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2" r:id="rId1"/>
    <p:sldMasterId id="2147483714" r:id="rId2"/>
  </p:sldMasterIdLst>
  <p:notesMasterIdLst>
    <p:notesMasterId r:id="rId25"/>
  </p:notesMasterIdLst>
  <p:handoutMasterIdLst>
    <p:handoutMasterId r:id="rId26"/>
  </p:handoutMasterIdLst>
  <p:sldIdLst>
    <p:sldId id="596" r:id="rId3"/>
    <p:sldId id="780" r:id="rId4"/>
    <p:sldId id="258" r:id="rId5"/>
    <p:sldId id="279" r:id="rId6"/>
    <p:sldId id="281" r:id="rId7"/>
    <p:sldId id="280" r:id="rId8"/>
    <p:sldId id="282" r:id="rId9"/>
    <p:sldId id="771" r:id="rId10"/>
    <p:sldId id="772" r:id="rId11"/>
    <p:sldId id="283" r:id="rId12"/>
    <p:sldId id="315" r:id="rId13"/>
    <p:sldId id="284" r:id="rId14"/>
    <p:sldId id="261" r:id="rId15"/>
    <p:sldId id="263" r:id="rId16"/>
    <p:sldId id="778" r:id="rId17"/>
    <p:sldId id="311" r:id="rId18"/>
    <p:sldId id="777" r:id="rId19"/>
    <p:sldId id="774" r:id="rId20"/>
    <p:sldId id="779" r:id="rId21"/>
    <p:sldId id="262" r:id="rId22"/>
    <p:sldId id="781" r:id="rId23"/>
    <p:sldId id="313" r:id="rId24"/>
  </p:sldIdLst>
  <p:sldSz cx="9144000" cy="6858000" type="screen4x3"/>
  <p:notesSz cx="7010400" cy="9296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6FFFF"/>
    <a:srgbClr val="33CC33"/>
    <a:srgbClr val="00FFCC"/>
    <a:srgbClr val="0000FF"/>
    <a:srgbClr val="FF00FF"/>
    <a:srgbClr val="FFFF99"/>
    <a:srgbClr val="FFCC00"/>
    <a:srgbClr val="FF0000"/>
    <a:srgbClr val="0099CC"/>
    <a:srgbClr val="66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7167" autoAdjust="0"/>
    <p:restoredTop sz="96040" autoAdjust="0"/>
  </p:normalViewPr>
  <p:slideViewPr>
    <p:cSldViewPr>
      <p:cViewPr varScale="1">
        <p:scale>
          <a:sx n="121" d="100"/>
          <a:sy n="121" d="100"/>
        </p:scale>
        <p:origin x="2112" y="168"/>
      </p:cViewPr>
      <p:guideLst>
        <p:guide orient="horz" pos="2160"/>
        <p:guide pos="2880"/>
      </p:guideLst>
    </p:cSldViewPr>
  </p:slideViewPr>
  <p:notesTextViewPr>
    <p:cViewPr>
      <p:scale>
        <a:sx n="66" d="100"/>
        <a:sy n="66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handoutMaster" Target="handoutMasters/handoutMaster1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70938" y="0"/>
            <a:ext cx="3037840" cy="466434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409250F2-91AB-4EA9-8ECD-FC1810625232}" type="datetimeFigureOut">
              <a:rPr lang="en-US" smtClean="0"/>
              <a:t>11/10/24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70938" y="8829967"/>
            <a:ext cx="3037840" cy="466433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DDC9692F-2A79-4960-9DF1-66585D04766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894313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fld id="{9B7FC864-3E48-4F7A-8122-5619E652DD9A}" type="datetimeFigureOut">
              <a:rPr lang="en-US" smtClean="0"/>
              <a:pPr/>
              <a:t>11/10/24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81100" y="696913"/>
            <a:ext cx="4648200" cy="34861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3177" tIns="46589" rIns="93177" bIns="46589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040" y="4415790"/>
            <a:ext cx="5608320" cy="4183380"/>
          </a:xfrm>
          <a:prstGeom prst="rect">
            <a:avLst/>
          </a:prstGeom>
        </p:spPr>
        <p:txBody>
          <a:bodyPr vert="horz" lIns="93177" tIns="46589" rIns="93177" bIns="46589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C905396D-910A-493C-8F59-459061691F17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567996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44C53C-9676-469E-948F-17F447ECE468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778875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44C53C-9676-469E-948F-17F447ECE468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72406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644C53C-9676-469E-948F-17F447ECE468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51606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AFA9D9-D111-E04C-BC0B-33FF1616CC76}" type="datetime1">
              <a:rPr lang="en-US" smtClean="0"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013966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F4AC86-54AC-BE46-9411-D69FCC6771B3}" type="datetime1">
              <a:rPr lang="en-US" smtClean="0"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700320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629B5A-76B0-0548-B130-E442965745BD}" type="datetime1">
              <a:rPr lang="en-US" smtClean="0"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138902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DEB9645-4640-43B7-AB46-7773538F4690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775074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799CB0-1C16-4597-924B-82EFB2881448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998537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E7BC1C0-AEE0-4140-BD0A-BCD575F11750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552140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843366-90EE-478E-9E28-1CDC5ACC416C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915884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1EF8EEE-B45D-4874-B0FC-99BA613BE27A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48674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3C03658-23B4-415D-9004-6A919CE27193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139624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A090E29-023B-4DD4-9922-CB3A9A784862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984395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4720E6B-EC70-4C1C-8877-7E5E18B1EAE1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014355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93C489-710F-3C4F-9A08-3C54E86CF31C}" type="datetime1">
              <a:rPr lang="en-US" smtClean="0"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774890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02577A-AA4C-4D85-9F0D-2839707063E7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003161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265F7DA-26A4-443F-B88A-BDEE2CD76E5E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060437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4C4F5A-F478-4DE2-83B8-6FB25BFADC52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813773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406230D-AF81-4D4B-92C9-F324523F396A}" type="datetime1">
              <a:rPr lang="en-US" smtClean="0"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77975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A49975C-122C-0445-9442-99D7F3D466B1}" type="datetime1">
              <a:rPr lang="en-US" smtClean="0"/>
              <a:t>11/10/24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612528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D0DE49-AD63-AF44-98C1-03BC012A0E6B}" type="datetime1">
              <a:rPr lang="en-US" smtClean="0"/>
              <a:t>11/10/24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860350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C197CF-8D5C-544F-9242-B320D6B104B0}" type="datetime1">
              <a:rPr lang="en-US" smtClean="0"/>
              <a:t>11/10/24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27100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0D1207-CC57-3E46-BA16-0409E60D4B90}" type="datetime1">
              <a:rPr lang="en-US" smtClean="0"/>
              <a:t>11/10/24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476207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FBE5CE3-3D9A-DA44-B461-206E742F9F36}" type="datetime1">
              <a:rPr lang="en-US" smtClean="0"/>
              <a:t>11/10/24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71217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26B5BF-0649-4E45-B80A-E43E539DBE81}" type="datetime1">
              <a:rPr lang="en-US" smtClean="0"/>
              <a:t>11/10/24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69668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0CB6087-6F16-C64E-9847-B15B342BCA92}" type="datetime1">
              <a:rPr lang="en-US" smtClean="0"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1834528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703" r:id="rId1"/>
    <p:sldLayoutId id="2147483704" r:id="rId2"/>
    <p:sldLayoutId id="2147483705" r:id="rId3"/>
    <p:sldLayoutId id="2147483706" r:id="rId4"/>
    <p:sldLayoutId id="2147483707" r:id="rId5"/>
    <p:sldLayoutId id="2147483708" r:id="rId6"/>
    <p:sldLayoutId id="2147483709" r:id="rId7"/>
    <p:sldLayoutId id="2147483710" r:id="rId8"/>
    <p:sldLayoutId id="2147483711" r:id="rId9"/>
    <p:sldLayoutId id="2147483712" r:id="rId10"/>
    <p:sldLayoutId id="2147483713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A2E173-7C57-4CE8-B27D-CB0DDB988AB9}" type="datetime1">
              <a:rPr lang="en-US" smtClean="0"/>
              <a:pPr/>
              <a:t>11/10/24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24041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16" r:id="rId2"/>
    <p:sldLayoutId id="2147483717" r:id="rId3"/>
    <p:sldLayoutId id="2147483718" r:id="rId4"/>
    <p:sldLayoutId id="2147483719" r:id="rId5"/>
    <p:sldLayoutId id="2147483720" r:id="rId6"/>
    <p:sldLayoutId id="2147483721" r:id="rId7"/>
    <p:sldLayoutId id="2147483722" r:id="rId8"/>
    <p:sldLayoutId id="2147483723" r:id="rId9"/>
    <p:sldLayoutId id="2147483724" r:id="rId10"/>
    <p:sldLayoutId id="2147483725" r:id="rId11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://www.bitaddress.org/" TargetMode="External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4" Type="http://schemas.openxmlformats.org/officeDocument/2006/relationships/hyperlink" Target="https://github.com/CorvusCodex/Bulk-Bitcoin-Legacy-Wallet-Generator" TargetMode="Externa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7" Type="http://schemas.openxmlformats.org/officeDocument/2006/relationships/image" Target="../media/image21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15.png"/><Relationship Id="rId4" Type="http://schemas.openxmlformats.org/officeDocument/2006/relationships/image" Target="../media/image18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://www.bitlinkwallet.com/" TargetMode="External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5" Type="http://schemas.openxmlformats.org/officeDocument/2006/relationships/hyperlink" Target="https://www.blockchain.com/explorer/blocks/btc/817832" TargetMode="External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svg"/><Relationship Id="rId5" Type="http://schemas.openxmlformats.org/officeDocument/2006/relationships/image" Target="../media/image9.png"/><Relationship Id="rId4" Type="http://schemas.openxmlformats.org/officeDocument/2006/relationships/image" Target="../media/image8.sv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1449" name="Rectangle 61448">
            <a:extLst>
              <a:ext uri="{FF2B5EF4-FFF2-40B4-BE49-F238E27FC236}">
                <a16:creationId xmlns:a16="http://schemas.microsoft.com/office/drawing/2014/main" id="{B1595A09-E336-4D1B-9B3A-06A2287A54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451" name="sketch line">
            <a:extLst>
              <a:ext uri="{FF2B5EF4-FFF2-40B4-BE49-F238E27FC236}">
                <a16:creationId xmlns:a16="http://schemas.microsoft.com/office/drawing/2014/main" id="{3540989C-C7B8-473B-BF87-6F2DA6A9000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>
            <a:off x="2574529" y="5470492"/>
            <a:ext cx="1371600" cy="13716"/>
          </a:xfrm>
          <a:custGeom>
            <a:avLst/>
            <a:gdLst>
              <a:gd name="connsiteX0" fmla="*/ 0 w 1371600"/>
              <a:gd name="connsiteY0" fmla="*/ 0 h 13716"/>
              <a:gd name="connsiteX1" fmla="*/ 685800 w 1371600"/>
              <a:gd name="connsiteY1" fmla="*/ 0 h 13716"/>
              <a:gd name="connsiteX2" fmla="*/ 1371600 w 1371600"/>
              <a:gd name="connsiteY2" fmla="*/ 0 h 13716"/>
              <a:gd name="connsiteX3" fmla="*/ 1371600 w 1371600"/>
              <a:gd name="connsiteY3" fmla="*/ 13716 h 13716"/>
              <a:gd name="connsiteX4" fmla="*/ 713232 w 1371600"/>
              <a:gd name="connsiteY4" fmla="*/ 13716 h 13716"/>
              <a:gd name="connsiteX5" fmla="*/ 0 w 1371600"/>
              <a:gd name="connsiteY5" fmla="*/ 13716 h 13716"/>
              <a:gd name="connsiteX6" fmla="*/ 0 w 1371600"/>
              <a:gd name="connsiteY6" fmla="*/ 0 h 13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71600" h="13716" fill="none" extrusionOk="0">
                <a:moveTo>
                  <a:pt x="0" y="0"/>
                </a:moveTo>
                <a:cubicBezTo>
                  <a:pt x="247303" y="31625"/>
                  <a:pt x="422310" y="-25629"/>
                  <a:pt x="685800" y="0"/>
                </a:cubicBezTo>
                <a:cubicBezTo>
                  <a:pt x="949290" y="25629"/>
                  <a:pt x="1192357" y="6696"/>
                  <a:pt x="1371600" y="0"/>
                </a:cubicBezTo>
                <a:cubicBezTo>
                  <a:pt x="1371127" y="2892"/>
                  <a:pt x="1371229" y="8681"/>
                  <a:pt x="1371600" y="13716"/>
                </a:cubicBezTo>
                <a:cubicBezTo>
                  <a:pt x="1107995" y="21892"/>
                  <a:pt x="1033361" y="28370"/>
                  <a:pt x="713232" y="13716"/>
                </a:cubicBezTo>
                <a:cubicBezTo>
                  <a:pt x="393103" y="-938"/>
                  <a:pt x="289343" y="38649"/>
                  <a:pt x="0" y="13716"/>
                </a:cubicBezTo>
                <a:cubicBezTo>
                  <a:pt x="227" y="7219"/>
                  <a:pt x="197" y="5990"/>
                  <a:pt x="0" y="0"/>
                </a:cubicBezTo>
                <a:close/>
              </a:path>
              <a:path w="1371600" h="13716" stroke="0" extrusionOk="0">
                <a:moveTo>
                  <a:pt x="0" y="0"/>
                </a:moveTo>
                <a:cubicBezTo>
                  <a:pt x="170249" y="-24099"/>
                  <a:pt x="504634" y="14338"/>
                  <a:pt x="644652" y="0"/>
                </a:cubicBezTo>
                <a:cubicBezTo>
                  <a:pt x="784670" y="-14338"/>
                  <a:pt x="1087773" y="8679"/>
                  <a:pt x="1371600" y="0"/>
                </a:cubicBezTo>
                <a:cubicBezTo>
                  <a:pt x="1372228" y="6235"/>
                  <a:pt x="1371259" y="10206"/>
                  <a:pt x="1371600" y="13716"/>
                </a:cubicBezTo>
                <a:cubicBezTo>
                  <a:pt x="1176823" y="-5981"/>
                  <a:pt x="900830" y="5417"/>
                  <a:pt x="713232" y="13716"/>
                </a:cubicBezTo>
                <a:cubicBezTo>
                  <a:pt x="525634" y="22015"/>
                  <a:pt x="282837" y="1152"/>
                  <a:pt x="0" y="13716"/>
                </a:cubicBezTo>
                <a:cubicBezTo>
                  <a:pt x="596" y="8712"/>
                  <a:pt x="320" y="3422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4450" cap="rnd">
            <a:solidFill>
              <a:schemeClr val="accent2"/>
            </a:solidFill>
            <a:round/>
            <a:extLst>
              <a:ext uri="{C807C97D-BFC1-408E-A445-0C87EB9F89A2}">
                <ask:lineSketchStyleProps xmlns:ask="http://schemas.microsoft.com/office/drawing/2018/sketchyshapes" sd="615697673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02" name="AutoShape 2" descr="data:image/png;base64,iVBORw0KGgoAAAANSUhEUgAAARgAAACTCAMAAABiUPYRAAAAzFBMVEX////XGB4AAADVAAD44uLpoKHdVVjXFRv55ubWDhb29vbw8PBaWVnXERjWAA4KAACSkZH00NHp6ekPCAoZFBUhHR4VDxH9+fnYLDA/PT3khYZ8e3vWBRBOTEzW1dX67e3MzMzaODsrKCnwwsK0s7M1MjOFhITeX2GZmJjd3d3Ozs6NjIzrqKni4uJeXV3AwMClpKTga23YIyjmkZLnlpd0c3Osq6vheHrZMTXbQ0b01NVJR0cuKyztsrPcTE9nZWXkfoDhcHHvurvfZWaEQb2MAAAS2ElEQVR4nO1baXuizBJFUJFFUNYo4IqIGhXXRI0a4///T7eaXePCzGvGmftwvsRgd1f16eqqrmrEsBQpUqRIkSJFihQpUqRIkSJFihQpUqRIkSJFihQpUqRIkSJFihQpUqRIkSJFiqdCVQvZayiojxZWvyorW7jerV7Irsvl8tfWRbtcfrxmpyi0c5+HSf462qBUhEL5Itzv7iua3c7fJjeEdS8zk/2Cbt38qtlscoSLabO56x6quXb2Z9ipb3fvU5LTdeoqiBxW7743A7y/XIT35e5te2PNs7PV+5S6Laz9rZfarjbdbhRVJEky44EkixSlc+T0vXnY1h9NS3ZGEiANySnqnLcWHAcqFAP5AERMfgpzp6BtEenmgfLXDnVBSiOgZ83Z+tIiquUjQVDuxEjqVFgmJuyMGDVbLRJc0eMDlISOqA9wGxGkE8TrQ2lRt03CI6BIkKtJtTrPAarVz0l39UIQOhkSo7YRXmcvVDQFbgo9PEyO3VUGZln0ByPevr6tYb065byOFJHJH6ozJGterb4d8ysgKRj4jJjy7MVXEboRmd3x+IkEHo7HHRcqCL2qj+QFVPXUIYlVrpytq946q6rqurlcl9IDYgJ8vYS6cN0y9PAAjidbBk+1IjgyIO1s5bOTcA26r+VC4I2CvvOV//UpMdWmPyDJEfl5G9xtPRK4PQTiMtzbAx2N+ukPS2VyF4dVyzu3RYwYteqveqb4/r2PqpbfMrprNiSVmcUbZLu6v+7T8kVh9a23SnFisvnABvWXS9tTLbxxFPlwYuaEP8Xmd38X4A3t7Rgx2JYIjPfrco9s9Z3zzXBXDp/WJ34//XjVTxYmxVNi2v5IGf19fq1X9i2DmNEfSEzBV5Wcbq83UqsgN07Ma0hM9lqfdt43Di5iPOCTWq1vaISsKiKm3QyMLH995TD1Fe1BffK4uFQNDGZ1i+z6kTshJhcScz0qZw9UsNKBzbz4gac4v6XS+r0YEZN98XnRJ1fXwFeJzFBXjj+/gcLK15Wb3WxXfid/lRhMPQZ7oOkxsw6s8+XG2mOuPQbE1PNBDGve5gV6FckHEtMO4ss1ZxHgk/hlYjBsF+ymvDurwGUXmzd2EkKGC4iZ6YGg8u0usA6zIpW/x15ifE0TEpPtdmMtEhKzDmjXq2ijBiGJbN6Z5fbY9VqUm4FBv92fS2Gl32M8OUJi9MOdlicZUEJiwpBHkmiiO9/pkJk7J1TVF6bOQjlJZvxKvNy1q6QIiSGnd0zmBEmJyQZc6Cv4L5xmUpMvhMs2SRKH1dytDO3XkA1sFbzbbY94gqTExHwEjP4V9MoQh0TMRKeCxyZBSRDse7Sor4mPR4mJCZ07chJqLKvZJTH60ClNH7ZFEqMdrmKGKr4l9V2Jiamv/L1UXBWiQxNahubsvtkHiWNx9zCnmhwTLlSW1KfHZPspMTHYMVx0OFkXmqF9ZorFafVO52zokx53PkmOejdiBqhBGfb9UmFyYqKWqCRQbsYKFiRB5F/XN8p97acSg63z0TJm3HpHvvp6p1KYnJhwcl4e034/E5Y5zrbXVmL7XGKwwoEgMyfqcvr7bnKYt6+qk5yY9VmIXr+cCgMbLTbzk89c+Xv+N38yMSioUqfUuCXO4vRlVb3sc5ITUw9aBnlA/aBTmTNhlK6T05d87iyGP58YLPv2wp1RgxRG9dyXWfv7Wv4GMVHIbR8p/ZssJIwgVvN4IerZW8nTdjIlvlOTcV1k9/Vcr98gJpaN1V+7HHdJFvI5sTpx5Hx3D0sOfx318kwnzneUB13Pn1U9/xsx8PTrgGr+l9aBy4TZavt8Gz4L9ddVhtKLF9SliqflkP9KDIaubJqZb67NpUYn37xRs1HfX0hXfgbreXdFcRe4obj5b2TXUen00uTK1fwLd2EhSMLL22Kk/vlc6RvU8mt1RRDf3COZqUZOODkx5dD5XioJ1Nu5STO6TYqWwStMhMRws5+9nk4INVvOdYlzJ0ASn2GL5MSEkeVavlPPtmewEBx5IqxIotp8kGhBWHr47evvQq23q81M8cQJRAadnJjwLHLjxgRWYvsGs48bDoWqfOH11X05fxbreT4T21PF92DRkxMTVKoy+p3rUxU8Tty5cUDk11/lZE5Q3+ajUkFGD64SfqHs4M81SYWwMI9lUuS0jWUzgcFS+f8+lwcjO4mYofI+D4mJCW+5qVUSL1HeRQc/oqqqh5Ao4q9xMiHqk1C78FifmJjQSxA379hCrFfhbqJ29ch1J+3/R7EO68LhIS15MTzYSVTCeBtRgcbO5gMXVbx74fYExAzav3RLSkyOO+t4HyfEYPMwKpJ/ocnMid8kphBcVnPJzyGhjbhjx28xnpsvXcI8Ok782lYKL55vvd1whpAJsojGjiL2rYPQc6CGZ5FiMMFkl/rBBVvxziV+HFF+xB1ctxQFxce+SPYAbIP7wAz36bvQJMSoM/+UTxI3Xr05xyy0Tt3rVchH9nr5la+fwj0DzUYG8/ILJ9/6m8+nTkanVvXezLbhkS50S+VVwAyZ+ZO55DRz600lDGtPg01fjFb+LjHq17t37UhyqyirXk8zx1tRV30NedEjt7SOmNG7fyxoFwiSIo5fV25L1PUsLHjq02jlI2IuKQo54Y7w6NQznzHq2gTJcW/tK7cl9XI3FMa9x4oU9Xz4DrBOzH/oFfBv2hCuuNXn67f7C5jf53u4wblVzFOExHCfZ73q66/cZ9OvsFB698S9oFolyRG72df6XFi9/HrQg/MSSXRPijf1+UtoNETzc/ut9w/Ar7AVOa6Zn1S37XIW/RjAfV23uyODqwNSJz7jtpGLgii6nfN+RtB+zb1Nuqsp5ybJJPTZnb0A7RdxKW666h7mIKyAhK3L2/kBFQ4DYZyeO5u5Wp6E7zkXOXKVn+TOuFXLswc7IILzK69Fyv0wRUD/hq+jkxQ1PV3BGDEZKnrVvYj6eG/eU1zm28vPiBjdE0aCsGIkjKTCF+aLOjl9u2QQ5e40qEe7vVHn9+Obh+P7NKM3H2tH+bdD/p3j/PUIfyEQrB7FEe/52fn5LEZMrJPPlO5a36V3eMrHt8kOLIo6ExaMo3PF5jF3LdBlZ90mRQQ1YtSv6P2kALQvomupxxazwP6y7dfZ5IUguJN6HUyQIMjdZ+7ChdsrQUS/rOD8X5Fw3i8m0I4sX9YRorW6bueq+SlBnBTBSVfYyxF63nyrtrydTdwf5AC5ETy5qx8pf6rgVnLVXSaaMLHrorv9yxGkvgag31J9zQAH7zdGb7NZblteF+7+XEktZNu5wyomK5M/zF7R7xiSKLpub+ezauzHTVVXbvaHPbKK5vyHKqyqS/DflgKlSJEiRYoUKVKkSJEiRQCartH0/UYuov9+WKnno2Z94DhuOHdmqrEI+4EpwD8Nw1j+EeWeCKHCKzwuKrjF3GzHihKP47yI72sYNsbx0h/S72mweGVkju2KJJs327HSh1YqLWRJ1GisVyqN/5B+zwKzUYwh/B13FAs2k2A6ywYynWGjRvcdpx9uMFapgKlggiG1GhjT76NO9NhxTM/QasvlkK410FMGni77/7oPog2pMoZJMOaygWGOBO4G74D/GOCdkoTzuBVM0CcGW/K87W+lmuG2BtuhByKOVwYtfIBhPRa64fj+9s78+7FXpI3lNJBLxQRckhewW3gMK4myvN+IMt7w2wXEDHFFA2JEGxsaomTsZanTB7ZkmeUlWQS64KkCT3HrWTN6EHrgeEWxYuwbYDA4vqQZTcIFRMyAERYS7/jtAmKAvD3tEuOIos2gjxYmy5LJNFgJiGnA9zX4rHQaT5vTYzC0Np2WoigyooAe1uyWjIjh0cRcAjx8J0ZTeLPWr7XkTg2XFjTyU3wJs0QZOmJmS7GvCPyHMDQHrCyxQ8yugHf48Iip1C4S08AVy31Os5KMfAxE8D7ueu5aBYhhlQ1q10Ak/csQHBv5Xqy3kSo9ExcN27SUW8SAm3U8YvaS6Ngueh4xfUTMyGs3/teJqXVw1nW8MPHeXqmMkd+9TMymh6EJS7DH3OdAIKJ0KAg0Lm8gCDnI+dq8hA5EtiQ712T+GxiJyn7cH2uysqBhtRv0uHN5K0mt0WIxkmURjMN9borKoiYscYg/C4hPzkhExPRwqWXVNFnaDJ86r/+MXgWcBI6L/KaB2TCpDl4R8Ro6x3hH/5AYlDmAQ+E1wX/OWOgJLlb6sBFFHuc3Hyhc25Ii4uDMbx+k/wHUSiNgZqMBD7TVkVhnvFgsMXNhwYrXFotgfqWFBlhYS7R9vOeCw/J4R2vAk56tabaJfAxGL/ciRK7/gySTFnq9nuCecOnhEOyBYWiMZtADmmHCQgODqg7+v8Fz6DlEHwRGoGGDfUiuX2Hg6b9+7n0QZB4v9eBQ9/H/nlr+KswP3j3SWP966vho0OPByBh5/ifFCWhGYFJaUqRIcQGCadtO49laxNFb2mbt2UpAHiDycNLv/DlNmEajd+Pr2kgEoBTlGoSGV3H8UYxxuWXsN7LS+WNJX+0D1YavAfIupWNUJKlz9bQIqdrPnyRHSsfpCSgdvlBxiyIwEwvG9Nl3kCBEXbwryljk/h7FIW+1L3QMFBIltt/ra4oyYrxGMcle+0ZAzMUBHgPGUNx6TEPGFzTDspAb0jar0Zg1GvQXButdw5l7wxi5X41YzDYE9wnrJYpDizWMPVK0sd+PHXZkM5jFsihrgjFqlsFqMEZvwS7d/gbW1z4k1AhbjmBUdMegsU5vsPe21xCXZbSraThJ973R2QU0ZtjR2DQMGJceLyRpAdTSDkhmoRFmsOPeQnvo9qINSRwIPtkCjjtIT3zDYCzfaeG8ovCglIaLiiTiGk1rvLjHcYG2cFESFVwDzUVFlHkFXaeYsgxdJFwz4Fu0W1i+0oEHiiigghjKvDUexxxelmVcYPbeqA7GbHhjg/tObsmL3j6rjcfQbSPykijCdwIutUQZxkXFZjQAJoxADAgHwnFx38HZx/oCG5cVfFQya+i6DRddYkQDiJGkiqVVJFFDWbNhOyMJXyKdpNGe6fNSxbEqSOG90ho5WkfGe5AxSR1Nk2SlpS1akkGjMTr+GDWvJKEpONYrdaS9SS9xaeQ4htQaw+JI8sjy5mWLfFTJYUYKbzmDD3EkCGBJljlC4/YHijIwQXNl79gVpdPHcFmS9/ZjM3raknC0cBVQ7JSYFiyF2ZEMxhKRHxzCRyBGscC+YH7wxDGMca2j7IeoqqloQIxiYdheEm1M2CuVHoyBltOsSBshRgzyMfC5IyF33+goA8GQZDuwWluMOdYakAd/LKU1dm8nsJqhgG6uj2E20gd8N+bB5oCY5cMzErpngoHDzrDoE2IUAzY9THAz3kstdjQatWR8aCk4WtiNpAiokCNgZgvNHRuCwvC5ZbozG6IxKjW/gM4gkuLEuJ9piIYwKCsre5httA1OiIGQWdmP9hUJdwS3yurp5kYlMKHWHgZA9gj8PbwA5IUbwf6QNj0mToy4F9zPFXMvyR2ESmvo3iDAnpYNX5GS+IEsXxgpBh0SIwTEuGNgFnzunROD5uWO2lkAMfvQcdqiX2YGH8PYoi/5YxlftICYD/e7joXhivZoe6ntjYE7R7S6jLsqw5HiEoNWkV6Im8ZC2fRrtVqvV2M0j5iWDP4UG4LqYDEo/vQ2Cot9J0bxx6gMaxXRQqFFiixG2nujDgVDGYXEwO7xri1EHO+NgQ23TU+4QIy06HkD/AQxQsV1IGhmRg/t4yG6IQl8DO0gx2LxqAkDiQPmE6MpPGwgC2/VahVl1MeEErog+E6Me4cCPsYAv6KMelgftqNLDPDfkirAWs+xx0ycGAyOdhDfaYdXRnSPlxbwaGzbw2/EMIZUcavNduMniIHZSRXY6xUZld/QKXgBmnlRqcOyLRQexzCHhWXwbqR0iWmAGVv7D5EFjni5sjCgHRMQw7vE8C4x0gfLQsSykatsbRYVxSNGMga0gysbbVDhFZM2xBgxYx7kjwyIM2OM3gM9g0ULZ8FieJcY3nW+0qiEopIBMQ+Xf4YYbNFReEiWWujtBEcWcYU1ZM/5sgovymjFlh0Fx3nZomlL5t0pOC0RDjkfaKMYMnR3z+9mp4OIkXhEjLSpuWNIwRgyjLbZtIAYGoIwOGj7A3aLKJdg7eV97HAGFoYU2iBDFoAUaASfBV5yiUGLhskSjmP04MN9DcVBPu8niqp9W9O0gRcKxqWBI/TNMY0cZ9/R/GplraQtBiZ8bJimp8HYWmgl96xKL6G7jT4OTRNduZhew7HrwGvwrTcGDG0zfRPFsJo9QCfqfmnhyqXH5jg+r56z0PzBMdqE0UtoAUw34W64TRswAPrH0jQLPTXNxuN5wS6/g8ki845lKd9a0Le+vDjGJcEJFLr1gugTXh5l+dF/zj0eMcZfh9HJvn/eGH8dzvb908ZIkSJFihQp/o/xP0/vFVpL8miFAAAAAElFTkSuQmCC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1442" name="AutoShape 2" descr="data:image/png;base64,iVBORw0KGgoAAAANSUhEUgAAAUkAAACZCAMAAACVHTgBAAAAw1BMVEUAAAA/ji3+3xv/5RxAkS7/4hv/5hz/6Bw1eCbz1RmmkRE1LgXdwhcCBgKSgA8qYB4RDgEcGAJORAeVgg8wKgX52hoSKw2Dcw7RtxUYNRFhVQp3aAw8NAYhTRjszxm1nhKtmBIxbiM9iSw5gSlHPgflyRgRJg0bPhQvayJAOAYJFwfUuhY4figoWh3ErBSfixEpJARZTgkfGwN/bw0MHAkhShhrXgtSSAjIrxRcUAkIEwYaOxMeGgMkIAMnWxwPDQH/8R3Whf/RAAAMw0lEQVR4nO2ceUPiOhfGa9M0FMtO2aotuyyyqSDqqPf7f6o3W/eCOAM4vHOeP+6VQ+iUHyc5JydJFQUEAoFAIBAIBAKBQCAQCAQCgUAgEAgEAoFAIBAIBAKBQCAQCAQCgUCgYytXWl5TvZd++kYuWuO6u52ajkE1MBvztr386Tu6RK0WU53oOCykE2NeB5rf0XPWURFWVRUjRFTDGQwMAxPEeaoN+6dv71L0uZlaDCNGqmFm65vn/ni57PdfNnnXsShJjEz786dv8hLUMgn3RuJkN8X4m+P6FlHX1M3nn7i1i9LLlHNEllve1aTi0OGTuAnKoJBKWVVwXFT3tPrMO0jFg/7ZbuvyVDYR69fq/CtI1y4NPUbrLDd1ibKFQx5EaKPS2AMo09UmKvPI+WGtb0wa3zenvaML1Vz07Pyh7atThI3xKe/oQjXnqU/Sy4rT+Y4oXRpgbJ76ti5PW+GRq8QbbUIWOz5zY+Gd7/2zmusMpJEE+UJd1doVyjf0QzvTzn9TWda11bQAkqeIUWXX59oIN055Xxcnm3PU48HmfUlJIkEyvT757kD8Dqtq8Twynv5UHWvpkeyrTupHKwhvT3+DFyOTh+1BPETT0DwQJPMPDkaN1PoP/RGuz3CLl6GKnjpIPtNEnVwLki36fnrumEV45yj6r2lsqGl9W1mhGMmbtE+XLTw9/T1ehvjcRlUjiwqlbCrJ4uI98fEBRg9nu9e/WivOEUUy7M8GmaeRbJBkeFkgAtGbay5SyUiSUyEqsstxktU6Ndfjn9/oKHu+u/2LVeIFIORGjC5S9XqSZAWpSWp9C5JzLpePklZ0muhi6nwHknwwkQkLEZSDw3PJUEmnOv6K5Di6MjFFA1gCV5QWic0TqybNG/eSXDnmr/AlGgiqlAr3PuaTQUFngOjEZh/JooP1SO65BZIKL9YykNNgIohU7OwleWOp0RADJJlWFnfJUOTGh5CMZJVAkqnOp9x6aKNPOsk6ApL7JXIgEgrG3yfZgHUxRdbTVDVk+Q2SaLBvw8Y/IjFMhhcIv02yRDNzKGG8C5JhMN8mWXUQlNWUspqYdH+bZN9Kljb/PcmKWnguTQ4hGc4nWwQdvG3j/1d2sjbZxtTF9pFUTBRZta0gAkveaSSVtlnaT3JptsPtt9jKnfWm/0hL27ZPsYKXRpJpL8moPp2LGiYrRCenKEy3/pykjXGijH565RxVTV81/kL5tBLrEVS2dpDkNXNyCMk5sk5wY1+paGBs/s6ptVORvLYSsZvL1rG1YjsHDLlzYGlgNP1ckcQ23hKOLVycR0VD/btIijkOaif/wf9ol70x1LG3m+VFNRQ2ysR7sousn4jcfx9JsfaQsqLFaxLV62CH1fXSN4ebqfpPuORfSFJs5E3fPOX/03t2/c2R8SO7gv4+knlRVfuixU6Sj5iE5zevk8lrog01HiPfjF2akfydFc2TkRRpEElu5Q3/0ztJllXkDwy524zGdNVZh1qsO9zYHd1Jw1uBqqa8dbqs6SzKeFi4Z60zs4k01DpUBUUR174aNbn1V7lfpiQHz30q7wr9fLvdzibOUz7YWWqv+GcDPZIPj9SePeK54Ae+jpNMgwLtIVk00MCrp90yMlya1nuTxlrPN15lOIUcR5LJXGmiafc2uNxkdKV55pkwFThA/9ra1QeztlWLR0qLyhEj96rBTv0ihK12uFY6di2VmZFq2v7XYdM015LNjzfKz3eFHE+7SS6nurcvPTeSxOQXFm7Z7GphI6NDSXJUgbnjOdVrL9y6w20FQTZkZxcRhX4uWa6vWOLgBltJGbz4d/ho8GMI/D2c9b4OWvQd307mx5rqivVuK3VDH1ed7PDZ4pRgb/0nApJ9YdY9X++jVu3DIxmxjuQ1elrSXIi3vrqqUZKE8PMFOiFEZYcJ8oQd/bUGDqGEsOV5pY0wazQYWOxQqzilQUlik3LHxKDNffMRVOTdO7HDPNDYSvfZZ4NY3q8vvzDtlbIfcpe61aLGK60ZkKRm6Wua6OAjzTeLv+7CJP3m7MrLl1XLouNka/XywgbADfuxp8w5P7PsbgfirvrMPOA/dp99S/IoSFLfxXjOcL+brBp7rKWTBYqvP8TkssMP8eWF5ULVTS8ln4hv250NJ5NaQfz9pCgCWmc4eWp2riQcSVJjbZ/Wwg27LCg3xTVGtcnTmxgB7l+Dn6g7atLm/EVP9MZQ7C4xHt54t2HIOL3clJobsu8WWZvBL5msYOtRmKs0n0ZHe4KCuuv8iFTRYXcUyd1KC9oxsr5pwt2lVxOvuHNR91M4hJ4w3jJbwR8n70XbJ97/uVN2NG8U9IYFdgk5Tt6LmM0/2+UfDeeTNg7vkW9juRHihXqA5W+cHRvUXvd80p+WsVLN0c5mZdEXMeeGjs/I9FF/2nOL6JFzy8MRDbFennPHMdCYw/+fkda1xoEJkvdeajgUXKm9G27c1OSwKkh6I+kHf8WphklSdwvthS0ZcnMOjaV6KFJWCGLbaNk46QQztUc9sm3iz1TkM8Z9Pl5kh7mRtW0vFu7WoMO85cYj1GQk85baeuT5meiZBdmiNmT/5SR9YtKBqZuJnuv9GIrHVZAcSmshleTSiibpjGBd5HdGqCRQnC94cIpm5jTgHnH356M4Q7Kv2leeOzxSsmDpbB93jNHDdccPOZSkCN1ar9Cc+E3iJIUD3wlI3eZQ6In39Z7HTg4bO0ja0d04iq3zg9UrK3X0PylJsWX/i2ygauddd+tm663knn2hu0w3yBMZyVmQqo/e5MgfJ8mDFR0eOyL2eLqSseUQkhXaX107UAVzhAxoCqPTkiwa3Cv/aN/9uhdKtwXJXJBP0iSmwMfGOEkelmgour9Kqjs8iGSbxRA9EBJ5EEPWTt7naUkqfTY9wDtPzH6t1048NWfh5SmcmouJYTrJjtL7M5IxYedzV6nixCSVRzHz+t3t4q/+zIU6X88nqbwWIvPFwslIWvzRb4GmOY4sZZJ7apIyYTV/M90f+XOcwnr45ueIVLWPruZ3e5oapZMcpZLMHDZOttlMunoT0ftP9W5FTK+pV/7Wk6mGEmSGZzERklS1WcZjSWNIKskPYe4krnwIyWx6N67rqc9GOT1JxWbllG88TyQkOaeT8OIkqV5nYl5Ipy0xkjWZxo9k2pN65f0kWa6dgmyDfyALkhcdIH4Q9Pu7SjsRdiGSr09ek1evTYwkr3JobzJjagbXHPK/DyG5YbE6UhcQK05O/PQvf3EOkspyy6pMyPj6kHHZ3YYXFHkKc+/V+WY+ydp915ueSOcrxEnyUNV7EgWMUPd+7Wmd5mEkS5aq6uG145bDU2MTR48GPuPG5kwkWWWU1f10q7Ir++bKTwmJdKdemGTBn+PMaKzpeV7ZlBUKEeU9/xVTnJF3DX/uztxco9wPIak0cIRG1cC60ecP8MBGYGaP5CH2uUgqD1lLVJ3mm3SYS9ulabAadVuRTPKJ913PLzryeoPWFeXzp4ycFsp8acQJr7ty9PSKmbLYLmaLlPBBJFkhLXRanxXTWG+vGuFpZG6L/IT9HCRpku4a/CGeeNDIl6vhWtpntVxvOBghPI1FeBlxOuvCvbdSQEl6tcX7wu16JPPKiUdS645uZ5mroE97BfbMunknW3dr+0k63o89ZVM0GSqLW+zVCNmjFLzaX5WZrdY5SSrKdd4hrGyPETHMrevmmRbufGpRM0Jkm6gaNb10MjTvngXrMr6dOlkulMN7rSfxiwS19H0kKaWb54VLU+AyX5CZVlrXrQULm0Q6KHtwoT7Ivty02mxBh+8fOSdJqnF2qsqH8vIlOE/EalTS5kGx9TDpaMHMR77RS1nH0bpewL6LTNxF1XcnSe6HiBDdYhF5hfmzcAnhLqC3vftqEM/Mehmvk5+ZJFV1k22YjoV0nRLUCTYcc1t58fpTyd7kl0HqGWamdXhx8Z6ZC5FlwcyTTzLw3V6Q+dyF1sQ0EZR2k2xZOLS2+GJiLKfcuhEE7GKbP2+YmdFAFGgqBJMISXyO8walm+fNpk71uGmVryP1y1V5mw9t22fMRL/syZRRhPIm2yAg3ujOWDFIzBY7657o3d3CJHTRp4+uvEy3I3jxONT14v+tLAtztaZsudsyxdp/0Z4a/LWTjdRhyq4jmtVlxrlpbBuhoteYvvzZR8s8l+1sZDo0nI0y950C2zPwdEflJZKTdaHD3pD5Tc6bFt7NRqOPdWLvy92s0Cl8rD12uTd6qcBro6/e+/1+eKwZ09cpeypuqHlvVneZyu2YYIO+KyB5LAHJYwlIHktA8lgCkscSkDyaZr1er3v7dTsQCAQCgUAgEAgEAoFAIBAIBAKBQCAQCAQCgUAgEAgEAoFAIBAIBAr0P7Q5F/mMKAC2AAAAAElFTkSuQmCC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61444" name="AutoShape 4" descr="data:image/png;base64,iVBORw0KGgoAAAANSUhEUgAAAUkAAACZCAMAAACVHTgBAAAAw1BMVEUAAAA/ji3+3xv/5RxAkS7/4hv/5hz/6Bw1eCbz1RmmkRE1LgXdwhcCBgKSgA8qYB4RDgEcGAJORAeVgg8wKgX52hoSKw2Dcw7RtxUYNRFhVQp3aAw8NAYhTRjszxm1nhKtmBIxbiM9iSw5gSlHPgflyRgRJg0bPhQvayJAOAYJFwfUuhY4figoWh3ErBSfixEpJARZTgkfGwN/bw0MHAkhShhrXgtSSAjIrxRcUAkIEwYaOxMeGgMkIAMnWxwPDQH/8R3Whf/RAAAMw0lEQVR4nO2ceUPiOhfGa9M0FMtO2aotuyyyqSDqqPf7f6o3W/eCOAM4vHOeP+6VQ+iUHyc5JydJFQUEAoFAIBAIBAKBQCAQCAQCgUAgEAgEAoFAIBAIBAKBQCAQCAQCgUCgYytXWl5TvZd++kYuWuO6u52ajkE1MBvztr386Tu6RK0WU53oOCykE2NeB5rf0XPWURFWVRUjRFTDGQwMAxPEeaoN+6dv71L0uZlaDCNGqmFm65vn/ni57PdfNnnXsShJjEz786dv8hLUMgn3RuJkN8X4m+P6FlHX1M3nn7i1i9LLlHNEllve1aTi0OGTuAnKoJBKWVVwXFT3tPrMO0jFg/7ZbuvyVDYR69fq/CtI1y4NPUbrLDd1ibKFQx5EaKPS2AMo09UmKvPI+WGtb0wa3zenvaML1Vz07Pyh7atThI3xKe/oQjXnqU/Sy4rT+Y4oXRpgbJ76ti5PW+GRq8QbbUIWOz5zY+Gd7/2zmusMpJEE+UJd1doVyjf0QzvTzn9TWda11bQAkqeIUWXX59oIN055Xxcnm3PU48HmfUlJIkEyvT757kD8Dqtq8Twynv5UHWvpkeyrTupHKwhvT3+DFyOTh+1BPETT0DwQJPMPDkaN1PoP/RGuz3CLl6GKnjpIPtNEnVwLki36fnrumEV45yj6r2lsqGl9W1mhGMmbtE+XLTw9/T1ehvjcRlUjiwqlbCrJ4uI98fEBRg9nu9e/WivOEUUy7M8GmaeRbJBkeFkgAtGbay5SyUiSUyEqsstxktU6Ndfjn9/oKHu+u/2LVeIFIORGjC5S9XqSZAWpSWp9C5JzLpePklZ0muhi6nwHknwwkQkLEZSDw3PJUEmnOv6K5Di6MjFFA1gCV5QWic0TqybNG/eSXDnmr/AlGgiqlAr3PuaTQUFngOjEZh/JooP1SO65BZIKL9YykNNgIohU7OwleWOp0RADJJlWFnfJUOTGh5CMZJVAkqnOp9x6aKNPOsk6ApL7JXIgEgrG3yfZgHUxRdbTVDVk+Q2SaLBvw8Y/IjFMhhcIv02yRDNzKGG8C5JhMN8mWXUQlNWUspqYdH+bZN9Kljb/PcmKWnguTQ4hGc4nWwQdvG3j/1d2sjbZxtTF9pFUTBRZta0gAkveaSSVtlnaT3JptsPtt9jKnfWm/0hL27ZPsYKXRpJpL8moPp2LGiYrRCenKEy3/pykjXGijH565RxVTV81/kL5tBLrEVS2dpDkNXNyCMk5sk5wY1+paGBs/s6ptVORvLYSsZvL1rG1YjsHDLlzYGlgNP1ckcQ23hKOLVycR0VD/btIijkOaif/wf9ol70x1LG3m+VFNRQ2ysR7sousn4jcfx9JsfaQsqLFaxLV62CH1fXSN4ebqfpPuORfSFJs5E3fPOX/03t2/c2R8SO7gv4+knlRVfuixU6Sj5iE5zevk8lrog01HiPfjF2akfydFc2TkRRpEElu5Q3/0ztJllXkDwy524zGdNVZh1qsO9zYHd1Jw1uBqqa8dbqs6SzKeFi4Z60zs4k01DpUBUUR174aNbn1V7lfpiQHz30q7wr9fLvdzibOUz7YWWqv+GcDPZIPj9SePeK54Ae+jpNMgwLtIVk00MCrp90yMlya1nuTxlrPN15lOIUcR5LJXGmiafc2uNxkdKV55pkwFThA/9ra1QeztlWLR0qLyhEj96rBTv0ihK12uFY6di2VmZFq2v7XYdM015LNjzfKz3eFHE+7SS6nurcvPTeSxOQXFm7Z7GphI6NDSXJUgbnjOdVrL9y6w20FQTZkZxcRhX4uWa6vWOLgBltJGbz4d/ho8GMI/D2c9b4OWvQd307mx5rqivVuK3VDH1ed7PDZ4pRgb/0nApJ9YdY9X++jVu3DIxmxjuQ1elrSXIi3vrqqUZKE8PMFOiFEZYcJ8oQd/bUGDqGEsOV5pY0wazQYWOxQqzilQUlik3LHxKDNffMRVOTdO7HDPNDYSvfZZ4NY3q8vvzDtlbIfcpe61aLGK60ZkKRm6Wua6OAjzTeLv+7CJP3m7MrLl1XLouNka/XywgbADfuxp8w5P7PsbgfirvrMPOA/dp99S/IoSFLfxXjOcL+brBp7rKWTBYqvP8TkssMP8eWF5ULVTS8ln4hv250NJ5NaQfz9pCgCWmc4eWp2riQcSVJjbZ/Wwg27LCg3xTVGtcnTmxgB7l+Dn6g7atLm/EVP9MZQ7C4xHt54t2HIOL3clJobsu8WWZvBL5msYOtRmKs0n0ZHe4KCuuv8iFTRYXcUyd1KC9oxsr5pwt2lVxOvuHNR91M4hJ4w3jJbwR8n70XbJ97/uVN2NG8U9IYFdgk5Tt6LmM0/2+UfDeeTNg7vkW9juRHihXqA5W+cHRvUXvd80p+WsVLN0c5mZdEXMeeGjs/I9FF/2nOL6JFzy8MRDbFennPHMdCYw/+fkda1xoEJkvdeajgUXKm9G27c1OSwKkh6I+kHf8WphklSdwvthS0ZcnMOjaV6KFJWCGLbaNk46QQztUc9sm3iz1TkM8Z9Pl5kh7mRtW0vFu7WoMO85cYj1GQk85baeuT5meiZBdmiNmT/5SR9YtKBqZuJnuv9GIrHVZAcSmshleTSiibpjGBd5HdGqCRQnC94cIpm5jTgHnH356M4Q7Kv2leeOzxSsmDpbB93jNHDdccPOZSkCN1ar9Cc+E3iJIUD3wlI3eZQ6In39Z7HTg4bO0ja0d04iq3zg9UrK3X0PylJsWX/i2ygauddd+tm663knn2hu0w3yBMZyVmQqo/e5MgfJ8mDFR0eOyL2eLqSseUQkhXaX107UAVzhAxoCqPTkiwa3Cv/aN/9uhdKtwXJXJBP0iSmwMfGOEkelmgour9Kqjs8iGSbxRA9EBJ5EEPWTt7naUkqfTY9wDtPzH6t1048NWfh5SmcmouJYTrJjtL7M5IxYedzV6nixCSVRzHz+t3t4q/+zIU6X88nqbwWIvPFwslIWvzRb4GmOY4sZZJ7apIyYTV/M90f+XOcwnr45ueIVLWPruZ3e5oapZMcpZLMHDZOttlMunoT0ftP9W5FTK+pV/7Wk6mGEmSGZzERklS1WcZjSWNIKskPYe4krnwIyWx6N67rqc9GOT1JxWbllG88TyQkOaeT8OIkqV5nYl5Ipy0xkjWZxo9k2pN65f0kWa6dgmyDfyALkhcdIH4Q9Pu7SjsRdiGSr09ek1evTYwkr3JobzJjagbXHPK/DyG5YbE6UhcQK05O/PQvf3EOkspyy6pMyPj6kHHZ3YYXFHkKc+/V+WY+ydp915ueSOcrxEnyUNV7EgWMUPd+7Wmd5mEkS5aq6uG145bDU2MTR48GPuPG5kwkWWWU1f10q7Ir++bKTwmJdKdemGTBn+PMaKzpeV7ZlBUKEeU9/xVTnJF3DX/uztxco9wPIak0cIRG1cC60ecP8MBGYGaP5CH2uUgqD1lLVJ3mm3SYS9ulabAadVuRTPKJ913PLzryeoPWFeXzp4ycFsp8acQJr7ty9PSKmbLYLmaLlPBBJFkhLXRanxXTWG+vGuFpZG6L/IT9HCRpku4a/CGeeNDIl6vhWtpntVxvOBghPI1FeBlxOuvCvbdSQEl6tcX7wu16JPPKiUdS645uZ5mroE97BfbMunknW3dr+0k63o89ZVM0GSqLW+zVCNmjFLzaX5WZrdY5SSrKdd4hrGyPETHMrevmmRbufGpRM0Jkm6gaNb10MjTvngXrMr6dOlkulMN7rSfxiwS19H0kKaWb54VLU+AyX5CZVlrXrQULm0Q6KHtwoT7Ivty02mxBh+8fOSdJqnF2qsqH8vIlOE/EalTS5kGx9TDpaMHMR77RS1nH0bpewL6LTNxF1XcnSe6HiBDdYhF5hfmzcAnhLqC3vftqEM/Mehmvk5+ZJFV1k22YjoV0nRLUCTYcc1t58fpTyd7kl0HqGWamdXhx8Z6ZC5FlwcyTTzLw3V6Q+dyF1sQ0EZR2k2xZOLS2+GJiLKfcuhEE7GKbP2+YmdFAFGgqBJMISXyO8walm+fNpk71uGmVryP1y1V5mw9t22fMRL/syZRRhPIm2yAg3ujOWDFIzBY7657o3d3CJHTRp4+uvEy3I3jxONT14v+tLAtztaZsudsyxdp/0Z4a/LWTjdRhyq4jmtVlxrlpbBuhoteYvvzZR8s8l+1sZDo0nI0y950C2zPwdEflJZKTdaHD3pD5Tc6bFt7NRqOPdWLvy92s0Cl8rD12uTd6qcBro6/e+/1+eKwZ09cpeypuqHlvVneZyu2YYIO+KyB5LAHJYwlIHktA8lgCkscSkDyaZr1er3v7dTsQCAQCgUAgEAgEAoFAIBAIBAKBQCAQCAQCgUAgEAgEAoFAIBAIBAr0P7Q5F/mMKAC2AAAAAElFTkSuQmCC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E6823955-41F3-3E41-B7D6-E6F7831BA168}"/>
              </a:ext>
            </a:extLst>
          </p:cNvPr>
          <p:cNvSpPr/>
          <p:nvPr/>
        </p:nvSpPr>
        <p:spPr>
          <a:xfrm>
            <a:off x="-77343" y="7937"/>
            <a:ext cx="9296400" cy="70104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068A7F3-4460-3047-A44D-A435DA75ACA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2903" b="22413"/>
          <a:stretch/>
        </p:blipFill>
        <p:spPr>
          <a:xfrm>
            <a:off x="20" y="0"/>
            <a:ext cx="9143980" cy="4558420"/>
          </a:xfrm>
          <a:custGeom>
            <a:avLst/>
            <a:gdLst/>
            <a:ahLst/>
            <a:cxnLst/>
            <a:rect l="l" t="t" r="r" b="b"/>
            <a:pathLst>
              <a:path w="12188952" h="4558430">
                <a:moveTo>
                  <a:pt x="6789701" y="4490221"/>
                </a:moveTo>
                <a:lnTo>
                  <a:pt x="6788702" y="4490299"/>
                </a:lnTo>
                <a:lnTo>
                  <a:pt x="6788476" y="4490833"/>
                </a:lnTo>
                <a:close/>
                <a:moveTo>
                  <a:pt x="0" y="0"/>
                </a:moveTo>
                <a:lnTo>
                  <a:pt x="12188952" y="0"/>
                </a:lnTo>
                <a:lnTo>
                  <a:pt x="12188952" y="3596895"/>
                </a:lnTo>
                <a:lnTo>
                  <a:pt x="12061096" y="3635026"/>
                </a:lnTo>
                <a:cubicBezTo>
                  <a:pt x="11933500" y="3671240"/>
                  <a:pt x="11805390" y="3705769"/>
                  <a:pt x="11676800" y="3738601"/>
                </a:cubicBezTo>
                <a:cubicBezTo>
                  <a:pt x="11262789" y="3846108"/>
                  <a:pt x="10845343" y="3939710"/>
                  <a:pt x="10425355" y="4022140"/>
                </a:cubicBezTo>
                <a:cubicBezTo>
                  <a:pt x="10092810" y="4087351"/>
                  <a:pt x="9759033" y="4145748"/>
                  <a:pt x="9424022" y="4197302"/>
                </a:cubicBezTo>
                <a:cubicBezTo>
                  <a:pt x="9102997" y="4246959"/>
                  <a:pt x="8781133" y="4291526"/>
                  <a:pt x="8458419" y="4331003"/>
                </a:cubicBezTo>
                <a:cubicBezTo>
                  <a:pt x="8211360" y="4361169"/>
                  <a:pt x="7963792" y="4386742"/>
                  <a:pt x="7715970" y="4410950"/>
                </a:cubicBezTo>
                <a:lnTo>
                  <a:pt x="6951716" y="4476730"/>
                </a:lnTo>
                <a:lnTo>
                  <a:pt x="6936303" y="4478801"/>
                </a:lnTo>
                <a:lnTo>
                  <a:pt x="6790448" y="4490162"/>
                </a:lnTo>
                <a:lnTo>
                  <a:pt x="6799941" y="4491982"/>
                </a:lnTo>
                <a:cubicBezTo>
                  <a:pt x="6811623" y="4492448"/>
                  <a:pt x="6823734" y="4490275"/>
                  <a:pt x="6835432" y="4490275"/>
                </a:cubicBezTo>
                <a:cubicBezTo>
                  <a:pt x="6851580" y="4490275"/>
                  <a:pt x="6867729" y="4487668"/>
                  <a:pt x="6884003" y="4487297"/>
                </a:cubicBezTo>
                <a:cubicBezTo>
                  <a:pt x="7115805" y="4481835"/>
                  <a:pt x="7347351" y="4469668"/>
                  <a:pt x="7578771" y="4454770"/>
                </a:cubicBezTo>
                <a:cubicBezTo>
                  <a:pt x="7927552" y="4432302"/>
                  <a:pt x="8276080" y="4404123"/>
                  <a:pt x="8623845" y="4367873"/>
                </a:cubicBezTo>
                <a:cubicBezTo>
                  <a:pt x="8909939" y="4338575"/>
                  <a:pt x="9195310" y="4303940"/>
                  <a:pt x="9479970" y="4263967"/>
                </a:cubicBezTo>
                <a:cubicBezTo>
                  <a:pt x="9864901" y="4209593"/>
                  <a:pt x="10248014" y="4144879"/>
                  <a:pt x="10629308" y="4069810"/>
                </a:cubicBezTo>
                <a:cubicBezTo>
                  <a:pt x="11090114" y="3978690"/>
                  <a:pt x="11546975" y="3871184"/>
                  <a:pt x="11998498" y="3743816"/>
                </a:cubicBezTo>
                <a:lnTo>
                  <a:pt x="12188952" y="3687715"/>
                </a:lnTo>
                <a:lnTo>
                  <a:pt x="12188952" y="3742439"/>
                </a:lnTo>
                <a:lnTo>
                  <a:pt x="11829257" y="3846853"/>
                </a:lnTo>
                <a:cubicBezTo>
                  <a:pt x="11534769" y="3926550"/>
                  <a:pt x="11238120" y="3997436"/>
                  <a:pt x="10939183" y="4061368"/>
                </a:cubicBezTo>
                <a:cubicBezTo>
                  <a:pt x="10622824" y="4129150"/>
                  <a:pt x="10304941" y="4189147"/>
                  <a:pt x="9985530" y="4241373"/>
                </a:cubicBezTo>
                <a:cubicBezTo>
                  <a:pt x="9720036" y="4284822"/>
                  <a:pt x="9453814" y="4323467"/>
                  <a:pt x="9186882" y="4357320"/>
                </a:cubicBezTo>
                <a:cubicBezTo>
                  <a:pt x="8984197" y="4382894"/>
                  <a:pt x="8781514" y="4406977"/>
                  <a:pt x="8578198" y="4426839"/>
                </a:cubicBezTo>
                <a:cubicBezTo>
                  <a:pt x="8340547" y="4449559"/>
                  <a:pt x="8102644" y="4471034"/>
                  <a:pt x="7864358" y="4488290"/>
                </a:cubicBezTo>
                <a:cubicBezTo>
                  <a:pt x="7554994" y="4510634"/>
                  <a:pt x="7245502" y="4528512"/>
                  <a:pt x="6935502" y="4539684"/>
                </a:cubicBezTo>
                <a:cubicBezTo>
                  <a:pt x="6782917" y="4545147"/>
                  <a:pt x="6630334" y="4548995"/>
                  <a:pt x="6477750" y="4553587"/>
                </a:cubicBezTo>
                <a:cubicBezTo>
                  <a:pt x="6439195" y="4551503"/>
                  <a:pt x="6400529" y="4553128"/>
                  <a:pt x="6362294" y="4558430"/>
                </a:cubicBezTo>
                <a:lnTo>
                  <a:pt x="6057129" y="4558430"/>
                </a:lnTo>
                <a:lnTo>
                  <a:pt x="5977784" y="4553836"/>
                </a:lnTo>
                <a:cubicBezTo>
                  <a:pt x="5740261" y="4541423"/>
                  <a:pt x="5502739" y="4527644"/>
                  <a:pt x="5265087" y="4517587"/>
                </a:cubicBezTo>
                <a:cubicBezTo>
                  <a:pt x="4958267" y="4505171"/>
                  <a:pt x="4651826" y="4484691"/>
                  <a:pt x="4346277" y="4455517"/>
                </a:cubicBezTo>
                <a:cubicBezTo>
                  <a:pt x="4021654" y="4424605"/>
                  <a:pt x="3697795" y="4389970"/>
                  <a:pt x="3373045" y="4356948"/>
                </a:cubicBezTo>
                <a:cubicBezTo>
                  <a:pt x="3035412" y="4322686"/>
                  <a:pt x="2698456" y="4283047"/>
                  <a:pt x="2362173" y="4238021"/>
                </a:cubicBezTo>
                <a:cubicBezTo>
                  <a:pt x="1984692" y="4187868"/>
                  <a:pt x="1608364" y="4130142"/>
                  <a:pt x="1233177" y="4064845"/>
                </a:cubicBezTo>
                <a:cubicBezTo>
                  <a:pt x="842181" y="3996132"/>
                  <a:pt x="453758" y="3917644"/>
                  <a:pt x="68500" y="3825138"/>
                </a:cubicBezTo>
                <a:lnTo>
                  <a:pt x="0" y="3807783"/>
                </a:lnTo>
                <a:lnTo>
                  <a:pt x="0" y="3751294"/>
                </a:lnTo>
                <a:lnTo>
                  <a:pt x="72441" y="3770071"/>
                </a:lnTo>
                <a:cubicBezTo>
                  <a:pt x="247961" y="3812249"/>
                  <a:pt x="424164" y="3851509"/>
                  <a:pt x="600716" y="3888441"/>
                </a:cubicBezTo>
                <a:cubicBezTo>
                  <a:pt x="988279" y="3969255"/>
                  <a:pt x="1378133" y="4038153"/>
                  <a:pt x="1769512" y="4098609"/>
                </a:cubicBezTo>
                <a:cubicBezTo>
                  <a:pt x="2052426" y="4142185"/>
                  <a:pt x="2335725" y="4182282"/>
                  <a:pt x="2613554" y="4215551"/>
                </a:cubicBezTo>
                <a:cubicBezTo>
                  <a:pt x="2605544" y="4218158"/>
                  <a:pt x="2594611" y="4208102"/>
                  <a:pt x="2581134" y="4205620"/>
                </a:cubicBezTo>
                <a:cubicBezTo>
                  <a:pt x="2087178" y="4113668"/>
                  <a:pt x="1597684" y="4002775"/>
                  <a:pt x="1112635" y="3872923"/>
                </a:cubicBezTo>
                <a:cubicBezTo>
                  <a:pt x="880453" y="3810852"/>
                  <a:pt x="649713" y="3744374"/>
                  <a:pt x="420412" y="3673490"/>
                </a:cubicBezTo>
                <a:lnTo>
                  <a:pt x="0" y="3534573"/>
                </a:lnTo>
                <a:close/>
              </a:path>
            </a:pathLst>
          </a:cu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6C9D2622-5E95-E74A-A404-FBFACEBCB280}"/>
              </a:ext>
            </a:extLst>
          </p:cNvPr>
          <p:cNvSpPr/>
          <p:nvPr/>
        </p:nvSpPr>
        <p:spPr>
          <a:xfrm>
            <a:off x="2438401" y="4980245"/>
            <a:ext cx="6906768" cy="14081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>
              <a:lnSpc>
                <a:spcPct val="90000"/>
              </a:lnSpc>
              <a:spcBef>
                <a:spcPct val="0"/>
              </a:spcBef>
              <a:spcAft>
                <a:spcPts val="600"/>
              </a:spcAft>
            </a:pPr>
            <a:r>
              <a:rPr lang="en-US" sz="4400" dirty="0">
                <a:solidFill>
                  <a:schemeClr val="bg1"/>
                </a:solidFill>
              </a:rPr>
              <a:t>Intelligent Behavioral Analysis can Reduce Anonymity on Blockchain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07975" y="4763041"/>
            <a:ext cx="2179193" cy="139922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marR="0" lvl="0" fontAlgn="auto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en-US" sz="1900" b="0" i="0" u="none" strike="noStrike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Abdullah Mueen</a:t>
            </a:r>
          </a:p>
          <a:p>
            <a:pPr marR="0" lvl="0" fontAlgn="auto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ClrTx/>
              <a:buSzTx/>
              <a:tabLst/>
              <a:defRPr/>
            </a:pPr>
            <a:r>
              <a:rPr kumimoji="0" lang="en-US" sz="1900" b="0" i="0" u="none" strike="noStrike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Computer Science</a:t>
            </a:r>
          </a:p>
          <a:p>
            <a:pPr marR="0" lvl="0" fontAlgn="auto">
              <a:lnSpc>
                <a:spcPct val="90000"/>
              </a:lnSpc>
              <a:spcBef>
                <a:spcPts val="0"/>
              </a:spcBef>
              <a:spcAft>
                <a:spcPts val="800"/>
              </a:spcAft>
              <a:buClrTx/>
              <a:buSzTx/>
              <a:tabLst/>
              <a:defRPr/>
            </a:pPr>
            <a:r>
              <a:rPr lang="en-US" sz="1900" dirty="0">
                <a:solidFill>
                  <a:schemeClr val="bg1"/>
                </a:solidFill>
              </a:rPr>
              <a:t>Nov 11, 2024</a:t>
            </a:r>
            <a:endParaRPr kumimoji="0" lang="en-US" sz="1900" b="0" i="0" u="none" strike="noStrike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66812313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B4EBCF-759C-89B2-4AC1-D36EA33A17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Address Flushing by Services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C54B16D-D55B-7346-FDDB-3A84CA8C13F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2951" y="4189447"/>
            <a:ext cx="5024628" cy="1811303"/>
          </a:xfrm>
        </p:spPr>
        <p:txBody>
          <a:bodyPr>
            <a:normAutofit/>
          </a:bodyPr>
          <a:lstStyle/>
          <a:p>
            <a:r>
              <a:rPr lang="en-US" sz="1950" dirty="0"/>
              <a:t>For best privacy and security one address should only be used once</a:t>
            </a:r>
          </a:p>
          <a:p>
            <a:r>
              <a:rPr lang="en-US" sz="1950" dirty="0"/>
              <a:t>Same principle for a bulk of address (abandon existing ones and generate a new set)</a:t>
            </a:r>
          </a:p>
        </p:txBody>
      </p:sp>
      <p:pic>
        <p:nvPicPr>
          <p:cNvPr id="5" name="Picture 4" descr="A screenshot of a computer screen&#10;&#10;Description automatically generated">
            <a:extLst>
              <a:ext uri="{FF2B5EF4-FFF2-40B4-BE49-F238E27FC236}">
                <a16:creationId xmlns:a16="http://schemas.microsoft.com/office/drawing/2014/main" id="{2753FEE4-92BB-7735-5C5B-A0691D3A7C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05109" y="3903998"/>
            <a:ext cx="3186491" cy="2382200"/>
          </a:xfrm>
          <a:prstGeom prst="rect">
            <a:avLst/>
          </a:prstGeom>
        </p:spPr>
      </p:pic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E3E873FD-8570-7226-7E70-4E9278A8048F}"/>
              </a:ext>
            </a:extLst>
          </p:cNvPr>
          <p:cNvSpPr txBox="1">
            <a:spLocks/>
          </p:cNvSpPr>
          <p:nvPr/>
        </p:nvSpPr>
        <p:spPr>
          <a:xfrm>
            <a:off x="533400" y="1400146"/>
            <a:ext cx="8458200" cy="2171700"/>
          </a:xfrm>
          <a:prstGeom prst="rect">
            <a:avLst/>
          </a:prstGeom>
        </p:spPr>
        <p:txBody>
          <a:bodyPr vert="horz" lIns="68580" tIns="34290" rIns="68580" bIns="34290" rtlCol="0">
            <a:normAutofit fontScale="92500"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2100" dirty="0"/>
          </a:p>
          <a:p>
            <a:r>
              <a:rPr lang="en-US" altLang="zh-CN" sz="2100" dirty="0"/>
              <a:t>What</a:t>
            </a:r>
            <a:r>
              <a:rPr lang="zh-CN" altLang="en-US" sz="2100" dirty="0"/>
              <a:t> </a:t>
            </a:r>
            <a:r>
              <a:rPr lang="en-US" altLang="zh-CN" sz="2100" dirty="0"/>
              <a:t>is</a:t>
            </a:r>
            <a:r>
              <a:rPr lang="zh-CN" altLang="en-US" sz="2100" dirty="0"/>
              <a:t> </a:t>
            </a:r>
            <a:r>
              <a:rPr lang="en-US" altLang="zh-CN" sz="2100" dirty="0"/>
              <a:t>address</a:t>
            </a:r>
            <a:r>
              <a:rPr lang="zh-CN" altLang="en-US" sz="2100" dirty="0"/>
              <a:t> </a:t>
            </a:r>
            <a:r>
              <a:rPr lang="en-US" altLang="zh-CN" sz="2100" dirty="0"/>
              <a:t>flushing:</a:t>
            </a:r>
          </a:p>
          <a:p>
            <a:pPr lvl="1"/>
            <a:r>
              <a:rPr lang="en-US" altLang="zh-CN" sz="1700" dirty="0">
                <a:latin typeface="Arial" panose="020B0604020202020204" pitchFamily="34" charset="0"/>
              </a:rPr>
              <a:t>An</a:t>
            </a:r>
            <a:r>
              <a:rPr lang="zh-CN" altLang="en-US" sz="1700" dirty="0">
                <a:latin typeface="Arial" panose="020B0604020202020204" pitchFamily="34" charset="0"/>
              </a:rPr>
              <a:t> </a:t>
            </a:r>
            <a:r>
              <a:rPr lang="en-US" altLang="zh-CN" sz="1700" dirty="0">
                <a:latin typeface="Arial" panose="020B0604020202020204" pitchFamily="34" charset="0"/>
              </a:rPr>
              <a:t>entity</a:t>
            </a:r>
            <a:r>
              <a:rPr lang="zh-CN" altLang="en-US" sz="1700" dirty="0">
                <a:latin typeface="Arial" panose="020B0604020202020204" pitchFamily="34" charset="0"/>
              </a:rPr>
              <a:t> </a:t>
            </a:r>
            <a:r>
              <a:rPr lang="en-US" sz="1700" dirty="0">
                <a:latin typeface="Arial" panose="020B0604020202020204" pitchFamily="34" charset="0"/>
              </a:rPr>
              <a:t>abandons an address</a:t>
            </a:r>
            <a:r>
              <a:rPr lang="zh-CN" altLang="en-US" sz="1700" dirty="0">
                <a:latin typeface="Arial" panose="020B0604020202020204" pitchFamily="34" charset="0"/>
              </a:rPr>
              <a:t> </a:t>
            </a:r>
            <a:r>
              <a:rPr lang="en-US" sz="1700" dirty="0">
                <a:latin typeface="Arial" panose="020B0604020202020204" pitchFamily="34" charset="0"/>
              </a:rPr>
              <a:t>cluster </a:t>
            </a:r>
            <a:r>
              <a:rPr lang="en-US" sz="1700" i="1" dirty="0">
                <a:latin typeface="Arial" panose="020B0604020202020204" pitchFamily="34" charset="0"/>
              </a:rPr>
              <a:t>entirely</a:t>
            </a:r>
            <a:r>
              <a:rPr lang="en-US" sz="1700" dirty="0">
                <a:latin typeface="Arial" panose="020B0604020202020204" pitchFamily="34" charset="0"/>
              </a:rPr>
              <a:t> and generates a new address cluster </a:t>
            </a:r>
            <a:r>
              <a:rPr lang="en-US" sz="1700" i="1" dirty="0">
                <a:latin typeface="Arial" panose="020B0604020202020204" pitchFamily="34" charset="0"/>
              </a:rPr>
              <a:t>soon after</a:t>
            </a:r>
            <a:r>
              <a:rPr lang="en-US" sz="1700" dirty="0">
                <a:latin typeface="Arial" panose="020B0604020202020204" pitchFamily="34" charset="0"/>
              </a:rPr>
              <a:t>. We name this synchronous temporal behavior address</a:t>
            </a:r>
            <a:r>
              <a:rPr lang="zh-CN" altLang="en-US" sz="1700" dirty="0">
                <a:latin typeface="Arial" panose="020B0604020202020204" pitchFamily="34" charset="0"/>
              </a:rPr>
              <a:t> </a:t>
            </a:r>
            <a:r>
              <a:rPr lang="en-US" sz="1700" dirty="0">
                <a:latin typeface="Arial" panose="020B0604020202020204" pitchFamily="34" charset="0"/>
              </a:rPr>
              <a:t>flushing. </a:t>
            </a:r>
            <a:r>
              <a:rPr lang="en-US" sz="1700" dirty="0"/>
              <a:t>Address flushing is a common behavior of service providers that accept Bitcoin</a:t>
            </a:r>
          </a:p>
          <a:p>
            <a:r>
              <a:rPr lang="en-US" sz="2100" dirty="0"/>
              <a:t>Easy to bulk generate addresses </a:t>
            </a:r>
            <a:r>
              <a:rPr lang="en-US" sz="2100" dirty="0">
                <a:latin typeface="Arial" panose="020B0604020202020204" pitchFamily="34" charset="0"/>
              </a:rPr>
              <a:t>(10,000+</a:t>
            </a:r>
            <a:r>
              <a:rPr lang="en-US" sz="2100" dirty="0"/>
              <a:t>)</a:t>
            </a:r>
          </a:p>
          <a:p>
            <a:pPr lvl="1"/>
            <a:r>
              <a:rPr lang="en-US" sz="1275" dirty="0">
                <a:hlinkClick r:id="rId3"/>
              </a:rPr>
              <a:t>www.bitaddress.org/</a:t>
            </a:r>
            <a:endParaRPr lang="en-US" sz="1275" dirty="0"/>
          </a:p>
          <a:p>
            <a:pPr lvl="1"/>
            <a:r>
              <a:rPr lang="en-US" sz="1275" dirty="0">
                <a:hlinkClick r:id="rId4"/>
              </a:rPr>
              <a:t>https://github.com/CorvusCodex/Bulk-Bitcoin-Legacy-Wallet-Generator</a:t>
            </a:r>
            <a:endParaRPr lang="en-US" sz="1275" dirty="0"/>
          </a:p>
        </p:txBody>
      </p:sp>
    </p:spTree>
    <p:extLst>
      <p:ext uri="{BB962C8B-B14F-4D97-AF65-F5344CB8AC3E}">
        <p14:creationId xmlns:p14="http://schemas.microsoft.com/office/powerpoint/2010/main" val="29529126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A1B3AE6-5620-9D10-2BC9-93A2024918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Address Flushing in Time Series</a:t>
            </a:r>
          </a:p>
        </p:txBody>
      </p:sp>
      <p:grpSp>
        <p:nvGrpSpPr>
          <p:cNvPr id="15" name="Content Placeholder 8">
            <a:extLst>
              <a:ext uri="{FF2B5EF4-FFF2-40B4-BE49-F238E27FC236}">
                <a16:creationId xmlns:a16="http://schemas.microsoft.com/office/drawing/2014/main" id="{B34ECF21-C858-8C7D-38EB-F3D79C2A3516}"/>
              </a:ext>
            </a:extLst>
          </p:cNvPr>
          <p:cNvGrpSpPr/>
          <p:nvPr/>
        </p:nvGrpSpPr>
        <p:grpSpPr>
          <a:xfrm>
            <a:off x="942885" y="3506369"/>
            <a:ext cx="988918" cy="9889"/>
            <a:chOff x="1257180" y="3532158"/>
            <a:chExt cx="1318557" cy="13185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3AA57AF-4DAD-00C7-6508-9DCD1B44CF74}"/>
                </a:ext>
              </a:extLst>
            </p:cNvPr>
            <p:cNvSpPr/>
            <p:nvPr/>
          </p:nvSpPr>
          <p:spPr>
            <a:xfrm>
              <a:off x="1257180" y="3545344"/>
              <a:ext cx="1318557" cy="4107"/>
            </a:xfrm>
            <a:custGeom>
              <a:avLst/>
              <a:gdLst>
                <a:gd name="connsiteX0" fmla="*/ 0 w 1318557"/>
                <a:gd name="connsiteY0" fmla="*/ 0 h 4107"/>
                <a:gd name="connsiteX1" fmla="*/ 1318558 w 131855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57" h="4107">
                  <a:moveTo>
                    <a:pt x="0" y="0"/>
                  </a:moveTo>
                  <a:lnTo>
                    <a:pt x="131855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BAA13D6-7F80-66FA-3E94-5D18391524AD}"/>
                </a:ext>
              </a:extLst>
            </p:cNvPr>
            <p:cNvSpPr/>
            <p:nvPr/>
          </p:nvSpPr>
          <p:spPr>
            <a:xfrm>
              <a:off x="1382517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E8C8289-D6CE-878B-56F7-BD29ECD94254}"/>
                </a:ext>
              </a:extLst>
            </p:cNvPr>
            <p:cNvSpPr/>
            <p:nvPr/>
          </p:nvSpPr>
          <p:spPr>
            <a:xfrm>
              <a:off x="1615549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D084567-B86A-CDC2-2BB0-F01109C8CBC8}"/>
                </a:ext>
              </a:extLst>
            </p:cNvPr>
            <p:cNvSpPr/>
            <p:nvPr/>
          </p:nvSpPr>
          <p:spPr>
            <a:xfrm>
              <a:off x="1852441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89A2819-B460-96AA-1164-7FB9433D33F2}"/>
                </a:ext>
              </a:extLst>
            </p:cNvPr>
            <p:cNvSpPr/>
            <p:nvPr/>
          </p:nvSpPr>
          <p:spPr>
            <a:xfrm>
              <a:off x="2085473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8F2859A-C55B-081E-4071-296446418B4B}"/>
                </a:ext>
              </a:extLst>
            </p:cNvPr>
            <p:cNvSpPr/>
            <p:nvPr/>
          </p:nvSpPr>
          <p:spPr>
            <a:xfrm>
              <a:off x="2322366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0F9AF80-050D-3C54-9A7F-BA98C8A1FB92}"/>
                </a:ext>
              </a:extLst>
            </p:cNvPr>
            <p:cNvSpPr/>
            <p:nvPr/>
          </p:nvSpPr>
          <p:spPr>
            <a:xfrm>
              <a:off x="2555397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B6E0580F-2F61-2B96-5693-33436E3EBE49}"/>
              </a:ext>
            </a:extLst>
          </p:cNvPr>
          <p:cNvSpPr txBox="1"/>
          <p:nvPr/>
        </p:nvSpPr>
        <p:spPr>
          <a:xfrm rot="16200000">
            <a:off x="849915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 dirty="0">
                <a:ln/>
                <a:latin typeface="Times New Roman"/>
                <a:cs typeface="Times New Roman"/>
                <a:sym typeface="Times New Roman"/>
                <a:rtl val="0"/>
              </a:rPr>
              <a:t>2013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9C6D4D8-1F45-2EEC-8267-CF161AD0682B}"/>
              </a:ext>
            </a:extLst>
          </p:cNvPr>
          <p:cNvSpPr txBox="1"/>
          <p:nvPr/>
        </p:nvSpPr>
        <p:spPr>
          <a:xfrm rot="16200000">
            <a:off x="1024689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2013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838542D-A4A2-FFB2-C749-A7E4A3D797E0}"/>
              </a:ext>
            </a:extLst>
          </p:cNvPr>
          <p:cNvSpPr txBox="1"/>
          <p:nvPr/>
        </p:nvSpPr>
        <p:spPr>
          <a:xfrm rot="16200000">
            <a:off x="1202358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2014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2DF408D-95DA-43BE-CE33-B5BD388D8EB8}"/>
              </a:ext>
            </a:extLst>
          </p:cNvPr>
          <p:cNvSpPr txBox="1"/>
          <p:nvPr/>
        </p:nvSpPr>
        <p:spPr>
          <a:xfrm rot="16200000">
            <a:off x="1377132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2014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7933E1C-7BAE-1ABB-E576-E4D7C31D2258}"/>
              </a:ext>
            </a:extLst>
          </p:cNvPr>
          <p:cNvSpPr txBox="1"/>
          <p:nvPr/>
        </p:nvSpPr>
        <p:spPr>
          <a:xfrm rot="16200000">
            <a:off x="1554801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2015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AECB5AF-83AE-3B86-D7BA-516EFDF3B174}"/>
              </a:ext>
            </a:extLst>
          </p:cNvPr>
          <p:cNvSpPr txBox="1"/>
          <p:nvPr/>
        </p:nvSpPr>
        <p:spPr>
          <a:xfrm rot="16200000">
            <a:off x="1729575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2015</a:t>
            </a:r>
          </a:p>
        </p:txBody>
      </p:sp>
      <p:grpSp>
        <p:nvGrpSpPr>
          <p:cNvPr id="29" name="Content Placeholder 8">
            <a:extLst>
              <a:ext uri="{FF2B5EF4-FFF2-40B4-BE49-F238E27FC236}">
                <a16:creationId xmlns:a16="http://schemas.microsoft.com/office/drawing/2014/main" id="{004B76C1-FE7E-130C-978B-AC6E9B0C9076}"/>
              </a:ext>
            </a:extLst>
          </p:cNvPr>
          <p:cNvGrpSpPr/>
          <p:nvPr/>
        </p:nvGrpSpPr>
        <p:grpSpPr>
          <a:xfrm>
            <a:off x="942885" y="2533501"/>
            <a:ext cx="9889" cy="982757"/>
            <a:chOff x="1257180" y="2235001"/>
            <a:chExt cx="13185" cy="1310342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A89C75-FF5F-8672-EB8A-D996B55E8AD5}"/>
                </a:ext>
              </a:extLst>
            </p:cNvPr>
            <p:cNvSpPr/>
            <p:nvPr/>
          </p:nvSpPr>
          <p:spPr>
            <a:xfrm>
              <a:off x="1257180" y="2235001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222587F-1AF9-20FD-A508-B2BEC3C5C278}"/>
                </a:ext>
              </a:extLst>
            </p:cNvPr>
            <p:cNvSpPr/>
            <p:nvPr/>
          </p:nvSpPr>
          <p:spPr>
            <a:xfrm>
              <a:off x="1257180" y="3545344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6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6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DBE67B9-3AA6-5346-E063-140C9C46DB2F}"/>
                </a:ext>
              </a:extLst>
            </p:cNvPr>
            <p:cNvSpPr/>
            <p:nvPr/>
          </p:nvSpPr>
          <p:spPr>
            <a:xfrm>
              <a:off x="1257180" y="3358154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6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6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58DE8A4-F70E-DBEF-4D04-0CD4FB6B1D9C}"/>
                </a:ext>
              </a:extLst>
            </p:cNvPr>
            <p:cNvSpPr/>
            <p:nvPr/>
          </p:nvSpPr>
          <p:spPr>
            <a:xfrm>
              <a:off x="1257180" y="3170960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6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6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96A645F-8358-4CE6-3DAC-7CD48B79BFC2}"/>
                </a:ext>
              </a:extLst>
            </p:cNvPr>
            <p:cNvSpPr/>
            <p:nvPr/>
          </p:nvSpPr>
          <p:spPr>
            <a:xfrm>
              <a:off x="1257180" y="2983770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6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6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1AD265E-FC46-140A-6B51-AFBCD3C693F6}"/>
                </a:ext>
              </a:extLst>
            </p:cNvPr>
            <p:cNvSpPr/>
            <p:nvPr/>
          </p:nvSpPr>
          <p:spPr>
            <a:xfrm>
              <a:off x="1257180" y="2796575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6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6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98FA212-5DA4-BF26-7338-9ECE6C07DF73}"/>
                </a:ext>
              </a:extLst>
            </p:cNvPr>
            <p:cNvSpPr/>
            <p:nvPr/>
          </p:nvSpPr>
          <p:spPr>
            <a:xfrm>
              <a:off x="1257180" y="2609385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6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6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1415187-EEF1-522C-0AC3-924F8B50AE39}"/>
                </a:ext>
              </a:extLst>
            </p:cNvPr>
            <p:cNvSpPr/>
            <p:nvPr/>
          </p:nvSpPr>
          <p:spPr>
            <a:xfrm>
              <a:off x="1257180" y="2422193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6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6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EE97F0D-E994-A99B-41D8-B278425C2F12}"/>
                </a:ext>
              </a:extLst>
            </p:cNvPr>
            <p:cNvSpPr/>
            <p:nvPr/>
          </p:nvSpPr>
          <p:spPr>
            <a:xfrm>
              <a:off x="1257180" y="2235001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6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6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B244EC73-E6FA-153A-6EAD-72A43A88A87F}"/>
              </a:ext>
            </a:extLst>
          </p:cNvPr>
          <p:cNvSpPr txBox="1"/>
          <p:nvPr/>
        </p:nvSpPr>
        <p:spPr>
          <a:xfrm>
            <a:off x="651807" y="3405351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9D0FD179-FB5D-7E00-AB02-9D17A3407BF5}"/>
              </a:ext>
            </a:extLst>
          </p:cNvPr>
          <p:cNvSpPr txBox="1"/>
          <p:nvPr/>
        </p:nvSpPr>
        <p:spPr>
          <a:xfrm>
            <a:off x="627161" y="3124563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400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6CA07DF-82AC-AE58-2D4D-8E746F294721}"/>
              </a:ext>
            </a:extLst>
          </p:cNvPr>
          <p:cNvSpPr txBox="1"/>
          <p:nvPr/>
        </p:nvSpPr>
        <p:spPr>
          <a:xfrm>
            <a:off x="627161" y="2843775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800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F8B9D7C-FB85-38B9-BBDC-52A594C564D3}"/>
              </a:ext>
            </a:extLst>
          </p:cNvPr>
          <p:cNvSpPr txBox="1"/>
          <p:nvPr/>
        </p:nvSpPr>
        <p:spPr>
          <a:xfrm>
            <a:off x="614838" y="2562988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 dirty="0">
                <a:ln/>
                <a:latin typeface="Times New Roman"/>
                <a:cs typeface="Times New Roman"/>
                <a:sym typeface="Times New Roman"/>
                <a:rtl val="0"/>
              </a:rPr>
              <a:t>1200</a:t>
            </a:r>
          </a:p>
        </p:txBody>
      </p:sp>
      <p:grpSp>
        <p:nvGrpSpPr>
          <p:cNvPr id="43" name="Content Placeholder 8">
            <a:extLst>
              <a:ext uri="{FF2B5EF4-FFF2-40B4-BE49-F238E27FC236}">
                <a16:creationId xmlns:a16="http://schemas.microsoft.com/office/drawing/2014/main" id="{56382477-0628-428F-86BF-B4D857BBBD1D}"/>
              </a:ext>
            </a:extLst>
          </p:cNvPr>
          <p:cNvGrpSpPr/>
          <p:nvPr/>
        </p:nvGrpSpPr>
        <p:grpSpPr>
          <a:xfrm>
            <a:off x="942768" y="2605804"/>
            <a:ext cx="989152" cy="910454"/>
            <a:chOff x="1257024" y="2331405"/>
            <a:chExt cx="1318869" cy="1213938"/>
          </a:xfrm>
          <a:noFill/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7ED99F1-6D4C-2C32-47C0-6284B1E42A37}"/>
                </a:ext>
              </a:extLst>
            </p:cNvPr>
            <p:cNvSpPr/>
            <p:nvPr/>
          </p:nvSpPr>
          <p:spPr>
            <a:xfrm>
              <a:off x="1257024" y="3238350"/>
              <a:ext cx="1318869" cy="306993"/>
            </a:xfrm>
            <a:custGeom>
              <a:avLst/>
              <a:gdLst>
                <a:gd name="connsiteX0" fmla="*/ 0 w 1318869"/>
                <a:gd name="connsiteY0" fmla="*/ 306994 h 306993"/>
                <a:gd name="connsiteX1" fmla="*/ 608 w 1318869"/>
                <a:gd name="connsiteY1" fmla="*/ 306994 h 306993"/>
                <a:gd name="connsiteX2" fmla="*/ 1898 w 1318869"/>
                <a:gd name="connsiteY2" fmla="*/ 306994 h 306993"/>
                <a:gd name="connsiteX3" fmla="*/ 3183 w 1318869"/>
                <a:gd name="connsiteY3" fmla="*/ 306994 h 306993"/>
                <a:gd name="connsiteX4" fmla="*/ 4469 w 1318869"/>
                <a:gd name="connsiteY4" fmla="*/ 306994 h 306993"/>
                <a:gd name="connsiteX5" fmla="*/ 5759 w 1318869"/>
                <a:gd name="connsiteY5" fmla="*/ 306994 h 306993"/>
                <a:gd name="connsiteX6" fmla="*/ 7045 w 1318869"/>
                <a:gd name="connsiteY6" fmla="*/ 306994 h 306993"/>
                <a:gd name="connsiteX7" fmla="*/ 8334 w 1318869"/>
                <a:gd name="connsiteY7" fmla="*/ 306994 h 306993"/>
                <a:gd name="connsiteX8" fmla="*/ 9620 w 1318869"/>
                <a:gd name="connsiteY8" fmla="*/ 306994 h 306993"/>
                <a:gd name="connsiteX9" fmla="*/ 10910 w 1318869"/>
                <a:gd name="connsiteY9" fmla="*/ 306994 h 306993"/>
                <a:gd name="connsiteX10" fmla="*/ 12196 w 1318869"/>
                <a:gd name="connsiteY10" fmla="*/ 306994 h 306993"/>
                <a:gd name="connsiteX11" fmla="*/ 13481 w 1318869"/>
                <a:gd name="connsiteY11" fmla="*/ 306994 h 306993"/>
                <a:gd name="connsiteX12" fmla="*/ 14771 w 1318869"/>
                <a:gd name="connsiteY12" fmla="*/ 306994 h 306993"/>
                <a:gd name="connsiteX13" fmla="*/ 16057 w 1318869"/>
                <a:gd name="connsiteY13" fmla="*/ 306994 h 306993"/>
                <a:gd name="connsiteX14" fmla="*/ 17347 w 1318869"/>
                <a:gd name="connsiteY14" fmla="*/ 305121 h 306993"/>
                <a:gd name="connsiteX15" fmla="*/ 18632 w 1318869"/>
                <a:gd name="connsiteY15" fmla="*/ 306994 h 306993"/>
                <a:gd name="connsiteX16" fmla="*/ 19922 w 1318869"/>
                <a:gd name="connsiteY16" fmla="*/ 306994 h 306993"/>
                <a:gd name="connsiteX17" fmla="*/ 21208 w 1318869"/>
                <a:gd name="connsiteY17" fmla="*/ 306057 h 306993"/>
                <a:gd name="connsiteX18" fmla="*/ 22494 w 1318869"/>
                <a:gd name="connsiteY18" fmla="*/ 306994 h 306993"/>
                <a:gd name="connsiteX19" fmla="*/ 23783 w 1318869"/>
                <a:gd name="connsiteY19" fmla="*/ 306994 h 306993"/>
                <a:gd name="connsiteX20" fmla="*/ 25069 w 1318869"/>
                <a:gd name="connsiteY20" fmla="*/ 306994 h 306993"/>
                <a:gd name="connsiteX21" fmla="*/ 26359 w 1318869"/>
                <a:gd name="connsiteY21" fmla="*/ 306994 h 306993"/>
                <a:gd name="connsiteX22" fmla="*/ 27645 w 1318869"/>
                <a:gd name="connsiteY22" fmla="*/ 306057 h 306993"/>
                <a:gd name="connsiteX23" fmla="*/ 28934 w 1318869"/>
                <a:gd name="connsiteY23" fmla="*/ 305121 h 306993"/>
                <a:gd name="connsiteX24" fmla="*/ 30220 w 1318869"/>
                <a:gd name="connsiteY24" fmla="*/ 306057 h 306993"/>
                <a:gd name="connsiteX25" fmla="*/ 31506 w 1318869"/>
                <a:gd name="connsiteY25" fmla="*/ 306994 h 306993"/>
                <a:gd name="connsiteX26" fmla="*/ 32796 w 1318869"/>
                <a:gd name="connsiteY26" fmla="*/ 306994 h 306993"/>
                <a:gd name="connsiteX27" fmla="*/ 34081 w 1318869"/>
                <a:gd name="connsiteY27" fmla="*/ 306994 h 306993"/>
                <a:gd name="connsiteX28" fmla="*/ 35371 w 1318869"/>
                <a:gd name="connsiteY28" fmla="*/ 306994 h 306993"/>
                <a:gd name="connsiteX29" fmla="*/ 36657 w 1318869"/>
                <a:gd name="connsiteY29" fmla="*/ 305121 h 306993"/>
                <a:gd name="connsiteX30" fmla="*/ 37947 w 1318869"/>
                <a:gd name="connsiteY30" fmla="*/ 306994 h 306993"/>
                <a:gd name="connsiteX31" fmla="*/ 39232 w 1318869"/>
                <a:gd name="connsiteY31" fmla="*/ 306994 h 306993"/>
                <a:gd name="connsiteX32" fmla="*/ 40518 w 1318869"/>
                <a:gd name="connsiteY32" fmla="*/ 306994 h 306993"/>
                <a:gd name="connsiteX33" fmla="*/ 41808 w 1318869"/>
                <a:gd name="connsiteY33" fmla="*/ 306994 h 306993"/>
                <a:gd name="connsiteX34" fmla="*/ 43093 w 1318869"/>
                <a:gd name="connsiteY34" fmla="*/ 306994 h 306993"/>
                <a:gd name="connsiteX35" fmla="*/ 44383 w 1318869"/>
                <a:gd name="connsiteY35" fmla="*/ 306994 h 306993"/>
                <a:gd name="connsiteX36" fmla="*/ 45669 w 1318869"/>
                <a:gd name="connsiteY36" fmla="*/ 306994 h 306993"/>
                <a:gd name="connsiteX37" fmla="*/ 46959 w 1318869"/>
                <a:gd name="connsiteY37" fmla="*/ 306994 h 306993"/>
                <a:gd name="connsiteX38" fmla="*/ 48244 w 1318869"/>
                <a:gd name="connsiteY38" fmla="*/ 306994 h 306993"/>
                <a:gd name="connsiteX39" fmla="*/ 49534 w 1318869"/>
                <a:gd name="connsiteY39" fmla="*/ 302315 h 306993"/>
                <a:gd name="connsiteX40" fmla="*/ 50820 w 1318869"/>
                <a:gd name="connsiteY40" fmla="*/ 306057 h 306993"/>
                <a:gd name="connsiteX41" fmla="*/ 52106 w 1318869"/>
                <a:gd name="connsiteY41" fmla="*/ 306057 h 306993"/>
                <a:gd name="connsiteX42" fmla="*/ 53395 w 1318869"/>
                <a:gd name="connsiteY42" fmla="*/ 306057 h 306993"/>
                <a:gd name="connsiteX43" fmla="*/ 54681 w 1318869"/>
                <a:gd name="connsiteY43" fmla="*/ 306057 h 306993"/>
                <a:gd name="connsiteX44" fmla="*/ 55971 w 1318869"/>
                <a:gd name="connsiteY44" fmla="*/ 306057 h 306993"/>
                <a:gd name="connsiteX45" fmla="*/ 57257 w 1318869"/>
                <a:gd name="connsiteY45" fmla="*/ 304184 h 306993"/>
                <a:gd name="connsiteX46" fmla="*/ 58546 w 1318869"/>
                <a:gd name="connsiteY46" fmla="*/ 305121 h 306993"/>
                <a:gd name="connsiteX47" fmla="*/ 59832 w 1318869"/>
                <a:gd name="connsiteY47" fmla="*/ 305121 h 306993"/>
                <a:gd name="connsiteX48" fmla="*/ 61118 w 1318869"/>
                <a:gd name="connsiteY48" fmla="*/ 306994 h 306993"/>
                <a:gd name="connsiteX49" fmla="*/ 62408 w 1318869"/>
                <a:gd name="connsiteY49" fmla="*/ 306994 h 306993"/>
                <a:gd name="connsiteX50" fmla="*/ 63693 w 1318869"/>
                <a:gd name="connsiteY50" fmla="*/ 305121 h 306993"/>
                <a:gd name="connsiteX51" fmla="*/ 64983 w 1318869"/>
                <a:gd name="connsiteY51" fmla="*/ 306057 h 306993"/>
                <a:gd name="connsiteX52" fmla="*/ 66269 w 1318869"/>
                <a:gd name="connsiteY52" fmla="*/ 305121 h 306993"/>
                <a:gd name="connsiteX53" fmla="*/ 67559 w 1318869"/>
                <a:gd name="connsiteY53" fmla="*/ 306994 h 306993"/>
                <a:gd name="connsiteX54" fmla="*/ 68844 w 1318869"/>
                <a:gd name="connsiteY54" fmla="*/ 305121 h 306993"/>
                <a:gd name="connsiteX55" fmla="*/ 70130 w 1318869"/>
                <a:gd name="connsiteY55" fmla="*/ 306057 h 306993"/>
                <a:gd name="connsiteX56" fmla="*/ 71420 w 1318869"/>
                <a:gd name="connsiteY56" fmla="*/ 305121 h 306993"/>
                <a:gd name="connsiteX57" fmla="*/ 72706 w 1318869"/>
                <a:gd name="connsiteY57" fmla="*/ 303252 h 306993"/>
                <a:gd name="connsiteX58" fmla="*/ 73995 w 1318869"/>
                <a:gd name="connsiteY58" fmla="*/ 306057 h 306993"/>
                <a:gd name="connsiteX59" fmla="*/ 75281 w 1318869"/>
                <a:gd name="connsiteY59" fmla="*/ 301379 h 306993"/>
                <a:gd name="connsiteX60" fmla="*/ 76571 w 1318869"/>
                <a:gd name="connsiteY60" fmla="*/ 300442 h 306993"/>
                <a:gd name="connsiteX61" fmla="*/ 77857 w 1318869"/>
                <a:gd name="connsiteY61" fmla="*/ 304184 h 306993"/>
                <a:gd name="connsiteX62" fmla="*/ 79142 w 1318869"/>
                <a:gd name="connsiteY62" fmla="*/ 301379 h 306993"/>
                <a:gd name="connsiteX63" fmla="*/ 80432 w 1318869"/>
                <a:gd name="connsiteY63" fmla="*/ 306994 h 306993"/>
                <a:gd name="connsiteX64" fmla="*/ 81718 w 1318869"/>
                <a:gd name="connsiteY64" fmla="*/ 304184 h 306993"/>
                <a:gd name="connsiteX65" fmla="*/ 83008 w 1318869"/>
                <a:gd name="connsiteY65" fmla="*/ 303252 h 306993"/>
                <a:gd name="connsiteX66" fmla="*/ 84293 w 1318869"/>
                <a:gd name="connsiteY66" fmla="*/ 306057 h 306993"/>
                <a:gd name="connsiteX67" fmla="*/ 85583 w 1318869"/>
                <a:gd name="connsiteY67" fmla="*/ 306057 h 306993"/>
                <a:gd name="connsiteX68" fmla="*/ 86869 w 1318869"/>
                <a:gd name="connsiteY68" fmla="*/ 306057 h 306993"/>
                <a:gd name="connsiteX69" fmla="*/ 88154 w 1318869"/>
                <a:gd name="connsiteY69" fmla="*/ 306994 h 306993"/>
                <a:gd name="connsiteX70" fmla="*/ 89444 w 1318869"/>
                <a:gd name="connsiteY70" fmla="*/ 306057 h 306993"/>
                <a:gd name="connsiteX71" fmla="*/ 90730 w 1318869"/>
                <a:gd name="connsiteY71" fmla="*/ 305121 h 306993"/>
                <a:gd name="connsiteX72" fmla="*/ 92020 w 1318869"/>
                <a:gd name="connsiteY72" fmla="*/ 301379 h 306993"/>
                <a:gd name="connsiteX73" fmla="*/ 93305 w 1318869"/>
                <a:gd name="connsiteY73" fmla="*/ 306057 h 306993"/>
                <a:gd name="connsiteX74" fmla="*/ 94595 w 1318869"/>
                <a:gd name="connsiteY74" fmla="*/ 306057 h 306993"/>
                <a:gd name="connsiteX75" fmla="*/ 95881 w 1318869"/>
                <a:gd name="connsiteY75" fmla="*/ 306994 h 306993"/>
                <a:gd name="connsiteX76" fmla="*/ 97167 w 1318869"/>
                <a:gd name="connsiteY76" fmla="*/ 306057 h 306993"/>
                <a:gd name="connsiteX77" fmla="*/ 98456 w 1318869"/>
                <a:gd name="connsiteY77" fmla="*/ 306057 h 306993"/>
                <a:gd name="connsiteX78" fmla="*/ 99742 w 1318869"/>
                <a:gd name="connsiteY78" fmla="*/ 305121 h 306993"/>
                <a:gd name="connsiteX79" fmla="*/ 101032 w 1318869"/>
                <a:gd name="connsiteY79" fmla="*/ 304184 h 306993"/>
                <a:gd name="connsiteX80" fmla="*/ 102318 w 1318869"/>
                <a:gd name="connsiteY80" fmla="*/ 303252 h 306993"/>
                <a:gd name="connsiteX81" fmla="*/ 103607 w 1318869"/>
                <a:gd name="connsiteY81" fmla="*/ 305121 h 306993"/>
                <a:gd name="connsiteX82" fmla="*/ 104893 w 1318869"/>
                <a:gd name="connsiteY82" fmla="*/ 306057 h 306993"/>
                <a:gd name="connsiteX83" fmla="*/ 106179 w 1318869"/>
                <a:gd name="connsiteY83" fmla="*/ 304184 h 306993"/>
                <a:gd name="connsiteX84" fmla="*/ 107469 w 1318869"/>
                <a:gd name="connsiteY84" fmla="*/ 305121 h 306993"/>
                <a:gd name="connsiteX85" fmla="*/ 108754 w 1318869"/>
                <a:gd name="connsiteY85" fmla="*/ 305121 h 306993"/>
                <a:gd name="connsiteX86" fmla="*/ 110044 w 1318869"/>
                <a:gd name="connsiteY86" fmla="*/ 306057 h 306993"/>
                <a:gd name="connsiteX87" fmla="*/ 111330 w 1318869"/>
                <a:gd name="connsiteY87" fmla="*/ 306057 h 306993"/>
                <a:gd name="connsiteX88" fmla="*/ 112620 w 1318869"/>
                <a:gd name="connsiteY88" fmla="*/ 301379 h 306993"/>
                <a:gd name="connsiteX89" fmla="*/ 113905 w 1318869"/>
                <a:gd name="connsiteY89" fmla="*/ 303252 h 306993"/>
                <a:gd name="connsiteX90" fmla="*/ 115191 w 1318869"/>
                <a:gd name="connsiteY90" fmla="*/ 306057 h 306993"/>
                <a:gd name="connsiteX91" fmla="*/ 116481 w 1318869"/>
                <a:gd name="connsiteY91" fmla="*/ 306057 h 306993"/>
                <a:gd name="connsiteX92" fmla="*/ 117767 w 1318869"/>
                <a:gd name="connsiteY92" fmla="*/ 304184 h 306993"/>
                <a:gd name="connsiteX93" fmla="*/ 119056 w 1318869"/>
                <a:gd name="connsiteY93" fmla="*/ 294827 h 306993"/>
                <a:gd name="connsiteX94" fmla="*/ 120342 w 1318869"/>
                <a:gd name="connsiteY94" fmla="*/ 302315 h 306993"/>
                <a:gd name="connsiteX95" fmla="*/ 121632 w 1318869"/>
                <a:gd name="connsiteY95" fmla="*/ 305121 h 306993"/>
                <a:gd name="connsiteX96" fmla="*/ 122918 w 1318869"/>
                <a:gd name="connsiteY96" fmla="*/ 306994 h 306993"/>
                <a:gd name="connsiteX97" fmla="*/ 124203 w 1318869"/>
                <a:gd name="connsiteY97" fmla="*/ 305121 h 306993"/>
                <a:gd name="connsiteX98" fmla="*/ 125493 w 1318869"/>
                <a:gd name="connsiteY98" fmla="*/ 306057 h 306993"/>
                <a:gd name="connsiteX99" fmla="*/ 126779 w 1318869"/>
                <a:gd name="connsiteY99" fmla="*/ 305121 h 306993"/>
                <a:gd name="connsiteX100" fmla="*/ 128069 w 1318869"/>
                <a:gd name="connsiteY100" fmla="*/ 304184 h 306993"/>
                <a:gd name="connsiteX101" fmla="*/ 129354 w 1318869"/>
                <a:gd name="connsiteY101" fmla="*/ 303252 h 306993"/>
                <a:gd name="connsiteX102" fmla="*/ 130644 w 1318869"/>
                <a:gd name="connsiteY102" fmla="*/ 306057 h 306993"/>
                <a:gd name="connsiteX103" fmla="*/ 131930 w 1318869"/>
                <a:gd name="connsiteY103" fmla="*/ 306994 h 306993"/>
                <a:gd name="connsiteX104" fmla="*/ 133215 w 1318869"/>
                <a:gd name="connsiteY104" fmla="*/ 306057 h 306993"/>
                <a:gd name="connsiteX105" fmla="*/ 134505 w 1318869"/>
                <a:gd name="connsiteY105" fmla="*/ 304184 h 306993"/>
                <a:gd name="connsiteX106" fmla="*/ 135791 w 1318869"/>
                <a:gd name="connsiteY106" fmla="*/ 291081 h 306993"/>
                <a:gd name="connsiteX107" fmla="*/ 137081 w 1318869"/>
                <a:gd name="connsiteY107" fmla="*/ 299506 h 306993"/>
                <a:gd name="connsiteX108" fmla="*/ 138366 w 1318869"/>
                <a:gd name="connsiteY108" fmla="*/ 294827 h 306993"/>
                <a:gd name="connsiteX109" fmla="*/ 139656 w 1318869"/>
                <a:gd name="connsiteY109" fmla="*/ 298569 h 306993"/>
                <a:gd name="connsiteX110" fmla="*/ 140942 w 1318869"/>
                <a:gd name="connsiteY110" fmla="*/ 304184 h 306993"/>
                <a:gd name="connsiteX111" fmla="*/ 142228 w 1318869"/>
                <a:gd name="connsiteY111" fmla="*/ 303252 h 306993"/>
                <a:gd name="connsiteX112" fmla="*/ 143517 w 1318869"/>
                <a:gd name="connsiteY112" fmla="*/ 304184 h 306993"/>
                <a:gd name="connsiteX113" fmla="*/ 144803 w 1318869"/>
                <a:gd name="connsiteY113" fmla="*/ 302315 h 306993"/>
                <a:gd name="connsiteX114" fmla="*/ 146093 w 1318869"/>
                <a:gd name="connsiteY114" fmla="*/ 298569 h 306993"/>
                <a:gd name="connsiteX115" fmla="*/ 147379 w 1318869"/>
                <a:gd name="connsiteY115" fmla="*/ 301379 h 306993"/>
                <a:gd name="connsiteX116" fmla="*/ 148668 w 1318869"/>
                <a:gd name="connsiteY116" fmla="*/ 305121 h 306993"/>
                <a:gd name="connsiteX117" fmla="*/ 149954 w 1318869"/>
                <a:gd name="connsiteY117" fmla="*/ 304184 h 306993"/>
                <a:gd name="connsiteX118" fmla="*/ 151240 w 1318869"/>
                <a:gd name="connsiteY118" fmla="*/ 302315 h 306993"/>
                <a:gd name="connsiteX119" fmla="*/ 152530 w 1318869"/>
                <a:gd name="connsiteY119" fmla="*/ 301379 h 306993"/>
                <a:gd name="connsiteX120" fmla="*/ 153815 w 1318869"/>
                <a:gd name="connsiteY120" fmla="*/ 298569 h 306993"/>
                <a:gd name="connsiteX121" fmla="*/ 155105 w 1318869"/>
                <a:gd name="connsiteY121" fmla="*/ 294827 h 306993"/>
                <a:gd name="connsiteX122" fmla="*/ 156391 w 1318869"/>
                <a:gd name="connsiteY122" fmla="*/ 295764 h 306993"/>
                <a:gd name="connsiteX123" fmla="*/ 157681 w 1318869"/>
                <a:gd name="connsiteY123" fmla="*/ 302315 h 306993"/>
                <a:gd name="connsiteX124" fmla="*/ 158966 w 1318869"/>
                <a:gd name="connsiteY124" fmla="*/ 297633 h 306993"/>
                <a:gd name="connsiteX125" fmla="*/ 160252 w 1318869"/>
                <a:gd name="connsiteY125" fmla="*/ 302315 h 306993"/>
                <a:gd name="connsiteX126" fmla="*/ 161542 w 1318869"/>
                <a:gd name="connsiteY126" fmla="*/ 302315 h 306993"/>
                <a:gd name="connsiteX127" fmla="*/ 162828 w 1318869"/>
                <a:gd name="connsiteY127" fmla="*/ 303252 h 306993"/>
                <a:gd name="connsiteX128" fmla="*/ 164117 w 1318869"/>
                <a:gd name="connsiteY128" fmla="*/ 300442 h 306993"/>
                <a:gd name="connsiteX129" fmla="*/ 165403 w 1318869"/>
                <a:gd name="connsiteY129" fmla="*/ 295764 h 306993"/>
                <a:gd name="connsiteX130" fmla="*/ 166693 w 1318869"/>
                <a:gd name="connsiteY130" fmla="*/ 294827 h 306993"/>
                <a:gd name="connsiteX131" fmla="*/ 167979 w 1318869"/>
                <a:gd name="connsiteY131" fmla="*/ 301379 h 306993"/>
                <a:gd name="connsiteX132" fmla="*/ 169264 w 1318869"/>
                <a:gd name="connsiteY132" fmla="*/ 302315 h 306993"/>
                <a:gd name="connsiteX133" fmla="*/ 170554 w 1318869"/>
                <a:gd name="connsiteY133" fmla="*/ 298569 h 306993"/>
                <a:gd name="connsiteX134" fmla="*/ 171840 w 1318869"/>
                <a:gd name="connsiteY134" fmla="*/ 302315 h 306993"/>
                <a:gd name="connsiteX135" fmla="*/ 173130 w 1318869"/>
                <a:gd name="connsiteY135" fmla="*/ 300442 h 306993"/>
                <a:gd name="connsiteX136" fmla="*/ 174415 w 1318869"/>
                <a:gd name="connsiteY136" fmla="*/ 302315 h 306993"/>
                <a:gd name="connsiteX137" fmla="*/ 175705 w 1318869"/>
                <a:gd name="connsiteY137" fmla="*/ 300442 h 306993"/>
                <a:gd name="connsiteX138" fmla="*/ 176991 w 1318869"/>
                <a:gd name="connsiteY138" fmla="*/ 296700 h 306993"/>
                <a:gd name="connsiteX139" fmla="*/ 178281 w 1318869"/>
                <a:gd name="connsiteY139" fmla="*/ 301379 h 306993"/>
                <a:gd name="connsiteX140" fmla="*/ 179566 w 1318869"/>
                <a:gd name="connsiteY140" fmla="*/ 300442 h 306993"/>
                <a:gd name="connsiteX141" fmla="*/ 180852 w 1318869"/>
                <a:gd name="connsiteY141" fmla="*/ 301379 h 306993"/>
                <a:gd name="connsiteX142" fmla="*/ 182142 w 1318869"/>
                <a:gd name="connsiteY142" fmla="*/ 301379 h 306993"/>
                <a:gd name="connsiteX143" fmla="*/ 183427 w 1318869"/>
                <a:gd name="connsiteY143" fmla="*/ 298569 h 306993"/>
                <a:gd name="connsiteX144" fmla="*/ 184717 w 1318869"/>
                <a:gd name="connsiteY144" fmla="*/ 303252 h 306993"/>
                <a:gd name="connsiteX145" fmla="*/ 186003 w 1318869"/>
                <a:gd name="connsiteY145" fmla="*/ 298569 h 306993"/>
                <a:gd name="connsiteX146" fmla="*/ 187293 w 1318869"/>
                <a:gd name="connsiteY146" fmla="*/ 305121 h 306993"/>
                <a:gd name="connsiteX147" fmla="*/ 188578 w 1318869"/>
                <a:gd name="connsiteY147" fmla="*/ 303252 h 306993"/>
                <a:gd name="connsiteX148" fmla="*/ 189864 w 1318869"/>
                <a:gd name="connsiteY148" fmla="*/ 298569 h 306993"/>
                <a:gd name="connsiteX149" fmla="*/ 191154 w 1318869"/>
                <a:gd name="connsiteY149" fmla="*/ 303252 h 306993"/>
                <a:gd name="connsiteX150" fmla="*/ 192440 w 1318869"/>
                <a:gd name="connsiteY150" fmla="*/ 299506 h 306993"/>
                <a:gd name="connsiteX151" fmla="*/ 193729 w 1318869"/>
                <a:gd name="connsiteY151" fmla="*/ 296700 h 306993"/>
                <a:gd name="connsiteX152" fmla="*/ 195015 w 1318869"/>
                <a:gd name="connsiteY152" fmla="*/ 296700 h 306993"/>
                <a:gd name="connsiteX153" fmla="*/ 196305 w 1318869"/>
                <a:gd name="connsiteY153" fmla="*/ 299506 h 306993"/>
                <a:gd name="connsiteX154" fmla="*/ 197591 w 1318869"/>
                <a:gd name="connsiteY154" fmla="*/ 293890 h 306993"/>
                <a:gd name="connsiteX155" fmla="*/ 198876 w 1318869"/>
                <a:gd name="connsiteY155" fmla="*/ 300442 h 306993"/>
                <a:gd name="connsiteX156" fmla="*/ 200166 w 1318869"/>
                <a:gd name="connsiteY156" fmla="*/ 292017 h 306993"/>
                <a:gd name="connsiteX157" fmla="*/ 201452 w 1318869"/>
                <a:gd name="connsiteY157" fmla="*/ 297633 h 306993"/>
                <a:gd name="connsiteX158" fmla="*/ 202742 w 1318869"/>
                <a:gd name="connsiteY158" fmla="*/ 302315 h 306993"/>
                <a:gd name="connsiteX159" fmla="*/ 204027 w 1318869"/>
                <a:gd name="connsiteY159" fmla="*/ 296700 h 306993"/>
                <a:gd name="connsiteX160" fmla="*/ 205317 w 1318869"/>
                <a:gd name="connsiteY160" fmla="*/ 303252 h 306993"/>
                <a:gd name="connsiteX161" fmla="*/ 206603 w 1318869"/>
                <a:gd name="connsiteY161" fmla="*/ 292017 h 306993"/>
                <a:gd name="connsiteX162" fmla="*/ 207889 w 1318869"/>
                <a:gd name="connsiteY162" fmla="*/ 285466 h 306993"/>
                <a:gd name="connsiteX163" fmla="*/ 209178 w 1318869"/>
                <a:gd name="connsiteY163" fmla="*/ 280787 h 306993"/>
                <a:gd name="connsiteX164" fmla="*/ 210464 w 1318869"/>
                <a:gd name="connsiteY164" fmla="*/ 286402 h 306993"/>
                <a:gd name="connsiteX165" fmla="*/ 211754 w 1318869"/>
                <a:gd name="connsiteY165" fmla="*/ 293890 h 306993"/>
                <a:gd name="connsiteX166" fmla="*/ 213040 w 1318869"/>
                <a:gd name="connsiteY166" fmla="*/ 297633 h 306993"/>
                <a:gd name="connsiteX167" fmla="*/ 214329 w 1318869"/>
                <a:gd name="connsiteY167" fmla="*/ 292017 h 306993"/>
                <a:gd name="connsiteX168" fmla="*/ 215615 w 1318869"/>
                <a:gd name="connsiteY168" fmla="*/ 288275 h 306993"/>
                <a:gd name="connsiteX169" fmla="*/ 216901 w 1318869"/>
                <a:gd name="connsiteY169" fmla="*/ 294827 h 306993"/>
                <a:gd name="connsiteX170" fmla="*/ 218191 w 1318869"/>
                <a:gd name="connsiteY170" fmla="*/ 299506 h 306993"/>
                <a:gd name="connsiteX171" fmla="*/ 219476 w 1318869"/>
                <a:gd name="connsiteY171" fmla="*/ 300442 h 306993"/>
                <a:gd name="connsiteX172" fmla="*/ 220766 w 1318869"/>
                <a:gd name="connsiteY172" fmla="*/ 298569 h 306993"/>
                <a:gd name="connsiteX173" fmla="*/ 222052 w 1318869"/>
                <a:gd name="connsiteY173" fmla="*/ 297633 h 306993"/>
                <a:gd name="connsiteX174" fmla="*/ 223342 w 1318869"/>
                <a:gd name="connsiteY174" fmla="*/ 298569 h 306993"/>
                <a:gd name="connsiteX175" fmla="*/ 224627 w 1318869"/>
                <a:gd name="connsiteY175" fmla="*/ 280787 h 306993"/>
                <a:gd name="connsiteX176" fmla="*/ 225913 w 1318869"/>
                <a:gd name="connsiteY176" fmla="*/ 283597 h 306993"/>
                <a:gd name="connsiteX177" fmla="*/ 227203 w 1318869"/>
                <a:gd name="connsiteY177" fmla="*/ 287339 h 306993"/>
                <a:gd name="connsiteX178" fmla="*/ 228488 w 1318869"/>
                <a:gd name="connsiteY178" fmla="*/ 264874 h 306993"/>
                <a:gd name="connsiteX179" fmla="*/ 229778 w 1318869"/>
                <a:gd name="connsiteY179" fmla="*/ 276108 h 306993"/>
                <a:gd name="connsiteX180" fmla="*/ 231064 w 1318869"/>
                <a:gd name="connsiteY180" fmla="*/ 281724 h 306993"/>
                <a:gd name="connsiteX181" fmla="*/ 232354 w 1318869"/>
                <a:gd name="connsiteY181" fmla="*/ 287339 h 306993"/>
                <a:gd name="connsiteX182" fmla="*/ 233639 w 1318869"/>
                <a:gd name="connsiteY182" fmla="*/ 277045 h 306993"/>
                <a:gd name="connsiteX183" fmla="*/ 234925 w 1318869"/>
                <a:gd name="connsiteY183" fmla="*/ 270493 h 306993"/>
                <a:gd name="connsiteX184" fmla="*/ 236215 w 1318869"/>
                <a:gd name="connsiteY184" fmla="*/ 274235 h 306993"/>
                <a:gd name="connsiteX185" fmla="*/ 237501 w 1318869"/>
                <a:gd name="connsiteY185" fmla="*/ 282660 h 306993"/>
                <a:gd name="connsiteX186" fmla="*/ 238790 w 1318869"/>
                <a:gd name="connsiteY186" fmla="*/ 295764 h 306993"/>
                <a:gd name="connsiteX187" fmla="*/ 240076 w 1318869"/>
                <a:gd name="connsiteY187" fmla="*/ 287339 h 306993"/>
                <a:gd name="connsiteX188" fmla="*/ 241366 w 1318869"/>
                <a:gd name="connsiteY188" fmla="*/ 291081 h 306993"/>
                <a:gd name="connsiteX189" fmla="*/ 242652 w 1318869"/>
                <a:gd name="connsiteY189" fmla="*/ 282660 h 306993"/>
                <a:gd name="connsiteX190" fmla="*/ 243937 w 1318869"/>
                <a:gd name="connsiteY190" fmla="*/ 272362 h 306993"/>
                <a:gd name="connsiteX191" fmla="*/ 245227 w 1318869"/>
                <a:gd name="connsiteY191" fmla="*/ 273299 h 306993"/>
                <a:gd name="connsiteX192" fmla="*/ 246513 w 1318869"/>
                <a:gd name="connsiteY192" fmla="*/ 270493 h 306993"/>
                <a:gd name="connsiteX193" fmla="*/ 247803 w 1318869"/>
                <a:gd name="connsiteY193" fmla="*/ 296700 h 306993"/>
                <a:gd name="connsiteX194" fmla="*/ 249088 w 1318869"/>
                <a:gd name="connsiteY194" fmla="*/ 276108 h 306993"/>
                <a:gd name="connsiteX195" fmla="*/ 250378 w 1318869"/>
                <a:gd name="connsiteY195" fmla="*/ 273299 h 306993"/>
                <a:gd name="connsiteX196" fmla="*/ 251664 w 1318869"/>
                <a:gd name="connsiteY196" fmla="*/ 251771 h 306993"/>
                <a:gd name="connsiteX197" fmla="*/ 252950 w 1318869"/>
                <a:gd name="connsiteY197" fmla="*/ 240540 h 306993"/>
                <a:gd name="connsiteX198" fmla="*/ 254239 w 1318869"/>
                <a:gd name="connsiteY198" fmla="*/ 177833 h 306993"/>
                <a:gd name="connsiteX199" fmla="*/ 255525 w 1318869"/>
                <a:gd name="connsiteY199" fmla="*/ 212460 h 306993"/>
                <a:gd name="connsiteX200" fmla="*/ 256815 w 1318869"/>
                <a:gd name="connsiteY200" fmla="*/ 245219 h 306993"/>
                <a:gd name="connsiteX201" fmla="*/ 258101 w 1318869"/>
                <a:gd name="connsiteY201" fmla="*/ 263942 h 306993"/>
                <a:gd name="connsiteX202" fmla="*/ 259390 w 1318869"/>
                <a:gd name="connsiteY202" fmla="*/ 212460 h 306993"/>
                <a:gd name="connsiteX203" fmla="*/ 260676 w 1318869"/>
                <a:gd name="connsiteY203" fmla="*/ 236798 h 306993"/>
                <a:gd name="connsiteX204" fmla="*/ 261962 w 1318869"/>
                <a:gd name="connsiteY204" fmla="*/ 236798 h 306993"/>
                <a:gd name="connsiteX205" fmla="*/ 263252 w 1318869"/>
                <a:gd name="connsiteY205" fmla="*/ 259259 h 306993"/>
                <a:gd name="connsiteX206" fmla="*/ 264537 w 1318869"/>
                <a:gd name="connsiteY206" fmla="*/ 229310 h 306993"/>
                <a:gd name="connsiteX207" fmla="*/ 265827 w 1318869"/>
                <a:gd name="connsiteY207" fmla="*/ 277977 h 306993"/>
                <a:gd name="connsiteX208" fmla="*/ 267113 w 1318869"/>
                <a:gd name="connsiteY208" fmla="*/ 274235 h 306993"/>
                <a:gd name="connsiteX209" fmla="*/ 268403 w 1318869"/>
                <a:gd name="connsiteY209" fmla="*/ 252707 h 306993"/>
                <a:gd name="connsiteX210" fmla="*/ 269688 w 1318869"/>
                <a:gd name="connsiteY210" fmla="*/ 250838 h 306993"/>
                <a:gd name="connsiteX211" fmla="*/ 270978 w 1318869"/>
                <a:gd name="connsiteY211" fmla="*/ 244286 h 306993"/>
                <a:gd name="connsiteX212" fmla="*/ 272264 w 1318869"/>
                <a:gd name="connsiteY212" fmla="*/ 254580 h 306993"/>
                <a:gd name="connsiteX213" fmla="*/ 273549 w 1318869"/>
                <a:gd name="connsiteY213" fmla="*/ 275172 h 306993"/>
                <a:gd name="connsiteX214" fmla="*/ 274839 w 1318869"/>
                <a:gd name="connsiteY214" fmla="*/ 264874 h 306993"/>
                <a:gd name="connsiteX215" fmla="*/ 276125 w 1318869"/>
                <a:gd name="connsiteY215" fmla="*/ 279851 h 306993"/>
                <a:gd name="connsiteX216" fmla="*/ 277415 w 1318869"/>
                <a:gd name="connsiteY216" fmla="*/ 275172 h 306993"/>
                <a:gd name="connsiteX217" fmla="*/ 278700 w 1318869"/>
                <a:gd name="connsiteY217" fmla="*/ 282660 h 306993"/>
                <a:gd name="connsiteX218" fmla="*/ 279990 w 1318869"/>
                <a:gd name="connsiteY218" fmla="*/ 254580 h 306993"/>
                <a:gd name="connsiteX219" fmla="*/ 281276 w 1318869"/>
                <a:gd name="connsiteY219" fmla="*/ 244286 h 306993"/>
                <a:gd name="connsiteX220" fmla="*/ 282562 w 1318869"/>
                <a:gd name="connsiteY220" fmla="*/ 267684 h 306993"/>
                <a:gd name="connsiteX221" fmla="*/ 283851 w 1318869"/>
                <a:gd name="connsiteY221" fmla="*/ 277977 h 306993"/>
                <a:gd name="connsiteX222" fmla="*/ 285137 w 1318869"/>
                <a:gd name="connsiteY222" fmla="*/ 276108 h 306993"/>
                <a:gd name="connsiteX223" fmla="*/ 286427 w 1318869"/>
                <a:gd name="connsiteY223" fmla="*/ 280787 h 306993"/>
                <a:gd name="connsiteX224" fmla="*/ 287713 w 1318869"/>
                <a:gd name="connsiteY224" fmla="*/ 254580 h 306993"/>
                <a:gd name="connsiteX225" fmla="*/ 289002 w 1318869"/>
                <a:gd name="connsiteY225" fmla="*/ 273299 h 306993"/>
                <a:gd name="connsiteX226" fmla="*/ 290288 w 1318869"/>
                <a:gd name="connsiteY226" fmla="*/ 276108 h 306993"/>
                <a:gd name="connsiteX227" fmla="*/ 291574 w 1318869"/>
                <a:gd name="connsiteY227" fmla="*/ 287339 h 306993"/>
                <a:gd name="connsiteX228" fmla="*/ 292864 w 1318869"/>
                <a:gd name="connsiteY228" fmla="*/ 295764 h 306993"/>
                <a:gd name="connsiteX229" fmla="*/ 294149 w 1318869"/>
                <a:gd name="connsiteY229" fmla="*/ 292017 h 306993"/>
                <a:gd name="connsiteX230" fmla="*/ 295439 w 1318869"/>
                <a:gd name="connsiteY230" fmla="*/ 290148 h 306993"/>
                <a:gd name="connsiteX231" fmla="*/ 296725 w 1318869"/>
                <a:gd name="connsiteY231" fmla="*/ 286402 h 306993"/>
                <a:gd name="connsiteX232" fmla="*/ 298015 w 1318869"/>
                <a:gd name="connsiteY232" fmla="*/ 278914 h 306993"/>
                <a:gd name="connsiteX233" fmla="*/ 299300 w 1318869"/>
                <a:gd name="connsiteY233" fmla="*/ 271426 h 306993"/>
                <a:gd name="connsiteX234" fmla="*/ 300586 w 1318869"/>
                <a:gd name="connsiteY234" fmla="*/ 280787 h 306993"/>
                <a:gd name="connsiteX235" fmla="*/ 301876 w 1318869"/>
                <a:gd name="connsiteY235" fmla="*/ 280787 h 306993"/>
                <a:gd name="connsiteX236" fmla="*/ 303162 w 1318869"/>
                <a:gd name="connsiteY236" fmla="*/ 280787 h 306993"/>
                <a:gd name="connsiteX237" fmla="*/ 304451 w 1318869"/>
                <a:gd name="connsiteY237" fmla="*/ 280787 h 306993"/>
                <a:gd name="connsiteX238" fmla="*/ 305737 w 1318869"/>
                <a:gd name="connsiteY238" fmla="*/ 287339 h 306993"/>
                <a:gd name="connsiteX239" fmla="*/ 307027 w 1318869"/>
                <a:gd name="connsiteY239" fmla="*/ 288275 h 306993"/>
                <a:gd name="connsiteX240" fmla="*/ 308313 w 1318869"/>
                <a:gd name="connsiteY240" fmla="*/ 265811 h 306993"/>
                <a:gd name="connsiteX241" fmla="*/ 309598 w 1318869"/>
                <a:gd name="connsiteY241" fmla="*/ 266747 h 306993"/>
                <a:gd name="connsiteX242" fmla="*/ 310888 w 1318869"/>
                <a:gd name="connsiteY242" fmla="*/ 286402 h 306993"/>
                <a:gd name="connsiteX243" fmla="*/ 312174 w 1318869"/>
                <a:gd name="connsiteY243" fmla="*/ 286402 h 306993"/>
                <a:gd name="connsiteX244" fmla="*/ 313463 w 1318869"/>
                <a:gd name="connsiteY244" fmla="*/ 274235 h 306993"/>
                <a:gd name="connsiteX245" fmla="*/ 314749 w 1318869"/>
                <a:gd name="connsiteY245" fmla="*/ 288275 h 306993"/>
                <a:gd name="connsiteX246" fmla="*/ 316039 w 1318869"/>
                <a:gd name="connsiteY246" fmla="*/ 285466 h 306993"/>
                <a:gd name="connsiteX247" fmla="*/ 317325 w 1318869"/>
                <a:gd name="connsiteY247" fmla="*/ 288275 h 306993"/>
                <a:gd name="connsiteX248" fmla="*/ 318610 w 1318869"/>
                <a:gd name="connsiteY248" fmla="*/ 291081 h 306993"/>
                <a:gd name="connsiteX249" fmla="*/ 319900 w 1318869"/>
                <a:gd name="connsiteY249" fmla="*/ 292954 h 306993"/>
                <a:gd name="connsiteX250" fmla="*/ 321186 w 1318869"/>
                <a:gd name="connsiteY250" fmla="*/ 270493 h 306993"/>
                <a:gd name="connsiteX251" fmla="*/ 322476 w 1318869"/>
                <a:gd name="connsiteY251" fmla="*/ 287339 h 306993"/>
                <a:gd name="connsiteX252" fmla="*/ 323761 w 1318869"/>
                <a:gd name="connsiteY252" fmla="*/ 294827 h 306993"/>
                <a:gd name="connsiteX253" fmla="*/ 325051 w 1318869"/>
                <a:gd name="connsiteY253" fmla="*/ 298569 h 306993"/>
                <a:gd name="connsiteX254" fmla="*/ 326337 w 1318869"/>
                <a:gd name="connsiteY254" fmla="*/ 300442 h 306993"/>
                <a:gd name="connsiteX255" fmla="*/ 327623 w 1318869"/>
                <a:gd name="connsiteY255" fmla="*/ 272362 h 306993"/>
                <a:gd name="connsiteX256" fmla="*/ 328912 w 1318869"/>
                <a:gd name="connsiteY256" fmla="*/ 286402 h 306993"/>
                <a:gd name="connsiteX257" fmla="*/ 330198 w 1318869"/>
                <a:gd name="connsiteY257" fmla="*/ 277045 h 306993"/>
                <a:gd name="connsiteX258" fmla="*/ 331488 w 1318869"/>
                <a:gd name="connsiteY258" fmla="*/ 295764 h 306993"/>
                <a:gd name="connsiteX259" fmla="*/ 332774 w 1318869"/>
                <a:gd name="connsiteY259" fmla="*/ 292017 h 306993"/>
                <a:gd name="connsiteX260" fmla="*/ 334063 w 1318869"/>
                <a:gd name="connsiteY260" fmla="*/ 297633 h 306993"/>
                <a:gd name="connsiteX261" fmla="*/ 335349 w 1318869"/>
                <a:gd name="connsiteY261" fmla="*/ 289212 h 306993"/>
                <a:gd name="connsiteX262" fmla="*/ 336635 w 1318869"/>
                <a:gd name="connsiteY262" fmla="*/ 289212 h 306993"/>
                <a:gd name="connsiteX263" fmla="*/ 337925 w 1318869"/>
                <a:gd name="connsiteY263" fmla="*/ 299506 h 306993"/>
                <a:gd name="connsiteX264" fmla="*/ 339210 w 1318869"/>
                <a:gd name="connsiteY264" fmla="*/ 295764 h 306993"/>
                <a:gd name="connsiteX265" fmla="*/ 340500 w 1318869"/>
                <a:gd name="connsiteY265" fmla="*/ 280787 h 306993"/>
                <a:gd name="connsiteX266" fmla="*/ 341786 w 1318869"/>
                <a:gd name="connsiteY266" fmla="*/ 286402 h 306993"/>
                <a:gd name="connsiteX267" fmla="*/ 343076 w 1318869"/>
                <a:gd name="connsiteY267" fmla="*/ 291081 h 306993"/>
                <a:gd name="connsiteX268" fmla="*/ 344361 w 1318869"/>
                <a:gd name="connsiteY268" fmla="*/ 285466 h 306993"/>
                <a:gd name="connsiteX269" fmla="*/ 345647 w 1318869"/>
                <a:gd name="connsiteY269" fmla="*/ 288275 h 306993"/>
                <a:gd name="connsiteX270" fmla="*/ 346937 w 1318869"/>
                <a:gd name="connsiteY270" fmla="*/ 280787 h 306993"/>
                <a:gd name="connsiteX271" fmla="*/ 348222 w 1318869"/>
                <a:gd name="connsiteY271" fmla="*/ 300442 h 306993"/>
                <a:gd name="connsiteX272" fmla="*/ 349512 w 1318869"/>
                <a:gd name="connsiteY272" fmla="*/ 290148 h 306993"/>
                <a:gd name="connsiteX273" fmla="*/ 350798 w 1318869"/>
                <a:gd name="connsiteY273" fmla="*/ 286402 h 306993"/>
                <a:gd name="connsiteX274" fmla="*/ 352088 w 1318869"/>
                <a:gd name="connsiteY274" fmla="*/ 297633 h 306993"/>
                <a:gd name="connsiteX275" fmla="*/ 353373 w 1318869"/>
                <a:gd name="connsiteY275" fmla="*/ 297633 h 306993"/>
                <a:gd name="connsiteX276" fmla="*/ 354659 w 1318869"/>
                <a:gd name="connsiteY276" fmla="*/ 283597 h 306993"/>
                <a:gd name="connsiteX277" fmla="*/ 355949 w 1318869"/>
                <a:gd name="connsiteY277" fmla="*/ 290148 h 306993"/>
                <a:gd name="connsiteX278" fmla="*/ 357235 w 1318869"/>
                <a:gd name="connsiteY278" fmla="*/ 276108 h 306993"/>
                <a:gd name="connsiteX279" fmla="*/ 358524 w 1318869"/>
                <a:gd name="connsiteY279" fmla="*/ 246155 h 306993"/>
                <a:gd name="connsiteX280" fmla="*/ 359810 w 1318869"/>
                <a:gd name="connsiteY280" fmla="*/ 278914 h 306993"/>
                <a:gd name="connsiteX281" fmla="*/ 361100 w 1318869"/>
                <a:gd name="connsiteY281" fmla="*/ 269557 h 306993"/>
                <a:gd name="connsiteX282" fmla="*/ 362386 w 1318869"/>
                <a:gd name="connsiteY282" fmla="*/ 272362 h 306993"/>
                <a:gd name="connsiteX283" fmla="*/ 363675 w 1318869"/>
                <a:gd name="connsiteY283" fmla="*/ 261132 h 306993"/>
                <a:gd name="connsiteX284" fmla="*/ 364961 w 1318869"/>
                <a:gd name="connsiteY284" fmla="*/ 284529 h 306993"/>
                <a:gd name="connsiteX285" fmla="*/ 366247 w 1318869"/>
                <a:gd name="connsiteY285" fmla="*/ 291081 h 306993"/>
                <a:gd name="connsiteX286" fmla="*/ 367537 w 1318869"/>
                <a:gd name="connsiteY286" fmla="*/ 284529 h 306993"/>
                <a:gd name="connsiteX287" fmla="*/ 368822 w 1318869"/>
                <a:gd name="connsiteY287" fmla="*/ 287339 h 306993"/>
                <a:gd name="connsiteX288" fmla="*/ 370112 w 1318869"/>
                <a:gd name="connsiteY288" fmla="*/ 270493 h 306993"/>
                <a:gd name="connsiteX289" fmla="*/ 371398 w 1318869"/>
                <a:gd name="connsiteY289" fmla="*/ 266747 h 306993"/>
                <a:gd name="connsiteX290" fmla="*/ 372688 w 1318869"/>
                <a:gd name="connsiteY290" fmla="*/ 278914 h 306993"/>
                <a:gd name="connsiteX291" fmla="*/ 373973 w 1318869"/>
                <a:gd name="connsiteY291" fmla="*/ 267684 h 306993"/>
                <a:gd name="connsiteX292" fmla="*/ 375259 w 1318869"/>
                <a:gd name="connsiteY292" fmla="*/ 297633 h 306993"/>
                <a:gd name="connsiteX293" fmla="*/ 376549 w 1318869"/>
                <a:gd name="connsiteY293" fmla="*/ 291081 h 306993"/>
                <a:gd name="connsiteX294" fmla="*/ 377835 w 1318869"/>
                <a:gd name="connsiteY294" fmla="*/ 286402 h 306993"/>
                <a:gd name="connsiteX295" fmla="*/ 379124 w 1318869"/>
                <a:gd name="connsiteY295" fmla="*/ 295764 h 306993"/>
                <a:gd name="connsiteX296" fmla="*/ 380410 w 1318869"/>
                <a:gd name="connsiteY296" fmla="*/ 280787 h 306993"/>
                <a:gd name="connsiteX297" fmla="*/ 381700 w 1318869"/>
                <a:gd name="connsiteY297" fmla="*/ 289212 h 306993"/>
                <a:gd name="connsiteX298" fmla="*/ 382986 w 1318869"/>
                <a:gd name="connsiteY298" fmla="*/ 294827 h 306993"/>
                <a:gd name="connsiteX299" fmla="*/ 384271 w 1318869"/>
                <a:gd name="connsiteY299" fmla="*/ 285466 h 306993"/>
                <a:gd name="connsiteX300" fmla="*/ 385561 w 1318869"/>
                <a:gd name="connsiteY300" fmla="*/ 297633 h 306993"/>
                <a:gd name="connsiteX301" fmla="*/ 386847 w 1318869"/>
                <a:gd name="connsiteY301" fmla="*/ 294827 h 306993"/>
                <a:gd name="connsiteX302" fmla="*/ 388137 w 1318869"/>
                <a:gd name="connsiteY302" fmla="*/ 289212 h 306993"/>
                <a:gd name="connsiteX303" fmla="*/ 389422 w 1318869"/>
                <a:gd name="connsiteY303" fmla="*/ 287339 h 306993"/>
                <a:gd name="connsiteX304" fmla="*/ 390712 w 1318869"/>
                <a:gd name="connsiteY304" fmla="*/ 293890 h 306993"/>
                <a:gd name="connsiteX305" fmla="*/ 391998 w 1318869"/>
                <a:gd name="connsiteY305" fmla="*/ 290148 h 306993"/>
                <a:gd name="connsiteX306" fmla="*/ 393283 w 1318869"/>
                <a:gd name="connsiteY306" fmla="*/ 296700 h 306993"/>
                <a:gd name="connsiteX307" fmla="*/ 394573 w 1318869"/>
                <a:gd name="connsiteY307" fmla="*/ 290148 h 306993"/>
                <a:gd name="connsiteX308" fmla="*/ 395859 w 1318869"/>
                <a:gd name="connsiteY308" fmla="*/ 282660 h 306993"/>
                <a:gd name="connsiteX309" fmla="*/ 397149 w 1318869"/>
                <a:gd name="connsiteY309" fmla="*/ 277977 h 306993"/>
                <a:gd name="connsiteX310" fmla="*/ 398434 w 1318869"/>
                <a:gd name="connsiteY310" fmla="*/ 285466 h 306993"/>
                <a:gd name="connsiteX311" fmla="*/ 399724 w 1318869"/>
                <a:gd name="connsiteY311" fmla="*/ 285466 h 306993"/>
                <a:gd name="connsiteX312" fmla="*/ 401010 w 1318869"/>
                <a:gd name="connsiteY312" fmla="*/ 295764 h 306993"/>
                <a:gd name="connsiteX313" fmla="*/ 402296 w 1318869"/>
                <a:gd name="connsiteY313" fmla="*/ 301379 h 306993"/>
                <a:gd name="connsiteX314" fmla="*/ 403585 w 1318869"/>
                <a:gd name="connsiteY314" fmla="*/ 285466 h 306993"/>
                <a:gd name="connsiteX315" fmla="*/ 404871 w 1318869"/>
                <a:gd name="connsiteY315" fmla="*/ 292954 h 306993"/>
                <a:gd name="connsiteX316" fmla="*/ 406161 w 1318869"/>
                <a:gd name="connsiteY316" fmla="*/ 288275 h 306993"/>
                <a:gd name="connsiteX317" fmla="*/ 407447 w 1318869"/>
                <a:gd name="connsiteY317" fmla="*/ 283597 h 306993"/>
                <a:gd name="connsiteX318" fmla="*/ 408736 w 1318869"/>
                <a:gd name="connsiteY318" fmla="*/ 291081 h 306993"/>
                <a:gd name="connsiteX319" fmla="*/ 410022 w 1318869"/>
                <a:gd name="connsiteY319" fmla="*/ 294827 h 306993"/>
                <a:gd name="connsiteX320" fmla="*/ 411308 w 1318869"/>
                <a:gd name="connsiteY320" fmla="*/ 294827 h 306993"/>
                <a:gd name="connsiteX321" fmla="*/ 412598 w 1318869"/>
                <a:gd name="connsiteY321" fmla="*/ 294827 h 306993"/>
                <a:gd name="connsiteX322" fmla="*/ 413883 w 1318869"/>
                <a:gd name="connsiteY322" fmla="*/ 288275 h 306993"/>
                <a:gd name="connsiteX323" fmla="*/ 415173 w 1318869"/>
                <a:gd name="connsiteY323" fmla="*/ 280787 h 306993"/>
                <a:gd name="connsiteX324" fmla="*/ 416459 w 1318869"/>
                <a:gd name="connsiteY324" fmla="*/ 290148 h 306993"/>
                <a:gd name="connsiteX325" fmla="*/ 417749 w 1318869"/>
                <a:gd name="connsiteY325" fmla="*/ 290148 h 306993"/>
                <a:gd name="connsiteX326" fmla="*/ 419034 w 1318869"/>
                <a:gd name="connsiteY326" fmla="*/ 288275 h 306993"/>
                <a:gd name="connsiteX327" fmla="*/ 420320 w 1318869"/>
                <a:gd name="connsiteY327" fmla="*/ 294827 h 306993"/>
                <a:gd name="connsiteX328" fmla="*/ 421610 w 1318869"/>
                <a:gd name="connsiteY328" fmla="*/ 279851 h 306993"/>
                <a:gd name="connsiteX329" fmla="*/ 422896 w 1318869"/>
                <a:gd name="connsiteY329" fmla="*/ 287339 h 306993"/>
                <a:gd name="connsiteX330" fmla="*/ 424185 w 1318869"/>
                <a:gd name="connsiteY330" fmla="*/ 277977 h 306993"/>
                <a:gd name="connsiteX331" fmla="*/ 425471 w 1318869"/>
                <a:gd name="connsiteY331" fmla="*/ 288275 h 306993"/>
                <a:gd name="connsiteX332" fmla="*/ 426761 w 1318869"/>
                <a:gd name="connsiteY332" fmla="*/ 292954 h 306993"/>
                <a:gd name="connsiteX333" fmla="*/ 428047 w 1318869"/>
                <a:gd name="connsiteY333" fmla="*/ 292017 h 306993"/>
                <a:gd name="connsiteX334" fmla="*/ 429332 w 1318869"/>
                <a:gd name="connsiteY334" fmla="*/ 289212 h 306993"/>
                <a:gd name="connsiteX335" fmla="*/ 430622 w 1318869"/>
                <a:gd name="connsiteY335" fmla="*/ 289212 h 306993"/>
                <a:gd name="connsiteX336" fmla="*/ 431908 w 1318869"/>
                <a:gd name="connsiteY336" fmla="*/ 276108 h 306993"/>
                <a:gd name="connsiteX337" fmla="*/ 433198 w 1318869"/>
                <a:gd name="connsiteY337" fmla="*/ 286402 h 306993"/>
                <a:gd name="connsiteX338" fmla="*/ 434483 w 1318869"/>
                <a:gd name="connsiteY338" fmla="*/ 291081 h 306993"/>
                <a:gd name="connsiteX339" fmla="*/ 435773 w 1318869"/>
                <a:gd name="connsiteY339" fmla="*/ 275172 h 306993"/>
                <a:gd name="connsiteX340" fmla="*/ 437059 w 1318869"/>
                <a:gd name="connsiteY340" fmla="*/ 284529 h 306993"/>
                <a:gd name="connsiteX341" fmla="*/ 438344 w 1318869"/>
                <a:gd name="connsiteY341" fmla="*/ 280787 h 306993"/>
                <a:gd name="connsiteX342" fmla="*/ 439634 w 1318869"/>
                <a:gd name="connsiteY342" fmla="*/ 287339 h 306993"/>
                <a:gd name="connsiteX343" fmla="*/ 440920 w 1318869"/>
                <a:gd name="connsiteY343" fmla="*/ 277977 h 306993"/>
                <a:gd name="connsiteX344" fmla="*/ 442210 w 1318869"/>
                <a:gd name="connsiteY344" fmla="*/ 270493 h 306993"/>
                <a:gd name="connsiteX345" fmla="*/ 443495 w 1318869"/>
                <a:gd name="connsiteY345" fmla="*/ 279851 h 306993"/>
                <a:gd name="connsiteX346" fmla="*/ 444785 w 1318869"/>
                <a:gd name="connsiteY346" fmla="*/ 281724 h 306993"/>
                <a:gd name="connsiteX347" fmla="*/ 446071 w 1318869"/>
                <a:gd name="connsiteY347" fmla="*/ 280787 h 306993"/>
                <a:gd name="connsiteX348" fmla="*/ 447357 w 1318869"/>
                <a:gd name="connsiteY348" fmla="*/ 294827 h 306993"/>
                <a:gd name="connsiteX349" fmla="*/ 448646 w 1318869"/>
                <a:gd name="connsiteY349" fmla="*/ 281724 h 306993"/>
                <a:gd name="connsiteX350" fmla="*/ 449932 w 1318869"/>
                <a:gd name="connsiteY350" fmla="*/ 286402 h 306993"/>
                <a:gd name="connsiteX351" fmla="*/ 451222 w 1318869"/>
                <a:gd name="connsiteY351" fmla="*/ 282660 h 306993"/>
                <a:gd name="connsiteX352" fmla="*/ 452508 w 1318869"/>
                <a:gd name="connsiteY352" fmla="*/ 283597 h 306993"/>
                <a:gd name="connsiteX353" fmla="*/ 453797 w 1318869"/>
                <a:gd name="connsiteY353" fmla="*/ 292017 h 306993"/>
                <a:gd name="connsiteX354" fmla="*/ 455083 w 1318869"/>
                <a:gd name="connsiteY354" fmla="*/ 290148 h 306993"/>
                <a:gd name="connsiteX355" fmla="*/ 456373 w 1318869"/>
                <a:gd name="connsiteY355" fmla="*/ 277977 h 306993"/>
                <a:gd name="connsiteX356" fmla="*/ 457659 w 1318869"/>
                <a:gd name="connsiteY356" fmla="*/ 294827 h 306993"/>
                <a:gd name="connsiteX357" fmla="*/ 458944 w 1318869"/>
                <a:gd name="connsiteY357" fmla="*/ 289212 h 306993"/>
                <a:gd name="connsiteX358" fmla="*/ 460234 w 1318869"/>
                <a:gd name="connsiteY358" fmla="*/ 289212 h 306993"/>
                <a:gd name="connsiteX359" fmla="*/ 461520 w 1318869"/>
                <a:gd name="connsiteY359" fmla="*/ 290148 h 306993"/>
                <a:gd name="connsiteX360" fmla="*/ 462810 w 1318869"/>
                <a:gd name="connsiteY360" fmla="*/ 284529 h 306993"/>
                <a:gd name="connsiteX361" fmla="*/ 464095 w 1318869"/>
                <a:gd name="connsiteY361" fmla="*/ 296700 h 306993"/>
                <a:gd name="connsiteX362" fmla="*/ 465385 w 1318869"/>
                <a:gd name="connsiteY362" fmla="*/ 299506 h 306993"/>
                <a:gd name="connsiteX363" fmla="*/ 466671 w 1318869"/>
                <a:gd name="connsiteY363" fmla="*/ 293890 h 306993"/>
                <a:gd name="connsiteX364" fmla="*/ 467957 w 1318869"/>
                <a:gd name="connsiteY364" fmla="*/ 285466 h 306993"/>
                <a:gd name="connsiteX365" fmla="*/ 469246 w 1318869"/>
                <a:gd name="connsiteY365" fmla="*/ 289212 h 306993"/>
                <a:gd name="connsiteX366" fmla="*/ 470532 w 1318869"/>
                <a:gd name="connsiteY366" fmla="*/ 291081 h 306993"/>
                <a:gd name="connsiteX367" fmla="*/ 471822 w 1318869"/>
                <a:gd name="connsiteY367" fmla="*/ 282660 h 306993"/>
                <a:gd name="connsiteX368" fmla="*/ 473108 w 1318869"/>
                <a:gd name="connsiteY368" fmla="*/ 270493 h 306993"/>
                <a:gd name="connsiteX369" fmla="*/ 474397 w 1318869"/>
                <a:gd name="connsiteY369" fmla="*/ 292017 h 306993"/>
                <a:gd name="connsiteX370" fmla="*/ 475683 w 1318869"/>
                <a:gd name="connsiteY370" fmla="*/ 288275 h 306993"/>
                <a:gd name="connsiteX371" fmla="*/ 476969 w 1318869"/>
                <a:gd name="connsiteY371" fmla="*/ 283597 h 306993"/>
                <a:gd name="connsiteX372" fmla="*/ 478259 w 1318869"/>
                <a:gd name="connsiteY372" fmla="*/ 231183 h 306993"/>
                <a:gd name="connsiteX373" fmla="*/ 479544 w 1318869"/>
                <a:gd name="connsiteY373" fmla="*/ 286402 h 306993"/>
                <a:gd name="connsiteX374" fmla="*/ 480834 w 1318869"/>
                <a:gd name="connsiteY374" fmla="*/ 285466 h 306993"/>
                <a:gd name="connsiteX375" fmla="*/ 482120 w 1318869"/>
                <a:gd name="connsiteY375" fmla="*/ 288275 h 306993"/>
                <a:gd name="connsiteX376" fmla="*/ 483410 w 1318869"/>
                <a:gd name="connsiteY376" fmla="*/ 297633 h 306993"/>
                <a:gd name="connsiteX377" fmla="*/ 484695 w 1318869"/>
                <a:gd name="connsiteY377" fmla="*/ 283597 h 306993"/>
                <a:gd name="connsiteX378" fmla="*/ 485981 w 1318869"/>
                <a:gd name="connsiteY378" fmla="*/ 294827 h 306993"/>
                <a:gd name="connsiteX379" fmla="*/ 487271 w 1318869"/>
                <a:gd name="connsiteY379" fmla="*/ 272362 h 306993"/>
                <a:gd name="connsiteX380" fmla="*/ 488556 w 1318869"/>
                <a:gd name="connsiteY380" fmla="*/ 272362 h 306993"/>
                <a:gd name="connsiteX381" fmla="*/ 489846 w 1318869"/>
                <a:gd name="connsiteY381" fmla="*/ 290148 h 306993"/>
                <a:gd name="connsiteX382" fmla="*/ 491132 w 1318869"/>
                <a:gd name="connsiteY382" fmla="*/ 283597 h 306993"/>
                <a:gd name="connsiteX383" fmla="*/ 492422 w 1318869"/>
                <a:gd name="connsiteY383" fmla="*/ 283597 h 306993"/>
                <a:gd name="connsiteX384" fmla="*/ 493707 w 1318869"/>
                <a:gd name="connsiteY384" fmla="*/ 276108 h 306993"/>
                <a:gd name="connsiteX385" fmla="*/ 494993 w 1318869"/>
                <a:gd name="connsiteY385" fmla="*/ 268620 h 306993"/>
                <a:gd name="connsiteX386" fmla="*/ 496283 w 1318869"/>
                <a:gd name="connsiteY386" fmla="*/ 260195 h 306993"/>
                <a:gd name="connsiteX387" fmla="*/ 497569 w 1318869"/>
                <a:gd name="connsiteY387" fmla="*/ 288275 h 306993"/>
                <a:gd name="connsiteX388" fmla="*/ 498858 w 1318869"/>
                <a:gd name="connsiteY388" fmla="*/ 264874 h 306993"/>
                <a:gd name="connsiteX389" fmla="*/ 500144 w 1318869"/>
                <a:gd name="connsiteY389" fmla="*/ 234925 h 306993"/>
                <a:gd name="connsiteX390" fmla="*/ 501434 w 1318869"/>
                <a:gd name="connsiteY390" fmla="*/ 268620 h 306993"/>
                <a:gd name="connsiteX391" fmla="*/ 502720 w 1318869"/>
                <a:gd name="connsiteY391" fmla="*/ 247092 h 306993"/>
                <a:gd name="connsiteX392" fmla="*/ 504005 w 1318869"/>
                <a:gd name="connsiteY392" fmla="*/ 222758 h 306993"/>
                <a:gd name="connsiteX393" fmla="*/ 505295 w 1318869"/>
                <a:gd name="connsiteY393" fmla="*/ 219949 h 306993"/>
                <a:gd name="connsiteX394" fmla="*/ 506581 w 1318869"/>
                <a:gd name="connsiteY394" fmla="*/ 197488 h 306993"/>
                <a:gd name="connsiteX395" fmla="*/ 507871 w 1318869"/>
                <a:gd name="connsiteY395" fmla="*/ 215270 h 306993"/>
                <a:gd name="connsiteX396" fmla="*/ 509156 w 1318869"/>
                <a:gd name="connsiteY396" fmla="*/ 263942 h 306993"/>
                <a:gd name="connsiteX397" fmla="*/ 510446 w 1318869"/>
                <a:gd name="connsiteY397" fmla="*/ 273299 h 306993"/>
                <a:gd name="connsiteX398" fmla="*/ 511732 w 1318869"/>
                <a:gd name="connsiteY398" fmla="*/ 270493 h 306993"/>
                <a:gd name="connsiteX399" fmla="*/ 513018 w 1318869"/>
                <a:gd name="connsiteY399" fmla="*/ 271426 h 306993"/>
                <a:gd name="connsiteX400" fmla="*/ 514307 w 1318869"/>
                <a:gd name="connsiteY400" fmla="*/ 265811 h 306993"/>
                <a:gd name="connsiteX401" fmla="*/ 515593 w 1318869"/>
                <a:gd name="connsiteY401" fmla="*/ 273299 h 306993"/>
                <a:gd name="connsiteX402" fmla="*/ 516883 w 1318869"/>
                <a:gd name="connsiteY402" fmla="*/ 275172 h 306993"/>
                <a:gd name="connsiteX403" fmla="*/ 518169 w 1318869"/>
                <a:gd name="connsiteY403" fmla="*/ 270493 h 306993"/>
                <a:gd name="connsiteX404" fmla="*/ 519458 w 1318869"/>
                <a:gd name="connsiteY404" fmla="*/ 238667 h 306993"/>
                <a:gd name="connsiteX405" fmla="*/ 520744 w 1318869"/>
                <a:gd name="connsiteY405" fmla="*/ 239604 h 306993"/>
                <a:gd name="connsiteX406" fmla="*/ 522030 w 1318869"/>
                <a:gd name="connsiteY406" fmla="*/ 232115 h 306993"/>
                <a:gd name="connsiteX407" fmla="*/ 523320 w 1318869"/>
                <a:gd name="connsiteY407" fmla="*/ 203103 h 306993"/>
                <a:gd name="connsiteX408" fmla="*/ 524605 w 1318869"/>
                <a:gd name="connsiteY408" fmla="*/ 206845 h 306993"/>
                <a:gd name="connsiteX409" fmla="*/ 525895 w 1318869"/>
                <a:gd name="connsiteY409" fmla="*/ 211528 h 306993"/>
                <a:gd name="connsiteX410" fmla="*/ 527181 w 1318869"/>
                <a:gd name="connsiteY410" fmla="*/ 210591 h 306993"/>
                <a:gd name="connsiteX411" fmla="*/ 528471 w 1318869"/>
                <a:gd name="connsiteY411" fmla="*/ 216207 h 306993"/>
                <a:gd name="connsiteX412" fmla="*/ 529756 w 1318869"/>
                <a:gd name="connsiteY412" fmla="*/ 207782 h 306993"/>
                <a:gd name="connsiteX413" fmla="*/ 531042 w 1318869"/>
                <a:gd name="connsiteY413" fmla="*/ 220885 h 306993"/>
                <a:gd name="connsiteX414" fmla="*/ 532332 w 1318869"/>
                <a:gd name="connsiteY414" fmla="*/ 206845 h 306993"/>
                <a:gd name="connsiteX415" fmla="*/ 533617 w 1318869"/>
                <a:gd name="connsiteY415" fmla="*/ 199357 h 306993"/>
                <a:gd name="connsiteX416" fmla="*/ 534907 w 1318869"/>
                <a:gd name="connsiteY416" fmla="*/ 212460 h 306993"/>
                <a:gd name="connsiteX417" fmla="*/ 536193 w 1318869"/>
                <a:gd name="connsiteY417" fmla="*/ 233052 h 306993"/>
                <a:gd name="connsiteX418" fmla="*/ 537483 w 1318869"/>
                <a:gd name="connsiteY418" fmla="*/ 226500 h 306993"/>
                <a:gd name="connsiteX419" fmla="*/ 538768 w 1318869"/>
                <a:gd name="connsiteY419" fmla="*/ 125419 h 306993"/>
                <a:gd name="connsiteX420" fmla="*/ 540058 w 1318869"/>
                <a:gd name="connsiteY420" fmla="*/ 92661 h 306993"/>
                <a:gd name="connsiteX421" fmla="*/ 541344 w 1318869"/>
                <a:gd name="connsiteY421" fmla="*/ 135713 h 306993"/>
                <a:gd name="connsiteX422" fmla="*/ 542630 w 1318869"/>
                <a:gd name="connsiteY422" fmla="*/ 148816 h 306993"/>
                <a:gd name="connsiteX423" fmla="*/ 543919 w 1318869"/>
                <a:gd name="connsiteY423" fmla="*/ 114185 h 306993"/>
                <a:gd name="connsiteX424" fmla="*/ 545205 w 1318869"/>
                <a:gd name="connsiteY424" fmla="*/ 145074 h 306993"/>
                <a:gd name="connsiteX425" fmla="*/ 546495 w 1318869"/>
                <a:gd name="connsiteY425" fmla="*/ 177833 h 306993"/>
                <a:gd name="connsiteX426" fmla="*/ 547781 w 1318869"/>
                <a:gd name="connsiteY426" fmla="*/ 204976 h 306993"/>
                <a:gd name="connsiteX427" fmla="*/ 549070 w 1318869"/>
                <a:gd name="connsiteY427" fmla="*/ 109506 h 306993"/>
                <a:gd name="connsiteX428" fmla="*/ 550356 w 1318869"/>
                <a:gd name="connsiteY428" fmla="*/ 0 h 306993"/>
                <a:gd name="connsiteX429" fmla="*/ 551642 w 1318869"/>
                <a:gd name="connsiteY429" fmla="*/ 59902 h 306993"/>
                <a:gd name="connsiteX430" fmla="*/ 552932 w 1318869"/>
                <a:gd name="connsiteY430" fmla="*/ 145074 h 306993"/>
                <a:gd name="connsiteX431" fmla="*/ 554217 w 1318869"/>
                <a:gd name="connsiteY431" fmla="*/ 210591 h 306993"/>
                <a:gd name="connsiteX432" fmla="*/ 555507 w 1318869"/>
                <a:gd name="connsiteY432" fmla="*/ 162856 h 306993"/>
                <a:gd name="connsiteX433" fmla="*/ 556793 w 1318869"/>
                <a:gd name="connsiteY433" fmla="*/ 204040 h 306993"/>
                <a:gd name="connsiteX434" fmla="*/ 558083 w 1318869"/>
                <a:gd name="connsiteY434" fmla="*/ 242413 h 306993"/>
                <a:gd name="connsiteX435" fmla="*/ 559368 w 1318869"/>
                <a:gd name="connsiteY435" fmla="*/ 202167 h 306993"/>
                <a:gd name="connsiteX436" fmla="*/ 560654 w 1318869"/>
                <a:gd name="connsiteY436" fmla="*/ 200293 h 306993"/>
                <a:gd name="connsiteX437" fmla="*/ 561944 w 1318869"/>
                <a:gd name="connsiteY437" fmla="*/ 208718 h 306993"/>
                <a:gd name="connsiteX438" fmla="*/ 563230 w 1318869"/>
                <a:gd name="connsiteY438" fmla="*/ 171281 h 306993"/>
                <a:gd name="connsiteX439" fmla="*/ 564519 w 1318869"/>
                <a:gd name="connsiteY439" fmla="*/ 260195 h 306993"/>
                <a:gd name="connsiteX440" fmla="*/ 565805 w 1318869"/>
                <a:gd name="connsiteY440" fmla="*/ 219012 h 306993"/>
                <a:gd name="connsiteX441" fmla="*/ 567095 w 1318869"/>
                <a:gd name="connsiteY441" fmla="*/ 226500 h 306993"/>
                <a:gd name="connsiteX442" fmla="*/ 568381 w 1318869"/>
                <a:gd name="connsiteY442" fmla="*/ 243350 h 306993"/>
                <a:gd name="connsiteX443" fmla="*/ 569666 w 1318869"/>
                <a:gd name="connsiteY443" fmla="*/ 245219 h 306993"/>
                <a:gd name="connsiteX444" fmla="*/ 570956 w 1318869"/>
                <a:gd name="connsiteY444" fmla="*/ 267684 h 306993"/>
                <a:gd name="connsiteX445" fmla="*/ 572242 w 1318869"/>
                <a:gd name="connsiteY445" fmla="*/ 264874 h 306993"/>
                <a:gd name="connsiteX446" fmla="*/ 573532 w 1318869"/>
                <a:gd name="connsiteY446" fmla="*/ 245219 h 306993"/>
                <a:gd name="connsiteX447" fmla="*/ 574817 w 1318869"/>
                <a:gd name="connsiteY447" fmla="*/ 214333 h 306993"/>
                <a:gd name="connsiteX448" fmla="*/ 576107 w 1318869"/>
                <a:gd name="connsiteY448" fmla="*/ 204040 h 306993"/>
                <a:gd name="connsiteX449" fmla="*/ 577393 w 1318869"/>
                <a:gd name="connsiteY449" fmla="*/ 90787 h 306993"/>
                <a:gd name="connsiteX450" fmla="*/ 578678 w 1318869"/>
                <a:gd name="connsiteY450" fmla="*/ 278914 h 306993"/>
                <a:gd name="connsiteX451" fmla="*/ 579968 w 1318869"/>
                <a:gd name="connsiteY451" fmla="*/ 287339 h 306993"/>
                <a:gd name="connsiteX452" fmla="*/ 581254 w 1318869"/>
                <a:gd name="connsiteY452" fmla="*/ 295764 h 306993"/>
                <a:gd name="connsiteX453" fmla="*/ 582544 w 1318869"/>
                <a:gd name="connsiteY453" fmla="*/ 284529 h 306993"/>
                <a:gd name="connsiteX454" fmla="*/ 583829 w 1318869"/>
                <a:gd name="connsiteY454" fmla="*/ 280787 h 306993"/>
                <a:gd name="connsiteX455" fmla="*/ 585119 w 1318869"/>
                <a:gd name="connsiteY455" fmla="*/ 292954 h 306993"/>
                <a:gd name="connsiteX456" fmla="*/ 586405 w 1318869"/>
                <a:gd name="connsiteY456" fmla="*/ 303252 h 306993"/>
                <a:gd name="connsiteX457" fmla="*/ 587695 w 1318869"/>
                <a:gd name="connsiteY457" fmla="*/ 292017 h 306993"/>
                <a:gd name="connsiteX458" fmla="*/ 588980 w 1318869"/>
                <a:gd name="connsiteY458" fmla="*/ 298569 h 306993"/>
                <a:gd name="connsiteX459" fmla="*/ 590266 w 1318869"/>
                <a:gd name="connsiteY459" fmla="*/ 302315 h 306993"/>
                <a:gd name="connsiteX460" fmla="*/ 591556 w 1318869"/>
                <a:gd name="connsiteY460" fmla="*/ 297633 h 306993"/>
                <a:gd name="connsiteX461" fmla="*/ 592842 w 1318869"/>
                <a:gd name="connsiteY461" fmla="*/ 301379 h 306993"/>
                <a:gd name="connsiteX462" fmla="*/ 594131 w 1318869"/>
                <a:gd name="connsiteY462" fmla="*/ 303252 h 306993"/>
                <a:gd name="connsiteX463" fmla="*/ 595417 w 1318869"/>
                <a:gd name="connsiteY463" fmla="*/ 300442 h 306993"/>
                <a:gd name="connsiteX464" fmla="*/ 596707 w 1318869"/>
                <a:gd name="connsiteY464" fmla="*/ 293890 h 306993"/>
                <a:gd name="connsiteX465" fmla="*/ 597993 w 1318869"/>
                <a:gd name="connsiteY465" fmla="*/ 298569 h 306993"/>
                <a:gd name="connsiteX466" fmla="*/ 599278 w 1318869"/>
                <a:gd name="connsiteY466" fmla="*/ 299506 h 306993"/>
                <a:gd name="connsiteX467" fmla="*/ 600568 w 1318869"/>
                <a:gd name="connsiteY467" fmla="*/ 239604 h 306993"/>
                <a:gd name="connsiteX468" fmla="*/ 601854 w 1318869"/>
                <a:gd name="connsiteY468" fmla="*/ 298569 h 306993"/>
                <a:gd name="connsiteX469" fmla="*/ 603144 w 1318869"/>
                <a:gd name="connsiteY469" fmla="*/ 295764 h 306993"/>
                <a:gd name="connsiteX470" fmla="*/ 604429 w 1318869"/>
                <a:gd name="connsiteY470" fmla="*/ 301379 h 306993"/>
                <a:gd name="connsiteX471" fmla="*/ 605719 w 1318869"/>
                <a:gd name="connsiteY471" fmla="*/ 302315 h 306993"/>
                <a:gd name="connsiteX472" fmla="*/ 607005 w 1318869"/>
                <a:gd name="connsiteY472" fmla="*/ 302315 h 306993"/>
                <a:gd name="connsiteX473" fmla="*/ 608291 w 1318869"/>
                <a:gd name="connsiteY473" fmla="*/ 292017 h 306993"/>
                <a:gd name="connsiteX474" fmla="*/ 609580 w 1318869"/>
                <a:gd name="connsiteY474" fmla="*/ 298569 h 306993"/>
                <a:gd name="connsiteX475" fmla="*/ 610866 w 1318869"/>
                <a:gd name="connsiteY475" fmla="*/ 299506 h 306993"/>
                <a:gd name="connsiteX476" fmla="*/ 612156 w 1318869"/>
                <a:gd name="connsiteY476" fmla="*/ 303252 h 306993"/>
                <a:gd name="connsiteX477" fmla="*/ 613442 w 1318869"/>
                <a:gd name="connsiteY477" fmla="*/ 304184 h 306993"/>
                <a:gd name="connsiteX478" fmla="*/ 614731 w 1318869"/>
                <a:gd name="connsiteY478" fmla="*/ 304184 h 306993"/>
                <a:gd name="connsiteX479" fmla="*/ 616017 w 1318869"/>
                <a:gd name="connsiteY479" fmla="*/ 304184 h 306993"/>
                <a:gd name="connsiteX480" fmla="*/ 617303 w 1318869"/>
                <a:gd name="connsiteY480" fmla="*/ 303252 h 306993"/>
                <a:gd name="connsiteX481" fmla="*/ 618593 w 1318869"/>
                <a:gd name="connsiteY481" fmla="*/ 302315 h 306993"/>
                <a:gd name="connsiteX482" fmla="*/ 619878 w 1318869"/>
                <a:gd name="connsiteY482" fmla="*/ 293890 h 306993"/>
                <a:gd name="connsiteX483" fmla="*/ 621168 w 1318869"/>
                <a:gd name="connsiteY483" fmla="*/ 300442 h 306993"/>
                <a:gd name="connsiteX484" fmla="*/ 622454 w 1318869"/>
                <a:gd name="connsiteY484" fmla="*/ 299506 h 306993"/>
                <a:gd name="connsiteX485" fmla="*/ 623744 w 1318869"/>
                <a:gd name="connsiteY485" fmla="*/ 305121 h 306993"/>
                <a:gd name="connsiteX486" fmla="*/ 625029 w 1318869"/>
                <a:gd name="connsiteY486" fmla="*/ 303252 h 306993"/>
                <a:gd name="connsiteX487" fmla="*/ 626315 w 1318869"/>
                <a:gd name="connsiteY487" fmla="*/ 306057 h 306993"/>
                <a:gd name="connsiteX488" fmla="*/ 627605 w 1318869"/>
                <a:gd name="connsiteY488" fmla="*/ 306057 h 306993"/>
                <a:gd name="connsiteX489" fmla="*/ 628890 w 1318869"/>
                <a:gd name="connsiteY489" fmla="*/ 302315 h 306993"/>
                <a:gd name="connsiteX490" fmla="*/ 630180 w 1318869"/>
                <a:gd name="connsiteY490" fmla="*/ 304184 h 306993"/>
                <a:gd name="connsiteX491" fmla="*/ 631466 w 1318869"/>
                <a:gd name="connsiteY491" fmla="*/ 304184 h 306993"/>
                <a:gd name="connsiteX492" fmla="*/ 632752 w 1318869"/>
                <a:gd name="connsiteY492" fmla="*/ 303252 h 306993"/>
                <a:gd name="connsiteX493" fmla="*/ 634041 w 1318869"/>
                <a:gd name="connsiteY493" fmla="*/ 304184 h 306993"/>
                <a:gd name="connsiteX494" fmla="*/ 635327 w 1318869"/>
                <a:gd name="connsiteY494" fmla="*/ 305121 h 306993"/>
                <a:gd name="connsiteX495" fmla="*/ 636617 w 1318869"/>
                <a:gd name="connsiteY495" fmla="*/ 304184 h 306993"/>
                <a:gd name="connsiteX496" fmla="*/ 637903 w 1318869"/>
                <a:gd name="connsiteY496" fmla="*/ 305121 h 306993"/>
                <a:gd name="connsiteX497" fmla="*/ 639192 w 1318869"/>
                <a:gd name="connsiteY497" fmla="*/ 304184 h 306993"/>
                <a:gd name="connsiteX498" fmla="*/ 640478 w 1318869"/>
                <a:gd name="connsiteY498" fmla="*/ 304184 h 306993"/>
                <a:gd name="connsiteX499" fmla="*/ 641768 w 1318869"/>
                <a:gd name="connsiteY499" fmla="*/ 299506 h 306993"/>
                <a:gd name="connsiteX500" fmla="*/ 643054 w 1318869"/>
                <a:gd name="connsiteY500" fmla="*/ 297633 h 306993"/>
                <a:gd name="connsiteX501" fmla="*/ 644339 w 1318869"/>
                <a:gd name="connsiteY501" fmla="*/ 303252 h 306993"/>
                <a:gd name="connsiteX502" fmla="*/ 645629 w 1318869"/>
                <a:gd name="connsiteY502" fmla="*/ 304184 h 306993"/>
                <a:gd name="connsiteX503" fmla="*/ 646915 w 1318869"/>
                <a:gd name="connsiteY503" fmla="*/ 303252 h 306993"/>
                <a:gd name="connsiteX504" fmla="*/ 648205 w 1318869"/>
                <a:gd name="connsiteY504" fmla="*/ 305121 h 306993"/>
                <a:gd name="connsiteX505" fmla="*/ 649490 w 1318869"/>
                <a:gd name="connsiteY505" fmla="*/ 304184 h 306993"/>
                <a:gd name="connsiteX506" fmla="*/ 650780 w 1318869"/>
                <a:gd name="connsiteY506" fmla="*/ 303252 h 306993"/>
                <a:gd name="connsiteX507" fmla="*/ 652066 w 1318869"/>
                <a:gd name="connsiteY507" fmla="*/ 304184 h 306993"/>
                <a:gd name="connsiteX508" fmla="*/ 653352 w 1318869"/>
                <a:gd name="connsiteY508" fmla="*/ 305121 h 306993"/>
                <a:gd name="connsiteX509" fmla="*/ 654641 w 1318869"/>
                <a:gd name="connsiteY509" fmla="*/ 305121 h 306993"/>
                <a:gd name="connsiteX510" fmla="*/ 655927 w 1318869"/>
                <a:gd name="connsiteY510" fmla="*/ 303252 h 306993"/>
                <a:gd name="connsiteX511" fmla="*/ 657217 w 1318869"/>
                <a:gd name="connsiteY511" fmla="*/ 304184 h 306993"/>
                <a:gd name="connsiteX512" fmla="*/ 658503 w 1318869"/>
                <a:gd name="connsiteY512" fmla="*/ 306057 h 306993"/>
                <a:gd name="connsiteX513" fmla="*/ 659792 w 1318869"/>
                <a:gd name="connsiteY513" fmla="*/ 304184 h 306993"/>
                <a:gd name="connsiteX514" fmla="*/ 661078 w 1318869"/>
                <a:gd name="connsiteY514" fmla="*/ 306057 h 306993"/>
                <a:gd name="connsiteX515" fmla="*/ 662364 w 1318869"/>
                <a:gd name="connsiteY515" fmla="*/ 302315 h 306993"/>
                <a:gd name="connsiteX516" fmla="*/ 663654 w 1318869"/>
                <a:gd name="connsiteY516" fmla="*/ 306057 h 306993"/>
                <a:gd name="connsiteX517" fmla="*/ 664939 w 1318869"/>
                <a:gd name="connsiteY517" fmla="*/ 306057 h 306993"/>
                <a:gd name="connsiteX518" fmla="*/ 666229 w 1318869"/>
                <a:gd name="connsiteY518" fmla="*/ 305121 h 306993"/>
                <a:gd name="connsiteX519" fmla="*/ 667515 w 1318869"/>
                <a:gd name="connsiteY519" fmla="*/ 299506 h 306993"/>
                <a:gd name="connsiteX520" fmla="*/ 668805 w 1318869"/>
                <a:gd name="connsiteY520" fmla="*/ 306057 h 306993"/>
                <a:gd name="connsiteX521" fmla="*/ 670090 w 1318869"/>
                <a:gd name="connsiteY521" fmla="*/ 306057 h 306993"/>
                <a:gd name="connsiteX522" fmla="*/ 671380 w 1318869"/>
                <a:gd name="connsiteY522" fmla="*/ 305121 h 306993"/>
                <a:gd name="connsiteX523" fmla="*/ 672666 w 1318869"/>
                <a:gd name="connsiteY523" fmla="*/ 304184 h 306993"/>
                <a:gd name="connsiteX524" fmla="*/ 673951 w 1318869"/>
                <a:gd name="connsiteY524" fmla="*/ 303252 h 306993"/>
                <a:gd name="connsiteX525" fmla="*/ 675241 w 1318869"/>
                <a:gd name="connsiteY525" fmla="*/ 306057 h 306993"/>
                <a:gd name="connsiteX526" fmla="*/ 676527 w 1318869"/>
                <a:gd name="connsiteY526" fmla="*/ 306057 h 306993"/>
                <a:gd name="connsiteX527" fmla="*/ 677817 w 1318869"/>
                <a:gd name="connsiteY527" fmla="*/ 305121 h 306993"/>
                <a:gd name="connsiteX528" fmla="*/ 679102 w 1318869"/>
                <a:gd name="connsiteY528" fmla="*/ 306994 h 306993"/>
                <a:gd name="connsiteX529" fmla="*/ 680392 w 1318869"/>
                <a:gd name="connsiteY529" fmla="*/ 305121 h 306993"/>
                <a:gd name="connsiteX530" fmla="*/ 681678 w 1318869"/>
                <a:gd name="connsiteY530" fmla="*/ 306994 h 306993"/>
                <a:gd name="connsiteX531" fmla="*/ 682964 w 1318869"/>
                <a:gd name="connsiteY531" fmla="*/ 304184 h 306993"/>
                <a:gd name="connsiteX532" fmla="*/ 684253 w 1318869"/>
                <a:gd name="connsiteY532" fmla="*/ 305121 h 306993"/>
                <a:gd name="connsiteX533" fmla="*/ 685539 w 1318869"/>
                <a:gd name="connsiteY533" fmla="*/ 304184 h 306993"/>
                <a:gd name="connsiteX534" fmla="*/ 686829 w 1318869"/>
                <a:gd name="connsiteY534" fmla="*/ 306994 h 306993"/>
                <a:gd name="connsiteX535" fmla="*/ 688115 w 1318869"/>
                <a:gd name="connsiteY535" fmla="*/ 306057 h 306993"/>
                <a:gd name="connsiteX536" fmla="*/ 689404 w 1318869"/>
                <a:gd name="connsiteY536" fmla="*/ 305121 h 306993"/>
                <a:gd name="connsiteX537" fmla="*/ 690690 w 1318869"/>
                <a:gd name="connsiteY537" fmla="*/ 306057 h 306993"/>
                <a:gd name="connsiteX538" fmla="*/ 691976 w 1318869"/>
                <a:gd name="connsiteY538" fmla="*/ 305121 h 306993"/>
                <a:gd name="connsiteX539" fmla="*/ 693266 w 1318869"/>
                <a:gd name="connsiteY539" fmla="*/ 305121 h 306993"/>
                <a:gd name="connsiteX540" fmla="*/ 694551 w 1318869"/>
                <a:gd name="connsiteY540" fmla="*/ 306057 h 306993"/>
                <a:gd name="connsiteX541" fmla="*/ 695841 w 1318869"/>
                <a:gd name="connsiteY541" fmla="*/ 306994 h 306993"/>
                <a:gd name="connsiteX542" fmla="*/ 697127 w 1318869"/>
                <a:gd name="connsiteY542" fmla="*/ 305121 h 306993"/>
                <a:gd name="connsiteX543" fmla="*/ 698417 w 1318869"/>
                <a:gd name="connsiteY543" fmla="*/ 305121 h 306993"/>
                <a:gd name="connsiteX544" fmla="*/ 699702 w 1318869"/>
                <a:gd name="connsiteY544" fmla="*/ 305121 h 306993"/>
                <a:gd name="connsiteX545" fmla="*/ 700988 w 1318869"/>
                <a:gd name="connsiteY545" fmla="*/ 306057 h 306993"/>
                <a:gd name="connsiteX546" fmla="*/ 702278 w 1318869"/>
                <a:gd name="connsiteY546" fmla="*/ 306057 h 306993"/>
                <a:gd name="connsiteX547" fmla="*/ 703564 w 1318869"/>
                <a:gd name="connsiteY547" fmla="*/ 306057 h 306993"/>
                <a:gd name="connsiteX548" fmla="*/ 704853 w 1318869"/>
                <a:gd name="connsiteY548" fmla="*/ 306057 h 306993"/>
                <a:gd name="connsiteX549" fmla="*/ 706139 w 1318869"/>
                <a:gd name="connsiteY549" fmla="*/ 306057 h 306993"/>
                <a:gd name="connsiteX550" fmla="*/ 707429 w 1318869"/>
                <a:gd name="connsiteY550" fmla="*/ 306057 h 306993"/>
                <a:gd name="connsiteX551" fmla="*/ 708715 w 1318869"/>
                <a:gd name="connsiteY551" fmla="*/ 306057 h 306993"/>
                <a:gd name="connsiteX552" fmla="*/ 710000 w 1318869"/>
                <a:gd name="connsiteY552" fmla="*/ 305121 h 306993"/>
                <a:gd name="connsiteX553" fmla="*/ 711290 w 1318869"/>
                <a:gd name="connsiteY553" fmla="*/ 306994 h 306993"/>
                <a:gd name="connsiteX554" fmla="*/ 712576 w 1318869"/>
                <a:gd name="connsiteY554" fmla="*/ 305121 h 306993"/>
                <a:gd name="connsiteX555" fmla="*/ 713866 w 1318869"/>
                <a:gd name="connsiteY555" fmla="*/ 306057 h 306993"/>
                <a:gd name="connsiteX556" fmla="*/ 715151 w 1318869"/>
                <a:gd name="connsiteY556" fmla="*/ 306057 h 306993"/>
                <a:gd name="connsiteX557" fmla="*/ 716441 w 1318869"/>
                <a:gd name="connsiteY557" fmla="*/ 306994 h 306993"/>
                <a:gd name="connsiteX558" fmla="*/ 717727 w 1318869"/>
                <a:gd name="connsiteY558" fmla="*/ 306057 h 306993"/>
                <a:gd name="connsiteX559" fmla="*/ 719012 w 1318869"/>
                <a:gd name="connsiteY559" fmla="*/ 306994 h 306993"/>
                <a:gd name="connsiteX560" fmla="*/ 720302 w 1318869"/>
                <a:gd name="connsiteY560" fmla="*/ 306057 h 306993"/>
                <a:gd name="connsiteX561" fmla="*/ 721588 w 1318869"/>
                <a:gd name="connsiteY561" fmla="*/ 305121 h 306993"/>
                <a:gd name="connsiteX562" fmla="*/ 722878 w 1318869"/>
                <a:gd name="connsiteY562" fmla="*/ 306057 h 306993"/>
                <a:gd name="connsiteX563" fmla="*/ 724163 w 1318869"/>
                <a:gd name="connsiteY563" fmla="*/ 306994 h 306993"/>
                <a:gd name="connsiteX564" fmla="*/ 725453 w 1318869"/>
                <a:gd name="connsiteY564" fmla="*/ 306057 h 306993"/>
                <a:gd name="connsiteX565" fmla="*/ 726739 w 1318869"/>
                <a:gd name="connsiteY565" fmla="*/ 304184 h 306993"/>
                <a:gd name="connsiteX566" fmla="*/ 728025 w 1318869"/>
                <a:gd name="connsiteY566" fmla="*/ 305121 h 306993"/>
                <a:gd name="connsiteX567" fmla="*/ 729314 w 1318869"/>
                <a:gd name="connsiteY567" fmla="*/ 306057 h 306993"/>
                <a:gd name="connsiteX568" fmla="*/ 730600 w 1318869"/>
                <a:gd name="connsiteY568" fmla="*/ 306057 h 306993"/>
                <a:gd name="connsiteX569" fmla="*/ 731890 w 1318869"/>
                <a:gd name="connsiteY569" fmla="*/ 306994 h 306993"/>
                <a:gd name="connsiteX570" fmla="*/ 733176 w 1318869"/>
                <a:gd name="connsiteY570" fmla="*/ 306057 h 306993"/>
                <a:gd name="connsiteX571" fmla="*/ 734465 w 1318869"/>
                <a:gd name="connsiteY571" fmla="*/ 306994 h 306993"/>
                <a:gd name="connsiteX572" fmla="*/ 735751 w 1318869"/>
                <a:gd name="connsiteY572" fmla="*/ 306057 h 306993"/>
                <a:gd name="connsiteX573" fmla="*/ 737037 w 1318869"/>
                <a:gd name="connsiteY573" fmla="*/ 305121 h 306993"/>
                <a:gd name="connsiteX574" fmla="*/ 738327 w 1318869"/>
                <a:gd name="connsiteY574" fmla="*/ 306057 h 306993"/>
                <a:gd name="connsiteX575" fmla="*/ 739612 w 1318869"/>
                <a:gd name="connsiteY575" fmla="*/ 306057 h 306993"/>
                <a:gd name="connsiteX576" fmla="*/ 740902 w 1318869"/>
                <a:gd name="connsiteY576" fmla="*/ 306057 h 306993"/>
                <a:gd name="connsiteX577" fmla="*/ 742188 w 1318869"/>
                <a:gd name="connsiteY577" fmla="*/ 306057 h 306993"/>
                <a:gd name="connsiteX578" fmla="*/ 743478 w 1318869"/>
                <a:gd name="connsiteY578" fmla="*/ 306994 h 306993"/>
                <a:gd name="connsiteX579" fmla="*/ 744763 w 1318869"/>
                <a:gd name="connsiteY579" fmla="*/ 305121 h 306993"/>
                <a:gd name="connsiteX580" fmla="*/ 746049 w 1318869"/>
                <a:gd name="connsiteY580" fmla="*/ 306057 h 306993"/>
                <a:gd name="connsiteX581" fmla="*/ 747339 w 1318869"/>
                <a:gd name="connsiteY581" fmla="*/ 306057 h 306993"/>
                <a:gd name="connsiteX582" fmla="*/ 748625 w 1318869"/>
                <a:gd name="connsiteY582" fmla="*/ 306057 h 306993"/>
                <a:gd name="connsiteX583" fmla="*/ 749914 w 1318869"/>
                <a:gd name="connsiteY583" fmla="*/ 306994 h 306993"/>
                <a:gd name="connsiteX584" fmla="*/ 751200 w 1318869"/>
                <a:gd name="connsiteY584" fmla="*/ 306057 h 306993"/>
                <a:gd name="connsiteX585" fmla="*/ 752490 w 1318869"/>
                <a:gd name="connsiteY585" fmla="*/ 305121 h 306993"/>
                <a:gd name="connsiteX586" fmla="*/ 753776 w 1318869"/>
                <a:gd name="connsiteY586" fmla="*/ 306057 h 306993"/>
                <a:gd name="connsiteX587" fmla="*/ 755061 w 1318869"/>
                <a:gd name="connsiteY587" fmla="*/ 306994 h 306993"/>
                <a:gd name="connsiteX588" fmla="*/ 756351 w 1318869"/>
                <a:gd name="connsiteY588" fmla="*/ 306057 h 306993"/>
                <a:gd name="connsiteX589" fmla="*/ 757637 w 1318869"/>
                <a:gd name="connsiteY589" fmla="*/ 305121 h 306993"/>
                <a:gd name="connsiteX590" fmla="*/ 758927 w 1318869"/>
                <a:gd name="connsiteY590" fmla="*/ 306057 h 306993"/>
                <a:gd name="connsiteX591" fmla="*/ 760212 w 1318869"/>
                <a:gd name="connsiteY591" fmla="*/ 306994 h 306993"/>
                <a:gd name="connsiteX592" fmla="*/ 761502 w 1318869"/>
                <a:gd name="connsiteY592" fmla="*/ 306994 h 306993"/>
                <a:gd name="connsiteX593" fmla="*/ 762788 w 1318869"/>
                <a:gd name="connsiteY593" fmla="*/ 305121 h 306993"/>
                <a:gd name="connsiteX594" fmla="*/ 764073 w 1318869"/>
                <a:gd name="connsiteY594" fmla="*/ 305121 h 306993"/>
                <a:gd name="connsiteX595" fmla="*/ 765363 w 1318869"/>
                <a:gd name="connsiteY595" fmla="*/ 305121 h 306993"/>
                <a:gd name="connsiteX596" fmla="*/ 766649 w 1318869"/>
                <a:gd name="connsiteY596" fmla="*/ 306994 h 306993"/>
                <a:gd name="connsiteX597" fmla="*/ 767939 w 1318869"/>
                <a:gd name="connsiteY597" fmla="*/ 306057 h 306993"/>
                <a:gd name="connsiteX598" fmla="*/ 769224 w 1318869"/>
                <a:gd name="connsiteY598" fmla="*/ 306057 h 306993"/>
                <a:gd name="connsiteX599" fmla="*/ 770514 w 1318869"/>
                <a:gd name="connsiteY599" fmla="*/ 306994 h 306993"/>
                <a:gd name="connsiteX600" fmla="*/ 771800 w 1318869"/>
                <a:gd name="connsiteY600" fmla="*/ 306057 h 306993"/>
                <a:gd name="connsiteX601" fmla="*/ 773086 w 1318869"/>
                <a:gd name="connsiteY601" fmla="*/ 306057 h 306993"/>
                <a:gd name="connsiteX602" fmla="*/ 774375 w 1318869"/>
                <a:gd name="connsiteY602" fmla="*/ 306994 h 306993"/>
                <a:gd name="connsiteX603" fmla="*/ 775661 w 1318869"/>
                <a:gd name="connsiteY603" fmla="*/ 306057 h 306993"/>
                <a:gd name="connsiteX604" fmla="*/ 776951 w 1318869"/>
                <a:gd name="connsiteY604" fmla="*/ 306994 h 306993"/>
                <a:gd name="connsiteX605" fmla="*/ 778237 w 1318869"/>
                <a:gd name="connsiteY605" fmla="*/ 306057 h 306993"/>
                <a:gd name="connsiteX606" fmla="*/ 779526 w 1318869"/>
                <a:gd name="connsiteY606" fmla="*/ 306057 h 306993"/>
                <a:gd name="connsiteX607" fmla="*/ 780812 w 1318869"/>
                <a:gd name="connsiteY607" fmla="*/ 306057 h 306993"/>
                <a:gd name="connsiteX608" fmla="*/ 782098 w 1318869"/>
                <a:gd name="connsiteY608" fmla="*/ 306994 h 306993"/>
                <a:gd name="connsiteX609" fmla="*/ 783388 w 1318869"/>
                <a:gd name="connsiteY609" fmla="*/ 306057 h 306993"/>
                <a:gd name="connsiteX610" fmla="*/ 784673 w 1318869"/>
                <a:gd name="connsiteY610" fmla="*/ 306994 h 306993"/>
                <a:gd name="connsiteX611" fmla="*/ 785963 w 1318869"/>
                <a:gd name="connsiteY611" fmla="*/ 305121 h 306993"/>
                <a:gd name="connsiteX612" fmla="*/ 787249 w 1318869"/>
                <a:gd name="connsiteY612" fmla="*/ 306994 h 306993"/>
                <a:gd name="connsiteX613" fmla="*/ 788539 w 1318869"/>
                <a:gd name="connsiteY613" fmla="*/ 306994 h 306993"/>
                <a:gd name="connsiteX614" fmla="*/ 789824 w 1318869"/>
                <a:gd name="connsiteY614" fmla="*/ 305121 h 306993"/>
                <a:gd name="connsiteX615" fmla="*/ 791110 w 1318869"/>
                <a:gd name="connsiteY615" fmla="*/ 306057 h 306993"/>
                <a:gd name="connsiteX616" fmla="*/ 792400 w 1318869"/>
                <a:gd name="connsiteY616" fmla="*/ 305121 h 306993"/>
                <a:gd name="connsiteX617" fmla="*/ 793686 w 1318869"/>
                <a:gd name="connsiteY617" fmla="*/ 306057 h 306993"/>
                <a:gd name="connsiteX618" fmla="*/ 794975 w 1318869"/>
                <a:gd name="connsiteY618" fmla="*/ 306057 h 306993"/>
                <a:gd name="connsiteX619" fmla="*/ 796261 w 1318869"/>
                <a:gd name="connsiteY619" fmla="*/ 306994 h 306993"/>
                <a:gd name="connsiteX620" fmla="*/ 797551 w 1318869"/>
                <a:gd name="connsiteY620" fmla="*/ 305121 h 306993"/>
                <a:gd name="connsiteX621" fmla="*/ 798837 w 1318869"/>
                <a:gd name="connsiteY621" fmla="*/ 305121 h 306993"/>
                <a:gd name="connsiteX622" fmla="*/ 800122 w 1318869"/>
                <a:gd name="connsiteY622" fmla="*/ 306057 h 306993"/>
                <a:gd name="connsiteX623" fmla="*/ 801412 w 1318869"/>
                <a:gd name="connsiteY623" fmla="*/ 306994 h 306993"/>
                <a:gd name="connsiteX624" fmla="*/ 802698 w 1318869"/>
                <a:gd name="connsiteY624" fmla="*/ 306994 h 306993"/>
                <a:gd name="connsiteX625" fmla="*/ 803988 w 1318869"/>
                <a:gd name="connsiteY625" fmla="*/ 305121 h 306993"/>
                <a:gd name="connsiteX626" fmla="*/ 805273 w 1318869"/>
                <a:gd name="connsiteY626" fmla="*/ 306994 h 306993"/>
                <a:gd name="connsiteX627" fmla="*/ 806563 w 1318869"/>
                <a:gd name="connsiteY627" fmla="*/ 306057 h 306993"/>
                <a:gd name="connsiteX628" fmla="*/ 807849 w 1318869"/>
                <a:gd name="connsiteY628" fmla="*/ 306057 h 306993"/>
                <a:gd name="connsiteX629" fmla="*/ 809134 w 1318869"/>
                <a:gd name="connsiteY629" fmla="*/ 306994 h 306993"/>
                <a:gd name="connsiteX630" fmla="*/ 810424 w 1318869"/>
                <a:gd name="connsiteY630" fmla="*/ 306994 h 306993"/>
                <a:gd name="connsiteX631" fmla="*/ 811710 w 1318869"/>
                <a:gd name="connsiteY631" fmla="*/ 306057 h 306993"/>
                <a:gd name="connsiteX632" fmla="*/ 813000 w 1318869"/>
                <a:gd name="connsiteY632" fmla="*/ 306994 h 306993"/>
                <a:gd name="connsiteX633" fmla="*/ 814285 w 1318869"/>
                <a:gd name="connsiteY633" fmla="*/ 305121 h 306993"/>
                <a:gd name="connsiteX634" fmla="*/ 815575 w 1318869"/>
                <a:gd name="connsiteY634" fmla="*/ 306057 h 306993"/>
                <a:gd name="connsiteX635" fmla="*/ 816861 w 1318869"/>
                <a:gd name="connsiteY635" fmla="*/ 305121 h 306993"/>
                <a:gd name="connsiteX636" fmla="*/ 818147 w 1318869"/>
                <a:gd name="connsiteY636" fmla="*/ 306994 h 306993"/>
                <a:gd name="connsiteX637" fmla="*/ 819436 w 1318869"/>
                <a:gd name="connsiteY637" fmla="*/ 306057 h 306993"/>
                <a:gd name="connsiteX638" fmla="*/ 820722 w 1318869"/>
                <a:gd name="connsiteY638" fmla="*/ 305121 h 306993"/>
                <a:gd name="connsiteX639" fmla="*/ 822012 w 1318869"/>
                <a:gd name="connsiteY639" fmla="*/ 306994 h 306993"/>
                <a:gd name="connsiteX640" fmla="*/ 823298 w 1318869"/>
                <a:gd name="connsiteY640" fmla="*/ 306057 h 306993"/>
                <a:gd name="connsiteX641" fmla="*/ 824587 w 1318869"/>
                <a:gd name="connsiteY641" fmla="*/ 306994 h 306993"/>
                <a:gd name="connsiteX642" fmla="*/ 825873 w 1318869"/>
                <a:gd name="connsiteY642" fmla="*/ 306057 h 306993"/>
                <a:gd name="connsiteX643" fmla="*/ 827163 w 1318869"/>
                <a:gd name="connsiteY643" fmla="*/ 306994 h 306993"/>
                <a:gd name="connsiteX644" fmla="*/ 828449 w 1318869"/>
                <a:gd name="connsiteY644" fmla="*/ 306057 h 306993"/>
                <a:gd name="connsiteX645" fmla="*/ 829734 w 1318869"/>
                <a:gd name="connsiteY645" fmla="*/ 306057 h 306993"/>
                <a:gd name="connsiteX646" fmla="*/ 831024 w 1318869"/>
                <a:gd name="connsiteY646" fmla="*/ 306994 h 306993"/>
                <a:gd name="connsiteX647" fmla="*/ 832310 w 1318869"/>
                <a:gd name="connsiteY647" fmla="*/ 306994 h 306993"/>
                <a:gd name="connsiteX648" fmla="*/ 833600 w 1318869"/>
                <a:gd name="connsiteY648" fmla="*/ 306994 h 306993"/>
                <a:gd name="connsiteX649" fmla="*/ 834885 w 1318869"/>
                <a:gd name="connsiteY649" fmla="*/ 306994 h 306993"/>
                <a:gd name="connsiteX650" fmla="*/ 836175 w 1318869"/>
                <a:gd name="connsiteY650" fmla="*/ 305121 h 306993"/>
                <a:gd name="connsiteX651" fmla="*/ 837461 w 1318869"/>
                <a:gd name="connsiteY651" fmla="*/ 306994 h 306993"/>
                <a:gd name="connsiteX652" fmla="*/ 838747 w 1318869"/>
                <a:gd name="connsiteY652" fmla="*/ 306057 h 306993"/>
                <a:gd name="connsiteX653" fmla="*/ 840036 w 1318869"/>
                <a:gd name="connsiteY653" fmla="*/ 306994 h 306993"/>
                <a:gd name="connsiteX654" fmla="*/ 841322 w 1318869"/>
                <a:gd name="connsiteY654" fmla="*/ 306057 h 306993"/>
                <a:gd name="connsiteX655" fmla="*/ 842612 w 1318869"/>
                <a:gd name="connsiteY655" fmla="*/ 306994 h 306993"/>
                <a:gd name="connsiteX656" fmla="*/ 843898 w 1318869"/>
                <a:gd name="connsiteY656" fmla="*/ 306994 h 306993"/>
                <a:gd name="connsiteX657" fmla="*/ 845187 w 1318869"/>
                <a:gd name="connsiteY657" fmla="*/ 306057 h 306993"/>
                <a:gd name="connsiteX658" fmla="*/ 846473 w 1318869"/>
                <a:gd name="connsiteY658" fmla="*/ 306994 h 306993"/>
                <a:gd name="connsiteX659" fmla="*/ 847759 w 1318869"/>
                <a:gd name="connsiteY659" fmla="*/ 305121 h 306993"/>
                <a:gd name="connsiteX660" fmla="*/ 849049 w 1318869"/>
                <a:gd name="connsiteY660" fmla="*/ 306994 h 306993"/>
                <a:gd name="connsiteX661" fmla="*/ 850334 w 1318869"/>
                <a:gd name="connsiteY661" fmla="*/ 306057 h 306993"/>
                <a:gd name="connsiteX662" fmla="*/ 851624 w 1318869"/>
                <a:gd name="connsiteY662" fmla="*/ 306057 h 306993"/>
                <a:gd name="connsiteX663" fmla="*/ 852910 w 1318869"/>
                <a:gd name="connsiteY663" fmla="*/ 306057 h 306993"/>
                <a:gd name="connsiteX664" fmla="*/ 854200 w 1318869"/>
                <a:gd name="connsiteY664" fmla="*/ 306994 h 306993"/>
                <a:gd name="connsiteX665" fmla="*/ 855485 w 1318869"/>
                <a:gd name="connsiteY665" fmla="*/ 306994 h 306993"/>
                <a:gd name="connsiteX666" fmla="*/ 856775 w 1318869"/>
                <a:gd name="connsiteY666" fmla="*/ 306994 h 306993"/>
                <a:gd name="connsiteX667" fmla="*/ 858061 w 1318869"/>
                <a:gd name="connsiteY667" fmla="*/ 306057 h 306993"/>
                <a:gd name="connsiteX668" fmla="*/ 859346 w 1318869"/>
                <a:gd name="connsiteY668" fmla="*/ 306994 h 306993"/>
                <a:gd name="connsiteX669" fmla="*/ 860636 w 1318869"/>
                <a:gd name="connsiteY669" fmla="*/ 306994 h 306993"/>
                <a:gd name="connsiteX670" fmla="*/ 861922 w 1318869"/>
                <a:gd name="connsiteY670" fmla="*/ 305121 h 306993"/>
                <a:gd name="connsiteX671" fmla="*/ 863212 w 1318869"/>
                <a:gd name="connsiteY671" fmla="*/ 306057 h 306993"/>
                <a:gd name="connsiteX672" fmla="*/ 864497 w 1318869"/>
                <a:gd name="connsiteY672" fmla="*/ 306994 h 306993"/>
                <a:gd name="connsiteX673" fmla="*/ 865787 w 1318869"/>
                <a:gd name="connsiteY673" fmla="*/ 306057 h 306993"/>
                <a:gd name="connsiteX674" fmla="*/ 867073 w 1318869"/>
                <a:gd name="connsiteY674" fmla="*/ 306057 h 306993"/>
                <a:gd name="connsiteX675" fmla="*/ 868359 w 1318869"/>
                <a:gd name="connsiteY675" fmla="*/ 306057 h 306993"/>
                <a:gd name="connsiteX676" fmla="*/ 869648 w 1318869"/>
                <a:gd name="connsiteY676" fmla="*/ 306994 h 306993"/>
                <a:gd name="connsiteX677" fmla="*/ 870934 w 1318869"/>
                <a:gd name="connsiteY677" fmla="*/ 306057 h 306993"/>
                <a:gd name="connsiteX678" fmla="*/ 872224 w 1318869"/>
                <a:gd name="connsiteY678" fmla="*/ 306994 h 306993"/>
                <a:gd name="connsiteX679" fmla="*/ 873510 w 1318869"/>
                <a:gd name="connsiteY679" fmla="*/ 306994 h 306993"/>
                <a:gd name="connsiteX680" fmla="*/ 874799 w 1318869"/>
                <a:gd name="connsiteY680" fmla="*/ 306994 h 306993"/>
                <a:gd name="connsiteX681" fmla="*/ 876085 w 1318869"/>
                <a:gd name="connsiteY681" fmla="*/ 306994 h 306993"/>
                <a:gd name="connsiteX682" fmla="*/ 877371 w 1318869"/>
                <a:gd name="connsiteY682" fmla="*/ 306057 h 306993"/>
                <a:gd name="connsiteX683" fmla="*/ 878661 w 1318869"/>
                <a:gd name="connsiteY683" fmla="*/ 306994 h 306993"/>
                <a:gd name="connsiteX684" fmla="*/ 879946 w 1318869"/>
                <a:gd name="connsiteY684" fmla="*/ 306994 h 306993"/>
                <a:gd name="connsiteX685" fmla="*/ 881236 w 1318869"/>
                <a:gd name="connsiteY685" fmla="*/ 306057 h 306993"/>
                <a:gd name="connsiteX686" fmla="*/ 882522 w 1318869"/>
                <a:gd name="connsiteY686" fmla="*/ 306994 h 306993"/>
                <a:gd name="connsiteX687" fmla="*/ 883812 w 1318869"/>
                <a:gd name="connsiteY687" fmla="*/ 306057 h 306993"/>
                <a:gd name="connsiteX688" fmla="*/ 885097 w 1318869"/>
                <a:gd name="connsiteY688" fmla="*/ 305121 h 306993"/>
                <a:gd name="connsiteX689" fmla="*/ 886383 w 1318869"/>
                <a:gd name="connsiteY689" fmla="*/ 306057 h 306993"/>
                <a:gd name="connsiteX690" fmla="*/ 887673 w 1318869"/>
                <a:gd name="connsiteY690" fmla="*/ 306994 h 306993"/>
                <a:gd name="connsiteX691" fmla="*/ 888959 w 1318869"/>
                <a:gd name="connsiteY691" fmla="*/ 306994 h 306993"/>
                <a:gd name="connsiteX692" fmla="*/ 890248 w 1318869"/>
                <a:gd name="connsiteY692" fmla="*/ 306994 h 306993"/>
                <a:gd name="connsiteX693" fmla="*/ 891534 w 1318869"/>
                <a:gd name="connsiteY693" fmla="*/ 306057 h 306993"/>
                <a:gd name="connsiteX694" fmla="*/ 892824 w 1318869"/>
                <a:gd name="connsiteY694" fmla="*/ 306994 h 306993"/>
                <a:gd name="connsiteX695" fmla="*/ 894110 w 1318869"/>
                <a:gd name="connsiteY695" fmla="*/ 306994 h 306993"/>
                <a:gd name="connsiteX696" fmla="*/ 895395 w 1318869"/>
                <a:gd name="connsiteY696" fmla="*/ 306994 h 306993"/>
                <a:gd name="connsiteX697" fmla="*/ 896685 w 1318869"/>
                <a:gd name="connsiteY697" fmla="*/ 306994 h 306993"/>
                <a:gd name="connsiteX698" fmla="*/ 897971 w 1318869"/>
                <a:gd name="connsiteY698" fmla="*/ 306057 h 306993"/>
                <a:gd name="connsiteX699" fmla="*/ 899261 w 1318869"/>
                <a:gd name="connsiteY699" fmla="*/ 306994 h 306993"/>
                <a:gd name="connsiteX700" fmla="*/ 900546 w 1318869"/>
                <a:gd name="connsiteY700" fmla="*/ 306994 h 306993"/>
                <a:gd name="connsiteX701" fmla="*/ 901836 w 1318869"/>
                <a:gd name="connsiteY701" fmla="*/ 306057 h 306993"/>
                <a:gd name="connsiteX702" fmla="*/ 903122 w 1318869"/>
                <a:gd name="connsiteY702" fmla="*/ 306994 h 306993"/>
                <a:gd name="connsiteX703" fmla="*/ 904407 w 1318869"/>
                <a:gd name="connsiteY703" fmla="*/ 306994 h 306993"/>
                <a:gd name="connsiteX704" fmla="*/ 905697 w 1318869"/>
                <a:gd name="connsiteY704" fmla="*/ 306057 h 306993"/>
                <a:gd name="connsiteX705" fmla="*/ 906983 w 1318869"/>
                <a:gd name="connsiteY705" fmla="*/ 306994 h 306993"/>
                <a:gd name="connsiteX706" fmla="*/ 908273 w 1318869"/>
                <a:gd name="connsiteY706" fmla="*/ 306994 h 306993"/>
                <a:gd name="connsiteX707" fmla="*/ 909558 w 1318869"/>
                <a:gd name="connsiteY707" fmla="*/ 306057 h 306993"/>
                <a:gd name="connsiteX708" fmla="*/ 910848 w 1318869"/>
                <a:gd name="connsiteY708" fmla="*/ 306994 h 306993"/>
                <a:gd name="connsiteX709" fmla="*/ 912134 w 1318869"/>
                <a:gd name="connsiteY709" fmla="*/ 306994 h 306993"/>
                <a:gd name="connsiteX710" fmla="*/ 913420 w 1318869"/>
                <a:gd name="connsiteY710" fmla="*/ 306994 h 306993"/>
                <a:gd name="connsiteX711" fmla="*/ 914709 w 1318869"/>
                <a:gd name="connsiteY711" fmla="*/ 306057 h 306993"/>
                <a:gd name="connsiteX712" fmla="*/ 915995 w 1318869"/>
                <a:gd name="connsiteY712" fmla="*/ 306994 h 306993"/>
                <a:gd name="connsiteX713" fmla="*/ 917285 w 1318869"/>
                <a:gd name="connsiteY713" fmla="*/ 306994 h 306993"/>
                <a:gd name="connsiteX714" fmla="*/ 918571 w 1318869"/>
                <a:gd name="connsiteY714" fmla="*/ 306057 h 306993"/>
                <a:gd name="connsiteX715" fmla="*/ 919860 w 1318869"/>
                <a:gd name="connsiteY715" fmla="*/ 306994 h 306993"/>
                <a:gd name="connsiteX716" fmla="*/ 921146 w 1318869"/>
                <a:gd name="connsiteY716" fmla="*/ 306057 h 306993"/>
                <a:gd name="connsiteX717" fmla="*/ 922432 w 1318869"/>
                <a:gd name="connsiteY717" fmla="*/ 306057 h 306993"/>
                <a:gd name="connsiteX718" fmla="*/ 923722 w 1318869"/>
                <a:gd name="connsiteY718" fmla="*/ 306994 h 306993"/>
                <a:gd name="connsiteX719" fmla="*/ 925007 w 1318869"/>
                <a:gd name="connsiteY719" fmla="*/ 304184 h 306993"/>
                <a:gd name="connsiteX720" fmla="*/ 926297 w 1318869"/>
                <a:gd name="connsiteY720" fmla="*/ 306057 h 306993"/>
                <a:gd name="connsiteX721" fmla="*/ 927583 w 1318869"/>
                <a:gd name="connsiteY721" fmla="*/ 306057 h 306993"/>
                <a:gd name="connsiteX722" fmla="*/ 928873 w 1318869"/>
                <a:gd name="connsiteY722" fmla="*/ 304184 h 306993"/>
                <a:gd name="connsiteX723" fmla="*/ 930158 w 1318869"/>
                <a:gd name="connsiteY723" fmla="*/ 306994 h 306993"/>
                <a:gd name="connsiteX724" fmla="*/ 931444 w 1318869"/>
                <a:gd name="connsiteY724" fmla="*/ 306994 h 306993"/>
                <a:gd name="connsiteX725" fmla="*/ 932734 w 1318869"/>
                <a:gd name="connsiteY725" fmla="*/ 306994 h 306993"/>
                <a:gd name="connsiteX726" fmla="*/ 934019 w 1318869"/>
                <a:gd name="connsiteY726" fmla="*/ 306994 h 306993"/>
                <a:gd name="connsiteX727" fmla="*/ 935309 w 1318869"/>
                <a:gd name="connsiteY727" fmla="*/ 306994 h 306993"/>
                <a:gd name="connsiteX728" fmla="*/ 936595 w 1318869"/>
                <a:gd name="connsiteY728" fmla="*/ 306994 h 306993"/>
                <a:gd name="connsiteX729" fmla="*/ 937885 w 1318869"/>
                <a:gd name="connsiteY729" fmla="*/ 306994 h 306993"/>
                <a:gd name="connsiteX730" fmla="*/ 939171 w 1318869"/>
                <a:gd name="connsiteY730" fmla="*/ 306994 h 306993"/>
                <a:gd name="connsiteX731" fmla="*/ 940456 w 1318869"/>
                <a:gd name="connsiteY731" fmla="*/ 306994 h 306993"/>
                <a:gd name="connsiteX732" fmla="*/ 941746 w 1318869"/>
                <a:gd name="connsiteY732" fmla="*/ 306994 h 306993"/>
                <a:gd name="connsiteX733" fmla="*/ 943032 w 1318869"/>
                <a:gd name="connsiteY733" fmla="*/ 306994 h 306993"/>
                <a:gd name="connsiteX734" fmla="*/ 944322 w 1318869"/>
                <a:gd name="connsiteY734" fmla="*/ 306994 h 306993"/>
                <a:gd name="connsiteX735" fmla="*/ 945607 w 1318869"/>
                <a:gd name="connsiteY735" fmla="*/ 306994 h 306993"/>
                <a:gd name="connsiteX736" fmla="*/ 946897 w 1318869"/>
                <a:gd name="connsiteY736" fmla="*/ 306994 h 306993"/>
                <a:gd name="connsiteX737" fmla="*/ 948183 w 1318869"/>
                <a:gd name="connsiteY737" fmla="*/ 306994 h 306993"/>
                <a:gd name="connsiteX738" fmla="*/ 949468 w 1318869"/>
                <a:gd name="connsiteY738" fmla="*/ 306994 h 306993"/>
                <a:gd name="connsiteX739" fmla="*/ 950758 w 1318869"/>
                <a:gd name="connsiteY739" fmla="*/ 306057 h 306993"/>
                <a:gd name="connsiteX740" fmla="*/ 952044 w 1318869"/>
                <a:gd name="connsiteY740" fmla="*/ 306057 h 306993"/>
                <a:gd name="connsiteX741" fmla="*/ 953334 w 1318869"/>
                <a:gd name="connsiteY741" fmla="*/ 306994 h 306993"/>
                <a:gd name="connsiteX742" fmla="*/ 954619 w 1318869"/>
                <a:gd name="connsiteY742" fmla="*/ 306994 h 306993"/>
                <a:gd name="connsiteX743" fmla="*/ 955909 w 1318869"/>
                <a:gd name="connsiteY743" fmla="*/ 306994 h 306993"/>
                <a:gd name="connsiteX744" fmla="*/ 957195 w 1318869"/>
                <a:gd name="connsiteY744" fmla="*/ 306994 h 306993"/>
                <a:gd name="connsiteX745" fmla="*/ 958481 w 1318869"/>
                <a:gd name="connsiteY745" fmla="*/ 306994 h 306993"/>
                <a:gd name="connsiteX746" fmla="*/ 959770 w 1318869"/>
                <a:gd name="connsiteY746" fmla="*/ 306994 h 306993"/>
                <a:gd name="connsiteX747" fmla="*/ 961056 w 1318869"/>
                <a:gd name="connsiteY747" fmla="*/ 306994 h 306993"/>
                <a:gd name="connsiteX748" fmla="*/ 962346 w 1318869"/>
                <a:gd name="connsiteY748" fmla="*/ 306994 h 306993"/>
                <a:gd name="connsiteX749" fmla="*/ 963632 w 1318869"/>
                <a:gd name="connsiteY749" fmla="*/ 306994 h 306993"/>
                <a:gd name="connsiteX750" fmla="*/ 964921 w 1318869"/>
                <a:gd name="connsiteY750" fmla="*/ 306994 h 306993"/>
                <a:gd name="connsiteX751" fmla="*/ 966207 w 1318869"/>
                <a:gd name="connsiteY751" fmla="*/ 306994 h 306993"/>
                <a:gd name="connsiteX752" fmla="*/ 967493 w 1318869"/>
                <a:gd name="connsiteY752" fmla="*/ 306994 h 306993"/>
                <a:gd name="connsiteX753" fmla="*/ 968783 w 1318869"/>
                <a:gd name="connsiteY753" fmla="*/ 306994 h 306993"/>
                <a:gd name="connsiteX754" fmla="*/ 970068 w 1318869"/>
                <a:gd name="connsiteY754" fmla="*/ 306994 h 306993"/>
                <a:gd name="connsiteX755" fmla="*/ 971358 w 1318869"/>
                <a:gd name="connsiteY755" fmla="*/ 306994 h 306993"/>
                <a:gd name="connsiteX756" fmla="*/ 972644 w 1318869"/>
                <a:gd name="connsiteY756" fmla="*/ 306994 h 306993"/>
                <a:gd name="connsiteX757" fmla="*/ 973934 w 1318869"/>
                <a:gd name="connsiteY757" fmla="*/ 306994 h 306993"/>
                <a:gd name="connsiteX758" fmla="*/ 975219 w 1318869"/>
                <a:gd name="connsiteY758" fmla="*/ 306994 h 306993"/>
                <a:gd name="connsiteX759" fmla="*/ 976505 w 1318869"/>
                <a:gd name="connsiteY759" fmla="*/ 306994 h 306993"/>
                <a:gd name="connsiteX760" fmla="*/ 977795 w 1318869"/>
                <a:gd name="connsiteY760" fmla="*/ 306994 h 306993"/>
                <a:gd name="connsiteX761" fmla="*/ 979080 w 1318869"/>
                <a:gd name="connsiteY761" fmla="*/ 306994 h 306993"/>
                <a:gd name="connsiteX762" fmla="*/ 980370 w 1318869"/>
                <a:gd name="connsiteY762" fmla="*/ 306994 h 306993"/>
                <a:gd name="connsiteX763" fmla="*/ 981656 w 1318869"/>
                <a:gd name="connsiteY763" fmla="*/ 306994 h 306993"/>
                <a:gd name="connsiteX764" fmla="*/ 982946 w 1318869"/>
                <a:gd name="connsiteY764" fmla="*/ 306057 h 306993"/>
                <a:gd name="connsiteX765" fmla="*/ 984232 w 1318869"/>
                <a:gd name="connsiteY765" fmla="*/ 306994 h 306993"/>
                <a:gd name="connsiteX766" fmla="*/ 985517 w 1318869"/>
                <a:gd name="connsiteY766" fmla="*/ 306994 h 306993"/>
                <a:gd name="connsiteX767" fmla="*/ 986807 w 1318869"/>
                <a:gd name="connsiteY767" fmla="*/ 306994 h 306993"/>
                <a:gd name="connsiteX768" fmla="*/ 988093 w 1318869"/>
                <a:gd name="connsiteY768" fmla="*/ 306994 h 306993"/>
                <a:gd name="connsiteX769" fmla="*/ 989382 w 1318869"/>
                <a:gd name="connsiteY769" fmla="*/ 306994 h 306993"/>
                <a:gd name="connsiteX770" fmla="*/ 990668 w 1318869"/>
                <a:gd name="connsiteY770" fmla="*/ 306994 h 306993"/>
                <a:gd name="connsiteX771" fmla="*/ 991958 w 1318869"/>
                <a:gd name="connsiteY771" fmla="*/ 306994 h 306993"/>
                <a:gd name="connsiteX772" fmla="*/ 993244 w 1318869"/>
                <a:gd name="connsiteY772" fmla="*/ 306994 h 306993"/>
                <a:gd name="connsiteX773" fmla="*/ 994533 w 1318869"/>
                <a:gd name="connsiteY773" fmla="*/ 306994 h 306993"/>
                <a:gd name="connsiteX774" fmla="*/ 995819 w 1318869"/>
                <a:gd name="connsiteY774" fmla="*/ 306994 h 306993"/>
                <a:gd name="connsiteX775" fmla="*/ 997105 w 1318869"/>
                <a:gd name="connsiteY775" fmla="*/ 306994 h 306993"/>
                <a:gd name="connsiteX776" fmla="*/ 998395 w 1318869"/>
                <a:gd name="connsiteY776" fmla="*/ 306057 h 306993"/>
                <a:gd name="connsiteX777" fmla="*/ 999680 w 1318869"/>
                <a:gd name="connsiteY777" fmla="*/ 306994 h 306993"/>
                <a:gd name="connsiteX778" fmla="*/ 1000970 w 1318869"/>
                <a:gd name="connsiteY778" fmla="*/ 306994 h 306993"/>
                <a:gd name="connsiteX779" fmla="*/ 1002256 w 1318869"/>
                <a:gd name="connsiteY779" fmla="*/ 306994 h 306993"/>
                <a:gd name="connsiteX780" fmla="*/ 1003546 w 1318869"/>
                <a:gd name="connsiteY780" fmla="*/ 306994 h 306993"/>
                <a:gd name="connsiteX781" fmla="*/ 1004831 w 1318869"/>
                <a:gd name="connsiteY781" fmla="*/ 306994 h 306993"/>
                <a:gd name="connsiteX782" fmla="*/ 1006117 w 1318869"/>
                <a:gd name="connsiteY782" fmla="*/ 306994 h 306993"/>
                <a:gd name="connsiteX783" fmla="*/ 1007407 w 1318869"/>
                <a:gd name="connsiteY783" fmla="*/ 306994 h 306993"/>
                <a:gd name="connsiteX784" fmla="*/ 1008693 w 1318869"/>
                <a:gd name="connsiteY784" fmla="*/ 306994 h 306993"/>
                <a:gd name="connsiteX785" fmla="*/ 1009982 w 1318869"/>
                <a:gd name="connsiteY785" fmla="*/ 306994 h 306993"/>
                <a:gd name="connsiteX786" fmla="*/ 1011268 w 1318869"/>
                <a:gd name="connsiteY786" fmla="*/ 306994 h 306993"/>
                <a:gd name="connsiteX787" fmla="*/ 1012558 w 1318869"/>
                <a:gd name="connsiteY787" fmla="*/ 306994 h 306993"/>
                <a:gd name="connsiteX788" fmla="*/ 1013844 w 1318869"/>
                <a:gd name="connsiteY788" fmla="*/ 306994 h 306993"/>
                <a:gd name="connsiteX789" fmla="*/ 1015129 w 1318869"/>
                <a:gd name="connsiteY789" fmla="*/ 306994 h 306993"/>
                <a:gd name="connsiteX790" fmla="*/ 1016419 w 1318869"/>
                <a:gd name="connsiteY790" fmla="*/ 306994 h 306993"/>
                <a:gd name="connsiteX791" fmla="*/ 1017705 w 1318869"/>
                <a:gd name="connsiteY791" fmla="*/ 306994 h 306993"/>
                <a:gd name="connsiteX792" fmla="*/ 1018995 w 1318869"/>
                <a:gd name="connsiteY792" fmla="*/ 306994 h 306993"/>
                <a:gd name="connsiteX793" fmla="*/ 1020280 w 1318869"/>
                <a:gd name="connsiteY793" fmla="*/ 306994 h 306993"/>
                <a:gd name="connsiteX794" fmla="*/ 1021570 w 1318869"/>
                <a:gd name="connsiteY794" fmla="*/ 306994 h 306993"/>
                <a:gd name="connsiteX795" fmla="*/ 1022856 w 1318869"/>
                <a:gd name="connsiteY795" fmla="*/ 306994 h 306993"/>
                <a:gd name="connsiteX796" fmla="*/ 1024141 w 1318869"/>
                <a:gd name="connsiteY796" fmla="*/ 306994 h 306993"/>
                <a:gd name="connsiteX797" fmla="*/ 1025431 w 1318869"/>
                <a:gd name="connsiteY797" fmla="*/ 306994 h 306993"/>
                <a:gd name="connsiteX798" fmla="*/ 1026717 w 1318869"/>
                <a:gd name="connsiteY798" fmla="*/ 306994 h 306993"/>
                <a:gd name="connsiteX799" fmla="*/ 1028007 w 1318869"/>
                <a:gd name="connsiteY799" fmla="*/ 306994 h 306993"/>
                <a:gd name="connsiteX800" fmla="*/ 1029292 w 1318869"/>
                <a:gd name="connsiteY800" fmla="*/ 306994 h 306993"/>
                <a:gd name="connsiteX801" fmla="*/ 1030582 w 1318869"/>
                <a:gd name="connsiteY801" fmla="*/ 306994 h 306993"/>
                <a:gd name="connsiteX802" fmla="*/ 1031868 w 1318869"/>
                <a:gd name="connsiteY802" fmla="*/ 306994 h 306993"/>
                <a:gd name="connsiteX803" fmla="*/ 1033158 w 1318869"/>
                <a:gd name="connsiteY803" fmla="*/ 306994 h 306993"/>
                <a:gd name="connsiteX804" fmla="*/ 1034443 w 1318869"/>
                <a:gd name="connsiteY804" fmla="*/ 306994 h 306993"/>
                <a:gd name="connsiteX805" fmla="*/ 1035729 w 1318869"/>
                <a:gd name="connsiteY805" fmla="*/ 306994 h 306993"/>
                <a:gd name="connsiteX806" fmla="*/ 1037019 w 1318869"/>
                <a:gd name="connsiteY806" fmla="*/ 306994 h 306993"/>
                <a:gd name="connsiteX807" fmla="*/ 1038305 w 1318869"/>
                <a:gd name="connsiteY807" fmla="*/ 306994 h 306993"/>
                <a:gd name="connsiteX808" fmla="*/ 1039594 w 1318869"/>
                <a:gd name="connsiteY808" fmla="*/ 306994 h 306993"/>
                <a:gd name="connsiteX809" fmla="*/ 1040880 w 1318869"/>
                <a:gd name="connsiteY809" fmla="*/ 306994 h 306993"/>
                <a:gd name="connsiteX810" fmla="*/ 1042170 w 1318869"/>
                <a:gd name="connsiteY810" fmla="*/ 306994 h 306993"/>
                <a:gd name="connsiteX811" fmla="*/ 1043456 w 1318869"/>
                <a:gd name="connsiteY811" fmla="*/ 306994 h 306993"/>
                <a:gd name="connsiteX812" fmla="*/ 1044741 w 1318869"/>
                <a:gd name="connsiteY812" fmla="*/ 306057 h 306993"/>
                <a:gd name="connsiteX813" fmla="*/ 1046031 w 1318869"/>
                <a:gd name="connsiteY813" fmla="*/ 306057 h 306993"/>
                <a:gd name="connsiteX814" fmla="*/ 1047317 w 1318869"/>
                <a:gd name="connsiteY814" fmla="*/ 306994 h 306993"/>
                <a:gd name="connsiteX815" fmla="*/ 1048607 w 1318869"/>
                <a:gd name="connsiteY815" fmla="*/ 306994 h 306993"/>
                <a:gd name="connsiteX816" fmla="*/ 1049892 w 1318869"/>
                <a:gd name="connsiteY816" fmla="*/ 306994 h 306993"/>
                <a:gd name="connsiteX817" fmla="*/ 1051182 w 1318869"/>
                <a:gd name="connsiteY817" fmla="*/ 306994 h 306993"/>
                <a:gd name="connsiteX818" fmla="*/ 1052468 w 1318869"/>
                <a:gd name="connsiteY818" fmla="*/ 306994 h 306993"/>
                <a:gd name="connsiteX819" fmla="*/ 1053754 w 1318869"/>
                <a:gd name="connsiteY819" fmla="*/ 306994 h 306993"/>
                <a:gd name="connsiteX820" fmla="*/ 1055043 w 1318869"/>
                <a:gd name="connsiteY820" fmla="*/ 306994 h 306993"/>
                <a:gd name="connsiteX821" fmla="*/ 1056329 w 1318869"/>
                <a:gd name="connsiteY821" fmla="*/ 306994 h 306993"/>
                <a:gd name="connsiteX822" fmla="*/ 1057619 w 1318869"/>
                <a:gd name="connsiteY822" fmla="*/ 306994 h 306993"/>
                <a:gd name="connsiteX823" fmla="*/ 1058905 w 1318869"/>
                <a:gd name="connsiteY823" fmla="*/ 306994 h 306993"/>
                <a:gd name="connsiteX824" fmla="*/ 1060194 w 1318869"/>
                <a:gd name="connsiteY824" fmla="*/ 306994 h 306993"/>
                <a:gd name="connsiteX825" fmla="*/ 1061480 w 1318869"/>
                <a:gd name="connsiteY825" fmla="*/ 306994 h 306993"/>
                <a:gd name="connsiteX826" fmla="*/ 1062766 w 1318869"/>
                <a:gd name="connsiteY826" fmla="*/ 306994 h 306993"/>
                <a:gd name="connsiteX827" fmla="*/ 1064056 w 1318869"/>
                <a:gd name="connsiteY827" fmla="*/ 306057 h 306993"/>
                <a:gd name="connsiteX828" fmla="*/ 1065341 w 1318869"/>
                <a:gd name="connsiteY828" fmla="*/ 306994 h 306993"/>
                <a:gd name="connsiteX829" fmla="*/ 1066631 w 1318869"/>
                <a:gd name="connsiteY829" fmla="*/ 306994 h 306993"/>
                <a:gd name="connsiteX830" fmla="*/ 1067917 w 1318869"/>
                <a:gd name="connsiteY830" fmla="*/ 306994 h 306993"/>
                <a:gd name="connsiteX831" fmla="*/ 1069207 w 1318869"/>
                <a:gd name="connsiteY831" fmla="*/ 306994 h 306993"/>
                <a:gd name="connsiteX832" fmla="*/ 1070492 w 1318869"/>
                <a:gd name="connsiteY832" fmla="*/ 306994 h 306993"/>
                <a:gd name="connsiteX833" fmla="*/ 1071778 w 1318869"/>
                <a:gd name="connsiteY833" fmla="*/ 306994 h 306993"/>
                <a:gd name="connsiteX834" fmla="*/ 1073068 w 1318869"/>
                <a:gd name="connsiteY834" fmla="*/ 306994 h 306993"/>
                <a:gd name="connsiteX835" fmla="*/ 1074353 w 1318869"/>
                <a:gd name="connsiteY835" fmla="*/ 306994 h 306993"/>
                <a:gd name="connsiteX836" fmla="*/ 1075643 w 1318869"/>
                <a:gd name="connsiteY836" fmla="*/ 306994 h 306993"/>
                <a:gd name="connsiteX837" fmla="*/ 1076929 w 1318869"/>
                <a:gd name="connsiteY837" fmla="*/ 306057 h 306993"/>
                <a:gd name="connsiteX838" fmla="*/ 1078219 w 1318869"/>
                <a:gd name="connsiteY838" fmla="*/ 306994 h 306993"/>
                <a:gd name="connsiteX839" fmla="*/ 1079505 w 1318869"/>
                <a:gd name="connsiteY839" fmla="*/ 306994 h 306993"/>
                <a:gd name="connsiteX840" fmla="*/ 1080790 w 1318869"/>
                <a:gd name="connsiteY840" fmla="*/ 306994 h 306993"/>
                <a:gd name="connsiteX841" fmla="*/ 1082080 w 1318869"/>
                <a:gd name="connsiteY841" fmla="*/ 306994 h 306993"/>
                <a:gd name="connsiteX842" fmla="*/ 1083366 w 1318869"/>
                <a:gd name="connsiteY842" fmla="*/ 306994 h 306993"/>
                <a:gd name="connsiteX843" fmla="*/ 1084656 w 1318869"/>
                <a:gd name="connsiteY843" fmla="*/ 306994 h 306993"/>
                <a:gd name="connsiteX844" fmla="*/ 1085941 w 1318869"/>
                <a:gd name="connsiteY844" fmla="*/ 306994 h 306993"/>
                <a:gd name="connsiteX845" fmla="*/ 1087231 w 1318869"/>
                <a:gd name="connsiteY845" fmla="*/ 306994 h 306993"/>
                <a:gd name="connsiteX846" fmla="*/ 1088517 w 1318869"/>
                <a:gd name="connsiteY846" fmla="*/ 306994 h 306993"/>
                <a:gd name="connsiteX847" fmla="*/ 1089802 w 1318869"/>
                <a:gd name="connsiteY847" fmla="*/ 306994 h 306993"/>
                <a:gd name="connsiteX848" fmla="*/ 1091092 w 1318869"/>
                <a:gd name="connsiteY848" fmla="*/ 306994 h 306993"/>
                <a:gd name="connsiteX849" fmla="*/ 1092378 w 1318869"/>
                <a:gd name="connsiteY849" fmla="*/ 306994 h 306993"/>
                <a:gd name="connsiteX850" fmla="*/ 1093668 w 1318869"/>
                <a:gd name="connsiteY850" fmla="*/ 306994 h 306993"/>
                <a:gd name="connsiteX851" fmla="*/ 1094953 w 1318869"/>
                <a:gd name="connsiteY851" fmla="*/ 306994 h 306993"/>
                <a:gd name="connsiteX852" fmla="*/ 1096243 w 1318869"/>
                <a:gd name="connsiteY852" fmla="*/ 306994 h 306993"/>
                <a:gd name="connsiteX853" fmla="*/ 1097529 w 1318869"/>
                <a:gd name="connsiteY853" fmla="*/ 306994 h 306993"/>
                <a:gd name="connsiteX854" fmla="*/ 1098815 w 1318869"/>
                <a:gd name="connsiteY854" fmla="*/ 306994 h 306993"/>
                <a:gd name="connsiteX855" fmla="*/ 1100104 w 1318869"/>
                <a:gd name="connsiteY855" fmla="*/ 306994 h 306993"/>
                <a:gd name="connsiteX856" fmla="*/ 1101390 w 1318869"/>
                <a:gd name="connsiteY856" fmla="*/ 306994 h 306993"/>
                <a:gd name="connsiteX857" fmla="*/ 1102680 w 1318869"/>
                <a:gd name="connsiteY857" fmla="*/ 306994 h 306993"/>
                <a:gd name="connsiteX858" fmla="*/ 1103966 w 1318869"/>
                <a:gd name="connsiteY858" fmla="*/ 306994 h 306993"/>
                <a:gd name="connsiteX859" fmla="*/ 1105255 w 1318869"/>
                <a:gd name="connsiteY859" fmla="*/ 306994 h 306993"/>
                <a:gd name="connsiteX860" fmla="*/ 1106541 w 1318869"/>
                <a:gd name="connsiteY860" fmla="*/ 306994 h 306993"/>
                <a:gd name="connsiteX861" fmla="*/ 1107827 w 1318869"/>
                <a:gd name="connsiteY861" fmla="*/ 306994 h 306993"/>
                <a:gd name="connsiteX862" fmla="*/ 1109117 w 1318869"/>
                <a:gd name="connsiteY862" fmla="*/ 306994 h 306993"/>
                <a:gd name="connsiteX863" fmla="*/ 1110402 w 1318869"/>
                <a:gd name="connsiteY863" fmla="*/ 306994 h 306993"/>
                <a:gd name="connsiteX864" fmla="*/ 1111692 w 1318869"/>
                <a:gd name="connsiteY864" fmla="*/ 306994 h 306993"/>
                <a:gd name="connsiteX865" fmla="*/ 1112978 w 1318869"/>
                <a:gd name="connsiteY865" fmla="*/ 306994 h 306993"/>
                <a:gd name="connsiteX866" fmla="*/ 1114268 w 1318869"/>
                <a:gd name="connsiteY866" fmla="*/ 306994 h 306993"/>
                <a:gd name="connsiteX867" fmla="*/ 1115553 w 1318869"/>
                <a:gd name="connsiteY867" fmla="*/ 306994 h 306993"/>
                <a:gd name="connsiteX868" fmla="*/ 1116839 w 1318869"/>
                <a:gd name="connsiteY868" fmla="*/ 306994 h 306993"/>
                <a:gd name="connsiteX869" fmla="*/ 1118129 w 1318869"/>
                <a:gd name="connsiteY869" fmla="*/ 306994 h 306993"/>
                <a:gd name="connsiteX870" fmla="*/ 1119414 w 1318869"/>
                <a:gd name="connsiteY870" fmla="*/ 306994 h 306993"/>
                <a:gd name="connsiteX871" fmla="*/ 1120704 w 1318869"/>
                <a:gd name="connsiteY871" fmla="*/ 306994 h 306993"/>
                <a:gd name="connsiteX872" fmla="*/ 1121990 w 1318869"/>
                <a:gd name="connsiteY872" fmla="*/ 306994 h 306993"/>
                <a:gd name="connsiteX873" fmla="*/ 1123280 w 1318869"/>
                <a:gd name="connsiteY873" fmla="*/ 306994 h 306993"/>
                <a:gd name="connsiteX874" fmla="*/ 1124565 w 1318869"/>
                <a:gd name="connsiteY874" fmla="*/ 306994 h 306993"/>
                <a:gd name="connsiteX875" fmla="*/ 1125851 w 1318869"/>
                <a:gd name="connsiteY875" fmla="*/ 306994 h 306993"/>
                <a:gd name="connsiteX876" fmla="*/ 1127141 w 1318869"/>
                <a:gd name="connsiteY876" fmla="*/ 306994 h 306993"/>
                <a:gd name="connsiteX877" fmla="*/ 1128427 w 1318869"/>
                <a:gd name="connsiteY877" fmla="*/ 306994 h 306993"/>
                <a:gd name="connsiteX878" fmla="*/ 1129717 w 1318869"/>
                <a:gd name="connsiteY878" fmla="*/ 306994 h 306993"/>
                <a:gd name="connsiteX879" fmla="*/ 1131002 w 1318869"/>
                <a:gd name="connsiteY879" fmla="*/ 306994 h 306993"/>
                <a:gd name="connsiteX880" fmla="*/ 1132292 w 1318869"/>
                <a:gd name="connsiteY880" fmla="*/ 306994 h 306993"/>
                <a:gd name="connsiteX881" fmla="*/ 1133578 w 1318869"/>
                <a:gd name="connsiteY881" fmla="*/ 306994 h 306993"/>
                <a:gd name="connsiteX882" fmla="*/ 1134863 w 1318869"/>
                <a:gd name="connsiteY882" fmla="*/ 306994 h 306993"/>
                <a:gd name="connsiteX883" fmla="*/ 1136153 w 1318869"/>
                <a:gd name="connsiteY883" fmla="*/ 306994 h 306993"/>
                <a:gd name="connsiteX884" fmla="*/ 1137439 w 1318869"/>
                <a:gd name="connsiteY884" fmla="*/ 306994 h 306993"/>
                <a:gd name="connsiteX885" fmla="*/ 1138729 w 1318869"/>
                <a:gd name="connsiteY885" fmla="*/ 306994 h 306993"/>
                <a:gd name="connsiteX886" fmla="*/ 1140014 w 1318869"/>
                <a:gd name="connsiteY886" fmla="*/ 306994 h 306993"/>
                <a:gd name="connsiteX887" fmla="*/ 1141304 w 1318869"/>
                <a:gd name="connsiteY887" fmla="*/ 306994 h 306993"/>
                <a:gd name="connsiteX888" fmla="*/ 1142590 w 1318869"/>
                <a:gd name="connsiteY888" fmla="*/ 306994 h 306993"/>
                <a:gd name="connsiteX889" fmla="*/ 1143876 w 1318869"/>
                <a:gd name="connsiteY889" fmla="*/ 306994 h 306993"/>
                <a:gd name="connsiteX890" fmla="*/ 1145165 w 1318869"/>
                <a:gd name="connsiteY890" fmla="*/ 306994 h 306993"/>
                <a:gd name="connsiteX891" fmla="*/ 1146451 w 1318869"/>
                <a:gd name="connsiteY891" fmla="*/ 306994 h 306993"/>
                <a:gd name="connsiteX892" fmla="*/ 1147741 w 1318869"/>
                <a:gd name="connsiteY892" fmla="*/ 306994 h 306993"/>
                <a:gd name="connsiteX893" fmla="*/ 1149027 w 1318869"/>
                <a:gd name="connsiteY893" fmla="*/ 306994 h 306993"/>
                <a:gd name="connsiteX894" fmla="*/ 1150316 w 1318869"/>
                <a:gd name="connsiteY894" fmla="*/ 306994 h 306993"/>
                <a:gd name="connsiteX895" fmla="*/ 1151602 w 1318869"/>
                <a:gd name="connsiteY895" fmla="*/ 306994 h 306993"/>
                <a:gd name="connsiteX896" fmla="*/ 1152888 w 1318869"/>
                <a:gd name="connsiteY896" fmla="*/ 306994 h 306993"/>
                <a:gd name="connsiteX897" fmla="*/ 1154178 w 1318869"/>
                <a:gd name="connsiteY897" fmla="*/ 306994 h 306993"/>
                <a:gd name="connsiteX898" fmla="*/ 1155463 w 1318869"/>
                <a:gd name="connsiteY898" fmla="*/ 306994 h 306993"/>
                <a:gd name="connsiteX899" fmla="*/ 1156753 w 1318869"/>
                <a:gd name="connsiteY899" fmla="*/ 306994 h 306993"/>
                <a:gd name="connsiteX900" fmla="*/ 1158039 w 1318869"/>
                <a:gd name="connsiteY900" fmla="*/ 306994 h 306993"/>
                <a:gd name="connsiteX901" fmla="*/ 1159329 w 1318869"/>
                <a:gd name="connsiteY901" fmla="*/ 306994 h 306993"/>
                <a:gd name="connsiteX902" fmla="*/ 1160614 w 1318869"/>
                <a:gd name="connsiteY902" fmla="*/ 306994 h 306993"/>
                <a:gd name="connsiteX903" fmla="*/ 1161900 w 1318869"/>
                <a:gd name="connsiteY903" fmla="*/ 306994 h 306993"/>
                <a:gd name="connsiteX904" fmla="*/ 1163190 w 1318869"/>
                <a:gd name="connsiteY904" fmla="*/ 306994 h 306993"/>
                <a:gd name="connsiteX905" fmla="*/ 1164475 w 1318869"/>
                <a:gd name="connsiteY905" fmla="*/ 306994 h 306993"/>
                <a:gd name="connsiteX906" fmla="*/ 1165765 w 1318869"/>
                <a:gd name="connsiteY906" fmla="*/ 306994 h 306993"/>
                <a:gd name="connsiteX907" fmla="*/ 1167051 w 1318869"/>
                <a:gd name="connsiteY907" fmla="*/ 306994 h 306993"/>
                <a:gd name="connsiteX908" fmla="*/ 1168341 w 1318869"/>
                <a:gd name="connsiteY908" fmla="*/ 306994 h 306993"/>
                <a:gd name="connsiteX909" fmla="*/ 1169626 w 1318869"/>
                <a:gd name="connsiteY909" fmla="*/ 306994 h 306993"/>
                <a:gd name="connsiteX910" fmla="*/ 1170912 w 1318869"/>
                <a:gd name="connsiteY910" fmla="*/ 306994 h 306993"/>
                <a:gd name="connsiteX911" fmla="*/ 1172202 w 1318869"/>
                <a:gd name="connsiteY911" fmla="*/ 306994 h 306993"/>
                <a:gd name="connsiteX912" fmla="*/ 1173488 w 1318869"/>
                <a:gd name="connsiteY912" fmla="*/ 306994 h 306993"/>
                <a:gd name="connsiteX913" fmla="*/ 1174777 w 1318869"/>
                <a:gd name="connsiteY913" fmla="*/ 306994 h 306993"/>
                <a:gd name="connsiteX914" fmla="*/ 1176063 w 1318869"/>
                <a:gd name="connsiteY914" fmla="*/ 306994 h 306993"/>
                <a:gd name="connsiteX915" fmla="*/ 1177353 w 1318869"/>
                <a:gd name="connsiteY915" fmla="*/ 306994 h 306993"/>
                <a:gd name="connsiteX916" fmla="*/ 1178639 w 1318869"/>
                <a:gd name="connsiteY916" fmla="*/ 306994 h 306993"/>
                <a:gd name="connsiteX917" fmla="*/ 1179928 w 1318869"/>
                <a:gd name="connsiteY917" fmla="*/ 306994 h 306993"/>
                <a:gd name="connsiteX918" fmla="*/ 1181214 w 1318869"/>
                <a:gd name="connsiteY918" fmla="*/ 306994 h 306993"/>
                <a:gd name="connsiteX919" fmla="*/ 1182500 w 1318869"/>
                <a:gd name="connsiteY919" fmla="*/ 306994 h 306993"/>
                <a:gd name="connsiteX920" fmla="*/ 1183790 w 1318869"/>
                <a:gd name="connsiteY920" fmla="*/ 306994 h 306993"/>
                <a:gd name="connsiteX921" fmla="*/ 1185075 w 1318869"/>
                <a:gd name="connsiteY921" fmla="*/ 306994 h 306993"/>
                <a:gd name="connsiteX922" fmla="*/ 1186365 w 1318869"/>
                <a:gd name="connsiteY922" fmla="*/ 306994 h 306993"/>
                <a:gd name="connsiteX923" fmla="*/ 1187651 w 1318869"/>
                <a:gd name="connsiteY923" fmla="*/ 306994 h 306993"/>
                <a:gd name="connsiteX924" fmla="*/ 1188941 w 1318869"/>
                <a:gd name="connsiteY924" fmla="*/ 306994 h 306993"/>
                <a:gd name="connsiteX925" fmla="*/ 1190226 w 1318869"/>
                <a:gd name="connsiteY925" fmla="*/ 306994 h 306993"/>
                <a:gd name="connsiteX926" fmla="*/ 1191512 w 1318869"/>
                <a:gd name="connsiteY926" fmla="*/ 306994 h 306993"/>
                <a:gd name="connsiteX927" fmla="*/ 1192802 w 1318869"/>
                <a:gd name="connsiteY927" fmla="*/ 306994 h 306993"/>
                <a:gd name="connsiteX928" fmla="*/ 1194088 w 1318869"/>
                <a:gd name="connsiteY928" fmla="*/ 306994 h 306993"/>
                <a:gd name="connsiteX929" fmla="*/ 1195377 w 1318869"/>
                <a:gd name="connsiteY929" fmla="*/ 306994 h 306993"/>
                <a:gd name="connsiteX930" fmla="*/ 1196663 w 1318869"/>
                <a:gd name="connsiteY930" fmla="*/ 306994 h 306993"/>
                <a:gd name="connsiteX931" fmla="*/ 1197953 w 1318869"/>
                <a:gd name="connsiteY931" fmla="*/ 306994 h 306993"/>
                <a:gd name="connsiteX932" fmla="*/ 1199239 w 1318869"/>
                <a:gd name="connsiteY932" fmla="*/ 306994 h 306993"/>
                <a:gd name="connsiteX933" fmla="*/ 1200524 w 1318869"/>
                <a:gd name="connsiteY933" fmla="*/ 306994 h 306993"/>
                <a:gd name="connsiteX934" fmla="*/ 1201814 w 1318869"/>
                <a:gd name="connsiteY934" fmla="*/ 306994 h 306993"/>
                <a:gd name="connsiteX935" fmla="*/ 1203100 w 1318869"/>
                <a:gd name="connsiteY935" fmla="*/ 306994 h 306993"/>
                <a:gd name="connsiteX936" fmla="*/ 1204390 w 1318869"/>
                <a:gd name="connsiteY936" fmla="*/ 306994 h 306993"/>
                <a:gd name="connsiteX937" fmla="*/ 1205675 w 1318869"/>
                <a:gd name="connsiteY937" fmla="*/ 306994 h 306993"/>
                <a:gd name="connsiteX938" fmla="*/ 1206965 w 1318869"/>
                <a:gd name="connsiteY938" fmla="*/ 306994 h 306993"/>
                <a:gd name="connsiteX939" fmla="*/ 1208251 w 1318869"/>
                <a:gd name="connsiteY939" fmla="*/ 306994 h 306993"/>
                <a:gd name="connsiteX940" fmla="*/ 1209536 w 1318869"/>
                <a:gd name="connsiteY940" fmla="*/ 306994 h 306993"/>
                <a:gd name="connsiteX941" fmla="*/ 1210826 w 1318869"/>
                <a:gd name="connsiteY941" fmla="*/ 306994 h 306993"/>
                <a:gd name="connsiteX942" fmla="*/ 1212112 w 1318869"/>
                <a:gd name="connsiteY942" fmla="*/ 306994 h 306993"/>
                <a:gd name="connsiteX943" fmla="*/ 1213402 w 1318869"/>
                <a:gd name="connsiteY943" fmla="*/ 306994 h 306993"/>
                <a:gd name="connsiteX944" fmla="*/ 1214687 w 1318869"/>
                <a:gd name="connsiteY944" fmla="*/ 306994 h 306993"/>
                <a:gd name="connsiteX945" fmla="*/ 1215977 w 1318869"/>
                <a:gd name="connsiteY945" fmla="*/ 306994 h 306993"/>
                <a:gd name="connsiteX946" fmla="*/ 1217263 w 1318869"/>
                <a:gd name="connsiteY946" fmla="*/ 306994 h 306993"/>
                <a:gd name="connsiteX947" fmla="*/ 1218553 w 1318869"/>
                <a:gd name="connsiteY947" fmla="*/ 306994 h 306993"/>
                <a:gd name="connsiteX948" fmla="*/ 1219838 w 1318869"/>
                <a:gd name="connsiteY948" fmla="*/ 306994 h 306993"/>
                <a:gd name="connsiteX949" fmla="*/ 1221124 w 1318869"/>
                <a:gd name="connsiteY949" fmla="*/ 306994 h 306993"/>
                <a:gd name="connsiteX950" fmla="*/ 1222414 w 1318869"/>
                <a:gd name="connsiteY950" fmla="*/ 306994 h 306993"/>
                <a:gd name="connsiteX951" fmla="*/ 1223700 w 1318869"/>
                <a:gd name="connsiteY951" fmla="*/ 306994 h 306993"/>
                <a:gd name="connsiteX952" fmla="*/ 1224989 w 1318869"/>
                <a:gd name="connsiteY952" fmla="*/ 306994 h 306993"/>
                <a:gd name="connsiteX953" fmla="*/ 1226275 w 1318869"/>
                <a:gd name="connsiteY953" fmla="*/ 306994 h 306993"/>
                <a:gd name="connsiteX954" fmla="*/ 1227565 w 1318869"/>
                <a:gd name="connsiteY954" fmla="*/ 306994 h 306993"/>
                <a:gd name="connsiteX955" fmla="*/ 1228851 w 1318869"/>
                <a:gd name="connsiteY955" fmla="*/ 306994 h 306993"/>
                <a:gd name="connsiteX956" fmla="*/ 1230136 w 1318869"/>
                <a:gd name="connsiteY956" fmla="*/ 306994 h 306993"/>
                <a:gd name="connsiteX957" fmla="*/ 1231426 w 1318869"/>
                <a:gd name="connsiteY957" fmla="*/ 306994 h 306993"/>
                <a:gd name="connsiteX958" fmla="*/ 1232712 w 1318869"/>
                <a:gd name="connsiteY958" fmla="*/ 306994 h 306993"/>
                <a:gd name="connsiteX959" fmla="*/ 1234002 w 1318869"/>
                <a:gd name="connsiteY959" fmla="*/ 306994 h 306993"/>
                <a:gd name="connsiteX960" fmla="*/ 1235287 w 1318869"/>
                <a:gd name="connsiteY960" fmla="*/ 306994 h 306993"/>
                <a:gd name="connsiteX961" fmla="*/ 1236577 w 1318869"/>
                <a:gd name="connsiteY961" fmla="*/ 306994 h 306993"/>
                <a:gd name="connsiteX962" fmla="*/ 1237863 w 1318869"/>
                <a:gd name="connsiteY962" fmla="*/ 306994 h 306993"/>
                <a:gd name="connsiteX963" fmla="*/ 1239149 w 1318869"/>
                <a:gd name="connsiteY963" fmla="*/ 306994 h 306993"/>
                <a:gd name="connsiteX964" fmla="*/ 1240438 w 1318869"/>
                <a:gd name="connsiteY964" fmla="*/ 306994 h 306993"/>
                <a:gd name="connsiteX965" fmla="*/ 1241724 w 1318869"/>
                <a:gd name="connsiteY965" fmla="*/ 306994 h 306993"/>
                <a:gd name="connsiteX966" fmla="*/ 1243014 w 1318869"/>
                <a:gd name="connsiteY966" fmla="*/ 306994 h 306993"/>
                <a:gd name="connsiteX967" fmla="*/ 1244300 w 1318869"/>
                <a:gd name="connsiteY967" fmla="*/ 306994 h 306993"/>
                <a:gd name="connsiteX968" fmla="*/ 1245589 w 1318869"/>
                <a:gd name="connsiteY968" fmla="*/ 306994 h 306993"/>
                <a:gd name="connsiteX969" fmla="*/ 1246875 w 1318869"/>
                <a:gd name="connsiteY969" fmla="*/ 306994 h 306993"/>
                <a:gd name="connsiteX970" fmla="*/ 1248161 w 1318869"/>
                <a:gd name="connsiteY970" fmla="*/ 306994 h 306993"/>
                <a:gd name="connsiteX971" fmla="*/ 1249451 w 1318869"/>
                <a:gd name="connsiteY971" fmla="*/ 306994 h 306993"/>
                <a:gd name="connsiteX972" fmla="*/ 1250736 w 1318869"/>
                <a:gd name="connsiteY972" fmla="*/ 306994 h 306993"/>
                <a:gd name="connsiteX973" fmla="*/ 1252026 w 1318869"/>
                <a:gd name="connsiteY973" fmla="*/ 306994 h 306993"/>
                <a:gd name="connsiteX974" fmla="*/ 1253312 w 1318869"/>
                <a:gd name="connsiteY974" fmla="*/ 306994 h 306993"/>
                <a:gd name="connsiteX975" fmla="*/ 1254602 w 1318869"/>
                <a:gd name="connsiteY975" fmla="*/ 306994 h 306993"/>
                <a:gd name="connsiteX976" fmla="*/ 1255887 w 1318869"/>
                <a:gd name="connsiteY976" fmla="*/ 306994 h 306993"/>
                <a:gd name="connsiteX977" fmla="*/ 1257173 w 1318869"/>
                <a:gd name="connsiteY977" fmla="*/ 306994 h 306993"/>
                <a:gd name="connsiteX978" fmla="*/ 1258463 w 1318869"/>
                <a:gd name="connsiteY978" fmla="*/ 306994 h 306993"/>
                <a:gd name="connsiteX979" fmla="*/ 1259748 w 1318869"/>
                <a:gd name="connsiteY979" fmla="*/ 306994 h 306993"/>
                <a:gd name="connsiteX980" fmla="*/ 1261038 w 1318869"/>
                <a:gd name="connsiteY980" fmla="*/ 306994 h 306993"/>
                <a:gd name="connsiteX981" fmla="*/ 1262324 w 1318869"/>
                <a:gd name="connsiteY981" fmla="*/ 306994 h 306993"/>
                <a:gd name="connsiteX982" fmla="*/ 1263614 w 1318869"/>
                <a:gd name="connsiteY982" fmla="*/ 306994 h 306993"/>
                <a:gd name="connsiteX983" fmla="*/ 1264899 w 1318869"/>
                <a:gd name="connsiteY983" fmla="*/ 306994 h 306993"/>
                <a:gd name="connsiteX984" fmla="*/ 1266185 w 1318869"/>
                <a:gd name="connsiteY984" fmla="*/ 306994 h 306993"/>
                <a:gd name="connsiteX985" fmla="*/ 1267475 w 1318869"/>
                <a:gd name="connsiteY985" fmla="*/ 306994 h 306993"/>
                <a:gd name="connsiteX986" fmla="*/ 1268761 w 1318869"/>
                <a:gd name="connsiteY986" fmla="*/ 306994 h 306993"/>
                <a:gd name="connsiteX987" fmla="*/ 1270050 w 1318869"/>
                <a:gd name="connsiteY987" fmla="*/ 306994 h 306993"/>
                <a:gd name="connsiteX988" fmla="*/ 1271336 w 1318869"/>
                <a:gd name="connsiteY988" fmla="*/ 306994 h 306993"/>
                <a:gd name="connsiteX989" fmla="*/ 1272626 w 1318869"/>
                <a:gd name="connsiteY989" fmla="*/ 306994 h 306993"/>
                <a:gd name="connsiteX990" fmla="*/ 1273912 w 1318869"/>
                <a:gd name="connsiteY990" fmla="*/ 306994 h 306993"/>
                <a:gd name="connsiteX991" fmla="*/ 1275197 w 1318869"/>
                <a:gd name="connsiteY991" fmla="*/ 306994 h 306993"/>
                <a:gd name="connsiteX992" fmla="*/ 1276487 w 1318869"/>
                <a:gd name="connsiteY992" fmla="*/ 306994 h 306993"/>
                <a:gd name="connsiteX993" fmla="*/ 1277773 w 1318869"/>
                <a:gd name="connsiteY993" fmla="*/ 306994 h 306993"/>
                <a:gd name="connsiteX994" fmla="*/ 1279063 w 1318869"/>
                <a:gd name="connsiteY994" fmla="*/ 306994 h 306993"/>
                <a:gd name="connsiteX995" fmla="*/ 1280348 w 1318869"/>
                <a:gd name="connsiteY995" fmla="*/ 306994 h 306993"/>
                <a:gd name="connsiteX996" fmla="*/ 1281638 w 1318869"/>
                <a:gd name="connsiteY996" fmla="*/ 306994 h 306993"/>
                <a:gd name="connsiteX997" fmla="*/ 1282924 w 1318869"/>
                <a:gd name="connsiteY997" fmla="*/ 306994 h 306993"/>
                <a:gd name="connsiteX998" fmla="*/ 1284210 w 1318869"/>
                <a:gd name="connsiteY998" fmla="*/ 306994 h 306993"/>
                <a:gd name="connsiteX999" fmla="*/ 1285499 w 1318869"/>
                <a:gd name="connsiteY999" fmla="*/ 306994 h 306993"/>
                <a:gd name="connsiteX1000" fmla="*/ 1286785 w 1318869"/>
                <a:gd name="connsiteY1000" fmla="*/ 304184 h 306993"/>
                <a:gd name="connsiteX1001" fmla="*/ 1288075 w 1318869"/>
                <a:gd name="connsiteY1001" fmla="*/ 306994 h 306993"/>
                <a:gd name="connsiteX1002" fmla="*/ 1289361 w 1318869"/>
                <a:gd name="connsiteY1002" fmla="*/ 306994 h 306993"/>
                <a:gd name="connsiteX1003" fmla="*/ 1290650 w 1318869"/>
                <a:gd name="connsiteY1003" fmla="*/ 306994 h 306993"/>
                <a:gd name="connsiteX1004" fmla="*/ 1291936 w 1318869"/>
                <a:gd name="connsiteY1004" fmla="*/ 306994 h 306993"/>
                <a:gd name="connsiteX1005" fmla="*/ 1293222 w 1318869"/>
                <a:gd name="connsiteY1005" fmla="*/ 306994 h 306993"/>
                <a:gd name="connsiteX1006" fmla="*/ 1294512 w 1318869"/>
                <a:gd name="connsiteY1006" fmla="*/ 306994 h 306993"/>
                <a:gd name="connsiteX1007" fmla="*/ 1295797 w 1318869"/>
                <a:gd name="connsiteY1007" fmla="*/ 306994 h 306993"/>
                <a:gd name="connsiteX1008" fmla="*/ 1297087 w 1318869"/>
                <a:gd name="connsiteY1008" fmla="*/ 306994 h 306993"/>
                <a:gd name="connsiteX1009" fmla="*/ 1298373 w 1318869"/>
                <a:gd name="connsiteY1009" fmla="*/ 306057 h 306993"/>
                <a:gd name="connsiteX1010" fmla="*/ 1299663 w 1318869"/>
                <a:gd name="connsiteY1010" fmla="*/ 306994 h 306993"/>
                <a:gd name="connsiteX1011" fmla="*/ 1300948 w 1318869"/>
                <a:gd name="connsiteY1011" fmla="*/ 306994 h 306993"/>
                <a:gd name="connsiteX1012" fmla="*/ 1302234 w 1318869"/>
                <a:gd name="connsiteY1012" fmla="*/ 306994 h 306993"/>
                <a:gd name="connsiteX1013" fmla="*/ 1303524 w 1318869"/>
                <a:gd name="connsiteY1013" fmla="*/ 306994 h 306993"/>
                <a:gd name="connsiteX1014" fmla="*/ 1304809 w 1318869"/>
                <a:gd name="connsiteY1014" fmla="*/ 306994 h 306993"/>
                <a:gd name="connsiteX1015" fmla="*/ 1306099 w 1318869"/>
                <a:gd name="connsiteY1015" fmla="*/ 306994 h 306993"/>
                <a:gd name="connsiteX1016" fmla="*/ 1307385 w 1318869"/>
                <a:gd name="connsiteY1016" fmla="*/ 306994 h 306993"/>
                <a:gd name="connsiteX1017" fmla="*/ 1308675 w 1318869"/>
                <a:gd name="connsiteY1017" fmla="*/ 306994 h 306993"/>
                <a:gd name="connsiteX1018" fmla="*/ 1309960 w 1318869"/>
                <a:gd name="connsiteY1018" fmla="*/ 306994 h 306993"/>
                <a:gd name="connsiteX1019" fmla="*/ 1311246 w 1318869"/>
                <a:gd name="connsiteY1019" fmla="*/ 306994 h 306993"/>
                <a:gd name="connsiteX1020" fmla="*/ 1312536 w 1318869"/>
                <a:gd name="connsiteY1020" fmla="*/ 306994 h 306993"/>
                <a:gd name="connsiteX1021" fmla="*/ 1313822 w 1318869"/>
                <a:gd name="connsiteY1021" fmla="*/ 306994 h 306993"/>
                <a:gd name="connsiteX1022" fmla="*/ 1315111 w 1318869"/>
                <a:gd name="connsiteY1022" fmla="*/ 306994 h 306993"/>
                <a:gd name="connsiteX1023" fmla="*/ 1316397 w 1318869"/>
                <a:gd name="connsiteY1023" fmla="*/ 306994 h 306993"/>
                <a:gd name="connsiteX1024" fmla="*/ 1317687 w 1318869"/>
                <a:gd name="connsiteY1024" fmla="*/ 306994 h 306993"/>
                <a:gd name="connsiteX1025" fmla="*/ 1318870 w 1318869"/>
                <a:gd name="connsiteY1025" fmla="*/ 306994 h 30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306993">
                  <a:moveTo>
                    <a:pt x="0" y="306994"/>
                  </a:moveTo>
                  <a:lnTo>
                    <a:pt x="608" y="306994"/>
                  </a:lnTo>
                  <a:lnTo>
                    <a:pt x="1898" y="306994"/>
                  </a:lnTo>
                  <a:lnTo>
                    <a:pt x="3183" y="306994"/>
                  </a:lnTo>
                  <a:lnTo>
                    <a:pt x="4469" y="306994"/>
                  </a:lnTo>
                  <a:lnTo>
                    <a:pt x="5759" y="306994"/>
                  </a:lnTo>
                  <a:lnTo>
                    <a:pt x="7045" y="306994"/>
                  </a:lnTo>
                  <a:lnTo>
                    <a:pt x="8334" y="306994"/>
                  </a:lnTo>
                  <a:lnTo>
                    <a:pt x="9620" y="306994"/>
                  </a:lnTo>
                  <a:lnTo>
                    <a:pt x="10910" y="306994"/>
                  </a:lnTo>
                  <a:lnTo>
                    <a:pt x="12196" y="306994"/>
                  </a:lnTo>
                  <a:lnTo>
                    <a:pt x="13481" y="306994"/>
                  </a:lnTo>
                  <a:lnTo>
                    <a:pt x="14771" y="306994"/>
                  </a:lnTo>
                  <a:lnTo>
                    <a:pt x="16057" y="306994"/>
                  </a:lnTo>
                  <a:lnTo>
                    <a:pt x="17347" y="305121"/>
                  </a:lnTo>
                  <a:lnTo>
                    <a:pt x="18632" y="306994"/>
                  </a:lnTo>
                  <a:lnTo>
                    <a:pt x="19922" y="306994"/>
                  </a:lnTo>
                  <a:lnTo>
                    <a:pt x="21208" y="306057"/>
                  </a:lnTo>
                  <a:lnTo>
                    <a:pt x="22494" y="306994"/>
                  </a:lnTo>
                  <a:lnTo>
                    <a:pt x="23783" y="306994"/>
                  </a:lnTo>
                  <a:lnTo>
                    <a:pt x="25069" y="306994"/>
                  </a:lnTo>
                  <a:lnTo>
                    <a:pt x="26359" y="306994"/>
                  </a:lnTo>
                  <a:lnTo>
                    <a:pt x="27645" y="306057"/>
                  </a:lnTo>
                  <a:lnTo>
                    <a:pt x="28934" y="305121"/>
                  </a:lnTo>
                  <a:lnTo>
                    <a:pt x="30220" y="306057"/>
                  </a:lnTo>
                  <a:lnTo>
                    <a:pt x="31506" y="306994"/>
                  </a:lnTo>
                  <a:lnTo>
                    <a:pt x="32796" y="306994"/>
                  </a:lnTo>
                  <a:lnTo>
                    <a:pt x="34081" y="306994"/>
                  </a:lnTo>
                  <a:lnTo>
                    <a:pt x="35371" y="306994"/>
                  </a:lnTo>
                  <a:lnTo>
                    <a:pt x="36657" y="305121"/>
                  </a:lnTo>
                  <a:lnTo>
                    <a:pt x="37947" y="306994"/>
                  </a:lnTo>
                  <a:lnTo>
                    <a:pt x="39232" y="306994"/>
                  </a:lnTo>
                  <a:lnTo>
                    <a:pt x="40518" y="306994"/>
                  </a:lnTo>
                  <a:lnTo>
                    <a:pt x="41808" y="306994"/>
                  </a:lnTo>
                  <a:lnTo>
                    <a:pt x="43093" y="306994"/>
                  </a:lnTo>
                  <a:lnTo>
                    <a:pt x="44383" y="306994"/>
                  </a:lnTo>
                  <a:lnTo>
                    <a:pt x="45669" y="306994"/>
                  </a:lnTo>
                  <a:lnTo>
                    <a:pt x="46959" y="306994"/>
                  </a:lnTo>
                  <a:lnTo>
                    <a:pt x="48244" y="306994"/>
                  </a:lnTo>
                  <a:lnTo>
                    <a:pt x="49534" y="302315"/>
                  </a:lnTo>
                  <a:lnTo>
                    <a:pt x="50820" y="306057"/>
                  </a:lnTo>
                  <a:lnTo>
                    <a:pt x="52106" y="306057"/>
                  </a:lnTo>
                  <a:lnTo>
                    <a:pt x="53395" y="306057"/>
                  </a:lnTo>
                  <a:lnTo>
                    <a:pt x="54681" y="306057"/>
                  </a:lnTo>
                  <a:lnTo>
                    <a:pt x="55971" y="306057"/>
                  </a:lnTo>
                  <a:lnTo>
                    <a:pt x="57257" y="304184"/>
                  </a:lnTo>
                  <a:lnTo>
                    <a:pt x="58546" y="305121"/>
                  </a:lnTo>
                  <a:lnTo>
                    <a:pt x="59832" y="305121"/>
                  </a:lnTo>
                  <a:lnTo>
                    <a:pt x="61118" y="306994"/>
                  </a:lnTo>
                  <a:lnTo>
                    <a:pt x="62408" y="306994"/>
                  </a:lnTo>
                  <a:lnTo>
                    <a:pt x="63693" y="305121"/>
                  </a:lnTo>
                  <a:lnTo>
                    <a:pt x="64983" y="306057"/>
                  </a:lnTo>
                  <a:lnTo>
                    <a:pt x="66269" y="305121"/>
                  </a:lnTo>
                  <a:lnTo>
                    <a:pt x="67559" y="306994"/>
                  </a:lnTo>
                  <a:lnTo>
                    <a:pt x="68844" y="305121"/>
                  </a:lnTo>
                  <a:lnTo>
                    <a:pt x="70130" y="306057"/>
                  </a:lnTo>
                  <a:lnTo>
                    <a:pt x="71420" y="305121"/>
                  </a:lnTo>
                  <a:lnTo>
                    <a:pt x="72706" y="303252"/>
                  </a:lnTo>
                  <a:lnTo>
                    <a:pt x="73995" y="306057"/>
                  </a:lnTo>
                  <a:lnTo>
                    <a:pt x="75281" y="301379"/>
                  </a:lnTo>
                  <a:lnTo>
                    <a:pt x="76571" y="300442"/>
                  </a:lnTo>
                  <a:lnTo>
                    <a:pt x="77857" y="304184"/>
                  </a:lnTo>
                  <a:lnTo>
                    <a:pt x="79142" y="301379"/>
                  </a:lnTo>
                  <a:lnTo>
                    <a:pt x="80432" y="306994"/>
                  </a:lnTo>
                  <a:lnTo>
                    <a:pt x="81718" y="304184"/>
                  </a:lnTo>
                  <a:lnTo>
                    <a:pt x="83008" y="303252"/>
                  </a:lnTo>
                  <a:lnTo>
                    <a:pt x="84293" y="306057"/>
                  </a:lnTo>
                  <a:lnTo>
                    <a:pt x="85583" y="306057"/>
                  </a:lnTo>
                  <a:lnTo>
                    <a:pt x="86869" y="306057"/>
                  </a:lnTo>
                  <a:lnTo>
                    <a:pt x="88154" y="306994"/>
                  </a:lnTo>
                  <a:lnTo>
                    <a:pt x="89444" y="306057"/>
                  </a:lnTo>
                  <a:lnTo>
                    <a:pt x="90730" y="305121"/>
                  </a:lnTo>
                  <a:lnTo>
                    <a:pt x="92020" y="301379"/>
                  </a:lnTo>
                  <a:lnTo>
                    <a:pt x="93305" y="306057"/>
                  </a:lnTo>
                  <a:lnTo>
                    <a:pt x="94595" y="306057"/>
                  </a:lnTo>
                  <a:lnTo>
                    <a:pt x="95881" y="306994"/>
                  </a:lnTo>
                  <a:lnTo>
                    <a:pt x="97167" y="306057"/>
                  </a:lnTo>
                  <a:lnTo>
                    <a:pt x="98456" y="306057"/>
                  </a:lnTo>
                  <a:lnTo>
                    <a:pt x="99742" y="305121"/>
                  </a:lnTo>
                  <a:lnTo>
                    <a:pt x="101032" y="304184"/>
                  </a:lnTo>
                  <a:lnTo>
                    <a:pt x="102318" y="303252"/>
                  </a:lnTo>
                  <a:lnTo>
                    <a:pt x="103607" y="305121"/>
                  </a:lnTo>
                  <a:lnTo>
                    <a:pt x="104893" y="306057"/>
                  </a:lnTo>
                  <a:lnTo>
                    <a:pt x="106179" y="304184"/>
                  </a:lnTo>
                  <a:lnTo>
                    <a:pt x="107469" y="305121"/>
                  </a:lnTo>
                  <a:lnTo>
                    <a:pt x="108754" y="305121"/>
                  </a:lnTo>
                  <a:lnTo>
                    <a:pt x="110044" y="306057"/>
                  </a:lnTo>
                  <a:lnTo>
                    <a:pt x="111330" y="306057"/>
                  </a:lnTo>
                  <a:lnTo>
                    <a:pt x="112620" y="301379"/>
                  </a:lnTo>
                  <a:lnTo>
                    <a:pt x="113905" y="303252"/>
                  </a:lnTo>
                  <a:lnTo>
                    <a:pt x="115191" y="306057"/>
                  </a:lnTo>
                  <a:lnTo>
                    <a:pt x="116481" y="306057"/>
                  </a:lnTo>
                  <a:lnTo>
                    <a:pt x="117767" y="304184"/>
                  </a:lnTo>
                  <a:lnTo>
                    <a:pt x="119056" y="294827"/>
                  </a:lnTo>
                  <a:lnTo>
                    <a:pt x="120342" y="302315"/>
                  </a:lnTo>
                  <a:lnTo>
                    <a:pt x="121632" y="305121"/>
                  </a:lnTo>
                  <a:lnTo>
                    <a:pt x="122918" y="306994"/>
                  </a:lnTo>
                  <a:lnTo>
                    <a:pt x="124203" y="305121"/>
                  </a:lnTo>
                  <a:lnTo>
                    <a:pt x="125493" y="306057"/>
                  </a:lnTo>
                  <a:lnTo>
                    <a:pt x="126779" y="305121"/>
                  </a:lnTo>
                  <a:lnTo>
                    <a:pt x="128069" y="304184"/>
                  </a:lnTo>
                  <a:lnTo>
                    <a:pt x="129354" y="303252"/>
                  </a:lnTo>
                  <a:lnTo>
                    <a:pt x="130644" y="306057"/>
                  </a:lnTo>
                  <a:lnTo>
                    <a:pt x="131930" y="306994"/>
                  </a:lnTo>
                  <a:lnTo>
                    <a:pt x="133215" y="306057"/>
                  </a:lnTo>
                  <a:lnTo>
                    <a:pt x="134505" y="304184"/>
                  </a:lnTo>
                  <a:lnTo>
                    <a:pt x="135791" y="291081"/>
                  </a:lnTo>
                  <a:lnTo>
                    <a:pt x="137081" y="299506"/>
                  </a:lnTo>
                  <a:lnTo>
                    <a:pt x="138366" y="294827"/>
                  </a:lnTo>
                  <a:lnTo>
                    <a:pt x="139656" y="298569"/>
                  </a:lnTo>
                  <a:lnTo>
                    <a:pt x="140942" y="304184"/>
                  </a:lnTo>
                  <a:lnTo>
                    <a:pt x="142228" y="303252"/>
                  </a:lnTo>
                  <a:lnTo>
                    <a:pt x="143517" y="304184"/>
                  </a:lnTo>
                  <a:lnTo>
                    <a:pt x="144803" y="302315"/>
                  </a:lnTo>
                  <a:lnTo>
                    <a:pt x="146093" y="298569"/>
                  </a:lnTo>
                  <a:lnTo>
                    <a:pt x="147379" y="301379"/>
                  </a:lnTo>
                  <a:lnTo>
                    <a:pt x="148668" y="305121"/>
                  </a:lnTo>
                  <a:lnTo>
                    <a:pt x="149954" y="304184"/>
                  </a:lnTo>
                  <a:lnTo>
                    <a:pt x="151240" y="302315"/>
                  </a:lnTo>
                  <a:lnTo>
                    <a:pt x="152530" y="301379"/>
                  </a:lnTo>
                  <a:lnTo>
                    <a:pt x="153815" y="298569"/>
                  </a:lnTo>
                  <a:lnTo>
                    <a:pt x="155105" y="294827"/>
                  </a:lnTo>
                  <a:lnTo>
                    <a:pt x="156391" y="295764"/>
                  </a:lnTo>
                  <a:lnTo>
                    <a:pt x="157681" y="302315"/>
                  </a:lnTo>
                  <a:lnTo>
                    <a:pt x="158966" y="297633"/>
                  </a:lnTo>
                  <a:lnTo>
                    <a:pt x="160252" y="302315"/>
                  </a:lnTo>
                  <a:lnTo>
                    <a:pt x="161542" y="302315"/>
                  </a:lnTo>
                  <a:lnTo>
                    <a:pt x="162828" y="303252"/>
                  </a:lnTo>
                  <a:lnTo>
                    <a:pt x="164117" y="300442"/>
                  </a:lnTo>
                  <a:lnTo>
                    <a:pt x="165403" y="295764"/>
                  </a:lnTo>
                  <a:lnTo>
                    <a:pt x="166693" y="294827"/>
                  </a:lnTo>
                  <a:lnTo>
                    <a:pt x="167979" y="301379"/>
                  </a:lnTo>
                  <a:lnTo>
                    <a:pt x="169264" y="302315"/>
                  </a:lnTo>
                  <a:lnTo>
                    <a:pt x="170554" y="298569"/>
                  </a:lnTo>
                  <a:lnTo>
                    <a:pt x="171840" y="302315"/>
                  </a:lnTo>
                  <a:lnTo>
                    <a:pt x="173130" y="300442"/>
                  </a:lnTo>
                  <a:lnTo>
                    <a:pt x="174415" y="302315"/>
                  </a:lnTo>
                  <a:lnTo>
                    <a:pt x="175705" y="300442"/>
                  </a:lnTo>
                  <a:lnTo>
                    <a:pt x="176991" y="296700"/>
                  </a:lnTo>
                  <a:lnTo>
                    <a:pt x="178281" y="301379"/>
                  </a:lnTo>
                  <a:lnTo>
                    <a:pt x="179566" y="300442"/>
                  </a:lnTo>
                  <a:lnTo>
                    <a:pt x="180852" y="301379"/>
                  </a:lnTo>
                  <a:lnTo>
                    <a:pt x="182142" y="301379"/>
                  </a:lnTo>
                  <a:lnTo>
                    <a:pt x="183427" y="298569"/>
                  </a:lnTo>
                  <a:lnTo>
                    <a:pt x="184717" y="303252"/>
                  </a:lnTo>
                  <a:lnTo>
                    <a:pt x="186003" y="298569"/>
                  </a:lnTo>
                  <a:lnTo>
                    <a:pt x="187293" y="305121"/>
                  </a:lnTo>
                  <a:lnTo>
                    <a:pt x="188578" y="303252"/>
                  </a:lnTo>
                  <a:lnTo>
                    <a:pt x="189864" y="298569"/>
                  </a:lnTo>
                  <a:lnTo>
                    <a:pt x="191154" y="303252"/>
                  </a:lnTo>
                  <a:lnTo>
                    <a:pt x="192440" y="299506"/>
                  </a:lnTo>
                  <a:lnTo>
                    <a:pt x="193729" y="296700"/>
                  </a:lnTo>
                  <a:lnTo>
                    <a:pt x="195015" y="296700"/>
                  </a:lnTo>
                  <a:lnTo>
                    <a:pt x="196305" y="299506"/>
                  </a:lnTo>
                  <a:lnTo>
                    <a:pt x="197591" y="293890"/>
                  </a:lnTo>
                  <a:lnTo>
                    <a:pt x="198876" y="300442"/>
                  </a:lnTo>
                  <a:lnTo>
                    <a:pt x="200166" y="292017"/>
                  </a:lnTo>
                  <a:lnTo>
                    <a:pt x="201452" y="297633"/>
                  </a:lnTo>
                  <a:lnTo>
                    <a:pt x="202742" y="302315"/>
                  </a:lnTo>
                  <a:lnTo>
                    <a:pt x="204027" y="296700"/>
                  </a:lnTo>
                  <a:lnTo>
                    <a:pt x="205317" y="303252"/>
                  </a:lnTo>
                  <a:lnTo>
                    <a:pt x="206603" y="292017"/>
                  </a:lnTo>
                  <a:lnTo>
                    <a:pt x="207889" y="285466"/>
                  </a:lnTo>
                  <a:lnTo>
                    <a:pt x="209178" y="280787"/>
                  </a:lnTo>
                  <a:lnTo>
                    <a:pt x="210464" y="286402"/>
                  </a:lnTo>
                  <a:lnTo>
                    <a:pt x="211754" y="293890"/>
                  </a:lnTo>
                  <a:lnTo>
                    <a:pt x="213040" y="297633"/>
                  </a:lnTo>
                  <a:lnTo>
                    <a:pt x="214329" y="292017"/>
                  </a:lnTo>
                  <a:lnTo>
                    <a:pt x="215615" y="288275"/>
                  </a:lnTo>
                  <a:lnTo>
                    <a:pt x="216901" y="294827"/>
                  </a:lnTo>
                  <a:lnTo>
                    <a:pt x="218191" y="299506"/>
                  </a:lnTo>
                  <a:lnTo>
                    <a:pt x="219476" y="300442"/>
                  </a:lnTo>
                  <a:lnTo>
                    <a:pt x="220766" y="298569"/>
                  </a:lnTo>
                  <a:lnTo>
                    <a:pt x="222052" y="297633"/>
                  </a:lnTo>
                  <a:lnTo>
                    <a:pt x="223342" y="298569"/>
                  </a:lnTo>
                  <a:lnTo>
                    <a:pt x="224627" y="280787"/>
                  </a:lnTo>
                  <a:lnTo>
                    <a:pt x="225913" y="283597"/>
                  </a:lnTo>
                  <a:lnTo>
                    <a:pt x="227203" y="287339"/>
                  </a:lnTo>
                  <a:lnTo>
                    <a:pt x="228488" y="264874"/>
                  </a:lnTo>
                  <a:lnTo>
                    <a:pt x="229778" y="276108"/>
                  </a:lnTo>
                  <a:lnTo>
                    <a:pt x="231064" y="281724"/>
                  </a:lnTo>
                  <a:lnTo>
                    <a:pt x="232354" y="287339"/>
                  </a:lnTo>
                  <a:lnTo>
                    <a:pt x="233639" y="277045"/>
                  </a:lnTo>
                  <a:lnTo>
                    <a:pt x="234925" y="270493"/>
                  </a:lnTo>
                  <a:lnTo>
                    <a:pt x="236215" y="274235"/>
                  </a:lnTo>
                  <a:lnTo>
                    <a:pt x="237501" y="282660"/>
                  </a:lnTo>
                  <a:lnTo>
                    <a:pt x="238790" y="295764"/>
                  </a:lnTo>
                  <a:lnTo>
                    <a:pt x="240076" y="287339"/>
                  </a:lnTo>
                  <a:lnTo>
                    <a:pt x="241366" y="291081"/>
                  </a:lnTo>
                  <a:lnTo>
                    <a:pt x="242652" y="282660"/>
                  </a:lnTo>
                  <a:lnTo>
                    <a:pt x="243937" y="272362"/>
                  </a:lnTo>
                  <a:lnTo>
                    <a:pt x="245227" y="273299"/>
                  </a:lnTo>
                  <a:lnTo>
                    <a:pt x="246513" y="270493"/>
                  </a:lnTo>
                  <a:lnTo>
                    <a:pt x="247803" y="296700"/>
                  </a:lnTo>
                  <a:lnTo>
                    <a:pt x="249088" y="276108"/>
                  </a:lnTo>
                  <a:lnTo>
                    <a:pt x="250378" y="273299"/>
                  </a:lnTo>
                  <a:lnTo>
                    <a:pt x="251664" y="251771"/>
                  </a:lnTo>
                  <a:lnTo>
                    <a:pt x="252950" y="240540"/>
                  </a:lnTo>
                  <a:lnTo>
                    <a:pt x="254239" y="177833"/>
                  </a:lnTo>
                  <a:lnTo>
                    <a:pt x="255525" y="212460"/>
                  </a:lnTo>
                  <a:lnTo>
                    <a:pt x="256815" y="245219"/>
                  </a:lnTo>
                  <a:lnTo>
                    <a:pt x="258101" y="263942"/>
                  </a:lnTo>
                  <a:lnTo>
                    <a:pt x="259390" y="212460"/>
                  </a:lnTo>
                  <a:lnTo>
                    <a:pt x="260676" y="236798"/>
                  </a:lnTo>
                  <a:lnTo>
                    <a:pt x="261962" y="236798"/>
                  </a:lnTo>
                  <a:lnTo>
                    <a:pt x="263252" y="259259"/>
                  </a:lnTo>
                  <a:lnTo>
                    <a:pt x="264537" y="229310"/>
                  </a:lnTo>
                  <a:lnTo>
                    <a:pt x="265827" y="277977"/>
                  </a:lnTo>
                  <a:lnTo>
                    <a:pt x="267113" y="274235"/>
                  </a:lnTo>
                  <a:lnTo>
                    <a:pt x="268403" y="252707"/>
                  </a:lnTo>
                  <a:lnTo>
                    <a:pt x="269688" y="250838"/>
                  </a:lnTo>
                  <a:lnTo>
                    <a:pt x="270978" y="244286"/>
                  </a:lnTo>
                  <a:lnTo>
                    <a:pt x="272264" y="254580"/>
                  </a:lnTo>
                  <a:lnTo>
                    <a:pt x="273549" y="275172"/>
                  </a:lnTo>
                  <a:lnTo>
                    <a:pt x="274839" y="264874"/>
                  </a:lnTo>
                  <a:lnTo>
                    <a:pt x="276125" y="279851"/>
                  </a:lnTo>
                  <a:lnTo>
                    <a:pt x="277415" y="275172"/>
                  </a:lnTo>
                  <a:lnTo>
                    <a:pt x="278700" y="282660"/>
                  </a:lnTo>
                  <a:lnTo>
                    <a:pt x="279990" y="254580"/>
                  </a:lnTo>
                  <a:lnTo>
                    <a:pt x="281276" y="244286"/>
                  </a:lnTo>
                  <a:lnTo>
                    <a:pt x="282562" y="267684"/>
                  </a:lnTo>
                  <a:lnTo>
                    <a:pt x="283851" y="277977"/>
                  </a:lnTo>
                  <a:lnTo>
                    <a:pt x="285137" y="276108"/>
                  </a:lnTo>
                  <a:lnTo>
                    <a:pt x="286427" y="280787"/>
                  </a:lnTo>
                  <a:lnTo>
                    <a:pt x="287713" y="254580"/>
                  </a:lnTo>
                  <a:lnTo>
                    <a:pt x="289002" y="273299"/>
                  </a:lnTo>
                  <a:lnTo>
                    <a:pt x="290288" y="276108"/>
                  </a:lnTo>
                  <a:lnTo>
                    <a:pt x="291574" y="287339"/>
                  </a:lnTo>
                  <a:lnTo>
                    <a:pt x="292864" y="295764"/>
                  </a:lnTo>
                  <a:lnTo>
                    <a:pt x="294149" y="292017"/>
                  </a:lnTo>
                  <a:lnTo>
                    <a:pt x="295439" y="290148"/>
                  </a:lnTo>
                  <a:lnTo>
                    <a:pt x="296725" y="286402"/>
                  </a:lnTo>
                  <a:lnTo>
                    <a:pt x="298015" y="278914"/>
                  </a:lnTo>
                  <a:lnTo>
                    <a:pt x="299300" y="271426"/>
                  </a:lnTo>
                  <a:lnTo>
                    <a:pt x="300586" y="280787"/>
                  </a:lnTo>
                  <a:lnTo>
                    <a:pt x="301876" y="280787"/>
                  </a:lnTo>
                  <a:lnTo>
                    <a:pt x="303162" y="280787"/>
                  </a:lnTo>
                  <a:lnTo>
                    <a:pt x="304451" y="280787"/>
                  </a:lnTo>
                  <a:lnTo>
                    <a:pt x="305737" y="287339"/>
                  </a:lnTo>
                  <a:lnTo>
                    <a:pt x="307027" y="288275"/>
                  </a:lnTo>
                  <a:lnTo>
                    <a:pt x="308313" y="265811"/>
                  </a:lnTo>
                  <a:lnTo>
                    <a:pt x="309598" y="266747"/>
                  </a:lnTo>
                  <a:lnTo>
                    <a:pt x="310888" y="286402"/>
                  </a:lnTo>
                  <a:lnTo>
                    <a:pt x="312174" y="286402"/>
                  </a:lnTo>
                  <a:lnTo>
                    <a:pt x="313463" y="274235"/>
                  </a:lnTo>
                  <a:lnTo>
                    <a:pt x="314749" y="288275"/>
                  </a:lnTo>
                  <a:lnTo>
                    <a:pt x="316039" y="285466"/>
                  </a:lnTo>
                  <a:lnTo>
                    <a:pt x="317325" y="288275"/>
                  </a:lnTo>
                  <a:lnTo>
                    <a:pt x="318610" y="291081"/>
                  </a:lnTo>
                  <a:lnTo>
                    <a:pt x="319900" y="292954"/>
                  </a:lnTo>
                  <a:lnTo>
                    <a:pt x="321186" y="270493"/>
                  </a:lnTo>
                  <a:lnTo>
                    <a:pt x="322476" y="287339"/>
                  </a:lnTo>
                  <a:lnTo>
                    <a:pt x="323761" y="294827"/>
                  </a:lnTo>
                  <a:lnTo>
                    <a:pt x="325051" y="298569"/>
                  </a:lnTo>
                  <a:lnTo>
                    <a:pt x="326337" y="300442"/>
                  </a:lnTo>
                  <a:lnTo>
                    <a:pt x="327623" y="272362"/>
                  </a:lnTo>
                  <a:lnTo>
                    <a:pt x="328912" y="286402"/>
                  </a:lnTo>
                  <a:lnTo>
                    <a:pt x="330198" y="277045"/>
                  </a:lnTo>
                  <a:lnTo>
                    <a:pt x="331488" y="295764"/>
                  </a:lnTo>
                  <a:lnTo>
                    <a:pt x="332774" y="292017"/>
                  </a:lnTo>
                  <a:lnTo>
                    <a:pt x="334063" y="297633"/>
                  </a:lnTo>
                  <a:lnTo>
                    <a:pt x="335349" y="289212"/>
                  </a:lnTo>
                  <a:lnTo>
                    <a:pt x="336635" y="289212"/>
                  </a:lnTo>
                  <a:lnTo>
                    <a:pt x="337925" y="299506"/>
                  </a:lnTo>
                  <a:lnTo>
                    <a:pt x="339210" y="295764"/>
                  </a:lnTo>
                  <a:lnTo>
                    <a:pt x="340500" y="280787"/>
                  </a:lnTo>
                  <a:lnTo>
                    <a:pt x="341786" y="286402"/>
                  </a:lnTo>
                  <a:lnTo>
                    <a:pt x="343076" y="291081"/>
                  </a:lnTo>
                  <a:lnTo>
                    <a:pt x="344361" y="285466"/>
                  </a:lnTo>
                  <a:lnTo>
                    <a:pt x="345647" y="288275"/>
                  </a:lnTo>
                  <a:lnTo>
                    <a:pt x="346937" y="280787"/>
                  </a:lnTo>
                  <a:lnTo>
                    <a:pt x="348222" y="300442"/>
                  </a:lnTo>
                  <a:lnTo>
                    <a:pt x="349512" y="290148"/>
                  </a:lnTo>
                  <a:lnTo>
                    <a:pt x="350798" y="286402"/>
                  </a:lnTo>
                  <a:lnTo>
                    <a:pt x="352088" y="297633"/>
                  </a:lnTo>
                  <a:lnTo>
                    <a:pt x="353373" y="297633"/>
                  </a:lnTo>
                  <a:lnTo>
                    <a:pt x="354659" y="283597"/>
                  </a:lnTo>
                  <a:lnTo>
                    <a:pt x="355949" y="290148"/>
                  </a:lnTo>
                  <a:lnTo>
                    <a:pt x="357235" y="276108"/>
                  </a:lnTo>
                  <a:lnTo>
                    <a:pt x="358524" y="246155"/>
                  </a:lnTo>
                  <a:lnTo>
                    <a:pt x="359810" y="278914"/>
                  </a:lnTo>
                  <a:lnTo>
                    <a:pt x="361100" y="269557"/>
                  </a:lnTo>
                  <a:lnTo>
                    <a:pt x="362386" y="272362"/>
                  </a:lnTo>
                  <a:lnTo>
                    <a:pt x="363675" y="261132"/>
                  </a:lnTo>
                  <a:lnTo>
                    <a:pt x="364961" y="284529"/>
                  </a:lnTo>
                  <a:lnTo>
                    <a:pt x="366247" y="291081"/>
                  </a:lnTo>
                  <a:lnTo>
                    <a:pt x="367537" y="284529"/>
                  </a:lnTo>
                  <a:lnTo>
                    <a:pt x="368822" y="287339"/>
                  </a:lnTo>
                  <a:lnTo>
                    <a:pt x="370112" y="270493"/>
                  </a:lnTo>
                  <a:lnTo>
                    <a:pt x="371398" y="266747"/>
                  </a:lnTo>
                  <a:lnTo>
                    <a:pt x="372688" y="278914"/>
                  </a:lnTo>
                  <a:lnTo>
                    <a:pt x="373973" y="267684"/>
                  </a:lnTo>
                  <a:lnTo>
                    <a:pt x="375259" y="297633"/>
                  </a:lnTo>
                  <a:lnTo>
                    <a:pt x="376549" y="291081"/>
                  </a:lnTo>
                  <a:lnTo>
                    <a:pt x="377835" y="286402"/>
                  </a:lnTo>
                  <a:lnTo>
                    <a:pt x="379124" y="295764"/>
                  </a:lnTo>
                  <a:lnTo>
                    <a:pt x="380410" y="280787"/>
                  </a:lnTo>
                  <a:lnTo>
                    <a:pt x="381700" y="289212"/>
                  </a:lnTo>
                  <a:lnTo>
                    <a:pt x="382986" y="294827"/>
                  </a:lnTo>
                  <a:lnTo>
                    <a:pt x="384271" y="285466"/>
                  </a:lnTo>
                  <a:lnTo>
                    <a:pt x="385561" y="297633"/>
                  </a:lnTo>
                  <a:lnTo>
                    <a:pt x="386847" y="294827"/>
                  </a:lnTo>
                  <a:lnTo>
                    <a:pt x="388137" y="289212"/>
                  </a:lnTo>
                  <a:lnTo>
                    <a:pt x="389422" y="287339"/>
                  </a:lnTo>
                  <a:lnTo>
                    <a:pt x="390712" y="293890"/>
                  </a:lnTo>
                  <a:lnTo>
                    <a:pt x="391998" y="290148"/>
                  </a:lnTo>
                  <a:lnTo>
                    <a:pt x="393283" y="296700"/>
                  </a:lnTo>
                  <a:lnTo>
                    <a:pt x="394573" y="290148"/>
                  </a:lnTo>
                  <a:lnTo>
                    <a:pt x="395859" y="282660"/>
                  </a:lnTo>
                  <a:lnTo>
                    <a:pt x="397149" y="277977"/>
                  </a:lnTo>
                  <a:lnTo>
                    <a:pt x="398434" y="285466"/>
                  </a:lnTo>
                  <a:lnTo>
                    <a:pt x="399724" y="285466"/>
                  </a:lnTo>
                  <a:lnTo>
                    <a:pt x="401010" y="295764"/>
                  </a:lnTo>
                  <a:lnTo>
                    <a:pt x="402296" y="301379"/>
                  </a:lnTo>
                  <a:lnTo>
                    <a:pt x="403585" y="285466"/>
                  </a:lnTo>
                  <a:lnTo>
                    <a:pt x="404871" y="292954"/>
                  </a:lnTo>
                  <a:lnTo>
                    <a:pt x="406161" y="288275"/>
                  </a:lnTo>
                  <a:lnTo>
                    <a:pt x="407447" y="283597"/>
                  </a:lnTo>
                  <a:lnTo>
                    <a:pt x="408736" y="291081"/>
                  </a:lnTo>
                  <a:lnTo>
                    <a:pt x="410022" y="294827"/>
                  </a:lnTo>
                  <a:lnTo>
                    <a:pt x="411308" y="294827"/>
                  </a:lnTo>
                  <a:lnTo>
                    <a:pt x="412598" y="294827"/>
                  </a:lnTo>
                  <a:lnTo>
                    <a:pt x="413883" y="288275"/>
                  </a:lnTo>
                  <a:lnTo>
                    <a:pt x="415173" y="280787"/>
                  </a:lnTo>
                  <a:lnTo>
                    <a:pt x="416459" y="290148"/>
                  </a:lnTo>
                  <a:lnTo>
                    <a:pt x="417749" y="290148"/>
                  </a:lnTo>
                  <a:lnTo>
                    <a:pt x="419034" y="288275"/>
                  </a:lnTo>
                  <a:lnTo>
                    <a:pt x="420320" y="294827"/>
                  </a:lnTo>
                  <a:lnTo>
                    <a:pt x="421610" y="279851"/>
                  </a:lnTo>
                  <a:lnTo>
                    <a:pt x="422896" y="287339"/>
                  </a:lnTo>
                  <a:lnTo>
                    <a:pt x="424185" y="277977"/>
                  </a:lnTo>
                  <a:lnTo>
                    <a:pt x="425471" y="288275"/>
                  </a:lnTo>
                  <a:lnTo>
                    <a:pt x="426761" y="292954"/>
                  </a:lnTo>
                  <a:lnTo>
                    <a:pt x="428047" y="292017"/>
                  </a:lnTo>
                  <a:lnTo>
                    <a:pt x="429332" y="289212"/>
                  </a:lnTo>
                  <a:lnTo>
                    <a:pt x="430622" y="289212"/>
                  </a:lnTo>
                  <a:lnTo>
                    <a:pt x="431908" y="276108"/>
                  </a:lnTo>
                  <a:lnTo>
                    <a:pt x="433198" y="286402"/>
                  </a:lnTo>
                  <a:lnTo>
                    <a:pt x="434483" y="291081"/>
                  </a:lnTo>
                  <a:lnTo>
                    <a:pt x="435773" y="275172"/>
                  </a:lnTo>
                  <a:lnTo>
                    <a:pt x="437059" y="284529"/>
                  </a:lnTo>
                  <a:lnTo>
                    <a:pt x="438344" y="280787"/>
                  </a:lnTo>
                  <a:lnTo>
                    <a:pt x="439634" y="287339"/>
                  </a:lnTo>
                  <a:lnTo>
                    <a:pt x="440920" y="277977"/>
                  </a:lnTo>
                  <a:lnTo>
                    <a:pt x="442210" y="270493"/>
                  </a:lnTo>
                  <a:lnTo>
                    <a:pt x="443495" y="279851"/>
                  </a:lnTo>
                  <a:lnTo>
                    <a:pt x="444785" y="281724"/>
                  </a:lnTo>
                  <a:lnTo>
                    <a:pt x="446071" y="280787"/>
                  </a:lnTo>
                  <a:lnTo>
                    <a:pt x="447357" y="294827"/>
                  </a:lnTo>
                  <a:lnTo>
                    <a:pt x="448646" y="281724"/>
                  </a:lnTo>
                  <a:lnTo>
                    <a:pt x="449932" y="286402"/>
                  </a:lnTo>
                  <a:lnTo>
                    <a:pt x="451222" y="282660"/>
                  </a:lnTo>
                  <a:lnTo>
                    <a:pt x="452508" y="283597"/>
                  </a:lnTo>
                  <a:lnTo>
                    <a:pt x="453797" y="292017"/>
                  </a:lnTo>
                  <a:lnTo>
                    <a:pt x="455083" y="290148"/>
                  </a:lnTo>
                  <a:lnTo>
                    <a:pt x="456373" y="277977"/>
                  </a:lnTo>
                  <a:lnTo>
                    <a:pt x="457659" y="294827"/>
                  </a:lnTo>
                  <a:lnTo>
                    <a:pt x="458944" y="289212"/>
                  </a:lnTo>
                  <a:lnTo>
                    <a:pt x="460234" y="289212"/>
                  </a:lnTo>
                  <a:lnTo>
                    <a:pt x="461520" y="290148"/>
                  </a:lnTo>
                  <a:lnTo>
                    <a:pt x="462810" y="284529"/>
                  </a:lnTo>
                  <a:lnTo>
                    <a:pt x="464095" y="296700"/>
                  </a:lnTo>
                  <a:lnTo>
                    <a:pt x="465385" y="299506"/>
                  </a:lnTo>
                  <a:lnTo>
                    <a:pt x="466671" y="293890"/>
                  </a:lnTo>
                  <a:lnTo>
                    <a:pt x="467957" y="285466"/>
                  </a:lnTo>
                  <a:lnTo>
                    <a:pt x="469246" y="289212"/>
                  </a:lnTo>
                  <a:lnTo>
                    <a:pt x="470532" y="291081"/>
                  </a:lnTo>
                  <a:lnTo>
                    <a:pt x="471822" y="282660"/>
                  </a:lnTo>
                  <a:lnTo>
                    <a:pt x="473108" y="270493"/>
                  </a:lnTo>
                  <a:lnTo>
                    <a:pt x="474397" y="292017"/>
                  </a:lnTo>
                  <a:lnTo>
                    <a:pt x="475683" y="288275"/>
                  </a:lnTo>
                  <a:lnTo>
                    <a:pt x="476969" y="283597"/>
                  </a:lnTo>
                  <a:lnTo>
                    <a:pt x="478259" y="231183"/>
                  </a:lnTo>
                  <a:lnTo>
                    <a:pt x="479544" y="286402"/>
                  </a:lnTo>
                  <a:lnTo>
                    <a:pt x="480834" y="285466"/>
                  </a:lnTo>
                  <a:lnTo>
                    <a:pt x="482120" y="288275"/>
                  </a:lnTo>
                  <a:lnTo>
                    <a:pt x="483410" y="297633"/>
                  </a:lnTo>
                  <a:lnTo>
                    <a:pt x="484695" y="283597"/>
                  </a:lnTo>
                  <a:lnTo>
                    <a:pt x="485981" y="294827"/>
                  </a:lnTo>
                  <a:lnTo>
                    <a:pt x="487271" y="272362"/>
                  </a:lnTo>
                  <a:lnTo>
                    <a:pt x="488556" y="272362"/>
                  </a:lnTo>
                  <a:lnTo>
                    <a:pt x="489846" y="290148"/>
                  </a:lnTo>
                  <a:lnTo>
                    <a:pt x="491132" y="283597"/>
                  </a:lnTo>
                  <a:lnTo>
                    <a:pt x="492422" y="283597"/>
                  </a:lnTo>
                  <a:lnTo>
                    <a:pt x="493707" y="276108"/>
                  </a:lnTo>
                  <a:lnTo>
                    <a:pt x="494993" y="268620"/>
                  </a:lnTo>
                  <a:lnTo>
                    <a:pt x="496283" y="260195"/>
                  </a:lnTo>
                  <a:lnTo>
                    <a:pt x="497569" y="288275"/>
                  </a:lnTo>
                  <a:lnTo>
                    <a:pt x="498858" y="264874"/>
                  </a:lnTo>
                  <a:lnTo>
                    <a:pt x="500144" y="234925"/>
                  </a:lnTo>
                  <a:lnTo>
                    <a:pt x="501434" y="268620"/>
                  </a:lnTo>
                  <a:lnTo>
                    <a:pt x="502720" y="247092"/>
                  </a:lnTo>
                  <a:lnTo>
                    <a:pt x="504005" y="222758"/>
                  </a:lnTo>
                  <a:lnTo>
                    <a:pt x="505295" y="219949"/>
                  </a:lnTo>
                  <a:lnTo>
                    <a:pt x="506581" y="197488"/>
                  </a:lnTo>
                  <a:lnTo>
                    <a:pt x="507871" y="215270"/>
                  </a:lnTo>
                  <a:lnTo>
                    <a:pt x="509156" y="263942"/>
                  </a:lnTo>
                  <a:lnTo>
                    <a:pt x="510446" y="273299"/>
                  </a:lnTo>
                  <a:lnTo>
                    <a:pt x="511732" y="270493"/>
                  </a:lnTo>
                  <a:lnTo>
                    <a:pt x="513018" y="271426"/>
                  </a:lnTo>
                  <a:lnTo>
                    <a:pt x="514307" y="265811"/>
                  </a:lnTo>
                  <a:lnTo>
                    <a:pt x="515593" y="273299"/>
                  </a:lnTo>
                  <a:lnTo>
                    <a:pt x="516883" y="275172"/>
                  </a:lnTo>
                  <a:lnTo>
                    <a:pt x="518169" y="270493"/>
                  </a:lnTo>
                  <a:lnTo>
                    <a:pt x="519458" y="238667"/>
                  </a:lnTo>
                  <a:lnTo>
                    <a:pt x="520744" y="239604"/>
                  </a:lnTo>
                  <a:lnTo>
                    <a:pt x="522030" y="232115"/>
                  </a:lnTo>
                  <a:lnTo>
                    <a:pt x="523320" y="203103"/>
                  </a:lnTo>
                  <a:lnTo>
                    <a:pt x="524605" y="206845"/>
                  </a:lnTo>
                  <a:lnTo>
                    <a:pt x="525895" y="211528"/>
                  </a:lnTo>
                  <a:lnTo>
                    <a:pt x="527181" y="210591"/>
                  </a:lnTo>
                  <a:lnTo>
                    <a:pt x="528471" y="216207"/>
                  </a:lnTo>
                  <a:lnTo>
                    <a:pt x="529756" y="207782"/>
                  </a:lnTo>
                  <a:lnTo>
                    <a:pt x="531042" y="220885"/>
                  </a:lnTo>
                  <a:lnTo>
                    <a:pt x="532332" y="206845"/>
                  </a:lnTo>
                  <a:lnTo>
                    <a:pt x="533617" y="199357"/>
                  </a:lnTo>
                  <a:lnTo>
                    <a:pt x="534907" y="212460"/>
                  </a:lnTo>
                  <a:lnTo>
                    <a:pt x="536193" y="233052"/>
                  </a:lnTo>
                  <a:lnTo>
                    <a:pt x="537483" y="226500"/>
                  </a:lnTo>
                  <a:lnTo>
                    <a:pt x="538768" y="125419"/>
                  </a:lnTo>
                  <a:lnTo>
                    <a:pt x="540058" y="92661"/>
                  </a:lnTo>
                  <a:lnTo>
                    <a:pt x="541344" y="135713"/>
                  </a:lnTo>
                  <a:lnTo>
                    <a:pt x="542630" y="148816"/>
                  </a:lnTo>
                  <a:lnTo>
                    <a:pt x="543919" y="114185"/>
                  </a:lnTo>
                  <a:lnTo>
                    <a:pt x="545205" y="145074"/>
                  </a:lnTo>
                  <a:lnTo>
                    <a:pt x="546495" y="177833"/>
                  </a:lnTo>
                  <a:lnTo>
                    <a:pt x="547781" y="204976"/>
                  </a:lnTo>
                  <a:lnTo>
                    <a:pt x="549070" y="109506"/>
                  </a:lnTo>
                  <a:lnTo>
                    <a:pt x="550356" y="0"/>
                  </a:lnTo>
                  <a:lnTo>
                    <a:pt x="551642" y="59902"/>
                  </a:lnTo>
                  <a:lnTo>
                    <a:pt x="552932" y="145074"/>
                  </a:lnTo>
                  <a:lnTo>
                    <a:pt x="554217" y="210591"/>
                  </a:lnTo>
                  <a:lnTo>
                    <a:pt x="555507" y="162856"/>
                  </a:lnTo>
                  <a:lnTo>
                    <a:pt x="556793" y="204040"/>
                  </a:lnTo>
                  <a:lnTo>
                    <a:pt x="558083" y="242413"/>
                  </a:lnTo>
                  <a:lnTo>
                    <a:pt x="559368" y="202167"/>
                  </a:lnTo>
                  <a:lnTo>
                    <a:pt x="560654" y="200293"/>
                  </a:lnTo>
                  <a:lnTo>
                    <a:pt x="561944" y="208718"/>
                  </a:lnTo>
                  <a:lnTo>
                    <a:pt x="563230" y="171281"/>
                  </a:lnTo>
                  <a:lnTo>
                    <a:pt x="564519" y="260195"/>
                  </a:lnTo>
                  <a:lnTo>
                    <a:pt x="565805" y="219012"/>
                  </a:lnTo>
                  <a:lnTo>
                    <a:pt x="567095" y="226500"/>
                  </a:lnTo>
                  <a:lnTo>
                    <a:pt x="568381" y="243350"/>
                  </a:lnTo>
                  <a:lnTo>
                    <a:pt x="569666" y="245219"/>
                  </a:lnTo>
                  <a:lnTo>
                    <a:pt x="570956" y="267684"/>
                  </a:lnTo>
                  <a:lnTo>
                    <a:pt x="572242" y="264874"/>
                  </a:lnTo>
                  <a:lnTo>
                    <a:pt x="573532" y="245219"/>
                  </a:lnTo>
                  <a:lnTo>
                    <a:pt x="574817" y="214333"/>
                  </a:lnTo>
                  <a:lnTo>
                    <a:pt x="576107" y="204040"/>
                  </a:lnTo>
                  <a:lnTo>
                    <a:pt x="577393" y="90787"/>
                  </a:lnTo>
                  <a:lnTo>
                    <a:pt x="578678" y="278914"/>
                  </a:lnTo>
                  <a:lnTo>
                    <a:pt x="579968" y="287339"/>
                  </a:lnTo>
                  <a:lnTo>
                    <a:pt x="581254" y="295764"/>
                  </a:lnTo>
                  <a:lnTo>
                    <a:pt x="582544" y="284529"/>
                  </a:lnTo>
                  <a:lnTo>
                    <a:pt x="583829" y="280787"/>
                  </a:lnTo>
                  <a:lnTo>
                    <a:pt x="585119" y="292954"/>
                  </a:lnTo>
                  <a:lnTo>
                    <a:pt x="586405" y="303252"/>
                  </a:lnTo>
                  <a:lnTo>
                    <a:pt x="587695" y="292017"/>
                  </a:lnTo>
                  <a:lnTo>
                    <a:pt x="588980" y="298569"/>
                  </a:lnTo>
                  <a:lnTo>
                    <a:pt x="590266" y="302315"/>
                  </a:lnTo>
                  <a:lnTo>
                    <a:pt x="591556" y="297633"/>
                  </a:lnTo>
                  <a:lnTo>
                    <a:pt x="592842" y="301379"/>
                  </a:lnTo>
                  <a:lnTo>
                    <a:pt x="594131" y="303252"/>
                  </a:lnTo>
                  <a:lnTo>
                    <a:pt x="595417" y="300442"/>
                  </a:lnTo>
                  <a:lnTo>
                    <a:pt x="596707" y="293890"/>
                  </a:lnTo>
                  <a:lnTo>
                    <a:pt x="597993" y="298569"/>
                  </a:lnTo>
                  <a:lnTo>
                    <a:pt x="599278" y="299506"/>
                  </a:lnTo>
                  <a:lnTo>
                    <a:pt x="600568" y="239604"/>
                  </a:lnTo>
                  <a:lnTo>
                    <a:pt x="601854" y="298569"/>
                  </a:lnTo>
                  <a:lnTo>
                    <a:pt x="603144" y="295764"/>
                  </a:lnTo>
                  <a:lnTo>
                    <a:pt x="604429" y="301379"/>
                  </a:lnTo>
                  <a:lnTo>
                    <a:pt x="605719" y="302315"/>
                  </a:lnTo>
                  <a:lnTo>
                    <a:pt x="607005" y="302315"/>
                  </a:lnTo>
                  <a:lnTo>
                    <a:pt x="608291" y="292017"/>
                  </a:lnTo>
                  <a:lnTo>
                    <a:pt x="609580" y="298569"/>
                  </a:lnTo>
                  <a:lnTo>
                    <a:pt x="610866" y="299506"/>
                  </a:lnTo>
                  <a:lnTo>
                    <a:pt x="612156" y="303252"/>
                  </a:lnTo>
                  <a:lnTo>
                    <a:pt x="613442" y="304184"/>
                  </a:lnTo>
                  <a:lnTo>
                    <a:pt x="614731" y="304184"/>
                  </a:lnTo>
                  <a:lnTo>
                    <a:pt x="616017" y="304184"/>
                  </a:lnTo>
                  <a:lnTo>
                    <a:pt x="617303" y="303252"/>
                  </a:lnTo>
                  <a:lnTo>
                    <a:pt x="618593" y="302315"/>
                  </a:lnTo>
                  <a:lnTo>
                    <a:pt x="619878" y="293890"/>
                  </a:lnTo>
                  <a:lnTo>
                    <a:pt x="621168" y="300442"/>
                  </a:lnTo>
                  <a:lnTo>
                    <a:pt x="622454" y="299506"/>
                  </a:lnTo>
                  <a:lnTo>
                    <a:pt x="623744" y="305121"/>
                  </a:lnTo>
                  <a:lnTo>
                    <a:pt x="625029" y="303252"/>
                  </a:lnTo>
                  <a:lnTo>
                    <a:pt x="626315" y="306057"/>
                  </a:lnTo>
                  <a:lnTo>
                    <a:pt x="627605" y="306057"/>
                  </a:lnTo>
                  <a:lnTo>
                    <a:pt x="628890" y="302315"/>
                  </a:lnTo>
                  <a:lnTo>
                    <a:pt x="630180" y="304184"/>
                  </a:lnTo>
                  <a:lnTo>
                    <a:pt x="631466" y="304184"/>
                  </a:lnTo>
                  <a:lnTo>
                    <a:pt x="632752" y="303252"/>
                  </a:lnTo>
                  <a:lnTo>
                    <a:pt x="634041" y="304184"/>
                  </a:lnTo>
                  <a:lnTo>
                    <a:pt x="635327" y="305121"/>
                  </a:lnTo>
                  <a:lnTo>
                    <a:pt x="636617" y="304184"/>
                  </a:lnTo>
                  <a:lnTo>
                    <a:pt x="637903" y="305121"/>
                  </a:lnTo>
                  <a:lnTo>
                    <a:pt x="639192" y="304184"/>
                  </a:lnTo>
                  <a:lnTo>
                    <a:pt x="640478" y="304184"/>
                  </a:lnTo>
                  <a:lnTo>
                    <a:pt x="641768" y="299506"/>
                  </a:lnTo>
                  <a:lnTo>
                    <a:pt x="643054" y="297633"/>
                  </a:lnTo>
                  <a:lnTo>
                    <a:pt x="644339" y="303252"/>
                  </a:lnTo>
                  <a:lnTo>
                    <a:pt x="645629" y="304184"/>
                  </a:lnTo>
                  <a:lnTo>
                    <a:pt x="646915" y="303252"/>
                  </a:lnTo>
                  <a:lnTo>
                    <a:pt x="648205" y="305121"/>
                  </a:lnTo>
                  <a:lnTo>
                    <a:pt x="649490" y="304184"/>
                  </a:lnTo>
                  <a:lnTo>
                    <a:pt x="650780" y="303252"/>
                  </a:lnTo>
                  <a:lnTo>
                    <a:pt x="652066" y="304184"/>
                  </a:lnTo>
                  <a:lnTo>
                    <a:pt x="653352" y="305121"/>
                  </a:lnTo>
                  <a:lnTo>
                    <a:pt x="654641" y="305121"/>
                  </a:lnTo>
                  <a:lnTo>
                    <a:pt x="655927" y="303252"/>
                  </a:lnTo>
                  <a:lnTo>
                    <a:pt x="657217" y="304184"/>
                  </a:lnTo>
                  <a:lnTo>
                    <a:pt x="658503" y="306057"/>
                  </a:lnTo>
                  <a:lnTo>
                    <a:pt x="659792" y="304184"/>
                  </a:lnTo>
                  <a:lnTo>
                    <a:pt x="661078" y="306057"/>
                  </a:lnTo>
                  <a:lnTo>
                    <a:pt x="662364" y="302315"/>
                  </a:lnTo>
                  <a:lnTo>
                    <a:pt x="663654" y="306057"/>
                  </a:lnTo>
                  <a:lnTo>
                    <a:pt x="664939" y="306057"/>
                  </a:lnTo>
                  <a:lnTo>
                    <a:pt x="666229" y="305121"/>
                  </a:lnTo>
                  <a:lnTo>
                    <a:pt x="667515" y="299506"/>
                  </a:lnTo>
                  <a:lnTo>
                    <a:pt x="668805" y="306057"/>
                  </a:lnTo>
                  <a:lnTo>
                    <a:pt x="670090" y="306057"/>
                  </a:lnTo>
                  <a:lnTo>
                    <a:pt x="671380" y="305121"/>
                  </a:lnTo>
                  <a:lnTo>
                    <a:pt x="672666" y="304184"/>
                  </a:lnTo>
                  <a:lnTo>
                    <a:pt x="673951" y="303252"/>
                  </a:lnTo>
                  <a:lnTo>
                    <a:pt x="675241" y="306057"/>
                  </a:lnTo>
                  <a:lnTo>
                    <a:pt x="676527" y="306057"/>
                  </a:lnTo>
                  <a:lnTo>
                    <a:pt x="677817" y="305121"/>
                  </a:lnTo>
                  <a:lnTo>
                    <a:pt x="679102" y="306994"/>
                  </a:lnTo>
                  <a:lnTo>
                    <a:pt x="680392" y="305121"/>
                  </a:lnTo>
                  <a:lnTo>
                    <a:pt x="681678" y="306994"/>
                  </a:lnTo>
                  <a:lnTo>
                    <a:pt x="682964" y="304184"/>
                  </a:lnTo>
                  <a:lnTo>
                    <a:pt x="684253" y="305121"/>
                  </a:lnTo>
                  <a:lnTo>
                    <a:pt x="685539" y="304184"/>
                  </a:lnTo>
                  <a:lnTo>
                    <a:pt x="686829" y="306994"/>
                  </a:lnTo>
                  <a:lnTo>
                    <a:pt x="688115" y="306057"/>
                  </a:lnTo>
                  <a:lnTo>
                    <a:pt x="689404" y="305121"/>
                  </a:lnTo>
                  <a:lnTo>
                    <a:pt x="690690" y="306057"/>
                  </a:lnTo>
                  <a:lnTo>
                    <a:pt x="691976" y="305121"/>
                  </a:lnTo>
                  <a:lnTo>
                    <a:pt x="693266" y="305121"/>
                  </a:lnTo>
                  <a:lnTo>
                    <a:pt x="694551" y="306057"/>
                  </a:lnTo>
                  <a:lnTo>
                    <a:pt x="695841" y="306994"/>
                  </a:lnTo>
                  <a:lnTo>
                    <a:pt x="697127" y="305121"/>
                  </a:lnTo>
                  <a:lnTo>
                    <a:pt x="698417" y="305121"/>
                  </a:lnTo>
                  <a:lnTo>
                    <a:pt x="699702" y="305121"/>
                  </a:lnTo>
                  <a:lnTo>
                    <a:pt x="700988" y="306057"/>
                  </a:lnTo>
                  <a:lnTo>
                    <a:pt x="702278" y="306057"/>
                  </a:lnTo>
                  <a:lnTo>
                    <a:pt x="703564" y="306057"/>
                  </a:lnTo>
                  <a:lnTo>
                    <a:pt x="704853" y="306057"/>
                  </a:lnTo>
                  <a:lnTo>
                    <a:pt x="706139" y="306057"/>
                  </a:lnTo>
                  <a:lnTo>
                    <a:pt x="707429" y="306057"/>
                  </a:lnTo>
                  <a:lnTo>
                    <a:pt x="708715" y="306057"/>
                  </a:lnTo>
                  <a:lnTo>
                    <a:pt x="710000" y="305121"/>
                  </a:lnTo>
                  <a:lnTo>
                    <a:pt x="711290" y="306994"/>
                  </a:lnTo>
                  <a:lnTo>
                    <a:pt x="712576" y="305121"/>
                  </a:lnTo>
                  <a:lnTo>
                    <a:pt x="713866" y="306057"/>
                  </a:lnTo>
                  <a:lnTo>
                    <a:pt x="715151" y="306057"/>
                  </a:lnTo>
                  <a:lnTo>
                    <a:pt x="716441" y="306994"/>
                  </a:lnTo>
                  <a:lnTo>
                    <a:pt x="717727" y="306057"/>
                  </a:lnTo>
                  <a:lnTo>
                    <a:pt x="719012" y="306994"/>
                  </a:lnTo>
                  <a:lnTo>
                    <a:pt x="720302" y="306057"/>
                  </a:lnTo>
                  <a:lnTo>
                    <a:pt x="721588" y="305121"/>
                  </a:lnTo>
                  <a:lnTo>
                    <a:pt x="722878" y="306057"/>
                  </a:lnTo>
                  <a:lnTo>
                    <a:pt x="724163" y="306994"/>
                  </a:lnTo>
                  <a:lnTo>
                    <a:pt x="725453" y="306057"/>
                  </a:lnTo>
                  <a:lnTo>
                    <a:pt x="726739" y="304184"/>
                  </a:lnTo>
                  <a:lnTo>
                    <a:pt x="728025" y="305121"/>
                  </a:lnTo>
                  <a:lnTo>
                    <a:pt x="729314" y="306057"/>
                  </a:lnTo>
                  <a:lnTo>
                    <a:pt x="730600" y="306057"/>
                  </a:lnTo>
                  <a:lnTo>
                    <a:pt x="731890" y="306994"/>
                  </a:lnTo>
                  <a:lnTo>
                    <a:pt x="733176" y="306057"/>
                  </a:lnTo>
                  <a:lnTo>
                    <a:pt x="734465" y="306994"/>
                  </a:lnTo>
                  <a:lnTo>
                    <a:pt x="735751" y="306057"/>
                  </a:lnTo>
                  <a:lnTo>
                    <a:pt x="737037" y="305121"/>
                  </a:lnTo>
                  <a:lnTo>
                    <a:pt x="738327" y="306057"/>
                  </a:lnTo>
                  <a:lnTo>
                    <a:pt x="739612" y="306057"/>
                  </a:lnTo>
                  <a:lnTo>
                    <a:pt x="740902" y="306057"/>
                  </a:lnTo>
                  <a:lnTo>
                    <a:pt x="742188" y="306057"/>
                  </a:lnTo>
                  <a:lnTo>
                    <a:pt x="743478" y="306994"/>
                  </a:lnTo>
                  <a:lnTo>
                    <a:pt x="744763" y="305121"/>
                  </a:lnTo>
                  <a:lnTo>
                    <a:pt x="746049" y="306057"/>
                  </a:lnTo>
                  <a:lnTo>
                    <a:pt x="747339" y="306057"/>
                  </a:lnTo>
                  <a:lnTo>
                    <a:pt x="748625" y="306057"/>
                  </a:lnTo>
                  <a:lnTo>
                    <a:pt x="749914" y="306994"/>
                  </a:lnTo>
                  <a:lnTo>
                    <a:pt x="751200" y="306057"/>
                  </a:lnTo>
                  <a:lnTo>
                    <a:pt x="752490" y="305121"/>
                  </a:lnTo>
                  <a:lnTo>
                    <a:pt x="753776" y="306057"/>
                  </a:lnTo>
                  <a:lnTo>
                    <a:pt x="755061" y="306994"/>
                  </a:lnTo>
                  <a:lnTo>
                    <a:pt x="756351" y="306057"/>
                  </a:lnTo>
                  <a:lnTo>
                    <a:pt x="757637" y="305121"/>
                  </a:lnTo>
                  <a:lnTo>
                    <a:pt x="758927" y="306057"/>
                  </a:lnTo>
                  <a:lnTo>
                    <a:pt x="760212" y="306994"/>
                  </a:lnTo>
                  <a:lnTo>
                    <a:pt x="761502" y="306994"/>
                  </a:lnTo>
                  <a:lnTo>
                    <a:pt x="762788" y="305121"/>
                  </a:lnTo>
                  <a:lnTo>
                    <a:pt x="764073" y="305121"/>
                  </a:lnTo>
                  <a:lnTo>
                    <a:pt x="765363" y="305121"/>
                  </a:lnTo>
                  <a:lnTo>
                    <a:pt x="766649" y="306994"/>
                  </a:lnTo>
                  <a:lnTo>
                    <a:pt x="767939" y="306057"/>
                  </a:lnTo>
                  <a:lnTo>
                    <a:pt x="769224" y="306057"/>
                  </a:lnTo>
                  <a:lnTo>
                    <a:pt x="770514" y="306994"/>
                  </a:lnTo>
                  <a:lnTo>
                    <a:pt x="771800" y="306057"/>
                  </a:lnTo>
                  <a:lnTo>
                    <a:pt x="773086" y="306057"/>
                  </a:lnTo>
                  <a:lnTo>
                    <a:pt x="774375" y="306994"/>
                  </a:lnTo>
                  <a:lnTo>
                    <a:pt x="775661" y="306057"/>
                  </a:lnTo>
                  <a:lnTo>
                    <a:pt x="776951" y="306994"/>
                  </a:lnTo>
                  <a:lnTo>
                    <a:pt x="778237" y="306057"/>
                  </a:lnTo>
                  <a:lnTo>
                    <a:pt x="779526" y="306057"/>
                  </a:lnTo>
                  <a:lnTo>
                    <a:pt x="780812" y="306057"/>
                  </a:lnTo>
                  <a:lnTo>
                    <a:pt x="782098" y="306994"/>
                  </a:lnTo>
                  <a:lnTo>
                    <a:pt x="783388" y="306057"/>
                  </a:lnTo>
                  <a:lnTo>
                    <a:pt x="784673" y="306994"/>
                  </a:lnTo>
                  <a:lnTo>
                    <a:pt x="785963" y="305121"/>
                  </a:lnTo>
                  <a:lnTo>
                    <a:pt x="787249" y="306994"/>
                  </a:lnTo>
                  <a:lnTo>
                    <a:pt x="788539" y="306994"/>
                  </a:lnTo>
                  <a:lnTo>
                    <a:pt x="789824" y="305121"/>
                  </a:lnTo>
                  <a:lnTo>
                    <a:pt x="791110" y="306057"/>
                  </a:lnTo>
                  <a:lnTo>
                    <a:pt x="792400" y="305121"/>
                  </a:lnTo>
                  <a:lnTo>
                    <a:pt x="793686" y="306057"/>
                  </a:lnTo>
                  <a:lnTo>
                    <a:pt x="794975" y="306057"/>
                  </a:lnTo>
                  <a:lnTo>
                    <a:pt x="796261" y="306994"/>
                  </a:lnTo>
                  <a:lnTo>
                    <a:pt x="797551" y="305121"/>
                  </a:lnTo>
                  <a:lnTo>
                    <a:pt x="798837" y="305121"/>
                  </a:lnTo>
                  <a:lnTo>
                    <a:pt x="800122" y="306057"/>
                  </a:lnTo>
                  <a:lnTo>
                    <a:pt x="801412" y="306994"/>
                  </a:lnTo>
                  <a:lnTo>
                    <a:pt x="802698" y="306994"/>
                  </a:lnTo>
                  <a:lnTo>
                    <a:pt x="803988" y="305121"/>
                  </a:lnTo>
                  <a:lnTo>
                    <a:pt x="805273" y="306994"/>
                  </a:lnTo>
                  <a:lnTo>
                    <a:pt x="806563" y="306057"/>
                  </a:lnTo>
                  <a:lnTo>
                    <a:pt x="807849" y="306057"/>
                  </a:lnTo>
                  <a:lnTo>
                    <a:pt x="809134" y="306994"/>
                  </a:lnTo>
                  <a:lnTo>
                    <a:pt x="810424" y="306994"/>
                  </a:lnTo>
                  <a:lnTo>
                    <a:pt x="811710" y="306057"/>
                  </a:lnTo>
                  <a:lnTo>
                    <a:pt x="813000" y="306994"/>
                  </a:lnTo>
                  <a:lnTo>
                    <a:pt x="814285" y="305121"/>
                  </a:lnTo>
                  <a:lnTo>
                    <a:pt x="815575" y="306057"/>
                  </a:lnTo>
                  <a:lnTo>
                    <a:pt x="816861" y="305121"/>
                  </a:lnTo>
                  <a:lnTo>
                    <a:pt x="818147" y="306994"/>
                  </a:lnTo>
                  <a:lnTo>
                    <a:pt x="819436" y="306057"/>
                  </a:lnTo>
                  <a:lnTo>
                    <a:pt x="820722" y="305121"/>
                  </a:lnTo>
                  <a:lnTo>
                    <a:pt x="822012" y="306994"/>
                  </a:lnTo>
                  <a:lnTo>
                    <a:pt x="823298" y="306057"/>
                  </a:lnTo>
                  <a:lnTo>
                    <a:pt x="824587" y="306994"/>
                  </a:lnTo>
                  <a:lnTo>
                    <a:pt x="825873" y="306057"/>
                  </a:lnTo>
                  <a:lnTo>
                    <a:pt x="827163" y="306994"/>
                  </a:lnTo>
                  <a:lnTo>
                    <a:pt x="828449" y="306057"/>
                  </a:lnTo>
                  <a:lnTo>
                    <a:pt x="829734" y="306057"/>
                  </a:lnTo>
                  <a:lnTo>
                    <a:pt x="831024" y="306994"/>
                  </a:lnTo>
                  <a:lnTo>
                    <a:pt x="832310" y="306994"/>
                  </a:lnTo>
                  <a:lnTo>
                    <a:pt x="833600" y="306994"/>
                  </a:lnTo>
                  <a:lnTo>
                    <a:pt x="834885" y="306994"/>
                  </a:lnTo>
                  <a:lnTo>
                    <a:pt x="836175" y="305121"/>
                  </a:lnTo>
                  <a:lnTo>
                    <a:pt x="837461" y="306994"/>
                  </a:lnTo>
                  <a:lnTo>
                    <a:pt x="838747" y="306057"/>
                  </a:lnTo>
                  <a:lnTo>
                    <a:pt x="840036" y="306994"/>
                  </a:lnTo>
                  <a:lnTo>
                    <a:pt x="841322" y="306057"/>
                  </a:lnTo>
                  <a:lnTo>
                    <a:pt x="842612" y="306994"/>
                  </a:lnTo>
                  <a:lnTo>
                    <a:pt x="843898" y="306994"/>
                  </a:lnTo>
                  <a:lnTo>
                    <a:pt x="845187" y="306057"/>
                  </a:lnTo>
                  <a:lnTo>
                    <a:pt x="846473" y="306994"/>
                  </a:lnTo>
                  <a:lnTo>
                    <a:pt x="847759" y="305121"/>
                  </a:lnTo>
                  <a:lnTo>
                    <a:pt x="849049" y="306994"/>
                  </a:lnTo>
                  <a:lnTo>
                    <a:pt x="850334" y="306057"/>
                  </a:lnTo>
                  <a:lnTo>
                    <a:pt x="851624" y="306057"/>
                  </a:lnTo>
                  <a:lnTo>
                    <a:pt x="852910" y="306057"/>
                  </a:lnTo>
                  <a:lnTo>
                    <a:pt x="854200" y="306994"/>
                  </a:lnTo>
                  <a:lnTo>
                    <a:pt x="855485" y="306994"/>
                  </a:lnTo>
                  <a:lnTo>
                    <a:pt x="856775" y="306994"/>
                  </a:lnTo>
                  <a:lnTo>
                    <a:pt x="858061" y="306057"/>
                  </a:lnTo>
                  <a:lnTo>
                    <a:pt x="859346" y="306994"/>
                  </a:lnTo>
                  <a:lnTo>
                    <a:pt x="860636" y="306994"/>
                  </a:lnTo>
                  <a:lnTo>
                    <a:pt x="861922" y="305121"/>
                  </a:lnTo>
                  <a:lnTo>
                    <a:pt x="863212" y="306057"/>
                  </a:lnTo>
                  <a:lnTo>
                    <a:pt x="864497" y="306994"/>
                  </a:lnTo>
                  <a:lnTo>
                    <a:pt x="865787" y="306057"/>
                  </a:lnTo>
                  <a:lnTo>
                    <a:pt x="867073" y="306057"/>
                  </a:lnTo>
                  <a:lnTo>
                    <a:pt x="868359" y="306057"/>
                  </a:lnTo>
                  <a:lnTo>
                    <a:pt x="869648" y="306994"/>
                  </a:lnTo>
                  <a:lnTo>
                    <a:pt x="870934" y="306057"/>
                  </a:lnTo>
                  <a:lnTo>
                    <a:pt x="872224" y="306994"/>
                  </a:lnTo>
                  <a:lnTo>
                    <a:pt x="873510" y="306994"/>
                  </a:lnTo>
                  <a:lnTo>
                    <a:pt x="874799" y="306994"/>
                  </a:lnTo>
                  <a:lnTo>
                    <a:pt x="876085" y="306994"/>
                  </a:lnTo>
                  <a:lnTo>
                    <a:pt x="877371" y="306057"/>
                  </a:lnTo>
                  <a:lnTo>
                    <a:pt x="878661" y="306994"/>
                  </a:lnTo>
                  <a:lnTo>
                    <a:pt x="879946" y="306994"/>
                  </a:lnTo>
                  <a:lnTo>
                    <a:pt x="881236" y="306057"/>
                  </a:lnTo>
                  <a:lnTo>
                    <a:pt x="882522" y="306994"/>
                  </a:lnTo>
                  <a:lnTo>
                    <a:pt x="883812" y="306057"/>
                  </a:lnTo>
                  <a:lnTo>
                    <a:pt x="885097" y="305121"/>
                  </a:lnTo>
                  <a:lnTo>
                    <a:pt x="886383" y="306057"/>
                  </a:lnTo>
                  <a:lnTo>
                    <a:pt x="887673" y="306994"/>
                  </a:lnTo>
                  <a:lnTo>
                    <a:pt x="888959" y="306994"/>
                  </a:lnTo>
                  <a:lnTo>
                    <a:pt x="890248" y="306994"/>
                  </a:lnTo>
                  <a:lnTo>
                    <a:pt x="891534" y="306057"/>
                  </a:lnTo>
                  <a:lnTo>
                    <a:pt x="892824" y="306994"/>
                  </a:lnTo>
                  <a:lnTo>
                    <a:pt x="894110" y="306994"/>
                  </a:lnTo>
                  <a:lnTo>
                    <a:pt x="895395" y="306994"/>
                  </a:lnTo>
                  <a:lnTo>
                    <a:pt x="896685" y="306994"/>
                  </a:lnTo>
                  <a:lnTo>
                    <a:pt x="897971" y="306057"/>
                  </a:lnTo>
                  <a:lnTo>
                    <a:pt x="899261" y="306994"/>
                  </a:lnTo>
                  <a:lnTo>
                    <a:pt x="900546" y="306994"/>
                  </a:lnTo>
                  <a:lnTo>
                    <a:pt x="901836" y="306057"/>
                  </a:lnTo>
                  <a:lnTo>
                    <a:pt x="903122" y="306994"/>
                  </a:lnTo>
                  <a:lnTo>
                    <a:pt x="904407" y="306994"/>
                  </a:lnTo>
                  <a:lnTo>
                    <a:pt x="905697" y="306057"/>
                  </a:lnTo>
                  <a:lnTo>
                    <a:pt x="906983" y="306994"/>
                  </a:lnTo>
                  <a:lnTo>
                    <a:pt x="908273" y="306994"/>
                  </a:lnTo>
                  <a:lnTo>
                    <a:pt x="909558" y="306057"/>
                  </a:lnTo>
                  <a:lnTo>
                    <a:pt x="910848" y="306994"/>
                  </a:lnTo>
                  <a:lnTo>
                    <a:pt x="912134" y="306994"/>
                  </a:lnTo>
                  <a:lnTo>
                    <a:pt x="913420" y="306994"/>
                  </a:lnTo>
                  <a:lnTo>
                    <a:pt x="914709" y="306057"/>
                  </a:lnTo>
                  <a:lnTo>
                    <a:pt x="915995" y="306994"/>
                  </a:lnTo>
                  <a:lnTo>
                    <a:pt x="917285" y="306994"/>
                  </a:lnTo>
                  <a:lnTo>
                    <a:pt x="918571" y="306057"/>
                  </a:lnTo>
                  <a:lnTo>
                    <a:pt x="919860" y="306994"/>
                  </a:lnTo>
                  <a:lnTo>
                    <a:pt x="921146" y="306057"/>
                  </a:lnTo>
                  <a:lnTo>
                    <a:pt x="922432" y="306057"/>
                  </a:lnTo>
                  <a:lnTo>
                    <a:pt x="923722" y="306994"/>
                  </a:lnTo>
                  <a:lnTo>
                    <a:pt x="925007" y="304184"/>
                  </a:lnTo>
                  <a:lnTo>
                    <a:pt x="926297" y="306057"/>
                  </a:lnTo>
                  <a:lnTo>
                    <a:pt x="927583" y="306057"/>
                  </a:lnTo>
                  <a:lnTo>
                    <a:pt x="928873" y="304184"/>
                  </a:lnTo>
                  <a:lnTo>
                    <a:pt x="930158" y="306994"/>
                  </a:lnTo>
                  <a:lnTo>
                    <a:pt x="931444" y="306994"/>
                  </a:lnTo>
                  <a:lnTo>
                    <a:pt x="932734" y="306994"/>
                  </a:lnTo>
                  <a:lnTo>
                    <a:pt x="934019" y="306994"/>
                  </a:lnTo>
                  <a:lnTo>
                    <a:pt x="935309" y="306994"/>
                  </a:lnTo>
                  <a:lnTo>
                    <a:pt x="936595" y="306994"/>
                  </a:lnTo>
                  <a:lnTo>
                    <a:pt x="937885" y="306994"/>
                  </a:lnTo>
                  <a:lnTo>
                    <a:pt x="939171" y="306994"/>
                  </a:lnTo>
                  <a:lnTo>
                    <a:pt x="940456" y="306994"/>
                  </a:lnTo>
                  <a:lnTo>
                    <a:pt x="941746" y="306994"/>
                  </a:lnTo>
                  <a:lnTo>
                    <a:pt x="943032" y="306994"/>
                  </a:lnTo>
                  <a:lnTo>
                    <a:pt x="944322" y="306994"/>
                  </a:lnTo>
                  <a:lnTo>
                    <a:pt x="945607" y="306994"/>
                  </a:lnTo>
                  <a:lnTo>
                    <a:pt x="946897" y="306994"/>
                  </a:lnTo>
                  <a:lnTo>
                    <a:pt x="948183" y="306994"/>
                  </a:lnTo>
                  <a:lnTo>
                    <a:pt x="949468" y="306994"/>
                  </a:lnTo>
                  <a:lnTo>
                    <a:pt x="950758" y="306057"/>
                  </a:lnTo>
                  <a:lnTo>
                    <a:pt x="952044" y="306057"/>
                  </a:lnTo>
                  <a:lnTo>
                    <a:pt x="953334" y="306994"/>
                  </a:lnTo>
                  <a:lnTo>
                    <a:pt x="954619" y="306994"/>
                  </a:lnTo>
                  <a:lnTo>
                    <a:pt x="955909" y="306994"/>
                  </a:lnTo>
                  <a:lnTo>
                    <a:pt x="957195" y="306994"/>
                  </a:lnTo>
                  <a:lnTo>
                    <a:pt x="958481" y="306994"/>
                  </a:lnTo>
                  <a:lnTo>
                    <a:pt x="959770" y="306994"/>
                  </a:lnTo>
                  <a:lnTo>
                    <a:pt x="961056" y="306994"/>
                  </a:lnTo>
                  <a:lnTo>
                    <a:pt x="962346" y="306994"/>
                  </a:lnTo>
                  <a:lnTo>
                    <a:pt x="963632" y="306994"/>
                  </a:lnTo>
                  <a:lnTo>
                    <a:pt x="964921" y="306994"/>
                  </a:lnTo>
                  <a:lnTo>
                    <a:pt x="966207" y="306994"/>
                  </a:lnTo>
                  <a:lnTo>
                    <a:pt x="967493" y="306994"/>
                  </a:lnTo>
                  <a:lnTo>
                    <a:pt x="968783" y="306994"/>
                  </a:lnTo>
                  <a:lnTo>
                    <a:pt x="970068" y="306994"/>
                  </a:lnTo>
                  <a:lnTo>
                    <a:pt x="971358" y="306994"/>
                  </a:lnTo>
                  <a:lnTo>
                    <a:pt x="972644" y="306994"/>
                  </a:lnTo>
                  <a:lnTo>
                    <a:pt x="973934" y="306994"/>
                  </a:lnTo>
                  <a:lnTo>
                    <a:pt x="975219" y="306994"/>
                  </a:lnTo>
                  <a:lnTo>
                    <a:pt x="976505" y="306994"/>
                  </a:lnTo>
                  <a:lnTo>
                    <a:pt x="977795" y="306994"/>
                  </a:lnTo>
                  <a:lnTo>
                    <a:pt x="979080" y="306994"/>
                  </a:lnTo>
                  <a:lnTo>
                    <a:pt x="980370" y="306994"/>
                  </a:lnTo>
                  <a:lnTo>
                    <a:pt x="981656" y="306994"/>
                  </a:lnTo>
                  <a:lnTo>
                    <a:pt x="982946" y="306057"/>
                  </a:lnTo>
                  <a:lnTo>
                    <a:pt x="984232" y="306994"/>
                  </a:lnTo>
                  <a:lnTo>
                    <a:pt x="985517" y="306994"/>
                  </a:lnTo>
                  <a:lnTo>
                    <a:pt x="986807" y="306994"/>
                  </a:lnTo>
                  <a:lnTo>
                    <a:pt x="988093" y="306994"/>
                  </a:lnTo>
                  <a:lnTo>
                    <a:pt x="989382" y="306994"/>
                  </a:lnTo>
                  <a:lnTo>
                    <a:pt x="990668" y="306994"/>
                  </a:lnTo>
                  <a:lnTo>
                    <a:pt x="991958" y="306994"/>
                  </a:lnTo>
                  <a:lnTo>
                    <a:pt x="993244" y="306994"/>
                  </a:lnTo>
                  <a:lnTo>
                    <a:pt x="994533" y="306994"/>
                  </a:lnTo>
                  <a:lnTo>
                    <a:pt x="995819" y="306994"/>
                  </a:lnTo>
                  <a:lnTo>
                    <a:pt x="997105" y="306994"/>
                  </a:lnTo>
                  <a:lnTo>
                    <a:pt x="998395" y="306057"/>
                  </a:lnTo>
                  <a:lnTo>
                    <a:pt x="999680" y="306994"/>
                  </a:lnTo>
                  <a:lnTo>
                    <a:pt x="1000970" y="306994"/>
                  </a:lnTo>
                  <a:lnTo>
                    <a:pt x="1002256" y="306994"/>
                  </a:lnTo>
                  <a:lnTo>
                    <a:pt x="1003546" y="306994"/>
                  </a:lnTo>
                  <a:lnTo>
                    <a:pt x="1004831" y="306994"/>
                  </a:lnTo>
                  <a:lnTo>
                    <a:pt x="1006117" y="306994"/>
                  </a:lnTo>
                  <a:lnTo>
                    <a:pt x="1007407" y="306994"/>
                  </a:lnTo>
                  <a:lnTo>
                    <a:pt x="1008693" y="306994"/>
                  </a:lnTo>
                  <a:lnTo>
                    <a:pt x="1009982" y="306994"/>
                  </a:lnTo>
                  <a:lnTo>
                    <a:pt x="1011268" y="306994"/>
                  </a:lnTo>
                  <a:lnTo>
                    <a:pt x="1012558" y="306994"/>
                  </a:lnTo>
                  <a:lnTo>
                    <a:pt x="1013844" y="306994"/>
                  </a:lnTo>
                  <a:lnTo>
                    <a:pt x="1015129" y="306994"/>
                  </a:lnTo>
                  <a:lnTo>
                    <a:pt x="1016419" y="306994"/>
                  </a:lnTo>
                  <a:lnTo>
                    <a:pt x="1017705" y="306994"/>
                  </a:lnTo>
                  <a:lnTo>
                    <a:pt x="1018995" y="306994"/>
                  </a:lnTo>
                  <a:lnTo>
                    <a:pt x="1020280" y="306994"/>
                  </a:lnTo>
                  <a:lnTo>
                    <a:pt x="1021570" y="306994"/>
                  </a:lnTo>
                  <a:lnTo>
                    <a:pt x="1022856" y="306994"/>
                  </a:lnTo>
                  <a:lnTo>
                    <a:pt x="1024141" y="306994"/>
                  </a:lnTo>
                  <a:lnTo>
                    <a:pt x="1025431" y="306994"/>
                  </a:lnTo>
                  <a:lnTo>
                    <a:pt x="1026717" y="306994"/>
                  </a:lnTo>
                  <a:lnTo>
                    <a:pt x="1028007" y="306994"/>
                  </a:lnTo>
                  <a:lnTo>
                    <a:pt x="1029292" y="306994"/>
                  </a:lnTo>
                  <a:lnTo>
                    <a:pt x="1030582" y="306994"/>
                  </a:lnTo>
                  <a:lnTo>
                    <a:pt x="1031868" y="306994"/>
                  </a:lnTo>
                  <a:lnTo>
                    <a:pt x="1033158" y="306994"/>
                  </a:lnTo>
                  <a:lnTo>
                    <a:pt x="1034443" y="306994"/>
                  </a:lnTo>
                  <a:lnTo>
                    <a:pt x="1035729" y="306994"/>
                  </a:lnTo>
                  <a:lnTo>
                    <a:pt x="1037019" y="306994"/>
                  </a:lnTo>
                  <a:lnTo>
                    <a:pt x="1038305" y="306994"/>
                  </a:lnTo>
                  <a:lnTo>
                    <a:pt x="1039594" y="306994"/>
                  </a:lnTo>
                  <a:lnTo>
                    <a:pt x="1040880" y="306994"/>
                  </a:lnTo>
                  <a:lnTo>
                    <a:pt x="1042170" y="306994"/>
                  </a:lnTo>
                  <a:lnTo>
                    <a:pt x="1043456" y="306994"/>
                  </a:lnTo>
                  <a:lnTo>
                    <a:pt x="1044741" y="306057"/>
                  </a:lnTo>
                  <a:lnTo>
                    <a:pt x="1046031" y="306057"/>
                  </a:lnTo>
                  <a:lnTo>
                    <a:pt x="1047317" y="306994"/>
                  </a:lnTo>
                  <a:lnTo>
                    <a:pt x="1048607" y="306994"/>
                  </a:lnTo>
                  <a:lnTo>
                    <a:pt x="1049892" y="306994"/>
                  </a:lnTo>
                  <a:lnTo>
                    <a:pt x="1051182" y="306994"/>
                  </a:lnTo>
                  <a:lnTo>
                    <a:pt x="1052468" y="306994"/>
                  </a:lnTo>
                  <a:lnTo>
                    <a:pt x="1053754" y="306994"/>
                  </a:lnTo>
                  <a:lnTo>
                    <a:pt x="1055043" y="306994"/>
                  </a:lnTo>
                  <a:lnTo>
                    <a:pt x="1056329" y="306994"/>
                  </a:lnTo>
                  <a:lnTo>
                    <a:pt x="1057619" y="306994"/>
                  </a:lnTo>
                  <a:lnTo>
                    <a:pt x="1058905" y="306994"/>
                  </a:lnTo>
                  <a:lnTo>
                    <a:pt x="1060194" y="306994"/>
                  </a:lnTo>
                  <a:lnTo>
                    <a:pt x="1061480" y="306994"/>
                  </a:lnTo>
                  <a:lnTo>
                    <a:pt x="1062766" y="306994"/>
                  </a:lnTo>
                  <a:lnTo>
                    <a:pt x="1064056" y="306057"/>
                  </a:lnTo>
                  <a:lnTo>
                    <a:pt x="1065341" y="306994"/>
                  </a:lnTo>
                  <a:lnTo>
                    <a:pt x="1066631" y="306994"/>
                  </a:lnTo>
                  <a:lnTo>
                    <a:pt x="1067917" y="306994"/>
                  </a:lnTo>
                  <a:lnTo>
                    <a:pt x="1069207" y="306994"/>
                  </a:lnTo>
                  <a:lnTo>
                    <a:pt x="1070492" y="306994"/>
                  </a:lnTo>
                  <a:lnTo>
                    <a:pt x="1071778" y="306994"/>
                  </a:lnTo>
                  <a:lnTo>
                    <a:pt x="1073068" y="306994"/>
                  </a:lnTo>
                  <a:lnTo>
                    <a:pt x="1074353" y="306994"/>
                  </a:lnTo>
                  <a:lnTo>
                    <a:pt x="1075643" y="306994"/>
                  </a:lnTo>
                  <a:lnTo>
                    <a:pt x="1076929" y="306057"/>
                  </a:lnTo>
                  <a:lnTo>
                    <a:pt x="1078219" y="306994"/>
                  </a:lnTo>
                  <a:lnTo>
                    <a:pt x="1079505" y="306994"/>
                  </a:lnTo>
                  <a:lnTo>
                    <a:pt x="1080790" y="306994"/>
                  </a:lnTo>
                  <a:lnTo>
                    <a:pt x="1082080" y="306994"/>
                  </a:lnTo>
                  <a:lnTo>
                    <a:pt x="1083366" y="306994"/>
                  </a:lnTo>
                  <a:lnTo>
                    <a:pt x="1084656" y="306994"/>
                  </a:lnTo>
                  <a:lnTo>
                    <a:pt x="1085941" y="306994"/>
                  </a:lnTo>
                  <a:lnTo>
                    <a:pt x="1087231" y="306994"/>
                  </a:lnTo>
                  <a:lnTo>
                    <a:pt x="1088517" y="306994"/>
                  </a:lnTo>
                  <a:lnTo>
                    <a:pt x="1089802" y="306994"/>
                  </a:lnTo>
                  <a:lnTo>
                    <a:pt x="1091092" y="306994"/>
                  </a:lnTo>
                  <a:lnTo>
                    <a:pt x="1092378" y="306994"/>
                  </a:lnTo>
                  <a:lnTo>
                    <a:pt x="1093668" y="306994"/>
                  </a:lnTo>
                  <a:lnTo>
                    <a:pt x="1094953" y="306994"/>
                  </a:lnTo>
                  <a:lnTo>
                    <a:pt x="1096243" y="306994"/>
                  </a:lnTo>
                  <a:lnTo>
                    <a:pt x="1097529" y="306994"/>
                  </a:lnTo>
                  <a:lnTo>
                    <a:pt x="1098815" y="306994"/>
                  </a:lnTo>
                  <a:lnTo>
                    <a:pt x="1100104" y="306994"/>
                  </a:lnTo>
                  <a:lnTo>
                    <a:pt x="1101390" y="306994"/>
                  </a:lnTo>
                  <a:lnTo>
                    <a:pt x="1102680" y="306994"/>
                  </a:lnTo>
                  <a:lnTo>
                    <a:pt x="1103966" y="306994"/>
                  </a:lnTo>
                  <a:lnTo>
                    <a:pt x="1105255" y="306994"/>
                  </a:lnTo>
                  <a:lnTo>
                    <a:pt x="1106541" y="306994"/>
                  </a:lnTo>
                  <a:lnTo>
                    <a:pt x="1107827" y="306994"/>
                  </a:lnTo>
                  <a:lnTo>
                    <a:pt x="1109117" y="306994"/>
                  </a:lnTo>
                  <a:lnTo>
                    <a:pt x="1110402" y="306994"/>
                  </a:lnTo>
                  <a:lnTo>
                    <a:pt x="1111692" y="306994"/>
                  </a:lnTo>
                  <a:lnTo>
                    <a:pt x="1112978" y="306994"/>
                  </a:lnTo>
                  <a:lnTo>
                    <a:pt x="1114268" y="306994"/>
                  </a:lnTo>
                  <a:lnTo>
                    <a:pt x="1115553" y="306994"/>
                  </a:lnTo>
                  <a:lnTo>
                    <a:pt x="1116839" y="306994"/>
                  </a:lnTo>
                  <a:lnTo>
                    <a:pt x="1118129" y="306994"/>
                  </a:lnTo>
                  <a:lnTo>
                    <a:pt x="1119414" y="306994"/>
                  </a:lnTo>
                  <a:lnTo>
                    <a:pt x="1120704" y="306994"/>
                  </a:lnTo>
                  <a:lnTo>
                    <a:pt x="1121990" y="306994"/>
                  </a:lnTo>
                  <a:lnTo>
                    <a:pt x="1123280" y="306994"/>
                  </a:lnTo>
                  <a:lnTo>
                    <a:pt x="1124565" y="306994"/>
                  </a:lnTo>
                  <a:lnTo>
                    <a:pt x="1125851" y="306994"/>
                  </a:lnTo>
                  <a:lnTo>
                    <a:pt x="1127141" y="306994"/>
                  </a:lnTo>
                  <a:lnTo>
                    <a:pt x="1128427" y="306994"/>
                  </a:lnTo>
                  <a:lnTo>
                    <a:pt x="1129717" y="306994"/>
                  </a:lnTo>
                  <a:lnTo>
                    <a:pt x="1131002" y="306994"/>
                  </a:lnTo>
                  <a:lnTo>
                    <a:pt x="1132292" y="306994"/>
                  </a:lnTo>
                  <a:lnTo>
                    <a:pt x="1133578" y="306994"/>
                  </a:lnTo>
                  <a:lnTo>
                    <a:pt x="1134863" y="306994"/>
                  </a:lnTo>
                  <a:lnTo>
                    <a:pt x="1136153" y="306994"/>
                  </a:lnTo>
                  <a:lnTo>
                    <a:pt x="1137439" y="306994"/>
                  </a:lnTo>
                  <a:lnTo>
                    <a:pt x="1138729" y="306994"/>
                  </a:lnTo>
                  <a:lnTo>
                    <a:pt x="1140014" y="306994"/>
                  </a:lnTo>
                  <a:lnTo>
                    <a:pt x="1141304" y="306994"/>
                  </a:lnTo>
                  <a:lnTo>
                    <a:pt x="1142590" y="306994"/>
                  </a:lnTo>
                  <a:lnTo>
                    <a:pt x="1143876" y="306994"/>
                  </a:lnTo>
                  <a:lnTo>
                    <a:pt x="1145165" y="306994"/>
                  </a:lnTo>
                  <a:lnTo>
                    <a:pt x="1146451" y="306994"/>
                  </a:lnTo>
                  <a:lnTo>
                    <a:pt x="1147741" y="306994"/>
                  </a:lnTo>
                  <a:lnTo>
                    <a:pt x="1149027" y="306994"/>
                  </a:lnTo>
                  <a:lnTo>
                    <a:pt x="1150316" y="306994"/>
                  </a:lnTo>
                  <a:lnTo>
                    <a:pt x="1151602" y="306994"/>
                  </a:lnTo>
                  <a:lnTo>
                    <a:pt x="1152888" y="306994"/>
                  </a:lnTo>
                  <a:lnTo>
                    <a:pt x="1154178" y="306994"/>
                  </a:lnTo>
                  <a:lnTo>
                    <a:pt x="1155463" y="306994"/>
                  </a:lnTo>
                  <a:lnTo>
                    <a:pt x="1156753" y="306994"/>
                  </a:lnTo>
                  <a:lnTo>
                    <a:pt x="1158039" y="306994"/>
                  </a:lnTo>
                  <a:lnTo>
                    <a:pt x="1159329" y="306994"/>
                  </a:lnTo>
                  <a:lnTo>
                    <a:pt x="1160614" y="306994"/>
                  </a:lnTo>
                  <a:lnTo>
                    <a:pt x="1161900" y="306994"/>
                  </a:lnTo>
                  <a:lnTo>
                    <a:pt x="1163190" y="306994"/>
                  </a:lnTo>
                  <a:lnTo>
                    <a:pt x="1164475" y="306994"/>
                  </a:lnTo>
                  <a:lnTo>
                    <a:pt x="1165765" y="306994"/>
                  </a:lnTo>
                  <a:lnTo>
                    <a:pt x="1167051" y="306994"/>
                  </a:lnTo>
                  <a:lnTo>
                    <a:pt x="1168341" y="306994"/>
                  </a:lnTo>
                  <a:lnTo>
                    <a:pt x="1169626" y="306994"/>
                  </a:lnTo>
                  <a:lnTo>
                    <a:pt x="1170912" y="306994"/>
                  </a:lnTo>
                  <a:lnTo>
                    <a:pt x="1172202" y="306994"/>
                  </a:lnTo>
                  <a:lnTo>
                    <a:pt x="1173488" y="306994"/>
                  </a:lnTo>
                  <a:lnTo>
                    <a:pt x="1174777" y="306994"/>
                  </a:lnTo>
                  <a:lnTo>
                    <a:pt x="1176063" y="306994"/>
                  </a:lnTo>
                  <a:lnTo>
                    <a:pt x="1177353" y="306994"/>
                  </a:lnTo>
                  <a:lnTo>
                    <a:pt x="1178639" y="306994"/>
                  </a:lnTo>
                  <a:lnTo>
                    <a:pt x="1179928" y="306994"/>
                  </a:lnTo>
                  <a:lnTo>
                    <a:pt x="1181214" y="306994"/>
                  </a:lnTo>
                  <a:lnTo>
                    <a:pt x="1182500" y="306994"/>
                  </a:lnTo>
                  <a:lnTo>
                    <a:pt x="1183790" y="306994"/>
                  </a:lnTo>
                  <a:lnTo>
                    <a:pt x="1185075" y="306994"/>
                  </a:lnTo>
                  <a:lnTo>
                    <a:pt x="1186365" y="306994"/>
                  </a:lnTo>
                  <a:lnTo>
                    <a:pt x="1187651" y="306994"/>
                  </a:lnTo>
                  <a:lnTo>
                    <a:pt x="1188941" y="306994"/>
                  </a:lnTo>
                  <a:lnTo>
                    <a:pt x="1190226" y="306994"/>
                  </a:lnTo>
                  <a:lnTo>
                    <a:pt x="1191512" y="306994"/>
                  </a:lnTo>
                  <a:lnTo>
                    <a:pt x="1192802" y="306994"/>
                  </a:lnTo>
                  <a:lnTo>
                    <a:pt x="1194088" y="306994"/>
                  </a:lnTo>
                  <a:lnTo>
                    <a:pt x="1195377" y="306994"/>
                  </a:lnTo>
                  <a:lnTo>
                    <a:pt x="1196663" y="306994"/>
                  </a:lnTo>
                  <a:lnTo>
                    <a:pt x="1197953" y="306994"/>
                  </a:lnTo>
                  <a:lnTo>
                    <a:pt x="1199239" y="306994"/>
                  </a:lnTo>
                  <a:lnTo>
                    <a:pt x="1200524" y="306994"/>
                  </a:lnTo>
                  <a:lnTo>
                    <a:pt x="1201814" y="306994"/>
                  </a:lnTo>
                  <a:lnTo>
                    <a:pt x="1203100" y="306994"/>
                  </a:lnTo>
                  <a:lnTo>
                    <a:pt x="1204390" y="306994"/>
                  </a:lnTo>
                  <a:lnTo>
                    <a:pt x="1205675" y="306994"/>
                  </a:lnTo>
                  <a:lnTo>
                    <a:pt x="1206965" y="306994"/>
                  </a:lnTo>
                  <a:lnTo>
                    <a:pt x="1208251" y="306994"/>
                  </a:lnTo>
                  <a:lnTo>
                    <a:pt x="1209536" y="306994"/>
                  </a:lnTo>
                  <a:lnTo>
                    <a:pt x="1210826" y="306994"/>
                  </a:lnTo>
                  <a:lnTo>
                    <a:pt x="1212112" y="306994"/>
                  </a:lnTo>
                  <a:lnTo>
                    <a:pt x="1213402" y="306994"/>
                  </a:lnTo>
                  <a:lnTo>
                    <a:pt x="1214687" y="306994"/>
                  </a:lnTo>
                  <a:lnTo>
                    <a:pt x="1215977" y="306994"/>
                  </a:lnTo>
                  <a:lnTo>
                    <a:pt x="1217263" y="306994"/>
                  </a:lnTo>
                  <a:lnTo>
                    <a:pt x="1218553" y="306994"/>
                  </a:lnTo>
                  <a:lnTo>
                    <a:pt x="1219838" y="306994"/>
                  </a:lnTo>
                  <a:lnTo>
                    <a:pt x="1221124" y="306994"/>
                  </a:lnTo>
                  <a:lnTo>
                    <a:pt x="1222414" y="306994"/>
                  </a:lnTo>
                  <a:lnTo>
                    <a:pt x="1223700" y="306994"/>
                  </a:lnTo>
                  <a:lnTo>
                    <a:pt x="1224989" y="306994"/>
                  </a:lnTo>
                  <a:lnTo>
                    <a:pt x="1226275" y="306994"/>
                  </a:lnTo>
                  <a:lnTo>
                    <a:pt x="1227565" y="306994"/>
                  </a:lnTo>
                  <a:lnTo>
                    <a:pt x="1228851" y="306994"/>
                  </a:lnTo>
                  <a:lnTo>
                    <a:pt x="1230136" y="306994"/>
                  </a:lnTo>
                  <a:lnTo>
                    <a:pt x="1231426" y="306994"/>
                  </a:lnTo>
                  <a:lnTo>
                    <a:pt x="1232712" y="306994"/>
                  </a:lnTo>
                  <a:lnTo>
                    <a:pt x="1234002" y="306994"/>
                  </a:lnTo>
                  <a:lnTo>
                    <a:pt x="1235287" y="306994"/>
                  </a:lnTo>
                  <a:lnTo>
                    <a:pt x="1236577" y="306994"/>
                  </a:lnTo>
                  <a:lnTo>
                    <a:pt x="1237863" y="306994"/>
                  </a:lnTo>
                  <a:lnTo>
                    <a:pt x="1239149" y="306994"/>
                  </a:lnTo>
                  <a:lnTo>
                    <a:pt x="1240438" y="306994"/>
                  </a:lnTo>
                  <a:lnTo>
                    <a:pt x="1241724" y="306994"/>
                  </a:lnTo>
                  <a:lnTo>
                    <a:pt x="1243014" y="306994"/>
                  </a:lnTo>
                  <a:lnTo>
                    <a:pt x="1244300" y="306994"/>
                  </a:lnTo>
                  <a:lnTo>
                    <a:pt x="1245589" y="306994"/>
                  </a:lnTo>
                  <a:lnTo>
                    <a:pt x="1246875" y="306994"/>
                  </a:lnTo>
                  <a:lnTo>
                    <a:pt x="1248161" y="306994"/>
                  </a:lnTo>
                  <a:lnTo>
                    <a:pt x="1249451" y="306994"/>
                  </a:lnTo>
                  <a:lnTo>
                    <a:pt x="1250736" y="306994"/>
                  </a:lnTo>
                  <a:lnTo>
                    <a:pt x="1252026" y="306994"/>
                  </a:lnTo>
                  <a:lnTo>
                    <a:pt x="1253312" y="306994"/>
                  </a:lnTo>
                  <a:lnTo>
                    <a:pt x="1254602" y="306994"/>
                  </a:lnTo>
                  <a:lnTo>
                    <a:pt x="1255887" y="306994"/>
                  </a:lnTo>
                  <a:lnTo>
                    <a:pt x="1257173" y="306994"/>
                  </a:lnTo>
                  <a:lnTo>
                    <a:pt x="1258463" y="306994"/>
                  </a:lnTo>
                  <a:lnTo>
                    <a:pt x="1259748" y="306994"/>
                  </a:lnTo>
                  <a:lnTo>
                    <a:pt x="1261038" y="306994"/>
                  </a:lnTo>
                  <a:lnTo>
                    <a:pt x="1262324" y="306994"/>
                  </a:lnTo>
                  <a:lnTo>
                    <a:pt x="1263614" y="306994"/>
                  </a:lnTo>
                  <a:lnTo>
                    <a:pt x="1264899" y="306994"/>
                  </a:lnTo>
                  <a:lnTo>
                    <a:pt x="1266185" y="306994"/>
                  </a:lnTo>
                  <a:lnTo>
                    <a:pt x="1267475" y="306994"/>
                  </a:lnTo>
                  <a:lnTo>
                    <a:pt x="1268761" y="306994"/>
                  </a:lnTo>
                  <a:lnTo>
                    <a:pt x="1270050" y="306994"/>
                  </a:lnTo>
                  <a:lnTo>
                    <a:pt x="1271336" y="306994"/>
                  </a:lnTo>
                  <a:lnTo>
                    <a:pt x="1272626" y="306994"/>
                  </a:lnTo>
                  <a:lnTo>
                    <a:pt x="1273912" y="306994"/>
                  </a:lnTo>
                  <a:lnTo>
                    <a:pt x="1275197" y="306994"/>
                  </a:lnTo>
                  <a:lnTo>
                    <a:pt x="1276487" y="306994"/>
                  </a:lnTo>
                  <a:lnTo>
                    <a:pt x="1277773" y="306994"/>
                  </a:lnTo>
                  <a:lnTo>
                    <a:pt x="1279063" y="306994"/>
                  </a:lnTo>
                  <a:lnTo>
                    <a:pt x="1280348" y="306994"/>
                  </a:lnTo>
                  <a:lnTo>
                    <a:pt x="1281638" y="306994"/>
                  </a:lnTo>
                  <a:lnTo>
                    <a:pt x="1282924" y="306994"/>
                  </a:lnTo>
                  <a:lnTo>
                    <a:pt x="1284210" y="306994"/>
                  </a:lnTo>
                  <a:lnTo>
                    <a:pt x="1285499" y="306994"/>
                  </a:lnTo>
                  <a:lnTo>
                    <a:pt x="1286785" y="304184"/>
                  </a:lnTo>
                  <a:lnTo>
                    <a:pt x="1288075" y="306994"/>
                  </a:lnTo>
                  <a:lnTo>
                    <a:pt x="1289361" y="306994"/>
                  </a:lnTo>
                  <a:lnTo>
                    <a:pt x="1290650" y="306994"/>
                  </a:lnTo>
                  <a:lnTo>
                    <a:pt x="1291936" y="306994"/>
                  </a:lnTo>
                  <a:lnTo>
                    <a:pt x="1293222" y="306994"/>
                  </a:lnTo>
                  <a:lnTo>
                    <a:pt x="1294512" y="306994"/>
                  </a:lnTo>
                  <a:lnTo>
                    <a:pt x="1295797" y="306994"/>
                  </a:lnTo>
                  <a:lnTo>
                    <a:pt x="1297087" y="306994"/>
                  </a:lnTo>
                  <a:lnTo>
                    <a:pt x="1298373" y="306057"/>
                  </a:lnTo>
                  <a:lnTo>
                    <a:pt x="1299663" y="306994"/>
                  </a:lnTo>
                  <a:lnTo>
                    <a:pt x="1300948" y="306994"/>
                  </a:lnTo>
                  <a:lnTo>
                    <a:pt x="1302234" y="306994"/>
                  </a:lnTo>
                  <a:lnTo>
                    <a:pt x="1303524" y="306994"/>
                  </a:lnTo>
                  <a:lnTo>
                    <a:pt x="1304809" y="306994"/>
                  </a:lnTo>
                  <a:lnTo>
                    <a:pt x="1306099" y="306994"/>
                  </a:lnTo>
                  <a:lnTo>
                    <a:pt x="1307385" y="306994"/>
                  </a:lnTo>
                  <a:lnTo>
                    <a:pt x="1308675" y="306994"/>
                  </a:lnTo>
                  <a:lnTo>
                    <a:pt x="1309960" y="306994"/>
                  </a:lnTo>
                  <a:lnTo>
                    <a:pt x="1311246" y="306994"/>
                  </a:lnTo>
                  <a:lnTo>
                    <a:pt x="1312536" y="306994"/>
                  </a:lnTo>
                  <a:lnTo>
                    <a:pt x="1313822" y="306994"/>
                  </a:lnTo>
                  <a:lnTo>
                    <a:pt x="1315111" y="306994"/>
                  </a:lnTo>
                  <a:lnTo>
                    <a:pt x="1316397" y="306994"/>
                  </a:lnTo>
                  <a:lnTo>
                    <a:pt x="1317687" y="306994"/>
                  </a:lnTo>
                  <a:lnTo>
                    <a:pt x="1318870" y="30699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9BE20A1-6423-6038-C3E9-755826752D99}"/>
                </a:ext>
              </a:extLst>
            </p:cNvPr>
            <p:cNvSpPr/>
            <p:nvPr/>
          </p:nvSpPr>
          <p:spPr>
            <a:xfrm>
              <a:off x="1257024" y="2331405"/>
              <a:ext cx="1318869" cy="1213938"/>
            </a:xfrm>
            <a:custGeom>
              <a:avLst/>
              <a:gdLst>
                <a:gd name="connsiteX0" fmla="*/ 0 w 1318869"/>
                <a:gd name="connsiteY0" fmla="*/ 1213939 h 1213938"/>
                <a:gd name="connsiteX1" fmla="*/ 608 w 1318869"/>
                <a:gd name="connsiteY1" fmla="*/ 1213939 h 1213938"/>
                <a:gd name="connsiteX2" fmla="*/ 1898 w 1318869"/>
                <a:gd name="connsiteY2" fmla="*/ 1213939 h 1213938"/>
                <a:gd name="connsiteX3" fmla="*/ 3183 w 1318869"/>
                <a:gd name="connsiteY3" fmla="*/ 1213939 h 1213938"/>
                <a:gd name="connsiteX4" fmla="*/ 4469 w 1318869"/>
                <a:gd name="connsiteY4" fmla="*/ 1213939 h 1213938"/>
                <a:gd name="connsiteX5" fmla="*/ 5759 w 1318869"/>
                <a:gd name="connsiteY5" fmla="*/ 1213939 h 1213938"/>
                <a:gd name="connsiteX6" fmla="*/ 7045 w 1318869"/>
                <a:gd name="connsiteY6" fmla="*/ 1213939 h 1213938"/>
                <a:gd name="connsiteX7" fmla="*/ 8334 w 1318869"/>
                <a:gd name="connsiteY7" fmla="*/ 1213939 h 1213938"/>
                <a:gd name="connsiteX8" fmla="*/ 9620 w 1318869"/>
                <a:gd name="connsiteY8" fmla="*/ 1213939 h 1213938"/>
                <a:gd name="connsiteX9" fmla="*/ 10910 w 1318869"/>
                <a:gd name="connsiteY9" fmla="*/ 1213939 h 1213938"/>
                <a:gd name="connsiteX10" fmla="*/ 12196 w 1318869"/>
                <a:gd name="connsiteY10" fmla="*/ 1213939 h 1213938"/>
                <a:gd name="connsiteX11" fmla="*/ 13481 w 1318869"/>
                <a:gd name="connsiteY11" fmla="*/ 1213939 h 1213938"/>
                <a:gd name="connsiteX12" fmla="*/ 14771 w 1318869"/>
                <a:gd name="connsiteY12" fmla="*/ 1213939 h 1213938"/>
                <a:gd name="connsiteX13" fmla="*/ 16057 w 1318869"/>
                <a:gd name="connsiteY13" fmla="*/ 1213939 h 1213938"/>
                <a:gd name="connsiteX14" fmla="*/ 17347 w 1318869"/>
                <a:gd name="connsiteY14" fmla="*/ 1213939 h 1213938"/>
                <a:gd name="connsiteX15" fmla="*/ 18632 w 1318869"/>
                <a:gd name="connsiteY15" fmla="*/ 1213939 h 1213938"/>
                <a:gd name="connsiteX16" fmla="*/ 19922 w 1318869"/>
                <a:gd name="connsiteY16" fmla="*/ 1213939 h 1213938"/>
                <a:gd name="connsiteX17" fmla="*/ 21208 w 1318869"/>
                <a:gd name="connsiteY17" fmla="*/ 1213939 h 1213938"/>
                <a:gd name="connsiteX18" fmla="*/ 22494 w 1318869"/>
                <a:gd name="connsiteY18" fmla="*/ 1213939 h 1213938"/>
                <a:gd name="connsiteX19" fmla="*/ 23783 w 1318869"/>
                <a:gd name="connsiteY19" fmla="*/ 1213939 h 1213938"/>
                <a:gd name="connsiteX20" fmla="*/ 25069 w 1318869"/>
                <a:gd name="connsiteY20" fmla="*/ 1213939 h 1213938"/>
                <a:gd name="connsiteX21" fmla="*/ 26359 w 1318869"/>
                <a:gd name="connsiteY21" fmla="*/ 1213939 h 1213938"/>
                <a:gd name="connsiteX22" fmla="*/ 27645 w 1318869"/>
                <a:gd name="connsiteY22" fmla="*/ 1213939 h 1213938"/>
                <a:gd name="connsiteX23" fmla="*/ 28934 w 1318869"/>
                <a:gd name="connsiteY23" fmla="*/ 1213939 h 1213938"/>
                <a:gd name="connsiteX24" fmla="*/ 30220 w 1318869"/>
                <a:gd name="connsiteY24" fmla="*/ 1213939 h 1213938"/>
                <a:gd name="connsiteX25" fmla="*/ 31506 w 1318869"/>
                <a:gd name="connsiteY25" fmla="*/ 1213939 h 1213938"/>
                <a:gd name="connsiteX26" fmla="*/ 32796 w 1318869"/>
                <a:gd name="connsiteY26" fmla="*/ 1213939 h 1213938"/>
                <a:gd name="connsiteX27" fmla="*/ 34081 w 1318869"/>
                <a:gd name="connsiteY27" fmla="*/ 1213939 h 1213938"/>
                <a:gd name="connsiteX28" fmla="*/ 35371 w 1318869"/>
                <a:gd name="connsiteY28" fmla="*/ 1213939 h 1213938"/>
                <a:gd name="connsiteX29" fmla="*/ 36657 w 1318869"/>
                <a:gd name="connsiteY29" fmla="*/ 1213939 h 1213938"/>
                <a:gd name="connsiteX30" fmla="*/ 37947 w 1318869"/>
                <a:gd name="connsiteY30" fmla="*/ 1213939 h 1213938"/>
                <a:gd name="connsiteX31" fmla="*/ 39232 w 1318869"/>
                <a:gd name="connsiteY31" fmla="*/ 1213939 h 1213938"/>
                <a:gd name="connsiteX32" fmla="*/ 40518 w 1318869"/>
                <a:gd name="connsiteY32" fmla="*/ 1213939 h 1213938"/>
                <a:gd name="connsiteX33" fmla="*/ 41808 w 1318869"/>
                <a:gd name="connsiteY33" fmla="*/ 1213939 h 1213938"/>
                <a:gd name="connsiteX34" fmla="*/ 43093 w 1318869"/>
                <a:gd name="connsiteY34" fmla="*/ 1213939 h 1213938"/>
                <a:gd name="connsiteX35" fmla="*/ 44383 w 1318869"/>
                <a:gd name="connsiteY35" fmla="*/ 1213939 h 1213938"/>
                <a:gd name="connsiteX36" fmla="*/ 45669 w 1318869"/>
                <a:gd name="connsiteY36" fmla="*/ 1213939 h 1213938"/>
                <a:gd name="connsiteX37" fmla="*/ 46959 w 1318869"/>
                <a:gd name="connsiteY37" fmla="*/ 1213939 h 1213938"/>
                <a:gd name="connsiteX38" fmla="*/ 48244 w 1318869"/>
                <a:gd name="connsiteY38" fmla="*/ 1213939 h 1213938"/>
                <a:gd name="connsiteX39" fmla="*/ 49534 w 1318869"/>
                <a:gd name="connsiteY39" fmla="*/ 1213939 h 1213938"/>
                <a:gd name="connsiteX40" fmla="*/ 50820 w 1318869"/>
                <a:gd name="connsiteY40" fmla="*/ 1213939 h 1213938"/>
                <a:gd name="connsiteX41" fmla="*/ 52106 w 1318869"/>
                <a:gd name="connsiteY41" fmla="*/ 1213939 h 1213938"/>
                <a:gd name="connsiteX42" fmla="*/ 53395 w 1318869"/>
                <a:gd name="connsiteY42" fmla="*/ 1213939 h 1213938"/>
                <a:gd name="connsiteX43" fmla="*/ 54681 w 1318869"/>
                <a:gd name="connsiteY43" fmla="*/ 1213939 h 1213938"/>
                <a:gd name="connsiteX44" fmla="*/ 55971 w 1318869"/>
                <a:gd name="connsiteY44" fmla="*/ 1213939 h 1213938"/>
                <a:gd name="connsiteX45" fmla="*/ 57257 w 1318869"/>
                <a:gd name="connsiteY45" fmla="*/ 1213939 h 1213938"/>
                <a:gd name="connsiteX46" fmla="*/ 58546 w 1318869"/>
                <a:gd name="connsiteY46" fmla="*/ 1213939 h 1213938"/>
                <a:gd name="connsiteX47" fmla="*/ 59832 w 1318869"/>
                <a:gd name="connsiteY47" fmla="*/ 1213939 h 1213938"/>
                <a:gd name="connsiteX48" fmla="*/ 61118 w 1318869"/>
                <a:gd name="connsiteY48" fmla="*/ 1213939 h 1213938"/>
                <a:gd name="connsiteX49" fmla="*/ 62408 w 1318869"/>
                <a:gd name="connsiteY49" fmla="*/ 1213939 h 1213938"/>
                <a:gd name="connsiteX50" fmla="*/ 63693 w 1318869"/>
                <a:gd name="connsiteY50" fmla="*/ 1213939 h 1213938"/>
                <a:gd name="connsiteX51" fmla="*/ 64983 w 1318869"/>
                <a:gd name="connsiteY51" fmla="*/ 1213939 h 1213938"/>
                <a:gd name="connsiteX52" fmla="*/ 66269 w 1318869"/>
                <a:gd name="connsiteY52" fmla="*/ 1213939 h 1213938"/>
                <a:gd name="connsiteX53" fmla="*/ 67559 w 1318869"/>
                <a:gd name="connsiteY53" fmla="*/ 1213939 h 1213938"/>
                <a:gd name="connsiteX54" fmla="*/ 68844 w 1318869"/>
                <a:gd name="connsiteY54" fmla="*/ 1213939 h 1213938"/>
                <a:gd name="connsiteX55" fmla="*/ 70130 w 1318869"/>
                <a:gd name="connsiteY55" fmla="*/ 1213939 h 1213938"/>
                <a:gd name="connsiteX56" fmla="*/ 71420 w 1318869"/>
                <a:gd name="connsiteY56" fmla="*/ 1213939 h 1213938"/>
                <a:gd name="connsiteX57" fmla="*/ 72706 w 1318869"/>
                <a:gd name="connsiteY57" fmla="*/ 1213939 h 1213938"/>
                <a:gd name="connsiteX58" fmla="*/ 73995 w 1318869"/>
                <a:gd name="connsiteY58" fmla="*/ 1213939 h 1213938"/>
                <a:gd name="connsiteX59" fmla="*/ 75281 w 1318869"/>
                <a:gd name="connsiteY59" fmla="*/ 1213939 h 1213938"/>
                <a:gd name="connsiteX60" fmla="*/ 76571 w 1318869"/>
                <a:gd name="connsiteY60" fmla="*/ 1213939 h 1213938"/>
                <a:gd name="connsiteX61" fmla="*/ 77857 w 1318869"/>
                <a:gd name="connsiteY61" fmla="*/ 1213939 h 1213938"/>
                <a:gd name="connsiteX62" fmla="*/ 79142 w 1318869"/>
                <a:gd name="connsiteY62" fmla="*/ 1213939 h 1213938"/>
                <a:gd name="connsiteX63" fmla="*/ 80432 w 1318869"/>
                <a:gd name="connsiteY63" fmla="*/ 1213939 h 1213938"/>
                <a:gd name="connsiteX64" fmla="*/ 81718 w 1318869"/>
                <a:gd name="connsiteY64" fmla="*/ 1213939 h 1213938"/>
                <a:gd name="connsiteX65" fmla="*/ 83008 w 1318869"/>
                <a:gd name="connsiteY65" fmla="*/ 1213939 h 1213938"/>
                <a:gd name="connsiteX66" fmla="*/ 84293 w 1318869"/>
                <a:gd name="connsiteY66" fmla="*/ 1213939 h 1213938"/>
                <a:gd name="connsiteX67" fmla="*/ 85583 w 1318869"/>
                <a:gd name="connsiteY67" fmla="*/ 1213939 h 1213938"/>
                <a:gd name="connsiteX68" fmla="*/ 86869 w 1318869"/>
                <a:gd name="connsiteY68" fmla="*/ 1213939 h 1213938"/>
                <a:gd name="connsiteX69" fmla="*/ 88154 w 1318869"/>
                <a:gd name="connsiteY69" fmla="*/ 1213939 h 1213938"/>
                <a:gd name="connsiteX70" fmla="*/ 89444 w 1318869"/>
                <a:gd name="connsiteY70" fmla="*/ 1213939 h 1213938"/>
                <a:gd name="connsiteX71" fmla="*/ 90730 w 1318869"/>
                <a:gd name="connsiteY71" fmla="*/ 1213939 h 1213938"/>
                <a:gd name="connsiteX72" fmla="*/ 92020 w 1318869"/>
                <a:gd name="connsiteY72" fmla="*/ 1213939 h 1213938"/>
                <a:gd name="connsiteX73" fmla="*/ 93305 w 1318869"/>
                <a:gd name="connsiteY73" fmla="*/ 1213939 h 1213938"/>
                <a:gd name="connsiteX74" fmla="*/ 94595 w 1318869"/>
                <a:gd name="connsiteY74" fmla="*/ 1213939 h 1213938"/>
                <a:gd name="connsiteX75" fmla="*/ 95881 w 1318869"/>
                <a:gd name="connsiteY75" fmla="*/ 1213939 h 1213938"/>
                <a:gd name="connsiteX76" fmla="*/ 97167 w 1318869"/>
                <a:gd name="connsiteY76" fmla="*/ 1213939 h 1213938"/>
                <a:gd name="connsiteX77" fmla="*/ 98456 w 1318869"/>
                <a:gd name="connsiteY77" fmla="*/ 1213939 h 1213938"/>
                <a:gd name="connsiteX78" fmla="*/ 99742 w 1318869"/>
                <a:gd name="connsiteY78" fmla="*/ 1213939 h 1213938"/>
                <a:gd name="connsiteX79" fmla="*/ 101032 w 1318869"/>
                <a:gd name="connsiteY79" fmla="*/ 1213939 h 1213938"/>
                <a:gd name="connsiteX80" fmla="*/ 102318 w 1318869"/>
                <a:gd name="connsiteY80" fmla="*/ 1213939 h 1213938"/>
                <a:gd name="connsiteX81" fmla="*/ 103607 w 1318869"/>
                <a:gd name="connsiteY81" fmla="*/ 1213939 h 1213938"/>
                <a:gd name="connsiteX82" fmla="*/ 104893 w 1318869"/>
                <a:gd name="connsiteY82" fmla="*/ 1213939 h 1213938"/>
                <a:gd name="connsiteX83" fmla="*/ 106179 w 1318869"/>
                <a:gd name="connsiteY83" fmla="*/ 1213939 h 1213938"/>
                <a:gd name="connsiteX84" fmla="*/ 107469 w 1318869"/>
                <a:gd name="connsiteY84" fmla="*/ 1213939 h 1213938"/>
                <a:gd name="connsiteX85" fmla="*/ 108754 w 1318869"/>
                <a:gd name="connsiteY85" fmla="*/ 1213939 h 1213938"/>
                <a:gd name="connsiteX86" fmla="*/ 110044 w 1318869"/>
                <a:gd name="connsiteY86" fmla="*/ 1213939 h 1213938"/>
                <a:gd name="connsiteX87" fmla="*/ 111330 w 1318869"/>
                <a:gd name="connsiteY87" fmla="*/ 1213939 h 1213938"/>
                <a:gd name="connsiteX88" fmla="*/ 112620 w 1318869"/>
                <a:gd name="connsiteY88" fmla="*/ 1213939 h 1213938"/>
                <a:gd name="connsiteX89" fmla="*/ 113905 w 1318869"/>
                <a:gd name="connsiteY89" fmla="*/ 1213939 h 1213938"/>
                <a:gd name="connsiteX90" fmla="*/ 115191 w 1318869"/>
                <a:gd name="connsiteY90" fmla="*/ 1213939 h 1213938"/>
                <a:gd name="connsiteX91" fmla="*/ 116481 w 1318869"/>
                <a:gd name="connsiteY91" fmla="*/ 1213939 h 1213938"/>
                <a:gd name="connsiteX92" fmla="*/ 117767 w 1318869"/>
                <a:gd name="connsiteY92" fmla="*/ 1213939 h 1213938"/>
                <a:gd name="connsiteX93" fmla="*/ 119056 w 1318869"/>
                <a:gd name="connsiteY93" fmla="*/ 1213939 h 1213938"/>
                <a:gd name="connsiteX94" fmla="*/ 120342 w 1318869"/>
                <a:gd name="connsiteY94" fmla="*/ 1213939 h 1213938"/>
                <a:gd name="connsiteX95" fmla="*/ 121632 w 1318869"/>
                <a:gd name="connsiteY95" fmla="*/ 1213939 h 1213938"/>
                <a:gd name="connsiteX96" fmla="*/ 122918 w 1318869"/>
                <a:gd name="connsiteY96" fmla="*/ 1213939 h 1213938"/>
                <a:gd name="connsiteX97" fmla="*/ 124203 w 1318869"/>
                <a:gd name="connsiteY97" fmla="*/ 1213939 h 1213938"/>
                <a:gd name="connsiteX98" fmla="*/ 125493 w 1318869"/>
                <a:gd name="connsiteY98" fmla="*/ 1213939 h 1213938"/>
                <a:gd name="connsiteX99" fmla="*/ 126779 w 1318869"/>
                <a:gd name="connsiteY99" fmla="*/ 1213939 h 1213938"/>
                <a:gd name="connsiteX100" fmla="*/ 128069 w 1318869"/>
                <a:gd name="connsiteY100" fmla="*/ 1213939 h 1213938"/>
                <a:gd name="connsiteX101" fmla="*/ 129354 w 1318869"/>
                <a:gd name="connsiteY101" fmla="*/ 1213939 h 1213938"/>
                <a:gd name="connsiteX102" fmla="*/ 130644 w 1318869"/>
                <a:gd name="connsiteY102" fmla="*/ 1213939 h 1213938"/>
                <a:gd name="connsiteX103" fmla="*/ 131930 w 1318869"/>
                <a:gd name="connsiteY103" fmla="*/ 1213939 h 1213938"/>
                <a:gd name="connsiteX104" fmla="*/ 133215 w 1318869"/>
                <a:gd name="connsiteY104" fmla="*/ 1213939 h 1213938"/>
                <a:gd name="connsiteX105" fmla="*/ 134505 w 1318869"/>
                <a:gd name="connsiteY105" fmla="*/ 1213939 h 1213938"/>
                <a:gd name="connsiteX106" fmla="*/ 135791 w 1318869"/>
                <a:gd name="connsiteY106" fmla="*/ 1213939 h 1213938"/>
                <a:gd name="connsiteX107" fmla="*/ 137081 w 1318869"/>
                <a:gd name="connsiteY107" fmla="*/ 1213939 h 1213938"/>
                <a:gd name="connsiteX108" fmla="*/ 138366 w 1318869"/>
                <a:gd name="connsiteY108" fmla="*/ 1213939 h 1213938"/>
                <a:gd name="connsiteX109" fmla="*/ 139656 w 1318869"/>
                <a:gd name="connsiteY109" fmla="*/ 1213939 h 1213938"/>
                <a:gd name="connsiteX110" fmla="*/ 140942 w 1318869"/>
                <a:gd name="connsiteY110" fmla="*/ 1213939 h 1213938"/>
                <a:gd name="connsiteX111" fmla="*/ 142228 w 1318869"/>
                <a:gd name="connsiteY111" fmla="*/ 1213939 h 1213938"/>
                <a:gd name="connsiteX112" fmla="*/ 143517 w 1318869"/>
                <a:gd name="connsiteY112" fmla="*/ 1213939 h 1213938"/>
                <a:gd name="connsiteX113" fmla="*/ 144803 w 1318869"/>
                <a:gd name="connsiteY113" fmla="*/ 1213939 h 1213938"/>
                <a:gd name="connsiteX114" fmla="*/ 146093 w 1318869"/>
                <a:gd name="connsiteY114" fmla="*/ 1213939 h 1213938"/>
                <a:gd name="connsiteX115" fmla="*/ 147379 w 1318869"/>
                <a:gd name="connsiteY115" fmla="*/ 1213939 h 1213938"/>
                <a:gd name="connsiteX116" fmla="*/ 148668 w 1318869"/>
                <a:gd name="connsiteY116" fmla="*/ 1213939 h 1213938"/>
                <a:gd name="connsiteX117" fmla="*/ 149954 w 1318869"/>
                <a:gd name="connsiteY117" fmla="*/ 1213939 h 1213938"/>
                <a:gd name="connsiteX118" fmla="*/ 151240 w 1318869"/>
                <a:gd name="connsiteY118" fmla="*/ 1213939 h 1213938"/>
                <a:gd name="connsiteX119" fmla="*/ 152530 w 1318869"/>
                <a:gd name="connsiteY119" fmla="*/ 1213939 h 1213938"/>
                <a:gd name="connsiteX120" fmla="*/ 153815 w 1318869"/>
                <a:gd name="connsiteY120" fmla="*/ 1213939 h 1213938"/>
                <a:gd name="connsiteX121" fmla="*/ 155105 w 1318869"/>
                <a:gd name="connsiteY121" fmla="*/ 1213939 h 1213938"/>
                <a:gd name="connsiteX122" fmla="*/ 156391 w 1318869"/>
                <a:gd name="connsiteY122" fmla="*/ 1213939 h 1213938"/>
                <a:gd name="connsiteX123" fmla="*/ 157681 w 1318869"/>
                <a:gd name="connsiteY123" fmla="*/ 1213939 h 1213938"/>
                <a:gd name="connsiteX124" fmla="*/ 158966 w 1318869"/>
                <a:gd name="connsiteY124" fmla="*/ 1213939 h 1213938"/>
                <a:gd name="connsiteX125" fmla="*/ 160252 w 1318869"/>
                <a:gd name="connsiteY125" fmla="*/ 1213939 h 1213938"/>
                <a:gd name="connsiteX126" fmla="*/ 161542 w 1318869"/>
                <a:gd name="connsiteY126" fmla="*/ 1213939 h 1213938"/>
                <a:gd name="connsiteX127" fmla="*/ 162828 w 1318869"/>
                <a:gd name="connsiteY127" fmla="*/ 1213939 h 1213938"/>
                <a:gd name="connsiteX128" fmla="*/ 164117 w 1318869"/>
                <a:gd name="connsiteY128" fmla="*/ 1213939 h 1213938"/>
                <a:gd name="connsiteX129" fmla="*/ 165403 w 1318869"/>
                <a:gd name="connsiteY129" fmla="*/ 1213939 h 1213938"/>
                <a:gd name="connsiteX130" fmla="*/ 166693 w 1318869"/>
                <a:gd name="connsiteY130" fmla="*/ 1213939 h 1213938"/>
                <a:gd name="connsiteX131" fmla="*/ 167979 w 1318869"/>
                <a:gd name="connsiteY131" fmla="*/ 1213939 h 1213938"/>
                <a:gd name="connsiteX132" fmla="*/ 169264 w 1318869"/>
                <a:gd name="connsiteY132" fmla="*/ 1213939 h 1213938"/>
                <a:gd name="connsiteX133" fmla="*/ 170554 w 1318869"/>
                <a:gd name="connsiteY133" fmla="*/ 1213939 h 1213938"/>
                <a:gd name="connsiteX134" fmla="*/ 171840 w 1318869"/>
                <a:gd name="connsiteY134" fmla="*/ 1213939 h 1213938"/>
                <a:gd name="connsiteX135" fmla="*/ 173130 w 1318869"/>
                <a:gd name="connsiteY135" fmla="*/ 1213939 h 1213938"/>
                <a:gd name="connsiteX136" fmla="*/ 174415 w 1318869"/>
                <a:gd name="connsiteY136" fmla="*/ 1213939 h 1213938"/>
                <a:gd name="connsiteX137" fmla="*/ 175705 w 1318869"/>
                <a:gd name="connsiteY137" fmla="*/ 1213939 h 1213938"/>
                <a:gd name="connsiteX138" fmla="*/ 176991 w 1318869"/>
                <a:gd name="connsiteY138" fmla="*/ 1213939 h 1213938"/>
                <a:gd name="connsiteX139" fmla="*/ 178281 w 1318869"/>
                <a:gd name="connsiteY139" fmla="*/ 1213939 h 1213938"/>
                <a:gd name="connsiteX140" fmla="*/ 179566 w 1318869"/>
                <a:gd name="connsiteY140" fmla="*/ 1213939 h 1213938"/>
                <a:gd name="connsiteX141" fmla="*/ 180852 w 1318869"/>
                <a:gd name="connsiteY141" fmla="*/ 1213939 h 1213938"/>
                <a:gd name="connsiteX142" fmla="*/ 182142 w 1318869"/>
                <a:gd name="connsiteY142" fmla="*/ 1213939 h 1213938"/>
                <a:gd name="connsiteX143" fmla="*/ 183427 w 1318869"/>
                <a:gd name="connsiteY143" fmla="*/ 1213939 h 1213938"/>
                <a:gd name="connsiteX144" fmla="*/ 184717 w 1318869"/>
                <a:gd name="connsiteY144" fmla="*/ 1213939 h 1213938"/>
                <a:gd name="connsiteX145" fmla="*/ 186003 w 1318869"/>
                <a:gd name="connsiteY145" fmla="*/ 1213939 h 1213938"/>
                <a:gd name="connsiteX146" fmla="*/ 187293 w 1318869"/>
                <a:gd name="connsiteY146" fmla="*/ 1213939 h 1213938"/>
                <a:gd name="connsiteX147" fmla="*/ 188578 w 1318869"/>
                <a:gd name="connsiteY147" fmla="*/ 1213939 h 1213938"/>
                <a:gd name="connsiteX148" fmla="*/ 189864 w 1318869"/>
                <a:gd name="connsiteY148" fmla="*/ 1213939 h 1213938"/>
                <a:gd name="connsiteX149" fmla="*/ 191154 w 1318869"/>
                <a:gd name="connsiteY149" fmla="*/ 1213939 h 1213938"/>
                <a:gd name="connsiteX150" fmla="*/ 192440 w 1318869"/>
                <a:gd name="connsiteY150" fmla="*/ 1213939 h 1213938"/>
                <a:gd name="connsiteX151" fmla="*/ 193729 w 1318869"/>
                <a:gd name="connsiteY151" fmla="*/ 1213939 h 1213938"/>
                <a:gd name="connsiteX152" fmla="*/ 195015 w 1318869"/>
                <a:gd name="connsiteY152" fmla="*/ 1213939 h 1213938"/>
                <a:gd name="connsiteX153" fmla="*/ 196305 w 1318869"/>
                <a:gd name="connsiteY153" fmla="*/ 1213939 h 1213938"/>
                <a:gd name="connsiteX154" fmla="*/ 197591 w 1318869"/>
                <a:gd name="connsiteY154" fmla="*/ 1213939 h 1213938"/>
                <a:gd name="connsiteX155" fmla="*/ 198876 w 1318869"/>
                <a:gd name="connsiteY155" fmla="*/ 1213939 h 1213938"/>
                <a:gd name="connsiteX156" fmla="*/ 200166 w 1318869"/>
                <a:gd name="connsiteY156" fmla="*/ 1213939 h 1213938"/>
                <a:gd name="connsiteX157" fmla="*/ 201452 w 1318869"/>
                <a:gd name="connsiteY157" fmla="*/ 1213939 h 1213938"/>
                <a:gd name="connsiteX158" fmla="*/ 202742 w 1318869"/>
                <a:gd name="connsiteY158" fmla="*/ 1213939 h 1213938"/>
                <a:gd name="connsiteX159" fmla="*/ 204027 w 1318869"/>
                <a:gd name="connsiteY159" fmla="*/ 1213939 h 1213938"/>
                <a:gd name="connsiteX160" fmla="*/ 205317 w 1318869"/>
                <a:gd name="connsiteY160" fmla="*/ 1213939 h 1213938"/>
                <a:gd name="connsiteX161" fmla="*/ 206603 w 1318869"/>
                <a:gd name="connsiteY161" fmla="*/ 1213939 h 1213938"/>
                <a:gd name="connsiteX162" fmla="*/ 207889 w 1318869"/>
                <a:gd name="connsiteY162" fmla="*/ 1213939 h 1213938"/>
                <a:gd name="connsiteX163" fmla="*/ 209178 w 1318869"/>
                <a:gd name="connsiteY163" fmla="*/ 1213939 h 1213938"/>
                <a:gd name="connsiteX164" fmla="*/ 210464 w 1318869"/>
                <a:gd name="connsiteY164" fmla="*/ 1213939 h 1213938"/>
                <a:gd name="connsiteX165" fmla="*/ 211754 w 1318869"/>
                <a:gd name="connsiteY165" fmla="*/ 1213939 h 1213938"/>
                <a:gd name="connsiteX166" fmla="*/ 213040 w 1318869"/>
                <a:gd name="connsiteY166" fmla="*/ 1213939 h 1213938"/>
                <a:gd name="connsiteX167" fmla="*/ 214329 w 1318869"/>
                <a:gd name="connsiteY167" fmla="*/ 1213939 h 1213938"/>
                <a:gd name="connsiteX168" fmla="*/ 215615 w 1318869"/>
                <a:gd name="connsiteY168" fmla="*/ 1213939 h 1213938"/>
                <a:gd name="connsiteX169" fmla="*/ 216901 w 1318869"/>
                <a:gd name="connsiteY169" fmla="*/ 1213939 h 1213938"/>
                <a:gd name="connsiteX170" fmla="*/ 218191 w 1318869"/>
                <a:gd name="connsiteY170" fmla="*/ 1213939 h 1213938"/>
                <a:gd name="connsiteX171" fmla="*/ 219476 w 1318869"/>
                <a:gd name="connsiteY171" fmla="*/ 1213939 h 1213938"/>
                <a:gd name="connsiteX172" fmla="*/ 220766 w 1318869"/>
                <a:gd name="connsiteY172" fmla="*/ 1213939 h 1213938"/>
                <a:gd name="connsiteX173" fmla="*/ 222052 w 1318869"/>
                <a:gd name="connsiteY173" fmla="*/ 1213939 h 1213938"/>
                <a:gd name="connsiteX174" fmla="*/ 223342 w 1318869"/>
                <a:gd name="connsiteY174" fmla="*/ 1213939 h 1213938"/>
                <a:gd name="connsiteX175" fmla="*/ 224627 w 1318869"/>
                <a:gd name="connsiteY175" fmla="*/ 1213939 h 1213938"/>
                <a:gd name="connsiteX176" fmla="*/ 225913 w 1318869"/>
                <a:gd name="connsiteY176" fmla="*/ 1213939 h 1213938"/>
                <a:gd name="connsiteX177" fmla="*/ 227203 w 1318869"/>
                <a:gd name="connsiteY177" fmla="*/ 1213939 h 1213938"/>
                <a:gd name="connsiteX178" fmla="*/ 228488 w 1318869"/>
                <a:gd name="connsiteY178" fmla="*/ 1213939 h 1213938"/>
                <a:gd name="connsiteX179" fmla="*/ 229778 w 1318869"/>
                <a:gd name="connsiteY179" fmla="*/ 1213939 h 1213938"/>
                <a:gd name="connsiteX180" fmla="*/ 231064 w 1318869"/>
                <a:gd name="connsiteY180" fmla="*/ 1213939 h 1213938"/>
                <a:gd name="connsiteX181" fmla="*/ 232354 w 1318869"/>
                <a:gd name="connsiteY181" fmla="*/ 1213939 h 1213938"/>
                <a:gd name="connsiteX182" fmla="*/ 233639 w 1318869"/>
                <a:gd name="connsiteY182" fmla="*/ 1213939 h 1213938"/>
                <a:gd name="connsiteX183" fmla="*/ 234925 w 1318869"/>
                <a:gd name="connsiteY183" fmla="*/ 1213939 h 1213938"/>
                <a:gd name="connsiteX184" fmla="*/ 236215 w 1318869"/>
                <a:gd name="connsiteY184" fmla="*/ 1213939 h 1213938"/>
                <a:gd name="connsiteX185" fmla="*/ 237501 w 1318869"/>
                <a:gd name="connsiteY185" fmla="*/ 1213939 h 1213938"/>
                <a:gd name="connsiteX186" fmla="*/ 238790 w 1318869"/>
                <a:gd name="connsiteY186" fmla="*/ 1213939 h 1213938"/>
                <a:gd name="connsiteX187" fmla="*/ 240076 w 1318869"/>
                <a:gd name="connsiteY187" fmla="*/ 1213939 h 1213938"/>
                <a:gd name="connsiteX188" fmla="*/ 241366 w 1318869"/>
                <a:gd name="connsiteY188" fmla="*/ 1213939 h 1213938"/>
                <a:gd name="connsiteX189" fmla="*/ 242652 w 1318869"/>
                <a:gd name="connsiteY189" fmla="*/ 1213939 h 1213938"/>
                <a:gd name="connsiteX190" fmla="*/ 243937 w 1318869"/>
                <a:gd name="connsiteY190" fmla="*/ 1213939 h 1213938"/>
                <a:gd name="connsiteX191" fmla="*/ 245227 w 1318869"/>
                <a:gd name="connsiteY191" fmla="*/ 1213939 h 1213938"/>
                <a:gd name="connsiteX192" fmla="*/ 246513 w 1318869"/>
                <a:gd name="connsiteY192" fmla="*/ 1213939 h 1213938"/>
                <a:gd name="connsiteX193" fmla="*/ 247803 w 1318869"/>
                <a:gd name="connsiteY193" fmla="*/ 1213939 h 1213938"/>
                <a:gd name="connsiteX194" fmla="*/ 249088 w 1318869"/>
                <a:gd name="connsiteY194" fmla="*/ 1213939 h 1213938"/>
                <a:gd name="connsiteX195" fmla="*/ 250378 w 1318869"/>
                <a:gd name="connsiteY195" fmla="*/ 1213939 h 1213938"/>
                <a:gd name="connsiteX196" fmla="*/ 251664 w 1318869"/>
                <a:gd name="connsiteY196" fmla="*/ 1213939 h 1213938"/>
                <a:gd name="connsiteX197" fmla="*/ 252950 w 1318869"/>
                <a:gd name="connsiteY197" fmla="*/ 1213939 h 1213938"/>
                <a:gd name="connsiteX198" fmla="*/ 254239 w 1318869"/>
                <a:gd name="connsiteY198" fmla="*/ 1213939 h 1213938"/>
                <a:gd name="connsiteX199" fmla="*/ 255525 w 1318869"/>
                <a:gd name="connsiteY199" fmla="*/ 1213939 h 1213938"/>
                <a:gd name="connsiteX200" fmla="*/ 256815 w 1318869"/>
                <a:gd name="connsiteY200" fmla="*/ 1213939 h 1213938"/>
                <a:gd name="connsiteX201" fmla="*/ 258101 w 1318869"/>
                <a:gd name="connsiteY201" fmla="*/ 1213939 h 1213938"/>
                <a:gd name="connsiteX202" fmla="*/ 259390 w 1318869"/>
                <a:gd name="connsiteY202" fmla="*/ 1213939 h 1213938"/>
                <a:gd name="connsiteX203" fmla="*/ 260676 w 1318869"/>
                <a:gd name="connsiteY203" fmla="*/ 1213939 h 1213938"/>
                <a:gd name="connsiteX204" fmla="*/ 261962 w 1318869"/>
                <a:gd name="connsiteY204" fmla="*/ 1213939 h 1213938"/>
                <a:gd name="connsiteX205" fmla="*/ 263252 w 1318869"/>
                <a:gd name="connsiteY205" fmla="*/ 1213939 h 1213938"/>
                <a:gd name="connsiteX206" fmla="*/ 264537 w 1318869"/>
                <a:gd name="connsiteY206" fmla="*/ 1213939 h 1213938"/>
                <a:gd name="connsiteX207" fmla="*/ 265827 w 1318869"/>
                <a:gd name="connsiteY207" fmla="*/ 1213939 h 1213938"/>
                <a:gd name="connsiteX208" fmla="*/ 267113 w 1318869"/>
                <a:gd name="connsiteY208" fmla="*/ 1213939 h 1213938"/>
                <a:gd name="connsiteX209" fmla="*/ 268403 w 1318869"/>
                <a:gd name="connsiteY209" fmla="*/ 1213939 h 1213938"/>
                <a:gd name="connsiteX210" fmla="*/ 269688 w 1318869"/>
                <a:gd name="connsiteY210" fmla="*/ 1213939 h 1213938"/>
                <a:gd name="connsiteX211" fmla="*/ 270978 w 1318869"/>
                <a:gd name="connsiteY211" fmla="*/ 1213939 h 1213938"/>
                <a:gd name="connsiteX212" fmla="*/ 272264 w 1318869"/>
                <a:gd name="connsiteY212" fmla="*/ 1213939 h 1213938"/>
                <a:gd name="connsiteX213" fmla="*/ 273549 w 1318869"/>
                <a:gd name="connsiteY213" fmla="*/ 1213939 h 1213938"/>
                <a:gd name="connsiteX214" fmla="*/ 274839 w 1318869"/>
                <a:gd name="connsiteY214" fmla="*/ 1213939 h 1213938"/>
                <a:gd name="connsiteX215" fmla="*/ 276125 w 1318869"/>
                <a:gd name="connsiteY215" fmla="*/ 1213939 h 1213938"/>
                <a:gd name="connsiteX216" fmla="*/ 277415 w 1318869"/>
                <a:gd name="connsiteY216" fmla="*/ 1213939 h 1213938"/>
                <a:gd name="connsiteX217" fmla="*/ 278700 w 1318869"/>
                <a:gd name="connsiteY217" fmla="*/ 1213939 h 1213938"/>
                <a:gd name="connsiteX218" fmla="*/ 279990 w 1318869"/>
                <a:gd name="connsiteY218" fmla="*/ 1213939 h 1213938"/>
                <a:gd name="connsiteX219" fmla="*/ 281276 w 1318869"/>
                <a:gd name="connsiteY219" fmla="*/ 1213939 h 1213938"/>
                <a:gd name="connsiteX220" fmla="*/ 282562 w 1318869"/>
                <a:gd name="connsiteY220" fmla="*/ 1213939 h 1213938"/>
                <a:gd name="connsiteX221" fmla="*/ 283851 w 1318869"/>
                <a:gd name="connsiteY221" fmla="*/ 1213939 h 1213938"/>
                <a:gd name="connsiteX222" fmla="*/ 285137 w 1318869"/>
                <a:gd name="connsiteY222" fmla="*/ 1213939 h 1213938"/>
                <a:gd name="connsiteX223" fmla="*/ 286427 w 1318869"/>
                <a:gd name="connsiteY223" fmla="*/ 1213939 h 1213938"/>
                <a:gd name="connsiteX224" fmla="*/ 287713 w 1318869"/>
                <a:gd name="connsiteY224" fmla="*/ 1213939 h 1213938"/>
                <a:gd name="connsiteX225" fmla="*/ 289002 w 1318869"/>
                <a:gd name="connsiteY225" fmla="*/ 1213939 h 1213938"/>
                <a:gd name="connsiteX226" fmla="*/ 290288 w 1318869"/>
                <a:gd name="connsiteY226" fmla="*/ 1213939 h 1213938"/>
                <a:gd name="connsiteX227" fmla="*/ 291574 w 1318869"/>
                <a:gd name="connsiteY227" fmla="*/ 1213939 h 1213938"/>
                <a:gd name="connsiteX228" fmla="*/ 292864 w 1318869"/>
                <a:gd name="connsiteY228" fmla="*/ 1213939 h 1213938"/>
                <a:gd name="connsiteX229" fmla="*/ 294149 w 1318869"/>
                <a:gd name="connsiteY229" fmla="*/ 1213939 h 1213938"/>
                <a:gd name="connsiteX230" fmla="*/ 295439 w 1318869"/>
                <a:gd name="connsiteY230" fmla="*/ 1213939 h 1213938"/>
                <a:gd name="connsiteX231" fmla="*/ 296725 w 1318869"/>
                <a:gd name="connsiteY231" fmla="*/ 1213939 h 1213938"/>
                <a:gd name="connsiteX232" fmla="*/ 298015 w 1318869"/>
                <a:gd name="connsiteY232" fmla="*/ 1213939 h 1213938"/>
                <a:gd name="connsiteX233" fmla="*/ 299300 w 1318869"/>
                <a:gd name="connsiteY233" fmla="*/ 1213939 h 1213938"/>
                <a:gd name="connsiteX234" fmla="*/ 300586 w 1318869"/>
                <a:gd name="connsiteY234" fmla="*/ 1213939 h 1213938"/>
                <a:gd name="connsiteX235" fmla="*/ 301876 w 1318869"/>
                <a:gd name="connsiteY235" fmla="*/ 1213939 h 1213938"/>
                <a:gd name="connsiteX236" fmla="*/ 303162 w 1318869"/>
                <a:gd name="connsiteY236" fmla="*/ 1213939 h 1213938"/>
                <a:gd name="connsiteX237" fmla="*/ 304451 w 1318869"/>
                <a:gd name="connsiteY237" fmla="*/ 1213939 h 1213938"/>
                <a:gd name="connsiteX238" fmla="*/ 305737 w 1318869"/>
                <a:gd name="connsiteY238" fmla="*/ 1213939 h 1213938"/>
                <a:gd name="connsiteX239" fmla="*/ 307027 w 1318869"/>
                <a:gd name="connsiteY239" fmla="*/ 1213939 h 1213938"/>
                <a:gd name="connsiteX240" fmla="*/ 308313 w 1318869"/>
                <a:gd name="connsiteY240" fmla="*/ 1213939 h 1213938"/>
                <a:gd name="connsiteX241" fmla="*/ 309598 w 1318869"/>
                <a:gd name="connsiteY241" fmla="*/ 1213939 h 1213938"/>
                <a:gd name="connsiteX242" fmla="*/ 310888 w 1318869"/>
                <a:gd name="connsiteY242" fmla="*/ 1213939 h 1213938"/>
                <a:gd name="connsiteX243" fmla="*/ 312174 w 1318869"/>
                <a:gd name="connsiteY243" fmla="*/ 1213939 h 1213938"/>
                <a:gd name="connsiteX244" fmla="*/ 313463 w 1318869"/>
                <a:gd name="connsiteY244" fmla="*/ 1213939 h 1213938"/>
                <a:gd name="connsiteX245" fmla="*/ 314749 w 1318869"/>
                <a:gd name="connsiteY245" fmla="*/ 1213939 h 1213938"/>
                <a:gd name="connsiteX246" fmla="*/ 316039 w 1318869"/>
                <a:gd name="connsiteY246" fmla="*/ 1213939 h 1213938"/>
                <a:gd name="connsiteX247" fmla="*/ 317325 w 1318869"/>
                <a:gd name="connsiteY247" fmla="*/ 1213939 h 1213938"/>
                <a:gd name="connsiteX248" fmla="*/ 318610 w 1318869"/>
                <a:gd name="connsiteY248" fmla="*/ 1213939 h 1213938"/>
                <a:gd name="connsiteX249" fmla="*/ 319900 w 1318869"/>
                <a:gd name="connsiteY249" fmla="*/ 1213939 h 1213938"/>
                <a:gd name="connsiteX250" fmla="*/ 321186 w 1318869"/>
                <a:gd name="connsiteY250" fmla="*/ 1213939 h 1213938"/>
                <a:gd name="connsiteX251" fmla="*/ 322476 w 1318869"/>
                <a:gd name="connsiteY251" fmla="*/ 1213939 h 1213938"/>
                <a:gd name="connsiteX252" fmla="*/ 323761 w 1318869"/>
                <a:gd name="connsiteY252" fmla="*/ 1213939 h 1213938"/>
                <a:gd name="connsiteX253" fmla="*/ 325051 w 1318869"/>
                <a:gd name="connsiteY253" fmla="*/ 1213939 h 1213938"/>
                <a:gd name="connsiteX254" fmla="*/ 326337 w 1318869"/>
                <a:gd name="connsiteY254" fmla="*/ 1213939 h 1213938"/>
                <a:gd name="connsiteX255" fmla="*/ 327623 w 1318869"/>
                <a:gd name="connsiteY255" fmla="*/ 1213939 h 1213938"/>
                <a:gd name="connsiteX256" fmla="*/ 328912 w 1318869"/>
                <a:gd name="connsiteY256" fmla="*/ 1213939 h 1213938"/>
                <a:gd name="connsiteX257" fmla="*/ 330198 w 1318869"/>
                <a:gd name="connsiteY257" fmla="*/ 1213939 h 1213938"/>
                <a:gd name="connsiteX258" fmla="*/ 331488 w 1318869"/>
                <a:gd name="connsiteY258" fmla="*/ 1213939 h 1213938"/>
                <a:gd name="connsiteX259" fmla="*/ 332774 w 1318869"/>
                <a:gd name="connsiteY259" fmla="*/ 1213939 h 1213938"/>
                <a:gd name="connsiteX260" fmla="*/ 334063 w 1318869"/>
                <a:gd name="connsiteY260" fmla="*/ 1213939 h 1213938"/>
                <a:gd name="connsiteX261" fmla="*/ 335349 w 1318869"/>
                <a:gd name="connsiteY261" fmla="*/ 1213939 h 1213938"/>
                <a:gd name="connsiteX262" fmla="*/ 336635 w 1318869"/>
                <a:gd name="connsiteY262" fmla="*/ 1213939 h 1213938"/>
                <a:gd name="connsiteX263" fmla="*/ 337925 w 1318869"/>
                <a:gd name="connsiteY263" fmla="*/ 1213939 h 1213938"/>
                <a:gd name="connsiteX264" fmla="*/ 339210 w 1318869"/>
                <a:gd name="connsiteY264" fmla="*/ 1213939 h 1213938"/>
                <a:gd name="connsiteX265" fmla="*/ 340500 w 1318869"/>
                <a:gd name="connsiteY265" fmla="*/ 1213939 h 1213938"/>
                <a:gd name="connsiteX266" fmla="*/ 341786 w 1318869"/>
                <a:gd name="connsiteY266" fmla="*/ 1213939 h 1213938"/>
                <a:gd name="connsiteX267" fmla="*/ 343076 w 1318869"/>
                <a:gd name="connsiteY267" fmla="*/ 1213939 h 1213938"/>
                <a:gd name="connsiteX268" fmla="*/ 344361 w 1318869"/>
                <a:gd name="connsiteY268" fmla="*/ 1213939 h 1213938"/>
                <a:gd name="connsiteX269" fmla="*/ 345647 w 1318869"/>
                <a:gd name="connsiteY269" fmla="*/ 1213939 h 1213938"/>
                <a:gd name="connsiteX270" fmla="*/ 346937 w 1318869"/>
                <a:gd name="connsiteY270" fmla="*/ 1213939 h 1213938"/>
                <a:gd name="connsiteX271" fmla="*/ 348222 w 1318869"/>
                <a:gd name="connsiteY271" fmla="*/ 1213939 h 1213938"/>
                <a:gd name="connsiteX272" fmla="*/ 349512 w 1318869"/>
                <a:gd name="connsiteY272" fmla="*/ 1213939 h 1213938"/>
                <a:gd name="connsiteX273" fmla="*/ 350798 w 1318869"/>
                <a:gd name="connsiteY273" fmla="*/ 1213939 h 1213938"/>
                <a:gd name="connsiteX274" fmla="*/ 352088 w 1318869"/>
                <a:gd name="connsiteY274" fmla="*/ 1213939 h 1213938"/>
                <a:gd name="connsiteX275" fmla="*/ 353373 w 1318869"/>
                <a:gd name="connsiteY275" fmla="*/ 1213939 h 1213938"/>
                <a:gd name="connsiteX276" fmla="*/ 354659 w 1318869"/>
                <a:gd name="connsiteY276" fmla="*/ 1213939 h 1213938"/>
                <a:gd name="connsiteX277" fmla="*/ 355949 w 1318869"/>
                <a:gd name="connsiteY277" fmla="*/ 1213939 h 1213938"/>
                <a:gd name="connsiteX278" fmla="*/ 357235 w 1318869"/>
                <a:gd name="connsiteY278" fmla="*/ 1213939 h 1213938"/>
                <a:gd name="connsiteX279" fmla="*/ 358524 w 1318869"/>
                <a:gd name="connsiteY279" fmla="*/ 1213939 h 1213938"/>
                <a:gd name="connsiteX280" fmla="*/ 359810 w 1318869"/>
                <a:gd name="connsiteY280" fmla="*/ 1213939 h 1213938"/>
                <a:gd name="connsiteX281" fmla="*/ 361100 w 1318869"/>
                <a:gd name="connsiteY281" fmla="*/ 1213939 h 1213938"/>
                <a:gd name="connsiteX282" fmla="*/ 362386 w 1318869"/>
                <a:gd name="connsiteY282" fmla="*/ 1213939 h 1213938"/>
                <a:gd name="connsiteX283" fmla="*/ 363675 w 1318869"/>
                <a:gd name="connsiteY283" fmla="*/ 1213939 h 1213938"/>
                <a:gd name="connsiteX284" fmla="*/ 364961 w 1318869"/>
                <a:gd name="connsiteY284" fmla="*/ 1213939 h 1213938"/>
                <a:gd name="connsiteX285" fmla="*/ 366247 w 1318869"/>
                <a:gd name="connsiteY285" fmla="*/ 1213939 h 1213938"/>
                <a:gd name="connsiteX286" fmla="*/ 367537 w 1318869"/>
                <a:gd name="connsiteY286" fmla="*/ 1213939 h 1213938"/>
                <a:gd name="connsiteX287" fmla="*/ 368822 w 1318869"/>
                <a:gd name="connsiteY287" fmla="*/ 1213939 h 1213938"/>
                <a:gd name="connsiteX288" fmla="*/ 370112 w 1318869"/>
                <a:gd name="connsiteY288" fmla="*/ 1213939 h 1213938"/>
                <a:gd name="connsiteX289" fmla="*/ 371398 w 1318869"/>
                <a:gd name="connsiteY289" fmla="*/ 1213939 h 1213938"/>
                <a:gd name="connsiteX290" fmla="*/ 372688 w 1318869"/>
                <a:gd name="connsiteY290" fmla="*/ 1213939 h 1213938"/>
                <a:gd name="connsiteX291" fmla="*/ 373973 w 1318869"/>
                <a:gd name="connsiteY291" fmla="*/ 1213939 h 1213938"/>
                <a:gd name="connsiteX292" fmla="*/ 375259 w 1318869"/>
                <a:gd name="connsiteY292" fmla="*/ 1213939 h 1213938"/>
                <a:gd name="connsiteX293" fmla="*/ 376549 w 1318869"/>
                <a:gd name="connsiteY293" fmla="*/ 1213939 h 1213938"/>
                <a:gd name="connsiteX294" fmla="*/ 377835 w 1318869"/>
                <a:gd name="connsiteY294" fmla="*/ 1213939 h 1213938"/>
                <a:gd name="connsiteX295" fmla="*/ 379124 w 1318869"/>
                <a:gd name="connsiteY295" fmla="*/ 1213939 h 1213938"/>
                <a:gd name="connsiteX296" fmla="*/ 380410 w 1318869"/>
                <a:gd name="connsiteY296" fmla="*/ 1213939 h 1213938"/>
                <a:gd name="connsiteX297" fmla="*/ 381700 w 1318869"/>
                <a:gd name="connsiteY297" fmla="*/ 1213939 h 1213938"/>
                <a:gd name="connsiteX298" fmla="*/ 382986 w 1318869"/>
                <a:gd name="connsiteY298" fmla="*/ 1213939 h 1213938"/>
                <a:gd name="connsiteX299" fmla="*/ 384271 w 1318869"/>
                <a:gd name="connsiteY299" fmla="*/ 1213939 h 1213938"/>
                <a:gd name="connsiteX300" fmla="*/ 385561 w 1318869"/>
                <a:gd name="connsiteY300" fmla="*/ 1213939 h 1213938"/>
                <a:gd name="connsiteX301" fmla="*/ 386847 w 1318869"/>
                <a:gd name="connsiteY301" fmla="*/ 1213939 h 1213938"/>
                <a:gd name="connsiteX302" fmla="*/ 388137 w 1318869"/>
                <a:gd name="connsiteY302" fmla="*/ 1213939 h 1213938"/>
                <a:gd name="connsiteX303" fmla="*/ 389422 w 1318869"/>
                <a:gd name="connsiteY303" fmla="*/ 1213939 h 1213938"/>
                <a:gd name="connsiteX304" fmla="*/ 390712 w 1318869"/>
                <a:gd name="connsiteY304" fmla="*/ 1213939 h 1213938"/>
                <a:gd name="connsiteX305" fmla="*/ 391998 w 1318869"/>
                <a:gd name="connsiteY305" fmla="*/ 1213939 h 1213938"/>
                <a:gd name="connsiteX306" fmla="*/ 393283 w 1318869"/>
                <a:gd name="connsiteY306" fmla="*/ 1213939 h 1213938"/>
                <a:gd name="connsiteX307" fmla="*/ 394573 w 1318869"/>
                <a:gd name="connsiteY307" fmla="*/ 1213939 h 1213938"/>
                <a:gd name="connsiteX308" fmla="*/ 395859 w 1318869"/>
                <a:gd name="connsiteY308" fmla="*/ 1213939 h 1213938"/>
                <a:gd name="connsiteX309" fmla="*/ 397149 w 1318869"/>
                <a:gd name="connsiteY309" fmla="*/ 1213939 h 1213938"/>
                <a:gd name="connsiteX310" fmla="*/ 398434 w 1318869"/>
                <a:gd name="connsiteY310" fmla="*/ 1213939 h 1213938"/>
                <a:gd name="connsiteX311" fmla="*/ 399724 w 1318869"/>
                <a:gd name="connsiteY311" fmla="*/ 1213939 h 1213938"/>
                <a:gd name="connsiteX312" fmla="*/ 401010 w 1318869"/>
                <a:gd name="connsiteY312" fmla="*/ 1213939 h 1213938"/>
                <a:gd name="connsiteX313" fmla="*/ 402296 w 1318869"/>
                <a:gd name="connsiteY313" fmla="*/ 1213939 h 1213938"/>
                <a:gd name="connsiteX314" fmla="*/ 403585 w 1318869"/>
                <a:gd name="connsiteY314" fmla="*/ 1213939 h 1213938"/>
                <a:gd name="connsiteX315" fmla="*/ 404871 w 1318869"/>
                <a:gd name="connsiteY315" fmla="*/ 1213939 h 1213938"/>
                <a:gd name="connsiteX316" fmla="*/ 406161 w 1318869"/>
                <a:gd name="connsiteY316" fmla="*/ 1213939 h 1213938"/>
                <a:gd name="connsiteX317" fmla="*/ 407447 w 1318869"/>
                <a:gd name="connsiteY317" fmla="*/ 1213939 h 1213938"/>
                <a:gd name="connsiteX318" fmla="*/ 408736 w 1318869"/>
                <a:gd name="connsiteY318" fmla="*/ 1213939 h 1213938"/>
                <a:gd name="connsiteX319" fmla="*/ 410022 w 1318869"/>
                <a:gd name="connsiteY319" fmla="*/ 1213939 h 1213938"/>
                <a:gd name="connsiteX320" fmla="*/ 411308 w 1318869"/>
                <a:gd name="connsiteY320" fmla="*/ 1213939 h 1213938"/>
                <a:gd name="connsiteX321" fmla="*/ 412598 w 1318869"/>
                <a:gd name="connsiteY321" fmla="*/ 1213939 h 1213938"/>
                <a:gd name="connsiteX322" fmla="*/ 413883 w 1318869"/>
                <a:gd name="connsiteY322" fmla="*/ 1213939 h 1213938"/>
                <a:gd name="connsiteX323" fmla="*/ 415173 w 1318869"/>
                <a:gd name="connsiteY323" fmla="*/ 1213939 h 1213938"/>
                <a:gd name="connsiteX324" fmla="*/ 416459 w 1318869"/>
                <a:gd name="connsiteY324" fmla="*/ 1213939 h 1213938"/>
                <a:gd name="connsiteX325" fmla="*/ 417749 w 1318869"/>
                <a:gd name="connsiteY325" fmla="*/ 1213939 h 1213938"/>
                <a:gd name="connsiteX326" fmla="*/ 419034 w 1318869"/>
                <a:gd name="connsiteY326" fmla="*/ 1213939 h 1213938"/>
                <a:gd name="connsiteX327" fmla="*/ 420320 w 1318869"/>
                <a:gd name="connsiteY327" fmla="*/ 1213939 h 1213938"/>
                <a:gd name="connsiteX328" fmla="*/ 421610 w 1318869"/>
                <a:gd name="connsiteY328" fmla="*/ 1213939 h 1213938"/>
                <a:gd name="connsiteX329" fmla="*/ 422896 w 1318869"/>
                <a:gd name="connsiteY329" fmla="*/ 1213939 h 1213938"/>
                <a:gd name="connsiteX330" fmla="*/ 424185 w 1318869"/>
                <a:gd name="connsiteY330" fmla="*/ 1213939 h 1213938"/>
                <a:gd name="connsiteX331" fmla="*/ 425471 w 1318869"/>
                <a:gd name="connsiteY331" fmla="*/ 1213939 h 1213938"/>
                <a:gd name="connsiteX332" fmla="*/ 426761 w 1318869"/>
                <a:gd name="connsiteY332" fmla="*/ 1213939 h 1213938"/>
                <a:gd name="connsiteX333" fmla="*/ 428047 w 1318869"/>
                <a:gd name="connsiteY333" fmla="*/ 1213939 h 1213938"/>
                <a:gd name="connsiteX334" fmla="*/ 429332 w 1318869"/>
                <a:gd name="connsiteY334" fmla="*/ 1213939 h 1213938"/>
                <a:gd name="connsiteX335" fmla="*/ 430622 w 1318869"/>
                <a:gd name="connsiteY335" fmla="*/ 1213939 h 1213938"/>
                <a:gd name="connsiteX336" fmla="*/ 431908 w 1318869"/>
                <a:gd name="connsiteY336" fmla="*/ 1213939 h 1213938"/>
                <a:gd name="connsiteX337" fmla="*/ 433198 w 1318869"/>
                <a:gd name="connsiteY337" fmla="*/ 1213939 h 1213938"/>
                <a:gd name="connsiteX338" fmla="*/ 434483 w 1318869"/>
                <a:gd name="connsiteY338" fmla="*/ 1213939 h 1213938"/>
                <a:gd name="connsiteX339" fmla="*/ 435773 w 1318869"/>
                <a:gd name="connsiteY339" fmla="*/ 1213939 h 1213938"/>
                <a:gd name="connsiteX340" fmla="*/ 437059 w 1318869"/>
                <a:gd name="connsiteY340" fmla="*/ 1213939 h 1213938"/>
                <a:gd name="connsiteX341" fmla="*/ 438344 w 1318869"/>
                <a:gd name="connsiteY341" fmla="*/ 1213939 h 1213938"/>
                <a:gd name="connsiteX342" fmla="*/ 439634 w 1318869"/>
                <a:gd name="connsiteY342" fmla="*/ 1213939 h 1213938"/>
                <a:gd name="connsiteX343" fmla="*/ 440920 w 1318869"/>
                <a:gd name="connsiteY343" fmla="*/ 1213939 h 1213938"/>
                <a:gd name="connsiteX344" fmla="*/ 442210 w 1318869"/>
                <a:gd name="connsiteY344" fmla="*/ 1213939 h 1213938"/>
                <a:gd name="connsiteX345" fmla="*/ 443495 w 1318869"/>
                <a:gd name="connsiteY345" fmla="*/ 1213939 h 1213938"/>
                <a:gd name="connsiteX346" fmla="*/ 444785 w 1318869"/>
                <a:gd name="connsiteY346" fmla="*/ 1213939 h 1213938"/>
                <a:gd name="connsiteX347" fmla="*/ 446071 w 1318869"/>
                <a:gd name="connsiteY347" fmla="*/ 1213939 h 1213938"/>
                <a:gd name="connsiteX348" fmla="*/ 447357 w 1318869"/>
                <a:gd name="connsiteY348" fmla="*/ 1213939 h 1213938"/>
                <a:gd name="connsiteX349" fmla="*/ 448646 w 1318869"/>
                <a:gd name="connsiteY349" fmla="*/ 1213939 h 1213938"/>
                <a:gd name="connsiteX350" fmla="*/ 449932 w 1318869"/>
                <a:gd name="connsiteY350" fmla="*/ 1213939 h 1213938"/>
                <a:gd name="connsiteX351" fmla="*/ 451222 w 1318869"/>
                <a:gd name="connsiteY351" fmla="*/ 1213939 h 1213938"/>
                <a:gd name="connsiteX352" fmla="*/ 452508 w 1318869"/>
                <a:gd name="connsiteY352" fmla="*/ 1213939 h 1213938"/>
                <a:gd name="connsiteX353" fmla="*/ 453797 w 1318869"/>
                <a:gd name="connsiteY353" fmla="*/ 1213939 h 1213938"/>
                <a:gd name="connsiteX354" fmla="*/ 455083 w 1318869"/>
                <a:gd name="connsiteY354" fmla="*/ 1213939 h 1213938"/>
                <a:gd name="connsiteX355" fmla="*/ 456373 w 1318869"/>
                <a:gd name="connsiteY355" fmla="*/ 1213939 h 1213938"/>
                <a:gd name="connsiteX356" fmla="*/ 457659 w 1318869"/>
                <a:gd name="connsiteY356" fmla="*/ 1213939 h 1213938"/>
                <a:gd name="connsiteX357" fmla="*/ 458944 w 1318869"/>
                <a:gd name="connsiteY357" fmla="*/ 1213939 h 1213938"/>
                <a:gd name="connsiteX358" fmla="*/ 460234 w 1318869"/>
                <a:gd name="connsiteY358" fmla="*/ 1213939 h 1213938"/>
                <a:gd name="connsiteX359" fmla="*/ 461520 w 1318869"/>
                <a:gd name="connsiteY359" fmla="*/ 1213939 h 1213938"/>
                <a:gd name="connsiteX360" fmla="*/ 462810 w 1318869"/>
                <a:gd name="connsiteY360" fmla="*/ 1213939 h 1213938"/>
                <a:gd name="connsiteX361" fmla="*/ 464095 w 1318869"/>
                <a:gd name="connsiteY361" fmla="*/ 1213939 h 1213938"/>
                <a:gd name="connsiteX362" fmla="*/ 465385 w 1318869"/>
                <a:gd name="connsiteY362" fmla="*/ 1213939 h 1213938"/>
                <a:gd name="connsiteX363" fmla="*/ 466671 w 1318869"/>
                <a:gd name="connsiteY363" fmla="*/ 1213939 h 1213938"/>
                <a:gd name="connsiteX364" fmla="*/ 467957 w 1318869"/>
                <a:gd name="connsiteY364" fmla="*/ 1213939 h 1213938"/>
                <a:gd name="connsiteX365" fmla="*/ 469246 w 1318869"/>
                <a:gd name="connsiteY365" fmla="*/ 1213939 h 1213938"/>
                <a:gd name="connsiteX366" fmla="*/ 470532 w 1318869"/>
                <a:gd name="connsiteY366" fmla="*/ 1213939 h 1213938"/>
                <a:gd name="connsiteX367" fmla="*/ 471822 w 1318869"/>
                <a:gd name="connsiteY367" fmla="*/ 1213939 h 1213938"/>
                <a:gd name="connsiteX368" fmla="*/ 473108 w 1318869"/>
                <a:gd name="connsiteY368" fmla="*/ 1213939 h 1213938"/>
                <a:gd name="connsiteX369" fmla="*/ 474397 w 1318869"/>
                <a:gd name="connsiteY369" fmla="*/ 1213939 h 1213938"/>
                <a:gd name="connsiteX370" fmla="*/ 475683 w 1318869"/>
                <a:gd name="connsiteY370" fmla="*/ 1213939 h 1213938"/>
                <a:gd name="connsiteX371" fmla="*/ 476969 w 1318869"/>
                <a:gd name="connsiteY371" fmla="*/ 1213939 h 1213938"/>
                <a:gd name="connsiteX372" fmla="*/ 478259 w 1318869"/>
                <a:gd name="connsiteY372" fmla="*/ 1213939 h 1213938"/>
                <a:gd name="connsiteX373" fmla="*/ 479544 w 1318869"/>
                <a:gd name="connsiteY373" fmla="*/ 1213939 h 1213938"/>
                <a:gd name="connsiteX374" fmla="*/ 480834 w 1318869"/>
                <a:gd name="connsiteY374" fmla="*/ 1213939 h 1213938"/>
                <a:gd name="connsiteX375" fmla="*/ 482120 w 1318869"/>
                <a:gd name="connsiteY375" fmla="*/ 1213939 h 1213938"/>
                <a:gd name="connsiteX376" fmla="*/ 483410 w 1318869"/>
                <a:gd name="connsiteY376" fmla="*/ 1213939 h 1213938"/>
                <a:gd name="connsiteX377" fmla="*/ 484695 w 1318869"/>
                <a:gd name="connsiteY377" fmla="*/ 1213939 h 1213938"/>
                <a:gd name="connsiteX378" fmla="*/ 485981 w 1318869"/>
                <a:gd name="connsiteY378" fmla="*/ 1213939 h 1213938"/>
                <a:gd name="connsiteX379" fmla="*/ 487271 w 1318869"/>
                <a:gd name="connsiteY379" fmla="*/ 1213939 h 1213938"/>
                <a:gd name="connsiteX380" fmla="*/ 488556 w 1318869"/>
                <a:gd name="connsiteY380" fmla="*/ 1213939 h 1213938"/>
                <a:gd name="connsiteX381" fmla="*/ 489846 w 1318869"/>
                <a:gd name="connsiteY381" fmla="*/ 1213939 h 1213938"/>
                <a:gd name="connsiteX382" fmla="*/ 491132 w 1318869"/>
                <a:gd name="connsiteY382" fmla="*/ 1213939 h 1213938"/>
                <a:gd name="connsiteX383" fmla="*/ 492422 w 1318869"/>
                <a:gd name="connsiteY383" fmla="*/ 1213939 h 1213938"/>
                <a:gd name="connsiteX384" fmla="*/ 493707 w 1318869"/>
                <a:gd name="connsiteY384" fmla="*/ 1213939 h 1213938"/>
                <a:gd name="connsiteX385" fmla="*/ 494993 w 1318869"/>
                <a:gd name="connsiteY385" fmla="*/ 1213939 h 1213938"/>
                <a:gd name="connsiteX386" fmla="*/ 496283 w 1318869"/>
                <a:gd name="connsiteY386" fmla="*/ 1213939 h 1213938"/>
                <a:gd name="connsiteX387" fmla="*/ 497569 w 1318869"/>
                <a:gd name="connsiteY387" fmla="*/ 1213939 h 1213938"/>
                <a:gd name="connsiteX388" fmla="*/ 498858 w 1318869"/>
                <a:gd name="connsiteY388" fmla="*/ 1213939 h 1213938"/>
                <a:gd name="connsiteX389" fmla="*/ 500144 w 1318869"/>
                <a:gd name="connsiteY389" fmla="*/ 1213939 h 1213938"/>
                <a:gd name="connsiteX390" fmla="*/ 501434 w 1318869"/>
                <a:gd name="connsiteY390" fmla="*/ 1213939 h 1213938"/>
                <a:gd name="connsiteX391" fmla="*/ 502720 w 1318869"/>
                <a:gd name="connsiteY391" fmla="*/ 1213939 h 1213938"/>
                <a:gd name="connsiteX392" fmla="*/ 504005 w 1318869"/>
                <a:gd name="connsiteY392" fmla="*/ 1213939 h 1213938"/>
                <a:gd name="connsiteX393" fmla="*/ 505295 w 1318869"/>
                <a:gd name="connsiteY393" fmla="*/ 1213939 h 1213938"/>
                <a:gd name="connsiteX394" fmla="*/ 506581 w 1318869"/>
                <a:gd name="connsiteY394" fmla="*/ 1213939 h 1213938"/>
                <a:gd name="connsiteX395" fmla="*/ 507871 w 1318869"/>
                <a:gd name="connsiteY395" fmla="*/ 1213939 h 1213938"/>
                <a:gd name="connsiteX396" fmla="*/ 509156 w 1318869"/>
                <a:gd name="connsiteY396" fmla="*/ 1213939 h 1213938"/>
                <a:gd name="connsiteX397" fmla="*/ 510446 w 1318869"/>
                <a:gd name="connsiteY397" fmla="*/ 1213939 h 1213938"/>
                <a:gd name="connsiteX398" fmla="*/ 511732 w 1318869"/>
                <a:gd name="connsiteY398" fmla="*/ 1213939 h 1213938"/>
                <a:gd name="connsiteX399" fmla="*/ 513018 w 1318869"/>
                <a:gd name="connsiteY399" fmla="*/ 1213939 h 1213938"/>
                <a:gd name="connsiteX400" fmla="*/ 514307 w 1318869"/>
                <a:gd name="connsiteY400" fmla="*/ 1213939 h 1213938"/>
                <a:gd name="connsiteX401" fmla="*/ 515593 w 1318869"/>
                <a:gd name="connsiteY401" fmla="*/ 1213939 h 1213938"/>
                <a:gd name="connsiteX402" fmla="*/ 516883 w 1318869"/>
                <a:gd name="connsiteY402" fmla="*/ 1213939 h 1213938"/>
                <a:gd name="connsiteX403" fmla="*/ 518169 w 1318869"/>
                <a:gd name="connsiteY403" fmla="*/ 1213939 h 1213938"/>
                <a:gd name="connsiteX404" fmla="*/ 519458 w 1318869"/>
                <a:gd name="connsiteY404" fmla="*/ 1213939 h 1213938"/>
                <a:gd name="connsiteX405" fmla="*/ 520744 w 1318869"/>
                <a:gd name="connsiteY405" fmla="*/ 1213939 h 1213938"/>
                <a:gd name="connsiteX406" fmla="*/ 522030 w 1318869"/>
                <a:gd name="connsiteY406" fmla="*/ 1213939 h 1213938"/>
                <a:gd name="connsiteX407" fmla="*/ 523320 w 1318869"/>
                <a:gd name="connsiteY407" fmla="*/ 1213939 h 1213938"/>
                <a:gd name="connsiteX408" fmla="*/ 524605 w 1318869"/>
                <a:gd name="connsiteY408" fmla="*/ 1213939 h 1213938"/>
                <a:gd name="connsiteX409" fmla="*/ 525895 w 1318869"/>
                <a:gd name="connsiteY409" fmla="*/ 1213939 h 1213938"/>
                <a:gd name="connsiteX410" fmla="*/ 527181 w 1318869"/>
                <a:gd name="connsiteY410" fmla="*/ 1213939 h 1213938"/>
                <a:gd name="connsiteX411" fmla="*/ 528471 w 1318869"/>
                <a:gd name="connsiteY411" fmla="*/ 1213939 h 1213938"/>
                <a:gd name="connsiteX412" fmla="*/ 529756 w 1318869"/>
                <a:gd name="connsiteY412" fmla="*/ 1213939 h 1213938"/>
                <a:gd name="connsiteX413" fmla="*/ 531042 w 1318869"/>
                <a:gd name="connsiteY413" fmla="*/ 1213939 h 1213938"/>
                <a:gd name="connsiteX414" fmla="*/ 532332 w 1318869"/>
                <a:gd name="connsiteY414" fmla="*/ 1213939 h 1213938"/>
                <a:gd name="connsiteX415" fmla="*/ 533617 w 1318869"/>
                <a:gd name="connsiteY415" fmla="*/ 1213939 h 1213938"/>
                <a:gd name="connsiteX416" fmla="*/ 534907 w 1318869"/>
                <a:gd name="connsiteY416" fmla="*/ 1213939 h 1213938"/>
                <a:gd name="connsiteX417" fmla="*/ 536193 w 1318869"/>
                <a:gd name="connsiteY417" fmla="*/ 1213939 h 1213938"/>
                <a:gd name="connsiteX418" fmla="*/ 537483 w 1318869"/>
                <a:gd name="connsiteY418" fmla="*/ 1213939 h 1213938"/>
                <a:gd name="connsiteX419" fmla="*/ 538768 w 1318869"/>
                <a:gd name="connsiteY419" fmla="*/ 1213939 h 1213938"/>
                <a:gd name="connsiteX420" fmla="*/ 540058 w 1318869"/>
                <a:gd name="connsiteY420" fmla="*/ 1213939 h 1213938"/>
                <a:gd name="connsiteX421" fmla="*/ 541344 w 1318869"/>
                <a:gd name="connsiteY421" fmla="*/ 1213939 h 1213938"/>
                <a:gd name="connsiteX422" fmla="*/ 542630 w 1318869"/>
                <a:gd name="connsiteY422" fmla="*/ 1213939 h 1213938"/>
                <a:gd name="connsiteX423" fmla="*/ 543919 w 1318869"/>
                <a:gd name="connsiteY423" fmla="*/ 1213939 h 1213938"/>
                <a:gd name="connsiteX424" fmla="*/ 545205 w 1318869"/>
                <a:gd name="connsiteY424" fmla="*/ 1213939 h 1213938"/>
                <a:gd name="connsiteX425" fmla="*/ 546495 w 1318869"/>
                <a:gd name="connsiteY425" fmla="*/ 1211129 h 1213938"/>
                <a:gd name="connsiteX426" fmla="*/ 547781 w 1318869"/>
                <a:gd name="connsiteY426" fmla="*/ 1211129 h 1213938"/>
                <a:gd name="connsiteX427" fmla="*/ 549070 w 1318869"/>
                <a:gd name="connsiteY427" fmla="*/ 1212066 h 1213938"/>
                <a:gd name="connsiteX428" fmla="*/ 550356 w 1318869"/>
                <a:gd name="connsiteY428" fmla="*/ 1213002 h 1213938"/>
                <a:gd name="connsiteX429" fmla="*/ 551642 w 1318869"/>
                <a:gd name="connsiteY429" fmla="*/ 1211129 h 1213938"/>
                <a:gd name="connsiteX430" fmla="*/ 552932 w 1318869"/>
                <a:gd name="connsiteY430" fmla="*/ 1211129 h 1213938"/>
                <a:gd name="connsiteX431" fmla="*/ 554217 w 1318869"/>
                <a:gd name="connsiteY431" fmla="*/ 1212066 h 1213938"/>
                <a:gd name="connsiteX432" fmla="*/ 555507 w 1318869"/>
                <a:gd name="connsiteY432" fmla="*/ 1212066 h 1213938"/>
                <a:gd name="connsiteX433" fmla="*/ 556793 w 1318869"/>
                <a:gd name="connsiteY433" fmla="*/ 1213002 h 1213938"/>
                <a:gd name="connsiteX434" fmla="*/ 558083 w 1318869"/>
                <a:gd name="connsiteY434" fmla="*/ 1210196 h 1213938"/>
                <a:gd name="connsiteX435" fmla="*/ 559368 w 1318869"/>
                <a:gd name="connsiteY435" fmla="*/ 1213939 h 1213938"/>
                <a:gd name="connsiteX436" fmla="*/ 560654 w 1318869"/>
                <a:gd name="connsiteY436" fmla="*/ 1201772 h 1213938"/>
                <a:gd name="connsiteX437" fmla="*/ 561944 w 1318869"/>
                <a:gd name="connsiteY437" fmla="*/ 1206450 h 1213938"/>
                <a:gd name="connsiteX438" fmla="*/ 563230 w 1318869"/>
                <a:gd name="connsiteY438" fmla="*/ 1211129 h 1213938"/>
                <a:gd name="connsiteX439" fmla="*/ 564519 w 1318869"/>
                <a:gd name="connsiteY439" fmla="*/ 1213002 h 1213938"/>
                <a:gd name="connsiteX440" fmla="*/ 565805 w 1318869"/>
                <a:gd name="connsiteY440" fmla="*/ 1213002 h 1213938"/>
                <a:gd name="connsiteX441" fmla="*/ 567095 w 1318869"/>
                <a:gd name="connsiteY441" fmla="*/ 1213002 h 1213938"/>
                <a:gd name="connsiteX442" fmla="*/ 568381 w 1318869"/>
                <a:gd name="connsiteY442" fmla="*/ 1212066 h 1213938"/>
                <a:gd name="connsiteX443" fmla="*/ 569666 w 1318869"/>
                <a:gd name="connsiteY443" fmla="*/ 1213002 h 1213938"/>
                <a:gd name="connsiteX444" fmla="*/ 570956 w 1318869"/>
                <a:gd name="connsiteY444" fmla="*/ 1213002 h 1213938"/>
                <a:gd name="connsiteX445" fmla="*/ 572242 w 1318869"/>
                <a:gd name="connsiteY445" fmla="*/ 1213939 h 1213938"/>
                <a:gd name="connsiteX446" fmla="*/ 573532 w 1318869"/>
                <a:gd name="connsiteY446" fmla="*/ 1212066 h 1213938"/>
                <a:gd name="connsiteX447" fmla="*/ 574817 w 1318869"/>
                <a:gd name="connsiteY447" fmla="*/ 1212066 h 1213938"/>
                <a:gd name="connsiteX448" fmla="*/ 576107 w 1318869"/>
                <a:gd name="connsiteY448" fmla="*/ 1213939 h 1213938"/>
                <a:gd name="connsiteX449" fmla="*/ 577393 w 1318869"/>
                <a:gd name="connsiteY449" fmla="*/ 1202708 h 1213938"/>
                <a:gd name="connsiteX450" fmla="*/ 578678 w 1318869"/>
                <a:gd name="connsiteY450" fmla="*/ 913496 h 1213938"/>
                <a:gd name="connsiteX451" fmla="*/ 579968 w 1318869"/>
                <a:gd name="connsiteY451" fmla="*/ 934088 h 1213938"/>
                <a:gd name="connsiteX452" fmla="*/ 581254 w 1318869"/>
                <a:gd name="connsiteY452" fmla="*/ 1046404 h 1213938"/>
                <a:gd name="connsiteX453" fmla="*/ 582544 w 1318869"/>
                <a:gd name="connsiteY453" fmla="*/ 1036106 h 1213938"/>
                <a:gd name="connsiteX454" fmla="*/ 583829 w 1318869"/>
                <a:gd name="connsiteY454" fmla="*/ 979014 h 1213938"/>
                <a:gd name="connsiteX455" fmla="*/ 585119 w 1318869"/>
                <a:gd name="connsiteY455" fmla="*/ 1042658 h 1213938"/>
                <a:gd name="connsiteX456" fmla="*/ 586405 w 1318869"/>
                <a:gd name="connsiteY456" fmla="*/ 1049209 h 1213938"/>
                <a:gd name="connsiteX457" fmla="*/ 587695 w 1318869"/>
                <a:gd name="connsiteY457" fmla="*/ 968716 h 1213938"/>
                <a:gd name="connsiteX458" fmla="*/ 588980 w 1318869"/>
                <a:gd name="connsiteY458" fmla="*/ 1044531 h 1213938"/>
                <a:gd name="connsiteX459" fmla="*/ 590266 w 1318869"/>
                <a:gd name="connsiteY459" fmla="*/ 1078226 h 1213938"/>
                <a:gd name="connsiteX460" fmla="*/ 591556 w 1318869"/>
                <a:gd name="connsiteY460" fmla="*/ 1098817 h 1213938"/>
                <a:gd name="connsiteX461" fmla="*/ 592842 w 1318869"/>
                <a:gd name="connsiteY461" fmla="*/ 1092266 h 1213938"/>
                <a:gd name="connsiteX462" fmla="*/ 594131 w 1318869"/>
                <a:gd name="connsiteY462" fmla="*/ 1102560 h 1213938"/>
                <a:gd name="connsiteX463" fmla="*/ 595417 w 1318869"/>
                <a:gd name="connsiteY463" fmla="*/ 1110984 h 1213938"/>
                <a:gd name="connsiteX464" fmla="*/ 596707 w 1318869"/>
                <a:gd name="connsiteY464" fmla="*/ 1016451 h 1213938"/>
                <a:gd name="connsiteX465" fmla="*/ 597993 w 1318869"/>
                <a:gd name="connsiteY465" fmla="*/ 1020197 h 1213938"/>
                <a:gd name="connsiteX466" fmla="*/ 599278 w 1318869"/>
                <a:gd name="connsiteY466" fmla="*/ 1060440 h 1213938"/>
                <a:gd name="connsiteX467" fmla="*/ 600568 w 1318869"/>
                <a:gd name="connsiteY467" fmla="*/ 1019260 h 1213938"/>
                <a:gd name="connsiteX468" fmla="*/ 601854 w 1318869"/>
                <a:gd name="connsiteY468" fmla="*/ 970589 h 1213938"/>
                <a:gd name="connsiteX469" fmla="*/ 603144 w 1318869"/>
                <a:gd name="connsiteY469" fmla="*/ 951870 h 1213938"/>
                <a:gd name="connsiteX470" fmla="*/ 604429 w 1318869"/>
                <a:gd name="connsiteY470" fmla="*/ 955612 h 1213938"/>
                <a:gd name="connsiteX471" fmla="*/ 605719 w 1318869"/>
                <a:gd name="connsiteY471" fmla="*/ 1036106 h 1213938"/>
                <a:gd name="connsiteX472" fmla="*/ 607005 w 1318869"/>
                <a:gd name="connsiteY472" fmla="*/ 1024875 h 1213938"/>
                <a:gd name="connsiteX473" fmla="*/ 608291 w 1318869"/>
                <a:gd name="connsiteY473" fmla="*/ 1003347 h 1213938"/>
                <a:gd name="connsiteX474" fmla="*/ 609580 w 1318869"/>
                <a:gd name="connsiteY474" fmla="*/ 1027681 h 1213938"/>
                <a:gd name="connsiteX475" fmla="*/ 610866 w 1318869"/>
                <a:gd name="connsiteY475" fmla="*/ 974335 h 1213938"/>
                <a:gd name="connsiteX476" fmla="*/ 612156 w 1318869"/>
                <a:gd name="connsiteY476" fmla="*/ 1047336 h 1213938"/>
                <a:gd name="connsiteX477" fmla="*/ 613442 w 1318869"/>
                <a:gd name="connsiteY477" fmla="*/ 1041721 h 1213938"/>
                <a:gd name="connsiteX478" fmla="*/ 614731 w 1318869"/>
                <a:gd name="connsiteY478" fmla="*/ 1002411 h 1213938"/>
                <a:gd name="connsiteX479" fmla="*/ 616017 w 1318869"/>
                <a:gd name="connsiteY479" fmla="*/ 979014 h 1213938"/>
                <a:gd name="connsiteX480" fmla="*/ 617303 w 1318869"/>
                <a:gd name="connsiteY480" fmla="*/ 1091329 h 1213938"/>
                <a:gd name="connsiteX481" fmla="*/ 618593 w 1318869"/>
                <a:gd name="connsiteY481" fmla="*/ 1070737 h 1213938"/>
                <a:gd name="connsiteX482" fmla="*/ 619878 w 1318869"/>
                <a:gd name="connsiteY482" fmla="*/ 1023939 h 1213938"/>
                <a:gd name="connsiteX483" fmla="*/ 621168 w 1318869"/>
                <a:gd name="connsiteY483" fmla="*/ 1043594 h 1213938"/>
                <a:gd name="connsiteX484" fmla="*/ 622454 w 1318869"/>
                <a:gd name="connsiteY484" fmla="*/ 1046404 h 1213938"/>
                <a:gd name="connsiteX485" fmla="*/ 623744 w 1318869"/>
                <a:gd name="connsiteY485" fmla="*/ 1079162 h 1213938"/>
                <a:gd name="connsiteX486" fmla="*/ 625029 w 1318869"/>
                <a:gd name="connsiteY486" fmla="*/ 978077 h 1213938"/>
                <a:gd name="connsiteX487" fmla="*/ 626315 w 1318869"/>
                <a:gd name="connsiteY487" fmla="*/ 1076353 h 1213938"/>
                <a:gd name="connsiteX488" fmla="*/ 627605 w 1318869"/>
                <a:gd name="connsiteY488" fmla="*/ 1056697 h 1213938"/>
                <a:gd name="connsiteX489" fmla="*/ 628890 w 1318869"/>
                <a:gd name="connsiteY489" fmla="*/ 946255 h 1213938"/>
                <a:gd name="connsiteX490" fmla="*/ 630180 w 1318869"/>
                <a:gd name="connsiteY490" fmla="*/ 956549 h 1213938"/>
                <a:gd name="connsiteX491" fmla="*/ 631466 w 1318869"/>
                <a:gd name="connsiteY491" fmla="*/ 1038915 h 1213938"/>
                <a:gd name="connsiteX492" fmla="*/ 632752 w 1318869"/>
                <a:gd name="connsiteY492" fmla="*/ 1015514 h 1213938"/>
                <a:gd name="connsiteX493" fmla="*/ 634041 w 1318869"/>
                <a:gd name="connsiteY493" fmla="*/ 1021129 h 1213938"/>
                <a:gd name="connsiteX494" fmla="*/ 635327 w 1318869"/>
                <a:gd name="connsiteY494" fmla="*/ 1066991 h 1213938"/>
                <a:gd name="connsiteX495" fmla="*/ 636617 w 1318869"/>
                <a:gd name="connsiteY495" fmla="*/ 1122215 h 1213938"/>
                <a:gd name="connsiteX496" fmla="*/ 637903 w 1318869"/>
                <a:gd name="connsiteY496" fmla="*/ 1031427 h 1213938"/>
                <a:gd name="connsiteX497" fmla="*/ 639192 w 1318869"/>
                <a:gd name="connsiteY497" fmla="*/ 1046404 h 1213938"/>
                <a:gd name="connsiteX498" fmla="*/ 640478 w 1318869"/>
                <a:gd name="connsiteY498" fmla="*/ 1068864 h 1213938"/>
                <a:gd name="connsiteX499" fmla="*/ 641768 w 1318869"/>
                <a:gd name="connsiteY499" fmla="*/ 991180 h 1213938"/>
                <a:gd name="connsiteX500" fmla="*/ 643054 w 1318869"/>
                <a:gd name="connsiteY500" fmla="*/ 832066 h 1213938"/>
                <a:gd name="connsiteX501" fmla="*/ 644339 w 1318869"/>
                <a:gd name="connsiteY501" fmla="*/ 998669 h 1213938"/>
                <a:gd name="connsiteX502" fmla="*/ 645629 w 1318869"/>
                <a:gd name="connsiteY502" fmla="*/ 1024875 h 1213938"/>
                <a:gd name="connsiteX503" fmla="*/ 646915 w 1318869"/>
                <a:gd name="connsiteY503" fmla="*/ 913496 h 1213938"/>
                <a:gd name="connsiteX504" fmla="*/ 648205 w 1318869"/>
                <a:gd name="connsiteY504" fmla="*/ 955612 h 1213938"/>
                <a:gd name="connsiteX505" fmla="*/ 649490 w 1318869"/>
                <a:gd name="connsiteY505" fmla="*/ 1002411 h 1213938"/>
                <a:gd name="connsiteX506" fmla="*/ 650780 w 1318869"/>
                <a:gd name="connsiteY506" fmla="*/ 995859 h 1213938"/>
                <a:gd name="connsiteX507" fmla="*/ 652066 w 1318869"/>
                <a:gd name="connsiteY507" fmla="*/ 764680 h 1213938"/>
                <a:gd name="connsiteX508" fmla="*/ 653352 w 1318869"/>
                <a:gd name="connsiteY508" fmla="*/ 1043594 h 1213938"/>
                <a:gd name="connsiteX509" fmla="*/ 654641 w 1318869"/>
                <a:gd name="connsiteY509" fmla="*/ 964974 h 1213938"/>
                <a:gd name="connsiteX510" fmla="*/ 655927 w 1318869"/>
                <a:gd name="connsiteY510" fmla="*/ 1028618 h 1213938"/>
                <a:gd name="connsiteX511" fmla="*/ 657217 w 1318869"/>
                <a:gd name="connsiteY511" fmla="*/ 1050146 h 1213938"/>
                <a:gd name="connsiteX512" fmla="*/ 658503 w 1318869"/>
                <a:gd name="connsiteY512" fmla="*/ 1081968 h 1213938"/>
                <a:gd name="connsiteX513" fmla="*/ 659792 w 1318869"/>
                <a:gd name="connsiteY513" fmla="*/ 944382 h 1213938"/>
                <a:gd name="connsiteX514" fmla="*/ 661078 w 1318869"/>
                <a:gd name="connsiteY514" fmla="*/ 973398 h 1213938"/>
                <a:gd name="connsiteX515" fmla="*/ 662364 w 1318869"/>
                <a:gd name="connsiteY515" fmla="*/ 1017387 h 1213938"/>
                <a:gd name="connsiteX516" fmla="*/ 663654 w 1318869"/>
                <a:gd name="connsiteY516" fmla="*/ 1019260 h 1213938"/>
                <a:gd name="connsiteX517" fmla="*/ 664939 w 1318869"/>
                <a:gd name="connsiteY517" fmla="*/ 918175 h 1213938"/>
                <a:gd name="connsiteX518" fmla="*/ 666229 w 1318869"/>
                <a:gd name="connsiteY518" fmla="*/ 672956 h 1213938"/>
                <a:gd name="connsiteX519" fmla="*/ 667515 w 1318869"/>
                <a:gd name="connsiteY519" fmla="*/ 659853 h 1213938"/>
                <a:gd name="connsiteX520" fmla="*/ 668805 w 1318869"/>
                <a:gd name="connsiteY520" fmla="*/ 787141 h 1213938"/>
                <a:gd name="connsiteX521" fmla="*/ 670090 w 1318869"/>
                <a:gd name="connsiteY521" fmla="*/ 941576 h 1213938"/>
                <a:gd name="connsiteX522" fmla="*/ 671380 w 1318869"/>
                <a:gd name="connsiteY522" fmla="*/ 961231 h 1213938"/>
                <a:gd name="connsiteX523" fmla="*/ 672666 w 1318869"/>
                <a:gd name="connsiteY523" fmla="*/ 1035169 h 1213938"/>
                <a:gd name="connsiteX524" fmla="*/ 673951 w 1318869"/>
                <a:gd name="connsiteY524" fmla="*/ 677635 h 1213938"/>
                <a:gd name="connsiteX525" fmla="*/ 675241 w 1318869"/>
                <a:gd name="connsiteY525" fmla="*/ 759061 h 1213938"/>
                <a:gd name="connsiteX526" fmla="*/ 676527 w 1318869"/>
                <a:gd name="connsiteY526" fmla="*/ 976204 h 1213938"/>
                <a:gd name="connsiteX527" fmla="*/ 677817 w 1318869"/>
                <a:gd name="connsiteY527" fmla="*/ 986502 h 1213938"/>
                <a:gd name="connsiteX528" fmla="*/ 679102 w 1318869"/>
                <a:gd name="connsiteY528" fmla="*/ 954680 h 1213938"/>
                <a:gd name="connsiteX529" fmla="*/ 680392 w 1318869"/>
                <a:gd name="connsiteY529" fmla="*/ 1036106 h 1213938"/>
                <a:gd name="connsiteX530" fmla="*/ 681678 w 1318869"/>
                <a:gd name="connsiteY530" fmla="*/ 1039852 h 1213938"/>
                <a:gd name="connsiteX531" fmla="*/ 682964 w 1318869"/>
                <a:gd name="connsiteY531" fmla="*/ 1014578 h 1213938"/>
                <a:gd name="connsiteX532" fmla="*/ 684253 w 1318869"/>
                <a:gd name="connsiteY532" fmla="*/ 1032364 h 1213938"/>
                <a:gd name="connsiteX533" fmla="*/ 685539 w 1318869"/>
                <a:gd name="connsiteY533" fmla="*/ 928473 h 1213938"/>
                <a:gd name="connsiteX534" fmla="*/ 686829 w 1318869"/>
                <a:gd name="connsiteY534" fmla="*/ 1032364 h 1213938"/>
                <a:gd name="connsiteX535" fmla="*/ 688115 w 1318869"/>
                <a:gd name="connsiteY535" fmla="*/ 1041721 h 1213938"/>
                <a:gd name="connsiteX536" fmla="*/ 689404 w 1318869"/>
                <a:gd name="connsiteY536" fmla="*/ 1121278 h 1213938"/>
                <a:gd name="connsiteX537" fmla="*/ 690690 w 1318869"/>
                <a:gd name="connsiteY537" fmla="*/ 1100686 h 1213938"/>
                <a:gd name="connsiteX538" fmla="*/ 691976 w 1318869"/>
                <a:gd name="connsiteY538" fmla="*/ 1048273 h 1213938"/>
                <a:gd name="connsiteX539" fmla="*/ 693266 w 1318869"/>
                <a:gd name="connsiteY539" fmla="*/ 949997 h 1213938"/>
                <a:gd name="connsiteX540" fmla="*/ 694551 w 1318869"/>
                <a:gd name="connsiteY540" fmla="*/ 993990 h 1213938"/>
                <a:gd name="connsiteX541" fmla="*/ 695841 w 1318869"/>
                <a:gd name="connsiteY541" fmla="*/ 966847 h 1213938"/>
                <a:gd name="connsiteX542" fmla="*/ 697127 w 1318869"/>
                <a:gd name="connsiteY542" fmla="*/ 908818 h 1213938"/>
                <a:gd name="connsiteX543" fmla="*/ 698417 w 1318869"/>
                <a:gd name="connsiteY543" fmla="*/ 1014578 h 1213938"/>
                <a:gd name="connsiteX544" fmla="*/ 699702 w 1318869"/>
                <a:gd name="connsiteY544" fmla="*/ 1105369 h 1213938"/>
                <a:gd name="connsiteX545" fmla="*/ 700988 w 1318869"/>
                <a:gd name="connsiteY545" fmla="*/ 997732 h 1213938"/>
                <a:gd name="connsiteX546" fmla="*/ 702278 w 1318869"/>
                <a:gd name="connsiteY546" fmla="*/ 953743 h 1213938"/>
                <a:gd name="connsiteX547" fmla="*/ 703564 w 1318869"/>
                <a:gd name="connsiteY547" fmla="*/ 1009899 h 1213938"/>
                <a:gd name="connsiteX548" fmla="*/ 704853 w 1318869"/>
                <a:gd name="connsiteY548" fmla="*/ 672956 h 1213938"/>
                <a:gd name="connsiteX549" fmla="*/ 706139 w 1318869"/>
                <a:gd name="connsiteY549" fmla="*/ 750640 h 1213938"/>
                <a:gd name="connsiteX550" fmla="*/ 707429 w 1318869"/>
                <a:gd name="connsiteY550" fmla="*/ 1004284 h 1213938"/>
                <a:gd name="connsiteX551" fmla="*/ 708715 w 1318869"/>
                <a:gd name="connsiteY551" fmla="*/ 926600 h 1213938"/>
                <a:gd name="connsiteX552" fmla="*/ 710000 w 1318869"/>
                <a:gd name="connsiteY552" fmla="*/ 869507 h 1213938"/>
                <a:gd name="connsiteX553" fmla="*/ 711290 w 1318869"/>
                <a:gd name="connsiteY553" fmla="*/ 900393 h 1213938"/>
                <a:gd name="connsiteX554" fmla="*/ 712576 w 1318869"/>
                <a:gd name="connsiteY554" fmla="*/ 822709 h 1213938"/>
                <a:gd name="connsiteX555" fmla="*/ 713866 w 1318869"/>
                <a:gd name="connsiteY555" fmla="*/ 830197 h 1213938"/>
                <a:gd name="connsiteX556" fmla="*/ 715151 w 1318869"/>
                <a:gd name="connsiteY556" fmla="*/ 1005220 h 1213938"/>
                <a:gd name="connsiteX557" fmla="*/ 716441 w 1318869"/>
                <a:gd name="connsiteY557" fmla="*/ 1069801 h 1213938"/>
                <a:gd name="connsiteX558" fmla="*/ 717727 w 1318869"/>
                <a:gd name="connsiteY558" fmla="*/ 1085714 h 1213938"/>
                <a:gd name="connsiteX559" fmla="*/ 719012 w 1318869"/>
                <a:gd name="connsiteY559" fmla="*/ 1029554 h 1213938"/>
                <a:gd name="connsiteX560" fmla="*/ 720302 w 1318869"/>
                <a:gd name="connsiteY560" fmla="*/ 1041721 h 1213938"/>
                <a:gd name="connsiteX561" fmla="*/ 721588 w 1318869"/>
                <a:gd name="connsiteY561" fmla="*/ 1011772 h 1213938"/>
                <a:gd name="connsiteX562" fmla="*/ 722878 w 1318869"/>
                <a:gd name="connsiteY562" fmla="*/ 569061 h 1213938"/>
                <a:gd name="connsiteX563" fmla="*/ 724163 w 1318869"/>
                <a:gd name="connsiteY563" fmla="*/ 833939 h 1213938"/>
                <a:gd name="connsiteX564" fmla="*/ 725453 w 1318869"/>
                <a:gd name="connsiteY564" fmla="*/ 1076353 h 1213938"/>
                <a:gd name="connsiteX565" fmla="*/ 726739 w 1318869"/>
                <a:gd name="connsiteY565" fmla="*/ 1028618 h 1213938"/>
                <a:gd name="connsiteX566" fmla="*/ 728025 w 1318869"/>
                <a:gd name="connsiteY566" fmla="*/ 890095 h 1213938"/>
                <a:gd name="connsiteX567" fmla="*/ 729314 w 1318869"/>
                <a:gd name="connsiteY567" fmla="*/ 953743 h 1213938"/>
                <a:gd name="connsiteX568" fmla="*/ 730600 w 1318869"/>
                <a:gd name="connsiteY568" fmla="*/ 884480 h 1213938"/>
                <a:gd name="connsiteX569" fmla="*/ 731890 w 1318869"/>
                <a:gd name="connsiteY569" fmla="*/ 948128 h 1213938"/>
                <a:gd name="connsiteX570" fmla="*/ 733176 w 1318869"/>
                <a:gd name="connsiteY570" fmla="*/ 965910 h 1213938"/>
                <a:gd name="connsiteX571" fmla="*/ 734465 w 1318869"/>
                <a:gd name="connsiteY571" fmla="*/ 1035169 h 1213938"/>
                <a:gd name="connsiteX572" fmla="*/ 735751 w 1318869"/>
                <a:gd name="connsiteY572" fmla="*/ 1081031 h 1213938"/>
                <a:gd name="connsiteX573" fmla="*/ 737037 w 1318869"/>
                <a:gd name="connsiteY573" fmla="*/ 1052955 h 1213938"/>
                <a:gd name="connsiteX574" fmla="*/ 738327 w 1318869"/>
                <a:gd name="connsiteY574" fmla="*/ 1044531 h 1213938"/>
                <a:gd name="connsiteX575" fmla="*/ 739612 w 1318869"/>
                <a:gd name="connsiteY575" fmla="*/ 1083841 h 1213938"/>
                <a:gd name="connsiteX576" fmla="*/ 740902 w 1318869"/>
                <a:gd name="connsiteY576" fmla="*/ 1002411 h 1213938"/>
                <a:gd name="connsiteX577" fmla="*/ 742188 w 1318869"/>
                <a:gd name="connsiteY577" fmla="*/ 735664 h 1213938"/>
                <a:gd name="connsiteX578" fmla="*/ 743478 w 1318869"/>
                <a:gd name="connsiteY578" fmla="*/ 997732 h 1213938"/>
                <a:gd name="connsiteX579" fmla="*/ 744763 w 1318869"/>
                <a:gd name="connsiteY579" fmla="*/ 995859 h 1213938"/>
                <a:gd name="connsiteX580" fmla="*/ 746049 w 1318869"/>
                <a:gd name="connsiteY580" fmla="*/ 890095 h 1213938"/>
                <a:gd name="connsiteX581" fmla="*/ 747339 w 1318869"/>
                <a:gd name="connsiteY581" fmla="*/ 971525 h 1213938"/>
                <a:gd name="connsiteX582" fmla="*/ 748625 w 1318869"/>
                <a:gd name="connsiteY582" fmla="*/ 1053888 h 1213938"/>
                <a:gd name="connsiteX583" fmla="*/ 749914 w 1318869"/>
                <a:gd name="connsiteY583" fmla="*/ 993053 h 1213938"/>
                <a:gd name="connsiteX584" fmla="*/ 751200 w 1318869"/>
                <a:gd name="connsiteY584" fmla="*/ 1028618 h 1213938"/>
                <a:gd name="connsiteX585" fmla="*/ 752490 w 1318869"/>
                <a:gd name="connsiteY585" fmla="*/ 1059507 h 1213938"/>
                <a:gd name="connsiteX586" fmla="*/ 753776 w 1318869"/>
                <a:gd name="connsiteY586" fmla="*/ 1106302 h 1213938"/>
                <a:gd name="connsiteX587" fmla="*/ 755061 w 1318869"/>
                <a:gd name="connsiteY587" fmla="*/ 1074480 h 1213938"/>
                <a:gd name="connsiteX588" fmla="*/ 756351 w 1318869"/>
                <a:gd name="connsiteY588" fmla="*/ 1065122 h 1213938"/>
                <a:gd name="connsiteX589" fmla="*/ 757637 w 1318869"/>
                <a:gd name="connsiteY589" fmla="*/ 933152 h 1213938"/>
                <a:gd name="connsiteX590" fmla="*/ 758927 w 1318869"/>
                <a:gd name="connsiteY590" fmla="*/ 1015514 h 1213938"/>
                <a:gd name="connsiteX591" fmla="*/ 760212 w 1318869"/>
                <a:gd name="connsiteY591" fmla="*/ 1033300 h 1213938"/>
                <a:gd name="connsiteX592" fmla="*/ 761502 w 1318869"/>
                <a:gd name="connsiteY592" fmla="*/ 1093198 h 1213938"/>
                <a:gd name="connsiteX593" fmla="*/ 762788 w 1318869"/>
                <a:gd name="connsiteY593" fmla="*/ 1037979 h 1213938"/>
                <a:gd name="connsiteX594" fmla="*/ 764073 w 1318869"/>
                <a:gd name="connsiteY594" fmla="*/ 1045467 h 1213938"/>
                <a:gd name="connsiteX595" fmla="*/ 765363 w 1318869"/>
                <a:gd name="connsiteY595" fmla="*/ 1029554 h 1213938"/>
                <a:gd name="connsiteX596" fmla="*/ 766649 w 1318869"/>
                <a:gd name="connsiteY596" fmla="*/ 1046404 h 1213938"/>
                <a:gd name="connsiteX597" fmla="*/ 767939 w 1318869"/>
                <a:gd name="connsiteY597" fmla="*/ 1050146 h 1213938"/>
                <a:gd name="connsiteX598" fmla="*/ 769224 w 1318869"/>
                <a:gd name="connsiteY598" fmla="*/ 1084777 h 1213938"/>
                <a:gd name="connsiteX599" fmla="*/ 770514 w 1318869"/>
                <a:gd name="connsiteY599" fmla="*/ 1119405 h 1213938"/>
                <a:gd name="connsiteX600" fmla="*/ 771800 w 1318869"/>
                <a:gd name="connsiteY600" fmla="*/ 1105369 h 1213938"/>
                <a:gd name="connsiteX601" fmla="*/ 773086 w 1318869"/>
                <a:gd name="connsiteY601" fmla="*/ 1079162 h 1213938"/>
                <a:gd name="connsiteX602" fmla="*/ 774375 w 1318869"/>
                <a:gd name="connsiteY602" fmla="*/ 796502 h 1213938"/>
                <a:gd name="connsiteX603" fmla="*/ 775661 w 1318869"/>
                <a:gd name="connsiteY603" fmla="*/ 920048 h 1213938"/>
                <a:gd name="connsiteX604" fmla="*/ 776951 w 1318869"/>
                <a:gd name="connsiteY604" fmla="*/ 789950 h 1213938"/>
                <a:gd name="connsiteX605" fmla="*/ 778237 w 1318869"/>
                <a:gd name="connsiteY605" fmla="*/ 823645 h 1213938"/>
                <a:gd name="connsiteX606" fmla="*/ 779526 w 1318869"/>
                <a:gd name="connsiteY606" fmla="*/ 1023002 h 1213938"/>
                <a:gd name="connsiteX607" fmla="*/ 780812 w 1318869"/>
                <a:gd name="connsiteY607" fmla="*/ 867634 h 1213938"/>
                <a:gd name="connsiteX608" fmla="*/ 782098 w 1318869"/>
                <a:gd name="connsiteY608" fmla="*/ 912560 h 1213938"/>
                <a:gd name="connsiteX609" fmla="*/ 783388 w 1318869"/>
                <a:gd name="connsiteY609" fmla="*/ 888226 h 1213938"/>
                <a:gd name="connsiteX610" fmla="*/ 784673 w 1318869"/>
                <a:gd name="connsiteY610" fmla="*/ 965910 h 1213938"/>
                <a:gd name="connsiteX611" fmla="*/ 785963 w 1318869"/>
                <a:gd name="connsiteY611" fmla="*/ 914433 h 1213938"/>
                <a:gd name="connsiteX612" fmla="*/ 787249 w 1318869"/>
                <a:gd name="connsiteY612" fmla="*/ 715072 h 1213938"/>
                <a:gd name="connsiteX613" fmla="*/ 788539 w 1318869"/>
                <a:gd name="connsiteY613" fmla="*/ 1020197 h 1213938"/>
                <a:gd name="connsiteX614" fmla="*/ 789824 w 1318869"/>
                <a:gd name="connsiteY614" fmla="*/ 862956 h 1213938"/>
                <a:gd name="connsiteX615" fmla="*/ 791110 w 1318869"/>
                <a:gd name="connsiteY615" fmla="*/ 806796 h 1213938"/>
                <a:gd name="connsiteX616" fmla="*/ 792400 w 1318869"/>
                <a:gd name="connsiteY616" fmla="*/ 739406 h 1213938"/>
                <a:gd name="connsiteX617" fmla="*/ 793686 w 1318869"/>
                <a:gd name="connsiteY617" fmla="*/ 818026 h 1213938"/>
                <a:gd name="connsiteX618" fmla="*/ 794975 w 1318869"/>
                <a:gd name="connsiteY618" fmla="*/ 920985 h 1213938"/>
                <a:gd name="connsiteX619" fmla="*/ 796261 w 1318869"/>
                <a:gd name="connsiteY619" fmla="*/ 971525 h 1213938"/>
                <a:gd name="connsiteX620" fmla="*/ 797551 w 1318869"/>
                <a:gd name="connsiteY620" fmla="*/ 1042658 h 1213938"/>
                <a:gd name="connsiteX621" fmla="*/ 798837 w 1318869"/>
                <a:gd name="connsiteY621" fmla="*/ 1042658 h 1213938"/>
                <a:gd name="connsiteX622" fmla="*/ 800122 w 1318869"/>
                <a:gd name="connsiteY622" fmla="*/ 965910 h 1213938"/>
                <a:gd name="connsiteX623" fmla="*/ 801412 w 1318869"/>
                <a:gd name="connsiteY623" fmla="*/ 906945 h 1213938"/>
                <a:gd name="connsiteX624" fmla="*/ 802698 w 1318869"/>
                <a:gd name="connsiteY624" fmla="*/ 904135 h 1213938"/>
                <a:gd name="connsiteX625" fmla="*/ 803988 w 1318869"/>
                <a:gd name="connsiteY625" fmla="*/ 688865 h 1213938"/>
                <a:gd name="connsiteX626" fmla="*/ 805273 w 1318869"/>
                <a:gd name="connsiteY626" fmla="*/ 673889 h 1213938"/>
                <a:gd name="connsiteX627" fmla="*/ 806563 w 1318869"/>
                <a:gd name="connsiteY627" fmla="*/ 805859 h 1213938"/>
                <a:gd name="connsiteX628" fmla="*/ 807849 w 1318869"/>
                <a:gd name="connsiteY628" fmla="*/ 926600 h 1213938"/>
                <a:gd name="connsiteX629" fmla="*/ 809134 w 1318869"/>
                <a:gd name="connsiteY629" fmla="*/ 801181 h 1213938"/>
                <a:gd name="connsiteX630" fmla="*/ 810424 w 1318869"/>
                <a:gd name="connsiteY630" fmla="*/ 819899 h 1213938"/>
                <a:gd name="connsiteX631" fmla="*/ 811710 w 1318869"/>
                <a:gd name="connsiteY631" fmla="*/ 891032 h 1213938"/>
                <a:gd name="connsiteX632" fmla="*/ 813000 w 1318869"/>
                <a:gd name="connsiteY632" fmla="*/ 925663 h 1213938"/>
                <a:gd name="connsiteX633" fmla="*/ 814285 w 1318869"/>
                <a:gd name="connsiteY633" fmla="*/ 885416 h 1213938"/>
                <a:gd name="connsiteX634" fmla="*/ 815575 w 1318869"/>
                <a:gd name="connsiteY634" fmla="*/ 991180 h 1213938"/>
                <a:gd name="connsiteX635" fmla="*/ 816861 w 1318869"/>
                <a:gd name="connsiteY635" fmla="*/ 981819 h 1213938"/>
                <a:gd name="connsiteX636" fmla="*/ 818147 w 1318869"/>
                <a:gd name="connsiteY636" fmla="*/ 895714 h 1213938"/>
                <a:gd name="connsiteX637" fmla="*/ 819436 w 1318869"/>
                <a:gd name="connsiteY637" fmla="*/ 923790 h 1213938"/>
                <a:gd name="connsiteX638" fmla="*/ 820722 w 1318869"/>
                <a:gd name="connsiteY638" fmla="*/ 906008 h 1213938"/>
                <a:gd name="connsiteX639" fmla="*/ 822012 w 1318869"/>
                <a:gd name="connsiteY639" fmla="*/ 932215 h 1213938"/>
                <a:gd name="connsiteX640" fmla="*/ 823298 w 1318869"/>
                <a:gd name="connsiteY640" fmla="*/ 950933 h 1213938"/>
                <a:gd name="connsiteX641" fmla="*/ 824587 w 1318869"/>
                <a:gd name="connsiteY641" fmla="*/ 1012709 h 1213938"/>
                <a:gd name="connsiteX642" fmla="*/ 825873 w 1318869"/>
                <a:gd name="connsiteY642" fmla="*/ 1035169 h 1213938"/>
                <a:gd name="connsiteX643" fmla="*/ 827163 w 1318869"/>
                <a:gd name="connsiteY643" fmla="*/ 726302 h 1213938"/>
                <a:gd name="connsiteX644" fmla="*/ 828449 w 1318869"/>
                <a:gd name="connsiteY644" fmla="*/ 739406 h 1213938"/>
                <a:gd name="connsiteX645" fmla="*/ 829734 w 1318869"/>
                <a:gd name="connsiteY645" fmla="*/ 831130 h 1213938"/>
                <a:gd name="connsiteX646" fmla="*/ 831024 w 1318869"/>
                <a:gd name="connsiteY646" fmla="*/ 920985 h 1213938"/>
                <a:gd name="connsiteX647" fmla="*/ 832310 w 1318869"/>
                <a:gd name="connsiteY647" fmla="*/ 974335 h 1213938"/>
                <a:gd name="connsiteX648" fmla="*/ 833600 w 1318869"/>
                <a:gd name="connsiteY648" fmla="*/ 973398 h 1213938"/>
                <a:gd name="connsiteX649" fmla="*/ 834885 w 1318869"/>
                <a:gd name="connsiteY649" fmla="*/ 974335 h 1213938"/>
                <a:gd name="connsiteX650" fmla="*/ 836175 w 1318869"/>
                <a:gd name="connsiteY650" fmla="*/ 926600 h 1213938"/>
                <a:gd name="connsiteX651" fmla="*/ 837461 w 1318869"/>
                <a:gd name="connsiteY651" fmla="*/ 974335 h 1213938"/>
                <a:gd name="connsiteX652" fmla="*/ 838747 w 1318869"/>
                <a:gd name="connsiteY652" fmla="*/ 918175 h 1213938"/>
                <a:gd name="connsiteX653" fmla="*/ 840036 w 1318869"/>
                <a:gd name="connsiteY653" fmla="*/ 962164 h 1213938"/>
                <a:gd name="connsiteX654" fmla="*/ 841322 w 1318869"/>
                <a:gd name="connsiteY654" fmla="*/ 937830 h 1213938"/>
                <a:gd name="connsiteX655" fmla="*/ 842612 w 1318869"/>
                <a:gd name="connsiteY655" fmla="*/ 941576 h 1213938"/>
                <a:gd name="connsiteX656" fmla="*/ 843898 w 1318869"/>
                <a:gd name="connsiteY656" fmla="*/ 995859 h 1213938"/>
                <a:gd name="connsiteX657" fmla="*/ 845187 w 1318869"/>
                <a:gd name="connsiteY657" fmla="*/ 966847 h 1213938"/>
                <a:gd name="connsiteX658" fmla="*/ 846473 w 1318869"/>
                <a:gd name="connsiteY658" fmla="*/ 979014 h 1213938"/>
                <a:gd name="connsiteX659" fmla="*/ 847759 w 1318869"/>
                <a:gd name="connsiteY659" fmla="*/ 993053 h 1213938"/>
                <a:gd name="connsiteX660" fmla="*/ 849049 w 1318869"/>
                <a:gd name="connsiteY660" fmla="*/ 912560 h 1213938"/>
                <a:gd name="connsiteX661" fmla="*/ 850334 w 1318869"/>
                <a:gd name="connsiteY661" fmla="*/ 986502 h 1213938"/>
                <a:gd name="connsiteX662" fmla="*/ 851624 w 1318869"/>
                <a:gd name="connsiteY662" fmla="*/ 1056697 h 1213938"/>
                <a:gd name="connsiteX663" fmla="*/ 852910 w 1318869"/>
                <a:gd name="connsiteY663" fmla="*/ 1052955 h 1213938"/>
                <a:gd name="connsiteX664" fmla="*/ 854200 w 1318869"/>
                <a:gd name="connsiteY664" fmla="*/ 1035169 h 1213938"/>
                <a:gd name="connsiteX665" fmla="*/ 855485 w 1318869"/>
                <a:gd name="connsiteY665" fmla="*/ 1023002 h 1213938"/>
                <a:gd name="connsiteX666" fmla="*/ 856775 w 1318869"/>
                <a:gd name="connsiteY666" fmla="*/ 1035169 h 1213938"/>
                <a:gd name="connsiteX667" fmla="*/ 858061 w 1318869"/>
                <a:gd name="connsiteY667" fmla="*/ 876992 h 1213938"/>
                <a:gd name="connsiteX668" fmla="*/ 859346 w 1318869"/>
                <a:gd name="connsiteY668" fmla="*/ 940640 h 1213938"/>
                <a:gd name="connsiteX669" fmla="*/ 860636 w 1318869"/>
                <a:gd name="connsiteY669" fmla="*/ 1031427 h 1213938"/>
                <a:gd name="connsiteX670" fmla="*/ 861922 w 1318869"/>
                <a:gd name="connsiteY670" fmla="*/ 1038915 h 1213938"/>
                <a:gd name="connsiteX671" fmla="*/ 863212 w 1318869"/>
                <a:gd name="connsiteY671" fmla="*/ 912560 h 1213938"/>
                <a:gd name="connsiteX672" fmla="*/ 864497 w 1318869"/>
                <a:gd name="connsiteY672" fmla="*/ 993053 h 1213938"/>
                <a:gd name="connsiteX673" fmla="*/ 865787 w 1318869"/>
                <a:gd name="connsiteY673" fmla="*/ 987438 h 1213938"/>
                <a:gd name="connsiteX674" fmla="*/ 867073 w 1318869"/>
                <a:gd name="connsiteY674" fmla="*/ 910687 h 1213938"/>
                <a:gd name="connsiteX675" fmla="*/ 868359 w 1318869"/>
                <a:gd name="connsiteY675" fmla="*/ 974335 h 1213938"/>
                <a:gd name="connsiteX676" fmla="*/ 869648 w 1318869"/>
                <a:gd name="connsiteY676" fmla="*/ 1052019 h 1213938"/>
                <a:gd name="connsiteX677" fmla="*/ 870934 w 1318869"/>
                <a:gd name="connsiteY677" fmla="*/ 1036106 h 1213938"/>
                <a:gd name="connsiteX678" fmla="*/ 872224 w 1318869"/>
                <a:gd name="connsiteY678" fmla="*/ 1006157 h 1213938"/>
                <a:gd name="connsiteX679" fmla="*/ 873510 w 1318869"/>
                <a:gd name="connsiteY679" fmla="*/ 1072611 h 1213938"/>
                <a:gd name="connsiteX680" fmla="*/ 874799 w 1318869"/>
                <a:gd name="connsiteY680" fmla="*/ 1010835 h 1213938"/>
                <a:gd name="connsiteX681" fmla="*/ 876085 w 1318869"/>
                <a:gd name="connsiteY681" fmla="*/ 1039852 h 1213938"/>
                <a:gd name="connsiteX682" fmla="*/ 877371 w 1318869"/>
                <a:gd name="connsiteY682" fmla="*/ 1023939 h 1213938"/>
                <a:gd name="connsiteX683" fmla="*/ 878661 w 1318869"/>
                <a:gd name="connsiteY683" fmla="*/ 1084777 h 1213938"/>
                <a:gd name="connsiteX684" fmla="*/ 879946 w 1318869"/>
                <a:gd name="connsiteY684" fmla="*/ 1087583 h 1213938"/>
                <a:gd name="connsiteX685" fmla="*/ 881236 w 1318869"/>
                <a:gd name="connsiteY685" fmla="*/ 991180 h 1213938"/>
                <a:gd name="connsiteX686" fmla="*/ 882522 w 1318869"/>
                <a:gd name="connsiteY686" fmla="*/ 901329 h 1213938"/>
                <a:gd name="connsiteX687" fmla="*/ 883812 w 1318869"/>
                <a:gd name="connsiteY687" fmla="*/ 823645 h 1213938"/>
                <a:gd name="connsiteX688" fmla="*/ 885097 w 1318869"/>
                <a:gd name="connsiteY688" fmla="*/ 801181 h 1213938"/>
                <a:gd name="connsiteX689" fmla="*/ 886383 w 1318869"/>
                <a:gd name="connsiteY689" fmla="*/ 794629 h 1213938"/>
                <a:gd name="connsiteX690" fmla="*/ 887673 w 1318869"/>
                <a:gd name="connsiteY690" fmla="*/ 895714 h 1213938"/>
                <a:gd name="connsiteX691" fmla="*/ 888959 w 1318869"/>
                <a:gd name="connsiteY691" fmla="*/ 886353 h 1213938"/>
                <a:gd name="connsiteX692" fmla="*/ 890248 w 1318869"/>
                <a:gd name="connsiteY692" fmla="*/ 654233 h 1213938"/>
                <a:gd name="connsiteX693" fmla="*/ 891534 w 1318869"/>
                <a:gd name="connsiteY693" fmla="*/ 809605 h 1213938"/>
                <a:gd name="connsiteX694" fmla="*/ 892824 w 1318869"/>
                <a:gd name="connsiteY694" fmla="*/ 811474 h 1213938"/>
                <a:gd name="connsiteX695" fmla="*/ 894110 w 1318869"/>
                <a:gd name="connsiteY695" fmla="*/ 782462 h 1213938"/>
                <a:gd name="connsiteX696" fmla="*/ 895395 w 1318869"/>
                <a:gd name="connsiteY696" fmla="*/ 865761 h 1213938"/>
                <a:gd name="connsiteX697" fmla="*/ 896685 w 1318869"/>
                <a:gd name="connsiteY697" fmla="*/ 923790 h 1213938"/>
                <a:gd name="connsiteX698" fmla="*/ 897971 w 1318869"/>
                <a:gd name="connsiteY698" fmla="*/ 979950 h 1213938"/>
                <a:gd name="connsiteX699" fmla="*/ 899261 w 1318869"/>
                <a:gd name="connsiteY699" fmla="*/ 987438 h 1213938"/>
                <a:gd name="connsiteX700" fmla="*/ 900546 w 1318869"/>
                <a:gd name="connsiteY700" fmla="*/ 1049209 h 1213938"/>
                <a:gd name="connsiteX701" fmla="*/ 901836 w 1318869"/>
                <a:gd name="connsiteY701" fmla="*/ 1004284 h 1213938"/>
                <a:gd name="connsiteX702" fmla="*/ 903122 w 1318869"/>
                <a:gd name="connsiteY702" fmla="*/ 1049209 h 1213938"/>
                <a:gd name="connsiteX703" fmla="*/ 904407 w 1318869"/>
                <a:gd name="connsiteY703" fmla="*/ 1053888 h 1213938"/>
                <a:gd name="connsiteX704" fmla="*/ 905697 w 1318869"/>
                <a:gd name="connsiteY704" fmla="*/ 1096944 h 1213938"/>
                <a:gd name="connsiteX705" fmla="*/ 906983 w 1318869"/>
                <a:gd name="connsiteY705" fmla="*/ 920985 h 1213938"/>
                <a:gd name="connsiteX706" fmla="*/ 908273 w 1318869"/>
                <a:gd name="connsiteY706" fmla="*/ 937830 h 1213938"/>
                <a:gd name="connsiteX707" fmla="*/ 909558 w 1318869"/>
                <a:gd name="connsiteY707" fmla="*/ 943445 h 1213938"/>
                <a:gd name="connsiteX708" fmla="*/ 910848 w 1318869"/>
                <a:gd name="connsiteY708" fmla="*/ 951870 h 1213938"/>
                <a:gd name="connsiteX709" fmla="*/ 912134 w 1318869"/>
                <a:gd name="connsiteY709" fmla="*/ 981819 h 1213938"/>
                <a:gd name="connsiteX710" fmla="*/ 913420 w 1318869"/>
                <a:gd name="connsiteY710" fmla="*/ 1054824 h 1213938"/>
                <a:gd name="connsiteX711" fmla="*/ 914709 w 1318869"/>
                <a:gd name="connsiteY711" fmla="*/ 1019260 h 1213938"/>
                <a:gd name="connsiteX712" fmla="*/ 915995 w 1318869"/>
                <a:gd name="connsiteY712" fmla="*/ 1039852 h 1213938"/>
                <a:gd name="connsiteX713" fmla="*/ 917285 w 1318869"/>
                <a:gd name="connsiteY713" fmla="*/ 951870 h 1213938"/>
                <a:gd name="connsiteX714" fmla="*/ 918571 w 1318869"/>
                <a:gd name="connsiteY714" fmla="*/ 1010835 h 1213938"/>
                <a:gd name="connsiteX715" fmla="*/ 919860 w 1318869"/>
                <a:gd name="connsiteY715" fmla="*/ 954680 h 1213938"/>
                <a:gd name="connsiteX716" fmla="*/ 921146 w 1318869"/>
                <a:gd name="connsiteY716" fmla="*/ 1023002 h 1213938"/>
                <a:gd name="connsiteX717" fmla="*/ 922432 w 1318869"/>
                <a:gd name="connsiteY717" fmla="*/ 1029554 h 1213938"/>
                <a:gd name="connsiteX718" fmla="*/ 923722 w 1318869"/>
                <a:gd name="connsiteY718" fmla="*/ 1052019 h 1213938"/>
                <a:gd name="connsiteX719" fmla="*/ 925007 w 1318869"/>
                <a:gd name="connsiteY719" fmla="*/ 1069801 h 1213938"/>
                <a:gd name="connsiteX720" fmla="*/ 926297 w 1318869"/>
                <a:gd name="connsiteY720" fmla="*/ 1006157 h 1213938"/>
                <a:gd name="connsiteX721" fmla="*/ 927583 w 1318869"/>
                <a:gd name="connsiteY721" fmla="*/ 971525 h 1213938"/>
                <a:gd name="connsiteX722" fmla="*/ 928873 w 1318869"/>
                <a:gd name="connsiteY722" fmla="*/ 869507 h 1213938"/>
                <a:gd name="connsiteX723" fmla="*/ 930158 w 1318869"/>
                <a:gd name="connsiteY723" fmla="*/ 473595 h 1213938"/>
                <a:gd name="connsiteX724" fmla="*/ 931444 w 1318869"/>
                <a:gd name="connsiteY724" fmla="*/ 491377 h 1213938"/>
                <a:gd name="connsiteX725" fmla="*/ 932734 w 1318869"/>
                <a:gd name="connsiteY725" fmla="*/ 893841 h 1213938"/>
                <a:gd name="connsiteX726" fmla="*/ 934019 w 1318869"/>
                <a:gd name="connsiteY726" fmla="*/ 920985 h 1213938"/>
                <a:gd name="connsiteX727" fmla="*/ 935309 w 1318869"/>
                <a:gd name="connsiteY727" fmla="*/ 998669 h 1213938"/>
                <a:gd name="connsiteX728" fmla="*/ 936595 w 1318869"/>
                <a:gd name="connsiteY728" fmla="*/ 777784 h 1213938"/>
                <a:gd name="connsiteX729" fmla="*/ 937885 w 1318869"/>
                <a:gd name="connsiteY729" fmla="*/ 858273 h 1213938"/>
                <a:gd name="connsiteX730" fmla="*/ 939171 w 1318869"/>
                <a:gd name="connsiteY730" fmla="*/ 862956 h 1213938"/>
                <a:gd name="connsiteX731" fmla="*/ 940456 w 1318869"/>
                <a:gd name="connsiteY731" fmla="*/ 922854 h 1213938"/>
                <a:gd name="connsiteX732" fmla="*/ 941746 w 1318869"/>
                <a:gd name="connsiteY732" fmla="*/ 992117 h 1213938"/>
                <a:gd name="connsiteX733" fmla="*/ 943032 w 1318869"/>
                <a:gd name="connsiteY733" fmla="*/ 922854 h 1213938"/>
                <a:gd name="connsiteX734" fmla="*/ 944322 w 1318869"/>
                <a:gd name="connsiteY734" fmla="*/ 689802 h 1213938"/>
                <a:gd name="connsiteX735" fmla="*/ 945607 w 1318869"/>
                <a:gd name="connsiteY735" fmla="*/ 866698 h 1213938"/>
                <a:gd name="connsiteX736" fmla="*/ 946897 w 1318869"/>
                <a:gd name="connsiteY736" fmla="*/ 781526 h 1213938"/>
                <a:gd name="connsiteX737" fmla="*/ 948183 w 1318869"/>
                <a:gd name="connsiteY737" fmla="*/ 930342 h 1213938"/>
                <a:gd name="connsiteX738" fmla="*/ 949468 w 1318869"/>
                <a:gd name="connsiteY738" fmla="*/ 727239 h 1213938"/>
                <a:gd name="connsiteX739" fmla="*/ 950758 w 1318869"/>
                <a:gd name="connsiteY739" fmla="*/ 519457 h 1213938"/>
                <a:gd name="connsiteX740" fmla="*/ 952044 w 1318869"/>
                <a:gd name="connsiteY740" fmla="*/ 498865 h 1213938"/>
                <a:gd name="connsiteX741" fmla="*/ 953334 w 1318869"/>
                <a:gd name="connsiteY741" fmla="*/ 604629 h 1213938"/>
                <a:gd name="connsiteX742" fmla="*/ 954619 w 1318869"/>
                <a:gd name="connsiteY742" fmla="*/ 870440 h 1213938"/>
                <a:gd name="connsiteX743" fmla="*/ 955909 w 1318869"/>
                <a:gd name="connsiteY743" fmla="*/ 692611 h 1213938"/>
                <a:gd name="connsiteX744" fmla="*/ 957195 w 1318869"/>
                <a:gd name="connsiteY744" fmla="*/ 613054 h 1213938"/>
                <a:gd name="connsiteX745" fmla="*/ 958481 w 1318869"/>
                <a:gd name="connsiteY745" fmla="*/ 762807 h 1213938"/>
                <a:gd name="connsiteX746" fmla="*/ 959770 w 1318869"/>
                <a:gd name="connsiteY746" fmla="*/ 863888 h 1213938"/>
                <a:gd name="connsiteX747" fmla="*/ 961056 w 1318869"/>
                <a:gd name="connsiteY747" fmla="*/ 871376 h 1213938"/>
                <a:gd name="connsiteX748" fmla="*/ 962346 w 1318869"/>
                <a:gd name="connsiteY748" fmla="*/ 759997 h 1213938"/>
                <a:gd name="connsiteX749" fmla="*/ 963632 w 1318869"/>
                <a:gd name="connsiteY749" fmla="*/ 604629 h 1213938"/>
                <a:gd name="connsiteX750" fmla="*/ 964921 w 1318869"/>
                <a:gd name="connsiteY750" fmla="*/ 827388 h 1213938"/>
                <a:gd name="connsiteX751" fmla="*/ 966207 w 1318869"/>
                <a:gd name="connsiteY751" fmla="*/ 864825 h 1213938"/>
                <a:gd name="connsiteX752" fmla="*/ 967493 w 1318869"/>
                <a:gd name="connsiteY752" fmla="*/ 936894 h 1213938"/>
                <a:gd name="connsiteX753" fmla="*/ 968783 w 1318869"/>
                <a:gd name="connsiteY753" fmla="*/ 874186 h 1213938"/>
                <a:gd name="connsiteX754" fmla="*/ 970068 w 1318869"/>
                <a:gd name="connsiteY754" fmla="*/ 949997 h 1213938"/>
                <a:gd name="connsiteX755" fmla="*/ 971358 w 1318869"/>
                <a:gd name="connsiteY755" fmla="*/ 913496 h 1213938"/>
                <a:gd name="connsiteX756" fmla="*/ 972644 w 1318869"/>
                <a:gd name="connsiteY756" fmla="*/ 853594 h 1213938"/>
                <a:gd name="connsiteX757" fmla="*/ 973934 w 1318869"/>
                <a:gd name="connsiteY757" fmla="*/ 878865 h 1213938"/>
                <a:gd name="connsiteX758" fmla="*/ 975219 w 1318869"/>
                <a:gd name="connsiteY758" fmla="*/ 862956 h 1213938"/>
                <a:gd name="connsiteX759" fmla="*/ 976505 w 1318869"/>
                <a:gd name="connsiteY759" fmla="*/ 862019 h 1213938"/>
                <a:gd name="connsiteX760" fmla="*/ 977795 w 1318869"/>
                <a:gd name="connsiteY760" fmla="*/ 920048 h 1213938"/>
                <a:gd name="connsiteX761" fmla="*/ 979080 w 1318869"/>
                <a:gd name="connsiteY761" fmla="*/ 890095 h 1213938"/>
                <a:gd name="connsiteX762" fmla="*/ 980370 w 1318869"/>
                <a:gd name="connsiteY762" fmla="*/ 749704 h 1213938"/>
                <a:gd name="connsiteX763" fmla="*/ 981656 w 1318869"/>
                <a:gd name="connsiteY763" fmla="*/ 860146 h 1213938"/>
                <a:gd name="connsiteX764" fmla="*/ 982946 w 1318869"/>
                <a:gd name="connsiteY764" fmla="*/ 866698 h 1213938"/>
                <a:gd name="connsiteX765" fmla="*/ 984232 w 1318869"/>
                <a:gd name="connsiteY765" fmla="*/ 806796 h 1213938"/>
                <a:gd name="connsiteX766" fmla="*/ 985517 w 1318869"/>
                <a:gd name="connsiteY766" fmla="*/ 914433 h 1213938"/>
                <a:gd name="connsiteX767" fmla="*/ 986807 w 1318869"/>
                <a:gd name="connsiteY767" fmla="*/ 855468 h 1213938"/>
                <a:gd name="connsiteX768" fmla="*/ 988093 w 1318869"/>
                <a:gd name="connsiteY768" fmla="*/ 962164 h 1213938"/>
                <a:gd name="connsiteX769" fmla="*/ 989382 w 1318869"/>
                <a:gd name="connsiteY769" fmla="*/ 861083 h 1213938"/>
                <a:gd name="connsiteX770" fmla="*/ 990668 w 1318869"/>
                <a:gd name="connsiteY770" fmla="*/ 854531 h 1213938"/>
                <a:gd name="connsiteX771" fmla="*/ 991958 w 1318869"/>
                <a:gd name="connsiteY771" fmla="*/ 757192 h 1213938"/>
                <a:gd name="connsiteX772" fmla="*/ 993244 w 1318869"/>
                <a:gd name="connsiteY772" fmla="*/ 781526 h 1213938"/>
                <a:gd name="connsiteX773" fmla="*/ 994533 w 1318869"/>
                <a:gd name="connsiteY773" fmla="*/ 844233 h 1213938"/>
                <a:gd name="connsiteX774" fmla="*/ 995819 w 1318869"/>
                <a:gd name="connsiteY774" fmla="*/ 964974 h 1213938"/>
                <a:gd name="connsiteX775" fmla="*/ 997105 w 1318869"/>
                <a:gd name="connsiteY775" fmla="*/ 864825 h 1213938"/>
                <a:gd name="connsiteX776" fmla="*/ 998395 w 1318869"/>
                <a:gd name="connsiteY776" fmla="*/ 776847 h 1213938"/>
                <a:gd name="connsiteX777" fmla="*/ 999680 w 1318869"/>
                <a:gd name="connsiteY777" fmla="*/ 900393 h 1213938"/>
                <a:gd name="connsiteX778" fmla="*/ 1000970 w 1318869"/>
                <a:gd name="connsiteY778" fmla="*/ 504481 h 1213938"/>
                <a:gd name="connsiteX779" fmla="*/ 1002256 w 1318869"/>
                <a:gd name="connsiteY779" fmla="*/ 412757 h 1213938"/>
                <a:gd name="connsiteX780" fmla="*/ 1003546 w 1318869"/>
                <a:gd name="connsiteY780" fmla="*/ 598078 h 1213938"/>
                <a:gd name="connsiteX781" fmla="*/ 1004831 w 1318869"/>
                <a:gd name="connsiteY781" fmla="*/ 835812 h 1213938"/>
                <a:gd name="connsiteX782" fmla="*/ 1006117 w 1318869"/>
                <a:gd name="connsiteY782" fmla="*/ 785268 h 1213938"/>
                <a:gd name="connsiteX783" fmla="*/ 1007407 w 1318869"/>
                <a:gd name="connsiteY783" fmla="*/ 661722 h 1213938"/>
                <a:gd name="connsiteX784" fmla="*/ 1008693 w 1318869"/>
                <a:gd name="connsiteY784" fmla="*/ 837681 h 1213938"/>
                <a:gd name="connsiteX785" fmla="*/ 1009982 w 1318869"/>
                <a:gd name="connsiteY785" fmla="*/ 867634 h 1213938"/>
                <a:gd name="connsiteX786" fmla="*/ 1011268 w 1318869"/>
                <a:gd name="connsiteY786" fmla="*/ 845170 h 1213938"/>
                <a:gd name="connsiteX787" fmla="*/ 1012558 w 1318869"/>
                <a:gd name="connsiteY787" fmla="*/ 780589 h 1213938"/>
                <a:gd name="connsiteX788" fmla="*/ 1013844 w 1318869"/>
                <a:gd name="connsiteY788" fmla="*/ 967783 h 1213938"/>
                <a:gd name="connsiteX789" fmla="*/ 1015129 w 1318869"/>
                <a:gd name="connsiteY789" fmla="*/ 978077 h 1213938"/>
                <a:gd name="connsiteX790" fmla="*/ 1016419 w 1318869"/>
                <a:gd name="connsiteY790" fmla="*/ 759061 h 1213938"/>
                <a:gd name="connsiteX791" fmla="*/ 1017705 w 1318869"/>
                <a:gd name="connsiteY791" fmla="*/ 749704 h 1213938"/>
                <a:gd name="connsiteX792" fmla="*/ 1018995 w 1318869"/>
                <a:gd name="connsiteY792" fmla="*/ 907881 h 1213938"/>
                <a:gd name="connsiteX793" fmla="*/ 1020280 w 1318869"/>
                <a:gd name="connsiteY793" fmla="*/ 905072 h 1213938"/>
                <a:gd name="connsiteX794" fmla="*/ 1021570 w 1318869"/>
                <a:gd name="connsiteY794" fmla="*/ 786204 h 1213938"/>
                <a:gd name="connsiteX795" fmla="*/ 1022856 w 1318869"/>
                <a:gd name="connsiteY795" fmla="*/ 894778 h 1213938"/>
                <a:gd name="connsiteX796" fmla="*/ 1024141 w 1318869"/>
                <a:gd name="connsiteY796" fmla="*/ 906945 h 1213938"/>
                <a:gd name="connsiteX797" fmla="*/ 1025431 w 1318869"/>
                <a:gd name="connsiteY797" fmla="*/ 905072 h 1213938"/>
                <a:gd name="connsiteX798" fmla="*/ 1026717 w 1318869"/>
                <a:gd name="connsiteY798" fmla="*/ 806796 h 1213938"/>
                <a:gd name="connsiteX799" fmla="*/ 1028007 w 1318869"/>
                <a:gd name="connsiteY799" fmla="*/ 915369 h 1213938"/>
                <a:gd name="connsiteX800" fmla="*/ 1029292 w 1318869"/>
                <a:gd name="connsiteY800" fmla="*/ 857336 h 1213938"/>
                <a:gd name="connsiteX801" fmla="*/ 1030582 w 1318869"/>
                <a:gd name="connsiteY801" fmla="*/ 743152 h 1213938"/>
                <a:gd name="connsiteX802" fmla="*/ 1031868 w 1318869"/>
                <a:gd name="connsiteY802" fmla="*/ 773101 h 1213938"/>
                <a:gd name="connsiteX803" fmla="*/ 1033158 w 1318869"/>
                <a:gd name="connsiteY803" fmla="*/ 845170 h 1213938"/>
                <a:gd name="connsiteX804" fmla="*/ 1034443 w 1318869"/>
                <a:gd name="connsiteY804" fmla="*/ 837681 h 1213938"/>
                <a:gd name="connsiteX805" fmla="*/ 1035729 w 1318869"/>
                <a:gd name="connsiteY805" fmla="*/ 754382 h 1213938"/>
                <a:gd name="connsiteX806" fmla="*/ 1037019 w 1318869"/>
                <a:gd name="connsiteY806" fmla="*/ 808669 h 1213938"/>
                <a:gd name="connsiteX807" fmla="*/ 1038305 w 1318869"/>
                <a:gd name="connsiteY807" fmla="*/ 836749 h 1213938"/>
                <a:gd name="connsiteX808" fmla="*/ 1039594 w 1318869"/>
                <a:gd name="connsiteY808" fmla="*/ 774037 h 1213938"/>
                <a:gd name="connsiteX809" fmla="*/ 1040880 w 1318869"/>
                <a:gd name="connsiteY809" fmla="*/ 941576 h 1213938"/>
                <a:gd name="connsiteX810" fmla="*/ 1042170 w 1318869"/>
                <a:gd name="connsiteY810" fmla="*/ 947191 h 1213938"/>
                <a:gd name="connsiteX811" fmla="*/ 1043456 w 1318869"/>
                <a:gd name="connsiteY811" fmla="*/ 876059 h 1213938"/>
                <a:gd name="connsiteX812" fmla="*/ 1044741 w 1318869"/>
                <a:gd name="connsiteY812" fmla="*/ 736600 h 1213938"/>
                <a:gd name="connsiteX813" fmla="*/ 1046031 w 1318869"/>
                <a:gd name="connsiteY813" fmla="*/ 820836 h 1213938"/>
                <a:gd name="connsiteX814" fmla="*/ 1047317 w 1318869"/>
                <a:gd name="connsiteY814" fmla="*/ 758128 h 1213938"/>
                <a:gd name="connsiteX815" fmla="*/ 1048607 w 1318869"/>
                <a:gd name="connsiteY815" fmla="*/ 818026 h 1213938"/>
                <a:gd name="connsiteX816" fmla="*/ 1049892 w 1318869"/>
                <a:gd name="connsiteY816" fmla="*/ 879801 h 1213938"/>
                <a:gd name="connsiteX817" fmla="*/ 1051182 w 1318869"/>
                <a:gd name="connsiteY817" fmla="*/ 940640 h 1213938"/>
                <a:gd name="connsiteX818" fmla="*/ 1052468 w 1318869"/>
                <a:gd name="connsiteY818" fmla="*/ 841428 h 1213938"/>
                <a:gd name="connsiteX819" fmla="*/ 1053754 w 1318869"/>
                <a:gd name="connsiteY819" fmla="*/ 888226 h 1213938"/>
                <a:gd name="connsiteX820" fmla="*/ 1055043 w 1318869"/>
                <a:gd name="connsiteY820" fmla="*/ 900393 h 1213938"/>
                <a:gd name="connsiteX821" fmla="*/ 1056329 w 1318869"/>
                <a:gd name="connsiteY821" fmla="*/ 1021129 h 1213938"/>
                <a:gd name="connsiteX822" fmla="*/ 1057619 w 1318869"/>
                <a:gd name="connsiteY822" fmla="*/ 957485 h 1213938"/>
                <a:gd name="connsiteX823" fmla="*/ 1058905 w 1318869"/>
                <a:gd name="connsiteY823" fmla="*/ 971525 h 1213938"/>
                <a:gd name="connsiteX824" fmla="*/ 1060194 w 1318869"/>
                <a:gd name="connsiteY824" fmla="*/ 943445 h 1213938"/>
                <a:gd name="connsiteX825" fmla="*/ 1061480 w 1318869"/>
                <a:gd name="connsiteY825" fmla="*/ 940640 h 1213938"/>
                <a:gd name="connsiteX826" fmla="*/ 1062766 w 1318869"/>
                <a:gd name="connsiteY826" fmla="*/ 941576 h 1213938"/>
                <a:gd name="connsiteX827" fmla="*/ 1064056 w 1318869"/>
                <a:gd name="connsiteY827" fmla="*/ 968716 h 1213938"/>
                <a:gd name="connsiteX828" fmla="*/ 1065341 w 1318869"/>
                <a:gd name="connsiteY828" fmla="*/ 964037 h 1213938"/>
                <a:gd name="connsiteX829" fmla="*/ 1066631 w 1318869"/>
                <a:gd name="connsiteY829" fmla="*/ 879801 h 1213938"/>
                <a:gd name="connsiteX830" fmla="*/ 1067917 w 1318869"/>
                <a:gd name="connsiteY830" fmla="*/ 668273 h 1213938"/>
                <a:gd name="connsiteX831" fmla="*/ 1069207 w 1318869"/>
                <a:gd name="connsiteY831" fmla="*/ 606502 h 1213938"/>
                <a:gd name="connsiteX832" fmla="*/ 1070492 w 1318869"/>
                <a:gd name="connsiteY832" fmla="*/ 735664 h 1213938"/>
                <a:gd name="connsiteX833" fmla="*/ 1071778 w 1318869"/>
                <a:gd name="connsiteY833" fmla="*/ 743152 h 1213938"/>
                <a:gd name="connsiteX834" fmla="*/ 1073068 w 1318869"/>
                <a:gd name="connsiteY834" fmla="*/ 651428 h 1213938"/>
                <a:gd name="connsiteX835" fmla="*/ 1074353 w 1318869"/>
                <a:gd name="connsiteY835" fmla="*/ 516647 h 1213938"/>
                <a:gd name="connsiteX836" fmla="*/ 1075643 w 1318869"/>
                <a:gd name="connsiteY836" fmla="*/ 727239 h 1213938"/>
                <a:gd name="connsiteX837" fmla="*/ 1076929 w 1318869"/>
                <a:gd name="connsiteY837" fmla="*/ 714135 h 1213938"/>
                <a:gd name="connsiteX838" fmla="*/ 1078219 w 1318869"/>
                <a:gd name="connsiteY838" fmla="*/ 778716 h 1213938"/>
                <a:gd name="connsiteX839" fmla="*/ 1079505 w 1318869"/>
                <a:gd name="connsiteY839" fmla="*/ 716945 h 1213938"/>
                <a:gd name="connsiteX840" fmla="*/ 1080790 w 1318869"/>
                <a:gd name="connsiteY840" fmla="*/ 278917 h 1213938"/>
                <a:gd name="connsiteX841" fmla="*/ 1082080 w 1318869"/>
                <a:gd name="connsiteY841" fmla="*/ 43990 h 1213938"/>
                <a:gd name="connsiteX842" fmla="*/ 1083366 w 1318869"/>
                <a:gd name="connsiteY842" fmla="*/ 244285 h 1213938"/>
                <a:gd name="connsiteX843" fmla="*/ 1084656 w 1318869"/>
                <a:gd name="connsiteY843" fmla="*/ 693544 h 1213938"/>
                <a:gd name="connsiteX844" fmla="*/ 1085941 w 1318869"/>
                <a:gd name="connsiteY844" fmla="*/ 820836 h 1213938"/>
                <a:gd name="connsiteX845" fmla="*/ 1087231 w 1318869"/>
                <a:gd name="connsiteY845" fmla="*/ 766549 h 1213938"/>
                <a:gd name="connsiteX846" fmla="*/ 1088517 w 1318869"/>
                <a:gd name="connsiteY846" fmla="*/ 738473 h 1213938"/>
                <a:gd name="connsiteX847" fmla="*/ 1089802 w 1318869"/>
                <a:gd name="connsiteY847" fmla="*/ 705715 h 1213938"/>
                <a:gd name="connsiteX848" fmla="*/ 1091092 w 1318869"/>
                <a:gd name="connsiteY848" fmla="*/ 531624 h 1213938"/>
                <a:gd name="connsiteX849" fmla="*/ 1092378 w 1318869"/>
                <a:gd name="connsiteY849" fmla="*/ 636451 h 1213938"/>
                <a:gd name="connsiteX850" fmla="*/ 1093668 w 1318869"/>
                <a:gd name="connsiteY850" fmla="*/ 742215 h 1213938"/>
                <a:gd name="connsiteX851" fmla="*/ 1094953 w 1318869"/>
                <a:gd name="connsiteY851" fmla="*/ 707584 h 1213938"/>
                <a:gd name="connsiteX852" fmla="*/ 1096243 w 1318869"/>
                <a:gd name="connsiteY852" fmla="*/ 658916 h 1213938"/>
                <a:gd name="connsiteX853" fmla="*/ 1097529 w 1318869"/>
                <a:gd name="connsiteY853" fmla="*/ 0 h 1213938"/>
                <a:gd name="connsiteX854" fmla="*/ 1098815 w 1318869"/>
                <a:gd name="connsiteY854" fmla="*/ 364089 h 1213938"/>
                <a:gd name="connsiteX855" fmla="*/ 1100104 w 1318869"/>
                <a:gd name="connsiteY855" fmla="*/ 605566 h 1213938"/>
                <a:gd name="connsiteX856" fmla="*/ 1101390 w 1318869"/>
                <a:gd name="connsiteY856" fmla="*/ 664531 h 1213938"/>
                <a:gd name="connsiteX857" fmla="*/ 1102680 w 1318869"/>
                <a:gd name="connsiteY857" fmla="*/ 803054 h 1213938"/>
                <a:gd name="connsiteX858" fmla="*/ 1103966 w 1318869"/>
                <a:gd name="connsiteY858" fmla="*/ 818026 h 1213938"/>
                <a:gd name="connsiteX859" fmla="*/ 1105255 w 1318869"/>
                <a:gd name="connsiteY859" fmla="*/ 725370 h 1213938"/>
                <a:gd name="connsiteX860" fmla="*/ 1106541 w 1318869"/>
                <a:gd name="connsiteY860" fmla="*/ 752509 h 1213938"/>
                <a:gd name="connsiteX861" fmla="*/ 1107827 w 1318869"/>
                <a:gd name="connsiteY861" fmla="*/ 638324 h 1213938"/>
                <a:gd name="connsiteX862" fmla="*/ 1109117 w 1318869"/>
                <a:gd name="connsiteY862" fmla="*/ 757192 h 1213938"/>
                <a:gd name="connsiteX863" fmla="*/ 1110402 w 1318869"/>
                <a:gd name="connsiteY863" fmla="*/ 847979 h 1213938"/>
                <a:gd name="connsiteX864" fmla="*/ 1111692 w 1318869"/>
                <a:gd name="connsiteY864" fmla="*/ 749704 h 1213938"/>
                <a:gd name="connsiteX865" fmla="*/ 1112978 w 1318869"/>
                <a:gd name="connsiteY865" fmla="*/ 771232 h 1213938"/>
                <a:gd name="connsiteX866" fmla="*/ 1114268 w 1318869"/>
                <a:gd name="connsiteY866" fmla="*/ 809605 h 1213938"/>
                <a:gd name="connsiteX867" fmla="*/ 1115553 w 1318869"/>
                <a:gd name="connsiteY867" fmla="*/ 781526 h 1213938"/>
                <a:gd name="connsiteX868" fmla="*/ 1116839 w 1318869"/>
                <a:gd name="connsiteY868" fmla="*/ 830197 h 1213938"/>
                <a:gd name="connsiteX869" fmla="*/ 1118129 w 1318869"/>
                <a:gd name="connsiteY869" fmla="*/ 724433 h 1213938"/>
                <a:gd name="connsiteX870" fmla="*/ 1119414 w 1318869"/>
                <a:gd name="connsiteY870" fmla="*/ 842364 h 1213938"/>
                <a:gd name="connsiteX871" fmla="*/ 1120704 w 1318869"/>
                <a:gd name="connsiteY871" fmla="*/ 512905 h 1213938"/>
                <a:gd name="connsiteX872" fmla="*/ 1121990 w 1318869"/>
                <a:gd name="connsiteY872" fmla="*/ 709457 h 1213938"/>
                <a:gd name="connsiteX873" fmla="*/ 1123280 w 1318869"/>
                <a:gd name="connsiteY873" fmla="*/ 573744 h 1213938"/>
                <a:gd name="connsiteX874" fmla="*/ 1124565 w 1318869"/>
                <a:gd name="connsiteY874" fmla="*/ 725370 h 1213938"/>
                <a:gd name="connsiteX875" fmla="*/ 1125851 w 1318869"/>
                <a:gd name="connsiteY875" fmla="*/ 735664 h 1213938"/>
                <a:gd name="connsiteX876" fmla="*/ 1127141 w 1318869"/>
                <a:gd name="connsiteY876" fmla="*/ 857336 h 1213938"/>
                <a:gd name="connsiteX877" fmla="*/ 1128427 w 1318869"/>
                <a:gd name="connsiteY877" fmla="*/ 875123 h 1213938"/>
                <a:gd name="connsiteX878" fmla="*/ 1129717 w 1318869"/>
                <a:gd name="connsiteY878" fmla="*/ 816157 h 1213938"/>
                <a:gd name="connsiteX879" fmla="*/ 1131002 w 1318869"/>
                <a:gd name="connsiteY879" fmla="*/ 924727 h 1213938"/>
                <a:gd name="connsiteX880" fmla="*/ 1132292 w 1318869"/>
                <a:gd name="connsiteY880" fmla="*/ 919112 h 1213938"/>
                <a:gd name="connsiteX881" fmla="*/ 1133578 w 1318869"/>
                <a:gd name="connsiteY881" fmla="*/ 829261 h 1213938"/>
                <a:gd name="connsiteX882" fmla="*/ 1134863 w 1318869"/>
                <a:gd name="connsiteY882" fmla="*/ 831130 h 1213938"/>
                <a:gd name="connsiteX883" fmla="*/ 1136153 w 1318869"/>
                <a:gd name="connsiteY883" fmla="*/ 833003 h 1213938"/>
                <a:gd name="connsiteX884" fmla="*/ 1137439 w 1318869"/>
                <a:gd name="connsiteY884" fmla="*/ 803054 h 1213938"/>
                <a:gd name="connsiteX885" fmla="*/ 1138729 w 1318869"/>
                <a:gd name="connsiteY885" fmla="*/ 464234 h 1213938"/>
                <a:gd name="connsiteX886" fmla="*/ 1140014 w 1318869"/>
                <a:gd name="connsiteY886" fmla="*/ 802117 h 1213938"/>
                <a:gd name="connsiteX887" fmla="*/ 1141304 w 1318869"/>
                <a:gd name="connsiteY887" fmla="*/ 783399 h 1213938"/>
                <a:gd name="connsiteX888" fmla="*/ 1142590 w 1318869"/>
                <a:gd name="connsiteY888" fmla="*/ 539112 h 1213938"/>
                <a:gd name="connsiteX889" fmla="*/ 1143876 w 1318869"/>
                <a:gd name="connsiteY889" fmla="*/ 464234 h 1213938"/>
                <a:gd name="connsiteX890" fmla="*/ 1145165 w 1318869"/>
                <a:gd name="connsiteY890" fmla="*/ 610245 h 1213938"/>
                <a:gd name="connsiteX891" fmla="*/ 1146451 w 1318869"/>
                <a:gd name="connsiteY891" fmla="*/ 677635 h 1213938"/>
                <a:gd name="connsiteX892" fmla="*/ 1147741 w 1318869"/>
                <a:gd name="connsiteY892" fmla="*/ 707584 h 1213938"/>
                <a:gd name="connsiteX893" fmla="*/ 1149027 w 1318869"/>
                <a:gd name="connsiteY893" fmla="*/ 843301 h 1213938"/>
                <a:gd name="connsiteX894" fmla="*/ 1150316 w 1318869"/>
                <a:gd name="connsiteY894" fmla="*/ 915369 h 1213938"/>
                <a:gd name="connsiteX895" fmla="*/ 1151602 w 1318869"/>
                <a:gd name="connsiteY895" fmla="*/ 512905 h 1213938"/>
                <a:gd name="connsiteX896" fmla="*/ 1152888 w 1318869"/>
                <a:gd name="connsiteY896" fmla="*/ 502612 h 1213938"/>
                <a:gd name="connsiteX897" fmla="*/ 1154178 w 1318869"/>
                <a:gd name="connsiteY897" fmla="*/ 722560 h 1213938"/>
                <a:gd name="connsiteX898" fmla="*/ 1155463 w 1318869"/>
                <a:gd name="connsiteY898" fmla="*/ 667337 h 1213938"/>
                <a:gd name="connsiteX899" fmla="*/ 1156753 w 1318869"/>
                <a:gd name="connsiteY899" fmla="*/ 726302 h 1213938"/>
                <a:gd name="connsiteX900" fmla="*/ 1158039 w 1318869"/>
                <a:gd name="connsiteY900" fmla="*/ 797439 h 1213938"/>
                <a:gd name="connsiteX901" fmla="*/ 1159329 w 1318869"/>
                <a:gd name="connsiteY901" fmla="*/ 883543 h 1213938"/>
                <a:gd name="connsiteX902" fmla="*/ 1160614 w 1318869"/>
                <a:gd name="connsiteY902" fmla="*/ 680440 h 1213938"/>
                <a:gd name="connsiteX903" fmla="*/ 1161900 w 1318869"/>
                <a:gd name="connsiteY903" fmla="*/ 847979 h 1213938"/>
                <a:gd name="connsiteX904" fmla="*/ 1163190 w 1318869"/>
                <a:gd name="connsiteY904" fmla="*/ 504481 h 1213938"/>
                <a:gd name="connsiteX905" fmla="*/ 1164475 w 1318869"/>
                <a:gd name="connsiteY905" fmla="*/ 618669 h 1213938"/>
                <a:gd name="connsiteX906" fmla="*/ 1165765 w 1318869"/>
                <a:gd name="connsiteY906" fmla="*/ 730985 h 1213938"/>
                <a:gd name="connsiteX907" fmla="*/ 1167051 w 1318869"/>
                <a:gd name="connsiteY907" fmla="*/ 803054 h 1213938"/>
                <a:gd name="connsiteX908" fmla="*/ 1168341 w 1318869"/>
                <a:gd name="connsiteY908" fmla="*/ 815221 h 1213938"/>
                <a:gd name="connsiteX909" fmla="*/ 1169626 w 1318869"/>
                <a:gd name="connsiteY909" fmla="*/ 719751 h 1213938"/>
                <a:gd name="connsiteX910" fmla="*/ 1170912 w 1318869"/>
                <a:gd name="connsiteY910" fmla="*/ 662658 h 1213938"/>
                <a:gd name="connsiteX911" fmla="*/ 1172202 w 1318869"/>
                <a:gd name="connsiteY911" fmla="*/ 601820 h 1213938"/>
                <a:gd name="connsiteX912" fmla="*/ 1173488 w 1318869"/>
                <a:gd name="connsiteY912" fmla="*/ 795566 h 1213938"/>
                <a:gd name="connsiteX913" fmla="*/ 1174777 w 1318869"/>
                <a:gd name="connsiteY913" fmla="*/ 825514 h 1213938"/>
                <a:gd name="connsiteX914" fmla="*/ 1176063 w 1318869"/>
                <a:gd name="connsiteY914" fmla="*/ 856404 h 1213938"/>
                <a:gd name="connsiteX915" fmla="*/ 1177353 w 1318869"/>
                <a:gd name="connsiteY915" fmla="*/ 782462 h 1213938"/>
                <a:gd name="connsiteX916" fmla="*/ 1178639 w 1318869"/>
                <a:gd name="connsiteY916" fmla="*/ 777784 h 1213938"/>
                <a:gd name="connsiteX917" fmla="*/ 1179928 w 1318869"/>
                <a:gd name="connsiteY917" fmla="*/ 732854 h 1213938"/>
                <a:gd name="connsiteX918" fmla="*/ 1181214 w 1318869"/>
                <a:gd name="connsiteY918" fmla="*/ 766549 h 1213938"/>
                <a:gd name="connsiteX919" fmla="*/ 1182500 w 1318869"/>
                <a:gd name="connsiteY919" fmla="*/ 797439 h 1213938"/>
                <a:gd name="connsiteX920" fmla="*/ 1183790 w 1318869"/>
                <a:gd name="connsiteY920" fmla="*/ 847043 h 1213938"/>
                <a:gd name="connsiteX921" fmla="*/ 1185075 w 1318869"/>
                <a:gd name="connsiteY921" fmla="*/ 952807 h 1213938"/>
                <a:gd name="connsiteX922" fmla="*/ 1186365 w 1318869"/>
                <a:gd name="connsiteY922" fmla="*/ 911623 h 1213938"/>
                <a:gd name="connsiteX923" fmla="*/ 1187651 w 1318869"/>
                <a:gd name="connsiteY923" fmla="*/ 841428 h 1213938"/>
                <a:gd name="connsiteX924" fmla="*/ 1188941 w 1318869"/>
                <a:gd name="connsiteY924" fmla="*/ 733790 h 1213938"/>
                <a:gd name="connsiteX925" fmla="*/ 1190226 w 1318869"/>
                <a:gd name="connsiteY925" fmla="*/ 638324 h 1213938"/>
                <a:gd name="connsiteX926" fmla="*/ 1191512 w 1318869"/>
                <a:gd name="connsiteY926" fmla="*/ 859210 h 1213938"/>
                <a:gd name="connsiteX927" fmla="*/ 1192802 w 1318869"/>
                <a:gd name="connsiteY927" fmla="*/ 733790 h 1213938"/>
                <a:gd name="connsiteX928" fmla="*/ 1194088 w 1318869"/>
                <a:gd name="connsiteY928" fmla="*/ 822709 h 1213938"/>
                <a:gd name="connsiteX929" fmla="*/ 1195377 w 1318869"/>
                <a:gd name="connsiteY929" fmla="*/ 879801 h 1213938"/>
                <a:gd name="connsiteX930" fmla="*/ 1196663 w 1318869"/>
                <a:gd name="connsiteY930" fmla="*/ 664531 h 1213938"/>
                <a:gd name="connsiteX931" fmla="*/ 1197953 w 1318869"/>
                <a:gd name="connsiteY931" fmla="*/ 643940 h 1213938"/>
                <a:gd name="connsiteX932" fmla="*/ 1199239 w 1318869"/>
                <a:gd name="connsiteY932" fmla="*/ 819899 h 1213938"/>
                <a:gd name="connsiteX933" fmla="*/ 1200524 w 1318869"/>
                <a:gd name="connsiteY933" fmla="*/ 805859 h 1213938"/>
                <a:gd name="connsiteX934" fmla="*/ 1201814 w 1318869"/>
                <a:gd name="connsiteY934" fmla="*/ 852658 h 1213938"/>
                <a:gd name="connsiteX935" fmla="*/ 1203100 w 1318869"/>
                <a:gd name="connsiteY935" fmla="*/ 912560 h 1213938"/>
                <a:gd name="connsiteX936" fmla="*/ 1204390 w 1318869"/>
                <a:gd name="connsiteY936" fmla="*/ 869507 h 1213938"/>
                <a:gd name="connsiteX937" fmla="*/ 1205675 w 1318869"/>
                <a:gd name="connsiteY937" fmla="*/ 858273 h 1213938"/>
                <a:gd name="connsiteX938" fmla="*/ 1206965 w 1318869"/>
                <a:gd name="connsiteY938" fmla="*/ 856404 h 1213938"/>
                <a:gd name="connsiteX939" fmla="*/ 1208251 w 1318869"/>
                <a:gd name="connsiteY939" fmla="*/ 807732 h 1213938"/>
                <a:gd name="connsiteX940" fmla="*/ 1209536 w 1318869"/>
                <a:gd name="connsiteY940" fmla="*/ 915369 h 1213938"/>
                <a:gd name="connsiteX941" fmla="*/ 1210826 w 1318869"/>
                <a:gd name="connsiteY941" fmla="*/ 833939 h 1213938"/>
                <a:gd name="connsiteX942" fmla="*/ 1212112 w 1318869"/>
                <a:gd name="connsiteY942" fmla="*/ 890095 h 1213938"/>
                <a:gd name="connsiteX943" fmla="*/ 1213402 w 1318869"/>
                <a:gd name="connsiteY943" fmla="*/ 703842 h 1213938"/>
                <a:gd name="connsiteX944" fmla="*/ 1214687 w 1318869"/>
                <a:gd name="connsiteY944" fmla="*/ 722560 h 1213938"/>
                <a:gd name="connsiteX945" fmla="*/ 1215977 w 1318869"/>
                <a:gd name="connsiteY945" fmla="*/ 806796 h 1213938"/>
                <a:gd name="connsiteX946" fmla="*/ 1217263 w 1318869"/>
                <a:gd name="connsiteY946" fmla="*/ 876059 h 1213938"/>
                <a:gd name="connsiteX947" fmla="*/ 1218553 w 1318869"/>
                <a:gd name="connsiteY947" fmla="*/ 730048 h 1213938"/>
                <a:gd name="connsiteX948" fmla="*/ 1219838 w 1318869"/>
                <a:gd name="connsiteY948" fmla="*/ 854531 h 1213938"/>
                <a:gd name="connsiteX949" fmla="*/ 1221124 w 1318869"/>
                <a:gd name="connsiteY949" fmla="*/ 920048 h 1213938"/>
                <a:gd name="connsiteX950" fmla="*/ 1222414 w 1318869"/>
                <a:gd name="connsiteY950" fmla="*/ 876059 h 1213938"/>
                <a:gd name="connsiteX951" fmla="*/ 1223700 w 1318869"/>
                <a:gd name="connsiteY951" fmla="*/ 801181 h 1213938"/>
                <a:gd name="connsiteX952" fmla="*/ 1224989 w 1318869"/>
                <a:gd name="connsiteY952" fmla="*/ 866698 h 1213938"/>
                <a:gd name="connsiteX953" fmla="*/ 1226275 w 1318869"/>
                <a:gd name="connsiteY953" fmla="*/ 919112 h 1213938"/>
                <a:gd name="connsiteX954" fmla="*/ 1227565 w 1318869"/>
                <a:gd name="connsiteY954" fmla="*/ 813348 h 1213938"/>
                <a:gd name="connsiteX955" fmla="*/ 1228851 w 1318869"/>
                <a:gd name="connsiteY955" fmla="*/ 756255 h 1213938"/>
                <a:gd name="connsiteX956" fmla="*/ 1230136 w 1318869"/>
                <a:gd name="connsiteY956" fmla="*/ 868571 h 1213938"/>
                <a:gd name="connsiteX957" fmla="*/ 1231426 w 1318869"/>
                <a:gd name="connsiteY957" fmla="*/ 920048 h 1213938"/>
                <a:gd name="connsiteX958" fmla="*/ 1232712 w 1318869"/>
                <a:gd name="connsiteY958" fmla="*/ 834876 h 1213938"/>
                <a:gd name="connsiteX959" fmla="*/ 1234002 w 1318869"/>
                <a:gd name="connsiteY959" fmla="*/ 832066 h 1213938"/>
                <a:gd name="connsiteX960" fmla="*/ 1235287 w 1318869"/>
                <a:gd name="connsiteY960" fmla="*/ 782462 h 1213938"/>
                <a:gd name="connsiteX961" fmla="*/ 1236577 w 1318869"/>
                <a:gd name="connsiteY961" fmla="*/ 831130 h 1213938"/>
                <a:gd name="connsiteX962" fmla="*/ 1237863 w 1318869"/>
                <a:gd name="connsiteY962" fmla="*/ 913496 h 1213938"/>
                <a:gd name="connsiteX963" fmla="*/ 1239149 w 1318869"/>
                <a:gd name="connsiteY963" fmla="*/ 987438 h 1213938"/>
                <a:gd name="connsiteX964" fmla="*/ 1240438 w 1318869"/>
                <a:gd name="connsiteY964" fmla="*/ 971525 h 1213938"/>
                <a:gd name="connsiteX965" fmla="*/ 1241724 w 1318869"/>
                <a:gd name="connsiteY965" fmla="*/ 917238 h 1213938"/>
                <a:gd name="connsiteX966" fmla="*/ 1243014 w 1318869"/>
                <a:gd name="connsiteY966" fmla="*/ 922854 h 1213938"/>
                <a:gd name="connsiteX967" fmla="*/ 1244300 w 1318869"/>
                <a:gd name="connsiteY967" fmla="*/ 923790 h 1213938"/>
                <a:gd name="connsiteX968" fmla="*/ 1245589 w 1318869"/>
                <a:gd name="connsiteY968" fmla="*/ 936894 h 1213938"/>
                <a:gd name="connsiteX969" fmla="*/ 1246875 w 1318869"/>
                <a:gd name="connsiteY969" fmla="*/ 1046404 h 1213938"/>
                <a:gd name="connsiteX970" fmla="*/ 1248161 w 1318869"/>
                <a:gd name="connsiteY970" fmla="*/ 1166203 h 1213938"/>
                <a:gd name="connsiteX971" fmla="*/ 1249451 w 1318869"/>
                <a:gd name="connsiteY971" fmla="*/ 1178370 h 1213938"/>
                <a:gd name="connsiteX972" fmla="*/ 1250736 w 1318869"/>
                <a:gd name="connsiteY972" fmla="*/ 1188668 h 1213938"/>
                <a:gd name="connsiteX973" fmla="*/ 1252026 w 1318869"/>
                <a:gd name="connsiteY973" fmla="*/ 1192410 h 1213938"/>
                <a:gd name="connsiteX974" fmla="*/ 1253312 w 1318869"/>
                <a:gd name="connsiteY974" fmla="*/ 1198962 h 1213938"/>
                <a:gd name="connsiteX975" fmla="*/ 1254602 w 1318869"/>
                <a:gd name="connsiteY975" fmla="*/ 1195220 h 1213938"/>
                <a:gd name="connsiteX976" fmla="*/ 1255887 w 1318869"/>
                <a:gd name="connsiteY976" fmla="*/ 1198962 h 1213938"/>
                <a:gd name="connsiteX977" fmla="*/ 1257173 w 1318869"/>
                <a:gd name="connsiteY977" fmla="*/ 1198026 h 1213938"/>
                <a:gd name="connsiteX978" fmla="*/ 1258463 w 1318869"/>
                <a:gd name="connsiteY978" fmla="*/ 1192410 h 1213938"/>
                <a:gd name="connsiteX979" fmla="*/ 1259748 w 1318869"/>
                <a:gd name="connsiteY979" fmla="*/ 1199899 h 1213938"/>
                <a:gd name="connsiteX980" fmla="*/ 1261038 w 1318869"/>
                <a:gd name="connsiteY980" fmla="*/ 1201772 h 1213938"/>
                <a:gd name="connsiteX981" fmla="*/ 1262324 w 1318869"/>
                <a:gd name="connsiteY981" fmla="*/ 1207387 h 1213938"/>
                <a:gd name="connsiteX982" fmla="*/ 1263614 w 1318869"/>
                <a:gd name="connsiteY982" fmla="*/ 1202708 h 1213938"/>
                <a:gd name="connsiteX983" fmla="*/ 1264899 w 1318869"/>
                <a:gd name="connsiteY983" fmla="*/ 1200835 h 1213938"/>
                <a:gd name="connsiteX984" fmla="*/ 1266185 w 1318869"/>
                <a:gd name="connsiteY984" fmla="*/ 1202708 h 1213938"/>
                <a:gd name="connsiteX985" fmla="*/ 1267475 w 1318869"/>
                <a:gd name="connsiteY985" fmla="*/ 1200835 h 1213938"/>
                <a:gd name="connsiteX986" fmla="*/ 1268761 w 1318869"/>
                <a:gd name="connsiteY986" fmla="*/ 1203645 h 1213938"/>
                <a:gd name="connsiteX987" fmla="*/ 1270050 w 1318869"/>
                <a:gd name="connsiteY987" fmla="*/ 1206450 h 1213938"/>
                <a:gd name="connsiteX988" fmla="*/ 1271336 w 1318869"/>
                <a:gd name="connsiteY988" fmla="*/ 1208323 h 1213938"/>
                <a:gd name="connsiteX989" fmla="*/ 1272626 w 1318869"/>
                <a:gd name="connsiteY989" fmla="*/ 1204577 h 1213938"/>
                <a:gd name="connsiteX990" fmla="*/ 1273912 w 1318869"/>
                <a:gd name="connsiteY990" fmla="*/ 1205514 h 1213938"/>
                <a:gd name="connsiteX991" fmla="*/ 1275197 w 1318869"/>
                <a:gd name="connsiteY991" fmla="*/ 1205514 h 1213938"/>
                <a:gd name="connsiteX992" fmla="*/ 1276487 w 1318869"/>
                <a:gd name="connsiteY992" fmla="*/ 1208323 h 1213938"/>
                <a:gd name="connsiteX993" fmla="*/ 1277773 w 1318869"/>
                <a:gd name="connsiteY993" fmla="*/ 1210196 h 1213938"/>
                <a:gd name="connsiteX994" fmla="*/ 1279063 w 1318869"/>
                <a:gd name="connsiteY994" fmla="*/ 1206450 h 1213938"/>
                <a:gd name="connsiteX995" fmla="*/ 1280348 w 1318869"/>
                <a:gd name="connsiteY995" fmla="*/ 1208323 h 1213938"/>
                <a:gd name="connsiteX996" fmla="*/ 1281638 w 1318869"/>
                <a:gd name="connsiteY996" fmla="*/ 1213002 h 1213938"/>
                <a:gd name="connsiteX997" fmla="*/ 1282924 w 1318869"/>
                <a:gd name="connsiteY997" fmla="*/ 1209260 h 1213938"/>
                <a:gd name="connsiteX998" fmla="*/ 1284210 w 1318869"/>
                <a:gd name="connsiteY998" fmla="*/ 1211129 h 1213938"/>
                <a:gd name="connsiteX999" fmla="*/ 1285499 w 1318869"/>
                <a:gd name="connsiteY999" fmla="*/ 1207387 h 1213938"/>
                <a:gd name="connsiteX1000" fmla="*/ 1286785 w 1318869"/>
                <a:gd name="connsiteY1000" fmla="*/ 1207387 h 1213938"/>
                <a:gd name="connsiteX1001" fmla="*/ 1288075 w 1318869"/>
                <a:gd name="connsiteY1001" fmla="*/ 1208323 h 1213938"/>
                <a:gd name="connsiteX1002" fmla="*/ 1289361 w 1318869"/>
                <a:gd name="connsiteY1002" fmla="*/ 1213002 h 1213938"/>
                <a:gd name="connsiteX1003" fmla="*/ 1290650 w 1318869"/>
                <a:gd name="connsiteY1003" fmla="*/ 1212066 h 1213938"/>
                <a:gd name="connsiteX1004" fmla="*/ 1291936 w 1318869"/>
                <a:gd name="connsiteY1004" fmla="*/ 1211129 h 1213938"/>
                <a:gd name="connsiteX1005" fmla="*/ 1293222 w 1318869"/>
                <a:gd name="connsiteY1005" fmla="*/ 1209260 h 1213938"/>
                <a:gd name="connsiteX1006" fmla="*/ 1294512 w 1318869"/>
                <a:gd name="connsiteY1006" fmla="*/ 1211129 h 1213938"/>
                <a:gd name="connsiteX1007" fmla="*/ 1295797 w 1318869"/>
                <a:gd name="connsiteY1007" fmla="*/ 1209260 h 1213938"/>
                <a:gd name="connsiteX1008" fmla="*/ 1297087 w 1318869"/>
                <a:gd name="connsiteY1008" fmla="*/ 1211129 h 1213938"/>
                <a:gd name="connsiteX1009" fmla="*/ 1298373 w 1318869"/>
                <a:gd name="connsiteY1009" fmla="*/ 1207387 h 1213938"/>
                <a:gd name="connsiteX1010" fmla="*/ 1299663 w 1318869"/>
                <a:gd name="connsiteY1010" fmla="*/ 1213002 h 1213938"/>
                <a:gd name="connsiteX1011" fmla="*/ 1300948 w 1318869"/>
                <a:gd name="connsiteY1011" fmla="*/ 1209260 h 1213938"/>
                <a:gd name="connsiteX1012" fmla="*/ 1302234 w 1318869"/>
                <a:gd name="connsiteY1012" fmla="*/ 1208323 h 1213938"/>
                <a:gd name="connsiteX1013" fmla="*/ 1303524 w 1318869"/>
                <a:gd name="connsiteY1013" fmla="*/ 1205514 h 1213938"/>
                <a:gd name="connsiteX1014" fmla="*/ 1304809 w 1318869"/>
                <a:gd name="connsiteY1014" fmla="*/ 1207387 h 1213938"/>
                <a:gd name="connsiteX1015" fmla="*/ 1306099 w 1318869"/>
                <a:gd name="connsiteY1015" fmla="*/ 1211129 h 1213938"/>
                <a:gd name="connsiteX1016" fmla="*/ 1307385 w 1318869"/>
                <a:gd name="connsiteY1016" fmla="*/ 1212066 h 1213938"/>
                <a:gd name="connsiteX1017" fmla="*/ 1308675 w 1318869"/>
                <a:gd name="connsiteY1017" fmla="*/ 1211129 h 1213938"/>
                <a:gd name="connsiteX1018" fmla="*/ 1309960 w 1318869"/>
                <a:gd name="connsiteY1018" fmla="*/ 1211129 h 1213938"/>
                <a:gd name="connsiteX1019" fmla="*/ 1311246 w 1318869"/>
                <a:gd name="connsiteY1019" fmla="*/ 1211129 h 1213938"/>
                <a:gd name="connsiteX1020" fmla="*/ 1312536 w 1318869"/>
                <a:gd name="connsiteY1020" fmla="*/ 1209260 h 1213938"/>
                <a:gd name="connsiteX1021" fmla="*/ 1313822 w 1318869"/>
                <a:gd name="connsiteY1021" fmla="*/ 1211129 h 1213938"/>
                <a:gd name="connsiteX1022" fmla="*/ 1315111 w 1318869"/>
                <a:gd name="connsiteY1022" fmla="*/ 1209260 h 1213938"/>
                <a:gd name="connsiteX1023" fmla="*/ 1316397 w 1318869"/>
                <a:gd name="connsiteY1023" fmla="*/ 1210196 h 1213938"/>
                <a:gd name="connsiteX1024" fmla="*/ 1317687 w 1318869"/>
                <a:gd name="connsiteY1024" fmla="*/ 1209260 h 1213938"/>
                <a:gd name="connsiteX1025" fmla="*/ 1318870 w 1318869"/>
                <a:gd name="connsiteY1025" fmla="*/ 1210981 h 121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1213938">
                  <a:moveTo>
                    <a:pt x="0" y="1213939"/>
                  </a:moveTo>
                  <a:lnTo>
                    <a:pt x="608" y="1213939"/>
                  </a:lnTo>
                  <a:lnTo>
                    <a:pt x="1898" y="1213939"/>
                  </a:lnTo>
                  <a:lnTo>
                    <a:pt x="3183" y="1213939"/>
                  </a:lnTo>
                  <a:lnTo>
                    <a:pt x="4469" y="1213939"/>
                  </a:lnTo>
                  <a:lnTo>
                    <a:pt x="5759" y="1213939"/>
                  </a:lnTo>
                  <a:lnTo>
                    <a:pt x="7045" y="1213939"/>
                  </a:lnTo>
                  <a:lnTo>
                    <a:pt x="8334" y="1213939"/>
                  </a:lnTo>
                  <a:lnTo>
                    <a:pt x="9620" y="1213939"/>
                  </a:lnTo>
                  <a:lnTo>
                    <a:pt x="10910" y="1213939"/>
                  </a:lnTo>
                  <a:lnTo>
                    <a:pt x="12196" y="1213939"/>
                  </a:lnTo>
                  <a:lnTo>
                    <a:pt x="13481" y="1213939"/>
                  </a:lnTo>
                  <a:lnTo>
                    <a:pt x="14771" y="1213939"/>
                  </a:lnTo>
                  <a:lnTo>
                    <a:pt x="16057" y="1213939"/>
                  </a:lnTo>
                  <a:lnTo>
                    <a:pt x="17347" y="1213939"/>
                  </a:lnTo>
                  <a:lnTo>
                    <a:pt x="18632" y="1213939"/>
                  </a:lnTo>
                  <a:lnTo>
                    <a:pt x="19922" y="1213939"/>
                  </a:lnTo>
                  <a:lnTo>
                    <a:pt x="21208" y="1213939"/>
                  </a:lnTo>
                  <a:lnTo>
                    <a:pt x="22494" y="1213939"/>
                  </a:lnTo>
                  <a:lnTo>
                    <a:pt x="23783" y="1213939"/>
                  </a:lnTo>
                  <a:lnTo>
                    <a:pt x="25069" y="1213939"/>
                  </a:lnTo>
                  <a:lnTo>
                    <a:pt x="26359" y="1213939"/>
                  </a:lnTo>
                  <a:lnTo>
                    <a:pt x="27645" y="1213939"/>
                  </a:lnTo>
                  <a:lnTo>
                    <a:pt x="28934" y="1213939"/>
                  </a:lnTo>
                  <a:lnTo>
                    <a:pt x="30220" y="1213939"/>
                  </a:lnTo>
                  <a:lnTo>
                    <a:pt x="31506" y="1213939"/>
                  </a:lnTo>
                  <a:lnTo>
                    <a:pt x="32796" y="1213939"/>
                  </a:lnTo>
                  <a:lnTo>
                    <a:pt x="34081" y="1213939"/>
                  </a:lnTo>
                  <a:lnTo>
                    <a:pt x="35371" y="1213939"/>
                  </a:lnTo>
                  <a:lnTo>
                    <a:pt x="36657" y="1213939"/>
                  </a:lnTo>
                  <a:lnTo>
                    <a:pt x="37947" y="1213939"/>
                  </a:lnTo>
                  <a:lnTo>
                    <a:pt x="39232" y="1213939"/>
                  </a:lnTo>
                  <a:lnTo>
                    <a:pt x="40518" y="1213939"/>
                  </a:lnTo>
                  <a:lnTo>
                    <a:pt x="41808" y="1213939"/>
                  </a:lnTo>
                  <a:lnTo>
                    <a:pt x="43093" y="1213939"/>
                  </a:lnTo>
                  <a:lnTo>
                    <a:pt x="44383" y="1213939"/>
                  </a:lnTo>
                  <a:lnTo>
                    <a:pt x="45669" y="1213939"/>
                  </a:lnTo>
                  <a:lnTo>
                    <a:pt x="46959" y="1213939"/>
                  </a:lnTo>
                  <a:lnTo>
                    <a:pt x="48244" y="1213939"/>
                  </a:lnTo>
                  <a:lnTo>
                    <a:pt x="49534" y="1213939"/>
                  </a:lnTo>
                  <a:lnTo>
                    <a:pt x="50820" y="1213939"/>
                  </a:lnTo>
                  <a:lnTo>
                    <a:pt x="52106" y="1213939"/>
                  </a:lnTo>
                  <a:lnTo>
                    <a:pt x="53395" y="1213939"/>
                  </a:lnTo>
                  <a:lnTo>
                    <a:pt x="54681" y="1213939"/>
                  </a:lnTo>
                  <a:lnTo>
                    <a:pt x="55971" y="1213939"/>
                  </a:lnTo>
                  <a:lnTo>
                    <a:pt x="57257" y="1213939"/>
                  </a:lnTo>
                  <a:lnTo>
                    <a:pt x="58546" y="1213939"/>
                  </a:lnTo>
                  <a:lnTo>
                    <a:pt x="59832" y="1213939"/>
                  </a:lnTo>
                  <a:lnTo>
                    <a:pt x="61118" y="1213939"/>
                  </a:lnTo>
                  <a:lnTo>
                    <a:pt x="62408" y="1213939"/>
                  </a:lnTo>
                  <a:lnTo>
                    <a:pt x="63693" y="1213939"/>
                  </a:lnTo>
                  <a:lnTo>
                    <a:pt x="64983" y="1213939"/>
                  </a:lnTo>
                  <a:lnTo>
                    <a:pt x="66269" y="1213939"/>
                  </a:lnTo>
                  <a:lnTo>
                    <a:pt x="67559" y="1213939"/>
                  </a:lnTo>
                  <a:lnTo>
                    <a:pt x="68844" y="1213939"/>
                  </a:lnTo>
                  <a:lnTo>
                    <a:pt x="70130" y="1213939"/>
                  </a:lnTo>
                  <a:lnTo>
                    <a:pt x="71420" y="1213939"/>
                  </a:lnTo>
                  <a:lnTo>
                    <a:pt x="72706" y="1213939"/>
                  </a:lnTo>
                  <a:lnTo>
                    <a:pt x="73995" y="1213939"/>
                  </a:lnTo>
                  <a:lnTo>
                    <a:pt x="75281" y="1213939"/>
                  </a:lnTo>
                  <a:lnTo>
                    <a:pt x="76571" y="1213939"/>
                  </a:lnTo>
                  <a:lnTo>
                    <a:pt x="77857" y="1213939"/>
                  </a:lnTo>
                  <a:lnTo>
                    <a:pt x="79142" y="1213939"/>
                  </a:lnTo>
                  <a:lnTo>
                    <a:pt x="80432" y="1213939"/>
                  </a:lnTo>
                  <a:lnTo>
                    <a:pt x="81718" y="1213939"/>
                  </a:lnTo>
                  <a:lnTo>
                    <a:pt x="83008" y="1213939"/>
                  </a:lnTo>
                  <a:lnTo>
                    <a:pt x="84293" y="1213939"/>
                  </a:lnTo>
                  <a:lnTo>
                    <a:pt x="85583" y="1213939"/>
                  </a:lnTo>
                  <a:lnTo>
                    <a:pt x="86869" y="1213939"/>
                  </a:lnTo>
                  <a:lnTo>
                    <a:pt x="88154" y="1213939"/>
                  </a:lnTo>
                  <a:lnTo>
                    <a:pt x="89444" y="1213939"/>
                  </a:lnTo>
                  <a:lnTo>
                    <a:pt x="90730" y="1213939"/>
                  </a:lnTo>
                  <a:lnTo>
                    <a:pt x="92020" y="1213939"/>
                  </a:lnTo>
                  <a:lnTo>
                    <a:pt x="93305" y="1213939"/>
                  </a:lnTo>
                  <a:lnTo>
                    <a:pt x="94595" y="1213939"/>
                  </a:lnTo>
                  <a:lnTo>
                    <a:pt x="95881" y="1213939"/>
                  </a:lnTo>
                  <a:lnTo>
                    <a:pt x="97167" y="1213939"/>
                  </a:lnTo>
                  <a:lnTo>
                    <a:pt x="98456" y="1213939"/>
                  </a:lnTo>
                  <a:lnTo>
                    <a:pt x="99742" y="1213939"/>
                  </a:lnTo>
                  <a:lnTo>
                    <a:pt x="101032" y="1213939"/>
                  </a:lnTo>
                  <a:lnTo>
                    <a:pt x="102318" y="1213939"/>
                  </a:lnTo>
                  <a:lnTo>
                    <a:pt x="103607" y="1213939"/>
                  </a:lnTo>
                  <a:lnTo>
                    <a:pt x="104893" y="1213939"/>
                  </a:lnTo>
                  <a:lnTo>
                    <a:pt x="106179" y="1213939"/>
                  </a:lnTo>
                  <a:lnTo>
                    <a:pt x="107469" y="1213939"/>
                  </a:lnTo>
                  <a:lnTo>
                    <a:pt x="108754" y="1213939"/>
                  </a:lnTo>
                  <a:lnTo>
                    <a:pt x="110044" y="1213939"/>
                  </a:lnTo>
                  <a:lnTo>
                    <a:pt x="111330" y="1213939"/>
                  </a:lnTo>
                  <a:lnTo>
                    <a:pt x="112620" y="1213939"/>
                  </a:lnTo>
                  <a:lnTo>
                    <a:pt x="113905" y="1213939"/>
                  </a:lnTo>
                  <a:lnTo>
                    <a:pt x="115191" y="1213939"/>
                  </a:lnTo>
                  <a:lnTo>
                    <a:pt x="116481" y="1213939"/>
                  </a:lnTo>
                  <a:lnTo>
                    <a:pt x="117767" y="1213939"/>
                  </a:lnTo>
                  <a:lnTo>
                    <a:pt x="119056" y="1213939"/>
                  </a:lnTo>
                  <a:lnTo>
                    <a:pt x="120342" y="1213939"/>
                  </a:lnTo>
                  <a:lnTo>
                    <a:pt x="121632" y="1213939"/>
                  </a:lnTo>
                  <a:lnTo>
                    <a:pt x="122918" y="1213939"/>
                  </a:lnTo>
                  <a:lnTo>
                    <a:pt x="124203" y="1213939"/>
                  </a:lnTo>
                  <a:lnTo>
                    <a:pt x="125493" y="1213939"/>
                  </a:lnTo>
                  <a:lnTo>
                    <a:pt x="126779" y="1213939"/>
                  </a:lnTo>
                  <a:lnTo>
                    <a:pt x="128069" y="1213939"/>
                  </a:lnTo>
                  <a:lnTo>
                    <a:pt x="129354" y="1213939"/>
                  </a:lnTo>
                  <a:lnTo>
                    <a:pt x="130644" y="1213939"/>
                  </a:lnTo>
                  <a:lnTo>
                    <a:pt x="131930" y="1213939"/>
                  </a:lnTo>
                  <a:lnTo>
                    <a:pt x="133215" y="1213939"/>
                  </a:lnTo>
                  <a:lnTo>
                    <a:pt x="134505" y="1213939"/>
                  </a:lnTo>
                  <a:lnTo>
                    <a:pt x="135791" y="1213939"/>
                  </a:lnTo>
                  <a:lnTo>
                    <a:pt x="137081" y="1213939"/>
                  </a:lnTo>
                  <a:lnTo>
                    <a:pt x="138366" y="1213939"/>
                  </a:lnTo>
                  <a:lnTo>
                    <a:pt x="139656" y="1213939"/>
                  </a:lnTo>
                  <a:lnTo>
                    <a:pt x="140942" y="1213939"/>
                  </a:lnTo>
                  <a:lnTo>
                    <a:pt x="142228" y="1213939"/>
                  </a:lnTo>
                  <a:lnTo>
                    <a:pt x="143517" y="1213939"/>
                  </a:lnTo>
                  <a:lnTo>
                    <a:pt x="144803" y="1213939"/>
                  </a:lnTo>
                  <a:lnTo>
                    <a:pt x="146093" y="1213939"/>
                  </a:lnTo>
                  <a:lnTo>
                    <a:pt x="147379" y="1213939"/>
                  </a:lnTo>
                  <a:lnTo>
                    <a:pt x="148668" y="1213939"/>
                  </a:lnTo>
                  <a:lnTo>
                    <a:pt x="149954" y="1213939"/>
                  </a:lnTo>
                  <a:lnTo>
                    <a:pt x="151240" y="1213939"/>
                  </a:lnTo>
                  <a:lnTo>
                    <a:pt x="152530" y="1213939"/>
                  </a:lnTo>
                  <a:lnTo>
                    <a:pt x="153815" y="1213939"/>
                  </a:lnTo>
                  <a:lnTo>
                    <a:pt x="155105" y="1213939"/>
                  </a:lnTo>
                  <a:lnTo>
                    <a:pt x="156391" y="1213939"/>
                  </a:lnTo>
                  <a:lnTo>
                    <a:pt x="157681" y="1213939"/>
                  </a:lnTo>
                  <a:lnTo>
                    <a:pt x="158966" y="1213939"/>
                  </a:lnTo>
                  <a:lnTo>
                    <a:pt x="160252" y="1213939"/>
                  </a:lnTo>
                  <a:lnTo>
                    <a:pt x="161542" y="1213939"/>
                  </a:lnTo>
                  <a:lnTo>
                    <a:pt x="162828" y="1213939"/>
                  </a:lnTo>
                  <a:lnTo>
                    <a:pt x="164117" y="1213939"/>
                  </a:lnTo>
                  <a:lnTo>
                    <a:pt x="165403" y="1213939"/>
                  </a:lnTo>
                  <a:lnTo>
                    <a:pt x="166693" y="1213939"/>
                  </a:lnTo>
                  <a:lnTo>
                    <a:pt x="167979" y="1213939"/>
                  </a:lnTo>
                  <a:lnTo>
                    <a:pt x="169264" y="1213939"/>
                  </a:lnTo>
                  <a:lnTo>
                    <a:pt x="170554" y="1213939"/>
                  </a:lnTo>
                  <a:lnTo>
                    <a:pt x="171840" y="1213939"/>
                  </a:lnTo>
                  <a:lnTo>
                    <a:pt x="173130" y="1213939"/>
                  </a:lnTo>
                  <a:lnTo>
                    <a:pt x="174415" y="1213939"/>
                  </a:lnTo>
                  <a:lnTo>
                    <a:pt x="175705" y="1213939"/>
                  </a:lnTo>
                  <a:lnTo>
                    <a:pt x="176991" y="1213939"/>
                  </a:lnTo>
                  <a:lnTo>
                    <a:pt x="178281" y="1213939"/>
                  </a:lnTo>
                  <a:lnTo>
                    <a:pt x="179566" y="1213939"/>
                  </a:lnTo>
                  <a:lnTo>
                    <a:pt x="180852" y="1213939"/>
                  </a:lnTo>
                  <a:lnTo>
                    <a:pt x="182142" y="1213939"/>
                  </a:lnTo>
                  <a:lnTo>
                    <a:pt x="183427" y="1213939"/>
                  </a:lnTo>
                  <a:lnTo>
                    <a:pt x="184717" y="1213939"/>
                  </a:lnTo>
                  <a:lnTo>
                    <a:pt x="186003" y="1213939"/>
                  </a:lnTo>
                  <a:lnTo>
                    <a:pt x="187293" y="1213939"/>
                  </a:lnTo>
                  <a:lnTo>
                    <a:pt x="188578" y="1213939"/>
                  </a:lnTo>
                  <a:lnTo>
                    <a:pt x="189864" y="1213939"/>
                  </a:lnTo>
                  <a:lnTo>
                    <a:pt x="191154" y="1213939"/>
                  </a:lnTo>
                  <a:lnTo>
                    <a:pt x="192440" y="1213939"/>
                  </a:lnTo>
                  <a:lnTo>
                    <a:pt x="193729" y="1213939"/>
                  </a:lnTo>
                  <a:lnTo>
                    <a:pt x="195015" y="1213939"/>
                  </a:lnTo>
                  <a:lnTo>
                    <a:pt x="196305" y="1213939"/>
                  </a:lnTo>
                  <a:lnTo>
                    <a:pt x="197591" y="1213939"/>
                  </a:lnTo>
                  <a:lnTo>
                    <a:pt x="198876" y="1213939"/>
                  </a:lnTo>
                  <a:lnTo>
                    <a:pt x="200166" y="1213939"/>
                  </a:lnTo>
                  <a:lnTo>
                    <a:pt x="201452" y="1213939"/>
                  </a:lnTo>
                  <a:lnTo>
                    <a:pt x="202742" y="1213939"/>
                  </a:lnTo>
                  <a:lnTo>
                    <a:pt x="204027" y="1213939"/>
                  </a:lnTo>
                  <a:lnTo>
                    <a:pt x="205317" y="1213939"/>
                  </a:lnTo>
                  <a:lnTo>
                    <a:pt x="206603" y="1213939"/>
                  </a:lnTo>
                  <a:lnTo>
                    <a:pt x="207889" y="1213939"/>
                  </a:lnTo>
                  <a:lnTo>
                    <a:pt x="209178" y="1213939"/>
                  </a:lnTo>
                  <a:lnTo>
                    <a:pt x="210464" y="1213939"/>
                  </a:lnTo>
                  <a:lnTo>
                    <a:pt x="211754" y="1213939"/>
                  </a:lnTo>
                  <a:lnTo>
                    <a:pt x="213040" y="1213939"/>
                  </a:lnTo>
                  <a:lnTo>
                    <a:pt x="214329" y="1213939"/>
                  </a:lnTo>
                  <a:lnTo>
                    <a:pt x="215615" y="1213939"/>
                  </a:lnTo>
                  <a:lnTo>
                    <a:pt x="216901" y="1213939"/>
                  </a:lnTo>
                  <a:lnTo>
                    <a:pt x="218191" y="1213939"/>
                  </a:lnTo>
                  <a:lnTo>
                    <a:pt x="219476" y="1213939"/>
                  </a:lnTo>
                  <a:lnTo>
                    <a:pt x="220766" y="1213939"/>
                  </a:lnTo>
                  <a:lnTo>
                    <a:pt x="222052" y="1213939"/>
                  </a:lnTo>
                  <a:lnTo>
                    <a:pt x="223342" y="1213939"/>
                  </a:lnTo>
                  <a:lnTo>
                    <a:pt x="224627" y="1213939"/>
                  </a:lnTo>
                  <a:lnTo>
                    <a:pt x="225913" y="1213939"/>
                  </a:lnTo>
                  <a:lnTo>
                    <a:pt x="227203" y="1213939"/>
                  </a:lnTo>
                  <a:lnTo>
                    <a:pt x="228488" y="1213939"/>
                  </a:lnTo>
                  <a:lnTo>
                    <a:pt x="229778" y="1213939"/>
                  </a:lnTo>
                  <a:lnTo>
                    <a:pt x="231064" y="1213939"/>
                  </a:lnTo>
                  <a:lnTo>
                    <a:pt x="232354" y="1213939"/>
                  </a:lnTo>
                  <a:lnTo>
                    <a:pt x="233639" y="1213939"/>
                  </a:lnTo>
                  <a:lnTo>
                    <a:pt x="234925" y="1213939"/>
                  </a:lnTo>
                  <a:lnTo>
                    <a:pt x="236215" y="1213939"/>
                  </a:lnTo>
                  <a:lnTo>
                    <a:pt x="237501" y="1213939"/>
                  </a:lnTo>
                  <a:lnTo>
                    <a:pt x="238790" y="1213939"/>
                  </a:lnTo>
                  <a:lnTo>
                    <a:pt x="240076" y="1213939"/>
                  </a:lnTo>
                  <a:lnTo>
                    <a:pt x="241366" y="1213939"/>
                  </a:lnTo>
                  <a:lnTo>
                    <a:pt x="242652" y="1213939"/>
                  </a:lnTo>
                  <a:lnTo>
                    <a:pt x="243937" y="1213939"/>
                  </a:lnTo>
                  <a:lnTo>
                    <a:pt x="245227" y="1213939"/>
                  </a:lnTo>
                  <a:lnTo>
                    <a:pt x="246513" y="1213939"/>
                  </a:lnTo>
                  <a:lnTo>
                    <a:pt x="247803" y="1213939"/>
                  </a:lnTo>
                  <a:lnTo>
                    <a:pt x="249088" y="1213939"/>
                  </a:lnTo>
                  <a:lnTo>
                    <a:pt x="250378" y="1213939"/>
                  </a:lnTo>
                  <a:lnTo>
                    <a:pt x="251664" y="1213939"/>
                  </a:lnTo>
                  <a:lnTo>
                    <a:pt x="252950" y="1213939"/>
                  </a:lnTo>
                  <a:lnTo>
                    <a:pt x="254239" y="1213939"/>
                  </a:lnTo>
                  <a:lnTo>
                    <a:pt x="255525" y="1213939"/>
                  </a:lnTo>
                  <a:lnTo>
                    <a:pt x="256815" y="1213939"/>
                  </a:lnTo>
                  <a:lnTo>
                    <a:pt x="258101" y="1213939"/>
                  </a:lnTo>
                  <a:lnTo>
                    <a:pt x="259390" y="1213939"/>
                  </a:lnTo>
                  <a:lnTo>
                    <a:pt x="260676" y="1213939"/>
                  </a:lnTo>
                  <a:lnTo>
                    <a:pt x="261962" y="1213939"/>
                  </a:lnTo>
                  <a:lnTo>
                    <a:pt x="263252" y="1213939"/>
                  </a:lnTo>
                  <a:lnTo>
                    <a:pt x="264537" y="1213939"/>
                  </a:lnTo>
                  <a:lnTo>
                    <a:pt x="265827" y="1213939"/>
                  </a:lnTo>
                  <a:lnTo>
                    <a:pt x="267113" y="1213939"/>
                  </a:lnTo>
                  <a:lnTo>
                    <a:pt x="268403" y="1213939"/>
                  </a:lnTo>
                  <a:lnTo>
                    <a:pt x="269688" y="1213939"/>
                  </a:lnTo>
                  <a:lnTo>
                    <a:pt x="270978" y="1213939"/>
                  </a:lnTo>
                  <a:lnTo>
                    <a:pt x="272264" y="1213939"/>
                  </a:lnTo>
                  <a:lnTo>
                    <a:pt x="273549" y="1213939"/>
                  </a:lnTo>
                  <a:lnTo>
                    <a:pt x="274839" y="1213939"/>
                  </a:lnTo>
                  <a:lnTo>
                    <a:pt x="276125" y="1213939"/>
                  </a:lnTo>
                  <a:lnTo>
                    <a:pt x="277415" y="1213939"/>
                  </a:lnTo>
                  <a:lnTo>
                    <a:pt x="278700" y="1213939"/>
                  </a:lnTo>
                  <a:lnTo>
                    <a:pt x="279990" y="1213939"/>
                  </a:lnTo>
                  <a:lnTo>
                    <a:pt x="281276" y="1213939"/>
                  </a:lnTo>
                  <a:lnTo>
                    <a:pt x="282562" y="1213939"/>
                  </a:lnTo>
                  <a:lnTo>
                    <a:pt x="283851" y="1213939"/>
                  </a:lnTo>
                  <a:lnTo>
                    <a:pt x="285137" y="1213939"/>
                  </a:lnTo>
                  <a:lnTo>
                    <a:pt x="286427" y="1213939"/>
                  </a:lnTo>
                  <a:lnTo>
                    <a:pt x="287713" y="1213939"/>
                  </a:lnTo>
                  <a:lnTo>
                    <a:pt x="289002" y="1213939"/>
                  </a:lnTo>
                  <a:lnTo>
                    <a:pt x="290288" y="1213939"/>
                  </a:lnTo>
                  <a:lnTo>
                    <a:pt x="291574" y="1213939"/>
                  </a:lnTo>
                  <a:lnTo>
                    <a:pt x="292864" y="1213939"/>
                  </a:lnTo>
                  <a:lnTo>
                    <a:pt x="294149" y="1213939"/>
                  </a:lnTo>
                  <a:lnTo>
                    <a:pt x="295439" y="1213939"/>
                  </a:lnTo>
                  <a:lnTo>
                    <a:pt x="296725" y="1213939"/>
                  </a:lnTo>
                  <a:lnTo>
                    <a:pt x="298015" y="1213939"/>
                  </a:lnTo>
                  <a:lnTo>
                    <a:pt x="299300" y="1213939"/>
                  </a:lnTo>
                  <a:lnTo>
                    <a:pt x="300586" y="1213939"/>
                  </a:lnTo>
                  <a:lnTo>
                    <a:pt x="301876" y="1213939"/>
                  </a:lnTo>
                  <a:lnTo>
                    <a:pt x="303162" y="1213939"/>
                  </a:lnTo>
                  <a:lnTo>
                    <a:pt x="304451" y="1213939"/>
                  </a:lnTo>
                  <a:lnTo>
                    <a:pt x="305737" y="1213939"/>
                  </a:lnTo>
                  <a:lnTo>
                    <a:pt x="307027" y="1213939"/>
                  </a:lnTo>
                  <a:lnTo>
                    <a:pt x="308313" y="1213939"/>
                  </a:lnTo>
                  <a:lnTo>
                    <a:pt x="309598" y="1213939"/>
                  </a:lnTo>
                  <a:lnTo>
                    <a:pt x="310888" y="1213939"/>
                  </a:lnTo>
                  <a:lnTo>
                    <a:pt x="312174" y="1213939"/>
                  </a:lnTo>
                  <a:lnTo>
                    <a:pt x="313463" y="1213939"/>
                  </a:lnTo>
                  <a:lnTo>
                    <a:pt x="314749" y="1213939"/>
                  </a:lnTo>
                  <a:lnTo>
                    <a:pt x="316039" y="1213939"/>
                  </a:lnTo>
                  <a:lnTo>
                    <a:pt x="317325" y="1213939"/>
                  </a:lnTo>
                  <a:lnTo>
                    <a:pt x="318610" y="1213939"/>
                  </a:lnTo>
                  <a:lnTo>
                    <a:pt x="319900" y="1213939"/>
                  </a:lnTo>
                  <a:lnTo>
                    <a:pt x="321186" y="1213939"/>
                  </a:lnTo>
                  <a:lnTo>
                    <a:pt x="322476" y="1213939"/>
                  </a:lnTo>
                  <a:lnTo>
                    <a:pt x="323761" y="1213939"/>
                  </a:lnTo>
                  <a:lnTo>
                    <a:pt x="325051" y="1213939"/>
                  </a:lnTo>
                  <a:lnTo>
                    <a:pt x="326337" y="1213939"/>
                  </a:lnTo>
                  <a:lnTo>
                    <a:pt x="327623" y="1213939"/>
                  </a:lnTo>
                  <a:lnTo>
                    <a:pt x="328912" y="1213939"/>
                  </a:lnTo>
                  <a:lnTo>
                    <a:pt x="330198" y="1213939"/>
                  </a:lnTo>
                  <a:lnTo>
                    <a:pt x="331488" y="1213939"/>
                  </a:lnTo>
                  <a:lnTo>
                    <a:pt x="332774" y="1213939"/>
                  </a:lnTo>
                  <a:lnTo>
                    <a:pt x="334063" y="1213939"/>
                  </a:lnTo>
                  <a:lnTo>
                    <a:pt x="335349" y="1213939"/>
                  </a:lnTo>
                  <a:lnTo>
                    <a:pt x="336635" y="1213939"/>
                  </a:lnTo>
                  <a:lnTo>
                    <a:pt x="337925" y="1213939"/>
                  </a:lnTo>
                  <a:lnTo>
                    <a:pt x="339210" y="1213939"/>
                  </a:lnTo>
                  <a:lnTo>
                    <a:pt x="340500" y="1213939"/>
                  </a:lnTo>
                  <a:lnTo>
                    <a:pt x="341786" y="1213939"/>
                  </a:lnTo>
                  <a:lnTo>
                    <a:pt x="343076" y="1213939"/>
                  </a:lnTo>
                  <a:lnTo>
                    <a:pt x="344361" y="1213939"/>
                  </a:lnTo>
                  <a:lnTo>
                    <a:pt x="345647" y="1213939"/>
                  </a:lnTo>
                  <a:lnTo>
                    <a:pt x="346937" y="1213939"/>
                  </a:lnTo>
                  <a:lnTo>
                    <a:pt x="348222" y="1213939"/>
                  </a:lnTo>
                  <a:lnTo>
                    <a:pt x="349512" y="1213939"/>
                  </a:lnTo>
                  <a:lnTo>
                    <a:pt x="350798" y="1213939"/>
                  </a:lnTo>
                  <a:lnTo>
                    <a:pt x="352088" y="1213939"/>
                  </a:lnTo>
                  <a:lnTo>
                    <a:pt x="353373" y="1213939"/>
                  </a:lnTo>
                  <a:lnTo>
                    <a:pt x="354659" y="1213939"/>
                  </a:lnTo>
                  <a:lnTo>
                    <a:pt x="355949" y="1213939"/>
                  </a:lnTo>
                  <a:lnTo>
                    <a:pt x="357235" y="1213939"/>
                  </a:lnTo>
                  <a:lnTo>
                    <a:pt x="358524" y="1213939"/>
                  </a:lnTo>
                  <a:lnTo>
                    <a:pt x="359810" y="1213939"/>
                  </a:lnTo>
                  <a:lnTo>
                    <a:pt x="361100" y="1213939"/>
                  </a:lnTo>
                  <a:lnTo>
                    <a:pt x="362386" y="1213939"/>
                  </a:lnTo>
                  <a:lnTo>
                    <a:pt x="363675" y="1213939"/>
                  </a:lnTo>
                  <a:lnTo>
                    <a:pt x="364961" y="1213939"/>
                  </a:lnTo>
                  <a:lnTo>
                    <a:pt x="366247" y="1213939"/>
                  </a:lnTo>
                  <a:lnTo>
                    <a:pt x="367537" y="1213939"/>
                  </a:lnTo>
                  <a:lnTo>
                    <a:pt x="368822" y="1213939"/>
                  </a:lnTo>
                  <a:lnTo>
                    <a:pt x="370112" y="1213939"/>
                  </a:lnTo>
                  <a:lnTo>
                    <a:pt x="371398" y="1213939"/>
                  </a:lnTo>
                  <a:lnTo>
                    <a:pt x="372688" y="1213939"/>
                  </a:lnTo>
                  <a:lnTo>
                    <a:pt x="373973" y="1213939"/>
                  </a:lnTo>
                  <a:lnTo>
                    <a:pt x="375259" y="1213939"/>
                  </a:lnTo>
                  <a:lnTo>
                    <a:pt x="376549" y="1213939"/>
                  </a:lnTo>
                  <a:lnTo>
                    <a:pt x="377835" y="1213939"/>
                  </a:lnTo>
                  <a:lnTo>
                    <a:pt x="379124" y="1213939"/>
                  </a:lnTo>
                  <a:lnTo>
                    <a:pt x="380410" y="1213939"/>
                  </a:lnTo>
                  <a:lnTo>
                    <a:pt x="381700" y="1213939"/>
                  </a:lnTo>
                  <a:lnTo>
                    <a:pt x="382986" y="1213939"/>
                  </a:lnTo>
                  <a:lnTo>
                    <a:pt x="384271" y="1213939"/>
                  </a:lnTo>
                  <a:lnTo>
                    <a:pt x="385561" y="1213939"/>
                  </a:lnTo>
                  <a:lnTo>
                    <a:pt x="386847" y="1213939"/>
                  </a:lnTo>
                  <a:lnTo>
                    <a:pt x="388137" y="1213939"/>
                  </a:lnTo>
                  <a:lnTo>
                    <a:pt x="389422" y="1213939"/>
                  </a:lnTo>
                  <a:lnTo>
                    <a:pt x="390712" y="1213939"/>
                  </a:lnTo>
                  <a:lnTo>
                    <a:pt x="391998" y="1213939"/>
                  </a:lnTo>
                  <a:lnTo>
                    <a:pt x="393283" y="1213939"/>
                  </a:lnTo>
                  <a:lnTo>
                    <a:pt x="394573" y="1213939"/>
                  </a:lnTo>
                  <a:lnTo>
                    <a:pt x="395859" y="1213939"/>
                  </a:lnTo>
                  <a:lnTo>
                    <a:pt x="397149" y="1213939"/>
                  </a:lnTo>
                  <a:lnTo>
                    <a:pt x="398434" y="1213939"/>
                  </a:lnTo>
                  <a:lnTo>
                    <a:pt x="399724" y="1213939"/>
                  </a:lnTo>
                  <a:lnTo>
                    <a:pt x="401010" y="1213939"/>
                  </a:lnTo>
                  <a:lnTo>
                    <a:pt x="402296" y="1213939"/>
                  </a:lnTo>
                  <a:lnTo>
                    <a:pt x="403585" y="1213939"/>
                  </a:lnTo>
                  <a:lnTo>
                    <a:pt x="404871" y="1213939"/>
                  </a:lnTo>
                  <a:lnTo>
                    <a:pt x="406161" y="1213939"/>
                  </a:lnTo>
                  <a:lnTo>
                    <a:pt x="407447" y="1213939"/>
                  </a:lnTo>
                  <a:lnTo>
                    <a:pt x="408736" y="1213939"/>
                  </a:lnTo>
                  <a:lnTo>
                    <a:pt x="410022" y="1213939"/>
                  </a:lnTo>
                  <a:lnTo>
                    <a:pt x="411308" y="1213939"/>
                  </a:lnTo>
                  <a:lnTo>
                    <a:pt x="412598" y="1213939"/>
                  </a:lnTo>
                  <a:lnTo>
                    <a:pt x="413883" y="1213939"/>
                  </a:lnTo>
                  <a:lnTo>
                    <a:pt x="415173" y="1213939"/>
                  </a:lnTo>
                  <a:lnTo>
                    <a:pt x="416459" y="1213939"/>
                  </a:lnTo>
                  <a:lnTo>
                    <a:pt x="417749" y="1213939"/>
                  </a:lnTo>
                  <a:lnTo>
                    <a:pt x="419034" y="1213939"/>
                  </a:lnTo>
                  <a:lnTo>
                    <a:pt x="420320" y="1213939"/>
                  </a:lnTo>
                  <a:lnTo>
                    <a:pt x="421610" y="1213939"/>
                  </a:lnTo>
                  <a:lnTo>
                    <a:pt x="422896" y="1213939"/>
                  </a:lnTo>
                  <a:lnTo>
                    <a:pt x="424185" y="1213939"/>
                  </a:lnTo>
                  <a:lnTo>
                    <a:pt x="425471" y="1213939"/>
                  </a:lnTo>
                  <a:lnTo>
                    <a:pt x="426761" y="1213939"/>
                  </a:lnTo>
                  <a:lnTo>
                    <a:pt x="428047" y="1213939"/>
                  </a:lnTo>
                  <a:lnTo>
                    <a:pt x="429332" y="1213939"/>
                  </a:lnTo>
                  <a:lnTo>
                    <a:pt x="430622" y="1213939"/>
                  </a:lnTo>
                  <a:lnTo>
                    <a:pt x="431908" y="1213939"/>
                  </a:lnTo>
                  <a:lnTo>
                    <a:pt x="433198" y="1213939"/>
                  </a:lnTo>
                  <a:lnTo>
                    <a:pt x="434483" y="1213939"/>
                  </a:lnTo>
                  <a:lnTo>
                    <a:pt x="435773" y="1213939"/>
                  </a:lnTo>
                  <a:lnTo>
                    <a:pt x="437059" y="1213939"/>
                  </a:lnTo>
                  <a:lnTo>
                    <a:pt x="438344" y="1213939"/>
                  </a:lnTo>
                  <a:lnTo>
                    <a:pt x="439634" y="1213939"/>
                  </a:lnTo>
                  <a:lnTo>
                    <a:pt x="440920" y="1213939"/>
                  </a:lnTo>
                  <a:lnTo>
                    <a:pt x="442210" y="1213939"/>
                  </a:lnTo>
                  <a:lnTo>
                    <a:pt x="443495" y="1213939"/>
                  </a:lnTo>
                  <a:lnTo>
                    <a:pt x="444785" y="1213939"/>
                  </a:lnTo>
                  <a:lnTo>
                    <a:pt x="446071" y="1213939"/>
                  </a:lnTo>
                  <a:lnTo>
                    <a:pt x="447357" y="1213939"/>
                  </a:lnTo>
                  <a:lnTo>
                    <a:pt x="448646" y="1213939"/>
                  </a:lnTo>
                  <a:lnTo>
                    <a:pt x="449932" y="1213939"/>
                  </a:lnTo>
                  <a:lnTo>
                    <a:pt x="451222" y="1213939"/>
                  </a:lnTo>
                  <a:lnTo>
                    <a:pt x="452508" y="1213939"/>
                  </a:lnTo>
                  <a:lnTo>
                    <a:pt x="453797" y="1213939"/>
                  </a:lnTo>
                  <a:lnTo>
                    <a:pt x="455083" y="1213939"/>
                  </a:lnTo>
                  <a:lnTo>
                    <a:pt x="456373" y="1213939"/>
                  </a:lnTo>
                  <a:lnTo>
                    <a:pt x="457659" y="1213939"/>
                  </a:lnTo>
                  <a:lnTo>
                    <a:pt x="458944" y="1213939"/>
                  </a:lnTo>
                  <a:lnTo>
                    <a:pt x="460234" y="1213939"/>
                  </a:lnTo>
                  <a:lnTo>
                    <a:pt x="461520" y="1213939"/>
                  </a:lnTo>
                  <a:lnTo>
                    <a:pt x="462810" y="1213939"/>
                  </a:lnTo>
                  <a:lnTo>
                    <a:pt x="464095" y="1213939"/>
                  </a:lnTo>
                  <a:lnTo>
                    <a:pt x="465385" y="1213939"/>
                  </a:lnTo>
                  <a:lnTo>
                    <a:pt x="466671" y="1213939"/>
                  </a:lnTo>
                  <a:lnTo>
                    <a:pt x="467957" y="1213939"/>
                  </a:lnTo>
                  <a:lnTo>
                    <a:pt x="469246" y="1213939"/>
                  </a:lnTo>
                  <a:lnTo>
                    <a:pt x="470532" y="1213939"/>
                  </a:lnTo>
                  <a:lnTo>
                    <a:pt x="471822" y="1213939"/>
                  </a:lnTo>
                  <a:lnTo>
                    <a:pt x="473108" y="1213939"/>
                  </a:lnTo>
                  <a:lnTo>
                    <a:pt x="474397" y="1213939"/>
                  </a:lnTo>
                  <a:lnTo>
                    <a:pt x="475683" y="1213939"/>
                  </a:lnTo>
                  <a:lnTo>
                    <a:pt x="476969" y="1213939"/>
                  </a:lnTo>
                  <a:lnTo>
                    <a:pt x="478259" y="1213939"/>
                  </a:lnTo>
                  <a:lnTo>
                    <a:pt x="479544" y="1213939"/>
                  </a:lnTo>
                  <a:lnTo>
                    <a:pt x="480834" y="1213939"/>
                  </a:lnTo>
                  <a:lnTo>
                    <a:pt x="482120" y="1213939"/>
                  </a:lnTo>
                  <a:lnTo>
                    <a:pt x="483410" y="1213939"/>
                  </a:lnTo>
                  <a:lnTo>
                    <a:pt x="484695" y="1213939"/>
                  </a:lnTo>
                  <a:lnTo>
                    <a:pt x="485981" y="1213939"/>
                  </a:lnTo>
                  <a:lnTo>
                    <a:pt x="487271" y="1213939"/>
                  </a:lnTo>
                  <a:lnTo>
                    <a:pt x="488556" y="1213939"/>
                  </a:lnTo>
                  <a:lnTo>
                    <a:pt x="489846" y="1213939"/>
                  </a:lnTo>
                  <a:lnTo>
                    <a:pt x="491132" y="1213939"/>
                  </a:lnTo>
                  <a:lnTo>
                    <a:pt x="492422" y="1213939"/>
                  </a:lnTo>
                  <a:lnTo>
                    <a:pt x="493707" y="1213939"/>
                  </a:lnTo>
                  <a:lnTo>
                    <a:pt x="494993" y="1213939"/>
                  </a:lnTo>
                  <a:lnTo>
                    <a:pt x="496283" y="1213939"/>
                  </a:lnTo>
                  <a:lnTo>
                    <a:pt x="497569" y="1213939"/>
                  </a:lnTo>
                  <a:lnTo>
                    <a:pt x="498858" y="1213939"/>
                  </a:lnTo>
                  <a:lnTo>
                    <a:pt x="500144" y="1213939"/>
                  </a:lnTo>
                  <a:lnTo>
                    <a:pt x="501434" y="1213939"/>
                  </a:lnTo>
                  <a:lnTo>
                    <a:pt x="502720" y="1213939"/>
                  </a:lnTo>
                  <a:lnTo>
                    <a:pt x="504005" y="1213939"/>
                  </a:lnTo>
                  <a:lnTo>
                    <a:pt x="505295" y="1213939"/>
                  </a:lnTo>
                  <a:lnTo>
                    <a:pt x="506581" y="1213939"/>
                  </a:lnTo>
                  <a:lnTo>
                    <a:pt x="507871" y="1213939"/>
                  </a:lnTo>
                  <a:lnTo>
                    <a:pt x="509156" y="1213939"/>
                  </a:lnTo>
                  <a:lnTo>
                    <a:pt x="510446" y="1213939"/>
                  </a:lnTo>
                  <a:lnTo>
                    <a:pt x="511732" y="1213939"/>
                  </a:lnTo>
                  <a:lnTo>
                    <a:pt x="513018" y="1213939"/>
                  </a:lnTo>
                  <a:lnTo>
                    <a:pt x="514307" y="1213939"/>
                  </a:lnTo>
                  <a:lnTo>
                    <a:pt x="515593" y="1213939"/>
                  </a:lnTo>
                  <a:lnTo>
                    <a:pt x="516883" y="1213939"/>
                  </a:lnTo>
                  <a:lnTo>
                    <a:pt x="518169" y="1213939"/>
                  </a:lnTo>
                  <a:lnTo>
                    <a:pt x="519458" y="1213939"/>
                  </a:lnTo>
                  <a:lnTo>
                    <a:pt x="520744" y="1213939"/>
                  </a:lnTo>
                  <a:lnTo>
                    <a:pt x="522030" y="1213939"/>
                  </a:lnTo>
                  <a:lnTo>
                    <a:pt x="523320" y="1213939"/>
                  </a:lnTo>
                  <a:lnTo>
                    <a:pt x="524605" y="1213939"/>
                  </a:lnTo>
                  <a:lnTo>
                    <a:pt x="525895" y="1213939"/>
                  </a:lnTo>
                  <a:lnTo>
                    <a:pt x="527181" y="1213939"/>
                  </a:lnTo>
                  <a:lnTo>
                    <a:pt x="528471" y="1213939"/>
                  </a:lnTo>
                  <a:lnTo>
                    <a:pt x="529756" y="1213939"/>
                  </a:lnTo>
                  <a:lnTo>
                    <a:pt x="531042" y="1213939"/>
                  </a:lnTo>
                  <a:lnTo>
                    <a:pt x="532332" y="1213939"/>
                  </a:lnTo>
                  <a:lnTo>
                    <a:pt x="533617" y="1213939"/>
                  </a:lnTo>
                  <a:lnTo>
                    <a:pt x="534907" y="1213939"/>
                  </a:lnTo>
                  <a:lnTo>
                    <a:pt x="536193" y="1213939"/>
                  </a:lnTo>
                  <a:lnTo>
                    <a:pt x="537483" y="1213939"/>
                  </a:lnTo>
                  <a:lnTo>
                    <a:pt x="538768" y="1213939"/>
                  </a:lnTo>
                  <a:lnTo>
                    <a:pt x="540058" y="1213939"/>
                  </a:lnTo>
                  <a:lnTo>
                    <a:pt x="541344" y="1213939"/>
                  </a:lnTo>
                  <a:lnTo>
                    <a:pt x="542630" y="1213939"/>
                  </a:lnTo>
                  <a:lnTo>
                    <a:pt x="543919" y="1213939"/>
                  </a:lnTo>
                  <a:lnTo>
                    <a:pt x="545205" y="1213939"/>
                  </a:lnTo>
                  <a:lnTo>
                    <a:pt x="546495" y="1211129"/>
                  </a:lnTo>
                  <a:lnTo>
                    <a:pt x="547781" y="1211129"/>
                  </a:lnTo>
                  <a:lnTo>
                    <a:pt x="549070" y="1212066"/>
                  </a:lnTo>
                  <a:lnTo>
                    <a:pt x="550356" y="1213002"/>
                  </a:lnTo>
                  <a:lnTo>
                    <a:pt x="551642" y="1211129"/>
                  </a:lnTo>
                  <a:lnTo>
                    <a:pt x="552932" y="1211129"/>
                  </a:lnTo>
                  <a:lnTo>
                    <a:pt x="554217" y="1212066"/>
                  </a:lnTo>
                  <a:lnTo>
                    <a:pt x="555507" y="1212066"/>
                  </a:lnTo>
                  <a:lnTo>
                    <a:pt x="556793" y="1213002"/>
                  </a:lnTo>
                  <a:lnTo>
                    <a:pt x="558083" y="1210196"/>
                  </a:lnTo>
                  <a:lnTo>
                    <a:pt x="559368" y="1213939"/>
                  </a:lnTo>
                  <a:lnTo>
                    <a:pt x="560654" y="1201772"/>
                  </a:lnTo>
                  <a:lnTo>
                    <a:pt x="561944" y="1206450"/>
                  </a:lnTo>
                  <a:lnTo>
                    <a:pt x="563230" y="1211129"/>
                  </a:lnTo>
                  <a:lnTo>
                    <a:pt x="564519" y="1213002"/>
                  </a:lnTo>
                  <a:lnTo>
                    <a:pt x="565805" y="1213002"/>
                  </a:lnTo>
                  <a:lnTo>
                    <a:pt x="567095" y="1213002"/>
                  </a:lnTo>
                  <a:lnTo>
                    <a:pt x="568381" y="1212066"/>
                  </a:lnTo>
                  <a:lnTo>
                    <a:pt x="569666" y="1213002"/>
                  </a:lnTo>
                  <a:lnTo>
                    <a:pt x="570956" y="1213002"/>
                  </a:lnTo>
                  <a:lnTo>
                    <a:pt x="572242" y="1213939"/>
                  </a:lnTo>
                  <a:lnTo>
                    <a:pt x="573532" y="1212066"/>
                  </a:lnTo>
                  <a:lnTo>
                    <a:pt x="574817" y="1212066"/>
                  </a:lnTo>
                  <a:lnTo>
                    <a:pt x="576107" y="1213939"/>
                  </a:lnTo>
                  <a:lnTo>
                    <a:pt x="577393" y="1202708"/>
                  </a:lnTo>
                  <a:lnTo>
                    <a:pt x="578678" y="913496"/>
                  </a:lnTo>
                  <a:lnTo>
                    <a:pt x="579968" y="934088"/>
                  </a:lnTo>
                  <a:lnTo>
                    <a:pt x="581254" y="1046404"/>
                  </a:lnTo>
                  <a:lnTo>
                    <a:pt x="582544" y="1036106"/>
                  </a:lnTo>
                  <a:lnTo>
                    <a:pt x="583829" y="979014"/>
                  </a:lnTo>
                  <a:lnTo>
                    <a:pt x="585119" y="1042658"/>
                  </a:lnTo>
                  <a:lnTo>
                    <a:pt x="586405" y="1049209"/>
                  </a:lnTo>
                  <a:lnTo>
                    <a:pt x="587695" y="968716"/>
                  </a:lnTo>
                  <a:lnTo>
                    <a:pt x="588980" y="1044531"/>
                  </a:lnTo>
                  <a:lnTo>
                    <a:pt x="590266" y="1078226"/>
                  </a:lnTo>
                  <a:lnTo>
                    <a:pt x="591556" y="1098817"/>
                  </a:lnTo>
                  <a:lnTo>
                    <a:pt x="592842" y="1092266"/>
                  </a:lnTo>
                  <a:lnTo>
                    <a:pt x="594131" y="1102560"/>
                  </a:lnTo>
                  <a:lnTo>
                    <a:pt x="595417" y="1110984"/>
                  </a:lnTo>
                  <a:lnTo>
                    <a:pt x="596707" y="1016451"/>
                  </a:lnTo>
                  <a:lnTo>
                    <a:pt x="597993" y="1020197"/>
                  </a:lnTo>
                  <a:lnTo>
                    <a:pt x="599278" y="1060440"/>
                  </a:lnTo>
                  <a:lnTo>
                    <a:pt x="600568" y="1019260"/>
                  </a:lnTo>
                  <a:lnTo>
                    <a:pt x="601854" y="970589"/>
                  </a:lnTo>
                  <a:lnTo>
                    <a:pt x="603144" y="951870"/>
                  </a:lnTo>
                  <a:lnTo>
                    <a:pt x="604429" y="955612"/>
                  </a:lnTo>
                  <a:lnTo>
                    <a:pt x="605719" y="1036106"/>
                  </a:lnTo>
                  <a:lnTo>
                    <a:pt x="607005" y="1024875"/>
                  </a:lnTo>
                  <a:lnTo>
                    <a:pt x="608291" y="1003347"/>
                  </a:lnTo>
                  <a:lnTo>
                    <a:pt x="609580" y="1027681"/>
                  </a:lnTo>
                  <a:lnTo>
                    <a:pt x="610866" y="974335"/>
                  </a:lnTo>
                  <a:lnTo>
                    <a:pt x="612156" y="1047336"/>
                  </a:lnTo>
                  <a:lnTo>
                    <a:pt x="613442" y="1041721"/>
                  </a:lnTo>
                  <a:lnTo>
                    <a:pt x="614731" y="1002411"/>
                  </a:lnTo>
                  <a:lnTo>
                    <a:pt x="616017" y="979014"/>
                  </a:lnTo>
                  <a:lnTo>
                    <a:pt x="617303" y="1091329"/>
                  </a:lnTo>
                  <a:lnTo>
                    <a:pt x="618593" y="1070737"/>
                  </a:lnTo>
                  <a:lnTo>
                    <a:pt x="619878" y="1023939"/>
                  </a:lnTo>
                  <a:lnTo>
                    <a:pt x="621168" y="1043594"/>
                  </a:lnTo>
                  <a:lnTo>
                    <a:pt x="622454" y="1046404"/>
                  </a:lnTo>
                  <a:lnTo>
                    <a:pt x="623744" y="1079162"/>
                  </a:lnTo>
                  <a:lnTo>
                    <a:pt x="625029" y="978077"/>
                  </a:lnTo>
                  <a:lnTo>
                    <a:pt x="626315" y="1076353"/>
                  </a:lnTo>
                  <a:lnTo>
                    <a:pt x="627605" y="1056697"/>
                  </a:lnTo>
                  <a:lnTo>
                    <a:pt x="628890" y="946255"/>
                  </a:lnTo>
                  <a:lnTo>
                    <a:pt x="630180" y="956549"/>
                  </a:lnTo>
                  <a:lnTo>
                    <a:pt x="631466" y="1038915"/>
                  </a:lnTo>
                  <a:lnTo>
                    <a:pt x="632752" y="1015514"/>
                  </a:lnTo>
                  <a:lnTo>
                    <a:pt x="634041" y="1021129"/>
                  </a:lnTo>
                  <a:lnTo>
                    <a:pt x="635327" y="1066991"/>
                  </a:lnTo>
                  <a:lnTo>
                    <a:pt x="636617" y="1122215"/>
                  </a:lnTo>
                  <a:lnTo>
                    <a:pt x="637903" y="1031427"/>
                  </a:lnTo>
                  <a:lnTo>
                    <a:pt x="639192" y="1046404"/>
                  </a:lnTo>
                  <a:lnTo>
                    <a:pt x="640478" y="1068864"/>
                  </a:lnTo>
                  <a:lnTo>
                    <a:pt x="641768" y="991180"/>
                  </a:lnTo>
                  <a:lnTo>
                    <a:pt x="643054" y="832066"/>
                  </a:lnTo>
                  <a:lnTo>
                    <a:pt x="644339" y="998669"/>
                  </a:lnTo>
                  <a:lnTo>
                    <a:pt x="645629" y="1024875"/>
                  </a:lnTo>
                  <a:lnTo>
                    <a:pt x="646915" y="913496"/>
                  </a:lnTo>
                  <a:lnTo>
                    <a:pt x="648205" y="955612"/>
                  </a:lnTo>
                  <a:lnTo>
                    <a:pt x="649490" y="1002411"/>
                  </a:lnTo>
                  <a:lnTo>
                    <a:pt x="650780" y="995859"/>
                  </a:lnTo>
                  <a:lnTo>
                    <a:pt x="652066" y="764680"/>
                  </a:lnTo>
                  <a:lnTo>
                    <a:pt x="653352" y="1043594"/>
                  </a:lnTo>
                  <a:lnTo>
                    <a:pt x="654641" y="964974"/>
                  </a:lnTo>
                  <a:lnTo>
                    <a:pt x="655927" y="1028618"/>
                  </a:lnTo>
                  <a:lnTo>
                    <a:pt x="657217" y="1050146"/>
                  </a:lnTo>
                  <a:lnTo>
                    <a:pt x="658503" y="1081968"/>
                  </a:lnTo>
                  <a:lnTo>
                    <a:pt x="659792" y="944382"/>
                  </a:lnTo>
                  <a:lnTo>
                    <a:pt x="661078" y="973398"/>
                  </a:lnTo>
                  <a:lnTo>
                    <a:pt x="662364" y="1017387"/>
                  </a:lnTo>
                  <a:lnTo>
                    <a:pt x="663654" y="1019260"/>
                  </a:lnTo>
                  <a:lnTo>
                    <a:pt x="664939" y="918175"/>
                  </a:lnTo>
                  <a:lnTo>
                    <a:pt x="666229" y="672956"/>
                  </a:lnTo>
                  <a:lnTo>
                    <a:pt x="667515" y="659853"/>
                  </a:lnTo>
                  <a:lnTo>
                    <a:pt x="668805" y="787141"/>
                  </a:lnTo>
                  <a:lnTo>
                    <a:pt x="670090" y="941576"/>
                  </a:lnTo>
                  <a:lnTo>
                    <a:pt x="671380" y="961231"/>
                  </a:lnTo>
                  <a:lnTo>
                    <a:pt x="672666" y="1035169"/>
                  </a:lnTo>
                  <a:lnTo>
                    <a:pt x="673951" y="677635"/>
                  </a:lnTo>
                  <a:lnTo>
                    <a:pt x="675241" y="759061"/>
                  </a:lnTo>
                  <a:lnTo>
                    <a:pt x="676527" y="976204"/>
                  </a:lnTo>
                  <a:lnTo>
                    <a:pt x="677817" y="986502"/>
                  </a:lnTo>
                  <a:lnTo>
                    <a:pt x="679102" y="954680"/>
                  </a:lnTo>
                  <a:lnTo>
                    <a:pt x="680392" y="1036106"/>
                  </a:lnTo>
                  <a:lnTo>
                    <a:pt x="681678" y="1039852"/>
                  </a:lnTo>
                  <a:lnTo>
                    <a:pt x="682964" y="1014578"/>
                  </a:lnTo>
                  <a:lnTo>
                    <a:pt x="684253" y="1032364"/>
                  </a:lnTo>
                  <a:lnTo>
                    <a:pt x="685539" y="928473"/>
                  </a:lnTo>
                  <a:lnTo>
                    <a:pt x="686829" y="1032364"/>
                  </a:lnTo>
                  <a:lnTo>
                    <a:pt x="688115" y="1041721"/>
                  </a:lnTo>
                  <a:lnTo>
                    <a:pt x="689404" y="1121278"/>
                  </a:lnTo>
                  <a:lnTo>
                    <a:pt x="690690" y="1100686"/>
                  </a:lnTo>
                  <a:lnTo>
                    <a:pt x="691976" y="1048273"/>
                  </a:lnTo>
                  <a:lnTo>
                    <a:pt x="693266" y="949997"/>
                  </a:lnTo>
                  <a:lnTo>
                    <a:pt x="694551" y="993990"/>
                  </a:lnTo>
                  <a:lnTo>
                    <a:pt x="695841" y="966847"/>
                  </a:lnTo>
                  <a:lnTo>
                    <a:pt x="697127" y="908818"/>
                  </a:lnTo>
                  <a:lnTo>
                    <a:pt x="698417" y="1014578"/>
                  </a:lnTo>
                  <a:lnTo>
                    <a:pt x="699702" y="1105369"/>
                  </a:lnTo>
                  <a:lnTo>
                    <a:pt x="700988" y="997732"/>
                  </a:lnTo>
                  <a:lnTo>
                    <a:pt x="702278" y="953743"/>
                  </a:lnTo>
                  <a:lnTo>
                    <a:pt x="703564" y="1009899"/>
                  </a:lnTo>
                  <a:lnTo>
                    <a:pt x="704853" y="672956"/>
                  </a:lnTo>
                  <a:lnTo>
                    <a:pt x="706139" y="750640"/>
                  </a:lnTo>
                  <a:lnTo>
                    <a:pt x="707429" y="1004284"/>
                  </a:lnTo>
                  <a:lnTo>
                    <a:pt x="708715" y="926600"/>
                  </a:lnTo>
                  <a:lnTo>
                    <a:pt x="710000" y="869507"/>
                  </a:lnTo>
                  <a:lnTo>
                    <a:pt x="711290" y="900393"/>
                  </a:lnTo>
                  <a:lnTo>
                    <a:pt x="712576" y="822709"/>
                  </a:lnTo>
                  <a:lnTo>
                    <a:pt x="713866" y="830197"/>
                  </a:lnTo>
                  <a:lnTo>
                    <a:pt x="715151" y="1005220"/>
                  </a:lnTo>
                  <a:lnTo>
                    <a:pt x="716441" y="1069801"/>
                  </a:lnTo>
                  <a:lnTo>
                    <a:pt x="717727" y="1085714"/>
                  </a:lnTo>
                  <a:lnTo>
                    <a:pt x="719012" y="1029554"/>
                  </a:lnTo>
                  <a:lnTo>
                    <a:pt x="720302" y="1041721"/>
                  </a:lnTo>
                  <a:lnTo>
                    <a:pt x="721588" y="1011772"/>
                  </a:lnTo>
                  <a:lnTo>
                    <a:pt x="722878" y="569061"/>
                  </a:lnTo>
                  <a:lnTo>
                    <a:pt x="724163" y="833939"/>
                  </a:lnTo>
                  <a:lnTo>
                    <a:pt x="725453" y="1076353"/>
                  </a:lnTo>
                  <a:lnTo>
                    <a:pt x="726739" y="1028618"/>
                  </a:lnTo>
                  <a:lnTo>
                    <a:pt x="728025" y="890095"/>
                  </a:lnTo>
                  <a:lnTo>
                    <a:pt x="729314" y="953743"/>
                  </a:lnTo>
                  <a:lnTo>
                    <a:pt x="730600" y="884480"/>
                  </a:lnTo>
                  <a:lnTo>
                    <a:pt x="731890" y="948128"/>
                  </a:lnTo>
                  <a:lnTo>
                    <a:pt x="733176" y="965910"/>
                  </a:lnTo>
                  <a:lnTo>
                    <a:pt x="734465" y="1035169"/>
                  </a:lnTo>
                  <a:lnTo>
                    <a:pt x="735751" y="1081031"/>
                  </a:lnTo>
                  <a:lnTo>
                    <a:pt x="737037" y="1052955"/>
                  </a:lnTo>
                  <a:lnTo>
                    <a:pt x="738327" y="1044531"/>
                  </a:lnTo>
                  <a:lnTo>
                    <a:pt x="739612" y="1083841"/>
                  </a:lnTo>
                  <a:lnTo>
                    <a:pt x="740902" y="1002411"/>
                  </a:lnTo>
                  <a:lnTo>
                    <a:pt x="742188" y="735664"/>
                  </a:lnTo>
                  <a:lnTo>
                    <a:pt x="743478" y="997732"/>
                  </a:lnTo>
                  <a:lnTo>
                    <a:pt x="744763" y="995859"/>
                  </a:lnTo>
                  <a:lnTo>
                    <a:pt x="746049" y="890095"/>
                  </a:lnTo>
                  <a:lnTo>
                    <a:pt x="747339" y="971525"/>
                  </a:lnTo>
                  <a:lnTo>
                    <a:pt x="748625" y="1053888"/>
                  </a:lnTo>
                  <a:lnTo>
                    <a:pt x="749914" y="993053"/>
                  </a:lnTo>
                  <a:lnTo>
                    <a:pt x="751200" y="1028618"/>
                  </a:lnTo>
                  <a:lnTo>
                    <a:pt x="752490" y="1059507"/>
                  </a:lnTo>
                  <a:lnTo>
                    <a:pt x="753776" y="1106302"/>
                  </a:lnTo>
                  <a:lnTo>
                    <a:pt x="755061" y="1074480"/>
                  </a:lnTo>
                  <a:lnTo>
                    <a:pt x="756351" y="1065122"/>
                  </a:lnTo>
                  <a:lnTo>
                    <a:pt x="757637" y="933152"/>
                  </a:lnTo>
                  <a:lnTo>
                    <a:pt x="758927" y="1015514"/>
                  </a:lnTo>
                  <a:lnTo>
                    <a:pt x="760212" y="1033300"/>
                  </a:lnTo>
                  <a:lnTo>
                    <a:pt x="761502" y="1093198"/>
                  </a:lnTo>
                  <a:lnTo>
                    <a:pt x="762788" y="1037979"/>
                  </a:lnTo>
                  <a:lnTo>
                    <a:pt x="764073" y="1045467"/>
                  </a:lnTo>
                  <a:lnTo>
                    <a:pt x="765363" y="1029554"/>
                  </a:lnTo>
                  <a:lnTo>
                    <a:pt x="766649" y="1046404"/>
                  </a:lnTo>
                  <a:lnTo>
                    <a:pt x="767939" y="1050146"/>
                  </a:lnTo>
                  <a:lnTo>
                    <a:pt x="769224" y="1084777"/>
                  </a:lnTo>
                  <a:lnTo>
                    <a:pt x="770514" y="1119405"/>
                  </a:lnTo>
                  <a:lnTo>
                    <a:pt x="771800" y="1105369"/>
                  </a:lnTo>
                  <a:lnTo>
                    <a:pt x="773086" y="1079162"/>
                  </a:lnTo>
                  <a:lnTo>
                    <a:pt x="774375" y="796502"/>
                  </a:lnTo>
                  <a:lnTo>
                    <a:pt x="775661" y="920048"/>
                  </a:lnTo>
                  <a:lnTo>
                    <a:pt x="776951" y="789950"/>
                  </a:lnTo>
                  <a:lnTo>
                    <a:pt x="778237" y="823645"/>
                  </a:lnTo>
                  <a:lnTo>
                    <a:pt x="779526" y="1023002"/>
                  </a:lnTo>
                  <a:lnTo>
                    <a:pt x="780812" y="867634"/>
                  </a:lnTo>
                  <a:lnTo>
                    <a:pt x="782098" y="912560"/>
                  </a:lnTo>
                  <a:lnTo>
                    <a:pt x="783388" y="888226"/>
                  </a:lnTo>
                  <a:lnTo>
                    <a:pt x="784673" y="965910"/>
                  </a:lnTo>
                  <a:lnTo>
                    <a:pt x="785963" y="914433"/>
                  </a:lnTo>
                  <a:lnTo>
                    <a:pt x="787249" y="715072"/>
                  </a:lnTo>
                  <a:lnTo>
                    <a:pt x="788539" y="1020197"/>
                  </a:lnTo>
                  <a:lnTo>
                    <a:pt x="789824" y="862956"/>
                  </a:lnTo>
                  <a:lnTo>
                    <a:pt x="791110" y="806796"/>
                  </a:lnTo>
                  <a:lnTo>
                    <a:pt x="792400" y="739406"/>
                  </a:lnTo>
                  <a:lnTo>
                    <a:pt x="793686" y="818026"/>
                  </a:lnTo>
                  <a:lnTo>
                    <a:pt x="794975" y="920985"/>
                  </a:lnTo>
                  <a:lnTo>
                    <a:pt x="796261" y="971525"/>
                  </a:lnTo>
                  <a:lnTo>
                    <a:pt x="797551" y="1042658"/>
                  </a:lnTo>
                  <a:lnTo>
                    <a:pt x="798837" y="1042658"/>
                  </a:lnTo>
                  <a:lnTo>
                    <a:pt x="800122" y="965910"/>
                  </a:lnTo>
                  <a:lnTo>
                    <a:pt x="801412" y="906945"/>
                  </a:lnTo>
                  <a:lnTo>
                    <a:pt x="802698" y="904135"/>
                  </a:lnTo>
                  <a:lnTo>
                    <a:pt x="803988" y="688865"/>
                  </a:lnTo>
                  <a:lnTo>
                    <a:pt x="805273" y="673889"/>
                  </a:lnTo>
                  <a:lnTo>
                    <a:pt x="806563" y="805859"/>
                  </a:lnTo>
                  <a:lnTo>
                    <a:pt x="807849" y="926600"/>
                  </a:lnTo>
                  <a:lnTo>
                    <a:pt x="809134" y="801181"/>
                  </a:lnTo>
                  <a:lnTo>
                    <a:pt x="810424" y="819899"/>
                  </a:lnTo>
                  <a:lnTo>
                    <a:pt x="811710" y="891032"/>
                  </a:lnTo>
                  <a:lnTo>
                    <a:pt x="813000" y="925663"/>
                  </a:lnTo>
                  <a:lnTo>
                    <a:pt x="814285" y="885416"/>
                  </a:lnTo>
                  <a:lnTo>
                    <a:pt x="815575" y="991180"/>
                  </a:lnTo>
                  <a:lnTo>
                    <a:pt x="816861" y="981819"/>
                  </a:lnTo>
                  <a:lnTo>
                    <a:pt x="818147" y="895714"/>
                  </a:lnTo>
                  <a:lnTo>
                    <a:pt x="819436" y="923790"/>
                  </a:lnTo>
                  <a:lnTo>
                    <a:pt x="820722" y="906008"/>
                  </a:lnTo>
                  <a:lnTo>
                    <a:pt x="822012" y="932215"/>
                  </a:lnTo>
                  <a:lnTo>
                    <a:pt x="823298" y="950933"/>
                  </a:lnTo>
                  <a:lnTo>
                    <a:pt x="824587" y="1012709"/>
                  </a:lnTo>
                  <a:lnTo>
                    <a:pt x="825873" y="1035169"/>
                  </a:lnTo>
                  <a:lnTo>
                    <a:pt x="827163" y="726302"/>
                  </a:lnTo>
                  <a:lnTo>
                    <a:pt x="828449" y="739406"/>
                  </a:lnTo>
                  <a:lnTo>
                    <a:pt x="829734" y="831130"/>
                  </a:lnTo>
                  <a:lnTo>
                    <a:pt x="831024" y="920985"/>
                  </a:lnTo>
                  <a:lnTo>
                    <a:pt x="832310" y="974335"/>
                  </a:lnTo>
                  <a:lnTo>
                    <a:pt x="833600" y="973398"/>
                  </a:lnTo>
                  <a:lnTo>
                    <a:pt x="834885" y="974335"/>
                  </a:lnTo>
                  <a:lnTo>
                    <a:pt x="836175" y="926600"/>
                  </a:lnTo>
                  <a:lnTo>
                    <a:pt x="837461" y="974335"/>
                  </a:lnTo>
                  <a:lnTo>
                    <a:pt x="838747" y="918175"/>
                  </a:lnTo>
                  <a:lnTo>
                    <a:pt x="840036" y="962164"/>
                  </a:lnTo>
                  <a:lnTo>
                    <a:pt x="841322" y="937830"/>
                  </a:lnTo>
                  <a:lnTo>
                    <a:pt x="842612" y="941576"/>
                  </a:lnTo>
                  <a:lnTo>
                    <a:pt x="843898" y="995859"/>
                  </a:lnTo>
                  <a:lnTo>
                    <a:pt x="845187" y="966847"/>
                  </a:lnTo>
                  <a:lnTo>
                    <a:pt x="846473" y="979014"/>
                  </a:lnTo>
                  <a:lnTo>
                    <a:pt x="847759" y="993053"/>
                  </a:lnTo>
                  <a:lnTo>
                    <a:pt x="849049" y="912560"/>
                  </a:lnTo>
                  <a:lnTo>
                    <a:pt x="850334" y="986502"/>
                  </a:lnTo>
                  <a:lnTo>
                    <a:pt x="851624" y="1056697"/>
                  </a:lnTo>
                  <a:lnTo>
                    <a:pt x="852910" y="1052955"/>
                  </a:lnTo>
                  <a:lnTo>
                    <a:pt x="854200" y="1035169"/>
                  </a:lnTo>
                  <a:lnTo>
                    <a:pt x="855485" y="1023002"/>
                  </a:lnTo>
                  <a:lnTo>
                    <a:pt x="856775" y="1035169"/>
                  </a:lnTo>
                  <a:lnTo>
                    <a:pt x="858061" y="876992"/>
                  </a:lnTo>
                  <a:lnTo>
                    <a:pt x="859346" y="940640"/>
                  </a:lnTo>
                  <a:lnTo>
                    <a:pt x="860636" y="1031427"/>
                  </a:lnTo>
                  <a:lnTo>
                    <a:pt x="861922" y="1038915"/>
                  </a:lnTo>
                  <a:lnTo>
                    <a:pt x="863212" y="912560"/>
                  </a:lnTo>
                  <a:lnTo>
                    <a:pt x="864497" y="993053"/>
                  </a:lnTo>
                  <a:lnTo>
                    <a:pt x="865787" y="987438"/>
                  </a:lnTo>
                  <a:lnTo>
                    <a:pt x="867073" y="910687"/>
                  </a:lnTo>
                  <a:lnTo>
                    <a:pt x="868359" y="974335"/>
                  </a:lnTo>
                  <a:lnTo>
                    <a:pt x="869648" y="1052019"/>
                  </a:lnTo>
                  <a:lnTo>
                    <a:pt x="870934" y="1036106"/>
                  </a:lnTo>
                  <a:lnTo>
                    <a:pt x="872224" y="1006157"/>
                  </a:lnTo>
                  <a:lnTo>
                    <a:pt x="873510" y="1072611"/>
                  </a:lnTo>
                  <a:lnTo>
                    <a:pt x="874799" y="1010835"/>
                  </a:lnTo>
                  <a:lnTo>
                    <a:pt x="876085" y="1039852"/>
                  </a:lnTo>
                  <a:lnTo>
                    <a:pt x="877371" y="1023939"/>
                  </a:lnTo>
                  <a:lnTo>
                    <a:pt x="878661" y="1084777"/>
                  </a:lnTo>
                  <a:lnTo>
                    <a:pt x="879946" y="1087583"/>
                  </a:lnTo>
                  <a:lnTo>
                    <a:pt x="881236" y="991180"/>
                  </a:lnTo>
                  <a:lnTo>
                    <a:pt x="882522" y="901329"/>
                  </a:lnTo>
                  <a:lnTo>
                    <a:pt x="883812" y="823645"/>
                  </a:lnTo>
                  <a:lnTo>
                    <a:pt x="885097" y="801181"/>
                  </a:lnTo>
                  <a:lnTo>
                    <a:pt x="886383" y="794629"/>
                  </a:lnTo>
                  <a:lnTo>
                    <a:pt x="887673" y="895714"/>
                  </a:lnTo>
                  <a:lnTo>
                    <a:pt x="888959" y="886353"/>
                  </a:lnTo>
                  <a:lnTo>
                    <a:pt x="890248" y="654233"/>
                  </a:lnTo>
                  <a:lnTo>
                    <a:pt x="891534" y="809605"/>
                  </a:lnTo>
                  <a:lnTo>
                    <a:pt x="892824" y="811474"/>
                  </a:lnTo>
                  <a:lnTo>
                    <a:pt x="894110" y="782462"/>
                  </a:lnTo>
                  <a:lnTo>
                    <a:pt x="895395" y="865761"/>
                  </a:lnTo>
                  <a:lnTo>
                    <a:pt x="896685" y="923790"/>
                  </a:lnTo>
                  <a:lnTo>
                    <a:pt x="897971" y="979950"/>
                  </a:lnTo>
                  <a:lnTo>
                    <a:pt x="899261" y="987438"/>
                  </a:lnTo>
                  <a:lnTo>
                    <a:pt x="900546" y="1049209"/>
                  </a:lnTo>
                  <a:lnTo>
                    <a:pt x="901836" y="1004284"/>
                  </a:lnTo>
                  <a:lnTo>
                    <a:pt x="903122" y="1049209"/>
                  </a:lnTo>
                  <a:lnTo>
                    <a:pt x="904407" y="1053888"/>
                  </a:lnTo>
                  <a:lnTo>
                    <a:pt x="905697" y="1096944"/>
                  </a:lnTo>
                  <a:lnTo>
                    <a:pt x="906983" y="920985"/>
                  </a:lnTo>
                  <a:lnTo>
                    <a:pt x="908273" y="937830"/>
                  </a:lnTo>
                  <a:lnTo>
                    <a:pt x="909558" y="943445"/>
                  </a:lnTo>
                  <a:lnTo>
                    <a:pt x="910848" y="951870"/>
                  </a:lnTo>
                  <a:lnTo>
                    <a:pt x="912134" y="981819"/>
                  </a:lnTo>
                  <a:lnTo>
                    <a:pt x="913420" y="1054824"/>
                  </a:lnTo>
                  <a:lnTo>
                    <a:pt x="914709" y="1019260"/>
                  </a:lnTo>
                  <a:lnTo>
                    <a:pt x="915995" y="1039852"/>
                  </a:lnTo>
                  <a:lnTo>
                    <a:pt x="917285" y="951870"/>
                  </a:lnTo>
                  <a:lnTo>
                    <a:pt x="918571" y="1010835"/>
                  </a:lnTo>
                  <a:lnTo>
                    <a:pt x="919860" y="954680"/>
                  </a:lnTo>
                  <a:lnTo>
                    <a:pt x="921146" y="1023002"/>
                  </a:lnTo>
                  <a:lnTo>
                    <a:pt x="922432" y="1029554"/>
                  </a:lnTo>
                  <a:lnTo>
                    <a:pt x="923722" y="1052019"/>
                  </a:lnTo>
                  <a:lnTo>
                    <a:pt x="925007" y="1069801"/>
                  </a:lnTo>
                  <a:lnTo>
                    <a:pt x="926297" y="1006157"/>
                  </a:lnTo>
                  <a:lnTo>
                    <a:pt x="927583" y="971525"/>
                  </a:lnTo>
                  <a:lnTo>
                    <a:pt x="928873" y="869507"/>
                  </a:lnTo>
                  <a:lnTo>
                    <a:pt x="930158" y="473595"/>
                  </a:lnTo>
                  <a:lnTo>
                    <a:pt x="931444" y="491377"/>
                  </a:lnTo>
                  <a:lnTo>
                    <a:pt x="932734" y="893841"/>
                  </a:lnTo>
                  <a:lnTo>
                    <a:pt x="934019" y="920985"/>
                  </a:lnTo>
                  <a:lnTo>
                    <a:pt x="935309" y="998669"/>
                  </a:lnTo>
                  <a:lnTo>
                    <a:pt x="936595" y="777784"/>
                  </a:lnTo>
                  <a:lnTo>
                    <a:pt x="937885" y="858273"/>
                  </a:lnTo>
                  <a:lnTo>
                    <a:pt x="939171" y="862956"/>
                  </a:lnTo>
                  <a:lnTo>
                    <a:pt x="940456" y="922854"/>
                  </a:lnTo>
                  <a:lnTo>
                    <a:pt x="941746" y="992117"/>
                  </a:lnTo>
                  <a:lnTo>
                    <a:pt x="943032" y="922854"/>
                  </a:lnTo>
                  <a:lnTo>
                    <a:pt x="944322" y="689802"/>
                  </a:lnTo>
                  <a:lnTo>
                    <a:pt x="945607" y="866698"/>
                  </a:lnTo>
                  <a:lnTo>
                    <a:pt x="946897" y="781526"/>
                  </a:lnTo>
                  <a:lnTo>
                    <a:pt x="948183" y="930342"/>
                  </a:lnTo>
                  <a:lnTo>
                    <a:pt x="949468" y="727239"/>
                  </a:lnTo>
                  <a:lnTo>
                    <a:pt x="950758" y="519457"/>
                  </a:lnTo>
                  <a:lnTo>
                    <a:pt x="952044" y="498865"/>
                  </a:lnTo>
                  <a:lnTo>
                    <a:pt x="953334" y="604629"/>
                  </a:lnTo>
                  <a:lnTo>
                    <a:pt x="954619" y="870440"/>
                  </a:lnTo>
                  <a:lnTo>
                    <a:pt x="955909" y="692611"/>
                  </a:lnTo>
                  <a:lnTo>
                    <a:pt x="957195" y="613054"/>
                  </a:lnTo>
                  <a:lnTo>
                    <a:pt x="958481" y="762807"/>
                  </a:lnTo>
                  <a:lnTo>
                    <a:pt x="959770" y="863888"/>
                  </a:lnTo>
                  <a:lnTo>
                    <a:pt x="961056" y="871376"/>
                  </a:lnTo>
                  <a:lnTo>
                    <a:pt x="962346" y="759997"/>
                  </a:lnTo>
                  <a:lnTo>
                    <a:pt x="963632" y="604629"/>
                  </a:lnTo>
                  <a:lnTo>
                    <a:pt x="964921" y="827388"/>
                  </a:lnTo>
                  <a:lnTo>
                    <a:pt x="966207" y="864825"/>
                  </a:lnTo>
                  <a:lnTo>
                    <a:pt x="967493" y="936894"/>
                  </a:lnTo>
                  <a:lnTo>
                    <a:pt x="968783" y="874186"/>
                  </a:lnTo>
                  <a:lnTo>
                    <a:pt x="970068" y="949997"/>
                  </a:lnTo>
                  <a:lnTo>
                    <a:pt x="971358" y="913496"/>
                  </a:lnTo>
                  <a:lnTo>
                    <a:pt x="972644" y="853594"/>
                  </a:lnTo>
                  <a:lnTo>
                    <a:pt x="973934" y="878865"/>
                  </a:lnTo>
                  <a:lnTo>
                    <a:pt x="975219" y="862956"/>
                  </a:lnTo>
                  <a:lnTo>
                    <a:pt x="976505" y="862019"/>
                  </a:lnTo>
                  <a:lnTo>
                    <a:pt x="977795" y="920048"/>
                  </a:lnTo>
                  <a:lnTo>
                    <a:pt x="979080" y="890095"/>
                  </a:lnTo>
                  <a:lnTo>
                    <a:pt x="980370" y="749704"/>
                  </a:lnTo>
                  <a:lnTo>
                    <a:pt x="981656" y="860146"/>
                  </a:lnTo>
                  <a:lnTo>
                    <a:pt x="982946" y="866698"/>
                  </a:lnTo>
                  <a:lnTo>
                    <a:pt x="984232" y="806796"/>
                  </a:lnTo>
                  <a:lnTo>
                    <a:pt x="985517" y="914433"/>
                  </a:lnTo>
                  <a:lnTo>
                    <a:pt x="986807" y="855468"/>
                  </a:lnTo>
                  <a:lnTo>
                    <a:pt x="988093" y="962164"/>
                  </a:lnTo>
                  <a:lnTo>
                    <a:pt x="989382" y="861083"/>
                  </a:lnTo>
                  <a:lnTo>
                    <a:pt x="990668" y="854531"/>
                  </a:lnTo>
                  <a:lnTo>
                    <a:pt x="991958" y="757192"/>
                  </a:lnTo>
                  <a:lnTo>
                    <a:pt x="993244" y="781526"/>
                  </a:lnTo>
                  <a:lnTo>
                    <a:pt x="994533" y="844233"/>
                  </a:lnTo>
                  <a:lnTo>
                    <a:pt x="995819" y="964974"/>
                  </a:lnTo>
                  <a:lnTo>
                    <a:pt x="997105" y="864825"/>
                  </a:lnTo>
                  <a:lnTo>
                    <a:pt x="998395" y="776847"/>
                  </a:lnTo>
                  <a:lnTo>
                    <a:pt x="999680" y="900393"/>
                  </a:lnTo>
                  <a:lnTo>
                    <a:pt x="1000970" y="504481"/>
                  </a:lnTo>
                  <a:lnTo>
                    <a:pt x="1002256" y="412757"/>
                  </a:lnTo>
                  <a:lnTo>
                    <a:pt x="1003546" y="598078"/>
                  </a:lnTo>
                  <a:lnTo>
                    <a:pt x="1004831" y="835812"/>
                  </a:lnTo>
                  <a:lnTo>
                    <a:pt x="1006117" y="785268"/>
                  </a:lnTo>
                  <a:lnTo>
                    <a:pt x="1007407" y="661722"/>
                  </a:lnTo>
                  <a:lnTo>
                    <a:pt x="1008693" y="837681"/>
                  </a:lnTo>
                  <a:lnTo>
                    <a:pt x="1009982" y="867634"/>
                  </a:lnTo>
                  <a:lnTo>
                    <a:pt x="1011268" y="845170"/>
                  </a:lnTo>
                  <a:lnTo>
                    <a:pt x="1012558" y="780589"/>
                  </a:lnTo>
                  <a:lnTo>
                    <a:pt x="1013844" y="967783"/>
                  </a:lnTo>
                  <a:lnTo>
                    <a:pt x="1015129" y="978077"/>
                  </a:lnTo>
                  <a:lnTo>
                    <a:pt x="1016419" y="759061"/>
                  </a:lnTo>
                  <a:lnTo>
                    <a:pt x="1017705" y="749704"/>
                  </a:lnTo>
                  <a:lnTo>
                    <a:pt x="1018995" y="907881"/>
                  </a:lnTo>
                  <a:lnTo>
                    <a:pt x="1020280" y="905072"/>
                  </a:lnTo>
                  <a:lnTo>
                    <a:pt x="1021570" y="786204"/>
                  </a:lnTo>
                  <a:lnTo>
                    <a:pt x="1022856" y="894778"/>
                  </a:lnTo>
                  <a:lnTo>
                    <a:pt x="1024141" y="906945"/>
                  </a:lnTo>
                  <a:lnTo>
                    <a:pt x="1025431" y="905072"/>
                  </a:lnTo>
                  <a:lnTo>
                    <a:pt x="1026717" y="806796"/>
                  </a:lnTo>
                  <a:lnTo>
                    <a:pt x="1028007" y="915369"/>
                  </a:lnTo>
                  <a:lnTo>
                    <a:pt x="1029292" y="857336"/>
                  </a:lnTo>
                  <a:lnTo>
                    <a:pt x="1030582" y="743152"/>
                  </a:lnTo>
                  <a:lnTo>
                    <a:pt x="1031868" y="773101"/>
                  </a:lnTo>
                  <a:lnTo>
                    <a:pt x="1033158" y="845170"/>
                  </a:lnTo>
                  <a:lnTo>
                    <a:pt x="1034443" y="837681"/>
                  </a:lnTo>
                  <a:lnTo>
                    <a:pt x="1035729" y="754382"/>
                  </a:lnTo>
                  <a:lnTo>
                    <a:pt x="1037019" y="808669"/>
                  </a:lnTo>
                  <a:lnTo>
                    <a:pt x="1038305" y="836749"/>
                  </a:lnTo>
                  <a:lnTo>
                    <a:pt x="1039594" y="774037"/>
                  </a:lnTo>
                  <a:lnTo>
                    <a:pt x="1040880" y="941576"/>
                  </a:lnTo>
                  <a:lnTo>
                    <a:pt x="1042170" y="947191"/>
                  </a:lnTo>
                  <a:lnTo>
                    <a:pt x="1043456" y="876059"/>
                  </a:lnTo>
                  <a:lnTo>
                    <a:pt x="1044741" y="736600"/>
                  </a:lnTo>
                  <a:lnTo>
                    <a:pt x="1046031" y="820836"/>
                  </a:lnTo>
                  <a:lnTo>
                    <a:pt x="1047317" y="758128"/>
                  </a:lnTo>
                  <a:lnTo>
                    <a:pt x="1048607" y="818026"/>
                  </a:lnTo>
                  <a:lnTo>
                    <a:pt x="1049892" y="879801"/>
                  </a:lnTo>
                  <a:lnTo>
                    <a:pt x="1051182" y="940640"/>
                  </a:lnTo>
                  <a:lnTo>
                    <a:pt x="1052468" y="841428"/>
                  </a:lnTo>
                  <a:lnTo>
                    <a:pt x="1053754" y="888226"/>
                  </a:lnTo>
                  <a:lnTo>
                    <a:pt x="1055043" y="900393"/>
                  </a:lnTo>
                  <a:lnTo>
                    <a:pt x="1056329" y="1021129"/>
                  </a:lnTo>
                  <a:lnTo>
                    <a:pt x="1057619" y="957485"/>
                  </a:lnTo>
                  <a:lnTo>
                    <a:pt x="1058905" y="971525"/>
                  </a:lnTo>
                  <a:lnTo>
                    <a:pt x="1060194" y="943445"/>
                  </a:lnTo>
                  <a:lnTo>
                    <a:pt x="1061480" y="940640"/>
                  </a:lnTo>
                  <a:lnTo>
                    <a:pt x="1062766" y="941576"/>
                  </a:lnTo>
                  <a:lnTo>
                    <a:pt x="1064056" y="968716"/>
                  </a:lnTo>
                  <a:lnTo>
                    <a:pt x="1065341" y="964037"/>
                  </a:lnTo>
                  <a:lnTo>
                    <a:pt x="1066631" y="879801"/>
                  </a:lnTo>
                  <a:lnTo>
                    <a:pt x="1067917" y="668273"/>
                  </a:lnTo>
                  <a:lnTo>
                    <a:pt x="1069207" y="606502"/>
                  </a:lnTo>
                  <a:lnTo>
                    <a:pt x="1070492" y="735664"/>
                  </a:lnTo>
                  <a:lnTo>
                    <a:pt x="1071778" y="743152"/>
                  </a:lnTo>
                  <a:lnTo>
                    <a:pt x="1073068" y="651428"/>
                  </a:lnTo>
                  <a:lnTo>
                    <a:pt x="1074353" y="516647"/>
                  </a:lnTo>
                  <a:lnTo>
                    <a:pt x="1075643" y="727239"/>
                  </a:lnTo>
                  <a:lnTo>
                    <a:pt x="1076929" y="714135"/>
                  </a:lnTo>
                  <a:lnTo>
                    <a:pt x="1078219" y="778716"/>
                  </a:lnTo>
                  <a:lnTo>
                    <a:pt x="1079505" y="716945"/>
                  </a:lnTo>
                  <a:lnTo>
                    <a:pt x="1080790" y="278917"/>
                  </a:lnTo>
                  <a:lnTo>
                    <a:pt x="1082080" y="43990"/>
                  </a:lnTo>
                  <a:lnTo>
                    <a:pt x="1083366" y="244285"/>
                  </a:lnTo>
                  <a:lnTo>
                    <a:pt x="1084656" y="693544"/>
                  </a:lnTo>
                  <a:lnTo>
                    <a:pt x="1085941" y="820836"/>
                  </a:lnTo>
                  <a:lnTo>
                    <a:pt x="1087231" y="766549"/>
                  </a:lnTo>
                  <a:lnTo>
                    <a:pt x="1088517" y="738473"/>
                  </a:lnTo>
                  <a:lnTo>
                    <a:pt x="1089802" y="705715"/>
                  </a:lnTo>
                  <a:lnTo>
                    <a:pt x="1091092" y="531624"/>
                  </a:lnTo>
                  <a:lnTo>
                    <a:pt x="1092378" y="636451"/>
                  </a:lnTo>
                  <a:lnTo>
                    <a:pt x="1093668" y="742215"/>
                  </a:lnTo>
                  <a:lnTo>
                    <a:pt x="1094953" y="707584"/>
                  </a:lnTo>
                  <a:lnTo>
                    <a:pt x="1096243" y="658916"/>
                  </a:lnTo>
                  <a:lnTo>
                    <a:pt x="1097529" y="0"/>
                  </a:lnTo>
                  <a:lnTo>
                    <a:pt x="1098815" y="364089"/>
                  </a:lnTo>
                  <a:lnTo>
                    <a:pt x="1100104" y="605566"/>
                  </a:lnTo>
                  <a:lnTo>
                    <a:pt x="1101390" y="664531"/>
                  </a:lnTo>
                  <a:lnTo>
                    <a:pt x="1102680" y="803054"/>
                  </a:lnTo>
                  <a:lnTo>
                    <a:pt x="1103966" y="818026"/>
                  </a:lnTo>
                  <a:lnTo>
                    <a:pt x="1105255" y="725370"/>
                  </a:lnTo>
                  <a:lnTo>
                    <a:pt x="1106541" y="752509"/>
                  </a:lnTo>
                  <a:lnTo>
                    <a:pt x="1107827" y="638324"/>
                  </a:lnTo>
                  <a:lnTo>
                    <a:pt x="1109117" y="757192"/>
                  </a:lnTo>
                  <a:lnTo>
                    <a:pt x="1110402" y="847979"/>
                  </a:lnTo>
                  <a:lnTo>
                    <a:pt x="1111692" y="749704"/>
                  </a:lnTo>
                  <a:lnTo>
                    <a:pt x="1112978" y="771232"/>
                  </a:lnTo>
                  <a:lnTo>
                    <a:pt x="1114268" y="809605"/>
                  </a:lnTo>
                  <a:lnTo>
                    <a:pt x="1115553" y="781526"/>
                  </a:lnTo>
                  <a:lnTo>
                    <a:pt x="1116839" y="830197"/>
                  </a:lnTo>
                  <a:lnTo>
                    <a:pt x="1118129" y="724433"/>
                  </a:lnTo>
                  <a:lnTo>
                    <a:pt x="1119414" y="842364"/>
                  </a:lnTo>
                  <a:lnTo>
                    <a:pt x="1120704" y="512905"/>
                  </a:lnTo>
                  <a:lnTo>
                    <a:pt x="1121990" y="709457"/>
                  </a:lnTo>
                  <a:lnTo>
                    <a:pt x="1123280" y="573744"/>
                  </a:lnTo>
                  <a:lnTo>
                    <a:pt x="1124565" y="725370"/>
                  </a:lnTo>
                  <a:lnTo>
                    <a:pt x="1125851" y="735664"/>
                  </a:lnTo>
                  <a:lnTo>
                    <a:pt x="1127141" y="857336"/>
                  </a:lnTo>
                  <a:lnTo>
                    <a:pt x="1128427" y="875123"/>
                  </a:lnTo>
                  <a:lnTo>
                    <a:pt x="1129717" y="816157"/>
                  </a:lnTo>
                  <a:lnTo>
                    <a:pt x="1131002" y="924727"/>
                  </a:lnTo>
                  <a:lnTo>
                    <a:pt x="1132292" y="919112"/>
                  </a:lnTo>
                  <a:lnTo>
                    <a:pt x="1133578" y="829261"/>
                  </a:lnTo>
                  <a:lnTo>
                    <a:pt x="1134863" y="831130"/>
                  </a:lnTo>
                  <a:lnTo>
                    <a:pt x="1136153" y="833003"/>
                  </a:lnTo>
                  <a:lnTo>
                    <a:pt x="1137439" y="803054"/>
                  </a:lnTo>
                  <a:lnTo>
                    <a:pt x="1138729" y="464234"/>
                  </a:lnTo>
                  <a:lnTo>
                    <a:pt x="1140014" y="802117"/>
                  </a:lnTo>
                  <a:lnTo>
                    <a:pt x="1141304" y="783399"/>
                  </a:lnTo>
                  <a:lnTo>
                    <a:pt x="1142590" y="539112"/>
                  </a:lnTo>
                  <a:lnTo>
                    <a:pt x="1143876" y="464234"/>
                  </a:lnTo>
                  <a:lnTo>
                    <a:pt x="1145165" y="610245"/>
                  </a:lnTo>
                  <a:lnTo>
                    <a:pt x="1146451" y="677635"/>
                  </a:lnTo>
                  <a:lnTo>
                    <a:pt x="1147741" y="707584"/>
                  </a:lnTo>
                  <a:lnTo>
                    <a:pt x="1149027" y="843301"/>
                  </a:lnTo>
                  <a:lnTo>
                    <a:pt x="1150316" y="915369"/>
                  </a:lnTo>
                  <a:lnTo>
                    <a:pt x="1151602" y="512905"/>
                  </a:lnTo>
                  <a:lnTo>
                    <a:pt x="1152888" y="502612"/>
                  </a:lnTo>
                  <a:lnTo>
                    <a:pt x="1154178" y="722560"/>
                  </a:lnTo>
                  <a:lnTo>
                    <a:pt x="1155463" y="667337"/>
                  </a:lnTo>
                  <a:lnTo>
                    <a:pt x="1156753" y="726302"/>
                  </a:lnTo>
                  <a:lnTo>
                    <a:pt x="1158039" y="797439"/>
                  </a:lnTo>
                  <a:lnTo>
                    <a:pt x="1159329" y="883543"/>
                  </a:lnTo>
                  <a:lnTo>
                    <a:pt x="1160614" y="680440"/>
                  </a:lnTo>
                  <a:lnTo>
                    <a:pt x="1161900" y="847979"/>
                  </a:lnTo>
                  <a:lnTo>
                    <a:pt x="1163190" y="504481"/>
                  </a:lnTo>
                  <a:lnTo>
                    <a:pt x="1164475" y="618669"/>
                  </a:lnTo>
                  <a:lnTo>
                    <a:pt x="1165765" y="730985"/>
                  </a:lnTo>
                  <a:lnTo>
                    <a:pt x="1167051" y="803054"/>
                  </a:lnTo>
                  <a:lnTo>
                    <a:pt x="1168341" y="815221"/>
                  </a:lnTo>
                  <a:lnTo>
                    <a:pt x="1169626" y="719751"/>
                  </a:lnTo>
                  <a:lnTo>
                    <a:pt x="1170912" y="662658"/>
                  </a:lnTo>
                  <a:lnTo>
                    <a:pt x="1172202" y="601820"/>
                  </a:lnTo>
                  <a:lnTo>
                    <a:pt x="1173488" y="795566"/>
                  </a:lnTo>
                  <a:lnTo>
                    <a:pt x="1174777" y="825514"/>
                  </a:lnTo>
                  <a:lnTo>
                    <a:pt x="1176063" y="856404"/>
                  </a:lnTo>
                  <a:lnTo>
                    <a:pt x="1177353" y="782462"/>
                  </a:lnTo>
                  <a:lnTo>
                    <a:pt x="1178639" y="777784"/>
                  </a:lnTo>
                  <a:lnTo>
                    <a:pt x="1179928" y="732854"/>
                  </a:lnTo>
                  <a:lnTo>
                    <a:pt x="1181214" y="766549"/>
                  </a:lnTo>
                  <a:lnTo>
                    <a:pt x="1182500" y="797439"/>
                  </a:lnTo>
                  <a:lnTo>
                    <a:pt x="1183790" y="847043"/>
                  </a:lnTo>
                  <a:lnTo>
                    <a:pt x="1185075" y="952807"/>
                  </a:lnTo>
                  <a:lnTo>
                    <a:pt x="1186365" y="911623"/>
                  </a:lnTo>
                  <a:lnTo>
                    <a:pt x="1187651" y="841428"/>
                  </a:lnTo>
                  <a:lnTo>
                    <a:pt x="1188941" y="733790"/>
                  </a:lnTo>
                  <a:lnTo>
                    <a:pt x="1190226" y="638324"/>
                  </a:lnTo>
                  <a:lnTo>
                    <a:pt x="1191512" y="859210"/>
                  </a:lnTo>
                  <a:lnTo>
                    <a:pt x="1192802" y="733790"/>
                  </a:lnTo>
                  <a:lnTo>
                    <a:pt x="1194088" y="822709"/>
                  </a:lnTo>
                  <a:lnTo>
                    <a:pt x="1195377" y="879801"/>
                  </a:lnTo>
                  <a:lnTo>
                    <a:pt x="1196663" y="664531"/>
                  </a:lnTo>
                  <a:lnTo>
                    <a:pt x="1197953" y="643940"/>
                  </a:lnTo>
                  <a:lnTo>
                    <a:pt x="1199239" y="819899"/>
                  </a:lnTo>
                  <a:lnTo>
                    <a:pt x="1200524" y="805859"/>
                  </a:lnTo>
                  <a:lnTo>
                    <a:pt x="1201814" y="852658"/>
                  </a:lnTo>
                  <a:lnTo>
                    <a:pt x="1203100" y="912560"/>
                  </a:lnTo>
                  <a:lnTo>
                    <a:pt x="1204390" y="869507"/>
                  </a:lnTo>
                  <a:lnTo>
                    <a:pt x="1205675" y="858273"/>
                  </a:lnTo>
                  <a:lnTo>
                    <a:pt x="1206965" y="856404"/>
                  </a:lnTo>
                  <a:lnTo>
                    <a:pt x="1208251" y="807732"/>
                  </a:lnTo>
                  <a:lnTo>
                    <a:pt x="1209536" y="915369"/>
                  </a:lnTo>
                  <a:lnTo>
                    <a:pt x="1210826" y="833939"/>
                  </a:lnTo>
                  <a:lnTo>
                    <a:pt x="1212112" y="890095"/>
                  </a:lnTo>
                  <a:lnTo>
                    <a:pt x="1213402" y="703842"/>
                  </a:lnTo>
                  <a:lnTo>
                    <a:pt x="1214687" y="722560"/>
                  </a:lnTo>
                  <a:lnTo>
                    <a:pt x="1215977" y="806796"/>
                  </a:lnTo>
                  <a:lnTo>
                    <a:pt x="1217263" y="876059"/>
                  </a:lnTo>
                  <a:lnTo>
                    <a:pt x="1218553" y="730048"/>
                  </a:lnTo>
                  <a:lnTo>
                    <a:pt x="1219838" y="854531"/>
                  </a:lnTo>
                  <a:lnTo>
                    <a:pt x="1221124" y="920048"/>
                  </a:lnTo>
                  <a:lnTo>
                    <a:pt x="1222414" y="876059"/>
                  </a:lnTo>
                  <a:lnTo>
                    <a:pt x="1223700" y="801181"/>
                  </a:lnTo>
                  <a:lnTo>
                    <a:pt x="1224989" y="866698"/>
                  </a:lnTo>
                  <a:lnTo>
                    <a:pt x="1226275" y="919112"/>
                  </a:lnTo>
                  <a:lnTo>
                    <a:pt x="1227565" y="813348"/>
                  </a:lnTo>
                  <a:lnTo>
                    <a:pt x="1228851" y="756255"/>
                  </a:lnTo>
                  <a:lnTo>
                    <a:pt x="1230136" y="868571"/>
                  </a:lnTo>
                  <a:lnTo>
                    <a:pt x="1231426" y="920048"/>
                  </a:lnTo>
                  <a:lnTo>
                    <a:pt x="1232712" y="834876"/>
                  </a:lnTo>
                  <a:lnTo>
                    <a:pt x="1234002" y="832066"/>
                  </a:lnTo>
                  <a:lnTo>
                    <a:pt x="1235287" y="782462"/>
                  </a:lnTo>
                  <a:lnTo>
                    <a:pt x="1236577" y="831130"/>
                  </a:lnTo>
                  <a:lnTo>
                    <a:pt x="1237863" y="913496"/>
                  </a:lnTo>
                  <a:lnTo>
                    <a:pt x="1239149" y="987438"/>
                  </a:lnTo>
                  <a:lnTo>
                    <a:pt x="1240438" y="971525"/>
                  </a:lnTo>
                  <a:lnTo>
                    <a:pt x="1241724" y="917238"/>
                  </a:lnTo>
                  <a:lnTo>
                    <a:pt x="1243014" y="922854"/>
                  </a:lnTo>
                  <a:lnTo>
                    <a:pt x="1244300" y="923790"/>
                  </a:lnTo>
                  <a:lnTo>
                    <a:pt x="1245589" y="936894"/>
                  </a:lnTo>
                  <a:lnTo>
                    <a:pt x="1246875" y="1046404"/>
                  </a:lnTo>
                  <a:lnTo>
                    <a:pt x="1248161" y="1166203"/>
                  </a:lnTo>
                  <a:lnTo>
                    <a:pt x="1249451" y="1178370"/>
                  </a:lnTo>
                  <a:lnTo>
                    <a:pt x="1250736" y="1188668"/>
                  </a:lnTo>
                  <a:lnTo>
                    <a:pt x="1252026" y="1192410"/>
                  </a:lnTo>
                  <a:lnTo>
                    <a:pt x="1253312" y="1198962"/>
                  </a:lnTo>
                  <a:lnTo>
                    <a:pt x="1254602" y="1195220"/>
                  </a:lnTo>
                  <a:lnTo>
                    <a:pt x="1255887" y="1198962"/>
                  </a:lnTo>
                  <a:lnTo>
                    <a:pt x="1257173" y="1198026"/>
                  </a:lnTo>
                  <a:lnTo>
                    <a:pt x="1258463" y="1192410"/>
                  </a:lnTo>
                  <a:lnTo>
                    <a:pt x="1259748" y="1199899"/>
                  </a:lnTo>
                  <a:lnTo>
                    <a:pt x="1261038" y="1201772"/>
                  </a:lnTo>
                  <a:lnTo>
                    <a:pt x="1262324" y="1207387"/>
                  </a:lnTo>
                  <a:lnTo>
                    <a:pt x="1263614" y="1202708"/>
                  </a:lnTo>
                  <a:lnTo>
                    <a:pt x="1264899" y="1200835"/>
                  </a:lnTo>
                  <a:lnTo>
                    <a:pt x="1266185" y="1202708"/>
                  </a:lnTo>
                  <a:lnTo>
                    <a:pt x="1267475" y="1200835"/>
                  </a:lnTo>
                  <a:lnTo>
                    <a:pt x="1268761" y="1203645"/>
                  </a:lnTo>
                  <a:lnTo>
                    <a:pt x="1270050" y="1206450"/>
                  </a:lnTo>
                  <a:lnTo>
                    <a:pt x="1271336" y="1208323"/>
                  </a:lnTo>
                  <a:lnTo>
                    <a:pt x="1272626" y="1204577"/>
                  </a:lnTo>
                  <a:lnTo>
                    <a:pt x="1273912" y="1205514"/>
                  </a:lnTo>
                  <a:lnTo>
                    <a:pt x="1275197" y="1205514"/>
                  </a:lnTo>
                  <a:lnTo>
                    <a:pt x="1276487" y="1208323"/>
                  </a:lnTo>
                  <a:lnTo>
                    <a:pt x="1277773" y="1210196"/>
                  </a:lnTo>
                  <a:lnTo>
                    <a:pt x="1279063" y="1206450"/>
                  </a:lnTo>
                  <a:lnTo>
                    <a:pt x="1280348" y="1208323"/>
                  </a:lnTo>
                  <a:lnTo>
                    <a:pt x="1281638" y="1213002"/>
                  </a:lnTo>
                  <a:lnTo>
                    <a:pt x="1282924" y="1209260"/>
                  </a:lnTo>
                  <a:lnTo>
                    <a:pt x="1284210" y="1211129"/>
                  </a:lnTo>
                  <a:lnTo>
                    <a:pt x="1285499" y="1207387"/>
                  </a:lnTo>
                  <a:lnTo>
                    <a:pt x="1286785" y="1207387"/>
                  </a:lnTo>
                  <a:lnTo>
                    <a:pt x="1288075" y="1208323"/>
                  </a:lnTo>
                  <a:lnTo>
                    <a:pt x="1289361" y="1213002"/>
                  </a:lnTo>
                  <a:lnTo>
                    <a:pt x="1290650" y="1212066"/>
                  </a:lnTo>
                  <a:lnTo>
                    <a:pt x="1291936" y="1211129"/>
                  </a:lnTo>
                  <a:lnTo>
                    <a:pt x="1293222" y="1209260"/>
                  </a:lnTo>
                  <a:lnTo>
                    <a:pt x="1294512" y="1211129"/>
                  </a:lnTo>
                  <a:lnTo>
                    <a:pt x="1295797" y="1209260"/>
                  </a:lnTo>
                  <a:lnTo>
                    <a:pt x="1297087" y="1211129"/>
                  </a:lnTo>
                  <a:lnTo>
                    <a:pt x="1298373" y="1207387"/>
                  </a:lnTo>
                  <a:lnTo>
                    <a:pt x="1299663" y="1213002"/>
                  </a:lnTo>
                  <a:lnTo>
                    <a:pt x="1300948" y="1209260"/>
                  </a:lnTo>
                  <a:lnTo>
                    <a:pt x="1302234" y="1208323"/>
                  </a:lnTo>
                  <a:lnTo>
                    <a:pt x="1303524" y="1205514"/>
                  </a:lnTo>
                  <a:lnTo>
                    <a:pt x="1304809" y="1207387"/>
                  </a:lnTo>
                  <a:lnTo>
                    <a:pt x="1306099" y="1211129"/>
                  </a:lnTo>
                  <a:lnTo>
                    <a:pt x="1307385" y="1212066"/>
                  </a:lnTo>
                  <a:lnTo>
                    <a:pt x="1308675" y="1211129"/>
                  </a:lnTo>
                  <a:lnTo>
                    <a:pt x="1309960" y="1211129"/>
                  </a:lnTo>
                  <a:lnTo>
                    <a:pt x="1311246" y="1211129"/>
                  </a:lnTo>
                  <a:lnTo>
                    <a:pt x="1312536" y="1209260"/>
                  </a:lnTo>
                  <a:lnTo>
                    <a:pt x="1313822" y="1211129"/>
                  </a:lnTo>
                  <a:lnTo>
                    <a:pt x="1315111" y="1209260"/>
                  </a:lnTo>
                  <a:lnTo>
                    <a:pt x="1316397" y="1210196"/>
                  </a:lnTo>
                  <a:lnTo>
                    <a:pt x="1317687" y="1209260"/>
                  </a:lnTo>
                  <a:lnTo>
                    <a:pt x="1318870" y="1210981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C173EE6-2BC0-EE50-BC2C-B4CC099D92DC}"/>
                </a:ext>
              </a:extLst>
            </p:cNvPr>
            <p:cNvSpPr/>
            <p:nvPr/>
          </p:nvSpPr>
          <p:spPr>
            <a:xfrm>
              <a:off x="1257024" y="3238350"/>
              <a:ext cx="1318869" cy="306993"/>
            </a:xfrm>
            <a:custGeom>
              <a:avLst/>
              <a:gdLst>
                <a:gd name="connsiteX0" fmla="*/ 0 w 1318869"/>
                <a:gd name="connsiteY0" fmla="*/ 306994 h 306993"/>
                <a:gd name="connsiteX1" fmla="*/ 608 w 1318869"/>
                <a:gd name="connsiteY1" fmla="*/ 306994 h 306993"/>
                <a:gd name="connsiteX2" fmla="*/ 1898 w 1318869"/>
                <a:gd name="connsiteY2" fmla="*/ 306994 h 306993"/>
                <a:gd name="connsiteX3" fmla="*/ 3183 w 1318869"/>
                <a:gd name="connsiteY3" fmla="*/ 306994 h 306993"/>
                <a:gd name="connsiteX4" fmla="*/ 4469 w 1318869"/>
                <a:gd name="connsiteY4" fmla="*/ 306994 h 306993"/>
                <a:gd name="connsiteX5" fmla="*/ 5759 w 1318869"/>
                <a:gd name="connsiteY5" fmla="*/ 306994 h 306993"/>
                <a:gd name="connsiteX6" fmla="*/ 7045 w 1318869"/>
                <a:gd name="connsiteY6" fmla="*/ 306994 h 306993"/>
                <a:gd name="connsiteX7" fmla="*/ 8334 w 1318869"/>
                <a:gd name="connsiteY7" fmla="*/ 306994 h 306993"/>
                <a:gd name="connsiteX8" fmla="*/ 9620 w 1318869"/>
                <a:gd name="connsiteY8" fmla="*/ 306994 h 306993"/>
                <a:gd name="connsiteX9" fmla="*/ 10910 w 1318869"/>
                <a:gd name="connsiteY9" fmla="*/ 306994 h 306993"/>
                <a:gd name="connsiteX10" fmla="*/ 12196 w 1318869"/>
                <a:gd name="connsiteY10" fmla="*/ 306994 h 306993"/>
                <a:gd name="connsiteX11" fmla="*/ 13481 w 1318869"/>
                <a:gd name="connsiteY11" fmla="*/ 306994 h 306993"/>
                <a:gd name="connsiteX12" fmla="*/ 14771 w 1318869"/>
                <a:gd name="connsiteY12" fmla="*/ 306994 h 306993"/>
                <a:gd name="connsiteX13" fmla="*/ 16057 w 1318869"/>
                <a:gd name="connsiteY13" fmla="*/ 306994 h 306993"/>
                <a:gd name="connsiteX14" fmla="*/ 17347 w 1318869"/>
                <a:gd name="connsiteY14" fmla="*/ 305121 h 306993"/>
                <a:gd name="connsiteX15" fmla="*/ 18632 w 1318869"/>
                <a:gd name="connsiteY15" fmla="*/ 306994 h 306993"/>
                <a:gd name="connsiteX16" fmla="*/ 19922 w 1318869"/>
                <a:gd name="connsiteY16" fmla="*/ 306994 h 306993"/>
                <a:gd name="connsiteX17" fmla="*/ 21208 w 1318869"/>
                <a:gd name="connsiteY17" fmla="*/ 306057 h 306993"/>
                <a:gd name="connsiteX18" fmla="*/ 22494 w 1318869"/>
                <a:gd name="connsiteY18" fmla="*/ 306994 h 306993"/>
                <a:gd name="connsiteX19" fmla="*/ 23783 w 1318869"/>
                <a:gd name="connsiteY19" fmla="*/ 306994 h 306993"/>
                <a:gd name="connsiteX20" fmla="*/ 25069 w 1318869"/>
                <a:gd name="connsiteY20" fmla="*/ 306994 h 306993"/>
                <a:gd name="connsiteX21" fmla="*/ 26359 w 1318869"/>
                <a:gd name="connsiteY21" fmla="*/ 306994 h 306993"/>
                <a:gd name="connsiteX22" fmla="*/ 27645 w 1318869"/>
                <a:gd name="connsiteY22" fmla="*/ 306057 h 306993"/>
                <a:gd name="connsiteX23" fmla="*/ 28934 w 1318869"/>
                <a:gd name="connsiteY23" fmla="*/ 305121 h 306993"/>
                <a:gd name="connsiteX24" fmla="*/ 30220 w 1318869"/>
                <a:gd name="connsiteY24" fmla="*/ 306057 h 306993"/>
                <a:gd name="connsiteX25" fmla="*/ 31506 w 1318869"/>
                <a:gd name="connsiteY25" fmla="*/ 306994 h 306993"/>
                <a:gd name="connsiteX26" fmla="*/ 32796 w 1318869"/>
                <a:gd name="connsiteY26" fmla="*/ 306994 h 306993"/>
                <a:gd name="connsiteX27" fmla="*/ 34081 w 1318869"/>
                <a:gd name="connsiteY27" fmla="*/ 306994 h 306993"/>
                <a:gd name="connsiteX28" fmla="*/ 35371 w 1318869"/>
                <a:gd name="connsiteY28" fmla="*/ 306994 h 306993"/>
                <a:gd name="connsiteX29" fmla="*/ 36657 w 1318869"/>
                <a:gd name="connsiteY29" fmla="*/ 305121 h 306993"/>
                <a:gd name="connsiteX30" fmla="*/ 37947 w 1318869"/>
                <a:gd name="connsiteY30" fmla="*/ 306994 h 306993"/>
                <a:gd name="connsiteX31" fmla="*/ 39232 w 1318869"/>
                <a:gd name="connsiteY31" fmla="*/ 306994 h 306993"/>
                <a:gd name="connsiteX32" fmla="*/ 40518 w 1318869"/>
                <a:gd name="connsiteY32" fmla="*/ 306994 h 306993"/>
                <a:gd name="connsiteX33" fmla="*/ 41808 w 1318869"/>
                <a:gd name="connsiteY33" fmla="*/ 306994 h 306993"/>
                <a:gd name="connsiteX34" fmla="*/ 43093 w 1318869"/>
                <a:gd name="connsiteY34" fmla="*/ 306994 h 306993"/>
                <a:gd name="connsiteX35" fmla="*/ 44383 w 1318869"/>
                <a:gd name="connsiteY35" fmla="*/ 306994 h 306993"/>
                <a:gd name="connsiteX36" fmla="*/ 45669 w 1318869"/>
                <a:gd name="connsiteY36" fmla="*/ 306994 h 306993"/>
                <a:gd name="connsiteX37" fmla="*/ 46959 w 1318869"/>
                <a:gd name="connsiteY37" fmla="*/ 306994 h 306993"/>
                <a:gd name="connsiteX38" fmla="*/ 48244 w 1318869"/>
                <a:gd name="connsiteY38" fmla="*/ 306994 h 306993"/>
                <a:gd name="connsiteX39" fmla="*/ 49534 w 1318869"/>
                <a:gd name="connsiteY39" fmla="*/ 302315 h 306993"/>
                <a:gd name="connsiteX40" fmla="*/ 50820 w 1318869"/>
                <a:gd name="connsiteY40" fmla="*/ 306057 h 306993"/>
                <a:gd name="connsiteX41" fmla="*/ 52106 w 1318869"/>
                <a:gd name="connsiteY41" fmla="*/ 306057 h 306993"/>
                <a:gd name="connsiteX42" fmla="*/ 53395 w 1318869"/>
                <a:gd name="connsiteY42" fmla="*/ 306057 h 306993"/>
                <a:gd name="connsiteX43" fmla="*/ 54681 w 1318869"/>
                <a:gd name="connsiteY43" fmla="*/ 306057 h 306993"/>
                <a:gd name="connsiteX44" fmla="*/ 55971 w 1318869"/>
                <a:gd name="connsiteY44" fmla="*/ 306057 h 306993"/>
                <a:gd name="connsiteX45" fmla="*/ 57257 w 1318869"/>
                <a:gd name="connsiteY45" fmla="*/ 304184 h 306993"/>
                <a:gd name="connsiteX46" fmla="*/ 58546 w 1318869"/>
                <a:gd name="connsiteY46" fmla="*/ 305121 h 306993"/>
                <a:gd name="connsiteX47" fmla="*/ 59832 w 1318869"/>
                <a:gd name="connsiteY47" fmla="*/ 305121 h 306993"/>
                <a:gd name="connsiteX48" fmla="*/ 61118 w 1318869"/>
                <a:gd name="connsiteY48" fmla="*/ 306994 h 306993"/>
                <a:gd name="connsiteX49" fmla="*/ 62408 w 1318869"/>
                <a:gd name="connsiteY49" fmla="*/ 306994 h 306993"/>
                <a:gd name="connsiteX50" fmla="*/ 63693 w 1318869"/>
                <a:gd name="connsiteY50" fmla="*/ 305121 h 306993"/>
                <a:gd name="connsiteX51" fmla="*/ 64983 w 1318869"/>
                <a:gd name="connsiteY51" fmla="*/ 306057 h 306993"/>
                <a:gd name="connsiteX52" fmla="*/ 66269 w 1318869"/>
                <a:gd name="connsiteY52" fmla="*/ 305121 h 306993"/>
                <a:gd name="connsiteX53" fmla="*/ 67559 w 1318869"/>
                <a:gd name="connsiteY53" fmla="*/ 306994 h 306993"/>
                <a:gd name="connsiteX54" fmla="*/ 68844 w 1318869"/>
                <a:gd name="connsiteY54" fmla="*/ 305121 h 306993"/>
                <a:gd name="connsiteX55" fmla="*/ 70130 w 1318869"/>
                <a:gd name="connsiteY55" fmla="*/ 306057 h 306993"/>
                <a:gd name="connsiteX56" fmla="*/ 71420 w 1318869"/>
                <a:gd name="connsiteY56" fmla="*/ 305121 h 306993"/>
                <a:gd name="connsiteX57" fmla="*/ 72706 w 1318869"/>
                <a:gd name="connsiteY57" fmla="*/ 303252 h 306993"/>
                <a:gd name="connsiteX58" fmla="*/ 73995 w 1318869"/>
                <a:gd name="connsiteY58" fmla="*/ 306057 h 306993"/>
                <a:gd name="connsiteX59" fmla="*/ 75281 w 1318869"/>
                <a:gd name="connsiteY59" fmla="*/ 301379 h 306993"/>
                <a:gd name="connsiteX60" fmla="*/ 76571 w 1318869"/>
                <a:gd name="connsiteY60" fmla="*/ 300442 h 306993"/>
                <a:gd name="connsiteX61" fmla="*/ 77857 w 1318869"/>
                <a:gd name="connsiteY61" fmla="*/ 304184 h 306993"/>
                <a:gd name="connsiteX62" fmla="*/ 79142 w 1318869"/>
                <a:gd name="connsiteY62" fmla="*/ 301379 h 306993"/>
                <a:gd name="connsiteX63" fmla="*/ 80432 w 1318869"/>
                <a:gd name="connsiteY63" fmla="*/ 306994 h 306993"/>
                <a:gd name="connsiteX64" fmla="*/ 81718 w 1318869"/>
                <a:gd name="connsiteY64" fmla="*/ 304184 h 306993"/>
                <a:gd name="connsiteX65" fmla="*/ 83008 w 1318869"/>
                <a:gd name="connsiteY65" fmla="*/ 303252 h 306993"/>
                <a:gd name="connsiteX66" fmla="*/ 84293 w 1318869"/>
                <a:gd name="connsiteY66" fmla="*/ 306057 h 306993"/>
                <a:gd name="connsiteX67" fmla="*/ 85583 w 1318869"/>
                <a:gd name="connsiteY67" fmla="*/ 306057 h 306993"/>
                <a:gd name="connsiteX68" fmla="*/ 86869 w 1318869"/>
                <a:gd name="connsiteY68" fmla="*/ 306057 h 306993"/>
                <a:gd name="connsiteX69" fmla="*/ 88154 w 1318869"/>
                <a:gd name="connsiteY69" fmla="*/ 306994 h 306993"/>
                <a:gd name="connsiteX70" fmla="*/ 89444 w 1318869"/>
                <a:gd name="connsiteY70" fmla="*/ 306057 h 306993"/>
                <a:gd name="connsiteX71" fmla="*/ 90730 w 1318869"/>
                <a:gd name="connsiteY71" fmla="*/ 305121 h 306993"/>
                <a:gd name="connsiteX72" fmla="*/ 92020 w 1318869"/>
                <a:gd name="connsiteY72" fmla="*/ 301379 h 306993"/>
                <a:gd name="connsiteX73" fmla="*/ 93305 w 1318869"/>
                <a:gd name="connsiteY73" fmla="*/ 306057 h 306993"/>
                <a:gd name="connsiteX74" fmla="*/ 94595 w 1318869"/>
                <a:gd name="connsiteY74" fmla="*/ 306057 h 306993"/>
                <a:gd name="connsiteX75" fmla="*/ 95881 w 1318869"/>
                <a:gd name="connsiteY75" fmla="*/ 306994 h 306993"/>
                <a:gd name="connsiteX76" fmla="*/ 97167 w 1318869"/>
                <a:gd name="connsiteY76" fmla="*/ 306057 h 306993"/>
                <a:gd name="connsiteX77" fmla="*/ 98456 w 1318869"/>
                <a:gd name="connsiteY77" fmla="*/ 306057 h 306993"/>
                <a:gd name="connsiteX78" fmla="*/ 99742 w 1318869"/>
                <a:gd name="connsiteY78" fmla="*/ 305121 h 306993"/>
                <a:gd name="connsiteX79" fmla="*/ 101032 w 1318869"/>
                <a:gd name="connsiteY79" fmla="*/ 304184 h 306993"/>
                <a:gd name="connsiteX80" fmla="*/ 102318 w 1318869"/>
                <a:gd name="connsiteY80" fmla="*/ 303252 h 306993"/>
                <a:gd name="connsiteX81" fmla="*/ 103607 w 1318869"/>
                <a:gd name="connsiteY81" fmla="*/ 305121 h 306993"/>
                <a:gd name="connsiteX82" fmla="*/ 104893 w 1318869"/>
                <a:gd name="connsiteY82" fmla="*/ 306057 h 306993"/>
                <a:gd name="connsiteX83" fmla="*/ 106179 w 1318869"/>
                <a:gd name="connsiteY83" fmla="*/ 304184 h 306993"/>
                <a:gd name="connsiteX84" fmla="*/ 107469 w 1318869"/>
                <a:gd name="connsiteY84" fmla="*/ 305121 h 306993"/>
                <a:gd name="connsiteX85" fmla="*/ 108754 w 1318869"/>
                <a:gd name="connsiteY85" fmla="*/ 305121 h 306993"/>
                <a:gd name="connsiteX86" fmla="*/ 110044 w 1318869"/>
                <a:gd name="connsiteY86" fmla="*/ 306057 h 306993"/>
                <a:gd name="connsiteX87" fmla="*/ 111330 w 1318869"/>
                <a:gd name="connsiteY87" fmla="*/ 306057 h 306993"/>
                <a:gd name="connsiteX88" fmla="*/ 112620 w 1318869"/>
                <a:gd name="connsiteY88" fmla="*/ 301379 h 306993"/>
                <a:gd name="connsiteX89" fmla="*/ 113905 w 1318869"/>
                <a:gd name="connsiteY89" fmla="*/ 303252 h 306993"/>
                <a:gd name="connsiteX90" fmla="*/ 115191 w 1318869"/>
                <a:gd name="connsiteY90" fmla="*/ 306057 h 306993"/>
                <a:gd name="connsiteX91" fmla="*/ 116481 w 1318869"/>
                <a:gd name="connsiteY91" fmla="*/ 306057 h 306993"/>
                <a:gd name="connsiteX92" fmla="*/ 117767 w 1318869"/>
                <a:gd name="connsiteY92" fmla="*/ 304184 h 306993"/>
                <a:gd name="connsiteX93" fmla="*/ 119056 w 1318869"/>
                <a:gd name="connsiteY93" fmla="*/ 294827 h 306993"/>
                <a:gd name="connsiteX94" fmla="*/ 120342 w 1318869"/>
                <a:gd name="connsiteY94" fmla="*/ 302315 h 306993"/>
                <a:gd name="connsiteX95" fmla="*/ 121632 w 1318869"/>
                <a:gd name="connsiteY95" fmla="*/ 305121 h 306993"/>
                <a:gd name="connsiteX96" fmla="*/ 122918 w 1318869"/>
                <a:gd name="connsiteY96" fmla="*/ 306994 h 306993"/>
                <a:gd name="connsiteX97" fmla="*/ 124203 w 1318869"/>
                <a:gd name="connsiteY97" fmla="*/ 305121 h 306993"/>
                <a:gd name="connsiteX98" fmla="*/ 125493 w 1318869"/>
                <a:gd name="connsiteY98" fmla="*/ 306057 h 306993"/>
                <a:gd name="connsiteX99" fmla="*/ 126779 w 1318869"/>
                <a:gd name="connsiteY99" fmla="*/ 305121 h 306993"/>
                <a:gd name="connsiteX100" fmla="*/ 128069 w 1318869"/>
                <a:gd name="connsiteY100" fmla="*/ 304184 h 306993"/>
                <a:gd name="connsiteX101" fmla="*/ 129354 w 1318869"/>
                <a:gd name="connsiteY101" fmla="*/ 303252 h 306993"/>
                <a:gd name="connsiteX102" fmla="*/ 130644 w 1318869"/>
                <a:gd name="connsiteY102" fmla="*/ 306057 h 306993"/>
                <a:gd name="connsiteX103" fmla="*/ 131930 w 1318869"/>
                <a:gd name="connsiteY103" fmla="*/ 306994 h 306993"/>
                <a:gd name="connsiteX104" fmla="*/ 133215 w 1318869"/>
                <a:gd name="connsiteY104" fmla="*/ 306057 h 306993"/>
                <a:gd name="connsiteX105" fmla="*/ 134505 w 1318869"/>
                <a:gd name="connsiteY105" fmla="*/ 304184 h 306993"/>
                <a:gd name="connsiteX106" fmla="*/ 135791 w 1318869"/>
                <a:gd name="connsiteY106" fmla="*/ 291081 h 306993"/>
                <a:gd name="connsiteX107" fmla="*/ 137081 w 1318869"/>
                <a:gd name="connsiteY107" fmla="*/ 299506 h 306993"/>
                <a:gd name="connsiteX108" fmla="*/ 138366 w 1318869"/>
                <a:gd name="connsiteY108" fmla="*/ 294827 h 306993"/>
                <a:gd name="connsiteX109" fmla="*/ 139656 w 1318869"/>
                <a:gd name="connsiteY109" fmla="*/ 298569 h 306993"/>
                <a:gd name="connsiteX110" fmla="*/ 140942 w 1318869"/>
                <a:gd name="connsiteY110" fmla="*/ 304184 h 306993"/>
                <a:gd name="connsiteX111" fmla="*/ 142228 w 1318869"/>
                <a:gd name="connsiteY111" fmla="*/ 303252 h 306993"/>
                <a:gd name="connsiteX112" fmla="*/ 143517 w 1318869"/>
                <a:gd name="connsiteY112" fmla="*/ 304184 h 306993"/>
                <a:gd name="connsiteX113" fmla="*/ 144803 w 1318869"/>
                <a:gd name="connsiteY113" fmla="*/ 302315 h 306993"/>
                <a:gd name="connsiteX114" fmla="*/ 146093 w 1318869"/>
                <a:gd name="connsiteY114" fmla="*/ 298569 h 306993"/>
                <a:gd name="connsiteX115" fmla="*/ 147379 w 1318869"/>
                <a:gd name="connsiteY115" fmla="*/ 301379 h 306993"/>
                <a:gd name="connsiteX116" fmla="*/ 148668 w 1318869"/>
                <a:gd name="connsiteY116" fmla="*/ 305121 h 306993"/>
                <a:gd name="connsiteX117" fmla="*/ 149954 w 1318869"/>
                <a:gd name="connsiteY117" fmla="*/ 304184 h 306993"/>
                <a:gd name="connsiteX118" fmla="*/ 151240 w 1318869"/>
                <a:gd name="connsiteY118" fmla="*/ 302315 h 306993"/>
                <a:gd name="connsiteX119" fmla="*/ 152530 w 1318869"/>
                <a:gd name="connsiteY119" fmla="*/ 301379 h 306993"/>
                <a:gd name="connsiteX120" fmla="*/ 153815 w 1318869"/>
                <a:gd name="connsiteY120" fmla="*/ 298569 h 306993"/>
                <a:gd name="connsiteX121" fmla="*/ 155105 w 1318869"/>
                <a:gd name="connsiteY121" fmla="*/ 294827 h 306993"/>
                <a:gd name="connsiteX122" fmla="*/ 156391 w 1318869"/>
                <a:gd name="connsiteY122" fmla="*/ 295764 h 306993"/>
                <a:gd name="connsiteX123" fmla="*/ 157681 w 1318869"/>
                <a:gd name="connsiteY123" fmla="*/ 302315 h 306993"/>
                <a:gd name="connsiteX124" fmla="*/ 158966 w 1318869"/>
                <a:gd name="connsiteY124" fmla="*/ 297633 h 306993"/>
                <a:gd name="connsiteX125" fmla="*/ 160252 w 1318869"/>
                <a:gd name="connsiteY125" fmla="*/ 302315 h 306993"/>
                <a:gd name="connsiteX126" fmla="*/ 161542 w 1318869"/>
                <a:gd name="connsiteY126" fmla="*/ 302315 h 306993"/>
                <a:gd name="connsiteX127" fmla="*/ 162828 w 1318869"/>
                <a:gd name="connsiteY127" fmla="*/ 303252 h 306993"/>
                <a:gd name="connsiteX128" fmla="*/ 164117 w 1318869"/>
                <a:gd name="connsiteY128" fmla="*/ 300442 h 306993"/>
                <a:gd name="connsiteX129" fmla="*/ 165403 w 1318869"/>
                <a:gd name="connsiteY129" fmla="*/ 295764 h 306993"/>
                <a:gd name="connsiteX130" fmla="*/ 166693 w 1318869"/>
                <a:gd name="connsiteY130" fmla="*/ 294827 h 306993"/>
                <a:gd name="connsiteX131" fmla="*/ 167979 w 1318869"/>
                <a:gd name="connsiteY131" fmla="*/ 301379 h 306993"/>
                <a:gd name="connsiteX132" fmla="*/ 169264 w 1318869"/>
                <a:gd name="connsiteY132" fmla="*/ 302315 h 306993"/>
                <a:gd name="connsiteX133" fmla="*/ 170554 w 1318869"/>
                <a:gd name="connsiteY133" fmla="*/ 298569 h 306993"/>
                <a:gd name="connsiteX134" fmla="*/ 171840 w 1318869"/>
                <a:gd name="connsiteY134" fmla="*/ 302315 h 306993"/>
                <a:gd name="connsiteX135" fmla="*/ 173130 w 1318869"/>
                <a:gd name="connsiteY135" fmla="*/ 300442 h 306993"/>
                <a:gd name="connsiteX136" fmla="*/ 174415 w 1318869"/>
                <a:gd name="connsiteY136" fmla="*/ 302315 h 306993"/>
                <a:gd name="connsiteX137" fmla="*/ 175705 w 1318869"/>
                <a:gd name="connsiteY137" fmla="*/ 300442 h 306993"/>
                <a:gd name="connsiteX138" fmla="*/ 176991 w 1318869"/>
                <a:gd name="connsiteY138" fmla="*/ 296700 h 306993"/>
                <a:gd name="connsiteX139" fmla="*/ 178281 w 1318869"/>
                <a:gd name="connsiteY139" fmla="*/ 301379 h 306993"/>
                <a:gd name="connsiteX140" fmla="*/ 179566 w 1318869"/>
                <a:gd name="connsiteY140" fmla="*/ 300442 h 306993"/>
                <a:gd name="connsiteX141" fmla="*/ 180852 w 1318869"/>
                <a:gd name="connsiteY141" fmla="*/ 301379 h 306993"/>
                <a:gd name="connsiteX142" fmla="*/ 182142 w 1318869"/>
                <a:gd name="connsiteY142" fmla="*/ 301379 h 306993"/>
                <a:gd name="connsiteX143" fmla="*/ 183427 w 1318869"/>
                <a:gd name="connsiteY143" fmla="*/ 298569 h 306993"/>
                <a:gd name="connsiteX144" fmla="*/ 184717 w 1318869"/>
                <a:gd name="connsiteY144" fmla="*/ 303252 h 306993"/>
                <a:gd name="connsiteX145" fmla="*/ 186003 w 1318869"/>
                <a:gd name="connsiteY145" fmla="*/ 298569 h 306993"/>
                <a:gd name="connsiteX146" fmla="*/ 187293 w 1318869"/>
                <a:gd name="connsiteY146" fmla="*/ 305121 h 306993"/>
                <a:gd name="connsiteX147" fmla="*/ 188578 w 1318869"/>
                <a:gd name="connsiteY147" fmla="*/ 303252 h 306993"/>
                <a:gd name="connsiteX148" fmla="*/ 189864 w 1318869"/>
                <a:gd name="connsiteY148" fmla="*/ 298569 h 306993"/>
                <a:gd name="connsiteX149" fmla="*/ 191154 w 1318869"/>
                <a:gd name="connsiteY149" fmla="*/ 303252 h 306993"/>
                <a:gd name="connsiteX150" fmla="*/ 192440 w 1318869"/>
                <a:gd name="connsiteY150" fmla="*/ 299506 h 306993"/>
                <a:gd name="connsiteX151" fmla="*/ 193729 w 1318869"/>
                <a:gd name="connsiteY151" fmla="*/ 296700 h 306993"/>
                <a:gd name="connsiteX152" fmla="*/ 195015 w 1318869"/>
                <a:gd name="connsiteY152" fmla="*/ 296700 h 306993"/>
                <a:gd name="connsiteX153" fmla="*/ 196305 w 1318869"/>
                <a:gd name="connsiteY153" fmla="*/ 299506 h 306993"/>
                <a:gd name="connsiteX154" fmla="*/ 197591 w 1318869"/>
                <a:gd name="connsiteY154" fmla="*/ 293890 h 306993"/>
                <a:gd name="connsiteX155" fmla="*/ 198876 w 1318869"/>
                <a:gd name="connsiteY155" fmla="*/ 300442 h 306993"/>
                <a:gd name="connsiteX156" fmla="*/ 200166 w 1318869"/>
                <a:gd name="connsiteY156" fmla="*/ 292017 h 306993"/>
                <a:gd name="connsiteX157" fmla="*/ 201452 w 1318869"/>
                <a:gd name="connsiteY157" fmla="*/ 297633 h 306993"/>
                <a:gd name="connsiteX158" fmla="*/ 202742 w 1318869"/>
                <a:gd name="connsiteY158" fmla="*/ 302315 h 306993"/>
                <a:gd name="connsiteX159" fmla="*/ 204027 w 1318869"/>
                <a:gd name="connsiteY159" fmla="*/ 296700 h 306993"/>
                <a:gd name="connsiteX160" fmla="*/ 205317 w 1318869"/>
                <a:gd name="connsiteY160" fmla="*/ 303252 h 306993"/>
                <a:gd name="connsiteX161" fmla="*/ 206603 w 1318869"/>
                <a:gd name="connsiteY161" fmla="*/ 292017 h 306993"/>
                <a:gd name="connsiteX162" fmla="*/ 207889 w 1318869"/>
                <a:gd name="connsiteY162" fmla="*/ 285466 h 306993"/>
                <a:gd name="connsiteX163" fmla="*/ 209178 w 1318869"/>
                <a:gd name="connsiteY163" fmla="*/ 280787 h 306993"/>
                <a:gd name="connsiteX164" fmla="*/ 210464 w 1318869"/>
                <a:gd name="connsiteY164" fmla="*/ 286402 h 306993"/>
                <a:gd name="connsiteX165" fmla="*/ 211754 w 1318869"/>
                <a:gd name="connsiteY165" fmla="*/ 293890 h 306993"/>
                <a:gd name="connsiteX166" fmla="*/ 213040 w 1318869"/>
                <a:gd name="connsiteY166" fmla="*/ 297633 h 306993"/>
                <a:gd name="connsiteX167" fmla="*/ 214329 w 1318869"/>
                <a:gd name="connsiteY167" fmla="*/ 292017 h 306993"/>
                <a:gd name="connsiteX168" fmla="*/ 215615 w 1318869"/>
                <a:gd name="connsiteY168" fmla="*/ 288275 h 306993"/>
                <a:gd name="connsiteX169" fmla="*/ 216901 w 1318869"/>
                <a:gd name="connsiteY169" fmla="*/ 294827 h 306993"/>
                <a:gd name="connsiteX170" fmla="*/ 218191 w 1318869"/>
                <a:gd name="connsiteY170" fmla="*/ 299506 h 306993"/>
                <a:gd name="connsiteX171" fmla="*/ 219476 w 1318869"/>
                <a:gd name="connsiteY171" fmla="*/ 300442 h 306993"/>
                <a:gd name="connsiteX172" fmla="*/ 220766 w 1318869"/>
                <a:gd name="connsiteY172" fmla="*/ 298569 h 306993"/>
                <a:gd name="connsiteX173" fmla="*/ 222052 w 1318869"/>
                <a:gd name="connsiteY173" fmla="*/ 297633 h 306993"/>
                <a:gd name="connsiteX174" fmla="*/ 223342 w 1318869"/>
                <a:gd name="connsiteY174" fmla="*/ 298569 h 306993"/>
                <a:gd name="connsiteX175" fmla="*/ 224627 w 1318869"/>
                <a:gd name="connsiteY175" fmla="*/ 280787 h 306993"/>
                <a:gd name="connsiteX176" fmla="*/ 225913 w 1318869"/>
                <a:gd name="connsiteY176" fmla="*/ 283597 h 306993"/>
                <a:gd name="connsiteX177" fmla="*/ 227203 w 1318869"/>
                <a:gd name="connsiteY177" fmla="*/ 287339 h 306993"/>
                <a:gd name="connsiteX178" fmla="*/ 228488 w 1318869"/>
                <a:gd name="connsiteY178" fmla="*/ 264874 h 306993"/>
                <a:gd name="connsiteX179" fmla="*/ 229778 w 1318869"/>
                <a:gd name="connsiteY179" fmla="*/ 276108 h 306993"/>
                <a:gd name="connsiteX180" fmla="*/ 231064 w 1318869"/>
                <a:gd name="connsiteY180" fmla="*/ 281724 h 306993"/>
                <a:gd name="connsiteX181" fmla="*/ 232354 w 1318869"/>
                <a:gd name="connsiteY181" fmla="*/ 287339 h 306993"/>
                <a:gd name="connsiteX182" fmla="*/ 233639 w 1318869"/>
                <a:gd name="connsiteY182" fmla="*/ 277045 h 306993"/>
                <a:gd name="connsiteX183" fmla="*/ 234925 w 1318869"/>
                <a:gd name="connsiteY183" fmla="*/ 270493 h 306993"/>
                <a:gd name="connsiteX184" fmla="*/ 236215 w 1318869"/>
                <a:gd name="connsiteY184" fmla="*/ 274235 h 306993"/>
                <a:gd name="connsiteX185" fmla="*/ 237501 w 1318869"/>
                <a:gd name="connsiteY185" fmla="*/ 282660 h 306993"/>
                <a:gd name="connsiteX186" fmla="*/ 238790 w 1318869"/>
                <a:gd name="connsiteY186" fmla="*/ 295764 h 306993"/>
                <a:gd name="connsiteX187" fmla="*/ 240076 w 1318869"/>
                <a:gd name="connsiteY187" fmla="*/ 287339 h 306993"/>
                <a:gd name="connsiteX188" fmla="*/ 241366 w 1318869"/>
                <a:gd name="connsiteY188" fmla="*/ 291081 h 306993"/>
                <a:gd name="connsiteX189" fmla="*/ 242652 w 1318869"/>
                <a:gd name="connsiteY189" fmla="*/ 282660 h 306993"/>
                <a:gd name="connsiteX190" fmla="*/ 243937 w 1318869"/>
                <a:gd name="connsiteY190" fmla="*/ 272362 h 306993"/>
                <a:gd name="connsiteX191" fmla="*/ 245227 w 1318869"/>
                <a:gd name="connsiteY191" fmla="*/ 273299 h 306993"/>
                <a:gd name="connsiteX192" fmla="*/ 246513 w 1318869"/>
                <a:gd name="connsiteY192" fmla="*/ 270493 h 306993"/>
                <a:gd name="connsiteX193" fmla="*/ 247803 w 1318869"/>
                <a:gd name="connsiteY193" fmla="*/ 296700 h 306993"/>
                <a:gd name="connsiteX194" fmla="*/ 249088 w 1318869"/>
                <a:gd name="connsiteY194" fmla="*/ 276108 h 306993"/>
                <a:gd name="connsiteX195" fmla="*/ 250378 w 1318869"/>
                <a:gd name="connsiteY195" fmla="*/ 273299 h 306993"/>
                <a:gd name="connsiteX196" fmla="*/ 251664 w 1318869"/>
                <a:gd name="connsiteY196" fmla="*/ 251771 h 306993"/>
                <a:gd name="connsiteX197" fmla="*/ 252950 w 1318869"/>
                <a:gd name="connsiteY197" fmla="*/ 240540 h 306993"/>
                <a:gd name="connsiteX198" fmla="*/ 254239 w 1318869"/>
                <a:gd name="connsiteY198" fmla="*/ 177833 h 306993"/>
                <a:gd name="connsiteX199" fmla="*/ 255525 w 1318869"/>
                <a:gd name="connsiteY199" fmla="*/ 212460 h 306993"/>
                <a:gd name="connsiteX200" fmla="*/ 256815 w 1318869"/>
                <a:gd name="connsiteY200" fmla="*/ 245219 h 306993"/>
                <a:gd name="connsiteX201" fmla="*/ 258101 w 1318869"/>
                <a:gd name="connsiteY201" fmla="*/ 263942 h 306993"/>
                <a:gd name="connsiteX202" fmla="*/ 259390 w 1318869"/>
                <a:gd name="connsiteY202" fmla="*/ 212460 h 306993"/>
                <a:gd name="connsiteX203" fmla="*/ 260676 w 1318869"/>
                <a:gd name="connsiteY203" fmla="*/ 236798 h 306993"/>
                <a:gd name="connsiteX204" fmla="*/ 261962 w 1318869"/>
                <a:gd name="connsiteY204" fmla="*/ 236798 h 306993"/>
                <a:gd name="connsiteX205" fmla="*/ 263252 w 1318869"/>
                <a:gd name="connsiteY205" fmla="*/ 259259 h 306993"/>
                <a:gd name="connsiteX206" fmla="*/ 264537 w 1318869"/>
                <a:gd name="connsiteY206" fmla="*/ 229310 h 306993"/>
                <a:gd name="connsiteX207" fmla="*/ 265827 w 1318869"/>
                <a:gd name="connsiteY207" fmla="*/ 277977 h 306993"/>
                <a:gd name="connsiteX208" fmla="*/ 267113 w 1318869"/>
                <a:gd name="connsiteY208" fmla="*/ 274235 h 306993"/>
                <a:gd name="connsiteX209" fmla="*/ 268403 w 1318869"/>
                <a:gd name="connsiteY209" fmla="*/ 252707 h 306993"/>
                <a:gd name="connsiteX210" fmla="*/ 269688 w 1318869"/>
                <a:gd name="connsiteY210" fmla="*/ 250838 h 306993"/>
                <a:gd name="connsiteX211" fmla="*/ 270978 w 1318869"/>
                <a:gd name="connsiteY211" fmla="*/ 244286 h 306993"/>
                <a:gd name="connsiteX212" fmla="*/ 272264 w 1318869"/>
                <a:gd name="connsiteY212" fmla="*/ 254580 h 306993"/>
                <a:gd name="connsiteX213" fmla="*/ 273549 w 1318869"/>
                <a:gd name="connsiteY213" fmla="*/ 275172 h 306993"/>
                <a:gd name="connsiteX214" fmla="*/ 274839 w 1318869"/>
                <a:gd name="connsiteY214" fmla="*/ 264874 h 306993"/>
                <a:gd name="connsiteX215" fmla="*/ 276125 w 1318869"/>
                <a:gd name="connsiteY215" fmla="*/ 279851 h 306993"/>
                <a:gd name="connsiteX216" fmla="*/ 277415 w 1318869"/>
                <a:gd name="connsiteY216" fmla="*/ 275172 h 306993"/>
                <a:gd name="connsiteX217" fmla="*/ 278700 w 1318869"/>
                <a:gd name="connsiteY217" fmla="*/ 282660 h 306993"/>
                <a:gd name="connsiteX218" fmla="*/ 279990 w 1318869"/>
                <a:gd name="connsiteY218" fmla="*/ 254580 h 306993"/>
                <a:gd name="connsiteX219" fmla="*/ 281276 w 1318869"/>
                <a:gd name="connsiteY219" fmla="*/ 244286 h 306993"/>
                <a:gd name="connsiteX220" fmla="*/ 282562 w 1318869"/>
                <a:gd name="connsiteY220" fmla="*/ 267684 h 306993"/>
                <a:gd name="connsiteX221" fmla="*/ 283851 w 1318869"/>
                <a:gd name="connsiteY221" fmla="*/ 277977 h 306993"/>
                <a:gd name="connsiteX222" fmla="*/ 285137 w 1318869"/>
                <a:gd name="connsiteY222" fmla="*/ 276108 h 306993"/>
                <a:gd name="connsiteX223" fmla="*/ 286427 w 1318869"/>
                <a:gd name="connsiteY223" fmla="*/ 280787 h 306993"/>
                <a:gd name="connsiteX224" fmla="*/ 287713 w 1318869"/>
                <a:gd name="connsiteY224" fmla="*/ 254580 h 306993"/>
                <a:gd name="connsiteX225" fmla="*/ 289002 w 1318869"/>
                <a:gd name="connsiteY225" fmla="*/ 273299 h 306993"/>
                <a:gd name="connsiteX226" fmla="*/ 290288 w 1318869"/>
                <a:gd name="connsiteY226" fmla="*/ 276108 h 306993"/>
                <a:gd name="connsiteX227" fmla="*/ 291574 w 1318869"/>
                <a:gd name="connsiteY227" fmla="*/ 287339 h 306993"/>
                <a:gd name="connsiteX228" fmla="*/ 292864 w 1318869"/>
                <a:gd name="connsiteY228" fmla="*/ 295764 h 306993"/>
                <a:gd name="connsiteX229" fmla="*/ 294149 w 1318869"/>
                <a:gd name="connsiteY229" fmla="*/ 292017 h 306993"/>
                <a:gd name="connsiteX230" fmla="*/ 295439 w 1318869"/>
                <a:gd name="connsiteY230" fmla="*/ 290148 h 306993"/>
                <a:gd name="connsiteX231" fmla="*/ 296725 w 1318869"/>
                <a:gd name="connsiteY231" fmla="*/ 286402 h 306993"/>
                <a:gd name="connsiteX232" fmla="*/ 298015 w 1318869"/>
                <a:gd name="connsiteY232" fmla="*/ 278914 h 306993"/>
                <a:gd name="connsiteX233" fmla="*/ 299300 w 1318869"/>
                <a:gd name="connsiteY233" fmla="*/ 271426 h 306993"/>
                <a:gd name="connsiteX234" fmla="*/ 300586 w 1318869"/>
                <a:gd name="connsiteY234" fmla="*/ 280787 h 306993"/>
                <a:gd name="connsiteX235" fmla="*/ 301876 w 1318869"/>
                <a:gd name="connsiteY235" fmla="*/ 280787 h 306993"/>
                <a:gd name="connsiteX236" fmla="*/ 303162 w 1318869"/>
                <a:gd name="connsiteY236" fmla="*/ 280787 h 306993"/>
                <a:gd name="connsiteX237" fmla="*/ 304451 w 1318869"/>
                <a:gd name="connsiteY237" fmla="*/ 280787 h 306993"/>
                <a:gd name="connsiteX238" fmla="*/ 305737 w 1318869"/>
                <a:gd name="connsiteY238" fmla="*/ 287339 h 306993"/>
                <a:gd name="connsiteX239" fmla="*/ 307027 w 1318869"/>
                <a:gd name="connsiteY239" fmla="*/ 288275 h 306993"/>
                <a:gd name="connsiteX240" fmla="*/ 308313 w 1318869"/>
                <a:gd name="connsiteY240" fmla="*/ 265811 h 306993"/>
                <a:gd name="connsiteX241" fmla="*/ 309598 w 1318869"/>
                <a:gd name="connsiteY241" fmla="*/ 266747 h 306993"/>
                <a:gd name="connsiteX242" fmla="*/ 310888 w 1318869"/>
                <a:gd name="connsiteY242" fmla="*/ 286402 h 306993"/>
                <a:gd name="connsiteX243" fmla="*/ 312174 w 1318869"/>
                <a:gd name="connsiteY243" fmla="*/ 286402 h 306993"/>
                <a:gd name="connsiteX244" fmla="*/ 313463 w 1318869"/>
                <a:gd name="connsiteY244" fmla="*/ 274235 h 306993"/>
                <a:gd name="connsiteX245" fmla="*/ 314749 w 1318869"/>
                <a:gd name="connsiteY245" fmla="*/ 288275 h 306993"/>
                <a:gd name="connsiteX246" fmla="*/ 316039 w 1318869"/>
                <a:gd name="connsiteY246" fmla="*/ 285466 h 306993"/>
                <a:gd name="connsiteX247" fmla="*/ 317325 w 1318869"/>
                <a:gd name="connsiteY247" fmla="*/ 288275 h 306993"/>
                <a:gd name="connsiteX248" fmla="*/ 318610 w 1318869"/>
                <a:gd name="connsiteY248" fmla="*/ 291081 h 306993"/>
                <a:gd name="connsiteX249" fmla="*/ 319900 w 1318869"/>
                <a:gd name="connsiteY249" fmla="*/ 292954 h 306993"/>
                <a:gd name="connsiteX250" fmla="*/ 321186 w 1318869"/>
                <a:gd name="connsiteY250" fmla="*/ 270493 h 306993"/>
                <a:gd name="connsiteX251" fmla="*/ 322476 w 1318869"/>
                <a:gd name="connsiteY251" fmla="*/ 287339 h 306993"/>
                <a:gd name="connsiteX252" fmla="*/ 323761 w 1318869"/>
                <a:gd name="connsiteY252" fmla="*/ 294827 h 306993"/>
                <a:gd name="connsiteX253" fmla="*/ 325051 w 1318869"/>
                <a:gd name="connsiteY253" fmla="*/ 298569 h 306993"/>
                <a:gd name="connsiteX254" fmla="*/ 326337 w 1318869"/>
                <a:gd name="connsiteY254" fmla="*/ 300442 h 306993"/>
                <a:gd name="connsiteX255" fmla="*/ 327623 w 1318869"/>
                <a:gd name="connsiteY255" fmla="*/ 272362 h 306993"/>
                <a:gd name="connsiteX256" fmla="*/ 328912 w 1318869"/>
                <a:gd name="connsiteY256" fmla="*/ 286402 h 306993"/>
                <a:gd name="connsiteX257" fmla="*/ 330198 w 1318869"/>
                <a:gd name="connsiteY257" fmla="*/ 277045 h 306993"/>
                <a:gd name="connsiteX258" fmla="*/ 331488 w 1318869"/>
                <a:gd name="connsiteY258" fmla="*/ 295764 h 306993"/>
                <a:gd name="connsiteX259" fmla="*/ 332774 w 1318869"/>
                <a:gd name="connsiteY259" fmla="*/ 292017 h 306993"/>
                <a:gd name="connsiteX260" fmla="*/ 334063 w 1318869"/>
                <a:gd name="connsiteY260" fmla="*/ 297633 h 306993"/>
                <a:gd name="connsiteX261" fmla="*/ 335349 w 1318869"/>
                <a:gd name="connsiteY261" fmla="*/ 289212 h 306993"/>
                <a:gd name="connsiteX262" fmla="*/ 336635 w 1318869"/>
                <a:gd name="connsiteY262" fmla="*/ 289212 h 306993"/>
                <a:gd name="connsiteX263" fmla="*/ 337925 w 1318869"/>
                <a:gd name="connsiteY263" fmla="*/ 299506 h 306993"/>
                <a:gd name="connsiteX264" fmla="*/ 339210 w 1318869"/>
                <a:gd name="connsiteY264" fmla="*/ 295764 h 306993"/>
                <a:gd name="connsiteX265" fmla="*/ 340500 w 1318869"/>
                <a:gd name="connsiteY265" fmla="*/ 280787 h 306993"/>
                <a:gd name="connsiteX266" fmla="*/ 341786 w 1318869"/>
                <a:gd name="connsiteY266" fmla="*/ 286402 h 306993"/>
                <a:gd name="connsiteX267" fmla="*/ 343076 w 1318869"/>
                <a:gd name="connsiteY267" fmla="*/ 291081 h 306993"/>
                <a:gd name="connsiteX268" fmla="*/ 344361 w 1318869"/>
                <a:gd name="connsiteY268" fmla="*/ 285466 h 306993"/>
                <a:gd name="connsiteX269" fmla="*/ 345647 w 1318869"/>
                <a:gd name="connsiteY269" fmla="*/ 288275 h 306993"/>
                <a:gd name="connsiteX270" fmla="*/ 346937 w 1318869"/>
                <a:gd name="connsiteY270" fmla="*/ 280787 h 306993"/>
                <a:gd name="connsiteX271" fmla="*/ 348222 w 1318869"/>
                <a:gd name="connsiteY271" fmla="*/ 300442 h 306993"/>
                <a:gd name="connsiteX272" fmla="*/ 349512 w 1318869"/>
                <a:gd name="connsiteY272" fmla="*/ 290148 h 306993"/>
                <a:gd name="connsiteX273" fmla="*/ 350798 w 1318869"/>
                <a:gd name="connsiteY273" fmla="*/ 286402 h 306993"/>
                <a:gd name="connsiteX274" fmla="*/ 352088 w 1318869"/>
                <a:gd name="connsiteY274" fmla="*/ 297633 h 306993"/>
                <a:gd name="connsiteX275" fmla="*/ 353373 w 1318869"/>
                <a:gd name="connsiteY275" fmla="*/ 297633 h 306993"/>
                <a:gd name="connsiteX276" fmla="*/ 354659 w 1318869"/>
                <a:gd name="connsiteY276" fmla="*/ 283597 h 306993"/>
                <a:gd name="connsiteX277" fmla="*/ 355949 w 1318869"/>
                <a:gd name="connsiteY277" fmla="*/ 290148 h 306993"/>
                <a:gd name="connsiteX278" fmla="*/ 357235 w 1318869"/>
                <a:gd name="connsiteY278" fmla="*/ 276108 h 306993"/>
                <a:gd name="connsiteX279" fmla="*/ 358524 w 1318869"/>
                <a:gd name="connsiteY279" fmla="*/ 246155 h 306993"/>
                <a:gd name="connsiteX280" fmla="*/ 359810 w 1318869"/>
                <a:gd name="connsiteY280" fmla="*/ 278914 h 306993"/>
                <a:gd name="connsiteX281" fmla="*/ 361100 w 1318869"/>
                <a:gd name="connsiteY281" fmla="*/ 269557 h 306993"/>
                <a:gd name="connsiteX282" fmla="*/ 362386 w 1318869"/>
                <a:gd name="connsiteY282" fmla="*/ 272362 h 306993"/>
                <a:gd name="connsiteX283" fmla="*/ 363675 w 1318869"/>
                <a:gd name="connsiteY283" fmla="*/ 261132 h 306993"/>
                <a:gd name="connsiteX284" fmla="*/ 364961 w 1318869"/>
                <a:gd name="connsiteY284" fmla="*/ 284529 h 306993"/>
                <a:gd name="connsiteX285" fmla="*/ 366247 w 1318869"/>
                <a:gd name="connsiteY285" fmla="*/ 291081 h 306993"/>
                <a:gd name="connsiteX286" fmla="*/ 367537 w 1318869"/>
                <a:gd name="connsiteY286" fmla="*/ 284529 h 306993"/>
                <a:gd name="connsiteX287" fmla="*/ 368822 w 1318869"/>
                <a:gd name="connsiteY287" fmla="*/ 287339 h 306993"/>
                <a:gd name="connsiteX288" fmla="*/ 370112 w 1318869"/>
                <a:gd name="connsiteY288" fmla="*/ 270493 h 306993"/>
                <a:gd name="connsiteX289" fmla="*/ 371398 w 1318869"/>
                <a:gd name="connsiteY289" fmla="*/ 266747 h 306993"/>
                <a:gd name="connsiteX290" fmla="*/ 372688 w 1318869"/>
                <a:gd name="connsiteY290" fmla="*/ 278914 h 306993"/>
                <a:gd name="connsiteX291" fmla="*/ 373973 w 1318869"/>
                <a:gd name="connsiteY291" fmla="*/ 267684 h 306993"/>
                <a:gd name="connsiteX292" fmla="*/ 375259 w 1318869"/>
                <a:gd name="connsiteY292" fmla="*/ 297633 h 306993"/>
                <a:gd name="connsiteX293" fmla="*/ 376549 w 1318869"/>
                <a:gd name="connsiteY293" fmla="*/ 291081 h 306993"/>
                <a:gd name="connsiteX294" fmla="*/ 377835 w 1318869"/>
                <a:gd name="connsiteY294" fmla="*/ 286402 h 306993"/>
                <a:gd name="connsiteX295" fmla="*/ 379124 w 1318869"/>
                <a:gd name="connsiteY295" fmla="*/ 295764 h 306993"/>
                <a:gd name="connsiteX296" fmla="*/ 380410 w 1318869"/>
                <a:gd name="connsiteY296" fmla="*/ 280787 h 306993"/>
                <a:gd name="connsiteX297" fmla="*/ 381700 w 1318869"/>
                <a:gd name="connsiteY297" fmla="*/ 289212 h 306993"/>
                <a:gd name="connsiteX298" fmla="*/ 382986 w 1318869"/>
                <a:gd name="connsiteY298" fmla="*/ 294827 h 306993"/>
                <a:gd name="connsiteX299" fmla="*/ 384271 w 1318869"/>
                <a:gd name="connsiteY299" fmla="*/ 285466 h 306993"/>
                <a:gd name="connsiteX300" fmla="*/ 385561 w 1318869"/>
                <a:gd name="connsiteY300" fmla="*/ 297633 h 306993"/>
                <a:gd name="connsiteX301" fmla="*/ 386847 w 1318869"/>
                <a:gd name="connsiteY301" fmla="*/ 294827 h 306993"/>
                <a:gd name="connsiteX302" fmla="*/ 388137 w 1318869"/>
                <a:gd name="connsiteY302" fmla="*/ 289212 h 306993"/>
                <a:gd name="connsiteX303" fmla="*/ 389422 w 1318869"/>
                <a:gd name="connsiteY303" fmla="*/ 287339 h 306993"/>
                <a:gd name="connsiteX304" fmla="*/ 390712 w 1318869"/>
                <a:gd name="connsiteY304" fmla="*/ 293890 h 306993"/>
                <a:gd name="connsiteX305" fmla="*/ 391998 w 1318869"/>
                <a:gd name="connsiteY305" fmla="*/ 290148 h 306993"/>
                <a:gd name="connsiteX306" fmla="*/ 393283 w 1318869"/>
                <a:gd name="connsiteY306" fmla="*/ 296700 h 306993"/>
                <a:gd name="connsiteX307" fmla="*/ 394573 w 1318869"/>
                <a:gd name="connsiteY307" fmla="*/ 290148 h 306993"/>
                <a:gd name="connsiteX308" fmla="*/ 395859 w 1318869"/>
                <a:gd name="connsiteY308" fmla="*/ 282660 h 306993"/>
                <a:gd name="connsiteX309" fmla="*/ 397149 w 1318869"/>
                <a:gd name="connsiteY309" fmla="*/ 277977 h 306993"/>
                <a:gd name="connsiteX310" fmla="*/ 398434 w 1318869"/>
                <a:gd name="connsiteY310" fmla="*/ 285466 h 306993"/>
                <a:gd name="connsiteX311" fmla="*/ 399724 w 1318869"/>
                <a:gd name="connsiteY311" fmla="*/ 285466 h 306993"/>
                <a:gd name="connsiteX312" fmla="*/ 401010 w 1318869"/>
                <a:gd name="connsiteY312" fmla="*/ 295764 h 306993"/>
                <a:gd name="connsiteX313" fmla="*/ 402296 w 1318869"/>
                <a:gd name="connsiteY313" fmla="*/ 301379 h 306993"/>
                <a:gd name="connsiteX314" fmla="*/ 403585 w 1318869"/>
                <a:gd name="connsiteY314" fmla="*/ 285466 h 306993"/>
                <a:gd name="connsiteX315" fmla="*/ 404871 w 1318869"/>
                <a:gd name="connsiteY315" fmla="*/ 292954 h 306993"/>
                <a:gd name="connsiteX316" fmla="*/ 406161 w 1318869"/>
                <a:gd name="connsiteY316" fmla="*/ 288275 h 306993"/>
                <a:gd name="connsiteX317" fmla="*/ 407447 w 1318869"/>
                <a:gd name="connsiteY317" fmla="*/ 283597 h 306993"/>
                <a:gd name="connsiteX318" fmla="*/ 408736 w 1318869"/>
                <a:gd name="connsiteY318" fmla="*/ 291081 h 306993"/>
                <a:gd name="connsiteX319" fmla="*/ 410022 w 1318869"/>
                <a:gd name="connsiteY319" fmla="*/ 294827 h 306993"/>
                <a:gd name="connsiteX320" fmla="*/ 411308 w 1318869"/>
                <a:gd name="connsiteY320" fmla="*/ 294827 h 306993"/>
                <a:gd name="connsiteX321" fmla="*/ 412598 w 1318869"/>
                <a:gd name="connsiteY321" fmla="*/ 294827 h 306993"/>
                <a:gd name="connsiteX322" fmla="*/ 413883 w 1318869"/>
                <a:gd name="connsiteY322" fmla="*/ 288275 h 306993"/>
                <a:gd name="connsiteX323" fmla="*/ 415173 w 1318869"/>
                <a:gd name="connsiteY323" fmla="*/ 280787 h 306993"/>
                <a:gd name="connsiteX324" fmla="*/ 416459 w 1318869"/>
                <a:gd name="connsiteY324" fmla="*/ 290148 h 306993"/>
                <a:gd name="connsiteX325" fmla="*/ 417749 w 1318869"/>
                <a:gd name="connsiteY325" fmla="*/ 290148 h 306993"/>
                <a:gd name="connsiteX326" fmla="*/ 419034 w 1318869"/>
                <a:gd name="connsiteY326" fmla="*/ 288275 h 306993"/>
                <a:gd name="connsiteX327" fmla="*/ 420320 w 1318869"/>
                <a:gd name="connsiteY327" fmla="*/ 294827 h 306993"/>
                <a:gd name="connsiteX328" fmla="*/ 421610 w 1318869"/>
                <a:gd name="connsiteY328" fmla="*/ 279851 h 306993"/>
                <a:gd name="connsiteX329" fmla="*/ 422896 w 1318869"/>
                <a:gd name="connsiteY329" fmla="*/ 287339 h 306993"/>
                <a:gd name="connsiteX330" fmla="*/ 424185 w 1318869"/>
                <a:gd name="connsiteY330" fmla="*/ 277977 h 306993"/>
                <a:gd name="connsiteX331" fmla="*/ 425471 w 1318869"/>
                <a:gd name="connsiteY331" fmla="*/ 288275 h 306993"/>
                <a:gd name="connsiteX332" fmla="*/ 426761 w 1318869"/>
                <a:gd name="connsiteY332" fmla="*/ 292954 h 306993"/>
                <a:gd name="connsiteX333" fmla="*/ 428047 w 1318869"/>
                <a:gd name="connsiteY333" fmla="*/ 292017 h 306993"/>
                <a:gd name="connsiteX334" fmla="*/ 429332 w 1318869"/>
                <a:gd name="connsiteY334" fmla="*/ 289212 h 306993"/>
                <a:gd name="connsiteX335" fmla="*/ 430622 w 1318869"/>
                <a:gd name="connsiteY335" fmla="*/ 289212 h 306993"/>
                <a:gd name="connsiteX336" fmla="*/ 431908 w 1318869"/>
                <a:gd name="connsiteY336" fmla="*/ 276108 h 306993"/>
                <a:gd name="connsiteX337" fmla="*/ 433198 w 1318869"/>
                <a:gd name="connsiteY337" fmla="*/ 286402 h 306993"/>
                <a:gd name="connsiteX338" fmla="*/ 434483 w 1318869"/>
                <a:gd name="connsiteY338" fmla="*/ 291081 h 306993"/>
                <a:gd name="connsiteX339" fmla="*/ 435773 w 1318869"/>
                <a:gd name="connsiteY339" fmla="*/ 275172 h 306993"/>
                <a:gd name="connsiteX340" fmla="*/ 437059 w 1318869"/>
                <a:gd name="connsiteY340" fmla="*/ 284529 h 306993"/>
                <a:gd name="connsiteX341" fmla="*/ 438344 w 1318869"/>
                <a:gd name="connsiteY341" fmla="*/ 280787 h 306993"/>
                <a:gd name="connsiteX342" fmla="*/ 439634 w 1318869"/>
                <a:gd name="connsiteY342" fmla="*/ 287339 h 306993"/>
                <a:gd name="connsiteX343" fmla="*/ 440920 w 1318869"/>
                <a:gd name="connsiteY343" fmla="*/ 277977 h 306993"/>
                <a:gd name="connsiteX344" fmla="*/ 442210 w 1318869"/>
                <a:gd name="connsiteY344" fmla="*/ 270493 h 306993"/>
                <a:gd name="connsiteX345" fmla="*/ 443495 w 1318869"/>
                <a:gd name="connsiteY345" fmla="*/ 279851 h 306993"/>
                <a:gd name="connsiteX346" fmla="*/ 444785 w 1318869"/>
                <a:gd name="connsiteY346" fmla="*/ 281724 h 306993"/>
                <a:gd name="connsiteX347" fmla="*/ 446071 w 1318869"/>
                <a:gd name="connsiteY347" fmla="*/ 280787 h 306993"/>
                <a:gd name="connsiteX348" fmla="*/ 447357 w 1318869"/>
                <a:gd name="connsiteY348" fmla="*/ 294827 h 306993"/>
                <a:gd name="connsiteX349" fmla="*/ 448646 w 1318869"/>
                <a:gd name="connsiteY349" fmla="*/ 281724 h 306993"/>
                <a:gd name="connsiteX350" fmla="*/ 449932 w 1318869"/>
                <a:gd name="connsiteY350" fmla="*/ 286402 h 306993"/>
                <a:gd name="connsiteX351" fmla="*/ 451222 w 1318869"/>
                <a:gd name="connsiteY351" fmla="*/ 282660 h 306993"/>
                <a:gd name="connsiteX352" fmla="*/ 452508 w 1318869"/>
                <a:gd name="connsiteY352" fmla="*/ 283597 h 306993"/>
                <a:gd name="connsiteX353" fmla="*/ 453797 w 1318869"/>
                <a:gd name="connsiteY353" fmla="*/ 292017 h 306993"/>
                <a:gd name="connsiteX354" fmla="*/ 455083 w 1318869"/>
                <a:gd name="connsiteY354" fmla="*/ 290148 h 306993"/>
                <a:gd name="connsiteX355" fmla="*/ 456373 w 1318869"/>
                <a:gd name="connsiteY355" fmla="*/ 277977 h 306993"/>
                <a:gd name="connsiteX356" fmla="*/ 457659 w 1318869"/>
                <a:gd name="connsiteY356" fmla="*/ 294827 h 306993"/>
                <a:gd name="connsiteX357" fmla="*/ 458944 w 1318869"/>
                <a:gd name="connsiteY357" fmla="*/ 289212 h 306993"/>
                <a:gd name="connsiteX358" fmla="*/ 460234 w 1318869"/>
                <a:gd name="connsiteY358" fmla="*/ 289212 h 306993"/>
                <a:gd name="connsiteX359" fmla="*/ 461520 w 1318869"/>
                <a:gd name="connsiteY359" fmla="*/ 290148 h 306993"/>
                <a:gd name="connsiteX360" fmla="*/ 462810 w 1318869"/>
                <a:gd name="connsiteY360" fmla="*/ 284529 h 306993"/>
                <a:gd name="connsiteX361" fmla="*/ 464095 w 1318869"/>
                <a:gd name="connsiteY361" fmla="*/ 296700 h 306993"/>
                <a:gd name="connsiteX362" fmla="*/ 465385 w 1318869"/>
                <a:gd name="connsiteY362" fmla="*/ 299506 h 306993"/>
                <a:gd name="connsiteX363" fmla="*/ 466671 w 1318869"/>
                <a:gd name="connsiteY363" fmla="*/ 293890 h 306993"/>
                <a:gd name="connsiteX364" fmla="*/ 467957 w 1318869"/>
                <a:gd name="connsiteY364" fmla="*/ 285466 h 306993"/>
                <a:gd name="connsiteX365" fmla="*/ 469246 w 1318869"/>
                <a:gd name="connsiteY365" fmla="*/ 289212 h 306993"/>
                <a:gd name="connsiteX366" fmla="*/ 470532 w 1318869"/>
                <a:gd name="connsiteY366" fmla="*/ 291081 h 306993"/>
                <a:gd name="connsiteX367" fmla="*/ 471822 w 1318869"/>
                <a:gd name="connsiteY367" fmla="*/ 282660 h 306993"/>
                <a:gd name="connsiteX368" fmla="*/ 473108 w 1318869"/>
                <a:gd name="connsiteY368" fmla="*/ 270493 h 306993"/>
                <a:gd name="connsiteX369" fmla="*/ 474397 w 1318869"/>
                <a:gd name="connsiteY369" fmla="*/ 292017 h 306993"/>
                <a:gd name="connsiteX370" fmla="*/ 475683 w 1318869"/>
                <a:gd name="connsiteY370" fmla="*/ 288275 h 306993"/>
                <a:gd name="connsiteX371" fmla="*/ 476969 w 1318869"/>
                <a:gd name="connsiteY371" fmla="*/ 283597 h 306993"/>
                <a:gd name="connsiteX372" fmla="*/ 478259 w 1318869"/>
                <a:gd name="connsiteY372" fmla="*/ 231183 h 306993"/>
                <a:gd name="connsiteX373" fmla="*/ 479544 w 1318869"/>
                <a:gd name="connsiteY373" fmla="*/ 286402 h 306993"/>
                <a:gd name="connsiteX374" fmla="*/ 480834 w 1318869"/>
                <a:gd name="connsiteY374" fmla="*/ 285466 h 306993"/>
                <a:gd name="connsiteX375" fmla="*/ 482120 w 1318869"/>
                <a:gd name="connsiteY375" fmla="*/ 288275 h 306993"/>
                <a:gd name="connsiteX376" fmla="*/ 483410 w 1318869"/>
                <a:gd name="connsiteY376" fmla="*/ 297633 h 306993"/>
                <a:gd name="connsiteX377" fmla="*/ 484695 w 1318869"/>
                <a:gd name="connsiteY377" fmla="*/ 283597 h 306993"/>
                <a:gd name="connsiteX378" fmla="*/ 485981 w 1318869"/>
                <a:gd name="connsiteY378" fmla="*/ 294827 h 306993"/>
                <a:gd name="connsiteX379" fmla="*/ 487271 w 1318869"/>
                <a:gd name="connsiteY379" fmla="*/ 272362 h 306993"/>
                <a:gd name="connsiteX380" fmla="*/ 488556 w 1318869"/>
                <a:gd name="connsiteY380" fmla="*/ 272362 h 306993"/>
                <a:gd name="connsiteX381" fmla="*/ 489846 w 1318869"/>
                <a:gd name="connsiteY381" fmla="*/ 290148 h 306993"/>
                <a:gd name="connsiteX382" fmla="*/ 491132 w 1318869"/>
                <a:gd name="connsiteY382" fmla="*/ 283597 h 306993"/>
                <a:gd name="connsiteX383" fmla="*/ 492422 w 1318869"/>
                <a:gd name="connsiteY383" fmla="*/ 283597 h 306993"/>
                <a:gd name="connsiteX384" fmla="*/ 493707 w 1318869"/>
                <a:gd name="connsiteY384" fmla="*/ 276108 h 306993"/>
                <a:gd name="connsiteX385" fmla="*/ 494993 w 1318869"/>
                <a:gd name="connsiteY385" fmla="*/ 268620 h 306993"/>
                <a:gd name="connsiteX386" fmla="*/ 496283 w 1318869"/>
                <a:gd name="connsiteY386" fmla="*/ 260195 h 306993"/>
                <a:gd name="connsiteX387" fmla="*/ 497569 w 1318869"/>
                <a:gd name="connsiteY387" fmla="*/ 288275 h 306993"/>
                <a:gd name="connsiteX388" fmla="*/ 498858 w 1318869"/>
                <a:gd name="connsiteY388" fmla="*/ 264874 h 306993"/>
                <a:gd name="connsiteX389" fmla="*/ 500144 w 1318869"/>
                <a:gd name="connsiteY389" fmla="*/ 234925 h 306993"/>
                <a:gd name="connsiteX390" fmla="*/ 501434 w 1318869"/>
                <a:gd name="connsiteY390" fmla="*/ 268620 h 306993"/>
                <a:gd name="connsiteX391" fmla="*/ 502720 w 1318869"/>
                <a:gd name="connsiteY391" fmla="*/ 247092 h 306993"/>
                <a:gd name="connsiteX392" fmla="*/ 504005 w 1318869"/>
                <a:gd name="connsiteY392" fmla="*/ 222758 h 306993"/>
                <a:gd name="connsiteX393" fmla="*/ 505295 w 1318869"/>
                <a:gd name="connsiteY393" fmla="*/ 219949 h 306993"/>
                <a:gd name="connsiteX394" fmla="*/ 506581 w 1318869"/>
                <a:gd name="connsiteY394" fmla="*/ 197488 h 306993"/>
                <a:gd name="connsiteX395" fmla="*/ 507871 w 1318869"/>
                <a:gd name="connsiteY395" fmla="*/ 215270 h 306993"/>
                <a:gd name="connsiteX396" fmla="*/ 509156 w 1318869"/>
                <a:gd name="connsiteY396" fmla="*/ 263942 h 306993"/>
                <a:gd name="connsiteX397" fmla="*/ 510446 w 1318869"/>
                <a:gd name="connsiteY397" fmla="*/ 273299 h 306993"/>
                <a:gd name="connsiteX398" fmla="*/ 511732 w 1318869"/>
                <a:gd name="connsiteY398" fmla="*/ 270493 h 306993"/>
                <a:gd name="connsiteX399" fmla="*/ 513018 w 1318869"/>
                <a:gd name="connsiteY399" fmla="*/ 271426 h 306993"/>
                <a:gd name="connsiteX400" fmla="*/ 514307 w 1318869"/>
                <a:gd name="connsiteY400" fmla="*/ 265811 h 306993"/>
                <a:gd name="connsiteX401" fmla="*/ 515593 w 1318869"/>
                <a:gd name="connsiteY401" fmla="*/ 273299 h 306993"/>
                <a:gd name="connsiteX402" fmla="*/ 516883 w 1318869"/>
                <a:gd name="connsiteY402" fmla="*/ 275172 h 306993"/>
                <a:gd name="connsiteX403" fmla="*/ 518169 w 1318869"/>
                <a:gd name="connsiteY403" fmla="*/ 270493 h 306993"/>
                <a:gd name="connsiteX404" fmla="*/ 519458 w 1318869"/>
                <a:gd name="connsiteY404" fmla="*/ 238667 h 306993"/>
                <a:gd name="connsiteX405" fmla="*/ 520744 w 1318869"/>
                <a:gd name="connsiteY405" fmla="*/ 239604 h 306993"/>
                <a:gd name="connsiteX406" fmla="*/ 522030 w 1318869"/>
                <a:gd name="connsiteY406" fmla="*/ 232115 h 306993"/>
                <a:gd name="connsiteX407" fmla="*/ 523320 w 1318869"/>
                <a:gd name="connsiteY407" fmla="*/ 203103 h 306993"/>
                <a:gd name="connsiteX408" fmla="*/ 524605 w 1318869"/>
                <a:gd name="connsiteY408" fmla="*/ 206845 h 306993"/>
                <a:gd name="connsiteX409" fmla="*/ 525895 w 1318869"/>
                <a:gd name="connsiteY409" fmla="*/ 211528 h 306993"/>
                <a:gd name="connsiteX410" fmla="*/ 527181 w 1318869"/>
                <a:gd name="connsiteY410" fmla="*/ 210591 h 306993"/>
                <a:gd name="connsiteX411" fmla="*/ 528471 w 1318869"/>
                <a:gd name="connsiteY411" fmla="*/ 216207 h 306993"/>
                <a:gd name="connsiteX412" fmla="*/ 529756 w 1318869"/>
                <a:gd name="connsiteY412" fmla="*/ 207782 h 306993"/>
                <a:gd name="connsiteX413" fmla="*/ 531042 w 1318869"/>
                <a:gd name="connsiteY413" fmla="*/ 220885 h 306993"/>
                <a:gd name="connsiteX414" fmla="*/ 532332 w 1318869"/>
                <a:gd name="connsiteY414" fmla="*/ 206845 h 306993"/>
                <a:gd name="connsiteX415" fmla="*/ 533617 w 1318869"/>
                <a:gd name="connsiteY415" fmla="*/ 199357 h 306993"/>
                <a:gd name="connsiteX416" fmla="*/ 534907 w 1318869"/>
                <a:gd name="connsiteY416" fmla="*/ 212460 h 306993"/>
                <a:gd name="connsiteX417" fmla="*/ 536193 w 1318869"/>
                <a:gd name="connsiteY417" fmla="*/ 233052 h 306993"/>
                <a:gd name="connsiteX418" fmla="*/ 537483 w 1318869"/>
                <a:gd name="connsiteY418" fmla="*/ 226500 h 306993"/>
                <a:gd name="connsiteX419" fmla="*/ 538768 w 1318869"/>
                <a:gd name="connsiteY419" fmla="*/ 125419 h 306993"/>
                <a:gd name="connsiteX420" fmla="*/ 540058 w 1318869"/>
                <a:gd name="connsiteY420" fmla="*/ 92661 h 306993"/>
                <a:gd name="connsiteX421" fmla="*/ 541344 w 1318869"/>
                <a:gd name="connsiteY421" fmla="*/ 135713 h 306993"/>
                <a:gd name="connsiteX422" fmla="*/ 542630 w 1318869"/>
                <a:gd name="connsiteY422" fmla="*/ 148816 h 306993"/>
                <a:gd name="connsiteX423" fmla="*/ 543919 w 1318869"/>
                <a:gd name="connsiteY423" fmla="*/ 114185 h 306993"/>
                <a:gd name="connsiteX424" fmla="*/ 545205 w 1318869"/>
                <a:gd name="connsiteY424" fmla="*/ 145074 h 306993"/>
                <a:gd name="connsiteX425" fmla="*/ 546495 w 1318869"/>
                <a:gd name="connsiteY425" fmla="*/ 177833 h 306993"/>
                <a:gd name="connsiteX426" fmla="*/ 547781 w 1318869"/>
                <a:gd name="connsiteY426" fmla="*/ 204976 h 306993"/>
                <a:gd name="connsiteX427" fmla="*/ 549070 w 1318869"/>
                <a:gd name="connsiteY427" fmla="*/ 109506 h 306993"/>
                <a:gd name="connsiteX428" fmla="*/ 550356 w 1318869"/>
                <a:gd name="connsiteY428" fmla="*/ 0 h 306993"/>
                <a:gd name="connsiteX429" fmla="*/ 551642 w 1318869"/>
                <a:gd name="connsiteY429" fmla="*/ 59902 h 306993"/>
                <a:gd name="connsiteX430" fmla="*/ 552932 w 1318869"/>
                <a:gd name="connsiteY430" fmla="*/ 145074 h 306993"/>
                <a:gd name="connsiteX431" fmla="*/ 554217 w 1318869"/>
                <a:gd name="connsiteY431" fmla="*/ 210591 h 306993"/>
                <a:gd name="connsiteX432" fmla="*/ 555507 w 1318869"/>
                <a:gd name="connsiteY432" fmla="*/ 162856 h 306993"/>
                <a:gd name="connsiteX433" fmla="*/ 556793 w 1318869"/>
                <a:gd name="connsiteY433" fmla="*/ 204040 h 306993"/>
                <a:gd name="connsiteX434" fmla="*/ 558083 w 1318869"/>
                <a:gd name="connsiteY434" fmla="*/ 242413 h 306993"/>
                <a:gd name="connsiteX435" fmla="*/ 559368 w 1318869"/>
                <a:gd name="connsiteY435" fmla="*/ 202167 h 306993"/>
                <a:gd name="connsiteX436" fmla="*/ 560654 w 1318869"/>
                <a:gd name="connsiteY436" fmla="*/ 200293 h 306993"/>
                <a:gd name="connsiteX437" fmla="*/ 561944 w 1318869"/>
                <a:gd name="connsiteY437" fmla="*/ 208718 h 306993"/>
                <a:gd name="connsiteX438" fmla="*/ 563230 w 1318869"/>
                <a:gd name="connsiteY438" fmla="*/ 171281 h 306993"/>
                <a:gd name="connsiteX439" fmla="*/ 564519 w 1318869"/>
                <a:gd name="connsiteY439" fmla="*/ 260195 h 306993"/>
                <a:gd name="connsiteX440" fmla="*/ 565805 w 1318869"/>
                <a:gd name="connsiteY440" fmla="*/ 219012 h 306993"/>
                <a:gd name="connsiteX441" fmla="*/ 567095 w 1318869"/>
                <a:gd name="connsiteY441" fmla="*/ 226500 h 306993"/>
                <a:gd name="connsiteX442" fmla="*/ 568381 w 1318869"/>
                <a:gd name="connsiteY442" fmla="*/ 243350 h 306993"/>
                <a:gd name="connsiteX443" fmla="*/ 569666 w 1318869"/>
                <a:gd name="connsiteY443" fmla="*/ 245219 h 306993"/>
                <a:gd name="connsiteX444" fmla="*/ 570956 w 1318869"/>
                <a:gd name="connsiteY444" fmla="*/ 267684 h 306993"/>
                <a:gd name="connsiteX445" fmla="*/ 572242 w 1318869"/>
                <a:gd name="connsiteY445" fmla="*/ 264874 h 306993"/>
                <a:gd name="connsiteX446" fmla="*/ 573532 w 1318869"/>
                <a:gd name="connsiteY446" fmla="*/ 245219 h 306993"/>
                <a:gd name="connsiteX447" fmla="*/ 574817 w 1318869"/>
                <a:gd name="connsiteY447" fmla="*/ 214333 h 306993"/>
                <a:gd name="connsiteX448" fmla="*/ 576107 w 1318869"/>
                <a:gd name="connsiteY448" fmla="*/ 204040 h 306993"/>
                <a:gd name="connsiteX449" fmla="*/ 577393 w 1318869"/>
                <a:gd name="connsiteY449" fmla="*/ 90787 h 306993"/>
                <a:gd name="connsiteX450" fmla="*/ 578678 w 1318869"/>
                <a:gd name="connsiteY450" fmla="*/ 278914 h 306993"/>
                <a:gd name="connsiteX451" fmla="*/ 579968 w 1318869"/>
                <a:gd name="connsiteY451" fmla="*/ 287339 h 306993"/>
                <a:gd name="connsiteX452" fmla="*/ 581254 w 1318869"/>
                <a:gd name="connsiteY452" fmla="*/ 295764 h 306993"/>
                <a:gd name="connsiteX453" fmla="*/ 582544 w 1318869"/>
                <a:gd name="connsiteY453" fmla="*/ 284529 h 306993"/>
                <a:gd name="connsiteX454" fmla="*/ 583829 w 1318869"/>
                <a:gd name="connsiteY454" fmla="*/ 280787 h 306993"/>
                <a:gd name="connsiteX455" fmla="*/ 585119 w 1318869"/>
                <a:gd name="connsiteY455" fmla="*/ 292954 h 306993"/>
                <a:gd name="connsiteX456" fmla="*/ 586405 w 1318869"/>
                <a:gd name="connsiteY456" fmla="*/ 303252 h 306993"/>
                <a:gd name="connsiteX457" fmla="*/ 587695 w 1318869"/>
                <a:gd name="connsiteY457" fmla="*/ 292017 h 306993"/>
                <a:gd name="connsiteX458" fmla="*/ 588980 w 1318869"/>
                <a:gd name="connsiteY458" fmla="*/ 298569 h 306993"/>
                <a:gd name="connsiteX459" fmla="*/ 590266 w 1318869"/>
                <a:gd name="connsiteY459" fmla="*/ 302315 h 306993"/>
                <a:gd name="connsiteX460" fmla="*/ 591556 w 1318869"/>
                <a:gd name="connsiteY460" fmla="*/ 297633 h 306993"/>
                <a:gd name="connsiteX461" fmla="*/ 592842 w 1318869"/>
                <a:gd name="connsiteY461" fmla="*/ 301379 h 306993"/>
                <a:gd name="connsiteX462" fmla="*/ 594131 w 1318869"/>
                <a:gd name="connsiteY462" fmla="*/ 303252 h 306993"/>
                <a:gd name="connsiteX463" fmla="*/ 595417 w 1318869"/>
                <a:gd name="connsiteY463" fmla="*/ 300442 h 306993"/>
                <a:gd name="connsiteX464" fmla="*/ 596707 w 1318869"/>
                <a:gd name="connsiteY464" fmla="*/ 293890 h 306993"/>
                <a:gd name="connsiteX465" fmla="*/ 597993 w 1318869"/>
                <a:gd name="connsiteY465" fmla="*/ 298569 h 306993"/>
                <a:gd name="connsiteX466" fmla="*/ 599278 w 1318869"/>
                <a:gd name="connsiteY466" fmla="*/ 299506 h 306993"/>
                <a:gd name="connsiteX467" fmla="*/ 600568 w 1318869"/>
                <a:gd name="connsiteY467" fmla="*/ 239604 h 306993"/>
                <a:gd name="connsiteX468" fmla="*/ 601854 w 1318869"/>
                <a:gd name="connsiteY468" fmla="*/ 298569 h 306993"/>
                <a:gd name="connsiteX469" fmla="*/ 603144 w 1318869"/>
                <a:gd name="connsiteY469" fmla="*/ 295764 h 306993"/>
                <a:gd name="connsiteX470" fmla="*/ 604429 w 1318869"/>
                <a:gd name="connsiteY470" fmla="*/ 301379 h 306993"/>
                <a:gd name="connsiteX471" fmla="*/ 605719 w 1318869"/>
                <a:gd name="connsiteY471" fmla="*/ 302315 h 306993"/>
                <a:gd name="connsiteX472" fmla="*/ 607005 w 1318869"/>
                <a:gd name="connsiteY472" fmla="*/ 302315 h 306993"/>
                <a:gd name="connsiteX473" fmla="*/ 608291 w 1318869"/>
                <a:gd name="connsiteY473" fmla="*/ 292017 h 306993"/>
                <a:gd name="connsiteX474" fmla="*/ 609580 w 1318869"/>
                <a:gd name="connsiteY474" fmla="*/ 298569 h 306993"/>
                <a:gd name="connsiteX475" fmla="*/ 610866 w 1318869"/>
                <a:gd name="connsiteY475" fmla="*/ 299506 h 306993"/>
                <a:gd name="connsiteX476" fmla="*/ 612156 w 1318869"/>
                <a:gd name="connsiteY476" fmla="*/ 303252 h 306993"/>
                <a:gd name="connsiteX477" fmla="*/ 613442 w 1318869"/>
                <a:gd name="connsiteY477" fmla="*/ 304184 h 306993"/>
                <a:gd name="connsiteX478" fmla="*/ 614731 w 1318869"/>
                <a:gd name="connsiteY478" fmla="*/ 304184 h 306993"/>
                <a:gd name="connsiteX479" fmla="*/ 616017 w 1318869"/>
                <a:gd name="connsiteY479" fmla="*/ 304184 h 306993"/>
                <a:gd name="connsiteX480" fmla="*/ 617303 w 1318869"/>
                <a:gd name="connsiteY480" fmla="*/ 303252 h 306993"/>
                <a:gd name="connsiteX481" fmla="*/ 618593 w 1318869"/>
                <a:gd name="connsiteY481" fmla="*/ 302315 h 306993"/>
                <a:gd name="connsiteX482" fmla="*/ 619878 w 1318869"/>
                <a:gd name="connsiteY482" fmla="*/ 293890 h 306993"/>
                <a:gd name="connsiteX483" fmla="*/ 621168 w 1318869"/>
                <a:gd name="connsiteY483" fmla="*/ 300442 h 306993"/>
                <a:gd name="connsiteX484" fmla="*/ 622454 w 1318869"/>
                <a:gd name="connsiteY484" fmla="*/ 299506 h 306993"/>
                <a:gd name="connsiteX485" fmla="*/ 623744 w 1318869"/>
                <a:gd name="connsiteY485" fmla="*/ 305121 h 306993"/>
                <a:gd name="connsiteX486" fmla="*/ 625029 w 1318869"/>
                <a:gd name="connsiteY486" fmla="*/ 303252 h 306993"/>
                <a:gd name="connsiteX487" fmla="*/ 626315 w 1318869"/>
                <a:gd name="connsiteY487" fmla="*/ 306057 h 306993"/>
                <a:gd name="connsiteX488" fmla="*/ 627605 w 1318869"/>
                <a:gd name="connsiteY488" fmla="*/ 306057 h 306993"/>
                <a:gd name="connsiteX489" fmla="*/ 628890 w 1318869"/>
                <a:gd name="connsiteY489" fmla="*/ 302315 h 306993"/>
                <a:gd name="connsiteX490" fmla="*/ 630180 w 1318869"/>
                <a:gd name="connsiteY490" fmla="*/ 304184 h 306993"/>
                <a:gd name="connsiteX491" fmla="*/ 631466 w 1318869"/>
                <a:gd name="connsiteY491" fmla="*/ 304184 h 306993"/>
                <a:gd name="connsiteX492" fmla="*/ 632752 w 1318869"/>
                <a:gd name="connsiteY492" fmla="*/ 303252 h 306993"/>
                <a:gd name="connsiteX493" fmla="*/ 634041 w 1318869"/>
                <a:gd name="connsiteY493" fmla="*/ 304184 h 306993"/>
                <a:gd name="connsiteX494" fmla="*/ 635327 w 1318869"/>
                <a:gd name="connsiteY494" fmla="*/ 305121 h 306993"/>
                <a:gd name="connsiteX495" fmla="*/ 636617 w 1318869"/>
                <a:gd name="connsiteY495" fmla="*/ 304184 h 306993"/>
                <a:gd name="connsiteX496" fmla="*/ 637903 w 1318869"/>
                <a:gd name="connsiteY496" fmla="*/ 305121 h 306993"/>
                <a:gd name="connsiteX497" fmla="*/ 639192 w 1318869"/>
                <a:gd name="connsiteY497" fmla="*/ 304184 h 306993"/>
                <a:gd name="connsiteX498" fmla="*/ 640478 w 1318869"/>
                <a:gd name="connsiteY498" fmla="*/ 304184 h 306993"/>
                <a:gd name="connsiteX499" fmla="*/ 641768 w 1318869"/>
                <a:gd name="connsiteY499" fmla="*/ 299506 h 306993"/>
                <a:gd name="connsiteX500" fmla="*/ 643054 w 1318869"/>
                <a:gd name="connsiteY500" fmla="*/ 297633 h 306993"/>
                <a:gd name="connsiteX501" fmla="*/ 644339 w 1318869"/>
                <a:gd name="connsiteY501" fmla="*/ 303252 h 306993"/>
                <a:gd name="connsiteX502" fmla="*/ 645629 w 1318869"/>
                <a:gd name="connsiteY502" fmla="*/ 304184 h 306993"/>
                <a:gd name="connsiteX503" fmla="*/ 646915 w 1318869"/>
                <a:gd name="connsiteY503" fmla="*/ 303252 h 306993"/>
                <a:gd name="connsiteX504" fmla="*/ 648205 w 1318869"/>
                <a:gd name="connsiteY504" fmla="*/ 305121 h 306993"/>
                <a:gd name="connsiteX505" fmla="*/ 649490 w 1318869"/>
                <a:gd name="connsiteY505" fmla="*/ 304184 h 306993"/>
                <a:gd name="connsiteX506" fmla="*/ 650780 w 1318869"/>
                <a:gd name="connsiteY506" fmla="*/ 303252 h 306993"/>
                <a:gd name="connsiteX507" fmla="*/ 652066 w 1318869"/>
                <a:gd name="connsiteY507" fmla="*/ 304184 h 306993"/>
                <a:gd name="connsiteX508" fmla="*/ 653352 w 1318869"/>
                <a:gd name="connsiteY508" fmla="*/ 305121 h 306993"/>
                <a:gd name="connsiteX509" fmla="*/ 654641 w 1318869"/>
                <a:gd name="connsiteY509" fmla="*/ 305121 h 306993"/>
                <a:gd name="connsiteX510" fmla="*/ 655927 w 1318869"/>
                <a:gd name="connsiteY510" fmla="*/ 303252 h 306993"/>
                <a:gd name="connsiteX511" fmla="*/ 657217 w 1318869"/>
                <a:gd name="connsiteY511" fmla="*/ 304184 h 306993"/>
                <a:gd name="connsiteX512" fmla="*/ 658503 w 1318869"/>
                <a:gd name="connsiteY512" fmla="*/ 306057 h 306993"/>
                <a:gd name="connsiteX513" fmla="*/ 659792 w 1318869"/>
                <a:gd name="connsiteY513" fmla="*/ 304184 h 306993"/>
                <a:gd name="connsiteX514" fmla="*/ 661078 w 1318869"/>
                <a:gd name="connsiteY514" fmla="*/ 306057 h 306993"/>
                <a:gd name="connsiteX515" fmla="*/ 662364 w 1318869"/>
                <a:gd name="connsiteY515" fmla="*/ 302315 h 306993"/>
                <a:gd name="connsiteX516" fmla="*/ 663654 w 1318869"/>
                <a:gd name="connsiteY516" fmla="*/ 306057 h 306993"/>
                <a:gd name="connsiteX517" fmla="*/ 664939 w 1318869"/>
                <a:gd name="connsiteY517" fmla="*/ 306057 h 306993"/>
                <a:gd name="connsiteX518" fmla="*/ 666229 w 1318869"/>
                <a:gd name="connsiteY518" fmla="*/ 305121 h 306993"/>
                <a:gd name="connsiteX519" fmla="*/ 667515 w 1318869"/>
                <a:gd name="connsiteY519" fmla="*/ 299506 h 306993"/>
                <a:gd name="connsiteX520" fmla="*/ 668805 w 1318869"/>
                <a:gd name="connsiteY520" fmla="*/ 306057 h 306993"/>
                <a:gd name="connsiteX521" fmla="*/ 670090 w 1318869"/>
                <a:gd name="connsiteY521" fmla="*/ 306057 h 306993"/>
                <a:gd name="connsiteX522" fmla="*/ 671380 w 1318869"/>
                <a:gd name="connsiteY522" fmla="*/ 305121 h 306993"/>
                <a:gd name="connsiteX523" fmla="*/ 672666 w 1318869"/>
                <a:gd name="connsiteY523" fmla="*/ 304184 h 306993"/>
                <a:gd name="connsiteX524" fmla="*/ 673951 w 1318869"/>
                <a:gd name="connsiteY524" fmla="*/ 303252 h 306993"/>
                <a:gd name="connsiteX525" fmla="*/ 675241 w 1318869"/>
                <a:gd name="connsiteY525" fmla="*/ 306057 h 306993"/>
                <a:gd name="connsiteX526" fmla="*/ 676527 w 1318869"/>
                <a:gd name="connsiteY526" fmla="*/ 306057 h 306993"/>
                <a:gd name="connsiteX527" fmla="*/ 677817 w 1318869"/>
                <a:gd name="connsiteY527" fmla="*/ 305121 h 306993"/>
                <a:gd name="connsiteX528" fmla="*/ 679102 w 1318869"/>
                <a:gd name="connsiteY528" fmla="*/ 306994 h 306993"/>
                <a:gd name="connsiteX529" fmla="*/ 680392 w 1318869"/>
                <a:gd name="connsiteY529" fmla="*/ 305121 h 306993"/>
                <a:gd name="connsiteX530" fmla="*/ 681678 w 1318869"/>
                <a:gd name="connsiteY530" fmla="*/ 306994 h 306993"/>
                <a:gd name="connsiteX531" fmla="*/ 682964 w 1318869"/>
                <a:gd name="connsiteY531" fmla="*/ 304184 h 306993"/>
                <a:gd name="connsiteX532" fmla="*/ 684253 w 1318869"/>
                <a:gd name="connsiteY532" fmla="*/ 305121 h 306993"/>
                <a:gd name="connsiteX533" fmla="*/ 685539 w 1318869"/>
                <a:gd name="connsiteY533" fmla="*/ 304184 h 306993"/>
                <a:gd name="connsiteX534" fmla="*/ 686829 w 1318869"/>
                <a:gd name="connsiteY534" fmla="*/ 306994 h 306993"/>
                <a:gd name="connsiteX535" fmla="*/ 688115 w 1318869"/>
                <a:gd name="connsiteY535" fmla="*/ 306057 h 306993"/>
                <a:gd name="connsiteX536" fmla="*/ 689404 w 1318869"/>
                <a:gd name="connsiteY536" fmla="*/ 305121 h 306993"/>
                <a:gd name="connsiteX537" fmla="*/ 690690 w 1318869"/>
                <a:gd name="connsiteY537" fmla="*/ 306057 h 306993"/>
                <a:gd name="connsiteX538" fmla="*/ 691976 w 1318869"/>
                <a:gd name="connsiteY538" fmla="*/ 305121 h 306993"/>
                <a:gd name="connsiteX539" fmla="*/ 693266 w 1318869"/>
                <a:gd name="connsiteY539" fmla="*/ 305121 h 306993"/>
                <a:gd name="connsiteX540" fmla="*/ 694551 w 1318869"/>
                <a:gd name="connsiteY540" fmla="*/ 306057 h 306993"/>
                <a:gd name="connsiteX541" fmla="*/ 695841 w 1318869"/>
                <a:gd name="connsiteY541" fmla="*/ 306994 h 306993"/>
                <a:gd name="connsiteX542" fmla="*/ 697127 w 1318869"/>
                <a:gd name="connsiteY542" fmla="*/ 305121 h 306993"/>
                <a:gd name="connsiteX543" fmla="*/ 698417 w 1318869"/>
                <a:gd name="connsiteY543" fmla="*/ 305121 h 306993"/>
                <a:gd name="connsiteX544" fmla="*/ 699702 w 1318869"/>
                <a:gd name="connsiteY544" fmla="*/ 305121 h 306993"/>
                <a:gd name="connsiteX545" fmla="*/ 700988 w 1318869"/>
                <a:gd name="connsiteY545" fmla="*/ 306057 h 306993"/>
                <a:gd name="connsiteX546" fmla="*/ 702278 w 1318869"/>
                <a:gd name="connsiteY546" fmla="*/ 306057 h 306993"/>
                <a:gd name="connsiteX547" fmla="*/ 703564 w 1318869"/>
                <a:gd name="connsiteY547" fmla="*/ 306057 h 306993"/>
                <a:gd name="connsiteX548" fmla="*/ 704853 w 1318869"/>
                <a:gd name="connsiteY548" fmla="*/ 306057 h 306993"/>
                <a:gd name="connsiteX549" fmla="*/ 706139 w 1318869"/>
                <a:gd name="connsiteY549" fmla="*/ 306057 h 306993"/>
                <a:gd name="connsiteX550" fmla="*/ 707429 w 1318869"/>
                <a:gd name="connsiteY550" fmla="*/ 306057 h 306993"/>
                <a:gd name="connsiteX551" fmla="*/ 708715 w 1318869"/>
                <a:gd name="connsiteY551" fmla="*/ 306057 h 306993"/>
                <a:gd name="connsiteX552" fmla="*/ 710000 w 1318869"/>
                <a:gd name="connsiteY552" fmla="*/ 305121 h 306993"/>
                <a:gd name="connsiteX553" fmla="*/ 711290 w 1318869"/>
                <a:gd name="connsiteY553" fmla="*/ 306994 h 306993"/>
                <a:gd name="connsiteX554" fmla="*/ 712576 w 1318869"/>
                <a:gd name="connsiteY554" fmla="*/ 305121 h 306993"/>
                <a:gd name="connsiteX555" fmla="*/ 713866 w 1318869"/>
                <a:gd name="connsiteY555" fmla="*/ 306057 h 306993"/>
                <a:gd name="connsiteX556" fmla="*/ 715151 w 1318869"/>
                <a:gd name="connsiteY556" fmla="*/ 306057 h 306993"/>
                <a:gd name="connsiteX557" fmla="*/ 716441 w 1318869"/>
                <a:gd name="connsiteY557" fmla="*/ 306994 h 306993"/>
                <a:gd name="connsiteX558" fmla="*/ 717727 w 1318869"/>
                <a:gd name="connsiteY558" fmla="*/ 306057 h 306993"/>
                <a:gd name="connsiteX559" fmla="*/ 719012 w 1318869"/>
                <a:gd name="connsiteY559" fmla="*/ 306994 h 306993"/>
                <a:gd name="connsiteX560" fmla="*/ 720302 w 1318869"/>
                <a:gd name="connsiteY560" fmla="*/ 306057 h 306993"/>
                <a:gd name="connsiteX561" fmla="*/ 721588 w 1318869"/>
                <a:gd name="connsiteY561" fmla="*/ 305121 h 306993"/>
                <a:gd name="connsiteX562" fmla="*/ 722878 w 1318869"/>
                <a:gd name="connsiteY562" fmla="*/ 306057 h 306993"/>
                <a:gd name="connsiteX563" fmla="*/ 724163 w 1318869"/>
                <a:gd name="connsiteY563" fmla="*/ 306994 h 306993"/>
                <a:gd name="connsiteX564" fmla="*/ 725453 w 1318869"/>
                <a:gd name="connsiteY564" fmla="*/ 306057 h 306993"/>
                <a:gd name="connsiteX565" fmla="*/ 726739 w 1318869"/>
                <a:gd name="connsiteY565" fmla="*/ 304184 h 306993"/>
                <a:gd name="connsiteX566" fmla="*/ 728025 w 1318869"/>
                <a:gd name="connsiteY566" fmla="*/ 305121 h 306993"/>
                <a:gd name="connsiteX567" fmla="*/ 729314 w 1318869"/>
                <a:gd name="connsiteY567" fmla="*/ 306057 h 306993"/>
                <a:gd name="connsiteX568" fmla="*/ 730600 w 1318869"/>
                <a:gd name="connsiteY568" fmla="*/ 306057 h 306993"/>
                <a:gd name="connsiteX569" fmla="*/ 731890 w 1318869"/>
                <a:gd name="connsiteY569" fmla="*/ 306994 h 306993"/>
                <a:gd name="connsiteX570" fmla="*/ 733176 w 1318869"/>
                <a:gd name="connsiteY570" fmla="*/ 306057 h 306993"/>
                <a:gd name="connsiteX571" fmla="*/ 734465 w 1318869"/>
                <a:gd name="connsiteY571" fmla="*/ 306994 h 306993"/>
                <a:gd name="connsiteX572" fmla="*/ 735751 w 1318869"/>
                <a:gd name="connsiteY572" fmla="*/ 306057 h 306993"/>
                <a:gd name="connsiteX573" fmla="*/ 737037 w 1318869"/>
                <a:gd name="connsiteY573" fmla="*/ 305121 h 306993"/>
                <a:gd name="connsiteX574" fmla="*/ 738327 w 1318869"/>
                <a:gd name="connsiteY574" fmla="*/ 306057 h 306993"/>
                <a:gd name="connsiteX575" fmla="*/ 739612 w 1318869"/>
                <a:gd name="connsiteY575" fmla="*/ 306057 h 306993"/>
                <a:gd name="connsiteX576" fmla="*/ 740902 w 1318869"/>
                <a:gd name="connsiteY576" fmla="*/ 306057 h 306993"/>
                <a:gd name="connsiteX577" fmla="*/ 742188 w 1318869"/>
                <a:gd name="connsiteY577" fmla="*/ 306057 h 306993"/>
                <a:gd name="connsiteX578" fmla="*/ 743478 w 1318869"/>
                <a:gd name="connsiteY578" fmla="*/ 306994 h 306993"/>
                <a:gd name="connsiteX579" fmla="*/ 744763 w 1318869"/>
                <a:gd name="connsiteY579" fmla="*/ 305121 h 306993"/>
                <a:gd name="connsiteX580" fmla="*/ 746049 w 1318869"/>
                <a:gd name="connsiteY580" fmla="*/ 306057 h 306993"/>
                <a:gd name="connsiteX581" fmla="*/ 747339 w 1318869"/>
                <a:gd name="connsiteY581" fmla="*/ 306057 h 306993"/>
                <a:gd name="connsiteX582" fmla="*/ 748625 w 1318869"/>
                <a:gd name="connsiteY582" fmla="*/ 306057 h 306993"/>
                <a:gd name="connsiteX583" fmla="*/ 749914 w 1318869"/>
                <a:gd name="connsiteY583" fmla="*/ 306994 h 306993"/>
                <a:gd name="connsiteX584" fmla="*/ 751200 w 1318869"/>
                <a:gd name="connsiteY584" fmla="*/ 306057 h 306993"/>
                <a:gd name="connsiteX585" fmla="*/ 752490 w 1318869"/>
                <a:gd name="connsiteY585" fmla="*/ 305121 h 306993"/>
                <a:gd name="connsiteX586" fmla="*/ 753776 w 1318869"/>
                <a:gd name="connsiteY586" fmla="*/ 306057 h 306993"/>
                <a:gd name="connsiteX587" fmla="*/ 755061 w 1318869"/>
                <a:gd name="connsiteY587" fmla="*/ 306994 h 306993"/>
                <a:gd name="connsiteX588" fmla="*/ 756351 w 1318869"/>
                <a:gd name="connsiteY588" fmla="*/ 306057 h 306993"/>
                <a:gd name="connsiteX589" fmla="*/ 757637 w 1318869"/>
                <a:gd name="connsiteY589" fmla="*/ 305121 h 306993"/>
                <a:gd name="connsiteX590" fmla="*/ 758927 w 1318869"/>
                <a:gd name="connsiteY590" fmla="*/ 306057 h 306993"/>
                <a:gd name="connsiteX591" fmla="*/ 760212 w 1318869"/>
                <a:gd name="connsiteY591" fmla="*/ 306994 h 306993"/>
                <a:gd name="connsiteX592" fmla="*/ 761502 w 1318869"/>
                <a:gd name="connsiteY592" fmla="*/ 306994 h 306993"/>
                <a:gd name="connsiteX593" fmla="*/ 762788 w 1318869"/>
                <a:gd name="connsiteY593" fmla="*/ 305121 h 306993"/>
                <a:gd name="connsiteX594" fmla="*/ 764073 w 1318869"/>
                <a:gd name="connsiteY594" fmla="*/ 305121 h 306993"/>
                <a:gd name="connsiteX595" fmla="*/ 765363 w 1318869"/>
                <a:gd name="connsiteY595" fmla="*/ 305121 h 306993"/>
                <a:gd name="connsiteX596" fmla="*/ 766649 w 1318869"/>
                <a:gd name="connsiteY596" fmla="*/ 306994 h 306993"/>
                <a:gd name="connsiteX597" fmla="*/ 767939 w 1318869"/>
                <a:gd name="connsiteY597" fmla="*/ 306057 h 306993"/>
                <a:gd name="connsiteX598" fmla="*/ 769224 w 1318869"/>
                <a:gd name="connsiteY598" fmla="*/ 306057 h 306993"/>
                <a:gd name="connsiteX599" fmla="*/ 770514 w 1318869"/>
                <a:gd name="connsiteY599" fmla="*/ 306994 h 306993"/>
                <a:gd name="connsiteX600" fmla="*/ 771800 w 1318869"/>
                <a:gd name="connsiteY600" fmla="*/ 306057 h 306993"/>
                <a:gd name="connsiteX601" fmla="*/ 773086 w 1318869"/>
                <a:gd name="connsiteY601" fmla="*/ 306057 h 306993"/>
                <a:gd name="connsiteX602" fmla="*/ 774375 w 1318869"/>
                <a:gd name="connsiteY602" fmla="*/ 306994 h 306993"/>
                <a:gd name="connsiteX603" fmla="*/ 775661 w 1318869"/>
                <a:gd name="connsiteY603" fmla="*/ 306057 h 306993"/>
                <a:gd name="connsiteX604" fmla="*/ 776951 w 1318869"/>
                <a:gd name="connsiteY604" fmla="*/ 306994 h 306993"/>
                <a:gd name="connsiteX605" fmla="*/ 778237 w 1318869"/>
                <a:gd name="connsiteY605" fmla="*/ 306057 h 306993"/>
                <a:gd name="connsiteX606" fmla="*/ 779526 w 1318869"/>
                <a:gd name="connsiteY606" fmla="*/ 306057 h 306993"/>
                <a:gd name="connsiteX607" fmla="*/ 780812 w 1318869"/>
                <a:gd name="connsiteY607" fmla="*/ 306057 h 306993"/>
                <a:gd name="connsiteX608" fmla="*/ 782098 w 1318869"/>
                <a:gd name="connsiteY608" fmla="*/ 306994 h 306993"/>
                <a:gd name="connsiteX609" fmla="*/ 783388 w 1318869"/>
                <a:gd name="connsiteY609" fmla="*/ 306057 h 306993"/>
                <a:gd name="connsiteX610" fmla="*/ 784673 w 1318869"/>
                <a:gd name="connsiteY610" fmla="*/ 306994 h 306993"/>
                <a:gd name="connsiteX611" fmla="*/ 785963 w 1318869"/>
                <a:gd name="connsiteY611" fmla="*/ 305121 h 306993"/>
                <a:gd name="connsiteX612" fmla="*/ 787249 w 1318869"/>
                <a:gd name="connsiteY612" fmla="*/ 306994 h 306993"/>
                <a:gd name="connsiteX613" fmla="*/ 788539 w 1318869"/>
                <a:gd name="connsiteY613" fmla="*/ 306994 h 306993"/>
                <a:gd name="connsiteX614" fmla="*/ 789824 w 1318869"/>
                <a:gd name="connsiteY614" fmla="*/ 305121 h 306993"/>
                <a:gd name="connsiteX615" fmla="*/ 791110 w 1318869"/>
                <a:gd name="connsiteY615" fmla="*/ 306057 h 306993"/>
                <a:gd name="connsiteX616" fmla="*/ 792400 w 1318869"/>
                <a:gd name="connsiteY616" fmla="*/ 305121 h 306993"/>
                <a:gd name="connsiteX617" fmla="*/ 793686 w 1318869"/>
                <a:gd name="connsiteY617" fmla="*/ 306057 h 306993"/>
                <a:gd name="connsiteX618" fmla="*/ 794975 w 1318869"/>
                <a:gd name="connsiteY618" fmla="*/ 306057 h 306993"/>
                <a:gd name="connsiteX619" fmla="*/ 796261 w 1318869"/>
                <a:gd name="connsiteY619" fmla="*/ 306994 h 306993"/>
                <a:gd name="connsiteX620" fmla="*/ 797551 w 1318869"/>
                <a:gd name="connsiteY620" fmla="*/ 305121 h 306993"/>
                <a:gd name="connsiteX621" fmla="*/ 798837 w 1318869"/>
                <a:gd name="connsiteY621" fmla="*/ 305121 h 306993"/>
                <a:gd name="connsiteX622" fmla="*/ 800122 w 1318869"/>
                <a:gd name="connsiteY622" fmla="*/ 306057 h 306993"/>
                <a:gd name="connsiteX623" fmla="*/ 801412 w 1318869"/>
                <a:gd name="connsiteY623" fmla="*/ 306994 h 306993"/>
                <a:gd name="connsiteX624" fmla="*/ 802698 w 1318869"/>
                <a:gd name="connsiteY624" fmla="*/ 306994 h 306993"/>
                <a:gd name="connsiteX625" fmla="*/ 803988 w 1318869"/>
                <a:gd name="connsiteY625" fmla="*/ 305121 h 306993"/>
                <a:gd name="connsiteX626" fmla="*/ 805273 w 1318869"/>
                <a:gd name="connsiteY626" fmla="*/ 306994 h 306993"/>
                <a:gd name="connsiteX627" fmla="*/ 806563 w 1318869"/>
                <a:gd name="connsiteY627" fmla="*/ 306057 h 306993"/>
                <a:gd name="connsiteX628" fmla="*/ 807849 w 1318869"/>
                <a:gd name="connsiteY628" fmla="*/ 306057 h 306993"/>
                <a:gd name="connsiteX629" fmla="*/ 809134 w 1318869"/>
                <a:gd name="connsiteY629" fmla="*/ 306994 h 306993"/>
                <a:gd name="connsiteX630" fmla="*/ 810424 w 1318869"/>
                <a:gd name="connsiteY630" fmla="*/ 306994 h 306993"/>
                <a:gd name="connsiteX631" fmla="*/ 811710 w 1318869"/>
                <a:gd name="connsiteY631" fmla="*/ 306057 h 306993"/>
                <a:gd name="connsiteX632" fmla="*/ 813000 w 1318869"/>
                <a:gd name="connsiteY632" fmla="*/ 306994 h 306993"/>
                <a:gd name="connsiteX633" fmla="*/ 814285 w 1318869"/>
                <a:gd name="connsiteY633" fmla="*/ 305121 h 306993"/>
                <a:gd name="connsiteX634" fmla="*/ 815575 w 1318869"/>
                <a:gd name="connsiteY634" fmla="*/ 306057 h 306993"/>
                <a:gd name="connsiteX635" fmla="*/ 816861 w 1318869"/>
                <a:gd name="connsiteY635" fmla="*/ 305121 h 306993"/>
                <a:gd name="connsiteX636" fmla="*/ 818147 w 1318869"/>
                <a:gd name="connsiteY636" fmla="*/ 306994 h 306993"/>
                <a:gd name="connsiteX637" fmla="*/ 819436 w 1318869"/>
                <a:gd name="connsiteY637" fmla="*/ 306057 h 306993"/>
                <a:gd name="connsiteX638" fmla="*/ 820722 w 1318869"/>
                <a:gd name="connsiteY638" fmla="*/ 305121 h 306993"/>
                <a:gd name="connsiteX639" fmla="*/ 822012 w 1318869"/>
                <a:gd name="connsiteY639" fmla="*/ 306994 h 306993"/>
                <a:gd name="connsiteX640" fmla="*/ 823298 w 1318869"/>
                <a:gd name="connsiteY640" fmla="*/ 306057 h 306993"/>
                <a:gd name="connsiteX641" fmla="*/ 824587 w 1318869"/>
                <a:gd name="connsiteY641" fmla="*/ 306994 h 306993"/>
                <a:gd name="connsiteX642" fmla="*/ 825873 w 1318869"/>
                <a:gd name="connsiteY642" fmla="*/ 306057 h 306993"/>
                <a:gd name="connsiteX643" fmla="*/ 827163 w 1318869"/>
                <a:gd name="connsiteY643" fmla="*/ 306994 h 306993"/>
                <a:gd name="connsiteX644" fmla="*/ 828449 w 1318869"/>
                <a:gd name="connsiteY644" fmla="*/ 306057 h 306993"/>
                <a:gd name="connsiteX645" fmla="*/ 829734 w 1318869"/>
                <a:gd name="connsiteY645" fmla="*/ 306057 h 306993"/>
                <a:gd name="connsiteX646" fmla="*/ 831024 w 1318869"/>
                <a:gd name="connsiteY646" fmla="*/ 306994 h 306993"/>
                <a:gd name="connsiteX647" fmla="*/ 832310 w 1318869"/>
                <a:gd name="connsiteY647" fmla="*/ 306994 h 306993"/>
                <a:gd name="connsiteX648" fmla="*/ 833600 w 1318869"/>
                <a:gd name="connsiteY648" fmla="*/ 306994 h 306993"/>
                <a:gd name="connsiteX649" fmla="*/ 834885 w 1318869"/>
                <a:gd name="connsiteY649" fmla="*/ 306994 h 306993"/>
                <a:gd name="connsiteX650" fmla="*/ 836175 w 1318869"/>
                <a:gd name="connsiteY650" fmla="*/ 305121 h 306993"/>
                <a:gd name="connsiteX651" fmla="*/ 837461 w 1318869"/>
                <a:gd name="connsiteY651" fmla="*/ 306994 h 306993"/>
                <a:gd name="connsiteX652" fmla="*/ 838747 w 1318869"/>
                <a:gd name="connsiteY652" fmla="*/ 306057 h 306993"/>
                <a:gd name="connsiteX653" fmla="*/ 840036 w 1318869"/>
                <a:gd name="connsiteY653" fmla="*/ 306994 h 306993"/>
                <a:gd name="connsiteX654" fmla="*/ 841322 w 1318869"/>
                <a:gd name="connsiteY654" fmla="*/ 306057 h 306993"/>
                <a:gd name="connsiteX655" fmla="*/ 842612 w 1318869"/>
                <a:gd name="connsiteY655" fmla="*/ 306994 h 306993"/>
                <a:gd name="connsiteX656" fmla="*/ 843898 w 1318869"/>
                <a:gd name="connsiteY656" fmla="*/ 306994 h 306993"/>
                <a:gd name="connsiteX657" fmla="*/ 845187 w 1318869"/>
                <a:gd name="connsiteY657" fmla="*/ 306057 h 306993"/>
                <a:gd name="connsiteX658" fmla="*/ 846473 w 1318869"/>
                <a:gd name="connsiteY658" fmla="*/ 306994 h 306993"/>
                <a:gd name="connsiteX659" fmla="*/ 847759 w 1318869"/>
                <a:gd name="connsiteY659" fmla="*/ 305121 h 306993"/>
                <a:gd name="connsiteX660" fmla="*/ 849049 w 1318869"/>
                <a:gd name="connsiteY660" fmla="*/ 306994 h 306993"/>
                <a:gd name="connsiteX661" fmla="*/ 850334 w 1318869"/>
                <a:gd name="connsiteY661" fmla="*/ 306057 h 306993"/>
                <a:gd name="connsiteX662" fmla="*/ 851624 w 1318869"/>
                <a:gd name="connsiteY662" fmla="*/ 306057 h 306993"/>
                <a:gd name="connsiteX663" fmla="*/ 852910 w 1318869"/>
                <a:gd name="connsiteY663" fmla="*/ 306057 h 306993"/>
                <a:gd name="connsiteX664" fmla="*/ 854200 w 1318869"/>
                <a:gd name="connsiteY664" fmla="*/ 306994 h 306993"/>
                <a:gd name="connsiteX665" fmla="*/ 855485 w 1318869"/>
                <a:gd name="connsiteY665" fmla="*/ 306994 h 306993"/>
                <a:gd name="connsiteX666" fmla="*/ 856775 w 1318869"/>
                <a:gd name="connsiteY666" fmla="*/ 306994 h 306993"/>
                <a:gd name="connsiteX667" fmla="*/ 858061 w 1318869"/>
                <a:gd name="connsiteY667" fmla="*/ 306057 h 306993"/>
                <a:gd name="connsiteX668" fmla="*/ 859346 w 1318869"/>
                <a:gd name="connsiteY668" fmla="*/ 306994 h 306993"/>
                <a:gd name="connsiteX669" fmla="*/ 860636 w 1318869"/>
                <a:gd name="connsiteY669" fmla="*/ 306994 h 306993"/>
                <a:gd name="connsiteX670" fmla="*/ 861922 w 1318869"/>
                <a:gd name="connsiteY670" fmla="*/ 305121 h 306993"/>
                <a:gd name="connsiteX671" fmla="*/ 863212 w 1318869"/>
                <a:gd name="connsiteY671" fmla="*/ 306057 h 306993"/>
                <a:gd name="connsiteX672" fmla="*/ 864497 w 1318869"/>
                <a:gd name="connsiteY672" fmla="*/ 306994 h 306993"/>
                <a:gd name="connsiteX673" fmla="*/ 865787 w 1318869"/>
                <a:gd name="connsiteY673" fmla="*/ 306057 h 306993"/>
                <a:gd name="connsiteX674" fmla="*/ 867073 w 1318869"/>
                <a:gd name="connsiteY674" fmla="*/ 306057 h 306993"/>
                <a:gd name="connsiteX675" fmla="*/ 868359 w 1318869"/>
                <a:gd name="connsiteY675" fmla="*/ 306057 h 306993"/>
                <a:gd name="connsiteX676" fmla="*/ 869648 w 1318869"/>
                <a:gd name="connsiteY676" fmla="*/ 306994 h 306993"/>
                <a:gd name="connsiteX677" fmla="*/ 870934 w 1318869"/>
                <a:gd name="connsiteY677" fmla="*/ 306057 h 306993"/>
                <a:gd name="connsiteX678" fmla="*/ 872224 w 1318869"/>
                <a:gd name="connsiteY678" fmla="*/ 306994 h 306993"/>
                <a:gd name="connsiteX679" fmla="*/ 873510 w 1318869"/>
                <a:gd name="connsiteY679" fmla="*/ 306994 h 306993"/>
                <a:gd name="connsiteX680" fmla="*/ 874799 w 1318869"/>
                <a:gd name="connsiteY680" fmla="*/ 306994 h 306993"/>
                <a:gd name="connsiteX681" fmla="*/ 876085 w 1318869"/>
                <a:gd name="connsiteY681" fmla="*/ 306994 h 306993"/>
                <a:gd name="connsiteX682" fmla="*/ 877371 w 1318869"/>
                <a:gd name="connsiteY682" fmla="*/ 306057 h 306993"/>
                <a:gd name="connsiteX683" fmla="*/ 878661 w 1318869"/>
                <a:gd name="connsiteY683" fmla="*/ 306994 h 306993"/>
                <a:gd name="connsiteX684" fmla="*/ 879946 w 1318869"/>
                <a:gd name="connsiteY684" fmla="*/ 306994 h 306993"/>
                <a:gd name="connsiteX685" fmla="*/ 881236 w 1318869"/>
                <a:gd name="connsiteY685" fmla="*/ 306057 h 306993"/>
                <a:gd name="connsiteX686" fmla="*/ 882522 w 1318869"/>
                <a:gd name="connsiteY686" fmla="*/ 306994 h 306993"/>
                <a:gd name="connsiteX687" fmla="*/ 883812 w 1318869"/>
                <a:gd name="connsiteY687" fmla="*/ 306057 h 306993"/>
                <a:gd name="connsiteX688" fmla="*/ 885097 w 1318869"/>
                <a:gd name="connsiteY688" fmla="*/ 305121 h 306993"/>
                <a:gd name="connsiteX689" fmla="*/ 886383 w 1318869"/>
                <a:gd name="connsiteY689" fmla="*/ 306057 h 306993"/>
                <a:gd name="connsiteX690" fmla="*/ 887673 w 1318869"/>
                <a:gd name="connsiteY690" fmla="*/ 306994 h 306993"/>
                <a:gd name="connsiteX691" fmla="*/ 888959 w 1318869"/>
                <a:gd name="connsiteY691" fmla="*/ 306994 h 306993"/>
                <a:gd name="connsiteX692" fmla="*/ 890248 w 1318869"/>
                <a:gd name="connsiteY692" fmla="*/ 306994 h 306993"/>
                <a:gd name="connsiteX693" fmla="*/ 891534 w 1318869"/>
                <a:gd name="connsiteY693" fmla="*/ 306057 h 306993"/>
                <a:gd name="connsiteX694" fmla="*/ 892824 w 1318869"/>
                <a:gd name="connsiteY694" fmla="*/ 306994 h 306993"/>
                <a:gd name="connsiteX695" fmla="*/ 894110 w 1318869"/>
                <a:gd name="connsiteY695" fmla="*/ 306994 h 306993"/>
                <a:gd name="connsiteX696" fmla="*/ 895395 w 1318869"/>
                <a:gd name="connsiteY696" fmla="*/ 306994 h 306993"/>
                <a:gd name="connsiteX697" fmla="*/ 896685 w 1318869"/>
                <a:gd name="connsiteY697" fmla="*/ 306994 h 306993"/>
                <a:gd name="connsiteX698" fmla="*/ 897971 w 1318869"/>
                <a:gd name="connsiteY698" fmla="*/ 306057 h 306993"/>
                <a:gd name="connsiteX699" fmla="*/ 899261 w 1318869"/>
                <a:gd name="connsiteY699" fmla="*/ 306994 h 306993"/>
                <a:gd name="connsiteX700" fmla="*/ 900546 w 1318869"/>
                <a:gd name="connsiteY700" fmla="*/ 306994 h 306993"/>
                <a:gd name="connsiteX701" fmla="*/ 901836 w 1318869"/>
                <a:gd name="connsiteY701" fmla="*/ 306057 h 306993"/>
                <a:gd name="connsiteX702" fmla="*/ 903122 w 1318869"/>
                <a:gd name="connsiteY702" fmla="*/ 306994 h 306993"/>
                <a:gd name="connsiteX703" fmla="*/ 904407 w 1318869"/>
                <a:gd name="connsiteY703" fmla="*/ 306994 h 306993"/>
                <a:gd name="connsiteX704" fmla="*/ 905697 w 1318869"/>
                <a:gd name="connsiteY704" fmla="*/ 306057 h 306993"/>
                <a:gd name="connsiteX705" fmla="*/ 906983 w 1318869"/>
                <a:gd name="connsiteY705" fmla="*/ 306994 h 306993"/>
                <a:gd name="connsiteX706" fmla="*/ 908273 w 1318869"/>
                <a:gd name="connsiteY706" fmla="*/ 306994 h 306993"/>
                <a:gd name="connsiteX707" fmla="*/ 909558 w 1318869"/>
                <a:gd name="connsiteY707" fmla="*/ 306057 h 306993"/>
                <a:gd name="connsiteX708" fmla="*/ 910848 w 1318869"/>
                <a:gd name="connsiteY708" fmla="*/ 306994 h 306993"/>
                <a:gd name="connsiteX709" fmla="*/ 912134 w 1318869"/>
                <a:gd name="connsiteY709" fmla="*/ 306994 h 306993"/>
                <a:gd name="connsiteX710" fmla="*/ 913420 w 1318869"/>
                <a:gd name="connsiteY710" fmla="*/ 306994 h 306993"/>
                <a:gd name="connsiteX711" fmla="*/ 914709 w 1318869"/>
                <a:gd name="connsiteY711" fmla="*/ 306057 h 306993"/>
                <a:gd name="connsiteX712" fmla="*/ 915995 w 1318869"/>
                <a:gd name="connsiteY712" fmla="*/ 306994 h 306993"/>
                <a:gd name="connsiteX713" fmla="*/ 917285 w 1318869"/>
                <a:gd name="connsiteY713" fmla="*/ 306994 h 306993"/>
                <a:gd name="connsiteX714" fmla="*/ 918571 w 1318869"/>
                <a:gd name="connsiteY714" fmla="*/ 306057 h 306993"/>
                <a:gd name="connsiteX715" fmla="*/ 919860 w 1318869"/>
                <a:gd name="connsiteY715" fmla="*/ 306994 h 306993"/>
                <a:gd name="connsiteX716" fmla="*/ 921146 w 1318869"/>
                <a:gd name="connsiteY716" fmla="*/ 306057 h 306993"/>
                <a:gd name="connsiteX717" fmla="*/ 922432 w 1318869"/>
                <a:gd name="connsiteY717" fmla="*/ 306057 h 306993"/>
                <a:gd name="connsiteX718" fmla="*/ 923722 w 1318869"/>
                <a:gd name="connsiteY718" fmla="*/ 306994 h 306993"/>
                <a:gd name="connsiteX719" fmla="*/ 925007 w 1318869"/>
                <a:gd name="connsiteY719" fmla="*/ 304184 h 306993"/>
                <a:gd name="connsiteX720" fmla="*/ 926297 w 1318869"/>
                <a:gd name="connsiteY720" fmla="*/ 306057 h 306993"/>
                <a:gd name="connsiteX721" fmla="*/ 927583 w 1318869"/>
                <a:gd name="connsiteY721" fmla="*/ 306057 h 306993"/>
                <a:gd name="connsiteX722" fmla="*/ 928873 w 1318869"/>
                <a:gd name="connsiteY722" fmla="*/ 304184 h 306993"/>
                <a:gd name="connsiteX723" fmla="*/ 930158 w 1318869"/>
                <a:gd name="connsiteY723" fmla="*/ 306994 h 306993"/>
                <a:gd name="connsiteX724" fmla="*/ 931444 w 1318869"/>
                <a:gd name="connsiteY724" fmla="*/ 306994 h 306993"/>
                <a:gd name="connsiteX725" fmla="*/ 932734 w 1318869"/>
                <a:gd name="connsiteY725" fmla="*/ 306994 h 306993"/>
                <a:gd name="connsiteX726" fmla="*/ 934019 w 1318869"/>
                <a:gd name="connsiteY726" fmla="*/ 306994 h 306993"/>
                <a:gd name="connsiteX727" fmla="*/ 935309 w 1318869"/>
                <a:gd name="connsiteY727" fmla="*/ 306994 h 306993"/>
                <a:gd name="connsiteX728" fmla="*/ 936595 w 1318869"/>
                <a:gd name="connsiteY728" fmla="*/ 306994 h 306993"/>
                <a:gd name="connsiteX729" fmla="*/ 937885 w 1318869"/>
                <a:gd name="connsiteY729" fmla="*/ 306994 h 306993"/>
                <a:gd name="connsiteX730" fmla="*/ 939171 w 1318869"/>
                <a:gd name="connsiteY730" fmla="*/ 306994 h 306993"/>
                <a:gd name="connsiteX731" fmla="*/ 940456 w 1318869"/>
                <a:gd name="connsiteY731" fmla="*/ 306994 h 306993"/>
                <a:gd name="connsiteX732" fmla="*/ 941746 w 1318869"/>
                <a:gd name="connsiteY732" fmla="*/ 306994 h 306993"/>
                <a:gd name="connsiteX733" fmla="*/ 943032 w 1318869"/>
                <a:gd name="connsiteY733" fmla="*/ 306994 h 306993"/>
                <a:gd name="connsiteX734" fmla="*/ 944322 w 1318869"/>
                <a:gd name="connsiteY734" fmla="*/ 306994 h 306993"/>
                <a:gd name="connsiteX735" fmla="*/ 945607 w 1318869"/>
                <a:gd name="connsiteY735" fmla="*/ 306994 h 306993"/>
                <a:gd name="connsiteX736" fmla="*/ 946897 w 1318869"/>
                <a:gd name="connsiteY736" fmla="*/ 306994 h 306993"/>
                <a:gd name="connsiteX737" fmla="*/ 948183 w 1318869"/>
                <a:gd name="connsiteY737" fmla="*/ 306994 h 306993"/>
                <a:gd name="connsiteX738" fmla="*/ 949468 w 1318869"/>
                <a:gd name="connsiteY738" fmla="*/ 306994 h 306993"/>
                <a:gd name="connsiteX739" fmla="*/ 950758 w 1318869"/>
                <a:gd name="connsiteY739" fmla="*/ 306057 h 306993"/>
                <a:gd name="connsiteX740" fmla="*/ 952044 w 1318869"/>
                <a:gd name="connsiteY740" fmla="*/ 306057 h 306993"/>
                <a:gd name="connsiteX741" fmla="*/ 953334 w 1318869"/>
                <a:gd name="connsiteY741" fmla="*/ 306994 h 306993"/>
                <a:gd name="connsiteX742" fmla="*/ 954619 w 1318869"/>
                <a:gd name="connsiteY742" fmla="*/ 306994 h 306993"/>
                <a:gd name="connsiteX743" fmla="*/ 955909 w 1318869"/>
                <a:gd name="connsiteY743" fmla="*/ 306994 h 306993"/>
                <a:gd name="connsiteX744" fmla="*/ 957195 w 1318869"/>
                <a:gd name="connsiteY744" fmla="*/ 306994 h 306993"/>
                <a:gd name="connsiteX745" fmla="*/ 958481 w 1318869"/>
                <a:gd name="connsiteY745" fmla="*/ 306994 h 306993"/>
                <a:gd name="connsiteX746" fmla="*/ 959770 w 1318869"/>
                <a:gd name="connsiteY746" fmla="*/ 306994 h 306993"/>
                <a:gd name="connsiteX747" fmla="*/ 961056 w 1318869"/>
                <a:gd name="connsiteY747" fmla="*/ 306994 h 306993"/>
                <a:gd name="connsiteX748" fmla="*/ 962346 w 1318869"/>
                <a:gd name="connsiteY748" fmla="*/ 306994 h 306993"/>
                <a:gd name="connsiteX749" fmla="*/ 963632 w 1318869"/>
                <a:gd name="connsiteY749" fmla="*/ 306994 h 306993"/>
                <a:gd name="connsiteX750" fmla="*/ 964921 w 1318869"/>
                <a:gd name="connsiteY750" fmla="*/ 306994 h 306993"/>
                <a:gd name="connsiteX751" fmla="*/ 966207 w 1318869"/>
                <a:gd name="connsiteY751" fmla="*/ 306994 h 306993"/>
                <a:gd name="connsiteX752" fmla="*/ 967493 w 1318869"/>
                <a:gd name="connsiteY752" fmla="*/ 306994 h 306993"/>
                <a:gd name="connsiteX753" fmla="*/ 968783 w 1318869"/>
                <a:gd name="connsiteY753" fmla="*/ 306994 h 306993"/>
                <a:gd name="connsiteX754" fmla="*/ 970068 w 1318869"/>
                <a:gd name="connsiteY754" fmla="*/ 306994 h 306993"/>
                <a:gd name="connsiteX755" fmla="*/ 971358 w 1318869"/>
                <a:gd name="connsiteY755" fmla="*/ 306994 h 306993"/>
                <a:gd name="connsiteX756" fmla="*/ 972644 w 1318869"/>
                <a:gd name="connsiteY756" fmla="*/ 306994 h 306993"/>
                <a:gd name="connsiteX757" fmla="*/ 973934 w 1318869"/>
                <a:gd name="connsiteY757" fmla="*/ 306994 h 306993"/>
                <a:gd name="connsiteX758" fmla="*/ 975219 w 1318869"/>
                <a:gd name="connsiteY758" fmla="*/ 306994 h 306993"/>
                <a:gd name="connsiteX759" fmla="*/ 976505 w 1318869"/>
                <a:gd name="connsiteY759" fmla="*/ 306994 h 306993"/>
                <a:gd name="connsiteX760" fmla="*/ 977795 w 1318869"/>
                <a:gd name="connsiteY760" fmla="*/ 306994 h 306993"/>
                <a:gd name="connsiteX761" fmla="*/ 979080 w 1318869"/>
                <a:gd name="connsiteY761" fmla="*/ 306994 h 306993"/>
                <a:gd name="connsiteX762" fmla="*/ 980370 w 1318869"/>
                <a:gd name="connsiteY762" fmla="*/ 306994 h 306993"/>
                <a:gd name="connsiteX763" fmla="*/ 981656 w 1318869"/>
                <a:gd name="connsiteY763" fmla="*/ 306994 h 306993"/>
                <a:gd name="connsiteX764" fmla="*/ 982946 w 1318869"/>
                <a:gd name="connsiteY764" fmla="*/ 306057 h 306993"/>
                <a:gd name="connsiteX765" fmla="*/ 984232 w 1318869"/>
                <a:gd name="connsiteY765" fmla="*/ 306994 h 306993"/>
                <a:gd name="connsiteX766" fmla="*/ 985517 w 1318869"/>
                <a:gd name="connsiteY766" fmla="*/ 306994 h 306993"/>
                <a:gd name="connsiteX767" fmla="*/ 986807 w 1318869"/>
                <a:gd name="connsiteY767" fmla="*/ 306994 h 306993"/>
                <a:gd name="connsiteX768" fmla="*/ 988093 w 1318869"/>
                <a:gd name="connsiteY768" fmla="*/ 306994 h 306993"/>
                <a:gd name="connsiteX769" fmla="*/ 989382 w 1318869"/>
                <a:gd name="connsiteY769" fmla="*/ 306994 h 306993"/>
                <a:gd name="connsiteX770" fmla="*/ 990668 w 1318869"/>
                <a:gd name="connsiteY770" fmla="*/ 306994 h 306993"/>
                <a:gd name="connsiteX771" fmla="*/ 991958 w 1318869"/>
                <a:gd name="connsiteY771" fmla="*/ 306994 h 306993"/>
                <a:gd name="connsiteX772" fmla="*/ 993244 w 1318869"/>
                <a:gd name="connsiteY772" fmla="*/ 306994 h 306993"/>
                <a:gd name="connsiteX773" fmla="*/ 994533 w 1318869"/>
                <a:gd name="connsiteY773" fmla="*/ 306994 h 306993"/>
                <a:gd name="connsiteX774" fmla="*/ 995819 w 1318869"/>
                <a:gd name="connsiteY774" fmla="*/ 306994 h 306993"/>
                <a:gd name="connsiteX775" fmla="*/ 997105 w 1318869"/>
                <a:gd name="connsiteY775" fmla="*/ 306994 h 306993"/>
                <a:gd name="connsiteX776" fmla="*/ 998395 w 1318869"/>
                <a:gd name="connsiteY776" fmla="*/ 306057 h 306993"/>
                <a:gd name="connsiteX777" fmla="*/ 999680 w 1318869"/>
                <a:gd name="connsiteY777" fmla="*/ 306994 h 306993"/>
                <a:gd name="connsiteX778" fmla="*/ 1000970 w 1318869"/>
                <a:gd name="connsiteY778" fmla="*/ 306994 h 306993"/>
                <a:gd name="connsiteX779" fmla="*/ 1002256 w 1318869"/>
                <a:gd name="connsiteY779" fmla="*/ 306994 h 306993"/>
                <a:gd name="connsiteX780" fmla="*/ 1003546 w 1318869"/>
                <a:gd name="connsiteY780" fmla="*/ 306994 h 306993"/>
                <a:gd name="connsiteX781" fmla="*/ 1004831 w 1318869"/>
                <a:gd name="connsiteY781" fmla="*/ 306994 h 306993"/>
                <a:gd name="connsiteX782" fmla="*/ 1006117 w 1318869"/>
                <a:gd name="connsiteY782" fmla="*/ 306994 h 306993"/>
                <a:gd name="connsiteX783" fmla="*/ 1007407 w 1318869"/>
                <a:gd name="connsiteY783" fmla="*/ 306994 h 306993"/>
                <a:gd name="connsiteX784" fmla="*/ 1008693 w 1318869"/>
                <a:gd name="connsiteY784" fmla="*/ 306994 h 306993"/>
                <a:gd name="connsiteX785" fmla="*/ 1009982 w 1318869"/>
                <a:gd name="connsiteY785" fmla="*/ 306994 h 306993"/>
                <a:gd name="connsiteX786" fmla="*/ 1011268 w 1318869"/>
                <a:gd name="connsiteY786" fmla="*/ 306994 h 306993"/>
                <a:gd name="connsiteX787" fmla="*/ 1012558 w 1318869"/>
                <a:gd name="connsiteY787" fmla="*/ 306994 h 306993"/>
                <a:gd name="connsiteX788" fmla="*/ 1013844 w 1318869"/>
                <a:gd name="connsiteY788" fmla="*/ 306994 h 306993"/>
                <a:gd name="connsiteX789" fmla="*/ 1015129 w 1318869"/>
                <a:gd name="connsiteY789" fmla="*/ 306994 h 306993"/>
                <a:gd name="connsiteX790" fmla="*/ 1016419 w 1318869"/>
                <a:gd name="connsiteY790" fmla="*/ 306994 h 306993"/>
                <a:gd name="connsiteX791" fmla="*/ 1017705 w 1318869"/>
                <a:gd name="connsiteY791" fmla="*/ 306994 h 306993"/>
                <a:gd name="connsiteX792" fmla="*/ 1018995 w 1318869"/>
                <a:gd name="connsiteY792" fmla="*/ 306994 h 306993"/>
                <a:gd name="connsiteX793" fmla="*/ 1020280 w 1318869"/>
                <a:gd name="connsiteY793" fmla="*/ 306994 h 306993"/>
                <a:gd name="connsiteX794" fmla="*/ 1021570 w 1318869"/>
                <a:gd name="connsiteY794" fmla="*/ 306994 h 306993"/>
                <a:gd name="connsiteX795" fmla="*/ 1022856 w 1318869"/>
                <a:gd name="connsiteY795" fmla="*/ 306994 h 306993"/>
                <a:gd name="connsiteX796" fmla="*/ 1024141 w 1318869"/>
                <a:gd name="connsiteY796" fmla="*/ 306994 h 306993"/>
                <a:gd name="connsiteX797" fmla="*/ 1025431 w 1318869"/>
                <a:gd name="connsiteY797" fmla="*/ 306994 h 306993"/>
                <a:gd name="connsiteX798" fmla="*/ 1026717 w 1318869"/>
                <a:gd name="connsiteY798" fmla="*/ 306994 h 306993"/>
                <a:gd name="connsiteX799" fmla="*/ 1028007 w 1318869"/>
                <a:gd name="connsiteY799" fmla="*/ 306994 h 306993"/>
                <a:gd name="connsiteX800" fmla="*/ 1029292 w 1318869"/>
                <a:gd name="connsiteY800" fmla="*/ 306994 h 306993"/>
                <a:gd name="connsiteX801" fmla="*/ 1030582 w 1318869"/>
                <a:gd name="connsiteY801" fmla="*/ 306994 h 306993"/>
                <a:gd name="connsiteX802" fmla="*/ 1031868 w 1318869"/>
                <a:gd name="connsiteY802" fmla="*/ 306994 h 306993"/>
                <a:gd name="connsiteX803" fmla="*/ 1033158 w 1318869"/>
                <a:gd name="connsiteY803" fmla="*/ 306994 h 306993"/>
                <a:gd name="connsiteX804" fmla="*/ 1034443 w 1318869"/>
                <a:gd name="connsiteY804" fmla="*/ 306994 h 306993"/>
                <a:gd name="connsiteX805" fmla="*/ 1035729 w 1318869"/>
                <a:gd name="connsiteY805" fmla="*/ 306994 h 306993"/>
                <a:gd name="connsiteX806" fmla="*/ 1037019 w 1318869"/>
                <a:gd name="connsiteY806" fmla="*/ 306994 h 306993"/>
                <a:gd name="connsiteX807" fmla="*/ 1038305 w 1318869"/>
                <a:gd name="connsiteY807" fmla="*/ 306994 h 306993"/>
                <a:gd name="connsiteX808" fmla="*/ 1039594 w 1318869"/>
                <a:gd name="connsiteY808" fmla="*/ 306994 h 306993"/>
                <a:gd name="connsiteX809" fmla="*/ 1040880 w 1318869"/>
                <a:gd name="connsiteY809" fmla="*/ 306994 h 306993"/>
                <a:gd name="connsiteX810" fmla="*/ 1042170 w 1318869"/>
                <a:gd name="connsiteY810" fmla="*/ 306994 h 306993"/>
                <a:gd name="connsiteX811" fmla="*/ 1043456 w 1318869"/>
                <a:gd name="connsiteY811" fmla="*/ 306994 h 306993"/>
                <a:gd name="connsiteX812" fmla="*/ 1044741 w 1318869"/>
                <a:gd name="connsiteY812" fmla="*/ 306057 h 306993"/>
                <a:gd name="connsiteX813" fmla="*/ 1046031 w 1318869"/>
                <a:gd name="connsiteY813" fmla="*/ 306057 h 306993"/>
                <a:gd name="connsiteX814" fmla="*/ 1047317 w 1318869"/>
                <a:gd name="connsiteY814" fmla="*/ 306994 h 306993"/>
                <a:gd name="connsiteX815" fmla="*/ 1048607 w 1318869"/>
                <a:gd name="connsiteY815" fmla="*/ 306994 h 306993"/>
                <a:gd name="connsiteX816" fmla="*/ 1049892 w 1318869"/>
                <a:gd name="connsiteY816" fmla="*/ 306994 h 306993"/>
                <a:gd name="connsiteX817" fmla="*/ 1051182 w 1318869"/>
                <a:gd name="connsiteY817" fmla="*/ 306994 h 306993"/>
                <a:gd name="connsiteX818" fmla="*/ 1052468 w 1318869"/>
                <a:gd name="connsiteY818" fmla="*/ 306994 h 306993"/>
                <a:gd name="connsiteX819" fmla="*/ 1053754 w 1318869"/>
                <a:gd name="connsiteY819" fmla="*/ 306994 h 306993"/>
                <a:gd name="connsiteX820" fmla="*/ 1055043 w 1318869"/>
                <a:gd name="connsiteY820" fmla="*/ 306994 h 306993"/>
                <a:gd name="connsiteX821" fmla="*/ 1056329 w 1318869"/>
                <a:gd name="connsiteY821" fmla="*/ 306994 h 306993"/>
                <a:gd name="connsiteX822" fmla="*/ 1057619 w 1318869"/>
                <a:gd name="connsiteY822" fmla="*/ 306994 h 306993"/>
                <a:gd name="connsiteX823" fmla="*/ 1058905 w 1318869"/>
                <a:gd name="connsiteY823" fmla="*/ 306994 h 306993"/>
                <a:gd name="connsiteX824" fmla="*/ 1060194 w 1318869"/>
                <a:gd name="connsiteY824" fmla="*/ 306994 h 306993"/>
                <a:gd name="connsiteX825" fmla="*/ 1061480 w 1318869"/>
                <a:gd name="connsiteY825" fmla="*/ 306994 h 306993"/>
                <a:gd name="connsiteX826" fmla="*/ 1062766 w 1318869"/>
                <a:gd name="connsiteY826" fmla="*/ 306994 h 306993"/>
                <a:gd name="connsiteX827" fmla="*/ 1064056 w 1318869"/>
                <a:gd name="connsiteY827" fmla="*/ 306057 h 306993"/>
                <a:gd name="connsiteX828" fmla="*/ 1065341 w 1318869"/>
                <a:gd name="connsiteY828" fmla="*/ 306994 h 306993"/>
                <a:gd name="connsiteX829" fmla="*/ 1066631 w 1318869"/>
                <a:gd name="connsiteY829" fmla="*/ 306994 h 306993"/>
                <a:gd name="connsiteX830" fmla="*/ 1067917 w 1318869"/>
                <a:gd name="connsiteY830" fmla="*/ 306994 h 306993"/>
                <a:gd name="connsiteX831" fmla="*/ 1069207 w 1318869"/>
                <a:gd name="connsiteY831" fmla="*/ 306994 h 306993"/>
                <a:gd name="connsiteX832" fmla="*/ 1070492 w 1318869"/>
                <a:gd name="connsiteY832" fmla="*/ 306994 h 306993"/>
                <a:gd name="connsiteX833" fmla="*/ 1071778 w 1318869"/>
                <a:gd name="connsiteY833" fmla="*/ 306994 h 306993"/>
                <a:gd name="connsiteX834" fmla="*/ 1073068 w 1318869"/>
                <a:gd name="connsiteY834" fmla="*/ 306994 h 306993"/>
                <a:gd name="connsiteX835" fmla="*/ 1074353 w 1318869"/>
                <a:gd name="connsiteY835" fmla="*/ 306994 h 306993"/>
                <a:gd name="connsiteX836" fmla="*/ 1075643 w 1318869"/>
                <a:gd name="connsiteY836" fmla="*/ 306994 h 306993"/>
                <a:gd name="connsiteX837" fmla="*/ 1076929 w 1318869"/>
                <a:gd name="connsiteY837" fmla="*/ 306057 h 306993"/>
                <a:gd name="connsiteX838" fmla="*/ 1078219 w 1318869"/>
                <a:gd name="connsiteY838" fmla="*/ 306994 h 306993"/>
                <a:gd name="connsiteX839" fmla="*/ 1079505 w 1318869"/>
                <a:gd name="connsiteY839" fmla="*/ 306994 h 306993"/>
                <a:gd name="connsiteX840" fmla="*/ 1080790 w 1318869"/>
                <a:gd name="connsiteY840" fmla="*/ 306994 h 306993"/>
                <a:gd name="connsiteX841" fmla="*/ 1082080 w 1318869"/>
                <a:gd name="connsiteY841" fmla="*/ 306994 h 306993"/>
                <a:gd name="connsiteX842" fmla="*/ 1083366 w 1318869"/>
                <a:gd name="connsiteY842" fmla="*/ 306994 h 306993"/>
                <a:gd name="connsiteX843" fmla="*/ 1084656 w 1318869"/>
                <a:gd name="connsiteY843" fmla="*/ 306994 h 306993"/>
                <a:gd name="connsiteX844" fmla="*/ 1085941 w 1318869"/>
                <a:gd name="connsiteY844" fmla="*/ 306994 h 306993"/>
                <a:gd name="connsiteX845" fmla="*/ 1087231 w 1318869"/>
                <a:gd name="connsiteY845" fmla="*/ 306994 h 306993"/>
                <a:gd name="connsiteX846" fmla="*/ 1088517 w 1318869"/>
                <a:gd name="connsiteY846" fmla="*/ 306994 h 306993"/>
                <a:gd name="connsiteX847" fmla="*/ 1089802 w 1318869"/>
                <a:gd name="connsiteY847" fmla="*/ 306994 h 306993"/>
                <a:gd name="connsiteX848" fmla="*/ 1091092 w 1318869"/>
                <a:gd name="connsiteY848" fmla="*/ 306994 h 306993"/>
                <a:gd name="connsiteX849" fmla="*/ 1092378 w 1318869"/>
                <a:gd name="connsiteY849" fmla="*/ 306994 h 306993"/>
                <a:gd name="connsiteX850" fmla="*/ 1093668 w 1318869"/>
                <a:gd name="connsiteY850" fmla="*/ 306994 h 306993"/>
                <a:gd name="connsiteX851" fmla="*/ 1094953 w 1318869"/>
                <a:gd name="connsiteY851" fmla="*/ 306994 h 306993"/>
                <a:gd name="connsiteX852" fmla="*/ 1096243 w 1318869"/>
                <a:gd name="connsiteY852" fmla="*/ 306994 h 306993"/>
                <a:gd name="connsiteX853" fmla="*/ 1097529 w 1318869"/>
                <a:gd name="connsiteY853" fmla="*/ 306994 h 306993"/>
                <a:gd name="connsiteX854" fmla="*/ 1098815 w 1318869"/>
                <a:gd name="connsiteY854" fmla="*/ 306994 h 306993"/>
                <a:gd name="connsiteX855" fmla="*/ 1100104 w 1318869"/>
                <a:gd name="connsiteY855" fmla="*/ 306994 h 306993"/>
                <a:gd name="connsiteX856" fmla="*/ 1101390 w 1318869"/>
                <a:gd name="connsiteY856" fmla="*/ 306994 h 306993"/>
                <a:gd name="connsiteX857" fmla="*/ 1102680 w 1318869"/>
                <a:gd name="connsiteY857" fmla="*/ 306994 h 306993"/>
                <a:gd name="connsiteX858" fmla="*/ 1103966 w 1318869"/>
                <a:gd name="connsiteY858" fmla="*/ 306994 h 306993"/>
                <a:gd name="connsiteX859" fmla="*/ 1105255 w 1318869"/>
                <a:gd name="connsiteY859" fmla="*/ 306994 h 306993"/>
                <a:gd name="connsiteX860" fmla="*/ 1106541 w 1318869"/>
                <a:gd name="connsiteY860" fmla="*/ 306994 h 306993"/>
                <a:gd name="connsiteX861" fmla="*/ 1107827 w 1318869"/>
                <a:gd name="connsiteY861" fmla="*/ 306994 h 306993"/>
                <a:gd name="connsiteX862" fmla="*/ 1109117 w 1318869"/>
                <a:gd name="connsiteY862" fmla="*/ 306994 h 306993"/>
                <a:gd name="connsiteX863" fmla="*/ 1110402 w 1318869"/>
                <a:gd name="connsiteY863" fmla="*/ 306994 h 306993"/>
                <a:gd name="connsiteX864" fmla="*/ 1111692 w 1318869"/>
                <a:gd name="connsiteY864" fmla="*/ 306994 h 306993"/>
                <a:gd name="connsiteX865" fmla="*/ 1112978 w 1318869"/>
                <a:gd name="connsiteY865" fmla="*/ 306994 h 306993"/>
                <a:gd name="connsiteX866" fmla="*/ 1114268 w 1318869"/>
                <a:gd name="connsiteY866" fmla="*/ 306994 h 306993"/>
                <a:gd name="connsiteX867" fmla="*/ 1115553 w 1318869"/>
                <a:gd name="connsiteY867" fmla="*/ 306994 h 306993"/>
                <a:gd name="connsiteX868" fmla="*/ 1116839 w 1318869"/>
                <a:gd name="connsiteY868" fmla="*/ 306994 h 306993"/>
                <a:gd name="connsiteX869" fmla="*/ 1118129 w 1318869"/>
                <a:gd name="connsiteY869" fmla="*/ 306994 h 306993"/>
                <a:gd name="connsiteX870" fmla="*/ 1119414 w 1318869"/>
                <a:gd name="connsiteY870" fmla="*/ 306994 h 306993"/>
                <a:gd name="connsiteX871" fmla="*/ 1120704 w 1318869"/>
                <a:gd name="connsiteY871" fmla="*/ 306994 h 306993"/>
                <a:gd name="connsiteX872" fmla="*/ 1121990 w 1318869"/>
                <a:gd name="connsiteY872" fmla="*/ 306994 h 306993"/>
                <a:gd name="connsiteX873" fmla="*/ 1123280 w 1318869"/>
                <a:gd name="connsiteY873" fmla="*/ 306994 h 306993"/>
                <a:gd name="connsiteX874" fmla="*/ 1124565 w 1318869"/>
                <a:gd name="connsiteY874" fmla="*/ 306994 h 306993"/>
                <a:gd name="connsiteX875" fmla="*/ 1125851 w 1318869"/>
                <a:gd name="connsiteY875" fmla="*/ 306994 h 306993"/>
                <a:gd name="connsiteX876" fmla="*/ 1127141 w 1318869"/>
                <a:gd name="connsiteY876" fmla="*/ 306994 h 306993"/>
                <a:gd name="connsiteX877" fmla="*/ 1128427 w 1318869"/>
                <a:gd name="connsiteY877" fmla="*/ 306994 h 306993"/>
                <a:gd name="connsiteX878" fmla="*/ 1129717 w 1318869"/>
                <a:gd name="connsiteY878" fmla="*/ 306994 h 306993"/>
                <a:gd name="connsiteX879" fmla="*/ 1131002 w 1318869"/>
                <a:gd name="connsiteY879" fmla="*/ 306994 h 306993"/>
                <a:gd name="connsiteX880" fmla="*/ 1132292 w 1318869"/>
                <a:gd name="connsiteY880" fmla="*/ 306994 h 306993"/>
                <a:gd name="connsiteX881" fmla="*/ 1133578 w 1318869"/>
                <a:gd name="connsiteY881" fmla="*/ 306994 h 306993"/>
                <a:gd name="connsiteX882" fmla="*/ 1134863 w 1318869"/>
                <a:gd name="connsiteY882" fmla="*/ 306994 h 306993"/>
                <a:gd name="connsiteX883" fmla="*/ 1136153 w 1318869"/>
                <a:gd name="connsiteY883" fmla="*/ 306994 h 306993"/>
                <a:gd name="connsiteX884" fmla="*/ 1137439 w 1318869"/>
                <a:gd name="connsiteY884" fmla="*/ 306994 h 306993"/>
                <a:gd name="connsiteX885" fmla="*/ 1138729 w 1318869"/>
                <a:gd name="connsiteY885" fmla="*/ 306994 h 306993"/>
                <a:gd name="connsiteX886" fmla="*/ 1140014 w 1318869"/>
                <a:gd name="connsiteY886" fmla="*/ 306994 h 306993"/>
                <a:gd name="connsiteX887" fmla="*/ 1141304 w 1318869"/>
                <a:gd name="connsiteY887" fmla="*/ 306994 h 306993"/>
                <a:gd name="connsiteX888" fmla="*/ 1142590 w 1318869"/>
                <a:gd name="connsiteY888" fmla="*/ 306994 h 306993"/>
                <a:gd name="connsiteX889" fmla="*/ 1143876 w 1318869"/>
                <a:gd name="connsiteY889" fmla="*/ 306994 h 306993"/>
                <a:gd name="connsiteX890" fmla="*/ 1145165 w 1318869"/>
                <a:gd name="connsiteY890" fmla="*/ 306994 h 306993"/>
                <a:gd name="connsiteX891" fmla="*/ 1146451 w 1318869"/>
                <a:gd name="connsiteY891" fmla="*/ 306994 h 306993"/>
                <a:gd name="connsiteX892" fmla="*/ 1147741 w 1318869"/>
                <a:gd name="connsiteY892" fmla="*/ 306994 h 306993"/>
                <a:gd name="connsiteX893" fmla="*/ 1149027 w 1318869"/>
                <a:gd name="connsiteY893" fmla="*/ 306994 h 306993"/>
                <a:gd name="connsiteX894" fmla="*/ 1150316 w 1318869"/>
                <a:gd name="connsiteY894" fmla="*/ 306994 h 306993"/>
                <a:gd name="connsiteX895" fmla="*/ 1151602 w 1318869"/>
                <a:gd name="connsiteY895" fmla="*/ 306994 h 306993"/>
                <a:gd name="connsiteX896" fmla="*/ 1152888 w 1318869"/>
                <a:gd name="connsiteY896" fmla="*/ 306994 h 306993"/>
                <a:gd name="connsiteX897" fmla="*/ 1154178 w 1318869"/>
                <a:gd name="connsiteY897" fmla="*/ 306994 h 306993"/>
                <a:gd name="connsiteX898" fmla="*/ 1155463 w 1318869"/>
                <a:gd name="connsiteY898" fmla="*/ 306994 h 306993"/>
                <a:gd name="connsiteX899" fmla="*/ 1156753 w 1318869"/>
                <a:gd name="connsiteY899" fmla="*/ 306994 h 306993"/>
                <a:gd name="connsiteX900" fmla="*/ 1158039 w 1318869"/>
                <a:gd name="connsiteY900" fmla="*/ 306994 h 306993"/>
                <a:gd name="connsiteX901" fmla="*/ 1159329 w 1318869"/>
                <a:gd name="connsiteY901" fmla="*/ 306994 h 306993"/>
                <a:gd name="connsiteX902" fmla="*/ 1160614 w 1318869"/>
                <a:gd name="connsiteY902" fmla="*/ 306994 h 306993"/>
                <a:gd name="connsiteX903" fmla="*/ 1161900 w 1318869"/>
                <a:gd name="connsiteY903" fmla="*/ 306994 h 306993"/>
                <a:gd name="connsiteX904" fmla="*/ 1163190 w 1318869"/>
                <a:gd name="connsiteY904" fmla="*/ 306994 h 306993"/>
                <a:gd name="connsiteX905" fmla="*/ 1164475 w 1318869"/>
                <a:gd name="connsiteY905" fmla="*/ 306994 h 306993"/>
                <a:gd name="connsiteX906" fmla="*/ 1165765 w 1318869"/>
                <a:gd name="connsiteY906" fmla="*/ 306994 h 306993"/>
                <a:gd name="connsiteX907" fmla="*/ 1167051 w 1318869"/>
                <a:gd name="connsiteY907" fmla="*/ 306994 h 306993"/>
                <a:gd name="connsiteX908" fmla="*/ 1168341 w 1318869"/>
                <a:gd name="connsiteY908" fmla="*/ 306994 h 306993"/>
                <a:gd name="connsiteX909" fmla="*/ 1169626 w 1318869"/>
                <a:gd name="connsiteY909" fmla="*/ 306994 h 306993"/>
                <a:gd name="connsiteX910" fmla="*/ 1170912 w 1318869"/>
                <a:gd name="connsiteY910" fmla="*/ 306994 h 306993"/>
                <a:gd name="connsiteX911" fmla="*/ 1172202 w 1318869"/>
                <a:gd name="connsiteY911" fmla="*/ 306994 h 306993"/>
                <a:gd name="connsiteX912" fmla="*/ 1173488 w 1318869"/>
                <a:gd name="connsiteY912" fmla="*/ 306994 h 306993"/>
                <a:gd name="connsiteX913" fmla="*/ 1174777 w 1318869"/>
                <a:gd name="connsiteY913" fmla="*/ 306994 h 306993"/>
                <a:gd name="connsiteX914" fmla="*/ 1176063 w 1318869"/>
                <a:gd name="connsiteY914" fmla="*/ 306994 h 306993"/>
                <a:gd name="connsiteX915" fmla="*/ 1177353 w 1318869"/>
                <a:gd name="connsiteY915" fmla="*/ 306994 h 306993"/>
                <a:gd name="connsiteX916" fmla="*/ 1178639 w 1318869"/>
                <a:gd name="connsiteY916" fmla="*/ 306994 h 306993"/>
                <a:gd name="connsiteX917" fmla="*/ 1179928 w 1318869"/>
                <a:gd name="connsiteY917" fmla="*/ 306994 h 306993"/>
                <a:gd name="connsiteX918" fmla="*/ 1181214 w 1318869"/>
                <a:gd name="connsiteY918" fmla="*/ 306994 h 306993"/>
                <a:gd name="connsiteX919" fmla="*/ 1182500 w 1318869"/>
                <a:gd name="connsiteY919" fmla="*/ 306994 h 306993"/>
                <a:gd name="connsiteX920" fmla="*/ 1183790 w 1318869"/>
                <a:gd name="connsiteY920" fmla="*/ 306994 h 306993"/>
                <a:gd name="connsiteX921" fmla="*/ 1185075 w 1318869"/>
                <a:gd name="connsiteY921" fmla="*/ 306994 h 306993"/>
                <a:gd name="connsiteX922" fmla="*/ 1186365 w 1318869"/>
                <a:gd name="connsiteY922" fmla="*/ 306994 h 306993"/>
                <a:gd name="connsiteX923" fmla="*/ 1187651 w 1318869"/>
                <a:gd name="connsiteY923" fmla="*/ 306994 h 306993"/>
                <a:gd name="connsiteX924" fmla="*/ 1188941 w 1318869"/>
                <a:gd name="connsiteY924" fmla="*/ 306994 h 306993"/>
                <a:gd name="connsiteX925" fmla="*/ 1190226 w 1318869"/>
                <a:gd name="connsiteY925" fmla="*/ 306994 h 306993"/>
                <a:gd name="connsiteX926" fmla="*/ 1191512 w 1318869"/>
                <a:gd name="connsiteY926" fmla="*/ 306994 h 306993"/>
                <a:gd name="connsiteX927" fmla="*/ 1192802 w 1318869"/>
                <a:gd name="connsiteY927" fmla="*/ 306994 h 306993"/>
                <a:gd name="connsiteX928" fmla="*/ 1194088 w 1318869"/>
                <a:gd name="connsiteY928" fmla="*/ 306994 h 306993"/>
                <a:gd name="connsiteX929" fmla="*/ 1195377 w 1318869"/>
                <a:gd name="connsiteY929" fmla="*/ 306994 h 306993"/>
                <a:gd name="connsiteX930" fmla="*/ 1196663 w 1318869"/>
                <a:gd name="connsiteY930" fmla="*/ 306994 h 306993"/>
                <a:gd name="connsiteX931" fmla="*/ 1197953 w 1318869"/>
                <a:gd name="connsiteY931" fmla="*/ 306994 h 306993"/>
                <a:gd name="connsiteX932" fmla="*/ 1199239 w 1318869"/>
                <a:gd name="connsiteY932" fmla="*/ 306994 h 306993"/>
                <a:gd name="connsiteX933" fmla="*/ 1200524 w 1318869"/>
                <a:gd name="connsiteY933" fmla="*/ 306994 h 306993"/>
                <a:gd name="connsiteX934" fmla="*/ 1201814 w 1318869"/>
                <a:gd name="connsiteY934" fmla="*/ 306994 h 306993"/>
                <a:gd name="connsiteX935" fmla="*/ 1203100 w 1318869"/>
                <a:gd name="connsiteY935" fmla="*/ 306994 h 306993"/>
                <a:gd name="connsiteX936" fmla="*/ 1204390 w 1318869"/>
                <a:gd name="connsiteY936" fmla="*/ 306994 h 306993"/>
                <a:gd name="connsiteX937" fmla="*/ 1205675 w 1318869"/>
                <a:gd name="connsiteY937" fmla="*/ 306994 h 306993"/>
                <a:gd name="connsiteX938" fmla="*/ 1206965 w 1318869"/>
                <a:gd name="connsiteY938" fmla="*/ 306994 h 306993"/>
                <a:gd name="connsiteX939" fmla="*/ 1208251 w 1318869"/>
                <a:gd name="connsiteY939" fmla="*/ 306994 h 306993"/>
                <a:gd name="connsiteX940" fmla="*/ 1209536 w 1318869"/>
                <a:gd name="connsiteY940" fmla="*/ 306994 h 306993"/>
                <a:gd name="connsiteX941" fmla="*/ 1210826 w 1318869"/>
                <a:gd name="connsiteY941" fmla="*/ 306994 h 306993"/>
                <a:gd name="connsiteX942" fmla="*/ 1212112 w 1318869"/>
                <a:gd name="connsiteY942" fmla="*/ 306994 h 306993"/>
                <a:gd name="connsiteX943" fmla="*/ 1213402 w 1318869"/>
                <a:gd name="connsiteY943" fmla="*/ 306994 h 306993"/>
                <a:gd name="connsiteX944" fmla="*/ 1214687 w 1318869"/>
                <a:gd name="connsiteY944" fmla="*/ 306994 h 306993"/>
                <a:gd name="connsiteX945" fmla="*/ 1215977 w 1318869"/>
                <a:gd name="connsiteY945" fmla="*/ 306994 h 306993"/>
                <a:gd name="connsiteX946" fmla="*/ 1217263 w 1318869"/>
                <a:gd name="connsiteY946" fmla="*/ 306994 h 306993"/>
                <a:gd name="connsiteX947" fmla="*/ 1218553 w 1318869"/>
                <a:gd name="connsiteY947" fmla="*/ 306994 h 306993"/>
                <a:gd name="connsiteX948" fmla="*/ 1219838 w 1318869"/>
                <a:gd name="connsiteY948" fmla="*/ 306994 h 306993"/>
                <a:gd name="connsiteX949" fmla="*/ 1221124 w 1318869"/>
                <a:gd name="connsiteY949" fmla="*/ 306994 h 306993"/>
                <a:gd name="connsiteX950" fmla="*/ 1222414 w 1318869"/>
                <a:gd name="connsiteY950" fmla="*/ 306994 h 306993"/>
                <a:gd name="connsiteX951" fmla="*/ 1223700 w 1318869"/>
                <a:gd name="connsiteY951" fmla="*/ 306994 h 306993"/>
                <a:gd name="connsiteX952" fmla="*/ 1224989 w 1318869"/>
                <a:gd name="connsiteY952" fmla="*/ 306994 h 306993"/>
                <a:gd name="connsiteX953" fmla="*/ 1226275 w 1318869"/>
                <a:gd name="connsiteY953" fmla="*/ 306994 h 306993"/>
                <a:gd name="connsiteX954" fmla="*/ 1227565 w 1318869"/>
                <a:gd name="connsiteY954" fmla="*/ 306994 h 306993"/>
                <a:gd name="connsiteX955" fmla="*/ 1228851 w 1318869"/>
                <a:gd name="connsiteY955" fmla="*/ 306994 h 306993"/>
                <a:gd name="connsiteX956" fmla="*/ 1230136 w 1318869"/>
                <a:gd name="connsiteY956" fmla="*/ 306994 h 306993"/>
                <a:gd name="connsiteX957" fmla="*/ 1231426 w 1318869"/>
                <a:gd name="connsiteY957" fmla="*/ 306994 h 306993"/>
                <a:gd name="connsiteX958" fmla="*/ 1232712 w 1318869"/>
                <a:gd name="connsiteY958" fmla="*/ 306994 h 306993"/>
                <a:gd name="connsiteX959" fmla="*/ 1234002 w 1318869"/>
                <a:gd name="connsiteY959" fmla="*/ 306994 h 306993"/>
                <a:gd name="connsiteX960" fmla="*/ 1235287 w 1318869"/>
                <a:gd name="connsiteY960" fmla="*/ 306994 h 306993"/>
                <a:gd name="connsiteX961" fmla="*/ 1236577 w 1318869"/>
                <a:gd name="connsiteY961" fmla="*/ 306994 h 306993"/>
                <a:gd name="connsiteX962" fmla="*/ 1237863 w 1318869"/>
                <a:gd name="connsiteY962" fmla="*/ 306994 h 306993"/>
                <a:gd name="connsiteX963" fmla="*/ 1239149 w 1318869"/>
                <a:gd name="connsiteY963" fmla="*/ 306994 h 306993"/>
                <a:gd name="connsiteX964" fmla="*/ 1240438 w 1318869"/>
                <a:gd name="connsiteY964" fmla="*/ 306994 h 306993"/>
                <a:gd name="connsiteX965" fmla="*/ 1241724 w 1318869"/>
                <a:gd name="connsiteY965" fmla="*/ 306994 h 306993"/>
                <a:gd name="connsiteX966" fmla="*/ 1243014 w 1318869"/>
                <a:gd name="connsiteY966" fmla="*/ 306994 h 306993"/>
                <a:gd name="connsiteX967" fmla="*/ 1244300 w 1318869"/>
                <a:gd name="connsiteY967" fmla="*/ 306994 h 306993"/>
                <a:gd name="connsiteX968" fmla="*/ 1245589 w 1318869"/>
                <a:gd name="connsiteY968" fmla="*/ 306994 h 306993"/>
                <a:gd name="connsiteX969" fmla="*/ 1246875 w 1318869"/>
                <a:gd name="connsiteY969" fmla="*/ 306994 h 306993"/>
                <a:gd name="connsiteX970" fmla="*/ 1248161 w 1318869"/>
                <a:gd name="connsiteY970" fmla="*/ 306994 h 306993"/>
                <a:gd name="connsiteX971" fmla="*/ 1249451 w 1318869"/>
                <a:gd name="connsiteY971" fmla="*/ 306994 h 306993"/>
                <a:gd name="connsiteX972" fmla="*/ 1250736 w 1318869"/>
                <a:gd name="connsiteY972" fmla="*/ 306994 h 306993"/>
                <a:gd name="connsiteX973" fmla="*/ 1252026 w 1318869"/>
                <a:gd name="connsiteY973" fmla="*/ 306994 h 306993"/>
                <a:gd name="connsiteX974" fmla="*/ 1253312 w 1318869"/>
                <a:gd name="connsiteY974" fmla="*/ 306994 h 306993"/>
                <a:gd name="connsiteX975" fmla="*/ 1254602 w 1318869"/>
                <a:gd name="connsiteY975" fmla="*/ 306994 h 306993"/>
                <a:gd name="connsiteX976" fmla="*/ 1255887 w 1318869"/>
                <a:gd name="connsiteY976" fmla="*/ 306994 h 306993"/>
                <a:gd name="connsiteX977" fmla="*/ 1257173 w 1318869"/>
                <a:gd name="connsiteY977" fmla="*/ 306994 h 306993"/>
                <a:gd name="connsiteX978" fmla="*/ 1258463 w 1318869"/>
                <a:gd name="connsiteY978" fmla="*/ 306994 h 306993"/>
                <a:gd name="connsiteX979" fmla="*/ 1259748 w 1318869"/>
                <a:gd name="connsiteY979" fmla="*/ 306994 h 306993"/>
                <a:gd name="connsiteX980" fmla="*/ 1261038 w 1318869"/>
                <a:gd name="connsiteY980" fmla="*/ 306994 h 306993"/>
                <a:gd name="connsiteX981" fmla="*/ 1262324 w 1318869"/>
                <a:gd name="connsiteY981" fmla="*/ 306994 h 306993"/>
                <a:gd name="connsiteX982" fmla="*/ 1263614 w 1318869"/>
                <a:gd name="connsiteY982" fmla="*/ 306994 h 306993"/>
                <a:gd name="connsiteX983" fmla="*/ 1264899 w 1318869"/>
                <a:gd name="connsiteY983" fmla="*/ 306994 h 306993"/>
                <a:gd name="connsiteX984" fmla="*/ 1266185 w 1318869"/>
                <a:gd name="connsiteY984" fmla="*/ 306994 h 306993"/>
                <a:gd name="connsiteX985" fmla="*/ 1267475 w 1318869"/>
                <a:gd name="connsiteY985" fmla="*/ 306994 h 306993"/>
                <a:gd name="connsiteX986" fmla="*/ 1268761 w 1318869"/>
                <a:gd name="connsiteY986" fmla="*/ 306994 h 306993"/>
                <a:gd name="connsiteX987" fmla="*/ 1270050 w 1318869"/>
                <a:gd name="connsiteY987" fmla="*/ 306994 h 306993"/>
                <a:gd name="connsiteX988" fmla="*/ 1271336 w 1318869"/>
                <a:gd name="connsiteY988" fmla="*/ 306994 h 306993"/>
                <a:gd name="connsiteX989" fmla="*/ 1272626 w 1318869"/>
                <a:gd name="connsiteY989" fmla="*/ 306994 h 306993"/>
                <a:gd name="connsiteX990" fmla="*/ 1273912 w 1318869"/>
                <a:gd name="connsiteY990" fmla="*/ 306994 h 306993"/>
                <a:gd name="connsiteX991" fmla="*/ 1275197 w 1318869"/>
                <a:gd name="connsiteY991" fmla="*/ 306994 h 306993"/>
                <a:gd name="connsiteX992" fmla="*/ 1276487 w 1318869"/>
                <a:gd name="connsiteY992" fmla="*/ 306994 h 306993"/>
                <a:gd name="connsiteX993" fmla="*/ 1277773 w 1318869"/>
                <a:gd name="connsiteY993" fmla="*/ 306994 h 306993"/>
                <a:gd name="connsiteX994" fmla="*/ 1279063 w 1318869"/>
                <a:gd name="connsiteY994" fmla="*/ 306994 h 306993"/>
                <a:gd name="connsiteX995" fmla="*/ 1280348 w 1318869"/>
                <a:gd name="connsiteY995" fmla="*/ 306994 h 306993"/>
                <a:gd name="connsiteX996" fmla="*/ 1281638 w 1318869"/>
                <a:gd name="connsiteY996" fmla="*/ 306994 h 306993"/>
                <a:gd name="connsiteX997" fmla="*/ 1282924 w 1318869"/>
                <a:gd name="connsiteY997" fmla="*/ 306994 h 306993"/>
                <a:gd name="connsiteX998" fmla="*/ 1284210 w 1318869"/>
                <a:gd name="connsiteY998" fmla="*/ 306994 h 306993"/>
                <a:gd name="connsiteX999" fmla="*/ 1285499 w 1318869"/>
                <a:gd name="connsiteY999" fmla="*/ 306994 h 306993"/>
                <a:gd name="connsiteX1000" fmla="*/ 1286785 w 1318869"/>
                <a:gd name="connsiteY1000" fmla="*/ 304184 h 306993"/>
                <a:gd name="connsiteX1001" fmla="*/ 1288075 w 1318869"/>
                <a:gd name="connsiteY1001" fmla="*/ 306994 h 306993"/>
                <a:gd name="connsiteX1002" fmla="*/ 1289361 w 1318869"/>
                <a:gd name="connsiteY1002" fmla="*/ 306994 h 306993"/>
                <a:gd name="connsiteX1003" fmla="*/ 1290650 w 1318869"/>
                <a:gd name="connsiteY1003" fmla="*/ 306994 h 306993"/>
                <a:gd name="connsiteX1004" fmla="*/ 1291936 w 1318869"/>
                <a:gd name="connsiteY1004" fmla="*/ 306994 h 306993"/>
                <a:gd name="connsiteX1005" fmla="*/ 1293222 w 1318869"/>
                <a:gd name="connsiteY1005" fmla="*/ 306994 h 306993"/>
                <a:gd name="connsiteX1006" fmla="*/ 1294512 w 1318869"/>
                <a:gd name="connsiteY1006" fmla="*/ 306994 h 306993"/>
                <a:gd name="connsiteX1007" fmla="*/ 1295797 w 1318869"/>
                <a:gd name="connsiteY1007" fmla="*/ 306994 h 306993"/>
                <a:gd name="connsiteX1008" fmla="*/ 1297087 w 1318869"/>
                <a:gd name="connsiteY1008" fmla="*/ 306994 h 306993"/>
                <a:gd name="connsiteX1009" fmla="*/ 1298373 w 1318869"/>
                <a:gd name="connsiteY1009" fmla="*/ 306057 h 306993"/>
                <a:gd name="connsiteX1010" fmla="*/ 1299663 w 1318869"/>
                <a:gd name="connsiteY1010" fmla="*/ 306994 h 306993"/>
                <a:gd name="connsiteX1011" fmla="*/ 1300948 w 1318869"/>
                <a:gd name="connsiteY1011" fmla="*/ 306994 h 306993"/>
                <a:gd name="connsiteX1012" fmla="*/ 1302234 w 1318869"/>
                <a:gd name="connsiteY1012" fmla="*/ 306994 h 306993"/>
                <a:gd name="connsiteX1013" fmla="*/ 1303524 w 1318869"/>
                <a:gd name="connsiteY1013" fmla="*/ 306994 h 306993"/>
                <a:gd name="connsiteX1014" fmla="*/ 1304809 w 1318869"/>
                <a:gd name="connsiteY1014" fmla="*/ 306994 h 306993"/>
                <a:gd name="connsiteX1015" fmla="*/ 1306099 w 1318869"/>
                <a:gd name="connsiteY1015" fmla="*/ 306994 h 306993"/>
                <a:gd name="connsiteX1016" fmla="*/ 1307385 w 1318869"/>
                <a:gd name="connsiteY1016" fmla="*/ 306994 h 306993"/>
                <a:gd name="connsiteX1017" fmla="*/ 1308675 w 1318869"/>
                <a:gd name="connsiteY1017" fmla="*/ 306994 h 306993"/>
                <a:gd name="connsiteX1018" fmla="*/ 1309960 w 1318869"/>
                <a:gd name="connsiteY1018" fmla="*/ 306994 h 306993"/>
                <a:gd name="connsiteX1019" fmla="*/ 1311246 w 1318869"/>
                <a:gd name="connsiteY1019" fmla="*/ 306994 h 306993"/>
                <a:gd name="connsiteX1020" fmla="*/ 1312536 w 1318869"/>
                <a:gd name="connsiteY1020" fmla="*/ 306994 h 306993"/>
                <a:gd name="connsiteX1021" fmla="*/ 1313822 w 1318869"/>
                <a:gd name="connsiteY1021" fmla="*/ 306994 h 306993"/>
                <a:gd name="connsiteX1022" fmla="*/ 1315111 w 1318869"/>
                <a:gd name="connsiteY1022" fmla="*/ 306994 h 306993"/>
                <a:gd name="connsiteX1023" fmla="*/ 1316397 w 1318869"/>
                <a:gd name="connsiteY1023" fmla="*/ 306994 h 306993"/>
                <a:gd name="connsiteX1024" fmla="*/ 1317687 w 1318869"/>
                <a:gd name="connsiteY1024" fmla="*/ 306994 h 306993"/>
                <a:gd name="connsiteX1025" fmla="*/ 1318870 w 1318869"/>
                <a:gd name="connsiteY1025" fmla="*/ 306994 h 30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306993">
                  <a:moveTo>
                    <a:pt x="0" y="306994"/>
                  </a:moveTo>
                  <a:lnTo>
                    <a:pt x="608" y="306994"/>
                  </a:lnTo>
                  <a:lnTo>
                    <a:pt x="1898" y="306994"/>
                  </a:lnTo>
                  <a:lnTo>
                    <a:pt x="3183" y="306994"/>
                  </a:lnTo>
                  <a:lnTo>
                    <a:pt x="4469" y="306994"/>
                  </a:lnTo>
                  <a:lnTo>
                    <a:pt x="5759" y="306994"/>
                  </a:lnTo>
                  <a:lnTo>
                    <a:pt x="7045" y="306994"/>
                  </a:lnTo>
                  <a:lnTo>
                    <a:pt x="8334" y="306994"/>
                  </a:lnTo>
                  <a:lnTo>
                    <a:pt x="9620" y="306994"/>
                  </a:lnTo>
                  <a:lnTo>
                    <a:pt x="10910" y="306994"/>
                  </a:lnTo>
                  <a:lnTo>
                    <a:pt x="12196" y="306994"/>
                  </a:lnTo>
                  <a:lnTo>
                    <a:pt x="13481" y="306994"/>
                  </a:lnTo>
                  <a:lnTo>
                    <a:pt x="14771" y="306994"/>
                  </a:lnTo>
                  <a:lnTo>
                    <a:pt x="16057" y="306994"/>
                  </a:lnTo>
                  <a:lnTo>
                    <a:pt x="17347" y="305121"/>
                  </a:lnTo>
                  <a:lnTo>
                    <a:pt x="18632" y="306994"/>
                  </a:lnTo>
                  <a:lnTo>
                    <a:pt x="19922" y="306994"/>
                  </a:lnTo>
                  <a:lnTo>
                    <a:pt x="21208" y="306057"/>
                  </a:lnTo>
                  <a:lnTo>
                    <a:pt x="22494" y="306994"/>
                  </a:lnTo>
                  <a:lnTo>
                    <a:pt x="23783" y="306994"/>
                  </a:lnTo>
                  <a:lnTo>
                    <a:pt x="25069" y="306994"/>
                  </a:lnTo>
                  <a:lnTo>
                    <a:pt x="26359" y="306994"/>
                  </a:lnTo>
                  <a:lnTo>
                    <a:pt x="27645" y="306057"/>
                  </a:lnTo>
                  <a:lnTo>
                    <a:pt x="28934" y="305121"/>
                  </a:lnTo>
                  <a:lnTo>
                    <a:pt x="30220" y="306057"/>
                  </a:lnTo>
                  <a:lnTo>
                    <a:pt x="31506" y="306994"/>
                  </a:lnTo>
                  <a:lnTo>
                    <a:pt x="32796" y="306994"/>
                  </a:lnTo>
                  <a:lnTo>
                    <a:pt x="34081" y="306994"/>
                  </a:lnTo>
                  <a:lnTo>
                    <a:pt x="35371" y="306994"/>
                  </a:lnTo>
                  <a:lnTo>
                    <a:pt x="36657" y="305121"/>
                  </a:lnTo>
                  <a:lnTo>
                    <a:pt x="37947" y="306994"/>
                  </a:lnTo>
                  <a:lnTo>
                    <a:pt x="39232" y="306994"/>
                  </a:lnTo>
                  <a:lnTo>
                    <a:pt x="40518" y="306994"/>
                  </a:lnTo>
                  <a:lnTo>
                    <a:pt x="41808" y="306994"/>
                  </a:lnTo>
                  <a:lnTo>
                    <a:pt x="43093" y="306994"/>
                  </a:lnTo>
                  <a:lnTo>
                    <a:pt x="44383" y="306994"/>
                  </a:lnTo>
                  <a:lnTo>
                    <a:pt x="45669" y="306994"/>
                  </a:lnTo>
                  <a:lnTo>
                    <a:pt x="46959" y="306994"/>
                  </a:lnTo>
                  <a:lnTo>
                    <a:pt x="48244" y="306994"/>
                  </a:lnTo>
                  <a:lnTo>
                    <a:pt x="49534" y="302315"/>
                  </a:lnTo>
                  <a:lnTo>
                    <a:pt x="50820" y="306057"/>
                  </a:lnTo>
                  <a:lnTo>
                    <a:pt x="52106" y="306057"/>
                  </a:lnTo>
                  <a:lnTo>
                    <a:pt x="53395" y="306057"/>
                  </a:lnTo>
                  <a:lnTo>
                    <a:pt x="54681" y="306057"/>
                  </a:lnTo>
                  <a:lnTo>
                    <a:pt x="55971" y="306057"/>
                  </a:lnTo>
                  <a:lnTo>
                    <a:pt x="57257" y="304184"/>
                  </a:lnTo>
                  <a:lnTo>
                    <a:pt x="58546" y="305121"/>
                  </a:lnTo>
                  <a:lnTo>
                    <a:pt x="59832" y="305121"/>
                  </a:lnTo>
                  <a:lnTo>
                    <a:pt x="61118" y="306994"/>
                  </a:lnTo>
                  <a:lnTo>
                    <a:pt x="62408" y="306994"/>
                  </a:lnTo>
                  <a:lnTo>
                    <a:pt x="63693" y="305121"/>
                  </a:lnTo>
                  <a:lnTo>
                    <a:pt x="64983" y="306057"/>
                  </a:lnTo>
                  <a:lnTo>
                    <a:pt x="66269" y="305121"/>
                  </a:lnTo>
                  <a:lnTo>
                    <a:pt x="67559" y="306994"/>
                  </a:lnTo>
                  <a:lnTo>
                    <a:pt x="68844" y="305121"/>
                  </a:lnTo>
                  <a:lnTo>
                    <a:pt x="70130" y="306057"/>
                  </a:lnTo>
                  <a:lnTo>
                    <a:pt x="71420" y="305121"/>
                  </a:lnTo>
                  <a:lnTo>
                    <a:pt x="72706" y="303252"/>
                  </a:lnTo>
                  <a:lnTo>
                    <a:pt x="73995" y="306057"/>
                  </a:lnTo>
                  <a:lnTo>
                    <a:pt x="75281" y="301379"/>
                  </a:lnTo>
                  <a:lnTo>
                    <a:pt x="76571" y="300442"/>
                  </a:lnTo>
                  <a:lnTo>
                    <a:pt x="77857" y="304184"/>
                  </a:lnTo>
                  <a:lnTo>
                    <a:pt x="79142" y="301379"/>
                  </a:lnTo>
                  <a:lnTo>
                    <a:pt x="80432" y="306994"/>
                  </a:lnTo>
                  <a:lnTo>
                    <a:pt x="81718" y="304184"/>
                  </a:lnTo>
                  <a:lnTo>
                    <a:pt x="83008" y="303252"/>
                  </a:lnTo>
                  <a:lnTo>
                    <a:pt x="84293" y="306057"/>
                  </a:lnTo>
                  <a:lnTo>
                    <a:pt x="85583" y="306057"/>
                  </a:lnTo>
                  <a:lnTo>
                    <a:pt x="86869" y="306057"/>
                  </a:lnTo>
                  <a:lnTo>
                    <a:pt x="88154" y="306994"/>
                  </a:lnTo>
                  <a:lnTo>
                    <a:pt x="89444" y="306057"/>
                  </a:lnTo>
                  <a:lnTo>
                    <a:pt x="90730" y="305121"/>
                  </a:lnTo>
                  <a:lnTo>
                    <a:pt x="92020" y="301379"/>
                  </a:lnTo>
                  <a:lnTo>
                    <a:pt x="93305" y="306057"/>
                  </a:lnTo>
                  <a:lnTo>
                    <a:pt x="94595" y="306057"/>
                  </a:lnTo>
                  <a:lnTo>
                    <a:pt x="95881" y="306994"/>
                  </a:lnTo>
                  <a:lnTo>
                    <a:pt x="97167" y="306057"/>
                  </a:lnTo>
                  <a:lnTo>
                    <a:pt x="98456" y="306057"/>
                  </a:lnTo>
                  <a:lnTo>
                    <a:pt x="99742" y="305121"/>
                  </a:lnTo>
                  <a:lnTo>
                    <a:pt x="101032" y="304184"/>
                  </a:lnTo>
                  <a:lnTo>
                    <a:pt x="102318" y="303252"/>
                  </a:lnTo>
                  <a:lnTo>
                    <a:pt x="103607" y="305121"/>
                  </a:lnTo>
                  <a:lnTo>
                    <a:pt x="104893" y="306057"/>
                  </a:lnTo>
                  <a:lnTo>
                    <a:pt x="106179" y="304184"/>
                  </a:lnTo>
                  <a:lnTo>
                    <a:pt x="107469" y="305121"/>
                  </a:lnTo>
                  <a:lnTo>
                    <a:pt x="108754" y="305121"/>
                  </a:lnTo>
                  <a:lnTo>
                    <a:pt x="110044" y="306057"/>
                  </a:lnTo>
                  <a:lnTo>
                    <a:pt x="111330" y="306057"/>
                  </a:lnTo>
                  <a:lnTo>
                    <a:pt x="112620" y="301379"/>
                  </a:lnTo>
                  <a:lnTo>
                    <a:pt x="113905" y="303252"/>
                  </a:lnTo>
                  <a:lnTo>
                    <a:pt x="115191" y="306057"/>
                  </a:lnTo>
                  <a:lnTo>
                    <a:pt x="116481" y="306057"/>
                  </a:lnTo>
                  <a:lnTo>
                    <a:pt x="117767" y="304184"/>
                  </a:lnTo>
                  <a:lnTo>
                    <a:pt x="119056" y="294827"/>
                  </a:lnTo>
                  <a:lnTo>
                    <a:pt x="120342" y="302315"/>
                  </a:lnTo>
                  <a:lnTo>
                    <a:pt x="121632" y="305121"/>
                  </a:lnTo>
                  <a:lnTo>
                    <a:pt x="122918" y="306994"/>
                  </a:lnTo>
                  <a:lnTo>
                    <a:pt x="124203" y="305121"/>
                  </a:lnTo>
                  <a:lnTo>
                    <a:pt x="125493" y="306057"/>
                  </a:lnTo>
                  <a:lnTo>
                    <a:pt x="126779" y="305121"/>
                  </a:lnTo>
                  <a:lnTo>
                    <a:pt x="128069" y="304184"/>
                  </a:lnTo>
                  <a:lnTo>
                    <a:pt x="129354" y="303252"/>
                  </a:lnTo>
                  <a:lnTo>
                    <a:pt x="130644" y="306057"/>
                  </a:lnTo>
                  <a:lnTo>
                    <a:pt x="131930" y="306994"/>
                  </a:lnTo>
                  <a:lnTo>
                    <a:pt x="133215" y="306057"/>
                  </a:lnTo>
                  <a:lnTo>
                    <a:pt x="134505" y="304184"/>
                  </a:lnTo>
                  <a:lnTo>
                    <a:pt x="135791" y="291081"/>
                  </a:lnTo>
                  <a:lnTo>
                    <a:pt x="137081" y="299506"/>
                  </a:lnTo>
                  <a:lnTo>
                    <a:pt x="138366" y="294827"/>
                  </a:lnTo>
                  <a:lnTo>
                    <a:pt x="139656" y="298569"/>
                  </a:lnTo>
                  <a:lnTo>
                    <a:pt x="140942" y="304184"/>
                  </a:lnTo>
                  <a:lnTo>
                    <a:pt x="142228" y="303252"/>
                  </a:lnTo>
                  <a:lnTo>
                    <a:pt x="143517" y="304184"/>
                  </a:lnTo>
                  <a:lnTo>
                    <a:pt x="144803" y="302315"/>
                  </a:lnTo>
                  <a:lnTo>
                    <a:pt x="146093" y="298569"/>
                  </a:lnTo>
                  <a:lnTo>
                    <a:pt x="147379" y="301379"/>
                  </a:lnTo>
                  <a:lnTo>
                    <a:pt x="148668" y="305121"/>
                  </a:lnTo>
                  <a:lnTo>
                    <a:pt x="149954" y="304184"/>
                  </a:lnTo>
                  <a:lnTo>
                    <a:pt x="151240" y="302315"/>
                  </a:lnTo>
                  <a:lnTo>
                    <a:pt x="152530" y="301379"/>
                  </a:lnTo>
                  <a:lnTo>
                    <a:pt x="153815" y="298569"/>
                  </a:lnTo>
                  <a:lnTo>
                    <a:pt x="155105" y="294827"/>
                  </a:lnTo>
                  <a:lnTo>
                    <a:pt x="156391" y="295764"/>
                  </a:lnTo>
                  <a:lnTo>
                    <a:pt x="157681" y="302315"/>
                  </a:lnTo>
                  <a:lnTo>
                    <a:pt x="158966" y="297633"/>
                  </a:lnTo>
                  <a:lnTo>
                    <a:pt x="160252" y="302315"/>
                  </a:lnTo>
                  <a:lnTo>
                    <a:pt x="161542" y="302315"/>
                  </a:lnTo>
                  <a:lnTo>
                    <a:pt x="162828" y="303252"/>
                  </a:lnTo>
                  <a:lnTo>
                    <a:pt x="164117" y="300442"/>
                  </a:lnTo>
                  <a:lnTo>
                    <a:pt x="165403" y="295764"/>
                  </a:lnTo>
                  <a:lnTo>
                    <a:pt x="166693" y="294827"/>
                  </a:lnTo>
                  <a:lnTo>
                    <a:pt x="167979" y="301379"/>
                  </a:lnTo>
                  <a:lnTo>
                    <a:pt x="169264" y="302315"/>
                  </a:lnTo>
                  <a:lnTo>
                    <a:pt x="170554" y="298569"/>
                  </a:lnTo>
                  <a:lnTo>
                    <a:pt x="171840" y="302315"/>
                  </a:lnTo>
                  <a:lnTo>
                    <a:pt x="173130" y="300442"/>
                  </a:lnTo>
                  <a:lnTo>
                    <a:pt x="174415" y="302315"/>
                  </a:lnTo>
                  <a:lnTo>
                    <a:pt x="175705" y="300442"/>
                  </a:lnTo>
                  <a:lnTo>
                    <a:pt x="176991" y="296700"/>
                  </a:lnTo>
                  <a:lnTo>
                    <a:pt x="178281" y="301379"/>
                  </a:lnTo>
                  <a:lnTo>
                    <a:pt x="179566" y="300442"/>
                  </a:lnTo>
                  <a:lnTo>
                    <a:pt x="180852" y="301379"/>
                  </a:lnTo>
                  <a:lnTo>
                    <a:pt x="182142" y="301379"/>
                  </a:lnTo>
                  <a:lnTo>
                    <a:pt x="183427" y="298569"/>
                  </a:lnTo>
                  <a:lnTo>
                    <a:pt x="184717" y="303252"/>
                  </a:lnTo>
                  <a:lnTo>
                    <a:pt x="186003" y="298569"/>
                  </a:lnTo>
                  <a:lnTo>
                    <a:pt x="187293" y="305121"/>
                  </a:lnTo>
                  <a:lnTo>
                    <a:pt x="188578" y="303252"/>
                  </a:lnTo>
                  <a:lnTo>
                    <a:pt x="189864" y="298569"/>
                  </a:lnTo>
                  <a:lnTo>
                    <a:pt x="191154" y="303252"/>
                  </a:lnTo>
                  <a:lnTo>
                    <a:pt x="192440" y="299506"/>
                  </a:lnTo>
                  <a:lnTo>
                    <a:pt x="193729" y="296700"/>
                  </a:lnTo>
                  <a:lnTo>
                    <a:pt x="195015" y="296700"/>
                  </a:lnTo>
                  <a:lnTo>
                    <a:pt x="196305" y="299506"/>
                  </a:lnTo>
                  <a:lnTo>
                    <a:pt x="197591" y="293890"/>
                  </a:lnTo>
                  <a:lnTo>
                    <a:pt x="198876" y="300442"/>
                  </a:lnTo>
                  <a:lnTo>
                    <a:pt x="200166" y="292017"/>
                  </a:lnTo>
                  <a:lnTo>
                    <a:pt x="201452" y="297633"/>
                  </a:lnTo>
                  <a:lnTo>
                    <a:pt x="202742" y="302315"/>
                  </a:lnTo>
                  <a:lnTo>
                    <a:pt x="204027" y="296700"/>
                  </a:lnTo>
                  <a:lnTo>
                    <a:pt x="205317" y="303252"/>
                  </a:lnTo>
                  <a:lnTo>
                    <a:pt x="206603" y="292017"/>
                  </a:lnTo>
                  <a:lnTo>
                    <a:pt x="207889" y="285466"/>
                  </a:lnTo>
                  <a:lnTo>
                    <a:pt x="209178" y="280787"/>
                  </a:lnTo>
                  <a:lnTo>
                    <a:pt x="210464" y="286402"/>
                  </a:lnTo>
                  <a:lnTo>
                    <a:pt x="211754" y="293890"/>
                  </a:lnTo>
                  <a:lnTo>
                    <a:pt x="213040" y="297633"/>
                  </a:lnTo>
                  <a:lnTo>
                    <a:pt x="214329" y="292017"/>
                  </a:lnTo>
                  <a:lnTo>
                    <a:pt x="215615" y="288275"/>
                  </a:lnTo>
                  <a:lnTo>
                    <a:pt x="216901" y="294827"/>
                  </a:lnTo>
                  <a:lnTo>
                    <a:pt x="218191" y="299506"/>
                  </a:lnTo>
                  <a:lnTo>
                    <a:pt x="219476" y="300442"/>
                  </a:lnTo>
                  <a:lnTo>
                    <a:pt x="220766" y="298569"/>
                  </a:lnTo>
                  <a:lnTo>
                    <a:pt x="222052" y="297633"/>
                  </a:lnTo>
                  <a:lnTo>
                    <a:pt x="223342" y="298569"/>
                  </a:lnTo>
                  <a:lnTo>
                    <a:pt x="224627" y="280787"/>
                  </a:lnTo>
                  <a:lnTo>
                    <a:pt x="225913" y="283597"/>
                  </a:lnTo>
                  <a:lnTo>
                    <a:pt x="227203" y="287339"/>
                  </a:lnTo>
                  <a:lnTo>
                    <a:pt x="228488" y="264874"/>
                  </a:lnTo>
                  <a:lnTo>
                    <a:pt x="229778" y="276108"/>
                  </a:lnTo>
                  <a:lnTo>
                    <a:pt x="231064" y="281724"/>
                  </a:lnTo>
                  <a:lnTo>
                    <a:pt x="232354" y="287339"/>
                  </a:lnTo>
                  <a:lnTo>
                    <a:pt x="233639" y="277045"/>
                  </a:lnTo>
                  <a:lnTo>
                    <a:pt x="234925" y="270493"/>
                  </a:lnTo>
                  <a:lnTo>
                    <a:pt x="236215" y="274235"/>
                  </a:lnTo>
                  <a:lnTo>
                    <a:pt x="237501" y="282660"/>
                  </a:lnTo>
                  <a:lnTo>
                    <a:pt x="238790" y="295764"/>
                  </a:lnTo>
                  <a:lnTo>
                    <a:pt x="240076" y="287339"/>
                  </a:lnTo>
                  <a:lnTo>
                    <a:pt x="241366" y="291081"/>
                  </a:lnTo>
                  <a:lnTo>
                    <a:pt x="242652" y="282660"/>
                  </a:lnTo>
                  <a:lnTo>
                    <a:pt x="243937" y="272362"/>
                  </a:lnTo>
                  <a:lnTo>
                    <a:pt x="245227" y="273299"/>
                  </a:lnTo>
                  <a:lnTo>
                    <a:pt x="246513" y="270493"/>
                  </a:lnTo>
                  <a:lnTo>
                    <a:pt x="247803" y="296700"/>
                  </a:lnTo>
                  <a:lnTo>
                    <a:pt x="249088" y="276108"/>
                  </a:lnTo>
                  <a:lnTo>
                    <a:pt x="250378" y="273299"/>
                  </a:lnTo>
                  <a:lnTo>
                    <a:pt x="251664" y="251771"/>
                  </a:lnTo>
                  <a:lnTo>
                    <a:pt x="252950" y="240540"/>
                  </a:lnTo>
                  <a:lnTo>
                    <a:pt x="254239" y="177833"/>
                  </a:lnTo>
                  <a:lnTo>
                    <a:pt x="255525" y="212460"/>
                  </a:lnTo>
                  <a:lnTo>
                    <a:pt x="256815" y="245219"/>
                  </a:lnTo>
                  <a:lnTo>
                    <a:pt x="258101" y="263942"/>
                  </a:lnTo>
                  <a:lnTo>
                    <a:pt x="259390" y="212460"/>
                  </a:lnTo>
                  <a:lnTo>
                    <a:pt x="260676" y="236798"/>
                  </a:lnTo>
                  <a:lnTo>
                    <a:pt x="261962" y="236798"/>
                  </a:lnTo>
                  <a:lnTo>
                    <a:pt x="263252" y="259259"/>
                  </a:lnTo>
                  <a:lnTo>
                    <a:pt x="264537" y="229310"/>
                  </a:lnTo>
                  <a:lnTo>
                    <a:pt x="265827" y="277977"/>
                  </a:lnTo>
                  <a:lnTo>
                    <a:pt x="267113" y="274235"/>
                  </a:lnTo>
                  <a:lnTo>
                    <a:pt x="268403" y="252707"/>
                  </a:lnTo>
                  <a:lnTo>
                    <a:pt x="269688" y="250838"/>
                  </a:lnTo>
                  <a:lnTo>
                    <a:pt x="270978" y="244286"/>
                  </a:lnTo>
                  <a:lnTo>
                    <a:pt x="272264" y="254580"/>
                  </a:lnTo>
                  <a:lnTo>
                    <a:pt x="273549" y="275172"/>
                  </a:lnTo>
                  <a:lnTo>
                    <a:pt x="274839" y="264874"/>
                  </a:lnTo>
                  <a:lnTo>
                    <a:pt x="276125" y="279851"/>
                  </a:lnTo>
                  <a:lnTo>
                    <a:pt x="277415" y="275172"/>
                  </a:lnTo>
                  <a:lnTo>
                    <a:pt x="278700" y="282660"/>
                  </a:lnTo>
                  <a:lnTo>
                    <a:pt x="279990" y="254580"/>
                  </a:lnTo>
                  <a:lnTo>
                    <a:pt x="281276" y="244286"/>
                  </a:lnTo>
                  <a:lnTo>
                    <a:pt x="282562" y="267684"/>
                  </a:lnTo>
                  <a:lnTo>
                    <a:pt x="283851" y="277977"/>
                  </a:lnTo>
                  <a:lnTo>
                    <a:pt x="285137" y="276108"/>
                  </a:lnTo>
                  <a:lnTo>
                    <a:pt x="286427" y="280787"/>
                  </a:lnTo>
                  <a:lnTo>
                    <a:pt x="287713" y="254580"/>
                  </a:lnTo>
                  <a:lnTo>
                    <a:pt x="289002" y="273299"/>
                  </a:lnTo>
                  <a:lnTo>
                    <a:pt x="290288" y="276108"/>
                  </a:lnTo>
                  <a:lnTo>
                    <a:pt x="291574" y="287339"/>
                  </a:lnTo>
                  <a:lnTo>
                    <a:pt x="292864" y="295764"/>
                  </a:lnTo>
                  <a:lnTo>
                    <a:pt x="294149" y="292017"/>
                  </a:lnTo>
                  <a:lnTo>
                    <a:pt x="295439" y="290148"/>
                  </a:lnTo>
                  <a:lnTo>
                    <a:pt x="296725" y="286402"/>
                  </a:lnTo>
                  <a:lnTo>
                    <a:pt x="298015" y="278914"/>
                  </a:lnTo>
                  <a:lnTo>
                    <a:pt x="299300" y="271426"/>
                  </a:lnTo>
                  <a:lnTo>
                    <a:pt x="300586" y="280787"/>
                  </a:lnTo>
                  <a:lnTo>
                    <a:pt x="301876" y="280787"/>
                  </a:lnTo>
                  <a:lnTo>
                    <a:pt x="303162" y="280787"/>
                  </a:lnTo>
                  <a:lnTo>
                    <a:pt x="304451" y="280787"/>
                  </a:lnTo>
                  <a:lnTo>
                    <a:pt x="305737" y="287339"/>
                  </a:lnTo>
                  <a:lnTo>
                    <a:pt x="307027" y="288275"/>
                  </a:lnTo>
                  <a:lnTo>
                    <a:pt x="308313" y="265811"/>
                  </a:lnTo>
                  <a:lnTo>
                    <a:pt x="309598" y="266747"/>
                  </a:lnTo>
                  <a:lnTo>
                    <a:pt x="310888" y="286402"/>
                  </a:lnTo>
                  <a:lnTo>
                    <a:pt x="312174" y="286402"/>
                  </a:lnTo>
                  <a:lnTo>
                    <a:pt x="313463" y="274235"/>
                  </a:lnTo>
                  <a:lnTo>
                    <a:pt x="314749" y="288275"/>
                  </a:lnTo>
                  <a:lnTo>
                    <a:pt x="316039" y="285466"/>
                  </a:lnTo>
                  <a:lnTo>
                    <a:pt x="317325" y="288275"/>
                  </a:lnTo>
                  <a:lnTo>
                    <a:pt x="318610" y="291081"/>
                  </a:lnTo>
                  <a:lnTo>
                    <a:pt x="319900" y="292954"/>
                  </a:lnTo>
                  <a:lnTo>
                    <a:pt x="321186" y="270493"/>
                  </a:lnTo>
                  <a:lnTo>
                    <a:pt x="322476" y="287339"/>
                  </a:lnTo>
                  <a:lnTo>
                    <a:pt x="323761" y="294827"/>
                  </a:lnTo>
                  <a:lnTo>
                    <a:pt x="325051" y="298569"/>
                  </a:lnTo>
                  <a:lnTo>
                    <a:pt x="326337" y="300442"/>
                  </a:lnTo>
                  <a:lnTo>
                    <a:pt x="327623" y="272362"/>
                  </a:lnTo>
                  <a:lnTo>
                    <a:pt x="328912" y="286402"/>
                  </a:lnTo>
                  <a:lnTo>
                    <a:pt x="330198" y="277045"/>
                  </a:lnTo>
                  <a:lnTo>
                    <a:pt x="331488" y="295764"/>
                  </a:lnTo>
                  <a:lnTo>
                    <a:pt x="332774" y="292017"/>
                  </a:lnTo>
                  <a:lnTo>
                    <a:pt x="334063" y="297633"/>
                  </a:lnTo>
                  <a:lnTo>
                    <a:pt x="335349" y="289212"/>
                  </a:lnTo>
                  <a:lnTo>
                    <a:pt x="336635" y="289212"/>
                  </a:lnTo>
                  <a:lnTo>
                    <a:pt x="337925" y="299506"/>
                  </a:lnTo>
                  <a:lnTo>
                    <a:pt x="339210" y="295764"/>
                  </a:lnTo>
                  <a:lnTo>
                    <a:pt x="340500" y="280787"/>
                  </a:lnTo>
                  <a:lnTo>
                    <a:pt x="341786" y="286402"/>
                  </a:lnTo>
                  <a:lnTo>
                    <a:pt x="343076" y="291081"/>
                  </a:lnTo>
                  <a:lnTo>
                    <a:pt x="344361" y="285466"/>
                  </a:lnTo>
                  <a:lnTo>
                    <a:pt x="345647" y="288275"/>
                  </a:lnTo>
                  <a:lnTo>
                    <a:pt x="346937" y="280787"/>
                  </a:lnTo>
                  <a:lnTo>
                    <a:pt x="348222" y="300442"/>
                  </a:lnTo>
                  <a:lnTo>
                    <a:pt x="349512" y="290148"/>
                  </a:lnTo>
                  <a:lnTo>
                    <a:pt x="350798" y="286402"/>
                  </a:lnTo>
                  <a:lnTo>
                    <a:pt x="352088" y="297633"/>
                  </a:lnTo>
                  <a:lnTo>
                    <a:pt x="353373" y="297633"/>
                  </a:lnTo>
                  <a:lnTo>
                    <a:pt x="354659" y="283597"/>
                  </a:lnTo>
                  <a:lnTo>
                    <a:pt x="355949" y="290148"/>
                  </a:lnTo>
                  <a:lnTo>
                    <a:pt x="357235" y="276108"/>
                  </a:lnTo>
                  <a:lnTo>
                    <a:pt x="358524" y="246155"/>
                  </a:lnTo>
                  <a:lnTo>
                    <a:pt x="359810" y="278914"/>
                  </a:lnTo>
                  <a:lnTo>
                    <a:pt x="361100" y="269557"/>
                  </a:lnTo>
                  <a:lnTo>
                    <a:pt x="362386" y="272362"/>
                  </a:lnTo>
                  <a:lnTo>
                    <a:pt x="363675" y="261132"/>
                  </a:lnTo>
                  <a:lnTo>
                    <a:pt x="364961" y="284529"/>
                  </a:lnTo>
                  <a:lnTo>
                    <a:pt x="366247" y="291081"/>
                  </a:lnTo>
                  <a:lnTo>
                    <a:pt x="367537" y="284529"/>
                  </a:lnTo>
                  <a:lnTo>
                    <a:pt x="368822" y="287339"/>
                  </a:lnTo>
                  <a:lnTo>
                    <a:pt x="370112" y="270493"/>
                  </a:lnTo>
                  <a:lnTo>
                    <a:pt x="371398" y="266747"/>
                  </a:lnTo>
                  <a:lnTo>
                    <a:pt x="372688" y="278914"/>
                  </a:lnTo>
                  <a:lnTo>
                    <a:pt x="373973" y="267684"/>
                  </a:lnTo>
                  <a:lnTo>
                    <a:pt x="375259" y="297633"/>
                  </a:lnTo>
                  <a:lnTo>
                    <a:pt x="376549" y="291081"/>
                  </a:lnTo>
                  <a:lnTo>
                    <a:pt x="377835" y="286402"/>
                  </a:lnTo>
                  <a:lnTo>
                    <a:pt x="379124" y="295764"/>
                  </a:lnTo>
                  <a:lnTo>
                    <a:pt x="380410" y="280787"/>
                  </a:lnTo>
                  <a:lnTo>
                    <a:pt x="381700" y="289212"/>
                  </a:lnTo>
                  <a:lnTo>
                    <a:pt x="382986" y="294827"/>
                  </a:lnTo>
                  <a:lnTo>
                    <a:pt x="384271" y="285466"/>
                  </a:lnTo>
                  <a:lnTo>
                    <a:pt x="385561" y="297633"/>
                  </a:lnTo>
                  <a:lnTo>
                    <a:pt x="386847" y="294827"/>
                  </a:lnTo>
                  <a:lnTo>
                    <a:pt x="388137" y="289212"/>
                  </a:lnTo>
                  <a:lnTo>
                    <a:pt x="389422" y="287339"/>
                  </a:lnTo>
                  <a:lnTo>
                    <a:pt x="390712" y="293890"/>
                  </a:lnTo>
                  <a:lnTo>
                    <a:pt x="391998" y="290148"/>
                  </a:lnTo>
                  <a:lnTo>
                    <a:pt x="393283" y="296700"/>
                  </a:lnTo>
                  <a:lnTo>
                    <a:pt x="394573" y="290148"/>
                  </a:lnTo>
                  <a:lnTo>
                    <a:pt x="395859" y="282660"/>
                  </a:lnTo>
                  <a:lnTo>
                    <a:pt x="397149" y="277977"/>
                  </a:lnTo>
                  <a:lnTo>
                    <a:pt x="398434" y="285466"/>
                  </a:lnTo>
                  <a:lnTo>
                    <a:pt x="399724" y="285466"/>
                  </a:lnTo>
                  <a:lnTo>
                    <a:pt x="401010" y="295764"/>
                  </a:lnTo>
                  <a:lnTo>
                    <a:pt x="402296" y="301379"/>
                  </a:lnTo>
                  <a:lnTo>
                    <a:pt x="403585" y="285466"/>
                  </a:lnTo>
                  <a:lnTo>
                    <a:pt x="404871" y="292954"/>
                  </a:lnTo>
                  <a:lnTo>
                    <a:pt x="406161" y="288275"/>
                  </a:lnTo>
                  <a:lnTo>
                    <a:pt x="407447" y="283597"/>
                  </a:lnTo>
                  <a:lnTo>
                    <a:pt x="408736" y="291081"/>
                  </a:lnTo>
                  <a:lnTo>
                    <a:pt x="410022" y="294827"/>
                  </a:lnTo>
                  <a:lnTo>
                    <a:pt x="411308" y="294827"/>
                  </a:lnTo>
                  <a:lnTo>
                    <a:pt x="412598" y="294827"/>
                  </a:lnTo>
                  <a:lnTo>
                    <a:pt x="413883" y="288275"/>
                  </a:lnTo>
                  <a:lnTo>
                    <a:pt x="415173" y="280787"/>
                  </a:lnTo>
                  <a:lnTo>
                    <a:pt x="416459" y="290148"/>
                  </a:lnTo>
                  <a:lnTo>
                    <a:pt x="417749" y="290148"/>
                  </a:lnTo>
                  <a:lnTo>
                    <a:pt x="419034" y="288275"/>
                  </a:lnTo>
                  <a:lnTo>
                    <a:pt x="420320" y="294827"/>
                  </a:lnTo>
                  <a:lnTo>
                    <a:pt x="421610" y="279851"/>
                  </a:lnTo>
                  <a:lnTo>
                    <a:pt x="422896" y="287339"/>
                  </a:lnTo>
                  <a:lnTo>
                    <a:pt x="424185" y="277977"/>
                  </a:lnTo>
                  <a:lnTo>
                    <a:pt x="425471" y="288275"/>
                  </a:lnTo>
                  <a:lnTo>
                    <a:pt x="426761" y="292954"/>
                  </a:lnTo>
                  <a:lnTo>
                    <a:pt x="428047" y="292017"/>
                  </a:lnTo>
                  <a:lnTo>
                    <a:pt x="429332" y="289212"/>
                  </a:lnTo>
                  <a:lnTo>
                    <a:pt x="430622" y="289212"/>
                  </a:lnTo>
                  <a:lnTo>
                    <a:pt x="431908" y="276108"/>
                  </a:lnTo>
                  <a:lnTo>
                    <a:pt x="433198" y="286402"/>
                  </a:lnTo>
                  <a:lnTo>
                    <a:pt x="434483" y="291081"/>
                  </a:lnTo>
                  <a:lnTo>
                    <a:pt x="435773" y="275172"/>
                  </a:lnTo>
                  <a:lnTo>
                    <a:pt x="437059" y="284529"/>
                  </a:lnTo>
                  <a:lnTo>
                    <a:pt x="438344" y="280787"/>
                  </a:lnTo>
                  <a:lnTo>
                    <a:pt x="439634" y="287339"/>
                  </a:lnTo>
                  <a:lnTo>
                    <a:pt x="440920" y="277977"/>
                  </a:lnTo>
                  <a:lnTo>
                    <a:pt x="442210" y="270493"/>
                  </a:lnTo>
                  <a:lnTo>
                    <a:pt x="443495" y="279851"/>
                  </a:lnTo>
                  <a:lnTo>
                    <a:pt x="444785" y="281724"/>
                  </a:lnTo>
                  <a:lnTo>
                    <a:pt x="446071" y="280787"/>
                  </a:lnTo>
                  <a:lnTo>
                    <a:pt x="447357" y="294827"/>
                  </a:lnTo>
                  <a:lnTo>
                    <a:pt x="448646" y="281724"/>
                  </a:lnTo>
                  <a:lnTo>
                    <a:pt x="449932" y="286402"/>
                  </a:lnTo>
                  <a:lnTo>
                    <a:pt x="451222" y="282660"/>
                  </a:lnTo>
                  <a:lnTo>
                    <a:pt x="452508" y="283597"/>
                  </a:lnTo>
                  <a:lnTo>
                    <a:pt x="453797" y="292017"/>
                  </a:lnTo>
                  <a:lnTo>
                    <a:pt x="455083" y="290148"/>
                  </a:lnTo>
                  <a:lnTo>
                    <a:pt x="456373" y="277977"/>
                  </a:lnTo>
                  <a:lnTo>
                    <a:pt x="457659" y="294827"/>
                  </a:lnTo>
                  <a:lnTo>
                    <a:pt x="458944" y="289212"/>
                  </a:lnTo>
                  <a:lnTo>
                    <a:pt x="460234" y="289212"/>
                  </a:lnTo>
                  <a:lnTo>
                    <a:pt x="461520" y="290148"/>
                  </a:lnTo>
                  <a:lnTo>
                    <a:pt x="462810" y="284529"/>
                  </a:lnTo>
                  <a:lnTo>
                    <a:pt x="464095" y="296700"/>
                  </a:lnTo>
                  <a:lnTo>
                    <a:pt x="465385" y="299506"/>
                  </a:lnTo>
                  <a:lnTo>
                    <a:pt x="466671" y="293890"/>
                  </a:lnTo>
                  <a:lnTo>
                    <a:pt x="467957" y="285466"/>
                  </a:lnTo>
                  <a:lnTo>
                    <a:pt x="469246" y="289212"/>
                  </a:lnTo>
                  <a:lnTo>
                    <a:pt x="470532" y="291081"/>
                  </a:lnTo>
                  <a:lnTo>
                    <a:pt x="471822" y="282660"/>
                  </a:lnTo>
                  <a:lnTo>
                    <a:pt x="473108" y="270493"/>
                  </a:lnTo>
                  <a:lnTo>
                    <a:pt x="474397" y="292017"/>
                  </a:lnTo>
                  <a:lnTo>
                    <a:pt x="475683" y="288275"/>
                  </a:lnTo>
                  <a:lnTo>
                    <a:pt x="476969" y="283597"/>
                  </a:lnTo>
                  <a:lnTo>
                    <a:pt x="478259" y="231183"/>
                  </a:lnTo>
                  <a:lnTo>
                    <a:pt x="479544" y="286402"/>
                  </a:lnTo>
                  <a:lnTo>
                    <a:pt x="480834" y="285466"/>
                  </a:lnTo>
                  <a:lnTo>
                    <a:pt x="482120" y="288275"/>
                  </a:lnTo>
                  <a:lnTo>
                    <a:pt x="483410" y="297633"/>
                  </a:lnTo>
                  <a:lnTo>
                    <a:pt x="484695" y="283597"/>
                  </a:lnTo>
                  <a:lnTo>
                    <a:pt x="485981" y="294827"/>
                  </a:lnTo>
                  <a:lnTo>
                    <a:pt x="487271" y="272362"/>
                  </a:lnTo>
                  <a:lnTo>
                    <a:pt x="488556" y="272362"/>
                  </a:lnTo>
                  <a:lnTo>
                    <a:pt x="489846" y="290148"/>
                  </a:lnTo>
                  <a:lnTo>
                    <a:pt x="491132" y="283597"/>
                  </a:lnTo>
                  <a:lnTo>
                    <a:pt x="492422" y="283597"/>
                  </a:lnTo>
                  <a:lnTo>
                    <a:pt x="493707" y="276108"/>
                  </a:lnTo>
                  <a:lnTo>
                    <a:pt x="494993" y="268620"/>
                  </a:lnTo>
                  <a:lnTo>
                    <a:pt x="496283" y="260195"/>
                  </a:lnTo>
                  <a:lnTo>
                    <a:pt x="497569" y="288275"/>
                  </a:lnTo>
                  <a:lnTo>
                    <a:pt x="498858" y="264874"/>
                  </a:lnTo>
                  <a:lnTo>
                    <a:pt x="500144" y="234925"/>
                  </a:lnTo>
                  <a:lnTo>
                    <a:pt x="501434" y="268620"/>
                  </a:lnTo>
                  <a:lnTo>
                    <a:pt x="502720" y="247092"/>
                  </a:lnTo>
                  <a:lnTo>
                    <a:pt x="504005" y="222758"/>
                  </a:lnTo>
                  <a:lnTo>
                    <a:pt x="505295" y="219949"/>
                  </a:lnTo>
                  <a:lnTo>
                    <a:pt x="506581" y="197488"/>
                  </a:lnTo>
                  <a:lnTo>
                    <a:pt x="507871" y="215270"/>
                  </a:lnTo>
                  <a:lnTo>
                    <a:pt x="509156" y="263942"/>
                  </a:lnTo>
                  <a:lnTo>
                    <a:pt x="510446" y="273299"/>
                  </a:lnTo>
                  <a:lnTo>
                    <a:pt x="511732" y="270493"/>
                  </a:lnTo>
                  <a:lnTo>
                    <a:pt x="513018" y="271426"/>
                  </a:lnTo>
                  <a:lnTo>
                    <a:pt x="514307" y="265811"/>
                  </a:lnTo>
                  <a:lnTo>
                    <a:pt x="515593" y="273299"/>
                  </a:lnTo>
                  <a:lnTo>
                    <a:pt x="516883" y="275172"/>
                  </a:lnTo>
                  <a:lnTo>
                    <a:pt x="518169" y="270493"/>
                  </a:lnTo>
                  <a:lnTo>
                    <a:pt x="519458" y="238667"/>
                  </a:lnTo>
                  <a:lnTo>
                    <a:pt x="520744" y="239604"/>
                  </a:lnTo>
                  <a:lnTo>
                    <a:pt x="522030" y="232115"/>
                  </a:lnTo>
                  <a:lnTo>
                    <a:pt x="523320" y="203103"/>
                  </a:lnTo>
                  <a:lnTo>
                    <a:pt x="524605" y="206845"/>
                  </a:lnTo>
                  <a:lnTo>
                    <a:pt x="525895" y="211528"/>
                  </a:lnTo>
                  <a:lnTo>
                    <a:pt x="527181" y="210591"/>
                  </a:lnTo>
                  <a:lnTo>
                    <a:pt x="528471" y="216207"/>
                  </a:lnTo>
                  <a:lnTo>
                    <a:pt x="529756" y="207782"/>
                  </a:lnTo>
                  <a:lnTo>
                    <a:pt x="531042" y="220885"/>
                  </a:lnTo>
                  <a:lnTo>
                    <a:pt x="532332" y="206845"/>
                  </a:lnTo>
                  <a:lnTo>
                    <a:pt x="533617" y="199357"/>
                  </a:lnTo>
                  <a:lnTo>
                    <a:pt x="534907" y="212460"/>
                  </a:lnTo>
                  <a:lnTo>
                    <a:pt x="536193" y="233052"/>
                  </a:lnTo>
                  <a:lnTo>
                    <a:pt x="537483" y="226500"/>
                  </a:lnTo>
                  <a:lnTo>
                    <a:pt x="538768" y="125419"/>
                  </a:lnTo>
                  <a:lnTo>
                    <a:pt x="540058" y="92661"/>
                  </a:lnTo>
                  <a:lnTo>
                    <a:pt x="541344" y="135713"/>
                  </a:lnTo>
                  <a:lnTo>
                    <a:pt x="542630" y="148816"/>
                  </a:lnTo>
                  <a:lnTo>
                    <a:pt x="543919" y="114185"/>
                  </a:lnTo>
                  <a:lnTo>
                    <a:pt x="545205" y="145074"/>
                  </a:lnTo>
                  <a:lnTo>
                    <a:pt x="546495" y="177833"/>
                  </a:lnTo>
                  <a:lnTo>
                    <a:pt x="547781" y="204976"/>
                  </a:lnTo>
                  <a:lnTo>
                    <a:pt x="549070" y="109506"/>
                  </a:lnTo>
                  <a:lnTo>
                    <a:pt x="550356" y="0"/>
                  </a:lnTo>
                  <a:lnTo>
                    <a:pt x="551642" y="59902"/>
                  </a:lnTo>
                  <a:lnTo>
                    <a:pt x="552932" y="145074"/>
                  </a:lnTo>
                  <a:lnTo>
                    <a:pt x="554217" y="210591"/>
                  </a:lnTo>
                  <a:lnTo>
                    <a:pt x="555507" y="162856"/>
                  </a:lnTo>
                  <a:lnTo>
                    <a:pt x="556793" y="204040"/>
                  </a:lnTo>
                  <a:lnTo>
                    <a:pt x="558083" y="242413"/>
                  </a:lnTo>
                  <a:lnTo>
                    <a:pt x="559368" y="202167"/>
                  </a:lnTo>
                  <a:lnTo>
                    <a:pt x="560654" y="200293"/>
                  </a:lnTo>
                  <a:lnTo>
                    <a:pt x="561944" y="208718"/>
                  </a:lnTo>
                  <a:lnTo>
                    <a:pt x="563230" y="171281"/>
                  </a:lnTo>
                  <a:lnTo>
                    <a:pt x="564519" y="260195"/>
                  </a:lnTo>
                  <a:lnTo>
                    <a:pt x="565805" y="219012"/>
                  </a:lnTo>
                  <a:lnTo>
                    <a:pt x="567095" y="226500"/>
                  </a:lnTo>
                  <a:lnTo>
                    <a:pt x="568381" y="243350"/>
                  </a:lnTo>
                  <a:lnTo>
                    <a:pt x="569666" y="245219"/>
                  </a:lnTo>
                  <a:lnTo>
                    <a:pt x="570956" y="267684"/>
                  </a:lnTo>
                  <a:lnTo>
                    <a:pt x="572242" y="264874"/>
                  </a:lnTo>
                  <a:lnTo>
                    <a:pt x="573532" y="245219"/>
                  </a:lnTo>
                  <a:lnTo>
                    <a:pt x="574817" y="214333"/>
                  </a:lnTo>
                  <a:lnTo>
                    <a:pt x="576107" y="204040"/>
                  </a:lnTo>
                  <a:lnTo>
                    <a:pt x="577393" y="90787"/>
                  </a:lnTo>
                  <a:lnTo>
                    <a:pt x="578678" y="278914"/>
                  </a:lnTo>
                  <a:lnTo>
                    <a:pt x="579968" y="287339"/>
                  </a:lnTo>
                  <a:lnTo>
                    <a:pt x="581254" y="295764"/>
                  </a:lnTo>
                  <a:lnTo>
                    <a:pt x="582544" y="284529"/>
                  </a:lnTo>
                  <a:lnTo>
                    <a:pt x="583829" y="280787"/>
                  </a:lnTo>
                  <a:lnTo>
                    <a:pt x="585119" y="292954"/>
                  </a:lnTo>
                  <a:lnTo>
                    <a:pt x="586405" y="303252"/>
                  </a:lnTo>
                  <a:lnTo>
                    <a:pt x="587695" y="292017"/>
                  </a:lnTo>
                  <a:lnTo>
                    <a:pt x="588980" y="298569"/>
                  </a:lnTo>
                  <a:lnTo>
                    <a:pt x="590266" y="302315"/>
                  </a:lnTo>
                  <a:lnTo>
                    <a:pt x="591556" y="297633"/>
                  </a:lnTo>
                  <a:lnTo>
                    <a:pt x="592842" y="301379"/>
                  </a:lnTo>
                  <a:lnTo>
                    <a:pt x="594131" y="303252"/>
                  </a:lnTo>
                  <a:lnTo>
                    <a:pt x="595417" y="300442"/>
                  </a:lnTo>
                  <a:lnTo>
                    <a:pt x="596707" y="293890"/>
                  </a:lnTo>
                  <a:lnTo>
                    <a:pt x="597993" y="298569"/>
                  </a:lnTo>
                  <a:lnTo>
                    <a:pt x="599278" y="299506"/>
                  </a:lnTo>
                  <a:lnTo>
                    <a:pt x="600568" y="239604"/>
                  </a:lnTo>
                  <a:lnTo>
                    <a:pt x="601854" y="298569"/>
                  </a:lnTo>
                  <a:lnTo>
                    <a:pt x="603144" y="295764"/>
                  </a:lnTo>
                  <a:lnTo>
                    <a:pt x="604429" y="301379"/>
                  </a:lnTo>
                  <a:lnTo>
                    <a:pt x="605719" y="302315"/>
                  </a:lnTo>
                  <a:lnTo>
                    <a:pt x="607005" y="302315"/>
                  </a:lnTo>
                  <a:lnTo>
                    <a:pt x="608291" y="292017"/>
                  </a:lnTo>
                  <a:lnTo>
                    <a:pt x="609580" y="298569"/>
                  </a:lnTo>
                  <a:lnTo>
                    <a:pt x="610866" y="299506"/>
                  </a:lnTo>
                  <a:lnTo>
                    <a:pt x="612156" y="303252"/>
                  </a:lnTo>
                  <a:lnTo>
                    <a:pt x="613442" y="304184"/>
                  </a:lnTo>
                  <a:lnTo>
                    <a:pt x="614731" y="304184"/>
                  </a:lnTo>
                  <a:lnTo>
                    <a:pt x="616017" y="304184"/>
                  </a:lnTo>
                  <a:lnTo>
                    <a:pt x="617303" y="303252"/>
                  </a:lnTo>
                  <a:lnTo>
                    <a:pt x="618593" y="302315"/>
                  </a:lnTo>
                  <a:lnTo>
                    <a:pt x="619878" y="293890"/>
                  </a:lnTo>
                  <a:lnTo>
                    <a:pt x="621168" y="300442"/>
                  </a:lnTo>
                  <a:lnTo>
                    <a:pt x="622454" y="299506"/>
                  </a:lnTo>
                  <a:lnTo>
                    <a:pt x="623744" y="305121"/>
                  </a:lnTo>
                  <a:lnTo>
                    <a:pt x="625029" y="303252"/>
                  </a:lnTo>
                  <a:lnTo>
                    <a:pt x="626315" y="306057"/>
                  </a:lnTo>
                  <a:lnTo>
                    <a:pt x="627605" y="306057"/>
                  </a:lnTo>
                  <a:lnTo>
                    <a:pt x="628890" y="302315"/>
                  </a:lnTo>
                  <a:lnTo>
                    <a:pt x="630180" y="304184"/>
                  </a:lnTo>
                  <a:lnTo>
                    <a:pt x="631466" y="304184"/>
                  </a:lnTo>
                  <a:lnTo>
                    <a:pt x="632752" y="303252"/>
                  </a:lnTo>
                  <a:lnTo>
                    <a:pt x="634041" y="304184"/>
                  </a:lnTo>
                  <a:lnTo>
                    <a:pt x="635327" y="305121"/>
                  </a:lnTo>
                  <a:lnTo>
                    <a:pt x="636617" y="304184"/>
                  </a:lnTo>
                  <a:lnTo>
                    <a:pt x="637903" y="305121"/>
                  </a:lnTo>
                  <a:lnTo>
                    <a:pt x="639192" y="304184"/>
                  </a:lnTo>
                  <a:lnTo>
                    <a:pt x="640478" y="304184"/>
                  </a:lnTo>
                  <a:lnTo>
                    <a:pt x="641768" y="299506"/>
                  </a:lnTo>
                  <a:lnTo>
                    <a:pt x="643054" y="297633"/>
                  </a:lnTo>
                  <a:lnTo>
                    <a:pt x="644339" y="303252"/>
                  </a:lnTo>
                  <a:lnTo>
                    <a:pt x="645629" y="304184"/>
                  </a:lnTo>
                  <a:lnTo>
                    <a:pt x="646915" y="303252"/>
                  </a:lnTo>
                  <a:lnTo>
                    <a:pt x="648205" y="305121"/>
                  </a:lnTo>
                  <a:lnTo>
                    <a:pt x="649490" y="304184"/>
                  </a:lnTo>
                  <a:lnTo>
                    <a:pt x="650780" y="303252"/>
                  </a:lnTo>
                  <a:lnTo>
                    <a:pt x="652066" y="304184"/>
                  </a:lnTo>
                  <a:lnTo>
                    <a:pt x="653352" y="305121"/>
                  </a:lnTo>
                  <a:lnTo>
                    <a:pt x="654641" y="305121"/>
                  </a:lnTo>
                  <a:lnTo>
                    <a:pt x="655927" y="303252"/>
                  </a:lnTo>
                  <a:lnTo>
                    <a:pt x="657217" y="304184"/>
                  </a:lnTo>
                  <a:lnTo>
                    <a:pt x="658503" y="306057"/>
                  </a:lnTo>
                  <a:lnTo>
                    <a:pt x="659792" y="304184"/>
                  </a:lnTo>
                  <a:lnTo>
                    <a:pt x="661078" y="306057"/>
                  </a:lnTo>
                  <a:lnTo>
                    <a:pt x="662364" y="302315"/>
                  </a:lnTo>
                  <a:lnTo>
                    <a:pt x="663654" y="306057"/>
                  </a:lnTo>
                  <a:lnTo>
                    <a:pt x="664939" y="306057"/>
                  </a:lnTo>
                  <a:lnTo>
                    <a:pt x="666229" y="305121"/>
                  </a:lnTo>
                  <a:lnTo>
                    <a:pt x="667515" y="299506"/>
                  </a:lnTo>
                  <a:lnTo>
                    <a:pt x="668805" y="306057"/>
                  </a:lnTo>
                  <a:lnTo>
                    <a:pt x="670090" y="306057"/>
                  </a:lnTo>
                  <a:lnTo>
                    <a:pt x="671380" y="305121"/>
                  </a:lnTo>
                  <a:lnTo>
                    <a:pt x="672666" y="304184"/>
                  </a:lnTo>
                  <a:lnTo>
                    <a:pt x="673951" y="303252"/>
                  </a:lnTo>
                  <a:lnTo>
                    <a:pt x="675241" y="306057"/>
                  </a:lnTo>
                  <a:lnTo>
                    <a:pt x="676527" y="306057"/>
                  </a:lnTo>
                  <a:lnTo>
                    <a:pt x="677817" y="305121"/>
                  </a:lnTo>
                  <a:lnTo>
                    <a:pt x="679102" y="306994"/>
                  </a:lnTo>
                  <a:lnTo>
                    <a:pt x="680392" y="305121"/>
                  </a:lnTo>
                  <a:lnTo>
                    <a:pt x="681678" y="306994"/>
                  </a:lnTo>
                  <a:lnTo>
                    <a:pt x="682964" y="304184"/>
                  </a:lnTo>
                  <a:lnTo>
                    <a:pt x="684253" y="305121"/>
                  </a:lnTo>
                  <a:lnTo>
                    <a:pt x="685539" y="304184"/>
                  </a:lnTo>
                  <a:lnTo>
                    <a:pt x="686829" y="306994"/>
                  </a:lnTo>
                  <a:lnTo>
                    <a:pt x="688115" y="306057"/>
                  </a:lnTo>
                  <a:lnTo>
                    <a:pt x="689404" y="305121"/>
                  </a:lnTo>
                  <a:lnTo>
                    <a:pt x="690690" y="306057"/>
                  </a:lnTo>
                  <a:lnTo>
                    <a:pt x="691976" y="305121"/>
                  </a:lnTo>
                  <a:lnTo>
                    <a:pt x="693266" y="305121"/>
                  </a:lnTo>
                  <a:lnTo>
                    <a:pt x="694551" y="306057"/>
                  </a:lnTo>
                  <a:lnTo>
                    <a:pt x="695841" y="306994"/>
                  </a:lnTo>
                  <a:lnTo>
                    <a:pt x="697127" y="305121"/>
                  </a:lnTo>
                  <a:lnTo>
                    <a:pt x="698417" y="305121"/>
                  </a:lnTo>
                  <a:lnTo>
                    <a:pt x="699702" y="305121"/>
                  </a:lnTo>
                  <a:lnTo>
                    <a:pt x="700988" y="306057"/>
                  </a:lnTo>
                  <a:lnTo>
                    <a:pt x="702278" y="306057"/>
                  </a:lnTo>
                  <a:lnTo>
                    <a:pt x="703564" y="306057"/>
                  </a:lnTo>
                  <a:lnTo>
                    <a:pt x="704853" y="306057"/>
                  </a:lnTo>
                  <a:lnTo>
                    <a:pt x="706139" y="306057"/>
                  </a:lnTo>
                  <a:lnTo>
                    <a:pt x="707429" y="306057"/>
                  </a:lnTo>
                  <a:lnTo>
                    <a:pt x="708715" y="306057"/>
                  </a:lnTo>
                  <a:lnTo>
                    <a:pt x="710000" y="305121"/>
                  </a:lnTo>
                  <a:lnTo>
                    <a:pt x="711290" y="306994"/>
                  </a:lnTo>
                  <a:lnTo>
                    <a:pt x="712576" y="305121"/>
                  </a:lnTo>
                  <a:lnTo>
                    <a:pt x="713866" y="306057"/>
                  </a:lnTo>
                  <a:lnTo>
                    <a:pt x="715151" y="306057"/>
                  </a:lnTo>
                  <a:lnTo>
                    <a:pt x="716441" y="306994"/>
                  </a:lnTo>
                  <a:lnTo>
                    <a:pt x="717727" y="306057"/>
                  </a:lnTo>
                  <a:lnTo>
                    <a:pt x="719012" y="306994"/>
                  </a:lnTo>
                  <a:lnTo>
                    <a:pt x="720302" y="306057"/>
                  </a:lnTo>
                  <a:lnTo>
                    <a:pt x="721588" y="305121"/>
                  </a:lnTo>
                  <a:lnTo>
                    <a:pt x="722878" y="306057"/>
                  </a:lnTo>
                  <a:lnTo>
                    <a:pt x="724163" y="306994"/>
                  </a:lnTo>
                  <a:lnTo>
                    <a:pt x="725453" y="306057"/>
                  </a:lnTo>
                  <a:lnTo>
                    <a:pt x="726739" y="304184"/>
                  </a:lnTo>
                  <a:lnTo>
                    <a:pt x="728025" y="305121"/>
                  </a:lnTo>
                  <a:lnTo>
                    <a:pt x="729314" y="306057"/>
                  </a:lnTo>
                  <a:lnTo>
                    <a:pt x="730600" y="306057"/>
                  </a:lnTo>
                  <a:lnTo>
                    <a:pt x="731890" y="306994"/>
                  </a:lnTo>
                  <a:lnTo>
                    <a:pt x="733176" y="306057"/>
                  </a:lnTo>
                  <a:lnTo>
                    <a:pt x="734465" y="306994"/>
                  </a:lnTo>
                  <a:lnTo>
                    <a:pt x="735751" y="306057"/>
                  </a:lnTo>
                  <a:lnTo>
                    <a:pt x="737037" y="305121"/>
                  </a:lnTo>
                  <a:lnTo>
                    <a:pt x="738327" y="306057"/>
                  </a:lnTo>
                  <a:lnTo>
                    <a:pt x="739612" y="306057"/>
                  </a:lnTo>
                  <a:lnTo>
                    <a:pt x="740902" y="306057"/>
                  </a:lnTo>
                  <a:lnTo>
                    <a:pt x="742188" y="306057"/>
                  </a:lnTo>
                  <a:lnTo>
                    <a:pt x="743478" y="306994"/>
                  </a:lnTo>
                  <a:lnTo>
                    <a:pt x="744763" y="305121"/>
                  </a:lnTo>
                  <a:lnTo>
                    <a:pt x="746049" y="306057"/>
                  </a:lnTo>
                  <a:lnTo>
                    <a:pt x="747339" y="306057"/>
                  </a:lnTo>
                  <a:lnTo>
                    <a:pt x="748625" y="306057"/>
                  </a:lnTo>
                  <a:lnTo>
                    <a:pt x="749914" y="306994"/>
                  </a:lnTo>
                  <a:lnTo>
                    <a:pt x="751200" y="306057"/>
                  </a:lnTo>
                  <a:lnTo>
                    <a:pt x="752490" y="305121"/>
                  </a:lnTo>
                  <a:lnTo>
                    <a:pt x="753776" y="306057"/>
                  </a:lnTo>
                  <a:lnTo>
                    <a:pt x="755061" y="306994"/>
                  </a:lnTo>
                  <a:lnTo>
                    <a:pt x="756351" y="306057"/>
                  </a:lnTo>
                  <a:lnTo>
                    <a:pt x="757637" y="305121"/>
                  </a:lnTo>
                  <a:lnTo>
                    <a:pt x="758927" y="306057"/>
                  </a:lnTo>
                  <a:lnTo>
                    <a:pt x="760212" y="306994"/>
                  </a:lnTo>
                  <a:lnTo>
                    <a:pt x="761502" y="306994"/>
                  </a:lnTo>
                  <a:lnTo>
                    <a:pt x="762788" y="305121"/>
                  </a:lnTo>
                  <a:lnTo>
                    <a:pt x="764073" y="305121"/>
                  </a:lnTo>
                  <a:lnTo>
                    <a:pt x="765363" y="305121"/>
                  </a:lnTo>
                  <a:lnTo>
                    <a:pt x="766649" y="306994"/>
                  </a:lnTo>
                  <a:lnTo>
                    <a:pt x="767939" y="306057"/>
                  </a:lnTo>
                  <a:lnTo>
                    <a:pt x="769224" y="306057"/>
                  </a:lnTo>
                  <a:lnTo>
                    <a:pt x="770514" y="306994"/>
                  </a:lnTo>
                  <a:lnTo>
                    <a:pt x="771800" y="306057"/>
                  </a:lnTo>
                  <a:lnTo>
                    <a:pt x="773086" y="306057"/>
                  </a:lnTo>
                  <a:lnTo>
                    <a:pt x="774375" y="306994"/>
                  </a:lnTo>
                  <a:lnTo>
                    <a:pt x="775661" y="306057"/>
                  </a:lnTo>
                  <a:lnTo>
                    <a:pt x="776951" y="306994"/>
                  </a:lnTo>
                  <a:lnTo>
                    <a:pt x="778237" y="306057"/>
                  </a:lnTo>
                  <a:lnTo>
                    <a:pt x="779526" y="306057"/>
                  </a:lnTo>
                  <a:lnTo>
                    <a:pt x="780812" y="306057"/>
                  </a:lnTo>
                  <a:lnTo>
                    <a:pt x="782098" y="306994"/>
                  </a:lnTo>
                  <a:lnTo>
                    <a:pt x="783388" y="306057"/>
                  </a:lnTo>
                  <a:lnTo>
                    <a:pt x="784673" y="306994"/>
                  </a:lnTo>
                  <a:lnTo>
                    <a:pt x="785963" y="305121"/>
                  </a:lnTo>
                  <a:lnTo>
                    <a:pt x="787249" y="306994"/>
                  </a:lnTo>
                  <a:lnTo>
                    <a:pt x="788539" y="306994"/>
                  </a:lnTo>
                  <a:lnTo>
                    <a:pt x="789824" y="305121"/>
                  </a:lnTo>
                  <a:lnTo>
                    <a:pt x="791110" y="306057"/>
                  </a:lnTo>
                  <a:lnTo>
                    <a:pt x="792400" y="305121"/>
                  </a:lnTo>
                  <a:lnTo>
                    <a:pt x="793686" y="306057"/>
                  </a:lnTo>
                  <a:lnTo>
                    <a:pt x="794975" y="306057"/>
                  </a:lnTo>
                  <a:lnTo>
                    <a:pt x="796261" y="306994"/>
                  </a:lnTo>
                  <a:lnTo>
                    <a:pt x="797551" y="305121"/>
                  </a:lnTo>
                  <a:lnTo>
                    <a:pt x="798837" y="305121"/>
                  </a:lnTo>
                  <a:lnTo>
                    <a:pt x="800122" y="306057"/>
                  </a:lnTo>
                  <a:lnTo>
                    <a:pt x="801412" y="306994"/>
                  </a:lnTo>
                  <a:lnTo>
                    <a:pt x="802698" y="306994"/>
                  </a:lnTo>
                  <a:lnTo>
                    <a:pt x="803988" y="305121"/>
                  </a:lnTo>
                  <a:lnTo>
                    <a:pt x="805273" y="306994"/>
                  </a:lnTo>
                  <a:lnTo>
                    <a:pt x="806563" y="306057"/>
                  </a:lnTo>
                  <a:lnTo>
                    <a:pt x="807849" y="306057"/>
                  </a:lnTo>
                  <a:lnTo>
                    <a:pt x="809134" y="306994"/>
                  </a:lnTo>
                  <a:lnTo>
                    <a:pt x="810424" y="306994"/>
                  </a:lnTo>
                  <a:lnTo>
                    <a:pt x="811710" y="306057"/>
                  </a:lnTo>
                  <a:lnTo>
                    <a:pt x="813000" y="306994"/>
                  </a:lnTo>
                  <a:lnTo>
                    <a:pt x="814285" y="305121"/>
                  </a:lnTo>
                  <a:lnTo>
                    <a:pt x="815575" y="306057"/>
                  </a:lnTo>
                  <a:lnTo>
                    <a:pt x="816861" y="305121"/>
                  </a:lnTo>
                  <a:lnTo>
                    <a:pt x="818147" y="306994"/>
                  </a:lnTo>
                  <a:lnTo>
                    <a:pt x="819436" y="306057"/>
                  </a:lnTo>
                  <a:lnTo>
                    <a:pt x="820722" y="305121"/>
                  </a:lnTo>
                  <a:lnTo>
                    <a:pt x="822012" y="306994"/>
                  </a:lnTo>
                  <a:lnTo>
                    <a:pt x="823298" y="306057"/>
                  </a:lnTo>
                  <a:lnTo>
                    <a:pt x="824587" y="306994"/>
                  </a:lnTo>
                  <a:lnTo>
                    <a:pt x="825873" y="306057"/>
                  </a:lnTo>
                  <a:lnTo>
                    <a:pt x="827163" y="306994"/>
                  </a:lnTo>
                  <a:lnTo>
                    <a:pt x="828449" y="306057"/>
                  </a:lnTo>
                  <a:lnTo>
                    <a:pt x="829734" y="306057"/>
                  </a:lnTo>
                  <a:lnTo>
                    <a:pt x="831024" y="306994"/>
                  </a:lnTo>
                  <a:lnTo>
                    <a:pt x="832310" y="306994"/>
                  </a:lnTo>
                  <a:lnTo>
                    <a:pt x="833600" y="306994"/>
                  </a:lnTo>
                  <a:lnTo>
                    <a:pt x="834885" y="306994"/>
                  </a:lnTo>
                  <a:lnTo>
                    <a:pt x="836175" y="305121"/>
                  </a:lnTo>
                  <a:lnTo>
                    <a:pt x="837461" y="306994"/>
                  </a:lnTo>
                  <a:lnTo>
                    <a:pt x="838747" y="306057"/>
                  </a:lnTo>
                  <a:lnTo>
                    <a:pt x="840036" y="306994"/>
                  </a:lnTo>
                  <a:lnTo>
                    <a:pt x="841322" y="306057"/>
                  </a:lnTo>
                  <a:lnTo>
                    <a:pt x="842612" y="306994"/>
                  </a:lnTo>
                  <a:lnTo>
                    <a:pt x="843898" y="306994"/>
                  </a:lnTo>
                  <a:lnTo>
                    <a:pt x="845187" y="306057"/>
                  </a:lnTo>
                  <a:lnTo>
                    <a:pt x="846473" y="306994"/>
                  </a:lnTo>
                  <a:lnTo>
                    <a:pt x="847759" y="305121"/>
                  </a:lnTo>
                  <a:lnTo>
                    <a:pt x="849049" y="306994"/>
                  </a:lnTo>
                  <a:lnTo>
                    <a:pt x="850334" y="306057"/>
                  </a:lnTo>
                  <a:lnTo>
                    <a:pt x="851624" y="306057"/>
                  </a:lnTo>
                  <a:lnTo>
                    <a:pt x="852910" y="306057"/>
                  </a:lnTo>
                  <a:lnTo>
                    <a:pt x="854200" y="306994"/>
                  </a:lnTo>
                  <a:lnTo>
                    <a:pt x="855485" y="306994"/>
                  </a:lnTo>
                  <a:lnTo>
                    <a:pt x="856775" y="306994"/>
                  </a:lnTo>
                  <a:lnTo>
                    <a:pt x="858061" y="306057"/>
                  </a:lnTo>
                  <a:lnTo>
                    <a:pt x="859346" y="306994"/>
                  </a:lnTo>
                  <a:lnTo>
                    <a:pt x="860636" y="306994"/>
                  </a:lnTo>
                  <a:lnTo>
                    <a:pt x="861922" y="305121"/>
                  </a:lnTo>
                  <a:lnTo>
                    <a:pt x="863212" y="306057"/>
                  </a:lnTo>
                  <a:lnTo>
                    <a:pt x="864497" y="306994"/>
                  </a:lnTo>
                  <a:lnTo>
                    <a:pt x="865787" y="306057"/>
                  </a:lnTo>
                  <a:lnTo>
                    <a:pt x="867073" y="306057"/>
                  </a:lnTo>
                  <a:lnTo>
                    <a:pt x="868359" y="306057"/>
                  </a:lnTo>
                  <a:lnTo>
                    <a:pt x="869648" y="306994"/>
                  </a:lnTo>
                  <a:lnTo>
                    <a:pt x="870934" y="306057"/>
                  </a:lnTo>
                  <a:lnTo>
                    <a:pt x="872224" y="306994"/>
                  </a:lnTo>
                  <a:lnTo>
                    <a:pt x="873510" y="306994"/>
                  </a:lnTo>
                  <a:lnTo>
                    <a:pt x="874799" y="306994"/>
                  </a:lnTo>
                  <a:lnTo>
                    <a:pt x="876085" y="306994"/>
                  </a:lnTo>
                  <a:lnTo>
                    <a:pt x="877371" y="306057"/>
                  </a:lnTo>
                  <a:lnTo>
                    <a:pt x="878661" y="306994"/>
                  </a:lnTo>
                  <a:lnTo>
                    <a:pt x="879946" y="306994"/>
                  </a:lnTo>
                  <a:lnTo>
                    <a:pt x="881236" y="306057"/>
                  </a:lnTo>
                  <a:lnTo>
                    <a:pt x="882522" y="306994"/>
                  </a:lnTo>
                  <a:lnTo>
                    <a:pt x="883812" y="306057"/>
                  </a:lnTo>
                  <a:lnTo>
                    <a:pt x="885097" y="305121"/>
                  </a:lnTo>
                  <a:lnTo>
                    <a:pt x="886383" y="306057"/>
                  </a:lnTo>
                  <a:lnTo>
                    <a:pt x="887673" y="306994"/>
                  </a:lnTo>
                  <a:lnTo>
                    <a:pt x="888959" y="306994"/>
                  </a:lnTo>
                  <a:lnTo>
                    <a:pt x="890248" y="306994"/>
                  </a:lnTo>
                  <a:lnTo>
                    <a:pt x="891534" y="306057"/>
                  </a:lnTo>
                  <a:lnTo>
                    <a:pt x="892824" y="306994"/>
                  </a:lnTo>
                  <a:lnTo>
                    <a:pt x="894110" y="306994"/>
                  </a:lnTo>
                  <a:lnTo>
                    <a:pt x="895395" y="306994"/>
                  </a:lnTo>
                  <a:lnTo>
                    <a:pt x="896685" y="306994"/>
                  </a:lnTo>
                  <a:lnTo>
                    <a:pt x="897971" y="306057"/>
                  </a:lnTo>
                  <a:lnTo>
                    <a:pt x="899261" y="306994"/>
                  </a:lnTo>
                  <a:lnTo>
                    <a:pt x="900546" y="306994"/>
                  </a:lnTo>
                  <a:lnTo>
                    <a:pt x="901836" y="306057"/>
                  </a:lnTo>
                  <a:lnTo>
                    <a:pt x="903122" y="306994"/>
                  </a:lnTo>
                  <a:lnTo>
                    <a:pt x="904407" y="306994"/>
                  </a:lnTo>
                  <a:lnTo>
                    <a:pt x="905697" y="306057"/>
                  </a:lnTo>
                  <a:lnTo>
                    <a:pt x="906983" y="306994"/>
                  </a:lnTo>
                  <a:lnTo>
                    <a:pt x="908273" y="306994"/>
                  </a:lnTo>
                  <a:lnTo>
                    <a:pt x="909558" y="306057"/>
                  </a:lnTo>
                  <a:lnTo>
                    <a:pt x="910848" y="306994"/>
                  </a:lnTo>
                  <a:lnTo>
                    <a:pt x="912134" y="306994"/>
                  </a:lnTo>
                  <a:lnTo>
                    <a:pt x="913420" y="306994"/>
                  </a:lnTo>
                  <a:lnTo>
                    <a:pt x="914709" y="306057"/>
                  </a:lnTo>
                  <a:lnTo>
                    <a:pt x="915995" y="306994"/>
                  </a:lnTo>
                  <a:lnTo>
                    <a:pt x="917285" y="306994"/>
                  </a:lnTo>
                  <a:lnTo>
                    <a:pt x="918571" y="306057"/>
                  </a:lnTo>
                  <a:lnTo>
                    <a:pt x="919860" y="306994"/>
                  </a:lnTo>
                  <a:lnTo>
                    <a:pt x="921146" y="306057"/>
                  </a:lnTo>
                  <a:lnTo>
                    <a:pt x="922432" y="306057"/>
                  </a:lnTo>
                  <a:lnTo>
                    <a:pt x="923722" y="306994"/>
                  </a:lnTo>
                  <a:lnTo>
                    <a:pt x="925007" y="304184"/>
                  </a:lnTo>
                  <a:lnTo>
                    <a:pt x="926297" y="306057"/>
                  </a:lnTo>
                  <a:lnTo>
                    <a:pt x="927583" y="306057"/>
                  </a:lnTo>
                  <a:lnTo>
                    <a:pt x="928873" y="304184"/>
                  </a:lnTo>
                  <a:lnTo>
                    <a:pt x="930158" y="306994"/>
                  </a:lnTo>
                  <a:lnTo>
                    <a:pt x="931444" y="306994"/>
                  </a:lnTo>
                  <a:lnTo>
                    <a:pt x="932734" y="306994"/>
                  </a:lnTo>
                  <a:lnTo>
                    <a:pt x="934019" y="306994"/>
                  </a:lnTo>
                  <a:lnTo>
                    <a:pt x="935309" y="306994"/>
                  </a:lnTo>
                  <a:lnTo>
                    <a:pt x="936595" y="306994"/>
                  </a:lnTo>
                  <a:lnTo>
                    <a:pt x="937885" y="306994"/>
                  </a:lnTo>
                  <a:lnTo>
                    <a:pt x="939171" y="306994"/>
                  </a:lnTo>
                  <a:lnTo>
                    <a:pt x="940456" y="306994"/>
                  </a:lnTo>
                  <a:lnTo>
                    <a:pt x="941746" y="306994"/>
                  </a:lnTo>
                  <a:lnTo>
                    <a:pt x="943032" y="306994"/>
                  </a:lnTo>
                  <a:lnTo>
                    <a:pt x="944322" y="306994"/>
                  </a:lnTo>
                  <a:lnTo>
                    <a:pt x="945607" y="306994"/>
                  </a:lnTo>
                  <a:lnTo>
                    <a:pt x="946897" y="306994"/>
                  </a:lnTo>
                  <a:lnTo>
                    <a:pt x="948183" y="306994"/>
                  </a:lnTo>
                  <a:lnTo>
                    <a:pt x="949468" y="306994"/>
                  </a:lnTo>
                  <a:lnTo>
                    <a:pt x="950758" y="306057"/>
                  </a:lnTo>
                  <a:lnTo>
                    <a:pt x="952044" y="306057"/>
                  </a:lnTo>
                  <a:lnTo>
                    <a:pt x="953334" y="306994"/>
                  </a:lnTo>
                  <a:lnTo>
                    <a:pt x="954619" y="306994"/>
                  </a:lnTo>
                  <a:lnTo>
                    <a:pt x="955909" y="306994"/>
                  </a:lnTo>
                  <a:lnTo>
                    <a:pt x="957195" y="306994"/>
                  </a:lnTo>
                  <a:lnTo>
                    <a:pt x="958481" y="306994"/>
                  </a:lnTo>
                  <a:lnTo>
                    <a:pt x="959770" y="306994"/>
                  </a:lnTo>
                  <a:lnTo>
                    <a:pt x="961056" y="306994"/>
                  </a:lnTo>
                  <a:lnTo>
                    <a:pt x="962346" y="306994"/>
                  </a:lnTo>
                  <a:lnTo>
                    <a:pt x="963632" y="306994"/>
                  </a:lnTo>
                  <a:lnTo>
                    <a:pt x="964921" y="306994"/>
                  </a:lnTo>
                  <a:lnTo>
                    <a:pt x="966207" y="306994"/>
                  </a:lnTo>
                  <a:lnTo>
                    <a:pt x="967493" y="306994"/>
                  </a:lnTo>
                  <a:lnTo>
                    <a:pt x="968783" y="306994"/>
                  </a:lnTo>
                  <a:lnTo>
                    <a:pt x="970068" y="306994"/>
                  </a:lnTo>
                  <a:lnTo>
                    <a:pt x="971358" y="306994"/>
                  </a:lnTo>
                  <a:lnTo>
                    <a:pt x="972644" y="306994"/>
                  </a:lnTo>
                  <a:lnTo>
                    <a:pt x="973934" y="306994"/>
                  </a:lnTo>
                  <a:lnTo>
                    <a:pt x="975219" y="306994"/>
                  </a:lnTo>
                  <a:lnTo>
                    <a:pt x="976505" y="306994"/>
                  </a:lnTo>
                  <a:lnTo>
                    <a:pt x="977795" y="306994"/>
                  </a:lnTo>
                  <a:lnTo>
                    <a:pt x="979080" y="306994"/>
                  </a:lnTo>
                  <a:lnTo>
                    <a:pt x="980370" y="306994"/>
                  </a:lnTo>
                  <a:lnTo>
                    <a:pt x="981656" y="306994"/>
                  </a:lnTo>
                  <a:lnTo>
                    <a:pt x="982946" y="306057"/>
                  </a:lnTo>
                  <a:lnTo>
                    <a:pt x="984232" y="306994"/>
                  </a:lnTo>
                  <a:lnTo>
                    <a:pt x="985517" y="306994"/>
                  </a:lnTo>
                  <a:lnTo>
                    <a:pt x="986807" y="306994"/>
                  </a:lnTo>
                  <a:lnTo>
                    <a:pt x="988093" y="306994"/>
                  </a:lnTo>
                  <a:lnTo>
                    <a:pt x="989382" y="306994"/>
                  </a:lnTo>
                  <a:lnTo>
                    <a:pt x="990668" y="306994"/>
                  </a:lnTo>
                  <a:lnTo>
                    <a:pt x="991958" y="306994"/>
                  </a:lnTo>
                  <a:lnTo>
                    <a:pt x="993244" y="306994"/>
                  </a:lnTo>
                  <a:lnTo>
                    <a:pt x="994533" y="306994"/>
                  </a:lnTo>
                  <a:lnTo>
                    <a:pt x="995819" y="306994"/>
                  </a:lnTo>
                  <a:lnTo>
                    <a:pt x="997105" y="306994"/>
                  </a:lnTo>
                  <a:lnTo>
                    <a:pt x="998395" y="306057"/>
                  </a:lnTo>
                  <a:lnTo>
                    <a:pt x="999680" y="306994"/>
                  </a:lnTo>
                  <a:lnTo>
                    <a:pt x="1000970" y="306994"/>
                  </a:lnTo>
                  <a:lnTo>
                    <a:pt x="1002256" y="306994"/>
                  </a:lnTo>
                  <a:lnTo>
                    <a:pt x="1003546" y="306994"/>
                  </a:lnTo>
                  <a:lnTo>
                    <a:pt x="1004831" y="306994"/>
                  </a:lnTo>
                  <a:lnTo>
                    <a:pt x="1006117" y="306994"/>
                  </a:lnTo>
                  <a:lnTo>
                    <a:pt x="1007407" y="306994"/>
                  </a:lnTo>
                  <a:lnTo>
                    <a:pt x="1008693" y="306994"/>
                  </a:lnTo>
                  <a:lnTo>
                    <a:pt x="1009982" y="306994"/>
                  </a:lnTo>
                  <a:lnTo>
                    <a:pt x="1011268" y="306994"/>
                  </a:lnTo>
                  <a:lnTo>
                    <a:pt x="1012558" y="306994"/>
                  </a:lnTo>
                  <a:lnTo>
                    <a:pt x="1013844" y="306994"/>
                  </a:lnTo>
                  <a:lnTo>
                    <a:pt x="1015129" y="306994"/>
                  </a:lnTo>
                  <a:lnTo>
                    <a:pt x="1016419" y="306994"/>
                  </a:lnTo>
                  <a:lnTo>
                    <a:pt x="1017705" y="306994"/>
                  </a:lnTo>
                  <a:lnTo>
                    <a:pt x="1018995" y="306994"/>
                  </a:lnTo>
                  <a:lnTo>
                    <a:pt x="1020280" y="306994"/>
                  </a:lnTo>
                  <a:lnTo>
                    <a:pt x="1021570" y="306994"/>
                  </a:lnTo>
                  <a:lnTo>
                    <a:pt x="1022856" y="306994"/>
                  </a:lnTo>
                  <a:lnTo>
                    <a:pt x="1024141" y="306994"/>
                  </a:lnTo>
                  <a:lnTo>
                    <a:pt x="1025431" y="306994"/>
                  </a:lnTo>
                  <a:lnTo>
                    <a:pt x="1026717" y="306994"/>
                  </a:lnTo>
                  <a:lnTo>
                    <a:pt x="1028007" y="306994"/>
                  </a:lnTo>
                  <a:lnTo>
                    <a:pt x="1029292" y="306994"/>
                  </a:lnTo>
                  <a:lnTo>
                    <a:pt x="1030582" y="306994"/>
                  </a:lnTo>
                  <a:lnTo>
                    <a:pt x="1031868" y="306994"/>
                  </a:lnTo>
                  <a:lnTo>
                    <a:pt x="1033158" y="306994"/>
                  </a:lnTo>
                  <a:lnTo>
                    <a:pt x="1034443" y="306994"/>
                  </a:lnTo>
                  <a:lnTo>
                    <a:pt x="1035729" y="306994"/>
                  </a:lnTo>
                  <a:lnTo>
                    <a:pt x="1037019" y="306994"/>
                  </a:lnTo>
                  <a:lnTo>
                    <a:pt x="1038305" y="306994"/>
                  </a:lnTo>
                  <a:lnTo>
                    <a:pt x="1039594" y="306994"/>
                  </a:lnTo>
                  <a:lnTo>
                    <a:pt x="1040880" y="306994"/>
                  </a:lnTo>
                  <a:lnTo>
                    <a:pt x="1042170" y="306994"/>
                  </a:lnTo>
                  <a:lnTo>
                    <a:pt x="1043456" y="306994"/>
                  </a:lnTo>
                  <a:lnTo>
                    <a:pt x="1044741" y="306057"/>
                  </a:lnTo>
                  <a:lnTo>
                    <a:pt x="1046031" y="306057"/>
                  </a:lnTo>
                  <a:lnTo>
                    <a:pt x="1047317" y="306994"/>
                  </a:lnTo>
                  <a:lnTo>
                    <a:pt x="1048607" y="306994"/>
                  </a:lnTo>
                  <a:lnTo>
                    <a:pt x="1049892" y="306994"/>
                  </a:lnTo>
                  <a:lnTo>
                    <a:pt x="1051182" y="306994"/>
                  </a:lnTo>
                  <a:lnTo>
                    <a:pt x="1052468" y="306994"/>
                  </a:lnTo>
                  <a:lnTo>
                    <a:pt x="1053754" y="306994"/>
                  </a:lnTo>
                  <a:lnTo>
                    <a:pt x="1055043" y="306994"/>
                  </a:lnTo>
                  <a:lnTo>
                    <a:pt x="1056329" y="306994"/>
                  </a:lnTo>
                  <a:lnTo>
                    <a:pt x="1057619" y="306994"/>
                  </a:lnTo>
                  <a:lnTo>
                    <a:pt x="1058905" y="306994"/>
                  </a:lnTo>
                  <a:lnTo>
                    <a:pt x="1060194" y="306994"/>
                  </a:lnTo>
                  <a:lnTo>
                    <a:pt x="1061480" y="306994"/>
                  </a:lnTo>
                  <a:lnTo>
                    <a:pt x="1062766" y="306994"/>
                  </a:lnTo>
                  <a:lnTo>
                    <a:pt x="1064056" y="306057"/>
                  </a:lnTo>
                  <a:lnTo>
                    <a:pt x="1065341" y="306994"/>
                  </a:lnTo>
                  <a:lnTo>
                    <a:pt x="1066631" y="306994"/>
                  </a:lnTo>
                  <a:lnTo>
                    <a:pt x="1067917" y="306994"/>
                  </a:lnTo>
                  <a:lnTo>
                    <a:pt x="1069207" y="306994"/>
                  </a:lnTo>
                  <a:lnTo>
                    <a:pt x="1070492" y="306994"/>
                  </a:lnTo>
                  <a:lnTo>
                    <a:pt x="1071778" y="306994"/>
                  </a:lnTo>
                  <a:lnTo>
                    <a:pt x="1073068" y="306994"/>
                  </a:lnTo>
                  <a:lnTo>
                    <a:pt x="1074353" y="306994"/>
                  </a:lnTo>
                  <a:lnTo>
                    <a:pt x="1075643" y="306994"/>
                  </a:lnTo>
                  <a:lnTo>
                    <a:pt x="1076929" y="306057"/>
                  </a:lnTo>
                  <a:lnTo>
                    <a:pt x="1078219" y="306994"/>
                  </a:lnTo>
                  <a:lnTo>
                    <a:pt x="1079505" y="306994"/>
                  </a:lnTo>
                  <a:lnTo>
                    <a:pt x="1080790" y="306994"/>
                  </a:lnTo>
                  <a:lnTo>
                    <a:pt x="1082080" y="306994"/>
                  </a:lnTo>
                  <a:lnTo>
                    <a:pt x="1083366" y="306994"/>
                  </a:lnTo>
                  <a:lnTo>
                    <a:pt x="1084656" y="306994"/>
                  </a:lnTo>
                  <a:lnTo>
                    <a:pt x="1085941" y="306994"/>
                  </a:lnTo>
                  <a:lnTo>
                    <a:pt x="1087231" y="306994"/>
                  </a:lnTo>
                  <a:lnTo>
                    <a:pt x="1088517" y="306994"/>
                  </a:lnTo>
                  <a:lnTo>
                    <a:pt x="1089802" y="306994"/>
                  </a:lnTo>
                  <a:lnTo>
                    <a:pt x="1091092" y="306994"/>
                  </a:lnTo>
                  <a:lnTo>
                    <a:pt x="1092378" y="306994"/>
                  </a:lnTo>
                  <a:lnTo>
                    <a:pt x="1093668" y="306994"/>
                  </a:lnTo>
                  <a:lnTo>
                    <a:pt x="1094953" y="306994"/>
                  </a:lnTo>
                  <a:lnTo>
                    <a:pt x="1096243" y="306994"/>
                  </a:lnTo>
                  <a:lnTo>
                    <a:pt x="1097529" y="306994"/>
                  </a:lnTo>
                  <a:lnTo>
                    <a:pt x="1098815" y="306994"/>
                  </a:lnTo>
                  <a:lnTo>
                    <a:pt x="1100104" y="306994"/>
                  </a:lnTo>
                  <a:lnTo>
                    <a:pt x="1101390" y="306994"/>
                  </a:lnTo>
                  <a:lnTo>
                    <a:pt x="1102680" y="306994"/>
                  </a:lnTo>
                  <a:lnTo>
                    <a:pt x="1103966" y="306994"/>
                  </a:lnTo>
                  <a:lnTo>
                    <a:pt x="1105255" y="306994"/>
                  </a:lnTo>
                  <a:lnTo>
                    <a:pt x="1106541" y="306994"/>
                  </a:lnTo>
                  <a:lnTo>
                    <a:pt x="1107827" y="306994"/>
                  </a:lnTo>
                  <a:lnTo>
                    <a:pt x="1109117" y="306994"/>
                  </a:lnTo>
                  <a:lnTo>
                    <a:pt x="1110402" y="306994"/>
                  </a:lnTo>
                  <a:lnTo>
                    <a:pt x="1111692" y="306994"/>
                  </a:lnTo>
                  <a:lnTo>
                    <a:pt x="1112978" y="306994"/>
                  </a:lnTo>
                  <a:lnTo>
                    <a:pt x="1114268" y="306994"/>
                  </a:lnTo>
                  <a:lnTo>
                    <a:pt x="1115553" y="306994"/>
                  </a:lnTo>
                  <a:lnTo>
                    <a:pt x="1116839" y="306994"/>
                  </a:lnTo>
                  <a:lnTo>
                    <a:pt x="1118129" y="306994"/>
                  </a:lnTo>
                  <a:lnTo>
                    <a:pt x="1119414" y="306994"/>
                  </a:lnTo>
                  <a:lnTo>
                    <a:pt x="1120704" y="306994"/>
                  </a:lnTo>
                  <a:lnTo>
                    <a:pt x="1121990" y="306994"/>
                  </a:lnTo>
                  <a:lnTo>
                    <a:pt x="1123280" y="306994"/>
                  </a:lnTo>
                  <a:lnTo>
                    <a:pt x="1124565" y="306994"/>
                  </a:lnTo>
                  <a:lnTo>
                    <a:pt x="1125851" y="306994"/>
                  </a:lnTo>
                  <a:lnTo>
                    <a:pt x="1127141" y="306994"/>
                  </a:lnTo>
                  <a:lnTo>
                    <a:pt x="1128427" y="306994"/>
                  </a:lnTo>
                  <a:lnTo>
                    <a:pt x="1129717" y="306994"/>
                  </a:lnTo>
                  <a:lnTo>
                    <a:pt x="1131002" y="306994"/>
                  </a:lnTo>
                  <a:lnTo>
                    <a:pt x="1132292" y="306994"/>
                  </a:lnTo>
                  <a:lnTo>
                    <a:pt x="1133578" y="306994"/>
                  </a:lnTo>
                  <a:lnTo>
                    <a:pt x="1134863" y="306994"/>
                  </a:lnTo>
                  <a:lnTo>
                    <a:pt x="1136153" y="306994"/>
                  </a:lnTo>
                  <a:lnTo>
                    <a:pt x="1137439" y="306994"/>
                  </a:lnTo>
                  <a:lnTo>
                    <a:pt x="1138729" y="306994"/>
                  </a:lnTo>
                  <a:lnTo>
                    <a:pt x="1140014" y="306994"/>
                  </a:lnTo>
                  <a:lnTo>
                    <a:pt x="1141304" y="306994"/>
                  </a:lnTo>
                  <a:lnTo>
                    <a:pt x="1142590" y="306994"/>
                  </a:lnTo>
                  <a:lnTo>
                    <a:pt x="1143876" y="306994"/>
                  </a:lnTo>
                  <a:lnTo>
                    <a:pt x="1145165" y="306994"/>
                  </a:lnTo>
                  <a:lnTo>
                    <a:pt x="1146451" y="306994"/>
                  </a:lnTo>
                  <a:lnTo>
                    <a:pt x="1147741" y="306994"/>
                  </a:lnTo>
                  <a:lnTo>
                    <a:pt x="1149027" y="306994"/>
                  </a:lnTo>
                  <a:lnTo>
                    <a:pt x="1150316" y="306994"/>
                  </a:lnTo>
                  <a:lnTo>
                    <a:pt x="1151602" y="306994"/>
                  </a:lnTo>
                  <a:lnTo>
                    <a:pt x="1152888" y="306994"/>
                  </a:lnTo>
                  <a:lnTo>
                    <a:pt x="1154178" y="306994"/>
                  </a:lnTo>
                  <a:lnTo>
                    <a:pt x="1155463" y="306994"/>
                  </a:lnTo>
                  <a:lnTo>
                    <a:pt x="1156753" y="306994"/>
                  </a:lnTo>
                  <a:lnTo>
                    <a:pt x="1158039" y="306994"/>
                  </a:lnTo>
                  <a:lnTo>
                    <a:pt x="1159329" y="306994"/>
                  </a:lnTo>
                  <a:lnTo>
                    <a:pt x="1160614" y="306994"/>
                  </a:lnTo>
                  <a:lnTo>
                    <a:pt x="1161900" y="306994"/>
                  </a:lnTo>
                  <a:lnTo>
                    <a:pt x="1163190" y="306994"/>
                  </a:lnTo>
                  <a:lnTo>
                    <a:pt x="1164475" y="306994"/>
                  </a:lnTo>
                  <a:lnTo>
                    <a:pt x="1165765" y="306994"/>
                  </a:lnTo>
                  <a:lnTo>
                    <a:pt x="1167051" y="306994"/>
                  </a:lnTo>
                  <a:lnTo>
                    <a:pt x="1168341" y="306994"/>
                  </a:lnTo>
                  <a:lnTo>
                    <a:pt x="1169626" y="306994"/>
                  </a:lnTo>
                  <a:lnTo>
                    <a:pt x="1170912" y="306994"/>
                  </a:lnTo>
                  <a:lnTo>
                    <a:pt x="1172202" y="306994"/>
                  </a:lnTo>
                  <a:lnTo>
                    <a:pt x="1173488" y="306994"/>
                  </a:lnTo>
                  <a:lnTo>
                    <a:pt x="1174777" y="306994"/>
                  </a:lnTo>
                  <a:lnTo>
                    <a:pt x="1176063" y="306994"/>
                  </a:lnTo>
                  <a:lnTo>
                    <a:pt x="1177353" y="306994"/>
                  </a:lnTo>
                  <a:lnTo>
                    <a:pt x="1178639" y="306994"/>
                  </a:lnTo>
                  <a:lnTo>
                    <a:pt x="1179928" y="306994"/>
                  </a:lnTo>
                  <a:lnTo>
                    <a:pt x="1181214" y="306994"/>
                  </a:lnTo>
                  <a:lnTo>
                    <a:pt x="1182500" y="306994"/>
                  </a:lnTo>
                  <a:lnTo>
                    <a:pt x="1183790" y="306994"/>
                  </a:lnTo>
                  <a:lnTo>
                    <a:pt x="1185075" y="306994"/>
                  </a:lnTo>
                  <a:lnTo>
                    <a:pt x="1186365" y="306994"/>
                  </a:lnTo>
                  <a:lnTo>
                    <a:pt x="1187651" y="306994"/>
                  </a:lnTo>
                  <a:lnTo>
                    <a:pt x="1188941" y="306994"/>
                  </a:lnTo>
                  <a:lnTo>
                    <a:pt x="1190226" y="306994"/>
                  </a:lnTo>
                  <a:lnTo>
                    <a:pt x="1191512" y="306994"/>
                  </a:lnTo>
                  <a:lnTo>
                    <a:pt x="1192802" y="306994"/>
                  </a:lnTo>
                  <a:lnTo>
                    <a:pt x="1194088" y="306994"/>
                  </a:lnTo>
                  <a:lnTo>
                    <a:pt x="1195377" y="306994"/>
                  </a:lnTo>
                  <a:lnTo>
                    <a:pt x="1196663" y="306994"/>
                  </a:lnTo>
                  <a:lnTo>
                    <a:pt x="1197953" y="306994"/>
                  </a:lnTo>
                  <a:lnTo>
                    <a:pt x="1199239" y="306994"/>
                  </a:lnTo>
                  <a:lnTo>
                    <a:pt x="1200524" y="306994"/>
                  </a:lnTo>
                  <a:lnTo>
                    <a:pt x="1201814" y="306994"/>
                  </a:lnTo>
                  <a:lnTo>
                    <a:pt x="1203100" y="306994"/>
                  </a:lnTo>
                  <a:lnTo>
                    <a:pt x="1204390" y="306994"/>
                  </a:lnTo>
                  <a:lnTo>
                    <a:pt x="1205675" y="306994"/>
                  </a:lnTo>
                  <a:lnTo>
                    <a:pt x="1206965" y="306994"/>
                  </a:lnTo>
                  <a:lnTo>
                    <a:pt x="1208251" y="306994"/>
                  </a:lnTo>
                  <a:lnTo>
                    <a:pt x="1209536" y="306994"/>
                  </a:lnTo>
                  <a:lnTo>
                    <a:pt x="1210826" y="306994"/>
                  </a:lnTo>
                  <a:lnTo>
                    <a:pt x="1212112" y="306994"/>
                  </a:lnTo>
                  <a:lnTo>
                    <a:pt x="1213402" y="306994"/>
                  </a:lnTo>
                  <a:lnTo>
                    <a:pt x="1214687" y="306994"/>
                  </a:lnTo>
                  <a:lnTo>
                    <a:pt x="1215977" y="306994"/>
                  </a:lnTo>
                  <a:lnTo>
                    <a:pt x="1217263" y="306994"/>
                  </a:lnTo>
                  <a:lnTo>
                    <a:pt x="1218553" y="306994"/>
                  </a:lnTo>
                  <a:lnTo>
                    <a:pt x="1219838" y="306994"/>
                  </a:lnTo>
                  <a:lnTo>
                    <a:pt x="1221124" y="306994"/>
                  </a:lnTo>
                  <a:lnTo>
                    <a:pt x="1222414" y="306994"/>
                  </a:lnTo>
                  <a:lnTo>
                    <a:pt x="1223700" y="306994"/>
                  </a:lnTo>
                  <a:lnTo>
                    <a:pt x="1224989" y="306994"/>
                  </a:lnTo>
                  <a:lnTo>
                    <a:pt x="1226275" y="306994"/>
                  </a:lnTo>
                  <a:lnTo>
                    <a:pt x="1227565" y="306994"/>
                  </a:lnTo>
                  <a:lnTo>
                    <a:pt x="1228851" y="306994"/>
                  </a:lnTo>
                  <a:lnTo>
                    <a:pt x="1230136" y="306994"/>
                  </a:lnTo>
                  <a:lnTo>
                    <a:pt x="1231426" y="306994"/>
                  </a:lnTo>
                  <a:lnTo>
                    <a:pt x="1232712" y="306994"/>
                  </a:lnTo>
                  <a:lnTo>
                    <a:pt x="1234002" y="306994"/>
                  </a:lnTo>
                  <a:lnTo>
                    <a:pt x="1235287" y="306994"/>
                  </a:lnTo>
                  <a:lnTo>
                    <a:pt x="1236577" y="306994"/>
                  </a:lnTo>
                  <a:lnTo>
                    <a:pt x="1237863" y="306994"/>
                  </a:lnTo>
                  <a:lnTo>
                    <a:pt x="1239149" y="306994"/>
                  </a:lnTo>
                  <a:lnTo>
                    <a:pt x="1240438" y="306994"/>
                  </a:lnTo>
                  <a:lnTo>
                    <a:pt x="1241724" y="306994"/>
                  </a:lnTo>
                  <a:lnTo>
                    <a:pt x="1243014" y="306994"/>
                  </a:lnTo>
                  <a:lnTo>
                    <a:pt x="1244300" y="306994"/>
                  </a:lnTo>
                  <a:lnTo>
                    <a:pt x="1245589" y="306994"/>
                  </a:lnTo>
                  <a:lnTo>
                    <a:pt x="1246875" y="306994"/>
                  </a:lnTo>
                  <a:lnTo>
                    <a:pt x="1248161" y="306994"/>
                  </a:lnTo>
                  <a:lnTo>
                    <a:pt x="1249451" y="306994"/>
                  </a:lnTo>
                  <a:lnTo>
                    <a:pt x="1250736" y="306994"/>
                  </a:lnTo>
                  <a:lnTo>
                    <a:pt x="1252026" y="306994"/>
                  </a:lnTo>
                  <a:lnTo>
                    <a:pt x="1253312" y="306994"/>
                  </a:lnTo>
                  <a:lnTo>
                    <a:pt x="1254602" y="306994"/>
                  </a:lnTo>
                  <a:lnTo>
                    <a:pt x="1255887" y="306994"/>
                  </a:lnTo>
                  <a:lnTo>
                    <a:pt x="1257173" y="306994"/>
                  </a:lnTo>
                  <a:lnTo>
                    <a:pt x="1258463" y="306994"/>
                  </a:lnTo>
                  <a:lnTo>
                    <a:pt x="1259748" y="306994"/>
                  </a:lnTo>
                  <a:lnTo>
                    <a:pt x="1261038" y="306994"/>
                  </a:lnTo>
                  <a:lnTo>
                    <a:pt x="1262324" y="306994"/>
                  </a:lnTo>
                  <a:lnTo>
                    <a:pt x="1263614" y="306994"/>
                  </a:lnTo>
                  <a:lnTo>
                    <a:pt x="1264899" y="306994"/>
                  </a:lnTo>
                  <a:lnTo>
                    <a:pt x="1266185" y="306994"/>
                  </a:lnTo>
                  <a:lnTo>
                    <a:pt x="1267475" y="306994"/>
                  </a:lnTo>
                  <a:lnTo>
                    <a:pt x="1268761" y="306994"/>
                  </a:lnTo>
                  <a:lnTo>
                    <a:pt x="1270050" y="306994"/>
                  </a:lnTo>
                  <a:lnTo>
                    <a:pt x="1271336" y="306994"/>
                  </a:lnTo>
                  <a:lnTo>
                    <a:pt x="1272626" y="306994"/>
                  </a:lnTo>
                  <a:lnTo>
                    <a:pt x="1273912" y="306994"/>
                  </a:lnTo>
                  <a:lnTo>
                    <a:pt x="1275197" y="306994"/>
                  </a:lnTo>
                  <a:lnTo>
                    <a:pt x="1276487" y="306994"/>
                  </a:lnTo>
                  <a:lnTo>
                    <a:pt x="1277773" y="306994"/>
                  </a:lnTo>
                  <a:lnTo>
                    <a:pt x="1279063" y="306994"/>
                  </a:lnTo>
                  <a:lnTo>
                    <a:pt x="1280348" y="306994"/>
                  </a:lnTo>
                  <a:lnTo>
                    <a:pt x="1281638" y="306994"/>
                  </a:lnTo>
                  <a:lnTo>
                    <a:pt x="1282924" y="306994"/>
                  </a:lnTo>
                  <a:lnTo>
                    <a:pt x="1284210" y="306994"/>
                  </a:lnTo>
                  <a:lnTo>
                    <a:pt x="1285499" y="306994"/>
                  </a:lnTo>
                  <a:lnTo>
                    <a:pt x="1286785" y="304184"/>
                  </a:lnTo>
                  <a:lnTo>
                    <a:pt x="1288075" y="306994"/>
                  </a:lnTo>
                  <a:lnTo>
                    <a:pt x="1289361" y="306994"/>
                  </a:lnTo>
                  <a:lnTo>
                    <a:pt x="1290650" y="306994"/>
                  </a:lnTo>
                  <a:lnTo>
                    <a:pt x="1291936" y="306994"/>
                  </a:lnTo>
                  <a:lnTo>
                    <a:pt x="1293222" y="306994"/>
                  </a:lnTo>
                  <a:lnTo>
                    <a:pt x="1294512" y="306994"/>
                  </a:lnTo>
                  <a:lnTo>
                    <a:pt x="1295797" y="306994"/>
                  </a:lnTo>
                  <a:lnTo>
                    <a:pt x="1297087" y="306994"/>
                  </a:lnTo>
                  <a:lnTo>
                    <a:pt x="1298373" y="306057"/>
                  </a:lnTo>
                  <a:lnTo>
                    <a:pt x="1299663" y="306994"/>
                  </a:lnTo>
                  <a:lnTo>
                    <a:pt x="1300948" y="306994"/>
                  </a:lnTo>
                  <a:lnTo>
                    <a:pt x="1302234" y="306994"/>
                  </a:lnTo>
                  <a:lnTo>
                    <a:pt x="1303524" y="306994"/>
                  </a:lnTo>
                  <a:lnTo>
                    <a:pt x="1304809" y="306994"/>
                  </a:lnTo>
                  <a:lnTo>
                    <a:pt x="1306099" y="306994"/>
                  </a:lnTo>
                  <a:lnTo>
                    <a:pt x="1307385" y="306994"/>
                  </a:lnTo>
                  <a:lnTo>
                    <a:pt x="1308675" y="306994"/>
                  </a:lnTo>
                  <a:lnTo>
                    <a:pt x="1309960" y="306994"/>
                  </a:lnTo>
                  <a:lnTo>
                    <a:pt x="1311246" y="306994"/>
                  </a:lnTo>
                  <a:lnTo>
                    <a:pt x="1312536" y="306994"/>
                  </a:lnTo>
                  <a:lnTo>
                    <a:pt x="1313822" y="306994"/>
                  </a:lnTo>
                  <a:lnTo>
                    <a:pt x="1315111" y="306994"/>
                  </a:lnTo>
                  <a:lnTo>
                    <a:pt x="1316397" y="306994"/>
                  </a:lnTo>
                  <a:lnTo>
                    <a:pt x="1317687" y="306994"/>
                  </a:lnTo>
                  <a:lnTo>
                    <a:pt x="1318870" y="30699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F5FFEAB-855B-4AE0-5A84-5E1E4982A27E}"/>
                </a:ext>
              </a:extLst>
            </p:cNvPr>
            <p:cNvSpPr/>
            <p:nvPr/>
          </p:nvSpPr>
          <p:spPr>
            <a:xfrm>
              <a:off x="1257024" y="2331405"/>
              <a:ext cx="1318869" cy="1213938"/>
            </a:xfrm>
            <a:custGeom>
              <a:avLst/>
              <a:gdLst>
                <a:gd name="connsiteX0" fmla="*/ 0 w 1318869"/>
                <a:gd name="connsiteY0" fmla="*/ 1213939 h 1213938"/>
                <a:gd name="connsiteX1" fmla="*/ 608 w 1318869"/>
                <a:gd name="connsiteY1" fmla="*/ 1213939 h 1213938"/>
                <a:gd name="connsiteX2" fmla="*/ 1898 w 1318869"/>
                <a:gd name="connsiteY2" fmla="*/ 1213939 h 1213938"/>
                <a:gd name="connsiteX3" fmla="*/ 3183 w 1318869"/>
                <a:gd name="connsiteY3" fmla="*/ 1213939 h 1213938"/>
                <a:gd name="connsiteX4" fmla="*/ 4469 w 1318869"/>
                <a:gd name="connsiteY4" fmla="*/ 1213939 h 1213938"/>
                <a:gd name="connsiteX5" fmla="*/ 5759 w 1318869"/>
                <a:gd name="connsiteY5" fmla="*/ 1213939 h 1213938"/>
                <a:gd name="connsiteX6" fmla="*/ 7045 w 1318869"/>
                <a:gd name="connsiteY6" fmla="*/ 1213939 h 1213938"/>
                <a:gd name="connsiteX7" fmla="*/ 8334 w 1318869"/>
                <a:gd name="connsiteY7" fmla="*/ 1213939 h 1213938"/>
                <a:gd name="connsiteX8" fmla="*/ 9620 w 1318869"/>
                <a:gd name="connsiteY8" fmla="*/ 1213939 h 1213938"/>
                <a:gd name="connsiteX9" fmla="*/ 10910 w 1318869"/>
                <a:gd name="connsiteY9" fmla="*/ 1213939 h 1213938"/>
                <a:gd name="connsiteX10" fmla="*/ 12196 w 1318869"/>
                <a:gd name="connsiteY10" fmla="*/ 1213939 h 1213938"/>
                <a:gd name="connsiteX11" fmla="*/ 13481 w 1318869"/>
                <a:gd name="connsiteY11" fmla="*/ 1213939 h 1213938"/>
                <a:gd name="connsiteX12" fmla="*/ 14771 w 1318869"/>
                <a:gd name="connsiteY12" fmla="*/ 1213939 h 1213938"/>
                <a:gd name="connsiteX13" fmla="*/ 16057 w 1318869"/>
                <a:gd name="connsiteY13" fmla="*/ 1213939 h 1213938"/>
                <a:gd name="connsiteX14" fmla="*/ 17347 w 1318869"/>
                <a:gd name="connsiteY14" fmla="*/ 1213939 h 1213938"/>
                <a:gd name="connsiteX15" fmla="*/ 18632 w 1318869"/>
                <a:gd name="connsiteY15" fmla="*/ 1213939 h 1213938"/>
                <a:gd name="connsiteX16" fmla="*/ 19922 w 1318869"/>
                <a:gd name="connsiteY16" fmla="*/ 1213939 h 1213938"/>
                <a:gd name="connsiteX17" fmla="*/ 21208 w 1318869"/>
                <a:gd name="connsiteY17" fmla="*/ 1213939 h 1213938"/>
                <a:gd name="connsiteX18" fmla="*/ 22494 w 1318869"/>
                <a:gd name="connsiteY18" fmla="*/ 1213939 h 1213938"/>
                <a:gd name="connsiteX19" fmla="*/ 23783 w 1318869"/>
                <a:gd name="connsiteY19" fmla="*/ 1213939 h 1213938"/>
                <a:gd name="connsiteX20" fmla="*/ 25069 w 1318869"/>
                <a:gd name="connsiteY20" fmla="*/ 1213939 h 1213938"/>
                <a:gd name="connsiteX21" fmla="*/ 26359 w 1318869"/>
                <a:gd name="connsiteY21" fmla="*/ 1213939 h 1213938"/>
                <a:gd name="connsiteX22" fmla="*/ 27645 w 1318869"/>
                <a:gd name="connsiteY22" fmla="*/ 1213939 h 1213938"/>
                <a:gd name="connsiteX23" fmla="*/ 28934 w 1318869"/>
                <a:gd name="connsiteY23" fmla="*/ 1213939 h 1213938"/>
                <a:gd name="connsiteX24" fmla="*/ 30220 w 1318869"/>
                <a:gd name="connsiteY24" fmla="*/ 1213939 h 1213938"/>
                <a:gd name="connsiteX25" fmla="*/ 31506 w 1318869"/>
                <a:gd name="connsiteY25" fmla="*/ 1213939 h 1213938"/>
                <a:gd name="connsiteX26" fmla="*/ 32796 w 1318869"/>
                <a:gd name="connsiteY26" fmla="*/ 1213939 h 1213938"/>
                <a:gd name="connsiteX27" fmla="*/ 34081 w 1318869"/>
                <a:gd name="connsiteY27" fmla="*/ 1213939 h 1213938"/>
                <a:gd name="connsiteX28" fmla="*/ 35371 w 1318869"/>
                <a:gd name="connsiteY28" fmla="*/ 1213939 h 1213938"/>
                <a:gd name="connsiteX29" fmla="*/ 36657 w 1318869"/>
                <a:gd name="connsiteY29" fmla="*/ 1213939 h 1213938"/>
                <a:gd name="connsiteX30" fmla="*/ 37947 w 1318869"/>
                <a:gd name="connsiteY30" fmla="*/ 1213939 h 1213938"/>
                <a:gd name="connsiteX31" fmla="*/ 39232 w 1318869"/>
                <a:gd name="connsiteY31" fmla="*/ 1213939 h 1213938"/>
                <a:gd name="connsiteX32" fmla="*/ 40518 w 1318869"/>
                <a:gd name="connsiteY32" fmla="*/ 1213939 h 1213938"/>
                <a:gd name="connsiteX33" fmla="*/ 41808 w 1318869"/>
                <a:gd name="connsiteY33" fmla="*/ 1213939 h 1213938"/>
                <a:gd name="connsiteX34" fmla="*/ 43093 w 1318869"/>
                <a:gd name="connsiteY34" fmla="*/ 1213939 h 1213938"/>
                <a:gd name="connsiteX35" fmla="*/ 44383 w 1318869"/>
                <a:gd name="connsiteY35" fmla="*/ 1213939 h 1213938"/>
                <a:gd name="connsiteX36" fmla="*/ 45669 w 1318869"/>
                <a:gd name="connsiteY36" fmla="*/ 1213939 h 1213938"/>
                <a:gd name="connsiteX37" fmla="*/ 46959 w 1318869"/>
                <a:gd name="connsiteY37" fmla="*/ 1213939 h 1213938"/>
                <a:gd name="connsiteX38" fmla="*/ 48244 w 1318869"/>
                <a:gd name="connsiteY38" fmla="*/ 1213939 h 1213938"/>
                <a:gd name="connsiteX39" fmla="*/ 49534 w 1318869"/>
                <a:gd name="connsiteY39" fmla="*/ 1213939 h 1213938"/>
                <a:gd name="connsiteX40" fmla="*/ 50820 w 1318869"/>
                <a:gd name="connsiteY40" fmla="*/ 1213939 h 1213938"/>
                <a:gd name="connsiteX41" fmla="*/ 52106 w 1318869"/>
                <a:gd name="connsiteY41" fmla="*/ 1213939 h 1213938"/>
                <a:gd name="connsiteX42" fmla="*/ 53395 w 1318869"/>
                <a:gd name="connsiteY42" fmla="*/ 1213939 h 1213938"/>
                <a:gd name="connsiteX43" fmla="*/ 54681 w 1318869"/>
                <a:gd name="connsiteY43" fmla="*/ 1213939 h 1213938"/>
                <a:gd name="connsiteX44" fmla="*/ 55971 w 1318869"/>
                <a:gd name="connsiteY44" fmla="*/ 1213939 h 1213938"/>
                <a:gd name="connsiteX45" fmla="*/ 57257 w 1318869"/>
                <a:gd name="connsiteY45" fmla="*/ 1213939 h 1213938"/>
                <a:gd name="connsiteX46" fmla="*/ 58546 w 1318869"/>
                <a:gd name="connsiteY46" fmla="*/ 1213939 h 1213938"/>
                <a:gd name="connsiteX47" fmla="*/ 59832 w 1318869"/>
                <a:gd name="connsiteY47" fmla="*/ 1213939 h 1213938"/>
                <a:gd name="connsiteX48" fmla="*/ 61118 w 1318869"/>
                <a:gd name="connsiteY48" fmla="*/ 1213939 h 1213938"/>
                <a:gd name="connsiteX49" fmla="*/ 62408 w 1318869"/>
                <a:gd name="connsiteY49" fmla="*/ 1213939 h 1213938"/>
                <a:gd name="connsiteX50" fmla="*/ 63693 w 1318869"/>
                <a:gd name="connsiteY50" fmla="*/ 1213939 h 1213938"/>
                <a:gd name="connsiteX51" fmla="*/ 64983 w 1318869"/>
                <a:gd name="connsiteY51" fmla="*/ 1213939 h 1213938"/>
                <a:gd name="connsiteX52" fmla="*/ 66269 w 1318869"/>
                <a:gd name="connsiteY52" fmla="*/ 1213939 h 1213938"/>
                <a:gd name="connsiteX53" fmla="*/ 67559 w 1318869"/>
                <a:gd name="connsiteY53" fmla="*/ 1213939 h 1213938"/>
                <a:gd name="connsiteX54" fmla="*/ 68844 w 1318869"/>
                <a:gd name="connsiteY54" fmla="*/ 1213939 h 1213938"/>
                <a:gd name="connsiteX55" fmla="*/ 70130 w 1318869"/>
                <a:gd name="connsiteY55" fmla="*/ 1213939 h 1213938"/>
                <a:gd name="connsiteX56" fmla="*/ 71420 w 1318869"/>
                <a:gd name="connsiteY56" fmla="*/ 1213939 h 1213938"/>
                <a:gd name="connsiteX57" fmla="*/ 72706 w 1318869"/>
                <a:gd name="connsiteY57" fmla="*/ 1213939 h 1213938"/>
                <a:gd name="connsiteX58" fmla="*/ 73995 w 1318869"/>
                <a:gd name="connsiteY58" fmla="*/ 1213939 h 1213938"/>
                <a:gd name="connsiteX59" fmla="*/ 75281 w 1318869"/>
                <a:gd name="connsiteY59" fmla="*/ 1213939 h 1213938"/>
                <a:gd name="connsiteX60" fmla="*/ 76571 w 1318869"/>
                <a:gd name="connsiteY60" fmla="*/ 1213939 h 1213938"/>
                <a:gd name="connsiteX61" fmla="*/ 77857 w 1318869"/>
                <a:gd name="connsiteY61" fmla="*/ 1213939 h 1213938"/>
                <a:gd name="connsiteX62" fmla="*/ 79142 w 1318869"/>
                <a:gd name="connsiteY62" fmla="*/ 1213939 h 1213938"/>
                <a:gd name="connsiteX63" fmla="*/ 80432 w 1318869"/>
                <a:gd name="connsiteY63" fmla="*/ 1213939 h 1213938"/>
                <a:gd name="connsiteX64" fmla="*/ 81718 w 1318869"/>
                <a:gd name="connsiteY64" fmla="*/ 1213939 h 1213938"/>
                <a:gd name="connsiteX65" fmla="*/ 83008 w 1318869"/>
                <a:gd name="connsiteY65" fmla="*/ 1213939 h 1213938"/>
                <a:gd name="connsiteX66" fmla="*/ 84293 w 1318869"/>
                <a:gd name="connsiteY66" fmla="*/ 1213939 h 1213938"/>
                <a:gd name="connsiteX67" fmla="*/ 85583 w 1318869"/>
                <a:gd name="connsiteY67" fmla="*/ 1213939 h 1213938"/>
                <a:gd name="connsiteX68" fmla="*/ 86869 w 1318869"/>
                <a:gd name="connsiteY68" fmla="*/ 1213939 h 1213938"/>
                <a:gd name="connsiteX69" fmla="*/ 88154 w 1318869"/>
                <a:gd name="connsiteY69" fmla="*/ 1213939 h 1213938"/>
                <a:gd name="connsiteX70" fmla="*/ 89444 w 1318869"/>
                <a:gd name="connsiteY70" fmla="*/ 1213939 h 1213938"/>
                <a:gd name="connsiteX71" fmla="*/ 90730 w 1318869"/>
                <a:gd name="connsiteY71" fmla="*/ 1213939 h 1213938"/>
                <a:gd name="connsiteX72" fmla="*/ 92020 w 1318869"/>
                <a:gd name="connsiteY72" fmla="*/ 1213939 h 1213938"/>
                <a:gd name="connsiteX73" fmla="*/ 93305 w 1318869"/>
                <a:gd name="connsiteY73" fmla="*/ 1213939 h 1213938"/>
                <a:gd name="connsiteX74" fmla="*/ 94595 w 1318869"/>
                <a:gd name="connsiteY74" fmla="*/ 1213939 h 1213938"/>
                <a:gd name="connsiteX75" fmla="*/ 95881 w 1318869"/>
                <a:gd name="connsiteY75" fmla="*/ 1213939 h 1213938"/>
                <a:gd name="connsiteX76" fmla="*/ 97167 w 1318869"/>
                <a:gd name="connsiteY76" fmla="*/ 1213939 h 1213938"/>
                <a:gd name="connsiteX77" fmla="*/ 98456 w 1318869"/>
                <a:gd name="connsiteY77" fmla="*/ 1213939 h 1213938"/>
                <a:gd name="connsiteX78" fmla="*/ 99742 w 1318869"/>
                <a:gd name="connsiteY78" fmla="*/ 1213939 h 1213938"/>
                <a:gd name="connsiteX79" fmla="*/ 101032 w 1318869"/>
                <a:gd name="connsiteY79" fmla="*/ 1213939 h 1213938"/>
                <a:gd name="connsiteX80" fmla="*/ 102318 w 1318869"/>
                <a:gd name="connsiteY80" fmla="*/ 1213939 h 1213938"/>
                <a:gd name="connsiteX81" fmla="*/ 103607 w 1318869"/>
                <a:gd name="connsiteY81" fmla="*/ 1213939 h 1213938"/>
                <a:gd name="connsiteX82" fmla="*/ 104893 w 1318869"/>
                <a:gd name="connsiteY82" fmla="*/ 1213939 h 1213938"/>
                <a:gd name="connsiteX83" fmla="*/ 106179 w 1318869"/>
                <a:gd name="connsiteY83" fmla="*/ 1213939 h 1213938"/>
                <a:gd name="connsiteX84" fmla="*/ 107469 w 1318869"/>
                <a:gd name="connsiteY84" fmla="*/ 1213939 h 1213938"/>
                <a:gd name="connsiteX85" fmla="*/ 108754 w 1318869"/>
                <a:gd name="connsiteY85" fmla="*/ 1213939 h 1213938"/>
                <a:gd name="connsiteX86" fmla="*/ 110044 w 1318869"/>
                <a:gd name="connsiteY86" fmla="*/ 1213939 h 1213938"/>
                <a:gd name="connsiteX87" fmla="*/ 111330 w 1318869"/>
                <a:gd name="connsiteY87" fmla="*/ 1213939 h 1213938"/>
                <a:gd name="connsiteX88" fmla="*/ 112620 w 1318869"/>
                <a:gd name="connsiteY88" fmla="*/ 1213939 h 1213938"/>
                <a:gd name="connsiteX89" fmla="*/ 113905 w 1318869"/>
                <a:gd name="connsiteY89" fmla="*/ 1213939 h 1213938"/>
                <a:gd name="connsiteX90" fmla="*/ 115191 w 1318869"/>
                <a:gd name="connsiteY90" fmla="*/ 1213939 h 1213938"/>
                <a:gd name="connsiteX91" fmla="*/ 116481 w 1318869"/>
                <a:gd name="connsiteY91" fmla="*/ 1213939 h 1213938"/>
                <a:gd name="connsiteX92" fmla="*/ 117767 w 1318869"/>
                <a:gd name="connsiteY92" fmla="*/ 1213939 h 1213938"/>
                <a:gd name="connsiteX93" fmla="*/ 119056 w 1318869"/>
                <a:gd name="connsiteY93" fmla="*/ 1213939 h 1213938"/>
                <a:gd name="connsiteX94" fmla="*/ 120342 w 1318869"/>
                <a:gd name="connsiteY94" fmla="*/ 1213939 h 1213938"/>
                <a:gd name="connsiteX95" fmla="*/ 121632 w 1318869"/>
                <a:gd name="connsiteY95" fmla="*/ 1213939 h 1213938"/>
                <a:gd name="connsiteX96" fmla="*/ 122918 w 1318869"/>
                <a:gd name="connsiteY96" fmla="*/ 1213939 h 1213938"/>
                <a:gd name="connsiteX97" fmla="*/ 124203 w 1318869"/>
                <a:gd name="connsiteY97" fmla="*/ 1213939 h 1213938"/>
                <a:gd name="connsiteX98" fmla="*/ 125493 w 1318869"/>
                <a:gd name="connsiteY98" fmla="*/ 1213939 h 1213938"/>
                <a:gd name="connsiteX99" fmla="*/ 126779 w 1318869"/>
                <a:gd name="connsiteY99" fmla="*/ 1213939 h 1213938"/>
                <a:gd name="connsiteX100" fmla="*/ 128069 w 1318869"/>
                <a:gd name="connsiteY100" fmla="*/ 1213939 h 1213938"/>
                <a:gd name="connsiteX101" fmla="*/ 129354 w 1318869"/>
                <a:gd name="connsiteY101" fmla="*/ 1213939 h 1213938"/>
                <a:gd name="connsiteX102" fmla="*/ 130644 w 1318869"/>
                <a:gd name="connsiteY102" fmla="*/ 1213939 h 1213938"/>
                <a:gd name="connsiteX103" fmla="*/ 131930 w 1318869"/>
                <a:gd name="connsiteY103" fmla="*/ 1213939 h 1213938"/>
                <a:gd name="connsiteX104" fmla="*/ 133215 w 1318869"/>
                <a:gd name="connsiteY104" fmla="*/ 1213939 h 1213938"/>
                <a:gd name="connsiteX105" fmla="*/ 134505 w 1318869"/>
                <a:gd name="connsiteY105" fmla="*/ 1213939 h 1213938"/>
                <a:gd name="connsiteX106" fmla="*/ 135791 w 1318869"/>
                <a:gd name="connsiteY106" fmla="*/ 1213939 h 1213938"/>
                <a:gd name="connsiteX107" fmla="*/ 137081 w 1318869"/>
                <a:gd name="connsiteY107" fmla="*/ 1213939 h 1213938"/>
                <a:gd name="connsiteX108" fmla="*/ 138366 w 1318869"/>
                <a:gd name="connsiteY108" fmla="*/ 1213939 h 1213938"/>
                <a:gd name="connsiteX109" fmla="*/ 139656 w 1318869"/>
                <a:gd name="connsiteY109" fmla="*/ 1213939 h 1213938"/>
                <a:gd name="connsiteX110" fmla="*/ 140942 w 1318869"/>
                <a:gd name="connsiteY110" fmla="*/ 1213939 h 1213938"/>
                <a:gd name="connsiteX111" fmla="*/ 142228 w 1318869"/>
                <a:gd name="connsiteY111" fmla="*/ 1213939 h 1213938"/>
                <a:gd name="connsiteX112" fmla="*/ 143517 w 1318869"/>
                <a:gd name="connsiteY112" fmla="*/ 1213939 h 1213938"/>
                <a:gd name="connsiteX113" fmla="*/ 144803 w 1318869"/>
                <a:gd name="connsiteY113" fmla="*/ 1213939 h 1213938"/>
                <a:gd name="connsiteX114" fmla="*/ 146093 w 1318869"/>
                <a:gd name="connsiteY114" fmla="*/ 1213939 h 1213938"/>
                <a:gd name="connsiteX115" fmla="*/ 147379 w 1318869"/>
                <a:gd name="connsiteY115" fmla="*/ 1213939 h 1213938"/>
                <a:gd name="connsiteX116" fmla="*/ 148668 w 1318869"/>
                <a:gd name="connsiteY116" fmla="*/ 1213939 h 1213938"/>
                <a:gd name="connsiteX117" fmla="*/ 149954 w 1318869"/>
                <a:gd name="connsiteY117" fmla="*/ 1213939 h 1213938"/>
                <a:gd name="connsiteX118" fmla="*/ 151240 w 1318869"/>
                <a:gd name="connsiteY118" fmla="*/ 1213939 h 1213938"/>
                <a:gd name="connsiteX119" fmla="*/ 152530 w 1318869"/>
                <a:gd name="connsiteY119" fmla="*/ 1213939 h 1213938"/>
                <a:gd name="connsiteX120" fmla="*/ 153815 w 1318869"/>
                <a:gd name="connsiteY120" fmla="*/ 1213939 h 1213938"/>
                <a:gd name="connsiteX121" fmla="*/ 155105 w 1318869"/>
                <a:gd name="connsiteY121" fmla="*/ 1213939 h 1213938"/>
                <a:gd name="connsiteX122" fmla="*/ 156391 w 1318869"/>
                <a:gd name="connsiteY122" fmla="*/ 1213939 h 1213938"/>
                <a:gd name="connsiteX123" fmla="*/ 157681 w 1318869"/>
                <a:gd name="connsiteY123" fmla="*/ 1213939 h 1213938"/>
                <a:gd name="connsiteX124" fmla="*/ 158966 w 1318869"/>
                <a:gd name="connsiteY124" fmla="*/ 1213939 h 1213938"/>
                <a:gd name="connsiteX125" fmla="*/ 160252 w 1318869"/>
                <a:gd name="connsiteY125" fmla="*/ 1213939 h 1213938"/>
                <a:gd name="connsiteX126" fmla="*/ 161542 w 1318869"/>
                <a:gd name="connsiteY126" fmla="*/ 1213939 h 1213938"/>
                <a:gd name="connsiteX127" fmla="*/ 162828 w 1318869"/>
                <a:gd name="connsiteY127" fmla="*/ 1213939 h 1213938"/>
                <a:gd name="connsiteX128" fmla="*/ 164117 w 1318869"/>
                <a:gd name="connsiteY128" fmla="*/ 1213939 h 1213938"/>
                <a:gd name="connsiteX129" fmla="*/ 165403 w 1318869"/>
                <a:gd name="connsiteY129" fmla="*/ 1213939 h 1213938"/>
                <a:gd name="connsiteX130" fmla="*/ 166693 w 1318869"/>
                <a:gd name="connsiteY130" fmla="*/ 1213939 h 1213938"/>
                <a:gd name="connsiteX131" fmla="*/ 167979 w 1318869"/>
                <a:gd name="connsiteY131" fmla="*/ 1213939 h 1213938"/>
                <a:gd name="connsiteX132" fmla="*/ 169264 w 1318869"/>
                <a:gd name="connsiteY132" fmla="*/ 1213939 h 1213938"/>
                <a:gd name="connsiteX133" fmla="*/ 170554 w 1318869"/>
                <a:gd name="connsiteY133" fmla="*/ 1213939 h 1213938"/>
                <a:gd name="connsiteX134" fmla="*/ 171840 w 1318869"/>
                <a:gd name="connsiteY134" fmla="*/ 1213939 h 1213938"/>
                <a:gd name="connsiteX135" fmla="*/ 173130 w 1318869"/>
                <a:gd name="connsiteY135" fmla="*/ 1213939 h 1213938"/>
                <a:gd name="connsiteX136" fmla="*/ 174415 w 1318869"/>
                <a:gd name="connsiteY136" fmla="*/ 1213939 h 1213938"/>
                <a:gd name="connsiteX137" fmla="*/ 175705 w 1318869"/>
                <a:gd name="connsiteY137" fmla="*/ 1213939 h 1213938"/>
                <a:gd name="connsiteX138" fmla="*/ 176991 w 1318869"/>
                <a:gd name="connsiteY138" fmla="*/ 1213939 h 1213938"/>
                <a:gd name="connsiteX139" fmla="*/ 178281 w 1318869"/>
                <a:gd name="connsiteY139" fmla="*/ 1213939 h 1213938"/>
                <a:gd name="connsiteX140" fmla="*/ 179566 w 1318869"/>
                <a:gd name="connsiteY140" fmla="*/ 1213939 h 1213938"/>
                <a:gd name="connsiteX141" fmla="*/ 180852 w 1318869"/>
                <a:gd name="connsiteY141" fmla="*/ 1213939 h 1213938"/>
                <a:gd name="connsiteX142" fmla="*/ 182142 w 1318869"/>
                <a:gd name="connsiteY142" fmla="*/ 1213939 h 1213938"/>
                <a:gd name="connsiteX143" fmla="*/ 183427 w 1318869"/>
                <a:gd name="connsiteY143" fmla="*/ 1213939 h 1213938"/>
                <a:gd name="connsiteX144" fmla="*/ 184717 w 1318869"/>
                <a:gd name="connsiteY144" fmla="*/ 1213939 h 1213938"/>
                <a:gd name="connsiteX145" fmla="*/ 186003 w 1318869"/>
                <a:gd name="connsiteY145" fmla="*/ 1213939 h 1213938"/>
                <a:gd name="connsiteX146" fmla="*/ 187293 w 1318869"/>
                <a:gd name="connsiteY146" fmla="*/ 1213939 h 1213938"/>
                <a:gd name="connsiteX147" fmla="*/ 188578 w 1318869"/>
                <a:gd name="connsiteY147" fmla="*/ 1213939 h 1213938"/>
                <a:gd name="connsiteX148" fmla="*/ 189864 w 1318869"/>
                <a:gd name="connsiteY148" fmla="*/ 1213939 h 1213938"/>
                <a:gd name="connsiteX149" fmla="*/ 191154 w 1318869"/>
                <a:gd name="connsiteY149" fmla="*/ 1213939 h 1213938"/>
                <a:gd name="connsiteX150" fmla="*/ 192440 w 1318869"/>
                <a:gd name="connsiteY150" fmla="*/ 1213939 h 1213938"/>
                <a:gd name="connsiteX151" fmla="*/ 193729 w 1318869"/>
                <a:gd name="connsiteY151" fmla="*/ 1213939 h 1213938"/>
                <a:gd name="connsiteX152" fmla="*/ 195015 w 1318869"/>
                <a:gd name="connsiteY152" fmla="*/ 1213939 h 1213938"/>
                <a:gd name="connsiteX153" fmla="*/ 196305 w 1318869"/>
                <a:gd name="connsiteY153" fmla="*/ 1213939 h 1213938"/>
                <a:gd name="connsiteX154" fmla="*/ 197591 w 1318869"/>
                <a:gd name="connsiteY154" fmla="*/ 1213939 h 1213938"/>
                <a:gd name="connsiteX155" fmla="*/ 198876 w 1318869"/>
                <a:gd name="connsiteY155" fmla="*/ 1213939 h 1213938"/>
                <a:gd name="connsiteX156" fmla="*/ 200166 w 1318869"/>
                <a:gd name="connsiteY156" fmla="*/ 1213939 h 1213938"/>
                <a:gd name="connsiteX157" fmla="*/ 201452 w 1318869"/>
                <a:gd name="connsiteY157" fmla="*/ 1213939 h 1213938"/>
                <a:gd name="connsiteX158" fmla="*/ 202742 w 1318869"/>
                <a:gd name="connsiteY158" fmla="*/ 1213939 h 1213938"/>
                <a:gd name="connsiteX159" fmla="*/ 204027 w 1318869"/>
                <a:gd name="connsiteY159" fmla="*/ 1213939 h 1213938"/>
                <a:gd name="connsiteX160" fmla="*/ 205317 w 1318869"/>
                <a:gd name="connsiteY160" fmla="*/ 1213939 h 1213938"/>
                <a:gd name="connsiteX161" fmla="*/ 206603 w 1318869"/>
                <a:gd name="connsiteY161" fmla="*/ 1213939 h 1213938"/>
                <a:gd name="connsiteX162" fmla="*/ 207889 w 1318869"/>
                <a:gd name="connsiteY162" fmla="*/ 1213939 h 1213938"/>
                <a:gd name="connsiteX163" fmla="*/ 209178 w 1318869"/>
                <a:gd name="connsiteY163" fmla="*/ 1213939 h 1213938"/>
                <a:gd name="connsiteX164" fmla="*/ 210464 w 1318869"/>
                <a:gd name="connsiteY164" fmla="*/ 1213939 h 1213938"/>
                <a:gd name="connsiteX165" fmla="*/ 211754 w 1318869"/>
                <a:gd name="connsiteY165" fmla="*/ 1213939 h 1213938"/>
                <a:gd name="connsiteX166" fmla="*/ 213040 w 1318869"/>
                <a:gd name="connsiteY166" fmla="*/ 1213939 h 1213938"/>
                <a:gd name="connsiteX167" fmla="*/ 214329 w 1318869"/>
                <a:gd name="connsiteY167" fmla="*/ 1213939 h 1213938"/>
                <a:gd name="connsiteX168" fmla="*/ 215615 w 1318869"/>
                <a:gd name="connsiteY168" fmla="*/ 1213939 h 1213938"/>
                <a:gd name="connsiteX169" fmla="*/ 216901 w 1318869"/>
                <a:gd name="connsiteY169" fmla="*/ 1213939 h 1213938"/>
                <a:gd name="connsiteX170" fmla="*/ 218191 w 1318869"/>
                <a:gd name="connsiteY170" fmla="*/ 1213939 h 1213938"/>
                <a:gd name="connsiteX171" fmla="*/ 219476 w 1318869"/>
                <a:gd name="connsiteY171" fmla="*/ 1213939 h 1213938"/>
                <a:gd name="connsiteX172" fmla="*/ 220766 w 1318869"/>
                <a:gd name="connsiteY172" fmla="*/ 1213939 h 1213938"/>
                <a:gd name="connsiteX173" fmla="*/ 222052 w 1318869"/>
                <a:gd name="connsiteY173" fmla="*/ 1213939 h 1213938"/>
                <a:gd name="connsiteX174" fmla="*/ 223342 w 1318869"/>
                <a:gd name="connsiteY174" fmla="*/ 1213939 h 1213938"/>
                <a:gd name="connsiteX175" fmla="*/ 224627 w 1318869"/>
                <a:gd name="connsiteY175" fmla="*/ 1213939 h 1213938"/>
                <a:gd name="connsiteX176" fmla="*/ 225913 w 1318869"/>
                <a:gd name="connsiteY176" fmla="*/ 1213939 h 1213938"/>
                <a:gd name="connsiteX177" fmla="*/ 227203 w 1318869"/>
                <a:gd name="connsiteY177" fmla="*/ 1213939 h 1213938"/>
                <a:gd name="connsiteX178" fmla="*/ 228488 w 1318869"/>
                <a:gd name="connsiteY178" fmla="*/ 1213939 h 1213938"/>
                <a:gd name="connsiteX179" fmla="*/ 229778 w 1318869"/>
                <a:gd name="connsiteY179" fmla="*/ 1213939 h 1213938"/>
                <a:gd name="connsiteX180" fmla="*/ 231064 w 1318869"/>
                <a:gd name="connsiteY180" fmla="*/ 1213939 h 1213938"/>
                <a:gd name="connsiteX181" fmla="*/ 232354 w 1318869"/>
                <a:gd name="connsiteY181" fmla="*/ 1213939 h 1213938"/>
                <a:gd name="connsiteX182" fmla="*/ 233639 w 1318869"/>
                <a:gd name="connsiteY182" fmla="*/ 1213939 h 1213938"/>
                <a:gd name="connsiteX183" fmla="*/ 234925 w 1318869"/>
                <a:gd name="connsiteY183" fmla="*/ 1213939 h 1213938"/>
                <a:gd name="connsiteX184" fmla="*/ 236215 w 1318869"/>
                <a:gd name="connsiteY184" fmla="*/ 1213939 h 1213938"/>
                <a:gd name="connsiteX185" fmla="*/ 237501 w 1318869"/>
                <a:gd name="connsiteY185" fmla="*/ 1213939 h 1213938"/>
                <a:gd name="connsiteX186" fmla="*/ 238790 w 1318869"/>
                <a:gd name="connsiteY186" fmla="*/ 1213939 h 1213938"/>
                <a:gd name="connsiteX187" fmla="*/ 240076 w 1318869"/>
                <a:gd name="connsiteY187" fmla="*/ 1213939 h 1213938"/>
                <a:gd name="connsiteX188" fmla="*/ 241366 w 1318869"/>
                <a:gd name="connsiteY188" fmla="*/ 1213939 h 1213938"/>
                <a:gd name="connsiteX189" fmla="*/ 242652 w 1318869"/>
                <a:gd name="connsiteY189" fmla="*/ 1213939 h 1213938"/>
                <a:gd name="connsiteX190" fmla="*/ 243937 w 1318869"/>
                <a:gd name="connsiteY190" fmla="*/ 1213939 h 1213938"/>
                <a:gd name="connsiteX191" fmla="*/ 245227 w 1318869"/>
                <a:gd name="connsiteY191" fmla="*/ 1213939 h 1213938"/>
                <a:gd name="connsiteX192" fmla="*/ 246513 w 1318869"/>
                <a:gd name="connsiteY192" fmla="*/ 1213939 h 1213938"/>
                <a:gd name="connsiteX193" fmla="*/ 247803 w 1318869"/>
                <a:gd name="connsiteY193" fmla="*/ 1213939 h 1213938"/>
                <a:gd name="connsiteX194" fmla="*/ 249088 w 1318869"/>
                <a:gd name="connsiteY194" fmla="*/ 1213939 h 1213938"/>
                <a:gd name="connsiteX195" fmla="*/ 250378 w 1318869"/>
                <a:gd name="connsiteY195" fmla="*/ 1213939 h 1213938"/>
                <a:gd name="connsiteX196" fmla="*/ 251664 w 1318869"/>
                <a:gd name="connsiteY196" fmla="*/ 1213939 h 1213938"/>
                <a:gd name="connsiteX197" fmla="*/ 252950 w 1318869"/>
                <a:gd name="connsiteY197" fmla="*/ 1213939 h 1213938"/>
                <a:gd name="connsiteX198" fmla="*/ 254239 w 1318869"/>
                <a:gd name="connsiteY198" fmla="*/ 1213939 h 1213938"/>
                <a:gd name="connsiteX199" fmla="*/ 255525 w 1318869"/>
                <a:gd name="connsiteY199" fmla="*/ 1213939 h 1213938"/>
                <a:gd name="connsiteX200" fmla="*/ 256815 w 1318869"/>
                <a:gd name="connsiteY200" fmla="*/ 1213939 h 1213938"/>
                <a:gd name="connsiteX201" fmla="*/ 258101 w 1318869"/>
                <a:gd name="connsiteY201" fmla="*/ 1213939 h 1213938"/>
                <a:gd name="connsiteX202" fmla="*/ 259390 w 1318869"/>
                <a:gd name="connsiteY202" fmla="*/ 1213939 h 1213938"/>
                <a:gd name="connsiteX203" fmla="*/ 260676 w 1318869"/>
                <a:gd name="connsiteY203" fmla="*/ 1213939 h 1213938"/>
                <a:gd name="connsiteX204" fmla="*/ 261962 w 1318869"/>
                <a:gd name="connsiteY204" fmla="*/ 1213939 h 1213938"/>
                <a:gd name="connsiteX205" fmla="*/ 263252 w 1318869"/>
                <a:gd name="connsiteY205" fmla="*/ 1213939 h 1213938"/>
                <a:gd name="connsiteX206" fmla="*/ 264537 w 1318869"/>
                <a:gd name="connsiteY206" fmla="*/ 1213939 h 1213938"/>
                <a:gd name="connsiteX207" fmla="*/ 265827 w 1318869"/>
                <a:gd name="connsiteY207" fmla="*/ 1213939 h 1213938"/>
                <a:gd name="connsiteX208" fmla="*/ 267113 w 1318869"/>
                <a:gd name="connsiteY208" fmla="*/ 1213939 h 1213938"/>
                <a:gd name="connsiteX209" fmla="*/ 268403 w 1318869"/>
                <a:gd name="connsiteY209" fmla="*/ 1213939 h 1213938"/>
                <a:gd name="connsiteX210" fmla="*/ 269688 w 1318869"/>
                <a:gd name="connsiteY210" fmla="*/ 1213939 h 1213938"/>
                <a:gd name="connsiteX211" fmla="*/ 270978 w 1318869"/>
                <a:gd name="connsiteY211" fmla="*/ 1213939 h 1213938"/>
                <a:gd name="connsiteX212" fmla="*/ 272264 w 1318869"/>
                <a:gd name="connsiteY212" fmla="*/ 1213939 h 1213938"/>
                <a:gd name="connsiteX213" fmla="*/ 273549 w 1318869"/>
                <a:gd name="connsiteY213" fmla="*/ 1213939 h 1213938"/>
                <a:gd name="connsiteX214" fmla="*/ 274839 w 1318869"/>
                <a:gd name="connsiteY214" fmla="*/ 1213939 h 1213938"/>
                <a:gd name="connsiteX215" fmla="*/ 276125 w 1318869"/>
                <a:gd name="connsiteY215" fmla="*/ 1213939 h 1213938"/>
                <a:gd name="connsiteX216" fmla="*/ 277415 w 1318869"/>
                <a:gd name="connsiteY216" fmla="*/ 1213939 h 1213938"/>
                <a:gd name="connsiteX217" fmla="*/ 278700 w 1318869"/>
                <a:gd name="connsiteY217" fmla="*/ 1213939 h 1213938"/>
                <a:gd name="connsiteX218" fmla="*/ 279990 w 1318869"/>
                <a:gd name="connsiteY218" fmla="*/ 1213939 h 1213938"/>
                <a:gd name="connsiteX219" fmla="*/ 281276 w 1318869"/>
                <a:gd name="connsiteY219" fmla="*/ 1213939 h 1213938"/>
                <a:gd name="connsiteX220" fmla="*/ 282562 w 1318869"/>
                <a:gd name="connsiteY220" fmla="*/ 1213939 h 1213938"/>
                <a:gd name="connsiteX221" fmla="*/ 283851 w 1318869"/>
                <a:gd name="connsiteY221" fmla="*/ 1213939 h 1213938"/>
                <a:gd name="connsiteX222" fmla="*/ 285137 w 1318869"/>
                <a:gd name="connsiteY222" fmla="*/ 1213939 h 1213938"/>
                <a:gd name="connsiteX223" fmla="*/ 286427 w 1318869"/>
                <a:gd name="connsiteY223" fmla="*/ 1213939 h 1213938"/>
                <a:gd name="connsiteX224" fmla="*/ 287713 w 1318869"/>
                <a:gd name="connsiteY224" fmla="*/ 1213939 h 1213938"/>
                <a:gd name="connsiteX225" fmla="*/ 289002 w 1318869"/>
                <a:gd name="connsiteY225" fmla="*/ 1213939 h 1213938"/>
                <a:gd name="connsiteX226" fmla="*/ 290288 w 1318869"/>
                <a:gd name="connsiteY226" fmla="*/ 1213939 h 1213938"/>
                <a:gd name="connsiteX227" fmla="*/ 291574 w 1318869"/>
                <a:gd name="connsiteY227" fmla="*/ 1213939 h 1213938"/>
                <a:gd name="connsiteX228" fmla="*/ 292864 w 1318869"/>
                <a:gd name="connsiteY228" fmla="*/ 1213939 h 1213938"/>
                <a:gd name="connsiteX229" fmla="*/ 294149 w 1318869"/>
                <a:gd name="connsiteY229" fmla="*/ 1213939 h 1213938"/>
                <a:gd name="connsiteX230" fmla="*/ 295439 w 1318869"/>
                <a:gd name="connsiteY230" fmla="*/ 1213939 h 1213938"/>
                <a:gd name="connsiteX231" fmla="*/ 296725 w 1318869"/>
                <a:gd name="connsiteY231" fmla="*/ 1213939 h 1213938"/>
                <a:gd name="connsiteX232" fmla="*/ 298015 w 1318869"/>
                <a:gd name="connsiteY232" fmla="*/ 1213939 h 1213938"/>
                <a:gd name="connsiteX233" fmla="*/ 299300 w 1318869"/>
                <a:gd name="connsiteY233" fmla="*/ 1213939 h 1213938"/>
                <a:gd name="connsiteX234" fmla="*/ 300586 w 1318869"/>
                <a:gd name="connsiteY234" fmla="*/ 1213939 h 1213938"/>
                <a:gd name="connsiteX235" fmla="*/ 301876 w 1318869"/>
                <a:gd name="connsiteY235" fmla="*/ 1213939 h 1213938"/>
                <a:gd name="connsiteX236" fmla="*/ 303162 w 1318869"/>
                <a:gd name="connsiteY236" fmla="*/ 1213939 h 1213938"/>
                <a:gd name="connsiteX237" fmla="*/ 304451 w 1318869"/>
                <a:gd name="connsiteY237" fmla="*/ 1213939 h 1213938"/>
                <a:gd name="connsiteX238" fmla="*/ 305737 w 1318869"/>
                <a:gd name="connsiteY238" fmla="*/ 1213939 h 1213938"/>
                <a:gd name="connsiteX239" fmla="*/ 307027 w 1318869"/>
                <a:gd name="connsiteY239" fmla="*/ 1213939 h 1213938"/>
                <a:gd name="connsiteX240" fmla="*/ 308313 w 1318869"/>
                <a:gd name="connsiteY240" fmla="*/ 1213939 h 1213938"/>
                <a:gd name="connsiteX241" fmla="*/ 309598 w 1318869"/>
                <a:gd name="connsiteY241" fmla="*/ 1213939 h 1213938"/>
                <a:gd name="connsiteX242" fmla="*/ 310888 w 1318869"/>
                <a:gd name="connsiteY242" fmla="*/ 1213939 h 1213938"/>
                <a:gd name="connsiteX243" fmla="*/ 312174 w 1318869"/>
                <a:gd name="connsiteY243" fmla="*/ 1213939 h 1213938"/>
                <a:gd name="connsiteX244" fmla="*/ 313463 w 1318869"/>
                <a:gd name="connsiteY244" fmla="*/ 1213939 h 1213938"/>
                <a:gd name="connsiteX245" fmla="*/ 314749 w 1318869"/>
                <a:gd name="connsiteY245" fmla="*/ 1213939 h 1213938"/>
                <a:gd name="connsiteX246" fmla="*/ 316039 w 1318869"/>
                <a:gd name="connsiteY246" fmla="*/ 1213939 h 1213938"/>
                <a:gd name="connsiteX247" fmla="*/ 317325 w 1318869"/>
                <a:gd name="connsiteY247" fmla="*/ 1213939 h 1213938"/>
                <a:gd name="connsiteX248" fmla="*/ 318610 w 1318869"/>
                <a:gd name="connsiteY248" fmla="*/ 1213939 h 1213938"/>
                <a:gd name="connsiteX249" fmla="*/ 319900 w 1318869"/>
                <a:gd name="connsiteY249" fmla="*/ 1213939 h 1213938"/>
                <a:gd name="connsiteX250" fmla="*/ 321186 w 1318869"/>
                <a:gd name="connsiteY250" fmla="*/ 1213939 h 1213938"/>
                <a:gd name="connsiteX251" fmla="*/ 322476 w 1318869"/>
                <a:gd name="connsiteY251" fmla="*/ 1213939 h 1213938"/>
                <a:gd name="connsiteX252" fmla="*/ 323761 w 1318869"/>
                <a:gd name="connsiteY252" fmla="*/ 1213939 h 1213938"/>
                <a:gd name="connsiteX253" fmla="*/ 325051 w 1318869"/>
                <a:gd name="connsiteY253" fmla="*/ 1213939 h 1213938"/>
                <a:gd name="connsiteX254" fmla="*/ 326337 w 1318869"/>
                <a:gd name="connsiteY254" fmla="*/ 1213939 h 1213938"/>
                <a:gd name="connsiteX255" fmla="*/ 327623 w 1318869"/>
                <a:gd name="connsiteY255" fmla="*/ 1213939 h 1213938"/>
                <a:gd name="connsiteX256" fmla="*/ 328912 w 1318869"/>
                <a:gd name="connsiteY256" fmla="*/ 1213939 h 1213938"/>
                <a:gd name="connsiteX257" fmla="*/ 330198 w 1318869"/>
                <a:gd name="connsiteY257" fmla="*/ 1213939 h 1213938"/>
                <a:gd name="connsiteX258" fmla="*/ 331488 w 1318869"/>
                <a:gd name="connsiteY258" fmla="*/ 1213939 h 1213938"/>
                <a:gd name="connsiteX259" fmla="*/ 332774 w 1318869"/>
                <a:gd name="connsiteY259" fmla="*/ 1213939 h 1213938"/>
                <a:gd name="connsiteX260" fmla="*/ 334063 w 1318869"/>
                <a:gd name="connsiteY260" fmla="*/ 1213939 h 1213938"/>
                <a:gd name="connsiteX261" fmla="*/ 335349 w 1318869"/>
                <a:gd name="connsiteY261" fmla="*/ 1213939 h 1213938"/>
                <a:gd name="connsiteX262" fmla="*/ 336635 w 1318869"/>
                <a:gd name="connsiteY262" fmla="*/ 1213939 h 1213938"/>
                <a:gd name="connsiteX263" fmla="*/ 337925 w 1318869"/>
                <a:gd name="connsiteY263" fmla="*/ 1213939 h 1213938"/>
                <a:gd name="connsiteX264" fmla="*/ 339210 w 1318869"/>
                <a:gd name="connsiteY264" fmla="*/ 1213939 h 1213938"/>
                <a:gd name="connsiteX265" fmla="*/ 340500 w 1318869"/>
                <a:gd name="connsiteY265" fmla="*/ 1213939 h 1213938"/>
                <a:gd name="connsiteX266" fmla="*/ 341786 w 1318869"/>
                <a:gd name="connsiteY266" fmla="*/ 1213939 h 1213938"/>
                <a:gd name="connsiteX267" fmla="*/ 343076 w 1318869"/>
                <a:gd name="connsiteY267" fmla="*/ 1213939 h 1213938"/>
                <a:gd name="connsiteX268" fmla="*/ 344361 w 1318869"/>
                <a:gd name="connsiteY268" fmla="*/ 1213939 h 1213938"/>
                <a:gd name="connsiteX269" fmla="*/ 345647 w 1318869"/>
                <a:gd name="connsiteY269" fmla="*/ 1213939 h 1213938"/>
                <a:gd name="connsiteX270" fmla="*/ 346937 w 1318869"/>
                <a:gd name="connsiteY270" fmla="*/ 1213939 h 1213938"/>
                <a:gd name="connsiteX271" fmla="*/ 348222 w 1318869"/>
                <a:gd name="connsiteY271" fmla="*/ 1213939 h 1213938"/>
                <a:gd name="connsiteX272" fmla="*/ 349512 w 1318869"/>
                <a:gd name="connsiteY272" fmla="*/ 1213939 h 1213938"/>
                <a:gd name="connsiteX273" fmla="*/ 350798 w 1318869"/>
                <a:gd name="connsiteY273" fmla="*/ 1213939 h 1213938"/>
                <a:gd name="connsiteX274" fmla="*/ 352088 w 1318869"/>
                <a:gd name="connsiteY274" fmla="*/ 1213939 h 1213938"/>
                <a:gd name="connsiteX275" fmla="*/ 353373 w 1318869"/>
                <a:gd name="connsiteY275" fmla="*/ 1213939 h 1213938"/>
                <a:gd name="connsiteX276" fmla="*/ 354659 w 1318869"/>
                <a:gd name="connsiteY276" fmla="*/ 1213939 h 1213938"/>
                <a:gd name="connsiteX277" fmla="*/ 355949 w 1318869"/>
                <a:gd name="connsiteY277" fmla="*/ 1213939 h 1213938"/>
                <a:gd name="connsiteX278" fmla="*/ 357235 w 1318869"/>
                <a:gd name="connsiteY278" fmla="*/ 1213939 h 1213938"/>
                <a:gd name="connsiteX279" fmla="*/ 358524 w 1318869"/>
                <a:gd name="connsiteY279" fmla="*/ 1213939 h 1213938"/>
                <a:gd name="connsiteX280" fmla="*/ 359810 w 1318869"/>
                <a:gd name="connsiteY280" fmla="*/ 1213939 h 1213938"/>
                <a:gd name="connsiteX281" fmla="*/ 361100 w 1318869"/>
                <a:gd name="connsiteY281" fmla="*/ 1213939 h 1213938"/>
                <a:gd name="connsiteX282" fmla="*/ 362386 w 1318869"/>
                <a:gd name="connsiteY282" fmla="*/ 1213939 h 1213938"/>
                <a:gd name="connsiteX283" fmla="*/ 363675 w 1318869"/>
                <a:gd name="connsiteY283" fmla="*/ 1213939 h 1213938"/>
                <a:gd name="connsiteX284" fmla="*/ 364961 w 1318869"/>
                <a:gd name="connsiteY284" fmla="*/ 1213939 h 1213938"/>
                <a:gd name="connsiteX285" fmla="*/ 366247 w 1318869"/>
                <a:gd name="connsiteY285" fmla="*/ 1213939 h 1213938"/>
                <a:gd name="connsiteX286" fmla="*/ 367537 w 1318869"/>
                <a:gd name="connsiteY286" fmla="*/ 1213939 h 1213938"/>
                <a:gd name="connsiteX287" fmla="*/ 368822 w 1318869"/>
                <a:gd name="connsiteY287" fmla="*/ 1213939 h 1213938"/>
                <a:gd name="connsiteX288" fmla="*/ 370112 w 1318869"/>
                <a:gd name="connsiteY288" fmla="*/ 1213939 h 1213938"/>
                <a:gd name="connsiteX289" fmla="*/ 371398 w 1318869"/>
                <a:gd name="connsiteY289" fmla="*/ 1213939 h 1213938"/>
                <a:gd name="connsiteX290" fmla="*/ 372688 w 1318869"/>
                <a:gd name="connsiteY290" fmla="*/ 1213939 h 1213938"/>
                <a:gd name="connsiteX291" fmla="*/ 373973 w 1318869"/>
                <a:gd name="connsiteY291" fmla="*/ 1213939 h 1213938"/>
                <a:gd name="connsiteX292" fmla="*/ 375259 w 1318869"/>
                <a:gd name="connsiteY292" fmla="*/ 1213939 h 1213938"/>
                <a:gd name="connsiteX293" fmla="*/ 376549 w 1318869"/>
                <a:gd name="connsiteY293" fmla="*/ 1213939 h 1213938"/>
                <a:gd name="connsiteX294" fmla="*/ 377835 w 1318869"/>
                <a:gd name="connsiteY294" fmla="*/ 1213939 h 1213938"/>
                <a:gd name="connsiteX295" fmla="*/ 379124 w 1318869"/>
                <a:gd name="connsiteY295" fmla="*/ 1213939 h 1213938"/>
                <a:gd name="connsiteX296" fmla="*/ 380410 w 1318869"/>
                <a:gd name="connsiteY296" fmla="*/ 1213939 h 1213938"/>
                <a:gd name="connsiteX297" fmla="*/ 381700 w 1318869"/>
                <a:gd name="connsiteY297" fmla="*/ 1213939 h 1213938"/>
                <a:gd name="connsiteX298" fmla="*/ 382986 w 1318869"/>
                <a:gd name="connsiteY298" fmla="*/ 1213939 h 1213938"/>
                <a:gd name="connsiteX299" fmla="*/ 384271 w 1318869"/>
                <a:gd name="connsiteY299" fmla="*/ 1213939 h 1213938"/>
                <a:gd name="connsiteX300" fmla="*/ 385561 w 1318869"/>
                <a:gd name="connsiteY300" fmla="*/ 1213939 h 1213938"/>
                <a:gd name="connsiteX301" fmla="*/ 386847 w 1318869"/>
                <a:gd name="connsiteY301" fmla="*/ 1213939 h 1213938"/>
                <a:gd name="connsiteX302" fmla="*/ 388137 w 1318869"/>
                <a:gd name="connsiteY302" fmla="*/ 1213939 h 1213938"/>
                <a:gd name="connsiteX303" fmla="*/ 389422 w 1318869"/>
                <a:gd name="connsiteY303" fmla="*/ 1213939 h 1213938"/>
                <a:gd name="connsiteX304" fmla="*/ 390712 w 1318869"/>
                <a:gd name="connsiteY304" fmla="*/ 1213939 h 1213938"/>
                <a:gd name="connsiteX305" fmla="*/ 391998 w 1318869"/>
                <a:gd name="connsiteY305" fmla="*/ 1213939 h 1213938"/>
                <a:gd name="connsiteX306" fmla="*/ 393283 w 1318869"/>
                <a:gd name="connsiteY306" fmla="*/ 1213939 h 1213938"/>
                <a:gd name="connsiteX307" fmla="*/ 394573 w 1318869"/>
                <a:gd name="connsiteY307" fmla="*/ 1213939 h 1213938"/>
                <a:gd name="connsiteX308" fmla="*/ 395859 w 1318869"/>
                <a:gd name="connsiteY308" fmla="*/ 1213939 h 1213938"/>
                <a:gd name="connsiteX309" fmla="*/ 397149 w 1318869"/>
                <a:gd name="connsiteY309" fmla="*/ 1213939 h 1213938"/>
                <a:gd name="connsiteX310" fmla="*/ 398434 w 1318869"/>
                <a:gd name="connsiteY310" fmla="*/ 1213939 h 1213938"/>
                <a:gd name="connsiteX311" fmla="*/ 399724 w 1318869"/>
                <a:gd name="connsiteY311" fmla="*/ 1213939 h 1213938"/>
                <a:gd name="connsiteX312" fmla="*/ 401010 w 1318869"/>
                <a:gd name="connsiteY312" fmla="*/ 1213939 h 1213938"/>
                <a:gd name="connsiteX313" fmla="*/ 402296 w 1318869"/>
                <a:gd name="connsiteY313" fmla="*/ 1213939 h 1213938"/>
                <a:gd name="connsiteX314" fmla="*/ 403585 w 1318869"/>
                <a:gd name="connsiteY314" fmla="*/ 1213939 h 1213938"/>
                <a:gd name="connsiteX315" fmla="*/ 404871 w 1318869"/>
                <a:gd name="connsiteY315" fmla="*/ 1213939 h 1213938"/>
                <a:gd name="connsiteX316" fmla="*/ 406161 w 1318869"/>
                <a:gd name="connsiteY316" fmla="*/ 1213939 h 1213938"/>
                <a:gd name="connsiteX317" fmla="*/ 407447 w 1318869"/>
                <a:gd name="connsiteY317" fmla="*/ 1213939 h 1213938"/>
                <a:gd name="connsiteX318" fmla="*/ 408736 w 1318869"/>
                <a:gd name="connsiteY318" fmla="*/ 1213939 h 1213938"/>
                <a:gd name="connsiteX319" fmla="*/ 410022 w 1318869"/>
                <a:gd name="connsiteY319" fmla="*/ 1213939 h 1213938"/>
                <a:gd name="connsiteX320" fmla="*/ 411308 w 1318869"/>
                <a:gd name="connsiteY320" fmla="*/ 1213939 h 1213938"/>
                <a:gd name="connsiteX321" fmla="*/ 412598 w 1318869"/>
                <a:gd name="connsiteY321" fmla="*/ 1213939 h 1213938"/>
                <a:gd name="connsiteX322" fmla="*/ 413883 w 1318869"/>
                <a:gd name="connsiteY322" fmla="*/ 1213939 h 1213938"/>
                <a:gd name="connsiteX323" fmla="*/ 415173 w 1318869"/>
                <a:gd name="connsiteY323" fmla="*/ 1213939 h 1213938"/>
                <a:gd name="connsiteX324" fmla="*/ 416459 w 1318869"/>
                <a:gd name="connsiteY324" fmla="*/ 1213939 h 1213938"/>
                <a:gd name="connsiteX325" fmla="*/ 417749 w 1318869"/>
                <a:gd name="connsiteY325" fmla="*/ 1213939 h 1213938"/>
                <a:gd name="connsiteX326" fmla="*/ 419034 w 1318869"/>
                <a:gd name="connsiteY326" fmla="*/ 1213939 h 1213938"/>
                <a:gd name="connsiteX327" fmla="*/ 420320 w 1318869"/>
                <a:gd name="connsiteY327" fmla="*/ 1213939 h 1213938"/>
                <a:gd name="connsiteX328" fmla="*/ 421610 w 1318869"/>
                <a:gd name="connsiteY328" fmla="*/ 1213939 h 1213938"/>
                <a:gd name="connsiteX329" fmla="*/ 422896 w 1318869"/>
                <a:gd name="connsiteY329" fmla="*/ 1213939 h 1213938"/>
                <a:gd name="connsiteX330" fmla="*/ 424185 w 1318869"/>
                <a:gd name="connsiteY330" fmla="*/ 1213939 h 1213938"/>
                <a:gd name="connsiteX331" fmla="*/ 425471 w 1318869"/>
                <a:gd name="connsiteY331" fmla="*/ 1213939 h 1213938"/>
                <a:gd name="connsiteX332" fmla="*/ 426761 w 1318869"/>
                <a:gd name="connsiteY332" fmla="*/ 1213939 h 1213938"/>
                <a:gd name="connsiteX333" fmla="*/ 428047 w 1318869"/>
                <a:gd name="connsiteY333" fmla="*/ 1213939 h 1213938"/>
                <a:gd name="connsiteX334" fmla="*/ 429332 w 1318869"/>
                <a:gd name="connsiteY334" fmla="*/ 1213939 h 1213938"/>
                <a:gd name="connsiteX335" fmla="*/ 430622 w 1318869"/>
                <a:gd name="connsiteY335" fmla="*/ 1213939 h 1213938"/>
                <a:gd name="connsiteX336" fmla="*/ 431908 w 1318869"/>
                <a:gd name="connsiteY336" fmla="*/ 1213939 h 1213938"/>
                <a:gd name="connsiteX337" fmla="*/ 433198 w 1318869"/>
                <a:gd name="connsiteY337" fmla="*/ 1213939 h 1213938"/>
                <a:gd name="connsiteX338" fmla="*/ 434483 w 1318869"/>
                <a:gd name="connsiteY338" fmla="*/ 1213939 h 1213938"/>
                <a:gd name="connsiteX339" fmla="*/ 435773 w 1318869"/>
                <a:gd name="connsiteY339" fmla="*/ 1213939 h 1213938"/>
                <a:gd name="connsiteX340" fmla="*/ 437059 w 1318869"/>
                <a:gd name="connsiteY340" fmla="*/ 1213939 h 1213938"/>
                <a:gd name="connsiteX341" fmla="*/ 438344 w 1318869"/>
                <a:gd name="connsiteY341" fmla="*/ 1213939 h 1213938"/>
                <a:gd name="connsiteX342" fmla="*/ 439634 w 1318869"/>
                <a:gd name="connsiteY342" fmla="*/ 1213939 h 1213938"/>
                <a:gd name="connsiteX343" fmla="*/ 440920 w 1318869"/>
                <a:gd name="connsiteY343" fmla="*/ 1213939 h 1213938"/>
                <a:gd name="connsiteX344" fmla="*/ 442210 w 1318869"/>
                <a:gd name="connsiteY344" fmla="*/ 1213939 h 1213938"/>
                <a:gd name="connsiteX345" fmla="*/ 443495 w 1318869"/>
                <a:gd name="connsiteY345" fmla="*/ 1213939 h 1213938"/>
                <a:gd name="connsiteX346" fmla="*/ 444785 w 1318869"/>
                <a:gd name="connsiteY346" fmla="*/ 1213939 h 1213938"/>
                <a:gd name="connsiteX347" fmla="*/ 446071 w 1318869"/>
                <a:gd name="connsiteY347" fmla="*/ 1213939 h 1213938"/>
                <a:gd name="connsiteX348" fmla="*/ 447357 w 1318869"/>
                <a:gd name="connsiteY348" fmla="*/ 1213939 h 1213938"/>
                <a:gd name="connsiteX349" fmla="*/ 448646 w 1318869"/>
                <a:gd name="connsiteY349" fmla="*/ 1213939 h 1213938"/>
                <a:gd name="connsiteX350" fmla="*/ 449932 w 1318869"/>
                <a:gd name="connsiteY350" fmla="*/ 1213939 h 1213938"/>
                <a:gd name="connsiteX351" fmla="*/ 451222 w 1318869"/>
                <a:gd name="connsiteY351" fmla="*/ 1213939 h 1213938"/>
                <a:gd name="connsiteX352" fmla="*/ 452508 w 1318869"/>
                <a:gd name="connsiteY352" fmla="*/ 1213939 h 1213938"/>
                <a:gd name="connsiteX353" fmla="*/ 453797 w 1318869"/>
                <a:gd name="connsiteY353" fmla="*/ 1213939 h 1213938"/>
                <a:gd name="connsiteX354" fmla="*/ 455083 w 1318869"/>
                <a:gd name="connsiteY354" fmla="*/ 1213939 h 1213938"/>
                <a:gd name="connsiteX355" fmla="*/ 456373 w 1318869"/>
                <a:gd name="connsiteY355" fmla="*/ 1213939 h 1213938"/>
                <a:gd name="connsiteX356" fmla="*/ 457659 w 1318869"/>
                <a:gd name="connsiteY356" fmla="*/ 1213939 h 1213938"/>
                <a:gd name="connsiteX357" fmla="*/ 458944 w 1318869"/>
                <a:gd name="connsiteY357" fmla="*/ 1213939 h 1213938"/>
                <a:gd name="connsiteX358" fmla="*/ 460234 w 1318869"/>
                <a:gd name="connsiteY358" fmla="*/ 1213939 h 1213938"/>
                <a:gd name="connsiteX359" fmla="*/ 461520 w 1318869"/>
                <a:gd name="connsiteY359" fmla="*/ 1213939 h 1213938"/>
                <a:gd name="connsiteX360" fmla="*/ 462810 w 1318869"/>
                <a:gd name="connsiteY360" fmla="*/ 1213939 h 1213938"/>
                <a:gd name="connsiteX361" fmla="*/ 464095 w 1318869"/>
                <a:gd name="connsiteY361" fmla="*/ 1213939 h 1213938"/>
                <a:gd name="connsiteX362" fmla="*/ 465385 w 1318869"/>
                <a:gd name="connsiteY362" fmla="*/ 1213939 h 1213938"/>
                <a:gd name="connsiteX363" fmla="*/ 466671 w 1318869"/>
                <a:gd name="connsiteY363" fmla="*/ 1213939 h 1213938"/>
                <a:gd name="connsiteX364" fmla="*/ 467957 w 1318869"/>
                <a:gd name="connsiteY364" fmla="*/ 1213939 h 1213938"/>
                <a:gd name="connsiteX365" fmla="*/ 469246 w 1318869"/>
                <a:gd name="connsiteY365" fmla="*/ 1213939 h 1213938"/>
                <a:gd name="connsiteX366" fmla="*/ 470532 w 1318869"/>
                <a:gd name="connsiteY366" fmla="*/ 1213939 h 1213938"/>
                <a:gd name="connsiteX367" fmla="*/ 471822 w 1318869"/>
                <a:gd name="connsiteY367" fmla="*/ 1213939 h 1213938"/>
                <a:gd name="connsiteX368" fmla="*/ 473108 w 1318869"/>
                <a:gd name="connsiteY368" fmla="*/ 1213939 h 1213938"/>
                <a:gd name="connsiteX369" fmla="*/ 474397 w 1318869"/>
                <a:gd name="connsiteY369" fmla="*/ 1213939 h 1213938"/>
                <a:gd name="connsiteX370" fmla="*/ 475683 w 1318869"/>
                <a:gd name="connsiteY370" fmla="*/ 1213939 h 1213938"/>
                <a:gd name="connsiteX371" fmla="*/ 476969 w 1318869"/>
                <a:gd name="connsiteY371" fmla="*/ 1213939 h 1213938"/>
                <a:gd name="connsiteX372" fmla="*/ 478259 w 1318869"/>
                <a:gd name="connsiteY372" fmla="*/ 1213939 h 1213938"/>
                <a:gd name="connsiteX373" fmla="*/ 479544 w 1318869"/>
                <a:gd name="connsiteY373" fmla="*/ 1213939 h 1213938"/>
                <a:gd name="connsiteX374" fmla="*/ 480834 w 1318869"/>
                <a:gd name="connsiteY374" fmla="*/ 1213939 h 1213938"/>
                <a:gd name="connsiteX375" fmla="*/ 482120 w 1318869"/>
                <a:gd name="connsiteY375" fmla="*/ 1213939 h 1213938"/>
                <a:gd name="connsiteX376" fmla="*/ 483410 w 1318869"/>
                <a:gd name="connsiteY376" fmla="*/ 1213939 h 1213938"/>
                <a:gd name="connsiteX377" fmla="*/ 484695 w 1318869"/>
                <a:gd name="connsiteY377" fmla="*/ 1213939 h 1213938"/>
                <a:gd name="connsiteX378" fmla="*/ 485981 w 1318869"/>
                <a:gd name="connsiteY378" fmla="*/ 1213939 h 1213938"/>
                <a:gd name="connsiteX379" fmla="*/ 487271 w 1318869"/>
                <a:gd name="connsiteY379" fmla="*/ 1213939 h 1213938"/>
                <a:gd name="connsiteX380" fmla="*/ 488556 w 1318869"/>
                <a:gd name="connsiteY380" fmla="*/ 1213939 h 1213938"/>
                <a:gd name="connsiteX381" fmla="*/ 489846 w 1318869"/>
                <a:gd name="connsiteY381" fmla="*/ 1213939 h 1213938"/>
                <a:gd name="connsiteX382" fmla="*/ 491132 w 1318869"/>
                <a:gd name="connsiteY382" fmla="*/ 1213939 h 1213938"/>
                <a:gd name="connsiteX383" fmla="*/ 492422 w 1318869"/>
                <a:gd name="connsiteY383" fmla="*/ 1213939 h 1213938"/>
                <a:gd name="connsiteX384" fmla="*/ 493707 w 1318869"/>
                <a:gd name="connsiteY384" fmla="*/ 1213939 h 1213938"/>
                <a:gd name="connsiteX385" fmla="*/ 494993 w 1318869"/>
                <a:gd name="connsiteY385" fmla="*/ 1213939 h 1213938"/>
                <a:gd name="connsiteX386" fmla="*/ 496283 w 1318869"/>
                <a:gd name="connsiteY386" fmla="*/ 1213939 h 1213938"/>
                <a:gd name="connsiteX387" fmla="*/ 497569 w 1318869"/>
                <a:gd name="connsiteY387" fmla="*/ 1213939 h 1213938"/>
                <a:gd name="connsiteX388" fmla="*/ 498858 w 1318869"/>
                <a:gd name="connsiteY388" fmla="*/ 1213939 h 1213938"/>
                <a:gd name="connsiteX389" fmla="*/ 500144 w 1318869"/>
                <a:gd name="connsiteY389" fmla="*/ 1213939 h 1213938"/>
                <a:gd name="connsiteX390" fmla="*/ 501434 w 1318869"/>
                <a:gd name="connsiteY390" fmla="*/ 1213939 h 1213938"/>
                <a:gd name="connsiteX391" fmla="*/ 502720 w 1318869"/>
                <a:gd name="connsiteY391" fmla="*/ 1213939 h 1213938"/>
                <a:gd name="connsiteX392" fmla="*/ 504005 w 1318869"/>
                <a:gd name="connsiteY392" fmla="*/ 1213939 h 1213938"/>
                <a:gd name="connsiteX393" fmla="*/ 505295 w 1318869"/>
                <a:gd name="connsiteY393" fmla="*/ 1213939 h 1213938"/>
                <a:gd name="connsiteX394" fmla="*/ 506581 w 1318869"/>
                <a:gd name="connsiteY394" fmla="*/ 1213939 h 1213938"/>
                <a:gd name="connsiteX395" fmla="*/ 507871 w 1318869"/>
                <a:gd name="connsiteY395" fmla="*/ 1213939 h 1213938"/>
                <a:gd name="connsiteX396" fmla="*/ 509156 w 1318869"/>
                <a:gd name="connsiteY396" fmla="*/ 1213939 h 1213938"/>
                <a:gd name="connsiteX397" fmla="*/ 510446 w 1318869"/>
                <a:gd name="connsiteY397" fmla="*/ 1213939 h 1213938"/>
                <a:gd name="connsiteX398" fmla="*/ 511732 w 1318869"/>
                <a:gd name="connsiteY398" fmla="*/ 1213939 h 1213938"/>
                <a:gd name="connsiteX399" fmla="*/ 513018 w 1318869"/>
                <a:gd name="connsiteY399" fmla="*/ 1213939 h 1213938"/>
                <a:gd name="connsiteX400" fmla="*/ 514307 w 1318869"/>
                <a:gd name="connsiteY400" fmla="*/ 1213939 h 1213938"/>
                <a:gd name="connsiteX401" fmla="*/ 515593 w 1318869"/>
                <a:gd name="connsiteY401" fmla="*/ 1213939 h 1213938"/>
                <a:gd name="connsiteX402" fmla="*/ 516883 w 1318869"/>
                <a:gd name="connsiteY402" fmla="*/ 1213939 h 1213938"/>
                <a:gd name="connsiteX403" fmla="*/ 518169 w 1318869"/>
                <a:gd name="connsiteY403" fmla="*/ 1213939 h 1213938"/>
                <a:gd name="connsiteX404" fmla="*/ 519458 w 1318869"/>
                <a:gd name="connsiteY404" fmla="*/ 1213939 h 1213938"/>
                <a:gd name="connsiteX405" fmla="*/ 520744 w 1318869"/>
                <a:gd name="connsiteY405" fmla="*/ 1213939 h 1213938"/>
                <a:gd name="connsiteX406" fmla="*/ 522030 w 1318869"/>
                <a:gd name="connsiteY406" fmla="*/ 1213939 h 1213938"/>
                <a:gd name="connsiteX407" fmla="*/ 523320 w 1318869"/>
                <a:gd name="connsiteY407" fmla="*/ 1213939 h 1213938"/>
                <a:gd name="connsiteX408" fmla="*/ 524605 w 1318869"/>
                <a:gd name="connsiteY408" fmla="*/ 1213939 h 1213938"/>
                <a:gd name="connsiteX409" fmla="*/ 525895 w 1318869"/>
                <a:gd name="connsiteY409" fmla="*/ 1213939 h 1213938"/>
                <a:gd name="connsiteX410" fmla="*/ 527181 w 1318869"/>
                <a:gd name="connsiteY410" fmla="*/ 1213939 h 1213938"/>
                <a:gd name="connsiteX411" fmla="*/ 528471 w 1318869"/>
                <a:gd name="connsiteY411" fmla="*/ 1213939 h 1213938"/>
                <a:gd name="connsiteX412" fmla="*/ 529756 w 1318869"/>
                <a:gd name="connsiteY412" fmla="*/ 1213939 h 1213938"/>
                <a:gd name="connsiteX413" fmla="*/ 531042 w 1318869"/>
                <a:gd name="connsiteY413" fmla="*/ 1213939 h 1213938"/>
                <a:gd name="connsiteX414" fmla="*/ 532332 w 1318869"/>
                <a:gd name="connsiteY414" fmla="*/ 1213939 h 1213938"/>
                <a:gd name="connsiteX415" fmla="*/ 533617 w 1318869"/>
                <a:gd name="connsiteY415" fmla="*/ 1213939 h 1213938"/>
                <a:gd name="connsiteX416" fmla="*/ 534907 w 1318869"/>
                <a:gd name="connsiteY416" fmla="*/ 1213939 h 1213938"/>
                <a:gd name="connsiteX417" fmla="*/ 536193 w 1318869"/>
                <a:gd name="connsiteY417" fmla="*/ 1213939 h 1213938"/>
                <a:gd name="connsiteX418" fmla="*/ 537483 w 1318869"/>
                <a:gd name="connsiteY418" fmla="*/ 1213939 h 1213938"/>
                <a:gd name="connsiteX419" fmla="*/ 538768 w 1318869"/>
                <a:gd name="connsiteY419" fmla="*/ 1213939 h 1213938"/>
                <a:gd name="connsiteX420" fmla="*/ 540058 w 1318869"/>
                <a:gd name="connsiteY420" fmla="*/ 1213939 h 1213938"/>
                <a:gd name="connsiteX421" fmla="*/ 541344 w 1318869"/>
                <a:gd name="connsiteY421" fmla="*/ 1213939 h 1213938"/>
                <a:gd name="connsiteX422" fmla="*/ 542630 w 1318869"/>
                <a:gd name="connsiteY422" fmla="*/ 1213939 h 1213938"/>
                <a:gd name="connsiteX423" fmla="*/ 543919 w 1318869"/>
                <a:gd name="connsiteY423" fmla="*/ 1213939 h 1213938"/>
                <a:gd name="connsiteX424" fmla="*/ 545205 w 1318869"/>
                <a:gd name="connsiteY424" fmla="*/ 1213939 h 1213938"/>
                <a:gd name="connsiteX425" fmla="*/ 546495 w 1318869"/>
                <a:gd name="connsiteY425" fmla="*/ 1211129 h 1213938"/>
                <a:gd name="connsiteX426" fmla="*/ 547781 w 1318869"/>
                <a:gd name="connsiteY426" fmla="*/ 1211129 h 1213938"/>
                <a:gd name="connsiteX427" fmla="*/ 549070 w 1318869"/>
                <a:gd name="connsiteY427" fmla="*/ 1212066 h 1213938"/>
                <a:gd name="connsiteX428" fmla="*/ 550356 w 1318869"/>
                <a:gd name="connsiteY428" fmla="*/ 1213002 h 1213938"/>
                <a:gd name="connsiteX429" fmla="*/ 551642 w 1318869"/>
                <a:gd name="connsiteY429" fmla="*/ 1211129 h 1213938"/>
                <a:gd name="connsiteX430" fmla="*/ 552932 w 1318869"/>
                <a:gd name="connsiteY430" fmla="*/ 1211129 h 1213938"/>
                <a:gd name="connsiteX431" fmla="*/ 554217 w 1318869"/>
                <a:gd name="connsiteY431" fmla="*/ 1212066 h 1213938"/>
                <a:gd name="connsiteX432" fmla="*/ 555507 w 1318869"/>
                <a:gd name="connsiteY432" fmla="*/ 1212066 h 1213938"/>
                <a:gd name="connsiteX433" fmla="*/ 556793 w 1318869"/>
                <a:gd name="connsiteY433" fmla="*/ 1213002 h 1213938"/>
                <a:gd name="connsiteX434" fmla="*/ 558083 w 1318869"/>
                <a:gd name="connsiteY434" fmla="*/ 1210196 h 1213938"/>
                <a:gd name="connsiteX435" fmla="*/ 559368 w 1318869"/>
                <a:gd name="connsiteY435" fmla="*/ 1213939 h 1213938"/>
                <a:gd name="connsiteX436" fmla="*/ 560654 w 1318869"/>
                <a:gd name="connsiteY436" fmla="*/ 1201772 h 1213938"/>
                <a:gd name="connsiteX437" fmla="*/ 561944 w 1318869"/>
                <a:gd name="connsiteY437" fmla="*/ 1206450 h 1213938"/>
                <a:gd name="connsiteX438" fmla="*/ 563230 w 1318869"/>
                <a:gd name="connsiteY438" fmla="*/ 1211129 h 1213938"/>
                <a:gd name="connsiteX439" fmla="*/ 564519 w 1318869"/>
                <a:gd name="connsiteY439" fmla="*/ 1213002 h 1213938"/>
                <a:gd name="connsiteX440" fmla="*/ 565805 w 1318869"/>
                <a:gd name="connsiteY440" fmla="*/ 1213002 h 1213938"/>
                <a:gd name="connsiteX441" fmla="*/ 567095 w 1318869"/>
                <a:gd name="connsiteY441" fmla="*/ 1213002 h 1213938"/>
                <a:gd name="connsiteX442" fmla="*/ 568381 w 1318869"/>
                <a:gd name="connsiteY442" fmla="*/ 1212066 h 1213938"/>
                <a:gd name="connsiteX443" fmla="*/ 569666 w 1318869"/>
                <a:gd name="connsiteY443" fmla="*/ 1213002 h 1213938"/>
                <a:gd name="connsiteX444" fmla="*/ 570956 w 1318869"/>
                <a:gd name="connsiteY444" fmla="*/ 1213002 h 1213938"/>
                <a:gd name="connsiteX445" fmla="*/ 572242 w 1318869"/>
                <a:gd name="connsiteY445" fmla="*/ 1213939 h 1213938"/>
                <a:gd name="connsiteX446" fmla="*/ 573532 w 1318869"/>
                <a:gd name="connsiteY446" fmla="*/ 1212066 h 1213938"/>
                <a:gd name="connsiteX447" fmla="*/ 574817 w 1318869"/>
                <a:gd name="connsiteY447" fmla="*/ 1212066 h 1213938"/>
                <a:gd name="connsiteX448" fmla="*/ 576107 w 1318869"/>
                <a:gd name="connsiteY448" fmla="*/ 1213939 h 1213938"/>
                <a:gd name="connsiteX449" fmla="*/ 577393 w 1318869"/>
                <a:gd name="connsiteY449" fmla="*/ 1202708 h 1213938"/>
                <a:gd name="connsiteX450" fmla="*/ 578678 w 1318869"/>
                <a:gd name="connsiteY450" fmla="*/ 913496 h 1213938"/>
                <a:gd name="connsiteX451" fmla="*/ 579968 w 1318869"/>
                <a:gd name="connsiteY451" fmla="*/ 934088 h 1213938"/>
                <a:gd name="connsiteX452" fmla="*/ 581254 w 1318869"/>
                <a:gd name="connsiteY452" fmla="*/ 1046404 h 1213938"/>
                <a:gd name="connsiteX453" fmla="*/ 582544 w 1318869"/>
                <a:gd name="connsiteY453" fmla="*/ 1036106 h 1213938"/>
                <a:gd name="connsiteX454" fmla="*/ 583829 w 1318869"/>
                <a:gd name="connsiteY454" fmla="*/ 979014 h 1213938"/>
                <a:gd name="connsiteX455" fmla="*/ 585119 w 1318869"/>
                <a:gd name="connsiteY455" fmla="*/ 1042658 h 1213938"/>
                <a:gd name="connsiteX456" fmla="*/ 586405 w 1318869"/>
                <a:gd name="connsiteY456" fmla="*/ 1049209 h 1213938"/>
                <a:gd name="connsiteX457" fmla="*/ 587695 w 1318869"/>
                <a:gd name="connsiteY457" fmla="*/ 968716 h 1213938"/>
                <a:gd name="connsiteX458" fmla="*/ 588980 w 1318869"/>
                <a:gd name="connsiteY458" fmla="*/ 1044531 h 1213938"/>
                <a:gd name="connsiteX459" fmla="*/ 590266 w 1318869"/>
                <a:gd name="connsiteY459" fmla="*/ 1078226 h 1213938"/>
                <a:gd name="connsiteX460" fmla="*/ 591556 w 1318869"/>
                <a:gd name="connsiteY460" fmla="*/ 1098817 h 1213938"/>
                <a:gd name="connsiteX461" fmla="*/ 592842 w 1318869"/>
                <a:gd name="connsiteY461" fmla="*/ 1092266 h 1213938"/>
                <a:gd name="connsiteX462" fmla="*/ 594131 w 1318869"/>
                <a:gd name="connsiteY462" fmla="*/ 1102560 h 1213938"/>
                <a:gd name="connsiteX463" fmla="*/ 595417 w 1318869"/>
                <a:gd name="connsiteY463" fmla="*/ 1110984 h 1213938"/>
                <a:gd name="connsiteX464" fmla="*/ 596707 w 1318869"/>
                <a:gd name="connsiteY464" fmla="*/ 1016451 h 1213938"/>
                <a:gd name="connsiteX465" fmla="*/ 597993 w 1318869"/>
                <a:gd name="connsiteY465" fmla="*/ 1020197 h 1213938"/>
                <a:gd name="connsiteX466" fmla="*/ 599278 w 1318869"/>
                <a:gd name="connsiteY466" fmla="*/ 1060440 h 1213938"/>
                <a:gd name="connsiteX467" fmla="*/ 600568 w 1318869"/>
                <a:gd name="connsiteY467" fmla="*/ 1019260 h 1213938"/>
                <a:gd name="connsiteX468" fmla="*/ 601854 w 1318869"/>
                <a:gd name="connsiteY468" fmla="*/ 970589 h 1213938"/>
                <a:gd name="connsiteX469" fmla="*/ 603144 w 1318869"/>
                <a:gd name="connsiteY469" fmla="*/ 951870 h 1213938"/>
                <a:gd name="connsiteX470" fmla="*/ 604429 w 1318869"/>
                <a:gd name="connsiteY470" fmla="*/ 955612 h 1213938"/>
                <a:gd name="connsiteX471" fmla="*/ 605719 w 1318869"/>
                <a:gd name="connsiteY471" fmla="*/ 1036106 h 1213938"/>
                <a:gd name="connsiteX472" fmla="*/ 607005 w 1318869"/>
                <a:gd name="connsiteY472" fmla="*/ 1024875 h 1213938"/>
                <a:gd name="connsiteX473" fmla="*/ 608291 w 1318869"/>
                <a:gd name="connsiteY473" fmla="*/ 1003347 h 1213938"/>
                <a:gd name="connsiteX474" fmla="*/ 609580 w 1318869"/>
                <a:gd name="connsiteY474" fmla="*/ 1027681 h 1213938"/>
                <a:gd name="connsiteX475" fmla="*/ 610866 w 1318869"/>
                <a:gd name="connsiteY475" fmla="*/ 974335 h 1213938"/>
                <a:gd name="connsiteX476" fmla="*/ 612156 w 1318869"/>
                <a:gd name="connsiteY476" fmla="*/ 1047336 h 1213938"/>
                <a:gd name="connsiteX477" fmla="*/ 613442 w 1318869"/>
                <a:gd name="connsiteY477" fmla="*/ 1041721 h 1213938"/>
                <a:gd name="connsiteX478" fmla="*/ 614731 w 1318869"/>
                <a:gd name="connsiteY478" fmla="*/ 1002411 h 1213938"/>
                <a:gd name="connsiteX479" fmla="*/ 616017 w 1318869"/>
                <a:gd name="connsiteY479" fmla="*/ 979014 h 1213938"/>
                <a:gd name="connsiteX480" fmla="*/ 617303 w 1318869"/>
                <a:gd name="connsiteY480" fmla="*/ 1091329 h 1213938"/>
                <a:gd name="connsiteX481" fmla="*/ 618593 w 1318869"/>
                <a:gd name="connsiteY481" fmla="*/ 1070737 h 1213938"/>
                <a:gd name="connsiteX482" fmla="*/ 619878 w 1318869"/>
                <a:gd name="connsiteY482" fmla="*/ 1023939 h 1213938"/>
                <a:gd name="connsiteX483" fmla="*/ 621168 w 1318869"/>
                <a:gd name="connsiteY483" fmla="*/ 1043594 h 1213938"/>
                <a:gd name="connsiteX484" fmla="*/ 622454 w 1318869"/>
                <a:gd name="connsiteY484" fmla="*/ 1046404 h 1213938"/>
                <a:gd name="connsiteX485" fmla="*/ 623744 w 1318869"/>
                <a:gd name="connsiteY485" fmla="*/ 1079162 h 1213938"/>
                <a:gd name="connsiteX486" fmla="*/ 625029 w 1318869"/>
                <a:gd name="connsiteY486" fmla="*/ 978077 h 1213938"/>
                <a:gd name="connsiteX487" fmla="*/ 626315 w 1318869"/>
                <a:gd name="connsiteY487" fmla="*/ 1076353 h 1213938"/>
                <a:gd name="connsiteX488" fmla="*/ 627605 w 1318869"/>
                <a:gd name="connsiteY488" fmla="*/ 1056697 h 1213938"/>
                <a:gd name="connsiteX489" fmla="*/ 628890 w 1318869"/>
                <a:gd name="connsiteY489" fmla="*/ 946255 h 1213938"/>
                <a:gd name="connsiteX490" fmla="*/ 630180 w 1318869"/>
                <a:gd name="connsiteY490" fmla="*/ 956549 h 1213938"/>
                <a:gd name="connsiteX491" fmla="*/ 631466 w 1318869"/>
                <a:gd name="connsiteY491" fmla="*/ 1038915 h 1213938"/>
                <a:gd name="connsiteX492" fmla="*/ 632752 w 1318869"/>
                <a:gd name="connsiteY492" fmla="*/ 1015514 h 1213938"/>
                <a:gd name="connsiteX493" fmla="*/ 634041 w 1318869"/>
                <a:gd name="connsiteY493" fmla="*/ 1021129 h 1213938"/>
                <a:gd name="connsiteX494" fmla="*/ 635327 w 1318869"/>
                <a:gd name="connsiteY494" fmla="*/ 1066991 h 1213938"/>
                <a:gd name="connsiteX495" fmla="*/ 636617 w 1318869"/>
                <a:gd name="connsiteY495" fmla="*/ 1122215 h 1213938"/>
                <a:gd name="connsiteX496" fmla="*/ 637903 w 1318869"/>
                <a:gd name="connsiteY496" fmla="*/ 1031427 h 1213938"/>
                <a:gd name="connsiteX497" fmla="*/ 639192 w 1318869"/>
                <a:gd name="connsiteY497" fmla="*/ 1046404 h 1213938"/>
                <a:gd name="connsiteX498" fmla="*/ 640478 w 1318869"/>
                <a:gd name="connsiteY498" fmla="*/ 1068864 h 1213938"/>
                <a:gd name="connsiteX499" fmla="*/ 641768 w 1318869"/>
                <a:gd name="connsiteY499" fmla="*/ 991180 h 1213938"/>
                <a:gd name="connsiteX500" fmla="*/ 643054 w 1318869"/>
                <a:gd name="connsiteY500" fmla="*/ 832066 h 1213938"/>
                <a:gd name="connsiteX501" fmla="*/ 644339 w 1318869"/>
                <a:gd name="connsiteY501" fmla="*/ 998669 h 1213938"/>
                <a:gd name="connsiteX502" fmla="*/ 645629 w 1318869"/>
                <a:gd name="connsiteY502" fmla="*/ 1024875 h 1213938"/>
                <a:gd name="connsiteX503" fmla="*/ 646915 w 1318869"/>
                <a:gd name="connsiteY503" fmla="*/ 913496 h 1213938"/>
                <a:gd name="connsiteX504" fmla="*/ 648205 w 1318869"/>
                <a:gd name="connsiteY504" fmla="*/ 955612 h 1213938"/>
                <a:gd name="connsiteX505" fmla="*/ 649490 w 1318869"/>
                <a:gd name="connsiteY505" fmla="*/ 1002411 h 1213938"/>
                <a:gd name="connsiteX506" fmla="*/ 650780 w 1318869"/>
                <a:gd name="connsiteY506" fmla="*/ 995859 h 1213938"/>
                <a:gd name="connsiteX507" fmla="*/ 652066 w 1318869"/>
                <a:gd name="connsiteY507" fmla="*/ 764680 h 1213938"/>
                <a:gd name="connsiteX508" fmla="*/ 653352 w 1318869"/>
                <a:gd name="connsiteY508" fmla="*/ 1043594 h 1213938"/>
                <a:gd name="connsiteX509" fmla="*/ 654641 w 1318869"/>
                <a:gd name="connsiteY509" fmla="*/ 964974 h 1213938"/>
                <a:gd name="connsiteX510" fmla="*/ 655927 w 1318869"/>
                <a:gd name="connsiteY510" fmla="*/ 1028618 h 1213938"/>
                <a:gd name="connsiteX511" fmla="*/ 657217 w 1318869"/>
                <a:gd name="connsiteY511" fmla="*/ 1050146 h 1213938"/>
                <a:gd name="connsiteX512" fmla="*/ 658503 w 1318869"/>
                <a:gd name="connsiteY512" fmla="*/ 1081968 h 1213938"/>
                <a:gd name="connsiteX513" fmla="*/ 659792 w 1318869"/>
                <a:gd name="connsiteY513" fmla="*/ 944382 h 1213938"/>
                <a:gd name="connsiteX514" fmla="*/ 661078 w 1318869"/>
                <a:gd name="connsiteY514" fmla="*/ 973398 h 1213938"/>
                <a:gd name="connsiteX515" fmla="*/ 662364 w 1318869"/>
                <a:gd name="connsiteY515" fmla="*/ 1017387 h 1213938"/>
                <a:gd name="connsiteX516" fmla="*/ 663654 w 1318869"/>
                <a:gd name="connsiteY516" fmla="*/ 1019260 h 1213938"/>
                <a:gd name="connsiteX517" fmla="*/ 664939 w 1318869"/>
                <a:gd name="connsiteY517" fmla="*/ 918175 h 1213938"/>
                <a:gd name="connsiteX518" fmla="*/ 666229 w 1318869"/>
                <a:gd name="connsiteY518" fmla="*/ 672956 h 1213938"/>
                <a:gd name="connsiteX519" fmla="*/ 667515 w 1318869"/>
                <a:gd name="connsiteY519" fmla="*/ 659853 h 1213938"/>
                <a:gd name="connsiteX520" fmla="*/ 668805 w 1318869"/>
                <a:gd name="connsiteY520" fmla="*/ 787141 h 1213938"/>
                <a:gd name="connsiteX521" fmla="*/ 670090 w 1318869"/>
                <a:gd name="connsiteY521" fmla="*/ 941576 h 1213938"/>
                <a:gd name="connsiteX522" fmla="*/ 671380 w 1318869"/>
                <a:gd name="connsiteY522" fmla="*/ 961231 h 1213938"/>
                <a:gd name="connsiteX523" fmla="*/ 672666 w 1318869"/>
                <a:gd name="connsiteY523" fmla="*/ 1035169 h 1213938"/>
                <a:gd name="connsiteX524" fmla="*/ 673951 w 1318869"/>
                <a:gd name="connsiteY524" fmla="*/ 677635 h 1213938"/>
                <a:gd name="connsiteX525" fmla="*/ 675241 w 1318869"/>
                <a:gd name="connsiteY525" fmla="*/ 759061 h 1213938"/>
                <a:gd name="connsiteX526" fmla="*/ 676527 w 1318869"/>
                <a:gd name="connsiteY526" fmla="*/ 976204 h 1213938"/>
                <a:gd name="connsiteX527" fmla="*/ 677817 w 1318869"/>
                <a:gd name="connsiteY527" fmla="*/ 986502 h 1213938"/>
                <a:gd name="connsiteX528" fmla="*/ 679102 w 1318869"/>
                <a:gd name="connsiteY528" fmla="*/ 954680 h 1213938"/>
                <a:gd name="connsiteX529" fmla="*/ 680392 w 1318869"/>
                <a:gd name="connsiteY529" fmla="*/ 1036106 h 1213938"/>
                <a:gd name="connsiteX530" fmla="*/ 681678 w 1318869"/>
                <a:gd name="connsiteY530" fmla="*/ 1039852 h 1213938"/>
                <a:gd name="connsiteX531" fmla="*/ 682964 w 1318869"/>
                <a:gd name="connsiteY531" fmla="*/ 1014578 h 1213938"/>
                <a:gd name="connsiteX532" fmla="*/ 684253 w 1318869"/>
                <a:gd name="connsiteY532" fmla="*/ 1032364 h 1213938"/>
                <a:gd name="connsiteX533" fmla="*/ 685539 w 1318869"/>
                <a:gd name="connsiteY533" fmla="*/ 928473 h 1213938"/>
                <a:gd name="connsiteX534" fmla="*/ 686829 w 1318869"/>
                <a:gd name="connsiteY534" fmla="*/ 1032364 h 1213938"/>
                <a:gd name="connsiteX535" fmla="*/ 688115 w 1318869"/>
                <a:gd name="connsiteY535" fmla="*/ 1041721 h 1213938"/>
                <a:gd name="connsiteX536" fmla="*/ 689404 w 1318869"/>
                <a:gd name="connsiteY536" fmla="*/ 1121278 h 1213938"/>
                <a:gd name="connsiteX537" fmla="*/ 690690 w 1318869"/>
                <a:gd name="connsiteY537" fmla="*/ 1100686 h 1213938"/>
                <a:gd name="connsiteX538" fmla="*/ 691976 w 1318869"/>
                <a:gd name="connsiteY538" fmla="*/ 1048273 h 1213938"/>
                <a:gd name="connsiteX539" fmla="*/ 693266 w 1318869"/>
                <a:gd name="connsiteY539" fmla="*/ 949997 h 1213938"/>
                <a:gd name="connsiteX540" fmla="*/ 694551 w 1318869"/>
                <a:gd name="connsiteY540" fmla="*/ 993990 h 1213938"/>
                <a:gd name="connsiteX541" fmla="*/ 695841 w 1318869"/>
                <a:gd name="connsiteY541" fmla="*/ 966847 h 1213938"/>
                <a:gd name="connsiteX542" fmla="*/ 697127 w 1318869"/>
                <a:gd name="connsiteY542" fmla="*/ 908818 h 1213938"/>
                <a:gd name="connsiteX543" fmla="*/ 698417 w 1318869"/>
                <a:gd name="connsiteY543" fmla="*/ 1014578 h 1213938"/>
                <a:gd name="connsiteX544" fmla="*/ 699702 w 1318869"/>
                <a:gd name="connsiteY544" fmla="*/ 1105369 h 1213938"/>
                <a:gd name="connsiteX545" fmla="*/ 700988 w 1318869"/>
                <a:gd name="connsiteY545" fmla="*/ 997732 h 1213938"/>
                <a:gd name="connsiteX546" fmla="*/ 702278 w 1318869"/>
                <a:gd name="connsiteY546" fmla="*/ 953743 h 1213938"/>
                <a:gd name="connsiteX547" fmla="*/ 703564 w 1318869"/>
                <a:gd name="connsiteY547" fmla="*/ 1009899 h 1213938"/>
                <a:gd name="connsiteX548" fmla="*/ 704853 w 1318869"/>
                <a:gd name="connsiteY548" fmla="*/ 672956 h 1213938"/>
                <a:gd name="connsiteX549" fmla="*/ 706139 w 1318869"/>
                <a:gd name="connsiteY549" fmla="*/ 750640 h 1213938"/>
                <a:gd name="connsiteX550" fmla="*/ 707429 w 1318869"/>
                <a:gd name="connsiteY550" fmla="*/ 1004284 h 1213938"/>
                <a:gd name="connsiteX551" fmla="*/ 708715 w 1318869"/>
                <a:gd name="connsiteY551" fmla="*/ 926600 h 1213938"/>
                <a:gd name="connsiteX552" fmla="*/ 710000 w 1318869"/>
                <a:gd name="connsiteY552" fmla="*/ 869507 h 1213938"/>
                <a:gd name="connsiteX553" fmla="*/ 711290 w 1318869"/>
                <a:gd name="connsiteY553" fmla="*/ 900393 h 1213938"/>
                <a:gd name="connsiteX554" fmla="*/ 712576 w 1318869"/>
                <a:gd name="connsiteY554" fmla="*/ 822709 h 1213938"/>
                <a:gd name="connsiteX555" fmla="*/ 713866 w 1318869"/>
                <a:gd name="connsiteY555" fmla="*/ 830197 h 1213938"/>
                <a:gd name="connsiteX556" fmla="*/ 715151 w 1318869"/>
                <a:gd name="connsiteY556" fmla="*/ 1005220 h 1213938"/>
                <a:gd name="connsiteX557" fmla="*/ 716441 w 1318869"/>
                <a:gd name="connsiteY557" fmla="*/ 1069801 h 1213938"/>
                <a:gd name="connsiteX558" fmla="*/ 717727 w 1318869"/>
                <a:gd name="connsiteY558" fmla="*/ 1085714 h 1213938"/>
                <a:gd name="connsiteX559" fmla="*/ 719012 w 1318869"/>
                <a:gd name="connsiteY559" fmla="*/ 1029554 h 1213938"/>
                <a:gd name="connsiteX560" fmla="*/ 720302 w 1318869"/>
                <a:gd name="connsiteY560" fmla="*/ 1041721 h 1213938"/>
                <a:gd name="connsiteX561" fmla="*/ 721588 w 1318869"/>
                <a:gd name="connsiteY561" fmla="*/ 1011772 h 1213938"/>
                <a:gd name="connsiteX562" fmla="*/ 722878 w 1318869"/>
                <a:gd name="connsiteY562" fmla="*/ 569061 h 1213938"/>
                <a:gd name="connsiteX563" fmla="*/ 724163 w 1318869"/>
                <a:gd name="connsiteY563" fmla="*/ 833939 h 1213938"/>
                <a:gd name="connsiteX564" fmla="*/ 725453 w 1318869"/>
                <a:gd name="connsiteY564" fmla="*/ 1076353 h 1213938"/>
                <a:gd name="connsiteX565" fmla="*/ 726739 w 1318869"/>
                <a:gd name="connsiteY565" fmla="*/ 1028618 h 1213938"/>
                <a:gd name="connsiteX566" fmla="*/ 728025 w 1318869"/>
                <a:gd name="connsiteY566" fmla="*/ 890095 h 1213938"/>
                <a:gd name="connsiteX567" fmla="*/ 729314 w 1318869"/>
                <a:gd name="connsiteY567" fmla="*/ 953743 h 1213938"/>
                <a:gd name="connsiteX568" fmla="*/ 730600 w 1318869"/>
                <a:gd name="connsiteY568" fmla="*/ 884480 h 1213938"/>
                <a:gd name="connsiteX569" fmla="*/ 731890 w 1318869"/>
                <a:gd name="connsiteY569" fmla="*/ 948128 h 1213938"/>
                <a:gd name="connsiteX570" fmla="*/ 733176 w 1318869"/>
                <a:gd name="connsiteY570" fmla="*/ 965910 h 1213938"/>
                <a:gd name="connsiteX571" fmla="*/ 734465 w 1318869"/>
                <a:gd name="connsiteY571" fmla="*/ 1035169 h 1213938"/>
                <a:gd name="connsiteX572" fmla="*/ 735751 w 1318869"/>
                <a:gd name="connsiteY572" fmla="*/ 1081031 h 1213938"/>
                <a:gd name="connsiteX573" fmla="*/ 737037 w 1318869"/>
                <a:gd name="connsiteY573" fmla="*/ 1052955 h 1213938"/>
                <a:gd name="connsiteX574" fmla="*/ 738327 w 1318869"/>
                <a:gd name="connsiteY574" fmla="*/ 1044531 h 1213938"/>
                <a:gd name="connsiteX575" fmla="*/ 739612 w 1318869"/>
                <a:gd name="connsiteY575" fmla="*/ 1083841 h 1213938"/>
                <a:gd name="connsiteX576" fmla="*/ 740902 w 1318869"/>
                <a:gd name="connsiteY576" fmla="*/ 1002411 h 1213938"/>
                <a:gd name="connsiteX577" fmla="*/ 742188 w 1318869"/>
                <a:gd name="connsiteY577" fmla="*/ 735664 h 1213938"/>
                <a:gd name="connsiteX578" fmla="*/ 743478 w 1318869"/>
                <a:gd name="connsiteY578" fmla="*/ 997732 h 1213938"/>
                <a:gd name="connsiteX579" fmla="*/ 744763 w 1318869"/>
                <a:gd name="connsiteY579" fmla="*/ 995859 h 1213938"/>
                <a:gd name="connsiteX580" fmla="*/ 746049 w 1318869"/>
                <a:gd name="connsiteY580" fmla="*/ 890095 h 1213938"/>
                <a:gd name="connsiteX581" fmla="*/ 747339 w 1318869"/>
                <a:gd name="connsiteY581" fmla="*/ 971525 h 1213938"/>
                <a:gd name="connsiteX582" fmla="*/ 748625 w 1318869"/>
                <a:gd name="connsiteY582" fmla="*/ 1053888 h 1213938"/>
                <a:gd name="connsiteX583" fmla="*/ 749914 w 1318869"/>
                <a:gd name="connsiteY583" fmla="*/ 993053 h 1213938"/>
                <a:gd name="connsiteX584" fmla="*/ 751200 w 1318869"/>
                <a:gd name="connsiteY584" fmla="*/ 1028618 h 1213938"/>
                <a:gd name="connsiteX585" fmla="*/ 752490 w 1318869"/>
                <a:gd name="connsiteY585" fmla="*/ 1059507 h 1213938"/>
                <a:gd name="connsiteX586" fmla="*/ 753776 w 1318869"/>
                <a:gd name="connsiteY586" fmla="*/ 1106302 h 1213938"/>
                <a:gd name="connsiteX587" fmla="*/ 755061 w 1318869"/>
                <a:gd name="connsiteY587" fmla="*/ 1074480 h 1213938"/>
                <a:gd name="connsiteX588" fmla="*/ 756351 w 1318869"/>
                <a:gd name="connsiteY588" fmla="*/ 1065122 h 1213938"/>
                <a:gd name="connsiteX589" fmla="*/ 757637 w 1318869"/>
                <a:gd name="connsiteY589" fmla="*/ 933152 h 1213938"/>
                <a:gd name="connsiteX590" fmla="*/ 758927 w 1318869"/>
                <a:gd name="connsiteY590" fmla="*/ 1015514 h 1213938"/>
                <a:gd name="connsiteX591" fmla="*/ 760212 w 1318869"/>
                <a:gd name="connsiteY591" fmla="*/ 1033300 h 1213938"/>
                <a:gd name="connsiteX592" fmla="*/ 761502 w 1318869"/>
                <a:gd name="connsiteY592" fmla="*/ 1093198 h 1213938"/>
                <a:gd name="connsiteX593" fmla="*/ 762788 w 1318869"/>
                <a:gd name="connsiteY593" fmla="*/ 1037979 h 1213938"/>
                <a:gd name="connsiteX594" fmla="*/ 764073 w 1318869"/>
                <a:gd name="connsiteY594" fmla="*/ 1045467 h 1213938"/>
                <a:gd name="connsiteX595" fmla="*/ 765363 w 1318869"/>
                <a:gd name="connsiteY595" fmla="*/ 1029554 h 1213938"/>
                <a:gd name="connsiteX596" fmla="*/ 766649 w 1318869"/>
                <a:gd name="connsiteY596" fmla="*/ 1046404 h 1213938"/>
                <a:gd name="connsiteX597" fmla="*/ 767939 w 1318869"/>
                <a:gd name="connsiteY597" fmla="*/ 1050146 h 1213938"/>
                <a:gd name="connsiteX598" fmla="*/ 769224 w 1318869"/>
                <a:gd name="connsiteY598" fmla="*/ 1084777 h 1213938"/>
                <a:gd name="connsiteX599" fmla="*/ 770514 w 1318869"/>
                <a:gd name="connsiteY599" fmla="*/ 1119405 h 1213938"/>
                <a:gd name="connsiteX600" fmla="*/ 771800 w 1318869"/>
                <a:gd name="connsiteY600" fmla="*/ 1105369 h 1213938"/>
                <a:gd name="connsiteX601" fmla="*/ 773086 w 1318869"/>
                <a:gd name="connsiteY601" fmla="*/ 1079162 h 1213938"/>
                <a:gd name="connsiteX602" fmla="*/ 774375 w 1318869"/>
                <a:gd name="connsiteY602" fmla="*/ 796502 h 1213938"/>
                <a:gd name="connsiteX603" fmla="*/ 775661 w 1318869"/>
                <a:gd name="connsiteY603" fmla="*/ 920048 h 1213938"/>
                <a:gd name="connsiteX604" fmla="*/ 776951 w 1318869"/>
                <a:gd name="connsiteY604" fmla="*/ 789950 h 1213938"/>
                <a:gd name="connsiteX605" fmla="*/ 778237 w 1318869"/>
                <a:gd name="connsiteY605" fmla="*/ 823645 h 1213938"/>
                <a:gd name="connsiteX606" fmla="*/ 779526 w 1318869"/>
                <a:gd name="connsiteY606" fmla="*/ 1023002 h 1213938"/>
                <a:gd name="connsiteX607" fmla="*/ 780812 w 1318869"/>
                <a:gd name="connsiteY607" fmla="*/ 867634 h 1213938"/>
                <a:gd name="connsiteX608" fmla="*/ 782098 w 1318869"/>
                <a:gd name="connsiteY608" fmla="*/ 912560 h 1213938"/>
                <a:gd name="connsiteX609" fmla="*/ 783388 w 1318869"/>
                <a:gd name="connsiteY609" fmla="*/ 888226 h 1213938"/>
                <a:gd name="connsiteX610" fmla="*/ 784673 w 1318869"/>
                <a:gd name="connsiteY610" fmla="*/ 965910 h 1213938"/>
                <a:gd name="connsiteX611" fmla="*/ 785963 w 1318869"/>
                <a:gd name="connsiteY611" fmla="*/ 914433 h 1213938"/>
                <a:gd name="connsiteX612" fmla="*/ 787249 w 1318869"/>
                <a:gd name="connsiteY612" fmla="*/ 715072 h 1213938"/>
                <a:gd name="connsiteX613" fmla="*/ 788539 w 1318869"/>
                <a:gd name="connsiteY613" fmla="*/ 1020197 h 1213938"/>
                <a:gd name="connsiteX614" fmla="*/ 789824 w 1318869"/>
                <a:gd name="connsiteY614" fmla="*/ 862956 h 1213938"/>
                <a:gd name="connsiteX615" fmla="*/ 791110 w 1318869"/>
                <a:gd name="connsiteY615" fmla="*/ 806796 h 1213938"/>
                <a:gd name="connsiteX616" fmla="*/ 792400 w 1318869"/>
                <a:gd name="connsiteY616" fmla="*/ 739406 h 1213938"/>
                <a:gd name="connsiteX617" fmla="*/ 793686 w 1318869"/>
                <a:gd name="connsiteY617" fmla="*/ 818026 h 1213938"/>
                <a:gd name="connsiteX618" fmla="*/ 794975 w 1318869"/>
                <a:gd name="connsiteY618" fmla="*/ 920985 h 1213938"/>
                <a:gd name="connsiteX619" fmla="*/ 796261 w 1318869"/>
                <a:gd name="connsiteY619" fmla="*/ 971525 h 1213938"/>
                <a:gd name="connsiteX620" fmla="*/ 797551 w 1318869"/>
                <a:gd name="connsiteY620" fmla="*/ 1042658 h 1213938"/>
                <a:gd name="connsiteX621" fmla="*/ 798837 w 1318869"/>
                <a:gd name="connsiteY621" fmla="*/ 1042658 h 1213938"/>
                <a:gd name="connsiteX622" fmla="*/ 800122 w 1318869"/>
                <a:gd name="connsiteY622" fmla="*/ 965910 h 1213938"/>
                <a:gd name="connsiteX623" fmla="*/ 801412 w 1318869"/>
                <a:gd name="connsiteY623" fmla="*/ 906945 h 1213938"/>
                <a:gd name="connsiteX624" fmla="*/ 802698 w 1318869"/>
                <a:gd name="connsiteY624" fmla="*/ 904135 h 1213938"/>
                <a:gd name="connsiteX625" fmla="*/ 803988 w 1318869"/>
                <a:gd name="connsiteY625" fmla="*/ 688865 h 1213938"/>
                <a:gd name="connsiteX626" fmla="*/ 805273 w 1318869"/>
                <a:gd name="connsiteY626" fmla="*/ 673889 h 1213938"/>
                <a:gd name="connsiteX627" fmla="*/ 806563 w 1318869"/>
                <a:gd name="connsiteY627" fmla="*/ 805859 h 1213938"/>
                <a:gd name="connsiteX628" fmla="*/ 807849 w 1318869"/>
                <a:gd name="connsiteY628" fmla="*/ 926600 h 1213938"/>
                <a:gd name="connsiteX629" fmla="*/ 809134 w 1318869"/>
                <a:gd name="connsiteY629" fmla="*/ 801181 h 1213938"/>
                <a:gd name="connsiteX630" fmla="*/ 810424 w 1318869"/>
                <a:gd name="connsiteY630" fmla="*/ 819899 h 1213938"/>
                <a:gd name="connsiteX631" fmla="*/ 811710 w 1318869"/>
                <a:gd name="connsiteY631" fmla="*/ 891032 h 1213938"/>
                <a:gd name="connsiteX632" fmla="*/ 813000 w 1318869"/>
                <a:gd name="connsiteY632" fmla="*/ 925663 h 1213938"/>
                <a:gd name="connsiteX633" fmla="*/ 814285 w 1318869"/>
                <a:gd name="connsiteY633" fmla="*/ 885416 h 1213938"/>
                <a:gd name="connsiteX634" fmla="*/ 815575 w 1318869"/>
                <a:gd name="connsiteY634" fmla="*/ 991180 h 1213938"/>
                <a:gd name="connsiteX635" fmla="*/ 816861 w 1318869"/>
                <a:gd name="connsiteY635" fmla="*/ 981819 h 1213938"/>
                <a:gd name="connsiteX636" fmla="*/ 818147 w 1318869"/>
                <a:gd name="connsiteY636" fmla="*/ 895714 h 1213938"/>
                <a:gd name="connsiteX637" fmla="*/ 819436 w 1318869"/>
                <a:gd name="connsiteY637" fmla="*/ 923790 h 1213938"/>
                <a:gd name="connsiteX638" fmla="*/ 820722 w 1318869"/>
                <a:gd name="connsiteY638" fmla="*/ 906008 h 1213938"/>
                <a:gd name="connsiteX639" fmla="*/ 822012 w 1318869"/>
                <a:gd name="connsiteY639" fmla="*/ 932215 h 1213938"/>
                <a:gd name="connsiteX640" fmla="*/ 823298 w 1318869"/>
                <a:gd name="connsiteY640" fmla="*/ 950933 h 1213938"/>
                <a:gd name="connsiteX641" fmla="*/ 824587 w 1318869"/>
                <a:gd name="connsiteY641" fmla="*/ 1012709 h 1213938"/>
                <a:gd name="connsiteX642" fmla="*/ 825873 w 1318869"/>
                <a:gd name="connsiteY642" fmla="*/ 1035169 h 1213938"/>
                <a:gd name="connsiteX643" fmla="*/ 827163 w 1318869"/>
                <a:gd name="connsiteY643" fmla="*/ 726302 h 1213938"/>
                <a:gd name="connsiteX644" fmla="*/ 828449 w 1318869"/>
                <a:gd name="connsiteY644" fmla="*/ 739406 h 1213938"/>
                <a:gd name="connsiteX645" fmla="*/ 829734 w 1318869"/>
                <a:gd name="connsiteY645" fmla="*/ 831130 h 1213938"/>
                <a:gd name="connsiteX646" fmla="*/ 831024 w 1318869"/>
                <a:gd name="connsiteY646" fmla="*/ 920985 h 1213938"/>
                <a:gd name="connsiteX647" fmla="*/ 832310 w 1318869"/>
                <a:gd name="connsiteY647" fmla="*/ 974335 h 1213938"/>
                <a:gd name="connsiteX648" fmla="*/ 833600 w 1318869"/>
                <a:gd name="connsiteY648" fmla="*/ 973398 h 1213938"/>
                <a:gd name="connsiteX649" fmla="*/ 834885 w 1318869"/>
                <a:gd name="connsiteY649" fmla="*/ 974335 h 1213938"/>
                <a:gd name="connsiteX650" fmla="*/ 836175 w 1318869"/>
                <a:gd name="connsiteY650" fmla="*/ 926600 h 1213938"/>
                <a:gd name="connsiteX651" fmla="*/ 837461 w 1318869"/>
                <a:gd name="connsiteY651" fmla="*/ 974335 h 1213938"/>
                <a:gd name="connsiteX652" fmla="*/ 838747 w 1318869"/>
                <a:gd name="connsiteY652" fmla="*/ 918175 h 1213938"/>
                <a:gd name="connsiteX653" fmla="*/ 840036 w 1318869"/>
                <a:gd name="connsiteY653" fmla="*/ 962164 h 1213938"/>
                <a:gd name="connsiteX654" fmla="*/ 841322 w 1318869"/>
                <a:gd name="connsiteY654" fmla="*/ 937830 h 1213938"/>
                <a:gd name="connsiteX655" fmla="*/ 842612 w 1318869"/>
                <a:gd name="connsiteY655" fmla="*/ 941576 h 1213938"/>
                <a:gd name="connsiteX656" fmla="*/ 843898 w 1318869"/>
                <a:gd name="connsiteY656" fmla="*/ 995859 h 1213938"/>
                <a:gd name="connsiteX657" fmla="*/ 845187 w 1318869"/>
                <a:gd name="connsiteY657" fmla="*/ 966847 h 1213938"/>
                <a:gd name="connsiteX658" fmla="*/ 846473 w 1318869"/>
                <a:gd name="connsiteY658" fmla="*/ 979014 h 1213938"/>
                <a:gd name="connsiteX659" fmla="*/ 847759 w 1318869"/>
                <a:gd name="connsiteY659" fmla="*/ 993053 h 1213938"/>
                <a:gd name="connsiteX660" fmla="*/ 849049 w 1318869"/>
                <a:gd name="connsiteY660" fmla="*/ 912560 h 1213938"/>
                <a:gd name="connsiteX661" fmla="*/ 850334 w 1318869"/>
                <a:gd name="connsiteY661" fmla="*/ 986502 h 1213938"/>
                <a:gd name="connsiteX662" fmla="*/ 851624 w 1318869"/>
                <a:gd name="connsiteY662" fmla="*/ 1056697 h 1213938"/>
                <a:gd name="connsiteX663" fmla="*/ 852910 w 1318869"/>
                <a:gd name="connsiteY663" fmla="*/ 1052955 h 1213938"/>
                <a:gd name="connsiteX664" fmla="*/ 854200 w 1318869"/>
                <a:gd name="connsiteY664" fmla="*/ 1035169 h 1213938"/>
                <a:gd name="connsiteX665" fmla="*/ 855485 w 1318869"/>
                <a:gd name="connsiteY665" fmla="*/ 1023002 h 1213938"/>
                <a:gd name="connsiteX666" fmla="*/ 856775 w 1318869"/>
                <a:gd name="connsiteY666" fmla="*/ 1035169 h 1213938"/>
                <a:gd name="connsiteX667" fmla="*/ 858061 w 1318869"/>
                <a:gd name="connsiteY667" fmla="*/ 876992 h 1213938"/>
                <a:gd name="connsiteX668" fmla="*/ 859346 w 1318869"/>
                <a:gd name="connsiteY668" fmla="*/ 940640 h 1213938"/>
                <a:gd name="connsiteX669" fmla="*/ 860636 w 1318869"/>
                <a:gd name="connsiteY669" fmla="*/ 1031427 h 1213938"/>
                <a:gd name="connsiteX670" fmla="*/ 861922 w 1318869"/>
                <a:gd name="connsiteY670" fmla="*/ 1038915 h 1213938"/>
                <a:gd name="connsiteX671" fmla="*/ 863212 w 1318869"/>
                <a:gd name="connsiteY671" fmla="*/ 912560 h 1213938"/>
                <a:gd name="connsiteX672" fmla="*/ 864497 w 1318869"/>
                <a:gd name="connsiteY672" fmla="*/ 993053 h 1213938"/>
                <a:gd name="connsiteX673" fmla="*/ 865787 w 1318869"/>
                <a:gd name="connsiteY673" fmla="*/ 987438 h 1213938"/>
                <a:gd name="connsiteX674" fmla="*/ 867073 w 1318869"/>
                <a:gd name="connsiteY674" fmla="*/ 910687 h 1213938"/>
                <a:gd name="connsiteX675" fmla="*/ 868359 w 1318869"/>
                <a:gd name="connsiteY675" fmla="*/ 974335 h 1213938"/>
                <a:gd name="connsiteX676" fmla="*/ 869648 w 1318869"/>
                <a:gd name="connsiteY676" fmla="*/ 1052019 h 1213938"/>
                <a:gd name="connsiteX677" fmla="*/ 870934 w 1318869"/>
                <a:gd name="connsiteY677" fmla="*/ 1036106 h 1213938"/>
                <a:gd name="connsiteX678" fmla="*/ 872224 w 1318869"/>
                <a:gd name="connsiteY678" fmla="*/ 1006157 h 1213938"/>
                <a:gd name="connsiteX679" fmla="*/ 873510 w 1318869"/>
                <a:gd name="connsiteY679" fmla="*/ 1072611 h 1213938"/>
                <a:gd name="connsiteX680" fmla="*/ 874799 w 1318869"/>
                <a:gd name="connsiteY680" fmla="*/ 1010835 h 1213938"/>
                <a:gd name="connsiteX681" fmla="*/ 876085 w 1318869"/>
                <a:gd name="connsiteY681" fmla="*/ 1039852 h 1213938"/>
                <a:gd name="connsiteX682" fmla="*/ 877371 w 1318869"/>
                <a:gd name="connsiteY682" fmla="*/ 1023939 h 1213938"/>
                <a:gd name="connsiteX683" fmla="*/ 878661 w 1318869"/>
                <a:gd name="connsiteY683" fmla="*/ 1084777 h 1213938"/>
                <a:gd name="connsiteX684" fmla="*/ 879946 w 1318869"/>
                <a:gd name="connsiteY684" fmla="*/ 1087583 h 1213938"/>
                <a:gd name="connsiteX685" fmla="*/ 881236 w 1318869"/>
                <a:gd name="connsiteY685" fmla="*/ 991180 h 1213938"/>
                <a:gd name="connsiteX686" fmla="*/ 882522 w 1318869"/>
                <a:gd name="connsiteY686" fmla="*/ 901329 h 1213938"/>
                <a:gd name="connsiteX687" fmla="*/ 883812 w 1318869"/>
                <a:gd name="connsiteY687" fmla="*/ 823645 h 1213938"/>
                <a:gd name="connsiteX688" fmla="*/ 885097 w 1318869"/>
                <a:gd name="connsiteY688" fmla="*/ 801181 h 1213938"/>
                <a:gd name="connsiteX689" fmla="*/ 886383 w 1318869"/>
                <a:gd name="connsiteY689" fmla="*/ 794629 h 1213938"/>
                <a:gd name="connsiteX690" fmla="*/ 887673 w 1318869"/>
                <a:gd name="connsiteY690" fmla="*/ 895714 h 1213938"/>
                <a:gd name="connsiteX691" fmla="*/ 888959 w 1318869"/>
                <a:gd name="connsiteY691" fmla="*/ 886353 h 1213938"/>
                <a:gd name="connsiteX692" fmla="*/ 890248 w 1318869"/>
                <a:gd name="connsiteY692" fmla="*/ 654233 h 1213938"/>
                <a:gd name="connsiteX693" fmla="*/ 891534 w 1318869"/>
                <a:gd name="connsiteY693" fmla="*/ 809605 h 1213938"/>
                <a:gd name="connsiteX694" fmla="*/ 892824 w 1318869"/>
                <a:gd name="connsiteY694" fmla="*/ 811474 h 1213938"/>
                <a:gd name="connsiteX695" fmla="*/ 894110 w 1318869"/>
                <a:gd name="connsiteY695" fmla="*/ 782462 h 1213938"/>
                <a:gd name="connsiteX696" fmla="*/ 895395 w 1318869"/>
                <a:gd name="connsiteY696" fmla="*/ 865761 h 1213938"/>
                <a:gd name="connsiteX697" fmla="*/ 896685 w 1318869"/>
                <a:gd name="connsiteY697" fmla="*/ 923790 h 1213938"/>
                <a:gd name="connsiteX698" fmla="*/ 897971 w 1318869"/>
                <a:gd name="connsiteY698" fmla="*/ 979950 h 1213938"/>
                <a:gd name="connsiteX699" fmla="*/ 899261 w 1318869"/>
                <a:gd name="connsiteY699" fmla="*/ 987438 h 1213938"/>
                <a:gd name="connsiteX700" fmla="*/ 900546 w 1318869"/>
                <a:gd name="connsiteY700" fmla="*/ 1049209 h 1213938"/>
                <a:gd name="connsiteX701" fmla="*/ 901836 w 1318869"/>
                <a:gd name="connsiteY701" fmla="*/ 1004284 h 1213938"/>
                <a:gd name="connsiteX702" fmla="*/ 903122 w 1318869"/>
                <a:gd name="connsiteY702" fmla="*/ 1049209 h 1213938"/>
                <a:gd name="connsiteX703" fmla="*/ 904407 w 1318869"/>
                <a:gd name="connsiteY703" fmla="*/ 1053888 h 1213938"/>
                <a:gd name="connsiteX704" fmla="*/ 905697 w 1318869"/>
                <a:gd name="connsiteY704" fmla="*/ 1096944 h 1213938"/>
                <a:gd name="connsiteX705" fmla="*/ 906983 w 1318869"/>
                <a:gd name="connsiteY705" fmla="*/ 920985 h 1213938"/>
                <a:gd name="connsiteX706" fmla="*/ 908273 w 1318869"/>
                <a:gd name="connsiteY706" fmla="*/ 937830 h 1213938"/>
                <a:gd name="connsiteX707" fmla="*/ 909558 w 1318869"/>
                <a:gd name="connsiteY707" fmla="*/ 943445 h 1213938"/>
                <a:gd name="connsiteX708" fmla="*/ 910848 w 1318869"/>
                <a:gd name="connsiteY708" fmla="*/ 951870 h 1213938"/>
                <a:gd name="connsiteX709" fmla="*/ 912134 w 1318869"/>
                <a:gd name="connsiteY709" fmla="*/ 981819 h 1213938"/>
                <a:gd name="connsiteX710" fmla="*/ 913420 w 1318869"/>
                <a:gd name="connsiteY710" fmla="*/ 1054824 h 1213938"/>
                <a:gd name="connsiteX711" fmla="*/ 914709 w 1318869"/>
                <a:gd name="connsiteY711" fmla="*/ 1019260 h 1213938"/>
                <a:gd name="connsiteX712" fmla="*/ 915995 w 1318869"/>
                <a:gd name="connsiteY712" fmla="*/ 1039852 h 1213938"/>
                <a:gd name="connsiteX713" fmla="*/ 917285 w 1318869"/>
                <a:gd name="connsiteY713" fmla="*/ 951870 h 1213938"/>
                <a:gd name="connsiteX714" fmla="*/ 918571 w 1318869"/>
                <a:gd name="connsiteY714" fmla="*/ 1010835 h 1213938"/>
                <a:gd name="connsiteX715" fmla="*/ 919860 w 1318869"/>
                <a:gd name="connsiteY715" fmla="*/ 954680 h 1213938"/>
                <a:gd name="connsiteX716" fmla="*/ 921146 w 1318869"/>
                <a:gd name="connsiteY716" fmla="*/ 1023002 h 1213938"/>
                <a:gd name="connsiteX717" fmla="*/ 922432 w 1318869"/>
                <a:gd name="connsiteY717" fmla="*/ 1029554 h 1213938"/>
                <a:gd name="connsiteX718" fmla="*/ 923722 w 1318869"/>
                <a:gd name="connsiteY718" fmla="*/ 1052019 h 1213938"/>
                <a:gd name="connsiteX719" fmla="*/ 925007 w 1318869"/>
                <a:gd name="connsiteY719" fmla="*/ 1069801 h 1213938"/>
                <a:gd name="connsiteX720" fmla="*/ 926297 w 1318869"/>
                <a:gd name="connsiteY720" fmla="*/ 1006157 h 1213938"/>
                <a:gd name="connsiteX721" fmla="*/ 927583 w 1318869"/>
                <a:gd name="connsiteY721" fmla="*/ 971525 h 1213938"/>
                <a:gd name="connsiteX722" fmla="*/ 928873 w 1318869"/>
                <a:gd name="connsiteY722" fmla="*/ 869507 h 1213938"/>
                <a:gd name="connsiteX723" fmla="*/ 930158 w 1318869"/>
                <a:gd name="connsiteY723" fmla="*/ 473595 h 1213938"/>
                <a:gd name="connsiteX724" fmla="*/ 931444 w 1318869"/>
                <a:gd name="connsiteY724" fmla="*/ 491377 h 1213938"/>
                <a:gd name="connsiteX725" fmla="*/ 932734 w 1318869"/>
                <a:gd name="connsiteY725" fmla="*/ 893841 h 1213938"/>
                <a:gd name="connsiteX726" fmla="*/ 934019 w 1318869"/>
                <a:gd name="connsiteY726" fmla="*/ 920985 h 1213938"/>
                <a:gd name="connsiteX727" fmla="*/ 935309 w 1318869"/>
                <a:gd name="connsiteY727" fmla="*/ 998669 h 1213938"/>
                <a:gd name="connsiteX728" fmla="*/ 936595 w 1318869"/>
                <a:gd name="connsiteY728" fmla="*/ 777784 h 1213938"/>
                <a:gd name="connsiteX729" fmla="*/ 937885 w 1318869"/>
                <a:gd name="connsiteY729" fmla="*/ 858273 h 1213938"/>
                <a:gd name="connsiteX730" fmla="*/ 939171 w 1318869"/>
                <a:gd name="connsiteY730" fmla="*/ 862956 h 1213938"/>
                <a:gd name="connsiteX731" fmla="*/ 940456 w 1318869"/>
                <a:gd name="connsiteY731" fmla="*/ 922854 h 1213938"/>
                <a:gd name="connsiteX732" fmla="*/ 941746 w 1318869"/>
                <a:gd name="connsiteY732" fmla="*/ 992117 h 1213938"/>
                <a:gd name="connsiteX733" fmla="*/ 943032 w 1318869"/>
                <a:gd name="connsiteY733" fmla="*/ 922854 h 1213938"/>
                <a:gd name="connsiteX734" fmla="*/ 944322 w 1318869"/>
                <a:gd name="connsiteY734" fmla="*/ 689802 h 1213938"/>
                <a:gd name="connsiteX735" fmla="*/ 945607 w 1318869"/>
                <a:gd name="connsiteY735" fmla="*/ 866698 h 1213938"/>
                <a:gd name="connsiteX736" fmla="*/ 946897 w 1318869"/>
                <a:gd name="connsiteY736" fmla="*/ 781526 h 1213938"/>
                <a:gd name="connsiteX737" fmla="*/ 948183 w 1318869"/>
                <a:gd name="connsiteY737" fmla="*/ 930342 h 1213938"/>
                <a:gd name="connsiteX738" fmla="*/ 949468 w 1318869"/>
                <a:gd name="connsiteY738" fmla="*/ 727239 h 1213938"/>
                <a:gd name="connsiteX739" fmla="*/ 950758 w 1318869"/>
                <a:gd name="connsiteY739" fmla="*/ 519457 h 1213938"/>
                <a:gd name="connsiteX740" fmla="*/ 952044 w 1318869"/>
                <a:gd name="connsiteY740" fmla="*/ 498865 h 1213938"/>
                <a:gd name="connsiteX741" fmla="*/ 953334 w 1318869"/>
                <a:gd name="connsiteY741" fmla="*/ 604629 h 1213938"/>
                <a:gd name="connsiteX742" fmla="*/ 954619 w 1318869"/>
                <a:gd name="connsiteY742" fmla="*/ 870440 h 1213938"/>
                <a:gd name="connsiteX743" fmla="*/ 955909 w 1318869"/>
                <a:gd name="connsiteY743" fmla="*/ 692611 h 1213938"/>
                <a:gd name="connsiteX744" fmla="*/ 957195 w 1318869"/>
                <a:gd name="connsiteY744" fmla="*/ 613054 h 1213938"/>
                <a:gd name="connsiteX745" fmla="*/ 958481 w 1318869"/>
                <a:gd name="connsiteY745" fmla="*/ 762807 h 1213938"/>
                <a:gd name="connsiteX746" fmla="*/ 959770 w 1318869"/>
                <a:gd name="connsiteY746" fmla="*/ 863888 h 1213938"/>
                <a:gd name="connsiteX747" fmla="*/ 961056 w 1318869"/>
                <a:gd name="connsiteY747" fmla="*/ 871376 h 1213938"/>
                <a:gd name="connsiteX748" fmla="*/ 962346 w 1318869"/>
                <a:gd name="connsiteY748" fmla="*/ 759997 h 1213938"/>
                <a:gd name="connsiteX749" fmla="*/ 963632 w 1318869"/>
                <a:gd name="connsiteY749" fmla="*/ 604629 h 1213938"/>
                <a:gd name="connsiteX750" fmla="*/ 964921 w 1318869"/>
                <a:gd name="connsiteY750" fmla="*/ 827388 h 1213938"/>
                <a:gd name="connsiteX751" fmla="*/ 966207 w 1318869"/>
                <a:gd name="connsiteY751" fmla="*/ 864825 h 1213938"/>
                <a:gd name="connsiteX752" fmla="*/ 967493 w 1318869"/>
                <a:gd name="connsiteY752" fmla="*/ 936894 h 1213938"/>
                <a:gd name="connsiteX753" fmla="*/ 968783 w 1318869"/>
                <a:gd name="connsiteY753" fmla="*/ 874186 h 1213938"/>
                <a:gd name="connsiteX754" fmla="*/ 970068 w 1318869"/>
                <a:gd name="connsiteY754" fmla="*/ 949997 h 1213938"/>
                <a:gd name="connsiteX755" fmla="*/ 971358 w 1318869"/>
                <a:gd name="connsiteY755" fmla="*/ 913496 h 1213938"/>
                <a:gd name="connsiteX756" fmla="*/ 972644 w 1318869"/>
                <a:gd name="connsiteY756" fmla="*/ 853594 h 1213938"/>
                <a:gd name="connsiteX757" fmla="*/ 973934 w 1318869"/>
                <a:gd name="connsiteY757" fmla="*/ 878865 h 1213938"/>
                <a:gd name="connsiteX758" fmla="*/ 975219 w 1318869"/>
                <a:gd name="connsiteY758" fmla="*/ 862956 h 1213938"/>
                <a:gd name="connsiteX759" fmla="*/ 976505 w 1318869"/>
                <a:gd name="connsiteY759" fmla="*/ 862019 h 1213938"/>
                <a:gd name="connsiteX760" fmla="*/ 977795 w 1318869"/>
                <a:gd name="connsiteY760" fmla="*/ 920048 h 1213938"/>
                <a:gd name="connsiteX761" fmla="*/ 979080 w 1318869"/>
                <a:gd name="connsiteY761" fmla="*/ 890095 h 1213938"/>
                <a:gd name="connsiteX762" fmla="*/ 980370 w 1318869"/>
                <a:gd name="connsiteY762" fmla="*/ 749704 h 1213938"/>
                <a:gd name="connsiteX763" fmla="*/ 981656 w 1318869"/>
                <a:gd name="connsiteY763" fmla="*/ 860146 h 1213938"/>
                <a:gd name="connsiteX764" fmla="*/ 982946 w 1318869"/>
                <a:gd name="connsiteY764" fmla="*/ 866698 h 1213938"/>
                <a:gd name="connsiteX765" fmla="*/ 984232 w 1318869"/>
                <a:gd name="connsiteY765" fmla="*/ 806796 h 1213938"/>
                <a:gd name="connsiteX766" fmla="*/ 985517 w 1318869"/>
                <a:gd name="connsiteY766" fmla="*/ 914433 h 1213938"/>
                <a:gd name="connsiteX767" fmla="*/ 986807 w 1318869"/>
                <a:gd name="connsiteY767" fmla="*/ 855468 h 1213938"/>
                <a:gd name="connsiteX768" fmla="*/ 988093 w 1318869"/>
                <a:gd name="connsiteY768" fmla="*/ 962164 h 1213938"/>
                <a:gd name="connsiteX769" fmla="*/ 989382 w 1318869"/>
                <a:gd name="connsiteY769" fmla="*/ 861083 h 1213938"/>
                <a:gd name="connsiteX770" fmla="*/ 990668 w 1318869"/>
                <a:gd name="connsiteY770" fmla="*/ 854531 h 1213938"/>
                <a:gd name="connsiteX771" fmla="*/ 991958 w 1318869"/>
                <a:gd name="connsiteY771" fmla="*/ 757192 h 1213938"/>
                <a:gd name="connsiteX772" fmla="*/ 993244 w 1318869"/>
                <a:gd name="connsiteY772" fmla="*/ 781526 h 1213938"/>
                <a:gd name="connsiteX773" fmla="*/ 994533 w 1318869"/>
                <a:gd name="connsiteY773" fmla="*/ 844233 h 1213938"/>
                <a:gd name="connsiteX774" fmla="*/ 995819 w 1318869"/>
                <a:gd name="connsiteY774" fmla="*/ 964974 h 1213938"/>
                <a:gd name="connsiteX775" fmla="*/ 997105 w 1318869"/>
                <a:gd name="connsiteY775" fmla="*/ 864825 h 1213938"/>
                <a:gd name="connsiteX776" fmla="*/ 998395 w 1318869"/>
                <a:gd name="connsiteY776" fmla="*/ 776847 h 1213938"/>
                <a:gd name="connsiteX777" fmla="*/ 999680 w 1318869"/>
                <a:gd name="connsiteY777" fmla="*/ 900393 h 1213938"/>
                <a:gd name="connsiteX778" fmla="*/ 1000970 w 1318869"/>
                <a:gd name="connsiteY778" fmla="*/ 504481 h 1213938"/>
                <a:gd name="connsiteX779" fmla="*/ 1002256 w 1318869"/>
                <a:gd name="connsiteY779" fmla="*/ 412757 h 1213938"/>
                <a:gd name="connsiteX780" fmla="*/ 1003546 w 1318869"/>
                <a:gd name="connsiteY780" fmla="*/ 598078 h 1213938"/>
                <a:gd name="connsiteX781" fmla="*/ 1004831 w 1318869"/>
                <a:gd name="connsiteY781" fmla="*/ 835812 h 1213938"/>
                <a:gd name="connsiteX782" fmla="*/ 1006117 w 1318869"/>
                <a:gd name="connsiteY782" fmla="*/ 785268 h 1213938"/>
                <a:gd name="connsiteX783" fmla="*/ 1007407 w 1318869"/>
                <a:gd name="connsiteY783" fmla="*/ 661722 h 1213938"/>
                <a:gd name="connsiteX784" fmla="*/ 1008693 w 1318869"/>
                <a:gd name="connsiteY784" fmla="*/ 837681 h 1213938"/>
                <a:gd name="connsiteX785" fmla="*/ 1009982 w 1318869"/>
                <a:gd name="connsiteY785" fmla="*/ 867634 h 1213938"/>
                <a:gd name="connsiteX786" fmla="*/ 1011268 w 1318869"/>
                <a:gd name="connsiteY786" fmla="*/ 845170 h 1213938"/>
                <a:gd name="connsiteX787" fmla="*/ 1012558 w 1318869"/>
                <a:gd name="connsiteY787" fmla="*/ 780589 h 1213938"/>
                <a:gd name="connsiteX788" fmla="*/ 1013844 w 1318869"/>
                <a:gd name="connsiteY788" fmla="*/ 967783 h 1213938"/>
                <a:gd name="connsiteX789" fmla="*/ 1015129 w 1318869"/>
                <a:gd name="connsiteY789" fmla="*/ 978077 h 1213938"/>
                <a:gd name="connsiteX790" fmla="*/ 1016419 w 1318869"/>
                <a:gd name="connsiteY790" fmla="*/ 759061 h 1213938"/>
                <a:gd name="connsiteX791" fmla="*/ 1017705 w 1318869"/>
                <a:gd name="connsiteY791" fmla="*/ 749704 h 1213938"/>
                <a:gd name="connsiteX792" fmla="*/ 1018995 w 1318869"/>
                <a:gd name="connsiteY792" fmla="*/ 907881 h 1213938"/>
                <a:gd name="connsiteX793" fmla="*/ 1020280 w 1318869"/>
                <a:gd name="connsiteY793" fmla="*/ 905072 h 1213938"/>
                <a:gd name="connsiteX794" fmla="*/ 1021570 w 1318869"/>
                <a:gd name="connsiteY794" fmla="*/ 786204 h 1213938"/>
                <a:gd name="connsiteX795" fmla="*/ 1022856 w 1318869"/>
                <a:gd name="connsiteY795" fmla="*/ 894778 h 1213938"/>
                <a:gd name="connsiteX796" fmla="*/ 1024141 w 1318869"/>
                <a:gd name="connsiteY796" fmla="*/ 906945 h 1213938"/>
                <a:gd name="connsiteX797" fmla="*/ 1025431 w 1318869"/>
                <a:gd name="connsiteY797" fmla="*/ 905072 h 1213938"/>
                <a:gd name="connsiteX798" fmla="*/ 1026717 w 1318869"/>
                <a:gd name="connsiteY798" fmla="*/ 806796 h 1213938"/>
                <a:gd name="connsiteX799" fmla="*/ 1028007 w 1318869"/>
                <a:gd name="connsiteY799" fmla="*/ 915369 h 1213938"/>
                <a:gd name="connsiteX800" fmla="*/ 1029292 w 1318869"/>
                <a:gd name="connsiteY800" fmla="*/ 857336 h 1213938"/>
                <a:gd name="connsiteX801" fmla="*/ 1030582 w 1318869"/>
                <a:gd name="connsiteY801" fmla="*/ 743152 h 1213938"/>
                <a:gd name="connsiteX802" fmla="*/ 1031868 w 1318869"/>
                <a:gd name="connsiteY802" fmla="*/ 773101 h 1213938"/>
                <a:gd name="connsiteX803" fmla="*/ 1033158 w 1318869"/>
                <a:gd name="connsiteY803" fmla="*/ 845170 h 1213938"/>
                <a:gd name="connsiteX804" fmla="*/ 1034443 w 1318869"/>
                <a:gd name="connsiteY804" fmla="*/ 837681 h 1213938"/>
                <a:gd name="connsiteX805" fmla="*/ 1035729 w 1318869"/>
                <a:gd name="connsiteY805" fmla="*/ 754382 h 1213938"/>
                <a:gd name="connsiteX806" fmla="*/ 1037019 w 1318869"/>
                <a:gd name="connsiteY806" fmla="*/ 808669 h 1213938"/>
                <a:gd name="connsiteX807" fmla="*/ 1038305 w 1318869"/>
                <a:gd name="connsiteY807" fmla="*/ 836749 h 1213938"/>
                <a:gd name="connsiteX808" fmla="*/ 1039594 w 1318869"/>
                <a:gd name="connsiteY808" fmla="*/ 774037 h 1213938"/>
                <a:gd name="connsiteX809" fmla="*/ 1040880 w 1318869"/>
                <a:gd name="connsiteY809" fmla="*/ 941576 h 1213938"/>
                <a:gd name="connsiteX810" fmla="*/ 1042170 w 1318869"/>
                <a:gd name="connsiteY810" fmla="*/ 947191 h 1213938"/>
                <a:gd name="connsiteX811" fmla="*/ 1043456 w 1318869"/>
                <a:gd name="connsiteY811" fmla="*/ 876059 h 1213938"/>
                <a:gd name="connsiteX812" fmla="*/ 1044741 w 1318869"/>
                <a:gd name="connsiteY812" fmla="*/ 736600 h 1213938"/>
                <a:gd name="connsiteX813" fmla="*/ 1046031 w 1318869"/>
                <a:gd name="connsiteY813" fmla="*/ 820836 h 1213938"/>
                <a:gd name="connsiteX814" fmla="*/ 1047317 w 1318869"/>
                <a:gd name="connsiteY814" fmla="*/ 758128 h 1213938"/>
                <a:gd name="connsiteX815" fmla="*/ 1048607 w 1318869"/>
                <a:gd name="connsiteY815" fmla="*/ 818026 h 1213938"/>
                <a:gd name="connsiteX816" fmla="*/ 1049892 w 1318869"/>
                <a:gd name="connsiteY816" fmla="*/ 879801 h 1213938"/>
                <a:gd name="connsiteX817" fmla="*/ 1051182 w 1318869"/>
                <a:gd name="connsiteY817" fmla="*/ 940640 h 1213938"/>
                <a:gd name="connsiteX818" fmla="*/ 1052468 w 1318869"/>
                <a:gd name="connsiteY818" fmla="*/ 841428 h 1213938"/>
                <a:gd name="connsiteX819" fmla="*/ 1053754 w 1318869"/>
                <a:gd name="connsiteY819" fmla="*/ 888226 h 1213938"/>
                <a:gd name="connsiteX820" fmla="*/ 1055043 w 1318869"/>
                <a:gd name="connsiteY820" fmla="*/ 900393 h 1213938"/>
                <a:gd name="connsiteX821" fmla="*/ 1056329 w 1318869"/>
                <a:gd name="connsiteY821" fmla="*/ 1021129 h 1213938"/>
                <a:gd name="connsiteX822" fmla="*/ 1057619 w 1318869"/>
                <a:gd name="connsiteY822" fmla="*/ 957485 h 1213938"/>
                <a:gd name="connsiteX823" fmla="*/ 1058905 w 1318869"/>
                <a:gd name="connsiteY823" fmla="*/ 971525 h 1213938"/>
                <a:gd name="connsiteX824" fmla="*/ 1060194 w 1318869"/>
                <a:gd name="connsiteY824" fmla="*/ 943445 h 1213938"/>
                <a:gd name="connsiteX825" fmla="*/ 1061480 w 1318869"/>
                <a:gd name="connsiteY825" fmla="*/ 940640 h 1213938"/>
                <a:gd name="connsiteX826" fmla="*/ 1062766 w 1318869"/>
                <a:gd name="connsiteY826" fmla="*/ 941576 h 1213938"/>
                <a:gd name="connsiteX827" fmla="*/ 1064056 w 1318869"/>
                <a:gd name="connsiteY827" fmla="*/ 968716 h 1213938"/>
                <a:gd name="connsiteX828" fmla="*/ 1065341 w 1318869"/>
                <a:gd name="connsiteY828" fmla="*/ 964037 h 1213938"/>
                <a:gd name="connsiteX829" fmla="*/ 1066631 w 1318869"/>
                <a:gd name="connsiteY829" fmla="*/ 879801 h 1213938"/>
                <a:gd name="connsiteX830" fmla="*/ 1067917 w 1318869"/>
                <a:gd name="connsiteY830" fmla="*/ 668273 h 1213938"/>
                <a:gd name="connsiteX831" fmla="*/ 1069207 w 1318869"/>
                <a:gd name="connsiteY831" fmla="*/ 606502 h 1213938"/>
                <a:gd name="connsiteX832" fmla="*/ 1070492 w 1318869"/>
                <a:gd name="connsiteY832" fmla="*/ 735664 h 1213938"/>
                <a:gd name="connsiteX833" fmla="*/ 1071778 w 1318869"/>
                <a:gd name="connsiteY833" fmla="*/ 743152 h 1213938"/>
                <a:gd name="connsiteX834" fmla="*/ 1073068 w 1318869"/>
                <a:gd name="connsiteY834" fmla="*/ 651428 h 1213938"/>
                <a:gd name="connsiteX835" fmla="*/ 1074353 w 1318869"/>
                <a:gd name="connsiteY835" fmla="*/ 516647 h 1213938"/>
                <a:gd name="connsiteX836" fmla="*/ 1075643 w 1318869"/>
                <a:gd name="connsiteY836" fmla="*/ 727239 h 1213938"/>
                <a:gd name="connsiteX837" fmla="*/ 1076929 w 1318869"/>
                <a:gd name="connsiteY837" fmla="*/ 714135 h 1213938"/>
                <a:gd name="connsiteX838" fmla="*/ 1078219 w 1318869"/>
                <a:gd name="connsiteY838" fmla="*/ 778716 h 1213938"/>
                <a:gd name="connsiteX839" fmla="*/ 1079505 w 1318869"/>
                <a:gd name="connsiteY839" fmla="*/ 716945 h 1213938"/>
                <a:gd name="connsiteX840" fmla="*/ 1080790 w 1318869"/>
                <a:gd name="connsiteY840" fmla="*/ 278917 h 1213938"/>
                <a:gd name="connsiteX841" fmla="*/ 1082080 w 1318869"/>
                <a:gd name="connsiteY841" fmla="*/ 43990 h 1213938"/>
                <a:gd name="connsiteX842" fmla="*/ 1083366 w 1318869"/>
                <a:gd name="connsiteY842" fmla="*/ 244285 h 1213938"/>
                <a:gd name="connsiteX843" fmla="*/ 1084656 w 1318869"/>
                <a:gd name="connsiteY843" fmla="*/ 693544 h 1213938"/>
                <a:gd name="connsiteX844" fmla="*/ 1085941 w 1318869"/>
                <a:gd name="connsiteY844" fmla="*/ 820836 h 1213938"/>
                <a:gd name="connsiteX845" fmla="*/ 1087231 w 1318869"/>
                <a:gd name="connsiteY845" fmla="*/ 766549 h 1213938"/>
                <a:gd name="connsiteX846" fmla="*/ 1088517 w 1318869"/>
                <a:gd name="connsiteY846" fmla="*/ 738473 h 1213938"/>
                <a:gd name="connsiteX847" fmla="*/ 1089802 w 1318869"/>
                <a:gd name="connsiteY847" fmla="*/ 705715 h 1213938"/>
                <a:gd name="connsiteX848" fmla="*/ 1091092 w 1318869"/>
                <a:gd name="connsiteY848" fmla="*/ 531624 h 1213938"/>
                <a:gd name="connsiteX849" fmla="*/ 1092378 w 1318869"/>
                <a:gd name="connsiteY849" fmla="*/ 636451 h 1213938"/>
                <a:gd name="connsiteX850" fmla="*/ 1093668 w 1318869"/>
                <a:gd name="connsiteY850" fmla="*/ 742215 h 1213938"/>
                <a:gd name="connsiteX851" fmla="*/ 1094953 w 1318869"/>
                <a:gd name="connsiteY851" fmla="*/ 707584 h 1213938"/>
                <a:gd name="connsiteX852" fmla="*/ 1096243 w 1318869"/>
                <a:gd name="connsiteY852" fmla="*/ 658916 h 1213938"/>
                <a:gd name="connsiteX853" fmla="*/ 1097529 w 1318869"/>
                <a:gd name="connsiteY853" fmla="*/ 0 h 1213938"/>
                <a:gd name="connsiteX854" fmla="*/ 1098815 w 1318869"/>
                <a:gd name="connsiteY854" fmla="*/ 364089 h 1213938"/>
                <a:gd name="connsiteX855" fmla="*/ 1100104 w 1318869"/>
                <a:gd name="connsiteY855" fmla="*/ 605566 h 1213938"/>
                <a:gd name="connsiteX856" fmla="*/ 1101390 w 1318869"/>
                <a:gd name="connsiteY856" fmla="*/ 664531 h 1213938"/>
                <a:gd name="connsiteX857" fmla="*/ 1102680 w 1318869"/>
                <a:gd name="connsiteY857" fmla="*/ 803054 h 1213938"/>
                <a:gd name="connsiteX858" fmla="*/ 1103966 w 1318869"/>
                <a:gd name="connsiteY858" fmla="*/ 818026 h 1213938"/>
                <a:gd name="connsiteX859" fmla="*/ 1105255 w 1318869"/>
                <a:gd name="connsiteY859" fmla="*/ 725370 h 1213938"/>
                <a:gd name="connsiteX860" fmla="*/ 1106541 w 1318869"/>
                <a:gd name="connsiteY860" fmla="*/ 752509 h 1213938"/>
                <a:gd name="connsiteX861" fmla="*/ 1107827 w 1318869"/>
                <a:gd name="connsiteY861" fmla="*/ 638324 h 1213938"/>
                <a:gd name="connsiteX862" fmla="*/ 1109117 w 1318869"/>
                <a:gd name="connsiteY862" fmla="*/ 757192 h 1213938"/>
                <a:gd name="connsiteX863" fmla="*/ 1110402 w 1318869"/>
                <a:gd name="connsiteY863" fmla="*/ 847979 h 1213938"/>
                <a:gd name="connsiteX864" fmla="*/ 1111692 w 1318869"/>
                <a:gd name="connsiteY864" fmla="*/ 749704 h 1213938"/>
                <a:gd name="connsiteX865" fmla="*/ 1112978 w 1318869"/>
                <a:gd name="connsiteY865" fmla="*/ 771232 h 1213938"/>
                <a:gd name="connsiteX866" fmla="*/ 1114268 w 1318869"/>
                <a:gd name="connsiteY866" fmla="*/ 809605 h 1213938"/>
                <a:gd name="connsiteX867" fmla="*/ 1115553 w 1318869"/>
                <a:gd name="connsiteY867" fmla="*/ 781526 h 1213938"/>
                <a:gd name="connsiteX868" fmla="*/ 1116839 w 1318869"/>
                <a:gd name="connsiteY868" fmla="*/ 830197 h 1213938"/>
                <a:gd name="connsiteX869" fmla="*/ 1118129 w 1318869"/>
                <a:gd name="connsiteY869" fmla="*/ 724433 h 1213938"/>
                <a:gd name="connsiteX870" fmla="*/ 1119414 w 1318869"/>
                <a:gd name="connsiteY870" fmla="*/ 842364 h 1213938"/>
                <a:gd name="connsiteX871" fmla="*/ 1120704 w 1318869"/>
                <a:gd name="connsiteY871" fmla="*/ 512905 h 1213938"/>
                <a:gd name="connsiteX872" fmla="*/ 1121990 w 1318869"/>
                <a:gd name="connsiteY872" fmla="*/ 709457 h 1213938"/>
                <a:gd name="connsiteX873" fmla="*/ 1123280 w 1318869"/>
                <a:gd name="connsiteY873" fmla="*/ 573744 h 1213938"/>
                <a:gd name="connsiteX874" fmla="*/ 1124565 w 1318869"/>
                <a:gd name="connsiteY874" fmla="*/ 725370 h 1213938"/>
                <a:gd name="connsiteX875" fmla="*/ 1125851 w 1318869"/>
                <a:gd name="connsiteY875" fmla="*/ 735664 h 1213938"/>
                <a:gd name="connsiteX876" fmla="*/ 1127141 w 1318869"/>
                <a:gd name="connsiteY876" fmla="*/ 857336 h 1213938"/>
                <a:gd name="connsiteX877" fmla="*/ 1128427 w 1318869"/>
                <a:gd name="connsiteY877" fmla="*/ 875123 h 1213938"/>
                <a:gd name="connsiteX878" fmla="*/ 1129717 w 1318869"/>
                <a:gd name="connsiteY878" fmla="*/ 816157 h 1213938"/>
                <a:gd name="connsiteX879" fmla="*/ 1131002 w 1318869"/>
                <a:gd name="connsiteY879" fmla="*/ 924727 h 1213938"/>
                <a:gd name="connsiteX880" fmla="*/ 1132292 w 1318869"/>
                <a:gd name="connsiteY880" fmla="*/ 919112 h 1213938"/>
                <a:gd name="connsiteX881" fmla="*/ 1133578 w 1318869"/>
                <a:gd name="connsiteY881" fmla="*/ 829261 h 1213938"/>
                <a:gd name="connsiteX882" fmla="*/ 1134863 w 1318869"/>
                <a:gd name="connsiteY882" fmla="*/ 831130 h 1213938"/>
                <a:gd name="connsiteX883" fmla="*/ 1136153 w 1318869"/>
                <a:gd name="connsiteY883" fmla="*/ 833003 h 1213938"/>
                <a:gd name="connsiteX884" fmla="*/ 1137439 w 1318869"/>
                <a:gd name="connsiteY884" fmla="*/ 803054 h 1213938"/>
                <a:gd name="connsiteX885" fmla="*/ 1138729 w 1318869"/>
                <a:gd name="connsiteY885" fmla="*/ 464234 h 1213938"/>
                <a:gd name="connsiteX886" fmla="*/ 1140014 w 1318869"/>
                <a:gd name="connsiteY886" fmla="*/ 802117 h 1213938"/>
                <a:gd name="connsiteX887" fmla="*/ 1141304 w 1318869"/>
                <a:gd name="connsiteY887" fmla="*/ 783399 h 1213938"/>
                <a:gd name="connsiteX888" fmla="*/ 1142590 w 1318869"/>
                <a:gd name="connsiteY888" fmla="*/ 539112 h 1213938"/>
                <a:gd name="connsiteX889" fmla="*/ 1143876 w 1318869"/>
                <a:gd name="connsiteY889" fmla="*/ 464234 h 1213938"/>
                <a:gd name="connsiteX890" fmla="*/ 1145165 w 1318869"/>
                <a:gd name="connsiteY890" fmla="*/ 610245 h 1213938"/>
                <a:gd name="connsiteX891" fmla="*/ 1146451 w 1318869"/>
                <a:gd name="connsiteY891" fmla="*/ 677635 h 1213938"/>
                <a:gd name="connsiteX892" fmla="*/ 1147741 w 1318869"/>
                <a:gd name="connsiteY892" fmla="*/ 707584 h 1213938"/>
                <a:gd name="connsiteX893" fmla="*/ 1149027 w 1318869"/>
                <a:gd name="connsiteY893" fmla="*/ 843301 h 1213938"/>
                <a:gd name="connsiteX894" fmla="*/ 1150316 w 1318869"/>
                <a:gd name="connsiteY894" fmla="*/ 915369 h 1213938"/>
                <a:gd name="connsiteX895" fmla="*/ 1151602 w 1318869"/>
                <a:gd name="connsiteY895" fmla="*/ 512905 h 1213938"/>
                <a:gd name="connsiteX896" fmla="*/ 1152888 w 1318869"/>
                <a:gd name="connsiteY896" fmla="*/ 502612 h 1213938"/>
                <a:gd name="connsiteX897" fmla="*/ 1154178 w 1318869"/>
                <a:gd name="connsiteY897" fmla="*/ 722560 h 1213938"/>
                <a:gd name="connsiteX898" fmla="*/ 1155463 w 1318869"/>
                <a:gd name="connsiteY898" fmla="*/ 667337 h 1213938"/>
                <a:gd name="connsiteX899" fmla="*/ 1156753 w 1318869"/>
                <a:gd name="connsiteY899" fmla="*/ 726302 h 1213938"/>
                <a:gd name="connsiteX900" fmla="*/ 1158039 w 1318869"/>
                <a:gd name="connsiteY900" fmla="*/ 797439 h 1213938"/>
                <a:gd name="connsiteX901" fmla="*/ 1159329 w 1318869"/>
                <a:gd name="connsiteY901" fmla="*/ 883543 h 1213938"/>
                <a:gd name="connsiteX902" fmla="*/ 1160614 w 1318869"/>
                <a:gd name="connsiteY902" fmla="*/ 680440 h 1213938"/>
                <a:gd name="connsiteX903" fmla="*/ 1161900 w 1318869"/>
                <a:gd name="connsiteY903" fmla="*/ 847979 h 1213938"/>
                <a:gd name="connsiteX904" fmla="*/ 1163190 w 1318869"/>
                <a:gd name="connsiteY904" fmla="*/ 504481 h 1213938"/>
                <a:gd name="connsiteX905" fmla="*/ 1164475 w 1318869"/>
                <a:gd name="connsiteY905" fmla="*/ 618669 h 1213938"/>
                <a:gd name="connsiteX906" fmla="*/ 1165765 w 1318869"/>
                <a:gd name="connsiteY906" fmla="*/ 730985 h 1213938"/>
                <a:gd name="connsiteX907" fmla="*/ 1167051 w 1318869"/>
                <a:gd name="connsiteY907" fmla="*/ 803054 h 1213938"/>
                <a:gd name="connsiteX908" fmla="*/ 1168341 w 1318869"/>
                <a:gd name="connsiteY908" fmla="*/ 815221 h 1213938"/>
                <a:gd name="connsiteX909" fmla="*/ 1169626 w 1318869"/>
                <a:gd name="connsiteY909" fmla="*/ 719751 h 1213938"/>
                <a:gd name="connsiteX910" fmla="*/ 1170912 w 1318869"/>
                <a:gd name="connsiteY910" fmla="*/ 662658 h 1213938"/>
                <a:gd name="connsiteX911" fmla="*/ 1172202 w 1318869"/>
                <a:gd name="connsiteY911" fmla="*/ 601820 h 1213938"/>
                <a:gd name="connsiteX912" fmla="*/ 1173488 w 1318869"/>
                <a:gd name="connsiteY912" fmla="*/ 795566 h 1213938"/>
                <a:gd name="connsiteX913" fmla="*/ 1174777 w 1318869"/>
                <a:gd name="connsiteY913" fmla="*/ 825514 h 1213938"/>
                <a:gd name="connsiteX914" fmla="*/ 1176063 w 1318869"/>
                <a:gd name="connsiteY914" fmla="*/ 856404 h 1213938"/>
                <a:gd name="connsiteX915" fmla="*/ 1177353 w 1318869"/>
                <a:gd name="connsiteY915" fmla="*/ 782462 h 1213938"/>
                <a:gd name="connsiteX916" fmla="*/ 1178639 w 1318869"/>
                <a:gd name="connsiteY916" fmla="*/ 777784 h 1213938"/>
                <a:gd name="connsiteX917" fmla="*/ 1179928 w 1318869"/>
                <a:gd name="connsiteY917" fmla="*/ 732854 h 1213938"/>
                <a:gd name="connsiteX918" fmla="*/ 1181214 w 1318869"/>
                <a:gd name="connsiteY918" fmla="*/ 766549 h 1213938"/>
                <a:gd name="connsiteX919" fmla="*/ 1182500 w 1318869"/>
                <a:gd name="connsiteY919" fmla="*/ 797439 h 1213938"/>
                <a:gd name="connsiteX920" fmla="*/ 1183790 w 1318869"/>
                <a:gd name="connsiteY920" fmla="*/ 847043 h 1213938"/>
                <a:gd name="connsiteX921" fmla="*/ 1185075 w 1318869"/>
                <a:gd name="connsiteY921" fmla="*/ 952807 h 1213938"/>
                <a:gd name="connsiteX922" fmla="*/ 1186365 w 1318869"/>
                <a:gd name="connsiteY922" fmla="*/ 911623 h 1213938"/>
                <a:gd name="connsiteX923" fmla="*/ 1187651 w 1318869"/>
                <a:gd name="connsiteY923" fmla="*/ 841428 h 1213938"/>
                <a:gd name="connsiteX924" fmla="*/ 1188941 w 1318869"/>
                <a:gd name="connsiteY924" fmla="*/ 733790 h 1213938"/>
                <a:gd name="connsiteX925" fmla="*/ 1190226 w 1318869"/>
                <a:gd name="connsiteY925" fmla="*/ 638324 h 1213938"/>
                <a:gd name="connsiteX926" fmla="*/ 1191512 w 1318869"/>
                <a:gd name="connsiteY926" fmla="*/ 859210 h 1213938"/>
                <a:gd name="connsiteX927" fmla="*/ 1192802 w 1318869"/>
                <a:gd name="connsiteY927" fmla="*/ 733790 h 1213938"/>
                <a:gd name="connsiteX928" fmla="*/ 1194088 w 1318869"/>
                <a:gd name="connsiteY928" fmla="*/ 822709 h 1213938"/>
                <a:gd name="connsiteX929" fmla="*/ 1195377 w 1318869"/>
                <a:gd name="connsiteY929" fmla="*/ 879801 h 1213938"/>
                <a:gd name="connsiteX930" fmla="*/ 1196663 w 1318869"/>
                <a:gd name="connsiteY930" fmla="*/ 664531 h 1213938"/>
                <a:gd name="connsiteX931" fmla="*/ 1197953 w 1318869"/>
                <a:gd name="connsiteY931" fmla="*/ 643940 h 1213938"/>
                <a:gd name="connsiteX932" fmla="*/ 1199239 w 1318869"/>
                <a:gd name="connsiteY932" fmla="*/ 819899 h 1213938"/>
                <a:gd name="connsiteX933" fmla="*/ 1200524 w 1318869"/>
                <a:gd name="connsiteY933" fmla="*/ 805859 h 1213938"/>
                <a:gd name="connsiteX934" fmla="*/ 1201814 w 1318869"/>
                <a:gd name="connsiteY934" fmla="*/ 852658 h 1213938"/>
                <a:gd name="connsiteX935" fmla="*/ 1203100 w 1318869"/>
                <a:gd name="connsiteY935" fmla="*/ 912560 h 1213938"/>
                <a:gd name="connsiteX936" fmla="*/ 1204390 w 1318869"/>
                <a:gd name="connsiteY936" fmla="*/ 869507 h 1213938"/>
                <a:gd name="connsiteX937" fmla="*/ 1205675 w 1318869"/>
                <a:gd name="connsiteY937" fmla="*/ 858273 h 1213938"/>
                <a:gd name="connsiteX938" fmla="*/ 1206965 w 1318869"/>
                <a:gd name="connsiteY938" fmla="*/ 856404 h 1213938"/>
                <a:gd name="connsiteX939" fmla="*/ 1208251 w 1318869"/>
                <a:gd name="connsiteY939" fmla="*/ 807732 h 1213938"/>
                <a:gd name="connsiteX940" fmla="*/ 1209536 w 1318869"/>
                <a:gd name="connsiteY940" fmla="*/ 915369 h 1213938"/>
                <a:gd name="connsiteX941" fmla="*/ 1210826 w 1318869"/>
                <a:gd name="connsiteY941" fmla="*/ 833939 h 1213938"/>
                <a:gd name="connsiteX942" fmla="*/ 1212112 w 1318869"/>
                <a:gd name="connsiteY942" fmla="*/ 890095 h 1213938"/>
                <a:gd name="connsiteX943" fmla="*/ 1213402 w 1318869"/>
                <a:gd name="connsiteY943" fmla="*/ 703842 h 1213938"/>
                <a:gd name="connsiteX944" fmla="*/ 1214687 w 1318869"/>
                <a:gd name="connsiteY944" fmla="*/ 722560 h 1213938"/>
                <a:gd name="connsiteX945" fmla="*/ 1215977 w 1318869"/>
                <a:gd name="connsiteY945" fmla="*/ 806796 h 1213938"/>
                <a:gd name="connsiteX946" fmla="*/ 1217263 w 1318869"/>
                <a:gd name="connsiteY946" fmla="*/ 876059 h 1213938"/>
                <a:gd name="connsiteX947" fmla="*/ 1218553 w 1318869"/>
                <a:gd name="connsiteY947" fmla="*/ 730048 h 1213938"/>
                <a:gd name="connsiteX948" fmla="*/ 1219838 w 1318869"/>
                <a:gd name="connsiteY948" fmla="*/ 854531 h 1213938"/>
                <a:gd name="connsiteX949" fmla="*/ 1221124 w 1318869"/>
                <a:gd name="connsiteY949" fmla="*/ 920048 h 1213938"/>
                <a:gd name="connsiteX950" fmla="*/ 1222414 w 1318869"/>
                <a:gd name="connsiteY950" fmla="*/ 876059 h 1213938"/>
                <a:gd name="connsiteX951" fmla="*/ 1223700 w 1318869"/>
                <a:gd name="connsiteY951" fmla="*/ 801181 h 1213938"/>
                <a:gd name="connsiteX952" fmla="*/ 1224989 w 1318869"/>
                <a:gd name="connsiteY952" fmla="*/ 866698 h 1213938"/>
                <a:gd name="connsiteX953" fmla="*/ 1226275 w 1318869"/>
                <a:gd name="connsiteY953" fmla="*/ 919112 h 1213938"/>
                <a:gd name="connsiteX954" fmla="*/ 1227565 w 1318869"/>
                <a:gd name="connsiteY954" fmla="*/ 813348 h 1213938"/>
                <a:gd name="connsiteX955" fmla="*/ 1228851 w 1318869"/>
                <a:gd name="connsiteY955" fmla="*/ 756255 h 1213938"/>
                <a:gd name="connsiteX956" fmla="*/ 1230136 w 1318869"/>
                <a:gd name="connsiteY956" fmla="*/ 868571 h 1213938"/>
                <a:gd name="connsiteX957" fmla="*/ 1231426 w 1318869"/>
                <a:gd name="connsiteY957" fmla="*/ 920048 h 1213938"/>
                <a:gd name="connsiteX958" fmla="*/ 1232712 w 1318869"/>
                <a:gd name="connsiteY958" fmla="*/ 834876 h 1213938"/>
                <a:gd name="connsiteX959" fmla="*/ 1234002 w 1318869"/>
                <a:gd name="connsiteY959" fmla="*/ 832066 h 1213938"/>
                <a:gd name="connsiteX960" fmla="*/ 1235287 w 1318869"/>
                <a:gd name="connsiteY960" fmla="*/ 782462 h 1213938"/>
                <a:gd name="connsiteX961" fmla="*/ 1236577 w 1318869"/>
                <a:gd name="connsiteY961" fmla="*/ 831130 h 1213938"/>
                <a:gd name="connsiteX962" fmla="*/ 1237863 w 1318869"/>
                <a:gd name="connsiteY962" fmla="*/ 913496 h 1213938"/>
                <a:gd name="connsiteX963" fmla="*/ 1239149 w 1318869"/>
                <a:gd name="connsiteY963" fmla="*/ 987438 h 1213938"/>
                <a:gd name="connsiteX964" fmla="*/ 1240438 w 1318869"/>
                <a:gd name="connsiteY964" fmla="*/ 971525 h 1213938"/>
                <a:gd name="connsiteX965" fmla="*/ 1241724 w 1318869"/>
                <a:gd name="connsiteY965" fmla="*/ 917238 h 1213938"/>
                <a:gd name="connsiteX966" fmla="*/ 1243014 w 1318869"/>
                <a:gd name="connsiteY966" fmla="*/ 922854 h 1213938"/>
                <a:gd name="connsiteX967" fmla="*/ 1244300 w 1318869"/>
                <a:gd name="connsiteY967" fmla="*/ 923790 h 1213938"/>
                <a:gd name="connsiteX968" fmla="*/ 1245589 w 1318869"/>
                <a:gd name="connsiteY968" fmla="*/ 936894 h 1213938"/>
                <a:gd name="connsiteX969" fmla="*/ 1246875 w 1318869"/>
                <a:gd name="connsiteY969" fmla="*/ 1046404 h 1213938"/>
                <a:gd name="connsiteX970" fmla="*/ 1248161 w 1318869"/>
                <a:gd name="connsiteY970" fmla="*/ 1166203 h 1213938"/>
                <a:gd name="connsiteX971" fmla="*/ 1249451 w 1318869"/>
                <a:gd name="connsiteY971" fmla="*/ 1178370 h 1213938"/>
                <a:gd name="connsiteX972" fmla="*/ 1250736 w 1318869"/>
                <a:gd name="connsiteY972" fmla="*/ 1188668 h 1213938"/>
                <a:gd name="connsiteX973" fmla="*/ 1252026 w 1318869"/>
                <a:gd name="connsiteY973" fmla="*/ 1192410 h 1213938"/>
                <a:gd name="connsiteX974" fmla="*/ 1253312 w 1318869"/>
                <a:gd name="connsiteY974" fmla="*/ 1198962 h 1213938"/>
                <a:gd name="connsiteX975" fmla="*/ 1254602 w 1318869"/>
                <a:gd name="connsiteY975" fmla="*/ 1195220 h 1213938"/>
                <a:gd name="connsiteX976" fmla="*/ 1255887 w 1318869"/>
                <a:gd name="connsiteY976" fmla="*/ 1198962 h 1213938"/>
                <a:gd name="connsiteX977" fmla="*/ 1257173 w 1318869"/>
                <a:gd name="connsiteY977" fmla="*/ 1198026 h 1213938"/>
                <a:gd name="connsiteX978" fmla="*/ 1258463 w 1318869"/>
                <a:gd name="connsiteY978" fmla="*/ 1192410 h 1213938"/>
                <a:gd name="connsiteX979" fmla="*/ 1259748 w 1318869"/>
                <a:gd name="connsiteY979" fmla="*/ 1199899 h 1213938"/>
                <a:gd name="connsiteX980" fmla="*/ 1261038 w 1318869"/>
                <a:gd name="connsiteY980" fmla="*/ 1201772 h 1213938"/>
                <a:gd name="connsiteX981" fmla="*/ 1262324 w 1318869"/>
                <a:gd name="connsiteY981" fmla="*/ 1207387 h 1213938"/>
                <a:gd name="connsiteX982" fmla="*/ 1263614 w 1318869"/>
                <a:gd name="connsiteY982" fmla="*/ 1202708 h 1213938"/>
                <a:gd name="connsiteX983" fmla="*/ 1264899 w 1318869"/>
                <a:gd name="connsiteY983" fmla="*/ 1200835 h 1213938"/>
                <a:gd name="connsiteX984" fmla="*/ 1266185 w 1318869"/>
                <a:gd name="connsiteY984" fmla="*/ 1202708 h 1213938"/>
                <a:gd name="connsiteX985" fmla="*/ 1267475 w 1318869"/>
                <a:gd name="connsiteY985" fmla="*/ 1200835 h 1213938"/>
                <a:gd name="connsiteX986" fmla="*/ 1268761 w 1318869"/>
                <a:gd name="connsiteY986" fmla="*/ 1203645 h 1213938"/>
                <a:gd name="connsiteX987" fmla="*/ 1270050 w 1318869"/>
                <a:gd name="connsiteY987" fmla="*/ 1206450 h 1213938"/>
                <a:gd name="connsiteX988" fmla="*/ 1271336 w 1318869"/>
                <a:gd name="connsiteY988" fmla="*/ 1208323 h 1213938"/>
                <a:gd name="connsiteX989" fmla="*/ 1272626 w 1318869"/>
                <a:gd name="connsiteY989" fmla="*/ 1204577 h 1213938"/>
                <a:gd name="connsiteX990" fmla="*/ 1273912 w 1318869"/>
                <a:gd name="connsiteY990" fmla="*/ 1205514 h 1213938"/>
                <a:gd name="connsiteX991" fmla="*/ 1275197 w 1318869"/>
                <a:gd name="connsiteY991" fmla="*/ 1205514 h 1213938"/>
                <a:gd name="connsiteX992" fmla="*/ 1276487 w 1318869"/>
                <a:gd name="connsiteY992" fmla="*/ 1208323 h 1213938"/>
                <a:gd name="connsiteX993" fmla="*/ 1277773 w 1318869"/>
                <a:gd name="connsiteY993" fmla="*/ 1210196 h 1213938"/>
                <a:gd name="connsiteX994" fmla="*/ 1279063 w 1318869"/>
                <a:gd name="connsiteY994" fmla="*/ 1206450 h 1213938"/>
                <a:gd name="connsiteX995" fmla="*/ 1280348 w 1318869"/>
                <a:gd name="connsiteY995" fmla="*/ 1208323 h 1213938"/>
                <a:gd name="connsiteX996" fmla="*/ 1281638 w 1318869"/>
                <a:gd name="connsiteY996" fmla="*/ 1213002 h 1213938"/>
                <a:gd name="connsiteX997" fmla="*/ 1282924 w 1318869"/>
                <a:gd name="connsiteY997" fmla="*/ 1209260 h 1213938"/>
                <a:gd name="connsiteX998" fmla="*/ 1284210 w 1318869"/>
                <a:gd name="connsiteY998" fmla="*/ 1211129 h 1213938"/>
                <a:gd name="connsiteX999" fmla="*/ 1285499 w 1318869"/>
                <a:gd name="connsiteY999" fmla="*/ 1207387 h 1213938"/>
                <a:gd name="connsiteX1000" fmla="*/ 1286785 w 1318869"/>
                <a:gd name="connsiteY1000" fmla="*/ 1207387 h 1213938"/>
                <a:gd name="connsiteX1001" fmla="*/ 1288075 w 1318869"/>
                <a:gd name="connsiteY1001" fmla="*/ 1208323 h 1213938"/>
                <a:gd name="connsiteX1002" fmla="*/ 1289361 w 1318869"/>
                <a:gd name="connsiteY1002" fmla="*/ 1213002 h 1213938"/>
                <a:gd name="connsiteX1003" fmla="*/ 1290650 w 1318869"/>
                <a:gd name="connsiteY1003" fmla="*/ 1212066 h 1213938"/>
                <a:gd name="connsiteX1004" fmla="*/ 1291936 w 1318869"/>
                <a:gd name="connsiteY1004" fmla="*/ 1211129 h 1213938"/>
                <a:gd name="connsiteX1005" fmla="*/ 1293222 w 1318869"/>
                <a:gd name="connsiteY1005" fmla="*/ 1209260 h 1213938"/>
                <a:gd name="connsiteX1006" fmla="*/ 1294512 w 1318869"/>
                <a:gd name="connsiteY1006" fmla="*/ 1211129 h 1213938"/>
                <a:gd name="connsiteX1007" fmla="*/ 1295797 w 1318869"/>
                <a:gd name="connsiteY1007" fmla="*/ 1209260 h 1213938"/>
                <a:gd name="connsiteX1008" fmla="*/ 1297087 w 1318869"/>
                <a:gd name="connsiteY1008" fmla="*/ 1211129 h 1213938"/>
                <a:gd name="connsiteX1009" fmla="*/ 1298373 w 1318869"/>
                <a:gd name="connsiteY1009" fmla="*/ 1207387 h 1213938"/>
                <a:gd name="connsiteX1010" fmla="*/ 1299663 w 1318869"/>
                <a:gd name="connsiteY1010" fmla="*/ 1213002 h 1213938"/>
                <a:gd name="connsiteX1011" fmla="*/ 1300948 w 1318869"/>
                <a:gd name="connsiteY1011" fmla="*/ 1209260 h 1213938"/>
                <a:gd name="connsiteX1012" fmla="*/ 1302234 w 1318869"/>
                <a:gd name="connsiteY1012" fmla="*/ 1208323 h 1213938"/>
                <a:gd name="connsiteX1013" fmla="*/ 1303524 w 1318869"/>
                <a:gd name="connsiteY1013" fmla="*/ 1205514 h 1213938"/>
                <a:gd name="connsiteX1014" fmla="*/ 1304809 w 1318869"/>
                <a:gd name="connsiteY1014" fmla="*/ 1207387 h 1213938"/>
                <a:gd name="connsiteX1015" fmla="*/ 1306099 w 1318869"/>
                <a:gd name="connsiteY1015" fmla="*/ 1211129 h 1213938"/>
                <a:gd name="connsiteX1016" fmla="*/ 1307385 w 1318869"/>
                <a:gd name="connsiteY1016" fmla="*/ 1212066 h 1213938"/>
                <a:gd name="connsiteX1017" fmla="*/ 1308675 w 1318869"/>
                <a:gd name="connsiteY1017" fmla="*/ 1211129 h 1213938"/>
                <a:gd name="connsiteX1018" fmla="*/ 1309960 w 1318869"/>
                <a:gd name="connsiteY1018" fmla="*/ 1211129 h 1213938"/>
                <a:gd name="connsiteX1019" fmla="*/ 1311246 w 1318869"/>
                <a:gd name="connsiteY1019" fmla="*/ 1211129 h 1213938"/>
                <a:gd name="connsiteX1020" fmla="*/ 1312536 w 1318869"/>
                <a:gd name="connsiteY1020" fmla="*/ 1209260 h 1213938"/>
                <a:gd name="connsiteX1021" fmla="*/ 1313822 w 1318869"/>
                <a:gd name="connsiteY1021" fmla="*/ 1211129 h 1213938"/>
                <a:gd name="connsiteX1022" fmla="*/ 1315111 w 1318869"/>
                <a:gd name="connsiteY1022" fmla="*/ 1209260 h 1213938"/>
                <a:gd name="connsiteX1023" fmla="*/ 1316397 w 1318869"/>
                <a:gd name="connsiteY1023" fmla="*/ 1210196 h 1213938"/>
                <a:gd name="connsiteX1024" fmla="*/ 1317687 w 1318869"/>
                <a:gd name="connsiteY1024" fmla="*/ 1209260 h 1213938"/>
                <a:gd name="connsiteX1025" fmla="*/ 1318870 w 1318869"/>
                <a:gd name="connsiteY1025" fmla="*/ 1210981 h 121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1213938">
                  <a:moveTo>
                    <a:pt x="0" y="1213939"/>
                  </a:moveTo>
                  <a:lnTo>
                    <a:pt x="608" y="1213939"/>
                  </a:lnTo>
                  <a:lnTo>
                    <a:pt x="1898" y="1213939"/>
                  </a:lnTo>
                  <a:lnTo>
                    <a:pt x="3183" y="1213939"/>
                  </a:lnTo>
                  <a:lnTo>
                    <a:pt x="4469" y="1213939"/>
                  </a:lnTo>
                  <a:lnTo>
                    <a:pt x="5759" y="1213939"/>
                  </a:lnTo>
                  <a:lnTo>
                    <a:pt x="7045" y="1213939"/>
                  </a:lnTo>
                  <a:lnTo>
                    <a:pt x="8334" y="1213939"/>
                  </a:lnTo>
                  <a:lnTo>
                    <a:pt x="9620" y="1213939"/>
                  </a:lnTo>
                  <a:lnTo>
                    <a:pt x="10910" y="1213939"/>
                  </a:lnTo>
                  <a:lnTo>
                    <a:pt x="12196" y="1213939"/>
                  </a:lnTo>
                  <a:lnTo>
                    <a:pt x="13481" y="1213939"/>
                  </a:lnTo>
                  <a:lnTo>
                    <a:pt x="14771" y="1213939"/>
                  </a:lnTo>
                  <a:lnTo>
                    <a:pt x="16057" y="1213939"/>
                  </a:lnTo>
                  <a:lnTo>
                    <a:pt x="17347" y="1213939"/>
                  </a:lnTo>
                  <a:lnTo>
                    <a:pt x="18632" y="1213939"/>
                  </a:lnTo>
                  <a:lnTo>
                    <a:pt x="19922" y="1213939"/>
                  </a:lnTo>
                  <a:lnTo>
                    <a:pt x="21208" y="1213939"/>
                  </a:lnTo>
                  <a:lnTo>
                    <a:pt x="22494" y="1213939"/>
                  </a:lnTo>
                  <a:lnTo>
                    <a:pt x="23783" y="1213939"/>
                  </a:lnTo>
                  <a:lnTo>
                    <a:pt x="25069" y="1213939"/>
                  </a:lnTo>
                  <a:lnTo>
                    <a:pt x="26359" y="1213939"/>
                  </a:lnTo>
                  <a:lnTo>
                    <a:pt x="27645" y="1213939"/>
                  </a:lnTo>
                  <a:lnTo>
                    <a:pt x="28934" y="1213939"/>
                  </a:lnTo>
                  <a:lnTo>
                    <a:pt x="30220" y="1213939"/>
                  </a:lnTo>
                  <a:lnTo>
                    <a:pt x="31506" y="1213939"/>
                  </a:lnTo>
                  <a:lnTo>
                    <a:pt x="32796" y="1213939"/>
                  </a:lnTo>
                  <a:lnTo>
                    <a:pt x="34081" y="1213939"/>
                  </a:lnTo>
                  <a:lnTo>
                    <a:pt x="35371" y="1213939"/>
                  </a:lnTo>
                  <a:lnTo>
                    <a:pt x="36657" y="1213939"/>
                  </a:lnTo>
                  <a:lnTo>
                    <a:pt x="37947" y="1213939"/>
                  </a:lnTo>
                  <a:lnTo>
                    <a:pt x="39232" y="1213939"/>
                  </a:lnTo>
                  <a:lnTo>
                    <a:pt x="40518" y="1213939"/>
                  </a:lnTo>
                  <a:lnTo>
                    <a:pt x="41808" y="1213939"/>
                  </a:lnTo>
                  <a:lnTo>
                    <a:pt x="43093" y="1213939"/>
                  </a:lnTo>
                  <a:lnTo>
                    <a:pt x="44383" y="1213939"/>
                  </a:lnTo>
                  <a:lnTo>
                    <a:pt x="45669" y="1213939"/>
                  </a:lnTo>
                  <a:lnTo>
                    <a:pt x="46959" y="1213939"/>
                  </a:lnTo>
                  <a:lnTo>
                    <a:pt x="48244" y="1213939"/>
                  </a:lnTo>
                  <a:lnTo>
                    <a:pt x="49534" y="1213939"/>
                  </a:lnTo>
                  <a:lnTo>
                    <a:pt x="50820" y="1213939"/>
                  </a:lnTo>
                  <a:lnTo>
                    <a:pt x="52106" y="1213939"/>
                  </a:lnTo>
                  <a:lnTo>
                    <a:pt x="53395" y="1213939"/>
                  </a:lnTo>
                  <a:lnTo>
                    <a:pt x="54681" y="1213939"/>
                  </a:lnTo>
                  <a:lnTo>
                    <a:pt x="55971" y="1213939"/>
                  </a:lnTo>
                  <a:lnTo>
                    <a:pt x="57257" y="1213939"/>
                  </a:lnTo>
                  <a:lnTo>
                    <a:pt x="58546" y="1213939"/>
                  </a:lnTo>
                  <a:lnTo>
                    <a:pt x="59832" y="1213939"/>
                  </a:lnTo>
                  <a:lnTo>
                    <a:pt x="61118" y="1213939"/>
                  </a:lnTo>
                  <a:lnTo>
                    <a:pt x="62408" y="1213939"/>
                  </a:lnTo>
                  <a:lnTo>
                    <a:pt x="63693" y="1213939"/>
                  </a:lnTo>
                  <a:lnTo>
                    <a:pt x="64983" y="1213939"/>
                  </a:lnTo>
                  <a:lnTo>
                    <a:pt x="66269" y="1213939"/>
                  </a:lnTo>
                  <a:lnTo>
                    <a:pt x="67559" y="1213939"/>
                  </a:lnTo>
                  <a:lnTo>
                    <a:pt x="68844" y="1213939"/>
                  </a:lnTo>
                  <a:lnTo>
                    <a:pt x="70130" y="1213939"/>
                  </a:lnTo>
                  <a:lnTo>
                    <a:pt x="71420" y="1213939"/>
                  </a:lnTo>
                  <a:lnTo>
                    <a:pt x="72706" y="1213939"/>
                  </a:lnTo>
                  <a:lnTo>
                    <a:pt x="73995" y="1213939"/>
                  </a:lnTo>
                  <a:lnTo>
                    <a:pt x="75281" y="1213939"/>
                  </a:lnTo>
                  <a:lnTo>
                    <a:pt x="76571" y="1213939"/>
                  </a:lnTo>
                  <a:lnTo>
                    <a:pt x="77857" y="1213939"/>
                  </a:lnTo>
                  <a:lnTo>
                    <a:pt x="79142" y="1213939"/>
                  </a:lnTo>
                  <a:lnTo>
                    <a:pt x="80432" y="1213939"/>
                  </a:lnTo>
                  <a:lnTo>
                    <a:pt x="81718" y="1213939"/>
                  </a:lnTo>
                  <a:lnTo>
                    <a:pt x="83008" y="1213939"/>
                  </a:lnTo>
                  <a:lnTo>
                    <a:pt x="84293" y="1213939"/>
                  </a:lnTo>
                  <a:lnTo>
                    <a:pt x="85583" y="1213939"/>
                  </a:lnTo>
                  <a:lnTo>
                    <a:pt x="86869" y="1213939"/>
                  </a:lnTo>
                  <a:lnTo>
                    <a:pt x="88154" y="1213939"/>
                  </a:lnTo>
                  <a:lnTo>
                    <a:pt x="89444" y="1213939"/>
                  </a:lnTo>
                  <a:lnTo>
                    <a:pt x="90730" y="1213939"/>
                  </a:lnTo>
                  <a:lnTo>
                    <a:pt x="92020" y="1213939"/>
                  </a:lnTo>
                  <a:lnTo>
                    <a:pt x="93305" y="1213939"/>
                  </a:lnTo>
                  <a:lnTo>
                    <a:pt x="94595" y="1213939"/>
                  </a:lnTo>
                  <a:lnTo>
                    <a:pt x="95881" y="1213939"/>
                  </a:lnTo>
                  <a:lnTo>
                    <a:pt x="97167" y="1213939"/>
                  </a:lnTo>
                  <a:lnTo>
                    <a:pt x="98456" y="1213939"/>
                  </a:lnTo>
                  <a:lnTo>
                    <a:pt x="99742" y="1213939"/>
                  </a:lnTo>
                  <a:lnTo>
                    <a:pt x="101032" y="1213939"/>
                  </a:lnTo>
                  <a:lnTo>
                    <a:pt x="102318" y="1213939"/>
                  </a:lnTo>
                  <a:lnTo>
                    <a:pt x="103607" y="1213939"/>
                  </a:lnTo>
                  <a:lnTo>
                    <a:pt x="104893" y="1213939"/>
                  </a:lnTo>
                  <a:lnTo>
                    <a:pt x="106179" y="1213939"/>
                  </a:lnTo>
                  <a:lnTo>
                    <a:pt x="107469" y="1213939"/>
                  </a:lnTo>
                  <a:lnTo>
                    <a:pt x="108754" y="1213939"/>
                  </a:lnTo>
                  <a:lnTo>
                    <a:pt x="110044" y="1213939"/>
                  </a:lnTo>
                  <a:lnTo>
                    <a:pt x="111330" y="1213939"/>
                  </a:lnTo>
                  <a:lnTo>
                    <a:pt x="112620" y="1213939"/>
                  </a:lnTo>
                  <a:lnTo>
                    <a:pt x="113905" y="1213939"/>
                  </a:lnTo>
                  <a:lnTo>
                    <a:pt x="115191" y="1213939"/>
                  </a:lnTo>
                  <a:lnTo>
                    <a:pt x="116481" y="1213939"/>
                  </a:lnTo>
                  <a:lnTo>
                    <a:pt x="117767" y="1213939"/>
                  </a:lnTo>
                  <a:lnTo>
                    <a:pt x="119056" y="1213939"/>
                  </a:lnTo>
                  <a:lnTo>
                    <a:pt x="120342" y="1213939"/>
                  </a:lnTo>
                  <a:lnTo>
                    <a:pt x="121632" y="1213939"/>
                  </a:lnTo>
                  <a:lnTo>
                    <a:pt x="122918" y="1213939"/>
                  </a:lnTo>
                  <a:lnTo>
                    <a:pt x="124203" y="1213939"/>
                  </a:lnTo>
                  <a:lnTo>
                    <a:pt x="125493" y="1213939"/>
                  </a:lnTo>
                  <a:lnTo>
                    <a:pt x="126779" y="1213939"/>
                  </a:lnTo>
                  <a:lnTo>
                    <a:pt x="128069" y="1213939"/>
                  </a:lnTo>
                  <a:lnTo>
                    <a:pt x="129354" y="1213939"/>
                  </a:lnTo>
                  <a:lnTo>
                    <a:pt x="130644" y="1213939"/>
                  </a:lnTo>
                  <a:lnTo>
                    <a:pt x="131930" y="1213939"/>
                  </a:lnTo>
                  <a:lnTo>
                    <a:pt x="133215" y="1213939"/>
                  </a:lnTo>
                  <a:lnTo>
                    <a:pt x="134505" y="1213939"/>
                  </a:lnTo>
                  <a:lnTo>
                    <a:pt x="135791" y="1213939"/>
                  </a:lnTo>
                  <a:lnTo>
                    <a:pt x="137081" y="1213939"/>
                  </a:lnTo>
                  <a:lnTo>
                    <a:pt x="138366" y="1213939"/>
                  </a:lnTo>
                  <a:lnTo>
                    <a:pt x="139656" y="1213939"/>
                  </a:lnTo>
                  <a:lnTo>
                    <a:pt x="140942" y="1213939"/>
                  </a:lnTo>
                  <a:lnTo>
                    <a:pt x="142228" y="1213939"/>
                  </a:lnTo>
                  <a:lnTo>
                    <a:pt x="143517" y="1213939"/>
                  </a:lnTo>
                  <a:lnTo>
                    <a:pt x="144803" y="1213939"/>
                  </a:lnTo>
                  <a:lnTo>
                    <a:pt x="146093" y="1213939"/>
                  </a:lnTo>
                  <a:lnTo>
                    <a:pt x="147379" y="1213939"/>
                  </a:lnTo>
                  <a:lnTo>
                    <a:pt x="148668" y="1213939"/>
                  </a:lnTo>
                  <a:lnTo>
                    <a:pt x="149954" y="1213939"/>
                  </a:lnTo>
                  <a:lnTo>
                    <a:pt x="151240" y="1213939"/>
                  </a:lnTo>
                  <a:lnTo>
                    <a:pt x="152530" y="1213939"/>
                  </a:lnTo>
                  <a:lnTo>
                    <a:pt x="153815" y="1213939"/>
                  </a:lnTo>
                  <a:lnTo>
                    <a:pt x="155105" y="1213939"/>
                  </a:lnTo>
                  <a:lnTo>
                    <a:pt x="156391" y="1213939"/>
                  </a:lnTo>
                  <a:lnTo>
                    <a:pt x="157681" y="1213939"/>
                  </a:lnTo>
                  <a:lnTo>
                    <a:pt x="158966" y="1213939"/>
                  </a:lnTo>
                  <a:lnTo>
                    <a:pt x="160252" y="1213939"/>
                  </a:lnTo>
                  <a:lnTo>
                    <a:pt x="161542" y="1213939"/>
                  </a:lnTo>
                  <a:lnTo>
                    <a:pt x="162828" y="1213939"/>
                  </a:lnTo>
                  <a:lnTo>
                    <a:pt x="164117" y="1213939"/>
                  </a:lnTo>
                  <a:lnTo>
                    <a:pt x="165403" y="1213939"/>
                  </a:lnTo>
                  <a:lnTo>
                    <a:pt x="166693" y="1213939"/>
                  </a:lnTo>
                  <a:lnTo>
                    <a:pt x="167979" y="1213939"/>
                  </a:lnTo>
                  <a:lnTo>
                    <a:pt x="169264" y="1213939"/>
                  </a:lnTo>
                  <a:lnTo>
                    <a:pt x="170554" y="1213939"/>
                  </a:lnTo>
                  <a:lnTo>
                    <a:pt x="171840" y="1213939"/>
                  </a:lnTo>
                  <a:lnTo>
                    <a:pt x="173130" y="1213939"/>
                  </a:lnTo>
                  <a:lnTo>
                    <a:pt x="174415" y="1213939"/>
                  </a:lnTo>
                  <a:lnTo>
                    <a:pt x="175705" y="1213939"/>
                  </a:lnTo>
                  <a:lnTo>
                    <a:pt x="176991" y="1213939"/>
                  </a:lnTo>
                  <a:lnTo>
                    <a:pt x="178281" y="1213939"/>
                  </a:lnTo>
                  <a:lnTo>
                    <a:pt x="179566" y="1213939"/>
                  </a:lnTo>
                  <a:lnTo>
                    <a:pt x="180852" y="1213939"/>
                  </a:lnTo>
                  <a:lnTo>
                    <a:pt x="182142" y="1213939"/>
                  </a:lnTo>
                  <a:lnTo>
                    <a:pt x="183427" y="1213939"/>
                  </a:lnTo>
                  <a:lnTo>
                    <a:pt x="184717" y="1213939"/>
                  </a:lnTo>
                  <a:lnTo>
                    <a:pt x="186003" y="1213939"/>
                  </a:lnTo>
                  <a:lnTo>
                    <a:pt x="187293" y="1213939"/>
                  </a:lnTo>
                  <a:lnTo>
                    <a:pt x="188578" y="1213939"/>
                  </a:lnTo>
                  <a:lnTo>
                    <a:pt x="189864" y="1213939"/>
                  </a:lnTo>
                  <a:lnTo>
                    <a:pt x="191154" y="1213939"/>
                  </a:lnTo>
                  <a:lnTo>
                    <a:pt x="192440" y="1213939"/>
                  </a:lnTo>
                  <a:lnTo>
                    <a:pt x="193729" y="1213939"/>
                  </a:lnTo>
                  <a:lnTo>
                    <a:pt x="195015" y="1213939"/>
                  </a:lnTo>
                  <a:lnTo>
                    <a:pt x="196305" y="1213939"/>
                  </a:lnTo>
                  <a:lnTo>
                    <a:pt x="197591" y="1213939"/>
                  </a:lnTo>
                  <a:lnTo>
                    <a:pt x="198876" y="1213939"/>
                  </a:lnTo>
                  <a:lnTo>
                    <a:pt x="200166" y="1213939"/>
                  </a:lnTo>
                  <a:lnTo>
                    <a:pt x="201452" y="1213939"/>
                  </a:lnTo>
                  <a:lnTo>
                    <a:pt x="202742" y="1213939"/>
                  </a:lnTo>
                  <a:lnTo>
                    <a:pt x="204027" y="1213939"/>
                  </a:lnTo>
                  <a:lnTo>
                    <a:pt x="205317" y="1213939"/>
                  </a:lnTo>
                  <a:lnTo>
                    <a:pt x="206603" y="1213939"/>
                  </a:lnTo>
                  <a:lnTo>
                    <a:pt x="207889" y="1213939"/>
                  </a:lnTo>
                  <a:lnTo>
                    <a:pt x="209178" y="1213939"/>
                  </a:lnTo>
                  <a:lnTo>
                    <a:pt x="210464" y="1213939"/>
                  </a:lnTo>
                  <a:lnTo>
                    <a:pt x="211754" y="1213939"/>
                  </a:lnTo>
                  <a:lnTo>
                    <a:pt x="213040" y="1213939"/>
                  </a:lnTo>
                  <a:lnTo>
                    <a:pt x="214329" y="1213939"/>
                  </a:lnTo>
                  <a:lnTo>
                    <a:pt x="215615" y="1213939"/>
                  </a:lnTo>
                  <a:lnTo>
                    <a:pt x="216901" y="1213939"/>
                  </a:lnTo>
                  <a:lnTo>
                    <a:pt x="218191" y="1213939"/>
                  </a:lnTo>
                  <a:lnTo>
                    <a:pt x="219476" y="1213939"/>
                  </a:lnTo>
                  <a:lnTo>
                    <a:pt x="220766" y="1213939"/>
                  </a:lnTo>
                  <a:lnTo>
                    <a:pt x="222052" y="1213939"/>
                  </a:lnTo>
                  <a:lnTo>
                    <a:pt x="223342" y="1213939"/>
                  </a:lnTo>
                  <a:lnTo>
                    <a:pt x="224627" y="1213939"/>
                  </a:lnTo>
                  <a:lnTo>
                    <a:pt x="225913" y="1213939"/>
                  </a:lnTo>
                  <a:lnTo>
                    <a:pt x="227203" y="1213939"/>
                  </a:lnTo>
                  <a:lnTo>
                    <a:pt x="228488" y="1213939"/>
                  </a:lnTo>
                  <a:lnTo>
                    <a:pt x="229778" y="1213939"/>
                  </a:lnTo>
                  <a:lnTo>
                    <a:pt x="231064" y="1213939"/>
                  </a:lnTo>
                  <a:lnTo>
                    <a:pt x="232354" y="1213939"/>
                  </a:lnTo>
                  <a:lnTo>
                    <a:pt x="233639" y="1213939"/>
                  </a:lnTo>
                  <a:lnTo>
                    <a:pt x="234925" y="1213939"/>
                  </a:lnTo>
                  <a:lnTo>
                    <a:pt x="236215" y="1213939"/>
                  </a:lnTo>
                  <a:lnTo>
                    <a:pt x="237501" y="1213939"/>
                  </a:lnTo>
                  <a:lnTo>
                    <a:pt x="238790" y="1213939"/>
                  </a:lnTo>
                  <a:lnTo>
                    <a:pt x="240076" y="1213939"/>
                  </a:lnTo>
                  <a:lnTo>
                    <a:pt x="241366" y="1213939"/>
                  </a:lnTo>
                  <a:lnTo>
                    <a:pt x="242652" y="1213939"/>
                  </a:lnTo>
                  <a:lnTo>
                    <a:pt x="243937" y="1213939"/>
                  </a:lnTo>
                  <a:lnTo>
                    <a:pt x="245227" y="1213939"/>
                  </a:lnTo>
                  <a:lnTo>
                    <a:pt x="246513" y="1213939"/>
                  </a:lnTo>
                  <a:lnTo>
                    <a:pt x="247803" y="1213939"/>
                  </a:lnTo>
                  <a:lnTo>
                    <a:pt x="249088" y="1213939"/>
                  </a:lnTo>
                  <a:lnTo>
                    <a:pt x="250378" y="1213939"/>
                  </a:lnTo>
                  <a:lnTo>
                    <a:pt x="251664" y="1213939"/>
                  </a:lnTo>
                  <a:lnTo>
                    <a:pt x="252950" y="1213939"/>
                  </a:lnTo>
                  <a:lnTo>
                    <a:pt x="254239" y="1213939"/>
                  </a:lnTo>
                  <a:lnTo>
                    <a:pt x="255525" y="1213939"/>
                  </a:lnTo>
                  <a:lnTo>
                    <a:pt x="256815" y="1213939"/>
                  </a:lnTo>
                  <a:lnTo>
                    <a:pt x="258101" y="1213939"/>
                  </a:lnTo>
                  <a:lnTo>
                    <a:pt x="259390" y="1213939"/>
                  </a:lnTo>
                  <a:lnTo>
                    <a:pt x="260676" y="1213939"/>
                  </a:lnTo>
                  <a:lnTo>
                    <a:pt x="261962" y="1213939"/>
                  </a:lnTo>
                  <a:lnTo>
                    <a:pt x="263252" y="1213939"/>
                  </a:lnTo>
                  <a:lnTo>
                    <a:pt x="264537" y="1213939"/>
                  </a:lnTo>
                  <a:lnTo>
                    <a:pt x="265827" y="1213939"/>
                  </a:lnTo>
                  <a:lnTo>
                    <a:pt x="267113" y="1213939"/>
                  </a:lnTo>
                  <a:lnTo>
                    <a:pt x="268403" y="1213939"/>
                  </a:lnTo>
                  <a:lnTo>
                    <a:pt x="269688" y="1213939"/>
                  </a:lnTo>
                  <a:lnTo>
                    <a:pt x="270978" y="1213939"/>
                  </a:lnTo>
                  <a:lnTo>
                    <a:pt x="272264" y="1213939"/>
                  </a:lnTo>
                  <a:lnTo>
                    <a:pt x="273549" y="1213939"/>
                  </a:lnTo>
                  <a:lnTo>
                    <a:pt x="274839" y="1213939"/>
                  </a:lnTo>
                  <a:lnTo>
                    <a:pt x="276125" y="1213939"/>
                  </a:lnTo>
                  <a:lnTo>
                    <a:pt x="277415" y="1213939"/>
                  </a:lnTo>
                  <a:lnTo>
                    <a:pt x="278700" y="1213939"/>
                  </a:lnTo>
                  <a:lnTo>
                    <a:pt x="279990" y="1213939"/>
                  </a:lnTo>
                  <a:lnTo>
                    <a:pt x="281276" y="1213939"/>
                  </a:lnTo>
                  <a:lnTo>
                    <a:pt x="282562" y="1213939"/>
                  </a:lnTo>
                  <a:lnTo>
                    <a:pt x="283851" y="1213939"/>
                  </a:lnTo>
                  <a:lnTo>
                    <a:pt x="285137" y="1213939"/>
                  </a:lnTo>
                  <a:lnTo>
                    <a:pt x="286427" y="1213939"/>
                  </a:lnTo>
                  <a:lnTo>
                    <a:pt x="287713" y="1213939"/>
                  </a:lnTo>
                  <a:lnTo>
                    <a:pt x="289002" y="1213939"/>
                  </a:lnTo>
                  <a:lnTo>
                    <a:pt x="290288" y="1213939"/>
                  </a:lnTo>
                  <a:lnTo>
                    <a:pt x="291574" y="1213939"/>
                  </a:lnTo>
                  <a:lnTo>
                    <a:pt x="292864" y="1213939"/>
                  </a:lnTo>
                  <a:lnTo>
                    <a:pt x="294149" y="1213939"/>
                  </a:lnTo>
                  <a:lnTo>
                    <a:pt x="295439" y="1213939"/>
                  </a:lnTo>
                  <a:lnTo>
                    <a:pt x="296725" y="1213939"/>
                  </a:lnTo>
                  <a:lnTo>
                    <a:pt x="298015" y="1213939"/>
                  </a:lnTo>
                  <a:lnTo>
                    <a:pt x="299300" y="1213939"/>
                  </a:lnTo>
                  <a:lnTo>
                    <a:pt x="300586" y="1213939"/>
                  </a:lnTo>
                  <a:lnTo>
                    <a:pt x="301876" y="1213939"/>
                  </a:lnTo>
                  <a:lnTo>
                    <a:pt x="303162" y="1213939"/>
                  </a:lnTo>
                  <a:lnTo>
                    <a:pt x="304451" y="1213939"/>
                  </a:lnTo>
                  <a:lnTo>
                    <a:pt x="305737" y="1213939"/>
                  </a:lnTo>
                  <a:lnTo>
                    <a:pt x="307027" y="1213939"/>
                  </a:lnTo>
                  <a:lnTo>
                    <a:pt x="308313" y="1213939"/>
                  </a:lnTo>
                  <a:lnTo>
                    <a:pt x="309598" y="1213939"/>
                  </a:lnTo>
                  <a:lnTo>
                    <a:pt x="310888" y="1213939"/>
                  </a:lnTo>
                  <a:lnTo>
                    <a:pt x="312174" y="1213939"/>
                  </a:lnTo>
                  <a:lnTo>
                    <a:pt x="313463" y="1213939"/>
                  </a:lnTo>
                  <a:lnTo>
                    <a:pt x="314749" y="1213939"/>
                  </a:lnTo>
                  <a:lnTo>
                    <a:pt x="316039" y="1213939"/>
                  </a:lnTo>
                  <a:lnTo>
                    <a:pt x="317325" y="1213939"/>
                  </a:lnTo>
                  <a:lnTo>
                    <a:pt x="318610" y="1213939"/>
                  </a:lnTo>
                  <a:lnTo>
                    <a:pt x="319900" y="1213939"/>
                  </a:lnTo>
                  <a:lnTo>
                    <a:pt x="321186" y="1213939"/>
                  </a:lnTo>
                  <a:lnTo>
                    <a:pt x="322476" y="1213939"/>
                  </a:lnTo>
                  <a:lnTo>
                    <a:pt x="323761" y="1213939"/>
                  </a:lnTo>
                  <a:lnTo>
                    <a:pt x="325051" y="1213939"/>
                  </a:lnTo>
                  <a:lnTo>
                    <a:pt x="326337" y="1213939"/>
                  </a:lnTo>
                  <a:lnTo>
                    <a:pt x="327623" y="1213939"/>
                  </a:lnTo>
                  <a:lnTo>
                    <a:pt x="328912" y="1213939"/>
                  </a:lnTo>
                  <a:lnTo>
                    <a:pt x="330198" y="1213939"/>
                  </a:lnTo>
                  <a:lnTo>
                    <a:pt x="331488" y="1213939"/>
                  </a:lnTo>
                  <a:lnTo>
                    <a:pt x="332774" y="1213939"/>
                  </a:lnTo>
                  <a:lnTo>
                    <a:pt x="334063" y="1213939"/>
                  </a:lnTo>
                  <a:lnTo>
                    <a:pt x="335349" y="1213939"/>
                  </a:lnTo>
                  <a:lnTo>
                    <a:pt x="336635" y="1213939"/>
                  </a:lnTo>
                  <a:lnTo>
                    <a:pt x="337925" y="1213939"/>
                  </a:lnTo>
                  <a:lnTo>
                    <a:pt x="339210" y="1213939"/>
                  </a:lnTo>
                  <a:lnTo>
                    <a:pt x="340500" y="1213939"/>
                  </a:lnTo>
                  <a:lnTo>
                    <a:pt x="341786" y="1213939"/>
                  </a:lnTo>
                  <a:lnTo>
                    <a:pt x="343076" y="1213939"/>
                  </a:lnTo>
                  <a:lnTo>
                    <a:pt x="344361" y="1213939"/>
                  </a:lnTo>
                  <a:lnTo>
                    <a:pt x="345647" y="1213939"/>
                  </a:lnTo>
                  <a:lnTo>
                    <a:pt x="346937" y="1213939"/>
                  </a:lnTo>
                  <a:lnTo>
                    <a:pt x="348222" y="1213939"/>
                  </a:lnTo>
                  <a:lnTo>
                    <a:pt x="349512" y="1213939"/>
                  </a:lnTo>
                  <a:lnTo>
                    <a:pt x="350798" y="1213939"/>
                  </a:lnTo>
                  <a:lnTo>
                    <a:pt x="352088" y="1213939"/>
                  </a:lnTo>
                  <a:lnTo>
                    <a:pt x="353373" y="1213939"/>
                  </a:lnTo>
                  <a:lnTo>
                    <a:pt x="354659" y="1213939"/>
                  </a:lnTo>
                  <a:lnTo>
                    <a:pt x="355949" y="1213939"/>
                  </a:lnTo>
                  <a:lnTo>
                    <a:pt x="357235" y="1213939"/>
                  </a:lnTo>
                  <a:lnTo>
                    <a:pt x="358524" y="1213939"/>
                  </a:lnTo>
                  <a:lnTo>
                    <a:pt x="359810" y="1213939"/>
                  </a:lnTo>
                  <a:lnTo>
                    <a:pt x="361100" y="1213939"/>
                  </a:lnTo>
                  <a:lnTo>
                    <a:pt x="362386" y="1213939"/>
                  </a:lnTo>
                  <a:lnTo>
                    <a:pt x="363675" y="1213939"/>
                  </a:lnTo>
                  <a:lnTo>
                    <a:pt x="364961" y="1213939"/>
                  </a:lnTo>
                  <a:lnTo>
                    <a:pt x="366247" y="1213939"/>
                  </a:lnTo>
                  <a:lnTo>
                    <a:pt x="367537" y="1213939"/>
                  </a:lnTo>
                  <a:lnTo>
                    <a:pt x="368822" y="1213939"/>
                  </a:lnTo>
                  <a:lnTo>
                    <a:pt x="370112" y="1213939"/>
                  </a:lnTo>
                  <a:lnTo>
                    <a:pt x="371398" y="1213939"/>
                  </a:lnTo>
                  <a:lnTo>
                    <a:pt x="372688" y="1213939"/>
                  </a:lnTo>
                  <a:lnTo>
                    <a:pt x="373973" y="1213939"/>
                  </a:lnTo>
                  <a:lnTo>
                    <a:pt x="375259" y="1213939"/>
                  </a:lnTo>
                  <a:lnTo>
                    <a:pt x="376549" y="1213939"/>
                  </a:lnTo>
                  <a:lnTo>
                    <a:pt x="377835" y="1213939"/>
                  </a:lnTo>
                  <a:lnTo>
                    <a:pt x="379124" y="1213939"/>
                  </a:lnTo>
                  <a:lnTo>
                    <a:pt x="380410" y="1213939"/>
                  </a:lnTo>
                  <a:lnTo>
                    <a:pt x="381700" y="1213939"/>
                  </a:lnTo>
                  <a:lnTo>
                    <a:pt x="382986" y="1213939"/>
                  </a:lnTo>
                  <a:lnTo>
                    <a:pt x="384271" y="1213939"/>
                  </a:lnTo>
                  <a:lnTo>
                    <a:pt x="385561" y="1213939"/>
                  </a:lnTo>
                  <a:lnTo>
                    <a:pt x="386847" y="1213939"/>
                  </a:lnTo>
                  <a:lnTo>
                    <a:pt x="388137" y="1213939"/>
                  </a:lnTo>
                  <a:lnTo>
                    <a:pt x="389422" y="1213939"/>
                  </a:lnTo>
                  <a:lnTo>
                    <a:pt x="390712" y="1213939"/>
                  </a:lnTo>
                  <a:lnTo>
                    <a:pt x="391998" y="1213939"/>
                  </a:lnTo>
                  <a:lnTo>
                    <a:pt x="393283" y="1213939"/>
                  </a:lnTo>
                  <a:lnTo>
                    <a:pt x="394573" y="1213939"/>
                  </a:lnTo>
                  <a:lnTo>
                    <a:pt x="395859" y="1213939"/>
                  </a:lnTo>
                  <a:lnTo>
                    <a:pt x="397149" y="1213939"/>
                  </a:lnTo>
                  <a:lnTo>
                    <a:pt x="398434" y="1213939"/>
                  </a:lnTo>
                  <a:lnTo>
                    <a:pt x="399724" y="1213939"/>
                  </a:lnTo>
                  <a:lnTo>
                    <a:pt x="401010" y="1213939"/>
                  </a:lnTo>
                  <a:lnTo>
                    <a:pt x="402296" y="1213939"/>
                  </a:lnTo>
                  <a:lnTo>
                    <a:pt x="403585" y="1213939"/>
                  </a:lnTo>
                  <a:lnTo>
                    <a:pt x="404871" y="1213939"/>
                  </a:lnTo>
                  <a:lnTo>
                    <a:pt x="406161" y="1213939"/>
                  </a:lnTo>
                  <a:lnTo>
                    <a:pt x="407447" y="1213939"/>
                  </a:lnTo>
                  <a:lnTo>
                    <a:pt x="408736" y="1213939"/>
                  </a:lnTo>
                  <a:lnTo>
                    <a:pt x="410022" y="1213939"/>
                  </a:lnTo>
                  <a:lnTo>
                    <a:pt x="411308" y="1213939"/>
                  </a:lnTo>
                  <a:lnTo>
                    <a:pt x="412598" y="1213939"/>
                  </a:lnTo>
                  <a:lnTo>
                    <a:pt x="413883" y="1213939"/>
                  </a:lnTo>
                  <a:lnTo>
                    <a:pt x="415173" y="1213939"/>
                  </a:lnTo>
                  <a:lnTo>
                    <a:pt x="416459" y="1213939"/>
                  </a:lnTo>
                  <a:lnTo>
                    <a:pt x="417749" y="1213939"/>
                  </a:lnTo>
                  <a:lnTo>
                    <a:pt x="419034" y="1213939"/>
                  </a:lnTo>
                  <a:lnTo>
                    <a:pt x="420320" y="1213939"/>
                  </a:lnTo>
                  <a:lnTo>
                    <a:pt x="421610" y="1213939"/>
                  </a:lnTo>
                  <a:lnTo>
                    <a:pt x="422896" y="1213939"/>
                  </a:lnTo>
                  <a:lnTo>
                    <a:pt x="424185" y="1213939"/>
                  </a:lnTo>
                  <a:lnTo>
                    <a:pt x="425471" y="1213939"/>
                  </a:lnTo>
                  <a:lnTo>
                    <a:pt x="426761" y="1213939"/>
                  </a:lnTo>
                  <a:lnTo>
                    <a:pt x="428047" y="1213939"/>
                  </a:lnTo>
                  <a:lnTo>
                    <a:pt x="429332" y="1213939"/>
                  </a:lnTo>
                  <a:lnTo>
                    <a:pt x="430622" y="1213939"/>
                  </a:lnTo>
                  <a:lnTo>
                    <a:pt x="431908" y="1213939"/>
                  </a:lnTo>
                  <a:lnTo>
                    <a:pt x="433198" y="1213939"/>
                  </a:lnTo>
                  <a:lnTo>
                    <a:pt x="434483" y="1213939"/>
                  </a:lnTo>
                  <a:lnTo>
                    <a:pt x="435773" y="1213939"/>
                  </a:lnTo>
                  <a:lnTo>
                    <a:pt x="437059" y="1213939"/>
                  </a:lnTo>
                  <a:lnTo>
                    <a:pt x="438344" y="1213939"/>
                  </a:lnTo>
                  <a:lnTo>
                    <a:pt x="439634" y="1213939"/>
                  </a:lnTo>
                  <a:lnTo>
                    <a:pt x="440920" y="1213939"/>
                  </a:lnTo>
                  <a:lnTo>
                    <a:pt x="442210" y="1213939"/>
                  </a:lnTo>
                  <a:lnTo>
                    <a:pt x="443495" y="1213939"/>
                  </a:lnTo>
                  <a:lnTo>
                    <a:pt x="444785" y="1213939"/>
                  </a:lnTo>
                  <a:lnTo>
                    <a:pt x="446071" y="1213939"/>
                  </a:lnTo>
                  <a:lnTo>
                    <a:pt x="447357" y="1213939"/>
                  </a:lnTo>
                  <a:lnTo>
                    <a:pt x="448646" y="1213939"/>
                  </a:lnTo>
                  <a:lnTo>
                    <a:pt x="449932" y="1213939"/>
                  </a:lnTo>
                  <a:lnTo>
                    <a:pt x="451222" y="1213939"/>
                  </a:lnTo>
                  <a:lnTo>
                    <a:pt x="452508" y="1213939"/>
                  </a:lnTo>
                  <a:lnTo>
                    <a:pt x="453797" y="1213939"/>
                  </a:lnTo>
                  <a:lnTo>
                    <a:pt x="455083" y="1213939"/>
                  </a:lnTo>
                  <a:lnTo>
                    <a:pt x="456373" y="1213939"/>
                  </a:lnTo>
                  <a:lnTo>
                    <a:pt x="457659" y="1213939"/>
                  </a:lnTo>
                  <a:lnTo>
                    <a:pt x="458944" y="1213939"/>
                  </a:lnTo>
                  <a:lnTo>
                    <a:pt x="460234" y="1213939"/>
                  </a:lnTo>
                  <a:lnTo>
                    <a:pt x="461520" y="1213939"/>
                  </a:lnTo>
                  <a:lnTo>
                    <a:pt x="462810" y="1213939"/>
                  </a:lnTo>
                  <a:lnTo>
                    <a:pt x="464095" y="1213939"/>
                  </a:lnTo>
                  <a:lnTo>
                    <a:pt x="465385" y="1213939"/>
                  </a:lnTo>
                  <a:lnTo>
                    <a:pt x="466671" y="1213939"/>
                  </a:lnTo>
                  <a:lnTo>
                    <a:pt x="467957" y="1213939"/>
                  </a:lnTo>
                  <a:lnTo>
                    <a:pt x="469246" y="1213939"/>
                  </a:lnTo>
                  <a:lnTo>
                    <a:pt x="470532" y="1213939"/>
                  </a:lnTo>
                  <a:lnTo>
                    <a:pt x="471822" y="1213939"/>
                  </a:lnTo>
                  <a:lnTo>
                    <a:pt x="473108" y="1213939"/>
                  </a:lnTo>
                  <a:lnTo>
                    <a:pt x="474397" y="1213939"/>
                  </a:lnTo>
                  <a:lnTo>
                    <a:pt x="475683" y="1213939"/>
                  </a:lnTo>
                  <a:lnTo>
                    <a:pt x="476969" y="1213939"/>
                  </a:lnTo>
                  <a:lnTo>
                    <a:pt x="478259" y="1213939"/>
                  </a:lnTo>
                  <a:lnTo>
                    <a:pt x="479544" y="1213939"/>
                  </a:lnTo>
                  <a:lnTo>
                    <a:pt x="480834" y="1213939"/>
                  </a:lnTo>
                  <a:lnTo>
                    <a:pt x="482120" y="1213939"/>
                  </a:lnTo>
                  <a:lnTo>
                    <a:pt x="483410" y="1213939"/>
                  </a:lnTo>
                  <a:lnTo>
                    <a:pt x="484695" y="1213939"/>
                  </a:lnTo>
                  <a:lnTo>
                    <a:pt x="485981" y="1213939"/>
                  </a:lnTo>
                  <a:lnTo>
                    <a:pt x="487271" y="1213939"/>
                  </a:lnTo>
                  <a:lnTo>
                    <a:pt x="488556" y="1213939"/>
                  </a:lnTo>
                  <a:lnTo>
                    <a:pt x="489846" y="1213939"/>
                  </a:lnTo>
                  <a:lnTo>
                    <a:pt x="491132" y="1213939"/>
                  </a:lnTo>
                  <a:lnTo>
                    <a:pt x="492422" y="1213939"/>
                  </a:lnTo>
                  <a:lnTo>
                    <a:pt x="493707" y="1213939"/>
                  </a:lnTo>
                  <a:lnTo>
                    <a:pt x="494993" y="1213939"/>
                  </a:lnTo>
                  <a:lnTo>
                    <a:pt x="496283" y="1213939"/>
                  </a:lnTo>
                  <a:lnTo>
                    <a:pt x="497569" y="1213939"/>
                  </a:lnTo>
                  <a:lnTo>
                    <a:pt x="498858" y="1213939"/>
                  </a:lnTo>
                  <a:lnTo>
                    <a:pt x="500144" y="1213939"/>
                  </a:lnTo>
                  <a:lnTo>
                    <a:pt x="501434" y="1213939"/>
                  </a:lnTo>
                  <a:lnTo>
                    <a:pt x="502720" y="1213939"/>
                  </a:lnTo>
                  <a:lnTo>
                    <a:pt x="504005" y="1213939"/>
                  </a:lnTo>
                  <a:lnTo>
                    <a:pt x="505295" y="1213939"/>
                  </a:lnTo>
                  <a:lnTo>
                    <a:pt x="506581" y="1213939"/>
                  </a:lnTo>
                  <a:lnTo>
                    <a:pt x="507871" y="1213939"/>
                  </a:lnTo>
                  <a:lnTo>
                    <a:pt x="509156" y="1213939"/>
                  </a:lnTo>
                  <a:lnTo>
                    <a:pt x="510446" y="1213939"/>
                  </a:lnTo>
                  <a:lnTo>
                    <a:pt x="511732" y="1213939"/>
                  </a:lnTo>
                  <a:lnTo>
                    <a:pt x="513018" y="1213939"/>
                  </a:lnTo>
                  <a:lnTo>
                    <a:pt x="514307" y="1213939"/>
                  </a:lnTo>
                  <a:lnTo>
                    <a:pt x="515593" y="1213939"/>
                  </a:lnTo>
                  <a:lnTo>
                    <a:pt x="516883" y="1213939"/>
                  </a:lnTo>
                  <a:lnTo>
                    <a:pt x="518169" y="1213939"/>
                  </a:lnTo>
                  <a:lnTo>
                    <a:pt x="519458" y="1213939"/>
                  </a:lnTo>
                  <a:lnTo>
                    <a:pt x="520744" y="1213939"/>
                  </a:lnTo>
                  <a:lnTo>
                    <a:pt x="522030" y="1213939"/>
                  </a:lnTo>
                  <a:lnTo>
                    <a:pt x="523320" y="1213939"/>
                  </a:lnTo>
                  <a:lnTo>
                    <a:pt x="524605" y="1213939"/>
                  </a:lnTo>
                  <a:lnTo>
                    <a:pt x="525895" y="1213939"/>
                  </a:lnTo>
                  <a:lnTo>
                    <a:pt x="527181" y="1213939"/>
                  </a:lnTo>
                  <a:lnTo>
                    <a:pt x="528471" y="1213939"/>
                  </a:lnTo>
                  <a:lnTo>
                    <a:pt x="529756" y="1213939"/>
                  </a:lnTo>
                  <a:lnTo>
                    <a:pt x="531042" y="1213939"/>
                  </a:lnTo>
                  <a:lnTo>
                    <a:pt x="532332" y="1213939"/>
                  </a:lnTo>
                  <a:lnTo>
                    <a:pt x="533617" y="1213939"/>
                  </a:lnTo>
                  <a:lnTo>
                    <a:pt x="534907" y="1213939"/>
                  </a:lnTo>
                  <a:lnTo>
                    <a:pt x="536193" y="1213939"/>
                  </a:lnTo>
                  <a:lnTo>
                    <a:pt x="537483" y="1213939"/>
                  </a:lnTo>
                  <a:lnTo>
                    <a:pt x="538768" y="1213939"/>
                  </a:lnTo>
                  <a:lnTo>
                    <a:pt x="540058" y="1213939"/>
                  </a:lnTo>
                  <a:lnTo>
                    <a:pt x="541344" y="1213939"/>
                  </a:lnTo>
                  <a:lnTo>
                    <a:pt x="542630" y="1213939"/>
                  </a:lnTo>
                  <a:lnTo>
                    <a:pt x="543919" y="1213939"/>
                  </a:lnTo>
                  <a:lnTo>
                    <a:pt x="545205" y="1213939"/>
                  </a:lnTo>
                  <a:lnTo>
                    <a:pt x="546495" y="1211129"/>
                  </a:lnTo>
                  <a:lnTo>
                    <a:pt x="547781" y="1211129"/>
                  </a:lnTo>
                  <a:lnTo>
                    <a:pt x="549070" y="1212066"/>
                  </a:lnTo>
                  <a:lnTo>
                    <a:pt x="550356" y="1213002"/>
                  </a:lnTo>
                  <a:lnTo>
                    <a:pt x="551642" y="1211129"/>
                  </a:lnTo>
                  <a:lnTo>
                    <a:pt x="552932" y="1211129"/>
                  </a:lnTo>
                  <a:lnTo>
                    <a:pt x="554217" y="1212066"/>
                  </a:lnTo>
                  <a:lnTo>
                    <a:pt x="555507" y="1212066"/>
                  </a:lnTo>
                  <a:lnTo>
                    <a:pt x="556793" y="1213002"/>
                  </a:lnTo>
                  <a:lnTo>
                    <a:pt x="558083" y="1210196"/>
                  </a:lnTo>
                  <a:lnTo>
                    <a:pt x="559368" y="1213939"/>
                  </a:lnTo>
                  <a:lnTo>
                    <a:pt x="560654" y="1201772"/>
                  </a:lnTo>
                  <a:lnTo>
                    <a:pt x="561944" y="1206450"/>
                  </a:lnTo>
                  <a:lnTo>
                    <a:pt x="563230" y="1211129"/>
                  </a:lnTo>
                  <a:lnTo>
                    <a:pt x="564519" y="1213002"/>
                  </a:lnTo>
                  <a:lnTo>
                    <a:pt x="565805" y="1213002"/>
                  </a:lnTo>
                  <a:lnTo>
                    <a:pt x="567095" y="1213002"/>
                  </a:lnTo>
                  <a:lnTo>
                    <a:pt x="568381" y="1212066"/>
                  </a:lnTo>
                  <a:lnTo>
                    <a:pt x="569666" y="1213002"/>
                  </a:lnTo>
                  <a:lnTo>
                    <a:pt x="570956" y="1213002"/>
                  </a:lnTo>
                  <a:lnTo>
                    <a:pt x="572242" y="1213939"/>
                  </a:lnTo>
                  <a:lnTo>
                    <a:pt x="573532" y="1212066"/>
                  </a:lnTo>
                  <a:lnTo>
                    <a:pt x="574817" y="1212066"/>
                  </a:lnTo>
                  <a:lnTo>
                    <a:pt x="576107" y="1213939"/>
                  </a:lnTo>
                  <a:lnTo>
                    <a:pt x="577393" y="1202708"/>
                  </a:lnTo>
                  <a:lnTo>
                    <a:pt x="578678" y="913496"/>
                  </a:lnTo>
                  <a:lnTo>
                    <a:pt x="579968" y="934088"/>
                  </a:lnTo>
                  <a:lnTo>
                    <a:pt x="581254" y="1046404"/>
                  </a:lnTo>
                  <a:lnTo>
                    <a:pt x="582544" y="1036106"/>
                  </a:lnTo>
                  <a:lnTo>
                    <a:pt x="583829" y="979014"/>
                  </a:lnTo>
                  <a:lnTo>
                    <a:pt x="585119" y="1042658"/>
                  </a:lnTo>
                  <a:lnTo>
                    <a:pt x="586405" y="1049209"/>
                  </a:lnTo>
                  <a:lnTo>
                    <a:pt x="587695" y="968716"/>
                  </a:lnTo>
                  <a:lnTo>
                    <a:pt x="588980" y="1044531"/>
                  </a:lnTo>
                  <a:lnTo>
                    <a:pt x="590266" y="1078226"/>
                  </a:lnTo>
                  <a:lnTo>
                    <a:pt x="591556" y="1098817"/>
                  </a:lnTo>
                  <a:lnTo>
                    <a:pt x="592842" y="1092266"/>
                  </a:lnTo>
                  <a:lnTo>
                    <a:pt x="594131" y="1102560"/>
                  </a:lnTo>
                  <a:lnTo>
                    <a:pt x="595417" y="1110984"/>
                  </a:lnTo>
                  <a:lnTo>
                    <a:pt x="596707" y="1016451"/>
                  </a:lnTo>
                  <a:lnTo>
                    <a:pt x="597993" y="1020197"/>
                  </a:lnTo>
                  <a:lnTo>
                    <a:pt x="599278" y="1060440"/>
                  </a:lnTo>
                  <a:lnTo>
                    <a:pt x="600568" y="1019260"/>
                  </a:lnTo>
                  <a:lnTo>
                    <a:pt x="601854" y="970589"/>
                  </a:lnTo>
                  <a:lnTo>
                    <a:pt x="603144" y="951870"/>
                  </a:lnTo>
                  <a:lnTo>
                    <a:pt x="604429" y="955612"/>
                  </a:lnTo>
                  <a:lnTo>
                    <a:pt x="605719" y="1036106"/>
                  </a:lnTo>
                  <a:lnTo>
                    <a:pt x="607005" y="1024875"/>
                  </a:lnTo>
                  <a:lnTo>
                    <a:pt x="608291" y="1003347"/>
                  </a:lnTo>
                  <a:lnTo>
                    <a:pt x="609580" y="1027681"/>
                  </a:lnTo>
                  <a:lnTo>
                    <a:pt x="610866" y="974335"/>
                  </a:lnTo>
                  <a:lnTo>
                    <a:pt x="612156" y="1047336"/>
                  </a:lnTo>
                  <a:lnTo>
                    <a:pt x="613442" y="1041721"/>
                  </a:lnTo>
                  <a:lnTo>
                    <a:pt x="614731" y="1002411"/>
                  </a:lnTo>
                  <a:lnTo>
                    <a:pt x="616017" y="979014"/>
                  </a:lnTo>
                  <a:lnTo>
                    <a:pt x="617303" y="1091329"/>
                  </a:lnTo>
                  <a:lnTo>
                    <a:pt x="618593" y="1070737"/>
                  </a:lnTo>
                  <a:lnTo>
                    <a:pt x="619878" y="1023939"/>
                  </a:lnTo>
                  <a:lnTo>
                    <a:pt x="621168" y="1043594"/>
                  </a:lnTo>
                  <a:lnTo>
                    <a:pt x="622454" y="1046404"/>
                  </a:lnTo>
                  <a:lnTo>
                    <a:pt x="623744" y="1079162"/>
                  </a:lnTo>
                  <a:lnTo>
                    <a:pt x="625029" y="978077"/>
                  </a:lnTo>
                  <a:lnTo>
                    <a:pt x="626315" y="1076353"/>
                  </a:lnTo>
                  <a:lnTo>
                    <a:pt x="627605" y="1056697"/>
                  </a:lnTo>
                  <a:lnTo>
                    <a:pt x="628890" y="946255"/>
                  </a:lnTo>
                  <a:lnTo>
                    <a:pt x="630180" y="956549"/>
                  </a:lnTo>
                  <a:lnTo>
                    <a:pt x="631466" y="1038915"/>
                  </a:lnTo>
                  <a:lnTo>
                    <a:pt x="632752" y="1015514"/>
                  </a:lnTo>
                  <a:lnTo>
                    <a:pt x="634041" y="1021129"/>
                  </a:lnTo>
                  <a:lnTo>
                    <a:pt x="635327" y="1066991"/>
                  </a:lnTo>
                  <a:lnTo>
                    <a:pt x="636617" y="1122215"/>
                  </a:lnTo>
                  <a:lnTo>
                    <a:pt x="637903" y="1031427"/>
                  </a:lnTo>
                  <a:lnTo>
                    <a:pt x="639192" y="1046404"/>
                  </a:lnTo>
                  <a:lnTo>
                    <a:pt x="640478" y="1068864"/>
                  </a:lnTo>
                  <a:lnTo>
                    <a:pt x="641768" y="991180"/>
                  </a:lnTo>
                  <a:lnTo>
                    <a:pt x="643054" y="832066"/>
                  </a:lnTo>
                  <a:lnTo>
                    <a:pt x="644339" y="998669"/>
                  </a:lnTo>
                  <a:lnTo>
                    <a:pt x="645629" y="1024875"/>
                  </a:lnTo>
                  <a:lnTo>
                    <a:pt x="646915" y="913496"/>
                  </a:lnTo>
                  <a:lnTo>
                    <a:pt x="648205" y="955612"/>
                  </a:lnTo>
                  <a:lnTo>
                    <a:pt x="649490" y="1002411"/>
                  </a:lnTo>
                  <a:lnTo>
                    <a:pt x="650780" y="995859"/>
                  </a:lnTo>
                  <a:lnTo>
                    <a:pt x="652066" y="764680"/>
                  </a:lnTo>
                  <a:lnTo>
                    <a:pt x="653352" y="1043594"/>
                  </a:lnTo>
                  <a:lnTo>
                    <a:pt x="654641" y="964974"/>
                  </a:lnTo>
                  <a:lnTo>
                    <a:pt x="655927" y="1028618"/>
                  </a:lnTo>
                  <a:lnTo>
                    <a:pt x="657217" y="1050146"/>
                  </a:lnTo>
                  <a:lnTo>
                    <a:pt x="658503" y="1081968"/>
                  </a:lnTo>
                  <a:lnTo>
                    <a:pt x="659792" y="944382"/>
                  </a:lnTo>
                  <a:lnTo>
                    <a:pt x="661078" y="973398"/>
                  </a:lnTo>
                  <a:lnTo>
                    <a:pt x="662364" y="1017387"/>
                  </a:lnTo>
                  <a:lnTo>
                    <a:pt x="663654" y="1019260"/>
                  </a:lnTo>
                  <a:lnTo>
                    <a:pt x="664939" y="918175"/>
                  </a:lnTo>
                  <a:lnTo>
                    <a:pt x="666229" y="672956"/>
                  </a:lnTo>
                  <a:lnTo>
                    <a:pt x="667515" y="659853"/>
                  </a:lnTo>
                  <a:lnTo>
                    <a:pt x="668805" y="787141"/>
                  </a:lnTo>
                  <a:lnTo>
                    <a:pt x="670090" y="941576"/>
                  </a:lnTo>
                  <a:lnTo>
                    <a:pt x="671380" y="961231"/>
                  </a:lnTo>
                  <a:lnTo>
                    <a:pt x="672666" y="1035169"/>
                  </a:lnTo>
                  <a:lnTo>
                    <a:pt x="673951" y="677635"/>
                  </a:lnTo>
                  <a:lnTo>
                    <a:pt x="675241" y="759061"/>
                  </a:lnTo>
                  <a:lnTo>
                    <a:pt x="676527" y="976204"/>
                  </a:lnTo>
                  <a:lnTo>
                    <a:pt x="677817" y="986502"/>
                  </a:lnTo>
                  <a:lnTo>
                    <a:pt x="679102" y="954680"/>
                  </a:lnTo>
                  <a:lnTo>
                    <a:pt x="680392" y="1036106"/>
                  </a:lnTo>
                  <a:lnTo>
                    <a:pt x="681678" y="1039852"/>
                  </a:lnTo>
                  <a:lnTo>
                    <a:pt x="682964" y="1014578"/>
                  </a:lnTo>
                  <a:lnTo>
                    <a:pt x="684253" y="1032364"/>
                  </a:lnTo>
                  <a:lnTo>
                    <a:pt x="685539" y="928473"/>
                  </a:lnTo>
                  <a:lnTo>
                    <a:pt x="686829" y="1032364"/>
                  </a:lnTo>
                  <a:lnTo>
                    <a:pt x="688115" y="1041721"/>
                  </a:lnTo>
                  <a:lnTo>
                    <a:pt x="689404" y="1121278"/>
                  </a:lnTo>
                  <a:lnTo>
                    <a:pt x="690690" y="1100686"/>
                  </a:lnTo>
                  <a:lnTo>
                    <a:pt x="691976" y="1048273"/>
                  </a:lnTo>
                  <a:lnTo>
                    <a:pt x="693266" y="949997"/>
                  </a:lnTo>
                  <a:lnTo>
                    <a:pt x="694551" y="993990"/>
                  </a:lnTo>
                  <a:lnTo>
                    <a:pt x="695841" y="966847"/>
                  </a:lnTo>
                  <a:lnTo>
                    <a:pt x="697127" y="908818"/>
                  </a:lnTo>
                  <a:lnTo>
                    <a:pt x="698417" y="1014578"/>
                  </a:lnTo>
                  <a:lnTo>
                    <a:pt x="699702" y="1105369"/>
                  </a:lnTo>
                  <a:lnTo>
                    <a:pt x="700988" y="997732"/>
                  </a:lnTo>
                  <a:lnTo>
                    <a:pt x="702278" y="953743"/>
                  </a:lnTo>
                  <a:lnTo>
                    <a:pt x="703564" y="1009899"/>
                  </a:lnTo>
                  <a:lnTo>
                    <a:pt x="704853" y="672956"/>
                  </a:lnTo>
                  <a:lnTo>
                    <a:pt x="706139" y="750640"/>
                  </a:lnTo>
                  <a:lnTo>
                    <a:pt x="707429" y="1004284"/>
                  </a:lnTo>
                  <a:lnTo>
                    <a:pt x="708715" y="926600"/>
                  </a:lnTo>
                  <a:lnTo>
                    <a:pt x="710000" y="869507"/>
                  </a:lnTo>
                  <a:lnTo>
                    <a:pt x="711290" y="900393"/>
                  </a:lnTo>
                  <a:lnTo>
                    <a:pt x="712576" y="822709"/>
                  </a:lnTo>
                  <a:lnTo>
                    <a:pt x="713866" y="830197"/>
                  </a:lnTo>
                  <a:lnTo>
                    <a:pt x="715151" y="1005220"/>
                  </a:lnTo>
                  <a:lnTo>
                    <a:pt x="716441" y="1069801"/>
                  </a:lnTo>
                  <a:lnTo>
                    <a:pt x="717727" y="1085714"/>
                  </a:lnTo>
                  <a:lnTo>
                    <a:pt x="719012" y="1029554"/>
                  </a:lnTo>
                  <a:lnTo>
                    <a:pt x="720302" y="1041721"/>
                  </a:lnTo>
                  <a:lnTo>
                    <a:pt x="721588" y="1011772"/>
                  </a:lnTo>
                  <a:lnTo>
                    <a:pt x="722878" y="569061"/>
                  </a:lnTo>
                  <a:lnTo>
                    <a:pt x="724163" y="833939"/>
                  </a:lnTo>
                  <a:lnTo>
                    <a:pt x="725453" y="1076353"/>
                  </a:lnTo>
                  <a:lnTo>
                    <a:pt x="726739" y="1028618"/>
                  </a:lnTo>
                  <a:lnTo>
                    <a:pt x="728025" y="890095"/>
                  </a:lnTo>
                  <a:lnTo>
                    <a:pt x="729314" y="953743"/>
                  </a:lnTo>
                  <a:lnTo>
                    <a:pt x="730600" y="884480"/>
                  </a:lnTo>
                  <a:lnTo>
                    <a:pt x="731890" y="948128"/>
                  </a:lnTo>
                  <a:lnTo>
                    <a:pt x="733176" y="965910"/>
                  </a:lnTo>
                  <a:lnTo>
                    <a:pt x="734465" y="1035169"/>
                  </a:lnTo>
                  <a:lnTo>
                    <a:pt x="735751" y="1081031"/>
                  </a:lnTo>
                  <a:lnTo>
                    <a:pt x="737037" y="1052955"/>
                  </a:lnTo>
                  <a:lnTo>
                    <a:pt x="738327" y="1044531"/>
                  </a:lnTo>
                  <a:lnTo>
                    <a:pt x="739612" y="1083841"/>
                  </a:lnTo>
                  <a:lnTo>
                    <a:pt x="740902" y="1002411"/>
                  </a:lnTo>
                  <a:lnTo>
                    <a:pt x="742188" y="735664"/>
                  </a:lnTo>
                  <a:lnTo>
                    <a:pt x="743478" y="997732"/>
                  </a:lnTo>
                  <a:lnTo>
                    <a:pt x="744763" y="995859"/>
                  </a:lnTo>
                  <a:lnTo>
                    <a:pt x="746049" y="890095"/>
                  </a:lnTo>
                  <a:lnTo>
                    <a:pt x="747339" y="971525"/>
                  </a:lnTo>
                  <a:lnTo>
                    <a:pt x="748625" y="1053888"/>
                  </a:lnTo>
                  <a:lnTo>
                    <a:pt x="749914" y="993053"/>
                  </a:lnTo>
                  <a:lnTo>
                    <a:pt x="751200" y="1028618"/>
                  </a:lnTo>
                  <a:lnTo>
                    <a:pt x="752490" y="1059507"/>
                  </a:lnTo>
                  <a:lnTo>
                    <a:pt x="753776" y="1106302"/>
                  </a:lnTo>
                  <a:lnTo>
                    <a:pt x="755061" y="1074480"/>
                  </a:lnTo>
                  <a:lnTo>
                    <a:pt x="756351" y="1065122"/>
                  </a:lnTo>
                  <a:lnTo>
                    <a:pt x="757637" y="933152"/>
                  </a:lnTo>
                  <a:lnTo>
                    <a:pt x="758927" y="1015514"/>
                  </a:lnTo>
                  <a:lnTo>
                    <a:pt x="760212" y="1033300"/>
                  </a:lnTo>
                  <a:lnTo>
                    <a:pt x="761502" y="1093198"/>
                  </a:lnTo>
                  <a:lnTo>
                    <a:pt x="762788" y="1037979"/>
                  </a:lnTo>
                  <a:lnTo>
                    <a:pt x="764073" y="1045467"/>
                  </a:lnTo>
                  <a:lnTo>
                    <a:pt x="765363" y="1029554"/>
                  </a:lnTo>
                  <a:lnTo>
                    <a:pt x="766649" y="1046404"/>
                  </a:lnTo>
                  <a:lnTo>
                    <a:pt x="767939" y="1050146"/>
                  </a:lnTo>
                  <a:lnTo>
                    <a:pt x="769224" y="1084777"/>
                  </a:lnTo>
                  <a:lnTo>
                    <a:pt x="770514" y="1119405"/>
                  </a:lnTo>
                  <a:lnTo>
                    <a:pt x="771800" y="1105369"/>
                  </a:lnTo>
                  <a:lnTo>
                    <a:pt x="773086" y="1079162"/>
                  </a:lnTo>
                  <a:lnTo>
                    <a:pt x="774375" y="796502"/>
                  </a:lnTo>
                  <a:lnTo>
                    <a:pt x="775661" y="920048"/>
                  </a:lnTo>
                  <a:lnTo>
                    <a:pt x="776951" y="789950"/>
                  </a:lnTo>
                  <a:lnTo>
                    <a:pt x="778237" y="823645"/>
                  </a:lnTo>
                  <a:lnTo>
                    <a:pt x="779526" y="1023002"/>
                  </a:lnTo>
                  <a:lnTo>
                    <a:pt x="780812" y="867634"/>
                  </a:lnTo>
                  <a:lnTo>
                    <a:pt x="782098" y="912560"/>
                  </a:lnTo>
                  <a:lnTo>
                    <a:pt x="783388" y="888226"/>
                  </a:lnTo>
                  <a:lnTo>
                    <a:pt x="784673" y="965910"/>
                  </a:lnTo>
                  <a:lnTo>
                    <a:pt x="785963" y="914433"/>
                  </a:lnTo>
                  <a:lnTo>
                    <a:pt x="787249" y="715072"/>
                  </a:lnTo>
                  <a:lnTo>
                    <a:pt x="788539" y="1020197"/>
                  </a:lnTo>
                  <a:lnTo>
                    <a:pt x="789824" y="862956"/>
                  </a:lnTo>
                  <a:lnTo>
                    <a:pt x="791110" y="806796"/>
                  </a:lnTo>
                  <a:lnTo>
                    <a:pt x="792400" y="739406"/>
                  </a:lnTo>
                  <a:lnTo>
                    <a:pt x="793686" y="818026"/>
                  </a:lnTo>
                  <a:lnTo>
                    <a:pt x="794975" y="920985"/>
                  </a:lnTo>
                  <a:lnTo>
                    <a:pt x="796261" y="971525"/>
                  </a:lnTo>
                  <a:lnTo>
                    <a:pt x="797551" y="1042658"/>
                  </a:lnTo>
                  <a:lnTo>
                    <a:pt x="798837" y="1042658"/>
                  </a:lnTo>
                  <a:lnTo>
                    <a:pt x="800122" y="965910"/>
                  </a:lnTo>
                  <a:lnTo>
                    <a:pt x="801412" y="906945"/>
                  </a:lnTo>
                  <a:lnTo>
                    <a:pt x="802698" y="904135"/>
                  </a:lnTo>
                  <a:lnTo>
                    <a:pt x="803988" y="688865"/>
                  </a:lnTo>
                  <a:lnTo>
                    <a:pt x="805273" y="673889"/>
                  </a:lnTo>
                  <a:lnTo>
                    <a:pt x="806563" y="805859"/>
                  </a:lnTo>
                  <a:lnTo>
                    <a:pt x="807849" y="926600"/>
                  </a:lnTo>
                  <a:lnTo>
                    <a:pt x="809134" y="801181"/>
                  </a:lnTo>
                  <a:lnTo>
                    <a:pt x="810424" y="819899"/>
                  </a:lnTo>
                  <a:lnTo>
                    <a:pt x="811710" y="891032"/>
                  </a:lnTo>
                  <a:lnTo>
                    <a:pt x="813000" y="925663"/>
                  </a:lnTo>
                  <a:lnTo>
                    <a:pt x="814285" y="885416"/>
                  </a:lnTo>
                  <a:lnTo>
                    <a:pt x="815575" y="991180"/>
                  </a:lnTo>
                  <a:lnTo>
                    <a:pt x="816861" y="981819"/>
                  </a:lnTo>
                  <a:lnTo>
                    <a:pt x="818147" y="895714"/>
                  </a:lnTo>
                  <a:lnTo>
                    <a:pt x="819436" y="923790"/>
                  </a:lnTo>
                  <a:lnTo>
                    <a:pt x="820722" y="906008"/>
                  </a:lnTo>
                  <a:lnTo>
                    <a:pt x="822012" y="932215"/>
                  </a:lnTo>
                  <a:lnTo>
                    <a:pt x="823298" y="950933"/>
                  </a:lnTo>
                  <a:lnTo>
                    <a:pt x="824587" y="1012709"/>
                  </a:lnTo>
                  <a:lnTo>
                    <a:pt x="825873" y="1035169"/>
                  </a:lnTo>
                  <a:lnTo>
                    <a:pt x="827163" y="726302"/>
                  </a:lnTo>
                  <a:lnTo>
                    <a:pt x="828449" y="739406"/>
                  </a:lnTo>
                  <a:lnTo>
                    <a:pt x="829734" y="831130"/>
                  </a:lnTo>
                  <a:lnTo>
                    <a:pt x="831024" y="920985"/>
                  </a:lnTo>
                  <a:lnTo>
                    <a:pt x="832310" y="974335"/>
                  </a:lnTo>
                  <a:lnTo>
                    <a:pt x="833600" y="973398"/>
                  </a:lnTo>
                  <a:lnTo>
                    <a:pt x="834885" y="974335"/>
                  </a:lnTo>
                  <a:lnTo>
                    <a:pt x="836175" y="926600"/>
                  </a:lnTo>
                  <a:lnTo>
                    <a:pt x="837461" y="974335"/>
                  </a:lnTo>
                  <a:lnTo>
                    <a:pt x="838747" y="918175"/>
                  </a:lnTo>
                  <a:lnTo>
                    <a:pt x="840036" y="962164"/>
                  </a:lnTo>
                  <a:lnTo>
                    <a:pt x="841322" y="937830"/>
                  </a:lnTo>
                  <a:lnTo>
                    <a:pt x="842612" y="941576"/>
                  </a:lnTo>
                  <a:lnTo>
                    <a:pt x="843898" y="995859"/>
                  </a:lnTo>
                  <a:lnTo>
                    <a:pt x="845187" y="966847"/>
                  </a:lnTo>
                  <a:lnTo>
                    <a:pt x="846473" y="979014"/>
                  </a:lnTo>
                  <a:lnTo>
                    <a:pt x="847759" y="993053"/>
                  </a:lnTo>
                  <a:lnTo>
                    <a:pt x="849049" y="912560"/>
                  </a:lnTo>
                  <a:lnTo>
                    <a:pt x="850334" y="986502"/>
                  </a:lnTo>
                  <a:lnTo>
                    <a:pt x="851624" y="1056697"/>
                  </a:lnTo>
                  <a:lnTo>
                    <a:pt x="852910" y="1052955"/>
                  </a:lnTo>
                  <a:lnTo>
                    <a:pt x="854200" y="1035169"/>
                  </a:lnTo>
                  <a:lnTo>
                    <a:pt x="855485" y="1023002"/>
                  </a:lnTo>
                  <a:lnTo>
                    <a:pt x="856775" y="1035169"/>
                  </a:lnTo>
                  <a:lnTo>
                    <a:pt x="858061" y="876992"/>
                  </a:lnTo>
                  <a:lnTo>
                    <a:pt x="859346" y="940640"/>
                  </a:lnTo>
                  <a:lnTo>
                    <a:pt x="860636" y="1031427"/>
                  </a:lnTo>
                  <a:lnTo>
                    <a:pt x="861922" y="1038915"/>
                  </a:lnTo>
                  <a:lnTo>
                    <a:pt x="863212" y="912560"/>
                  </a:lnTo>
                  <a:lnTo>
                    <a:pt x="864497" y="993053"/>
                  </a:lnTo>
                  <a:lnTo>
                    <a:pt x="865787" y="987438"/>
                  </a:lnTo>
                  <a:lnTo>
                    <a:pt x="867073" y="910687"/>
                  </a:lnTo>
                  <a:lnTo>
                    <a:pt x="868359" y="974335"/>
                  </a:lnTo>
                  <a:lnTo>
                    <a:pt x="869648" y="1052019"/>
                  </a:lnTo>
                  <a:lnTo>
                    <a:pt x="870934" y="1036106"/>
                  </a:lnTo>
                  <a:lnTo>
                    <a:pt x="872224" y="1006157"/>
                  </a:lnTo>
                  <a:lnTo>
                    <a:pt x="873510" y="1072611"/>
                  </a:lnTo>
                  <a:lnTo>
                    <a:pt x="874799" y="1010835"/>
                  </a:lnTo>
                  <a:lnTo>
                    <a:pt x="876085" y="1039852"/>
                  </a:lnTo>
                  <a:lnTo>
                    <a:pt x="877371" y="1023939"/>
                  </a:lnTo>
                  <a:lnTo>
                    <a:pt x="878661" y="1084777"/>
                  </a:lnTo>
                  <a:lnTo>
                    <a:pt x="879946" y="1087583"/>
                  </a:lnTo>
                  <a:lnTo>
                    <a:pt x="881236" y="991180"/>
                  </a:lnTo>
                  <a:lnTo>
                    <a:pt x="882522" y="901329"/>
                  </a:lnTo>
                  <a:lnTo>
                    <a:pt x="883812" y="823645"/>
                  </a:lnTo>
                  <a:lnTo>
                    <a:pt x="885097" y="801181"/>
                  </a:lnTo>
                  <a:lnTo>
                    <a:pt x="886383" y="794629"/>
                  </a:lnTo>
                  <a:lnTo>
                    <a:pt x="887673" y="895714"/>
                  </a:lnTo>
                  <a:lnTo>
                    <a:pt x="888959" y="886353"/>
                  </a:lnTo>
                  <a:lnTo>
                    <a:pt x="890248" y="654233"/>
                  </a:lnTo>
                  <a:lnTo>
                    <a:pt x="891534" y="809605"/>
                  </a:lnTo>
                  <a:lnTo>
                    <a:pt x="892824" y="811474"/>
                  </a:lnTo>
                  <a:lnTo>
                    <a:pt x="894110" y="782462"/>
                  </a:lnTo>
                  <a:lnTo>
                    <a:pt x="895395" y="865761"/>
                  </a:lnTo>
                  <a:lnTo>
                    <a:pt x="896685" y="923790"/>
                  </a:lnTo>
                  <a:lnTo>
                    <a:pt x="897971" y="979950"/>
                  </a:lnTo>
                  <a:lnTo>
                    <a:pt x="899261" y="987438"/>
                  </a:lnTo>
                  <a:lnTo>
                    <a:pt x="900546" y="1049209"/>
                  </a:lnTo>
                  <a:lnTo>
                    <a:pt x="901836" y="1004284"/>
                  </a:lnTo>
                  <a:lnTo>
                    <a:pt x="903122" y="1049209"/>
                  </a:lnTo>
                  <a:lnTo>
                    <a:pt x="904407" y="1053888"/>
                  </a:lnTo>
                  <a:lnTo>
                    <a:pt x="905697" y="1096944"/>
                  </a:lnTo>
                  <a:lnTo>
                    <a:pt x="906983" y="920985"/>
                  </a:lnTo>
                  <a:lnTo>
                    <a:pt x="908273" y="937830"/>
                  </a:lnTo>
                  <a:lnTo>
                    <a:pt x="909558" y="943445"/>
                  </a:lnTo>
                  <a:lnTo>
                    <a:pt x="910848" y="951870"/>
                  </a:lnTo>
                  <a:lnTo>
                    <a:pt x="912134" y="981819"/>
                  </a:lnTo>
                  <a:lnTo>
                    <a:pt x="913420" y="1054824"/>
                  </a:lnTo>
                  <a:lnTo>
                    <a:pt x="914709" y="1019260"/>
                  </a:lnTo>
                  <a:lnTo>
                    <a:pt x="915995" y="1039852"/>
                  </a:lnTo>
                  <a:lnTo>
                    <a:pt x="917285" y="951870"/>
                  </a:lnTo>
                  <a:lnTo>
                    <a:pt x="918571" y="1010835"/>
                  </a:lnTo>
                  <a:lnTo>
                    <a:pt x="919860" y="954680"/>
                  </a:lnTo>
                  <a:lnTo>
                    <a:pt x="921146" y="1023002"/>
                  </a:lnTo>
                  <a:lnTo>
                    <a:pt x="922432" y="1029554"/>
                  </a:lnTo>
                  <a:lnTo>
                    <a:pt x="923722" y="1052019"/>
                  </a:lnTo>
                  <a:lnTo>
                    <a:pt x="925007" y="1069801"/>
                  </a:lnTo>
                  <a:lnTo>
                    <a:pt x="926297" y="1006157"/>
                  </a:lnTo>
                  <a:lnTo>
                    <a:pt x="927583" y="971525"/>
                  </a:lnTo>
                  <a:lnTo>
                    <a:pt x="928873" y="869507"/>
                  </a:lnTo>
                  <a:lnTo>
                    <a:pt x="930158" y="473595"/>
                  </a:lnTo>
                  <a:lnTo>
                    <a:pt x="931444" y="491377"/>
                  </a:lnTo>
                  <a:lnTo>
                    <a:pt x="932734" y="893841"/>
                  </a:lnTo>
                  <a:lnTo>
                    <a:pt x="934019" y="920985"/>
                  </a:lnTo>
                  <a:lnTo>
                    <a:pt x="935309" y="998669"/>
                  </a:lnTo>
                  <a:lnTo>
                    <a:pt x="936595" y="777784"/>
                  </a:lnTo>
                  <a:lnTo>
                    <a:pt x="937885" y="858273"/>
                  </a:lnTo>
                  <a:lnTo>
                    <a:pt x="939171" y="862956"/>
                  </a:lnTo>
                  <a:lnTo>
                    <a:pt x="940456" y="922854"/>
                  </a:lnTo>
                  <a:lnTo>
                    <a:pt x="941746" y="992117"/>
                  </a:lnTo>
                  <a:lnTo>
                    <a:pt x="943032" y="922854"/>
                  </a:lnTo>
                  <a:lnTo>
                    <a:pt x="944322" y="689802"/>
                  </a:lnTo>
                  <a:lnTo>
                    <a:pt x="945607" y="866698"/>
                  </a:lnTo>
                  <a:lnTo>
                    <a:pt x="946897" y="781526"/>
                  </a:lnTo>
                  <a:lnTo>
                    <a:pt x="948183" y="930342"/>
                  </a:lnTo>
                  <a:lnTo>
                    <a:pt x="949468" y="727239"/>
                  </a:lnTo>
                  <a:lnTo>
                    <a:pt x="950758" y="519457"/>
                  </a:lnTo>
                  <a:lnTo>
                    <a:pt x="952044" y="498865"/>
                  </a:lnTo>
                  <a:lnTo>
                    <a:pt x="953334" y="604629"/>
                  </a:lnTo>
                  <a:lnTo>
                    <a:pt x="954619" y="870440"/>
                  </a:lnTo>
                  <a:lnTo>
                    <a:pt x="955909" y="692611"/>
                  </a:lnTo>
                  <a:lnTo>
                    <a:pt x="957195" y="613054"/>
                  </a:lnTo>
                  <a:lnTo>
                    <a:pt x="958481" y="762807"/>
                  </a:lnTo>
                  <a:lnTo>
                    <a:pt x="959770" y="863888"/>
                  </a:lnTo>
                  <a:lnTo>
                    <a:pt x="961056" y="871376"/>
                  </a:lnTo>
                  <a:lnTo>
                    <a:pt x="962346" y="759997"/>
                  </a:lnTo>
                  <a:lnTo>
                    <a:pt x="963632" y="604629"/>
                  </a:lnTo>
                  <a:lnTo>
                    <a:pt x="964921" y="827388"/>
                  </a:lnTo>
                  <a:lnTo>
                    <a:pt x="966207" y="864825"/>
                  </a:lnTo>
                  <a:lnTo>
                    <a:pt x="967493" y="936894"/>
                  </a:lnTo>
                  <a:lnTo>
                    <a:pt x="968783" y="874186"/>
                  </a:lnTo>
                  <a:lnTo>
                    <a:pt x="970068" y="949997"/>
                  </a:lnTo>
                  <a:lnTo>
                    <a:pt x="971358" y="913496"/>
                  </a:lnTo>
                  <a:lnTo>
                    <a:pt x="972644" y="853594"/>
                  </a:lnTo>
                  <a:lnTo>
                    <a:pt x="973934" y="878865"/>
                  </a:lnTo>
                  <a:lnTo>
                    <a:pt x="975219" y="862956"/>
                  </a:lnTo>
                  <a:lnTo>
                    <a:pt x="976505" y="862019"/>
                  </a:lnTo>
                  <a:lnTo>
                    <a:pt x="977795" y="920048"/>
                  </a:lnTo>
                  <a:lnTo>
                    <a:pt x="979080" y="890095"/>
                  </a:lnTo>
                  <a:lnTo>
                    <a:pt x="980370" y="749704"/>
                  </a:lnTo>
                  <a:lnTo>
                    <a:pt x="981656" y="860146"/>
                  </a:lnTo>
                  <a:lnTo>
                    <a:pt x="982946" y="866698"/>
                  </a:lnTo>
                  <a:lnTo>
                    <a:pt x="984232" y="806796"/>
                  </a:lnTo>
                  <a:lnTo>
                    <a:pt x="985517" y="914433"/>
                  </a:lnTo>
                  <a:lnTo>
                    <a:pt x="986807" y="855468"/>
                  </a:lnTo>
                  <a:lnTo>
                    <a:pt x="988093" y="962164"/>
                  </a:lnTo>
                  <a:lnTo>
                    <a:pt x="989382" y="861083"/>
                  </a:lnTo>
                  <a:lnTo>
                    <a:pt x="990668" y="854531"/>
                  </a:lnTo>
                  <a:lnTo>
                    <a:pt x="991958" y="757192"/>
                  </a:lnTo>
                  <a:lnTo>
                    <a:pt x="993244" y="781526"/>
                  </a:lnTo>
                  <a:lnTo>
                    <a:pt x="994533" y="844233"/>
                  </a:lnTo>
                  <a:lnTo>
                    <a:pt x="995819" y="964974"/>
                  </a:lnTo>
                  <a:lnTo>
                    <a:pt x="997105" y="864825"/>
                  </a:lnTo>
                  <a:lnTo>
                    <a:pt x="998395" y="776847"/>
                  </a:lnTo>
                  <a:lnTo>
                    <a:pt x="999680" y="900393"/>
                  </a:lnTo>
                  <a:lnTo>
                    <a:pt x="1000970" y="504481"/>
                  </a:lnTo>
                  <a:lnTo>
                    <a:pt x="1002256" y="412757"/>
                  </a:lnTo>
                  <a:lnTo>
                    <a:pt x="1003546" y="598078"/>
                  </a:lnTo>
                  <a:lnTo>
                    <a:pt x="1004831" y="835812"/>
                  </a:lnTo>
                  <a:lnTo>
                    <a:pt x="1006117" y="785268"/>
                  </a:lnTo>
                  <a:lnTo>
                    <a:pt x="1007407" y="661722"/>
                  </a:lnTo>
                  <a:lnTo>
                    <a:pt x="1008693" y="837681"/>
                  </a:lnTo>
                  <a:lnTo>
                    <a:pt x="1009982" y="867634"/>
                  </a:lnTo>
                  <a:lnTo>
                    <a:pt x="1011268" y="845170"/>
                  </a:lnTo>
                  <a:lnTo>
                    <a:pt x="1012558" y="780589"/>
                  </a:lnTo>
                  <a:lnTo>
                    <a:pt x="1013844" y="967783"/>
                  </a:lnTo>
                  <a:lnTo>
                    <a:pt x="1015129" y="978077"/>
                  </a:lnTo>
                  <a:lnTo>
                    <a:pt x="1016419" y="759061"/>
                  </a:lnTo>
                  <a:lnTo>
                    <a:pt x="1017705" y="749704"/>
                  </a:lnTo>
                  <a:lnTo>
                    <a:pt x="1018995" y="907881"/>
                  </a:lnTo>
                  <a:lnTo>
                    <a:pt x="1020280" y="905072"/>
                  </a:lnTo>
                  <a:lnTo>
                    <a:pt x="1021570" y="786204"/>
                  </a:lnTo>
                  <a:lnTo>
                    <a:pt x="1022856" y="894778"/>
                  </a:lnTo>
                  <a:lnTo>
                    <a:pt x="1024141" y="906945"/>
                  </a:lnTo>
                  <a:lnTo>
                    <a:pt x="1025431" y="905072"/>
                  </a:lnTo>
                  <a:lnTo>
                    <a:pt x="1026717" y="806796"/>
                  </a:lnTo>
                  <a:lnTo>
                    <a:pt x="1028007" y="915369"/>
                  </a:lnTo>
                  <a:lnTo>
                    <a:pt x="1029292" y="857336"/>
                  </a:lnTo>
                  <a:lnTo>
                    <a:pt x="1030582" y="743152"/>
                  </a:lnTo>
                  <a:lnTo>
                    <a:pt x="1031868" y="773101"/>
                  </a:lnTo>
                  <a:lnTo>
                    <a:pt x="1033158" y="845170"/>
                  </a:lnTo>
                  <a:lnTo>
                    <a:pt x="1034443" y="837681"/>
                  </a:lnTo>
                  <a:lnTo>
                    <a:pt x="1035729" y="754382"/>
                  </a:lnTo>
                  <a:lnTo>
                    <a:pt x="1037019" y="808669"/>
                  </a:lnTo>
                  <a:lnTo>
                    <a:pt x="1038305" y="836749"/>
                  </a:lnTo>
                  <a:lnTo>
                    <a:pt x="1039594" y="774037"/>
                  </a:lnTo>
                  <a:lnTo>
                    <a:pt x="1040880" y="941576"/>
                  </a:lnTo>
                  <a:lnTo>
                    <a:pt x="1042170" y="947191"/>
                  </a:lnTo>
                  <a:lnTo>
                    <a:pt x="1043456" y="876059"/>
                  </a:lnTo>
                  <a:lnTo>
                    <a:pt x="1044741" y="736600"/>
                  </a:lnTo>
                  <a:lnTo>
                    <a:pt x="1046031" y="820836"/>
                  </a:lnTo>
                  <a:lnTo>
                    <a:pt x="1047317" y="758128"/>
                  </a:lnTo>
                  <a:lnTo>
                    <a:pt x="1048607" y="818026"/>
                  </a:lnTo>
                  <a:lnTo>
                    <a:pt x="1049892" y="879801"/>
                  </a:lnTo>
                  <a:lnTo>
                    <a:pt x="1051182" y="940640"/>
                  </a:lnTo>
                  <a:lnTo>
                    <a:pt x="1052468" y="841428"/>
                  </a:lnTo>
                  <a:lnTo>
                    <a:pt x="1053754" y="888226"/>
                  </a:lnTo>
                  <a:lnTo>
                    <a:pt x="1055043" y="900393"/>
                  </a:lnTo>
                  <a:lnTo>
                    <a:pt x="1056329" y="1021129"/>
                  </a:lnTo>
                  <a:lnTo>
                    <a:pt x="1057619" y="957485"/>
                  </a:lnTo>
                  <a:lnTo>
                    <a:pt x="1058905" y="971525"/>
                  </a:lnTo>
                  <a:lnTo>
                    <a:pt x="1060194" y="943445"/>
                  </a:lnTo>
                  <a:lnTo>
                    <a:pt x="1061480" y="940640"/>
                  </a:lnTo>
                  <a:lnTo>
                    <a:pt x="1062766" y="941576"/>
                  </a:lnTo>
                  <a:lnTo>
                    <a:pt x="1064056" y="968716"/>
                  </a:lnTo>
                  <a:lnTo>
                    <a:pt x="1065341" y="964037"/>
                  </a:lnTo>
                  <a:lnTo>
                    <a:pt x="1066631" y="879801"/>
                  </a:lnTo>
                  <a:lnTo>
                    <a:pt x="1067917" y="668273"/>
                  </a:lnTo>
                  <a:lnTo>
                    <a:pt x="1069207" y="606502"/>
                  </a:lnTo>
                  <a:lnTo>
                    <a:pt x="1070492" y="735664"/>
                  </a:lnTo>
                  <a:lnTo>
                    <a:pt x="1071778" y="743152"/>
                  </a:lnTo>
                  <a:lnTo>
                    <a:pt x="1073068" y="651428"/>
                  </a:lnTo>
                  <a:lnTo>
                    <a:pt x="1074353" y="516647"/>
                  </a:lnTo>
                  <a:lnTo>
                    <a:pt x="1075643" y="727239"/>
                  </a:lnTo>
                  <a:lnTo>
                    <a:pt x="1076929" y="714135"/>
                  </a:lnTo>
                  <a:lnTo>
                    <a:pt x="1078219" y="778716"/>
                  </a:lnTo>
                  <a:lnTo>
                    <a:pt x="1079505" y="716945"/>
                  </a:lnTo>
                  <a:lnTo>
                    <a:pt x="1080790" y="278917"/>
                  </a:lnTo>
                  <a:lnTo>
                    <a:pt x="1082080" y="43990"/>
                  </a:lnTo>
                  <a:lnTo>
                    <a:pt x="1083366" y="244285"/>
                  </a:lnTo>
                  <a:lnTo>
                    <a:pt x="1084656" y="693544"/>
                  </a:lnTo>
                  <a:lnTo>
                    <a:pt x="1085941" y="820836"/>
                  </a:lnTo>
                  <a:lnTo>
                    <a:pt x="1087231" y="766549"/>
                  </a:lnTo>
                  <a:lnTo>
                    <a:pt x="1088517" y="738473"/>
                  </a:lnTo>
                  <a:lnTo>
                    <a:pt x="1089802" y="705715"/>
                  </a:lnTo>
                  <a:lnTo>
                    <a:pt x="1091092" y="531624"/>
                  </a:lnTo>
                  <a:lnTo>
                    <a:pt x="1092378" y="636451"/>
                  </a:lnTo>
                  <a:lnTo>
                    <a:pt x="1093668" y="742215"/>
                  </a:lnTo>
                  <a:lnTo>
                    <a:pt x="1094953" y="707584"/>
                  </a:lnTo>
                  <a:lnTo>
                    <a:pt x="1096243" y="658916"/>
                  </a:lnTo>
                  <a:lnTo>
                    <a:pt x="1097529" y="0"/>
                  </a:lnTo>
                  <a:lnTo>
                    <a:pt x="1098815" y="364089"/>
                  </a:lnTo>
                  <a:lnTo>
                    <a:pt x="1100104" y="605566"/>
                  </a:lnTo>
                  <a:lnTo>
                    <a:pt x="1101390" y="664531"/>
                  </a:lnTo>
                  <a:lnTo>
                    <a:pt x="1102680" y="803054"/>
                  </a:lnTo>
                  <a:lnTo>
                    <a:pt x="1103966" y="818026"/>
                  </a:lnTo>
                  <a:lnTo>
                    <a:pt x="1105255" y="725370"/>
                  </a:lnTo>
                  <a:lnTo>
                    <a:pt x="1106541" y="752509"/>
                  </a:lnTo>
                  <a:lnTo>
                    <a:pt x="1107827" y="638324"/>
                  </a:lnTo>
                  <a:lnTo>
                    <a:pt x="1109117" y="757192"/>
                  </a:lnTo>
                  <a:lnTo>
                    <a:pt x="1110402" y="847979"/>
                  </a:lnTo>
                  <a:lnTo>
                    <a:pt x="1111692" y="749704"/>
                  </a:lnTo>
                  <a:lnTo>
                    <a:pt x="1112978" y="771232"/>
                  </a:lnTo>
                  <a:lnTo>
                    <a:pt x="1114268" y="809605"/>
                  </a:lnTo>
                  <a:lnTo>
                    <a:pt x="1115553" y="781526"/>
                  </a:lnTo>
                  <a:lnTo>
                    <a:pt x="1116839" y="830197"/>
                  </a:lnTo>
                  <a:lnTo>
                    <a:pt x="1118129" y="724433"/>
                  </a:lnTo>
                  <a:lnTo>
                    <a:pt x="1119414" y="842364"/>
                  </a:lnTo>
                  <a:lnTo>
                    <a:pt x="1120704" y="512905"/>
                  </a:lnTo>
                  <a:lnTo>
                    <a:pt x="1121990" y="709457"/>
                  </a:lnTo>
                  <a:lnTo>
                    <a:pt x="1123280" y="573744"/>
                  </a:lnTo>
                  <a:lnTo>
                    <a:pt x="1124565" y="725370"/>
                  </a:lnTo>
                  <a:lnTo>
                    <a:pt x="1125851" y="735664"/>
                  </a:lnTo>
                  <a:lnTo>
                    <a:pt x="1127141" y="857336"/>
                  </a:lnTo>
                  <a:lnTo>
                    <a:pt x="1128427" y="875123"/>
                  </a:lnTo>
                  <a:lnTo>
                    <a:pt x="1129717" y="816157"/>
                  </a:lnTo>
                  <a:lnTo>
                    <a:pt x="1131002" y="924727"/>
                  </a:lnTo>
                  <a:lnTo>
                    <a:pt x="1132292" y="919112"/>
                  </a:lnTo>
                  <a:lnTo>
                    <a:pt x="1133578" y="829261"/>
                  </a:lnTo>
                  <a:lnTo>
                    <a:pt x="1134863" y="831130"/>
                  </a:lnTo>
                  <a:lnTo>
                    <a:pt x="1136153" y="833003"/>
                  </a:lnTo>
                  <a:lnTo>
                    <a:pt x="1137439" y="803054"/>
                  </a:lnTo>
                  <a:lnTo>
                    <a:pt x="1138729" y="464234"/>
                  </a:lnTo>
                  <a:lnTo>
                    <a:pt x="1140014" y="802117"/>
                  </a:lnTo>
                  <a:lnTo>
                    <a:pt x="1141304" y="783399"/>
                  </a:lnTo>
                  <a:lnTo>
                    <a:pt x="1142590" y="539112"/>
                  </a:lnTo>
                  <a:lnTo>
                    <a:pt x="1143876" y="464234"/>
                  </a:lnTo>
                  <a:lnTo>
                    <a:pt x="1145165" y="610245"/>
                  </a:lnTo>
                  <a:lnTo>
                    <a:pt x="1146451" y="677635"/>
                  </a:lnTo>
                  <a:lnTo>
                    <a:pt x="1147741" y="707584"/>
                  </a:lnTo>
                  <a:lnTo>
                    <a:pt x="1149027" y="843301"/>
                  </a:lnTo>
                  <a:lnTo>
                    <a:pt x="1150316" y="915369"/>
                  </a:lnTo>
                  <a:lnTo>
                    <a:pt x="1151602" y="512905"/>
                  </a:lnTo>
                  <a:lnTo>
                    <a:pt x="1152888" y="502612"/>
                  </a:lnTo>
                  <a:lnTo>
                    <a:pt x="1154178" y="722560"/>
                  </a:lnTo>
                  <a:lnTo>
                    <a:pt x="1155463" y="667337"/>
                  </a:lnTo>
                  <a:lnTo>
                    <a:pt x="1156753" y="726302"/>
                  </a:lnTo>
                  <a:lnTo>
                    <a:pt x="1158039" y="797439"/>
                  </a:lnTo>
                  <a:lnTo>
                    <a:pt x="1159329" y="883543"/>
                  </a:lnTo>
                  <a:lnTo>
                    <a:pt x="1160614" y="680440"/>
                  </a:lnTo>
                  <a:lnTo>
                    <a:pt x="1161900" y="847979"/>
                  </a:lnTo>
                  <a:lnTo>
                    <a:pt x="1163190" y="504481"/>
                  </a:lnTo>
                  <a:lnTo>
                    <a:pt x="1164475" y="618669"/>
                  </a:lnTo>
                  <a:lnTo>
                    <a:pt x="1165765" y="730985"/>
                  </a:lnTo>
                  <a:lnTo>
                    <a:pt x="1167051" y="803054"/>
                  </a:lnTo>
                  <a:lnTo>
                    <a:pt x="1168341" y="815221"/>
                  </a:lnTo>
                  <a:lnTo>
                    <a:pt x="1169626" y="719751"/>
                  </a:lnTo>
                  <a:lnTo>
                    <a:pt x="1170912" y="662658"/>
                  </a:lnTo>
                  <a:lnTo>
                    <a:pt x="1172202" y="601820"/>
                  </a:lnTo>
                  <a:lnTo>
                    <a:pt x="1173488" y="795566"/>
                  </a:lnTo>
                  <a:lnTo>
                    <a:pt x="1174777" y="825514"/>
                  </a:lnTo>
                  <a:lnTo>
                    <a:pt x="1176063" y="856404"/>
                  </a:lnTo>
                  <a:lnTo>
                    <a:pt x="1177353" y="782462"/>
                  </a:lnTo>
                  <a:lnTo>
                    <a:pt x="1178639" y="777784"/>
                  </a:lnTo>
                  <a:lnTo>
                    <a:pt x="1179928" y="732854"/>
                  </a:lnTo>
                  <a:lnTo>
                    <a:pt x="1181214" y="766549"/>
                  </a:lnTo>
                  <a:lnTo>
                    <a:pt x="1182500" y="797439"/>
                  </a:lnTo>
                  <a:lnTo>
                    <a:pt x="1183790" y="847043"/>
                  </a:lnTo>
                  <a:lnTo>
                    <a:pt x="1185075" y="952807"/>
                  </a:lnTo>
                  <a:lnTo>
                    <a:pt x="1186365" y="911623"/>
                  </a:lnTo>
                  <a:lnTo>
                    <a:pt x="1187651" y="841428"/>
                  </a:lnTo>
                  <a:lnTo>
                    <a:pt x="1188941" y="733790"/>
                  </a:lnTo>
                  <a:lnTo>
                    <a:pt x="1190226" y="638324"/>
                  </a:lnTo>
                  <a:lnTo>
                    <a:pt x="1191512" y="859210"/>
                  </a:lnTo>
                  <a:lnTo>
                    <a:pt x="1192802" y="733790"/>
                  </a:lnTo>
                  <a:lnTo>
                    <a:pt x="1194088" y="822709"/>
                  </a:lnTo>
                  <a:lnTo>
                    <a:pt x="1195377" y="879801"/>
                  </a:lnTo>
                  <a:lnTo>
                    <a:pt x="1196663" y="664531"/>
                  </a:lnTo>
                  <a:lnTo>
                    <a:pt x="1197953" y="643940"/>
                  </a:lnTo>
                  <a:lnTo>
                    <a:pt x="1199239" y="819899"/>
                  </a:lnTo>
                  <a:lnTo>
                    <a:pt x="1200524" y="805859"/>
                  </a:lnTo>
                  <a:lnTo>
                    <a:pt x="1201814" y="852658"/>
                  </a:lnTo>
                  <a:lnTo>
                    <a:pt x="1203100" y="912560"/>
                  </a:lnTo>
                  <a:lnTo>
                    <a:pt x="1204390" y="869507"/>
                  </a:lnTo>
                  <a:lnTo>
                    <a:pt x="1205675" y="858273"/>
                  </a:lnTo>
                  <a:lnTo>
                    <a:pt x="1206965" y="856404"/>
                  </a:lnTo>
                  <a:lnTo>
                    <a:pt x="1208251" y="807732"/>
                  </a:lnTo>
                  <a:lnTo>
                    <a:pt x="1209536" y="915369"/>
                  </a:lnTo>
                  <a:lnTo>
                    <a:pt x="1210826" y="833939"/>
                  </a:lnTo>
                  <a:lnTo>
                    <a:pt x="1212112" y="890095"/>
                  </a:lnTo>
                  <a:lnTo>
                    <a:pt x="1213402" y="703842"/>
                  </a:lnTo>
                  <a:lnTo>
                    <a:pt x="1214687" y="722560"/>
                  </a:lnTo>
                  <a:lnTo>
                    <a:pt x="1215977" y="806796"/>
                  </a:lnTo>
                  <a:lnTo>
                    <a:pt x="1217263" y="876059"/>
                  </a:lnTo>
                  <a:lnTo>
                    <a:pt x="1218553" y="730048"/>
                  </a:lnTo>
                  <a:lnTo>
                    <a:pt x="1219838" y="854531"/>
                  </a:lnTo>
                  <a:lnTo>
                    <a:pt x="1221124" y="920048"/>
                  </a:lnTo>
                  <a:lnTo>
                    <a:pt x="1222414" y="876059"/>
                  </a:lnTo>
                  <a:lnTo>
                    <a:pt x="1223700" y="801181"/>
                  </a:lnTo>
                  <a:lnTo>
                    <a:pt x="1224989" y="866698"/>
                  </a:lnTo>
                  <a:lnTo>
                    <a:pt x="1226275" y="919112"/>
                  </a:lnTo>
                  <a:lnTo>
                    <a:pt x="1227565" y="813348"/>
                  </a:lnTo>
                  <a:lnTo>
                    <a:pt x="1228851" y="756255"/>
                  </a:lnTo>
                  <a:lnTo>
                    <a:pt x="1230136" y="868571"/>
                  </a:lnTo>
                  <a:lnTo>
                    <a:pt x="1231426" y="920048"/>
                  </a:lnTo>
                  <a:lnTo>
                    <a:pt x="1232712" y="834876"/>
                  </a:lnTo>
                  <a:lnTo>
                    <a:pt x="1234002" y="832066"/>
                  </a:lnTo>
                  <a:lnTo>
                    <a:pt x="1235287" y="782462"/>
                  </a:lnTo>
                  <a:lnTo>
                    <a:pt x="1236577" y="831130"/>
                  </a:lnTo>
                  <a:lnTo>
                    <a:pt x="1237863" y="913496"/>
                  </a:lnTo>
                  <a:lnTo>
                    <a:pt x="1239149" y="987438"/>
                  </a:lnTo>
                  <a:lnTo>
                    <a:pt x="1240438" y="971525"/>
                  </a:lnTo>
                  <a:lnTo>
                    <a:pt x="1241724" y="917238"/>
                  </a:lnTo>
                  <a:lnTo>
                    <a:pt x="1243014" y="922854"/>
                  </a:lnTo>
                  <a:lnTo>
                    <a:pt x="1244300" y="923790"/>
                  </a:lnTo>
                  <a:lnTo>
                    <a:pt x="1245589" y="936894"/>
                  </a:lnTo>
                  <a:lnTo>
                    <a:pt x="1246875" y="1046404"/>
                  </a:lnTo>
                  <a:lnTo>
                    <a:pt x="1248161" y="1166203"/>
                  </a:lnTo>
                  <a:lnTo>
                    <a:pt x="1249451" y="1178370"/>
                  </a:lnTo>
                  <a:lnTo>
                    <a:pt x="1250736" y="1188668"/>
                  </a:lnTo>
                  <a:lnTo>
                    <a:pt x="1252026" y="1192410"/>
                  </a:lnTo>
                  <a:lnTo>
                    <a:pt x="1253312" y="1198962"/>
                  </a:lnTo>
                  <a:lnTo>
                    <a:pt x="1254602" y="1195220"/>
                  </a:lnTo>
                  <a:lnTo>
                    <a:pt x="1255887" y="1198962"/>
                  </a:lnTo>
                  <a:lnTo>
                    <a:pt x="1257173" y="1198026"/>
                  </a:lnTo>
                  <a:lnTo>
                    <a:pt x="1258463" y="1192410"/>
                  </a:lnTo>
                  <a:lnTo>
                    <a:pt x="1259748" y="1199899"/>
                  </a:lnTo>
                  <a:lnTo>
                    <a:pt x="1261038" y="1201772"/>
                  </a:lnTo>
                  <a:lnTo>
                    <a:pt x="1262324" y="1207387"/>
                  </a:lnTo>
                  <a:lnTo>
                    <a:pt x="1263614" y="1202708"/>
                  </a:lnTo>
                  <a:lnTo>
                    <a:pt x="1264899" y="1200835"/>
                  </a:lnTo>
                  <a:lnTo>
                    <a:pt x="1266185" y="1202708"/>
                  </a:lnTo>
                  <a:lnTo>
                    <a:pt x="1267475" y="1200835"/>
                  </a:lnTo>
                  <a:lnTo>
                    <a:pt x="1268761" y="1203645"/>
                  </a:lnTo>
                  <a:lnTo>
                    <a:pt x="1270050" y="1206450"/>
                  </a:lnTo>
                  <a:lnTo>
                    <a:pt x="1271336" y="1208323"/>
                  </a:lnTo>
                  <a:lnTo>
                    <a:pt x="1272626" y="1204577"/>
                  </a:lnTo>
                  <a:lnTo>
                    <a:pt x="1273912" y="1205514"/>
                  </a:lnTo>
                  <a:lnTo>
                    <a:pt x="1275197" y="1205514"/>
                  </a:lnTo>
                  <a:lnTo>
                    <a:pt x="1276487" y="1208323"/>
                  </a:lnTo>
                  <a:lnTo>
                    <a:pt x="1277773" y="1210196"/>
                  </a:lnTo>
                  <a:lnTo>
                    <a:pt x="1279063" y="1206450"/>
                  </a:lnTo>
                  <a:lnTo>
                    <a:pt x="1280348" y="1208323"/>
                  </a:lnTo>
                  <a:lnTo>
                    <a:pt x="1281638" y="1213002"/>
                  </a:lnTo>
                  <a:lnTo>
                    <a:pt x="1282924" y="1209260"/>
                  </a:lnTo>
                  <a:lnTo>
                    <a:pt x="1284210" y="1211129"/>
                  </a:lnTo>
                  <a:lnTo>
                    <a:pt x="1285499" y="1207387"/>
                  </a:lnTo>
                  <a:lnTo>
                    <a:pt x="1286785" y="1207387"/>
                  </a:lnTo>
                  <a:lnTo>
                    <a:pt x="1288075" y="1208323"/>
                  </a:lnTo>
                  <a:lnTo>
                    <a:pt x="1289361" y="1213002"/>
                  </a:lnTo>
                  <a:lnTo>
                    <a:pt x="1290650" y="1212066"/>
                  </a:lnTo>
                  <a:lnTo>
                    <a:pt x="1291936" y="1211129"/>
                  </a:lnTo>
                  <a:lnTo>
                    <a:pt x="1293222" y="1209260"/>
                  </a:lnTo>
                  <a:lnTo>
                    <a:pt x="1294512" y="1211129"/>
                  </a:lnTo>
                  <a:lnTo>
                    <a:pt x="1295797" y="1209260"/>
                  </a:lnTo>
                  <a:lnTo>
                    <a:pt x="1297087" y="1211129"/>
                  </a:lnTo>
                  <a:lnTo>
                    <a:pt x="1298373" y="1207387"/>
                  </a:lnTo>
                  <a:lnTo>
                    <a:pt x="1299663" y="1213002"/>
                  </a:lnTo>
                  <a:lnTo>
                    <a:pt x="1300948" y="1209260"/>
                  </a:lnTo>
                  <a:lnTo>
                    <a:pt x="1302234" y="1208323"/>
                  </a:lnTo>
                  <a:lnTo>
                    <a:pt x="1303524" y="1205514"/>
                  </a:lnTo>
                  <a:lnTo>
                    <a:pt x="1304809" y="1207387"/>
                  </a:lnTo>
                  <a:lnTo>
                    <a:pt x="1306099" y="1211129"/>
                  </a:lnTo>
                  <a:lnTo>
                    <a:pt x="1307385" y="1212066"/>
                  </a:lnTo>
                  <a:lnTo>
                    <a:pt x="1308675" y="1211129"/>
                  </a:lnTo>
                  <a:lnTo>
                    <a:pt x="1309960" y="1211129"/>
                  </a:lnTo>
                  <a:lnTo>
                    <a:pt x="1311246" y="1211129"/>
                  </a:lnTo>
                  <a:lnTo>
                    <a:pt x="1312536" y="1209260"/>
                  </a:lnTo>
                  <a:lnTo>
                    <a:pt x="1313822" y="1211129"/>
                  </a:lnTo>
                  <a:lnTo>
                    <a:pt x="1315111" y="1209260"/>
                  </a:lnTo>
                  <a:lnTo>
                    <a:pt x="1316397" y="1210196"/>
                  </a:lnTo>
                  <a:lnTo>
                    <a:pt x="1317687" y="1209260"/>
                  </a:lnTo>
                  <a:lnTo>
                    <a:pt x="1318870" y="1210981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3783035-D838-550F-DDBA-A8F212D00E70}"/>
                </a:ext>
              </a:extLst>
            </p:cNvPr>
            <p:cNvSpPr/>
            <p:nvPr/>
          </p:nvSpPr>
          <p:spPr>
            <a:xfrm>
              <a:off x="1257024" y="3238350"/>
              <a:ext cx="1318869" cy="306993"/>
            </a:xfrm>
            <a:custGeom>
              <a:avLst/>
              <a:gdLst>
                <a:gd name="connsiteX0" fmla="*/ 0 w 1318869"/>
                <a:gd name="connsiteY0" fmla="*/ 306994 h 306993"/>
                <a:gd name="connsiteX1" fmla="*/ 608 w 1318869"/>
                <a:gd name="connsiteY1" fmla="*/ 306994 h 306993"/>
                <a:gd name="connsiteX2" fmla="*/ 1898 w 1318869"/>
                <a:gd name="connsiteY2" fmla="*/ 306994 h 306993"/>
                <a:gd name="connsiteX3" fmla="*/ 3183 w 1318869"/>
                <a:gd name="connsiteY3" fmla="*/ 306994 h 306993"/>
                <a:gd name="connsiteX4" fmla="*/ 4469 w 1318869"/>
                <a:gd name="connsiteY4" fmla="*/ 306994 h 306993"/>
                <a:gd name="connsiteX5" fmla="*/ 5759 w 1318869"/>
                <a:gd name="connsiteY5" fmla="*/ 306994 h 306993"/>
                <a:gd name="connsiteX6" fmla="*/ 7045 w 1318869"/>
                <a:gd name="connsiteY6" fmla="*/ 306994 h 306993"/>
                <a:gd name="connsiteX7" fmla="*/ 8334 w 1318869"/>
                <a:gd name="connsiteY7" fmla="*/ 306994 h 306993"/>
                <a:gd name="connsiteX8" fmla="*/ 9620 w 1318869"/>
                <a:gd name="connsiteY8" fmla="*/ 306994 h 306993"/>
                <a:gd name="connsiteX9" fmla="*/ 10910 w 1318869"/>
                <a:gd name="connsiteY9" fmla="*/ 306994 h 306993"/>
                <a:gd name="connsiteX10" fmla="*/ 12196 w 1318869"/>
                <a:gd name="connsiteY10" fmla="*/ 306994 h 306993"/>
                <a:gd name="connsiteX11" fmla="*/ 13481 w 1318869"/>
                <a:gd name="connsiteY11" fmla="*/ 306994 h 306993"/>
                <a:gd name="connsiteX12" fmla="*/ 14771 w 1318869"/>
                <a:gd name="connsiteY12" fmla="*/ 306994 h 306993"/>
                <a:gd name="connsiteX13" fmla="*/ 16057 w 1318869"/>
                <a:gd name="connsiteY13" fmla="*/ 306994 h 306993"/>
                <a:gd name="connsiteX14" fmla="*/ 17347 w 1318869"/>
                <a:gd name="connsiteY14" fmla="*/ 305121 h 306993"/>
                <a:gd name="connsiteX15" fmla="*/ 18632 w 1318869"/>
                <a:gd name="connsiteY15" fmla="*/ 306994 h 306993"/>
                <a:gd name="connsiteX16" fmla="*/ 19922 w 1318869"/>
                <a:gd name="connsiteY16" fmla="*/ 306994 h 306993"/>
                <a:gd name="connsiteX17" fmla="*/ 21208 w 1318869"/>
                <a:gd name="connsiteY17" fmla="*/ 306057 h 306993"/>
                <a:gd name="connsiteX18" fmla="*/ 22494 w 1318869"/>
                <a:gd name="connsiteY18" fmla="*/ 306994 h 306993"/>
                <a:gd name="connsiteX19" fmla="*/ 23783 w 1318869"/>
                <a:gd name="connsiteY19" fmla="*/ 306994 h 306993"/>
                <a:gd name="connsiteX20" fmla="*/ 25069 w 1318869"/>
                <a:gd name="connsiteY20" fmla="*/ 306994 h 306993"/>
                <a:gd name="connsiteX21" fmla="*/ 26359 w 1318869"/>
                <a:gd name="connsiteY21" fmla="*/ 306994 h 306993"/>
                <a:gd name="connsiteX22" fmla="*/ 27645 w 1318869"/>
                <a:gd name="connsiteY22" fmla="*/ 306057 h 306993"/>
                <a:gd name="connsiteX23" fmla="*/ 28934 w 1318869"/>
                <a:gd name="connsiteY23" fmla="*/ 305121 h 306993"/>
                <a:gd name="connsiteX24" fmla="*/ 30220 w 1318869"/>
                <a:gd name="connsiteY24" fmla="*/ 306057 h 306993"/>
                <a:gd name="connsiteX25" fmla="*/ 31506 w 1318869"/>
                <a:gd name="connsiteY25" fmla="*/ 306994 h 306993"/>
                <a:gd name="connsiteX26" fmla="*/ 32796 w 1318869"/>
                <a:gd name="connsiteY26" fmla="*/ 306994 h 306993"/>
                <a:gd name="connsiteX27" fmla="*/ 34081 w 1318869"/>
                <a:gd name="connsiteY27" fmla="*/ 306994 h 306993"/>
                <a:gd name="connsiteX28" fmla="*/ 35371 w 1318869"/>
                <a:gd name="connsiteY28" fmla="*/ 306994 h 306993"/>
                <a:gd name="connsiteX29" fmla="*/ 36657 w 1318869"/>
                <a:gd name="connsiteY29" fmla="*/ 305121 h 306993"/>
                <a:gd name="connsiteX30" fmla="*/ 37947 w 1318869"/>
                <a:gd name="connsiteY30" fmla="*/ 306994 h 306993"/>
                <a:gd name="connsiteX31" fmla="*/ 39232 w 1318869"/>
                <a:gd name="connsiteY31" fmla="*/ 306994 h 306993"/>
                <a:gd name="connsiteX32" fmla="*/ 40518 w 1318869"/>
                <a:gd name="connsiteY32" fmla="*/ 306994 h 306993"/>
                <a:gd name="connsiteX33" fmla="*/ 41808 w 1318869"/>
                <a:gd name="connsiteY33" fmla="*/ 306994 h 306993"/>
                <a:gd name="connsiteX34" fmla="*/ 43093 w 1318869"/>
                <a:gd name="connsiteY34" fmla="*/ 306994 h 306993"/>
                <a:gd name="connsiteX35" fmla="*/ 44383 w 1318869"/>
                <a:gd name="connsiteY35" fmla="*/ 306994 h 306993"/>
                <a:gd name="connsiteX36" fmla="*/ 45669 w 1318869"/>
                <a:gd name="connsiteY36" fmla="*/ 306994 h 306993"/>
                <a:gd name="connsiteX37" fmla="*/ 46959 w 1318869"/>
                <a:gd name="connsiteY37" fmla="*/ 306994 h 306993"/>
                <a:gd name="connsiteX38" fmla="*/ 48244 w 1318869"/>
                <a:gd name="connsiteY38" fmla="*/ 306994 h 306993"/>
                <a:gd name="connsiteX39" fmla="*/ 49534 w 1318869"/>
                <a:gd name="connsiteY39" fmla="*/ 302315 h 306993"/>
                <a:gd name="connsiteX40" fmla="*/ 50820 w 1318869"/>
                <a:gd name="connsiteY40" fmla="*/ 306057 h 306993"/>
                <a:gd name="connsiteX41" fmla="*/ 52106 w 1318869"/>
                <a:gd name="connsiteY41" fmla="*/ 306057 h 306993"/>
                <a:gd name="connsiteX42" fmla="*/ 53395 w 1318869"/>
                <a:gd name="connsiteY42" fmla="*/ 306057 h 306993"/>
                <a:gd name="connsiteX43" fmla="*/ 54681 w 1318869"/>
                <a:gd name="connsiteY43" fmla="*/ 306057 h 306993"/>
                <a:gd name="connsiteX44" fmla="*/ 55971 w 1318869"/>
                <a:gd name="connsiteY44" fmla="*/ 306057 h 306993"/>
                <a:gd name="connsiteX45" fmla="*/ 57257 w 1318869"/>
                <a:gd name="connsiteY45" fmla="*/ 304184 h 306993"/>
                <a:gd name="connsiteX46" fmla="*/ 58546 w 1318869"/>
                <a:gd name="connsiteY46" fmla="*/ 305121 h 306993"/>
                <a:gd name="connsiteX47" fmla="*/ 59832 w 1318869"/>
                <a:gd name="connsiteY47" fmla="*/ 305121 h 306993"/>
                <a:gd name="connsiteX48" fmla="*/ 61118 w 1318869"/>
                <a:gd name="connsiteY48" fmla="*/ 306994 h 306993"/>
                <a:gd name="connsiteX49" fmla="*/ 62408 w 1318869"/>
                <a:gd name="connsiteY49" fmla="*/ 306994 h 306993"/>
                <a:gd name="connsiteX50" fmla="*/ 63693 w 1318869"/>
                <a:gd name="connsiteY50" fmla="*/ 305121 h 306993"/>
                <a:gd name="connsiteX51" fmla="*/ 64983 w 1318869"/>
                <a:gd name="connsiteY51" fmla="*/ 306057 h 306993"/>
                <a:gd name="connsiteX52" fmla="*/ 66269 w 1318869"/>
                <a:gd name="connsiteY52" fmla="*/ 305121 h 306993"/>
                <a:gd name="connsiteX53" fmla="*/ 67559 w 1318869"/>
                <a:gd name="connsiteY53" fmla="*/ 306994 h 306993"/>
                <a:gd name="connsiteX54" fmla="*/ 68844 w 1318869"/>
                <a:gd name="connsiteY54" fmla="*/ 305121 h 306993"/>
                <a:gd name="connsiteX55" fmla="*/ 70130 w 1318869"/>
                <a:gd name="connsiteY55" fmla="*/ 306057 h 306993"/>
                <a:gd name="connsiteX56" fmla="*/ 71420 w 1318869"/>
                <a:gd name="connsiteY56" fmla="*/ 305121 h 306993"/>
                <a:gd name="connsiteX57" fmla="*/ 72706 w 1318869"/>
                <a:gd name="connsiteY57" fmla="*/ 303252 h 306993"/>
                <a:gd name="connsiteX58" fmla="*/ 73995 w 1318869"/>
                <a:gd name="connsiteY58" fmla="*/ 306057 h 306993"/>
                <a:gd name="connsiteX59" fmla="*/ 75281 w 1318869"/>
                <a:gd name="connsiteY59" fmla="*/ 301379 h 306993"/>
                <a:gd name="connsiteX60" fmla="*/ 76571 w 1318869"/>
                <a:gd name="connsiteY60" fmla="*/ 300442 h 306993"/>
                <a:gd name="connsiteX61" fmla="*/ 77857 w 1318869"/>
                <a:gd name="connsiteY61" fmla="*/ 304184 h 306993"/>
                <a:gd name="connsiteX62" fmla="*/ 79142 w 1318869"/>
                <a:gd name="connsiteY62" fmla="*/ 301379 h 306993"/>
                <a:gd name="connsiteX63" fmla="*/ 80432 w 1318869"/>
                <a:gd name="connsiteY63" fmla="*/ 306994 h 306993"/>
                <a:gd name="connsiteX64" fmla="*/ 81718 w 1318869"/>
                <a:gd name="connsiteY64" fmla="*/ 304184 h 306993"/>
                <a:gd name="connsiteX65" fmla="*/ 83008 w 1318869"/>
                <a:gd name="connsiteY65" fmla="*/ 303252 h 306993"/>
                <a:gd name="connsiteX66" fmla="*/ 84293 w 1318869"/>
                <a:gd name="connsiteY66" fmla="*/ 306057 h 306993"/>
                <a:gd name="connsiteX67" fmla="*/ 85583 w 1318869"/>
                <a:gd name="connsiteY67" fmla="*/ 306057 h 306993"/>
                <a:gd name="connsiteX68" fmla="*/ 86869 w 1318869"/>
                <a:gd name="connsiteY68" fmla="*/ 306057 h 306993"/>
                <a:gd name="connsiteX69" fmla="*/ 88154 w 1318869"/>
                <a:gd name="connsiteY69" fmla="*/ 306994 h 306993"/>
                <a:gd name="connsiteX70" fmla="*/ 89444 w 1318869"/>
                <a:gd name="connsiteY70" fmla="*/ 306057 h 306993"/>
                <a:gd name="connsiteX71" fmla="*/ 90730 w 1318869"/>
                <a:gd name="connsiteY71" fmla="*/ 305121 h 306993"/>
                <a:gd name="connsiteX72" fmla="*/ 92020 w 1318869"/>
                <a:gd name="connsiteY72" fmla="*/ 301379 h 306993"/>
                <a:gd name="connsiteX73" fmla="*/ 93305 w 1318869"/>
                <a:gd name="connsiteY73" fmla="*/ 306057 h 306993"/>
                <a:gd name="connsiteX74" fmla="*/ 94595 w 1318869"/>
                <a:gd name="connsiteY74" fmla="*/ 306057 h 306993"/>
                <a:gd name="connsiteX75" fmla="*/ 95881 w 1318869"/>
                <a:gd name="connsiteY75" fmla="*/ 306994 h 306993"/>
                <a:gd name="connsiteX76" fmla="*/ 97167 w 1318869"/>
                <a:gd name="connsiteY76" fmla="*/ 306057 h 306993"/>
                <a:gd name="connsiteX77" fmla="*/ 98456 w 1318869"/>
                <a:gd name="connsiteY77" fmla="*/ 306057 h 306993"/>
                <a:gd name="connsiteX78" fmla="*/ 99742 w 1318869"/>
                <a:gd name="connsiteY78" fmla="*/ 305121 h 306993"/>
                <a:gd name="connsiteX79" fmla="*/ 101032 w 1318869"/>
                <a:gd name="connsiteY79" fmla="*/ 304184 h 306993"/>
                <a:gd name="connsiteX80" fmla="*/ 102318 w 1318869"/>
                <a:gd name="connsiteY80" fmla="*/ 303252 h 306993"/>
                <a:gd name="connsiteX81" fmla="*/ 103607 w 1318869"/>
                <a:gd name="connsiteY81" fmla="*/ 305121 h 306993"/>
                <a:gd name="connsiteX82" fmla="*/ 104893 w 1318869"/>
                <a:gd name="connsiteY82" fmla="*/ 306057 h 306993"/>
                <a:gd name="connsiteX83" fmla="*/ 106179 w 1318869"/>
                <a:gd name="connsiteY83" fmla="*/ 304184 h 306993"/>
                <a:gd name="connsiteX84" fmla="*/ 107469 w 1318869"/>
                <a:gd name="connsiteY84" fmla="*/ 305121 h 306993"/>
                <a:gd name="connsiteX85" fmla="*/ 108754 w 1318869"/>
                <a:gd name="connsiteY85" fmla="*/ 305121 h 306993"/>
                <a:gd name="connsiteX86" fmla="*/ 110044 w 1318869"/>
                <a:gd name="connsiteY86" fmla="*/ 306057 h 306993"/>
                <a:gd name="connsiteX87" fmla="*/ 111330 w 1318869"/>
                <a:gd name="connsiteY87" fmla="*/ 306057 h 306993"/>
                <a:gd name="connsiteX88" fmla="*/ 112620 w 1318869"/>
                <a:gd name="connsiteY88" fmla="*/ 301379 h 306993"/>
                <a:gd name="connsiteX89" fmla="*/ 113905 w 1318869"/>
                <a:gd name="connsiteY89" fmla="*/ 303252 h 306993"/>
                <a:gd name="connsiteX90" fmla="*/ 115191 w 1318869"/>
                <a:gd name="connsiteY90" fmla="*/ 306057 h 306993"/>
                <a:gd name="connsiteX91" fmla="*/ 116481 w 1318869"/>
                <a:gd name="connsiteY91" fmla="*/ 306057 h 306993"/>
                <a:gd name="connsiteX92" fmla="*/ 117767 w 1318869"/>
                <a:gd name="connsiteY92" fmla="*/ 304184 h 306993"/>
                <a:gd name="connsiteX93" fmla="*/ 119056 w 1318869"/>
                <a:gd name="connsiteY93" fmla="*/ 294827 h 306993"/>
                <a:gd name="connsiteX94" fmla="*/ 120342 w 1318869"/>
                <a:gd name="connsiteY94" fmla="*/ 302315 h 306993"/>
                <a:gd name="connsiteX95" fmla="*/ 121632 w 1318869"/>
                <a:gd name="connsiteY95" fmla="*/ 305121 h 306993"/>
                <a:gd name="connsiteX96" fmla="*/ 122918 w 1318869"/>
                <a:gd name="connsiteY96" fmla="*/ 306994 h 306993"/>
                <a:gd name="connsiteX97" fmla="*/ 124203 w 1318869"/>
                <a:gd name="connsiteY97" fmla="*/ 305121 h 306993"/>
                <a:gd name="connsiteX98" fmla="*/ 125493 w 1318869"/>
                <a:gd name="connsiteY98" fmla="*/ 306057 h 306993"/>
                <a:gd name="connsiteX99" fmla="*/ 126779 w 1318869"/>
                <a:gd name="connsiteY99" fmla="*/ 305121 h 306993"/>
                <a:gd name="connsiteX100" fmla="*/ 128069 w 1318869"/>
                <a:gd name="connsiteY100" fmla="*/ 304184 h 306993"/>
                <a:gd name="connsiteX101" fmla="*/ 129354 w 1318869"/>
                <a:gd name="connsiteY101" fmla="*/ 303252 h 306993"/>
                <a:gd name="connsiteX102" fmla="*/ 130644 w 1318869"/>
                <a:gd name="connsiteY102" fmla="*/ 306057 h 306993"/>
                <a:gd name="connsiteX103" fmla="*/ 131930 w 1318869"/>
                <a:gd name="connsiteY103" fmla="*/ 306994 h 306993"/>
                <a:gd name="connsiteX104" fmla="*/ 133215 w 1318869"/>
                <a:gd name="connsiteY104" fmla="*/ 306057 h 306993"/>
                <a:gd name="connsiteX105" fmla="*/ 134505 w 1318869"/>
                <a:gd name="connsiteY105" fmla="*/ 304184 h 306993"/>
                <a:gd name="connsiteX106" fmla="*/ 135791 w 1318869"/>
                <a:gd name="connsiteY106" fmla="*/ 291081 h 306993"/>
                <a:gd name="connsiteX107" fmla="*/ 137081 w 1318869"/>
                <a:gd name="connsiteY107" fmla="*/ 299506 h 306993"/>
                <a:gd name="connsiteX108" fmla="*/ 138366 w 1318869"/>
                <a:gd name="connsiteY108" fmla="*/ 294827 h 306993"/>
                <a:gd name="connsiteX109" fmla="*/ 139656 w 1318869"/>
                <a:gd name="connsiteY109" fmla="*/ 298569 h 306993"/>
                <a:gd name="connsiteX110" fmla="*/ 140942 w 1318869"/>
                <a:gd name="connsiteY110" fmla="*/ 304184 h 306993"/>
                <a:gd name="connsiteX111" fmla="*/ 142228 w 1318869"/>
                <a:gd name="connsiteY111" fmla="*/ 303252 h 306993"/>
                <a:gd name="connsiteX112" fmla="*/ 143517 w 1318869"/>
                <a:gd name="connsiteY112" fmla="*/ 304184 h 306993"/>
                <a:gd name="connsiteX113" fmla="*/ 144803 w 1318869"/>
                <a:gd name="connsiteY113" fmla="*/ 302315 h 306993"/>
                <a:gd name="connsiteX114" fmla="*/ 146093 w 1318869"/>
                <a:gd name="connsiteY114" fmla="*/ 298569 h 306993"/>
                <a:gd name="connsiteX115" fmla="*/ 147379 w 1318869"/>
                <a:gd name="connsiteY115" fmla="*/ 301379 h 306993"/>
                <a:gd name="connsiteX116" fmla="*/ 148668 w 1318869"/>
                <a:gd name="connsiteY116" fmla="*/ 305121 h 306993"/>
                <a:gd name="connsiteX117" fmla="*/ 149954 w 1318869"/>
                <a:gd name="connsiteY117" fmla="*/ 304184 h 306993"/>
                <a:gd name="connsiteX118" fmla="*/ 151240 w 1318869"/>
                <a:gd name="connsiteY118" fmla="*/ 302315 h 306993"/>
                <a:gd name="connsiteX119" fmla="*/ 152530 w 1318869"/>
                <a:gd name="connsiteY119" fmla="*/ 301379 h 306993"/>
                <a:gd name="connsiteX120" fmla="*/ 153815 w 1318869"/>
                <a:gd name="connsiteY120" fmla="*/ 298569 h 306993"/>
                <a:gd name="connsiteX121" fmla="*/ 155105 w 1318869"/>
                <a:gd name="connsiteY121" fmla="*/ 294827 h 306993"/>
                <a:gd name="connsiteX122" fmla="*/ 156391 w 1318869"/>
                <a:gd name="connsiteY122" fmla="*/ 295764 h 306993"/>
                <a:gd name="connsiteX123" fmla="*/ 157681 w 1318869"/>
                <a:gd name="connsiteY123" fmla="*/ 302315 h 306993"/>
                <a:gd name="connsiteX124" fmla="*/ 158966 w 1318869"/>
                <a:gd name="connsiteY124" fmla="*/ 297633 h 306993"/>
                <a:gd name="connsiteX125" fmla="*/ 160252 w 1318869"/>
                <a:gd name="connsiteY125" fmla="*/ 302315 h 306993"/>
                <a:gd name="connsiteX126" fmla="*/ 161542 w 1318869"/>
                <a:gd name="connsiteY126" fmla="*/ 302315 h 306993"/>
                <a:gd name="connsiteX127" fmla="*/ 162828 w 1318869"/>
                <a:gd name="connsiteY127" fmla="*/ 303252 h 306993"/>
                <a:gd name="connsiteX128" fmla="*/ 164117 w 1318869"/>
                <a:gd name="connsiteY128" fmla="*/ 300442 h 306993"/>
                <a:gd name="connsiteX129" fmla="*/ 165403 w 1318869"/>
                <a:gd name="connsiteY129" fmla="*/ 295764 h 306993"/>
                <a:gd name="connsiteX130" fmla="*/ 166693 w 1318869"/>
                <a:gd name="connsiteY130" fmla="*/ 294827 h 306993"/>
                <a:gd name="connsiteX131" fmla="*/ 167979 w 1318869"/>
                <a:gd name="connsiteY131" fmla="*/ 301379 h 306993"/>
                <a:gd name="connsiteX132" fmla="*/ 169264 w 1318869"/>
                <a:gd name="connsiteY132" fmla="*/ 302315 h 306993"/>
                <a:gd name="connsiteX133" fmla="*/ 170554 w 1318869"/>
                <a:gd name="connsiteY133" fmla="*/ 298569 h 306993"/>
                <a:gd name="connsiteX134" fmla="*/ 171840 w 1318869"/>
                <a:gd name="connsiteY134" fmla="*/ 302315 h 306993"/>
                <a:gd name="connsiteX135" fmla="*/ 173130 w 1318869"/>
                <a:gd name="connsiteY135" fmla="*/ 300442 h 306993"/>
                <a:gd name="connsiteX136" fmla="*/ 174415 w 1318869"/>
                <a:gd name="connsiteY136" fmla="*/ 302315 h 306993"/>
                <a:gd name="connsiteX137" fmla="*/ 175705 w 1318869"/>
                <a:gd name="connsiteY137" fmla="*/ 300442 h 306993"/>
                <a:gd name="connsiteX138" fmla="*/ 176991 w 1318869"/>
                <a:gd name="connsiteY138" fmla="*/ 296700 h 306993"/>
                <a:gd name="connsiteX139" fmla="*/ 178281 w 1318869"/>
                <a:gd name="connsiteY139" fmla="*/ 301379 h 306993"/>
                <a:gd name="connsiteX140" fmla="*/ 179566 w 1318869"/>
                <a:gd name="connsiteY140" fmla="*/ 300442 h 306993"/>
                <a:gd name="connsiteX141" fmla="*/ 180852 w 1318869"/>
                <a:gd name="connsiteY141" fmla="*/ 301379 h 306993"/>
                <a:gd name="connsiteX142" fmla="*/ 182142 w 1318869"/>
                <a:gd name="connsiteY142" fmla="*/ 301379 h 306993"/>
                <a:gd name="connsiteX143" fmla="*/ 183427 w 1318869"/>
                <a:gd name="connsiteY143" fmla="*/ 298569 h 306993"/>
                <a:gd name="connsiteX144" fmla="*/ 184717 w 1318869"/>
                <a:gd name="connsiteY144" fmla="*/ 303252 h 306993"/>
                <a:gd name="connsiteX145" fmla="*/ 186003 w 1318869"/>
                <a:gd name="connsiteY145" fmla="*/ 298569 h 306993"/>
                <a:gd name="connsiteX146" fmla="*/ 187293 w 1318869"/>
                <a:gd name="connsiteY146" fmla="*/ 305121 h 306993"/>
                <a:gd name="connsiteX147" fmla="*/ 188578 w 1318869"/>
                <a:gd name="connsiteY147" fmla="*/ 303252 h 306993"/>
                <a:gd name="connsiteX148" fmla="*/ 189864 w 1318869"/>
                <a:gd name="connsiteY148" fmla="*/ 298569 h 306993"/>
                <a:gd name="connsiteX149" fmla="*/ 191154 w 1318869"/>
                <a:gd name="connsiteY149" fmla="*/ 303252 h 306993"/>
                <a:gd name="connsiteX150" fmla="*/ 192440 w 1318869"/>
                <a:gd name="connsiteY150" fmla="*/ 299506 h 306993"/>
                <a:gd name="connsiteX151" fmla="*/ 193729 w 1318869"/>
                <a:gd name="connsiteY151" fmla="*/ 296700 h 306993"/>
                <a:gd name="connsiteX152" fmla="*/ 195015 w 1318869"/>
                <a:gd name="connsiteY152" fmla="*/ 296700 h 306993"/>
                <a:gd name="connsiteX153" fmla="*/ 196305 w 1318869"/>
                <a:gd name="connsiteY153" fmla="*/ 299506 h 306993"/>
                <a:gd name="connsiteX154" fmla="*/ 197591 w 1318869"/>
                <a:gd name="connsiteY154" fmla="*/ 293890 h 306993"/>
                <a:gd name="connsiteX155" fmla="*/ 198876 w 1318869"/>
                <a:gd name="connsiteY155" fmla="*/ 300442 h 306993"/>
                <a:gd name="connsiteX156" fmla="*/ 200166 w 1318869"/>
                <a:gd name="connsiteY156" fmla="*/ 292017 h 306993"/>
                <a:gd name="connsiteX157" fmla="*/ 201452 w 1318869"/>
                <a:gd name="connsiteY157" fmla="*/ 297633 h 306993"/>
                <a:gd name="connsiteX158" fmla="*/ 202742 w 1318869"/>
                <a:gd name="connsiteY158" fmla="*/ 302315 h 306993"/>
                <a:gd name="connsiteX159" fmla="*/ 204027 w 1318869"/>
                <a:gd name="connsiteY159" fmla="*/ 296700 h 306993"/>
                <a:gd name="connsiteX160" fmla="*/ 205317 w 1318869"/>
                <a:gd name="connsiteY160" fmla="*/ 303252 h 306993"/>
                <a:gd name="connsiteX161" fmla="*/ 206603 w 1318869"/>
                <a:gd name="connsiteY161" fmla="*/ 292017 h 306993"/>
                <a:gd name="connsiteX162" fmla="*/ 207889 w 1318869"/>
                <a:gd name="connsiteY162" fmla="*/ 285466 h 306993"/>
                <a:gd name="connsiteX163" fmla="*/ 209178 w 1318869"/>
                <a:gd name="connsiteY163" fmla="*/ 280787 h 306993"/>
                <a:gd name="connsiteX164" fmla="*/ 210464 w 1318869"/>
                <a:gd name="connsiteY164" fmla="*/ 286402 h 306993"/>
                <a:gd name="connsiteX165" fmla="*/ 211754 w 1318869"/>
                <a:gd name="connsiteY165" fmla="*/ 293890 h 306993"/>
                <a:gd name="connsiteX166" fmla="*/ 213040 w 1318869"/>
                <a:gd name="connsiteY166" fmla="*/ 297633 h 306993"/>
                <a:gd name="connsiteX167" fmla="*/ 214329 w 1318869"/>
                <a:gd name="connsiteY167" fmla="*/ 292017 h 306993"/>
                <a:gd name="connsiteX168" fmla="*/ 215615 w 1318869"/>
                <a:gd name="connsiteY168" fmla="*/ 288275 h 306993"/>
                <a:gd name="connsiteX169" fmla="*/ 216901 w 1318869"/>
                <a:gd name="connsiteY169" fmla="*/ 294827 h 306993"/>
                <a:gd name="connsiteX170" fmla="*/ 218191 w 1318869"/>
                <a:gd name="connsiteY170" fmla="*/ 299506 h 306993"/>
                <a:gd name="connsiteX171" fmla="*/ 219476 w 1318869"/>
                <a:gd name="connsiteY171" fmla="*/ 300442 h 306993"/>
                <a:gd name="connsiteX172" fmla="*/ 220766 w 1318869"/>
                <a:gd name="connsiteY172" fmla="*/ 298569 h 306993"/>
                <a:gd name="connsiteX173" fmla="*/ 222052 w 1318869"/>
                <a:gd name="connsiteY173" fmla="*/ 297633 h 306993"/>
                <a:gd name="connsiteX174" fmla="*/ 223342 w 1318869"/>
                <a:gd name="connsiteY174" fmla="*/ 298569 h 306993"/>
                <a:gd name="connsiteX175" fmla="*/ 224627 w 1318869"/>
                <a:gd name="connsiteY175" fmla="*/ 280787 h 306993"/>
                <a:gd name="connsiteX176" fmla="*/ 225913 w 1318869"/>
                <a:gd name="connsiteY176" fmla="*/ 283597 h 306993"/>
                <a:gd name="connsiteX177" fmla="*/ 227203 w 1318869"/>
                <a:gd name="connsiteY177" fmla="*/ 287339 h 306993"/>
                <a:gd name="connsiteX178" fmla="*/ 228488 w 1318869"/>
                <a:gd name="connsiteY178" fmla="*/ 264874 h 306993"/>
                <a:gd name="connsiteX179" fmla="*/ 229778 w 1318869"/>
                <a:gd name="connsiteY179" fmla="*/ 276108 h 306993"/>
                <a:gd name="connsiteX180" fmla="*/ 231064 w 1318869"/>
                <a:gd name="connsiteY180" fmla="*/ 281724 h 306993"/>
                <a:gd name="connsiteX181" fmla="*/ 232354 w 1318869"/>
                <a:gd name="connsiteY181" fmla="*/ 287339 h 306993"/>
                <a:gd name="connsiteX182" fmla="*/ 233639 w 1318869"/>
                <a:gd name="connsiteY182" fmla="*/ 277045 h 306993"/>
                <a:gd name="connsiteX183" fmla="*/ 234925 w 1318869"/>
                <a:gd name="connsiteY183" fmla="*/ 270493 h 306993"/>
                <a:gd name="connsiteX184" fmla="*/ 236215 w 1318869"/>
                <a:gd name="connsiteY184" fmla="*/ 274235 h 306993"/>
                <a:gd name="connsiteX185" fmla="*/ 237501 w 1318869"/>
                <a:gd name="connsiteY185" fmla="*/ 282660 h 306993"/>
                <a:gd name="connsiteX186" fmla="*/ 238790 w 1318869"/>
                <a:gd name="connsiteY186" fmla="*/ 295764 h 306993"/>
                <a:gd name="connsiteX187" fmla="*/ 240076 w 1318869"/>
                <a:gd name="connsiteY187" fmla="*/ 287339 h 306993"/>
                <a:gd name="connsiteX188" fmla="*/ 241366 w 1318869"/>
                <a:gd name="connsiteY188" fmla="*/ 291081 h 306993"/>
                <a:gd name="connsiteX189" fmla="*/ 242652 w 1318869"/>
                <a:gd name="connsiteY189" fmla="*/ 282660 h 306993"/>
                <a:gd name="connsiteX190" fmla="*/ 243937 w 1318869"/>
                <a:gd name="connsiteY190" fmla="*/ 272362 h 306993"/>
                <a:gd name="connsiteX191" fmla="*/ 245227 w 1318869"/>
                <a:gd name="connsiteY191" fmla="*/ 273299 h 306993"/>
                <a:gd name="connsiteX192" fmla="*/ 246513 w 1318869"/>
                <a:gd name="connsiteY192" fmla="*/ 270493 h 306993"/>
                <a:gd name="connsiteX193" fmla="*/ 247803 w 1318869"/>
                <a:gd name="connsiteY193" fmla="*/ 296700 h 306993"/>
                <a:gd name="connsiteX194" fmla="*/ 249088 w 1318869"/>
                <a:gd name="connsiteY194" fmla="*/ 276108 h 306993"/>
                <a:gd name="connsiteX195" fmla="*/ 250378 w 1318869"/>
                <a:gd name="connsiteY195" fmla="*/ 273299 h 306993"/>
                <a:gd name="connsiteX196" fmla="*/ 251664 w 1318869"/>
                <a:gd name="connsiteY196" fmla="*/ 251771 h 306993"/>
                <a:gd name="connsiteX197" fmla="*/ 252950 w 1318869"/>
                <a:gd name="connsiteY197" fmla="*/ 240540 h 306993"/>
                <a:gd name="connsiteX198" fmla="*/ 254239 w 1318869"/>
                <a:gd name="connsiteY198" fmla="*/ 177833 h 306993"/>
                <a:gd name="connsiteX199" fmla="*/ 255525 w 1318869"/>
                <a:gd name="connsiteY199" fmla="*/ 212460 h 306993"/>
                <a:gd name="connsiteX200" fmla="*/ 256815 w 1318869"/>
                <a:gd name="connsiteY200" fmla="*/ 245219 h 306993"/>
                <a:gd name="connsiteX201" fmla="*/ 258101 w 1318869"/>
                <a:gd name="connsiteY201" fmla="*/ 263942 h 306993"/>
                <a:gd name="connsiteX202" fmla="*/ 259390 w 1318869"/>
                <a:gd name="connsiteY202" fmla="*/ 212460 h 306993"/>
                <a:gd name="connsiteX203" fmla="*/ 260676 w 1318869"/>
                <a:gd name="connsiteY203" fmla="*/ 236798 h 306993"/>
                <a:gd name="connsiteX204" fmla="*/ 261962 w 1318869"/>
                <a:gd name="connsiteY204" fmla="*/ 236798 h 306993"/>
                <a:gd name="connsiteX205" fmla="*/ 263252 w 1318869"/>
                <a:gd name="connsiteY205" fmla="*/ 259259 h 306993"/>
                <a:gd name="connsiteX206" fmla="*/ 264537 w 1318869"/>
                <a:gd name="connsiteY206" fmla="*/ 229310 h 306993"/>
                <a:gd name="connsiteX207" fmla="*/ 265827 w 1318869"/>
                <a:gd name="connsiteY207" fmla="*/ 277977 h 306993"/>
                <a:gd name="connsiteX208" fmla="*/ 267113 w 1318869"/>
                <a:gd name="connsiteY208" fmla="*/ 274235 h 306993"/>
                <a:gd name="connsiteX209" fmla="*/ 268403 w 1318869"/>
                <a:gd name="connsiteY209" fmla="*/ 252707 h 306993"/>
                <a:gd name="connsiteX210" fmla="*/ 269688 w 1318869"/>
                <a:gd name="connsiteY210" fmla="*/ 250838 h 306993"/>
                <a:gd name="connsiteX211" fmla="*/ 270978 w 1318869"/>
                <a:gd name="connsiteY211" fmla="*/ 244286 h 306993"/>
                <a:gd name="connsiteX212" fmla="*/ 272264 w 1318869"/>
                <a:gd name="connsiteY212" fmla="*/ 254580 h 306993"/>
                <a:gd name="connsiteX213" fmla="*/ 273549 w 1318869"/>
                <a:gd name="connsiteY213" fmla="*/ 275172 h 306993"/>
                <a:gd name="connsiteX214" fmla="*/ 274839 w 1318869"/>
                <a:gd name="connsiteY214" fmla="*/ 264874 h 306993"/>
                <a:gd name="connsiteX215" fmla="*/ 276125 w 1318869"/>
                <a:gd name="connsiteY215" fmla="*/ 279851 h 306993"/>
                <a:gd name="connsiteX216" fmla="*/ 277415 w 1318869"/>
                <a:gd name="connsiteY216" fmla="*/ 275172 h 306993"/>
                <a:gd name="connsiteX217" fmla="*/ 278700 w 1318869"/>
                <a:gd name="connsiteY217" fmla="*/ 282660 h 306993"/>
                <a:gd name="connsiteX218" fmla="*/ 279990 w 1318869"/>
                <a:gd name="connsiteY218" fmla="*/ 254580 h 306993"/>
                <a:gd name="connsiteX219" fmla="*/ 281276 w 1318869"/>
                <a:gd name="connsiteY219" fmla="*/ 244286 h 306993"/>
                <a:gd name="connsiteX220" fmla="*/ 282562 w 1318869"/>
                <a:gd name="connsiteY220" fmla="*/ 267684 h 306993"/>
                <a:gd name="connsiteX221" fmla="*/ 283851 w 1318869"/>
                <a:gd name="connsiteY221" fmla="*/ 277977 h 306993"/>
                <a:gd name="connsiteX222" fmla="*/ 285137 w 1318869"/>
                <a:gd name="connsiteY222" fmla="*/ 276108 h 306993"/>
                <a:gd name="connsiteX223" fmla="*/ 286427 w 1318869"/>
                <a:gd name="connsiteY223" fmla="*/ 280787 h 306993"/>
                <a:gd name="connsiteX224" fmla="*/ 287713 w 1318869"/>
                <a:gd name="connsiteY224" fmla="*/ 254580 h 306993"/>
                <a:gd name="connsiteX225" fmla="*/ 289002 w 1318869"/>
                <a:gd name="connsiteY225" fmla="*/ 273299 h 306993"/>
                <a:gd name="connsiteX226" fmla="*/ 290288 w 1318869"/>
                <a:gd name="connsiteY226" fmla="*/ 276108 h 306993"/>
                <a:gd name="connsiteX227" fmla="*/ 291574 w 1318869"/>
                <a:gd name="connsiteY227" fmla="*/ 287339 h 306993"/>
                <a:gd name="connsiteX228" fmla="*/ 292864 w 1318869"/>
                <a:gd name="connsiteY228" fmla="*/ 295764 h 306993"/>
                <a:gd name="connsiteX229" fmla="*/ 294149 w 1318869"/>
                <a:gd name="connsiteY229" fmla="*/ 292017 h 306993"/>
                <a:gd name="connsiteX230" fmla="*/ 295439 w 1318869"/>
                <a:gd name="connsiteY230" fmla="*/ 290148 h 306993"/>
                <a:gd name="connsiteX231" fmla="*/ 296725 w 1318869"/>
                <a:gd name="connsiteY231" fmla="*/ 286402 h 306993"/>
                <a:gd name="connsiteX232" fmla="*/ 298015 w 1318869"/>
                <a:gd name="connsiteY232" fmla="*/ 278914 h 306993"/>
                <a:gd name="connsiteX233" fmla="*/ 299300 w 1318869"/>
                <a:gd name="connsiteY233" fmla="*/ 271426 h 306993"/>
                <a:gd name="connsiteX234" fmla="*/ 300586 w 1318869"/>
                <a:gd name="connsiteY234" fmla="*/ 280787 h 306993"/>
                <a:gd name="connsiteX235" fmla="*/ 301876 w 1318869"/>
                <a:gd name="connsiteY235" fmla="*/ 280787 h 306993"/>
                <a:gd name="connsiteX236" fmla="*/ 303162 w 1318869"/>
                <a:gd name="connsiteY236" fmla="*/ 280787 h 306993"/>
                <a:gd name="connsiteX237" fmla="*/ 304451 w 1318869"/>
                <a:gd name="connsiteY237" fmla="*/ 280787 h 306993"/>
                <a:gd name="connsiteX238" fmla="*/ 305737 w 1318869"/>
                <a:gd name="connsiteY238" fmla="*/ 287339 h 306993"/>
                <a:gd name="connsiteX239" fmla="*/ 307027 w 1318869"/>
                <a:gd name="connsiteY239" fmla="*/ 288275 h 306993"/>
                <a:gd name="connsiteX240" fmla="*/ 308313 w 1318869"/>
                <a:gd name="connsiteY240" fmla="*/ 265811 h 306993"/>
                <a:gd name="connsiteX241" fmla="*/ 309598 w 1318869"/>
                <a:gd name="connsiteY241" fmla="*/ 266747 h 306993"/>
                <a:gd name="connsiteX242" fmla="*/ 310888 w 1318869"/>
                <a:gd name="connsiteY242" fmla="*/ 286402 h 306993"/>
                <a:gd name="connsiteX243" fmla="*/ 312174 w 1318869"/>
                <a:gd name="connsiteY243" fmla="*/ 286402 h 306993"/>
                <a:gd name="connsiteX244" fmla="*/ 313463 w 1318869"/>
                <a:gd name="connsiteY244" fmla="*/ 274235 h 306993"/>
                <a:gd name="connsiteX245" fmla="*/ 314749 w 1318869"/>
                <a:gd name="connsiteY245" fmla="*/ 288275 h 306993"/>
                <a:gd name="connsiteX246" fmla="*/ 316039 w 1318869"/>
                <a:gd name="connsiteY246" fmla="*/ 285466 h 306993"/>
                <a:gd name="connsiteX247" fmla="*/ 317325 w 1318869"/>
                <a:gd name="connsiteY247" fmla="*/ 288275 h 306993"/>
                <a:gd name="connsiteX248" fmla="*/ 318610 w 1318869"/>
                <a:gd name="connsiteY248" fmla="*/ 291081 h 306993"/>
                <a:gd name="connsiteX249" fmla="*/ 319900 w 1318869"/>
                <a:gd name="connsiteY249" fmla="*/ 292954 h 306993"/>
                <a:gd name="connsiteX250" fmla="*/ 321186 w 1318869"/>
                <a:gd name="connsiteY250" fmla="*/ 270493 h 306993"/>
                <a:gd name="connsiteX251" fmla="*/ 322476 w 1318869"/>
                <a:gd name="connsiteY251" fmla="*/ 287339 h 306993"/>
                <a:gd name="connsiteX252" fmla="*/ 323761 w 1318869"/>
                <a:gd name="connsiteY252" fmla="*/ 294827 h 306993"/>
                <a:gd name="connsiteX253" fmla="*/ 325051 w 1318869"/>
                <a:gd name="connsiteY253" fmla="*/ 298569 h 306993"/>
                <a:gd name="connsiteX254" fmla="*/ 326337 w 1318869"/>
                <a:gd name="connsiteY254" fmla="*/ 300442 h 306993"/>
                <a:gd name="connsiteX255" fmla="*/ 327623 w 1318869"/>
                <a:gd name="connsiteY255" fmla="*/ 272362 h 306993"/>
                <a:gd name="connsiteX256" fmla="*/ 328912 w 1318869"/>
                <a:gd name="connsiteY256" fmla="*/ 286402 h 306993"/>
                <a:gd name="connsiteX257" fmla="*/ 330198 w 1318869"/>
                <a:gd name="connsiteY257" fmla="*/ 277045 h 306993"/>
                <a:gd name="connsiteX258" fmla="*/ 331488 w 1318869"/>
                <a:gd name="connsiteY258" fmla="*/ 295764 h 306993"/>
                <a:gd name="connsiteX259" fmla="*/ 332774 w 1318869"/>
                <a:gd name="connsiteY259" fmla="*/ 292017 h 306993"/>
                <a:gd name="connsiteX260" fmla="*/ 334063 w 1318869"/>
                <a:gd name="connsiteY260" fmla="*/ 297633 h 306993"/>
                <a:gd name="connsiteX261" fmla="*/ 335349 w 1318869"/>
                <a:gd name="connsiteY261" fmla="*/ 289212 h 306993"/>
                <a:gd name="connsiteX262" fmla="*/ 336635 w 1318869"/>
                <a:gd name="connsiteY262" fmla="*/ 289212 h 306993"/>
                <a:gd name="connsiteX263" fmla="*/ 337925 w 1318869"/>
                <a:gd name="connsiteY263" fmla="*/ 299506 h 306993"/>
                <a:gd name="connsiteX264" fmla="*/ 339210 w 1318869"/>
                <a:gd name="connsiteY264" fmla="*/ 295764 h 306993"/>
                <a:gd name="connsiteX265" fmla="*/ 340500 w 1318869"/>
                <a:gd name="connsiteY265" fmla="*/ 280787 h 306993"/>
                <a:gd name="connsiteX266" fmla="*/ 341786 w 1318869"/>
                <a:gd name="connsiteY266" fmla="*/ 286402 h 306993"/>
                <a:gd name="connsiteX267" fmla="*/ 343076 w 1318869"/>
                <a:gd name="connsiteY267" fmla="*/ 291081 h 306993"/>
                <a:gd name="connsiteX268" fmla="*/ 344361 w 1318869"/>
                <a:gd name="connsiteY268" fmla="*/ 285466 h 306993"/>
                <a:gd name="connsiteX269" fmla="*/ 345647 w 1318869"/>
                <a:gd name="connsiteY269" fmla="*/ 288275 h 306993"/>
                <a:gd name="connsiteX270" fmla="*/ 346937 w 1318869"/>
                <a:gd name="connsiteY270" fmla="*/ 280787 h 306993"/>
                <a:gd name="connsiteX271" fmla="*/ 348222 w 1318869"/>
                <a:gd name="connsiteY271" fmla="*/ 300442 h 306993"/>
                <a:gd name="connsiteX272" fmla="*/ 349512 w 1318869"/>
                <a:gd name="connsiteY272" fmla="*/ 290148 h 306993"/>
                <a:gd name="connsiteX273" fmla="*/ 350798 w 1318869"/>
                <a:gd name="connsiteY273" fmla="*/ 286402 h 306993"/>
                <a:gd name="connsiteX274" fmla="*/ 352088 w 1318869"/>
                <a:gd name="connsiteY274" fmla="*/ 297633 h 306993"/>
                <a:gd name="connsiteX275" fmla="*/ 353373 w 1318869"/>
                <a:gd name="connsiteY275" fmla="*/ 297633 h 306993"/>
                <a:gd name="connsiteX276" fmla="*/ 354659 w 1318869"/>
                <a:gd name="connsiteY276" fmla="*/ 283597 h 306993"/>
                <a:gd name="connsiteX277" fmla="*/ 355949 w 1318869"/>
                <a:gd name="connsiteY277" fmla="*/ 290148 h 306993"/>
                <a:gd name="connsiteX278" fmla="*/ 357235 w 1318869"/>
                <a:gd name="connsiteY278" fmla="*/ 276108 h 306993"/>
                <a:gd name="connsiteX279" fmla="*/ 358524 w 1318869"/>
                <a:gd name="connsiteY279" fmla="*/ 246155 h 306993"/>
                <a:gd name="connsiteX280" fmla="*/ 359810 w 1318869"/>
                <a:gd name="connsiteY280" fmla="*/ 278914 h 306993"/>
                <a:gd name="connsiteX281" fmla="*/ 361100 w 1318869"/>
                <a:gd name="connsiteY281" fmla="*/ 269557 h 306993"/>
                <a:gd name="connsiteX282" fmla="*/ 362386 w 1318869"/>
                <a:gd name="connsiteY282" fmla="*/ 272362 h 306993"/>
                <a:gd name="connsiteX283" fmla="*/ 363675 w 1318869"/>
                <a:gd name="connsiteY283" fmla="*/ 261132 h 306993"/>
                <a:gd name="connsiteX284" fmla="*/ 364961 w 1318869"/>
                <a:gd name="connsiteY284" fmla="*/ 284529 h 306993"/>
                <a:gd name="connsiteX285" fmla="*/ 366247 w 1318869"/>
                <a:gd name="connsiteY285" fmla="*/ 291081 h 306993"/>
                <a:gd name="connsiteX286" fmla="*/ 367537 w 1318869"/>
                <a:gd name="connsiteY286" fmla="*/ 284529 h 306993"/>
                <a:gd name="connsiteX287" fmla="*/ 368822 w 1318869"/>
                <a:gd name="connsiteY287" fmla="*/ 287339 h 306993"/>
                <a:gd name="connsiteX288" fmla="*/ 370112 w 1318869"/>
                <a:gd name="connsiteY288" fmla="*/ 270493 h 306993"/>
                <a:gd name="connsiteX289" fmla="*/ 371398 w 1318869"/>
                <a:gd name="connsiteY289" fmla="*/ 266747 h 306993"/>
                <a:gd name="connsiteX290" fmla="*/ 372688 w 1318869"/>
                <a:gd name="connsiteY290" fmla="*/ 278914 h 306993"/>
                <a:gd name="connsiteX291" fmla="*/ 373973 w 1318869"/>
                <a:gd name="connsiteY291" fmla="*/ 267684 h 306993"/>
                <a:gd name="connsiteX292" fmla="*/ 375259 w 1318869"/>
                <a:gd name="connsiteY292" fmla="*/ 297633 h 306993"/>
                <a:gd name="connsiteX293" fmla="*/ 376549 w 1318869"/>
                <a:gd name="connsiteY293" fmla="*/ 291081 h 306993"/>
                <a:gd name="connsiteX294" fmla="*/ 377835 w 1318869"/>
                <a:gd name="connsiteY294" fmla="*/ 286402 h 306993"/>
                <a:gd name="connsiteX295" fmla="*/ 379124 w 1318869"/>
                <a:gd name="connsiteY295" fmla="*/ 295764 h 306993"/>
                <a:gd name="connsiteX296" fmla="*/ 380410 w 1318869"/>
                <a:gd name="connsiteY296" fmla="*/ 280787 h 306993"/>
                <a:gd name="connsiteX297" fmla="*/ 381700 w 1318869"/>
                <a:gd name="connsiteY297" fmla="*/ 289212 h 306993"/>
                <a:gd name="connsiteX298" fmla="*/ 382986 w 1318869"/>
                <a:gd name="connsiteY298" fmla="*/ 294827 h 306993"/>
                <a:gd name="connsiteX299" fmla="*/ 384271 w 1318869"/>
                <a:gd name="connsiteY299" fmla="*/ 285466 h 306993"/>
                <a:gd name="connsiteX300" fmla="*/ 385561 w 1318869"/>
                <a:gd name="connsiteY300" fmla="*/ 297633 h 306993"/>
                <a:gd name="connsiteX301" fmla="*/ 386847 w 1318869"/>
                <a:gd name="connsiteY301" fmla="*/ 294827 h 306993"/>
                <a:gd name="connsiteX302" fmla="*/ 388137 w 1318869"/>
                <a:gd name="connsiteY302" fmla="*/ 289212 h 306993"/>
                <a:gd name="connsiteX303" fmla="*/ 389422 w 1318869"/>
                <a:gd name="connsiteY303" fmla="*/ 287339 h 306993"/>
                <a:gd name="connsiteX304" fmla="*/ 390712 w 1318869"/>
                <a:gd name="connsiteY304" fmla="*/ 293890 h 306993"/>
                <a:gd name="connsiteX305" fmla="*/ 391998 w 1318869"/>
                <a:gd name="connsiteY305" fmla="*/ 290148 h 306993"/>
                <a:gd name="connsiteX306" fmla="*/ 393283 w 1318869"/>
                <a:gd name="connsiteY306" fmla="*/ 296700 h 306993"/>
                <a:gd name="connsiteX307" fmla="*/ 394573 w 1318869"/>
                <a:gd name="connsiteY307" fmla="*/ 290148 h 306993"/>
                <a:gd name="connsiteX308" fmla="*/ 395859 w 1318869"/>
                <a:gd name="connsiteY308" fmla="*/ 282660 h 306993"/>
                <a:gd name="connsiteX309" fmla="*/ 397149 w 1318869"/>
                <a:gd name="connsiteY309" fmla="*/ 277977 h 306993"/>
                <a:gd name="connsiteX310" fmla="*/ 398434 w 1318869"/>
                <a:gd name="connsiteY310" fmla="*/ 285466 h 306993"/>
                <a:gd name="connsiteX311" fmla="*/ 399724 w 1318869"/>
                <a:gd name="connsiteY311" fmla="*/ 285466 h 306993"/>
                <a:gd name="connsiteX312" fmla="*/ 401010 w 1318869"/>
                <a:gd name="connsiteY312" fmla="*/ 295764 h 306993"/>
                <a:gd name="connsiteX313" fmla="*/ 402296 w 1318869"/>
                <a:gd name="connsiteY313" fmla="*/ 301379 h 306993"/>
                <a:gd name="connsiteX314" fmla="*/ 403585 w 1318869"/>
                <a:gd name="connsiteY314" fmla="*/ 285466 h 306993"/>
                <a:gd name="connsiteX315" fmla="*/ 404871 w 1318869"/>
                <a:gd name="connsiteY315" fmla="*/ 292954 h 306993"/>
                <a:gd name="connsiteX316" fmla="*/ 406161 w 1318869"/>
                <a:gd name="connsiteY316" fmla="*/ 288275 h 306993"/>
                <a:gd name="connsiteX317" fmla="*/ 407447 w 1318869"/>
                <a:gd name="connsiteY317" fmla="*/ 283597 h 306993"/>
                <a:gd name="connsiteX318" fmla="*/ 408736 w 1318869"/>
                <a:gd name="connsiteY318" fmla="*/ 291081 h 306993"/>
                <a:gd name="connsiteX319" fmla="*/ 410022 w 1318869"/>
                <a:gd name="connsiteY319" fmla="*/ 294827 h 306993"/>
                <a:gd name="connsiteX320" fmla="*/ 411308 w 1318869"/>
                <a:gd name="connsiteY320" fmla="*/ 294827 h 306993"/>
                <a:gd name="connsiteX321" fmla="*/ 412598 w 1318869"/>
                <a:gd name="connsiteY321" fmla="*/ 294827 h 306993"/>
                <a:gd name="connsiteX322" fmla="*/ 413883 w 1318869"/>
                <a:gd name="connsiteY322" fmla="*/ 288275 h 306993"/>
                <a:gd name="connsiteX323" fmla="*/ 415173 w 1318869"/>
                <a:gd name="connsiteY323" fmla="*/ 280787 h 306993"/>
                <a:gd name="connsiteX324" fmla="*/ 416459 w 1318869"/>
                <a:gd name="connsiteY324" fmla="*/ 290148 h 306993"/>
                <a:gd name="connsiteX325" fmla="*/ 417749 w 1318869"/>
                <a:gd name="connsiteY325" fmla="*/ 290148 h 306993"/>
                <a:gd name="connsiteX326" fmla="*/ 419034 w 1318869"/>
                <a:gd name="connsiteY326" fmla="*/ 288275 h 306993"/>
                <a:gd name="connsiteX327" fmla="*/ 420320 w 1318869"/>
                <a:gd name="connsiteY327" fmla="*/ 294827 h 306993"/>
                <a:gd name="connsiteX328" fmla="*/ 421610 w 1318869"/>
                <a:gd name="connsiteY328" fmla="*/ 279851 h 306993"/>
                <a:gd name="connsiteX329" fmla="*/ 422896 w 1318869"/>
                <a:gd name="connsiteY329" fmla="*/ 287339 h 306993"/>
                <a:gd name="connsiteX330" fmla="*/ 424185 w 1318869"/>
                <a:gd name="connsiteY330" fmla="*/ 277977 h 306993"/>
                <a:gd name="connsiteX331" fmla="*/ 425471 w 1318869"/>
                <a:gd name="connsiteY331" fmla="*/ 288275 h 306993"/>
                <a:gd name="connsiteX332" fmla="*/ 426761 w 1318869"/>
                <a:gd name="connsiteY332" fmla="*/ 292954 h 306993"/>
                <a:gd name="connsiteX333" fmla="*/ 428047 w 1318869"/>
                <a:gd name="connsiteY333" fmla="*/ 292017 h 306993"/>
                <a:gd name="connsiteX334" fmla="*/ 429332 w 1318869"/>
                <a:gd name="connsiteY334" fmla="*/ 289212 h 306993"/>
                <a:gd name="connsiteX335" fmla="*/ 430622 w 1318869"/>
                <a:gd name="connsiteY335" fmla="*/ 289212 h 306993"/>
                <a:gd name="connsiteX336" fmla="*/ 431908 w 1318869"/>
                <a:gd name="connsiteY336" fmla="*/ 276108 h 306993"/>
                <a:gd name="connsiteX337" fmla="*/ 433198 w 1318869"/>
                <a:gd name="connsiteY337" fmla="*/ 286402 h 306993"/>
                <a:gd name="connsiteX338" fmla="*/ 434483 w 1318869"/>
                <a:gd name="connsiteY338" fmla="*/ 291081 h 306993"/>
                <a:gd name="connsiteX339" fmla="*/ 435773 w 1318869"/>
                <a:gd name="connsiteY339" fmla="*/ 275172 h 306993"/>
                <a:gd name="connsiteX340" fmla="*/ 437059 w 1318869"/>
                <a:gd name="connsiteY340" fmla="*/ 284529 h 306993"/>
                <a:gd name="connsiteX341" fmla="*/ 438344 w 1318869"/>
                <a:gd name="connsiteY341" fmla="*/ 280787 h 306993"/>
                <a:gd name="connsiteX342" fmla="*/ 439634 w 1318869"/>
                <a:gd name="connsiteY342" fmla="*/ 287339 h 306993"/>
                <a:gd name="connsiteX343" fmla="*/ 440920 w 1318869"/>
                <a:gd name="connsiteY343" fmla="*/ 277977 h 306993"/>
                <a:gd name="connsiteX344" fmla="*/ 442210 w 1318869"/>
                <a:gd name="connsiteY344" fmla="*/ 270493 h 306993"/>
                <a:gd name="connsiteX345" fmla="*/ 443495 w 1318869"/>
                <a:gd name="connsiteY345" fmla="*/ 279851 h 306993"/>
                <a:gd name="connsiteX346" fmla="*/ 444785 w 1318869"/>
                <a:gd name="connsiteY346" fmla="*/ 281724 h 306993"/>
                <a:gd name="connsiteX347" fmla="*/ 446071 w 1318869"/>
                <a:gd name="connsiteY347" fmla="*/ 280787 h 306993"/>
                <a:gd name="connsiteX348" fmla="*/ 447357 w 1318869"/>
                <a:gd name="connsiteY348" fmla="*/ 294827 h 306993"/>
                <a:gd name="connsiteX349" fmla="*/ 448646 w 1318869"/>
                <a:gd name="connsiteY349" fmla="*/ 281724 h 306993"/>
                <a:gd name="connsiteX350" fmla="*/ 449932 w 1318869"/>
                <a:gd name="connsiteY350" fmla="*/ 286402 h 306993"/>
                <a:gd name="connsiteX351" fmla="*/ 451222 w 1318869"/>
                <a:gd name="connsiteY351" fmla="*/ 282660 h 306993"/>
                <a:gd name="connsiteX352" fmla="*/ 452508 w 1318869"/>
                <a:gd name="connsiteY352" fmla="*/ 283597 h 306993"/>
                <a:gd name="connsiteX353" fmla="*/ 453797 w 1318869"/>
                <a:gd name="connsiteY353" fmla="*/ 292017 h 306993"/>
                <a:gd name="connsiteX354" fmla="*/ 455083 w 1318869"/>
                <a:gd name="connsiteY354" fmla="*/ 290148 h 306993"/>
                <a:gd name="connsiteX355" fmla="*/ 456373 w 1318869"/>
                <a:gd name="connsiteY355" fmla="*/ 277977 h 306993"/>
                <a:gd name="connsiteX356" fmla="*/ 457659 w 1318869"/>
                <a:gd name="connsiteY356" fmla="*/ 294827 h 306993"/>
                <a:gd name="connsiteX357" fmla="*/ 458944 w 1318869"/>
                <a:gd name="connsiteY357" fmla="*/ 289212 h 306993"/>
                <a:gd name="connsiteX358" fmla="*/ 460234 w 1318869"/>
                <a:gd name="connsiteY358" fmla="*/ 289212 h 306993"/>
                <a:gd name="connsiteX359" fmla="*/ 461520 w 1318869"/>
                <a:gd name="connsiteY359" fmla="*/ 290148 h 306993"/>
                <a:gd name="connsiteX360" fmla="*/ 462810 w 1318869"/>
                <a:gd name="connsiteY360" fmla="*/ 284529 h 306993"/>
                <a:gd name="connsiteX361" fmla="*/ 464095 w 1318869"/>
                <a:gd name="connsiteY361" fmla="*/ 296700 h 306993"/>
                <a:gd name="connsiteX362" fmla="*/ 465385 w 1318869"/>
                <a:gd name="connsiteY362" fmla="*/ 299506 h 306993"/>
                <a:gd name="connsiteX363" fmla="*/ 466671 w 1318869"/>
                <a:gd name="connsiteY363" fmla="*/ 293890 h 306993"/>
                <a:gd name="connsiteX364" fmla="*/ 467957 w 1318869"/>
                <a:gd name="connsiteY364" fmla="*/ 285466 h 306993"/>
                <a:gd name="connsiteX365" fmla="*/ 469246 w 1318869"/>
                <a:gd name="connsiteY365" fmla="*/ 289212 h 306993"/>
                <a:gd name="connsiteX366" fmla="*/ 470532 w 1318869"/>
                <a:gd name="connsiteY366" fmla="*/ 291081 h 306993"/>
                <a:gd name="connsiteX367" fmla="*/ 471822 w 1318869"/>
                <a:gd name="connsiteY367" fmla="*/ 282660 h 306993"/>
                <a:gd name="connsiteX368" fmla="*/ 473108 w 1318869"/>
                <a:gd name="connsiteY368" fmla="*/ 270493 h 306993"/>
                <a:gd name="connsiteX369" fmla="*/ 474397 w 1318869"/>
                <a:gd name="connsiteY369" fmla="*/ 292017 h 306993"/>
                <a:gd name="connsiteX370" fmla="*/ 475683 w 1318869"/>
                <a:gd name="connsiteY370" fmla="*/ 288275 h 306993"/>
                <a:gd name="connsiteX371" fmla="*/ 476969 w 1318869"/>
                <a:gd name="connsiteY371" fmla="*/ 283597 h 306993"/>
                <a:gd name="connsiteX372" fmla="*/ 478259 w 1318869"/>
                <a:gd name="connsiteY372" fmla="*/ 231183 h 306993"/>
                <a:gd name="connsiteX373" fmla="*/ 479544 w 1318869"/>
                <a:gd name="connsiteY373" fmla="*/ 286402 h 306993"/>
                <a:gd name="connsiteX374" fmla="*/ 480834 w 1318869"/>
                <a:gd name="connsiteY374" fmla="*/ 285466 h 306993"/>
                <a:gd name="connsiteX375" fmla="*/ 482120 w 1318869"/>
                <a:gd name="connsiteY375" fmla="*/ 288275 h 306993"/>
                <a:gd name="connsiteX376" fmla="*/ 483410 w 1318869"/>
                <a:gd name="connsiteY376" fmla="*/ 297633 h 306993"/>
                <a:gd name="connsiteX377" fmla="*/ 484695 w 1318869"/>
                <a:gd name="connsiteY377" fmla="*/ 283597 h 306993"/>
                <a:gd name="connsiteX378" fmla="*/ 485981 w 1318869"/>
                <a:gd name="connsiteY378" fmla="*/ 294827 h 306993"/>
                <a:gd name="connsiteX379" fmla="*/ 487271 w 1318869"/>
                <a:gd name="connsiteY379" fmla="*/ 272362 h 306993"/>
                <a:gd name="connsiteX380" fmla="*/ 488556 w 1318869"/>
                <a:gd name="connsiteY380" fmla="*/ 272362 h 306993"/>
                <a:gd name="connsiteX381" fmla="*/ 489846 w 1318869"/>
                <a:gd name="connsiteY381" fmla="*/ 290148 h 306993"/>
                <a:gd name="connsiteX382" fmla="*/ 491132 w 1318869"/>
                <a:gd name="connsiteY382" fmla="*/ 283597 h 306993"/>
                <a:gd name="connsiteX383" fmla="*/ 492422 w 1318869"/>
                <a:gd name="connsiteY383" fmla="*/ 283597 h 306993"/>
                <a:gd name="connsiteX384" fmla="*/ 493707 w 1318869"/>
                <a:gd name="connsiteY384" fmla="*/ 276108 h 306993"/>
                <a:gd name="connsiteX385" fmla="*/ 494993 w 1318869"/>
                <a:gd name="connsiteY385" fmla="*/ 268620 h 306993"/>
                <a:gd name="connsiteX386" fmla="*/ 496283 w 1318869"/>
                <a:gd name="connsiteY386" fmla="*/ 260195 h 306993"/>
                <a:gd name="connsiteX387" fmla="*/ 497569 w 1318869"/>
                <a:gd name="connsiteY387" fmla="*/ 288275 h 306993"/>
                <a:gd name="connsiteX388" fmla="*/ 498858 w 1318869"/>
                <a:gd name="connsiteY388" fmla="*/ 264874 h 306993"/>
                <a:gd name="connsiteX389" fmla="*/ 500144 w 1318869"/>
                <a:gd name="connsiteY389" fmla="*/ 234925 h 306993"/>
                <a:gd name="connsiteX390" fmla="*/ 501434 w 1318869"/>
                <a:gd name="connsiteY390" fmla="*/ 268620 h 306993"/>
                <a:gd name="connsiteX391" fmla="*/ 502720 w 1318869"/>
                <a:gd name="connsiteY391" fmla="*/ 247092 h 306993"/>
                <a:gd name="connsiteX392" fmla="*/ 504005 w 1318869"/>
                <a:gd name="connsiteY392" fmla="*/ 222758 h 306993"/>
                <a:gd name="connsiteX393" fmla="*/ 505295 w 1318869"/>
                <a:gd name="connsiteY393" fmla="*/ 219949 h 306993"/>
                <a:gd name="connsiteX394" fmla="*/ 506581 w 1318869"/>
                <a:gd name="connsiteY394" fmla="*/ 197488 h 306993"/>
                <a:gd name="connsiteX395" fmla="*/ 507871 w 1318869"/>
                <a:gd name="connsiteY395" fmla="*/ 215270 h 306993"/>
                <a:gd name="connsiteX396" fmla="*/ 509156 w 1318869"/>
                <a:gd name="connsiteY396" fmla="*/ 263942 h 306993"/>
                <a:gd name="connsiteX397" fmla="*/ 510446 w 1318869"/>
                <a:gd name="connsiteY397" fmla="*/ 273299 h 306993"/>
                <a:gd name="connsiteX398" fmla="*/ 511732 w 1318869"/>
                <a:gd name="connsiteY398" fmla="*/ 270493 h 306993"/>
                <a:gd name="connsiteX399" fmla="*/ 513018 w 1318869"/>
                <a:gd name="connsiteY399" fmla="*/ 271426 h 306993"/>
                <a:gd name="connsiteX400" fmla="*/ 514307 w 1318869"/>
                <a:gd name="connsiteY400" fmla="*/ 265811 h 306993"/>
                <a:gd name="connsiteX401" fmla="*/ 515593 w 1318869"/>
                <a:gd name="connsiteY401" fmla="*/ 273299 h 306993"/>
                <a:gd name="connsiteX402" fmla="*/ 516883 w 1318869"/>
                <a:gd name="connsiteY402" fmla="*/ 275172 h 306993"/>
                <a:gd name="connsiteX403" fmla="*/ 518169 w 1318869"/>
                <a:gd name="connsiteY403" fmla="*/ 270493 h 306993"/>
                <a:gd name="connsiteX404" fmla="*/ 519458 w 1318869"/>
                <a:gd name="connsiteY404" fmla="*/ 238667 h 306993"/>
                <a:gd name="connsiteX405" fmla="*/ 520744 w 1318869"/>
                <a:gd name="connsiteY405" fmla="*/ 239604 h 306993"/>
                <a:gd name="connsiteX406" fmla="*/ 522030 w 1318869"/>
                <a:gd name="connsiteY406" fmla="*/ 232115 h 306993"/>
                <a:gd name="connsiteX407" fmla="*/ 523320 w 1318869"/>
                <a:gd name="connsiteY407" fmla="*/ 203103 h 306993"/>
                <a:gd name="connsiteX408" fmla="*/ 524605 w 1318869"/>
                <a:gd name="connsiteY408" fmla="*/ 206845 h 306993"/>
                <a:gd name="connsiteX409" fmla="*/ 525895 w 1318869"/>
                <a:gd name="connsiteY409" fmla="*/ 211528 h 306993"/>
                <a:gd name="connsiteX410" fmla="*/ 527181 w 1318869"/>
                <a:gd name="connsiteY410" fmla="*/ 210591 h 306993"/>
                <a:gd name="connsiteX411" fmla="*/ 528471 w 1318869"/>
                <a:gd name="connsiteY411" fmla="*/ 216207 h 306993"/>
                <a:gd name="connsiteX412" fmla="*/ 529756 w 1318869"/>
                <a:gd name="connsiteY412" fmla="*/ 207782 h 306993"/>
                <a:gd name="connsiteX413" fmla="*/ 531042 w 1318869"/>
                <a:gd name="connsiteY413" fmla="*/ 220885 h 306993"/>
                <a:gd name="connsiteX414" fmla="*/ 532332 w 1318869"/>
                <a:gd name="connsiteY414" fmla="*/ 206845 h 306993"/>
                <a:gd name="connsiteX415" fmla="*/ 533617 w 1318869"/>
                <a:gd name="connsiteY415" fmla="*/ 199357 h 306993"/>
                <a:gd name="connsiteX416" fmla="*/ 534907 w 1318869"/>
                <a:gd name="connsiteY416" fmla="*/ 212460 h 306993"/>
                <a:gd name="connsiteX417" fmla="*/ 536193 w 1318869"/>
                <a:gd name="connsiteY417" fmla="*/ 233052 h 306993"/>
                <a:gd name="connsiteX418" fmla="*/ 537483 w 1318869"/>
                <a:gd name="connsiteY418" fmla="*/ 226500 h 306993"/>
                <a:gd name="connsiteX419" fmla="*/ 538768 w 1318869"/>
                <a:gd name="connsiteY419" fmla="*/ 125419 h 306993"/>
                <a:gd name="connsiteX420" fmla="*/ 540058 w 1318869"/>
                <a:gd name="connsiteY420" fmla="*/ 92661 h 306993"/>
                <a:gd name="connsiteX421" fmla="*/ 541344 w 1318869"/>
                <a:gd name="connsiteY421" fmla="*/ 135713 h 306993"/>
                <a:gd name="connsiteX422" fmla="*/ 542630 w 1318869"/>
                <a:gd name="connsiteY422" fmla="*/ 148816 h 306993"/>
                <a:gd name="connsiteX423" fmla="*/ 543919 w 1318869"/>
                <a:gd name="connsiteY423" fmla="*/ 114185 h 306993"/>
                <a:gd name="connsiteX424" fmla="*/ 545205 w 1318869"/>
                <a:gd name="connsiteY424" fmla="*/ 145074 h 306993"/>
                <a:gd name="connsiteX425" fmla="*/ 546495 w 1318869"/>
                <a:gd name="connsiteY425" fmla="*/ 177833 h 306993"/>
                <a:gd name="connsiteX426" fmla="*/ 547781 w 1318869"/>
                <a:gd name="connsiteY426" fmla="*/ 204976 h 306993"/>
                <a:gd name="connsiteX427" fmla="*/ 549070 w 1318869"/>
                <a:gd name="connsiteY427" fmla="*/ 109506 h 306993"/>
                <a:gd name="connsiteX428" fmla="*/ 550356 w 1318869"/>
                <a:gd name="connsiteY428" fmla="*/ 0 h 306993"/>
                <a:gd name="connsiteX429" fmla="*/ 551642 w 1318869"/>
                <a:gd name="connsiteY429" fmla="*/ 59902 h 306993"/>
                <a:gd name="connsiteX430" fmla="*/ 552932 w 1318869"/>
                <a:gd name="connsiteY430" fmla="*/ 145074 h 306993"/>
                <a:gd name="connsiteX431" fmla="*/ 554217 w 1318869"/>
                <a:gd name="connsiteY431" fmla="*/ 210591 h 306993"/>
                <a:gd name="connsiteX432" fmla="*/ 555507 w 1318869"/>
                <a:gd name="connsiteY432" fmla="*/ 162856 h 306993"/>
                <a:gd name="connsiteX433" fmla="*/ 556793 w 1318869"/>
                <a:gd name="connsiteY433" fmla="*/ 204040 h 306993"/>
                <a:gd name="connsiteX434" fmla="*/ 558083 w 1318869"/>
                <a:gd name="connsiteY434" fmla="*/ 242413 h 306993"/>
                <a:gd name="connsiteX435" fmla="*/ 559368 w 1318869"/>
                <a:gd name="connsiteY435" fmla="*/ 202167 h 306993"/>
                <a:gd name="connsiteX436" fmla="*/ 560654 w 1318869"/>
                <a:gd name="connsiteY436" fmla="*/ 200293 h 306993"/>
                <a:gd name="connsiteX437" fmla="*/ 561944 w 1318869"/>
                <a:gd name="connsiteY437" fmla="*/ 208718 h 306993"/>
                <a:gd name="connsiteX438" fmla="*/ 563230 w 1318869"/>
                <a:gd name="connsiteY438" fmla="*/ 171281 h 306993"/>
                <a:gd name="connsiteX439" fmla="*/ 564519 w 1318869"/>
                <a:gd name="connsiteY439" fmla="*/ 260195 h 306993"/>
                <a:gd name="connsiteX440" fmla="*/ 565805 w 1318869"/>
                <a:gd name="connsiteY440" fmla="*/ 219012 h 306993"/>
                <a:gd name="connsiteX441" fmla="*/ 567095 w 1318869"/>
                <a:gd name="connsiteY441" fmla="*/ 226500 h 306993"/>
                <a:gd name="connsiteX442" fmla="*/ 568381 w 1318869"/>
                <a:gd name="connsiteY442" fmla="*/ 243350 h 306993"/>
                <a:gd name="connsiteX443" fmla="*/ 569666 w 1318869"/>
                <a:gd name="connsiteY443" fmla="*/ 245219 h 306993"/>
                <a:gd name="connsiteX444" fmla="*/ 570956 w 1318869"/>
                <a:gd name="connsiteY444" fmla="*/ 267684 h 306993"/>
                <a:gd name="connsiteX445" fmla="*/ 572242 w 1318869"/>
                <a:gd name="connsiteY445" fmla="*/ 264874 h 306993"/>
                <a:gd name="connsiteX446" fmla="*/ 573532 w 1318869"/>
                <a:gd name="connsiteY446" fmla="*/ 245219 h 306993"/>
                <a:gd name="connsiteX447" fmla="*/ 574817 w 1318869"/>
                <a:gd name="connsiteY447" fmla="*/ 214333 h 306993"/>
                <a:gd name="connsiteX448" fmla="*/ 576107 w 1318869"/>
                <a:gd name="connsiteY448" fmla="*/ 204040 h 306993"/>
                <a:gd name="connsiteX449" fmla="*/ 577393 w 1318869"/>
                <a:gd name="connsiteY449" fmla="*/ 90787 h 306993"/>
                <a:gd name="connsiteX450" fmla="*/ 578678 w 1318869"/>
                <a:gd name="connsiteY450" fmla="*/ 278914 h 306993"/>
                <a:gd name="connsiteX451" fmla="*/ 579968 w 1318869"/>
                <a:gd name="connsiteY451" fmla="*/ 287339 h 306993"/>
                <a:gd name="connsiteX452" fmla="*/ 581254 w 1318869"/>
                <a:gd name="connsiteY452" fmla="*/ 295764 h 306993"/>
                <a:gd name="connsiteX453" fmla="*/ 582544 w 1318869"/>
                <a:gd name="connsiteY453" fmla="*/ 284529 h 306993"/>
                <a:gd name="connsiteX454" fmla="*/ 583829 w 1318869"/>
                <a:gd name="connsiteY454" fmla="*/ 280787 h 306993"/>
                <a:gd name="connsiteX455" fmla="*/ 585119 w 1318869"/>
                <a:gd name="connsiteY455" fmla="*/ 292954 h 306993"/>
                <a:gd name="connsiteX456" fmla="*/ 586405 w 1318869"/>
                <a:gd name="connsiteY456" fmla="*/ 303252 h 306993"/>
                <a:gd name="connsiteX457" fmla="*/ 587695 w 1318869"/>
                <a:gd name="connsiteY457" fmla="*/ 292017 h 306993"/>
                <a:gd name="connsiteX458" fmla="*/ 588980 w 1318869"/>
                <a:gd name="connsiteY458" fmla="*/ 298569 h 306993"/>
                <a:gd name="connsiteX459" fmla="*/ 590266 w 1318869"/>
                <a:gd name="connsiteY459" fmla="*/ 302315 h 306993"/>
                <a:gd name="connsiteX460" fmla="*/ 591556 w 1318869"/>
                <a:gd name="connsiteY460" fmla="*/ 297633 h 306993"/>
                <a:gd name="connsiteX461" fmla="*/ 592842 w 1318869"/>
                <a:gd name="connsiteY461" fmla="*/ 301379 h 306993"/>
                <a:gd name="connsiteX462" fmla="*/ 594131 w 1318869"/>
                <a:gd name="connsiteY462" fmla="*/ 303252 h 306993"/>
                <a:gd name="connsiteX463" fmla="*/ 595417 w 1318869"/>
                <a:gd name="connsiteY463" fmla="*/ 300442 h 306993"/>
                <a:gd name="connsiteX464" fmla="*/ 596707 w 1318869"/>
                <a:gd name="connsiteY464" fmla="*/ 293890 h 306993"/>
                <a:gd name="connsiteX465" fmla="*/ 597993 w 1318869"/>
                <a:gd name="connsiteY465" fmla="*/ 298569 h 306993"/>
                <a:gd name="connsiteX466" fmla="*/ 599278 w 1318869"/>
                <a:gd name="connsiteY466" fmla="*/ 299506 h 306993"/>
                <a:gd name="connsiteX467" fmla="*/ 600568 w 1318869"/>
                <a:gd name="connsiteY467" fmla="*/ 239604 h 306993"/>
                <a:gd name="connsiteX468" fmla="*/ 601854 w 1318869"/>
                <a:gd name="connsiteY468" fmla="*/ 298569 h 306993"/>
                <a:gd name="connsiteX469" fmla="*/ 603144 w 1318869"/>
                <a:gd name="connsiteY469" fmla="*/ 295764 h 306993"/>
                <a:gd name="connsiteX470" fmla="*/ 604429 w 1318869"/>
                <a:gd name="connsiteY470" fmla="*/ 301379 h 306993"/>
                <a:gd name="connsiteX471" fmla="*/ 605719 w 1318869"/>
                <a:gd name="connsiteY471" fmla="*/ 302315 h 306993"/>
                <a:gd name="connsiteX472" fmla="*/ 607005 w 1318869"/>
                <a:gd name="connsiteY472" fmla="*/ 302315 h 306993"/>
                <a:gd name="connsiteX473" fmla="*/ 608291 w 1318869"/>
                <a:gd name="connsiteY473" fmla="*/ 292017 h 306993"/>
                <a:gd name="connsiteX474" fmla="*/ 609580 w 1318869"/>
                <a:gd name="connsiteY474" fmla="*/ 298569 h 306993"/>
                <a:gd name="connsiteX475" fmla="*/ 610866 w 1318869"/>
                <a:gd name="connsiteY475" fmla="*/ 299506 h 306993"/>
                <a:gd name="connsiteX476" fmla="*/ 612156 w 1318869"/>
                <a:gd name="connsiteY476" fmla="*/ 303252 h 306993"/>
                <a:gd name="connsiteX477" fmla="*/ 613442 w 1318869"/>
                <a:gd name="connsiteY477" fmla="*/ 304184 h 306993"/>
                <a:gd name="connsiteX478" fmla="*/ 614731 w 1318869"/>
                <a:gd name="connsiteY478" fmla="*/ 304184 h 306993"/>
                <a:gd name="connsiteX479" fmla="*/ 616017 w 1318869"/>
                <a:gd name="connsiteY479" fmla="*/ 304184 h 306993"/>
                <a:gd name="connsiteX480" fmla="*/ 617303 w 1318869"/>
                <a:gd name="connsiteY480" fmla="*/ 303252 h 306993"/>
                <a:gd name="connsiteX481" fmla="*/ 618593 w 1318869"/>
                <a:gd name="connsiteY481" fmla="*/ 302315 h 306993"/>
                <a:gd name="connsiteX482" fmla="*/ 619878 w 1318869"/>
                <a:gd name="connsiteY482" fmla="*/ 293890 h 306993"/>
                <a:gd name="connsiteX483" fmla="*/ 621168 w 1318869"/>
                <a:gd name="connsiteY483" fmla="*/ 300442 h 306993"/>
                <a:gd name="connsiteX484" fmla="*/ 622454 w 1318869"/>
                <a:gd name="connsiteY484" fmla="*/ 299506 h 306993"/>
                <a:gd name="connsiteX485" fmla="*/ 623744 w 1318869"/>
                <a:gd name="connsiteY485" fmla="*/ 305121 h 306993"/>
                <a:gd name="connsiteX486" fmla="*/ 625029 w 1318869"/>
                <a:gd name="connsiteY486" fmla="*/ 303252 h 306993"/>
                <a:gd name="connsiteX487" fmla="*/ 626315 w 1318869"/>
                <a:gd name="connsiteY487" fmla="*/ 306057 h 306993"/>
                <a:gd name="connsiteX488" fmla="*/ 627605 w 1318869"/>
                <a:gd name="connsiteY488" fmla="*/ 306057 h 306993"/>
                <a:gd name="connsiteX489" fmla="*/ 628890 w 1318869"/>
                <a:gd name="connsiteY489" fmla="*/ 302315 h 306993"/>
                <a:gd name="connsiteX490" fmla="*/ 630180 w 1318869"/>
                <a:gd name="connsiteY490" fmla="*/ 304184 h 306993"/>
                <a:gd name="connsiteX491" fmla="*/ 631466 w 1318869"/>
                <a:gd name="connsiteY491" fmla="*/ 304184 h 306993"/>
                <a:gd name="connsiteX492" fmla="*/ 632752 w 1318869"/>
                <a:gd name="connsiteY492" fmla="*/ 303252 h 306993"/>
                <a:gd name="connsiteX493" fmla="*/ 634041 w 1318869"/>
                <a:gd name="connsiteY493" fmla="*/ 304184 h 306993"/>
                <a:gd name="connsiteX494" fmla="*/ 635327 w 1318869"/>
                <a:gd name="connsiteY494" fmla="*/ 305121 h 306993"/>
                <a:gd name="connsiteX495" fmla="*/ 636617 w 1318869"/>
                <a:gd name="connsiteY495" fmla="*/ 304184 h 306993"/>
                <a:gd name="connsiteX496" fmla="*/ 637903 w 1318869"/>
                <a:gd name="connsiteY496" fmla="*/ 305121 h 306993"/>
                <a:gd name="connsiteX497" fmla="*/ 639192 w 1318869"/>
                <a:gd name="connsiteY497" fmla="*/ 304184 h 306993"/>
                <a:gd name="connsiteX498" fmla="*/ 640478 w 1318869"/>
                <a:gd name="connsiteY498" fmla="*/ 304184 h 306993"/>
                <a:gd name="connsiteX499" fmla="*/ 641768 w 1318869"/>
                <a:gd name="connsiteY499" fmla="*/ 299506 h 306993"/>
                <a:gd name="connsiteX500" fmla="*/ 643054 w 1318869"/>
                <a:gd name="connsiteY500" fmla="*/ 297633 h 306993"/>
                <a:gd name="connsiteX501" fmla="*/ 644339 w 1318869"/>
                <a:gd name="connsiteY501" fmla="*/ 303252 h 306993"/>
                <a:gd name="connsiteX502" fmla="*/ 645629 w 1318869"/>
                <a:gd name="connsiteY502" fmla="*/ 304184 h 306993"/>
                <a:gd name="connsiteX503" fmla="*/ 646915 w 1318869"/>
                <a:gd name="connsiteY503" fmla="*/ 303252 h 306993"/>
                <a:gd name="connsiteX504" fmla="*/ 648205 w 1318869"/>
                <a:gd name="connsiteY504" fmla="*/ 305121 h 306993"/>
                <a:gd name="connsiteX505" fmla="*/ 649490 w 1318869"/>
                <a:gd name="connsiteY505" fmla="*/ 304184 h 306993"/>
                <a:gd name="connsiteX506" fmla="*/ 650780 w 1318869"/>
                <a:gd name="connsiteY506" fmla="*/ 303252 h 306993"/>
                <a:gd name="connsiteX507" fmla="*/ 652066 w 1318869"/>
                <a:gd name="connsiteY507" fmla="*/ 304184 h 306993"/>
                <a:gd name="connsiteX508" fmla="*/ 653352 w 1318869"/>
                <a:gd name="connsiteY508" fmla="*/ 305121 h 306993"/>
                <a:gd name="connsiteX509" fmla="*/ 654641 w 1318869"/>
                <a:gd name="connsiteY509" fmla="*/ 305121 h 306993"/>
                <a:gd name="connsiteX510" fmla="*/ 655927 w 1318869"/>
                <a:gd name="connsiteY510" fmla="*/ 303252 h 306993"/>
                <a:gd name="connsiteX511" fmla="*/ 657217 w 1318869"/>
                <a:gd name="connsiteY511" fmla="*/ 304184 h 306993"/>
                <a:gd name="connsiteX512" fmla="*/ 658503 w 1318869"/>
                <a:gd name="connsiteY512" fmla="*/ 306057 h 306993"/>
                <a:gd name="connsiteX513" fmla="*/ 659792 w 1318869"/>
                <a:gd name="connsiteY513" fmla="*/ 304184 h 306993"/>
                <a:gd name="connsiteX514" fmla="*/ 661078 w 1318869"/>
                <a:gd name="connsiteY514" fmla="*/ 306057 h 306993"/>
                <a:gd name="connsiteX515" fmla="*/ 662364 w 1318869"/>
                <a:gd name="connsiteY515" fmla="*/ 302315 h 306993"/>
                <a:gd name="connsiteX516" fmla="*/ 663654 w 1318869"/>
                <a:gd name="connsiteY516" fmla="*/ 306057 h 306993"/>
                <a:gd name="connsiteX517" fmla="*/ 664939 w 1318869"/>
                <a:gd name="connsiteY517" fmla="*/ 306057 h 306993"/>
                <a:gd name="connsiteX518" fmla="*/ 666229 w 1318869"/>
                <a:gd name="connsiteY518" fmla="*/ 305121 h 306993"/>
                <a:gd name="connsiteX519" fmla="*/ 667515 w 1318869"/>
                <a:gd name="connsiteY519" fmla="*/ 299506 h 306993"/>
                <a:gd name="connsiteX520" fmla="*/ 668805 w 1318869"/>
                <a:gd name="connsiteY520" fmla="*/ 306057 h 306993"/>
                <a:gd name="connsiteX521" fmla="*/ 670090 w 1318869"/>
                <a:gd name="connsiteY521" fmla="*/ 306057 h 306993"/>
                <a:gd name="connsiteX522" fmla="*/ 671380 w 1318869"/>
                <a:gd name="connsiteY522" fmla="*/ 305121 h 306993"/>
                <a:gd name="connsiteX523" fmla="*/ 672666 w 1318869"/>
                <a:gd name="connsiteY523" fmla="*/ 304184 h 306993"/>
                <a:gd name="connsiteX524" fmla="*/ 673951 w 1318869"/>
                <a:gd name="connsiteY524" fmla="*/ 303252 h 306993"/>
                <a:gd name="connsiteX525" fmla="*/ 675241 w 1318869"/>
                <a:gd name="connsiteY525" fmla="*/ 306057 h 306993"/>
                <a:gd name="connsiteX526" fmla="*/ 676527 w 1318869"/>
                <a:gd name="connsiteY526" fmla="*/ 306057 h 306993"/>
                <a:gd name="connsiteX527" fmla="*/ 677817 w 1318869"/>
                <a:gd name="connsiteY527" fmla="*/ 305121 h 306993"/>
                <a:gd name="connsiteX528" fmla="*/ 679102 w 1318869"/>
                <a:gd name="connsiteY528" fmla="*/ 306994 h 306993"/>
                <a:gd name="connsiteX529" fmla="*/ 680392 w 1318869"/>
                <a:gd name="connsiteY529" fmla="*/ 305121 h 306993"/>
                <a:gd name="connsiteX530" fmla="*/ 681678 w 1318869"/>
                <a:gd name="connsiteY530" fmla="*/ 306994 h 306993"/>
                <a:gd name="connsiteX531" fmla="*/ 682964 w 1318869"/>
                <a:gd name="connsiteY531" fmla="*/ 304184 h 306993"/>
                <a:gd name="connsiteX532" fmla="*/ 684253 w 1318869"/>
                <a:gd name="connsiteY532" fmla="*/ 305121 h 306993"/>
                <a:gd name="connsiteX533" fmla="*/ 685539 w 1318869"/>
                <a:gd name="connsiteY533" fmla="*/ 304184 h 306993"/>
                <a:gd name="connsiteX534" fmla="*/ 686829 w 1318869"/>
                <a:gd name="connsiteY534" fmla="*/ 306994 h 306993"/>
                <a:gd name="connsiteX535" fmla="*/ 688115 w 1318869"/>
                <a:gd name="connsiteY535" fmla="*/ 306057 h 306993"/>
                <a:gd name="connsiteX536" fmla="*/ 689404 w 1318869"/>
                <a:gd name="connsiteY536" fmla="*/ 305121 h 306993"/>
                <a:gd name="connsiteX537" fmla="*/ 690690 w 1318869"/>
                <a:gd name="connsiteY537" fmla="*/ 306057 h 306993"/>
                <a:gd name="connsiteX538" fmla="*/ 691976 w 1318869"/>
                <a:gd name="connsiteY538" fmla="*/ 305121 h 306993"/>
                <a:gd name="connsiteX539" fmla="*/ 693266 w 1318869"/>
                <a:gd name="connsiteY539" fmla="*/ 305121 h 306993"/>
                <a:gd name="connsiteX540" fmla="*/ 694551 w 1318869"/>
                <a:gd name="connsiteY540" fmla="*/ 306057 h 306993"/>
                <a:gd name="connsiteX541" fmla="*/ 695841 w 1318869"/>
                <a:gd name="connsiteY541" fmla="*/ 306994 h 306993"/>
                <a:gd name="connsiteX542" fmla="*/ 697127 w 1318869"/>
                <a:gd name="connsiteY542" fmla="*/ 305121 h 306993"/>
                <a:gd name="connsiteX543" fmla="*/ 698417 w 1318869"/>
                <a:gd name="connsiteY543" fmla="*/ 305121 h 306993"/>
                <a:gd name="connsiteX544" fmla="*/ 699702 w 1318869"/>
                <a:gd name="connsiteY544" fmla="*/ 305121 h 306993"/>
                <a:gd name="connsiteX545" fmla="*/ 700988 w 1318869"/>
                <a:gd name="connsiteY545" fmla="*/ 306057 h 306993"/>
                <a:gd name="connsiteX546" fmla="*/ 702278 w 1318869"/>
                <a:gd name="connsiteY546" fmla="*/ 306057 h 306993"/>
                <a:gd name="connsiteX547" fmla="*/ 703564 w 1318869"/>
                <a:gd name="connsiteY547" fmla="*/ 306057 h 306993"/>
                <a:gd name="connsiteX548" fmla="*/ 704853 w 1318869"/>
                <a:gd name="connsiteY548" fmla="*/ 306057 h 306993"/>
                <a:gd name="connsiteX549" fmla="*/ 706139 w 1318869"/>
                <a:gd name="connsiteY549" fmla="*/ 306057 h 306993"/>
                <a:gd name="connsiteX550" fmla="*/ 707429 w 1318869"/>
                <a:gd name="connsiteY550" fmla="*/ 306057 h 306993"/>
                <a:gd name="connsiteX551" fmla="*/ 708715 w 1318869"/>
                <a:gd name="connsiteY551" fmla="*/ 306057 h 306993"/>
                <a:gd name="connsiteX552" fmla="*/ 710000 w 1318869"/>
                <a:gd name="connsiteY552" fmla="*/ 305121 h 306993"/>
                <a:gd name="connsiteX553" fmla="*/ 711290 w 1318869"/>
                <a:gd name="connsiteY553" fmla="*/ 306994 h 306993"/>
                <a:gd name="connsiteX554" fmla="*/ 712576 w 1318869"/>
                <a:gd name="connsiteY554" fmla="*/ 305121 h 306993"/>
                <a:gd name="connsiteX555" fmla="*/ 713866 w 1318869"/>
                <a:gd name="connsiteY555" fmla="*/ 306057 h 306993"/>
                <a:gd name="connsiteX556" fmla="*/ 715151 w 1318869"/>
                <a:gd name="connsiteY556" fmla="*/ 306057 h 306993"/>
                <a:gd name="connsiteX557" fmla="*/ 716441 w 1318869"/>
                <a:gd name="connsiteY557" fmla="*/ 306994 h 306993"/>
                <a:gd name="connsiteX558" fmla="*/ 717727 w 1318869"/>
                <a:gd name="connsiteY558" fmla="*/ 306057 h 306993"/>
                <a:gd name="connsiteX559" fmla="*/ 719012 w 1318869"/>
                <a:gd name="connsiteY559" fmla="*/ 306994 h 306993"/>
                <a:gd name="connsiteX560" fmla="*/ 720302 w 1318869"/>
                <a:gd name="connsiteY560" fmla="*/ 306057 h 306993"/>
                <a:gd name="connsiteX561" fmla="*/ 721588 w 1318869"/>
                <a:gd name="connsiteY561" fmla="*/ 305121 h 306993"/>
                <a:gd name="connsiteX562" fmla="*/ 722878 w 1318869"/>
                <a:gd name="connsiteY562" fmla="*/ 306057 h 306993"/>
                <a:gd name="connsiteX563" fmla="*/ 724163 w 1318869"/>
                <a:gd name="connsiteY563" fmla="*/ 306994 h 306993"/>
                <a:gd name="connsiteX564" fmla="*/ 725453 w 1318869"/>
                <a:gd name="connsiteY564" fmla="*/ 306057 h 306993"/>
                <a:gd name="connsiteX565" fmla="*/ 726739 w 1318869"/>
                <a:gd name="connsiteY565" fmla="*/ 304184 h 306993"/>
                <a:gd name="connsiteX566" fmla="*/ 728025 w 1318869"/>
                <a:gd name="connsiteY566" fmla="*/ 305121 h 306993"/>
                <a:gd name="connsiteX567" fmla="*/ 729314 w 1318869"/>
                <a:gd name="connsiteY567" fmla="*/ 306057 h 306993"/>
                <a:gd name="connsiteX568" fmla="*/ 730600 w 1318869"/>
                <a:gd name="connsiteY568" fmla="*/ 306057 h 306993"/>
                <a:gd name="connsiteX569" fmla="*/ 731890 w 1318869"/>
                <a:gd name="connsiteY569" fmla="*/ 306994 h 306993"/>
                <a:gd name="connsiteX570" fmla="*/ 733176 w 1318869"/>
                <a:gd name="connsiteY570" fmla="*/ 306057 h 306993"/>
                <a:gd name="connsiteX571" fmla="*/ 734465 w 1318869"/>
                <a:gd name="connsiteY571" fmla="*/ 306994 h 306993"/>
                <a:gd name="connsiteX572" fmla="*/ 735751 w 1318869"/>
                <a:gd name="connsiteY572" fmla="*/ 306057 h 306993"/>
                <a:gd name="connsiteX573" fmla="*/ 737037 w 1318869"/>
                <a:gd name="connsiteY573" fmla="*/ 305121 h 306993"/>
                <a:gd name="connsiteX574" fmla="*/ 738327 w 1318869"/>
                <a:gd name="connsiteY574" fmla="*/ 306057 h 306993"/>
                <a:gd name="connsiteX575" fmla="*/ 739612 w 1318869"/>
                <a:gd name="connsiteY575" fmla="*/ 306057 h 306993"/>
                <a:gd name="connsiteX576" fmla="*/ 740902 w 1318869"/>
                <a:gd name="connsiteY576" fmla="*/ 306057 h 306993"/>
                <a:gd name="connsiteX577" fmla="*/ 742188 w 1318869"/>
                <a:gd name="connsiteY577" fmla="*/ 306057 h 306993"/>
                <a:gd name="connsiteX578" fmla="*/ 743478 w 1318869"/>
                <a:gd name="connsiteY578" fmla="*/ 306994 h 306993"/>
                <a:gd name="connsiteX579" fmla="*/ 744763 w 1318869"/>
                <a:gd name="connsiteY579" fmla="*/ 305121 h 306993"/>
                <a:gd name="connsiteX580" fmla="*/ 746049 w 1318869"/>
                <a:gd name="connsiteY580" fmla="*/ 306057 h 306993"/>
                <a:gd name="connsiteX581" fmla="*/ 747339 w 1318869"/>
                <a:gd name="connsiteY581" fmla="*/ 306057 h 306993"/>
                <a:gd name="connsiteX582" fmla="*/ 748625 w 1318869"/>
                <a:gd name="connsiteY582" fmla="*/ 306057 h 306993"/>
                <a:gd name="connsiteX583" fmla="*/ 749914 w 1318869"/>
                <a:gd name="connsiteY583" fmla="*/ 306994 h 306993"/>
                <a:gd name="connsiteX584" fmla="*/ 751200 w 1318869"/>
                <a:gd name="connsiteY584" fmla="*/ 306057 h 306993"/>
                <a:gd name="connsiteX585" fmla="*/ 752490 w 1318869"/>
                <a:gd name="connsiteY585" fmla="*/ 305121 h 306993"/>
                <a:gd name="connsiteX586" fmla="*/ 753776 w 1318869"/>
                <a:gd name="connsiteY586" fmla="*/ 306057 h 306993"/>
                <a:gd name="connsiteX587" fmla="*/ 755061 w 1318869"/>
                <a:gd name="connsiteY587" fmla="*/ 306994 h 306993"/>
                <a:gd name="connsiteX588" fmla="*/ 756351 w 1318869"/>
                <a:gd name="connsiteY588" fmla="*/ 306057 h 306993"/>
                <a:gd name="connsiteX589" fmla="*/ 757637 w 1318869"/>
                <a:gd name="connsiteY589" fmla="*/ 305121 h 306993"/>
                <a:gd name="connsiteX590" fmla="*/ 758927 w 1318869"/>
                <a:gd name="connsiteY590" fmla="*/ 306057 h 306993"/>
                <a:gd name="connsiteX591" fmla="*/ 760212 w 1318869"/>
                <a:gd name="connsiteY591" fmla="*/ 306994 h 306993"/>
                <a:gd name="connsiteX592" fmla="*/ 761502 w 1318869"/>
                <a:gd name="connsiteY592" fmla="*/ 306994 h 306993"/>
                <a:gd name="connsiteX593" fmla="*/ 762788 w 1318869"/>
                <a:gd name="connsiteY593" fmla="*/ 305121 h 306993"/>
                <a:gd name="connsiteX594" fmla="*/ 764073 w 1318869"/>
                <a:gd name="connsiteY594" fmla="*/ 305121 h 306993"/>
                <a:gd name="connsiteX595" fmla="*/ 765363 w 1318869"/>
                <a:gd name="connsiteY595" fmla="*/ 305121 h 306993"/>
                <a:gd name="connsiteX596" fmla="*/ 766649 w 1318869"/>
                <a:gd name="connsiteY596" fmla="*/ 306994 h 306993"/>
                <a:gd name="connsiteX597" fmla="*/ 767939 w 1318869"/>
                <a:gd name="connsiteY597" fmla="*/ 306057 h 306993"/>
                <a:gd name="connsiteX598" fmla="*/ 769224 w 1318869"/>
                <a:gd name="connsiteY598" fmla="*/ 306057 h 306993"/>
                <a:gd name="connsiteX599" fmla="*/ 770514 w 1318869"/>
                <a:gd name="connsiteY599" fmla="*/ 306994 h 306993"/>
                <a:gd name="connsiteX600" fmla="*/ 771800 w 1318869"/>
                <a:gd name="connsiteY600" fmla="*/ 306057 h 306993"/>
                <a:gd name="connsiteX601" fmla="*/ 773086 w 1318869"/>
                <a:gd name="connsiteY601" fmla="*/ 306057 h 306993"/>
                <a:gd name="connsiteX602" fmla="*/ 774375 w 1318869"/>
                <a:gd name="connsiteY602" fmla="*/ 306994 h 306993"/>
                <a:gd name="connsiteX603" fmla="*/ 775661 w 1318869"/>
                <a:gd name="connsiteY603" fmla="*/ 306057 h 306993"/>
                <a:gd name="connsiteX604" fmla="*/ 776951 w 1318869"/>
                <a:gd name="connsiteY604" fmla="*/ 306994 h 306993"/>
                <a:gd name="connsiteX605" fmla="*/ 778237 w 1318869"/>
                <a:gd name="connsiteY605" fmla="*/ 306057 h 306993"/>
                <a:gd name="connsiteX606" fmla="*/ 779526 w 1318869"/>
                <a:gd name="connsiteY606" fmla="*/ 306057 h 306993"/>
                <a:gd name="connsiteX607" fmla="*/ 780812 w 1318869"/>
                <a:gd name="connsiteY607" fmla="*/ 306057 h 306993"/>
                <a:gd name="connsiteX608" fmla="*/ 782098 w 1318869"/>
                <a:gd name="connsiteY608" fmla="*/ 306994 h 306993"/>
                <a:gd name="connsiteX609" fmla="*/ 783388 w 1318869"/>
                <a:gd name="connsiteY609" fmla="*/ 306057 h 306993"/>
                <a:gd name="connsiteX610" fmla="*/ 784673 w 1318869"/>
                <a:gd name="connsiteY610" fmla="*/ 306994 h 306993"/>
                <a:gd name="connsiteX611" fmla="*/ 785963 w 1318869"/>
                <a:gd name="connsiteY611" fmla="*/ 305121 h 306993"/>
                <a:gd name="connsiteX612" fmla="*/ 787249 w 1318869"/>
                <a:gd name="connsiteY612" fmla="*/ 306994 h 306993"/>
                <a:gd name="connsiteX613" fmla="*/ 788539 w 1318869"/>
                <a:gd name="connsiteY613" fmla="*/ 306994 h 306993"/>
                <a:gd name="connsiteX614" fmla="*/ 789824 w 1318869"/>
                <a:gd name="connsiteY614" fmla="*/ 305121 h 306993"/>
                <a:gd name="connsiteX615" fmla="*/ 791110 w 1318869"/>
                <a:gd name="connsiteY615" fmla="*/ 306057 h 306993"/>
                <a:gd name="connsiteX616" fmla="*/ 792400 w 1318869"/>
                <a:gd name="connsiteY616" fmla="*/ 305121 h 306993"/>
                <a:gd name="connsiteX617" fmla="*/ 793686 w 1318869"/>
                <a:gd name="connsiteY617" fmla="*/ 306057 h 306993"/>
                <a:gd name="connsiteX618" fmla="*/ 794975 w 1318869"/>
                <a:gd name="connsiteY618" fmla="*/ 306057 h 306993"/>
                <a:gd name="connsiteX619" fmla="*/ 796261 w 1318869"/>
                <a:gd name="connsiteY619" fmla="*/ 306994 h 306993"/>
                <a:gd name="connsiteX620" fmla="*/ 797551 w 1318869"/>
                <a:gd name="connsiteY620" fmla="*/ 305121 h 306993"/>
                <a:gd name="connsiteX621" fmla="*/ 798837 w 1318869"/>
                <a:gd name="connsiteY621" fmla="*/ 305121 h 306993"/>
                <a:gd name="connsiteX622" fmla="*/ 800122 w 1318869"/>
                <a:gd name="connsiteY622" fmla="*/ 306057 h 306993"/>
                <a:gd name="connsiteX623" fmla="*/ 801412 w 1318869"/>
                <a:gd name="connsiteY623" fmla="*/ 306994 h 306993"/>
                <a:gd name="connsiteX624" fmla="*/ 802698 w 1318869"/>
                <a:gd name="connsiteY624" fmla="*/ 306994 h 306993"/>
                <a:gd name="connsiteX625" fmla="*/ 803988 w 1318869"/>
                <a:gd name="connsiteY625" fmla="*/ 305121 h 306993"/>
                <a:gd name="connsiteX626" fmla="*/ 805273 w 1318869"/>
                <a:gd name="connsiteY626" fmla="*/ 306994 h 306993"/>
                <a:gd name="connsiteX627" fmla="*/ 806563 w 1318869"/>
                <a:gd name="connsiteY627" fmla="*/ 306057 h 306993"/>
                <a:gd name="connsiteX628" fmla="*/ 807849 w 1318869"/>
                <a:gd name="connsiteY628" fmla="*/ 306057 h 306993"/>
                <a:gd name="connsiteX629" fmla="*/ 809134 w 1318869"/>
                <a:gd name="connsiteY629" fmla="*/ 306994 h 306993"/>
                <a:gd name="connsiteX630" fmla="*/ 810424 w 1318869"/>
                <a:gd name="connsiteY630" fmla="*/ 306994 h 306993"/>
                <a:gd name="connsiteX631" fmla="*/ 811710 w 1318869"/>
                <a:gd name="connsiteY631" fmla="*/ 306057 h 306993"/>
                <a:gd name="connsiteX632" fmla="*/ 813000 w 1318869"/>
                <a:gd name="connsiteY632" fmla="*/ 306994 h 306993"/>
                <a:gd name="connsiteX633" fmla="*/ 814285 w 1318869"/>
                <a:gd name="connsiteY633" fmla="*/ 305121 h 306993"/>
                <a:gd name="connsiteX634" fmla="*/ 815575 w 1318869"/>
                <a:gd name="connsiteY634" fmla="*/ 306057 h 306993"/>
                <a:gd name="connsiteX635" fmla="*/ 816861 w 1318869"/>
                <a:gd name="connsiteY635" fmla="*/ 305121 h 306993"/>
                <a:gd name="connsiteX636" fmla="*/ 818147 w 1318869"/>
                <a:gd name="connsiteY636" fmla="*/ 306994 h 306993"/>
                <a:gd name="connsiteX637" fmla="*/ 819436 w 1318869"/>
                <a:gd name="connsiteY637" fmla="*/ 306057 h 306993"/>
                <a:gd name="connsiteX638" fmla="*/ 820722 w 1318869"/>
                <a:gd name="connsiteY638" fmla="*/ 305121 h 306993"/>
                <a:gd name="connsiteX639" fmla="*/ 822012 w 1318869"/>
                <a:gd name="connsiteY639" fmla="*/ 306994 h 306993"/>
                <a:gd name="connsiteX640" fmla="*/ 823298 w 1318869"/>
                <a:gd name="connsiteY640" fmla="*/ 306057 h 306993"/>
                <a:gd name="connsiteX641" fmla="*/ 824587 w 1318869"/>
                <a:gd name="connsiteY641" fmla="*/ 306994 h 306993"/>
                <a:gd name="connsiteX642" fmla="*/ 825873 w 1318869"/>
                <a:gd name="connsiteY642" fmla="*/ 306057 h 306993"/>
                <a:gd name="connsiteX643" fmla="*/ 827163 w 1318869"/>
                <a:gd name="connsiteY643" fmla="*/ 306994 h 306993"/>
                <a:gd name="connsiteX644" fmla="*/ 828449 w 1318869"/>
                <a:gd name="connsiteY644" fmla="*/ 306057 h 306993"/>
                <a:gd name="connsiteX645" fmla="*/ 829734 w 1318869"/>
                <a:gd name="connsiteY645" fmla="*/ 306057 h 306993"/>
                <a:gd name="connsiteX646" fmla="*/ 831024 w 1318869"/>
                <a:gd name="connsiteY646" fmla="*/ 306994 h 306993"/>
                <a:gd name="connsiteX647" fmla="*/ 832310 w 1318869"/>
                <a:gd name="connsiteY647" fmla="*/ 306994 h 306993"/>
                <a:gd name="connsiteX648" fmla="*/ 833600 w 1318869"/>
                <a:gd name="connsiteY648" fmla="*/ 306994 h 306993"/>
                <a:gd name="connsiteX649" fmla="*/ 834885 w 1318869"/>
                <a:gd name="connsiteY649" fmla="*/ 306994 h 306993"/>
                <a:gd name="connsiteX650" fmla="*/ 836175 w 1318869"/>
                <a:gd name="connsiteY650" fmla="*/ 305121 h 306993"/>
                <a:gd name="connsiteX651" fmla="*/ 837461 w 1318869"/>
                <a:gd name="connsiteY651" fmla="*/ 306994 h 306993"/>
                <a:gd name="connsiteX652" fmla="*/ 838747 w 1318869"/>
                <a:gd name="connsiteY652" fmla="*/ 306057 h 306993"/>
                <a:gd name="connsiteX653" fmla="*/ 840036 w 1318869"/>
                <a:gd name="connsiteY653" fmla="*/ 306994 h 306993"/>
                <a:gd name="connsiteX654" fmla="*/ 841322 w 1318869"/>
                <a:gd name="connsiteY654" fmla="*/ 306057 h 306993"/>
                <a:gd name="connsiteX655" fmla="*/ 842612 w 1318869"/>
                <a:gd name="connsiteY655" fmla="*/ 306994 h 306993"/>
                <a:gd name="connsiteX656" fmla="*/ 843898 w 1318869"/>
                <a:gd name="connsiteY656" fmla="*/ 306994 h 306993"/>
                <a:gd name="connsiteX657" fmla="*/ 845187 w 1318869"/>
                <a:gd name="connsiteY657" fmla="*/ 306057 h 306993"/>
                <a:gd name="connsiteX658" fmla="*/ 846473 w 1318869"/>
                <a:gd name="connsiteY658" fmla="*/ 306994 h 306993"/>
                <a:gd name="connsiteX659" fmla="*/ 847759 w 1318869"/>
                <a:gd name="connsiteY659" fmla="*/ 305121 h 306993"/>
                <a:gd name="connsiteX660" fmla="*/ 849049 w 1318869"/>
                <a:gd name="connsiteY660" fmla="*/ 306994 h 306993"/>
                <a:gd name="connsiteX661" fmla="*/ 850334 w 1318869"/>
                <a:gd name="connsiteY661" fmla="*/ 306057 h 306993"/>
                <a:gd name="connsiteX662" fmla="*/ 851624 w 1318869"/>
                <a:gd name="connsiteY662" fmla="*/ 306057 h 306993"/>
                <a:gd name="connsiteX663" fmla="*/ 852910 w 1318869"/>
                <a:gd name="connsiteY663" fmla="*/ 306057 h 306993"/>
                <a:gd name="connsiteX664" fmla="*/ 854200 w 1318869"/>
                <a:gd name="connsiteY664" fmla="*/ 306994 h 306993"/>
                <a:gd name="connsiteX665" fmla="*/ 855485 w 1318869"/>
                <a:gd name="connsiteY665" fmla="*/ 306994 h 306993"/>
                <a:gd name="connsiteX666" fmla="*/ 856775 w 1318869"/>
                <a:gd name="connsiteY666" fmla="*/ 306994 h 306993"/>
                <a:gd name="connsiteX667" fmla="*/ 858061 w 1318869"/>
                <a:gd name="connsiteY667" fmla="*/ 306057 h 306993"/>
                <a:gd name="connsiteX668" fmla="*/ 859346 w 1318869"/>
                <a:gd name="connsiteY668" fmla="*/ 306994 h 306993"/>
                <a:gd name="connsiteX669" fmla="*/ 860636 w 1318869"/>
                <a:gd name="connsiteY669" fmla="*/ 306994 h 306993"/>
                <a:gd name="connsiteX670" fmla="*/ 861922 w 1318869"/>
                <a:gd name="connsiteY670" fmla="*/ 305121 h 306993"/>
                <a:gd name="connsiteX671" fmla="*/ 863212 w 1318869"/>
                <a:gd name="connsiteY671" fmla="*/ 306057 h 306993"/>
                <a:gd name="connsiteX672" fmla="*/ 864497 w 1318869"/>
                <a:gd name="connsiteY672" fmla="*/ 306994 h 306993"/>
                <a:gd name="connsiteX673" fmla="*/ 865787 w 1318869"/>
                <a:gd name="connsiteY673" fmla="*/ 306057 h 306993"/>
                <a:gd name="connsiteX674" fmla="*/ 867073 w 1318869"/>
                <a:gd name="connsiteY674" fmla="*/ 306057 h 306993"/>
                <a:gd name="connsiteX675" fmla="*/ 868359 w 1318869"/>
                <a:gd name="connsiteY675" fmla="*/ 306057 h 306993"/>
                <a:gd name="connsiteX676" fmla="*/ 869648 w 1318869"/>
                <a:gd name="connsiteY676" fmla="*/ 306994 h 306993"/>
                <a:gd name="connsiteX677" fmla="*/ 870934 w 1318869"/>
                <a:gd name="connsiteY677" fmla="*/ 306057 h 306993"/>
                <a:gd name="connsiteX678" fmla="*/ 872224 w 1318869"/>
                <a:gd name="connsiteY678" fmla="*/ 306994 h 306993"/>
                <a:gd name="connsiteX679" fmla="*/ 873510 w 1318869"/>
                <a:gd name="connsiteY679" fmla="*/ 306994 h 306993"/>
                <a:gd name="connsiteX680" fmla="*/ 874799 w 1318869"/>
                <a:gd name="connsiteY680" fmla="*/ 306994 h 306993"/>
                <a:gd name="connsiteX681" fmla="*/ 876085 w 1318869"/>
                <a:gd name="connsiteY681" fmla="*/ 306994 h 306993"/>
                <a:gd name="connsiteX682" fmla="*/ 877371 w 1318869"/>
                <a:gd name="connsiteY682" fmla="*/ 306057 h 306993"/>
                <a:gd name="connsiteX683" fmla="*/ 878661 w 1318869"/>
                <a:gd name="connsiteY683" fmla="*/ 306994 h 306993"/>
                <a:gd name="connsiteX684" fmla="*/ 879946 w 1318869"/>
                <a:gd name="connsiteY684" fmla="*/ 306994 h 306993"/>
                <a:gd name="connsiteX685" fmla="*/ 881236 w 1318869"/>
                <a:gd name="connsiteY685" fmla="*/ 306057 h 306993"/>
                <a:gd name="connsiteX686" fmla="*/ 882522 w 1318869"/>
                <a:gd name="connsiteY686" fmla="*/ 306994 h 306993"/>
                <a:gd name="connsiteX687" fmla="*/ 883812 w 1318869"/>
                <a:gd name="connsiteY687" fmla="*/ 306057 h 306993"/>
                <a:gd name="connsiteX688" fmla="*/ 885097 w 1318869"/>
                <a:gd name="connsiteY688" fmla="*/ 305121 h 306993"/>
                <a:gd name="connsiteX689" fmla="*/ 886383 w 1318869"/>
                <a:gd name="connsiteY689" fmla="*/ 306057 h 306993"/>
                <a:gd name="connsiteX690" fmla="*/ 887673 w 1318869"/>
                <a:gd name="connsiteY690" fmla="*/ 306994 h 306993"/>
                <a:gd name="connsiteX691" fmla="*/ 888959 w 1318869"/>
                <a:gd name="connsiteY691" fmla="*/ 306994 h 306993"/>
                <a:gd name="connsiteX692" fmla="*/ 890248 w 1318869"/>
                <a:gd name="connsiteY692" fmla="*/ 306994 h 306993"/>
                <a:gd name="connsiteX693" fmla="*/ 891534 w 1318869"/>
                <a:gd name="connsiteY693" fmla="*/ 306057 h 306993"/>
                <a:gd name="connsiteX694" fmla="*/ 892824 w 1318869"/>
                <a:gd name="connsiteY694" fmla="*/ 306994 h 306993"/>
                <a:gd name="connsiteX695" fmla="*/ 894110 w 1318869"/>
                <a:gd name="connsiteY695" fmla="*/ 306994 h 306993"/>
                <a:gd name="connsiteX696" fmla="*/ 895395 w 1318869"/>
                <a:gd name="connsiteY696" fmla="*/ 306994 h 306993"/>
                <a:gd name="connsiteX697" fmla="*/ 896685 w 1318869"/>
                <a:gd name="connsiteY697" fmla="*/ 306994 h 306993"/>
                <a:gd name="connsiteX698" fmla="*/ 897971 w 1318869"/>
                <a:gd name="connsiteY698" fmla="*/ 306057 h 306993"/>
                <a:gd name="connsiteX699" fmla="*/ 899261 w 1318869"/>
                <a:gd name="connsiteY699" fmla="*/ 306994 h 306993"/>
                <a:gd name="connsiteX700" fmla="*/ 900546 w 1318869"/>
                <a:gd name="connsiteY700" fmla="*/ 306994 h 306993"/>
                <a:gd name="connsiteX701" fmla="*/ 901836 w 1318869"/>
                <a:gd name="connsiteY701" fmla="*/ 306057 h 306993"/>
                <a:gd name="connsiteX702" fmla="*/ 903122 w 1318869"/>
                <a:gd name="connsiteY702" fmla="*/ 306994 h 306993"/>
                <a:gd name="connsiteX703" fmla="*/ 904407 w 1318869"/>
                <a:gd name="connsiteY703" fmla="*/ 306994 h 306993"/>
                <a:gd name="connsiteX704" fmla="*/ 905697 w 1318869"/>
                <a:gd name="connsiteY704" fmla="*/ 306057 h 306993"/>
                <a:gd name="connsiteX705" fmla="*/ 906983 w 1318869"/>
                <a:gd name="connsiteY705" fmla="*/ 306994 h 306993"/>
                <a:gd name="connsiteX706" fmla="*/ 908273 w 1318869"/>
                <a:gd name="connsiteY706" fmla="*/ 306994 h 306993"/>
                <a:gd name="connsiteX707" fmla="*/ 909558 w 1318869"/>
                <a:gd name="connsiteY707" fmla="*/ 306057 h 306993"/>
                <a:gd name="connsiteX708" fmla="*/ 910848 w 1318869"/>
                <a:gd name="connsiteY708" fmla="*/ 306994 h 306993"/>
                <a:gd name="connsiteX709" fmla="*/ 912134 w 1318869"/>
                <a:gd name="connsiteY709" fmla="*/ 306994 h 306993"/>
                <a:gd name="connsiteX710" fmla="*/ 913420 w 1318869"/>
                <a:gd name="connsiteY710" fmla="*/ 306994 h 306993"/>
                <a:gd name="connsiteX711" fmla="*/ 914709 w 1318869"/>
                <a:gd name="connsiteY711" fmla="*/ 306057 h 306993"/>
                <a:gd name="connsiteX712" fmla="*/ 915995 w 1318869"/>
                <a:gd name="connsiteY712" fmla="*/ 306994 h 306993"/>
                <a:gd name="connsiteX713" fmla="*/ 917285 w 1318869"/>
                <a:gd name="connsiteY713" fmla="*/ 306994 h 306993"/>
                <a:gd name="connsiteX714" fmla="*/ 918571 w 1318869"/>
                <a:gd name="connsiteY714" fmla="*/ 306057 h 306993"/>
                <a:gd name="connsiteX715" fmla="*/ 919860 w 1318869"/>
                <a:gd name="connsiteY715" fmla="*/ 306994 h 306993"/>
                <a:gd name="connsiteX716" fmla="*/ 921146 w 1318869"/>
                <a:gd name="connsiteY716" fmla="*/ 306057 h 306993"/>
                <a:gd name="connsiteX717" fmla="*/ 922432 w 1318869"/>
                <a:gd name="connsiteY717" fmla="*/ 306057 h 306993"/>
                <a:gd name="connsiteX718" fmla="*/ 923722 w 1318869"/>
                <a:gd name="connsiteY718" fmla="*/ 306994 h 306993"/>
                <a:gd name="connsiteX719" fmla="*/ 925007 w 1318869"/>
                <a:gd name="connsiteY719" fmla="*/ 304184 h 306993"/>
                <a:gd name="connsiteX720" fmla="*/ 926297 w 1318869"/>
                <a:gd name="connsiteY720" fmla="*/ 306057 h 306993"/>
                <a:gd name="connsiteX721" fmla="*/ 927583 w 1318869"/>
                <a:gd name="connsiteY721" fmla="*/ 306057 h 306993"/>
                <a:gd name="connsiteX722" fmla="*/ 928873 w 1318869"/>
                <a:gd name="connsiteY722" fmla="*/ 304184 h 306993"/>
                <a:gd name="connsiteX723" fmla="*/ 930158 w 1318869"/>
                <a:gd name="connsiteY723" fmla="*/ 306994 h 306993"/>
                <a:gd name="connsiteX724" fmla="*/ 931444 w 1318869"/>
                <a:gd name="connsiteY724" fmla="*/ 306994 h 306993"/>
                <a:gd name="connsiteX725" fmla="*/ 932734 w 1318869"/>
                <a:gd name="connsiteY725" fmla="*/ 306994 h 306993"/>
                <a:gd name="connsiteX726" fmla="*/ 934019 w 1318869"/>
                <a:gd name="connsiteY726" fmla="*/ 306994 h 306993"/>
                <a:gd name="connsiteX727" fmla="*/ 935309 w 1318869"/>
                <a:gd name="connsiteY727" fmla="*/ 306994 h 306993"/>
                <a:gd name="connsiteX728" fmla="*/ 936595 w 1318869"/>
                <a:gd name="connsiteY728" fmla="*/ 306994 h 306993"/>
                <a:gd name="connsiteX729" fmla="*/ 937885 w 1318869"/>
                <a:gd name="connsiteY729" fmla="*/ 306994 h 306993"/>
                <a:gd name="connsiteX730" fmla="*/ 939171 w 1318869"/>
                <a:gd name="connsiteY730" fmla="*/ 306994 h 306993"/>
                <a:gd name="connsiteX731" fmla="*/ 940456 w 1318869"/>
                <a:gd name="connsiteY731" fmla="*/ 306994 h 306993"/>
                <a:gd name="connsiteX732" fmla="*/ 941746 w 1318869"/>
                <a:gd name="connsiteY732" fmla="*/ 306994 h 306993"/>
                <a:gd name="connsiteX733" fmla="*/ 943032 w 1318869"/>
                <a:gd name="connsiteY733" fmla="*/ 306994 h 306993"/>
                <a:gd name="connsiteX734" fmla="*/ 944322 w 1318869"/>
                <a:gd name="connsiteY734" fmla="*/ 306994 h 306993"/>
                <a:gd name="connsiteX735" fmla="*/ 945607 w 1318869"/>
                <a:gd name="connsiteY735" fmla="*/ 306994 h 306993"/>
                <a:gd name="connsiteX736" fmla="*/ 946897 w 1318869"/>
                <a:gd name="connsiteY736" fmla="*/ 306994 h 306993"/>
                <a:gd name="connsiteX737" fmla="*/ 948183 w 1318869"/>
                <a:gd name="connsiteY737" fmla="*/ 306994 h 306993"/>
                <a:gd name="connsiteX738" fmla="*/ 949468 w 1318869"/>
                <a:gd name="connsiteY738" fmla="*/ 306994 h 306993"/>
                <a:gd name="connsiteX739" fmla="*/ 950758 w 1318869"/>
                <a:gd name="connsiteY739" fmla="*/ 306057 h 306993"/>
                <a:gd name="connsiteX740" fmla="*/ 952044 w 1318869"/>
                <a:gd name="connsiteY740" fmla="*/ 306057 h 306993"/>
                <a:gd name="connsiteX741" fmla="*/ 953334 w 1318869"/>
                <a:gd name="connsiteY741" fmla="*/ 306994 h 306993"/>
                <a:gd name="connsiteX742" fmla="*/ 954619 w 1318869"/>
                <a:gd name="connsiteY742" fmla="*/ 306994 h 306993"/>
                <a:gd name="connsiteX743" fmla="*/ 955909 w 1318869"/>
                <a:gd name="connsiteY743" fmla="*/ 306994 h 306993"/>
                <a:gd name="connsiteX744" fmla="*/ 957195 w 1318869"/>
                <a:gd name="connsiteY744" fmla="*/ 306994 h 306993"/>
                <a:gd name="connsiteX745" fmla="*/ 958481 w 1318869"/>
                <a:gd name="connsiteY745" fmla="*/ 306994 h 306993"/>
                <a:gd name="connsiteX746" fmla="*/ 959770 w 1318869"/>
                <a:gd name="connsiteY746" fmla="*/ 306994 h 306993"/>
                <a:gd name="connsiteX747" fmla="*/ 961056 w 1318869"/>
                <a:gd name="connsiteY747" fmla="*/ 306994 h 306993"/>
                <a:gd name="connsiteX748" fmla="*/ 962346 w 1318869"/>
                <a:gd name="connsiteY748" fmla="*/ 306994 h 306993"/>
                <a:gd name="connsiteX749" fmla="*/ 963632 w 1318869"/>
                <a:gd name="connsiteY749" fmla="*/ 306994 h 306993"/>
                <a:gd name="connsiteX750" fmla="*/ 964921 w 1318869"/>
                <a:gd name="connsiteY750" fmla="*/ 306994 h 306993"/>
                <a:gd name="connsiteX751" fmla="*/ 966207 w 1318869"/>
                <a:gd name="connsiteY751" fmla="*/ 306994 h 306993"/>
                <a:gd name="connsiteX752" fmla="*/ 967493 w 1318869"/>
                <a:gd name="connsiteY752" fmla="*/ 306994 h 306993"/>
                <a:gd name="connsiteX753" fmla="*/ 968783 w 1318869"/>
                <a:gd name="connsiteY753" fmla="*/ 306994 h 306993"/>
                <a:gd name="connsiteX754" fmla="*/ 970068 w 1318869"/>
                <a:gd name="connsiteY754" fmla="*/ 306994 h 306993"/>
                <a:gd name="connsiteX755" fmla="*/ 971358 w 1318869"/>
                <a:gd name="connsiteY755" fmla="*/ 306994 h 306993"/>
                <a:gd name="connsiteX756" fmla="*/ 972644 w 1318869"/>
                <a:gd name="connsiteY756" fmla="*/ 306994 h 306993"/>
                <a:gd name="connsiteX757" fmla="*/ 973934 w 1318869"/>
                <a:gd name="connsiteY757" fmla="*/ 306994 h 306993"/>
                <a:gd name="connsiteX758" fmla="*/ 975219 w 1318869"/>
                <a:gd name="connsiteY758" fmla="*/ 306994 h 306993"/>
                <a:gd name="connsiteX759" fmla="*/ 976505 w 1318869"/>
                <a:gd name="connsiteY759" fmla="*/ 306994 h 306993"/>
                <a:gd name="connsiteX760" fmla="*/ 977795 w 1318869"/>
                <a:gd name="connsiteY760" fmla="*/ 306994 h 306993"/>
                <a:gd name="connsiteX761" fmla="*/ 979080 w 1318869"/>
                <a:gd name="connsiteY761" fmla="*/ 306994 h 306993"/>
                <a:gd name="connsiteX762" fmla="*/ 980370 w 1318869"/>
                <a:gd name="connsiteY762" fmla="*/ 306994 h 306993"/>
                <a:gd name="connsiteX763" fmla="*/ 981656 w 1318869"/>
                <a:gd name="connsiteY763" fmla="*/ 306994 h 306993"/>
                <a:gd name="connsiteX764" fmla="*/ 982946 w 1318869"/>
                <a:gd name="connsiteY764" fmla="*/ 306057 h 306993"/>
                <a:gd name="connsiteX765" fmla="*/ 984232 w 1318869"/>
                <a:gd name="connsiteY765" fmla="*/ 306994 h 306993"/>
                <a:gd name="connsiteX766" fmla="*/ 985517 w 1318869"/>
                <a:gd name="connsiteY766" fmla="*/ 306994 h 306993"/>
                <a:gd name="connsiteX767" fmla="*/ 986807 w 1318869"/>
                <a:gd name="connsiteY767" fmla="*/ 306994 h 306993"/>
                <a:gd name="connsiteX768" fmla="*/ 988093 w 1318869"/>
                <a:gd name="connsiteY768" fmla="*/ 306994 h 306993"/>
                <a:gd name="connsiteX769" fmla="*/ 989382 w 1318869"/>
                <a:gd name="connsiteY769" fmla="*/ 306994 h 306993"/>
                <a:gd name="connsiteX770" fmla="*/ 990668 w 1318869"/>
                <a:gd name="connsiteY770" fmla="*/ 306994 h 306993"/>
                <a:gd name="connsiteX771" fmla="*/ 991958 w 1318869"/>
                <a:gd name="connsiteY771" fmla="*/ 306994 h 306993"/>
                <a:gd name="connsiteX772" fmla="*/ 993244 w 1318869"/>
                <a:gd name="connsiteY772" fmla="*/ 306994 h 306993"/>
                <a:gd name="connsiteX773" fmla="*/ 994533 w 1318869"/>
                <a:gd name="connsiteY773" fmla="*/ 306994 h 306993"/>
                <a:gd name="connsiteX774" fmla="*/ 995819 w 1318869"/>
                <a:gd name="connsiteY774" fmla="*/ 306994 h 306993"/>
                <a:gd name="connsiteX775" fmla="*/ 997105 w 1318869"/>
                <a:gd name="connsiteY775" fmla="*/ 306994 h 306993"/>
                <a:gd name="connsiteX776" fmla="*/ 998395 w 1318869"/>
                <a:gd name="connsiteY776" fmla="*/ 306057 h 306993"/>
                <a:gd name="connsiteX777" fmla="*/ 999680 w 1318869"/>
                <a:gd name="connsiteY777" fmla="*/ 306994 h 306993"/>
                <a:gd name="connsiteX778" fmla="*/ 1000970 w 1318869"/>
                <a:gd name="connsiteY778" fmla="*/ 306994 h 306993"/>
                <a:gd name="connsiteX779" fmla="*/ 1002256 w 1318869"/>
                <a:gd name="connsiteY779" fmla="*/ 306994 h 306993"/>
                <a:gd name="connsiteX780" fmla="*/ 1003546 w 1318869"/>
                <a:gd name="connsiteY780" fmla="*/ 306994 h 306993"/>
                <a:gd name="connsiteX781" fmla="*/ 1004831 w 1318869"/>
                <a:gd name="connsiteY781" fmla="*/ 306994 h 306993"/>
                <a:gd name="connsiteX782" fmla="*/ 1006117 w 1318869"/>
                <a:gd name="connsiteY782" fmla="*/ 306994 h 306993"/>
                <a:gd name="connsiteX783" fmla="*/ 1007407 w 1318869"/>
                <a:gd name="connsiteY783" fmla="*/ 306994 h 306993"/>
                <a:gd name="connsiteX784" fmla="*/ 1008693 w 1318869"/>
                <a:gd name="connsiteY784" fmla="*/ 306994 h 306993"/>
                <a:gd name="connsiteX785" fmla="*/ 1009982 w 1318869"/>
                <a:gd name="connsiteY785" fmla="*/ 306994 h 306993"/>
                <a:gd name="connsiteX786" fmla="*/ 1011268 w 1318869"/>
                <a:gd name="connsiteY786" fmla="*/ 306994 h 306993"/>
                <a:gd name="connsiteX787" fmla="*/ 1012558 w 1318869"/>
                <a:gd name="connsiteY787" fmla="*/ 306994 h 306993"/>
                <a:gd name="connsiteX788" fmla="*/ 1013844 w 1318869"/>
                <a:gd name="connsiteY788" fmla="*/ 306994 h 306993"/>
                <a:gd name="connsiteX789" fmla="*/ 1015129 w 1318869"/>
                <a:gd name="connsiteY789" fmla="*/ 306994 h 306993"/>
                <a:gd name="connsiteX790" fmla="*/ 1016419 w 1318869"/>
                <a:gd name="connsiteY790" fmla="*/ 306994 h 306993"/>
                <a:gd name="connsiteX791" fmla="*/ 1017705 w 1318869"/>
                <a:gd name="connsiteY791" fmla="*/ 306994 h 306993"/>
                <a:gd name="connsiteX792" fmla="*/ 1018995 w 1318869"/>
                <a:gd name="connsiteY792" fmla="*/ 306994 h 306993"/>
                <a:gd name="connsiteX793" fmla="*/ 1020280 w 1318869"/>
                <a:gd name="connsiteY793" fmla="*/ 306994 h 306993"/>
                <a:gd name="connsiteX794" fmla="*/ 1021570 w 1318869"/>
                <a:gd name="connsiteY794" fmla="*/ 306994 h 306993"/>
                <a:gd name="connsiteX795" fmla="*/ 1022856 w 1318869"/>
                <a:gd name="connsiteY795" fmla="*/ 306994 h 306993"/>
                <a:gd name="connsiteX796" fmla="*/ 1024141 w 1318869"/>
                <a:gd name="connsiteY796" fmla="*/ 306994 h 306993"/>
                <a:gd name="connsiteX797" fmla="*/ 1025431 w 1318869"/>
                <a:gd name="connsiteY797" fmla="*/ 306994 h 306993"/>
                <a:gd name="connsiteX798" fmla="*/ 1026717 w 1318869"/>
                <a:gd name="connsiteY798" fmla="*/ 306994 h 306993"/>
                <a:gd name="connsiteX799" fmla="*/ 1028007 w 1318869"/>
                <a:gd name="connsiteY799" fmla="*/ 306994 h 306993"/>
                <a:gd name="connsiteX800" fmla="*/ 1029292 w 1318869"/>
                <a:gd name="connsiteY800" fmla="*/ 306994 h 306993"/>
                <a:gd name="connsiteX801" fmla="*/ 1030582 w 1318869"/>
                <a:gd name="connsiteY801" fmla="*/ 306994 h 306993"/>
                <a:gd name="connsiteX802" fmla="*/ 1031868 w 1318869"/>
                <a:gd name="connsiteY802" fmla="*/ 306994 h 306993"/>
                <a:gd name="connsiteX803" fmla="*/ 1033158 w 1318869"/>
                <a:gd name="connsiteY803" fmla="*/ 306994 h 306993"/>
                <a:gd name="connsiteX804" fmla="*/ 1034443 w 1318869"/>
                <a:gd name="connsiteY804" fmla="*/ 306994 h 306993"/>
                <a:gd name="connsiteX805" fmla="*/ 1035729 w 1318869"/>
                <a:gd name="connsiteY805" fmla="*/ 306994 h 306993"/>
                <a:gd name="connsiteX806" fmla="*/ 1037019 w 1318869"/>
                <a:gd name="connsiteY806" fmla="*/ 306994 h 306993"/>
                <a:gd name="connsiteX807" fmla="*/ 1038305 w 1318869"/>
                <a:gd name="connsiteY807" fmla="*/ 306994 h 306993"/>
                <a:gd name="connsiteX808" fmla="*/ 1039594 w 1318869"/>
                <a:gd name="connsiteY808" fmla="*/ 306994 h 306993"/>
                <a:gd name="connsiteX809" fmla="*/ 1040880 w 1318869"/>
                <a:gd name="connsiteY809" fmla="*/ 306994 h 306993"/>
                <a:gd name="connsiteX810" fmla="*/ 1042170 w 1318869"/>
                <a:gd name="connsiteY810" fmla="*/ 306994 h 306993"/>
                <a:gd name="connsiteX811" fmla="*/ 1043456 w 1318869"/>
                <a:gd name="connsiteY811" fmla="*/ 306994 h 306993"/>
                <a:gd name="connsiteX812" fmla="*/ 1044741 w 1318869"/>
                <a:gd name="connsiteY812" fmla="*/ 306057 h 306993"/>
                <a:gd name="connsiteX813" fmla="*/ 1046031 w 1318869"/>
                <a:gd name="connsiteY813" fmla="*/ 306057 h 306993"/>
                <a:gd name="connsiteX814" fmla="*/ 1047317 w 1318869"/>
                <a:gd name="connsiteY814" fmla="*/ 306994 h 306993"/>
                <a:gd name="connsiteX815" fmla="*/ 1048607 w 1318869"/>
                <a:gd name="connsiteY815" fmla="*/ 306994 h 306993"/>
                <a:gd name="connsiteX816" fmla="*/ 1049892 w 1318869"/>
                <a:gd name="connsiteY816" fmla="*/ 306994 h 306993"/>
                <a:gd name="connsiteX817" fmla="*/ 1051182 w 1318869"/>
                <a:gd name="connsiteY817" fmla="*/ 306994 h 306993"/>
                <a:gd name="connsiteX818" fmla="*/ 1052468 w 1318869"/>
                <a:gd name="connsiteY818" fmla="*/ 306994 h 306993"/>
                <a:gd name="connsiteX819" fmla="*/ 1053754 w 1318869"/>
                <a:gd name="connsiteY819" fmla="*/ 306994 h 306993"/>
                <a:gd name="connsiteX820" fmla="*/ 1055043 w 1318869"/>
                <a:gd name="connsiteY820" fmla="*/ 306994 h 306993"/>
                <a:gd name="connsiteX821" fmla="*/ 1056329 w 1318869"/>
                <a:gd name="connsiteY821" fmla="*/ 306994 h 306993"/>
                <a:gd name="connsiteX822" fmla="*/ 1057619 w 1318869"/>
                <a:gd name="connsiteY822" fmla="*/ 306994 h 306993"/>
                <a:gd name="connsiteX823" fmla="*/ 1058905 w 1318869"/>
                <a:gd name="connsiteY823" fmla="*/ 306994 h 306993"/>
                <a:gd name="connsiteX824" fmla="*/ 1060194 w 1318869"/>
                <a:gd name="connsiteY824" fmla="*/ 306994 h 306993"/>
                <a:gd name="connsiteX825" fmla="*/ 1061480 w 1318869"/>
                <a:gd name="connsiteY825" fmla="*/ 306994 h 306993"/>
                <a:gd name="connsiteX826" fmla="*/ 1062766 w 1318869"/>
                <a:gd name="connsiteY826" fmla="*/ 306994 h 306993"/>
                <a:gd name="connsiteX827" fmla="*/ 1064056 w 1318869"/>
                <a:gd name="connsiteY827" fmla="*/ 306057 h 306993"/>
                <a:gd name="connsiteX828" fmla="*/ 1065341 w 1318869"/>
                <a:gd name="connsiteY828" fmla="*/ 306994 h 306993"/>
                <a:gd name="connsiteX829" fmla="*/ 1066631 w 1318869"/>
                <a:gd name="connsiteY829" fmla="*/ 306994 h 306993"/>
                <a:gd name="connsiteX830" fmla="*/ 1067917 w 1318869"/>
                <a:gd name="connsiteY830" fmla="*/ 306994 h 306993"/>
                <a:gd name="connsiteX831" fmla="*/ 1069207 w 1318869"/>
                <a:gd name="connsiteY831" fmla="*/ 306994 h 306993"/>
                <a:gd name="connsiteX832" fmla="*/ 1070492 w 1318869"/>
                <a:gd name="connsiteY832" fmla="*/ 306994 h 306993"/>
                <a:gd name="connsiteX833" fmla="*/ 1071778 w 1318869"/>
                <a:gd name="connsiteY833" fmla="*/ 306994 h 306993"/>
                <a:gd name="connsiteX834" fmla="*/ 1073068 w 1318869"/>
                <a:gd name="connsiteY834" fmla="*/ 306994 h 306993"/>
                <a:gd name="connsiteX835" fmla="*/ 1074353 w 1318869"/>
                <a:gd name="connsiteY835" fmla="*/ 306994 h 306993"/>
                <a:gd name="connsiteX836" fmla="*/ 1075643 w 1318869"/>
                <a:gd name="connsiteY836" fmla="*/ 306994 h 306993"/>
                <a:gd name="connsiteX837" fmla="*/ 1076929 w 1318869"/>
                <a:gd name="connsiteY837" fmla="*/ 306057 h 306993"/>
                <a:gd name="connsiteX838" fmla="*/ 1078219 w 1318869"/>
                <a:gd name="connsiteY838" fmla="*/ 306994 h 306993"/>
                <a:gd name="connsiteX839" fmla="*/ 1079505 w 1318869"/>
                <a:gd name="connsiteY839" fmla="*/ 306994 h 306993"/>
                <a:gd name="connsiteX840" fmla="*/ 1080790 w 1318869"/>
                <a:gd name="connsiteY840" fmla="*/ 306994 h 306993"/>
                <a:gd name="connsiteX841" fmla="*/ 1082080 w 1318869"/>
                <a:gd name="connsiteY841" fmla="*/ 306994 h 306993"/>
                <a:gd name="connsiteX842" fmla="*/ 1083366 w 1318869"/>
                <a:gd name="connsiteY842" fmla="*/ 306994 h 306993"/>
                <a:gd name="connsiteX843" fmla="*/ 1084656 w 1318869"/>
                <a:gd name="connsiteY843" fmla="*/ 306994 h 306993"/>
                <a:gd name="connsiteX844" fmla="*/ 1085941 w 1318869"/>
                <a:gd name="connsiteY844" fmla="*/ 306994 h 306993"/>
                <a:gd name="connsiteX845" fmla="*/ 1087231 w 1318869"/>
                <a:gd name="connsiteY845" fmla="*/ 306994 h 306993"/>
                <a:gd name="connsiteX846" fmla="*/ 1088517 w 1318869"/>
                <a:gd name="connsiteY846" fmla="*/ 306994 h 306993"/>
                <a:gd name="connsiteX847" fmla="*/ 1089802 w 1318869"/>
                <a:gd name="connsiteY847" fmla="*/ 306994 h 306993"/>
                <a:gd name="connsiteX848" fmla="*/ 1091092 w 1318869"/>
                <a:gd name="connsiteY848" fmla="*/ 306994 h 306993"/>
                <a:gd name="connsiteX849" fmla="*/ 1092378 w 1318869"/>
                <a:gd name="connsiteY849" fmla="*/ 306994 h 306993"/>
                <a:gd name="connsiteX850" fmla="*/ 1093668 w 1318869"/>
                <a:gd name="connsiteY850" fmla="*/ 306994 h 306993"/>
                <a:gd name="connsiteX851" fmla="*/ 1094953 w 1318869"/>
                <a:gd name="connsiteY851" fmla="*/ 306994 h 306993"/>
                <a:gd name="connsiteX852" fmla="*/ 1096243 w 1318869"/>
                <a:gd name="connsiteY852" fmla="*/ 306994 h 306993"/>
                <a:gd name="connsiteX853" fmla="*/ 1097529 w 1318869"/>
                <a:gd name="connsiteY853" fmla="*/ 306994 h 306993"/>
                <a:gd name="connsiteX854" fmla="*/ 1098815 w 1318869"/>
                <a:gd name="connsiteY854" fmla="*/ 306994 h 306993"/>
                <a:gd name="connsiteX855" fmla="*/ 1100104 w 1318869"/>
                <a:gd name="connsiteY855" fmla="*/ 306994 h 306993"/>
                <a:gd name="connsiteX856" fmla="*/ 1101390 w 1318869"/>
                <a:gd name="connsiteY856" fmla="*/ 306994 h 306993"/>
                <a:gd name="connsiteX857" fmla="*/ 1102680 w 1318869"/>
                <a:gd name="connsiteY857" fmla="*/ 306994 h 306993"/>
                <a:gd name="connsiteX858" fmla="*/ 1103966 w 1318869"/>
                <a:gd name="connsiteY858" fmla="*/ 306994 h 306993"/>
                <a:gd name="connsiteX859" fmla="*/ 1105255 w 1318869"/>
                <a:gd name="connsiteY859" fmla="*/ 306994 h 306993"/>
                <a:gd name="connsiteX860" fmla="*/ 1106541 w 1318869"/>
                <a:gd name="connsiteY860" fmla="*/ 306994 h 306993"/>
                <a:gd name="connsiteX861" fmla="*/ 1107827 w 1318869"/>
                <a:gd name="connsiteY861" fmla="*/ 306994 h 306993"/>
                <a:gd name="connsiteX862" fmla="*/ 1109117 w 1318869"/>
                <a:gd name="connsiteY862" fmla="*/ 306994 h 306993"/>
                <a:gd name="connsiteX863" fmla="*/ 1110402 w 1318869"/>
                <a:gd name="connsiteY863" fmla="*/ 306994 h 306993"/>
                <a:gd name="connsiteX864" fmla="*/ 1111692 w 1318869"/>
                <a:gd name="connsiteY864" fmla="*/ 306994 h 306993"/>
                <a:gd name="connsiteX865" fmla="*/ 1112978 w 1318869"/>
                <a:gd name="connsiteY865" fmla="*/ 306994 h 306993"/>
                <a:gd name="connsiteX866" fmla="*/ 1114268 w 1318869"/>
                <a:gd name="connsiteY866" fmla="*/ 306994 h 306993"/>
                <a:gd name="connsiteX867" fmla="*/ 1115553 w 1318869"/>
                <a:gd name="connsiteY867" fmla="*/ 306994 h 306993"/>
                <a:gd name="connsiteX868" fmla="*/ 1116839 w 1318869"/>
                <a:gd name="connsiteY868" fmla="*/ 306994 h 306993"/>
                <a:gd name="connsiteX869" fmla="*/ 1118129 w 1318869"/>
                <a:gd name="connsiteY869" fmla="*/ 306994 h 306993"/>
                <a:gd name="connsiteX870" fmla="*/ 1119414 w 1318869"/>
                <a:gd name="connsiteY870" fmla="*/ 306994 h 306993"/>
                <a:gd name="connsiteX871" fmla="*/ 1120704 w 1318869"/>
                <a:gd name="connsiteY871" fmla="*/ 306994 h 306993"/>
                <a:gd name="connsiteX872" fmla="*/ 1121990 w 1318869"/>
                <a:gd name="connsiteY872" fmla="*/ 306994 h 306993"/>
                <a:gd name="connsiteX873" fmla="*/ 1123280 w 1318869"/>
                <a:gd name="connsiteY873" fmla="*/ 306994 h 306993"/>
                <a:gd name="connsiteX874" fmla="*/ 1124565 w 1318869"/>
                <a:gd name="connsiteY874" fmla="*/ 306994 h 306993"/>
                <a:gd name="connsiteX875" fmla="*/ 1125851 w 1318869"/>
                <a:gd name="connsiteY875" fmla="*/ 306994 h 306993"/>
                <a:gd name="connsiteX876" fmla="*/ 1127141 w 1318869"/>
                <a:gd name="connsiteY876" fmla="*/ 306994 h 306993"/>
                <a:gd name="connsiteX877" fmla="*/ 1128427 w 1318869"/>
                <a:gd name="connsiteY877" fmla="*/ 306994 h 306993"/>
                <a:gd name="connsiteX878" fmla="*/ 1129717 w 1318869"/>
                <a:gd name="connsiteY878" fmla="*/ 306994 h 306993"/>
                <a:gd name="connsiteX879" fmla="*/ 1131002 w 1318869"/>
                <a:gd name="connsiteY879" fmla="*/ 306994 h 306993"/>
                <a:gd name="connsiteX880" fmla="*/ 1132292 w 1318869"/>
                <a:gd name="connsiteY880" fmla="*/ 306994 h 306993"/>
                <a:gd name="connsiteX881" fmla="*/ 1133578 w 1318869"/>
                <a:gd name="connsiteY881" fmla="*/ 306994 h 306993"/>
                <a:gd name="connsiteX882" fmla="*/ 1134863 w 1318869"/>
                <a:gd name="connsiteY882" fmla="*/ 306994 h 306993"/>
                <a:gd name="connsiteX883" fmla="*/ 1136153 w 1318869"/>
                <a:gd name="connsiteY883" fmla="*/ 306994 h 306993"/>
                <a:gd name="connsiteX884" fmla="*/ 1137439 w 1318869"/>
                <a:gd name="connsiteY884" fmla="*/ 306994 h 306993"/>
                <a:gd name="connsiteX885" fmla="*/ 1138729 w 1318869"/>
                <a:gd name="connsiteY885" fmla="*/ 306994 h 306993"/>
                <a:gd name="connsiteX886" fmla="*/ 1140014 w 1318869"/>
                <a:gd name="connsiteY886" fmla="*/ 306994 h 306993"/>
                <a:gd name="connsiteX887" fmla="*/ 1141304 w 1318869"/>
                <a:gd name="connsiteY887" fmla="*/ 306994 h 306993"/>
                <a:gd name="connsiteX888" fmla="*/ 1142590 w 1318869"/>
                <a:gd name="connsiteY888" fmla="*/ 306994 h 306993"/>
                <a:gd name="connsiteX889" fmla="*/ 1143876 w 1318869"/>
                <a:gd name="connsiteY889" fmla="*/ 306994 h 306993"/>
                <a:gd name="connsiteX890" fmla="*/ 1145165 w 1318869"/>
                <a:gd name="connsiteY890" fmla="*/ 306994 h 306993"/>
                <a:gd name="connsiteX891" fmla="*/ 1146451 w 1318869"/>
                <a:gd name="connsiteY891" fmla="*/ 306994 h 306993"/>
                <a:gd name="connsiteX892" fmla="*/ 1147741 w 1318869"/>
                <a:gd name="connsiteY892" fmla="*/ 306994 h 306993"/>
                <a:gd name="connsiteX893" fmla="*/ 1149027 w 1318869"/>
                <a:gd name="connsiteY893" fmla="*/ 306994 h 306993"/>
                <a:gd name="connsiteX894" fmla="*/ 1150316 w 1318869"/>
                <a:gd name="connsiteY894" fmla="*/ 306994 h 306993"/>
                <a:gd name="connsiteX895" fmla="*/ 1151602 w 1318869"/>
                <a:gd name="connsiteY895" fmla="*/ 306994 h 306993"/>
                <a:gd name="connsiteX896" fmla="*/ 1152888 w 1318869"/>
                <a:gd name="connsiteY896" fmla="*/ 306994 h 306993"/>
                <a:gd name="connsiteX897" fmla="*/ 1154178 w 1318869"/>
                <a:gd name="connsiteY897" fmla="*/ 306994 h 306993"/>
                <a:gd name="connsiteX898" fmla="*/ 1155463 w 1318869"/>
                <a:gd name="connsiteY898" fmla="*/ 306994 h 306993"/>
                <a:gd name="connsiteX899" fmla="*/ 1156753 w 1318869"/>
                <a:gd name="connsiteY899" fmla="*/ 306994 h 306993"/>
                <a:gd name="connsiteX900" fmla="*/ 1158039 w 1318869"/>
                <a:gd name="connsiteY900" fmla="*/ 306994 h 306993"/>
                <a:gd name="connsiteX901" fmla="*/ 1159329 w 1318869"/>
                <a:gd name="connsiteY901" fmla="*/ 306994 h 306993"/>
                <a:gd name="connsiteX902" fmla="*/ 1160614 w 1318869"/>
                <a:gd name="connsiteY902" fmla="*/ 306994 h 306993"/>
                <a:gd name="connsiteX903" fmla="*/ 1161900 w 1318869"/>
                <a:gd name="connsiteY903" fmla="*/ 306994 h 306993"/>
                <a:gd name="connsiteX904" fmla="*/ 1163190 w 1318869"/>
                <a:gd name="connsiteY904" fmla="*/ 306994 h 306993"/>
                <a:gd name="connsiteX905" fmla="*/ 1164475 w 1318869"/>
                <a:gd name="connsiteY905" fmla="*/ 306994 h 306993"/>
                <a:gd name="connsiteX906" fmla="*/ 1165765 w 1318869"/>
                <a:gd name="connsiteY906" fmla="*/ 306994 h 306993"/>
                <a:gd name="connsiteX907" fmla="*/ 1167051 w 1318869"/>
                <a:gd name="connsiteY907" fmla="*/ 306994 h 306993"/>
                <a:gd name="connsiteX908" fmla="*/ 1168341 w 1318869"/>
                <a:gd name="connsiteY908" fmla="*/ 306994 h 306993"/>
                <a:gd name="connsiteX909" fmla="*/ 1169626 w 1318869"/>
                <a:gd name="connsiteY909" fmla="*/ 306994 h 306993"/>
                <a:gd name="connsiteX910" fmla="*/ 1170912 w 1318869"/>
                <a:gd name="connsiteY910" fmla="*/ 306994 h 306993"/>
                <a:gd name="connsiteX911" fmla="*/ 1172202 w 1318869"/>
                <a:gd name="connsiteY911" fmla="*/ 306994 h 306993"/>
                <a:gd name="connsiteX912" fmla="*/ 1173488 w 1318869"/>
                <a:gd name="connsiteY912" fmla="*/ 306994 h 306993"/>
                <a:gd name="connsiteX913" fmla="*/ 1174777 w 1318869"/>
                <a:gd name="connsiteY913" fmla="*/ 306994 h 306993"/>
                <a:gd name="connsiteX914" fmla="*/ 1176063 w 1318869"/>
                <a:gd name="connsiteY914" fmla="*/ 306994 h 306993"/>
                <a:gd name="connsiteX915" fmla="*/ 1177353 w 1318869"/>
                <a:gd name="connsiteY915" fmla="*/ 306994 h 306993"/>
                <a:gd name="connsiteX916" fmla="*/ 1178639 w 1318869"/>
                <a:gd name="connsiteY916" fmla="*/ 306994 h 306993"/>
                <a:gd name="connsiteX917" fmla="*/ 1179928 w 1318869"/>
                <a:gd name="connsiteY917" fmla="*/ 306994 h 306993"/>
                <a:gd name="connsiteX918" fmla="*/ 1181214 w 1318869"/>
                <a:gd name="connsiteY918" fmla="*/ 306994 h 306993"/>
                <a:gd name="connsiteX919" fmla="*/ 1182500 w 1318869"/>
                <a:gd name="connsiteY919" fmla="*/ 306994 h 306993"/>
                <a:gd name="connsiteX920" fmla="*/ 1183790 w 1318869"/>
                <a:gd name="connsiteY920" fmla="*/ 306994 h 306993"/>
                <a:gd name="connsiteX921" fmla="*/ 1185075 w 1318869"/>
                <a:gd name="connsiteY921" fmla="*/ 306994 h 306993"/>
                <a:gd name="connsiteX922" fmla="*/ 1186365 w 1318869"/>
                <a:gd name="connsiteY922" fmla="*/ 306994 h 306993"/>
                <a:gd name="connsiteX923" fmla="*/ 1187651 w 1318869"/>
                <a:gd name="connsiteY923" fmla="*/ 306994 h 306993"/>
                <a:gd name="connsiteX924" fmla="*/ 1188941 w 1318869"/>
                <a:gd name="connsiteY924" fmla="*/ 306994 h 306993"/>
                <a:gd name="connsiteX925" fmla="*/ 1190226 w 1318869"/>
                <a:gd name="connsiteY925" fmla="*/ 306994 h 306993"/>
                <a:gd name="connsiteX926" fmla="*/ 1191512 w 1318869"/>
                <a:gd name="connsiteY926" fmla="*/ 306994 h 306993"/>
                <a:gd name="connsiteX927" fmla="*/ 1192802 w 1318869"/>
                <a:gd name="connsiteY927" fmla="*/ 306994 h 306993"/>
                <a:gd name="connsiteX928" fmla="*/ 1194088 w 1318869"/>
                <a:gd name="connsiteY928" fmla="*/ 306994 h 306993"/>
                <a:gd name="connsiteX929" fmla="*/ 1195377 w 1318869"/>
                <a:gd name="connsiteY929" fmla="*/ 306994 h 306993"/>
                <a:gd name="connsiteX930" fmla="*/ 1196663 w 1318869"/>
                <a:gd name="connsiteY930" fmla="*/ 306994 h 306993"/>
                <a:gd name="connsiteX931" fmla="*/ 1197953 w 1318869"/>
                <a:gd name="connsiteY931" fmla="*/ 306994 h 306993"/>
                <a:gd name="connsiteX932" fmla="*/ 1199239 w 1318869"/>
                <a:gd name="connsiteY932" fmla="*/ 306994 h 306993"/>
                <a:gd name="connsiteX933" fmla="*/ 1200524 w 1318869"/>
                <a:gd name="connsiteY933" fmla="*/ 306994 h 306993"/>
                <a:gd name="connsiteX934" fmla="*/ 1201814 w 1318869"/>
                <a:gd name="connsiteY934" fmla="*/ 306994 h 306993"/>
                <a:gd name="connsiteX935" fmla="*/ 1203100 w 1318869"/>
                <a:gd name="connsiteY935" fmla="*/ 306994 h 306993"/>
                <a:gd name="connsiteX936" fmla="*/ 1204390 w 1318869"/>
                <a:gd name="connsiteY936" fmla="*/ 306994 h 306993"/>
                <a:gd name="connsiteX937" fmla="*/ 1205675 w 1318869"/>
                <a:gd name="connsiteY937" fmla="*/ 306994 h 306993"/>
                <a:gd name="connsiteX938" fmla="*/ 1206965 w 1318869"/>
                <a:gd name="connsiteY938" fmla="*/ 306994 h 306993"/>
                <a:gd name="connsiteX939" fmla="*/ 1208251 w 1318869"/>
                <a:gd name="connsiteY939" fmla="*/ 306994 h 306993"/>
                <a:gd name="connsiteX940" fmla="*/ 1209536 w 1318869"/>
                <a:gd name="connsiteY940" fmla="*/ 306994 h 306993"/>
                <a:gd name="connsiteX941" fmla="*/ 1210826 w 1318869"/>
                <a:gd name="connsiteY941" fmla="*/ 306994 h 306993"/>
                <a:gd name="connsiteX942" fmla="*/ 1212112 w 1318869"/>
                <a:gd name="connsiteY942" fmla="*/ 306994 h 306993"/>
                <a:gd name="connsiteX943" fmla="*/ 1213402 w 1318869"/>
                <a:gd name="connsiteY943" fmla="*/ 306994 h 306993"/>
                <a:gd name="connsiteX944" fmla="*/ 1214687 w 1318869"/>
                <a:gd name="connsiteY944" fmla="*/ 306994 h 306993"/>
                <a:gd name="connsiteX945" fmla="*/ 1215977 w 1318869"/>
                <a:gd name="connsiteY945" fmla="*/ 306994 h 306993"/>
                <a:gd name="connsiteX946" fmla="*/ 1217263 w 1318869"/>
                <a:gd name="connsiteY946" fmla="*/ 306994 h 306993"/>
                <a:gd name="connsiteX947" fmla="*/ 1218553 w 1318869"/>
                <a:gd name="connsiteY947" fmla="*/ 306994 h 306993"/>
                <a:gd name="connsiteX948" fmla="*/ 1219838 w 1318869"/>
                <a:gd name="connsiteY948" fmla="*/ 306994 h 306993"/>
                <a:gd name="connsiteX949" fmla="*/ 1221124 w 1318869"/>
                <a:gd name="connsiteY949" fmla="*/ 306994 h 306993"/>
                <a:gd name="connsiteX950" fmla="*/ 1222414 w 1318869"/>
                <a:gd name="connsiteY950" fmla="*/ 306994 h 306993"/>
                <a:gd name="connsiteX951" fmla="*/ 1223700 w 1318869"/>
                <a:gd name="connsiteY951" fmla="*/ 306994 h 306993"/>
                <a:gd name="connsiteX952" fmla="*/ 1224989 w 1318869"/>
                <a:gd name="connsiteY952" fmla="*/ 306994 h 306993"/>
                <a:gd name="connsiteX953" fmla="*/ 1226275 w 1318869"/>
                <a:gd name="connsiteY953" fmla="*/ 306994 h 306993"/>
                <a:gd name="connsiteX954" fmla="*/ 1227565 w 1318869"/>
                <a:gd name="connsiteY954" fmla="*/ 306994 h 306993"/>
                <a:gd name="connsiteX955" fmla="*/ 1228851 w 1318869"/>
                <a:gd name="connsiteY955" fmla="*/ 306994 h 306993"/>
                <a:gd name="connsiteX956" fmla="*/ 1230136 w 1318869"/>
                <a:gd name="connsiteY956" fmla="*/ 306994 h 306993"/>
                <a:gd name="connsiteX957" fmla="*/ 1231426 w 1318869"/>
                <a:gd name="connsiteY957" fmla="*/ 306994 h 306993"/>
                <a:gd name="connsiteX958" fmla="*/ 1232712 w 1318869"/>
                <a:gd name="connsiteY958" fmla="*/ 306994 h 306993"/>
                <a:gd name="connsiteX959" fmla="*/ 1234002 w 1318869"/>
                <a:gd name="connsiteY959" fmla="*/ 306994 h 306993"/>
                <a:gd name="connsiteX960" fmla="*/ 1235287 w 1318869"/>
                <a:gd name="connsiteY960" fmla="*/ 306994 h 306993"/>
                <a:gd name="connsiteX961" fmla="*/ 1236577 w 1318869"/>
                <a:gd name="connsiteY961" fmla="*/ 306994 h 306993"/>
                <a:gd name="connsiteX962" fmla="*/ 1237863 w 1318869"/>
                <a:gd name="connsiteY962" fmla="*/ 306994 h 306993"/>
                <a:gd name="connsiteX963" fmla="*/ 1239149 w 1318869"/>
                <a:gd name="connsiteY963" fmla="*/ 306994 h 306993"/>
                <a:gd name="connsiteX964" fmla="*/ 1240438 w 1318869"/>
                <a:gd name="connsiteY964" fmla="*/ 306994 h 306993"/>
                <a:gd name="connsiteX965" fmla="*/ 1241724 w 1318869"/>
                <a:gd name="connsiteY965" fmla="*/ 306994 h 306993"/>
                <a:gd name="connsiteX966" fmla="*/ 1243014 w 1318869"/>
                <a:gd name="connsiteY966" fmla="*/ 306994 h 306993"/>
                <a:gd name="connsiteX967" fmla="*/ 1244300 w 1318869"/>
                <a:gd name="connsiteY967" fmla="*/ 306994 h 306993"/>
                <a:gd name="connsiteX968" fmla="*/ 1245589 w 1318869"/>
                <a:gd name="connsiteY968" fmla="*/ 306994 h 306993"/>
                <a:gd name="connsiteX969" fmla="*/ 1246875 w 1318869"/>
                <a:gd name="connsiteY969" fmla="*/ 306994 h 306993"/>
                <a:gd name="connsiteX970" fmla="*/ 1248161 w 1318869"/>
                <a:gd name="connsiteY970" fmla="*/ 306994 h 306993"/>
                <a:gd name="connsiteX971" fmla="*/ 1249451 w 1318869"/>
                <a:gd name="connsiteY971" fmla="*/ 306994 h 306993"/>
                <a:gd name="connsiteX972" fmla="*/ 1250736 w 1318869"/>
                <a:gd name="connsiteY972" fmla="*/ 306994 h 306993"/>
                <a:gd name="connsiteX973" fmla="*/ 1252026 w 1318869"/>
                <a:gd name="connsiteY973" fmla="*/ 306994 h 306993"/>
                <a:gd name="connsiteX974" fmla="*/ 1253312 w 1318869"/>
                <a:gd name="connsiteY974" fmla="*/ 306994 h 306993"/>
                <a:gd name="connsiteX975" fmla="*/ 1254602 w 1318869"/>
                <a:gd name="connsiteY975" fmla="*/ 306994 h 306993"/>
                <a:gd name="connsiteX976" fmla="*/ 1255887 w 1318869"/>
                <a:gd name="connsiteY976" fmla="*/ 306994 h 306993"/>
                <a:gd name="connsiteX977" fmla="*/ 1257173 w 1318869"/>
                <a:gd name="connsiteY977" fmla="*/ 306994 h 306993"/>
                <a:gd name="connsiteX978" fmla="*/ 1258463 w 1318869"/>
                <a:gd name="connsiteY978" fmla="*/ 306994 h 306993"/>
                <a:gd name="connsiteX979" fmla="*/ 1259748 w 1318869"/>
                <a:gd name="connsiteY979" fmla="*/ 306994 h 306993"/>
                <a:gd name="connsiteX980" fmla="*/ 1261038 w 1318869"/>
                <a:gd name="connsiteY980" fmla="*/ 306994 h 306993"/>
                <a:gd name="connsiteX981" fmla="*/ 1262324 w 1318869"/>
                <a:gd name="connsiteY981" fmla="*/ 306994 h 306993"/>
                <a:gd name="connsiteX982" fmla="*/ 1263614 w 1318869"/>
                <a:gd name="connsiteY982" fmla="*/ 306994 h 306993"/>
                <a:gd name="connsiteX983" fmla="*/ 1264899 w 1318869"/>
                <a:gd name="connsiteY983" fmla="*/ 306994 h 306993"/>
                <a:gd name="connsiteX984" fmla="*/ 1266185 w 1318869"/>
                <a:gd name="connsiteY984" fmla="*/ 306994 h 306993"/>
                <a:gd name="connsiteX985" fmla="*/ 1267475 w 1318869"/>
                <a:gd name="connsiteY985" fmla="*/ 306994 h 306993"/>
                <a:gd name="connsiteX986" fmla="*/ 1268761 w 1318869"/>
                <a:gd name="connsiteY986" fmla="*/ 306994 h 306993"/>
                <a:gd name="connsiteX987" fmla="*/ 1270050 w 1318869"/>
                <a:gd name="connsiteY987" fmla="*/ 306994 h 306993"/>
                <a:gd name="connsiteX988" fmla="*/ 1271336 w 1318869"/>
                <a:gd name="connsiteY988" fmla="*/ 306994 h 306993"/>
                <a:gd name="connsiteX989" fmla="*/ 1272626 w 1318869"/>
                <a:gd name="connsiteY989" fmla="*/ 306994 h 306993"/>
                <a:gd name="connsiteX990" fmla="*/ 1273912 w 1318869"/>
                <a:gd name="connsiteY990" fmla="*/ 306994 h 306993"/>
                <a:gd name="connsiteX991" fmla="*/ 1275197 w 1318869"/>
                <a:gd name="connsiteY991" fmla="*/ 306994 h 306993"/>
                <a:gd name="connsiteX992" fmla="*/ 1276487 w 1318869"/>
                <a:gd name="connsiteY992" fmla="*/ 306994 h 306993"/>
                <a:gd name="connsiteX993" fmla="*/ 1277773 w 1318869"/>
                <a:gd name="connsiteY993" fmla="*/ 306994 h 306993"/>
                <a:gd name="connsiteX994" fmla="*/ 1279063 w 1318869"/>
                <a:gd name="connsiteY994" fmla="*/ 306994 h 306993"/>
                <a:gd name="connsiteX995" fmla="*/ 1280348 w 1318869"/>
                <a:gd name="connsiteY995" fmla="*/ 306994 h 306993"/>
                <a:gd name="connsiteX996" fmla="*/ 1281638 w 1318869"/>
                <a:gd name="connsiteY996" fmla="*/ 306994 h 306993"/>
                <a:gd name="connsiteX997" fmla="*/ 1282924 w 1318869"/>
                <a:gd name="connsiteY997" fmla="*/ 306994 h 306993"/>
                <a:gd name="connsiteX998" fmla="*/ 1284210 w 1318869"/>
                <a:gd name="connsiteY998" fmla="*/ 306994 h 306993"/>
                <a:gd name="connsiteX999" fmla="*/ 1285499 w 1318869"/>
                <a:gd name="connsiteY999" fmla="*/ 306994 h 306993"/>
                <a:gd name="connsiteX1000" fmla="*/ 1286785 w 1318869"/>
                <a:gd name="connsiteY1000" fmla="*/ 304184 h 306993"/>
                <a:gd name="connsiteX1001" fmla="*/ 1288075 w 1318869"/>
                <a:gd name="connsiteY1001" fmla="*/ 306994 h 306993"/>
                <a:gd name="connsiteX1002" fmla="*/ 1289361 w 1318869"/>
                <a:gd name="connsiteY1002" fmla="*/ 306994 h 306993"/>
                <a:gd name="connsiteX1003" fmla="*/ 1290650 w 1318869"/>
                <a:gd name="connsiteY1003" fmla="*/ 306994 h 306993"/>
                <a:gd name="connsiteX1004" fmla="*/ 1291936 w 1318869"/>
                <a:gd name="connsiteY1004" fmla="*/ 306994 h 306993"/>
                <a:gd name="connsiteX1005" fmla="*/ 1293222 w 1318869"/>
                <a:gd name="connsiteY1005" fmla="*/ 306994 h 306993"/>
                <a:gd name="connsiteX1006" fmla="*/ 1294512 w 1318869"/>
                <a:gd name="connsiteY1006" fmla="*/ 306994 h 306993"/>
                <a:gd name="connsiteX1007" fmla="*/ 1295797 w 1318869"/>
                <a:gd name="connsiteY1007" fmla="*/ 306994 h 306993"/>
                <a:gd name="connsiteX1008" fmla="*/ 1297087 w 1318869"/>
                <a:gd name="connsiteY1008" fmla="*/ 306994 h 306993"/>
                <a:gd name="connsiteX1009" fmla="*/ 1298373 w 1318869"/>
                <a:gd name="connsiteY1009" fmla="*/ 306057 h 306993"/>
                <a:gd name="connsiteX1010" fmla="*/ 1299663 w 1318869"/>
                <a:gd name="connsiteY1010" fmla="*/ 306994 h 306993"/>
                <a:gd name="connsiteX1011" fmla="*/ 1300948 w 1318869"/>
                <a:gd name="connsiteY1011" fmla="*/ 306994 h 306993"/>
                <a:gd name="connsiteX1012" fmla="*/ 1302234 w 1318869"/>
                <a:gd name="connsiteY1012" fmla="*/ 306994 h 306993"/>
                <a:gd name="connsiteX1013" fmla="*/ 1303524 w 1318869"/>
                <a:gd name="connsiteY1013" fmla="*/ 306994 h 306993"/>
                <a:gd name="connsiteX1014" fmla="*/ 1304809 w 1318869"/>
                <a:gd name="connsiteY1014" fmla="*/ 306994 h 306993"/>
                <a:gd name="connsiteX1015" fmla="*/ 1306099 w 1318869"/>
                <a:gd name="connsiteY1015" fmla="*/ 306994 h 306993"/>
                <a:gd name="connsiteX1016" fmla="*/ 1307385 w 1318869"/>
                <a:gd name="connsiteY1016" fmla="*/ 306994 h 306993"/>
                <a:gd name="connsiteX1017" fmla="*/ 1308675 w 1318869"/>
                <a:gd name="connsiteY1017" fmla="*/ 306994 h 306993"/>
                <a:gd name="connsiteX1018" fmla="*/ 1309960 w 1318869"/>
                <a:gd name="connsiteY1018" fmla="*/ 306994 h 306993"/>
                <a:gd name="connsiteX1019" fmla="*/ 1311246 w 1318869"/>
                <a:gd name="connsiteY1019" fmla="*/ 306994 h 306993"/>
                <a:gd name="connsiteX1020" fmla="*/ 1312536 w 1318869"/>
                <a:gd name="connsiteY1020" fmla="*/ 306994 h 306993"/>
                <a:gd name="connsiteX1021" fmla="*/ 1313822 w 1318869"/>
                <a:gd name="connsiteY1021" fmla="*/ 306994 h 306993"/>
                <a:gd name="connsiteX1022" fmla="*/ 1315111 w 1318869"/>
                <a:gd name="connsiteY1022" fmla="*/ 306994 h 306993"/>
                <a:gd name="connsiteX1023" fmla="*/ 1316397 w 1318869"/>
                <a:gd name="connsiteY1023" fmla="*/ 306994 h 306993"/>
                <a:gd name="connsiteX1024" fmla="*/ 1317687 w 1318869"/>
                <a:gd name="connsiteY1024" fmla="*/ 306994 h 306993"/>
                <a:gd name="connsiteX1025" fmla="*/ 1318870 w 1318869"/>
                <a:gd name="connsiteY1025" fmla="*/ 306994 h 30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306993">
                  <a:moveTo>
                    <a:pt x="0" y="306994"/>
                  </a:moveTo>
                  <a:lnTo>
                    <a:pt x="608" y="306994"/>
                  </a:lnTo>
                  <a:lnTo>
                    <a:pt x="1898" y="306994"/>
                  </a:lnTo>
                  <a:lnTo>
                    <a:pt x="3183" y="306994"/>
                  </a:lnTo>
                  <a:lnTo>
                    <a:pt x="4469" y="306994"/>
                  </a:lnTo>
                  <a:lnTo>
                    <a:pt x="5759" y="306994"/>
                  </a:lnTo>
                  <a:lnTo>
                    <a:pt x="7045" y="306994"/>
                  </a:lnTo>
                  <a:lnTo>
                    <a:pt x="8334" y="306994"/>
                  </a:lnTo>
                  <a:lnTo>
                    <a:pt x="9620" y="306994"/>
                  </a:lnTo>
                  <a:lnTo>
                    <a:pt x="10910" y="306994"/>
                  </a:lnTo>
                  <a:lnTo>
                    <a:pt x="12196" y="306994"/>
                  </a:lnTo>
                  <a:lnTo>
                    <a:pt x="13481" y="306994"/>
                  </a:lnTo>
                  <a:lnTo>
                    <a:pt x="14771" y="306994"/>
                  </a:lnTo>
                  <a:lnTo>
                    <a:pt x="16057" y="306994"/>
                  </a:lnTo>
                  <a:lnTo>
                    <a:pt x="17347" y="305121"/>
                  </a:lnTo>
                  <a:lnTo>
                    <a:pt x="18632" y="306994"/>
                  </a:lnTo>
                  <a:lnTo>
                    <a:pt x="19922" y="306994"/>
                  </a:lnTo>
                  <a:lnTo>
                    <a:pt x="21208" y="306057"/>
                  </a:lnTo>
                  <a:lnTo>
                    <a:pt x="22494" y="306994"/>
                  </a:lnTo>
                  <a:lnTo>
                    <a:pt x="23783" y="306994"/>
                  </a:lnTo>
                  <a:lnTo>
                    <a:pt x="25069" y="306994"/>
                  </a:lnTo>
                  <a:lnTo>
                    <a:pt x="26359" y="306994"/>
                  </a:lnTo>
                  <a:lnTo>
                    <a:pt x="27645" y="306057"/>
                  </a:lnTo>
                  <a:lnTo>
                    <a:pt x="28934" y="305121"/>
                  </a:lnTo>
                  <a:lnTo>
                    <a:pt x="30220" y="306057"/>
                  </a:lnTo>
                  <a:lnTo>
                    <a:pt x="31506" y="306994"/>
                  </a:lnTo>
                  <a:lnTo>
                    <a:pt x="32796" y="306994"/>
                  </a:lnTo>
                  <a:lnTo>
                    <a:pt x="34081" y="306994"/>
                  </a:lnTo>
                  <a:lnTo>
                    <a:pt x="35371" y="306994"/>
                  </a:lnTo>
                  <a:lnTo>
                    <a:pt x="36657" y="305121"/>
                  </a:lnTo>
                  <a:lnTo>
                    <a:pt x="37947" y="306994"/>
                  </a:lnTo>
                  <a:lnTo>
                    <a:pt x="39232" y="306994"/>
                  </a:lnTo>
                  <a:lnTo>
                    <a:pt x="40518" y="306994"/>
                  </a:lnTo>
                  <a:lnTo>
                    <a:pt x="41808" y="306994"/>
                  </a:lnTo>
                  <a:lnTo>
                    <a:pt x="43093" y="306994"/>
                  </a:lnTo>
                  <a:lnTo>
                    <a:pt x="44383" y="306994"/>
                  </a:lnTo>
                  <a:lnTo>
                    <a:pt x="45669" y="306994"/>
                  </a:lnTo>
                  <a:lnTo>
                    <a:pt x="46959" y="306994"/>
                  </a:lnTo>
                  <a:lnTo>
                    <a:pt x="48244" y="306994"/>
                  </a:lnTo>
                  <a:lnTo>
                    <a:pt x="49534" y="302315"/>
                  </a:lnTo>
                  <a:lnTo>
                    <a:pt x="50820" y="306057"/>
                  </a:lnTo>
                  <a:lnTo>
                    <a:pt x="52106" y="306057"/>
                  </a:lnTo>
                  <a:lnTo>
                    <a:pt x="53395" y="306057"/>
                  </a:lnTo>
                  <a:lnTo>
                    <a:pt x="54681" y="306057"/>
                  </a:lnTo>
                  <a:lnTo>
                    <a:pt x="55971" y="306057"/>
                  </a:lnTo>
                  <a:lnTo>
                    <a:pt x="57257" y="304184"/>
                  </a:lnTo>
                  <a:lnTo>
                    <a:pt x="58546" y="305121"/>
                  </a:lnTo>
                  <a:lnTo>
                    <a:pt x="59832" y="305121"/>
                  </a:lnTo>
                  <a:lnTo>
                    <a:pt x="61118" y="306994"/>
                  </a:lnTo>
                  <a:lnTo>
                    <a:pt x="62408" y="306994"/>
                  </a:lnTo>
                  <a:lnTo>
                    <a:pt x="63693" y="305121"/>
                  </a:lnTo>
                  <a:lnTo>
                    <a:pt x="64983" y="306057"/>
                  </a:lnTo>
                  <a:lnTo>
                    <a:pt x="66269" y="305121"/>
                  </a:lnTo>
                  <a:lnTo>
                    <a:pt x="67559" y="306994"/>
                  </a:lnTo>
                  <a:lnTo>
                    <a:pt x="68844" y="305121"/>
                  </a:lnTo>
                  <a:lnTo>
                    <a:pt x="70130" y="306057"/>
                  </a:lnTo>
                  <a:lnTo>
                    <a:pt x="71420" y="305121"/>
                  </a:lnTo>
                  <a:lnTo>
                    <a:pt x="72706" y="303252"/>
                  </a:lnTo>
                  <a:lnTo>
                    <a:pt x="73995" y="306057"/>
                  </a:lnTo>
                  <a:lnTo>
                    <a:pt x="75281" y="301379"/>
                  </a:lnTo>
                  <a:lnTo>
                    <a:pt x="76571" y="300442"/>
                  </a:lnTo>
                  <a:lnTo>
                    <a:pt x="77857" y="304184"/>
                  </a:lnTo>
                  <a:lnTo>
                    <a:pt x="79142" y="301379"/>
                  </a:lnTo>
                  <a:lnTo>
                    <a:pt x="80432" y="306994"/>
                  </a:lnTo>
                  <a:lnTo>
                    <a:pt x="81718" y="304184"/>
                  </a:lnTo>
                  <a:lnTo>
                    <a:pt x="83008" y="303252"/>
                  </a:lnTo>
                  <a:lnTo>
                    <a:pt x="84293" y="306057"/>
                  </a:lnTo>
                  <a:lnTo>
                    <a:pt x="85583" y="306057"/>
                  </a:lnTo>
                  <a:lnTo>
                    <a:pt x="86869" y="306057"/>
                  </a:lnTo>
                  <a:lnTo>
                    <a:pt x="88154" y="306994"/>
                  </a:lnTo>
                  <a:lnTo>
                    <a:pt x="89444" y="306057"/>
                  </a:lnTo>
                  <a:lnTo>
                    <a:pt x="90730" y="305121"/>
                  </a:lnTo>
                  <a:lnTo>
                    <a:pt x="92020" y="301379"/>
                  </a:lnTo>
                  <a:lnTo>
                    <a:pt x="93305" y="306057"/>
                  </a:lnTo>
                  <a:lnTo>
                    <a:pt x="94595" y="306057"/>
                  </a:lnTo>
                  <a:lnTo>
                    <a:pt x="95881" y="306994"/>
                  </a:lnTo>
                  <a:lnTo>
                    <a:pt x="97167" y="306057"/>
                  </a:lnTo>
                  <a:lnTo>
                    <a:pt x="98456" y="306057"/>
                  </a:lnTo>
                  <a:lnTo>
                    <a:pt x="99742" y="305121"/>
                  </a:lnTo>
                  <a:lnTo>
                    <a:pt x="101032" y="304184"/>
                  </a:lnTo>
                  <a:lnTo>
                    <a:pt x="102318" y="303252"/>
                  </a:lnTo>
                  <a:lnTo>
                    <a:pt x="103607" y="305121"/>
                  </a:lnTo>
                  <a:lnTo>
                    <a:pt x="104893" y="306057"/>
                  </a:lnTo>
                  <a:lnTo>
                    <a:pt x="106179" y="304184"/>
                  </a:lnTo>
                  <a:lnTo>
                    <a:pt x="107469" y="305121"/>
                  </a:lnTo>
                  <a:lnTo>
                    <a:pt x="108754" y="305121"/>
                  </a:lnTo>
                  <a:lnTo>
                    <a:pt x="110044" y="306057"/>
                  </a:lnTo>
                  <a:lnTo>
                    <a:pt x="111330" y="306057"/>
                  </a:lnTo>
                  <a:lnTo>
                    <a:pt x="112620" y="301379"/>
                  </a:lnTo>
                  <a:lnTo>
                    <a:pt x="113905" y="303252"/>
                  </a:lnTo>
                  <a:lnTo>
                    <a:pt x="115191" y="306057"/>
                  </a:lnTo>
                  <a:lnTo>
                    <a:pt x="116481" y="306057"/>
                  </a:lnTo>
                  <a:lnTo>
                    <a:pt x="117767" y="304184"/>
                  </a:lnTo>
                  <a:lnTo>
                    <a:pt x="119056" y="294827"/>
                  </a:lnTo>
                  <a:lnTo>
                    <a:pt x="120342" y="302315"/>
                  </a:lnTo>
                  <a:lnTo>
                    <a:pt x="121632" y="305121"/>
                  </a:lnTo>
                  <a:lnTo>
                    <a:pt x="122918" y="306994"/>
                  </a:lnTo>
                  <a:lnTo>
                    <a:pt x="124203" y="305121"/>
                  </a:lnTo>
                  <a:lnTo>
                    <a:pt x="125493" y="306057"/>
                  </a:lnTo>
                  <a:lnTo>
                    <a:pt x="126779" y="305121"/>
                  </a:lnTo>
                  <a:lnTo>
                    <a:pt x="128069" y="304184"/>
                  </a:lnTo>
                  <a:lnTo>
                    <a:pt x="129354" y="303252"/>
                  </a:lnTo>
                  <a:lnTo>
                    <a:pt x="130644" y="306057"/>
                  </a:lnTo>
                  <a:lnTo>
                    <a:pt x="131930" y="306994"/>
                  </a:lnTo>
                  <a:lnTo>
                    <a:pt x="133215" y="306057"/>
                  </a:lnTo>
                  <a:lnTo>
                    <a:pt x="134505" y="304184"/>
                  </a:lnTo>
                  <a:lnTo>
                    <a:pt x="135791" y="291081"/>
                  </a:lnTo>
                  <a:lnTo>
                    <a:pt x="137081" y="299506"/>
                  </a:lnTo>
                  <a:lnTo>
                    <a:pt x="138366" y="294827"/>
                  </a:lnTo>
                  <a:lnTo>
                    <a:pt x="139656" y="298569"/>
                  </a:lnTo>
                  <a:lnTo>
                    <a:pt x="140942" y="304184"/>
                  </a:lnTo>
                  <a:lnTo>
                    <a:pt x="142228" y="303252"/>
                  </a:lnTo>
                  <a:lnTo>
                    <a:pt x="143517" y="304184"/>
                  </a:lnTo>
                  <a:lnTo>
                    <a:pt x="144803" y="302315"/>
                  </a:lnTo>
                  <a:lnTo>
                    <a:pt x="146093" y="298569"/>
                  </a:lnTo>
                  <a:lnTo>
                    <a:pt x="147379" y="301379"/>
                  </a:lnTo>
                  <a:lnTo>
                    <a:pt x="148668" y="305121"/>
                  </a:lnTo>
                  <a:lnTo>
                    <a:pt x="149954" y="304184"/>
                  </a:lnTo>
                  <a:lnTo>
                    <a:pt x="151240" y="302315"/>
                  </a:lnTo>
                  <a:lnTo>
                    <a:pt x="152530" y="301379"/>
                  </a:lnTo>
                  <a:lnTo>
                    <a:pt x="153815" y="298569"/>
                  </a:lnTo>
                  <a:lnTo>
                    <a:pt x="155105" y="294827"/>
                  </a:lnTo>
                  <a:lnTo>
                    <a:pt x="156391" y="295764"/>
                  </a:lnTo>
                  <a:lnTo>
                    <a:pt x="157681" y="302315"/>
                  </a:lnTo>
                  <a:lnTo>
                    <a:pt x="158966" y="297633"/>
                  </a:lnTo>
                  <a:lnTo>
                    <a:pt x="160252" y="302315"/>
                  </a:lnTo>
                  <a:lnTo>
                    <a:pt x="161542" y="302315"/>
                  </a:lnTo>
                  <a:lnTo>
                    <a:pt x="162828" y="303252"/>
                  </a:lnTo>
                  <a:lnTo>
                    <a:pt x="164117" y="300442"/>
                  </a:lnTo>
                  <a:lnTo>
                    <a:pt x="165403" y="295764"/>
                  </a:lnTo>
                  <a:lnTo>
                    <a:pt x="166693" y="294827"/>
                  </a:lnTo>
                  <a:lnTo>
                    <a:pt x="167979" y="301379"/>
                  </a:lnTo>
                  <a:lnTo>
                    <a:pt x="169264" y="302315"/>
                  </a:lnTo>
                  <a:lnTo>
                    <a:pt x="170554" y="298569"/>
                  </a:lnTo>
                  <a:lnTo>
                    <a:pt x="171840" y="302315"/>
                  </a:lnTo>
                  <a:lnTo>
                    <a:pt x="173130" y="300442"/>
                  </a:lnTo>
                  <a:lnTo>
                    <a:pt x="174415" y="302315"/>
                  </a:lnTo>
                  <a:lnTo>
                    <a:pt x="175705" y="300442"/>
                  </a:lnTo>
                  <a:lnTo>
                    <a:pt x="176991" y="296700"/>
                  </a:lnTo>
                  <a:lnTo>
                    <a:pt x="178281" y="301379"/>
                  </a:lnTo>
                  <a:lnTo>
                    <a:pt x="179566" y="300442"/>
                  </a:lnTo>
                  <a:lnTo>
                    <a:pt x="180852" y="301379"/>
                  </a:lnTo>
                  <a:lnTo>
                    <a:pt x="182142" y="301379"/>
                  </a:lnTo>
                  <a:lnTo>
                    <a:pt x="183427" y="298569"/>
                  </a:lnTo>
                  <a:lnTo>
                    <a:pt x="184717" y="303252"/>
                  </a:lnTo>
                  <a:lnTo>
                    <a:pt x="186003" y="298569"/>
                  </a:lnTo>
                  <a:lnTo>
                    <a:pt x="187293" y="305121"/>
                  </a:lnTo>
                  <a:lnTo>
                    <a:pt x="188578" y="303252"/>
                  </a:lnTo>
                  <a:lnTo>
                    <a:pt x="189864" y="298569"/>
                  </a:lnTo>
                  <a:lnTo>
                    <a:pt x="191154" y="303252"/>
                  </a:lnTo>
                  <a:lnTo>
                    <a:pt x="192440" y="299506"/>
                  </a:lnTo>
                  <a:lnTo>
                    <a:pt x="193729" y="296700"/>
                  </a:lnTo>
                  <a:lnTo>
                    <a:pt x="195015" y="296700"/>
                  </a:lnTo>
                  <a:lnTo>
                    <a:pt x="196305" y="299506"/>
                  </a:lnTo>
                  <a:lnTo>
                    <a:pt x="197591" y="293890"/>
                  </a:lnTo>
                  <a:lnTo>
                    <a:pt x="198876" y="300442"/>
                  </a:lnTo>
                  <a:lnTo>
                    <a:pt x="200166" y="292017"/>
                  </a:lnTo>
                  <a:lnTo>
                    <a:pt x="201452" y="297633"/>
                  </a:lnTo>
                  <a:lnTo>
                    <a:pt x="202742" y="302315"/>
                  </a:lnTo>
                  <a:lnTo>
                    <a:pt x="204027" y="296700"/>
                  </a:lnTo>
                  <a:lnTo>
                    <a:pt x="205317" y="303252"/>
                  </a:lnTo>
                  <a:lnTo>
                    <a:pt x="206603" y="292017"/>
                  </a:lnTo>
                  <a:lnTo>
                    <a:pt x="207889" y="285466"/>
                  </a:lnTo>
                  <a:lnTo>
                    <a:pt x="209178" y="280787"/>
                  </a:lnTo>
                  <a:lnTo>
                    <a:pt x="210464" y="286402"/>
                  </a:lnTo>
                  <a:lnTo>
                    <a:pt x="211754" y="293890"/>
                  </a:lnTo>
                  <a:lnTo>
                    <a:pt x="213040" y="297633"/>
                  </a:lnTo>
                  <a:lnTo>
                    <a:pt x="214329" y="292017"/>
                  </a:lnTo>
                  <a:lnTo>
                    <a:pt x="215615" y="288275"/>
                  </a:lnTo>
                  <a:lnTo>
                    <a:pt x="216901" y="294827"/>
                  </a:lnTo>
                  <a:lnTo>
                    <a:pt x="218191" y="299506"/>
                  </a:lnTo>
                  <a:lnTo>
                    <a:pt x="219476" y="300442"/>
                  </a:lnTo>
                  <a:lnTo>
                    <a:pt x="220766" y="298569"/>
                  </a:lnTo>
                  <a:lnTo>
                    <a:pt x="222052" y="297633"/>
                  </a:lnTo>
                  <a:lnTo>
                    <a:pt x="223342" y="298569"/>
                  </a:lnTo>
                  <a:lnTo>
                    <a:pt x="224627" y="280787"/>
                  </a:lnTo>
                  <a:lnTo>
                    <a:pt x="225913" y="283597"/>
                  </a:lnTo>
                  <a:lnTo>
                    <a:pt x="227203" y="287339"/>
                  </a:lnTo>
                  <a:lnTo>
                    <a:pt x="228488" y="264874"/>
                  </a:lnTo>
                  <a:lnTo>
                    <a:pt x="229778" y="276108"/>
                  </a:lnTo>
                  <a:lnTo>
                    <a:pt x="231064" y="281724"/>
                  </a:lnTo>
                  <a:lnTo>
                    <a:pt x="232354" y="287339"/>
                  </a:lnTo>
                  <a:lnTo>
                    <a:pt x="233639" y="277045"/>
                  </a:lnTo>
                  <a:lnTo>
                    <a:pt x="234925" y="270493"/>
                  </a:lnTo>
                  <a:lnTo>
                    <a:pt x="236215" y="274235"/>
                  </a:lnTo>
                  <a:lnTo>
                    <a:pt x="237501" y="282660"/>
                  </a:lnTo>
                  <a:lnTo>
                    <a:pt x="238790" y="295764"/>
                  </a:lnTo>
                  <a:lnTo>
                    <a:pt x="240076" y="287339"/>
                  </a:lnTo>
                  <a:lnTo>
                    <a:pt x="241366" y="291081"/>
                  </a:lnTo>
                  <a:lnTo>
                    <a:pt x="242652" y="282660"/>
                  </a:lnTo>
                  <a:lnTo>
                    <a:pt x="243937" y="272362"/>
                  </a:lnTo>
                  <a:lnTo>
                    <a:pt x="245227" y="273299"/>
                  </a:lnTo>
                  <a:lnTo>
                    <a:pt x="246513" y="270493"/>
                  </a:lnTo>
                  <a:lnTo>
                    <a:pt x="247803" y="296700"/>
                  </a:lnTo>
                  <a:lnTo>
                    <a:pt x="249088" y="276108"/>
                  </a:lnTo>
                  <a:lnTo>
                    <a:pt x="250378" y="273299"/>
                  </a:lnTo>
                  <a:lnTo>
                    <a:pt x="251664" y="251771"/>
                  </a:lnTo>
                  <a:lnTo>
                    <a:pt x="252950" y="240540"/>
                  </a:lnTo>
                  <a:lnTo>
                    <a:pt x="254239" y="177833"/>
                  </a:lnTo>
                  <a:lnTo>
                    <a:pt x="255525" y="212460"/>
                  </a:lnTo>
                  <a:lnTo>
                    <a:pt x="256815" y="245219"/>
                  </a:lnTo>
                  <a:lnTo>
                    <a:pt x="258101" y="263942"/>
                  </a:lnTo>
                  <a:lnTo>
                    <a:pt x="259390" y="212460"/>
                  </a:lnTo>
                  <a:lnTo>
                    <a:pt x="260676" y="236798"/>
                  </a:lnTo>
                  <a:lnTo>
                    <a:pt x="261962" y="236798"/>
                  </a:lnTo>
                  <a:lnTo>
                    <a:pt x="263252" y="259259"/>
                  </a:lnTo>
                  <a:lnTo>
                    <a:pt x="264537" y="229310"/>
                  </a:lnTo>
                  <a:lnTo>
                    <a:pt x="265827" y="277977"/>
                  </a:lnTo>
                  <a:lnTo>
                    <a:pt x="267113" y="274235"/>
                  </a:lnTo>
                  <a:lnTo>
                    <a:pt x="268403" y="252707"/>
                  </a:lnTo>
                  <a:lnTo>
                    <a:pt x="269688" y="250838"/>
                  </a:lnTo>
                  <a:lnTo>
                    <a:pt x="270978" y="244286"/>
                  </a:lnTo>
                  <a:lnTo>
                    <a:pt x="272264" y="254580"/>
                  </a:lnTo>
                  <a:lnTo>
                    <a:pt x="273549" y="275172"/>
                  </a:lnTo>
                  <a:lnTo>
                    <a:pt x="274839" y="264874"/>
                  </a:lnTo>
                  <a:lnTo>
                    <a:pt x="276125" y="279851"/>
                  </a:lnTo>
                  <a:lnTo>
                    <a:pt x="277415" y="275172"/>
                  </a:lnTo>
                  <a:lnTo>
                    <a:pt x="278700" y="282660"/>
                  </a:lnTo>
                  <a:lnTo>
                    <a:pt x="279990" y="254580"/>
                  </a:lnTo>
                  <a:lnTo>
                    <a:pt x="281276" y="244286"/>
                  </a:lnTo>
                  <a:lnTo>
                    <a:pt x="282562" y="267684"/>
                  </a:lnTo>
                  <a:lnTo>
                    <a:pt x="283851" y="277977"/>
                  </a:lnTo>
                  <a:lnTo>
                    <a:pt x="285137" y="276108"/>
                  </a:lnTo>
                  <a:lnTo>
                    <a:pt x="286427" y="280787"/>
                  </a:lnTo>
                  <a:lnTo>
                    <a:pt x="287713" y="254580"/>
                  </a:lnTo>
                  <a:lnTo>
                    <a:pt x="289002" y="273299"/>
                  </a:lnTo>
                  <a:lnTo>
                    <a:pt x="290288" y="276108"/>
                  </a:lnTo>
                  <a:lnTo>
                    <a:pt x="291574" y="287339"/>
                  </a:lnTo>
                  <a:lnTo>
                    <a:pt x="292864" y="295764"/>
                  </a:lnTo>
                  <a:lnTo>
                    <a:pt x="294149" y="292017"/>
                  </a:lnTo>
                  <a:lnTo>
                    <a:pt x="295439" y="290148"/>
                  </a:lnTo>
                  <a:lnTo>
                    <a:pt x="296725" y="286402"/>
                  </a:lnTo>
                  <a:lnTo>
                    <a:pt x="298015" y="278914"/>
                  </a:lnTo>
                  <a:lnTo>
                    <a:pt x="299300" y="271426"/>
                  </a:lnTo>
                  <a:lnTo>
                    <a:pt x="300586" y="280787"/>
                  </a:lnTo>
                  <a:lnTo>
                    <a:pt x="301876" y="280787"/>
                  </a:lnTo>
                  <a:lnTo>
                    <a:pt x="303162" y="280787"/>
                  </a:lnTo>
                  <a:lnTo>
                    <a:pt x="304451" y="280787"/>
                  </a:lnTo>
                  <a:lnTo>
                    <a:pt x="305737" y="287339"/>
                  </a:lnTo>
                  <a:lnTo>
                    <a:pt x="307027" y="288275"/>
                  </a:lnTo>
                  <a:lnTo>
                    <a:pt x="308313" y="265811"/>
                  </a:lnTo>
                  <a:lnTo>
                    <a:pt x="309598" y="266747"/>
                  </a:lnTo>
                  <a:lnTo>
                    <a:pt x="310888" y="286402"/>
                  </a:lnTo>
                  <a:lnTo>
                    <a:pt x="312174" y="286402"/>
                  </a:lnTo>
                  <a:lnTo>
                    <a:pt x="313463" y="274235"/>
                  </a:lnTo>
                  <a:lnTo>
                    <a:pt x="314749" y="288275"/>
                  </a:lnTo>
                  <a:lnTo>
                    <a:pt x="316039" y="285466"/>
                  </a:lnTo>
                  <a:lnTo>
                    <a:pt x="317325" y="288275"/>
                  </a:lnTo>
                  <a:lnTo>
                    <a:pt x="318610" y="291081"/>
                  </a:lnTo>
                  <a:lnTo>
                    <a:pt x="319900" y="292954"/>
                  </a:lnTo>
                  <a:lnTo>
                    <a:pt x="321186" y="270493"/>
                  </a:lnTo>
                  <a:lnTo>
                    <a:pt x="322476" y="287339"/>
                  </a:lnTo>
                  <a:lnTo>
                    <a:pt x="323761" y="294827"/>
                  </a:lnTo>
                  <a:lnTo>
                    <a:pt x="325051" y="298569"/>
                  </a:lnTo>
                  <a:lnTo>
                    <a:pt x="326337" y="300442"/>
                  </a:lnTo>
                  <a:lnTo>
                    <a:pt x="327623" y="272362"/>
                  </a:lnTo>
                  <a:lnTo>
                    <a:pt x="328912" y="286402"/>
                  </a:lnTo>
                  <a:lnTo>
                    <a:pt x="330198" y="277045"/>
                  </a:lnTo>
                  <a:lnTo>
                    <a:pt x="331488" y="295764"/>
                  </a:lnTo>
                  <a:lnTo>
                    <a:pt x="332774" y="292017"/>
                  </a:lnTo>
                  <a:lnTo>
                    <a:pt x="334063" y="297633"/>
                  </a:lnTo>
                  <a:lnTo>
                    <a:pt x="335349" y="289212"/>
                  </a:lnTo>
                  <a:lnTo>
                    <a:pt x="336635" y="289212"/>
                  </a:lnTo>
                  <a:lnTo>
                    <a:pt x="337925" y="299506"/>
                  </a:lnTo>
                  <a:lnTo>
                    <a:pt x="339210" y="295764"/>
                  </a:lnTo>
                  <a:lnTo>
                    <a:pt x="340500" y="280787"/>
                  </a:lnTo>
                  <a:lnTo>
                    <a:pt x="341786" y="286402"/>
                  </a:lnTo>
                  <a:lnTo>
                    <a:pt x="343076" y="291081"/>
                  </a:lnTo>
                  <a:lnTo>
                    <a:pt x="344361" y="285466"/>
                  </a:lnTo>
                  <a:lnTo>
                    <a:pt x="345647" y="288275"/>
                  </a:lnTo>
                  <a:lnTo>
                    <a:pt x="346937" y="280787"/>
                  </a:lnTo>
                  <a:lnTo>
                    <a:pt x="348222" y="300442"/>
                  </a:lnTo>
                  <a:lnTo>
                    <a:pt x="349512" y="290148"/>
                  </a:lnTo>
                  <a:lnTo>
                    <a:pt x="350798" y="286402"/>
                  </a:lnTo>
                  <a:lnTo>
                    <a:pt x="352088" y="297633"/>
                  </a:lnTo>
                  <a:lnTo>
                    <a:pt x="353373" y="297633"/>
                  </a:lnTo>
                  <a:lnTo>
                    <a:pt x="354659" y="283597"/>
                  </a:lnTo>
                  <a:lnTo>
                    <a:pt x="355949" y="290148"/>
                  </a:lnTo>
                  <a:lnTo>
                    <a:pt x="357235" y="276108"/>
                  </a:lnTo>
                  <a:lnTo>
                    <a:pt x="358524" y="246155"/>
                  </a:lnTo>
                  <a:lnTo>
                    <a:pt x="359810" y="278914"/>
                  </a:lnTo>
                  <a:lnTo>
                    <a:pt x="361100" y="269557"/>
                  </a:lnTo>
                  <a:lnTo>
                    <a:pt x="362386" y="272362"/>
                  </a:lnTo>
                  <a:lnTo>
                    <a:pt x="363675" y="261132"/>
                  </a:lnTo>
                  <a:lnTo>
                    <a:pt x="364961" y="284529"/>
                  </a:lnTo>
                  <a:lnTo>
                    <a:pt x="366247" y="291081"/>
                  </a:lnTo>
                  <a:lnTo>
                    <a:pt x="367537" y="284529"/>
                  </a:lnTo>
                  <a:lnTo>
                    <a:pt x="368822" y="287339"/>
                  </a:lnTo>
                  <a:lnTo>
                    <a:pt x="370112" y="270493"/>
                  </a:lnTo>
                  <a:lnTo>
                    <a:pt x="371398" y="266747"/>
                  </a:lnTo>
                  <a:lnTo>
                    <a:pt x="372688" y="278914"/>
                  </a:lnTo>
                  <a:lnTo>
                    <a:pt x="373973" y="267684"/>
                  </a:lnTo>
                  <a:lnTo>
                    <a:pt x="375259" y="297633"/>
                  </a:lnTo>
                  <a:lnTo>
                    <a:pt x="376549" y="291081"/>
                  </a:lnTo>
                  <a:lnTo>
                    <a:pt x="377835" y="286402"/>
                  </a:lnTo>
                  <a:lnTo>
                    <a:pt x="379124" y="295764"/>
                  </a:lnTo>
                  <a:lnTo>
                    <a:pt x="380410" y="280787"/>
                  </a:lnTo>
                  <a:lnTo>
                    <a:pt x="381700" y="289212"/>
                  </a:lnTo>
                  <a:lnTo>
                    <a:pt x="382986" y="294827"/>
                  </a:lnTo>
                  <a:lnTo>
                    <a:pt x="384271" y="285466"/>
                  </a:lnTo>
                  <a:lnTo>
                    <a:pt x="385561" y="297633"/>
                  </a:lnTo>
                  <a:lnTo>
                    <a:pt x="386847" y="294827"/>
                  </a:lnTo>
                  <a:lnTo>
                    <a:pt x="388137" y="289212"/>
                  </a:lnTo>
                  <a:lnTo>
                    <a:pt x="389422" y="287339"/>
                  </a:lnTo>
                  <a:lnTo>
                    <a:pt x="390712" y="293890"/>
                  </a:lnTo>
                  <a:lnTo>
                    <a:pt x="391998" y="290148"/>
                  </a:lnTo>
                  <a:lnTo>
                    <a:pt x="393283" y="296700"/>
                  </a:lnTo>
                  <a:lnTo>
                    <a:pt x="394573" y="290148"/>
                  </a:lnTo>
                  <a:lnTo>
                    <a:pt x="395859" y="282660"/>
                  </a:lnTo>
                  <a:lnTo>
                    <a:pt x="397149" y="277977"/>
                  </a:lnTo>
                  <a:lnTo>
                    <a:pt x="398434" y="285466"/>
                  </a:lnTo>
                  <a:lnTo>
                    <a:pt x="399724" y="285466"/>
                  </a:lnTo>
                  <a:lnTo>
                    <a:pt x="401010" y="295764"/>
                  </a:lnTo>
                  <a:lnTo>
                    <a:pt x="402296" y="301379"/>
                  </a:lnTo>
                  <a:lnTo>
                    <a:pt x="403585" y="285466"/>
                  </a:lnTo>
                  <a:lnTo>
                    <a:pt x="404871" y="292954"/>
                  </a:lnTo>
                  <a:lnTo>
                    <a:pt x="406161" y="288275"/>
                  </a:lnTo>
                  <a:lnTo>
                    <a:pt x="407447" y="283597"/>
                  </a:lnTo>
                  <a:lnTo>
                    <a:pt x="408736" y="291081"/>
                  </a:lnTo>
                  <a:lnTo>
                    <a:pt x="410022" y="294827"/>
                  </a:lnTo>
                  <a:lnTo>
                    <a:pt x="411308" y="294827"/>
                  </a:lnTo>
                  <a:lnTo>
                    <a:pt x="412598" y="294827"/>
                  </a:lnTo>
                  <a:lnTo>
                    <a:pt x="413883" y="288275"/>
                  </a:lnTo>
                  <a:lnTo>
                    <a:pt x="415173" y="280787"/>
                  </a:lnTo>
                  <a:lnTo>
                    <a:pt x="416459" y="290148"/>
                  </a:lnTo>
                  <a:lnTo>
                    <a:pt x="417749" y="290148"/>
                  </a:lnTo>
                  <a:lnTo>
                    <a:pt x="419034" y="288275"/>
                  </a:lnTo>
                  <a:lnTo>
                    <a:pt x="420320" y="294827"/>
                  </a:lnTo>
                  <a:lnTo>
                    <a:pt x="421610" y="279851"/>
                  </a:lnTo>
                  <a:lnTo>
                    <a:pt x="422896" y="287339"/>
                  </a:lnTo>
                  <a:lnTo>
                    <a:pt x="424185" y="277977"/>
                  </a:lnTo>
                  <a:lnTo>
                    <a:pt x="425471" y="288275"/>
                  </a:lnTo>
                  <a:lnTo>
                    <a:pt x="426761" y="292954"/>
                  </a:lnTo>
                  <a:lnTo>
                    <a:pt x="428047" y="292017"/>
                  </a:lnTo>
                  <a:lnTo>
                    <a:pt x="429332" y="289212"/>
                  </a:lnTo>
                  <a:lnTo>
                    <a:pt x="430622" y="289212"/>
                  </a:lnTo>
                  <a:lnTo>
                    <a:pt x="431908" y="276108"/>
                  </a:lnTo>
                  <a:lnTo>
                    <a:pt x="433198" y="286402"/>
                  </a:lnTo>
                  <a:lnTo>
                    <a:pt x="434483" y="291081"/>
                  </a:lnTo>
                  <a:lnTo>
                    <a:pt x="435773" y="275172"/>
                  </a:lnTo>
                  <a:lnTo>
                    <a:pt x="437059" y="284529"/>
                  </a:lnTo>
                  <a:lnTo>
                    <a:pt x="438344" y="280787"/>
                  </a:lnTo>
                  <a:lnTo>
                    <a:pt x="439634" y="287339"/>
                  </a:lnTo>
                  <a:lnTo>
                    <a:pt x="440920" y="277977"/>
                  </a:lnTo>
                  <a:lnTo>
                    <a:pt x="442210" y="270493"/>
                  </a:lnTo>
                  <a:lnTo>
                    <a:pt x="443495" y="279851"/>
                  </a:lnTo>
                  <a:lnTo>
                    <a:pt x="444785" y="281724"/>
                  </a:lnTo>
                  <a:lnTo>
                    <a:pt x="446071" y="280787"/>
                  </a:lnTo>
                  <a:lnTo>
                    <a:pt x="447357" y="294827"/>
                  </a:lnTo>
                  <a:lnTo>
                    <a:pt x="448646" y="281724"/>
                  </a:lnTo>
                  <a:lnTo>
                    <a:pt x="449932" y="286402"/>
                  </a:lnTo>
                  <a:lnTo>
                    <a:pt x="451222" y="282660"/>
                  </a:lnTo>
                  <a:lnTo>
                    <a:pt x="452508" y="283597"/>
                  </a:lnTo>
                  <a:lnTo>
                    <a:pt x="453797" y="292017"/>
                  </a:lnTo>
                  <a:lnTo>
                    <a:pt x="455083" y="290148"/>
                  </a:lnTo>
                  <a:lnTo>
                    <a:pt x="456373" y="277977"/>
                  </a:lnTo>
                  <a:lnTo>
                    <a:pt x="457659" y="294827"/>
                  </a:lnTo>
                  <a:lnTo>
                    <a:pt x="458944" y="289212"/>
                  </a:lnTo>
                  <a:lnTo>
                    <a:pt x="460234" y="289212"/>
                  </a:lnTo>
                  <a:lnTo>
                    <a:pt x="461520" y="290148"/>
                  </a:lnTo>
                  <a:lnTo>
                    <a:pt x="462810" y="284529"/>
                  </a:lnTo>
                  <a:lnTo>
                    <a:pt x="464095" y="296700"/>
                  </a:lnTo>
                  <a:lnTo>
                    <a:pt x="465385" y="299506"/>
                  </a:lnTo>
                  <a:lnTo>
                    <a:pt x="466671" y="293890"/>
                  </a:lnTo>
                  <a:lnTo>
                    <a:pt x="467957" y="285466"/>
                  </a:lnTo>
                  <a:lnTo>
                    <a:pt x="469246" y="289212"/>
                  </a:lnTo>
                  <a:lnTo>
                    <a:pt x="470532" y="291081"/>
                  </a:lnTo>
                  <a:lnTo>
                    <a:pt x="471822" y="282660"/>
                  </a:lnTo>
                  <a:lnTo>
                    <a:pt x="473108" y="270493"/>
                  </a:lnTo>
                  <a:lnTo>
                    <a:pt x="474397" y="292017"/>
                  </a:lnTo>
                  <a:lnTo>
                    <a:pt x="475683" y="288275"/>
                  </a:lnTo>
                  <a:lnTo>
                    <a:pt x="476969" y="283597"/>
                  </a:lnTo>
                  <a:lnTo>
                    <a:pt x="478259" y="231183"/>
                  </a:lnTo>
                  <a:lnTo>
                    <a:pt x="479544" y="286402"/>
                  </a:lnTo>
                  <a:lnTo>
                    <a:pt x="480834" y="285466"/>
                  </a:lnTo>
                  <a:lnTo>
                    <a:pt x="482120" y="288275"/>
                  </a:lnTo>
                  <a:lnTo>
                    <a:pt x="483410" y="297633"/>
                  </a:lnTo>
                  <a:lnTo>
                    <a:pt x="484695" y="283597"/>
                  </a:lnTo>
                  <a:lnTo>
                    <a:pt x="485981" y="294827"/>
                  </a:lnTo>
                  <a:lnTo>
                    <a:pt x="487271" y="272362"/>
                  </a:lnTo>
                  <a:lnTo>
                    <a:pt x="488556" y="272362"/>
                  </a:lnTo>
                  <a:lnTo>
                    <a:pt x="489846" y="290148"/>
                  </a:lnTo>
                  <a:lnTo>
                    <a:pt x="491132" y="283597"/>
                  </a:lnTo>
                  <a:lnTo>
                    <a:pt x="492422" y="283597"/>
                  </a:lnTo>
                  <a:lnTo>
                    <a:pt x="493707" y="276108"/>
                  </a:lnTo>
                  <a:lnTo>
                    <a:pt x="494993" y="268620"/>
                  </a:lnTo>
                  <a:lnTo>
                    <a:pt x="496283" y="260195"/>
                  </a:lnTo>
                  <a:lnTo>
                    <a:pt x="497569" y="288275"/>
                  </a:lnTo>
                  <a:lnTo>
                    <a:pt x="498858" y="264874"/>
                  </a:lnTo>
                  <a:lnTo>
                    <a:pt x="500144" y="234925"/>
                  </a:lnTo>
                  <a:lnTo>
                    <a:pt x="501434" y="268620"/>
                  </a:lnTo>
                  <a:lnTo>
                    <a:pt x="502720" y="247092"/>
                  </a:lnTo>
                  <a:lnTo>
                    <a:pt x="504005" y="222758"/>
                  </a:lnTo>
                  <a:lnTo>
                    <a:pt x="505295" y="219949"/>
                  </a:lnTo>
                  <a:lnTo>
                    <a:pt x="506581" y="197488"/>
                  </a:lnTo>
                  <a:lnTo>
                    <a:pt x="507871" y="215270"/>
                  </a:lnTo>
                  <a:lnTo>
                    <a:pt x="509156" y="263942"/>
                  </a:lnTo>
                  <a:lnTo>
                    <a:pt x="510446" y="273299"/>
                  </a:lnTo>
                  <a:lnTo>
                    <a:pt x="511732" y="270493"/>
                  </a:lnTo>
                  <a:lnTo>
                    <a:pt x="513018" y="271426"/>
                  </a:lnTo>
                  <a:lnTo>
                    <a:pt x="514307" y="265811"/>
                  </a:lnTo>
                  <a:lnTo>
                    <a:pt x="515593" y="273299"/>
                  </a:lnTo>
                  <a:lnTo>
                    <a:pt x="516883" y="275172"/>
                  </a:lnTo>
                  <a:lnTo>
                    <a:pt x="518169" y="270493"/>
                  </a:lnTo>
                  <a:lnTo>
                    <a:pt x="519458" y="238667"/>
                  </a:lnTo>
                  <a:lnTo>
                    <a:pt x="520744" y="239604"/>
                  </a:lnTo>
                  <a:lnTo>
                    <a:pt x="522030" y="232115"/>
                  </a:lnTo>
                  <a:lnTo>
                    <a:pt x="523320" y="203103"/>
                  </a:lnTo>
                  <a:lnTo>
                    <a:pt x="524605" y="206845"/>
                  </a:lnTo>
                  <a:lnTo>
                    <a:pt x="525895" y="211528"/>
                  </a:lnTo>
                  <a:lnTo>
                    <a:pt x="527181" y="210591"/>
                  </a:lnTo>
                  <a:lnTo>
                    <a:pt x="528471" y="216207"/>
                  </a:lnTo>
                  <a:lnTo>
                    <a:pt x="529756" y="207782"/>
                  </a:lnTo>
                  <a:lnTo>
                    <a:pt x="531042" y="220885"/>
                  </a:lnTo>
                  <a:lnTo>
                    <a:pt x="532332" y="206845"/>
                  </a:lnTo>
                  <a:lnTo>
                    <a:pt x="533617" y="199357"/>
                  </a:lnTo>
                  <a:lnTo>
                    <a:pt x="534907" y="212460"/>
                  </a:lnTo>
                  <a:lnTo>
                    <a:pt x="536193" y="233052"/>
                  </a:lnTo>
                  <a:lnTo>
                    <a:pt x="537483" y="226500"/>
                  </a:lnTo>
                  <a:lnTo>
                    <a:pt x="538768" y="125419"/>
                  </a:lnTo>
                  <a:lnTo>
                    <a:pt x="540058" y="92661"/>
                  </a:lnTo>
                  <a:lnTo>
                    <a:pt x="541344" y="135713"/>
                  </a:lnTo>
                  <a:lnTo>
                    <a:pt x="542630" y="148816"/>
                  </a:lnTo>
                  <a:lnTo>
                    <a:pt x="543919" y="114185"/>
                  </a:lnTo>
                  <a:lnTo>
                    <a:pt x="545205" y="145074"/>
                  </a:lnTo>
                  <a:lnTo>
                    <a:pt x="546495" y="177833"/>
                  </a:lnTo>
                  <a:lnTo>
                    <a:pt x="547781" y="204976"/>
                  </a:lnTo>
                  <a:lnTo>
                    <a:pt x="549070" y="109506"/>
                  </a:lnTo>
                  <a:lnTo>
                    <a:pt x="550356" y="0"/>
                  </a:lnTo>
                  <a:lnTo>
                    <a:pt x="551642" y="59902"/>
                  </a:lnTo>
                  <a:lnTo>
                    <a:pt x="552932" y="145074"/>
                  </a:lnTo>
                  <a:lnTo>
                    <a:pt x="554217" y="210591"/>
                  </a:lnTo>
                  <a:lnTo>
                    <a:pt x="555507" y="162856"/>
                  </a:lnTo>
                  <a:lnTo>
                    <a:pt x="556793" y="204040"/>
                  </a:lnTo>
                  <a:lnTo>
                    <a:pt x="558083" y="242413"/>
                  </a:lnTo>
                  <a:lnTo>
                    <a:pt x="559368" y="202167"/>
                  </a:lnTo>
                  <a:lnTo>
                    <a:pt x="560654" y="200293"/>
                  </a:lnTo>
                  <a:lnTo>
                    <a:pt x="561944" y="208718"/>
                  </a:lnTo>
                  <a:lnTo>
                    <a:pt x="563230" y="171281"/>
                  </a:lnTo>
                  <a:lnTo>
                    <a:pt x="564519" y="260195"/>
                  </a:lnTo>
                  <a:lnTo>
                    <a:pt x="565805" y="219012"/>
                  </a:lnTo>
                  <a:lnTo>
                    <a:pt x="567095" y="226500"/>
                  </a:lnTo>
                  <a:lnTo>
                    <a:pt x="568381" y="243350"/>
                  </a:lnTo>
                  <a:lnTo>
                    <a:pt x="569666" y="245219"/>
                  </a:lnTo>
                  <a:lnTo>
                    <a:pt x="570956" y="267684"/>
                  </a:lnTo>
                  <a:lnTo>
                    <a:pt x="572242" y="264874"/>
                  </a:lnTo>
                  <a:lnTo>
                    <a:pt x="573532" y="245219"/>
                  </a:lnTo>
                  <a:lnTo>
                    <a:pt x="574817" y="214333"/>
                  </a:lnTo>
                  <a:lnTo>
                    <a:pt x="576107" y="204040"/>
                  </a:lnTo>
                  <a:lnTo>
                    <a:pt x="577393" y="90787"/>
                  </a:lnTo>
                  <a:lnTo>
                    <a:pt x="578678" y="278914"/>
                  </a:lnTo>
                  <a:lnTo>
                    <a:pt x="579968" y="287339"/>
                  </a:lnTo>
                  <a:lnTo>
                    <a:pt x="581254" y="295764"/>
                  </a:lnTo>
                  <a:lnTo>
                    <a:pt x="582544" y="284529"/>
                  </a:lnTo>
                  <a:lnTo>
                    <a:pt x="583829" y="280787"/>
                  </a:lnTo>
                  <a:lnTo>
                    <a:pt x="585119" y="292954"/>
                  </a:lnTo>
                  <a:lnTo>
                    <a:pt x="586405" y="303252"/>
                  </a:lnTo>
                  <a:lnTo>
                    <a:pt x="587695" y="292017"/>
                  </a:lnTo>
                  <a:lnTo>
                    <a:pt x="588980" y="298569"/>
                  </a:lnTo>
                  <a:lnTo>
                    <a:pt x="590266" y="302315"/>
                  </a:lnTo>
                  <a:lnTo>
                    <a:pt x="591556" y="297633"/>
                  </a:lnTo>
                  <a:lnTo>
                    <a:pt x="592842" y="301379"/>
                  </a:lnTo>
                  <a:lnTo>
                    <a:pt x="594131" y="303252"/>
                  </a:lnTo>
                  <a:lnTo>
                    <a:pt x="595417" y="300442"/>
                  </a:lnTo>
                  <a:lnTo>
                    <a:pt x="596707" y="293890"/>
                  </a:lnTo>
                  <a:lnTo>
                    <a:pt x="597993" y="298569"/>
                  </a:lnTo>
                  <a:lnTo>
                    <a:pt x="599278" y="299506"/>
                  </a:lnTo>
                  <a:lnTo>
                    <a:pt x="600568" y="239604"/>
                  </a:lnTo>
                  <a:lnTo>
                    <a:pt x="601854" y="298569"/>
                  </a:lnTo>
                  <a:lnTo>
                    <a:pt x="603144" y="295764"/>
                  </a:lnTo>
                  <a:lnTo>
                    <a:pt x="604429" y="301379"/>
                  </a:lnTo>
                  <a:lnTo>
                    <a:pt x="605719" y="302315"/>
                  </a:lnTo>
                  <a:lnTo>
                    <a:pt x="607005" y="302315"/>
                  </a:lnTo>
                  <a:lnTo>
                    <a:pt x="608291" y="292017"/>
                  </a:lnTo>
                  <a:lnTo>
                    <a:pt x="609580" y="298569"/>
                  </a:lnTo>
                  <a:lnTo>
                    <a:pt x="610866" y="299506"/>
                  </a:lnTo>
                  <a:lnTo>
                    <a:pt x="612156" y="303252"/>
                  </a:lnTo>
                  <a:lnTo>
                    <a:pt x="613442" y="304184"/>
                  </a:lnTo>
                  <a:lnTo>
                    <a:pt x="614731" y="304184"/>
                  </a:lnTo>
                  <a:lnTo>
                    <a:pt x="616017" y="304184"/>
                  </a:lnTo>
                  <a:lnTo>
                    <a:pt x="617303" y="303252"/>
                  </a:lnTo>
                  <a:lnTo>
                    <a:pt x="618593" y="302315"/>
                  </a:lnTo>
                  <a:lnTo>
                    <a:pt x="619878" y="293890"/>
                  </a:lnTo>
                  <a:lnTo>
                    <a:pt x="621168" y="300442"/>
                  </a:lnTo>
                  <a:lnTo>
                    <a:pt x="622454" y="299506"/>
                  </a:lnTo>
                  <a:lnTo>
                    <a:pt x="623744" y="305121"/>
                  </a:lnTo>
                  <a:lnTo>
                    <a:pt x="625029" y="303252"/>
                  </a:lnTo>
                  <a:lnTo>
                    <a:pt x="626315" y="306057"/>
                  </a:lnTo>
                  <a:lnTo>
                    <a:pt x="627605" y="306057"/>
                  </a:lnTo>
                  <a:lnTo>
                    <a:pt x="628890" y="302315"/>
                  </a:lnTo>
                  <a:lnTo>
                    <a:pt x="630180" y="304184"/>
                  </a:lnTo>
                  <a:lnTo>
                    <a:pt x="631466" y="304184"/>
                  </a:lnTo>
                  <a:lnTo>
                    <a:pt x="632752" y="303252"/>
                  </a:lnTo>
                  <a:lnTo>
                    <a:pt x="634041" y="304184"/>
                  </a:lnTo>
                  <a:lnTo>
                    <a:pt x="635327" y="305121"/>
                  </a:lnTo>
                  <a:lnTo>
                    <a:pt x="636617" y="304184"/>
                  </a:lnTo>
                  <a:lnTo>
                    <a:pt x="637903" y="305121"/>
                  </a:lnTo>
                  <a:lnTo>
                    <a:pt x="639192" y="304184"/>
                  </a:lnTo>
                  <a:lnTo>
                    <a:pt x="640478" y="304184"/>
                  </a:lnTo>
                  <a:lnTo>
                    <a:pt x="641768" y="299506"/>
                  </a:lnTo>
                  <a:lnTo>
                    <a:pt x="643054" y="297633"/>
                  </a:lnTo>
                  <a:lnTo>
                    <a:pt x="644339" y="303252"/>
                  </a:lnTo>
                  <a:lnTo>
                    <a:pt x="645629" y="304184"/>
                  </a:lnTo>
                  <a:lnTo>
                    <a:pt x="646915" y="303252"/>
                  </a:lnTo>
                  <a:lnTo>
                    <a:pt x="648205" y="305121"/>
                  </a:lnTo>
                  <a:lnTo>
                    <a:pt x="649490" y="304184"/>
                  </a:lnTo>
                  <a:lnTo>
                    <a:pt x="650780" y="303252"/>
                  </a:lnTo>
                  <a:lnTo>
                    <a:pt x="652066" y="304184"/>
                  </a:lnTo>
                  <a:lnTo>
                    <a:pt x="653352" y="305121"/>
                  </a:lnTo>
                  <a:lnTo>
                    <a:pt x="654641" y="305121"/>
                  </a:lnTo>
                  <a:lnTo>
                    <a:pt x="655927" y="303252"/>
                  </a:lnTo>
                  <a:lnTo>
                    <a:pt x="657217" y="304184"/>
                  </a:lnTo>
                  <a:lnTo>
                    <a:pt x="658503" y="306057"/>
                  </a:lnTo>
                  <a:lnTo>
                    <a:pt x="659792" y="304184"/>
                  </a:lnTo>
                  <a:lnTo>
                    <a:pt x="661078" y="306057"/>
                  </a:lnTo>
                  <a:lnTo>
                    <a:pt x="662364" y="302315"/>
                  </a:lnTo>
                  <a:lnTo>
                    <a:pt x="663654" y="306057"/>
                  </a:lnTo>
                  <a:lnTo>
                    <a:pt x="664939" y="306057"/>
                  </a:lnTo>
                  <a:lnTo>
                    <a:pt x="666229" y="305121"/>
                  </a:lnTo>
                  <a:lnTo>
                    <a:pt x="667515" y="299506"/>
                  </a:lnTo>
                  <a:lnTo>
                    <a:pt x="668805" y="306057"/>
                  </a:lnTo>
                  <a:lnTo>
                    <a:pt x="670090" y="306057"/>
                  </a:lnTo>
                  <a:lnTo>
                    <a:pt x="671380" y="305121"/>
                  </a:lnTo>
                  <a:lnTo>
                    <a:pt x="672666" y="304184"/>
                  </a:lnTo>
                  <a:lnTo>
                    <a:pt x="673951" y="303252"/>
                  </a:lnTo>
                  <a:lnTo>
                    <a:pt x="675241" y="306057"/>
                  </a:lnTo>
                  <a:lnTo>
                    <a:pt x="676527" y="306057"/>
                  </a:lnTo>
                  <a:lnTo>
                    <a:pt x="677817" y="305121"/>
                  </a:lnTo>
                  <a:lnTo>
                    <a:pt x="679102" y="306994"/>
                  </a:lnTo>
                  <a:lnTo>
                    <a:pt x="680392" y="305121"/>
                  </a:lnTo>
                  <a:lnTo>
                    <a:pt x="681678" y="306994"/>
                  </a:lnTo>
                  <a:lnTo>
                    <a:pt x="682964" y="304184"/>
                  </a:lnTo>
                  <a:lnTo>
                    <a:pt x="684253" y="305121"/>
                  </a:lnTo>
                  <a:lnTo>
                    <a:pt x="685539" y="304184"/>
                  </a:lnTo>
                  <a:lnTo>
                    <a:pt x="686829" y="306994"/>
                  </a:lnTo>
                  <a:lnTo>
                    <a:pt x="688115" y="306057"/>
                  </a:lnTo>
                  <a:lnTo>
                    <a:pt x="689404" y="305121"/>
                  </a:lnTo>
                  <a:lnTo>
                    <a:pt x="690690" y="306057"/>
                  </a:lnTo>
                  <a:lnTo>
                    <a:pt x="691976" y="305121"/>
                  </a:lnTo>
                  <a:lnTo>
                    <a:pt x="693266" y="305121"/>
                  </a:lnTo>
                  <a:lnTo>
                    <a:pt x="694551" y="306057"/>
                  </a:lnTo>
                  <a:lnTo>
                    <a:pt x="695841" y="306994"/>
                  </a:lnTo>
                  <a:lnTo>
                    <a:pt x="697127" y="305121"/>
                  </a:lnTo>
                  <a:lnTo>
                    <a:pt x="698417" y="305121"/>
                  </a:lnTo>
                  <a:lnTo>
                    <a:pt x="699702" y="305121"/>
                  </a:lnTo>
                  <a:lnTo>
                    <a:pt x="700988" y="306057"/>
                  </a:lnTo>
                  <a:lnTo>
                    <a:pt x="702278" y="306057"/>
                  </a:lnTo>
                  <a:lnTo>
                    <a:pt x="703564" y="306057"/>
                  </a:lnTo>
                  <a:lnTo>
                    <a:pt x="704853" y="306057"/>
                  </a:lnTo>
                  <a:lnTo>
                    <a:pt x="706139" y="306057"/>
                  </a:lnTo>
                  <a:lnTo>
                    <a:pt x="707429" y="306057"/>
                  </a:lnTo>
                  <a:lnTo>
                    <a:pt x="708715" y="306057"/>
                  </a:lnTo>
                  <a:lnTo>
                    <a:pt x="710000" y="305121"/>
                  </a:lnTo>
                  <a:lnTo>
                    <a:pt x="711290" y="306994"/>
                  </a:lnTo>
                  <a:lnTo>
                    <a:pt x="712576" y="305121"/>
                  </a:lnTo>
                  <a:lnTo>
                    <a:pt x="713866" y="306057"/>
                  </a:lnTo>
                  <a:lnTo>
                    <a:pt x="715151" y="306057"/>
                  </a:lnTo>
                  <a:lnTo>
                    <a:pt x="716441" y="306994"/>
                  </a:lnTo>
                  <a:lnTo>
                    <a:pt x="717727" y="306057"/>
                  </a:lnTo>
                  <a:lnTo>
                    <a:pt x="719012" y="306994"/>
                  </a:lnTo>
                  <a:lnTo>
                    <a:pt x="720302" y="306057"/>
                  </a:lnTo>
                  <a:lnTo>
                    <a:pt x="721588" y="305121"/>
                  </a:lnTo>
                  <a:lnTo>
                    <a:pt x="722878" y="306057"/>
                  </a:lnTo>
                  <a:lnTo>
                    <a:pt x="724163" y="306994"/>
                  </a:lnTo>
                  <a:lnTo>
                    <a:pt x="725453" y="306057"/>
                  </a:lnTo>
                  <a:lnTo>
                    <a:pt x="726739" y="304184"/>
                  </a:lnTo>
                  <a:lnTo>
                    <a:pt x="728025" y="305121"/>
                  </a:lnTo>
                  <a:lnTo>
                    <a:pt x="729314" y="306057"/>
                  </a:lnTo>
                  <a:lnTo>
                    <a:pt x="730600" y="306057"/>
                  </a:lnTo>
                  <a:lnTo>
                    <a:pt x="731890" y="306994"/>
                  </a:lnTo>
                  <a:lnTo>
                    <a:pt x="733176" y="306057"/>
                  </a:lnTo>
                  <a:lnTo>
                    <a:pt x="734465" y="306994"/>
                  </a:lnTo>
                  <a:lnTo>
                    <a:pt x="735751" y="306057"/>
                  </a:lnTo>
                  <a:lnTo>
                    <a:pt x="737037" y="305121"/>
                  </a:lnTo>
                  <a:lnTo>
                    <a:pt x="738327" y="306057"/>
                  </a:lnTo>
                  <a:lnTo>
                    <a:pt x="739612" y="306057"/>
                  </a:lnTo>
                  <a:lnTo>
                    <a:pt x="740902" y="306057"/>
                  </a:lnTo>
                  <a:lnTo>
                    <a:pt x="742188" y="306057"/>
                  </a:lnTo>
                  <a:lnTo>
                    <a:pt x="743478" y="306994"/>
                  </a:lnTo>
                  <a:lnTo>
                    <a:pt x="744763" y="305121"/>
                  </a:lnTo>
                  <a:lnTo>
                    <a:pt x="746049" y="306057"/>
                  </a:lnTo>
                  <a:lnTo>
                    <a:pt x="747339" y="306057"/>
                  </a:lnTo>
                  <a:lnTo>
                    <a:pt x="748625" y="306057"/>
                  </a:lnTo>
                  <a:lnTo>
                    <a:pt x="749914" y="306994"/>
                  </a:lnTo>
                  <a:lnTo>
                    <a:pt x="751200" y="306057"/>
                  </a:lnTo>
                  <a:lnTo>
                    <a:pt x="752490" y="305121"/>
                  </a:lnTo>
                  <a:lnTo>
                    <a:pt x="753776" y="306057"/>
                  </a:lnTo>
                  <a:lnTo>
                    <a:pt x="755061" y="306994"/>
                  </a:lnTo>
                  <a:lnTo>
                    <a:pt x="756351" y="306057"/>
                  </a:lnTo>
                  <a:lnTo>
                    <a:pt x="757637" y="305121"/>
                  </a:lnTo>
                  <a:lnTo>
                    <a:pt x="758927" y="306057"/>
                  </a:lnTo>
                  <a:lnTo>
                    <a:pt x="760212" y="306994"/>
                  </a:lnTo>
                  <a:lnTo>
                    <a:pt x="761502" y="306994"/>
                  </a:lnTo>
                  <a:lnTo>
                    <a:pt x="762788" y="305121"/>
                  </a:lnTo>
                  <a:lnTo>
                    <a:pt x="764073" y="305121"/>
                  </a:lnTo>
                  <a:lnTo>
                    <a:pt x="765363" y="305121"/>
                  </a:lnTo>
                  <a:lnTo>
                    <a:pt x="766649" y="306994"/>
                  </a:lnTo>
                  <a:lnTo>
                    <a:pt x="767939" y="306057"/>
                  </a:lnTo>
                  <a:lnTo>
                    <a:pt x="769224" y="306057"/>
                  </a:lnTo>
                  <a:lnTo>
                    <a:pt x="770514" y="306994"/>
                  </a:lnTo>
                  <a:lnTo>
                    <a:pt x="771800" y="306057"/>
                  </a:lnTo>
                  <a:lnTo>
                    <a:pt x="773086" y="306057"/>
                  </a:lnTo>
                  <a:lnTo>
                    <a:pt x="774375" y="306994"/>
                  </a:lnTo>
                  <a:lnTo>
                    <a:pt x="775661" y="306057"/>
                  </a:lnTo>
                  <a:lnTo>
                    <a:pt x="776951" y="306994"/>
                  </a:lnTo>
                  <a:lnTo>
                    <a:pt x="778237" y="306057"/>
                  </a:lnTo>
                  <a:lnTo>
                    <a:pt x="779526" y="306057"/>
                  </a:lnTo>
                  <a:lnTo>
                    <a:pt x="780812" y="306057"/>
                  </a:lnTo>
                  <a:lnTo>
                    <a:pt x="782098" y="306994"/>
                  </a:lnTo>
                  <a:lnTo>
                    <a:pt x="783388" y="306057"/>
                  </a:lnTo>
                  <a:lnTo>
                    <a:pt x="784673" y="306994"/>
                  </a:lnTo>
                  <a:lnTo>
                    <a:pt x="785963" y="305121"/>
                  </a:lnTo>
                  <a:lnTo>
                    <a:pt x="787249" y="306994"/>
                  </a:lnTo>
                  <a:lnTo>
                    <a:pt x="788539" y="306994"/>
                  </a:lnTo>
                  <a:lnTo>
                    <a:pt x="789824" y="305121"/>
                  </a:lnTo>
                  <a:lnTo>
                    <a:pt x="791110" y="306057"/>
                  </a:lnTo>
                  <a:lnTo>
                    <a:pt x="792400" y="305121"/>
                  </a:lnTo>
                  <a:lnTo>
                    <a:pt x="793686" y="306057"/>
                  </a:lnTo>
                  <a:lnTo>
                    <a:pt x="794975" y="306057"/>
                  </a:lnTo>
                  <a:lnTo>
                    <a:pt x="796261" y="306994"/>
                  </a:lnTo>
                  <a:lnTo>
                    <a:pt x="797551" y="305121"/>
                  </a:lnTo>
                  <a:lnTo>
                    <a:pt x="798837" y="305121"/>
                  </a:lnTo>
                  <a:lnTo>
                    <a:pt x="800122" y="306057"/>
                  </a:lnTo>
                  <a:lnTo>
                    <a:pt x="801412" y="306994"/>
                  </a:lnTo>
                  <a:lnTo>
                    <a:pt x="802698" y="306994"/>
                  </a:lnTo>
                  <a:lnTo>
                    <a:pt x="803988" y="305121"/>
                  </a:lnTo>
                  <a:lnTo>
                    <a:pt x="805273" y="306994"/>
                  </a:lnTo>
                  <a:lnTo>
                    <a:pt x="806563" y="306057"/>
                  </a:lnTo>
                  <a:lnTo>
                    <a:pt x="807849" y="306057"/>
                  </a:lnTo>
                  <a:lnTo>
                    <a:pt x="809134" y="306994"/>
                  </a:lnTo>
                  <a:lnTo>
                    <a:pt x="810424" y="306994"/>
                  </a:lnTo>
                  <a:lnTo>
                    <a:pt x="811710" y="306057"/>
                  </a:lnTo>
                  <a:lnTo>
                    <a:pt x="813000" y="306994"/>
                  </a:lnTo>
                  <a:lnTo>
                    <a:pt x="814285" y="305121"/>
                  </a:lnTo>
                  <a:lnTo>
                    <a:pt x="815575" y="306057"/>
                  </a:lnTo>
                  <a:lnTo>
                    <a:pt x="816861" y="305121"/>
                  </a:lnTo>
                  <a:lnTo>
                    <a:pt x="818147" y="306994"/>
                  </a:lnTo>
                  <a:lnTo>
                    <a:pt x="819436" y="306057"/>
                  </a:lnTo>
                  <a:lnTo>
                    <a:pt x="820722" y="305121"/>
                  </a:lnTo>
                  <a:lnTo>
                    <a:pt x="822012" y="306994"/>
                  </a:lnTo>
                  <a:lnTo>
                    <a:pt x="823298" y="306057"/>
                  </a:lnTo>
                  <a:lnTo>
                    <a:pt x="824587" y="306994"/>
                  </a:lnTo>
                  <a:lnTo>
                    <a:pt x="825873" y="306057"/>
                  </a:lnTo>
                  <a:lnTo>
                    <a:pt x="827163" y="306994"/>
                  </a:lnTo>
                  <a:lnTo>
                    <a:pt x="828449" y="306057"/>
                  </a:lnTo>
                  <a:lnTo>
                    <a:pt x="829734" y="306057"/>
                  </a:lnTo>
                  <a:lnTo>
                    <a:pt x="831024" y="306994"/>
                  </a:lnTo>
                  <a:lnTo>
                    <a:pt x="832310" y="306994"/>
                  </a:lnTo>
                  <a:lnTo>
                    <a:pt x="833600" y="306994"/>
                  </a:lnTo>
                  <a:lnTo>
                    <a:pt x="834885" y="306994"/>
                  </a:lnTo>
                  <a:lnTo>
                    <a:pt x="836175" y="305121"/>
                  </a:lnTo>
                  <a:lnTo>
                    <a:pt x="837461" y="306994"/>
                  </a:lnTo>
                  <a:lnTo>
                    <a:pt x="838747" y="306057"/>
                  </a:lnTo>
                  <a:lnTo>
                    <a:pt x="840036" y="306994"/>
                  </a:lnTo>
                  <a:lnTo>
                    <a:pt x="841322" y="306057"/>
                  </a:lnTo>
                  <a:lnTo>
                    <a:pt x="842612" y="306994"/>
                  </a:lnTo>
                  <a:lnTo>
                    <a:pt x="843898" y="306994"/>
                  </a:lnTo>
                  <a:lnTo>
                    <a:pt x="845187" y="306057"/>
                  </a:lnTo>
                  <a:lnTo>
                    <a:pt x="846473" y="306994"/>
                  </a:lnTo>
                  <a:lnTo>
                    <a:pt x="847759" y="305121"/>
                  </a:lnTo>
                  <a:lnTo>
                    <a:pt x="849049" y="306994"/>
                  </a:lnTo>
                  <a:lnTo>
                    <a:pt x="850334" y="306057"/>
                  </a:lnTo>
                  <a:lnTo>
                    <a:pt x="851624" y="306057"/>
                  </a:lnTo>
                  <a:lnTo>
                    <a:pt x="852910" y="306057"/>
                  </a:lnTo>
                  <a:lnTo>
                    <a:pt x="854200" y="306994"/>
                  </a:lnTo>
                  <a:lnTo>
                    <a:pt x="855485" y="306994"/>
                  </a:lnTo>
                  <a:lnTo>
                    <a:pt x="856775" y="306994"/>
                  </a:lnTo>
                  <a:lnTo>
                    <a:pt x="858061" y="306057"/>
                  </a:lnTo>
                  <a:lnTo>
                    <a:pt x="859346" y="306994"/>
                  </a:lnTo>
                  <a:lnTo>
                    <a:pt x="860636" y="306994"/>
                  </a:lnTo>
                  <a:lnTo>
                    <a:pt x="861922" y="305121"/>
                  </a:lnTo>
                  <a:lnTo>
                    <a:pt x="863212" y="306057"/>
                  </a:lnTo>
                  <a:lnTo>
                    <a:pt x="864497" y="306994"/>
                  </a:lnTo>
                  <a:lnTo>
                    <a:pt x="865787" y="306057"/>
                  </a:lnTo>
                  <a:lnTo>
                    <a:pt x="867073" y="306057"/>
                  </a:lnTo>
                  <a:lnTo>
                    <a:pt x="868359" y="306057"/>
                  </a:lnTo>
                  <a:lnTo>
                    <a:pt x="869648" y="306994"/>
                  </a:lnTo>
                  <a:lnTo>
                    <a:pt x="870934" y="306057"/>
                  </a:lnTo>
                  <a:lnTo>
                    <a:pt x="872224" y="306994"/>
                  </a:lnTo>
                  <a:lnTo>
                    <a:pt x="873510" y="306994"/>
                  </a:lnTo>
                  <a:lnTo>
                    <a:pt x="874799" y="306994"/>
                  </a:lnTo>
                  <a:lnTo>
                    <a:pt x="876085" y="306994"/>
                  </a:lnTo>
                  <a:lnTo>
                    <a:pt x="877371" y="306057"/>
                  </a:lnTo>
                  <a:lnTo>
                    <a:pt x="878661" y="306994"/>
                  </a:lnTo>
                  <a:lnTo>
                    <a:pt x="879946" y="306994"/>
                  </a:lnTo>
                  <a:lnTo>
                    <a:pt x="881236" y="306057"/>
                  </a:lnTo>
                  <a:lnTo>
                    <a:pt x="882522" y="306994"/>
                  </a:lnTo>
                  <a:lnTo>
                    <a:pt x="883812" y="306057"/>
                  </a:lnTo>
                  <a:lnTo>
                    <a:pt x="885097" y="305121"/>
                  </a:lnTo>
                  <a:lnTo>
                    <a:pt x="886383" y="306057"/>
                  </a:lnTo>
                  <a:lnTo>
                    <a:pt x="887673" y="306994"/>
                  </a:lnTo>
                  <a:lnTo>
                    <a:pt x="888959" y="306994"/>
                  </a:lnTo>
                  <a:lnTo>
                    <a:pt x="890248" y="306994"/>
                  </a:lnTo>
                  <a:lnTo>
                    <a:pt x="891534" y="306057"/>
                  </a:lnTo>
                  <a:lnTo>
                    <a:pt x="892824" y="306994"/>
                  </a:lnTo>
                  <a:lnTo>
                    <a:pt x="894110" y="306994"/>
                  </a:lnTo>
                  <a:lnTo>
                    <a:pt x="895395" y="306994"/>
                  </a:lnTo>
                  <a:lnTo>
                    <a:pt x="896685" y="306994"/>
                  </a:lnTo>
                  <a:lnTo>
                    <a:pt x="897971" y="306057"/>
                  </a:lnTo>
                  <a:lnTo>
                    <a:pt x="899261" y="306994"/>
                  </a:lnTo>
                  <a:lnTo>
                    <a:pt x="900546" y="306994"/>
                  </a:lnTo>
                  <a:lnTo>
                    <a:pt x="901836" y="306057"/>
                  </a:lnTo>
                  <a:lnTo>
                    <a:pt x="903122" y="306994"/>
                  </a:lnTo>
                  <a:lnTo>
                    <a:pt x="904407" y="306994"/>
                  </a:lnTo>
                  <a:lnTo>
                    <a:pt x="905697" y="306057"/>
                  </a:lnTo>
                  <a:lnTo>
                    <a:pt x="906983" y="306994"/>
                  </a:lnTo>
                  <a:lnTo>
                    <a:pt x="908273" y="306994"/>
                  </a:lnTo>
                  <a:lnTo>
                    <a:pt x="909558" y="306057"/>
                  </a:lnTo>
                  <a:lnTo>
                    <a:pt x="910848" y="306994"/>
                  </a:lnTo>
                  <a:lnTo>
                    <a:pt x="912134" y="306994"/>
                  </a:lnTo>
                  <a:lnTo>
                    <a:pt x="913420" y="306994"/>
                  </a:lnTo>
                  <a:lnTo>
                    <a:pt x="914709" y="306057"/>
                  </a:lnTo>
                  <a:lnTo>
                    <a:pt x="915995" y="306994"/>
                  </a:lnTo>
                  <a:lnTo>
                    <a:pt x="917285" y="306994"/>
                  </a:lnTo>
                  <a:lnTo>
                    <a:pt x="918571" y="306057"/>
                  </a:lnTo>
                  <a:lnTo>
                    <a:pt x="919860" y="306994"/>
                  </a:lnTo>
                  <a:lnTo>
                    <a:pt x="921146" y="306057"/>
                  </a:lnTo>
                  <a:lnTo>
                    <a:pt x="922432" y="306057"/>
                  </a:lnTo>
                  <a:lnTo>
                    <a:pt x="923722" y="306994"/>
                  </a:lnTo>
                  <a:lnTo>
                    <a:pt x="925007" y="304184"/>
                  </a:lnTo>
                  <a:lnTo>
                    <a:pt x="926297" y="306057"/>
                  </a:lnTo>
                  <a:lnTo>
                    <a:pt x="927583" y="306057"/>
                  </a:lnTo>
                  <a:lnTo>
                    <a:pt x="928873" y="304184"/>
                  </a:lnTo>
                  <a:lnTo>
                    <a:pt x="930158" y="306994"/>
                  </a:lnTo>
                  <a:lnTo>
                    <a:pt x="931444" y="306994"/>
                  </a:lnTo>
                  <a:lnTo>
                    <a:pt x="932734" y="306994"/>
                  </a:lnTo>
                  <a:lnTo>
                    <a:pt x="934019" y="306994"/>
                  </a:lnTo>
                  <a:lnTo>
                    <a:pt x="935309" y="306994"/>
                  </a:lnTo>
                  <a:lnTo>
                    <a:pt x="936595" y="306994"/>
                  </a:lnTo>
                  <a:lnTo>
                    <a:pt x="937885" y="306994"/>
                  </a:lnTo>
                  <a:lnTo>
                    <a:pt x="939171" y="306994"/>
                  </a:lnTo>
                  <a:lnTo>
                    <a:pt x="940456" y="306994"/>
                  </a:lnTo>
                  <a:lnTo>
                    <a:pt x="941746" y="306994"/>
                  </a:lnTo>
                  <a:lnTo>
                    <a:pt x="943032" y="306994"/>
                  </a:lnTo>
                  <a:lnTo>
                    <a:pt x="944322" y="306994"/>
                  </a:lnTo>
                  <a:lnTo>
                    <a:pt x="945607" y="306994"/>
                  </a:lnTo>
                  <a:lnTo>
                    <a:pt x="946897" y="306994"/>
                  </a:lnTo>
                  <a:lnTo>
                    <a:pt x="948183" y="306994"/>
                  </a:lnTo>
                  <a:lnTo>
                    <a:pt x="949468" y="306994"/>
                  </a:lnTo>
                  <a:lnTo>
                    <a:pt x="950758" y="306057"/>
                  </a:lnTo>
                  <a:lnTo>
                    <a:pt x="952044" y="306057"/>
                  </a:lnTo>
                  <a:lnTo>
                    <a:pt x="953334" y="306994"/>
                  </a:lnTo>
                  <a:lnTo>
                    <a:pt x="954619" y="306994"/>
                  </a:lnTo>
                  <a:lnTo>
                    <a:pt x="955909" y="306994"/>
                  </a:lnTo>
                  <a:lnTo>
                    <a:pt x="957195" y="306994"/>
                  </a:lnTo>
                  <a:lnTo>
                    <a:pt x="958481" y="306994"/>
                  </a:lnTo>
                  <a:lnTo>
                    <a:pt x="959770" y="306994"/>
                  </a:lnTo>
                  <a:lnTo>
                    <a:pt x="961056" y="306994"/>
                  </a:lnTo>
                  <a:lnTo>
                    <a:pt x="962346" y="306994"/>
                  </a:lnTo>
                  <a:lnTo>
                    <a:pt x="963632" y="306994"/>
                  </a:lnTo>
                  <a:lnTo>
                    <a:pt x="964921" y="306994"/>
                  </a:lnTo>
                  <a:lnTo>
                    <a:pt x="966207" y="306994"/>
                  </a:lnTo>
                  <a:lnTo>
                    <a:pt x="967493" y="306994"/>
                  </a:lnTo>
                  <a:lnTo>
                    <a:pt x="968783" y="306994"/>
                  </a:lnTo>
                  <a:lnTo>
                    <a:pt x="970068" y="306994"/>
                  </a:lnTo>
                  <a:lnTo>
                    <a:pt x="971358" y="306994"/>
                  </a:lnTo>
                  <a:lnTo>
                    <a:pt x="972644" y="306994"/>
                  </a:lnTo>
                  <a:lnTo>
                    <a:pt x="973934" y="306994"/>
                  </a:lnTo>
                  <a:lnTo>
                    <a:pt x="975219" y="306994"/>
                  </a:lnTo>
                  <a:lnTo>
                    <a:pt x="976505" y="306994"/>
                  </a:lnTo>
                  <a:lnTo>
                    <a:pt x="977795" y="306994"/>
                  </a:lnTo>
                  <a:lnTo>
                    <a:pt x="979080" y="306994"/>
                  </a:lnTo>
                  <a:lnTo>
                    <a:pt x="980370" y="306994"/>
                  </a:lnTo>
                  <a:lnTo>
                    <a:pt x="981656" y="306994"/>
                  </a:lnTo>
                  <a:lnTo>
                    <a:pt x="982946" y="306057"/>
                  </a:lnTo>
                  <a:lnTo>
                    <a:pt x="984232" y="306994"/>
                  </a:lnTo>
                  <a:lnTo>
                    <a:pt x="985517" y="306994"/>
                  </a:lnTo>
                  <a:lnTo>
                    <a:pt x="986807" y="306994"/>
                  </a:lnTo>
                  <a:lnTo>
                    <a:pt x="988093" y="306994"/>
                  </a:lnTo>
                  <a:lnTo>
                    <a:pt x="989382" y="306994"/>
                  </a:lnTo>
                  <a:lnTo>
                    <a:pt x="990668" y="306994"/>
                  </a:lnTo>
                  <a:lnTo>
                    <a:pt x="991958" y="306994"/>
                  </a:lnTo>
                  <a:lnTo>
                    <a:pt x="993244" y="306994"/>
                  </a:lnTo>
                  <a:lnTo>
                    <a:pt x="994533" y="306994"/>
                  </a:lnTo>
                  <a:lnTo>
                    <a:pt x="995819" y="306994"/>
                  </a:lnTo>
                  <a:lnTo>
                    <a:pt x="997105" y="306994"/>
                  </a:lnTo>
                  <a:lnTo>
                    <a:pt x="998395" y="306057"/>
                  </a:lnTo>
                  <a:lnTo>
                    <a:pt x="999680" y="306994"/>
                  </a:lnTo>
                  <a:lnTo>
                    <a:pt x="1000970" y="306994"/>
                  </a:lnTo>
                  <a:lnTo>
                    <a:pt x="1002256" y="306994"/>
                  </a:lnTo>
                  <a:lnTo>
                    <a:pt x="1003546" y="306994"/>
                  </a:lnTo>
                  <a:lnTo>
                    <a:pt x="1004831" y="306994"/>
                  </a:lnTo>
                  <a:lnTo>
                    <a:pt x="1006117" y="306994"/>
                  </a:lnTo>
                  <a:lnTo>
                    <a:pt x="1007407" y="306994"/>
                  </a:lnTo>
                  <a:lnTo>
                    <a:pt x="1008693" y="306994"/>
                  </a:lnTo>
                  <a:lnTo>
                    <a:pt x="1009982" y="306994"/>
                  </a:lnTo>
                  <a:lnTo>
                    <a:pt x="1011268" y="306994"/>
                  </a:lnTo>
                  <a:lnTo>
                    <a:pt x="1012558" y="306994"/>
                  </a:lnTo>
                  <a:lnTo>
                    <a:pt x="1013844" y="306994"/>
                  </a:lnTo>
                  <a:lnTo>
                    <a:pt x="1015129" y="306994"/>
                  </a:lnTo>
                  <a:lnTo>
                    <a:pt x="1016419" y="306994"/>
                  </a:lnTo>
                  <a:lnTo>
                    <a:pt x="1017705" y="306994"/>
                  </a:lnTo>
                  <a:lnTo>
                    <a:pt x="1018995" y="306994"/>
                  </a:lnTo>
                  <a:lnTo>
                    <a:pt x="1020280" y="306994"/>
                  </a:lnTo>
                  <a:lnTo>
                    <a:pt x="1021570" y="306994"/>
                  </a:lnTo>
                  <a:lnTo>
                    <a:pt x="1022856" y="306994"/>
                  </a:lnTo>
                  <a:lnTo>
                    <a:pt x="1024141" y="306994"/>
                  </a:lnTo>
                  <a:lnTo>
                    <a:pt x="1025431" y="306994"/>
                  </a:lnTo>
                  <a:lnTo>
                    <a:pt x="1026717" y="306994"/>
                  </a:lnTo>
                  <a:lnTo>
                    <a:pt x="1028007" y="306994"/>
                  </a:lnTo>
                  <a:lnTo>
                    <a:pt x="1029292" y="306994"/>
                  </a:lnTo>
                  <a:lnTo>
                    <a:pt x="1030582" y="306994"/>
                  </a:lnTo>
                  <a:lnTo>
                    <a:pt x="1031868" y="306994"/>
                  </a:lnTo>
                  <a:lnTo>
                    <a:pt x="1033158" y="306994"/>
                  </a:lnTo>
                  <a:lnTo>
                    <a:pt x="1034443" y="306994"/>
                  </a:lnTo>
                  <a:lnTo>
                    <a:pt x="1035729" y="306994"/>
                  </a:lnTo>
                  <a:lnTo>
                    <a:pt x="1037019" y="306994"/>
                  </a:lnTo>
                  <a:lnTo>
                    <a:pt x="1038305" y="306994"/>
                  </a:lnTo>
                  <a:lnTo>
                    <a:pt x="1039594" y="306994"/>
                  </a:lnTo>
                  <a:lnTo>
                    <a:pt x="1040880" y="306994"/>
                  </a:lnTo>
                  <a:lnTo>
                    <a:pt x="1042170" y="306994"/>
                  </a:lnTo>
                  <a:lnTo>
                    <a:pt x="1043456" y="306994"/>
                  </a:lnTo>
                  <a:lnTo>
                    <a:pt x="1044741" y="306057"/>
                  </a:lnTo>
                  <a:lnTo>
                    <a:pt x="1046031" y="306057"/>
                  </a:lnTo>
                  <a:lnTo>
                    <a:pt x="1047317" y="306994"/>
                  </a:lnTo>
                  <a:lnTo>
                    <a:pt x="1048607" y="306994"/>
                  </a:lnTo>
                  <a:lnTo>
                    <a:pt x="1049892" y="306994"/>
                  </a:lnTo>
                  <a:lnTo>
                    <a:pt x="1051182" y="306994"/>
                  </a:lnTo>
                  <a:lnTo>
                    <a:pt x="1052468" y="306994"/>
                  </a:lnTo>
                  <a:lnTo>
                    <a:pt x="1053754" y="306994"/>
                  </a:lnTo>
                  <a:lnTo>
                    <a:pt x="1055043" y="306994"/>
                  </a:lnTo>
                  <a:lnTo>
                    <a:pt x="1056329" y="306994"/>
                  </a:lnTo>
                  <a:lnTo>
                    <a:pt x="1057619" y="306994"/>
                  </a:lnTo>
                  <a:lnTo>
                    <a:pt x="1058905" y="306994"/>
                  </a:lnTo>
                  <a:lnTo>
                    <a:pt x="1060194" y="306994"/>
                  </a:lnTo>
                  <a:lnTo>
                    <a:pt x="1061480" y="306994"/>
                  </a:lnTo>
                  <a:lnTo>
                    <a:pt x="1062766" y="306994"/>
                  </a:lnTo>
                  <a:lnTo>
                    <a:pt x="1064056" y="306057"/>
                  </a:lnTo>
                  <a:lnTo>
                    <a:pt x="1065341" y="306994"/>
                  </a:lnTo>
                  <a:lnTo>
                    <a:pt x="1066631" y="306994"/>
                  </a:lnTo>
                  <a:lnTo>
                    <a:pt x="1067917" y="306994"/>
                  </a:lnTo>
                  <a:lnTo>
                    <a:pt x="1069207" y="306994"/>
                  </a:lnTo>
                  <a:lnTo>
                    <a:pt x="1070492" y="306994"/>
                  </a:lnTo>
                  <a:lnTo>
                    <a:pt x="1071778" y="306994"/>
                  </a:lnTo>
                  <a:lnTo>
                    <a:pt x="1073068" y="306994"/>
                  </a:lnTo>
                  <a:lnTo>
                    <a:pt x="1074353" y="306994"/>
                  </a:lnTo>
                  <a:lnTo>
                    <a:pt x="1075643" y="306994"/>
                  </a:lnTo>
                  <a:lnTo>
                    <a:pt x="1076929" y="306057"/>
                  </a:lnTo>
                  <a:lnTo>
                    <a:pt x="1078219" y="306994"/>
                  </a:lnTo>
                  <a:lnTo>
                    <a:pt x="1079505" y="306994"/>
                  </a:lnTo>
                  <a:lnTo>
                    <a:pt x="1080790" y="306994"/>
                  </a:lnTo>
                  <a:lnTo>
                    <a:pt x="1082080" y="306994"/>
                  </a:lnTo>
                  <a:lnTo>
                    <a:pt x="1083366" y="306994"/>
                  </a:lnTo>
                  <a:lnTo>
                    <a:pt x="1084656" y="306994"/>
                  </a:lnTo>
                  <a:lnTo>
                    <a:pt x="1085941" y="306994"/>
                  </a:lnTo>
                  <a:lnTo>
                    <a:pt x="1087231" y="306994"/>
                  </a:lnTo>
                  <a:lnTo>
                    <a:pt x="1088517" y="306994"/>
                  </a:lnTo>
                  <a:lnTo>
                    <a:pt x="1089802" y="306994"/>
                  </a:lnTo>
                  <a:lnTo>
                    <a:pt x="1091092" y="306994"/>
                  </a:lnTo>
                  <a:lnTo>
                    <a:pt x="1092378" y="306994"/>
                  </a:lnTo>
                  <a:lnTo>
                    <a:pt x="1093668" y="306994"/>
                  </a:lnTo>
                  <a:lnTo>
                    <a:pt x="1094953" y="306994"/>
                  </a:lnTo>
                  <a:lnTo>
                    <a:pt x="1096243" y="306994"/>
                  </a:lnTo>
                  <a:lnTo>
                    <a:pt x="1097529" y="306994"/>
                  </a:lnTo>
                  <a:lnTo>
                    <a:pt x="1098815" y="306994"/>
                  </a:lnTo>
                  <a:lnTo>
                    <a:pt x="1100104" y="306994"/>
                  </a:lnTo>
                  <a:lnTo>
                    <a:pt x="1101390" y="306994"/>
                  </a:lnTo>
                  <a:lnTo>
                    <a:pt x="1102680" y="306994"/>
                  </a:lnTo>
                  <a:lnTo>
                    <a:pt x="1103966" y="306994"/>
                  </a:lnTo>
                  <a:lnTo>
                    <a:pt x="1105255" y="306994"/>
                  </a:lnTo>
                  <a:lnTo>
                    <a:pt x="1106541" y="306994"/>
                  </a:lnTo>
                  <a:lnTo>
                    <a:pt x="1107827" y="306994"/>
                  </a:lnTo>
                  <a:lnTo>
                    <a:pt x="1109117" y="306994"/>
                  </a:lnTo>
                  <a:lnTo>
                    <a:pt x="1110402" y="306994"/>
                  </a:lnTo>
                  <a:lnTo>
                    <a:pt x="1111692" y="306994"/>
                  </a:lnTo>
                  <a:lnTo>
                    <a:pt x="1112978" y="306994"/>
                  </a:lnTo>
                  <a:lnTo>
                    <a:pt x="1114268" y="306994"/>
                  </a:lnTo>
                  <a:lnTo>
                    <a:pt x="1115553" y="306994"/>
                  </a:lnTo>
                  <a:lnTo>
                    <a:pt x="1116839" y="306994"/>
                  </a:lnTo>
                  <a:lnTo>
                    <a:pt x="1118129" y="306994"/>
                  </a:lnTo>
                  <a:lnTo>
                    <a:pt x="1119414" y="306994"/>
                  </a:lnTo>
                  <a:lnTo>
                    <a:pt x="1120704" y="306994"/>
                  </a:lnTo>
                  <a:lnTo>
                    <a:pt x="1121990" y="306994"/>
                  </a:lnTo>
                  <a:lnTo>
                    <a:pt x="1123280" y="306994"/>
                  </a:lnTo>
                  <a:lnTo>
                    <a:pt x="1124565" y="306994"/>
                  </a:lnTo>
                  <a:lnTo>
                    <a:pt x="1125851" y="306994"/>
                  </a:lnTo>
                  <a:lnTo>
                    <a:pt x="1127141" y="306994"/>
                  </a:lnTo>
                  <a:lnTo>
                    <a:pt x="1128427" y="306994"/>
                  </a:lnTo>
                  <a:lnTo>
                    <a:pt x="1129717" y="306994"/>
                  </a:lnTo>
                  <a:lnTo>
                    <a:pt x="1131002" y="306994"/>
                  </a:lnTo>
                  <a:lnTo>
                    <a:pt x="1132292" y="306994"/>
                  </a:lnTo>
                  <a:lnTo>
                    <a:pt x="1133578" y="306994"/>
                  </a:lnTo>
                  <a:lnTo>
                    <a:pt x="1134863" y="306994"/>
                  </a:lnTo>
                  <a:lnTo>
                    <a:pt x="1136153" y="306994"/>
                  </a:lnTo>
                  <a:lnTo>
                    <a:pt x="1137439" y="306994"/>
                  </a:lnTo>
                  <a:lnTo>
                    <a:pt x="1138729" y="306994"/>
                  </a:lnTo>
                  <a:lnTo>
                    <a:pt x="1140014" y="306994"/>
                  </a:lnTo>
                  <a:lnTo>
                    <a:pt x="1141304" y="306994"/>
                  </a:lnTo>
                  <a:lnTo>
                    <a:pt x="1142590" y="306994"/>
                  </a:lnTo>
                  <a:lnTo>
                    <a:pt x="1143876" y="306994"/>
                  </a:lnTo>
                  <a:lnTo>
                    <a:pt x="1145165" y="306994"/>
                  </a:lnTo>
                  <a:lnTo>
                    <a:pt x="1146451" y="306994"/>
                  </a:lnTo>
                  <a:lnTo>
                    <a:pt x="1147741" y="306994"/>
                  </a:lnTo>
                  <a:lnTo>
                    <a:pt x="1149027" y="306994"/>
                  </a:lnTo>
                  <a:lnTo>
                    <a:pt x="1150316" y="306994"/>
                  </a:lnTo>
                  <a:lnTo>
                    <a:pt x="1151602" y="306994"/>
                  </a:lnTo>
                  <a:lnTo>
                    <a:pt x="1152888" y="306994"/>
                  </a:lnTo>
                  <a:lnTo>
                    <a:pt x="1154178" y="306994"/>
                  </a:lnTo>
                  <a:lnTo>
                    <a:pt x="1155463" y="306994"/>
                  </a:lnTo>
                  <a:lnTo>
                    <a:pt x="1156753" y="306994"/>
                  </a:lnTo>
                  <a:lnTo>
                    <a:pt x="1158039" y="306994"/>
                  </a:lnTo>
                  <a:lnTo>
                    <a:pt x="1159329" y="306994"/>
                  </a:lnTo>
                  <a:lnTo>
                    <a:pt x="1160614" y="306994"/>
                  </a:lnTo>
                  <a:lnTo>
                    <a:pt x="1161900" y="306994"/>
                  </a:lnTo>
                  <a:lnTo>
                    <a:pt x="1163190" y="306994"/>
                  </a:lnTo>
                  <a:lnTo>
                    <a:pt x="1164475" y="306994"/>
                  </a:lnTo>
                  <a:lnTo>
                    <a:pt x="1165765" y="306994"/>
                  </a:lnTo>
                  <a:lnTo>
                    <a:pt x="1167051" y="306994"/>
                  </a:lnTo>
                  <a:lnTo>
                    <a:pt x="1168341" y="306994"/>
                  </a:lnTo>
                  <a:lnTo>
                    <a:pt x="1169626" y="306994"/>
                  </a:lnTo>
                  <a:lnTo>
                    <a:pt x="1170912" y="306994"/>
                  </a:lnTo>
                  <a:lnTo>
                    <a:pt x="1172202" y="306994"/>
                  </a:lnTo>
                  <a:lnTo>
                    <a:pt x="1173488" y="306994"/>
                  </a:lnTo>
                  <a:lnTo>
                    <a:pt x="1174777" y="306994"/>
                  </a:lnTo>
                  <a:lnTo>
                    <a:pt x="1176063" y="306994"/>
                  </a:lnTo>
                  <a:lnTo>
                    <a:pt x="1177353" y="306994"/>
                  </a:lnTo>
                  <a:lnTo>
                    <a:pt x="1178639" y="306994"/>
                  </a:lnTo>
                  <a:lnTo>
                    <a:pt x="1179928" y="306994"/>
                  </a:lnTo>
                  <a:lnTo>
                    <a:pt x="1181214" y="306994"/>
                  </a:lnTo>
                  <a:lnTo>
                    <a:pt x="1182500" y="306994"/>
                  </a:lnTo>
                  <a:lnTo>
                    <a:pt x="1183790" y="306994"/>
                  </a:lnTo>
                  <a:lnTo>
                    <a:pt x="1185075" y="306994"/>
                  </a:lnTo>
                  <a:lnTo>
                    <a:pt x="1186365" y="306994"/>
                  </a:lnTo>
                  <a:lnTo>
                    <a:pt x="1187651" y="306994"/>
                  </a:lnTo>
                  <a:lnTo>
                    <a:pt x="1188941" y="306994"/>
                  </a:lnTo>
                  <a:lnTo>
                    <a:pt x="1190226" y="306994"/>
                  </a:lnTo>
                  <a:lnTo>
                    <a:pt x="1191512" y="306994"/>
                  </a:lnTo>
                  <a:lnTo>
                    <a:pt x="1192802" y="306994"/>
                  </a:lnTo>
                  <a:lnTo>
                    <a:pt x="1194088" y="306994"/>
                  </a:lnTo>
                  <a:lnTo>
                    <a:pt x="1195377" y="306994"/>
                  </a:lnTo>
                  <a:lnTo>
                    <a:pt x="1196663" y="306994"/>
                  </a:lnTo>
                  <a:lnTo>
                    <a:pt x="1197953" y="306994"/>
                  </a:lnTo>
                  <a:lnTo>
                    <a:pt x="1199239" y="306994"/>
                  </a:lnTo>
                  <a:lnTo>
                    <a:pt x="1200524" y="306994"/>
                  </a:lnTo>
                  <a:lnTo>
                    <a:pt x="1201814" y="306994"/>
                  </a:lnTo>
                  <a:lnTo>
                    <a:pt x="1203100" y="306994"/>
                  </a:lnTo>
                  <a:lnTo>
                    <a:pt x="1204390" y="306994"/>
                  </a:lnTo>
                  <a:lnTo>
                    <a:pt x="1205675" y="306994"/>
                  </a:lnTo>
                  <a:lnTo>
                    <a:pt x="1206965" y="306994"/>
                  </a:lnTo>
                  <a:lnTo>
                    <a:pt x="1208251" y="306994"/>
                  </a:lnTo>
                  <a:lnTo>
                    <a:pt x="1209536" y="306994"/>
                  </a:lnTo>
                  <a:lnTo>
                    <a:pt x="1210826" y="306994"/>
                  </a:lnTo>
                  <a:lnTo>
                    <a:pt x="1212112" y="306994"/>
                  </a:lnTo>
                  <a:lnTo>
                    <a:pt x="1213402" y="306994"/>
                  </a:lnTo>
                  <a:lnTo>
                    <a:pt x="1214687" y="306994"/>
                  </a:lnTo>
                  <a:lnTo>
                    <a:pt x="1215977" y="306994"/>
                  </a:lnTo>
                  <a:lnTo>
                    <a:pt x="1217263" y="306994"/>
                  </a:lnTo>
                  <a:lnTo>
                    <a:pt x="1218553" y="306994"/>
                  </a:lnTo>
                  <a:lnTo>
                    <a:pt x="1219838" y="306994"/>
                  </a:lnTo>
                  <a:lnTo>
                    <a:pt x="1221124" y="306994"/>
                  </a:lnTo>
                  <a:lnTo>
                    <a:pt x="1222414" y="306994"/>
                  </a:lnTo>
                  <a:lnTo>
                    <a:pt x="1223700" y="306994"/>
                  </a:lnTo>
                  <a:lnTo>
                    <a:pt x="1224989" y="306994"/>
                  </a:lnTo>
                  <a:lnTo>
                    <a:pt x="1226275" y="306994"/>
                  </a:lnTo>
                  <a:lnTo>
                    <a:pt x="1227565" y="306994"/>
                  </a:lnTo>
                  <a:lnTo>
                    <a:pt x="1228851" y="306994"/>
                  </a:lnTo>
                  <a:lnTo>
                    <a:pt x="1230136" y="306994"/>
                  </a:lnTo>
                  <a:lnTo>
                    <a:pt x="1231426" y="306994"/>
                  </a:lnTo>
                  <a:lnTo>
                    <a:pt x="1232712" y="306994"/>
                  </a:lnTo>
                  <a:lnTo>
                    <a:pt x="1234002" y="306994"/>
                  </a:lnTo>
                  <a:lnTo>
                    <a:pt x="1235287" y="306994"/>
                  </a:lnTo>
                  <a:lnTo>
                    <a:pt x="1236577" y="306994"/>
                  </a:lnTo>
                  <a:lnTo>
                    <a:pt x="1237863" y="306994"/>
                  </a:lnTo>
                  <a:lnTo>
                    <a:pt x="1239149" y="306994"/>
                  </a:lnTo>
                  <a:lnTo>
                    <a:pt x="1240438" y="306994"/>
                  </a:lnTo>
                  <a:lnTo>
                    <a:pt x="1241724" y="306994"/>
                  </a:lnTo>
                  <a:lnTo>
                    <a:pt x="1243014" y="306994"/>
                  </a:lnTo>
                  <a:lnTo>
                    <a:pt x="1244300" y="306994"/>
                  </a:lnTo>
                  <a:lnTo>
                    <a:pt x="1245589" y="306994"/>
                  </a:lnTo>
                  <a:lnTo>
                    <a:pt x="1246875" y="306994"/>
                  </a:lnTo>
                  <a:lnTo>
                    <a:pt x="1248161" y="306994"/>
                  </a:lnTo>
                  <a:lnTo>
                    <a:pt x="1249451" y="306994"/>
                  </a:lnTo>
                  <a:lnTo>
                    <a:pt x="1250736" y="306994"/>
                  </a:lnTo>
                  <a:lnTo>
                    <a:pt x="1252026" y="306994"/>
                  </a:lnTo>
                  <a:lnTo>
                    <a:pt x="1253312" y="306994"/>
                  </a:lnTo>
                  <a:lnTo>
                    <a:pt x="1254602" y="306994"/>
                  </a:lnTo>
                  <a:lnTo>
                    <a:pt x="1255887" y="306994"/>
                  </a:lnTo>
                  <a:lnTo>
                    <a:pt x="1257173" y="306994"/>
                  </a:lnTo>
                  <a:lnTo>
                    <a:pt x="1258463" y="306994"/>
                  </a:lnTo>
                  <a:lnTo>
                    <a:pt x="1259748" y="306994"/>
                  </a:lnTo>
                  <a:lnTo>
                    <a:pt x="1261038" y="306994"/>
                  </a:lnTo>
                  <a:lnTo>
                    <a:pt x="1262324" y="306994"/>
                  </a:lnTo>
                  <a:lnTo>
                    <a:pt x="1263614" y="306994"/>
                  </a:lnTo>
                  <a:lnTo>
                    <a:pt x="1264899" y="306994"/>
                  </a:lnTo>
                  <a:lnTo>
                    <a:pt x="1266185" y="306994"/>
                  </a:lnTo>
                  <a:lnTo>
                    <a:pt x="1267475" y="306994"/>
                  </a:lnTo>
                  <a:lnTo>
                    <a:pt x="1268761" y="306994"/>
                  </a:lnTo>
                  <a:lnTo>
                    <a:pt x="1270050" y="306994"/>
                  </a:lnTo>
                  <a:lnTo>
                    <a:pt x="1271336" y="306994"/>
                  </a:lnTo>
                  <a:lnTo>
                    <a:pt x="1272626" y="306994"/>
                  </a:lnTo>
                  <a:lnTo>
                    <a:pt x="1273912" y="306994"/>
                  </a:lnTo>
                  <a:lnTo>
                    <a:pt x="1275197" y="306994"/>
                  </a:lnTo>
                  <a:lnTo>
                    <a:pt x="1276487" y="306994"/>
                  </a:lnTo>
                  <a:lnTo>
                    <a:pt x="1277773" y="306994"/>
                  </a:lnTo>
                  <a:lnTo>
                    <a:pt x="1279063" y="306994"/>
                  </a:lnTo>
                  <a:lnTo>
                    <a:pt x="1280348" y="306994"/>
                  </a:lnTo>
                  <a:lnTo>
                    <a:pt x="1281638" y="306994"/>
                  </a:lnTo>
                  <a:lnTo>
                    <a:pt x="1282924" y="306994"/>
                  </a:lnTo>
                  <a:lnTo>
                    <a:pt x="1284210" y="306994"/>
                  </a:lnTo>
                  <a:lnTo>
                    <a:pt x="1285499" y="306994"/>
                  </a:lnTo>
                  <a:lnTo>
                    <a:pt x="1286785" y="304184"/>
                  </a:lnTo>
                  <a:lnTo>
                    <a:pt x="1288075" y="306994"/>
                  </a:lnTo>
                  <a:lnTo>
                    <a:pt x="1289361" y="306994"/>
                  </a:lnTo>
                  <a:lnTo>
                    <a:pt x="1290650" y="306994"/>
                  </a:lnTo>
                  <a:lnTo>
                    <a:pt x="1291936" y="306994"/>
                  </a:lnTo>
                  <a:lnTo>
                    <a:pt x="1293222" y="306994"/>
                  </a:lnTo>
                  <a:lnTo>
                    <a:pt x="1294512" y="306994"/>
                  </a:lnTo>
                  <a:lnTo>
                    <a:pt x="1295797" y="306994"/>
                  </a:lnTo>
                  <a:lnTo>
                    <a:pt x="1297087" y="306994"/>
                  </a:lnTo>
                  <a:lnTo>
                    <a:pt x="1298373" y="306057"/>
                  </a:lnTo>
                  <a:lnTo>
                    <a:pt x="1299663" y="306994"/>
                  </a:lnTo>
                  <a:lnTo>
                    <a:pt x="1300948" y="306994"/>
                  </a:lnTo>
                  <a:lnTo>
                    <a:pt x="1302234" y="306994"/>
                  </a:lnTo>
                  <a:lnTo>
                    <a:pt x="1303524" y="306994"/>
                  </a:lnTo>
                  <a:lnTo>
                    <a:pt x="1304809" y="306994"/>
                  </a:lnTo>
                  <a:lnTo>
                    <a:pt x="1306099" y="306994"/>
                  </a:lnTo>
                  <a:lnTo>
                    <a:pt x="1307385" y="306994"/>
                  </a:lnTo>
                  <a:lnTo>
                    <a:pt x="1308675" y="306994"/>
                  </a:lnTo>
                  <a:lnTo>
                    <a:pt x="1309960" y="306994"/>
                  </a:lnTo>
                  <a:lnTo>
                    <a:pt x="1311246" y="306994"/>
                  </a:lnTo>
                  <a:lnTo>
                    <a:pt x="1312536" y="306994"/>
                  </a:lnTo>
                  <a:lnTo>
                    <a:pt x="1313822" y="306994"/>
                  </a:lnTo>
                  <a:lnTo>
                    <a:pt x="1315111" y="306994"/>
                  </a:lnTo>
                  <a:lnTo>
                    <a:pt x="1316397" y="306994"/>
                  </a:lnTo>
                  <a:lnTo>
                    <a:pt x="1317687" y="306994"/>
                  </a:lnTo>
                  <a:lnTo>
                    <a:pt x="1318870" y="30699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D324664-35A6-AF90-0FE1-3062B794ADF1}"/>
                </a:ext>
              </a:extLst>
            </p:cNvPr>
            <p:cNvSpPr/>
            <p:nvPr/>
          </p:nvSpPr>
          <p:spPr>
            <a:xfrm>
              <a:off x="1257024" y="2331405"/>
              <a:ext cx="1318869" cy="1213938"/>
            </a:xfrm>
            <a:custGeom>
              <a:avLst/>
              <a:gdLst>
                <a:gd name="connsiteX0" fmla="*/ 0 w 1318869"/>
                <a:gd name="connsiteY0" fmla="*/ 1213939 h 1213938"/>
                <a:gd name="connsiteX1" fmla="*/ 608 w 1318869"/>
                <a:gd name="connsiteY1" fmla="*/ 1213939 h 1213938"/>
                <a:gd name="connsiteX2" fmla="*/ 1898 w 1318869"/>
                <a:gd name="connsiteY2" fmla="*/ 1213939 h 1213938"/>
                <a:gd name="connsiteX3" fmla="*/ 3183 w 1318869"/>
                <a:gd name="connsiteY3" fmla="*/ 1213939 h 1213938"/>
                <a:gd name="connsiteX4" fmla="*/ 4469 w 1318869"/>
                <a:gd name="connsiteY4" fmla="*/ 1213939 h 1213938"/>
                <a:gd name="connsiteX5" fmla="*/ 5759 w 1318869"/>
                <a:gd name="connsiteY5" fmla="*/ 1213939 h 1213938"/>
                <a:gd name="connsiteX6" fmla="*/ 7045 w 1318869"/>
                <a:gd name="connsiteY6" fmla="*/ 1213939 h 1213938"/>
                <a:gd name="connsiteX7" fmla="*/ 8334 w 1318869"/>
                <a:gd name="connsiteY7" fmla="*/ 1213939 h 1213938"/>
                <a:gd name="connsiteX8" fmla="*/ 9620 w 1318869"/>
                <a:gd name="connsiteY8" fmla="*/ 1213939 h 1213938"/>
                <a:gd name="connsiteX9" fmla="*/ 10910 w 1318869"/>
                <a:gd name="connsiteY9" fmla="*/ 1213939 h 1213938"/>
                <a:gd name="connsiteX10" fmla="*/ 12196 w 1318869"/>
                <a:gd name="connsiteY10" fmla="*/ 1213939 h 1213938"/>
                <a:gd name="connsiteX11" fmla="*/ 13481 w 1318869"/>
                <a:gd name="connsiteY11" fmla="*/ 1213939 h 1213938"/>
                <a:gd name="connsiteX12" fmla="*/ 14771 w 1318869"/>
                <a:gd name="connsiteY12" fmla="*/ 1213939 h 1213938"/>
                <a:gd name="connsiteX13" fmla="*/ 16057 w 1318869"/>
                <a:gd name="connsiteY13" fmla="*/ 1213939 h 1213938"/>
                <a:gd name="connsiteX14" fmla="*/ 17347 w 1318869"/>
                <a:gd name="connsiteY14" fmla="*/ 1213939 h 1213938"/>
                <a:gd name="connsiteX15" fmla="*/ 18632 w 1318869"/>
                <a:gd name="connsiteY15" fmla="*/ 1213939 h 1213938"/>
                <a:gd name="connsiteX16" fmla="*/ 19922 w 1318869"/>
                <a:gd name="connsiteY16" fmla="*/ 1213939 h 1213938"/>
                <a:gd name="connsiteX17" fmla="*/ 21208 w 1318869"/>
                <a:gd name="connsiteY17" fmla="*/ 1213939 h 1213938"/>
                <a:gd name="connsiteX18" fmla="*/ 22494 w 1318869"/>
                <a:gd name="connsiteY18" fmla="*/ 1213939 h 1213938"/>
                <a:gd name="connsiteX19" fmla="*/ 23783 w 1318869"/>
                <a:gd name="connsiteY19" fmla="*/ 1213939 h 1213938"/>
                <a:gd name="connsiteX20" fmla="*/ 25069 w 1318869"/>
                <a:gd name="connsiteY20" fmla="*/ 1213939 h 1213938"/>
                <a:gd name="connsiteX21" fmla="*/ 26359 w 1318869"/>
                <a:gd name="connsiteY21" fmla="*/ 1213939 h 1213938"/>
                <a:gd name="connsiteX22" fmla="*/ 27645 w 1318869"/>
                <a:gd name="connsiteY22" fmla="*/ 1213939 h 1213938"/>
                <a:gd name="connsiteX23" fmla="*/ 28934 w 1318869"/>
                <a:gd name="connsiteY23" fmla="*/ 1213939 h 1213938"/>
                <a:gd name="connsiteX24" fmla="*/ 30220 w 1318869"/>
                <a:gd name="connsiteY24" fmla="*/ 1213939 h 1213938"/>
                <a:gd name="connsiteX25" fmla="*/ 31506 w 1318869"/>
                <a:gd name="connsiteY25" fmla="*/ 1213939 h 1213938"/>
                <a:gd name="connsiteX26" fmla="*/ 32796 w 1318869"/>
                <a:gd name="connsiteY26" fmla="*/ 1213939 h 1213938"/>
                <a:gd name="connsiteX27" fmla="*/ 34081 w 1318869"/>
                <a:gd name="connsiteY27" fmla="*/ 1213939 h 1213938"/>
                <a:gd name="connsiteX28" fmla="*/ 35371 w 1318869"/>
                <a:gd name="connsiteY28" fmla="*/ 1213939 h 1213938"/>
                <a:gd name="connsiteX29" fmla="*/ 36657 w 1318869"/>
                <a:gd name="connsiteY29" fmla="*/ 1213939 h 1213938"/>
                <a:gd name="connsiteX30" fmla="*/ 37947 w 1318869"/>
                <a:gd name="connsiteY30" fmla="*/ 1213939 h 1213938"/>
                <a:gd name="connsiteX31" fmla="*/ 39232 w 1318869"/>
                <a:gd name="connsiteY31" fmla="*/ 1213939 h 1213938"/>
                <a:gd name="connsiteX32" fmla="*/ 40518 w 1318869"/>
                <a:gd name="connsiteY32" fmla="*/ 1213939 h 1213938"/>
                <a:gd name="connsiteX33" fmla="*/ 41808 w 1318869"/>
                <a:gd name="connsiteY33" fmla="*/ 1213939 h 1213938"/>
                <a:gd name="connsiteX34" fmla="*/ 43093 w 1318869"/>
                <a:gd name="connsiteY34" fmla="*/ 1213939 h 1213938"/>
                <a:gd name="connsiteX35" fmla="*/ 44383 w 1318869"/>
                <a:gd name="connsiteY35" fmla="*/ 1213939 h 1213938"/>
                <a:gd name="connsiteX36" fmla="*/ 45669 w 1318869"/>
                <a:gd name="connsiteY36" fmla="*/ 1213939 h 1213938"/>
                <a:gd name="connsiteX37" fmla="*/ 46959 w 1318869"/>
                <a:gd name="connsiteY37" fmla="*/ 1213939 h 1213938"/>
                <a:gd name="connsiteX38" fmla="*/ 48244 w 1318869"/>
                <a:gd name="connsiteY38" fmla="*/ 1213939 h 1213938"/>
                <a:gd name="connsiteX39" fmla="*/ 49534 w 1318869"/>
                <a:gd name="connsiteY39" fmla="*/ 1213939 h 1213938"/>
                <a:gd name="connsiteX40" fmla="*/ 50820 w 1318869"/>
                <a:gd name="connsiteY40" fmla="*/ 1213939 h 1213938"/>
                <a:gd name="connsiteX41" fmla="*/ 52106 w 1318869"/>
                <a:gd name="connsiteY41" fmla="*/ 1213939 h 1213938"/>
                <a:gd name="connsiteX42" fmla="*/ 53395 w 1318869"/>
                <a:gd name="connsiteY42" fmla="*/ 1213939 h 1213938"/>
                <a:gd name="connsiteX43" fmla="*/ 54681 w 1318869"/>
                <a:gd name="connsiteY43" fmla="*/ 1213939 h 1213938"/>
                <a:gd name="connsiteX44" fmla="*/ 55971 w 1318869"/>
                <a:gd name="connsiteY44" fmla="*/ 1213939 h 1213938"/>
                <a:gd name="connsiteX45" fmla="*/ 57257 w 1318869"/>
                <a:gd name="connsiteY45" fmla="*/ 1213939 h 1213938"/>
                <a:gd name="connsiteX46" fmla="*/ 58546 w 1318869"/>
                <a:gd name="connsiteY46" fmla="*/ 1213939 h 1213938"/>
                <a:gd name="connsiteX47" fmla="*/ 59832 w 1318869"/>
                <a:gd name="connsiteY47" fmla="*/ 1213939 h 1213938"/>
                <a:gd name="connsiteX48" fmla="*/ 61118 w 1318869"/>
                <a:gd name="connsiteY48" fmla="*/ 1213939 h 1213938"/>
                <a:gd name="connsiteX49" fmla="*/ 62408 w 1318869"/>
                <a:gd name="connsiteY49" fmla="*/ 1213939 h 1213938"/>
                <a:gd name="connsiteX50" fmla="*/ 63693 w 1318869"/>
                <a:gd name="connsiteY50" fmla="*/ 1213939 h 1213938"/>
                <a:gd name="connsiteX51" fmla="*/ 64983 w 1318869"/>
                <a:gd name="connsiteY51" fmla="*/ 1213939 h 1213938"/>
                <a:gd name="connsiteX52" fmla="*/ 66269 w 1318869"/>
                <a:gd name="connsiteY52" fmla="*/ 1213939 h 1213938"/>
                <a:gd name="connsiteX53" fmla="*/ 67559 w 1318869"/>
                <a:gd name="connsiteY53" fmla="*/ 1213939 h 1213938"/>
                <a:gd name="connsiteX54" fmla="*/ 68844 w 1318869"/>
                <a:gd name="connsiteY54" fmla="*/ 1213939 h 1213938"/>
                <a:gd name="connsiteX55" fmla="*/ 70130 w 1318869"/>
                <a:gd name="connsiteY55" fmla="*/ 1213939 h 1213938"/>
                <a:gd name="connsiteX56" fmla="*/ 71420 w 1318869"/>
                <a:gd name="connsiteY56" fmla="*/ 1213939 h 1213938"/>
                <a:gd name="connsiteX57" fmla="*/ 72706 w 1318869"/>
                <a:gd name="connsiteY57" fmla="*/ 1213939 h 1213938"/>
                <a:gd name="connsiteX58" fmla="*/ 73995 w 1318869"/>
                <a:gd name="connsiteY58" fmla="*/ 1213939 h 1213938"/>
                <a:gd name="connsiteX59" fmla="*/ 75281 w 1318869"/>
                <a:gd name="connsiteY59" fmla="*/ 1213939 h 1213938"/>
                <a:gd name="connsiteX60" fmla="*/ 76571 w 1318869"/>
                <a:gd name="connsiteY60" fmla="*/ 1213939 h 1213938"/>
                <a:gd name="connsiteX61" fmla="*/ 77857 w 1318869"/>
                <a:gd name="connsiteY61" fmla="*/ 1213939 h 1213938"/>
                <a:gd name="connsiteX62" fmla="*/ 79142 w 1318869"/>
                <a:gd name="connsiteY62" fmla="*/ 1213939 h 1213938"/>
                <a:gd name="connsiteX63" fmla="*/ 80432 w 1318869"/>
                <a:gd name="connsiteY63" fmla="*/ 1213939 h 1213938"/>
                <a:gd name="connsiteX64" fmla="*/ 81718 w 1318869"/>
                <a:gd name="connsiteY64" fmla="*/ 1213939 h 1213938"/>
                <a:gd name="connsiteX65" fmla="*/ 83008 w 1318869"/>
                <a:gd name="connsiteY65" fmla="*/ 1213939 h 1213938"/>
                <a:gd name="connsiteX66" fmla="*/ 84293 w 1318869"/>
                <a:gd name="connsiteY66" fmla="*/ 1213939 h 1213938"/>
                <a:gd name="connsiteX67" fmla="*/ 85583 w 1318869"/>
                <a:gd name="connsiteY67" fmla="*/ 1213939 h 1213938"/>
                <a:gd name="connsiteX68" fmla="*/ 86869 w 1318869"/>
                <a:gd name="connsiteY68" fmla="*/ 1213939 h 1213938"/>
                <a:gd name="connsiteX69" fmla="*/ 88154 w 1318869"/>
                <a:gd name="connsiteY69" fmla="*/ 1213939 h 1213938"/>
                <a:gd name="connsiteX70" fmla="*/ 89444 w 1318869"/>
                <a:gd name="connsiteY70" fmla="*/ 1213939 h 1213938"/>
                <a:gd name="connsiteX71" fmla="*/ 90730 w 1318869"/>
                <a:gd name="connsiteY71" fmla="*/ 1213939 h 1213938"/>
                <a:gd name="connsiteX72" fmla="*/ 92020 w 1318869"/>
                <a:gd name="connsiteY72" fmla="*/ 1213939 h 1213938"/>
                <a:gd name="connsiteX73" fmla="*/ 93305 w 1318869"/>
                <a:gd name="connsiteY73" fmla="*/ 1213939 h 1213938"/>
                <a:gd name="connsiteX74" fmla="*/ 94595 w 1318869"/>
                <a:gd name="connsiteY74" fmla="*/ 1213939 h 1213938"/>
                <a:gd name="connsiteX75" fmla="*/ 95881 w 1318869"/>
                <a:gd name="connsiteY75" fmla="*/ 1213939 h 1213938"/>
                <a:gd name="connsiteX76" fmla="*/ 97167 w 1318869"/>
                <a:gd name="connsiteY76" fmla="*/ 1213939 h 1213938"/>
                <a:gd name="connsiteX77" fmla="*/ 98456 w 1318869"/>
                <a:gd name="connsiteY77" fmla="*/ 1213939 h 1213938"/>
                <a:gd name="connsiteX78" fmla="*/ 99742 w 1318869"/>
                <a:gd name="connsiteY78" fmla="*/ 1213939 h 1213938"/>
                <a:gd name="connsiteX79" fmla="*/ 101032 w 1318869"/>
                <a:gd name="connsiteY79" fmla="*/ 1213939 h 1213938"/>
                <a:gd name="connsiteX80" fmla="*/ 102318 w 1318869"/>
                <a:gd name="connsiteY80" fmla="*/ 1213939 h 1213938"/>
                <a:gd name="connsiteX81" fmla="*/ 103607 w 1318869"/>
                <a:gd name="connsiteY81" fmla="*/ 1213939 h 1213938"/>
                <a:gd name="connsiteX82" fmla="*/ 104893 w 1318869"/>
                <a:gd name="connsiteY82" fmla="*/ 1213939 h 1213938"/>
                <a:gd name="connsiteX83" fmla="*/ 106179 w 1318869"/>
                <a:gd name="connsiteY83" fmla="*/ 1213939 h 1213938"/>
                <a:gd name="connsiteX84" fmla="*/ 107469 w 1318869"/>
                <a:gd name="connsiteY84" fmla="*/ 1213939 h 1213938"/>
                <a:gd name="connsiteX85" fmla="*/ 108754 w 1318869"/>
                <a:gd name="connsiteY85" fmla="*/ 1213939 h 1213938"/>
                <a:gd name="connsiteX86" fmla="*/ 110044 w 1318869"/>
                <a:gd name="connsiteY86" fmla="*/ 1213939 h 1213938"/>
                <a:gd name="connsiteX87" fmla="*/ 111330 w 1318869"/>
                <a:gd name="connsiteY87" fmla="*/ 1213939 h 1213938"/>
                <a:gd name="connsiteX88" fmla="*/ 112620 w 1318869"/>
                <a:gd name="connsiteY88" fmla="*/ 1213939 h 1213938"/>
                <a:gd name="connsiteX89" fmla="*/ 113905 w 1318869"/>
                <a:gd name="connsiteY89" fmla="*/ 1213939 h 1213938"/>
                <a:gd name="connsiteX90" fmla="*/ 115191 w 1318869"/>
                <a:gd name="connsiteY90" fmla="*/ 1213939 h 1213938"/>
                <a:gd name="connsiteX91" fmla="*/ 116481 w 1318869"/>
                <a:gd name="connsiteY91" fmla="*/ 1213939 h 1213938"/>
                <a:gd name="connsiteX92" fmla="*/ 117767 w 1318869"/>
                <a:gd name="connsiteY92" fmla="*/ 1213939 h 1213938"/>
                <a:gd name="connsiteX93" fmla="*/ 119056 w 1318869"/>
                <a:gd name="connsiteY93" fmla="*/ 1213939 h 1213938"/>
                <a:gd name="connsiteX94" fmla="*/ 120342 w 1318869"/>
                <a:gd name="connsiteY94" fmla="*/ 1213939 h 1213938"/>
                <a:gd name="connsiteX95" fmla="*/ 121632 w 1318869"/>
                <a:gd name="connsiteY95" fmla="*/ 1213939 h 1213938"/>
                <a:gd name="connsiteX96" fmla="*/ 122918 w 1318869"/>
                <a:gd name="connsiteY96" fmla="*/ 1213939 h 1213938"/>
                <a:gd name="connsiteX97" fmla="*/ 124203 w 1318869"/>
                <a:gd name="connsiteY97" fmla="*/ 1213939 h 1213938"/>
                <a:gd name="connsiteX98" fmla="*/ 125493 w 1318869"/>
                <a:gd name="connsiteY98" fmla="*/ 1213939 h 1213938"/>
                <a:gd name="connsiteX99" fmla="*/ 126779 w 1318869"/>
                <a:gd name="connsiteY99" fmla="*/ 1213939 h 1213938"/>
                <a:gd name="connsiteX100" fmla="*/ 128069 w 1318869"/>
                <a:gd name="connsiteY100" fmla="*/ 1213939 h 1213938"/>
                <a:gd name="connsiteX101" fmla="*/ 129354 w 1318869"/>
                <a:gd name="connsiteY101" fmla="*/ 1213939 h 1213938"/>
                <a:gd name="connsiteX102" fmla="*/ 130644 w 1318869"/>
                <a:gd name="connsiteY102" fmla="*/ 1213939 h 1213938"/>
                <a:gd name="connsiteX103" fmla="*/ 131930 w 1318869"/>
                <a:gd name="connsiteY103" fmla="*/ 1213939 h 1213938"/>
                <a:gd name="connsiteX104" fmla="*/ 133215 w 1318869"/>
                <a:gd name="connsiteY104" fmla="*/ 1213939 h 1213938"/>
                <a:gd name="connsiteX105" fmla="*/ 134505 w 1318869"/>
                <a:gd name="connsiteY105" fmla="*/ 1213939 h 1213938"/>
                <a:gd name="connsiteX106" fmla="*/ 135791 w 1318869"/>
                <a:gd name="connsiteY106" fmla="*/ 1213939 h 1213938"/>
                <a:gd name="connsiteX107" fmla="*/ 137081 w 1318869"/>
                <a:gd name="connsiteY107" fmla="*/ 1213939 h 1213938"/>
                <a:gd name="connsiteX108" fmla="*/ 138366 w 1318869"/>
                <a:gd name="connsiteY108" fmla="*/ 1213939 h 1213938"/>
                <a:gd name="connsiteX109" fmla="*/ 139656 w 1318869"/>
                <a:gd name="connsiteY109" fmla="*/ 1213939 h 1213938"/>
                <a:gd name="connsiteX110" fmla="*/ 140942 w 1318869"/>
                <a:gd name="connsiteY110" fmla="*/ 1213939 h 1213938"/>
                <a:gd name="connsiteX111" fmla="*/ 142228 w 1318869"/>
                <a:gd name="connsiteY111" fmla="*/ 1213939 h 1213938"/>
                <a:gd name="connsiteX112" fmla="*/ 143517 w 1318869"/>
                <a:gd name="connsiteY112" fmla="*/ 1213939 h 1213938"/>
                <a:gd name="connsiteX113" fmla="*/ 144803 w 1318869"/>
                <a:gd name="connsiteY113" fmla="*/ 1213939 h 1213938"/>
                <a:gd name="connsiteX114" fmla="*/ 146093 w 1318869"/>
                <a:gd name="connsiteY114" fmla="*/ 1213939 h 1213938"/>
                <a:gd name="connsiteX115" fmla="*/ 147379 w 1318869"/>
                <a:gd name="connsiteY115" fmla="*/ 1213939 h 1213938"/>
                <a:gd name="connsiteX116" fmla="*/ 148668 w 1318869"/>
                <a:gd name="connsiteY116" fmla="*/ 1213939 h 1213938"/>
                <a:gd name="connsiteX117" fmla="*/ 149954 w 1318869"/>
                <a:gd name="connsiteY117" fmla="*/ 1213939 h 1213938"/>
                <a:gd name="connsiteX118" fmla="*/ 151240 w 1318869"/>
                <a:gd name="connsiteY118" fmla="*/ 1213939 h 1213938"/>
                <a:gd name="connsiteX119" fmla="*/ 152530 w 1318869"/>
                <a:gd name="connsiteY119" fmla="*/ 1213939 h 1213938"/>
                <a:gd name="connsiteX120" fmla="*/ 153815 w 1318869"/>
                <a:gd name="connsiteY120" fmla="*/ 1213939 h 1213938"/>
                <a:gd name="connsiteX121" fmla="*/ 155105 w 1318869"/>
                <a:gd name="connsiteY121" fmla="*/ 1213939 h 1213938"/>
                <a:gd name="connsiteX122" fmla="*/ 156391 w 1318869"/>
                <a:gd name="connsiteY122" fmla="*/ 1213939 h 1213938"/>
                <a:gd name="connsiteX123" fmla="*/ 157681 w 1318869"/>
                <a:gd name="connsiteY123" fmla="*/ 1213939 h 1213938"/>
                <a:gd name="connsiteX124" fmla="*/ 158966 w 1318869"/>
                <a:gd name="connsiteY124" fmla="*/ 1213939 h 1213938"/>
                <a:gd name="connsiteX125" fmla="*/ 160252 w 1318869"/>
                <a:gd name="connsiteY125" fmla="*/ 1213939 h 1213938"/>
                <a:gd name="connsiteX126" fmla="*/ 161542 w 1318869"/>
                <a:gd name="connsiteY126" fmla="*/ 1213939 h 1213938"/>
                <a:gd name="connsiteX127" fmla="*/ 162828 w 1318869"/>
                <a:gd name="connsiteY127" fmla="*/ 1213939 h 1213938"/>
                <a:gd name="connsiteX128" fmla="*/ 164117 w 1318869"/>
                <a:gd name="connsiteY128" fmla="*/ 1213939 h 1213938"/>
                <a:gd name="connsiteX129" fmla="*/ 165403 w 1318869"/>
                <a:gd name="connsiteY129" fmla="*/ 1213939 h 1213938"/>
                <a:gd name="connsiteX130" fmla="*/ 166693 w 1318869"/>
                <a:gd name="connsiteY130" fmla="*/ 1213939 h 1213938"/>
                <a:gd name="connsiteX131" fmla="*/ 167979 w 1318869"/>
                <a:gd name="connsiteY131" fmla="*/ 1213939 h 1213938"/>
                <a:gd name="connsiteX132" fmla="*/ 169264 w 1318869"/>
                <a:gd name="connsiteY132" fmla="*/ 1213939 h 1213938"/>
                <a:gd name="connsiteX133" fmla="*/ 170554 w 1318869"/>
                <a:gd name="connsiteY133" fmla="*/ 1213939 h 1213938"/>
                <a:gd name="connsiteX134" fmla="*/ 171840 w 1318869"/>
                <a:gd name="connsiteY134" fmla="*/ 1213939 h 1213938"/>
                <a:gd name="connsiteX135" fmla="*/ 173130 w 1318869"/>
                <a:gd name="connsiteY135" fmla="*/ 1213939 h 1213938"/>
                <a:gd name="connsiteX136" fmla="*/ 174415 w 1318869"/>
                <a:gd name="connsiteY136" fmla="*/ 1213939 h 1213938"/>
                <a:gd name="connsiteX137" fmla="*/ 175705 w 1318869"/>
                <a:gd name="connsiteY137" fmla="*/ 1213939 h 1213938"/>
                <a:gd name="connsiteX138" fmla="*/ 176991 w 1318869"/>
                <a:gd name="connsiteY138" fmla="*/ 1213939 h 1213938"/>
                <a:gd name="connsiteX139" fmla="*/ 178281 w 1318869"/>
                <a:gd name="connsiteY139" fmla="*/ 1213939 h 1213938"/>
                <a:gd name="connsiteX140" fmla="*/ 179566 w 1318869"/>
                <a:gd name="connsiteY140" fmla="*/ 1213939 h 1213938"/>
                <a:gd name="connsiteX141" fmla="*/ 180852 w 1318869"/>
                <a:gd name="connsiteY141" fmla="*/ 1213939 h 1213938"/>
                <a:gd name="connsiteX142" fmla="*/ 182142 w 1318869"/>
                <a:gd name="connsiteY142" fmla="*/ 1213939 h 1213938"/>
                <a:gd name="connsiteX143" fmla="*/ 183427 w 1318869"/>
                <a:gd name="connsiteY143" fmla="*/ 1213939 h 1213938"/>
                <a:gd name="connsiteX144" fmla="*/ 184717 w 1318869"/>
                <a:gd name="connsiteY144" fmla="*/ 1213939 h 1213938"/>
                <a:gd name="connsiteX145" fmla="*/ 186003 w 1318869"/>
                <a:gd name="connsiteY145" fmla="*/ 1213939 h 1213938"/>
                <a:gd name="connsiteX146" fmla="*/ 187293 w 1318869"/>
                <a:gd name="connsiteY146" fmla="*/ 1213939 h 1213938"/>
                <a:gd name="connsiteX147" fmla="*/ 188578 w 1318869"/>
                <a:gd name="connsiteY147" fmla="*/ 1213939 h 1213938"/>
                <a:gd name="connsiteX148" fmla="*/ 189864 w 1318869"/>
                <a:gd name="connsiteY148" fmla="*/ 1213939 h 1213938"/>
                <a:gd name="connsiteX149" fmla="*/ 191154 w 1318869"/>
                <a:gd name="connsiteY149" fmla="*/ 1213939 h 1213938"/>
                <a:gd name="connsiteX150" fmla="*/ 192440 w 1318869"/>
                <a:gd name="connsiteY150" fmla="*/ 1213939 h 1213938"/>
                <a:gd name="connsiteX151" fmla="*/ 193729 w 1318869"/>
                <a:gd name="connsiteY151" fmla="*/ 1213939 h 1213938"/>
                <a:gd name="connsiteX152" fmla="*/ 195015 w 1318869"/>
                <a:gd name="connsiteY152" fmla="*/ 1213939 h 1213938"/>
                <a:gd name="connsiteX153" fmla="*/ 196305 w 1318869"/>
                <a:gd name="connsiteY153" fmla="*/ 1213939 h 1213938"/>
                <a:gd name="connsiteX154" fmla="*/ 197591 w 1318869"/>
                <a:gd name="connsiteY154" fmla="*/ 1213939 h 1213938"/>
                <a:gd name="connsiteX155" fmla="*/ 198876 w 1318869"/>
                <a:gd name="connsiteY155" fmla="*/ 1213939 h 1213938"/>
                <a:gd name="connsiteX156" fmla="*/ 200166 w 1318869"/>
                <a:gd name="connsiteY156" fmla="*/ 1213939 h 1213938"/>
                <a:gd name="connsiteX157" fmla="*/ 201452 w 1318869"/>
                <a:gd name="connsiteY157" fmla="*/ 1213939 h 1213938"/>
                <a:gd name="connsiteX158" fmla="*/ 202742 w 1318869"/>
                <a:gd name="connsiteY158" fmla="*/ 1213939 h 1213938"/>
                <a:gd name="connsiteX159" fmla="*/ 204027 w 1318869"/>
                <a:gd name="connsiteY159" fmla="*/ 1213939 h 1213938"/>
                <a:gd name="connsiteX160" fmla="*/ 205317 w 1318869"/>
                <a:gd name="connsiteY160" fmla="*/ 1213939 h 1213938"/>
                <a:gd name="connsiteX161" fmla="*/ 206603 w 1318869"/>
                <a:gd name="connsiteY161" fmla="*/ 1213939 h 1213938"/>
                <a:gd name="connsiteX162" fmla="*/ 207889 w 1318869"/>
                <a:gd name="connsiteY162" fmla="*/ 1213939 h 1213938"/>
                <a:gd name="connsiteX163" fmla="*/ 209178 w 1318869"/>
                <a:gd name="connsiteY163" fmla="*/ 1213939 h 1213938"/>
                <a:gd name="connsiteX164" fmla="*/ 210464 w 1318869"/>
                <a:gd name="connsiteY164" fmla="*/ 1213939 h 1213938"/>
                <a:gd name="connsiteX165" fmla="*/ 211754 w 1318869"/>
                <a:gd name="connsiteY165" fmla="*/ 1213939 h 1213938"/>
                <a:gd name="connsiteX166" fmla="*/ 213040 w 1318869"/>
                <a:gd name="connsiteY166" fmla="*/ 1213939 h 1213938"/>
                <a:gd name="connsiteX167" fmla="*/ 214329 w 1318869"/>
                <a:gd name="connsiteY167" fmla="*/ 1213939 h 1213938"/>
                <a:gd name="connsiteX168" fmla="*/ 215615 w 1318869"/>
                <a:gd name="connsiteY168" fmla="*/ 1213939 h 1213938"/>
                <a:gd name="connsiteX169" fmla="*/ 216901 w 1318869"/>
                <a:gd name="connsiteY169" fmla="*/ 1213939 h 1213938"/>
                <a:gd name="connsiteX170" fmla="*/ 218191 w 1318869"/>
                <a:gd name="connsiteY170" fmla="*/ 1213939 h 1213938"/>
                <a:gd name="connsiteX171" fmla="*/ 219476 w 1318869"/>
                <a:gd name="connsiteY171" fmla="*/ 1213939 h 1213938"/>
                <a:gd name="connsiteX172" fmla="*/ 220766 w 1318869"/>
                <a:gd name="connsiteY172" fmla="*/ 1213939 h 1213938"/>
                <a:gd name="connsiteX173" fmla="*/ 222052 w 1318869"/>
                <a:gd name="connsiteY173" fmla="*/ 1213939 h 1213938"/>
                <a:gd name="connsiteX174" fmla="*/ 223342 w 1318869"/>
                <a:gd name="connsiteY174" fmla="*/ 1213939 h 1213938"/>
                <a:gd name="connsiteX175" fmla="*/ 224627 w 1318869"/>
                <a:gd name="connsiteY175" fmla="*/ 1213939 h 1213938"/>
                <a:gd name="connsiteX176" fmla="*/ 225913 w 1318869"/>
                <a:gd name="connsiteY176" fmla="*/ 1213939 h 1213938"/>
                <a:gd name="connsiteX177" fmla="*/ 227203 w 1318869"/>
                <a:gd name="connsiteY177" fmla="*/ 1213939 h 1213938"/>
                <a:gd name="connsiteX178" fmla="*/ 228488 w 1318869"/>
                <a:gd name="connsiteY178" fmla="*/ 1213939 h 1213938"/>
                <a:gd name="connsiteX179" fmla="*/ 229778 w 1318869"/>
                <a:gd name="connsiteY179" fmla="*/ 1213939 h 1213938"/>
                <a:gd name="connsiteX180" fmla="*/ 231064 w 1318869"/>
                <a:gd name="connsiteY180" fmla="*/ 1213939 h 1213938"/>
                <a:gd name="connsiteX181" fmla="*/ 232354 w 1318869"/>
                <a:gd name="connsiteY181" fmla="*/ 1213939 h 1213938"/>
                <a:gd name="connsiteX182" fmla="*/ 233639 w 1318869"/>
                <a:gd name="connsiteY182" fmla="*/ 1213939 h 1213938"/>
                <a:gd name="connsiteX183" fmla="*/ 234925 w 1318869"/>
                <a:gd name="connsiteY183" fmla="*/ 1213939 h 1213938"/>
                <a:gd name="connsiteX184" fmla="*/ 236215 w 1318869"/>
                <a:gd name="connsiteY184" fmla="*/ 1213939 h 1213938"/>
                <a:gd name="connsiteX185" fmla="*/ 237501 w 1318869"/>
                <a:gd name="connsiteY185" fmla="*/ 1213939 h 1213938"/>
                <a:gd name="connsiteX186" fmla="*/ 238790 w 1318869"/>
                <a:gd name="connsiteY186" fmla="*/ 1213939 h 1213938"/>
                <a:gd name="connsiteX187" fmla="*/ 240076 w 1318869"/>
                <a:gd name="connsiteY187" fmla="*/ 1213939 h 1213938"/>
                <a:gd name="connsiteX188" fmla="*/ 241366 w 1318869"/>
                <a:gd name="connsiteY188" fmla="*/ 1213939 h 1213938"/>
                <a:gd name="connsiteX189" fmla="*/ 242652 w 1318869"/>
                <a:gd name="connsiteY189" fmla="*/ 1213939 h 1213938"/>
                <a:gd name="connsiteX190" fmla="*/ 243937 w 1318869"/>
                <a:gd name="connsiteY190" fmla="*/ 1213939 h 1213938"/>
                <a:gd name="connsiteX191" fmla="*/ 245227 w 1318869"/>
                <a:gd name="connsiteY191" fmla="*/ 1213939 h 1213938"/>
                <a:gd name="connsiteX192" fmla="*/ 246513 w 1318869"/>
                <a:gd name="connsiteY192" fmla="*/ 1213939 h 1213938"/>
                <a:gd name="connsiteX193" fmla="*/ 247803 w 1318869"/>
                <a:gd name="connsiteY193" fmla="*/ 1213939 h 1213938"/>
                <a:gd name="connsiteX194" fmla="*/ 249088 w 1318869"/>
                <a:gd name="connsiteY194" fmla="*/ 1213939 h 1213938"/>
                <a:gd name="connsiteX195" fmla="*/ 250378 w 1318869"/>
                <a:gd name="connsiteY195" fmla="*/ 1213939 h 1213938"/>
                <a:gd name="connsiteX196" fmla="*/ 251664 w 1318869"/>
                <a:gd name="connsiteY196" fmla="*/ 1213939 h 1213938"/>
                <a:gd name="connsiteX197" fmla="*/ 252950 w 1318869"/>
                <a:gd name="connsiteY197" fmla="*/ 1213939 h 1213938"/>
                <a:gd name="connsiteX198" fmla="*/ 254239 w 1318869"/>
                <a:gd name="connsiteY198" fmla="*/ 1213939 h 1213938"/>
                <a:gd name="connsiteX199" fmla="*/ 255525 w 1318869"/>
                <a:gd name="connsiteY199" fmla="*/ 1213939 h 1213938"/>
                <a:gd name="connsiteX200" fmla="*/ 256815 w 1318869"/>
                <a:gd name="connsiteY200" fmla="*/ 1213939 h 1213938"/>
                <a:gd name="connsiteX201" fmla="*/ 258101 w 1318869"/>
                <a:gd name="connsiteY201" fmla="*/ 1213939 h 1213938"/>
                <a:gd name="connsiteX202" fmla="*/ 259390 w 1318869"/>
                <a:gd name="connsiteY202" fmla="*/ 1213939 h 1213938"/>
                <a:gd name="connsiteX203" fmla="*/ 260676 w 1318869"/>
                <a:gd name="connsiteY203" fmla="*/ 1213939 h 1213938"/>
                <a:gd name="connsiteX204" fmla="*/ 261962 w 1318869"/>
                <a:gd name="connsiteY204" fmla="*/ 1213939 h 1213938"/>
                <a:gd name="connsiteX205" fmla="*/ 263252 w 1318869"/>
                <a:gd name="connsiteY205" fmla="*/ 1213939 h 1213938"/>
                <a:gd name="connsiteX206" fmla="*/ 264537 w 1318869"/>
                <a:gd name="connsiteY206" fmla="*/ 1213939 h 1213938"/>
                <a:gd name="connsiteX207" fmla="*/ 265827 w 1318869"/>
                <a:gd name="connsiteY207" fmla="*/ 1213939 h 1213938"/>
                <a:gd name="connsiteX208" fmla="*/ 267113 w 1318869"/>
                <a:gd name="connsiteY208" fmla="*/ 1213939 h 1213938"/>
                <a:gd name="connsiteX209" fmla="*/ 268403 w 1318869"/>
                <a:gd name="connsiteY209" fmla="*/ 1213939 h 1213938"/>
                <a:gd name="connsiteX210" fmla="*/ 269688 w 1318869"/>
                <a:gd name="connsiteY210" fmla="*/ 1213939 h 1213938"/>
                <a:gd name="connsiteX211" fmla="*/ 270978 w 1318869"/>
                <a:gd name="connsiteY211" fmla="*/ 1213939 h 1213938"/>
                <a:gd name="connsiteX212" fmla="*/ 272264 w 1318869"/>
                <a:gd name="connsiteY212" fmla="*/ 1213939 h 1213938"/>
                <a:gd name="connsiteX213" fmla="*/ 273549 w 1318869"/>
                <a:gd name="connsiteY213" fmla="*/ 1213939 h 1213938"/>
                <a:gd name="connsiteX214" fmla="*/ 274839 w 1318869"/>
                <a:gd name="connsiteY214" fmla="*/ 1213939 h 1213938"/>
                <a:gd name="connsiteX215" fmla="*/ 276125 w 1318869"/>
                <a:gd name="connsiteY215" fmla="*/ 1213939 h 1213938"/>
                <a:gd name="connsiteX216" fmla="*/ 277415 w 1318869"/>
                <a:gd name="connsiteY216" fmla="*/ 1213939 h 1213938"/>
                <a:gd name="connsiteX217" fmla="*/ 278700 w 1318869"/>
                <a:gd name="connsiteY217" fmla="*/ 1213939 h 1213938"/>
                <a:gd name="connsiteX218" fmla="*/ 279990 w 1318869"/>
                <a:gd name="connsiteY218" fmla="*/ 1213939 h 1213938"/>
                <a:gd name="connsiteX219" fmla="*/ 281276 w 1318869"/>
                <a:gd name="connsiteY219" fmla="*/ 1213939 h 1213938"/>
                <a:gd name="connsiteX220" fmla="*/ 282562 w 1318869"/>
                <a:gd name="connsiteY220" fmla="*/ 1213939 h 1213938"/>
                <a:gd name="connsiteX221" fmla="*/ 283851 w 1318869"/>
                <a:gd name="connsiteY221" fmla="*/ 1213939 h 1213938"/>
                <a:gd name="connsiteX222" fmla="*/ 285137 w 1318869"/>
                <a:gd name="connsiteY222" fmla="*/ 1213939 h 1213938"/>
                <a:gd name="connsiteX223" fmla="*/ 286427 w 1318869"/>
                <a:gd name="connsiteY223" fmla="*/ 1213939 h 1213938"/>
                <a:gd name="connsiteX224" fmla="*/ 287713 w 1318869"/>
                <a:gd name="connsiteY224" fmla="*/ 1213939 h 1213938"/>
                <a:gd name="connsiteX225" fmla="*/ 289002 w 1318869"/>
                <a:gd name="connsiteY225" fmla="*/ 1213939 h 1213938"/>
                <a:gd name="connsiteX226" fmla="*/ 290288 w 1318869"/>
                <a:gd name="connsiteY226" fmla="*/ 1213939 h 1213938"/>
                <a:gd name="connsiteX227" fmla="*/ 291574 w 1318869"/>
                <a:gd name="connsiteY227" fmla="*/ 1213939 h 1213938"/>
                <a:gd name="connsiteX228" fmla="*/ 292864 w 1318869"/>
                <a:gd name="connsiteY228" fmla="*/ 1213939 h 1213938"/>
                <a:gd name="connsiteX229" fmla="*/ 294149 w 1318869"/>
                <a:gd name="connsiteY229" fmla="*/ 1213939 h 1213938"/>
                <a:gd name="connsiteX230" fmla="*/ 295439 w 1318869"/>
                <a:gd name="connsiteY230" fmla="*/ 1213939 h 1213938"/>
                <a:gd name="connsiteX231" fmla="*/ 296725 w 1318869"/>
                <a:gd name="connsiteY231" fmla="*/ 1213939 h 1213938"/>
                <a:gd name="connsiteX232" fmla="*/ 298015 w 1318869"/>
                <a:gd name="connsiteY232" fmla="*/ 1213939 h 1213938"/>
                <a:gd name="connsiteX233" fmla="*/ 299300 w 1318869"/>
                <a:gd name="connsiteY233" fmla="*/ 1213939 h 1213938"/>
                <a:gd name="connsiteX234" fmla="*/ 300586 w 1318869"/>
                <a:gd name="connsiteY234" fmla="*/ 1213939 h 1213938"/>
                <a:gd name="connsiteX235" fmla="*/ 301876 w 1318869"/>
                <a:gd name="connsiteY235" fmla="*/ 1213939 h 1213938"/>
                <a:gd name="connsiteX236" fmla="*/ 303162 w 1318869"/>
                <a:gd name="connsiteY236" fmla="*/ 1213939 h 1213938"/>
                <a:gd name="connsiteX237" fmla="*/ 304451 w 1318869"/>
                <a:gd name="connsiteY237" fmla="*/ 1213939 h 1213938"/>
                <a:gd name="connsiteX238" fmla="*/ 305737 w 1318869"/>
                <a:gd name="connsiteY238" fmla="*/ 1213939 h 1213938"/>
                <a:gd name="connsiteX239" fmla="*/ 307027 w 1318869"/>
                <a:gd name="connsiteY239" fmla="*/ 1213939 h 1213938"/>
                <a:gd name="connsiteX240" fmla="*/ 308313 w 1318869"/>
                <a:gd name="connsiteY240" fmla="*/ 1213939 h 1213938"/>
                <a:gd name="connsiteX241" fmla="*/ 309598 w 1318869"/>
                <a:gd name="connsiteY241" fmla="*/ 1213939 h 1213938"/>
                <a:gd name="connsiteX242" fmla="*/ 310888 w 1318869"/>
                <a:gd name="connsiteY242" fmla="*/ 1213939 h 1213938"/>
                <a:gd name="connsiteX243" fmla="*/ 312174 w 1318869"/>
                <a:gd name="connsiteY243" fmla="*/ 1213939 h 1213938"/>
                <a:gd name="connsiteX244" fmla="*/ 313463 w 1318869"/>
                <a:gd name="connsiteY244" fmla="*/ 1213939 h 1213938"/>
                <a:gd name="connsiteX245" fmla="*/ 314749 w 1318869"/>
                <a:gd name="connsiteY245" fmla="*/ 1213939 h 1213938"/>
                <a:gd name="connsiteX246" fmla="*/ 316039 w 1318869"/>
                <a:gd name="connsiteY246" fmla="*/ 1213939 h 1213938"/>
                <a:gd name="connsiteX247" fmla="*/ 317325 w 1318869"/>
                <a:gd name="connsiteY247" fmla="*/ 1213939 h 1213938"/>
                <a:gd name="connsiteX248" fmla="*/ 318610 w 1318869"/>
                <a:gd name="connsiteY248" fmla="*/ 1213939 h 1213938"/>
                <a:gd name="connsiteX249" fmla="*/ 319900 w 1318869"/>
                <a:gd name="connsiteY249" fmla="*/ 1213939 h 1213938"/>
                <a:gd name="connsiteX250" fmla="*/ 321186 w 1318869"/>
                <a:gd name="connsiteY250" fmla="*/ 1213939 h 1213938"/>
                <a:gd name="connsiteX251" fmla="*/ 322476 w 1318869"/>
                <a:gd name="connsiteY251" fmla="*/ 1213939 h 1213938"/>
                <a:gd name="connsiteX252" fmla="*/ 323761 w 1318869"/>
                <a:gd name="connsiteY252" fmla="*/ 1213939 h 1213938"/>
                <a:gd name="connsiteX253" fmla="*/ 325051 w 1318869"/>
                <a:gd name="connsiteY253" fmla="*/ 1213939 h 1213938"/>
                <a:gd name="connsiteX254" fmla="*/ 326337 w 1318869"/>
                <a:gd name="connsiteY254" fmla="*/ 1213939 h 1213938"/>
                <a:gd name="connsiteX255" fmla="*/ 327623 w 1318869"/>
                <a:gd name="connsiteY255" fmla="*/ 1213939 h 1213938"/>
                <a:gd name="connsiteX256" fmla="*/ 328912 w 1318869"/>
                <a:gd name="connsiteY256" fmla="*/ 1213939 h 1213938"/>
                <a:gd name="connsiteX257" fmla="*/ 330198 w 1318869"/>
                <a:gd name="connsiteY257" fmla="*/ 1213939 h 1213938"/>
                <a:gd name="connsiteX258" fmla="*/ 331488 w 1318869"/>
                <a:gd name="connsiteY258" fmla="*/ 1213939 h 1213938"/>
                <a:gd name="connsiteX259" fmla="*/ 332774 w 1318869"/>
                <a:gd name="connsiteY259" fmla="*/ 1213939 h 1213938"/>
                <a:gd name="connsiteX260" fmla="*/ 334063 w 1318869"/>
                <a:gd name="connsiteY260" fmla="*/ 1213939 h 1213938"/>
                <a:gd name="connsiteX261" fmla="*/ 335349 w 1318869"/>
                <a:gd name="connsiteY261" fmla="*/ 1213939 h 1213938"/>
                <a:gd name="connsiteX262" fmla="*/ 336635 w 1318869"/>
                <a:gd name="connsiteY262" fmla="*/ 1213939 h 1213938"/>
                <a:gd name="connsiteX263" fmla="*/ 337925 w 1318869"/>
                <a:gd name="connsiteY263" fmla="*/ 1213939 h 1213938"/>
                <a:gd name="connsiteX264" fmla="*/ 339210 w 1318869"/>
                <a:gd name="connsiteY264" fmla="*/ 1213939 h 1213938"/>
                <a:gd name="connsiteX265" fmla="*/ 340500 w 1318869"/>
                <a:gd name="connsiteY265" fmla="*/ 1213939 h 1213938"/>
                <a:gd name="connsiteX266" fmla="*/ 341786 w 1318869"/>
                <a:gd name="connsiteY266" fmla="*/ 1213939 h 1213938"/>
                <a:gd name="connsiteX267" fmla="*/ 343076 w 1318869"/>
                <a:gd name="connsiteY267" fmla="*/ 1213939 h 1213938"/>
                <a:gd name="connsiteX268" fmla="*/ 344361 w 1318869"/>
                <a:gd name="connsiteY268" fmla="*/ 1213939 h 1213938"/>
                <a:gd name="connsiteX269" fmla="*/ 345647 w 1318869"/>
                <a:gd name="connsiteY269" fmla="*/ 1213939 h 1213938"/>
                <a:gd name="connsiteX270" fmla="*/ 346937 w 1318869"/>
                <a:gd name="connsiteY270" fmla="*/ 1213939 h 1213938"/>
                <a:gd name="connsiteX271" fmla="*/ 348222 w 1318869"/>
                <a:gd name="connsiteY271" fmla="*/ 1213939 h 1213938"/>
                <a:gd name="connsiteX272" fmla="*/ 349512 w 1318869"/>
                <a:gd name="connsiteY272" fmla="*/ 1213939 h 1213938"/>
                <a:gd name="connsiteX273" fmla="*/ 350798 w 1318869"/>
                <a:gd name="connsiteY273" fmla="*/ 1213939 h 1213938"/>
                <a:gd name="connsiteX274" fmla="*/ 352088 w 1318869"/>
                <a:gd name="connsiteY274" fmla="*/ 1213939 h 1213938"/>
                <a:gd name="connsiteX275" fmla="*/ 353373 w 1318869"/>
                <a:gd name="connsiteY275" fmla="*/ 1213939 h 1213938"/>
                <a:gd name="connsiteX276" fmla="*/ 354659 w 1318869"/>
                <a:gd name="connsiteY276" fmla="*/ 1213939 h 1213938"/>
                <a:gd name="connsiteX277" fmla="*/ 355949 w 1318869"/>
                <a:gd name="connsiteY277" fmla="*/ 1213939 h 1213938"/>
                <a:gd name="connsiteX278" fmla="*/ 357235 w 1318869"/>
                <a:gd name="connsiteY278" fmla="*/ 1213939 h 1213938"/>
                <a:gd name="connsiteX279" fmla="*/ 358524 w 1318869"/>
                <a:gd name="connsiteY279" fmla="*/ 1213939 h 1213938"/>
                <a:gd name="connsiteX280" fmla="*/ 359810 w 1318869"/>
                <a:gd name="connsiteY280" fmla="*/ 1213939 h 1213938"/>
                <a:gd name="connsiteX281" fmla="*/ 361100 w 1318869"/>
                <a:gd name="connsiteY281" fmla="*/ 1213939 h 1213938"/>
                <a:gd name="connsiteX282" fmla="*/ 362386 w 1318869"/>
                <a:gd name="connsiteY282" fmla="*/ 1213939 h 1213938"/>
                <a:gd name="connsiteX283" fmla="*/ 363675 w 1318869"/>
                <a:gd name="connsiteY283" fmla="*/ 1213939 h 1213938"/>
                <a:gd name="connsiteX284" fmla="*/ 364961 w 1318869"/>
                <a:gd name="connsiteY284" fmla="*/ 1213939 h 1213938"/>
                <a:gd name="connsiteX285" fmla="*/ 366247 w 1318869"/>
                <a:gd name="connsiteY285" fmla="*/ 1213939 h 1213938"/>
                <a:gd name="connsiteX286" fmla="*/ 367537 w 1318869"/>
                <a:gd name="connsiteY286" fmla="*/ 1213939 h 1213938"/>
                <a:gd name="connsiteX287" fmla="*/ 368822 w 1318869"/>
                <a:gd name="connsiteY287" fmla="*/ 1213939 h 1213938"/>
                <a:gd name="connsiteX288" fmla="*/ 370112 w 1318869"/>
                <a:gd name="connsiteY288" fmla="*/ 1213939 h 1213938"/>
                <a:gd name="connsiteX289" fmla="*/ 371398 w 1318869"/>
                <a:gd name="connsiteY289" fmla="*/ 1213939 h 1213938"/>
                <a:gd name="connsiteX290" fmla="*/ 372688 w 1318869"/>
                <a:gd name="connsiteY290" fmla="*/ 1213939 h 1213938"/>
                <a:gd name="connsiteX291" fmla="*/ 373973 w 1318869"/>
                <a:gd name="connsiteY291" fmla="*/ 1213939 h 1213938"/>
                <a:gd name="connsiteX292" fmla="*/ 375259 w 1318869"/>
                <a:gd name="connsiteY292" fmla="*/ 1213939 h 1213938"/>
                <a:gd name="connsiteX293" fmla="*/ 376549 w 1318869"/>
                <a:gd name="connsiteY293" fmla="*/ 1213939 h 1213938"/>
                <a:gd name="connsiteX294" fmla="*/ 377835 w 1318869"/>
                <a:gd name="connsiteY294" fmla="*/ 1213939 h 1213938"/>
                <a:gd name="connsiteX295" fmla="*/ 379124 w 1318869"/>
                <a:gd name="connsiteY295" fmla="*/ 1213939 h 1213938"/>
                <a:gd name="connsiteX296" fmla="*/ 380410 w 1318869"/>
                <a:gd name="connsiteY296" fmla="*/ 1213939 h 1213938"/>
                <a:gd name="connsiteX297" fmla="*/ 381700 w 1318869"/>
                <a:gd name="connsiteY297" fmla="*/ 1213939 h 1213938"/>
                <a:gd name="connsiteX298" fmla="*/ 382986 w 1318869"/>
                <a:gd name="connsiteY298" fmla="*/ 1213939 h 1213938"/>
                <a:gd name="connsiteX299" fmla="*/ 384271 w 1318869"/>
                <a:gd name="connsiteY299" fmla="*/ 1213939 h 1213938"/>
                <a:gd name="connsiteX300" fmla="*/ 385561 w 1318869"/>
                <a:gd name="connsiteY300" fmla="*/ 1213939 h 1213938"/>
                <a:gd name="connsiteX301" fmla="*/ 386847 w 1318869"/>
                <a:gd name="connsiteY301" fmla="*/ 1213939 h 1213938"/>
                <a:gd name="connsiteX302" fmla="*/ 388137 w 1318869"/>
                <a:gd name="connsiteY302" fmla="*/ 1213939 h 1213938"/>
                <a:gd name="connsiteX303" fmla="*/ 389422 w 1318869"/>
                <a:gd name="connsiteY303" fmla="*/ 1213939 h 1213938"/>
                <a:gd name="connsiteX304" fmla="*/ 390712 w 1318869"/>
                <a:gd name="connsiteY304" fmla="*/ 1213939 h 1213938"/>
                <a:gd name="connsiteX305" fmla="*/ 391998 w 1318869"/>
                <a:gd name="connsiteY305" fmla="*/ 1213939 h 1213938"/>
                <a:gd name="connsiteX306" fmla="*/ 393283 w 1318869"/>
                <a:gd name="connsiteY306" fmla="*/ 1213939 h 1213938"/>
                <a:gd name="connsiteX307" fmla="*/ 394573 w 1318869"/>
                <a:gd name="connsiteY307" fmla="*/ 1213939 h 1213938"/>
                <a:gd name="connsiteX308" fmla="*/ 395859 w 1318869"/>
                <a:gd name="connsiteY308" fmla="*/ 1213939 h 1213938"/>
                <a:gd name="connsiteX309" fmla="*/ 397149 w 1318869"/>
                <a:gd name="connsiteY309" fmla="*/ 1213939 h 1213938"/>
                <a:gd name="connsiteX310" fmla="*/ 398434 w 1318869"/>
                <a:gd name="connsiteY310" fmla="*/ 1213939 h 1213938"/>
                <a:gd name="connsiteX311" fmla="*/ 399724 w 1318869"/>
                <a:gd name="connsiteY311" fmla="*/ 1213939 h 1213938"/>
                <a:gd name="connsiteX312" fmla="*/ 401010 w 1318869"/>
                <a:gd name="connsiteY312" fmla="*/ 1213939 h 1213938"/>
                <a:gd name="connsiteX313" fmla="*/ 402296 w 1318869"/>
                <a:gd name="connsiteY313" fmla="*/ 1213939 h 1213938"/>
                <a:gd name="connsiteX314" fmla="*/ 403585 w 1318869"/>
                <a:gd name="connsiteY314" fmla="*/ 1213939 h 1213938"/>
                <a:gd name="connsiteX315" fmla="*/ 404871 w 1318869"/>
                <a:gd name="connsiteY315" fmla="*/ 1213939 h 1213938"/>
                <a:gd name="connsiteX316" fmla="*/ 406161 w 1318869"/>
                <a:gd name="connsiteY316" fmla="*/ 1213939 h 1213938"/>
                <a:gd name="connsiteX317" fmla="*/ 407447 w 1318869"/>
                <a:gd name="connsiteY317" fmla="*/ 1213939 h 1213938"/>
                <a:gd name="connsiteX318" fmla="*/ 408736 w 1318869"/>
                <a:gd name="connsiteY318" fmla="*/ 1213939 h 1213938"/>
                <a:gd name="connsiteX319" fmla="*/ 410022 w 1318869"/>
                <a:gd name="connsiteY319" fmla="*/ 1213939 h 1213938"/>
                <a:gd name="connsiteX320" fmla="*/ 411308 w 1318869"/>
                <a:gd name="connsiteY320" fmla="*/ 1213939 h 1213938"/>
                <a:gd name="connsiteX321" fmla="*/ 412598 w 1318869"/>
                <a:gd name="connsiteY321" fmla="*/ 1213939 h 1213938"/>
                <a:gd name="connsiteX322" fmla="*/ 413883 w 1318869"/>
                <a:gd name="connsiteY322" fmla="*/ 1213939 h 1213938"/>
                <a:gd name="connsiteX323" fmla="*/ 415173 w 1318869"/>
                <a:gd name="connsiteY323" fmla="*/ 1213939 h 1213938"/>
                <a:gd name="connsiteX324" fmla="*/ 416459 w 1318869"/>
                <a:gd name="connsiteY324" fmla="*/ 1213939 h 1213938"/>
                <a:gd name="connsiteX325" fmla="*/ 417749 w 1318869"/>
                <a:gd name="connsiteY325" fmla="*/ 1213939 h 1213938"/>
                <a:gd name="connsiteX326" fmla="*/ 419034 w 1318869"/>
                <a:gd name="connsiteY326" fmla="*/ 1213939 h 1213938"/>
                <a:gd name="connsiteX327" fmla="*/ 420320 w 1318869"/>
                <a:gd name="connsiteY327" fmla="*/ 1213939 h 1213938"/>
                <a:gd name="connsiteX328" fmla="*/ 421610 w 1318869"/>
                <a:gd name="connsiteY328" fmla="*/ 1213939 h 1213938"/>
                <a:gd name="connsiteX329" fmla="*/ 422896 w 1318869"/>
                <a:gd name="connsiteY329" fmla="*/ 1213939 h 1213938"/>
                <a:gd name="connsiteX330" fmla="*/ 424185 w 1318869"/>
                <a:gd name="connsiteY330" fmla="*/ 1213939 h 1213938"/>
                <a:gd name="connsiteX331" fmla="*/ 425471 w 1318869"/>
                <a:gd name="connsiteY331" fmla="*/ 1213939 h 1213938"/>
                <a:gd name="connsiteX332" fmla="*/ 426761 w 1318869"/>
                <a:gd name="connsiteY332" fmla="*/ 1213939 h 1213938"/>
                <a:gd name="connsiteX333" fmla="*/ 428047 w 1318869"/>
                <a:gd name="connsiteY333" fmla="*/ 1213939 h 1213938"/>
                <a:gd name="connsiteX334" fmla="*/ 429332 w 1318869"/>
                <a:gd name="connsiteY334" fmla="*/ 1213939 h 1213938"/>
                <a:gd name="connsiteX335" fmla="*/ 430622 w 1318869"/>
                <a:gd name="connsiteY335" fmla="*/ 1213939 h 1213938"/>
                <a:gd name="connsiteX336" fmla="*/ 431908 w 1318869"/>
                <a:gd name="connsiteY336" fmla="*/ 1213939 h 1213938"/>
                <a:gd name="connsiteX337" fmla="*/ 433198 w 1318869"/>
                <a:gd name="connsiteY337" fmla="*/ 1213939 h 1213938"/>
                <a:gd name="connsiteX338" fmla="*/ 434483 w 1318869"/>
                <a:gd name="connsiteY338" fmla="*/ 1213939 h 1213938"/>
                <a:gd name="connsiteX339" fmla="*/ 435773 w 1318869"/>
                <a:gd name="connsiteY339" fmla="*/ 1213939 h 1213938"/>
                <a:gd name="connsiteX340" fmla="*/ 437059 w 1318869"/>
                <a:gd name="connsiteY340" fmla="*/ 1213939 h 1213938"/>
                <a:gd name="connsiteX341" fmla="*/ 438344 w 1318869"/>
                <a:gd name="connsiteY341" fmla="*/ 1213939 h 1213938"/>
                <a:gd name="connsiteX342" fmla="*/ 439634 w 1318869"/>
                <a:gd name="connsiteY342" fmla="*/ 1213939 h 1213938"/>
                <a:gd name="connsiteX343" fmla="*/ 440920 w 1318869"/>
                <a:gd name="connsiteY343" fmla="*/ 1213939 h 1213938"/>
                <a:gd name="connsiteX344" fmla="*/ 442210 w 1318869"/>
                <a:gd name="connsiteY344" fmla="*/ 1213939 h 1213938"/>
                <a:gd name="connsiteX345" fmla="*/ 443495 w 1318869"/>
                <a:gd name="connsiteY345" fmla="*/ 1213939 h 1213938"/>
                <a:gd name="connsiteX346" fmla="*/ 444785 w 1318869"/>
                <a:gd name="connsiteY346" fmla="*/ 1213939 h 1213938"/>
                <a:gd name="connsiteX347" fmla="*/ 446071 w 1318869"/>
                <a:gd name="connsiteY347" fmla="*/ 1213939 h 1213938"/>
                <a:gd name="connsiteX348" fmla="*/ 447357 w 1318869"/>
                <a:gd name="connsiteY348" fmla="*/ 1213939 h 1213938"/>
                <a:gd name="connsiteX349" fmla="*/ 448646 w 1318869"/>
                <a:gd name="connsiteY349" fmla="*/ 1213939 h 1213938"/>
                <a:gd name="connsiteX350" fmla="*/ 449932 w 1318869"/>
                <a:gd name="connsiteY350" fmla="*/ 1213939 h 1213938"/>
                <a:gd name="connsiteX351" fmla="*/ 451222 w 1318869"/>
                <a:gd name="connsiteY351" fmla="*/ 1213939 h 1213938"/>
                <a:gd name="connsiteX352" fmla="*/ 452508 w 1318869"/>
                <a:gd name="connsiteY352" fmla="*/ 1213939 h 1213938"/>
                <a:gd name="connsiteX353" fmla="*/ 453797 w 1318869"/>
                <a:gd name="connsiteY353" fmla="*/ 1213939 h 1213938"/>
                <a:gd name="connsiteX354" fmla="*/ 455083 w 1318869"/>
                <a:gd name="connsiteY354" fmla="*/ 1213939 h 1213938"/>
                <a:gd name="connsiteX355" fmla="*/ 456373 w 1318869"/>
                <a:gd name="connsiteY355" fmla="*/ 1213939 h 1213938"/>
                <a:gd name="connsiteX356" fmla="*/ 457659 w 1318869"/>
                <a:gd name="connsiteY356" fmla="*/ 1213939 h 1213938"/>
                <a:gd name="connsiteX357" fmla="*/ 458944 w 1318869"/>
                <a:gd name="connsiteY357" fmla="*/ 1213939 h 1213938"/>
                <a:gd name="connsiteX358" fmla="*/ 460234 w 1318869"/>
                <a:gd name="connsiteY358" fmla="*/ 1213939 h 1213938"/>
                <a:gd name="connsiteX359" fmla="*/ 461520 w 1318869"/>
                <a:gd name="connsiteY359" fmla="*/ 1213939 h 1213938"/>
                <a:gd name="connsiteX360" fmla="*/ 462810 w 1318869"/>
                <a:gd name="connsiteY360" fmla="*/ 1213939 h 1213938"/>
                <a:gd name="connsiteX361" fmla="*/ 464095 w 1318869"/>
                <a:gd name="connsiteY361" fmla="*/ 1213939 h 1213938"/>
                <a:gd name="connsiteX362" fmla="*/ 465385 w 1318869"/>
                <a:gd name="connsiteY362" fmla="*/ 1213939 h 1213938"/>
                <a:gd name="connsiteX363" fmla="*/ 466671 w 1318869"/>
                <a:gd name="connsiteY363" fmla="*/ 1213939 h 1213938"/>
                <a:gd name="connsiteX364" fmla="*/ 467957 w 1318869"/>
                <a:gd name="connsiteY364" fmla="*/ 1213939 h 1213938"/>
                <a:gd name="connsiteX365" fmla="*/ 469246 w 1318869"/>
                <a:gd name="connsiteY365" fmla="*/ 1213939 h 1213938"/>
                <a:gd name="connsiteX366" fmla="*/ 470532 w 1318869"/>
                <a:gd name="connsiteY366" fmla="*/ 1213939 h 1213938"/>
                <a:gd name="connsiteX367" fmla="*/ 471822 w 1318869"/>
                <a:gd name="connsiteY367" fmla="*/ 1213939 h 1213938"/>
                <a:gd name="connsiteX368" fmla="*/ 473108 w 1318869"/>
                <a:gd name="connsiteY368" fmla="*/ 1213939 h 1213938"/>
                <a:gd name="connsiteX369" fmla="*/ 474397 w 1318869"/>
                <a:gd name="connsiteY369" fmla="*/ 1213939 h 1213938"/>
                <a:gd name="connsiteX370" fmla="*/ 475683 w 1318869"/>
                <a:gd name="connsiteY370" fmla="*/ 1213939 h 1213938"/>
                <a:gd name="connsiteX371" fmla="*/ 476969 w 1318869"/>
                <a:gd name="connsiteY371" fmla="*/ 1213939 h 1213938"/>
                <a:gd name="connsiteX372" fmla="*/ 478259 w 1318869"/>
                <a:gd name="connsiteY372" fmla="*/ 1213939 h 1213938"/>
                <a:gd name="connsiteX373" fmla="*/ 479544 w 1318869"/>
                <a:gd name="connsiteY373" fmla="*/ 1213939 h 1213938"/>
                <a:gd name="connsiteX374" fmla="*/ 480834 w 1318869"/>
                <a:gd name="connsiteY374" fmla="*/ 1213939 h 1213938"/>
                <a:gd name="connsiteX375" fmla="*/ 482120 w 1318869"/>
                <a:gd name="connsiteY375" fmla="*/ 1213939 h 1213938"/>
                <a:gd name="connsiteX376" fmla="*/ 483410 w 1318869"/>
                <a:gd name="connsiteY376" fmla="*/ 1213939 h 1213938"/>
                <a:gd name="connsiteX377" fmla="*/ 484695 w 1318869"/>
                <a:gd name="connsiteY377" fmla="*/ 1213939 h 1213938"/>
                <a:gd name="connsiteX378" fmla="*/ 485981 w 1318869"/>
                <a:gd name="connsiteY378" fmla="*/ 1213939 h 1213938"/>
                <a:gd name="connsiteX379" fmla="*/ 487271 w 1318869"/>
                <a:gd name="connsiteY379" fmla="*/ 1213939 h 1213938"/>
                <a:gd name="connsiteX380" fmla="*/ 488556 w 1318869"/>
                <a:gd name="connsiteY380" fmla="*/ 1213939 h 1213938"/>
                <a:gd name="connsiteX381" fmla="*/ 489846 w 1318869"/>
                <a:gd name="connsiteY381" fmla="*/ 1213939 h 1213938"/>
                <a:gd name="connsiteX382" fmla="*/ 491132 w 1318869"/>
                <a:gd name="connsiteY382" fmla="*/ 1213939 h 1213938"/>
                <a:gd name="connsiteX383" fmla="*/ 492422 w 1318869"/>
                <a:gd name="connsiteY383" fmla="*/ 1213939 h 1213938"/>
                <a:gd name="connsiteX384" fmla="*/ 493707 w 1318869"/>
                <a:gd name="connsiteY384" fmla="*/ 1213939 h 1213938"/>
                <a:gd name="connsiteX385" fmla="*/ 494993 w 1318869"/>
                <a:gd name="connsiteY385" fmla="*/ 1213939 h 1213938"/>
                <a:gd name="connsiteX386" fmla="*/ 496283 w 1318869"/>
                <a:gd name="connsiteY386" fmla="*/ 1213939 h 1213938"/>
                <a:gd name="connsiteX387" fmla="*/ 497569 w 1318869"/>
                <a:gd name="connsiteY387" fmla="*/ 1213939 h 1213938"/>
                <a:gd name="connsiteX388" fmla="*/ 498858 w 1318869"/>
                <a:gd name="connsiteY388" fmla="*/ 1213939 h 1213938"/>
                <a:gd name="connsiteX389" fmla="*/ 500144 w 1318869"/>
                <a:gd name="connsiteY389" fmla="*/ 1213939 h 1213938"/>
                <a:gd name="connsiteX390" fmla="*/ 501434 w 1318869"/>
                <a:gd name="connsiteY390" fmla="*/ 1213939 h 1213938"/>
                <a:gd name="connsiteX391" fmla="*/ 502720 w 1318869"/>
                <a:gd name="connsiteY391" fmla="*/ 1213939 h 1213938"/>
                <a:gd name="connsiteX392" fmla="*/ 504005 w 1318869"/>
                <a:gd name="connsiteY392" fmla="*/ 1213939 h 1213938"/>
                <a:gd name="connsiteX393" fmla="*/ 505295 w 1318869"/>
                <a:gd name="connsiteY393" fmla="*/ 1213939 h 1213938"/>
                <a:gd name="connsiteX394" fmla="*/ 506581 w 1318869"/>
                <a:gd name="connsiteY394" fmla="*/ 1213939 h 1213938"/>
                <a:gd name="connsiteX395" fmla="*/ 507871 w 1318869"/>
                <a:gd name="connsiteY395" fmla="*/ 1213939 h 1213938"/>
                <a:gd name="connsiteX396" fmla="*/ 509156 w 1318869"/>
                <a:gd name="connsiteY396" fmla="*/ 1213939 h 1213938"/>
                <a:gd name="connsiteX397" fmla="*/ 510446 w 1318869"/>
                <a:gd name="connsiteY397" fmla="*/ 1213939 h 1213938"/>
                <a:gd name="connsiteX398" fmla="*/ 511732 w 1318869"/>
                <a:gd name="connsiteY398" fmla="*/ 1213939 h 1213938"/>
                <a:gd name="connsiteX399" fmla="*/ 513018 w 1318869"/>
                <a:gd name="connsiteY399" fmla="*/ 1213939 h 1213938"/>
                <a:gd name="connsiteX400" fmla="*/ 514307 w 1318869"/>
                <a:gd name="connsiteY400" fmla="*/ 1213939 h 1213938"/>
                <a:gd name="connsiteX401" fmla="*/ 515593 w 1318869"/>
                <a:gd name="connsiteY401" fmla="*/ 1213939 h 1213938"/>
                <a:gd name="connsiteX402" fmla="*/ 516883 w 1318869"/>
                <a:gd name="connsiteY402" fmla="*/ 1213939 h 1213938"/>
                <a:gd name="connsiteX403" fmla="*/ 518169 w 1318869"/>
                <a:gd name="connsiteY403" fmla="*/ 1213939 h 1213938"/>
                <a:gd name="connsiteX404" fmla="*/ 519458 w 1318869"/>
                <a:gd name="connsiteY404" fmla="*/ 1213939 h 1213938"/>
                <a:gd name="connsiteX405" fmla="*/ 520744 w 1318869"/>
                <a:gd name="connsiteY405" fmla="*/ 1213939 h 1213938"/>
                <a:gd name="connsiteX406" fmla="*/ 522030 w 1318869"/>
                <a:gd name="connsiteY406" fmla="*/ 1213939 h 1213938"/>
                <a:gd name="connsiteX407" fmla="*/ 523320 w 1318869"/>
                <a:gd name="connsiteY407" fmla="*/ 1213939 h 1213938"/>
                <a:gd name="connsiteX408" fmla="*/ 524605 w 1318869"/>
                <a:gd name="connsiteY408" fmla="*/ 1213939 h 1213938"/>
                <a:gd name="connsiteX409" fmla="*/ 525895 w 1318869"/>
                <a:gd name="connsiteY409" fmla="*/ 1213939 h 1213938"/>
                <a:gd name="connsiteX410" fmla="*/ 527181 w 1318869"/>
                <a:gd name="connsiteY410" fmla="*/ 1213939 h 1213938"/>
                <a:gd name="connsiteX411" fmla="*/ 528471 w 1318869"/>
                <a:gd name="connsiteY411" fmla="*/ 1213939 h 1213938"/>
                <a:gd name="connsiteX412" fmla="*/ 529756 w 1318869"/>
                <a:gd name="connsiteY412" fmla="*/ 1213939 h 1213938"/>
                <a:gd name="connsiteX413" fmla="*/ 531042 w 1318869"/>
                <a:gd name="connsiteY413" fmla="*/ 1213939 h 1213938"/>
                <a:gd name="connsiteX414" fmla="*/ 532332 w 1318869"/>
                <a:gd name="connsiteY414" fmla="*/ 1213939 h 1213938"/>
                <a:gd name="connsiteX415" fmla="*/ 533617 w 1318869"/>
                <a:gd name="connsiteY415" fmla="*/ 1213939 h 1213938"/>
                <a:gd name="connsiteX416" fmla="*/ 534907 w 1318869"/>
                <a:gd name="connsiteY416" fmla="*/ 1213939 h 1213938"/>
                <a:gd name="connsiteX417" fmla="*/ 536193 w 1318869"/>
                <a:gd name="connsiteY417" fmla="*/ 1213939 h 1213938"/>
                <a:gd name="connsiteX418" fmla="*/ 537483 w 1318869"/>
                <a:gd name="connsiteY418" fmla="*/ 1213939 h 1213938"/>
                <a:gd name="connsiteX419" fmla="*/ 538768 w 1318869"/>
                <a:gd name="connsiteY419" fmla="*/ 1213939 h 1213938"/>
                <a:gd name="connsiteX420" fmla="*/ 540058 w 1318869"/>
                <a:gd name="connsiteY420" fmla="*/ 1213939 h 1213938"/>
                <a:gd name="connsiteX421" fmla="*/ 541344 w 1318869"/>
                <a:gd name="connsiteY421" fmla="*/ 1213939 h 1213938"/>
                <a:gd name="connsiteX422" fmla="*/ 542630 w 1318869"/>
                <a:gd name="connsiteY422" fmla="*/ 1213939 h 1213938"/>
                <a:gd name="connsiteX423" fmla="*/ 543919 w 1318869"/>
                <a:gd name="connsiteY423" fmla="*/ 1213939 h 1213938"/>
                <a:gd name="connsiteX424" fmla="*/ 545205 w 1318869"/>
                <a:gd name="connsiteY424" fmla="*/ 1213939 h 1213938"/>
                <a:gd name="connsiteX425" fmla="*/ 546495 w 1318869"/>
                <a:gd name="connsiteY425" fmla="*/ 1211129 h 1213938"/>
                <a:gd name="connsiteX426" fmla="*/ 547781 w 1318869"/>
                <a:gd name="connsiteY426" fmla="*/ 1211129 h 1213938"/>
                <a:gd name="connsiteX427" fmla="*/ 549070 w 1318869"/>
                <a:gd name="connsiteY427" fmla="*/ 1212066 h 1213938"/>
                <a:gd name="connsiteX428" fmla="*/ 550356 w 1318869"/>
                <a:gd name="connsiteY428" fmla="*/ 1213002 h 1213938"/>
                <a:gd name="connsiteX429" fmla="*/ 551642 w 1318869"/>
                <a:gd name="connsiteY429" fmla="*/ 1211129 h 1213938"/>
                <a:gd name="connsiteX430" fmla="*/ 552932 w 1318869"/>
                <a:gd name="connsiteY430" fmla="*/ 1211129 h 1213938"/>
                <a:gd name="connsiteX431" fmla="*/ 554217 w 1318869"/>
                <a:gd name="connsiteY431" fmla="*/ 1212066 h 1213938"/>
                <a:gd name="connsiteX432" fmla="*/ 555507 w 1318869"/>
                <a:gd name="connsiteY432" fmla="*/ 1212066 h 1213938"/>
                <a:gd name="connsiteX433" fmla="*/ 556793 w 1318869"/>
                <a:gd name="connsiteY433" fmla="*/ 1213002 h 1213938"/>
                <a:gd name="connsiteX434" fmla="*/ 558083 w 1318869"/>
                <a:gd name="connsiteY434" fmla="*/ 1210196 h 1213938"/>
                <a:gd name="connsiteX435" fmla="*/ 559368 w 1318869"/>
                <a:gd name="connsiteY435" fmla="*/ 1213939 h 1213938"/>
                <a:gd name="connsiteX436" fmla="*/ 560654 w 1318869"/>
                <a:gd name="connsiteY436" fmla="*/ 1201772 h 1213938"/>
                <a:gd name="connsiteX437" fmla="*/ 561944 w 1318869"/>
                <a:gd name="connsiteY437" fmla="*/ 1206450 h 1213938"/>
                <a:gd name="connsiteX438" fmla="*/ 563230 w 1318869"/>
                <a:gd name="connsiteY438" fmla="*/ 1211129 h 1213938"/>
                <a:gd name="connsiteX439" fmla="*/ 564519 w 1318869"/>
                <a:gd name="connsiteY439" fmla="*/ 1213002 h 1213938"/>
                <a:gd name="connsiteX440" fmla="*/ 565805 w 1318869"/>
                <a:gd name="connsiteY440" fmla="*/ 1213002 h 1213938"/>
                <a:gd name="connsiteX441" fmla="*/ 567095 w 1318869"/>
                <a:gd name="connsiteY441" fmla="*/ 1213002 h 1213938"/>
                <a:gd name="connsiteX442" fmla="*/ 568381 w 1318869"/>
                <a:gd name="connsiteY442" fmla="*/ 1212066 h 1213938"/>
                <a:gd name="connsiteX443" fmla="*/ 569666 w 1318869"/>
                <a:gd name="connsiteY443" fmla="*/ 1213002 h 1213938"/>
                <a:gd name="connsiteX444" fmla="*/ 570956 w 1318869"/>
                <a:gd name="connsiteY444" fmla="*/ 1213002 h 1213938"/>
                <a:gd name="connsiteX445" fmla="*/ 572242 w 1318869"/>
                <a:gd name="connsiteY445" fmla="*/ 1213939 h 1213938"/>
                <a:gd name="connsiteX446" fmla="*/ 573532 w 1318869"/>
                <a:gd name="connsiteY446" fmla="*/ 1212066 h 1213938"/>
                <a:gd name="connsiteX447" fmla="*/ 574817 w 1318869"/>
                <a:gd name="connsiteY447" fmla="*/ 1212066 h 1213938"/>
                <a:gd name="connsiteX448" fmla="*/ 576107 w 1318869"/>
                <a:gd name="connsiteY448" fmla="*/ 1213939 h 1213938"/>
                <a:gd name="connsiteX449" fmla="*/ 577393 w 1318869"/>
                <a:gd name="connsiteY449" fmla="*/ 1202708 h 1213938"/>
                <a:gd name="connsiteX450" fmla="*/ 578678 w 1318869"/>
                <a:gd name="connsiteY450" fmla="*/ 913496 h 1213938"/>
                <a:gd name="connsiteX451" fmla="*/ 579968 w 1318869"/>
                <a:gd name="connsiteY451" fmla="*/ 934088 h 1213938"/>
                <a:gd name="connsiteX452" fmla="*/ 581254 w 1318869"/>
                <a:gd name="connsiteY452" fmla="*/ 1046404 h 1213938"/>
                <a:gd name="connsiteX453" fmla="*/ 582544 w 1318869"/>
                <a:gd name="connsiteY453" fmla="*/ 1036106 h 1213938"/>
                <a:gd name="connsiteX454" fmla="*/ 583829 w 1318869"/>
                <a:gd name="connsiteY454" fmla="*/ 979014 h 1213938"/>
                <a:gd name="connsiteX455" fmla="*/ 585119 w 1318869"/>
                <a:gd name="connsiteY455" fmla="*/ 1042658 h 1213938"/>
                <a:gd name="connsiteX456" fmla="*/ 586405 w 1318869"/>
                <a:gd name="connsiteY456" fmla="*/ 1049209 h 1213938"/>
                <a:gd name="connsiteX457" fmla="*/ 587695 w 1318869"/>
                <a:gd name="connsiteY457" fmla="*/ 968716 h 1213938"/>
                <a:gd name="connsiteX458" fmla="*/ 588980 w 1318869"/>
                <a:gd name="connsiteY458" fmla="*/ 1044531 h 1213938"/>
                <a:gd name="connsiteX459" fmla="*/ 590266 w 1318869"/>
                <a:gd name="connsiteY459" fmla="*/ 1078226 h 1213938"/>
                <a:gd name="connsiteX460" fmla="*/ 591556 w 1318869"/>
                <a:gd name="connsiteY460" fmla="*/ 1098817 h 1213938"/>
                <a:gd name="connsiteX461" fmla="*/ 592842 w 1318869"/>
                <a:gd name="connsiteY461" fmla="*/ 1092266 h 1213938"/>
                <a:gd name="connsiteX462" fmla="*/ 594131 w 1318869"/>
                <a:gd name="connsiteY462" fmla="*/ 1102560 h 1213938"/>
                <a:gd name="connsiteX463" fmla="*/ 595417 w 1318869"/>
                <a:gd name="connsiteY463" fmla="*/ 1110984 h 1213938"/>
                <a:gd name="connsiteX464" fmla="*/ 596707 w 1318869"/>
                <a:gd name="connsiteY464" fmla="*/ 1016451 h 1213938"/>
                <a:gd name="connsiteX465" fmla="*/ 597993 w 1318869"/>
                <a:gd name="connsiteY465" fmla="*/ 1020197 h 1213938"/>
                <a:gd name="connsiteX466" fmla="*/ 599278 w 1318869"/>
                <a:gd name="connsiteY466" fmla="*/ 1060440 h 1213938"/>
                <a:gd name="connsiteX467" fmla="*/ 600568 w 1318869"/>
                <a:gd name="connsiteY467" fmla="*/ 1019260 h 1213938"/>
                <a:gd name="connsiteX468" fmla="*/ 601854 w 1318869"/>
                <a:gd name="connsiteY468" fmla="*/ 970589 h 1213938"/>
                <a:gd name="connsiteX469" fmla="*/ 603144 w 1318869"/>
                <a:gd name="connsiteY469" fmla="*/ 951870 h 1213938"/>
                <a:gd name="connsiteX470" fmla="*/ 604429 w 1318869"/>
                <a:gd name="connsiteY470" fmla="*/ 955612 h 1213938"/>
                <a:gd name="connsiteX471" fmla="*/ 605719 w 1318869"/>
                <a:gd name="connsiteY471" fmla="*/ 1036106 h 1213938"/>
                <a:gd name="connsiteX472" fmla="*/ 607005 w 1318869"/>
                <a:gd name="connsiteY472" fmla="*/ 1024875 h 1213938"/>
                <a:gd name="connsiteX473" fmla="*/ 608291 w 1318869"/>
                <a:gd name="connsiteY473" fmla="*/ 1003347 h 1213938"/>
                <a:gd name="connsiteX474" fmla="*/ 609580 w 1318869"/>
                <a:gd name="connsiteY474" fmla="*/ 1027681 h 1213938"/>
                <a:gd name="connsiteX475" fmla="*/ 610866 w 1318869"/>
                <a:gd name="connsiteY475" fmla="*/ 974335 h 1213938"/>
                <a:gd name="connsiteX476" fmla="*/ 612156 w 1318869"/>
                <a:gd name="connsiteY476" fmla="*/ 1047336 h 1213938"/>
                <a:gd name="connsiteX477" fmla="*/ 613442 w 1318869"/>
                <a:gd name="connsiteY477" fmla="*/ 1041721 h 1213938"/>
                <a:gd name="connsiteX478" fmla="*/ 614731 w 1318869"/>
                <a:gd name="connsiteY478" fmla="*/ 1002411 h 1213938"/>
                <a:gd name="connsiteX479" fmla="*/ 616017 w 1318869"/>
                <a:gd name="connsiteY479" fmla="*/ 979014 h 1213938"/>
                <a:gd name="connsiteX480" fmla="*/ 617303 w 1318869"/>
                <a:gd name="connsiteY480" fmla="*/ 1091329 h 1213938"/>
                <a:gd name="connsiteX481" fmla="*/ 618593 w 1318869"/>
                <a:gd name="connsiteY481" fmla="*/ 1070737 h 1213938"/>
                <a:gd name="connsiteX482" fmla="*/ 619878 w 1318869"/>
                <a:gd name="connsiteY482" fmla="*/ 1023939 h 1213938"/>
                <a:gd name="connsiteX483" fmla="*/ 621168 w 1318869"/>
                <a:gd name="connsiteY483" fmla="*/ 1043594 h 1213938"/>
                <a:gd name="connsiteX484" fmla="*/ 622454 w 1318869"/>
                <a:gd name="connsiteY484" fmla="*/ 1046404 h 1213938"/>
                <a:gd name="connsiteX485" fmla="*/ 623744 w 1318869"/>
                <a:gd name="connsiteY485" fmla="*/ 1079162 h 1213938"/>
                <a:gd name="connsiteX486" fmla="*/ 625029 w 1318869"/>
                <a:gd name="connsiteY486" fmla="*/ 978077 h 1213938"/>
                <a:gd name="connsiteX487" fmla="*/ 626315 w 1318869"/>
                <a:gd name="connsiteY487" fmla="*/ 1076353 h 1213938"/>
                <a:gd name="connsiteX488" fmla="*/ 627605 w 1318869"/>
                <a:gd name="connsiteY488" fmla="*/ 1056697 h 1213938"/>
                <a:gd name="connsiteX489" fmla="*/ 628890 w 1318869"/>
                <a:gd name="connsiteY489" fmla="*/ 946255 h 1213938"/>
                <a:gd name="connsiteX490" fmla="*/ 630180 w 1318869"/>
                <a:gd name="connsiteY490" fmla="*/ 956549 h 1213938"/>
                <a:gd name="connsiteX491" fmla="*/ 631466 w 1318869"/>
                <a:gd name="connsiteY491" fmla="*/ 1038915 h 1213938"/>
                <a:gd name="connsiteX492" fmla="*/ 632752 w 1318869"/>
                <a:gd name="connsiteY492" fmla="*/ 1015514 h 1213938"/>
                <a:gd name="connsiteX493" fmla="*/ 634041 w 1318869"/>
                <a:gd name="connsiteY493" fmla="*/ 1021129 h 1213938"/>
                <a:gd name="connsiteX494" fmla="*/ 635327 w 1318869"/>
                <a:gd name="connsiteY494" fmla="*/ 1066991 h 1213938"/>
                <a:gd name="connsiteX495" fmla="*/ 636617 w 1318869"/>
                <a:gd name="connsiteY495" fmla="*/ 1122215 h 1213938"/>
                <a:gd name="connsiteX496" fmla="*/ 637903 w 1318869"/>
                <a:gd name="connsiteY496" fmla="*/ 1031427 h 1213938"/>
                <a:gd name="connsiteX497" fmla="*/ 639192 w 1318869"/>
                <a:gd name="connsiteY497" fmla="*/ 1046404 h 1213938"/>
                <a:gd name="connsiteX498" fmla="*/ 640478 w 1318869"/>
                <a:gd name="connsiteY498" fmla="*/ 1068864 h 1213938"/>
                <a:gd name="connsiteX499" fmla="*/ 641768 w 1318869"/>
                <a:gd name="connsiteY499" fmla="*/ 991180 h 1213938"/>
                <a:gd name="connsiteX500" fmla="*/ 643054 w 1318869"/>
                <a:gd name="connsiteY500" fmla="*/ 832066 h 1213938"/>
                <a:gd name="connsiteX501" fmla="*/ 644339 w 1318869"/>
                <a:gd name="connsiteY501" fmla="*/ 998669 h 1213938"/>
                <a:gd name="connsiteX502" fmla="*/ 645629 w 1318869"/>
                <a:gd name="connsiteY502" fmla="*/ 1024875 h 1213938"/>
                <a:gd name="connsiteX503" fmla="*/ 646915 w 1318869"/>
                <a:gd name="connsiteY503" fmla="*/ 913496 h 1213938"/>
                <a:gd name="connsiteX504" fmla="*/ 648205 w 1318869"/>
                <a:gd name="connsiteY504" fmla="*/ 955612 h 1213938"/>
                <a:gd name="connsiteX505" fmla="*/ 649490 w 1318869"/>
                <a:gd name="connsiteY505" fmla="*/ 1002411 h 1213938"/>
                <a:gd name="connsiteX506" fmla="*/ 650780 w 1318869"/>
                <a:gd name="connsiteY506" fmla="*/ 995859 h 1213938"/>
                <a:gd name="connsiteX507" fmla="*/ 652066 w 1318869"/>
                <a:gd name="connsiteY507" fmla="*/ 764680 h 1213938"/>
                <a:gd name="connsiteX508" fmla="*/ 653352 w 1318869"/>
                <a:gd name="connsiteY508" fmla="*/ 1043594 h 1213938"/>
                <a:gd name="connsiteX509" fmla="*/ 654641 w 1318869"/>
                <a:gd name="connsiteY509" fmla="*/ 964974 h 1213938"/>
                <a:gd name="connsiteX510" fmla="*/ 655927 w 1318869"/>
                <a:gd name="connsiteY510" fmla="*/ 1028618 h 1213938"/>
                <a:gd name="connsiteX511" fmla="*/ 657217 w 1318869"/>
                <a:gd name="connsiteY511" fmla="*/ 1050146 h 1213938"/>
                <a:gd name="connsiteX512" fmla="*/ 658503 w 1318869"/>
                <a:gd name="connsiteY512" fmla="*/ 1081968 h 1213938"/>
                <a:gd name="connsiteX513" fmla="*/ 659792 w 1318869"/>
                <a:gd name="connsiteY513" fmla="*/ 944382 h 1213938"/>
                <a:gd name="connsiteX514" fmla="*/ 661078 w 1318869"/>
                <a:gd name="connsiteY514" fmla="*/ 973398 h 1213938"/>
                <a:gd name="connsiteX515" fmla="*/ 662364 w 1318869"/>
                <a:gd name="connsiteY515" fmla="*/ 1017387 h 1213938"/>
                <a:gd name="connsiteX516" fmla="*/ 663654 w 1318869"/>
                <a:gd name="connsiteY516" fmla="*/ 1019260 h 1213938"/>
                <a:gd name="connsiteX517" fmla="*/ 664939 w 1318869"/>
                <a:gd name="connsiteY517" fmla="*/ 918175 h 1213938"/>
                <a:gd name="connsiteX518" fmla="*/ 666229 w 1318869"/>
                <a:gd name="connsiteY518" fmla="*/ 672956 h 1213938"/>
                <a:gd name="connsiteX519" fmla="*/ 667515 w 1318869"/>
                <a:gd name="connsiteY519" fmla="*/ 659853 h 1213938"/>
                <a:gd name="connsiteX520" fmla="*/ 668805 w 1318869"/>
                <a:gd name="connsiteY520" fmla="*/ 787141 h 1213938"/>
                <a:gd name="connsiteX521" fmla="*/ 670090 w 1318869"/>
                <a:gd name="connsiteY521" fmla="*/ 941576 h 1213938"/>
                <a:gd name="connsiteX522" fmla="*/ 671380 w 1318869"/>
                <a:gd name="connsiteY522" fmla="*/ 961231 h 1213938"/>
                <a:gd name="connsiteX523" fmla="*/ 672666 w 1318869"/>
                <a:gd name="connsiteY523" fmla="*/ 1035169 h 1213938"/>
                <a:gd name="connsiteX524" fmla="*/ 673951 w 1318869"/>
                <a:gd name="connsiteY524" fmla="*/ 677635 h 1213938"/>
                <a:gd name="connsiteX525" fmla="*/ 675241 w 1318869"/>
                <a:gd name="connsiteY525" fmla="*/ 759061 h 1213938"/>
                <a:gd name="connsiteX526" fmla="*/ 676527 w 1318869"/>
                <a:gd name="connsiteY526" fmla="*/ 976204 h 1213938"/>
                <a:gd name="connsiteX527" fmla="*/ 677817 w 1318869"/>
                <a:gd name="connsiteY527" fmla="*/ 986502 h 1213938"/>
                <a:gd name="connsiteX528" fmla="*/ 679102 w 1318869"/>
                <a:gd name="connsiteY528" fmla="*/ 954680 h 1213938"/>
                <a:gd name="connsiteX529" fmla="*/ 680392 w 1318869"/>
                <a:gd name="connsiteY529" fmla="*/ 1036106 h 1213938"/>
                <a:gd name="connsiteX530" fmla="*/ 681678 w 1318869"/>
                <a:gd name="connsiteY530" fmla="*/ 1039852 h 1213938"/>
                <a:gd name="connsiteX531" fmla="*/ 682964 w 1318869"/>
                <a:gd name="connsiteY531" fmla="*/ 1014578 h 1213938"/>
                <a:gd name="connsiteX532" fmla="*/ 684253 w 1318869"/>
                <a:gd name="connsiteY532" fmla="*/ 1032364 h 1213938"/>
                <a:gd name="connsiteX533" fmla="*/ 685539 w 1318869"/>
                <a:gd name="connsiteY533" fmla="*/ 928473 h 1213938"/>
                <a:gd name="connsiteX534" fmla="*/ 686829 w 1318869"/>
                <a:gd name="connsiteY534" fmla="*/ 1032364 h 1213938"/>
                <a:gd name="connsiteX535" fmla="*/ 688115 w 1318869"/>
                <a:gd name="connsiteY535" fmla="*/ 1041721 h 1213938"/>
                <a:gd name="connsiteX536" fmla="*/ 689404 w 1318869"/>
                <a:gd name="connsiteY536" fmla="*/ 1121278 h 1213938"/>
                <a:gd name="connsiteX537" fmla="*/ 690690 w 1318869"/>
                <a:gd name="connsiteY537" fmla="*/ 1100686 h 1213938"/>
                <a:gd name="connsiteX538" fmla="*/ 691976 w 1318869"/>
                <a:gd name="connsiteY538" fmla="*/ 1048273 h 1213938"/>
                <a:gd name="connsiteX539" fmla="*/ 693266 w 1318869"/>
                <a:gd name="connsiteY539" fmla="*/ 949997 h 1213938"/>
                <a:gd name="connsiteX540" fmla="*/ 694551 w 1318869"/>
                <a:gd name="connsiteY540" fmla="*/ 993990 h 1213938"/>
                <a:gd name="connsiteX541" fmla="*/ 695841 w 1318869"/>
                <a:gd name="connsiteY541" fmla="*/ 966847 h 1213938"/>
                <a:gd name="connsiteX542" fmla="*/ 697127 w 1318869"/>
                <a:gd name="connsiteY542" fmla="*/ 908818 h 1213938"/>
                <a:gd name="connsiteX543" fmla="*/ 698417 w 1318869"/>
                <a:gd name="connsiteY543" fmla="*/ 1014578 h 1213938"/>
                <a:gd name="connsiteX544" fmla="*/ 699702 w 1318869"/>
                <a:gd name="connsiteY544" fmla="*/ 1105369 h 1213938"/>
                <a:gd name="connsiteX545" fmla="*/ 700988 w 1318869"/>
                <a:gd name="connsiteY545" fmla="*/ 997732 h 1213938"/>
                <a:gd name="connsiteX546" fmla="*/ 702278 w 1318869"/>
                <a:gd name="connsiteY546" fmla="*/ 953743 h 1213938"/>
                <a:gd name="connsiteX547" fmla="*/ 703564 w 1318869"/>
                <a:gd name="connsiteY547" fmla="*/ 1009899 h 1213938"/>
                <a:gd name="connsiteX548" fmla="*/ 704853 w 1318869"/>
                <a:gd name="connsiteY548" fmla="*/ 672956 h 1213938"/>
                <a:gd name="connsiteX549" fmla="*/ 706139 w 1318869"/>
                <a:gd name="connsiteY549" fmla="*/ 750640 h 1213938"/>
                <a:gd name="connsiteX550" fmla="*/ 707429 w 1318869"/>
                <a:gd name="connsiteY550" fmla="*/ 1004284 h 1213938"/>
                <a:gd name="connsiteX551" fmla="*/ 708715 w 1318869"/>
                <a:gd name="connsiteY551" fmla="*/ 926600 h 1213938"/>
                <a:gd name="connsiteX552" fmla="*/ 710000 w 1318869"/>
                <a:gd name="connsiteY552" fmla="*/ 869507 h 1213938"/>
                <a:gd name="connsiteX553" fmla="*/ 711290 w 1318869"/>
                <a:gd name="connsiteY553" fmla="*/ 900393 h 1213938"/>
                <a:gd name="connsiteX554" fmla="*/ 712576 w 1318869"/>
                <a:gd name="connsiteY554" fmla="*/ 822709 h 1213938"/>
                <a:gd name="connsiteX555" fmla="*/ 713866 w 1318869"/>
                <a:gd name="connsiteY555" fmla="*/ 830197 h 1213938"/>
                <a:gd name="connsiteX556" fmla="*/ 715151 w 1318869"/>
                <a:gd name="connsiteY556" fmla="*/ 1005220 h 1213938"/>
                <a:gd name="connsiteX557" fmla="*/ 716441 w 1318869"/>
                <a:gd name="connsiteY557" fmla="*/ 1069801 h 1213938"/>
                <a:gd name="connsiteX558" fmla="*/ 717727 w 1318869"/>
                <a:gd name="connsiteY558" fmla="*/ 1085714 h 1213938"/>
                <a:gd name="connsiteX559" fmla="*/ 719012 w 1318869"/>
                <a:gd name="connsiteY559" fmla="*/ 1029554 h 1213938"/>
                <a:gd name="connsiteX560" fmla="*/ 720302 w 1318869"/>
                <a:gd name="connsiteY560" fmla="*/ 1041721 h 1213938"/>
                <a:gd name="connsiteX561" fmla="*/ 721588 w 1318869"/>
                <a:gd name="connsiteY561" fmla="*/ 1011772 h 1213938"/>
                <a:gd name="connsiteX562" fmla="*/ 722878 w 1318869"/>
                <a:gd name="connsiteY562" fmla="*/ 569061 h 1213938"/>
                <a:gd name="connsiteX563" fmla="*/ 724163 w 1318869"/>
                <a:gd name="connsiteY563" fmla="*/ 833939 h 1213938"/>
                <a:gd name="connsiteX564" fmla="*/ 725453 w 1318869"/>
                <a:gd name="connsiteY564" fmla="*/ 1076353 h 1213938"/>
                <a:gd name="connsiteX565" fmla="*/ 726739 w 1318869"/>
                <a:gd name="connsiteY565" fmla="*/ 1028618 h 1213938"/>
                <a:gd name="connsiteX566" fmla="*/ 728025 w 1318869"/>
                <a:gd name="connsiteY566" fmla="*/ 890095 h 1213938"/>
                <a:gd name="connsiteX567" fmla="*/ 729314 w 1318869"/>
                <a:gd name="connsiteY567" fmla="*/ 953743 h 1213938"/>
                <a:gd name="connsiteX568" fmla="*/ 730600 w 1318869"/>
                <a:gd name="connsiteY568" fmla="*/ 884480 h 1213938"/>
                <a:gd name="connsiteX569" fmla="*/ 731890 w 1318869"/>
                <a:gd name="connsiteY569" fmla="*/ 948128 h 1213938"/>
                <a:gd name="connsiteX570" fmla="*/ 733176 w 1318869"/>
                <a:gd name="connsiteY570" fmla="*/ 965910 h 1213938"/>
                <a:gd name="connsiteX571" fmla="*/ 734465 w 1318869"/>
                <a:gd name="connsiteY571" fmla="*/ 1035169 h 1213938"/>
                <a:gd name="connsiteX572" fmla="*/ 735751 w 1318869"/>
                <a:gd name="connsiteY572" fmla="*/ 1081031 h 1213938"/>
                <a:gd name="connsiteX573" fmla="*/ 737037 w 1318869"/>
                <a:gd name="connsiteY573" fmla="*/ 1052955 h 1213938"/>
                <a:gd name="connsiteX574" fmla="*/ 738327 w 1318869"/>
                <a:gd name="connsiteY574" fmla="*/ 1044531 h 1213938"/>
                <a:gd name="connsiteX575" fmla="*/ 739612 w 1318869"/>
                <a:gd name="connsiteY575" fmla="*/ 1083841 h 1213938"/>
                <a:gd name="connsiteX576" fmla="*/ 740902 w 1318869"/>
                <a:gd name="connsiteY576" fmla="*/ 1002411 h 1213938"/>
                <a:gd name="connsiteX577" fmla="*/ 742188 w 1318869"/>
                <a:gd name="connsiteY577" fmla="*/ 735664 h 1213938"/>
                <a:gd name="connsiteX578" fmla="*/ 743478 w 1318869"/>
                <a:gd name="connsiteY578" fmla="*/ 997732 h 1213938"/>
                <a:gd name="connsiteX579" fmla="*/ 744763 w 1318869"/>
                <a:gd name="connsiteY579" fmla="*/ 995859 h 1213938"/>
                <a:gd name="connsiteX580" fmla="*/ 746049 w 1318869"/>
                <a:gd name="connsiteY580" fmla="*/ 890095 h 1213938"/>
                <a:gd name="connsiteX581" fmla="*/ 747339 w 1318869"/>
                <a:gd name="connsiteY581" fmla="*/ 971525 h 1213938"/>
                <a:gd name="connsiteX582" fmla="*/ 748625 w 1318869"/>
                <a:gd name="connsiteY582" fmla="*/ 1053888 h 1213938"/>
                <a:gd name="connsiteX583" fmla="*/ 749914 w 1318869"/>
                <a:gd name="connsiteY583" fmla="*/ 993053 h 1213938"/>
                <a:gd name="connsiteX584" fmla="*/ 751200 w 1318869"/>
                <a:gd name="connsiteY584" fmla="*/ 1028618 h 1213938"/>
                <a:gd name="connsiteX585" fmla="*/ 752490 w 1318869"/>
                <a:gd name="connsiteY585" fmla="*/ 1059507 h 1213938"/>
                <a:gd name="connsiteX586" fmla="*/ 753776 w 1318869"/>
                <a:gd name="connsiteY586" fmla="*/ 1106302 h 1213938"/>
                <a:gd name="connsiteX587" fmla="*/ 755061 w 1318869"/>
                <a:gd name="connsiteY587" fmla="*/ 1074480 h 1213938"/>
                <a:gd name="connsiteX588" fmla="*/ 756351 w 1318869"/>
                <a:gd name="connsiteY588" fmla="*/ 1065122 h 1213938"/>
                <a:gd name="connsiteX589" fmla="*/ 757637 w 1318869"/>
                <a:gd name="connsiteY589" fmla="*/ 933152 h 1213938"/>
                <a:gd name="connsiteX590" fmla="*/ 758927 w 1318869"/>
                <a:gd name="connsiteY590" fmla="*/ 1015514 h 1213938"/>
                <a:gd name="connsiteX591" fmla="*/ 760212 w 1318869"/>
                <a:gd name="connsiteY591" fmla="*/ 1033300 h 1213938"/>
                <a:gd name="connsiteX592" fmla="*/ 761502 w 1318869"/>
                <a:gd name="connsiteY592" fmla="*/ 1093198 h 1213938"/>
                <a:gd name="connsiteX593" fmla="*/ 762788 w 1318869"/>
                <a:gd name="connsiteY593" fmla="*/ 1037979 h 1213938"/>
                <a:gd name="connsiteX594" fmla="*/ 764073 w 1318869"/>
                <a:gd name="connsiteY594" fmla="*/ 1045467 h 1213938"/>
                <a:gd name="connsiteX595" fmla="*/ 765363 w 1318869"/>
                <a:gd name="connsiteY595" fmla="*/ 1029554 h 1213938"/>
                <a:gd name="connsiteX596" fmla="*/ 766649 w 1318869"/>
                <a:gd name="connsiteY596" fmla="*/ 1046404 h 1213938"/>
                <a:gd name="connsiteX597" fmla="*/ 767939 w 1318869"/>
                <a:gd name="connsiteY597" fmla="*/ 1050146 h 1213938"/>
                <a:gd name="connsiteX598" fmla="*/ 769224 w 1318869"/>
                <a:gd name="connsiteY598" fmla="*/ 1084777 h 1213938"/>
                <a:gd name="connsiteX599" fmla="*/ 770514 w 1318869"/>
                <a:gd name="connsiteY599" fmla="*/ 1119405 h 1213938"/>
                <a:gd name="connsiteX600" fmla="*/ 771800 w 1318869"/>
                <a:gd name="connsiteY600" fmla="*/ 1105369 h 1213938"/>
                <a:gd name="connsiteX601" fmla="*/ 773086 w 1318869"/>
                <a:gd name="connsiteY601" fmla="*/ 1079162 h 1213938"/>
                <a:gd name="connsiteX602" fmla="*/ 774375 w 1318869"/>
                <a:gd name="connsiteY602" fmla="*/ 796502 h 1213938"/>
                <a:gd name="connsiteX603" fmla="*/ 775661 w 1318869"/>
                <a:gd name="connsiteY603" fmla="*/ 920048 h 1213938"/>
                <a:gd name="connsiteX604" fmla="*/ 776951 w 1318869"/>
                <a:gd name="connsiteY604" fmla="*/ 789950 h 1213938"/>
                <a:gd name="connsiteX605" fmla="*/ 778237 w 1318869"/>
                <a:gd name="connsiteY605" fmla="*/ 823645 h 1213938"/>
                <a:gd name="connsiteX606" fmla="*/ 779526 w 1318869"/>
                <a:gd name="connsiteY606" fmla="*/ 1023002 h 1213938"/>
                <a:gd name="connsiteX607" fmla="*/ 780812 w 1318869"/>
                <a:gd name="connsiteY607" fmla="*/ 867634 h 1213938"/>
                <a:gd name="connsiteX608" fmla="*/ 782098 w 1318869"/>
                <a:gd name="connsiteY608" fmla="*/ 912560 h 1213938"/>
                <a:gd name="connsiteX609" fmla="*/ 783388 w 1318869"/>
                <a:gd name="connsiteY609" fmla="*/ 888226 h 1213938"/>
                <a:gd name="connsiteX610" fmla="*/ 784673 w 1318869"/>
                <a:gd name="connsiteY610" fmla="*/ 965910 h 1213938"/>
                <a:gd name="connsiteX611" fmla="*/ 785963 w 1318869"/>
                <a:gd name="connsiteY611" fmla="*/ 914433 h 1213938"/>
                <a:gd name="connsiteX612" fmla="*/ 787249 w 1318869"/>
                <a:gd name="connsiteY612" fmla="*/ 715072 h 1213938"/>
                <a:gd name="connsiteX613" fmla="*/ 788539 w 1318869"/>
                <a:gd name="connsiteY613" fmla="*/ 1020197 h 1213938"/>
                <a:gd name="connsiteX614" fmla="*/ 789824 w 1318869"/>
                <a:gd name="connsiteY614" fmla="*/ 862956 h 1213938"/>
                <a:gd name="connsiteX615" fmla="*/ 791110 w 1318869"/>
                <a:gd name="connsiteY615" fmla="*/ 806796 h 1213938"/>
                <a:gd name="connsiteX616" fmla="*/ 792400 w 1318869"/>
                <a:gd name="connsiteY616" fmla="*/ 739406 h 1213938"/>
                <a:gd name="connsiteX617" fmla="*/ 793686 w 1318869"/>
                <a:gd name="connsiteY617" fmla="*/ 818026 h 1213938"/>
                <a:gd name="connsiteX618" fmla="*/ 794975 w 1318869"/>
                <a:gd name="connsiteY618" fmla="*/ 920985 h 1213938"/>
                <a:gd name="connsiteX619" fmla="*/ 796261 w 1318869"/>
                <a:gd name="connsiteY619" fmla="*/ 971525 h 1213938"/>
                <a:gd name="connsiteX620" fmla="*/ 797551 w 1318869"/>
                <a:gd name="connsiteY620" fmla="*/ 1042658 h 1213938"/>
                <a:gd name="connsiteX621" fmla="*/ 798837 w 1318869"/>
                <a:gd name="connsiteY621" fmla="*/ 1042658 h 1213938"/>
                <a:gd name="connsiteX622" fmla="*/ 800122 w 1318869"/>
                <a:gd name="connsiteY622" fmla="*/ 965910 h 1213938"/>
                <a:gd name="connsiteX623" fmla="*/ 801412 w 1318869"/>
                <a:gd name="connsiteY623" fmla="*/ 906945 h 1213938"/>
                <a:gd name="connsiteX624" fmla="*/ 802698 w 1318869"/>
                <a:gd name="connsiteY624" fmla="*/ 904135 h 1213938"/>
                <a:gd name="connsiteX625" fmla="*/ 803988 w 1318869"/>
                <a:gd name="connsiteY625" fmla="*/ 688865 h 1213938"/>
                <a:gd name="connsiteX626" fmla="*/ 805273 w 1318869"/>
                <a:gd name="connsiteY626" fmla="*/ 673889 h 1213938"/>
                <a:gd name="connsiteX627" fmla="*/ 806563 w 1318869"/>
                <a:gd name="connsiteY627" fmla="*/ 805859 h 1213938"/>
                <a:gd name="connsiteX628" fmla="*/ 807849 w 1318869"/>
                <a:gd name="connsiteY628" fmla="*/ 926600 h 1213938"/>
                <a:gd name="connsiteX629" fmla="*/ 809134 w 1318869"/>
                <a:gd name="connsiteY629" fmla="*/ 801181 h 1213938"/>
                <a:gd name="connsiteX630" fmla="*/ 810424 w 1318869"/>
                <a:gd name="connsiteY630" fmla="*/ 819899 h 1213938"/>
                <a:gd name="connsiteX631" fmla="*/ 811710 w 1318869"/>
                <a:gd name="connsiteY631" fmla="*/ 891032 h 1213938"/>
                <a:gd name="connsiteX632" fmla="*/ 813000 w 1318869"/>
                <a:gd name="connsiteY632" fmla="*/ 925663 h 1213938"/>
                <a:gd name="connsiteX633" fmla="*/ 814285 w 1318869"/>
                <a:gd name="connsiteY633" fmla="*/ 885416 h 1213938"/>
                <a:gd name="connsiteX634" fmla="*/ 815575 w 1318869"/>
                <a:gd name="connsiteY634" fmla="*/ 991180 h 1213938"/>
                <a:gd name="connsiteX635" fmla="*/ 816861 w 1318869"/>
                <a:gd name="connsiteY635" fmla="*/ 981819 h 1213938"/>
                <a:gd name="connsiteX636" fmla="*/ 818147 w 1318869"/>
                <a:gd name="connsiteY636" fmla="*/ 895714 h 1213938"/>
                <a:gd name="connsiteX637" fmla="*/ 819436 w 1318869"/>
                <a:gd name="connsiteY637" fmla="*/ 923790 h 1213938"/>
                <a:gd name="connsiteX638" fmla="*/ 820722 w 1318869"/>
                <a:gd name="connsiteY638" fmla="*/ 906008 h 1213938"/>
                <a:gd name="connsiteX639" fmla="*/ 822012 w 1318869"/>
                <a:gd name="connsiteY639" fmla="*/ 932215 h 1213938"/>
                <a:gd name="connsiteX640" fmla="*/ 823298 w 1318869"/>
                <a:gd name="connsiteY640" fmla="*/ 950933 h 1213938"/>
                <a:gd name="connsiteX641" fmla="*/ 824587 w 1318869"/>
                <a:gd name="connsiteY641" fmla="*/ 1012709 h 1213938"/>
                <a:gd name="connsiteX642" fmla="*/ 825873 w 1318869"/>
                <a:gd name="connsiteY642" fmla="*/ 1035169 h 1213938"/>
                <a:gd name="connsiteX643" fmla="*/ 827163 w 1318869"/>
                <a:gd name="connsiteY643" fmla="*/ 726302 h 1213938"/>
                <a:gd name="connsiteX644" fmla="*/ 828449 w 1318869"/>
                <a:gd name="connsiteY644" fmla="*/ 739406 h 1213938"/>
                <a:gd name="connsiteX645" fmla="*/ 829734 w 1318869"/>
                <a:gd name="connsiteY645" fmla="*/ 831130 h 1213938"/>
                <a:gd name="connsiteX646" fmla="*/ 831024 w 1318869"/>
                <a:gd name="connsiteY646" fmla="*/ 920985 h 1213938"/>
                <a:gd name="connsiteX647" fmla="*/ 832310 w 1318869"/>
                <a:gd name="connsiteY647" fmla="*/ 974335 h 1213938"/>
                <a:gd name="connsiteX648" fmla="*/ 833600 w 1318869"/>
                <a:gd name="connsiteY648" fmla="*/ 973398 h 1213938"/>
                <a:gd name="connsiteX649" fmla="*/ 834885 w 1318869"/>
                <a:gd name="connsiteY649" fmla="*/ 974335 h 1213938"/>
                <a:gd name="connsiteX650" fmla="*/ 836175 w 1318869"/>
                <a:gd name="connsiteY650" fmla="*/ 926600 h 1213938"/>
                <a:gd name="connsiteX651" fmla="*/ 837461 w 1318869"/>
                <a:gd name="connsiteY651" fmla="*/ 974335 h 1213938"/>
                <a:gd name="connsiteX652" fmla="*/ 838747 w 1318869"/>
                <a:gd name="connsiteY652" fmla="*/ 918175 h 1213938"/>
                <a:gd name="connsiteX653" fmla="*/ 840036 w 1318869"/>
                <a:gd name="connsiteY653" fmla="*/ 962164 h 1213938"/>
                <a:gd name="connsiteX654" fmla="*/ 841322 w 1318869"/>
                <a:gd name="connsiteY654" fmla="*/ 937830 h 1213938"/>
                <a:gd name="connsiteX655" fmla="*/ 842612 w 1318869"/>
                <a:gd name="connsiteY655" fmla="*/ 941576 h 1213938"/>
                <a:gd name="connsiteX656" fmla="*/ 843898 w 1318869"/>
                <a:gd name="connsiteY656" fmla="*/ 995859 h 1213938"/>
                <a:gd name="connsiteX657" fmla="*/ 845187 w 1318869"/>
                <a:gd name="connsiteY657" fmla="*/ 966847 h 1213938"/>
                <a:gd name="connsiteX658" fmla="*/ 846473 w 1318869"/>
                <a:gd name="connsiteY658" fmla="*/ 979014 h 1213938"/>
                <a:gd name="connsiteX659" fmla="*/ 847759 w 1318869"/>
                <a:gd name="connsiteY659" fmla="*/ 993053 h 1213938"/>
                <a:gd name="connsiteX660" fmla="*/ 849049 w 1318869"/>
                <a:gd name="connsiteY660" fmla="*/ 912560 h 1213938"/>
                <a:gd name="connsiteX661" fmla="*/ 850334 w 1318869"/>
                <a:gd name="connsiteY661" fmla="*/ 986502 h 1213938"/>
                <a:gd name="connsiteX662" fmla="*/ 851624 w 1318869"/>
                <a:gd name="connsiteY662" fmla="*/ 1056697 h 1213938"/>
                <a:gd name="connsiteX663" fmla="*/ 852910 w 1318869"/>
                <a:gd name="connsiteY663" fmla="*/ 1052955 h 1213938"/>
                <a:gd name="connsiteX664" fmla="*/ 854200 w 1318869"/>
                <a:gd name="connsiteY664" fmla="*/ 1035169 h 1213938"/>
                <a:gd name="connsiteX665" fmla="*/ 855485 w 1318869"/>
                <a:gd name="connsiteY665" fmla="*/ 1023002 h 1213938"/>
                <a:gd name="connsiteX666" fmla="*/ 856775 w 1318869"/>
                <a:gd name="connsiteY666" fmla="*/ 1035169 h 1213938"/>
                <a:gd name="connsiteX667" fmla="*/ 858061 w 1318869"/>
                <a:gd name="connsiteY667" fmla="*/ 876992 h 1213938"/>
                <a:gd name="connsiteX668" fmla="*/ 859346 w 1318869"/>
                <a:gd name="connsiteY668" fmla="*/ 940640 h 1213938"/>
                <a:gd name="connsiteX669" fmla="*/ 860636 w 1318869"/>
                <a:gd name="connsiteY669" fmla="*/ 1031427 h 1213938"/>
                <a:gd name="connsiteX670" fmla="*/ 861922 w 1318869"/>
                <a:gd name="connsiteY670" fmla="*/ 1038915 h 1213938"/>
                <a:gd name="connsiteX671" fmla="*/ 863212 w 1318869"/>
                <a:gd name="connsiteY671" fmla="*/ 912560 h 1213938"/>
                <a:gd name="connsiteX672" fmla="*/ 864497 w 1318869"/>
                <a:gd name="connsiteY672" fmla="*/ 993053 h 1213938"/>
                <a:gd name="connsiteX673" fmla="*/ 865787 w 1318869"/>
                <a:gd name="connsiteY673" fmla="*/ 987438 h 1213938"/>
                <a:gd name="connsiteX674" fmla="*/ 867073 w 1318869"/>
                <a:gd name="connsiteY674" fmla="*/ 910687 h 1213938"/>
                <a:gd name="connsiteX675" fmla="*/ 868359 w 1318869"/>
                <a:gd name="connsiteY675" fmla="*/ 974335 h 1213938"/>
                <a:gd name="connsiteX676" fmla="*/ 869648 w 1318869"/>
                <a:gd name="connsiteY676" fmla="*/ 1052019 h 1213938"/>
                <a:gd name="connsiteX677" fmla="*/ 870934 w 1318869"/>
                <a:gd name="connsiteY677" fmla="*/ 1036106 h 1213938"/>
                <a:gd name="connsiteX678" fmla="*/ 872224 w 1318869"/>
                <a:gd name="connsiteY678" fmla="*/ 1006157 h 1213938"/>
                <a:gd name="connsiteX679" fmla="*/ 873510 w 1318869"/>
                <a:gd name="connsiteY679" fmla="*/ 1072611 h 1213938"/>
                <a:gd name="connsiteX680" fmla="*/ 874799 w 1318869"/>
                <a:gd name="connsiteY680" fmla="*/ 1010835 h 1213938"/>
                <a:gd name="connsiteX681" fmla="*/ 876085 w 1318869"/>
                <a:gd name="connsiteY681" fmla="*/ 1039852 h 1213938"/>
                <a:gd name="connsiteX682" fmla="*/ 877371 w 1318869"/>
                <a:gd name="connsiteY682" fmla="*/ 1023939 h 1213938"/>
                <a:gd name="connsiteX683" fmla="*/ 878661 w 1318869"/>
                <a:gd name="connsiteY683" fmla="*/ 1084777 h 1213938"/>
                <a:gd name="connsiteX684" fmla="*/ 879946 w 1318869"/>
                <a:gd name="connsiteY684" fmla="*/ 1087583 h 1213938"/>
                <a:gd name="connsiteX685" fmla="*/ 881236 w 1318869"/>
                <a:gd name="connsiteY685" fmla="*/ 991180 h 1213938"/>
                <a:gd name="connsiteX686" fmla="*/ 882522 w 1318869"/>
                <a:gd name="connsiteY686" fmla="*/ 901329 h 1213938"/>
                <a:gd name="connsiteX687" fmla="*/ 883812 w 1318869"/>
                <a:gd name="connsiteY687" fmla="*/ 823645 h 1213938"/>
                <a:gd name="connsiteX688" fmla="*/ 885097 w 1318869"/>
                <a:gd name="connsiteY688" fmla="*/ 801181 h 1213938"/>
                <a:gd name="connsiteX689" fmla="*/ 886383 w 1318869"/>
                <a:gd name="connsiteY689" fmla="*/ 794629 h 1213938"/>
                <a:gd name="connsiteX690" fmla="*/ 887673 w 1318869"/>
                <a:gd name="connsiteY690" fmla="*/ 895714 h 1213938"/>
                <a:gd name="connsiteX691" fmla="*/ 888959 w 1318869"/>
                <a:gd name="connsiteY691" fmla="*/ 886353 h 1213938"/>
                <a:gd name="connsiteX692" fmla="*/ 890248 w 1318869"/>
                <a:gd name="connsiteY692" fmla="*/ 654233 h 1213938"/>
                <a:gd name="connsiteX693" fmla="*/ 891534 w 1318869"/>
                <a:gd name="connsiteY693" fmla="*/ 809605 h 1213938"/>
                <a:gd name="connsiteX694" fmla="*/ 892824 w 1318869"/>
                <a:gd name="connsiteY694" fmla="*/ 811474 h 1213938"/>
                <a:gd name="connsiteX695" fmla="*/ 894110 w 1318869"/>
                <a:gd name="connsiteY695" fmla="*/ 782462 h 1213938"/>
                <a:gd name="connsiteX696" fmla="*/ 895395 w 1318869"/>
                <a:gd name="connsiteY696" fmla="*/ 865761 h 1213938"/>
                <a:gd name="connsiteX697" fmla="*/ 896685 w 1318869"/>
                <a:gd name="connsiteY697" fmla="*/ 923790 h 1213938"/>
                <a:gd name="connsiteX698" fmla="*/ 897971 w 1318869"/>
                <a:gd name="connsiteY698" fmla="*/ 979950 h 1213938"/>
                <a:gd name="connsiteX699" fmla="*/ 899261 w 1318869"/>
                <a:gd name="connsiteY699" fmla="*/ 987438 h 1213938"/>
                <a:gd name="connsiteX700" fmla="*/ 900546 w 1318869"/>
                <a:gd name="connsiteY700" fmla="*/ 1049209 h 1213938"/>
                <a:gd name="connsiteX701" fmla="*/ 901836 w 1318869"/>
                <a:gd name="connsiteY701" fmla="*/ 1004284 h 1213938"/>
                <a:gd name="connsiteX702" fmla="*/ 903122 w 1318869"/>
                <a:gd name="connsiteY702" fmla="*/ 1049209 h 1213938"/>
                <a:gd name="connsiteX703" fmla="*/ 904407 w 1318869"/>
                <a:gd name="connsiteY703" fmla="*/ 1053888 h 1213938"/>
                <a:gd name="connsiteX704" fmla="*/ 905697 w 1318869"/>
                <a:gd name="connsiteY704" fmla="*/ 1096944 h 1213938"/>
                <a:gd name="connsiteX705" fmla="*/ 906983 w 1318869"/>
                <a:gd name="connsiteY705" fmla="*/ 920985 h 1213938"/>
                <a:gd name="connsiteX706" fmla="*/ 908273 w 1318869"/>
                <a:gd name="connsiteY706" fmla="*/ 937830 h 1213938"/>
                <a:gd name="connsiteX707" fmla="*/ 909558 w 1318869"/>
                <a:gd name="connsiteY707" fmla="*/ 943445 h 1213938"/>
                <a:gd name="connsiteX708" fmla="*/ 910848 w 1318869"/>
                <a:gd name="connsiteY708" fmla="*/ 951870 h 1213938"/>
                <a:gd name="connsiteX709" fmla="*/ 912134 w 1318869"/>
                <a:gd name="connsiteY709" fmla="*/ 981819 h 1213938"/>
                <a:gd name="connsiteX710" fmla="*/ 913420 w 1318869"/>
                <a:gd name="connsiteY710" fmla="*/ 1054824 h 1213938"/>
                <a:gd name="connsiteX711" fmla="*/ 914709 w 1318869"/>
                <a:gd name="connsiteY711" fmla="*/ 1019260 h 1213938"/>
                <a:gd name="connsiteX712" fmla="*/ 915995 w 1318869"/>
                <a:gd name="connsiteY712" fmla="*/ 1039852 h 1213938"/>
                <a:gd name="connsiteX713" fmla="*/ 917285 w 1318869"/>
                <a:gd name="connsiteY713" fmla="*/ 951870 h 1213938"/>
                <a:gd name="connsiteX714" fmla="*/ 918571 w 1318869"/>
                <a:gd name="connsiteY714" fmla="*/ 1010835 h 1213938"/>
                <a:gd name="connsiteX715" fmla="*/ 919860 w 1318869"/>
                <a:gd name="connsiteY715" fmla="*/ 954680 h 1213938"/>
                <a:gd name="connsiteX716" fmla="*/ 921146 w 1318869"/>
                <a:gd name="connsiteY716" fmla="*/ 1023002 h 1213938"/>
                <a:gd name="connsiteX717" fmla="*/ 922432 w 1318869"/>
                <a:gd name="connsiteY717" fmla="*/ 1029554 h 1213938"/>
                <a:gd name="connsiteX718" fmla="*/ 923722 w 1318869"/>
                <a:gd name="connsiteY718" fmla="*/ 1052019 h 1213938"/>
                <a:gd name="connsiteX719" fmla="*/ 925007 w 1318869"/>
                <a:gd name="connsiteY719" fmla="*/ 1069801 h 1213938"/>
                <a:gd name="connsiteX720" fmla="*/ 926297 w 1318869"/>
                <a:gd name="connsiteY720" fmla="*/ 1006157 h 1213938"/>
                <a:gd name="connsiteX721" fmla="*/ 927583 w 1318869"/>
                <a:gd name="connsiteY721" fmla="*/ 971525 h 1213938"/>
                <a:gd name="connsiteX722" fmla="*/ 928873 w 1318869"/>
                <a:gd name="connsiteY722" fmla="*/ 869507 h 1213938"/>
                <a:gd name="connsiteX723" fmla="*/ 930158 w 1318869"/>
                <a:gd name="connsiteY723" fmla="*/ 473595 h 1213938"/>
                <a:gd name="connsiteX724" fmla="*/ 931444 w 1318869"/>
                <a:gd name="connsiteY724" fmla="*/ 491377 h 1213938"/>
                <a:gd name="connsiteX725" fmla="*/ 932734 w 1318869"/>
                <a:gd name="connsiteY725" fmla="*/ 893841 h 1213938"/>
                <a:gd name="connsiteX726" fmla="*/ 934019 w 1318869"/>
                <a:gd name="connsiteY726" fmla="*/ 920985 h 1213938"/>
                <a:gd name="connsiteX727" fmla="*/ 935309 w 1318869"/>
                <a:gd name="connsiteY727" fmla="*/ 998669 h 1213938"/>
                <a:gd name="connsiteX728" fmla="*/ 936595 w 1318869"/>
                <a:gd name="connsiteY728" fmla="*/ 777784 h 1213938"/>
                <a:gd name="connsiteX729" fmla="*/ 937885 w 1318869"/>
                <a:gd name="connsiteY729" fmla="*/ 858273 h 1213938"/>
                <a:gd name="connsiteX730" fmla="*/ 939171 w 1318869"/>
                <a:gd name="connsiteY730" fmla="*/ 862956 h 1213938"/>
                <a:gd name="connsiteX731" fmla="*/ 940456 w 1318869"/>
                <a:gd name="connsiteY731" fmla="*/ 922854 h 1213938"/>
                <a:gd name="connsiteX732" fmla="*/ 941746 w 1318869"/>
                <a:gd name="connsiteY732" fmla="*/ 992117 h 1213938"/>
                <a:gd name="connsiteX733" fmla="*/ 943032 w 1318869"/>
                <a:gd name="connsiteY733" fmla="*/ 922854 h 1213938"/>
                <a:gd name="connsiteX734" fmla="*/ 944322 w 1318869"/>
                <a:gd name="connsiteY734" fmla="*/ 689802 h 1213938"/>
                <a:gd name="connsiteX735" fmla="*/ 945607 w 1318869"/>
                <a:gd name="connsiteY735" fmla="*/ 866698 h 1213938"/>
                <a:gd name="connsiteX736" fmla="*/ 946897 w 1318869"/>
                <a:gd name="connsiteY736" fmla="*/ 781526 h 1213938"/>
                <a:gd name="connsiteX737" fmla="*/ 948183 w 1318869"/>
                <a:gd name="connsiteY737" fmla="*/ 930342 h 1213938"/>
                <a:gd name="connsiteX738" fmla="*/ 949468 w 1318869"/>
                <a:gd name="connsiteY738" fmla="*/ 727239 h 1213938"/>
                <a:gd name="connsiteX739" fmla="*/ 950758 w 1318869"/>
                <a:gd name="connsiteY739" fmla="*/ 519457 h 1213938"/>
                <a:gd name="connsiteX740" fmla="*/ 952044 w 1318869"/>
                <a:gd name="connsiteY740" fmla="*/ 498865 h 1213938"/>
                <a:gd name="connsiteX741" fmla="*/ 953334 w 1318869"/>
                <a:gd name="connsiteY741" fmla="*/ 604629 h 1213938"/>
                <a:gd name="connsiteX742" fmla="*/ 954619 w 1318869"/>
                <a:gd name="connsiteY742" fmla="*/ 870440 h 1213938"/>
                <a:gd name="connsiteX743" fmla="*/ 955909 w 1318869"/>
                <a:gd name="connsiteY743" fmla="*/ 692611 h 1213938"/>
                <a:gd name="connsiteX744" fmla="*/ 957195 w 1318869"/>
                <a:gd name="connsiteY744" fmla="*/ 613054 h 1213938"/>
                <a:gd name="connsiteX745" fmla="*/ 958481 w 1318869"/>
                <a:gd name="connsiteY745" fmla="*/ 762807 h 1213938"/>
                <a:gd name="connsiteX746" fmla="*/ 959770 w 1318869"/>
                <a:gd name="connsiteY746" fmla="*/ 863888 h 1213938"/>
                <a:gd name="connsiteX747" fmla="*/ 961056 w 1318869"/>
                <a:gd name="connsiteY747" fmla="*/ 871376 h 1213938"/>
                <a:gd name="connsiteX748" fmla="*/ 962346 w 1318869"/>
                <a:gd name="connsiteY748" fmla="*/ 759997 h 1213938"/>
                <a:gd name="connsiteX749" fmla="*/ 963632 w 1318869"/>
                <a:gd name="connsiteY749" fmla="*/ 604629 h 1213938"/>
                <a:gd name="connsiteX750" fmla="*/ 964921 w 1318869"/>
                <a:gd name="connsiteY750" fmla="*/ 827388 h 1213938"/>
                <a:gd name="connsiteX751" fmla="*/ 966207 w 1318869"/>
                <a:gd name="connsiteY751" fmla="*/ 864825 h 1213938"/>
                <a:gd name="connsiteX752" fmla="*/ 967493 w 1318869"/>
                <a:gd name="connsiteY752" fmla="*/ 936894 h 1213938"/>
                <a:gd name="connsiteX753" fmla="*/ 968783 w 1318869"/>
                <a:gd name="connsiteY753" fmla="*/ 874186 h 1213938"/>
                <a:gd name="connsiteX754" fmla="*/ 970068 w 1318869"/>
                <a:gd name="connsiteY754" fmla="*/ 949997 h 1213938"/>
                <a:gd name="connsiteX755" fmla="*/ 971358 w 1318869"/>
                <a:gd name="connsiteY755" fmla="*/ 913496 h 1213938"/>
                <a:gd name="connsiteX756" fmla="*/ 972644 w 1318869"/>
                <a:gd name="connsiteY756" fmla="*/ 853594 h 1213938"/>
                <a:gd name="connsiteX757" fmla="*/ 973934 w 1318869"/>
                <a:gd name="connsiteY757" fmla="*/ 878865 h 1213938"/>
                <a:gd name="connsiteX758" fmla="*/ 975219 w 1318869"/>
                <a:gd name="connsiteY758" fmla="*/ 862956 h 1213938"/>
                <a:gd name="connsiteX759" fmla="*/ 976505 w 1318869"/>
                <a:gd name="connsiteY759" fmla="*/ 862019 h 1213938"/>
                <a:gd name="connsiteX760" fmla="*/ 977795 w 1318869"/>
                <a:gd name="connsiteY760" fmla="*/ 920048 h 1213938"/>
                <a:gd name="connsiteX761" fmla="*/ 979080 w 1318869"/>
                <a:gd name="connsiteY761" fmla="*/ 890095 h 1213938"/>
                <a:gd name="connsiteX762" fmla="*/ 980370 w 1318869"/>
                <a:gd name="connsiteY762" fmla="*/ 749704 h 1213938"/>
                <a:gd name="connsiteX763" fmla="*/ 981656 w 1318869"/>
                <a:gd name="connsiteY763" fmla="*/ 860146 h 1213938"/>
                <a:gd name="connsiteX764" fmla="*/ 982946 w 1318869"/>
                <a:gd name="connsiteY764" fmla="*/ 866698 h 1213938"/>
                <a:gd name="connsiteX765" fmla="*/ 984232 w 1318869"/>
                <a:gd name="connsiteY765" fmla="*/ 806796 h 1213938"/>
                <a:gd name="connsiteX766" fmla="*/ 985517 w 1318869"/>
                <a:gd name="connsiteY766" fmla="*/ 914433 h 1213938"/>
                <a:gd name="connsiteX767" fmla="*/ 986807 w 1318869"/>
                <a:gd name="connsiteY767" fmla="*/ 855468 h 1213938"/>
                <a:gd name="connsiteX768" fmla="*/ 988093 w 1318869"/>
                <a:gd name="connsiteY768" fmla="*/ 962164 h 1213938"/>
                <a:gd name="connsiteX769" fmla="*/ 989382 w 1318869"/>
                <a:gd name="connsiteY769" fmla="*/ 861083 h 1213938"/>
                <a:gd name="connsiteX770" fmla="*/ 990668 w 1318869"/>
                <a:gd name="connsiteY770" fmla="*/ 854531 h 1213938"/>
                <a:gd name="connsiteX771" fmla="*/ 991958 w 1318869"/>
                <a:gd name="connsiteY771" fmla="*/ 757192 h 1213938"/>
                <a:gd name="connsiteX772" fmla="*/ 993244 w 1318869"/>
                <a:gd name="connsiteY772" fmla="*/ 781526 h 1213938"/>
                <a:gd name="connsiteX773" fmla="*/ 994533 w 1318869"/>
                <a:gd name="connsiteY773" fmla="*/ 844233 h 1213938"/>
                <a:gd name="connsiteX774" fmla="*/ 995819 w 1318869"/>
                <a:gd name="connsiteY774" fmla="*/ 964974 h 1213938"/>
                <a:gd name="connsiteX775" fmla="*/ 997105 w 1318869"/>
                <a:gd name="connsiteY775" fmla="*/ 864825 h 1213938"/>
                <a:gd name="connsiteX776" fmla="*/ 998395 w 1318869"/>
                <a:gd name="connsiteY776" fmla="*/ 776847 h 1213938"/>
                <a:gd name="connsiteX777" fmla="*/ 999680 w 1318869"/>
                <a:gd name="connsiteY777" fmla="*/ 900393 h 1213938"/>
                <a:gd name="connsiteX778" fmla="*/ 1000970 w 1318869"/>
                <a:gd name="connsiteY778" fmla="*/ 504481 h 1213938"/>
                <a:gd name="connsiteX779" fmla="*/ 1002256 w 1318869"/>
                <a:gd name="connsiteY779" fmla="*/ 412757 h 1213938"/>
                <a:gd name="connsiteX780" fmla="*/ 1003546 w 1318869"/>
                <a:gd name="connsiteY780" fmla="*/ 598078 h 1213938"/>
                <a:gd name="connsiteX781" fmla="*/ 1004831 w 1318869"/>
                <a:gd name="connsiteY781" fmla="*/ 835812 h 1213938"/>
                <a:gd name="connsiteX782" fmla="*/ 1006117 w 1318869"/>
                <a:gd name="connsiteY782" fmla="*/ 785268 h 1213938"/>
                <a:gd name="connsiteX783" fmla="*/ 1007407 w 1318869"/>
                <a:gd name="connsiteY783" fmla="*/ 661722 h 1213938"/>
                <a:gd name="connsiteX784" fmla="*/ 1008693 w 1318869"/>
                <a:gd name="connsiteY784" fmla="*/ 837681 h 1213938"/>
                <a:gd name="connsiteX785" fmla="*/ 1009982 w 1318869"/>
                <a:gd name="connsiteY785" fmla="*/ 867634 h 1213938"/>
                <a:gd name="connsiteX786" fmla="*/ 1011268 w 1318869"/>
                <a:gd name="connsiteY786" fmla="*/ 845170 h 1213938"/>
                <a:gd name="connsiteX787" fmla="*/ 1012558 w 1318869"/>
                <a:gd name="connsiteY787" fmla="*/ 780589 h 1213938"/>
                <a:gd name="connsiteX788" fmla="*/ 1013844 w 1318869"/>
                <a:gd name="connsiteY788" fmla="*/ 967783 h 1213938"/>
                <a:gd name="connsiteX789" fmla="*/ 1015129 w 1318869"/>
                <a:gd name="connsiteY789" fmla="*/ 978077 h 1213938"/>
                <a:gd name="connsiteX790" fmla="*/ 1016419 w 1318869"/>
                <a:gd name="connsiteY790" fmla="*/ 759061 h 1213938"/>
                <a:gd name="connsiteX791" fmla="*/ 1017705 w 1318869"/>
                <a:gd name="connsiteY791" fmla="*/ 749704 h 1213938"/>
                <a:gd name="connsiteX792" fmla="*/ 1018995 w 1318869"/>
                <a:gd name="connsiteY792" fmla="*/ 907881 h 1213938"/>
                <a:gd name="connsiteX793" fmla="*/ 1020280 w 1318869"/>
                <a:gd name="connsiteY793" fmla="*/ 905072 h 1213938"/>
                <a:gd name="connsiteX794" fmla="*/ 1021570 w 1318869"/>
                <a:gd name="connsiteY794" fmla="*/ 786204 h 1213938"/>
                <a:gd name="connsiteX795" fmla="*/ 1022856 w 1318869"/>
                <a:gd name="connsiteY795" fmla="*/ 894778 h 1213938"/>
                <a:gd name="connsiteX796" fmla="*/ 1024141 w 1318869"/>
                <a:gd name="connsiteY796" fmla="*/ 906945 h 1213938"/>
                <a:gd name="connsiteX797" fmla="*/ 1025431 w 1318869"/>
                <a:gd name="connsiteY797" fmla="*/ 905072 h 1213938"/>
                <a:gd name="connsiteX798" fmla="*/ 1026717 w 1318869"/>
                <a:gd name="connsiteY798" fmla="*/ 806796 h 1213938"/>
                <a:gd name="connsiteX799" fmla="*/ 1028007 w 1318869"/>
                <a:gd name="connsiteY799" fmla="*/ 915369 h 1213938"/>
                <a:gd name="connsiteX800" fmla="*/ 1029292 w 1318869"/>
                <a:gd name="connsiteY800" fmla="*/ 857336 h 1213938"/>
                <a:gd name="connsiteX801" fmla="*/ 1030582 w 1318869"/>
                <a:gd name="connsiteY801" fmla="*/ 743152 h 1213938"/>
                <a:gd name="connsiteX802" fmla="*/ 1031868 w 1318869"/>
                <a:gd name="connsiteY802" fmla="*/ 773101 h 1213938"/>
                <a:gd name="connsiteX803" fmla="*/ 1033158 w 1318869"/>
                <a:gd name="connsiteY803" fmla="*/ 845170 h 1213938"/>
                <a:gd name="connsiteX804" fmla="*/ 1034443 w 1318869"/>
                <a:gd name="connsiteY804" fmla="*/ 837681 h 1213938"/>
                <a:gd name="connsiteX805" fmla="*/ 1035729 w 1318869"/>
                <a:gd name="connsiteY805" fmla="*/ 754382 h 1213938"/>
                <a:gd name="connsiteX806" fmla="*/ 1037019 w 1318869"/>
                <a:gd name="connsiteY806" fmla="*/ 808669 h 1213938"/>
                <a:gd name="connsiteX807" fmla="*/ 1038305 w 1318869"/>
                <a:gd name="connsiteY807" fmla="*/ 836749 h 1213938"/>
                <a:gd name="connsiteX808" fmla="*/ 1039594 w 1318869"/>
                <a:gd name="connsiteY808" fmla="*/ 774037 h 1213938"/>
                <a:gd name="connsiteX809" fmla="*/ 1040880 w 1318869"/>
                <a:gd name="connsiteY809" fmla="*/ 941576 h 1213938"/>
                <a:gd name="connsiteX810" fmla="*/ 1042170 w 1318869"/>
                <a:gd name="connsiteY810" fmla="*/ 947191 h 1213938"/>
                <a:gd name="connsiteX811" fmla="*/ 1043456 w 1318869"/>
                <a:gd name="connsiteY811" fmla="*/ 876059 h 1213938"/>
                <a:gd name="connsiteX812" fmla="*/ 1044741 w 1318869"/>
                <a:gd name="connsiteY812" fmla="*/ 736600 h 1213938"/>
                <a:gd name="connsiteX813" fmla="*/ 1046031 w 1318869"/>
                <a:gd name="connsiteY813" fmla="*/ 820836 h 1213938"/>
                <a:gd name="connsiteX814" fmla="*/ 1047317 w 1318869"/>
                <a:gd name="connsiteY814" fmla="*/ 758128 h 1213938"/>
                <a:gd name="connsiteX815" fmla="*/ 1048607 w 1318869"/>
                <a:gd name="connsiteY815" fmla="*/ 818026 h 1213938"/>
                <a:gd name="connsiteX816" fmla="*/ 1049892 w 1318869"/>
                <a:gd name="connsiteY816" fmla="*/ 879801 h 1213938"/>
                <a:gd name="connsiteX817" fmla="*/ 1051182 w 1318869"/>
                <a:gd name="connsiteY817" fmla="*/ 940640 h 1213938"/>
                <a:gd name="connsiteX818" fmla="*/ 1052468 w 1318869"/>
                <a:gd name="connsiteY818" fmla="*/ 841428 h 1213938"/>
                <a:gd name="connsiteX819" fmla="*/ 1053754 w 1318869"/>
                <a:gd name="connsiteY819" fmla="*/ 888226 h 1213938"/>
                <a:gd name="connsiteX820" fmla="*/ 1055043 w 1318869"/>
                <a:gd name="connsiteY820" fmla="*/ 900393 h 1213938"/>
                <a:gd name="connsiteX821" fmla="*/ 1056329 w 1318869"/>
                <a:gd name="connsiteY821" fmla="*/ 1021129 h 1213938"/>
                <a:gd name="connsiteX822" fmla="*/ 1057619 w 1318869"/>
                <a:gd name="connsiteY822" fmla="*/ 957485 h 1213938"/>
                <a:gd name="connsiteX823" fmla="*/ 1058905 w 1318869"/>
                <a:gd name="connsiteY823" fmla="*/ 971525 h 1213938"/>
                <a:gd name="connsiteX824" fmla="*/ 1060194 w 1318869"/>
                <a:gd name="connsiteY824" fmla="*/ 943445 h 1213938"/>
                <a:gd name="connsiteX825" fmla="*/ 1061480 w 1318869"/>
                <a:gd name="connsiteY825" fmla="*/ 940640 h 1213938"/>
                <a:gd name="connsiteX826" fmla="*/ 1062766 w 1318869"/>
                <a:gd name="connsiteY826" fmla="*/ 941576 h 1213938"/>
                <a:gd name="connsiteX827" fmla="*/ 1064056 w 1318869"/>
                <a:gd name="connsiteY827" fmla="*/ 968716 h 1213938"/>
                <a:gd name="connsiteX828" fmla="*/ 1065341 w 1318869"/>
                <a:gd name="connsiteY828" fmla="*/ 964037 h 1213938"/>
                <a:gd name="connsiteX829" fmla="*/ 1066631 w 1318869"/>
                <a:gd name="connsiteY829" fmla="*/ 879801 h 1213938"/>
                <a:gd name="connsiteX830" fmla="*/ 1067917 w 1318869"/>
                <a:gd name="connsiteY830" fmla="*/ 668273 h 1213938"/>
                <a:gd name="connsiteX831" fmla="*/ 1069207 w 1318869"/>
                <a:gd name="connsiteY831" fmla="*/ 606502 h 1213938"/>
                <a:gd name="connsiteX832" fmla="*/ 1070492 w 1318869"/>
                <a:gd name="connsiteY832" fmla="*/ 735664 h 1213938"/>
                <a:gd name="connsiteX833" fmla="*/ 1071778 w 1318869"/>
                <a:gd name="connsiteY833" fmla="*/ 743152 h 1213938"/>
                <a:gd name="connsiteX834" fmla="*/ 1073068 w 1318869"/>
                <a:gd name="connsiteY834" fmla="*/ 651428 h 1213938"/>
                <a:gd name="connsiteX835" fmla="*/ 1074353 w 1318869"/>
                <a:gd name="connsiteY835" fmla="*/ 516647 h 1213938"/>
                <a:gd name="connsiteX836" fmla="*/ 1075643 w 1318869"/>
                <a:gd name="connsiteY836" fmla="*/ 727239 h 1213938"/>
                <a:gd name="connsiteX837" fmla="*/ 1076929 w 1318869"/>
                <a:gd name="connsiteY837" fmla="*/ 714135 h 1213938"/>
                <a:gd name="connsiteX838" fmla="*/ 1078219 w 1318869"/>
                <a:gd name="connsiteY838" fmla="*/ 778716 h 1213938"/>
                <a:gd name="connsiteX839" fmla="*/ 1079505 w 1318869"/>
                <a:gd name="connsiteY839" fmla="*/ 716945 h 1213938"/>
                <a:gd name="connsiteX840" fmla="*/ 1080790 w 1318869"/>
                <a:gd name="connsiteY840" fmla="*/ 278917 h 1213938"/>
                <a:gd name="connsiteX841" fmla="*/ 1082080 w 1318869"/>
                <a:gd name="connsiteY841" fmla="*/ 43990 h 1213938"/>
                <a:gd name="connsiteX842" fmla="*/ 1083366 w 1318869"/>
                <a:gd name="connsiteY842" fmla="*/ 244285 h 1213938"/>
                <a:gd name="connsiteX843" fmla="*/ 1084656 w 1318869"/>
                <a:gd name="connsiteY843" fmla="*/ 693544 h 1213938"/>
                <a:gd name="connsiteX844" fmla="*/ 1085941 w 1318869"/>
                <a:gd name="connsiteY844" fmla="*/ 820836 h 1213938"/>
                <a:gd name="connsiteX845" fmla="*/ 1087231 w 1318869"/>
                <a:gd name="connsiteY845" fmla="*/ 766549 h 1213938"/>
                <a:gd name="connsiteX846" fmla="*/ 1088517 w 1318869"/>
                <a:gd name="connsiteY846" fmla="*/ 738473 h 1213938"/>
                <a:gd name="connsiteX847" fmla="*/ 1089802 w 1318869"/>
                <a:gd name="connsiteY847" fmla="*/ 705715 h 1213938"/>
                <a:gd name="connsiteX848" fmla="*/ 1091092 w 1318869"/>
                <a:gd name="connsiteY848" fmla="*/ 531624 h 1213938"/>
                <a:gd name="connsiteX849" fmla="*/ 1092378 w 1318869"/>
                <a:gd name="connsiteY849" fmla="*/ 636451 h 1213938"/>
                <a:gd name="connsiteX850" fmla="*/ 1093668 w 1318869"/>
                <a:gd name="connsiteY850" fmla="*/ 742215 h 1213938"/>
                <a:gd name="connsiteX851" fmla="*/ 1094953 w 1318869"/>
                <a:gd name="connsiteY851" fmla="*/ 707584 h 1213938"/>
                <a:gd name="connsiteX852" fmla="*/ 1096243 w 1318869"/>
                <a:gd name="connsiteY852" fmla="*/ 658916 h 1213938"/>
                <a:gd name="connsiteX853" fmla="*/ 1097529 w 1318869"/>
                <a:gd name="connsiteY853" fmla="*/ 0 h 1213938"/>
                <a:gd name="connsiteX854" fmla="*/ 1098815 w 1318869"/>
                <a:gd name="connsiteY854" fmla="*/ 364089 h 1213938"/>
                <a:gd name="connsiteX855" fmla="*/ 1100104 w 1318869"/>
                <a:gd name="connsiteY855" fmla="*/ 605566 h 1213938"/>
                <a:gd name="connsiteX856" fmla="*/ 1101390 w 1318869"/>
                <a:gd name="connsiteY856" fmla="*/ 664531 h 1213938"/>
                <a:gd name="connsiteX857" fmla="*/ 1102680 w 1318869"/>
                <a:gd name="connsiteY857" fmla="*/ 803054 h 1213938"/>
                <a:gd name="connsiteX858" fmla="*/ 1103966 w 1318869"/>
                <a:gd name="connsiteY858" fmla="*/ 818026 h 1213938"/>
                <a:gd name="connsiteX859" fmla="*/ 1105255 w 1318869"/>
                <a:gd name="connsiteY859" fmla="*/ 725370 h 1213938"/>
                <a:gd name="connsiteX860" fmla="*/ 1106541 w 1318869"/>
                <a:gd name="connsiteY860" fmla="*/ 752509 h 1213938"/>
                <a:gd name="connsiteX861" fmla="*/ 1107827 w 1318869"/>
                <a:gd name="connsiteY861" fmla="*/ 638324 h 1213938"/>
                <a:gd name="connsiteX862" fmla="*/ 1109117 w 1318869"/>
                <a:gd name="connsiteY862" fmla="*/ 757192 h 1213938"/>
                <a:gd name="connsiteX863" fmla="*/ 1110402 w 1318869"/>
                <a:gd name="connsiteY863" fmla="*/ 847979 h 1213938"/>
                <a:gd name="connsiteX864" fmla="*/ 1111692 w 1318869"/>
                <a:gd name="connsiteY864" fmla="*/ 749704 h 1213938"/>
                <a:gd name="connsiteX865" fmla="*/ 1112978 w 1318869"/>
                <a:gd name="connsiteY865" fmla="*/ 771232 h 1213938"/>
                <a:gd name="connsiteX866" fmla="*/ 1114268 w 1318869"/>
                <a:gd name="connsiteY866" fmla="*/ 809605 h 1213938"/>
                <a:gd name="connsiteX867" fmla="*/ 1115553 w 1318869"/>
                <a:gd name="connsiteY867" fmla="*/ 781526 h 1213938"/>
                <a:gd name="connsiteX868" fmla="*/ 1116839 w 1318869"/>
                <a:gd name="connsiteY868" fmla="*/ 830197 h 1213938"/>
                <a:gd name="connsiteX869" fmla="*/ 1118129 w 1318869"/>
                <a:gd name="connsiteY869" fmla="*/ 724433 h 1213938"/>
                <a:gd name="connsiteX870" fmla="*/ 1119414 w 1318869"/>
                <a:gd name="connsiteY870" fmla="*/ 842364 h 1213938"/>
                <a:gd name="connsiteX871" fmla="*/ 1120704 w 1318869"/>
                <a:gd name="connsiteY871" fmla="*/ 512905 h 1213938"/>
                <a:gd name="connsiteX872" fmla="*/ 1121990 w 1318869"/>
                <a:gd name="connsiteY872" fmla="*/ 709457 h 1213938"/>
                <a:gd name="connsiteX873" fmla="*/ 1123280 w 1318869"/>
                <a:gd name="connsiteY873" fmla="*/ 573744 h 1213938"/>
                <a:gd name="connsiteX874" fmla="*/ 1124565 w 1318869"/>
                <a:gd name="connsiteY874" fmla="*/ 725370 h 1213938"/>
                <a:gd name="connsiteX875" fmla="*/ 1125851 w 1318869"/>
                <a:gd name="connsiteY875" fmla="*/ 735664 h 1213938"/>
                <a:gd name="connsiteX876" fmla="*/ 1127141 w 1318869"/>
                <a:gd name="connsiteY876" fmla="*/ 857336 h 1213938"/>
                <a:gd name="connsiteX877" fmla="*/ 1128427 w 1318869"/>
                <a:gd name="connsiteY877" fmla="*/ 875123 h 1213938"/>
                <a:gd name="connsiteX878" fmla="*/ 1129717 w 1318869"/>
                <a:gd name="connsiteY878" fmla="*/ 816157 h 1213938"/>
                <a:gd name="connsiteX879" fmla="*/ 1131002 w 1318869"/>
                <a:gd name="connsiteY879" fmla="*/ 924727 h 1213938"/>
                <a:gd name="connsiteX880" fmla="*/ 1132292 w 1318869"/>
                <a:gd name="connsiteY880" fmla="*/ 919112 h 1213938"/>
                <a:gd name="connsiteX881" fmla="*/ 1133578 w 1318869"/>
                <a:gd name="connsiteY881" fmla="*/ 829261 h 1213938"/>
                <a:gd name="connsiteX882" fmla="*/ 1134863 w 1318869"/>
                <a:gd name="connsiteY882" fmla="*/ 831130 h 1213938"/>
                <a:gd name="connsiteX883" fmla="*/ 1136153 w 1318869"/>
                <a:gd name="connsiteY883" fmla="*/ 833003 h 1213938"/>
                <a:gd name="connsiteX884" fmla="*/ 1137439 w 1318869"/>
                <a:gd name="connsiteY884" fmla="*/ 803054 h 1213938"/>
                <a:gd name="connsiteX885" fmla="*/ 1138729 w 1318869"/>
                <a:gd name="connsiteY885" fmla="*/ 464234 h 1213938"/>
                <a:gd name="connsiteX886" fmla="*/ 1140014 w 1318869"/>
                <a:gd name="connsiteY886" fmla="*/ 802117 h 1213938"/>
                <a:gd name="connsiteX887" fmla="*/ 1141304 w 1318869"/>
                <a:gd name="connsiteY887" fmla="*/ 783399 h 1213938"/>
                <a:gd name="connsiteX888" fmla="*/ 1142590 w 1318869"/>
                <a:gd name="connsiteY888" fmla="*/ 539112 h 1213938"/>
                <a:gd name="connsiteX889" fmla="*/ 1143876 w 1318869"/>
                <a:gd name="connsiteY889" fmla="*/ 464234 h 1213938"/>
                <a:gd name="connsiteX890" fmla="*/ 1145165 w 1318869"/>
                <a:gd name="connsiteY890" fmla="*/ 610245 h 1213938"/>
                <a:gd name="connsiteX891" fmla="*/ 1146451 w 1318869"/>
                <a:gd name="connsiteY891" fmla="*/ 677635 h 1213938"/>
                <a:gd name="connsiteX892" fmla="*/ 1147741 w 1318869"/>
                <a:gd name="connsiteY892" fmla="*/ 707584 h 1213938"/>
                <a:gd name="connsiteX893" fmla="*/ 1149027 w 1318869"/>
                <a:gd name="connsiteY893" fmla="*/ 843301 h 1213938"/>
                <a:gd name="connsiteX894" fmla="*/ 1150316 w 1318869"/>
                <a:gd name="connsiteY894" fmla="*/ 915369 h 1213938"/>
                <a:gd name="connsiteX895" fmla="*/ 1151602 w 1318869"/>
                <a:gd name="connsiteY895" fmla="*/ 512905 h 1213938"/>
                <a:gd name="connsiteX896" fmla="*/ 1152888 w 1318869"/>
                <a:gd name="connsiteY896" fmla="*/ 502612 h 1213938"/>
                <a:gd name="connsiteX897" fmla="*/ 1154178 w 1318869"/>
                <a:gd name="connsiteY897" fmla="*/ 722560 h 1213938"/>
                <a:gd name="connsiteX898" fmla="*/ 1155463 w 1318869"/>
                <a:gd name="connsiteY898" fmla="*/ 667337 h 1213938"/>
                <a:gd name="connsiteX899" fmla="*/ 1156753 w 1318869"/>
                <a:gd name="connsiteY899" fmla="*/ 726302 h 1213938"/>
                <a:gd name="connsiteX900" fmla="*/ 1158039 w 1318869"/>
                <a:gd name="connsiteY900" fmla="*/ 797439 h 1213938"/>
                <a:gd name="connsiteX901" fmla="*/ 1159329 w 1318869"/>
                <a:gd name="connsiteY901" fmla="*/ 883543 h 1213938"/>
                <a:gd name="connsiteX902" fmla="*/ 1160614 w 1318869"/>
                <a:gd name="connsiteY902" fmla="*/ 680440 h 1213938"/>
                <a:gd name="connsiteX903" fmla="*/ 1161900 w 1318869"/>
                <a:gd name="connsiteY903" fmla="*/ 847979 h 1213938"/>
                <a:gd name="connsiteX904" fmla="*/ 1163190 w 1318869"/>
                <a:gd name="connsiteY904" fmla="*/ 504481 h 1213938"/>
                <a:gd name="connsiteX905" fmla="*/ 1164475 w 1318869"/>
                <a:gd name="connsiteY905" fmla="*/ 618669 h 1213938"/>
                <a:gd name="connsiteX906" fmla="*/ 1165765 w 1318869"/>
                <a:gd name="connsiteY906" fmla="*/ 730985 h 1213938"/>
                <a:gd name="connsiteX907" fmla="*/ 1167051 w 1318869"/>
                <a:gd name="connsiteY907" fmla="*/ 803054 h 1213938"/>
                <a:gd name="connsiteX908" fmla="*/ 1168341 w 1318869"/>
                <a:gd name="connsiteY908" fmla="*/ 815221 h 1213938"/>
                <a:gd name="connsiteX909" fmla="*/ 1169626 w 1318869"/>
                <a:gd name="connsiteY909" fmla="*/ 719751 h 1213938"/>
                <a:gd name="connsiteX910" fmla="*/ 1170912 w 1318869"/>
                <a:gd name="connsiteY910" fmla="*/ 662658 h 1213938"/>
                <a:gd name="connsiteX911" fmla="*/ 1172202 w 1318869"/>
                <a:gd name="connsiteY911" fmla="*/ 601820 h 1213938"/>
                <a:gd name="connsiteX912" fmla="*/ 1173488 w 1318869"/>
                <a:gd name="connsiteY912" fmla="*/ 795566 h 1213938"/>
                <a:gd name="connsiteX913" fmla="*/ 1174777 w 1318869"/>
                <a:gd name="connsiteY913" fmla="*/ 825514 h 1213938"/>
                <a:gd name="connsiteX914" fmla="*/ 1176063 w 1318869"/>
                <a:gd name="connsiteY914" fmla="*/ 856404 h 1213938"/>
                <a:gd name="connsiteX915" fmla="*/ 1177353 w 1318869"/>
                <a:gd name="connsiteY915" fmla="*/ 782462 h 1213938"/>
                <a:gd name="connsiteX916" fmla="*/ 1178639 w 1318869"/>
                <a:gd name="connsiteY916" fmla="*/ 777784 h 1213938"/>
                <a:gd name="connsiteX917" fmla="*/ 1179928 w 1318869"/>
                <a:gd name="connsiteY917" fmla="*/ 732854 h 1213938"/>
                <a:gd name="connsiteX918" fmla="*/ 1181214 w 1318869"/>
                <a:gd name="connsiteY918" fmla="*/ 766549 h 1213938"/>
                <a:gd name="connsiteX919" fmla="*/ 1182500 w 1318869"/>
                <a:gd name="connsiteY919" fmla="*/ 797439 h 1213938"/>
                <a:gd name="connsiteX920" fmla="*/ 1183790 w 1318869"/>
                <a:gd name="connsiteY920" fmla="*/ 847043 h 1213938"/>
                <a:gd name="connsiteX921" fmla="*/ 1185075 w 1318869"/>
                <a:gd name="connsiteY921" fmla="*/ 952807 h 1213938"/>
                <a:gd name="connsiteX922" fmla="*/ 1186365 w 1318869"/>
                <a:gd name="connsiteY922" fmla="*/ 911623 h 1213938"/>
                <a:gd name="connsiteX923" fmla="*/ 1187651 w 1318869"/>
                <a:gd name="connsiteY923" fmla="*/ 841428 h 1213938"/>
                <a:gd name="connsiteX924" fmla="*/ 1188941 w 1318869"/>
                <a:gd name="connsiteY924" fmla="*/ 733790 h 1213938"/>
                <a:gd name="connsiteX925" fmla="*/ 1190226 w 1318869"/>
                <a:gd name="connsiteY925" fmla="*/ 638324 h 1213938"/>
                <a:gd name="connsiteX926" fmla="*/ 1191512 w 1318869"/>
                <a:gd name="connsiteY926" fmla="*/ 859210 h 1213938"/>
                <a:gd name="connsiteX927" fmla="*/ 1192802 w 1318869"/>
                <a:gd name="connsiteY927" fmla="*/ 733790 h 1213938"/>
                <a:gd name="connsiteX928" fmla="*/ 1194088 w 1318869"/>
                <a:gd name="connsiteY928" fmla="*/ 822709 h 1213938"/>
                <a:gd name="connsiteX929" fmla="*/ 1195377 w 1318869"/>
                <a:gd name="connsiteY929" fmla="*/ 879801 h 1213938"/>
                <a:gd name="connsiteX930" fmla="*/ 1196663 w 1318869"/>
                <a:gd name="connsiteY930" fmla="*/ 664531 h 1213938"/>
                <a:gd name="connsiteX931" fmla="*/ 1197953 w 1318869"/>
                <a:gd name="connsiteY931" fmla="*/ 643940 h 1213938"/>
                <a:gd name="connsiteX932" fmla="*/ 1199239 w 1318869"/>
                <a:gd name="connsiteY932" fmla="*/ 819899 h 1213938"/>
                <a:gd name="connsiteX933" fmla="*/ 1200524 w 1318869"/>
                <a:gd name="connsiteY933" fmla="*/ 805859 h 1213938"/>
                <a:gd name="connsiteX934" fmla="*/ 1201814 w 1318869"/>
                <a:gd name="connsiteY934" fmla="*/ 852658 h 1213938"/>
                <a:gd name="connsiteX935" fmla="*/ 1203100 w 1318869"/>
                <a:gd name="connsiteY935" fmla="*/ 912560 h 1213938"/>
                <a:gd name="connsiteX936" fmla="*/ 1204390 w 1318869"/>
                <a:gd name="connsiteY936" fmla="*/ 869507 h 1213938"/>
                <a:gd name="connsiteX937" fmla="*/ 1205675 w 1318869"/>
                <a:gd name="connsiteY937" fmla="*/ 858273 h 1213938"/>
                <a:gd name="connsiteX938" fmla="*/ 1206965 w 1318869"/>
                <a:gd name="connsiteY938" fmla="*/ 856404 h 1213938"/>
                <a:gd name="connsiteX939" fmla="*/ 1208251 w 1318869"/>
                <a:gd name="connsiteY939" fmla="*/ 807732 h 1213938"/>
                <a:gd name="connsiteX940" fmla="*/ 1209536 w 1318869"/>
                <a:gd name="connsiteY940" fmla="*/ 915369 h 1213938"/>
                <a:gd name="connsiteX941" fmla="*/ 1210826 w 1318869"/>
                <a:gd name="connsiteY941" fmla="*/ 833939 h 1213938"/>
                <a:gd name="connsiteX942" fmla="*/ 1212112 w 1318869"/>
                <a:gd name="connsiteY942" fmla="*/ 890095 h 1213938"/>
                <a:gd name="connsiteX943" fmla="*/ 1213402 w 1318869"/>
                <a:gd name="connsiteY943" fmla="*/ 703842 h 1213938"/>
                <a:gd name="connsiteX944" fmla="*/ 1214687 w 1318869"/>
                <a:gd name="connsiteY944" fmla="*/ 722560 h 1213938"/>
                <a:gd name="connsiteX945" fmla="*/ 1215977 w 1318869"/>
                <a:gd name="connsiteY945" fmla="*/ 806796 h 1213938"/>
                <a:gd name="connsiteX946" fmla="*/ 1217263 w 1318869"/>
                <a:gd name="connsiteY946" fmla="*/ 876059 h 1213938"/>
                <a:gd name="connsiteX947" fmla="*/ 1218553 w 1318869"/>
                <a:gd name="connsiteY947" fmla="*/ 730048 h 1213938"/>
                <a:gd name="connsiteX948" fmla="*/ 1219838 w 1318869"/>
                <a:gd name="connsiteY948" fmla="*/ 854531 h 1213938"/>
                <a:gd name="connsiteX949" fmla="*/ 1221124 w 1318869"/>
                <a:gd name="connsiteY949" fmla="*/ 920048 h 1213938"/>
                <a:gd name="connsiteX950" fmla="*/ 1222414 w 1318869"/>
                <a:gd name="connsiteY950" fmla="*/ 876059 h 1213938"/>
                <a:gd name="connsiteX951" fmla="*/ 1223700 w 1318869"/>
                <a:gd name="connsiteY951" fmla="*/ 801181 h 1213938"/>
                <a:gd name="connsiteX952" fmla="*/ 1224989 w 1318869"/>
                <a:gd name="connsiteY952" fmla="*/ 866698 h 1213938"/>
                <a:gd name="connsiteX953" fmla="*/ 1226275 w 1318869"/>
                <a:gd name="connsiteY953" fmla="*/ 919112 h 1213938"/>
                <a:gd name="connsiteX954" fmla="*/ 1227565 w 1318869"/>
                <a:gd name="connsiteY954" fmla="*/ 813348 h 1213938"/>
                <a:gd name="connsiteX955" fmla="*/ 1228851 w 1318869"/>
                <a:gd name="connsiteY955" fmla="*/ 756255 h 1213938"/>
                <a:gd name="connsiteX956" fmla="*/ 1230136 w 1318869"/>
                <a:gd name="connsiteY956" fmla="*/ 868571 h 1213938"/>
                <a:gd name="connsiteX957" fmla="*/ 1231426 w 1318869"/>
                <a:gd name="connsiteY957" fmla="*/ 920048 h 1213938"/>
                <a:gd name="connsiteX958" fmla="*/ 1232712 w 1318869"/>
                <a:gd name="connsiteY958" fmla="*/ 834876 h 1213938"/>
                <a:gd name="connsiteX959" fmla="*/ 1234002 w 1318869"/>
                <a:gd name="connsiteY959" fmla="*/ 832066 h 1213938"/>
                <a:gd name="connsiteX960" fmla="*/ 1235287 w 1318869"/>
                <a:gd name="connsiteY960" fmla="*/ 782462 h 1213938"/>
                <a:gd name="connsiteX961" fmla="*/ 1236577 w 1318869"/>
                <a:gd name="connsiteY961" fmla="*/ 831130 h 1213938"/>
                <a:gd name="connsiteX962" fmla="*/ 1237863 w 1318869"/>
                <a:gd name="connsiteY962" fmla="*/ 913496 h 1213938"/>
                <a:gd name="connsiteX963" fmla="*/ 1239149 w 1318869"/>
                <a:gd name="connsiteY963" fmla="*/ 987438 h 1213938"/>
                <a:gd name="connsiteX964" fmla="*/ 1240438 w 1318869"/>
                <a:gd name="connsiteY964" fmla="*/ 971525 h 1213938"/>
                <a:gd name="connsiteX965" fmla="*/ 1241724 w 1318869"/>
                <a:gd name="connsiteY965" fmla="*/ 917238 h 1213938"/>
                <a:gd name="connsiteX966" fmla="*/ 1243014 w 1318869"/>
                <a:gd name="connsiteY966" fmla="*/ 922854 h 1213938"/>
                <a:gd name="connsiteX967" fmla="*/ 1244300 w 1318869"/>
                <a:gd name="connsiteY967" fmla="*/ 923790 h 1213938"/>
                <a:gd name="connsiteX968" fmla="*/ 1245589 w 1318869"/>
                <a:gd name="connsiteY968" fmla="*/ 936894 h 1213938"/>
                <a:gd name="connsiteX969" fmla="*/ 1246875 w 1318869"/>
                <a:gd name="connsiteY969" fmla="*/ 1046404 h 1213938"/>
                <a:gd name="connsiteX970" fmla="*/ 1248161 w 1318869"/>
                <a:gd name="connsiteY970" fmla="*/ 1166203 h 1213938"/>
                <a:gd name="connsiteX971" fmla="*/ 1249451 w 1318869"/>
                <a:gd name="connsiteY971" fmla="*/ 1178370 h 1213938"/>
                <a:gd name="connsiteX972" fmla="*/ 1250736 w 1318869"/>
                <a:gd name="connsiteY972" fmla="*/ 1188668 h 1213938"/>
                <a:gd name="connsiteX973" fmla="*/ 1252026 w 1318869"/>
                <a:gd name="connsiteY973" fmla="*/ 1192410 h 1213938"/>
                <a:gd name="connsiteX974" fmla="*/ 1253312 w 1318869"/>
                <a:gd name="connsiteY974" fmla="*/ 1198962 h 1213938"/>
                <a:gd name="connsiteX975" fmla="*/ 1254602 w 1318869"/>
                <a:gd name="connsiteY975" fmla="*/ 1195220 h 1213938"/>
                <a:gd name="connsiteX976" fmla="*/ 1255887 w 1318869"/>
                <a:gd name="connsiteY976" fmla="*/ 1198962 h 1213938"/>
                <a:gd name="connsiteX977" fmla="*/ 1257173 w 1318869"/>
                <a:gd name="connsiteY977" fmla="*/ 1198026 h 1213938"/>
                <a:gd name="connsiteX978" fmla="*/ 1258463 w 1318869"/>
                <a:gd name="connsiteY978" fmla="*/ 1192410 h 1213938"/>
                <a:gd name="connsiteX979" fmla="*/ 1259748 w 1318869"/>
                <a:gd name="connsiteY979" fmla="*/ 1199899 h 1213938"/>
                <a:gd name="connsiteX980" fmla="*/ 1261038 w 1318869"/>
                <a:gd name="connsiteY980" fmla="*/ 1201772 h 1213938"/>
                <a:gd name="connsiteX981" fmla="*/ 1262324 w 1318869"/>
                <a:gd name="connsiteY981" fmla="*/ 1207387 h 1213938"/>
                <a:gd name="connsiteX982" fmla="*/ 1263614 w 1318869"/>
                <a:gd name="connsiteY982" fmla="*/ 1202708 h 1213938"/>
                <a:gd name="connsiteX983" fmla="*/ 1264899 w 1318869"/>
                <a:gd name="connsiteY983" fmla="*/ 1200835 h 1213938"/>
                <a:gd name="connsiteX984" fmla="*/ 1266185 w 1318869"/>
                <a:gd name="connsiteY984" fmla="*/ 1202708 h 1213938"/>
                <a:gd name="connsiteX985" fmla="*/ 1267475 w 1318869"/>
                <a:gd name="connsiteY985" fmla="*/ 1200835 h 1213938"/>
                <a:gd name="connsiteX986" fmla="*/ 1268761 w 1318869"/>
                <a:gd name="connsiteY986" fmla="*/ 1203645 h 1213938"/>
                <a:gd name="connsiteX987" fmla="*/ 1270050 w 1318869"/>
                <a:gd name="connsiteY987" fmla="*/ 1206450 h 1213938"/>
                <a:gd name="connsiteX988" fmla="*/ 1271336 w 1318869"/>
                <a:gd name="connsiteY988" fmla="*/ 1208323 h 1213938"/>
                <a:gd name="connsiteX989" fmla="*/ 1272626 w 1318869"/>
                <a:gd name="connsiteY989" fmla="*/ 1204577 h 1213938"/>
                <a:gd name="connsiteX990" fmla="*/ 1273912 w 1318869"/>
                <a:gd name="connsiteY990" fmla="*/ 1205514 h 1213938"/>
                <a:gd name="connsiteX991" fmla="*/ 1275197 w 1318869"/>
                <a:gd name="connsiteY991" fmla="*/ 1205514 h 1213938"/>
                <a:gd name="connsiteX992" fmla="*/ 1276487 w 1318869"/>
                <a:gd name="connsiteY992" fmla="*/ 1208323 h 1213938"/>
                <a:gd name="connsiteX993" fmla="*/ 1277773 w 1318869"/>
                <a:gd name="connsiteY993" fmla="*/ 1210196 h 1213938"/>
                <a:gd name="connsiteX994" fmla="*/ 1279063 w 1318869"/>
                <a:gd name="connsiteY994" fmla="*/ 1206450 h 1213938"/>
                <a:gd name="connsiteX995" fmla="*/ 1280348 w 1318869"/>
                <a:gd name="connsiteY995" fmla="*/ 1208323 h 1213938"/>
                <a:gd name="connsiteX996" fmla="*/ 1281638 w 1318869"/>
                <a:gd name="connsiteY996" fmla="*/ 1213002 h 1213938"/>
                <a:gd name="connsiteX997" fmla="*/ 1282924 w 1318869"/>
                <a:gd name="connsiteY997" fmla="*/ 1209260 h 1213938"/>
                <a:gd name="connsiteX998" fmla="*/ 1284210 w 1318869"/>
                <a:gd name="connsiteY998" fmla="*/ 1211129 h 1213938"/>
                <a:gd name="connsiteX999" fmla="*/ 1285499 w 1318869"/>
                <a:gd name="connsiteY999" fmla="*/ 1207387 h 1213938"/>
                <a:gd name="connsiteX1000" fmla="*/ 1286785 w 1318869"/>
                <a:gd name="connsiteY1000" fmla="*/ 1207387 h 1213938"/>
                <a:gd name="connsiteX1001" fmla="*/ 1288075 w 1318869"/>
                <a:gd name="connsiteY1001" fmla="*/ 1208323 h 1213938"/>
                <a:gd name="connsiteX1002" fmla="*/ 1289361 w 1318869"/>
                <a:gd name="connsiteY1002" fmla="*/ 1213002 h 1213938"/>
                <a:gd name="connsiteX1003" fmla="*/ 1290650 w 1318869"/>
                <a:gd name="connsiteY1003" fmla="*/ 1212066 h 1213938"/>
                <a:gd name="connsiteX1004" fmla="*/ 1291936 w 1318869"/>
                <a:gd name="connsiteY1004" fmla="*/ 1211129 h 1213938"/>
                <a:gd name="connsiteX1005" fmla="*/ 1293222 w 1318869"/>
                <a:gd name="connsiteY1005" fmla="*/ 1209260 h 1213938"/>
                <a:gd name="connsiteX1006" fmla="*/ 1294512 w 1318869"/>
                <a:gd name="connsiteY1006" fmla="*/ 1211129 h 1213938"/>
                <a:gd name="connsiteX1007" fmla="*/ 1295797 w 1318869"/>
                <a:gd name="connsiteY1007" fmla="*/ 1209260 h 1213938"/>
                <a:gd name="connsiteX1008" fmla="*/ 1297087 w 1318869"/>
                <a:gd name="connsiteY1008" fmla="*/ 1211129 h 1213938"/>
                <a:gd name="connsiteX1009" fmla="*/ 1298373 w 1318869"/>
                <a:gd name="connsiteY1009" fmla="*/ 1207387 h 1213938"/>
                <a:gd name="connsiteX1010" fmla="*/ 1299663 w 1318869"/>
                <a:gd name="connsiteY1010" fmla="*/ 1213002 h 1213938"/>
                <a:gd name="connsiteX1011" fmla="*/ 1300948 w 1318869"/>
                <a:gd name="connsiteY1011" fmla="*/ 1209260 h 1213938"/>
                <a:gd name="connsiteX1012" fmla="*/ 1302234 w 1318869"/>
                <a:gd name="connsiteY1012" fmla="*/ 1208323 h 1213938"/>
                <a:gd name="connsiteX1013" fmla="*/ 1303524 w 1318869"/>
                <a:gd name="connsiteY1013" fmla="*/ 1205514 h 1213938"/>
                <a:gd name="connsiteX1014" fmla="*/ 1304809 w 1318869"/>
                <a:gd name="connsiteY1014" fmla="*/ 1207387 h 1213938"/>
                <a:gd name="connsiteX1015" fmla="*/ 1306099 w 1318869"/>
                <a:gd name="connsiteY1015" fmla="*/ 1211129 h 1213938"/>
                <a:gd name="connsiteX1016" fmla="*/ 1307385 w 1318869"/>
                <a:gd name="connsiteY1016" fmla="*/ 1212066 h 1213938"/>
                <a:gd name="connsiteX1017" fmla="*/ 1308675 w 1318869"/>
                <a:gd name="connsiteY1017" fmla="*/ 1211129 h 1213938"/>
                <a:gd name="connsiteX1018" fmla="*/ 1309960 w 1318869"/>
                <a:gd name="connsiteY1018" fmla="*/ 1211129 h 1213938"/>
                <a:gd name="connsiteX1019" fmla="*/ 1311246 w 1318869"/>
                <a:gd name="connsiteY1019" fmla="*/ 1211129 h 1213938"/>
                <a:gd name="connsiteX1020" fmla="*/ 1312536 w 1318869"/>
                <a:gd name="connsiteY1020" fmla="*/ 1209260 h 1213938"/>
                <a:gd name="connsiteX1021" fmla="*/ 1313822 w 1318869"/>
                <a:gd name="connsiteY1021" fmla="*/ 1211129 h 1213938"/>
                <a:gd name="connsiteX1022" fmla="*/ 1315111 w 1318869"/>
                <a:gd name="connsiteY1022" fmla="*/ 1209260 h 1213938"/>
                <a:gd name="connsiteX1023" fmla="*/ 1316397 w 1318869"/>
                <a:gd name="connsiteY1023" fmla="*/ 1210196 h 1213938"/>
                <a:gd name="connsiteX1024" fmla="*/ 1317687 w 1318869"/>
                <a:gd name="connsiteY1024" fmla="*/ 1209260 h 1213938"/>
                <a:gd name="connsiteX1025" fmla="*/ 1318870 w 1318869"/>
                <a:gd name="connsiteY1025" fmla="*/ 1210981 h 121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1213938">
                  <a:moveTo>
                    <a:pt x="0" y="1213939"/>
                  </a:moveTo>
                  <a:lnTo>
                    <a:pt x="608" y="1213939"/>
                  </a:lnTo>
                  <a:lnTo>
                    <a:pt x="1898" y="1213939"/>
                  </a:lnTo>
                  <a:lnTo>
                    <a:pt x="3183" y="1213939"/>
                  </a:lnTo>
                  <a:lnTo>
                    <a:pt x="4469" y="1213939"/>
                  </a:lnTo>
                  <a:lnTo>
                    <a:pt x="5759" y="1213939"/>
                  </a:lnTo>
                  <a:lnTo>
                    <a:pt x="7045" y="1213939"/>
                  </a:lnTo>
                  <a:lnTo>
                    <a:pt x="8334" y="1213939"/>
                  </a:lnTo>
                  <a:lnTo>
                    <a:pt x="9620" y="1213939"/>
                  </a:lnTo>
                  <a:lnTo>
                    <a:pt x="10910" y="1213939"/>
                  </a:lnTo>
                  <a:lnTo>
                    <a:pt x="12196" y="1213939"/>
                  </a:lnTo>
                  <a:lnTo>
                    <a:pt x="13481" y="1213939"/>
                  </a:lnTo>
                  <a:lnTo>
                    <a:pt x="14771" y="1213939"/>
                  </a:lnTo>
                  <a:lnTo>
                    <a:pt x="16057" y="1213939"/>
                  </a:lnTo>
                  <a:lnTo>
                    <a:pt x="17347" y="1213939"/>
                  </a:lnTo>
                  <a:lnTo>
                    <a:pt x="18632" y="1213939"/>
                  </a:lnTo>
                  <a:lnTo>
                    <a:pt x="19922" y="1213939"/>
                  </a:lnTo>
                  <a:lnTo>
                    <a:pt x="21208" y="1213939"/>
                  </a:lnTo>
                  <a:lnTo>
                    <a:pt x="22494" y="1213939"/>
                  </a:lnTo>
                  <a:lnTo>
                    <a:pt x="23783" y="1213939"/>
                  </a:lnTo>
                  <a:lnTo>
                    <a:pt x="25069" y="1213939"/>
                  </a:lnTo>
                  <a:lnTo>
                    <a:pt x="26359" y="1213939"/>
                  </a:lnTo>
                  <a:lnTo>
                    <a:pt x="27645" y="1213939"/>
                  </a:lnTo>
                  <a:lnTo>
                    <a:pt x="28934" y="1213939"/>
                  </a:lnTo>
                  <a:lnTo>
                    <a:pt x="30220" y="1213939"/>
                  </a:lnTo>
                  <a:lnTo>
                    <a:pt x="31506" y="1213939"/>
                  </a:lnTo>
                  <a:lnTo>
                    <a:pt x="32796" y="1213939"/>
                  </a:lnTo>
                  <a:lnTo>
                    <a:pt x="34081" y="1213939"/>
                  </a:lnTo>
                  <a:lnTo>
                    <a:pt x="35371" y="1213939"/>
                  </a:lnTo>
                  <a:lnTo>
                    <a:pt x="36657" y="1213939"/>
                  </a:lnTo>
                  <a:lnTo>
                    <a:pt x="37947" y="1213939"/>
                  </a:lnTo>
                  <a:lnTo>
                    <a:pt x="39232" y="1213939"/>
                  </a:lnTo>
                  <a:lnTo>
                    <a:pt x="40518" y="1213939"/>
                  </a:lnTo>
                  <a:lnTo>
                    <a:pt x="41808" y="1213939"/>
                  </a:lnTo>
                  <a:lnTo>
                    <a:pt x="43093" y="1213939"/>
                  </a:lnTo>
                  <a:lnTo>
                    <a:pt x="44383" y="1213939"/>
                  </a:lnTo>
                  <a:lnTo>
                    <a:pt x="45669" y="1213939"/>
                  </a:lnTo>
                  <a:lnTo>
                    <a:pt x="46959" y="1213939"/>
                  </a:lnTo>
                  <a:lnTo>
                    <a:pt x="48244" y="1213939"/>
                  </a:lnTo>
                  <a:lnTo>
                    <a:pt x="49534" y="1213939"/>
                  </a:lnTo>
                  <a:lnTo>
                    <a:pt x="50820" y="1213939"/>
                  </a:lnTo>
                  <a:lnTo>
                    <a:pt x="52106" y="1213939"/>
                  </a:lnTo>
                  <a:lnTo>
                    <a:pt x="53395" y="1213939"/>
                  </a:lnTo>
                  <a:lnTo>
                    <a:pt x="54681" y="1213939"/>
                  </a:lnTo>
                  <a:lnTo>
                    <a:pt x="55971" y="1213939"/>
                  </a:lnTo>
                  <a:lnTo>
                    <a:pt x="57257" y="1213939"/>
                  </a:lnTo>
                  <a:lnTo>
                    <a:pt x="58546" y="1213939"/>
                  </a:lnTo>
                  <a:lnTo>
                    <a:pt x="59832" y="1213939"/>
                  </a:lnTo>
                  <a:lnTo>
                    <a:pt x="61118" y="1213939"/>
                  </a:lnTo>
                  <a:lnTo>
                    <a:pt x="62408" y="1213939"/>
                  </a:lnTo>
                  <a:lnTo>
                    <a:pt x="63693" y="1213939"/>
                  </a:lnTo>
                  <a:lnTo>
                    <a:pt x="64983" y="1213939"/>
                  </a:lnTo>
                  <a:lnTo>
                    <a:pt x="66269" y="1213939"/>
                  </a:lnTo>
                  <a:lnTo>
                    <a:pt x="67559" y="1213939"/>
                  </a:lnTo>
                  <a:lnTo>
                    <a:pt x="68844" y="1213939"/>
                  </a:lnTo>
                  <a:lnTo>
                    <a:pt x="70130" y="1213939"/>
                  </a:lnTo>
                  <a:lnTo>
                    <a:pt x="71420" y="1213939"/>
                  </a:lnTo>
                  <a:lnTo>
                    <a:pt x="72706" y="1213939"/>
                  </a:lnTo>
                  <a:lnTo>
                    <a:pt x="73995" y="1213939"/>
                  </a:lnTo>
                  <a:lnTo>
                    <a:pt x="75281" y="1213939"/>
                  </a:lnTo>
                  <a:lnTo>
                    <a:pt x="76571" y="1213939"/>
                  </a:lnTo>
                  <a:lnTo>
                    <a:pt x="77857" y="1213939"/>
                  </a:lnTo>
                  <a:lnTo>
                    <a:pt x="79142" y="1213939"/>
                  </a:lnTo>
                  <a:lnTo>
                    <a:pt x="80432" y="1213939"/>
                  </a:lnTo>
                  <a:lnTo>
                    <a:pt x="81718" y="1213939"/>
                  </a:lnTo>
                  <a:lnTo>
                    <a:pt x="83008" y="1213939"/>
                  </a:lnTo>
                  <a:lnTo>
                    <a:pt x="84293" y="1213939"/>
                  </a:lnTo>
                  <a:lnTo>
                    <a:pt x="85583" y="1213939"/>
                  </a:lnTo>
                  <a:lnTo>
                    <a:pt x="86869" y="1213939"/>
                  </a:lnTo>
                  <a:lnTo>
                    <a:pt x="88154" y="1213939"/>
                  </a:lnTo>
                  <a:lnTo>
                    <a:pt x="89444" y="1213939"/>
                  </a:lnTo>
                  <a:lnTo>
                    <a:pt x="90730" y="1213939"/>
                  </a:lnTo>
                  <a:lnTo>
                    <a:pt x="92020" y="1213939"/>
                  </a:lnTo>
                  <a:lnTo>
                    <a:pt x="93305" y="1213939"/>
                  </a:lnTo>
                  <a:lnTo>
                    <a:pt x="94595" y="1213939"/>
                  </a:lnTo>
                  <a:lnTo>
                    <a:pt x="95881" y="1213939"/>
                  </a:lnTo>
                  <a:lnTo>
                    <a:pt x="97167" y="1213939"/>
                  </a:lnTo>
                  <a:lnTo>
                    <a:pt x="98456" y="1213939"/>
                  </a:lnTo>
                  <a:lnTo>
                    <a:pt x="99742" y="1213939"/>
                  </a:lnTo>
                  <a:lnTo>
                    <a:pt x="101032" y="1213939"/>
                  </a:lnTo>
                  <a:lnTo>
                    <a:pt x="102318" y="1213939"/>
                  </a:lnTo>
                  <a:lnTo>
                    <a:pt x="103607" y="1213939"/>
                  </a:lnTo>
                  <a:lnTo>
                    <a:pt x="104893" y="1213939"/>
                  </a:lnTo>
                  <a:lnTo>
                    <a:pt x="106179" y="1213939"/>
                  </a:lnTo>
                  <a:lnTo>
                    <a:pt x="107469" y="1213939"/>
                  </a:lnTo>
                  <a:lnTo>
                    <a:pt x="108754" y="1213939"/>
                  </a:lnTo>
                  <a:lnTo>
                    <a:pt x="110044" y="1213939"/>
                  </a:lnTo>
                  <a:lnTo>
                    <a:pt x="111330" y="1213939"/>
                  </a:lnTo>
                  <a:lnTo>
                    <a:pt x="112620" y="1213939"/>
                  </a:lnTo>
                  <a:lnTo>
                    <a:pt x="113905" y="1213939"/>
                  </a:lnTo>
                  <a:lnTo>
                    <a:pt x="115191" y="1213939"/>
                  </a:lnTo>
                  <a:lnTo>
                    <a:pt x="116481" y="1213939"/>
                  </a:lnTo>
                  <a:lnTo>
                    <a:pt x="117767" y="1213939"/>
                  </a:lnTo>
                  <a:lnTo>
                    <a:pt x="119056" y="1213939"/>
                  </a:lnTo>
                  <a:lnTo>
                    <a:pt x="120342" y="1213939"/>
                  </a:lnTo>
                  <a:lnTo>
                    <a:pt x="121632" y="1213939"/>
                  </a:lnTo>
                  <a:lnTo>
                    <a:pt x="122918" y="1213939"/>
                  </a:lnTo>
                  <a:lnTo>
                    <a:pt x="124203" y="1213939"/>
                  </a:lnTo>
                  <a:lnTo>
                    <a:pt x="125493" y="1213939"/>
                  </a:lnTo>
                  <a:lnTo>
                    <a:pt x="126779" y="1213939"/>
                  </a:lnTo>
                  <a:lnTo>
                    <a:pt x="128069" y="1213939"/>
                  </a:lnTo>
                  <a:lnTo>
                    <a:pt x="129354" y="1213939"/>
                  </a:lnTo>
                  <a:lnTo>
                    <a:pt x="130644" y="1213939"/>
                  </a:lnTo>
                  <a:lnTo>
                    <a:pt x="131930" y="1213939"/>
                  </a:lnTo>
                  <a:lnTo>
                    <a:pt x="133215" y="1213939"/>
                  </a:lnTo>
                  <a:lnTo>
                    <a:pt x="134505" y="1213939"/>
                  </a:lnTo>
                  <a:lnTo>
                    <a:pt x="135791" y="1213939"/>
                  </a:lnTo>
                  <a:lnTo>
                    <a:pt x="137081" y="1213939"/>
                  </a:lnTo>
                  <a:lnTo>
                    <a:pt x="138366" y="1213939"/>
                  </a:lnTo>
                  <a:lnTo>
                    <a:pt x="139656" y="1213939"/>
                  </a:lnTo>
                  <a:lnTo>
                    <a:pt x="140942" y="1213939"/>
                  </a:lnTo>
                  <a:lnTo>
                    <a:pt x="142228" y="1213939"/>
                  </a:lnTo>
                  <a:lnTo>
                    <a:pt x="143517" y="1213939"/>
                  </a:lnTo>
                  <a:lnTo>
                    <a:pt x="144803" y="1213939"/>
                  </a:lnTo>
                  <a:lnTo>
                    <a:pt x="146093" y="1213939"/>
                  </a:lnTo>
                  <a:lnTo>
                    <a:pt x="147379" y="1213939"/>
                  </a:lnTo>
                  <a:lnTo>
                    <a:pt x="148668" y="1213939"/>
                  </a:lnTo>
                  <a:lnTo>
                    <a:pt x="149954" y="1213939"/>
                  </a:lnTo>
                  <a:lnTo>
                    <a:pt x="151240" y="1213939"/>
                  </a:lnTo>
                  <a:lnTo>
                    <a:pt x="152530" y="1213939"/>
                  </a:lnTo>
                  <a:lnTo>
                    <a:pt x="153815" y="1213939"/>
                  </a:lnTo>
                  <a:lnTo>
                    <a:pt x="155105" y="1213939"/>
                  </a:lnTo>
                  <a:lnTo>
                    <a:pt x="156391" y="1213939"/>
                  </a:lnTo>
                  <a:lnTo>
                    <a:pt x="157681" y="1213939"/>
                  </a:lnTo>
                  <a:lnTo>
                    <a:pt x="158966" y="1213939"/>
                  </a:lnTo>
                  <a:lnTo>
                    <a:pt x="160252" y="1213939"/>
                  </a:lnTo>
                  <a:lnTo>
                    <a:pt x="161542" y="1213939"/>
                  </a:lnTo>
                  <a:lnTo>
                    <a:pt x="162828" y="1213939"/>
                  </a:lnTo>
                  <a:lnTo>
                    <a:pt x="164117" y="1213939"/>
                  </a:lnTo>
                  <a:lnTo>
                    <a:pt x="165403" y="1213939"/>
                  </a:lnTo>
                  <a:lnTo>
                    <a:pt x="166693" y="1213939"/>
                  </a:lnTo>
                  <a:lnTo>
                    <a:pt x="167979" y="1213939"/>
                  </a:lnTo>
                  <a:lnTo>
                    <a:pt x="169264" y="1213939"/>
                  </a:lnTo>
                  <a:lnTo>
                    <a:pt x="170554" y="1213939"/>
                  </a:lnTo>
                  <a:lnTo>
                    <a:pt x="171840" y="1213939"/>
                  </a:lnTo>
                  <a:lnTo>
                    <a:pt x="173130" y="1213939"/>
                  </a:lnTo>
                  <a:lnTo>
                    <a:pt x="174415" y="1213939"/>
                  </a:lnTo>
                  <a:lnTo>
                    <a:pt x="175705" y="1213939"/>
                  </a:lnTo>
                  <a:lnTo>
                    <a:pt x="176991" y="1213939"/>
                  </a:lnTo>
                  <a:lnTo>
                    <a:pt x="178281" y="1213939"/>
                  </a:lnTo>
                  <a:lnTo>
                    <a:pt x="179566" y="1213939"/>
                  </a:lnTo>
                  <a:lnTo>
                    <a:pt x="180852" y="1213939"/>
                  </a:lnTo>
                  <a:lnTo>
                    <a:pt x="182142" y="1213939"/>
                  </a:lnTo>
                  <a:lnTo>
                    <a:pt x="183427" y="1213939"/>
                  </a:lnTo>
                  <a:lnTo>
                    <a:pt x="184717" y="1213939"/>
                  </a:lnTo>
                  <a:lnTo>
                    <a:pt x="186003" y="1213939"/>
                  </a:lnTo>
                  <a:lnTo>
                    <a:pt x="187293" y="1213939"/>
                  </a:lnTo>
                  <a:lnTo>
                    <a:pt x="188578" y="1213939"/>
                  </a:lnTo>
                  <a:lnTo>
                    <a:pt x="189864" y="1213939"/>
                  </a:lnTo>
                  <a:lnTo>
                    <a:pt x="191154" y="1213939"/>
                  </a:lnTo>
                  <a:lnTo>
                    <a:pt x="192440" y="1213939"/>
                  </a:lnTo>
                  <a:lnTo>
                    <a:pt x="193729" y="1213939"/>
                  </a:lnTo>
                  <a:lnTo>
                    <a:pt x="195015" y="1213939"/>
                  </a:lnTo>
                  <a:lnTo>
                    <a:pt x="196305" y="1213939"/>
                  </a:lnTo>
                  <a:lnTo>
                    <a:pt x="197591" y="1213939"/>
                  </a:lnTo>
                  <a:lnTo>
                    <a:pt x="198876" y="1213939"/>
                  </a:lnTo>
                  <a:lnTo>
                    <a:pt x="200166" y="1213939"/>
                  </a:lnTo>
                  <a:lnTo>
                    <a:pt x="201452" y="1213939"/>
                  </a:lnTo>
                  <a:lnTo>
                    <a:pt x="202742" y="1213939"/>
                  </a:lnTo>
                  <a:lnTo>
                    <a:pt x="204027" y="1213939"/>
                  </a:lnTo>
                  <a:lnTo>
                    <a:pt x="205317" y="1213939"/>
                  </a:lnTo>
                  <a:lnTo>
                    <a:pt x="206603" y="1213939"/>
                  </a:lnTo>
                  <a:lnTo>
                    <a:pt x="207889" y="1213939"/>
                  </a:lnTo>
                  <a:lnTo>
                    <a:pt x="209178" y="1213939"/>
                  </a:lnTo>
                  <a:lnTo>
                    <a:pt x="210464" y="1213939"/>
                  </a:lnTo>
                  <a:lnTo>
                    <a:pt x="211754" y="1213939"/>
                  </a:lnTo>
                  <a:lnTo>
                    <a:pt x="213040" y="1213939"/>
                  </a:lnTo>
                  <a:lnTo>
                    <a:pt x="214329" y="1213939"/>
                  </a:lnTo>
                  <a:lnTo>
                    <a:pt x="215615" y="1213939"/>
                  </a:lnTo>
                  <a:lnTo>
                    <a:pt x="216901" y="1213939"/>
                  </a:lnTo>
                  <a:lnTo>
                    <a:pt x="218191" y="1213939"/>
                  </a:lnTo>
                  <a:lnTo>
                    <a:pt x="219476" y="1213939"/>
                  </a:lnTo>
                  <a:lnTo>
                    <a:pt x="220766" y="1213939"/>
                  </a:lnTo>
                  <a:lnTo>
                    <a:pt x="222052" y="1213939"/>
                  </a:lnTo>
                  <a:lnTo>
                    <a:pt x="223342" y="1213939"/>
                  </a:lnTo>
                  <a:lnTo>
                    <a:pt x="224627" y="1213939"/>
                  </a:lnTo>
                  <a:lnTo>
                    <a:pt x="225913" y="1213939"/>
                  </a:lnTo>
                  <a:lnTo>
                    <a:pt x="227203" y="1213939"/>
                  </a:lnTo>
                  <a:lnTo>
                    <a:pt x="228488" y="1213939"/>
                  </a:lnTo>
                  <a:lnTo>
                    <a:pt x="229778" y="1213939"/>
                  </a:lnTo>
                  <a:lnTo>
                    <a:pt x="231064" y="1213939"/>
                  </a:lnTo>
                  <a:lnTo>
                    <a:pt x="232354" y="1213939"/>
                  </a:lnTo>
                  <a:lnTo>
                    <a:pt x="233639" y="1213939"/>
                  </a:lnTo>
                  <a:lnTo>
                    <a:pt x="234925" y="1213939"/>
                  </a:lnTo>
                  <a:lnTo>
                    <a:pt x="236215" y="1213939"/>
                  </a:lnTo>
                  <a:lnTo>
                    <a:pt x="237501" y="1213939"/>
                  </a:lnTo>
                  <a:lnTo>
                    <a:pt x="238790" y="1213939"/>
                  </a:lnTo>
                  <a:lnTo>
                    <a:pt x="240076" y="1213939"/>
                  </a:lnTo>
                  <a:lnTo>
                    <a:pt x="241366" y="1213939"/>
                  </a:lnTo>
                  <a:lnTo>
                    <a:pt x="242652" y="1213939"/>
                  </a:lnTo>
                  <a:lnTo>
                    <a:pt x="243937" y="1213939"/>
                  </a:lnTo>
                  <a:lnTo>
                    <a:pt x="245227" y="1213939"/>
                  </a:lnTo>
                  <a:lnTo>
                    <a:pt x="246513" y="1213939"/>
                  </a:lnTo>
                  <a:lnTo>
                    <a:pt x="247803" y="1213939"/>
                  </a:lnTo>
                  <a:lnTo>
                    <a:pt x="249088" y="1213939"/>
                  </a:lnTo>
                  <a:lnTo>
                    <a:pt x="250378" y="1213939"/>
                  </a:lnTo>
                  <a:lnTo>
                    <a:pt x="251664" y="1213939"/>
                  </a:lnTo>
                  <a:lnTo>
                    <a:pt x="252950" y="1213939"/>
                  </a:lnTo>
                  <a:lnTo>
                    <a:pt x="254239" y="1213939"/>
                  </a:lnTo>
                  <a:lnTo>
                    <a:pt x="255525" y="1213939"/>
                  </a:lnTo>
                  <a:lnTo>
                    <a:pt x="256815" y="1213939"/>
                  </a:lnTo>
                  <a:lnTo>
                    <a:pt x="258101" y="1213939"/>
                  </a:lnTo>
                  <a:lnTo>
                    <a:pt x="259390" y="1213939"/>
                  </a:lnTo>
                  <a:lnTo>
                    <a:pt x="260676" y="1213939"/>
                  </a:lnTo>
                  <a:lnTo>
                    <a:pt x="261962" y="1213939"/>
                  </a:lnTo>
                  <a:lnTo>
                    <a:pt x="263252" y="1213939"/>
                  </a:lnTo>
                  <a:lnTo>
                    <a:pt x="264537" y="1213939"/>
                  </a:lnTo>
                  <a:lnTo>
                    <a:pt x="265827" y="1213939"/>
                  </a:lnTo>
                  <a:lnTo>
                    <a:pt x="267113" y="1213939"/>
                  </a:lnTo>
                  <a:lnTo>
                    <a:pt x="268403" y="1213939"/>
                  </a:lnTo>
                  <a:lnTo>
                    <a:pt x="269688" y="1213939"/>
                  </a:lnTo>
                  <a:lnTo>
                    <a:pt x="270978" y="1213939"/>
                  </a:lnTo>
                  <a:lnTo>
                    <a:pt x="272264" y="1213939"/>
                  </a:lnTo>
                  <a:lnTo>
                    <a:pt x="273549" y="1213939"/>
                  </a:lnTo>
                  <a:lnTo>
                    <a:pt x="274839" y="1213939"/>
                  </a:lnTo>
                  <a:lnTo>
                    <a:pt x="276125" y="1213939"/>
                  </a:lnTo>
                  <a:lnTo>
                    <a:pt x="277415" y="1213939"/>
                  </a:lnTo>
                  <a:lnTo>
                    <a:pt x="278700" y="1213939"/>
                  </a:lnTo>
                  <a:lnTo>
                    <a:pt x="279990" y="1213939"/>
                  </a:lnTo>
                  <a:lnTo>
                    <a:pt x="281276" y="1213939"/>
                  </a:lnTo>
                  <a:lnTo>
                    <a:pt x="282562" y="1213939"/>
                  </a:lnTo>
                  <a:lnTo>
                    <a:pt x="283851" y="1213939"/>
                  </a:lnTo>
                  <a:lnTo>
                    <a:pt x="285137" y="1213939"/>
                  </a:lnTo>
                  <a:lnTo>
                    <a:pt x="286427" y="1213939"/>
                  </a:lnTo>
                  <a:lnTo>
                    <a:pt x="287713" y="1213939"/>
                  </a:lnTo>
                  <a:lnTo>
                    <a:pt x="289002" y="1213939"/>
                  </a:lnTo>
                  <a:lnTo>
                    <a:pt x="290288" y="1213939"/>
                  </a:lnTo>
                  <a:lnTo>
                    <a:pt x="291574" y="1213939"/>
                  </a:lnTo>
                  <a:lnTo>
                    <a:pt x="292864" y="1213939"/>
                  </a:lnTo>
                  <a:lnTo>
                    <a:pt x="294149" y="1213939"/>
                  </a:lnTo>
                  <a:lnTo>
                    <a:pt x="295439" y="1213939"/>
                  </a:lnTo>
                  <a:lnTo>
                    <a:pt x="296725" y="1213939"/>
                  </a:lnTo>
                  <a:lnTo>
                    <a:pt x="298015" y="1213939"/>
                  </a:lnTo>
                  <a:lnTo>
                    <a:pt x="299300" y="1213939"/>
                  </a:lnTo>
                  <a:lnTo>
                    <a:pt x="300586" y="1213939"/>
                  </a:lnTo>
                  <a:lnTo>
                    <a:pt x="301876" y="1213939"/>
                  </a:lnTo>
                  <a:lnTo>
                    <a:pt x="303162" y="1213939"/>
                  </a:lnTo>
                  <a:lnTo>
                    <a:pt x="304451" y="1213939"/>
                  </a:lnTo>
                  <a:lnTo>
                    <a:pt x="305737" y="1213939"/>
                  </a:lnTo>
                  <a:lnTo>
                    <a:pt x="307027" y="1213939"/>
                  </a:lnTo>
                  <a:lnTo>
                    <a:pt x="308313" y="1213939"/>
                  </a:lnTo>
                  <a:lnTo>
                    <a:pt x="309598" y="1213939"/>
                  </a:lnTo>
                  <a:lnTo>
                    <a:pt x="310888" y="1213939"/>
                  </a:lnTo>
                  <a:lnTo>
                    <a:pt x="312174" y="1213939"/>
                  </a:lnTo>
                  <a:lnTo>
                    <a:pt x="313463" y="1213939"/>
                  </a:lnTo>
                  <a:lnTo>
                    <a:pt x="314749" y="1213939"/>
                  </a:lnTo>
                  <a:lnTo>
                    <a:pt x="316039" y="1213939"/>
                  </a:lnTo>
                  <a:lnTo>
                    <a:pt x="317325" y="1213939"/>
                  </a:lnTo>
                  <a:lnTo>
                    <a:pt x="318610" y="1213939"/>
                  </a:lnTo>
                  <a:lnTo>
                    <a:pt x="319900" y="1213939"/>
                  </a:lnTo>
                  <a:lnTo>
                    <a:pt x="321186" y="1213939"/>
                  </a:lnTo>
                  <a:lnTo>
                    <a:pt x="322476" y="1213939"/>
                  </a:lnTo>
                  <a:lnTo>
                    <a:pt x="323761" y="1213939"/>
                  </a:lnTo>
                  <a:lnTo>
                    <a:pt x="325051" y="1213939"/>
                  </a:lnTo>
                  <a:lnTo>
                    <a:pt x="326337" y="1213939"/>
                  </a:lnTo>
                  <a:lnTo>
                    <a:pt x="327623" y="1213939"/>
                  </a:lnTo>
                  <a:lnTo>
                    <a:pt x="328912" y="1213939"/>
                  </a:lnTo>
                  <a:lnTo>
                    <a:pt x="330198" y="1213939"/>
                  </a:lnTo>
                  <a:lnTo>
                    <a:pt x="331488" y="1213939"/>
                  </a:lnTo>
                  <a:lnTo>
                    <a:pt x="332774" y="1213939"/>
                  </a:lnTo>
                  <a:lnTo>
                    <a:pt x="334063" y="1213939"/>
                  </a:lnTo>
                  <a:lnTo>
                    <a:pt x="335349" y="1213939"/>
                  </a:lnTo>
                  <a:lnTo>
                    <a:pt x="336635" y="1213939"/>
                  </a:lnTo>
                  <a:lnTo>
                    <a:pt x="337925" y="1213939"/>
                  </a:lnTo>
                  <a:lnTo>
                    <a:pt x="339210" y="1213939"/>
                  </a:lnTo>
                  <a:lnTo>
                    <a:pt x="340500" y="1213939"/>
                  </a:lnTo>
                  <a:lnTo>
                    <a:pt x="341786" y="1213939"/>
                  </a:lnTo>
                  <a:lnTo>
                    <a:pt x="343076" y="1213939"/>
                  </a:lnTo>
                  <a:lnTo>
                    <a:pt x="344361" y="1213939"/>
                  </a:lnTo>
                  <a:lnTo>
                    <a:pt x="345647" y="1213939"/>
                  </a:lnTo>
                  <a:lnTo>
                    <a:pt x="346937" y="1213939"/>
                  </a:lnTo>
                  <a:lnTo>
                    <a:pt x="348222" y="1213939"/>
                  </a:lnTo>
                  <a:lnTo>
                    <a:pt x="349512" y="1213939"/>
                  </a:lnTo>
                  <a:lnTo>
                    <a:pt x="350798" y="1213939"/>
                  </a:lnTo>
                  <a:lnTo>
                    <a:pt x="352088" y="1213939"/>
                  </a:lnTo>
                  <a:lnTo>
                    <a:pt x="353373" y="1213939"/>
                  </a:lnTo>
                  <a:lnTo>
                    <a:pt x="354659" y="1213939"/>
                  </a:lnTo>
                  <a:lnTo>
                    <a:pt x="355949" y="1213939"/>
                  </a:lnTo>
                  <a:lnTo>
                    <a:pt x="357235" y="1213939"/>
                  </a:lnTo>
                  <a:lnTo>
                    <a:pt x="358524" y="1213939"/>
                  </a:lnTo>
                  <a:lnTo>
                    <a:pt x="359810" y="1213939"/>
                  </a:lnTo>
                  <a:lnTo>
                    <a:pt x="361100" y="1213939"/>
                  </a:lnTo>
                  <a:lnTo>
                    <a:pt x="362386" y="1213939"/>
                  </a:lnTo>
                  <a:lnTo>
                    <a:pt x="363675" y="1213939"/>
                  </a:lnTo>
                  <a:lnTo>
                    <a:pt x="364961" y="1213939"/>
                  </a:lnTo>
                  <a:lnTo>
                    <a:pt x="366247" y="1213939"/>
                  </a:lnTo>
                  <a:lnTo>
                    <a:pt x="367537" y="1213939"/>
                  </a:lnTo>
                  <a:lnTo>
                    <a:pt x="368822" y="1213939"/>
                  </a:lnTo>
                  <a:lnTo>
                    <a:pt x="370112" y="1213939"/>
                  </a:lnTo>
                  <a:lnTo>
                    <a:pt x="371398" y="1213939"/>
                  </a:lnTo>
                  <a:lnTo>
                    <a:pt x="372688" y="1213939"/>
                  </a:lnTo>
                  <a:lnTo>
                    <a:pt x="373973" y="1213939"/>
                  </a:lnTo>
                  <a:lnTo>
                    <a:pt x="375259" y="1213939"/>
                  </a:lnTo>
                  <a:lnTo>
                    <a:pt x="376549" y="1213939"/>
                  </a:lnTo>
                  <a:lnTo>
                    <a:pt x="377835" y="1213939"/>
                  </a:lnTo>
                  <a:lnTo>
                    <a:pt x="379124" y="1213939"/>
                  </a:lnTo>
                  <a:lnTo>
                    <a:pt x="380410" y="1213939"/>
                  </a:lnTo>
                  <a:lnTo>
                    <a:pt x="381700" y="1213939"/>
                  </a:lnTo>
                  <a:lnTo>
                    <a:pt x="382986" y="1213939"/>
                  </a:lnTo>
                  <a:lnTo>
                    <a:pt x="384271" y="1213939"/>
                  </a:lnTo>
                  <a:lnTo>
                    <a:pt x="385561" y="1213939"/>
                  </a:lnTo>
                  <a:lnTo>
                    <a:pt x="386847" y="1213939"/>
                  </a:lnTo>
                  <a:lnTo>
                    <a:pt x="388137" y="1213939"/>
                  </a:lnTo>
                  <a:lnTo>
                    <a:pt x="389422" y="1213939"/>
                  </a:lnTo>
                  <a:lnTo>
                    <a:pt x="390712" y="1213939"/>
                  </a:lnTo>
                  <a:lnTo>
                    <a:pt x="391998" y="1213939"/>
                  </a:lnTo>
                  <a:lnTo>
                    <a:pt x="393283" y="1213939"/>
                  </a:lnTo>
                  <a:lnTo>
                    <a:pt x="394573" y="1213939"/>
                  </a:lnTo>
                  <a:lnTo>
                    <a:pt x="395859" y="1213939"/>
                  </a:lnTo>
                  <a:lnTo>
                    <a:pt x="397149" y="1213939"/>
                  </a:lnTo>
                  <a:lnTo>
                    <a:pt x="398434" y="1213939"/>
                  </a:lnTo>
                  <a:lnTo>
                    <a:pt x="399724" y="1213939"/>
                  </a:lnTo>
                  <a:lnTo>
                    <a:pt x="401010" y="1213939"/>
                  </a:lnTo>
                  <a:lnTo>
                    <a:pt x="402296" y="1213939"/>
                  </a:lnTo>
                  <a:lnTo>
                    <a:pt x="403585" y="1213939"/>
                  </a:lnTo>
                  <a:lnTo>
                    <a:pt x="404871" y="1213939"/>
                  </a:lnTo>
                  <a:lnTo>
                    <a:pt x="406161" y="1213939"/>
                  </a:lnTo>
                  <a:lnTo>
                    <a:pt x="407447" y="1213939"/>
                  </a:lnTo>
                  <a:lnTo>
                    <a:pt x="408736" y="1213939"/>
                  </a:lnTo>
                  <a:lnTo>
                    <a:pt x="410022" y="1213939"/>
                  </a:lnTo>
                  <a:lnTo>
                    <a:pt x="411308" y="1213939"/>
                  </a:lnTo>
                  <a:lnTo>
                    <a:pt x="412598" y="1213939"/>
                  </a:lnTo>
                  <a:lnTo>
                    <a:pt x="413883" y="1213939"/>
                  </a:lnTo>
                  <a:lnTo>
                    <a:pt x="415173" y="1213939"/>
                  </a:lnTo>
                  <a:lnTo>
                    <a:pt x="416459" y="1213939"/>
                  </a:lnTo>
                  <a:lnTo>
                    <a:pt x="417749" y="1213939"/>
                  </a:lnTo>
                  <a:lnTo>
                    <a:pt x="419034" y="1213939"/>
                  </a:lnTo>
                  <a:lnTo>
                    <a:pt x="420320" y="1213939"/>
                  </a:lnTo>
                  <a:lnTo>
                    <a:pt x="421610" y="1213939"/>
                  </a:lnTo>
                  <a:lnTo>
                    <a:pt x="422896" y="1213939"/>
                  </a:lnTo>
                  <a:lnTo>
                    <a:pt x="424185" y="1213939"/>
                  </a:lnTo>
                  <a:lnTo>
                    <a:pt x="425471" y="1213939"/>
                  </a:lnTo>
                  <a:lnTo>
                    <a:pt x="426761" y="1213939"/>
                  </a:lnTo>
                  <a:lnTo>
                    <a:pt x="428047" y="1213939"/>
                  </a:lnTo>
                  <a:lnTo>
                    <a:pt x="429332" y="1213939"/>
                  </a:lnTo>
                  <a:lnTo>
                    <a:pt x="430622" y="1213939"/>
                  </a:lnTo>
                  <a:lnTo>
                    <a:pt x="431908" y="1213939"/>
                  </a:lnTo>
                  <a:lnTo>
                    <a:pt x="433198" y="1213939"/>
                  </a:lnTo>
                  <a:lnTo>
                    <a:pt x="434483" y="1213939"/>
                  </a:lnTo>
                  <a:lnTo>
                    <a:pt x="435773" y="1213939"/>
                  </a:lnTo>
                  <a:lnTo>
                    <a:pt x="437059" y="1213939"/>
                  </a:lnTo>
                  <a:lnTo>
                    <a:pt x="438344" y="1213939"/>
                  </a:lnTo>
                  <a:lnTo>
                    <a:pt x="439634" y="1213939"/>
                  </a:lnTo>
                  <a:lnTo>
                    <a:pt x="440920" y="1213939"/>
                  </a:lnTo>
                  <a:lnTo>
                    <a:pt x="442210" y="1213939"/>
                  </a:lnTo>
                  <a:lnTo>
                    <a:pt x="443495" y="1213939"/>
                  </a:lnTo>
                  <a:lnTo>
                    <a:pt x="444785" y="1213939"/>
                  </a:lnTo>
                  <a:lnTo>
                    <a:pt x="446071" y="1213939"/>
                  </a:lnTo>
                  <a:lnTo>
                    <a:pt x="447357" y="1213939"/>
                  </a:lnTo>
                  <a:lnTo>
                    <a:pt x="448646" y="1213939"/>
                  </a:lnTo>
                  <a:lnTo>
                    <a:pt x="449932" y="1213939"/>
                  </a:lnTo>
                  <a:lnTo>
                    <a:pt x="451222" y="1213939"/>
                  </a:lnTo>
                  <a:lnTo>
                    <a:pt x="452508" y="1213939"/>
                  </a:lnTo>
                  <a:lnTo>
                    <a:pt x="453797" y="1213939"/>
                  </a:lnTo>
                  <a:lnTo>
                    <a:pt x="455083" y="1213939"/>
                  </a:lnTo>
                  <a:lnTo>
                    <a:pt x="456373" y="1213939"/>
                  </a:lnTo>
                  <a:lnTo>
                    <a:pt x="457659" y="1213939"/>
                  </a:lnTo>
                  <a:lnTo>
                    <a:pt x="458944" y="1213939"/>
                  </a:lnTo>
                  <a:lnTo>
                    <a:pt x="460234" y="1213939"/>
                  </a:lnTo>
                  <a:lnTo>
                    <a:pt x="461520" y="1213939"/>
                  </a:lnTo>
                  <a:lnTo>
                    <a:pt x="462810" y="1213939"/>
                  </a:lnTo>
                  <a:lnTo>
                    <a:pt x="464095" y="1213939"/>
                  </a:lnTo>
                  <a:lnTo>
                    <a:pt x="465385" y="1213939"/>
                  </a:lnTo>
                  <a:lnTo>
                    <a:pt x="466671" y="1213939"/>
                  </a:lnTo>
                  <a:lnTo>
                    <a:pt x="467957" y="1213939"/>
                  </a:lnTo>
                  <a:lnTo>
                    <a:pt x="469246" y="1213939"/>
                  </a:lnTo>
                  <a:lnTo>
                    <a:pt x="470532" y="1213939"/>
                  </a:lnTo>
                  <a:lnTo>
                    <a:pt x="471822" y="1213939"/>
                  </a:lnTo>
                  <a:lnTo>
                    <a:pt x="473108" y="1213939"/>
                  </a:lnTo>
                  <a:lnTo>
                    <a:pt x="474397" y="1213939"/>
                  </a:lnTo>
                  <a:lnTo>
                    <a:pt x="475683" y="1213939"/>
                  </a:lnTo>
                  <a:lnTo>
                    <a:pt x="476969" y="1213939"/>
                  </a:lnTo>
                  <a:lnTo>
                    <a:pt x="478259" y="1213939"/>
                  </a:lnTo>
                  <a:lnTo>
                    <a:pt x="479544" y="1213939"/>
                  </a:lnTo>
                  <a:lnTo>
                    <a:pt x="480834" y="1213939"/>
                  </a:lnTo>
                  <a:lnTo>
                    <a:pt x="482120" y="1213939"/>
                  </a:lnTo>
                  <a:lnTo>
                    <a:pt x="483410" y="1213939"/>
                  </a:lnTo>
                  <a:lnTo>
                    <a:pt x="484695" y="1213939"/>
                  </a:lnTo>
                  <a:lnTo>
                    <a:pt x="485981" y="1213939"/>
                  </a:lnTo>
                  <a:lnTo>
                    <a:pt x="487271" y="1213939"/>
                  </a:lnTo>
                  <a:lnTo>
                    <a:pt x="488556" y="1213939"/>
                  </a:lnTo>
                  <a:lnTo>
                    <a:pt x="489846" y="1213939"/>
                  </a:lnTo>
                  <a:lnTo>
                    <a:pt x="491132" y="1213939"/>
                  </a:lnTo>
                  <a:lnTo>
                    <a:pt x="492422" y="1213939"/>
                  </a:lnTo>
                  <a:lnTo>
                    <a:pt x="493707" y="1213939"/>
                  </a:lnTo>
                  <a:lnTo>
                    <a:pt x="494993" y="1213939"/>
                  </a:lnTo>
                  <a:lnTo>
                    <a:pt x="496283" y="1213939"/>
                  </a:lnTo>
                  <a:lnTo>
                    <a:pt x="497569" y="1213939"/>
                  </a:lnTo>
                  <a:lnTo>
                    <a:pt x="498858" y="1213939"/>
                  </a:lnTo>
                  <a:lnTo>
                    <a:pt x="500144" y="1213939"/>
                  </a:lnTo>
                  <a:lnTo>
                    <a:pt x="501434" y="1213939"/>
                  </a:lnTo>
                  <a:lnTo>
                    <a:pt x="502720" y="1213939"/>
                  </a:lnTo>
                  <a:lnTo>
                    <a:pt x="504005" y="1213939"/>
                  </a:lnTo>
                  <a:lnTo>
                    <a:pt x="505295" y="1213939"/>
                  </a:lnTo>
                  <a:lnTo>
                    <a:pt x="506581" y="1213939"/>
                  </a:lnTo>
                  <a:lnTo>
                    <a:pt x="507871" y="1213939"/>
                  </a:lnTo>
                  <a:lnTo>
                    <a:pt x="509156" y="1213939"/>
                  </a:lnTo>
                  <a:lnTo>
                    <a:pt x="510446" y="1213939"/>
                  </a:lnTo>
                  <a:lnTo>
                    <a:pt x="511732" y="1213939"/>
                  </a:lnTo>
                  <a:lnTo>
                    <a:pt x="513018" y="1213939"/>
                  </a:lnTo>
                  <a:lnTo>
                    <a:pt x="514307" y="1213939"/>
                  </a:lnTo>
                  <a:lnTo>
                    <a:pt x="515593" y="1213939"/>
                  </a:lnTo>
                  <a:lnTo>
                    <a:pt x="516883" y="1213939"/>
                  </a:lnTo>
                  <a:lnTo>
                    <a:pt x="518169" y="1213939"/>
                  </a:lnTo>
                  <a:lnTo>
                    <a:pt x="519458" y="1213939"/>
                  </a:lnTo>
                  <a:lnTo>
                    <a:pt x="520744" y="1213939"/>
                  </a:lnTo>
                  <a:lnTo>
                    <a:pt x="522030" y="1213939"/>
                  </a:lnTo>
                  <a:lnTo>
                    <a:pt x="523320" y="1213939"/>
                  </a:lnTo>
                  <a:lnTo>
                    <a:pt x="524605" y="1213939"/>
                  </a:lnTo>
                  <a:lnTo>
                    <a:pt x="525895" y="1213939"/>
                  </a:lnTo>
                  <a:lnTo>
                    <a:pt x="527181" y="1213939"/>
                  </a:lnTo>
                  <a:lnTo>
                    <a:pt x="528471" y="1213939"/>
                  </a:lnTo>
                  <a:lnTo>
                    <a:pt x="529756" y="1213939"/>
                  </a:lnTo>
                  <a:lnTo>
                    <a:pt x="531042" y="1213939"/>
                  </a:lnTo>
                  <a:lnTo>
                    <a:pt x="532332" y="1213939"/>
                  </a:lnTo>
                  <a:lnTo>
                    <a:pt x="533617" y="1213939"/>
                  </a:lnTo>
                  <a:lnTo>
                    <a:pt x="534907" y="1213939"/>
                  </a:lnTo>
                  <a:lnTo>
                    <a:pt x="536193" y="1213939"/>
                  </a:lnTo>
                  <a:lnTo>
                    <a:pt x="537483" y="1213939"/>
                  </a:lnTo>
                  <a:lnTo>
                    <a:pt x="538768" y="1213939"/>
                  </a:lnTo>
                  <a:lnTo>
                    <a:pt x="540058" y="1213939"/>
                  </a:lnTo>
                  <a:lnTo>
                    <a:pt x="541344" y="1213939"/>
                  </a:lnTo>
                  <a:lnTo>
                    <a:pt x="542630" y="1213939"/>
                  </a:lnTo>
                  <a:lnTo>
                    <a:pt x="543919" y="1213939"/>
                  </a:lnTo>
                  <a:lnTo>
                    <a:pt x="545205" y="1213939"/>
                  </a:lnTo>
                  <a:lnTo>
                    <a:pt x="546495" y="1211129"/>
                  </a:lnTo>
                  <a:lnTo>
                    <a:pt x="547781" y="1211129"/>
                  </a:lnTo>
                  <a:lnTo>
                    <a:pt x="549070" y="1212066"/>
                  </a:lnTo>
                  <a:lnTo>
                    <a:pt x="550356" y="1213002"/>
                  </a:lnTo>
                  <a:lnTo>
                    <a:pt x="551642" y="1211129"/>
                  </a:lnTo>
                  <a:lnTo>
                    <a:pt x="552932" y="1211129"/>
                  </a:lnTo>
                  <a:lnTo>
                    <a:pt x="554217" y="1212066"/>
                  </a:lnTo>
                  <a:lnTo>
                    <a:pt x="555507" y="1212066"/>
                  </a:lnTo>
                  <a:lnTo>
                    <a:pt x="556793" y="1213002"/>
                  </a:lnTo>
                  <a:lnTo>
                    <a:pt x="558083" y="1210196"/>
                  </a:lnTo>
                  <a:lnTo>
                    <a:pt x="559368" y="1213939"/>
                  </a:lnTo>
                  <a:lnTo>
                    <a:pt x="560654" y="1201772"/>
                  </a:lnTo>
                  <a:lnTo>
                    <a:pt x="561944" y="1206450"/>
                  </a:lnTo>
                  <a:lnTo>
                    <a:pt x="563230" y="1211129"/>
                  </a:lnTo>
                  <a:lnTo>
                    <a:pt x="564519" y="1213002"/>
                  </a:lnTo>
                  <a:lnTo>
                    <a:pt x="565805" y="1213002"/>
                  </a:lnTo>
                  <a:lnTo>
                    <a:pt x="567095" y="1213002"/>
                  </a:lnTo>
                  <a:lnTo>
                    <a:pt x="568381" y="1212066"/>
                  </a:lnTo>
                  <a:lnTo>
                    <a:pt x="569666" y="1213002"/>
                  </a:lnTo>
                  <a:lnTo>
                    <a:pt x="570956" y="1213002"/>
                  </a:lnTo>
                  <a:lnTo>
                    <a:pt x="572242" y="1213939"/>
                  </a:lnTo>
                  <a:lnTo>
                    <a:pt x="573532" y="1212066"/>
                  </a:lnTo>
                  <a:lnTo>
                    <a:pt x="574817" y="1212066"/>
                  </a:lnTo>
                  <a:lnTo>
                    <a:pt x="576107" y="1213939"/>
                  </a:lnTo>
                  <a:lnTo>
                    <a:pt x="577393" y="1202708"/>
                  </a:lnTo>
                  <a:lnTo>
                    <a:pt x="578678" y="913496"/>
                  </a:lnTo>
                  <a:lnTo>
                    <a:pt x="579968" y="934088"/>
                  </a:lnTo>
                  <a:lnTo>
                    <a:pt x="581254" y="1046404"/>
                  </a:lnTo>
                  <a:lnTo>
                    <a:pt x="582544" y="1036106"/>
                  </a:lnTo>
                  <a:lnTo>
                    <a:pt x="583829" y="979014"/>
                  </a:lnTo>
                  <a:lnTo>
                    <a:pt x="585119" y="1042658"/>
                  </a:lnTo>
                  <a:lnTo>
                    <a:pt x="586405" y="1049209"/>
                  </a:lnTo>
                  <a:lnTo>
                    <a:pt x="587695" y="968716"/>
                  </a:lnTo>
                  <a:lnTo>
                    <a:pt x="588980" y="1044531"/>
                  </a:lnTo>
                  <a:lnTo>
                    <a:pt x="590266" y="1078226"/>
                  </a:lnTo>
                  <a:lnTo>
                    <a:pt x="591556" y="1098817"/>
                  </a:lnTo>
                  <a:lnTo>
                    <a:pt x="592842" y="1092266"/>
                  </a:lnTo>
                  <a:lnTo>
                    <a:pt x="594131" y="1102560"/>
                  </a:lnTo>
                  <a:lnTo>
                    <a:pt x="595417" y="1110984"/>
                  </a:lnTo>
                  <a:lnTo>
                    <a:pt x="596707" y="1016451"/>
                  </a:lnTo>
                  <a:lnTo>
                    <a:pt x="597993" y="1020197"/>
                  </a:lnTo>
                  <a:lnTo>
                    <a:pt x="599278" y="1060440"/>
                  </a:lnTo>
                  <a:lnTo>
                    <a:pt x="600568" y="1019260"/>
                  </a:lnTo>
                  <a:lnTo>
                    <a:pt x="601854" y="970589"/>
                  </a:lnTo>
                  <a:lnTo>
                    <a:pt x="603144" y="951870"/>
                  </a:lnTo>
                  <a:lnTo>
                    <a:pt x="604429" y="955612"/>
                  </a:lnTo>
                  <a:lnTo>
                    <a:pt x="605719" y="1036106"/>
                  </a:lnTo>
                  <a:lnTo>
                    <a:pt x="607005" y="1024875"/>
                  </a:lnTo>
                  <a:lnTo>
                    <a:pt x="608291" y="1003347"/>
                  </a:lnTo>
                  <a:lnTo>
                    <a:pt x="609580" y="1027681"/>
                  </a:lnTo>
                  <a:lnTo>
                    <a:pt x="610866" y="974335"/>
                  </a:lnTo>
                  <a:lnTo>
                    <a:pt x="612156" y="1047336"/>
                  </a:lnTo>
                  <a:lnTo>
                    <a:pt x="613442" y="1041721"/>
                  </a:lnTo>
                  <a:lnTo>
                    <a:pt x="614731" y="1002411"/>
                  </a:lnTo>
                  <a:lnTo>
                    <a:pt x="616017" y="979014"/>
                  </a:lnTo>
                  <a:lnTo>
                    <a:pt x="617303" y="1091329"/>
                  </a:lnTo>
                  <a:lnTo>
                    <a:pt x="618593" y="1070737"/>
                  </a:lnTo>
                  <a:lnTo>
                    <a:pt x="619878" y="1023939"/>
                  </a:lnTo>
                  <a:lnTo>
                    <a:pt x="621168" y="1043594"/>
                  </a:lnTo>
                  <a:lnTo>
                    <a:pt x="622454" y="1046404"/>
                  </a:lnTo>
                  <a:lnTo>
                    <a:pt x="623744" y="1079162"/>
                  </a:lnTo>
                  <a:lnTo>
                    <a:pt x="625029" y="978077"/>
                  </a:lnTo>
                  <a:lnTo>
                    <a:pt x="626315" y="1076353"/>
                  </a:lnTo>
                  <a:lnTo>
                    <a:pt x="627605" y="1056697"/>
                  </a:lnTo>
                  <a:lnTo>
                    <a:pt x="628890" y="946255"/>
                  </a:lnTo>
                  <a:lnTo>
                    <a:pt x="630180" y="956549"/>
                  </a:lnTo>
                  <a:lnTo>
                    <a:pt x="631466" y="1038915"/>
                  </a:lnTo>
                  <a:lnTo>
                    <a:pt x="632752" y="1015514"/>
                  </a:lnTo>
                  <a:lnTo>
                    <a:pt x="634041" y="1021129"/>
                  </a:lnTo>
                  <a:lnTo>
                    <a:pt x="635327" y="1066991"/>
                  </a:lnTo>
                  <a:lnTo>
                    <a:pt x="636617" y="1122215"/>
                  </a:lnTo>
                  <a:lnTo>
                    <a:pt x="637903" y="1031427"/>
                  </a:lnTo>
                  <a:lnTo>
                    <a:pt x="639192" y="1046404"/>
                  </a:lnTo>
                  <a:lnTo>
                    <a:pt x="640478" y="1068864"/>
                  </a:lnTo>
                  <a:lnTo>
                    <a:pt x="641768" y="991180"/>
                  </a:lnTo>
                  <a:lnTo>
                    <a:pt x="643054" y="832066"/>
                  </a:lnTo>
                  <a:lnTo>
                    <a:pt x="644339" y="998669"/>
                  </a:lnTo>
                  <a:lnTo>
                    <a:pt x="645629" y="1024875"/>
                  </a:lnTo>
                  <a:lnTo>
                    <a:pt x="646915" y="913496"/>
                  </a:lnTo>
                  <a:lnTo>
                    <a:pt x="648205" y="955612"/>
                  </a:lnTo>
                  <a:lnTo>
                    <a:pt x="649490" y="1002411"/>
                  </a:lnTo>
                  <a:lnTo>
                    <a:pt x="650780" y="995859"/>
                  </a:lnTo>
                  <a:lnTo>
                    <a:pt x="652066" y="764680"/>
                  </a:lnTo>
                  <a:lnTo>
                    <a:pt x="653352" y="1043594"/>
                  </a:lnTo>
                  <a:lnTo>
                    <a:pt x="654641" y="964974"/>
                  </a:lnTo>
                  <a:lnTo>
                    <a:pt x="655927" y="1028618"/>
                  </a:lnTo>
                  <a:lnTo>
                    <a:pt x="657217" y="1050146"/>
                  </a:lnTo>
                  <a:lnTo>
                    <a:pt x="658503" y="1081968"/>
                  </a:lnTo>
                  <a:lnTo>
                    <a:pt x="659792" y="944382"/>
                  </a:lnTo>
                  <a:lnTo>
                    <a:pt x="661078" y="973398"/>
                  </a:lnTo>
                  <a:lnTo>
                    <a:pt x="662364" y="1017387"/>
                  </a:lnTo>
                  <a:lnTo>
                    <a:pt x="663654" y="1019260"/>
                  </a:lnTo>
                  <a:lnTo>
                    <a:pt x="664939" y="918175"/>
                  </a:lnTo>
                  <a:lnTo>
                    <a:pt x="666229" y="672956"/>
                  </a:lnTo>
                  <a:lnTo>
                    <a:pt x="667515" y="659853"/>
                  </a:lnTo>
                  <a:lnTo>
                    <a:pt x="668805" y="787141"/>
                  </a:lnTo>
                  <a:lnTo>
                    <a:pt x="670090" y="941576"/>
                  </a:lnTo>
                  <a:lnTo>
                    <a:pt x="671380" y="961231"/>
                  </a:lnTo>
                  <a:lnTo>
                    <a:pt x="672666" y="1035169"/>
                  </a:lnTo>
                  <a:lnTo>
                    <a:pt x="673951" y="677635"/>
                  </a:lnTo>
                  <a:lnTo>
                    <a:pt x="675241" y="759061"/>
                  </a:lnTo>
                  <a:lnTo>
                    <a:pt x="676527" y="976204"/>
                  </a:lnTo>
                  <a:lnTo>
                    <a:pt x="677817" y="986502"/>
                  </a:lnTo>
                  <a:lnTo>
                    <a:pt x="679102" y="954680"/>
                  </a:lnTo>
                  <a:lnTo>
                    <a:pt x="680392" y="1036106"/>
                  </a:lnTo>
                  <a:lnTo>
                    <a:pt x="681678" y="1039852"/>
                  </a:lnTo>
                  <a:lnTo>
                    <a:pt x="682964" y="1014578"/>
                  </a:lnTo>
                  <a:lnTo>
                    <a:pt x="684253" y="1032364"/>
                  </a:lnTo>
                  <a:lnTo>
                    <a:pt x="685539" y="928473"/>
                  </a:lnTo>
                  <a:lnTo>
                    <a:pt x="686829" y="1032364"/>
                  </a:lnTo>
                  <a:lnTo>
                    <a:pt x="688115" y="1041721"/>
                  </a:lnTo>
                  <a:lnTo>
                    <a:pt x="689404" y="1121278"/>
                  </a:lnTo>
                  <a:lnTo>
                    <a:pt x="690690" y="1100686"/>
                  </a:lnTo>
                  <a:lnTo>
                    <a:pt x="691976" y="1048273"/>
                  </a:lnTo>
                  <a:lnTo>
                    <a:pt x="693266" y="949997"/>
                  </a:lnTo>
                  <a:lnTo>
                    <a:pt x="694551" y="993990"/>
                  </a:lnTo>
                  <a:lnTo>
                    <a:pt x="695841" y="966847"/>
                  </a:lnTo>
                  <a:lnTo>
                    <a:pt x="697127" y="908818"/>
                  </a:lnTo>
                  <a:lnTo>
                    <a:pt x="698417" y="1014578"/>
                  </a:lnTo>
                  <a:lnTo>
                    <a:pt x="699702" y="1105369"/>
                  </a:lnTo>
                  <a:lnTo>
                    <a:pt x="700988" y="997732"/>
                  </a:lnTo>
                  <a:lnTo>
                    <a:pt x="702278" y="953743"/>
                  </a:lnTo>
                  <a:lnTo>
                    <a:pt x="703564" y="1009899"/>
                  </a:lnTo>
                  <a:lnTo>
                    <a:pt x="704853" y="672956"/>
                  </a:lnTo>
                  <a:lnTo>
                    <a:pt x="706139" y="750640"/>
                  </a:lnTo>
                  <a:lnTo>
                    <a:pt x="707429" y="1004284"/>
                  </a:lnTo>
                  <a:lnTo>
                    <a:pt x="708715" y="926600"/>
                  </a:lnTo>
                  <a:lnTo>
                    <a:pt x="710000" y="869507"/>
                  </a:lnTo>
                  <a:lnTo>
                    <a:pt x="711290" y="900393"/>
                  </a:lnTo>
                  <a:lnTo>
                    <a:pt x="712576" y="822709"/>
                  </a:lnTo>
                  <a:lnTo>
                    <a:pt x="713866" y="830197"/>
                  </a:lnTo>
                  <a:lnTo>
                    <a:pt x="715151" y="1005220"/>
                  </a:lnTo>
                  <a:lnTo>
                    <a:pt x="716441" y="1069801"/>
                  </a:lnTo>
                  <a:lnTo>
                    <a:pt x="717727" y="1085714"/>
                  </a:lnTo>
                  <a:lnTo>
                    <a:pt x="719012" y="1029554"/>
                  </a:lnTo>
                  <a:lnTo>
                    <a:pt x="720302" y="1041721"/>
                  </a:lnTo>
                  <a:lnTo>
                    <a:pt x="721588" y="1011772"/>
                  </a:lnTo>
                  <a:lnTo>
                    <a:pt x="722878" y="569061"/>
                  </a:lnTo>
                  <a:lnTo>
                    <a:pt x="724163" y="833939"/>
                  </a:lnTo>
                  <a:lnTo>
                    <a:pt x="725453" y="1076353"/>
                  </a:lnTo>
                  <a:lnTo>
                    <a:pt x="726739" y="1028618"/>
                  </a:lnTo>
                  <a:lnTo>
                    <a:pt x="728025" y="890095"/>
                  </a:lnTo>
                  <a:lnTo>
                    <a:pt x="729314" y="953743"/>
                  </a:lnTo>
                  <a:lnTo>
                    <a:pt x="730600" y="884480"/>
                  </a:lnTo>
                  <a:lnTo>
                    <a:pt x="731890" y="948128"/>
                  </a:lnTo>
                  <a:lnTo>
                    <a:pt x="733176" y="965910"/>
                  </a:lnTo>
                  <a:lnTo>
                    <a:pt x="734465" y="1035169"/>
                  </a:lnTo>
                  <a:lnTo>
                    <a:pt x="735751" y="1081031"/>
                  </a:lnTo>
                  <a:lnTo>
                    <a:pt x="737037" y="1052955"/>
                  </a:lnTo>
                  <a:lnTo>
                    <a:pt x="738327" y="1044531"/>
                  </a:lnTo>
                  <a:lnTo>
                    <a:pt x="739612" y="1083841"/>
                  </a:lnTo>
                  <a:lnTo>
                    <a:pt x="740902" y="1002411"/>
                  </a:lnTo>
                  <a:lnTo>
                    <a:pt x="742188" y="735664"/>
                  </a:lnTo>
                  <a:lnTo>
                    <a:pt x="743478" y="997732"/>
                  </a:lnTo>
                  <a:lnTo>
                    <a:pt x="744763" y="995859"/>
                  </a:lnTo>
                  <a:lnTo>
                    <a:pt x="746049" y="890095"/>
                  </a:lnTo>
                  <a:lnTo>
                    <a:pt x="747339" y="971525"/>
                  </a:lnTo>
                  <a:lnTo>
                    <a:pt x="748625" y="1053888"/>
                  </a:lnTo>
                  <a:lnTo>
                    <a:pt x="749914" y="993053"/>
                  </a:lnTo>
                  <a:lnTo>
                    <a:pt x="751200" y="1028618"/>
                  </a:lnTo>
                  <a:lnTo>
                    <a:pt x="752490" y="1059507"/>
                  </a:lnTo>
                  <a:lnTo>
                    <a:pt x="753776" y="1106302"/>
                  </a:lnTo>
                  <a:lnTo>
                    <a:pt x="755061" y="1074480"/>
                  </a:lnTo>
                  <a:lnTo>
                    <a:pt x="756351" y="1065122"/>
                  </a:lnTo>
                  <a:lnTo>
                    <a:pt x="757637" y="933152"/>
                  </a:lnTo>
                  <a:lnTo>
                    <a:pt x="758927" y="1015514"/>
                  </a:lnTo>
                  <a:lnTo>
                    <a:pt x="760212" y="1033300"/>
                  </a:lnTo>
                  <a:lnTo>
                    <a:pt x="761502" y="1093198"/>
                  </a:lnTo>
                  <a:lnTo>
                    <a:pt x="762788" y="1037979"/>
                  </a:lnTo>
                  <a:lnTo>
                    <a:pt x="764073" y="1045467"/>
                  </a:lnTo>
                  <a:lnTo>
                    <a:pt x="765363" y="1029554"/>
                  </a:lnTo>
                  <a:lnTo>
                    <a:pt x="766649" y="1046404"/>
                  </a:lnTo>
                  <a:lnTo>
                    <a:pt x="767939" y="1050146"/>
                  </a:lnTo>
                  <a:lnTo>
                    <a:pt x="769224" y="1084777"/>
                  </a:lnTo>
                  <a:lnTo>
                    <a:pt x="770514" y="1119405"/>
                  </a:lnTo>
                  <a:lnTo>
                    <a:pt x="771800" y="1105369"/>
                  </a:lnTo>
                  <a:lnTo>
                    <a:pt x="773086" y="1079162"/>
                  </a:lnTo>
                  <a:lnTo>
                    <a:pt x="774375" y="796502"/>
                  </a:lnTo>
                  <a:lnTo>
                    <a:pt x="775661" y="920048"/>
                  </a:lnTo>
                  <a:lnTo>
                    <a:pt x="776951" y="789950"/>
                  </a:lnTo>
                  <a:lnTo>
                    <a:pt x="778237" y="823645"/>
                  </a:lnTo>
                  <a:lnTo>
                    <a:pt x="779526" y="1023002"/>
                  </a:lnTo>
                  <a:lnTo>
                    <a:pt x="780812" y="867634"/>
                  </a:lnTo>
                  <a:lnTo>
                    <a:pt x="782098" y="912560"/>
                  </a:lnTo>
                  <a:lnTo>
                    <a:pt x="783388" y="888226"/>
                  </a:lnTo>
                  <a:lnTo>
                    <a:pt x="784673" y="965910"/>
                  </a:lnTo>
                  <a:lnTo>
                    <a:pt x="785963" y="914433"/>
                  </a:lnTo>
                  <a:lnTo>
                    <a:pt x="787249" y="715072"/>
                  </a:lnTo>
                  <a:lnTo>
                    <a:pt x="788539" y="1020197"/>
                  </a:lnTo>
                  <a:lnTo>
                    <a:pt x="789824" y="862956"/>
                  </a:lnTo>
                  <a:lnTo>
                    <a:pt x="791110" y="806796"/>
                  </a:lnTo>
                  <a:lnTo>
                    <a:pt x="792400" y="739406"/>
                  </a:lnTo>
                  <a:lnTo>
                    <a:pt x="793686" y="818026"/>
                  </a:lnTo>
                  <a:lnTo>
                    <a:pt x="794975" y="920985"/>
                  </a:lnTo>
                  <a:lnTo>
                    <a:pt x="796261" y="971525"/>
                  </a:lnTo>
                  <a:lnTo>
                    <a:pt x="797551" y="1042658"/>
                  </a:lnTo>
                  <a:lnTo>
                    <a:pt x="798837" y="1042658"/>
                  </a:lnTo>
                  <a:lnTo>
                    <a:pt x="800122" y="965910"/>
                  </a:lnTo>
                  <a:lnTo>
                    <a:pt x="801412" y="906945"/>
                  </a:lnTo>
                  <a:lnTo>
                    <a:pt x="802698" y="904135"/>
                  </a:lnTo>
                  <a:lnTo>
                    <a:pt x="803988" y="688865"/>
                  </a:lnTo>
                  <a:lnTo>
                    <a:pt x="805273" y="673889"/>
                  </a:lnTo>
                  <a:lnTo>
                    <a:pt x="806563" y="805859"/>
                  </a:lnTo>
                  <a:lnTo>
                    <a:pt x="807849" y="926600"/>
                  </a:lnTo>
                  <a:lnTo>
                    <a:pt x="809134" y="801181"/>
                  </a:lnTo>
                  <a:lnTo>
                    <a:pt x="810424" y="819899"/>
                  </a:lnTo>
                  <a:lnTo>
                    <a:pt x="811710" y="891032"/>
                  </a:lnTo>
                  <a:lnTo>
                    <a:pt x="813000" y="925663"/>
                  </a:lnTo>
                  <a:lnTo>
                    <a:pt x="814285" y="885416"/>
                  </a:lnTo>
                  <a:lnTo>
                    <a:pt x="815575" y="991180"/>
                  </a:lnTo>
                  <a:lnTo>
                    <a:pt x="816861" y="981819"/>
                  </a:lnTo>
                  <a:lnTo>
                    <a:pt x="818147" y="895714"/>
                  </a:lnTo>
                  <a:lnTo>
                    <a:pt x="819436" y="923790"/>
                  </a:lnTo>
                  <a:lnTo>
                    <a:pt x="820722" y="906008"/>
                  </a:lnTo>
                  <a:lnTo>
                    <a:pt x="822012" y="932215"/>
                  </a:lnTo>
                  <a:lnTo>
                    <a:pt x="823298" y="950933"/>
                  </a:lnTo>
                  <a:lnTo>
                    <a:pt x="824587" y="1012709"/>
                  </a:lnTo>
                  <a:lnTo>
                    <a:pt x="825873" y="1035169"/>
                  </a:lnTo>
                  <a:lnTo>
                    <a:pt x="827163" y="726302"/>
                  </a:lnTo>
                  <a:lnTo>
                    <a:pt x="828449" y="739406"/>
                  </a:lnTo>
                  <a:lnTo>
                    <a:pt x="829734" y="831130"/>
                  </a:lnTo>
                  <a:lnTo>
                    <a:pt x="831024" y="920985"/>
                  </a:lnTo>
                  <a:lnTo>
                    <a:pt x="832310" y="974335"/>
                  </a:lnTo>
                  <a:lnTo>
                    <a:pt x="833600" y="973398"/>
                  </a:lnTo>
                  <a:lnTo>
                    <a:pt x="834885" y="974335"/>
                  </a:lnTo>
                  <a:lnTo>
                    <a:pt x="836175" y="926600"/>
                  </a:lnTo>
                  <a:lnTo>
                    <a:pt x="837461" y="974335"/>
                  </a:lnTo>
                  <a:lnTo>
                    <a:pt x="838747" y="918175"/>
                  </a:lnTo>
                  <a:lnTo>
                    <a:pt x="840036" y="962164"/>
                  </a:lnTo>
                  <a:lnTo>
                    <a:pt x="841322" y="937830"/>
                  </a:lnTo>
                  <a:lnTo>
                    <a:pt x="842612" y="941576"/>
                  </a:lnTo>
                  <a:lnTo>
                    <a:pt x="843898" y="995859"/>
                  </a:lnTo>
                  <a:lnTo>
                    <a:pt x="845187" y="966847"/>
                  </a:lnTo>
                  <a:lnTo>
                    <a:pt x="846473" y="979014"/>
                  </a:lnTo>
                  <a:lnTo>
                    <a:pt x="847759" y="993053"/>
                  </a:lnTo>
                  <a:lnTo>
                    <a:pt x="849049" y="912560"/>
                  </a:lnTo>
                  <a:lnTo>
                    <a:pt x="850334" y="986502"/>
                  </a:lnTo>
                  <a:lnTo>
                    <a:pt x="851624" y="1056697"/>
                  </a:lnTo>
                  <a:lnTo>
                    <a:pt x="852910" y="1052955"/>
                  </a:lnTo>
                  <a:lnTo>
                    <a:pt x="854200" y="1035169"/>
                  </a:lnTo>
                  <a:lnTo>
                    <a:pt x="855485" y="1023002"/>
                  </a:lnTo>
                  <a:lnTo>
                    <a:pt x="856775" y="1035169"/>
                  </a:lnTo>
                  <a:lnTo>
                    <a:pt x="858061" y="876992"/>
                  </a:lnTo>
                  <a:lnTo>
                    <a:pt x="859346" y="940640"/>
                  </a:lnTo>
                  <a:lnTo>
                    <a:pt x="860636" y="1031427"/>
                  </a:lnTo>
                  <a:lnTo>
                    <a:pt x="861922" y="1038915"/>
                  </a:lnTo>
                  <a:lnTo>
                    <a:pt x="863212" y="912560"/>
                  </a:lnTo>
                  <a:lnTo>
                    <a:pt x="864497" y="993053"/>
                  </a:lnTo>
                  <a:lnTo>
                    <a:pt x="865787" y="987438"/>
                  </a:lnTo>
                  <a:lnTo>
                    <a:pt x="867073" y="910687"/>
                  </a:lnTo>
                  <a:lnTo>
                    <a:pt x="868359" y="974335"/>
                  </a:lnTo>
                  <a:lnTo>
                    <a:pt x="869648" y="1052019"/>
                  </a:lnTo>
                  <a:lnTo>
                    <a:pt x="870934" y="1036106"/>
                  </a:lnTo>
                  <a:lnTo>
                    <a:pt x="872224" y="1006157"/>
                  </a:lnTo>
                  <a:lnTo>
                    <a:pt x="873510" y="1072611"/>
                  </a:lnTo>
                  <a:lnTo>
                    <a:pt x="874799" y="1010835"/>
                  </a:lnTo>
                  <a:lnTo>
                    <a:pt x="876085" y="1039852"/>
                  </a:lnTo>
                  <a:lnTo>
                    <a:pt x="877371" y="1023939"/>
                  </a:lnTo>
                  <a:lnTo>
                    <a:pt x="878661" y="1084777"/>
                  </a:lnTo>
                  <a:lnTo>
                    <a:pt x="879946" y="1087583"/>
                  </a:lnTo>
                  <a:lnTo>
                    <a:pt x="881236" y="991180"/>
                  </a:lnTo>
                  <a:lnTo>
                    <a:pt x="882522" y="901329"/>
                  </a:lnTo>
                  <a:lnTo>
                    <a:pt x="883812" y="823645"/>
                  </a:lnTo>
                  <a:lnTo>
                    <a:pt x="885097" y="801181"/>
                  </a:lnTo>
                  <a:lnTo>
                    <a:pt x="886383" y="794629"/>
                  </a:lnTo>
                  <a:lnTo>
                    <a:pt x="887673" y="895714"/>
                  </a:lnTo>
                  <a:lnTo>
                    <a:pt x="888959" y="886353"/>
                  </a:lnTo>
                  <a:lnTo>
                    <a:pt x="890248" y="654233"/>
                  </a:lnTo>
                  <a:lnTo>
                    <a:pt x="891534" y="809605"/>
                  </a:lnTo>
                  <a:lnTo>
                    <a:pt x="892824" y="811474"/>
                  </a:lnTo>
                  <a:lnTo>
                    <a:pt x="894110" y="782462"/>
                  </a:lnTo>
                  <a:lnTo>
                    <a:pt x="895395" y="865761"/>
                  </a:lnTo>
                  <a:lnTo>
                    <a:pt x="896685" y="923790"/>
                  </a:lnTo>
                  <a:lnTo>
                    <a:pt x="897971" y="979950"/>
                  </a:lnTo>
                  <a:lnTo>
                    <a:pt x="899261" y="987438"/>
                  </a:lnTo>
                  <a:lnTo>
                    <a:pt x="900546" y="1049209"/>
                  </a:lnTo>
                  <a:lnTo>
                    <a:pt x="901836" y="1004284"/>
                  </a:lnTo>
                  <a:lnTo>
                    <a:pt x="903122" y="1049209"/>
                  </a:lnTo>
                  <a:lnTo>
                    <a:pt x="904407" y="1053888"/>
                  </a:lnTo>
                  <a:lnTo>
                    <a:pt x="905697" y="1096944"/>
                  </a:lnTo>
                  <a:lnTo>
                    <a:pt x="906983" y="920985"/>
                  </a:lnTo>
                  <a:lnTo>
                    <a:pt x="908273" y="937830"/>
                  </a:lnTo>
                  <a:lnTo>
                    <a:pt x="909558" y="943445"/>
                  </a:lnTo>
                  <a:lnTo>
                    <a:pt x="910848" y="951870"/>
                  </a:lnTo>
                  <a:lnTo>
                    <a:pt x="912134" y="981819"/>
                  </a:lnTo>
                  <a:lnTo>
                    <a:pt x="913420" y="1054824"/>
                  </a:lnTo>
                  <a:lnTo>
                    <a:pt x="914709" y="1019260"/>
                  </a:lnTo>
                  <a:lnTo>
                    <a:pt x="915995" y="1039852"/>
                  </a:lnTo>
                  <a:lnTo>
                    <a:pt x="917285" y="951870"/>
                  </a:lnTo>
                  <a:lnTo>
                    <a:pt x="918571" y="1010835"/>
                  </a:lnTo>
                  <a:lnTo>
                    <a:pt x="919860" y="954680"/>
                  </a:lnTo>
                  <a:lnTo>
                    <a:pt x="921146" y="1023002"/>
                  </a:lnTo>
                  <a:lnTo>
                    <a:pt x="922432" y="1029554"/>
                  </a:lnTo>
                  <a:lnTo>
                    <a:pt x="923722" y="1052019"/>
                  </a:lnTo>
                  <a:lnTo>
                    <a:pt x="925007" y="1069801"/>
                  </a:lnTo>
                  <a:lnTo>
                    <a:pt x="926297" y="1006157"/>
                  </a:lnTo>
                  <a:lnTo>
                    <a:pt x="927583" y="971525"/>
                  </a:lnTo>
                  <a:lnTo>
                    <a:pt x="928873" y="869507"/>
                  </a:lnTo>
                  <a:lnTo>
                    <a:pt x="930158" y="473595"/>
                  </a:lnTo>
                  <a:lnTo>
                    <a:pt x="931444" y="491377"/>
                  </a:lnTo>
                  <a:lnTo>
                    <a:pt x="932734" y="893841"/>
                  </a:lnTo>
                  <a:lnTo>
                    <a:pt x="934019" y="920985"/>
                  </a:lnTo>
                  <a:lnTo>
                    <a:pt x="935309" y="998669"/>
                  </a:lnTo>
                  <a:lnTo>
                    <a:pt x="936595" y="777784"/>
                  </a:lnTo>
                  <a:lnTo>
                    <a:pt x="937885" y="858273"/>
                  </a:lnTo>
                  <a:lnTo>
                    <a:pt x="939171" y="862956"/>
                  </a:lnTo>
                  <a:lnTo>
                    <a:pt x="940456" y="922854"/>
                  </a:lnTo>
                  <a:lnTo>
                    <a:pt x="941746" y="992117"/>
                  </a:lnTo>
                  <a:lnTo>
                    <a:pt x="943032" y="922854"/>
                  </a:lnTo>
                  <a:lnTo>
                    <a:pt x="944322" y="689802"/>
                  </a:lnTo>
                  <a:lnTo>
                    <a:pt x="945607" y="866698"/>
                  </a:lnTo>
                  <a:lnTo>
                    <a:pt x="946897" y="781526"/>
                  </a:lnTo>
                  <a:lnTo>
                    <a:pt x="948183" y="930342"/>
                  </a:lnTo>
                  <a:lnTo>
                    <a:pt x="949468" y="727239"/>
                  </a:lnTo>
                  <a:lnTo>
                    <a:pt x="950758" y="519457"/>
                  </a:lnTo>
                  <a:lnTo>
                    <a:pt x="952044" y="498865"/>
                  </a:lnTo>
                  <a:lnTo>
                    <a:pt x="953334" y="604629"/>
                  </a:lnTo>
                  <a:lnTo>
                    <a:pt x="954619" y="870440"/>
                  </a:lnTo>
                  <a:lnTo>
                    <a:pt x="955909" y="692611"/>
                  </a:lnTo>
                  <a:lnTo>
                    <a:pt x="957195" y="613054"/>
                  </a:lnTo>
                  <a:lnTo>
                    <a:pt x="958481" y="762807"/>
                  </a:lnTo>
                  <a:lnTo>
                    <a:pt x="959770" y="863888"/>
                  </a:lnTo>
                  <a:lnTo>
                    <a:pt x="961056" y="871376"/>
                  </a:lnTo>
                  <a:lnTo>
                    <a:pt x="962346" y="759997"/>
                  </a:lnTo>
                  <a:lnTo>
                    <a:pt x="963632" y="604629"/>
                  </a:lnTo>
                  <a:lnTo>
                    <a:pt x="964921" y="827388"/>
                  </a:lnTo>
                  <a:lnTo>
                    <a:pt x="966207" y="864825"/>
                  </a:lnTo>
                  <a:lnTo>
                    <a:pt x="967493" y="936894"/>
                  </a:lnTo>
                  <a:lnTo>
                    <a:pt x="968783" y="874186"/>
                  </a:lnTo>
                  <a:lnTo>
                    <a:pt x="970068" y="949997"/>
                  </a:lnTo>
                  <a:lnTo>
                    <a:pt x="971358" y="913496"/>
                  </a:lnTo>
                  <a:lnTo>
                    <a:pt x="972644" y="853594"/>
                  </a:lnTo>
                  <a:lnTo>
                    <a:pt x="973934" y="878865"/>
                  </a:lnTo>
                  <a:lnTo>
                    <a:pt x="975219" y="862956"/>
                  </a:lnTo>
                  <a:lnTo>
                    <a:pt x="976505" y="862019"/>
                  </a:lnTo>
                  <a:lnTo>
                    <a:pt x="977795" y="920048"/>
                  </a:lnTo>
                  <a:lnTo>
                    <a:pt x="979080" y="890095"/>
                  </a:lnTo>
                  <a:lnTo>
                    <a:pt x="980370" y="749704"/>
                  </a:lnTo>
                  <a:lnTo>
                    <a:pt x="981656" y="860146"/>
                  </a:lnTo>
                  <a:lnTo>
                    <a:pt x="982946" y="866698"/>
                  </a:lnTo>
                  <a:lnTo>
                    <a:pt x="984232" y="806796"/>
                  </a:lnTo>
                  <a:lnTo>
                    <a:pt x="985517" y="914433"/>
                  </a:lnTo>
                  <a:lnTo>
                    <a:pt x="986807" y="855468"/>
                  </a:lnTo>
                  <a:lnTo>
                    <a:pt x="988093" y="962164"/>
                  </a:lnTo>
                  <a:lnTo>
                    <a:pt x="989382" y="861083"/>
                  </a:lnTo>
                  <a:lnTo>
                    <a:pt x="990668" y="854531"/>
                  </a:lnTo>
                  <a:lnTo>
                    <a:pt x="991958" y="757192"/>
                  </a:lnTo>
                  <a:lnTo>
                    <a:pt x="993244" y="781526"/>
                  </a:lnTo>
                  <a:lnTo>
                    <a:pt x="994533" y="844233"/>
                  </a:lnTo>
                  <a:lnTo>
                    <a:pt x="995819" y="964974"/>
                  </a:lnTo>
                  <a:lnTo>
                    <a:pt x="997105" y="864825"/>
                  </a:lnTo>
                  <a:lnTo>
                    <a:pt x="998395" y="776847"/>
                  </a:lnTo>
                  <a:lnTo>
                    <a:pt x="999680" y="900393"/>
                  </a:lnTo>
                  <a:lnTo>
                    <a:pt x="1000970" y="504481"/>
                  </a:lnTo>
                  <a:lnTo>
                    <a:pt x="1002256" y="412757"/>
                  </a:lnTo>
                  <a:lnTo>
                    <a:pt x="1003546" y="598078"/>
                  </a:lnTo>
                  <a:lnTo>
                    <a:pt x="1004831" y="835812"/>
                  </a:lnTo>
                  <a:lnTo>
                    <a:pt x="1006117" y="785268"/>
                  </a:lnTo>
                  <a:lnTo>
                    <a:pt x="1007407" y="661722"/>
                  </a:lnTo>
                  <a:lnTo>
                    <a:pt x="1008693" y="837681"/>
                  </a:lnTo>
                  <a:lnTo>
                    <a:pt x="1009982" y="867634"/>
                  </a:lnTo>
                  <a:lnTo>
                    <a:pt x="1011268" y="845170"/>
                  </a:lnTo>
                  <a:lnTo>
                    <a:pt x="1012558" y="780589"/>
                  </a:lnTo>
                  <a:lnTo>
                    <a:pt x="1013844" y="967783"/>
                  </a:lnTo>
                  <a:lnTo>
                    <a:pt x="1015129" y="978077"/>
                  </a:lnTo>
                  <a:lnTo>
                    <a:pt x="1016419" y="759061"/>
                  </a:lnTo>
                  <a:lnTo>
                    <a:pt x="1017705" y="749704"/>
                  </a:lnTo>
                  <a:lnTo>
                    <a:pt x="1018995" y="907881"/>
                  </a:lnTo>
                  <a:lnTo>
                    <a:pt x="1020280" y="905072"/>
                  </a:lnTo>
                  <a:lnTo>
                    <a:pt x="1021570" y="786204"/>
                  </a:lnTo>
                  <a:lnTo>
                    <a:pt x="1022856" y="894778"/>
                  </a:lnTo>
                  <a:lnTo>
                    <a:pt x="1024141" y="906945"/>
                  </a:lnTo>
                  <a:lnTo>
                    <a:pt x="1025431" y="905072"/>
                  </a:lnTo>
                  <a:lnTo>
                    <a:pt x="1026717" y="806796"/>
                  </a:lnTo>
                  <a:lnTo>
                    <a:pt x="1028007" y="915369"/>
                  </a:lnTo>
                  <a:lnTo>
                    <a:pt x="1029292" y="857336"/>
                  </a:lnTo>
                  <a:lnTo>
                    <a:pt x="1030582" y="743152"/>
                  </a:lnTo>
                  <a:lnTo>
                    <a:pt x="1031868" y="773101"/>
                  </a:lnTo>
                  <a:lnTo>
                    <a:pt x="1033158" y="845170"/>
                  </a:lnTo>
                  <a:lnTo>
                    <a:pt x="1034443" y="837681"/>
                  </a:lnTo>
                  <a:lnTo>
                    <a:pt x="1035729" y="754382"/>
                  </a:lnTo>
                  <a:lnTo>
                    <a:pt x="1037019" y="808669"/>
                  </a:lnTo>
                  <a:lnTo>
                    <a:pt x="1038305" y="836749"/>
                  </a:lnTo>
                  <a:lnTo>
                    <a:pt x="1039594" y="774037"/>
                  </a:lnTo>
                  <a:lnTo>
                    <a:pt x="1040880" y="941576"/>
                  </a:lnTo>
                  <a:lnTo>
                    <a:pt x="1042170" y="947191"/>
                  </a:lnTo>
                  <a:lnTo>
                    <a:pt x="1043456" y="876059"/>
                  </a:lnTo>
                  <a:lnTo>
                    <a:pt x="1044741" y="736600"/>
                  </a:lnTo>
                  <a:lnTo>
                    <a:pt x="1046031" y="820836"/>
                  </a:lnTo>
                  <a:lnTo>
                    <a:pt x="1047317" y="758128"/>
                  </a:lnTo>
                  <a:lnTo>
                    <a:pt x="1048607" y="818026"/>
                  </a:lnTo>
                  <a:lnTo>
                    <a:pt x="1049892" y="879801"/>
                  </a:lnTo>
                  <a:lnTo>
                    <a:pt x="1051182" y="940640"/>
                  </a:lnTo>
                  <a:lnTo>
                    <a:pt x="1052468" y="841428"/>
                  </a:lnTo>
                  <a:lnTo>
                    <a:pt x="1053754" y="888226"/>
                  </a:lnTo>
                  <a:lnTo>
                    <a:pt x="1055043" y="900393"/>
                  </a:lnTo>
                  <a:lnTo>
                    <a:pt x="1056329" y="1021129"/>
                  </a:lnTo>
                  <a:lnTo>
                    <a:pt x="1057619" y="957485"/>
                  </a:lnTo>
                  <a:lnTo>
                    <a:pt x="1058905" y="971525"/>
                  </a:lnTo>
                  <a:lnTo>
                    <a:pt x="1060194" y="943445"/>
                  </a:lnTo>
                  <a:lnTo>
                    <a:pt x="1061480" y="940640"/>
                  </a:lnTo>
                  <a:lnTo>
                    <a:pt x="1062766" y="941576"/>
                  </a:lnTo>
                  <a:lnTo>
                    <a:pt x="1064056" y="968716"/>
                  </a:lnTo>
                  <a:lnTo>
                    <a:pt x="1065341" y="964037"/>
                  </a:lnTo>
                  <a:lnTo>
                    <a:pt x="1066631" y="879801"/>
                  </a:lnTo>
                  <a:lnTo>
                    <a:pt x="1067917" y="668273"/>
                  </a:lnTo>
                  <a:lnTo>
                    <a:pt x="1069207" y="606502"/>
                  </a:lnTo>
                  <a:lnTo>
                    <a:pt x="1070492" y="735664"/>
                  </a:lnTo>
                  <a:lnTo>
                    <a:pt x="1071778" y="743152"/>
                  </a:lnTo>
                  <a:lnTo>
                    <a:pt x="1073068" y="651428"/>
                  </a:lnTo>
                  <a:lnTo>
                    <a:pt x="1074353" y="516647"/>
                  </a:lnTo>
                  <a:lnTo>
                    <a:pt x="1075643" y="727239"/>
                  </a:lnTo>
                  <a:lnTo>
                    <a:pt x="1076929" y="714135"/>
                  </a:lnTo>
                  <a:lnTo>
                    <a:pt x="1078219" y="778716"/>
                  </a:lnTo>
                  <a:lnTo>
                    <a:pt x="1079505" y="716945"/>
                  </a:lnTo>
                  <a:lnTo>
                    <a:pt x="1080790" y="278917"/>
                  </a:lnTo>
                  <a:lnTo>
                    <a:pt x="1082080" y="43990"/>
                  </a:lnTo>
                  <a:lnTo>
                    <a:pt x="1083366" y="244285"/>
                  </a:lnTo>
                  <a:lnTo>
                    <a:pt x="1084656" y="693544"/>
                  </a:lnTo>
                  <a:lnTo>
                    <a:pt x="1085941" y="820836"/>
                  </a:lnTo>
                  <a:lnTo>
                    <a:pt x="1087231" y="766549"/>
                  </a:lnTo>
                  <a:lnTo>
                    <a:pt x="1088517" y="738473"/>
                  </a:lnTo>
                  <a:lnTo>
                    <a:pt x="1089802" y="705715"/>
                  </a:lnTo>
                  <a:lnTo>
                    <a:pt x="1091092" y="531624"/>
                  </a:lnTo>
                  <a:lnTo>
                    <a:pt x="1092378" y="636451"/>
                  </a:lnTo>
                  <a:lnTo>
                    <a:pt x="1093668" y="742215"/>
                  </a:lnTo>
                  <a:lnTo>
                    <a:pt x="1094953" y="707584"/>
                  </a:lnTo>
                  <a:lnTo>
                    <a:pt x="1096243" y="658916"/>
                  </a:lnTo>
                  <a:lnTo>
                    <a:pt x="1097529" y="0"/>
                  </a:lnTo>
                  <a:lnTo>
                    <a:pt x="1098815" y="364089"/>
                  </a:lnTo>
                  <a:lnTo>
                    <a:pt x="1100104" y="605566"/>
                  </a:lnTo>
                  <a:lnTo>
                    <a:pt x="1101390" y="664531"/>
                  </a:lnTo>
                  <a:lnTo>
                    <a:pt x="1102680" y="803054"/>
                  </a:lnTo>
                  <a:lnTo>
                    <a:pt x="1103966" y="818026"/>
                  </a:lnTo>
                  <a:lnTo>
                    <a:pt x="1105255" y="725370"/>
                  </a:lnTo>
                  <a:lnTo>
                    <a:pt x="1106541" y="752509"/>
                  </a:lnTo>
                  <a:lnTo>
                    <a:pt x="1107827" y="638324"/>
                  </a:lnTo>
                  <a:lnTo>
                    <a:pt x="1109117" y="757192"/>
                  </a:lnTo>
                  <a:lnTo>
                    <a:pt x="1110402" y="847979"/>
                  </a:lnTo>
                  <a:lnTo>
                    <a:pt x="1111692" y="749704"/>
                  </a:lnTo>
                  <a:lnTo>
                    <a:pt x="1112978" y="771232"/>
                  </a:lnTo>
                  <a:lnTo>
                    <a:pt x="1114268" y="809605"/>
                  </a:lnTo>
                  <a:lnTo>
                    <a:pt x="1115553" y="781526"/>
                  </a:lnTo>
                  <a:lnTo>
                    <a:pt x="1116839" y="830197"/>
                  </a:lnTo>
                  <a:lnTo>
                    <a:pt x="1118129" y="724433"/>
                  </a:lnTo>
                  <a:lnTo>
                    <a:pt x="1119414" y="842364"/>
                  </a:lnTo>
                  <a:lnTo>
                    <a:pt x="1120704" y="512905"/>
                  </a:lnTo>
                  <a:lnTo>
                    <a:pt x="1121990" y="709457"/>
                  </a:lnTo>
                  <a:lnTo>
                    <a:pt x="1123280" y="573744"/>
                  </a:lnTo>
                  <a:lnTo>
                    <a:pt x="1124565" y="725370"/>
                  </a:lnTo>
                  <a:lnTo>
                    <a:pt x="1125851" y="735664"/>
                  </a:lnTo>
                  <a:lnTo>
                    <a:pt x="1127141" y="857336"/>
                  </a:lnTo>
                  <a:lnTo>
                    <a:pt x="1128427" y="875123"/>
                  </a:lnTo>
                  <a:lnTo>
                    <a:pt x="1129717" y="816157"/>
                  </a:lnTo>
                  <a:lnTo>
                    <a:pt x="1131002" y="924727"/>
                  </a:lnTo>
                  <a:lnTo>
                    <a:pt x="1132292" y="919112"/>
                  </a:lnTo>
                  <a:lnTo>
                    <a:pt x="1133578" y="829261"/>
                  </a:lnTo>
                  <a:lnTo>
                    <a:pt x="1134863" y="831130"/>
                  </a:lnTo>
                  <a:lnTo>
                    <a:pt x="1136153" y="833003"/>
                  </a:lnTo>
                  <a:lnTo>
                    <a:pt x="1137439" y="803054"/>
                  </a:lnTo>
                  <a:lnTo>
                    <a:pt x="1138729" y="464234"/>
                  </a:lnTo>
                  <a:lnTo>
                    <a:pt x="1140014" y="802117"/>
                  </a:lnTo>
                  <a:lnTo>
                    <a:pt x="1141304" y="783399"/>
                  </a:lnTo>
                  <a:lnTo>
                    <a:pt x="1142590" y="539112"/>
                  </a:lnTo>
                  <a:lnTo>
                    <a:pt x="1143876" y="464234"/>
                  </a:lnTo>
                  <a:lnTo>
                    <a:pt x="1145165" y="610245"/>
                  </a:lnTo>
                  <a:lnTo>
                    <a:pt x="1146451" y="677635"/>
                  </a:lnTo>
                  <a:lnTo>
                    <a:pt x="1147741" y="707584"/>
                  </a:lnTo>
                  <a:lnTo>
                    <a:pt x="1149027" y="843301"/>
                  </a:lnTo>
                  <a:lnTo>
                    <a:pt x="1150316" y="915369"/>
                  </a:lnTo>
                  <a:lnTo>
                    <a:pt x="1151602" y="512905"/>
                  </a:lnTo>
                  <a:lnTo>
                    <a:pt x="1152888" y="502612"/>
                  </a:lnTo>
                  <a:lnTo>
                    <a:pt x="1154178" y="722560"/>
                  </a:lnTo>
                  <a:lnTo>
                    <a:pt x="1155463" y="667337"/>
                  </a:lnTo>
                  <a:lnTo>
                    <a:pt x="1156753" y="726302"/>
                  </a:lnTo>
                  <a:lnTo>
                    <a:pt x="1158039" y="797439"/>
                  </a:lnTo>
                  <a:lnTo>
                    <a:pt x="1159329" y="883543"/>
                  </a:lnTo>
                  <a:lnTo>
                    <a:pt x="1160614" y="680440"/>
                  </a:lnTo>
                  <a:lnTo>
                    <a:pt x="1161900" y="847979"/>
                  </a:lnTo>
                  <a:lnTo>
                    <a:pt x="1163190" y="504481"/>
                  </a:lnTo>
                  <a:lnTo>
                    <a:pt x="1164475" y="618669"/>
                  </a:lnTo>
                  <a:lnTo>
                    <a:pt x="1165765" y="730985"/>
                  </a:lnTo>
                  <a:lnTo>
                    <a:pt x="1167051" y="803054"/>
                  </a:lnTo>
                  <a:lnTo>
                    <a:pt x="1168341" y="815221"/>
                  </a:lnTo>
                  <a:lnTo>
                    <a:pt x="1169626" y="719751"/>
                  </a:lnTo>
                  <a:lnTo>
                    <a:pt x="1170912" y="662658"/>
                  </a:lnTo>
                  <a:lnTo>
                    <a:pt x="1172202" y="601820"/>
                  </a:lnTo>
                  <a:lnTo>
                    <a:pt x="1173488" y="795566"/>
                  </a:lnTo>
                  <a:lnTo>
                    <a:pt x="1174777" y="825514"/>
                  </a:lnTo>
                  <a:lnTo>
                    <a:pt x="1176063" y="856404"/>
                  </a:lnTo>
                  <a:lnTo>
                    <a:pt x="1177353" y="782462"/>
                  </a:lnTo>
                  <a:lnTo>
                    <a:pt x="1178639" y="777784"/>
                  </a:lnTo>
                  <a:lnTo>
                    <a:pt x="1179928" y="732854"/>
                  </a:lnTo>
                  <a:lnTo>
                    <a:pt x="1181214" y="766549"/>
                  </a:lnTo>
                  <a:lnTo>
                    <a:pt x="1182500" y="797439"/>
                  </a:lnTo>
                  <a:lnTo>
                    <a:pt x="1183790" y="847043"/>
                  </a:lnTo>
                  <a:lnTo>
                    <a:pt x="1185075" y="952807"/>
                  </a:lnTo>
                  <a:lnTo>
                    <a:pt x="1186365" y="911623"/>
                  </a:lnTo>
                  <a:lnTo>
                    <a:pt x="1187651" y="841428"/>
                  </a:lnTo>
                  <a:lnTo>
                    <a:pt x="1188941" y="733790"/>
                  </a:lnTo>
                  <a:lnTo>
                    <a:pt x="1190226" y="638324"/>
                  </a:lnTo>
                  <a:lnTo>
                    <a:pt x="1191512" y="859210"/>
                  </a:lnTo>
                  <a:lnTo>
                    <a:pt x="1192802" y="733790"/>
                  </a:lnTo>
                  <a:lnTo>
                    <a:pt x="1194088" y="822709"/>
                  </a:lnTo>
                  <a:lnTo>
                    <a:pt x="1195377" y="879801"/>
                  </a:lnTo>
                  <a:lnTo>
                    <a:pt x="1196663" y="664531"/>
                  </a:lnTo>
                  <a:lnTo>
                    <a:pt x="1197953" y="643940"/>
                  </a:lnTo>
                  <a:lnTo>
                    <a:pt x="1199239" y="819899"/>
                  </a:lnTo>
                  <a:lnTo>
                    <a:pt x="1200524" y="805859"/>
                  </a:lnTo>
                  <a:lnTo>
                    <a:pt x="1201814" y="852658"/>
                  </a:lnTo>
                  <a:lnTo>
                    <a:pt x="1203100" y="912560"/>
                  </a:lnTo>
                  <a:lnTo>
                    <a:pt x="1204390" y="869507"/>
                  </a:lnTo>
                  <a:lnTo>
                    <a:pt x="1205675" y="858273"/>
                  </a:lnTo>
                  <a:lnTo>
                    <a:pt x="1206965" y="856404"/>
                  </a:lnTo>
                  <a:lnTo>
                    <a:pt x="1208251" y="807732"/>
                  </a:lnTo>
                  <a:lnTo>
                    <a:pt x="1209536" y="915369"/>
                  </a:lnTo>
                  <a:lnTo>
                    <a:pt x="1210826" y="833939"/>
                  </a:lnTo>
                  <a:lnTo>
                    <a:pt x="1212112" y="890095"/>
                  </a:lnTo>
                  <a:lnTo>
                    <a:pt x="1213402" y="703842"/>
                  </a:lnTo>
                  <a:lnTo>
                    <a:pt x="1214687" y="722560"/>
                  </a:lnTo>
                  <a:lnTo>
                    <a:pt x="1215977" y="806796"/>
                  </a:lnTo>
                  <a:lnTo>
                    <a:pt x="1217263" y="876059"/>
                  </a:lnTo>
                  <a:lnTo>
                    <a:pt x="1218553" y="730048"/>
                  </a:lnTo>
                  <a:lnTo>
                    <a:pt x="1219838" y="854531"/>
                  </a:lnTo>
                  <a:lnTo>
                    <a:pt x="1221124" y="920048"/>
                  </a:lnTo>
                  <a:lnTo>
                    <a:pt x="1222414" y="876059"/>
                  </a:lnTo>
                  <a:lnTo>
                    <a:pt x="1223700" y="801181"/>
                  </a:lnTo>
                  <a:lnTo>
                    <a:pt x="1224989" y="866698"/>
                  </a:lnTo>
                  <a:lnTo>
                    <a:pt x="1226275" y="919112"/>
                  </a:lnTo>
                  <a:lnTo>
                    <a:pt x="1227565" y="813348"/>
                  </a:lnTo>
                  <a:lnTo>
                    <a:pt x="1228851" y="756255"/>
                  </a:lnTo>
                  <a:lnTo>
                    <a:pt x="1230136" y="868571"/>
                  </a:lnTo>
                  <a:lnTo>
                    <a:pt x="1231426" y="920048"/>
                  </a:lnTo>
                  <a:lnTo>
                    <a:pt x="1232712" y="834876"/>
                  </a:lnTo>
                  <a:lnTo>
                    <a:pt x="1234002" y="832066"/>
                  </a:lnTo>
                  <a:lnTo>
                    <a:pt x="1235287" y="782462"/>
                  </a:lnTo>
                  <a:lnTo>
                    <a:pt x="1236577" y="831130"/>
                  </a:lnTo>
                  <a:lnTo>
                    <a:pt x="1237863" y="913496"/>
                  </a:lnTo>
                  <a:lnTo>
                    <a:pt x="1239149" y="987438"/>
                  </a:lnTo>
                  <a:lnTo>
                    <a:pt x="1240438" y="971525"/>
                  </a:lnTo>
                  <a:lnTo>
                    <a:pt x="1241724" y="917238"/>
                  </a:lnTo>
                  <a:lnTo>
                    <a:pt x="1243014" y="922854"/>
                  </a:lnTo>
                  <a:lnTo>
                    <a:pt x="1244300" y="923790"/>
                  </a:lnTo>
                  <a:lnTo>
                    <a:pt x="1245589" y="936894"/>
                  </a:lnTo>
                  <a:lnTo>
                    <a:pt x="1246875" y="1046404"/>
                  </a:lnTo>
                  <a:lnTo>
                    <a:pt x="1248161" y="1166203"/>
                  </a:lnTo>
                  <a:lnTo>
                    <a:pt x="1249451" y="1178370"/>
                  </a:lnTo>
                  <a:lnTo>
                    <a:pt x="1250736" y="1188668"/>
                  </a:lnTo>
                  <a:lnTo>
                    <a:pt x="1252026" y="1192410"/>
                  </a:lnTo>
                  <a:lnTo>
                    <a:pt x="1253312" y="1198962"/>
                  </a:lnTo>
                  <a:lnTo>
                    <a:pt x="1254602" y="1195220"/>
                  </a:lnTo>
                  <a:lnTo>
                    <a:pt x="1255887" y="1198962"/>
                  </a:lnTo>
                  <a:lnTo>
                    <a:pt x="1257173" y="1198026"/>
                  </a:lnTo>
                  <a:lnTo>
                    <a:pt x="1258463" y="1192410"/>
                  </a:lnTo>
                  <a:lnTo>
                    <a:pt x="1259748" y="1199899"/>
                  </a:lnTo>
                  <a:lnTo>
                    <a:pt x="1261038" y="1201772"/>
                  </a:lnTo>
                  <a:lnTo>
                    <a:pt x="1262324" y="1207387"/>
                  </a:lnTo>
                  <a:lnTo>
                    <a:pt x="1263614" y="1202708"/>
                  </a:lnTo>
                  <a:lnTo>
                    <a:pt x="1264899" y="1200835"/>
                  </a:lnTo>
                  <a:lnTo>
                    <a:pt x="1266185" y="1202708"/>
                  </a:lnTo>
                  <a:lnTo>
                    <a:pt x="1267475" y="1200835"/>
                  </a:lnTo>
                  <a:lnTo>
                    <a:pt x="1268761" y="1203645"/>
                  </a:lnTo>
                  <a:lnTo>
                    <a:pt x="1270050" y="1206450"/>
                  </a:lnTo>
                  <a:lnTo>
                    <a:pt x="1271336" y="1208323"/>
                  </a:lnTo>
                  <a:lnTo>
                    <a:pt x="1272626" y="1204577"/>
                  </a:lnTo>
                  <a:lnTo>
                    <a:pt x="1273912" y="1205514"/>
                  </a:lnTo>
                  <a:lnTo>
                    <a:pt x="1275197" y="1205514"/>
                  </a:lnTo>
                  <a:lnTo>
                    <a:pt x="1276487" y="1208323"/>
                  </a:lnTo>
                  <a:lnTo>
                    <a:pt x="1277773" y="1210196"/>
                  </a:lnTo>
                  <a:lnTo>
                    <a:pt x="1279063" y="1206450"/>
                  </a:lnTo>
                  <a:lnTo>
                    <a:pt x="1280348" y="1208323"/>
                  </a:lnTo>
                  <a:lnTo>
                    <a:pt x="1281638" y="1213002"/>
                  </a:lnTo>
                  <a:lnTo>
                    <a:pt x="1282924" y="1209260"/>
                  </a:lnTo>
                  <a:lnTo>
                    <a:pt x="1284210" y="1211129"/>
                  </a:lnTo>
                  <a:lnTo>
                    <a:pt x="1285499" y="1207387"/>
                  </a:lnTo>
                  <a:lnTo>
                    <a:pt x="1286785" y="1207387"/>
                  </a:lnTo>
                  <a:lnTo>
                    <a:pt x="1288075" y="1208323"/>
                  </a:lnTo>
                  <a:lnTo>
                    <a:pt x="1289361" y="1213002"/>
                  </a:lnTo>
                  <a:lnTo>
                    <a:pt x="1290650" y="1212066"/>
                  </a:lnTo>
                  <a:lnTo>
                    <a:pt x="1291936" y="1211129"/>
                  </a:lnTo>
                  <a:lnTo>
                    <a:pt x="1293222" y="1209260"/>
                  </a:lnTo>
                  <a:lnTo>
                    <a:pt x="1294512" y="1211129"/>
                  </a:lnTo>
                  <a:lnTo>
                    <a:pt x="1295797" y="1209260"/>
                  </a:lnTo>
                  <a:lnTo>
                    <a:pt x="1297087" y="1211129"/>
                  </a:lnTo>
                  <a:lnTo>
                    <a:pt x="1298373" y="1207387"/>
                  </a:lnTo>
                  <a:lnTo>
                    <a:pt x="1299663" y="1213002"/>
                  </a:lnTo>
                  <a:lnTo>
                    <a:pt x="1300948" y="1209260"/>
                  </a:lnTo>
                  <a:lnTo>
                    <a:pt x="1302234" y="1208323"/>
                  </a:lnTo>
                  <a:lnTo>
                    <a:pt x="1303524" y="1205514"/>
                  </a:lnTo>
                  <a:lnTo>
                    <a:pt x="1304809" y="1207387"/>
                  </a:lnTo>
                  <a:lnTo>
                    <a:pt x="1306099" y="1211129"/>
                  </a:lnTo>
                  <a:lnTo>
                    <a:pt x="1307385" y="1212066"/>
                  </a:lnTo>
                  <a:lnTo>
                    <a:pt x="1308675" y="1211129"/>
                  </a:lnTo>
                  <a:lnTo>
                    <a:pt x="1309960" y="1211129"/>
                  </a:lnTo>
                  <a:lnTo>
                    <a:pt x="1311246" y="1211129"/>
                  </a:lnTo>
                  <a:lnTo>
                    <a:pt x="1312536" y="1209260"/>
                  </a:lnTo>
                  <a:lnTo>
                    <a:pt x="1313822" y="1211129"/>
                  </a:lnTo>
                  <a:lnTo>
                    <a:pt x="1315111" y="1209260"/>
                  </a:lnTo>
                  <a:lnTo>
                    <a:pt x="1316397" y="1210196"/>
                  </a:lnTo>
                  <a:lnTo>
                    <a:pt x="1317687" y="1209260"/>
                  </a:lnTo>
                  <a:lnTo>
                    <a:pt x="1318870" y="1210981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175D36E-9481-B6DA-D916-270BE641D070}"/>
                </a:ext>
              </a:extLst>
            </p:cNvPr>
            <p:cNvSpPr/>
            <p:nvPr/>
          </p:nvSpPr>
          <p:spPr>
            <a:xfrm>
              <a:off x="1257024" y="3238350"/>
              <a:ext cx="1318869" cy="306993"/>
            </a:xfrm>
            <a:custGeom>
              <a:avLst/>
              <a:gdLst>
                <a:gd name="connsiteX0" fmla="*/ 0 w 1318869"/>
                <a:gd name="connsiteY0" fmla="*/ 306994 h 306993"/>
                <a:gd name="connsiteX1" fmla="*/ 608 w 1318869"/>
                <a:gd name="connsiteY1" fmla="*/ 306994 h 306993"/>
                <a:gd name="connsiteX2" fmla="*/ 1898 w 1318869"/>
                <a:gd name="connsiteY2" fmla="*/ 306994 h 306993"/>
                <a:gd name="connsiteX3" fmla="*/ 3183 w 1318869"/>
                <a:gd name="connsiteY3" fmla="*/ 306994 h 306993"/>
                <a:gd name="connsiteX4" fmla="*/ 4469 w 1318869"/>
                <a:gd name="connsiteY4" fmla="*/ 306994 h 306993"/>
                <a:gd name="connsiteX5" fmla="*/ 5759 w 1318869"/>
                <a:gd name="connsiteY5" fmla="*/ 306994 h 306993"/>
                <a:gd name="connsiteX6" fmla="*/ 7045 w 1318869"/>
                <a:gd name="connsiteY6" fmla="*/ 306994 h 306993"/>
                <a:gd name="connsiteX7" fmla="*/ 8334 w 1318869"/>
                <a:gd name="connsiteY7" fmla="*/ 306994 h 306993"/>
                <a:gd name="connsiteX8" fmla="*/ 9620 w 1318869"/>
                <a:gd name="connsiteY8" fmla="*/ 306994 h 306993"/>
                <a:gd name="connsiteX9" fmla="*/ 10910 w 1318869"/>
                <a:gd name="connsiteY9" fmla="*/ 306994 h 306993"/>
                <a:gd name="connsiteX10" fmla="*/ 12196 w 1318869"/>
                <a:gd name="connsiteY10" fmla="*/ 306994 h 306993"/>
                <a:gd name="connsiteX11" fmla="*/ 13481 w 1318869"/>
                <a:gd name="connsiteY11" fmla="*/ 306994 h 306993"/>
                <a:gd name="connsiteX12" fmla="*/ 14771 w 1318869"/>
                <a:gd name="connsiteY12" fmla="*/ 306994 h 306993"/>
                <a:gd name="connsiteX13" fmla="*/ 16057 w 1318869"/>
                <a:gd name="connsiteY13" fmla="*/ 306994 h 306993"/>
                <a:gd name="connsiteX14" fmla="*/ 17347 w 1318869"/>
                <a:gd name="connsiteY14" fmla="*/ 305121 h 306993"/>
                <a:gd name="connsiteX15" fmla="*/ 18632 w 1318869"/>
                <a:gd name="connsiteY15" fmla="*/ 306994 h 306993"/>
                <a:gd name="connsiteX16" fmla="*/ 19922 w 1318869"/>
                <a:gd name="connsiteY16" fmla="*/ 306994 h 306993"/>
                <a:gd name="connsiteX17" fmla="*/ 21208 w 1318869"/>
                <a:gd name="connsiteY17" fmla="*/ 306057 h 306993"/>
                <a:gd name="connsiteX18" fmla="*/ 22494 w 1318869"/>
                <a:gd name="connsiteY18" fmla="*/ 306994 h 306993"/>
                <a:gd name="connsiteX19" fmla="*/ 23783 w 1318869"/>
                <a:gd name="connsiteY19" fmla="*/ 306994 h 306993"/>
                <a:gd name="connsiteX20" fmla="*/ 25069 w 1318869"/>
                <a:gd name="connsiteY20" fmla="*/ 306994 h 306993"/>
                <a:gd name="connsiteX21" fmla="*/ 26359 w 1318869"/>
                <a:gd name="connsiteY21" fmla="*/ 306994 h 306993"/>
                <a:gd name="connsiteX22" fmla="*/ 27645 w 1318869"/>
                <a:gd name="connsiteY22" fmla="*/ 306057 h 306993"/>
                <a:gd name="connsiteX23" fmla="*/ 28934 w 1318869"/>
                <a:gd name="connsiteY23" fmla="*/ 305121 h 306993"/>
                <a:gd name="connsiteX24" fmla="*/ 30220 w 1318869"/>
                <a:gd name="connsiteY24" fmla="*/ 306057 h 306993"/>
                <a:gd name="connsiteX25" fmla="*/ 31506 w 1318869"/>
                <a:gd name="connsiteY25" fmla="*/ 306994 h 306993"/>
                <a:gd name="connsiteX26" fmla="*/ 32796 w 1318869"/>
                <a:gd name="connsiteY26" fmla="*/ 306994 h 306993"/>
                <a:gd name="connsiteX27" fmla="*/ 34081 w 1318869"/>
                <a:gd name="connsiteY27" fmla="*/ 306994 h 306993"/>
                <a:gd name="connsiteX28" fmla="*/ 35371 w 1318869"/>
                <a:gd name="connsiteY28" fmla="*/ 306994 h 306993"/>
                <a:gd name="connsiteX29" fmla="*/ 36657 w 1318869"/>
                <a:gd name="connsiteY29" fmla="*/ 305121 h 306993"/>
                <a:gd name="connsiteX30" fmla="*/ 37947 w 1318869"/>
                <a:gd name="connsiteY30" fmla="*/ 306994 h 306993"/>
                <a:gd name="connsiteX31" fmla="*/ 39232 w 1318869"/>
                <a:gd name="connsiteY31" fmla="*/ 306994 h 306993"/>
                <a:gd name="connsiteX32" fmla="*/ 40518 w 1318869"/>
                <a:gd name="connsiteY32" fmla="*/ 306994 h 306993"/>
                <a:gd name="connsiteX33" fmla="*/ 41808 w 1318869"/>
                <a:gd name="connsiteY33" fmla="*/ 306994 h 306993"/>
                <a:gd name="connsiteX34" fmla="*/ 43093 w 1318869"/>
                <a:gd name="connsiteY34" fmla="*/ 306994 h 306993"/>
                <a:gd name="connsiteX35" fmla="*/ 44383 w 1318869"/>
                <a:gd name="connsiteY35" fmla="*/ 306994 h 306993"/>
                <a:gd name="connsiteX36" fmla="*/ 45669 w 1318869"/>
                <a:gd name="connsiteY36" fmla="*/ 306994 h 306993"/>
                <a:gd name="connsiteX37" fmla="*/ 46959 w 1318869"/>
                <a:gd name="connsiteY37" fmla="*/ 306994 h 306993"/>
                <a:gd name="connsiteX38" fmla="*/ 48244 w 1318869"/>
                <a:gd name="connsiteY38" fmla="*/ 306994 h 306993"/>
                <a:gd name="connsiteX39" fmla="*/ 49534 w 1318869"/>
                <a:gd name="connsiteY39" fmla="*/ 302315 h 306993"/>
                <a:gd name="connsiteX40" fmla="*/ 50820 w 1318869"/>
                <a:gd name="connsiteY40" fmla="*/ 306057 h 306993"/>
                <a:gd name="connsiteX41" fmla="*/ 52106 w 1318869"/>
                <a:gd name="connsiteY41" fmla="*/ 306057 h 306993"/>
                <a:gd name="connsiteX42" fmla="*/ 53395 w 1318869"/>
                <a:gd name="connsiteY42" fmla="*/ 306057 h 306993"/>
                <a:gd name="connsiteX43" fmla="*/ 54681 w 1318869"/>
                <a:gd name="connsiteY43" fmla="*/ 306057 h 306993"/>
                <a:gd name="connsiteX44" fmla="*/ 55971 w 1318869"/>
                <a:gd name="connsiteY44" fmla="*/ 306057 h 306993"/>
                <a:gd name="connsiteX45" fmla="*/ 57257 w 1318869"/>
                <a:gd name="connsiteY45" fmla="*/ 304184 h 306993"/>
                <a:gd name="connsiteX46" fmla="*/ 58546 w 1318869"/>
                <a:gd name="connsiteY46" fmla="*/ 305121 h 306993"/>
                <a:gd name="connsiteX47" fmla="*/ 59832 w 1318869"/>
                <a:gd name="connsiteY47" fmla="*/ 305121 h 306993"/>
                <a:gd name="connsiteX48" fmla="*/ 61118 w 1318869"/>
                <a:gd name="connsiteY48" fmla="*/ 306994 h 306993"/>
                <a:gd name="connsiteX49" fmla="*/ 62408 w 1318869"/>
                <a:gd name="connsiteY49" fmla="*/ 306994 h 306993"/>
                <a:gd name="connsiteX50" fmla="*/ 63693 w 1318869"/>
                <a:gd name="connsiteY50" fmla="*/ 305121 h 306993"/>
                <a:gd name="connsiteX51" fmla="*/ 64983 w 1318869"/>
                <a:gd name="connsiteY51" fmla="*/ 306057 h 306993"/>
                <a:gd name="connsiteX52" fmla="*/ 66269 w 1318869"/>
                <a:gd name="connsiteY52" fmla="*/ 305121 h 306993"/>
                <a:gd name="connsiteX53" fmla="*/ 67559 w 1318869"/>
                <a:gd name="connsiteY53" fmla="*/ 306994 h 306993"/>
                <a:gd name="connsiteX54" fmla="*/ 68844 w 1318869"/>
                <a:gd name="connsiteY54" fmla="*/ 305121 h 306993"/>
                <a:gd name="connsiteX55" fmla="*/ 70130 w 1318869"/>
                <a:gd name="connsiteY55" fmla="*/ 306057 h 306993"/>
                <a:gd name="connsiteX56" fmla="*/ 71420 w 1318869"/>
                <a:gd name="connsiteY56" fmla="*/ 305121 h 306993"/>
                <a:gd name="connsiteX57" fmla="*/ 72706 w 1318869"/>
                <a:gd name="connsiteY57" fmla="*/ 303252 h 306993"/>
                <a:gd name="connsiteX58" fmla="*/ 73995 w 1318869"/>
                <a:gd name="connsiteY58" fmla="*/ 306057 h 306993"/>
                <a:gd name="connsiteX59" fmla="*/ 75281 w 1318869"/>
                <a:gd name="connsiteY59" fmla="*/ 301379 h 306993"/>
                <a:gd name="connsiteX60" fmla="*/ 76571 w 1318869"/>
                <a:gd name="connsiteY60" fmla="*/ 300442 h 306993"/>
                <a:gd name="connsiteX61" fmla="*/ 77857 w 1318869"/>
                <a:gd name="connsiteY61" fmla="*/ 304184 h 306993"/>
                <a:gd name="connsiteX62" fmla="*/ 79142 w 1318869"/>
                <a:gd name="connsiteY62" fmla="*/ 301379 h 306993"/>
                <a:gd name="connsiteX63" fmla="*/ 80432 w 1318869"/>
                <a:gd name="connsiteY63" fmla="*/ 306994 h 306993"/>
                <a:gd name="connsiteX64" fmla="*/ 81718 w 1318869"/>
                <a:gd name="connsiteY64" fmla="*/ 304184 h 306993"/>
                <a:gd name="connsiteX65" fmla="*/ 83008 w 1318869"/>
                <a:gd name="connsiteY65" fmla="*/ 303252 h 306993"/>
                <a:gd name="connsiteX66" fmla="*/ 84293 w 1318869"/>
                <a:gd name="connsiteY66" fmla="*/ 306057 h 306993"/>
                <a:gd name="connsiteX67" fmla="*/ 85583 w 1318869"/>
                <a:gd name="connsiteY67" fmla="*/ 306057 h 306993"/>
                <a:gd name="connsiteX68" fmla="*/ 86869 w 1318869"/>
                <a:gd name="connsiteY68" fmla="*/ 306057 h 306993"/>
                <a:gd name="connsiteX69" fmla="*/ 88154 w 1318869"/>
                <a:gd name="connsiteY69" fmla="*/ 306994 h 306993"/>
                <a:gd name="connsiteX70" fmla="*/ 89444 w 1318869"/>
                <a:gd name="connsiteY70" fmla="*/ 306057 h 306993"/>
                <a:gd name="connsiteX71" fmla="*/ 90730 w 1318869"/>
                <a:gd name="connsiteY71" fmla="*/ 305121 h 306993"/>
                <a:gd name="connsiteX72" fmla="*/ 92020 w 1318869"/>
                <a:gd name="connsiteY72" fmla="*/ 301379 h 306993"/>
                <a:gd name="connsiteX73" fmla="*/ 93305 w 1318869"/>
                <a:gd name="connsiteY73" fmla="*/ 306057 h 306993"/>
                <a:gd name="connsiteX74" fmla="*/ 94595 w 1318869"/>
                <a:gd name="connsiteY74" fmla="*/ 306057 h 306993"/>
                <a:gd name="connsiteX75" fmla="*/ 95881 w 1318869"/>
                <a:gd name="connsiteY75" fmla="*/ 306994 h 306993"/>
                <a:gd name="connsiteX76" fmla="*/ 97167 w 1318869"/>
                <a:gd name="connsiteY76" fmla="*/ 306057 h 306993"/>
                <a:gd name="connsiteX77" fmla="*/ 98456 w 1318869"/>
                <a:gd name="connsiteY77" fmla="*/ 306057 h 306993"/>
                <a:gd name="connsiteX78" fmla="*/ 99742 w 1318869"/>
                <a:gd name="connsiteY78" fmla="*/ 305121 h 306993"/>
                <a:gd name="connsiteX79" fmla="*/ 101032 w 1318869"/>
                <a:gd name="connsiteY79" fmla="*/ 304184 h 306993"/>
                <a:gd name="connsiteX80" fmla="*/ 102318 w 1318869"/>
                <a:gd name="connsiteY80" fmla="*/ 303252 h 306993"/>
                <a:gd name="connsiteX81" fmla="*/ 103607 w 1318869"/>
                <a:gd name="connsiteY81" fmla="*/ 305121 h 306993"/>
                <a:gd name="connsiteX82" fmla="*/ 104893 w 1318869"/>
                <a:gd name="connsiteY82" fmla="*/ 306057 h 306993"/>
                <a:gd name="connsiteX83" fmla="*/ 106179 w 1318869"/>
                <a:gd name="connsiteY83" fmla="*/ 304184 h 306993"/>
                <a:gd name="connsiteX84" fmla="*/ 107469 w 1318869"/>
                <a:gd name="connsiteY84" fmla="*/ 305121 h 306993"/>
                <a:gd name="connsiteX85" fmla="*/ 108754 w 1318869"/>
                <a:gd name="connsiteY85" fmla="*/ 305121 h 306993"/>
                <a:gd name="connsiteX86" fmla="*/ 110044 w 1318869"/>
                <a:gd name="connsiteY86" fmla="*/ 306057 h 306993"/>
                <a:gd name="connsiteX87" fmla="*/ 111330 w 1318869"/>
                <a:gd name="connsiteY87" fmla="*/ 306057 h 306993"/>
                <a:gd name="connsiteX88" fmla="*/ 112620 w 1318869"/>
                <a:gd name="connsiteY88" fmla="*/ 301379 h 306993"/>
                <a:gd name="connsiteX89" fmla="*/ 113905 w 1318869"/>
                <a:gd name="connsiteY89" fmla="*/ 303252 h 306993"/>
                <a:gd name="connsiteX90" fmla="*/ 115191 w 1318869"/>
                <a:gd name="connsiteY90" fmla="*/ 306057 h 306993"/>
                <a:gd name="connsiteX91" fmla="*/ 116481 w 1318869"/>
                <a:gd name="connsiteY91" fmla="*/ 306057 h 306993"/>
                <a:gd name="connsiteX92" fmla="*/ 117767 w 1318869"/>
                <a:gd name="connsiteY92" fmla="*/ 304184 h 306993"/>
                <a:gd name="connsiteX93" fmla="*/ 119056 w 1318869"/>
                <a:gd name="connsiteY93" fmla="*/ 294827 h 306993"/>
                <a:gd name="connsiteX94" fmla="*/ 120342 w 1318869"/>
                <a:gd name="connsiteY94" fmla="*/ 302315 h 306993"/>
                <a:gd name="connsiteX95" fmla="*/ 121632 w 1318869"/>
                <a:gd name="connsiteY95" fmla="*/ 305121 h 306993"/>
                <a:gd name="connsiteX96" fmla="*/ 122918 w 1318869"/>
                <a:gd name="connsiteY96" fmla="*/ 306994 h 306993"/>
                <a:gd name="connsiteX97" fmla="*/ 124203 w 1318869"/>
                <a:gd name="connsiteY97" fmla="*/ 305121 h 306993"/>
                <a:gd name="connsiteX98" fmla="*/ 125493 w 1318869"/>
                <a:gd name="connsiteY98" fmla="*/ 306057 h 306993"/>
                <a:gd name="connsiteX99" fmla="*/ 126779 w 1318869"/>
                <a:gd name="connsiteY99" fmla="*/ 305121 h 306993"/>
                <a:gd name="connsiteX100" fmla="*/ 128069 w 1318869"/>
                <a:gd name="connsiteY100" fmla="*/ 304184 h 306993"/>
                <a:gd name="connsiteX101" fmla="*/ 129354 w 1318869"/>
                <a:gd name="connsiteY101" fmla="*/ 303252 h 306993"/>
                <a:gd name="connsiteX102" fmla="*/ 130644 w 1318869"/>
                <a:gd name="connsiteY102" fmla="*/ 306057 h 306993"/>
                <a:gd name="connsiteX103" fmla="*/ 131930 w 1318869"/>
                <a:gd name="connsiteY103" fmla="*/ 306994 h 306993"/>
                <a:gd name="connsiteX104" fmla="*/ 133215 w 1318869"/>
                <a:gd name="connsiteY104" fmla="*/ 306057 h 306993"/>
                <a:gd name="connsiteX105" fmla="*/ 134505 w 1318869"/>
                <a:gd name="connsiteY105" fmla="*/ 304184 h 306993"/>
                <a:gd name="connsiteX106" fmla="*/ 135791 w 1318869"/>
                <a:gd name="connsiteY106" fmla="*/ 291081 h 306993"/>
                <a:gd name="connsiteX107" fmla="*/ 137081 w 1318869"/>
                <a:gd name="connsiteY107" fmla="*/ 299506 h 306993"/>
                <a:gd name="connsiteX108" fmla="*/ 138366 w 1318869"/>
                <a:gd name="connsiteY108" fmla="*/ 294827 h 306993"/>
                <a:gd name="connsiteX109" fmla="*/ 139656 w 1318869"/>
                <a:gd name="connsiteY109" fmla="*/ 298569 h 306993"/>
                <a:gd name="connsiteX110" fmla="*/ 140942 w 1318869"/>
                <a:gd name="connsiteY110" fmla="*/ 304184 h 306993"/>
                <a:gd name="connsiteX111" fmla="*/ 142228 w 1318869"/>
                <a:gd name="connsiteY111" fmla="*/ 303252 h 306993"/>
                <a:gd name="connsiteX112" fmla="*/ 143517 w 1318869"/>
                <a:gd name="connsiteY112" fmla="*/ 304184 h 306993"/>
                <a:gd name="connsiteX113" fmla="*/ 144803 w 1318869"/>
                <a:gd name="connsiteY113" fmla="*/ 302315 h 306993"/>
                <a:gd name="connsiteX114" fmla="*/ 146093 w 1318869"/>
                <a:gd name="connsiteY114" fmla="*/ 298569 h 306993"/>
                <a:gd name="connsiteX115" fmla="*/ 147379 w 1318869"/>
                <a:gd name="connsiteY115" fmla="*/ 301379 h 306993"/>
                <a:gd name="connsiteX116" fmla="*/ 148668 w 1318869"/>
                <a:gd name="connsiteY116" fmla="*/ 305121 h 306993"/>
                <a:gd name="connsiteX117" fmla="*/ 149954 w 1318869"/>
                <a:gd name="connsiteY117" fmla="*/ 304184 h 306993"/>
                <a:gd name="connsiteX118" fmla="*/ 151240 w 1318869"/>
                <a:gd name="connsiteY118" fmla="*/ 302315 h 306993"/>
                <a:gd name="connsiteX119" fmla="*/ 152530 w 1318869"/>
                <a:gd name="connsiteY119" fmla="*/ 301379 h 306993"/>
                <a:gd name="connsiteX120" fmla="*/ 153815 w 1318869"/>
                <a:gd name="connsiteY120" fmla="*/ 298569 h 306993"/>
                <a:gd name="connsiteX121" fmla="*/ 155105 w 1318869"/>
                <a:gd name="connsiteY121" fmla="*/ 294827 h 306993"/>
                <a:gd name="connsiteX122" fmla="*/ 156391 w 1318869"/>
                <a:gd name="connsiteY122" fmla="*/ 295764 h 306993"/>
                <a:gd name="connsiteX123" fmla="*/ 157681 w 1318869"/>
                <a:gd name="connsiteY123" fmla="*/ 302315 h 306993"/>
                <a:gd name="connsiteX124" fmla="*/ 158966 w 1318869"/>
                <a:gd name="connsiteY124" fmla="*/ 297633 h 306993"/>
                <a:gd name="connsiteX125" fmla="*/ 160252 w 1318869"/>
                <a:gd name="connsiteY125" fmla="*/ 302315 h 306993"/>
                <a:gd name="connsiteX126" fmla="*/ 161542 w 1318869"/>
                <a:gd name="connsiteY126" fmla="*/ 302315 h 306993"/>
                <a:gd name="connsiteX127" fmla="*/ 162828 w 1318869"/>
                <a:gd name="connsiteY127" fmla="*/ 303252 h 306993"/>
                <a:gd name="connsiteX128" fmla="*/ 164117 w 1318869"/>
                <a:gd name="connsiteY128" fmla="*/ 300442 h 306993"/>
                <a:gd name="connsiteX129" fmla="*/ 165403 w 1318869"/>
                <a:gd name="connsiteY129" fmla="*/ 295764 h 306993"/>
                <a:gd name="connsiteX130" fmla="*/ 166693 w 1318869"/>
                <a:gd name="connsiteY130" fmla="*/ 294827 h 306993"/>
                <a:gd name="connsiteX131" fmla="*/ 167979 w 1318869"/>
                <a:gd name="connsiteY131" fmla="*/ 301379 h 306993"/>
                <a:gd name="connsiteX132" fmla="*/ 169264 w 1318869"/>
                <a:gd name="connsiteY132" fmla="*/ 302315 h 306993"/>
                <a:gd name="connsiteX133" fmla="*/ 170554 w 1318869"/>
                <a:gd name="connsiteY133" fmla="*/ 298569 h 306993"/>
                <a:gd name="connsiteX134" fmla="*/ 171840 w 1318869"/>
                <a:gd name="connsiteY134" fmla="*/ 302315 h 306993"/>
                <a:gd name="connsiteX135" fmla="*/ 173130 w 1318869"/>
                <a:gd name="connsiteY135" fmla="*/ 300442 h 306993"/>
                <a:gd name="connsiteX136" fmla="*/ 174415 w 1318869"/>
                <a:gd name="connsiteY136" fmla="*/ 302315 h 306993"/>
                <a:gd name="connsiteX137" fmla="*/ 175705 w 1318869"/>
                <a:gd name="connsiteY137" fmla="*/ 300442 h 306993"/>
                <a:gd name="connsiteX138" fmla="*/ 176991 w 1318869"/>
                <a:gd name="connsiteY138" fmla="*/ 296700 h 306993"/>
                <a:gd name="connsiteX139" fmla="*/ 178281 w 1318869"/>
                <a:gd name="connsiteY139" fmla="*/ 301379 h 306993"/>
                <a:gd name="connsiteX140" fmla="*/ 179566 w 1318869"/>
                <a:gd name="connsiteY140" fmla="*/ 300442 h 306993"/>
                <a:gd name="connsiteX141" fmla="*/ 180852 w 1318869"/>
                <a:gd name="connsiteY141" fmla="*/ 301379 h 306993"/>
                <a:gd name="connsiteX142" fmla="*/ 182142 w 1318869"/>
                <a:gd name="connsiteY142" fmla="*/ 301379 h 306993"/>
                <a:gd name="connsiteX143" fmla="*/ 183427 w 1318869"/>
                <a:gd name="connsiteY143" fmla="*/ 298569 h 306993"/>
                <a:gd name="connsiteX144" fmla="*/ 184717 w 1318869"/>
                <a:gd name="connsiteY144" fmla="*/ 303252 h 306993"/>
                <a:gd name="connsiteX145" fmla="*/ 186003 w 1318869"/>
                <a:gd name="connsiteY145" fmla="*/ 298569 h 306993"/>
                <a:gd name="connsiteX146" fmla="*/ 187293 w 1318869"/>
                <a:gd name="connsiteY146" fmla="*/ 305121 h 306993"/>
                <a:gd name="connsiteX147" fmla="*/ 188578 w 1318869"/>
                <a:gd name="connsiteY147" fmla="*/ 303252 h 306993"/>
                <a:gd name="connsiteX148" fmla="*/ 189864 w 1318869"/>
                <a:gd name="connsiteY148" fmla="*/ 298569 h 306993"/>
                <a:gd name="connsiteX149" fmla="*/ 191154 w 1318869"/>
                <a:gd name="connsiteY149" fmla="*/ 303252 h 306993"/>
                <a:gd name="connsiteX150" fmla="*/ 192440 w 1318869"/>
                <a:gd name="connsiteY150" fmla="*/ 299506 h 306993"/>
                <a:gd name="connsiteX151" fmla="*/ 193729 w 1318869"/>
                <a:gd name="connsiteY151" fmla="*/ 296700 h 306993"/>
                <a:gd name="connsiteX152" fmla="*/ 195015 w 1318869"/>
                <a:gd name="connsiteY152" fmla="*/ 296700 h 306993"/>
                <a:gd name="connsiteX153" fmla="*/ 196305 w 1318869"/>
                <a:gd name="connsiteY153" fmla="*/ 299506 h 306993"/>
                <a:gd name="connsiteX154" fmla="*/ 197591 w 1318869"/>
                <a:gd name="connsiteY154" fmla="*/ 293890 h 306993"/>
                <a:gd name="connsiteX155" fmla="*/ 198876 w 1318869"/>
                <a:gd name="connsiteY155" fmla="*/ 300442 h 306993"/>
                <a:gd name="connsiteX156" fmla="*/ 200166 w 1318869"/>
                <a:gd name="connsiteY156" fmla="*/ 292017 h 306993"/>
                <a:gd name="connsiteX157" fmla="*/ 201452 w 1318869"/>
                <a:gd name="connsiteY157" fmla="*/ 297633 h 306993"/>
                <a:gd name="connsiteX158" fmla="*/ 202742 w 1318869"/>
                <a:gd name="connsiteY158" fmla="*/ 302315 h 306993"/>
                <a:gd name="connsiteX159" fmla="*/ 204027 w 1318869"/>
                <a:gd name="connsiteY159" fmla="*/ 296700 h 306993"/>
                <a:gd name="connsiteX160" fmla="*/ 205317 w 1318869"/>
                <a:gd name="connsiteY160" fmla="*/ 303252 h 306993"/>
                <a:gd name="connsiteX161" fmla="*/ 206603 w 1318869"/>
                <a:gd name="connsiteY161" fmla="*/ 292017 h 306993"/>
                <a:gd name="connsiteX162" fmla="*/ 207889 w 1318869"/>
                <a:gd name="connsiteY162" fmla="*/ 285466 h 306993"/>
                <a:gd name="connsiteX163" fmla="*/ 209178 w 1318869"/>
                <a:gd name="connsiteY163" fmla="*/ 280787 h 306993"/>
                <a:gd name="connsiteX164" fmla="*/ 210464 w 1318869"/>
                <a:gd name="connsiteY164" fmla="*/ 286402 h 306993"/>
                <a:gd name="connsiteX165" fmla="*/ 211754 w 1318869"/>
                <a:gd name="connsiteY165" fmla="*/ 293890 h 306993"/>
                <a:gd name="connsiteX166" fmla="*/ 213040 w 1318869"/>
                <a:gd name="connsiteY166" fmla="*/ 297633 h 306993"/>
                <a:gd name="connsiteX167" fmla="*/ 214329 w 1318869"/>
                <a:gd name="connsiteY167" fmla="*/ 292017 h 306993"/>
                <a:gd name="connsiteX168" fmla="*/ 215615 w 1318869"/>
                <a:gd name="connsiteY168" fmla="*/ 288275 h 306993"/>
                <a:gd name="connsiteX169" fmla="*/ 216901 w 1318869"/>
                <a:gd name="connsiteY169" fmla="*/ 294827 h 306993"/>
                <a:gd name="connsiteX170" fmla="*/ 218191 w 1318869"/>
                <a:gd name="connsiteY170" fmla="*/ 299506 h 306993"/>
                <a:gd name="connsiteX171" fmla="*/ 219476 w 1318869"/>
                <a:gd name="connsiteY171" fmla="*/ 300442 h 306993"/>
                <a:gd name="connsiteX172" fmla="*/ 220766 w 1318869"/>
                <a:gd name="connsiteY172" fmla="*/ 298569 h 306993"/>
                <a:gd name="connsiteX173" fmla="*/ 222052 w 1318869"/>
                <a:gd name="connsiteY173" fmla="*/ 297633 h 306993"/>
                <a:gd name="connsiteX174" fmla="*/ 223342 w 1318869"/>
                <a:gd name="connsiteY174" fmla="*/ 298569 h 306993"/>
                <a:gd name="connsiteX175" fmla="*/ 224627 w 1318869"/>
                <a:gd name="connsiteY175" fmla="*/ 280787 h 306993"/>
                <a:gd name="connsiteX176" fmla="*/ 225913 w 1318869"/>
                <a:gd name="connsiteY176" fmla="*/ 283597 h 306993"/>
                <a:gd name="connsiteX177" fmla="*/ 227203 w 1318869"/>
                <a:gd name="connsiteY177" fmla="*/ 287339 h 306993"/>
                <a:gd name="connsiteX178" fmla="*/ 228488 w 1318869"/>
                <a:gd name="connsiteY178" fmla="*/ 264874 h 306993"/>
                <a:gd name="connsiteX179" fmla="*/ 229778 w 1318869"/>
                <a:gd name="connsiteY179" fmla="*/ 276108 h 306993"/>
                <a:gd name="connsiteX180" fmla="*/ 231064 w 1318869"/>
                <a:gd name="connsiteY180" fmla="*/ 281724 h 306993"/>
                <a:gd name="connsiteX181" fmla="*/ 232354 w 1318869"/>
                <a:gd name="connsiteY181" fmla="*/ 287339 h 306993"/>
                <a:gd name="connsiteX182" fmla="*/ 233639 w 1318869"/>
                <a:gd name="connsiteY182" fmla="*/ 277045 h 306993"/>
                <a:gd name="connsiteX183" fmla="*/ 234925 w 1318869"/>
                <a:gd name="connsiteY183" fmla="*/ 270493 h 306993"/>
                <a:gd name="connsiteX184" fmla="*/ 236215 w 1318869"/>
                <a:gd name="connsiteY184" fmla="*/ 274235 h 306993"/>
                <a:gd name="connsiteX185" fmla="*/ 237501 w 1318869"/>
                <a:gd name="connsiteY185" fmla="*/ 282660 h 306993"/>
                <a:gd name="connsiteX186" fmla="*/ 238790 w 1318869"/>
                <a:gd name="connsiteY186" fmla="*/ 295764 h 306993"/>
                <a:gd name="connsiteX187" fmla="*/ 240076 w 1318869"/>
                <a:gd name="connsiteY187" fmla="*/ 287339 h 306993"/>
                <a:gd name="connsiteX188" fmla="*/ 241366 w 1318869"/>
                <a:gd name="connsiteY188" fmla="*/ 291081 h 306993"/>
                <a:gd name="connsiteX189" fmla="*/ 242652 w 1318869"/>
                <a:gd name="connsiteY189" fmla="*/ 282660 h 306993"/>
                <a:gd name="connsiteX190" fmla="*/ 243937 w 1318869"/>
                <a:gd name="connsiteY190" fmla="*/ 272362 h 306993"/>
                <a:gd name="connsiteX191" fmla="*/ 245227 w 1318869"/>
                <a:gd name="connsiteY191" fmla="*/ 273299 h 306993"/>
                <a:gd name="connsiteX192" fmla="*/ 246513 w 1318869"/>
                <a:gd name="connsiteY192" fmla="*/ 270493 h 306993"/>
                <a:gd name="connsiteX193" fmla="*/ 247803 w 1318869"/>
                <a:gd name="connsiteY193" fmla="*/ 296700 h 306993"/>
                <a:gd name="connsiteX194" fmla="*/ 249088 w 1318869"/>
                <a:gd name="connsiteY194" fmla="*/ 276108 h 306993"/>
                <a:gd name="connsiteX195" fmla="*/ 250378 w 1318869"/>
                <a:gd name="connsiteY195" fmla="*/ 273299 h 306993"/>
                <a:gd name="connsiteX196" fmla="*/ 251664 w 1318869"/>
                <a:gd name="connsiteY196" fmla="*/ 251771 h 306993"/>
                <a:gd name="connsiteX197" fmla="*/ 252950 w 1318869"/>
                <a:gd name="connsiteY197" fmla="*/ 240540 h 306993"/>
                <a:gd name="connsiteX198" fmla="*/ 254239 w 1318869"/>
                <a:gd name="connsiteY198" fmla="*/ 177833 h 306993"/>
                <a:gd name="connsiteX199" fmla="*/ 255525 w 1318869"/>
                <a:gd name="connsiteY199" fmla="*/ 212460 h 306993"/>
                <a:gd name="connsiteX200" fmla="*/ 256815 w 1318869"/>
                <a:gd name="connsiteY200" fmla="*/ 245219 h 306993"/>
                <a:gd name="connsiteX201" fmla="*/ 258101 w 1318869"/>
                <a:gd name="connsiteY201" fmla="*/ 263942 h 306993"/>
                <a:gd name="connsiteX202" fmla="*/ 259390 w 1318869"/>
                <a:gd name="connsiteY202" fmla="*/ 212460 h 306993"/>
                <a:gd name="connsiteX203" fmla="*/ 260676 w 1318869"/>
                <a:gd name="connsiteY203" fmla="*/ 236798 h 306993"/>
                <a:gd name="connsiteX204" fmla="*/ 261962 w 1318869"/>
                <a:gd name="connsiteY204" fmla="*/ 236798 h 306993"/>
                <a:gd name="connsiteX205" fmla="*/ 263252 w 1318869"/>
                <a:gd name="connsiteY205" fmla="*/ 259259 h 306993"/>
                <a:gd name="connsiteX206" fmla="*/ 264537 w 1318869"/>
                <a:gd name="connsiteY206" fmla="*/ 229310 h 306993"/>
                <a:gd name="connsiteX207" fmla="*/ 265827 w 1318869"/>
                <a:gd name="connsiteY207" fmla="*/ 277977 h 306993"/>
                <a:gd name="connsiteX208" fmla="*/ 267113 w 1318869"/>
                <a:gd name="connsiteY208" fmla="*/ 274235 h 306993"/>
                <a:gd name="connsiteX209" fmla="*/ 268403 w 1318869"/>
                <a:gd name="connsiteY209" fmla="*/ 252707 h 306993"/>
                <a:gd name="connsiteX210" fmla="*/ 269688 w 1318869"/>
                <a:gd name="connsiteY210" fmla="*/ 250838 h 306993"/>
                <a:gd name="connsiteX211" fmla="*/ 270978 w 1318869"/>
                <a:gd name="connsiteY211" fmla="*/ 244286 h 306993"/>
                <a:gd name="connsiteX212" fmla="*/ 272264 w 1318869"/>
                <a:gd name="connsiteY212" fmla="*/ 254580 h 306993"/>
                <a:gd name="connsiteX213" fmla="*/ 273549 w 1318869"/>
                <a:gd name="connsiteY213" fmla="*/ 275172 h 306993"/>
                <a:gd name="connsiteX214" fmla="*/ 274839 w 1318869"/>
                <a:gd name="connsiteY214" fmla="*/ 264874 h 306993"/>
                <a:gd name="connsiteX215" fmla="*/ 276125 w 1318869"/>
                <a:gd name="connsiteY215" fmla="*/ 279851 h 306993"/>
                <a:gd name="connsiteX216" fmla="*/ 277415 w 1318869"/>
                <a:gd name="connsiteY216" fmla="*/ 275172 h 306993"/>
                <a:gd name="connsiteX217" fmla="*/ 278700 w 1318869"/>
                <a:gd name="connsiteY217" fmla="*/ 282660 h 306993"/>
                <a:gd name="connsiteX218" fmla="*/ 279990 w 1318869"/>
                <a:gd name="connsiteY218" fmla="*/ 254580 h 306993"/>
                <a:gd name="connsiteX219" fmla="*/ 281276 w 1318869"/>
                <a:gd name="connsiteY219" fmla="*/ 244286 h 306993"/>
                <a:gd name="connsiteX220" fmla="*/ 282562 w 1318869"/>
                <a:gd name="connsiteY220" fmla="*/ 267684 h 306993"/>
                <a:gd name="connsiteX221" fmla="*/ 283851 w 1318869"/>
                <a:gd name="connsiteY221" fmla="*/ 277977 h 306993"/>
                <a:gd name="connsiteX222" fmla="*/ 285137 w 1318869"/>
                <a:gd name="connsiteY222" fmla="*/ 276108 h 306993"/>
                <a:gd name="connsiteX223" fmla="*/ 286427 w 1318869"/>
                <a:gd name="connsiteY223" fmla="*/ 280787 h 306993"/>
                <a:gd name="connsiteX224" fmla="*/ 287713 w 1318869"/>
                <a:gd name="connsiteY224" fmla="*/ 254580 h 306993"/>
                <a:gd name="connsiteX225" fmla="*/ 289002 w 1318869"/>
                <a:gd name="connsiteY225" fmla="*/ 273299 h 306993"/>
                <a:gd name="connsiteX226" fmla="*/ 290288 w 1318869"/>
                <a:gd name="connsiteY226" fmla="*/ 276108 h 306993"/>
                <a:gd name="connsiteX227" fmla="*/ 291574 w 1318869"/>
                <a:gd name="connsiteY227" fmla="*/ 287339 h 306993"/>
                <a:gd name="connsiteX228" fmla="*/ 292864 w 1318869"/>
                <a:gd name="connsiteY228" fmla="*/ 295764 h 306993"/>
                <a:gd name="connsiteX229" fmla="*/ 294149 w 1318869"/>
                <a:gd name="connsiteY229" fmla="*/ 292017 h 306993"/>
                <a:gd name="connsiteX230" fmla="*/ 295439 w 1318869"/>
                <a:gd name="connsiteY230" fmla="*/ 290148 h 306993"/>
                <a:gd name="connsiteX231" fmla="*/ 296725 w 1318869"/>
                <a:gd name="connsiteY231" fmla="*/ 286402 h 306993"/>
                <a:gd name="connsiteX232" fmla="*/ 298015 w 1318869"/>
                <a:gd name="connsiteY232" fmla="*/ 278914 h 306993"/>
                <a:gd name="connsiteX233" fmla="*/ 299300 w 1318869"/>
                <a:gd name="connsiteY233" fmla="*/ 271426 h 306993"/>
                <a:gd name="connsiteX234" fmla="*/ 300586 w 1318869"/>
                <a:gd name="connsiteY234" fmla="*/ 280787 h 306993"/>
                <a:gd name="connsiteX235" fmla="*/ 301876 w 1318869"/>
                <a:gd name="connsiteY235" fmla="*/ 280787 h 306993"/>
                <a:gd name="connsiteX236" fmla="*/ 303162 w 1318869"/>
                <a:gd name="connsiteY236" fmla="*/ 280787 h 306993"/>
                <a:gd name="connsiteX237" fmla="*/ 304451 w 1318869"/>
                <a:gd name="connsiteY237" fmla="*/ 280787 h 306993"/>
                <a:gd name="connsiteX238" fmla="*/ 305737 w 1318869"/>
                <a:gd name="connsiteY238" fmla="*/ 287339 h 306993"/>
                <a:gd name="connsiteX239" fmla="*/ 307027 w 1318869"/>
                <a:gd name="connsiteY239" fmla="*/ 288275 h 306993"/>
                <a:gd name="connsiteX240" fmla="*/ 308313 w 1318869"/>
                <a:gd name="connsiteY240" fmla="*/ 265811 h 306993"/>
                <a:gd name="connsiteX241" fmla="*/ 309598 w 1318869"/>
                <a:gd name="connsiteY241" fmla="*/ 266747 h 306993"/>
                <a:gd name="connsiteX242" fmla="*/ 310888 w 1318869"/>
                <a:gd name="connsiteY242" fmla="*/ 286402 h 306993"/>
                <a:gd name="connsiteX243" fmla="*/ 312174 w 1318869"/>
                <a:gd name="connsiteY243" fmla="*/ 286402 h 306993"/>
                <a:gd name="connsiteX244" fmla="*/ 313463 w 1318869"/>
                <a:gd name="connsiteY244" fmla="*/ 274235 h 306993"/>
                <a:gd name="connsiteX245" fmla="*/ 314749 w 1318869"/>
                <a:gd name="connsiteY245" fmla="*/ 288275 h 306993"/>
                <a:gd name="connsiteX246" fmla="*/ 316039 w 1318869"/>
                <a:gd name="connsiteY246" fmla="*/ 285466 h 306993"/>
                <a:gd name="connsiteX247" fmla="*/ 317325 w 1318869"/>
                <a:gd name="connsiteY247" fmla="*/ 288275 h 306993"/>
                <a:gd name="connsiteX248" fmla="*/ 318610 w 1318869"/>
                <a:gd name="connsiteY248" fmla="*/ 291081 h 306993"/>
                <a:gd name="connsiteX249" fmla="*/ 319900 w 1318869"/>
                <a:gd name="connsiteY249" fmla="*/ 292954 h 306993"/>
                <a:gd name="connsiteX250" fmla="*/ 321186 w 1318869"/>
                <a:gd name="connsiteY250" fmla="*/ 270493 h 306993"/>
                <a:gd name="connsiteX251" fmla="*/ 322476 w 1318869"/>
                <a:gd name="connsiteY251" fmla="*/ 287339 h 306993"/>
                <a:gd name="connsiteX252" fmla="*/ 323761 w 1318869"/>
                <a:gd name="connsiteY252" fmla="*/ 294827 h 306993"/>
                <a:gd name="connsiteX253" fmla="*/ 325051 w 1318869"/>
                <a:gd name="connsiteY253" fmla="*/ 298569 h 306993"/>
                <a:gd name="connsiteX254" fmla="*/ 326337 w 1318869"/>
                <a:gd name="connsiteY254" fmla="*/ 300442 h 306993"/>
                <a:gd name="connsiteX255" fmla="*/ 327623 w 1318869"/>
                <a:gd name="connsiteY255" fmla="*/ 272362 h 306993"/>
                <a:gd name="connsiteX256" fmla="*/ 328912 w 1318869"/>
                <a:gd name="connsiteY256" fmla="*/ 286402 h 306993"/>
                <a:gd name="connsiteX257" fmla="*/ 330198 w 1318869"/>
                <a:gd name="connsiteY257" fmla="*/ 277045 h 306993"/>
                <a:gd name="connsiteX258" fmla="*/ 331488 w 1318869"/>
                <a:gd name="connsiteY258" fmla="*/ 295764 h 306993"/>
                <a:gd name="connsiteX259" fmla="*/ 332774 w 1318869"/>
                <a:gd name="connsiteY259" fmla="*/ 292017 h 306993"/>
                <a:gd name="connsiteX260" fmla="*/ 334063 w 1318869"/>
                <a:gd name="connsiteY260" fmla="*/ 297633 h 306993"/>
                <a:gd name="connsiteX261" fmla="*/ 335349 w 1318869"/>
                <a:gd name="connsiteY261" fmla="*/ 289212 h 306993"/>
                <a:gd name="connsiteX262" fmla="*/ 336635 w 1318869"/>
                <a:gd name="connsiteY262" fmla="*/ 289212 h 306993"/>
                <a:gd name="connsiteX263" fmla="*/ 337925 w 1318869"/>
                <a:gd name="connsiteY263" fmla="*/ 299506 h 306993"/>
                <a:gd name="connsiteX264" fmla="*/ 339210 w 1318869"/>
                <a:gd name="connsiteY264" fmla="*/ 295764 h 306993"/>
                <a:gd name="connsiteX265" fmla="*/ 340500 w 1318869"/>
                <a:gd name="connsiteY265" fmla="*/ 280787 h 306993"/>
                <a:gd name="connsiteX266" fmla="*/ 341786 w 1318869"/>
                <a:gd name="connsiteY266" fmla="*/ 286402 h 306993"/>
                <a:gd name="connsiteX267" fmla="*/ 343076 w 1318869"/>
                <a:gd name="connsiteY267" fmla="*/ 291081 h 306993"/>
                <a:gd name="connsiteX268" fmla="*/ 344361 w 1318869"/>
                <a:gd name="connsiteY268" fmla="*/ 285466 h 306993"/>
                <a:gd name="connsiteX269" fmla="*/ 345647 w 1318869"/>
                <a:gd name="connsiteY269" fmla="*/ 288275 h 306993"/>
                <a:gd name="connsiteX270" fmla="*/ 346937 w 1318869"/>
                <a:gd name="connsiteY270" fmla="*/ 280787 h 306993"/>
                <a:gd name="connsiteX271" fmla="*/ 348222 w 1318869"/>
                <a:gd name="connsiteY271" fmla="*/ 300442 h 306993"/>
                <a:gd name="connsiteX272" fmla="*/ 349512 w 1318869"/>
                <a:gd name="connsiteY272" fmla="*/ 290148 h 306993"/>
                <a:gd name="connsiteX273" fmla="*/ 350798 w 1318869"/>
                <a:gd name="connsiteY273" fmla="*/ 286402 h 306993"/>
                <a:gd name="connsiteX274" fmla="*/ 352088 w 1318869"/>
                <a:gd name="connsiteY274" fmla="*/ 297633 h 306993"/>
                <a:gd name="connsiteX275" fmla="*/ 353373 w 1318869"/>
                <a:gd name="connsiteY275" fmla="*/ 297633 h 306993"/>
                <a:gd name="connsiteX276" fmla="*/ 354659 w 1318869"/>
                <a:gd name="connsiteY276" fmla="*/ 283597 h 306993"/>
                <a:gd name="connsiteX277" fmla="*/ 355949 w 1318869"/>
                <a:gd name="connsiteY277" fmla="*/ 290148 h 306993"/>
                <a:gd name="connsiteX278" fmla="*/ 357235 w 1318869"/>
                <a:gd name="connsiteY278" fmla="*/ 276108 h 306993"/>
                <a:gd name="connsiteX279" fmla="*/ 358524 w 1318869"/>
                <a:gd name="connsiteY279" fmla="*/ 246155 h 306993"/>
                <a:gd name="connsiteX280" fmla="*/ 359810 w 1318869"/>
                <a:gd name="connsiteY280" fmla="*/ 278914 h 306993"/>
                <a:gd name="connsiteX281" fmla="*/ 361100 w 1318869"/>
                <a:gd name="connsiteY281" fmla="*/ 269557 h 306993"/>
                <a:gd name="connsiteX282" fmla="*/ 362386 w 1318869"/>
                <a:gd name="connsiteY282" fmla="*/ 272362 h 306993"/>
                <a:gd name="connsiteX283" fmla="*/ 363675 w 1318869"/>
                <a:gd name="connsiteY283" fmla="*/ 261132 h 306993"/>
                <a:gd name="connsiteX284" fmla="*/ 364961 w 1318869"/>
                <a:gd name="connsiteY284" fmla="*/ 284529 h 306993"/>
                <a:gd name="connsiteX285" fmla="*/ 366247 w 1318869"/>
                <a:gd name="connsiteY285" fmla="*/ 291081 h 306993"/>
                <a:gd name="connsiteX286" fmla="*/ 367537 w 1318869"/>
                <a:gd name="connsiteY286" fmla="*/ 284529 h 306993"/>
                <a:gd name="connsiteX287" fmla="*/ 368822 w 1318869"/>
                <a:gd name="connsiteY287" fmla="*/ 287339 h 306993"/>
                <a:gd name="connsiteX288" fmla="*/ 370112 w 1318869"/>
                <a:gd name="connsiteY288" fmla="*/ 270493 h 306993"/>
                <a:gd name="connsiteX289" fmla="*/ 371398 w 1318869"/>
                <a:gd name="connsiteY289" fmla="*/ 266747 h 306993"/>
                <a:gd name="connsiteX290" fmla="*/ 372688 w 1318869"/>
                <a:gd name="connsiteY290" fmla="*/ 278914 h 306993"/>
                <a:gd name="connsiteX291" fmla="*/ 373973 w 1318869"/>
                <a:gd name="connsiteY291" fmla="*/ 267684 h 306993"/>
                <a:gd name="connsiteX292" fmla="*/ 375259 w 1318869"/>
                <a:gd name="connsiteY292" fmla="*/ 297633 h 306993"/>
                <a:gd name="connsiteX293" fmla="*/ 376549 w 1318869"/>
                <a:gd name="connsiteY293" fmla="*/ 291081 h 306993"/>
                <a:gd name="connsiteX294" fmla="*/ 377835 w 1318869"/>
                <a:gd name="connsiteY294" fmla="*/ 286402 h 306993"/>
                <a:gd name="connsiteX295" fmla="*/ 379124 w 1318869"/>
                <a:gd name="connsiteY295" fmla="*/ 295764 h 306993"/>
                <a:gd name="connsiteX296" fmla="*/ 380410 w 1318869"/>
                <a:gd name="connsiteY296" fmla="*/ 280787 h 306993"/>
                <a:gd name="connsiteX297" fmla="*/ 381700 w 1318869"/>
                <a:gd name="connsiteY297" fmla="*/ 289212 h 306993"/>
                <a:gd name="connsiteX298" fmla="*/ 382986 w 1318869"/>
                <a:gd name="connsiteY298" fmla="*/ 294827 h 306993"/>
                <a:gd name="connsiteX299" fmla="*/ 384271 w 1318869"/>
                <a:gd name="connsiteY299" fmla="*/ 285466 h 306993"/>
                <a:gd name="connsiteX300" fmla="*/ 385561 w 1318869"/>
                <a:gd name="connsiteY300" fmla="*/ 297633 h 306993"/>
                <a:gd name="connsiteX301" fmla="*/ 386847 w 1318869"/>
                <a:gd name="connsiteY301" fmla="*/ 294827 h 306993"/>
                <a:gd name="connsiteX302" fmla="*/ 388137 w 1318869"/>
                <a:gd name="connsiteY302" fmla="*/ 289212 h 306993"/>
                <a:gd name="connsiteX303" fmla="*/ 389422 w 1318869"/>
                <a:gd name="connsiteY303" fmla="*/ 287339 h 306993"/>
                <a:gd name="connsiteX304" fmla="*/ 390712 w 1318869"/>
                <a:gd name="connsiteY304" fmla="*/ 293890 h 306993"/>
                <a:gd name="connsiteX305" fmla="*/ 391998 w 1318869"/>
                <a:gd name="connsiteY305" fmla="*/ 290148 h 306993"/>
                <a:gd name="connsiteX306" fmla="*/ 393283 w 1318869"/>
                <a:gd name="connsiteY306" fmla="*/ 296700 h 306993"/>
                <a:gd name="connsiteX307" fmla="*/ 394573 w 1318869"/>
                <a:gd name="connsiteY307" fmla="*/ 290148 h 306993"/>
                <a:gd name="connsiteX308" fmla="*/ 395859 w 1318869"/>
                <a:gd name="connsiteY308" fmla="*/ 282660 h 306993"/>
                <a:gd name="connsiteX309" fmla="*/ 397149 w 1318869"/>
                <a:gd name="connsiteY309" fmla="*/ 277977 h 306993"/>
                <a:gd name="connsiteX310" fmla="*/ 398434 w 1318869"/>
                <a:gd name="connsiteY310" fmla="*/ 285466 h 306993"/>
                <a:gd name="connsiteX311" fmla="*/ 399724 w 1318869"/>
                <a:gd name="connsiteY311" fmla="*/ 285466 h 306993"/>
                <a:gd name="connsiteX312" fmla="*/ 401010 w 1318869"/>
                <a:gd name="connsiteY312" fmla="*/ 295764 h 306993"/>
                <a:gd name="connsiteX313" fmla="*/ 402296 w 1318869"/>
                <a:gd name="connsiteY313" fmla="*/ 301379 h 306993"/>
                <a:gd name="connsiteX314" fmla="*/ 403585 w 1318869"/>
                <a:gd name="connsiteY314" fmla="*/ 285466 h 306993"/>
                <a:gd name="connsiteX315" fmla="*/ 404871 w 1318869"/>
                <a:gd name="connsiteY315" fmla="*/ 292954 h 306993"/>
                <a:gd name="connsiteX316" fmla="*/ 406161 w 1318869"/>
                <a:gd name="connsiteY316" fmla="*/ 288275 h 306993"/>
                <a:gd name="connsiteX317" fmla="*/ 407447 w 1318869"/>
                <a:gd name="connsiteY317" fmla="*/ 283597 h 306993"/>
                <a:gd name="connsiteX318" fmla="*/ 408736 w 1318869"/>
                <a:gd name="connsiteY318" fmla="*/ 291081 h 306993"/>
                <a:gd name="connsiteX319" fmla="*/ 410022 w 1318869"/>
                <a:gd name="connsiteY319" fmla="*/ 294827 h 306993"/>
                <a:gd name="connsiteX320" fmla="*/ 411308 w 1318869"/>
                <a:gd name="connsiteY320" fmla="*/ 294827 h 306993"/>
                <a:gd name="connsiteX321" fmla="*/ 412598 w 1318869"/>
                <a:gd name="connsiteY321" fmla="*/ 294827 h 306993"/>
                <a:gd name="connsiteX322" fmla="*/ 413883 w 1318869"/>
                <a:gd name="connsiteY322" fmla="*/ 288275 h 306993"/>
                <a:gd name="connsiteX323" fmla="*/ 415173 w 1318869"/>
                <a:gd name="connsiteY323" fmla="*/ 280787 h 306993"/>
                <a:gd name="connsiteX324" fmla="*/ 416459 w 1318869"/>
                <a:gd name="connsiteY324" fmla="*/ 290148 h 306993"/>
                <a:gd name="connsiteX325" fmla="*/ 417749 w 1318869"/>
                <a:gd name="connsiteY325" fmla="*/ 290148 h 306993"/>
                <a:gd name="connsiteX326" fmla="*/ 419034 w 1318869"/>
                <a:gd name="connsiteY326" fmla="*/ 288275 h 306993"/>
                <a:gd name="connsiteX327" fmla="*/ 420320 w 1318869"/>
                <a:gd name="connsiteY327" fmla="*/ 294827 h 306993"/>
                <a:gd name="connsiteX328" fmla="*/ 421610 w 1318869"/>
                <a:gd name="connsiteY328" fmla="*/ 279851 h 306993"/>
                <a:gd name="connsiteX329" fmla="*/ 422896 w 1318869"/>
                <a:gd name="connsiteY329" fmla="*/ 287339 h 306993"/>
                <a:gd name="connsiteX330" fmla="*/ 424185 w 1318869"/>
                <a:gd name="connsiteY330" fmla="*/ 277977 h 306993"/>
                <a:gd name="connsiteX331" fmla="*/ 425471 w 1318869"/>
                <a:gd name="connsiteY331" fmla="*/ 288275 h 306993"/>
                <a:gd name="connsiteX332" fmla="*/ 426761 w 1318869"/>
                <a:gd name="connsiteY332" fmla="*/ 292954 h 306993"/>
                <a:gd name="connsiteX333" fmla="*/ 428047 w 1318869"/>
                <a:gd name="connsiteY333" fmla="*/ 292017 h 306993"/>
                <a:gd name="connsiteX334" fmla="*/ 429332 w 1318869"/>
                <a:gd name="connsiteY334" fmla="*/ 289212 h 306993"/>
                <a:gd name="connsiteX335" fmla="*/ 430622 w 1318869"/>
                <a:gd name="connsiteY335" fmla="*/ 289212 h 306993"/>
                <a:gd name="connsiteX336" fmla="*/ 431908 w 1318869"/>
                <a:gd name="connsiteY336" fmla="*/ 276108 h 306993"/>
                <a:gd name="connsiteX337" fmla="*/ 433198 w 1318869"/>
                <a:gd name="connsiteY337" fmla="*/ 286402 h 306993"/>
                <a:gd name="connsiteX338" fmla="*/ 434483 w 1318869"/>
                <a:gd name="connsiteY338" fmla="*/ 291081 h 306993"/>
                <a:gd name="connsiteX339" fmla="*/ 435773 w 1318869"/>
                <a:gd name="connsiteY339" fmla="*/ 275172 h 306993"/>
                <a:gd name="connsiteX340" fmla="*/ 437059 w 1318869"/>
                <a:gd name="connsiteY340" fmla="*/ 284529 h 306993"/>
                <a:gd name="connsiteX341" fmla="*/ 438344 w 1318869"/>
                <a:gd name="connsiteY341" fmla="*/ 280787 h 306993"/>
                <a:gd name="connsiteX342" fmla="*/ 439634 w 1318869"/>
                <a:gd name="connsiteY342" fmla="*/ 287339 h 306993"/>
                <a:gd name="connsiteX343" fmla="*/ 440920 w 1318869"/>
                <a:gd name="connsiteY343" fmla="*/ 277977 h 306993"/>
                <a:gd name="connsiteX344" fmla="*/ 442210 w 1318869"/>
                <a:gd name="connsiteY344" fmla="*/ 270493 h 306993"/>
                <a:gd name="connsiteX345" fmla="*/ 443495 w 1318869"/>
                <a:gd name="connsiteY345" fmla="*/ 279851 h 306993"/>
                <a:gd name="connsiteX346" fmla="*/ 444785 w 1318869"/>
                <a:gd name="connsiteY346" fmla="*/ 281724 h 306993"/>
                <a:gd name="connsiteX347" fmla="*/ 446071 w 1318869"/>
                <a:gd name="connsiteY347" fmla="*/ 280787 h 306993"/>
                <a:gd name="connsiteX348" fmla="*/ 447357 w 1318869"/>
                <a:gd name="connsiteY348" fmla="*/ 294827 h 306993"/>
                <a:gd name="connsiteX349" fmla="*/ 448646 w 1318869"/>
                <a:gd name="connsiteY349" fmla="*/ 281724 h 306993"/>
                <a:gd name="connsiteX350" fmla="*/ 449932 w 1318869"/>
                <a:gd name="connsiteY350" fmla="*/ 286402 h 306993"/>
                <a:gd name="connsiteX351" fmla="*/ 451222 w 1318869"/>
                <a:gd name="connsiteY351" fmla="*/ 282660 h 306993"/>
                <a:gd name="connsiteX352" fmla="*/ 452508 w 1318869"/>
                <a:gd name="connsiteY352" fmla="*/ 283597 h 306993"/>
                <a:gd name="connsiteX353" fmla="*/ 453797 w 1318869"/>
                <a:gd name="connsiteY353" fmla="*/ 292017 h 306993"/>
                <a:gd name="connsiteX354" fmla="*/ 455083 w 1318869"/>
                <a:gd name="connsiteY354" fmla="*/ 290148 h 306993"/>
                <a:gd name="connsiteX355" fmla="*/ 456373 w 1318869"/>
                <a:gd name="connsiteY355" fmla="*/ 277977 h 306993"/>
                <a:gd name="connsiteX356" fmla="*/ 457659 w 1318869"/>
                <a:gd name="connsiteY356" fmla="*/ 294827 h 306993"/>
                <a:gd name="connsiteX357" fmla="*/ 458944 w 1318869"/>
                <a:gd name="connsiteY357" fmla="*/ 289212 h 306993"/>
                <a:gd name="connsiteX358" fmla="*/ 460234 w 1318869"/>
                <a:gd name="connsiteY358" fmla="*/ 289212 h 306993"/>
                <a:gd name="connsiteX359" fmla="*/ 461520 w 1318869"/>
                <a:gd name="connsiteY359" fmla="*/ 290148 h 306993"/>
                <a:gd name="connsiteX360" fmla="*/ 462810 w 1318869"/>
                <a:gd name="connsiteY360" fmla="*/ 284529 h 306993"/>
                <a:gd name="connsiteX361" fmla="*/ 464095 w 1318869"/>
                <a:gd name="connsiteY361" fmla="*/ 296700 h 306993"/>
                <a:gd name="connsiteX362" fmla="*/ 465385 w 1318869"/>
                <a:gd name="connsiteY362" fmla="*/ 299506 h 306993"/>
                <a:gd name="connsiteX363" fmla="*/ 466671 w 1318869"/>
                <a:gd name="connsiteY363" fmla="*/ 293890 h 306993"/>
                <a:gd name="connsiteX364" fmla="*/ 467957 w 1318869"/>
                <a:gd name="connsiteY364" fmla="*/ 285466 h 306993"/>
                <a:gd name="connsiteX365" fmla="*/ 469246 w 1318869"/>
                <a:gd name="connsiteY365" fmla="*/ 289212 h 306993"/>
                <a:gd name="connsiteX366" fmla="*/ 470532 w 1318869"/>
                <a:gd name="connsiteY366" fmla="*/ 291081 h 306993"/>
                <a:gd name="connsiteX367" fmla="*/ 471822 w 1318869"/>
                <a:gd name="connsiteY367" fmla="*/ 282660 h 306993"/>
                <a:gd name="connsiteX368" fmla="*/ 473108 w 1318869"/>
                <a:gd name="connsiteY368" fmla="*/ 270493 h 306993"/>
                <a:gd name="connsiteX369" fmla="*/ 474397 w 1318869"/>
                <a:gd name="connsiteY369" fmla="*/ 292017 h 306993"/>
                <a:gd name="connsiteX370" fmla="*/ 475683 w 1318869"/>
                <a:gd name="connsiteY370" fmla="*/ 288275 h 306993"/>
                <a:gd name="connsiteX371" fmla="*/ 476969 w 1318869"/>
                <a:gd name="connsiteY371" fmla="*/ 283597 h 306993"/>
                <a:gd name="connsiteX372" fmla="*/ 478259 w 1318869"/>
                <a:gd name="connsiteY372" fmla="*/ 231183 h 306993"/>
                <a:gd name="connsiteX373" fmla="*/ 479544 w 1318869"/>
                <a:gd name="connsiteY373" fmla="*/ 286402 h 306993"/>
                <a:gd name="connsiteX374" fmla="*/ 480834 w 1318869"/>
                <a:gd name="connsiteY374" fmla="*/ 285466 h 306993"/>
                <a:gd name="connsiteX375" fmla="*/ 482120 w 1318869"/>
                <a:gd name="connsiteY375" fmla="*/ 288275 h 306993"/>
                <a:gd name="connsiteX376" fmla="*/ 483410 w 1318869"/>
                <a:gd name="connsiteY376" fmla="*/ 297633 h 306993"/>
                <a:gd name="connsiteX377" fmla="*/ 484695 w 1318869"/>
                <a:gd name="connsiteY377" fmla="*/ 283597 h 306993"/>
                <a:gd name="connsiteX378" fmla="*/ 485981 w 1318869"/>
                <a:gd name="connsiteY378" fmla="*/ 294827 h 306993"/>
                <a:gd name="connsiteX379" fmla="*/ 487271 w 1318869"/>
                <a:gd name="connsiteY379" fmla="*/ 272362 h 306993"/>
                <a:gd name="connsiteX380" fmla="*/ 488556 w 1318869"/>
                <a:gd name="connsiteY380" fmla="*/ 272362 h 306993"/>
                <a:gd name="connsiteX381" fmla="*/ 489846 w 1318869"/>
                <a:gd name="connsiteY381" fmla="*/ 290148 h 306993"/>
                <a:gd name="connsiteX382" fmla="*/ 491132 w 1318869"/>
                <a:gd name="connsiteY382" fmla="*/ 283597 h 306993"/>
                <a:gd name="connsiteX383" fmla="*/ 492422 w 1318869"/>
                <a:gd name="connsiteY383" fmla="*/ 283597 h 306993"/>
                <a:gd name="connsiteX384" fmla="*/ 493707 w 1318869"/>
                <a:gd name="connsiteY384" fmla="*/ 276108 h 306993"/>
                <a:gd name="connsiteX385" fmla="*/ 494993 w 1318869"/>
                <a:gd name="connsiteY385" fmla="*/ 268620 h 306993"/>
                <a:gd name="connsiteX386" fmla="*/ 496283 w 1318869"/>
                <a:gd name="connsiteY386" fmla="*/ 260195 h 306993"/>
                <a:gd name="connsiteX387" fmla="*/ 497569 w 1318869"/>
                <a:gd name="connsiteY387" fmla="*/ 288275 h 306993"/>
                <a:gd name="connsiteX388" fmla="*/ 498858 w 1318869"/>
                <a:gd name="connsiteY388" fmla="*/ 264874 h 306993"/>
                <a:gd name="connsiteX389" fmla="*/ 500144 w 1318869"/>
                <a:gd name="connsiteY389" fmla="*/ 234925 h 306993"/>
                <a:gd name="connsiteX390" fmla="*/ 501434 w 1318869"/>
                <a:gd name="connsiteY390" fmla="*/ 268620 h 306993"/>
                <a:gd name="connsiteX391" fmla="*/ 502720 w 1318869"/>
                <a:gd name="connsiteY391" fmla="*/ 247092 h 306993"/>
                <a:gd name="connsiteX392" fmla="*/ 504005 w 1318869"/>
                <a:gd name="connsiteY392" fmla="*/ 222758 h 306993"/>
                <a:gd name="connsiteX393" fmla="*/ 505295 w 1318869"/>
                <a:gd name="connsiteY393" fmla="*/ 219949 h 306993"/>
                <a:gd name="connsiteX394" fmla="*/ 506581 w 1318869"/>
                <a:gd name="connsiteY394" fmla="*/ 197488 h 306993"/>
                <a:gd name="connsiteX395" fmla="*/ 507871 w 1318869"/>
                <a:gd name="connsiteY395" fmla="*/ 215270 h 306993"/>
                <a:gd name="connsiteX396" fmla="*/ 509156 w 1318869"/>
                <a:gd name="connsiteY396" fmla="*/ 263942 h 306993"/>
                <a:gd name="connsiteX397" fmla="*/ 510446 w 1318869"/>
                <a:gd name="connsiteY397" fmla="*/ 273299 h 306993"/>
                <a:gd name="connsiteX398" fmla="*/ 511732 w 1318869"/>
                <a:gd name="connsiteY398" fmla="*/ 270493 h 306993"/>
                <a:gd name="connsiteX399" fmla="*/ 513018 w 1318869"/>
                <a:gd name="connsiteY399" fmla="*/ 271426 h 306993"/>
                <a:gd name="connsiteX400" fmla="*/ 514307 w 1318869"/>
                <a:gd name="connsiteY400" fmla="*/ 265811 h 306993"/>
                <a:gd name="connsiteX401" fmla="*/ 515593 w 1318869"/>
                <a:gd name="connsiteY401" fmla="*/ 273299 h 306993"/>
                <a:gd name="connsiteX402" fmla="*/ 516883 w 1318869"/>
                <a:gd name="connsiteY402" fmla="*/ 275172 h 306993"/>
                <a:gd name="connsiteX403" fmla="*/ 518169 w 1318869"/>
                <a:gd name="connsiteY403" fmla="*/ 270493 h 306993"/>
                <a:gd name="connsiteX404" fmla="*/ 519458 w 1318869"/>
                <a:gd name="connsiteY404" fmla="*/ 238667 h 306993"/>
                <a:gd name="connsiteX405" fmla="*/ 520744 w 1318869"/>
                <a:gd name="connsiteY405" fmla="*/ 239604 h 306993"/>
                <a:gd name="connsiteX406" fmla="*/ 522030 w 1318869"/>
                <a:gd name="connsiteY406" fmla="*/ 232115 h 306993"/>
                <a:gd name="connsiteX407" fmla="*/ 523320 w 1318869"/>
                <a:gd name="connsiteY407" fmla="*/ 203103 h 306993"/>
                <a:gd name="connsiteX408" fmla="*/ 524605 w 1318869"/>
                <a:gd name="connsiteY408" fmla="*/ 206845 h 306993"/>
                <a:gd name="connsiteX409" fmla="*/ 525895 w 1318869"/>
                <a:gd name="connsiteY409" fmla="*/ 211528 h 306993"/>
                <a:gd name="connsiteX410" fmla="*/ 527181 w 1318869"/>
                <a:gd name="connsiteY410" fmla="*/ 210591 h 306993"/>
                <a:gd name="connsiteX411" fmla="*/ 528471 w 1318869"/>
                <a:gd name="connsiteY411" fmla="*/ 216207 h 306993"/>
                <a:gd name="connsiteX412" fmla="*/ 529756 w 1318869"/>
                <a:gd name="connsiteY412" fmla="*/ 207782 h 306993"/>
                <a:gd name="connsiteX413" fmla="*/ 531042 w 1318869"/>
                <a:gd name="connsiteY413" fmla="*/ 220885 h 306993"/>
                <a:gd name="connsiteX414" fmla="*/ 532332 w 1318869"/>
                <a:gd name="connsiteY414" fmla="*/ 206845 h 306993"/>
                <a:gd name="connsiteX415" fmla="*/ 533617 w 1318869"/>
                <a:gd name="connsiteY415" fmla="*/ 199357 h 306993"/>
                <a:gd name="connsiteX416" fmla="*/ 534907 w 1318869"/>
                <a:gd name="connsiteY416" fmla="*/ 212460 h 306993"/>
                <a:gd name="connsiteX417" fmla="*/ 536193 w 1318869"/>
                <a:gd name="connsiteY417" fmla="*/ 233052 h 306993"/>
                <a:gd name="connsiteX418" fmla="*/ 537483 w 1318869"/>
                <a:gd name="connsiteY418" fmla="*/ 226500 h 306993"/>
                <a:gd name="connsiteX419" fmla="*/ 538768 w 1318869"/>
                <a:gd name="connsiteY419" fmla="*/ 125419 h 306993"/>
                <a:gd name="connsiteX420" fmla="*/ 540058 w 1318869"/>
                <a:gd name="connsiteY420" fmla="*/ 92661 h 306993"/>
                <a:gd name="connsiteX421" fmla="*/ 541344 w 1318869"/>
                <a:gd name="connsiteY421" fmla="*/ 135713 h 306993"/>
                <a:gd name="connsiteX422" fmla="*/ 542630 w 1318869"/>
                <a:gd name="connsiteY422" fmla="*/ 148816 h 306993"/>
                <a:gd name="connsiteX423" fmla="*/ 543919 w 1318869"/>
                <a:gd name="connsiteY423" fmla="*/ 114185 h 306993"/>
                <a:gd name="connsiteX424" fmla="*/ 545205 w 1318869"/>
                <a:gd name="connsiteY424" fmla="*/ 145074 h 306993"/>
                <a:gd name="connsiteX425" fmla="*/ 546495 w 1318869"/>
                <a:gd name="connsiteY425" fmla="*/ 177833 h 306993"/>
                <a:gd name="connsiteX426" fmla="*/ 547781 w 1318869"/>
                <a:gd name="connsiteY426" fmla="*/ 204976 h 306993"/>
                <a:gd name="connsiteX427" fmla="*/ 549070 w 1318869"/>
                <a:gd name="connsiteY427" fmla="*/ 109506 h 306993"/>
                <a:gd name="connsiteX428" fmla="*/ 550356 w 1318869"/>
                <a:gd name="connsiteY428" fmla="*/ 0 h 306993"/>
                <a:gd name="connsiteX429" fmla="*/ 551642 w 1318869"/>
                <a:gd name="connsiteY429" fmla="*/ 59902 h 306993"/>
                <a:gd name="connsiteX430" fmla="*/ 552932 w 1318869"/>
                <a:gd name="connsiteY430" fmla="*/ 145074 h 306993"/>
                <a:gd name="connsiteX431" fmla="*/ 554217 w 1318869"/>
                <a:gd name="connsiteY431" fmla="*/ 210591 h 306993"/>
                <a:gd name="connsiteX432" fmla="*/ 555507 w 1318869"/>
                <a:gd name="connsiteY432" fmla="*/ 162856 h 306993"/>
                <a:gd name="connsiteX433" fmla="*/ 556793 w 1318869"/>
                <a:gd name="connsiteY433" fmla="*/ 204040 h 306993"/>
                <a:gd name="connsiteX434" fmla="*/ 558083 w 1318869"/>
                <a:gd name="connsiteY434" fmla="*/ 242413 h 306993"/>
                <a:gd name="connsiteX435" fmla="*/ 559368 w 1318869"/>
                <a:gd name="connsiteY435" fmla="*/ 202167 h 306993"/>
                <a:gd name="connsiteX436" fmla="*/ 560654 w 1318869"/>
                <a:gd name="connsiteY436" fmla="*/ 200293 h 306993"/>
                <a:gd name="connsiteX437" fmla="*/ 561944 w 1318869"/>
                <a:gd name="connsiteY437" fmla="*/ 208718 h 306993"/>
                <a:gd name="connsiteX438" fmla="*/ 563230 w 1318869"/>
                <a:gd name="connsiteY438" fmla="*/ 171281 h 306993"/>
                <a:gd name="connsiteX439" fmla="*/ 564519 w 1318869"/>
                <a:gd name="connsiteY439" fmla="*/ 260195 h 306993"/>
                <a:gd name="connsiteX440" fmla="*/ 565805 w 1318869"/>
                <a:gd name="connsiteY440" fmla="*/ 219012 h 306993"/>
                <a:gd name="connsiteX441" fmla="*/ 567095 w 1318869"/>
                <a:gd name="connsiteY441" fmla="*/ 226500 h 306993"/>
                <a:gd name="connsiteX442" fmla="*/ 568381 w 1318869"/>
                <a:gd name="connsiteY442" fmla="*/ 243350 h 306993"/>
                <a:gd name="connsiteX443" fmla="*/ 569666 w 1318869"/>
                <a:gd name="connsiteY443" fmla="*/ 245219 h 306993"/>
                <a:gd name="connsiteX444" fmla="*/ 570956 w 1318869"/>
                <a:gd name="connsiteY444" fmla="*/ 267684 h 306993"/>
                <a:gd name="connsiteX445" fmla="*/ 572242 w 1318869"/>
                <a:gd name="connsiteY445" fmla="*/ 264874 h 306993"/>
                <a:gd name="connsiteX446" fmla="*/ 573532 w 1318869"/>
                <a:gd name="connsiteY446" fmla="*/ 245219 h 306993"/>
                <a:gd name="connsiteX447" fmla="*/ 574817 w 1318869"/>
                <a:gd name="connsiteY447" fmla="*/ 214333 h 306993"/>
                <a:gd name="connsiteX448" fmla="*/ 576107 w 1318869"/>
                <a:gd name="connsiteY448" fmla="*/ 204040 h 306993"/>
                <a:gd name="connsiteX449" fmla="*/ 577393 w 1318869"/>
                <a:gd name="connsiteY449" fmla="*/ 90787 h 306993"/>
                <a:gd name="connsiteX450" fmla="*/ 578678 w 1318869"/>
                <a:gd name="connsiteY450" fmla="*/ 278914 h 306993"/>
                <a:gd name="connsiteX451" fmla="*/ 579968 w 1318869"/>
                <a:gd name="connsiteY451" fmla="*/ 287339 h 306993"/>
                <a:gd name="connsiteX452" fmla="*/ 581254 w 1318869"/>
                <a:gd name="connsiteY452" fmla="*/ 295764 h 306993"/>
                <a:gd name="connsiteX453" fmla="*/ 582544 w 1318869"/>
                <a:gd name="connsiteY453" fmla="*/ 284529 h 306993"/>
                <a:gd name="connsiteX454" fmla="*/ 583829 w 1318869"/>
                <a:gd name="connsiteY454" fmla="*/ 280787 h 306993"/>
                <a:gd name="connsiteX455" fmla="*/ 585119 w 1318869"/>
                <a:gd name="connsiteY455" fmla="*/ 292954 h 306993"/>
                <a:gd name="connsiteX456" fmla="*/ 586405 w 1318869"/>
                <a:gd name="connsiteY456" fmla="*/ 303252 h 306993"/>
                <a:gd name="connsiteX457" fmla="*/ 587695 w 1318869"/>
                <a:gd name="connsiteY457" fmla="*/ 292017 h 306993"/>
                <a:gd name="connsiteX458" fmla="*/ 588980 w 1318869"/>
                <a:gd name="connsiteY458" fmla="*/ 298569 h 306993"/>
                <a:gd name="connsiteX459" fmla="*/ 590266 w 1318869"/>
                <a:gd name="connsiteY459" fmla="*/ 302315 h 306993"/>
                <a:gd name="connsiteX460" fmla="*/ 591556 w 1318869"/>
                <a:gd name="connsiteY460" fmla="*/ 297633 h 306993"/>
                <a:gd name="connsiteX461" fmla="*/ 592842 w 1318869"/>
                <a:gd name="connsiteY461" fmla="*/ 301379 h 306993"/>
                <a:gd name="connsiteX462" fmla="*/ 594131 w 1318869"/>
                <a:gd name="connsiteY462" fmla="*/ 303252 h 306993"/>
                <a:gd name="connsiteX463" fmla="*/ 595417 w 1318869"/>
                <a:gd name="connsiteY463" fmla="*/ 300442 h 306993"/>
                <a:gd name="connsiteX464" fmla="*/ 596707 w 1318869"/>
                <a:gd name="connsiteY464" fmla="*/ 293890 h 306993"/>
                <a:gd name="connsiteX465" fmla="*/ 597993 w 1318869"/>
                <a:gd name="connsiteY465" fmla="*/ 298569 h 306993"/>
                <a:gd name="connsiteX466" fmla="*/ 599278 w 1318869"/>
                <a:gd name="connsiteY466" fmla="*/ 299506 h 306993"/>
                <a:gd name="connsiteX467" fmla="*/ 600568 w 1318869"/>
                <a:gd name="connsiteY467" fmla="*/ 239604 h 306993"/>
                <a:gd name="connsiteX468" fmla="*/ 601854 w 1318869"/>
                <a:gd name="connsiteY468" fmla="*/ 298569 h 306993"/>
                <a:gd name="connsiteX469" fmla="*/ 603144 w 1318869"/>
                <a:gd name="connsiteY469" fmla="*/ 295764 h 306993"/>
                <a:gd name="connsiteX470" fmla="*/ 604429 w 1318869"/>
                <a:gd name="connsiteY470" fmla="*/ 301379 h 306993"/>
                <a:gd name="connsiteX471" fmla="*/ 605719 w 1318869"/>
                <a:gd name="connsiteY471" fmla="*/ 302315 h 306993"/>
                <a:gd name="connsiteX472" fmla="*/ 607005 w 1318869"/>
                <a:gd name="connsiteY472" fmla="*/ 302315 h 306993"/>
                <a:gd name="connsiteX473" fmla="*/ 608291 w 1318869"/>
                <a:gd name="connsiteY473" fmla="*/ 292017 h 306993"/>
                <a:gd name="connsiteX474" fmla="*/ 609580 w 1318869"/>
                <a:gd name="connsiteY474" fmla="*/ 298569 h 306993"/>
                <a:gd name="connsiteX475" fmla="*/ 610866 w 1318869"/>
                <a:gd name="connsiteY475" fmla="*/ 299506 h 306993"/>
                <a:gd name="connsiteX476" fmla="*/ 612156 w 1318869"/>
                <a:gd name="connsiteY476" fmla="*/ 303252 h 306993"/>
                <a:gd name="connsiteX477" fmla="*/ 613442 w 1318869"/>
                <a:gd name="connsiteY477" fmla="*/ 304184 h 306993"/>
                <a:gd name="connsiteX478" fmla="*/ 614731 w 1318869"/>
                <a:gd name="connsiteY478" fmla="*/ 304184 h 306993"/>
                <a:gd name="connsiteX479" fmla="*/ 616017 w 1318869"/>
                <a:gd name="connsiteY479" fmla="*/ 304184 h 306993"/>
                <a:gd name="connsiteX480" fmla="*/ 617303 w 1318869"/>
                <a:gd name="connsiteY480" fmla="*/ 303252 h 306993"/>
                <a:gd name="connsiteX481" fmla="*/ 618593 w 1318869"/>
                <a:gd name="connsiteY481" fmla="*/ 302315 h 306993"/>
                <a:gd name="connsiteX482" fmla="*/ 619878 w 1318869"/>
                <a:gd name="connsiteY482" fmla="*/ 293890 h 306993"/>
                <a:gd name="connsiteX483" fmla="*/ 621168 w 1318869"/>
                <a:gd name="connsiteY483" fmla="*/ 300442 h 306993"/>
                <a:gd name="connsiteX484" fmla="*/ 622454 w 1318869"/>
                <a:gd name="connsiteY484" fmla="*/ 299506 h 306993"/>
                <a:gd name="connsiteX485" fmla="*/ 623744 w 1318869"/>
                <a:gd name="connsiteY485" fmla="*/ 305121 h 306993"/>
                <a:gd name="connsiteX486" fmla="*/ 625029 w 1318869"/>
                <a:gd name="connsiteY486" fmla="*/ 303252 h 306993"/>
                <a:gd name="connsiteX487" fmla="*/ 626315 w 1318869"/>
                <a:gd name="connsiteY487" fmla="*/ 306057 h 306993"/>
                <a:gd name="connsiteX488" fmla="*/ 627605 w 1318869"/>
                <a:gd name="connsiteY488" fmla="*/ 306057 h 306993"/>
                <a:gd name="connsiteX489" fmla="*/ 628890 w 1318869"/>
                <a:gd name="connsiteY489" fmla="*/ 302315 h 306993"/>
                <a:gd name="connsiteX490" fmla="*/ 630180 w 1318869"/>
                <a:gd name="connsiteY490" fmla="*/ 304184 h 306993"/>
                <a:gd name="connsiteX491" fmla="*/ 631466 w 1318869"/>
                <a:gd name="connsiteY491" fmla="*/ 304184 h 306993"/>
                <a:gd name="connsiteX492" fmla="*/ 632752 w 1318869"/>
                <a:gd name="connsiteY492" fmla="*/ 303252 h 306993"/>
                <a:gd name="connsiteX493" fmla="*/ 634041 w 1318869"/>
                <a:gd name="connsiteY493" fmla="*/ 304184 h 306993"/>
                <a:gd name="connsiteX494" fmla="*/ 635327 w 1318869"/>
                <a:gd name="connsiteY494" fmla="*/ 305121 h 306993"/>
                <a:gd name="connsiteX495" fmla="*/ 636617 w 1318869"/>
                <a:gd name="connsiteY495" fmla="*/ 304184 h 306993"/>
                <a:gd name="connsiteX496" fmla="*/ 637903 w 1318869"/>
                <a:gd name="connsiteY496" fmla="*/ 305121 h 306993"/>
                <a:gd name="connsiteX497" fmla="*/ 639192 w 1318869"/>
                <a:gd name="connsiteY497" fmla="*/ 304184 h 306993"/>
                <a:gd name="connsiteX498" fmla="*/ 640478 w 1318869"/>
                <a:gd name="connsiteY498" fmla="*/ 304184 h 306993"/>
                <a:gd name="connsiteX499" fmla="*/ 641768 w 1318869"/>
                <a:gd name="connsiteY499" fmla="*/ 299506 h 306993"/>
                <a:gd name="connsiteX500" fmla="*/ 643054 w 1318869"/>
                <a:gd name="connsiteY500" fmla="*/ 297633 h 306993"/>
                <a:gd name="connsiteX501" fmla="*/ 644339 w 1318869"/>
                <a:gd name="connsiteY501" fmla="*/ 303252 h 306993"/>
                <a:gd name="connsiteX502" fmla="*/ 645629 w 1318869"/>
                <a:gd name="connsiteY502" fmla="*/ 304184 h 306993"/>
                <a:gd name="connsiteX503" fmla="*/ 646915 w 1318869"/>
                <a:gd name="connsiteY503" fmla="*/ 303252 h 306993"/>
                <a:gd name="connsiteX504" fmla="*/ 648205 w 1318869"/>
                <a:gd name="connsiteY504" fmla="*/ 305121 h 306993"/>
                <a:gd name="connsiteX505" fmla="*/ 649490 w 1318869"/>
                <a:gd name="connsiteY505" fmla="*/ 304184 h 306993"/>
                <a:gd name="connsiteX506" fmla="*/ 650780 w 1318869"/>
                <a:gd name="connsiteY506" fmla="*/ 303252 h 306993"/>
                <a:gd name="connsiteX507" fmla="*/ 652066 w 1318869"/>
                <a:gd name="connsiteY507" fmla="*/ 304184 h 306993"/>
                <a:gd name="connsiteX508" fmla="*/ 653352 w 1318869"/>
                <a:gd name="connsiteY508" fmla="*/ 305121 h 306993"/>
                <a:gd name="connsiteX509" fmla="*/ 654641 w 1318869"/>
                <a:gd name="connsiteY509" fmla="*/ 305121 h 306993"/>
                <a:gd name="connsiteX510" fmla="*/ 655927 w 1318869"/>
                <a:gd name="connsiteY510" fmla="*/ 303252 h 306993"/>
                <a:gd name="connsiteX511" fmla="*/ 657217 w 1318869"/>
                <a:gd name="connsiteY511" fmla="*/ 304184 h 306993"/>
                <a:gd name="connsiteX512" fmla="*/ 658503 w 1318869"/>
                <a:gd name="connsiteY512" fmla="*/ 306057 h 306993"/>
                <a:gd name="connsiteX513" fmla="*/ 659792 w 1318869"/>
                <a:gd name="connsiteY513" fmla="*/ 304184 h 306993"/>
                <a:gd name="connsiteX514" fmla="*/ 661078 w 1318869"/>
                <a:gd name="connsiteY514" fmla="*/ 306057 h 306993"/>
                <a:gd name="connsiteX515" fmla="*/ 662364 w 1318869"/>
                <a:gd name="connsiteY515" fmla="*/ 302315 h 306993"/>
                <a:gd name="connsiteX516" fmla="*/ 663654 w 1318869"/>
                <a:gd name="connsiteY516" fmla="*/ 306057 h 306993"/>
                <a:gd name="connsiteX517" fmla="*/ 664939 w 1318869"/>
                <a:gd name="connsiteY517" fmla="*/ 306057 h 306993"/>
                <a:gd name="connsiteX518" fmla="*/ 666229 w 1318869"/>
                <a:gd name="connsiteY518" fmla="*/ 305121 h 306993"/>
                <a:gd name="connsiteX519" fmla="*/ 667515 w 1318869"/>
                <a:gd name="connsiteY519" fmla="*/ 299506 h 306993"/>
                <a:gd name="connsiteX520" fmla="*/ 668805 w 1318869"/>
                <a:gd name="connsiteY520" fmla="*/ 306057 h 306993"/>
                <a:gd name="connsiteX521" fmla="*/ 670090 w 1318869"/>
                <a:gd name="connsiteY521" fmla="*/ 306057 h 306993"/>
                <a:gd name="connsiteX522" fmla="*/ 671380 w 1318869"/>
                <a:gd name="connsiteY522" fmla="*/ 305121 h 306993"/>
                <a:gd name="connsiteX523" fmla="*/ 672666 w 1318869"/>
                <a:gd name="connsiteY523" fmla="*/ 304184 h 306993"/>
                <a:gd name="connsiteX524" fmla="*/ 673951 w 1318869"/>
                <a:gd name="connsiteY524" fmla="*/ 303252 h 306993"/>
                <a:gd name="connsiteX525" fmla="*/ 675241 w 1318869"/>
                <a:gd name="connsiteY525" fmla="*/ 306057 h 306993"/>
                <a:gd name="connsiteX526" fmla="*/ 676527 w 1318869"/>
                <a:gd name="connsiteY526" fmla="*/ 306057 h 306993"/>
                <a:gd name="connsiteX527" fmla="*/ 677817 w 1318869"/>
                <a:gd name="connsiteY527" fmla="*/ 305121 h 306993"/>
                <a:gd name="connsiteX528" fmla="*/ 679102 w 1318869"/>
                <a:gd name="connsiteY528" fmla="*/ 306994 h 306993"/>
                <a:gd name="connsiteX529" fmla="*/ 680392 w 1318869"/>
                <a:gd name="connsiteY529" fmla="*/ 305121 h 306993"/>
                <a:gd name="connsiteX530" fmla="*/ 681678 w 1318869"/>
                <a:gd name="connsiteY530" fmla="*/ 306994 h 306993"/>
                <a:gd name="connsiteX531" fmla="*/ 682964 w 1318869"/>
                <a:gd name="connsiteY531" fmla="*/ 304184 h 306993"/>
                <a:gd name="connsiteX532" fmla="*/ 684253 w 1318869"/>
                <a:gd name="connsiteY532" fmla="*/ 305121 h 306993"/>
                <a:gd name="connsiteX533" fmla="*/ 685539 w 1318869"/>
                <a:gd name="connsiteY533" fmla="*/ 304184 h 306993"/>
                <a:gd name="connsiteX534" fmla="*/ 686829 w 1318869"/>
                <a:gd name="connsiteY534" fmla="*/ 306994 h 306993"/>
                <a:gd name="connsiteX535" fmla="*/ 688115 w 1318869"/>
                <a:gd name="connsiteY535" fmla="*/ 306057 h 306993"/>
                <a:gd name="connsiteX536" fmla="*/ 689404 w 1318869"/>
                <a:gd name="connsiteY536" fmla="*/ 305121 h 306993"/>
                <a:gd name="connsiteX537" fmla="*/ 690690 w 1318869"/>
                <a:gd name="connsiteY537" fmla="*/ 306057 h 306993"/>
                <a:gd name="connsiteX538" fmla="*/ 691976 w 1318869"/>
                <a:gd name="connsiteY538" fmla="*/ 305121 h 306993"/>
                <a:gd name="connsiteX539" fmla="*/ 693266 w 1318869"/>
                <a:gd name="connsiteY539" fmla="*/ 305121 h 306993"/>
                <a:gd name="connsiteX540" fmla="*/ 694551 w 1318869"/>
                <a:gd name="connsiteY540" fmla="*/ 306057 h 306993"/>
                <a:gd name="connsiteX541" fmla="*/ 695841 w 1318869"/>
                <a:gd name="connsiteY541" fmla="*/ 306994 h 306993"/>
                <a:gd name="connsiteX542" fmla="*/ 697127 w 1318869"/>
                <a:gd name="connsiteY542" fmla="*/ 305121 h 306993"/>
                <a:gd name="connsiteX543" fmla="*/ 698417 w 1318869"/>
                <a:gd name="connsiteY543" fmla="*/ 305121 h 306993"/>
                <a:gd name="connsiteX544" fmla="*/ 699702 w 1318869"/>
                <a:gd name="connsiteY544" fmla="*/ 305121 h 306993"/>
                <a:gd name="connsiteX545" fmla="*/ 700988 w 1318869"/>
                <a:gd name="connsiteY545" fmla="*/ 306057 h 306993"/>
                <a:gd name="connsiteX546" fmla="*/ 702278 w 1318869"/>
                <a:gd name="connsiteY546" fmla="*/ 306057 h 306993"/>
                <a:gd name="connsiteX547" fmla="*/ 703564 w 1318869"/>
                <a:gd name="connsiteY547" fmla="*/ 306057 h 306993"/>
                <a:gd name="connsiteX548" fmla="*/ 704853 w 1318869"/>
                <a:gd name="connsiteY548" fmla="*/ 306057 h 306993"/>
                <a:gd name="connsiteX549" fmla="*/ 706139 w 1318869"/>
                <a:gd name="connsiteY549" fmla="*/ 306057 h 306993"/>
                <a:gd name="connsiteX550" fmla="*/ 707429 w 1318869"/>
                <a:gd name="connsiteY550" fmla="*/ 306057 h 306993"/>
                <a:gd name="connsiteX551" fmla="*/ 708715 w 1318869"/>
                <a:gd name="connsiteY551" fmla="*/ 306057 h 306993"/>
                <a:gd name="connsiteX552" fmla="*/ 710000 w 1318869"/>
                <a:gd name="connsiteY552" fmla="*/ 305121 h 306993"/>
                <a:gd name="connsiteX553" fmla="*/ 711290 w 1318869"/>
                <a:gd name="connsiteY553" fmla="*/ 306994 h 306993"/>
                <a:gd name="connsiteX554" fmla="*/ 712576 w 1318869"/>
                <a:gd name="connsiteY554" fmla="*/ 305121 h 306993"/>
                <a:gd name="connsiteX555" fmla="*/ 713866 w 1318869"/>
                <a:gd name="connsiteY555" fmla="*/ 306057 h 306993"/>
                <a:gd name="connsiteX556" fmla="*/ 715151 w 1318869"/>
                <a:gd name="connsiteY556" fmla="*/ 306057 h 306993"/>
                <a:gd name="connsiteX557" fmla="*/ 716441 w 1318869"/>
                <a:gd name="connsiteY557" fmla="*/ 306994 h 306993"/>
                <a:gd name="connsiteX558" fmla="*/ 717727 w 1318869"/>
                <a:gd name="connsiteY558" fmla="*/ 306057 h 306993"/>
                <a:gd name="connsiteX559" fmla="*/ 719012 w 1318869"/>
                <a:gd name="connsiteY559" fmla="*/ 306994 h 306993"/>
                <a:gd name="connsiteX560" fmla="*/ 720302 w 1318869"/>
                <a:gd name="connsiteY560" fmla="*/ 306057 h 306993"/>
                <a:gd name="connsiteX561" fmla="*/ 721588 w 1318869"/>
                <a:gd name="connsiteY561" fmla="*/ 305121 h 306993"/>
                <a:gd name="connsiteX562" fmla="*/ 722878 w 1318869"/>
                <a:gd name="connsiteY562" fmla="*/ 306057 h 306993"/>
                <a:gd name="connsiteX563" fmla="*/ 724163 w 1318869"/>
                <a:gd name="connsiteY563" fmla="*/ 306994 h 306993"/>
                <a:gd name="connsiteX564" fmla="*/ 725453 w 1318869"/>
                <a:gd name="connsiteY564" fmla="*/ 306057 h 306993"/>
                <a:gd name="connsiteX565" fmla="*/ 726739 w 1318869"/>
                <a:gd name="connsiteY565" fmla="*/ 304184 h 306993"/>
                <a:gd name="connsiteX566" fmla="*/ 728025 w 1318869"/>
                <a:gd name="connsiteY566" fmla="*/ 305121 h 306993"/>
                <a:gd name="connsiteX567" fmla="*/ 729314 w 1318869"/>
                <a:gd name="connsiteY567" fmla="*/ 306057 h 306993"/>
                <a:gd name="connsiteX568" fmla="*/ 730600 w 1318869"/>
                <a:gd name="connsiteY568" fmla="*/ 306057 h 306993"/>
                <a:gd name="connsiteX569" fmla="*/ 731890 w 1318869"/>
                <a:gd name="connsiteY569" fmla="*/ 306994 h 306993"/>
                <a:gd name="connsiteX570" fmla="*/ 733176 w 1318869"/>
                <a:gd name="connsiteY570" fmla="*/ 306057 h 306993"/>
                <a:gd name="connsiteX571" fmla="*/ 734465 w 1318869"/>
                <a:gd name="connsiteY571" fmla="*/ 306994 h 306993"/>
                <a:gd name="connsiteX572" fmla="*/ 735751 w 1318869"/>
                <a:gd name="connsiteY572" fmla="*/ 306057 h 306993"/>
                <a:gd name="connsiteX573" fmla="*/ 737037 w 1318869"/>
                <a:gd name="connsiteY573" fmla="*/ 305121 h 306993"/>
                <a:gd name="connsiteX574" fmla="*/ 738327 w 1318869"/>
                <a:gd name="connsiteY574" fmla="*/ 306057 h 306993"/>
                <a:gd name="connsiteX575" fmla="*/ 739612 w 1318869"/>
                <a:gd name="connsiteY575" fmla="*/ 306057 h 306993"/>
                <a:gd name="connsiteX576" fmla="*/ 740902 w 1318869"/>
                <a:gd name="connsiteY576" fmla="*/ 306057 h 306993"/>
                <a:gd name="connsiteX577" fmla="*/ 742188 w 1318869"/>
                <a:gd name="connsiteY577" fmla="*/ 306057 h 306993"/>
                <a:gd name="connsiteX578" fmla="*/ 743478 w 1318869"/>
                <a:gd name="connsiteY578" fmla="*/ 306994 h 306993"/>
                <a:gd name="connsiteX579" fmla="*/ 744763 w 1318869"/>
                <a:gd name="connsiteY579" fmla="*/ 305121 h 306993"/>
                <a:gd name="connsiteX580" fmla="*/ 746049 w 1318869"/>
                <a:gd name="connsiteY580" fmla="*/ 306057 h 306993"/>
                <a:gd name="connsiteX581" fmla="*/ 747339 w 1318869"/>
                <a:gd name="connsiteY581" fmla="*/ 306057 h 306993"/>
                <a:gd name="connsiteX582" fmla="*/ 748625 w 1318869"/>
                <a:gd name="connsiteY582" fmla="*/ 306057 h 306993"/>
                <a:gd name="connsiteX583" fmla="*/ 749914 w 1318869"/>
                <a:gd name="connsiteY583" fmla="*/ 306994 h 306993"/>
                <a:gd name="connsiteX584" fmla="*/ 751200 w 1318869"/>
                <a:gd name="connsiteY584" fmla="*/ 306057 h 306993"/>
                <a:gd name="connsiteX585" fmla="*/ 752490 w 1318869"/>
                <a:gd name="connsiteY585" fmla="*/ 305121 h 306993"/>
                <a:gd name="connsiteX586" fmla="*/ 753776 w 1318869"/>
                <a:gd name="connsiteY586" fmla="*/ 306057 h 306993"/>
                <a:gd name="connsiteX587" fmla="*/ 755061 w 1318869"/>
                <a:gd name="connsiteY587" fmla="*/ 306994 h 306993"/>
                <a:gd name="connsiteX588" fmla="*/ 756351 w 1318869"/>
                <a:gd name="connsiteY588" fmla="*/ 306057 h 306993"/>
                <a:gd name="connsiteX589" fmla="*/ 757637 w 1318869"/>
                <a:gd name="connsiteY589" fmla="*/ 305121 h 306993"/>
                <a:gd name="connsiteX590" fmla="*/ 758927 w 1318869"/>
                <a:gd name="connsiteY590" fmla="*/ 306057 h 306993"/>
                <a:gd name="connsiteX591" fmla="*/ 760212 w 1318869"/>
                <a:gd name="connsiteY591" fmla="*/ 306994 h 306993"/>
                <a:gd name="connsiteX592" fmla="*/ 761502 w 1318869"/>
                <a:gd name="connsiteY592" fmla="*/ 306994 h 306993"/>
                <a:gd name="connsiteX593" fmla="*/ 762788 w 1318869"/>
                <a:gd name="connsiteY593" fmla="*/ 305121 h 306993"/>
                <a:gd name="connsiteX594" fmla="*/ 764073 w 1318869"/>
                <a:gd name="connsiteY594" fmla="*/ 305121 h 306993"/>
                <a:gd name="connsiteX595" fmla="*/ 765363 w 1318869"/>
                <a:gd name="connsiteY595" fmla="*/ 305121 h 306993"/>
                <a:gd name="connsiteX596" fmla="*/ 766649 w 1318869"/>
                <a:gd name="connsiteY596" fmla="*/ 306994 h 306993"/>
                <a:gd name="connsiteX597" fmla="*/ 767939 w 1318869"/>
                <a:gd name="connsiteY597" fmla="*/ 306057 h 306993"/>
                <a:gd name="connsiteX598" fmla="*/ 769224 w 1318869"/>
                <a:gd name="connsiteY598" fmla="*/ 306057 h 306993"/>
                <a:gd name="connsiteX599" fmla="*/ 770514 w 1318869"/>
                <a:gd name="connsiteY599" fmla="*/ 306994 h 306993"/>
                <a:gd name="connsiteX600" fmla="*/ 771800 w 1318869"/>
                <a:gd name="connsiteY600" fmla="*/ 306057 h 306993"/>
                <a:gd name="connsiteX601" fmla="*/ 773086 w 1318869"/>
                <a:gd name="connsiteY601" fmla="*/ 306057 h 306993"/>
                <a:gd name="connsiteX602" fmla="*/ 774375 w 1318869"/>
                <a:gd name="connsiteY602" fmla="*/ 306994 h 306993"/>
                <a:gd name="connsiteX603" fmla="*/ 775661 w 1318869"/>
                <a:gd name="connsiteY603" fmla="*/ 306057 h 306993"/>
                <a:gd name="connsiteX604" fmla="*/ 776951 w 1318869"/>
                <a:gd name="connsiteY604" fmla="*/ 306994 h 306993"/>
                <a:gd name="connsiteX605" fmla="*/ 778237 w 1318869"/>
                <a:gd name="connsiteY605" fmla="*/ 306057 h 306993"/>
                <a:gd name="connsiteX606" fmla="*/ 779526 w 1318869"/>
                <a:gd name="connsiteY606" fmla="*/ 306057 h 306993"/>
                <a:gd name="connsiteX607" fmla="*/ 780812 w 1318869"/>
                <a:gd name="connsiteY607" fmla="*/ 306057 h 306993"/>
                <a:gd name="connsiteX608" fmla="*/ 782098 w 1318869"/>
                <a:gd name="connsiteY608" fmla="*/ 306994 h 306993"/>
                <a:gd name="connsiteX609" fmla="*/ 783388 w 1318869"/>
                <a:gd name="connsiteY609" fmla="*/ 306057 h 306993"/>
                <a:gd name="connsiteX610" fmla="*/ 784673 w 1318869"/>
                <a:gd name="connsiteY610" fmla="*/ 306994 h 306993"/>
                <a:gd name="connsiteX611" fmla="*/ 785963 w 1318869"/>
                <a:gd name="connsiteY611" fmla="*/ 305121 h 306993"/>
                <a:gd name="connsiteX612" fmla="*/ 787249 w 1318869"/>
                <a:gd name="connsiteY612" fmla="*/ 306994 h 306993"/>
                <a:gd name="connsiteX613" fmla="*/ 788539 w 1318869"/>
                <a:gd name="connsiteY613" fmla="*/ 306994 h 306993"/>
                <a:gd name="connsiteX614" fmla="*/ 789824 w 1318869"/>
                <a:gd name="connsiteY614" fmla="*/ 305121 h 306993"/>
                <a:gd name="connsiteX615" fmla="*/ 791110 w 1318869"/>
                <a:gd name="connsiteY615" fmla="*/ 306057 h 306993"/>
                <a:gd name="connsiteX616" fmla="*/ 792400 w 1318869"/>
                <a:gd name="connsiteY616" fmla="*/ 305121 h 306993"/>
                <a:gd name="connsiteX617" fmla="*/ 793686 w 1318869"/>
                <a:gd name="connsiteY617" fmla="*/ 306057 h 306993"/>
                <a:gd name="connsiteX618" fmla="*/ 794975 w 1318869"/>
                <a:gd name="connsiteY618" fmla="*/ 306057 h 306993"/>
                <a:gd name="connsiteX619" fmla="*/ 796261 w 1318869"/>
                <a:gd name="connsiteY619" fmla="*/ 306994 h 306993"/>
                <a:gd name="connsiteX620" fmla="*/ 797551 w 1318869"/>
                <a:gd name="connsiteY620" fmla="*/ 305121 h 306993"/>
                <a:gd name="connsiteX621" fmla="*/ 798837 w 1318869"/>
                <a:gd name="connsiteY621" fmla="*/ 305121 h 306993"/>
                <a:gd name="connsiteX622" fmla="*/ 800122 w 1318869"/>
                <a:gd name="connsiteY622" fmla="*/ 306057 h 306993"/>
                <a:gd name="connsiteX623" fmla="*/ 801412 w 1318869"/>
                <a:gd name="connsiteY623" fmla="*/ 306994 h 306993"/>
                <a:gd name="connsiteX624" fmla="*/ 802698 w 1318869"/>
                <a:gd name="connsiteY624" fmla="*/ 306994 h 306993"/>
                <a:gd name="connsiteX625" fmla="*/ 803988 w 1318869"/>
                <a:gd name="connsiteY625" fmla="*/ 305121 h 306993"/>
                <a:gd name="connsiteX626" fmla="*/ 805273 w 1318869"/>
                <a:gd name="connsiteY626" fmla="*/ 306994 h 306993"/>
                <a:gd name="connsiteX627" fmla="*/ 806563 w 1318869"/>
                <a:gd name="connsiteY627" fmla="*/ 306057 h 306993"/>
                <a:gd name="connsiteX628" fmla="*/ 807849 w 1318869"/>
                <a:gd name="connsiteY628" fmla="*/ 306057 h 306993"/>
                <a:gd name="connsiteX629" fmla="*/ 809134 w 1318869"/>
                <a:gd name="connsiteY629" fmla="*/ 306994 h 306993"/>
                <a:gd name="connsiteX630" fmla="*/ 810424 w 1318869"/>
                <a:gd name="connsiteY630" fmla="*/ 306994 h 306993"/>
                <a:gd name="connsiteX631" fmla="*/ 811710 w 1318869"/>
                <a:gd name="connsiteY631" fmla="*/ 306057 h 306993"/>
                <a:gd name="connsiteX632" fmla="*/ 813000 w 1318869"/>
                <a:gd name="connsiteY632" fmla="*/ 306994 h 306993"/>
                <a:gd name="connsiteX633" fmla="*/ 814285 w 1318869"/>
                <a:gd name="connsiteY633" fmla="*/ 305121 h 306993"/>
                <a:gd name="connsiteX634" fmla="*/ 815575 w 1318869"/>
                <a:gd name="connsiteY634" fmla="*/ 306057 h 306993"/>
                <a:gd name="connsiteX635" fmla="*/ 816861 w 1318869"/>
                <a:gd name="connsiteY635" fmla="*/ 305121 h 306993"/>
                <a:gd name="connsiteX636" fmla="*/ 818147 w 1318869"/>
                <a:gd name="connsiteY636" fmla="*/ 306994 h 306993"/>
                <a:gd name="connsiteX637" fmla="*/ 819436 w 1318869"/>
                <a:gd name="connsiteY637" fmla="*/ 306057 h 306993"/>
                <a:gd name="connsiteX638" fmla="*/ 820722 w 1318869"/>
                <a:gd name="connsiteY638" fmla="*/ 305121 h 306993"/>
                <a:gd name="connsiteX639" fmla="*/ 822012 w 1318869"/>
                <a:gd name="connsiteY639" fmla="*/ 306994 h 306993"/>
                <a:gd name="connsiteX640" fmla="*/ 823298 w 1318869"/>
                <a:gd name="connsiteY640" fmla="*/ 306057 h 306993"/>
                <a:gd name="connsiteX641" fmla="*/ 824587 w 1318869"/>
                <a:gd name="connsiteY641" fmla="*/ 306994 h 306993"/>
                <a:gd name="connsiteX642" fmla="*/ 825873 w 1318869"/>
                <a:gd name="connsiteY642" fmla="*/ 306057 h 306993"/>
                <a:gd name="connsiteX643" fmla="*/ 827163 w 1318869"/>
                <a:gd name="connsiteY643" fmla="*/ 306994 h 306993"/>
                <a:gd name="connsiteX644" fmla="*/ 828449 w 1318869"/>
                <a:gd name="connsiteY644" fmla="*/ 306057 h 306993"/>
                <a:gd name="connsiteX645" fmla="*/ 829734 w 1318869"/>
                <a:gd name="connsiteY645" fmla="*/ 306057 h 306993"/>
                <a:gd name="connsiteX646" fmla="*/ 831024 w 1318869"/>
                <a:gd name="connsiteY646" fmla="*/ 306994 h 306993"/>
                <a:gd name="connsiteX647" fmla="*/ 832310 w 1318869"/>
                <a:gd name="connsiteY647" fmla="*/ 306994 h 306993"/>
                <a:gd name="connsiteX648" fmla="*/ 833600 w 1318869"/>
                <a:gd name="connsiteY648" fmla="*/ 306994 h 306993"/>
                <a:gd name="connsiteX649" fmla="*/ 834885 w 1318869"/>
                <a:gd name="connsiteY649" fmla="*/ 306994 h 306993"/>
                <a:gd name="connsiteX650" fmla="*/ 836175 w 1318869"/>
                <a:gd name="connsiteY650" fmla="*/ 305121 h 306993"/>
                <a:gd name="connsiteX651" fmla="*/ 837461 w 1318869"/>
                <a:gd name="connsiteY651" fmla="*/ 306994 h 306993"/>
                <a:gd name="connsiteX652" fmla="*/ 838747 w 1318869"/>
                <a:gd name="connsiteY652" fmla="*/ 306057 h 306993"/>
                <a:gd name="connsiteX653" fmla="*/ 840036 w 1318869"/>
                <a:gd name="connsiteY653" fmla="*/ 306994 h 306993"/>
                <a:gd name="connsiteX654" fmla="*/ 841322 w 1318869"/>
                <a:gd name="connsiteY654" fmla="*/ 306057 h 306993"/>
                <a:gd name="connsiteX655" fmla="*/ 842612 w 1318869"/>
                <a:gd name="connsiteY655" fmla="*/ 306994 h 306993"/>
                <a:gd name="connsiteX656" fmla="*/ 843898 w 1318869"/>
                <a:gd name="connsiteY656" fmla="*/ 306994 h 306993"/>
                <a:gd name="connsiteX657" fmla="*/ 845187 w 1318869"/>
                <a:gd name="connsiteY657" fmla="*/ 306057 h 306993"/>
                <a:gd name="connsiteX658" fmla="*/ 846473 w 1318869"/>
                <a:gd name="connsiteY658" fmla="*/ 306994 h 306993"/>
                <a:gd name="connsiteX659" fmla="*/ 847759 w 1318869"/>
                <a:gd name="connsiteY659" fmla="*/ 305121 h 306993"/>
                <a:gd name="connsiteX660" fmla="*/ 849049 w 1318869"/>
                <a:gd name="connsiteY660" fmla="*/ 306994 h 306993"/>
                <a:gd name="connsiteX661" fmla="*/ 850334 w 1318869"/>
                <a:gd name="connsiteY661" fmla="*/ 306057 h 306993"/>
                <a:gd name="connsiteX662" fmla="*/ 851624 w 1318869"/>
                <a:gd name="connsiteY662" fmla="*/ 306057 h 306993"/>
                <a:gd name="connsiteX663" fmla="*/ 852910 w 1318869"/>
                <a:gd name="connsiteY663" fmla="*/ 306057 h 306993"/>
                <a:gd name="connsiteX664" fmla="*/ 854200 w 1318869"/>
                <a:gd name="connsiteY664" fmla="*/ 306994 h 306993"/>
                <a:gd name="connsiteX665" fmla="*/ 855485 w 1318869"/>
                <a:gd name="connsiteY665" fmla="*/ 306994 h 306993"/>
                <a:gd name="connsiteX666" fmla="*/ 856775 w 1318869"/>
                <a:gd name="connsiteY666" fmla="*/ 306994 h 306993"/>
                <a:gd name="connsiteX667" fmla="*/ 858061 w 1318869"/>
                <a:gd name="connsiteY667" fmla="*/ 306057 h 306993"/>
                <a:gd name="connsiteX668" fmla="*/ 859346 w 1318869"/>
                <a:gd name="connsiteY668" fmla="*/ 306994 h 306993"/>
                <a:gd name="connsiteX669" fmla="*/ 860636 w 1318869"/>
                <a:gd name="connsiteY669" fmla="*/ 306994 h 306993"/>
                <a:gd name="connsiteX670" fmla="*/ 861922 w 1318869"/>
                <a:gd name="connsiteY670" fmla="*/ 305121 h 306993"/>
                <a:gd name="connsiteX671" fmla="*/ 863212 w 1318869"/>
                <a:gd name="connsiteY671" fmla="*/ 306057 h 306993"/>
                <a:gd name="connsiteX672" fmla="*/ 864497 w 1318869"/>
                <a:gd name="connsiteY672" fmla="*/ 306994 h 306993"/>
                <a:gd name="connsiteX673" fmla="*/ 865787 w 1318869"/>
                <a:gd name="connsiteY673" fmla="*/ 306057 h 306993"/>
                <a:gd name="connsiteX674" fmla="*/ 867073 w 1318869"/>
                <a:gd name="connsiteY674" fmla="*/ 306057 h 306993"/>
                <a:gd name="connsiteX675" fmla="*/ 868359 w 1318869"/>
                <a:gd name="connsiteY675" fmla="*/ 306057 h 306993"/>
                <a:gd name="connsiteX676" fmla="*/ 869648 w 1318869"/>
                <a:gd name="connsiteY676" fmla="*/ 306994 h 306993"/>
                <a:gd name="connsiteX677" fmla="*/ 870934 w 1318869"/>
                <a:gd name="connsiteY677" fmla="*/ 306057 h 306993"/>
                <a:gd name="connsiteX678" fmla="*/ 872224 w 1318869"/>
                <a:gd name="connsiteY678" fmla="*/ 306994 h 306993"/>
                <a:gd name="connsiteX679" fmla="*/ 873510 w 1318869"/>
                <a:gd name="connsiteY679" fmla="*/ 306994 h 306993"/>
                <a:gd name="connsiteX680" fmla="*/ 874799 w 1318869"/>
                <a:gd name="connsiteY680" fmla="*/ 306994 h 306993"/>
                <a:gd name="connsiteX681" fmla="*/ 876085 w 1318869"/>
                <a:gd name="connsiteY681" fmla="*/ 306994 h 306993"/>
                <a:gd name="connsiteX682" fmla="*/ 877371 w 1318869"/>
                <a:gd name="connsiteY682" fmla="*/ 306057 h 306993"/>
                <a:gd name="connsiteX683" fmla="*/ 878661 w 1318869"/>
                <a:gd name="connsiteY683" fmla="*/ 306994 h 306993"/>
                <a:gd name="connsiteX684" fmla="*/ 879946 w 1318869"/>
                <a:gd name="connsiteY684" fmla="*/ 306994 h 306993"/>
                <a:gd name="connsiteX685" fmla="*/ 881236 w 1318869"/>
                <a:gd name="connsiteY685" fmla="*/ 306057 h 306993"/>
                <a:gd name="connsiteX686" fmla="*/ 882522 w 1318869"/>
                <a:gd name="connsiteY686" fmla="*/ 306994 h 306993"/>
                <a:gd name="connsiteX687" fmla="*/ 883812 w 1318869"/>
                <a:gd name="connsiteY687" fmla="*/ 306057 h 306993"/>
                <a:gd name="connsiteX688" fmla="*/ 885097 w 1318869"/>
                <a:gd name="connsiteY688" fmla="*/ 305121 h 306993"/>
                <a:gd name="connsiteX689" fmla="*/ 886383 w 1318869"/>
                <a:gd name="connsiteY689" fmla="*/ 306057 h 306993"/>
                <a:gd name="connsiteX690" fmla="*/ 887673 w 1318869"/>
                <a:gd name="connsiteY690" fmla="*/ 306994 h 306993"/>
                <a:gd name="connsiteX691" fmla="*/ 888959 w 1318869"/>
                <a:gd name="connsiteY691" fmla="*/ 306994 h 306993"/>
                <a:gd name="connsiteX692" fmla="*/ 890248 w 1318869"/>
                <a:gd name="connsiteY692" fmla="*/ 306994 h 306993"/>
                <a:gd name="connsiteX693" fmla="*/ 891534 w 1318869"/>
                <a:gd name="connsiteY693" fmla="*/ 306057 h 306993"/>
                <a:gd name="connsiteX694" fmla="*/ 892824 w 1318869"/>
                <a:gd name="connsiteY694" fmla="*/ 306994 h 306993"/>
                <a:gd name="connsiteX695" fmla="*/ 894110 w 1318869"/>
                <a:gd name="connsiteY695" fmla="*/ 306994 h 306993"/>
                <a:gd name="connsiteX696" fmla="*/ 895395 w 1318869"/>
                <a:gd name="connsiteY696" fmla="*/ 306994 h 306993"/>
                <a:gd name="connsiteX697" fmla="*/ 896685 w 1318869"/>
                <a:gd name="connsiteY697" fmla="*/ 306994 h 306993"/>
                <a:gd name="connsiteX698" fmla="*/ 897971 w 1318869"/>
                <a:gd name="connsiteY698" fmla="*/ 306057 h 306993"/>
                <a:gd name="connsiteX699" fmla="*/ 899261 w 1318869"/>
                <a:gd name="connsiteY699" fmla="*/ 306994 h 306993"/>
                <a:gd name="connsiteX700" fmla="*/ 900546 w 1318869"/>
                <a:gd name="connsiteY700" fmla="*/ 306994 h 306993"/>
                <a:gd name="connsiteX701" fmla="*/ 901836 w 1318869"/>
                <a:gd name="connsiteY701" fmla="*/ 306057 h 306993"/>
                <a:gd name="connsiteX702" fmla="*/ 903122 w 1318869"/>
                <a:gd name="connsiteY702" fmla="*/ 306994 h 306993"/>
                <a:gd name="connsiteX703" fmla="*/ 904407 w 1318869"/>
                <a:gd name="connsiteY703" fmla="*/ 306994 h 306993"/>
                <a:gd name="connsiteX704" fmla="*/ 905697 w 1318869"/>
                <a:gd name="connsiteY704" fmla="*/ 306057 h 306993"/>
                <a:gd name="connsiteX705" fmla="*/ 906983 w 1318869"/>
                <a:gd name="connsiteY705" fmla="*/ 306994 h 306993"/>
                <a:gd name="connsiteX706" fmla="*/ 908273 w 1318869"/>
                <a:gd name="connsiteY706" fmla="*/ 306994 h 306993"/>
                <a:gd name="connsiteX707" fmla="*/ 909558 w 1318869"/>
                <a:gd name="connsiteY707" fmla="*/ 306057 h 306993"/>
                <a:gd name="connsiteX708" fmla="*/ 910848 w 1318869"/>
                <a:gd name="connsiteY708" fmla="*/ 306994 h 306993"/>
                <a:gd name="connsiteX709" fmla="*/ 912134 w 1318869"/>
                <a:gd name="connsiteY709" fmla="*/ 306994 h 306993"/>
                <a:gd name="connsiteX710" fmla="*/ 913420 w 1318869"/>
                <a:gd name="connsiteY710" fmla="*/ 306994 h 306993"/>
                <a:gd name="connsiteX711" fmla="*/ 914709 w 1318869"/>
                <a:gd name="connsiteY711" fmla="*/ 306057 h 306993"/>
                <a:gd name="connsiteX712" fmla="*/ 915995 w 1318869"/>
                <a:gd name="connsiteY712" fmla="*/ 306994 h 306993"/>
                <a:gd name="connsiteX713" fmla="*/ 917285 w 1318869"/>
                <a:gd name="connsiteY713" fmla="*/ 306994 h 306993"/>
                <a:gd name="connsiteX714" fmla="*/ 918571 w 1318869"/>
                <a:gd name="connsiteY714" fmla="*/ 306057 h 306993"/>
                <a:gd name="connsiteX715" fmla="*/ 919860 w 1318869"/>
                <a:gd name="connsiteY715" fmla="*/ 306994 h 306993"/>
                <a:gd name="connsiteX716" fmla="*/ 921146 w 1318869"/>
                <a:gd name="connsiteY716" fmla="*/ 306057 h 306993"/>
                <a:gd name="connsiteX717" fmla="*/ 922432 w 1318869"/>
                <a:gd name="connsiteY717" fmla="*/ 306057 h 306993"/>
                <a:gd name="connsiteX718" fmla="*/ 923722 w 1318869"/>
                <a:gd name="connsiteY718" fmla="*/ 306994 h 306993"/>
                <a:gd name="connsiteX719" fmla="*/ 925007 w 1318869"/>
                <a:gd name="connsiteY719" fmla="*/ 304184 h 306993"/>
                <a:gd name="connsiteX720" fmla="*/ 926297 w 1318869"/>
                <a:gd name="connsiteY720" fmla="*/ 306057 h 306993"/>
                <a:gd name="connsiteX721" fmla="*/ 927583 w 1318869"/>
                <a:gd name="connsiteY721" fmla="*/ 306057 h 306993"/>
                <a:gd name="connsiteX722" fmla="*/ 928873 w 1318869"/>
                <a:gd name="connsiteY722" fmla="*/ 304184 h 306993"/>
                <a:gd name="connsiteX723" fmla="*/ 930158 w 1318869"/>
                <a:gd name="connsiteY723" fmla="*/ 306994 h 306993"/>
                <a:gd name="connsiteX724" fmla="*/ 931444 w 1318869"/>
                <a:gd name="connsiteY724" fmla="*/ 306994 h 306993"/>
                <a:gd name="connsiteX725" fmla="*/ 932734 w 1318869"/>
                <a:gd name="connsiteY725" fmla="*/ 306994 h 306993"/>
                <a:gd name="connsiteX726" fmla="*/ 934019 w 1318869"/>
                <a:gd name="connsiteY726" fmla="*/ 306994 h 306993"/>
                <a:gd name="connsiteX727" fmla="*/ 935309 w 1318869"/>
                <a:gd name="connsiteY727" fmla="*/ 306994 h 306993"/>
                <a:gd name="connsiteX728" fmla="*/ 936595 w 1318869"/>
                <a:gd name="connsiteY728" fmla="*/ 306994 h 306993"/>
                <a:gd name="connsiteX729" fmla="*/ 937885 w 1318869"/>
                <a:gd name="connsiteY729" fmla="*/ 306994 h 306993"/>
                <a:gd name="connsiteX730" fmla="*/ 939171 w 1318869"/>
                <a:gd name="connsiteY730" fmla="*/ 306994 h 306993"/>
                <a:gd name="connsiteX731" fmla="*/ 940456 w 1318869"/>
                <a:gd name="connsiteY731" fmla="*/ 306994 h 306993"/>
                <a:gd name="connsiteX732" fmla="*/ 941746 w 1318869"/>
                <a:gd name="connsiteY732" fmla="*/ 306994 h 306993"/>
                <a:gd name="connsiteX733" fmla="*/ 943032 w 1318869"/>
                <a:gd name="connsiteY733" fmla="*/ 306994 h 306993"/>
                <a:gd name="connsiteX734" fmla="*/ 944322 w 1318869"/>
                <a:gd name="connsiteY734" fmla="*/ 306994 h 306993"/>
                <a:gd name="connsiteX735" fmla="*/ 945607 w 1318869"/>
                <a:gd name="connsiteY735" fmla="*/ 306994 h 306993"/>
                <a:gd name="connsiteX736" fmla="*/ 946897 w 1318869"/>
                <a:gd name="connsiteY736" fmla="*/ 306994 h 306993"/>
                <a:gd name="connsiteX737" fmla="*/ 948183 w 1318869"/>
                <a:gd name="connsiteY737" fmla="*/ 306994 h 306993"/>
                <a:gd name="connsiteX738" fmla="*/ 949468 w 1318869"/>
                <a:gd name="connsiteY738" fmla="*/ 306994 h 306993"/>
                <a:gd name="connsiteX739" fmla="*/ 950758 w 1318869"/>
                <a:gd name="connsiteY739" fmla="*/ 306057 h 306993"/>
                <a:gd name="connsiteX740" fmla="*/ 952044 w 1318869"/>
                <a:gd name="connsiteY740" fmla="*/ 306057 h 306993"/>
                <a:gd name="connsiteX741" fmla="*/ 953334 w 1318869"/>
                <a:gd name="connsiteY741" fmla="*/ 306994 h 306993"/>
                <a:gd name="connsiteX742" fmla="*/ 954619 w 1318869"/>
                <a:gd name="connsiteY742" fmla="*/ 306994 h 306993"/>
                <a:gd name="connsiteX743" fmla="*/ 955909 w 1318869"/>
                <a:gd name="connsiteY743" fmla="*/ 306994 h 306993"/>
                <a:gd name="connsiteX744" fmla="*/ 957195 w 1318869"/>
                <a:gd name="connsiteY744" fmla="*/ 306994 h 306993"/>
                <a:gd name="connsiteX745" fmla="*/ 958481 w 1318869"/>
                <a:gd name="connsiteY745" fmla="*/ 306994 h 306993"/>
                <a:gd name="connsiteX746" fmla="*/ 959770 w 1318869"/>
                <a:gd name="connsiteY746" fmla="*/ 306994 h 306993"/>
                <a:gd name="connsiteX747" fmla="*/ 961056 w 1318869"/>
                <a:gd name="connsiteY747" fmla="*/ 306994 h 306993"/>
                <a:gd name="connsiteX748" fmla="*/ 962346 w 1318869"/>
                <a:gd name="connsiteY748" fmla="*/ 306994 h 306993"/>
                <a:gd name="connsiteX749" fmla="*/ 963632 w 1318869"/>
                <a:gd name="connsiteY749" fmla="*/ 306994 h 306993"/>
                <a:gd name="connsiteX750" fmla="*/ 964921 w 1318869"/>
                <a:gd name="connsiteY750" fmla="*/ 306994 h 306993"/>
                <a:gd name="connsiteX751" fmla="*/ 966207 w 1318869"/>
                <a:gd name="connsiteY751" fmla="*/ 306994 h 306993"/>
                <a:gd name="connsiteX752" fmla="*/ 967493 w 1318869"/>
                <a:gd name="connsiteY752" fmla="*/ 306994 h 306993"/>
                <a:gd name="connsiteX753" fmla="*/ 968783 w 1318869"/>
                <a:gd name="connsiteY753" fmla="*/ 306994 h 306993"/>
                <a:gd name="connsiteX754" fmla="*/ 970068 w 1318869"/>
                <a:gd name="connsiteY754" fmla="*/ 306994 h 306993"/>
                <a:gd name="connsiteX755" fmla="*/ 971358 w 1318869"/>
                <a:gd name="connsiteY755" fmla="*/ 306994 h 306993"/>
                <a:gd name="connsiteX756" fmla="*/ 972644 w 1318869"/>
                <a:gd name="connsiteY756" fmla="*/ 306994 h 306993"/>
                <a:gd name="connsiteX757" fmla="*/ 973934 w 1318869"/>
                <a:gd name="connsiteY757" fmla="*/ 306994 h 306993"/>
                <a:gd name="connsiteX758" fmla="*/ 975219 w 1318869"/>
                <a:gd name="connsiteY758" fmla="*/ 306994 h 306993"/>
                <a:gd name="connsiteX759" fmla="*/ 976505 w 1318869"/>
                <a:gd name="connsiteY759" fmla="*/ 306994 h 306993"/>
                <a:gd name="connsiteX760" fmla="*/ 977795 w 1318869"/>
                <a:gd name="connsiteY760" fmla="*/ 306994 h 306993"/>
                <a:gd name="connsiteX761" fmla="*/ 979080 w 1318869"/>
                <a:gd name="connsiteY761" fmla="*/ 306994 h 306993"/>
                <a:gd name="connsiteX762" fmla="*/ 980370 w 1318869"/>
                <a:gd name="connsiteY762" fmla="*/ 306994 h 306993"/>
                <a:gd name="connsiteX763" fmla="*/ 981656 w 1318869"/>
                <a:gd name="connsiteY763" fmla="*/ 306994 h 306993"/>
                <a:gd name="connsiteX764" fmla="*/ 982946 w 1318869"/>
                <a:gd name="connsiteY764" fmla="*/ 306057 h 306993"/>
                <a:gd name="connsiteX765" fmla="*/ 984232 w 1318869"/>
                <a:gd name="connsiteY765" fmla="*/ 306994 h 306993"/>
                <a:gd name="connsiteX766" fmla="*/ 985517 w 1318869"/>
                <a:gd name="connsiteY766" fmla="*/ 306994 h 306993"/>
                <a:gd name="connsiteX767" fmla="*/ 986807 w 1318869"/>
                <a:gd name="connsiteY767" fmla="*/ 306994 h 306993"/>
                <a:gd name="connsiteX768" fmla="*/ 988093 w 1318869"/>
                <a:gd name="connsiteY768" fmla="*/ 306994 h 306993"/>
                <a:gd name="connsiteX769" fmla="*/ 989382 w 1318869"/>
                <a:gd name="connsiteY769" fmla="*/ 306994 h 306993"/>
                <a:gd name="connsiteX770" fmla="*/ 990668 w 1318869"/>
                <a:gd name="connsiteY770" fmla="*/ 306994 h 306993"/>
                <a:gd name="connsiteX771" fmla="*/ 991958 w 1318869"/>
                <a:gd name="connsiteY771" fmla="*/ 306994 h 306993"/>
                <a:gd name="connsiteX772" fmla="*/ 993244 w 1318869"/>
                <a:gd name="connsiteY772" fmla="*/ 306994 h 306993"/>
                <a:gd name="connsiteX773" fmla="*/ 994533 w 1318869"/>
                <a:gd name="connsiteY773" fmla="*/ 306994 h 306993"/>
                <a:gd name="connsiteX774" fmla="*/ 995819 w 1318869"/>
                <a:gd name="connsiteY774" fmla="*/ 306994 h 306993"/>
                <a:gd name="connsiteX775" fmla="*/ 997105 w 1318869"/>
                <a:gd name="connsiteY775" fmla="*/ 306994 h 306993"/>
                <a:gd name="connsiteX776" fmla="*/ 998395 w 1318869"/>
                <a:gd name="connsiteY776" fmla="*/ 306057 h 306993"/>
                <a:gd name="connsiteX777" fmla="*/ 999680 w 1318869"/>
                <a:gd name="connsiteY777" fmla="*/ 306994 h 306993"/>
                <a:gd name="connsiteX778" fmla="*/ 1000970 w 1318869"/>
                <a:gd name="connsiteY778" fmla="*/ 306994 h 306993"/>
                <a:gd name="connsiteX779" fmla="*/ 1002256 w 1318869"/>
                <a:gd name="connsiteY779" fmla="*/ 306994 h 306993"/>
                <a:gd name="connsiteX780" fmla="*/ 1003546 w 1318869"/>
                <a:gd name="connsiteY780" fmla="*/ 306994 h 306993"/>
                <a:gd name="connsiteX781" fmla="*/ 1004831 w 1318869"/>
                <a:gd name="connsiteY781" fmla="*/ 306994 h 306993"/>
                <a:gd name="connsiteX782" fmla="*/ 1006117 w 1318869"/>
                <a:gd name="connsiteY782" fmla="*/ 306994 h 306993"/>
                <a:gd name="connsiteX783" fmla="*/ 1007407 w 1318869"/>
                <a:gd name="connsiteY783" fmla="*/ 306994 h 306993"/>
                <a:gd name="connsiteX784" fmla="*/ 1008693 w 1318869"/>
                <a:gd name="connsiteY784" fmla="*/ 306994 h 306993"/>
                <a:gd name="connsiteX785" fmla="*/ 1009982 w 1318869"/>
                <a:gd name="connsiteY785" fmla="*/ 306994 h 306993"/>
                <a:gd name="connsiteX786" fmla="*/ 1011268 w 1318869"/>
                <a:gd name="connsiteY786" fmla="*/ 306994 h 306993"/>
                <a:gd name="connsiteX787" fmla="*/ 1012558 w 1318869"/>
                <a:gd name="connsiteY787" fmla="*/ 306994 h 306993"/>
                <a:gd name="connsiteX788" fmla="*/ 1013844 w 1318869"/>
                <a:gd name="connsiteY788" fmla="*/ 306994 h 306993"/>
                <a:gd name="connsiteX789" fmla="*/ 1015129 w 1318869"/>
                <a:gd name="connsiteY789" fmla="*/ 306994 h 306993"/>
                <a:gd name="connsiteX790" fmla="*/ 1016419 w 1318869"/>
                <a:gd name="connsiteY790" fmla="*/ 306994 h 306993"/>
                <a:gd name="connsiteX791" fmla="*/ 1017705 w 1318869"/>
                <a:gd name="connsiteY791" fmla="*/ 306994 h 306993"/>
                <a:gd name="connsiteX792" fmla="*/ 1018995 w 1318869"/>
                <a:gd name="connsiteY792" fmla="*/ 306994 h 306993"/>
                <a:gd name="connsiteX793" fmla="*/ 1020280 w 1318869"/>
                <a:gd name="connsiteY793" fmla="*/ 306994 h 306993"/>
                <a:gd name="connsiteX794" fmla="*/ 1021570 w 1318869"/>
                <a:gd name="connsiteY794" fmla="*/ 306994 h 306993"/>
                <a:gd name="connsiteX795" fmla="*/ 1022856 w 1318869"/>
                <a:gd name="connsiteY795" fmla="*/ 306994 h 306993"/>
                <a:gd name="connsiteX796" fmla="*/ 1024141 w 1318869"/>
                <a:gd name="connsiteY796" fmla="*/ 306994 h 306993"/>
                <a:gd name="connsiteX797" fmla="*/ 1025431 w 1318869"/>
                <a:gd name="connsiteY797" fmla="*/ 306994 h 306993"/>
                <a:gd name="connsiteX798" fmla="*/ 1026717 w 1318869"/>
                <a:gd name="connsiteY798" fmla="*/ 306994 h 306993"/>
                <a:gd name="connsiteX799" fmla="*/ 1028007 w 1318869"/>
                <a:gd name="connsiteY799" fmla="*/ 306994 h 306993"/>
                <a:gd name="connsiteX800" fmla="*/ 1029292 w 1318869"/>
                <a:gd name="connsiteY800" fmla="*/ 306994 h 306993"/>
                <a:gd name="connsiteX801" fmla="*/ 1030582 w 1318869"/>
                <a:gd name="connsiteY801" fmla="*/ 306994 h 306993"/>
                <a:gd name="connsiteX802" fmla="*/ 1031868 w 1318869"/>
                <a:gd name="connsiteY802" fmla="*/ 306994 h 306993"/>
                <a:gd name="connsiteX803" fmla="*/ 1033158 w 1318869"/>
                <a:gd name="connsiteY803" fmla="*/ 306994 h 306993"/>
                <a:gd name="connsiteX804" fmla="*/ 1034443 w 1318869"/>
                <a:gd name="connsiteY804" fmla="*/ 306994 h 306993"/>
                <a:gd name="connsiteX805" fmla="*/ 1035729 w 1318869"/>
                <a:gd name="connsiteY805" fmla="*/ 306994 h 306993"/>
                <a:gd name="connsiteX806" fmla="*/ 1037019 w 1318869"/>
                <a:gd name="connsiteY806" fmla="*/ 306994 h 306993"/>
                <a:gd name="connsiteX807" fmla="*/ 1038305 w 1318869"/>
                <a:gd name="connsiteY807" fmla="*/ 306994 h 306993"/>
                <a:gd name="connsiteX808" fmla="*/ 1039594 w 1318869"/>
                <a:gd name="connsiteY808" fmla="*/ 306994 h 306993"/>
                <a:gd name="connsiteX809" fmla="*/ 1040880 w 1318869"/>
                <a:gd name="connsiteY809" fmla="*/ 306994 h 306993"/>
                <a:gd name="connsiteX810" fmla="*/ 1042170 w 1318869"/>
                <a:gd name="connsiteY810" fmla="*/ 306994 h 306993"/>
                <a:gd name="connsiteX811" fmla="*/ 1043456 w 1318869"/>
                <a:gd name="connsiteY811" fmla="*/ 306994 h 306993"/>
                <a:gd name="connsiteX812" fmla="*/ 1044741 w 1318869"/>
                <a:gd name="connsiteY812" fmla="*/ 306057 h 306993"/>
                <a:gd name="connsiteX813" fmla="*/ 1046031 w 1318869"/>
                <a:gd name="connsiteY813" fmla="*/ 306057 h 306993"/>
                <a:gd name="connsiteX814" fmla="*/ 1047317 w 1318869"/>
                <a:gd name="connsiteY814" fmla="*/ 306994 h 306993"/>
                <a:gd name="connsiteX815" fmla="*/ 1048607 w 1318869"/>
                <a:gd name="connsiteY815" fmla="*/ 306994 h 306993"/>
                <a:gd name="connsiteX816" fmla="*/ 1049892 w 1318869"/>
                <a:gd name="connsiteY816" fmla="*/ 306994 h 306993"/>
                <a:gd name="connsiteX817" fmla="*/ 1051182 w 1318869"/>
                <a:gd name="connsiteY817" fmla="*/ 306994 h 306993"/>
                <a:gd name="connsiteX818" fmla="*/ 1052468 w 1318869"/>
                <a:gd name="connsiteY818" fmla="*/ 306994 h 306993"/>
                <a:gd name="connsiteX819" fmla="*/ 1053754 w 1318869"/>
                <a:gd name="connsiteY819" fmla="*/ 306994 h 306993"/>
                <a:gd name="connsiteX820" fmla="*/ 1055043 w 1318869"/>
                <a:gd name="connsiteY820" fmla="*/ 306994 h 306993"/>
                <a:gd name="connsiteX821" fmla="*/ 1056329 w 1318869"/>
                <a:gd name="connsiteY821" fmla="*/ 306994 h 306993"/>
                <a:gd name="connsiteX822" fmla="*/ 1057619 w 1318869"/>
                <a:gd name="connsiteY822" fmla="*/ 306994 h 306993"/>
                <a:gd name="connsiteX823" fmla="*/ 1058905 w 1318869"/>
                <a:gd name="connsiteY823" fmla="*/ 306994 h 306993"/>
                <a:gd name="connsiteX824" fmla="*/ 1060194 w 1318869"/>
                <a:gd name="connsiteY824" fmla="*/ 306994 h 306993"/>
                <a:gd name="connsiteX825" fmla="*/ 1061480 w 1318869"/>
                <a:gd name="connsiteY825" fmla="*/ 306994 h 306993"/>
                <a:gd name="connsiteX826" fmla="*/ 1062766 w 1318869"/>
                <a:gd name="connsiteY826" fmla="*/ 306994 h 306993"/>
                <a:gd name="connsiteX827" fmla="*/ 1064056 w 1318869"/>
                <a:gd name="connsiteY827" fmla="*/ 306057 h 306993"/>
                <a:gd name="connsiteX828" fmla="*/ 1065341 w 1318869"/>
                <a:gd name="connsiteY828" fmla="*/ 306994 h 306993"/>
                <a:gd name="connsiteX829" fmla="*/ 1066631 w 1318869"/>
                <a:gd name="connsiteY829" fmla="*/ 306994 h 306993"/>
                <a:gd name="connsiteX830" fmla="*/ 1067917 w 1318869"/>
                <a:gd name="connsiteY830" fmla="*/ 306994 h 306993"/>
                <a:gd name="connsiteX831" fmla="*/ 1069207 w 1318869"/>
                <a:gd name="connsiteY831" fmla="*/ 306994 h 306993"/>
                <a:gd name="connsiteX832" fmla="*/ 1070492 w 1318869"/>
                <a:gd name="connsiteY832" fmla="*/ 306994 h 306993"/>
                <a:gd name="connsiteX833" fmla="*/ 1071778 w 1318869"/>
                <a:gd name="connsiteY833" fmla="*/ 306994 h 306993"/>
                <a:gd name="connsiteX834" fmla="*/ 1073068 w 1318869"/>
                <a:gd name="connsiteY834" fmla="*/ 306994 h 306993"/>
                <a:gd name="connsiteX835" fmla="*/ 1074353 w 1318869"/>
                <a:gd name="connsiteY835" fmla="*/ 306994 h 306993"/>
                <a:gd name="connsiteX836" fmla="*/ 1075643 w 1318869"/>
                <a:gd name="connsiteY836" fmla="*/ 306994 h 306993"/>
                <a:gd name="connsiteX837" fmla="*/ 1076929 w 1318869"/>
                <a:gd name="connsiteY837" fmla="*/ 306057 h 306993"/>
                <a:gd name="connsiteX838" fmla="*/ 1078219 w 1318869"/>
                <a:gd name="connsiteY838" fmla="*/ 306994 h 306993"/>
                <a:gd name="connsiteX839" fmla="*/ 1079505 w 1318869"/>
                <a:gd name="connsiteY839" fmla="*/ 306994 h 306993"/>
                <a:gd name="connsiteX840" fmla="*/ 1080790 w 1318869"/>
                <a:gd name="connsiteY840" fmla="*/ 306994 h 306993"/>
                <a:gd name="connsiteX841" fmla="*/ 1082080 w 1318869"/>
                <a:gd name="connsiteY841" fmla="*/ 306994 h 306993"/>
                <a:gd name="connsiteX842" fmla="*/ 1083366 w 1318869"/>
                <a:gd name="connsiteY842" fmla="*/ 306994 h 306993"/>
                <a:gd name="connsiteX843" fmla="*/ 1084656 w 1318869"/>
                <a:gd name="connsiteY843" fmla="*/ 306994 h 306993"/>
                <a:gd name="connsiteX844" fmla="*/ 1085941 w 1318869"/>
                <a:gd name="connsiteY844" fmla="*/ 306994 h 306993"/>
                <a:gd name="connsiteX845" fmla="*/ 1087231 w 1318869"/>
                <a:gd name="connsiteY845" fmla="*/ 306994 h 306993"/>
                <a:gd name="connsiteX846" fmla="*/ 1088517 w 1318869"/>
                <a:gd name="connsiteY846" fmla="*/ 306994 h 306993"/>
                <a:gd name="connsiteX847" fmla="*/ 1089802 w 1318869"/>
                <a:gd name="connsiteY847" fmla="*/ 306994 h 306993"/>
                <a:gd name="connsiteX848" fmla="*/ 1091092 w 1318869"/>
                <a:gd name="connsiteY848" fmla="*/ 306994 h 306993"/>
                <a:gd name="connsiteX849" fmla="*/ 1092378 w 1318869"/>
                <a:gd name="connsiteY849" fmla="*/ 306994 h 306993"/>
                <a:gd name="connsiteX850" fmla="*/ 1093668 w 1318869"/>
                <a:gd name="connsiteY850" fmla="*/ 306994 h 306993"/>
                <a:gd name="connsiteX851" fmla="*/ 1094953 w 1318869"/>
                <a:gd name="connsiteY851" fmla="*/ 306994 h 306993"/>
                <a:gd name="connsiteX852" fmla="*/ 1096243 w 1318869"/>
                <a:gd name="connsiteY852" fmla="*/ 306994 h 306993"/>
                <a:gd name="connsiteX853" fmla="*/ 1097529 w 1318869"/>
                <a:gd name="connsiteY853" fmla="*/ 306994 h 306993"/>
                <a:gd name="connsiteX854" fmla="*/ 1098815 w 1318869"/>
                <a:gd name="connsiteY854" fmla="*/ 306994 h 306993"/>
                <a:gd name="connsiteX855" fmla="*/ 1100104 w 1318869"/>
                <a:gd name="connsiteY855" fmla="*/ 306994 h 306993"/>
                <a:gd name="connsiteX856" fmla="*/ 1101390 w 1318869"/>
                <a:gd name="connsiteY856" fmla="*/ 306994 h 306993"/>
                <a:gd name="connsiteX857" fmla="*/ 1102680 w 1318869"/>
                <a:gd name="connsiteY857" fmla="*/ 306994 h 306993"/>
                <a:gd name="connsiteX858" fmla="*/ 1103966 w 1318869"/>
                <a:gd name="connsiteY858" fmla="*/ 306994 h 306993"/>
                <a:gd name="connsiteX859" fmla="*/ 1105255 w 1318869"/>
                <a:gd name="connsiteY859" fmla="*/ 306994 h 306993"/>
                <a:gd name="connsiteX860" fmla="*/ 1106541 w 1318869"/>
                <a:gd name="connsiteY860" fmla="*/ 306994 h 306993"/>
                <a:gd name="connsiteX861" fmla="*/ 1107827 w 1318869"/>
                <a:gd name="connsiteY861" fmla="*/ 306994 h 306993"/>
                <a:gd name="connsiteX862" fmla="*/ 1109117 w 1318869"/>
                <a:gd name="connsiteY862" fmla="*/ 306994 h 306993"/>
                <a:gd name="connsiteX863" fmla="*/ 1110402 w 1318869"/>
                <a:gd name="connsiteY863" fmla="*/ 306994 h 306993"/>
                <a:gd name="connsiteX864" fmla="*/ 1111692 w 1318869"/>
                <a:gd name="connsiteY864" fmla="*/ 306994 h 306993"/>
                <a:gd name="connsiteX865" fmla="*/ 1112978 w 1318869"/>
                <a:gd name="connsiteY865" fmla="*/ 306994 h 306993"/>
                <a:gd name="connsiteX866" fmla="*/ 1114268 w 1318869"/>
                <a:gd name="connsiteY866" fmla="*/ 306994 h 306993"/>
                <a:gd name="connsiteX867" fmla="*/ 1115553 w 1318869"/>
                <a:gd name="connsiteY867" fmla="*/ 306994 h 306993"/>
                <a:gd name="connsiteX868" fmla="*/ 1116839 w 1318869"/>
                <a:gd name="connsiteY868" fmla="*/ 306994 h 306993"/>
                <a:gd name="connsiteX869" fmla="*/ 1118129 w 1318869"/>
                <a:gd name="connsiteY869" fmla="*/ 306994 h 306993"/>
                <a:gd name="connsiteX870" fmla="*/ 1119414 w 1318869"/>
                <a:gd name="connsiteY870" fmla="*/ 306994 h 306993"/>
                <a:gd name="connsiteX871" fmla="*/ 1120704 w 1318869"/>
                <a:gd name="connsiteY871" fmla="*/ 306994 h 306993"/>
                <a:gd name="connsiteX872" fmla="*/ 1121990 w 1318869"/>
                <a:gd name="connsiteY872" fmla="*/ 306994 h 306993"/>
                <a:gd name="connsiteX873" fmla="*/ 1123280 w 1318869"/>
                <a:gd name="connsiteY873" fmla="*/ 306994 h 306993"/>
                <a:gd name="connsiteX874" fmla="*/ 1124565 w 1318869"/>
                <a:gd name="connsiteY874" fmla="*/ 306994 h 306993"/>
                <a:gd name="connsiteX875" fmla="*/ 1125851 w 1318869"/>
                <a:gd name="connsiteY875" fmla="*/ 306994 h 306993"/>
                <a:gd name="connsiteX876" fmla="*/ 1127141 w 1318869"/>
                <a:gd name="connsiteY876" fmla="*/ 306994 h 306993"/>
                <a:gd name="connsiteX877" fmla="*/ 1128427 w 1318869"/>
                <a:gd name="connsiteY877" fmla="*/ 306994 h 306993"/>
                <a:gd name="connsiteX878" fmla="*/ 1129717 w 1318869"/>
                <a:gd name="connsiteY878" fmla="*/ 306994 h 306993"/>
                <a:gd name="connsiteX879" fmla="*/ 1131002 w 1318869"/>
                <a:gd name="connsiteY879" fmla="*/ 306994 h 306993"/>
                <a:gd name="connsiteX880" fmla="*/ 1132292 w 1318869"/>
                <a:gd name="connsiteY880" fmla="*/ 306994 h 306993"/>
                <a:gd name="connsiteX881" fmla="*/ 1133578 w 1318869"/>
                <a:gd name="connsiteY881" fmla="*/ 306994 h 306993"/>
                <a:gd name="connsiteX882" fmla="*/ 1134863 w 1318869"/>
                <a:gd name="connsiteY882" fmla="*/ 306994 h 306993"/>
                <a:gd name="connsiteX883" fmla="*/ 1136153 w 1318869"/>
                <a:gd name="connsiteY883" fmla="*/ 306994 h 306993"/>
                <a:gd name="connsiteX884" fmla="*/ 1137439 w 1318869"/>
                <a:gd name="connsiteY884" fmla="*/ 306994 h 306993"/>
                <a:gd name="connsiteX885" fmla="*/ 1138729 w 1318869"/>
                <a:gd name="connsiteY885" fmla="*/ 306994 h 306993"/>
                <a:gd name="connsiteX886" fmla="*/ 1140014 w 1318869"/>
                <a:gd name="connsiteY886" fmla="*/ 306994 h 306993"/>
                <a:gd name="connsiteX887" fmla="*/ 1141304 w 1318869"/>
                <a:gd name="connsiteY887" fmla="*/ 306994 h 306993"/>
                <a:gd name="connsiteX888" fmla="*/ 1142590 w 1318869"/>
                <a:gd name="connsiteY888" fmla="*/ 306994 h 306993"/>
                <a:gd name="connsiteX889" fmla="*/ 1143876 w 1318869"/>
                <a:gd name="connsiteY889" fmla="*/ 306994 h 306993"/>
                <a:gd name="connsiteX890" fmla="*/ 1145165 w 1318869"/>
                <a:gd name="connsiteY890" fmla="*/ 306994 h 306993"/>
                <a:gd name="connsiteX891" fmla="*/ 1146451 w 1318869"/>
                <a:gd name="connsiteY891" fmla="*/ 306994 h 306993"/>
                <a:gd name="connsiteX892" fmla="*/ 1147741 w 1318869"/>
                <a:gd name="connsiteY892" fmla="*/ 306994 h 306993"/>
                <a:gd name="connsiteX893" fmla="*/ 1149027 w 1318869"/>
                <a:gd name="connsiteY893" fmla="*/ 306994 h 306993"/>
                <a:gd name="connsiteX894" fmla="*/ 1150316 w 1318869"/>
                <a:gd name="connsiteY894" fmla="*/ 306994 h 306993"/>
                <a:gd name="connsiteX895" fmla="*/ 1151602 w 1318869"/>
                <a:gd name="connsiteY895" fmla="*/ 306994 h 306993"/>
                <a:gd name="connsiteX896" fmla="*/ 1152888 w 1318869"/>
                <a:gd name="connsiteY896" fmla="*/ 306994 h 306993"/>
                <a:gd name="connsiteX897" fmla="*/ 1154178 w 1318869"/>
                <a:gd name="connsiteY897" fmla="*/ 306994 h 306993"/>
                <a:gd name="connsiteX898" fmla="*/ 1155463 w 1318869"/>
                <a:gd name="connsiteY898" fmla="*/ 306994 h 306993"/>
                <a:gd name="connsiteX899" fmla="*/ 1156753 w 1318869"/>
                <a:gd name="connsiteY899" fmla="*/ 306994 h 306993"/>
                <a:gd name="connsiteX900" fmla="*/ 1158039 w 1318869"/>
                <a:gd name="connsiteY900" fmla="*/ 306994 h 306993"/>
                <a:gd name="connsiteX901" fmla="*/ 1159329 w 1318869"/>
                <a:gd name="connsiteY901" fmla="*/ 306994 h 306993"/>
                <a:gd name="connsiteX902" fmla="*/ 1160614 w 1318869"/>
                <a:gd name="connsiteY902" fmla="*/ 306994 h 306993"/>
                <a:gd name="connsiteX903" fmla="*/ 1161900 w 1318869"/>
                <a:gd name="connsiteY903" fmla="*/ 306994 h 306993"/>
                <a:gd name="connsiteX904" fmla="*/ 1163190 w 1318869"/>
                <a:gd name="connsiteY904" fmla="*/ 306994 h 306993"/>
                <a:gd name="connsiteX905" fmla="*/ 1164475 w 1318869"/>
                <a:gd name="connsiteY905" fmla="*/ 306994 h 306993"/>
                <a:gd name="connsiteX906" fmla="*/ 1165765 w 1318869"/>
                <a:gd name="connsiteY906" fmla="*/ 306994 h 306993"/>
                <a:gd name="connsiteX907" fmla="*/ 1167051 w 1318869"/>
                <a:gd name="connsiteY907" fmla="*/ 306994 h 306993"/>
                <a:gd name="connsiteX908" fmla="*/ 1168341 w 1318869"/>
                <a:gd name="connsiteY908" fmla="*/ 306994 h 306993"/>
                <a:gd name="connsiteX909" fmla="*/ 1169626 w 1318869"/>
                <a:gd name="connsiteY909" fmla="*/ 306994 h 306993"/>
                <a:gd name="connsiteX910" fmla="*/ 1170912 w 1318869"/>
                <a:gd name="connsiteY910" fmla="*/ 306994 h 306993"/>
                <a:gd name="connsiteX911" fmla="*/ 1172202 w 1318869"/>
                <a:gd name="connsiteY911" fmla="*/ 306994 h 306993"/>
                <a:gd name="connsiteX912" fmla="*/ 1173488 w 1318869"/>
                <a:gd name="connsiteY912" fmla="*/ 306994 h 306993"/>
                <a:gd name="connsiteX913" fmla="*/ 1174777 w 1318869"/>
                <a:gd name="connsiteY913" fmla="*/ 306994 h 306993"/>
                <a:gd name="connsiteX914" fmla="*/ 1176063 w 1318869"/>
                <a:gd name="connsiteY914" fmla="*/ 306994 h 306993"/>
                <a:gd name="connsiteX915" fmla="*/ 1177353 w 1318869"/>
                <a:gd name="connsiteY915" fmla="*/ 306994 h 306993"/>
                <a:gd name="connsiteX916" fmla="*/ 1178639 w 1318869"/>
                <a:gd name="connsiteY916" fmla="*/ 306994 h 306993"/>
                <a:gd name="connsiteX917" fmla="*/ 1179928 w 1318869"/>
                <a:gd name="connsiteY917" fmla="*/ 306994 h 306993"/>
                <a:gd name="connsiteX918" fmla="*/ 1181214 w 1318869"/>
                <a:gd name="connsiteY918" fmla="*/ 306994 h 306993"/>
                <a:gd name="connsiteX919" fmla="*/ 1182500 w 1318869"/>
                <a:gd name="connsiteY919" fmla="*/ 306994 h 306993"/>
                <a:gd name="connsiteX920" fmla="*/ 1183790 w 1318869"/>
                <a:gd name="connsiteY920" fmla="*/ 306994 h 306993"/>
                <a:gd name="connsiteX921" fmla="*/ 1185075 w 1318869"/>
                <a:gd name="connsiteY921" fmla="*/ 306994 h 306993"/>
                <a:gd name="connsiteX922" fmla="*/ 1186365 w 1318869"/>
                <a:gd name="connsiteY922" fmla="*/ 306994 h 306993"/>
                <a:gd name="connsiteX923" fmla="*/ 1187651 w 1318869"/>
                <a:gd name="connsiteY923" fmla="*/ 306994 h 306993"/>
                <a:gd name="connsiteX924" fmla="*/ 1188941 w 1318869"/>
                <a:gd name="connsiteY924" fmla="*/ 306994 h 306993"/>
                <a:gd name="connsiteX925" fmla="*/ 1190226 w 1318869"/>
                <a:gd name="connsiteY925" fmla="*/ 306994 h 306993"/>
                <a:gd name="connsiteX926" fmla="*/ 1191512 w 1318869"/>
                <a:gd name="connsiteY926" fmla="*/ 306994 h 306993"/>
                <a:gd name="connsiteX927" fmla="*/ 1192802 w 1318869"/>
                <a:gd name="connsiteY927" fmla="*/ 306994 h 306993"/>
                <a:gd name="connsiteX928" fmla="*/ 1194088 w 1318869"/>
                <a:gd name="connsiteY928" fmla="*/ 306994 h 306993"/>
                <a:gd name="connsiteX929" fmla="*/ 1195377 w 1318869"/>
                <a:gd name="connsiteY929" fmla="*/ 306994 h 306993"/>
                <a:gd name="connsiteX930" fmla="*/ 1196663 w 1318869"/>
                <a:gd name="connsiteY930" fmla="*/ 306994 h 306993"/>
                <a:gd name="connsiteX931" fmla="*/ 1197953 w 1318869"/>
                <a:gd name="connsiteY931" fmla="*/ 306994 h 306993"/>
                <a:gd name="connsiteX932" fmla="*/ 1199239 w 1318869"/>
                <a:gd name="connsiteY932" fmla="*/ 306994 h 306993"/>
                <a:gd name="connsiteX933" fmla="*/ 1200524 w 1318869"/>
                <a:gd name="connsiteY933" fmla="*/ 306994 h 306993"/>
                <a:gd name="connsiteX934" fmla="*/ 1201814 w 1318869"/>
                <a:gd name="connsiteY934" fmla="*/ 306994 h 306993"/>
                <a:gd name="connsiteX935" fmla="*/ 1203100 w 1318869"/>
                <a:gd name="connsiteY935" fmla="*/ 306994 h 306993"/>
                <a:gd name="connsiteX936" fmla="*/ 1204390 w 1318869"/>
                <a:gd name="connsiteY936" fmla="*/ 306994 h 306993"/>
                <a:gd name="connsiteX937" fmla="*/ 1205675 w 1318869"/>
                <a:gd name="connsiteY937" fmla="*/ 306994 h 306993"/>
                <a:gd name="connsiteX938" fmla="*/ 1206965 w 1318869"/>
                <a:gd name="connsiteY938" fmla="*/ 306994 h 306993"/>
                <a:gd name="connsiteX939" fmla="*/ 1208251 w 1318869"/>
                <a:gd name="connsiteY939" fmla="*/ 306994 h 306993"/>
                <a:gd name="connsiteX940" fmla="*/ 1209536 w 1318869"/>
                <a:gd name="connsiteY940" fmla="*/ 306994 h 306993"/>
                <a:gd name="connsiteX941" fmla="*/ 1210826 w 1318869"/>
                <a:gd name="connsiteY941" fmla="*/ 306994 h 306993"/>
                <a:gd name="connsiteX942" fmla="*/ 1212112 w 1318869"/>
                <a:gd name="connsiteY942" fmla="*/ 306994 h 306993"/>
                <a:gd name="connsiteX943" fmla="*/ 1213402 w 1318869"/>
                <a:gd name="connsiteY943" fmla="*/ 306994 h 306993"/>
                <a:gd name="connsiteX944" fmla="*/ 1214687 w 1318869"/>
                <a:gd name="connsiteY944" fmla="*/ 306994 h 306993"/>
                <a:gd name="connsiteX945" fmla="*/ 1215977 w 1318869"/>
                <a:gd name="connsiteY945" fmla="*/ 306994 h 306993"/>
                <a:gd name="connsiteX946" fmla="*/ 1217263 w 1318869"/>
                <a:gd name="connsiteY946" fmla="*/ 306994 h 306993"/>
                <a:gd name="connsiteX947" fmla="*/ 1218553 w 1318869"/>
                <a:gd name="connsiteY947" fmla="*/ 306994 h 306993"/>
                <a:gd name="connsiteX948" fmla="*/ 1219838 w 1318869"/>
                <a:gd name="connsiteY948" fmla="*/ 306994 h 306993"/>
                <a:gd name="connsiteX949" fmla="*/ 1221124 w 1318869"/>
                <a:gd name="connsiteY949" fmla="*/ 306994 h 306993"/>
                <a:gd name="connsiteX950" fmla="*/ 1222414 w 1318869"/>
                <a:gd name="connsiteY950" fmla="*/ 306994 h 306993"/>
                <a:gd name="connsiteX951" fmla="*/ 1223700 w 1318869"/>
                <a:gd name="connsiteY951" fmla="*/ 306994 h 306993"/>
                <a:gd name="connsiteX952" fmla="*/ 1224989 w 1318869"/>
                <a:gd name="connsiteY952" fmla="*/ 306994 h 306993"/>
                <a:gd name="connsiteX953" fmla="*/ 1226275 w 1318869"/>
                <a:gd name="connsiteY953" fmla="*/ 306994 h 306993"/>
                <a:gd name="connsiteX954" fmla="*/ 1227565 w 1318869"/>
                <a:gd name="connsiteY954" fmla="*/ 306994 h 306993"/>
                <a:gd name="connsiteX955" fmla="*/ 1228851 w 1318869"/>
                <a:gd name="connsiteY955" fmla="*/ 306994 h 306993"/>
                <a:gd name="connsiteX956" fmla="*/ 1230136 w 1318869"/>
                <a:gd name="connsiteY956" fmla="*/ 306994 h 306993"/>
                <a:gd name="connsiteX957" fmla="*/ 1231426 w 1318869"/>
                <a:gd name="connsiteY957" fmla="*/ 306994 h 306993"/>
                <a:gd name="connsiteX958" fmla="*/ 1232712 w 1318869"/>
                <a:gd name="connsiteY958" fmla="*/ 306994 h 306993"/>
                <a:gd name="connsiteX959" fmla="*/ 1234002 w 1318869"/>
                <a:gd name="connsiteY959" fmla="*/ 306994 h 306993"/>
                <a:gd name="connsiteX960" fmla="*/ 1235287 w 1318869"/>
                <a:gd name="connsiteY960" fmla="*/ 306994 h 306993"/>
                <a:gd name="connsiteX961" fmla="*/ 1236577 w 1318869"/>
                <a:gd name="connsiteY961" fmla="*/ 306994 h 306993"/>
                <a:gd name="connsiteX962" fmla="*/ 1237863 w 1318869"/>
                <a:gd name="connsiteY962" fmla="*/ 306994 h 306993"/>
                <a:gd name="connsiteX963" fmla="*/ 1239149 w 1318869"/>
                <a:gd name="connsiteY963" fmla="*/ 306994 h 306993"/>
                <a:gd name="connsiteX964" fmla="*/ 1240438 w 1318869"/>
                <a:gd name="connsiteY964" fmla="*/ 306994 h 306993"/>
                <a:gd name="connsiteX965" fmla="*/ 1241724 w 1318869"/>
                <a:gd name="connsiteY965" fmla="*/ 306994 h 306993"/>
                <a:gd name="connsiteX966" fmla="*/ 1243014 w 1318869"/>
                <a:gd name="connsiteY966" fmla="*/ 306994 h 306993"/>
                <a:gd name="connsiteX967" fmla="*/ 1244300 w 1318869"/>
                <a:gd name="connsiteY967" fmla="*/ 306994 h 306993"/>
                <a:gd name="connsiteX968" fmla="*/ 1245589 w 1318869"/>
                <a:gd name="connsiteY968" fmla="*/ 306994 h 306993"/>
                <a:gd name="connsiteX969" fmla="*/ 1246875 w 1318869"/>
                <a:gd name="connsiteY969" fmla="*/ 306994 h 306993"/>
                <a:gd name="connsiteX970" fmla="*/ 1248161 w 1318869"/>
                <a:gd name="connsiteY970" fmla="*/ 306994 h 306993"/>
                <a:gd name="connsiteX971" fmla="*/ 1249451 w 1318869"/>
                <a:gd name="connsiteY971" fmla="*/ 306994 h 306993"/>
                <a:gd name="connsiteX972" fmla="*/ 1250736 w 1318869"/>
                <a:gd name="connsiteY972" fmla="*/ 306994 h 306993"/>
                <a:gd name="connsiteX973" fmla="*/ 1252026 w 1318869"/>
                <a:gd name="connsiteY973" fmla="*/ 306994 h 306993"/>
                <a:gd name="connsiteX974" fmla="*/ 1253312 w 1318869"/>
                <a:gd name="connsiteY974" fmla="*/ 306994 h 306993"/>
                <a:gd name="connsiteX975" fmla="*/ 1254602 w 1318869"/>
                <a:gd name="connsiteY975" fmla="*/ 306994 h 306993"/>
                <a:gd name="connsiteX976" fmla="*/ 1255887 w 1318869"/>
                <a:gd name="connsiteY976" fmla="*/ 306994 h 306993"/>
                <a:gd name="connsiteX977" fmla="*/ 1257173 w 1318869"/>
                <a:gd name="connsiteY977" fmla="*/ 306994 h 306993"/>
                <a:gd name="connsiteX978" fmla="*/ 1258463 w 1318869"/>
                <a:gd name="connsiteY978" fmla="*/ 306994 h 306993"/>
                <a:gd name="connsiteX979" fmla="*/ 1259748 w 1318869"/>
                <a:gd name="connsiteY979" fmla="*/ 306994 h 306993"/>
                <a:gd name="connsiteX980" fmla="*/ 1261038 w 1318869"/>
                <a:gd name="connsiteY980" fmla="*/ 306994 h 306993"/>
                <a:gd name="connsiteX981" fmla="*/ 1262324 w 1318869"/>
                <a:gd name="connsiteY981" fmla="*/ 306994 h 306993"/>
                <a:gd name="connsiteX982" fmla="*/ 1263614 w 1318869"/>
                <a:gd name="connsiteY982" fmla="*/ 306994 h 306993"/>
                <a:gd name="connsiteX983" fmla="*/ 1264899 w 1318869"/>
                <a:gd name="connsiteY983" fmla="*/ 306994 h 306993"/>
                <a:gd name="connsiteX984" fmla="*/ 1266185 w 1318869"/>
                <a:gd name="connsiteY984" fmla="*/ 306994 h 306993"/>
                <a:gd name="connsiteX985" fmla="*/ 1267475 w 1318869"/>
                <a:gd name="connsiteY985" fmla="*/ 306994 h 306993"/>
                <a:gd name="connsiteX986" fmla="*/ 1268761 w 1318869"/>
                <a:gd name="connsiteY986" fmla="*/ 306994 h 306993"/>
                <a:gd name="connsiteX987" fmla="*/ 1270050 w 1318869"/>
                <a:gd name="connsiteY987" fmla="*/ 306994 h 306993"/>
                <a:gd name="connsiteX988" fmla="*/ 1271336 w 1318869"/>
                <a:gd name="connsiteY988" fmla="*/ 306994 h 306993"/>
                <a:gd name="connsiteX989" fmla="*/ 1272626 w 1318869"/>
                <a:gd name="connsiteY989" fmla="*/ 306994 h 306993"/>
                <a:gd name="connsiteX990" fmla="*/ 1273912 w 1318869"/>
                <a:gd name="connsiteY990" fmla="*/ 306994 h 306993"/>
                <a:gd name="connsiteX991" fmla="*/ 1275197 w 1318869"/>
                <a:gd name="connsiteY991" fmla="*/ 306994 h 306993"/>
                <a:gd name="connsiteX992" fmla="*/ 1276487 w 1318869"/>
                <a:gd name="connsiteY992" fmla="*/ 306994 h 306993"/>
                <a:gd name="connsiteX993" fmla="*/ 1277773 w 1318869"/>
                <a:gd name="connsiteY993" fmla="*/ 306994 h 306993"/>
                <a:gd name="connsiteX994" fmla="*/ 1279063 w 1318869"/>
                <a:gd name="connsiteY994" fmla="*/ 306994 h 306993"/>
                <a:gd name="connsiteX995" fmla="*/ 1280348 w 1318869"/>
                <a:gd name="connsiteY995" fmla="*/ 306994 h 306993"/>
                <a:gd name="connsiteX996" fmla="*/ 1281638 w 1318869"/>
                <a:gd name="connsiteY996" fmla="*/ 306994 h 306993"/>
                <a:gd name="connsiteX997" fmla="*/ 1282924 w 1318869"/>
                <a:gd name="connsiteY997" fmla="*/ 306994 h 306993"/>
                <a:gd name="connsiteX998" fmla="*/ 1284210 w 1318869"/>
                <a:gd name="connsiteY998" fmla="*/ 306994 h 306993"/>
                <a:gd name="connsiteX999" fmla="*/ 1285499 w 1318869"/>
                <a:gd name="connsiteY999" fmla="*/ 306994 h 306993"/>
                <a:gd name="connsiteX1000" fmla="*/ 1286785 w 1318869"/>
                <a:gd name="connsiteY1000" fmla="*/ 304184 h 306993"/>
                <a:gd name="connsiteX1001" fmla="*/ 1288075 w 1318869"/>
                <a:gd name="connsiteY1001" fmla="*/ 306994 h 306993"/>
                <a:gd name="connsiteX1002" fmla="*/ 1289361 w 1318869"/>
                <a:gd name="connsiteY1002" fmla="*/ 306994 h 306993"/>
                <a:gd name="connsiteX1003" fmla="*/ 1290650 w 1318869"/>
                <a:gd name="connsiteY1003" fmla="*/ 306994 h 306993"/>
                <a:gd name="connsiteX1004" fmla="*/ 1291936 w 1318869"/>
                <a:gd name="connsiteY1004" fmla="*/ 306994 h 306993"/>
                <a:gd name="connsiteX1005" fmla="*/ 1293222 w 1318869"/>
                <a:gd name="connsiteY1005" fmla="*/ 306994 h 306993"/>
                <a:gd name="connsiteX1006" fmla="*/ 1294512 w 1318869"/>
                <a:gd name="connsiteY1006" fmla="*/ 306994 h 306993"/>
                <a:gd name="connsiteX1007" fmla="*/ 1295797 w 1318869"/>
                <a:gd name="connsiteY1007" fmla="*/ 306994 h 306993"/>
                <a:gd name="connsiteX1008" fmla="*/ 1297087 w 1318869"/>
                <a:gd name="connsiteY1008" fmla="*/ 306994 h 306993"/>
                <a:gd name="connsiteX1009" fmla="*/ 1298373 w 1318869"/>
                <a:gd name="connsiteY1009" fmla="*/ 306057 h 306993"/>
                <a:gd name="connsiteX1010" fmla="*/ 1299663 w 1318869"/>
                <a:gd name="connsiteY1010" fmla="*/ 306994 h 306993"/>
                <a:gd name="connsiteX1011" fmla="*/ 1300948 w 1318869"/>
                <a:gd name="connsiteY1011" fmla="*/ 306994 h 306993"/>
                <a:gd name="connsiteX1012" fmla="*/ 1302234 w 1318869"/>
                <a:gd name="connsiteY1012" fmla="*/ 306994 h 306993"/>
                <a:gd name="connsiteX1013" fmla="*/ 1303524 w 1318869"/>
                <a:gd name="connsiteY1013" fmla="*/ 306994 h 306993"/>
                <a:gd name="connsiteX1014" fmla="*/ 1304809 w 1318869"/>
                <a:gd name="connsiteY1014" fmla="*/ 306994 h 306993"/>
                <a:gd name="connsiteX1015" fmla="*/ 1306099 w 1318869"/>
                <a:gd name="connsiteY1015" fmla="*/ 306994 h 306993"/>
                <a:gd name="connsiteX1016" fmla="*/ 1307385 w 1318869"/>
                <a:gd name="connsiteY1016" fmla="*/ 306994 h 306993"/>
                <a:gd name="connsiteX1017" fmla="*/ 1308675 w 1318869"/>
                <a:gd name="connsiteY1017" fmla="*/ 306994 h 306993"/>
                <a:gd name="connsiteX1018" fmla="*/ 1309960 w 1318869"/>
                <a:gd name="connsiteY1018" fmla="*/ 306994 h 306993"/>
                <a:gd name="connsiteX1019" fmla="*/ 1311246 w 1318869"/>
                <a:gd name="connsiteY1019" fmla="*/ 306994 h 306993"/>
                <a:gd name="connsiteX1020" fmla="*/ 1312536 w 1318869"/>
                <a:gd name="connsiteY1020" fmla="*/ 306994 h 306993"/>
                <a:gd name="connsiteX1021" fmla="*/ 1313822 w 1318869"/>
                <a:gd name="connsiteY1021" fmla="*/ 306994 h 306993"/>
                <a:gd name="connsiteX1022" fmla="*/ 1315111 w 1318869"/>
                <a:gd name="connsiteY1022" fmla="*/ 306994 h 306993"/>
                <a:gd name="connsiteX1023" fmla="*/ 1316397 w 1318869"/>
                <a:gd name="connsiteY1023" fmla="*/ 306994 h 306993"/>
                <a:gd name="connsiteX1024" fmla="*/ 1317687 w 1318869"/>
                <a:gd name="connsiteY1024" fmla="*/ 306994 h 306993"/>
                <a:gd name="connsiteX1025" fmla="*/ 1318870 w 1318869"/>
                <a:gd name="connsiteY1025" fmla="*/ 306994 h 30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306993">
                  <a:moveTo>
                    <a:pt x="0" y="306994"/>
                  </a:moveTo>
                  <a:lnTo>
                    <a:pt x="608" y="306994"/>
                  </a:lnTo>
                  <a:lnTo>
                    <a:pt x="1898" y="306994"/>
                  </a:lnTo>
                  <a:lnTo>
                    <a:pt x="3183" y="306994"/>
                  </a:lnTo>
                  <a:lnTo>
                    <a:pt x="4469" y="306994"/>
                  </a:lnTo>
                  <a:lnTo>
                    <a:pt x="5759" y="306994"/>
                  </a:lnTo>
                  <a:lnTo>
                    <a:pt x="7045" y="306994"/>
                  </a:lnTo>
                  <a:lnTo>
                    <a:pt x="8334" y="306994"/>
                  </a:lnTo>
                  <a:lnTo>
                    <a:pt x="9620" y="306994"/>
                  </a:lnTo>
                  <a:lnTo>
                    <a:pt x="10910" y="306994"/>
                  </a:lnTo>
                  <a:lnTo>
                    <a:pt x="12196" y="306994"/>
                  </a:lnTo>
                  <a:lnTo>
                    <a:pt x="13481" y="306994"/>
                  </a:lnTo>
                  <a:lnTo>
                    <a:pt x="14771" y="306994"/>
                  </a:lnTo>
                  <a:lnTo>
                    <a:pt x="16057" y="306994"/>
                  </a:lnTo>
                  <a:lnTo>
                    <a:pt x="17347" y="305121"/>
                  </a:lnTo>
                  <a:lnTo>
                    <a:pt x="18632" y="306994"/>
                  </a:lnTo>
                  <a:lnTo>
                    <a:pt x="19922" y="306994"/>
                  </a:lnTo>
                  <a:lnTo>
                    <a:pt x="21208" y="306057"/>
                  </a:lnTo>
                  <a:lnTo>
                    <a:pt x="22494" y="306994"/>
                  </a:lnTo>
                  <a:lnTo>
                    <a:pt x="23783" y="306994"/>
                  </a:lnTo>
                  <a:lnTo>
                    <a:pt x="25069" y="306994"/>
                  </a:lnTo>
                  <a:lnTo>
                    <a:pt x="26359" y="306994"/>
                  </a:lnTo>
                  <a:lnTo>
                    <a:pt x="27645" y="306057"/>
                  </a:lnTo>
                  <a:lnTo>
                    <a:pt x="28934" y="305121"/>
                  </a:lnTo>
                  <a:lnTo>
                    <a:pt x="30220" y="306057"/>
                  </a:lnTo>
                  <a:lnTo>
                    <a:pt x="31506" y="306994"/>
                  </a:lnTo>
                  <a:lnTo>
                    <a:pt x="32796" y="306994"/>
                  </a:lnTo>
                  <a:lnTo>
                    <a:pt x="34081" y="306994"/>
                  </a:lnTo>
                  <a:lnTo>
                    <a:pt x="35371" y="306994"/>
                  </a:lnTo>
                  <a:lnTo>
                    <a:pt x="36657" y="305121"/>
                  </a:lnTo>
                  <a:lnTo>
                    <a:pt x="37947" y="306994"/>
                  </a:lnTo>
                  <a:lnTo>
                    <a:pt x="39232" y="306994"/>
                  </a:lnTo>
                  <a:lnTo>
                    <a:pt x="40518" y="306994"/>
                  </a:lnTo>
                  <a:lnTo>
                    <a:pt x="41808" y="306994"/>
                  </a:lnTo>
                  <a:lnTo>
                    <a:pt x="43093" y="306994"/>
                  </a:lnTo>
                  <a:lnTo>
                    <a:pt x="44383" y="306994"/>
                  </a:lnTo>
                  <a:lnTo>
                    <a:pt x="45669" y="306994"/>
                  </a:lnTo>
                  <a:lnTo>
                    <a:pt x="46959" y="306994"/>
                  </a:lnTo>
                  <a:lnTo>
                    <a:pt x="48244" y="306994"/>
                  </a:lnTo>
                  <a:lnTo>
                    <a:pt x="49534" y="302315"/>
                  </a:lnTo>
                  <a:lnTo>
                    <a:pt x="50820" y="306057"/>
                  </a:lnTo>
                  <a:lnTo>
                    <a:pt x="52106" y="306057"/>
                  </a:lnTo>
                  <a:lnTo>
                    <a:pt x="53395" y="306057"/>
                  </a:lnTo>
                  <a:lnTo>
                    <a:pt x="54681" y="306057"/>
                  </a:lnTo>
                  <a:lnTo>
                    <a:pt x="55971" y="306057"/>
                  </a:lnTo>
                  <a:lnTo>
                    <a:pt x="57257" y="304184"/>
                  </a:lnTo>
                  <a:lnTo>
                    <a:pt x="58546" y="305121"/>
                  </a:lnTo>
                  <a:lnTo>
                    <a:pt x="59832" y="305121"/>
                  </a:lnTo>
                  <a:lnTo>
                    <a:pt x="61118" y="306994"/>
                  </a:lnTo>
                  <a:lnTo>
                    <a:pt x="62408" y="306994"/>
                  </a:lnTo>
                  <a:lnTo>
                    <a:pt x="63693" y="305121"/>
                  </a:lnTo>
                  <a:lnTo>
                    <a:pt x="64983" y="306057"/>
                  </a:lnTo>
                  <a:lnTo>
                    <a:pt x="66269" y="305121"/>
                  </a:lnTo>
                  <a:lnTo>
                    <a:pt x="67559" y="306994"/>
                  </a:lnTo>
                  <a:lnTo>
                    <a:pt x="68844" y="305121"/>
                  </a:lnTo>
                  <a:lnTo>
                    <a:pt x="70130" y="306057"/>
                  </a:lnTo>
                  <a:lnTo>
                    <a:pt x="71420" y="305121"/>
                  </a:lnTo>
                  <a:lnTo>
                    <a:pt x="72706" y="303252"/>
                  </a:lnTo>
                  <a:lnTo>
                    <a:pt x="73995" y="306057"/>
                  </a:lnTo>
                  <a:lnTo>
                    <a:pt x="75281" y="301379"/>
                  </a:lnTo>
                  <a:lnTo>
                    <a:pt x="76571" y="300442"/>
                  </a:lnTo>
                  <a:lnTo>
                    <a:pt x="77857" y="304184"/>
                  </a:lnTo>
                  <a:lnTo>
                    <a:pt x="79142" y="301379"/>
                  </a:lnTo>
                  <a:lnTo>
                    <a:pt x="80432" y="306994"/>
                  </a:lnTo>
                  <a:lnTo>
                    <a:pt x="81718" y="304184"/>
                  </a:lnTo>
                  <a:lnTo>
                    <a:pt x="83008" y="303252"/>
                  </a:lnTo>
                  <a:lnTo>
                    <a:pt x="84293" y="306057"/>
                  </a:lnTo>
                  <a:lnTo>
                    <a:pt x="85583" y="306057"/>
                  </a:lnTo>
                  <a:lnTo>
                    <a:pt x="86869" y="306057"/>
                  </a:lnTo>
                  <a:lnTo>
                    <a:pt x="88154" y="306994"/>
                  </a:lnTo>
                  <a:lnTo>
                    <a:pt x="89444" y="306057"/>
                  </a:lnTo>
                  <a:lnTo>
                    <a:pt x="90730" y="305121"/>
                  </a:lnTo>
                  <a:lnTo>
                    <a:pt x="92020" y="301379"/>
                  </a:lnTo>
                  <a:lnTo>
                    <a:pt x="93305" y="306057"/>
                  </a:lnTo>
                  <a:lnTo>
                    <a:pt x="94595" y="306057"/>
                  </a:lnTo>
                  <a:lnTo>
                    <a:pt x="95881" y="306994"/>
                  </a:lnTo>
                  <a:lnTo>
                    <a:pt x="97167" y="306057"/>
                  </a:lnTo>
                  <a:lnTo>
                    <a:pt x="98456" y="306057"/>
                  </a:lnTo>
                  <a:lnTo>
                    <a:pt x="99742" y="305121"/>
                  </a:lnTo>
                  <a:lnTo>
                    <a:pt x="101032" y="304184"/>
                  </a:lnTo>
                  <a:lnTo>
                    <a:pt x="102318" y="303252"/>
                  </a:lnTo>
                  <a:lnTo>
                    <a:pt x="103607" y="305121"/>
                  </a:lnTo>
                  <a:lnTo>
                    <a:pt x="104893" y="306057"/>
                  </a:lnTo>
                  <a:lnTo>
                    <a:pt x="106179" y="304184"/>
                  </a:lnTo>
                  <a:lnTo>
                    <a:pt x="107469" y="305121"/>
                  </a:lnTo>
                  <a:lnTo>
                    <a:pt x="108754" y="305121"/>
                  </a:lnTo>
                  <a:lnTo>
                    <a:pt x="110044" y="306057"/>
                  </a:lnTo>
                  <a:lnTo>
                    <a:pt x="111330" y="306057"/>
                  </a:lnTo>
                  <a:lnTo>
                    <a:pt x="112620" y="301379"/>
                  </a:lnTo>
                  <a:lnTo>
                    <a:pt x="113905" y="303252"/>
                  </a:lnTo>
                  <a:lnTo>
                    <a:pt x="115191" y="306057"/>
                  </a:lnTo>
                  <a:lnTo>
                    <a:pt x="116481" y="306057"/>
                  </a:lnTo>
                  <a:lnTo>
                    <a:pt x="117767" y="304184"/>
                  </a:lnTo>
                  <a:lnTo>
                    <a:pt x="119056" y="294827"/>
                  </a:lnTo>
                  <a:lnTo>
                    <a:pt x="120342" y="302315"/>
                  </a:lnTo>
                  <a:lnTo>
                    <a:pt x="121632" y="305121"/>
                  </a:lnTo>
                  <a:lnTo>
                    <a:pt x="122918" y="306994"/>
                  </a:lnTo>
                  <a:lnTo>
                    <a:pt x="124203" y="305121"/>
                  </a:lnTo>
                  <a:lnTo>
                    <a:pt x="125493" y="306057"/>
                  </a:lnTo>
                  <a:lnTo>
                    <a:pt x="126779" y="305121"/>
                  </a:lnTo>
                  <a:lnTo>
                    <a:pt x="128069" y="304184"/>
                  </a:lnTo>
                  <a:lnTo>
                    <a:pt x="129354" y="303252"/>
                  </a:lnTo>
                  <a:lnTo>
                    <a:pt x="130644" y="306057"/>
                  </a:lnTo>
                  <a:lnTo>
                    <a:pt x="131930" y="306994"/>
                  </a:lnTo>
                  <a:lnTo>
                    <a:pt x="133215" y="306057"/>
                  </a:lnTo>
                  <a:lnTo>
                    <a:pt x="134505" y="304184"/>
                  </a:lnTo>
                  <a:lnTo>
                    <a:pt x="135791" y="291081"/>
                  </a:lnTo>
                  <a:lnTo>
                    <a:pt x="137081" y="299506"/>
                  </a:lnTo>
                  <a:lnTo>
                    <a:pt x="138366" y="294827"/>
                  </a:lnTo>
                  <a:lnTo>
                    <a:pt x="139656" y="298569"/>
                  </a:lnTo>
                  <a:lnTo>
                    <a:pt x="140942" y="304184"/>
                  </a:lnTo>
                  <a:lnTo>
                    <a:pt x="142228" y="303252"/>
                  </a:lnTo>
                  <a:lnTo>
                    <a:pt x="143517" y="304184"/>
                  </a:lnTo>
                  <a:lnTo>
                    <a:pt x="144803" y="302315"/>
                  </a:lnTo>
                  <a:lnTo>
                    <a:pt x="146093" y="298569"/>
                  </a:lnTo>
                  <a:lnTo>
                    <a:pt x="147379" y="301379"/>
                  </a:lnTo>
                  <a:lnTo>
                    <a:pt x="148668" y="305121"/>
                  </a:lnTo>
                  <a:lnTo>
                    <a:pt x="149954" y="304184"/>
                  </a:lnTo>
                  <a:lnTo>
                    <a:pt x="151240" y="302315"/>
                  </a:lnTo>
                  <a:lnTo>
                    <a:pt x="152530" y="301379"/>
                  </a:lnTo>
                  <a:lnTo>
                    <a:pt x="153815" y="298569"/>
                  </a:lnTo>
                  <a:lnTo>
                    <a:pt x="155105" y="294827"/>
                  </a:lnTo>
                  <a:lnTo>
                    <a:pt x="156391" y="295764"/>
                  </a:lnTo>
                  <a:lnTo>
                    <a:pt x="157681" y="302315"/>
                  </a:lnTo>
                  <a:lnTo>
                    <a:pt x="158966" y="297633"/>
                  </a:lnTo>
                  <a:lnTo>
                    <a:pt x="160252" y="302315"/>
                  </a:lnTo>
                  <a:lnTo>
                    <a:pt x="161542" y="302315"/>
                  </a:lnTo>
                  <a:lnTo>
                    <a:pt x="162828" y="303252"/>
                  </a:lnTo>
                  <a:lnTo>
                    <a:pt x="164117" y="300442"/>
                  </a:lnTo>
                  <a:lnTo>
                    <a:pt x="165403" y="295764"/>
                  </a:lnTo>
                  <a:lnTo>
                    <a:pt x="166693" y="294827"/>
                  </a:lnTo>
                  <a:lnTo>
                    <a:pt x="167979" y="301379"/>
                  </a:lnTo>
                  <a:lnTo>
                    <a:pt x="169264" y="302315"/>
                  </a:lnTo>
                  <a:lnTo>
                    <a:pt x="170554" y="298569"/>
                  </a:lnTo>
                  <a:lnTo>
                    <a:pt x="171840" y="302315"/>
                  </a:lnTo>
                  <a:lnTo>
                    <a:pt x="173130" y="300442"/>
                  </a:lnTo>
                  <a:lnTo>
                    <a:pt x="174415" y="302315"/>
                  </a:lnTo>
                  <a:lnTo>
                    <a:pt x="175705" y="300442"/>
                  </a:lnTo>
                  <a:lnTo>
                    <a:pt x="176991" y="296700"/>
                  </a:lnTo>
                  <a:lnTo>
                    <a:pt x="178281" y="301379"/>
                  </a:lnTo>
                  <a:lnTo>
                    <a:pt x="179566" y="300442"/>
                  </a:lnTo>
                  <a:lnTo>
                    <a:pt x="180852" y="301379"/>
                  </a:lnTo>
                  <a:lnTo>
                    <a:pt x="182142" y="301379"/>
                  </a:lnTo>
                  <a:lnTo>
                    <a:pt x="183427" y="298569"/>
                  </a:lnTo>
                  <a:lnTo>
                    <a:pt x="184717" y="303252"/>
                  </a:lnTo>
                  <a:lnTo>
                    <a:pt x="186003" y="298569"/>
                  </a:lnTo>
                  <a:lnTo>
                    <a:pt x="187293" y="305121"/>
                  </a:lnTo>
                  <a:lnTo>
                    <a:pt x="188578" y="303252"/>
                  </a:lnTo>
                  <a:lnTo>
                    <a:pt x="189864" y="298569"/>
                  </a:lnTo>
                  <a:lnTo>
                    <a:pt x="191154" y="303252"/>
                  </a:lnTo>
                  <a:lnTo>
                    <a:pt x="192440" y="299506"/>
                  </a:lnTo>
                  <a:lnTo>
                    <a:pt x="193729" y="296700"/>
                  </a:lnTo>
                  <a:lnTo>
                    <a:pt x="195015" y="296700"/>
                  </a:lnTo>
                  <a:lnTo>
                    <a:pt x="196305" y="299506"/>
                  </a:lnTo>
                  <a:lnTo>
                    <a:pt x="197591" y="293890"/>
                  </a:lnTo>
                  <a:lnTo>
                    <a:pt x="198876" y="300442"/>
                  </a:lnTo>
                  <a:lnTo>
                    <a:pt x="200166" y="292017"/>
                  </a:lnTo>
                  <a:lnTo>
                    <a:pt x="201452" y="297633"/>
                  </a:lnTo>
                  <a:lnTo>
                    <a:pt x="202742" y="302315"/>
                  </a:lnTo>
                  <a:lnTo>
                    <a:pt x="204027" y="296700"/>
                  </a:lnTo>
                  <a:lnTo>
                    <a:pt x="205317" y="303252"/>
                  </a:lnTo>
                  <a:lnTo>
                    <a:pt x="206603" y="292017"/>
                  </a:lnTo>
                  <a:lnTo>
                    <a:pt x="207889" y="285466"/>
                  </a:lnTo>
                  <a:lnTo>
                    <a:pt x="209178" y="280787"/>
                  </a:lnTo>
                  <a:lnTo>
                    <a:pt x="210464" y="286402"/>
                  </a:lnTo>
                  <a:lnTo>
                    <a:pt x="211754" y="293890"/>
                  </a:lnTo>
                  <a:lnTo>
                    <a:pt x="213040" y="297633"/>
                  </a:lnTo>
                  <a:lnTo>
                    <a:pt x="214329" y="292017"/>
                  </a:lnTo>
                  <a:lnTo>
                    <a:pt x="215615" y="288275"/>
                  </a:lnTo>
                  <a:lnTo>
                    <a:pt x="216901" y="294827"/>
                  </a:lnTo>
                  <a:lnTo>
                    <a:pt x="218191" y="299506"/>
                  </a:lnTo>
                  <a:lnTo>
                    <a:pt x="219476" y="300442"/>
                  </a:lnTo>
                  <a:lnTo>
                    <a:pt x="220766" y="298569"/>
                  </a:lnTo>
                  <a:lnTo>
                    <a:pt x="222052" y="297633"/>
                  </a:lnTo>
                  <a:lnTo>
                    <a:pt x="223342" y="298569"/>
                  </a:lnTo>
                  <a:lnTo>
                    <a:pt x="224627" y="280787"/>
                  </a:lnTo>
                  <a:lnTo>
                    <a:pt x="225913" y="283597"/>
                  </a:lnTo>
                  <a:lnTo>
                    <a:pt x="227203" y="287339"/>
                  </a:lnTo>
                  <a:lnTo>
                    <a:pt x="228488" y="264874"/>
                  </a:lnTo>
                  <a:lnTo>
                    <a:pt x="229778" y="276108"/>
                  </a:lnTo>
                  <a:lnTo>
                    <a:pt x="231064" y="281724"/>
                  </a:lnTo>
                  <a:lnTo>
                    <a:pt x="232354" y="287339"/>
                  </a:lnTo>
                  <a:lnTo>
                    <a:pt x="233639" y="277045"/>
                  </a:lnTo>
                  <a:lnTo>
                    <a:pt x="234925" y="270493"/>
                  </a:lnTo>
                  <a:lnTo>
                    <a:pt x="236215" y="274235"/>
                  </a:lnTo>
                  <a:lnTo>
                    <a:pt x="237501" y="282660"/>
                  </a:lnTo>
                  <a:lnTo>
                    <a:pt x="238790" y="295764"/>
                  </a:lnTo>
                  <a:lnTo>
                    <a:pt x="240076" y="287339"/>
                  </a:lnTo>
                  <a:lnTo>
                    <a:pt x="241366" y="291081"/>
                  </a:lnTo>
                  <a:lnTo>
                    <a:pt x="242652" y="282660"/>
                  </a:lnTo>
                  <a:lnTo>
                    <a:pt x="243937" y="272362"/>
                  </a:lnTo>
                  <a:lnTo>
                    <a:pt x="245227" y="273299"/>
                  </a:lnTo>
                  <a:lnTo>
                    <a:pt x="246513" y="270493"/>
                  </a:lnTo>
                  <a:lnTo>
                    <a:pt x="247803" y="296700"/>
                  </a:lnTo>
                  <a:lnTo>
                    <a:pt x="249088" y="276108"/>
                  </a:lnTo>
                  <a:lnTo>
                    <a:pt x="250378" y="273299"/>
                  </a:lnTo>
                  <a:lnTo>
                    <a:pt x="251664" y="251771"/>
                  </a:lnTo>
                  <a:lnTo>
                    <a:pt x="252950" y="240540"/>
                  </a:lnTo>
                  <a:lnTo>
                    <a:pt x="254239" y="177833"/>
                  </a:lnTo>
                  <a:lnTo>
                    <a:pt x="255525" y="212460"/>
                  </a:lnTo>
                  <a:lnTo>
                    <a:pt x="256815" y="245219"/>
                  </a:lnTo>
                  <a:lnTo>
                    <a:pt x="258101" y="263942"/>
                  </a:lnTo>
                  <a:lnTo>
                    <a:pt x="259390" y="212460"/>
                  </a:lnTo>
                  <a:lnTo>
                    <a:pt x="260676" y="236798"/>
                  </a:lnTo>
                  <a:lnTo>
                    <a:pt x="261962" y="236798"/>
                  </a:lnTo>
                  <a:lnTo>
                    <a:pt x="263252" y="259259"/>
                  </a:lnTo>
                  <a:lnTo>
                    <a:pt x="264537" y="229310"/>
                  </a:lnTo>
                  <a:lnTo>
                    <a:pt x="265827" y="277977"/>
                  </a:lnTo>
                  <a:lnTo>
                    <a:pt x="267113" y="274235"/>
                  </a:lnTo>
                  <a:lnTo>
                    <a:pt x="268403" y="252707"/>
                  </a:lnTo>
                  <a:lnTo>
                    <a:pt x="269688" y="250838"/>
                  </a:lnTo>
                  <a:lnTo>
                    <a:pt x="270978" y="244286"/>
                  </a:lnTo>
                  <a:lnTo>
                    <a:pt x="272264" y="254580"/>
                  </a:lnTo>
                  <a:lnTo>
                    <a:pt x="273549" y="275172"/>
                  </a:lnTo>
                  <a:lnTo>
                    <a:pt x="274839" y="264874"/>
                  </a:lnTo>
                  <a:lnTo>
                    <a:pt x="276125" y="279851"/>
                  </a:lnTo>
                  <a:lnTo>
                    <a:pt x="277415" y="275172"/>
                  </a:lnTo>
                  <a:lnTo>
                    <a:pt x="278700" y="282660"/>
                  </a:lnTo>
                  <a:lnTo>
                    <a:pt x="279990" y="254580"/>
                  </a:lnTo>
                  <a:lnTo>
                    <a:pt x="281276" y="244286"/>
                  </a:lnTo>
                  <a:lnTo>
                    <a:pt x="282562" y="267684"/>
                  </a:lnTo>
                  <a:lnTo>
                    <a:pt x="283851" y="277977"/>
                  </a:lnTo>
                  <a:lnTo>
                    <a:pt x="285137" y="276108"/>
                  </a:lnTo>
                  <a:lnTo>
                    <a:pt x="286427" y="280787"/>
                  </a:lnTo>
                  <a:lnTo>
                    <a:pt x="287713" y="254580"/>
                  </a:lnTo>
                  <a:lnTo>
                    <a:pt x="289002" y="273299"/>
                  </a:lnTo>
                  <a:lnTo>
                    <a:pt x="290288" y="276108"/>
                  </a:lnTo>
                  <a:lnTo>
                    <a:pt x="291574" y="287339"/>
                  </a:lnTo>
                  <a:lnTo>
                    <a:pt x="292864" y="295764"/>
                  </a:lnTo>
                  <a:lnTo>
                    <a:pt x="294149" y="292017"/>
                  </a:lnTo>
                  <a:lnTo>
                    <a:pt x="295439" y="290148"/>
                  </a:lnTo>
                  <a:lnTo>
                    <a:pt x="296725" y="286402"/>
                  </a:lnTo>
                  <a:lnTo>
                    <a:pt x="298015" y="278914"/>
                  </a:lnTo>
                  <a:lnTo>
                    <a:pt x="299300" y="271426"/>
                  </a:lnTo>
                  <a:lnTo>
                    <a:pt x="300586" y="280787"/>
                  </a:lnTo>
                  <a:lnTo>
                    <a:pt x="301876" y="280787"/>
                  </a:lnTo>
                  <a:lnTo>
                    <a:pt x="303162" y="280787"/>
                  </a:lnTo>
                  <a:lnTo>
                    <a:pt x="304451" y="280787"/>
                  </a:lnTo>
                  <a:lnTo>
                    <a:pt x="305737" y="287339"/>
                  </a:lnTo>
                  <a:lnTo>
                    <a:pt x="307027" y="288275"/>
                  </a:lnTo>
                  <a:lnTo>
                    <a:pt x="308313" y="265811"/>
                  </a:lnTo>
                  <a:lnTo>
                    <a:pt x="309598" y="266747"/>
                  </a:lnTo>
                  <a:lnTo>
                    <a:pt x="310888" y="286402"/>
                  </a:lnTo>
                  <a:lnTo>
                    <a:pt x="312174" y="286402"/>
                  </a:lnTo>
                  <a:lnTo>
                    <a:pt x="313463" y="274235"/>
                  </a:lnTo>
                  <a:lnTo>
                    <a:pt x="314749" y="288275"/>
                  </a:lnTo>
                  <a:lnTo>
                    <a:pt x="316039" y="285466"/>
                  </a:lnTo>
                  <a:lnTo>
                    <a:pt x="317325" y="288275"/>
                  </a:lnTo>
                  <a:lnTo>
                    <a:pt x="318610" y="291081"/>
                  </a:lnTo>
                  <a:lnTo>
                    <a:pt x="319900" y="292954"/>
                  </a:lnTo>
                  <a:lnTo>
                    <a:pt x="321186" y="270493"/>
                  </a:lnTo>
                  <a:lnTo>
                    <a:pt x="322476" y="287339"/>
                  </a:lnTo>
                  <a:lnTo>
                    <a:pt x="323761" y="294827"/>
                  </a:lnTo>
                  <a:lnTo>
                    <a:pt x="325051" y="298569"/>
                  </a:lnTo>
                  <a:lnTo>
                    <a:pt x="326337" y="300442"/>
                  </a:lnTo>
                  <a:lnTo>
                    <a:pt x="327623" y="272362"/>
                  </a:lnTo>
                  <a:lnTo>
                    <a:pt x="328912" y="286402"/>
                  </a:lnTo>
                  <a:lnTo>
                    <a:pt x="330198" y="277045"/>
                  </a:lnTo>
                  <a:lnTo>
                    <a:pt x="331488" y="295764"/>
                  </a:lnTo>
                  <a:lnTo>
                    <a:pt x="332774" y="292017"/>
                  </a:lnTo>
                  <a:lnTo>
                    <a:pt x="334063" y="297633"/>
                  </a:lnTo>
                  <a:lnTo>
                    <a:pt x="335349" y="289212"/>
                  </a:lnTo>
                  <a:lnTo>
                    <a:pt x="336635" y="289212"/>
                  </a:lnTo>
                  <a:lnTo>
                    <a:pt x="337925" y="299506"/>
                  </a:lnTo>
                  <a:lnTo>
                    <a:pt x="339210" y="295764"/>
                  </a:lnTo>
                  <a:lnTo>
                    <a:pt x="340500" y="280787"/>
                  </a:lnTo>
                  <a:lnTo>
                    <a:pt x="341786" y="286402"/>
                  </a:lnTo>
                  <a:lnTo>
                    <a:pt x="343076" y="291081"/>
                  </a:lnTo>
                  <a:lnTo>
                    <a:pt x="344361" y="285466"/>
                  </a:lnTo>
                  <a:lnTo>
                    <a:pt x="345647" y="288275"/>
                  </a:lnTo>
                  <a:lnTo>
                    <a:pt x="346937" y="280787"/>
                  </a:lnTo>
                  <a:lnTo>
                    <a:pt x="348222" y="300442"/>
                  </a:lnTo>
                  <a:lnTo>
                    <a:pt x="349512" y="290148"/>
                  </a:lnTo>
                  <a:lnTo>
                    <a:pt x="350798" y="286402"/>
                  </a:lnTo>
                  <a:lnTo>
                    <a:pt x="352088" y="297633"/>
                  </a:lnTo>
                  <a:lnTo>
                    <a:pt x="353373" y="297633"/>
                  </a:lnTo>
                  <a:lnTo>
                    <a:pt x="354659" y="283597"/>
                  </a:lnTo>
                  <a:lnTo>
                    <a:pt x="355949" y="290148"/>
                  </a:lnTo>
                  <a:lnTo>
                    <a:pt x="357235" y="276108"/>
                  </a:lnTo>
                  <a:lnTo>
                    <a:pt x="358524" y="246155"/>
                  </a:lnTo>
                  <a:lnTo>
                    <a:pt x="359810" y="278914"/>
                  </a:lnTo>
                  <a:lnTo>
                    <a:pt x="361100" y="269557"/>
                  </a:lnTo>
                  <a:lnTo>
                    <a:pt x="362386" y="272362"/>
                  </a:lnTo>
                  <a:lnTo>
                    <a:pt x="363675" y="261132"/>
                  </a:lnTo>
                  <a:lnTo>
                    <a:pt x="364961" y="284529"/>
                  </a:lnTo>
                  <a:lnTo>
                    <a:pt x="366247" y="291081"/>
                  </a:lnTo>
                  <a:lnTo>
                    <a:pt x="367537" y="284529"/>
                  </a:lnTo>
                  <a:lnTo>
                    <a:pt x="368822" y="287339"/>
                  </a:lnTo>
                  <a:lnTo>
                    <a:pt x="370112" y="270493"/>
                  </a:lnTo>
                  <a:lnTo>
                    <a:pt x="371398" y="266747"/>
                  </a:lnTo>
                  <a:lnTo>
                    <a:pt x="372688" y="278914"/>
                  </a:lnTo>
                  <a:lnTo>
                    <a:pt x="373973" y="267684"/>
                  </a:lnTo>
                  <a:lnTo>
                    <a:pt x="375259" y="297633"/>
                  </a:lnTo>
                  <a:lnTo>
                    <a:pt x="376549" y="291081"/>
                  </a:lnTo>
                  <a:lnTo>
                    <a:pt x="377835" y="286402"/>
                  </a:lnTo>
                  <a:lnTo>
                    <a:pt x="379124" y="295764"/>
                  </a:lnTo>
                  <a:lnTo>
                    <a:pt x="380410" y="280787"/>
                  </a:lnTo>
                  <a:lnTo>
                    <a:pt x="381700" y="289212"/>
                  </a:lnTo>
                  <a:lnTo>
                    <a:pt x="382986" y="294827"/>
                  </a:lnTo>
                  <a:lnTo>
                    <a:pt x="384271" y="285466"/>
                  </a:lnTo>
                  <a:lnTo>
                    <a:pt x="385561" y="297633"/>
                  </a:lnTo>
                  <a:lnTo>
                    <a:pt x="386847" y="294827"/>
                  </a:lnTo>
                  <a:lnTo>
                    <a:pt x="388137" y="289212"/>
                  </a:lnTo>
                  <a:lnTo>
                    <a:pt x="389422" y="287339"/>
                  </a:lnTo>
                  <a:lnTo>
                    <a:pt x="390712" y="293890"/>
                  </a:lnTo>
                  <a:lnTo>
                    <a:pt x="391998" y="290148"/>
                  </a:lnTo>
                  <a:lnTo>
                    <a:pt x="393283" y="296700"/>
                  </a:lnTo>
                  <a:lnTo>
                    <a:pt x="394573" y="290148"/>
                  </a:lnTo>
                  <a:lnTo>
                    <a:pt x="395859" y="282660"/>
                  </a:lnTo>
                  <a:lnTo>
                    <a:pt x="397149" y="277977"/>
                  </a:lnTo>
                  <a:lnTo>
                    <a:pt x="398434" y="285466"/>
                  </a:lnTo>
                  <a:lnTo>
                    <a:pt x="399724" y="285466"/>
                  </a:lnTo>
                  <a:lnTo>
                    <a:pt x="401010" y="295764"/>
                  </a:lnTo>
                  <a:lnTo>
                    <a:pt x="402296" y="301379"/>
                  </a:lnTo>
                  <a:lnTo>
                    <a:pt x="403585" y="285466"/>
                  </a:lnTo>
                  <a:lnTo>
                    <a:pt x="404871" y="292954"/>
                  </a:lnTo>
                  <a:lnTo>
                    <a:pt x="406161" y="288275"/>
                  </a:lnTo>
                  <a:lnTo>
                    <a:pt x="407447" y="283597"/>
                  </a:lnTo>
                  <a:lnTo>
                    <a:pt x="408736" y="291081"/>
                  </a:lnTo>
                  <a:lnTo>
                    <a:pt x="410022" y="294827"/>
                  </a:lnTo>
                  <a:lnTo>
                    <a:pt x="411308" y="294827"/>
                  </a:lnTo>
                  <a:lnTo>
                    <a:pt x="412598" y="294827"/>
                  </a:lnTo>
                  <a:lnTo>
                    <a:pt x="413883" y="288275"/>
                  </a:lnTo>
                  <a:lnTo>
                    <a:pt x="415173" y="280787"/>
                  </a:lnTo>
                  <a:lnTo>
                    <a:pt x="416459" y="290148"/>
                  </a:lnTo>
                  <a:lnTo>
                    <a:pt x="417749" y="290148"/>
                  </a:lnTo>
                  <a:lnTo>
                    <a:pt x="419034" y="288275"/>
                  </a:lnTo>
                  <a:lnTo>
                    <a:pt x="420320" y="294827"/>
                  </a:lnTo>
                  <a:lnTo>
                    <a:pt x="421610" y="279851"/>
                  </a:lnTo>
                  <a:lnTo>
                    <a:pt x="422896" y="287339"/>
                  </a:lnTo>
                  <a:lnTo>
                    <a:pt x="424185" y="277977"/>
                  </a:lnTo>
                  <a:lnTo>
                    <a:pt x="425471" y="288275"/>
                  </a:lnTo>
                  <a:lnTo>
                    <a:pt x="426761" y="292954"/>
                  </a:lnTo>
                  <a:lnTo>
                    <a:pt x="428047" y="292017"/>
                  </a:lnTo>
                  <a:lnTo>
                    <a:pt x="429332" y="289212"/>
                  </a:lnTo>
                  <a:lnTo>
                    <a:pt x="430622" y="289212"/>
                  </a:lnTo>
                  <a:lnTo>
                    <a:pt x="431908" y="276108"/>
                  </a:lnTo>
                  <a:lnTo>
                    <a:pt x="433198" y="286402"/>
                  </a:lnTo>
                  <a:lnTo>
                    <a:pt x="434483" y="291081"/>
                  </a:lnTo>
                  <a:lnTo>
                    <a:pt x="435773" y="275172"/>
                  </a:lnTo>
                  <a:lnTo>
                    <a:pt x="437059" y="284529"/>
                  </a:lnTo>
                  <a:lnTo>
                    <a:pt x="438344" y="280787"/>
                  </a:lnTo>
                  <a:lnTo>
                    <a:pt x="439634" y="287339"/>
                  </a:lnTo>
                  <a:lnTo>
                    <a:pt x="440920" y="277977"/>
                  </a:lnTo>
                  <a:lnTo>
                    <a:pt x="442210" y="270493"/>
                  </a:lnTo>
                  <a:lnTo>
                    <a:pt x="443495" y="279851"/>
                  </a:lnTo>
                  <a:lnTo>
                    <a:pt x="444785" y="281724"/>
                  </a:lnTo>
                  <a:lnTo>
                    <a:pt x="446071" y="280787"/>
                  </a:lnTo>
                  <a:lnTo>
                    <a:pt x="447357" y="294827"/>
                  </a:lnTo>
                  <a:lnTo>
                    <a:pt x="448646" y="281724"/>
                  </a:lnTo>
                  <a:lnTo>
                    <a:pt x="449932" y="286402"/>
                  </a:lnTo>
                  <a:lnTo>
                    <a:pt x="451222" y="282660"/>
                  </a:lnTo>
                  <a:lnTo>
                    <a:pt x="452508" y="283597"/>
                  </a:lnTo>
                  <a:lnTo>
                    <a:pt x="453797" y="292017"/>
                  </a:lnTo>
                  <a:lnTo>
                    <a:pt x="455083" y="290148"/>
                  </a:lnTo>
                  <a:lnTo>
                    <a:pt x="456373" y="277977"/>
                  </a:lnTo>
                  <a:lnTo>
                    <a:pt x="457659" y="294827"/>
                  </a:lnTo>
                  <a:lnTo>
                    <a:pt x="458944" y="289212"/>
                  </a:lnTo>
                  <a:lnTo>
                    <a:pt x="460234" y="289212"/>
                  </a:lnTo>
                  <a:lnTo>
                    <a:pt x="461520" y="290148"/>
                  </a:lnTo>
                  <a:lnTo>
                    <a:pt x="462810" y="284529"/>
                  </a:lnTo>
                  <a:lnTo>
                    <a:pt x="464095" y="296700"/>
                  </a:lnTo>
                  <a:lnTo>
                    <a:pt x="465385" y="299506"/>
                  </a:lnTo>
                  <a:lnTo>
                    <a:pt x="466671" y="293890"/>
                  </a:lnTo>
                  <a:lnTo>
                    <a:pt x="467957" y="285466"/>
                  </a:lnTo>
                  <a:lnTo>
                    <a:pt x="469246" y="289212"/>
                  </a:lnTo>
                  <a:lnTo>
                    <a:pt x="470532" y="291081"/>
                  </a:lnTo>
                  <a:lnTo>
                    <a:pt x="471822" y="282660"/>
                  </a:lnTo>
                  <a:lnTo>
                    <a:pt x="473108" y="270493"/>
                  </a:lnTo>
                  <a:lnTo>
                    <a:pt x="474397" y="292017"/>
                  </a:lnTo>
                  <a:lnTo>
                    <a:pt x="475683" y="288275"/>
                  </a:lnTo>
                  <a:lnTo>
                    <a:pt x="476969" y="283597"/>
                  </a:lnTo>
                  <a:lnTo>
                    <a:pt x="478259" y="231183"/>
                  </a:lnTo>
                  <a:lnTo>
                    <a:pt x="479544" y="286402"/>
                  </a:lnTo>
                  <a:lnTo>
                    <a:pt x="480834" y="285466"/>
                  </a:lnTo>
                  <a:lnTo>
                    <a:pt x="482120" y="288275"/>
                  </a:lnTo>
                  <a:lnTo>
                    <a:pt x="483410" y="297633"/>
                  </a:lnTo>
                  <a:lnTo>
                    <a:pt x="484695" y="283597"/>
                  </a:lnTo>
                  <a:lnTo>
                    <a:pt x="485981" y="294827"/>
                  </a:lnTo>
                  <a:lnTo>
                    <a:pt x="487271" y="272362"/>
                  </a:lnTo>
                  <a:lnTo>
                    <a:pt x="488556" y="272362"/>
                  </a:lnTo>
                  <a:lnTo>
                    <a:pt x="489846" y="290148"/>
                  </a:lnTo>
                  <a:lnTo>
                    <a:pt x="491132" y="283597"/>
                  </a:lnTo>
                  <a:lnTo>
                    <a:pt x="492422" y="283597"/>
                  </a:lnTo>
                  <a:lnTo>
                    <a:pt x="493707" y="276108"/>
                  </a:lnTo>
                  <a:lnTo>
                    <a:pt x="494993" y="268620"/>
                  </a:lnTo>
                  <a:lnTo>
                    <a:pt x="496283" y="260195"/>
                  </a:lnTo>
                  <a:lnTo>
                    <a:pt x="497569" y="288275"/>
                  </a:lnTo>
                  <a:lnTo>
                    <a:pt x="498858" y="264874"/>
                  </a:lnTo>
                  <a:lnTo>
                    <a:pt x="500144" y="234925"/>
                  </a:lnTo>
                  <a:lnTo>
                    <a:pt x="501434" y="268620"/>
                  </a:lnTo>
                  <a:lnTo>
                    <a:pt x="502720" y="247092"/>
                  </a:lnTo>
                  <a:lnTo>
                    <a:pt x="504005" y="222758"/>
                  </a:lnTo>
                  <a:lnTo>
                    <a:pt x="505295" y="219949"/>
                  </a:lnTo>
                  <a:lnTo>
                    <a:pt x="506581" y="197488"/>
                  </a:lnTo>
                  <a:lnTo>
                    <a:pt x="507871" y="215270"/>
                  </a:lnTo>
                  <a:lnTo>
                    <a:pt x="509156" y="263942"/>
                  </a:lnTo>
                  <a:lnTo>
                    <a:pt x="510446" y="273299"/>
                  </a:lnTo>
                  <a:lnTo>
                    <a:pt x="511732" y="270493"/>
                  </a:lnTo>
                  <a:lnTo>
                    <a:pt x="513018" y="271426"/>
                  </a:lnTo>
                  <a:lnTo>
                    <a:pt x="514307" y="265811"/>
                  </a:lnTo>
                  <a:lnTo>
                    <a:pt x="515593" y="273299"/>
                  </a:lnTo>
                  <a:lnTo>
                    <a:pt x="516883" y="275172"/>
                  </a:lnTo>
                  <a:lnTo>
                    <a:pt x="518169" y="270493"/>
                  </a:lnTo>
                  <a:lnTo>
                    <a:pt x="519458" y="238667"/>
                  </a:lnTo>
                  <a:lnTo>
                    <a:pt x="520744" y="239604"/>
                  </a:lnTo>
                  <a:lnTo>
                    <a:pt x="522030" y="232115"/>
                  </a:lnTo>
                  <a:lnTo>
                    <a:pt x="523320" y="203103"/>
                  </a:lnTo>
                  <a:lnTo>
                    <a:pt x="524605" y="206845"/>
                  </a:lnTo>
                  <a:lnTo>
                    <a:pt x="525895" y="211528"/>
                  </a:lnTo>
                  <a:lnTo>
                    <a:pt x="527181" y="210591"/>
                  </a:lnTo>
                  <a:lnTo>
                    <a:pt x="528471" y="216207"/>
                  </a:lnTo>
                  <a:lnTo>
                    <a:pt x="529756" y="207782"/>
                  </a:lnTo>
                  <a:lnTo>
                    <a:pt x="531042" y="220885"/>
                  </a:lnTo>
                  <a:lnTo>
                    <a:pt x="532332" y="206845"/>
                  </a:lnTo>
                  <a:lnTo>
                    <a:pt x="533617" y="199357"/>
                  </a:lnTo>
                  <a:lnTo>
                    <a:pt x="534907" y="212460"/>
                  </a:lnTo>
                  <a:lnTo>
                    <a:pt x="536193" y="233052"/>
                  </a:lnTo>
                  <a:lnTo>
                    <a:pt x="537483" y="226500"/>
                  </a:lnTo>
                  <a:lnTo>
                    <a:pt x="538768" y="125419"/>
                  </a:lnTo>
                  <a:lnTo>
                    <a:pt x="540058" y="92661"/>
                  </a:lnTo>
                  <a:lnTo>
                    <a:pt x="541344" y="135713"/>
                  </a:lnTo>
                  <a:lnTo>
                    <a:pt x="542630" y="148816"/>
                  </a:lnTo>
                  <a:lnTo>
                    <a:pt x="543919" y="114185"/>
                  </a:lnTo>
                  <a:lnTo>
                    <a:pt x="545205" y="145074"/>
                  </a:lnTo>
                  <a:lnTo>
                    <a:pt x="546495" y="177833"/>
                  </a:lnTo>
                  <a:lnTo>
                    <a:pt x="547781" y="204976"/>
                  </a:lnTo>
                  <a:lnTo>
                    <a:pt x="549070" y="109506"/>
                  </a:lnTo>
                  <a:lnTo>
                    <a:pt x="550356" y="0"/>
                  </a:lnTo>
                  <a:lnTo>
                    <a:pt x="551642" y="59902"/>
                  </a:lnTo>
                  <a:lnTo>
                    <a:pt x="552932" y="145074"/>
                  </a:lnTo>
                  <a:lnTo>
                    <a:pt x="554217" y="210591"/>
                  </a:lnTo>
                  <a:lnTo>
                    <a:pt x="555507" y="162856"/>
                  </a:lnTo>
                  <a:lnTo>
                    <a:pt x="556793" y="204040"/>
                  </a:lnTo>
                  <a:lnTo>
                    <a:pt x="558083" y="242413"/>
                  </a:lnTo>
                  <a:lnTo>
                    <a:pt x="559368" y="202167"/>
                  </a:lnTo>
                  <a:lnTo>
                    <a:pt x="560654" y="200293"/>
                  </a:lnTo>
                  <a:lnTo>
                    <a:pt x="561944" y="208718"/>
                  </a:lnTo>
                  <a:lnTo>
                    <a:pt x="563230" y="171281"/>
                  </a:lnTo>
                  <a:lnTo>
                    <a:pt x="564519" y="260195"/>
                  </a:lnTo>
                  <a:lnTo>
                    <a:pt x="565805" y="219012"/>
                  </a:lnTo>
                  <a:lnTo>
                    <a:pt x="567095" y="226500"/>
                  </a:lnTo>
                  <a:lnTo>
                    <a:pt x="568381" y="243350"/>
                  </a:lnTo>
                  <a:lnTo>
                    <a:pt x="569666" y="245219"/>
                  </a:lnTo>
                  <a:lnTo>
                    <a:pt x="570956" y="267684"/>
                  </a:lnTo>
                  <a:lnTo>
                    <a:pt x="572242" y="264874"/>
                  </a:lnTo>
                  <a:lnTo>
                    <a:pt x="573532" y="245219"/>
                  </a:lnTo>
                  <a:lnTo>
                    <a:pt x="574817" y="214333"/>
                  </a:lnTo>
                  <a:lnTo>
                    <a:pt x="576107" y="204040"/>
                  </a:lnTo>
                  <a:lnTo>
                    <a:pt x="577393" y="90787"/>
                  </a:lnTo>
                  <a:lnTo>
                    <a:pt x="578678" y="278914"/>
                  </a:lnTo>
                  <a:lnTo>
                    <a:pt x="579968" y="287339"/>
                  </a:lnTo>
                  <a:lnTo>
                    <a:pt x="581254" y="295764"/>
                  </a:lnTo>
                  <a:lnTo>
                    <a:pt x="582544" y="284529"/>
                  </a:lnTo>
                  <a:lnTo>
                    <a:pt x="583829" y="280787"/>
                  </a:lnTo>
                  <a:lnTo>
                    <a:pt x="585119" y="292954"/>
                  </a:lnTo>
                  <a:lnTo>
                    <a:pt x="586405" y="303252"/>
                  </a:lnTo>
                  <a:lnTo>
                    <a:pt x="587695" y="292017"/>
                  </a:lnTo>
                  <a:lnTo>
                    <a:pt x="588980" y="298569"/>
                  </a:lnTo>
                  <a:lnTo>
                    <a:pt x="590266" y="302315"/>
                  </a:lnTo>
                  <a:lnTo>
                    <a:pt x="591556" y="297633"/>
                  </a:lnTo>
                  <a:lnTo>
                    <a:pt x="592842" y="301379"/>
                  </a:lnTo>
                  <a:lnTo>
                    <a:pt x="594131" y="303252"/>
                  </a:lnTo>
                  <a:lnTo>
                    <a:pt x="595417" y="300442"/>
                  </a:lnTo>
                  <a:lnTo>
                    <a:pt x="596707" y="293890"/>
                  </a:lnTo>
                  <a:lnTo>
                    <a:pt x="597993" y="298569"/>
                  </a:lnTo>
                  <a:lnTo>
                    <a:pt x="599278" y="299506"/>
                  </a:lnTo>
                  <a:lnTo>
                    <a:pt x="600568" y="239604"/>
                  </a:lnTo>
                  <a:lnTo>
                    <a:pt x="601854" y="298569"/>
                  </a:lnTo>
                  <a:lnTo>
                    <a:pt x="603144" y="295764"/>
                  </a:lnTo>
                  <a:lnTo>
                    <a:pt x="604429" y="301379"/>
                  </a:lnTo>
                  <a:lnTo>
                    <a:pt x="605719" y="302315"/>
                  </a:lnTo>
                  <a:lnTo>
                    <a:pt x="607005" y="302315"/>
                  </a:lnTo>
                  <a:lnTo>
                    <a:pt x="608291" y="292017"/>
                  </a:lnTo>
                  <a:lnTo>
                    <a:pt x="609580" y="298569"/>
                  </a:lnTo>
                  <a:lnTo>
                    <a:pt x="610866" y="299506"/>
                  </a:lnTo>
                  <a:lnTo>
                    <a:pt x="612156" y="303252"/>
                  </a:lnTo>
                  <a:lnTo>
                    <a:pt x="613442" y="304184"/>
                  </a:lnTo>
                  <a:lnTo>
                    <a:pt x="614731" y="304184"/>
                  </a:lnTo>
                  <a:lnTo>
                    <a:pt x="616017" y="304184"/>
                  </a:lnTo>
                  <a:lnTo>
                    <a:pt x="617303" y="303252"/>
                  </a:lnTo>
                  <a:lnTo>
                    <a:pt x="618593" y="302315"/>
                  </a:lnTo>
                  <a:lnTo>
                    <a:pt x="619878" y="293890"/>
                  </a:lnTo>
                  <a:lnTo>
                    <a:pt x="621168" y="300442"/>
                  </a:lnTo>
                  <a:lnTo>
                    <a:pt x="622454" y="299506"/>
                  </a:lnTo>
                  <a:lnTo>
                    <a:pt x="623744" y="305121"/>
                  </a:lnTo>
                  <a:lnTo>
                    <a:pt x="625029" y="303252"/>
                  </a:lnTo>
                  <a:lnTo>
                    <a:pt x="626315" y="306057"/>
                  </a:lnTo>
                  <a:lnTo>
                    <a:pt x="627605" y="306057"/>
                  </a:lnTo>
                  <a:lnTo>
                    <a:pt x="628890" y="302315"/>
                  </a:lnTo>
                  <a:lnTo>
                    <a:pt x="630180" y="304184"/>
                  </a:lnTo>
                  <a:lnTo>
                    <a:pt x="631466" y="304184"/>
                  </a:lnTo>
                  <a:lnTo>
                    <a:pt x="632752" y="303252"/>
                  </a:lnTo>
                  <a:lnTo>
                    <a:pt x="634041" y="304184"/>
                  </a:lnTo>
                  <a:lnTo>
                    <a:pt x="635327" y="305121"/>
                  </a:lnTo>
                  <a:lnTo>
                    <a:pt x="636617" y="304184"/>
                  </a:lnTo>
                  <a:lnTo>
                    <a:pt x="637903" y="305121"/>
                  </a:lnTo>
                  <a:lnTo>
                    <a:pt x="639192" y="304184"/>
                  </a:lnTo>
                  <a:lnTo>
                    <a:pt x="640478" y="304184"/>
                  </a:lnTo>
                  <a:lnTo>
                    <a:pt x="641768" y="299506"/>
                  </a:lnTo>
                  <a:lnTo>
                    <a:pt x="643054" y="297633"/>
                  </a:lnTo>
                  <a:lnTo>
                    <a:pt x="644339" y="303252"/>
                  </a:lnTo>
                  <a:lnTo>
                    <a:pt x="645629" y="304184"/>
                  </a:lnTo>
                  <a:lnTo>
                    <a:pt x="646915" y="303252"/>
                  </a:lnTo>
                  <a:lnTo>
                    <a:pt x="648205" y="305121"/>
                  </a:lnTo>
                  <a:lnTo>
                    <a:pt x="649490" y="304184"/>
                  </a:lnTo>
                  <a:lnTo>
                    <a:pt x="650780" y="303252"/>
                  </a:lnTo>
                  <a:lnTo>
                    <a:pt x="652066" y="304184"/>
                  </a:lnTo>
                  <a:lnTo>
                    <a:pt x="653352" y="305121"/>
                  </a:lnTo>
                  <a:lnTo>
                    <a:pt x="654641" y="305121"/>
                  </a:lnTo>
                  <a:lnTo>
                    <a:pt x="655927" y="303252"/>
                  </a:lnTo>
                  <a:lnTo>
                    <a:pt x="657217" y="304184"/>
                  </a:lnTo>
                  <a:lnTo>
                    <a:pt x="658503" y="306057"/>
                  </a:lnTo>
                  <a:lnTo>
                    <a:pt x="659792" y="304184"/>
                  </a:lnTo>
                  <a:lnTo>
                    <a:pt x="661078" y="306057"/>
                  </a:lnTo>
                  <a:lnTo>
                    <a:pt x="662364" y="302315"/>
                  </a:lnTo>
                  <a:lnTo>
                    <a:pt x="663654" y="306057"/>
                  </a:lnTo>
                  <a:lnTo>
                    <a:pt x="664939" y="306057"/>
                  </a:lnTo>
                  <a:lnTo>
                    <a:pt x="666229" y="305121"/>
                  </a:lnTo>
                  <a:lnTo>
                    <a:pt x="667515" y="299506"/>
                  </a:lnTo>
                  <a:lnTo>
                    <a:pt x="668805" y="306057"/>
                  </a:lnTo>
                  <a:lnTo>
                    <a:pt x="670090" y="306057"/>
                  </a:lnTo>
                  <a:lnTo>
                    <a:pt x="671380" y="305121"/>
                  </a:lnTo>
                  <a:lnTo>
                    <a:pt x="672666" y="304184"/>
                  </a:lnTo>
                  <a:lnTo>
                    <a:pt x="673951" y="303252"/>
                  </a:lnTo>
                  <a:lnTo>
                    <a:pt x="675241" y="306057"/>
                  </a:lnTo>
                  <a:lnTo>
                    <a:pt x="676527" y="306057"/>
                  </a:lnTo>
                  <a:lnTo>
                    <a:pt x="677817" y="305121"/>
                  </a:lnTo>
                  <a:lnTo>
                    <a:pt x="679102" y="306994"/>
                  </a:lnTo>
                  <a:lnTo>
                    <a:pt x="680392" y="305121"/>
                  </a:lnTo>
                  <a:lnTo>
                    <a:pt x="681678" y="306994"/>
                  </a:lnTo>
                  <a:lnTo>
                    <a:pt x="682964" y="304184"/>
                  </a:lnTo>
                  <a:lnTo>
                    <a:pt x="684253" y="305121"/>
                  </a:lnTo>
                  <a:lnTo>
                    <a:pt x="685539" y="304184"/>
                  </a:lnTo>
                  <a:lnTo>
                    <a:pt x="686829" y="306994"/>
                  </a:lnTo>
                  <a:lnTo>
                    <a:pt x="688115" y="306057"/>
                  </a:lnTo>
                  <a:lnTo>
                    <a:pt x="689404" y="305121"/>
                  </a:lnTo>
                  <a:lnTo>
                    <a:pt x="690690" y="306057"/>
                  </a:lnTo>
                  <a:lnTo>
                    <a:pt x="691976" y="305121"/>
                  </a:lnTo>
                  <a:lnTo>
                    <a:pt x="693266" y="305121"/>
                  </a:lnTo>
                  <a:lnTo>
                    <a:pt x="694551" y="306057"/>
                  </a:lnTo>
                  <a:lnTo>
                    <a:pt x="695841" y="306994"/>
                  </a:lnTo>
                  <a:lnTo>
                    <a:pt x="697127" y="305121"/>
                  </a:lnTo>
                  <a:lnTo>
                    <a:pt x="698417" y="305121"/>
                  </a:lnTo>
                  <a:lnTo>
                    <a:pt x="699702" y="305121"/>
                  </a:lnTo>
                  <a:lnTo>
                    <a:pt x="700988" y="306057"/>
                  </a:lnTo>
                  <a:lnTo>
                    <a:pt x="702278" y="306057"/>
                  </a:lnTo>
                  <a:lnTo>
                    <a:pt x="703564" y="306057"/>
                  </a:lnTo>
                  <a:lnTo>
                    <a:pt x="704853" y="306057"/>
                  </a:lnTo>
                  <a:lnTo>
                    <a:pt x="706139" y="306057"/>
                  </a:lnTo>
                  <a:lnTo>
                    <a:pt x="707429" y="306057"/>
                  </a:lnTo>
                  <a:lnTo>
                    <a:pt x="708715" y="306057"/>
                  </a:lnTo>
                  <a:lnTo>
                    <a:pt x="710000" y="305121"/>
                  </a:lnTo>
                  <a:lnTo>
                    <a:pt x="711290" y="306994"/>
                  </a:lnTo>
                  <a:lnTo>
                    <a:pt x="712576" y="305121"/>
                  </a:lnTo>
                  <a:lnTo>
                    <a:pt x="713866" y="306057"/>
                  </a:lnTo>
                  <a:lnTo>
                    <a:pt x="715151" y="306057"/>
                  </a:lnTo>
                  <a:lnTo>
                    <a:pt x="716441" y="306994"/>
                  </a:lnTo>
                  <a:lnTo>
                    <a:pt x="717727" y="306057"/>
                  </a:lnTo>
                  <a:lnTo>
                    <a:pt x="719012" y="306994"/>
                  </a:lnTo>
                  <a:lnTo>
                    <a:pt x="720302" y="306057"/>
                  </a:lnTo>
                  <a:lnTo>
                    <a:pt x="721588" y="305121"/>
                  </a:lnTo>
                  <a:lnTo>
                    <a:pt x="722878" y="306057"/>
                  </a:lnTo>
                  <a:lnTo>
                    <a:pt x="724163" y="306994"/>
                  </a:lnTo>
                  <a:lnTo>
                    <a:pt x="725453" y="306057"/>
                  </a:lnTo>
                  <a:lnTo>
                    <a:pt x="726739" y="304184"/>
                  </a:lnTo>
                  <a:lnTo>
                    <a:pt x="728025" y="305121"/>
                  </a:lnTo>
                  <a:lnTo>
                    <a:pt x="729314" y="306057"/>
                  </a:lnTo>
                  <a:lnTo>
                    <a:pt x="730600" y="306057"/>
                  </a:lnTo>
                  <a:lnTo>
                    <a:pt x="731890" y="306994"/>
                  </a:lnTo>
                  <a:lnTo>
                    <a:pt x="733176" y="306057"/>
                  </a:lnTo>
                  <a:lnTo>
                    <a:pt x="734465" y="306994"/>
                  </a:lnTo>
                  <a:lnTo>
                    <a:pt x="735751" y="306057"/>
                  </a:lnTo>
                  <a:lnTo>
                    <a:pt x="737037" y="305121"/>
                  </a:lnTo>
                  <a:lnTo>
                    <a:pt x="738327" y="306057"/>
                  </a:lnTo>
                  <a:lnTo>
                    <a:pt x="739612" y="306057"/>
                  </a:lnTo>
                  <a:lnTo>
                    <a:pt x="740902" y="306057"/>
                  </a:lnTo>
                  <a:lnTo>
                    <a:pt x="742188" y="306057"/>
                  </a:lnTo>
                  <a:lnTo>
                    <a:pt x="743478" y="306994"/>
                  </a:lnTo>
                  <a:lnTo>
                    <a:pt x="744763" y="305121"/>
                  </a:lnTo>
                  <a:lnTo>
                    <a:pt x="746049" y="306057"/>
                  </a:lnTo>
                  <a:lnTo>
                    <a:pt x="747339" y="306057"/>
                  </a:lnTo>
                  <a:lnTo>
                    <a:pt x="748625" y="306057"/>
                  </a:lnTo>
                  <a:lnTo>
                    <a:pt x="749914" y="306994"/>
                  </a:lnTo>
                  <a:lnTo>
                    <a:pt x="751200" y="306057"/>
                  </a:lnTo>
                  <a:lnTo>
                    <a:pt x="752490" y="305121"/>
                  </a:lnTo>
                  <a:lnTo>
                    <a:pt x="753776" y="306057"/>
                  </a:lnTo>
                  <a:lnTo>
                    <a:pt x="755061" y="306994"/>
                  </a:lnTo>
                  <a:lnTo>
                    <a:pt x="756351" y="306057"/>
                  </a:lnTo>
                  <a:lnTo>
                    <a:pt x="757637" y="305121"/>
                  </a:lnTo>
                  <a:lnTo>
                    <a:pt x="758927" y="306057"/>
                  </a:lnTo>
                  <a:lnTo>
                    <a:pt x="760212" y="306994"/>
                  </a:lnTo>
                  <a:lnTo>
                    <a:pt x="761502" y="306994"/>
                  </a:lnTo>
                  <a:lnTo>
                    <a:pt x="762788" y="305121"/>
                  </a:lnTo>
                  <a:lnTo>
                    <a:pt x="764073" y="305121"/>
                  </a:lnTo>
                  <a:lnTo>
                    <a:pt x="765363" y="305121"/>
                  </a:lnTo>
                  <a:lnTo>
                    <a:pt x="766649" y="306994"/>
                  </a:lnTo>
                  <a:lnTo>
                    <a:pt x="767939" y="306057"/>
                  </a:lnTo>
                  <a:lnTo>
                    <a:pt x="769224" y="306057"/>
                  </a:lnTo>
                  <a:lnTo>
                    <a:pt x="770514" y="306994"/>
                  </a:lnTo>
                  <a:lnTo>
                    <a:pt x="771800" y="306057"/>
                  </a:lnTo>
                  <a:lnTo>
                    <a:pt x="773086" y="306057"/>
                  </a:lnTo>
                  <a:lnTo>
                    <a:pt x="774375" y="306994"/>
                  </a:lnTo>
                  <a:lnTo>
                    <a:pt x="775661" y="306057"/>
                  </a:lnTo>
                  <a:lnTo>
                    <a:pt x="776951" y="306994"/>
                  </a:lnTo>
                  <a:lnTo>
                    <a:pt x="778237" y="306057"/>
                  </a:lnTo>
                  <a:lnTo>
                    <a:pt x="779526" y="306057"/>
                  </a:lnTo>
                  <a:lnTo>
                    <a:pt x="780812" y="306057"/>
                  </a:lnTo>
                  <a:lnTo>
                    <a:pt x="782098" y="306994"/>
                  </a:lnTo>
                  <a:lnTo>
                    <a:pt x="783388" y="306057"/>
                  </a:lnTo>
                  <a:lnTo>
                    <a:pt x="784673" y="306994"/>
                  </a:lnTo>
                  <a:lnTo>
                    <a:pt x="785963" y="305121"/>
                  </a:lnTo>
                  <a:lnTo>
                    <a:pt x="787249" y="306994"/>
                  </a:lnTo>
                  <a:lnTo>
                    <a:pt x="788539" y="306994"/>
                  </a:lnTo>
                  <a:lnTo>
                    <a:pt x="789824" y="305121"/>
                  </a:lnTo>
                  <a:lnTo>
                    <a:pt x="791110" y="306057"/>
                  </a:lnTo>
                  <a:lnTo>
                    <a:pt x="792400" y="305121"/>
                  </a:lnTo>
                  <a:lnTo>
                    <a:pt x="793686" y="306057"/>
                  </a:lnTo>
                  <a:lnTo>
                    <a:pt x="794975" y="306057"/>
                  </a:lnTo>
                  <a:lnTo>
                    <a:pt x="796261" y="306994"/>
                  </a:lnTo>
                  <a:lnTo>
                    <a:pt x="797551" y="305121"/>
                  </a:lnTo>
                  <a:lnTo>
                    <a:pt x="798837" y="305121"/>
                  </a:lnTo>
                  <a:lnTo>
                    <a:pt x="800122" y="306057"/>
                  </a:lnTo>
                  <a:lnTo>
                    <a:pt x="801412" y="306994"/>
                  </a:lnTo>
                  <a:lnTo>
                    <a:pt x="802698" y="306994"/>
                  </a:lnTo>
                  <a:lnTo>
                    <a:pt x="803988" y="305121"/>
                  </a:lnTo>
                  <a:lnTo>
                    <a:pt x="805273" y="306994"/>
                  </a:lnTo>
                  <a:lnTo>
                    <a:pt x="806563" y="306057"/>
                  </a:lnTo>
                  <a:lnTo>
                    <a:pt x="807849" y="306057"/>
                  </a:lnTo>
                  <a:lnTo>
                    <a:pt x="809134" y="306994"/>
                  </a:lnTo>
                  <a:lnTo>
                    <a:pt x="810424" y="306994"/>
                  </a:lnTo>
                  <a:lnTo>
                    <a:pt x="811710" y="306057"/>
                  </a:lnTo>
                  <a:lnTo>
                    <a:pt x="813000" y="306994"/>
                  </a:lnTo>
                  <a:lnTo>
                    <a:pt x="814285" y="305121"/>
                  </a:lnTo>
                  <a:lnTo>
                    <a:pt x="815575" y="306057"/>
                  </a:lnTo>
                  <a:lnTo>
                    <a:pt x="816861" y="305121"/>
                  </a:lnTo>
                  <a:lnTo>
                    <a:pt x="818147" y="306994"/>
                  </a:lnTo>
                  <a:lnTo>
                    <a:pt x="819436" y="306057"/>
                  </a:lnTo>
                  <a:lnTo>
                    <a:pt x="820722" y="305121"/>
                  </a:lnTo>
                  <a:lnTo>
                    <a:pt x="822012" y="306994"/>
                  </a:lnTo>
                  <a:lnTo>
                    <a:pt x="823298" y="306057"/>
                  </a:lnTo>
                  <a:lnTo>
                    <a:pt x="824587" y="306994"/>
                  </a:lnTo>
                  <a:lnTo>
                    <a:pt x="825873" y="306057"/>
                  </a:lnTo>
                  <a:lnTo>
                    <a:pt x="827163" y="306994"/>
                  </a:lnTo>
                  <a:lnTo>
                    <a:pt x="828449" y="306057"/>
                  </a:lnTo>
                  <a:lnTo>
                    <a:pt x="829734" y="306057"/>
                  </a:lnTo>
                  <a:lnTo>
                    <a:pt x="831024" y="306994"/>
                  </a:lnTo>
                  <a:lnTo>
                    <a:pt x="832310" y="306994"/>
                  </a:lnTo>
                  <a:lnTo>
                    <a:pt x="833600" y="306994"/>
                  </a:lnTo>
                  <a:lnTo>
                    <a:pt x="834885" y="306994"/>
                  </a:lnTo>
                  <a:lnTo>
                    <a:pt x="836175" y="305121"/>
                  </a:lnTo>
                  <a:lnTo>
                    <a:pt x="837461" y="306994"/>
                  </a:lnTo>
                  <a:lnTo>
                    <a:pt x="838747" y="306057"/>
                  </a:lnTo>
                  <a:lnTo>
                    <a:pt x="840036" y="306994"/>
                  </a:lnTo>
                  <a:lnTo>
                    <a:pt x="841322" y="306057"/>
                  </a:lnTo>
                  <a:lnTo>
                    <a:pt x="842612" y="306994"/>
                  </a:lnTo>
                  <a:lnTo>
                    <a:pt x="843898" y="306994"/>
                  </a:lnTo>
                  <a:lnTo>
                    <a:pt x="845187" y="306057"/>
                  </a:lnTo>
                  <a:lnTo>
                    <a:pt x="846473" y="306994"/>
                  </a:lnTo>
                  <a:lnTo>
                    <a:pt x="847759" y="305121"/>
                  </a:lnTo>
                  <a:lnTo>
                    <a:pt x="849049" y="306994"/>
                  </a:lnTo>
                  <a:lnTo>
                    <a:pt x="850334" y="306057"/>
                  </a:lnTo>
                  <a:lnTo>
                    <a:pt x="851624" y="306057"/>
                  </a:lnTo>
                  <a:lnTo>
                    <a:pt x="852910" y="306057"/>
                  </a:lnTo>
                  <a:lnTo>
                    <a:pt x="854200" y="306994"/>
                  </a:lnTo>
                  <a:lnTo>
                    <a:pt x="855485" y="306994"/>
                  </a:lnTo>
                  <a:lnTo>
                    <a:pt x="856775" y="306994"/>
                  </a:lnTo>
                  <a:lnTo>
                    <a:pt x="858061" y="306057"/>
                  </a:lnTo>
                  <a:lnTo>
                    <a:pt x="859346" y="306994"/>
                  </a:lnTo>
                  <a:lnTo>
                    <a:pt x="860636" y="306994"/>
                  </a:lnTo>
                  <a:lnTo>
                    <a:pt x="861922" y="305121"/>
                  </a:lnTo>
                  <a:lnTo>
                    <a:pt x="863212" y="306057"/>
                  </a:lnTo>
                  <a:lnTo>
                    <a:pt x="864497" y="306994"/>
                  </a:lnTo>
                  <a:lnTo>
                    <a:pt x="865787" y="306057"/>
                  </a:lnTo>
                  <a:lnTo>
                    <a:pt x="867073" y="306057"/>
                  </a:lnTo>
                  <a:lnTo>
                    <a:pt x="868359" y="306057"/>
                  </a:lnTo>
                  <a:lnTo>
                    <a:pt x="869648" y="306994"/>
                  </a:lnTo>
                  <a:lnTo>
                    <a:pt x="870934" y="306057"/>
                  </a:lnTo>
                  <a:lnTo>
                    <a:pt x="872224" y="306994"/>
                  </a:lnTo>
                  <a:lnTo>
                    <a:pt x="873510" y="306994"/>
                  </a:lnTo>
                  <a:lnTo>
                    <a:pt x="874799" y="306994"/>
                  </a:lnTo>
                  <a:lnTo>
                    <a:pt x="876085" y="306994"/>
                  </a:lnTo>
                  <a:lnTo>
                    <a:pt x="877371" y="306057"/>
                  </a:lnTo>
                  <a:lnTo>
                    <a:pt x="878661" y="306994"/>
                  </a:lnTo>
                  <a:lnTo>
                    <a:pt x="879946" y="306994"/>
                  </a:lnTo>
                  <a:lnTo>
                    <a:pt x="881236" y="306057"/>
                  </a:lnTo>
                  <a:lnTo>
                    <a:pt x="882522" y="306994"/>
                  </a:lnTo>
                  <a:lnTo>
                    <a:pt x="883812" y="306057"/>
                  </a:lnTo>
                  <a:lnTo>
                    <a:pt x="885097" y="305121"/>
                  </a:lnTo>
                  <a:lnTo>
                    <a:pt x="886383" y="306057"/>
                  </a:lnTo>
                  <a:lnTo>
                    <a:pt x="887673" y="306994"/>
                  </a:lnTo>
                  <a:lnTo>
                    <a:pt x="888959" y="306994"/>
                  </a:lnTo>
                  <a:lnTo>
                    <a:pt x="890248" y="306994"/>
                  </a:lnTo>
                  <a:lnTo>
                    <a:pt x="891534" y="306057"/>
                  </a:lnTo>
                  <a:lnTo>
                    <a:pt x="892824" y="306994"/>
                  </a:lnTo>
                  <a:lnTo>
                    <a:pt x="894110" y="306994"/>
                  </a:lnTo>
                  <a:lnTo>
                    <a:pt x="895395" y="306994"/>
                  </a:lnTo>
                  <a:lnTo>
                    <a:pt x="896685" y="306994"/>
                  </a:lnTo>
                  <a:lnTo>
                    <a:pt x="897971" y="306057"/>
                  </a:lnTo>
                  <a:lnTo>
                    <a:pt x="899261" y="306994"/>
                  </a:lnTo>
                  <a:lnTo>
                    <a:pt x="900546" y="306994"/>
                  </a:lnTo>
                  <a:lnTo>
                    <a:pt x="901836" y="306057"/>
                  </a:lnTo>
                  <a:lnTo>
                    <a:pt x="903122" y="306994"/>
                  </a:lnTo>
                  <a:lnTo>
                    <a:pt x="904407" y="306994"/>
                  </a:lnTo>
                  <a:lnTo>
                    <a:pt x="905697" y="306057"/>
                  </a:lnTo>
                  <a:lnTo>
                    <a:pt x="906983" y="306994"/>
                  </a:lnTo>
                  <a:lnTo>
                    <a:pt x="908273" y="306994"/>
                  </a:lnTo>
                  <a:lnTo>
                    <a:pt x="909558" y="306057"/>
                  </a:lnTo>
                  <a:lnTo>
                    <a:pt x="910848" y="306994"/>
                  </a:lnTo>
                  <a:lnTo>
                    <a:pt x="912134" y="306994"/>
                  </a:lnTo>
                  <a:lnTo>
                    <a:pt x="913420" y="306994"/>
                  </a:lnTo>
                  <a:lnTo>
                    <a:pt x="914709" y="306057"/>
                  </a:lnTo>
                  <a:lnTo>
                    <a:pt x="915995" y="306994"/>
                  </a:lnTo>
                  <a:lnTo>
                    <a:pt x="917285" y="306994"/>
                  </a:lnTo>
                  <a:lnTo>
                    <a:pt x="918571" y="306057"/>
                  </a:lnTo>
                  <a:lnTo>
                    <a:pt x="919860" y="306994"/>
                  </a:lnTo>
                  <a:lnTo>
                    <a:pt x="921146" y="306057"/>
                  </a:lnTo>
                  <a:lnTo>
                    <a:pt x="922432" y="306057"/>
                  </a:lnTo>
                  <a:lnTo>
                    <a:pt x="923722" y="306994"/>
                  </a:lnTo>
                  <a:lnTo>
                    <a:pt x="925007" y="304184"/>
                  </a:lnTo>
                  <a:lnTo>
                    <a:pt x="926297" y="306057"/>
                  </a:lnTo>
                  <a:lnTo>
                    <a:pt x="927583" y="306057"/>
                  </a:lnTo>
                  <a:lnTo>
                    <a:pt x="928873" y="304184"/>
                  </a:lnTo>
                  <a:lnTo>
                    <a:pt x="930158" y="306994"/>
                  </a:lnTo>
                  <a:lnTo>
                    <a:pt x="931444" y="306994"/>
                  </a:lnTo>
                  <a:lnTo>
                    <a:pt x="932734" y="306994"/>
                  </a:lnTo>
                  <a:lnTo>
                    <a:pt x="934019" y="306994"/>
                  </a:lnTo>
                  <a:lnTo>
                    <a:pt x="935309" y="306994"/>
                  </a:lnTo>
                  <a:lnTo>
                    <a:pt x="936595" y="306994"/>
                  </a:lnTo>
                  <a:lnTo>
                    <a:pt x="937885" y="306994"/>
                  </a:lnTo>
                  <a:lnTo>
                    <a:pt x="939171" y="306994"/>
                  </a:lnTo>
                  <a:lnTo>
                    <a:pt x="940456" y="306994"/>
                  </a:lnTo>
                  <a:lnTo>
                    <a:pt x="941746" y="306994"/>
                  </a:lnTo>
                  <a:lnTo>
                    <a:pt x="943032" y="306994"/>
                  </a:lnTo>
                  <a:lnTo>
                    <a:pt x="944322" y="306994"/>
                  </a:lnTo>
                  <a:lnTo>
                    <a:pt x="945607" y="306994"/>
                  </a:lnTo>
                  <a:lnTo>
                    <a:pt x="946897" y="306994"/>
                  </a:lnTo>
                  <a:lnTo>
                    <a:pt x="948183" y="306994"/>
                  </a:lnTo>
                  <a:lnTo>
                    <a:pt x="949468" y="306994"/>
                  </a:lnTo>
                  <a:lnTo>
                    <a:pt x="950758" y="306057"/>
                  </a:lnTo>
                  <a:lnTo>
                    <a:pt x="952044" y="306057"/>
                  </a:lnTo>
                  <a:lnTo>
                    <a:pt x="953334" y="306994"/>
                  </a:lnTo>
                  <a:lnTo>
                    <a:pt x="954619" y="306994"/>
                  </a:lnTo>
                  <a:lnTo>
                    <a:pt x="955909" y="306994"/>
                  </a:lnTo>
                  <a:lnTo>
                    <a:pt x="957195" y="306994"/>
                  </a:lnTo>
                  <a:lnTo>
                    <a:pt x="958481" y="306994"/>
                  </a:lnTo>
                  <a:lnTo>
                    <a:pt x="959770" y="306994"/>
                  </a:lnTo>
                  <a:lnTo>
                    <a:pt x="961056" y="306994"/>
                  </a:lnTo>
                  <a:lnTo>
                    <a:pt x="962346" y="306994"/>
                  </a:lnTo>
                  <a:lnTo>
                    <a:pt x="963632" y="306994"/>
                  </a:lnTo>
                  <a:lnTo>
                    <a:pt x="964921" y="306994"/>
                  </a:lnTo>
                  <a:lnTo>
                    <a:pt x="966207" y="306994"/>
                  </a:lnTo>
                  <a:lnTo>
                    <a:pt x="967493" y="306994"/>
                  </a:lnTo>
                  <a:lnTo>
                    <a:pt x="968783" y="306994"/>
                  </a:lnTo>
                  <a:lnTo>
                    <a:pt x="970068" y="306994"/>
                  </a:lnTo>
                  <a:lnTo>
                    <a:pt x="971358" y="306994"/>
                  </a:lnTo>
                  <a:lnTo>
                    <a:pt x="972644" y="306994"/>
                  </a:lnTo>
                  <a:lnTo>
                    <a:pt x="973934" y="306994"/>
                  </a:lnTo>
                  <a:lnTo>
                    <a:pt x="975219" y="306994"/>
                  </a:lnTo>
                  <a:lnTo>
                    <a:pt x="976505" y="306994"/>
                  </a:lnTo>
                  <a:lnTo>
                    <a:pt x="977795" y="306994"/>
                  </a:lnTo>
                  <a:lnTo>
                    <a:pt x="979080" y="306994"/>
                  </a:lnTo>
                  <a:lnTo>
                    <a:pt x="980370" y="306994"/>
                  </a:lnTo>
                  <a:lnTo>
                    <a:pt x="981656" y="306994"/>
                  </a:lnTo>
                  <a:lnTo>
                    <a:pt x="982946" y="306057"/>
                  </a:lnTo>
                  <a:lnTo>
                    <a:pt x="984232" y="306994"/>
                  </a:lnTo>
                  <a:lnTo>
                    <a:pt x="985517" y="306994"/>
                  </a:lnTo>
                  <a:lnTo>
                    <a:pt x="986807" y="306994"/>
                  </a:lnTo>
                  <a:lnTo>
                    <a:pt x="988093" y="306994"/>
                  </a:lnTo>
                  <a:lnTo>
                    <a:pt x="989382" y="306994"/>
                  </a:lnTo>
                  <a:lnTo>
                    <a:pt x="990668" y="306994"/>
                  </a:lnTo>
                  <a:lnTo>
                    <a:pt x="991958" y="306994"/>
                  </a:lnTo>
                  <a:lnTo>
                    <a:pt x="993244" y="306994"/>
                  </a:lnTo>
                  <a:lnTo>
                    <a:pt x="994533" y="306994"/>
                  </a:lnTo>
                  <a:lnTo>
                    <a:pt x="995819" y="306994"/>
                  </a:lnTo>
                  <a:lnTo>
                    <a:pt x="997105" y="306994"/>
                  </a:lnTo>
                  <a:lnTo>
                    <a:pt x="998395" y="306057"/>
                  </a:lnTo>
                  <a:lnTo>
                    <a:pt x="999680" y="306994"/>
                  </a:lnTo>
                  <a:lnTo>
                    <a:pt x="1000970" y="306994"/>
                  </a:lnTo>
                  <a:lnTo>
                    <a:pt x="1002256" y="306994"/>
                  </a:lnTo>
                  <a:lnTo>
                    <a:pt x="1003546" y="306994"/>
                  </a:lnTo>
                  <a:lnTo>
                    <a:pt x="1004831" y="306994"/>
                  </a:lnTo>
                  <a:lnTo>
                    <a:pt x="1006117" y="306994"/>
                  </a:lnTo>
                  <a:lnTo>
                    <a:pt x="1007407" y="306994"/>
                  </a:lnTo>
                  <a:lnTo>
                    <a:pt x="1008693" y="306994"/>
                  </a:lnTo>
                  <a:lnTo>
                    <a:pt x="1009982" y="306994"/>
                  </a:lnTo>
                  <a:lnTo>
                    <a:pt x="1011268" y="306994"/>
                  </a:lnTo>
                  <a:lnTo>
                    <a:pt x="1012558" y="306994"/>
                  </a:lnTo>
                  <a:lnTo>
                    <a:pt x="1013844" y="306994"/>
                  </a:lnTo>
                  <a:lnTo>
                    <a:pt x="1015129" y="306994"/>
                  </a:lnTo>
                  <a:lnTo>
                    <a:pt x="1016419" y="306994"/>
                  </a:lnTo>
                  <a:lnTo>
                    <a:pt x="1017705" y="306994"/>
                  </a:lnTo>
                  <a:lnTo>
                    <a:pt x="1018995" y="306994"/>
                  </a:lnTo>
                  <a:lnTo>
                    <a:pt x="1020280" y="306994"/>
                  </a:lnTo>
                  <a:lnTo>
                    <a:pt x="1021570" y="306994"/>
                  </a:lnTo>
                  <a:lnTo>
                    <a:pt x="1022856" y="306994"/>
                  </a:lnTo>
                  <a:lnTo>
                    <a:pt x="1024141" y="306994"/>
                  </a:lnTo>
                  <a:lnTo>
                    <a:pt x="1025431" y="306994"/>
                  </a:lnTo>
                  <a:lnTo>
                    <a:pt x="1026717" y="306994"/>
                  </a:lnTo>
                  <a:lnTo>
                    <a:pt x="1028007" y="306994"/>
                  </a:lnTo>
                  <a:lnTo>
                    <a:pt x="1029292" y="306994"/>
                  </a:lnTo>
                  <a:lnTo>
                    <a:pt x="1030582" y="306994"/>
                  </a:lnTo>
                  <a:lnTo>
                    <a:pt x="1031868" y="306994"/>
                  </a:lnTo>
                  <a:lnTo>
                    <a:pt x="1033158" y="306994"/>
                  </a:lnTo>
                  <a:lnTo>
                    <a:pt x="1034443" y="306994"/>
                  </a:lnTo>
                  <a:lnTo>
                    <a:pt x="1035729" y="306994"/>
                  </a:lnTo>
                  <a:lnTo>
                    <a:pt x="1037019" y="306994"/>
                  </a:lnTo>
                  <a:lnTo>
                    <a:pt x="1038305" y="306994"/>
                  </a:lnTo>
                  <a:lnTo>
                    <a:pt x="1039594" y="306994"/>
                  </a:lnTo>
                  <a:lnTo>
                    <a:pt x="1040880" y="306994"/>
                  </a:lnTo>
                  <a:lnTo>
                    <a:pt x="1042170" y="306994"/>
                  </a:lnTo>
                  <a:lnTo>
                    <a:pt x="1043456" y="306994"/>
                  </a:lnTo>
                  <a:lnTo>
                    <a:pt x="1044741" y="306057"/>
                  </a:lnTo>
                  <a:lnTo>
                    <a:pt x="1046031" y="306057"/>
                  </a:lnTo>
                  <a:lnTo>
                    <a:pt x="1047317" y="306994"/>
                  </a:lnTo>
                  <a:lnTo>
                    <a:pt x="1048607" y="306994"/>
                  </a:lnTo>
                  <a:lnTo>
                    <a:pt x="1049892" y="306994"/>
                  </a:lnTo>
                  <a:lnTo>
                    <a:pt x="1051182" y="306994"/>
                  </a:lnTo>
                  <a:lnTo>
                    <a:pt x="1052468" y="306994"/>
                  </a:lnTo>
                  <a:lnTo>
                    <a:pt x="1053754" y="306994"/>
                  </a:lnTo>
                  <a:lnTo>
                    <a:pt x="1055043" y="306994"/>
                  </a:lnTo>
                  <a:lnTo>
                    <a:pt x="1056329" y="306994"/>
                  </a:lnTo>
                  <a:lnTo>
                    <a:pt x="1057619" y="306994"/>
                  </a:lnTo>
                  <a:lnTo>
                    <a:pt x="1058905" y="306994"/>
                  </a:lnTo>
                  <a:lnTo>
                    <a:pt x="1060194" y="306994"/>
                  </a:lnTo>
                  <a:lnTo>
                    <a:pt x="1061480" y="306994"/>
                  </a:lnTo>
                  <a:lnTo>
                    <a:pt x="1062766" y="306994"/>
                  </a:lnTo>
                  <a:lnTo>
                    <a:pt x="1064056" y="306057"/>
                  </a:lnTo>
                  <a:lnTo>
                    <a:pt x="1065341" y="306994"/>
                  </a:lnTo>
                  <a:lnTo>
                    <a:pt x="1066631" y="306994"/>
                  </a:lnTo>
                  <a:lnTo>
                    <a:pt x="1067917" y="306994"/>
                  </a:lnTo>
                  <a:lnTo>
                    <a:pt x="1069207" y="306994"/>
                  </a:lnTo>
                  <a:lnTo>
                    <a:pt x="1070492" y="306994"/>
                  </a:lnTo>
                  <a:lnTo>
                    <a:pt x="1071778" y="306994"/>
                  </a:lnTo>
                  <a:lnTo>
                    <a:pt x="1073068" y="306994"/>
                  </a:lnTo>
                  <a:lnTo>
                    <a:pt x="1074353" y="306994"/>
                  </a:lnTo>
                  <a:lnTo>
                    <a:pt x="1075643" y="306994"/>
                  </a:lnTo>
                  <a:lnTo>
                    <a:pt x="1076929" y="306057"/>
                  </a:lnTo>
                  <a:lnTo>
                    <a:pt x="1078219" y="306994"/>
                  </a:lnTo>
                  <a:lnTo>
                    <a:pt x="1079505" y="306994"/>
                  </a:lnTo>
                  <a:lnTo>
                    <a:pt x="1080790" y="306994"/>
                  </a:lnTo>
                  <a:lnTo>
                    <a:pt x="1082080" y="306994"/>
                  </a:lnTo>
                  <a:lnTo>
                    <a:pt x="1083366" y="306994"/>
                  </a:lnTo>
                  <a:lnTo>
                    <a:pt x="1084656" y="306994"/>
                  </a:lnTo>
                  <a:lnTo>
                    <a:pt x="1085941" y="306994"/>
                  </a:lnTo>
                  <a:lnTo>
                    <a:pt x="1087231" y="306994"/>
                  </a:lnTo>
                  <a:lnTo>
                    <a:pt x="1088517" y="306994"/>
                  </a:lnTo>
                  <a:lnTo>
                    <a:pt x="1089802" y="306994"/>
                  </a:lnTo>
                  <a:lnTo>
                    <a:pt x="1091092" y="306994"/>
                  </a:lnTo>
                  <a:lnTo>
                    <a:pt x="1092378" y="306994"/>
                  </a:lnTo>
                  <a:lnTo>
                    <a:pt x="1093668" y="306994"/>
                  </a:lnTo>
                  <a:lnTo>
                    <a:pt x="1094953" y="306994"/>
                  </a:lnTo>
                  <a:lnTo>
                    <a:pt x="1096243" y="306994"/>
                  </a:lnTo>
                  <a:lnTo>
                    <a:pt x="1097529" y="306994"/>
                  </a:lnTo>
                  <a:lnTo>
                    <a:pt x="1098815" y="306994"/>
                  </a:lnTo>
                  <a:lnTo>
                    <a:pt x="1100104" y="306994"/>
                  </a:lnTo>
                  <a:lnTo>
                    <a:pt x="1101390" y="306994"/>
                  </a:lnTo>
                  <a:lnTo>
                    <a:pt x="1102680" y="306994"/>
                  </a:lnTo>
                  <a:lnTo>
                    <a:pt x="1103966" y="306994"/>
                  </a:lnTo>
                  <a:lnTo>
                    <a:pt x="1105255" y="306994"/>
                  </a:lnTo>
                  <a:lnTo>
                    <a:pt x="1106541" y="306994"/>
                  </a:lnTo>
                  <a:lnTo>
                    <a:pt x="1107827" y="306994"/>
                  </a:lnTo>
                  <a:lnTo>
                    <a:pt x="1109117" y="306994"/>
                  </a:lnTo>
                  <a:lnTo>
                    <a:pt x="1110402" y="306994"/>
                  </a:lnTo>
                  <a:lnTo>
                    <a:pt x="1111692" y="306994"/>
                  </a:lnTo>
                  <a:lnTo>
                    <a:pt x="1112978" y="306994"/>
                  </a:lnTo>
                  <a:lnTo>
                    <a:pt x="1114268" y="306994"/>
                  </a:lnTo>
                  <a:lnTo>
                    <a:pt x="1115553" y="306994"/>
                  </a:lnTo>
                  <a:lnTo>
                    <a:pt x="1116839" y="306994"/>
                  </a:lnTo>
                  <a:lnTo>
                    <a:pt x="1118129" y="306994"/>
                  </a:lnTo>
                  <a:lnTo>
                    <a:pt x="1119414" y="306994"/>
                  </a:lnTo>
                  <a:lnTo>
                    <a:pt x="1120704" y="306994"/>
                  </a:lnTo>
                  <a:lnTo>
                    <a:pt x="1121990" y="306994"/>
                  </a:lnTo>
                  <a:lnTo>
                    <a:pt x="1123280" y="306994"/>
                  </a:lnTo>
                  <a:lnTo>
                    <a:pt x="1124565" y="306994"/>
                  </a:lnTo>
                  <a:lnTo>
                    <a:pt x="1125851" y="306994"/>
                  </a:lnTo>
                  <a:lnTo>
                    <a:pt x="1127141" y="306994"/>
                  </a:lnTo>
                  <a:lnTo>
                    <a:pt x="1128427" y="306994"/>
                  </a:lnTo>
                  <a:lnTo>
                    <a:pt x="1129717" y="306994"/>
                  </a:lnTo>
                  <a:lnTo>
                    <a:pt x="1131002" y="306994"/>
                  </a:lnTo>
                  <a:lnTo>
                    <a:pt x="1132292" y="306994"/>
                  </a:lnTo>
                  <a:lnTo>
                    <a:pt x="1133578" y="306994"/>
                  </a:lnTo>
                  <a:lnTo>
                    <a:pt x="1134863" y="306994"/>
                  </a:lnTo>
                  <a:lnTo>
                    <a:pt x="1136153" y="306994"/>
                  </a:lnTo>
                  <a:lnTo>
                    <a:pt x="1137439" y="306994"/>
                  </a:lnTo>
                  <a:lnTo>
                    <a:pt x="1138729" y="306994"/>
                  </a:lnTo>
                  <a:lnTo>
                    <a:pt x="1140014" y="306994"/>
                  </a:lnTo>
                  <a:lnTo>
                    <a:pt x="1141304" y="306994"/>
                  </a:lnTo>
                  <a:lnTo>
                    <a:pt x="1142590" y="306994"/>
                  </a:lnTo>
                  <a:lnTo>
                    <a:pt x="1143876" y="306994"/>
                  </a:lnTo>
                  <a:lnTo>
                    <a:pt x="1145165" y="306994"/>
                  </a:lnTo>
                  <a:lnTo>
                    <a:pt x="1146451" y="306994"/>
                  </a:lnTo>
                  <a:lnTo>
                    <a:pt x="1147741" y="306994"/>
                  </a:lnTo>
                  <a:lnTo>
                    <a:pt x="1149027" y="306994"/>
                  </a:lnTo>
                  <a:lnTo>
                    <a:pt x="1150316" y="306994"/>
                  </a:lnTo>
                  <a:lnTo>
                    <a:pt x="1151602" y="306994"/>
                  </a:lnTo>
                  <a:lnTo>
                    <a:pt x="1152888" y="306994"/>
                  </a:lnTo>
                  <a:lnTo>
                    <a:pt x="1154178" y="306994"/>
                  </a:lnTo>
                  <a:lnTo>
                    <a:pt x="1155463" y="306994"/>
                  </a:lnTo>
                  <a:lnTo>
                    <a:pt x="1156753" y="306994"/>
                  </a:lnTo>
                  <a:lnTo>
                    <a:pt x="1158039" y="306994"/>
                  </a:lnTo>
                  <a:lnTo>
                    <a:pt x="1159329" y="306994"/>
                  </a:lnTo>
                  <a:lnTo>
                    <a:pt x="1160614" y="306994"/>
                  </a:lnTo>
                  <a:lnTo>
                    <a:pt x="1161900" y="306994"/>
                  </a:lnTo>
                  <a:lnTo>
                    <a:pt x="1163190" y="306994"/>
                  </a:lnTo>
                  <a:lnTo>
                    <a:pt x="1164475" y="306994"/>
                  </a:lnTo>
                  <a:lnTo>
                    <a:pt x="1165765" y="306994"/>
                  </a:lnTo>
                  <a:lnTo>
                    <a:pt x="1167051" y="306994"/>
                  </a:lnTo>
                  <a:lnTo>
                    <a:pt x="1168341" y="306994"/>
                  </a:lnTo>
                  <a:lnTo>
                    <a:pt x="1169626" y="306994"/>
                  </a:lnTo>
                  <a:lnTo>
                    <a:pt x="1170912" y="306994"/>
                  </a:lnTo>
                  <a:lnTo>
                    <a:pt x="1172202" y="306994"/>
                  </a:lnTo>
                  <a:lnTo>
                    <a:pt x="1173488" y="306994"/>
                  </a:lnTo>
                  <a:lnTo>
                    <a:pt x="1174777" y="306994"/>
                  </a:lnTo>
                  <a:lnTo>
                    <a:pt x="1176063" y="306994"/>
                  </a:lnTo>
                  <a:lnTo>
                    <a:pt x="1177353" y="306994"/>
                  </a:lnTo>
                  <a:lnTo>
                    <a:pt x="1178639" y="306994"/>
                  </a:lnTo>
                  <a:lnTo>
                    <a:pt x="1179928" y="306994"/>
                  </a:lnTo>
                  <a:lnTo>
                    <a:pt x="1181214" y="306994"/>
                  </a:lnTo>
                  <a:lnTo>
                    <a:pt x="1182500" y="306994"/>
                  </a:lnTo>
                  <a:lnTo>
                    <a:pt x="1183790" y="306994"/>
                  </a:lnTo>
                  <a:lnTo>
                    <a:pt x="1185075" y="306994"/>
                  </a:lnTo>
                  <a:lnTo>
                    <a:pt x="1186365" y="306994"/>
                  </a:lnTo>
                  <a:lnTo>
                    <a:pt x="1187651" y="306994"/>
                  </a:lnTo>
                  <a:lnTo>
                    <a:pt x="1188941" y="306994"/>
                  </a:lnTo>
                  <a:lnTo>
                    <a:pt x="1190226" y="306994"/>
                  </a:lnTo>
                  <a:lnTo>
                    <a:pt x="1191512" y="306994"/>
                  </a:lnTo>
                  <a:lnTo>
                    <a:pt x="1192802" y="306994"/>
                  </a:lnTo>
                  <a:lnTo>
                    <a:pt x="1194088" y="306994"/>
                  </a:lnTo>
                  <a:lnTo>
                    <a:pt x="1195377" y="306994"/>
                  </a:lnTo>
                  <a:lnTo>
                    <a:pt x="1196663" y="306994"/>
                  </a:lnTo>
                  <a:lnTo>
                    <a:pt x="1197953" y="306994"/>
                  </a:lnTo>
                  <a:lnTo>
                    <a:pt x="1199239" y="306994"/>
                  </a:lnTo>
                  <a:lnTo>
                    <a:pt x="1200524" y="306994"/>
                  </a:lnTo>
                  <a:lnTo>
                    <a:pt x="1201814" y="306994"/>
                  </a:lnTo>
                  <a:lnTo>
                    <a:pt x="1203100" y="306994"/>
                  </a:lnTo>
                  <a:lnTo>
                    <a:pt x="1204390" y="306994"/>
                  </a:lnTo>
                  <a:lnTo>
                    <a:pt x="1205675" y="306994"/>
                  </a:lnTo>
                  <a:lnTo>
                    <a:pt x="1206965" y="306994"/>
                  </a:lnTo>
                  <a:lnTo>
                    <a:pt x="1208251" y="306994"/>
                  </a:lnTo>
                  <a:lnTo>
                    <a:pt x="1209536" y="306994"/>
                  </a:lnTo>
                  <a:lnTo>
                    <a:pt x="1210826" y="306994"/>
                  </a:lnTo>
                  <a:lnTo>
                    <a:pt x="1212112" y="306994"/>
                  </a:lnTo>
                  <a:lnTo>
                    <a:pt x="1213402" y="306994"/>
                  </a:lnTo>
                  <a:lnTo>
                    <a:pt x="1214687" y="306994"/>
                  </a:lnTo>
                  <a:lnTo>
                    <a:pt x="1215977" y="306994"/>
                  </a:lnTo>
                  <a:lnTo>
                    <a:pt x="1217263" y="306994"/>
                  </a:lnTo>
                  <a:lnTo>
                    <a:pt x="1218553" y="306994"/>
                  </a:lnTo>
                  <a:lnTo>
                    <a:pt x="1219838" y="306994"/>
                  </a:lnTo>
                  <a:lnTo>
                    <a:pt x="1221124" y="306994"/>
                  </a:lnTo>
                  <a:lnTo>
                    <a:pt x="1222414" y="306994"/>
                  </a:lnTo>
                  <a:lnTo>
                    <a:pt x="1223700" y="306994"/>
                  </a:lnTo>
                  <a:lnTo>
                    <a:pt x="1224989" y="306994"/>
                  </a:lnTo>
                  <a:lnTo>
                    <a:pt x="1226275" y="306994"/>
                  </a:lnTo>
                  <a:lnTo>
                    <a:pt x="1227565" y="306994"/>
                  </a:lnTo>
                  <a:lnTo>
                    <a:pt x="1228851" y="306994"/>
                  </a:lnTo>
                  <a:lnTo>
                    <a:pt x="1230136" y="306994"/>
                  </a:lnTo>
                  <a:lnTo>
                    <a:pt x="1231426" y="306994"/>
                  </a:lnTo>
                  <a:lnTo>
                    <a:pt x="1232712" y="306994"/>
                  </a:lnTo>
                  <a:lnTo>
                    <a:pt x="1234002" y="306994"/>
                  </a:lnTo>
                  <a:lnTo>
                    <a:pt x="1235287" y="306994"/>
                  </a:lnTo>
                  <a:lnTo>
                    <a:pt x="1236577" y="306994"/>
                  </a:lnTo>
                  <a:lnTo>
                    <a:pt x="1237863" y="306994"/>
                  </a:lnTo>
                  <a:lnTo>
                    <a:pt x="1239149" y="306994"/>
                  </a:lnTo>
                  <a:lnTo>
                    <a:pt x="1240438" y="306994"/>
                  </a:lnTo>
                  <a:lnTo>
                    <a:pt x="1241724" y="306994"/>
                  </a:lnTo>
                  <a:lnTo>
                    <a:pt x="1243014" y="306994"/>
                  </a:lnTo>
                  <a:lnTo>
                    <a:pt x="1244300" y="306994"/>
                  </a:lnTo>
                  <a:lnTo>
                    <a:pt x="1245589" y="306994"/>
                  </a:lnTo>
                  <a:lnTo>
                    <a:pt x="1246875" y="306994"/>
                  </a:lnTo>
                  <a:lnTo>
                    <a:pt x="1248161" y="306994"/>
                  </a:lnTo>
                  <a:lnTo>
                    <a:pt x="1249451" y="306994"/>
                  </a:lnTo>
                  <a:lnTo>
                    <a:pt x="1250736" y="306994"/>
                  </a:lnTo>
                  <a:lnTo>
                    <a:pt x="1252026" y="306994"/>
                  </a:lnTo>
                  <a:lnTo>
                    <a:pt x="1253312" y="306994"/>
                  </a:lnTo>
                  <a:lnTo>
                    <a:pt x="1254602" y="306994"/>
                  </a:lnTo>
                  <a:lnTo>
                    <a:pt x="1255887" y="306994"/>
                  </a:lnTo>
                  <a:lnTo>
                    <a:pt x="1257173" y="306994"/>
                  </a:lnTo>
                  <a:lnTo>
                    <a:pt x="1258463" y="306994"/>
                  </a:lnTo>
                  <a:lnTo>
                    <a:pt x="1259748" y="306994"/>
                  </a:lnTo>
                  <a:lnTo>
                    <a:pt x="1261038" y="306994"/>
                  </a:lnTo>
                  <a:lnTo>
                    <a:pt x="1262324" y="306994"/>
                  </a:lnTo>
                  <a:lnTo>
                    <a:pt x="1263614" y="306994"/>
                  </a:lnTo>
                  <a:lnTo>
                    <a:pt x="1264899" y="306994"/>
                  </a:lnTo>
                  <a:lnTo>
                    <a:pt x="1266185" y="306994"/>
                  </a:lnTo>
                  <a:lnTo>
                    <a:pt x="1267475" y="306994"/>
                  </a:lnTo>
                  <a:lnTo>
                    <a:pt x="1268761" y="306994"/>
                  </a:lnTo>
                  <a:lnTo>
                    <a:pt x="1270050" y="306994"/>
                  </a:lnTo>
                  <a:lnTo>
                    <a:pt x="1271336" y="306994"/>
                  </a:lnTo>
                  <a:lnTo>
                    <a:pt x="1272626" y="306994"/>
                  </a:lnTo>
                  <a:lnTo>
                    <a:pt x="1273912" y="306994"/>
                  </a:lnTo>
                  <a:lnTo>
                    <a:pt x="1275197" y="306994"/>
                  </a:lnTo>
                  <a:lnTo>
                    <a:pt x="1276487" y="306994"/>
                  </a:lnTo>
                  <a:lnTo>
                    <a:pt x="1277773" y="306994"/>
                  </a:lnTo>
                  <a:lnTo>
                    <a:pt x="1279063" y="306994"/>
                  </a:lnTo>
                  <a:lnTo>
                    <a:pt x="1280348" y="306994"/>
                  </a:lnTo>
                  <a:lnTo>
                    <a:pt x="1281638" y="306994"/>
                  </a:lnTo>
                  <a:lnTo>
                    <a:pt x="1282924" y="306994"/>
                  </a:lnTo>
                  <a:lnTo>
                    <a:pt x="1284210" y="306994"/>
                  </a:lnTo>
                  <a:lnTo>
                    <a:pt x="1285499" y="306994"/>
                  </a:lnTo>
                  <a:lnTo>
                    <a:pt x="1286785" y="304184"/>
                  </a:lnTo>
                  <a:lnTo>
                    <a:pt x="1288075" y="306994"/>
                  </a:lnTo>
                  <a:lnTo>
                    <a:pt x="1289361" y="306994"/>
                  </a:lnTo>
                  <a:lnTo>
                    <a:pt x="1290650" y="306994"/>
                  </a:lnTo>
                  <a:lnTo>
                    <a:pt x="1291936" y="306994"/>
                  </a:lnTo>
                  <a:lnTo>
                    <a:pt x="1293222" y="306994"/>
                  </a:lnTo>
                  <a:lnTo>
                    <a:pt x="1294512" y="306994"/>
                  </a:lnTo>
                  <a:lnTo>
                    <a:pt x="1295797" y="306994"/>
                  </a:lnTo>
                  <a:lnTo>
                    <a:pt x="1297087" y="306994"/>
                  </a:lnTo>
                  <a:lnTo>
                    <a:pt x="1298373" y="306057"/>
                  </a:lnTo>
                  <a:lnTo>
                    <a:pt x="1299663" y="306994"/>
                  </a:lnTo>
                  <a:lnTo>
                    <a:pt x="1300948" y="306994"/>
                  </a:lnTo>
                  <a:lnTo>
                    <a:pt x="1302234" y="306994"/>
                  </a:lnTo>
                  <a:lnTo>
                    <a:pt x="1303524" y="306994"/>
                  </a:lnTo>
                  <a:lnTo>
                    <a:pt x="1304809" y="306994"/>
                  </a:lnTo>
                  <a:lnTo>
                    <a:pt x="1306099" y="306994"/>
                  </a:lnTo>
                  <a:lnTo>
                    <a:pt x="1307385" y="306994"/>
                  </a:lnTo>
                  <a:lnTo>
                    <a:pt x="1308675" y="306994"/>
                  </a:lnTo>
                  <a:lnTo>
                    <a:pt x="1309960" y="306994"/>
                  </a:lnTo>
                  <a:lnTo>
                    <a:pt x="1311246" y="306994"/>
                  </a:lnTo>
                  <a:lnTo>
                    <a:pt x="1312536" y="306994"/>
                  </a:lnTo>
                  <a:lnTo>
                    <a:pt x="1313822" y="306994"/>
                  </a:lnTo>
                  <a:lnTo>
                    <a:pt x="1315111" y="306994"/>
                  </a:lnTo>
                  <a:lnTo>
                    <a:pt x="1316397" y="306994"/>
                  </a:lnTo>
                  <a:lnTo>
                    <a:pt x="1317687" y="306994"/>
                  </a:lnTo>
                  <a:lnTo>
                    <a:pt x="1318870" y="30699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F2CF442-1F83-800F-FAB3-5A518030B1ED}"/>
                </a:ext>
              </a:extLst>
            </p:cNvPr>
            <p:cNvSpPr/>
            <p:nvPr/>
          </p:nvSpPr>
          <p:spPr>
            <a:xfrm>
              <a:off x="1257024" y="2331405"/>
              <a:ext cx="1318869" cy="1213938"/>
            </a:xfrm>
            <a:custGeom>
              <a:avLst/>
              <a:gdLst>
                <a:gd name="connsiteX0" fmla="*/ 0 w 1318869"/>
                <a:gd name="connsiteY0" fmla="*/ 1213939 h 1213938"/>
                <a:gd name="connsiteX1" fmla="*/ 608 w 1318869"/>
                <a:gd name="connsiteY1" fmla="*/ 1213939 h 1213938"/>
                <a:gd name="connsiteX2" fmla="*/ 1898 w 1318869"/>
                <a:gd name="connsiteY2" fmla="*/ 1213939 h 1213938"/>
                <a:gd name="connsiteX3" fmla="*/ 3183 w 1318869"/>
                <a:gd name="connsiteY3" fmla="*/ 1213939 h 1213938"/>
                <a:gd name="connsiteX4" fmla="*/ 4469 w 1318869"/>
                <a:gd name="connsiteY4" fmla="*/ 1213939 h 1213938"/>
                <a:gd name="connsiteX5" fmla="*/ 5759 w 1318869"/>
                <a:gd name="connsiteY5" fmla="*/ 1213939 h 1213938"/>
                <a:gd name="connsiteX6" fmla="*/ 7045 w 1318869"/>
                <a:gd name="connsiteY6" fmla="*/ 1213939 h 1213938"/>
                <a:gd name="connsiteX7" fmla="*/ 8334 w 1318869"/>
                <a:gd name="connsiteY7" fmla="*/ 1213939 h 1213938"/>
                <a:gd name="connsiteX8" fmla="*/ 9620 w 1318869"/>
                <a:gd name="connsiteY8" fmla="*/ 1213939 h 1213938"/>
                <a:gd name="connsiteX9" fmla="*/ 10910 w 1318869"/>
                <a:gd name="connsiteY9" fmla="*/ 1213939 h 1213938"/>
                <a:gd name="connsiteX10" fmla="*/ 12196 w 1318869"/>
                <a:gd name="connsiteY10" fmla="*/ 1213939 h 1213938"/>
                <a:gd name="connsiteX11" fmla="*/ 13481 w 1318869"/>
                <a:gd name="connsiteY11" fmla="*/ 1213939 h 1213938"/>
                <a:gd name="connsiteX12" fmla="*/ 14771 w 1318869"/>
                <a:gd name="connsiteY12" fmla="*/ 1213939 h 1213938"/>
                <a:gd name="connsiteX13" fmla="*/ 16057 w 1318869"/>
                <a:gd name="connsiteY13" fmla="*/ 1213939 h 1213938"/>
                <a:gd name="connsiteX14" fmla="*/ 17347 w 1318869"/>
                <a:gd name="connsiteY14" fmla="*/ 1213939 h 1213938"/>
                <a:gd name="connsiteX15" fmla="*/ 18632 w 1318869"/>
                <a:gd name="connsiteY15" fmla="*/ 1213939 h 1213938"/>
                <a:gd name="connsiteX16" fmla="*/ 19922 w 1318869"/>
                <a:gd name="connsiteY16" fmla="*/ 1213939 h 1213938"/>
                <a:gd name="connsiteX17" fmla="*/ 21208 w 1318869"/>
                <a:gd name="connsiteY17" fmla="*/ 1213939 h 1213938"/>
                <a:gd name="connsiteX18" fmla="*/ 22494 w 1318869"/>
                <a:gd name="connsiteY18" fmla="*/ 1213939 h 1213938"/>
                <a:gd name="connsiteX19" fmla="*/ 23783 w 1318869"/>
                <a:gd name="connsiteY19" fmla="*/ 1213939 h 1213938"/>
                <a:gd name="connsiteX20" fmla="*/ 25069 w 1318869"/>
                <a:gd name="connsiteY20" fmla="*/ 1213939 h 1213938"/>
                <a:gd name="connsiteX21" fmla="*/ 26359 w 1318869"/>
                <a:gd name="connsiteY21" fmla="*/ 1213939 h 1213938"/>
                <a:gd name="connsiteX22" fmla="*/ 27645 w 1318869"/>
                <a:gd name="connsiteY22" fmla="*/ 1213939 h 1213938"/>
                <a:gd name="connsiteX23" fmla="*/ 28934 w 1318869"/>
                <a:gd name="connsiteY23" fmla="*/ 1213939 h 1213938"/>
                <a:gd name="connsiteX24" fmla="*/ 30220 w 1318869"/>
                <a:gd name="connsiteY24" fmla="*/ 1213939 h 1213938"/>
                <a:gd name="connsiteX25" fmla="*/ 31506 w 1318869"/>
                <a:gd name="connsiteY25" fmla="*/ 1213939 h 1213938"/>
                <a:gd name="connsiteX26" fmla="*/ 32796 w 1318869"/>
                <a:gd name="connsiteY26" fmla="*/ 1213939 h 1213938"/>
                <a:gd name="connsiteX27" fmla="*/ 34081 w 1318869"/>
                <a:gd name="connsiteY27" fmla="*/ 1213939 h 1213938"/>
                <a:gd name="connsiteX28" fmla="*/ 35371 w 1318869"/>
                <a:gd name="connsiteY28" fmla="*/ 1213939 h 1213938"/>
                <a:gd name="connsiteX29" fmla="*/ 36657 w 1318869"/>
                <a:gd name="connsiteY29" fmla="*/ 1213939 h 1213938"/>
                <a:gd name="connsiteX30" fmla="*/ 37947 w 1318869"/>
                <a:gd name="connsiteY30" fmla="*/ 1213939 h 1213938"/>
                <a:gd name="connsiteX31" fmla="*/ 39232 w 1318869"/>
                <a:gd name="connsiteY31" fmla="*/ 1213939 h 1213938"/>
                <a:gd name="connsiteX32" fmla="*/ 40518 w 1318869"/>
                <a:gd name="connsiteY32" fmla="*/ 1213939 h 1213938"/>
                <a:gd name="connsiteX33" fmla="*/ 41808 w 1318869"/>
                <a:gd name="connsiteY33" fmla="*/ 1213939 h 1213938"/>
                <a:gd name="connsiteX34" fmla="*/ 43093 w 1318869"/>
                <a:gd name="connsiteY34" fmla="*/ 1213939 h 1213938"/>
                <a:gd name="connsiteX35" fmla="*/ 44383 w 1318869"/>
                <a:gd name="connsiteY35" fmla="*/ 1213939 h 1213938"/>
                <a:gd name="connsiteX36" fmla="*/ 45669 w 1318869"/>
                <a:gd name="connsiteY36" fmla="*/ 1213939 h 1213938"/>
                <a:gd name="connsiteX37" fmla="*/ 46959 w 1318869"/>
                <a:gd name="connsiteY37" fmla="*/ 1213939 h 1213938"/>
                <a:gd name="connsiteX38" fmla="*/ 48244 w 1318869"/>
                <a:gd name="connsiteY38" fmla="*/ 1213939 h 1213938"/>
                <a:gd name="connsiteX39" fmla="*/ 49534 w 1318869"/>
                <a:gd name="connsiteY39" fmla="*/ 1213939 h 1213938"/>
                <a:gd name="connsiteX40" fmla="*/ 50820 w 1318869"/>
                <a:gd name="connsiteY40" fmla="*/ 1213939 h 1213938"/>
                <a:gd name="connsiteX41" fmla="*/ 52106 w 1318869"/>
                <a:gd name="connsiteY41" fmla="*/ 1213939 h 1213938"/>
                <a:gd name="connsiteX42" fmla="*/ 53395 w 1318869"/>
                <a:gd name="connsiteY42" fmla="*/ 1213939 h 1213938"/>
                <a:gd name="connsiteX43" fmla="*/ 54681 w 1318869"/>
                <a:gd name="connsiteY43" fmla="*/ 1213939 h 1213938"/>
                <a:gd name="connsiteX44" fmla="*/ 55971 w 1318869"/>
                <a:gd name="connsiteY44" fmla="*/ 1213939 h 1213938"/>
                <a:gd name="connsiteX45" fmla="*/ 57257 w 1318869"/>
                <a:gd name="connsiteY45" fmla="*/ 1213939 h 1213938"/>
                <a:gd name="connsiteX46" fmla="*/ 58546 w 1318869"/>
                <a:gd name="connsiteY46" fmla="*/ 1213939 h 1213938"/>
                <a:gd name="connsiteX47" fmla="*/ 59832 w 1318869"/>
                <a:gd name="connsiteY47" fmla="*/ 1213939 h 1213938"/>
                <a:gd name="connsiteX48" fmla="*/ 61118 w 1318869"/>
                <a:gd name="connsiteY48" fmla="*/ 1213939 h 1213938"/>
                <a:gd name="connsiteX49" fmla="*/ 62408 w 1318869"/>
                <a:gd name="connsiteY49" fmla="*/ 1213939 h 1213938"/>
                <a:gd name="connsiteX50" fmla="*/ 63693 w 1318869"/>
                <a:gd name="connsiteY50" fmla="*/ 1213939 h 1213938"/>
                <a:gd name="connsiteX51" fmla="*/ 64983 w 1318869"/>
                <a:gd name="connsiteY51" fmla="*/ 1213939 h 1213938"/>
                <a:gd name="connsiteX52" fmla="*/ 66269 w 1318869"/>
                <a:gd name="connsiteY52" fmla="*/ 1213939 h 1213938"/>
                <a:gd name="connsiteX53" fmla="*/ 67559 w 1318869"/>
                <a:gd name="connsiteY53" fmla="*/ 1213939 h 1213938"/>
                <a:gd name="connsiteX54" fmla="*/ 68844 w 1318869"/>
                <a:gd name="connsiteY54" fmla="*/ 1213939 h 1213938"/>
                <a:gd name="connsiteX55" fmla="*/ 70130 w 1318869"/>
                <a:gd name="connsiteY55" fmla="*/ 1213939 h 1213938"/>
                <a:gd name="connsiteX56" fmla="*/ 71420 w 1318869"/>
                <a:gd name="connsiteY56" fmla="*/ 1213939 h 1213938"/>
                <a:gd name="connsiteX57" fmla="*/ 72706 w 1318869"/>
                <a:gd name="connsiteY57" fmla="*/ 1213939 h 1213938"/>
                <a:gd name="connsiteX58" fmla="*/ 73995 w 1318869"/>
                <a:gd name="connsiteY58" fmla="*/ 1213939 h 1213938"/>
                <a:gd name="connsiteX59" fmla="*/ 75281 w 1318869"/>
                <a:gd name="connsiteY59" fmla="*/ 1213939 h 1213938"/>
                <a:gd name="connsiteX60" fmla="*/ 76571 w 1318869"/>
                <a:gd name="connsiteY60" fmla="*/ 1213939 h 1213938"/>
                <a:gd name="connsiteX61" fmla="*/ 77857 w 1318869"/>
                <a:gd name="connsiteY61" fmla="*/ 1213939 h 1213938"/>
                <a:gd name="connsiteX62" fmla="*/ 79142 w 1318869"/>
                <a:gd name="connsiteY62" fmla="*/ 1213939 h 1213938"/>
                <a:gd name="connsiteX63" fmla="*/ 80432 w 1318869"/>
                <a:gd name="connsiteY63" fmla="*/ 1213939 h 1213938"/>
                <a:gd name="connsiteX64" fmla="*/ 81718 w 1318869"/>
                <a:gd name="connsiteY64" fmla="*/ 1213939 h 1213938"/>
                <a:gd name="connsiteX65" fmla="*/ 83008 w 1318869"/>
                <a:gd name="connsiteY65" fmla="*/ 1213939 h 1213938"/>
                <a:gd name="connsiteX66" fmla="*/ 84293 w 1318869"/>
                <a:gd name="connsiteY66" fmla="*/ 1213939 h 1213938"/>
                <a:gd name="connsiteX67" fmla="*/ 85583 w 1318869"/>
                <a:gd name="connsiteY67" fmla="*/ 1213939 h 1213938"/>
                <a:gd name="connsiteX68" fmla="*/ 86869 w 1318869"/>
                <a:gd name="connsiteY68" fmla="*/ 1213939 h 1213938"/>
                <a:gd name="connsiteX69" fmla="*/ 88154 w 1318869"/>
                <a:gd name="connsiteY69" fmla="*/ 1213939 h 1213938"/>
                <a:gd name="connsiteX70" fmla="*/ 89444 w 1318869"/>
                <a:gd name="connsiteY70" fmla="*/ 1213939 h 1213938"/>
                <a:gd name="connsiteX71" fmla="*/ 90730 w 1318869"/>
                <a:gd name="connsiteY71" fmla="*/ 1213939 h 1213938"/>
                <a:gd name="connsiteX72" fmla="*/ 92020 w 1318869"/>
                <a:gd name="connsiteY72" fmla="*/ 1213939 h 1213938"/>
                <a:gd name="connsiteX73" fmla="*/ 93305 w 1318869"/>
                <a:gd name="connsiteY73" fmla="*/ 1213939 h 1213938"/>
                <a:gd name="connsiteX74" fmla="*/ 94595 w 1318869"/>
                <a:gd name="connsiteY74" fmla="*/ 1213939 h 1213938"/>
                <a:gd name="connsiteX75" fmla="*/ 95881 w 1318869"/>
                <a:gd name="connsiteY75" fmla="*/ 1213939 h 1213938"/>
                <a:gd name="connsiteX76" fmla="*/ 97167 w 1318869"/>
                <a:gd name="connsiteY76" fmla="*/ 1213939 h 1213938"/>
                <a:gd name="connsiteX77" fmla="*/ 98456 w 1318869"/>
                <a:gd name="connsiteY77" fmla="*/ 1213939 h 1213938"/>
                <a:gd name="connsiteX78" fmla="*/ 99742 w 1318869"/>
                <a:gd name="connsiteY78" fmla="*/ 1213939 h 1213938"/>
                <a:gd name="connsiteX79" fmla="*/ 101032 w 1318869"/>
                <a:gd name="connsiteY79" fmla="*/ 1213939 h 1213938"/>
                <a:gd name="connsiteX80" fmla="*/ 102318 w 1318869"/>
                <a:gd name="connsiteY80" fmla="*/ 1213939 h 1213938"/>
                <a:gd name="connsiteX81" fmla="*/ 103607 w 1318869"/>
                <a:gd name="connsiteY81" fmla="*/ 1213939 h 1213938"/>
                <a:gd name="connsiteX82" fmla="*/ 104893 w 1318869"/>
                <a:gd name="connsiteY82" fmla="*/ 1213939 h 1213938"/>
                <a:gd name="connsiteX83" fmla="*/ 106179 w 1318869"/>
                <a:gd name="connsiteY83" fmla="*/ 1213939 h 1213938"/>
                <a:gd name="connsiteX84" fmla="*/ 107469 w 1318869"/>
                <a:gd name="connsiteY84" fmla="*/ 1213939 h 1213938"/>
                <a:gd name="connsiteX85" fmla="*/ 108754 w 1318869"/>
                <a:gd name="connsiteY85" fmla="*/ 1213939 h 1213938"/>
                <a:gd name="connsiteX86" fmla="*/ 110044 w 1318869"/>
                <a:gd name="connsiteY86" fmla="*/ 1213939 h 1213938"/>
                <a:gd name="connsiteX87" fmla="*/ 111330 w 1318869"/>
                <a:gd name="connsiteY87" fmla="*/ 1213939 h 1213938"/>
                <a:gd name="connsiteX88" fmla="*/ 112620 w 1318869"/>
                <a:gd name="connsiteY88" fmla="*/ 1213939 h 1213938"/>
                <a:gd name="connsiteX89" fmla="*/ 113905 w 1318869"/>
                <a:gd name="connsiteY89" fmla="*/ 1213939 h 1213938"/>
                <a:gd name="connsiteX90" fmla="*/ 115191 w 1318869"/>
                <a:gd name="connsiteY90" fmla="*/ 1213939 h 1213938"/>
                <a:gd name="connsiteX91" fmla="*/ 116481 w 1318869"/>
                <a:gd name="connsiteY91" fmla="*/ 1213939 h 1213938"/>
                <a:gd name="connsiteX92" fmla="*/ 117767 w 1318869"/>
                <a:gd name="connsiteY92" fmla="*/ 1213939 h 1213938"/>
                <a:gd name="connsiteX93" fmla="*/ 119056 w 1318869"/>
                <a:gd name="connsiteY93" fmla="*/ 1213939 h 1213938"/>
                <a:gd name="connsiteX94" fmla="*/ 120342 w 1318869"/>
                <a:gd name="connsiteY94" fmla="*/ 1213939 h 1213938"/>
                <a:gd name="connsiteX95" fmla="*/ 121632 w 1318869"/>
                <a:gd name="connsiteY95" fmla="*/ 1213939 h 1213938"/>
                <a:gd name="connsiteX96" fmla="*/ 122918 w 1318869"/>
                <a:gd name="connsiteY96" fmla="*/ 1213939 h 1213938"/>
                <a:gd name="connsiteX97" fmla="*/ 124203 w 1318869"/>
                <a:gd name="connsiteY97" fmla="*/ 1213939 h 1213938"/>
                <a:gd name="connsiteX98" fmla="*/ 125493 w 1318869"/>
                <a:gd name="connsiteY98" fmla="*/ 1213939 h 1213938"/>
                <a:gd name="connsiteX99" fmla="*/ 126779 w 1318869"/>
                <a:gd name="connsiteY99" fmla="*/ 1213939 h 1213938"/>
                <a:gd name="connsiteX100" fmla="*/ 128069 w 1318869"/>
                <a:gd name="connsiteY100" fmla="*/ 1213939 h 1213938"/>
                <a:gd name="connsiteX101" fmla="*/ 129354 w 1318869"/>
                <a:gd name="connsiteY101" fmla="*/ 1213939 h 1213938"/>
                <a:gd name="connsiteX102" fmla="*/ 130644 w 1318869"/>
                <a:gd name="connsiteY102" fmla="*/ 1213939 h 1213938"/>
                <a:gd name="connsiteX103" fmla="*/ 131930 w 1318869"/>
                <a:gd name="connsiteY103" fmla="*/ 1213939 h 1213938"/>
                <a:gd name="connsiteX104" fmla="*/ 133215 w 1318869"/>
                <a:gd name="connsiteY104" fmla="*/ 1213939 h 1213938"/>
                <a:gd name="connsiteX105" fmla="*/ 134505 w 1318869"/>
                <a:gd name="connsiteY105" fmla="*/ 1213939 h 1213938"/>
                <a:gd name="connsiteX106" fmla="*/ 135791 w 1318869"/>
                <a:gd name="connsiteY106" fmla="*/ 1213939 h 1213938"/>
                <a:gd name="connsiteX107" fmla="*/ 137081 w 1318869"/>
                <a:gd name="connsiteY107" fmla="*/ 1213939 h 1213938"/>
                <a:gd name="connsiteX108" fmla="*/ 138366 w 1318869"/>
                <a:gd name="connsiteY108" fmla="*/ 1213939 h 1213938"/>
                <a:gd name="connsiteX109" fmla="*/ 139656 w 1318869"/>
                <a:gd name="connsiteY109" fmla="*/ 1213939 h 1213938"/>
                <a:gd name="connsiteX110" fmla="*/ 140942 w 1318869"/>
                <a:gd name="connsiteY110" fmla="*/ 1213939 h 1213938"/>
                <a:gd name="connsiteX111" fmla="*/ 142228 w 1318869"/>
                <a:gd name="connsiteY111" fmla="*/ 1213939 h 1213938"/>
                <a:gd name="connsiteX112" fmla="*/ 143517 w 1318869"/>
                <a:gd name="connsiteY112" fmla="*/ 1213939 h 1213938"/>
                <a:gd name="connsiteX113" fmla="*/ 144803 w 1318869"/>
                <a:gd name="connsiteY113" fmla="*/ 1213939 h 1213938"/>
                <a:gd name="connsiteX114" fmla="*/ 146093 w 1318869"/>
                <a:gd name="connsiteY114" fmla="*/ 1213939 h 1213938"/>
                <a:gd name="connsiteX115" fmla="*/ 147379 w 1318869"/>
                <a:gd name="connsiteY115" fmla="*/ 1213939 h 1213938"/>
                <a:gd name="connsiteX116" fmla="*/ 148668 w 1318869"/>
                <a:gd name="connsiteY116" fmla="*/ 1213939 h 1213938"/>
                <a:gd name="connsiteX117" fmla="*/ 149954 w 1318869"/>
                <a:gd name="connsiteY117" fmla="*/ 1213939 h 1213938"/>
                <a:gd name="connsiteX118" fmla="*/ 151240 w 1318869"/>
                <a:gd name="connsiteY118" fmla="*/ 1213939 h 1213938"/>
                <a:gd name="connsiteX119" fmla="*/ 152530 w 1318869"/>
                <a:gd name="connsiteY119" fmla="*/ 1213939 h 1213938"/>
                <a:gd name="connsiteX120" fmla="*/ 153815 w 1318869"/>
                <a:gd name="connsiteY120" fmla="*/ 1213939 h 1213938"/>
                <a:gd name="connsiteX121" fmla="*/ 155105 w 1318869"/>
                <a:gd name="connsiteY121" fmla="*/ 1213939 h 1213938"/>
                <a:gd name="connsiteX122" fmla="*/ 156391 w 1318869"/>
                <a:gd name="connsiteY122" fmla="*/ 1213939 h 1213938"/>
                <a:gd name="connsiteX123" fmla="*/ 157681 w 1318869"/>
                <a:gd name="connsiteY123" fmla="*/ 1213939 h 1213938"/>
                <a:gd name="connsiteX124" fmla="*/ 158966 w 1318869"/>
                <a:gd name="connsiteY124" fmla="*/ 1213939 h 1213938"/>
                <a:gd name="connsiteX125" fmla="*/ 160252 w 1318869"/>
                <a:gd name="connsiteY125" fmla="*/ 1213939 h 1213938"/>
                <a:gd name="connsiteX126" fmla="*/ 161542 w 1318869"/>
                <a:gd name="connsiteY126" fmla="*/ 1213939 h 1213938"/>
                <a:gd name="connsiteX127" fmla="*/ 162828 w 1318869"/>
                <a:gd name="connsiteY127" fmla="*/ 1213939 h 1213938"/>
                <a:gd name="connsiteX128" fmla="*/ 164117 w 1318869"/>
                <a:gd name="connsiteY128" fmla="*/ 1213939 h 1213938"/>
                <a:gd name="connsiteX129" fmla="*/ 165403 w 1318869"/>
                <a:gd name="connsiteY129" fmla="*/ 1213939 h 1213938"/>
                <a:gd name="connsiteX130" fmla="*/ 166693 w 1318869"/>
                <a:gd name="connsiteY130" fmla="*/ 1213939 h 1213938"/>
                <a:gd name="connsiteX131" fmla="*/ 167979 w 1318869"/>
                <a:gd name="connsiteY131" fmla="*/ 1213939 h 1213938"/>
                <a:gd name="connsiteX132" fmla="*/ 169264 w 1318869"/>
                <a:gd name="connsiteY132" fmla="*/ 1213939 h 1213938"/>
                <a:gd name="connsiteX133" fmla="*/ 170554 w 1318869"/>
                <a:gd name="connsiteY133" fmla="*/ 1213939 h 1213938"/>
                <a:gd name="connsiteX134" fmla="*/ 171840 w 1318869"/>
                <a:gd name="connsiteY134" fmla="*/ 1213939 h 1213938"/>
                <a:gd name="connsiteX135" fmla="*/ 173130 w 1318869"/>
                <a:gd name="connsiteY135" fmla="*/ 1213939 h 1213938"/>
                <a:gd name="connsiteX136" fmla="*/ 174415 w 1318869"/>
                <a:gd name="connsiteY136" fmla="*/ 1213939 h 1213938"/>
                <a:gd name="connsiteX137" fmla="*/ 175705 w 1318869"/>
                <a:gd name="connsiteY137" fmla="*/ 1213939 h 1213938"/>
                <a:gd name="connsiteX138" fmla="*/ 176991 w 1318869"/>
                <a:gd name="connsiteY138" fmla="*/ 1213939 h 1213938"/>
                <a:gd name="connsiteX139" fmla="*/ 178281 w 1318869"/>
                <a:gd name="connsiteY139" fmla="*/ 1213939 h 1213938"/>
                <a:gd name="connsiteX140" fmla="*/ 179566 w 1318869"/>
                <a:gd name="connsiteY140" fmla="*/ 1213939 h 1213938"/>
                <a:gd name="connsiteX141" fmla="*/ 180852 w 1318869"/>
                <a:gd name="connsiteY141" fmla="*/ 1213939 h 1213938"/>
                <a:gd name="connsiteX142" fmla="*/ 182142 w 1318869"/>
                <a:gd name="connsiteY142" fmla="*/ 1213939 h 1213938"/>
                <a:gd name="connsiteX143" fmla="*/ 183427 w 1318869"/>
                <a:gd name="connsiteY143" fmla="*/ 1213939 h 1213938"/>
                <a:gd name="connsiteX144" fmla="*/ 184717 w 1318869"/>
                <a:gd name="connsiteY144" fmla="*/ 1213939 h 1213938"/>
                <a:gd name="connsiteX145" fmla="*/ 186003 w 1318869"/>
                <a:gd name="connsiteY145" fmla="*/ 1213939 h 1213938"/>
                <a:gd name="connsiteX146" fmla="*/ 187293 w 1318869"/>
                <a:gd name="connsiteY146" fmla="*/ 1213939 h 1213938"/>
                <a:gd name="connsiteX147" fmla="*/ 188578 w 1318869"/>
                <a:gd name="connsiteY147" fmla="*/ 1213939 h 1213938"/>
                <a:gd name="connsiteX148" fmla="*/ 189864 w 1318869"/>
                <a:gd name="connsiteY148" fmla="*/ 1213939 h 1213938"/>
                <a:gd name="connsiteX149" fmla="*/ 191154 w 1318869"/>
                <a:gd name="connsiteY149" fmla="*/ 1213939 h 1213938"/>
                <a:gd name="connsiteX150" fmla="*/ 192440 w 1318869"/>
                <a:gd name="connsiteY150" fmla="*/ 1213939 h 1213938"/>
                <a:gd name="connsiteX151" fmla="*/ 193729 w 1318869"/>
                <a:gd name="connsiteY151" fmla="*/ 1213939 h 1213938"/>
                <a:gd name="connsiteX152" fmla="*/ 195015 w 1318869"/>
                <a:gd name="connsiteY152" fmla="*/ 1213939 h 1213938"/>
                <a:gd name="connsiteX153" fmla="*/ 196305 w 1318869"/>
                <a:gd name="connsiteY153" fmla="*/ 1213939 h 1213938"/>
                <a:gd name="connsiteX154" fmla="*/ 197591 w 1318869"/>
                <a:gd name="connsiteY154" fmla="*/ 1213939 h 1213938"/>
                <a:gd name="connsiteX155" fmla="*/ 198876 w 1318869"/>
                <a:gd name="connsiteY155" fmla="*/ 1213939 h 1213938"/>
                <a:gd name="connsiteX156" fmla="*/ 200166 w 1318869"/>
                <a:gd name="connsiteY156" fmla="*/ 1213939 h 1213938"/>
                <a:gd name="connsiteX157" fmla="*/ 201452 w 1318869"/>
                <a:gd name="connsiteY157" fmla="*/ 1213939 h 1213938"/>
                <a:gd name="connsiteX158" fmla="*/ 202742 w 1318869"/>
                <a:gd name="connsiteY158" fmla="*/ 1213939 h 1213938"/>
                <a:gd name="connsiteX159" fmla="*/ 204027 w 1318869"/>
                <a:gd name="connsiteY159" fmla="*/ 1213939 h 1213938"/>
                <a:gd name="connsiteX160" fmla="*/ 205317 w 1318869"/>
                <a:gd name="connsiteY160" fmla="*/ 1213939 h 1213938"/>
                <a:gd name="connsiteX161" fmla="*/ 206603 w 1318869"/>
                <a:gd name="connsiteY161" fmla="*/ 1213939 h 1213938"/>
                <a:gd name="connsiteX162" fmla="*/ 207889 w 1318869"/>
                <a:gd name="connsiteY162" fmla="*/ 1213939 h 1213938"/>
                <a:gd name="connsiteX163" fmla="*/ 209178 w 1318869"/>
                <a:gd name="connsiteY163" fmla="*/ 1213939 h 1213938"/>
                <a:gd name="connsiteX164" fmla="*/ 210464 w 1318869"/>
                <a:gd name="connsiteY164" fmla="*/ 1213939 h 1213938"/>
                <a:gd name="connsiteX165" fmla="*/ 211754 w 1318869"/>
                <a:gd name="connsiteY165" fmla="*/ 1213939 h 1213938"/>
                <a:gd name="connsiteX166" fmla="*/ 213040 w 1318869"/>
                <a:gd name="connsiteY166" fmla="*/ 1213939 h 1213938"/>
                <a:gd name="connsiteX167" fmla="*/ 214329 w 1318869"/>
                <a:gd name="connsiteY167" fmla="*/ 1213939 h 1213938"/>
                <a:gd name="connsiteX168" fmla="*/ 215615 w 1318869"/>
                <a:gd name="connsiteY168" fmla="*/ 1213939 h 1213938"/>
                <a:gd name="connsiteX169" fmla="*/ 216901 w 1318869"/>
                <a:gd name="connsiteY169" fmla="*/ 1213939 h 1213938"/>
                <a:gd name="connsiteX170" fmla="*/ 218191 w 1318869"/>
                <a:gd name="connsiteY170" fmla="*/ 1213939 h 1213938"/>
                <a:gd name="connsiteX171" fmla="*/ 219476 w 1318869"/>
                <a:gd name="connsiteY171" fmla="*/ 1213939 h 1213938"/>
                <a:gd name="connsiteX172" fmla="*/ 220766 w 1318869"/>
                <a:gd name="connsiteY172" fmla="*/ 1213939 h 1213938"/>
                <a:gd name="connsiteX173" fmla="*/ 222052 w 1318869"/>
                <a:gd name="connsiteY173" fmla="*/ 1213939 h 1213938"/>
                <a:gd name="connsiteX174" fmla="*/ 223342 w 1318869"/>
                <a:gd name="connsiteY174" fmla="*/ 1213939 h 1213938"/>
                <a:gd name="connsiteX175" fmla="*/ 224627 w 1318869"/>
                <a:gd name="connsiteY175" fmla="*/ 1213939 h 1213938"/>
                <a:gd name="connsiteX176" fmla="*/ 225913 w 1318869"/>
                <a:gd name="connsiteY176" fmla="*/ 1213939 h 1213938"/>
                <a:gd name="connsiteX177" fmla="*/ 227203 w 1318869"/>
                <a:gd name="connsiteY177" fmla="*/ 1213939 h 1213938"/>
                <a:gd name="connsiteX178" fmla="*/ 228488 w 1318869"/>
                <a:gd name="connsiteY178" fmla="*/ 1213939 h 1213938"/>
                <a:gd name="connsiteX179" fmla="*/ 229778 w 1318869"/>
                <a:gd name="connsiteY179" fmla="*/ 1213939 h 1213938"/>
                <a:gd name="connsiteX180" fmla="*/ 231064 w 1318869"/>
                <a:gd name="connsiteY180" fmla="*/ 1213939 h 1213938"/>
                <a:gd name="connsiteX181" fmla="*/ 232354 w 1318869"/>
                <a:gd name="connsiteY181" fmla="*/ 1213939 h 1213938"/>
                <a:gd name="connsiteX182" fmla="*/ 233639 w 1318869"/>
                <a:gd name="connsiteY182" fmla="*/ 1213939 h 1213938"/>
                <a:gd name="connsiteX183" fmla="*/ 234925 w 1318869"/>
                <a:gd name="connsiteY183" fmla="*/ 1213939 h 1213938"/>
                <a:gd name="connsiteX184" fmla="*/ 236215 w 1318869"/>
                <a:gd name="connsiteY184" fmla="*/ 1213939 h 1213938"/>
                <a:gd name="connsiteX185" fmla="*/ 237501 w 1318869"/>
                <a:gd name="connsiteY185" fmla="*/ 1213939 h 1213938"/>
                <a:gd name="connsiteX186" fmla="*/ 238790 w 1318869"/>
                <a:gd name="connsiteY186" fmla="*/ 1213939 h 1213938"/>
                <a:gd name="connsiteX187" fmla="*/ 240076 w 1318869"/>
                <a:gd name="connsiteY187" fmla="*/ 1213939 h 1213938"/>
                <a:gd name="connsiteX188" fmla="*/ 241366 w 1318869"/>
                <a:gd name="connsiteY188" fmla="*/ 1213939 h 1213938"/>
                <a:gd name="connsiteX189" fmla="*/ 242652 w 1318869"/>
                <a:gd name="connsiteY189" fmla="*/ 1213939 h 1213938"/>
                <a:gd name="connsiteX190" fmla="*/ 243937 w 1318869"/>
                <a:gd name="connsiteY190" fmla="*/ 1213939 h 1213938"/>
                <a:gd name="connsiteX191" fmla="*/ 245227 w 1318869"/>
                <a:gd name="connsiteY191" fmla="*/ 1213939 h 1213938"/>
                <a:gd name="connsiteX192" fmla="*/ 246513 w 1318869"/>
                <a:gd name="connsiteY192" fmla="*/ 1213939 h 1213938"/>
                <a:gd name="connsiteX193" fmla="*/ 247803 w 1318869"/>
                <a:gd name="connsiteY193" fmla="*/ 1213939 h 1213938"/>
                <a:gd name="connsiteX194" fmla="*/ 249088 w 1318869"/>
                <a:gd name="connsiteY194" fmla="*/ 1213939 h 1213938"/>
                <a:gd name="connsiteX195" fmla="*/ 250378 w 1318869"/>
                <a:gd name="connsiteY195" fmla="*/ 1213939 h 1213938"/>
                <a:gd name="connsiteX196" fmla="*/ 251664 w 1318869"/>
                <a:gd name="connsiteY196" fmla="*/ 1213939 h 1213938"/>
                <a:gd name="connsiteX197" fmla="*/ 252950 w 1318869"/>
                <a:gd name="connsiteY197" fmla="*/ 1213939 h 1213938"/>
                <a:gd name="connsiteX198" fmla="*/ 254239 w 1318869"/>
                <a:gd name="connsiteY198" fmla="*/ 1213939 h 1213938"/>
                <a:gd name="connsiteX199" fmla="*/ 255525 w 1318869"/>
                <a:gd name="connsiteY199" fmla="*/ 1213939 h 1213938"/>
                <a:gd name="connsiteX200" fmla="*/ 256815 w 1318869"/>
                <a:gd name="connsiteY200" fmla="*/ 1213939 h 1213938"/>
                <a:gd name="connsiteX201" fmla="*/ 258101 w 1318869"/>
                <a:gd name="connsiteY201" fmla="*/ 1213939 h 1213938"/>
                <a:gd name="connsiteX202" fmla="*/ 259390 w 1318869"/>
                <a:gd name="connsiteY202" fmla="*/ 1213939 h 1213938"/>
                <a:gd name="connsiteX203" fmla="*/ 260676 w 1318869"/>
                <a:gd name="connsiteY203" fmla="*/ 1213939 h 1213938"/>
                <a:gd name="connsiteX204" fmla="*/ 261962 w 1318869"/>
                <a:gd name="connsiteY204" fmla="*/ 1213939 h 1213938"/>
                <a:gd name="connsiteX205" fmla="*/ 263252 w 1318869"/>
                <a:gd name="connsiteY205" fmla="*/ 1213939 h 1213938"/>
                <a:gd name="connsiteX206" fmla="*/ 264537 w 1318869"/>
                <a:gd name="connsiteY206" fmla="*/ 1213939 h 1213938"/>
                <a:gd name="connsiteX207" fmla="*/ 265827 w 1318869"/>
                <a:gd name="connsiteY207" fmla="*/ 1213939 h 1213938"/>
                <a:gd name="connsiteX208" fmla="*/ 267113 w 1318869"/>
                <a:gd name="connsiteY208" fmla="*/ 1213939 h 1213938"/>
                <a:gd name="connsiteX209" fmla="*/ 268403 w 1318869"/>
                <a:gd name="connsiteY209" fmla="*/ 1213939 h 1213938"/>
                <a:gd name="connsiteX210" fmla="*/ 269688 w 1318869"/>
                <a:gd name="connsiteY210" fmla="*/ 1213939 h 1213938"/>
                <a:gd name="connsiteX211" fmla="*/ 270978 w 1318869"/>
                <a:gd name="connsiteY211" fmla="*/ 1213939 h 1213938"/>
                <a:gd name="connsiteX212" fmla="*/ 272264 w 1318869"/>
                <a:gd name="connsiteY212" fmla="*/ 1213939 h 1213938"/>
                <a:gd name="connsiteX213" fmla="*/ 273549 w 1318869"/>
                <a:gd name="connsiteY213" fmla="*/ 1213939 h 1213938"/>
                <a:gd name="connsiteX214" fmla="*/ 274839 w 1318869"/>
                <a:gd name="connsiteY214" fmla="*/ 1213939 h 1213938"/>
                <a:gd name="connsiteX215" fmla="*/ 276125 w 1318869"/>
                <a:gd name="connsiteY215" fmla="*/ 1213939 h 1213938"/>
                <a:gd name="connsiteX216" fmla="*/ 277415 w 1318869"/>
                <a:gd name="connsiteY216" fmla="*/ 1213939 h 1213938"/>
                <a:gd name="connsiteX217" fmla="*/ 278700 w 1318869"/>
                <a:gd name="connsiteY217" fmla="*/ 1213939 h 1213938"/>
                <a:gd name="connsiteX218" fmla="*/ 279990 w 1318869"/>
                <a:gd name="connsiteY218" fmla="*/ 1213939 h 1213938"/>
                <a:gd name="connsiteX219" fmla="*/ 281276 w 1318869"/>
                <a:gd name="connsiteY219" fmla="*/ 1213939 h 1213938"/>
                <a:gd name="connsiteX220" fmla="*/ 282562 w 1318869"/>
                <a:gd name="connsiteY220" fmla="*/ 1213939 h 1213938"/>
                <a:gd name="connsiteX221" fmla="*/ 283851 w 1318869"/>
                <a:gd name="connsiteY221" fmla="*/ 1213939 h 1213938"/>
                <a:gd name="connsiteX222" fmla="*/ 285137 w 1318869"/>
                <a:gd name="connsiteY222" fmla="*/ 1213939 h 1213938"/>
                <a:gd name="connsiteX223" fmla="*/ 286427 w 1318869"/>
                <a:gd name="connsiteY223" fmla="*/ 1213939 h 1213938"/>
                <a:gd name="connsiteX224" fmla="*/ 287713 w 1318869"/>
                <a:gd name="connsiteY224" fmla="*/ 1213939 h 1213938"/>
                <a:gd name="connsiteX225" fmla="*/ 289002 w 1318869"/>
                <a:gd name="connsiteY225" fmla="*/ 1213939 h 1213938"/>
                <a:gd name="connsiteX226" fmla="*/ 290288 w 1318869"/>
                <a:gd name="connsiteY226" fmla="*/ 1213939 h 1213938"/>
                <a:gd name="connsiteX227" fmla="*/ 291574 w 1318869"/>
                <a:gd name="connsiteY227" fmla="*/ 1213939 h 1213938"/>
                <a:gd name="connsiteX228" fmla="*/ 292864 w 1318869"/>
                <a:gd name="connsiteY228" fmla="*/ 1213939 h 1213938"/>
                <a:gd name="connsiteX229" fmla="*/ 294149 w 1318869"/>
                <a:gd name="connsiteY229" fmla="*/ 1213939 h 1213938"/>
                <a:gd name="connsiteX230" fmla="*/ 295439 w 1318869"/>
                <a:gd name="connsiteY230" fmla="*/ 1213939 h 1213938"/>
                <a:gd name="connsiteX231" fmla="*/ 296725 w 1318869"/>
                <a:gd name="connsiteY231" fmla="*/ 1213939 h 1213938"/>
                <a:gd name="connsiteX232" fmla="*/ 298015 w 1318869"/>
                <a:gd name="connsiteY232" fmla="*/ 1213939 h 1213938"/>
                <a:gd name="connsiteX233" fmla="*/ 299300 w 1318869"/>
                <a:gd name="connsiteY233" fmla="*/ 1213939 h 1213938"/>
                <a:gd name="connsiteX234" fmla="*/ 300586 w 1318869"/>
                <a:gd name="connsiteY234" fmla="*/ 1213939 h 1213938"/>
                <a:gd name="connsiteX235" fmla="*/ 301876 w 1318869"/>
                <a:gd name="connsiteY235" fmla="*/ 1213939 h 1213938"/>
                <a:gd name="connsiteX236" fmla="*/ 303162 w 1318869"/>
                <a:gd name="connsiteY236" fmla="*/ 1213939 h 1213938"/>
                <a:gd name="connsiteX237" fmla="*/ 304451 w 1318869"/>
                <a:gd name="connsiteY237" fmla="*/ 1213939 h 1213938"/>
                <a:gd name="connsiteX238" fmla="*/ 305737 w 1318869"/>
                <a:gd name="connsiteY238" fmla="*/ 1213939 h 1213938"/>
                <a:gd name="connsiteX239" fmla="*/ 307027 w 1318869"/>
                <a:gd name="connsiteY239" fmla="*/ 1213939 h 1213938"/>
                <a:gd name="connsiteX240" fmla="*/ 308313 w 1318869"/>
                <a:gd name="connsiteY240" fmla="*/ 1213939 h 1213938"/>
                <a:gd name="connsiteX241" fmla="*/ 309598 w 1318869"/>
                <a:gd name="connsiteY241" fmla="*/ 1213939 h 1213938"/>
                <a:gd name="connsiteX242" fmla="*/ 310888 w 1318869"/>
                <a:gd name="connsiteY242" fmla="*/ 1213939 h 1213938"/>
                <a:gd name="connsiteX243" fmla="*/ 312174 w 1318869"/>
                <a:gd name="connsiteY243" fmla="*/ 1213939 h 1213938"/>
                <a:gd name="connsiteX244" fmla="*/ 313463 w 1318869"/>
                <a:gd name="connsiteY244" fmla="*/ 1213939 h 1213938"/>
                <a:gd name="connsiteX245" fmla="*/ 314749 w 1318869"/>
                <a:gd name="connsiteY245" fmla="*/ 1213939 h 1213938"/>
                <a:gd name="connsiteX246" fmla="*/ 316039 w 1318869"/>
                <a:gd name="connsiteY246" fmla="*/ 1213939 h 1213938"/>
                <a:gd name="connsiteX247" fmla="*/ 317325 w 1318869"/>
                <a:gd name="connsiteY247" fmla="*/ 1213939 h 1213938"/>
                <a:gd name="connsiteX248" fmla="*/ 318610 w 1318869"/>
                <a:gd name="connsiteY248" fmla="*/ 1213939 h 1213938"/>
                <a:gd name="connsiteX249" fmla="*/ 319900 w 1318869"/>
                <a:gd name="connsiteY249" fmla="*/ 1213939 h 1213938"/>
                <a:gd name="connsiteX250" fmla="*/ 321186 w 1318869"/>
                <a:gd name="connsiteY250" fmla="*/ 1213939 h 1213938"/>
                <a:gd name="connsiteX251" fmla="*/ 322476 w 1318869"/>
                <a:gd name="connsiteY251" fmla="*/ 1213939 h 1213938"/>
                <a:gd name="connsiteX252" fmla="*/ 323761 w 1318869"/>
                <a:gd name="connsiteY252" fmla="*/ 1213939 h 1213938"/>
                <a:gd name="connsiteX253" fmla="*/ 325051 w 1318869"/>
                <a:gd name="connsiteY253" fmla="*/ 1213939 h 1213938"/>
                <a:gd name="connsiteX254" fmla="*/ 326337 w 1318869"/>
                <a:gd name="connsiteY254" fmla="*/ 1213939 h 1213938"/>
                <a:gd name="connsiteX255" fmla="*/ 327623 w 1318869"/>
                <a:gd name="connsiteY255" fmla="*/ 1213939 h 1213938"/>
                <a:gd name="connsiteX256" fmla="*/ 328912 w 1318869"/>
                <a:gd name="connsiteY256" fmla="*/ 1213939 h 1213938"/>
                <a:gd name="connsiteX257" fmla="*/ 330198 w 1318869"/>
                <a:gd name="connsiteY257" fmla="*/ 1213939 h 1213938"/>
                <a:gd name="connsiteX258" fmla="*/ 331488 w 1318869"/>
                <a:gd name="connsiteY258" fmla="*/ 1213939 h 1213938"/>
                <a:gd name="connsiteX259" fmla="*/ 332774 w 1318869"/>
                <a:gd name="connsiteY259" fmla="*/ 1213939 h 1213938"/>
                <a:gd name="connsiteX260" fmla="*/ 334063 w 1318869"/>
                <a:gd name="connsiteY260" fmla="*/ 1213939 h 1213938"/>
                <a:gd name="connsiteX261" fmla="*/ 335349 w 1318869"/>
                <a:gd name="connsiteY261" fmla="*/ 1213939 h 1213938"/>
                <a:gd name="connsiteX262" fmla="*/ 336635 w 1318869"/>
                <a:gd name="connsiteY262" fmla="*/ 1213939 h 1213938"/>
                <a:gd name="connsiteX263" fmla="*/ 337925 w 1318869"/>
                <a:gd name="connsiteY263" fmla="*/ 1213939 h 1213938"/>
                <a:gd name="connsiteX264" fmla="*/ 339210 w 1318869"/>
                <a:gd name="connsiteY264" fmla="*/ 1213939 h 1213938"/>
                <a:gd name="connsiteX265" fmla="*/ 340500 w 1318869"/>
                <a:gd name="connsiteY265" fmla="*/ 1213939 h 1213938"/>
                <a:gd name="connsiteX266" fmla="*/ 341786 w 1318869"/>
                <a:gd name="connsiteY266" fmla="*/ 1213939 h 1213938"/>
                <a:gd name="connsiteX267" fmla="*/ 343076 w 1318869"/>
                <a:gd name="connsiteY267" fmla="*/ 1213939 h 1213938"/>
                <a:gd name="connsiteX268" fmla="*/ 344361 w 1318869"/>
                <a:gd name="connsiteY268" fmla="*/ 1213939 h 1213938"/>
                <a:gd name="connsiteX269" fmla="*/ 345647 w 1318869"/>
                <a:gd name="connsiteY269" fmla="*/ 1213939 h 1213938"/>
                <a:gd name="connsiteX270" fmla="*/ 346937 w 1318869"/>
                <a:gd name="connsiteY270" fmla="*/ 1213939 h 1213938"/>
                <a:gd name="connsiteX271" fmla="*/ 348222 w 1318869"/>
                <a:gd name="connsiteY271" fmla="*/ 1213939 h 1213938"/>
                <a:gd name="connsiteX272" fmla="*/ 349512 w 1318869"/>
                <a:gd name="connsiteY272" fmla="*/ 1213939 h 1213938"/>
                <a:gd name="connsiteX273" fmla="*/ 350798 w 1318869"/>
                <a:gd name="connsiteY273" fmla="*/ 1213939 h 1213938"/>
                <a:gd name="connsiteX274" fmla="*/ 352088 w 1318869"/>
                <a:gd name="connsiteY274" fmla="*/ 1213939 h 1213938"/>
                <a:gd name="connsiteX275" fmla="*/ 353373 w 1318869"/>
                <a:gd name="connsiteY275" fmla="*/ 1213939 h 1213938"/>
                <a:gd name="connsiteX276" fmla="*/ 354659 w 1318869"/>
                <a:gd name="connsiteY276" fmla="*/ 1213939 h 1213938"/>
                <a:gd name="connsiteX277" fmla="*/ 355949 w 1318869"/>
                <a:gd name="connsiteY277" fmla="*/ 1213939 h 1213938"/>
                <a:gd name="connsiteX278" fmla="*/ 357235 w 1318869"/>
                <a:gd name="connsiteY278" fmla="*/ 1213939 h 1213938"/>
                <a:gd name="connsiteX279" fmla="*/ 358524 w 1318869"/>
                <a:gd name="connsiteY279" fmla="*/ 1213939 h 1213938"/>
                <a:gd name="connsiteX280" fmla="*/ 359810 w 1318869"/>
                <a:gd name="connsiteY280" fmla="*/ 1213939 h 1213938"/>
                <a:gd name="connsiteX281" fmla="*/ 361100 w 1318869"/>
                <a:gd name="connsiteY281" fmla="*/ 1213939 h 1213938"/>
                <a:gd name="connsiteX282" fmla="*/ 362386 w 1318869"/>
                <a:gd name="connsiteY282" fmla="*/ 1213939 h 1213938"/>
                <a:gd name="connsiteX283" fmla="*/ 363675 w 1318869"/>
                <a:gd name="connsiteY283" fmla="*/ 1213939 h 1213938"/>
                <a:gd name="connsiteX284" fmla="*/ 364961 w 1318869"/>
                <a:gd name="connsiteY284" fmla="*/ 1213939 h 1213938"/>
                <a:gd name="connsiteX285" fmla="*/ 366247 w 1318869"/>
                <a:gd name="connsiteY285" fmla="*/ 1213939 h 1213938"/>
                <a:gd name="connsiteX286" fmla="*/ 367537 w 1318869"/>
                <a:gd name="connsiteY286" fmla="*/ 1213939 h 1213938"/>
                <a:gd name="connsiteX287" fmla="*/ 368822 w 1318869"/>
                <a:gd name="connsiteY287" fmla="*/ 1213939 h 1213938"/>
                <a:gd name="connsiteX288" fmla="*/ 370112 w 1318869"/>
                <a:gd name="connsiteY288" fmla="*/ 1213939 h 1213938"/>
                <a:gd name="connsiteX289" fmla="*/ 371398 w 1318869"/>
                <a:gd name="connsiteY289" fmla="*/ 1213939 h 1213938"/>
                <a:gd name="connsiteX290" fmla="*/ 372688 w 1318869"/>
                <a:gd name="connsiteY290" fmla="*/ 1213939 h 1213938"/>
                <a:gd name="connsiteX291" fmla="*/ 373973 w 1318869"/>
                <a:gd name="connsiteY291" fmla="*/ 1213939 h 1213938"/>
                <a:gd name="connsiteX292" fmla="*/ 375259 w 1318869"/>
                <a:gd name="connsiteY292" fmla="*/ 1213939 h 1213938"/>
                <a:gd name="connsiteX293" fmla="*/ 376549 w 1318869"/>
                <a:gd name="connsiteY293" fmla="*/ 1213939 h 1213938"/>
                <a:gd name="connsiteX294" fmla="*/ 377835 w 1318869"/>
                <a:gd name="connsiteY294" fmla="*/ 1213939 h 1213938"/>
                <a:gd name="connsiteX295" fmla="*/ 379124 w 1318869"/>
                <a:gd name="connsiteY295" fmla="*/ 1213939 h 1213938"/>
                <a:gd name="connsiteX296" fmla="*/ 380410 w 1318869"/>
                <a:gd name="connsiteY296" fmla="*/ 1213939 h 1213938"/>
                <a:gd name="connsiteX297" fmla="*/ 381700 w 1318869"/>
                <a:gd name="connsiteY297" fmla="*/ 1213939 h 1213938"/>
                <a:gd name="connsiteX298" fmla="*/ 382986 w 1318869"/>
                <a:gd name="connsiteY298" fmla="*/ 1213939 h 1213938"/>
                <a:gd name="connsiteX299" fmla="*/ 384271 w 1318869"/>
                <a:gd name="connsiteY299" fmla="*/ 1213939 h 1213938"/>
                <a:gd name="connsiteX300" fmla="*/ 385561 w 1318869"/>
                <a:gd name="connsiteY300" fmla="*/ 1213939 h 1213938"/>
                <a:gd name="connsiteX301" fmla="*/ 386847 w 1318869"/>
                <a:gd name="connsiteY301" fmla="*/ 1213939 h 1213938"/>
                <a:gd name="connsiteX302" fmla="*/ 388137 w 1318869"/>
                <a:gd name="connsiteY302" fmla="*/ 1213939 h 1213938"/>
                <a:gd name="connsiteX303" fmla="*/ 389422 w 1318869"/>
                <a:gd name="connsiteY303" fmla="*/ 1213939 h 1213938"/>
                <a:gd name="connsiteX304" fmla="*/ 390712 w 1318869"/>
                <a:gd name="connsiteY304" fmla="*/ 1213939 h 1213938"/>
                <a:gd name="connsiteX305" fmla="*/ 391998 w 1318869"/>
                <a:gd name="connsiteY305" fmla="*/ 1213939 h 1213938"/>
                <a:gd name="connsiteX306" fmla="*/ 393283 w 1318869"/>
                <a:gd name="connsiteY306" fmla="*/ 1213939 h 1213938"/>
                <a:gd name="connsiteX307" fmla="*/ 394573 w 1318869"/>
                <a:gd name="connsiteY307" fmla="*/ 1213939 h 1213938"/>
                <a:gd name="connsiteX308" fmla="*/ 395859 w 1318869"/>
                <a:gd name="connsiteY308" fmla="*/ 1213939 h 1213938"/>
                <a:gd name="connsiteX309" fmla="*/ 397149 w 1318869"/>
                <a:gd name="connsiteY309" fmla="*/ 1213939 h 1213938"/>
                <a:gd name="connsiteX310" fmla="*/ 398434 w 1318869"/>
                <a:gd name="connsiteY310" fmla="*/ 1213939 h 1213938"/>
                <a:gd name="connsiteX311" fmla="*/ 399724 w 1318869"/>
                <a:gd name="connsiteY311" fmla="*/ 1213939 h 1213938"/>
                <a:gd name="connsiteX312" fmla="*/ 401010 w 1318869"/>
                <a:gd name="connsiteY312" fmla="*/ 1213939 h 1213938"/>
                <a:gd name="connsiteX313" fmla="*/ 402296 w 1318869"/>
                <a:gd name="connsiteY313" fmla="*/ 1213939 h 1213938"/>
                <a:gd name="connsiteX314" fmla="*/ 403585 w 1318869"/>
                <a:gd name="connsiteY314" fmla="*/ 1213939 h 1213938"/>
                <a:gd name="connsiteX315" fmla="*/ 404871 w 1318869"/>
                <a:gd name="connsiteY315" fmla="*/ 1213939 h 1213938"/>
                <a:gd name="connsiteX316" fmla="*/ 406161 w 1318869"/>
                <a:gd name="connsiteY316" fmla="*/ 1213939 h 1213938"/>
                <a:gd name="connsiteX317" fmla="*/ 407447 w 1318869"/>
                <a:gd name="connsiteY317" fmla="*/ 1213939 h 1213938"/>
                <a:gd name="connsiteX318" fmla="*/ 408736 w 1318869"/>
                <a:gd name="connsiteY318" fmla="*/ 1213939 h 1213938"/>
                <a:gd name="connsiteX319" fmla="*/ 410022 w 1318869"/>
                <a:gd name="connsiteY319" fmla="*/ 1213939 h 1213938"/>
                <a:gd name="connsiteX320" fmla="*/ 411308 w 1318869"/>
                <a:gd name="connsiteY320" fmla="*/ 1213939 h 1213938"/>
                <a:gd name="connsiteX321" fmla="*/ 412598 w 1318869"/>
                <a:gd name="connsiteY321" fmla="*/ 1213939 h 1213938"/>
                <a:gd name="connsiteX322" fmla="*/ 413883 w 1318869"/>
                <a:gd name="connsiteY322" fmla="*/ 1213939 h 1213938"/>
                <a:gd name="connsiteX323" fmla="*/ 415173 w 1318869"/>
                <a:gd name="connsiteY323" fmla="*/ 1213939 h 1213938"/>
                <a:gd name="connsiteX324" fmla="*/ 416459 w 1318869"/>
                <a:gd name="connsiteY324" fmla="*/ 1213939 h 1213938"/>
                <a:gd name="connsiteX325" fmla="*/ 417749 w 1318869"/>
                <a:gd name="connsiteY325" fmla="*/ 1213939 h 1213938"/>
                <a:gd name="connsiteX326" fmla="*/ 419034 w 1318869"/>
                <a:gd name="connsiteY326" fmla="*/ 1213939 h 1213938"/>
                <a:gd name="connsiteX327" fmla="*/ 420320 w 1318869"/>
                <a:gd name="connsiteY327" fmla="*/ 1213939 h 1213938"/>
                <a:gd name="connsiteX328" fmla="*/ 421610 w 1318869"/>
                <a:gd name="connsiteY328" fmla="*/ 1213939 h 1213938"/>
                <a:gd name="connsiteX329" fmla="*/ 422896 w 1318869"/>
                <a:gd name="connsiteY329" fmla="*/ 1213939 h 1213938"/>
                <a:gd name="connsiteX330" fmla="*/ 424185 w 1318869"/>
                <a:gd name="connsiteY330" fmla="*/ 1213939 h 1213938"/>
                <a:gd name="connsiteX331" fmla="*/ 425471 w 1318869"/>
                <a:gd name="connsiteY331" fmla="*/ 1213939 h 1213938"/>
                <a:gd name="connsiteX332" fmla="*/ 426761 w 1318869"/>
                <a:gd name="connsiteY332" fmla="*/ 1213939 h 1213938"/>
                <a:gd name="connsiteX333" fmla="*/ 428047 w 1318869"/>
                <a:gd name="connsiteY333" fmla="*/ 1213939 h 1213938"/>
                <a:gd name="connsiteX334" fmla="*/ 429332 w 1318869"/>
                <a:gd name="connsiteY334" fmla="*/ 1213939 h 1213938"/>
                <a:gd name="connsiteX335" fmla="*/ 430622 w 1318869"/>
                <a:gd name="connsiteY335" fmla="*/ 1213939 h 1213938"/>
                <a:gd name="connsiteX336" fmla="*/ 431908 w 1318869"/>
                <a:gd name="connsiteY336" fmla="*/ 1213939 h 1213938"/>
                <a:gd name="connsiteX337" fmla="*/ 433198 w 1318869"/>
                <a:gd name="connsiteY337" fmla="*/ 1213939 h 1213938"/>
                <a:gd name="connsiteX338" fmla="*/ 434483 w 1318869"/>
                <a:gd name="connsiteY338" fmla="*/ 1213939 h 1213938"/>
                <a:gd name="connsiteX339" fmla="*/ 435773 w 1318869"/>
                <a:gd name="connsiteY339" fmla="*/ 1213939 h 1213938"/>
                <a:gd name="connsiteX340" fmla="*/ 437059 w 1318869"/>
                <a:gd name="connsiteY340" fmla="*/ 1213939 h 1213938"/>
                <a:gd name="connsiteX341" fmla="*/ 438344 w 1318869"/>
                <a:gd name="connsiteY341" fmla="*/ 1213939 h 1213938"/>
                <a:gd name="connsiteX342" fmla="*/ 439634 w 1318869"/>
                <a:gd name="connsiteY342" fmla="*/ 1213939 h 1213938"/>
                <a:gd name="connsiteX343" fmla="*/ 440920 w 1318869"/>
                <a:gd name="connsiteY343" fmla="*/ 1213939 h 1213938"/>
                <a:gd name="connsiteX344" fmla="*/ 442210 w 1318869"/>
                <a:gd name="connsiteY344" fmla="*/ 1213939 h 1213938"/>
                <a:gd name="connsiteX345" fmla="*/ 443495 w 1318869"/>
                <a:gd name="connsiteY345" fmla="*/ 1213939 h 1213938"/>
                <a:gd name="connsiteX346" fmla="*/ 444785 w 1318869"/>
                <a:gd name="connsiteY346" fmla="*/ 1213939 h 1213938"/>
                <a:gd name="connsiteX347" fmla="*/ 446071 w 1318869"/>
                <a:gd name="connsiteY347" fmla="*/ 1213939 h 1213938"/>
                <a:gd name="connsiteX348" fmla="*/ 447357 w 1318869"/>
                <a:gd name="connsiteY348" fmla="*/ 1213939 h 1213938"/>
                <a:gd name="connsiteX349" fmla="*/ 448646 w 1318869"/>
                <a:gd name="connsiteY349" fmla="*/ 1213939 h 1213938"/>
                <a:gd name="connsiteX350" fmla="*/ 449932 w 1318869"/>
                <a:gd name="connsiteY350" fmla="*/ 1213939 h 1213938"/>
                <a:gd name="connsiteX351" fmla="*/ 451222 w 1318869"/>
                <a:gd name="connsiteY351" fmla="*/ 1213939 h 1213938"/>
                <a:gd name="connsiteX352" fmla="*/ 452508 w 1318869"/>
                <a:gd name="connsiteY352" fmla="*/ 1213939 h 1213938"/>
                <a:gd name="connsiteX353" fmla="*/ 453797 w 1318869"/>
                <a:gd name="connsiteY353" fmla="*/ 1213939 h 1213938"/>
                <a:gd name="connsiteX354" fmla="*/ 455083 w 1318869"/>
                <a:gd name="connsiteY354" fmla="*/ 1213939 h 1213938"/>
                <a:gd name="connsiteX355" fmla="*/ 456373 w 1318869"/>
                <a:gd name="connsiteY355" fmla="*/ 1213939 h 1213938"/>
                <a:gd name="connsiteX356" fmla="*/ 457659 w 1318869"/>
                <a:gd name="connsiteY356" fmla="*/ 1213939 h 1213938"/>
                <a:gd name="connsiteX357" fmla="*/ 458944 w 1318869"/>
                <a:gd name="connsiteY357" fmla="*/ 1213939 h 1213938"/>
                <a:gd name="connsiteX358" fmla="*/ 460234 w 1318869"/>
                <a:gd name="connsiteY358" fmla="*/ 1213939 h 1213938"/>
                <a:gd name="connsiteX359" fmla="*/ 461520 w 1318869"/>
                <a:gd name="connsiteY359" fmla="*/ 1213939 h 1213938"/>
                <a:gd name="connsiteX360" fmla="*/ 462810 w 1318869"/>
                <a:gd name="connsiteY360" fmla="*/ 1213939 h 1213938"/>
                <a:gd name="connsiteX361" fmla="*/ 464095 w 1318869"/>
                <a:gd name="connsiteY361" fmla="*/ 1213939 h 1213938"/>
                <a:gd name="connsiteX362" fmla="*/ 465385 w 1318869"/>
                <a:gd name="connsiteY362" fmla="*/ 1213939 h 1213938"/>
                <a:gd name="connsiteX363" fmla="*/ 466671 w 1318869"/>
                <a:gd name="connsiteY363" fmla="*/ 1213939 h 1213938"/>
                <a:gd name="connsiteX364" fmla="*/ 467957 w 1318869"/>
                <a:gd name="connsiteY364" fmla="*/ 1213939 h 1213938"/>
                <a:gd name="connsiteX365" fmla="*/ 469246 w 1318869"/>
                <a:gd name="connsiteY365" fmla="*/ 1213939 h 1213938"/>
                <a:gd name="connsiteX366" fmla="*/ 470532 w 1318869"/>
                <a:gd name="connsiteY366" fmla="*/ 1213939 h 1213938"/>
                <a:gd name="connsiteX367" fmla="*/ 471822 w 1318869"/>
                <a:gd name="connsiteY367" fmla="*/ 1213939 h 1213938"/>
                <a:gd name="connsiteX368" fmla="*/ 473108 w 1318869"/>
                <a:gd name="connsiteY368" fmla="*/ 1213939 h 1213938"/>
                <a:gd name="connsiteX369" fmla="*/ 474397 w 1318869"/>
                <a:gd name="connsiteY369" fmla="*/ 1213939 h 1213938"/>
                <a:gd name="connsiteX370" fmla="*/ 475683 w 1318869"/>
                <a:gd name="connsiteY370" fmla="*/ 1213939 h 1213938"/>
                <a:gd name="connsiteX371" fmla="*/ 476969 w 1318869"/>
                <a:gd name="connsiteY371" fmla="*/ 1213939 h 1213938"/>
                <a:gd name="connsiteX372" fmla="*/ 478259 w 1318869"/>
                <a:gd name="connsiteY372" fmla="*/ 1213939 h 1213938"/>
                <a:gd name="connsiteX373" fmla="*/ 479544 w 1318869"/>
                <a:gd name="connsiteY373" fmla="*/ 1213939 h 1213938"/>
                <a:gd name="connsiteX374" fmla="*/ 480834 w 1318869"/>
                <a:gd name="connsiteY374" fmla="*/ 1213939 h 1213938"/>
                <a:gd name="connsiteX375" fmla="*/ 482120 w 1318869"/>
                <a:gd name="connsiteY375" fmla="*/ 1213939 h 1213938"/>
                <a:gd name="connsiteX376" fmla="*/ 483410 w 1318869"/>
                <a:gd name="connsiteY376" fmla="*/ 1213939 h 1213938"/>
                <a:gd name="connsiteX377" fmla="*/ 484695 w 1318869"/>
                <a:gd name="connsiteY377" fmla="*/ 1213939 h 1213938"/>
                <a:gd name="connsiteX378" fmla="*/ 485981 w 1318869"/>
                <a:gd name="connsiteY378" fmla="*/ 1213939 h 1213938"/>
                <a:gd name="connsiteX379" fmla="*/ 487271 w 1318869"/>
                <a:gd name="connsiteY379" fmla="*/ 1213939 h 1213938"/>
                <a:gd name="connsiteX380" fmla="*/ 488556 w 1318869"/>
                <a:gd name="connsiteY380" fmla="*/ 1213939 h 1213938"/>
                <a:gd name="connsiteX381" fmla="*/ 489846 w 1318869"/>
                <a:gd name="connsiteY381" fmla="*/ 1213939 h 1213938"/>
                <a:gd name="connsiteX382" fmla="*/ 491132 w 1318869"/>
                <a:gd name="connsiteY382" fmla="*/ 1213939 h 1213938"/>
                <a:gd name="connsiteX383" fmla="*/ 492422 w 1318869"/>
                <a:gd name="connsiteY383" fmla="*/ 1213939 h 1213938"/>
                <a:gd name="connsiteX384" fmla="*/ 493707 w 1318869"/>
                <a:gd name="connsiteY384" fmla="*/ 1213939 h 1213938"/>
                <a:gd name="connsiteX385" fmla="*/ 494993 w 1318869"/>
                <a:gd name="connsiteY385" fmla="*/ 1213939 h 1213938"/>
                <a:gd name="connsiteX386" fmla="*/ 496283 w 1318869"/>
                <a:gd name="connsiteY386" fmla="*/ 1213939 h 1213938"/>
                <a:gd name="connsiteX387" fmla="*/ 497569 w 1318869"/>
                <a:gd name="connsiteY387" fmla="*/ 1213939 h 1213938"/>
                <a:gd name="connsiteX388" fmla="*/ 498858 w 1318869"/>
                <a:gd name="connsiteY388" fmla="*/ 1213939 h 1213938"/>
                <a:gd name="connsiteX389" fmla="*/ 500144 w 1318869"/>
                <a:gd name="connsiteY389" fmla="*/ 1213939 h 1213938"/>
                <a:gd name="connsiteX390" fmla="*/ 501434 w 1318869"/>
                <a:gd name="connsiteY390" fmla="*/ 1213939 h 1213938"/>
                <a:gd name="connsiteX391" fmla="*/ 502720 w 1318869"/>
                <a:gd name="connsiteY391" fmla="*/ 1213939 h 1213938"/>
                <a:gd name="connsiteX392" fmla="*/ 504005 w 1318869"/>
                <a:gd name="connsiteY392" fmla="*/ 1213939 h 1213938"/>
                <a:gd name="connsiteX393" fmla="*/ 505295 w 1318869"/>
                <a:gd name="connsiteY393" fmla="*/ 1213939 h 1213938"/>
                <a:gd name="connsiteX394" fmla="*/ 506581 w 1318869"/>
                <a:gd name="connsiteY394" fmla="*/ 1213939 h 1213938"/>
                <a:gd name="connsiteX395" fmla="*/ 507871 w 1318869"/>
                <a:gd name="connsiteY395" fmla="*/ 1213939 h 1213938"/>
                <a:gd name="connsiteX396" fmla="*/ 509156 w 1318869"/>
                <a:gd name="connsiteY396" fmla="*/ 1213939 h 1213938"/>
                <a:gd name="connsiteX397" fmla="*/ 510446 w 1318869"/>
                <a:gd name="connsiteY397" fmla="*/ 1213939 h 1213938"/>
                <a:gd name="connsiteX398" fmla="*/ 511732 w 1318869"/>
                <a:gd name="connsiteY398" fmla="*/ 1213939 h 1213938"/>
                <a:gd name="connsiteX399" fmla="*/ 513018 w 1318869"/>
                <a:gd name="connsiteY399" fmla="*/ 1213939 h 1213938"/>
                <a:gd name="connsiteX400" fmla="*/ 514307 w 1318869"/>
                <a:gd name="connsiteY400" fmla="*/ 1213939 h 1213938"/>
                <a:gd name="connsiteX401" fmla="*/ 515593 w 1318869"/>
                <a:gd name="connsiteY401" fmla="*/ 1213939 h 1213938"/>
                <a:gd name="connsiteX402" fmla="*/ 516883 w 1318869"/>
                <a:gd name="connsiteY402" fmla="*/ 1213939 h 1213938"/>
                <a:gd name="connsiteX403" fmla="*/ 518169 w 1318869"/>
                <a:gd name="connsiteY403" fmla="*/ 1213939 h 1213938"/>
                <a:gd name="connsiteX404" fmla="*/ 519458 w 1318869"/>
                <a:gd name="connsiteY404" fmla="*/ 1213939 h 1213938"/>
                <a:gd name="connsiteX405" fmla="*/ 520744 w 1318869"/>
                <a:gd name="connsiteY405" fmla="*/ 1213939 h 1213938"/>
                <a:gd name="connsiteX406" fmla="*/ 522030 w 1318869"/>
                <a:gd name="connsiteY406" fmla="*/ 1213939 h 1213938"/>
                <a:gd name="connsiteX407" fmla="*/ 523320 w 1318869"/>
                <a:gd name="connsiteY407" fmla="*/ 1213939 h 1213938"/>
                <a:gd name="connsiteX408" fmla="*/ 524605 w 1318869"/>
                <a:gd name="connsiteY408" fmla="*/ 1213939 h 1213938"/>
                <a:gd name="connsiteX409" fmla="*/ 525895 w 1318869"/>
                <a:gd name="connsiteY409" fmla="*/ 1213939 h 1213938"/>
                <a:gd name="connsiteX410" fmla="*/ 527181 w 1318869"/>
                <a:gd name="connsiteY410" fmla="*/ 1213939 h 1213938"/>
                <a:gd name="connsiteX411" fmla="*/ 528471 w 1318869"/>
                <a:gd name="connsiteY411" fmla="*/ 1213939 h 1213938"/>
                <a:gd name="connsiteX412" fmla="*/ 529756 w 1318869"/>
                <a:gd name="connsiteY412" fmla="*/ 1213939 h 1213938"/>
                <a:gd name="connsiteX413" fmla="*/ 531042 w 1318869"/>
                <a:gd name="connsiteY413" fmla="*/ 1213939 h 1213938"/>
                <a:gd name="connsiteX414" fmla="*/ 532332 w 1318869"/>
                <a:gd name="connsiteY414" fmla="*/ 1213939 h 1213938"/>
                <a:gd name="connsiteX415" fmla="*/ 533617 w 1318869"/>
                <a:gd name="connsiteY415" fmla="*/ 1213939 h 1213938"/>
                <a:gd name="connsiteX416" fmla="*/ 534907 w 1318869"/>
                <a:gd name="connsiteY416" fmla="*/ 1213939 h 1213938"/>
                <a:gd name="connsiteX417" fmla="*/ 536193 w 1318869"/>
                <a:gd name="connsiteY417" fmla="*/ 1213939 h 1213938"/>
                <a:gd name="connsiteX418" fmla="*/ 537483 w 1318869"/>
                <a:gd name="connsiteY418" fmla="*/ 1213939 h 1213938"/>
                <a:gd name="connsiteX419" fmla="*/ 538768 w 1318869"/>
                <a:gd name="connsiteY419" fmla="*/ 1213939 h 1213938"/>
                <a:gd name="connsiteX420" fmla="*/ 540058 w 1318869"/>
                <a:gd name="connsiteY420" fmla="*/ 1213939 h 1213938"/>
                <a:gd name="connsiteX421" fmla="*/ 541344 w 1318869"/>
                <a:gd name="connsiteY421" fmla="*/ 1213939 h 1213938"/>
                <a:gd name="connsiteX422" fmla="*/ 542630 w 1318869"/>
                <a:gd name="connsiteY422" fmla="*/ 1213939 h 1213938"/>
                <a:gd name="connsiteX423" fmla="*/ 543919 w 1318869"/>
                <a:gd name="connsiteY423" fmla="*/ 1213939 h 1213938"/>
                <a:gd name="connsiteX424" fmla="*/ 545205 w 1318869"/>
                <a:gd name="connsiteY424" fmla="*/ 1213939 h 1213938"/>
                <a:gd name="connsiteX425" fmla="*/ 546495 w 1318869"/>
                <a:gd name="connsiteY425" fmla="*/ 1211129 h 1213938"/>
                <a:gd name="connsiteX426" fmla="*/ 547781 w 1318869"/>
                <a:gd name="connsiteY426" fmla="*/ 1211129 h 1213938"/>
                <a:gd name="connsiteX427" fmla="*/ 549070 w 1318869"/>
                <a:gd name="connsiteY427" fmla="*/ 1212066 h 1213938"/>
                <a:gd name="connsiteX428" fmla="*/ 550356 w 1318869"/>
                <a:gd name="connsiteY428" fmla="*/ 1213002 h 1213938"/>
                <a:gd name="connsiteX429" fmla="*/ 551642 w 1318869"/>
                <a:gd name="connsiteY429" fmla="*/ 1211129 h 1213938"/>
                <a:gd name="connsiteX430" fmla="*/ 552932 w 1318869"/>
                <a:gd name="connsiteY430" fmla="*/ 1211129 h 1213938"/>
                <a:gd name="connsiteX431" fmla="*/ 554217 w 1318869"/>
                <a:gd name="connsiteY431" fmla="*/ 1212066 h 1213938"/>
                <a:gd name="connsiteX432" fmla="*/ 555507 w 1318869"/>
                <a:gd name="connsiteY432" fmla="*/ 1212066 h 1213938"/>
                <a:gd name="connsiteX433" fmla="*/ 556793 w 1318869"/>
                <a:gd name="connsiteY433" fmla="*/ 1213002 h 1213938"/>
                <a:gd name="connsiteX434" fmla="*/ 558083 w 1318869"/>
                <a:gd name="connsiteY434" fmla="*/ 1210196 h 1213938"/>
                <a:gd name="connsiteX435" fmla="*/ 559368 w 1318869"/>
                <a:gd name="connsiteY435" fmla="*/ 1213939 h 1213938"/>
                <a:gd name="connsiteX436" fmla="*/ 560654 w 1318869"/>
                <a:gd name="connsiteY436" fmla="*/ 1201772 h 1213938"/>
                <a:gd name="connsiteX437" fmla="*/ 561944 w 1318869"/>
                <a:gd name="connsiteY437" fmla="*/ 1206450 h 1213938"/>
                <a:gd name="connsiteX438" fmla="*/ 563230 w 1318869"/>
                <a:gd name="connsiteY438" fmla="*/ 1211129 h 1213938"/>
                <a:gd name="connsiteX439" fmla="*/ 564519 w 1318869"/>
                <a:gd name="connsiteY439" fmla="*/ 1213002 h 1213938"/>
                <a:gd name="connsiteX440" fmla="*/ 565805 w 1318869"/>
                <a:gd name="connsiteY440" fmla="*/ 1213002 h 1213938"/>
                <a:gd name="connsiteX441" fmla="*/ 567095 w 1318869"/>
                <a:gd name="connsiteY441" fmla="*/ 1213002 h 1213938"/>
                <a:gd name="connsiteX442" fmla="*/ 568381 w 1318869"/>
                <a:gd name="connsiteY442" fmla="*/ 1212066 h 1213938"/>
                <a:gd name="connsiteX443" fmla="*/ 569666 w 1318869"/>
                <a:gd name="connsiteY443" fmla="*/ 1213002 h 1213938"/>
                <a:gd name="connsiteX444" fmla="*/ 570956 w 1318869"/>
                <a:gd name="connsiteY444" fmla="*/ 1213002 h 1213938"/>
                <a:gd name="connsiteX445" fmla="*/ 572242 w 1318869"/>
                <a:gd name="connsiteY445" fmla="*/ 1213939 h 1213938"/>
                <a:gd name="connsiteX446" fmla="*/ 573532 w 1318869"/>
                <a:gd name="connsiteY446" fmla="*/ 1212066 h 1213938"/>
                <a:gd name="connsiteX447" fmla="*/ 574817 w 1318869"/>
                <a:gd name="connsiteY447" fmla="*/ 1212066 h 1213938"/>
                <a:gd name="connsiteX448" fmla="*/ 576107 w 1318869"/>
                <a:gd name="connsiteY448" fmla="*/ 1213939 h 1213938"/>
                <a:gd name="connsiteX449" fmla="*/ 577393 w 1318869"/>
                <a:gd name="connsiteY449" fmla="*/ 1202708 h 1213938"/>
                <a:gd name="connsiteX450" fmla="*/ 578678 w 1318869"/>
                <a:gd name="connsiteY450" fmla="*/ 913496 h 1213938"/>
                <a:gd name="connsiteX451" fmla="*/ 579968 w 1318869"/>
                <a:gd name="connsiteY451" fmla="*/ 934088 h 1213938"/>
                <a:gd name="connsiteX452" fmla="*/ 581254 w 1318869"/>
                <a:gd name="connsiteY452" fmla="*/ 1046404 h 1213938"/>
                <a:gd name="connsiteX453" fmla="*/ 582544 w 1318869"/>
                <a:gd name="connsiteY453" fmla="*/ 1036106 h 1213938"/>
                <a:gd name="connsiteX454" fmla="*/ 583829 w 1318869"/>
                <a:gd name="connsiteY454" fmla="*/ 979014 h 1213938"/>
                <a:gd name="connsiteX455" fmla="*/ 585119 w 1318869"/>
                <a:gd name="connsiteY455" fmla="*/ 1042658 h 1213938"/>
                <a:gd name="connsiteX456" fmla="*/ 586405 w 1318869"/>
                <a:gd name="connsiteY456" fmla="*/ 1049209 h 1213938"/>
                <a:gd name="connsiteX457" fmla="*/ 587695 w 1318869"/>
                <a:gd name="connsiteY457" fmla="*/ 968716 h 1213938"/>
                <a:gd name="connsiteX458" fmla="*/ 588980 w 1318869"/>
                <a:gd name="connsiteY458" fmla="*/ 1044531 h 1213938"/>
                <a:gd name="connsiteX459" fmla="*/ 590266 w 1318869"/>
                <a:gd name="connsiteY459" fmla="*/ 1078226 h 1213938"/>
                <a:gd name="connsiteX460" fmla="*/ 591556 w 1318869"/>
                <a:gd name="connsiteY460" fmla="*/ 1098817 h 1213938"/>
                <a:gd name="connsiteX461" fmla="*/ 592842 w 1318869"/>
                <a:gd name="connsiteY461" fmla="*/ 1092266 h 1213938"/>
                <a:gd name="connsiteX462" fmla="*/ 594131 w 1318869"/>
                <a:gd name="connsiteY462" fmla="*/ 1102560 h 1213938"/>
                <a:gd name="connsiteX463" fmla="*/ 595417 w 1318869"/>
                <a:gd name="connsiteY463" fmla="*/ 1110984 h 1213938"/>
                <a:gd name="connsiteX464" fmla="*/ 596707 w 1318869"/>
                <a:gd name="connsiteY464" fmla="*/ 1016451 h 1213938"/>
                <a:gd name="connsiteX465" fmla="*/ 597993 w 1318869"/>
                <a:gd name="connsiteY465" fmla="*/ 1020197 h 1213938"/>
                <a:gd name="connsiteX466" fmla="*/ 599278 w 1318869"/>
                <a:gd name="connsiteY466" fmla="*/ 1060440 h 1213938"/>
                <a:gd name="connsiteX467" fmla="*/ 600568 w 1318869"/>
                <a:gd name="connsiteY467" fmla="*/ 1019260 h 1213938"/>
                <a:gd name="connsiteX468" fmla="*/ 601854 w 1318869"/>
                <a:gd name="connsiteY468" fmla="*/ 970589 h 1213938"/>
                <a:gd name="connsiteX469" fmla="*/ 603144 w 1318869"/>
                <a:gd name="connsiteY469" fmla="*/ 951870 h 1213938"/>
                <a:gd name="connsiteX470" fmla="*/ 604429 w 1318869"/>
                <a:gd name="connsiteY470" fmla="*/ 955612 h 1213938"/>
                <a:gd name="connsiteX471" fmla="*/ 605719 w 1318869"/>
                <a:gd name="connsiteY471" fmla="*/ 1036106 h 1213938"/>
                <a:gd name="connsiteX472" fmla="*/ 607005 w 1318869"/>
                <a:gd name="connsiteY472" fmla="*/ 1024875 h 1213938"/>
                <a:gd name="connsiteX473" fmla="*/ 608291 w 1318869"/>
                <a:gd name="connsiteY473" fmla="*/ 1003347 h 1213938"/>
                <a:gd name="connsiteX474" fmla="*/ 609580 w 1318869"/>
                <a:gd name="connsiteY474" fmla="*/ 1027681 h 1213938"/>
                <a:gd name="connsiteX475" fmla="*/ 610866 w 1318869"/>
                <a:gd name="connsiteY475" fmla="*/ 974335 h 1213938"/>
                <a:gd name="connsiteX476" fmla="*/ 612156 w 1318869"/>
                <a:gd name="connsiteY476" fmla="*/ 1047336 h 1213938"/>
                <a:gd name="connsiteX477" fmla="*/ 613442 w 1318869"/>
                <a:gd name="connsiteY477" fmla="*/ 1041721 h 1213938"/>
                <a:gd name="connsiteX478" fmla="*/ 614731 w 1318869"/>
                <a:gd name="connsiteY478" fmla="*/ 1002411 h 1213938"/>
                <a:gd name="connsiteX479" fmla="*/ 616017 w 1318869"/>
                <a:gd name="connsiteY479" fmla="*/ 979014 h 1213938"/>
                <a:gd name="connsiteX480" fmla="*/ 617303 w 1318869"/>
                <a:gd name="connsiteY480" fmla="*/ 1091329 h 1213938"/>
                <a:gd name="connsiteX481" fmla="*/ 618593 w 1318869"/>
                <a:gd name="connsiteY481" fmla="*/ 1070737 h 1213938"/>
                <a:gd name="connsiteX482" fmla="*/ 619878 w 1318869"/>
                <a:gd name="connsiteY482" fmla="*/ 1023939 h 1213938"/>
                <a:gd name="connsiteX483" fmla="*/ 621168 w 1318869"/>
                <a:gd name="connsiteY483" fmla="*/ 1043594 h 1213938"/>
                <a:gd name="connsiteX484" fmla="*/ 622454 w 1318869"/>
                <a:gd name="connsiteY484" fmla="*/ 1046404 h 1213938"/>
                <a:gd name="connsiteX485" fmla="*/ 623744 w 1318869"/>
                <a:gd name="connsiteY485" fmla="*/ 1079162 h 1213938"/>
                <a:gd name="connsiteX486" fmla="*/ 625029 w 1318869"/>
                <a:gd name="connsiteY486" fmla="*/ 978077 h 1213938"/>
                <a:gd name="connsiteX487" fmla="*/ 626315 w 1318869"/>
                <a:gd name="connsiteY487" fmla="*/ 1076353 h 1213938"/>
                <a:gd name="connsiteX488" fmla="*/ 627605 w 1318869"/>
                <a:gd name="connsiteY488" fmla="*/ 1056697 h 1213938"/>
                <a:gd name="connsiteX489" fmla="*/ 628890 w 1318869"/>
                <a:gd name="connsiteY489" fmla="*/ 946255 h 1213938"/>
                <a:gd name="connsiteX490" fmla="*/ 630180 w 1318869"/>
                <a:gd name="connsiteY490" fmla="*/ 956549 h 1213938"/>
                <a:gd name="connsiteX491" fmla="*/ 631466 w 1318869"/>
                <a:gd name="connsiteY491" fmla="*/ 1038915 h 1213938"/>
                <a:gd name="connsiteX492" fmla="*/ 632752 w 1318869"/>
                <a:gd name="connsiteY492" fmla="*/ 1015514 h 1213938"/>
                <a:gd name="connsiteX493" fmla="*/ 634041 w 1318869"/>
                <a:gd name="connsiteY493" fmla="*/ 1021129 h 1213938"/>
                <a:gd name="connsiteX494" fmla="*/ 635327 w 1318869"/>
                <a:gd name="connsiteY494" fmla="*/ 1066991 h 1213938"/>
                <a:gd name="connsiteX495" fmla="*/ 636617 w 1318869"/>
                <a:gd name="connsiteY495" fmla="*/ 1122215 h 1213938"/>
                <a:gd name="connsiteX496" fmla="*/ 637903 w 1318869"/>
                <a:gd name="connsiteY496" fmla="*/ 1031427 h 1213938"/>
                <a:gd name="connsiteX497" fmla="*/ 639192 w 1318869"/>
                <a:gd name="connsiteY497" fmla="*/ 1046404 h 1213938"/>
                <a:gd name="connsiteX498" fmla="*/ 640478 w 1318869"/>
                <a:gd name="connsiteY498" fmla="*/ 1068864 h 1213938"/>
                <a:gd name="connsiteX499" fmla="*/ 641768 w 1318869"/>
                <a:gd name="connsiteY499" fmla="*/ 991180 h 1213938"/>
                <a:gd name="connsiteX500" fmla="*/ 643054 w 1318869"/>
                <a:gd name="connsiteY500" fmla="*/ 832066 h 1213938"/>
                <a:gd name="connsiteX501" fmla="*/ 644339 w 1318869"/>
                <a:gd name="connsiteY501" fmla="*/ 998669 h 1213938"/>
                <a:gd name="connsiteX502" fmla="*/ 645629 w 1318869"/>
                <a:gd name="connsiteY502" fmla="*/ 1024875 h 1213938"/>
                <a:gd name="connsiteX503" fmla="*/ 646915 w 1318869"/>
                <a:gd name="connsiteY503" fmla="*/ 913496 h 1213938"/>
                <a:gd name="connsiteX504" fmla="*/ 648205 w 1318869"/>
                <a:gd name="connsiteY504" fmla="*/ 955612 h 1213938"/>
                <a:gd name="connsiteX505" fmla="*/ 649490 w 1318869"/>
                <a:gd name="connsiteY505" fmla="*/ 1002411 h 1213938"/>
                <a:gd name="connsiteX506" fmla="*/ 650780 w 1318869"/>
                <a:gd name="connsiteY506" fmla="*/ 995859 h 1213938"/>
                <a:gd name="connsiteX507" fmla="*/ 652066 w 1318869"/>
                <a:gd name="connsiteY507" fmla="*/ 764680 h 1213938"/>
                <a:gd name="connsiteX508" fmla="*/ 653352 w 1318869"/>
                <a:gd name="connsiteY508" fmla="*/ 1043594 h 1213938"/>
                <a:gd name="connsiteX509" fmla="*/ 654641 w 1318869"/>
                <a:gd name="connsiteY509" fmla="*/ 964974 h 1213938"/>
                <a:gd name="connsiteX510" fmla="*/ 655927 w 1318869"/>
                <a:gd name="connsiteY510" fmla="*/ 1028618 h 1213938"/>
                <a:gd name="connsiteX511" fmla="*/ 657217 w 1318869"/>
                <a:gd name="connsiteY511" fmla="*/ 1050146 h 1213938"/>
                <a:gd name="connsiteX512" fmla="*/ 658503 w 1318869"/>
                <a:gd name="connsiteY512" fmla="*/ 1081968 h 1213938"/>
                <a:gd name="connsiteX513" fmla="*/ 659792 w 1318869"/>
                <a:gd name="connsiteY513" fmla="*/ 944382 h 1213938"/>
                <a:gd name="connsiteX514" fmla="*/ 661078 w 1318869"/>
                <a:gd name="connsiteY514" fmla="*/ 973398 h 1213938"/>
                <a:gd name="connsiteX515" fmla="*/ 662364 w 1318869"/>
                <a:gd name="connsiteY515" fmla="*/ 1017387 h 1213938"/>
                <a:gd name="connsiteX516" fmla="*/ 663654 w 1318869"/>
                <a:gd name="connsiteY516" fmla="*/ 1019260 h 1213938"/>
                <a:gd name="connsiteX517" fmla="*/ 664939 w 1318869"/>
                <a:gd name="connsiteY517" fmla="*/ 918175 h 1213938"/>
                <a:gd name="connsiteX518" fmla="*/ 666229 w 1318869"/>
                <a:gd name="connsiteY518" fmla="*/ 672956 h 1213938"/>
                <a:gd name="connsiteX519" fmla="*/ 667515 w 1318869"/>
                <a:gd name="connsiteY519" fmla="*/ 659853 h 1213938"/>
                <a:gd name="connsiteX520" fmla="*/ 668805 w 1318869"/>
                <a:gd name="connsiteY520" fmla="*/ 787141 h 1213938"/>
                <a:gd name="connsiteX521" fmla="*/ 670090 w 1318869"/>
                <a:gd name="connsiteY521" fmla="*/ 941576 h 1213938"/>
                <a:gd name="connsiteX522" fmla="*/ 671380 w 1318869"/>
                <a:gd name="connsiteY522" fmla="*/ 961231 h 1213938"/>
                <a:gd name="connsiteX523" fmla="*/ 672666 w 1318869"/>
                <a:gd name="connsiteY523" fmla="*/ 1035169 h 1213938"/>
                <a:gd name="connsiteX524" fmla="*/ 673951 w 1318869"/>
                <a:gd name="connsiteY524" fmla="*/ 677635 h 1213938"/>
                <a:gd name="connsiteX525" fmla="*/ 675241 w 1318869"/>
                <a:gd name="connsiteY525" fmla="*/ 759061 h 1213938"/>
                <a:gd name="connsiteX526" fmla="*/ 676527 w 1318869"/>
                <a:gd name="connsiteY526" fmla="*/ 976204 h 1213938"/>
                <a:gd name="connsiteX527" fmla="*/ 677817 w 1318869"/>
                <a:gd name="connsiteY527" fmla="*/ 986502 h 1213938"/>
                <a:gd name="connsiteX528" fmla="*/ 679102 w 1318869"/>
                <a:gd name="connsiteY528" fmla="*/ 954680 h 1213938"/>
                <a:gd name="connsiteX529" fmla="*/ 680392 w 1318869"/>
                <a:gd name="connsiteY529" fmla="*/ 1036106 h 1213938"/>
                <a:gd name="connsiteX530" fmla="*/ 681678 w 1318869"/>
                <a:gd name="connsiteY530" fmla="*/ 1039852 h 1213938"/>
                <a:gd name="connsiteX531" fmla="*/ 682964 w 1318869"/>
                <a:gd name="connsiteY531" fmla="*/ 1014578 h 1213938"/>
                <a:gd name="connsiteX532" fmla="*/ 684253 w 1318869"/>
                <a:gd name="connsiteY532" fmla="*/ 1032364 h 1213938"/>
                <a:gd name="connsiteX533" fmla="*/ 685539 w 1318869"/>
                <a:gd name="connsiteY533" fmla="*/ 928473 h 1213938"/>
                <a:gd name="connsiteX534" fmla="*/ 686829 w 1318869"/>
                <a:gd name="connsiteY534" fmla="*/ 1032364 h 1213938"/>
                <a:gd name="connsiteX535" fmla="*/ 688115 w 1318869"/>
                <a:gd name="connsiteY535" fmla="*/ 1041721 h 1213938"/>
                <a:gd name="connsiteX536" fmla="*/ 689404 w 1318869"/>
                <a:gd name="connsiteY536" fmla="*/ 1121278 h 1213938"/>
                <a:gd name="connsiteX537" fmla="*/ 690690 w 1318869"/>
                <a:gd name="connsiteY537" fmla="*/ 1100686 h 1213938"/>
                <a:gd name="connsiteX538" fmla="*/ 691976 w 1318869"/>
                <a:gd name="connsiteY538" fmla="*/ 1048273 h 1213938"/>
                <a:gd name="connsiteX539" fmla="*/ 693266 w 1318869"/>
                <a:gd name="connsiteY539" fmla="*/ 949997 h 1213938"/>
                <a:gd name="connsiteX540" fmla="*/ 694551 w 1318869"/>
                <a:gd name="connsiteY540" fmla="*/ 993990 h 1213938"/>
                <a:gd name="connsiteX541" fmla="*/ 695841 w 1318869"/>
                <a:gd name="connsiteY541" fmla="*/ 966847 h 1213938"/>
                <a:gd name="connsiteX542" fmla="*/ 697127 w 1318869"/>
                <a:gd name="connsiteY542" fmla="*/ 908818 h 1213938"/>
                <a:gd name="connsiteX543" fmla="*/ 698417 w 1318869"/>
                <a:gd name="connsiteY543" fmla="*/ 1014578 h 1213938"/>
                <a:gd name="connsiteX544" fmla="*/ 699702 w 1318869"/>
                <a:gd name="connsiteY544" fmla="*/ 1105369 h 1213938"/>
                <a:gd name="connsiteX545" fmla="*/ 700988 w 1318869"/>
                <a:gd name="connsiteY545" fmla="*/ 997732 h 1213938"/>
                <a:gd name="connsiteX546" fmla="*/ 702278 w 1318869"/>
                <a:gd name="connsiteY546" fmla="*/ 953743 h 1213938"/>
                <a:gd name="connsiteX547" fmla="*/ 703564 w 1318869"/>
                <a:gd name="connsiteY547" fmla="*/ 1009899 h 1213938"/>
                <a:gd name="connsiteX548" fmla="*/ 704853 w 1318869"/>
                <a:gd name="connsiteY548" fmla="*/ 672956 h 1213938"/>
                <a:gd name="connsiteX549" fmla="*/ 706139 w 1318869"/>
                <a:gd name="connsiteY549" fmla="*/ 750640 h 1213938"/>
                <a:gd name="connsiteX550" fmla="*/ 707429 w 1318869"/>
                <a:gd name="connsiteY550" fmla="*/ 1004284 h 1213938"/>
                <a:gd name="connsiteX551" fmla="*/ 708715 w 1318869"/>
                <a:gd name="connsiteY551" fmla="*/ 926600 h 1213938"/>
                <a:gd name="connsiteX552" fmla="*/ 710000 w 1318869"/>
                <a:gd name="connsiteY552" fmla="*/ 869507 h 1213938"/>
                <a:gd name="connsiteX553" fmla="*/ 711290 w 1318869"/>
                <a:gd name="connsiteY553" fmla="*/ 900393 h 1213938"/>
                <a:gd name="connsiteX554" fmla="*/ 712576 w 1318869"/>
                <a:gd name="connsiteY554" fmla="*/ 822709 h 1213938"/>
                <a:gd name="connsiteX555" fmla="*/ 713866 w 1318869"/>
                <a:gd name="connsiteY555" fmla="*/ 830197 h 1213938"/>
                <a:gd name="connsiteX556" fmla="*/ 715151 w 1318869"/>
                <a:gd name="connsiteY556" fmla="*/ 1005220 h 1213938"/>
                <a:gd name="connsiteX557" fmla="*/ 716441 w 1318869"/>
                <a:gd name="connsiteY557" fmla="*/ 1069801 h 1213938"/>
                <a:gd name="connsiteX558" fmla="*/ 717727 w 1318869"/>
                <a:gd name="connsiteY558" fmla="*/ 1085714 h 1213938"/>
                <a:gd name="connsiteX559" fmla="*/ 719012 w 1318869"/>
                <a:gd name="connsiteY559" fmla="*/ 1029554 h 1213938"/>
                <a:gd name="connsiteX560" fmla="*/ 720302 w 1318869"/>
                <a:gd name="connsiteY560" fmla="*/ 1041721 h 1213938"/>
                <a:gd name="connsiteX561" fmla="*/ 721588 w 1318869"/>
                <a:gd name="connsiteY561" fmla="*/ 1011772 h 1213938"/>
                <a:gd name="connsiteX562" fmla="*/ 722878 w 1318869"/>
                <a:gd name="connsiteY562" fmla="*/ 569061 h 1213938"/>
                <a:gd name="connsiteX563" fmla="*/ 724163 w 1318869"/>
                <a:gd name="connsiteY563" fmla="*/ 833939 h 1213938"/>
                <a:gd name="connsiteX564" fmla="*/ 725453 w 1318869"/>
                <a:gd name="connsiteY564" fmla="*/ 1076353 h 1213938"/>
                <a:gd name="connsiteX565" fmla="*/ 726739 w 1318869"/>
                <a:gd name="connsiteY565" fmla="*/ 1028618 h 1213938"/>
                <a:gd name="connsiteX566" fmla="*/ 728025 w 1318869"/>
                <a:gd name="connsiteY566" fmla="*/ 890095 h 1213938"/>
                <a:gd name="connsiteX567" fmla="*/ 729314 w 1318869"/>
                <a:gd name="connsiteY567" fmla="*/ 953743 h 1213938"/>
                <a:gd name="connsiteX568" fmla="*/ 730600 w 1318869"/>
                <a:gd name="connsiteY568" fmla="*/ 884480 h 1213938"/>
                <a:gd name="connsiteX569" fmla="*/ 731890 w 1318869"/>
                <a:gd name="connsiteY569" fmla="*/ 948128 h 1213938"/>
                <a:gd name="connsiteX570" fmla="*/ 733176 w 1318869"/>
                <a:gd name="connsiteY570" fmla="*/ 965910 h 1213938"/>
                <a:gd name="connsiteX571" fmla="*/ 734465 w 1318869"/>
                <a:gd name="connsiteY571" fmla="*/ 1035169 h 1213938"/>
                <a:gd name="connsiteX572" fmla="*/ 735751 w 1318869"/>
                <a:gd name="connsiteY572" fmla="*/ 1081031 h 1213938"/>
                <a:gd name="connsiteX573" fmla="*/ 737037 w 1318869"/>
                <a:gd name="connsiteY573" fmla="*/ 1052955 h 1213938"/>
                <a:gd name="connsiteX574" fmla="*/ 738327 w 1318869"/>
                <a:gd name="connsiteY574" fmla="*/ 1044531 h 1213938"/>
                <a:gd name="connsiteX575" fmla="*/ 739612 w 1318869"/>
                <a:gd name="connsiteY575" fmla="*/ 1083841 h 1213938"/>
                <a:gd name="connsiteX576" fmla="*/ 740902 w 1318869"/>
                <a:gd name="connsiteY576" fmla="*/ 1002411 h 1213938"/>
                <a:gd name="connsiteX577" fmla="*/ 742188 w 1318869"/>
                <a:gd name="connsiteY577" fmla="*/ 735664 h 1213938"/>
                <a:gd name="connsiteX578" fmla="*/ 743478 w 1318869"/>
                <a:gd name="connsiteY578" fmla="*/ 997732 h 1213938"/>
                <a:gd name="connsiteX579" fmla="*/ 744763 w 1318869"/>
                <a:gd name="connsiteY579" fmla="*/ 995859 h 1213938"/>
                <a:gd name="connsiteX580" fmla="*/ 746049 w 1318869"/>
                <a:gd name="connsiteY580" fmla="*/ 890095 h 1213938"/>
                <a:gd name="connsiteX581" fmla="*/ 747339 w 1318869"/>
                <a:gd name="connsiteY581" fmla="*/ 971525 h 1213938"/>
                <a:gd name="connsiteX582" fmla="*/ 748625 w 1318869"/>
                <a:gd name="connsiteY582" fmla="*/ 1053888 h 1213938"/>
                <a:gd name="connsiteX583" fmla="*/ 749914 w 1318869"/>
                <a:gd name="connsiteY583" fmla="*/ 993053 h 1213938"/>
                <a:gd name="connsiteX584" fmla="*/ 751200 w 1318869"/>
                <a:gd name="connsiteY584" fmla="*/ 1028618 h 1213938"/>
                <a:gd name="connsiteX585" fmla="*/ 752490 w 1318869"/>
                <a:gd name="connsiteY585" fmla="*/ 1059507 h 1213938"/>
                <a:gd name="connsiteX586" fmla="*/ 753776 w 1318869"/>
                <a:gd name="connsiteY586" fmla="*/ 1106302 h 1213938"/>
                <a:gd name="connsiteX587" fmla="*/ 755061 w 1318869"/>
                <a:gd name="connsiteY587" fmla="*/ 1074480 h 1213938"/>
                <a:gd name="connsiteX588" fmla="*/ 756351 w 1318869"/>
                <a:gd name="connsiteY588" fmla="*/ 1065122 h 1213938"/>
                <a:gd name="connsiteX589" fmla="*/ 757637 w 1318869"/>
                <a:gd name="connsiteY589" fmla="*/ 933152 h 1213938"/>
                <a:gd name="connsiteX590" fmla="*/ 758927 w 1318869"/>
                <a:gd name="connsiteY590" fmla="*/ 1015514 h 1213938"/>
                <a:gd name="connsiteX591" fmla="*/ 760212 w 1318869"/>
                <a:gd name="connsiteY591" fmla="*/ 1033300 h 1213938"/>
                <a:gd name="connsiteX592" fmla="*/ 761502 w 1318869"/>
                <a:gd name="connsiteY592" fmla="*/ 1093198 h 1213938"/>
                <a:gd name="connsiteX593" fmla="*/ 762788 w 1318869"/>
                <a:gd name="connsiteY593" fmla="*/ 1037979 h 1213938"/>
                <a:gd name="connsiteX594" fmla="*/ 764073 w 1318869"/>
                <a:gd name="connsiteY594" fmla="*/ 1045467 h 1213938"/>
                <a:gd name="connsiteX595" fmla="*/ 765363 w 1318869"/>
                <a:gd name="connsiteY595" fmla="*/ 1029554 h 1213938"/>
                <a:gd name="connsiteX596" fmla="*/ 766649 w 1318869"/>
                <a:gd name="connsiteY596" fmla="*/ 1046404 h 1213938"/>
                <a:gd name="connsiteX597" fmla="*/ 767939 w 1318869"/>
                <a:gd name="connsiteY597" fmla="*/ 1050146 h 1213938"/>
                <a:gd name="connsiteX598" fmla="*/ 769224 w 1318869"/>
                <a:gd name="connsiteY598" fmla="*/ 1084777 h 1213938"/>
                <a:gd name="connsiteX599" fmla="*/ 770514 w 1318869"/>
                <a:gd name="connsiteY599" fmla="*/ 1119405 h 1213938"/>
                <a:gd name="connsiteX600" fmla="*/ 771800 w 1318869"/>
                <a:gd name="connsiteY600" fmla="*/ 1105369 h 1213938"/>
                <a:gd name="connsiteX601" fmla="*/ 773086 w 1318869"/>
                <a:gd name="connsiteY601" fmla="*/ 1079162 h 1213938"/>
                <a:gd name="connsiteX602" fmla="*/ 774375 w 1318869"/>
                <a:gd name="connsiteY602" fmla="*/ 796502 h 1213938"/>
                <a:gd name="connsiteX603" fmla="*/ 775661 w 1318869"/>
                <a:gd name="connsiteY603" fmla="*/ 920048 h 1213938"/>
                <a:gd name="connsiteX604" fmla="*/ 776951 w 1318869"/>
                <a:gd name="connsiteY604" fmla="*/ 789950 h 1213938"/>
                <a:gd name="connsiteX605" fmla="*/ 778237 w 1318869"/>
                <a:gd name="connsiteY605" fmla="*/ 823645 h 1213938"/>
                <a:gd name="connsiteX606" fmla="*/ 779526 w 1318869"/>
                <a:gd name="connsiteY606" fmla="*/ 1023002 h 1213938"/>
                <a:gd name="connsiteX607" fmla="*/ 780812 w 1318869"/>
                <a:gd name="connsiteY607" fmla="*/ 867634 h 1213938"/>
                <a:gd name="connsiteX608" fmla="*/ 782098 w 1318869"/>
                <a:gd name="connsiteY608" fmla="*/ 912560 h 1213938"/>
                <a:gd name="connsiteX609" fmla="*/ 783388 w 1318869"/>
                <a:gd name="connsiteY609" fmla="*/ 888226 h 1213938"/>
                <a:gd name="connsiteX610" fmla="*/ 784673 w 1318869"/>
                <a:gd name="connsiteY610" fmla="*/ 965910 h 1213938"/>
                <a:gd name="connsiteX611" fmla="*/ 785963 w 1318869"/>
                <a:gd name="connsiteY611" fmla="*/ 914433 h 1213938"/>
                <a:gd name="connsiteX612" fmla="*/ 787249 w 1318869"/>
                <a:gd name="connsiteY612" fmla="*/ 715072 h 1213938"/>
                <a:gd name="connsiteX613" fmla="*/ 788539 w 1318869"/>
                <a:gd name="connsiteY613" fmla="*/ 1020197 h 1213938"/>
                <a:gd name="connsiteX614" fmla="*/ 789824 w 1318869"/>
                <a:gd name="connsiteY614" fmla="*/ 862956 h 1213938"/>
                <a:gd name="connsiteX615" fmla="*/ 791110 w 1318869"/>
                <a:gd name="connsiteY615" fmla="*/ 806796 h 1213938"/>
                <a:gd name="connsiteX616" fmla="*/ 792400 w 1318869"/>
                <a:gd name="connsiteY616" fmla="*/ 739406 h 1213938"/>
                <a:gd name="connsiteX617" fmla="*/ 793686 w 1318869"/>
                <a:gd name="connsiteY617" fmla="*/ 818026 h 1213938"/>
                <a:gd name="connsiteX618" fmla="*/ 794975 w 1318869"/>
                <a:gd name="connsiteY618" fmla="*/ 920985 h 1213938"/>
                <a:gd name="connsiteX619" fmla="*/ 796261 w 1318869"/>
                <a:gd name="connsiteY619" fmla="*/ 971525 h 1213938"/>
                <a:gd name="connsiteX620" fmla="*/ 797551 w 1318869"/>
                <a:gd name="connsiteY620" fmla="*/ 1042658 h 1213938"/>
                <a:gd name="connsiteX621" fmla="*/ 798837 w 1318869"/>
                <a:gd name="connsiteY621" fmla="*/ 1042658 h 1213938"/>
                <a:gd name="connsiteX622" fmla="*/ 800122 w 1318869"/>
                <a:gd name="connsiteY622" fmla="*/ 965910 h 1213938"/>
                <a:gd name="connsiteX623" fmla="*/ 801412 w 1318869"/>
                <a:gd name="connsiteY623" fmla="*/ 906945 h 1213938"/>
                <a:gd name="connsiteX624" fmla="*/ 802698 w 1318869"/>
                <a:gd name="connsiteY624" fmla="*/ 904135 h 1213938"/>
                <a:gd name="connsiteX625" fmla="*/ 803988 w 1318869"/>
                <a:gd name="connsiteY625" fmla="*/ 688865 h 1213938"/>
                <a:gd name="connsiteX626" fmla="*/ 805273 w 1318869"/>
                <a:gd name="connsiteY626" fmla="*/ 673889 h 1213938"/>
                <a:gd name="connsiteX627" fmla="*/ 806563 w 1318869"/>
                <a:gd name="connsiteY627" fmla="*/ 805859 h 1213938"/>
                <a:gd name="connsiteX628" fmla="*/ 807849 w 1318869"/>
                <a:gd name="connsiteY628" fmla="*/ 926600 h 1213938"/>
                <a:gd name="connsiteX629" fmla="*/ 809134 w 1318869"/>
                <a:gd name="connsiteY629" fmla="*/ 801181 h 1213938"/>
                <a:gd name="connsiteX630" fmla="*/ 810424 w 1318869"/>
                <a:gd name="connsiteY630" fmla="*/ 819899 h 1213938"/>
                <a:gd name="connsiteX631" fmla="*/ 811710 w 1318869"/>
                <a:gd name="connsiteY631" fmla="*/ 891032 h 1213938"/>
                <a:gd name="connsiteX632" fmla="*/ 813000 w 1318869"/>
                <a:gd name="connsiteY632" fmla="*/ 925663 h 1213938"/>
                <a:gd name="connsiteX633" fmla="*/ 814285 w 1318869"/>
                <a:gd name="connsiteY633" fmla="*/ 885416 h 1213938"/>
                <a:gd name="connsiteX634" fmla="*/ 815575 w 1318869"/>
                <a:gd name="connsiteY634" fmla="*/ 991180 h 1213938"/>
                <a:gd name="connsiteX635" fmla="*/ 816861 w 1318869"/>
                <a:gd name="connsiteY635" fmla="*/ 981819 h 1213938"/>
                <a:gd name="connsiteX636" fmla="*/ 818147 w 1318869"/>
                <a:gd name="connsiteY636" fmla="*/ 895714 h 1213938"/>
                <a:gd name="connsiteX637" fmla="*/ 819436 w 1318869"/>
                <a:gd name="connsiteY637" fmla="*/ 923790 h 1213938"/>
                <a:gd name="connsiteX638" fmla="*/ 820722 w 1318869"/>
                <a:gd name="connsiteY638" fmla="*/ 906008 h 1213938"/>
                <a:gd name="connsiteX639" fmla="*/ 822012 w 1318869"/>
                <a:gd name="connsiteY639" fmla="*/ 932215 h 1213938"/>
                <a:gd name="connsiteX640" fmla="*/ 823298 w 1318869"/>
                <a:gd name="connsiteY640" fmla="*/ 950933 h 1213938"/>
                <a:gd name="connsiteX641" fmla="*/ 824587 w 1318869"/>
                <a:gd name="connsiteY641" fmla="*/ 1012709 h 1213938"/>
                <a:gd name="connsiteX642" fmla="*/ 825873 w 1318869"/>
                <a:gd name="connsiteY642" fmla="*/ 1035169 h 1213938"/>
                <a:gd name="connsiteX643" fmla="*/ 827163 w 1318869"/>
                <a:gd name="connsiteY643" fmla="*/ 726302 h 1213938"/>
                <a:gd name="connsiteX644" fmla="*/ 828449 w 1318869"/>
                <a:gd name="connsiteY644" fmla="*/ 739406 h 1213938"/>
                <a:gd name="connsiteX645" fmla="*/ 829734 w 1318869"/>
                <a:gd name="connsiteY645" fmla="*/ 831130 h 1213938"/>
                <a:gd name="connsiteX646" fmla="*/ 831024 w 1318869"/>
                <a:gd name="connsiteY646" fmla="*/ 920985 h 1213938"/>
                <a:gd name="connsiteX647" fmla="*/ 832310 w 1318869"/>
                <a:gd name="connsiteY647" fmla="*/ 974335 h 1213938"/>
                <a:gd name="connsiteX648" fmla="*/ 833600 w 1318869"/>
                <a:gd name="connsiteY648" fmla="*/ 973398 h 1213938"/>
                <a:gd name="connsiteX649" fmla="*/ 834885 w 1318869"/>
                <a:gd name="connsiteY649" fmla="*/ 974335 h 1213938"/>
                <a:gd name="connsiteX650" fmla="*/ 836175 w 1318869"/>
                <a:gd name="connsiteY650" fmla="*/ 926600 h 1213938"/>
                <a:gd name="connsiteX651" fmla="*/ 837461 w 1318869"/>
                <a:gd name="connsiteY651" fmla="*/ 974335 h 1213938"/>
                <a:gd name="connsiteX652" fmla="*/ 838747 w 1318869"/>
                <a:gd name="connsiteY652" fmla="*/ 918175 h 1213938"/>
                <a:gd name="connsiteX653" fmla="*/ 840036 w 1318869"/>
                <a:gd name="connsiteY653" fmla="*/ 962164 h 1213938"/>
                <a:gd name="connsiteX654" fmla="*/ 841322 w 1318869"/>
                <a:gd name="connsiteY654" fmla="*/ 937830 h 1213938"/>
                <a:gd name="connsiteX655" fmla="*/ 842612 w 1318869"/>
                <a:gd name="connsiteY655" fmla="*/ 941576 h 1213938"/>
                <a:gd name="connsiteX656" fmla="*/ 843898 w 1318869"/>
                <a:gd name="connsiteY656" fmla="*/ 995859 h 1213938"/>
                <a:gd name="connsiteX657" fmla="*/ 845187 w 1318869"/>
                <a:gd name="connsiteY657" fmla="*/ 966847 h 1213938"/>
                <a:gd name="connsiteX658" fmla="*/ 846473 w 1318869"/>
                <a:gd name="connsiteY658" fmla="*/ 979014 h 1213938"/>
                <a:gd name="connsiteX659" fmla="*/ 847759 w 1318869"/>
                <a:gd name="connsiteY659" fmla="*/ 993053 h 1213938"/>
                <a:gd name="connsiteX660" fmla="*/ 849049 w 1318869"/>
                <a:gd name="connsiteY660" fmla="*/ 912560 h 1213938"/>
                <a:gd name="connsiteX661" fmla="*/ 850334 w 1318869"/>
                <a:gd name="connsiteY661" fmla="*/ 986502 h 1213938"/>
                <a:gd name="connsiteX662" fmla="*/ 851624 w 1318869"/>
                <a:gd name="connsiteY662" fmla="*/ 1056697 h 1213938"/>
                <a:gd name="connsiteX663" fmla="*/ 852910 w 1318869"/>
                <a:gd name="connsiteY663" fmla="*/ 1052955 h 1213938"/>
                <a:gd name="connsiteX664" fmla="*/ 854200 w 1318869"/>
                <a:gd name="connsiteY664" fmla="*/ 1035169 h 1213938"/>
                <a:gd name="connsiteX665" fmla="*/ 855485 w 1318869"/>
                <a:gd name="connsiteY665" fmla="*/ 1023002 h 1213938"/>
                <a:gd name="connsiteX666" fmla="*/ 856775 w 1318869"/>
                <a:gd name="connsiteY666" fmla="*/ 1035169 h 1213938"/>
                <a:gd name="connsiteX667" fmla="*/ 858061 w 1318869"/>
                <a:gd name="connsiteY667" fmla="*/ 876992 h 1213938"/>
                <a:gd name="connsiteX668" fmla="*/ 859346 w 1318869"/>
                <a:gd name="connsiteY668" fmla="*/ 940640 h 1213938"/>
                <a:gd name="connsiteX669" fmla="*/ 860636 w 1318869"/>
                <a:gd name="connsiteY669" fmla="*/ 1031427 h 1213938"/>
                <a:gd name="connsiteX670" fmla="*/ 861922 w 1318869"/>
                <a:gd name="connsiteY670" fmla="*/ 1038915 h 1213938"/>
                <a:gd name="connsiteX671" fmla="*/ 863212 w 1318869"/>
                <a:gd name="connsiteY671" fmla="*/ 912560 h 1213938"/>
                <a:gd name="connsiteX672" fmla="*/ 864497 w 1318869"/>
                <a:gd name="connsiteY672" fmla="*/ 993053 h 1213938"/>
                <a:gd name="connsiteX673" fmla="*/ 865787 w 1318869"/>
                <a:gd name="connsiteY673" fmla="*/ 987438 h 1213938"/>
                <a:gd name="connsiteX674" fmla="*/ 867073 w 1318869"/>
                <a:gd name="connsiteY674" fmla="*/ 910687 h 1213938"/>
                <a:gd name="connsiteX675" fmla="*/ 868359 w 1318869"/>
                <a:gd name="connsiteY675" fmla="*/ 974335 h 1213938"/>
                <a:gd name="connsiteX676" fmla="*/ 869648 w 1318869"/>
                <a:gd name="connsiteY676" fmla="*/ 1052019 h 1213938"/>
                <a:gd name="connsiteX677" fmla="*/ 870934 w 1318869"/>
                <a:gd name="connsiteY677" fmla="*/ 1036106 h 1213938"/>
                <a:gd name="connsiteX678" fmla="*/ 872224 w 1318869"/>
                <a:gd name="connsiteY678" fmla="*/ 1006157 h 1213938"/>
                <a:gd name="connsiteX679" fmla="*/ 873510 w 1318869"/>
                <a:gd name="connsiteY679" fmla="*/ 1072611 h 1213938"/>
                <a:gd name="connsiteX680" fmla="*/ 874799 w 1318869"/>
                <a:gd name="connsiteY680" fmla="*/ 1010835 h 1213938"/>
                <a:gd name="connsiteX681" fmla="*/ 876085 w 1318869"/>
                <a:gd name="connsiteY681" fmla="*/ 1039852 h 1213938"/>
                <a:gd name="connsiteX682" fmla="*/ 877371 w 1318869"/>
                <a:gd name="connsiteY682" fmla="*/ 1023939 h 1213938"/>
                <a:gd name="connsiteX683" fmla="*/ 878661 w 1318869"/>
                <a:gd name="connsiteY683" fmla="*/ 1084777 h 1213938"/>
                <a:gd name="connsiteX684" fmla="*/ 879946 w 1318869"/>
                <a:gd name="connsiteY684" fmla="*/ 1087583 h 1213938"/>
                <a:gd name="connsiteX685" fmla="*/ 881236 w 1318869"/>
                <a:gd name="connsiteY685" fmla="*/ 991180 h 1213938"/>
                <a:gd name="connsiteX686" fmla="*/ 882522 w 1318869"/>
                <a:gd name="connsiteY686" fmla="*/ 901329 h 1213938"/>
                <a:gd name="connsiteX687" fmla="*/ 883812 w 1318869"/>
                <a:gd name="connsiteY687" fmla="*/ 823645 h 1213938"/>
                <a:gd name="connsiteX688" fmla="*/ 885097 w 1318869"/>
                <a:gd name="connsiteY688" fmla="*/ 801181 h 1213938"/>
                <a:gd name="connsiteX689" fmla="*/ 886383 w 1318869"/>
                <a:gd name="connsiteY689" fmla="*/ 794629 h 1213938"/>
                <a:gd name="connsiteX690" fmla="*/ 887673 w 1318869"/>
                <a:gd name="connsiteY690" fmla="*/ 895714 h 1213938"/>
                <a:gd name="connsiteX691" fmla="*/ 888959 w 1318869"/>
                <a:gd name="connsiteY691" fmla="*/ 886353 h 1213938"/>
                <a:gd name="connsiteX692" fmla="*/ 890248 w 1318869"/>
                <a:gd name="connsiteY692" fmla="*/ 654233 h 1213938"/>
                <a:gd name="connsiteX693" fmla="*/ 891534 w 1318869"/>
                <a:gd name="connsiteY693" fmla="*/ 809605 h 1213938"/>
                <a:gd name="connsiteX694" fmla="*/ 892824 w 1318869"/>
                <a:gd name="connsiteY694" fmla="*/ 811474 h 1213938"/>
                <a:gd name="connsiteX695" fmla="*/ 894110 w 1318869"/>
                <a:gd name="connsiteY695" fmla="*/ 782462 h 1213938"/>
                <a:gd name="connsiteX696" fmla="*/ 895395 w 1318869"/>
                <a:gd name="connsiteY696" fmla="*/ 865761 h 1213938"/>
                <a:gd name="connsiteX697" fmla="*/ 896685 w 1318869"/>
                <a:gd name="connsiteY697" fmla="*/ 923790 h 1213938"/>
                <a:gd name="connsiteX698" fmla="*/ 897971 w 1318869"/>
                <a:gd name="connsiteY698" fmla="*/ 979950 h 1213938"/>
                <a:gd name="connsiteX699" fmla="*/ 899261 w 1318869"/>
                <a:gd name="connsiteY699" fmla="*/ 987438 h 1213938"/>
                <a:gd name="connsiteX700" fmla="*/ 900546 w 1318869"/>
                <a:gd name="connsiteY700" fmla="*/ 1049209 h 1213938"/>
                <a:gd name="connsiteX701" fmla="*/ 901836 w 1318869"/>
                <a:gd name="connsiteY701" fmla="*/ 1004284 h 1213938"/>
                <a:gd name="connsiteX702" fmla="*/ 903122 w 1318869"/>
                <a:gd name="connsiteY702" fmla="*/ 1049209 h 1213938"/>
                <a:gd name="connsiteX703" fmla="*/ 904407 w 1318869"/>
                <a:gd name="connsiteY703" fmla="*/ 1053888 h 1213938"/>
                <a:gd name="connsiteX704" fmla="*/ 905697 w 1318869"/>
                <a:gd name="connsiteY704" fmla="*/ 1096944 h 1213938"/>
                <a:gd name="connsiteX705" fmla="*/ 906983 w 1318869"/>
                <a:gd name="connsiteY705" fmla="*/ 920985 h 1213938"/>
                <a:gd name="connsiteX706" fmla="*/ 908273 w 1318869"/>
                <a:gd name="connsiteY706" fmla="*/ 937830 h 1213938"/>
                <a:gd name="connsiteX707" fmla="*/ 909558 w 1318869"/>
                <a:gd name="connsiteY707" fmla="*/ 943445 h 1213938"/>
                <a:gd name="connsiteX708" fmla="*/ 910848 w 1318869"/>
                <a:gd name="connsiteY708" fmla="*/ 951870 h 1213938"/>
                <a:gd name="connsiteX709" fmla="*/ 912134 w 1318869"/>
                <a:gd name="connsiteY709" fmla="*/ 981819 h 1213938"/>
                <a:gd name="connsiteX710" fmla="*/ 913420 w 1318869"/>
                <a:gd name="connsiteY710" fmla="*/ 1054824 h 1213938"/>
                <a:gd name="connsiteX711" fmla="*/ 914709 w 1318869"/>
                <a:gd name="connsiteY711" fmla="*/ 1019260 h 1213938"/>
                <a:gd name="connsiteX712" fmla="*/ 915995 w 1318869"/>
                <a:gd name="connsiteY712" fmla="*/ 1039852 h 1213938"/>
                <a:gd name="connsiteX713" fmla="*/ 917285 w 1318869"/>
                <a:gd name="connsiteY713" fmla="*/ 951870 h 1213938"/>
                <a:gd name="connsiteX714" fmla="*/ 918571 w 1318869"/>
                <a:gd name="connsiteY714" fmla="*/ 1010835 h 1213938"/>
                <a:gd name="connsiteX715" fmla="*/ 919860 w 1318869"/>
                <a:gd name="connsiteY715" fmla="*/ 954680 h 1213938"/>
                <a:gd name="connsiteX716" fmla="*/ 921146 w 1318869"/>
                <a:gd name="connsiteY716" fmla="*/ 1023002 h 1213938"/>
                <a:gd name="connsiteX717" fmla="*/ 922432 w 1318869"/>
                <a:gd name="connsiteY717" fmla="*/ 1029554 h 1213938"/>
                <a:gd name="connsiteX718" fmla="*/ 923722 w 1318869"/>
                <a:gd name="connsiteY718" fmla="*/ 1052019 h 1213938"/>
                <a:gd name="connsiteX719" fmla="*/ 925007 w 1318869"/>
                <a:gd name="connsiteY719" fmla="*/ 1069801 h 1213938"/>
                <a:gd name="connsiteX720" fmla="*/ 926297 w 1318869"/>
                <a:gd name="connsiteY720" fmla="*/ 1006157 h 1213938"/>
                <a:gd name="connsiteX721" fmla="*/ 927583 w 1318869"/>
                <a:gd name="connsiteY721" fmla="*/ 971525 h 1213938"/>
                <a:gd name="connsiteX722" fmla="*/ 928873 w 1318869"/>
                <a:gd name="connsiteY722" fmla="*/ 869507 h 1213938"/>
                <a:gd name="connsiteX723" fmla="*/ 930158 w 1318869"/>
                <a:gd name="connsiteY723" fmla="*/ 473595 h 1213938"/>
                <a:gd name="connsiteX724" fmla="*/ 931444 w 1318869"/>
                <a:gd name="connsiteY724" fmla="*/ 491377 h 1213938"/>
                <a:gd name="connsiteX725" fmla="*/ 932734 w 1318869"/>
                <a:gd name="connsiteY725" fmla="*/ 893841 h 1213938"/>
                <a:gd name="connsiteX726" fmla="*/ 934019 w 1318869"/>
                <a:gd name="connsiteY726" fmla="*/ 920985 h 1213938"/>
                <a:gd name="connsiteX727" fmla="*/ 935309 w 1318869"/>
                <a:gd name="connsiteY727" fmla="*/ 998669 h 1213938"/>
                <a:gd name="connsiteX728" fmla="*/ 936595 w 1318869"/>
                <a:gd name="connsiteY728" fmla="*/ 777784 h 1213938"/>
                <a:gd name="connsiteX729" fmla="*/ 937885 w 1318869"/>
                <a:gd name="connsiteY729" fmla="*/ 858273 h 1213938"/>
                <a:gd name="connsiteX730" fmla="*/ 939171 w 1318869"/>
                <a:gd name="connsiteY730" fmla="*/ 862956 h 1213938"/>
                <a:gd name="connsiteX731" fmla="*/ 940456 w 1318869"/>
                <a:gd name="connsiteY731" fmla="*/ 922854 h 1213938"/>
                <a:gd name="connsiteX732" fmla="*/ 941746 w 1318869"/>
                <a:gd name="connsiteY732" fmla="*/ 992117 h 1213938"/>
                <a:gd name="connsiteX733" fmla="*/ 943032 w 1318869"/>
                <a:gd name="connsiteY733" fmla="*/ 922854 h 1213938"/>
                <a:gd name="connsiteX734" fmla="*/ 944322 w 1318869"/>
                <a:gd name="connsiteY734" fmla="*/ 689802 h 1213938"/>
                <a:gd name="connsiteX735" fmla="*/ 945607 w 1318869"/>
                <a:gd name="connsiteY735" fmla="*/ 866698 h 1213938"/>
                <a:gd name="connsiteX736" fmla="*/ 946897 w 1318869"/>
                <a:gd name="connsiteY736" fmla="*/ 781526 h 1213938"/>
                <a:gd name="connsiteX737" fmla="*/ 948183 w 1318869"/>
                <a:gd name="connsiteY737" fmla="*/ 930342 h 1213938"/>
                <a:gd name="connsiteX738" fmla="*/ 949468 w 1318869"/>
                <a:gd name="connsiteY738" fmla="*/ 727239 h 1213938"/>
                <a:gd name="connsiteX739" fmla="*/ 950758 w 1318869"/>
                <a:gd name="connsiteY739" fmla="*/ 519457 h 1213938"/>
                <a:gd name="connsiteX740" fmla="*/ 952044 w 1318869"/>
                <a:gd name="connsiteY740" fmla="*/ 498865 h 1213938"/>
                <a:gd name="connsiteX741" fmla="*/ 953334 w 1318869"/>
                <a:gd name="connsiteY741" fmla="*/ 604629 h 1213938"/>
                <a:gd name="connsiteX742" fmla="*/ 954619 w 1318869"/>
                <a:gd name="connsiteY742" fmla="*/ 870440 h 1213938"/>
                <a:gd name="connsiteX743" fmla="*/ 955909 w 1318869"/>
                <a:gd name="connsiteY743" fmla="*/ 692611 h 1213938"/>
                <a:gd name="connsiteX744" fmla="*/ 957195 w 1318869"/>
                <a:gd name="connsiteY744" fmla="*/ 613054 h 1213938"/>
                <a:gd name="connsiteX745" fmla="*/ 958481 w 1318869"/>
                <a:gd name="connsiteY745" fmla="*/ 762807 h 1213938"/>
                <a:gd name="connsiteX746" fmla="*/ 959770 w 1318869"/>
                <a:gd name="connsiteY746" fmla="*/ 863888 h 1213938"/>
                <a:gd name="connsiteX747" fmla="*/ 961056 w 1318869"/>
                <a:gd name="connsiteY747" fmla="*/ 871376 h 1213938"/>
                <a:gd name="connsiteX748" fmla="*/ 962346 w 1318869"/>
                <a:gd name="connsiteY748" fmla="*/ 759997 h 1213938"/>
                <a:gd name="connsiteX749" fmla="*/ 963632 w 1318869"/>
                <a:gd name="connsiteY749" fmla="*/ 604629 h 1213938"/>
                <a:gd name="connsiteX750" fmla="*/ 964921 w 1318869"/>
                <a:gd name="connsiteY750" fmla="*/ 827388 h 1213938"/>
                <a:gd name="connsiteX751" fmla="*/ 966207 w 1318869"/>
                <a:gd name="connsiteY751" fmla="*/ 864825 h 1213938"/>
                <a:gd name="connsiteX752" fmla="*/ 967493 w 1318869"/>
                <a:gd name="connsiteY752" fmla="*/ 936894 h 1213938"/>
                <a:gd name="connsiteX753" fmla="*/ 968783 w 1318869"/>
                <a:gd name="connsiteY753" fmla="*/ 874186 h 1213938"/>
                <a:gd name="connsiteX754" fmla="*/ 970068 w 1318869"/>
                <a:gd name="connsiteY754" fmla="*/ 949997 h 1213938"/>
                <a:gd name="connsiteX755" fmla="*/ 971358 w 1318869"/>
                <a:gd name="connsiteY755" fmla="*/ 913496 h 1213938"/>
                <a:gd name="connsiteX756" fmla="*/ 972644 w 1318869"/>
                <a:gd name="connsiteY756" fmla="*/ 853594 h 1213938"/>
                <a:gd name="connsiteX757" fmla="*/ 973934 w 1318869"/>
                <a:gd name="connsiteY757" fmla="*/ 878865 h 1213938"/>
                <a:gd name="connsiteX758" fmla="*/ 975219 w 1318869"/>
                <a:gd name="connsiteY758" fmla="*/ 862956 h 1213938"/>
                <a:gd name="connsiteX759" fmla="*/ 976505 w 1318869"/>
                <a:gd name="connsiteY759" fmla="*/ 862019 h 1213938"/>
                <a:gd name="connsiteX760" fmla="*/ 977795 w 1318869"/>
                <a:gd name="connsiteY760" fmla="*/ 920048 h 1213938"/>
                <a:gd name="connsiteX761" fmla="*/ 979080 w 1318869"/>
                <a:gd name="connsiteY761" fmla="*/ 890095 h 1213938"/>
                <a:gd name="connsiteX762" fmla="*/ 980370 w 1318869"/>
                <a:gd name="connsiteY762" fmla="*/ 749704 h 1213938"/>
                <a:gd name="connsiteX763" fmla="*/ 981656 w 1318869"/>
                <a:gd name="connsiteY763" fmla="*/ 860146 h 1213938"/>
                <a:gd name="connsiteX764" fmla="*/ 982946 w 1318869"/>
                <a:gd name="connsiteY764" fmla="*/ 866698 h 1213938"/>
                <a:gd name="connsiteX765" fmla="*/ 984232 w 1318869"/>
                <a:gd name="connsiteY765" fmla="*/ 806796 h 1213938"/>
                <a:gd name="connsiteX766" fmla="*/ 985517 w 1318869"/>
                <a:gd name="connsiteY766" fmla="*/ 914433 h 1213938"/>
                <a:gd name="connsiteX767" fmla="*/ 986807 w 1318869"/>
                <a:gd name="connsiteY767" fmla="*/ 855468 h 1213938"/>
                <a:gd name="connsiteX768" fmla="*/ 988093 w 1318869"/>
                <a:gd name="connsiteY768" fmla="*/ 962164 h 1213938"/>
                <a:gd name="connsiteX769" fmla="*/ 989382 w 1318869"/>
                <a:gd name="connsiteY769" fmla="*/ 861083 h 1213938"/>
                <a:gd name="connsiteX770" fmla="*/ 990668 w 1318869"/>
                <a:gd name="connsiteY770" fmla="*/ 854531 h 1213938"/>
                <a:gd name="connsiteX771" fmla="*/ 991958 w 1318869"/>
                <a:gd name="connsiteY771" fmla="*/ 757192 h 1213938"/>
                <a:gd name="connsiteX772" fmla="*/ 993244 w 1318869"/>
                <a:gd name="connsiteY772" fmla="*/ 781526 h 1213938"/>
                <a:gd name="connsiteX773" fmla="*/ 994533 w 1318869"/>
                <a:gd name="connsiteY773" fmla="*/ 844233 h 1213938"/>
                <a:gd name="connsiteX774" fmla="*/ 995819 w 1318869"/>
                <a:gd name="connsiteY774" fmla="*/ 964974 h 1213938"/>
                <a:gd name="connsiteX775" fmla="*/ 997105 w 1318869"/>
                <a:gd name="connsiteY775" fmla="*/ 864825 h 1213938"/>
                <a:gd name="connsiteX776" fmla="*/ 998395 w 1318869"/>
                <a:gd name="connsiteY776" fmla="*/ 776847 h 1213938"/>
                <a:gd name="connsiteX777" fmla="*/ 999680 w 1318869"/>
                <a:gd name="connsiteY777" fmla="*/ 900393 h 1213938"/>
                <a:gd name="connsiteX778" fmla="*/ 1000970 w 1318869"/>
                <a:gd name="connsiteY778" fmla="*/ 504481 h 1213938"/>
                <a:gd name="connsiteX779" fmla="*/ 1002256 w 1318869"/>
                <a:gd name="connsiteY779" fmla="*/ 412757 h 1213938"/>
                <a:gd name="connsiteX780" fmla="*/ 1003546 w 1318869"/>
                <a:gd name="connsiteY780" fmla="*/ 598078 h 1213938"/>
                <a:gd name="connsiteX781" fmla="*/ 1004831 w 1318869"/>
                <a:gd name="connsiteY781" fmla="*/ 835812 h 1213938"/>
                <a:gd name="connsiteX782" fmla="*/ 1006117 w 1318869"/>
                <a:gd name="connsiteY782" fmla="*/ 785268 h 1213938"/>
                <a:gd name="connsiteX783" fmla="*/ 1007407 w 1318869"/>
                <a:gd name="connsiteY783" fmla="*/ 661722 h 1213938"/>
                <a:gd name="connsiteX784" fmla="*/ 1008693 w 1318869"/>
                <a:gd name="connsiteY784" fmla="*/ 837681 h 1213938"/>
                <a:gd name="connsiteX785" fmla="*/ 1009982 w 1318869"/>
                <a:gd name="connsiteY785" fmla="*/ 867634 h 1213938"/>
                <a:gd name="connsiteX786" fmla="*/ 1011268 w 1318869"/>
                <a:gd name="connsiteY786" fmla="*/ 845170 h 1213938"/>
                <a:gd name="connsiteX787" fmla="*/ 1012558 w 1318869"/>
                <a:gd name="connsiteY787" fmla="*/ 780589 h 1213938"/>
                <a:gd name="connsiteX788" fmla="*/ 1013844 w 1318869"/>
                <a:gd name="connsiteY788" fmla="*/ 967783 h 1213938"/>
                <a:gd name="connsiteX789" fmla="*/ 1015129 w 1318869"/>
                <a:gd name="connsiteY789" fmla="*/ 978077 h 1213938"/>
                <a:gd name="connsiteX790" fmla="*/ 1016419 w 1318869"/>
                <a:gd name="connsiteY790" fmla="*/ 759061 h 1213938"/>
                <a:gd name="connsiteX791" fmla="*/ 1017705 w 1318869"/>
                <a:gd name="connsiteY791" fmla="*/ 749704 h 1213938"/>
                <a:gd name="connsiteX792" fmla="*/ 1018995 w 1318869"/>
                <a:gd name="connsiteY792" fmla="*/ 907881 h 1213938"/>
                <a:gd name="connsiteX793" fmla="*/ 1020280 w 1318869"/>
                <a:gd name="connsiteY793" fmla="*/ 905072 h 1213938"/>
                <a:gd name="connsiteX794" fmla="*/ 1021570 w 1318869"/>
                <a:gd name="connsiteY794" fmla="*/ 786204 h 1213938"/>
                <a:gd name="connsiteX795" fmla="*/ 1022856 w 1318869"/>
                <a:gd name="connsiteY795" fmla="*/ 894778 h 1213938"/>
                <a:gd name="connsiteX796" fmla="*/ 1024141 w 1318869"/>
                <a:gd name="connsiteY796" fmla="*/ 906945 h 1213938"/>
                <a:gd name="connsiteX797" fmla="*/ 1025431 w 1318869"/>
                <a:gd name="connsiteY797" fmla="*/ 905072 h 1213938"/>
                <a:gd name="connsiteX798" fmla="*/ 1026717 w 1318869"/>
                <a:gd name="connsiteY798" fmla="*/ 806796 h 1213938"/>
                <a:gd name="connsiteX799" fmla="*/ 1028007 w 1318869"/>
                <a:gd name="connsiteY799" fmla="*/ 915369 h 1213938"/>
                <a:gd name="connsiteX800" fmla="*/ 1029292 w 1318869"/>
                <a:gd name="connsiteY800" fmla="*/ 857336 h 1213938"/>
                <a:gd name="connsiteX801" fmla="*/ 1030582 w 1318869"/>
                <a:gd name="connsiteY801" fmla="*/ 743152 h 1213938"/>
                <a:gd name="connsiteX802" fmla="*/ 1031868 w 1318869"/>
                <a:gd name="connsiteY802" fmla="*/ 773101 h 1213938"/>
                <a:gd name="connsiteX803" fmla="*/ 1033158 w 1318869"/>
                <a:gd name="connsiteY803" fmla="*/ 845170 h 1213938"/>
                <a:gd name="connsiteX804" fmla="*/ 1034443 w 1318869"/>
                <a:gd name="connsiteY804" fmla="*/ 837681 h 1213938"/>
                <a:gd name="connsiteX805" fmla="*/ 1035729 w 1318869"/>
                <a:gd name="connsiteY805" fmla="*/ 754382 h 1213938"/>
                <a:gd name="connsiteX806" fmla="*/ 1037019 w 1318869"/>
                <a:gd name="connsiteY806" fmla="*/ 808669 h 1213938"/>
                <a:gd name="connsiteX807" fmla="*/ 1038305 w 1318869"/>
                <a:gd name="connsiteY807" fmla="*/ 836749 h 1213938"/>
                <a:gd name="connsiteX808" fmla="*/ 1039594 w 1318869"/>
                <a:gd name="connsiteY808" fmla="*/ 774037 h 1213938"/>
                <a:gd name="connsiteX809" fmla="*/ 1040880 w 1318869"/>
                <a:gd name="connsiteY809" fmla="*/ 941576 h 1213938"/>
                <a:gd name="connsiteX810" fmla="*/ 1042170 w 1318869"/>
                <a:gd name="connsiteY810" fmla="*/ 947191 h 1213938"/>
                <a:gd name="connsiteX811" fmla="*/ 1043456 w 1318869"/>
                <a:gd name="connsiteY811" fmla="*/ 876059 h 1213938"/>
                <a:gd name="connsiteX812" fmla="*/ 1044741 w 1318869"/>
                <a:gd name="connsiteY812" fmla="*/ 736600 h 1213938"/>
                <a:gd name="connsiteX813" fmla="*/ 1046031 w 1318869"/>
                <a:gd name="connsiteY813" fmla="*/ 820836 h 1213938"/>
                <a:gd name="connsiteX814" fmla="*/ 1047317 w 1318869"/>
                <a:gd name="connsiteY814" fmla="*/ 758128 h 1213938"/>
                <a:gd name="connsiteX815" fmla="*/ 1048607 w 1318869"/>
                <a:gd name="connsiteY815" fmla="*/ 818026 h 1213938"/>
                <a:gd name="connsiteX816" fmla="*/ 1049892 w 1318869"/>
                <a:gd name="connsiteY816" fmla="*/ 879801 h 1213938"/>
                <a:gd name="connsiteX817" fmla="*/ 1051182 w 1318869"/>
                <a:gd name="connsiteY817" fmla="*/ 940640 h 1213938"/>
                <a:gd name="connsiteX818" fmla="*/ 1052468 w 1318869"/>
                <a:gd name="connsiteY818" fmla="*/ 841428 h 1213938"/>
                <a:gd name="connsiteX819" fmla="*/ 1053754 w 1318869"/>
                <a:gd name="connsiteY819" fmla="*/ 888226 h 1213938"/>
                <a:gd name="connsiteX820" fmla="*/ 1055043 w 1318869"/>
                <a:gd name="connsiteY820" fmla="*/ 900393 h 1213938"/>
                <a:gd name="connsiteX821" fmla="*/ 1056329 w 1318869"/>
                <a:gd name="connsiteY821" fmla="*/ 1021129 h 1213938"/>
                <a:gd name="connsiteX822" fmla="*/ 1057619 w 1318869"/>
                <a:gd name="connsiteY822" fmla="*/ 957485 h 1213938"/>
                <a:gd name="connsiteX823" fmla="*/ 1058905 w 1318869"/>
                <a:gd name="connsiteY823" fmla="*/ 971525 h 1213938"/>
                <a:gd name="connsiteX824" fmla="*/ 1060194 w 1318869"/>
                <a:gd name="connsiteY824" fmla="*/ 943445 h 1213938"/>
                <a:gd name="connsiteX825" fmla="*/ 1061480 w 1318869"/>
                <a:gd name="connsiteY825" fmla="*/ 940640 h 1213938"/>
                <a:gd name="connsiteX826" fmla="*/ 1062766 w 1318869"/>
                <a:gd name="connsiteY826" fmla="*/ 941576 h 1213938"/>
                <a:gd name="connsiteX827" fmla="*/ 1064056 w 1318869"/>
                <a:gd name="connsiteY827" fmla="*/ 968716 h 1213938"/>
                <a:gd name="connsiteX828" fmla="*/ 1065341 w 1318869"/>
                <a:gd name="connsiteY828" fmla="*/ 964037 h 1213938"/>
                <a:gd name="connsiteX829" fmla="*/ 1066631 w 1318869"/>
                <a:gd name="connsiteY829" fmla="*/ 879801 h 1213938"/>
                <a:gd name="connsiteX830" fmla="*/ 1067917 w 1318869"/>
                <a:gd name="connsiteY830" fmla="*/ 668273 h 1213938"/>
                <a:gd name="connsiteX831" fmla="*/ 1069207 w 1318869"/>
                <a:gd name="connsiteY831" fmla="*/ 606502 h 1213938"/>
                <a:gd name="connsiteX832" fmla="*/ 1070492 w 1318869"/>
                <a:gd name="connsiteY832" fmla="*/ 735664 h 1213938"/>
                <a:gd name="connsiteX833" fmla="*/ 1071778 w 1318869"/>
                <a:gd name="connsiteY833" fmla="*/ 743152 h 1213938"/>
                <a:gd name="connsiteX834" fmla="*/ 1073068 w 1318869"/>
                <a:gd name="connsiteY834" fmla="*/ 651428 h 1213938"/>
                <a:gd name="connsiteX835" fmla="*/ 1074353 w 1318869"/>
                <a:gd name="connsiteY835" fmla="*/ 516647 h 1213938"/>
                <a:gd name="connsiteX836" fmla="*/ 1075643 w 1318869"/>
                <a:gd name="connsiteY836" fmla="*/ 727239 h 1213938"/>
                <a:gd name="connsiteX837" fmla="*/ 1076929 w 1318869"/>
                <a:gd name="connsiteY837" fmla="*/ 714135 h 1213938"/>
                <a:gd name="connsiteX838" fmla="*/ 1078219 w 1318869"/>
                <a:gd name="connsiteY838" fmla="*/ 778716 h 1213938"/>
                <a:gd name="connsiteX839" fmla="*/ 1079505 w 1318869"/>
                <a:gd name="connsiteY839" fmla="*/ 716945 h 1213938"/>
                <a:gd name="connsiteX840" fmla="*/ 1080790 w 1318869"/>
                <a:gd name="connsiteY840" fmla="*/ 278917 h 1213938"/>
                <a:gd name="connsiteX841" fmla="*/ 1082080 w 1318869"/>
                <a:gd name="connsiteY841" fmla="*/ 43990 h 1213938"/>
                <a:gd name="connsiteX842" fmla="*/ 1083366 w 1318869"/>
                <a:gd name="connsiteY842" fmla="*/ 244285 h 1213938"/>
                <a:gd name="connsiteX843" fmla="*/ 1084656 w 1318869"/>
                <a:gd name="connsiteY843" fmla="*/ 693544 h 1213938"/>
                <a:gd name="connsiteX844" fmla="*/ 1085941 w 1318869"/>
                <a:gd name="connsiteY844" fmla="*/ 820836 h 1213938"/>
                <a:gd name="connsiteX845" fmla="*/ 1087231 w 1318869"/>
                <a:gd name="connsiteY845" fmla="*/ 766549 h 1213938"/>
                <a:gd name="connsiteX846" fmla="*/ 1088517 w 1318869"/>
                <a:gd name="connsiteY846" fmla="*/ 738473 h 1213938"/>
                <a:gd name="connsiteX847" fmla="*/ 1089802 w 1318869"/>
                <a:gd name="connsiteY847" fmla="*/ 705715 h 1213938"/>
                <a:gd name="connsiteX848" fmla="*/ 1091092 w 1318869"/>
                <a:gd name="connsiteY848" fmla="*/ 531624 h 1213938"/>
                <a:gd name="connsiteX849" fmla="*/ 1092378 w 1318869"/>
                <a:gd name="connsiteY849" fmla="*/ 636451 h 1213938"/>
                <a:gd name="connsiteX850" fmla="*/ 1093668 w 1318869"/>
                <a:gd name="connsiteY850" fmla="*/ 742215 h 1213938"/>
                <a:gd name="connsiteX851" fmla="*/ 1094953 w 1318869"/>
                <a:gd name="connsiteY851" fmla="*/ 707584 h 1213938"/>
                <a:gd name="connsiteX852" fmla="*/ 1096243 w 1318869"/>
                <a:gd name="connsiteY852" fmla="*/ 658916 h 1213938"/>
                <a:gd name="connsiteX853" fmla="*/ 1097529 w 1318869"/>
                <a:gd name="connsiteY853" fmla="*/ 0 h 1213938"/>
                <a:gd name="connsiteX854" fmla="*/ 1098815 w 1318869"/>
                <a:gd name="connsiteY854" fmla="*/ 364089 h 1213938"/>
                <a:gd name="connsiteX855" fmla="*/ 1100104 w 1318869"/>
                <a:gd name="connsiteY855" fmla="*/ 605566 h 1213938"/>
                <a:gd name="connsiteX856" fmla="*/ 1101390 w 1318869"/>
                <a:gd name="connsiteY856" fmla="*/ 664531 h 1213938"/>
                <a:gd name="connsiteX857" fmla="*/ 1102680 w 1318869"/>
                <a:gd name="connsiteY857" fmla="*/ 803054 h 1213938"/>
                <a:gd name="connsiteX858" fmla="*/ 1103966 w 1318869"/>
                <a:gd name="connsiteY858" fmla="*/ 818026 h 1213938"/>
                <a:gd name="connsiteX859" fmla="*/ 1105255 w 1318869"/>
                <a:gd name="connsiteY859" fmla="*/ 725370 h 1213938"/>
                <a:gd name="connsiteX860" fmla="*/ 1106541 w 1318869"/>
                <a:gd name="connsiteY860" fmla="*/ 752509 h 1213938"/>
                <a:gd name="connsiteX861" fmla="*/ 1107827 w 1318869"/>
                <a:gd name="connsiteY861" fmla="*/ 638324 h 1213938"/>
                <a:gd name="connsiteX862" fmla="*/ 1109117 w 1318869"/>
                <a:gd name="connsiteY862" fmla="*/ 757192 h 1213938"/>
                <a:gd name="connsiteX863" fmla="*/ 1110402 w 1318869"/>
                <a:gd name="connsiteY863" fmla="*/ 847979 h 1213938"/>
                <a:gd name="connsiteX864" fmla="*/ 1111692 w 1318869"/>
                <a:gd name="connsiteY864" fmla="*/ 749704 h 1213938"/>
                <a:gd name="connsiteX865" fmla="*/ 1112978 w 1318869"/>
                <a:gd name="connsiteY865" fmla="*/ 771232 h 1213938"/>
                <a:gd name="connsiteX866" fmla="*/ 1114268 w 1318869"/>
                <a:gd name="connsiteY866" fmla="*/ 809605 h 1213938"/>
                <a:gd name="connsiteX867" fmla="*/ 1115553 w 1318869"/>
                <a:gd name="connsiteY867" fmla="*/ 781526 h 1213938"/>
                <a:gd name="connsiteX868" fmla="*/ 1116839 w 1318869"/>
                <a:gd name="connsiteY868" fmla="*/ 830197 h 1213938"/>
                <a:gd name="connsiteX869" fmla="*/ 1118129 w 1318869"/>
                <a:gd name="connsiteY869" fmla="*/ 724433 h 1213938"/>
                <a:gd name="connsiteX870" fmla="*/ 1119414 w 1318869"/>
                <a:gd name="connsiteY870" fmla="*/ 842364 h 1213938"/>
                <a:gd name="connsiteX871" fmla="*/ 1120704 w 1318869"/>
                <a:gd name="connsiteY871" fmla="*/ 512905 h 1213938"/>
                <a:gd name="connsiteX872" fmla="*/ 1121990 w 1318869"/>
                <a:gd name="connsiteY872" fmla="*/ 709457 h 1213938"/>
                <a:gd name="connsiteX873" fmla="*/ 1123280 w 1318869"/>
                <a:gd name="connsiteY873" fmla="*/ 573744 h 1213938"/>
                <a:gd name="connsiteX874" fmla="*/ 1124565 w 1318869"/>
                <a:gd name="connsiteY874" fmla="*/ 725370 h 1213938"/>
                <a:gd name="connsiteX875" fmla="*/ 1125851 w 1318869"/>
                <a:gd name="connsiteY875" fmla="*/ 735664 h 1213938"/>
                <a:gd name="connsiteX876" fmla="*/ 1127141 w 1318869"/>
                <a:gd name="connsiteY876" fmla="*/ 857336 h 1213938"/>
                <a:gd name="connsiteX877" fmla="*/ 1128427 w 1318869"/>
                <a:gd name="connsiteY877" fmla="*/ 875123 h 1213938"/>
                <a:gd name="connsiteX878" fmla="*/ 1129717 w 1318869"/>
                <a:gd name="connsiteY878" fmla="*/ 816157 h 1213938"/>
                <a:gd name="connsiteX879" fmla="*/ 1131002 w 1318869"/>
                <a:gd name="connsiteY879" fmla="*/ 924727 h 1213938"/>
                <a:gd name="connsiteX880" fmla="*/ 1132292 w 1318869"/>
                <a:gd name="connsiteY880" fmla="*/ 919112 h 1213938"/>
                <a:gd name="connsiteX881" fmla="*/ 1133578 w 1318869"/>
                <a:gd name="connsiteY881" fmla="*/ 829261 h 1213938"/>
                <a:gd name="connsiteX882" fmla="*/ 1134863 w 1318869"/>
                <a:gd name="connsiteY882" fmla="*/ 831130 h 1213938"/>
                <a:gd name="connsiteX883" fmla="*/ 1136153 w 1318869"/>
                <a:gd name="connsiteY883" fmla="*/ 833003 h 1213938"/>
                <a:gd name="connsiteX884" fmla="*/ 1137439 w 1318869"/>
                <a:gd name="connsiteY884" fmla="*/ 803054 h 1213938"/>
                <a:gd name="connsiteX885" fmla="*/ 1138729 w 1318869"/>
                <a:gd name="connsiteY885" fmla="*/ 464234 h 1213938"/>
                <a:gd name="connsiteX886" fmla="*/ 1140014 w 1318869"/>
                <a:gd name="connsiteY886" fmla="*/ 802117 h 1213938"/>
                <a:gd name="connsiteX887" fmla="*/ 1141304 w 1318869"/>
                <a:gd name="connsiteY887" fmla="*/ 783399 h 1213938"/>
                <a:gd name="connsiteX888" fmla="*/ 1142590 w 1318869"/>
                <a:gd name="connsiteY888" fmla="*/ 539112 h 1213938"/>
                <a:gd name="connsiteX889" fmla="*/ 1143876 w 1318869"/>
                <a:gd name="connsiteY889" fmla="*/ 464234 h 1213938"/>
                <a:gd name="connsiteX890" fmla="*/ 1145165 w 1318869"/>
                <a:gd name="connsiteY890" fmla="*/ 610245 h 1213938"/>
                <a:gd name="connsiteX891" fmla="*/ 1146451 w 1318869"/>
                <a:gd name="connsiteY891" fmla="*/ 677635 h 1213938"/>
                <a:gd name="connsiteX892" fmla="*/ 1147741 w 1318869"/>
                <a:gd name="connsiteY892" fmla="*/ 707584 h 1213938"/>
                <a:gd name="connsiteX893" fmla="*/ 1149027 w 1318869"/>
                <a:gd name="connsiteY893" fmla="*/ 843301 h 1213938"/>
                <a:gd name="connsiteX894" fmla="*/ 1150316 w 1318869"/>
                <a:gd name="connsiteY894" fmla="*/ 915369 h 1213938"/>
                <a:gd name="connsiteX895" fmla="*/ 1151602 w 1318869"/>
                <a:gd name="connsiteY895" fmla="*/ 512905 h 1213938"/>
                <a:gd name="connsiteX896" fmla="*/ 1152888 w 1318869"/>
                <a:gd name="connsiteY896" fmla="*/ 502612 h 1213938"/>
                <a:gd name="connsiteX897" fmla="*/ 1154178 w 1318869"/>
                <a:gd name="connsiteY897" fmla="*/ 722560 h 1213938"/>
                <a:gd name="connsiteX898" fmla="*/ 1155463 w 1318869"/>
                <a:gd name="connsiteY898" fmla="*/ 667337 h 1213938"/>
                <a:gd name="connsiteX899" fmla="*/ 1156753 w 1318869"/>
                <a:gd name="connsiteY899" fmla="*/ 726302 h 1213938"/>
                <a:gd name="connsiteX900" fmla="*/ 1158039 w 1318869"/>
                <a:gd name="connsiteY900" fmla="*/ 797439 h 1213938"/>
                <a:gd name="connsiteX901" fmla="*/ 1159329 w 1318869"/>
                <a:gd name="connsiteY901" fmla="*/ 883543 h 1213938"/>
                <a:gd name="connsiteX902" fmla="*/ 1160614 w 1318869"/>
                <a:gd name="connsiteY902" fmla="*/ 680440 h 1213938"/>
                <a:gd name="connsiteX903" fmla="*/ 1161900 w 1318869"/>
                <a:gd name="connsiteY903" fmla="*/ 847979 h 1213938"/>
                <a:gd name="connsiteX904" fmla="*/ 1163190 w 1318869"/>
                <a:gd name="connsiteY904" fmla="*/ 504481 h 1213938"/>
                <a:gd name="connsiteX905" fmla="*/ 1164475 w 1318869"/>
                <a:gd name="connsiteY905" fmla="*/ 618669 h 1213938"/>
                <a:gd name="connsiteX906" fmla="*/ 1165765 w 1318869"/>
                <a:gd name="connsiteY906" fmla="*/ 730985 h 1213938"/>
                <a:gd name="connsiteX907" fmla="*/ 1167051 w 1318869"/>
                <a:gd name="connsiteY907" fmla="*/ 803054 h 1213938"/>
                <a:gd name="connsiteX908" fmla="*/ 1168341 w 1318869"/>
                <a:gd name="connsiteY908" fmla="*/ 815221 h 1213938"/>
                <a:gd name="connsiteX909" fmla="*/ 1169626 w 1318869"/>
                <a:gd name="connsiteY909" fmla="*/ 719751 h 1213938"/>
                <a:gd name="connsiteX910" fmla="*/ 1170912 w 1318869"/>
                <a:gd name="connsiteY910" fmla="*/ 662658 h 1213938"/>
                <a:gd name="connsiteX911" fmla="*/ 1172202 w 1318869"/>
                <a:gd name="connsiteY911" fmla="*/ 601820 h 1213938"/>
                <a:gd name="connsiteX912" fmla="*/ 1173488 w 1318869"/>
                <a:gd name="connsiteY912" fmla="*/ 795566 h 1213938"/>
                <a:gd name="connsiteX913" fmla="*/ 1174777 w 1318869"/>
                <a:gd name="connsiteY913" fmla="*/ 825514 h 1213938"/>
                <a:gd name="connsiteX914" fmla="*/ 1176063 w 1318869"/>
                <a:gd name="connsiteY914" fmla="*/ 856404 h 1213938"/>
                <a:gd name="connsiteX915" fmla="*/ 1177353 w 1318869"/>
                <a:gd name="connsiteY915" fmla="*/ 782462 h 1213938"/>
                <a:gd name="connsiteX916" fmla="*/ 1178639 w 1318869"/>
                <a:gd name="connsiteY916" fmla="*/ 777784 h 1213938"/>
                <a:gd name="connsiteX917" fmla="*/ 1179928 w 1318869"/>
                <a:gd name="connsiteY917" fmla="*/ 732854 h 1213938"/>
                <a:gd name="connsiteX918" fmla="*/ 1181214 w 1318869"/>
                <a:gd name="connsiteY918" fmla="*/ 766549 h 1213938"/>
                <a:gd name="connsiteX919" fmla="*/ 1182500 w 1318869"/>
                <a:gd name="connsiteY919" fmla="*/ 797439 h 1213938"/>
                <a:gd name="connsiteX920" fmla="*/ 1183790 w 1318869"/>
                <a:gd name="connsiteY920" fmla="*/ 847043 h 1213938"/>
                <a:gd name="connsiteX921" fmla="*/ 1185075 w 1318869"/>
                <a:gd name="connsiteY921" fmla="*/ 952807 h 1213938"/>
                <a:gd name="connsiteX922" fmla="*/ 1186365 w 1318869"/>
                <a:gd name="connsiteY922" fmla="*/ 911623 h 1213938"/>
                <a:gd name="connsiteX923" fmla="*/ 1187651 w 1318869"/>
                <a:gd name="connsiteY923" fmla="*/ 841428 h 1213938"/>
                <a:gd name="connsiteX924" fmla="*/ 1188941 w 1318869"/>
                <a:gd name="connsiteY924" fmla="*/ 733790 h 1213938"/>
                <a:gd name="connsiteX925" fmla="*/ 1190226 w 1318869"/>
                <a:gd name="connsiteY925" fmla="*/ 638324 h 1213938"/>
                <a:gd name="connsiteX926" fmla="*/ 1191512 w 1318869"/>
                <a:gd name="connsiteY926" fmla="*/ 859210 h 1213938"/>
                <a:gd name="connsiteX927" fmla="*/ 1192802 w 1318869"/>
                <a:gd name="connsiteY927" fmla="*/ 733790 h 1213938"/>
                <a:gd name="connsiteX928" fmla="*/ 1194088 w 1318869"/>
                <a:gd name="connsiteY928" fmla="*/ 822709 h 1213938"/>
                <a:gd name="connsiteX929" fmla="*/ 1195377 w 1318869"/>
                <a:gd name="connsiteY929" fmla="*/ 879801 h 1213938"/>
                <a:gd name="connsiteX930" fmla="*/ 1196663 w 1318869"/>
                <a:gd name="connsiteY930" fmla="*/ 664531 h 1213938"/>
                <a:gd name="connsiteX931" fmla="*/ 1197953 w 1318869"/>
                <a:gd name="connsiteY931" fmla="*/ 643940 h 1213938"/>
                <a:gd name="connsiteX932" fmla="*/ 1199239 w 1318869"/>
                <a:gd name="connsiteY932" fmla="*/ 819899 h 1213938"/>
                <a:gd name="connsiteX933" fmla="*/ 1200524 w 1318869"/>
                <a:gd name="connsiteY933" fmla="*/ 805859 h 1213938"/>
                <a:gd name="connsiteX934" fmla="*/ 1201814 w 1318869"/>
                <a:gd name="connsiteY934" fmla="*/ 852658 h 1213938"/>
                <a:gd name="connsiteX935" fmla="*/ 1203100 w 1318869"/>
                <a:gd name="connsiteY935" fmla="*/ 912560 h 1213938"/>
                <a:gd name="connsiteX936" fmla="*/ 1204390 w 1318869"/>
                <a:gd name="connsiteY936" fmla="*/ 869507 h 1213938"/>
                <a:gd name="connsiteX937" fmla="*/ 1205675 w 1318869"/>
                <a:gd name="connsiteY937" fmla="*/ 858273 h 1213938"/>
                <a:gd name="connsiteX938" fmla="*/ 1206965 w 1318869"/>
                <a:gd name="connsiteY938" fmla="*/ 856404 h 1213938"/>
                <a:gd name="connsiteX939" fmla="*/ 1208251 w 1318869"/>
                <a:gd name="connsiteY939" fmla="*/ 807732 h 1213938"/>
                <a:gd name="connsiteX940" fmla="*/ 1209536 w 1318869"/>
                <a:gd name="connsiteY940" fmla="*/ 915369 h 1213938"/>
                <a:gd name="connsiteX941" fmla="*/ 1210826 w 1318869"/>
                <a:gd name="connsiteY941" fmla="*/ 833939 h 1213938"/>
                <a:gd name="connsiteX942" fmla="*/ 1212112 w 1318869"/>
                <a:gd name="connsiteY942" fmla="*/ 890095 h 1213938"/>
                <a:gd name="connsiteX943" fmla="*/ 1213402 w 1318869"/>
                <a:gd name="connsiteY943" fmla="*/ 703842 h 1213938"/>
                <a:gd name="connsiteX944" fmla="*/ 1214687 w 1318869"/>
                <a:gd name="connsiteY944" fmla="*/ 722560 h 1213938"/>
                <a:gd name="connsiteX945" fmla="*/ 1215977 w 1318869"/>
                <a:gd name="connsiteY945" fmla="*/ 806796 h 1213938"/>
                <a:gd name="connsiteX946" fmla="*/ 1217263 w 1318869"/>
                <a:gd name="connsiteY946" fmla="*/ 876059 h 1213938"/>
                <a:gd name="connsiteX947" fmla="*/ 1218553 w 1318869"/>
                <a:gd name="connsiteY947" fmla="*/ 730048 h 1213938"/>
                <a:gd name="connsiteX948" fmla="*/ 1219838 w 1318869"/>
                <a:gd name="connsiteY948" fmla="*/ 854531 h 1213938"/>
                <a:gd name="connsiteX949" fmla="*/ 1221124 w 1318869"/>
                <a:gd name="connsiteY949" fmla="*/ 920048 h 1213938"/>
                <a:gd name="connsiteX950" fmla="*/ 1222414 w 1318869"/>
                <a:gd name="connsiteY950" fmla="*/ 876059 h 1213938"/>
                <a:gd name="connsiteX951" fmla="*/ 1223700 w 1318869"/>
                <a:gd name="connsiteY951" fmla="*/ 801181 h 1213938"/>
                <a:gd name="connsiteX952" fmla="*/ 1224989 w 1318869"/>
                <a:gd name="connsiteY952" fmla="*/ 866698 h 1213938"/>
                <a:gd name="connsiteX953" fmla="*/ 1226275 w 1318869"/>
                <a:gd name="connsiteY953" fmla="*/ 919112 h 1213938"/>
                <a:gd name="connsiteX954" fmla="*/ 1227565 w 1318869"/>
                <a:gd name="connsiteY954" fmla="*/ 813348 h 1213938"/>
                <a:gd name="connsiteX955" fmla="*/ 1228851 w 1318869"/>
                <a:gd name="connsiteY955" fmla="*/ 756255 h 1213938"/>
                <a:gd name="connsiteX956" fmla="*/ 1230136 w 1318869"/>
                <a:gd name="connsiteY956" fmla="*/ 868571 h 1213938"/>
                <a:gd name="connsiteX957" fmla="*/ 1231426 w 1318869"/>
                <a:gd name="connsiteY957" fmla="*/ 920048 h 1213938"/>
                <a:gd name="connsiteX958" fmla="*/ 1232712 w 1318869"/>
                <a:gd name="connsiteY958" fmla="*/ 834876 h 1213938"/>
                <a:gd name="connsiteX959" fmla="*/ 1234002 w 1318869"/>
                <a:gd name="connsiteY959" fmla="*/ 832066 h 1213938"/>
                <a:gd name="connsiteX960" fmla="*/ 1235287 w 1318869"/>
                <a:gd name="connsiteY960" fmla="*/ 782462 h 1213938"/>
                <a:gd name="connsiteX961" fmla="*/ 1236577 w 1318869"/>
                <a:gd name="connsiteY961" fmla="*/ 831130 h 1213938"/>
                <a:gd name="connsiteX962" fmla="*/ 1237863 w 1318869"/>
                <a:gd name="connsiteY962" fmla="*/ 913496 h 1213938"/>
                <a:gd name="connsiteX963" fmla="*/ 1239149 w 1318869"/>
                <a:gd name="connsiteY963" fmla="*/ 987438 h 1213938"/>
                <a:gd name="connsiteX964" fmla="*/ 1240438 w 1318869"/>
                <a:gd name="connsiteY964" fmla="*/ 971525 h 1213938"/>
                <a:gd name="connsiteX965" fmla="*/ 1241724 w 1318869"/>
                <a:gd name="connsiteY965" fmla="*/ 917238 h 1213938"/>
                <a:gd name="connsiteX966" fmla="*/ 1243014 w 1318869"/>
                <a:gd name="connsiteY966" fmla="*/ 922854 h 1213938"/>
                <a:gd name="connsiteX967" fmla="*/ 1244300 w 1318869"/>
                <a:gd name="connsiteY967" fmla="*/ 923790 h 1213938"/>
                <a:gd name="connsiteX968" fmla="*/ 1245589 w 1318869"/>
                <a:gd name="connsiteY968" fmla="*/ 936894 h 1213938"/>
                <a:gd name="connsiteX969" fmla="*/ 1246875 w 1318869"/>
                <a:gd name="connsiteY969" fmla="*/ 1046404 h 1213938"/>
                <a:gd name="connsiteX970" fmla="*/ 1248161 w 1318869"/>
                <a:gd name="connsiteY970" fmla="*/ 1166203 h 1213938"/>
                <a:gd name="connsiteX971" fmla="*/ 1249451 w 1318869"/>
                <a:gd name="connsiteY971" fmla="*/ 1178370 h 1213938"/>
                <a:gd name="connsiteX972" fmla="*/ 1250736 w 1318869"/>
                <a:gd name="connsiteY972" fmla="*/ 1188668 h 1213938"/>
                <a:gd name="connsiteX973" fmla="*/ 1252026 w 1318869"/>
                <a:gd name="connsiteY973" fmla="*/ 1192410 h 1213938"/>
                <a:gd name="connsiteX974" fmla="*/ 1253312 w 1318869"/>
                <a:gd name="connsiteY974" fmla="*/ 1198962 h 1213938"/>
                <a:gd name="connsiteX975" fmla="*/ 1254602 w 1318869"/>
                <a:gd name="connsiteY975" fmla="*/ 1195220 h 1213938"/>
                <a:gd name="connsiteX976" fmla="*/ 1255887 w 1318869"/>
                <a:gd name="connsiteY976" fmla="*/ 1198962 h 1213938"/>
                <a:gd name="connsiteX977" fmla="*/ 1257173 w 1318869"/>
                <a:gd name="connsiteY977" fmla="*/ 1198026 h 1213938"/>
                <a:gd name="connsiteX978" fmla="*/ 1258463 w 1318869"/>
                <a:gd name="connsiteY978" fmla="*/ 1192410 h 1213938"/>
                <a:gd name="connsiteX979" fmla="*/ 1259748 w 1318869"/>
                <a:gd name="connsiteY979" fmla="*/ 1199899 h 1213938"/>
                <a:gd name="connsiteX980" fmla="*/ 1261038 w 1318869"/>
                <a:gd name="connsiteY980" fmla="*/ 1201772 h 1213938"/>
                <a:gd name="connsiteX981" fmla="*/ 1262324 w 1318869"/>
                <a:gd name="connsiteY981" fmla="*/ 1207387 h 1213938"/>
                <a:gd name="connsiteX982" fmla="*/ 1263614 w 1318869"/>
                <a:gd name="connsiteY982" fmla="*/ 1202708 h 1213938"/>
                <a:gd name="connsiteX983" fmla="*/ 1264899 w 1318869"/>
                <a:gd name="connsiteY983" fmla="*/ 1200835 h 1213938"/>
                <a:gd name="connsiteX984" fmla="*/ 1266185 w 1318869"/>
                <a:gd name="connsiteY984" fmla="*/ 1202708 h 1213938"/>
                <a:gd name="connsiteX985" fmla="*/ 1267475 w 1318869"/>
                <a:gd name="connsiteY985" fmla="*/ 1200835 h 1213938"/>
                <a:gd name="connsiteX986" fmla="*/ 1268761 w 1318869"/>
                <a:gd name="connsiteY986" fmla="*/ 1203645 h 1213938"/>
                <a:gd name="connsiteX987" fmla="*/ 1270050 w 1318869"/>
                <a:gd name="connsiteY987" fmla="*/ 1206450 h 1213938"/>
                <a:gd name="connsiteX988" fmla="*/ 1271336 w 1318869"/>
                <a:gd name="connsiteY988" fmla="*/ 1208323 h 1213938"/>
                <a:gd name="connsiteX989" fmla="*/ 1272626 w 1318869"/>
                <a:gd name="connsiteY989" fmla="*/ 1204577 h 1213938"/>
                <a:gd name="connsiteX990" fmla="*/ 1273912 w 1318869"/>
                <a:gd name="connsiteY990" fmla="*/ 1205514 h 1213938"/>
                <a:gd name="connsiteX991" fmla="*/ 1275197 w 1318869"/>
                <a:gd name="connsiteY991" fmla="*/ 1205514 h 1213938"/>
                <a:gd name="connsiteX992" fmla="*/ 1276487 w 1318869"/>
                <a:gd name="connsiteY992" fmla="*/ 1208323 h 1213938"/>
                <a:gd name="connsiteX993" fmla="*/ 1277773 w 1318869"/>
                <a:gd name="connsiteY993" fmla="*/ 1210196 h 1213938"/>
                <a:gd name="connsiteX994" fmla="*/ 1279063 w 1318869"/>
                <a:gd name="connsiteY994" fmla="*/ 1206450 h 1213938"/>
                <a:gd name="connsiteX995" fmla="*/ 1280348 w 1318869"/>
                <a:gd name="connsiteY995" fmla="*/ 1208323 h 1213938"/>
                <a:gd name="connsiteX996" fmla="*/ 1281638 w 1318869"/>
                <a:gd name="connsiteY996" fmla="*/ 1213002 h 1213938"/>
                <a:gd name="connsiteX997" fmla="*/ 1282924 w 1318869"/>
                <a:gd name="connsiteY997" fmla="*/ 1209260 h 1213938"/>
                <a:gd name="connsiteX998" fmla="*/ 1284210 w 1318869"/>
                <a:gd name="connsiteY998" fmla="*/ 1211129 h 1213938"/>
                <a:gd name="connsiteX999" fmla="*/ 1285499 w 1318869"/>
                <a:gd name="connsiteY999" fmla="*/ 1207387 h 1213938"/>
                <a:gd name="connsiteX1000" fmla="*/ 1286785 w 1318869"/>
                <a:gd name="connsiteY1000" fmla="*/ 1207387 h 1213938"/>
                <a:gd name="connsiteX1001" fmla="*/ 1288075 w 1318869"/>
                <a:gd name="connsiteY1001" fmla="*/ 1208323 h 1213938"/>
                <a:gd name="connsiteX1002" fmla="*/ 1289361 w 1318869"/>
                <a:gd name="connsiteY1002" fmla="*/ 1213002 h 1213938"/>
                <a:gd name="connsiteX1003" fmla="*/ 1290650 w 1318869"/>
                <a:gd name="connsiteY1003" fmla="*/ 1212066 h 1213938"/>
                <a:gd name="connsiteX1004" fmla="*/ 1291936 w 1318869"/>
                <a:gd name="connsiteY1004" fmla="*/ 1211129 h 1213938"/>
                <a:gd name="connsiteX1005" fmla="*/ 1293222 w 1318869"/>
                <a:gd name="connsiteY1005" fmla="*/ 1209260 h 1213938"/>
                <a:gd name="connsiteX1006" fmla="*/ 1294512 w 1318869"/>
                <a:gd name="connsiteY1006" fmla="*/ 1211129 h 1213938"/>
                <a:gd name="connsiteX1007" fmla="*/ 1295797 w 1318869"/>
                <a:gd name="connsiteY1007" fmla="*/ 1209260 h 1213938"/>
                <a:gd name="connsiteX1008" fmla="*/ 1297087 w 1318869"/>
                <a:gd name="connsiteY1008" fmla="*/ 1211129 h 1213938"/>
                <a:gd name="connsiteX1009" fmla="*/ 1298373 w 1318869"/>
                <a:gd name="connsiteY1009" fmla="*/ 1207387 h 1213938"/>
                <a:gd name="connsiteX1010" fmla="*/ 1299663 w 1318869"/>
                <a:gd name="connsiteY1010" fmla="*/ 1213002 h 1213938"/>
                <a:gd name="connsiteX1011" fmla="*/ 1300948 w 1318869"/>
                <a:gd name="connsiteY1011" fmla="*/ 1209260 h 1213938"/>
                <a:gd name="connsiteX1012" fmla="*/ 1302234 w 1318869"/>
                <a:gd name="connsiteY1012" fmla="*/ 1208323 h 1213938"/>
                <a:gd name="connsiteX1013" fmla="*/ 1303524 w 1318869"/>
                <a:gd name="connsiteY1013" fmla="*/ 1205514 h 1213938"/>
                <a:gd name="connsiteX1014" fmla="*/ 1304809 w 1318869"/>
                <a:gd name="connsiteY1014" fmla="*/ 1207387 h 1213938"/>
                <a:gd name="connsiteX1015" fmla="*/ 1306099 w 1318869"/>
                <a:gd name="connsiteY1015" fmla="*/ 1211129 h 1213938"/>
                <a:gd name="connsiteX1016" fmla="*/ 1307385 w 1318869"/>
                <a:gd name="connsiteY1016" fmla="*/ 1212066 h 1213938"/>
                <a:gd name="connsiteX1017" fmla="*/ 1308675 w 1318869"/>
                <a:gd name="connsiteY1017" fmla="*/ 1211129 h 1213938"/>
                <a:gd name="connsiteX1018" fmla="*/ 1309960 w 1318869"/>
                <a:gd name="connsiteY1018" fmla="*/ 1211129 h 1213938"/>
                <a:gd name="connsiteX1019" fmla="*/ 1311246 w 1318869"/>
                <a:gd name="connsiteY1019" fmla="*/ 1211129 h 1213938"/>
                <a:gd name="connsiteX1020" fmla="*/ 1312536 w 1318869"/>
                <a:gd name="connsiteY1020" fmla="*/ 1209260 h 1213938"/>
                <a:gd name="connsiteX1021" fmla="*/ 1313822 w 1318869"/>
                <a:gd name="connsiteY1021" fmla="*/ 1211129 h 1213938"/>
                <a:gd name="connsiteX1022" fmla="*/ 1315111 w 1318869"/>
                <a:gd name="connsiteY1022" fmla="*/ 1209260 h 1213938"/>
                <a:gd name="connsiteX1023" fmla="*/ 1316397 w 1318869"/>
                <a:gd name="connsiteY1023" fmla="*/ 1210196 h 1213938"/>
                <a:gd name="connsiteX1024" fmla="*/ 1317687 w 1318869"/>
                <a:gd name="connsiteY1024" fmla="*/ 1209260 h 1213938"/>
                <a:gd name="connsiteX1025" fmla="*/ 1318870 w 1318869"/>
                <a:gd name="connsiteY1025" fmla="*/ 1210981 h 121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1213938">
                  <a:moveTo>
                    <a:pt x="0" y="1213939"/>
                  </a:moveTo>
                  <a:lnTo>
                    <a:pt x="608" y="1213939"/>
                  </a:lnTo>
                  <a:lnTo>
                    <a:pt x="1898" y="1213939"/>
                  </a:lnTo>
                  <a:lnTo>
                    <a:pt x="3183" y="1213939"/>
                  </a:lnTo>
                  <a:lnTo>
                    <a:pt x="4469" y="1213939"/>
                  </a:lnTo>
                  <a:lnTo>
                    <a:pt x="5759" y="1213939"/>
                  </a:lnTo>
                  <a:lnTo>
                    <a:pt x="7045" y="1213939"/>
                  </a:lnTo>
                  <a:lnTo>
                    <a:pt x="8334" y="1213939"/>
                  </a:lnTo>
                  <a:lnTo>
                    <a:pt x="9620" y="1213939"/>
                  </a:lnTo>
                  <a:lnTo>
                    <a:pt x="10910" y="1213939"/>
                  </a:lnTo>
                  <a:lnTo>
                    <a:pt x="12196" y="1213939"/>
                  </a:lnTo>
                  <a:lnTo>
                    <a:pt x="13481" y="1213939"/>
                  </a:lnTo>
                  <a:lnTo>
                    <a:pt x="14771" y="1213939"/>
                  </a:lnTo>
                  <a:lnTo>
                    <a:pt x="16057" y="1213939"/>
                  </a:lnTo>
                  <a:lnTo>
                    <a:pt x="17347" y="1213939"/>
                  </a:lnTo>
                  <a:lnTo>
                    <a:pt x="18632" y="1213939"/>
                  </a:lnTo>
                  <a:lnTo>
                    <a:pt x="19922" y="1213939"/>
                  </a:lnTo>
                  <a:lnTo>
                    <a:pt x="21208" y="1213939"/>
                  </a:lnTo>
                  <a:lnTo>
                    <a:pt x="22494" y="1213939"/>
                  </a:lnTo>
                  <a:lnTo>
                    <a:pt x="23783" y="1213939"/>
                  </a:lnTo>
                  <a:lnTo>
                    <a:pt x="25069" y="1213939"/>
                  </a:lnTo>
                  <a:lnTo>
                    <a:pt x="26359" y="1213939"/>
                  </a:lnTo>
                  <a:lnTo>
                    <a:pt x="27645" y="1213939"/>
                  </a:lnTo>
                  <a:lnTo>
                    <a:pt x="28934" y="1213939"/>
                  </a:lnTo>
                  <a:lnTo>
                    <a:pt x="30220" y="1213939"/>
                  </a:lnTo>
                  <a:lnTo>
                    <a:pt x="31506" y="1213939"/>
                  </a:lnTo>
                  <a:lnTo>
                    <a:pt x="32796" y="1213939"/>
                  </a:lnTo>
                  <a:lnTo>
                    <a:pt x="34081" y="1213939"/>
                  </a:lnTo>
                  <a:lnTo>
                    <a:pt x="35371" y="1213939"/>
                  </a:lnTo>
                  <a:lnTo>
                    <a:pt x="36657" y="1213939"/>
                  </a:lnTo>
                  <a:lnTo>
                    <a:pt x="37947" y="1213939"/>
                  </a:lnTo>
                  <a:lnTo>
                    <a:pt x="39232" y="1213939"/>
                  </a:lnTo>
                  <a:lnTo>
                    <a:pt x="40518" y="1213939"/>
                  </a:lnTo>
                  <a:lnTo>
                    <a:pt x="41808" y="1213939"/>
                  </a:lnTo>
                  <a:lnTo>
                    <a:pt x="43093" y="1213939"/>
                  </a:lnTo>
                  <a:lnTo>
                    <a:pt x="44383" y="1213939"/>
                  </a:lnTo>
                  <a:lnTo>
                    <a:pt x="45669" y="1213939"/>
                  </a:lnTo>
                  <a:lnTo>
                    <a:pt x="46959" y="1213939"/>
                  </a:lnTo>
                  <a:lnTo>
                    <a:pt x="48244" y="1213939"/>
                  </a:lnTo>
                  <a:lnTo>
                    <a:pt x="49534" y="1213939"/>
                  </a:lnTo>
                  <a:lnTo>
                    <a:pt x="50820" y="1213939"/>
                  </a:lnTo>
                  <a:lnTo>
                    <a:pt x="52106" y="1213939"/>
                  </a:lnTo>
                  <a:lnTo>
                    <a:pt x="53395" y="1213939"/>
                  </a:lnTo>
                  <a:lnTo>
                    <a:pt x="54681" y="1213939"/>
                  </a:lnTo>
                  <a:lnTo>
                    <a:pt x="55971" y="1213939"/>
                  </a:lnTo>
                  <a:lnTo>
                    <a:pt x="57257" y="1213939"/>
                  </a:lnTo>
                  <a:lnTo>
                    <a:pt x="58546" y="1213939"/>
                  </a:lnTo>
                  <a:lnTo>
                    <a:pt x="59832" y="1213939"/>
                  </a:lnTo>
                  <a:lnTo>
                    <a:pt x="61118" y="1213939"/>
                  </a:lnTo>
                  <a:lnTo>
                    <a:pt x="62408" y="1213939"/>
                  </a:lnTo>
                  <a:lnTo>
                    <a:pt x="63693" y="1213939"/>
                  </a:lnTo>
                  <a:lnTo>
                    <a:pt x="64983" y="1213939"/>
                  </a:lnTo>
                  <a:lnTo>
                    <a:pt x="66269" y="1213939"/>
                  </a:lnTo>
                  <a:lnTo>
                    <a:pt x="67559" y="1213939"/>
                  </a:lnTo>
                  <a:lnTo>
                    <a:pt x="68844" y="1213939"/>
                  </a:lnTo>
                  <a:lnTo>
                    <a:pt x="70130" y="1213939"/>
                  </a:lnTo>
                  <a:lnTo>
                    <a:pt x="71420" y="1213939"/>
                  </a:lnTo>
                  <a:lnTo>
                    <a:pt x="72706" y="1213939"/>
                  </a:lnTo>
                  <a:lnTo>
                    <a:pt x="73995" y="1213939"/>
                  </a:lnTo>
                  <a:lnTo>
                    <a:pt x="75281" y="1213939"/>
                  </a:lnTo>
                  <a:lnTo>
                    <a:pt x="76571" y="1213939"/>
                  </a:lnTo>
                  <a:lnTo>
                    <a:pt x="77857" y="1213939"/>
                  </a:lnTo>
                  <a:lnTo>
                    <a:pt x="79142" y="1213939"/>
                  </a:lnTo>
                  <a:lnTo>
                    <a:pt x="80432" y="1213939"/>
                  </a:lnTo>
                  <a:lnTo>
                    <a:pt x="81718" y="1213939"/>
                  </a:lnTo>
                  <a:lnTo>
                    <a:pt x="83008" y="1213939"/>
                  </a:lnTo>
                  <a:lnTo>
                    <a:pt x="84293" y="1213939"/>
                  </a:lnTo>
                  <a:lnTo>
                    <a:pt x="85583" y="1213939"/>
                  </a:lnTo>
                  <a:lnTo>
                    <a:pt x="86869" y="1213939"/>
                  </a:lnTo>
                  <a:lnTo>
                    <a:pt x="88154" y="1213939"/>
                  </a:lnTo>
                  <a:lnTo>
                    <a:pt x="89444" y="1213939"/>
                  </a:lnTo>
                  <a:lnTo>
                    <a:pt x="90730" y="1213939"/>
                  </a:lnTo>
                  <a:lnTo>
                    <a:pt x="92020" y="1213939"/>
                  </a:lnTo>
                  <a:lnTo>
                    <a:pt x="93305" y="1213939"/>
                  </a:lnTo>
                  <a:lnTo>
                    <a:pt x="94595" y="1213939"/>
                  </a:lnTo>
                  <a:lnTo>
                    <a:pt x="95881" y="1213939"/>
                  </a:lnTo>
                  <a:lnTo>
                    <a:pt x="97167" y="1213939"/>
                  </a:lnTo>
                  <a:lnTo>
                    <a:pt x="98456" y="1213939"/>
                  </a:lnTo>
                  <a:lnTo>
                    <a:pt x="99742" y="1213939"/>
                  </a:lnTo>
                  <a:lnTo>
                    <a:pt x="101032" y="1213939"/>
                  </a:lnTo>
                  <a:lnTo>
                    <a:pt x="102318" y="1213939"/>
                  </a:lnTo>
                  <a:lnTo>
                    <a:pt x="103607" y="1213939"/>
                  </a:lnTo>
                  <a:lnTo>
                    <a:pt x="104893" y="1213939"/>
                  </a:lnTo>
                  <a:lnTo>
                    <a:pt x="106179" y="1213939"/>
                  </a:lnTo>
                  <a:lnTo>
                    <a:pt x="107469" y="1213939"/>
                  </a:lnTo>
                  <a:lnTo>
                    <a:pt x="108754" y="1213939"/>
                  </a:lnTo>
                  <a:lnTo>
                    <a:pt x="110044" y="1213939"/>
                  </a:lnTo>
                  <a:lnTo>
                    <a:pt x="111330" y="1213939"/>
                  </a:lnTo>
                  <a:lnTo>
                    <a:pt x="112620" y="1213939"/>
                  </a:lnTo>
                  <a:lnTo>
                    <a:pt x="113905" y="1213939"/>
                  </a:lnTo>
                  <a:lnTo>
                    <a:pt x="115191" y="1213939"/>
                  </a:lnTo>
                  <a:lnTo>
                    <a:pt x="116481" y="1213939"/>
                  </a:lnTo>
                  <a:lnTo>
                    <a:pt x="117767" y="1213939"/>
                  </a:lnTo>
                  <a:lnTo>
                    <a:pt x="119056" y="1213939"/>
                  </a:lnTo>
                  <a:lnTo>
                    <a:pt x="120342" y="1213939"/>
                  </a:lnTo>
                  <a:lnTo>
                    <a:pt x="121632" y="1213939"/>
                  </a:lnTo>
                  <a:lnTo>
                    <a:pt x="122918" y="1213939"/>
                  </a:lnTo>
                  <a:lnTo>
                    <a:pt x="124203" y="1213939"/>
                  </a:lnTo>
                  <a:lnTo>
                    <a:pt x="125493" y="1213939"/>
                  </a:lnTo>
                  <a:lnTo>
                    <a:pt x="126779" y="1213939"/>
                  </a:lnTo>
                  <a:lnTo>
                    <a:pt x="128069" y="1213939"/>
                  </a:lnTo>
                  <a:lnTo>
                    <a:pt x="129354" y="1213939"/>
                  </a:lnTo>
                  <a:lnTo>
                    <a:pt x="130644" y="1213939"/>
                  </a:lnTo>
                  <a:lnTo>
                    <a:pt x="131930" y="1213939"/>
                  </a:lnTo>
                  <a:lnTo>
                    <a:pt x="133215" y="1213939"/>
                  </a:lnTo>
                  <a:lnTo>
                    <a:pt x="134505" y="1213939"/>
                  </a:lnTo>
                  <a:lnTo>
                    <a:pt x="135791" y="1213939"/>
                  </a:lnTo>
                  <a:lnTo>
                    <a:pt x="137081" y="1213939"/>
                  </a:lnTo>
                  <a:lnTo>
                    <a:pt x="138366" y="1213939"/>
                  </a:lnTo>
                  <a:lnTo>
                    <a:pt x="139656" y="1213939"/>
                  </a:lnTo>
                  <a:lnTo>
                    <a:pt x="140942" y="1213939"/>
                  </a:lnTo>
                  <a:lnTo>
                    <a:pt x="142228" y="1213939"/>
                  </a:lnTo>
                  <a:lnTo>
                    <a:pt x="143517" y="1213939"/>
                  </a:lnTo>
                  <a:lnTo>
                    <a:pt x="144803" y="1213939"/>
                  </a:lnTo>
                  <a:lnTo>
                    <a:pt x="146093" y="1213939"/>
                  </a:lnTo>
                  <a:lnTo>
                    <a:pt x="147379" y="1213939"/>
                  </a:lnTo>
                  <a:lnTo>
                    <a:pt x="148668" y="1213939"/>
                  </a:lnTo>
                  <a:lnTo>
                    <a:pt x="149954" y="1213939"/>
                  </a:lnTo>
                  <a:lnTo>
                    <a:pt x="151240" y="1213939"/>
                  </a:lnTo>
                  <a:lnTo>
                    <a:pt x="152530" y="1213939"/>
                  </a:lnTo>
                  <a:lnTo>
                    <a:pt x="153815" y="1213939"/>
                  </a:lnTo>
                  <a:lnTo>
                    <a:pt x="155105" y="1213939"/>
                  </a:lnTo>
                  <a:lnTo>
                    <a:pt x="156391" y="1213939"/>
                  </a:lnTo>
                  <a:lnTo>
                    <a:pt x="157681" y="1213939"/>
                  </a:lnTo>
                  <a:lnTo>
                    <a:pt x="158966" y="1213939"/>
                  </a:lnTo>
                  <a:lnTo>
                    <a:pt x="160252" y="1213939"/>
                  </a:lnTo>
                  <a:lnTo>
                    <a:pt x="161542" y="1213939"/>
                  </a:lnTo>
                  <a:lnTo>
                    <a:pt x="162828" y="1213939"/>
                  </a:lnTo>
                  <a:lnTo>
                    <a:pt x="164117" y="1213939"/>
                  </a:lnTo>
                  <a:lnTo>
                    <a:pt x="165403" y="1213939"/>
                  </a:lnTo>
                  <a:lnTo>
                    <a:pt x="166693" y="1213939"/>
                  </a:lnTo>
                  <a:lnTo>
                    <a:pt x="167979" y="1213939"/>
                  </a:lnTo>
                  <a:lnTo>
                    <a:pt x="169264" y="1213939"/>
                  </a:lnTo>
                  <a:lnTo>
                    <a:pt x="170554" y="1213939"/>
                  </a:lnTo>
                  <a:lnTo>
                    <a:pt x="171840" y="1213939"/>
                  </a:lnTo>
                  <a:lnTo>
                    <a:pt x="173130" y="1213939"/>
                  </a:lnTo>
                  <a:lnTo>
                    <a:pt x="174415" y="1213939"/>
                  </a:lnTo>
                  <a:lnTo>
                    <a:pt x="175705" y="1213939"/>
                  </a:lnTo>
                  <a:lnTo>
                    <a:pt x="176991" y="1213939"/>
                  </a:lnTo>
                  <a:lnTo>
                    <a:pt x="178281" y="1213939"/>
                  </a:lnTo>
                  <a:lnTo>
                    <a:pt x="179566" y="1213939"/>
                  </a:lnTo>
                  <a:lnTo>
                    <a:pt x="180852" y="1213939"/>
                  </a:lnTo>
                  <a:lnTo>
                    <a:pt x="182142" y="1213939"/>
                  </a:lnTo>
                  <a:lnTo>
                    <a:pt x="183427" y="1213939"/>
                  </a:lnTo>
                  <a:lnTo>
                    <a:pt x="184717" y="1213939"/>
                  </a:lnTo>
                  <a:lnTo>
                    <a:pt x="186003" y="1213939"/>
                  </a:lnTo>
                  <a:lnTo>
                    <a:pt x="187293" y="1213939"/>
                  </a:lnTo>
                  <a:lnTo>
                    <a:pt x="188578" y="1213939"/>
                  </a:lnTo>
                  <a:lnTo>
                    <a:pt x="189864" y="1213939"/>
                  </a:lnTo>
                  <a:lnTo>
                    <a:pt x="191154" y="1213939"/>
                  </a:lnTo>
                  <a:lnTo>
                    <a:pt x="192440" y="1213939"/>
                  </a:lnTo>
                  <a:lnTo>
                    <a:pt x="193729" y="1213939"/>
                  </a:lnTo>
                  <a:lnTo>
                    <a:pt x="195015" y="1213939"/>
                  </a:lnTo>
                  <a:lnTo>
                    <a:pt x="196305" y="1213939"/>
                  </a:lnTo>
                  <a:lnTo>
                    <a:pt x="197591" y="1213939"/>
                  </a:lnTo>
                  <a:lnTo>
                    <a:pt x="198876" y="1213939"/>
                  </a:lnTo>
                  <a:lnTo>
                    <a:pt x="200166" y="1213939"/>
                  </a:lnTo>
                  <a:lnTo>
                    <a:pt x="201452" y="1213939"/>
                  </a:lnTo>
                  <a:lnTo>
                    <a:pt x="202742" y="1213939"/>
                  </a:lnTo>
                  <a:lnTo>
                    <a:pt x="204027" y="1213939"/>
                  </a:lnTo>
                  <a:lnTo>
                    <a:pt x="205317" y="1213939"/>
                  </a:lnTo>
                  <a:lnTo>
                    <a:pt x="206603" y="1213939"/>
                  </a:lnTo>
                  <a:lnTo>
                    <a:pt x="207889" y="1213939"/>
                  </a:lnTo>
                  <a:lnTo>
                    <a:pt x="209178" y="1213939"/>
                  </a:lnTo>
                  <a:lnTo>
                    <a:pt x="210464" y="1213939"/>
                  </a:lnTo>
                  <a:lnTo>
                    <a:pt x="211754" y="1213939"/>
                  </a:lnTo>
                  <a:lnTo>
                    <a:pt x="213040" y="1213939"/>
                  </a:lnTo>
                  <a:lnTo>
                    <a:pt x="214329" y="1213939"/>
                  </a:lnTo>
                  <a:lnTo>
                    <a:pt x="215615" y="1213939"/>
                  </a:lnTo>
                  <a:lnTo>
                    <a:pt x="216901" y="1213939"/>
                  </a:lnTo>
                  <a:lnTo>
                    <a:pt x="218191" y="1213939"/>
                  </a:lnTo>
                  <a:lnTo>
                    <a:pt x="219476" y="1213939"/>
                  </a:lnTo>
                  <a:lnTo>
                    <a:pt x="220766" y="1213939"/>
                  </a:lnTo>
                  <a:lnTo>
                    <a:pt x="222052" y="1213939"/>
                  </a:lnTo>
                  <a:lnTo>
                    <a:pt x="223342" y="1213939"/>
                  </a:lnTo>
                  <a:lnTo>
                    <a:pt x="224627" y="1213939"/>
                  </a:lnTo>
                  <a:lnTo>
                    <a:pt x="225913" y="1213939"/>
                  </a:lnTo>
                  <a:lnTo>
                    <a:pt x="227203" y="1213939"/>
                  </a:lnTo>
                  <a:lnTo>
                    <a:pt x="228488" y="1213939"/>
                  </a:lnTo>
                  <a:lnTo>
                    <a:pt x="229778" y="1213939"/>
                  </a:lnTo>
                  <a:lnTo>
                    <a:pt x="231064" y="1213939"/>
                  </a:lnTo>
                  <a:lnTo>
                    <a:pt x="232354" y="1213939"/>
                  </a:lnTo>
                  <a:lnTo>
                    <a:pt x="233639" y="1213939"/>
                  </a:lnTo>
                  <a:lnTo>
                    <a:pt x="234925" y="1213939"/>
                  </a:lnTo>
                  <a:lnTo>
                    <a:pt x="236215" y="1213939"/>
                  </a:lnTo>
                  <a:lnTo>
                    <a:pt x="237501" y="1213939"/>
                  </a:lnTo>
                  <a:lnTo>
                    <a:pt x="238790" y="1213939"/>
                  </a:lnTo>
                  <a:lnTo>
                    <a:pt x="240076" y="1213939"/>
                  </a:lnTo>
                  <a:lnTo>
                    <a:pt x="241366" y="1213939"/>
                  </a:lnTo>
                  <a:lnTo>
                    <a:pt x="242652" y="1213939"/>
                  </a:lnTo>
                  <a:lnTo>
                    <a:pt x="243937" y="1213939"/>
                  </a:lnTo>
                  <a:lnTo>
                    <a:pt x="245227" y="1213939"/>
                  </a:lnTo>
                  <a:lnTo>
                    <a:pt x="246513" y="1213939"/>
                  </a:lnTo>
                  <a:lnTo>
                    <a:pt x="247803" y="1213939"/>
                  </a:lnTo>
                  <a:lnTo>
                    <a:pt x="249088" y="1213939"/>
                  </a:lnTo>
                  <a:lnTo>
                    <a:pt x="250378" y="1213939"/>
                  </a:lnTo>
                  <a:lnTo>
                    <a:pt x="251664" y="1213939"/>
                  </a:lnTo>
                  <a:lnTo>
                    <a:pt x="252950" y="1213939"/>
                  </a:lnTo>
                  <a:lnTo>
                    <a:pt x="254239" y="1213939"/>
                  </a:lnTo>
                  <a:lnTo>
                    <a:pt x="255525" y="1213939"/>
                  </a:lnTo>
                  <a:lnTo>
                    <a:pt x="256815" y="1213939"/>
                  </a:lnTo>
                  <a:lnTo>
                    <a:pt x="258101" y="1213939"/>
                  </a:lnTo>
                  <a:lnTo>
                    <a:pt x="259390" y="1213939"/>
                  </a:lnTo>
                  <a:lnTo>
                    <a:pt x="260676" y="1213939"/>
                  </a:lnTo>
                  <a:lnTo>
                    <a:pt x="261962" y="1213939"/>
                  </a:lnTo>
                  <a:lnTo>
                    <a:pt x="263252" y="1213939"/>
                  </a:lnTo>
                  <a:lnTo>
                    <a:pt x="264537" y="1213939"/>
                  </a:lnTo>
                  <a:lnTo>
                    <a:pt x="265827" y="1213939"/>
                  </a:lnTo>
                  <a:lnTo>
                    <a:pt x="267113" y="1213939"/>
                  </a:lnTo>
                  <a:lnTo>
                    <a:pt x="268403" y="1213939"/>
                  </a:lnTo>
                  <a:lnTo>
                    <a:pt x="269688" y="1213939"/>
                  </a:lnTo>
                  <a:lnTo>
                    <a:pt x="270978" y="1213939"/>
                  </a:lnTo>
                  <a:lnTo>
                    <a:pt x="272264" y="1213939"/>
                  </a:lnTo>
                  <a:lnTo>
                    <a:pt x="273549" y="1213939"/>
                  </a:lnTo>
                  <a:lnTo>
                    <a:pt x="274839" y="1213939"/>
                  </a:lnTo>
                  <a:lnTo>
                    <a:pt x="276125" y="1213939"/>
                  </a:lnTo>
                  <a:lnTo>
                    <a:pt x="277415" y="1213939"/>
                  </a:lnTo>
                  <a:lnTo>
                    <a:pt x="278700" y="1213939"/>
                  </a:lnTo>
                  <a:lnTo>
                    <a:pt x="279990" y="1213939"/>
                  </a:lnTo>
                  <a:lnTo>
                    <a:pt x="281276" y="1213939"/>
                  </a:lnTo>
                  <a:lnTo>
                    <a:pt x="282562" y="1213939"/>
                  </a:lnTo>
                  <a:lnTo>
                    <a:pt x="283851" y="1213939"/>
                  </a:lnTo>
                  <a:lnTo>
                    <a:pt x="285137" y="1213939"/>
                  </a:lnTo>
                  <a:lnTo>
                    <a:pt x="286427" y="1213939"/>
                  </a:lnTo>
                  <a:lnTo>
                    <a:pt x="287713" y="1213939"/>
                  </a:lnTo>
                  <a:lnTo>
                    <a:pt x="289002" y="1213939"/>
                  </a:lnTo>
                  <a:lnTo>
                    <a:pt x="290288" y="1213939"/>
                  </a:lnTo>
                  <a:lnTo>
                    <a:pt x="291574" y="1213939"/>
                  </a:lnTo>
                  <a:lnTo>
                    <a:pt x="292864" y="1213939"/>
                  </a:lnTo>
                  <a:lnTo>
                    <a:pt x="294149" y="1213939"/>
                  </a:lnTo>
                  <a:lnTo>
                    <a:pt x="295439" y="1213939"/>
                  </a:lnTo>
                  <a:lnTo>
                    <a:pt x="296725" y="1213939"/>
                  </a:lnTo>
                  <a:lnTo>
                    <a:pt x="298015" y="1213939"/>
                  </a:lnTo>
                  <a:lnTo>
                    <a:pt x="299300" y="1213939"/>
                  </a:lnTo>
                  <a:lnTo>
                    <a:pt x="300586" y="1213939"/>
                  </a:lnTo>
                  <a:lnTo>
                    <a:pt x="301876" y="1213939"/>
                  </a:lnTo>
                  <a:lnTo>
                    <a:pt x="303162" y="1213939"/>
                  </a:lnTo>
                  <a:lnTo>
                    <a:pt x="304451" y="1213939"/>
                  </a:lnTo>
                  <a:lnTo>
                    <a:pt x="305737" y="1213939"/>
                  </a:lnTo>
                  <a:lnTo>
                    <a:pt x="307027" y="1213939"/>
                  </a:lnTo>
                  <a:lnTo>
                    <a:pt x="308313" y="1213939"/>
                  </a:lnTo>
                  <a:lnTo>
                    <a:pt x="309598" y="1213939"/>
                  </a:lnTo>
                  <a:lnTo>
                    <a:pt x="310888" y="1213939"/>
                  </a:lnTo>
                  <a:lnTo>
                    <a:pt x="312174" y="1213939"/>
                  </a:lnTo>
                  <a:lnTo>
                    <a:pt x="313463" y="1213939"/>
                  </a:lnTo>
                  <a:lnTo>
                    <a:pt x="314749" y="1213939"/>
                  </a:lnTo>
                  <a:lnTo>
                    <a:pt x="316039" y="1213939"/>
                  </a:lnTo>
                  <a:lnTo>
                    <a:pt x="317325" y="1213939"/>
                  </a:lnTo>
                  <a:lnTo>
                    <a:pt x="318610" y="1213939"/>
                  </a:lnTo>
                  <a:lnTo>
                    <a:pt x="319900" y="1213939"/>
                  </a:lnTo>
                  <a:lnTo>
                    <a:pt x="321186" y="1213939"/>
                  </a:lnTo>
                  <a:lnTo>
                    <a:pt x="322476" y="1213939"/>
                  </a:lnTo>
                  <a:lnTo>
                    <a:pt x="323761" y="1213939"/>
                  </a:lnTo>
                  <a:lnTo>
                    <a:pt x="325051" y="1213939"/>
                  </a:lnTo>
                  <a:lnTo>
                    <a:pt x="326337" y="1213939"/>
                  </a:lnTo>
                  <a:lnTo>
                    <a:pt x="327623" y="1213939"/>
                  </a:lnTo>
                  <a:lnTo>
                    <a:pt x="328912" y="1213939"/>
                  </a:lnTo>
                  <a:lnTo>
                    <a:pt x="330198" y="1213939"/>
                  </a:lnTo>
                  <a:lnTo>
                    <a:pt x="331488" y="1213939"/>
                  </a:lnTo>
                  <a:lnTo>
                    <a:pt x="332774" y="1213939"/>
                  </a:lnTo>
                  <a:lnTo>
                    <a:pt x="334063" y="1213939"/>
                  </a:lnTo>
                  <a:lnTo>
                    <a:pt x="335349" y="1213939"/>
                  </a:lnTo>
                  <a:lnTo>
                    <a:pt x="336635" y="1213939"/>
                  </a:lnTo>
                  <a:lnTo>
                    <a:pt x="337925" y="1213939"/>
                  </a:lnTo>
                  <a:lnTo>
                    <a:pt x="339210" y="1213939"/>
                  </a:lnTo>
                  <a:lnTo>
                    <a:pt x="340500" y="1213939"/>
                  </a:lnTo>
                  <a:lnTo>
                    <a:pt x="341786" y="1213939"/>
                  </a:lnTo>
                  <a:lnTo>
                    <a:pt x="343076" y="1213939"/>
                  </a:lnTo>
                  <a:lnTo>
                    <a:pt x="344361" y="1213939"/>
                  </a:lnTo>
                  <a:lnTo>
                    <a:pt x="345647" y="1213939"/>
                  </a:lnTo>
                  <a:lnTo>
                    <a:pt x="346937" y="1213939"/>
                  </a:lnTo>
                  <a:lnTo>
                    <a:pt x="348222" y="1213939"/>
                  </a:lnTo>
                  <a:lnTo>
                    <a:pt x="349512" y="1213939"/>
                  </a:lnTo>
                  <a:lnTo>
                    <a:pt x="350798" y="1213939"/>
                  </a:lnTo>
                  <a:lnTo>
                    <a:pt x="352088" y="1213939"/>
                  </a:lnTo>
                  <a:lnTo>
                    <a:pt x="353373" y="1213939"/>
                  </a:lnTo>
                  <a:lnTo>
                    <a:pt x="354659" y="1213939"/>
                  </a:lnTo>
                  <a:lnTo>
                    <a:pt x="355949" y="1213939"/>
                  </a:lnTo>
                  <a:lnTo>
                    <a:pt x="357235" y="1213939"/>
                  </a:lnTo>
                  <a:lnTo>
                    <a:pt x="358524" y="1213939"/>
                  </a:lnTo>
                  <a:lnTo>
                    <a:pt x="359810" y="1213939"/>
                  </a:lnTo>
                  <a:lnTo>
                    <a:pt x="361100" y="1213939"/>
                  </a:lnTo>
                  <a:lnTo>
                    <a:pt x="362386" y="1213939"/>
                  </a:lnTo>
                  <a:lnTo>
                    <a:pt x="363675" y="1213939"/>
                  </a:lnTo>
                  <a:lnTo>
                    <a:pt x="364961" y="1213939"/>
                  </a:lnTo>
                  <a:lnTo>
                    <a:pt x="366247" y="1213939"/>
                  </a:lnTo>
                  <a:lnTo>
                    <a:pt x="367537" y="1213939"/>
                  </a:lnTo>
                  <a:lnTo>
                    <a:pt x="368822" y="1213939"/>
                  </a:lnTo>
                  <a:lnTo>
                    <a:pt x="370112" y="1213939"/>
                  </a:lnTo>
                  <a:lnTo>
                    <a:pt x="371398" y="1213939"/>
                  </a:lnTo>
                  <a:lnTo>
                    <a:pt x="372688" y="1213939"/>
                  </a:lnTo>
                  <a:lnTo>
                    <a:pt x="373973" y="1213939"/>
                  </a:lnTo>
                  <a:lnTo>
                    <a:pt x="375259" y="1213939"/>
                  </a:lnTo>
                  <a:lnTo>
                    <a:pt x="376549" y="1213939"/>
                  </a:lnTo>
                  <a:lnTo>
                    <a:pt x="377835" y="1213939"/>
                  </a:lnTo>
                  <a:lnTo>
                    <a:pt x="379124" y="1213939"/>
                  </a:lnTo>
                  <a:lnTo>
                    <a:pt x="380410" y="1213939"/>
                  </a:lnTo>
                  <a:lnTo>
                    <a:pt x="381700" y="1213939"/>
                  </a:lnTo>
                  <a:lnTo>
                    <a:pt x="382986" y="1213939"/>
                  </a:lnTo>
                  <a:lnTo>
                    <a:pt x="384271" y="1213939"/>
                  </a:lnTo>
                  <a:lnTo>
                    <a:pt x="385561" y="1213939"/>
                  </a:lnTo>
                  <a:lnTo>
                    <a:pt x="386847" y="1213939"/>
                  </a:lnTo>
                  <a:lnTo>
                    <a:pt x="388137" y="1213939"/>
                  </a:lnTo>
                  <a:lnTo>
                    <a:pt x="389422" y="1213939"/>
                  </a:lnTo>
                  <a:lnTo>
                    <a:pt x="390712" y="1213939"/>
                  </a:lnTo>
                  <a:lnTo>
                    <a:pt x="391998" y="1213939"/>
                  </a:lnTo>
                  <a:lnTo>
                    <a:pt x="393283" y="1213939"/>
                  </a:lnTo>
                  <a:lnTo>
                    <a:pt x="394573" y="1213939"/>
                  </a:lnTo>
                  <a:lnTo>
                    <a:pt x="395859" y="1213939"/>
                  </a:lnTo>
                  <a:lnTo>
                    <a:pt x="397149" y="1213939"/>
                  </a:lnTo>
                  <a:lnTo>
                    <a:pt x="398434" y="1213939"/>
                  </a:lnTo>
                  <a:lnTo>
                    <a:pt x="399724" y="1213939"/>
                  </a:lnTo>
                  <a:lnTo>
                    <a:pt x="401010" y="1213939"/>
                  </a:lnTo>
                  <a:lnTo>
                    <a:pt x="402296" y="1213939"/>
                  </a:lnTo>
                  <a:lnTo>
                    <a:pt x="403585" y="1213939"/>
                  </a:lnTo>
                  <a:lnTo>
                    <a:pt x="404871" y="1213939"/>
                  </a:lnTo>
                  <a:lnTo>
                    <a:pt x="406161" y="1213939"/>
                  </a:lnTo>
                  <a:lnTo>
                    <a:pt x="407447" y="1213939"/>
                  </a:lnTo>
                  <a:lnTo>
                    <a:pt x="408736" y="1213939"/>
                  </a:lnTo>
                  <a:lnTo>
                    <a:pt x="410022" y="1213939"/>
                  </a:lnTo>
                  <a:lnTo>
                    <a:pt x="411308" y="1213939"/>
                  </a:lnTo>
                  <a:lnTo>
                    <a:pt x="412598" y="1213939"/>
                  </a:lnTo>
                  <a:lnTo>
                    <a:pt x="413883" y="1213939"/>
                  </a:lnTo>
                  <a:lnTo>
                    <a:pt x="415173" y="1213939"/>
                  </a:lnTo>
                  <a:lnTo>
                    <a:pt x="416459" y="1213939"/>
                  </a:lnTo>
                  <a:lnTo>
                    <a:pt x="417749" y="1213939"/>
                  </a:lnTo>
                  <a:lnTo>
                    <a:pt x="419034" y="1213939"/>
                  </a:lnTo>
                  <a:lnTo>
                    <a:pt x="420320" y="1213939"/>
                  </a:lnTo>
                  <a:lnTo>
                    <a:pt x="421610" y="1213939"/>
                  </a:lnTo>
                  <a:lnTo>
                    <a:pt x="422896" y="1213939"/>
                  </a:lnTo>
                  <a:lnTo>
                    <a:pt x="424185" y="1213939"/>
                  </a:lnTo>
                  <a:lnTo>
                    <a:pt x="425471" y="1213939"/>
                  </a:lnTo>
                  <a:lnTo>
                    <a:pt x="426761" y="1213939"/>
                  </a:lnTo>
                  <a:lnTo>
                    <a:pt x="428047" y="1213939"/>
                  </a:lnTo>
                  <a:lnTo>
                    <a:pt x="429332" y="1213939"/>
                  </a:lnTo>
                  <a:lnTo>
                    <a:pt x="430622" y="1213939"/>
                  </a:lnTo>
                  <a:lnTo>
                    <a:pt x="431908" y="1213939"/>
                  </a:lnTo>
                  <a:lnTo>
                    <a:pt x="433198" y="1213939"/>
                  </a:lnTo>
                  <a:lnTo>
                    <a:pt x="434483" y="1213939"/>
                  </a:lnTo>
                  <a:lnTo>
                    <a:pt x="435773" y="1213939"/>
                  </a:lnTo>
                  <a:lnTo>
                    <a:pt x="437059" y="1213939"/>
                  </a:lnTo>
                  <a:lnTo>
                    <a:pt x="438344" y="1213939"/>
                  </a:lnTo>
                  <a:lnTo>
                    <a:pt x="439634" y="1213939"/>
                  </a:lnTo>
                  <a:lnTo>
                    <a:pt x="440920" y="1213939"/>
                  </a:lnTo>
                  <a:lnTo>
                    <a:pt x="442210" y="1213939"/>
                  </a:lnTo>
                  <a:lnTo>
                    <a:pt x="443495" y="1213939"/>
                  </a:lnTo>
                  <a:lnTo>
                    <a:pt x="444785" y="1213939"/>
                  </a:lnTo>
                  <a:lnTo>
                    <a:pt x="446071" y="1213939"/>
                  </a:lnTo>
                  <a:lnTo>
                    <a:pt x="447357" y="1213939"/>
                  </a:lnTo>
                  <a:lnTo>
                    <a:pt x="448646" y="1213939"/>
                  </a:lnTo>
                  <a:lnTo>
                    <a:pt x="449932" y="1213939"/>
                  </a:lnTo>
                  <a:lnTo>
                    <a:pt x="451222" y="1213939"/>
                  </a:lnTo>
                  <a:lnTo>
                    <a:pt x="452508" y="1213939"/>
                  </a:lnTo>
                  <a:lnTo>
                    <a:pt x="453797" y="1213939"/>
                  </a:lnTo>
                  <a:lnTo>
                    <a:pt x="455083" y="1213939"/>
                  </a:lnTo>
                  <a:lnTo>
                    <a:pt x="456373" y="1213939"/>
                  </a:lnTo>
                  <a:lnTo>
                    <a:pt x="457659" y="1213939"/>
                  </a:lnTo>
                  <a:lnTo>
                    <a:pt x="458944" y="1213939"/>
                  </a:lnTo>
                  <a:lnTo>
                    <a:pt x="460234" y="1213939"/>
                  </a:lnTo>
                  <a:lnTo>
                    <a:pt x="461520" y="1213939"/>
                  </a:lnTo>
                  <a:lnTo>
                    <a:pt x="462810" y="1213939"/>
                  </a:lnTo>
                  <a:lnTo>
                    <a:pt x="464095" y="1213939"/>
                  </a:lnTo>
                  <a:lnTo>
                    <a:pt x="465385" y="1213939"/>
                  </a:lnTo>
                  <a:lnTo>
                    <a:pt x="466671" y="1213939"/>
                  </a:lnTo>
                  <a:lnTo>
                    <a:pt x="467957" y="1213939"/>
                  </a:lnTo>
                  <a:lnTo>
                    <a:pt x="469246" y="1213939"/>
                  </a:lnTo>
                  <a:lnTo>
                    <a:pt x="470532" y="1213939"/>
                  </a:lnTo>
                  <a:lnTo>
                    <a:pt x="471822" y="1213939"/>
                  </a:lnTo>
                  <a:lnTo>
                    <a:pt x="473108" y="1213939"/>
                  </a:lnTo>
                  <a:lnTo>
                    <a:pt x="474397" y="1213939"/>
                  </a:lnTo>
                  <a:lnTo>
                    <a:pt x="475683" y="1213939"/>
                  </a:lnTo>
                  <a:lnTo>
                    <a:pt x="476969" y="1213939"/>
                  </a:lnTo>
                  <a:lnTo>
                    <a:pt x="478259" y="1213939"/>
                  </a:lnTo>
                  <a:lnTo>
                    <a:pt x="479544" y="1213939"/>
                  </a:lnTo>
                  <a:lnTo>
                    <a:pt x="480834" y="1213939"/>
                  </a:lnTo>
                  <a:lnTo>
                    <a:pt x="482120" y="1213939"/>
                  </a:lnTo>
                  <a:lnTo>
                    <a:pt x="483410" y="1213939"/>
                  </a:lnTo>
                  <a:lnTo>
                    <a:pt x="484695" y="1213939"/>
                  </a:lnTo>
                  <a:lnTo>
                    <a:pt x="485981" y="1213939"/>
                  </a:lnTo>
                  <a:lnTo>
                    <a:pt x="487271" y="1213939"/>
                  </a:lnTo>
                  <a:lnTo>
                    <a:pt x="488556" y="1213939"/>
                  </a:lnTo>
                  <a:lnTo>
                    <a:pt x="489846" y="1213939"/>
                  </a:lnTo>
                  <a:lnTo>
                    <a:pt x="491132" y="1213939"/>
                  </a:lnTo>
                  <a:lnTo>
                    <a:pt x="492422" y="1213939"/>
                  </a:lnTo>
                  <a:lnTo>
                    <a:pt x="493707" y="1213939"/>
                  </a:lnTo>
                  <a:lnTo>
                    <a:pt x="494993" y="1213939"/>
                  </a:lnTo>
                  <a:lnTo>
                    <a:pt x="496283" y="1213939"/>
                  </a:lnTo>
                  <a:lnTo>
                    <a:pt x="497569" y="1213939"/>
                  </a:lnTo>
                  <a:lnTo>
                    <a:pt x="498858" y="1213939"/>
                  </a:lnTo>
                  <a:lnTo>
                    <a:pt x="500144" y="1213939"/>
                  </a:lnTo>
                  <a:lnTo>
                    <a:pt x="501434" y="1213939"/>
                  </a:lnTo>
                  <a:lnTo>
                    <a:pt x="502720" y="1213939"/>
                  </a:lnTo>
                  <a:lnTo>
                    <a:pt x="504005" y="1213939"/>
                  </a:lnTo>
                  <a:lnTo>
                    <a:pt x="505295" y="1213939"/>
                  </a:lnTo>
                  <a:lnTo>
                    <a:pt x="506581" y="1213939"/>
                  </a:lnTo>
                  <a:lnTo>
                    <a:pt x="507871" y="1213939"/>
                  </a:lnTo>
                  <a:lnTo>
                    <a:pt x="509156" y="1213939"/>
                  </a:lnTo>
                  <a:lnTo>
                    <a:pt x="510446" y="1213939"/>
                  </a:lnTo>
                  <a:lnTo>
                    <a:pt x="511732" y="1213939"/>
                  </a:lnTo>
                  <a:lnTo>
                    <a:pt x="513018" y="1213939"/>
                  </a:lnTo>
                  <a:lnTo>
                    <a:pt x="514307" y="1213939"/>
                  </a:lnTo>
                  <a:lnTo>
                    <a:pt x="515593" y="1213939"/>
                  </a:lnTo>
                  <a:lnTo>
                    <a:pt x="516883" y="1213939"/>
                  </a:lnTo>
                  <a:lnTo>
                    <a:pt x="518169" y="1213939"/>
                  </a:lnTo>
                  <a:lnTo>
                    <a:pt x="519458" y="1213939"/>
                  </a:lnTo>
                  <a:lnTo>
                    <a:pt x="520744" y="1213939"/>
                  </a:lnTo>
                  <a:lnTo>
                    <a:pt x="522030" y="1213939"/>
                  </a:lnTo>
                  <a:lnTo>
                    <a:pt x="523320" y="1213939"/>
                  </a:lnTo>
                  <a:lnTo>
                    <a:pt x="524605" y="1213939"/>
                  </a:lnTo>
                  <a:lnTo>
                    <a:pt x="525895" y="1213939"/>
                  </a:lnTo>
                  <a:lnTo>
                    <a:pt x="527181" y="1213939"/>
                  </a:lnTo>
                  <a:lnTo>
                    <a:pt x="528471" y="1213939"/>
                  </a:lnTo>
                  <a:lnTo>
                    <a:pt x="529756" y="1213939"/>
                  </a:lnTo>
                  <a:lnTo>
                    <a:pt x="531042" y="1213939"/>
                  </a:lnTo>
                  <a:lnTo>
                    <a:pt x="532332" y="1213939"/>
                  </a:lnTo>
                  <a:lnTo>
                    <a:pt x="533617" y="1213939"/>
                  </a:lnTo>
                  <a:lnTo>
                    <a:pt x="534907" y="1213939"/>
                  </a:lnTo>
                  <a:lnTo>
                    <a:pt x="536193" y="1213939"/>
                  </a:lnTo>
                  <a:lnTo>
                    <a:pt x="537483" y="1213939"/>
                  </a:lnTo>
                  <a:lnTo>
                    <a:pt x="538768" y="1213939"/>
                  </a:lnTo>
                  <a:lnTo>
                    <a:pt x="540058" y="1213939"/>
                  </a:lnTo>
                  <a:lnTo>
                    <a:pt x="541344" y="1213939"/>
                  </a:lnTo>
                  <a:lnTo>
                    <a:pt x="542630" y="1213939"/>
                  </a:lnTo>
                  <a:lnTo>
                    <a:pt x="543919" y="1213939"/>
                  </a:lnTo>
                  <a:lnTo>
                    <a:pt x="545205" y="1213939"/>
                  </a:lnTo>
                  <a:lnTo>
                    <a:pt x="546495" y="1211129"/>
                  </a:lnTo>
                  <a:lnTo>
                    <a:pt x="547781" y="1211129"/>
                  </a:lnTo>
                  <a:lnTo>
                    <a:pt x="549070" y="1212066"/>
                  </a:lnTo>
                  <a:lnTo>
                    <a:pt x="550356" y="1213002"/>
                  </a:lnTo>
                  <a:lnTo>
                    <a:pt x="551642" y="1211129"/>
                  </a:lnTo>
                  <a:lnTo>
                    <a:pt x="552932" y="1211129"/>
                  </a:lnTo>
                  <a:lnTo>
                    <a:pt x="554217" y="1212066"/>
                  </a:lnTo>
                  <a:lnTo>
                    <a:pt x="555507" y="1212066"/>
                  </a:lnTo>
                  <a:lnTo>
                    <a:pt x="556793" y="1213002"/>
                  </a:lnTo>
                  <a:lnTo>
                    <a:pt x="558083" y="1210196"/>
                  </a:lnTo>
                  <a:lnTo>
                    <a:pt x="559368" y="1213939"/>
                  </a:lnTo>
                  <a:lnTo>
                    <a:pt x="560654" y="1201772"/>
                  </a:lnTo>
                  <a:lnTo>
                    <a:pt x="561944" y="1206450"/>
                  </a:lnTo>
                  <a:lnTo>
                    <a:pt x="563230" y="1211129"/>
                  </a:lnTo>
                  <a:lnTo>
                    <a:pt x="564519" y="1213002"/>
                  </a:lnTo>
                  <a:lnTo>
                    <a:pt x="565805" y="1213002"/>
                  </a:lnTo>
                  <a:lnTo>
                    <a:pt x="567095" y="1213002"/>
                  </a:lnTo>
                  <a:lnTo>
                    <a:pt x="568381" y="1212066"/>
                  </a:lnTo>
                  <a:lnTo>
                    <a:pt x="569666" y="1213002"/>
                  </a:lnTo>
                  <a:lnTo>
                    <a:pt x="570956" y="1213002"/>
                  </a:lnTo>
                  <a:lnTo>
                    <a:pt x="572242" y="1213939"/>
                  </a:lnTo>
                  <a:lnTo>
                    <a:pt x="573532" y="1212066"/>
                  </a:lnTo>
                  <a:lnTo>
                    <a:pt x="574817" y="1212066"/>
                  </a:lnTo>
                  <a:lnTo>
                    <a:pt x="576107" y="1213939"/>
                  </a:lnTo>
                  <a:lnTo>
                    <a:pt x="577393" y="1202708"/>
                  </a:lnTo>
                  <a:lnTo>
                    <a:pt x="578678" y="913496"/>
                  </a:lnTo>
                  <a:lnTo>
                    <a:pt x="579968" y="934088"/>
                  </a:lnTo>
                  <a:lnTo>
                    <a:pt x="581254" y="1046404"/>
                  </a:lnTo>
                  <a:lnTo>
                    <a:pt x="582544" y="1036106"/>
                  </a:lnTo>
                  <a:lnTo>
                    <a:pt x="583829" y="979014"/>
                  </a:lnTo>
                  <a:lnTo>
                    <a:pt x="585119" y="1042658"/>
                  </a:lnTo>
                  <a:lnTo>
                    <a:pt x="586405" y="1049209"/>
                  </a:lnTo>
                  <a:lnTo>
                    <a:pt x="587695" y="968716"/>
                  </a:lnTo>
                  <a:lnTo>
                    <a:pt x="588980" y="1044531"/>
                  </a:lnTo>
                  <a:lnTo>
                    <a:pt x="590266" y="1078226"/>
                  </a:lnTo>
                  <a:lnTo>
                    <a:pt x="591556" y="1098817"/>
                  </a:lnTo>
                  <a:lnTo>
                    <a:pt x="592842" y="1092266"/>
                  </a:lnTo>
                  <a:lnTo>
                    <a:pt x="594131" y="1102560"/>
                  </a:lnTo>
                  <a:lnTo>
                    <a:pt x="595417" y="1110984"/>
                  </a:lnTo>
                  <a:lnTo>
                    <a:pt x="596707" y="1016451"/>
                  </a:lnTo>
                  <a:lnTo>
                    <a:pt x="597993" y="1020197"/>
                  </a:lnTo>
                  <a:lnTo>
                    <a:pt x="599278" y="1060440"/>
                  </a:lnTo>
                  <a:lnTo>
                    <a:pt x="600568" y="1019260"/>
                  </a:lnTo>
                  <a:lnTo>
                    <a:pt x="601854" y="970589"/>
                  </a:lnTo>
                  <a:lnTo>
                    <a:pt x="603144" y="951870"/>
                  </a:lnTo>
                  <a:lnTo>
                    <a:pt x="604429" y="955612"/>
                  </a:lnTo>
                  <a:lnTo>
                    <a:pt x="605719" y="1036106"/>
                  </a:lnTo>
                  <a:lnTo>
                    <a:pt x="607005" y="1024875"/>
                  </a:lnTo>
                  <a:lnTo>
                    <a:pt x="608291" y="1003347"/>
                  </a:lnTo>
                  <a:lnTo>
                    <a:pt x="609580" y="1027681"/>
                  </a:lnTo>
                  <a:lnTo>
                    <a:pt x="610866" y="974335"/>
                  </a:lnTo>
                  <a:lnTo>
                    <a:pt x="612156" y="1047336"/>
                  </a:lnTo>
                  <a:lnTo>
                    <a:pt x="613442" y="1041721"/>
                  </a:lnTo>
                  <a:lnTo>
                    <a:pt x="614731" y="1002411"/>
                  </a:lnTo>
                  <a:lnTo>
                    <a:pt x="616017" y="979014"/>
                  </a:lnTo>
                  <a:lnTo>
                    <a:pt x="617303" y="1091329"/>
                  </a:lnTo>
                  <a:lnTo>
                    <a:pt x="618593" y="1070737"/>
                  </a:lnTo>
                  <a:lnTo>
                    <a:pt x="619878" y="1023939"/>
                  </a:lnTo>
                  <a:lnTo>
                    <a:pt x="621168" y="1043594"/>
                  </a:lnTo>
                  <a:lnTo>
                    <a:pt x="622454" y="1046404"/>
                  </a:lnTo>
                  <a:lnTo>
                    <a:pt x="623744" y="1079162"/>
                  </a:lnTo>
                  <a:lnTo>
                    <a:pt x="625029" y="978077"/>
                  </a:lnTo>
                  <a:lnTo>
                    <a:pt x="626315" y="1076353"/>
                  </a:lnTo>
                  <a:lnTo>
                    <a:pt x="627605" y="1056697"/>
                  </a:lnTo>
                  <a:lnTo>
                    <a:pt x="628890" y="946255"/>
                  </a:lnTo>
                  <a:lnTo>
                    <a:pt x="630180" y="956549"/>
                  </a:lnTo>
                  <a:lnTo>
                    <a:pt x="631466" y="1038915"/>
                  </a:lnTo>
                  <a:lnTo>
                    <a:pt x="632752" y="1015514"/>
                  </a:lnTo>
                  <a:lnTo>
                    <a:pt x="634041" y="1021129"/>
                  </a:lnTo>
                  <a:lnTo>
                    <a:pt x="635327" y="1066991"/>
                  </a:lnTo>
                  <a:lnTo>
                    <a:pt x="636617" y="1122215"/>
                  </a:lnTo>
                  <a:lnTo>
                    <a:pt x="637903" y="1031427"/>
                  </a:lnTo>
                  <a:lnTo>
                    <a:pt x="639192" y="1046404"/>
                  </a:lnTo>
                  <a:lnTo>
                    <a:pt x="640478" y="1068864"/>
                  </a:lnTo>
                  <a:lnTo>
                    <a:pt x="641768" y="991180"/>
                  </a:lnTo>
                  <a:lnTo>
                    <a:pt x="643054" y="832066"/>
                  </a:lnTo>
                  <a:lnTo>
                    <a:pt x="644339" y="998669"/>
                  </a:lnTo>
                  <a:lnTo>
                    <a:pt x="645629" y="1024875"/>
                  </a:lnTo>
                  <a:lnTo>
                    <a:pt x="646915" y="913496"/>
                  </a:lnTo>
                  <a:lnTo>
                    <a:pt x="648205" y="955612"/>
                  </a:lnTo>
                  <a:lnTo>
                    <a:pt x="649490" y="1002411"/>
                  </a:lnTo>
                  <a:lnTo>
                    <a:pt x="650780" y="995859"/>
                  </a:lnTo>
                  <a:lnTo>
                    <a:pt x="652066" y="764680"/>
                  </a:lnTo>
                  <a:lnTo>
                    <a:pt x="653352" y="1043594"/>
                  </a:lnTo>
                  <a:lnTo>
                    <a:pt x="654641" y="964974"/>
                  </a:lnTo>
                  <a:lnTo>
                    <a:pt x="655927" y="1028618"/>
                  </a:lnTo>
                  <a:lnTo>
                    <a:pt x="657217" y="1050146"/>
                  </a:lnTo>
                  <a:lnTo>
                    <a:pt x="658503" y="1081968"/>
                  </a:lnTo>
                  <a:lnTo>
                    <a:pt x="659792" y="944382"/>
                  </a:lnTo>
                  <a:lnTo>
                    <a:pt x="661078" y="973398"/>
                  </a:lnTo>
                  <a:lnTo>
                    <a:pt x="662364" y="1017387"/>
                  </a:lnTo>
                  <a:lnTo>
                    <a:pt x="663654" y="1019260"/>
                  </a:lnTo>
                  <a:lnTo>
                    <a:pt x="664939" y="918175"/>
                  </a:lnTo>
                  <a:lnTo>
                    <a:pt x="666229" y="672956"/>
                  </a:lnTo>
                  <a:lnTo>
                    <a:pt x="667515" y="659853"/>
                  </a:lnTo>
                  <a:lnTo>
                    <a:pt x="668805" y="787141"/>
                  </a:lnTo>
                  <a:lnTo>
                    <a:pt x="670090" y="941576"/>
                  </a:lnTo>
                  <a:lnTo>
                    <a:pt x="671380" y="961231"/>
                  </a:lnTo>
                  <a:lnTo>
                    <a:pt x="672666" y="1035169"/>
                  </a:lnTo>
                  <a:lnTo>
                    <a:pt x="673951" y="677635"/>
                  </a:lnTo>
                  <a:lnTo>
                    <a:pt x="675241" y="759061"/>
                  </a:lnTo>
                  <a:lnTo>
                    <a:pt x="676527" y="976204"/>
                  </a:lnTo>
                  <a:lnTo>
                    <a:pt x="677817" y="986502"/>
                  </a:lnTo>
                  <a:lnTo>
                    <a:pt x="679102" y="954680"/>
                  </a:lnTo>
                  <a:lnTo>
                    <a:pt x="680392" y="1036106"/>
                  </a:lnTo>
                  <a:lnTo>
                    <a:pt x="681678" y="1039852"/>
                  </a:lnTo>
                  <a:lnTo>
                    <a:pt x="682964" y="1014578"/>
                  </a:lnTo>
                  <a:lnTo>
                    <a:pt x="684253" y="1032364"/>
                  </a:lnTo>
                  <a:lnTo>
                    <a:pt x="685539" y="928473"/>
                  </a:lnTo>
                  <a:lnTo>
                    <a:pt x="686829" y="1032364"/>
                  </a:lnTo>
                  <a:lnTo>
                    <a:pt x="688115" y="1041721"/>
                  </a:lnTo>
                  <a:lnTo>
                    <a:pt x="689404" y="1121278"/>
                  </a:lnTo>
                  <a:lnTo>
                    <a:pt x="690690" y="1100686"/>
                  </a:lnTo>
                  <a:lnTo>
                    <a:pt x="691976" y="1048273"/>
                  </a:lnTo>
                  <a:lnTo>
                    <a:pt x="693266" y="949997"/>
                  </a:lnTo>
                  <a:lnTo>
                    <a:pt x="694551" y="993990"/>
                  </a:lnTo>
                  <a:lnTo>
                    <a:pt x="695841" y="966847"/>
                  </a:lnTo>
                  <a:lnTo>
                    <a:pt x="697127" y="908818"/>
                  </a:lnTo>
                  <a:lnTo>
                    <a:pt x="698417" y="1014578"/>
                  </a:lnTo>
                  <a:lnTo>
                    <a:pt x="699702" y="1105369"/>
                  </a:lnTo>
                  <a:lnTo>
                    <a:pt x="700988" y="997732"/>
                  </a:lnTo>
                  <a:lnTo>
                    <a:pt x="702278" y="953743"/>
                  </a:lnTo>
                  <a:lnTo>
                    <a:pt x="703564" y="1009899"/>
                  </a:lnTo>
                  <a:lnTo>
                    <a:pt x="704853" y="672956"/>
                  </a:lnTo>
                  <a:lnTo>
                    <a:pt x="706139" y="750640"/>
                  </a:lnTo>
                  <a:lnTo>
                    <a:pt x="707429" y="1004284"/>
                  </a:lnTo>
                  <a:lnTo>
                    <a:pt x="708715" y="926600"/>
                  </a:lnTo>
                  <a:lnTo>
                    <a:pt x="710000" y="869507"/>
                  </a:lnTo>
                  <a:lnTo>
                    <a:pt x="711290" y="900393"/>
                  </a:lnTo>
                  <a:lnTo>
                    <a:pt x="712576" y="822709"/>
                  </a:lnTo>
                  <a:lnTo>
                    <a:pt x="713866" y="830197"/>
                  </a:lnTo>
                  <a:lnTo>
                    <a:pt x="715151" y="1005220"/>
                  </a:lnTo>
                  <a:lnTo>
                    <a:pt x="716441" y="1069801"/>
                  </a:lnTo>
                  <a:lnTo>
                    <a:pt x="717727" y="1085714"/>
                  </a:lnTo>
                  <a:lnTo>
                    <a:pt x="719012" y="1029554"/>
                  </a:lnTo>
                  <a:lnTo>
                    <a:pt x="720302" y="1041721"/>
                  </a:lnTo>
                  <a:lnTo>
                    <a:pt x="721588" y="1011772"/>
                  </a:lnTo>
                  <a:lnTo>
                    <a:pt x="722878" y="569061"/>
                  </a:lnTo>
                  <a:lnTo>
                    <a:pt x="724163" y="833939"/>
                  </a:lnTo>
                  <a:lnTo>
                    <a:pt x="725453" y="1076353"/>
                  </a:lnTo>
                  <a:lnTo>
                    <a:pt x="726739" y="1028618"/>
                  </a:lnTo>
                  <a:lnTo>
                    <a:pt x="728025" y="890095"/>
                  </a:lnTo>
                  <a:lnTo>
                    <a:pt x="729314" y="953743"/>
                  </a:lnTo>
                  <a:lnTo>
                    <a:pt x="730600" y="884480"/>
                  </a:lnTo>
                  <a:lnTo>
                    <a:pt x="731890" y="948128"/>
                  </a:lnTo>
                  <a:lnTo>
                    <a:pt x="733176" y="965910"/>
                  </a:lnTo>
                  <a:lnTo>
                    <a:pt x="734465" y="1035169"/>
                  </a:lnTo>
                  <a:lnTo>
                    <a:pt x="735751" y="1081031"/>
                  </a:lnTo>
                  <a:lnTo>
                    <a:pt x="737037" y="1052955"/>
                  </a:lnTo>
                  <a:lnTo>
                    <a:pt x="738327" y="1044531"/>
                  </a:lnTo>
                  <a:lnTo>
                    <a:pt x="739612" y="1083841"/>
                  </a:lnTo>
                  <a:lnTo>
                    <a:pt x="740902" y="1002411"/>
                  </a:lnTo>
                  <a:lnTo>
                    <a:pt x="742188" y="735664"/>
                  </a:lnTo>
                  <a:lnTo>
                    <a:pt x="743478" y="997732"/>
                  </a:lnTo>
                  <a:lnTo>
                    <a:pt x="744763" y="995859"/>
                  </a:lnTo>
                  <a:lnTo>
                    <a:pt x="746049" y="890095"/>
                  </a:lnTo>
                  <a:lnTo>
                    <a:pt x="747339" y="971525"/>
                  </a:lnTo>
                  <a:lnTo>
                    <a:pt x="748625" y="1053888"/>
                  </a:lnTo>
                  <a:lnTo>
                    <a:pt x="749914" y="993053"/>
                  </a:lnTo>
                  <a:lnTo>
                    <a:pt x="751200" y="1028618"/>
                  </a:lnTo>
                  <a:lnTo>
                    <a:pt x="752490" y="1059507"/>
                  </a:lnTo>
                  <a:lnTo>
                    <a:pt x="753776" y="1106302"/>
                  </a:lnTo>
                  <a:lnTo>
                    <a:pt x="755061" y="1074480"/>
                  </a:lnTo>
                  <a:lnTo>
                    <a:pt x="756351" y="1065122"/>
                  </a:lnTo>
                  <a:lnTo>
                    <a:pt x="757637" y="933152"/>
                  </a:lnTo>
                  <a:lnTo>
                    <a:pt x="758927" y="1015514"/>
                  </a:lnTo>
                  <a:lnTo>
                    <a:pt x="760212" y="1033300"/>
                  </a:lnTo>
                  <a:lnTo>
                    <a:pt x="761502" y="1093198"/>
                  </a:lnTo>
                  <a:lnTo>
                    <a:pt x="762788" y="1037979"/>
                  </a:lnTo>
                  <a:lnTo>
                    <a:pt x="764073" y="1045467"/>
                  </a:lnTo>
                  <a:lnTo>
                    <a:pt x="765363" y="1029554"/>
                  </a:lnTo>
                  <a:lnTo>
                    <a:pt x="766649" y="1046404"/>
                  </a:lnTo>
                  <a:lnTo>
                    <a:pt x="767939" y="1050146"/>
                  </a:lnTo>
                  <a:lnTo>
                    <a:pt x="769224" y="1084777"/>
                  </a:lnTo>
                  <a:lnTo>
                    <a:pt x="770514" y="1119405"/>
                  </a:lnTo>
                  <a:lnTo>
                    <a:pt x="771800" y="1105369"/>
                  </a:lnTo>
                  <a:lnTo>
                    <a:pt x="773086" y="1079162"/>
                  </a:lnTo>
                  <a:lnTo>
                    <a:pt x="774375" y="796502"/>
                  </a:lnTo>
                  <a:lnTo>
                    <a:pt x="775661" y="920048"/>
                  </a:lnTo>
                  <a:lnTo>
                    <a:pt x="776951" y="789950"/>
                  </a:lnTo>
                  <a:lnTo>
                    <a:pt x="778237" y="823645"/>
                  </a:lnTo>
                  <a:lnTo>
                    <a:pt x="779526" y="1023002"/>
                  </a:lnTo>
                  <a:lnTo>
                    <a:pt x="780812" y="867634"/>
                  </a:lnTo>
                  <a:lnTo>
                    <a:pt x="782098" y="912560"/>
                  </a:lnTo>
                  <a:lnTo>
                    <a:pt x="783388" y="888226"/>
                  </a:lnTo>
                  <a:lnTo>
                    <a:pt x="784673" y="965910"/>
                  </a:lnTo>
                  <a:lnTo>
                    <a:pt x="785963" y="914433"/>
                  </a:lnTo>
                  <a:lnTo>
                    <a:pt x="787249" y="715072"/>
                  </a:lnTo>
                  <a:lnTo>
                    <a:pt x="788539" y="1020197"/>
                  </a:lnTo>
                  <a:lnTo>
                    <a:pt x="789824" y="862956"/>
                  </a:lnTo>
                  <a:lnTo>
                    <a:pt x="791110" y="806796"/>
                  </a:lnTo>
                  <a:lnTo>
                    <a:pt x="792400" y="739406"/>
                  </a:lnTo>
                  <a:lnTo>
                    <a:pt x="793686" y="818026"/>
                  </a:lnTo>
                  <a:lnTo>
                    <a:pt x="794975" y="920985"/>
                  </a:lnTo>
                  <a:lnTo>
                    <a:pt x="796261" y="971525"/>
                  </a:lnTo>
                  <a:lnTo>
                    <a:pt x="797551" y="1042658"/>
                  </a:lnTo>
                  <a:lnTo>
                    <a:pt x="798837" y="1042658"/>
                  </a:lnTo>
                  <a:lnTo>
                    <a:pt x="800122" y="965910"/>
                  </a:lnTo>
                  <a:lnTo>
                    <a:pt x="801412" y="906945"/>
                  </a:lnTo>
                  <a:lnTo>
                    <a:pt x="802698" y="904135"/>
                  </a:lnTo>
                  <a:lnTo>
                    <a:pt x="803988" y="688865"/>
                  </a:lnTo>
                  <a:lnTo>
                    <a:pt x="805273" y="673889"/>
                  </a:lnTo>
                  <a:lnTo>
                    <a:pt x="806563" y="805859"/>
                  </a:lnTo>
                  <a:lnTo>
                    <a:pt x="807849" y="926600"/>
                  </a:lnTo>
                  <a:lnTo>
                    <a:pt x="809134" y="801181"/>
                  </a:lnTo>
                  <a:lnTo>
                    <a:pt x="810424" y="819899"/>
                  </a:lnTo>
                  <a:lnTo>
                    <a:pt x="811710" y="891032"/>
                  </a:lnTo>
                  <a:lnTo>
                    <a:pt x="813000" y="925663"/>
                  </a:lnTo>
                  <a:lnTo>
                    <a:pt x="814285" y="885416"/>
                  </a:lnTo>
                  <a:lnTo>
                    <a:pt x="815575" y="991180"/>
                  </a:lnTo>
                  <a:lnTo>
                    <a:pt x="816861" y="981819"/>
                  </a:lnTo>
                  <a:lnTo>
                    <a:pt x="818147" y="895714"/>
                  </a:lnTo>
                  <a:lnTo>
                    <a:pt x="819436" y="923790"/>
                  </a:lnTo>
                  <a:lnTo>
                    <a:pt x="820722" y="906008"/>
                  </a:lnTo>
                  <a:lnTo>
                    <a:pt x="822012" y="932215"/>
                  </a:lnTo>
                  <a:lnTo>
                    <a:pt x="823298" y="950933"/>
                  </a:lnTo>
                  <a:lnTo>
                    <a:pt x="824587" y="1012709"/>
                  </a:lnTo>
                  <a:lnTo>
                    <a:pt x="825873" y="1035169"/>
                  </a:lnTo>
                  <a:lnTo>
                    <a:pt x="827163" y="726302"/>
                  </a:lnTo>
                  <a:lnTo>
                    <a:pt x="828449" y="739406"/>
                  </a:lnTo>
                  <a:lnTo>
                    <a:pt x="829734" y="831130"/>
                  </a:lnTo>
                  <a:lnTo>
                    <a:pt x="831024" y="920985"/>
                  </a:lnTo>
                  <a:lnTo>
                    <a:pt x="832310" y="974335"/>
                  </a:lnTo>
                  <a:lnTo>
                    <a:pt x="833600" y="973398"/>
                  </a:lnTo>
                  <a:lnTo>
                    <a:pt x="834885" y="974335"/>
                  </a:lnTo>
                  <a:lnTo>
                    <a:pt x="836175" y="926600"/>
                  </a:lnTo>
                  <a:lnTo>
                    <a:pt x="837461" y="974335"/>
                  </a:lnTo>
                  <a:lnTo>
                    <a:pt x="838747" y="918175"/>
                  </a:lnTo>
                  <a:lnTo>
                    <a:pt x="840036" y="962164"/>
                  </a:lnTo>
                  <a:lnTo>
                    <a:pt x="841322" y="937830"/>
                  </a:lnTo>
                  <a:lnTo>
                    <a:pt x="842612" y="941576"/>
                  </a:lnTo>
                  <a:lnTo>
                    <a:pt x="843898" y="995859"/>
                  </a:lnTo>
                  <a:lnTo>
                    <a:pt x="845187" y="966847"/>
                  </a:lnTo>
                  <a:lnTo>
                    <a:pt x="846473" y="979014"/>
                  </a:lnTo>
                  <a:lnTo>
                    <a:pt x="847759" y="993053"/>
                  </a:lnTo>
                  <a:lnTo>
                    <a:pt x="849049" y="912560"/>
                  </a:lnTo>
                  <a:lnTo>
                    <a:pt x="850334" y="986502"/>
                  </a:lnTo>
                  <a:lnTo>
                    <a:pt x="851624" y="1056697"/>
                  </a:lnTo>
                  <a:lnTo>
                    <a:pt x="852910" y="1052955"/>
                  </a:lnTo>
                  <a:lnTo>
                    <a:pt x="854200" y="1035169"/>
                  </a:lnTo>
                  <a:lnTo>
                    <a:pt x="855485" y="1023002"/>
                  </a:lnTo>
                  <a:lnTo>
                    <a:pt x="856775" y="1035169"/>
                  </a:lnTo>
                  <a:lnTo>
                    <a:pt x="858061" y="876992"/>
                  </a:lnTo>
                  <a:lnTo>
                    <a:pt x="859346" y="940640"/>
                  </a:lnTo>
                  <a:lnTo>
                    <a:pt x="860636" y="1031427"/>
                  </a:lnTo>
                  <a:lnTo>
                    <a:pt x="861922" y="1038915"/>
                  </a:lnTo>
                  <a:lnTo>
                    <a:pt x="863212" y="912560"/>
                  </a:lnTo>
                  <a:lnTo>
                    <a:pt x="864497" y="993053"/>
                  </a:lnTo>
                  <a:lnTo>
                    <a:pt x="865787" y="987438"/>
                  </a:lnTo>
                  <a:lnTo>
                    <a:pt x="867073" y="910687"/>
                  </a:lnTo>
                  <a:lnTo>
                    <a:pt x="868359" y="974335"/>
                  </a:lnTo>
                  <a:lnTo>
                    <a:pt x="869648" y="1052019"/>
                  </a:lnTo>
                  <a:lnTo>
                    <a:pt x="870934" y="1036106"/>
                  </a:lnTo>
                  <a:lnTo>
                    <a:pt x="872224" y="1006157"/>
                  </a:lnTo>
                  <a:lnTo>
                    <a:pt x="873510" y="1072611"/>
                  </a:lnTo>
                  <a:lnTo>
                    <a:pt x="874799" y="1010835"/>
                  </a:lnTo>
                  <a:lnTo>
                    <a:pt x="876085" y="1039852"/>
                  </a:lnTo>
                  <a:lnTo>
                    <a:pt x="877371" y="1023939"/>
                  </a:lnTo>
                  <a:lnTo>
                    <a:pt x="878661" y="1084777"/>
                  </a:lnTo>
                  <a:lnTo>
                    <a:pt x="879946" y="1087583"/>
                  </a:lnTo>
                  <a:lnTo>
                    <a:pt x="881236" y="991180"/>
                  </a:lnTo>
                  <a:lnTo>
                    <a:pt x="882522" y="901329"/>
                  </a:lnTo>
                  <a:lnTo>
                    <a:pt x="883812" y="823645"/>
                  </a:lnTo>
                  <a:lnTo>
                    <a:pt x="885097" y="801181"/>
                  </a:lnTo>
                  <a:lnTo>
                    <a:pt x="886383" y="794629"/>
                  </a:lnTo>
                  <a:lnTo>
                    <a:pt x="887673" y="895714"/>
                  </a:lnTo>
                  <a:lnTo>
                    <a:pt x="888959" y="886353"/>
                  </a:lnTo>
                  <a:lnTo>
                    <a:pt x="890248" y="654233"/>
                  </a:lnTo>
                  <a:lnTo>
                    <a:pt x="891534" y="809605"/>
                  </a:lnTo>
                  <a:lnTo>
                    <a:pt x="892824" y="811474"/>
                  </a:lnTo>
                  <a:lnTo>
                    <a:pt x="894110" y="782462"/>
                  </a:lnTo>
                  <a:lnTo>
                    <a:pt x="895395" y="865761"/>
                  </a:lnTo>
                  <a:lnTo>
                    <a:pt x="896685" y="923790"/>
                  </a:lnTo>
                  <a:lnTo>
                    <a:pt x="897971" y="979950"/>
                  </a:lnTo>
                  <a:lnTo>
                    <a:pt x="899261" y="987438"/>
                  </a:lnTo>
                  <a:lnTo>
                    <a:pt x="900546" y="1049209"/>
                  </a:lnTo>
                  <a:lnTo>
                    <a:pt x="901836" y="1004284"/>
                  </a:lnTo>
                  <a:lnTo>
                    <a:pt x="903122" y="1049209"/>
                  </a:lnTo>
                  <a:lnTo>
                    <a:pt x="904407" y="1053888"/>
                  </a:lnTo>
                  <a:lnTo>
                    <a:pt x="905697" y="1096944"/>
                  </a:lnTo>
                  <a:lnTo>
                    <a:pt x="906983" y="920985"/>
                  </a:lnTo>
                  <a:lnTo>
                    <a:pt x="908273" y="937830"/>
                  </a:lnTo>
                  <a:lnTo>
                    <a:pt x="909558" y="943445"/>
                  </a:lnTo>
                  <a:lnTo>
                    <a:pt x="910848" y="951870"/>
                  </a:lnTo>
                  <a:lnTo>
                    <a:pt x="912134" y="981819"/>
                  </a:lnTo>
                  <a:lnTo>
                    <a:pt x="913420" y="1054824"/>
                  </a:lnTo>
                  <a:lnTo>
                    <a:pt x="914709" y="1019260"/>
                  </a:lnTo>
                  <a:lnTo>
                    <a:pt x="915995" y="1039852"/>
                  </a:lnTo>
                  <a:lnTo>
                    <a:pt x="917285" y="951870"/>
                  </a:lnTo>
                  <a:lnTo>
                    <a:pt x="918571" y="1010835"/>
                  </a:lnTo>
                  <a:lnTo>
                    <a:pt x="919860" y="954680"/>
                  </a:lnTo>
                  <a:lnTo>
                    <a:pt x="921146" y="1023002"/>
                  </a:lnTo>
                  <a:lnTo>
                    <a:pt x="922432" y="1029554"/>
                  </a:lnTo>
                  <a:lnTo>
                    <a:pt x="923722" y="1052019"/>
                  </a:lnTo>
                  <a:lnTo>
                    <a:pt x="925007" y="1069801"/>
                  </a:lnTo>
                  <a:lnTo>
                    <a:pt x="926297" y="1006157"/>
                  </a:lnTo>
                  <a:lnTo>
                    <a:pt x="927583" y="971525"/>
                  </a:lnTo>
                  <a:lnTo>
                    <a:pt x="928873" y="869507"/>
                  </a:lnTo>
                  <a:lnTo>
                    <a:pt x="930158" y="473595"/>
                  </a:lnTo>
                  <a:lnTo>
                    <a:pt x="931444" y="491377"/>
                  </a:lnTo>
                  <a:lnTo>
                    <a:pt x="932734" y="893841"/>
                  </a:lnTo>
                  <a:lnTo>
                    <a:pt x="934019" y="920985"/>
                  </a:lnTo>
                  <a:lnTo>
                    <a:pt x="935309" y="998669"/>
                  </a:lnTo>
                  <a:lnTo>
                    <a:pt x="936595" y="777784"/>
                  </a:lnTo>
                  <a:lnTo>
                    <a:pt x="937885" y="858273"/>
                  </a:lnTo>
                  <a:lnTo>
                    <a:pt x="939171" y="862956"/>
                  </a:lnTo>
                  <a:lnTo>
                    <a:pt x="940456" y="922854"/>
                  </a:lnTo>
                  <a:lnTo>
                    <a:pt x="941746" y="992117"/>
                  </a:lnTo>
                  <a:lnTo>
                    <a:pt x="943032" y="922854"/>
                  </a:lnTo>
                  <a:lnTo>
                    <a:pt x="944322" y="689802"/>
                  </a:lnTo>
                  <a:lnTo>
                    <a:pt x="945607" y="866698"/>
                  </a:lnTo>
                  <a:lnTo>
                    <a:pt x="946897" y="781526"/>
                  </a:lnTo>
                  <a:lnTo>
                    <a:pt x="948183" y="930342"/>
                  </a:lnTo>
                  <a:lnTo>
                    <a:pt x="949468" y="727239"/>
                  </a:lnTo>
                  <a:lnTo>
                    <a:pt x="950758" y="519457"/>
                  </a:lnTo>
                  <a:lnTo>
                    <a:pt x="952044" y="498865"/>
                  </a:lnTo>
                  <a:lnTo>
                    <a:pt x="953334" y="604629"/>
                  </a:lnTo>
                  <a:lnTo>
                    <a:pt x="954619" y="870440"/>
                  </a:lnTo>
                  <a:lnTo>
                    <a:pt x="955909" y="692611"/>
                  </a:lnTo>
                  <a:lnTo>
                    <a:pt x="957195" y="613054"/>
                  </a:lnTo>
                  <a:lnTo>
                    <a:pt x="958481" y="762807"/>
                  </a:lnTo>
                  <a:lnTo>
                    <a:pt x="959770" y="863888"/>
                  </a:lnTo>
                  <a:lnTo>
                    <a:pt x="961056" y="871376"/>
                  </a:lnTo>
                  <a:lnTo>
                    <a:pt x="962346" y="759997"/>
                  </a:lnTo>
                  <a:lnTo>
                    <a:pt x="963632" y="604629"/>
                  </a:lnTo>
                  <a:lnTo>
                    <a:pt x="964921" y="827388"/>
                  </a:lnTo>
                  <a:lnTo>
                    <a:pt x="966207" y="864825"/>
                  </a:lnTo>
                  <a:lnTo>
                    <a:pt x="967493" y="936894"/>
                  </a:lnTo>
                  <a:lnTo>
                    <a:pt x="968783" y="874186"/>
                  </a:lnTo>
                  <a:lnTo>
                    <a:pt x="970068" y="949997"/>
                  </a:lnTo>
                  <a:lnTo>
                    <a:pt x="971358" y="913496"/>
                  </a:lnTo>
                  <a:lnTo>
                    <a:pt x="972644" y="853594"/>
                  </a:lnTo>
                  <a:lnTo>
                    <a:pt x="973934" y="878865"/>
                  </a:lnTo>
                  <a:lnTo>
                    <a:pt x="975219" y="862956"/>
                  </a:lnTo>
                  <a:lnTo>
                    <a:pt x="976505" y="862019"/>
                  </a:lnTo>
                  <a:lnTo>
                    <a:pt x="977795" y="920048"/>
                  </a:lnTo>
                  <a:lnTo>
                    <a:pt x="979080" y="890095"/>
                  </a:lnTo>
                  <a:lnTo>
                    <a:pt x="980370" y="749704"/>
                  </a:lnTo>
                  <a:lnTo>
                    <a:pt x="981656" y="860146"/>
                  </a:lnTo>
                  <a:lnTo>
                    <a:pt x="982946" y="866698"/>
                  </a:lnTo>
                  <a:lnTo>
                    <a:pt x="984232" y="806796"/>
                  </a:lnTo>
                  <a:lnTo>
                    <a:pt x="985517" y="914433"/>
                  </a:lnTo>
                  <a:lnTo>
                    <a:pt x="986807" y="855468"/>
                  </a:lnTo>
                  <a:lnTo>
                    <a:pt x="988093" y="962164"/>
                  </a:lnTo>
                  <a:lnTo>
                    <a:pt x="989382" y="861083"/>
                  </a:lnTo>
                  <a:lnTo>
                    <a:pt x="990668" y="854531"/>
                  </a:lnTo>
                  <a:lnTo>
                    <a:pt x="991958" y="757192"/>
                  </a:lnTo>
                  <a:lnTo>
                    <a:pt x="993244" y="781526"/>
                  </a:lnTo>
                  <a:lnTo>
                    <a:pt x="994533" y="844233"/>
                  </a:lnTo>
                  <a:lnTo>
                    <a:pt x="995819" y="964974"/>
                  </a:lnTo>
                  <a:lnTo>
                    <a:pt x="997105" y="864825"/>
                  </a:lnTo>
                  <a:lnTo>
                    <a:pt x="998395" y="776847"/>
                  </a:lnTo>
                  <a:lnTo>
                    <a:pt x="999680" y="900393"/>
                  </a:lnTo>
                  <a:lnTo>
                    <a:pt x="1000970" y="504481"/>
                  </a:lnTo>
                  <a:lnTo>
                    <a:pt x="1002256" y="412757"/>
                  </a:lnTo>
                  <a:lnTo>
                    <a:pt x="1003546" y="598078"/>
                  </a:lnTo>
                  <a:lnTo>
                    <a:pt x="1004831" y="835812"/>
                  </a:lnTo>
                  <a:lnTo>
                    <a:pt x="1006117" y="785268"/>
                  </a:lnTo>
                  <a:lnTo>
                    <a:pt x="1007407" y="661722"/>
                  </a:lnTo>
                  <a:lnTo>
                    <a:pt x="1008693" y="837681"/>
                  </a:lnTo>
                  <a:lnTo>
                    <a:pt x="1009982" y="867634"/>
                  </a:lnTo>
                  <a:lnTo>
                    <a:pt x="1011268" y="845170"/>
                  </a:lnTo>
                  <a:lnTo>
                    <a:pt x="1012558" y="780589"/>
                  </a:lnTo>
                  <a:lnTo>
                    <a:pt x="1013844" y="967783"/>
                  </a:lnTo>
                  <a:lnTo>
                    <a:pt x="1015129" y="978077"/>
                  </a:lnTo>
                  <a:lnTo>
                    <a:pt x="1016419" y="759061"/>
                  </a:lnTo>
                  <a:lnTo>
                    <a:pt x="1017705" y="749704"/>
                  </a:lnTo>
                  <a:lnTo>
                    <a:pt x="1018995" y="907881"/>
                  </a:lnTo>
                  <a:lnTo>
                    <a:pt x="1020280" y="905072"/>
                  </a:lnTo>
                  <a:lnTo>
                    <a:pt x="1021570" y="786204"/>
                  </a:lnTo>
                  <a:lnTo>
                    <a:pt x="1022856" y="894778"/>
                  </a:lnTo>
                  <a:lnTo>
                    <a:pt x="1024141" y="906945"/>
                  </a:lnTo>
                  <a:lnTo>
                    <a:pt x="1025431" y="905072"/>
                  </a:lnTo>
                  <a:lnTo>
                    <a:pt x="1026717" y="806796"/>
                  </a:lnTo>
                  <a:lnTo>
                    <a:pt x="1028007" y="915369"/>
                  </a:lnTo>
                  <a:lnTo>
                    <a:pt x="1029292" y="857336"/>
                  </a:lnTo>
                  <a:lnTo>
                    <a:pt x="1030582" y="743152"/>
                  </a:lnTo>
                  <a:lnTo>
                    <a:pt x="1031868" y="773101"/>
                  </a:lnTo>
                  <a:lnTo>
                    <a:pt x="1033158" y="845170"/>
                  </a:lnTo>
                  <a:lnTo>
                    <a:pt x="1034443" y="837681"/>
                  </a:lnTo>
                  <a:lnTo>
                    <a:pt x="1035729" y="754382"/>
                  </a:lnTo>
                  <a:lnTo>
                    <a:pt x="1037019" y="808669"/>
                  </a:lnTo>
                  <a:lnTo>
                    <a:pt x="1038305" y="836749"/>
                  </a:lnTo>
                  <a:lnTo>
                    <a:pt x="1039594" y="774037"/>
                  </a:lnTo>
                  <a:lnTo>
                    <a:pt x="1040880" y="941576"/>
                  </a:lnTo>
                  <a:lnTo>
                    <a:pt x="1042170" y="947191"/>
                  </a:lnTo>
                  <a:lnTo>
                    <a:pt x="1043456" y="876059"/>
                  </a:lnTo>
                  <a:lnTo>
                    <a:pt x="1044741" y="736600"/>
                  </a:lnTo>
                  <a:lnTo>
                    <a:pt x="1046031" y="820836"/>
                  </a:lnTo>
                  <a:lnTo>
                    <a:pt x="1047317" y="758128"/>
                  </a:lnTo>
                  <a:lnTo>
                    <a:pt x="1048607" y="818026"/>
                  </a:lnTo>
                  <a:lnTo>
                    <a:pt x="1049892" y="879801"/>
                  </a:lnTo>
                  <a:lnTo>
                    <a:pt x="1051182" y="940640"/>
                  </a:lnTo>
                  <a:lnTo>
                    <a:pt x="1052468" y="841428"/>
                  </a:lnTo>
                  <a:lnTo>
                    <a:pt x="1053754" y="888226"/>
                  </a:lnTo>
                  <a:lnTo>
                    <a:pt x="1055043" y="900393"/>
                  </a:lnTo>
                  <a:lnTo>
                    <a:pt x="1056329" y="1021129"/>
                  </a:lnTo>
                  <a:lnTo>
                    <a:pt x="1057619" y="957485"/>
                  </a:lnTo>
                  <a:lnTo>
                    <a:pt x="1058905" y="971525"/>
                  </a:lnTo>
                  <a:lnTo>
                    <a:pt x="1060194" y="943445"/>
                  </a:lnTo>
                  <a:lnTo>
                    <a:pt x="1061480" y="940640"/>
                  </a:lnTo>
                  <a:lnTo>
                    <a:pt x="1062766" y="941576"/>
                  </a:lnTo>
                  <a:lnTo>
                    <a:pt x="1064056" y="968716"/>
                  </a:lnTo>
                  <a:lnTo>
                    <a:pt x="1065341" y="964037"/>
                  </a:lnTo>
                  <a:lnTo>
                    <a:pt x="1066631" y="879801"/>
                  </a:lnTo>
                  <a:lnTo>
                    <a:pt x="1067917" y="668273"/>
                  </a:lnTo>
                  <a:lnTo>
                    <a:pt x="1069207" y="606502"/>
                  </a:lnTo>
                  <a:lnTo>
                    <a:pt x="1070492" y="735664"/>
                  </a:lnTo>
                  <a:lnTo>
                    <a:pt x="1071778" y="743152"/>
                  </a:lnTo>
                  <a:lnTo>
                    <a:pt x="1073068" y="651428"/>
                  </a:lnTo>
                  <a:lnTo>
                    <a:pt x="1074353" y="516647"/>
                  </a:lnTo>
                  <a:lnTo>
                    <a:pt x="1075643" y="727239"/>
                  </a:lnTo>
                  <a:lnTo>
                    <a:pt x="1076929" y="714135"/>
                  </a:lnTo>
                  <a:lnTo>
                    <a:pt x="1078219" y="778716"/>
                  </a:lnTo>
                  <a:lnTo>
                    <a:pt x="1079505" y="716945"/>
                  </a:lnTo>
                  <a:lnTo>
                    <a:pt x="1080790" y="278917"/>
                  </a:lnTo>
                  <a:lnTo>
                    <a:pt x="1082080" y="43990"/>
                  </a:lnTo>
                  <a:lnTo>
                    <a:pt x="1083366" y="244285"/>
                  </a:lnTo>
                  <a:lnTo>
                    <a:pt x="1084656" y="693544"/>
                  </a:lnTo>
                  <a:lnTo>
                    <a:pt x="1085941" y="820836"/>
                  </a:lnTo>
                  <a:lnTo>
                    <a:pt x="1087231" y="766549"/>
                  </a:lnTo>
                  <a:lnTo>
                    <a:pt x="1088517" y="738473"/>
                  </a:lnTo>
                  <a:lnTo>
                    <a:pt x="1089802" y="705715"/>
                  </a:lnTo>
                  <a:lnTo>
                    <a:pt x="1091092" y="531624"/>
                  </a:lnTo>
                  <a:lnTo>
                    <a:pt x="1092378" y="636451"/>
                  </a:lnTo>
                  <a:lnTo>
                    <a:pt x="1093668" y="742215"/>
                  </a:lnTo>
                  <a:lnTo>
                    <a:pt x="1094953" y="707584"/>
                  </a:lnTo>
                  <a:lnTo>
                    <a:pt x="1096243" y="658916"/>
                  </a:lnTo>
                  <a:lnTo>
                    <a:pt x="1097529" y="0"/>
                  </a:lnTo>
                  <a:lnTo>
                    <a:pt x="1098815" y="364089"/>
                  </a:lnTo>
                  <a:lnTo>
                    <a:pt x="1100104" y="605566"/>
                  </a:lnTo>
                  <a:lnTo>
                    <a:pt x="1101390" y="664531"/>
                  </a:lnTo>
                  <a:lnTo>
                    <a:pt x="1102680" y="803054"/>
                  </a:lnTo>
                  <a:lnTo>
                    <a:pt x="1103966" y="818026"/>
                  </a:lnTo>
                  <a:lnTo>
                    <a:pt x="1105255" y="725370"/>
                  </a:lnTo>
                  <a:lnTo>
                    <a:pt x="1106541" y="752509"/>
                  </a:lnTo>
                  <a:lnTo>
                    <a:pt x="1107827" y="638324"/>
                  </a:lnTo>
                  <a:lnTo>
                    <a:pt x="1109117" y="757192"/>
                  </a:lnTo>
                  <a:lnTo>
                    <a:pt x="1110402" y="847979"/>
                  </a:lnTo>
                  <a:lnTo>
                    <a:pt x="1111692" y="749704"/>
                  </a:lnTo>
                  <a:lnTo>
                    <a:pt x="1112978" y="771232"/>
                  </a:lnTo>
                  <a:lnTo>
                    <a:pt x="1114268" y="809605"/>
                  </a:lnTo>
                  <a:lnTo>
                    <a:pt x="1115553" y="781526"/>
                  </a:lnTo>
                  <a:lnTo>
                    <a:pt x="1116839" y="830197"/>
                  </a:lnTo>
                  <a:lnTo>
                    <a:pt x="1118129" y="724433"/>
                  </a:lnTo>
                  <a:lnTo>
                    <a:pt x="1119414" y="842364"/>
                  </a:lnTo>
                  <a:lnTo>
                    <a:pt x="1120704" y="512905"/>
                  </a:lnTo>
                  <a:lnTo>
                    <a:pt x="1121990" y="709457"/>
                  </a:lnTo>
                  <a:lnTo>
                    <a:pt x="1123280" y="573744"/>
                  </a:lnTo>
                  <a:lnTo>
                    <a:pt x="1124565" y="725370"/>
                  </a:lnTo>
                  <a:lnTo>
                    <a:pt x="1125851" y="735664"/>
                  </a:lnTo>
                  <a:lnTo>
                    <a:pt x="1127141" y="857336"/>
                  </a:lnTo>
                  <a:lnTo>
                    <a:pt x="1128427" y="875123"/>
                  </a:lnTo>
                  <a:lnTo>
                    <a:pt x="1129717" y="816157"/>
                  </a:lnTo>
                  <a:lnTo>
                    <a:pt x="1131002" y="924727"/>
                  </a:lnTo>
                  <a:lnTo>
                    <a:pt x="1132292" y="919112"/>
                  </a:lnTo>
                  <a:lnTo>
                    <a:pt x="1133578" y="829261"/>
                  </a:lnTo>
                  <a:lnTo>
                    <a:pt x="1134863" y="831130"/>
                  </a:lnTo>
                  <a:lnTo>
                    <a:pt x="1136153" y="833003"/>
                  </a:lnTo>
                  <a:lnTo>
                    <a:pt x="1137439" y="803054"/>
                  </a:lnTo>
                  <a:lnTo>
                    <a:pt x="1138729" y="464234"/>
                  </a:lnTo>
                  <a:lnTo>
                    <a:pt x="1140014" y="802117"/>
                  </a:lnTo>
                  <a:lnTo>
                    <a:pt x="1141304" y="783399"/>
                  </a:lnTo>
                  <a:lnTo>
                    <a:pt x="1142590" y="539112"/>
                  </a:lnTo>
                  <a:lnTo>
                    <a:pt x="1143876" y="464234"/>
                  </a:lnTo>
                  <a:lnTo>
                    <a:pt x="1145165" y="610245"/>
                  </a:lnTo>
                  <a:lnTo>
                    <a:pt x="1146451" y="677635"/>
                  </a:lnTo>
                  <a:lnTo>
                    <a:pt x="1147741" y="707584"/>
                  </a:lnTo>
                  <a:lnTo>
                    <a:pt x="1149027" y="843301"/>
                  </a:lnTo>
                  <a:lnTo>
                    <a:pt x="1150316" y="915369"/>
                  </a:lnTo>
                  <a:lnTo>
                    <a:pt x="1151602" y="512905"/>
                  </a:lnTo>
                  <a:lnTo>
                    <a:pt x="1152888" y="502612"/>
                  </a:lnTo>
                  <a:lnTo>
                    <a:pt x="1154178" y="722560"/>
                  </a:lnTo>
                  <a:lnTo>
                    <a:pt x="1155463" y="667337"/>
                  </a:lnTo>
                  <a:lnTo>
                    <a:pt x="1156753" y="726302"/>
                  </a:lnTo>
                  <a:lnTo>
                    <a:pt x="1158039" y="797439"/>
                  </a:lnTo>
                  <a:lnTo>
                    <a:pt x="1159329" y="883543"/>
                  </a:lnTo>
                  <a:lnTo>
                    <a:pt x="1160614" y="680440"/>
                  </a:lnTo>
                  <a:lnTo>
                    <a:pt x="1161900" y="847979"/>
                  </a:lnTo>
                  <a:lnTo>
                    <a:pt x="1163190" y="504481"/>
                  </a:lnTo>
                  <a:lnTo>
                    <a:pt x="1164475" y="618669"/>
                  </a:lnTo>
                  <a:lnTo>
                    <a:pt x="1165765" y="730985"/>
                  </a:lnTo>
                  <a:lnTo>
                    <a:pt x="1167051" y="803054"/>
                  </a:lnTo>
                  <a:lnTo>
                    <a:pt x="1168341" y="815221"/>
                  </a:lnTo>
                  <a:lnTo>
                    <a:pt x="1169626" y="719751"/>
                  </a:lnTo>
                  <a:lnTo>
                    <a:pt x="1170912" y="662658"/>
                  </a:lnTo>
                  <a:lnTo>
                    <a:pt x="1172202" y="601820"/>
                  </a:lnTo>
                  <a:lnTo>
                    <a:pt x="1173488" y="795566"/>
                  </a:lnTo>
                  <a:lnTo>
                    <a:pt x="1174777" y="825514"/>
                  </a:lnTo>
                  <a:lnTo>
                    <a:pt x="1176063" y="856404"/>
                  </a:lnTo>
                  <a:lnTo>
                    <a:pt x="1177353" y="782462"/>
                  </a:lnTo>
                  <a:lnTo>
                    <a:pt x="1178639" y="777784"/>
                  </a:lnTo>
                  <a:lnTo>
                    <a:pt x="1179928" y="732854"/>
                  </a:lnTo>
                  <a:lnTo>
                    <a:pt x="1181214" y="766549"/>
                  </a:lnTo>
                  <a:lnTo>
                    <a:pt x="1182500" y="797439"/>
                  </a:lnTo>
                  <a:lnTo>
                    <a:pt x="1183790" y="847043"/>
                  </a:lnTo>
                  <a:lnTo>
                    <a:pt x="1185075" y="952807"/>
                  </a:lnTo>
                  <a:lnTo>
                    <a:pt x="1186365" y="911623"/>
                  </a:lnTo>
                  <a:lnTo>
                    <a:pt x="1187651" y="841428"/>
                  </a:lnTo>
                  <a:lnTo>
                    <a:pt x="1188941" y="733790"/>
                  </a:lnTo>
                  <a:lnTo>
                    <a:pt x="1190226" y="638324"/>
                  </a:lnTo>
                  <a:lnTo>
                    <a:pt x="1191512" y="859210"/>
                  </a:lnTo>
                  <a:lnTo>
                    <a:pt x="1192802" y="733790"/>
                  </a:lnTo>
                  <a:lnTo>
                    <a:pt x="1194088" y="822709"/>
                  </a:lnTo>
                  <a:lnTo>
                    <a:pt x="1195377" y="879801"/>
                  </a:lnTo>
                  <a:lnTo>
                    <a:pt x="1196663" y="664531"/>
                  </a:lnTo>
                  <a:lnTo>
                    <a:pt x="1197953" y="643940"/>
                  </a:lnTo>
                  <a:lnTo>
                    <a:pt x="1199239" y="819899"/>
                  </a:lnTo>
                  <a:lnTo>
                    <a:pt x="1200524" y="805859"/>
                  </a:lnTo>
                  <a:lnTo>
                    <a:pt x="1201814" y="852658"/>
                  </a:lnTo>
                  <a:lnTo>
                    <a:pt x="1203100" y="912560"/>
                  </a:lnTo>
                  <a:lnTo>
                    <a:pt x="1204390" y="869507"/>
                  </a:lnTo>
                  <a:lnTo>
                    <a:pt x="1205675" y="858273"/>
                  </a:lnTo>
                  <a:lnTo>
                    <a:pt x="1206965" y="856404"/>
                  </a:lnTo>
                  <a:lnTo>
                    <a:pt x="1208251" y="807732"/>
                  </a:lnTo>
                  <a:lnTo>
                    <a:pt x="1209536" y="915369"/>
                  </a:lnTo>
                  <a:lnTo>
                    <a:pt x="1210826" y="833939"/>
                  </a:lnTo>
                  <a:lnTo>
                    <a:pt x="1212112" y="890095"/>
                  </a:lnTo>
                  <a:lnTo>
                    <a:pt x="1213402" y="703842"/>
                  </a:lnTo>
                  <a:lnTo>
                    <a:pt x="1214687" y="722560"/>
                  </a:lnTo>
                  <a:lnTo>
                    <a:pt x="1215977" y="806796"/>
                  </a:lnTo>
                  <a:lnTo>
                    <a:pt x="1217263" y="876059"/>
                  </a:lnTo>
                  <a:lnTo>
                    <a:pt x="1218553" y="730048"/>
                  </a:lnTo>
                  <a:lnTo>
                    <a:pt x="1219838" y="854531"/>
                  </a:lnTo>
                  <a:lnTo>
                    <a:pt x="1221124" y="920048"/>
                  </a:lnTo>
                  <a:lnTo>
                    <a:pt x="1222414" y="876059"/>
                  </a:lnTo>
                  <a:lnTo>
                    <a:pt x="1223700" y="801181"/>
                  </a:lnTo>
                  <a:lnTo>
                    <a:pt x="1224989" y="866698"/>
                  </a:lnTo>
                  <a:lnTo>
                    <a:pt x="1226275" y="919112"/>
                  </a:lnTo>
                  <a:lnTo>
                    <a:pt x="1227565" y="813348"/>
                  </a:lnTo>
                  <a:lnTo>
                    <a:pt x="1228851" y="756255"/>
                  </a:lnTo>
                  <a:lnTo>
                    <a:pt x="1230136" y="868571"/>
                  </a:lnTo>
                  <a:lnTo>
                    <a:pt x="1231426" y="920048"/>
                  </a:lnTo>
                  <a:lnTo>
                    <a:pt x="1232712" y="834876"/>
                  </a:lnTo>
                  <a:lnTo>
                    <a:pt x="1234002" y="832066"/>
                  </a:lnTo>
                  <a:lnTo>
                    <a:pt x="1235287" y="782462"/>
                  </a:lnTo>
                  <a:lnTo>
                    <a:pt x="1236577" y="831130"/>
                  </a:lnTo>
                  <a:lnTo>
                    <a:pt x="1237863" y="913496"/>
                  </a:lnTo>
                  <a:lnTo>
                    <a:pt x="1239149" y="987438"/>
                  </a:lnTo>
                  <a:lnTo>
                    <a:pt x="1240438" y="971525"/>
                  </a:lnTo>
                  <a:lnTo>
                    <a:pt x="1241724" y="917238"/>
                  </a:lnTo>
                  <a:lnTo>
                    <a:pt x="1243014" y="922854"/>
                  </a:lnTo>
                  <a:lnTo>
                    <a:pt x="1244300" y="923790"/>
                  </a:lnTo>
                  <a:lnTo>
                    <a:pt x="1245589" y="936894"/>
                  </a:lnTo>
                  <a:lnTo>
                    <a:pt x="1246875" y="1046404"/>
                  </a:lnTo>
                  <a:lnTo>
                    <a:pt x="1248161" y="1166203"/>
                  </a:lnTo>
                  <a:lnTo>
                    <a:pt x="1249451" y="1178370"/>
                  </a:lnTo>
                  <a:lnTo>
                    <a:pt x="1250736" y="1188668"/>
                  </a:lnTo>
                  <a:lnTo>
                    <a:pt x="1252026" y="1192410"/>
                  </a:lnTo>
                  <a:lnTo>
                    <a:pt x="1253312" y="1198962"/>
                  </a:lnTo>
                  <a:lnTo>
                    <a:pt x="1254602" y="1195220"/>
                  </a:lnTo>
                  <a:lnTo>
                    <a:pt x="1255887" y="1198962"/>
                  </a:lnTo>
                  <a:lnTo>
                    <a:pt x="1257173" y="1198026"/>
                  </a:lnTo>
                  <a:lnTo>
                    <a:pt x="1258463" y="1192410"/>
                  </a:lnTo>
                  <a:lnTo>
                    <a:pt x="1259748" y="1199899"/>
                  </a:lnTo>
                  <a:lnTo>
                    <a:pt x="1261038" y="1201772"/>
                  </a:lnTo>
                  <a:lnTo>
                    <a:pt x="1262324" y="1207387"/>
                  </a:lnTo>
                  <a:lnTo>
                    <a:pt x="1263614" y="1202708"/>
                  </a:lnTo>
                  <a:lnTo>
                    <a:pt x="1264899" y="1200835"/>
                  </a:lnTo>
                  <a:lnTo>
                    <a:pt x="1266185" y="1202708"/>
                  </a:lnTo>
                  <a:lnTo>
                    <a:pt x="1267475" y="1200835"/>
                  </a:lnTo>
                  <a:lnTo>
                    <a:pt x="1268761" y="1203645"/>
                  </a:lnTo>
                  <a:lnTo>
                    <a:pt x="1270050" y="1206450"/>
                  </a:lnTo>
                  <a:lnTo>
                    <a:pt x="1271336" y="1208323"/>
                  </a:lnTo>
                  <a:lnTo>
                    <a:pt x="1272626" y="1204577"/>
                  </a:lnTo>
                  <a:lnTo>
                    <a:pt x="1273912" y="1205514"/>
                  </a:lnTo>
                  <a:lnTo>
                    <a:pt x="1275197" y="1205514"/>
                  </a:lnTo>
                  <a:lnTo>
                    <a:pt x="1276487" y="1208323"/>
                  </a:lnTo>
                  <a:lnTo>
                    <a:pt x="1277773" y="1210196"/>
                  </a:lnTo>
                  <a:lnTo>
                    <a:pt x="1279063" y="1206450"/>
                  </a:lnTo>
                  <a:lnTo>
                    <a:pt x="1280348" y="1208323"/>
                  </a:lnTo>
                  <a:lnTo>
                    <a:pt x="1281638" y="1213002"/>
                  </a:lnTo>
                  <a:lnTo>
                    <a:pt x="1282924" y="1209260"/>
                  </a:lnTo>
                  <a:lnTo>
                    <a:pt x="1284210" y="1211129"/>
                  </a:lnTo>
                  <a:lnTo>
                    <a:pt x="1285499" y="1207387"/>
                  </a:lnTo>
                  <a:lnTo>
                    <a:pt x="1286785" y="1207387"/>
                  </a:lnTo>
                  <a:lnTo>
                    <a:pt x="1288075" y="1208323"/>
                  </a:lnTo>
                  <a:lnTo>
                    <a:pt x="1289361" y="1213002"/>
                  </a:lnTo>
                  <a:lnTo>
                    <a:pt x="1290650" y="1212066"/>
                  </a:lnTo>
                  <a:lnTo>
                    <a:pt x="1291936" y="1211129"/>
                  </a:lnTo>
                  <a:lnTo>
                    <a:pt x="1293222" y="1209260"/>
                  </a:lnTo>
                  <a:lnTo>
                    <a:pt x="1294512" y="1211129"/>
                  </a:lnTo>
                  <a:lnTo>
                    <a:pt x="1295797" y="1209260"/>
                  </a:lnTo>
                  <a:lnTo>
                    <a:pt x="1297087" y="1211129"/>
                  </a:lnTo>
                  <a:lnTo>
                    <a:pt x="1298373" y="1207387"/>
                  </a:lnTo>
                  <a:lnTo>
                    <a:pt x="1299663" y="1213002"/>
                  </a:lnTo>
                  <a:lnTo>
                    <a:pt x="1300948" y="1209260"/>
                  </a:lnTo>
                  <a:lnTo>
                    <a:pt x="1302234" y="1208323"/>
                  </a:lnTo>
                  <a:lnTo>
                    <a:pt x="1303524" y="1205514"/>
                  </a:lnTo>
                  <a:lnTo>
                    <a:pt x="1304809" y="1207387"/>
                  </a:lnTo>
                  <a:lnTo>
                    <a:pt x="1306099" y="1211129"/>
                  </a:lnTo>
                  <a:lnTo>
                    <a:pt x="1307385" y="1212066"/>
                  </a:lnTo>
                  <a:lnTo>
                    <a:pt x="1308675" y="1211129"/>
                  </a:lnTo>
                  <a:lnTo>
                    <a:pt x="1309960" y="1211129"/>
                  </a:lnTo>
                  <a:lnTo>
                    <a:pt x="1311246" y="1211129"/>
                  </a:lnTo>
                  <a:lnTo>
                    <a:pt x="1312536" y="1209260"/>
                  </a:lnTo>
                  <a:lnTo>
                    <a:pt x="1313822" y="1211129"/>
                  </a:lnTo>
                  <a:lnTo>
                    <a:pt x="1315111" y="1209260"/>
                  </a:lnTo>
                  <a:lnTo>
                    <a:pt x="1316397" y="1210196"/>
                  </a:lnTo>
                  <a:lnTo>
                    <a:pt x="1317687" y="1209260"/>
                  </a:lnTo>
                  <a:lnTo>
                    <a:pt x="1318870" y="1210981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6586BC4C-D223-6A1E-29CE-F2E2BD9EC208}"/>
                </a:ext>
              </a:extLst>
            </p:cNvPr>
            <p:cNvSpPr/>
            <p:nvPr/>
          </p:nvSpPr>
          <p:spPr>
            <a:xfrm>
              <a:off x="1257024" y="3238350"/>
              <a:ext cx="1318869" cy="306993"/>
            </a:xfrm>
            <a:custGeom>
              <a:avLst/>
              <a:gdLst>
                <a:gd name="connsiteX0" fmla="*/ 0 w 1318869"/>
                <a:gd name="connsiteY0" fmla="*/ 306994 h 306993"/>
                <a:gd name="connsiteX1" fmla="*/ 608 w 1318869"/>
                <a:gd name="connsiteY1" fmla="*/ 306994 h 306993"/>
                <a:gd name="connsiteX2" fmla="*/ 1898 w 1318869"/>
                <a:gd name="connsiteY2" fmla="*/ 306994 h 306993"/>
                <a:gd name="connsiteX3" fmla="*/ 3183 w 1318869"/>
                <a:gd name="connsiteY3" fmla="*/ 306994 h 306993"/>
                <a:gd name="connsiteX4" fmla="*/ 4469 w 1318869"/>
                <a:gd name="connsiteY4" fmla="*/ 306994 h 306993"/>
                <a:gd name="connsiteX5" fmla="*/ 5759 w 1318869"/>
                <a:gd name="connsiteY5" fmla="*/ 306994 h 306993"/>
                <a:gd name="connsiteX6" fmla="*/ 7045 w 1318869"/>
                <a:gd name="connsiteY6" fmla="*/ 306994 h 306993"/>
                <a:gd name="connsiteX7" fmla="*/ 8334 w 1318869"/>
                <a:gd name="connsiteY7" fmla="*/ 306994 h 306993"/>
                <a:gd name="connsiteX8" fmla="*/ 9620 w 1318869"/>
                <a:gd name="connsiteY8" fmla="*/ 306994 h 306993"/>
                <a:gd name="connsiteX9" fmla="*/ 10910 w 1318869"/>
                <a:gd name="connsiteY9" fmla="*/ 306994 h 306993"/>
                <a:gd name="connsiteX10" fmla="*/ 12196 w 1318869"/>
                <a:gd name="connsiteY10" fmla="*/ 306994 h 306993"/>
                <a:gd name="connsiteX11" fmla="*/ 13481 w 1318869"/>
                <a:gd name="connsiteY11" fmla="*/ 306994 h 306993"/>
                <a:gd name="connsiteX12" fmla="*/ 14771 w 1318869"/>
                <a:gd name="connsiteY12" fmla="*/ 306994 h 306993"/>
                <a:gd name="connsiteX13" fmla="*/ 16057 w 1318869"/>
                <a:gd name="connsiteY13" fmla="*/ 306994 h 306993"/>
                <a:gd name="connsiteX14" fmla="*/ 17347 w 1318869"/>
                <a:gd name="connsiteY14" fmla="*/ 305121 h 306993"/>
                <a:gd name="connsiteX15" fmla="*/ 18632 w 1318869"/>
                <a:gd name="connsiteY15" fmla="*/ 306994 h 306993"/>
                <a:gd name="connsiteX16" fmla="*/ 19922 w 1318869"/>
                <a:gd name="connsiteY16" fmla="*/ 306994 h 306993"/>
                <a:gd name="connsiteX17" fmla="*/ 21208 w 1318869"/>
                <a:gd name="connsiteY17" fmla="*/ 306057 h 306993"/>
                <a:gd name="connsiteX18" fmla="*/ 22494 w 1318869"/>
                <a:gd name="connsiteY18" fmla="*/ 306994 h 306993"/>
                <a:gd name="connsiteX19" fmla="*/ 23783 w 1318869"/>
                <a:gd name="connsiteY19" fmla="*/ 306994 h 306993"/>
                <a:gd name="connsiteX20" fmla="*/ 25069 w 1318869"/>
                <a:gd name="connsiteY20" fmla="*/ 306994 h 306993"/>
                <a:gd name="connsiteX21" fmla="*/ 26359 w 1318869"/>
                <a:gd name="connsiteY21" fmla="*/ 306994 h 306993"/>
                <a:gd name="connsiteX22" fmla="*/ 27645 w 1318869"/>
                <a:gd name="connsiteY22" fmla="*/ 306057 h 306993"/>
                <a:gd name="connsiteX23" fmla="*/ 28934 w 1318869"/>
                <a:gd name="connsiteY23" fmla="*/ 305121 h 306993"/>
                <a:gd name="connsiteX24" fmla="*/ 30220 w 1318869"/>
                <a:gd name="connsiteY24" fmla="*/ 306057 h 306993"/>
                <a:gd name="connsiteX25" fmla="*/ 31506 w 1318869"/>
                <a:gd name="connsiteY25" fmla="*/ 306994 h 306993"/>
                <a:gd name="connsiteX26" fmla="*/ 32796 w 1318869"/>
                <a:gd name="connsiteY26" fmla="*/ 306994 h 306993"/>
                <a:gd name="connsiteX27" fmla="*/ 34081 w 1318869"/>
                <a:gd name="connsiteY27" fmla="*/ 306994 h 306993"/>
                <a:gd name="connsiteX28" fmla="*/ 35371 w 1318869"/>
                <a:gd name="connsiteY28" fmla="*/ 306994 h 306993"/>
                <a:gd name="connsiteX29" fmla="*/ 36657 w 1318869"/>
                <a:gd name="connsiteY29" fmla="*/ 305121 h 306993"/>
                <a:gd name="connsiteX30" fmla="*/ 37947 w 1318869"/>
                <a:gd name="connsiteY30" fmla="*/ 306994 h 306993"/>
                <a:gd name="connsiteX31" fmla="*/ 39232 w 1318869"/>
                <a:gd name="connsiteY31" fmla="*/ 306994 h 306993"/>
                <a:gd name="connsiteX32" fmla="*/ 40518 w 1318869"/>
                <a:gd name="connsiteY32" fmla="*/ 306994 h 306993"/>
                <a:gd name="connsiteX33" fmla="*/ 41808 w 1318869"/>
                <a:gd name="connsiteY33" fmla="*/ 306994 h 306993"/>
                <a:gd name="connsiteX34" fmla="*/ 43093 w 1318869"/>
                <a:gd name="connsiteY34" fmla="*/ 306994 h 306993"/>
                <a:gd name="connsiteX35" fmla="*/ 44383 w 1318869"/>
                <a:gd name="connsiteY35" fmla="*/ 306994 h 306993"/>
                <a:gd name="connsiteX36" fmla="*/ 45669 w 1318869"/>
                <a:gd name="connsiteY36" fmla="*/ 306994 h 306993"/>
                <a:gd name="connsiteX37" fmla="*/ 46959 w 1318869"/>
                <a:gd name="connsiteY37" fmla="*/ 306994 h 306993"/>
                <a:gd name="connsiteX38" fmla="*/ 48244 w 1318869"/>
                <a:gd name="connsiteY38" fmla="*/ 306994 h 306993"/>
                <a:gd name="connsiteX39" fmla="*/ 49534 w 1318869"/>
                <a:gd name="connsiteY39" fmla="*/ 302315 h 306993"/>
                <a:gd name="connsiteX40" fmla="*/ 50820 w 1318869"/>
                <a:gd name="connsiteY40" fmla="*/ 306057 h 306993"/>
                <a:gd name="connsiteX41" fmla="*/ 52106 w 1318869"/>
                <a:gd name="connsiteY41" fmla="*/ 306057 h 306993"/>
                <a:gd name="connsiteX42" fmla="*/ 53395 w 1318869"/>
                <a:gd name="connsiteY42" fmla="*/ 306057 h 306993"/>
                <a:gd name="connsiteX43" fmla="*/ 54681 w 1318869"/>
                <a:gd name="connsiteY43" fmla="*/ 306057 h 306993"/>
                <a:gd name="connsiteX44" fmla="*/ 55971 w 1318869"/>
                <a:gd name="connsiteY44" fmla="*/ 306057 h 306993"/>
                <a:gd name="connsiteX45" fmla="*/ 57257 w 1318869"/>
                <a:gd name="connsiteY45" fmla="*/ 304184 h 306993"/>
                <a:gd name="connsiteX46" fmla="*/ 58546 w 1318869"/>
                <a:gd name="connsiteY46" fmla="*/ 305121 h 306993"/>
                <a:gd name="connsiteX47" fmla="*/ 59832 w 1318869"/>
                <a:gd name="connsiteY47" fmla="*/ 305121 h 306993"/>
                <a:gd name="connsiteX48" fmla="*/ 61118 w 1318869"/>
                <a:gd name="connsiteY48" fmla="*/ 306994 h 306993"/>
                <a:gd name="connsiteX49" fmla="*/ 62408 w 1318869"/>
                <a:gd name="connsiteY49" fmla="*/ 306994 h 306993"/>
                <a:gd name="connsiteX50" fmla="*/ 63693 w 1318869"/>
                <a:gd name="connsiteY50" fmla="*/ 305121 h 306993"/>
                <a:gd name="connsiteX51" fmla="*/ 64983 w 1318869"/>
                <a:gd name="connsiteY51" fmla="*/ 306057 h 306993"/>
                <a:gd name="connsiteX52" fmla="*/ 66269 w 1318869"/>
                <a:gd name="connsiteY52" fmla="*/ 305121 h 306993"/>
                <a:gd name="connsiteX53" fmla="*/ 67559 w 1318869"/>
                <a:gd name="connsiteY53" fmla="*/ 306994 h 306993"/>
                <a:gd name="connsiteX54" fmla="*/ 68844 w 1318869"/>
                <a:gd name="connsiteY54" fmla="*/ 305121 h 306993"/>
                <a:gd name="connsiteX55" fmla="*/ 70130 w 1318869"/>
                <a:gd name="connsiteY55" fmla="*/ 306057 h 306993"/>
                <a:gd name="connsiteX56" fmla="*/ 71420 w 1318869"/>
                <a:gd name="connsiteY56" fmla="*/ 305121 h 306993"/>
                <a:gd name="connsiteX57" fmla="*/ 72706 w 1318869"/>
                <a:gd name="connsiteY57" fmla="*/ 303252 h 306993"/>
                <a:gd name="connsiteX58" fmla="*/ 73995 w 1318869"/>
                <a:gd name="connsiteY58" fmla="*/ 306057 h 306993"/>
                <a:gd name="connsiteX59" fmla="*/ 75281 w 1318869"/>
                <a:gd name="connsiteY59" fmla="*/ 301379 h 306993"/>
                <a:gd name="connsiteX60" fmla="*/ 76571 w 1318869"/>
                <a:gd name="connsiteY60" fmla="*/ 300442 h 306993"/>
                <a:gd name="connsiteX61" fmla="*/ 77857 w 1318869"/>
                <a:gd name="connsiteY61" fmla="*/ 304184 h 306993"/>
                <a:gd name="connsiteX62" fmla="*/ 79142 w 1318869"/>
                <a:gd name="connsiteY62" fmla="*/ 301379 h 306993"/>
                <a:gd name="connsiteX63" fmla="*/ 80432 w 1318869"/>
                <a:gd name="connsiteY63" fmla="*/ 306994 h 306993"/>
                <a:gd name="connsiteX64" fmla="*/ 81718 w 1318869"/>
                <a:gd name="connsiteY64" fmla="*/ 304184 h 306993"/>
                <a:gd name="connsiteX65" fmla="*/ 83008 w 1318869"/>
                <a:gd name="connsiteY65" fmla="*/ 303252 h 306993"/>
                <a:gd name="connsiteX66" fmla="*/ 84293 w 1318869"/>
                <a:gd name="connsiteY66" fmla="*/ 306057 h 306993"/>
                <a:gd name="connsiteX67" fmla="*/ 85583 w 1318869"/>
                <a:gd name="connsiteY67" fmla="*/ 306057 h 306993"/>
                <a:gd name="connsiteX68" fmla="*/ 86869 w 1318869"/>
                <a:gd name="connsiteY68" fmla="*/ 306057 h 306993"/>
                <a:gd name="connsiteX69" fmla="*/ 88154 w 1318869"/>
                <a:gd name="connsiteY69" fmla="*/ 306994 h 306993"/>
                <a:gd name="connsiteX70" fmla="*/ 89444 w 1318869"/>
                <a:gd name="connsiteY70" fmla="*/ 306057 h 306993"/>
                <a:gd name="connsiteX71" fmla="*/ 90730 w 1318869"/>
                <a:gd name="connsiteY71" fmla="*/ 305121 h 306993"/>
                <a:gd name="connsiteX72" fmla="*/ 92020 w 1318869"/>
                <a:gd name="connsiteY72" fmla="*/ 301379 h 306993"/>
                <a:gd name="connsiteX73" fmla="*/ 93305 w 1318869"/>
                <a:gd name="connsiteY73" fmla="*/ 306057 h 306993"/>
                <a:gd name="connsiteX74" fmla="*/ 94595 w 1318869"/>
                <a:gd name="connsiteY74" fmla="*/ 306057 h 306993"/>
                <a:gd name="connsiteX75" fmla="*/ 95881 w 1318869"/>
                <a:gd name="connsiteY75" fmla="*/ 306994 h 306993"/>
                <a:gd name="connsiteX76" fmla="*/ 97167 w 1318869"/>
                <a:gd name="connsiteY76" fmla="*/ 306057 h 306993"/>
                <a:gd name="connsiteX77" fmla="*/ 98456 w 1318869"/>
                <a:gd name="connsiteY77" fmla="*/ 306057 h 306993"/>
                <a:gd name="connsiteX78" fmla="*/ 99742 w 1318869"/>
                <a:gd name="connsiteY78" fmla="*/ 305121 h 306993"/>
                <a:gd name="connsiteX79" fmla="*/ 101032 w 1318869"/>
                <a:gd name="connsiteY79" fmla="*/ 304184 h 306993"/>
                <a:gd name="connsiteX80" fmla="*/ 102318 w 1318869"/>
                <a:gd name="connsiteY80" fmla="*/ 303252 h 306993"/>
                <a:gd name="connsiteX81" fmla="*/ 103607 w 1318869"/>
                <a:gd name="connsiteY81" fmla="*/ 305121 h 306993"/>
                <a:gd name="connsiteX82" fmla="*/ 104893 w 1318869"/>
                <a:gd name="connsiteY82" fmla="*/ 306057 h 306993"/>
                <a:gd name="connsiteX83" fmla="*/ 106179 w 1318869"/>
                <a:gd name="connsiteY83" fmla="*/ 304184 h 306993"/>
                <a:gd name="connsiteX84" fmla="*/ 107469 w 1318869"/>
                <a:gd name="connsiteY84" fmla="*/ 305121 h 306993"/>
                <a:gd name="connsiteX85" fmla="*/ 108754 w 1318869"/>
                <a:gd name="connsiteY85" fmla="*/ 305121 h 306993"/>
                <a:gd name="connsiteX86" fmla="*/ 110044 w 1318869"/>
                <a:gd name="connsiteY86" fmla="*/ 306057 h 306993"/>
                <a:gd name="connsiteX87" fmla="*/ 111330 w 1318869"/>
                <a:gd name="connsiteY87" fmla="*/ 306057 h 306993"/>
                <a:gd name="connsiteX88" fmla="*/ 112620 w 1318869"/>
                <a:gd name="connsiteY88" fmla="*/ 301379 h 306993"/>
                <a:gd name="connsiteX89" fmla="*/ 113905 w 1318869"/>
                <a:gd name="connsiteY89" fmla="*/ 303252 h 306993"/>
                <a:gd name="connsiteX90" fmla="*/ 115191 w 1318869"/>
                <a:gd name="connsiteY90" fmla="*/ 306057 h 306993"/>
                <a:gd name="connsiteX91" fmla="*/ 116481 w 1318869"/>
                <a:gd name="connsiteY91" fmla="*/ 306057 h 306993"/>
                <a:gd name="connsiteX92" fmla="*/ 117767 w 1318869"/>
                <a:gd name="connsiteY92" fmla="*/ 304184 h 306993"/>
                <a:gd name="connsiteX93" fmla="*/ 119056 w 1318869"/>
                <a:gd name="connsiteY93" fmla="*/ 294827 h 306993"/>
                <a:gd name="connsiteX94" fmla="*/ 120342 w 1318869"/>
                <a:gd name="connsiteY94" fmla="*/ 302315 h 306993"/>
                <a:gd name="connsiteX95" fmla="*/ 121632 w 1318869"/>
                <a:gd name="connsiteY95" fmla="*/ 305121 h 306993"/>
                <a:gd name="connsiteX96" fmla="*/ 122918 w 1318869"/>
                <a:gd name="connsiteY96" fmla="*/ 306994 h 306993"/>
                <a:gd name="connsiteX97" fmla="*/ 124203 w 1318869"/>
                <a:gd name="connsiteY97" fmla="*/ 305121 h 306993"/>
                <a:gd name="connsiteX98" fmla="*/ 125493 w 1318869"/>
                <a:gd name="connsiteY98" fmla="*/ 306057 h 306993"/>
                <a:gd name="connsiteX99" fmla="*/ 126779 w 1318869"/>
                <a:gd name="connsiteY99" fmla="*/ 305121 h 306993"/>
                <a:gd name="connsiteX100" fmla="*/ 128069 w 1318869"/>
                <a:gd name="connsiteY100" fmla="*/ 304184 h 306993"/>
                <a:gd name="connsiteX101" fmla="*/ 129354 w 1318869"/>
                <a:gd name="connsiteY101" fmla="*/ 303252 h 306993"/>
                <a:gd name="connsiteX102" fmla="*/ 130644 w 1318869"/>
                <a:gd name="connsiteY102" fmla="*/ 306057 h 306993"/>
                <a:gd name="connsiteX103" fmla="*/ 131930 w 1318869"/>
                <a:gd name="connsiteY103" fmla="*/ 306994 h 306993"/>
                <a:gd name="connsiteX104" fmla="*/ 133215 w 1318869"/>
                <a:gd name="connsiteY104" fmla="*/ 306057 h 306993"/>
                <a:gd name="connsiteX105" fmla="*/ 134505 w 1318869"/>
                <a:gd name="connsiteY105" fmla="*/ 304184 h 306993"/>
                <a:gd name="connsiteX106" fmla="*/ 135791 w 1318869"/>
                <a:gd name="connsiteY106" fmla="*/ 291081 h 306993"/>
                <a:gd name="connsiteX107" fmla="*/ 137081 w 1318869"/>
                <a:gd name="connsiteY107" fmla="*/ 299506 h 306993"/>
                <a:gd name="connsiteX108" fmla="*/ 138366 w 1318869"/>
                <a:gd name="connsiteY108" fmla="*/ 294827 h 306993"/>
                <a:gd name="connsiteX109" fmla="*/ 139656 w 1318869"/>
                <a:gd name="connsiteY109" fmla="*/ 298569 h 306993"/>
                <a:gd name="connsiteX110" fmla="*/ 140942 w 1318869"/>
                <a:gd name="connsiteY110" fmla="*/ 304184 h 306993"/>
                <a:gd name="connsiteX111" fmla="*/ 142228 w 1318869"/>
                <a:gd name="connsiteY111" fmla="*/ 303252 h 306993"/>
                <a:gd name="connsiteX112" fmla="*/ 143517 w 1318869"/>
                <a:gd name="connsiteY112" fmla="*/ 304184 h 306993"/>
                <a:gd name="connsiteX113" fmla="*/ 144803 w 1318869"/>
                <a:gd name="connsiteY113" fmla="*/ 302315 h 306993"/>
                <a:gd name="connsiteX114" fmla="*/ 146093 w 1318869"/>
                <a:gd name="connsiteY114" fmla="*/ 298569 h 306993"/>
                <a:gd name="connsiteX115" fmla="*/ 147379 w 1318869"/>
                <a:gd name="connsiteY115" fmla="*/ 301379 h 306993"/>
                <a:gd name="connsiteX116" fmla="*/ 148668 w 1318869"/>
                <a:gd name="connsiteY116" fmla="*/ 305121 h 306993"/>
                <a:gd name="connsiteX117" fmla="*/ 149954 w 1318869"/>
                <a:gd name="connsiteY117" fmla="*/ 304184 h 306993"/>
                <a:gd name="connsiteX118" fmla="*/ 151240 w 1318869"/>
                <a:gd name="connsiteY118" fmla="*/ 302315 h 306993"/>
                <a:gd name="connsiteX119" fmla="*/ 152530 w 1318869"/>
                <a:gd name="connsiteY119" fmla="*/ 301379 h 306993"/>
                <a:gd name="connsiteX120" fmla="*/ 153815 w 1318869"/>
                <a:gd name="connsiteY120" fmla="*/ 298569 h 306993"/>
                <a:gd name="connsiteX121" fmla="*/ 155105 w 1318869"/>
                <a:gd name="connsiteY121" fmla="*/ 294827 h 306993"/>
                <a:gd name="connsiteX122" fmla="*/ 156391 w 1318869"/>
                <a:gd name="connsiteY122" fmla="*/ 295764 h 306993"/>
                <a:gd name="connsiteX123" fmla="*/ 157681 w 1318869"/>
                <a:gd name="connsiteY123" fmla="*/ 302315 h 306993"/>
                <a:gd name="connsiteX124" fmla="*/ 158966 w 1318869"/>
                <a:gd name="connsiteY124" fmla="*/ 297633 h 306993"/>
                <a:gd name="connsiteX125" fmla="*/ 160252 w 1318869"/>
                <a:gd name="connsiteY125" fmla="*/ 302315 h 306993"/>
                <a:gd name="connsiteX126" fmla="*/ 161542 w 1318869"/>
                <a:gd name="connsiteY126" fmla="*/ 302315 h 306993"/>
                <a:gd name="connsiteX127" fmla="*/ 162828 w 1318869"/>
                <a:gd name="connsiteY127" fmla="*/ 303252 h 306993"/>
                <a:gd name="connsiteX128" fmla="*/ 164117 w 1318869"/>
                <a:gd name="connsiteY128" fmla="*/ 300442 h 306993"/>
                <a:gd name="connsiteX129" fmla="*/ 165403 w 1318869"/>
                <a:gd name="connsiteY129" fmla="*/ 295764 h 306993"/>
                <a:gd name="connsiteX130" fmla="*/ 166693 w 1318869"/>
                <a:gd name="connsiteY130" fmla="*/ 294827 h 306993"/>
                <a:gd name="connsiteX131" fmla="*/ 167979 w 1318869"/>
                <a:gd name="connsiteY131" fmla="*/ 301379 h 306993"/>
                <a:gd name="connsiteX132" fmla="*/ 169264 w 1318869"/>
                <a:gd name="connsiteY132" fmla="*/ 302315 h 306993"/>
                <a:gd name="connsiteX133" fmla="*/ 170554 w 1318869"/>
                <a:gd name="connsiteY133" fmla="*/ 298569 h 306993"/>
                <a:gd name="connsiteX134" fmla="*/ 171840 w 1318869"/>
                <a:gd name="connsiteY134" fmla="*/ 302315 h 306993"/>
                <a:gd name="connsiteX135" fmla="*/ 173130 w 1318869"/>
                <a:gd name="connsiteY135" fmla="*/ 300442 h 306993"/>
                <a:gd name="connsiteX136" fmla="*/ 174415 w 1318869"/>
                <a:gd name="connsiteY136" fmla="*/ 302315 h 306993"/>
                <a:gd name="connsiteX137" fmla="*/ 175705 w 1318869"/>
                <a:gd name="connsiteY137" fmla="*/ 300442 h 306993"/>
                <a:gd name="connsiteX138" fmla="*/ 176991 w 1318869"/>
                <a:gd name="connsiteY138" fmla="*/ 296700 h 306993"/>
                <a:gd name="connsiteX139" fmla="*/ 178281 w 1318869"/>
                <a:gd name="connsiteY139" fmla="*/ 301379 h 306993"/>
                <a:gd name="connsiteX140" fmla="*/ 179566 w 1318869"/>
                <a:gd name="connsiteY140" fmla="*/ 300442 h 306993"/>
                <a:gd name="connsiteX141" fmla="*/ 180852 w 1318869"/>
                <a:gd name="connsiteY141" fmla="*/ 301379 h 306993"/>
                <a:gd name="connsiteX142" fmla="*/ 182142 w 1318869"/>
                <a:gd name="connsiteY142" fmla="*/ 301379 h 306993"/>
                <a:gd name="connsiteX143" fmla="*/ 183427 w 1318869"/>
                <a:gd name="connsiteY143" fmla="*/ 298569 h 306993"/>
                <a:gd name="connsiteX144" fmla="*/ 184717 w 1318869"/>
                <a:gd name="connsiteY144" fmla="*/ 303252 h 306993"/>
                <a:gd name="connsiteX145" fmla="*/ 186003 w 1318869"/>
                <a:gd name="connsiteY145" fmla="*/ 298569 h 306993"/>
                <a:gd name="connsiteX146" fmla="*/ 187293 w 1318869"/>
                <a:gd name="connsiteY146" fmla="*/ 305121 h 306993"/>
                <a:gd name="connsiteX147" fmla="*/ 188578 w 1318869"/>
                <a:gd name="connsiteY147" fmla="*/ 303252 h 306993"/>
                <a:gd name="connsiteX148" fmla="*/ 189864 w 1318869"/>
                <a:gd name="connsiteY148" fmla="*/ 298569 h 306993"/>
                <a:gd name="connsiteX149" fmla="*/ 191154 w 1318869"/>
                <a:gd name="connsiteY149" fmla="*/ 303252 h 306993"/>
                <a:gd name="connsiteX150" fmla="*/ 192440 w 1318869"/>
                <a:gd name="connsiteY150" fmla="*/ 299506 h 306993"/>
                <a:gd name="connsiteX151" fmla="*/ 193729 w 1318869"/>
                <a:gd name="connsiteY151" fmla="*/ 296700 h 306993"/>
                <a:gd name="connsiteX152" fmla="*/ 195015 w 1318869"/>
                <a:gd name="connsiteY152" fmla="*/ 296700 h 306993"/>
                <a:gd name="connsiteX153" fmla="*/ 196305 w 1318869"/>
                <a:gd name="connsiteY153" fmla="*/ 299506 h 306993"/>
                <a:gd name="connsiteX154" fmla="*/ 197591 w 1318869"/>
                <a:gd name="connsiteY154" fmla="*/ 293890 h 306993"/>
                <a:gd name="connsiteX155" fmla="*/ 198876 w 1318869"/>
                <a:gd name="connsiteY155" fmla="*/ 300442 h 306993"/>
                <a:gd name="connsiteX156" fmla="*/ 200166 w 1318869"/>
                <a:gd name="connsiteY156" fmla="*/ 292017 h 306993"/>
                <a:gd name="connsiteX157" fmla="*/ 201452 w 1318869"/>
                <a:gd name="connsiteY157" fmla="*/ 297633 h 306993"/>
                <a:gd name="connsiteX158" fmla="*/ 202742 w 1318869"/>
                <a:gd name="connsiteY158" fmla="*/ 302315 h 306993"/>
                <a:gd name="connsiteX159" fmla="*/ 204027 w 1318869"/>
                <a:gd name="connsiteY159" fmla="*/ 296700 h 306993"/>
                <a:gd name="connsiteX160" fmla="*/ 205317 w 1318869"/>
                <a:gd name="connsiteY160" fmla="*/ 303252 h 306993"/>
                <a:gd name="connsiteX161" fmla="*/ 206603 w 1318869"/>
                <a:gd name="connsiteY161" fmla="*/ 292017 h 306993"/>
                <a:gd name="connsiteX162" fmla="*/ 207889 w 1318869"/>
                <a:gd name="connsiteY162" fmla="*/ 285466 h 306993"/>
                <a:gd name="connsiteX163" fmla="*/ 209178 w 1318869"/>
                <a:gd name="connsiteY163" fmla="*/ 280787 h 306993"/>
                <a:gd name="connsiteX164" fmla="*/ 210464 w 1318869"/>
                <a:gd name="connsiteY164" fmla="*/ 286402 h 306993"/>
                <a:gd name="connsiteX165" fmla="*/ 211754 w 1318869"/>
                <a:gd name="connsiteY165" fmla="*/ 293890 h 306993"/>
                <a:gd name="connsiteX166" fmla="*/ 213040 w 1318869"/>
                <a:gd name="connsiteY166" fmla="*/ 297633 h 306993"/>
                <a:gd name="connsiteX167" fmla="*/ 214329 w 1318869"/>
                <a:gd name="connsiteY167" fmla="*/ 292017 h 306993"/>
                <a:gd name="connsiteX168" fmla="*/ 215615 w 1318869"/>
                <a:gd name="connsiteY168" fmla="*/ 288275 h 306993"/>
                <a:gd name="connsiteX169" fmla="*/ 216901 w 1318869"/>
                <a:gd name="connsiteY169" fmla="*/ 294827 h 306993"/>
                <a:gd name="connsiteX170" fmla="*/ 218191 w 1318869"/>
                <a:gd name="connsiteY170" fmla="*/ 299506 h 306993"/>
                <a:gd name="connsiteX171" fmla="*/ 219476 w 1318869"/>
                <a:gd name="connsiteY171" fmla="*/ 300442 h 306993"/>
                <a:gd name="connsiteX172" fmla="*/ 220766 w 1318869"/>
                <a:gd name="connsiteY172" fmla="*/ 298569 h 306993"/>
                <a:gd name="connsiteX173" fmla="*/ 222052 w 1318869"/>
                <a:gd name="connsiteY173" fmla="*/ 297633 h 306993"/>
                <a:gd name="connsiteX174" fmla="*/ 223342 w 1318869"/>
                <a:gd name="connsiteY174" fmla="*/ 298569 h 306993"/>
                <a:gd name="connsiteX175" fmla="*/ 224627 w 1318869"/>
                <a:gd name="connsiteY175" fmla="*/ 280787 h 306993"/>
                <a:gd name="connsiteX176" fmla="*/ 225913 w 1318869"/>
                <a:gd name="connsiteY176" fmla="*/ 283597 h 306993"/>
                <a:gd name="connsiteX177" fmla="*/ 227203 w 1318869"/>
                <a:gd name="connsiteY177" fmla="*/ 287339 h 306993"/>
                <a:gd name="connsiteX178" fmla="*/ 228488 w 1318869"/>
                <a:gd name="connsiteY178" fmla="*/ 264874 h 306993"/>
                <a:gd name="connsiteX179" fmla="*/ 229778 w 1318869"/>
                <a:gd name="connsiteY179" fmla="*/ 276108 h 306993"/>
                <a:gd name="connsiteX180" fmla="*/ 231064 w 1318869"/>
                <a:gd name="connsiteY180" fmla="*/ 281724 h 306993"/>
                <a:gd name="connsiteX181" fmla="*/ 232354 w 1318869"/>
                <a:gd name="connsiteY181" fmla="*/ 287339 h 306993"/>
                <a:gd name="connsiteX182" fmla="*/ 233639 w 1318869"/>
                <a:gd name="connsiteY182" fmla="*/ 277045 h 306993"/>
                <a:gd name="connsiteX183" fmla="*/ 234925 w 1318869"/>
                <a:gd name="connsiteY183" fmla="*/ 270493 h 306993"/>
                <a:gd name="connsiteX184" fmla="*/ 236215 w 1318869"/>
                <a:gd name="connsiteY184" fmla="*/ 274235 h 306993"/>
                <a:gd name="connsiteX185" fmla="*/ 237501 w 1318869"/>
                <a:gd name="connsiteY185" fmla="*/ 282660 h 306993"/>
                <a:gd name="connsiteX186" fmla="*/ 238790 w 1318869"/>
                <a:gd name="connsiteY186" fmla="*/ 295764 h 306993"/>
                <a:gd name="connsiteX187" fmla="*/ 240076 w 1318869"/>
                <a:gd name="connsiteY187" fmla="*/ 287339 h 306993"/>
                <a:gd name="connsiteX188" fmla="*/ 241366 w 1318869"/>
                <a:gd name="connsiteY188" fmla="*/ 291081 h 306993"/>
                <a:gd name="connsiteX189" fmla="*/ 242652 w 1318869"/>
                <a:gd name="connsiteY189" fmla="*/ 282660 h 306993"/>
                <a:gd name="connsiteX190" fmla="*/ 243937 w 1318869"/>
                <a:gd name="connsiteY190" fmla="*/ 272362 h 306993"/>
                <a:gd name="connsiteX191" fmla="*/ 245227 w 1318869"/>
                <a:gd name="connsiteY191" fmla="*/ 273299 h 306993"/>
                <a:gd name="connsiteX192" fmla="*/ 246513 w 1318869"/>
                <a:gd name="connsiteY192" fmla="*/ 270493 h 306993"/>
                <a:gd name="connsiteX193" fmla="*/ 247803 w 1318869"/>
                <a:gd name="connsiteY193" fmla="*/ 296700 h 306993"/>
                <a:gd name="connsiteX194" fmla="*/ 249088 w 1318869"/>
                <a:gd name="connsiteY194" fmla="*/ 276108 h 306993"/>
                <a:gd name="connsiteX195" fmla="*/ 250378 w 1318869"/>
                <a:gd name="connsiteY195" fmla="*/ 273299 h 306993"/>
                <a:gd name="connsiteX196" fmla="*/ 251664 w 1318869"/>
                <a:gd name="connsiteY196" fmla="*/ 251771 h 306993"/>
                <a:gd name="connsiteX197" fmla="*/ 252950 w 1318869"/>
                <a:gd name="connsiteY197" fmla="*/ 240540 h 306993"/>
                <a:gd name="connsiteX198" fmla="*/ 254239 w 1318869"/>
                <a:gd name="connsiteY198" fmla="*/ 177833 h 306993"/>
                <a:gd name="connsiteX199" fmla="*/ 255525 w 1318869"/>
                <a:gd name="connsiteY199" fmla="*/ 212460 h 306993"/>
                <a:gd name="connsiteX200" fmla="*/ 256815 w 1318869"/>
                <a:gd name="connsiteY200" fmla="*/ 245219 h 306993"/>
                <a:gd name="connsiteX201" fmla="*/ 258101 w 1318869"/>
                <a:gd name="connsiteY201" fmla="*/ 263942 h 306993"/>
                <a:gd name="connsiteX202" fmla="*/ 259390 w 1318869"/>
                <a:gd name="connsiteY202" fmla="*/ 212460 h 306993"/>
                <a:gd name="connsiteX203" fmla="*/ 260676 w 1318869"/>
                <a:gd name="connsiteY203" fmla="*/ 236798 h 306993"/>
                <a:gd name="connsiteX204" fmla="*/ 261962 w 1318869"/>
                <a:gd name="connsiteY204" fmla="*/ 236798 h 306993"/>
                <a:gd name="connsiteX205" fmla="*/ 263252 w 1318869"/>
                <a:gd name="connsiteY205" fmla="*/ 259259 h 306993"/>
                <a:gd name="connsiteX206" fmla="*/ 264537 w 1318869"/>
                <a:gd name="connsiteY206" fmla="*/ 229310 h 306993"/>
                <a:gd name="connsiteX207" fmla="*/ 265827 w 1318869"/>
                <a:gd name="connsiteY207" fmla="*/ 277977 h 306993"/>
                <a:gd name="connsiteX208" fmla="*/ 267113 w 1318869"/>
                <a:gd name="connsiteY208" fmla="*/ 274235 h 306993"/>
                <a:gd name="connsiteX209" fmla="*/ 268403 w 1318869"/>
                <a:gd name="connsiteY209" fmla="*/ 252707 h 306993"/>
                <a:gd name="connsiteX210" fmla="*/ 269688 w 1318869"/>
                <a:gd name="connsiteY210" fmla="*/ 250838 h 306993"/>
                <a:gd name="connsiteX211" fmla="*/ 270978 w 1318869"/>
                <a:gd name="connsiteY211" fmla="*/ 244286 h 306993"/>
                <a:gd name="connsiteX212" fmla="*/ 272264 w 1318869"/>
                <a:gd name="connsiteY212" fmla="*/ 254580 h 306993"/>
                <a:gd name="connsiteX213" fmla="*/ 273549 w 1318869"/>
                <a:gd name="connsiteY213" fmla="*/ 275172 h 306993"/>
                <a:gd name="connsiteX214" fmla="*/ 274839 w 1318869"/>
                <a:gd name="connsiteY214" fmla="*/ 264874 h 306993"/>
                <a:gd name="connsiteX215" fmla="*/ 276125 w 1318869"/>
                <a:gd name="connsiteY215" fmla="*/ 279851 h 306993"/>
                <a:gd name="connsiteX216" fmla="*/ 277415 w 1318869"/>
                <a:gd name="connsiteY216" fmla="*/ 275172 h 306993"/>
                <a:gd name="connsiteX217" fmla="*/ 278700 w 1318869"/>
                <a:gd name="connsiteY217" fmla="*/ 282660 h 306993"/>
                <a:gd name="connsiteX218" fmla="*/ 279990 w 1318869"/>
                <a:gd name="connsiteY218" fmla="*/ 254580 h 306993"/>
                <a:gd name="connsiteX219" fmla="*/ 281276 w 1318869"/>
                <a:gd name="connsiteY219" fmla="*/ 244286 h 306993"/>
                <a:gd name="connsiteX220" fmla="*/ 282562 w 1318869"/>
                <a:gd name="connsiteY220" fmla="*/ 267684 h 306993"/>
                <a:gd name="connsiteX221" fmla="*/ 283851 w 1318869"/>
                <a:gd name="connsiteY221" fmla="*/ 277977 h 306993"/>
                <a:gd name="connsiteX222" fmla="*/ 285137 w 1318869"/>
                <a:gd name="connsiteY222" fmla="*/ 276108 h 306993"/>
                <a:gd name="connsiteX223" fmla="*/ 286427 w 1318869"/>
                <a:gd name="connsiteY223" fmla="*/ 280787 h 306993"/>
                <a:gd name="connsiteX224" fmla="*/ 287713 w 1318869"/>
                <a:gd name="connsiteY224" fmla="*/ 254580 h 306993"/>
                <a:gd name="connsiteX225" fmla="*/ 289002 w 1318869"/>
                <a:gd name="connsiteY225" fmla="*/ 273299 h 306993"/>
                <a:gd name="connsiteX226" fmla="*/ 290288 w 1318869"/>
                <a:gd name="connsiteY226" fmla="*/ 276108 h 306993"/>
                <a:gd name="connsiteX227" fmla="*/ 291574 w 1318869"/>
                <a:gd name="connsiteY227" fmla="*/ 287339 h 306993"/>
                <a:gd name="connsiteX228" fmla="*/ 292864 w 1318869"/>
                <a:gd name="connsiteY228" fmla="*/ 295764 h 306993"/>
                <a:gd name="connsiteX229" fmla="*/ 294149 w 1318869"/>
                <a:gd name="connsiteY229" fmla="*/ 292017 h 306993"/>
                <a:gd name="connsiteX230" fmla="*/ 295439 w 1318869"/>
                <a:gd name="connsiteY230" fmla="*/ 290148 h 306993"/>
                <a:gd name="connsiteX231" fmla="*/ 296725 w 1318869"/>
                <a:gd name="connsiteY231" fmla="*/ 286402 h 306993"/>
                <a:gd name="connsiteX232" fmla="*/ 298015 w 1318869"/>
                <a:gd name="connsiteY232" fmla="*/ 278914 h 306993"/>
                <a:gd name="connsiteX233" fmla="*/ 299300 w 1318869"/>
                <a:gd name="connsiteY233" fmla="*/ 271426 h 306993"/>
                <a:gd name="connsiteX234" fmla="*/ 300586 w 1318869"/>
                <a:gd name="connsiteY234" fmla="*/ 280787 h 306993"/>
                <a:gd name="connsiteX235" fmla="*/ 301876 w 1318869"/>
                <a:gd name="connsiteY235" fmla="*/ 280787 h 306993"/>
                <a:gd name="connsiteX236" fmla="*/ 303162 w 1318869"/>
                <a:gd name="connsiteY236" fmla="*/ 280787 h 306993"/>
                <a:gd name="connsiteX237" fmla="*/ 304451 w 1318869"/>
                <a:gd name="connsiteY237" fmla="*/ 280787 h 306993"/>
                <a:gd name="connsiteX238" fmla="*/ 305737 w 1318869"/>
                <a:gd name="connsiteY238" fmla="*/ 287339 h 306993"/>
                <a:gd name="connsiteX239" fmla="*/ 307027 w 1318869"/>
                <a:gd name="connsiteY239" fmla="*/ 288275 h 306993"/>
                <a:gd name="connsiteX240" fmla="*/ 308313 w 1318869"/>
                <a:gd name="connsiteY240" fmla="*/ 265811 h 306993"/>
                <a:gd name="connsiteX241" fmla="*/ 309598 w 1318869"/>
                <a:gd name="connsiteY241" fmla="*/ 266747 h 306993"/>
                <a:gd name="connsiteX242" fmla="*/ 310888 w 1318869"/>
                <a:gd name="connsiteY242" fmla="*/ 286402 h 306993"/>
                <a:gd name="connsiteX243" fmla="*/ 312174 w 1318869"/>
                <a:gd name="connsiteY243" fmla="*/ 286402 h 306993"/>
                <a:gd name="connsiteX244" fmla="*/ 313463 w 1318869"/>
                <a:gd name="connsiteY244" fmla="*/ 274235 h 306993"/>
                <a:gd name="connsiteX245" fmla="*/ 314749 w 1318869"/>
                <a:gd name="connsiteY245" fmla="*/ 288275 h 306993"/>
                <a:gd name="connsiteX246" fmla="*/ 316039 w 1318869"/>
                <a:gd name="connsiteY246" fmla="*/ 285466 h 306993"/>
                <a:gd name="connsiteX247" fmla="*/ 317325 w 1318869"/>
                <a:gd name="connsiteY247" fmla="*/ 288275 h 306993"/>
                <a:gd name="connsiteX248" fmla="*/ 318610 w 1318869"/>
                <a:gd name="connsiteY248" fmla="*/ 291081 h 306993"/>
                <a:gd name="connsiteX249" fmla="*/ 319900 w 1318869"/>
                <a:gd name="connsiteY249" fmla="*/ 292954 h 306993"/>
                <a:gd name="connsiteX250" fmla="*/ 321186 w 1318869"/>
                <a:gd name="connsiteY250" fmla="*/ 270493 h 306993"/>
                <a:gd name="connsiteX251" fmla="*/ 322476 w 1318869"/>
                <a:gd name="connsiteY251" fmla="*/ 287339 h 306993"/>
                <a:gd name="connsiteX252" fmla="*/ 323761 w 1318869"/>
                <a:gd name="connsiteY252" fmla="*/ 294827 h 306993"/>
                <a:gd name="connsiteX253" fmla="*/ 325051 w 1318869"/>
                <a:gd name="connsiteY253" fmla="*/ 298569 h 306993"/>
                <a:gd name="connsiteX254" fmla="*/ 326337 w 1318869"/>
                <a:gd name="connsiteY254" fmla="*/ 300442 h 306993"/>
                <a:gd name="connsiteX255" fmla="*/ 327623 w 1318869"/>
                <a:gd name="connsiteY255" fmla="*/ 272362 h 306993"/>
                <a:gd name="connsiteX256" fmla="*/ 328912 w 1318869"/>
                <a:gd name="connsiteY256" fmla="*/ 286402 h 306993"/>
                <a:gd name="connsiteX257" fmla="*/ 330198 w 1318869"/>
                <a:gd name="connsiteY257" fmla="*/ 277045 h 306993"/>
                <a:gd name="connsiteX258" fmla="*/ 331488 w 1318869"/>
                <a:gd name="connsiteY258" fmla="*/ 295764 h 306993"/>
                <a:gd name="connsiteX259" fmla="*/ 332774 w 1318869"/>
                <a:gd name="connsiteY259" fmla="*/ 292017 h 306993"/>
                <a:gd name="connsiteX260" fmla="*/ 334063 w 1318869"/>
                <a:gd name="connsiteY260" fmla="*/ 297633 h 306993"/>
                <a:gd name="connsiteX261" fmla="*/ 335349 w 1318869"/>
                <a:gd name="connsiteY261" fmla="*/ 289212 h 306993"/>
                <a:gd name="connsiteX262" fmla="*/ 336635 w 1318869"/>
                <a:gd name="connsiteY262" fmla="*/ 289212 h 306993"/>
                <a:gd name="connsiteX263" fmla="*/ 337925 w 1318869"/>
                <a:gd name="connsiteY263" fmla="*/ 299506 h 306993"/>
                <a:gd name="connsiteX264" fmla="*/ 339210 w 1318869"/>
                <a:gd name="connsiteY264" fmla="*/ 295764 h 306993"/>
                <a:gd name="connsiteX265" fmla="*/ 340500 w 1318869"/>
                <a:gd name="connsiteY265" fmla="*/ 280787 h 306993"/>
                <a:gd name="connsiteX266" fmla="*/ 341786 w 1318869"/>
                <a:gd name="connsiteY266" fmla="*/ 286402 h 306993"/>
                <a:gd name="connsiteX267" fmla="*/ 343076 w 1318869"/>
                <a:gd name="connsiteY267" fmla="*/ 291081 h 306993"/>
                <a:gd name="connsiteX268" fmla="*/ 344361 w 1318869"/>
                <a:gd name="connsiteY268" fmla="*/ 285466 h 306993"/>
                <a:gd name="connsiteX269" fmla="*/ 345647 w 1318869"/>
                <a:gd name="connsiteY269" fmla="*/ 288275 h 306993"/>
                <a:gd name="connsiteX270" fmla="*/ 346937 w 1318869"/>
                <a:gd name="connsiteY270" fmla="*/ 280787 h 306993"/>
                <a:gd name="connsiteX271" fmla="*/ 348222 w 1318869"/>
                <a:gd name="connsiteY271" fmla="*/ 300442 h 306993"/>
                <a:gd name="connsiteX272" fmla="*/ 349512 w 1318869"/>
                <a:gd name="connsiteY272" fmla="*/ 290148 h 306993"/>
                <a:gd name="connsiteX273" fmla="*/ 350798 w 1318869"/>
                <a:gd name="connsiteY273" fmla="*/ 286402 h 306993"/>
                <a:gd name="connsiteX274" fmla="*/ 352088 w 1318869"/>
                <a:gd name="connsiteY274" fmla="*/ 297633 h 306993"/>
                <a:gd name="connsiteX275" fmla="*/ 353373 w 1318869"/>
                <a:gd name="connsiteY275" fmla="*/ 297633 h 306993"/>
                <a:gd name="connsiteX276" fmla="*/ 354659 w 1318869"/>
                <a:gd name="connsiteY276" fmla="*/ 283597 h 306993"/>
                <a:gd name="connsiteX277" fmla="*/ 355949 w 1318869"/>
                <a:gd name="connsiteY277" fmla="*/ 290148 h 306993"/>
                <a:gd name="connsiteX278" fmla="*/ 357235 w 1318869"/>
                <a:gd name="connsiteY278" fmla="*/ 276108 h 306993"/>
                <a:gd name="connsiteX279" fmla="*/ 358524 w 1318869"/>
                <a:gd name="connsiteY279" fmla="*/ 246155 h 306993"/>
                <a:gd name="connsiteX280" fmla="*/ 359810 w 1318869"/>
                <a:gd name="connsiteY280" fmla="*/ 278914 h 306993"/>
                <a:gd name="connsiteX281" fmla="*/ 361100 w 1318869"/>
                <a:gd name="connsiteY281" fmla="*/ 269557 h 306993"/>
                <a:gd name="connsiteX282" fmla="*/ 362386 w 1318869"/>
                <a:gd name="connsiteY282" fmla="*/ 272362 h 306993"/>
                <a:gd name="connsiteX283" fmla="*/ 363675 w 1318869"/>
                <a:gd name="connsiteY283" fmla="*/ 261132 h 306993"/>
                <a:gd name="connsiteX284" fmla="*/ 364961 w 1318869"/>
                <a:gd name="connsiteY284" fmla="*/ 284529 h 306993"/>
                <a:gd name="connsiteX285" fmla="*/ 366247 w 1318869"/>
                <a:gd name="connsiteY285" fmla="*/ 291081 h 306993"/>
                <a:gd name="connsiteX286" fmla="*/ 367537 w 1318869"/>
                <a:gd name="connsiteY286" fmla="*/ 284529 h 306993"/>
                <a:gd name="connsiteX287" fmla="*/ 368822 w 1318869"/>
                <a:gd name="connsiteY287" fmla="*/ 287339 h 306993"/>
                <a:gd name="connsiteX288" fmla="*/ 370112 w 1318869"/>
                <a:gd name="connsiteY288" fmla="*/ 270493 h 306993"/>
                <a:gd name="connsiteX289" fmla="*/ 371398 w 1318869"/>
                <a:gd name="connsiteY289" fmla="*/ 266747 h 306993"/>
                <a:gd name="connsiteX290" fmla="*/ 372688 w 1318869"/>
                <a:gd name="connsiteY290" fmla="*/ 278914 h 306993"/>
                <a:gd name="connsiteX291" fmla="*/ 373973 w 1318869"/>
                <a:gd name="connsiteY291" fmla="*/ 267684 h 306993"/>
                <a:gd name="connsiteX292" fmla="*/ 375259 w 1318869"/>
                <a:gd name="connsiteY292" fmla="*/ 297633 h 306993"/>
                <a:gd name="connsiteX293" fmla="*/ 376549 w 1318869"/>
                <a:gd name="connsiteY293" fmla="*/ 291081 h 306993"/>
                <a:gd name="connsiteX294" fmla="*/ 377835 w 1318869"/>
                <a:gd name="connsiteY294" fmla="*/ 286402 h 306993"/>
                <a:gd name="connsiteX295" fmla="*/ 379124 w 1318869"/>
                <a:gd name="connsiteY295" fmla="*/ 295764 h 306993"/>
                <a:gd name="connsiteX296" fmla="*/ 380410 w 1318869"/>
                <a:gd name="connsiteY296" fmla="*/ 280787 h 306993"/>
                <a:gd name="connsiteX297" fmla="*/ 381700 w 1318869"/>
                <a:gd name="connsiteY297" fmla="*/ 289212 h 306993"/>
                <a:gd name="connsiteX298" fmla="*/ 382986 w 1318869"/>
                <a:gd name="connsiteY298" fmla="*/ 294827 h 306993"/>
                <a:gd name="connsiteX299" fmla="*/ 384271 w 1318869"/>
                <a:gd name="connsiteY299" fmla="*/ 285466 h 306993"/>
                <a:gd name="connsiteX300" fmla="*/ 385561 w 1318869"/>
                <a:gd name="connsiteY300" fmla="*/ 297633 h 306993"/>
                <a:gd name="connsiteX301" fmla="*/ 386847 w 1318869"/>
                <a:gd name="connsiteY301" fmla="*/ 294827 h 306993"/>
                <a:gd name="connsiteX302" fmla="*/ 388137 w 1318869"/>
                <a:gd name="connsiteY302" fmla="*/ 289212 h 306993"/>
                <a:gd name="connsiteX303" fmla="*/ 389422 w 1318869"/>
                <a:gd name="connsiteY303" fmla="*/ 287339 h 306993"/>
                <a:gd name="connsiteX304" fmla="*/ 390712 w 1318869"/>
                <a:gd name="connsiteY304" fmla="*/ 293890 h 306993"/>
                <a:gd name="connsiteX305" fmla="*/ 391998 w 1318869"/>
                <a:gd name="connsiteY305" fmla="*/ 290148 h 306993"/>
                <a:gd name="connsiteX306" fmla="*/ 393283 w 1318869"/>
                <a:gd name="connsiteY306" fmla="*/ 296700 h 306993"/>
                <a:gd name="connsiteX307" fmla="*/ 394573 w 1318869"/>
                <a:gd name="connsiteY307" fmla="*/ 290148 h 306993"/>
                <a:gd name="connsiteX308" fmla="*/ 395859 w 1318869"/>
                <a:gd name="connsiteY308" fmla="*/ 282660 h 306993"/>
                <a:gd name="connsiteX309" fmla="*/ 397149 w 1318869"/>
                <a:gd name="connsiteY309" fmla="*/ 277977 h 306993"/>
                <a:gd name="connsiteX310" fmla="*/ 398434 w 1318869"/>
                <a:gd name="connsiteY310" fmla="*/ 285466 h 306993"/>
                <a:gd name="connsiteX311" fmla="*/ 399724 w 1318869"/>
                <a:gd name="connsiteY311" fmla="*/ 285466 h 306993"/>
                <a:gd name="connsiteX312" fmla="*/ 401010 w 1318869"/>
                <a:gd name="connsiteY312" fmla="*/ 295764 h 306993"/>
                <a:gd name="connsiteX313" fmla="*/ 402296 w 1318869"/>
                <a:gd name="connsiteY313" fmla="*/ 301379 h 306993"/>
                <a:gd name="connsiteX314" fmla="*/ 403585 w 1318869"/>
                <a:gd name="connsiteY314" fmla="*/ 285466 h 306993"/>
                <a:gd name="connsiteX315" fmla="*/ 404871 w 1318869"/>
                <a:gd name="connsiteY315" fmla="*/ 292954 h 306993"/>
                <a:gd name="connsiteX316" fmla="*/ 406161 w 1318869"/>
                <a:gd name="connsiteY316" fmla="*/ 288275 h 306993"/>
                <a:gd name="connsiteX317" fmla="*/ 407447 w 1318869"/>
                <a:gd name="connsiteY317" fmla="*/ 283597 h 306993"/>
                <a:gd name="connsiteX318" fmla="*/ 408736 w 1318869"/>
                <a:gd name="connsiteY318" fmla="*/ 291081 h 306993"/>
                <a:gd name="connsiteX319" fmla="*/ 410022 w 1318869"/>
                <a:gd name="connsiteY319" fmla="*/ 294827 h 306993"/>
                <a:gd name="connsiteX320" fmla="*/ 411308 w 1318869"/>
                <a:gd name="connsiteY320" fmla="*/ 294827 h 306993"/>
                <a:gd name="connsiteX321" fmla="*/ 412598 w 1318869"/>
                <a:gd name="connsiteY321" fmla="*/ 294827 h 306993"/>
                <a:gd name="connsiteX322" fmla="*/ 413883 w 1318869"/>
                <a:gd name="connsiteY322" fmla="*/ 288275 h 306993"/>
                <a:gd name="connsiteX323" fmla="*/ 415173 w 1318869"/>
                <a:gd name="connsiteY323" fmla="*/ 280787 h 306993"/>
                <a:gd name="connsiteX324" fmla="*/ 416459 w 1318869"/>
                <a:gd name="connsiteY324" fmla="*/ 290148 h 306993"/>
                <a:gd name="connsiteX325" fmla="*/ 417749 w 1318869"/>
                <a:gd name="connsiteY325" fmla="*/ 290148 h 306993"/>
                <a:gd name="connsiteX326" fmla="*/ 419034 w 1318869"/>
                <a:gd name="connsiteY326" fmla="*/ 288275 h 306993"/>
                <a:gd name="connsiteX327" fmla="*/ 420320 w 1318869"/>
                <a:gd name="connsiteY327" fmla="*/ 294827 h 306993"/>
                <a:gd name="connsiteX328" fmla="*/ 421610 w 1318869"/>
                <a:gd name="connsiteY328" fmla="*/ 279851 h 306993"/>
                <a:gd name="connsiteX329" fmla="*/ 422896 w 1318869"/>
                <a:gd name="connsiteY329" fmla="*/ 287339 h 306993"/>
                <a:gd name="connsiteX330" fmla="*/ 424185 w 1318869"/>
                <a:gd name="connsiteY330" fmla="*/ 277977 h 306993"/>
                <a:gd name="connsiteX331" fmla="*/ 425471 w 1318869"/>
                <a:gd name="connsiteY331" fmla="*/ 288275 h 306993"/>
                <a:gd name="connsiteX332" fmla="*/ 426761 w 1318869"/>
                <a:gd name="connsiteY332" fmla="*/ 292954 h 306993"/>
                <a:gd name="connsiteX333" fmla="*/ 428047 w 1318869"/>
                <a:gd name="connsiteY333" fmla="*/ 292017 h 306993"/>
                <a:gd name="connsiteX334" fmla="*/ 429332 w 1318869"/>
                <a:gd name="connsiteY334" fmla="*/ 289212 h 306993"/>
                <a:gd name="connsiteX335" fmla="*/ 430622 w 1318869"/>
                <a:gd name="connsiteY335" fmla="*/ 289212 h 306993"/>
                <a:gd name="connsiteX336" fmla="*/ 431908 w 1318869"/>
                <a:gd name="connsiteY336" fmla="*/ 276108 h 306993"/>
                <a:gd name="connsiteX337" fmla="*/ 433198 w 1318869"/>
                <a:gd name="connsiteY337" fmla="*/ 286402 h 306993"/>
                <a:gd name="connsiteX338" fmla="*/ 434483 w 1318869"/>
                <a:gd name="connsiteY338" fmla="*/ 291081 h 306993"/>
                <a:gd name="connsiteX339" fmla="*/ 435773 w 1318869"/>
                <a:gd name="connsiteY339" fmla="*/ 275172 h 306993"/>
                <a:gd name="connsiteX340" fmla="*/ 437059 w 1318869"/>
                <a:gd name="connsiteY340" fmla="*/ 284529 h 306993"/>
                <a:gd name="connsiteX341" fmla="*/ 438344 w 1318869"/>
                <a:gd name="connsiteY341" fmla="*/ 280787 h 306993"/>
                <a:gd name="connsiteX342" fmla="*/ 439634 w 1318869"/>
                <a:gd name="connsiteY342" fmla="*/ 287339 h 306993"/>
                <a:gd name="connsiteX343" fmla="*/ 440920 w 1318869"/>
                <a:gd name="connsiteY343" fmla="*/ 277977 h 306993"/>
                <a:gd name="connsiteX344" fmla="*/ 442210 w 1318869"/>
                <a:gd name="connsiteY344" fmla="*/ 270493 h 306993"/>
                <a:gd name="connsiteX345" fmla="*/ 443495 w 1318869"/>
                <a:gd name="connsiteY345" fmla="*/ 279851 h 306993"/>
                <a:gd name="connsiteX346" fmla="*/ 444785 w 1318869"/>
                <a:gd name="connsiteY346" fmla="*/ 281724 h 306993"/>
                <a:gd name="connsiteX347" fmla="*/ 446071 w 1318869"/>
                <a:gd name="connsiteY347" fmla="*/ 280787 h 306993"/>
                <a:gd name="connsiteX348" fmla="*/ 447357 w 1318869"/>
                <a:gd name="connsiteY348" fmla="*/ 294827 h 306993"/>
                <a:gd name="connsiteX349" fmla="*/ 448646 w 1318869"/>
                <a:gd name="connsiteY349" fmla="*/ 281724 h 306993"/>
                <a:gd name="connsiteX350" fmla="*/ 449932 w 1318869"/>
                <a:gd name="connsiteY350" fmla="*/ 286402 h 306993"/>
                <a:gd name="connsiteX351" fmla="*/ 451222 w 1318869"/>
                <a:gd name="connsiteY351" fmla="*/ 282660 h 306993"/>
                <a:gd name="connsiteX352" fmla="*/ 452508 w 1318869"/>
                <a:gd name="connsiteY352" fmla="*/ 283597 h 306993"/>
                <a:gd name="connsiteX353" fmla="*/ 453797 w 1318869"/>
                <a:gd name="connsiteY353" fmla="*/ 292017 h 306993"/>
                <a:gd name="connsiteX354" fmla="*/ 455083 w 1318869"/>
                <a:gd name="connsiteY354" fmla="*/ 290148 h 306993"/>
                <a:gd name="connsiteX355" fmla="*/ 456373 w 1318869"/>
                <a:gd name="connsiteY355" fmla="*/ 277977 h 306993"/>
                <a:gd name="connsiteX356" fmla="*/ 457659 w 1318869"/>
                <a:gd name="connsiteY356" fmla="*/ 294827 h 306993"/>
                <a:gd name="connsiteX357" fmla="*/ 458944 w 1318869"/>
                <a:gd name="connsiteY357" fmla="*/ 289212 h 306993"/>
                <a:gd name="connsiteX358" fmla="*/ 460234 w 1318869"/>
                <a:gd name="connsiteY358" fmla="*/ 289212 h 306993"/>
                <a:gd name="connsiteX359" fmla="*/ 461520 w 1318869"/>
                <a:gd name="connsiteY359" fmla="*/ 290148 h 306993"/>
                <a:gd name="connsiteX360" fmla="*/ 462810 w 1318869"/>
                <a:gd name="connsiteY360" fmla="*/ 284529 h 306993"/>
                <a:gd name="connsiteX361" fmla="*/ 464095 w 1318869"/>
                <a:gd name="connsiteY361" fmla="*/ 296700 h 306993"/>
                <a:gd name="connsiteX362" fmla="*/ 465385 w 1318869"/>
                <a:gd name="connsiteY362" fmla="*/ 299506 h 306993"/>
                <a:gd name="connsiteX363" fmla="*/ 466671 w 1318869"/>
                <a:gd name="connsiteY363" fmla="*/ 293890 h 306993"/>
                <a:gd name="connsiteX364" fmla="*/ 467957 w 1318869"/>
                <a:gd name="connsiteY364" fmla="*/ 285466 h 306993"/>
                <a:gd name="connsiteX365" fmla="*/ 469246 w 1318869"/>
                <a:gd name="connsiteY365" fmla="*/ 289212 h 306993"/>
                <a:gd name="connsiteX366" fmla="*/ 470532 w 1318869"/>
                <a:gd name="connsiteY366" fmla="*/ 291081 h 306993"/>
                <a:gd name="connsiteX367" fmla="*/ 471822 w 1318869"/>
                <a:gd name="connsiteY367" fmla="*/ 282660 h 306993"/>
                <a:gd name="connsiteX368" fmla="*/ 473108 w 1318869"/>
                <a:gd name="connsiteY368" fmla="*/ 270493 h 306993"/>
                <a:gd name="connsiteX369" fmla="*/ 474397 w 1318869"/>
                <a:gd name="connsiteY369" fmla="*/ 292017 h 306993"/>
                <a:gd name="connsiteX370" fmla="*/ 475683 w 1318869"/>
                <a:gd name="connsiteY370" fmla="*/ 288275 h 306993"/>
                <a:gd name="connsiteX371" fmla="*/ 476969 w 1318869"/>
                <a:gd name="connsiteY371" fmla="*/ 283597 h 306993"/>
                <a:gd name="connsiteX372" fmla="*/ 478259 w 1318869"/>
                <a:gd name="connsiteY372" fmla="*/ 231183 h 306993"/>
                <a:gd name="connsiteX373" fmla="*/ 479544 w 1318869"/>
                <a:gd name="connsiteY373" fmla="*/ 286402 h 306993"/>
                <a:gd name="connsiteX374" fmla="*/ 480834 w 1318869"/>
                <a:gd name="connsiteY374" fmla="*/ 285466 h 306993"/>
                <a:gd name="connsiteX375" fmla="*/ 482120 w 1318869"/>
                <a:gd name="connsiteY375" fmla="*/ 288275 h 306993"/>
                <a:gd name="connsiteX376" fmla="*/ 483410 w 1318869"/>
                <a:gd name="connsiteY376" fmla="*/ 297633 h 306993"/>
                <a:gd name="connsiteX377" fmla="*/ 484695 w 1318869"/>
                <a:gd name="connsiteY377" fmla="*/ 283597 h 306993"/>
                <a:gd name="connsiteX378" fmla="*/ 485981 w 1318869"/>
                <a:gd name="connsiteY378" fmla="*/ 294827 h 306993"/>
                <a:gd name="connsiteX379" fmla="*/ 487271 w 1318869"/>
                <a:gd name="connsiteY379" fmla="*/ 272362 h 306993"/>
                <a:gd name="connsiteX380" fmla="*/ 488556 w 1318869"/>
                <a:gd name="connsiteY380" fmla="*/ 272362 h 306993"/>
                <a:gd name="connsiteX381" fmla="*/ 489846 w 1318869"/>
                <a:gd name="connsiteY381" fmla="*/ 290148 h 306993"/>
                <a:gd name="connsiteX382" fmla="*/ 491132 w 1318869"/>
                <a:gd name="connsiteY382" fmla="*/ 283597 h 306993"/>
                <a:gd name="connsiteX383" fmla="*/ 492422 w 1318869"/>
                <a:gd name="connsiteY383" fmla="*/ 283597 h 306993"/>
                <a:gd name="connsiteX384" fmla="*/ 493707 w 1318869"/>
                <a:gd name="connsiteY384" fmla="*/ 276108 h 306993"/>
                <a:gd name="connsiteX385" fmla="*/ 494993 w 1318869"/>
                <a:gd name="connsiteY385" fmla="*/ 268620 h 306993"/>
                <a:gd name="connsiteX386" fmla="*/ 496283 w 1318869"/>
                <a:gd name="connsiteY386" fmla="*/ 260195 h 306993"/>
                <a:gd name="connsiteX387" fmla="*/ 497569 w 1318869"/>
                <a:gd name="connsiteY387" fmla="*/ 288275 h 306993"/>
                <a:gd name="connsiteX388" fmla="*/ 498858 w 1318869"/>
                <a:gd name="connsiteY388" fmla="*/ 264874 h 306993"/>
                <a:gd name="connsiteX389" fmla="*/ 500144 w 1318869"/>
                <a:gd name="connsiteY389" fmla="*/ 234925 h 306993"/>
                <a:gd name="connsiteX390" fmla="*/ 501434 w 1318869"/>
                <a:gd name="connsiteY390" fmla="*/ 268620 h 306993"/>
                <a:gd name="connsiteX391" fmla="*/ 502720 w 1318869"/>
                <a:gd name="connsiteY391" fmla="*/ 247092 h 306993"/>
                <a:gd name="connsiteX392" fmla="*/ 504005 w 1318869"/>
                <a:gd name="connsiteY392" fmla="*/ 222758 h 306993"/>
                <a:gd name="connsiteX393" fmla="*/ 505295 w 1318869"/>
                <a:gd name="connsiteY393" fmla="*/ 219949 h 306993"/>
                <a:gd name="connsiteX394" fmla="*/ 506581 w 1318869"/>
                <a:gd name="connsiteY394" fmla="*/ 197488 h 306993"/>
                <a:gd name="connsiteX395" fmla="*/ 507871 w 1318869"/>
                <a:gd name="connsiteY395" fmla="*/ 215270 h 306993"/>
                <a:gd name="connsiteX396" fmla="*/ 509156 w 1318869"/>
                <a:gd name="connsiteY396" fmla="*/ 263942 h 306993"/>
                <a:gd name="connsiteX397" fmla="*/ 510446 w 1318869"/>
                <a:gd name="connsiteY397" fmla="*/ 273299 h 306993"/>
                <a:gd name="connsiteX398" fmla="*/ 511732 w 1318869"/>
                <a:gd name="connsiteY398" fmla="*/ 270493 h 306993"/>
                <a:gd name="connsiteX399" fmla="*/ 513018 w 1318869"/>
                <a:gd name="connsiteY399" fmla="*/ 271426 h 306993"/>
                <a:gd name="connsiteX400" fmla="*/ 514307 w 1318869"/>
                <a:gd name="connsiteY400" fmla="*/ 265811 h 306993"/>
                <a:gd name="connsiteX401" fmla="*/ 515593 w 1318869"/>
                <a:gd name="connsiteY401" fmla="*/ 273299 h 306993"/>
                <a:gd name="connsiteX402" fmla="*/ 516883 w 1318869"/>
                <a:gd name="connsiteY402" fmla="*/ 275172 h 306993"/>
                <a:gd name="connsiteX403" fmla="*/ 518169 w 1318869"/>
                <a:gd name="connsiteY403" fmla="*/ 270493 h 306993"/>
                <a:gd name="connsiteX404" fmla="*/ 519458 w 1318869"/>
                <a:gd name="connsiteY404" fmla="*/ 238667 h 306993"/>
                <a:gd name="connsiteX405" fmla="*/ 520744 w 1318869"/>
                <a:gd name="connsiteY405" fmla="*/ 239604 h 306993"/>
                <a:gd name="connsiteX406" fmla="*/ 522030 w 1318869"/>
                <a:gd name="connsiteY406" fmla="*/ 232115 h 306993"/>
                <a:gd name="connsiteX407" fmla="*/ 523320 w 1318869"/>
                <a:gd name="connsiteY407" fmla="*/ 203103 h 306993"/>
                <a:gd name="connsiteX408" fmla="*/ 524605 w 1318869"/>
                <a:gd name="connsiteY408" fmla="*/ 206845 h 306993"/>
                <a:gd name="connsiteX409" fmla="*/ 525895 w 1318869"/>
                <a:gd name="connsiteY409" fmla="*/ 211528 h 306993"/>
                <a:gd name="connsiteX410" fmla="*/ 527181 w 1318869"/>
                <a:gd name="connsiteY410" fmla="*/ 210591 h 306993"/>
                <a:gd name="connsiteX411" fmla="*/ 528471 w 1318869"/>
                <a:gd name="connsiteY411" fmla="*/ 216207 h 306993"/>
                <a:gd name="connsiteX412" fmla="*/ 529756 w 1318869"/>
                <a:gd name="connsiteY412" fmla="*/ 207782 h 306993"/>
                <a:gd name="connsiteX413" fmla="*/ 531042 w 1318869"/>
                <a:gd name="connsiteY413" fmla="*/ 220885 h 306993"/>
                <a:gd name="connsiteX414" fmla="*/ 532332 w 1318869"/>
                <a:gd name="connsiteY414" fmla="*/ 206845 h 306993"/>
                <a:gd name="connsiteX415" fmla="*/ 533617 w 1318869"/>
                <a:gd name="connsiteY415" fmla="*/ 199357 h 306993"/>
                <a:gd name="connsiteX416" fmla="*/ 534907 w 1318869"/>
                <a:gd name="connsiteY416" fmla="*/ 212460 h 306993"/>
                <a:gd name="connsiteX417" fmla="*/ 536193 w 1318869"/>
                <a:gd name="connsiteY417" fmla="*/ 233052 h 306993"/>
                <a:gd name="connsiteX418" fmla="*/ 537483 w 1318869"/>
                <a:gd name="connsiteY418" fmla="*/ 226500 h 306993"/>
                <a:gd name="connsiteX419" fmla="*/ 538768 w 1318869"/>
                <a:gd name="connsiteY419" fmla="*/ 125419 h 306993"/>
                <a:gd name="connsiteX420" fmla="*/ 540058 w 1318869"/>
                <a:gd name="connsiteY420" fmla="*/ 92661 h 306993"/>
                <a:gd name="connsiteX421" fmla="*/ 541344 w 1318869"/>
                <a:gd name="connsiteY421" fmla="*/ 135713 h 306993"/>
                <a:gd name="connsiteX422" fmla="*/ 542630 w 1318869"/>
                <a:gd name="connsiteY422" fmla="*/ 148816 h 306993"/>
                <a:gd name="connsiteX423" fmla="*/ 543919 w 1318869"/>
                <a:gd name="connsiteY423" fmla="*/ 114185 h 306993"/>
                <a:gd name="connsiteX424" fmla="*/ 545205 w 1318869"/>
                <a:gd name="connsiteY424" fmla="*/ 145074 h 306993"/>
                <a:gd name="connsiteX425" fmla="*/ 546495 w 1318869"/>
                <a:gd name="connsiteY425" fmla="*/ 177833 h 306993"/>
                <a:gd name="connsiteX426" fmla="*/ 547781 w 1318869"/>
                <a:gd name="connsiteY426" fmla="*/ 204976 h 306993"/>
                <a:gd name="connsiteX427" fmla="*/ 549070 w 1318869"/>
                <a:gd name="connsiteY427" fmla="*/ 109506 h 306993"/>
                <a:gd name="connsiteX428" fmla="*/ 550356 w 1318869"/>
                <a:gd name="connsiteY428" fmla="*/ 0 h 306993"/>
                <a:gd name="connsiteX429" fmla="*/ 551642 w 1318869"/>
                <a:gd name="connsiteY429" fmla="*/ 59902 h 306993"/>
                <a:gd name="connsiteX430" fmla="*/ 552932 w 1318869"/>
                <a:gd name="connsiteY430" fmla="*/ 145074 h 306993"/>
                <a:gd name="connsiteX431" fmla="*/ 554217 w 1318869"/>
                <a:gd name="connsiteY431" fmla="*/ 210591 h 306993"/>
                <a:gd name="connsiteX432" fmla="*/ 555507 w 1318869"/>
                <a:gd name="connsiteY432" fmla="*/ 162856 h 306993"/>
                <a:gd name="connsiteX433" fmla="*/ 556793 w 1318869"/>
                <a:gd name="connsiteY433" fmla="*/ 204040 h 306993"/>
                <a:gd name="connsiteX434" fmla="*/ 558083 w 1318869"/>
                <a:gd name="connsiteY434" fmla="*/ 242413 h 306993"/>
                <a:gd name="connsiteX435" fmla="*/ 559368 w 1318869"/>
                <a:gd name="connsiteY435" fmla="*/ 202167 h 306993"/>
                <a:gd name="connsiteX436" fmla="*/ 560654 w 1318869"/>
                <a:gd name="connsiteY436" fmla="*/ 200293 h 306993"/>
                <a:gd name="connsiteX437" fmla="*/ 561944 w 1318869"/>
                <a:gd name="connsiteY437" fmla="*/ 208718 h 306993"/>
                <a:gd name="connsiteX438" fmla="*/ 563230 w 1318869"/>
                <a:gd name="connsiteY438" fmla="*/ 171281 h 306993"/>
                <a:gd name="connsiteX439" fmla="*/ 564519 w 1318869"/>
                <a:gd name="connsiteY439" fmla="*/ 260195 h 306993"/>
                <a:gd name="connsiteX440" fmla="*/ 565805 w 1318869"/>
                <a:gd name="connsiteY440" fmla="*/ 219012 h 306993"/>
                <a:gd name="connsiteX441" fmla="*/ 567095 w 1318869"/>
                <a:gd name="connsiteY441" fmla="*/ 226500 h 306993"/>
                <a:gd name="connsiteX442" fmla="*/ 568381 w 1318869"/>
                <a:gd name="connsiteY442" fmla="*/ 243350 h 306993"/>
                <a:gd name="connsiteX443" fmla="*/ 569666 w 1318869"/>
                <a:gd name="connsiteY443" fmla="*/ 245219 h 306993"/>
                <a:gd name="connsiteX444" fmla="*/ 570956 w 1318869"/>
                <a:gd name="connsiteY444" fmla="*/ 267684 h 306993"/>
                <a:gd name="connsiteX445" fmla="*/ 572242 w 1318869"/>
                <a:gd name="connsiteY445" fmla="*/ 264874 h 306993"/>
                <a:gd name="connsiteX446" fmla="*/ 573532 w 1318869"/>
                <a:gd name="connsiteY446" fmla="*/ 245219 h 306993"/>
                <a:gd name="connsiteX447" fmla="*/ 574817 w 1318869"/>
                <a:gd name="connsiteY447" fmla="*/ 214333 h 306993"/>
                <a:gd name="connsiteX448" fmla="*/ 576107 w 1318869"/>
                <a:gd name="connsiteY448" fmla="*/ 204040 h 306993"/>
                <a:gd name="connsiteX449" fmla="*/ 577393 w 1318869"/>
                <a:gd name="connsiteY449" fmla="*/ 90787 h 306993"/>
                <a:gd name="connsiteX450" fmla="*/ 578678 w 1318869"/>
                <a:gd name="connsiteY450" fmla="*/ 278914 h 306993"/>
                <a:gd name="connsiteX451" fmla="*/ 579968 w 1318869"/>
                <a:gd name="connsiteY451" fmla="*/ 287339 h 306993"/>
                <a:gd name="connsiteX452" fmla="*/ 581254 w 1318869"/>
                <a:gd name="connsiteY452" fmla="*/ 295764 h 306993"/>
                <a:gd name="connsiteX453" fmla="*/ 582544 w 1318869"/>
                <a:gd name="connsiteY453" fmla="*/ 284529 h 306993"/>
                <a:gd name="connsiteX454" fmla="*/ 583829 w 1318869"/>
                <a:gd name="connsiteY454" fmla="*/ 280787 h 306993"/>
                <a:gd name="connsiteX455" fmla="*/ 585119 w 1318869"/>
                <a:gd name="connsiteY455" fmla="*/ 292954 h 306993"/>
                <a:gd name="connsiteX456" fmla="*/ 586405 w 1318869"/>
                <a:gd name="connsiteY456" fmla="*/ 303252 h 306993"/>
                <a:gd name="connsiteX457" fmla="*/ 587695 w 1318869"/>
                <a:gd name="connsiteY457" fmla="*/ 292017 h 306993"/>
                <a:gd name="connsiteX458" fmla="*/ 588980 w 1318869"/>
                <a:gd name="connsiteY458" fmla="*/ 298569 h 306993"/>
                <a:gd name="connsiteX459" fmla="*/ 590266 w 1318869"/>
                <a:gd name="connsiteY459" fmla="*/ 302315 h 306993"/>
                <a:gd name="connsiteX460" fmla="*/ 591556 w 1318869"/>
                <a:gd name="connsiteY460" fmla="*/ 297633 h 306993"/>
                <a:gd name="connsiteX461" fmla="*/ 592842 w 1318869"/>
                <a:gd name="connsiteY461" fmla="*/ 301379 h 306993"/>
                <a:gd name="connsiteX462" fmla="*/ 594131 w 1318869"/>
                <a:gd name="connsiteY462" fmla="*/ 303252 h 306993"/>
                <a:gd name="connsiteX463" fmla="*/ 595417 w 1318869"/>
                <a:gd name="connsiteY463" fmla="*/ 300442 h 306993"/>
                <a:gd name="connsiteX464" fmla="*/ 596707 w 1318869"/>
                <a:gd name="connsiteY464" fmla="*/ 293890 h 306993"/>
                <a:gd name="connsiteX465" fmla="*/ 597993 w 1318869"/>
                <a:gd name="connsiteY465" fmla="*/ 298569 h 306993"/>
                <a:gd name="connsiteX466" fmla="*/ 599278 w 1318869"/>
                <a:gd name="connsiteY466" fmla="*/ 299506 h 306993"/>
                <a:gd name="connsiteX467" fmla="*/ 600568 w 1318869"/>
                <a:gd name="connsiteY467" fmla="*/ 239604 h 306993"/>
                <a:gd name="connsiteX468" fmla="*/ 601854 w 1318869"/>
                <a:gd name="connsiteY468" fmla="*/ 298569 h 306993"/>
                <a:gd name="connsiteX469" fmla="*/ 603144 w 1318869"/>
                <a:gd name="connsiteY469" fmla="*/ 295764 h 306993"/>
                <a:gd name="connsiteX470" fmla="*/ 604429 w 1318869"/>
                <a:gd name="connsiteY470" fmla="*/ 301379 h 306993"/>
                <a:gd name="connsiteX471" fmla="*/ 605719 w 1318869"/>
                <a:gd name="connsiteY471" fmla="*/ 302315 h 306993"/>
                <a:gd name="connsiteX472" fmla="*/ 607005 w 1318869"/>
                <a:gd name="connsiteY472" fmla="*/ 302315 h 306993"/>
                <a:gd name="connsiteX473" fmla="*/ 608291 w 1318869"/>
                <a:gd name="connsiteY473" fmla="*/ 292017 h 306993"/>
                <a:gd name="connsiteX474" fmla="*/ 609580 w 1318869"/>
                <a:gd name="connsiteY474" fmla="*/ 298569 h 306993"/>
                <a:gd name="connsiteX475" fmla="*/ 610866 w 1318869"/>
                <a:gd name="connsiteY475" fmla="*/ 299506 h 306993"/>
                <a:gd name="connsiteX476" fmla="*/ 612156 w 1318869"/>
                <a:gd name="connsiteY476" fmla="*/ 303252 h 306993"/>
                <a:gd name="connsiteX477" fmla="*/ 613442 w 1318869"/>
                <a:gd name="connsiteY477" fmla="*/ 304184 h 306993"/>
                <a:gd name="connsiteX478" fmla="*/ 614731 w 1318869"/>
                <a:gd name="connsiteY478" fmla="*/ 304184 h 306993"/>
                <a:gd name="connsiteX479" fmla="*/ 616017 w 1318869"/>
                <a:gd name="connsiteY479" fmla="*/ 304184 h 306993"/>
                <a:gd name="connsiteX480" fmla="*/ 617303 w 1318869"/>
                <a:gd name="connsiteY480" fmla="*/ 303252 h 306993"/>
                <a:gd name="connsiteX481" fmla="*/ 618593 w 1318869"/>
                <a:gd name="connsiteY481" fmla="*/ 302315 h 306993"/>
                <a:gd name="connsiteX482" fmla="*/ 619878 w 1318869"/>
                <a:gd name="connsiteY482" fmla="*/ 293890 h 306993"/>
                <a:gd name="connsiteX483" fmla="*/ 621168 w 1318869"/>
                <a:gd name="connsiteY483" fmla="*/ 300442 h 306993"/>
                <a:gd name="connsiteX484" fmla="*/ 622454 w 1318869"/>
                <a:gd name="connsiteY484" fmla="*/ 299506 h 306993"/>
                <a:gd name="connsiteX485" fmla="*/ 623744 w 1318869"/>
                <a:gd name="connsiteY485" fmla="*/ 305121 h 306993"/>
                <a:gd name="connsiteX486" fmla="*/ 625029 w 1318869"/>
                <a:gd name="connsiteY486" fmla="*/ 303252 h 306993"/>
                <a:gd name="connsiteX487" fmla="*/ 626315 w 1318869"/>
                <a:gd name="connsiteY487" fmla="*/ 306057 h 306993"/>
                <a:gd name="connsiteX488" fmla="*/ 627605 w 1318869"/>
                <a:gd name="connsiteY488" fmla="*/ 306057 h 306993"/>
                <a:gd name="connsiteX489" fmla="*/ 628890 w 1318869"/>
                <a:gd name="connsiteY489" fmla="*/ 302315 h 306993"/>
                <a:gd name="connsiteX490" fmla="*/ 630180 w 1318869"/>
                <a:gd name="connsiteY490" fmla="*/ 304184 h 306993"/>
                <a:gd name="connsiteX491" fmla="*/ 631466 w 1318869"/>
                <a:gd name="connsiteY491" fmla="*/ 304184 h 306993"/>
                <a:gd name="connsiteX492" fmla="*/ 632752 w 1318869"/>
                <a:gd name="connsiteY492" fmla="*/ 303252 h 306993"/>
                <a:gd name="connsiteX493" fmla="*/ 634041 w 1318869"/>
                <a:gd name="connsiteY493" fmla="*/ 304184 h 306993"/>
                <a:gd name="connsiteX494" fmla="*/ 635327 w 1318869"/>
                <a:gd name="connsiteY494" fmla="*/ 305121 h 306993"/>
                <a:gd name="connsiteX495" fmla="*/ 636617 w 1318869"/>
                <a:gd name="connsiteY495" fmla="*/ 304184 h 306993"/>
                <a:gd name="connsiteX496" fmla="*/ 637903 w 1318869"/>
                <a:gd name="connsiteY496" fmla="*/ 305121 h 306993"/>
                <a:gd name="connsiteX497" fmla="*/ 639192 w 1318869"/>
                <a:gd name="connsiteY497" fmla="*/ 304184 h 306993"/>
                <a:gd name="connsiteX498" fmla="*/ 640478 w 1318869"/>
                <a:gd name="connsiteY498" fmla="*/ 304184 h 306993"/>
                <a:gd name="connsiteX499" fmla="*/ 641768 w 1318869"/>
                <a:gd name="connsiteY499" fmla="*/ 299506 h 306993"/>
                <a:gd name="connsiteX500" fmla="*/ 643054 w 1318869"/>
                <a:gd name="connsiteY500" fmla="*/ 297633 h 306993"/>
                <a:gd name="connsiteX501" fmla="*/ 644339 w 1318869"/>
                <a:gd name="connsiteY501" fmla="*/ 303252 h 306993"/>
                <a:gd name="connsiteX502" fmla="*/ 645629 w 1318869"/>
                <a:gd name="connsiteY502" fmla="*/ 304184 h 306993"/>
                <a:gd name="connsiteX503" fmla="*/ 646915 w 1318869"/>
                <a:gd name="connsiteY503" fmla="*/ 303252 h 306993"/>
                <a:gd name="connsiteX504" fmla="*/ 648205 w 1318869"/>
                <a:gd name="connsiteY504" fmla="*/ 305121 h 306993"/>
                <a:gd name="connsiteX505" fmla="*/ 649490 w 1318869"/>
                <a:gd name="connsiteY505" fmla="*/ 304184 h 306993"/>
                <a:gd name="connsiteX506" fmla="*/ 650780 w 1318869"/>
                <a:gd name="connsiteY506" fmla="*/ 303252 h 306993"/>
                <a:gd name="connsiteX507" fmla="*/ 652066 w 1318869"/>
                <a:gd name="connsiteY507" fmla="*/ 304184 h 306993"/>
                <a:gd name="connsiteX508" fmla="*/ 653352 w 1318869"/>
                <a:gd name="connsiteY508" fmla="*/ 305121 h 306993"/>
                <a:gd name="connsiteX509" fmla="*/ 654641 w 1318869"/>
                <a:gd name="connsiteY509" fmla="*/ 305121 h 306993"/>
                <a:gd name="connsiteX510" fmla="*/ 655927 w 1318869"/>
                <a:gd name="connsiteY510" fmla="*/ 303252 h 306993"/>
                <a:gd name="connsiteX511" fmla="*/ 657217 w 1318869"/>
                <a:gd name="connsiteY511" fmla="*/ 304184 h 306993"/>
                <a:gd name="connsiteX512" fmla="*/ 658503 w 1318869"/>
                <a:gd name="connsiteY512" fmla="*/ 306057 h 306993"/>
                <a:gd name="connsiteX513" fmla="*/ 659792 w 1318869"/>
                <a:gd name="connsiteY513" fmla="*/ 304184 h 306993"/>
                <a:gd name="connsiteX514" fmla="*/ 661078 w 1318869"/>
                <a:gd name="connsiteY514" fmla="*/ 306057 h 306993"/>
                <a:gd name="connsiteX515" fmla="*/ 662364 w 1318869"/>
                <a:gd name="connsiteY515" fmla="*/ 302315 h 306993"/>
                <a:gd name="connsiteX516" fmla="*/ 663654 w 1318869"/>
                <a:gd name="connsiteY516" fmla="*/ 306057 h 306993"/>
                <a:gd name="connsiteX517" fmla="*/ 664939 w 1318869"/>
                <a:gd name="connsiteY517" fmla="*/ 306057 h 306993"/>
                <a:gd name="connsiteX518" fmla="*/ 666229 w 1318869"/>
                <a:gd name="connsiteY518" fmla="*/ 305121 h 306993"/>
                <a:gd name="connsiteX519" fmla="*/ 667515 w 1318869"/>
                <a:gd name="connsiteY519" fmla="*/ 299506 h 306993"/>
                <a:gd name="connsiteX520" fmla="*/ 668805 w 1318869"/>
                <a:gd name="connsiteY520" fmla="*/ 306057 h 306993"/>
                <a:gd name="connsiteX521" fmla="*/ 670090 w 1318869"/>
                <a:gd name="connsiteY521" fmla="*/ 306057 h 306993"/>
                <a:gd name="connsiteX522" fmla="*/ 671380 w 1318869"/>
                <a:gd name="connsiteY522" fmla="*/ 305121 h 306993"/>
                <a:gd name="connsiteX523" fmla="*/ 672666 w 1318869"/>
                <a:gd name="connsiteY523" fmla="*/ 304184 h 306993"/>
                <a:gd name="connsiteX524" fmla="*/ 673951 w 1318869"/>
                <a:gd name="connsiteY524" fmla="*/ 303252 h 306993"/>
                <a:gd name="connsiteX525" fmla="*/ 675241 w 1318869"/>
                <a:gd name="connsiteY525" fmla="*/ 306057 h 306993"/>
                <a:gd name="connsiteX526" fmla="*/ 676527 w 1318869"/>
                <a:gd name="connsiteY526" fmla="*/ 306057 h 306993"/>
                <a:gd name="connsiteX527" fmla="*/ 677817 w 1318869"/>
                <a:gd name="connsiteY527" fmla="*/ 305121 h 306993"/>
                <a:gd name="connsiteX528" fmla="*/ 679102 w 1318869"/>
                <a:gd name="connsiteY528" fmla="*/ 306994 h 306993"/>
                <a:gd name="connsiteX529" fmla="*/ 680392 w 1318869"/>
                <a:gd name="connsiteY529" fmla="*/ 305121 h 306993"/>
                <a:gd name="connsiteX530" fmla="*/ 681678 w 1318869"/>
                <a:gd name="connsiteY530" fmla="*/ 306994 h 306993"/>
                <a:gd name="connsiteX531" fmla="*/ 682964 w 1318869"/>
                <a:gd name="connsiteY531" fmla="*/ 304184 h 306993"/>
                <a:gd name="connsiteX532" fmla="*/ 684253 w 1318869"/>
                <a:gd name="connsiteY532" fmla="*/ 305121 h 306993"/>
                <a:gd name="connsiteX533" fmla="*/ 685539 w 1318869"/>
                <a:gd name="connsiteY533" fmla="*/ 304184 h 306993"/>
                <a:gd name="connsiteX534" fmla="*/ 686829 w 1318869"/>
                <a:gd name="connsiteY534" fmla="*/ 306994 h 306993"/>
                <a:gd name="connsiteX535" fmla="*/ 688115 w 1318869"/>
                <a:gd name="connsiteY535" fmla="*/ 306057 h 306993"/>
                <a:gd name="connsiteX536" fmla="*/ 689404 w 1318869"/>
                <a:gd name="connsiteY536" fmla="*/ 305121 h 306993"/>
                <a:gd name="connsiteX537" fmla="*/ 690690 w 1318869"/>
                <a:gd name="connsiteY537" fmla="*/ 306057 h 306993"/>
                <a:gd name="connsiteX538" fmla="*/ 691976 w 1318869"/>
                <a:gd name="connsiteY538" fmla="*/ 305121 h 306993"/>
                <a:gd name="connsiteX539" fmla="*/ 693266 w 1318869"/>
                <a:gd name="connsiteY539" fmla="*/ 305121 h 306993"/>
                <a:gd name="connsiteX540" fmla="*/ 694551 w 1318869"/>
                <a:gd name="connsiteY540" fmla="*/ 306057 h 306993"/>
                <a:gd name="connsiteX541" fmla="*/ 695841 w 1318869"/>
                <a:gd name="connsiteY541" fmla="*/ 306994 h 306993"/>
                <a:gd name="connsiteX542" fmla="*/ 697127 w 1318869"/>
                <a:gd name="connsiteY542" fmla="*/ 305121 h 306993"/>
                <a:gd name="connsiteX543" fmla="*/ 698417 w 1318869"/>
                <a:gd name="connsiteY543" fmla="*/ 305121 h 306993"/>
                <a:gd name="connsiteX544" fmla="*/ 699702 w 1318869"/>
                <a:gd name="connsiteY544" fmla="*/ 305121 h 306993"/>
                <a:gd name="connsiteX545" fmla="*/ 700988 w 1318869"/>
                <a:gd name="connsiteY545" fmla="*/ 306057 h 306993"/>
                <a:gd name="connsiteX546" fmla="*/ 702278 w 1318869"/>
                <a:gd name="connsiteY546" fmla="*/ 306057 h 306993"/>
                <a:gd name="connsiteX547" fmla="*/ 703564 w 1318869"/>
                <a:gd name="connsiteY547" fmla="*/ 306057 h 306993"/>
                <a:gd name="connsiteX548" fmla="*/ 704853 w 1318869"/>
                <a:gd name="connsiteY548" fmla="*/ 306057 h 306993"/>
                <a:gd name="connsiteX549" fmla="*/ 706139 w 1318869"/>
                <a:gd name="connsiteY549" fmla="*/ 306057 h 306993"/>
                <a:gd name="connsiteX550" fmla="*/ 707429 w 1318869"/>
                <a:gd name="connsiteY550" fmla="*/ 306057 h 306993"/>
                <a:gd name="connsiteX551" fmla="*/ 708715 w 1318869"/>
                <a:gd name="connsiteY551" fmla="*/ 306057 h 306993"/>
                <a:gd name="connsiteX552" fmla="*/ 710000 w 1318869"/>
                <a:gd name="connsiteY552" fmla="*/ 305121 h 306993"/>
                <a:gd name="connsiteX553" fmla="*/ 711290 w 1318869"/>
                <a:gd name="connsiteY553" fmla="*/ 306994 h 306993"/>
                <a:gd name="connsiteX554" fmla="*/ 712576 w 1318869"/>
                <a:gd name="connsiteY554" fmla="*/ 305121 h 306993"/>
                <a:gd name="connsiteX555" fmla="*/ 713866 w 1318869"/>
                <a:gd name="connsiteY555" fmla="*/ 306057 h 306993"/>
                <a:gd name="connsiteX556" fmla="*/ 715151 w 1318869"/>
                <a:gd name="connsiteY556" fmla="*/ 306057 h 306993"/>
                <a:gd name="connsiteX557" fmla="*/ 716441 w 1318869"/>
                <a:gd name="connsiteY557" fmla="*/ 306994 h 306993"/>
                <a:gd name="connsiteX558" fmla="*/ 717727 w 1318869"/>
                <a:gd name="connsiteY558" fmla="*/ 306057 h 306993"/>
                <a:gd name="connsiteX559" fmla="*/ 719012 w 1318869"/>
                <a:gd name="connsiteY559" fmla="*/ 306994 h 306993"/>
                <a:gd name="connsiteX560" fmla="*/ 720302 w 1318869"/>
                <a:gd name="connsiteY560" fmla="*/ 306057 h 306993"/>
                <a:gd name="connsiteX561" fmla="*/ 721588 w 1318869"/>
                <a:gd name="connsiteY561" fmla="*/ 305121 h 306993"/>
                <a:gd name="connsiteX562" fmla="*/ 722878 w 1318869"/>
                <a:gd name="connsiteY562" fmla="*/ 306057 h 306993"/>
                <a:gd name="connsiteX563" fmla="*/ 724163 w 1318869"/>
                <a:gd name="connsiteY563" fmla="*/ 306994 h 306993"/>
                <a:gd name="connsiteX564" fmla="*/ 725453 w 1318869"/>
                <a:gd name="connsiteY564" fmla="*/ 306057 h 306993"/>
                <a:gd name="connsiteX565" fmla="*/ 726739 w 1318869"/>
                <a:gd name="connsiteY565" fmla="*/ 304184 h 306993"/>
                <a:gd name="connsiteX566" fmla="*/ 728025 w 1318869"/>
                <a:gd name="connsiteY566" fmla="*/ 305121 h 306993"/>
                <a:gd name="connsiteX567" fmla="*/ 729314 w 1318869"/>
                <a:gd name="connsiteY567" fmla="*/ 306057 h 306993"/>
                <a:gd name="connsiteX568" fmla="*/ 730600 w 1318869"/>
                <a:gd name="connsiteY568" fmla="*/ 306057 h 306993"/>
                <a:gd name="connsiteX569" fmla="*/ 731890 w 1318869"/>
                <a:gd name="connsiteY569" fmla="*/ 306994 h 306993"/>
                <a:gd name="connsiteX570" fmla="*/ 733176 w 1318869"/>
                <a:gd name="connsiteY570" fmla="*/ 306057 h 306993"/>
                <a:gd name="connsiteX571" fmla="*/ 734465 w 1318869"/>
                <a:gd name="connsiteY571" fmla="*/ 306994 h 306993"/>
                <a:gd name="connsiteX572" fmla="*/ 735751 w 1318869"/>
                <a:gd name="connsiteY572" fmla="*/ 306057 h 306993"/>
                <a:gd name="connsiteX573" fmla="*/ 737037 w 1318869"/>
                <a:gd name="connsiteY573" fmla="*/ 305121 h 306993"/>
                <a:gd name="connsiteX574" fmla="*/ 738327 w 1318869"/>
                <a:gd name="connsiteY574" fmla="*/ 306057 h 306993"/>
                <a:gd name="connsiteX575" fmla="*/ 739612 w 1318869"/>
                <a:gd name="connsiteY575" fmla="*/ 306057 h 306993"/>
                <a:gd name="connsiteX576" fmla="*/ 740902 w 1318869"/>
                <a:gd name="connsiteY576" fmla="*/ 306057 h 306993"/>
                <a:gd name="connsiteX577" fmla="*/ 742188 w 1318869"/>
                <a:gd name="connsiteY577" fmla="*/ 306057 h 306993"/>
                <a:gd name="connsiteX578" fmla="*/ 743478 w 1318869"/>
                <a:gd name="connsiteY578" fmla="*/ 306994 h 306993"/>
                <a:gd name="connsiteX579" fmla="*/ 744763 w 1318869"/>
                <a:gd name="connsiteY579" fmla="*/ 305121 h 306993"/>
                <a:gd name="connsiteX580" fmla="*/ 746049 w 1318869"/>
                <a:gd name="connsiteY580" fmla="*/ 306057 h 306993"/>
                <a:gd name="connsiteX581" fmla="*/ 747339 w 1318869"/>
                <a:gd name="connsiteY581" fmla="*/ 306057 h 306993"/>
                <a:gd name="connsiteX582" fmla="*/ 748625 w 1318869"/>
                <a:gd name="connsiteY582" fmla="*/ 306057 h 306993"/>
                <a:gd name="connsiteX583" fmla="*/ 749914 w 1318869"/>
                <a:gd name="connsiteY583" fmla="*/ 306994 h 306993"/>
                <a:gd name="connsiteX584" fmla="*/ 751200 w 1318869"/>
                <a:gd name="connsiteY584" fmla="*/ 306057 h 306993"/>
                <a:gd name="connsiteX585" fmla="*/ 752490 w 1318869"/>
                <a:gd name="connsiteY585" fmla="*/ 305121 h 306993"/>
                <a:gd name="connsiteX586" fmla="*/ 753776 w 1318869"/>
                <a:gd name="connsiteY586" fmla="*/ 306057 h 306993"/>
                <a:gd name="connsiteX587" fmla="*/ 755061 w 1318869"/>
                <a:gd name="connsiteY587" fmla="*/ 306994 h 306993"/>
                <a:gd name="connsiteX588" fmla="*/ 756351 w 1318869"/>
                <a:gd name="connsiteY588" fmla="*/ 306057 h 306993"/>
                <a:gd name="connsiteX589" fmla="*/ 757637 w 1318869"/>
                <a:gd name="connsiteY589" fmla="*/ 305121 h 306993"/>
                <a:gd name="connsiteX590" fmla="*/ 758927 w 1318869"/>
                <a:gd name="connsiteY590" fmla="*/ 306057 h 306993"/>
                <a:gd name="connsiteX591" fmla="*/ 760212 w 1318869"/>
                <a:gd name="connsiteY591" fmla="*/ 306994 h 306993"/>
                <a:gd name="connsiteX592" fmla="*/ 761502 w 1318869"/>
                <a:gd name="connsiteY592" fmla="*/ 306994 h 306993"/>
                <a:gd name="connsiteX593" fmla="*/ 762788 w 1318869"/>
                <a:gd name="connsiteY593" fmla="*/ 305121 h 306993"/>
                <a:gd name="connsiteX594" fmla="*/ 764073 w 1318869"/>
                <a:gd name="connsiteY594" fmla="*/ 305121 h 306993"/>
                <a:gd name="connsiteX595" fmla="*/ 765363 w 1318869"/>
                <a:gd name="connsiteY595" fmla="*/ 305121 h 306993"/>
                <a:gd name="connsiteX596" fmla="*/ 766649 w 1318869"/>
                <a:gd name="connsiteY596" fmla="*/ 306994 h 306993"/>
                <a:gd name="connsiteX597" fmla="*/ 767939 w 1318869"/>
                <a:gd name="connsiteY597" fmla="*/ 306057 h 306993"/>
                <a:gd name="connsiteX598" fmla="*/ 769224 w 1318869"/>
                <a:gd name="connsiteY598" fmla="*/ 306057 h 306993"/>
                <a:gd name="connsiteX599" fmla="*/ 770514 w 1318869"/>
                <a:gd name="connsiteY599" fmla="*/ 306994 h 306993"/>
                <a:gd name="connsiteX600" fmla="*/ 771800 w 1318869"/>
                <a:gd name="connsiteY600" fmla="*/ 306057 h 306993"/>
                <a:gd name="connsiteX601" fmla="*/ 773086 w 1318869"/>
                <a:gd name="connsiteY601" fmla="*/ 306057 h 306993"/>
                <a:gd name="connsiteX602" fmla="*/ 774375 w 1318869"/>
                <a:gd name="connsiteY602" fmla="*/ 306994 h 306993"/>
                <a:gd name="connsiteX603" fmla="*/ 775661 w 1318869"/>
                <a:gd name="connsiteY603" fmla="*/ 306057 h 306993"/>
                <a:gd name="connsiteX604" fmla="*/ 776951 w 1318869"/>
                <a:gd name="connsiteY604" fmla="*/ 306994 h 306993"/>
                <a:gd name="connsiteX605" fmla="*/ 778237 w 1318869"/>
                <a:gd name="connsiteY605" fmla="*/ 306057 h 306993"/>
                <a:gd name="connsiteX606" fmla="*/ 779526 w 1318869"/>
                <a:gd name="connsiteY606" fmla="*/ 306057 h 306993"/>
                <a:gd name="connsiteX607" fmla="*/ 780812 w 1318869"/>
                <a:gd name="connsiteY607" fmla="*/ 306057 h 306993"/>
                <a:gd name="connsiteX608" fmla="*/ 782098 w 1318869"/>
                <a:gd name="connsiteY608" fmla="*/ 306994 h 306993"/>
                <a:gd name="connsiteX609" fmla="*/ 783388 w 1318869"/>
                <a:gd name="connsiteY609" fmla="*/ 306057 h 306993"/>
                <a:gd name="connsiteX610" fmla="*/ 784673 w 1318869"/>
                <a:gd name="connsiteY610" fmla="*/ 306994 h 306993"/>
                <a:gd name="connsiteX611" fmla="*/ 785963 w 1318869"/>
                <a:gd name="connsiteY611" fmla="*/ 305121 h 306993"/>
                <a:gd name="connsiteX612" fmla="*/ 787249 w 1318869"/>
                <a:gd name="connsiteY612" fmla="*/ 306994 h 306993"/>
                <a:gd name="connsiteX613" fmla="*/ 788539 w 1318869"/>
                <a:gd name="connsiteY613" fmla="*/ 306994 h 306993"/>
                <a:gd name="connsiteX614" fmla="*/ 789824 w 1318869"/>
                <a:gd name="connsiteY614" fmla="*/ 305121 h 306993"/>
                <a:gd name="connsiteX615" fmla="*/ 791110 w 1318869"/>
                <a:gd name="connsiteY615" fmla="*/ 306057 h 306993"/>
                <a:gd name="connsiteX616" fmla="*/ 792400 w 1318869"/>
                <a:gd name="connsiteY616" fmla="*/ 305121 h 306993"/>
                <a:gd name="connsiteX617" fmla="*/ 793686 w 1318869"/>
                <a:gd name="connsiteY617" fmla="*/ 306057 h 306993"/>
                <a:gd name="connsiteX618" fmla="*/ 794975 w 1318869"/>
                <a:gd name="connsiteY618" fmla="*/ 306057 h 306993"/>
                <a:gd name="connsiteX619" fmla="*/ 796261 w 1318869"/>
                <a:gd name="connsiteY619" fmla="*/ 306994 h 306993"/>
                <a:gd name="connsiteX620" fmla="*/ 797551 w 1318869"/>
                <a:gd name="connsiteY620" fmla="*/ 305121 h 306993"/>
                <a:gd name="connsiteX621" fmla="*/ 798837 w 1318869"/>
                <a:gd name="connsiteY621" fmla="*/ 305121 h 306993"/>
                <a:gd name="connsiteX622" fmla="*/ 800122 w 1318869"/>
                <a:gd name="connsiteY622" fmla="*/ 306057 h 306993"/>
                <a:gd name="connsiteX623" fmla="*/ 801412 w 1318869"/>
                <a:gd name="connsiteY623" fmla="*/ 306994 h 306993"/>
                <a:gd name="connsiteX624" fmla="*/ 802698 w 1318869"/>
                <a:gd name="connsiteY624" fmla="*/ 306994 h 306993"/>
                <a:gd name="connsiteX625" fmla="*/ 803988 w 1318869"/>
                <a:gd name="connsiteY625" fmla="*/ 305121 h 306993"/>
                <a:gd name="connsiteX626" fmla="*/ 805273 w 1318869"/>
                <a:gd name="connsiteY626" fmla="*/ 306994 h 306993"/>
                <a:gd name="connsiteX627" fmla="*/ 806563 w 1318869"/>
                <a:gd name="connsiteY627" fmla="*/ 306057 h 306993"/>
                <a:gd name="connsiteX628" fmla="*/ 807849 w 1318869"/>
                <a:gd name="connsiteY628" fmla="*/ 306057 h 306993"/>
                <a:gd name="connsiteX629" fmla="*/ 809134 w 1318869"/>
                <a:gd name="connsiteY629" fmla="*/ 306994 h 306993"/>
                <a:gd name="connsiteX630" fmla="*/ 810424 w 1318869"/>
                <a:gd name="connsiteY630" fmla="*/ 306994 h 306993"/>
                <a:gd name="connsiteX631" fmla="*/ 811710 w 1318869"/>
                <a:gd name="connsiteY631" fmla="*/ 306057 h 306993"/>
                <a:gd name="connsiteX632" fmla="*/ 813000 w 1318869"/>
                <a:gd name="connsiteY632" fmla="*/ 306994 h 306993"/>
                <a:gd name="connsiteX633" fmla="*/ 814285 w 1318869"/>
                <a:gd name="connsiteY633" fmla="*/ 305121 h 306993"/>
                <a:gd name="connsiteX634" fmla="*/ 815575 w 1318869"/>
                <a:gd name="connsiteY634" fmla="*/ 306057 h 306993"/>
                <a:gd name="connsiteX635" fmla="*/ 816861 w 1318869"/>
                <a:gd name="connsiteY635" fmla="*/ 305121 h 306993"/>
                <a:gd name="connsiteX636" fmla="*/ 818147 w 1318869"/>
                <a:gd name="connsiteY636" fmla="*/ 306994 h 306993"/>
                <a:gd name="connsiteX637" fmla="*/ 819436 w 1318869"/>
                <a:gd name="connsiteY637" fmla="*/ 306057 h 306993"/>
                <a:gd name="connsiteX638" fmla="*/ 820722 w 1318869"/>
                <a:gd name="connsiteY638" fmla="*/ 305121 h 306993"/>
                <a:gd name="connsiteX639" fmla="*/ 822012 w 1318869"/>
                <a:gd name="connsiteY639" fmla="*/ 306994 h 306993"/>
                <a:gd name="connsiteX640" fmla="*/ 823298 w 1318869"/>
                <a:gd name="connsiteY640" fmla="*/ 306057 h 306993"/>
                <a:gd name="connsiteX641" fmla="*/ 824587 w 1318869"/>
                <a:gd name="connsiteY641" fmla="*/ 306994 h 306993"/>
                <a:gd name="connsiteX642" fmla="*/ 825873 w 1318869"/>
                <a:gd name="connsiteY642" fmla="*/ 306057 h 306993"/>
                <a:gd name="connsiteX643" fmla="*/ 827163 w 1318869"/>
                <a:gd name="connsiteY643" fmla="*/ 306994 h 306993"/>
                <a:gd name="connsiteX644" fmla="*/ 828449 w 1318869"/>
                <a:gd name="connsiteY644" fmla="*/ 306057 h 306993"/>
                <a:gd name="connsiteX645" fmla="*/ 829734 w 1318869"/>
                <a:gd name="connsiteY645" fmla="*/ 306057 h 306993"/>
                <a:gd name="connsiteX646" fmla="*/ 831024 w 1318869"/>
                <a:gd name="connsiteY646" fmla="*/ 306994 h 306993"/>
                <a:gd name="connsiteX647" fmla="*/ 832310 w 1318869"/>
                <a:gd name="connsiteY647" fmla="*/ 306994 h 306993"/>
                <a:gd name="connsiteX648" fmla="*/ 833600 w 1318869"/>
                <a:gd name="connsiteY648" fmla="*/ 306994 h 306993"/>
                <a:gd name="connsiteX649" fmla="*/ 834885 w 1318869"/>
                <a:gd name="connsiteY649" fmla="*/ 306994 h 306993"/>
                <a:gd name="connsiteX650" fmla="*/ 836175 w 1318869"/>
                <a:gd name="connsiteY650" fmla="*/ 305121 h 306993"/>
                <a:gd name="connsiteX651" fmla="*/ 837461 w 1318869"/>
                <a:gd name="connsiteY651" fmla="*/ 306994 h 306993"/>
                <a:gd name="connsiteX652" fmla="*/ 838747 w 1318869"/>
                <a:gd name="connsiteY652" fmla="*/ 306057 h 306993"/>
                <a:gd name="connsiteX653" fmla="*/ 840036 w 1318869"/>
                <a:gd name="connsiteY653" fmla="*/ 306994 h 306993"/>
                <a:gd name="connsiteX654" fmla="*/ 841322 w 1318869"/>
                <a:gd name="connsiteY654" fmla="*/ 306057 h 306993"/>
                <a:gd name="connsiteX655" fmla="*/ 842612 w 1318869"/>
                <a:gd name="connsiteY655" fmla="*/ 306994 h 306993"/>
                <a:gd name="connsiteX656" fmla="*/ 843898 w 1318869"/>
                <a:gd name="connsiteY656" fmla="*/ 306994 h 306993"/>
                <a:gd name="connsiteX657" fmla="*/ 845187 w 1318869"/>
                <a:gd name="connsiteY657" fmla="*/ 306057 h 306993"/>
                <a:gd name="connsiteX658" fmla="*/ 846473 w 1318869"/>
                <a:gd name="connsiteY658" fmla="*/ 306994 h 306993"/>
                <a:gd name="connsiteX659" fmla="*/ 847759 w 1318869"/>
                <a:gd name="connsiteY659" fmla="*/ 305121 h 306993"/>
                <a:gd name="connsiteX660" fmla="*/ 849049 w 1318869"/>
                <a:gd name="connsiteY660" fmla="*/ 306994 h 306993"/>
                <a:gd name="connsiteX661" fmla="*/ 850334 w 1318869"/>
                <a:gd name="connsiteY661" fmla="*/ 306057 h 306993"/>
                <a:gd name="connsiteX662" fmla="*/ 851624 w 1318869"/>
                <a:gd name="connsiteY662" fmla="*/ 306057 h 306993"/>
                <a:gd name="connsiteX663" fmla="*/ 852910 w 1318869"/>
                <a:gd name="connsiteY663" fmla="*/ 306057 h 306993"/>
                <a:gd name="connsiteX664" fmla="*/ 854200 w 1318869"/>
                <a:gd name="connsiteY664" fmla="*/ 306994 h 306993"/>
                <a:gd name="connsiteX665" fmla="*/ 855485 w 1318869"/>
                <a:gd name="connsiteY665" fmla="*/ 306994 h 306993"/>
                <a:gd name="connsiteX666" fmla="*/ 856775 w 1318869"/>
                <a:gd name="connsiteY666" fmla="*/ 306994 h 306993"/>
                <a:gd name="connsiteX667" fmla="*/ 858061 w 1318869"/>
                <a:gd name="connsiteY667" fmla="*/ 306057 h 306993"/>
                <a:gd name="connsiteX668" fmla="*/ 859346 w 1318869"/>
                <a:gd name="connsiteY668" fmla="*/ 306994 h 306993"/>
                <a:gd name="connsiteX669" fmla="*/ 860636 w 1318869"/>
                <a:gd name="connsiteY669" fmla="*/ 306994 h 306993"/>
                <a:gd name="connsiteX670" fmla="*/ 861922 w 1318869"/>
                <a:gd name="connsiteY670" fmla="*/ 305121 h 306993"/>
                <a:gd name="connsiteX671" fmla="*/ 863212 w 1318869"/>
                <a:gd name="connsiteY671" fmla="*/ 306057 h 306993"/>
                <a:gd name="connsiteX672" fmla="*/ 864497 w 1318869"/>
                <a:gd name="connsiteY672" fmla="*/ 306994 h 306993"/>
                <a:gd name="connsiteX673" fmla="*/ 865787 w 1318869"/>
                <a:gd name="connsiteY673" fmla="*/ 306057 h 306993"/>
                <a:gd name="connsiteX674" fmla="*/ 867073 w 1318869"/>
                <a:gd name="connsiteY674" fmla="*/ 306057 h 306993"/>
                <a:gd name="connsiteX675" fmla="*/ 868359 w 1318869"/>
                <a:gd name="connsiteY675" fmla="*/ 306057 h 306993"/>
                <a:gd name="connsiteX676" fmla="*/ 869648 w 1318869"/>
                <a:gd name="connsiteY676" fmla="*/ 306994 h 306993"/>
                <a:gd name="connsiteX677" fmla="*/ 870934 w 1318869"/>
                <a:gd name="connsiteY677" fmla="*/ 306057 h 306993"/>
                <a:gd name="connsiteX678" fmla="*/ 872224 w 1318869"/>
                <a:gd name="connsiteY678" fmla="*/ 306994 h 306993"/>
                <a:gd name="connsiteX679" fmla="*/ 873510 w 1318869"/>
                <a:gd name="connsiteY679" fmla="*/ 306994 h 306993"/>
                <a:gd name="connsiteX680" fmla="*/ 874799 w 1318869"/>
                <a:gd name="connsiteY680" fmla="*/ 306994 h 306993"/>
                <a:gd name="connsiteX681" fmla="*/ 876085 w 1318869"/>
                <a:gd name="connsiteY681" fmla="*/ 306994 h 306993"/>
                <a:gd name="connsiteX682" fmla="*/ 877371 w 1318869"/>
                <a:gd name="connsiteY682" fmla="*/ 306057 h 306993"/>
                <a:gd name="connsiteX683" fmla="*/ 878661 w 1318869"/>
                <a:gd name="connsiteY683" fmla="*/ 306994 h 306993"/>
                <a:gd name="connsiteX684" fmla="*/ 879946 w 1318869"/>
                <a:gd name="connsiteY684" fmla="*/ 306994 h 306993"/>
                <a:gd name="connsiteX685" fmla="*/ 881236 w 1318869"/>
                <a:gd name="connsiteY685" fmla="*/ 306057 h 306993"/>
                <a:gd name="connsiteX686" fmla="*/ 882522 w 1318869"/>
                <a:gd name="connsiteY686" fmla="*/ 306994 h 306993"/>
                <a:gd name="connsiteX687" fmla="*/ 883812 w 1318869"/>
                <a:gd name="connsiteY687" fmla="*/ 306057 h 306993"/>
                <a:gd name="connsiteX688" fmla="*/ 885097 w 1318869"/>
                <a:gd name="connsiteY688" fmla="*/ 305121 h 306993"/>
                <a:gd name="connsiteX689" fmla="*/ 886383 w 1318869"/>
                <a:gd name="connsiteY689" fmla="*/ 306057 h 306993"/>
                <a:gd name="connsiteX690" fmla="*/ 887673 w 1318869"/>
                <a:gd name="connsiteY690" fmla="*/ 306994 h 306993"/>
                <a:gd name="connsiteX691" fmla="*/ 888959 w 1318869"/>
                <a:gd name="connsiteY691" fmla="*/ 306994 h 306993"/>
                <a:gd name="connsiteX692" fmla="*/ 890248 w 1318869"/>
                <a:gd name="connsiteY692" fmla="*/ 306994 h 306993"/>
                <a:gd name="connsiteX693" fmla="*/ 891534 w 1318869"/>
                <a:gd name="connsiteY693" fmla="*/ 306057 h 306993"/>
                <a:gd name="connsiteX694" fmla="*/ 892824 w 1318869"/>
                <a:gd name="connsiteY694" fmla="*/ 306994 h 306993"/>
                <a:gd name="connsiteX695" fmla="*/ 894110 w 1318869"/>
                <a:gd name="connsiteY695" fmla="*/ 306994 h 306993"/>
                <a:gd name="connsiteX696" fmla="*/ 895395 w 1318869"/>
                <a:gd name="connsiteY696" fmla="*/ 306994 h 306993"/>
                <a:gd name="connsiteX697" fmla="*/ 896685 w 1318869"/>
                <a:gd name="connsiteY697" fmla="*/ 306994 h 306993"/>
                <a:gd name="connsiteX698" fmla="*/ 897971 w 1318869"/>
                <a:gd name="connsiteY698" fmla="*/ 306057 h 306993"/>
                <a:gd name="connsiteX699" fmla="*/ 899261 w 1318869"/>
                <a:gd name="connsiteY699" fmla="*/ 306994 h 306993"/>
                <a:gd name="connsiteX700" fmla="*/ 900546 w 1318869"/>
                <a:gd name="connsiteY700" fmla="*/ 306994 h 306993"/>
                <a:gd name="connsiteX701" fmla="*/ 901836 w 1318869"/>
                <a:gd name="connsiteY701" fmla="*/ 306057 h 306993"/>
                <a:gd name="connsiteX702" fmla="*/ 903122 w 1318869"/>
                <a:gd name="connsiteY702" fmla="*/ 306994 h 306993"/>
                <a:gd name="connsiteX703" fmla="*/ 904407 w 1318869"/>
                <a:gd name="connsiteY703" fmla="*/ 306994 h 306993"/>
                <a:gd name="connsiteX704" fmla="*/ 905697 w 1318869"/>
                <a:gd name="connsiteY704" fmla="*/ 306057 h 306993"/>
                <a:gd name="connsiteX705" fmla="*/ 906983 w 1318869"/>
                <a:gd name="connsiteY705" fmla="*/ 306994 h 306993"/>
                <a:gd name="connsiteX706" fmla="*/ 908273 w 1318869"/>
                <a:gd name="connsiteY706" fmla="*/ 306994 h 306993"/>
                <a:gd name="connsiteX707" fmla="*/ 909558 w 1318869"/>
                <a:gd name="connsiteY707" fmla="*/ 306057 h 306993"/>
                <a:gd name="connsiteX708" fmla="*/ 910848 w 1318869"/>
                <a:gd name="connsiteY708" fmla="*/ 306994 h 306993"/>
                <a:gd name="connsiteX709" fmla="*/ 912134 w 1318869"/>
                <a:gd name="connsiteY709" fmla="*/ 306994 h 306993"/>
                <a:gd name="connsiteX710" fmla="*/ 913420 w 1318869"/>
                <a:gd name="connsiteY710" fmla="*/ 306994 h 306993"/>
                <a:gd name="connsiteX711" fmla="*/ 914709 w 1318869"/>
                <a:gd name="connsiteY711" fmla="*/ 306057 h 306993"/>
                <a:gd name="connsiteX712" fmla="*/ 915995 w 1318869"/>
                <a:gd name="connsiteY712" fmla="*/ 306994 h 306993"/>
                <a:gd name="connsiteX713" fmla="*/ 917285 w 1318869"/>
                <a:gd name="connsiteY713" fmla="*/ 306994 h 306993"/>
                <a:gd name="connsiteX714" fmla="*/ 918571 w 1318869"/>
                <a:gd name="connsiteY714" fmla="*/ 306057 h 306993"/>
                <a:gd name="connsiteX715" fmla="*/ 919860 w 1318869"/>
                <a:gd name="connsiteY715" fmla="*/ 306994 h 306993"/>
                <a:gd name="connsiteX716" fmla="*/ 921146 w 1318869"/>
                <a:gd name="connsiteY716" fmla="*/ 306057 h 306993"/>
                <a:gd name="connsiteX717" fmla="*/ 922432 w 1318869"/>
                <a:gd name="connsiteY717" fmla="*/ 306057 h 306993"/>
                <a:gd name="connsiteX718" fmla="*/ 923722 w 1318869"/>
                <a:gd name="connsiteY718" fmla="*/ 306994 h 306993"/>
                <a:gd name="connsiteX719" fmla="*/ 925007 w 1318869"/>
                <a:gd name="connsiteY719" fmla="*/ 304184 h 306993"/>
                <a:gd name="connsiteX720" fmla="*/ 926297 w 1318869"/>
                <a:gd name="connsiteY720" fmla="*/ 306057 h 306993"/>
                <a:gd name="connsiteX721" fmla="*/ 927583 w 1318869"/>
                <a:gd name="connsiteY721" fmla="*/ 306057 h 306993"/>
                <a:gd name="connsiteX722" fmla="*/ 928873 w 1318869"/>
                <a:gd name="connsiteY722" fmla="*/ 304184 h 306993"/>
                <a:gd name="connsiteX723" fmla="*/ 930158 w 1318869"/>
                <a:gd name="connsiteY723" fmla="*/ 306994 h 306993"/>
                <a:gd name="connsiteX724" fmla="*/ 931444 w 1318869"/>
                <a:gd name="connsiteY724" fmla="*/ 306994 h 306993"/>
                <a:gd name="connsiteX725" fmla="*/ 932734 w 1318869"/>
                <a:gd name="connsiteY725" fmla="*/ 306994 h 306993"/>
                <a:gd name="connsiteX726" fmla="*/ 934019 w 1318869"/>
                <a:gd name="connsiteY726" fmla="*/ 306994 h 306993"/>
                <a:gd name="connsiteX727" fmla="*/ 935309 w 1318869"/>
                <a:gd name="connsiteY727" fmla="*/ 306994 h 306993"/>
                <a:gd name="connsiteX728" fmla="*/ 936595 w 1318869"/>
                <a:gd name="connsiteY728" fmla="*/ 306994 h 306993"/>
                <a:gd name="connsiteX729" fmla="*/ 937885 w 1318869"/>
                <a:gd name="connsiteY729" fmla="*/ 306994 h 306993"/>
                <a:gd name="connsiteX730" fmla="*/ 939171 w 1318869"/>
                <a:gd name="connsiteY730" fmla="*/ 306994 h 306993"/>
                <a:gd name="connsiteX731" fmla="*/ 940456 w 1318869"/>
                <a:gd name="connsiteY731" fmla="*/ 306994 h 306993"/>
                <a:gd name="connsiteX732" fmla="*/ 941746 w 1318869"/>
                <a:gd name="connsiteY732" fmla="*/ 306994 h 306993"/>
                <a:gd name="connsiteX733" fmla="*/ 943032 w 1318869"/>
                <a:gd name="connsiteY733" fmla="*/ 306994 h 306993"/>
                <a:gd name="connsiteX734" fmla="*/ 944322 w 1318869"/>
                <a:gd name="connsiteY734" fmla="*/ 306994 h 306993"/>
                <a:gd name="connsiteX735" fmla="*/ 945607 w 1318869"/>
                <a:gd name="connsiteY735" fmla="*/ 306994 h 306993"/>
                <a:gd name="connsiteX736" fmla="*/ 946897 w 1318869"/>
                <a:gd name="connsiteY736" fmla="*/ 306994 h 306993"/>
                <a:gd name="connsiteX737" fmla="*/ 948183 w 1318869"/>
                <a:gd name="connsiteY737" fmla="*/ 306994 h 306993"/>
                <a:gd name="connsiteX738" fmla="*/ 949468 w 1318869"/>
                <a:gd name="connsiteY738" fmla="*/ 306994 h 306993"/>
                <a:gd name="connsiteX739" fmla="*/ 950758 w 1318869"/>
                <a:gd name="connsiteY739" fmla="*/ 306057 h 306993"/>
                <a:gd name="connsiteX740" fmla="*/ 952044 w 1318869"/>
                <a:gd name="connsiteY740" fmla="*/ 306057 h 306993"/>
                <a:gd name="connsiteX741" fmla="*/ 953334 w 1318869"/>
                <a:gd name="connsiteY741" fmla="*/ 306994 h 306993"/>
                <a:gd name="connsiteX742" fmla="*/ 954619 w 1318869"/>
                <a:gd name="connsiteY742" fmla="*/ 306994 h 306993"/>
                <a:gd name="connsiteX743" fmla="*/ 955909 w 1318869"/>
                <a:gd name="connsiteY743" fmla="*/ 306994 h 306993"/>
                <a:gd name="connsiteX744" fmla="*/ 957195 w 1318869"/>
                <a:gd name="connsiteY744" fmla="*/ 306994 h 306993"/>
                <a:gd name="connsiteX745" fmla="*/ 958481 w 1318869"/>
                <a:gd name="connsiteY745" fmla="*/ 306994 h 306993"/>
                <a:gd name="connsiteX746" fmla="*/ 959770 w 1318869"/>
                <a:gd name="connsiteY746" fmla="*/ 306994 h 306993"/>
                <a:gd name="connsiteX747" fmla="*/ 961056 w 1318869"/>
                <a:gd name="connsiteY747" fmla="*/ 306994 h 306993"/>
                <a:gd name="connsiteX748" fmla="*/ 962346 w 1318869"/>
                <a:gd name="connsiteY748" fmla="*/ 306994 h 306993"/>
                <a:gd name="connsiteX749" fmla="*/ 963632 w 1318869"/>
                <a:gd name="connsiteY749" fmla="*/ 306994 h 306993"/>
                <a:gd name="connsiteX750" fmla="*/ 964921 w 1318869"/>
                <a:gd name="connsiteY750" fmla="*/ 306994 h 306993"/>
                <a:gd name="connsiteX751" fmla="*/ 966207 w 1318869"/>
                <a:gd name="connsiteY751" fmla="*/ 306994 h 306993"/>
                <a:gd name="connsiteX752" fmla="*/ 967493 w 1318869"/>
                <a:gd name="connsiteY752" fmla="*/ 306994 h 306993"/>
                <a:gd name="connsiteX753" fmla="*/ 968783 w 1318869"/>
                <a:gd name="connsiteY753" fmla="*/ 306994 h 306993"/>
                <a:gd name="connsiteX754" fmla="*/ 970068 w 1318869"/>
                <a:gd name="connsiteY754" fmla="*/ 306994 h 306993"/>
                <a:gd name="connsiteX755" fmla="*/ 971358 w 1318869"/>
                <a:gd name="connsiteY755" fmla="*/ 306994 h 306993"/>
                <a:gd name="connsiteX756" fmla="*/ 972644 w 1318869"/>
                <a:gd name="connsiteY756" fmla="*/ 306994 h 306993"/>
                <a:gd name="connsiteX757" fmla="*/ 973934 w 1318869"/>
                <a:gd name="connsiteY757" fmla="*/ 306994 h 306993"/>
                <a:gd name="connsiteX758" fmla="*/ 975219 w 1318869"/>
                <a:gd name="connsiteY758" fmla="*/ 306994 h 306993"/>
                <a:gd name="connsiteX759" fmla="*/ 976505 w 1318869"/>
                <a:gd name="connsiteY759" fmla="*/ 306994 h 306993"/>
                <a:gd name="connsiteX760" fmla="*/ 977795 w 1318869"/>
                <a:gd name="connsiteY760" fmla="*/ 306994 h 306993"/>
                <a:gd name="connsiteX761" fmla="*/ 979080 w 1318869"/>
                <a:gd name="connsiteY761" fmla="*/ 306994 h 306993"/>
                <a:gd name="connsiteX762" fmla="*/ 980370 w 1318869"/>
                <a:gd name="connsiteY762" fmla="*/ 306994 h 306993"/>
                <a:gd name="connsiteX763" fmla="*/ 981656 w 1318869"/>
                <a:gd name="connsiteY763" fmla="*/ 306994 h 306993"/>
                <a:gd name="connsiteX764" fmla="*/ 982946 w 1318869"/>
                <a:gd name="connsiteY764" fmla="*/ 306057 h 306993"/>
                <a:gd name="connsiteX765" fmla="*/ 984232 w 1318869"/>
                <a:gd name="connsiteY765" fmla="*/ 306994 h 306993"/>
                <a:gd name="connsiteX766" fmla="*/ 985517 w 1318869"/>
                <a:gd name="connsiteY766" fmla="*/ 306994 h 306993"/>
                <a:gd name="connsiteX767" fmla="*/ 986807 w 1318869"/>
                <a:gd name="connsiteY767" fmla="*/ 306994 h 306993"/>
                <a:gd name="connsiteX768" fmla="*/ 988093 w 1318869"/>
                <a:gd name="connsiteY768" fmla="*/ 306994 h 306993"/>
                <a:gd name="connsiteX769" fmla="*/ 989382 w 1318869"/>
                <a:gd name="connsiteY769" fmla="*/ 306994 h 306993"/>
                <a:gd name="connsiteX770" fmla="*/ 990668 w 1318869"/>
                <a:gd name="connsiteY770" fmla="*/ 306994 h 306993"/>
                <a:gd name="connsiteX771" fmla="*/ 991958 w 1318869"/>
                <a:gd name="connsiteY771" fmla="*/ 306994 h 306993"/>
                <a:gd name="connsiteX772" fmla="*/ 993244 w 1318869"/>
                <a:gd name="connsiteY772" fmla="*/ 306994 h 306993"/>
                <a:gd name="connsiteX773" fmla="*/ 994533 w 1318869"/>
                <a:gd name="connsiteY773" fmla="*/ 306994 h 306993"/>
                <a:gd name="connsiteX774" fmla="*/ 995819 w 1318869"/>
                <a:gd name="connsiteY774" fmla="*/ 306994 h 306993"/>
                <a:gd name="connsiteX775" fmla="*/ 997105 w 1318869"/>
                <a:gd name="connsiteY775" fmla="*/ 306994 h 306993"/>
                <a:gd name="connsiteX776" fmla="*/ 998395 w 1318869"/>
                <a:gd name="connsiteY776" fmla="*/ 306057 h 306993"/>
                <a:gd name="connsiteX777" fmla="*/ 999680 w 1318869"/>
                <a:gd name="connsiteY777" fmla="*/ 306994 h 306993"/>
                <a:gd name="connsiteX778" fmla="*/ 1000970 w 1318869"/>
                <a:gd name="connsiteY778" fmla="*/ 306994 h 306993"/>
                <a:gd name="connsiteX779" fmla="*/ 1002256 w 1318869"/>
                <a:gd name="connsiteY779" fmla="*/ 306994 h 306993"/>
                <a:gd name="connsiteX780" fmla="*/ 1003546 w 1318869"/>
                <a:gd name="connsiteY780" fmla="*/ 306994 h 306993"/>
                <a:gd name="connsiteX781" fmla="*/ 1004831 w 1318869"/>
                <a:gd name="connsiteY781" fmla="*/ 306994 h 306993"/>
                <a:gd name="connsiteX782" fmla="*/ 1006117 w 1318869"/>
                <a:gd name="connsiteY782" fmla="*/ 306994 h 306993"/>
                <a:gd name="connsiteX783" fmla="*/ 1007407 w 1318869"/>
                <a:gd name="connsiteY783" fmla="*/ 306994 h 306993"/>
                <a:gd name="connsiteX784" fmla="*/ 1008693 w 1318869"/>
                <a:gd name="connsiteY784" fmla="*/ 306994 h 306993"/>
                <a:gd name="connsiteX785" fmla="*/ 1009982 w 1318869"/>
                <a:gd name="connsiteY785" fmla="*/ 306994 h 306993"/>
                <a:gd name="connsiteX786" fmla="*/ 1011268 w 1318869"/>
                <a:gd name="connsiteY786" fmla="*/ 306994 h 306993"/>
                <a:gd name="connsiteX787" fmla="*/ 1012558 w 1318869"/>
                <a:gd name="connsiteY787" fmla="*/ 306994 h 306993"/>
                <a:gd name="connsiteX788" fmla="*/ 1013844 w 1318869"/>
                <a:gd name="connsiteY788" fmla="*/ 306994 h 306993"/>
                <a:gd name="connsiteX789" fmla="*/ 1015129 w 1318869"/>
                <a:gd name="connsiteY789" fmla="*/ 306994 h 306993"/>
                <a:gd name="connsiteX790" fmla="*/ 1016419 w 1318869"/>
                <a:gd name="connsiteY790" fmla="*/ 306994 h 306993"/>
                <a:gd name="connsiteX791" fmla="*/ 1017705 w 1318869"/>
                <a:gd name="connsiteY791" fmla="*/ 306994 h 306993"/>
                <a:gd name="connsiteX792" fmla="*/ 1018995 w 1318869"/>
                <a:gd name="connsiteY792" fmla="*/ 306994 h 306993"/>
                <a:gd name="connsiteX793" fmla="*/ 1020280 w 1318869"/>
                <a:gd name="connsiteY793" fmla="*/ 306994 h 306993"/>
                <a:gd name="connsiteX794" fmla="*/ 1021570 w 1318869"/>
                <a:gd name="connsiteY794" fmla="*/ 306994 h 306993"/>
                <a:gd name="connsiteX795" fmla="*/ 1022856 w 1318869"/>
                <a:gd name="connsiteY795" fmla="*/ 306994 h 306993"/>
                <a:gd name="connsiteX796" fmla="*/ 1024141 w 1318869"/>
                <a:gd name="connsiteY796" fmla="*/ 306994 h 306993"/>
                <a:gd name="connsiteX797" fmla="*/ 1025431 w 1318869"/>
                <a:gd name="connsiteY797" fmla="*/ 306994 h 306993"/>
                <a:gd name="connsiteX798" fmla="*/ 1026717 w 1318869"/>
                <a:gd name="connsiteY798" fmla="*/ 306994 h 306993"/>
                <a:gd name="connsiteX799" fmla="*/ 1028007 w 1318869"/>
                <a:gd name="connsiteY799" fmla="*/ 306994 h 306993"/>
                <a:gd name="connsiteX800" fmla="*/ 1029292 w 1318869"/>
                <a:gd name="connsiteY800" fmla="*/ 306994 h 306993"/>
                <a:gd name="connsiteX801" fmla="*/ 1030582 w 1318869"/>
                <a:gd name="connsiteY801" fmla="*/ 306994 h 306993"/>
                <a:gd name="connsiteX802" fmla="*/ 1031868 w 1318869"/>
                <a:gd name="connsiteY802" fmla="*/ 306994 h 306993"/>
                <a:gd name="connsiteX803" fmla="*/ 1033158 w 1318869"/>
                <a:gd name="connsiteY803" fmla="*/ 306994 h 306993"/>
                <a:gd name="connsiteX804" fmla="*/ 1034443 w 1318869"/>
                <a:gd name="connsiteY804" fmla="*/ 306994 h 306993"/>
                <a:gd name="connsiteX805" fmla="*/ 1035729 w 1318869"/>
                <a:gd name="connsiteY805" fmla="*/ 306994 h 306993"/>
                <a:gd name="connsiteX806" fmla="*/ 1037019 w 1318869"/>
                <a:gd name="connsiteY806" fmla="*/ 306994 h 306993"/>
                <a:gd name="connsiteX807" fmla="*/ 1038305 w 1318869"/>
                <a:gd name="connsiteY807" fmla="*/ 306994 h 306993"/>
                <a:gd name="connsiteX808" fmla="*/ 1039594 w 1318869"/>
                <a:gd name="connsiteY808" fmla="*/ 306994 h 306993"/>
                <a:gd name="connsiteX809" fmla="*/ 1040880 w 1318869"/>
                <a:gd name="connsiteY809" fmla="*/ 306994 h 306993"/>
                <a:gd name="connsiteX810" fmla="*/ 1042170 w 1318869"/>
                <a:gd name="connsiteY810" fmla="*/ 306994 h 306993"/>
                <a:gd name="connsiteX811" fmla="*/ 1043456 w 1318869"/>
                <a:gd name="connsiteY811" fmla="*/ 306994 h 306993"/>
                <a:gd name="connsiteX812" fmla="*/ 1044741 w 1318869"/>
                <a:gd name="connsiteY812" fmla="*/ 306057 h 306993"/>
                <a:gd name="connsiteX813" fmla="*/ 1046031 w 1318869"/>
                <a:gd name="connsiteY813" fmla="*/ 306057 h 306993"/>
                <a:gd name="connsiteX814" fmla="*/ 1047317 w 1318869"/>
                <a:gd name="connsiteY814" fmla="*/ 306994 h 306993"/>
                <a:gd name="connsiteX815" fmla="*/ 1048607 w 1318869"/>
                <a:gd name="connsiteY815" fmla="*/ 306994 h 306993"/>
                <a:gd name="connsiteX816" fmla="*/ 1049892 w 1318869"/>
                <a:gd name="connsiteY816" fmla="*/ 306994 h 306993"/>
                <a:gd name="connsiteX817" fmla="*/ 1051182 w 1318869"/>
                <a:gd name="connsiteY817" fmla="*/ 306994 h 306993"/>
                <a:gd name="connsiteX818" fmla="*/ 1052468 w 1318869"/>
                <a:gd name="connsiteY818" fmla="*/ 306994 h 306993"/>
                <a:gd name="connsiteX819" fmla="*/ 1053754 w 1318869"/>
                <a:gd name="connsiteY819" fmla="*/ 306994 h 306993"/>
                <a:gd name="connsiteX820" fmla="*/ 1055043 w 1318869"/>
                <a:gd name="connsiteY820" fmla="*/ 306994 h 306993"/>
                <a:gd name="connsiteX821" fmla="*/ 1056329 w 1318869"/>
                <a:gd name="connsiteY821" fmla="*/ 306994 h 306993"/>
                <a:gd name="connsiteX822" fmla="*/ 1057619 w 1318869"/>
                <a:gd name="connsiteY822" fmla="*/ 306994 h 306993"/>
                <a:gd name="connsiteX823" fmla="*/ 1058905 w 1318869"/>
                <a:gd name="connsiteY823" fmla="*/ 306994 h 306993"/>
                <a:gd name="connsiteX824" fmla="*/ 1060194 w 1318869"/>
                <a:gd name="connsiteY824" fmla="*/ 306994 h 306993"/>
                <a:gd name="connsiteX825" fmla="*/ 1061480 w 1318869"/>
                <a:gd name="connsiteY825" fmla="*/ 306994 h 306993"/>
                <a:gd name="connsiteX826" fmla="*/ 1062766 w 1318869"/>
                <a:gd name="connsiteY826" fmla="*/ 306994 h 306993"/>
                <a:gd name="connsiteX827" fmla="*/ 1064056 w 1318869"/>
                <a:gd name="connsiteY827" fmla="*/ 306057 h 306993"/>
                <a:gd name="connsiteX828" fmla="*/ 1065341 w 1318869"/>
                <a:gd name="connsiteY828" fmla="*/ 306994 h 306993"/>
                <a:gd name="connsiteX829" fmla="*/ 1066631 w 1318869"/>
                <a:gd name="connsiteY829" fmla="*/ 306994 h 306993"/>
                <a:gd name="connsiteX830" fmla="*/ 1067917 w 1318869"/>
                <a:gd name="connsiteY830" fmla="*/ 306994 h 306993"/>
                <a:gd name="connsiteX831" fmla="*/ 1069207 w 1318869"/>
                <a:gd name="connsiteY831" fmla="*/ 306994 h 306993"/>
                <a:gd name="connsiteX832" fmla="*/ 1070492 w 1318869"/>
                <a:gd name="connsiteY832" fmla="*/ 306994 h 306993"/>
                <a:gd name="connsiteX833" fmla="*/ 1071778 w 1318869"/>
                <a:gd name="connsiteY833" fmla="*/ 306994 h 306993"/>
                <a:gd name="connsiteX834" fmla="*/ 1073068 w 1318869"/>
                <a:gd name="connsiteY834" fmla="*/ 306994 h 306993"/>
                <a:gd name="connsiteX835" fmla="*/ 1074353 w 1318869"/>
                <a:gd name="connsiteY835" fmla="*/ 306994 h 306993"/>
                <a:gd name="connsiteX836" fmla="*/ 1075643 w 1318869"/>
                <a:gd name="connsiteY836" fmla="*/ 306994 h 306993"/>
                <a:gd name="connsiteX837" fmla="*/ 1076929 w 1318869"/>
                <a:gd name="connsiteY837" fmla="*/ 306057 h 306993"/>
                <a:gd name="connsiteX838" fmla="*/ 1078219 w 1318869"/>
                <a:gd name="connsiteY838" fmla="*/ 306994 h 306993"/>
                <a:gd name="connsiteX839" fmla="*/ 1079505 w 1318869"/>
                <a:gd name="connsiteY839" fmla="*/ 306994 h 306993"/>
                <a:gd name="connsiteX840" fmla="*/ 1080790 w 1318869"/>
                <a:gd name="connsiteY840" fmla="*/ 306994 h 306993"/>
                <a:gd name="connsiteX841" fmla="*/ 1082080 w 1318869"/>
                <a:gd name="connsiteY841" fmla="*/ 306994 h 306993"/>
                <a:gd name="connsiteX842" fmla="*/ 1083366 w 1318869"/>
                <a:gd name="connsiteY842" fmla="*/ 306994 h 306993"/>
                <a:gd name="connsiteX843" fmla="*/ 1084656 w 1318869"/>
                <a:gd name="connsiteY843" fmla="*/ 306994 h 306993"/>
                <a:gd name="connsiteX844" fmla="*/ 1085941 w 1318869"/>
                <a:gd name="connsiteY844" fmla="*/ 306994 h 306993"/>
                <a:gd name="connsiteX845" fmla="*/ 1087231 w 1318869"/>
                <a:gd name="connsiteY845" fmla="*/ 306994 h 306993"/>
                <a:gd name="connsiteX846" fmla="*/ 1088517 w 1318869"/>
                <a:gd name="connsiteY846" fmla="*/ 306994 h 306993"/>
                <a:gd name="connsiteX847" fmla="*/ 1089802 w 1318869"/>
                <a:gd name="connsiteY847" fmla="*/ 306994 h 306993"/>
                <a:gd name="connsiteX848" fmla="*/ 1091092 w 1318869"/>
                <a:gd name="connsiteY848" fmla="*/ 306994 h 306993"/>
                <a:gd name="connsiteX849" fmla="*/ 1092378 w 1318869"/>
                <a:gd name="connsiteY849" fmla="*/ 306994 h 306993"/>
                <a:gd name="connsiteX850" fmla="*/ 1093668 w 1318869"/>
                <a:gd name="connsiteY850" fmla="*/ 306994 h 306993"/>
                <a:gd name="connsiteX851" fmla="*/ 1094953 w 1318869"/>
                <a:gd name="connsiteY851" fmla="*/ 306994 h 306993"/>
                <a:gd name="connsiteX852" fmla="*/ 1096243 w 1318869"/>
                <a:gd name="connsiteY852" fmla="*/ 306994 h 306993"/>
                <a:gd name="connsiteX853" fmla="*/ 1097529 w 1318869"/>
                <a:gd name="connsiteY853" fmla="*/ 306994 h 306993"/>
                <a:gd name="connsiteX854" fmla="*/ 1098815 w 1318869"/>
                <a:gd name="connsiteY854" fmla="*/ 306994 h 306993"/>
                <a:gd name="connsiteX855" fmla="*/ 1100104 w 1318869"/>
                <a:gd name="connsiteY855" fmla="*/ 306994 h 306993"/>
                <a:gd name="connsiteX856" fmla="*/ 1101390 w 1318869"/>
                <a:gd name="connsiteY856" fmla="*/ 306994 h 306993"/>
                <a:gd name="connsiteX857" fmla="*/ 1102680 w 1318869"/>
                <a:gd name="connsiteY857" fmla="*/ 306994 h 306993"/>
                <a:gd name="connsiteX858" fmla="*/ 1103966 w 1318869"/>
                <a:gd name="connsiteY858" fmla="*/ 306994 h 306993"/>
                <a:gd name="connsiteX859" fmla="*/ 1105255 w 1318869"/>
                <a:gd name="connsiteY859" fmla="*/ 306994 h 306993"/>
                <a:gd name="connsiteX860" fmla="*/ 1106541 w 1318869"/>
                <a:gd name="connsiteY860" fmla="*/ 306994 h 306993"/>
                <a:gd name="connsiteX861" fmla="*/ 1107827 w 1318869"/>
                <a:gd name="connsiteY861" fmla="*/ 306994 h 306993"/>
                <a:gd name="connsiteX862" fmla="*/ 1109117 w 1318869"/>
                <a:gd name="connsiteY862" fmla="*/ 306994 h 306993"/>
                <a:gd name="connsiteX863" fmla="*/ 1110402 w 1318869"/>
                <a:gd name="connsiteY863" fmla="*/ 306994 h 306993"/>
                <a:gd name="connsiteX864" fmla="*/ 1111692 w 1318869"/>
                <a:gd name="connsiteY864" fmla="*/ 306994 h 306993"/>
                <a:gd name="connsiteX865" fmla="*/ 1112978 w 1318869"/>
                <a:gd name="connsiteY865" fmla="*/ 306994 h 306993"/>
                <a:gd name="connsiteX866" fmla="*/ 1114268 w 1318869"/>
                <a:gd name="connsiteY866" fmla="*/ 306994 h 306993"/>
                <a:gd name="connsiteX867" fmla="*/ 1115553 w 1318869"/>
                <a:gd name="connsiteY867" fmla="*/ 306994 h 306993"/>
                <a:gd name="connsiteX868" fmla="*/ 1116839 w 1318869"/>
                <a:gd name="connsiteY868" fmla="*/ 306994 h 306993"/>
                <a:gd name="connsiteX869" fmla="*/ 1118129 w 1318869"/>
                <a:gd name="connsiteY869" fmla="*/ 306994 h 306993"/>
                <a:gd name="connsiteX870" fmla="*/ 1119414 w 1318869"/>
                <a:gd name="connsiteY870" fmla="*/ 306994 h 306993"/>
                <a:gd name="connsiteX871" fmla="*/ 1120704 w 1318869"/>
                <a:gd name="connsiteY871" fmla="*/ 306994 h 306993"/>
                <a:gd name="connsiteX872" fmla="*/ 1121990 w 1318869"/>
                <a:gd name="connsiteY872" fmla="*/ 306994 h 306993"/>
                <a:gd name="connsiteX873" fmla="*/ 1123280 w 1318869"/>
                <a:gd name="connsiteY873" fmla="*/ 306994 h 306993"/>
                <a:gd name="connsiteX874" fmla="*/ 1124565 w 1318869"/>
                <a:gd name="connsiteY874" fmla="*/ 306994 h 306993"/>
                <a:gd name="connsiteX875" fmla="*/ 1125851 w 1318869"/>
                <a:gd name="connsiteY875" fmla="*/ 306994 h 306993"/>
                <a:gd name="connsiteX876" fmla="*/ 1127141 w 1318869"/>
                <a:gd name="connsiteY876" fmla="*/ 306994 h 306993"/>
                <a:gd name="connsiteX877" fmla="*/ 1128427 w 1318869"/>
                <a:gd name="connsiteY877" fmla="*/ 306994 h 306993"/>
                <a:gd name="connsiteX878" fmla="*/ 1129717 w 1318869"/>
                <a:gd name="connsiteY878" fmla="*/ 306994 h 306993"/>
                <a:gd name="connsiteX879" fmla="*/ 1131002 w 1318869"/>
                <a:gd name="connsiteY879" fmla="*/ 306994 h 306993"/>
                <a:gd name="connsiteX880" fmla="*/ 1132292 w 1318869"/>
                <a:gd name="connsiteY880" fmla="*/ 306994 h 306993"/>
                <a:gd name="connsiteX881" fmla="*/ 1133578 w 1318869"/>
                <a:gd name="connsiteY881" fmla="*/ 306994 h 306993"/>
                <a:gd name="connsiteX882" fmla="*/ 1134863 w 1318869"/>
                <a:gd name="connsiteY882" fmla="*/ 306994 h 306993"/>
                <a:gd name="connsiteX883" fmla="*/ 1136153 w 1318869"/>
                <a:gd name="connsiteY883" fmla="*/ 306994 h 306993"/>
                <a:gd name="connsiteX884" fmla="*/ 1137439 w 1318869"/>
                <a:gd name="connsiteY884" fmla="*/ 306994 h 306993"/>
                <a:gd name="connsiteX885" fmla="*/ 1138729 w 1318869"/>
                <a:gd name="connsiteY885" fmla="*/ 306994 h 306993"/>
                <a:gd name="connsiteX886" fmla="*/ 1140014 w 1318869"/>
                <a:gd name="connsiteY886" fmla="*/ 306994 h 306993"/>
                <a:gd name="connsiteX887" fmla="*/ 1141304 w 1318869"/>
                <a:gd name="connsiteY887" fmla="*/ 306994 h 306993"/>
                <a:gd name="connsiteX888" fmla="*/ 1142590 w 1318869"/>
                <a:gd name="connsiteY888" fmla="*/ 306994 h 306993"/>
                <a:gd name="connsiteX889" fmla="*/ 1143876 w 1318869"/>
                <a:gd name="connsiteY889" fmla="*/ 306994 h 306993"/>
                <a:gd name="connsiteX890" fmla="*/ 1145165 w 1318869"/>
                <a:gd name="connsiteY890" fmla="*/ 306994 h 306993"/>
                <a:gd name="connsiteX891" fmla="*/ 1146451 w 1318869"/>
                <a:gd name="connsiteY891" fmla="*/ 306994 h 306993"/>
                <a:gd name="connsiteX892" fmla="*/ 1147741 w 1318869"/>
                <a:gd name="connsiteY892" fmla="*/ 306994 h 306993"/>
                <a:gd name="connsiteX893" fmla="*/ 1149027 w 1318869"/>
                <a:gd name="connsiteY893" fmla="*/ 306994 h 306993"/>
                <a:gd name="connsiteX894" fmla="*/ 1150316 w 1318869"/>
                <a:gd name="connsiteY894" fmla="*/ 306994 h 306993"/>
                <a:gd name="connsiteX895" fmla="*/ 1151602 w 1318869"/>
                <a:gd name="connsiteY895" fmla="*/ 306994 h 306993"/>
                <a:gd name="connsiteX896" fmla="*/ 1152888 w 1318869"/>
                <a:gd name="connsiteY896" fmla="*/ 306994 h 306993"/>
                <a:gd name="connsiteX897" fmla="*/ 1154178 w 1318869"/>
                <a:gd name="connsiteY897" fmla="*/ 306994 h 306993"/>
                <a:gd name="connsiteX898" fmla="*/ 1155463 w 1318869"/>
                <a:gd name="connsiteY898" fmla="*/ 306994 h 306993"/>
                <a:gd name="connsiteX899" fmla="*/ 1156753 w 1318869"/>
                <a:gd name="connsiteY899" fmla="*/ 306994 h 306993"/>
                <a:gd name="connsiteX900" fmla="*/ 1158039 w 1318869"/>
                <a:gd name="connsiteY900" fmla="*/ 306994 h 306993"/>
                <a:gd name="connsiteX901" fmla="*/ 1159329 w 1318869"/>
                <a:gd name="connsiteY901" fmla="*/ 306994 h 306993"/>
                <a:gd name="connsiteX902" fmla="*/ 1160614 w 1318869"/>
                <a:gd name="connsiteY902" fmla="*/ 306994 h 306993"/>
                <a:gd name="connsiteX903" fmla="*/ 1161900 w 1318869"/>
                <a:gd name="connsiteY903" fmla="*/ 306994 h 306993"/>
                <a:gd name="connsiteX904" fmla="*/ 1163190 w 1318869"/>
                <a:gd name="connsiteY904" fmla="*/ 306994 h 306993"/>
                <a:gd name="connsiteX905" fmla="*/ 1164475 w 1318869"/>
                <a:gd name="connsiteY905" fmla="*/ 306994 h 306993"/>
                <a:gd name="connsiteX906" fmla="*/ 1165765 w 1318869"/>
                <a:gd name="connsiteY906" fmla="*/ 306994 h 306993"/>
                <a:gd name="connsiteX907" fmla="*/ 1167051 w 1318869"/>
                <a:gd name="connsiteY907" fmla="*/ 306994 h 306993"/>
                <a:gd name="connsiteX908" fmla="*/ 1168341 w 1318869"/>
                <a:gd name="connsiteY908" fmla="*/ 306994 h 306993"/>
                <a:gd name="connsiteX909" fmla="*/ 1169626 w 1318869"/>
                <a:gd name="connsiteY909" fmla="*/ 306994 h 306993"/>
                <a:gd name="connsiteX910" fmla="*/ 1170912 w 1318869"/>
                <a:gd name="connsiteY910" fmla="*/ 306994 h 306993"/>
                <a:gd name="connsiteX911" fmla="*/ 1172202 w 1318869"/>
                <a:gd name="connsiteY911" fmla="*/ 306994 h 306993"/>
                <a:gd name="connsiteX912" fmla="*/ 1173488 w 1318869"/>
                <a:gd name="connsiteY912" fmla="*/ 306994 h 306993"/>
                <a:gd name="connsiteX913" fmla="*/ 1174777 w 1318869"/>
                <a:gd name="connsiteY913" fmla="*/ 306994 h 306993"/>
                <a:gd name="connsiteX914" fmla="*/ 1176063 w 1318869"/>
                <a:gd name="connsiteY914" fmla="*/ 306994 h 306993"/>
                <a:gd name="connsiteX915" fmla="*/ 1177353 w 1318869"/>
                <a:gd name="connsiteY915" fmla="*/ 306994 h 306993"/>
                <a:gd name="connsiteX916" fmla="*/ 1178639 w 1318869"/>
                <a:gd name="connsiteY916" fmla="*/ 306994 h 306993"/>
                <a:gd name="connsiteX917" fmla="*/ 1179928 w 1318869"/>
                <a:gd name="connsiteY917" fmla="*/ 306994 h 306993"/>
                <a:gd name="connsiteX918" fmla="*/ 1181214 w 1318869"/>
                <a:gd name="connsiteY918" fmla="*/ 306994 h 306993"/>
                <a:gd name="connsiteX919" fmla="*/ 1182500 w 1318869"/>
                <a:gd name="connsiteY919" fmla="*/ 306994 h 306993"/>
                <a:gd name="connsiteX920" fmla="*/ 1183790 w 1318869"/>
                <a:gd name="connsiteY920" fmla="*/ 306994 h 306993"/>
                <a:gd name="connsiteX921" fmla="*/ 1185075 w 1318869"/>
                <a:gd name="connsiteY921" fmla="*/ 306994 h 306993"/>
                <a:gd name="connsiteX922" fmla="*/ 1186365 w 1318869"/>
                <a:gd name="connsiteY922" fmla="*/ 306994 h 306993"/>
                <a:gd name="connsiteX923" fmla="*/ 1187651 w 1318869"/>
                <a:gd name="connsiteY923" fmla="*/ 306994 h 306993"/>
                <a:gd name="connsiteX924" fmla="*/ 1188941 w 1318869"/>
                <a:gd name="connsiteY924" fmla="*/ 306994 h 306993"/>
                <a:gd name="connsiteX925" fmla="*/ 1190226 w 1318869"/>
                <a:gd name="connsiteY925" fmla="*/ 306994 h 306993"/>
                <a:gd name="connsiteX926" fmla="*/ 1191512 w 1318869"/>
                <a:gd name="connsiteY926" fmla="*/ 306994 h 306993"/>
                <a:gd name="connsiteX927" fmla="*/ 1192802 w 1318869"/>
                <a:gd name="connsiteY927" fmla="*/ 306994 h 306993"/>
                <a:gd name="connsiteX928" fmla="*/ 1194088 w 1318869"/>
                <a:gd name="connsiteY928" fmla="*/ 306994 h 306993"/>
                <a:gd name="connsiteX929" fmla="*/ 1195377 w 1318869"/>
                <a:gd name="connsiteY929" fmla="*/ 306994 h 306993"/>
                <a:gd name="connsiteX930" fmla="*/ 1196663 w 1318869"/>
                <a:gd name="connsiteY930" fmla="*/ 306994 h 306993"/>
                <a:gd name="connsiteX931" fmla="*/ 1197953 w 1318869"/>
                <a:gd name="connsiteY931" fmla="*/ 306994 h 306993"/>
                <a:gd name="connsiteX932" fmla="*/ 1199239 w 1318869"/>
                <a:gd name="connsiteY932" fmla="*/ 306994 h 306993"/>
                <a:gd name="connsiteX933" fmla="*/ 1200524 w 1318869"/>
                <a:gd name="connsiteY933" fmla="*/ 306994 h 306993"/>
                <a:gd name="connsiteX934" fmla="*/ 1201814 w 1318869"/>
                <a:gd name="connsiteY934" fmla="*/ 306994 h 306993"/>
                <a:gd name="connsiteX935" fmla="*/ 1203100 w 1318869"/>
                <a:gd name="connsiteY935" fmla="*/ 306994 h 306993"/>
                <a:gd name="connsiteX936" fmla="*/ 1204390 w 1318869"/>
                <a:gd name="connsiteY936" fmla="*/ 306994 h 306993"/>
                <a:gd name="connsiteX937" fmla="*/ 1205675 w 1318869"/>
                <a:gd name="connsiteY937" fmla="*/ 306994 h 306993"/>
                <a:gd name="connsiteX938" fmla="*/ 1206965 w 1318869"/>
                <a:gd name="connsiteY938" fmla="*/ 306994 h 306993"/>
                <a:gd name="connsiteX939" fmla="*/ 1208251 w 1318869"/>
                <a:gd name="connsiteY939" fmla="*/ 306994 h 306993"/>
                <a:gd name="connsiteX940" fmla="*/ 1209536 w 1318869"/>
                <a:gd name="connsiteY940" fmla="*/ 306994 h 306993"/>
                <a:gd name="connsiteX941" fmla="*/ 1210826 w 1318869"/>
                <a:gd name="connsiteY941" fmla="*/ 306994 h 306993"/>
                <a:gd name="connsiteX942" fmla="*/ 1212112 w 1318869"/>
                <a:gd name="connsiteY942" fmla="*/ 306994 h 306993"/>
                <a:gd name="connsiteX943" fmla="*/ 1213402 w 1318869"/>
                <a:gd name="connsiteY943" fmla="*/ 306994 h 306993"/>
                <a:gd name="connsiteX944" fmla="*/ 1214687 w 1318869"/>
                <a:gd name="connsiteY944" fmla="*/ 306994 h 306993"/>
                <a:gd name="connsiteX945" fmla="*/ 1215977 w 1318869"/>
                <a:gd name="connsiteY945" fmla="*/ 306994 h 306993"/>
                <a:gd name="connsiteX946" fmla="*/ 1217263 w 1318869"/>
                <a:gd name="connsiteY946" fmla="*/ 306994 h 306993"/>
                <a:gd name="connsiteX947" fmla="*/ 1218553 w 1318869"/>
                <a:gd name="connsiteY947" fmla="*/ 306994 h 306993"/>
                <a:gd name="connsiteX948" fmla="*/ 1219838 w 1318869"/>
                <a:gd name="connsiteY948" fmla="*/ 306994 h 306993"/>
                <a:gd name="connsiteX949" fmla="*/ 1221124 w 1318869"/>
                <a:gd name="connsiteY949" fmla="*/ 306994 h 306993"/>
                <a:gd name="connsiteX950" fmla="*/ 1222414 w 1318869"/>
                <a:gd name="connsiteY950" fmla="*/ 306994 h 306993"/>
                <a:gd name="connsiteX951" fmla="*/ 1223700 w 1318869"/>
                <a:gd name="connsiteY951" fmla="*/ 306994 h 306993"/>
                <a:gd name="connsiteX952" fmla="*/ 1224989 w 1318869"/>
                <a:gd name="connsiteY952" fmla="*/ 306994 h 306993"/>
                <a:gd name="connsiteX953" fmla="*/ 1226275 w 1318869"/>
                <a:gd name="connsiteY953" fmla="*/ 306994 h 306993"/>
                <a:gd name="connsiteX954" fmla="*/ 1227565 w 1318869"/>
                <a:gd name="connsiteY954" fmla="*/ 306994 h 306993"/>
                <a:gd name="connsiteX955" fmla="*/ 1228851 w 1318869"/>
                <a:gd name="connsiteY955" fmla="*/ 306994 h 306993"/>
                <a:gd name="connsiteX956" fmla="*/ 1230136 w 1318869"/>
                <a:gd name="connsiteY956" fmla="*/ 306994 h 306993"/>
                <a:gd name="connsiteX957" fmla="*/ 1231426 w 1318869"/>
                <a:gd name="connsiteY957" fmla="*/ 306994 h 306993"/>
                <a:gd name="connsiteX958" fmla="*/ 1232712 w 1318869"/>
                <a:gd name="connsiteY958" fmla="*/ 306994 h 306993"/>
                <a:gd name="connsiteX959" fmla="*/ 1234002 w 1318869"/>
                <a:gd name="connsiteY959" fmla="*/ 306994 h 306993"/>
                <a:gd name="connsiteX960" fmla="*/ 1235287 w 1318869"/>
                <a:gd name="connsiteY960" fmla="*/ 306994 h 306993"/>
                <a:gd name="connsiteX961" fmla="*/ 1236577 w 1318869"/>
                <a:gd name="connsiteY961" fmla="*/ 306994 h 306993"/>
                <a:gd name="connsiteX962" fmla="*/ 1237863 w 1318869"/>
                <a:gd name="connsiteY962" fmla="*/ 306994 h 306993"/>
                <a:gd name="connsiteX963" fmla="*/ 1239149 w 1318869"/>
                <a:gd name="connsiteY963" fmla="*/ 306994 h 306993"/>
                <a:gd name="connsiteX964" fmla="*/ 1240438 w 1318869"/>
                <a:gd name="connsiteY964" fmla="*/ 306994 h 306993"/>
                <a:gd name="connsiteX965" fmla="*/ 1241724 w 1318869"/>
                <a:gd name="connsiteY965" fmla="*/ 306994 h 306993"/>
                <a:gd name="connsiteX966" fmla="*/ 1243014 w 1318869"/>
                <a:gd name="connsiteY966" fmla="*/ 306994 h 306993"/>
                <a:gd name="connsiteX967" fmla="*/ 1244300 w 1318869"/>
                <a:gd name="connsiteY967" fmla="*/ 306994 h 306993"/>
                <a:gd name="connsiteX968" fmla="*/ 1245589 w 1318869"/>
                <a:gd name="connsiteY968" fmla="*/ 306994 h 306993"/>
                <a:gd name="connsiteX969" fmla="*/ 1246875 w 1318869"/>
                <a:gd name="connsiteY969" fmla="*/ 306994 h 306993"/>
                <a:gd name="connsiteX970" fmla="*/ 1248161 w 1318869"/>
                <a:gd name="connsiteY970" fmla="*/ 306994 h 306993"/>
                <a:gd name="connsiteX971" fmla="*/ 1249451 w 1318869"/>
                <a:gd name="connsiteY971" fmla="*/ 306994 h 306993"/>
                <a:gd name="connsiteX972" fmla="*/ 1250736 w 1318869"/>
                <a:gd name="connsiteY972" fmla="*/ 306994 h 306993"/>
                <a:gd name="connsiteX973" fmla="*/ 1252026 w 1318869"/>
                <a:gd name="connsiteY973" fmla="*/ 306994 h 306993"/>
                <a:gd name="connsiteX974" fmla="*/ 1253312 w 1318869"/>
                <a:gd name="connsiteY974" fmla="*/ 306994 h 306993"/>
                <a:gd name="connsiteX975" fmla="*/ 1254602 w 1318869"/>
                <a:gd name="connsiteY975" fmla="*/ 306994 h 306993"/>
                <a:gd name="connsiteX976" fmla="*/ 1255887 w 1318869"/>
                <a:gd name="connsiteY976" fmla="*/ 306994 h 306993"/>
                <a:gd name="connsiteX977" fmla="*/ 1257173 w 1318869"/>
                <a:gd name="connsiteY977" fmla="*/ 306994 h 306993"/>
                <a:gd name="connsiteX978" fmla="*/ 1258463 w 1318869"/>
                <a:gd name="connsiteY978" fmla="*/ 306994 h 306993"/>
                <a:gd name="connsiteX979" fmla="*/ 1259748 w 1318869"/>
                <a:gd name="connsiteY979" fmla="*/ 306994 h 306993"/>
                <a:gd name="connsiteX980" fmla="*/ 1261038 w 1318869"/>
                <a:gd name="connsiteY980" fmla="*/ 306994 h 306993"/>
                <a:gd name="connsiteX981" fmla="*/ 1262324 w 1318869"/>
                <a:gd name="connsiteY981" fmla="*/ 306994 h 306993"/>
                <a:gd name="connsiteX982" fmla="*/ 1263614 w 1318869"/>
                <a:gd name="connsiteY982" fmla="*/ 306994 h 306993"/>
                <a:gd name="connsiteX983" fmla="*/ 1264899 w 1318869"/>
                <a:gd name="connsiteY983" fmla="*/ 306994 h 306993"/>
                <a:gd name="connsiteX984" fmla="*/ 1266185 w 1318869"/>
                <a:gd name="connsiteY984" fmla="*/ 306994 h 306993"/>
                <a:gd name="connsiteX985" fmla="*/ 1267475 w 1318869"/>
                <a:gd name="connsiteY985" fmla="*/ 306994 h 306993"/>
                <a:gd name="connsiteX986" fmla="*/ 1268761 w 1318869"/>
                <a:gd name="connsiteY986" fmla="*/ 306994 h 306993"/>
                <a:gd name="connsiteX987" fmla="*/ 1270050 w 1318869"/>
                <a:gd name="connsiteY987" fmla="*/ 306994 h 306993"/>
                <a:gd name="connsiteX988" fmla="*/ 1271336 w 1318869"/>
                <a:gd name="connsiteY988" fmla="*/ 306994 h 306993"/>
                <a:gd name="connsiteX989" fmla="*/ 1272626 w 1318869"/>
                <a:gd name="connsiteY989" fmla="*/ 306994 h 306993"/>
                <a:gd name="connsiteX990" fmla="*/ 1273912 w 1318869"/>
                <a:gd name="connsiteY990" fmla="*/ 306994 h 306993"/>
                <a:gd name="connsiteX991" fmla="*/ 1275197 w 1318869"/>
                <a:gd name="connsiteY991" fmla="*/ 306994 h 306993"/>
                <a:gd name="connsiteX992" fmla="*/ 1276487 w 1318869"/>
                <a:gd name="connsiteY992" fmla="*/ 306994 h 306993"/>
                <a:gd name="connsiteX993" fmla="*/ 1277773 w 1318869"/>
                <a:gd name="connsiteY993" fmla="*/ 306994 h 306993"/>
                <a:gd name="connsiteX994" fmla="*/ 1279063 w 1318869"/>
                <a:gd name="connsiteY994" fmla="*/ 306994 h 306993"/>
                <a:gd name="connsiteX995" fmla="*/ 1280348 w 1318869"/>
                <a:gd name="connsiteY995" fmla="*/ 306994 h 306993"/>
                <a:gd name="connsiteX996" fmla="*/ 1281638 w 1318869"/>
                <a:gd name="connsiteY996" fmla="*/ 306994 h 306993"/>
                <a:gd name="connsiteX997" fmla="*/ 1282924 w 1318869"/>
                <a:gd name="connsiteY997" fmla="*/ 306994 h 306993"/>
                <a:gd name="connsiteX998" fmla="*/ 1284210 w 1318869"/>
                <a:gd name="connsiteY998" fmla="*/ 306994 h 306993"/>
                <a:gd name="connsiteX999" fmla="*/ 1285499 w 1318869"/>
                <a:gd name="connsiteY999" fmla="*/ 306994 h 306993"/>
                <a:gd name="connsiteX1000" fmla="*/ 1286785 w 1318869"/>
                <a:gd name="connsiteY1000" fmla="*/ 304184 h 306993"/>
                <a:gd name="connsiteX1001" fmla="*/ 1288075 w 1318869"/>
                <a:gd name="connsiteY1001" fmla="*/ 306994 h 306993"/>
                <a:gd name="connsiteX1002" fmla="*/ 1289361 w 1318869"/>
                <a:gd name="connsiteY1002" fmla="*/ 306994 h 306993"/>
                <a:gd name="connsiteX1003" fmla="*/ 1290650 w 1318869"/>
                <a:gd name="connsiteY1003" fmla="*/ 306994 h 306993"/>
                <a:gd name="connsiteX1004" fmla="*/ 1291936 w 1318869"/>
                <a:gd name="connsiteY1004" fmla="*/ 306994 h 306993"/>
                <a:gd name="connsiteX1005" fmla="*/ 1293222 w 1318869"/>
                <a:gd name="connsiteY1005" fmla="*/ 306994 h 306993"/>
                <a:gd name="connsiteX1006" fmla="*/ 1294512 w 1318869"/>
                <a:gd name="connsiteY1006" fmla="*/ 306994 h 306993"/>
                <a:gd name="connsiteX1007" fmla="*/ 1295797 w 1318869"/>
                <a:gd name="connsiteY1007" fmla="*/ 306994 h 306993"/>
                <a:gd name="connsiteX1008" fmla="*/ 1297087 w 1318869"/>
                <a:gd name="connsiteY1008" fmla="*/ 306994 h 306993"/>
                <a:gd name="connsiteX1009" fmla="*/ 1298373 w 1318869"/>
                <a:gd name="connsiteY1009" fmla="*/ 306057 h 306993"/>
                <a:gd name="connsiteX1010" fmla="*/ 1299663 w 1318869"/>
                <a:gd name="connsiteY1010" fmla="*/ 306994 h 306993"/>
                <a:gd name="connsiteX1011" fmla="*/ 1300948 w 1318869"/>
                <a:gd name="connsiteY1011" fmla="*/ 306994 h 306993"/>
                <a:gd name="connsiteX1012" fmla="*/ 1302234 w 1318869"/>
                <a:gd name="connsiteY1012" fmla="*/ 306994 h 306993"/>
                <a:gd name="connsiteX1013" fmla="*/ 1303524 w 1318869"/>
                <a:gd name="connsiteY1013" fmla="*/ 306994 h 306993"/>
                <a:gd name="connsiteX1014" fmla="*/ 1304809 w 1318869"/>
                <a:gd name="connsiteY1014" fmla="*/ 306994 h 306993"/>
                <a:gd name="connsiteX1015" fmla="*/ 1306099 w 1318869"/>
                <a:gd name="connsiteY1015" fmla="*/ 306994 h 306993"/>
                <a:gd name="connsiteX1016" fmla="*/ 1307385 w 1318869"/>
                <a:gd name="connsiteY1016" fmla="*/ 306994 h 306993"/>
                <a:gd name="connsiteX1017" fmla="*/ 1308675 w 1318869"/>
                <a:gd name="connsiteY1017" fmla="*/ 306994 h 306993"/>
                <a:gd name="connsiteX1018" fmla="*/ 1309960 w 1318869"/>
                <a:gd name="connsiteY1018" fmla="*/ 306994 h 306993"/>
                <a:gd name="connsiteX1019" fmla="*/ 1311246 w 1318869"/>
                <a:gd name="connsiteY1019" fmla="*/ 306994 h 306993"/>
                <a:gd name="connsiteX1020" fmla="*/ 1312536 w 1318869"/>
                <a:gd name="connsiteY1020" fmla="*/ 306994 h 306993"/>
                <a:gd name="connsiteX1021" fmla="*/ 1313822 w 1318869"/>
                <a:gd name="connsiteY1021" fmla="*/ 306994 h 306993"/>
                <a:gd name="connsiteX1022" fmla="*/ 1315111 w 1318869"/>
                <a:gd name="connsiteY1022" fmla="*/ 306994 h 306993"/>
                <a:gd name="connsiteX1023" fmla="*/ 1316397 w 1318869"/>
                <a:gd name="connsiteY1023" fmla="*/ 306994 h 306993"/>
                <a:gd name="connsiteX1024" fmla="*/ 1317687 w 1318869"/>
                <a:gd name="connsiteY1024" fmla="*/ 306994 h 306993"/>
                <a:gd name="connsiteX1025" fmla="*/ 1318870 w 1318869"/>
                <a:gd name="connsiteY1025" fmla="*/ 306994 h 30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306993">
                  <a:moveTo>
                    <a:pt x="0" y="306994"/>
                  </a:moveTo>
                  <a:lnTo>
                    <a:pt x="608" y="306994"/>
                  </a:lnTo>
                  <a:lnTo>
                    <a:pt x="1898" y="306994"/>
                  </a:lnTo>
                  <a:lnTo>
                    <a:pt x="3183" y="306994"/>
                  </a:lnTo>
                  <a:lnTo>
                    <a:pt x="4469" y="306994"/>
                  </a:lnTo>
                  <a:lnTo>
                    <a:pt x="5759" y="306994"/>
                  </a:lnTo>
                  <a:lnTo>
                    <a:pt x="7045" y="306994"/>
                  </a:lnTo>
                  <a:lnTo>
                    <a:pt x="8334" y="306994"/>
                  </a:lnTo>
                  <a:lnTo>
                    <a:pt x="9620" y="306994"/>
                  </a:lnTo>
                  <a:lnTo>
                    <a:pt x="10910" y="306994"/>
                  </a:lnTo>
                  <a:lnTo>
                    <a:pt x="12196" y="306994"/>
                  </a:lnTo>
                  <a:lnTo>
                    <a:pt x="13481" y="306994"/>
                  </a:lnTo>
                  <a:lnTo>
                    <a:pt x="14771" y="306994"/>
                  </a:lnTo>
                  <a:lnTo>
                    <a:pt x="16057" y="306994"/>
                  </a:lnTo>
                  <a:lnTo>
                    <a:pt x="17347" y="305121"/>
                  </a:lnTo>
                  <a:lnTo>
                    <a:pt x="18632" y="306994"/>
                  </a:lnTo>
                  <a:lnTo>
                    <a:pt x="19922" y="306994"/>
                  </a:lnTo>
                  <a:lnTo>
                    <a:pt x="21208" y="306057"/>
                  </a:lnTo>
                  <a:lnTo>
                    <a:pt x="22494" y="306994"/>
                  </a:lnTo>
                  <a:lnTo>
                    <a:pt x="23783" y="306994"/>
                  </a:lnTo>
                  <a:lnTo>
                    <a:pt x="25069" y="306994"/>
                  </a:lnTo>
                  <a:lnTo>
                    <a:pt x="26359" y="306994"/>
                  </a:lnTo>
                  <a:lnTo>
                    <a:pt x="27645" y="306057"/>
                  </a:lnTo>
                  <a:lnTo>
                    <a:pt x="28934" y="305121"/>
                  </a:lnTo>
                  <a:lnTo>
                    <a:pt x="30220" y="306057"/>
                  </a:lnTo>
                  <a:lnTo>
                    <a:pt x="31506" y="306994"/>
                  </a:lnTo>
                  <a:lnTo>
                    <a:pt x="32796" y="306994"/>
                  </a:lnTo>
                  <a:lnTo>
                    <a:pt x="34081" y="306994"/>
                  </a:lnTo>
                  <a:lnTo>
                    <a:pt x="35371" y="306994"/>
                  </a:lnTo>
                  <a:lnTo>
                    <a:pt x="36657" y="305121"/>
                  </a:lnTo>
                  <a:lnTo>
                    <a:pt x="37947" y="306994"/>
                  </a:lnTo>
                  <a:lnTo>
                    <a:pt x="39232" y="306994"/>
                  </a:lnTo>
                  <a:lnTo>
                    <a:pt x="40518" y="306994"/>
                  </a:lnTo>
                  <a:lnTo>
                    <a:pt x="41808" y="306994"/>
                  </a:lnTo>
                  <a:lnTo>
                    <a:pt x="43093" y="306994"/>
                  </a:lnTo>
                  <a:lnTo>
                    <a:pt x="44383" y="306994"/>
                  </a:lnTo>
                  <a:lnTo>
                    <a:pt x="45669" y="306994"/>
                  </a:lnTo>
                  <a:lnTo>
                    <a:pt x="46959" y="306994"/>
                  </a:lnTo>
                  <a:lnTo>
                    <a:pt x="48244" y="306994"/>
                  </a:lnTo>
                  <a:lnTo>
                    <a:pt x="49534" y="302315"/>
                  </a:lnTo>
                  <a:lnTo>
                    <a:pt x="50820" y="306057"/>
                  </a:lnTo>
                  <a:lnTo>
                    <a:pt x="52106" y="306057"/>
                  </a:lnTo>
                  <a:lnTo>
                    <a:pt x="53395" y="306057"/>
                  </a:lnTo>
                  <a:lnTo>
                    <a:pt x="54681" y="306057"/>
                  </a:lnTo>
                  <a:lnTo>
                    <a:pt x="55971" y="306057"/>
                  </a:lnTo>
                  <a:lnTo>
                    <a:pt x="57257" y="304184"/>
                  </a:lnTo>
                  <a:lnTo>
                    <a:pt x="58546" y="305121"/>
                  </a:lnTo>
                  <a:lnTo>
                    <a:pt x="59832" y="305121"/>
                  </a:lnTo>
                  <a:lnTo>
                    <a:pt x="61118" y="306994"/>
                  </a:lnTo>
                  <a:lnTo>
                    <a:pt x="62408" y="306994"/>
                  </a:lnTo>
                  <a:lnTo>
                    <a:pt x="63693" y="305121"/>
                  </a:lnTo>
                  <a:lnTo>
                    <a:pt x="64983" y="306057"/>
                  </a:lnTo>
                  <a:lnTo>
                    <a:pt x="66269" y="305121"/>
                  </a:lnTo>
                  <a:lnTo>
                    <a:pt x="67559" y="306994"/>
                  </a:lnTo>
                  <a:lnTo>
                    <a:pt x="68844" y="305121"/>
                  </a:lnTo>
                  <a:lnTo>
                    <a:pt x="70130" y="306057"/>
                  </a:lnTo>
                  <a:lnTo>
                    <a:pt x="71420" y="305121"/>
                  </a:lnTo>
                  <a:lnTo>
                    <a:pt x="72706" y="303252"/>
                  </a:lnTo>
                  <a:lnTo>
                    <a:pt x="73995" y="306057"/>
                  </a:lnTo>
                  <a:lnTo>
                    <a:pt x="75281" y="301379"/>
                  </a:lnTo>
                  <a:lnTo>
                    <a:pt x="76571" y="300442"/>
                  </a:lnTo>
                  <a:lnTo>
                    <a:pt x="77857" y="304184"/>
                  </a:lnTo>
                  <a:lnTo>
                    <a:pt x="79142" y="301379"/>
                  </a:lnTo>
                  <a:lnTo>
                    <a:pt x="80432" y="306994"/>
                  </a:lnTo>
                  <a:lnTo>
                    <a:pt x="81718" y="304184"/>
                  </a:lnTo>
                  <a:lnTo>
                    <a:pt x="83008" y="303252"/>
                  </a:lnTo>
                  <a:lnTo>
                    <a:pt x="84293" y="306057"/>
                  </a:lnTo>
                  <a:lnTo>
                    <a:pt x="85583" y="306057"/>
                  </a:lnTo>
                  <a:lnTo>
                    <a:pt x="86869" y="306057"/>
                  </a:lnTo>
                  <a:lnTo>
                    <a:pt x="88154" y="306994"/>
                  </a:lnTo>
                  <a:lnTo>
                    <a:pt x="89444" y="306057"/>
                  </a:lnTo>
                  <a:lnTo>
                    <a:pt x="90730" y="305121"/>
                  </a:lnTo>
                  <a:lnTo>
                    <a:pt x="92020" y="301379"/>
                  </a:lnTo>
                  <a:lnTo>
                    <a:pt x="93305" y="306057"/>
                  </a:lnTo>
                  <a:lnTo>
                    <a:pt x="94595" y="306057"/>
                  </a:lnTo>
                  <a:lnTo>
                    <a:pt x="95881" y="306994"/>
                  </a:lnTo>
                  <a:lnTo>
                    <a:pt x="97167" y="306057"/>
                  </a:lnTo>
                  <a:lnTo>
                    <a:pt x="98456" y="306057"/>
                  </a:lnTo>
                  <a:lnTo>
                    <a:pt x="99742" y="305121"/>
                  </a:lnTo>
                  <a:lnTo>
                    <a:pt x="101032" y="304184"/>
                  </a:lnTo>
                  <a:lnTo>
                    <a:pt x="102318" y="303252"/>
                  </a:lnTo>
                  <a:lnTo>
                    <a:pt x="103607" y="305121"/>
                  </a:lnTo>
                  <a:lnTo>
                    <a:pt x="104893" y="306057"/>
                  </a:lnTo>
                  <a:lnTo>
                    <a:pt x="106179" y="304184"/>
                  </a:lnTo>
                  <a:lnTo>
                    <a:pt x="107469" y="305121"/>
                  </a:lnTo>
                  <a:lnTo>
                    <a:pt x="108754" y="305121"/>
                  </a:lnTo>
                  <a:lnTo>
                    <a:pt x="110044" y="306057"/>
                  </a:lnTo>
                  <a:lnTo>
                    <a:pt x="111330" y="306057"/>
                  </a:lnTo>
                  <a:lnTo>
                    <a:pt x="112620" y="301379"/>
                  </a:lnTo>
                  <a:lnTo>
                    <a:pt x="113905" y="303252"/>
                  </a:lnTo>
                  <a:lnTo>
                    <a:pt x="115191" y="306057"/>
                  </a:lnTo>
                  <a:lnTo>
                    <a:pt x="116481" y="306057"/>
                  </a:lnTo>
                  <a:lnTo>
                    <a:pt x="117767" y="304184"/>
                  </a:lnTo>
                  <a:lnTo>
                    <a:pt x="119056" y="294827"/>
                  </a:lnTo>
                  <a:lnTo>
                    <a:pt x="120342" y="302315"/>
                  </a:lnTo>
                  <a:lnTo>
                    <a:pt x="121632" y="305121"/>
                  </a:lnTo>
                  <a:lnTo>
                    <a:pt x="122918" y="306994"/>
                  </a:lnTo>
                  <a:lnTo>
                    <a:pt x="124203" y="305121"/>
                  </a:lnTo>
                  <a:lnTo>
                    <a:pt x="125493" y="306057"/>
                  </a:lnTo>
                  <a:lnTo>
                    <a:pt x="126779" y="305121"/>
                  </a:lnTo>
                  <a:lnTo>
                    <a:pt x="128069" y="304184"/>
                  </a:lnTo>
                  <a:lnTo>
                    <a:pt x="129354" y="303252"/>
                  </a:lnTo>
                  <a:lnTo>
                    <a:pt x="130644" y="306057"/>
                  </a:lnTo>
                  <a:lnTo>
                    <a:pt x="131930" y="306994"/>
                  </a:lnTo>
                  <a:lnTo>
                    <a:pt x="133215" y="306057"/>
                  </a:lnTo>
                  <a:lnTo>
                    <a:pt x="134505" y="304184"/>
                  </a:lnTo>
                  <a:lnTo>
                    <a:pt x="135791" y="291081"/>
                  </a:lnTo>
                  <a:lnTo>
                    <a:pt x="137081" y="299506"/>
                  </a:lnTo>
                  <a:lnTo>
                    <a:pt x="138366" y="294827"/>
                  </a:lnTo>
                  <a:lnTo>
                    <a:pt x="139656" y="298569"/>
                  </a:lnTo>
                  <a:lnTo>
                    <a:pt x="140942" y="304184"/>
                  </a:lnTo>
                  <a:lnTo>
                    <a:pt x="142228" y="303252"/>
                  </a:lnTo>
                  <a:lnTo>
                    <a:pt x="143517" y="304184"/>
                  </a:lnTo>
                  <a:lnTo>
                    <a:pt x="144803" y="302315"/>
                  </a:lnTo>
                  <a:lnTo>
                    <a:pt x="146093" y="298569"/>
                  </a:lnTo>
                  <a:lnTo>
                    <a:pt x="147379" y="301379"/>
                  </a:lnTo>
                  <a:lnTo>
                    <a:pt x="148668" y="305121"/>
                  </a:lnTo>
                  <a:lnTo>
                    <a:pt x="149954" y="304184"/>
                  </a:lnTo>
                  <a:lnTo>
                    <a:pt x="151240" y="302315"/>
                  </a:lnTo>
                  <a:lnTo>
                    <a:pt x="152530" y="301379"/>
                  </a:lnTo>
                  <a:lnTo>
                    <a:pt x="153815" y="298569"/>
                  </a:lnTo>
                  <a:lnTo>
                    <a:pt x="155105" y="294827"/>
                  </a:lnTo>
                  <a:lnTo>
                    <a:pt x="156391" y="295764"/>
                  </a:lnTo>
                  <a:lnTo>
                    <a:pt x="157681" y="302315"/>
                  </a:lnTo>
                  <a:lnTo>
                    <a:pt x="158966" y="297633"/>
                  </a:lnTo>
                  <a:lnTo>
                    <a:pt x="160252" y="302315"/>
                  </a:lnTo>
                  <a:lnTo>
                    <a:pt x="161542" y="302315"/>
                  </a:lnTo>
                  <a:lnTo>
                    <a:pt x="162828" y="303252"/>
                  </a:lnTo>
                  <a:lnTo>
                    <a:pt x="164117" y="300442"/>
                  </a:lnTo>
                  <a:lnTo>
                    <a:pt x="165403" y="295764"/>
                  </a:lnTo>
                  <a:lnTo>
                    <a:pt x="166693" y="294827"/>
                  </a:lnTo>
                  <a:lnTo>
                    <a:pt x="167979" y="301379"/>
                  </a:lnTo>
                  <a:lnTo>
                    <a:pt x="169264" y="302315"/>
                  </a:lnTo>
                  <a:lnTo>
                    <a:pt x="170554" y="298569"/>
                  </a:lnTo>
                  <a:lnTo>
                    <a:pt x="171840" y="302315"/>
                  </a:lnTo>
                  <a:lnTo>
                    <a:pt x="173130" y="300442"/>
                  </a:lnTo>
                  <a:lnTo>
                    <a:pt x="174415" y="302315"/>
                  </a:lnTo>
                  <a:lnTo>
                    <a:pt x="175705" y="300442"/>
                  </a:lnTo>
                  <a:lnTo>
                    <a:pt x="176991" y="296700"/>
                  </a:lnTo>
                  <a:lnTo>
                    <a:pt x="178281" y="301379"/>
                  </a:lnTo>
                  <a:lnTo>
                    <a:pt x="179566" y="300442"/>
                  </a:lnTo>
                  <a:lnTo>
                    <a:pt x="180852" y="301379"/>
                  </a:lnTo>
                  <a:lnTo>
                    <a:pt x="182142" y="301379"/>
                  </a:lnTo>
                  <a:lnTo>
                    <a:pt x="183427" y="298569"/>
                  </a:lnTo>
                  <a:lnTo>
                    <a:pt x="184717" y="303252"/>
                  </a:lnTo>
                  <a:lnTo>
                    <a:pt x="186003" y="298569"/>
                  </a:lnTo>
                  <a:lnTo>
                    <a:pt x="187293" y="305121"/>
                  </a:lnTo>
                  <a:lnTo>
                    <a:pt x="188578" y="303252"/>
                  </a:lnTo>
                  <a:lnTo>
                    <a:pt x="189864" y="298569"/>
                  </a:lnTo>
                  <a:lnTo>
                    <a:pt x="191154" y="303252"/>
                  </a:lnTo>
                  <a:lnTo>
                    <a:pt x="192440" y="299506"/>
                  </a:lnTo>
                  <a:lnTo>
                    <a:pt x="193729" y="296700"/>
                  </a:lnTo>
                  <a:lnTo>
                    <a:pt x="195015" y="296700"/>
                  </a:lnTo>
                  <a:lnTo>
                    <a:pt x="196305" y="299506"/>
                  </a:lnTo>
                  <a:lnTo>
                    <a:pt x="197591" y="293890"/>
                  </a:lnTo>
                  <a:lnTo>
                    <a:pt x="198876" y="300442"/>
                  </a:lnTo>
                  <a:lnTo>
                    <a:pt x="200166" y="292017"/>
                  </a:lnTo>
                  <a:lnTo>
                    <a:pt x="201452" y="297633"/>
                  </a:lnTo>
                  <a:lnTo>
                    <a:pt x="202742" y="302315"/>
                  </a:lnTo>
                  <a:lnTo>
                    <a:pt x="204027" y="296700"/>
                  </a:lnTo>
                  <a:lnTo>
                    <a:pt x="205317" y="303252"/>
                  </a:lnTo>
                  <a:lnTo>
                    <a:pt x="206603" y="292017"/>
                  </a:lnTo>
                  <a:lnTo>
                    <a:pt x="207889" y="285466"/>
                  </a:lnTo>
                  <a:lnTo>
                    <a:pt x="209178" y="280787"/>
                  </a:lnTo>
                  <a:lnTo>
                    <a:pt x="210464" y="286402"/>
                  </a:lnTo>
                  <a:lnTo>
                    <a:pt x="211754" y="293890"/>
                  </a:lnTo>
                  <a:lnTo>
                    <a:pt x="213040" y="297633"/>
                  </a:lnTo>
                  <a:lnTo>
                    <a:pt x="214329" y="292017"/>
                  </a:lnTo>
                  <a:lnTo>
                    <a:pt x="215615" y="288275"/>
                  </a:lnTo>
                  <a:lnTo>
                    <a:pt x="216901" y="294827"/>
                  </a:lnTo>
                  <a:lnTo>
                    <a:pt x="218191" y="299506"/>
                  </a:lnTo>
                  <a:lnTo>
                    <a:pt x="219476" y="300442"/>
                  </a:lnTo>
                  <a:lnTo>
                    <a:pt x="220766" y="298569"/>
                  </a:lnTo>
                  <a:lnTo>
                    <a:pt x="222052" y="297633"/>
                  </a:lnTo>
                  <a:lnTo>
                    <a:pt x="223342" y="298569"/>
                  </a:lnTo>
                  <a:lnTo>
                    <a:pt x="224627" y="280787"/>
                  </a:lnTo>
                  <a:lnTo>
                    <a:pt x="225913" y="283597"/>
                  </a:lnTo>
                  <a:lnTo>
                    <a:pt x="227203" y="287339"/>
                  </a:lnTo>
                  <a:lnTo>
                    <a:pt x="228488" y="264874"/>
                  </a:lnTo>
                  <a:lnTo>
                    <a:pt x="229778" y="276108"/>
                  </a:lnTo>
                  <a:lnTo>
                    <a:pt x="231064" y="281724"/>
                  </a:lnTo>
                  <a:lnTo>
                    <a:pt x="232354" y="287339"/>
                  </a:lnTo>
                  <a:lnTo>
                    <a:pt x="233639" y="277045"/>
                  </a:lnTo>
                  <a:lnTo>
                    <a:pt x="234925" y="270493"/>
                  </a:lnTo>
                  <a:lnTo>
                    <a:pt x="236215" y="274235"/>
                  </a:lnTo>
                  <a:lnTo>
                    <a:pt x="237501" y="282660"/>
                  </a:lnTo>
                  <a:lnTo>
                    <a:pt x="238790" y="295764"/>
                  </a:lnTo>
                  <a:lnTo>
                    <a:pt x="240076" y="287339"/>
                  </a:lnTo>
                  <a:lnTo>
                    <a:pt x="241366" y="291081"/>
                  </a:lnTo>
                  <a:lnTo>
                    <a:pt x="242652" y="282660"/>
                  </a:lnTo>
                  <a:lnTo>
                    <a:pt x="243937" y="272362"/>
                  </a:lnTo>
                  <a:lnTo>
                    <a:pt x="245227" y="273299"/>
                  </a:lnTo>
                  <a:lnTo>
                    <a:pt x="246513" y="270493"/>
                  </a:lnTo>
                  <a:lnTo>
                    <a:pt x="247803" y="296700"/>
                  </a:lnTo>
                  <a:lnTo>
                    <a:pt x="249088" y="276108"/>
                  </a:lnTo>
                  <a:lnTo>
                    <a:pt x="250378" y="273299"/>
                  </a:lnTo>
                  <a:lnTo>
                    <a:pt x="251664" y="251771"/>
                  </a:lnTo>
                  <a:lnTo>
                    <a:pt x="252950" y="240540"/>
                  </a:lnTo>
                  <a:lnTo>
                    <a:pt x="254239" y="177833"/>
                  </a:lnTo>
                  <a:lnTo>
                    <a:pt x="255525" y="212460"/>
                  </a:lnTo>
                  <a:lnTo>
                    <a:pt x="256815" y="245219"/>
                  </a:lnTo>
                  <a:lnTo>
                    <a:pt x="258101" y="263942"/>
                  </a:lnTo>
                  <a:lnTo>
                    <a:pt x="259390" y="212460"/>
                  </a:lnTo>
                  <a:lnTo>
                    <a:pt x="260676" y="236798"/>
                  </a:lnTo>
                  <a:lnTo>
                    <a:pt x="261962" y="236798"/>
                  </a:lnTo>
                  <a:lnTo>
                    <a:pt x="263252" y="259259"/>
                  </a:lnTo>
                  <a:lnTo>
                    <a:pt x="264537" y="229310"/>
                  </a:lnTo>
                  <a:lnTo>
                    <a:pt x="265827" y="277977"/>
                  </a:lnTo>
                  <a:lnTo>
                    <a:pt x="267113" y="274235"/>
                  </a:lnTo>
                  <a:lnTo>
                    <a:pt x="268403" y="252707"/>
                  </a:lnTo>
                  <a:lnTo>
                    <a:pt x="269688" y="250838"/>
                  </a:lnTo>
                  <a:lnTo>
                    <a:pt x="270978" y="244286"/>
                  </a:lnTo>
                  <a:lnTo>
                    <a:pt x="272264" y="254580"/>
                  </a:lnTo>
                  <a:lnTo>
                    <a:pt x="273549" y="275172"/>
                  </a:lnTo>
                  <a:lnTo>
                    <a:pt x="274839" y="264874"/>
                  </a:lnTo>
                  <a:lnTo>
                    <a:pt x="276125" y="279851"/>
                  </a:lnTo>
                  <a:lnTo>
                    <a:pt x="277415" y="275172"/>
                  </a:lnTo>
                  <a:lnTo>
                    <a:pt x="278700" y="282660"/>
                  </a:lnTo>
                  <a:lnTo>
                    <a:pt x="279990" y="254580"/>
                  </a:lnTo>
                  <a:lnTo>
                    <a:pt x="281276" y="244286"/>
                  </a:lnTo>
                  <a:lnTo>
                    <a:pt x="282562" y="267684"/>
                  </a:lnTo>
                  <a:lnTo>
                    <a:pt x="283851" y="277977"/>
                  </a:lnTo>
                  <a:lnTo>
                    <a:pt x="285137" y="276108"/>
                  </a:lnTo>
                  <a:lnTo>
                    <a:pt x="286427" y="280787"/>
                  </a:lnTo>
                  <a:lnTo>
                    <a:pt x="287713" y="254580"/>
                  </a:lnTo>
                  <a:lnTo>
                    <a:pt x="289002" y="273299"/>
                  </a:lnTo>
                  <a:lnTo>
                    <a:pt x="290288" y="276108"/>
                  </a:lnTo>
                  <a:lnTo>
                    <a:pt x="291574" y="287339"/>
                  </a:lnTo>
                  <a:lnTo>
                    <a:pt x="292864" y="295764"/>
                  </a:lnTo>
                  <a:lnTo>
                    <a:pt x="294149" y="292017"/>
                  </a:lnTo>
                  <a:lnTo>
                    <a:pt x="295439" y="290148"/>
                  </a:lnTo>
                  <a:lnTo>
                    <a:pt x="296725" y="286402"/>
                  </a:lnTo>
                  <a:lnTo>
                    <a:pt x="298015" y="278914"/>
                  </a:lnTo>
                  <a:lnTo>
                    <a:pt x="299300" y="271426"/>
                  </a:lnTo>
                  <a:lnTo>
                    <a:pt x="300586" y="280787"/>
                  </a:lnTo>
                  <a:lnTo>
                    <a:pt x="301876" y="280787"/>
                  </a:lnTo>
                  <a:lnTo>
                    <a:pt x="303162" y="280787"/>
                  </a:lnTo>
                  <a:lnTo>
                    <a:pt x="304451" y="280787"/>
                  </a:lnTo>
                  <a:lnTo>
                    <a:pt x="305737" y="287339"/>
                  </a:lnTo>
                  <a:lnTo>
                    <a:pt x="307027" y="288275"/>
                  </a:lnTo>
                  <a:lnTo>
                    <a:pt x="308313" y="265811"/>
                  </a:lnTo>
                  <a:lnTo>
                    <a:pt x="309598" y="266747"/>
                  </a:lnTo>
                  <a:lnTo>
                    <a:pt x="310888" y="286402"/>
                  </a:lnTo>
                  <a:lnTo>
                    <a:pt x="312174" y="286402"/>
                  </a:lnTo>
                  <a:lnTo>
                    <a:pt x="313463" y="274235"/>
                  </a:lnTo>
                  <a:lnTo>
                    <a:pt x="314749" y="288275"/>
                  </a:lnTo>
                  <a:lnTo>
                    <a:pt x="316039" y="285466"/>
                  </a:lnTo>
                  <a:lnTo>
                    <a:pt x="317325" y="288275"/>
                  </a:lnTo>
                  <a:lnTo>
                    <a:pt x="318610" y="291081"/>
                  </a:lnTo>
                  <a:lnTo>
                    <a:pt x="319900" y="292954"/>
                  </a:lnTo>
                  <a:lnTo>
                    <a:pt x="321186" y="270493"/>
                  </a:lnTo>
                  <a:lnTo>
                    <a:pt x="322476" y="287339"/>
                  </a:lnTo>
                  <a:lnTo>
                    <a:pt x="323761" y="294827"/>
                  </a:lnTo>
                  <a:lnTo>
                    <a:pt x="325051" y="298569"/>
                  </a:lnTo>
                  <a:lnTo>
                    <a:pt x="326337" y="300442"/>
                  </a:lnTo>
                  <a:lnTo>
                    <a:pt x="327623" y="272362"/>
                  </a:lnTo>
                  <a:lnTo>
                    <a:pt x="328912" y="286402"/>
                  </a:lnTo>
                  <a:lnTo>
                    <a:pt x="330198" y="277045"/>
                  </a:lnTo>
                  <a:lnTo>
                    <a:pt x="331488" y="295764"/>
                  </a:lnTo>
                  <a:lnTo>
                    <a:pt x="332774" y="292017"/>
                  </a:lnTo>
                  <a:lnTo>
                    <a:pt x="334063" y="297633"/>
                  </a:lnTo>
                  <a:lnTo>
                    <a:pt x="335349" y="289212"/>
                  </a:lnTo>
                  <a:lnTo>
                    <a:pt x="336635" y="289212"/>
                  </a:lnTo>
                  <a:lnTo>
                    <a:pt x="337925" y="299506"/>
                  </a:lnTo>
                  <a:lnTo>
                    <a:pt x="339210" y="295764"/>
                  </a:lnTo>
                  <a:lnTo>
                    <a:pt x="340500" y="280787"/>
                  </a:lnTo>
                  <a:lnTo>
                    <a:pt x="341786" y="286402"/>
                  </a:lnTo>
                  <a:lnTo>
                    <a:pt x="343076" y="291081"/>
                  </a:lnTo>
                  <a:lnTo>
                    <a:pt x="344361" y="285466"/>
                  </a:lnTo>
                  <a:lnTo>
                    <a:pt x="345647" y="288275"/>
                  </a:lnTo>
                  <a:lnTo>
                    <a:pt x="346937" y="280787"/>
                  </a:lnTo>
                  <a:lnTo>
                    <a:pt x="348222" y="300442"/>
                  </a:lnTo>
                  <a:lnTo>
                    <a:pt x="349512" y="290148"/>
                  </a:lnTo>
                  <a:lnTo>
                    <a:pt x="350798" y="286402"/>
                  </a:lnTo>
                  <a:lnTo>
                    <a:pt x="352088" y="297633"/>
                  </a:lnTo>
                  <a:lnTo>
                    <a:pt x="353373" y="297633"/>
                  </a:lnTo>
                  <a:lnTo>
                    <a:pt x="354659" y="283597"/>
                  </a:lnTo>
                  <a:lnTo>
                    <a:pt x="355949" y="290148"/>
                  </a:lnTo>
                  <a:lnTo>
                    <a:pt x="357235" y="276108"/>
                  </a:lnTo>
                  <a:lnTo>
                    <a:pt x="358524" y="246155"/>
                  </a:lnTo>
                  <a:lnTo>
                    <a:pt x="359810" y="278914"/>
                  </a:lnTo>
                  <a:lnTo>
                    <a:pt x="361100" y="269557"/>
                  </a:lnTo>
                  <a:lnTo>
                    <a:pt x="362386" y="272362"/>
                  </a:lnTo>
                  <a:lnTo>
                    <a:pt x="363675" y="261132"/>
                  </a:lnTo>
                  <a:lnTo>
                    <a:pt x="364961" y="284529"/>
                  </a:lnTo>
                  <a:lnTo>
                    <a:pt x="366247" y="291081"/>
                  </a:lnTo>
                  <a:lnTo>
                    <a:pt x="367537" y="284529"/>
                  </a:lnTo>
                  <a:lnTo>
                    <a:pt x="368822" y="287339"/>
                  </a:lnTo>
                  <a:lnTo>
                    <a:pt x="370112" y="270493"/>
                  </a:lnTo>
                  <a:lnTo>
                    <a:pt x="371398" y="266747"/>
                  </a:lnTo>
                  <a:lnTo>
                    <a:pt x="372688" y="278914"/>
                  </a:lnTo>
                  <a:lnTo>
                    <a:pt x="373973" y="267684"/>
                  </a:lnTo>
                  <a:lnTo>
                    <a:pt x="375259" y="297633"/>
                  </a:lnTo>
                  <a:lnTo>
                    <a:pt x="376549" y="291081"/>
                  </a:lnTo>
                  <a:lnTo>
                    <a:pt x="377835" y="286402"/>
                  </a:lnTo>
                  <a:lnTo>
                    <a:pt x="379124" y="295764"/>
                  </a:lnTo>
                  <a:lnTo>
                    <a:pt x="380410" y="280787"/>
                  </a:lnTo>
                  <a:lnTo>
                    <a:pt x="381700" y="289212"/>
                  </a:lnTo>
                  <a:lnTo>
                    <a:pt x="382986" y="294827"/>
                  </a:lnTo>
                  <a:lnTo>
                    <a:pt x="384271" y="285466"/>
                  </a:lnTo>
                  <a:lnTo>
                    <a:pt x="385561" y="297633"/>
                  </a:lnTo>
                  <a:lnTo>
                    <a:pt x="386847" y="294827"/>
                  </a:lnTo>
                  <a:lnTo>
                    <a:pt x="388137" y="289212"/>
                  </a:lnTo>
                  <a:lnTo>
                    <a:pt x="389422" y="287339"/>
                  </a:lnTo>
                  <a:lnTo>
                    <a:pt x="390712" y="293890"/>
                  </a:lnTo>
                  <a:lnTo>
                    <a:pt x="391998" y="290148"/>
                  </a:lnTo>
                  <a:lnTo>
                    <a:pt x="393283" y="296700"/>
                  </a:lnTo>
                  <a:lnTo>
                    <a:pt x="394573" y="290148"/>
                  </a:lnTo>
                  <a:lnTo>
                    <a:pt x="395859" y="282660"/>
                  </a:lnTo>
                  <a:lnTo>
                    <a:pt x="397149" y="277977"/>
                  </a:lnTo>
                  <a:lnTo>
                    <a:pt x="398434" y="285466"/>
                  </a:lnTo>
                  <a:lnTo>
                    <a:pt x="399724" y="285466"/>
                  </a:lnTo>
                  <a:lnTo>
                    <a:pt x="401010" y="295764"/>
                  </a:lnTo>
                  <a:lnTo>
                    <a:pt x="402296" y="301379"/>
                  </a:lnTo>
                  <a:lnTo>
                    <a:pt x="403585" y="285466"/>
                  </a:lnTo>
                  <a:lnTo>
                    <a:pt x="404871" y="292954"/>
                  </a:lnTo>
                  <a:lnTo>
                    <a:pt x="406161" y="288275"/>
                  </a:lnTo>
                  <a:lnTo>
                    <a:pt x="407447" y="283597"/>
                  </a:lnTo>
                  <a:lnTo>
                    <a:pt x="408736" y="291081"/>
                  </a:lnTo>
                  <a:lnTo>
                    <a:pt x="410022" y="294827"/>
                  </a:lnTo>
                  <a:lnTo>
                    <a:pt x="411308" y="294827"/>
                  </a:lnTo>
                  <a:lnTo>
                    <a:pt x="412598" y="294827"/>
                  </a:lnTo>
                  <a:lnTo>
                    <a:pt x="413883" y="288275"/>
                  </a:lnTo>
                  <a:lnTo>
                    <a:pt x="415173" y="280787"/>
                  </a:lnTo>
                  <a:lnTo>
                    <a:pt x="416459" y="290148"/>
                  </a:lnTo>
                  <a:lnTo>
                    <a:pt x="417749" y="290148"/>
                  </a:lnTo>
                  <a:lnTo>
                    <a:pt x="419034" y="288275"/>
                  </a:lnTo>
                  <a:lnTo>
                    <a:pt x="420320" y="294827"/>
                  </a:lnTo>
                  <a:lnTo>
                    <a:pt x="421610" y="279851"/>
                  </a:lnTo>
                  <a:lnTo>
                    <a:pt x="422896" y="287339"/>
                  </a:lnTo>
                  <a:lnTo>
                    <a:pt x="424185" y="277977"/>
                  </a:lnTo>
                  <a:lnTo>
                    <a:pt x="425471" y="288275"/>
                  </a:lnTo>
                  <a:lnTo>
                    <a:pt x="426761" y="292954"/>
                  </a:lnTo>
                  <a:lnTo>
                    <a:pt x="428047" y="292017"/>
                  </a:lnTo>
                  <a:lnTo>
                    <a:pt x="429332" y="289212"/>
                  </a:lnTo>
                  <a:lnTo>
                    <a:pt x="430622" y="289212"/>
                  </a:lnTo>
                  <a:lnTo>
                    <a:pt x="431908" y="276108"/>
                  </a:lnTo>
                  <a:lnTo>
                    <a:pt x="433198" y="286402"/>
                  </a:lnTo>
                  <a:lnTo>
                    <a:pt x="434483" y="291081"/>
                  </a:lnTo>
                  <a:lnTo>
                    <a:pt x="435773" y="275172"/>
                  </a:lnTo>
                  <a:lnTo>
                    <a:pt x="437059" y="284529"/>
                  </a:lnTo>
                  <a:lnTo>
                    <a:pt x="438344" y="280787"/>
                  </a:lnTo>
                  <a:lnTo>
                    <a:pt x="439634" y="287339"/>
                  </a:lnTo>
                  <a:lnTo>
                    <a:pt x="440920" y="277977"/>
                  </a:lnTo>
                  <a:lnTo>
                    <a:pt x="442210" y="270493"/>
                  </a:lnTo>
                  <a:lnTo>
                    <a:pt x="443495" y="279851"/>
                  </a:lnTo>
                  <a:lnTo>
                    <a:pt x="444785" y="281724"/>
                  </a:lnTo>
                  <a:lnTo>
                    <a:pt x="446071" y="280787"/>
                  </a:lnTo>
                  <a:lnTo>
                    <a:pt x="447357" y="294827"/>
                  </a:lnTo>
                  <a:lnTo>
                    <a:pt x="448646" y="281724"/>
                  </a:lnTo>
                  <a:lnTo>
                    <a:pt x="449932" y="286402"/>
                  </a:lnTo>
                  <a:lnTo>
                    <a:pt x="451222" y="282660"/>
                  </a:lnTo>
                  <a:lnTo>
                    <a:pt x="452508" y="283597"/>
                  </a:lnTo>
                  <a:lnTo>
                    <a:pt x="453797" y="292017"/>
                  </a:lnTo>
                  <a:lnTo>
                    <a:pt x="455083" y="290148"/>
                  </a:lnTo>
                  <a:lnTo>
                    <a:pt x="456373" y="277977"/>
                  </a:lnTo>
                  <a:lnTo>
                    <a:pt x="457659" y="294827"/>
                  </a:lnTo>
                  <a:lnTo>
                    <a:pt x="458944" y="289212"/>
                  </a:lnTo>
                  <a:lnTo>
                    <a:pt x="460234" y="289212"/>
                  </a:lnTo>
                  <a:lnTo>
                    <a:pt x="461520" y="290148"/>
                  </a:lnTo>
                  <a:lnTo>
                    <a:pt x="462810" y="284529"/>
                  </a:lnTo>
                  <a:lnTo>
                    <a:pt x="464095" y="296700"/>
                  </a:lnTo>
                  <a:lnTo>
                    <a:pt x="465385" y="299506"/>
                  </a:lnTo>
                  <a:lnTo>
                    <a:pt x="466671" y="293890"/>
                  </a:lnTo>
                  <a:lnTo>
                    <a:pt x="467957" y="285466"/>
                  </a:lnTo>
                  <a:lnTo>
                    <a:pt x="469246" y="289212"/>
                  </a:lnTo>
                  <a:lnTo>
                    <a:pt x="470532" y="291081"/>
                  </a:lnTo>
                  <a:lnTo>
                    <a:pt x="471822" y="282660"/>
                  </a:lnTo>
                  <a:lnTo>
                    <a:pt x="473108" y="270493"/>
                  </a:lnTo>
                  <a:lnTo>
                    <a:pt x="474397" y="292017"/>
                  </a:lnTo>
                  <a:lnTo>
                    <a:pt x="475683" y="288275"/>
                  </a:lnTo>
                  <a:lnTo>
                    <a:pt x="476969" y="283597"/>
                  </a:lnTo>
                  <a:lnTo>
                    <a:pt x="478259" y="231183"/>
                  </a:lnTo>
                  <a:lnTo>
                    <a:pt x="479544" y="286402"/>
                  </a:lnTo>
                  <a:lnTo>
                    <a:pt x="480834" y="285466"/>
                  </a:lnTo>
                  <a:lnTo>
                    <a:pt x="482120" y="288275"/>
                  </a:lnTo>
                  <a:lnTo>
                    <a:pt x="483410" y="297633"/>
                  </a:lnTo>
                  <a:lnTo>
                    <a:pt x="484695" y="283597"/>
                  </a:lnTo>
                  <a:lnTo>
                    <a:pt x="485981" y="294827"/>
                  </a:lnTo>
                  <a:lnTo>
                    <a:pt x="487271" y="272362"/>
                  </a:lnTo>
                  <a:lnTo>
                    <a:pt x="488556" y="272362"/>
                  </a:lnTo>
                  <a:lnTo>
                    <a:pt x="489846" y="290148"/>
                  </a:lnTo>
                  <a:lnTo>
                    <a:pt x="491132" y="283597"/>
                  </a:lnTo>
                  <a:lnTo>
                    <a:pt x="492422" y="283597"/>
                  </a:lnTo>
                  <a:lnTo>
                    <a:pt x="493707" y="276108"/>
                  </a:lnTo>
                  <a:lnTo>
                    <a:pt x="494993" y="268620"/>
                  </a:lnTo>
                  <a:lnTo>
                    <a:pt x="496283" y="260195"/>
                  </a:lnTo>
                  <a:lnTo>
                    <a:pt x="497569" y="288275"/>
                  </a:lnTo>
                  <a:lnTo>
                    <a:pt x="498858" y="264874"/>
                  </a:lnTo>
                  <a:lnTo>
                    <a:pt x="500144" y="234925"/>
                  </a:lnTo>
                  <a:lnTo>
                    <a:pt x="501434" y="268620"/>
                  </a:lnTo>
                  <a:lnTo>
                    <a:pt x="502720" y="247092"/>
                  </a:lnTo>
                  <a:lnTo>
                    <a:pt x="504005" y="222758"/>
                  </a:lnTo>
                  <a:lnTo>
                    <a:pt x="505295" y="219949"/>
                  </a:lnTo>
                  <a:lnTo>
                    <a:pt x="506581" y="197488"/>
                  </a:lnTo>
                  <a:lnTo>
                    <a:pt x="507871" y="215270"/>
                  </a:lnTo>
                  <a:lnTo>
                    <a:pt x="509156" y="263942"/>
                  </a:lnTo>
                  <a:lnTo>
                    <a:pt x="510446" y="273299"/>
                  </a:lnTo>
                  <a:lnTo>
                    <a:pt x="511732" y="270493"/>
                  </a:lnTo>
                  <a:lnTo>
                    <a:pt x="513018" y="271426"/>
                  </a:lnTo>
                  <a:lnTo>
                    <a:pt x="514307" y="265811"/>
                  </a:lnTo>
                  <a:lnTo>
                    <a:pt x="515593" y="273299"/>
                  </a:lnTo>
                  <a:lnTo>
                    <a:pt x="516883" y="275172"/>
                  </a:lnTo>
                  <a:lnTo>
                    <a:pt x="518169" y="270493"/>
                  </a:lnTo>
                  <a:lnTo>
                    <a:pt x="519458" y="238667"/>
                  </a:lnTo>
                  <a:lnTo>
                    <a:pt x="520744" y="239604"/>
                  </a:lnTo>
                  <a:lnTo>
                    <a:pt x="522030" y="232115"/>
                  </a:lnTo>
                  <a:lnTo>
                    <a:pt x="523320" y="203103"/>
                  </a:lnTo>
                  <a:lnTo>
                    <a:pt x="524605" y="206845"/>
                  </a:lnTo>
                  <a:lnTo>
                    <a:pt x="525895" y="211528"/>
                  </a:lnTo>
                  <a:lnTo>
                    <a:pt x="527181" y="210591"/>
                  </a:lnTo>
                  <a:lnTo>
                    <a:pt x="528471" y="216207"/>
                  </a:lnTo>
                  <a:lnTo>
                    <a:pt x="529756" y="207782"/>
                  </a:lnTo>
                  <a:lnTo>
                    <a:pt x="531042" y="220885"/>
                  </a:lnTo>
                  <a:lnTo>
                    <a:pt x="532332" y="206845"/>
                  </a:lnTo>
                  <a:lnTo>
                    <a:pt x="533617" y="199357"/>
                  </a:lnTo>
                  <a:lnTo>
                    <a:pt x="534907" y="212460"/>
                  </a:lnTo>
                  <a:lnTo>
                    <a:pt x="536193" y="233052"/>
                  </a:lnTo>
                  <a:lnTo>
                    <a:pt x="537483" y="226500"/>
                  </a:lnTo>
                  <a:lnTo>
                    <a:pt x="538768" y="125419"/>
                  </a:lnTo>
                  <a:lnTo>
                    <a:pt x="540058" y="92661"/>
                  </a:lnTo>
                  <a:lnTo>
                    <a:pt x="541344" y="135713"/>
                  </a:lnTo>
                  <a:lnTo>
                    <a:pt x="542630" y="148816"/>
                  </a:lnTo>
                  <a:lnTo>
                    <a:pt x="543919" y="114185"/>
                  </a:lnTo>
                  <a:lnTo>
                    <a:pt x="545205" y="145074"/>
                  </a:lnTo>
                  <a:lnTo>
                    <a:pt x="546495" y="177833"/>
                  </a:lnTo>
                  <a:lnTo>
                    <a:pt x="547781" y="204976"/>
                  </a:lnTo>
                  <a:lnTo>
                    <a:pt x="549070" y="109506"/>
                  </a:lnTo>
                  <a:lnTo>
                    <a:pt x="550356" y="0"/>
                  </a:lnTo>
                  <a:lnTo>
                    <a:pt x="551642" y="59902"/>
                  </a:lnTo>
                  <a:lnTo>
                    <a:pt x="552932" y="145074"/>
                  </a:lnTo>
                  <a:lnTo>
                    <a:pt x="554217" y="210591"/>
                  </a:lnTo>
                  <a:lnTo>
                    <a:pt x="555507" y="162856"/>
                  </a:lnTo>
                  <a:lnTo>
                    <a:pt x="556793" y="204040"/>
                  </a:lnTo>
                  <a:lnTo>
                    <a:pt x="558083" y="242413"/>
                  </a:lnTo>
                  <a:lnTo>
                    <a:pt x="559368" y="202167"/>
                  </a:lnTo>
                  <a:lnTo>
                    <a:pt x="560654" y="200293"/>
                  </a:lnTo>
                  <a:lnTo>
                    <a:pt x="561944" y="208718"/>
                  </a:lnTo>
                  <a:lnTo>
                    <a:pt x="563230" y="171281"/>
                  </a:lnTo>
                  <a:lnTo>
                    <a:pt x="564519" y="260195"/>
                  </a:lnTo>
                  <a:lnTo>
                    <a:pt x="565805" y="219012"/>
                  </a:lnTo>
                  <a:lnTo>
                    <a:pt x="567095" y="226500"/>
                  </a:lnTo>
                  <a:lnTo>
                    <a:pt x="568381" y="243350"/>
                  </a:lnTo>
                  <a:lnTo>
                    <a:pt x="569666" y="245219"/>
                  </a:lnTo>
                  <a:lnTo>
                    <a:pt x="570956" y="267684"/>
                  </a:lnTo>
                  <a:lnTo>
                    <a:pt x="572242" y="264874"/>
                  </a:lnTo>
                  <a:lnTo>
                    <a:pt x="573532" y="245219"/>
                  </a:lnTo>
                  <a:lnTo>
                    <a:pt x="574817" y="214333"/>
                  </a:lnTo>
                  <a:lnTo>
                    <a:pt x="576107" y="204040"/>
                  </a:lnTo>
                  <a:lnTo>
                    <a:pt x="577393" y="90787"/>
                  </a:lnTo>
                  <a:lnTo>
                    <a:pt x="578678" y="278914"/>
                  </a:lnTo>
                  <a:lnTo>
                    <a:pt x="579968" y="287339"/>
                  </a:lnTo>
                  <a:lnTo>
                    <a:pt x="581254" y="295764"/>
                  </a:lnTo>
                  <a:lnTo>
                    <a:pt x="582544" y="284529"/>
                  </a:lnTo>
                  <a:lnTo>
                    <a:pt x="583829" y="280787"/>
                  </a:lnTo>
                  <a:lnTo>
                    <a:pt x="585119" y="292954"/>
                  </a:lnTo>
                  <a:lnTo>
                    <a:pt x="586405" y="303252"/>
                  </a:lnTo>
                  <a:lnTo>
                    <a:pt x="587695" y="292017"/>
                  </a:lnTo>
                  <a:lnTo>
                    <a:pt x="588980" y="298569"/>
                  </a:lnTo>
                  <a:lnTo>
                    <a:pt x="590266" y="302315"/>
                  </a:lnTo>
                  <a:lnTo>
                    <a:pt x="591556" y="297633"/>
                  </a:lnTo>
                  <a:lnTo>
                    <a:pt x="592842" y="301379"/>
                  </a:lnTo>
                  <a:lnTo>
                    <a:pt x="594131" y="303252"/>
                  </a:lnTo>
                  <a:lnTo>
                    <a:pt x="595417" y="300442"/>
                  </a:lnTo>
                  <a:lnTo>
                    <a:pt x="596707" y="293890"/>
                  </a:lnTo>
                  <a:lnTo>
                    <a:pt x="597993" y="298569"/>
                  </a:lnTo>
                  <a:lnTo>
                    <a:pt x="599278" y="299506"/>
                  </a:lnTo>
                  <a:lnTo>
                    <a:pt x="600568" y="239604"/>
                  </a:lnTo>
                  <a:lnTo>
                    <a:pt x="601854" y="298569"/>
                  </a:lnTo>
                  <a:lnTo>
                    <a:pt x="603144" y="295764"/>
                  </a:lnTo>
                  <a:lnTo>
                    <a:pt x="604429" y="301379"/>
                  </a:lnTo>
                  <a:lnTo>
                    <a:pt x="605719" y="302315"/>
                  </a:lnTo>
                  <a:lnTo>
                    <a:pt x="607005" y="302315"/>
                  </a:lnTo>
                  <a:lnTo>
                    <a:pt x="608291" y="292017"/>
                  </a:lnTo>
                  <a:lnTo>
                    <a:pt x="609580" y="298569"/>
                  </a:lnTo>
                  <a:lnTo>
                    <a:pt x="610866" y="299506"/>
                  </a:lnTo>
                  <a:lnTo>
                    <a:pt x="612156" y="303252"/>
                  </a:lnTo>
                  <a:lnTo>
                    <a:pt x="613442" y="304184"/>
                  </a:lnTo>
                  <a:lnTo>
                    <a:pt x="614731" y="304184"/>
                  </a:lnTo>
                  <a:lnTo>
                    <a:pt x="616017" y="304184"/>
                  </a:lnTo>
                  <a:lnTo>
                    <a:pt x="617303" y="303252"/>
                  </a:lnTo>
                  <a:lnTo>
                    <a:pt x="618593" y="302315"/>
                  </a:lnTo>
                  <a:lnTo>
                    <a:pt x="619878" y="293890"/>
                  </a:lnTo>
                  <a:lnTo>
                    <a:pt x="621168" y="300442"/>
                  </a:lnTo>
                  <a:lnTo>
                    <a:pt x="622454" y="299506"/>
                  </a:lnTo>
                  <a:lnTo>
                    <a:pt x="623744" y="305121"/>
                  </a:lnTo>
                  <a:lnTo>
                    <a:pt x="625029" y="303252"/>
                  </a:lnTo>
                  <a:lnTo>
                    <a:pt x="626315" y="306057"/>
                  </a:lnTo>
                  <a:lnTo>
                    <a:pt x="627605" y="306057"/>
                  </a:lnTo>
                  <a:lnTo>
                    <a:pt x="628890" y="302315"/>
                  </a:lnTo>
                  <a:lnTo>
                    <a:pt x="630180" y="304184"/>
                  </a:lnTo>
                  <a:lnTo>
                    <a:pt x="631466" y="304184"/>
                  </a:lnTo>
                  <a:lnTo>
                    <a:pt x="632752" y="303252"/>
                  </a:lnTo>
                  <a:lnTo>
                    <a:pt x="634041" y="304184"/>
                  </a:lnTo>
                  <a:lnTo>
                    <a:pt x="635327" y="305121"/>
                  </a:lnTo>
                  <a:lnTo>
                    <a:pt x="636617" y="304184"/>
                  </a:lnTo>
                  <a:lnTo>
                    <a:pt x="637903" y="305121"/>
                  </a:lnTo>
                  <a:lnTo>
                    <a:pt x="639192" y="304184"/>
                  </a:lnTo>
                  <a:lnTo>
                    <a:pt x="640478" y="304184"/>
                  </a:lnTo>
                  <a:lnTo>
                    <a:pt x="641768" y="299506"/>
                  </a:lnTo>
                  <a:lnTo>
                    <a:pt x="643054" y="297633"/>
                  </a:lnTo>
                  <a:lnTo>
                    <a:pt x="644339" y="303252"/>
                  </a:lnTo>
                  <a:lnTo>
                    <a:pt x="645629" y="304184"/>
                  </a:lnTo>
                  <a:lnTo>
                    <a:pt x="646915" y="303252"/>
                  </a:lnTo>
                  <a:lnTo>
                    <a:pt x="648205" y="305121"/>
                  </a:lnTo>
                  <a:lnTo>
                    <a:pt x="649490" y="304184"/>
                  </a:lnTo>
                  <a:lnTo>
                    <a:pt x="650780" y="303252"/>
                  </a:lnTo>
                  <a:lnTo>
                    <a:pt x="652066" y="304184"/>
                  </a:lnTo>
                  <a:lnTo>
                    <a:pt x="653352" y="305121"/>
                  </a:lnTo>
                  <a:lnTo>
                    <a:pt x="654641" y="305121"/>
                  </a:lnTo>
                  <a:lnTo>
                    <a:pt x="655927" y="303252"/>
                  </a:lnTo>
                  <a:lnTo>
                    <a:pt x="657217" y="304184"/>
                  </a:lnTo>
                  <a:lnTo>
                    <a:pt x="658503" y="306057"/>
                  </a:lnTo>
                  <a:lnTo>
                    <a:pt x="659792" y="304184"/>
                  </a:lnTo>
                  <a:lnTo>
                    <a:pt x="661078" y="306057"/>
                  </a:lnTo>
                  <a:lnTo>
                    <a:pt x="662364" y="302315"/>
                  </a:lnTo>
                  <a:lnTo>
                    <a:pt x="663654" y="306057"/>
                  </a:lnTo>
                  <a:lnTo>
                    <a:pt x="664939" y="306057"/>
                  </a:lnTo>
                  <a:lnTo>
                    <a:pt x="666229" y="305121"/>
                  </a:lnTo>
                  <a:lnTo>
                    <a:pt x="667515" y="299506"/>
                  </a:lnTo>
                  <a:lnTo>
                    <a:pt x="668805" y="306057"/>
                  </a:lnTo>
                  <a:lnTo>
                    <a:pt x="670090" y="306057"/>
                  </a:lnTo>
                  <a:lnTo>
                    <a:pt x="671380" y="305121"/>
                  </a:lnTo>
                  <a:lnTo>
                    <a:pt x="672666" y="304184"/>
                  </a:lnTo>
                  <a:lnTo>
                    <a:pt x="673951" y="303252"/>
                  </a:lnTo>
                  <a:lnTo>
                    <a:pt x="675241" y="306057"/>
                  </a:lnTo>
                  <a:lnTo>
                    <a:pt x="676527" y="306057"/>
                  </a:lnTo>
                  <a:lnTo>
                    <a:pt x="677817" y="305121"/>
                  </a:lnTo>
                  <a:lnTo>
                    <a:pt x="679102" y="306994"/>
                  </a:lnTo>
                  <a:lnTo>
                    <a:pt x="680392" y="305121"/>
                  </a:lnTo>
                  <a:lnTo>
                    <a:pt x="681678" y="306994"/>
                  </a:lnTo>
                  <a:lnTo>
                    <a:pt x="682964" y="304184"/>
                  </a:lnTo>
                  <a:lnTo>
                    <a:pt x="684253" y="305121"/>
                  </a:lnTo>
                  <a:lnTo>
                    <a:pt x="685539" y="304184"/>
                  </a:lnTo>
                  <a:lnTo>
                    <a:pt x="686829" y="306994"/>
                  </a:lnTo>
                  <a:lnTo>
                    <a:pt x="688115" y="306057"/>
                  </a:lnTo>
                  <a:lnTo>
                    <a:pt x="689404" y="305121"/>
                  </a:lnTo>
                  <a:lnTo>
                    <a:pt x="690690" y="306057"/>
                  </a:lnTo>
                  <a:lnTo>
                    <a:pt x="691976" y="305121"/>
                  </a:lnTo>
                  <a:lnTo>
                    <a:pt x="693266" y="305121"/>
                  </a:lnTo>
                  <a:lnTo>
                    <a:pt x="694551" y="306057"/>
                  </a:lnTo>
                  <a:lnTo>
                    <a:pt x="695841" y="306994"/>
                  </a:lnTo>
                  <a:lnTo>
                    <a:pt x="697127" y="305121"/>
                  </a:lnTo>
                  <a:lnTo>
                    <a:pt x="698417" y="305121"/>
                  </a:lnTo>
                  <a:lnTo>
                    <a:pt x="699702" y="305121"/>
                  </a:lnTo>
                  <a:lnTo>
                    <a:pt x="700988" y="306057"/>
                  </a:lnTo>
                  <a:lnTo>
                    <a:pt x="702278" y="306057"/>
                  </a:lnTo>
                  <a:lnTo>
                    <a:pt x="703564" y="306057"/>
                  </a:lnTo>
                  <a:lnTo>
                    <a:pt x="704853" y="306057"/>
                  </a:lnTo>
                  <a:lnTo>
                    <a:pt x="706139" y="306057"/>
                  </a:lnTo>
                  <a:lnTo>
                    <a:pt x="707429" y="306057"/>
                  </a:lnTo>
                  <a:lnTo>
                    <a:pt x="708715" y="306057"/>
                  </a:lnTo>
                  <a:lnTo>
                    <a:pt x="710000" y="305121"/>
                  </a:lnTo>
                  <a:lnTo>
                    <a:pt x="711290" y="306994"/>
                  </a:lnTo>
                  <a:lnTo>
                    <a:pt x="712576" y="305121"/>
                  </a:lnTo>
                  <a:lnTo>
                    <a:pt x="713866" y="306057"/>
                  </a:lnTo>
                  <a:lnTo>
                    <a:pt x="715151" y="306057"/>
                  </a:lnTo>
                  <a:lnTo>
                    <a:pt x="716441" y="306994"/>
                  </a:lnTo>
                  <a:lnTo>
                    <a:pt x="717727" y="306057"/>
                  </a:lnTo>
                  <a:lnTo>
                    <a:pt x="719012" y="306994"/>
                  </a:lnTo>
                  <a:lnTo>
                    <a:pt x="720302" y="306057"/>
                  </a:lnTo>
                  <a:lnTo>
                    <a:pt x="721588" y="305121"/>
                  </a:lnTo>
                  <a:lnTo>
                    <a:pt x="722878" y="306057"/>
                  </a:lnTo>
                  <a:lnTo>
                    <a:pt x="724163" y="306994"/>
                  </a:lnTo>
                  <a:lnTo>
                    <a:pt x="725453" y="306057"/>
                  </a:lnTo>
                  <a:lnTo>
                    <a:pt x="726739" y="304184"/>
                  </a:lnTo>
                  <a:lnTo>
                    <a:pt x="728025" y="305121"/>
                  </a:lnTo>
                  <a:lnTo>
                    <a:pt x="729314" y="306057"/>
                  </a:lnTo>
                  <a:lnTo>
                    <a:pt x="730600" y="306057"/>
                  </a:lnTo>
                  <a:lnTo>
                    <a:pt x="731890" y="306994"/>
                  </a:lnTo>
                  <a:lnTo>
                    <a:pt x="733176" y="306057"/>
                  </a:lnTo>
                  <a:lnTo>
                    <a:pt x="734465" y="306994"/>
                  </a:lnTo>
                  <a:lnTo>
                    <a:pt x="735751" y="306057"/>
                  </a:lnTo>
                  <a:lnTo>
                    <a:pt x="737037" y="305121"/>
                  </a:lnTo>
                  <a:lnTo>
                    <a:pt x="738327" y="306057"/>
                  </a:lnTo>
                  <a:lnTo>
                    <a:pt x="739612" y="306057"/>
                  </a:lnTo>
                  <a:lnTo>
                    <a:pt x="740902" y="306057"/>
                  </a:lnTo>
                  <a:lnTo>
                    <a:pt x="742188" y="306057"/>
                  </a:lnTo>
                  <a:lnTo>
                    <a:pt x="743478" y="306994"/>
                  </a:lnTo>
                  <a:lnTo>
                    <a:pt x="744763" y="305121"/>
                  </a:lnTo>
                  <a:lnTo>
                    <a:pt x="746049" y="306057"/>
                  </a:lnTo>
                  <a:lnTo>
                    <a:pt x="747339" y="306057"/>
                  </a:lnTo>
                  <a:lnTo>
                    <a:pt x="748625" y="306057"/>
                  </a:lnTo>
                  <a:lnTo>
                    <a:pt x="749914" y="306994"/>
                  </a:lnTo>
                  <a:lnTo>
                    <a:pt x="751200" y="306057"/>
                  </a:lnTo>
                  <a:lnTo>
                    <a:pt x="752490" y="305121"/>
                  </a:lnTo>
                  <a:lnTo>
                    <a:pt x="753776" y="306057"/>
                  </a:lnTo>
                  <a:lnTo>
                    <a:pt x="755061" y="306994"/>
                  </a:lnTo>
                  <a:lnTo>
                    <a:pt x="756351" y="306057"/>
                  </a:lnTo>
                  <a:lnTo>
                    <a:pt x="757637" y="305121"/>
                  </a:lnTo>
                  <a:lnTo>
                    <a:pt x="758927" y="306057"/>
                  </a:lnTo>
                  <a:lnTo>
                    <a:pt x="760212" y="306994"/>
                  </a:lnTo>
                  <a:lnTo>
                    <a:pt x="761502" y="306994"/>
                  </a:lnTo>
                  <a:lnTo>
                    <a:pt x="762788" y="305121"/>
                  </a:lnTo>
                  <a:lnTo>
                    <a:pt x="764073" y="305121"/>
                  </a:lnTo>
                  <a:lnTo>
                    <a:pt x="765363" y="305121"/>
                  </a:lnTo>
                  <a:lnTo>
                    <a:pt x="766649" y="306994"/>
                  </a:lnTo>
                  <a:lnTo>
                    <a:pt x="767939" y="306057"/>
                  </a:lnTo>
                  <a:lnTo>
                    <a:pt x="769224" y="306057"/>
                  </a:lnTo>
                  <a:lnTo>
                    <a:pt x="770514" y="306994"/>
                  </a:lnTo>
                  <a:lnTo>
                    <a:pt x="771800" y="306057"/>
                  </a:lnTo>
                  <a:lnTo>
                    <a:pt x="773086" y="306057"/>
                  </a:lnTo>
                  <a:lnTo>
                    <a:pt x="774375" y="306994"/>
                  </a:lnTo>
                  <a:lnTo>
                    <a:pt x="775661" y="306057"/>
                  </a:lnTo>
                  <a:lnTo>
                    <a:pt x="776951" y="306994"/>
                  </a:lnTo>
                  <a:lnTo>
                    <a:pt x="778237" y="306057"/>
                  </a:lnTo>
                  <a:lnTo>
                    <a:pt x="779526" y="306057"/>
                  </a:lnTo>
                  <a:lnTo>
                    <a:pt x="780812" y="306057"/>
                  </a:lnTo>
                  <a:lnTo>
                    <a:pt x="782098" y="306994"/>
                  </a:lnTo>
                  <a:lnTo>
                    <a:pt x="783388" y="306057"/>
                  </a:lnTo>
                  <a:lnTo>
                    <a:pt x="784673" y="306994"/>
                  </a:lnTo>
                  <a:lnTo>
                    <a:pt x="785963" y="305121"/>
                  </a:lnTo>
                  <a:lnTo>
                    <a:pt x="787249" y="306994"/>
                  </a:lnTo>
                  <a:lnTo>
                    <a:pt x="788539" y="306994"/>
                  </a:lnTo>
                  <a:lnTo>
                    <a:pt x="789824" y="305121"/>
                  </a:lnTo>
                  <a:lnTo>
                    <a:pt x="791110" y="306057"/>
                  </a:lnTo>
                  <a:lnTo>
                    <a:pt x="792400" y="305121"/>
                  </a:lnTo>
                  <a:lnTo>
                    <a:pt x="793686" y="306057"/>
                  </a:lnTo>
                  <a:lnTo>
                    <a:pt x="794975" y="306057"/>
                  </a:lnTo>
                  <a:lnTo>
                    <a:pt x="796261" y="306994"/>
                  </a:lnTo>
                  <a:lnTo>
                    <a:pt x="797551" y="305121"/>
                  </a:lnTo>
                  <a:lnTo>
                    <a:pt x="798837" y="305121"/>
                  </a:lnTo>
                  <a:lnTo>
                    <a:pt x="800122" y="306057"/>
                  </a:lnTo>
                  <a:lnTo>
                    <a:pt x="801412" y="306994"/>
                  </a:lnTo>
                  <a:lnTo>
                    <a:pt x="802698" y="306994"/>
                  </a:lnTo>
                  <a:lnTo>
                    <a:pt x="803988" y="305121"/>
                  </a:lnTo>
                  <a:lnTo>
                    <a:pt x="805273" y="306994"/>
                  </a:lnTo>
                  <a:lnTo>
                    <a:pt x="806563" y="306057"/>
                  </a:lnTo>
                  <a:lnTo>
                    <a:pt x="807849" y="306057"/>
                  </a:lnTo>
                  <a:lnTo>
                    <a:pt x="809134" y="306994"/>
                  </a:lnTo>
                  <a:lnTo>
                    <a:pt x="810424" y="306994"/>
                  </a:lnTo>
                  <a:lnTo>
                    <a:pt x="811710" y="306057"/>
                  </a:lnTo>
                  <a:lnTo>
                    <a:pt x="813000" y="306994"/>
                  </a:lnTo>
                  <a:lnTo>
                    <a:pt x="814285" y="305121"/>
                  </a:lnTo>
                  <a:lnTo>
                    <a:pt x="815575" y="306057"/>
                  </a:lnTo>
                  <a:lnTo>
                    <a:pt x="816861" y="305121"/>
                  </a:lnTo>
                  <a:lnTo>
                    <a:pt x="818147" y="306994"/>
                  </a:lnTo>
                  <a:lnTo>
                    <a:pt x="819436" y="306057"/>
                  </a:lnTo>
                  <a:lnTo>
                    <a:pt x="820722" y="305121"/>
                  </a:lnTo>
                  <a:lnTo>
                    <a:pt x="822012" y="306994"/>
                  </a:lnTo>
                  <a:lnTo>
                    <a:pt x="823298" y="306057"/>
                  </a:lnTo>
                  <a:lnTo>
                    <a:pt x="824587" y="306994"/>
                  </a:lnTo>
                  <a:lnTo>
                    <a:pt x="825873" y="306057"/>
                  </a:lnTo>
                  <a:lnTo>
                    <a:pt x="827163" y="306994"/>
                  </a:lnTo>
                  <a:lnTo>
                    <a:pt x="828449" y="306057"/>
                  </a:lnTo>
                  <a:lnTo>
                    <a:pt x="829734" y="306057"/>
                  </a:lnTo>
                  <a:lnTo>
                    <a:pt x="831024" y="306994"/>
                  </a:lnTo>
                  <a:lnTo>
                    <a:pt x="832310" y="306994"/>
                  </a:lnTo>
                  <a:lnTo>
                    <a:pt x="833600" y="306994"/>
                  </a:lnTo>
                  <a:lnTo>
                    <a:pt x="834885" y="306994"/>
                  </a:lnTo>
                  <a:lnTo>
                    <a:pt x="836175" y="305121"/>
                  </a:lnTo>
                  <a:lnTo>
                    <a:pt x="837461" y="306994"/>
                  </a:lnTo>
                  <a:lnTo>
                    <a:pt x="838747" y="306057"/>
                  </a:lnTo>
                  <a:lnTo>
                    <a:pt x="840036" y="306994"/>
                  </a:lnTo>
                  <a:lnTo>
                    <a:pt x="841322" y="306057"/>
                  </a:lnTo>
                  <a:lnTo>
                    <a:pt x="842612" y="306994"/>
                  </a:lnTo>
                  <a:lnTo>
                    <a:pt x="843898" y="306994"/>
                  </a:lnTo>
                  <a:lnTo>
                    <a:pt x="845187" y="306057"/>
                  </a:lnTo>
                  <a:lnTo>
                    <a:pt x="846473" y="306994"/>
                  </a:lnTo>
                  <a:lnTo>
                    <a:pt x="847759" y="305121"/>
                  </a:lnTo>
                  <a:lnTo>
                    <a:pt x="849049" y="306994"/>
                  </a:lnTo>
                  <a:lnTo>
                    <a:pt x="850334" y="306057"/>
                  </a:lnTo>
                  <a:lnTo>
                    <a:pt x="851624" y="306057"/>
                  </a:lnTo>
                  <a:lnTo>
                    <a:pt x="852910" y="306057"/>
                  </a:lnTo>
                  <a:lnTo>
                    <a:pt x="854200" y="306994"/>
                  </a:lnTo>
                  <a:lnTo>
                    <a:pt x="855485" y="306994"/>
                  </a:lnTo>
                  <a:lnTo>
                    <a:pt x="856775" y="306994"/>
                  </a:lnTo>
                  <a:lnTo>
                    <a:pt x="858061" y="306057"/>
                  </a:lnTo>
                  <a:lnTo>
                    <a:pt x="859346" y="306994"/>
                  </a:lnTo>
                  <a:lnTo>
                    <a:pt x="860636" y="306994"/>
                  </a:lnTo>
                  <a:lnTo>
                    <a:pt x="861922" y="305121"/>
                  </a:lnTo>
                  <a:lnTo>
                    <a:pt x="863212" y="306057"/>
                  </a:lnTo>
                  <a:lnTo>
                    <a:pt x="864497" y="306994"/>
                  </a:lnTo>
                  <a:lnTo>
                    <a:pt x="865787" y="306057"/>
                  </a:lnTo>
                  <a:lnTo>
                    <a:pt x="867073" y="306057"/>
                  </a:lnTo>
                  <a:lnTo>
                    <a:pt x="868359" y="306057"/>
                  </a:lnTo>
                  <a:lnTo>
                    <a:pt x="869648" y="306994"/>
                  </a:lnTo>
                  <a:lnTo>
                    <a:pt x="870934" y="306057"/>
                  </a:lnTo>
                  <a:lnTo>
                    <a:pt x="872224" y="306994"/>
                  </a:lnTo>
                  <a:lnTo>
                    <a:pt x="873510" y="306994"/>
                  </a:lnTo>
                  <a:lnTo>
                    <a:pt x="874799" y="306994"/>
                  </a:lnTo>
                  <a:lnTo>
                    <a:pt x="876085" y="306994"/>
                  </a:lnTo>
                  <a:lnTo>
                    <a:pt x="877371" y="306057"/>
                  </a:lnTo>
                  <a:lnTo>
                    <a:pt x="878661" y="306994"/>
                  </a:lnTo>
                  <a:lnTo>
                    <a:pt x="879946" y="306994"/>
                  </a:lnTo>
                  <a:lnTo>
                    <a:pt x="881236" y="306057"/>
                  </a:lnTo>
                  <a:lnTo>
                    <a:pt x="882522" y="306994"/>
                  </a:lnTo>
                  <a:lnTo>
                    <a:pt x="883812" y="306057"/>
                  </a:lnTo>
                  <a:lnTo>
                    <a:pt x="885097" y="305121"/>
                  </a:lnTo>
                  <a:lnTo>
                    <a:pt x="886383" y="306057"/>
                  </a:lnTo>
                  <a:lnTo>
                    <a:pt x="887673" y="306994"/>
                  </a:lnTo>
                  <a:lnTo>
                    <a:pt x="888959" y="306994"/>
                  </a:lnTo>
                  <a:lnTo>
                    <a:pt x="890248" y="306994"/>
                  </a:lnTo>
                  <a:lnTo>
                    <a:pt x="891534" y="306057"/>
                  </a:lnTo>
                  <a:lnTo>
                    <a:pt x="892824" y="306994"/>
                  </a:lnTo>
                  <a:lnTo>
                    <a:pt x="894110" y="306994"/>
                  </a:lnTo>
                  <a:lnTo>
                    <a:pt x="895395" y="306994"/>
                  </a:lnTo>
                  <a:lnTo>
                    <a:pt x="896685" y="306994"/>
                  </a:lnTo>
                  <a:lnTo>
                    <a:pt x="897971" y="306057"/>
                  </a:lnTo>
                  <a:lnTo>
                    <a:pt x="899261" y="306994"/>
                  </a:lnTo>
                  <a:lnTo>
                    <a:pt x="900546" y="306994"/>
                  </a:lnTo>
                  <a:lnTo>
                    <a:pt x="901836" y="306057"/>
                  </a:lnTo>
                  <a:lnTo>
                    <a:pt x="903122" y="306994"/>
                  </a:lnTo>
                  <a:lnTo>
                    <a:pt x="904407" y="306994"/>
                  </a:lnTo>
                  <a:lnTo>
                    <a:pt x="905697" y="306057"/>
                  </a:lnTo>
                  <a:lnTo>
                    <a:pt x="906983" y="306994"/>
                  </a:lnTo>
                  <a:lnTo>
                    <a:pt x="908273" y="306994"/>
                  </a:lnTo>
                  <a:lnTo>
                    <a:pt x="909558" y="306057"/>
                  </a:lnTo>
                  <a:lnTo>
                    <a:pt x="910848" y="306994"/>
                  </a:lnTo>
                  <a:lnTo>
                    <a:pt x="912134" y="306994"/>
                  </a:lnTo>
                  <a:lnTo>
                    <a:pt x="913420" y="306994"/>
                  </a:lnTo>
                  <a:lnTo>
                    <a:pt x="914709" y="306057"/>
                  </a:lnTo>
                  <a:lnTo>
                    <a:pt x="915995" y="306994"/>
                  </a:lnTo>
                  <a:lnTo>
                    <a:pt x="917285" y="306994"/>
                  </a:lnTo>
                  <a:lnTo>
                    <a:pt x="918571" y="306057"/>
                  </a:lnTo>
                  <a:lnTo>
                    <a:pt x="919860" y="306994"/>
                  </a:lnTo>
                  <a:lnTo>
                    <a:pt x="921146" y="306057"/>
                  </a:lnTo>
                  <a:lnTo>
                    <a:pt x="922432" y="306057"/>
                  </a:lnTo>
                  <a:lnTo>
                    <a:pt x="923722" y="306994"/>
                  </a:lnTo>
                  <a:lnTo>
                    <a:pt x="925007" y="304184"/>
                  </a:lnTo>
                  <a:lnTo>
                    <a:pt x="926297" y="306057"/>
                  </a:lnTo>
                  <a:lnTo>
                    <a:pt x="927583" y="306057"/>
                  </a:lnTo>
                  <a:lnTo>
                    <a:pt x="928873" y="304184"/>
                  </a:lnTo>
                  <a:lnTo>
                    <a:pt x="930158" y="306994"/>
                  </a:lnTo>
                  <a:lnTo>
                    <a:pt x="931444" y="306994"/>
                  </a:lnTo>
                  <a:lnTo>
                    <a:pt x="932734" y="306994"/>
                  </a:lnTo>
                  <a:lnTo>
                    <a:pt x="934019" y="306994"/>
                  </a:lnTo>
                  <a:lnTo>
                    <a:pt x="935309" y="306994"/>
                  </a:lnTo>
                  <a:lnTo>
                    <a:pt x="936595" y="306994"/>
                  </a:lnTo>
                  <a:lnTo>
                    <a:pt x="937885" y="306994"/>
                  </a:lnTo>
                  <a:lnTo>
                    <a:pt x="939171" y="306994"/>
                  </a:lnTo>
                  <a:lnTo>
                    <a:pt x="940456" y="306994"/>
                  </a:lnTo>
                  <a:lnTo>
                    <a:pt x="941746" y="306994"/>
                  </a:lnTo>
                  <a:lnTo>
                    <a:pt x="943032" y="306994"/>
                  </a:lnTo>
                  <a:lnTo>
                    <a:pt x="944322" y="306994"/>
                  </a:lnTo>
                  <a:lnTo>
                    <a:pt x="945607" y="306994"/>
                  </a:lnTo>
                  <a:lnTo>
                    <a:pt x="946897" y="306994"/>
                  </a:lnTo>
                  <a:lnTo>
                    <a:pt x="948183" y="306994"/>
                  </a:lnTo>
                  <a:lnTo>
                    <a:pt x="949468" y="306994"/>
                  </a:lnTo>
                  <a:lnTo>
                    <a:pt x="950758" y="306057"/>
                  </a:lnTo>
                  <a:lnTo>
                    <a:pt x="952044" y="306057"/>
                  </a:lnTo>
                  <a:lnTo>
                    <a:pt x="953334" y="306994"/>
                  </a:lnTo>
                  <a:lnTo>
                    <a:pt x="954619" y="306994"/>
                  </a:lnTo>
                  <a:lnTo>
                    <a:pt x="955909" y="306994"/>
                  </a:lnTo>
                  <a:lnTo>
                    <a:pt x="957195" y="306994"/>
                  </a:lnTo>
                  <a:lnTo>
                    <a:pt x="958481" y="306994"/>
                  </a:lnTo>
                  <a:lnTo>
                    <a:pt x="959770" y="306994"/>
                  </a:lnTo>
                  <a:lnTo>
                    <a:pt x="961056" y="306994"/>
                  </a:lnTo>
                  <a:lnTo>
                    <a:pt x="962346" y="306994"/>
                  </a:lnTo>
                  <a:lnTo>
                    <a:pt x="963632" y="306994"/>
                  </a:lnTo>
                  <a:lnTo>
                    <a:pt x="964921" y="306994"/>
                  </a:lnTo>
                  <a:lnTo>
                    <a:pt x="966207" y="306994"/>
                  </a:lnTo>
                  <a:lnTo>
                    <a:pt x="967493" y="306994"/>
                  </a:lnTo>
                  <a:lnTo>
                    <a:pt x="968783" y="306994"/>
                  </a:lnTo>
                  <a:lnTo>
                    <a:pt x="970068" y="306994"/>
                  </a:lnTo>
                  <a:lnTo>
                    <a:pt x="971358" y="306994"/>
                  </a:lnTo>
                  <a:lnTo>
                    <a:pt x="972644" y="306994"/>
                  </a:lnTo>
                  <a:lnTo>
                    <a:pt x="973934" y="306994"/>
                  </a:lnTo>
                  <a:lnTo>
                    <a:pt x="975219" y="306994"/>
                  </a:lnTo>
                  <a:lnTo>
                    <a:pt x="976505" y="306994"/>
                  </a:lnTo>
                  <a:lnTo>
                    <a:pt x="977795" y="306994"/>
                  </a:lnTo>
                  <a:lnTo>
                    <a:pt x="979080" y="306994"/>
                  </a:lnTo>
                  <a:lnTo>
                    <a:pt x="980370" y="306994"/>
                  </a:lnTo>
                  <a:lnTo>
                    <a:pt x="981656" y="306994"/>
                  </a:lnTo>
                  <a:lnTo>
                    <a:pt x="982946" y="306057"/>
                  </a:lnTo>
                  <a:lnTo>
                    <a:pt x="984232" y="306994"/>
                  </a:lnTo>
                  <a:lnTo>
                    <a:pt x="985517" y="306994"/>
                  </a:lnTo>
                  <a:lnTo>
                    <a:pt x="986807" y="306994"/>
                  </a:lnTo>
                  <a:lnTo>
                    <a:pt x="988093" y="306994"/>
                  </a:lnTo>
                  <a:lnTo>
                    <a:pt x="989382" y="306994"/>
                  </a:lnTo>
                  <a:lnTo>
                    <a:pt x="990668" y="306994"/>
                  </a:lnTo>
                  <a:lnTo>
                    <a:pt x="991958" y="306994"/>
                  </a:lnTo>
                  <a:lnTo>
                    <a:pt x="993244" y="306994"/>
                  </a:lnTo>
                  <a:lnTo>
                    <a:pt x="994533" y="306994"/>
                  </a:lnTo>
                  <a:lnTo>
                    <a:pt x="995819" y="306994"/>
                  </a:lnTo>
                  <a:lnTo>
                    <a:pt x="997105" y="306994"/>
                  </a:lnTo>
                  <a:lnTo>
                    <a:pt x="998395" y="306057"/>
                  </a:lnTo>
                  <a:lnTo>
                    <a:pt x="999680" y="306994"/>
                  </a:lnTo>
                  <a:lnTo>
                    <a:pt x="1000970" y="306994"/>
                  </a:lnTo>
                  <a:lnTo>
                    <a:pt x="1002256" y="306994"/>
                  </a:lnTo>
                  <a:lnTo>
                    <a:pt x="1003546" y="306994"/>
                  </a:lnTo>
                  <a:lnTo>
                    <a:pt x="1004831" y="306994"/>
                  </a:lnTo>
                  <a:lnTo>
                    <a:pt x="1006117" y="306994"/>
                  </a:lnTo>
                  <a:lnTo>
                    <a:pt x="1007407" y="306994"/>
                  </a:lnTo>
                  <a:lnTo>
                    <a:pt x="1008693" y="306994"/>
                  </a:lnTo>
                  <a:lnTo>
                    <a:pt x="1009982" y="306994"/>
                  </a:lnTo>
                  <a:lnTo>
                    <a:pt x="1011268" y="306994"/>
                  </a:lnTo>
                  <a:lnTo>
                    <a:pt x="1012558" y="306994"/>
                  </a:lnTo>
                  <a:lnTo>
                    <a:pt x="1013844" y="306994"/>
                  </a:lnTo>
                  <a:lnTo>
                    <a:pt x="1015129" y="306994"/>
                  </a:lnTo>
                  <a:lnTo>
                    <a:pt x="1016419" y="306994"/>
                  </a:lnTo>
                  <a:lnTo>
                    <a:pt x="1017705" y="306994"/>
                  </a:lnTo>
                  <a:lnTo>
                    <a:pt x="1018995" y="306994"/>
                  </a:lnTo>
                  <a:lnTo>
                    <a:pt x="1020280" y="306994"/>
                  </a:lnTo>
                  <a:lnTo>
                    <a:pt x="1021570" y="306994"/>
                  </a:lnTo>
                  <a:lnTo>
                    <a:pt x="1022856" y="306994"/>
                  </a:lnTo>
                  <a:lnTo>
                    <a:pt x="1024141" y="306994"/>
                  </a:lnTo>
                  <a:lnTo>
                    <a:pt x="1025431" y="306994"/>
                  </a:lnTo>
                  <a:lnTo>
                    <a:pt x="1026717" y="306994"/>
                  </a:lnTo>
                  <a:lnTo>
                    <a:pt x="1028007" y="306994"/>
                  </a:lnTo>
                  <a:lnTo>
                    <a:pt x="1029292" y="306994"/>
                  </a:lnTo>
                  <a:lnTo>
                    <a:pt x="1030582" y="306994"/>
                  </a:lnTo>
                  <a:lnTo>
                    <a:pt x="1031868" y="306994"/>
                  </a:lnTo>
                  <a:lnTo>
                    <a:pt x="1033158" y="306994"/>
                  </a:lnTo>
                  <a:lnTo>
                    <a:pt x="1034443" y="306994"/>
                  </a:lnTo>
                  <a:lnTo>
                    <a:pt x="1035729" y="306994"/>
                  </a:lnTo>
                  <a:lnTo>
                    <a:pt x="1037019" y="306994"/>
                  </a:lnTo>
                  <a:lnTo>
                    <a:pt x="1038305" y="306994"/>
                  </a:lnTo>
                  <a:lnTo>
                    <a:pt x="1039594" y="306994"/>
                  </a:lnTo>
                  <a:lnTo>
                    <a:pt x="1040880" y="306994"/>
                  </a:lnTo>
                  <a:lnTo>
                    <a:pt x="1042170" y="306994"/>
                  </a:lnTo>
                  <a:lnTo>
                    <a:pt x="1043456" y="306994"/>
                  </a:lnTo>
                  <a:lnTo>
                    <a:pt x="1044741" y="306057"/>
                  </a:lnTo>
                  <a:lnTo>
                    <a:pt x="1046031" y="306057"/>
                  </a:lnTo>
                  <a:lnTo>
                    <a:pt x="1047317" y="306994"/>
                  </a:lnTo>
                  <a:lnTo>
                    <a:pt x="1048607" y="306994"/>
                  </a:lnTo>
                  <a:lnTo>
                    <a:pt x="1049892" y="306994"/>
                  </a:lnTo>
                  <a:lnTo>
                    <a:pt x="1051182" y="306994"/>
                  </a:lnTo>
                  <a:lnTo>
                    <a:pt x="1052468" y="306994"/>
                  </a:lnTo>
                  <a:lnTo>
                    <a:pt x="1053754" y="306994"/>
                  </a:lnTo>
                  <a:lnTo>
                    <a:pt x="1055043" y="306994"/>
                  </a:lnTo>
                  <a:lnTo>
                    <a:pt x="1056329" y="306994"/>
                  </a:lnTo>
                  <a:lnTo>
                    <a:pt x="1057619" y="306994"/>
                  </a:lnTo>
                  <a:lnTo>
                    <a:pt x="1058905" y="306994"/>
                  </a:lnTo>
                  <a:lnTo>
                    <a:pt x="1060194" y="306994"/>
                  </a:lnTo>
                  <a:lnTo>
                    <a:pt x="1061480" y="306994"/>
                  </a:lnTo>
                  <a:lnTo>
                    <a:pt x="1062766" y="306994"/>
                  </a:lnTo>
                  <a:lnTo>
                    <a:pt x="1064056" y="306057"/>
                  </a:lnTo>
                  <a:lnTo>
                    <a:pt x="1065341" y="306994"/>
                  </a:lnTo>
                  <a:lnTo>
                    <a:pt x="1066631" y="306994"/>
                  </a:lnTo>
                  <a:lnTo>
                    <a:pt x="1067917" y="306994"/>
                  </a:lnTo>
                  <a:lnTo>
                    <a:pt x="1069207" y="306994"/>
                  </a:lnTo>
                  <a:lnTo>
                    <a:pt x="1070492" y="306994"/>
                  </a:lnTo>
                  <a:lnTo>
                    <a:pt x="1071778" y="306994"/>
                  </a:lnTo>
                  <a:lnTo>
                    <a:pt x="1073068" y="306994"/>
                  </a:lnTo>
                  <a:lnTo>
                    <a:pt x="1074353" y="306994"/>
                  </a:lnTo>
                  <a:lnTo>
                    <a:pt x="1075643" y="306994"/>
                  </a:lnTo>
                  <a:lnTo>
                    <a:pt x="1076929" y="306057"/>
                  </a:lnTo>
                  <a:lnTo>
                    <a:pt x="1078219" y="306994"/>
                  </a:lnTo>
                  <a:lnTo>
                    <a:pt x="1079505" y="306994"/>
                  </a:lnTo>
                  <a:lnTo>
                    <a:pt x="1080790" y="306994"/>
                  </a:lnTo>
                  <a:lnTo>
                    <a:pt x="1082080" y="306994"/>
                  </a:lnTo>
                  <a:lnTo>
                    <a:pt x="1083366" y="306994"/>
                  </a:lnTo>
                  <a:lnTo>
                    <a:pt x="1084656" y="306994"/>
                  </a:lnTo>
                  <a:lnTo>
                    <a:pt x="1085941" y="306994"/>
                  </a:lnTo>
                  <a:lnTo>
                    <a:pt x="1087231" y="306994"/>
                  </a:lnTo>
                  <a:lnTo>
                    <a:pt x="1088517" y="306994"/>
                  </a:lnTo>
                  <a:lnTo>
                    <a:pt x="1089802" y="306994"/>
                  </a:lnTo>
                  <a:lnTo>
                    <a:pt x="1091092" y="306994"/>
                  </a:lnTo>
                  <a:lnTo>
                    <a:pt x="1092378" y="306994"/>
                  </a:lnTo>
                  <a:lnTo>
                    <a:pt x="1093668" y="306994"/>
                  </a:lnTo>
                  <a:lnTo>
                    <a:pt x="1094953" y="306994"/>
                  </a:lnTo>
                  <a:lnTo>
                    <a:pt x="1096243" y="306994"/>
                  </a:lnTo>
                  <a:lnTo>
                    <a:pt x="1097529" y="306994"/>
                  </a:lnTo>
                  <a:lnTo>
                    <a:pt x="1098815" y="306994"/>
                  </a:lnTo>
                  <a:lnTo>
                    <a:pt x="1100104" y="306994"/>
                  </a:lnTo>
                  <a:lnTo>
                    <a:pt x="1101390" y="306994"/>
                  </a:lnTo>
                  <a:lnTo>
                    <a:pt x="1102680" y="306994"/>
                  </a:lnTo>
                  <a:lnTo>
                    <a:pt x="1103966" y="306994"/>
                  </a:lnTo>
                  <a:lnTo>
                    <a:pt x="1105255" y="306994"/>
                  </a:lnTo>
                  <a:lnTo>
                    <a:pt x="1106541" y="306994"/>
                  </a:lnTo>
                  <a:lnTo>
                    <a:pt x="1107827" y="306994"/>
                  </a:lnTo>
                  <a:lnTo>
                    <a:pt x="1109117" y="306994"/>
                  </a:lnTo>
                  <a:lnTo>
                    <a:pt x="1110402" y="306994"/>
                  </a:lnTo>
                  <a:lnTo>
                    <a:pt x="1111692" y="306994"/>
                  </a:lnTo>
                  <a:lnTo>
                    <a:pt x="1112978" y="306994"/>
                  </a:lnTo>
                  <a:lnTo>
                    <a:pt x="1114268" y="306994"/>
                  </a:lnTo>
                  <a:lnTo>
                    <a:pt x="1115553" y="306994"/>
                  </a:lnTo>
                  <a:lnTo>
                    <a:pt x="1116839" y="306994"/>
                  </a:lnTo>
                  <a:lnTo>
                    <a:pt x="1118129" y="306994"/>
                  </a:lnTo>
                  <a:lnTo>
                    <a:pt x="1119414" y="306994"/>
                  </a:lnTo>
                  <a:lnTo>
                    <a:pt x="1120704" y="306994"/>
                  </a:lnTo>
                  <a:lnTo>
                    <a:pt x="1121990" y="306994"/>
                  </a:lnTo>
                  <a:lnTo>
                    <a:pt x="1123280" y="306994"/>
                  </a:lnTo>
                  <a:lnTo>
                    <a:pt x="1124565" y="306994"/>
                  </a:lnTo>
                  <a:lnTo>
                    <a:pt x="1125851" y="306994"/>
                  </a:lnTo>
                  <a:lnTo>
                    <a:pt x="1127141" y="306994"/>
                  </a:lnTo>
                  <a:lnTo>
                    <a:pt x="1128427" y="306994"/>
                  </a:lnTo>
                  <a:lnTo>
                    <a:pt x="1129717" y="306994"/>
                  </a:lnTo>
                  <a:lnTo>
                    <a:pt x="1131002" y="306994"/>
                  </a:lnTo>
                  <a:lnTo>
                    <a:pt x="1132292" y="306994"/>
                  </a:lnTo>
                  <a:lnTo>
                    <a:pt x="1133578" y="306994"/>
                  </a:lnTo>
                  <a:lnTo>
                    <a:pt x="1134863" y="306994"/>
                  </a:lnTo>
                  <a:lnTo>
                    <a:pt x="1136153" y="306994"/>
                  </a:lnTo>
                  <a:lnTo>
                    <a:pt x="1137439" y="306994"/>
                  </a:lnTo>
                  <a:lnTo>
                    <a:pt x="1138729" y="306994"/>
                  </a:lnTo>
                  <a:lnTo>
                    <a:pt x="1140014" y="306994"/>
                  </a:lnTo>
                  <a:lnTo>
                    <a:pt x="1141304" y="306994"/>
                  </a:lnTo>
                  <a:lnTo>
                    <a:pt x="1142590" y="306994"/>
                  </a:lnTo>
                  <a:lnTo>
                    <a:pt x="1143876" y="306994"/>
                  </a:lnTo>
                  <a:lnTo>
                    <a:pt x="1145165" y="306994"/>
                  </a:lnTo>
                  <a:lnTo>
                    <a:pt x="1146451" y="306994"/>
                  </a:lnTo>
                  <a:lnTo>
                    <a:pt x="1147741" y="306994"/>
                  </a:lnTo>
                  <a:lnTo>
                    <a:pt x="1149027" y="306994"/>
                  </a:lnTo>
                  <a:lnTo>
                    <a:pt x="1150316" y="306994"/>
                  </a:lnTo>
                  <a:lnTo>
                    <a:pt x="1151602" y="306994"/>
                  </a:lnTo>
                  <a:lnTo>
                    <a:pt x="1152888" y="306994"/>
                  </a:lnTo>
                  <a:lnTo>
                    <a:pt x="1154178" y="306994"/>
                  </a:lnTo>
                  <a:lnTo>
                    <a:pt x="1155463" y="306994"/>
                  </a:lnTo>
                  <a:lnTo>
                    <a:pt x="1156753" y="306994"/>
                  </a:lnTo>
                  <a:lnTo>
                    <a:pt x="1158039" y="306994"/>
                  </a:lnTo>
                  <a:lnTo>
                    <a:pt x="1159329" y="306994"/>
                  </a:lnTo>
                  <a:lnTo>
                    <a:pt x="1160614" y="306994"/>
                  </a:lnTo>
                  <a:lnTo>
                    <a:pt x="1161900" y="306994"/>
                  </a:lnTo>
                  <a:lnTo>
                    <a:pt x="1163190" y="306994"/>
                  </a:lnTo>
                  <a:lnTo>
                    <a:pt x="1164475" y="306994"/>
                  </a:lnTo>
                  <a:lnTo>
                    <a:pt x="1165765" y="306994"/>
                  </a:lnTo>
                  <a:lnTo>
                    <a:pt x="1167051" y="306994"/>
                  </a:lnTo>
                  <a:lnTo>
                    <a:pt x="1168341" y="306994"/>
                  </a:lnTo>
                  <a:lnTo>
                    <a:pt x="1169626" y="306994"/>
                  </a:lnTo>
                  <a:lnTo>
                    <a:pt x="1170912" y="306994"/>
                  </a:lnTo>
                  <a:lnTo>
                    <a:pt x="1172202" y="306994"/>
                  </a:lnTo>
                  <a:lnTo>
                    <a:pt x="1173488" y="306994"/>
                  </a:lnTo>
                  <a:lnTo>
                    <a:pt x="1174777" y="306994"/>
                  </a:lnTo>
                  <a:lnTo>
                    <a:pt x="1176063" y="306994"/>
                  </a:lnTo>
                  <a:lnTo>
                    <a:pt x="1177353" y="306994"/>
                  </a:lnTo>
                  <a:lnTo>
                    <a:pt x="1178639" y="306994"/>
                  </a:lnTo>
                  <a:lnTo>
                    <a:pt x="1179928" y="306994"/>
                  </a:lnTo>
                  <a:lnTo>
                    <a:pt x="1181214" y="306994"/>
                  </a:lnTo>
                  <a:lnTo>
                    <a:pt x="1182500" y="306994"/>
                  </a:lnTo>
                  <a:lnTo>
                    <a:pt x="1183790" y="306994"/>
                  </a:lnTo>
                  <a:lnTo>
                    <a:pt x="1185075" y="306994"/>
                  </a:lnTo>
                  <a:lnTo>
                    <a:pt x="1186365" y="306994"/>
                  </a:lnTo>
                  <a:lnTo>
                    <a:pt x="1187651" y="306994"/>
                  </a:lnTo>
                  <a:lnTo>
                    <a:pt x="1188941" y="306994"/>
                  </a:lnTo>
                  <a:lnTo>
                    <a:pt x="1190226" y="306994"/>
                  </a:lnTo>
                  <a:lnTo>
                    <a:pt x="1191512" y="306994"/>
                  </a:lnTo>
                  <a:lnTo>
                    <a:pt x="1192802" y="306994"/>
                  </a:lnTo>
                  <a:lnTo>
                    <a:pt x="1194088" y="306994"/>
                  </a:lnTo>
                  <a:lnTo>
                    <a:pt x="1195377" y="306994"/>
                  </a:lnTo>
                  <a:lnTo>
                    <a:pt x="1196663" y="306994"/>
                  </a:lnTo>
                  <a:lnTo>
                    <a:pt x="1197953" y="306994"/>
                  </a:lnTo>
                  <a:lnTo>
                    <a:pt x="1199239" y="306994"/>
                  </a:lnTo>
                  <a:lnTo>
                    <a:pt x="1200524" y="306994"/>
                  </a:lnTo>
                  <a:lnTo>
                    <a:pt x="1201814" y="306994"/>
                  </a:lnTo>
                  <a:lnTo>
                    <a:pt x="1203100" y="306994"/>
                  </a:lnTo>
                  <a:lnTo>
                    <a:pt x="1204390" y="306994"/>
                  </a:lnTo>
                  <a:lnTo>
                    <a:pt x="1205675" y="306994"/>
                  </a:lnTo>
                  <a:lnTo>
                    <a:pt x="1206965" y="306994"/>
                  </a:lnTo>
                  <a:lnTo>
                    <a:pt x="1208251" y="306994"/>
                  </a:lnTo>
                  <a:lnTo>
                    <a:pt x="1209536" y="306994"/>
                  </a:lnTo>
                  <a:lnTo>
                    <a:pt x="1210826" y="306994"/>
                  </a:lnTo>
                  <a:lnTo>
                    <a:pt x="1212112" y="306994"/>
                  </a:lnTo>
                  <a:lnTo>
                    <a:pt x="1213402" y="306994"/>
                  </a:lnTo>
                  <a:lnTo>
                    <a:pt x="1214687" y="306994"/>
                  </a:lnTo>
                  <a:lnTo>
                    <a:pt x="1215977" y="306994"/>
                  </a:lnTo>
                  <a:lnTo>
                    <a:pt x="1217263" y="306994"/>
                  </a:lnTo>
                  <a:lnTo>
                    <a:pt x="1218553" y="306994"/>
                  </a:lnTo>
                  <a:lnTo>
                    <a:pt x="1219838" y="306994"/>
                  </a:lnTo>
                  <a:lnTo>
                    <a:pt x="1221124" y="306994"/>
                  </a:lnTo>
                  <a:lnTo>
                    <a:pt x="1222414" y="306994"/>
                  </a:lnTo>
                  <a:lnTo>
                    <a:pt x="1223700" y="306994"/>
                  </a:lnTo>
                  <a:lnTo>
                    <a:pt x="1224989" y="306994"/>
                  </a:lnTo>
                  <a:lnTo>
                    <a:pt x="1226275" y="306994"/>
                  </a:lnTo>
                  <a:lnTo>
                    <a:pt x="1227565" y="306994"/>
                  </a:lnTo>
                  <a:lnTo>
                    <a:pt x="1228851" y="306994"/>
                  </a:lnTo>
                  <a:lnTo>
                    <a:pt x="1230136" y="306994"/>
                  </a:lnTo>
                  <a:lnTo>
                    <a:pt x="1231426" y="306994"/>
                  </a:lnTo>
                  <a:lnTo>
                    <a:pt x="1232712" y="306994"/>
                  </a:lnTo>
                  <a:lnTo>
                    <a:pt x="1234002" y="306994"/>
                  </a:lnTo>
                  <a:lnTo>
                    <a:pt x="1235287" y="306994"/>
                  </a:lnTo>
                  <a:lnTo>
                    <a:pt x="1236577" y="306994"/>
                  </a:lnTo>
                  <a:lnTo>
                    <a:pt x="1237863" y="306994"/>
                  </a:lnTo>
                  <a:lnTo>
                    <a:pt x="1239149" y="306994"/>
                  </a:lnTo>
                  <a:lnTo>
                    <a:pt x="1240438" y="306994"/>
                  </a:lnTo>
                  <a:lnTo>
                    <a:pt x="1241724" y="306994"/>
                  </a:lnTo>
                  <a:lnTo>
                    <a:pt x="1243014" y="306994"/>
                  </a:lnTo>
                  <a:lnTo>
                    <a:pt x="1244300" y="306994"/>
                  </a:lnTo>
                  <a:lnTo>
                    <a:pt x="1245589" y="306994"/>
                  </a:lnTo>
                  <a:lnTo>
                    <a:pt x="1246875" y="306994"/>
                  </a:lnTo>
                  <a:lnTo>
                    <a:pt x="1248161" y="306994"/>
                  </a:lnTo>
                  <a:lnTo>
                    <a:pt x="1249451" y="306994"/>
                  </a:lnTo>
                  <a:lnTo>
                    <a:pt x="1250736" y="306994"/>
                  </a:lnTo>
                  <a:lnTo>
                    <a:pt x="1252026" y="306994"/>
                  </a:lnTo>
                  <a:lnTo>
                    <a:pt x="1253312" y="306994"/>
                  </a:lnTo>
                  <a:lnTo>
                    <a:pt x="1254602" y="306994"/>
                  </a:lnTo>
                  <a:lnTo>
                    <a:pt x="1255887" y="306994"/>
                  </a:lnTo>
                  <a:lnTo>
                    <a:pt x="1257173" y="306994"/>
                  </a:lnTo>
                  <a:lnTo>
                    <a:pt x="1258463" y="306994"/>
                  </a:lnTo>
                  <a:lnTo>
                    <a:pt x="1259748" y="306994"/>
                  </a:lnTo>
                  <a:lnTo>
                    <a:pt x="1261038" y="306994"/>
                  </a:lnTo>
                  <a:lnTo>
                    <a:pt x="1262324" y="306994"/>
                  </a:lnTo>
                  <a:lnTo>
                    <a:pt x="1263614" y="306994"/>
                  </a:lnTo>
                  <a:lnTo>
                    <a:pt x="1264899" y="306994"/>
                  </a:lnTo>
                  <a:lnTo>
                    <a:pt x="1266185" y="306994"/>
                  </a:lnTo>
                  <a:lnTo>
                    <a:pt x="1267475" y="306994"/>
                  </a:lnTo>
                  <a:lnTo>
                    <a:pt x="1268761" y="306994"/>
                  </a:lnTo>
                  <a:lnTo>
                    <a:pt x="1270050" y="306994"/>
                  </a:lnTo>
                  <a:lnTo>
                    <a:pt x="1271336" y="306994"/>
                  </a:lnTo>
                  <a:lnTo>
                    <a:pt x="1272626" y="306994"/>
                  </a:lnTo>
                  <a:lnTo>
                    <a:pt x="1273912" y="306994"/>
                  </a:lnTo>
                  <a:lnTo>
                    <a:pt x="1275197" y="306994"/>
                  </a:lnTo>
                  <a:lnTo>
                    <a:pt x="1276487" y="306994"/>
                  </a:lnTo>
                  <a:lnTo>
                    <a:pt x="1277773" y="306994"/>
                  </a:lnTo>
                  <a:lnTo>
                    <a:pt x="1279063" y="306994"/>
                  </a:lnTo>
                  <a:lnTo>
                    <a:pt x="1280348" y="306994"/>
                  </a:lnTo>
                  <a:lnTo>
                    <a:pt x="1281638" y="306994"/>
                  </a:lnTo>
                  <a:lnTo>
                    <a:pt x="1282924" y="306994"/>
                  </a:lnTo>
                  <a:lnTo>
                    <a:pt x="1284210" y="306994"/>
                  </a:lnTo>
                  <a:lnTo>
                    <a:pt x="1285499" y="306994"/>
                  </a:lnTo>
                  <a:lnTo>
                    <a:pt x="1286785" y="304184"/>
                  </a:lnTo>
                  <a:lnTo>
                    <a:pt x="1288075" y="306994"/>
                  </a:lnTo>
                  <a:lnTo>
                    <a:pt x="1289361" y="306994"/>
                  </a:lnTo>
                  <a:lnTo>
                    <a:pt x="1290650" y="306994"/>
                  </a:lnTo>
                  <a:lnTo>
                    <a:pt x="1291936" y="306994"/>
                  </a:lnTo>
                  <a:lnTo>
                    <a:pt x="1293222" y="306994"/>
                  </a:lnTo>
                  <a:lnTo>
                    <a:pt x="1294512" y="306994"/>
                  </a:lnTo>
                  <a:lnTo>
                    <a:pt x="1295797" y="306994"/>
                  </a:lnTo>
                  <a:lnTo>
                    <a:pt x="1297087" y="306994"/>
                  </a:lnTo>
                  <a:lnTo>
                    <a:pt x="1298373" y="306057"/>
                  </a:lnTo>
                  <a:lnTo>
                    <a:pt x="1299663" y="306994"/>
                  </a:lnTo>
                  <a:lnTo>
                    <a:pt x="1300948" y="306994"/>
                  </a:lnTo>
                  <a:lnTo>
                    <a:pt x="1302234" y="306994"/>
                  </a:lnTo>
                  <a:lnTo>
                    <a:pt x="1303524" y="306994"/>
                  </a:lnTo>
                  <a:lnTo>
                    <a:pt x="1304809" y="306994"/>
                  </a:lnTo>
                  <a:lnTo>
                    <a:pt x="1306099" y="306994"/>
                  </a:lnTo>
                  <a:lnTo>
                    <a:pt x="1307385" y="306994"/>
                  </a:lnTo>
                  <a:lnTo>
                    <a:pt x="1308675" y="306994"/>
                  </a:lnTo>
                  <a:lnTo>
                    <a:pt x="1309960" y="306994"/>
                  </a:lnTo>
                  <a:lnTo>
                    <a:pt x="1311246" y="306994"/>
                  </a:lnTo>
                  <a:lnTo>
                    <a:pt x="1312536" y="306994"/>
                  </a:lnTo>
                  <a:lnTo>
                    <a:pt x="1313822" y="306994"/>
                  </a:lnTo>
                  <a:lnTo>
                    <a:pt x="1315111" y="306994"/>
                  </a:lnTo>
                  <a:lnTo>
                    <a:pt x="1316397" y="306994"/>
                  </a:lnTo>
                  <a:lnTo>
                    <a:pt x="1317687" y="306994"/>
                  </a:lnTo>
                  <a:lnTo>
                    <a:pt x="1318870" y="30699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BD93810-DD75-CAE4-8A8D-DA2C6CB4E43B}"/>
                </a:ext>
              </a:extLst>
            </p:cNvPr>
            <p:cNvSpPr/>
            <p:nvPr/>
          </p:nvSpPr>
          <p:spPr>
            <a:xfrm>
              <a:off x="1257024" y="2331405"/>
              <a:ext cx="1318869" cy="1213938"/>
            </a:xfrm>
            <a:custGeom>
              <a:avLst/>
              <a:gdLst>
                <a:gd name="connsiteX0" fmla="*/ 0 w 1318869"/>
                <a:gd name="connsiteY0" fmla="*/ 1213939 h 1213938"/>
                <a:gd name="connsiteX1" fmla="*/ 608 w 1318869"/>
                <a:gd name="connsiteY1" fmla="*/ 1213939 h 1213938"/>
                <a:gd name="connsiteX2" fmla="*/ 1898 w 1318869"/>
                <a:gd name="connsiteY2" fmla="*/ 1213939 h 1213938"/>
                <a:gd name="connsiteX3" fmla="*/ 3183 w 1318869"/>
                <a:gd name="connsiteY3" fmla="*/ 1213939 h 1213938"/>
                <a:gd name="connsiteX4" fmla="*/ 4469 w 1318869"/>
                <a:gd name="connsiteY4" fmla="*/ 1213939 h 1213938"/>
                <a:gd name="connsiteX5" fmla="*/ 5759 w 1318869"/>
                <a:gd name="connsiteY5" fmla="*/ 1213939 h 1213938"/>
                <a:gd name="connsiteX6" fmla="*/ 7045 w 1318869"/>
                <a:gd name="connsiteY6" fmla="*/ 1213939 h 1213938"/>
                <a:gd name="connsiteX7" fmla="*/ 8334 w 1318869"/>
                <a:gd name="connsiteY7" fmla="*/ 1213939 h 1213938"/>
                <a:gd name="connsiteX8" fmla="*/ 9620 w 1318869"/>
                <a:gd name="connsiteY8" fmla="*/ 1213939 h 1213938"/>
                <a:gd name="connsiteX9" fmla="*/ 10910 w 1318869"/>
                <a:gd name="connsiteY9" fmla="*/ 1213939 h 1213938"/>
                <a:gd name="connsiteX10" fmla="*/ 12196 w 1318869"/>
                <a:gd name="connsiteY10" fmla="*/ 1213939 h 1213938"/>
                <a:gd name="connsiteX11" fmla="*/ 13481 w 1318869"/>
                <a:gd name="connsiteY11" fmla="*/ 1213939 h 1213938"/>
                <a:gd name="connsiteX12" fmla="*/ 14771 w 1318869"/>
                <a:gd name="connsiteY12" fmla="*/ 1213939 h 1213938"/>
                <a:gd name="connsiteX13" fmla="*/ 16057 w 1318869"/>
                <a:gd name="connsiteY13" fmla="*/ 1213939 h 1213938"/>
                <a:gd name="connsiteX14" fmla="*/ 17347 w 1318869"/>
                <a:gd name="connsiteY14" fmla="*/ 1213939 h 1213938"/>
                <a:gd name="connsiteX15" fmla="*/ 18632 w 1318869"/>
                <a:gd name="connsiteY15" fmla="*/ 1213939 h 1213938"/>
                <a:gd name="connsiteX16" fmla="*/ 19922 w 1318869"/>
                <a:gd name="connsiteY16" fmla="*/ 1213939 h 1213938"/>
                <a:gd name="connsiteX17" fmla="*/ 21208 w 1318869"/>
                <a:gd name="connsiteY17" fmla="*/ 1213939 h 1213938"/>
                <a:gd name="connsiteX18" fmla="*/ 22494 w 1318869"/>
                <a:gd name="connsiteY18" fmla="*/ 1213939 h 1213938"/>
                <a:gd name="connsiteX19" fmla="*/ 23783 w 1318869"/>
                <a:gd name="connsiteY19" fmla="*/ 1213939 h 1213938"/>
                <a:gd name="connsiteX20" fmla="*/ 25069 w 1318869"/>
                <a:gd name="connsiteY20" fmla="*/ 1213939 h 1213938"/>
                <a:gd name="connsiteX21" fmla="*/ 26359 w 1318869"/>
                <a:gd name="connsiteY21" fmla="*/ 1213939 h 1213938"/>
                <a:gd name="connsiteX22" fmla="*/ 27645 w 1318869"/>
                <a:gd name="connsiteY22" fmla="*/ 1213939 h 1213938"/>
                <a:gd name="connsiteX23" fmla="*/ 28934 w 1318869"/>
                <a:gd name="connsiteY23" fmla="*/ 1213939 h 1213938"/>
                <a:gd name="connsiteX24" fmla="*/ 30220 w 1318869"/>
                <a:gd name="connsiteY24" fmla="*/ 1213939 h 1213938"/>
                <a:gd name="connsiteX25" fmla="*/ 31506 w 1318869"/>
                <a:gd name="connsiteY25" fmla="*/ 1213939 h 1213938"/>
                <a:gd name="connsiteX26" fmla="*/ 32796 w 1318869"/>
                <a:gd name="connsiteY26" fmla="*/ 1213939 h 1213938"/>
                <a:gd name="connsiteX27" fmla="*/ 34081 w 1318869"/>
                <a:gd name="connsiteY27" fmla="*/ 1213939 h 1213938"/>
                <a:gd name="connsiteX28" fmla="*/ 35371 w 1318869"/>
                <a:gd name="connsiteY28" fmla="*/ 1213939 h 1213938"/>
                <a:gd name="connsiteX29" fmla="*/ 36657 w 1318869"/>
                <a:gd name="connsiteY29" fmla="*/ 1213939 h 1213938"/>
                <a:gd name="connsiteX30" fmla="*/ 37947 w 1318869"/>
                <a:gd name="connsiteY30" fmla="*/ 1213939 h 1213938"/>
                <a:gd name="connsiteX31" fmla="*/ 39232 w 1318869"/>
                <a:gd name="connsiteY31" fmla="*/ 1213939 h 1213938"/>
                <a:gd name="connsiteX32" fmla="*/ 40518 w 1318869"/>
                <a:gd name="connsiteY32" fmla="*/ 1213939 h 1213938"/>
                <a:gd name="connsiteX33" fmla="*/ 41808 w 1318869"/>
                <a:gd name="connsiteY33" fmla="*/ 1213939 h 1213938"/>
                <a:gd name="connsiteX34" fmla="*/ 43093 w 1318869"/>
                <a:gd name="connsiteY34" fmla="*/ 1213939 h 1213938"/>
                <a:gd name="connsiteX35" fmla="*/ 44383 w 1318869"/>
                <a:gd name="connsiteY35" fmla="*/ 1213939 h 1213938"/>
                <a:gd name="connsiteX36" fmla="*/ 45669 w 1318869"/>
                <a:gd name="connsiteY36" fmla="*/ 1213939 h 1213938"/>
                <a:gd name="connsiteX37" fmla="*/ 46959 w 1318869"/>
                <a:gd name="connsiteY37" fmla="*/ 1213939 h 1213938"/>
                <a:gd name="connsiteX38" fmla="*/ 48244 w 1318869"/>
                <a:gd name="connsiteY38" fmla="*/ 1213939 h 1213938"/>
                <a:gd name="connsiteX39" fmla="*/ 49534 w 1318869"/>
                <a:gd name="connsiteY39" fmla="*/ 1213939 h 1213938"/>
                <a:gd name="connsiteX40" fmla="*/ 50820 w 1318869"/>
                <a:gd name="connsiteY40" fmla="*/ 1213939 h 1213938"/>
                <a:gd name="connsiteX41" fmla="*/ 52106 w 1318869"/>
                <a:gd name="connsiteY41" fmla="*/ 1213939 h 1213938"/>
                <a:gd name="connsiteX42" fmla="*/ 53395 w 1318869"/>
                <a:gd name="connsiteY42" fmla="*/ 1213939 h 1213938"/>
                <a:gd name="connsiteX43" fmla="*/ 54681 w 1318869"/>
                <a:gd name="connsiteY43" fmla="*/ 1213939 h 1213938"/>
                <a:gd name="connsiteX44" fmla="*/ 55971 w 1318869"/>
                <a:gd name="connsiteY44" fmla="*/ 1213939 h 1213938"/>
                <a:gd name="connsiteX45" fmla="*/ 57257 w 1318869"/>
                <a:gd name="connsiteY45" fmla="*/ 1213939 h 1213938"/>
                <a:gd name="connsiteX46" fmla="*/ 58546 w 1318869"/>
                <a:gd name="connsiteY46" fmla="*/ 1213939 h 1213938"/>
                <a:gd name="connsiteX47" fmla="*/ 59832 w 1318869"/>
                <a:gd name="connsiteY47" fmla="*/ 1213939 h 1213938"/>
                <a:gd name="connsiteX48" fmla="*/ 61118 w 1318869"/>
                <a:gd name="connsiteY48" fmla="*/ 1213939 h 1213938"/>
                <a:gd name="connsiteX49" fmla="*/ 62408 w 1318869"/>
                <a:gd name="connsiteY49" fmla="*/ 1213939 h 1213938"/>
                <a:gd name="connsiteX50" fmla="*/ 63693 w 1318869"/>
                <a:gd name="connsiteY50" fmla="*/ 1213939 h 1213938"/>
                <a:gd name="connsiteX51" fmla="*/ 64983 w 1318869"/>
                <a:gd name="connsiteY51" fmla="*/ 1213939 h 1213938"/>
                <a:gd name="connsiteX52" fmla="*/ 66269 w 1318869"/>
                <a:gd name="connsiteY52" fmla="*/ 1213939 h 1213938"/>
                <a:gd name="connsiteX53" fmla="*/ 67559 w 1318869"/>
                <a:gd name="connsiteY53" fmla="*/ 1213939 h 1213938"/>
                <a:gd name="connsiteX54" fmla="*/ 68844 w 1318869"/>
                <a:gd name="connsiteY54" fmla="*/ 1213939 h 1213938"/>
                <a:gd name="connsiteX55" fmla="*/ 70130 w 1318869"/>
                <a:gd name="connsiteY55" fmla="*/ 1213939 h 1213938"/>
                <a:gd name="connsiteX56" fmla="*/ 71420 w 1318869"/>
                <a:gd name="connsiteY56" fmla="*/ 1213939 h 1213938"/>
                <a:gd name="connsiteX57" fmla="*/ 72706 w 1318869"/>
                <a:gd name="connsiteY57" fmla="*/ 1213939 h 1213938"/>
                <a:gd name="connsiteX58" fmla="*/ 73995 w 1318869"/>
                <a:gd name="connsiteY58" fmla="*/ 1213939 h 1213938"/>
                <a:gd name="connsiteX59" fmla="*/ 75281 w 1318869"/>
                <a:gd name="connsiteY59" fmla="*/ 1213939 h 1213938"/>
                <a:gd name="connsiteX60" fmla="*/ 76571 w 1318869"/>
                <a:gd name="connsiteY60" fmla="*/ 1213939 h 1213938"/>
                <a:gd name="connsiteX61" fmla="*/ 77857 w 1318869"/>
                <a:gd name="connsiteY61" fmla="*/ 1213939 h 1213938"/>
                <a:gd name="connsiteX62" fmla="*/ 79142 w 1318869"/>
                <a:gd name="connsiteY62" fmla="*/ 1213939 h 1213938"/>
                <a:gd name="connsiteX63" fmla="*/ 80432 w 1318869"/>
                <a:gd name="connsiteY63" fmla="*/ 1213939 h 1213938"/>
                <a:gd name="connsiteX64" fmla="*/ 81718 w 1318869"/>
                <a:gd name="connsiteY64" fmla="*/ 1213939 h 1213938"/>
                <a:gd name="connsiteX65" fmla="*/ 83008 w 1318869"/>
                <a:gd name="connsiteY65" fmla="*/ 1213939 h 1213938"/>
                <a:gd name="connsiteX66" fmla="*/ 84293 w 1318869"/>
                <a:gd name="connsiteY66" fmla="*/ 1213939 h 1213938"/>
                <a:gd name="connsiteX67" fmla="*/ 85583 w 1318869"/>
                <a:gd name="connsiteY67" fmla="*/ 1213939 h 1213938"/>
                <a:gd name="connsiteX68" fmla="*/ 86869 w 1318869"/>
                <a:gd name="connsiteY68" fmla="*/ 1213939 h 1213938"/>
                <a:gd name="connsiteX69" fmla="*/ 88154 w 1318869"/>
                <a:gd name="connsiteY69" fmla="*/ 1213939 h 1213938"/>
                <a:gd name="connsiteX70" fmla="*/ 89444 w 1318869"/>
                <a:gd name="connsiteY70" fmla="*/ 1213939 h 1213938"/>
                <a:gd name="connsiteX71" fmla="*/ 90730 w 1318869"/>
                <a:gd name="connsiteY71" fmla="*/ 1213939 h 1213938"/>
                <a:gd name="connsiteX72" fmla="*/ 92020 w 1318869"/>
                <a:gd name="connsiteY72" fmla="*/ 1213939 h 1213938"/>
                <a:gd name="connsiteX73" fmla="*/ 93305 w 1318869"/>
                <a:gd name="connsiteY73" fmla="*/ 1213939 h 1213938"/>
                <a:gd name="connsiteX74" fmla="*/ 94595 w 1318869"/>
                <a:gd name="connsiteY74" fmla="*/ 1213939 h 1213938"/>
                <a:gd name="connsiteX75" fmla="*/ 95881 w 1318869"/>
                <a:gd name="connsiteY75" fmla="*/ 1213939 h 1213938"/>
                <a:gd name="connsiteX76" fmla="*/ 97167 w 1318869"/>
                <a:gd name="connsiteY76" fmla="*/ 1213939 h 1213938"/>
                <a:gd name="connsiteX77" fmla="*/ 98456 w 1318869"/>
                <a:gd name="connsiteY77" fmla="*/ 1213939 h 1213938"/>
                <a:gd name="connsiteX78" fmla="*/ 99742 w 1318869"/>
                <a:gd name="connsiteY78" fmla="*/ 1213939 h 1213938"/>
                <a:gd name="connsiteX79" fmla="*/ 101032 w 1318869"/>
                <a:gd name="connsiteY79" fmla="*/ 1213939 h 1213938"/>
                <a:gd name="connsiteX80" fmla="*/ 102318 w 1318869"/>
                <a:gd name="connsiteY80" fmla="*/ 1213939 h 1213938"/>
                <a:gd name="connsiteX81" fmla="*/ 103607 w 1318869"/>
                <a:gd name="connsiteY81" fmla="*/ 1213939 h 1213938"/>
                <a:gd name="connsiteX82" fmla="*/ 104893 w 1318869"/>
                <a:gd name="connsiteY82" fmla="*/ 1213939 h 1213938"/>
                <a:gd name="connsiteX83" fmla="*/ 106179 w 1318869"/>
                <a:gd name="connsiteY83" fmla="*/ 1213939 h 1213938"/>
                <a:gd name="connsiteX84" fmla="*/ 107469 w 1318869"/>
                <a:gd name="connsiteY84" fmla="*/ 1213939 h 1213938"/>
                <a:gd name="connsiteX85" fmla="*/ 108754 w 1318869"/>
                <a:gd name="connsiteY85" fmla="*/ 1213939 h 1213938"/>
                <a:gd name="connsiteX86" fmla="*/ 110044 w 1318869"/>
                <a:gd name="connsiteY86" fmla="*/ 1213939 h 1213938"/>
                <a:gd name="connsiteX87" fmla="*/ 111330 w 1318869"/>
                <a:gd name="connsiteY87" fmla="*/ 1213939 h 1213938"/>
                <a:gd name="connsiteX88" fmla="*/ 112620 w 1318869"/>
                <a:gd name="connsiteY88" fmla="*/ 1213939 h 1213938"/>
                <a:gd name="connsiteX89" fmla="*/ 113905 w 1318869"/>
                <a:gd name="connsiteY89" fmla="*/ 1213939 h 1213938"/>
                <a:gd name="connsiteX90" fmla="*/ 115191 w 1318869"/>
                <a:gd name="connsiteY90" fmla="*/ 1213939 h 1213938"/>
                <a:gd name="connsiteX91" fmla="*/ 116481 w 1318869"/>
                <a:gd name="connsiteY91" fmla="*/ 1213939 h 1213938"/>
                <a:gd name="connsiteX92" fmla="*/ 117767 w 1318869"/>
                <a:gd name="connsiteY92" fmla="*/ 1213939 h 1213938"/>
                <a:gd name="connsiteX93" fmla="*/ 119056 w 1318869"/>
                <a:gd name="connsiteY93" fmla="*/ 1213939 h 1213938"/>
                <a:gd name="connsiteX94" fmla="*/ 120342 w 1318869"/>
                <a:gd name="connsiteY94" fmla="*/ 1213939 h 1213938"/>
                <a:gd name="connsiteX95" fmla="*/ 121632 w 1318869"/>
                <a:gd name="connsiteY95" fmla="*/ 1213939 h 1213938"/>
                <a:gd name="connsiteX96" fmla="*/ 122918 w 1318869"/>
                <a:gd name="connsiteY96" fmla="*/ 1213939 h 1213938"/>
                <a:gd name="connsiteX97" fmla="*/ 124203 w 1318869"/>
                <a:gd name="connsiteY97" fmla="*/ 1213939 h 1213938"/>
                <a:gd name="connsiteX98" fmla="*/ 125493 w 1318869"/>
                <a:gd name="connsiteY98" fmla="*/ 1213939 h 1213938"/>
                <a:gd name="connsiteX99" fmla="*/ 126779 w 1318869"/>
                <a:gd name="connsiteY99" fmla="*/ 1213939 h 1213938"/>
                <a:gd name="connsiteX100" fmla="*/ 128069 w 1318869"/>
                <a:gd name="connsiteY100" fmla="*/ 1213939 h 1213938"/>
                <a:gd name="connsiteX101" fmla="*/ 129354 w 1318869"/>
                <a:gd name="connsiteY101" fmla="*/ 1213939 h 1213938"/>
                <a:gd name="connsiteX102" fmla="*/ 130644 w 1318869"/>
                <a:gd name="connsiteY102" fmla="*/ 1213939 h 1213938"/>
                <a:gd name="connsiteX103" fmla="*/ 131930 w 1318869"/>
                <a:gd name="connsiteY103" fmla="*/ 1213939 h 1213938"/>
                <a:gd name="connsiteX104" fmla="*/ 133215 w 1318869"/>
                <a:gd name="connsiteY104" fmla="*/ 1213939 h 1213938"/>
                <a:gd name="connsiteX105" fmla="*/ 134505 w 1318869"/>
                <a:gd name="connsiteY105" fmla="*/ 1213939 h 1213938"/>
                <a:gd name="connsiteX106" fmla="*/ 135791 w 1318869"/>
                <a:gd name="connsiteY106" fmla="*/ 1213939 h 1213938"/>
                <a:gd name="connsiteX107" fmla="*/ 137081 w 1318869"/>
                <a:gd name="connsiteY107" fmla="*/ 1213939 h 1213938"/>
                <a:gd name="connsiteX108" fmla="*/ 138366 w 1318869"/>
                <a:gd name="connsiteY108" fmla="*/ 1213939 h 1213938"/>
                <a:gd name="connsiteX109" fmla="*/ 139656 w 1318869"/>
                <a:gd name="connsiteY109" fmla="*/ 1213939 h 1213938"/>
                <a:gd name="connsiteX110" fmla="*/ 140942 w 1318869"/>
                <a:gd name="connsiteY110" fmla="*/ 1213939 h 1213938"/>
                <a:gd name="connsiteX111" fmla="*/ 142228 w 1318869"/>
                <a:gd name="connsiteY111" fmla="*/ 1213939 h 1213938"/>
                <a:gd name="connsiteX112" fmla="*/ 143517 w 1318869"/>
                <a:gd name="connsiteY112" fmla="*/ 1213939 h 1213938"/>
                <a:gd name="connsiteX113" fmla="*/ 144803 w 1318869"/>
                <a:gd name="connsiteY113" fmla="*/ 1213939 h 1213938"/>
                <a:gd name="connsiteX114" fmla="*/ 146093 w 1318869"/>
                <a:gd name="connsiteY114" fmla="*/ 1213939 h 1213938"/>
                <a:gd name="connsiteX115" fmla="*/ 147379 w 1318869"/>
                <a:gd name="connsiteY115" fmla="*/ 1213939 h 1213938"/>
                <a:gd name="connsiteX116" fmla="*/ 148668 w 1318869"/>
                <a:gd name="connsiteY116" fmla="*/ 1213939 h 1213938"/>
                <a:gd name="connsiteX117" fmla="*/ 149954 w 1318869"/>
                <a:gd name="connsiteY117" fmla="*/ 1213939 h 1213938"/>
                <a:gd name="connsiteX118" fmla="*/ 151240 w 1318869"/>
                <a:gd name="connsiteY118" fmla="*/ 1213939 h 1213938"/>
                <a:gd name="connsiteX119" fmla="*/ 152530 w 1318869"/>
                <a:gd name="connsiteY119" fmla="*/ 1213939 h 1213938"/>
                <a:gd name="connsiteX120" fmla="*/ 153815 w 1318869"/>
                <a:gd name="connsiteY120" fmla="*/ 1213939 h 1213938"/>
                <a:gd name="connsiteX121" fmla="*/ 155105 w 1318869"/>
                <a:gd name="connsiteY121" fmla="*/ 1213939 h 1213938"/>
                <a:gd name="connsiteX122" fmla="*/ 156391 w 1318869"/>
                <a:gd name="connsiteY122" fmla="*/ 1213939 h 1213938"/>
                <a:gd name="connsiteX123" fmla="*/ 157681 w 1318869"/>
                <a:gd name="connsiteY123" fmla="*/ 1213939 h 1213938"/>
                <a:gd name="connsiteX124" fmla="*/ 158966 w 1318869"/>
                <a:gd name="connsiteY124" fmla="*/ 1213939 h 1213938"/>
                <a:gd name="connsiteX125" fmla="*/ 160252 w 1318869"/>
                <a:gd name="connsiteY125" fmla="*/ 1213939 h 1213938"/>
                <a:gd name="connsiteX126" fmla="*/ 161542 w 1318869"/>
                <a:gd name="connsiteY126" fmla="*/ 1213939 h 1213938"/>
                <a:gd name="connsiteX127" fmla="*/ 162828 w 1318869"/>
                <a:gd name="connsiteY127" fmla="*/ 1213939 h 1213938"/>
                <a:gd name="connsiteX128" fmla="*/ 164117 w 1318869"/>
                <a:gd name="connsiteY128" fmla="*/ 1213939 h 1213938"/>
                <a:gd name="connsiteX129" fmla="*/ 165403 w 1318869"/>
                <a:gd name="connsiteY129" fmla="*/ 1213939 h 1213938"/>
                <a:gd name="connsiteX130" fmla="*/ 166693 w 1318869"/>
                <a:gd name="connsiteY130" fmla="*/ 1213939 h 1213938"/>
                <a:gd name="connsiteX131" fmla="*/ 167979 w 1318869"/>
                <a:gd name="connsiteY131" fmla="*/ 1213939 h 1213938"/>
                <a:gd name="connsiteX132" fmla="*/ 169264 w 1318869"/>
                <a:gd name="connsiteY132" fmla="*/ 1213939 h 1213938"/>
                <a:gd name="connsiteX133" fmla="*/ 170554 w 1318869"/>
                <a:gd name="connsiteY133" fmla="*/ 1213939 h 1213938"/>
                <a:gd name="connsiteX134" fmla="*/ 171840 w 1318869"/>
                <a:gd name="connsiteY134" fmla="*/ 1213939 h 1213938"/>
                <a:gd name="connsiteX135" fmla="*/ 173130 w 1318869"/>
                <a:gd name="connsiteY135" fmla="*/ 1213939 h 1213938"/>
                <a:gd name="connsiteX136" fmla="*/ 174415 w 1318869"/>
                <a:gd name="connsiteY136" fmla="*/ 1213939 h 1213938"/>
                <a:gd name="connsiteX137" fmla="*/ 175705 w 1318869"/>
                <a:gd name="connsiteY137" fmla="*/ 1213939 h 1213938"/>
                <a:gd name="connsiteX138" fmla="*/ 176991 w 1318869"/>
                <a:gd name="connsiteY138" fmla="*/ 1213939 h 1213938"/>
                <a:gd name="connsiteX139" fmla="*/ 178281 w 1318869"/>
                <a:gd name="connsiteY139" fmla="*/ 1213939 h 1213938"/>
                <a:gd name="connsiteX140" fmla="*/ 179566 w 1318869"/>
                <a:gd name="connsiteY140" fmla="*/ 1213939 h 1213938"/>
                <a:gd name="connsiteX141" fmla="*/ 180852 w 1318869"/>
                <a:gd name="connsiteY141" fmla="*/ 1213939 h 1213938"/>
                <a:gd name="connsiteX142" fmla="*/ 182142 w 1318869"/>
                <a:gd name="connsiteY142" fmla="*/ 1213939 h 1213938"/>
                <a:gd name="connsiteX143" fmla="*/ 183427 w 1318869"/>
                <a:gd name="connsiteY143" fmla="*/ 1213939 h 1213938"/>
                <a:gd name="connsiteX144" fmla="*/ 184717 w 1318869"/>
                <a:gd name="connsiteY144" fmla="*/ 1213939 h 1213938"/>
                <a:gd name="connsiteX145" fmla="*/ 186003 w 1318869"/>
                <a:gd name="connsiteY145" fmla="*/ 1213939 h 1213938"/>
                <a:gd name="connsiteX146" fmla="*/ 187293 w 1318869"/>
                <a:gd name="connsiteY146" fmla="*/ 1213939 h 1213938"/>
                <a:gd name="connsiteX147" fmla="*/ 188578 w 1318869"/>
                <a:gd name="connsiteY147" fmla="*/ 1213939 h 1213938"/>
                <a:gd name="connsiteX148" fmla="*/ 189864 w 1318869"/>
                <a:gd name="connsiteY148" fmla="*/ 1213939 h 1213938"/>
                <a:gd name="connsiteX149" fmla="*/ 191154 w 1318869"/>
                <a:gd name="connsiteY149" fmla="*/ 1213939 h 1213938"/>
                <a:gd name="connsiteX150" fmla="*/ 192440 w 1318869"/>
                <a:gd name="connsiteY150" fmla="*/ 1213939 h 1213938"/>
                <a:gd name="connsiteX151" fmla="*/ 193729 w 1318869"/>
                <a:gd name="connsiteY151" fmla="*/ 1213939 h 1213938"/>
                <a:gd name="connsiteX152" fmla="*/ 195015 w 1318869"/>
                <a:gd name="connsiteY152" fmla="*/ 1213939 h 1213938"/>
                <a:gd name="connsiteX153" fmla="*/ 196305 w 1318869"/>
                <a:gd name="connsiteY153" fmla="*/ 1213939 h 1213938"/>
                <a:gd name="connsiteX154" fmla="*/ 197591 w 1318869"/>
                <a:gd name="connsiteY154" fmla="*/ 1213939 h 1213938"/>
                <a:gd name="connsiteX155" fmla="*/ 198876 w 1318869"/>
                <a:gd name="connsiteY155" fmla="*/ 1213939 h 1213938"/>
                <a:gd name="connsiteX156" fmla="*/ 200166 w 1318869"/>
                <a:gd name="connsiteY156" fmla="*/ 1213939 h 1213938"/>
                <a:gd name="connsiteX157" fmla="*/ 201452 w 1318869"/>
                <a:gd name="connsiteY157" fmla="*/ 1213939 h 1213938"/>
                <a:gd name="connsiteX158" fmla="*/ 202742 w 1318869"/>
                <a:gd name="connsiteY158" fmla="*/ 1213939 h 1213938"/>
                <a:gd name="connsiteX159" fmla="*/ 204027 w 1318869"/>
                <a:gd name="connsiteY159" fmla="*/ 1213939 h 1213938"/>
                <a:gd name="connsiteX160" fmla="*/ 205317 w 1318869"/>
                <a:gd name="connsiteY160" fmla="*/ 1213939 h 1213938"/>
                <a:gd name="connsiteX161" fmla="*/ 206603 w 1318869"/>
                <a:gd name="connsiteY161" fmla="*/ 1213939 h 1213938"/>
                <a:gd name="connsiteX162" fmla="*/ 207889 w 1318869"/>
                <a:gd name="connsiteY162" fmla="*/ 1213939 h 1213938"/>
                <a:gd name="connsiteX163" fmla="*/ 209178 w 1318869"/>
                <a:gd name="connsiteY163" fmla="*/ 1213939 h 1213938"/>
                <a:gd name="connsiteX164" fmla="*/ 210464 w 1318869"/>
                <a:gd name="connsiteY164" fmla="*/ 1213939 h 1213938"/>
                <a:gd name="connsiteX165" fmla="*/ 211754 w 1318869"/>
                <a:gd name="connsiteY165" fmla="*/ 1213939 h 1213938"/>
                <a:gd name="connsiteX166" fmla="*/ 213040 w 1318869"/>
                <a:gd name="connsiteY166" fmla="*/ 1213939 h 1213938"/>
                <a:gd name="connsiteX167" fmla="*/ 214329 w 1318869"/>
                <a:gd name="connsiteY167" fmla="*/ 1213939 h 1213938"/>
                <a:gd name="connsiteX168" fmla="*/ 215615 w 1318869"/>
                <a:gd name="connsiteY168" fmla="*/ 1213939 h 1213938"/>
                <a:gd name="connsiteX169" fmla="*/ 216901 w 1318869"/>
                <a:gd name="connsiteY169" fmla="*/ 1213939 h 1213938"/>
                <a:gd name="connsiteX170" fmla="*/ 218191 w 1318869"/>
                <a:gd name="connsiteY170" fmla="*/ 1213939 h 1213938"/>
                <a:gd name="connsiteX171" fmla="*/ 219476 w 1318869"/>
                <a:gd name="connsiteY171" fmla="*/ 1213939 h 1213938"/>
                <a:gd name="connsiteX172" fmla="*/ 220766 w 1318869"/>
                <a:gd name="connsiteY172" fmla="*/ 1213939 h 1213938"/>
                <a:gd name="connsiteX173" fmla="*/ 222052 w 1318869"/>
                <a:gd name="connsiteY173" fmla="*/ 1213939 h 1213938"/>
                <a:gd name="connsiteX174" fmla="*/ 223342 w 1318869"/>
                <a:gd name="connsiteY174" fmla="*/ 1213939 h 1213938"/>
                <a:gd name="connsiteX175" fmla="*/ 224627 w 1318869"/>
                <a:gd name="connsiteY175" fmla="*/ 1213939 h 1213938"/>
                <a:gd name="connsiteX176" fmla="*/ 225913 w 1318869"/>
                <a:gd name="connsiteY176" fmla="*/ 1213939 h 1213938"/>
                <a:gd name="connsiteX177" fmla="*/ 227203 w 1318869"/>
                <a:gd name="connsiteY177" fmla="*/ 1213939 h 1213938"/>
                <a:gd name="connsiteX178" fmla="*/ 228488 w 1318869"/>
                <a:gd name="connsiteY178" fmla="*/ 1213939 h 1213938"/>
                <a:gd name="connsiteX179" fmla="*/ 229778 w 1318869"/>
                <a:gd name="connsiteY179" fmla="*/ 1213939 h 1213938"/>
                <a:gd name="connsiteX180" fmla="*/ 231064 w 1318869"/>
                <a:gd name="connsiteY180" fmla="*/ 1213939 h 1213938"/>
                <a:gd name="connsiteX181" fmla="*/ 232354 w 1318869"/>
                <a:gd name="connsiteY181" fmla="*/ 1213939 h 1213938"/>
                <a:gd name="connsiteX182" fmla="*/ 233639 w 1318869"/>
                <a:gd name="connsiteY182" fmla="*/ 1213939 h 1213938"/>
                <a:gd name="connsiteX183" fmla="*/ 234925 w 1318869"/>
                <a:gd name="connsiteY183" fmla="*/ 1213939 h 1213938"/>
                <a:gd name="connsiteX184" fmla="*/ 236215 w 1318869"/>
                <a:gd name="connsiteY184" fmla="*/ 1213939 h 1213938"/>
                <a:gd name="connsiteX185" fmla="*/ 237501 w 1318869"/>
                <a:gd name="connsiteY185" fmla="*/ 1213939 h 1213938"/>
                <a:gd name="connsiteX186" fmla="*/ 238790 w 1318869"/>
                <a:gd name="connsiteY186" fmla="*/ 1213939 h 1213938"/>
                <a:gd name="connsiteX187" fmla="*/ 240076 w 1318869"/>
                <a:gd name="connsiteY187" fmla="*/ 1213939 h 1213938"/>
                <a:gd name="connsiteX188" fmla="*/ 241366 w 1318869"/>
                <a:gd name="connsiteY188" fmla="*/ 1213939 h 1213938"/>
                <a:gd name="connsiteX189" fmla="*/ 242652 w 1318869"/>
                <a:gd name="connsiteY189" fmla="*/ 1213939 h 1213938"/>
                <a:gd name="connsiteX190" fmla="*/ 243937 w 1318869"/>
                <a:gd name="connsiteY190" fmla="*/ 1213939 h 1213938"/>
                <a:gd name="connsiteX191" fmla="*/ 245227 w 1318869"/>
                <a:gd name="connsiteY191" fmla="*/ 1213939 h 1213938"/>
                <a:gd name="connsiteX192" fmla="*/ 246513 w 1318869"/>
                <a:gd name="connsiteY192" fmla="*/ 1213939 h 1213938"/>
                <a:gd name="connsiteX193" fmla="*/ 247803 w 1318869"/>
                <a:gd name="connsiteY193" fmla="*/ 1213939 h 1213938"/>
                <a:gd name="connsiteX194" fmla="*/ 249088 w 1318869"/>
                <a:gd name="connsiteY194" fmla="*/ 1213939 h 1213938"/>
                <a:gd name="connsiteX195" fmla="*/ 250378 w 1318869"/>
                <a:gd name="connsiteY195" fmla="*/ 1213939 h 1213938"/>
                <a:gd name="connsiteX196" fmla="*/ 251664 w 1318869"/>
                <a:gd name="connsiteY196" fmla="*/ 1213939 h 1213938"/>
                <a:gd name="connsiteX197" fmla="*/ 252950 w 1318869"/>
                <a:gd name="connsiteY197" fmla="*/ 1213939 h 1213938"/>
                <a:gd name="connsiteX198" fmla="*/ 254239 w 1318869"/>
                <a:gd name="connsiteY198" fmla="*/ 1213939 h 1213938"/>
                <a:gd name="connsiteX199" fmla="*/ 255525 w 1318869"/>
                <a:gd name="connsiteY199" fmla="*/ 1213939 h 1213938"/>
                <a:gd name="connsiteX200" fmla="*/ 256815 w 1318869"/>
                <a:gd name="connsiteY200" fmla="*/ 1213939 h 1213938"/>
                <a:gd name="connsiteX201" fmla="*/ 258101 w 1318869"/>
                <a:gd name="connsiteY201" fmla="*/ 1213939 h 1213938"/>
                <a:gd name="connsiteX202" fmla="*/ 259390 w 1318869"/>
                <a:gd name="connsiteY202" fmla="*/ 1213939 h 1213938"/>
                <a:gd name="connsiteX203" fmla="*/ 260676 w 1318869"/>
                <a:gd name="connsiteY203" fmla="*/ 1213939 h 1213938"/>
                <a:gd name="connsiteX204" fmla="*/ 261962 w 1318869"/>
                <a:gd name="connsiteY204" fmla="*/ 1213939 h 1213938"/>
                <a:gd name="connsiteX205" fmla="*/ 263252 w 1318869"/>
                <a:gd name="connsiteY205" fmla="*/ 1213939 h 1213938"/>
                <a:gd name="connsiteX206" fmla="*/ 264537 w 1318869"/>
                <a:gd name="connsiteY206" fmla="*/ 1213939 h 1213938"/>
                <a:gd name="connsiteX207" fmla="*/ 265827 w 1318869"/>
                <a:gd name="connsiteY207" fmla="*/ 1213939 h 1213938"/>
                <a:gd name="connsiteX208" fmla="*/ 267113 w 1318869"/>
                <a:gd name="connsiteY208" fmla="*/ 1213939 h 1213938"/>
                <a:gd name="connsiteX209" fmla="*/ 268403 w 1318869"/>
                <a:gd name="connsiteY209" fmla="*/ 1213939 h 1213938"/>
                <a:gd name="connsiteX210" fmla="*/ 269688 w 1318869"/>
                <a:gd name="connsiteY210" fmla="*/ 1213939 h 1213938"/>
                <a:gd name="connsiteX211" fmla="*/ 270978 w 1318869"/>
                <a:gd name="connsiteY211" fmla="*/ 1213939 h 1213938"/>
                <a:gd name="connsiteX212" fmla="*/ 272264 w 1318869"/>
                <a:gd name="connsiteY212" fmla="*/ 1213939 h 1213938"/>
                <a:gd name="connsiteX213" fmla="*/ 273549 w 1318869"/>
                <a:gd name="connsiteY213" fmla="*/ 1213939 h 1213938"/>
                <a:gd name="connsiteX214" fmla="*/ 274839 w 1318869"/>
                <a:gd name="connsiteY214" fmla="*/ 1213939 h 1213938"/>
                <a:gd name="connsiteX215" fmla="*/ 276125 w 1318869"/>
                <a:gd name="connsiteY215" fmla="*/ 1213939 h 1213938"/>
                <a:gd name="connsiteX216" fmla="*/ 277415 w 1318869"/>
                <a:gd name="connsiteY216" fmla="*/ 1213939 h 1213938"/>
                <a:gd name="connsiteX217" fmla="*/ 278700 w 1318869"/>
                <a:gd name="connsiteY217" fmla="*/ 1213939 h 1213938"/>
                <a:gd name="connsiteX218" fmla="*/ 279990 w 1318869"/>
                <a:gd name="connsiteY218" fmla="*/ 1213939 h 1213938"/>
                <a:gd name="connsiteX219" fmla="*/ 281276 w 1318869"/>
                <a:gd name="connsiteY219" fmla="*/ 1213939 h 1213938"/>
                <a:gd name="connsiteX220" fmla="*/ 282562 w 1318869"/>
                <a:gd name="connsiteY220" fmla="*/ 1213939 h 1213938"/>
                <a:gd name="connsiteX221" fmla="*/ 283851 w 1318869"/>
                <a:gd name="connsiteY221" fmla="*/ 1213939 h 1213938"/>
                <a:gd name="connsiteX222" fmla="*/ 285137 w 1318869"/>
                <a:gd name="connsiteY222" fmla="*/ 1213939 h 1213938"/>
                <a:gd name="connsiteX223" fmla="*/ 286427 w 1318869"/>
                <a:gd name="connsiteY223" fmla="*/ 1213939 h 1213938"/>
                <a:gd name="connsiteX224" fmla="*/ 287713 w 1318869"/>
                <a:gd name="connsiteY224" fmla="*/ 1213939 h 1213938"/>
                <a:gd name="connsiteX225" fmla="*/ 289002 w 1318869"/>
                <a:gd name="connsiteY225" fmla="*/ 1213939 h 1213938"/>
                <a:gd name="connsiteX226" fmla="*/ 290288 w 1318869"/>
                <a:gd name="connsiteY226" fmla="*/ 1213939 h 1213938"/>
                <a:gd name="connsiteX227" fmla="*/ 291574 w 1318869"/>
                <a:gd name="connsiteY227" fmla="*/ 1213939 h 1213938"/>
                <a:gd name="connsiteX228" fmla="*/ 292864 w 1318869"/>
                <a:gd name="connsiteY228" fmla="*/ 1213939 h 1213938"/>
                <a:gd name="connsiteX229" fmla="*/ 294149 w 1318869"/>
                <a:gd name="connsiteY229" fmla="*/ 1213939 h 1213938"/>
                <a:gd name="connsiteX230" fmla="*/ 295439 w 1318869"/>
                <a:gd name="connsiteY230" fmla="*/ 1213939 h 1213938"/>
                <a:gd name="connsiteX231" fmla="*/ 296725 w 1318869"/>
                <a:gd name="connsiteY231" fmla="*/ 1213939 h 1213938"/>
                <a:gd name="connsiteX232" fmla="*/ 298015 w 1318869"/>
                <a:gd name="connsiteY232" fmla="*/ 1213939 h 1213938"/>
                <a:gd name="connsiteX233" fmla="*/ 299300 w 1318869"/>
                <a:gd name="connsiteY233" fmla="*/ 1213939 h 1213938"/>
                <a:gd name="connsiteX234" fmla="*/ 300586 w 1318869"/>
                <a:gd name="connsiteY234" fmla="*/ 1213939 h 1213938"/>
                <a:gd name="connsiteX235" fmla="*/ 301876 w 1318869"/>
                <a:gd name="connsiteY235" fmla="*/ 1213939 h 1213938"/>
                <a:gd name="connsiteX236" fmla="*/ 303162 w 1318869"/>
                <a:gd name="connsiteY236" fmla="*/ 1213939 h 1213938"/>
                <a:gd name="connsiteX237" fmla="*/ 304451 w 1318869"/>
                <a:gd name="connsiteY237" fmla="*/ 1213939 h 1213938"/>
                <a:gd name="connsiteX238" fmla="*/ 305737 w 1318869"/>
                <a:gd name="connsiteY238" fmla="*/ 1213939 h 1213938"/>
                <a:gd name="connsiteX239" fmla="*/ 307027 w 1318869"/>
                <a:gd name="connsiteY239" fmla="*/ 1213939 h 1213938"/>
                <a:gd name="connsiteX240" fmla="*/ 308313 w 1318869"/>
                <a:gd name="connsiteY240" fmla="*/ 1213939 h 1213938"/>
                <a:gd name="connsiteX241" fmla="*/ 309598 w 1318869"/>
                <a:gd name="connsiteY241" fmla="*/ 1213939 h 1213938"/>
                <a:gd name="connsiteX242" fmla="*/ 310888 w 1318869"/>
                <a:gd name="connsiteY242" fmla="*/ 1213939 h 1213938"/>
                <a:gd name="connsiteX243" fmla="*/ 312174 w 1318869"/>
                <a:gd name="connsiteY243" fmla="*/ 1213939 h 1213938"/>
                <a:gd name="connsiteX244" fmla="*/ 313463 w 1318869"/>
                <a:gd name="connsiteY244" fmla="*/ 1213939 h 1213938"/>
                <a:gd name="connsiteX245" fmla="*/ 314749 w 1318869"/>
                <a:gd name="connsiteY245" fmla="*/ 1213939 h 1213938"/>
                <a:gd name="connsiteX246" fmla="*/ 316039 w 1318869"/>
                <a:gd name="connsiteY246" fmla="*/ 1213939 h 1213938"/>
                <a:gd name="connsiteX247" fmla="*/ 317325 w 1318869"/>
                <a:gd name="connsiteY247" fmla="*/ 1213939 h 1213938"/>
                <a:gd name="connsiteX248" fmla="*/ 318610 w 1318869"/>
                <a:gd name="connsiteY248" fmla="*/ 1213939 h 1213938"/>
                <a:gd name="connsiteX249" fmla="*/ 319900 w 1318869"/>
                <a:gd name="connsiteY249" fmla="*/ 1213939 h 1213938"/>
                <a:gd name="connsiteX250" fmla="*/ 321186 w 1318869"/>
                <a:gd name="connsiteY250" fmla="*/ 1213939 h 1213938"/>
                <a:gd name="connsiteX251" fmla="*/ 322476 w 1318869"/>
                <a:gd name="connsiteY251" fmla="*/ 1213939 h 1213938"/>
                <a:gd name="connsiteX252" fmla="*/ 323761 w 1318869"/>
                <a:gd name="connsiteY252" fmla="*/ 1213939 h 1213938"/>
                <a:gd name="connsiteX253" fmla="*/ 325051 w 1318869"/>
                <a:gd name="connsiteY253" fmla="*/ 1213939 h 1213938"/>
                <a:gd name="connsiteX254" fmla="*/ 326337 w 1318869"/>
                <a:gd name="connsiteY254" fmla="*/ 1213939 h 1213938"/>
                <a:gd name="connsiteX255" fmla="*/ 327623 w 1318869"/>
                <a:gd name="connsiteY255" fmla="*/ 1213939 h 1213938"/>
                <a:gd name="connsiteX256" fmla="*/ 328912 w 1318869"/>
                <a:gd name="connsiteY256" fmla="*/ 1213939 h 1213938"/>
                <a:gd name="connsiteX257" fmla="*/ 330198 w 1318869"/>
                <a:gd name="connsiteY257" fmla="*/ 1213939 h 1213938"/>
                <a:gd name="connsiteX258" fmla="*/ 331488 w 1318869"/>
                <a:gd name="connsiteY258" fmla="*/ 1213939 h 1213938"/>
                <a:gd name="connsiteX259" fmla="*/ 332774 w 1318869"/>
                <a:gd name="connsiteY259" fmla="*/ 1213939 h 1213938"/>
                <a:gd name="connsiteX260" fmla="*/ 334063 w 1318869"/>
                <a:gd name="connsiteY260" fmla="*/ 1213939 h 1213938"/>
                <a:gd name="connsiteX261" fmla="*/ 335349 w 1318869"/>
                <a:gd name="connsiteY261" fmla="*/ 1213939 h 1213938"/>
                <a:gd name="connsiteX262" fmla="*/ 336635 w 1318869"/>
                <a:gd name="connsiteY262" fmla="*/ 1213939 h 1213938"/>
                <a:gd name="connsiteX263" fmla="*/ 337925 w 1318869"/>
                <a:gd name="connsiteY263" fmla="*/ 1213939 h 1213938"/>
                <a:gd name="connsiteX264" fmla="*/ 339210 w 1318869"/>
                <a:gd name="connsiteY264" fmla="*/ 1213939 h 1213938"/>
                <a:gd name="connsiteX265" fmla="*/ 340500 w 1318869"/>
                <a:gd name="connsiteY265" fmla="*/ 1213939 h 1213938"/>
                <a:gd name="connsiteX266" fmla="*/ 341786 w 1318869"/>
                <a:gd name="connsiteY266" fmla="*/ 1213939 h 1213938"/>
                <a:gd name="connsiteX267" fmla="*/ 343076 w 1318869"/>
                <a:gd name="connsiteY267" fmla="*/ 1213939 h 1213938"/>
                <a:gd name="connsiteX268" fmla="*/ 344361 w 1318869"/>
                <a:gd name="connsiteY268" fmla="*/ 1213939 h 1213938"/>
                <a:gd name="connsiteX269" fmla="*/ 345647 w 1318869"/>
                <a:gd name="connsiteY269" fmla="*/ 1213939 h 1213938"/>
                <a:gd name="connsiteX270" fmla="*/ 346937 w 1318869"/>
                <a:gd name="connsiteY270" fmla="*/ 1213939 h 1213938"/>
                <a:gd name="connsiteX271" fmla="*/ 348222 w 1318869"/>
                <a:gd name="connsiteY271" fmla="*/ 1213939 h 1213938"/>
                <a:gd name="connsiteX272" fmla="*/ 349512 w 1318869"/>
                <a:gd name="connsiteY272" fmla="*/ 1213939 h 1213938"/>
                <a:gd name="connsiteX273" fmla="*/ 350798 w 1318869"/>
                <a:gd name="connsiteY273" fmla="*/ 1213939 h 1213938"/>
                <a:gd name="connsiteX274" fmla="*/ 352088 w 1318869"/>
                <a:gd name="connsiteY274" fmla="*/ 1213939 h 1213938"/>
                <a:gd name="connsiteX275" fmla="*/ 353373 w 1318869"/>
                <a:gd name="connsiteY275" fmla="*/ 1213939 h 1213938"/>
                <a:gd name="connsiteX276" fmla="*/ 354659 w 1318869"/>
                <a:gd name="connsiteY276" fmla="*/ 1213939 h 1213938"/>
                <a:gd name="connsiteX277" fmla="*/ 355949 w 1318869"/>
                <a:gd name="connsiteY277" fmla="*/ 1213939 h 1213938"/>
                <a:gd name="connsiteX278" fmla="*/ 357235 w 1318869"/>
                <a:gd name="connsiteY278" fmla="*/ 1213939 h 1213938"/>
                <a:gd name="connsiteX279" fmla="*/ 358524 w 1318869"/>
                <a:gd name="connsiteY279" fmla="*/ 1213939 h 1213938"/>
                <a:gd name="connsiteX280" fmla="*/ 359810 w 1318869"/>
                <a:gd name="connsiteY280" fmla="*/ 1213939 h 1213938"/>
                <a:gd name="connsiteX281" fmla="*/ 361100 w 1318869"/>
                <a:gd name="connsiteY281" fmla="*/ 1213939 h 1213938"/>
                <a:gd name="connsiteX282" fmla="*/ 362386 w 1318869"/>
                <a:gd name="connsiteY282" fmla="*/ 1213939 h 1213938"/>
                <a:gd name="connsiteX283" fmla="*/ 363675 w 1318869"/>
                <a:gd name="connsiteY283" fmla="*/ 1213939 h 1213938"/>
                <a:gd name="connsiteX284" fmla="*/ 364961 w 1318869"/>
                <a:gd name="connsiteY284" fmla="*/ 1213939 h 1213938"/>
                <a:gd name="connsiteX285" fmla="*/ 366247 w 1318869"/>
                <a:gd name="connsiteY285" fmla="*/ 1213939 h 1213938"/>
                <a:gd name="connsiteX286" fmla="*/ 367537 w 1318869"/>
                <a:gd name="connsiteY286" fmla="*/ 1213939 h 1213938"/>
                <a:gd name="connsiteX287" fmla="*/ 368822 w 1318869"/>
                <a:gd name="connsiteY287" fmla="*/ 1213939 h 1213938"/>
                <a:gd name="connsiteX288" fmla="*/ 370112 w 1318869"/>
                <a:gd name="connsiteY288" fmla="*/ 1213939 h 1213938"/>
                <a:gd name="connsiteX289" fmla="*/ 371398 w 1318869"/>
                <a:gd name="connsiteY289" fmla="*/ 1213939 h 1213938"/>
                <a:gd name="connsiteX290" fmla="*/ 372688 w 1318869"/>
                <a:gd name="connsiteY290" fmla="*/ 1213939 h 1213938"/>
                <a:gd name="connsiteX291" fmla="*/ 373973 w 1318869"/>
                <a:gd name="connsiteY291" fmla="*/ 1213939 h 1213938"/>
                <a:gd name="connsiteX292" fmla="*/ 375259 w 1318869"/>
                <a:gd name="connsiteY292" fmla="*/ 1213939 h 1213938"/>
                <a:gd name="connsiteX293" fmla="*/ 376549 w 1318869"/>
                <a:gd name="connsiteY293" fmla="*/ 1213939 h 1213938"/>
                <a:gd name="connsiteX294" fmla="*/ 377835 w 1318869"/>
                <a:gd name="connsiteY294" fmla="*/ 1213939 h 1213938"/>
                <a:gd name="connsiteX295" fmla="*/ 379124 w 1318869"/>
                <a:gd name="connsiteY295" fmla="*/ 1213939 h 1213938"/>
                <a:gd name="connsiteX296" fmla="*/ 380410 w 1318869"/>
                <a:gd name="connsiteY296" fmla="*/ 1213939 h 1213938"/>
                <a:gd name="connsiteX297" fmla="*/ 381700 w 1318869"/>
                <a:gd name="connsiteY297" fmla="*/ 1213939 h 1213938"/>
                <a:gd name="connsiteX298" fmla="*/ 382986 w 1318869"/>
                <a:gd name="connsiteY298" fmla="*/ 1213939 h 1213938"/>
                <a:gd name="connsiteX299" fmla="*/ 384271 w 1318869"/>
                <a:gd name="connsiteY299" fmla="*/ 1213939 h 1213938"/>
                <a:gd name="connsiteX300" fmla="*/ 385561 w 1318869"/>
                <a:gd name="connsiteY300" fmla="*/ 1213939 h 1213938"/>
                <a:gd name="connsiteX301" fmla="*/ 386847 w 1318869"/>
                <a:gd name="connsiteY301" fmla="*/ 1213939 h 1213938"/>
                <a:gd name="connsiteX302" fmla="*/ 388137 w 1318869"/>
                <a:gd name="connsiteY302" fmla="*/ 1213939 h 1213938"/>
                <a:gd name="connsiteX303" fmla="*/ 389422 w 1318869"/>
                <a:gd name="connsiteY303" fmla="*/ 1213939 h 1213938"/>
                <a:gd name="connsiteX304" fmla="*/ 390712 w 1318869"/>
                <a:gd name="connsiteY304" fmla="*/ 1213939 h 1213938"/>
                <a:gd name="connsiteX305" fmla="*/ 391998 w 1318869"/>
                <a:gd name="connsiteY305" fmla="*/ 1213939 h 1213938"/>
                <a:gd name="connsiteX306" fmla="*/ 393283 w 1318869"/>
                <a:gd name="connsiteY306" fmla="*/ 1213939 h 1213938"/>
                <a:gd name="connsiteX307" fmla="*/ 394573 w 1318869"/>
                <a:gd name="connsiteY307" fmla="*/ 1213939 h 1213938"/>
                <a:gd name="connsiteX308" fmla="*/ 395859 w 1318869"/>
                <a:gd name="connsiteY308" fmla="*/ 1213939 h 1213938"/>
                <a:gd name="connsiteX309" fmla="*/ 397149 w 1318869"/>
                <a:gd name="connsiteY309" fmla="*/ 1213939 h 1213938"/>
                <a:gd name="connsiteX310" fmla="*/ 398434 w 1318869"/>
                <a:gd name="connsiteY310" fmla="*/ 1213939 h 1213938"/>
                <a:gd name="connsiteX311" fmla="*/ 399724 w 1318869"/>
                <a:gd name="connsiteY311" fmla="*/ 1213939 h 1213938"/>
                <a:gd name="connsiteX312" fmla="*/ 401010 w 1318869"/>
                <a:gd name="connsiteY312" fmla="*/ 1213939 h 1213938"/>
                <a:gd name="connsiteX313" fmla="*/ 402296 w 1318869"/>
                <a:gd name="connsiteY313" fmla="*/ 1213939 h 1213938"/>
                <a:gd name="connsiteX314" fmla="*/ 403585 w 1318869"/>
                <a:gd name="connsiteY314" fmla="*/ 1213939 h 1213938"/>
                <a:gd name="connsiteX315" fmla="*/ 404871 w 1318869"/>
                <a:gd name="connsiteY315" fmla="*/ 1213939 h 1213938"/>
                <a:gd name="connsiteX316" fmla="*/ 406161 w 1318869"/>
                <a:gd name="connsiteY316" fmla="*/ 1213939 h 1213938"/>
                <a:gd name="connsiteX317" fmla="*/ 407447 w 1318869"/>
                <a:gd name="connsiteY317" fmla="*/ 1213939 h 1213938"/>
                <a:gd name="connsiteX318" fmla="*/ 408736 w 1318869"/>
                <a:gd name="connsiteY318" fmla="*/ 1213939 h 1213938"/>
                <a:gd name="connsiteX319" fmla="*/ 410022 w 1318869"/>
                <a:gd name="connsiteY319" fmla="*/ 1213939 h 1213938"/>
                <a:gd name="connsiteX320" fmla="*/ 411308 w 1318869"/>
                <a:gd name="connsiteY320" fmla="*/ 1213939 h 1213938"/>
                <a:gd name="connsiteX321" fmla="*/ 412598 w 1318869"/>
                <a:gd name="connsiteY321" fmla="*/ 1213939 h 1213938"/>
                <a:gd name="connsiteX322" fmla="*/ 413883 w 1318869"/>
                <a:gd name="connsiteY322" fmla="*/ 1213939 h 1213938"/>
                <a:gd name="connsiteX323" fmla="*/ 415173 w 1318869"/>
                <a:gd name="connsiteY323" fmla="*/ 1213939 h 1213938"/>
                <a:gd name="connsiteX324" fmla="*/ 416459 w 1318869"/>
                <a:gd name="connsiteY324" fmla="*/ 1213939 h 1213938"/>
                <a:gd name="connsiteX325" fmla="*/ 417749 w 1318869"/>
                <a:gd name="connsiteY325" fmla="*/ 1213939 h 1213938"/>
                <a:gd name="connsiteX326" fmla="*/ 419034 w 1318869"/>
                <a:gd name="connsiteY326" fmla="*/ 1213939 h 1213938"/>
                <a:gd name="connsiteX327" fmla="*/ 420320 w 1318869"/>
                <a:gd name="connsiteY327" fmla="*/ 1213939 h 1213938"/>
                <a:gd name="connsiteX328" fmla="*/ 421610 w 1318869"/>
                <a:gd name="connsiteY328" fmla="*/ 1213939 h 1213938"/>
                <a:gd name="connsiteX329" fmla="*/ 422896 w 1318869"/>
                <a:gd name="connsiteY329" fmla="*/ 1213939 h 1213938"/>
                <a:gd name="connsiteX330" fmla="*/ 424185 w 1318869"/>
                <a:gd name="connsiteY330" fmla="*/ 1213939 h 1213938"/>
                <a:gd name="connsiteX331" fmla="*/ 425471 w 1318869"/>
                <a:gd name="connsiteY331" fmla="*/ 1213939 h 1213938"/>
                <a:gd name="connsiteX332" fmla="*/ 426761 w 1318869"/>
                <a:gd name="connsiteY332" fmla="*/ 1213939 h 1213938"/>
                <a:gd name="connsiteX333" fmla="*/ 428047 w 1318869"/>
                <a:gd name="connsiteY333" fmla="*/ 1213939 h 1213938"/>
                <a:gd name="connsiteX334" fmla="*/ 429332 w 1318869"/>
                <a:gd name="connsiteY334" fmla="*/ 1213939 h 1213938"/>
                <a:gd name="connsiteX335" fmla="*/ 430622 w 1318869"/>
                <a:gd name="connsiteY335" fmla="*/ 1213939 h 1213938"/>
                <a:gd name="connsiteX336" fmla="*/ 431908 w 1318869"/>
                <a:gd name="connsiteY336" fmla="*/ 1213939 h 1213938"/>
                <a:gd name="connsiteX337" fmla="*/ 433198 w 1318869"/>
                <a:gd name="connsiteY337" fmla="*/ 1213939 h 1213938"/>
                <a:gd name="connsiteX338" fmla="*/ 434483 w 1318869"/>
                <a:gd name="connsiteY338" fmla="*/ 1213939 h 1213938"/>
                <a:gd name="connsiteX339" fmla="*/ 435773 w 1318869"/>
                <a:gd name="connsiteY339" fmla="*/ 1213939 h 1213938"/>
                <a:gd name="connsiteX340" fmla="*/ 437059 w 1318869"/>
                <a:gd name="connsiteY340" fmla="*/ 1213939 h 1213938"/>
                <a:gd name="connsiteX341" fmla="*/ 438344 w 1318869"/>
                <a:gd name="connsiteY341" fmla="*/ 1213939 h 1213938"/>
                <a:gd name="connsiteX342" fmla="*/ 439634 w 1318869"/>
                <a:gd name="connsiteY342" fmla="*/ 1213939 h 1213938"/>
                <a:gd name="connsiteX343" fmla="*/ 440920 w 1318869"/>
                <a:gd name="connsiteY343" fmla="*/ 1213939 h 1213938"/>
                <a:gd name="connsiteX344" fmla="*/ 442210 w 1318869"/>
                <a:gd name="connsiteY344" fmla="*/ 1213939 h 1213938"/>
                <a:gd name="connsiteX345" fmla="*/ 443495 w 1318869"/>
                <a:gd name="connsiteY345" fmla="*/ 1213939 h 1213938"/>
                <a:gd name="connsiteX346" fmla="*/ 444785 w 1318869"/>
                <a:gd name="connsiteY346" fmla="*/ 1213939 h 1213938"/>
                <a:gd name="connsiteX347" fmla="*/ 446071 w 1318869"/>
                <a:gd name="connsiteY347" fmla="*/ 1213939 h 1213938"/>
                <a:gd name="connsiteX348" fmla="*/ 447357 w 1318869"/>
                <a:gd name="connsiteY348" fmla="*/ 1213939 h 1213938"/>
                <a:gd name="connsiteX349" fmla="*/ 448646 w 1318869"/>
                <a:gd name="connsiteY349" fmla="*/ 1213939 h 1213938"/>
                <a:gd name="connsiteX350" fmla="*/ 449932 w 1318869"/>
                <a:gd name="connsiteY350" fmla="*/ 1213939 h 1213938"/>
                <a:gd name="connsiteX351" fmla="*/ 451222 w 1318869"/>
                <a:gd name="connsiteY351" fmla="*/ 1213939 h 1213938"/>
                <a:gd name="connsiteX352" fmla="*/ 452508 w 1318869"/>
                <a:gd name="connsiteY352" fmla="*/ 1213939 h 1213938"/>
                <a:gd name="connsiteX353" fmla="*/ 453797 w 1318869"/>
                <a:gd name="connsiteY353" fmla="*/ 1213939 h 1213938"/>
                <a:gd name="connsiteX354" fmla="*/ 455083 w 1318869"/>
                <a:gd name="connsiteY354" fmla="*/ 1213939 h 1213938"/>
                <a:gd name="connsiteX355" fmla="*/ 456373 w 1318869"/>
                <a:gd name="connsiteY355" fmla="*/ 1213939 h 1213938"/>
                <a:gd name="connsiteX356" fmla="*/ 457659 w 1318869"/>
                <a:gd name="connsiteY356" fmla="*/ 1213939 h 1213938"/>
                <a:gd name="connsiteX357" fmla="*/ 458944 w 1318869"/>
                <a:gd name="connsiteY357" fmla="*/ 1213939 h 1213938"/>
                <a:gd name="connsiteX358" fmla="*/ 460234 w 1318869"/>
                <a:gd name="connsiteY358" fmla="*/ 1213939 h 1213938"/>
                <a:gd name="connsiteX359" fmla="*/ 461520 w 1318869"/>
                <a:gd name="connsiteY359" fmla="*/ 1213939 h 1213938"/>
                <a:gd name="connsiteX360" fmla="*/ 462810 w 1318869"/>
                <a:gd name="connsiteY360" fmla="*/ 1213939 h 1213938"/>
                <a:gd name="connsiteX361" fmla="*/ 464095 w 1318869"/>
                <a:gd name="connsiteY361" fmla="*/ 1213939 h 1213938"/>
                <a:gd name="connsiteX362" fmla="*/ 465385 w 1318869"/>
                <a:gd name="connsiteY362" fmla="*/ 1213939 h 1213938"/>
                <a:gd name="connsiteX363" fmla="*/ 466671 w 1318869"/>
                <a:gd name="connsiteY363" fmla="*/ 1213939 h 1213938"/>
                <a:gd name="connsiteX364" fmla="*/ 467957 w 1318869"/>
                <a:gd name="connsiteY364" fmla="*/ 1213939 h 1213938"/>
                <a:gd name="connsiteX365" fmla="*/ 469246 w 1318869"/>
                <a:gd name="connsiteY365" fmla="*/ 1213939 h 1213938"/>
                <a:gd name="connsiteX366" fmla="*/ 470532 w 1318869"/>
                <a:gd name="connsiteY366" fmla="*/ 1213939 h 1213938"/>
                <a:gd name="connsiteX367" fmla="*/ 471822 w 1318869"/>
                <a:gd name="connsiteY367" fmla="*/ 1213939 h 1213938"/>
                <a:gd name="connsiteX368" fmla="*/ 473108 w 1318869"/>
                <a:gd name="connsiteY368" fmla="*/ 1213939 h 1213938"/>
                <a:gd name="connsiteX369" fmla="*/ 474397 w 1318869"/>
                <a:gd name="connsiteY369" fmla="*/ 1213939 h 1213938"/>
                <a:gd name="connsiteX370" fmla="*/ 475683 w 1318869"/>
                <a:gd name="connsiteY370" fmla="*/ 1213939 h 1213938"/>
                <a:gd name="connsiteX371" fmla="*/ 476969 w 1318869"/>
                <a:gd name="connsiteY371" fmla="*/ 1213939 h 1213938"/>
                <a:gd name="connsiteX372" fmla="*/ 478259 w 1318869"/>
                <a:gd name="connsiteY372" fmla="*/ 1213939 h 1213938"/>
                <a:gd name="connsiteX373" fmla="*/ 479544 w 1318869"/>
                <a:gd name="connsiteY373" fmla="*/ 1213939 h 1213938"/>
                <a:gd name="connsiteX374" fmla="*/ 480834 w 1318869"/>
                <a:gd name="connsiteY374" fmla="*/ 1213939 h 1213938"/>
                <a:gd name="connsiteX375" fmla="*/ 482120 w 1318869"/>
                <a:gd name="connsiteY375" fmla="*/ 1213939 h 1213938"/>
                <a:gd name="connsiteX376" fmla="*/ 483410 w 1318869"/>
                <a:gd name="connsiteY376" fmla="*/ 1213939 h 1213938"/>
                <a:gd name="connsiteX377" fmla="*/ 484695 w 1318869"/>
                <a:gd name="connsiteY377" fmla="*/ 1213939 h 1213938"/>
                <a:gd name="connsiteX378" fmla="*/ 485981 w 1318869"/>
                <a:gd name="connsiteY378" fmla="*/ 1213939 h 1213938"/>
                <a:gd name="connsiteX379" fmla="*/ 487271 w 1318869"/>
                <a:gd name="connsiteY379" fmla="*/ 1213939 h 1213938"/>
                <a:gd name="connsiteX380" fmla="*/ 488556 w 1318869"/>
                <a:gd name="connsiteY380" fmla="*/ 1213939 h 1213938"/>
                <a:gd name="connsiteX381" fmla="*/ 489846 w 1318869"/>
                <a:gd name="connsiteY381" fmla="*/ 1213939 h 1213938"/>
                <a:gd name="connsiteX382" fmla="*/ 491132 w 1318869"/>
                <a:gd name="connsiteY382" fmla="*/ 1213939 h 1213938"/>
                <a:gd name="connsiteX383" fmla="*/ 492422 w 1318869"/>
                <a:gd name="connsiteY383" fmla="*/ 1213939 h 1213938"/>
                <a:gd name="connsiteX384" fmla="*/ 493707 w 1318869"/>
                <a:gd name="connsiteY384" fmla="*/ 1213939 h 1213938"/>
                <a:gd name="connsiteX385" fmla="*/ 494993 w 1318869"/>
                <a:gd name="connsiteY385" fmla="*/ 1213939 h 1213938"/>
                <a:gd name="connsiteX386" fmla="*/ 496283 w 1318869"/>
                <a:gd name="connsiteY386" fmla="*/ 1213939 h 1213938"/>
                <a:gd name="connsiteX387" fmla="*/ 497569 w 1318869"/>
                <a:gd name="connsiteY387" fmla="*/ 1213939 h 1213938"/>
                <a:gd name="connsiteX388" fmla="*/ 498858 w 1318869"/>
                <a:gd name="connsiteY388" fmla="*/ 1213939 h 1213938"/>
                <a:gd name="connsiteX389" fmla="*/ 500144 w 1318869"/>
                <a:gd name="connsiteY389" fmla="*/ 1213939 h 1213938"/>
                <a:gd name="connsiteX390" fmla="*/ 501434 w 1318869"/>
                <a:gd name="connsiteY390" fmla="*/ 1213939 h 1213938"/>
                <a:gd name="connsiteX391" fmla="*/ 502720 w 1318869"/>
                <a:gd name="connsiteY391" fmla="*/ 1213939 h 1213938"/>
                <a:gd name="connsiteX392" fmla="*/ 504005 w 1318869"/>
                <a:gd name="connsiteY392" fmla="*/ 1213939 h 1213938"/>
                <a:gd name="connsiteX393" fmla="*/ 505295 w 1318869"/>
                <a:gd name="connsiteY393" fmla="*/ 1213939 h 1213938"/>
                <a:gd name="connsiteX394" fmla="*/ 506581 w 1318869"/>
                <a:gd name="connsiteY394" fmla="*/ 1213939 h 1213938"/>
                <a:gd name="connsiteX395" fmla="*/ 507871 w 1318869"/>
                <a:gd name="connsiteY395" fmla="*/ 1213939 h 1213938"/>
                <a:gd name="connsiteX396" fmla="*/ 509156 w 1318869"/>
                <a:gd name="connsiteY396" fmla="*/ 1213939 h 1213938"/>
                <a:gd name="connsiteX397" fmla="*/ 510446 w 1318869"/>
                <a:gd name="connsiteY397" fmla="*/ 1213939 h 1213938"/>
                <a:gd name="connsiteX398" fmla="*/ 511732 w 1318869"/>
                <a:gd name="connsiteY398" fmla="*/ 1213939 h 1213938"/>
                <a:gd name="connsiteX399" fmla="*/ 513018 w 1318869"/>
                <a:gd name="connsiteY399" fmla="*/ 1213939 h 1213938"/>
                <a:gd name="connsiteX400" fmla="*/ 514307 w 1318869"/>
                <a:gd name="connsiteY400" fmla="*/ 1213939 h 1213938"/>
                <a:gd name="connsiteX401" fmla="*/ 515593 w 1318869"/>
                <a:gd name="connsiteY401" fmla="*/ 1213939 h 1213938"/>
                <a:gd name="connsiteX402" fmla="*/ 516883 w 1318869"/>
                <a:gd name="connsiteY402" fmla="*/ 1213939 h 1213938"/>
                <a:gd name="connsiteX403" fmla="*/ 518169 w 1318869"/>
                <a:gd name="connsiteY403" fmla="*/ 1213939 h 1213938"/>
                <a:gd name="connsiteX404" fmla="*/ 519458 w 1318869"/>
                <a:gd name="connsiteY404" fmla="*/ 1213939 h 1213938"/>
                <a:gd name="connsiteX405" fmla="*/ 520744 w 1318869"/>
                <a:gd name="connsiteY405" fmla="*/ 1213939 h 1213938"/>
                <a:gd name="connsiteX406" fmla="*/ 522030 w 1318869"/>
                <a:gd name="connsiteY406" fmla="*/ 1213939 h 1213938"/>
                <a:gd name="connsiteX407" fmla="*/ 523320 w 1318869"/>
                <a:gd name="connsiteY407" fmla="*/ 1213939 h 1213938"/>
                <a:gd name="connsiteX408" fmla="*/ 524605 w 1318869"/>
                <a:gd name="connsiteY408" fmla="*/ 1213939 h 1213938"/>
                <a:gd name="connsiteX409" fmla="*/ 525895 w 1318869"/>
                <a:gd name="connsiteY409" fmla="*/ 1213939 h 1213938"/>
                <a:gd name="connsiteX410" fmla="*/ 527181 w 1318869"/>
                <a:gd name="connsiteY410" fmla="*/ 1213939 h 1213938"/>
                <a:gd name="connsiteX411" fmla="*/ 528471 w 1318869"/>
                <a:gd name="connsiteY411" fmla="*/ 1213939 h 1213938"/>
                <a:gd name="connsiteX412" fmla="*/ 529756 w 1318869"/>
                <a:gd name="connsiteY412" fmla="*/ 1213939 h 1213938"/>
                <a:gd name="connsiteX413" fmla="*/ 531042 w 1318869"/>
                <a:gd name="connsiteY413" fmla="*/ 1213939 h 1213938"/>
                <a:gd name="connsiteX414" fmla="*/ 532332 w 1318869"/>
                <a:gd name="connsiteY414" fmla="*/ 1213939 h 1213938"/>
                <a:gd name="connsiteX415" fmla="*/ 533617 w 1318869"/>
                <a:gd name="connsiteY415" fmla="*/ 1213939 h 1213938"/>
                <a:gd name="connsiteX416" fmla="*/ 534907 w 1318869"/>
                <a:gd name="connsiteY416" fmla="*/ 1213939 h 1213938"/>
                <a:gd name="connsiteX417" fmla="*/ 536193 w 1318869"/>
                <a:gd name="connsiteY417" fmla="*/ 1213939 h 1213938"/>
                <a:gd name="connsiteX418" fmla="*/ 537483 w 1318869"/>
                <a:gd name="connsiteY418" fmla="*/ 1213939 h 1213938"/>
                <a:gd name="connsiteX419" fmla="*/ 538768 w 1318869"/>
                <a:gd name="connsiteY419" fmla="*/ 1213939 h 1213938"/>
                <a:gd name="connsiteX420" fmla="*/ 540058 w 1318869"/>
                <a:gd name="connsiteY420" fmla="*/ 1213939 h 1213938"/>
                <a:gd name="connsiteX421" fmla="*/ 541344 w 1318869"/>
                <a:gd name="connsiteY421" fmla="*/ 1213939 h 1213938"/>
                <a:gd name="connsiteX422" fmla="*/ 542630 w 1318869"/>
                <a:gd name="connsiteY422" fmla="*/ 1213939 h 1213938"/>
                <a:gd name="connsiteX423" fmla="*/ 543919 w 1318869"/>
                <a:gd name="connsiteY423" fmla="*/ 1213939 h 1213938"/>
                <a:gd name="connsiteX424" fmla="*/ 545205 w 1318869"/>
                <a:gd name="connsiteY424" fmla="*/ 1213939 h 1213938"/>
                <a:gd name="connsiteX425" fmla="*/ 546495 w 1318869"/>
                <a:gd name="connsiteY425" fmla="*/ 1211129 h 1213938"/>
                <a:gd name="connsiteX426" fmla="*/ 547781 w 1318869"/>
                <a:gd name="connsiteY426" fmla="*/ 1211129 h 1213938"/>
                <a:gd name="connsiteX427" fmla="*/ 549070 w 1318869"/>
                <a:gd name="connsiteY427" fmla="*/ 1212066 h 1213938"/>
                <a:gd name="connsiteX428" fmla="*/ 550356 w 1318869"/>
                <a:gd name="connsiteY428" fmla="*/ 1213002 h 1213938"/>
                <a:gd name="connsiteX429" fmla="*/ 551642 w 1318869"/>
                <a:gd name="connsiteY429" fmla="*/ 1211129 h 1213938"/>
                <a:gd name="connsiteX430" fmla="*/ 552932 w 1318869"/>
                <a:gd name="connsiteY430" fmla="*/ 1211129 h 1213938"/>
                <a:gd name="connsiteX431" fmla="*/ 554217 w 1318869"/>
                <a:gd name="connsiteY431" fmla="*/ 1212066 h 1213938"/>
                <a:gd name="connsiteX432" fmla="*/ 555507 w 1318869"/>
                <a:gd name="connsiteY432" fmla="*/ 1212066 h 1213938"/>
                <a:gd name="connsiteX433" fmla="*/ 556793 w 1318869"/>
                <a:gd name="connsiteY433" fmla="*/ 1213002 h 1213938"/>
                <a:gd name="connsiteX434" fmla="*/ 558083 w 1318869"/>
                <a:gd name="connsiteY434" fmla="*/ 1210196 h 1213938"/>
                <a:gd name="connsiteX435" fmla="*/ 559368 w 1318869"/>
                <a:gd name="connsiteY435" fmla="*/ 1213939 h 1213938"/>
                <a:gd name="connsiteX436" fmla="*/ 560654 w 1318869"/>
                <a:gd name="connsiteY436" fmla="*/ 1201772 h 1213938"/>
                <a:gd name="connsiteX437" fmla="*/ 561944 w 1318869"/>
                <a:gd name="connsiteY437" fmla="*/ 1206450 h 1213938"/>
                <a:gd name="connsiteX438" fmla="*/ 563230 w 1318869"/>
                <a:gd name="connsiteY438" fmla="*/ 1211129 h 1213938"/>
                <a:gd name="connsiteX439" fmla="*/ 564519 w 1318869"/>
                <a:gd name="connsiteY439" fmla="*/ 1213002 h 1213938"/>
                <a:gd name="connsiteX440" fmla="*/ 565805 w 1318869"/>
                <a:gd name="connsiteY440" fmla="*/ 1213002 h 1213938"/>
                <a:gd name="connsiteX441" fmla="*/ 567095 w 1318869"/>
                <a:gd name="connsiteY441" fmla="*/ 1213002 h 1213938"/>
                <a:gd name="connsiteX442" fmla="*/ 568381 w 1318869"/>
                <a:gd name="connsiteY442" fmla="*/ 1212066 h 1213938"/>
                <a:gd name="connsiteX443" fmla="*/ 569666 w 1318869"/>
                <a:gd name="connsiteY443" fmla="*/ 1213002 h 1213938"/>
                <a:gd name="connsiteX444" fmla="*/ 570956 w 1318869"/>
                <a:gd name="connsiteY444" fmla="*/ 1213002 h 1213938"/>
                <a:gd name="connsiteX445" fmla="*/ 572242 w 1318869"/>
                <a:gd name="connsiteY445" fmla="*/ 1213939 h 1213938"/>
                <a:gd name="connsiteX446" fmla="*/ 573532 w 1318869"/>
                <a:gd name="connsiteY446" fmla="*/ 1212066 h 1213938"/>
                <a:gd name="connsiteX447" fmla="*/ 574817 w 1318869"/>
                <a:gd name="connsiteY447" fmla="*/ 1212066 h 1213938"/>
                <a:gd name="connsiteX448" fmla="*/ 576107 w 1318869"/>
                <a:gd name="connsiteY448" fmla="*/ 1213939 h 1213938"/>
                <a:gd name="connsiteX449" fmla="*/ 577393 w 1318869"/>
                <a:gd name="connsiteY449" fmla="*/ 1202708 h 1213938"/>
                <a:gd name="connsiteX450" fmla="*/ 578678 w 1318869"/>
                <a:gd name="connsiteY450" fmla="*/ 913496 h 1213938"/>
                <a:gd name="connsiteX451" fmla="*/ 579968 w 1318869"/>
                <a:gd name="connsiteY451" fmla="*/ 934088 h 1213938"/>
                <a:gd name="connsiteX452" fmla="*/ 581254 w 1318869"/>
                <a:gd name="connsiteY452" fmla="*/ 1046404 h 1213938"/>
                <a:gd name="connsiteX453" fmla="*/ 582544 w 1318869"/>
                <a:gd name="connsiteY453" fmla="*/ 1036106 h 1213938"/>
                <a:gd name="connsiteX454" fmla="*/ 583829 w 1318869"/>
                <a:gd name="connsiteY454" fmla="*/ 979014 h 1213938"/>
                <a:gd name="connsiteX455" fmla="*/ 585119 w 1318869"/>
                <a:gd name="connsiteY455" fmla="*/ 1042658 h 1213938"/>
                <a:gd name="connsiteX456" fmla="*/ 586405 w 1318869"/>
                <a:gd name="connsiteY456" fmla="*/ 1049209 h 1213938"/>
                <a:gd name="connsiteX457" fmla="*/ 587695 w 1318869"/>
                <a:gd name="connsiteY457" fmla="*/ 968716 h 1213938"/>
                <a:gd name="connsiteX458" fmla="*/ 588980 w 1318869"/>
                <a:gd name="connsiteY458" fmla="*/ 1044531 h 1213938"/>
                <a:gd name="connsiteX459" fmla="*/ 590266 w 1318869"/>
                <a:gd name="connsiteY459" fmla="*/ 1078226 h 1213938"/>
                <a:gd name="connsiteX460" fmla="*/ 591556 w 1318869"/>
                <a:gd name="connsiteY460" fmla="*/ 1098817 h 1213938"/>
                <a:gd name="connsiteX461" fmla="*/ 592842 w 1318869"/>
                <a:gd name="connsiteY461" fmla="*/ 1092266 h 1213938"/>
                <a:gd name="connsiteX462" fmla="*/ 594131 w 1318869"/>
                <a:gd name="connsiteY462" fmla="*/ 1102560 h 1213938"/>
                <a:gd name="connsiteX463" fmla="*/ 595417 w 1318869"/>
                <a:gd name="connsiteY463" fmla="*/ 1110984 h 1213938"/>
                <a:gd name="connsiteX464" fmla="*/ 596707 w 1318869"/>
                <a:gd name="connsiteY464" fmla="*/ 1016451 h 1213938"/>
                <a:gd name="connsiteX465" fmla="*/ 597993 w 1318869"/>
                <a:gd name="connsiteY465" fmla="*/ 1020197 h 1213938"/>
                <a:gd name="connsiteX466" fmla="*/ 599278 w 1318869"/>
                <a:gd name="connsiteY466" fmla="*/ 1060440 h 1213938"/>
                <a:gd name="connsiteX467" fmla="*/ 600568 w 1318869"/>
                <a:gd name="connsiteY467" fmla="*/ 1019260 h 1213938"/>
                <a:gd name="connsiteX468" fmla="*/ 601854 w 1318869"/>
                <a:gd name="connsiteY468" fmla="*/ 970589 h 1213938"/>
                <a:gd name="connsiteX469" fmla="*/ 603144 w 1318869"/>
                <a:gd name="connsiteY469" fmla="*/ 951870 h 1213938"/>
                <a:gd name="connsiteX470" fmla="*/ 604429 w 1318869"/>
                <a:gd name="connsiteY470" fmla="*/ 955612 h 1213938"/>
                <a:gd name="connsiteX471" fmla="*/ 605719 w 1318869"/>
                <a:gd name="connsiteY471" fmla="*/ 1036106 h 1213938"/>
                <a:gd name="connsiteX472" fmla="*/ 607005 w 1318869"/>
                <a:gd name="connsiteY472" fmla="*/ 1024875 h 1213938"/>
                <a:gd name="connsiteX473" fmla="*/ 608291 w 1318869"/>
                <a:gd name="connsiteY473" fmla="*/ 1003347 h 1213938"/>
                <a:gd name="connsiteX474" fmla="*/ 609580 w 1318869"/>
                <a:gd name="connsiteY474" fmla="*/ 1027681 h 1213938"/>
                <a:gd name="connsiteX475" fmla="*/ 610866 w 1318869"/>
                <a:gd name="connsiteY475" fmla="*/ 974335 h 1213938"/>
                <a:gd name="connsiteX476" fmla="*/ 612156 w 1318869"/>
                <a:gd name="connsiteY476" fmla="*/ 1047336 h 1213938"/>
                <a:gd name="connsiteX477" fmla="*/ 613442 w 1318869"/>
                <a:gd name="connsiteY477" fmla="*/ 1041721 h 1213938"/>
                <a:gd name="connsiteX478" fmla="*/ 614731 w 1318869"/>
                <a:gd name="connsiteY478" fmla="*/ 1002411 h 1213938"/>
                <a:gd name="connsiteX479" fmla="*/ 616017 w 1318869"/>
                <a:gd name="connsiteY479" fmla="*/ 979014 h 1213938"/>
                <a:gd name="connsiteX480" fmla="*/ 617303 w 1318869"/>
                <a:gd name="connsiteY480" fmla="*/ 1091329 h 1213938"/>
                <a:gd name="connsiteX481" fmla="*/ 618593 w 1318869"/>
                <a:gd name="connsiteY481" fmla="*/ 1070737 h 1213938"/>
                <a:gd name="connsiteX482" fmla="*/ 619878 w 1318869"/>
                <a:gd name="connsiteY482" fmla="*/ 1023939 h 1213938"/>
                <a:gd name="connsiteX483" fmla="*/ 621168 w 1318869"/>
                <a:gd name="connsiteY483" fmla="*/ 1043594 h 1213938"/>
                <a:gd name="connsiteX484" fmla="*/ 622454 w 1318869"/>
                <a:gd name="connsiteY484" fmla="*/ 1046404 h 1213938"/>
                <a:gd name="connsiteX485" fmla="*/ 623744 w 1318869"/>
                <a:gd name="connsiteY485" fmla="*/ 1079162 h 1213938"/>
                <a:gd name="connsiteX486" fmla="*/ 625029 w 1318869"/>
                <a:gd name="connsiteY486" fmla="*/ 978077 h 1213938"/>
                <a:gd name="connsiteX487" fmla="*/ 626315 w 1318869"/>
                <a:gd name="connsiteY487" fmla="*/ 1076353 h 1213938"/>
                <a:gd name="connsiteX488" fmla="*/ 627605 w 1318869"/>
                <a:gd name="connsiteY488" fmla="*/ 1056697 h 1213938"/>
                <a:gd name="connsiteX489" fmla="*/ 628890 w 1318869"/>
                <a:gd name="connsiteY489" fmla="*/ 946255 h 1213938"/>
                <a:gd name="connsiteX490" fmla="*/ 630180 w 1318869"/>
                <a:gd name="connsiteY490" fmla="*/ 956549 h 1213938"/>
                <a:gd name="connsiteX491" fmla="*/ 631466 w 1318869"/>
                <a:gd name="connsiteY491" fmla="*/ 1038915 h 1213938"/>
                <a:gd name="connsiteX492" fmla="*/ 632752 w 1318869"/>
                <a:gd name="connsiteY492" fmla="*/ 1015514 h 1213938"/>
                <a:gd name="connsiteX493" fmla="*/ 634041 w 1318869"/>
                <a:gd name="connsiteY493" fmla="*/ 1021129 h 1213938"/>
                <a:gd name="connsiteX494" fmla="*/ 635327 w 1318869"/>
                <a:gd name="connsiteY494" fmla="*/ 1066991 h 1213938"/>
                <a:gd name="connsiteX495" fmla="*/ 636617 w 1318869"/>
                <a:gd name="connsiteY495" fmla="*/ 1122215 h 1213938"/>
                <a:gd name="connsiteX496" fmla="*/ 637903 w 1318869"/>
                <a:gd name="connsiteY496" fmla="*/ 1031427 h 1213938"/>
                <a:gd name="connsiteX497" fmla="*/ 639192 w 1318869"/>
                <a:gd name="connsiteY497" fmla="*/ 1046404 h 1213938"/>
                <a:gd name="connsiteX498" fmla="*/ 640478 w 1318869"/>
                <a:gd name="connsiteY498" fmla="*/ 1068864 h 1213938"/>
                <a:gd name="connsiteX499" fmla="*/ 641768 w 1318869"/>
                <a:gd name="connsiteY499" fmla="*/ 991180 h 1213938"/>
                <a:gd name="connsiteX500" fmla="*/ 643054 w 1318869"/>
                <a:gd name="connsiteY500" fmla="*/ 832066 h 1213938"/>
                <a:gd name="connsiteX501" fmla="*/ 644339 w 1318869"/>
                <a:gd name="connsiteY501" fmla="*/ 998669 h 1213938"/>
                <a:gd name="connsiteX502" fmla="*/ 645629 w 1318869"/>
                <a:gd name="connsiteY502" fmla="*/ 1024875 h 1213938"/>
                <a:gd name="connsiteX503" fmla="*/ 646915 w 1318869"/>
                <a:gd name="connsiteY503" fmla="*/ 913496 h 1213938"/>
                <a:gd name="connsiteX504" fmla="*/ 648205 w 1318869"/>
                <a:gd name="connsiteY504" fmla="*/ 955612 h 1213938"/>
                <a:gd name="connsiteX505" fmla="*/ 649490 w 1318869"/>
                <a:gd name="connsiteY505" fmla="*/ 1002411 h 1213938"/>
                <a:gd name="connsiteX506" fmla="*/ 650780 w 1318869"/>
                <a:gd name="connsiteY506" fmla="*/ 995859 h 1213938"/>
                <a:gd name="connsiteX507" fmla="*/ 652066 w 1318869"/>
                <a:gd name="connsiteY507" fmla="*/ 764680 h 1213938"/>
                <a:gd name="connsiteX508" fmla="*/ 653352 w 1318869"/>
                <a:gd name="connsiteY508" fmla="*/ 1043594 h 1213938"/>
                <a:gd name="connsiteX509" fmla="*/ 654641 w 1318869"/>
                <a:gd name="connsiteY509" fmla="*/ 964974 h 1213938"/>
                <a:gd name="connsiteX510" fmla="*/ 655927 w 1318869"/>
                <a:gd name="connsiteY510" fmla="*/ 1028618 h 1213938"/>
                <a:gd name="connsiteX511" fmla="*/ 657217 w 1318869"/>
                <a:gd name="connsiteY511" fmla="*/ 1050146 h 1213938"/>
                <a:gd name="connsiteX512" fmla="*/ 658503 w 1318869"/>
                <a:gd name="connsiteY512" fmla="*/ 1081968 h 1213938"/>
                <a:gd name="connsiteX513" fmla="*/ 659792 w 1318869"/>
                <a:gd name="connsiteY513" fmla="*/ 944382 h 1213938"/>
                <a:gd name="connsiteX514" fmla="*/ 661078 w 1318869"/>
                <a:gd name="connsiteY514" fmla="*/ 973398 h 1213938"/>
                <a:gd name="connsiteX515" fmla="*/ 662364 w 1318869"/>
                <a:gd name="connsiteY515" fmla="*/ 1017387 h 1213938"/>
                <a:gd name="connsiteX516" fmla="*/ 663654 w 1318869"/>
                <a:gd name="connsiteY516" fmla="*/ 1019260 h 1213938"/>
                <a:gd name="connsiteX517" fmla="*/ 664939 w 1318869"/>
                <a:gd name="connsiteY517" fmla="*/ 918175 h 1213938"/>
                <a:gd name="connsiteX518" fmla="*/ 666229 w 1318869"/>
                <a:gd name="connsiteY518" fmla="*/ 672956 h 1213938"/>
                <a:gd name="connsiteX519" fmla="*/ 667515 w 1318869"/>
                <a:gd name="connsiteY519" fmla="*/ 659853 h 1213938"/>
                <a:gd name="connsiteX520" fmla="*/ 668805 w 1318869"/>
                <a:gd name="connsiteY520" fmla="*/ 787141 h 1213938"/>
                <a:gd name="connsiteX521" fmla="*/ 670090 w 1318869"/>
                <a:gd name="connsiteY521" fmla="*/ 941576 h 1213938"/>
                <a:gd name="connsiteX522" fmla="*/ 671380 w 1318869"/>
                <a:gd name="connsiteY522" fmla="*/ 961231 h 1213938"/>
                <a:gd name="connsiteX523" fmla="*/ 672666 w 1318869"/>
                <a:gd name="connsiteY523" fmla="*/ 1035169 h 1213938"/>
                <a:gd name="connsiteX524" fmla="*/ 673951 w 1318869"/>
                <a:gd name="connsiteY524" fmla="*/ 677635 h 1213938"/>
                <a:gd name="connsiteX525" fmla="*/ 675241 w 1318869"/>
                <a:gd name="connsiteY525" fmla="*/ 759061 h 1213938"/>
                <a:gd name="connsiteX526" fmla="*/ 676527 w 1318869"/>
                <a:gd name="connsiteY526" fmla="*/ 976204 h 1213938"/>
                <a:gd name="connsiteX527" fmla="*/ 677817 w 1318869"/>
                <a:gd name="connsiteY527" fmla="*/ 986502 h 1213938"/>
                <a:gd name="connsiteX528" fmla="*/ 679102 w 1318869"/>
                <a:gd name="connsiteY528" fmla="*/ 954680 h 1213938"/>
                <a:gd name="connsiteX529" fmla="*/ 680392 w 1318869"/>
                <a:gd name="connsiteY529" fmla="*/ 1036106 h 1213938"/>
                <a:gd name="connsiteX530" fmla="*/ 681678 w 1318869"/>
                <a:gd name="connsiteY530" fmla="*/ 1039852 h 1213938"/>
                <a:gd name="connsiteX531" fmla="*/ 682964 w 1318869"/>
                <a:gd name="connsiteY531" fmla="*/ 1014578 h 1213938"/>
                <a:gd name="connsiteX532" fmla="*/ 684253 w 1318869"/>
                <a:gd name="connsiteY532" fmla="*/ 1032364 h 1213938"/>
                <a:gd name="connsiteX533" fmla="*/ 685539 w 1318869"/>
                <a:gd name="connsiteY533" fmla="*/ 928473 h 1213938"/>
                <a:gd name="connsiteX534" fmla="*/ 686829 w 1318869"/>
                <a:gd name="connsiteY534" fmla="*/ 1032364 h 1213938"/>
                <a:gd name="connsiteX535" fmla="*/ 688115 w 1318869"/>
                <a:gd name="connsiteY535" fmla="*/ 1041721 h 1213938"/>
                <a:gd name="connsiteX536" fmla="*/ 689404 w 1318869"/>
                <a:gd name="connsiteY536" fmla="*/ 1121278 h 1213938"/>
                <a:gd name="connsiteX537" fmla="*/ 690690 w 1318869"/>
                <a:gd name="connsiteY537" fmla="*/ 1100686 h 1213938"/>
                <a:gd name="connsiteX538" fmla="*/ 691976 w 1318869"/>
                <a:gd name="connsiteY538" fmla="*/ 1048273 h 1213938"/>
                <a:gd name="connsiteX539" fmla="*/ 693266 w 1318869"/>
                <a:gd name="connsiteY539" fmla="*/ 949997 h 1213938"/>
                <a:gd name="connsiteX540" fmla="*/ 694551 w 1318869"/>
                <a:gd name="connsiteY540" fmla="*/ 993990 h 1213938"/>
                <a:gd name="connsiteX541" fmla="*/ 695841 w 1318869"/>
                <a:gd name="connsiteY541" fmla="*/ 966847 h 1213938"/>
                <a:gd name="connsiteX542" fmla="*/ 697127 w 1318869"/>
                <a:gd name="connsiteY542" fmla="*/ 908818 h 1213938"/>
                <a:gd name="connsiteX543" fmla="*/ 698417 w 1318869"/>
                <a:gd name="connsiteY543" fmla="*/ 1014578 h 1213938"/>
                <a:gd name="connsiteX544" fmla="*/ 699702 w 1318869"/>
                <a:gd name="connsiteY544" fmla="*/ 1105369 h 1213938"/>
                <a:gd name="connsiteX545" fmla="*/ 700988 w 1318869"/>
                <a:gd name="connsiteY545" fmla="*/ 997732 h 1213938"/>
                <a:gd name="connsiteX546" fmla="*/ 702278 w 1318869"/>
                <a:gd name="connsiteY546" fmla="*/ 953743 h 1213938"/>
                <a:gd name="connsiteX547" fmla="*/ 703564 w 1318869"/>
                <a:gd name="connsiteY547" fmla="*/ 1009899 h 1213938"/>
                <a:gd name="connsiteX548" fmla="*/ 704853 w 1318869"/>
                <a:gd name="connsiteY548" fmla="*/ 672956 h 1213938"/>
                <a:gd name="connsiteX549" fmla="*/ 706139 w 1318869"/>
                <a:gd name="connsiteY549" fmla="*/ 750640 h 1213938"/>
                <a:gd name="connsiteX550" fmla="*/ 707429 w 1318869"/>
                <a:gd name="connsiteY550" fmla="*/ 1004284 h 1213938"/>
                <a:gd name="connsiteX551" fmla="*/ 708715 w 1318869"/>
                <a:gd name="connsiteY551" fmla="*/ 926600 h 1213938"/>
                <a:gd name="connsiteX552" fmla="*/ 710000 w 1318869"/>
                <a:gd name="connsiteY552" fmla="*/ 869507 h 1213938"/>
                <a:gd name="connsiteX553" fmla="*/ 711290 w 1318869"/>
                <a:gd name="connsiteY553" fmla="*/ 900393 h 1213938"/>
                <a:gd name="connsiteX554" fmla="*/ 712576 w 1318869"/>
                <a:gd name="connsiteY554" fmla="*/ 822709 h 1213938"/>
                <a:gd name="connsiteX555" fmla="*/ 713866 w 1318869"/>
                <a:gd name="connsiteY555" fmla="*/ 830197 h 1213938"/>
                <a:gd name="connsiteX556" fmla="*/ 715151 w 1318869"/>
                <a:gd name="connsiteY556" fmla="*/ 1005220 h 1213938"/>
                <a:gd name="connsiteX557" fmla="*/ 716441 w 1318869"/>
                <a:gd name="connsiteY557" fmla="*/ 1069801 h 1213938"/>
                <a:gd name="connsiteX558" fmla="*/ 717727 w 1318869"/>
                <a:gd name="connsiteY558" fmla="*/ 1085714 h 1213938"/>
                <a:gd name="connsiteX559" fmla="*/ 719012 w 1318869"/>
                <a:gd name="connsiteY559" fmla="*/ 1029554 h 1213938"/>
                <a:gd name="connsiteX560" fmla="*/ 720302 w 1318869"/>
                <a:gd name="connsiteY560" fmla="*/ 1041721 h 1213938"/>
                <a:gd name="connsiteX561" fmla="*/ 721588 w 1318869"/>
                <a:gd name="connsiteY561" fmla="*/ 1011772 h 1213938"/>
                <a:gd name="connsiteX562" fmla="*/ 722878 w 1318869"/>
                <a:gd name="connsiteY562" fmla="*/ 569061 h 1213938"/>
                <a:gd name="connsiteX563" fmla="*/ 724163 w 1318869"/>
                <a:gd name="connsiteY563" fmla="*/ 833939 h 1213938"/>
                <a:gd name="connsiteX564" fmla="*/ 725453 w 1318869"/>
                <a:gd name="connsiteY564" fmla="*/ 1076353 h 1213938"/>
                <a:gd name="connsiteX565" fmla="*/ 726739 w 1318869"/>
                <a:gd name="connsiteY565" fmla="*/ 1028618 h 1213938"/>
                <a:gd name="connsiteX566" fmla="*/ 728025 w 1318869"/>
                <a:gd name="connsiteY566" fmla="*/ 890095 h 1213938"/>
                <a:gd name="connsiteX567" fmla="*/ 729314 w 1318869"/>
                <a:gd name="connsiteY567" fmla="*/ 953743 h 1213938"/>
                <a:gd name="connsiteX568" fmla="*/ 730600 w 1318869"/>
                <a:gd name="connsiteY568" fmla="*/ 884480 h 1213938"/>
                <a:gd name="connsiteX569" fmla="*/ 731890 w 1318869"/>
                <a:gd name="connsiteY569" fmla="*/ 948128 h 1213938"/>
                <a:gd name="connsiteX570" fmla="*/ 733176 w 1318869"/>
                <a:gd name="connsiteY570" fmla="*/ 965910 h 1213938"/>
                <a:gd name="connsiteX571" fmla="*/ 734465 w 1318869"/>
                <a:gd name="connsiteY571" fmla="*/ 1035169 h 1213938"/>
                <a:gd name="connsiteX572" fmla="*/ 735751 w 1318869"/>
                <a:gd name="connsiteY572" fmla="*/ 1081031 h 1213938"/>
                <a:gd name="connsiteX573" fmla="*/ 737037 w 1318869"/>
                <a:gd name="connsiteY573" fmla="*/ 1052955 h 1213938"/>
                <a:gd name="connsiteX574" fmla="*/ 738327 w 1318869"/>
                <a:gd name="connsiteY574" fmla="*/ 1044531 h 1213938"/>
                <a:gd name="connsiteX575" fmla="*/ 739612 w 1318869"/>
                <a:gd name="connsiteY575" fmla="*/ 1083841 h 1213938"/>
                <a:gd name="connsiteX576" fmla="*/ 740902 w 1318869"/>
                <a:gd name="connsiteY576" fmla="*/ 1002411 h 1213938"/>
                <a:gd name="connsiteX577" fmla="*/ 742188 w 1318869"/>
                <a:gd name="connsiteY577" fmla="*/ 735664 h 1213938"/>
                <a:gd name="connsiteX578" fmla="*/ 743478 w 1318869"/>
                <a:gd name="connsiteY578" fmla="*/ 997732 h 1213938"/>
                <a:gd name="connsiteX579" fmla="*/ 744763 w 1318869"/>
                <a:gd name="connsiteY579" fmla="*/ 995859 h 1213938"/>
                <a:gd name="connsiteX580" fmla="*/ 746049 w 1318869"/>
                <a:gd name="connsiteY580" fmla="*/ 890095 h 1213938"/>
                <a:gd name="connsiteX581" fmla="*/ 747339 w 1318869"/>
                <a:gd name="connsiteY581" fmla="*/ 971525 h 1213938"/>
                <a:gd name="connsiteX582" fmla="*/ 748625 w 1318869"/>
                <a:gd name="connsiteY582" fmla="*/ 1053888 h 1213938"/>
                <a:gd name="connsiteX583" fmla="*/ 749914 w 1318869"/>
                <a:gd name="connsiteY583" fmla="*/ 993053 h 1213938"/>
                <a:gd name="connsiteX584" fmla="*/ 751200 w 1318869"/>
                <a:gd name="connsiteY584" fmla="*/ 1028618 h 1213938"/>
                <a:gd name="connsiteX585" fmla="*/ 752490 w 1318869"/>
                <a:gd name="connsiteY585" fmla="*/ 1059507 h 1213938"/>
                <a:gd name="connsiteX586" fmla="*/ 753776 w 1318869"/>
                <a:gd name="connsiteY586" fmla="*/ 1106302 h 1213938"/>
                <a:gd name="connsiteX587" fmla="*/ 755061 w 1318869"/>
                <a:gd name="connsiteY587" fmla="*/ 1074480 h 1213938"/>
                <a:gd name="connsiteX588" fmla="*/ 756351 w 1318869"/>
                <a:gd name="connsiteY588" fmla="*/ 1065122 h 1213938"/>
                <a:gd name="connsiteX589" fmla="*/ 757637 w 1318869"/>
                <a:gd name="connsiteY589" fmla="*/ 933152 h 1213938"/>
                <a:gd name="connsiteX590" fmla="*/ 758927 w 1318869"/>
                <a:gd name="connsiteY590" fmla="*/ 1015514 h 1213938"/>
                <a:gd name="connsiteX591" fmla="*/ 760212 w 1318869"/>
                <a:gd name="connsiteY591" fmla="*/ 1033300 h 1213938"/>
                <a:gd name="connsiteX592" fmla="*/ 761502 w 1318869"/>
                <a:gd name="connsiteY592" fmla="*/ 1093198 h 1213938"/>
                <a:gd name="connsiteX593" fmla="*/ 762788 w 1318869"/>
                <a:gd name="connsiteY593" fmla="*/ 1037979 h 1213938"/>
                <a:gd name="connsiteX594" fmla="*/ 764073 w 1318869"/>
                <a:gd name="connsiteY594" fmla="*/ 1045467 h 1213938"/>
                <a:gd name="connsiteX595" fmla="*/ 765363 w 1318869"/>
                <a:gd name="connsiteY595" fmla="*/ 1029554 h 1213938"/>
                <a:gd name="connsiteX596" fmla="*/ 766649 w 1318869"/>
                <a:gd name="connsiteY596" fmla="*/ 1046404 h 1213938"/>
                <a:gd name="connsiteX597" fmla="*/ 767939 w 1318869"/>
                <a:gd name="connsiteY597" fmla="*/ 1050146 h 1213938"/>
                <a:gd name="connsiteX598" fmla="*/ 769224 w 1318869"/>
                <a:gd name="connsiteY598" fmla="*/ 1084777 h 1213938"/>
                <a:gd name="connsiteX599" fmla="*/ 770514 w 1318869"/>
                <a:gd name="connsiteY599" fmla="*/ 1119405 h 1213938"/>
                <a:gd name="connsiteX600" fmla="*/ 771800 w 1318869"/>
                <a:gd name="connsiteY600" fmla="*/ 1105369 h 1213938"/>
                <a:gd name="connsiteX601" fmla="*/ 773086 w 1318869"/>
                <a:gd name="connsiteY601" fmla="*/ 1079162 h 1213938"/>
                <a:gd name="connsiteX602" fmla="*/ 774375 w 1318869"/>
                <a:gd name="connsiteY602" fmla="*/ 796502 h 1213938"/>
                <a:gd name="connsiteX603" fmla="*/ 775661 w 1318869"/>
                <a:gd name="connsiteY603" fmla="*/ 920048 h 1213938"/>
                <a:gd name="connsiteX604" fmla="*/ 776951 w 1318869"/>
                <a:gd name="connsiteY604" fmla="*/ 789950 h 1213938"/>
                <a:gd name="connsiteX605" fmla="*/ 778237 w 1318869"/>
                <a:gd name="connsiteY605" fmla="*/ 823645 h 1213938"/>
                <a:gd name="connsiteX606" fmla="*/ 779526 w 1318869"/>
                <a:gd name="connsiteY606" fmla="*/ 1023002 h 1213938"/>
                <a:gd name="connsiteX607" fmla="*/ 780812 w 1318869"/>
                <a:gd name="connsiteY607" fmla="*/ 867634 h 1213938"/>
                <a:gd name="connsiteX608" fmla="*/ 782098 w 1318869"/>
                <a:gd name="connsiteY608" fmla="*/ 912560 h 1213938"/>
                <a:gd name="connsiteX609" fmla="*/ 783388 w 1318869"/>
                <a:gd name="connsiteY609" fmla="*/ 888226 h 1213938"/>
                <a:gd name="connsiteX610" fmla="*/ 784673 w 1318869"/>
                <a:gd name="connsiteY610" fmla="*/ 965910 h 1213938"/>
                <a:gd name="connsiteX611" fmla="*/ 785963 w 1318869"/>
                <a:gd name="connsiteY611" fmla="*/ 914433 h 1213938"/>
                <a:gd name="connsiteX612" fmla="*/ 787249 w 1318869"/>
                <a:gd name="connsiteY612" fmla="*/ 715072 h 1213938"/>
                <a:gd name="connsiteX613" fmla="*/ 788539 w 1318869"/>
                <a:gd name="connsiteY613" fmla="*/ 1020197 h 1213938"/>
                <a:gd name="connsiteX614" fmla="*/ 789824 w 1318869"/>
                <a:gd name="connsiteY614" fmla="*/ 862956 h 1213938"/>
                <a:gd name="connsiteX615" fmla="*/ 791110 w 1318869"/>
                <a:gd name="connsiteY615" fmla="*/ 806796 h 1213938"/>
                <a:gd name="connsiteX616" fmla="*/ 792400 w 1318869"/>
                <a:gd name="connsiteY616" fmla="*/ 739406 h 1213938"/>
                <a:gd name="connsiteX617" fmla="*/ 793686 w 1318869"/>
                <a:gd name="connsiteY617" fmla="*/ 818026 h 1213938"/>
                <a:gd name="connsiteX618" fmla="*/ 794975 w 1318869"/>
                <a:gd name="connsiteY618" fmla="*/ 920985 h 1213938"/>
                <a:gd name="connsiteX619" fmla="*/ 796261 w 1318869"/>
                <a:gd name="connsiteY619" fmla="*/ 971525 h 1213938"/>
                <a:gd name="connsiteX620" fmla="*/ 797551 w 1318869"/>
                <a:gd name="connsiteY620" fmla="*/ 1042658 h 1213938"/>
                <a:gd name="connsiteX621" fmla="*/ 798837 w 1318869"/>
                <a:gd name="connsiteY621" fmla="*/ 1042658 h 1213938"/>
                <a:gd name="connsiteX622" fmla="*/ 800122 w 1318869"/>
                <a:gd name="connsiteY622" fmla="*/ 965910 h 1213938"/>
                <a:gd name="connsiteX623" fmla="*/ 801412 w 1318869"/>
                <a:gd name="connsiteY623" fmla="*/ 906945 h 1213938"/>
                <a:gd name="connsiteX624" fmla="*/ 802698 w 1318869"/>
                <a:gd name="connsiteY624" fmla="*/ 904135 h 1213938"/>
                <a:gd name="connsiteX625" fmla="*/ 803988 w 1318869"/>
                <a:gd name="connsiteY625" fmla="*/ 688865 h 1213938"/>
                <a:gd name="connsiteX626" fmla="*/ 805273 w 1318869"/>
                <a:gd name="connsiteY626" fmla="*/ 673889 h 1213938"/>
                <a:gd name="connsiteX627" fmla="*/ 806563 w 1318869"/>
                <a:gd name="connsiteY627" fmla="*/ 805859 h 1213938"/>
                <a:gd name="connsiteX628" fmla="*/ 807849 w 1318869"/>
                <a:gd name="connsiteY628" fmla="*/ 926600 h 1213938"/>
                <a:gd name="connsiteX629" fmla="*/ 809134 w 1318869"/>
                <a:gd name="connsiteY629" fmla="*/ 801181 h 1213938"/>
                <a:gd name="connsiteX630" fmla="*/ 810424 w 1318869"/>
                <a:gd name="connsiteY630" fmla="*/ 819899 h 1213938"/>
                <a:gd name="connsiteX631" fmla="*/ 811710 w 1318869"/>
                <a:gd name="connsiteY631" fmla="*/ 891032 h 1213938"/>
                <a:gd name="connsiteX632" fmla="*/ 813000 w 1318869"/>
                <a:gd name="connsiteY632" fmla="*/ 925663 h 1213938"/>
                <a:gd name="connsiteX633" fmla="*/ 814285 w 1318869"/>
                <a:gd name="connsiteY633" fmla="*/ 885416 h 1213938"/>
                <a:gd name="connsiteX634" fmla="*/ 815575 w 1318869"/>
                <a:gd name="connsiteY634" fmla="*/ 991180 h 1213938"/>
                <a:gd name="connsiteX635" fmla="*/ 816861 w 1318869"/>
                <a:gd name="connsiteY635" fmla="*/ 981819 h 1213938"/>
                <a:gd name="connsiteX636" fmla="*/ 818147 w 1318869"/>
                <a:gd name="connsiteY636" fmla="*/ 895714 h 1213938"/>
                <a:gd name="connsiteX637" fmla="*/ 819436 w 1318869"/>
                <a:gd name="connsiteY637" fmla="*/ 923790 h 1213938"/>
                <a:gd name="connsiteX638" fmla="*/ 820722 w 1318869"/>
                <a:gd name="connsiteY638" fmla="*/ 906008 h 1213938"/>
                <a:gd name="connsiteX639" fmla="*/ 822012 w 1318869"/>
                <a:gd name="connsiteY639" fmla="*/ 932215 h 1213938"/>
                <a:gd name="connsiteX640" fmla="*/ 823298 w 1318869"/>
                <a:gd name="connsiteY640" fmla="*/ 950933 h 1213938"/>
                <a:gd name="connsiteX641" fmla="*/ 824587 w 1318869"/>
                <a:gd name="connsiteY641" fmla="*/ 1012709 h 1213938"/>
                <a:gd name="connsiteX642" fmla="*/ 825873 w 1318869"/>
                <a:gd name="connsiteY642" fmla="*/ 1035169 h 1213938"/>
                <a:gd name="connsiteX643" fmla="*/ 827163 w 1318869"/>
                <a:gd name="connsiteY643" fmla="*/ 726302 h 1213938"/>
                <a:gd name="connsiteX644" fmla="*/ 828449 w 1318869"/>
                <a:gd name="connsiteY644" fmla="*/ 739406 h 1213938"/>
                <a:gd name="connsiteX645" fmla="*/ 829734 w 1318869"/>
                <a:gd name="connsiteY645" fmla="*/ 831130 h 1213938"/>
                <a:gd name="connsiteX646" fmla="*/ 831024 w 1318869"/>
                <a:gd name="connsiteY646" fmla="*/ 920985 h 1213938"/>
                <a:gd name="connsiteX647" fmla="*/ 832310 w 1318869"/>
                <a:gd name="connsiteY647" fmla="*/ 974335 h 1213938"/>
                <a:gd name="connsiteX648" fmla="*/ 833600 w 1318869"/>
                <a:gd name="connsiteY648" fmla="*/ 973398 h 1213938"/>
                <a:gd name="connsiteX649" fmla="*/ 834885 w 1318869"/>
                <a:gd name="connsiteY649" fmla="*/ 974335 h 1213938"/>
                <a:gd name="connsiteX650" fmla="*/ 836175 w 1318869"/>
                <a:gd name="connsiteY650" fmla="*/ 926600 h 1213938"/>
                <a:gd name="connsiteX651" fmla="*/ 837461 w 1318869"/>
                <a:gd name="connsiteY651" fmla="*/ 974335 h 1213938"/>
                <a:gd name="connsiteX652" fmla="*/ 838747 w 1318869"/>
                <a:gd name="connsiteY652" fmla="*/ 918175 h 1213938"/>
                <a:gd name="connsiteX653" fmla="*/ 840036 w 1318869"/>
                <a:gd name="connsiteY653" fmla="*/ 962164 h 1213938"/>
                <a:gd name="connsiteX654" fmla="*/ 841322 w 1318869"/>
                <a:gd name="connsiteY654" fmla="*/ 937830 h 1213938"/>
                <a:gd name="connsiteX655" fmla="*/ 842612 w 1318869"/>
                <a:gd name="connsiteY655" fmla="*/ 941576 h 1213938"/>
                <a:gd name="connsiteX656" fmla="*/ 843898 w 1318869"/>
                <a:gd name="connsiteY656" fmla="*/ 995859 h 1213938"/>
                <a:gd name="connsiteX657" fmla="*/ 845187 w 1318869"/>
                <a:gd name="connsiteY657" fmla="*/ 966847 h 1213938"/>
                <a:gd name="connsiteX658" fmla="*/ 846473 w 1318869"/>
                <a:gd name="connsiteY658" fmla="*/ 979014 h 1213938"/>
                <a:gd name="connsiteX659" fmla="*/ 847759 w 1318869"/>
                <a:gd name="connsiteY659" fmla="*/ 993053 h 1213938"/>
                <a:gd name="connsiteX660" fmla="*/ 849049 w 1318869"/>
                <a:gd name="connsiteY660" fmla="*/ 912560 h 1213938"/>
                <a:gd name="connsiteX661" fmla="*/ 850334 w 1318869"/>
                <a:gd name="connsiteY661" fmla="*/ 986502 h 1213938"/>
                <a:gd name="connsiteX662" fmla="*/ 851624 w 1318869"/>
                <a:gd name="connsiteY662" fmla="*/ 1056697 h 1213938"/>
                <a:gd name="connsiteX663" fmla="*/ 852910 w 1318869"/>
                <a:gd name="connsiteY663" fmla="*/ 1052955 h 1213938"/>
                <a:gd name="connsiteX664" fmla="*/ 854200 w 1318869"/>
                <a:gd name="connsiteY664" fmla="*/ 1035169 h 1213938"/>
                <a:gd name="connsiteX665" fmla="*/ 855485 w 1318869"/>
                <a:gd name="connsiteY665" fmla="*/ 1023002 h 1213938"/>
                <a:gd name="connsiteX666" fmla="*/ 856775 w 1318869"/>
                <a:gd name="connsiteY666" fmla="*/ 1035169 h 1213938"/>
                <a:gd name="connsiteX667" fmla="*/ 858061 w 1318869"/>
                <a:gd name="connsiteY667" fmla="*/ 876992 h 1213938"/>
                <a:gd name="connsiteX668" fmla="*/ 859346 w 1318869"/>
                <a:gd name="connsiteY668" fmla="*/ 940640 h 1213938"/>
                <a:gd name="connsiteX669" fmla="*/ 860636 w 1318869"/>
                <a:gd name="connsiteY669" fmla="*/ 1031427 h 1213938"/>
                <a:gd name="connsiteX670" fmla="*/ 861922 w 1318869"/>
                <a:gd name="connsiteY670" fmla="*/ 1038915 h 1213938"/>
                <a:gd name="connsiteX671" fmla="*/ 863212 w 1318869"/>
                <a:gd name="connsiteY671" fmla="*/ 912560 h 1213938"/>
                <a:gd name="connsiteX672" fmla="*/ 864497 w 1318869"/>
                <a:gd name="connsiteY672" fmla="*/ 993053 h 1213938"/>
                <a:gd name="connsiteX673" fmla="*/ 865787 w 1318869"/>
                <a:gd name="connsiteY673" fmla="*/ 987438 h 1213938"/>
                <a:gd name="connsiteX674" fmla="*/ 867073 w 1318869"/>
                <a:gd name="connsiteY674" fmla="*/ 910687 h 1213938"/>
                <a:gd name="connsiteX675" fmla="*/ 868359 w 1318869"/>
                <a:gd name="connsiteY675" fmla="*/ 974335 h 1213938"/>
                <a:gd name="connsiteX676" fmla="*/ 869648 w 1318869"/>
                <a:gd name="connsiteY676" fmla="*/ 1052019 h 1213938"/>
                <a:gd name="connsiteX677" fmla="*/ 870934 w 1318869"/>
                <a:gd name="connsiteY677" fmla="*/ 1036106 h 1213938"/>
                <a:gd name="connsiteX678" fmla="*/ 872224 w 1318869"/>
                <a:gd name="connsiteY678" fmla="*/ 1006157 h 1213938"/>
                <a:gd name="connsiteX679" fmla="*/ 873510 w 1318869"/>
                <a:gd name="connsiteY679" fmla="*/ 1072611 h 1213938"/>
                <a:gd name="connsiteX680" fmla="*/ 874799 w 1318869"/>
                <a:gd name="connsiteY680" fmla="*/ 1010835 h 1213938"/>
                <a:gd name="connsiteX681" fmla="*/ 876085 w 1318869"/>
                <a:gd name="connsiteY681" fmla="*/ 1039852 h 1213938"/>
                <a:gd name="connsiteX682" fmla="*/ 877371 w 1318869"/>
                <a:gd name="connsiteY682" fmla="*/ 1023939 h 1213938"/>
                <a:gd name="connsiteX683" fmla="*/ 878661 w 1318869"/>
                <a:gd name="connsiteY683" fmla="*/ 1084777 h 1213938"/>
                <a:gd name="connsiteX684" fmla="*/ 879946 w 1318869"/>
                <a:gd name="connsiteY684" fmla="*/ 1087583 h 1213938"/>
                <a:gd name="connsiteX685" fmla="*/ 881236 w 1318869"/>
                <a:gd name="connsiteY685" fmla="*/ 991180 h 1213938"/>
                <a:gd name="connsiteX686" fmla="*/ 882522 w 1318869"/>
                <a:gd name="connsiteY686" fmla="*/ 901329 h 1213938"/>
                <a:gd name="connsiteX687" fmla="*/ 883812 w 1318869"/>
                <a:gd name="connsiteY687" fmla="*/ 823645 h 1213938"/>
                <a:gd name="connsiteX688" fmla="*/ 885097 w 1318869"/>
                <a:gd name="connsiteY688" fmla="*/ 801181 h 1213938"/>
                <a:gd name="connsiteX689" fmla="*/ 886383 w 1318869"/>
                <a:gd name="connsiteY689" fmla="*/ 794629 h 1213938"/>
                <a:gd name="connsiteX690" fmla="*/ 887673 w 1318869"/>
                <a:gd name="connsiteY690" fmla="*/ 895714 h 1213938"/>
                <a:gd name="connsiteX691" fmla="*/ 888959 w 1318869"/>
                <a:gd name="connsiteY691" fmla="*/ 886353 h 1213938"/>
                <a:gd name="connsiteX692" fmla="*/ 890248 w 1318869"/>
                <a:gd name="connsiteY692" fmla="*/ 654233 h 1213938"/>
                <a:gd name="connsiteX693" fmla="*/ 891534 w 1318869"/>
                <a:gd name="connsiteY693" fmla="*/ 809605 h 1213938"/>
                <a:gd name="connsiteX694" fmla="*/ 892824 w 1318869"/>
                <a:gd name="connsiteY694" fmla="*/ 811474 h 1213938"/>
                <a:gd name="connsiteX695" fmla="*/ 894110 w 1318869"/>
                <a:gd name="connsiteY695" fmla="*/ 782462 h 1213938"/>
                <a:gd name="connsiteX696" fmla="*/ 895395 w 1318869"/>
                <a:gd name="connsiteY696" fmla="*/ 865761 h 1213938"/>
                <a:gd name="connsiteX697" fmla="*/ 896685 w 1318869"/>
                <a:gd name="connsiteY697" fmla="*/ 923790 h 1213938"/>
                <a:gd name="connsiteX698" fmla="*/ 897971 w 1318869"/>
                <a:gd name="connsiteY698" fmla="*/ 979950 h 1213938"/>
                <a:gd name="connsiteX699" fmla="*/ 899261 w 1318869"/>
                <a:gd name="connsiteY699" fmla="*/ 987438 h 1213938"/>
                <a:gd name="connsiteX700" fmla="*/ 900546 w 1318869"/>
                <a:gd name="connsiteY700" fmla="*/ 1049209 h 1213938"/>
                <a:gd name="connsiteX701" fmla="*/ 901836 w 1318869"/>
                <a:gd name="connsiteY701" fmla="*/ 1004284 h 1213938"/>
                <a:gd name="connsiteX702" fmla="*/ 903122 w 1318869"/>
                <a:gd name="connsiteY702" fmla="*/ 1049209 h 1213938"/>
                <a:gd name="connsiteX703" fmla="*/ 904407 w 1318869"/>
                <a:gd name="connsiteY703" fmla="*/ 1053888 h 1213938"/>
                <a:gd name="connsiteX704" fmla="*/ 905697 w 1318869"/>
                <a:gd name="connsiteY704" fmla="*/ 1096944 h 1213938"/>
                <a:gd name="connsiteX705" fmla="*/ 906983 w 1318869"/>
                <a:gd name="connsiteY705" fmla="*/ 920985 h 1213938"/>
                <a:gd name="connsiteX706" fmla="*/ 908273 w 1318869"/>
                <a:gd name="connsiteY706" fmla="*/ 937830 h 1213938"/>
                <a:gd name="connsiteX707" fmla="*/ 909558 w 1318869"/>
                <a:gd name="connsiteY707" fmla="*/ 943445 h 1213938"/>
                <a:gd name="connsiteX708" fmla="*/ 910848 w 1318869"/>
                <a:gd name="connsiteY708" fmla="*/ 951870 h 1213938"/>
                <a:gd name="connsiteX709" fmla="*/ 912134 w 1318869"/>
                <a:gd name="connsiteY709" fmla="*/ 981819 h 1213938"/>
                <a:gd name="connsiteX710" fmla="*/ 913420 w 1318869"/>
                <a:gd name="connsiteY710" fmla="*/ 1054824 h 1213938"/>
                <a:gd name="connsiteX711" fmla="*/ 914709 w 1318869"/>
                <a:gd name="connsiteY711" fmla="*/ 1019260 h 1213938"/>
                <a:gd name="connsiteX712" fmla="*/ 915995 w 1318869"/>
                <a:gd name="connsiteY712" fmla="*/ 1039852 h 1213938"/>
                <a:gd name="connsiteX713" fmla="*/ 917285 w 1318869"/>
                <a:gd name="connsiteY713" fmla="*/ 951870 h 1213938"/>
                <a:gd name="connsiteX714" fmla="*/ 918571 w 1318869"/>
                <a:gd name="connsiteY714" fmla="*/ 1010835 h 1213938"/>
                <a:gd name="connsiteX715" fmla="*/ 919860 w 1318869"/>
                <a:gd name="connsiteY715" fmla="*/ 954680 h 1213938"/>
                <a:gd name="connsiteX716" fmla="*/ 921146 w 1318869"/>
                <a:gd name="connsiteY716" fmla="*/ 1023002 h 1213938"/>
                <a:gd name="connsiteX717" fmla="*/ 922432 w 1318869"/>
                <a:gd name="connsiteY717" fmla="*/ 1029554 h 1213938"/>
                <a:gd name="connsiteX718" fmla="*/ 923722 w 1318869"/>
                <a:gd name="connsiteY718" fmla="*/ 1052019 h 1213938"/>
                <a:gd name="connsiteX719" fmla="*/ 925007 w 1318869"/>
                <a:gd name="connsiteY719" fmla="*/ 1069801 h 1213938"/>
                <a:gd name="connsiteX720" fmla="*/ 926297 w 1318869"/>
                <a:gd name="connsiteY720" fmla="*/ 1006157 h 1213938"/>
                <a:gd name="connsiteX721" fmla="*/ 927583 w 1318869"/>
                <a:gd name="connsiteY721" fmla="*/ 971525 h 1213938"/>
                <a:gd name="connsiteX722" fmla="*/ 928873 w 1318869"/>
                <a:gd name="connsiteY722" fmla="*/ 869507 h 1213938"/>
                <a:gd name="connsiteX723" fmla="*/ 930158 w 1318869"/>
                <a:gd name="connsiteY723" fmla="*/ 473595 h 1213938"/>
                <a:gd name="connsiteX724" fmla="*/ 931444 w 1318869"/>
                <a:gd name="connsiteY724" fmla="*/ 491377 h 1213938"/>
                <a:gd name="connsiteX725" fmla="*/ 932734 w 1318869"/>
                <a:gd name="connsiteY725" fmla="*/ 893841 h 1213938"/>
                <a:gd name="connsiteX726" fmla="*/ 934019 w 1318869"/>
                <a:gd name="connsiteY726" fmla="*/ 920985 h 1213938"/>
                <a:gd name="connsiteX727" fmla="*/ 935309 w 1318869"/>
                <a:gd name="connsiteY727" fmla="*/ 998669 h 1213938"/>
                <a:gd name="connsiteX728" fmla="*/ 936595 w 1318869"/>
                <a:gd name="connsiteY728" fmla="*/ 777784 h 1213938"/>
                <a:gd name="connsiteX729" fmla="*/ 937885 w 1318869"/>
                <a:gd name="connsiteY729" fmla="*/ 858273 h 1213938"/>
                <a:gd name="connsiteX730" fmla="*/ 939171 w 1318869"/>
                <a:gd name="connsiteY730" fmla="*/ 862956 h 1213938"/>
                <a:gd name="connsiteX731" fmla="*/ 940456 w 1318869"/>
                <a:gd name="connsiteY731" fmla="*/ 922854 h 1213938"/>
                <a:gd name="connsiteX732" fmla="*/ 941746 w 1318869"/>
                <a:gd name="connsiteY732" fmla="*/ 992117 h 1213938"/>
                <a:gd name="connsiteX733" fmla="*/ 943032 w 1318869"/>
                <a:gd name="connsiteY733" fmla="*/ 922854 h 1213938"/>
                <a:gd name="connsiteX734" fmla="*/ 944322 w 1318869"/>
                <a:gd name="connsiteY734" fmla="*/ 689802 h 1213938"/>
                <a:gd name="connsiteX735" fmla="*/ 945607 w 1318869"/>
                <a:gd name="connsiteY735" fmla="*/ 866698 h 1213938"/>
                <a:gd name="connsiteX736" fmla="*/ 946897 w 1318869"/>
                <a:gd name="connsiteY736" fmla="*/ 781526 h 1213938"/>
                <a:gd name="connsiteX737" fmla="*/ 948183 w 1318869"/>
                <a:gd name="connsiteY737" fmla="*/ 930342 h 1213938"/>
                <a:gd name="connsiteX738" fmla="*/ 949468 w 1318869"/>
                <a:gd name="connsiteY738" fmla="*/ 727239 h 1213938"/>
                <a:gd name="connsiteX739" fmla="*/ 950758 w 1318869"/>
                <a:gd name="connsiteY739" fmla="*/ 519457 h 1213938"/>
                <a:gd name="connsiteX740" fmla="*/ 952044 w 1318869"/>
                <a:gd name="connsiteY740" fmla="*/ 498865 h 1213938"/>
                <a:gd name="connsiteX741" fmla="*/ 953334 w 1318869"/>
                <a:gd name="connsiteY741" fmla="*/ 604629 h 1213938"/>
                <a:gd name="connsiteX742" fmla="*/ 954619 w 1318869"/>
                <a:gd name="connsiteY742" fmla="*/ 870440 h 1213938"/>
                <a:gd name="connsiteX743" fmla="*/ 955909 w 1318869"/>
                <a:gd name="connsiteY743" fmla="*/ 692611 h 1213938"/>
                <a:gd name="connsiteX744" fmla="*/ 957195 w 1318869"/>
                <a:gd name="connsiteY744" fmla="*/ 613054 h 1213938"/>
                <a:gd name="connsiteX745" fmla="*/ 958481 w 1318869"/>
                <a:gd name="connsiteY745" fmla="*/ 762807 h 1213938"/>
                <a:gd name="connsiteX746" fmla="*/ 959770 w 1318869"/>
                <a:gd name="connsiteY746" fmla="*/ 863888 h 1213938"/>
                <a:gd name="connsiteX747" fmla="*/ 961056 w 1318869"/>
                <a:gd name="connsiteY747" fmla="*/ 871376 h 1213938"/>
                <a:gd name="connsiteX748" fmla="*/ 962346 w 1318869"/>
                <a:gd name="connsiteY748" fmla="*/ 759997 h 1213938"/>
                <a:gd name="connsiteX749" fmla="*/ 963632 w 1318869"/>
                <a:gd name="connsiteY749" fmla="*/ 604629 h 1213938"/>
                <a:gd name="connsiteX750" fmla="*/ 964921 w 1318869"/>
                <a:gd name="connsiteY750" fmla="*/ 827388 h 1213938"/>
                <a:gd name="connsiteX751" fmla="*/ 966207 w 1318869"/>
                <a:gd name="connsiteY751" fmla="*/ 864825 h 1213938"/>
                <a:gd name="connsiteX752" fmla="*/ 967493 w 1318869"/>
                <a:gd name="connsiteY752" fmla="*/ 936894 h 1213938"/>
                <a:gd name="connsiteX753" fmla="*/ 968783 w 1318869"/>
                <a:gd name="connsiteY753" fmla="*/ 874186 h 1213938"/>
                <a:gd name="connsiteX754" fmla="*/ 970068 w 1318869"/>
                <a:gd name="connsiteY754" fmla="*/ 949997 h 1213938"/>
                <a:gd name="connsiteX755" fmla="*/ 971358 w 1318869"/>
                <a:gd name="connsiteY755" fmla="*/ 913496 h 1213938"/>
                <a:gd name="connsiteX756" fmla="*/ 972644 w 1318869"/>
                <a:gd name="connsiteY756" fmla="*/ 853594 h 1213938"/>
                <a:gd name="connsiteX757" fmla="*/ 973934 w 1318869"/>
                <a:gd name="connsiteY757" fmla="*/ 878865 h 1213938"/>
                <a:gd name="connsiteX758" fmla="*/ 975219 w 1318869"/>
                <a:gd name="connsiteY758" fmla="*/ 862956 h 1213938"/>
                <a:gd name="connsiteX759" fmla="*/ 976505 w 1318869"/>
                <a:gd name="connsiteY759" fmla="*/ 862019 h 1213938"/>
                <a:gd name="connsiteX760" fmla="*/ 977795 w 1318869"/>
                <a:gd name="connsiteY760" fmla="*/ 920048 h 1213938"/>
                <a:gd name="connsiteX761" fmla="*/ 979080 w 1318869"/>
                <a:gd name="connsiteY761" fmla="*/ 890095 h 1213938"/>
                <a:gd name="connsiteX762" fmla="*/ 980370 w 1318869"/>
                <a:gd name="connsiteY762" fmla="*/ 749704 h 1213938"/>
                <a:gd name="connsiteX763" fmla="*/ 981656 w 1318869"/>
                <a:gd name="connsiteY763" fmla="*/ 860146 h 1213938"/>
                <a:gd name="connsiteX764" fmla="*/ 982946 w 1318869"/>
                <a:gd name="connsiteY764" fmla="*/ 866698 h 1213938"/>
                <a:gd name="connsiteX765" fmla="*/ 984232 w 1318869"/>
                <a:gd name="connsiteY765" fmla="*/ 806796 h 1213938"/>
                <a:gd name="connsiteX766" fmla="*/ 985517 w 1318869"/>
                <a:gd name="connsiteY766" fmla="*/ 914433 h 1213938"/>
                <a:gd name="connsiteX767" fmla="*/ 986807 w 1318869"/>
                <a:gd name="connsiteY767" fmla="*/ 855468 h 1213938"/>
                <a:gd name="connsiteX768" fmla="*/ 988093 w 1318869"/>
                <a:gd name="connsiteY768" fmla="*/ 962164 h 1213938"/>
                <a:gd name="connsiteX769" fmla="*/ 989382 w 1318869"/>
                <a:gd name="connsiteY769" fmla="*/ 861083 h 1213938"/>
                <a:gd name="connsiteX770" fmla="*/ 990668 w 1318869"/>
                <a:gd name="connsiteY770" fmla="*/ 854531 h 1213938"/>
                <a:gd name="connsiteX771" fmla="*/ 991958 w 1318869"/>
                <a:gd name="connsiteY771" fmla="*/ 757192 h 1213938"/>
                <a:gd name="connsiteX772" fmla="*/ 993244 w 1318869"/>
                <a:gd name="connsiteY772" fmla="*/ 781526 h 1213938"/>
                <a:gd name="connsiteX773" fmla="*/ 994533 w 1318869"/>
                <a:gd name="connsiteY773" fmla="*/ 844233 h 1213938"/>
                <a:gd name="connsiteX774" fmla="*/ 995819 w 1318869"/>
                <a:gd name="connsiteY774" fmla="*/ 964974 h 1213938"/>
                <a:gd name="connsiteX775" fmla="*/ 997105 w 1318869"/>
                <a:gd name="connsiteY775" fmla="*/ 864825 h 1213938"/>
                <a:gd name="connsiteX776" fmla="*/ 998395 w 1318869"/>
                <a:gd name="connsiteY776" fmla="*/ 776847 h 1213938"/>
                <a:gd name="connsiteX777" fmla="*/ 999680 w 1318869"/>
                <a:gd name="connsiteY777" fmla="*/ 900393 h 1213938"/>
                <a:gd name="connsiteX778" fmla="*/ 1000970 w 1318869"/>
                <a:gd name="connsiteY778" fmla="*/ 504481 h 1213938"/>
                <a:gd name="connsiteX779" fmla="*/ 1002256 w 1318869"/>
                <a:gd name="connsiteY779" fmla="*/ 412757 h 1213938"/>
                <a:gd name="connsiteX780" fmla="*/ 1003546 w 1318869"/>
                <a:gd name="connsiteY780" fmla="*/ 598078 h 1213938"/>
                <a:gd name="connsiteX781" fmla="*/ 1004831 w 1318869"/>
                <a:gd name="connsiteY781" fmla="*/ 835812 h 1213938"/>
                <a:gd name="connsiteX782" fmla="*/ 1006117 w 1318869"/>
                <a:gd name="connsiteY782" fmla="*/ 785268 h 1213938"/>
                <a:gd name="connsiteX783" fmla="*/ 1007407 w 1318869"/>
                <a:gd name="connsiteY783" fmla="*/ 661722 h 1213938"/>
                <a:gd name="connsiteX784" fmla="*/ 1008693 w 1318869"/>
                <a:gd name="connsiteY784" fmla="*/ 837681 h 1213938"/>
                <a:gd name="connsiteX785" fmla="*/ 1009982 w 1318869"/>
                <a:gd name="connsiteY785" fmla="*/ 867634 h 1213938"/>
                <a:gd name="connsiteX786" fmla="*/ 1011268 w 1318869"/>
                <a:gd name="connsiteY786" fmla="*/ 845170 h 1213938"/>
                <a:gd name="connsiteX787" fmla="*/ 1012558 w 1318869"/>
                <a:gd name="connsiteY787" fmla="*/ 780589 h 1213938"/>
                <a:gd name="connsiteX788" fmla="*/ 1013844 w 1318869"/>
                <a:gd name="connsiteY788" fmla="*/ 967783 h 1213938"/>
                <a:gd name="connsiteX789" fmla="*/ 1015129 w 1318869"/>
                <a:gd name="connsiteY789" fmla="*/ 978077 h 1213938"/>
                <a:gd name="connsiteX790" fmla="*/ 1016419 w 1318869"/>
                <a:gd name="connsiteY790" fmla="*/ 759061 h 1213938"/>
                <a:gd name="connsiteX791" fmla="*/ 1017705 w 1318869"/>
                <a:gd name="connsiteY791" fmla="*/ 749704 h 1213938"/>
                <a:gd name="connsiteX792" fmla="*/ 1018995 w 1318869"/>
                <a:gd name="connsiteY792" fmla="*/ 907881 h 1213938"/>
                <a:gd name="connsiteX793" fmla="*/ 1020280 w 1318869"/>
                <a:gd name="connsiteY793" fmla="*/ 905072 h 1213938"/>
                <a:gd name="connsiteX794" fmla="*/ 1021570 w 1318869"/>
                <a:gd name="connsiteY794" fmla="*/ 786204 h 1213938"/>
                <a:gd name="connsiteX795" fmla="*/ 1022856 w 1318869"/>
                <a:gd name="connsiteY795" fmla="*/ 894778 h 1213938"/>
                <a:gd name="connsiteX796" fmla="*/ 1024141 w 1318869"/>
                <a:gd name="connsiteY796" fmla="*/ 906945 h 1213938"/>
                <a:gd name="connsiteX797" fmla="*/ 1025431 w 1318869"/>
                <a:gd name="connsiteY797" fmla="*/ 905072 h 1213938"/>
                <a:gd name="connsiteX798" fmla="*/ 1026717 w 1318869"/>
                <a:gd name="connsiteY798" fmla="*/ 806796 h 1213938"/>
                <a:gd name="connsiteX799" fmla="*/ 1028007 w 1318869"/>
                <a:gd name="connsiteY799" fmla="*/ 915369 h 1213938"/>
                <a:gd name="connsiteX800" fmla="*/ 1029292 w 1318869"/>
                <a:gd name="connsiteY800" fmla="*/ 857336 h 1213938"/>
                <a:gd name="connsiteX801" fmla="*/ 1030582 w 1318869"/>
                <a:gd name="connsiteY801" fmla="*/ 743152 h 1213938"/>
                <a:gd name="connsiteX802" fmla="*/ 1031868 w 1318869"/>
                <a:gd name="connsiteY802" fmla="*/ 773101 h 1213938"/>
                <a:gd name="connsiteX803" fmla="*/ 1033158 w 1318869"/>
                <a:gd name="connsiteY803" fmla="*/ 845170 h 1213938"/>
                <a:gd name="connsiteX804" fmla="*/ 1034443 w 1318869"/>
                <a:gd name="connsiteY804" fmla="*/ 837681 h 1213938"/>
                <a:gd name="connsiteX805" fmla="*/ 1035729 w 1318869"/>
                <a:gd name="connsiteY805" fmla="*/ 754382 h 1213938"/>
                <a:gd name="connsiteX806" fmla="*/ 1037019 w 1318869"/>
                <a:gd name="connsiteY806" fmla="*/ 808669 h 1213938"/>
                <a:gd name="connsiteX807" fmla="*/ 1038305 w 1318869"/>
                <a:gd name="connsiteY807" fmla="*/ 836749 h 1213938"/>
                <a:gd name="connsiteX808" fmla="*/ 1039594 w 1318869"/>
                <a:gd name="connsiteY808" fmla="*/ 774037 h 1213938"/>
                <a:gd name="connsiteX809" fmla="*/ 1040880 w 1318869"/>
                <a:gd name="connsiteY809" fmla="*/ 941576 h 1213938"/>
                <a:gd name="connsiteX810" fmla="*/ 1042170 w 1318869"/>
                <a:gd name="connsiteY810" fmla="*/ 947191 h 1213938"/>
                <a:gd name="connsiteX811" fmla="*/ 1043456 w 1318869"/>
                <a:gd name="connsiteY811" fmla="*/ 876059 h 1213938"/>
                <a:gd name="connsiteX812" fmla="*/ 1044741 w 1318869"/>
                <a:gd name="connsiteY812" fmla="*/ 736600 h 1213938"/>
                <a:gd name="connsiteX813" fmla="*/ 1046031 w 1318869"/>
                <a:gd name="connsiteY813" fmla="*/ 820836 h 1213938"/>
                <a:gd name="connsiteX814" fmla="*/ 1047317 w 1318869"/>
                <a:gd name="connsiteY814" fmla="*/ 758128 h 1213938"/>
                <a:gd name="connsiteX815" fmla="*/ 1048607 w 1318869"/>
                <a:gd name="connsiteY815" fmla="*/ 818026 h 1213938"/>
                <a:gd name="connsiteX816" fmla="*/ 1049892 w 1318869"/>
                <a:gd name="connsiteY816" fmla="*/ 879801 h 1213938"/>
                <a:gd name="connsiteX817" fmla="*/ 1051182 w 1318869"/>
                <a:gd name="connsiteY817" fmla="*/ 940640 h 1213938"/>
                <a:gd name="connsiteX818" fmla="*/ 1052468 w 1318869"/>
                <a:gd name="connsiteY818" fmla="*/ 841428 h 1213938"/>
                <a:gd name="connsiteX819" fmla="*/ 1053754 w 1318869"/>
                <a:gd name="connsiteY819" fmla="*/ 888226 h 1213938"/>
                <a:gd name="connsiteX820" fmla="*/ 1055043 w 1318869"/>
                <a:gd name="connsiteY820" fmla="*/ 900393 h 1213938"/>
                <a:gd name="connsiteX821" fmla="*/ 1056329 w 1318869"/>
                <a:gd name="connsiteY821" fmla="*/ 1021129 h 1213938"/>
                <a:gd name="connsiteX822" fmla="*/ 1057619 w 1318869"/>
                <a:gd name="connsiteY822" fmla="*/ 957485 h 1213938"/>
                <a:gd name="connsiteX823" fmla="*/ 1058905 w 1318869"/>
                <a:gd name="connsiteY823" fmla="*/ 971525 h 1213938"/>
                <a:gd name="connsiteX824" fmla="*/ 1060194 w 1318869"/>
                <a:gd name="connsiteY824" fmla="*/ 943445 h 1213938"/>
                <a:gd name="connsiteX825" fmla="*/ 1061480 w 1318869"/>
                <a:gd name="connsiteY825" fmla="*/ 940640 h 1213938"/>
                <a:gd name="connsiteX826" fmla="*/ 1062766 w 1318869"/>
                <a:gd name="connsiteY826" fmla="*/ 941576 h 1213938"/>
                <a:gd name="connsiteX827" fmla="*/ 1064056 w 1318869"/>
                <a:gd name="connsiteY827" fmla="*/ 968716 h 1213938"/>
                <a:gd name="connsiteX828" fmla="*/ 1065341 w 1318869"/>
                <a:gd name="connsiteY828" fmla="*/ 964037 h 1213938"/>
                <a:gd name="connsiteX829" fmla="*/ 1066631 w 1318869"/>
                <a:gd name="connsiteY829" fmla="*/ 879801 h 1213938"/>
                <a:gd name="connsiteX830" fmla="*/ 1067917 w 1318869"/>
                <a:gd name="connsiteY830" fmla="*/ 668273 h 1213938"/>
                <a:gd name="connsiteX831" fmla="*/ 1069207 w 1318869"/>
                <a:gd name="connsiteY831" fmla="*/ 606502 h 1213938"/>
                <a:gd name="connsiteX832" fmla="*/ 1070492 w 1318869"/>
                <a:gd name="connsiteY832" fmla="*/ 735664 h 1213938"/>
                <a:gd name="connsiteX833" fmla="*/ 1071778 w 1318869"/>
                <a:gd name="connsiteY833" fmla="*/ 743152 h 1213938"/>
                <a:gd name="connsiteX834" fmla="*/ 1073068 w 1318869"/>
                <a:gd name="connsiteY834" fmla="*/ 651428 h 1213938"/>
                <a:gd name="connsiteX835" fmla="*/ 1074353 w 1318869"/>
                <a:gd name="connsiteY835" fmla="*/ 516647 h 1213938"/>
                <a:gd name="connsiteX836" fmla="*/ 1075643 w 1318869"/>
                <a:gd name="connsiteY836" fmla="*/ 727239 h 1213938"/>
                <a:gd name="connsiteX837" fmla="*/ 1076929 w 1318869"/>
                <a:gd name="connsiteY837" fmla="*/ 714135 h 1213938"/>
                <a:gd name="connsiteX838" fmla="*/ 1078219 w 1318869"/>
                <a:gd name="connsiteY838" fmla="*/ 778716 h 1213938"/>
                <a:gd name="connsiteX839" fmla="*/ 1079505 w 1318869"/>
                <a:gd name="connsiteY839" fmla="*/ 716945 h 1213938"/>
                <a:gd name="connsiteX840" fmla="*/ 1080790 w 1318869"/>
                <a:gd name="connsiteY840" fmla="*/ 278917 h 1213938"/>
                <a:gd name="connsiteX841" fmla="*/ 1082080 w 1318869"/>
                <a:gd name="connsiteY841" fmla="*/ 43990 h 1213938"/>
                <a:gd name="connsiteX842" fmla="*/ 1083366 w 1318869"/>
                <a:gd name="connsiteY842" fmla="*/ 244285 h 1213938"/>
                <a:gd name="connsiteX843" fmla="*/ 1084656 w 1318869"/>
                <a:gd name="connsiteY843" fmla="*/ 693544 h 1213938"/>
                <a:gd name="connsiteX844" fmla="*/ 1085941 w 1318869"/>
                <a:gd name="connsiteY844" fmla="*/ 820836 h 1213938"/>
                <a:gd name="connsiteX845" fmla="*/ 1087231 w 1318869"/>
                <a:gd name="connsiteY845" fmla="*/ 766549 h 1213938"/>
                <a:gd name="connsiteX846" fmla="*/ 1088517 w 1318869"/>
                <a:gd name="connsiteY846" fmla="*/ 738473 h 1213938"/>
                <a:gd name="connsiteX847" fmla="*/ 1089802 w 1318869"/>
                <a:gd name="connsiteY847" fmla="*/ 705715 h 1213938"/>
                <a:gd name="connsiteX848" fmla="*/ 1091092 w 1318869"/>
                <a:gd name="connsiteY848" fmla="*/ 531624 h 1213938"/>
                <a:gd name="connsiteX849" fmla="*/ 1092378 w 1318869"/>
                <a:gd name="connsiteY849" fmla="*/ 636451 h 1213938"/>
                <a:gd name="connsiteX850" fmla="*/ 1093668 w 1318869"/>
                <a:gd name="connsiteY850" fmla="*/ 742215 h 1213938"/>
                <a:gd name="connsiteX851" fmla="*/ 1094953 w 1318869"/>
                <a:gd name="connsiteY851" fmla="*/ 707584 h 1213938"/>
                <a:gd name="connsiteX852" fmla="*/ 1096243 w 1318869"/>
                <a:gd name="connsiteY852" fmla="*/ 658916 h 1213938"/>
                <a:gd name="connsiteX853" fmla="*/ 1097529 w 1318869"/>
                <a:gd name="connsiteY853" fmla="*/ 0 h 1213938"/>
                <a:gd name="connsiteX854" fmla="*/ 1098815 w 1318869"/>
                <a:gd name="connsiteY854" fmla="*/ 364089 h 1213938"/>
                <a:gd name="connsiteX855" fmla="*/ 1100104 w 1318869"/>
                <a:gd name="connsiteY855" fmla="*/ 605566 h 1213938"/>
                <a:gd name="connsiteX856" fmla="*/ 1101390 w 1318869"/>
                <a:gd name="connsiteY856" fmla="*/ 664531 h 1213938"/>
                <a:gd name="connsiteX857" fmla="*/ 1102680 w 1318869"/>
                <a:gd name="connsiteY857" fmla="*/ 803054 h 1213938"/>
                <a:gd name="connsiteX858" fmla="*/ 1103966 w 1318869"/>
                <a:gd name="connsiteY858" fmla="*/ 818026 h 1213938"/>
                <a:gd name="connsiteX859" fmla="*/ 1105255 w 1318869"/>
                <a:gd name="connsiteY859" fmla="*/ 725370 h 1213938"/>
                <a:gd name="connsiteX860" fmla="*/ 1106541 w 1318869"/>
                <a:gd name="connsiteY860" fmla="*/ 752509 h 1213938"/>
                <a:gd name="connsiteX861" fmla="*/ 1107827 w 1318869"/>
                <a:gd name="connsiteY861" fmla="*/ 638324 h 1213938"/>
                <a:gd name="connsiteX862" fmla="*/ 1109117 w 1318869"/>
                <a:gd name="connsiteY862" fmla="*/ 757192 h 1213938"/>
                <a:gd name="connsiteX863" fmla="*/ 1110402 w 1318869"/>
                <a:gd name="connsiteY863" fmla="*/ 847979 h 1213938"/>
                <a:gd name="connsiteX864" fmla="*/ 1111692 w 1318869"/>
                <a:gd name="connsiteY864" fmla="*/ 749704 h 1213938"/>
                <a:gd name="connsiteX865" fmla="*/ 1112978 w 1318869"/>
                <a:gd name="connsiteY865" fmla="*/ 771232 h 1213938"/>
                <a:gd name="connsiteX866" fmla="*/ 1114268 w 1318869"/>
                <a:gd name="connsiteY866" fmla="*/ 809605 h 1213938"/>
                <a:gd name="connsiteX867" fmla="*/ 1115553 w 1318869"/>
                <a:gd name="connsiteY867" fmla="*/ 781526 h 1213938"/>
                <a:gd name="connsiteX868" fmla="*/ 1116839 w 1318869"/>
                <a:gd name="connsiteY868" fmla="*/ 830197 h 1213938"/>
                <a:gd name="connsiteX869" fmla="*/ 1118129 w 1318869"/>
                <a:gd name="connsiteY869" fmla="*/ 724433 h 1213938"/>
                <a:gd name="connsiteX870" fmla="*/ 1119414 w 1318869"/>
                <a:gd name="connsiteY870" fmla="*/ 842364 h 1213938"/>
                <a:gd name="connsiteX871" fmla="*/ 1120704 w 1318869"/>
                <a:gd name="connsiteY871" fmla="*/ 512905 h 1213938"/>
                <a:gd name="connsiteX872" fmla="*/ 1121990 w 1318869"/>
                <a:gd name="connsiteY872" fmla="*/ 709457 h 1213938"/>
                <a:gd name="connsiteX873" fmla="*/ 1123280 w 1318869"/>
                <a:gd name="connsiteY873" fmla="*/ 573744 h 1213938"/>
                <a:gd name="connsiteX874" fmla="*/ 1124565 w 1318869"/>
                <a:gd name="connsiteY874" fmla="*/ 725370 h 1213938"/>
                <a:gd name="connsiteX875" fmla="*/ 1125851 w 1318869"/>
                <a:gd name="connsiteY875" fmla="*/ 735664 h 1213938"/>
                <a:gd name="connsiteX876" fmla="*/ 1127141 w 1318869"/>
                <a:gd name="connsiteY876" fmla="*/ 857336 h 1213938"/>
                <a:gd name="connsiteX877" fmla="*/ 1128427 w 1318869"/>
                <a:gd name="connsiteY877" fmla="*/ 875123 h 1213938"/>
                <a:gd name="connsiteX878" fmla="*/ 1129717 w 1318869"/>
                <a:gd name="connsiteY878" fmla="*/ 816157 h 1213938"/>
                <a:gd name="connsiteX879" fmla="*/ 1131002 w 1318869"/>
                <a:gd name="connsiteY879" fmla="*/ 924727 h 1213938"/>
                <a:gd name="connsiteX880" fmla="*/ 1132292 w 1318869"/>
                <a:gd name="connsiteY880" fmla="*/ 919112 h 1213938"/>
                <a:gd name="connsiteX881" fmla="*/ 1133578 w 1318869"/>
                <a:gd name="connsiteY881" fmla="*/ 829261 h 1213938"/>
                <a:gd name="connsiteX882" fmla="*/ 1134863 w 1318869"/>
                <a:gd name="connsiteY882" fmla="*/ 831130 h 1213938"/>
                <a:gd name="connsiteX883" fmla="*/ 1136153 w 1318869"/>
                <a:gd name="connsiteY883" fmla="*/ 833003 h 1213938"/>
                <a:gd name="connsiteX884" fmla="*/ 1137439 w 1318869"/>
                <a:gd name="connsiteY884" fmla="*/ 803054 h 1213938"/>
                <a:gd name="connsiteX885" fmla="*/ 1138729 w 1318869"/>
                <a:gd name="connsiteY885" fmla="*/ 464234 h 1213938"/>
                <a:gd name="connsiteX886" fmla="*/ 1140014 w 1318869"/>
                <a:gd name="connsiteY886" fmla="*/ 802117 h 1213938"/>
                <a:gd name="connsiteX887" fmla="*/ 1141304 w 1318869"/>
                <a:gd name="connsiteY887" fmla="*/ 783399 h 1213938"/>
                <a:gd name="connsiteX888" fmla="*/ 1142590 w 1318869"/>
                <a:gd name="connsiteY888" fmla="*/ 539112 h 1213938"/>
                <a:gd name="connsiteX889" fmla="*/ 1143876 w 1318869"/>
                <a:gd name="connsiteY889" fmla="*/ 464234 h 1213938"/>
                <a:gd name="connsiteX890" fmla="*/ 1145165 w 1318869"/>
                <a:gd name="connsiteY890" fmla="*/ 610245 h 1213938"/>
                <a:gd name="connsiteX891" fmla="*/ 1146451 w 1318869"/>
                <a:gd name="connsiteY891" fmla="*/ 677635 h 1213938"/>
                <a:gd name="connsiteX892" fmla="*/ 1147741 w 1318869"/>
                <a:gd name="connsiteY892" fmla="*/ 707584 h 1213938"/>
                <a:gd name="connsiteX893" fmla="*/ 1149027 w 1318869"/>
                <a:gd name="connsiteY893" fmla="*/ 843301 h 1213938"/>
                <a:gd name="connsiteX894" fmla="*/ 1150316 w 1318869"/>
                <a:gd name="connsiteY894" fmla="*/ 915369 h 1213938"/>
                <a:gd name="connsiteX895" fmla="*/ 1151602 w 1318869"/>
                <a:gd name="connsiteY895" fmla="*/ 512905 h 1213938"/>
                <a:gd name="connsiteX896" fmla="*/ 1152888 w 1318869"/>
                <a:gd name="connsiteY896" fmla="*/ 502612 h 1213938"/>
                <a:gd name="connsiteX897" fmla="*/ 1154178 w 1318869"/>
                <a:gd name="connsiteY897" fmla="*/ 722560 h 1213938"/>
                <a:gd name="connsiteX898" fmla="*/ 1155463 w 1318869"/>
                <a:gd name="connsiteY898" fmla="*/ 667337 h 1213938"/>
                <a:gd name="connsiteX899" fmla="*/ 1156753 w 1318869"/>
                <a:gd name="connsiteY899" fmla="*/ 726302 h 1213938"/>
                <a:gd name="connsiteX900" fmla="*/ 1158039 w 1318869"/>
                <a:gd name="connsiteY900" fmla="*/ 797439 h 1213938"/>
                <a:gd name="connsiteX901" fmla="*/ 1159329 w 1318869"/>
                <a:gd name="connsiteY901" fmla="*/ 883543 h 1213938"/>
                <a:gd name="connsiteX902" fmla="*/ 1160614 w 1318869"/>
                <a:gd name="connsiteY902" fmla="*/ 680440 h 1213938"/>
                <a:gd name="connsiteX903" fmla="*/ 1161900 w 1318869"/>
                <a:gd name="connsiteY903" fmla="*/ 847979 h 1213938"/>
                <a:gd name="connsiteX904" fmla="*/ 1163190 w 1318869"/>
                <a:gd name="connsiteY904" fmla="*/ 504481 h 1213938"/>
                <a:gd name="connsiteX905" fmla="*/ 1164475 w 1318869"/>
                <a:gd name="connsiteY905" fmla="*/ 618669 h 1213938"/>
                <a:gd name="connsiteX906" fmla="*/ 1165765 w 1318869"/>
                <a:gd name="connsiteY906" fmla="*/ 730985 h 1213938"/>
                <a:gd name="connsiteX907" fmla="*/ 1167051 w 1318869"/>
                <a:gd name="connsiteY907" fmla="*/ 803054 h 1213938"/>
                <a:gd name="connsiteX908" fmla="*/ 1168341 w 1318869"/>
                <a:gd name="connsiteY908" fmla="*/ 815221 h 1213938"/>
                <a:gd name="connsiteX909" fmla="*/ 1169626 w 1318869"/>
                <a:gd name="connsiteY909" fmla="*/ 719751 h 1213938"/>
                <a:gd name="connsiteX910" fmla="*/ 1170912 w 1318869"/>
                <a:gd name="connsiteY910" fmla="*/ 662658 h 1213938"/>
                <a:gd name="connsiteX911" fmla="*/ 1172202 w 1318869"/>
                <a:gd name="connsiteY911" fmla="*/ 601820 h 1213938"/>
                <a:gd name="connsiteX912" fmla="*/ 1173488 w 1318869"/>
                <a:gd name="connsiteY912" fmla="*/ 795566 h 1213938"/>
                <a:gd name="connsiteX913" fmla="*/ 1174777 w 1318869"/>
                <a:gd name="connsiteY913" fmla="*/ 825514 h 1213938"/>
                <a:gd name="connsiteX914" fmla="*/ 1176063 w 1318869"/>
                <a:gd name="connsiteY914" fmla="*/ 856404 h 1213938"/>
                <a:gd name="connsiteX915" fmla="*/ 1177353 w 1318869"/>
                <a:gd name="connsiteY915" fmla="*/ 782462 h 1213938"/>
                <a:gd name="connsiteX916" fmla="*/ 1178639 w 1318869"/>
                <a:gd name="connsiteY916" fmla="*/ 777784 h 1213938"/>
                <a:gd name="connsiteX917" fmla="*/ 1179928 w 1318869"/>
                <a:gd name="connsiteY917" fmla="*/ 732854 h 1213938"/>
                <a:gd name="connsiteX918" fmla="*/ 1181214 w 1318869"/>
                <a:gd name="connsiteY918" fmla="*/ 766549 h 1213938"/>
                <a:gd name="connsiteX919" fmla="*/ 1182500 w 1318869"/>
                <a:gd name="connsiteY919" fmla="*/ 797439 h 1213938"/>
                <a:gd name="connsiteX920" fmla="*/ 1183790 w 1318869"/>
                <a:gd name="connsiteY920" fmla="*/ 847043 h 1213938"/>
                <a:gd name="connsiteX921" fmla="*/ 1185075 w 1318869"/>
                <a:gd name="connsiteY921" fmla="*/ 952807 h 1213938"/>
                <a:gd name="connsiteX922" fmla="*/ 1186365 w 1318869"/>
                <a:gd name="connsiteY922" fmla="*/ 911623 h 1213938"/>
                <a:gd name="connsiteX923" fmla="*/ 1187651 w 1318869"/>
                <a:gd name="connsiteY923" fmla="*/ 841428 h 1213938"/>
                <a:gd name="connsiteX924" fmla="*/ 1188941 w 1318869"/>
                <a:gd name="connsiteY924" fmla="*/ 733790 h 1213938"/>
                <a:gd name="connsiteX925" fmla="*/ 1190226 w 1318869"/>
                <a:gd name="connsiteY925" fmla="*/ 638324 h 1213938"/>
                <a:gd name="connsiteX926" fmla="*/ 1191512 w 1318869"/>
                <a:gd name="connsiteY926" fmla="*/ 859210 h 1213938"/>
                <a:gd name="connsiteX927" fmla="*/ 1192802 w 1318869"/>
                <a:gd name="connsiteY927" fmla="*/ 733790 h 1213938"/>
                <a:gd name="connsiteX928" fmla="*/ 1194088 w 1318869"/>
                <a:gd name="connsiteY928" fmla="*/ 822709 h 1213938"/>
                <a:gd name="connsiteX929" fmla="*/ 1195377 w 1318869"/>
                <a:gd name="connsiteY929" fmla="*/ 879801 h 1213938"/>
                <a:gd name="connsiteX930" fmla="*/ 1196663 w 1318869"/>
                <a:gd name="connsiteY930" fmla="*/ 664531 h 1213938"/>
                <a:gd name="connsiteX931" fmla="*/ 1197953 w 1318869"/>
                <a:gd name="connsiteY931" fmla="*/ 643940 h 1213938"/>
                <a:gd name="connsiteX932" fmla="*/ 1199239 w 1318869"/>
                <a:gd name="connsiteY932" fmla="*/ 819899 h 1213938"/>
                <a:gd name="connsiteX933" fmla="*/ 1200524 w 1318869"/>
                <a:gd name="connsiteY933" fmla="*/ 805859 h 1213938"/>
                <a:gd name="connsiteX934" fmla="*/ 1201814 w 1318869"/>
                <a:gd name="connsiteY934" fmla="*/ 852658 h 1213938"/>
                <a:gd name="connsiteX935" fmla="*/ 1203100 w 1318869"/>
                <a:gd name="connsiteY935" fmla="*/ 912560 h 1213938"/>
                <a:gd name="connsiteX936" fmla="*/ 1204390 w 1318869"/>
                <a:gd name="connsiteY936" fmla="*/ 869507 h 1213938"/>
                <a:gd name="connsiteX937" fmla="*/ 1205675 w 1318869"/>
                <a:gd name="connsiteY937" fmla="*/ 858273 h 1213938"/>
                <a:gd name="connsiteX938" fmla="*/ 1206965 w 1318869"/>
                <a:gd name="connsiteY938" fmla="*/ 856404 h 1213938"/>
                <a:gd name="connsiteX939" fmla="*/ 1208251 w 1318869"/>
                <a:gd name="connsiteY939" fmla="*/ 807732 h 1213938"/>
                <a:gd name="connsiteX940" fmla="*/ 1209536 w 1318869"/>
                <a:gd name="connsiteY940" fmla="*/ 915369 h 1213938"/>
                <a:gd name="connsiteX941" fmla="*/ 1210826 w 1318869"/>
                <a:gd name="connsiteY941" fmla="*/ 833939 h 1213938"/>
                <a:gd name="connsiteX942" fmla="*/ 1212112 w 1318869"/>
                <a:gd name="connsiteY942" fmla="*/ 890095 h 1213938"/>
                <a:gd name="connsiteX943" fmla="*/ 1213402 w 1318869"/>
                <a:gd name="connsiteY943" fmla="*/ 703842 h 1213938"/>
                <a:gd name="connsiteX944" fmla="*/ 1214687 w 1318869"/>
                <a:gd name="connsiteY944" fmla="*/ 722560 h 1213938"/>
                <a:gd name="connsiteX945" fmla="*/ 1215977 w 1318869"/>
                <a:gd name="connsiteY945" fmla="*/ 806796 h 1213938"/>
                <a:gd name="connsiteX946" fmla="*/ 1217263 w 1318869"/>
                <a:gd name="connsiteY946" fmla="*/ 876059 h 1213938"/>
                <a:gd name="connsiteX947" fmla="*/ 1218553 w 1318869"/>
                <a:gd name="connsiteY947" fmla="*/ 730048 h 1213938"/>
                <a:gd name="connsiteX948" fmla="*/ 1219838 w 1318869"/>
                <a:gd name="connsiteY948" fmla="*/ 854531 h 1213938"/>
                <a:gd name="connsiteX949" fmla="*/ 1221124 w 1318869"/>
                <a:gd name="connsiteY949" fmla="*/ 920048 h 1213938"/>
                <a:gd name="connsiteX950" fmla="*/ 1222414 w 1318869"/>
                <a:gd name="connsiteY950" fmla="*/ 876059 h 1213938"/>
                <a:gd name="connsiteX951" fmla="*/ 1223700 w 1318869"/>
                <a:gd name="connsiteY951" fmla="*/ 801181 h 1213938"/>
                <a:gd name="connsiteX952" fmla="*/ 1224989 w 1318869"/>
                <a:gd name="connsiteY952" fmla="*/ 866698 h 1213938"/>
                <a:gd name="connsiteX953" fmla="*/ 1226275 w 1318869"/>
                <a:gd name="connsiteY953" fmla="*/ 919112 h 1213938"/>
                <a:gd name="connsiteX954" fmla="*/ 1227565 w 1318869"/>
                <a:gd name="connsiteY954" fmla="*/ 813348 h 1213938"/>
                <a:gd name="connsiteX955" fmla="*/ 1228851 w 1318869"/>
                <a:gd name="connsiteY955" fmla="*/ 756255 h 1213938"/>
                <a:gd name="connsiteX956" fmla="*/ 1230136 w 1318869"/>
                <a:gd name="connsiteY956" fmla="*/ 868571 h 1213938"/>
                <a:gd name="connsiteX957" fmla="*/ 1231426 w 1318869"/>
                <a:gd name="connsiteY957" fmla="*/ 920048 h 1213938"/>
                <a:gd name="connsiteX958" fmla="*/ 1232712 w 1318869"/>
                <a:gd name="connsiteY958" fmla="*/ 834876 h 1213938"/>
                <a:gd name="connsiteX959" fmla="*/ 1234002 w 1318869"/>
                <a:gd name="connsiteY959" fmla="*/ 832066 h 1213938"/>
                <a:gd name="connsiteX960" fmla="*/ 1235287 w 1318869"/>
                <a:gd name="connsiteY960" fmla="*/ 782462 h 1213938"/>
                <a:gd name="connsiteX961" fmla="*/ 1236577 w 1318869"/>
                <a:gd name="connsiteY961" fmla="*/ 831130 h 1213938"/>
                <a:gd name="connsiteX962" fmla="*/ 1237863 w 1318869"/>
                <a:gd name="connsiteY962" fmla="*/ 913496 h 1213938"/>
                <a:gd name="connsiteX963" fmla="*/ 1239149 w 1318869"/>
                <a:gd name="connsiteY963" fmla="*/ 987438 h 1213938"/>
                <a:gd name="connsiteX964" fmla="*/ 1240438 w 1318869"/>
                <a:gd name="connsiteY964" fmla="*/ 971525 h 1213938"/>
                <a:gd name="connsiteX965" fmla="*/ 1241724 w 1318869"/>
                <a:gd name="connsiteY965" fmla="*/ 917238 h 1213938"/>
                <a:gd name="connsiteX966" fmla="*/ 1243014 w 1318869"/>
                <a:gd name="connsiteY966" fmla="*/ 922854 h 1213938"/>
                <a:gd name="connsiteX967" fmla="*/ 1244300 w 1318869"/>
                <a:gd name="connsiteY967" fmla="*/ 923790 h 1213938"/>
                <a:gd name="connsiteX968" fmla="*/ 1245589 w 1318869"/>
                <a:gd name="connsiteY968" fmla="*/ 936894 h 1213938"/>
                <a:gd name="connsiteX969" fmla="*/ 1246875 w 1318869"/>
                <a:gd name="connsiteY969" fmla="*/ 1046404 h 1213938"/>
                <a:gd name="connsiteX970" fmla="*/ 1248161 w 1318869"/>
                <a:gd name="connsiteY970" fmla="*/ 1166203 h 1213938"/>
                <a:gd name="connsiteX971" fmla="*/ 1249451 w 1318869"/>
                <a:gd name="connsiteY971" fmla="*/ 1178370 h 1213938"/>
                <a:gd name="connsiteX972" fmla="*/ 1250736 w 1318869"/>
                <a:gd name="connsiteY972" fmla="*/ 1188668 h 1213938"/>
                <a:gd name="connsiteX973" fmla="*/ 1252026 w 1318869"/>
                <a:gd name="connsiteY973" fmla="*/ 1192410 h 1213938"/>
                <a:gd name="connsiteX974" fmla="*/ 1253312 w 1318869"/>
                <a:gd name="connsiteY974" fmla="*/ 1198962 h 1213938"/>
                <a:gd name="connsiteX975" fmla="*/ 1254602 w 1318869"/>
                <a:gd name="connsiteY975" fmla="*/ 1195220 h 1213938"/>
                <a:gd name="connsiteX976" fmla="*/ 1255887 w 1318869"/>
                <a:gd name="connsiteY976" fmla="*/ 1198962 h 1213938"/>
                <a:gd name="connsiteX977" fmla="*/ 1257173 w 1318869"/>
                <a:gd name="connsiteY977" fmla="*/ 1198026 h 1213938"/>
                <a:gd name="connsiteX978" fmla="*/ 1258463 w 1318869"/>
                <a:gd name="connsiteY978" fmla="*/ 1192410 h 1213938"/>
                <a:gd name="connsiteX979" fmla="*/ 1259748 w 1318869"/>
                <a:gd name="connsiteY979" fmla="*/ 1199899 h 1213938"/>
                <a:gd name="connsiteX980" fmla="*/ 1261038 w 1318869"/>
                <a:gd name="connsiteY980" fmla="*/ 1201772 h 1213938"/>
                <a:gd name="connsiteX981" fmla="*/ 1262324 w 1318869"/>
                <a:gd name="connsiteY981" fmla="*/ 1207387 h 1213938"/>
                <a:gd name="connsiteX982" fmla="*/ 1263614 w 1318869"/>
                <a:gd name="connsiteY982" fmla="*/ 1202708 h 1213938"/>
                <a:gd name="connsiteX983" fmla="*/ 1264899 w 1318869"/>
                <a:gd name="connsiteY983" fmla="*/ 1200835 h 1213938"/>
                <a:gd name="connsiteX984" fmla="*/ 1266185 w 1318869"/>
                <a:gd name="connsiteY984" fmla="*/ 1202708 h 1213938"/>
                <a:gd name="connsiteX985" fmla="*/ 1267475 w 1318869"/>
                <a:gd name="connsiteY985" fmla="*/ 1200835 h 1213938"/>
                <a:gd name="connsiteX986" fmla="*/ 1268761 w 1318869"/>
                <a:gd name="connsiteY986" fmla="*/ 1203645 h 1213938"/>
                <a:gd name="connsiteX987" fmla="*/ 1270050 w 1318869"/>
                <a:gd name="connsiteY987" fmla="*/ 1206450 h 1213938"/>
                <a:gd name="connsiteX988" fmla="*/ 1271336 w 1318869"/>
                <a:gd name="connsiteY988" fmla="*/ 1208323 h 1213938"/>
                <a:gd name="connsiteX989" fmla="*/ 1272626 w 1318869"/>
                <a:gd name="connsiteY989" fmla="*/ 1204577 h 1213938"/>
                <a:gd name="connsiteX990" fmla="*/ 1273912 w 1318869"/>
                <a:gd name="connsiteY990" fmla="*/ 1205514 h 1213938"/>
                <a:gd name="connsiteX991" fmla="*/ 1275197 w 1318869"/>
                <a:gd name="connsiteY991" fmla="*/ 1205514 h 1213938"/>
                <a:gd name="connsiteX992" fmla="*/ 1276487 w 1318869"/>
                <a:gd name="connsiteY992" fmla="*/ 1208323 h 1213938"/>
                <a:gd name="connsiteX993" fmla="*/ 1277773 w 1318869"/>
                <a:gd name="connsiteY993" fmla="*/ 1210196 h 1213938"/>
                <a:gd name="connsiteX994" fmla="*/ 1279063 w 1318869"/>
                <a:gd name="connsiteY994" fmla="*/ 1206450 h 1213938"/>
                <a:gd name="connsiteX995" fmla="*/ 1280348 w 1318869"/>
                <a:gd name="connsiteY995" fmla="*/ 1208323 h 1213938"/>
                <a:gd name="connsiteX996" fmla="*/ 1281638 w 1318869"/>
                <a:gd name="connsiteY996" fmla="*/ 1213002 h 1213938"/>
                <a:gd name="connsiteX997" fmla="*/ 1282924 w 1318869"/>
                <a:gd name="connsiteY997" fmla="*/ 1209260 h 1213938"/>
                <a:gd name="connsiteX998" fmla="*/ 1284210 w 1318869"/>
                <a:gd name="connsiteY998" fmla="*/ 1211129 h 1213938"/>
                <a:gd name="connsiteX999" fmla="*/ 1285499 w 1318869"/>
                <a:gd name="connsiteY999" fmla="*/ 1207387 h 1213938"/>
                <a:gd name="connsiteX1000" fmla="*/ 1286785 w 1318869"/>
                <a:gd name="connsiteY1000" fmla="*/ 1207387 h 1213938"/>
                <a:gd name="connsiteX1001" fmla="*/ 1288075 w 1318869"/>
                <a:gd name="connsiteY1001" fmla="*/ 1208323 h 1213938"/>
                <a:gd name="connsiteX1002" fmla="*/ 1289361 w 1318869"/>
                <a:gd name="connsiteY1002" fmla="*/ 1213002 h 1213938"/>
                <a:gd name="connsiteX1003" fmla="*/ 1290650 w 1318869"/>
                <a:gd name="connsiteY1003" fmla="*/ 1212066 h 1213938"/>
                <a:gd name="connsiteX1004" fmla="*/ 1291936 w 1318869"/>
                <a:gd name="connsiteY1004" fmla="*/ 1211129 h 1213938"/>
                <a:gd name="connsiteX1005" fmla="*/ 1293222 w 1318869"/>
                <a:gd name="connsiteY1005" fmla="*/ 1209260 h 1213938"/>
                <a:gd name="connsiteX1006" fmla="*/ 1294512 w 1318869"/>
                <a:gd name="connsiteY1006" fmla="*/ 1211129 h 1213938"/>
                <a:gd name="connsiteX1007" fmla="*/ 1295797 w 1318869"/>
                <a:gd name="connsiteY1007" fmla="*/ 1209260 h 1213938"/>
                <a:gd name="connsiteX1008" fmla="*/ 1297087 w 1318869"/>
                <a:gd name="connsiteY1008" fmla="*/ 1211129 h 1213938"/>
                <a:gd name="connsiteX1009" fmla="*/ 1298373 w 1318869"/>
                <a:gd name="connsiteY1009" fmla="*/ 1207387 h 1213938"/>
                <a:gd name="connsiteX1010" fmla="*/ 1299663 w 1318869"/>
                <a:gd name="connsiteY1010" fmla="*/ 1213002 h 1213938"/>
                <a:gd name="connsiteX1011" fmla="*/ 1300948 w 1318869"/>
                <a:gd name="connsiteY1011" fmla="*/ 1209260 h 1213938"/>
                <a:gd name="connsiteX1012" fmla="*/ 1302234 w 1318869"/>
                <a:gd name="connsiteY1012" fmla="*/ 1208323 h 1213938"/>
                <a:gd name="connsiteX1013" fmla="*/ 1303524 w 1318869"/>
                <a:gd name="connsiteY1013" fmla="*/ 1205514 h 1213938"/>
                <a:gd name="connsiteX1014" fmla="*/ 1304809 w 1318869"/>
                <a:gd name="connsiteY1014" fmla="*/ 1207387 h 1213938"/>
                <a:gd name="connsiteX1015" fmla="*/ 1306099 w 1318869"/>
                <a:gd name="connsiteY1015" fmla="*/ 1211129 h 1213938"/>
                <a:gd name="connsiteX1016" fmla="*/ 1307385 w 1318869"/>
                <a:gd name="connsiteY1016" fmla="*/ 1212066 h 1213938"/>
                <a:gd name="connsiteX1017" fmla="*/ 1308675 w 1318869"/>
                <a:gd name="connsiteY1017" fmla="*/ 1211129 h 1213938"/>
                <a:gd name="connsiteX1018" fmla="*/ 1309960 w 1318869"/>
                <a:gd name="connsiteY1018" fmla="*/ 1211129 h 1213938"/>
                <a:gd name="connsiteX1019" fmla="*/ 1311246 w 1318869"/>
                <a:gd name="connsiteY1019" fmla="*/ 1211129 h 1213938"/>
                <a:gd name="connsiteX1020" fmla="*/ 1312536 w 1318869"/>
                <a:gd name="connsiteY1020" fmla="*/ 1209260 h 1213938"/>
                <a:gd name="connsiteX1021" fmla="*/ 1313822 w 1318869"/>
                <a:gd name="connsiteY1021" fmla="*/ 1211129 h 1213938"/>
                <a:gd name="connsiteX1022" fmla="*/ 1315111 w 1318869"/>
                <a:gd name="connsiteY1022" fmla="*/ 1209260 h 1213938"/>
                <a:gd name="connsiteX1023" fmla="*/ 1316397 w 1318869"/>
                <a:gd name="connsiteY1023" fmla="*/ 1210196 h 1213938"/>
                <a:gd name="connsiteX1024" fmla="*/ 1317687 w 1318869"/>
                <a:gd name="connsiteY1024" fmla="*/ 1209260 h 1213938"/>
                <a:gd name="connsiteX1025" fmla="*/ 1318870 w 1318869"/>
                <a:gd name="connsiteY1025" fmla="*/ 1210981 h 121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1213938">
                  <a:moveTo>
                    <a:pt x="0" y="1213939"/>
                  </a:moveTo>
                  <a:lnTo>
                    <a:pt x="608" y="1213939"/>
                  </a:lnTo>
                  <a:lnTo>
                    <a:pt x="1898" y="1213939"/>
                  </a:lnTo>
                  <a:lnTo>
                    <a:pt x="3183" y="1213939"/>
                  </a:lnTo>
                  <a:lnTo>
                    <a:pt x="4469" y="1213939"/>
                  </a:lnTo>
                  <a:lnTo>
                    <a:pt x="5759" y="1213939"/>
                  </a:lnTo>
                  <a:lnTo>
                    <a:pt x="7045" y="1213939"/>
                  </a:lnTo>
                  <a:lnTo>
                    <a:pt x="8334" y="1213939"/>
                  </a:lnTo>
                  <a:lnTo>
                    <a:pt x="9620" y="1213939"/>
                  </a:lnTo>
                  <a:lnTo>
                    <a:pt x="10910" y="1213939"/>
                  </a:lnTo>
                  <a:lnTo>
                    <a:pt x="12196" y="1213939"/>
                  </a:lnTo>
                  <a:lnTo>
                    <a:pt x="13481" y="1213939"/>
                  </a:lnTo>
                  <a:lnTo>
                    <a:pt x="14771" y="1213939"/>
                  </a:lnTo>
                  <a:lnTo>
                    <a:pt x="16057" y="1213939"/>
                  </a:lnTo>
                  <a:lnTo>
                    <a:pt x="17347" y="1213939"/>
                  </a:lnTo>
                  <a:lnTo>
                    <a:pt x="18632" y="1213939"/>
                  </a:lnTo>
                  <a:lnTo>
                    <a:pt x="19922" y="1213939"/>
                  </a:lnTo>
                  <a:lnTo>
                    <a:pt x="21208" y="1213939"/>
                  </a:lnTo>
                  <a:lnTo>
                    <a:pt x="22494" y="1213939"/>
                  </a:lnTo>
                  <a:lnTo>
                    <a:pt x="23783" y="1213939"/>
                  </a:lnTo>
                  <a:lnTo>
                    <a:pt x="25069" y="1213939"/>
                  </a:lnTo>
                  <a:lnTo>
                    <a:pt x="26359" y="1213939"/>
                  </a:lnTo>
                  <a:lnTo>
                    <a:pt x="27645" y="1213939"/>
                  </a:lnTo>
                  <a:lnTo>
                    <a:pt x="28934" y="1213939"/>
                  </a:lnTo>
                  <a:lnTo>
                    <a:pt x="30220" y="1213939"/>
                  </a:lnTo>
                  <a:lnTo>
                    <a:pt x="31506" y="1213939"/>
                  </a:lnTo>
                  <a:lnTo>
                    <a:pt x="32796" y="1213939"/>
                  </a:lnTo>
                  <a:lnTo>
                    <a:pt x="34081" y="1213939"/>
                  </a:lnTo>
                  <a:lnTo>
                    <a:pt x="35371" y="1213939"/>
                  </a:lnTo>
                  <a:lnTo>
                    <a:pt x="36657" y="1213939"/>
                  </a:lnTo>
                  <a:lnTo>
                    <a:pt x="37947" y="1213939"/>
                  </a:lnTo>
                  <a:lnTo>
                    <a:pt x="39232" y="1213939"/>
                  </a:lnTo>
                  <a:lnTo>
                    <a:pt x="40518" y="1213939"/>
                  </a:lnTo>
                  <a:lnTo>
                    <a:pt x="41808" y="1213939"/>
                  </a:lnTo>
                  <a:lnTo>
                    <a:pt x="43093" y="1213939"/>
                  </a:lnTo>
                  <a:lnTo>
                    <a:pt x="44383" y="1213939"/>
                  </a:lnTo>
                  <a:lnTo>
                    <a:pt x="45669" y="1213939"/>
                  </a:lnTo>
                  <a:lnTo>
                    <a:pt x="46959" y="1213939"/>
                  </a:lnTo>
                  <a:lnTo>
                    <a:pt x="48244" y="1213939"/>
                  </a:lnTo>
                  <a:lnTo>
                    <a:pt x="49534" y="1213939"/>
                  </a:lnTo>
                  <a:lnTo>
                    <a:pt x="50820" y="1213939"/>
                  </a:lnTo>
                  <a:lnTo>
                    <a:pt x="52106" y="1213939"/>
                  </a:lnTo>
                  <a:lnTo>
                    <a:pt x="53395" y="1213939"/>
                  </a:lnTo>
                  <a:lnTo>
                    <a:pt x="54681" y="1213939"/>
                  </a:lnTo>
                  <a:lnTo>
                    <a:pt x="55971" y="1213939"/>
                  </a:lnTo>
                  <a:lnTo>
                    <a:pt x="57257" y="1213939"/>
                  </a:lnTo>
                  <a:lnTo>
                    <a:pt x="58546" y="1213939"/>
                  </a:lnTo>
                  <a:lnTo>
                    <a:pt x="59832" y="1213939"/>
                  </a:lnTo>
                  <a:lnTo>
                    <a:pt x="61118" y="1213939"/>
                  </a:lnTo>
                  <a:lnTo>
                    <a:pt x="62408" y="1213939"/>
                  </a:lnTo>
                  <a:lnTo>
                    <a:pt x="63693" y="1213939"/>
                  </a:lnTo>
                  <a:lnTo>
                    <a:pt x="64983" y="1213939"/>
                  </a:lnTo>
                  <a:lnTo>
                    <a:pt x="66269" y="1213939"/>
                  </a:lnTo>
                  <a:lnTo>
                    <a:pt x="67559" y="1213939"/>
                  </a:lnTo>
                  <a:lnTo>
                    <a:pt x="68844" y="1213939"/>
                  </a:lnTo>
                  <a:lnTo>
                    <a:pt x="70130" y="1213939"/>
                  </a:lnTo>
                  <a:lnTo>
                    <a:pt x="71420" y="1213939"/>
                  </a:lnTo>
                  <a:lnTo>
                    <a:pt x="72706" y="1213939"/>
                  </a:lnTo>
                  <a:lnTo>
                    <a:pt x="73995" y="1213939"/>
                  </a:lnTo>
                  <a:lnTo>
                    <a:pt x="75281" y="1213939"/>
                  </a:lnTo>
                  <a:lnTo>
                    <a:pt x="76571" y="1213939"/>
                  </a:lnTo>
                  <a:lnTo>
                    <a:pt x="77857" y="1213939"/>
                  </a:lnTo>
                  <a:lnTo>
                    <a:pt x="79142" y="1213939"/>
                  </a:lnTo>
                  <a:lnTo>
                    <a:pt x="80432" y="1213939"/>
                  </a:lnTo>
                  <a:lnTo>
                    <a:pt x="81718" y="1213939"/>
                  </a:lnTo>
                  <a:lnTo>
                    <a:pt x="83008" y="1213939"/>
                  </a:lnTo>
                  <a:lnTo>
                    <a:pt x="84293" y="1213939"/>
                  </a:lnTo>
                  <a:lnTo>
                    <a:pt x="85583" y="1213939"/>
                  </a:lnTo>
                  <a:lnTo>
                    <a:pt x="86869" y="1213939"/>
                  </a:lnTo>
                  <a:lnTo>
                    <a:pt x="88154" y="1213939"/>
                  </a:lnTo>
                  <a:lnTo>
                    <a:pt x="89444" y="1213939"/>
                  </a:lnTo>
                  <a:lnTo>
                    <a:pt x="90730" y="1213939"/>
                  </a:lnTo>
                  <a:lnTo>
                    <a:pt x="92020" y="1213939"/>
                  </a:lnTo>
                  <a:lnTo>
                    <a:pt x="93305" y="1213939"/>
                  </a:lnTo>
                  <a:lnTo>
                    <a:pt x="94595" y="1213939"/>
                  </a:lnTo>
                  <a:lnTo>
                    <a:pt x="95881" y="1213939"/>
                  </a:lnTo>
                  <a:lnTo>
                    <a:pt x="97167" y="1213939"/>
                  </a:lnTo>
                  <a:lnTo>
                    <a:pt x="98456" y="1213939"/>
                  </a:lnTo>
                  <a:lnTo>
                    <a:pt x="99742" y="1213939"/>
                  </a:lnTo>
                  <a:lnTo>
                    <a:pt x="101032" y="1213939"/>
                  </a:lnTo>
                  <a:lnTo>
                    <a:pt x="102318" y="1213939"/>
                  </a:lnTo>
                  <a:lnTo>
                    <a:pt x="103607" y="1213939"/>
                  </a:lnTo>
                  <a:lnTo>
                    <a:pt x="104893" y="1213939"/>
                  </a:lnTo>
                  <a:lnTo>
                    <a:pt x="106179" y="1213939"/>
                  </a:lnTo>
                  <a:lnTo>
                    <a:pt x="107469" y="1213939"/>
                  </a:lnTo>
                  <a:lnTo>
                    <a:pt x="108754" y="1213939"/>
                  </a:lnTo>
                  <a:lnTo>
                    <a:pt x="110044" y="1213939"/>
                  </a:lnTo>
                  <a:lnTo>
                    <a:pt x="111330" y="1213939"/>
                  </a:lnTo>
                  <a:lnTo>
                    <a:pt x="112620" y="1213939"/>
                  </a:lnTo>
                  <a:lnTo>
                    <a:pt x="113905" y="1213939"/>
                  </a:lnTo>
                  <a:lnTo>
                    <a:pt x="115191" y="1213939"/>
                  </a:lnTo>
                  <a:lnTo>
                    <a:pt x="116481" y="1213939"/>
                  </a:lnTo>
                  <a:lnTo>
                    <a:pt x="117767" y="1213939"/>
                  </a:lnTo>
                  <a:lnTo>
                    <a:pt x="119056" y="1213939"/>
                  </a:lnTo>
                  <a:lnTo>
                    <a:pt x="120342" y="1213939"/>
                  </a:lnTo>
                  <a:lnTo>
                    <a:pt x="121632" y="1213939"/>
                  </a:lnTo>
                  <a:lnTo>
                    <a:pt x="122918" y="1213939"/>
                  </a:lnTo>
                  <a:lnTo>
                    <a:pt x="124203" y="1213939"/>
                  </a:lnTo>
                  <a:lnTo>
                    <a:pt x="125493" y="1213939"/>
                  </a:lnTo>
                  <a:lnTo>
                    <a:pt x="126779" y="1213939"/>
                  </a:lnTo>
                  <a:lnTo>
                    <a:pt x="128069" y="1213939"/>
                  </a:lnTo>
                  <a:lnTo>
                    <a:pt x="129354" y="1213939"/>
                  </a:lnTo>
                  <a:lnTo>
                    <a:pt x="130644" y="1213939"/>
                  </a:lnTo>
                  <a:lnTo>
                    <a:pt x="131930" y="1213939"/>
                  </a:lnTo>
                  <a:lnTo>
                    <a:pt x="133215" y="1213939"/>
                  </a:lnTo>
                  <a:lnTo>
                    <a:pt x="134505" y="1213939"/>
                  </a:lnTo>
                  <a:lnTo>
                    <a:pt x="135791" y="1213939"/>
                  </a:lnTo>
                  <a:lnTo>
                    <a:pt x="137081" y="1213939"/>
                  </a:lnTo>
                  <a:lnTo>
                    <a:pt x="138366" y="1213939"/>
                  </a:lnTo>
                  <a:lnTo>
                    <a:pt x="139656" y="1213939"/>
                  </a:lnTo>
                  <a:lnTo>
                    <a:pt x="140942" y="1213939"/>
                  </a:lnTo>
                  <a:lnTo>
                    <a:pt x="142228" y="1213939"/>
                  </a:lnTo>
                  <a:lnTo>
                    <a:pt x="143517" y="1213939"/>
                  </a:lnTo>
                  <a:lnTo>
                    <a:pt x="144803" y="1213939"/>
                  </a:lnTo>
                  <a:lnTo>
                    <a:pt x="146093" y="1213939"/>
                  </a:lnTo>
                  <a:lnTo>
                    <a:pt x="147379" y="1213939"/>
                  </a:lnTo>
                  <a:lnTo>
                    <a:pt x="148668" y="1213939"/>
                  </a:lnTo>
                  <a:lnTo>
                    <a:pt x="149954" y="1213939"/>
                  </a:lnTo>
                  <a:lnTo>
                    <a:pt x="151240" y="1213939"/>
                  </a:lnTo>
                  <a:lnTo>
                    <a:pt x="152530" y="1213939"/>
                  </a:lnTo>
                  <a:lnTo>
                    <a:pt x="153815" y="1213939"/>
                  </a:lnTo>
                  <a:lnTo>
                    <a:pt x="155105" y="1213939"/>
                  </a:lnTo>
                  <a:lnTo>
                    <a:pt x="156391" y="1213939"/>
                  </a:lnTo>
                  <a:lnTo>
                    <a:pt x="157681" y="1213939"/>
                  </a:lnTo>
                  <a:lnTo>
                    <a:pt x="158966" y="1213939"/>
                  </a:lnTo>
                  <a:lnTo>
                    <a:pt x="160252" y="1213939"/>
                  </a:lnTo>
                  <a:lnTo>
                    <a:pt x="161542" y="1213939"/>
                  </a:lnTo>
                  <a:lnTo>
                    <a:pt x="162828" y="1213939"/>
                  </a:lnTo>
                  <a:lnTo>
                    <a:pt x="164117" y="1213939"/>
                  </a:lnTo>
                  <a:lnTo>
                    <a:pt x="165403" y="1213939"/>
                  </a:lnTo>
                  <a:lnTo>
                    <a:pt x="166693" y="1213939"/>
                  </a:lnTo>
                  <a:lnTo>
                    <a:pt x="167979" y="1213939"/>
                  </a:lnTo>
                  <a:lnTo>
                    <a:pt x="169264" y="1213939"/>
                  </a:lnTo>
                  <a:lnTo>
                    <a:pt x="170554" y="1213939"/>
                  </a:lnTo>
                  <a:lnTo>
                    <a:pt x="171840" y="1213939"/>
                  </a:lnTo>
                  <a:lnTo>
                    <a:pt x="173130" y="1213939"/>
                  </a:lnTo>
                  <a:lnTo>
                    <a:pt x="174415" y="1213939"/>
                  </a:lnTo>
                  <a:lnTo>
                    <a:pt x="175705" y="1213939"/>
                  </a:lnTo>
                  <a:lnTo>
                    <a:pt x="176991" y="1213939"/>
                  </a:lnTo>
                  <a:lnTo>
                    <a:pt x="178281" y="1213939"/>
                  </a:lnTo>
                  <a:lnTo>
                    <a:pt x="179566" y="1213939"/>
                  </a:lnTo>
                  <a:lnTo>
                    <a:pt x="180852" y="1213939"/>
                  </a:lnTo>
                  <a:lnTo>
                    <a:pt x="182142" y="1213939"/>
                  </a:lnTo>
                  <a:lnTo>
                    <a:pt x="183427" y="1213939"/>
                  </a:lnTo>
                  <a:lnTo>
                    <a:pt x="184717" y="1213939"/>
                  </a:lnTo>
                  <a:lnTo>
                    <a:pt x="186003" y="1213939"/>
                  </a:lnTo>
                  <a:lnTo>
                    <a:pt x="187293" y="1213939"/>
                  </a:lnTo>
                  <a:lnTo>
                    <a:pt x="188578" y="1213939"/>
                  </a:lnTo>
                  <a:lnTo>
                    <a:pt x="189864" y="1213939"/>
                  </a:lnTo>
                  <a:lnTo>
                    <a:pt x="191154" y="1213939"/>
                  </a:lnTo>
                  <a:lnTo>
                    <a:pt x="192440" y="1213939"/>
                  </a:lnTo>
                  <a:lnTo>
                    <a:pt x="193729" y="1213939"/>
                  </a:lnTo>
                  <a:lnTo>
                    <a:pt x="195015" y="1213939"/>
                  </a:lnTo>
                  <a:lnTo>
                    <a:pt x="196305" y="1213939"/>
                  </a:lnTo>
                  <a:lnTo>
                    <a:pt x="197591" y="1213939"/>
                  </a:lnTo>
                  <a:lnTo>
                    <a:pt x="198876" y="1213939"/>
                  </a:lnTo>
                  <a:lnTo>
                    <a:pt x="200166" y="1213939"/>
                  </a:lnTo>
                  <a:lnTo>
                    <a:pt x="201452" y="1213939"/>
                  </a:lnTo>
                  <a:lnTo>
                    <a:pt x="202742" y="1213939"/>
                  </a:lnTo>
                  <a:lnTo>
                    <a:pt x="204027" y="1213939"/>
                  </a:lnTo>
                  <a:lnTo>
                    <a:pt x="205317" y="1213939"/>
                  </a:lnTo>
                  <a:lnTo>
                    <a:pt x="206603" y="1213939"/>
                  </a:lnTo>
                  <a:lnTo>
                    <a:pt x="207889" y="1213939"/>
                  </a:lnTo>
                  <a:lnTo>
                    <a:pt x="209178" y="1213939"/>
                  </a:lnTo>
                  <a:lnTo>
                    <a:pt x="210464" y="1213939"/>
                  </a:lnTo>
                  <a:lnTo>
                    <a:pt x="211754" y="1213939"/>
                  </a:lnTo>
                  <a:lnTo>
                    <a:pt x="213040" y="1213939"/>
                  </a:lnTo>
                  <a:lnTo>
                    <a:pt x="214329" y="1213939"/>
                  </a:lnTo>
                  <a:lnTo>
                    <a:pt x="215615" y="1213939"/>
                  </a:lnTo>
                  <a:lnTo>
                    <a:pt x="216901" y="1213939"/>
                  </a:lnTo>
                  <a:lnTo>
                    <a:pt x="218191" y="1213939"/>
                  </a:lnTo>
                  <a:lnTo>
                    <a:pt x="219476" y="1213939"/>
                  </a:lnTo>
                  <a:lnTo>
                    <a:pt x="220766" y="1213939"/>
                  </a:lnTo>
                  <a:lnTo>
                    <a:pt x="222052" y="1213939"/>
                  </a:lnTo>
                  <a:lnTo>
                    <a:pt x="223342" y="1213939"/>
                  </a:lnTo>
                  <a:lnTo>
                    <a:pt x="224627" y="1213939"/>
                  </a:lnTo>
                  <a:lnTo>
                    <a:pt x="225913" y="1213939"/>
                  </a:lnTo>
                  <a:lnTo>
                    <a:pt x="227203" y="1213939"/>
                  </a:lnTo>
                  <a:lnTo>
                    <a:pt x="228488" y="1213939"/>
                  </a:lnTo>
                  <a:lnTo>
                    <a:pt x="229778" y="1213939"/>
                  </a:lnTo>
                  <a:lnTo>
                    <a:pt x="231064" y="1213939"/>
                  </a:lnTo>
                  <a:lnTo>
                    <a:pt x="232354" y="1213939"/>
                  </a:lnTo>
                  <a:lnTo>
                    <a:pt x="233639" y="1213939"/>
                  </a:lnTo>
                  <a:lnTo>
                    <a:pt x="234925" y="1213939"/>
                  </a:lnTo>
                  <a:lnTo>
                    <a:pt x="236215" y="1213939"/>
                  </a:lnTo>
                  <a:lnTo>
                    <a:pt x="237501" y="1213939"/>
                  </a:lnTo>
                  <a:lnTo>
                    <a:pt x="238790" y="1213939"/>
                  </a:lnTo>
                  <a:lnTo>
                    <a:pt x="240076" y="1213939"/>
                  </a:lnTo>
                  <a:lnTo>
                    <a:pt x="241366" y="1213939"/>
                  </a:lnTo>
                  <a:lnTo>
                    <a:pt x="242652" y="1213939"/>
                  </a:lnTo>
                  <a:lnTo>
                    <a:pt x="243937" y="1213939"/>
                  </a:lnTo>
                  <a:lnTo>
                    <a:pt x="245227" y="1213939"/>
                  </a:lnTo>
                  <a:lnTo>
                    <a:pt x="246513" y="1213939"/>
                  </a:lnTo>
                  <a:lnTo>
                    <a:pt x="247803" y="1213939"/>
                  </a:lnTo>
                  <a:lnTo>
                    <a:pt x="249088" y="1213939"/>
                  </a:lnTo>
                  <a:lnTo>
                    <a:pt x="250378" y="1213939"/>
                  </a:lnTo>
                  <a:lnTo>
                    <a:pt x="251664" y="1213939"/>
                  </a:lnTo>
                  <a:lnTo>
                    <a:pt x="252950" y="1213939"/>
                  </a:lnTo>
                  <a:lnTo>
                    <a:pt x="254239" y="1213939"/>
                  </a:lnTo>
                  <a:lnTo>
                    <a:pt x="255525" y="1213939"/>
                  </a:lnTo>
                  <a:lnTo>
                    <a:pt x="256815" y="1213939"/>
                  </a:lnTo>
                  <a:lnTo>
                    <a:pt x="258101" y="1213939"/>
                  </a:lnTo>
                  <a:lnTo>
                    <a:pt x="259390" y="1213939"/>
                  </a:lnTo>
                  <a:lnTo>
                    <a:pt x="260676" y="1213939"/>
                  </a:lnTo>
                  <a:lnTo>
                    <a:pt x="261962" y="1213939"/>
                  </a:lnTo>
                  <a:lnTo>
                    <a:pt x="263252" y="1213939"/>
                  </a:lnTo>
                  <a:lnTo>
                    <a:pt x="264537" y="1213939"/>
                  </a:lnTo>
                  <a:lnTo>
                    <a:pt x="265827" y="1213939"/>
                  </a:lnTo>
                  <a:lnTo>
                    <a:pt x="267113" y="1213939"/>
                  </a:lnTo>
                  <a:lnTo>
                    <a:pt x="268403" y="1213939"/>
                  </a:lnTo>
                  <a:lnTo>
                    <a:pt x="269688" y="1213939"/>
                  </a:lnTo>
                  <a:lnTo>
                    <a:pt x="270978" y="1213939"/>
                  </a:lnTo>
                  <a:lnTo>
                    <a:pt x="272264" y="1213939"/>
                  </a:lnTo>
                  <a:lnTo>
                    <a:pt x="273549" y="1213939"/>
                  </a:lnTo>
                  <a:lnTo>
                    <a:pt x="274839" y="1213939"/>
                  </a:lnTo>
                  <a:lnTo>
                    <a:pt x="276125" y="1213939"/>
                  </a:lnTo>
                  <a:lnTo>
                    <a:pt x="277415" y="1213939"/>
                  </a:lnTo>
                  <a:lnTo>
                    <a:pt x="278700" y="1213939"/>
                  </a:lnTo>
                  <a:lnTo>
                    <a:pt x="279990" y="1213939"/>
                  </a:lnTo>
                  <a:lnTo>
                    <a:pt x="281276" y="1213939"/>
                  </a:lnTo>
                  <a:lnTo>
                    <a:pt x="282562" y="1213939"/>
                  </a:lnTo>
                  <a:lnTo>
                    <a:pt x="283851" y="1213939"/>
                  </a:lnTo>
                  <a:lnTo>
                    <a:pt x="285137" y="1213939"/>
                  </a:lnTo>
                  <a:lnTo>
                    <a:pt x="286427" y="1213939"/>
                  </a:lnTo>
                  <a:lnTo>
                    <a:pt x="287713" y="1213939"/>
                  </a:lnTo>
                  <a:lnTo>
                    <a:pt x="289002" y="1213939"/>
                  </a:lnTo>
                  <a:lnTo>
                    <a:pt x="290288" y="1213939"/>
                  </a:lnTo>
                  <a:lnTo>
                    <a:pt x="291574" y="1213939"/>
                  </a:lnTo>
                  <a:lnTo>
                    <a:pt x="292864" y="1213939"/>
                  </a:lnTo>
                  <a:lnTo>
                    <a:pt x="294149" y="1213939"/>
                  </a:lnTo>
                  <a:lnTo>
                    <a:pt x="295439" y="1213939"/>
                  </a:lnTo>
                  <a:lnTo>
                    <a:pt x="296725" y="1213939"/>
                  </a:lnTo>
                  <a:lnTo>
                    <a:pt x="298015" y="1213939"/>
                  </a:lnTo>
                  <a:lnTo>
                    <a:pt x="299300" y="1213939"/>
                  </a:lnTo>
                  <a:lnTo>
                    <a:pt x="300586" y="1213939"/>
                  </a:lnTo>
                  <a:lnTo>
                    <a:pt x="301876" y="1213939"/>
                  </a:lnTo>
                  <a:lnTo>
                    <a:pt x="303162" y="1213939"/>
                  </a:lnTo>
                  <a:lnTo>
                    <a:pt x="304451" y="1213939"/>
                  </a:lnTo>
                  <a:lnTo>
                    <a:pt x="305737" y="1213939"/>
                  </a:lnTo>
                  <a:lnTo>
                    <a:pt x="307027" y="1213939"/>
                  </a:lnTo>
                  <a:lnTo>
                    <a:pt x="308313" y="1213939"/>
                  </a:lnTo>
                  <a:lnTo>
                    <a:pt x="309598" y="1213939"/>
                  </a:lnTo>
                  <a:lnTo>
                    <a:pt x="310888" y="1213939"/>
                  </a:lnTo>
                  <a:lnTo>
                    <a:pt x="312174" y="1213939"/>
                  </a:lnTo>
                  <a:lnTo>
                    <a:pt x="313463" y="1213939"/>
                  </a:lnTo>
                  <a:lnTo>
                    <a:pt x="314749" y="1213939"/>
                  </a:lnTo>
                  <a:lnTo>
                    <a:pt x="316039" y="1213939"/>
                  </a:lnTo>
                  <a:lnTo>
                    <a:pt x="317325" y="1213939"/>
                  </a:lnTo>
                  <a:lnTo>
                    <a:pt x="318610" y="1213939"/>
                  </a:lnTo>
                  <a:lnTo>
                    <a:pt x="319900" y="1213939"/>
                  </a:lnTo>
                  <a:lnTo>
                    <a:pt x="321186" y="1213939"/>
                  </a:lnTo>
                  <a:lnTo>
                    <a:pt x="322476" y="1213939"/>
                  </a:lnTo>
                  <a:lnTo>
                    <a:pt x="323761" y="1213939"/>
                  </a:lnTo>
                  <a:lnTo>
                    <a:pt x="325051" y="1213939"/>
                  </a:lnTo>
                  <a:lnTo>
                    <a:pt x="326337" y="1213939"/>
                  </a:lnTo>
                  <a:lnTo>
                    <a:pt x="327623" y="1213939"/>
                  </a:lnTo>
                  <a:lnTo>
                    <a:pt x="328912" y="1213939"/>
                  </a:lnTo>
                  <a:lnTo>
                    <a:pt x="330198" y="1213939"/>
                  </a:lnTo>
                  <a:lnTo>
                    <a:pt x="331488" y="1213939"/>
                  </a:lnTo>
                  <a:lnTo>
                    <a:pt x="332774" y="1213939"/>
                  </a:lnTo>
                  <a:lnTo>
                    <a:pt x="334063" y="1213939"/>
                  </a:lnTo>
                  <a:lnTo>
                    <a:pt x="335349" y="1213939"/>
                  </a:lnTo>
                  <a:lnTo>
                    <a:pt x="336635" y="1213939"/>
                  </a:lnTo>
                  <a:lnTo>
                    <a:pt x="337925" y="1213939"/>
                  </a:lnTo>
                  <a:lnTo>
                    <a:pt x="339210" y="1213939"/>
                  </a:lnTo>
                  <a:lnTo>
                    <a:pt x="340500" y="1213939"/>
                  </a:lnTo>
                  <a:lnTo>
                    <a:pt x="341786" y="1213939"/>
                  </a:lnTo>
                  <a:lnTo>
                    <a:pt x="343076" y="1213939"/>
                  </a:lnTo>
                  <a:lnTo>
                    <a:pt x="344361" y="1213939"/>
                  </a:lnTo>
                  <a:lnTo>
                    <a:pt x="345647" y="1213939"/>
                  </a:lnTo>
                  <a:lnTo>
                    <a:pt x="346937" y="1213939"/>
                  </a:lnTo>
                  <a:lnTo>
                    <a:pt x="348222" y="1213939"/>
                  </a:lnTo>
                  <a:lnTo>
                    <a:pt x="349512" y="1213939"/>
                  </a:lnTo>
                  <a:lnTo>
                    <a:pt x="350798" y="1213939"/>
                  </a:lnTo>
                  <a:lnTo>
                    <a:pt x="352088" y="1213939"/>
                  </a:lnTo>
                  <a:lnTo>
                    <a:pt x="353373" y="1213939"/>
                  </a:lnTo>
                  <a:lnTo>
                    <a:pt x="354659" y="1213939"/>
                  </a:lnTo>
                  <a:lnTo>
                    <a:pt x="355949" y="1213939"/>
                  </a:lnTo>
                  <a:lnTo>
                    <a:pt x="357235" y="1213939"/>
                  </a:lnTo>
                  <a:lnTo>
                    <a:pt x="358524" y="1213939"/>
                  </a:lnTo>
                  <a:lnTo>
                    <a:pt x="359810" y="1213939"/>
                  </a:lnTo>
                  <a:lnTo>
                    <a:pt x="361100" y="1213939"/>
                  </a:lnTo>
                  <a:lnTo>
                    <a:pt x="362386" y="1213939"/>
                  </a:lnTo>
                  <a:lnTo>
                    <a:pt x="363675" y="1213939"/>
                  </a:lnTo>
                  <a:lnTo>
                    <a:pt x="364961" y="1213939"/>
                  </a:lnTo>
                  <a:lnTo>
                    <a:pt x="366247" y="1213939"/>
                  </a:lnTo>
                  <a:lnTo>
                    <a:pt x="367537" y="1213939"/>
                  </a:lnTo>
                  <a:lnTo>
                    <a:pt x="368822" y="1213939"/>
                  </a:lnTo>
                  <a:lnTo>
                    <a:pt x="370112" y="1213939"/>
                  </a:lnTo>
                  <a:lnTo>
                    <a:pt x="371398" y="1213939"/>
                  </a:lnTo>
                  <a:lnTo>
                    <a:pt x="372688" y="1213939"/>
                  </a:lnTo>
                  <a:lnTo>
                    <a:pt x="373973" y="1213939"/>
                  </a:lnTo>
                  <a:lnTo>
                    <a:pt x="375259" y="1213939"/>
                  </a:lnTo>
                  <a:lnTo>
                    <a:pt x="376549" y="1213939"/>
                  </a:lnTo>
                  <a:lnTo>
                    <a:pt x="377835" y="1213939"/>
                  </a:lnTo>
                  <a:lnTo>
                    <a:pt x="379124" y="1213939"/>
                  </a:lnTo>
                  <a:lnTo>
                    <a:pt x="380410" y="1213939"/>
                  </a:lnTo>
                  <a:lnTo>
                    <a:pt x="381700" y="1213939"/>
                  </a:lnTo>
                  <a:lnTo>
                    <a:pt x="382986" y="1213939"/>
                  </a:lnTo>
                  <a:lnTo>
                    <a:pt x="384271" y="1213939"/>
                  </a:lnTo>
                  <a:lnTo>
                    <a:pt x="385561" y="1213939"/>
                  </a:lnTo>
                  <a:lnTo>
                    <a:pt x="386847" y="1213939"/>
                  </a:lnTo>
                  <a:lnTo>
                    <a:pt x="388137" y="1213939"/>
                  </a:lnTo>
                  <a:lnTo>
                    <a:pt x="389422" y="1213939"/>
                  </a:lnTo>
                  <a:lnTo>
                    <a:pt x="390712" y="1213939"/>
                  </a:lnTo>
                  <a:lnTo>
                    <a:pt x="391998" y="1213939"/>
                  </a:lnTo>
                  <a:lnTo>
                    <a:pt x="393283" y="1213939"/>
                  </a:lnTo>
                  <a:lnTo>
                    <a:pt x="394573" y="1213939"/>
                  </a:lnTo>
                  <a:lnTo>
                    <a:pt x="395859" y="1213939"/>
                  </a:lnTo>
                  <a:lnTo>
                    <a:pt x="397149" y="1213939"/>
                  </a:lnTo>
                  <a:lnTo>
                    <a:pt x="398434" y="1213939"/>
                  </a:lnTo>
                  <a:lnTo>
                    <a:pt x="399724" y="1213939"/>
                  </a:lnTo>
                  <a:lnTo>
                    <a:pt x="401010" y="1213939"/>
                  </a:lnTo>
                  <a:lnTo>
                    <a:pt x="402296" y="1213939"/>
                  </a:lnTo>
                  <a:lnTo>
                    <a:pt x="403585" y="1213939"/>
                  </a:lnTo>
                  <a:lnTo>
                    <a:pt x="404871" y="1213939"/>
                  </a:lnTo>
                  <a:lnTo>
                    <a:pt x="406161" y="1213939"/>
                  </a:lnTo>
                  <a:lnTo>
                    <a:pt x="407447" y="1213939"/>
                  </a:lnTo>
                  <a:lnTo>
                    <a:pt x="408736" y="1213939"/>
                  </a:lnTo>
                  <a:lnTo>
                    <a:pt x="410022" y="1213939"/>
                  </a:lnTo>
                  <a:lnTo>
                    <a:pt x="411308" y="1213939"/>
                  </a:lnTo>
                  <a:lnTo>
                    <a:pt x="412598" y="1213939"/>
                  </a:lnTo>
                  <a:lnTo>
                    <a:pt x="413883" y="1213939"/>
                  </a:lnTo>
                  <a:lnTo>
                    <a:pt x="415173" y="1213939"/>
                  </a:lnTo>
                  <a:lnTo>
                    <a:pt x="416459" y="1213939"/>
                  </a:lnTo>
                  <a:lnTo>
                    <a:pt x="417749" y="1213939"/>
                  </a:lnTo>
                  <a:lnTo>
                    <a:pt x="419034" y="1213939"/>
                  </a:lnTo>
                  <a:lnTo>
                    <a:pt x="420320" y="1213939"/>
                  </a:lnTo>
                  <a:lnTo>
                    <a:pt x="421610" y="1213939"/>
                  </a:lnTo>
                  <a:lnTo>
                    <a:pt x="422896" y="1213939"/>
                  </a:lnTo>
                  <a:lnTo>
                    <a:pt x="424185" y="1213939"/>
                  </a:lnTo>
                  <a:lnTo>
                    <a:pt x="425471" y="1213939"/>
                  </a:lnTo>
                  <a:lnTo>
                    <a:pt x="426761" y="1213939"/>
                  </a:lnTo>
                  <a:lnTo>
                    <a:pt x="428047" y="1213939"/>
                  </a:lnTo>
                  <a:lnTo>
                    <a:pt x="429332" y="1213939"/>
                  </a:lnTo>
                  <a:lnTo>
                    <a:pt x="430622" y="1213939"/>
                  </a:lnTo>
                  <a:lnTo>
                    <a:pt x="431908" y="1213939"/>
                  </a:lnTo>
                  <a:lnTo>
                    <a:pt x="433198" y="1213939"/>
                  </a:lnTo>
                  <a:lnTo>
                    <a:pt x="434483" y="1213939"/>
                  </a:lnTo>
                  <a:lnTo>
                    <a:pt x="435773" y="1213939"/>
                  </a:lnTo>
                  <a:lnTo>
                    <a:pt x="437059" y="1213939"/>
                  </a:lnTo>
                  <a:lnTo>
                    <a:pt x="438344" y="1213939"/>
                  </a:lnTo>
                  <a:lnTo>
                    <a:pt x="439634" y="1213939"/>
                  </a:lnTo>
                  <a:lnTo>
                    <a:pt x="440920" y="1213939"/>
                  </a:lnTo>
                  <a:lnTo>
                    <a:pt x="442210" y="1213939"/>
                  </a:lnTo>
                  <a:lnTo>
                    <a:pt x="443495" y="1213939"/>
                  </a:lnTo>
                  <a:lnTo>
                    <a:pt x="444785" y="1213939"/>
                  </a:lnTo>
                  <a:lnTo>
                    <a:pt x="446071" y="1213939"/>
                  </a:lnTo>
                  <a:lnTo>
                    <a:pt x="447357" y="1213939"/>
                  </a:lnTo>
                  <a:lnTo>
                    <a:pt x="448646" y="1213939"/>
                  </a:lnTo>
                  <a:lnTo>
                    <a:pt x="449932" y="1213939"/>
                  </a:lnTo>
                  <a:lnTo>
                    <a:pt x="451222" y="1213939"/>
                  </a:lnTo>
                  <a:lnTo>
                    <a:pt x="452508" y="1213939"/>
                  </a:lnTo>
                  <a:lnTo>
                    <a:pt x="453797" y="1213939"/>
                  </a:lnTo>
                  <a:lnTo>
                    <a:pt x="455083" y="1213939"/>
                  </a:lnTo>
                  <a:lnTo>
                    <a:pt x="456373" y="1213939"/>
                  </a:lnTo>
                  <a:lnTo>
                    <a:pt x="457659" y="1213939"/>
                  </a:lnTo>
                  <a:lnTo>
                    <a:pt x="458944" y="1213939"/>
                  </a:lnTo>
                  <a:lnTo>
                    <a:pt x="460234" y="1213939"/>
                  </a:lnTo>
                  <a:lnTo>
                    <a:pt x="461520" y="1213939"/>
                  </a:lnTo>
                  <a:lnTo>
                    <a:pt x="462810" y="1213939"/>
                  </a:lnTo>
                  <a:lnTo>
                    <a:pt x="464095" y="1213939"/>
                  </a:lnTo>
                  <a:lnTo>
                    <a:pt x="465385" y="1213939"/>
                  </a:lnTo>
                  <a:lnTo>
                    <a:pt x="466671" y="1213939"/>
                  </a:lnTo>
                  <a:lnTo>
                    <a:pt x="467957" y="1213939"/>
                  </a:lnTo>
                  <a:lnTo>
                    <a:pt x="469246" y="1213939"/>
                  </a:lnTo>
                  <a:lnTo>
                    <a:pt x="470532" y="1213939"/>
                  </a:lnTo>
                  <a:lnTo>
                    <a:pt x="471822" y="1213939"/>
                  </a:lnTo>
                  <a:lnTo>
                    <a:pt x="473108" y="1213939"/>
                  </a:lnTo>
                  <a:lnTo>
                    <a:pt x="474397" y="1213939"/>
                  </a:lnTo>
                  <a:lnTo>
                    <a:pt x="475683" y="1213939"/>
                  </a:lnTo>
                  <a:lnTo>
                    <a:pt x="476969" y="1213939"/>
                  </a:lnTo>
                  <a:lnTo>
                    <a:pt x="478259" y="1213939"/>
                  </a:lnTo>
                  <a:lnTo>
                    <a:pt x="479544" y="1213939"/>
                  </a:lnTo>
                  <a:lnTo>
                    <a:pt x="480834" y="1213939"/>
                  </a:lnTo>
                  <a:lnTo>
                    <a:pt x="482120" y="1213939"/>
                  </a:lnTo>
                  <a:lnTo>
                    <a:pt x="483410" y="1213939"/>
                  </a:lnTo>
                  <a:lnTo>
                    <a:pt x="484695" y="1213939"/>
                  </a:lnTo>
                  <a:lnTo>
                    <a:pt x="485981" y="1213939"/>
                  </a:lnTo>
                  <a:lnTo>
                    <a:pt x="487271" y="1213939"/>
                  </a:lnTo>
                  <a:lnTo>
                    <a:pt x="488556" y="1213939"/>
                  </a:lnTo>
                  <a:lnTo>
                    <a:pt x="489846" y="1213939"/>
                  </a:lnTo>
                  <a:lnTo>
                    <a:pt x="491132" y="1213939"/>
                  </a:lnTo>
                  <a:lnTo>
                    <a:pt x="492422" y="1213939"/>
                  </a:lnTo>
                  <a:lnTo>
                    <a:pt x="493707" y="1213939"/>
                  </a:lnTo>
                  <a:lnTo>
                    <a:pt x="494993" y="1213939"/>
                  </a:lnTo>
                  <a:lnTo>
                    <a:pt x="496283" y="1213939"/>
                  </a:lnTo>
                  <a:lnTo>
                    <a:pt x="497569" y="1213939"/>
                  </a:lnTo>
                  <a:lnTo>
                    <a:pt x="498858" y="1213939"/>
                  </a:lnTo>
                  <a:lnTo>
                    <a:pt x="500144" y="1213939"/>
                  </a:lnTo>
                  <a:lnTo>
                    <a:pt x="501434" y="1213939"/>
                  </a:lnTo>
                  <a:lnTo>
                    <a:pt x="502720" y="1213939"/>
                  </a:lnTo>
                  <a:lnTo>
                    <a:pt x="504005" y="1213939"/>
                  </a:lnTo>
                  <a:lnTo>
                    <a:pt x="505295" y="1213939"/>
                  </a:lnTo>
                  <a:lnTo>
                    <a:pt x="506581" y="1213939"/>
                  </a:lnTo>
                  <a:lnTo>
                    <a:pt x="507871" y="1213939"/>
                  </a:lnTo>
                  <a:lnTo>
                    <a:pt x="509156" y="1213939"/>
                  </a:lnTo>
                  <a:lnTo>
                    <a:pt x="510446" y="1213939"/>
                  </a:lnTo>
                  <a:lnTo>
                    <a:pt x="511732" y="1213939"/>
                  </a:lnTo>
                  <a:lnTo>
                    <a:pt x="513018" y="1213939"/>
                  </a:lnTo>
                  <a:lnTo>
                    <a:pt x="514307" y="1213939"/>
                  </a:lnTo>
                  <a:lnTo>
                    <a:pt x="515593" y="1213939"/>
                  </a:lnTo>
                  <a:lnTo>
                    <a:pt x="516883" y="1213939"/>
                  </a:lnTo>
                  <a:lnTo>
                    <a:pt x="518169" y="1213939"/>
                  </a:lnTo>
                  <a:lnTo>
                    <a:pt x="519458" y="1213939"/>
                  </a:lnTo>
                  <a:lnTo>
                    <a:pt x="520744" y="1213939"/>
                  </a:lnTo>
                  <a:lnTo>
                    <a:pt x="522030" y="1213939"/>
                  </a:lnTo>
                  <a:lnTo>
                    <a:pt x="523320" y="1213939"/>
                  </a:lnTo>
                  <a:lnTo>
                    <a:pt x="524605" y="1213939"/>
                  </a:lnTo>
                  <a:lnTo>
                    <a:pt x="525895" y="1213939"/>
                  </a:lnTo>
                  <a:lnTo>
                    <a:pt x="527181" y="1213939"/>
                  </a:lnTo>
                  <a:lnTo>
                    <a:pt x="528471" y="1213939"/>
                  </a:lnTo>
                  <a:lnTo>
                    <a:pt x="529756" y="1213939"/>
                  </a:lnTo>
                  <a:lnTo>
                    <a:pt x="531042" y="1213939"/>
                  </a:lnTo>
                  <a:lnTo>
                    <a:pt x="532332" y="1213939"/>
                  </a:lnTo>
                  <a:lnTo>
                    <a:pt x="533617" y="1213939"/>
                  </a:lnTo>
                  <a:lnTo>
                    <a:pt x="534907" y="1213939"/>
                  </a:lnTo>
                  <a:lnTo>
                    <a:pt x="536193" y="1213939"/>
                  </a:lnTo>
                  <a:lnTo>
                    <a:pt x="537483" y="1213939"/>
                  </a:lnTo>
                  <a:lnTo>
                    <a:pt x="538768" y="1213939"/>
                  </a:lnTo>
                  <a:lnTo>
                    <a:pt x="540058" y="1213939"/>
                  </a:lnTo>
                  <a:lnTo>
                    <a:pt x="541344" y="1213939"/>
                  </a:lnTo>
                  <a:lnTo>
                    <a:pt x="542630" y="1213939"/>
                  </a:lnTo>
                  <a:lnTo>
                    <a:pt x="543919" y="1213939"/>
                  </a:lnTo>
                  <a:lnTo>
                    <a:pt x="545205" y="1213939"/>
                  </a:lnTo>
                  <a:lnTo>
                    <a:pt x="546495" y="1211129"/>
                  </a:lnTo>
                  <a:lnTo>
                    <a:pt x="547781" y="1211129"/>
                  </a:lnTo>
                  <a:lnTo>
                    <a:pt x="549070" y="1212066"/>
                  </a:lnTo>
                  <a:lnTo>
                    <a:pt x="550356" y="1213002"/>
                  </a:lnTo>
                  <a:lnTo>
                    <a:pt x="551642" y="1211129"/>
                  </a:lnTo>
                  <a:lnTo>
                    <a:pt x="552932" y="1211129"/>
                  </a:lnTo>
                  <a:lnTo>
                    <a:pt x="554217" y="1212066"/>
                  </a:lnTo>
                  <a:lnTo>
                    <a:pt x="555507" y="1212066"/>
                  </a:lnTo>
                  <a:lnTo>
                    <a:pt x="556793" y="1213002"/>
                  </a:lnTo>
                  <a:lnTo>
                    <a:pt x="558083" y="1210196"/>
                  </a:lnTo>
                  <a:lnTo>
                    <a:pt x="559368" y="1213939"/>
                  </a:lnTo>
                  <a:lnTo>
                    <a:pt x="560654" y="1201772"/>
                  </a:lnTo>
                  <a:lnTo>
                    <a:pt x="561944" y="1206450"/>
                  </a:lnTo>
                  <a:lnTo>
                    <a:pt x="563230" y="1211129"/>
                  </a:lnTo>
                  <a:lnTo>
                    <a:pt x="564519" y="1213002"/>
                  </a:lnTo>
                  <a:lnTo>
                    <a:pt x="565805" y="1213002"/>
                  </a:lnTo>
                  <a:lnTo>
                    <a:pt x="567095" y="1213002"/>
                  </a:lnTo>
                  <a:lnTo>
                    <a:pt x="568381" y="1212066"/>
                  </a:lnTo>
                  <a:lnTo>
                    <a:pt x="569666" y="1213002"/>
                  </a:lnTo>
                  <a:lnTo>
                    <a:pt x="570956" y="1213002"/>
                  </a:lnTo>
                  <a:lnTo>
                    <a:pt x="572242" y="1213939"/>
                  </a:lnTo>
                  <a:lnTo>
                    <a:pt x="573532" y="1212066"/>
                  </a:lnTo>
                  <a:lnTo>
                    <a:pt x="574817" y="1212066"/>
                  </a:lnTo>
                  <a:lnTo>
                    <a:pt x="576107" y="1213939"/>
                  </a:lnTo>
                  <a:lnTo>
                    <a:pt x="577393" y="1202708"/>
                  </a:lnTo>
                  <a:lnTo>
                    <a:pt x="578678" y="913496"/>
                  </a:lnTo>
                  <a:lnTo>
                    <a:pt x="579968" y="934088"/>
                  </a:lnTo>
                  <a:lnTo>
                    <a:pt x="581254" y="1046404"/>
                  </a:lnTo>
                  <a:lnTo>
                    <a:pt x="582544" y="1036106"/>
                  </a:lnTo>
                  <a:lnTo>
                    <a:pt x="583829" y="979014"/>
                  </a:lnTo>
                  <a:lnTo>
                    <a:pt x="585119" y="1042658"/>
                  </a:lnTo>
                  <a:lnTo>
                    <a:pt x="586405" y="1049209"/>
                  </a:lnTo>
                  <a:lnTo>
                    <a:pt x="587695" y="968716"/>
                  </a:lnTo>
                  <a:lnTo>
                    <a:pt x="588980" y="1044531"/>
                  </a:lnTo>
                  <a:lnTo>
                    <a:pt x="590266" y="1078226"/>
                  </a:lnTo>
                  <a:lnTo>
                    <a:pt x="591556" y="1098817"/>
                  </a:lnTo>
                  <a:lnTo>
                    <a:pt x="592842" y="1092266"/>
                  </a:lnTo>
                  <a:lnTo>
                    <a:pt x="594131" y="1102560"/>
                  </a:lnTo>
                  <a:lnTo>
                    <a:pt x="595417" y="1110984"/>
                  </a:lnTo>
                  <a:lnTo>
                    <a:pt x="596707" y="1016451"/>
                  </a:lnTo>
                  <a:lnTo>
                    <a:pt x="597993" y="1020197"/>
                  </a:lnTo>
                  <a:lnTo>
                    <a:pt x="599278" y="1060440"/>
                  </a:lnTo>
                  <a:lnTo>
                    <a:pt x="600568" y="1019260"/>
                  </a:lnTo>
                  <a:lnTo>
                    <a:pt x="601854" y="970589"/>
                  </a:lnTo>
                  <a:lnTo>
                    <a:pt x="603144" y="951870"/>
                  </a:lnTo>
                  <a:lnTo>
                    <a:pt x="604429" y="955612"/>
                  </a:lnTo>
                  <a:lnTo>
                    <a:pt x="605719" y="1036106"/>
                  </a:lnTo>
                  <a:lnTo>
                    <a:pt x="607005" y="1024875"/>
                  </a:lnTo>
                  <a:lnTo>
                    <a:pt x="608291" y="1003347"/>
                  </a:lnTo>
                  <a:lnTo>
                    <a:pt x="609580" y="1027681"/>
                  </a:lnTo>
                  <a:lnTo>
                    <a:pt x="610866" y="974335"/>
                  </a:lnTo>
                  <a:lnTo>
                    <a:pt x="612156" y="1047336"/>
                  </a:lnTo>
                  <a:lnTo>
                    <a:pt x="613442" y="1041721"/>
                  </a:lnTo>
                  <a:lnTo>
                    <a:pt x="614731" y="1002411"/>
                  </a:lnTo>
                  <a:lnTo>
                    <a:pt x="616017" y="979014"/>
                  </a:lnTo>
                  <a:lnTo>
                    <a:pt x="617303" y="1091329"/>
                  </a:lnTo>
                  <a:lnTo>
                    <a:pt x="618593" y="1070737"/>
                  </a:lnTo>
                  <a:lnTo>
                    <a:pt x="619878" y="1023939"/>
                  </a:lnTo>
                  <a:lnTo>
                    <a:pt x="621168" y="1043594"/>
                  </a:lnTo>
                  <a:lnTo>
                    <a:pt x="622454" y="1046404"/>
                  </a:lnTo>
                  <a:lnTo>
                    <a:pt x="623744" y="1079162"/>
                  </a:lnTo>
                  <a:lnTo>
                    <a:pt x="625029" y="978077"/>
                  </a:lnTo>
                  <a:lnTo>
                    <a:pt x="626315" y="1076353"/>
                  </a:lnTo>
                  <a:lnTo>
                    <a:pt x="627605" y="1056697"/>
                  </a:lnTo>
                  <a:lnTo>
                    <a:pt x="628890" y="946255"/>
                  </a:lnTo>
                  <a:lnTo>
                    <a:pt x="630180" y="956549"/>
                  </a:lnTo>
                  <a:lnTo>
                    <a:pt x="631466" y="1038915"/>
                  </a:lnTo>
                  <a:lnTo>
                    <a:pt x="632752" y="1015514"/>
                  </a:lnTo>
                  <a:lnTo>
                    <a:pt x="634041" y="1021129"/>
                  </a:lnTo>
                  <a:lnTo>
                    <a:pt x="635327" y="1066991"/>
                  </a:lnTo>
                  <a:lnTo>
                    <a:pt x="636617" y="1122215"/>
                  </a:lnTo>
                  <a:lnTo>
                    <a:pt x="637903" y="1031427"/>
                  </a:lnTo>
                  <a:lnTo>
                    <a:pt x="639192" y="1046404"/>
                  </a:lnTo>
                  <a:lnTo>
                    <a:pt x="640478" y="1068864"/>
                  </a:lnTo>
                  <a:lnTo>
                    <a:pt x="641768" y="991180"/>
                  </a:lnTo>
                  <a:lnTo>
                    <a:pt x="643054" y="832066"/>
                  </a:lnTo>
                  <a:lnTo>
                    <a:pt x="644339" y="998669"/>
                  </a:lnTo>
                  <a:lnTo>
                    <a:pt x="645629" y="1024875"/>
                  </a:lnTo>
                  <a:lnTo>
                    <a:pt x="646915" y="913496"/>
                  </a:lnTo>
                  <a:lnTo>
                    <a:pt x="648205" y="955612"/>
                  </a:lnTo>
                  <a:lnTo>
                    <a:pt x="649490" y="1002411"/>
                  </a:lnTo>
                  <a:lnTo>
                    <a:pt x="650780" y="995859"/>
                  </a:lnTo>
                  <a:lnTo>
                    <a:pt x="652066" y="764680"/>
                  </a:lnTo>
                  <a:lnTo>
                    <a:pt x="653352" y="1043594"/>
                  </a:lnTo>
                  <a:lnTo>
                    <a:pt x="654641" y="964974"/>
                  </a:lnTo>
                  <a:lnTo>
                    <a:pt x="655927" y="1028618"/>
                  </a:lnTo>
                  <a:lnTo>
                    <a:pt x="657217" y="1050146"/>
                  </a:lnTo>
                  <a:lnTo>
                    <a:pt x="658503" y="1081968"/>
                  </a:lnTo>
                  <a:lnTo>
                    <a:pt x="659792" y="944382"/>
                  </a:lnTo>
                  <a:lnTo>
                    <a:pt x="661078" y="973398"/>
                  </a:lnTo>
                  <a:lnTo>
                    <a:pt x="662364" y="1017387"/>
                  </a:lnTo>
                  <a:lnTo>
                    <a:pt x="663654" y="1019260"/>
                  </a:lnTo>
                  <a:lnTo>
                    <a:pt x="664939" y="918175"/>
                  </a:lnTo>
                  <a:lnTo>
                    <a:pt x="666229" y="672956"/>
                  </a:lnTo>
                  <a:lnTo>
                    <a:pt x="667515" y="659853"/>
                  </a:lnTo>
                  <a:lnTo>
                    <a:pt x="668805" y="787141"/>
                  </a:lnTo>
                  <a:lnTo>
                    <a:pt x="670090" y="941576"/>
                  </a:lnTo>
                  <a:lnTo>
                    <a:pt x="671380" y="961231"/>
                  </a:lnTo>
                  <a:lnTo>
                    <a:pt x="672666" y="1035169"/>
                  </a:lnTo>
                  <a:lnTo>
                    <a:pt x="673951" y="677635"/>
                  </a:lnTo>
                  <a:lnTo>
                    <a:pt x="675241" y="759061"/>
                  </a:lnTo>
                  <a:lnTo>
                    <a:pt x="676527" y="976204"/>
                  </a:lnTo>
                  <a:lnTo>
                    <a:pt x="677817" y="986502"/>
                  </a:lnTo>
                  <a:lnTo>
                    <a:pt x="679102" y="954680"/>
                  </a:lnTo>
                  <a:lnTo>
                    <a:pt x="680392" y="1036106"/>
                  </a:lnTo>
                  <a:lnTo>
                    <a:pt x="681678" y="1039852"/>
                  </a:lnTo>
                  <a:lnTo>
                    <a:pt x="682964" y="1014578"/>
                  </a:lnTo>
                  <a:lnTo>
                    <a:pt x="684253" y="1032364"/>
                  </a:lnTo>
                  <a:lnTo>
                    <a:pt x="685539" y="928473"/>
                  </a:lnTo>
                  <a:lnTo>
                    <a:pt x="686829" y="1032364"/>
                  </a:lnTo>
                  <a:lnTo>
                    <a:pt x="688115" y="1041721"/>
                  </a:lnTo>
                  <a:lnTo>
                    <a:pt x="689404" y="1121278"/>
                  </a:lnTo>
                  <a:lnTo>
                    <a:pt x="690690" y="1100686"/>
                  </a:lnTo>
                  <a:lnTo>
                    <a:pt x="691976" y="1048273"/>
                  </a:lnTo>
                  <a:lnTo>
                    <a:pt x="693266" y="949997"/>
                  </a:lnTo>
                  <a:lnTo>
                    <a:pt x="694551" y="993990"/>
                  </a:lnTo>
                  <a:lnTo>
                    <a:pt x="695841" y="966847"/>
                  </a:lnTo>
                  <a:lnTo>
                    <a:pt x="697127" y="908818"/>
                  </a:lnTo>
                  <a:lnTo>
                    <a:pt x="698417" y="1014578"/>
                  </a:lnTo>
                  <a:lnTo>
                    <a:pt x="699702" y="1105369"/>
                  </a:lnTo>
                  <a:lnTo>
                    <a:pt x="700988" y="997732"/>
                  </a:lnTo>
                  <a:lnTo>
                    <a:pt x="702278" y="953743"/>
                  </a:lnTo>
                  <a:lnTo>
                    <a:pt x="703564" y="1009899"/>
                  </a:lnTo>
                  <a:lnTo>
                    <a:pt x="704853" y="672956"/>
                  </a:lnTo>
                  <a:lnTo>
                    <a:pt x="706139" y="750640"/>
                  </a:lnTo>
                  <a:lnTo>
                    <a:pt x="707429" y="1004284"/>
                  </a:lnTo>
                  <a:lnTo>
                    <a:pt x="708715" y="926600"/>
                  </a:lnTo>
                  <a:lnTo>
                    <a:pt x="710000" y="869507"/>
                  </a:lnTo>
                  <a:lnTo>
                    <a:pt x="711290" y="900393"/>
                  </a:lnTo>
                  <a:lnTo>
                    <a:pt x="712576" y="822709"/>
                  </a:lnTo>
                  <a:lnTo>
                    <a:pt x="713866" y="830197"/>
                  </a:lnTo>
                  <a:lnTo>
                    <a:pt x="715151" y="1005220"/>
                  </a:lnTo>
                  <a:lnTo>
                    <a:pt x="716441" y="1069801"/>
                  </a:lnTo>
                  <a:lnTo>
                    <a:pt x="717727" y="1085714"/>
                  </a:lnTo>
                  <a:lnTo>
                    <a:pt x="719012" y="1029554"/>
                  </a:lnTo>
                  <a:lnTo>
                    <a:pt x="720302" y="1041721"/>
                  </a:lnTo>
                  <a:lnTo>
                    <a:pt x="721588" y="1011772"/>
                  </a:lnTo>
                  <a:lnTo>
                    <a:pt x="722878" y="569061"/>
                  </a:lnTo>
                  <a:lnTo>
                    <a:pt x="724163" y="833939"/>
                  </a:lnTo>
                  <a:lnTo>
                    <a:pt x="725453" y="1076353"/>
                  </a:lnTo>
                  <a:lnTo>
                    <a:pt x="726739" y="1028618"/>
                  </a:lnTo>
                  <a:lnTo>
                    <a:pt x="728025" y="890095"/>
                  </a:lnTo>
                  <a:lnTo>
                    <a:pt x="729314" y="953743"/>
                  </a:lnTo>
                  <a:lnTo>
                    <a:pt x="730600" y="884480"/>
                  </a:lnTo>
                  <a:lnTo>
                    <a:pt x="731890" y="948128"/>
                  </a:lnTo>
                  <a:lnTo>
                    <a:pt x="733176" y="965910"/>
                  </a:lnTo>
                  <a:lnTo>
                    <a:pt x="734465" y="1035169"/>
                  </a:lnTo>
                  <a:lnTo>
                    <a:pt x="735751" y="1081031"/>
                  </a:lnTo>
                  <a:lnTo>
                    <a:pt x="737037" y="1052955"/>
                  </a:lnTo>
                  <a:lnTo>
                    <a:pt x="738327" y="1044531"/>
                  </a:lnTo>
                  <a:lnTo>
                    <a:pt x="739612" y="1083841"/>
                  </a:lnTo>
                  <a:lnTo>
                    <a:pt x="740902" y="1002411"/>
                  </a:lnTo>
                  <a:lnTo>
                    <a:pt x="742188" y="735664"/>
                  </a:lnTo>
                  <a:lnTo>
                    <a:pt x="743478" y="997732"/>
                  </a:lnTo>
                  <a:lnTo>
                    <a:pt x="744763" y="995859"/>
                  </a:lnTo>
                  <a:lnTo>
                    <a:pt x="746049" y="890095"/>
                  </a:lnTo>
                  <a:lnTo>
                    <a:pt x="747339" y="971525"/>
                  </a:lnTo>
                  <a:lnTo>
                    <a:pt x="748625" y="1053888"/>
                  </a:lnTo>
                  <a:lnTo>
                    <a:pt x="749914" y="993053"/>
                  </a:lnTo>
                  <a:lnTo>
                    <a:pt x="751200" y="1028618"/>
                  </a:lnTo>
                  <a:lnTo>
                    <a:pt x="752490" y="1059507"/>
                  </a:lnTo>
                  <a:lnTo>
                    <a:pt x="753776" y="1106302"/>
                  </a:lnTo>
                  <a:lnTo>
                    <a:pt x="755061" y="1074480"/>
                  </a:lnTo>
                  <a:lnTo>
                    <a:pt x="756351" y="1065122"/>
                  </a:lnTo>
                  <a:lnTo>
                    <a:pt x="757637" y="933152"/>
                  </a:lnTo>
                  <a:lnTo>
                    <a:pt x="758927" y="1015514"/>
                  </a:lnTo>
                  <a:lnTo>
                    <a:pt x="760212" y="1033300"/>
                  </a:lnTo>
                  <a:lnTo>
                    <a:pt x="761502" y="1093198"/>
                  </a:lnTo>
                  <a:lnTo>
                    <a:pt x="762788" y="1037979"/>
                  </a:lnTo>
                  <a:lnTo>
                    <a:pt x="764073" y="1045467"/>
                  </a:lnTo>
                  <a:lnTo>
                    <a:pt x="765363" y="1029554"/>
                  </a:lnTo>
                  <a:lnTo>
                    <a:pt x="766649" y="1046404"/>
                  </a:lnTo>
                  <a:lnTo>
                    <a:pt x="767939" y="1050146"/>
                  </a:lnTo>
                  <a:lnTo>
                    <a:pt x="769224" y="1084777"/>
                  </a:lnTo>
                  <a:lnTo>
                    <a:pt x="770514" y="1119405"/>
                  </a:lnTo>
                  <a:lnTo>
                    <a:pt x="771800" y="1105369"/>
                  </a:lnTo>
                  <a:lnTo>
                    <a:pt x="773086" y="1079162"/>
                  </a:lnTo>
                  <a:lnTo>
                    <a:pt x="774375" y="796502"/>
                  </a:lnTo>
                  <a:lnTo>
                    <a:pt x="775661" y="920048"/>
                  </a:lnTo>
                  <a:lnTo>
                    <a:pt x="776951" y="789950"/>
                  </a:lnTo>
                  <a:lnTo>
                    <a:pt x="778237" y="823645"/>
                  </a:lnTo>
                  <a:lnTo>
                    <a:pt x="779526" y="1023002"/>
                  </a:lnTo>
                  <a:lnTo>
                    <a:pt x="780812" y="867634"/>
                  </a:lnTo>
                  <a:lnTo>
                    <a:pt x="782098" y="912560"/>
                  </a:lnTo>
                  <a:lnTo>
                    <a:pt x="783388" y="888226"/>
                  </a:lnTo>
                  <a:lnTo>
                    <a:pt x="784673" y="965910"/>
                  </a:lnTo>
                  <a:lnTo>
                    <a:pt x="785963" y="914433"/>
                  </a:lnTo>
                  <a:lnTo>
                    <a:pt x="787249" y="715072"/>
                  </a:lnTo>
                  <a:lnTo>
                    <a:pt x="788539" y="1020197"/>
                  </a:lnTo>
                  <a:lnTo>
                    <a:pt x="789824" y="862956"/>
                  </a:lnTo>
                  <a:lnTo>
                    <a:pt x="791110" y="806796"/>
                  </a:lnTo>
                  <a:lnTo>
                    <a:pt x="792400" y="739406"/>
                  </a:lnTo>
                  <a:lnTo>
                    <a:pt x="793686" y="818026"/>
                  </a:lnTo>
                  <a:lnTo>
                    <a:pt x="794975" y="920985"/>
                  </a:lnTo>
                  <a:lnTo>
                    <a:pt x="796261" y="971525"/>
                  </a:lnTo>
                  <a:lnTo>
                    <a:pt x="797551" y="1042658"/>
                  </a:lnTo>
                  <a:lnTo>
                    <a:pt x="798837" y="1042658"/>
                  </a:lnTo>
                  <a:lnTo>
                    <a:pt x="800122" y="965910"/>
                  </a:lnTo>
                  <a:lnTo>
                    <a:pt x="801412" y="906945"/>
                  </a:lnTo>
                  <a:lnTo>
                    <a:pt x="802698" y="904135"/>
                  </a:lnTo>
                  <a:lnTo>
                    <a:pt x="803988" y="688865"/>
                  </a:lnTo>
                  <a:lnTo>
                    <a:pt x="805273" y="673889"/>
                  </a:lnTo>
                  <a:lnTo>
                    <a:pt x="806563" y="805859"/>
                  </a:lnTo>
                  <a:lnTo>
                    <a:pt x="807849" y="926600"/>
                  </a:lnTo>
                  <a:lnTo>
                    <a:pt x="809134" y="801181"/>
                  </a:lnTo>
                  <a:lnTo>
                    <a:pt x="810424" y="819899"/>
                  </a:lnTo>
                  <a:lnTo>
                    <a:pt x="811710" y="891032"/>
                  </a:lnTo>
                  <a:lnTo>
                    <a:pt x="813000" y="925663"/>
                  </a:lnTo>
                  <a:lnTo>
                    <a:pt x="814285" y="885416"/>
                  </a:lnTo>
                  <a:lnTo>
                    <a:pt x="815575" y="991180"/>
                  </a:lnTo>
                  <a:lnTo>
                    <a:pt x="816861" y="981819"/>
                  </a:lnTo>
                  <a:lnTo>
                    <a:pt x="818147" y="895714"/>
                  </a:lnTo>
                  <a:lnTo>
                    <a:pt x="819436" y="923790"/>
                  </a:lnTo>
                  <a:lnTo>
                    <a:pt x="820722" y="906008"/>
                  </a:lnTo>
                  <a:lnTo>
                    <a:pt x="822012" y="932215"/>
                  </a:lnTo>
                  <a:lnTo>
                    <a:pt x="823298" y="950933"/>
                  </a:lnTo>
                  <a:lnTo>
                    <a:pt x="824587" y="1012709"/>
                  </a:lnTo>
                  <a:lnTo>
                    <a:pt x="825873" y="1035169"/>
                  </a:lnTo>
                  <a:lnTo>
                    <a:pt x="827163" y="726302"/>
                  </a:lnTo>
                  <a:lnTo>
                    <a:pt x="828449" y="739406"/>
                  </a:lnTo>
                  <a:lnTo>
                    <a:pt x="829734" y="831130"/>
                  </a:lnTo>
                  <a:lnTo>
                    <a:pt x="831024" y="920985"/>
                  </a:lnTo>
                  <a:lnTo>
                    <a:pt x="832310" y="974335"/>
                  </a:lnTo>
                  <a:lnTo>
                    <a:pt x="833600" y="973398"/>
                  </a:lnTo>
                  <a:lnTo>
                    <a:pt x="834885" y="974335"/>
                  </a:lnTo>
                  <a:lnTo>
                    <a:pt x="836175" y="926600"/>
                  </a:lnTo>
                  <a:lnTo>
                    <a:pt x="837461" y="974335"/>
                  </a:lnTo>
                  <a:lnTo>
                    <a:pt x="838747" y="918175"/>
                  </a:lnTo>
                  <a:lnTo>
                    <a:pt x="840036" y="962164"/>
                  </a:lnTo>
                  <a:lnTo>
                    <a:pt x="841322" y="937830"/>
                  </a:lnTo>
                  <a:lnTo>
                    <a:pt x="842612" y="941576"/>
                  </a:lnTo>
                  <a:lnTo>
                    <a:pt x="843898" y="995859"/>
                  </a:lnTo>
                  <a:lnTo>
                    <a:pt x="845187" y="966847"/>
                  </a:lnTo>
                  <a:lnTo>
                    <a:pt x="846473" y="979014"/>
                  </a:lnTo>
                  <a:lnTo>
                    <a:pt x="847759" y="993053"/>
                  </a:lnTo>
                  <a:lnTo>
                    <a:pt x="849049" y="912560"/>
                  </a:lnTo>
                  <a:lnTo>
                    <a:pt x="850334" y="986502"/>
                  </a:lnTo>
                  <a:lnTo>
                    <a:pt x="851624" y="1056697"/>
                  </a:lnTo>
                  <a:lnTo>
                    <a:pt x="852910" y="1052955"/>
                  </a:lnTo>
                  <a:lnTo>
                    <a:pt x="854200" y="1035169"/>
                  </a:lnTo>
                  <a:lnTo>
                    <a:pt x="855485" y="1023002"/>
                  </a:lnTo>
                  <a:lnTo>
                    <a:pt x="856775" y="1035169"/>
                  </a:lnTo>
                  <a:lnTo>
                    <a:pt x="858061" y="876992"/>
                  </a:lnTo>
                  <a:lnTo>
                    <a:pt x="859346" y="940640"/>
                  </a:lnTo>
                  <a:lnTo>
                    <a:pt x="860636" y="1031427"/>
                  </a:lnTo>
                  <a:lnTo>
                    <a:pt x="861922" y="1038915"/>
                  </a:lnTo>
                  <a:lnTo>
                    <a:pt x="863212" y="912560"/>
                  </a:lnTo>
                  <a:lnTo>
                    <a:pt x="864497" y="993053"/>
                  </a:lnTo>
                  <a:lnTo>
                    <a:pt x="865787" y="987438"/>
                  </a:lnTo>
                  <a:lnTo>
                    <a:pt x="867073" y="910687"/>
                  </a:lnTo>
                  <a:lnTo>
                    <a:pt x="868359" y="974335"/>
                  </a:lnTo>
                  <a:lnTo>
                    <a:pt x="869648" y="1052019"/>
                  </a:lnTo>
                  <a:lnTo>
                    <a:pt x="870934" y="1036106"/>
                  </a:lnTo>
                  <a:lnTo>
                    <a:pt x="872224" y="1006157"/>
                  </a:lnTo>
                  <a:lnTo>
                    <a:pt x="873510" y="1072611"/>
                  </a:lnTo>
                  <a:lnTo>
                    <a:pt x="874799" y="1010835"/>
                  </a:lnTo>
                  <a:lnTo>
                    <a:pt x="876085" y="1039852"/>
                  </a:lnTo>
                  <a:lnTo>
                    <a:pt x="877371" y="1023939"/>
                  </a:lnTo>
                  <a:lnTo>
                    <a:pt x="878661" y="1084777"/>
                  </a:lnTo>
                  <a:lnTo>
                    <a:pt x="879946" y="1087583"/>
                  </a:lnTo>
                  <a:lnTo>
                    <a:pt x="881236" y="991180"/>
                  </a:lnTo>
                  <a:lnTo>
                    <a:pt x="882522" y="901329"/>
                  </a:lnTo>
                  <a:lnTo>
                    <a:pt x="883812" y="823645"/>
                  </a:lnTo>
                  <a:lnTo>
                    <a:pt x="885097" y="801181"/>
                  </a:lnTo>
                  <a:lnTo>
                    <a:pt x="886383" y="794629"/>
                  </a:lnTo>
                  <a:lnTo>
                    <a:pt x="887673" y="895714"/>
                  </a:lnTo>
                  <a:lnTo>
                    <a:pt x="888959" y="886353"/>
                  </a:lnTo>
                  <a:lnTo>
                    <a:pt x="890248" y="654233"/>
                  </a:lnTo>
                  <a:lnTo>
                    <a:pt x="891534" y="809605"/>
                  </a:lnTo>
                  <a:lnTo>
                    <a:pt x="892824" y="811474"/>
                  </a:lnTo>
                  <a:lnTo>
                    <a:pt x="894110" y="782462"/>
                  </a:lnTo>
                  <a:lnTo>
                    <a:pt x="895395" y="865761"/>
                  </a:lnTo>
                  <a:lnTo>
                    <a:pt x="896685" y="923790"/>
                  </a:lnTo>
                  <a:lnTo>
                    <a:pt x="897971" y="979950"/>
                  </a:lnTo>
                  <a:lnTo>
                    <a:pt x="899261" y="987438"/>
                  </a:lnTo>
                  <a:lnTo>
                    <a:pt x="900546" y="1049209"/>
                  </a:lnTo>
                  <a:lnTo>
                    <a:pt x="901836" y="1004284"/>
                  </a:lnTo>
                  <a:lnTo>
                    <a:pt x="903122" y="1049209"/>
                  </a:lnTo>
                  <a:lnTo>
                    <a:pt x="904407" y="1053888"/>
                  </a:lnTo>
                  <a:lnTo>
                    <a:pt x="905697" y="1096944"/>
                  </a:lnTo>
                  <a:lnTo>
                    <a:pt x="906983" y="920985"/>
                  </a:lnTo>
                  <a:lnTo>
                    <a:pt x="908273" y="937830"/>
                  </a:lnTo>
                  <a:lnTo>
                    <a:pt x="909558" y="943445"/>
                  </a:lnTo>
                  <a:lnTo>
                    <a:pt x="910848" y="951870"/>
                  </a:lnTo>
                  <a:lnTo>
                    <a:pt x="912134" y="981819"/>
                  </a:lnTo>
                  <a:lnTo>
                    <a:pt x="913420" y="1054824"/>
                  </a:lnTo>
                  <a:lnTo>
                    <a:pt x="914709" y="1019260"/>
                  </a:lnTo>
                  <a:lnTo>
                    <a:pt x="915995" y="1039852"/>
                  </a:lnTo>
                  <a:lnTo>
                    <a:pt x="917285" y="951870"/>
                  </a:lnTo>
                  <a:lnTo>
                    <a:pt x="918571" y="1010835"/>
                  </a:lnTo>
                  <a:lnTo>
                    <a:pt x="919860" y="954680"/>
                  </a:lnTo>
                  <a:lnTo>
                    <a:pt x="921146" y="1023002"/>
                  </a:lnTo>
                  <a:lnTo>
                    <a:pt x="922432" y="1029554"/>
                  </a:lnTo>
                  <a:lnTo>
                    <a:pt x="923722" y="1052019"/>
                  </a:lnTo>
                  <a:lnTo>
                    <a:pt x="925007" y="1069801"/>
                  </a:lnTo>
                  <a:lnTo>
                    <a:pt x="926297" y="1006157"/>
                  </a:lnTo>
                  <a:lnTo>
                    <a:pt x="927583" y="971525"/>
                  </a:lnTo>
                  <a:lnTo>
                    <a:pt x="928873" y="869507"/>
                  </a:lnTo>
                  <a:lnTo>
                    <a:pt x="930158" y="473595"/>
                  </a:lnTo>
                  <a:lnTo>
                    <a:pt x="931444" y="491377"/>
                  </a:lnTo>
                  <a:lnTo>
                    <a:pt x="932734" y="893841"/>
                  </a:lnTo>
                  <a:lnTo>
                    <a:pt x="934019" y="920985"/>
                  </a:lnTo>
                  <a:lnTo>
                    <a:pt x="935309" y="998669"/>
                  </a:lnTo>
                  <a:lnTo>
                    <a:pt x="936595" y="777784"/>
                  </a:lnTo>
                  <a:lnTo>
                    <a:pt x="937885" y="858273"/>
                  </a:lnTo>
                  <a:lnTo>
                    <a:pt x="939171" y="862956"/>
                  </a:lnTo>
                  <a:lnTo>
                    <a:pt x="940456" y="922854"/>
                  </a:lnTo>
                  <a:lnTo>
                    <a:pt x="941746" y="992117"/>
                  </a:lnTo>
                  <a:lnTo>
                    <a:pt x="943032" y="922854"/>
                  </a:lnTo>
                  <a:lnTo>
                    <a:pt x="944322" y="689802"/>
                  </a:lnTo>
                  <a:lnTo>
                    <a:pt x="945607" y="866698"/>
                  </a:lnTo>
                  <a:lnTo>
                    <a:pt x="946897" y="781526"/>
                  </a:lnTo>
                  <a:lnTo>
                    <a:pt x="948183" y="930342"/>
                  </a:lnTo>
                  <a:lnTo>
                    <a:pt x="949468" y="727239"/>
                  </a:lnTo>
                  <a:lnTo>
                    <a:pt x="950758" y="519457"/>
                  </a:lnTo>
                  <a:lnTo>
                    <a:pt x="952044" y="498865"/>
                  </a:lnTo>
                  <a:lnTo>
                    <a:pt x="953334" y="604629"/>
                  </a:lnTo>
                  <a:lnTo>
                    <a:pt x="954619" y="870440"/>
                  </a:lnTo>
                  <a:lnTo>
                    <a:pt x="955909" y="692611"/>
                  </a:lnTo>
                  <a:lnTo>
                    <a:pt x="957195" y="613054"/>
                  </a:lnTo>
                  <a:lnTo>
                    <a:pt x="958481" y="762807"/>
                  </a:lnTo>
                  <a:lnTo>
                    <a:pt x="959770" y="863888"/>
                  </a:lnTo>
                  <a:lnTo>
                    <a:pt x="961056" y="871376"/>
                  </a:lnTo>
                  <a:lnTo>
                    <a:pt x="962346" y="759997"/>
                  </a:lnTo>
                  <a:lnTo>
                    <a:pt x="963632" y="604629"/>
                  </a:lnTo>
                  <a:lnTo>
                    <a:pt x="964921" y="827388"/>
                  </a:lnTo>
                  <a:lnTo>
                    <a:pt x="966207" y="864825"/>
                  </a:lnTo>
                  <a:lnTo>
                    <a:pt x="967493" y="936894"/>
                  </a:lnTo>
                  <a:lnTo>
                    <a:pt x="968783" y="874186"/>
                  </a:lnTo>
                  <a:lnTo>
                    <a:pt x="970068" y="949997"/>
                  </a:lnTo>
                  <a:lnTo>
                    <a:pt x="971358" y="913496"/>
                  </a:lnTo>
                  <a:lnTo>
                    <a:pt x="972644" y="853594"/>
                  </a:lnTo>
                  <a:lnTo>
                    <a:pt x="973934" y="878865"/>
                  </a:lnTo>
                  <a:lnTo>
                    <a:pt x="975219" y="862956"/>
                  </a:lnTo>
                  <a:lnTo>
                    <a:pt x="976505" y="862019"/>
                  </a:lnTo>
                  <a:lnTo>
                    <a:pt x="977795" y="920048"/>
                  </a:lnTo>
                  <a:lnTo>
                    <a:pt x="979080" y="890095"/>
                  </a:lnTo>
                  <a:lnTo>
                    <a:pt x="980370" y="749704"/>
                  </a:lnTo>
                  <a:lnTo>
                    <a:pt x="981656" y="860146"/>
                  </a:lnTo>
                  <a:lnTo>
                    <a:pt x="982946" y="866698"/>
                  </a:lnTo>
                  <a:lnTo>
                    <a:pt x="984232" y="806796"/>
                  </a:lnTo>
                  <a:lnTo>
                    <a:pt x="985517" y="914433"/>
                  </a:lnTo>
                  <a:lnTo>
                    <a:pt x="986807" y="855468"/>
                  </a:lnTo>
                  <a:lnTo>
                    <a:pt x="988093" y="962164"/>
                  </a:lnTo>
                  <a:lnTo>
                    <a:pt x="989382" y="861083"/>
                  </a:lnTo>
                  <a:lnTo>
                    <a:pt x="990668" y="854531"/>
                  </a:lnTo>
                  <a:lnTo>
                    <a:pt x="991958" y="757192"/>
                  </a:lnTo>
                  <a:lnTo>
                    <a:pt x="993244" y="781526"/>
                  </a:lnTo>
                  <a:lnTo>
                    <a:pt x="994533" y="844233"/>
                  </a:lnTo>
                  <a:lnTo>
                    <a:pt x="995819" y="964974"/>
                  </a:lnTo>
                  <a:lnTo>
                    <a:pt x="997105" y="864825"/>
                  </a:lnTo>
                  <a:lnTo>
                    <a:pt x="998395" y="776847"/>
                  </a:lnTo>
                  <a:lnTo>
                    <a:pt x="999680" y="900393"/>
                  </a:lnTo>
                  <a:lnTo>
                    <a:pt x="1000970" y="504481"/>
                  </a:lnTo>
                  <a:lnTo>
                    <a:pt x="1002256" y="412757"/>
                  </a:lnTo>
                  <a:lnTo>
                    <a:pt x="1003546" y="598078"/>
                  </a:lnTo>
                  <a:lnTo>
                    <a:pt x="1004831" y="835812"/>
                  </a:lnTo>
                  <a:lnTo>
                    <a:pt x="1006117" y="785268"/>
                  </a:lnTo>
                  <a:lnTo>
                    <a:pt x="1007407" y="661722"/>
                  </a:lnTo>
                  <a:lnTo>
                    <a:pt x="1008693" y="837681"/>
                  </a:lnTo>
                  <a:lnTo>
                    <a:pt x="1009982" y="867634"/>
                  </a:lnTo>
                  <a:lnTo>
                    <a:pt x="1011268" y="845170"/>
                  </a:lnTo>
                  <a:lnTo>
                    <a:pt x="1012558" y="780589"/>
                  </a:lnTo>
                  <a:lnTo>
                    <a:pt x="1013844" y="967783"/>
                  </a:lnTo>
                  <a:lnTo>
                    <a:pt x="1015129" y="978077"/>
                  </a:lnTo>
                  <a:lnTo>
                    <a:pt x="1016419" y="759061"/>
                  </a:lnTo>
                  <a:lnTo>
                    <a:pt x="1017705" y="749704"/>
                  </a:lnTo>
                  <a:lnTo>
                    <a:pt x="1018995" y="907881"/>
                  </a:lnTo>
                  <a:lnTo>
                    <a:pt x="1020280" y="905072"/>
                  </a:lnTo>
                  <a:lnTo>
                    <a:pt x="1021570" y="786204"/>
                  </a:lnTo>
                  <a:lnTo>
                    <a:pt x="1022856" y="894778"/>
                  </a:lnTo>
                  <a:lnTo>
                    <a:pt x="1024141" y="906945"/>
                  </a:lnTo>
                  <a:lnTo>
                    <a:pt x="1025431" y="905072"/>
                  </a:lnTo>
                  <a:lnTo>
                    <a:pt x="1026717" y="806796"/>
                  </a:lnTo>
                  <a:lnTo>
                    <a:pt x="1028007" y="915369"/>
                  </a:lnTo>
                  <a:lnTo>
                    <a:pt x="1029292" y="857336"/>
                  </a:lnTo>
                  <a:lnTo>
                    <a:pt x="1030582" y="743152"/>
                  </a:lnTo>
                  <a:lnTo>
                    <a:pt x="1031868" y="773101"/>
                  </a:lnTo>
                  <a:lnTo>
                    <a:pt x="1033158" y="845170"/>
                  </a:lnTo>
                  <a:lnTo>
                    <a:pt x="1034443" y="837681"/>
                  </a:lnTo>
                  <a:lnTo>
                    <a:pt x="1035729" y="754382"/>
                  </a:lnTo>
                  <a:lnTo>
                    <a:pt x="1037019" y="808669"/>
                  </a:lnTo>
                  <a:lnTo>
                    <a:pt x="1038305" y="836749"/>
                  </a:lnTo>
                  <a:lnTo>
                    <a:pt x="1039594" y="774037"/>
                  </a:lnTo>
                  <a:lnTo>
                    <a:pt x="1040880" y="941576"/>
                  </a:lnTo>
                  <a:lnTo>
                    <a:pt x="1042170" y="947191"/>
                  </a:lnTo>
                  <a:lnTo>
                    <a:pt x="1043456" y="876059"/>
                  </a:lnTo>
                  <a:lnTo>
                    <a:pt x="1044741" y="736600"/>
                  </a:lnTo>
                  <a:lnTo>
                    <a:pt x="1046031" y="820836"/>
                  </a:lnTo>
                  <a:lnTo>
                    <a:pt x="1047317" y="758128"/>
                  </a:lnTo>
                  <a:lnTo>
                    <a:pt x="1048607" y="818026"/>
                  </a:lnTo>
                  <a:lnTo>
                    <a:pt x="1049892" y="879801"/>
                  </a:lnTo>
                  <a:lnTo>
                    <a:pt x="1051182" y="940640"/>
                  </a:lnTo>
                  <a:lnTo>
                    <a:pt x="1052468" y="841428"/>
                  </a:lnTo>
                  <a:lnTo>
                    <a:pt x="1053754" y="888226"/>
                  </a:lnTo>
                  <a:lnTo>
                    <a:pt x="1055043" y="900393"/>
                  </a:lnTo>
                  <a:lnTo>
                    <a:pt x="1056329" y="1021129"/>
                  </a:lnTo>
                  <a:lnTo>
                    <a:pt x="1057619" y="957485"/>
                  </a:lnTo>
                  <a:lnTo>
                    <a:pt x="1058905" y="971525"/>
                  </a:lnTo>
                  <a:lnTo>
                    <a:pt x="1060194" y="943445"/>
                  </a:lnTo>
                  <a:lnTo>
                    <a:pt x="1061480" y="940640"/>
                  </a:lnTo>
                  <a:lnTo>
                    <a:pt x="1062766" y="941576"/>
                  </a:lnTo>
                  <a:lnTo>
                    <a:pt x="1064056" y="968716"/>
                  </a:lnTo>
                  <a:lnTo>
                    <a:pt x="1065341" y="964037"/>
                  </a:lnTo>
                  <a:lnTo>
                    <a:pt x="1066631" y="879801"/>
                  </a:lnTo>
                  <a:lnTo>
                    <a:pt x="1067917" y="668273"/>
                  </a:lnTo>
                  <a:lnTo>
                    <a:pt x="1069207" y="606502"/>
                  </a:lnTo>
                  <a:lnTo>
                    <a:pt x="1070492" y="735664"/>
                  </a:lnTo>
                  <a:lnTo>
                    <a:pt x="1071778" y="743152"/>
                  </a:lnTo>
                  <a:lnTo>
                    <a:pt x="1073068" y="651428"/>
                  </a:lnTo>
                  <a:lnTo>
                    <a:pt x="1074353" y="516647"/>
                  </a:lnTo>
                  <a:lnTo>
                    <a:pt x="1075643" y="727239"/>
                  </a:lnTo>
                  <a:lnTo>
                    <a:pt x="1076929" y="714135"/>
                  </a:lnTo>
                  <a:lnTo>
                    <a:pt x="1078219" y="778716"/>
                  </a:lnTo>
                  <a:lnTo>
                    <a:pt x="1079505" y="716945"/>
                  </a:lnTo>
                  <a:lnTo>
                    <a:pt x="1080790" y="278917"/>
                  </a:lnTo>
                  <a:lnTo>
                    <a:pt x="1082080" y="43990"/>
                  </a:lnTo>
                  <a:lnTo>
                    <a:pt x="1083366" y="244285"/>
                  </a:lnTo>
                  <a:lnTo>
                    <a:pt x="1084656" y="693544"/>
                  </a:lnTo>
                  <a:lnTo>
                    <a:pt x="1085941" y="820836"/>
                  </a:lnTo>
                  <a:lnTo>
                    <a:pt x="1087231" y="766549"/>
                  </a:lnTo>
                  <a:lnTo>
                    <a:pt x="1088517" y="738473"/>
                  </a:lnTo>
                  <a:lnTo>
                    <a:pt x="1089802" y="705715"/>
                  </a:lnTo>
                  <a:lnTo>
                    <a:pt x="1091092" y="531624"/>
                  </a:lnTo>
                  <a:lnTo>
                    <a:pt x="1092378" y="636451"/>
                  </a:lnTo>
                  <a:lnTo>
                    <a:pt x="1093668" y="742215"/>
                  </a:lnTo>
                  <a:lnTo>
                    <a:pt x="1094953" y="707584"/>
                  </a:lnTo>
                  <a:lnTo>
                    <a:pt x="1096243" y="658916"/>
                  </a:lnTo>
                  <a:lnTo>
                    <a:pt x="1097529" y="0"/>
                  </a:lnTo>
                  <a:lnTo>
                    <a:pt x="1098815" y="364089"/>
                  </a:lnTo>
                  <a:lnTo>
                    <a:pt x="1100104" y="605566"/>
                  </a:lnTo>
                  <a:lnTo>
                    <a:pt x="1101390" y="664531"/>
                  </a:lnTo>
                  <a:lnTo>
                    <a:pt x="1102680" y="803054"/>
                  </a:lnTo>
                  <a:lnTo>
                    <a:pt x="1103966" y="818026"/>
                  </a:lnTo>
                  <a:lnTo>
                    <a:pt x="1105255" y="725370"/>
                  </a:lnTo>
                  <a:lnTo>
                    <a:pt x="1106541" y="752509"/>
                  </a:lnTo>
                  <a:lnTo>
                    <a:pt x="1107827" y="638324"/>
                  </a:lnTo>
                  <a:lnTo>
                    <a:pt x="1109117" y="757192"/>
                  </a:lnTo>
                  <a:lnTo>
                    <a:pt x="1110402" y="847979"/>
                  </a:lnTo>
                  <a:lnTo>
                    <a:pt x="1111692" y="749704"/>
                  </a:lnTo>
                  <a:lnTo>
                    <a:pt x="1112978" y="771232"/>
                  </a:lnTo>
                  <a:lnTo>
                    <a:pt x="1114268" y="809605"/>
                  </a:lnTo>
                  <a:lnTo>
                    <a:pt x="1115553" y="781526"/>
                  </a:lnTo>
                  <a:lnTo>
                    <a:pt x="1116839" y="830197"/>
                  </a:lnTo>
                  <a:lnTo>
                    <a:pt x="1118129" y="724433"/>
                  </a:lnTo>
                  <a:lnTo>
                    <a:pt x="1119414" y="842364"/>
                  </a:lnTo>
                  <a:lnTo>
                    <a:pt x="1120704" y="512905"/>
                  </a:lnTo>
                  <a:lnTo>
                    <a:pt x="1121990" y="709457"/>
                  </a:lnTo>
                  <a:lnTo>
                    <a:pt x="1123280" y="573744"/>
                  </a:lnTo>
                  <a:lnTo>
                    <a:pt x="1124565" y="725370"/>
                  </a:lnTo>
                  <a:lnTo>
                    <a:pt x="1125851" y="735664"/>
                  </a:lnTo>
                  <a:lnTo>
                    <a:pt x="1127141" y="857336"/>
                  </a:lnTo>
                  <a:lnTo>
                    <a:pt x="1128427" y="875123"/>
                  </a:lnTo>
                  <a:lnTo>
                    <a:pt x="1129717" y="816157"/>
                  </a:lnTo>
                  <a:lnTo>
                    <a:pt x="1131002" y="924727"/>
                  </a:lnTo>
                  <a:lnTo>
                    <a:pt x="1132292" y="919112"/>
                  </a:lnTo>
                  <a:lnTo>
                    <a:pt x="1133578" y="829261"/>
                  </a:lnTo>
                  <a:lnTo>
                    <a:pt x="1134863" y="831130"/>
                  </a:lnTo>
                  <a:lnTo>
                    <a:pt x="1136153" y="833003"/>
                  </a:lnTo>
                  <a:lnTo>
                    <a:pt x="1137439" y="803054"/>
                  </a:lnTo>
                  <a:lnTo>
                    <a:pt x="1138729" y="464234"/>
                  </a:lnTo>
                  <a:lnTo>
                    <a:pt x="1140014" y="802117"/>
                  </a:lnTo>
                  <a:lnTo>
                    <a:pt x="1141304" y="783399"/>
                  </a:lnTo>
                  <a:lnTo>
                    <a:pt x="1142590" y="539112"/>
                  </a:lnTo>
                  <a:lnTo>
                    <a:pt x="1143876" y="464234"/>
                  </a:lnTo>
                  <a:lnTo>
                    <a:pt x="1145165" y="610245"/>
                  </a:lnTo>
                  <a:lnTo>
                    <a:pt x="1146451" y="677635"/>
                  </a:lnTo>
                  <a:lnTo>
                    <a:pt x="1147741" y="707584"/>
                  </a:lnTo>
                  <a:lnTo>
                    <a:pt x="1149027" y="843301"/>
                  </a:lnTo>
                  <a:lnTo>
                    <a:pt x="1150316" y="915369"/>
                  </a:lnTo>
                  <a:lnTo>
                    <a:pt x="1151602" y="512905"/>
                  </a:lnTo>
                  <a:lnTo>
                    <a:pt x="1152888" y="502612"/>
                  </a:lnTo>
                  <a:lnTo>
                    <a:pt x="1154178" y="722560"/>
                  </a:lnTo>
                  <a:lnTo>
                    <a:pt x="1155463" y="667337"/>
                  </a:lnTo>
                  <a:lnTo>
                    <a:pt x="1156753" y="726302"/>
                  </a:lnTo>
                  <a:lnTo>
                    <a:pt x="1158039" y="797439"/>
                  </a:lnTo>
                  <a:lnTo>
                    <a:pt x="1159329" y="883543"/>
                  </a:lnTo>
                  <a:lnTo>
                    <a:pt x="1160614" y="680440"/>
                  </a:lnTo>
                  <a:lnTo>
                    <a:pt x="1161900" y="847979"/>
                  </a:lnTo>
                  <a:lnTo>
                    <a:pt x="1163190" y="504481"/>
                  </a:lnTo>
                  <a:lnTo>
                    <a:pt x="1164475" y="618669"/>
                  </a:lnTo>
                  <a:lnTo>
                    <a:pt x="1165765" y="730985"/>
                  </a:lnTo>
                  <a:lnTo>
                    <a:pt x="1167051" y="803054"/>
                  </a:lnTo>
                  <a:lnTo>
                    <a:pt x="1168341" y="815221"/>
                  </a:lnTo>
                  <a:lnTo>
                    <a:pt x="1169626" y="719751"/>
                  </a:lnTo>
                  <a:lnTo>
                    <a:pt x="1170912" y="662658"/>
                  </a:lnTo>
                  <a:lnTo>
                    <a:pt x="1172202" y="601820"/>
                  </a:lnTo>
                  <a:lnTo>
                    <a:pt x="1173488" y="795566"/>
                  </a:lnTo>
                  <a:lnTo>
                    <a:pt x="1174777" y="825514"/>
                  </a:lnTo>
                  <a:lnTo>
                    <a:pt x="1176063" y="856404"/>
                  </a:lnTo>
                  <a:lnTo>
                    <a:pt x="1177353" y="782462"/>
                  </a:lnTo>
                  <a:lnTo>
                    <a:pt x="1178639" y="777784"/>
                  </a:lnTo>
                  <a:lnTo>
                    <a:pt x="1179928" y="732854"/>
                  </a:lnTo>
                  <a:lnTo>
                    <a:pt x="1181214" y="766549"/>
                  </a:lnTo>
                  <a:lnTo>
                    <a:pt x="1182500" y="797439"/>
                  </a:lnTo>
                  <a:lnTo>
                    <a:pt x="1183790" y="847043"/>
                  </a:lnTo>
                  <a:lnTo>
                    <a:pt x="1185075" y="952807"/>
                  </a:lnTo>
                  <a:lnTo>
                    <a:pt x="1186365" y="911623"/>
                  </a:lnTo>
                  <a:lnTo>
                    <a:pt x="1187651" y="841428"/>
                  </a:lnTo>
                  <a:lnTo>
                    <a:pt x="1188941" y="733790"/>
                  </a:lnTo>
                  <a:lnTo>
                    <a:pt x="1190226" y="638324"/>
                  </a:lnTo>
                  <a:lnTo>
                    <a:pt x="1191512" y="859210"/>
                  </a:lnTo>
                  <a:lnTo>
                    <a:pt x="1192802" y="733790"/>
                  </a:lnTo>
                  <a:lnTo>
                    <a:pt x="1194088" y="822709"/>
                  </a:lnTo>
                  <a:lnTo>
                    <a:pt x="1195377" y="879801"/>
                  </a:lnTo>
                  <a:lnTo>
                    <a:pt x="1196663" y="664531"/>
                  </a:lnTo>
                  <a:lnTo>
                    <a:pt x="1197953" y="643940"/>
                  </a:lnTo>
                  <a:lnTo>
                    <a:pt x="1199239" y="819899"/>
                  </a:lnTo>
                  <a:lnTo>
                    <a:pt x="1200524" y="805859"/>
                  </a:lnTo>
                  <a:lnTo>
                    <a:pt x="1201814" y="852658"/>
                  </a:lnTo>
                  <a:lnTo>
                    <a:pt x="1203100" y="912560"/>
                  </a:lnTo>
                  <a:lnTo>
                    <a:pt x="1204390" y="869507"/>
                  </a:lnTo>
                  <a:lnTo>
                    <a:pt x="1205675" y="858273"/>
                  </a:lnTo>
                  <a:lnTo>
                    <a:pt x="1206965" y="856404"/>
                  </a:lnTo>
                  <a:lnTo>
                    <a:pt x="1208251" y="807732"/>
                  </a:lnTo>
                  <a:lnTo>
                    <a:pt x="1209536" y="915369"/>
                  </a:lnTo>
                  <a:lnTo>
                    <a:pt x="1210826" y="833939"/>
                  </a:lnTo>
                  <a:lnTo>
                    <a:pt x="1212112" y="890095"/>
                  </a:lnTo>
                  <a:lnTo>
                    <a:pt x="1213402" y="703842"/>
                  </a:lnTo>
                  <a:lnTo>
                    <a:pt x="1214687" y="722560"/>
                  </a:lnTo>
                  <a:lnTo>
                    <a:pt x="1215977" y="806796"/>
                  </a:lnTo>
                  <a:lnTo>
                    <a:pt x="1217263" y="876059"/>
                  </a:lnTo>
                  <a:lnTo>
                    <a:pt x="1218553" y="730048"/>
                  </a:lnTo>
                  <a:lnTo>
                    <a:pt x="1219838" y="854531"/>
                  </a:lnTo>
                  <a:lnTo>
                    <a:pt x="1221124" y="920048"/>
                  </a:lnTo>
                  <a:lnTo>
                    <a:pt x="1222414" y="876059"/>
                  </a:lnTo>
                  <a:lnTo>
                    <a:pt x="1223700" y="801181"/>
                  </a:lnTo>
                  <a:lnTo>
                    <a:pt x="1224989" y="866698"/>
                  </a:lnTo>
                  <a:lnTo>
                    <a:pt x="1226275" y="919112"/>
                  </a:lnTo>
                  <a:lnTo>
                    <a:pt x="1227565" y="813348"/>
                  </a:lnTo>
                  <a:lnTo>
                    <a:pt x="1228851" y="756255"/>
                  </a:lnTo>
                  <a:lnTo>
                    <a:pt x="1230136" y="868571"/>
                  </a:lnTo>
                  <a:lnTo>
                    <a:pt x="1231426" y="920048"/>
                  </a:lnTo>
                  <a:lnTo>
                    <a:pt x="1232712" y="834876"/>
                  </a:lnTo>
                  <a:lnTo>
                    <a:pt x="1234002" y="832066"/>
                  </a:lnTo>
                  <a:lnTo>
                    <a:pt x="1235287" y="782462"/>
                  </a:lnTo>
                  <a:lnTo>
                    <a:pt x="1236577" y="831130"/>
                  </a:lnTo>
                  <a:lnTo>
                    <a:pt x="1237863" y="913496"/>
                  </a:lnTo>
                  <a:lnTo>
                    <a:pt x="1239149" y="987438"/>
                  </a:lnTo>
                  <a:lnTo>
                    <a:pt x="1240438" y="971525"/>
                  </a:lnTo>
                  <a:lnTo>
                    <a:pt x="1241724" y="917238"/>
                  </a:lnTo>
                  <a:lnTo>
                    <a:pt x="1243014" y="922854"/>
                  </a:lnTo>
                  <a:lnTo>
                    <a:pt x="1244300" y="923790"/>
                  </a:lnTo>
                  <a:lnTo>
                    <a:pt x="1245589" y="936894"/>
                  </a:lnTo>
                  <a:lnTo>
                    <a:pt x="1246875" y="1046404"/>
                  </a:lnTo>
                  <a:lnTo>
                    <a:pt x="1248161" y="1166203"/>
                  </a:lnTo>
                  <a:lnTo>
                    <a:pt x="1249451" y="1178370"/>
                  </a:lnTo>
                  <a:lnTo>
                    <a:pt x="1250736" y="1188668"/>
                  </a:lnTo>
                  <a:lnTo>
                    <a:pt x="1252026" y="1192410"/>
                  </a:lnTo>
                  <a:lnTo>
                    <a:pt x="1253312" y="1198962"/>
                  </a:lnTo>
                  <a:lnTo>
                    <a:pt x="1254602" y="1195220"/>
                  </a:lnTo>
                  <a:lnTo>
                    <a:pt x="1255887" y="1198962"/>
                  </a:lnTo>
                  <a:lnTo>
                    <a:pt x="1257173" y="1198026"/>
                  </a:lnTo>
                  <a:lnTo>
                    <a:pt x="1258463" y="1192410"/>
                  </a:lnTo>
                  <a:lnTo>
                    <a:pt x="1259748" y="1199899"/>
                  </a:lnTo>
                  <a:lnTo>
                    <a:pt x="1261038" y="1201772"/>
                  </a:lnTo>
                  <a:lnTo>
                    <a:pt x="1262324" y="1207387"/>
                  </a:lnTo>
                  <a:lnTo>
                    <a:pt x="1263614" y="1202708"/>
                  </a:lnTo>
                  <a:lnTo>
                    <a:pt x="1264899" y="1200835"/>
                  </a:lnTo>
                  <a:lnTo>
                    <a:pt x="1266185" y="1202708"/>
                  </a:lnTo>
                  <a:lnTo>
                    <a:pt x="1267475" y="1200835"/>
                  </a:lnTo>
                  <a:lnTo>
                    <a:pt x="1268761" y="1203645"/>
                  </a:lnTo>
                  <a:lnTo>
                    <a:pt x="1270050" y="1206450"/>
                  </a:lnTo>
                  <a:lnTo>
                    <a:pt x="1271336" y="1208323"/>
                  </a:lnTo>
                  <a:lnTo>
                    <a:pt x="1272626" y="1204577"/>
                  </a:lnTo>
                  <a:lnTo>
                    <a:pt x="1273912" y="1205514"/>
                  </a:lnTo>
                  <a:lnTo>
                    <a:pt x="1275197" y="1205514"/>
                  </a:lnTo>
                  <a:lnTo>
                    <a:pt x="1276487" y="1208323"/>
                  </a:lnTo>
                  <a:lnTo>
                    <a:pt x="1277773" y="1210196"/>
                  </a:lnTo>
                  <a:lnTo>
                    <a:pt x="1279063" y="1206450"/>
                  </a:lnTo>
                  <a:lnTo>
                    <a:pt x="1280348" y="1208323"/>
                  </a:lnTo>
                  <a:lnTo>
                    <a:pt x="1281638" y="1213002"/>
                  </a:lnTo>
                  <a:lnTo>
                    <a:pt x="1282924" y="1209260"/>
                  </a:lnTo>
                  <a:lnTo>
                    <a:pt x="1284210" y="1211129"/>
                  </a:lnTo>
                  <a:lnTo>
                    <a:pt x="1285499" y="1207387"/>
                  </a:lnTo>
                  <a:lnTo>
                    <a:pt x="1286785" y="1207387"/>
                  </a:lnTo>
                  <a:lnTo>
                    <a:pt x="1288075" y="1208323"/>
                  </a:lnTo>
                  <a:lnTo>
                    <a:pt x="1289361" y="1213002"/>
                  </a:lnTo>
                  <a:lnTo>
                    <a:pt x="1290650" y="1212066"/>
                  </a:lnTo>
                  <a:lnTo>
                    <a:pt x="1291936" y="1211129"/>
                  </a:lnTo>
                  <a:lnTo>
                    <a:pt x="1293222" y="1209260"/>
                  </a:lnTo>
                  <a:lnTo>
                    <a:pt x="1294512" y="1211129"/>
                  </a:lnTo>
                  <a:lnTo>
                    <a:pt x="1295797" y="1209260"/>
                  </a:lnTo>
                  <a:lnTo>
                    <a:pt x="1297087" y="1211129"/>
                  </a:lnTo>
                  <a:lnTo>
                    <a:pt x="1298373" y="1207387"/>
                  </a:lnTo>
                  <a:lnTo>
                    <a:pt x="1299663" y="1213002"/>
                  </a:lnTo>
                  <a:lnTo>
                    <a:pt x="1300948" y="1209260"/>
                  </a:lnTo>
                  <a:lnTo>
                    <a:pt x="1302234" y="1208323"/>
                  </a:lnTo>
                  <a:lnTo>
                    <a:pt x="1303524" y="1205514"/>
                  </a:lnTo>
                  <a:lnTo>
                    <a:pt x="1304809" y="1207387"/>
                  </a:lnTo>
                  <a:lnTo>
                    <a:pt x="1306099" y="1211129"/>
                  </a:lnTo>
                  <a:lnTo>
                    <a:pt x="1307385" y="1212066"/>
                  </a:lnTo>
                  <a:lnTo>
                    <a:pt x="1308675" y="1211129"/>
                  </a:lnTo>
                  <a:lnTo>
                    <a:pt x="1309960" y="1211129"/>
                  </a:lnTo>
                  <a:lnTo>
                    <a:pt x="1311246" y="1211129"/>
                  </a:lnTo>
                  <a:lnTo>
                    <a:pt x="1312536" y="1209260"/>
                  </a:lnTo>
                  <a:lnTo>
                    <a:pt x="1313822" y="1211129"/>
                  </a:lnTo>
                  <a:lnTo>
                    <a:pt x="1315111" y="1209260"/>
                  </a:lnTo>
                  <a:lnTo>
                    <a:pt x="1316397" y="1210196"/>
                  </a:lnTo>
                  <a:lnTo>
                    <a:pt x="1317687" y="1209260"/>
                  </a:lnTo>
                  <a:lnTo>
                    <a:pt x="1318870" y="1210981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3BBE44-277E-4973-D1E4-8A2CCAC43697}"/>
                </a:ext>
              </a:extLst>
            </p:cNvPr>
            <p:cNvSpPr/>
            <p:nvPr/>
          </p:nvSpPr>
          <p:spPr>
            <a:xfrm>
              <a:off x="1257024" y="3238350"/>
              <a:ext cx="1318869" cy="306993"/>
            </a:xfrm>
            <a:custGeom>
              <a:avLst/>
              <a:gdLst>
                <a:gd name="connsiteX0" fmla="*/ 0 w 1318869"/>
                <a:gd name="connsiteY0" fmla="*/ 306994 h 306993"/>
                <a:gd name="connsiteX1" fmla="*/ 608 w 1318869"/>
                <a:gd name="connsiteY1" fmla="*/ 306994 h 306993"/>
                <a:gd name="connsiteX2" fmla="*/ 1898 w 1318869"/>
                <a:gd name="connsiteY2" fmla="*/ 306994 h 306993"/>
                <a:gd name="connsiteX3" fmla="*/ 3183 w 1318869"/>
                <a:gd name="connsiteY3" fmla="*/ 306994 h 306993"/>
                <a:gd name="connsiteX4" fmla="*/ 4469 w 1318869"/>
                <a:gd name="connsiteY4" fmla="*/ 306994 h 306993"/>
                <a:gd name="connsiteX5" fmla="*/ 5759 w 1318869"/>
                <a:gd name="connsiteY5" fmla="*/ 306994 h 306993"/>
                <a:gd name="connsiteX6" fmla="*/ 7045 w 1318869"/>
                <a:gd name="connsiteY6" fmla="*/ 306994 h 306993"/>
                <a:gd name="connsiteX7" fmla="*/ 8334 w 1318869"/>
                <a:gd name="connsiteY7" fmla="*/ 306994 h 306993"/>
                <a:gd name="connsiteX8" fmla="*/ 9620 w 1318869"/>
                <a:gd name="connsiteY8" fmla="*/ 306994 h 306993"/>
                <a:gd name="connsiteX9" fmla="*/ 10910 w 1318869"/>
                <a:gd name="connsiteY9" fmla="*/ 306994 h 306993"/>
                <a:gd name="connsiteX10" fmla="*/ 12196 w 1318869"/>
                <a:gd name="connsiteY10" fmla="*/ 306994 h 306993"/>
                <a:gd name="connsiteX11" fmla="*/ 13481 w 1318869"/>
                <a:gd name="connsiteY11" fmla="*/ 306994 h 306993"/>
                <a:gd name="connsiteX12" fmla="*/ 14771 w 1318869"/>
                <a:gd name="connsiteY12" fmla="*/ 306994 h 306993"/>
                <a:gd name="connsiteX13" fmla="*/ 16057 w 1318869"/>
                <a:gd name="connsiteY13" fmla="*/ 306994 h 306993"/>
                <a:gd name="connsiteX14" fmla="*/ 17347 w 1318869"/>
                <a:gd name="connsiteY14" fmla="*/ 305121 h 306993"/>
                <a:gd name="connsiteX15" fmla="*/ 18632 w 1318869"/>
                <a:gd name="connsiteY15" fmla="*/ 306994 h 306993"/>
                <a:gd name="connsiteX16" fmla="*/ 19922 w 1318869"/>
                <a:gd name="connsiteY16" fmla="*/ 306994 h 306993"/>
                <a:gd name="connsiteX17" fmla="*/ 21208 w 1318869"/>
                <a:gd name="connsiteY17" fmla="*/ 306057 h 306993"/>
                <a:gd name="connsiteX18" fmla="*/ 22494 w 1318869"/>
                <a:gd name="connsiteY18" fmla="*/ 306994 h 306993"/>
                <a:gd name="connsiteX19" fmla="*/ 23783 w 1318869"/>
                <a:gd name="connsiteY19" fmla="*/ 306994 h 306993"/>
                <a:gd name="connsiteX20" fmla="*/ 25069 w 1318869"/>
                <a:gd name="connsiteY20" fmla="*/ 306994 h 306993"/>
                <a:gd name="connsiteX21" fmla="*/ 26359 w 1318869"/>
                <a:gd name="connsiteY21" fmla="*/ 306994 h 306993"/>
                <a:gd name="connsiteX22" fmla="*/ 27645 w 1318869"/>
                <a:gd name="connsiteY22" fmla="*/ 306057 h 306993"/>
                <a:gd name="connsiteX23" fmla="*/ 28934 w 1318869"/>
                <a:gd name="connsiteY23" fmla="*/ 305121 h 306993"/>
                <a:gd name="connsiteX24" fmla="*/ 30220 w 1318869"/>
                <a:gd name="connsiteY24" fmla="*/ 306057 h 306993"/>
                <a:gd name="connsiteX25" fmla="*/ 31506 w 1318869"/>
                <a:gd name="connsiteY25" fmla="*/ 306994 h 306993"/>
                <a:gd name="connsiteX26" fmla="*/ 32796 w 1318869"/>
                <a:gd name="connsiteY26" fmla="*/ 306994 h 306993"/>
                <a:gd name="connsiteX27" fmla="*/ 34081 w 1318869"/>
                <a:gd name="connsiteY27" fmla="*/ 306994 h 306993"/>
                <a:gd name="connsiteX28" fmla="*/ 35371 w 1318869"/>
                <a:gd name="connsiteY28" fmla="*/ 306994 h 306993"/>
                <a:gd name="connsiteX29" fmla="*/ 36657 w 1318869"/>
                <a:gd name="connsiteY29" fmla="*/ 305121 h 306993"/>
                <a:gd name="connsiteX30" fmla="*/ 37947 w 1318869"/>
                <a:gd name="connsiteY30" fmla="*/ 306994 h 306993"/>
                <a:gd name="connsiteX31" fmla="*/ 39232 w 1318869"/>
                <a:gd name="connsiteY31" fmla="*/ 306994 h 306993"/>
                <a:gd name="connsiteX32" fmla="*/ 40518 w 1318869"/>
                <a:gd name="connsiteY32" fmla="*/ 306994 h 306993"/>
                <a:gd name="connsiteX33" fmla="*/ 41808 w 1318869"/>
                <a:gd name="connsiteY33" fmla="*/ 306994 h 306993"/>
                <a:gd name="connsiteX34" fmla="*/ 43093 w 1318869"/>
                <a:gd name="connsiteY34" fmla="*/ 306994 h 306993"/>
                <a:gd name="connsiteX35" fmla="*/ 44383 w 1318869"/>
                <a:gd name="connsiteY35" fmla="*/ 306994 h 306993"/>
                <a:gd name="connsiteX36" fmla="*/ 45669 w 1318869"/>
                <a:gd name="connsiteY36" fmla="*/ 306994 h 306993"/>
                <a:gd name="connsiteX37" fmla="*/ 46959 w 1318869"/>
                <a:gd name="connsiteY37" fmla="*/ 306994 h 306993"/>
                <a:gd name="connsiteX38" fmla="*/ 48244 w 1318869"/>
                <a:gd name="connsiteY38" fmla="*/ 306994 h 306993"/>
                <a:gd name="connsiteX39" fmla="*/ 49534 w 1318869"/>
                <a:gd name="connsiteY39" fmla="*/ 302315 h 306993"/>
                <a:gd name="connsiteX40" fmla="*/ 50820 w 1318869"/>
                <a:gd name="connsiteY40" fmla="*/ 306057 h 306993"/>
                <a:gd name="connsiteX41" fmla="*/ 52106 w 1318869"/>
                <a:gd name="connsiteY41" fmla="*/ 306057 h 306993"/>
                <a:gd name="connsiteX42" fmla="*/ 53395 w 1318869"/>
                <a:gd name="connsiteY42" fmla="*/ 306057 h 306993"/>
                <a:gd name="connsiteX43" fmla="*/ 54681 w 1318869"/>
                <a:gd name="connsiteY43" fmla="*/ 306057 h 306993"/>
                <a:gd name="connsiteX44" fmla="*/ 55971 w 1318869"/>
                <a:gd name="connsiteY44" fmla="*/ 306057 h 306993"/>
                <a:gd name="connsiteX45" fmla="*/ 57257 w 1318869"/>
                <a:gd name="connsiteY45" fmla="*/ 304184 h 306993"/>
                <a:gd name="connsiteX46" fmla="*/ 58546 w 1318869"/>
                <a:gd name="connsiteY46" fmla="*/ 305121 h 306993"/>
                <a:gd name="connsiteX47" fmla="*/ 59832 w 1318869"/>
                <a:gd name="connsiteY47" fmla="*/ 305121 h 306993"/>
                <a:gd name="connsiteX48" fmla="*/ 61118 w 1318869"/>
                <a:gd name="connsiteY48" fmla="*/ 306994 h 306993"/>
                <a:gd name="connsiteX49" fmla="*/ 62408 w 1318869"/>
                <a:gd name="connsiteY49" fmla="*/ 306994 h 306993"/>
                <a:gd name="connsiteX50" fmla="*/ 63693 w 1318869"/>
                <a:gd name="connsiteY50" fmla="*/ 305121 h 306993"/>
                <a:gd name="connsiteX51" fmla="*/ 64983 w 1318869"/>
                <a:gd name="connsiteY51" fmla="*/ 306057 h 306993"/>
                <a:gd name="connsiteX52" fmla="*/ 66269 w 1318869"/>
                <a:gd name="connsiteY52" fmla="*/ 305121 h 306993"/>
                <a:gd name="connsiteX53" fmla="*/ 67559 w 1318869"/>
                <a:gd name="connsiteY53" fmla="*/ 306994 h 306993"/>
                <a:gd name="connsiteX54" fmla="*/ 68844 w 1318869"/>
                <a:gd name="connsiteY54" fmla="*/ 305121 h 306993"/>
                <a:gd name="connsiteX55" fmla="*/ 70130 w 1318869"/>
                <a:gd name="connsiteY55" fmla="*/ 306057 h 306993"/>
                <a:gd name="connsiteX56" fmla="*/ 71420 w 1318869"/>
                <a:gd name="connsiteY56" fmla="*/ 305121 h 306993"/>
                <a:gd name="connsiteX57" fmla="*/ 72706 w 1318869"/>
                <a:gd name="connsiteY57" fmla="*/ 303252 h 306993"/>
                <a:gd name="connsiteX58" fmla="*/ 73995 w 1318869"/>
                <a:gd name="connsiteY58" fmla="*/ 306057 h 306993"/>
                <a:gd name="connsiteX59" fmla="*/ 75281 w 1318869"/>
                <a:gd name="connsiteY59" fmla="*/ 301379 h 306993"/>
                <a:gd name="connsiteX60" fmla="*/ 76571 w 1318869"/>
                <a:gd name="connsiteY60" fmla="*/ 300442 h 306993"/>
                <a:gd name="connsiteX61" fmla="*/ 77857 w 1318869"/>
                <a:gd name="connsiteY61" fmla="*/ 304184 h 306993"/>
                <a:gd name="connsiteX62" fmla="*/ 79142 w 1318869"/>
                <a:gd name="connsiteY62" fmla="*/ 301379 h 306993"/>
                <a:gd name="connsiteX63" fmla="*/ 80432 w 1318869"/>
                <a:gd name="connsiteY63" fmla="*/ 306994 h 306993"/>
                <a:gd name="connsiteX64" fmla="*/ 81718 w 1318869"/>
                <a:gd name="connsiteY64" fmla="*/ 304184 h 306993"/>
                <a:gd name="connsiteX65" fmla="*/ 83008 w 1318869"/>
                <a:gd name="connsiteY65" fmla="*/ 303252 h 306993"/>
                <a:gd name="connsiteX66" fmla="*/ 84293 w 1318869"/>
                <a:gd name="connsiteY66" fmla="*/ 306057 h 306993"/>
                <a:gd name="connsiteX67" fmla="*/ 85583 w 1318869"/>
                <a:gd name="connsiteY67" fmla="*/ 306057 h 306993"/>
                <a:gd name="connsiteX68" fmla="*/ 86869 w 1318869"/>
                <a:gd name="connsiteY68" fmla="*/ 306057 h 306993"/>
                <a:gd name="connsiteX69" fmla="*/ 88154 w 1318869"/>
                <a:gd name="connsiteY69" fmla="*/ 306994 h 306993"/>
                <a:gd name="connsiteX70" fmla="*/ 89444 w 1318869"/>
                <a:gd name="connsiteY70" fmla="*/ 306057 h 306993"/>
                <a:gd name="connsiteX71" fmla="*/ 90730 w 1318869"/>
                <a:gd name="connsiteY71" fmla="*/ 305121 h 306993"/>
                <a:gd name="connsiteX72" fmla="*/ 92020 w 1318869"/>
                <a:gd name="connsiteY72" fmla="*/ 301379 h 306993"/>
                <a:gd name="connsiteX73" fmla="*/ 93305 w 1318869"/>
                <a:gd name="connsiteY73" fmla="*/ 306057 h 306993"/>
                <a:gd name="connsiteX74" fmla="*/ 94595 w 1318869"/>
                <a:gd name="connsiteY74" fmla="*/ 306057 h 306993"/>
                <a:gd name="connsiteX75" fmla="*/ 95881 w 1318869"/>
                <a:gd name="connsiteY75" fmla="*/ 306994 h 306993"/>
                <a:gd name="connsiteX76" fmla="*/ 97167 w 1318869"/>
                <a:gd name="connsiteY76" fmla="*/ 306057 h 306993"/>
                <a:gd name="connsiteX77" fmla="*/ 98456 w 1318869"/>
                <a:gd name="connsiteY77" fmla="*/ 306057 h 306993"/>
                <a:gd name="connsiteX78" fmla="*/ 99742 w 1318869"/>
                <a:gd name="connsiteY78" fmla="*/ 305121 h 306993"/>
                <a:gd name="connsiteX79" fmla="*/ 101032 w 1318869"/>
                <a:gd name="connsiteY79" fmla="*/ 304184 h 306993"/>
                <a:gd name="connsiteX80" fmla="*/ 102318 w 1318869"/>
                <a:gd name="connsiteY80" fmla="*/ 303252 h 306993"/>
                <a:gd name="connsiteX81" fmla="*/ 103607 w 1318869"/>
                <a:gd name="connsiteY81" fmla="*/ 305121 h 306993"/>
                <a:gd name="connsiteX82" fmla="*/ 104893 w 1318869"/>
                <a:gd name="connsiteY82" fmla="*/ 306057 h 306993"/>
                <a:gd name="connsiteX83" fmla="*/ 106179 w 1318869"/>
                <a:gd name="connsiteY83" fmla="*/ 304184 h 306993"/>
                <a:gd name="connsiteX84" fmla="*/ 107469 w 1318869"/>
                <a:gd name="connsiteY84" fmla="*/ 305121 h 306993"/>
                <a:gd name="connsiteX85" fmla="*/ 108754 w 1318869"/>
                <a:gd name="connsiteY85" fmla="*/ 305121 h 306993"/>
                <a:gd name="connsiteX86" fmla="*/ 110044 w 1318869"/>
                <a:gd name="connsiteY86" fmla="*/ 306057 h 306993"/>
                <a:gd name="connsiteX87" fmla="*/ 111330 w 1318869"/>
                <a:gd name="connsiteY87" fmla="*/ 306057 h 306993"/>
                <a:gd name="connsiteX88" fmla="*/ 112620 w 1318869"/>
                <a:gd name="connsiteY88" fmla="*/ 301379 h 306993"/>
                <a:gd name="connsiteX89" fmla="*/ 113905 w 1318869"/>
                <a:gd name="connsiteY89" fmla="*/ 303252 h 306993"/>
                <a:gd name="connsiteX90" fmla="*/ 115191 w 1318869"/>
                <a:gd name="connsiteY90" fmla="*/ 306057 h 306993"/>
                <a:gd name="connsiteX91" fmla="*/ 116481 w 1318869"/>
                <a:gd name="connsiteY91" fmla="*/ 306057 h 306993"/>
                <a:gd name="connsiteX92" fmla="*/ 117767 w 1318869"/>
                <a:gd name="connsiteY92" fmla="*/ 304184 h 306993"/>
                <a:gd name="connsiteX93" fmla="*/ 119056 w 1318869"/>
                <a:gd name="connsiteY93" fmla="*/ 294827 h 306993"/>
                <a:gd name="connsiteX94" fmla="*/ 120342 w 1318869"/>
                <a:gd name="connsiteY94" fmla="*/ 302315 h 306993"/>
                <a:gd name="connsiteX95" fmla="*/ 121632 w 1318869"/>
                <a:gd name="connsiteY95" fmla="*/ 305121 h 306993"/>
                <a:gd name="connsiteX96" fmla="*/ 122918 w 1318869"/>
                <a:gd name="connsiteY96" fmla="*/ 306994 h 306993"/>
                <a:gd name="connsiteX97" fmla="*/ 124203 w 1318869"/>
                <a:gd name="connsiteY97" fmla="*/ 305121 h 306993"/>
                <a:gd name="connsiteX98" fmla="*/ 125493 w 1318869"/>
                <a:gd name="connsiteY98" fmla="*/ 306057 h 306993"/>
                <a:gd name="connsiteX99" fmla="*/ 126779 w 1318869"/>
                <a:gd name="connsiteY99" fmla="*/ 305121 h 306993"/>
                <a:gd name="connsiteX100" fmla="*/ 128069 w 1318869"/>
                <a:gd name="connsiteY100" fmla="*/ 304184 h 306993"/>
                <a:gd name="connsiteX101" fmla="*/ 129354 w 1318869"/>
                <a:gd name="connsiteY101" fmla="*/ 303252 h 306993"/>
                <a:gd name="connsiteX102" fmla="*/ 130644 w 1318869"/>
                <a:gd name="connsiteY102" fmla="*/ 306057 h 306993"/>
                <a:gd name="connsiteX103" fmla="*/ 131930 w 1318869"/>
                <a:gd name="connsiteY103" fmla="*/ 306994 h 306993"/>
                <a:gd name="connsiteX104" fmla="*/ 133215 w 1318869"/>
                <a:gd name="connsiteY104" fmla="*/ 306057 h 306993"/>
                <a:gd name="connsiteX105" fmla="*/ 134505 w 1318869"/>
                <a:gd name="connsiteY105" fmla="*/ 304184 h 306993"/>
                <a:gd name="connsiteX106" fmla="*/ 135791 w 1318869"/>
                <a:gd name="connsiteY106" fmla="*/ 291081 h 306993"/>
                <a:gd name="connsiteX107" fmla="*/ 137081 w 1318869"/>
                <a:gd name="connsiteY107" fmla="*/ 299506 h 306993"/>
                <a:gd name="connsiteX108" fmla="*/ 138366 w 1318869"/>
                <a:gd name="connsiteY108" fmla="*/ 294827 h 306993"/>
                <a:gd name="connsiteX109" fmla="*/ 139656 w 1318869"/>
                <a:gd name="connsiteY109" fmla="*/ 298569 h 306993"/>
                <a:gd name="connsiteX110" fmla="*/ 140942 w 1318869"/>
                <a:gd name="connsiteY110" fmla="*/ 304184 h 306993"/>
                <a:gd name="connsiteX111" fmla="*/ 142228 w 1318869"/>
                <a:gd name="connsiteY111" fmla="*/ 303252 h 306993"/>
                <a:gd name="connsiteX112" fmla="*/ 143517 w 1318869"/>
                <a:gd name="connsiteY112" fmla="*/ 304184 h 306993"/>
                <a:gd name="connsiteX113" fmla="*/ 144803 w 1318869"/>
                <a:gd name="connsiteY113" fmla="*/ 302315 h 306993"/>
                <a:gd name="connsiteX114" fmla="*/ 146093 w 1318869"/>
                <a:gd name="connsiteY114" fmla="*/ 298569 h 306993"/>
                <a:gd name="connsiteX115" fmla="*/ 147379 w 1318869"/>
                <a:gd name="connsiteY115" fmla="*/ 301379 h 306993"/>
                <a:gd name="connsiteX116" fmla="*/ 148668 w 1318869"/>
                <a:gd name="connsiteY116" fmla="*/ 305121 h 306993"/>
                <a:gd name="connsiteX117" fmla="*/ 149954 w 1318869"/>
                <a:gd name="connsiteY117" fmla="*/ 304184 h 306993"/>
                <a:gd name="connsiteX118" fmla="*/ 151240 w 1318869"/>
                <a:gd name="connsiteY118" fmla="*/ 302315 h 306993"/>
                <a:gd name="connsiteX119" fmla="*/ 152530 w 1318869"/>
                <a:gd name="connsiteY119" fmla="*/ 301379 h 306993"/>
                <a:gd name="connsiteX120" fmla="*/ 153815 w 1318869"/>
                <a:gd name="connsiteY120" fmla="*/ 298569 h 306993"/>
                <a:gd name="connsiteX121" fmla="*/ 155105 w 1318869"/>
                <a:gd name="connsiteY121" fmla="*/ 294827 h 306993"/>
                <a:gd name="connsiteX122" fmla="*/ 156391 w 1318869"/>
                <a:gd name="connsiteY122" fmla="*/ 295764 h 306993"/>
                <a:gd name="connsiteX123" fmla="*/ 157681 w 1318869"/>
                <a:gd name="connsiteY123" fmla="*/ 302315 h 306993"/>
                <a:gd name="connsiteX124" fmla="*/ 158966 w 1318869"/>
                <a:gd name="connsiteY124" fmla="*/ 297633 h 306993"/>
                <a:gd name="connsiteX125" fmla="*/ 160252 w 1318869"/>
                <a:gd name="connsiteY125" fmla="*/ 302315 h 306993"/>
                <a:gd name="connsiteX126" fmla="*/ 161542 w 1318869"/>
                <a:gd name="connsiteY126" fmla="*/ 302315 h 306993"/>
                <a:gd name="connsiteX127" fmla="*/ 162828 w 1318869"/>
                <a:gd name="connsiteY127" fmla="*/ 303252 h 306993"/>
                <a:gd name="connsiteX128" fmla="*/ 164117 w 1318869"/>
                <a:gd name="connsiteY128" fmla="*/ 300442 h 306993"/>
                <a:gd name="connsiteX129" fmla="*/ 165403 w 1318869"/>
                <a:gd name="connsiteY129" fmla="*/ 295764 h 306993"/>
                <a:gd name="connsiteX130" fmla="*/ 166693 w 1318869"/>
                <a:gd name="connsiteY130" fmla="*/ 294827 h 306993"/>
                <a:gd name="connsiteX131" fmla="*/ 167979 w 1318869"/>
                <a:gd name="connsiteY131" fmla="*/ 301379 h 306993"/>
                <a:gd name="connsiteX132" fmla="*/ 169264 w 1318869"/>
                <a:gd name="connsiteY132" fmla="*/ 302315 h 306993"/>
                <a:gd name="connsiteX133" fmla="*/ 170554 w 1318869"/>
                <a:gd name="connsiteY133" fmla="*/ 298569 h 306993"/>
                <a:gd name="connsiteX134" fmla="*/ 171840 w 1318869"/>
                <a:gd name="connsiteY134" fmla="*/ 302315 h 306993"/>
                <a:gd name="connsiteX135" fmla="*/ 173130 w 1318869"/>
                <a:gd name="connsiteY135" fmla="*/ 300442 h 306993"/>
                <a:gd name="connsiteX136" fmla="*/ 174415 w 1318869"/>
                <a:gd name="connsiteY136" fmla="*/ 302315 h 306993"/>
                <a:gd name="connsiteX137" fmla="*/ 175705 w 1318869"/>
                <a:gd name="connsiteY137" fmla="*/ 300442 h 306993"/>
                <a:gd name="connsiteX138" fmla="*/ 176991 w 1318869"/>
                <a:gd name="connsiteY138" fmla="*/ 296700 h 306993"/>
                <a:gd name="connsiteX139" fmla="*/ 178281 w 1318869"/>
                <a:gd name="connsiteY139" fmla="*/ 301379 h 306993"/>
                <a:gd name="connsiteX140" fmla="*/ 179566 w 1318869"/>
                <a:gd name="connsiteY140" fmla="*/ 300442 h 306993"/>
                <a:gd name="connsiteX141" fmla="*/ 180852 w 1318869"/>
                <a:gd name="connsiteY141" fmla="*/ 301379 h 306993"/>
                <a:gd name="connsiteX142" fmla="*/ 182142 w 1318869"/>
                <a:gd name="connsiteY142" fmla="*/ 301379 h 306993"/>
                <a:gd name="connsiteX143" fmla="*/ 183427 w 1318869"/>
                <a:gd name="connsiteY143" fmla="*/ 298569 h 306993"/>
                <a:gd name="connsiteX144" fmla="*/ 184717 w 1318869"/>
                <a:gd name="connsiteY144" fmla="*/ 303252 h 306993"/>
                <a:gd name="connsiteX145" fmla="*/ 186003 w 1318869"/>
                <a:gd name="connsiteY145" fmla="*/ 298569 h 306993"/>
                <a:gd name="connsiteX146" fmla="*/ 187293 w 1318869"/>
                <a:gd name="connsiteY146" fmla="*/ 305121 h 306993"/>
                <a:gd name="connsiteX147" fmla="*/ 188578 w 1318869"/>
                <a:gd name="connsiteY147" fmla="*/ 303252 h 306993"/>
                <a:gd name="connsiteX148" fmla="*/ 189864 w 1318869"/>
                <a:gd name="connsiteY148" fmla="*/ 298569 h 306993"/>
                <a:gd name="connsiteX149" fmla="*/ 191154 w 1318869"/>
                <a:gd name="connsiteY149" fmla="*/ 303252 h 306993"/>
                <a:gd name="connsiteX150" fmla="*/ 192440 w 1318869"/>
                <a:gd name="connsiteY150" fmla="*/ 299506 h 306993"/>
                <a:gd name="connsiteX151" fmla="*/ 193729 w 1318869"/>
                <a:gd name="connsiteY151" fmla="*/ 296700 h 306993"/>
                <a:gd name="connsiteX152" fmla="*/ 195015 w 1318869"/>
                <a:gd name="connsiteY152" fmla="*/ 296700 h 306993"/>
                <a:gd name="connsiteX153" fmla="*/ 196305 w 1318869"/>
                <a:gd name="connsiteY153" fmla="*/ 299506 h 306993"/>
                <a:gd name="connsiteX154" fmla="*/ 197591 w 1318869"/>
                <a:gd name="connsiteY154" fmla="*/ 293890 h 306993"/>
                <a:gd name="connsiteX155" fmla="*/ 198876 w 1318869"/>
                <a:gd name="connsiteY155" fmla="*/ 300442 h 306993"/>
                <a:gd name="connsiteX156" fmla="*/ 200166 w 1318869"/>
                <a:gd name="connsiteY156" fmla="*/ 292017 h 306993"/>
                <a:gd name="connsiteX157" fmla="*/ 201452 w 1318869"/>
                <a:gd name="connsiteY157" fmla="*/ 297633 h 306993"/>
                <a:gd name="connsiteX158" fmla="*/ 202742 w 1318869"/>
                <a:gd name="connsiteY158" fmla="*/ 302315 h 306993"/>
                <a:gd name="connsiteX159" fmla="*/ 204027 w 1318869"/>
                <a:gd name="connsiteY159" fmla="*/ 296700 h 306993"/>
                <a:gd name="connsiteX160" fmla="*/ 205317 w 1318869"/>
                <a:gd name="connsiteY160" fmla="*/ 303252 h 306993"/>
                <a:gd name="connsiteX161" fmla="*/ 206603 w 1318869"/>
                <a:gd name="connsiteY161" fmla="*/ 292017 h 306993"/>
                <a:gd name="connsiteX162" fmla="*/ 207889 w 1318869"/>
                <a:gd name="connsiteY162" fmla="*/ 285466 h 306993"/>
                <a:gd name="connsiteX163" fmla="*/ 209178 w 1318869"/>
                <a:gd name="connsiteY163" fmla="*/ 280787 h 306993"/>
                <a:gd name="connsiteX164" fmla="*/ 210464 w 1318869"/>
                <a:gd name="connsiteY164" fmla="*/ 286402 h 306993"/>
                <a:gd name="connsiteX165" fmla="*/ 211754 w 1318869"/>
                <a:gd name="connsiteY165" fmla="*/ 293890 h 306993"/>
                <a:gd name="connsiteX166" fmla="*/ 213040 w 1318869"/>
                <a:gd name="connsiteY166" fmla="*/ 297633 h 306993"/>
                <a:gd name="connsiteX167" fmla="*/ 214329 w 1318869"/>
                <a:gd name="connsiteY167" fmla="*/ 292017 h 306993"/>
                <a:gd name="connsiteX168" fmla="*/ 215615 w 1318869"/>
                <a:gd name="connsiteY168" fmla="*/ 288275 h 306993"/>
                <a:gd name="connsiteX169" fmla="*/ 216901 w 1318869"/>
                <a:gd name="connsiteY169" fmla="*/ 294827 h 306993"/>
                <a:gd name="connsiteX170" fmla="*/ 218191 w 1318869"/>
                <a:gd name="connsiteY170" fmla="*/ 299506 h 306993"/>
                <a:gd name="connsiteX171" fmla="*/ 219476 w 1318869"/>
                <a:gd name="connsiteY171" fmla="*/ 300442 h 306993"/>
                <a:gd name="connsiteX172" fmla="*/ 220766 w 1318869"/>
                <a:gd name="connsiteY172" fmla="*/ 298569 h 306993"/>
                <a:gd name="connsiteX173" fmla="*/ 222052 w 1318869"/>
                <a:gd name="connsiteY173" fmla="*/ 297633 h 306993"/>
                <a:gd name="connsiteX174" fmla="*/ 223342 w 1318869"/>
                <a:gd name="connsiteY174" fmla="*/ 298569 h 306993"/>
                <a:gd name="connsiteX175" fmla="*/ 224627 w 1318869"/>
                <a:gd name="connsiteY175" fmla="*/ 280787 h 306993"/>
                <a:gd name="connsiteX176" fmla="*/ 225913 w 1318869"/>
                <a:gd name="connsiteY176" fmla="*/ 283597 h 306993"/>
                <a:gd name="connsiteX177" fmla="*/ 227203 w 1318869"/>
                <a:gd name="connsiteY177" fmla="*/ 287339 h 306993"/>
                <a:gd name="connsiteX178" fmla="*/ 228488 w 1318869"/>
                <a:gd name="connsiteY178" fmla="*/ 264874 h 306993"/>
                <a:gd name="connsiteX179" fmla="*/ 229778 w 1318869"/>
                <a:gd name="connsiteY179" fmla="*/ 276108 h 306993"/>
                <a:gd name="connsiteX180" fmla="*/ 231064 w 1318869"/>
                <a:gd name="connsiteY180" fmla="*/ 281724 h 306993"/>
                <a:gd name="connsiteX181" fmla="*/ 232354 w 1318869"/>
                <a:gd name="connsiteY181" fmla="*/ 287339 h 306993"/>
                <a:gd name="connsiteX182" fmla="*/ 233639 w 1318869"/>
                <a:gd name="connsiteY182" fmla="*/ 277045 h 306993"/>
                <a:gd name="connsiteX183" fmla="*/ 234925 w 1318869"/>
                <a:gd name="connsiteY183" fmla="*/ 270493 h 306993"/>
                <a:gd name="connsiteX184" fmla="*/ 236215 w 1318869"/>
                <a:gd name="connsiteY184" fmla="*/ 274235 h 306993"/>
                <a:gd name="connsiteX185" fmla="*/ 237501 w 1318869"/>
                <a:gd name="connsiteY185" fmla="*/ 282660 h 306993"/>
                <a:gd name="connsiteX186" fmla="*/ 238790 w 1318869"/>
                <a:gd name="connsiteY186" fmla="*/ 295764 h 306993"/>
                <a:gd name="connsiteX187" fmla="*/ 240076 w 1318869"/>
                <a:gd name="connsiteY187" fmla="*/ 287339 h 306993"/>
                <a:gd name="connsiteX188" fmla="*/ 241366 w 1318869"/>
                <a:gd name="connsiteY188" fmla="*/ 291081 h 306993"/>
                <a:gd name="connsiteX189" fmla="*/ 242652 w 1318869"/>
                <a:gd name="connsiteY189" fmla="*/ 282660 h 306993"/>
                <a:gd name="connsiteX190" fmla="*/ 243937 w 1318869"/>
                <a:gd name="connsiteY190" fmla="*/ 272362 h 306993"/>
                <a:gd name="connsiteX191" fmla="*/ 245227 w 1318869"/>
                <a:gd name="connsiteY191" fmla="*/ 273299 h 306993"/>
                <a:gd name="connsiteX192" fmla="*/ 246513 w 1318869"/>
                <a:gd name="connsiteY192" fmla="*/ 270493 h 306993"/>
                <a:gd name="connsiteX193" fmla="*/ 247803 w 1318869"/>
                <a:gd name="connsiteY193" fmla="*/ 296700 h 306993"/>
                <a:gd name="connsiteX194" fmla="*/ 249088 w 1318869"/>
                <a:gd name="connsiteY194" fmla="*/ 276108 h 306993"/>
                <a:gd name="connsiteX195" fmla="*/ 250378 w 1318869"/>
                <a:gd name="connsiteY195" fmla="*/ 273299 h 306993"/>
                <a:gd name="connsiteX196" fmla="*/ 251664 w 1318869"/>
                <a:gd name="connsiteY196" fmla="*/ 251771 h 306993"/>
                <a:gd name="connsiteX197" fmla="*/ 252950 w 1318869"/>
                <a:gd name="connsiteY197" fmla="*/ 240540 h 306993"/>
                <a:gd name="connsiteX198" fmla="*/ 254239 w 1318869"/>
                <a:gd name="connsiteY198" fmla="*/ 177833 h 306993"/>
                <a:gd name="connsiteX199" fmla="*/ 255525 w 1318869"/>
                <a:gd name="connsiteY199" fmla="*/ 212460 h 306993"/>
                <a:gd name="connsiteX200" fmla="*/ 256815 w 1318869"/>
                <a:gd name="connsiteY200" fmla="*/ 245219 h 306993"/>
                <a:gd name="connsiteX201" fmla="*/ 258101 w 1318869"/>
                <a:gd name="connsiteY201" fmla="*/ 263942 h 306993"/>
                <a:gd name="connsiteX202" fmla="*/ 259390 w 1318869"/>
                <a:gd name="connsiteY202" fmla="*/ 212460 h 306993"/>
                <a:gd name="connsiteX203" fmla="*/ 260676 w 1318869"/>
                <a:gd name="connsiteY203" fmla="*/ 236798 h 306993"/>
                <a:gd name="connsiteX204" fmla="*/ 261962 w 1318869"/>
                <a:gd name="connsiteY204" fmla="*/ 236798 h 306993"/>
                <a:gd name="connsiteX205" fmla="*/ 263252 w 1318869"/>
                <a:gd name="connsiteY205" fmla="*/ 259259 h 306993"/>
                <a:gd name="connsiteX206" fmla="*/ 264537 w 1318869"/>
                <a:gd name="connsiteY206" fmla="*/ 229310 h 306993"/>
                <a:gd name="connsiteX207" fmla="*/ 265827 w 1318869"/>
                <a:gd name="connsiteY207" fmla="*/ 277977 h 306993"/>
                <a:gd name="connsiteX208" fmla="*/ 267113 w 1318869"/>
                <a:gd name="connsiteY208" fmla="*/ 274235 h 306993"/>
                <a:gd name="connsiteX209" fmla="*/ 268403 w 1318869"/>
                <a:gd name="connsiteY209" fmla="*/ 252707 h 306993"/>
                <a:gd name="connsiteX210" fmla="*/ 269688 w 1318869"/>
                <a:gd name="connsiteY210" fmla="*/ 250838 h 306993"/>
                <a:gd name="connsiteX211" fmla="*/ 270978 w 1318869"/>
                <a:gd name="connsiteY211" fmla="*/ 244286 h 306993"/>
                <a:gd name="connsiteX212" fmla="*/ 272264 w 1318869"/>
                <a:gd name="connsiteY212" fmla="*/ 254580 h 306993"/>
                <a:gd name="connsiteX213" fmla="*/ 273549 w 1318869"/>
                <a:gd name="connsiteY213" fmla="*/ 275172 h 306993"/>
                <a:gd name="connsiteX214" fmla="*/ 274839 w 1318869"/>
                <a:gd name="connsiteY214" fmla="*/ 264874 h 306993"/>
                <a:gd name="connsiteX215" fmla="*/ 276125 w 1318869"/>
                <a:gd name="connsiteY215" fmla="*/ 279851 h 306993"/>
                <a:gd name="connsiteX216" fmla="*/ 277415 w 1318869"/>
                <a:gd name="connsiteY216" fmla="*/ 275172 h 306993"/>
                <a:gd name="connsiteX217" fmla="*/ 278700 w 1318869"/>
                <a:gd name="connsiteY217" fmla="*/ 282660 h 306993"/>
                <a:gd name="connsiteX218" fmla="*/ 279990 w 1318869"/>
                <a:gd name="connsiteY218" fmla="*/ 254580 h 306993"/>
                <a:gd name="connsiteX219" fmla="*/ 281276 w 1318869"/>
                <a:gd name="connsiteY219" fmla="*/ 244286 h 306993"/>
                <a:gd name="connsiteX220" fmla="*/ 282562 w 1318869"/>
                <a:gd name="connsiteY220" fmla="*/ 267684 h 306993"/>
                <a:gd name="connsiteX221" fmla="*/ 283851 w 1318869"/>
                <a:gd name="connsiteY221" fmla="*/ 277977 h 306993"/>
                <a:gd name="connsiteX222" fmla="*/ 285137 w 1318869"/>
                <a:gd name="connsiteY222" fmla="*/ 276108 h 306993"/>
                <a:gd name="connsiteX223" fmla="*/ 286427 w 1318869"/>
                <a:gd name="connsiteY223" fmla="*/ 280787 h 306993"/>
                <a:gd name="connsiteX224" fmla="*/ 287713 w 1318869"/>
                <a:gd name="connsiteY224" fmla="*/ 254580 h 306993"/>
                <a:gd name="connsiteX225" fmla="*/ 289002 w 1318869"/>
                <a:gd name="connsiteY225" fmla="*/ 273299 h 306993"/>
                <a:gd name="connsiteX226" fmla="*/ 290288 w 1318869"/>
                <a:gd name="connsiteY226" fmla="*/ 276108 h 306993"/>
                <a:gd name="connsiteX227" fmla="*/ 291574 w 1318869"/>
                <a:gd name="connsiteY227" fmla="*/ 287339 h 306993"/>
                <a:gd name="connsiteX228" fmla="*/ 292864 w 1318869"/>
                <a:gd name="connsiteY228" fmla="*/ 295764 h 306993"/>
                <a:gd name="connsiteX229" fmla="*/ 294149 w 1318869"/>
                <a:gd name="connsiteY229" fmla="*/ 292017 h 306993"/>
                <a:gd name="connsiteX230" fmla="*/ 295439 w 1318869"/>
                <a:gd name="connsiteY230" fmla="*/ 290148 h 306993"/>
                <a:gd name="connsiteX231" fmla="*/ 296725 w 1318869"/>
                <a:gd name="connsiteY231" fmla="*/ 286402 h 306993"/>
                <a:gd name="connsiteX232" fmla="*/ 298015 w 1318869"/>
                <a:gd name="connsiteY232" fmla="*/ 278914 h 306993"/>
                <a:gd name="connsiteX233" fmla="*/ 299300 w 1318869"/>
                <a:gd name="connsiteY233" fmla="*/ 271426 h 306993"/>
                <a:gd name="connsiteX234" fmla="*/ 300586 w 1318869"/>
                <a:gd name="connsiteY234" fmla="*/ 280787 h 306993"/>
                <a:gd name="connsiteX235" fmla="*/ 301876 w 1318869"/>
                <a:gd name="connsiteY235" fmla="*/ 280787 h 306993"/>
                <a:gd name="connsiteX236" fmla="*/ 303162 w 1318869"/>
                <a:gd name="connsiteY236" fmla="*/ 280787 h 306993"/>
                <a:gd name="connsiteX237" fmla="*/ 304451 w 1318869"/>
                <a:gd name="connsiteY237" fmla="*/ 280787 h 306993"/>
                <a:gd name="connsiteX238" fmla="*/ 305737 w 1318869"/>
                <a:gd name="connsiteY238" fmla="*/ 287339 h 306993"/>
                <a:gd name="connsiteX239" fmla="*/ 307027 w 1318869"/>
                <a:gd name="connsiteY239" fmla="*/ 288275 h 306993"/>
                <a:gd name="connsiteX240" fmla="*/ 308313 w 1318869"/>
                <a:gd name="connsiteY240" fmla="*/ 265811 h 306993"/>
                <a:gd name="connsiteX241" fmla="*/ 309598 w 1318869"/>
                <a:gd name="connsiteY241" fmla="*/ 266747 h 306993"/>
                <a:gd name="connsiteX242" fmla="*/ 310888 w 1318869"/>
                <a:gd name="connsiteY242" fmla="*/ 286402 h 306993"/>
                <a:gd name="connsiteX243" fmla="*/ 312174 w 1318869"/>
                <a:gd name="connsiteY243" fmla="*/ 286402 h 306993"/>
                <a:gd name="connsiteX244" fmla="*/ 313463 w 1318869"/>
                <a:gd name="connsiteY244" fmla="*/ 274235 h 306993"/>
                <a:gd name="connsiteX245" fmla="*/ 314749 w 1318869"/>
                <a:gd name="connsiteY245" fmla="*/ 288275 h 306993"/>
                <a:gd name="connsiteX246" fmla="*/ 316039 w 1318869"/>
                <a:gd name="connsiteY246" fmla="*/ 285466 h 306993"/>
                <a:gd name="connsiteX247" fmla="*/ 317325 w 1318869"/>
                <a:gd name="connsiteY247" fmla="*/ 288275 h 306993"/>
                <a:gd name="connsiteX248" fmla="*/ 318610 w 1318869"/>
                <a:gd name="connsiteY248" fmla="*/ 291081 h 306993"/>
                <a:gd name="connsiteX249" fmla="*/ 319900 w 1318869"/>
                <a:gd name="connsiteY249" fmla="*/ 292954 h 306993"/>
                <a:gd name="connsiteX250" fmla="*/ 321186 w 1318869"/>
                <a:gd name="connsiteY250" fmla="*/ 270493 h 306993"/>
                <a:gd name="connsiteX251" fmla="*/ 322476 w 1318869"/>
                <a:gd name="connsiteY251" fmla="*/ 287339 h 306993"/>
                <a:gd name="connsiteX252" fmla="*/ 323761 w 1318869"/>
                <a:gd name="connsiteY252" fmla="*/ 294827 h 306993"/>
                <a:gd name="connsiteX253" fmla="*/ 325051 w 1318869"/>
                <a:gd name="connsiteY253" fmla="*/ 298569 h 306993"/>
                <a:gd name="connsiteX254" fmla="*/ 326337 w 1318869"/>
                <a:gd name="connsiteY254" fmla="*/ 300442 h 306993"/>
                <a:gd name="connsiteX255" fmla="*/ 327623 w 1318869"/>
                <a:gd name="connsiteY255" fmla="*/ 272362 h 306993"/>
                <a:gd name="connsiteX256" fmla="*/ 328912 w 1318869"/>
                <a:gd name="connsiteY256" fmla="*/ 286402 h 306993"/>
                <a:gd name="connsiteX257" fmla="*/ 330198 w 1318869"/>
                <a:gd name="connsiteY257" fmla="*/ 277045 h 306993"/>
                <a:gd name="connsiteX258" fmla="*/ 331488 w 1318869"/>
                <a:gd name="connsiteY258" fmla="*/ 295764 h 306993"/>
                <a:gd name="connsiteX259" fmla="*/ 332774 w 1318869"/>
                <a:gd name="connsiteY259" fmla="*/ 292017 h 306993"/>
                <a:gd name="connsiteX260" fmla="*/ 334063 w 1318869"/>
                <a:gd name="connsiteY260" fmla="*/ 297633 h 306993"/>
                <a:gd name="connsiteX261" fmla="*/ 335349 w 1318869"/>
                <a:gd name="connsiteY261" fmla="*/ 289212 h 306993"/>
                <a:gd name="connsiteX262" fmla="*/ 336635 w 1318869"/>
                <a:gd name="connsiteY262" fmla="*/ 289212 h 306993"/>
                <a:gd name="connsiteX263" fmla="*/ 337925 w 1318869"/>
                <a:gd name="connsiteY263" fmla="*/ 299506 h 306993"/>
                <a:gd name="connsiteX264" fmla="*/ 339210 w 1318869"/>
                <a:gd name="connsiteY264" fmla="*/ 295764 h 306993"/>
                <a:gd name="connsiteX265" fmla="*/ 340500 w 1318869"/>
                <a:gd name="connsiteY265" fmla="*/ 280787 h 306993"/>
                <a:gd name="connsiteX266" fmla="*/ 341786 w 1318869"/>
                <a:gd name="connsiteY266" fmla="*/ 286402 h 306993"/>
                <a:gd name="connsiteX267" fmla="*/ 343076 w 1318869"/>
                <a:gd name="connsiteY267" fmla="*/ 291081 h 306993"/>
                <a:gd name="connsiteX268" fmla="*/ 344361 w 1318869"/>
                <a:gd name="connsiteY268" fmla="*/ 285466 h 306993"/>
                <a:gd name="connsiteX269" fmla="*/ 345647 w 1318869"/>
                <a:gd name="connsiteY269" fmla="*/ 288275 h 306993"/>
                <a:gd name="connsiteX270" fmla="*/ 346937 w 1318869"/>
                <a:gd name="connsiteY270" fmla="*/ 280787 h 306993"/>
                <a:gd name="connsiteX271" fmla="*/ 348222 w 1318869"/>
                <a:gd name="connsiteY271" fmla="*/ 300442 h 306993"/>
                <a:gd name="connsiteX272" fmla="*/ 349512 w 1318869"/>
                <a:gd name="connsiteY272" fmla="*/ 290148 h 306993"/>
                <a:gd name="connsiteX273" fmla="*/ 350798 w 1318869"/>
                <a:gd name="connsiteY273" fmla="*/ 286402 h 306993"/>
                <a:gd name="connsiteX274" fmla="*/ 352088 w 1318869"/>
                <a:gd name="connsiteY274" fmla="*/ 297633 h 306993"/>
                <a:gd name="connsiteX275" fmla="*/ 353373 w 1318869"/>
                <a:gd name="connsiteY275" fmla="*/ 297633 h 306993"/>
                <a:gd name="connsiteX276" fmla="*/ 354659 w 1318869"/>
                <a:gd name="connsiteY276" fmla="*/ 283597 h 306993"/>
                <a:gd name="connsiteX277" fmla="*/ 355949 w 1318869"/>
                <a:gd name="connsiteY277" fmla="*/ 290148 h 306993"/>
                <a:gd name="connsiteX278" fmla="*/ 357235 w 1318869"/>
                <a:gd name="connsiteY278" fmla="*/ 276108 h 306993"/>
                <a:gd name="connsiteX279" fmla="*/ 358524 w 1318869"/>
                <a:gd name="connsiteY279" fmla="*/ 246155 h 306993"/>
                <a:gd name="connsiteX280" fmla="*/ 359810 w 1318869"/>
                <a:gd name="connsiteY280" fmla="*/ 278914 h 306993"/>
                <a:gd name="connsiteX281" fmla="*/ 361100 w 1318869"/>
                <a:gd name="connsiteY281" fmla="*/ 269557 h 306993"/>
                <a:gd name="connsiteX282" fmla="*/ 362386 w 1318869"/>
                <a:gd name="connsiteY282" fmla="*/ 272362 h 306993"/>
                <a:gd name="connsiteX283" fmla="*/ 363675 w 1318869"/>
                <a:gd name="connsiteY283" fmla="*/ 261132 h 306993"/>
                <a:gd name="connsiteX284" fmla="*/ 364961 w 1318869"/>
                <a:gd name="connsiteY284" fmla="*/ 284529 h 306993"/>
                <a:gd name="connsiteX285" fmla="*/ 366247 w 1318869"/>
                <a:gd name="connsiteY285" fmla="*/ 291081 h 306993"/>
                <a:gd name="connsiteX286" fmla="*/ 367537 w 1318869"/>
                <a:gd name="connsiteY286" fmla="*/ 284529 h 306993"/>
                <a:gd name="connsiteX287" fmla="*/ 368822 w 1318869"/>
                <a:gd name="connsiteY287" fmla="*/ 287339 h 306993"/>
                <a:gd name="connsiteX288" fmla="*/ 370112 w 1318869"/>
                <a:gd name="connsiteY288" fmla="*/ 270493 h 306993"/>
                <a:gd name="connsiteX289" fmla="*/ 371398 w 1318869"/>
                <a:gd name="connsiteY289" fmla="*/ 266747 h 306993"/>
                <a:gd name="connsiteX290" fmla="*/ 372688 w 1318869"/>
                <a:gd name="connsiteY290" fmla="*/ 278914 h 306993"/>
                <a:gd name="connsiteX291" fmla="*/ 373973 w 1318869"/>
                <a:gd name="connsiteY291" fmla="*/ 267684 h 306993"/>
                <a:gd name="connsiteX292" fmla="*/ 375259 w 1318869"/>
                <a:gd name="connsiteY292" fmla="*/ 297633 h 306993"/>
                <a:gd name="connsiteX293" fmla="*/ 376549 w 1318869"/>
                <a:gd name="connsiteY293" fmla="*/ 291081 h 306993"/>
                <a:gd name="connsiteX294" fmla="*/ 377835 w 1318869"/>
                <a:gd name="connsiteY294" fmla="*/ 286402 h 306993"/>
                <a:gd name="connsiteX295" fmla="*/ 379124 w 1318869"/>
                <a:gd name="connsiteY295" fmla="*/ 295764 h 306993"/>
                <a:gd name="connsiteX296" fmla="*/ 380410 w 1318869"/>
                <a:gd name="connsiteY296" fmla="*/ 280787 h 306993"/>
                <a:gd name="connsiteX297" fmla="*/ 381700 w 1318869"/>
                <a:gd name="connsiteY297" fmla="*/ 289212 h 306993"/>
                <a:gd name="connsiteX298" fmla="*/ 382986 w 1318869"/>
                <a:gd name="connsiteY298" fmla="*/ 294827 h 306993"/>
                <a:gd name="connsiteX299" fmla="*/ 384271 w 1318869"/>
                <a:gd name="connsiteY299" fmla="*/ 285466 h 306993"/>
                <a:gd name="connsiteX300" fmla="*/ 385561 w 1318869"/>
                <a:gd name="connsiteY300" fmla="*/ 297633 h 306993"/>
                <a:gd name="connsiteX301" fmla="*/ 386847 w 1318869"/>
                <a:gd name="connsiteY301" fmla="*/ 294827 h 306993"/>
                <a:gd name="connsiteX302" fmla="*/ 388137 w 1318869"/>
                <a:gd name="connsiteY302" fmla="*/ 289212 h 306993"/>
                <a:gd name="connsiteX303" fmla="*/ 389422 w 1318869"/>
                <a:gd name="connsiteY303" fmla="*/ 287339 h 306993"/>
                <a:gd name="connsiteX304" fmla="*/ 390712 w 1318869"/>
                <a:gd name="connsiteY304" fmla="*/ 293890 h 306993"/>
                <a:gd name="connsiteX305" fmla="*/ 391998 w 1318869"/>
                <a:gd name="connsiteY305" fmla="*/ 290148 h 306993"/>
                <a:gd name="connsiteX306" fmla="*/ 393283 w 1318869"/>
                <a:gd name="connsiteY306" fmla="*/ 296700 h 306993"/>
                <a:gd name="connsiteX307" fmla="*/ 394573 w 1318869"/>
                <a:gd name="connsiteY307" fmla="*/ 290148 h 306993"/>
                <a:gd name="connsiteX308" fmla="*/ 395859 w 1318869"/>
                <a:gd name="connsiteY308" fmla="*/ 282660 h 306993"/>
                <a:gd name="connsiteX309" fmla="*/ 397149 w 1318869"/>
                <a:gd name="connsiteY309" fmla="*/ 277977 h 306993"/>
                <a:gd name="connsiteX310" fmla="*/ 398434 w 1318869"/>
                <a:gd name="connsiteY310" fmla="*/ 285466 h 306993"/>
                <a:gd name="connsiteX311" fmla="*/ 399724 w 1318869"/>
                <a:gd name="connsiteY311" fmla="*/ 285466 h 306993"/>
                <a:gd name="connsiteX312" fmla="*/ 401010 w 1318869"/>
                <a:gd name="connsiteY312" fmla="*/ 295764 h 306993"/>
                <a:gd name="connsiteX313" fmla="*/ 402296 w 1318869"/>
                <a:gd name="connsiteY313" fmla="*/ 301379 h 306993"/>
                <a:gd name="connsiteX314" fmla="*/ 403585 w 1318869"/>
                <a:gd name="connsiteY314" fmla="*/ 285466 h 306993"/>
                <a:gd name="connsiteX315" fmla="*/ 404871 w 1318869"/>
                <a:gd name="connsiteY315" fmla="*/ 292954 h 306993"/>
                <a:gd name="connsiteX316" fmla="*/ 406161 w 1318869"/>
                <a:gd name="connsiteY316" fmla="*/ 288275 h 306993"/>
                <a:gd name="connsiteX317" fmla="*/ 407447 w 1318869"/>
                <a:gd name="connsiteY317" fmla="*/ 283597 h 306993"/>
                <a:gd name="connsiteX318" fmla="*/ 408736 w 1318869"/>
                <a:gd name="connsiteY318" fmla="*/ 291081 h 306993"/>
                <a:gd name="connsiteX319" fmla="*/ 410022 w 1318869"/>
                <a:gd name="connsiteY319" fmla="*/ 294827 h 306993"/>
                <a:gd name="connsiteX320" fmla="*/ 411308 w 1318869"/>
                <a:gd name="connsiteY320" fmla="*/ 294827 h 306993"/>
                <a:gd name="connsiteX321" fmla="*/ 412598 w 1318869"/>
                <a:gd name="connsiteY321" fmla="*/ 294827 h 306993"/>
                <a:gd name="connsiteX322" fmla="*/ 413883 w 1318869"/>
                <a:gd name="connsiteY322" fmla="*/ 288275 h 306993"/>
                <a:gd name="connsiteX323" fmla="*/ 415173 w 1318869"/>
                <a:gd name="connsiteY323" fmla="*/ 280787 h 306993"/>
                <a:gd name="connsiteX324" fmla="*/ 416459 w 1318869"/>
                <a:gd name="connsiteY324" fmla="*/ 290148 h 306993"/>
                <a:gd name="connsiteX325" fmla="*/ 417749 w 1318869"/>
                <a:gd name="connsiteY325" fmla="*/ 290148 h 306993"/>
                <a:gd name="connsiteX326" fmla="*/ 419034 w 1318869"/>
                <a:gd name="connsiteY326" fmla="*/ 288275 h 306993"/>
                <a:gd name="connsiteX327" fmla="*/ 420320 w 1318869"/>
                <a:gd name="connsiteY327" fmla="*/ 294827 h 306993"/>
                <a:gd name="connsiteX328" fmla="*/ 421610 w 1318869"/>
                <a:gd name="connsiteY328" fmla="*/ 279851 h 306993"/>
                <a:gd name="connsiteX329" fmla="*/ 422896 w 1318869"/>
                <a:gd name="connsiteY329" fmla="*/ 287339 h 306993"/>
                <a:gd name="connsiteX330" fmla="*/ 424185 w 1318869"/>
                <a:gd name="connsiteY330" fmla="*/ 277977 h 306993"/>
                <a:gd name="connsiteX331" fmla="*/ 425471 w 1318869"/>
                <a:gd name="connsiteY331" fmla="*/ 288275 h 306993"/>
                <a:gd name="connsiteX332" fmla="*/ 426761 w 1318869"/>
                <a:gd name="connsiteY332" fmla="*/ 292954 h 306993"/>
                <a:gd name="connsiteX333" fmla="*/ 428047 w 1318869"/>
                <a:gd name="connsiteY333" fmla="*/ 292017 h 306993"/>
                <a:gd name="connsiteX334" fmla="*/ 429332 w 1318869"/>
                <a:gd name="connsiteY334" fmla="*/ 289212 h 306993"/>
                <a:gd name="connsiteX335" fmla="*/ 430622 w 1318869"/>
                <a:gd name="connsiteY335" fmla="*/ 289212 h 306993"/>
                <a:gd name="connsiteX336" fmla="*/ 431908 w 1318869"/>
                <a:gd name="connsiteY336" fmla="*/ 276108 h 306993"/>
                <a:gd name="connsiteX337" fmla="*/ 433198 w 1318869"/>
                <a:gd name="connsiteY337" fmla="*/ 286402 h 306993"/>
                <a:gd name="connsiteX338" fmla="*/ 434483 w 1318869"/>
                <a:gd name="connsiteY338" fmla="*/ 291081 h 306993"/>
                <a:gd name="connsiteX339" fmla="*/ 435773 w 1318869"/>
                <a:gd name="connsiteY339" fmla="*/ 275172 h 306993"/>
                <a:gd name="connsiteX340" fmla="*/ 437059 w 1318869"/>
                <a:gd name="connsiteY340" fmla="*/ 284529 h 306993"/>
                <a:gd name="connsiteX341" fmla="*/ 438344 w 1318869"/>
                <a:gd name="connsiteY341" fmla="*/ 280787 h 306993"/>
                <a:gd name="connsiteX342" fmla="*/ 439634 w 1318869"/>
                <a:gd name="connsiteY342" fmla="*/ 287339 h 306993"/>
                <a:gd name="connsiteX343" fmla="*/ 440920 w 1318869"/>
                <a:gd name="connsiteY343" fmla="*/ 277977 h 306993"/>
                <a:gd name="connsiteX344" fmla="*/ 442210 w 1318869"/>
                <a:gd name="connsiteY344" fmla="*/ 270493 h 306993"/>
                <a:gd name="connsiteX345" fmla="*/ 443495 w 1318869"/>
                <a:gd name="connsiteY345" fmla="*/ 279851 h 306993"/>
                <a:gd name="connsiteX346" fmla="*/ 444785 w 1318869"/>
                <a:gd name="connsiteY346" fmla="*/ 281724 h 306993"/>
                <a:gd name="connsiteX347" fmla="*/ 446071 w 1318869"/>
                <a:gd name="connsiteY347" fmla="*/ 280787 h 306993"/>
                <a:gd name="connsiteX348" fmla="*/ 447357 w 1318869"/>
                <a:gd name="connsiteY348" fmla="*/ 294827 h 306993"/>
                <a:gd name="connsiteX349" fmla="*/ 448646 w 1318869"/>
                <a:gd name="connsiteY349" fmla="*/ 281724 h 306993"/>
                <a:gd name="connsiteX350" fmla="*/ 449932 w 1318869"/>
                <a:gd name="connsiteY350" fmla="*/ 286402 h 306993"/>
                <a:gd name="connsiteX351" fmla="*/ 451222 w 1318869"/>
                <a:gd name="connsiteY351" fmla="*/ 282660 h 306993"/>
                <a:gd name="connsiteX352" fmla="*/ 452508 w 1318869"/>
                <a:gd name="connsiteY352" fmla="*/ 283597 h 306993"/>
                <a:gd name="connsiteX353" fmla="*/ 453797 w 1318869"/>
                <a:gd name="connsiteY353" fmla="*/ 292017 h 306993"/>
                <a:gd name="connsiteX354" fmla="*/ 455083 w 1318869"/>
                <a:gd name="connsiteY354" fmla="*/ 290148 h 306993"/>
                <a:gd name="connsiteX355" fmla="*/ 456373 w 1318869"/>
                <a:gd name="connsiteY355" fmla="*/ 277977 h 306993"/>
                <a:gd name="connsiteX356" fmla="*/ 457659 w 1318869"/>
                <a:gd name="connsiteY356" fmla="*/ 294827 h 306993"/>
                <a:gd name="connsiteX357" fmla="*/ 458944 w 1318869"/>
                <a:gd name="connsiteY357" fmla="*/ 289212 h 306993"/>
                <a:gd name="connsiteX358" fmla="*/ 460234 w 1318869"/>
                <a:gd name="connsiteY358" fmla="*/ 289212 h 306993"/>
                <a:gd name="connsiteX359" fmla="*/ 461520 w 1318869"/>
                <a:gd name="connsiteY359" fmla="*/ 290148 h 306993"/>
                <a:gd name="connsiteX360" fmla="*/ 462810 w 1318869"/>
                <a:gd name="connsiteY360" fmla="*/ 284529 h 306993"/>
                <a:gd name="connsiteX361" fmla="*/ 464095 w 1318869"/>
                <a:gd name="connsiteY361" fmla="*/ 296700 h 306993"/>
                <a:gd name="connsiteX362" fmla="*/ 465385 w 1318869"/>
                <a:gd name="connsiteY362" fmla="*/ 299506 h 306993"/>
                <a:gd name="connsiteX363" fmla="*/ 466671 w 1318869"/>
                <a:gd name="connsiteY363" fmla="*/ 293890 h 306993"/>
                <a:gd name="connsiteX364" fmla="*/ 467957 w 1318869"/>
                <a:gd name="connsiteY364" fmla="*/ 285466 h 306993"/>
                <a:gd name="connsiteX365" fmla="*/ 469246 w 1318869"/>
                <a:gd name="connsiteY365" fmla="*/ 289212 h 306993"/>
                <a:gd name="connsiteX366" fmla="*/ 470532 w 1318869"/>
                <a:gd name="connsiteY366" fmla="*/ 291081 h 306993"/>
                <a:gd name="connsiteX367" fmla="*/ 471822 w 1318869"/>
                <a:gd name="connsiteY367" fmla="*/ 282660 h 306993"/>
                <a:gd name="connsiteX368" fmla="*/ 473108 w 1318869"/>
                <a:gd name="connsiteY368" fmla="*/ 270493 h 306993"/>
                <a:gd name="connsiteX369" fmla="*/ 474397 w 1318869"/>
                <a:gd name="connsiteY369" fmla="*/ 292017 h 306993"/>
                <a:gd name="connsiteX370" fmla="*/ 475683 w 1318869"/>
                <a:gd name="connsiteY370" fmla="*/ 288275 h 306993"/>
                <a:gd name="connsiteX371" fmla="*/ 476969 w 1318869"/>
                <a:gd name="connsiteY371" fmla="*/ 283597 h 306993"/>
                <a:gd name="connsiteX372" fmla="*/ 478259 w 1318869"/>
                <a:gd name="connsiteY372" fmla="*/ 231183 h 306993"/>
                <a:gd name="connsiteX373" fmla="*/ 479544 w 1318869"/>
                <a:gd name="connsiteY373" fmla="*/ 286402 h 306993"/>
                <a:gd name="connsiteX374" fmla="*/ 480834 w 1318869"/>
                <a:gd name="connsiteY374" fmla="*/ 285466 h 306993"/>
                <a:gd name="connsiteX375" fmla="*/ 482120 w 1318869"/>
                <a:gd name="connsiteY375" fmla="*/ 288275 h 306993"/>
                <a:gd name="connsiteX376" fmla="*/ 483410 w 1318869"/>
                <a:gd name="connsiteY376" fmla="*/ 297633 h 306993"/>
                <a:gd name="connsiteX377" fmla="*/ 484695 w 1318869"/>
                <a:gd name="connsiteY377" fmla="*/ 283597 h 306993"/>
                <a:gd name="connsiteX378" fmla="*/ 485981 w 1318869"/>
                <a:gd name="connsiteY378" fmla="*/ 294827 h 306993"/>
                <a:gd name="connsiteX379" fmla="*/ 487271 w 1318869"/>
                <a:gd name="connsiteY379" fmla="*/ 272362 h 306993"/>
                <a:gd name="connsiteX380" fmla="*/ 488556 w 1318869"/>
                <a:gd name="connsiteY380" fmla="*/ 272362 h 306993"/>
                <a:gd name="connsiteX381" fmla="*/ 489846 w 1318869"/>
                <a:gd name="connsiteY381" fmla="*/ 290148 h 306993"/>
                <a:gd name="connsiteX382" fmla="*/ 491132 w 1318869"/>
                <a:gd name="connsiteY382" fmla="*/ 283597 h 306993"/>
                <a:gd name="connsiteX383" fmla="*/ 492422 w 1318869"/>
                <a:gd name="connsiteY383" fmla="*/ 283597 h 306993"/>
                <a:gd name="connsiteX384" fmla="*/ 493707 w 1318869"/>
                <a:gd name="connsiteY384" fmla="*/ 276108 h 306993"/>
                <a:gd name="connsiteX385" fmla="*/ 494993 w 1318869"/>
                <a:gd name="connsiteY385" fmla="*/ 268620 h 306993"/>
                <a:gd name="connsiteX386" fmla="*/ 496283 w 1318869"/>
                <a:gd name="connsiteY386" fmla="*/ 260195 h 306993"/>
                <a:gd name="connsiteX387" fmla="*/ 497569 w 1318869"/>
                <a:gd name="connsiteY387" fmla="*/ 288275 h 306993"/>
                <a:gd name="connsiteX388" fmla="*/ 498858 w 1318869"/>
                <a:gd name="connsiteY388" fmla="*/ 264874 h 306993"/>
                <a:gd name="connsiteX389" fmla="*/ 500144 w 1318869"/>
                <a:gd name="connsiteY389" fmla="*/ 234925 h 306993"/>
                <a:gd name="connsiteX390" fmla="*/ 501434 w 1318869"/>
                <a:gd name="connsiteY390" fmla="*/ 268620 h 306993"/>
                <a:gd name="connsiteX391" fmla="*/ 502720 w 1318869"/>
                <a:gd name="connsiteY391" fmla="*/ 247092 h 306993"/>
                <a:gd name="connsiteX392" fmla="*/ 504005 w 1318869"/>
                <a:gd name="connsiteY392" fmla="*/ 222758 h 306993"/>
                <a:gd name="connsiteX393" fmla="*/ 505295 w 1318869"/>
                <a:gd name="connsiteY393" fmla="*/ 219949 h 306993"/>
                <a:gd name="connsiteX394" fmla="*/ 506581 w 1318869"/>
                <a:gd name="connsiteY394" fmla="*/ 197488 h 306993"/>
                <a:gd name="connsiteX395" fmla="*/ 507871 w 1318869"/>
                <a:gd name="connsiteY395" fmla="*/ 215270 h 306993"/>
                <a:gd name="connsiteX396" fmla="*/ 509156 w 1318869"/>
                <a:gd name="connsiteY396" fmla="*/ 263942 h 306993"/>
                <a:gd name="connsiteX397" fmla="*/ 510446 w 1318869"/>
                <a:gd name="connsiteY397" fmla="*/ 273299 h 306993"/>
                <a:gd name="connsiteX398" fmla="*/ 511732 w 1318869"/>
                <a:gd name="connsiteY398" fmla="*/ 270493 h 306993"/>
                <a:gd name="connsiteX399" fmla="*/ 513018 w 1318869"/>
                <a:gd name="connsiteY399" fmla="*/ 271426 h 306993"/>
                <a:gd name="connsiteX400" fmla="*/ 514307 w 1318869"/>
                <a:gd name="connsiteY400" fmla="*/ 265811 h 306993"/>
                <a:gd name="connsiteX401" fmla="*/ 515593 w 1318869"/>
                <a:gd name="connsiteY401" fmla="*/ 273299 h 306993"/>
                <a:gd name="connsiteX402" fmla="*/ 516883 w 1318869"/>
                <a:gd name="connsiteY402" fmla="*/ 275172 h 306993"/>
                <a:gd name="connsiteX403" fmla="*/ 518169 w 1318869"/>
                <a:gd name="connsiteY403" fmla="*/ 270493 h 306993"/>
                <a:gd name="connsiteX404" fmla="*/ 519458 w 1318869"/>
                <a:gd name="connsiteY404" fmla="*/ 238667 h 306993"/>
                <a:gd name="connsiteX405" fmla="*/ 520744 w 1318869"/>
                <a:gd name="connsiteY405" fmla="*/ 239604 h 306993"/>
                <a:gd name="connsiteX406" fmla="*/ 522030 w 1318869"/>
                <a:gd name="connsiteY406" fmla="*/ 232115 h 306993"/>
                <a:gd name="connsiteX407" fmla="*/ 523320 w 1318869"/>
                <a:gd name="connsiteY407" fmla="*/ 203103 h 306993"/>
                <a:gd name="connsiteX408" fmla="*/ 524605 w 1318869"/>
                <a:gd name="connsiteY408" fmla="*/ 206845 h 306993"/>
                <a:gd name="connsiteX409" fmla="*/ 525895 w 1318869"/>
                <a:gd name="connsiteY409" fmla="*/ 211528 h 306993"/>
                <a:gd name="connsiteX410" fmla="*/ 527181 w 1318869"/>
                <a:gd name="connsiteY410" fmla="*/ 210591 h 306993"/>
                <a:gd name="connsiteX411" fmla="*/ 528471 w 1318869"/>
                <a:gd name="connsiteY411" fmla="*/ 216207 h 306993"/>
                <a:gd name="connsiteX412" fmla="*/ 529756 w 1318869"/>
                <a:gd name="connsiteY412" fmla="*/ 207782 h 306993"/>
                <a:gd name="connsiteX413" fmla="*/ 531042 w 1318869"/>
                <a:gd name="connsiteY413" fmla="*/ 220885 h 306993"/>
                <a:gd name="connsiteX414" fmla="*/ 532332 w 1318869"/>
                <a:gd name="connsiteY414" fmla="*/ 206845 h 306993"/>
                <a:gd name="connsiteX415" fmla="*/ 533617 w 1318869"/>
                <a:gd name="connsiteY415" fmla="*/ 199357 h 306993"/>
                <a:gd name="connsiteX416" fmla="*/ 534907 w 1318869"/>
                <a:gd name="connsiteY416" fmla="*/ 212460 h 306993"/>
                <a:gd name="connsiteX417" fmla="*/ 536193 w 1318869"/>
                <a:gd name="connsiteY417" fmla="*/ 233052 h 306993"/>
                <a:gd name="connsiteX418" fmla="*/ 537483 w 1318869"/>
                <a:gd name="connsiteY418" fmla="*/ 226500 h 306993"/>
                <a:gd name="connsiteX419" fmla="*/ 538768 w 1318869"/>
                <a:gd name="connsiteY419" fmla="*/ 125419 h 306993"/>
                <a:gd name="connsiteX420" fmla="*/ 540058 w 1318869"/>
                <a:gd name="connsiteY420" fmla="*/ 92661 h 306993"/>
                <a:gd name="connsiteX421" fmla="*/ 541344 w 1318869"/>
                <a:gd name="connsiteY421" fmla="*/ 135713 h 306993"/>
                <a:gd name="connsiteX422" fmla="*/ 542630 w 1318869"/>
                <a:gd name="connsiteY422" fmla="*/ 148816 h 306993"/>
                <a:gd name="connsiteX423" fmla="*/ 543919 w 1318869"/>
                <a:gd name="connsiteY423" fmla="*/ 114185 h 306993"/>
                <a:gd name="connsiteX424" fmla="*/ 545205 w 1318869"/>
                <a:gd name="connsiteY424" fmla="*/ 145074 h 306993"/>
                <a:gd name="connsiteX425" fmla="*/ 546495 w 1318869"/>
                <a:gd name="connsiteY425" fmla="*/ 177833 h 306993"/>
                <a:gd name="connsiteX426" fmla="*/ 547781 w 1318869"/>
                <a:gd name="connsiteY426" fmla="*/ 204976 h 306993"/>
                <a:gd name="connsiteX427" fmla="*/ 549070 w 1318869"/>
                <a:gd name="connsiteY427" fmla="*/ 109506 h 306993"/>
                <a:gd name="connsiteX428" fmla="*/ 550356 w 1318869"/>
                <a:gd name="connsiteY428" fmla="*/ 0 h 306993"/>
                <a:gd name="connsiteX429" fmla="*/ 551642 w 1318869"/>
                <a:gd name="connsiteY429" fmla="*/ 59902 h 306993"/>
                <a:gd name="connsiteX430" fmla="*/ 552932 w 1318869"/>
                <a:gd name="connsiteY430" fmla="*/ 145074 h 306993"/>
                <a:gd name="connsiteX431" fmla="*/ 554217 w 1318869"/>
                <a:gd name="connsiteY431" fmla="*/ 210591 h 306993"/>
                <a:gd name="connsiteX432" fmla="*/ 555507 w 1318869"/>
                <a:gd name="connsiteY432" fmla="*/ 162856 h 306993"/>
                <a:gd name="connsiteX433" fmla="*/ 556793 w 1318869"/>
                <a:gd name="connsiteY433" fmla="*/ 204040 h 306993"/>
                <a:gd name="connsiteX434" fmla="*/ 558083 w 1318869"/>
                <a:gd name="connsiteY434" fmla="*/ 242413 h 306993"/>
                <a:gd name="connsiteX435" fmla="*/ 559368 w 1318869"/>
                <a:gd name="connsiteY435" fmla="*/ 202167 h 306993"/>
                <a:gd name="connsiteX436" fmla="*/ 560654 w 1318869"/>
                <a:gd name="connsiteY436" fmla="*/ 200293 h 306993"/>
                <a:gd name="connsiteX437" fmla="*/ 561944 w 1318869"/>
                <a:gd name="connsiteY437" fmla="*/ 208718 h 306993"/>
                <a:gd name="connsiteX438" fmla="*/ 563230 w 1318869"/>
                <a:gd name="connsiteY438" fmla="*/ 171281 h 306993"/>
                <a:gd name="connsiteX439" fmla="*/ 564519 w 1318869"/>
                <a:gd name="connsiteY439" fmla="*/ 260195 h 306993"/>
                <a:gd name="connsiteX440" fmla="*/ 565805 w 1318869"/>
                <a:gd name="connsiteY440" fmla="*/ 219012 h 306993"/>
                <a:gd name="connsiteX441" fmla="*/ 567095 w 1318869"/>
                <a:gd name="connsiteY441" fmla="*/ 226500 h 306993"/>
                <a:gd name="connsiteX442" fmla="*/ 568381 w 1318869"/>
                <a:gd name="connsiteY442" fmla="*/ 243350 h 306993"/>
                <a:gd name="connsiteX443" fmla="*/ 569666 w 1318869"/>
                <a:gd name="connsiteY443" fmla="*/ 245219 h 306993"/>
                <a:gd name="connsiteX444" fmla="*/ 570956 w 1318869"/>
                <a:gd name="connsiteY444" fmla="*/ 267684 h 306993"/>
                <a:gd name="connsiteX445" fmla="*/ 572242 w 1318869"/>
                <a:gd name="connsiteY445" fmla="*/ 264874 h 306993"/>
                <a:gd name="connsiteX446" fmla="*/ 573532 w 1318869"/>
                <a:gd name="connsiteY446" fmla="*/ 245219 h 306993"/>
                <a:gd name="connsiteX447" fmla="*/ 574817 w 1318869"/>
                <a:gd name="connsiteY447" fmla="*/ 214333 h 306993"/>
                <a:gd name="connsiteX448" fmla="*/ 576107 w 1318869"/>
                <a:gd name="connsiteY448" fmla="*/ 204040 h 306993"/>
                <a:gd name="connsiteX449" fmla="*/ 577393 w 1318869"/>
                <a:gd name="connsiteY449" fmla="*/ 90787 h 306993"/>
                <a:gd name="connsiteX450" fmla="*/ 578678 w 1318869"/>
                <a:gd name="connsiteY450" fmla="*/ 278914 h 306993"/>
                <a:gd name="connsiteX451" fmla="*/ 579968 w 1318869"/>
                <a:gd name="connsiteY451" fmla="*/ 287339 h 306993"/>
                <a:gd name="connsiteX452" fmla="*/ 581254 w 1318869"/>
                <a:gd name="connsiteY452" fmla="*/ 295764 h 306993"/>
                <a:gd name="connsiteX453" fmla="*/ 582544 w 1318869"/>
                <a:gd name="connsiteY453" fmla="*/ 284529 h 306993"/>
                <a:gd name="connsiteX454" fmla="*/ 583829 w 1318869"/>
                <a:gd name="connsiteY454" fmla="*/ 280787 h 306993"/>
                <a:gd name="connsiteX455" fmla="*/ 585119 w 1318869"/>
                <a:gd name="connsiteY455" fmla="*/ 292954 h 306993"/>
                <a:gd name="connsiteX456" fmla="*/ 586405 w 1318869"/>
                <a:gd name="connsiteY456" fmla="*/ 303252 h 306993"/>
                <a:gd name="connsiteX457" fmla="*/ 587695 w 1318869"/>
                <a:gd name="connsiteY457" fmla="*/ 292017 h 306993"/>
                <a:gd name="connsiteX458" fmla="*/ 588980 w 1318869"/>
                <a:gd name="connsiteY458" fmla="*/ 298569 h 306993"/>
                <a:gd name="connsiteX459" fmla="*/ 590266 w 1318869"/>
                <a:gd name="connsiteY459" fmla="*/ 302315 h 306993"/>
                <a:gd name="connsiteX460" fmla="*/ 591556 w 1318869"/>
                <a:gd name="connsiteY460" fmla="*/ 297633 h 306993"/>
                <a:gd name="connsiteX461" fmla="*/ 592842 w 1318869"/>
                <a:gd name="connsiteY461" fmla="*/ 301379 h 306993"/>
                <a:gd name="connsiteX462" fmla="*/ 594131 w 1318869"/>
                <a:gd name="connsiteY462" fmla="*/ 303252 h 306993"/>
                <a:gd name="connsiteX463" fmla="*/ 595417 w 1318869"/>
                <a:gd name="connsiteY463" fmla="*/ 300442 h 306993"/>
                <a:gd name="connsiteX464" fmla="*/ 596707 w 1318869"/>
                <a:gd name="connsiteY464" fmla="*/ 293890 h 306993"/>
                <a:gd name="connsiteX465" fmla="*/ 597993 w 1318869"/>
                <a:gd name="connsiteY465" fmla="*/ 298569 h 306993"/>
                <a:gd name="connsiteX466" fmla="*/ 599278 w 1318869"/>
                <a:gd name="connsiteY466" fmla="*/ 299506 h 306993"/>
                <a:gd name="connsiteX467" fmla="*/ 600568 w 1318869"/>
                <a:gd name="connsiteY467" fmla="*/ 239604 h 306993"/>
                <a:gd name="connsiteX468" fmla="*/ 601854 w 1318869"/>
                <a:gd name="connsiteY468" fmla="*/ 298569 h 306993"/>
                <a:gd name="connsiteX469" fmla="*/ 603144 w 1318869"/>
                <a:gd name="connsiteY469" fmla="*/ 295764 h 306993"/>
                <a:gd name="connsiteX470" fmla="*/ 604429 w 1318869"/>
                <a:gd name="connsiteY470" fmla="*/ 301379 h 306993"/>
                <a:gd name="connsiteX471" fmla="*/ 605719 w 1318869"/>
                <a:gd name="connsiteY471" fmla="*/ 302315 h 306993"/>
                <a:gd name="connsiteX472" fmla="*/ 607005 w 1318869"/>
                <a:gd name="connsiteY472" fmla="*/ 302315 h 306993"/>
                <a:gd name="connsiteX473" fmla="*/ 608291 w 1318869"/>
                <a:gd name="connsiteY473" fmla="*/ 292017 h 306993"/>
                <a:gd name="connsiteX474" fmla="*/ 609580 w 1318869"/>
                <a:gd name="connsiteY474" fmla="*/ 298569 h 306993"/>
                <a:gd name="connsiteX475" fmla="*/ 610866 w 1318869"/>
                <a:gd name="connsiteY475" fmla="*/ 299506 h 306993"/>
                <a:gd name="connsiteX476" fmla="*/ 612156 w 1318869"/>
                <a:gd name="connsiteY476" fmla="*/ 303252 h 306993"/>
                <a:gd name="connsiteX477" fmla="*/ 613442 w 1318869"/>
                <a:gd name="connsiteY477" fmla="*/ 304184 h 306993"/>
                <a:gd name="connsiteX478" fmla="*/ 614731 w 1318869"/>
                <a:gd name="connsiteY478" fmla="*/ 304184 h 306993"/>
                <a:gd name="connsiteX479" fmla="*/ 616017 w 1318869"/>
                <a:gd name="connsiteY479" fmla="*/ 304184 h 306993"/>
                <a:gd name="connsiteX480" fmla="*/ 617303 w 1318869"/>
                <a:gd name="connsiteY480" fmla="*/ 303252 h 306993"/>
                <a:gd name="connsiteX481" fmla="*/ 618593 w 1318869"/>
                <a:gd name="connsiteY481" fmla="*/ 302315 h 306993"/>
                <a:gd name="connsiteX482" fmla="*/ 619878 w 1318869"/>
                <a:gd name="connsiteY482" fmla="*/ 293890 h 306993"/>
                <a:gd name="connsiteX483" fmla="*/ 621168 w 1318869"/>
                <a:gd name="connsiteY483" fmla="*/ 300442 h 306993"/>
                <a:gd name="connsiteX484" fmla="*/ 622454 w 1318869"/>
                <a:gd name="connsiteY484" fmla="*/ 299506 h 306993"/>
                <a:gd name="connsiteX485" fmla="*/ 623744 w 1318869"/>
                <a:gd name="connsiteY485" fmla="*/ 305121 h 306993"/>
                <a:gd name="connsiteX486" fmla="*/ 625029 w 1318869"/>
                <a:gd name="connsiteY486" fmla="*/ 303252 h 306993"/>
                <a:gd name="connsiteX487" fmla="*/ 626315 w 1318869"/>
                <a:gd name="connsiteY487" fmla="*/ 306057 h 306993"/>
                <a:gd name="connsiteX488" fmla="*/ 627605 w 1318869"/>
                <a:gd name="connsiteY488" fmla="*/ 306057 h 306993"/>
                <a:gd name="connsiteX489" fmla="*/ 628890 w 1318869"/>
                <a:gd name="connsiteY489" fmla="*/ 302315 h 306993"/>
                <a:gd name="connsiteX490" fmla="*/ 630180 w 1318869"/>
                <a:gd name="connsiteY490" fmla="*/ 304184 h 306993"/>
                <a:gd name="connsiteX491" fmla="*/ 631466 w 1318869"/>
                <a:gd name="connsiteY491" fmla="*/ 304184 h 306993"/>
                <a:gd name="connsiteX492" fmla="*/ 632752 w 1318869"/>
                <a:gd name="connsiteY492" fmla="*/ 303252 h 306993"/>
                <a:gd name="connsiteX493" fmla="*/ 634041 w 1318869"/>
                <a:gd name="connsiteY493" fmla="*/ 304184 h 306993"/>
                <a:gd name="connsiteX494" fmla="*/ 635327 w 1318869"/>
                <a:gd name="connsiteY494" fmla="*/ 305121 h 306993"/>
                <a:gd name="connsiteX495" fmla="*/ 636617 w 1318869"/>
                <a:gd name="connsiteY495" fmla="*/ 304184 h 306993"/>
                <a:gd name="connsiteX496" fmla="*/ 637903 w 1318869"/>
                <a:gd name="connsiteY496" fmla="*/ 305121 h 306993"/>
                <a:gd name="connsiteX497" fmla="*/ 639192 w 1318869"/>
                <a:gd name="connsiteY497" fmla="*/ 304184 h 306993"/>
                <a:gd name="connsiteX498" fmla="*/ 640478 w 1318869"/>
                <a:gd name="connsiteY498" fmla="*/ 304184 h 306993"/>
                <a:gd name="connsiteX499" fmla="*/ 641768 w 1318869"/>
                <a:gd name="connsiteY499" fmla="*/ 299506 h 306993"/>
                <a:gd name="connsiteX500" fmla="*/ 643054 w 1318869"/>
                <a:gd name="connsiteY500" fmla="*/ 297633 h 306993"/>
                <a:gd name="connsiteX501" fmla="*/ 644339 w 1318869"/>
                <a:gd name="connsiteY501" fmla="*/ 303252 h 306993"/>
                <a:gd name="connsiteX502" fmla="*/ 645629 w 1318869"/>
                <a:gd name="connsiteY502" fmla="*/ 304184 h 306993"/>
                <a:gd name="connsiteX503" fmla="*/ 646915 w 1318869"/>
                <a:gd name="connsiteY503" fmla="*/ 303252 h 306993"/>
                <a:gd name="connsiteX504" fmla="*/ 648205 w 1318869"/>
                <a:gd name="connsiteY504" fmla="*/ 305121 h 306993"/>
                <a:gd name="connsiteX505" fmla="*/ 649490 w 1318869"/>
                <a:gd name="connsiteY505" fmla="*/ 304184 h 306993"/>
                <a:gd name="connsiteX506" fmla="*/ 650780 w 1318869"/>
                <a:gd name="connsiteY506" fmla="*/ 303252 h 306993"/>
                <a:gd name="connsiteX507" fmla="*/ 652066 w 1318869"/>
                <a:gd name="connsiteY507" fmla="*/ 304184 h 306993"/>
                <a:gd name="connsiteX508" fmla="*/ 653352 w 1318869"/>
                <a:gd name="connsiteY508" fmla="*/ 305121 h 306993"/>
                <a:gd name="connsiteX509" fmla="*/ 654641 w 1318869"/>
                <a:gd name="connsiteY509" fmla="*/ 305121 h 306993"/>
                <a:gd name="connsiteX510" fmla="*/ 655927 w 1318869"/>
                <a:gd name="connsiteY510" fmla="*/ 303252 h 306993"/>
                <a:gd name="connsiteX511" fmla="*/ 657217 w 1318869"/>
                <a:gd name="connsiteY511" fmla="*/ 304184 h 306993"/>
                <a:gd name="connsiteX512" fmla="*/ 658503 w 1318869"/>
                <a:gd name="connsiteY512" fmla="*/ 306057 h 306993"/>
                <a:gd name="connsiteX513" fmla="*/ 659792 w 1318869"/>
                <a:gd name="connsiteY513" fmla="*/ 304184 h 306993"/>
                <a:gd name="connsiteX514" fmla="*/ 661078 w 1318869"/>
                <a:gd name="connsiteY514" fmla="*/ 306057 h 306993"/>
                <a:gd name="connsiteX515" fmla="*/ 662364 w 1318869"/>
                <a:gd name="connsiteY515" fmla="*/ 302315 h 306993"/>
                <a:gd name="connsiteX516" fmla="*/ 663654 w 1318869"/>
                <a:gd name="connsiteY516" fmla="*/ 306057 h 306993"/>
                <a:gd name="connsiteX517" fmla="*/ 664939 w 1318869"/>
                <a:gd name="connsiteY517" fmla="*/ 306057 h 306993"/>
                <a:gd name="connsiteX518" fmla="*/ 666229 w 1318869"/>
                <a:gd name="connsiteY518" fmla="*/ 305121 h 306993"/>
                <a:gd name="connsiteX519" fmla="*/ 667515 w 1318869"/>
                <a:gd name="connsiteY519" fmla="*/ 299506 h 306993"/>
                <a:gd name="connsiteX520" fmla="*/ 668805 w 1318869"/>
                <a:gd name="connsiteY520" fmla="*/ 306057 h 306993"/>
                <a:gd name="connsiteX521" fmla="*/ 670090 w 1318869"/>
                <a:gd name="connsiteY521" fmla="*/ 306057 h 306993"/>
                <a:gd name="connsiteX522" fmla="*/ 671380 w 1318869"/>
                <a:gd name="connsiteY522" fmla="*/ 305121 h 306993"/>
                <a:gd name="connsiteX523" fmla="*/ 672666 w 1318869"/>
                <a:gd name="connsiteY523" fmla="*/ 304184 h 306993"/>
                <a:gd name="connsiteX524" fmla="*/ 673951 w 1318869"/>
                <a:gd name="connsiteY524" fmla="*/ 303252 h 306993"/>
                <a:gd name="connsiteX525" fmla="*/ 675241 w 1318869"/>
                <a:gd name="connsiteY525" fmla="*/ 306057 h 306993"/>
                <a:gd name="connsiteX526" fmla="*/ 676527 w 1318869"/>
                <a:gd name="connsiteY526" fmla="*/ 306057 h 306993"/>
                <a:gd name="connsiteX527" fmla="*/ 677817 w 1318869"/>
                <a:gd name="connsiteY527" fmla="*/ 305121 h 306993"/>
                <a:gd name="connsiteX528" fmla="*/ 679102 w 1318869"/>
                <a:gd name="connsiteY528" fmla="*/ 306994 h 306993"/>
                <a:gd name="connsiteX529" fmla="*/ 680392 w 1318869"/>
                <a:gd name="connsiteY529" fmla="*/ 305121 h 306993"/>
                <a:gd name="connsiteX530" fmla="*/ 681678 w 1318869"/>
                <a:gd name="connsiteY530" fmla="*/ 306994 h 306993"/>
                <a:gd name="connsiteX531" fmla="*/ 682964 w 1318869"/>
                <a:gd name="connsiteY531" fmla="*/ 304184 h 306993"/>
                <a:gd name="connsiteX532" fmla="*/ 684253 w 1318869"/>
                <a:gd name="connsiteY532" fmla="*/ 305121 h 306993"/>
                <a:gd name="connsiteX533" fmla="*/ 685539 w 1318869"/>
                <a:gd name="connsiteY533" fmla="*/ 304184 h 306993"/>
                <a:gd name="connsiteX534" fmla="*/ 686829 w 1318869"/>
                <a:gd name="connsiteY534" fmla="*/ 306994 h 306993"/>
                <a:gd name="connsiteX535" fmla="*/ 688115 w 1318869"/>
                <a:gd name="connsiteY535" fmla="*/ 306057 h 306993"/>
                <a:gd name="connsiteX536" fmla="*/ 689404 w 1318869"/>
                <a:gd name="connsiteY536" fmla="*/ 305121 h 306993"/>
                <a:gd name="connsiteX537" fmla="*/ 690690 w 1318869"/>
                <a:gd name="connsiteY537" fmla="*/ 306057 h 306993"/>
                <a:gd name="connsiteX538" fmla="*/ 691976 w 1318869"/>
                <a:gd name="connsiteY538" fmla="*/ 305121 h 306993"/>
                <a:gd name="connsiteX539" fmla="*/ 693266 w 1318869"/>
                <a:gd name="connsiteY539" fmla="*/ 305121 h 306993"/>
                <a:gd name="connsiteX540" fmla="*/ 694551 w 1318869"/>
                <a:gd name="connsiteY540" fmla="*/ 306057 h 306993"/>
                <a:gd name="connsiteX541" fmla="*/ 695841 w 1318869"/>
                <a:gd name="connsiteY541" fmla="*/ 306994 h 306993"/>
                <a:gd name="connsiteX542" fmla="*/ 697127 w 1318869"/>
                <a:gd name="connsiteY542" fmla="*/ 305121 h 306993"/>
                <a:gd name="connsiteX543" fmla="*/ 698417 w 1318869"/>
                <a:gd name="connsiteY543" fmla="*/ 305121 h 306993"/>
                <a:gd name="connsiteX544" fmla="*/ 699702 w 1318869"/>
                <a:gd name="connsiteY544" fmla="*/ 305121 h 306993"/>
                <a:gd name="connsiteX545" fmla="*/ 700988 w 1318869"/>
                <a:gd name="connsiteY545" fmla="*/ 306057 h 306993"/>
                <a:gd name="connsiteX546" fmla="*/ 702278 w 1318869"/>
                <a:gd name="connsiteY546" fmla="*/ 306057 h 306993"/>
                <a:gd name="connsiteX547" fmla="*/ 703564 w 1318869"/>
                <a:gd name="connsiteY547" fmla="*/ 306057 h 306993"/>
                <a:gd name="connsiteX548" fmla="*/ 704853 w 1318869"/>
                <a:gd name="connsiteY548" fmla="*/ 306057 h 306993"/>
                <a:gd name="connsiteX549" fmla="*/ 706139 w 1318869"/>
                <a:gd name="connsiteY549" fmla="*/ 306057 h 306993"/>
                <a:gd name="connsiteX550" fmla="*/ 707429 w 1318869"/>
                <a:gd name="connsiteY550" fmla="*/ 306057 h 306993"/>
                <a:gd name="connsiteX551" fmla="*/ 708715 w 1318869"/>
                <a:gd name="connsiteY551" fmla="*/ 306057 h 306993"/>
                <a:gd name="connsiteX552" fmla="*/ 710000 w 1318869"/>
                <a:gd name="connsiteY552" fmla="*/ 305121 h 306993"/>
                <a:gd name="connsiteX553" fmla="*/ 711290 w 1318869"/>
                <a:gd name="connsiteY553" fmla="*/ 306994 h 306993"/>
                <a:gd name="connsiteX554" fmla="*/ 712576 w 1318869"/>
                <a:gd name="connsiteY554" fmla="*/ 305121 h 306993"/>
                <a:gd name="connsiteX555" fmla="*/ 713866 w 1318869"/>
                <a:gd name="connsiteY555" fmla="*/ 306057 h 306993"/>
                <a:gd name="connsiteX556" fmla="*/ 715151 w 1318869"/>
                <a:gd name="connsiteY556" fmla="*/ 306057 h 306993"/>
                <a:gd name="connsiteX557" fmla="*/ 716441 w 1318869"/>
                <a:gd name="connsiteY557" fmla="*/ 306994 h 306993"/>
                <a:gd name="connsiteX558" fmla="*/ 717727 w 1318869"/>
                <a:gd name="connsiteY558" fmla="*/ 306057 h 306993"/>
                <a:gd name="connsiteX559" fmla="*/ 719012 w 1318869"/>
                <a:gd name="connsiteY559" fmla="*/ 306994 h 306993"/>
                <a:gd name="connsiteX560" fmla="*/ 720302 w 1318869"/>
                <a:gd name="connsiteY560" fmla="*/ 306057 h 306993"/>
                <a:gd name="connsiteX561" fmla="*/ 721588 w 1318869"/>
                <a:gd name="connsiteY561" fmla="*/ 305121 h 306993"/>
                <a:gd name="connsiteX562" fmla="*/ 722878 w 1318869"/>
                <a:gd name="connsiteY562" fmla="*/ 306057 h 306993"/>
                <a:gd name="connsiteX563" fmla="*/ 724163 w 1318869"/>
                <a:gd name="connsiteY563" fmla="*/ 306994 h 306993"/>
                <a:gd name="connsiteX564" fmla="*/ 725453 w 1318869"/>
                <a:gd name="connsiteY564" fmla="*/ 306057 h 306993"/>
                <a:gd name="connsiteX565" fmla="*/ 726739 w 1318869"/>
                <a:gd name="connsiteY565" fmla="*/ 304184 h 306993"/>
                <a:gd name="connsiteX566" fmla="*/ 728025 w 1318869"/>
                <a:gd name="connsiteY566" fmla="*/ 305121 h 306993"/>
                <a:gd name="connsiteX567" fmla="*/ 729314 w 1318869"/>
                <a:gd name="connsiteY567" fmla="*/ 306057 h 306993"/>
                <a:gd name="connsiteX568" fmla="*/ 730600 w 1318869"/>
                <a:gd name="connsiteY568" fmla="*/ 306057 h 306993"/>
                <a:gd name="connsiteX569" fmla="*/ 731890 w 1318869"/>
                <a:gd name="connsiteY569" fmla="*/ 306994 h 306993"/>
                <a:gd name="connsiteX570" fmla="*/ 733176 w 1318869"/>
                <a:gd name="connsiteY570" fmla="*/ 306057 h 306993"/>
                <a:gd name="connsiteX571" fmla="*/ 734465 w 1318869"/>
                <a:gd name="connsiteY571" fmla="*/ 306994 h 306993"/>
                <a:gd name="connsiteX572" fmla="*/ 735751 w 1318869"/>
                <a:gd name="connsiteY572" fmla="*/ 306057 h 306993"/>
                <a:gd name="connsiteX573" fmla="*/ 737037 w 1318869"/>
                <a:gd name="connsiteY573" fmla="*/ 305121 h 306993"/>
                <a:gd name="connsiteX574" fmla="*/ 738327 w 1318869"/>
                <a:gd name="connsiteY574" fmla="*/ 306057 h 306993"/>
                <a:gd name="connsiteX575" fmla="*/ 739612 w 1318869"/>
                <a:gd name="connsiteY575" fmla="*/ 306057 h 306993"/>
                <a:gd name="connsiteX576" fmla="*/ 740902 w 1318869"/>
                <a:gd name="connsiteY576" fmla="*/ 306057 h 306993"/>
                <a:gd name="connsiteX577" fmla="*/ 742188 w 1318869"/>
                <a:gd name="connsiteY577" fmla="*/ 306057 h 306993"/>
                <a:gd name="connsiteX578" fmla="*/ 743478 w 1318869"/>
                <a:gd name="connsiteY578" fmla="*/ 306994 h 306993"/>
                <a:gd name="connsiteX579" fmla="*/ 744763 w 1318869"/>
                <a:gd name="connsiteY579" fmla="*/ 305121 h 306993"/>
                <a:gd name="connsiteX580" fmla="*/ 746049 w 1318869"/>
                <a:gd name="connsiteY580" fmla="*/ 306057 h 306993"/>
                <a:gd name="connsiteX581" fmla="*/ 747339 w 1318869"/>
                <a:gd name="connsiteY581" fmla="*/ 306057 h 306993"/>
                <a:gd name="connsiteX582" fmla="*/ 748625 w 1318869"/>
                <a:gd name="connsiteY582" fmla="*/ 306057 h 306993"/>
                <a:gd name="connsiteX583" fmla="*/ 749914 w 1318869"/>
                <a:gd name="connsiteY583" fmla="*/ 306994 h 306993"/>
                <a:gd name="connsiteX584" fmla="*/ 751200 w 1318869"/>
                <a:gd name="connsiteY584" fmla="*/ 306057 h 306993"/>
                <a:gd name="connsiteX585" fmla="*/ 752490 w 1318869"/>
                <a:gd name="connsiteY585" fmla="*/ 305121 h 306993"/>
                <a:gd name="connsiteX586" fmla="*/ 753776 w 1318869"/>
                <a:gd name="connsiteY586" fmla="*/ 306057 h 306993"/>
                <a:gd name="connsiteX587" fmla="*/ 755061 w 1318869"/>
                <a:gd name="connsiteY587" fmla="*/ 306994 h 306993"/>
                <a:gd name="connsiteX588" fmla="*/ 756351 w 1318869"/>
                <a:gd name="connsiteY588" fmla="*/ 306057 h 306993"/>
                <a:gd name="connsiteX589" fmla="*/ 757637 w 1318869"/>
                <a:gd name="connsiteY589" fmla="*/ 305121 h 306993"/>
                <a:gd name="connsiteX590" fmla="*/ 758927 w 1318869"/>
                <a:gd name="connsiteY590" fmla="*/ 306057 h 306993"/>
                <a:gd name="connsiteX591" fmla="*/ 760212 w 1318869"/>
                <a:gd name="connsiteY591" fmla="*/ 306994 h 306993"/>
                <a:gd name="connsiteX592" fmla="*/ 761502 w 1318869"/>
                <a:gd name="connsiteY592" fmla="*/ 306994 h 306993"/>
                <a:gd name="connsiteX593" fmla="*/ 762788 w 1318869"/>
                <a:gd name="connsiteY593" fmla="*/ 305121 h 306993"/>
                <a:gd name="connsiteX594" fmla="*/ 764073 w 1318869"/>
                <a:gd name="connsiteY594" fmla="*/ 305121 h 306993"/>
                <a:gd name="connsiteX595" fmla="*/ 765363 w 1318869"/>
                <a:gd name="connsiteY595" fmla="*/ 305121 h 306993"/>
                <a:gd name="connsiteX596" fmla="*/ 766649 w 1318869"/>
                <a:gd name="connsiteY596" fmla="*/ 306994 h 306993"/>
                <a:gd name="connsiteX597" fmla="*/ 767939 w 1318869"/>
                <a:gd name="connsiteY597" fmla="*/ 306057 h 306993"/>
                <a:gd name="connsiteX598" fmla="*/ 769224 w 1318869"/>
                <a:gd name="connsiteY598" fmla="*/ 306057 h 306993"/>
                <a:gd name="connsiteX599" fmla="*/ 770514 w 1318869"/>
                <a:gd name="connsiteY599" fmla="*/ 306994 h 306993"/>
                <a:gd name="connsiteX600" fmla="*/ 771800 w 1318869"/>
                <a:gd name="connsiteY600" fmla="*/ 306057 h 306993"/>
                <a:gd name="connsiteX601" fmla="*/ 773086 w 1318869"/>
                <a:gd name="connsiteY601" fmla="*/ 306057 h 306993"/>
                <a:gd name="connsiteX602" fmla="*/ 774375 w 1318869"/>
                <a:gd name="connsiteY602" fmla="*/ 306994 h 306993"/>
                <a:gd name="connsiteX603" fmla="*/ 775661 w 1318869"/>
                <a:gd name="connsiteY603" fmla="*/ 306057 h 306993"/>
                <a:gd name="connsiteX604" fmla="*/ 776951 w 1318869"/>
                <a:gd name="connsiteY604" fmla="*/ 306994 h 306993"/>
                <a:gd name="connsiteX605" fmla="*/ 778237 w 1318869"/>
                <a:gd name="connsiteY605" fmla="*/ 306057 h 306993"/>
                <a:gd name="connsiteX606" fmla="*/ 779526 w 1318869"/>
                <a:gd name="connsiteY606" fmla="*/ 306057 h 306993"/>
                <a:gd name="connsiteX607" fmla="*/ 780812 w 1318869"/>
                <a:gd name="connsiteY607" fmla="*/ 306057 h 306993"/>
                <a:gd name="connsiteX608" fmla="*/ 782098 w 1318869"/>
                <a:gd name="connsiteY608" fmla="*/ 306994 h 306993"/>
                <a:gd name="connsiteX609" fmla="*/ 783388 w 1318869"/>
                <a:gd name="connsiteY609" fmla="*/ 306057 h 306993"/>
                <a:gd name="connsiteX610" fmla="*/ 784673 w 1318869"/>
                <a:gd name="connsiteY610" fmla="*/ 306994 h 306993"/>
                <a:gd name="connsiteX611" fmla="*/ 785963 w 1318869"/>
                <a:gd name="connsiteY611" fmla="*/ 305121 h 306993"/>
                <a:gd name="connsiteX612" fmla="*/ 787249 w 1318869"/>
                <a:gd name="connsiteY612" fmla="*/ 306994 h 306993"/>
                <a:gd name="connsiteX613" fmla="*/ 788539 w 1318869"/>
                <a:gd name="connsiteY613" fmla="*/ 306994 h 306993"/>
                <a:gd name="connsiteX614" fmla="*/ 789824 w 1318869"/>
                <a:gd name="connsiteY614" fmla="*/ 305121 h 306993"/>
                <a:gd name="connsiteX615" fmla="*/ 791110 w 1318869"/>
                <a:gd name="connsiteY615" fmla="*/ 306057 h 306993"/>
                <a:gd name="connsiteX616" fmla="*/ 792400 w 1318869"/>
                <a:gd name="connsiteY616" fmla="*/ 305121 h 306993"/>
                <a:gd name="connsiteX617" fmla="*/ 793686 w 1318869"/>
                <a:gd name="connsiteY617" fmla="*/ 306057 h 306993"/>
                <a:gd name="connsiteX618" fmla="*/ 794975 w 1318869"/>
                <a:gd name="connsiteY618" fmla="*/ 306057 h 306993"/>
                <a:gd name="connsiteX619" fmla="*/ 796261 w 1318869"/>
                <a:gd name="connsiteY619" fmla="*/ 306994 h 306993"/>
                <a:gd name="connsiteX620" fmla="*/ 797551 w 1318869"/>
                <a:gd name="connsiteY620" fmla="*/ 305121 h 306993"/>
                <a:gd name="connsiteX621" fmla="*/ 798837 w 1318869"/>
                <a:gd name="connsiteY621" fmla="*/ 305121 h 306993"/>
                <a:gd name="connsiteX622" fmla="*/ 800122 w 1318869"/>
                <a:gd name="connsiteY622" fmla="*/ 306057 h 306993"/>
                <a:gd name="connsiteX623" fmla="*/ 801412 w 1318869"/>
                <a:gd name="connsiteY623" fmla="*/ 306994 h 306993"/>
                <a:gd name="connsiteX624" fmla="*/ 802698 w 1318869"/>
                <a:gd name="connsiteY624" fmla="*/ 306994 h 306993"/>
                <a:gd name="connsiteX625" fmla="*/ 803988 w 1318869"/>
                <a:gd name="connsiteY625" fmla="*/ 305121 h 306993"/>
                <a:gd name="connsiteX626" fmla="*/ 805273 w 1318869"/>
                <a:gd name="connsiteY626" fmla="*/ 306994 h 306993"/>
                <a:gd name="connsiteX627" fmla="*/ 806563 w 1318869"/>
                <a:gd name="connsiteY627" fmla="*/ 306057 h 306993"/>
                <a:gd name="connsiteX628" fmla="*/ 807849 w 1318869"/>
                <a:gd name="connsiteY628" fmla="*/ 306057 h 306993"/>
                <a:gd name="connsiteX629" fmla="*/ 809134 w 1318869"/>
                <a:gd name="connsiteY629" fmla="*/ 306994 h 306993"/>
                <a:gd name="connsiteX630" fmla="*/ 810424 w 1318869"/>
                <a:gd name="connsiteY630" fmla="*/ 306994 h 306993"/>
                <a:gd name="connsiteX631" fmla="*/ 811710 w 1318869"/>
                <a:gd name="connsiteY631" fmla="*/ 306057 h 306993"/>
                <a:gd name="connsiteX632" fmla="*/ 813000 w 1318869"/>
                <a:gd name="connsiteY632" fmla="*/ 306994 h 306993"/>
                <a:gd name="connsiteX633" fmla="*/ 814285 w 1318869"/>
                <a:gd name="connsiteY633" fmla="*/ 305121 h 306993"/>
                <a:gd name="connsiteX634" fmla="*/ 815575 w 1318869"/>
                <a:gd name="connsiteY634" fmla="*/ 306057 h 306993"/>
                <a:gd name="connsiteX635" fmla="*/ 816861 w 1318869"/>
                <a:gd name="connsiteY635" fmla="*/ 305121 h 306993"/>
                <a:gd name="connsiteX636" fmla="*/ 818147 w 1318869"/>
                <a:gd name="connsiteY636" fmla="*/ 306994 h 306993"/>
                <a:gd name="connsiteX637" fmla="*/ 819436 w 1318869"/>
                <a:gd name="connsiteY637" fmla="*/ 306057 h 306993"/>
                <a:gd name="connsiteX638" fmla="*/ 820722 w 1318869"/>
                <a:gd name="connsiteY638" fmla="*/ 305121 h 306993"/>
                <a:gd name="connsiteX639" fmla="*/ 822012 w 1318869"/>
                <a:gd name="connsiteY639" fmla="*/ 306994 h 306993"/>
                <a:gd name="connsiteX640" fmla="*/ 823298 w 1318869"/>
                <a:gd name="connsiteY640" fmla="*/ 306057 h 306993"/>
                <a:gd name="connsiteX641" fmla="*/ 824587 w 1318869"/>
                <a:gd name="connsiteY641" fmla="*/ 306994 h 306993"/>
                <a:gd name="connsiteX642" fmla="*/ 825873 w 1318869"/>
                <a:gd name="connsiteY642" fmla="*/ 306057 h 306993"/>
                <a:gd name="connsiteX643" fmla="*/ 827163 w 1318869"/>
                <a:gd name="connsiteY643" fmla="*/ 306994 h 306993"/>
                <a:gd name="connsiteX644" fmla="*/ 828449 w 1318869"/>
                <a:gd name="connsiteY644" fmla="*/ 306057 h 306993"/>
                <a:gd name="connsiteX645" fmla="*/ 829734 w 1318869"/>
                <a:gd name="connsiteY645" fmla="*/ 306057 h 306993"/>
                <a:gd name="connsiteX646" fmla="*/ 831024 w 1318869"/>
                <a:gd name="connsiteY646" fmla="*/ 306994 h 306993"/>
                <a:gd name="connsiteX647" fmla="*/ 832310 w 1318869"/>
                <a:gd name="connsiteY647" fmla="*/ 306994 h 306993"/>
                <a:gd name="connsiteX648" fmla="*/ 833600 w 1318869"/>
                <a:gd name="connsiteY648" fmla="*/ 306994 h 306993"/>
                <a:gd name="connsiteX649" fmla="*/ 834885 w 1318869"/>
                <a:gd name="connsiteY649" fmla="*/ 306994 h 306993"/>
                <a:gd name="connsiteX650" fmla="*/ 836175 w 1318869"/>
                <a:gd name="connsiteY650" fmla="*/ 305121 h 306993"/>
                <a:gd name="connsiteX651" fmla="*/ 837461 w 1318869"/>
                <a:gd name="connsiteY651" fmla="*/ 306994 h 306993"/>
                <a:gd name="connsiteX652" fmla="*/ 838747 w 1318869"/>
                <a:gd name="connsiteY652" fmla="*/ 306057 h 306993"/>
                <a:gd name="connsiteX653" fmla="*/ 840036 w 1318869"/>
                <a:gd name="connsiteY653" fmla="*/ 306994 h 306993"/>
                <a:gd name="connsiteX654" fmla="*/ 841322 w 1318869"/>
                <a:gd name="connsiteY654" fmla="*/ 306057 h 306993"/>
                <a:gd name="connsiteX655" fmla="*/ 842612 w 1318869"/>
                <a:gd name="connsiteY655" fmla="*/ 306994 h 306993"/>
                <a:gd name="connsiteX656" fmla="*/ 843898 w 1318869"/>
                <a:gd name="connsiteY656" fmla="*/ 306994 h 306993"/>
                <a:gd name="connsiteX657" fmla="*/ 845187 w 1318869"/>
                <a:gd name="connsiteY657" fmla="*/ 306057 h 306993"/>
                <a:gd name="connsiteX658" fmla="*/ 846473 w 1318869"/>
                <a:gd name="connsiteY658" fmla="*/ 306994 h 306993"/>
                <a:gd name="connsiteX659" fmla="*/ 847759 w 1318869"/>
                <a:gd name="connsiteY659" fmla="*/ 305121 h 306993"/>
                <a:gd name="connsiteX660" fmla="*/ 849049 w 1318869"/>
                <a:gd name="connsiteY660" fmla="*/ 306994 h 306993"/>
                <a:gd name="connsiteX661" fmla="*/ 850334 w 1318869"/>
                <a:gd name="connsiteY661" fmla="*/ 306057 h 306993"/>
                <a:gd name="connsiteX662" fmla="*/ 851624 w 1318869"/>
                <a:gd name="connsiteY662" fmla="*/ 306057 h 306993"/>
                <a:gd name="connsiteX663" fmla="*/ 852910 w 1318869"/>
                <a:gd name="connsiteY663" fmla="*/ 306057 h 306993"/>
                <a:gd name="connsiteX664" fmla="*/ 854200 w 1318869"/>
                <a:gd name="connsiteY664" fmla="*/ 306994 h 306993"/>
                <a:gd name="connsiteX665" fmla="*/ 855485 w 1318869"/>
                <a:gd name="connsiteY665" fmla="*/ 306994 h 306993"/>
                <a:gd name="connsiteX666" fmla="*/ 856775 w 1318869"/>
                <a:gd name="connsiteY666" fmla="*/ 306994 h 306993"/>
                <a:gd name="connsiteX667" fmla="*/ 858061 w 1318869"/>
                <a:gd name="connsiteY667" fmla="*/ 306057 h 306993"/>
                <a:gd name="connsiteX668" fmla="*/ 859346 w 1318869"/>
                <a:gd name="connsiteY668" fmla="*/ 306994 h 306993"/>
                <a:gd name="connsiteX669" fmla="*/ 860636 w 1318869"/>
                <a:gd name="connsiteY669" fmla="*/ 306994 h 306993"/>
                <a:gd name="connsiteX670" fmla="*/ 861922 w 1318869"/>
                <a:gd name="connsiteY670" fmla="*/ 305121 h 306993"/>
                <a:gd name="connsiteX671" fmla="*/ 863212 w 1318869"/>
                <a:gd name="connsiteY671" fmla="*/ 306057 h 306993"/>
                <a:gd name="connsiteX672" fmla="*/ 864497 w 1318869"/>
                <a:gd name="connsiteY672" fmla="*/ 306994 h 306993"/>
                <a:gd name="connsiteX673" fmla="*/ 865787 w 1318869"/>
                <a:gd name="connsiteY673" fmla="*/ 306057 h 306993"/>
                <a:gd name="connsiteX674" fmla="*/ 867073 w 1318869"/>
                <a:gd name="connsiteY674" fmla="*/ 306057 h 306993"/>
                <a:gd name="connsiteX675" fmla="*/ 868359 w 1318869"/>
                <a:gd name="connsiteY675" fmla="*/ 306057 h 306993"/>
                <a:gd name="connsiteX676" fmla="*/ 869648 w 1318869"/>
                <a:gd name="connsiteY676" fmla="*/ 306994 h 306993"/>
                <a:gd name="connsiteX677" fmla="*/ 870934 w 1318869"/>
                <a:gd name="connsiteY677" fmla="*/ 306057 h 306993"/>
                <a:gd name="connsiteX678" fmla="*/ 872224 w 1318869"/>
                <a:gd name="connsiteY678" fmla="*/ 306994 h 306993"/>
                <a:gd name="connsiteX679" fmla="*/ 873510 w 1318869"/>
                <a:gd name="connsiteY679" fmla="*/ 306994 h 306993"/>
                <a:gd name="connsiteX680" fmla="*/ 874799 w 1318869"/>
                <a:gd name="connsiteY680" fmla="*/ 306994 h 306993"/>
                <a:gd name="connsiteX681" fmla="*/ 876085 w 1318869"/>
                <a:gd name="connsiteY681" fmla="*/ 306994 h 306993"/>
                <a:gd name="connsiteX682" fmla="*/ 877371 w 1318869"/>
                <a:gd name="connsiteY682" fmla="*/ 306057 h 306993"/>
                <a:gd name="connsiteX683" fmla="*/ 878661 w 1318869"/>
                <a:gd name="connsiteY683" fmla="*/ 306994 h 306993"/>
                <a:gd name="connsiteX684" fmla="*/ 879946 w 1318869"/>
                <a:gd name="connsiteY684" fmla="*/ 306994 h 306993"/>
                <a:gd name="connsiteX685" fmla="*/ 881236 w 1318869"/>
                <a:gd name="connsiteY685" fmla="*/ 306057 h 306993"/>
                <a:gd name="connsiteX686" fmla="*/ 882522 w 1318869"/>
                <a:gd name="connsiteY686" fmla="*/ 306994 h 306993"/>
                <a:gd name="connsiteX687" fmla="*/ 883812 w 1318869"/>
                <a:gd name="connsiteY687" fmla="*/ 306057 h 306993"/>
                <a:gd name="connsiteX688" fmla="*/ 885097 w 1318869"/>
                <a:gd name="connsiteY688" fmla="*/ 305121 h 306993"/>
                <a:gd name="connsiteX689" fmla="*/ 886383 w 1318869"/>
                <a:gd name="connsiteY689" fmla="*/ 306057 h 306993"/>
                <a:gd name="connsiteX690" fmla="*/ 887673 w 1318869"/>
                <a:gd name="connsiteY690" fmla="*/ 306994 h 306993"/>
                <a:gd name="connsiteX691" fmla="*/ 888959 w 1318869"/>
                <a:gd name="connsiteY691" fmla="*/ 306994 h 306993"/>
                <a:gd name="connsiteX692" fmla="*/ 890248 w 1318869"/>
                <a:gd name="connsiteY692" fmla="*/ 306994 h 306993"/>
                <a:gd name="connsiteX693" fmla="*/ 891534 w 1318869"/>
                <a:gd name="connsiteY693" fmla="*/ 306057 h 306993"/>
                <a:gd name="connsiteX694" fmla="*/ 892824 w 1318869"/>
                <a:gd name="connsiteY694" fmla="*/ 306994 h 306993"/>
                <a:gd name="connsiteX695" fmla="*/ 894110 w 1318869"/>
                <a:gd name="connsiteY695" fmla="*/ 306994 h 306993"/>
                <a:gd name="connsiteX696" fmla="*/ 895395 w 1318869"/>
                <a:gd name="connsiteY696" fmla="*/ 306994 h 306993"/>
                <a:gd name="connsiteX697" fmla="*/ 896685 w 1318869"/>
                <a:gd name="connsiteY697" fmla="*/ 306994 h 306993"/>
                <a:gd name="connsiteX698" fmla="*/ 897971 w 1318869"/>
                <a:gd name="connsiteY698" fmla="*/ 306057 h 306993"/>
                <a:gd name="connsiteX699" fmla="*/ 899261 w 1318869"/>
                <a:gd name="connsiteY699" fmla="*/ 306994 h 306993"/>
                <a:gd name="connsiteX700" fmla="*/ 900546 w 1318869"/>
                <a:gd name="connsiteY700" fmla="*/ 306994 h 306993"/>
                <a:gd name="connsiteX701" fmla="*/ 901836 w 1318869"/>
                <a:gd name="connsiteY701" fmla="*/ 306057 h 306993"/>
                <a:gd name="connsiteX702" fmla="*/ 903122 w 1318869"/>
                <a:gd name="connsiteY702" fmla="*/ 306994 h 306993"/>
                <a:gd name="connsiteX703" fmla="*/ 904407 w 1318869"/>
                <a:gd name="connsiteY703" fmla="*/ 306994 h 306993"/>
                <a:gd name="connsiteX704" fmla="*/ 905697 w 1318869"/>
                <a:gd name="connsiteY704" fmla="*/ 306057 h 306993"/>
                <a:gd name="connsiteX705" fmla="*/ 906983 w 1318869"/>
                <a:gd name="connsiteY705" fmla="*/ 306994 h 306993"/>
                <a:gd name="connsiteX706" fmla="*/ 908273 w 1318869"/>
                <a:gd name="connsiteY706" fmla="*/ 306994 h 306993"/>
                <a:gd name="connsiteX707" fmla="*/ 909558 w 1318869"/>
                <a:gd name="connsiteY707" fmla="*/ 306057 h 306993"/>
                <a:gd name="connsiteX708" fmla="*/ 910848 w 1318869"/>
                <a:gd name="connsiteY708" fmla="*/ 306994 h 306993"/>
                <a:gd name="connsiteX709" fmla="*/ 912134 w 1318869"/>
                <a:gd name="connsiteY709" fmla="*/ 306994 h 306993"/>
                <a:gd name="connsiteX710" fmla="*/ 913420 w 1318869"/>
                <a:gd name="connsiteY710" fmla="*/ 306994 h 306993"/>
                <a:gd name="connsiteX711" fmla="*/ 914709 w 1318869"/>
                <a:gd name="connsiteY711" fmla="*/ 306057 h 306993"/>
                <a:gd name="connsiteX712" fmla="*/ 915995 w 1318869"/>
                <a:gd name="connsiteY712" fmla="*/ 306994 h 306993"/>
                <a:gd name="connsiteX713" fmla="*/ 917285 w 1318869"/>
                <a:gd name="connsiteY713" fmla="*/ 306994 h 306993"/>
                <a:gd name="connsiteX714" fmla="*/ 918571 w 1318869"/>
                <a:gd name="connsiteY714" fmla="*/ 306057 h 306993"/>
                <a:gd name="connsiteX715" fmla="*/ 919860 w 1318869"/>
                <a:gd name="connsiteY715" fmla="*/ 306994 h 306993"/>
                <a:gd name="connsiteX716" fmla="*/ 921146 w 1318869"/>
                <a:gd name="connsiteY716" fmla="*/ 306057 h 306993"/>
                <a:gd name="connsiteX717" fmla="*/ 922432 w 1318869"/>
                <a:gd name="connsiteY717" fmla="*/ 306057 h 306993"/>
                <a:gd name="connsiteX718" fmla="*/ 923722 w 1318869"/>
                <a:gd name="connsiteY718" fmla="*/ 306994 h 306993"/>
                <a:gd name="connsiteX719" fmla="*/ 925007 w 1318869"/>
                <a:gd name="connsiteY719" fmla="*/ 304184 h 306993"/>
                <a:gd name="connsiteX720" fmla="*/ 926297 w 1318869"/>
                <a:gd name="connsiteY720" fmla="*/ 306057 h 306993"/>
                <a:gd name="connsiteX721" fmla="*/ 927583 w 1318869"/>
                <a:gd name="connsiteY721" fmla="*/ 306057 h 306993"/>
                <a:gd name="connsiteX722" fmla="*/ 928873 w 1318869"/>
                <a:gd name="connsiteY722" fmla="*/ 304184 h 306993"/>
                <a:gd name="connsiteX723" fmla="*/ 930158 w 1318869"/>
                <a:gd name="connsiteY723" fmla="*/ 306994 h 306993"/>
                <a:gd name="connsiteX724" fmla="*/ 931444 w 1318869"/>
                <a:gd name="connsiteY724" fmla="*/ 306994 h 306993"/>
                <a:gd name="connsiteX725" fmla="*/ 932734 w 1318869"/>
                <a:gd name="connsiteY725" fmla="*/ 306994 h 306993"/>
                <a:gd name="connsiteX726" fmla="*/ 934019 w 1318869"/>
                <a:gd name="connsiteY726" fmla="*/ 306994 h 306993"/>
                <a:gd name="connsiteX727" fmla="*/ 935309 w 1318869"/>
                <a:gd name="connsiteY727" fmla="*/ 306994 h 306993"/>
                <a:gd name="connsiteX728" fmla="*/ 936595 w 1318869"/>
                <a:gd name="connsiteY728" fmla="*/ 306994 h 306993"/>
                <a:gd name="connsiteX729" fmla="*/ 937885 w 1318869"/>
                <a:gd name="connsiteY729" fmla="*/ 306994 h 306993"/>
                <a:gd name="connsiteX730" fmla="*/ 939171 w 1318869"/>
                <a:gd name="connsiteY730" fmla="*/ 306994 h 306993"/>
                <a:gd name="connsiteX731" fmla="*/ 940456 w 1318869"/>
                <a:gd name="connsiteY731" fmla="*/ 306994 h 306993"/>
                <a:gd name="connsiteX732" fmla="*/ 941746 w 1318869"/>
                <a:gd name="connsiteY732" fmla="*/ 306994 h 306993"/>
                <a:gd name="connsiteX733" fmla="*/ 943032 w 1318869"/>
                <a:gd name="connsiteY733" fmla="*/ 306994 h 306993"/>
                <a:gd name="connsiteX734" fmla="*/ 944322 w 1318869"/>
                <a:gd name="connsiteY734" fmla="*/ 306994 h 306993"/>
                <a:gd name="connsiteX735" fmla="*/ 945607 w 1318869"/>
                <a:gd name="connsiteY735" fmla="*/ 306994 h 306993"/>
                <a:gd name="connsiteX736" fmla="*/ 946897 w 1318869"/>
                <a:gd name="connsiteY736" fmla="*/ 306994 h 306993"/>
                <a:gd name="connsiteX737" fmla="*/ 948183 w 1318869"/>
                <a:gd name="connsiteY737" fmla="*/ 306994 h 306993"/>
                <a:gd name="connsiteX738" fmla="*/ 949468 w 1318869"/>
                <a:gd name="connsiteY738" fmla="*/ 306994 h 306993"/>
                <a:gd name="connsiteX739" fmla="*/ 950758 w 1318869"/>
                <a:gd name="connsiteY739" fmla="*/ 306057 h 306993"/>
                <a:gd name="connsiteX740" fmla="*/ 952044 w 1318869"/>
                <a:gd name="connsiteY740" fmla="*/ 306057 h 306993"/>
                <a:gd name="connsiteX741" fmla="*/ 953334 w 1318869"/>
                <a:gd name="connsiteY741" fmla="*/ 306994 h 306993"/>
                <a:gd name="connsiteX742" fmla="*/ 954619 w 1318869"/>
                <a:gd name="connsiteY742" fmla="*/ 306994 h 306993"/>
                <a:gd name="connsiteX743" fmla="*/ 955909 w 1318869"/>
                <a:gd name="connsiteY743" fmla="*/ 306994 h 306993"/>
                <a:gd name="connsiteX744" fmla="*/ 957195 w 1318869"/>
                <a:gd name="connsiteY744" fmla="*/ 306994 h 306993"/>
                <a:gd name="connsiteX745" fmla="*/ 958481 w 1318869"/>
                <a:gd name="connsiteY745" fmla="*/ 306994 h 306993"/>
                <a:gd name="connsiteX746" fmla="*/ 959770 w 1318869"/>
                <a:gd name="connsiteY746" fmla="*/ 306994 h 306993"/>
                <a:gd name="connsiteX747" fmla="*/ 961056 w 1318869"/>
                <a:gd name="connsiteY747" fmla="*/ 306994 h 306993"/>
                <a:gd name="connsiteX748" fmla="*/ 962346 w 1318869"/>
                <a:gd name="connsiteY748" fmla="*/ 306994 h 306993"/>
                <a:gd name="connsiteX749" fmla="*/ 963632 w 1318869"/>
                <a:gd name="connsiteY749" fmla="*/ 306994 h 306993"/>
                <a:gd name="connsiteX750" fmla="*/ 964921 w 1318869"/>
                <a:gd name="connsiteY750" fmla="*/ 306994 h 306993"/>
                <a:gd name="connsiteX751" fmla="*/ 966207 w 1318869"/>
                <a:gd name="connsiteY751" fmla="*/ 306994 h 306993"/>
                <a:gd name="connsiteX752" fmla="*/ 967493 w 1318869"/>
                <a:gd name="connsiteY752" fmla="*/ 306994 h 306993"/>
                <a:gd name="connsiteX753" fmla="*/ 968783 w 1318869"/>
                <a:gd name="connsiteY753" fmla="*/ 306994 h 306993"/>
                <a:gd name="connsiteX754" fmla="*/ 970068 w 1318869"/>
                <a:gd name="connsiteY754" fmla="*/ 306994 h 306993"/>
                <a:gd name="connsiteX755" fmla="*/ 971358 w 1318869"/>
                <a:gd name="connsiteY755" fmla="*/ 306994 h 306993"/>
                <a:gd name="connsiteX756" fmla="*/ 972644 w 1318869"/>
                <a:gd name="connsiteY756" fmla="*/ 306994 h 306993"/>
                <a:gd name="connsiteX757" fmla="*/ 973934 w 1318869"/>
                <a:gd name="connsiteY757" fmla="*/ 306994 h 306993"/>
                <a:gd name="connsiteX758" fmla="*/ 975219 w 1318869"/>
                <a:gd name="connsiteY758" fmla="*/ 306994 h 306993"/>
                <a:gd name="connsiteX759" fmla="*/ 976505 w 1318869"/>
                <a:gd name="connsiteY759" fmla="*/ 306994 h 306993"/>
                <a:gd name="connsiteX760" fmla="*/ 977795 w 1318869"/>
                <a:gd name="connsiteY760" fmla="*/ 306994 h 306993"/>
                <a:gd name="connsiteX761" fmla="*/ 979080 w 1318869"/>
                <a:gd name="connsiteY761" fmla="*/ 306994 h 306993"/>
                <a:gd name="connsiteX762" fmla="*/ 980370 w 1318869"/>
                <a:gd name="connsiteY762" fmla="*/ 306994 h 306993"/>
                <a:gd name="connsiteX763" fmla="*/ 981656 w 1318869"/>
                <a:gd name="connsiteY763" fmla="*/ 306994 h 306993"/>
                <a:gd name="connsiteX764" fmla="*/ 982946 w 1318869"/>
                <a:gd name="connsiteY764" fmla="*/ 306057 h 306993"/>
                <a:gd name="connsiteX765" fmla="*/ 984232 w 1318869"/>
                <a:gd name="connsiteY765" fmla="*/ 306994 h 306993"/>
                <a:gd name="connsiteX766" fmla="*/ 985517 w 1318869"/>
                <a:gd name="connsiteY766" fmla="*/ 306994 h 306993"/>
                <a:gd name="connsiteX767" fmla="*/ 986807 w 1318869"/>
                <a:gd name="connsiteY767" fmla="*/ 306994 h 306993"/>
                <a:gd name="connsiteX768" fmla="*/ 988093 w 1318869"/>
                <a:gd name="connsiteY768" fmla="*/ 306994 h 306993"/>
                <a:gd name="connsiteX769" fmla="*/ 989382 w 1318869"/>
                <a:gd name="connsiteY769" fmla="*/ 306994 h 306993"/>
                <a:gd name="connsiteX770" fmla="*/ 990668 w 1318869"/>
                <a:gd name="connsiteY770" fmla="*/ 306994 h 306993"/>
                <a:gd name="connsiteX771" fmla="*/ 991958 w 1318869"/>
                <a:gd name="connsiteY771" fmla="*/ 306994 h 306993"/>
                <a:gd name="connsiteX772" fmla="*/ 993244 w 1318869"/>
                <a:gd name="connsiteY772" fmla="*/ 306994 h 306993"/>
                <a:gd name="connsiteX773" fmla="*/ 994533 w 1318869"/>
                <a:gd name="connsiteY773" fmla="*/ 306994 h 306993"/>
                <a:gd name="connsiteX774" fmla="*/ 995819 w 1318869"/>
                <a:gd name="connsiteY774" fmla="*/ 306994 h 306993"/>
                <a:gd name="connsiteX775" fmla="*/ 997105 w 1318869"/>
                <a:gd name="connsiteY775" fmla="*/ 306994 h 306993"/>
                <a:gd name="connsiteX776" fmla="*/ 998395 w 1318869"/>
                <a:gd name="connsiteY776" fmla="*/ 306057 h 306993"/>
                <a:gd name="connsiteX777" fmla="*/ 999680 w 1318869"/>
                <a:gd name="connsiteY777" fmla="*/ 306994 h 306993"/>
                <a:gd name="connsiteX778" fmla="*/ 1000970 w 1318869"/>
                <a:gd name="connsiteY778" fmla="*/ 306994 h 306993"/>
                <a:gd name="connsiteX779" fmla="*/ 1002256 w 1318869"/>
                <a:gd name="connsiteY779" fmla="*/ 306994 h 306993"/>
                <a:gd name="connsiteX780" fmla="*/ 1003546 w 1318869"/>
                <a:gd name="connsiteY780" fmla="*/ 306994 h 306993"/>
                <a:gd name="connsiteX781" fmla="*/ 1004831 w 1318869"/>
                <a:gd name="connsiteY781" fmla="*/ 306994 h 306993"/>
                <a:gd name="connsiteX782" fmla="*/ 1006117 w 1318869"/>
                <a:gd name="connsiteY782" fmla="*/ 306994 h 306993"/>
                <a:gd name="connsiteX783" fmla="*/ 1007407 w 1318869"/>
                <a:gd name="connsiteY783" fmla="*/ 306994 h 306993"/>
                <a:gd name="connsiteX784" fmla="*/ 1008693 w 1318869"/>
                <a:gd name="connsiteY784" fmla="*/ 306994 h 306993"/>
                <a:gd name="connsiteX785" fmla="*/ 1009982 w 1318869"/>
                <a:gd name="connsiteY785" fmla="*/ 306994 h 306993"/>
                <a:gd name="connsiteX786" fmla="*/ 1011268 w 1318869"/>
                <a:gd name="connsiteY786" fmla="*/ 306994 h 306993"/>
                <a:gd name="connsiteX787" fmla="*/ 1012558 w 1318869"/>
                <a:gd name="connsiteY787" fmla="*/ 306994 h 306993"/>
                <a:gd name="connsiteX788" fmla="*/ 1013844 w 1318869"/>
                <a:gd name="connsiteY788" fmla="*/ 306994 h 306993"/>
                <a:gd name="connsiteX789" fmla="*/ 1015129 w 1318869"/>
                <a:gd name="connsiteY789" fmla="*/ 306994 h 306993"/>
                <a:gd name="connsiteX790" fmla="*/ 1016419 w 1318869"/>
                <a:gd name="connsiteY790" fmla="*/ 306994 h 306993"/>
                <a:gd name="connsiteX791" fmla="*/ 1017705 w 1318869"/>
                <a:gd name="connsiteY791" fmla="*/ 306994 h 306993"/>
                <a:gd name="connsiteX792" fmla="*/ 1018995 w 1318869"/>
                <a:gd name="connsiteY792" fmla="*/ 306994 h 306993"/>
                <a:gd name="connsiteX793" fmla="*/ 1020280 w 1318869"/>
                <a:gd name="connsiteY793" fmla="*/ 306994 h 306993"/>
                <a:gd name="connsiteX794" fmla="*/ 1021570 w 1318869"/>
                <a:gd name="connsiteY794" fmla="*/ 306994 h 306993"/>
                <a:gd name="connsiteX795" fmla="*/ 1022856 w 1318869"/>
                <a:gd name="connsiteY795" fmla="*/ 306994 h 306993"/>
                <a:gd name="connsiteX796" fmla="*/ 1024141 w 1318869"/>
                <a:gd name="connsiteY796" fmla="*/ 306994 h 306993"/>
                <a:gd name="connsiteX797" fmla="*/ 1025431 w 1318869"/>
                <a:gd name="connsiteY797" fmla="*/ 306994 h 306993"/>
                <a:gd name="connsiteX798" fmla="*/ 1026717 w 1318869"/>
                <a:gd name="connsiteY798" fmla="*/ 306994 h 306993"/>
                <a:gd name="connsiteX799" fmla="*/ 1028007 w 1318869"/>
                <a:gd name="connsiteY799" fmla="*/ 306994 h 306993"/>
                <a:gd name="connsiteX800" fmla="*/ 1029292 w 1318869"/>
                <a:gd name="connsiteY800" fmla="*/ 306994 h 306993"/>
                <a:gd name="connsiteX801" fmla="*/ 1030582 w 1318869"/>
                <a:gd name="connsiteY801" fmla="*/ 306994 h 306993"/>
                <a:gd name="connsiteX802" fmla="*/ 1031868 w 1318869"/>
                <a:gd name="connsiteY802" fmla="*/ 306994 h 306993"/>
                <a:gd name="connsiteX803" fmla="*/ 1033158 w 1318869"/>
                <a:gd name="connsiteY803" fmla="*/ 306994 h 306993"/>
                <a:gd name="connsiteX804" fmla="*/ 1034443 w 1318869"/>
                <a:gd name="connsiteY804" fmla="*/ 306994 h 306993"/>
                <a:gd name="connsiteX805" fmla="*/ 1035729 w 1318869"/>
                <a:gd name="connsiteY805" fmla="*/ 306994 h 306993"/>
                <a:gd name="connsiteX806" fmla="*/ 1037019 w 1318869"/>
                <a:gd name="connsiteY806" fmla="*/ 306994 h 306993"/>
                <a:gd name="connsiteX807" fmla="*/ 1038305 w 1318869"/>
                <a:gd name="connsiteY807" fmla="*/ 306994 h 306993"/>
                <a:gd name="connsiteX808" fmla="*/ 1039594 w 1318869"/>
                <a:gd name="connsiteY808" fmla="*/ 306994 h 306993"/>
                <a:gd name="connsiteX809" fmla="*/ 1040880 w 1318869"/>
                <a:gd name="connsiteY809" fmla="*/ 306994 h 306993"/>
                <a:gd name="connsiteX810" fmla="*/ 1042170 w 1318869"/>
                <a:gd name="connsiteY810" fmla="*/ 306994 h 306993"/>
                <a:gd name="connsiteX811" fmla="*/ 1043456 w 1318869"/>
                <a:gd name="connsiteY811" fmla="*/ 306994 h 306993"/>
                <a:gd name="connsiteX812" fmla="*/ 1044741 w 1318869"/>
                <a:gd name="connsiteY812" fmla="*/ 306057 h 306993"/>
                <a:gd name="connsiteX813" fmla="*/ 1046031 w 1318869"/>
                <a:gd name="connsiteY813" fmla="*/ 306057 h 306993"/>
                <a:gd name="connsiteX814" fmla="*/ 1047317 w 1318869"/>
                <a:gd name="connsiteY814" fmla="*/ 306994 h 306993"/>
                <a:gd name="connsiteX815" fmla="*/ 1048607 w 1318869"/>
                <a:gd name="connsiteY815" fmla="*/ 306994 h 306993"/>
                <a:gd name="connsiteX816" fmla="*/ 1049892 w 1318869"/>
                <a:gd name="connsiteY816" fmla="*/ 306994 h 306993"/>
                <a:gd name="connsiteX817" fmla="*/ 1051182 w 1318869"/>
                <a:gd name="connsiteY817" fmla="*/ 306994 h 306993"/>
                <a:gd name="connsiteX818" fmla="*/ 1052468 w 1318869"/>
                <a:gd name="connsiteY818" fmla="*/ 306994 h 306993"/>
                <a:gd name="connsiteX819" fmla="*/ 1053754 w 1318869"/>
                <a:gd name="connsiteY819" fmla="*/ 306994 h 306993"/>
                <a:gd name="connsiteX820" fmla="*/ 1055043 w 1318869"/>
                <a:gd name="connsiteY820" fmla="*/ 306994 h 306993"/>
                <a:gd name="connsiteX821" fmla="*/ 1056329 w 1318869"/>
                <a:gd name="connsiteY821" fmla="*/ 306994 h 306993"/>
                <a:gd name="connsiteX822" fmla="*/ 1057619 w 1318869"/>
                <a:gd name="connsiteY822" fmla="*/ 306994 h 306993"/>
                <a:gd name="connsiteX823" fmla="*/ 1058905 w 1318869"/>
                <a:gd name="connsiteY823" fmla="*/ 306994 h 306993"/>
                <a:gd name="connsiteX824" fmla="*/ 1060194 w 1318869"/>
                <a:gd name="connsiteY824" fmla="*/ 306994 h 306993"/>
                <a:gd name="connsiteX825" fmla="*/ 1061480 w 1318869"/>
                <a:gd name="connsiteY825" fmla="*/ 306994 h 306993"/>
                <a:gd name="connsiteX826" fmla="*/ 1062766 w 1318869"/>
                <a:gd name="connsiteY826" fmla="*/ 306994 h 306993"/>
                <a:gd name="connsiteX827" fmla="*/ 1064056 w 1318869"/>
                <a:gd name="connsiteY827" fmla="*/ 306057 h 306993"/>
                <a:gd name="connsiteX828" fmla="*/ 1065341 w 1318869"/>
                <a:gd name="connsiteY828" fmla="*/ 306994 h 306993"/>
                <a:gd name="connsiteX829" fmla="*/ 1066631 w 1318869"/>
                <a:gd name="connsiteY829" fmla="*/ 306994 h 306993"/>
                <a:gd name="connsiteX830" fmla="*/ 1067917 w 1318869"/>
                <a:gd name="connsiteY830" fmla="*/ 306994 h 306993"/>
                <a:gd name="connsiteX831" fmla="*/ 1069207 w 1318869"/>
                <a:gd name="connsiteY831" fmla="*/ 306994 h 306993"/>
                <a:gd name="connsiteX832" fmla="*/ 1070492 w 1318869"/>
                <a:gd name="connsiteY832" fmla="*/ 306994 h 306993"/>
                <a:gd name="connsiteX833" fmla="*/ 1071778 w 1318869"/>
                <a:gd name="connsiteY833" fmla="*/ 306994 h 306993"/>
                <a:gd name="connsiteX834" fmla="*/ 1073068 w 1318869"/>
                <a:gd name="connsiteY834" fmla="*/ 306994 h 306993"/>
                <a:gd name="connsiteX835" fmla="*/ 1074353 w 1318869"/>
                <a:gd name="connsiteY835" fmla="*/ 306994 h 306993"/>
                <a:gd name="connsiteX836" fmla="*/ 1075643 w 1318869"/>
                <a:gd name="connsiteY836" fmla="*/ 306994 h 306993"/>
                <a:gd name="connsiteX837" fmla="*/ 1076929 w 1318869"/>
                <a:gd name="connsiteY837" fmla="*/ 306057 h 306993"/>
                <a:gd name="connsiteX838" fmla="*/ 1078219 w 1318869"/>
                <a:gd name="connsiteY838" fmla="*/ 306994 h 306993"/>
                <a:gd name="connsiteX839" fmla="*/ 1079505 w 1318869"/>
                <a:gd name="connsiteY839" fmla="*/ 306994 h 306993"/>
                <a:gd name="connsiteX840" fmla="*/ 1080790 w 1318869"/>
                <a:gd name="connsiteY840" fmla="*/ 306994 h 306993"/>
                <a:gd name="connsiteX841" fmla="*/ 1082080 w 1318869"/>
                <a:gd name="connsiteY841" fmla="*/ 306994 h 306993"/>
                <a:gd name="connsiteX842" fmla="*/ 1083366 w 1318869"/>
                <a:gd name="connsiteY842" fmla="*/ 306994 h 306993"/>
                <a:gd name="connsiteX843" fmla="*/ 1084656 w 1318869"/>
                <a:gd name="connsiteY843" fmla="*/ 306994 h 306993"/>
                <a:gd name="connsiteX844" fmla="*/ 1085941 w 1318869"/>
                <a:gd name="connsiteY844" fmla="*/ 306994 h 306993"/>
                <a:gd name="connsiteX845" fmla="*/ 1087231 w 1318869"/>
                <a:gd name="connsiteY845" fmla="*/ 306994 h 306993"/>
                <a:gd name="connsiteX846" fmla="*/ 1088517 w 1318869"/>
                <a:gd name="connsiteY846" fmla="*/ 306994 h 306993"/>
                <a:gd name="connsiteX847" fmla="*/ 1089802 w 1318869"/>
                <a:gd name="connsiteY847" fmla="*/ 306994 h 306993"/>
                <a:gd name="connsiteX848" fmla="*/ 1091092 w 1318869"/>
                <a:gd name="connsiteY848" fmla="*/ 306994 h 306993"/>
                <a:gd name="connsiteX849" fmla="*/ 1092378 w 1318869"/>
                <a:gd name="connsiteY849" fmla="*/ 306994 h 306993"/>
                <a:gd name="connsiteX850" fmla="*/ 1093668 w 1318869"/>
                <a:gd name="connsiteY850" fmla="*/ 306994 h 306993"/>
                <a:gd name="connsiteX851" fmla="*/ 1094953 w 1318869"/>
                <a:gd name="connsiteY851" fmla="*/ 306994 h 306993"/>
                <a:gd name="connsiteX852" fmla="*/ 1096243 w 1318869"/>
                <a:gd name="connsiteY852" fmla="*/ 306994 h 306993"/>
                <a:gd name="connsiteX853" fmla="*/ 1097529 w 1318869"/>
                <a:gd name="connsiteY853" fmla="*/ 306994 h 306993"/>
                <a:gd name="connsiteX854" fmla="*/ 1098815 w 1318869"/>
                <a:gd name="connsiteY854" fmla="*/ 306994 h 306993"/>
                <a:gd name="connsiteX855" fmla="*/ 1100104 w 1318869"/>
                <a:gd name="connsiteY855" fmla="*/ 306994 h 306993"/>
                <a:gd name="connsiteX856" fmla="*/ 1101390 w 1318869"/>
                <a:gd name="connsiteY856" fmla="*/ 306994 h 306993"/>
                <a:gd name="connsiteX857" fmla="*/ 1102680 w 1318869"/>
                <a:gd name="connsiteY857" fmla="*/ 306994 h 306993"/>
                <a:gd name="connsiteX858" fmla="*/ 1103966 w 1318869"/>
                <a:gd name="connsiteY858" fmla="*/ 306994 h 306993"/>
                <a:gd name="connsiteX859" fmla="*/ 1105255 w 1318869"/>
                <a:gd name="connsiteY859" fmla="*/ 306994 h 306993"/>
                <a:gd name="connsiteX860" fmla="*/ 1106541 w 1318869"/>
                <a:gd name="connsiteY860" fmla="*/ 306994 h 306993"/>
                <a:gd name="connsiteX861" fmla="*/ 1107827 w 1318869"/>
                <a:gd name="connsiteY861" fmla="*/ 306994 h 306993"/>
                <a:gd name="connsiteX862" fmla="*/ 1109117 w 1318869"/>
                <a:gd name="connsiteY862" fmla="*/ 306994 h 306993"/>
                <a:gd name="connsiteX863" fmla="*/ 1110402 w 1318869"/>
                <a:gd name="connsiteY863" fmla="*/ 306994 h 306993"/>
                <a:gd name="connsiteX864" fmla="*/ 1111692 w 1318869"/>
                <a:gd name="connsiteY864" fmla="*/ 306994 h 306993"/>
                <a:gd name="connsiteX865" fmla="*/ 1112978 w 1318869"/>
                <a:gd name="connsiteY865" fmla="*/ 306994 h 306993"/>
                <a:gd name="connsiteX866" fmla="*/ 1114268 w 1318869"/>
                <a:gd name="connsiteY866" fmla="*/ 306994 h 306993"/>
                <a:gd name="connsiteX867" fmla="*/ 1115553 w 1318869"/>
                <a:gd name="connsiteY867" fmla="*/ 306994 h 306993"/>
                <a:gd name="connsiteX868" fmla="*/ 1116839 w 1318869"/>
                <a:gd name="connsiteY868" fmla="*/ 306994 h 306993"/>
                <a:gd name="connsiteX869" fmla="*/ 1118129 w 1318869"/>
                <a:gd name="connsiteY869" fmla="*/ 306994 h 306993"/>
                <a:gd name="connsiteX870" fmla="*/ 1119414 w 1318869"/>
                <a:gd name="connsiteY870" fmla="*/ 306994 h 306993"/>
                <a:gd name="connsiteX871" fmla="*/ 1120704 w 1318869"/>
                <a:gd name="connsiteY871" fmla="*/ 306994 h 306993"/>
                <a:gd name="connsiteX872" fmla="*/ 1121990 w 1318869"/>
                <a:gd name="connsiteY872" fmla="*/ 306994 h 306993"/>
                <a:gd name="connsiteX873" fmla="*/ 1123280 w 1318869"/>
                <a:gd name="connsiteY873" fmla="*/ 306994 h 306993"/>
                <a:gd name="connsiteX874" fmla="*/ 1124565 w 1318869"/>
                <a:gd name="connsiteY874" fmla="*/ 306994 h 306993"/>
                <a:gd name="connsiteX875" fmla="*/ 1125851 w 1318869"/>
                <a:gd name="connsiteY875" fmla="*/ 306994 h 306993"/>
                <a:gd name="connsiteX876" fmla="*/ 1127141 w 1318869"/>
                <a:gd name="connsiteY876" fmla="*/ 306994 h 306993"/>
                <a:gd name="connsiteX877" fmla="*/ 1128427 w 1318869"/>
                <a:gd name="connsiteY877" fmla="*/ 306994 h 306993"/>
                <a:gd name="connsiteX878" fmla="*/ 1129717 w 1318869"/>
                <a:gd name="connsiteY878" fmla="*/ 306994 h 306993"/>
                <a:gd name="connsiteX879" fmla="*/ 1131002 w 1318869"/>
                <a:gd name="connsiteY879" fmla="*/ 306994 h 306993"/>
                <a:gd name="connsiteX880" fmla="*/ 1132292 w 1318869"/>
                <a:gd name="connsiteY880" fmla="*/ 306994 h 306993"/>
                <a:gd name="connsiteX881" fmla="*/ 1133578 w 1318869"/>
                <a:gd name="connsiteY881" fmla="*/ 306994 h 306993"/>
                <a:gd name="connsiteX882" fmla="*/ 1134863 w 1318869"/>
                <a:gd name="connsiteY882" fmla="*/ 306994 h 306993"/>
                <a:gd name="connsiteX883" fmla="*/ 1136153 w 1318869"/>
                <a:gd name="connsiteY883" fmla="*/ 306994 h 306993"/>
                <a:gd name="connsiteX884" fmla="*/ 1137439 w 1318869"/>
                <a:gd name="connsiteY884" fmla="*/ 306994 h 306993"/>
                <a:gd name="connsiteX885" fmla="*/ 1138729 w 1318869"/>
                <a:gd name="connsiteY885" fmla="*/ 306994 h 306993"/>
                <a:gd name="connsiteX886" fmla="*/ 1140014 w 1318869"/>
                <a:gd name="connsiteY886" fmla="*/ 306994 h 306993"/>
                <a:gd name="connsiteX887" fmla="*/ 1141304 w 1318869"/>
                <a:gd name="connsiteY887" fmla="*/ 306994 h 306993"/>
                <a:gd name="connsiteX888" fmla="*/ 1142590 w 1318869"/>
                <a:gd name="connsiteY888" fmla="*/ 306994 h 306993"/>
                <a:gd name="connsiteX889" fmla="*/ 1143876 w 1318869"/>
                <a:gd name="connsiteY889" fmla="*/ 306994 h 306993"/>
                <a:gd name="connsiteX890" fmla="*/ 1145165 w 1318869"/>
                <a:gd name="connsiteY890" fmla="*/ 306994 h 306993"/>
                <a:gd name="connsiteX891" fmla="*/ 1146451 w 1318869"/>
                <a:gd name="connsiteY891" fmla="*/ 306994 h 306993"/>
                <a:gd name="connsiteX892" fmla="*/ 1147741 w 1318869"/>
                <a:gd name="connsiteY892" fmla="*/ 306994 h 306993"/>
                <a:gd name="connsiteX893" fmla="*/ 1149027 w 1318869"/>
                <a:gd name="connsiteY893" fmla="*/ 306994 h 306993"/>
                <a:gd name="connsiteX894" fmla="*/ 1150316 w 1318869"/>
                <a:gd name="connsiteY894" fmla="*/ 306994 h 306993"/>
                <a:gd name="connsiteX895" fmla="*/ 1151602 w 1318869"/>
                <a:gd name="connsiteY895" fmla="*/ 306994 h 306993"/>
                <a:gd name="connsiteX896" fmla="*/ 1152888 w 1318869"/>
                <a:gd name="connsiteY896" fmla="*/ 306994 h 306993"/>
                <a:gd name="connsiteX897" fmla="*/ 1154178 w 1318869"/>
                <a:gd name="connsiteY897" fmla="*/ 306994 h 306993"/>
                <a:gd name="connsiteX898" fmla="*/ 1155463 w 1318869"/>
                <a:gd name="connsiteY898" fmla="*/ 306994 h 306993"/>
                <a:gd name="connsiteX899" fmla="*/ 1156753 w 1318869"/>
                <a:gd name="connsiteY899" fmla="*/ 306994 h 306993"/>
                <a:gd name="connsiteX900" fmla="*/ 1158039 w 1318869"/>
                <a:gd name="connsiteY900" fmla="*/ 306994 h 306993"/>
                <a:gd name="connsiteX901" fmla="*/ 1159329 w 1318869"/>
                <a:gd name="connsiteY901" fmla="*/ 306994 h 306993"/>
                <a:gd name="connsiteX902" fmla="*/ 1160614 w 1318869"/>
                <a:gd name="connsiteY902" fmla="*/ 306994 h 306993"/>
                <a:gd name="connsiteX903" fmla="*/ 1161900 w 1318869"/>
                <a:gd name="connsiteY903" fmla="*/ 306994 h 306993"/>
                <a:gd name="connsiteX904" fmla="*/ 1163190 w 1318869"/>
                <a:gd name="connsiteY904" fmla="*/ 306994 h 306993"/>
                <a:gd name="connsiteX905" fmla="*/ 1164475 w 1318869"/>
                <a:gd name="connsiteY905" fmla="*/ 306994 h 306993"/>
                <a:gd name="connsiteX906" fmla="*/ 1165765 w 1318869"/>
                <a:gd name="connsiteY906" fmla="*/ 306994 h 306993"/>
                <a:gd name="connsiteX907" fmla="*/ 1167051 w 1318869"/>
                <a:gd name="connsiteY907" fmla="*/ 306994 h 306993"/>
                <a:gd name="connsiteX908" fmla="*/ 1168341 w 1318869"/>
                <a:gd name="connsiteY908" fmla="*/ 306994 h 306993"/>
                <a:gd name="connsiteX909" fmla="*/ 1169626 w 1318869"/>
                <a:gd name="connsiteY909" fmla="*/ 306994 h 306993"/>
                <a:gd name="connsiteX910" fmla="*/ 1170912 w 1318869"/>
                <a:gd name="connsiteY910" fmla="*/ 306994 h 306993"/>
                <a:gd name="connsiteX911" fmla="*/ 1172202 w 1318869"/>
                <a:gd name="connsiteY911" fmla="*/ 306994 h 306993"/>
                <a:gd name="connsiteX912" fmla="*/ 1173488 w 1318869"/>
                <a:gd name="connsiteY912" fmla="*/ 306994 h 306993"/>
                <a:gd name="connsiteX913" fmla="*/ 1174777 w 1318869"/>
                <a:gd name="connsiteY913" fmla="*/ 306994 h 306993"/>
                <a:gd name="connsiteX914" fmla="*/ 1176063 w 1318869"/>
                <a:gd name="connsiteY914" fmla="*/ 306994 h 306993"/>
                <a:gd name="connsiteX915" fmla="*/ 1177353 w 1318869"/>
                <a:gd name="connsiteY915" fmla="*/ 306994 h 306993"/>
                <a:gd name="connsiteX916" fmla="*/ 1178639 w 1318869"/>
                <a:gd name="connsiteY916" fmla="*/ 306994 h 306993"/>
                <a:gd name="connsiteX917" fmla="*/ 1179928 w 1318869"/>
                <a:gd name="connsiteY917" fmla="*/ 306994 h 306993"/>
                <a:gd name="connsiteX918" fmla="*/ 1181214 w 1318869"/>
                <a:gd name="connsiteY918" fmla="*/ 306994 h 306993"/>
                <a:gd name="connsiteX919" fmla="*/ 1182500 w 1318869"/>
                <a:gd name="connsiteY919" fmla="*/ 306994 h 306993"/>
                <a:gd name="connsiteX920" fmla="*/ 1183790 w 1318869"/>
                <a:gd name="connsiteY920" fmla="*/ 306994 h 306993"/>
                <a:gd name="connsiteX921" fmla="*/ 1185075 w 1318869"/>
                <a:gd name="connsiteY921" fmla="*/ 306994 h 306993"/>
                <a:gd name="connsiteX922" fmla="*/ 1186365 w 1318869"/>
                <a:gd name="connsiteY922" fmla="*/ 306994 h 306993"/>
                <a:gd name="connsiteX923" fmla="*/ 1187651 w 1318869"/>
                <a:gd name="connsiteY923" fmla="*/ 306994 h 306993"/>
                <a:gd name="connsiteX924" fmla="*/ 1188941 w 1318869"/>
                <a:gd name="connsiteY924" fmla="*/ 306994 h 306993"/>
                <a:gd name="connsiteX925" fmla="*/ 1190226 w 1318869"/>
                <a:gd name="connsiteY925" fmla="*/ 306994 h 306993"/>
                <a:gd name="connsiteX926" fmla="*/ 1191512 w 1318869"/>
                <a:gd name="connsiteY926" fmla="*/ 306994 h 306993"/>
                <a:gd name="connsiteX927" fmla="*/ 1192802 w 1318869"/>
                <a:gd name="connsiteY927" fmla="*/ 306994 h 306993"/>
                <a:gd name="connsiteX928" fmla="*/ 1194088 w 1318869"/>
                <a:gd name="connsiteY928" fmla="*/ 306994 h 306993"/>
                <a:gd name="connsiteX929" fmla="*/ 1195377 w 1318869"/>
                <a:gd name="connsiteY929" fmla="*/ 306994 h 306993"/>
                <a:gd name="connsiteX930" fmla="*/ 1196663 w 1318869"/>
                <a:gd name="connsiteY930" fmla="*/ 306994 h 306993"/>
                <a:gd name="connsiteX931" fmla="*/ 1197953 w 1318869"/>
                <a:gd name="connsiteY931" fmla="*/ 306994 h 306993"/>
                <a:gd name="connsiteX932" fmla="*/ 1199239 w 1318869"/>
                <a:gd name="connsiteY932" fmla="*/ 306994 h 306993"/>
                <a:gd name="connsiteX933" fmla="*/ 1200524 w 1318869"/>
                <a:gd name="connsiteY933" fmla="*/ 306994 h 306993"/>
                <a:gd name="connsiteX934" fmla="*/ 1201814 w 1318869"/>
                <a:gd name="connsiteY934" fmla="*/ 306994 h 306993"/>
                <a:gd name="connsiteX935" fmla="*/ 1203100 w 1318869"/>
                <a:gd name="connsiteY935" fmla="*/ 306994 h 306993"/>
                <a:gd name="connsiteX936" fmla="*/ 1204390 w 1318869"/>
                <a:gd name="connsiteY936" fmla="*/ 306994 h 306993"/>
                <a:gd name="connsiteX937" fmla="*/ 1205675 w 1318869"/>
                <a:gd name="connsiteY937" fmla="*/ 306994 h 306993"/>
                <a:gd name="connsiteX938" fmla="*/ 1206965 w 1318869"/>
                <a:gd name="connsiteY938" fmla="*/ 306994 h 306993"/>
                <a:gd name="connsiteX939" fmla="*/ 1208251 w 1318869"/>
                <a:gd name="connsiteY939" fmla="*/ 306994 h 306993"/>
                <a:gd name="connsiteX940" fmla="*/ 1209536 w 1318869"/>
                <a:gd name="connsiteY940" fmla="*/ 306994 h 306993"/>
                <a:gd name="connsiteX941" fmla="*/ 1210826 w 1318869"/>
                <a:gd name="connsiteY941" fmla="*/ 306994 h 306993"/>
                <a:gd name="connsiteX942" fmla="*/ 1212112 w 1318869"/>
                <a:gd name="connsiteY942" fmla="*/ 306994 h 306993"/>
                <a:gd name="connsiteX943" fmla="*/ 1213402 w 1318869"/>
                <a:gd name="connsiteY943" fmla="*/ 306994 h 306993"/>
                <a:gd name="connsiteX944" fmla="*/ 1214687 w 1318869"/>
                <a:gd name="connsiteY944" fmla="*/ 306994 h 306993"/>
                <a:gd name="connsiteX945" fmla="*/ 1215977 w 1318869"/>
                <a:gd name="connsiteY945" fmla="*/ 306994 h 306993"/>
                <a:gd name="connsiteX946" fmla="*/ 1217263 w 1318869"/>
                <a:gd name="connsiteY946" fmla="*/ 306994 h 306993"/>
                <a:gd name="connsiteX947" fmla="*/ 1218553 w 1318869"/>
                <a:gd name="connsiteY947" fmla="*/ 306994 h 306993"/>
                <a:gd name="connsiteX948" fmla="*/ 1219838 w 1318869"/>
                <a:gd name="connsiteY948" fmla="*/ 306994 h 306993"/>
                <a:gd name="connsiteX949" fmla="*/ 1221124 w 1318869"/>
                <a:gd name="connsiteY949" fmla="*/ 306994 h 306993"/>
                <a:gd name="connsiteX950" fmla="*/ 1222414 w 1318869"/>
                <a:gd name="connsiteY950" fmla="*/ 306994 h 306993"/>
                <a:gd name="connsiteX951" fmla="*/ 1223700 w 1318869"/>
                <a:gd name="connsiteY951" fmla="*/ 306994 h 306993"/>
                <a:gd name="connsiteX952" fmla="*/ 1224989 w 1318869"/>
                <a:gd name="connsiteY952" fmla="*/ 306994 h 306993"/>
                <a:gd name="connsiteX953" fmla="*/ 1226275 w 1318869"/>
                <a:gd name="connsiteY953" fmla="*/ 306994 h 306993"/>
                <a:gd name="connsiteX954" fmla="*/ 1227565 w 1318869"/>
                <a:gd name="connsiteY954" fmla="*/ 306994 h 306993"/>
                <a:gd name="connsiteX955" fmla="*/ 1228851 w 1318869"/>
                <a:gd name="connsiteY955" fmla="*/ 306994 h 306993"/>
                <a:gd name="connsiteX956" fmla="*/ 1230136 w 1318869"/>
                <a:gd name="connsiteY956" fmla="*/ 306994 h 306993"/>
                <a:gd name="connsiteX957" fmla="*/ 1231426 w 1318869"/>
                <a:gd name="connsiteY957" fmla="*/ 306994 h 306993"/>
                <a:gd name="connsiteX958" fmla="*/ 1232712 w 1318869"/>
                <a:gd name="connsiteY958" fmla="*/ 306994 h 306993"/>
                <a:gd name="connsiteX959" fmla="*/ 1234002 w 1318869"/>
                <a:gd name="connsiteY959" fmla="*/ 306994 h 306993"/>
                <a:gd name="connsiteX960" fmla="*/ 1235287 w 1318869"/>
                <a:gd name="connsiteY960" fmla="*/ 306994 h 306993"/>
                <a:gd name="connsiteX961" fmla="*/ 1236577 w 1318869"/>
                <a:gd name="connsiteY961" fmla="*/ 306994 h 306993"/>
                <a:gd name="connsiteX962" fmla="*/ 1237863 w 1318869"/>
                <a:gd name="connsiteY962" fmla="*/ 306994 h 306993"/>
                <a:gd name="connsiteX963" fmla="*/ 1239149 w 1318869"/>
                <a:gd name="connsiteY963" fmla="*/ 306994 h 306993"/>
                <a:gd name="connsiteX964" fmla="*/ 1240438 w 1318869"/>
                <a:gd name="connsiteY964" fmla="*/ 306994 h 306993"/>
                <a:gd name="connsiteX965" fmla="*/ 1241724 w 1318869"/>
                <a:gd name="connsiteY965" fmla="*/ 306994 h 306993"/>
                <a:gd name="connsiteX966" fmla="*/ 1243014 w 1318869"/>
                <a:gd name="connsiteY966" fmla="*/ 306994 h 306993"/>
                <a:gd name="connsiteX967" fmla="*/ 1244300 w 1318869"/>
                <a:gd name="connsiteY967" fmla="*/ 306994 h 306993"/>
                <a:gd name="connsiteX968" fmla="*/ 1245589 w 1318869"/>
                <a:gd name="connsiteY968" fmla="*/ 306994 h 306993"/>
                <a:gd name="connsiteX969" fmla="*/ 1246875 w 1318869"/>
                <a:gd name="connsiteY969" fmla="*/ 306994 h 306993"/>
                <a:gd name="connsiteX970" fmla="*/ 1248161 w 1318869"/>
                <a:gd name="connsiteY970" fmla="*/ 306994 h 306993"/>
                <a:gd name="connsiteX971" fmla="*/ 1249451 w 1318869"/>
                <a:gd name="connsiteY971" fmla="*/ 306994 h 306993"/>
                <a:gd name="connsiteX972" fmla="*/ 1250736 w 1318869"/>
                <a:gd name="connsiteY972" fmla="*/ 306994 h 306993"/>
                <a:gd name="connsiteX973" fmla="*/ 1252026 w 1318869"/>
                <a:gd name="connsiteY973" fmla="*/ 306994 h 306993"/>
                <a:gd name="connsiteX974" fmla="*/ 1253312 w 1318869"/>
                <a:gd name="connsiteY974" fmla="*/ 306994 h 306993"/>
                <a:gd name="connsiteX975" fmla="*/ 1254602 w 1318869"/>
                <a:gd name="connsiteY975" fmla="*/ 306994 h 306993"/>
                <a:gd name="connsiteX976" fmla="*/ 1255887 w 1318869"/>
                <a:gd name="connsiteY976" fmla="*/ 306994 h 306993"/>
                <a:gd name="connsiteX977" fmla="*/ 1257173 w 1318869"/>
                <a:gd name="connsiteY977" fmla="*/ 306994 h 306993"/>
                <a:gd name="connsiteX978" fmla="*/ 1258463 w 1318869"/>
                <a:gd name="connsiteY978" fmla="*/ 306994 h 306993"/>
                <a:gd name="connsiteX979" fmla="*/ 1259748 w 1318869"/>
                <a:gd name="connsiteY979" fmla="*/ 306994 h 306993"/>
                <a:gd name="connsiteX980" fmla="*/ 1261038 w 1318869"/>
                <a:gd name="connsiteY980" fmla="*/ 306994 h 306993"/>
                <a:gd name="connsiteX981" fmla="*/ 1262324 w 1318869"/>
                <a:gd name="connsiteY981" fmla="*/ 306994 h 306993"/>
                <a:gd name="connsiteX982" fmla="*/ 1263614 w 1318869"/>
                <a:gd name="connsiteY982" fmla="*/ 306994 h 306993"/>
                <a:gd name="connsiteX983" fmla="*/ 1264899 w 1318869"/>
                <a:gd name="connsiteY983" fmla="*/ 306994 h 306993"/>
                <a:gd name="connsiteX984" fmla="*/ 1266185 w 1318869"/>
                <a:gd name="connsiteY984" fmla="*/ 306994 h 306993"/>
                <a:gd name="connsiteX985" fmla="*/ 1267475 w 1318869"/>
                <a:gd name="connsiteY985" fmla="*/ 306994 h 306993"/>
                <a:gd name="connsiteX986" fmla="*/ 1268761 w 1318869"/>
                <a:gd name="connsiteY986" fmla="*/ 306994 h 306993"/>
                <a:gd name="connsiteX987" fmla="*/ 1270050 w 1318869"/>
                <a:gd name="connsiteY987" fmla="*/ 306994 h 306993"/>
                <a:gd name="connsiteX988" fmla="*/ 1271336 w 1318869"/>
                <a:gd name="connsiteY988" fmla="*/ 306994 h 306993"/>
                <a:gd name="connsiteX989" fmla="*/ 1272626 w 1318869"/>
                <a:gd name="connsiteY989" fmla="*/ 306994 h 306993"/>
                <a:gd name="connsiteX990" fmla="*/ 1273912 w 1318869"/>
                <a:gd name="connsiteY990" fmla="*/ 306994 h 306993"/>
                <a:gd name="connsiteX991" fmla="*/ 1275197 w 1318869"/>
                <a:gd name="connsiteY991" fmla="*/ 306994 h 306993"/>
                <a:gd name="connsiteX992" fmla="*/ 1276487 w 1318869"/>
                <a:gd name="connsiteY992" fmla="*/ 306994 h 306993"/>
                <a:gd name="connsiteX993" fmla="*/ 1277773 w 1318869"/>
                <a:gd name="connsiteY993" fmla="*/ 306994 h 306993"/>
                <a:gd name="connsiteX994" fmla="*/ 1279063 w 1318869"/>
                <a:gd name="connsiteY994" fmla="*/ 306994 h 306993"/>
                <a:gd name="connsiteX995" fmla="*/ 1280348 w 1318869"/>
                <a:gd name="connsiteY995" fmla="*/ 306994 h 306993"/>
                <a:gd name="connsiteX996" fmla="*/ 1281638 w 1318869"/>
                <a:gd name="connsiteY996" fmla="*/ 306994 h 306993"/>
                <a:gd name="connsiteX997" fmla="*/ 1282924 w 1318869"/>
                <a:gd name="connsiteY997" fmla="*/ 306994 h 306993"/>
                <a:gd name="connsiteX998" fmla="*/ 1284210 w 1318869"/>
                <a:gd name="connsiteY998" fmla="*/ 306994 h 306993"/>
                <a:gd name="connsiteX999" fmla="*/ 1285499 w 1318869"/>
                <a:gd name="connsiteY999" fmla="*/ 306994 h 306993"/>
                <a:gd name="connsiteX1000" fmla="*/ 1286785 w 1318869"/>
                <a:gd name="connsiteY1000" fmla="*/ 304184 h 306993"/>
                <a:gd name="connsiteX1001" fmla="*/ 1288075 w 1318869"/>
                <a:gd name="connsiteY1001" fmla="*/ 306994 h 306993"/>
                <a:gd name="connsiteX1002" fmla="*/ 1289361 w 1318869"/>
                <a:gd name="connsiteY1002" fmla="*/ 306994 h 306993"/>
                <a:gd name="connsiteX1003" fmla="*/ 1290650 w 1318869"/>
                <a:gd name="connsiteY1003" fmla="*/ 306994 h 306993"/>
                <a:gd name="connsiteX1004" fmla="*/ 1291936 w 1318869"/>
                <a:gd name="connsiteY1004" fmla="*/ 306994 h 306993"/>
                <a:gd name="connsiteX1005" fmla="*/ 1293222 w 1318869"/>
                <a:gd name="connsiteY1005" fmla="*/ 306994 h 306993"/>
                <a:gd name="connsiteX1006" fmla="*/ 1294512 w 1318869"/>
                <a:gd name="connsiteY1006" fmla="*/ 306994 h 306993"/>
                <a:gd name="connsiteX1007" fmla="*/ 1295797 w 1318869"/>
                <a:gd name="connsiteY1007" fmla="*/ 306994 h 306993"/>
                <a:gd name="connsiteX1008" fmla="*/ 1297087 w 1318869"/>
                <a:gd name="connsiteY1008" fmla="*/ 306994 h 306993"/>
                <a:gd name="connsiteX1009" fmla="*/ 1298373 w 1318869"/>
                <a:gd name="connsiteY1009" fmla="*/ 306057 h 306993"/>
                <a:gd name="connsiteX1010" fmla="*/ 1299663 w 1318869"/>
                <a:gd name="connsiteY1010" fmla="*/ 306994 h 306993"/>
                <a:gd name="connsiteX1011" fmla="*/ 1300948 w 1318869"/>
                <a:gd name="connsiteY1011" fmla="*/ 306994 h 306993"/>
                <a:gd name="connsiteX1012" fmla="*/ 1302234 w 1318869"/>
                <a:gd name="connsiteY1012" fmla="*/ 306994 h 306993"/>
                <a:gd name="connsiteX1013" fmla="*/ 1303524 w 1318869"/>
                <a:gd name="connsiteY1013" fmla="*/ 306994 h 306993"/>
                <a:gd name="connsiteX1014" fmla="*/ 1304809 w 1318869"/>
                <a:gd name="connsiteY1014" fmla="*/ 306994 h 306993"/>
                <a:gd name="connsiteX1015" fmla="*/ 1306099 w 1318869"/>
                <a:gd name="connsiteY1015" fmla="*/ 306994 h 306993"/>
                <a:gd name="connsiteX1016" fmla="*/ 1307385 w 1318869"/>
                <a:gd name="connsiteY1016" fmla="*/ 306994 h 306993"/>
                <a:gd name="connsiteX1017" fmla="*/ 1308675 w 1318869"/>
                <a:gd name="connsiteY1017" fmla="*/ 306994 h 306993"/>
                <a:gd name="connsiteX1018" fmla="*/ 1309960 w 1318869"/>
                <a:gd name="connsiteY1018" fmla="*/ 306994 h 306993"/>
                <a:gd name="connsiteX1019" fmla="*/ 1311246 w 1318869"/>
                <a:gd name="connsiteY1019" fmla="*/ 306994 h 306993"/>
                <a:gd name="connsiteX1020" fmla="*/ 1312536 w 1318869"/>
                <a:gd name="connsiteY1020" fmla="*/ 306994 h 306993"/>
                <a:gd name="connsiteX1021" fmla="*/ 1313822 w 1318869"/>
                <a:gd name="connsiteY1021" fmla="*/ 306994 h 306993"/>
                <a:gd name="connsiteX1022" fmla="*/ 1315111 w 1318869"/>
                <a:gd name="connsiteY1022" fmla="*/ 306994 h 306993"/>
                <a:gd name="connsiteX1023" fmla="*/ 1316397 w 1318869"/>
                <a:gd name="connsiteY1023" fmla="*/ 306994 h 306993"/>
                <a:gd name="connsiteX1024" fmla="*/ 1317687 w 1318869"/>
                <a:gd name="connsiteY1024" fmla="*/ 306994 h 306993"/>
                <a:gd name="connsiteX1025" fmla="*/ 1318870 w 1318869"/>
                <a:gd name="connsiteY1025" fmla="*/ 306994 h 30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306993">
                  <a:moveTo>
                    <a:pt x="0" y="306994"/>
                  </a:moveTo>
                  <a:lnTo>
                    <a:pt x="608" y="306994"/>
                  </a:lnTo>
                  <a:lnTo>
                    <a:pt x="1898" y="306994"/>
                  </a:lnTo>
                  <a:lnTo>
                    <a:pt x="3183" y="306994"/>
                  </a:lnTo>
                  <a:lnTo>
                    <a:pt x="4469" y="306994"/>
                  </a:lnTo>
                  <a:lnTo>
                    <a:pt x="5759" y="306994"/>
                  </a:lnTo>
                  <a:lnTo>
                    <a:pt x="7045" y="306994"/>
                  </a:lnTo>
                  <a:lnTo>
                    <a:pt x="8334" y="306994"/>
                  </a:lnTo>
                  <a:lnTo>
                    <a:pt x="9620" y="306994"/>
                  </a:lnTo>
                  <a:lnTo>
                    <a:pt x="10910" y="306994"/>
                  </a:lnTo>
                  <a:lnTo>
                    <a:pt x="12196" y="306994"/>
                  </a:lnTo>
                  <a:lnTo>
                    <a:pt x="13481" y="306994"/>
                  </a:lnTo>
                  <a:lnTo>
                    <a:pt x="14771" y="306994"/>
                  </a:lnTo>
                  <a:lnTo>
                    <a:pt x="16057" y="306994"/>
                  </a:lnTo>
                  <a:lnTo>
                    <a:pt x="17347" y="305121"/>
                  </a:lnTo>
                  <a:lnTo>
                    <a:pt x="18632" y="306994"/>
                  </a:lnTo>
                  <a:lnTo>
                    <a:pt x="19922" y="306994"/>
                  </a:lnTo>
                  <a:lnTo>
                    <a:pt x="21208" y="306057"/>
                  </a:lnTo>
                  <a:lnTo>
                    <a:pt x="22494" y="306994"/>
                  </a:lnTo>
                  <a:lnTo>
                    <a:pt x="23783" y="306994"/>
                  </a:lnTo>
                  <a:lnTo>
                    <a:pt x="25069" y="306994"/>
                  </a:lnTo>
                  <a:lnTo>
                    <a:pt x="26359" y="306994"/>
                  </a:lnTo>
                  <a:lnTo>
                    <a:pt x="27645" y="306057"/>
                  </a:lnTo>
                  <a:lnTo>
                    <a:pt x="28934" y="305121"/>
                  </a:lnTo>
                  <a:lnTo>
                    <a:pt x="30220" y="306057"/>
                  </a:lnTo>
                  <a:lnTo>
                    <a:pt x="31506" y="306994"/>
                  </a:lnTo>
                  <a:lnTo>
                    <a:pt x="32796" y="306994"/>
                  </a:lnTo>
                  <a:lnTo>
                    <a:pt x="34081" y="306994"/>
                  </a:lnTo>
                  <a:lnTo>
                    <a:pt x="35371" y="306994"/>
                  </a:lnTo>
                  <a:lnTo>
                    <a:pt x="36657" y="305121"/>
                  </a:lnTo>
                  <a:lnTo>
                    <a:pt x="37947" y="306994"/>
                  </a:lnTo>
                  <a:lnTo>
                    <a:pt x="39232" y="306994"/>
                  </a:lnTo>
                  <a:lnTo>
                    <a:pt x="40518" y="306994"/>
                  </a:lnTo>
                  <a:lnTo>
                    <a:pt x="41808" y="306994"/>
                  </a:lnTo>
                  <a:lnTo>
                    <a:pt x="43093" y="306994"/>
                  </a:lnTo>
                  <a:lnTo>
                    <a:pt x="44383" y="306994"/>
                  </a:lnTo>
                  <a:lnTo>
                    <a:pt x="45669" y="306994"/>
                  </a:lnTo>
                  <a:lnTo>
                    <a:pt x="46959" y="306994"/>
                  </a:lnTo>
                  <a:lnTo>
                    <a:pt x="48244" y="306994"/>
                  </a:lnTo>
                  <a:lnTo>
                    <a:pt x="49534" y="302315"/>
                  </a:lnTo>
                  <a:lnTo>
                    <a:pt x="50820" y="306057"/>
                  </a:lnTo>
                  <a:lnTo>
                    <a:pt x="52106" y="306057"/>
                  </a:lnTo>
                  <a:lnTo>
                    <a:pt x="53395" y="306057"/>
                  </a:lnTo>
                  <a:lnTo>
                    <a:pt x="54681" y="306057"/>
                  </a:lnTo>
                  <a:lnTo>
                    <a:pt x="55971" y="306057"/>
                  </a:lnTo>
                  <a:lnTo>
                    <a:pt x="57257" y="304184"/>
                  </a:lnTo>
                  <a:lnTo>
                    <a:pt x="58546" y="305121"/>
                  </a:lnTo>
                  <a:lnTo>
                    <a:pt x="59832" y="305121"/>
                  </a:lnTo>
                  <a:lnTo>
                    <a:pt x="61118" y="306994"/>
                  </a:lnTo>
                  <a:lnTo>
                    <a:pt x="62408" y="306994"/>
                  </a:lnTo>
                  <a:lnTo>
                    <a:pt x="63693" y="305121"/>
                  </a:lnTo>
                  <a:lnTo>
                    <a:pt x="64983" y="306057"/>
                  </a:lnTo>
                  <a:lnTo>
                    <a:pt x="66269" y="305121"/>
                  </a:lnTo>
                  <a:lnTo>
                    <a:pt x="67559" y="306994"/>
                  </a:lnTo>
                  <a:lnTo>
                    <a:pt x="68844" y="305121"/>
                  </a:lnTo>
                  <a:lnTo>
                    <a:pt x="70130" y="306057"/>
                  </a:lnTo>
                  <a:lnTo>
                    <a:pt x="71420" y="305121"/>
                  </a:lnTo>
                  <a:lnTo>
                    <a:pt x="72706" y="303252"/>
                  </a:lnTo>
                  <a:lnTo>
                    <a:pt x="73995" y="306057"/>
                  </a:lnTo>
                  <a:lnTo>
                    <a:pt x="75281" y="301379"/>
                  </a:lnTo>
                  <a:lnTo>
                    <a:pt x="76571" y="300442"/>
                  </a:lnTo>
                  <a:lnTo>
                    <a:pt x="77857" y="304184"/>
                  </a:lnTo>
                  <a:lnTo>
                    <a:pt x="79142" y="301379"/>
                  </a:lnTo>
                  <a:lnTo>
                    <a:pt x="80432" y="306994"/>
                  </a:lnTo>
                  <a:lnTo>
                    <a:pt x="81718" y="304184"/>
                  </a:lnTo>
                  <a:lnTo>
                    <a:pt x="83008" y="303252"/>
                  </a:lnTo>
                  <a:lnTo>
                    <a:pt x="84293" y="306057"/>
                  </a:lnTo>
                  <a:lnTo>
                    <a:pt x="85583" y="306057"/>
                  </a:lnTo>
                  <a:lnTo>
                    <a:pt x="86869" y="306057"/>
                  </a:lnTo>
                  <a:lnTo>
                    <a:pt x="88154" y="306994"/>
                  </a:lnTo>
                  <a:lnTo>
                    <a:pt x="89444" y="306057"/>
                  </a:lnTo>
                  <a:lnTo>
                    <a:pt x="90730" y="305121"/>
                  </a:lnTo>
                  <a:lnTo>
                    <a:pt x="92020" y="301379"/>
                  </a:lnTo>
                  <a:lnTo>
                    <a:pt x="93305" y="306057"/>
                  </a:lnTo>
                  <a:lnTo>
                    <a:pt x="94595" y="306057"/>
                  </a:lnTo>
                  <a:lnTo>
                    <a:pt x="95881" y="306994"/>
                  </a:lnTo>
                  <a:lnTo>
                    <a:pt x="97167" y="306057"/>
                  </a:lnTo>
                  <a:lnTo>
                    <a:pt x="98456" y="306057"/>
                  </a:lnTo>
                  <a:lnTo>
                    <a:pt x="99742" y="305121"/>
                  </a:lnTo>
                  <a:lnTo>
                    <a:pt x="101032" y="304184"/>
                  </a:lnTo>
                  <a:lnTo>
                    <a:pt x="102318" y="303252"/>
                  </a:lnTo>
                  <a:lnTo>
                    <a:pt x="103607" y="305121"/>
                  </a:lnTo>
                  <a:lnTo>
                    <a:pt x="104893" y="306057"/>
                  </a:lnTo>
                  <a:lnTo>
                    <a:pt x="106179" y="304184"/>
                  </a:lnTo>
                  <a:lnTo>
                    <a:pt x="107469" y="305121"/>
                  </a:lnTo>
                  <a:lnTo>
                    <a:pt x="108754" y="305121"/>
                  </a:lnTo>
                  <a:lnTo>
                    <a:pt x="110044" y="306057"/>
                  </a:lnTo>
                  <a:lnTo>
                    <a:pt x="111330" y="306057"/>
                  </a:lnTo>
                  <a:lnTo>
                    <a:pt x="112620" y="301379"/>
                  </a:lnTo>
                  <a:lnTo>
                    <a:pt x="113905" y="303252"/>
                  </a:lnTo>
                  <a:lnTo>
                    <a:pt x="115191" y="306057"/>
                  </a:lnTo>
                  <a:lnTo>
                    <a:pt x="116481" y="306057"/>
                  </a:lnTo>
                  <a:lnTo>
                    <a:pt x="117767" y="304184"/>
                  </a:lnTo>
                  <a:lnTo>
                    <a:pt x="119056" y="294827"/>
                  </a:lnTo>
                  <a:lnTo>
                    <a:pt x="120342" y="302315"/>
                  </a:lnTo>
                  <a:lnTo>
                    <a:pt x="121632" y="305121"/>
                  </a:lnTo>
                  <a:lnTo>
                    <a:pt x="122918" y="306994"/>
                  </a:lnTo>
                  <a:lnTo>
                    <a:pt x="124203" y="305121"/>
                  </a:lnTo>
                  <a:lnTo>
                    <a:pt x="125493" y="306057"/>
                  </a:lnTo>
                  <a:lnTo>
                    <a:pt x="126779" y="305121"/>
                  </a:lnTo>
                  <a:lnTo>
                    <a:pt x="128069" y="304184"/>
                  </a:lnTo>
                  <a:lnTo>
                    <a:pt x="129354" y="303252"/>
                  </a:lnTo>
                  <a:lnTo>
                    <a:pt x="130644" y="306057"/>
                  </a:lnTo>
                  <a:lnTo>
                    <a:pt x="131930" y="306994"/>
                  </a:lnTo>
                  <a:lnTo>
                    <a:pt x="133215" y="306057"/>
                  </a:lnTo>
                  <a:lnTo>
                    <a:pt x="134505" y="304184"/>
                  </a:lnTo>
                  <a:lnTo>
                    <a:pt x="135791" y="291081"/>
                  </a:lnTo>
                  <a:lnTo>
                    <a:pt x="137081" y="299506"/>
                  </a:lnTo>
                  <a:lnTo>
                    <a:pt x="138366" y="294827"/>
                  </a:lnTo>
                  <a:lnTo>
                    <a:pt x="139656" y="298569"/>
                  </a:lnTo>
                  <a:lnTo>
                    <a:pt x="140942" y="304184"/>
                  </a:lnTo>
                  <a:lnTo>
                    <a:pt x="142228" y="303252"/>
                  </a:lnTo>
                  <a:lnTo>
                    <a:pt x="143517" y="304184"/>
                  </a:lnTo>
                  <a:lnTo>
                    <a:pt x="144803" y="302315"/>
                  </a:lnTo>
                  <a:lnTo>
                    <a:pt x="146093" y="298569"/>
                  </a:lnTo>
                  <a:lnTo>
                    <a:pt x="147379" y="301379"/>
                  </a:lnTo>
                  <a:lnTo>
                    <a:pt x="148668" y="305121"/>
                  </a:lnTo>
                  <a:lnTo>
                    <a:pt x="149954" y="304184"/>
                  </a:lnTo>
                  <a:lnTo>
                    <a:pt x="151240" y="302315"/>
                  </a:lnTo>
                  <a:lnTo>
                    <a:pt x="152530" y="301379"/>
                  </a:lnTo>
                  <a:lnTo>
                    <a:pt x="153815" y="298569"/>
                  </a:lnTo>
                  <a:lnTo>
                    <a:pt x="155105" y="294827"/>
                  </a:lnTo>
                  <a:lnTo>
                    <a:pt x="156391" y="295764"/>
                  </a:lnTo>
                  <a:lnTo>
                    <a:pt x="157681" y="302315"/>
                  </a:lnTo>
                  <a:lnTo>
                    <a:pt x="158966" y="297633"/>
                  </a:lnTo>
                  <a:lnTo>
                    <a:pt x="160252" y="302315"/>
                  </a:lnTo>
                  <a:lnTo>
                    <a:pt x="161542" y="302315"/>
                  </a:lnTo>
                  <a:lnTo>
                    <a:pt x="162828" y="303252"/>
                  </a:lnTo>
                  <a:lnTo>
                    <a:pt x="164117" y="300442"/>
                  </a:lnTo>
                  <a:lnTo>
                    <a:pt x="165403" y="295764"/>
                  </a:lnTo>
                  <a:lnTo>
                    <a:pt x="166693" y="294827"/>
                  </a:lnTo>
                  <a:lnTo>
                    <a:pt x="167979" y="301379"/>
                  </a:lnTo>
                  <a:lnTo>
                    <a:pt x="169264" y="302315"/>
                  </a:lnTo>
                  <a:lnTo>
                    <a:pt x="170554" y="298569"/>
                  </a:lnTo>
                  <a:lnTo>
                    <a:pt x="171840" y="302315"/>
                  </a:lnTo>
                  <a:lnTo>
                    <a:pt x="173130" y="300442"/>
                  </a:lnTo>
                  <a:lnTo>
                    <a:pt x="174415" y="302315"/>
                  </a:lnTo>
                  <a:lnTo>
                    <a:pt x="175705" y="300442"/>
                  </a:lnTo>
                  <a:lnTo>
                    <a:pt x="176991" y="296700"/>
                  </a:lnTo>
                  <a:lnTo>
                    <a:pt x="178281" y="301379"/>
                  </a:lnTo>
                  <a:lnTo>
                    <a:pt x="179566" y="300442"/>
                  </a:lnTo>
                  <a:lnTo>
                    <a:pt x="180852" y="301379"/>
                  </a:lnTo>
                  <a:lnTo>
                    <a:pt x="182142" y="301379"/>
                  </a:lnTo>
                  <a:lnTo>
                    <a:pt x="183427" y="298569"/>
                  </a:lnTo>
                  <a:lnTo>
                    <a:pt x="184717" y="303252"/>
                  </a:lnTo>
                  <a:lnTo>
                    <a:pt x="186003" y="298569"/>
                  </a:lnTo>
                  <a:lnTo>
                    <a:pt x="187293" y="305121"/>
                  </a:lnTo>
                  <a:lnTo>
                    <a:pt x="188578" y="303252"/>
                  </a:lnTo>
                  <a:lnTo>
                    <a:pt x="189864" y="298569"/>
                  </a:lnTo>
                  <a:lnTo>
                    <a:pt x="191154" y="303252"/>
                  </a:lnTo>
                  <a:lnTo>
                    <a:pt x="192440" y="299506"/>
                  </a:lnTo>
                  <a:lnTo>
                    <a:pt x="193729" y="296700"/>
                  </a:lnTo>
                  <a:lnTo>
                    <a:pt x="195015" y="296700"/>
                  </a:lnTo>
                  <a:lnTo>
                    <a:pt x="196305" y="299506"/>
                  </a:lnTo>
                  <a:lnTo>
                    <a:pt x="197591" y="293890"/>
                  </a:lnTo>
                  <a:lnTo>
                    <a:pt x="198876" y="300442"/>
                  </a:lnTo>
                  <a:lnTo>
                    <a:pt x="200166" y="292017"/>
                  </a:lnTo>
                  <a:lnTo>
                    <a:pt x="201452" y="297633"/>
                  </a:lnTo>
                  <a:lnTo>
                    <a:pt x="202742" y="302315"/>
                  </a:lnTo>
                  <a:lnTo>
                    <a:pt x="204027" y="296700"/>
                  </a:lnTo>
                  <a:lnTo>
                    <a:pt x="205317" y="303252"/>
                  </a:lnTo>
                  <a:lnTo>
                    <a:pt x="206603" y="292017"/>
                  </a:lnTo>
                  <a:lnTo>
                    <a:pt x="207889" y="285466"/>
                  </a:lnTo>
                  <a:lnTo>
                    <a:pt x="209178" y="280787"/>
                  </a:lnTo>
                  <a:lnTo>
                    <a:pt x="210464" y="286402"/>
                  </a:lnTo>
                  <a:lnTo>
                    <a:pt x="211754" y="293890"/>
                  </a:lnTo>
                  <a:lnTo>
                    <a:pt x="213040" y="297633"/>
                  </a:lnTo>
                  <a:lnTo>
                    <a:pt x="214329" y="292017"/>
                  </a:lnTo>
                  <a:lnTo>
                    <a:pt x="215615" y="288275"/>
                  </a:lnTo>
                  <a:lnTo>
                    <a:pt x="216901" y="294827"/>
                  </a:lnTo>
                  <a:lnTo>
                    <a:pt x="218191" y="299506"/>
                  </a:lnTo>
                  <a:lnTo>
                    <a:pt x="219476" y="300442"/>
                  </a:lnTo>
                  <a:lnTo>
                    <a:pt x="220766" y="298569"/>
                  </a:lnTo>
                  <a:lnTo>
                    <a:pt x="222052" y="297633"/>
                  </a:lnTo>
                  <a:lnTo>
                    <a:pt x="223342" y="298569"/>
                  </a:lnTo>
                  <a:lnTo>
                    <a:pt x="224627" y="280787"/>
                  </a:lnTo>
                  <a:lnTo>
                    <a:pt x="225913" y="283597"/>
                  </a:lnTo>
                  <a:lnTo>
                    <a:pt x="227203" y="287339"/>
                  </a:lnTo>
                  <a:lnTo>
                    <a:pt x="228488" y="264874"/>
                  </a:lnTo>
                  <a:lnTo>
                    <a:pt x="229778" y="276108"/>
                  </a:lnTo>
                  <a:lnTo>
                    <a:pt x="231064" y="281724"/>
                  </a:lnTo>
                  <a:lnTo>
                    <a:pt x="232354" y="287339"/>
                  </a:lnTo>
                  <a:lnTo>
                    <a:pt x="233639" y="277045"/>
                  </a:lnTo>
                  <a:lnTo>
                    <a:pt x="234925" y="270493"/>
                  </a:lnTo>
                  <a:lnTo>
                    <a:pt x="236215" y="274235"/>
                  </a:lnTo>
                  <a:lnTo>
                    <a:pt x="237501" y="282660"/>
                  </a:lnTo>
                  <a:lnTo>
                    <a:pt x="238790" y="295764"/>
                  </a:lnTo>
                  <a:lnTo>
                    <a:pt x="240076" y="287339"/>
                  </a:lnTo>
                  <a:lnTo>
                    <a:pt x="241366" y="291081"/>
                  </a:lnTo>
                  <a:lnTo>
                    <a:pt x="242652" y="282660"/>
                  </a:lnTo>
                  <a:lnTo>
                    <a:pt x="243937" y="272362"/>
                  </a:lnTo>
                  <a:lnTo>
                    <a:pt x="245227" y="273299"/>
                  </a:lnTo>
                  <a:lnTo>
                    <a:pt x="246513" y="270493"/>
                  </a:lnTo>
                  <a:lnTo>
                    <a:pt x="247803" y="296700"/>
                  </a:lnTo>
                  <a:lnTo>
                    <a:pt x="249088" y="276108"/>
                  </a:lnTo>
                  <a:lnTo>
                    <a:pt x="250378" y="273299"/>
                  </a:lnTo>
                  <a:lnTo>
                    <a:pt x="251664" y="251771"/>
                  </a:lnTo>
                  <a:lnTo>
                    <a:pt x="252950" y="240540"/>
                  </a:lnTo>
                  <a:lnTo>
                    <a:pt x="254239" y="177833"/>
                  </a:lnTo>
                  <a:lnTo>
                    <a:pt x="255525" y="212460"/>
                  </a:lnTo>
                  <a:lnTo>
                    <a:pt x="256815" y="245219"/>
                  </a:lnTo>
                  <a:lnTo>
                    <a:pt x="258101" y="263942"/>
                  </a:lnTo>
                  <a:lnTo>
                    <a:pt x="259390" y="212460"/>
                  </a:lnTo>
                  <a:lnTo>
                    <a:pt x="260676" y="236798"/>
                  </a:lnTo>
                  <a:lnTo>
                    <a:pt x="261962" y="236798"/>
                  </a:lnTo>
                  <a:lnTo>
                    <a:pt x="263252" y="259259"/>
                  </a:lnTo>
                  <a:lnTo>
                    <a:pt x="264537" y="229310"/>
                  </a:lnTo>
                  <a:lnTo>
                    <a:pt x="265827" y="277977"/>
                  </a:lnTo>
                  <a:lnTo>
                    <a:pt x="267113" y="274235"/>
                  </a:lnTo>
                  <a:lnTo>
                    <a:pt x="268403" y="252707"/>
                  </a:lnTo>
                  <a:lnTo>
                    <a:pt x="269688" y="250838"/>
                  </a:lnTo>
                  <a:lnTo>
                    <a:pt x="270978" y="244286"/>
                  </a:lnTo>
                  <a:lnTo>
                    <a:pt x="272264" y="254580"/>
                  </a:lnTo>
                  <a:lnTo>
                    <a:pt x="273549" y="275172"/>
                  </a:lnTo>
                  <a:lnTo>
                    <a:pt x="274839" y="264874"/>
                  </a:lnTo>
                  <a:lnTo>
                    <a:pt x="276125" y="279851"/>
                  </a:lnTo>
                  <a:lnTo>
                    <a:pt x="277415" y="275172"/>
                  </a:lnTo>
                  <a:lnTo>
                    <a:pt x="278700" y="282660"/>
                  </a:lnTo>
                  <a:lnTo>
                    <a:pt x="279990" y="254580"/>
                  </a:lnTo>
                  <a:lnTo>
                    <a:pt x="281276" y="244286"/>
                  </a:lnTo>
                  <a:lnTo>
                    <a:pt x="282562" y="267684"/>
                  </a:lnTo>
                  <a:lnTo>
                    <a:pt x="283851" y="277977"/>
                  </a:lnTo>
                  <a:lnTo>
                    <a:pt x="285137" y="276108"/>
                  </a:lnTo>
                  <a:lnTo>
                    <a:pt x="286427" y="280787"/>
                  </a:lnTo>
                  <a:lnTo>
                    <a:pt x="287713" y="254580"/>
                  </a:lnTo>
                  <a:lnTo>
                    <a:pt x="289002" y="273299"/>
                  </a:lnTo>
                  <a:lnTo>
                    <a:pt x="290288" y="276108"/>
                  </a:lnTo>
                  <a:lnTo>
                    <a:pt x="291574" y="287339"/>
                  </a:lnTo>
                  <a:lnTo>
                    <a:pt x="292864" y="295764"/>
                  </a:lnTo>
                  <a:lnTo>
                    <a:pt x="294149" y="292017"/>
                  </a:lnTo>
                  <a:lnTo>
                    <a:pt x="295439" y="290148"/>
                  </a:lnTo>
                  <a:lnTo>
                    <a:pt x="296725" y="286402"/>
                  </a:lnTo>
                  <a:lnTo>
                    <a:pt x="298015" y="278914"/>
                  </a:lnTo>
                  <a:lnTo>
                    <a:pt x="299300" y="271426"/>
                  </a:lnTo>
                  <a:lnTo>
                    <a:pt x="300586" y="280787"/>
                  </a:lnTo>
                  <a:lnTo>
                    <a:pt x="301876" y="280787"/>
                  </a:lnTo>
                  <a:lnTo>
                    <a:pt x="303162" y="280787"/>
                  </a:lnTo>
                  <a:lnTo>
                    <a:pt x="304451" y="280787"/>
                  </a:lnTo>
                  <a:lnTo>
                    <a:pt x="305737" y="287339"/>
                  </a:lnTo>
                  <a:lnTo>
                    <a:pt x="307027" y="288275"/>
                  </a:lnTo>
                  <a:lnTo>
                    <a:pt x="308313" y="265811"/>
                  </a:lnTo>
                  <a:lnTo>
                    <a:pt x="309598" y="266747"/>
                  </a:lnTo>
                  <a:lnTo>
                    <a:pt x="310888" y="286402"/>
                  </a:lnTo>
                  <a:lnTo>
                    <a:pt x="312174" y="286402"/>
                  </a:lnTo>
                  <a:lnTo>
                    <a:pt x="313463" y="274235"/>
                  </a:lnTo>
                  <a:lnTo>
                    <a:pt x="314749" y="288275"/>
                  </a:lnTo>
                  <a:lnTo>
                    <a:pt x="316039" y="285466"/>
                  </a:lnTo>
                  <a:lnTo>
                    <a:pt x="317325" y="288275"/>
                  </a:lnTo>
                  <a:lnTo>
                    <a:pt x="318610" y="291081"/>
                  </a:lnTo>
                  <a:lnTo>
                    <a:pt x="319900" y="292954"/>
                  </a:lnTo>
                  <a:lnTo>
                    <a:pt x="321186" y="270493"/>
                  </a:lnTo>
                  <a:lnTo>
                    <a:pt x="322476" y="287339"/>
                  </a:lnTo>
                  <a:lnTo>
                    <a:pt x="323761" y="294827"/>
                  </a:lnTo>
                  <a:lnTo>
                    <a:pt x="325051" y="298569"/>
                  </a:lnTo>
                  <a:lnTo>
                    <a:pt x="326337" y="300442"/>
                  </a:lnTo>
                  <a:lnTo>
                    <a:pt x="327623" y="272362"/>
                  </a:lnTo>
                  <a:lnTo>
                    <a:pt x="328912" y="286402"/>
                  </a:lnTo>
                  <a:lnTo>
                    <a:pt x="330198" y="277045"/>
                  </a:lnTo>
                  <a:lnTo>
                    <a:pt x="331488" y="295764"/>
                  </a:lnTo>
                  <a:lnTo>
                    <a:pt x="332774" y="292017"/>
                  </a:lnTo>
                  <a:lnTo>
                    <a:pt x="334063" y="297633"/>
                  </a:lnTo>
                  <a:lnTo>
                    <a:pt x="335349" y="289212"/>
                  </a:lnTo>
                  <a:lnTo>
                    <a:pt x="336635" y="289212"/>
                  </a:lnTo>
                  <a:lnTo>
                    <a:pt x="337925" y="299506"/>
                  </a:lnTo>
                  <a:lnTo>
                    <a:pt x="339210" y="295764"/>
                  </a:lnTo>
                  <a:lnTo>
                    <a:pt x="340500" y="280787"/>
                  </a:lnTo>
                  <a:lnTo>
                    <a:pt x="341786" y="286402"/>
                  </a:lnTo>
                  <a:lnTo>
                    <a:pt x="343076" y="291081"/>
                  </a:lnTo>
                  <a:lnTo>
                    <a:pt x="344361" y="285466"/>
                  </a:lnTo>
                  <a:lnTo>
                    <a:pt x="345647" y="288275"/>
                  </a:lnTo>
                  <a:lnTo>
                    <a:pt x="346937" y="280787"/>
                  </a:lnTo>
                  <a:lnTo>
                    <a:pt x="348222" y="300442"/>
                  </a:lnTo>
                  <a:lnTo>
                    <a:pt x="349512" y="290148"/>
                  </a:lnTo>
                  <a:lnTo>
                    <a:pt x="350798" y="286402"/>
                  </a:lnTo>
                  <a:lnTo>
                    <a:pt x="352088" y="297633"/>
                  </a:lnTo>
                  <a:lnTo>
                    <a:pt x="353373" y="297633"/>
                  </a:lnTo>
                  <a:lnTo>
                    <a:pt x="354659" y="283597"/>
                  </a:lnTo>
                  <a:lnTo>
                    <a:pt x="355949" y="290148"/>
                  </a:lnTo>
                  <a:lnTo>
                    <a:pt x="357235" y="276108"/>
                  </a:lnTo>
                  <a:lnTo>
                    <a:pt x="358524" y="246155"/>
                  </a:lnTo>
                  <a:lnTo>
                    <a:pt x="359810" y="278914"/>
                  </a:lnTo>
                  <a:lnTo>
                    <a:pt x="361100" y="269557"/>
                  </a:lnTo>
                  <a:lnTo>
                    <a:pt x="362386" y="272362"/>
                  </a:lnTo>
                  <a:lnTo>
                    <a:pt x="363675" y="261132"/>
                  </a:lnTo>
                  <a:lnTo>
                    <a:pt x="364961" y="284529"/>
                  </a:lnTo>
                  <a:lnTo>
                    <a:pt x="366247" y="291081"/>
                  </a:lnTo>
                  <a:lnTo>
                    <a:pt x="367537" y="284529"/>
                  </a:lnTo>
                  <a:lnTo>
                    <a:pt x="368822" y="287339"/>
                  </a:lnTo>
                  <a:lnTo>
                    <a:pt x="370112" y="270493"/>
                  </a:lnTo>
                  <a:lnTo>
                    <a:pt x="371398" y="266747"/>
                  </a:lnTo>
                  <a:lnTo>
                    <a:pt x="372688" y="278914"/>
                  </a:lnTo>
                  <a:lnTo>
                    <a:pt x="373973" y="267684"/>
                  </a:lnTo>
                  <a:lnTo>
                    <a:pt x="375259" y="297633"/>
                  </a:lnTo>
                  <a:lnTo>
                    <a:pt x="376549" y="291081"/>
                  </a:lnTo>
                  <a:lnTo>
                    <a:pt x="377835" y="286402"/>
                  </a:lnTo>
                  <a:lnTo>
                    <a:pt x="379124" y="295764"/>
                  </a:lnTo>
                  <a:lnTo>
                    <a:pt x="380410" y="280787"/>
                  </a:lnTo>
                  <a:lnTo>
                    <a:pt x="381700" y="289212"/>
                  </a:lnTo>
                  <a:lnTo>
                    <a:pt x="382986" y="294827"/>
                  </a:lnTo>
                  <a:lnTo>
                    <a:pt x="384271" y="285466"/>
                  </a:lnTo>
                  <a:lnTo>
                    <a:pt x="385561" y="297633"/>
                  </a:lnTo>
                  <a:lnTo>
                    <a:pt x="386847" y="294827"/>
                  </a:lnTo>
                  <a:lnTo>
                    <a:pt x="388137" y="289212"/>
                  </a:lnTo>
                  <a:lnTo>
                    <a:pt x="389422" y="287339"/>
                  </a:lnTo>
                  <a:lnTo>
                    <a:pt x="390712" y="293890"/>
                  </a:lnTo>
                  <a:lnTo>
                    <a:pt x="391998" y="290148"/>
                  </a:lnTo>
                  <a:lnTo>
                    <a:pt x="393283" y="296700"/>
                  </a:lnTo>
                  <a:lnTo>
                    <a:pt x="394573" y="290148"/>
                  </a:lnTo>
                  <a:lnTo>
                    <a:pt x="395859" y="282660"/>
                  </a:lnTo>
                  <a:lnTo>
                    <a:pt x="397149" y="277977"/>
                  </a:lnTo>
                  <a:lnTo>
                    <a:pt x="398434" y="285466"/>
                  </a:lnTo>
                  <a:lnTo>
                    <a:pt x="399724" y="285466"/>
                  </a:lnTo>
                  <a:lnTo>
                    <a:pt x="401010" y="295764"/>
                  </a:lnTo>
                  <a:lnTo>
                    <a:pt x="402296" y="301379"/>
                  </a:lnTo>
                  <a:lnTo>
                    <a:pt x="403585" y="285466"/>
                  </a:lnTo>
                  <a:lnTo>
                    <a:pt x="404871" y="292954"/>
                  </a:lnTo>
                  <a:lnTo>
                    <a:pt x="406161" y="288275"/>
                  </a:lnTo>
                  <a:lnTo>
                    <a:pt x="407447" y="283597"/>
                  </a:lnTo>
                  <a:lnTo>
                    <a:pt x="408736" y="291081"/>
                  </a:lnTo>
                  <a:lnTo>
                    <a:pt x="410022" y="294827"/>
                  </a:lnTo>
                  <a:lnTo>
                    <a:pt x="411308" y="294827"/>
                  </a:lnTo>
                  <a:lnTo>
                    <a:pt x="412598" y="294827"/>
                  </a:lnTo>
                  <a:lnTo>
                    <a:pt x="413883" y="288275"/>
                  </a:lnTo>
                  <a:lnTo>
                    <a:pt x="415173" y="280787"/>
                  </a:lnTo>
                  <a:lnTo>
                    <a:pt x="416459" y="290148"/>
                  </a:lnTo>
                  <a:lnTo>
                    <a:pt x="417749" y="290148"/>
                  </a:lnTo>
                  <a:lnTo>
                    <a:pt x="419034" y="288275"/>
                  </a:lnTo>
                  <a:lnTo>
                    <a:pt x="420320" y="294827"/>
                  </a:lnTo>
                  <a:lnTo>
                    <a:pt x="421610" y="279851"/>
                  </a:lnTo>
                  <a:lnTo>
                    <a:pt x="422896" y="287339"/>
                  </a:lnTo>
                  <a:lnTo>
                    <a:pt x="424185" y="277977"/>
                  </a:lnTo>
                  <a:lnTo>
                    <a:pt x="425471" y="288275"/>
                  </a:lnTo>
                  <a:lnTo>
                    <a:pt x="426761" y="292954"/>
                  </a:lnTo>
                  <a:lnTo>
                    <a:pt x="428047" y="292017"/>
                  </a:lnTo>
                  <a:lnTo>
                    <a:pt x="429332" y="289212"/>
                  </a:lnTo>
                  <a:lnTo>
                    <a:pt x="430622" y="289212"/>
                  </a:lnTo>
                  <a:lnTo>
                    <a:pt x="431908" y="276108"/>
                  </a:lnTo>
                  <a:lnTo>
                    <a:pt x="433198" y="286402"/>
                  </a:lnTo>
                  <a:lnTo>
                    <a:pt x="434483" y="291081"/>
                  </a:lnTo>
                  <a:lnTo>
                    <a:pt x="435773" y="275172"/>
                  </a:lnTo>
                  <a:lnTo>
                    <a:pt x="437059" y="284529"/>
                  </a:lnTo>
                  <a:lnTo>
                    <a:pt x="438344" y="280787"/>
                  </a:lnTo>
                  <a:lnTo>
                    <a:pt x="439634" y="287339"/>
                  </a:lnTo>
                  <a:lnTo>
                    <a:pt x="440920" y="277977"/>
                  </a:lnTo>
                  <a:lnTo>
                    <a:pt x="442210" y="270493"/>
                  </a:lnTo>
                  <a:lnTo>
                    <a:pt x="443495" y="279851"/>
                  </a:lnTo>
                  <a:lnTo>
                    <a:pt x="444785" y="281724"/>
                  </a:lnTo>
                  <a:lnTo>
                    <a:pt x="446071" y="280787"/>
                  </a:lnTo>
                  <a:lnTo>
                    <a:pt x="447357" y="294827"/>
                  </a:lnTo>
                  <a:lnTo>
                    <a:pt x="448646" y="281724"/>
                  </a:lnTo>
                  <a:lnTo>
                    <a:pt x="449932" y="286402"/>
                  </a:lnTo>
                  <a:lnTo>
                    <a:pt x="451222" y="282660"/>
                  </a:lnTo>
                  <a:lnTo>
                    <a:pt x="452508" y="283597"/>
                  </a:lnTo>
                  <a:lnTo>
                    <a:pt x="453797" y="292017"/>
                  </a:lnTo>
                  <a:lnTo>
                    <a:pt x="455083" y="290148"/>
                  </a:lnTo>
                  <a:lnTo>
                    <a:pt x="456373" y="277977"/>
                  </a:lnTo>
                  <a:lnTo>
                    <a:pt x="457659" y="294827"/>
                  </a:lnTo>
                  <a:lnTo>
                    <a:pt x="458944" y="289212"/>
                  </a:lnTo>
                  <a:lnTo>
                    <a:pt x="460234" y="289212"/>
                  </a:lnTo>
                  <a:lnTo>
                    <a:pt x="461520" y="290148"/>
                  </a:lnTo>
                  <a:lnTo>
                    <a:pt x="462810" y="284529"/>
                  </a:lnTo>
                  <a:lnTo>
                    <a:pt x="464095" y="296700"/>
                  </a:lnTo>
                  <a:lnTo>
                    <a:pt x="465385" y="299506"/>
                  </a:lnTo>
                  <a:lnTo>
                    <a:pt x="466671" y="293890"/>
                  </a:lnTo>
                  <a:lnTo>
                    <a:pt x="467957" y="285466"/>
                  </a:lnTo>
                  <a:lnTo>
                    <a:pt x="469246" y="289212"/>
                  </a:lnTo>
                  <a:lnTo>
                    <a:pt x="470532" y="291081"/>
                  </a:lnTo>
                  <a:lnTo>
                    <a:pt x="471822" y="282660"/>
                  </a:lnTo>
                  <a:lnTo>
                    <a:pt x="473108" y="270493"/>
                  </a:lnTo>
                  <a:lnTo>
                    <a:pt x="474397" y="292017"/>
                  </a:lnTo>
                  <a:lnTo>
                    <a:pt x="475683" y="288275"/>
                  </a:lnTo>
                  <a:lnTo>
                    <a:pt x="476969" y="283597"/>
                  </a:lnTo>
                  <a:lnTo>
                    <a:pt x="478259" y="231183"/>
                  </a:lnTo>
                  <a:lnTo>
                    <a:pt x="479544" y="286402"/>
                  </a:lnTo>
                  <a:lnTo>
                    <a:pt x="480834" y="285466"/>
                  </a:lnTo>
                  <a:lnTo>
                    <a:pt x="482120" y="288275"/>
                  </a:lnTo>
                  <a:lnTo>
                    <a:pt x="483410" y="297633"/>
                  </a:lnTo>
                  <a:lnTo>
                    <a:pt x="484695" y="283597"/>
                  </a:lnTo>
                  <a:lnTo>
                    <a:pt x="485981" y="294827"/>
                  </a:lnTo>
                  <a:lnTo>
                    <a:pt x="487271" y="272362"/>
                  </a:lnTo>
                  <a:lnTo>
                    <a:pt x="488556" y="272362"/>
                  </a:lnTo>
                  <a:lnTo>
                    <a:pt x="489846" y="290148"/>
                  </a:lnTo>
                  <a:lnTo>
                    <a:pt x="491132" y="283597"/>
                  </a:lnTo>
                  <a:lnTo>
                    <a:pt x="492422" y="283597"/>
                  </a:lnTo>
                  <a:lnTo>
                    <a:pt x="493707" y="276108"/>
                  </a:lnTo>
                  <a:lnTo>
                    <a:pt x="494993" y="268620"/>
                  </a:lnTo>
                  <a:lnTo>
                    <a:pt x="496283" y="260195"/>
                  </a:lnTo>
                  <a:lnTo>
                    <a:pt x="497569" y="288275"/>
                  </a:lnTo>
                  <a:lnTo>
                    <a:pt x="498858" y="264874"/>
                  </a:lnTo>
                  <a:lnTo>
                    <a:pt x="500144" y="234925"/>
                  </a:lnTo>
                  <a:lnTo>
                    <a:pt x="501434" y="268620"/>
                  </a:lnTo>
                  <a:lnTo>
                    <a:pt x="502720" y="247092"/>
                  </a:lnTo>
                  <a:lnTo>
                    <a:pt x="504005" y="222758"/>
                  </a:lnTo>
                  <a:lnTo>
                    <a:pt x="505295" y="219949"/>
                  </a:lnTo>
                  <a:lnTo>
                    <a:pt x="506581" y="197488"/>
                  </a:lnTo>
                  <a:lnTo>
                    <a:pt x="507871" y="215270"/>
                  </a:lnTo>
                  <a:lnTo>
                    <a:pt x="509156" y="263942"/>
                  </a:lnTo>
                  <a:lnTo>
                    <a:pt x="510446" y="273299"/>
                  </a:lnTo>
                  <a:lnTo>
                    <a:pt x="511732" y="270493"/>
                  </a:lnTo>
                  <a:lnTo>
                    <a:pt x="513018" y="271426"/>
                  </a:lnTo>
                  <a:lnTo>
                    <a:pt x="514307" y="265811"/>
                  </a:lnTo>
                  <a:lnTo>
                    <a:pt x="515593" y="273299"/>
                  </a:lnTo>
                  <a:lnTo>
                    <a:pt x="516883" y="275172"/>
                  </a:lnTo>
                  <a:lnTo>
                    <a:pt x="518169" y="270493"/>
                  </a:lnTo>
                  <a:lnTo>
                    <a:pt x="519458" y="238667"/>
                  </a:lnTo>
                  <a:lnTo>
                    <a:pt x="520744" y="239604"/>
                  </a:lnTo>
                  <a:lnTo>
                    <a:pt x="522030" y="232115"/>
                  </a:lnTo>
                  <a:lnTo>
                    <a:pt x="523320" y="203103"/>
                  </a:lnTo>
                  <a:lnTo>
                    <a:pt x="524605" y="206845"/>
                  </a:lnTo>
                  <a:lnTo>
                    <a:pt x="525895" y="211528"/>
                  </a:lnTo>
                  <a:lnTo>
                    <a:pt x="527181" y="210591"/>
                  </a:lnTo>
                  <a:lnTo>
                    <a:pt x="528471" y="216207"/>
                  </a:lnTo>
                  <a:lnTo>
                    <a:pt x="529756" y="207782"/>
                  </a:lnTo>
                  <a:lnTo>
                    <a:pt x="531042" y="220885"/>
                  </a:lnTo>
                  <a:lnTo>
                    <a:pt x="532332" y="206845"/>
                  </a:lnTo>
                  <a:lnTo>
                    <a:pt x="533617" y="199357"/>
                  </a:lnTo>
                  <a:lnTo>
                    <a:pt x="534907" y="212460"/>
                  </a:lnTo>
                  <a:lnTo>
                    <a:pt x="536193" y="233052"/>
                  </a:lnTo>
                  <a:lnTo>
                    <a:pt x="537483" y="226500"/>
                  </a:lnTo>
                  <a:lnTo>
                    <a:pt x="538768" y="125419"/>
                  </a:lnTo>
                  <a:lnTo>
                    <a:pt x="540058" y="92661"/>
                  </a:lnTo>
                  <a:lnTo>
                    <a:pt x="541344" y="135713"/>
                  </a:lnTo>
                  <a:lnTo>
                    <a:pt x="542630" y="148816"/>
                  </a:lnTo>
                  <a:lnTo>
                    <a:pt x="543919" y="114185"/>
                  </a:lnTo>
                  <a:lnTo>
                    <a:pt x="545205" y="145074"/>
                  </a:lnTo>
                  <a:lnTo>
                    <a:pt x="546495" y="177833"/>
                  </a:lnTo>
                  <a:lnTo>
                    <a:pt x="547781" y="204976"/>
                  </a:lnTo>
                  <a:lnTo>
                    <a:pt x="549070" y="109506"/>
                  </a:lnTo>
                  <a:lnTo>
                    <a:pt x="550356" y="0"/>
                  </a:lnTo>
                  <a:lnTo>
                    <a:pt x="551642" y="59902"/>
                  </a:lnTo>
                  <a:lnTo>
                    <a:pt x="552932" y="145074"/>
                  </a:lnTo>
                  <a:lnTo>
                    <a:pt x="554217" y="210591"/>
                  </a:lnTo>
                  <a:lnTo>
                    <a:pt x="555507" y="162856"/>
                  </a:lnTo>
                  <a:lnTo>
                    <a:pt x="556793" y="204040"/>
                  </a:lnTo>
                  <a:lnTo>
                    <a:pt x="558083" y="242413"/>
                  </a:lnTo>
                  <a:lnTo>
                    <a:pt x="559368" y="202167"/>
                  </a:lnTo>
                  <a:lnTo>
                    <a:pt x="560654" y="200293"/>
                  </a:lnTo>
                  <a:lnTo>
                    <a:pt x="561944" y="208718"/>
                  </a:lnTo>
                  <a:lnTo>
                    <a:pt x="563230" y="171281"/>
                  </a:lnTo>
                  <a:lnTo>
                    <a:pt x="564519" y="260195"/>
                  </a:lnTo>
                  <a:lnTo>
                    <a:pt x="565805" y="219012"/>
                  </a:lnTo>
                  <a:lnTo>
                    <a:pt x="567095" y="226500"/>
                  </a:lnTo>
                  <a:lnTo>
                    <a:pt x="568381" y="243350"/>
                  </a:lnTo>
                  <a:lnTo>
                    <a:pt x="569666" y="245219"/>
                  </a:lnTo>
                  <a:lnTo>
                    <a:pt x="570956" y="267684"/>
                  </a:lnTo>
                  <a:lnTo>
                    <a:pt x="572242" y="264874"/>
                  </a:lnTo>
                  <a:lnTo>
                    <a:pt x="573532" y="245219"/>
                  </a:lnTo>
                  <a:lnTo>
                    <a:pt x="574817" y="214333"/>
                  </a:lnTo>
                  <a:lnTo>
                    <a:pt x="576107" y="204040"/>
                  </a:lnTo>
                  <a:lnTo>
                    <a:pt x="577393" y="90787"/>
                  </a:lnTo>
                  <a:lnTo>
                    <a:pt x="578678" y="278914"/>
                  </a:lnTo>
                  <a:lnTo>
                    <a:pt x="579968" y="287339"/>
                  </a:lnTo>
                  <a:lnTo>
                    <a:pt x="581254" y="295764"/>
                  </a:lnTo>
                  <a:lnTo>
                    <a:pt x="582544" y="284529"/>
                  </a:lnTo>
                  <a:lnTo>
                    <a:pt x="583829" y="280787"/>
                  </a:lnTo>
                  <a:lnTo>
                    <a:pt x="585119" y="292954"/>
                  </a:lnTo>
                  <a:lnTo>
                    <a:pt x="586405" y="303252"/>
                  </a:lnTo>
                  <a:lnTo>
                    <a:pt x="587695" y="292017"/>
                  </a:lnTo>
                  <a:lnTo>
                    <a:pt x="588980" y="298569"/>
                  </a:lnTo>
                  <a:lnTo>
                    <a:pt x="590266" y="302315"/>
                  </a:lnTo>
                  <a:lnTo>
                    <a:pt x="591556" y="297633"/>
                  </a:lnTo>
                  <a:lnTo>
                    <a:pt x="592842" y="301379"/>
                  </a:lnTo>
                  <a:lnTo>
                    <a:pt x="594131" y="303252"/>
                  </a:lnTo>
                  <a:lnTo>
                    <a:pt x="595417" y="300442"/>
                  </a:lnTo>
                  <a:lnTo>
                    <a:pt x="596707" y="293890"/>
                  </a:lnTo>
                  <a:lnTo>
                    <a:pt x="597993" y="298569"/>
                  </a:lnTo>
                  <a:lnTo>
                    <a:pt x="599278" y="299506"/>
                  </a:lnTo>
                  <a:lnTo>
                    <a:pt x="600568" y="239604"/>
                  </a:lnTo>
                  <a:lnTo>
                    <a:pt x="601854" y="298569"/>
                  </a:lnTo>
                  <a:lnTo>
                    <a:pt x="603144" y="295764"/>
                  </a:lnTo>
                  <a:lnTo>
                    <a:pt x="604429" y="301379"/>
                  </a:lnTo>
                  <a:lnTo>
                    <a:pt x="605719" y="302315"/>
                  </a:lnTo>
                  <a:lnTo>
                    <a:pt x="607005" y="302315"/>
                  </a:lnTo>
                  <a:lnTo>
                    <a:pt x="608291" y="292017"/>
                  </a:lnTo>
                  <a:lnTo>
                    <a:pt x="609580" y="298569"/>
                  </a:lnTo>
                  <a:lnTo>
                    <a:pt x="610866" y="299506"/>
                  </a:lnTo>
                  <a:lnTo>
                    <a:pt x="612156" y="303252"/>
                  </a:lnTo>
                  <a:lnTo>
                    <a:pt x="613442" y="304184"/>
                  </a:lnTo>
                  <a:lnTo>
                    <a:pt x="614731" y="304184"/>
                  </a:lnTo>
                  <a:lnTo>
                    <a:pt x="616017" y="304184"/>
                  </a:lnTo>
                  <a:lnTo>
                    <a:pt x="617303" y="303252"/>
                  </a:lnTo>
                  <a:lnTo>
                    <a:pt x="618593" y="302315"/>
                  </a:lnTo>
                  <a:lnTo>
                    <a:pt x="619878" y="293890"/>
                  </a:lnTo>
                  <a:lnTo>
                    <a:pt x="621168" y="300442"/>
                  </a:lnTo>
                  <a:lnTo>
                    <a:pt x="622454" y="299506"/>
                  </a:lnTo>
                  <a:lnTo>
                    <a:pt x="623744" y="305121"/>
                  </a:lnTo>
                  <a:lnTo>
                    <a:pt x="625029" y="303252"/>
                  </a:lnTo>
                  <a:lnTo>
                    <a:pt x="626315" y="306057"/>
                  </a:lnTo>
                  <a:lnTo>
                    <a:pt x="627605" y="306057"/>
                  </a:lnTo>
                  <a:lnTo>
                    <a:pt x="628890" y="302315"/>
                  </a:lnTo>
                  <a:lnTo>
                    <a:pt x="630180" y="304184"/>
                  </a:lnTo>
                  <a:lnTo>
                    <a:pt x="631466" y="304184"/>
                  </a:lnTo>
                  <a:lnTo>
                    <a:pt x="632752" y="303252"/>
                  </a:lnTo>
                  <a:lnTo>
                    <a:pt x="634041" y="304184"/>
                  </a:lnTo>
                  <a:lnTo>
                    <a:pt x="635327" y="305121"/>
                  </a:lnTo>
                  <a:lnTo>
                    <a:pt x="636617" y="304184"/>
                  </a:lnTo>
                  <a:lnTo>
                    <a:pt x="637903" y="305121"/>
                  </a:lnTo>
                  <a:lnTo>
                    <a:pt x="639192" y="304184"/>
                  </a:lnTo>
                  <a:lnTo>
                    <a:pt x="640478" y="304184"/>
                  </a:lnTo>
                  <a:lnTo>
                    <a:pt x="641768" y="299506"/>
                  </a:lnTo>
                  <a:lnTo>
                    <a:pt x="643054" y="297633"/>
                  </a:lnTo>
                  <a:lnTo>
                    <a:pt x="644339" y="303252"/>
                  </a:lnTo>
                  <a:lnTo>
                    <a:pt x="645629" y="304184"/>
                  </a:lnTo>
                  <a:lnTo>
                    <a:pt x="646915" y="303252"/>
                  </a:lnTo>
                  <a:lnTo>
                    <a:pt x="648205" y="305121"/>
                  </a:lnTo>
                  <a:lnTo>
                    <a:pt x="649490" y="304184"/>
                  </a:lnTo>
                  <a:lnTo>
                    <a:pt x="650780" y="303252"/>
                  </a:lnTo>
                  <a:lnTo>
                    <a:pt x="652066" y="304184"/>
                  </a:lnTo>
                  <a:lnTo>
                    <a:pt x="653352" y="305121"/>
                  </a:lnTo>
                  <a:lnTo>
                    <a:pt x="654641" y="305121"/>
                  </a:lnTo>
                  <a:lnTo>
                    <a:pt x="655927" y="303252"/>
                  </a:lnTo>
                  <a:lnTo>
                    <a:pt x="657217" y="304184"/>
                  </a:lnTo>
                  <a:lnTo>
                    <a:pt x="658503" y="306057"/>
                  </a:lnTo>
                  <a:lnTo>
                    <a:pt x="659792" y="304184"/>
                  </a:lnTo>
                  <a:lnTo>
                    <a:pt x="661078" y="306057"/>
                  </a:lnTo>
                  <a:lnTo>
                    <a:pt x="662364" y="302315"/>
                  </a:lnTo>
                  <a:lnTo>
                    <a:pt x="663654" y="306057"/>
                  </a:lnTo>
                  <a:lnTo>
                    <a:pt x="664939" y="306057"/>
                  </a:lnTo>
                  <a:lnTo>
                    <a:pt x="666229" y="305121"/>
                  </a:lnTo>
                  <a:lnTo>
                    <a:pt x="667515" y="299506"/>
                  </a:lnTo>
                  <a:lnTo>
                    <a:pt x="668805" y="306057"/>
                  </a:lnTo>
                  <a:lnTo>
                    <a:pt x="670090" y="306057"/>
                  </a:lnTo>
                  <a:lnTo>
                    <a:pt x="671380" y="305121"/>
                  </a:lnTo>
                  <a:lnTo>
                    <a:pt x="672666" y="304184"/>
                  </a:lnTo>
                  <a:lnTo>
                    <a:pt x="673951" y="303252"/>
                  </a:lnTo>
                  <a:lnTo>
                    <a:pt x="675241" y="306057"/>
                  </a:lnTo>
                  <a:lnTo>
                    <a:pt x="676527" y="306057"/>
                  </a:lnTo>
                  <a:lnTo>
                    <a:pt x="677817" y="305121"/>
                  </a:lnTo>
                  <a:lnTo>
                    <a:pt x="679102" y="306994"/>
                  </a:lnTo>
                  <a:lnTo>
                    <a:pt x="680392" y="305121"/>
                  </a:lnTo>
                  <a:lnTo>
                    <a:pt x="681678" y="306994"/>
                  </a:lnTo>
                  <a:lnTo>
                    <a:pt x="682964" y="304184"/>
                  </a:lnTo>
                  <a:lnTo>
                    <a:pt x="684253" y="305121"/>
                  </a:lnTo>
                  <a:lnTo>
                    <a:pt x="685539" y="304184"/>
                  </a:lnTo>
                  <a:lnTo>
                    <a:pt x="686829" y="306994"/>
                  </a:lnTo>
                  <a:lnTo>
                    <a:pt x="688115" y="306057"/>
                  </a:lnTo>
                  <a:lnTo>
                    <a:pt x="689404" y="305121"/>
                  </a:lnTo>
                  <a:lnTo>
                    <a:pt x="690690" y="306057"/>
                  </a:lnTo>
                  <a:lnTo>
                    <a:pt x="691976" y="305121"/>
                  </a:lnTo>
                  <a:lnTo>
                    <a:pt x="693266" y="305121"/>
                  </a:lnTo>
                  <a:lnTo>
                    <a:pt x="694551" y="306057"/>
                  </a:lnTo>
                  <a:lnTo>
                    <a:pt x="695841" y="306994"/>
                  </a:lnTo>
                  <a:lnTo>
                    <a:pt x="697127" y="305121"/>
                  </a:lnTo>
                  <a:lnTo>
                    <a:pt x="698417" y="305121"/>
                  </a:lnTo>
                  <a:lnTo>
                    <a:pt x="699702" y="305121"/>
                  </a:lnTo>
                  <a:lnTo>
                    <a:pt x="700988" y="306057"/>
                  </a:lnTo>
                  <a:lnTo>
                    <a:pt x="702278" y="306057"/>
                  </a:lnTo>
                  <a:lnTo>
                    <a:pt x="703564" y="306057"/>
                  </a:lnTo>
                  <a:lnTo>
                    <a:pt x="704853" y="306057"/>
                  </a:lnTo>
                  <a:lnTo>
                    <a:pt x="706139" y="306057"/>
                  </a:lnTo>
                  <a:lnTo>
                    <a:pt x="707429" y="306057"/>
                  </a:lnTo>
                  <a:lnTo>
                    <a:pt x="708715" y="306057"/>
                  </a:lnTo>
                  <a:lnTo>
                    <a:pt x="710000" y="305121"/>
                  </a:lnTo>
                  <a:lnTo>
                    <a:pt x="711290" y="306994"/>
                  </a:lnTo>
                  <a:lnTo>
                    <a:pt x="712576" y="305121"/>
                  </a:lnTo>
                  <a:lnTo>
                    <a:pt x="713866" y="306057"/>
                  </a:lnTo>
                  <a:lnTo>
                    <a:pt x="715151" y="306057"/>
                  </a:lnTo>
                  <a:lnTo>
                    <a:pt x="716441" y="306994"/>
                  </a:lnTo>
                  <a:lnTo>
                    <a:pt x="717727" y="306057"/>
                  </a:lnTo>
                  <a:lnTo>
                    <a:pt x="719012" y="306994"/>
                  </a:lnTo>
                  <a:lnTo>
                    <a:pt x="720302" y="306057"/>
                  </a:lnTo>
                  <a:lnTo>
                    <a:pt x="721588" y="305121"/>
                  </a:lnTo>
                  <a:lnTo>
                    <a:pt x="722878" y="306057"/>
                  </a:lnTo>
                  <a:lnTo>
                    <a:pt x="724163" y="306994"/>
                  </a:lnTo>
                  <a:lnTo>
                    <a:pt x="725453" y="306057"/>
                  </a:lnTo>
                  <a:lnTo>
                    <a:pt x="726739" y="304184"/>
                  </a:lnTo>
                  <a:lnTo>
                    <a:pt x="728025" y="305121"/>
                  </a:lnTo>
                  <a:lnTo>
                    <a:pt x="729314" y="306057"/>
                  </a:lnTo>
                  <a:lnTo>
                    <a:pt x="730600" y="306057"/>
                  </a:lnTo>
                  <a:lnTo>
                    <a:pt x="731890" y="306994"/>
                  </a:lnTo>
                  <a:lnTo>
                    <a:pt x="733176" y="306057"/>
                  </a:lnTo>
                  <a:lnTo>
                    <a:pt x="734465" y="306994"/>
                  </a:lnTo>
                  <a:lnTo>
                    <a:pt x="735751" y="306057"/>
                  </a:lnTo>
                  <a:lnTo>
                    <a:pt x="737037" y="305121"/>
                  </a:lnTo>
                  <a:lnTo>
                    <a:pt x="738327" y="306057"/>
                  </a:lnTo>
                  <a:lnTo>
                    <a:pt x="739612" y="306057"/>
                  </a:lnTo>
                  <a:lnTo>
                    <a:pt x="740902" y="306057"/>
                  </a:lnTo>
                  <a:lnTo>
                    <a:pt x="742188" y="306057"/>
                  </a:lnTo>
                  <a:lnTo>
                    <a:pt x="743478" y="306994"/>
                  </a:lnTo>
                  <a:lnTo>
                    <a:pt x="744763" y="305121"/>
                  </a:lnTo>
                  <a:lnTo>
                    <a:pt x="746049" y="306057"/>
                  </a:lnTo>
                  <a:lnTo>
                    <a:pt x="747339" y="306057"/>
                  </a:lnTo>
                  <a:lnTo>
                    <a:pt x="748625" y="306057"/>
                  </a:lnTo>
                  <a:lnTo>
                    <a:pt x="749914" y="306994"/>
                  </a:lnTo>
                  <a:lnTo>
                    <a:pt x="751200" y="306057"/>
                  </a:lnTo>
                  <a:lnTo>
                    <a:pt x="752490" y="305121"/>
                  </a:lnTo>
                  <a:lnTo>
                    <a:pt x="753776" y="306057"/>
                  </a:lnTo>
                  <a:lnTo>
                    <a:pt x="755061" y="306994"/>
                  </a:lnTo>
                  <a:lnTo>
                    <a:pt x="756351" y="306057"/>
                  </a:lnTo>
                  <a:lnTo>
                    <a:pt x="757637" y="305121"/>
                  </a:lnTo>
                  <a:lnTo>
                    <a:pt x="758927" y="306057"/>
                  </a:lnTo>
                  <a:lnTo>
                    <a:pt x="760212" y="306994"/>
                  </a:lnTo>
                  <a:lnTo>
                    <a:pt x="761502" y="306994"/>
                  </a:lnTo>
                  <a:lnTo>
                    <a:pt x="762788" y="305121"/>
                  </a:lnTo>
                  <a:lnTo>
                    <a:pt x="764073" y="305121"/>
                  </a:lnTo>
                  <a:lnTo>
                    <a:pt x="765363" y="305121"/>
                  </a:lnTo>
                  <a:lnTo>
                    <a:pt x="766649" y="306994"/>
                  </a:lnTo>
                  <a:lnTo>
                    <a:pt x="767939" y="306057"/>
                  </a:lnTo>
                  <a:lnTo>
                    <a:pt x="769224" y="306057"/>
                  </a:lnTo>
                  <a:lnTo>
                    <a:pt x="770514" y="306994"/>
                  </a:lnTo>
                  <a:lnTo>
                    <a:pt x="771800" y="306057"/>
                  </a:lnTo>
                  <a:lnTo>
                    <a:pt x="773086" y="306057"/>
                  </a:lnTo>
                  <a:lnTo>
                    <a:pt x="774375" y="306994"/>
                  </a:lnTo>
                  <a:lnTo>
                    <a:pt x="775661" y="306057"/>
                  </a:lnTo>
                  <a:lnTo>
                    <a:pt x="776951" y="306994"/>
                  </a:lnTo>
                  <a:lnTo>
                    <a:pt x="778237" y="306057"/>
                  </a:lnTo>
                  <a:lnTo>
                    <a:pt x="779526" y="306057"/>
                  </a:lnTo>
                  <a:lnTo>
                    <a:pt x="780812" y="306057"/>
                  </a:lnTo>
                  <a:lnTo>
                    <a:pt x="782098" y="306994"/>
                  </a:lnTo>
                  <a:lnTo>
                    <a:pt x="783388" y="306057"/>
                  </a:lnTo>
                  <a:lnTo>
                    <a:pt x="784673" y="306994"/>
                  </a:lnTo>
                  <a:lnTo>
                    <a:pt x="785963" y="305121"/>
                  </a:lnTo>
                  <a:lnTo>
                    <a:pt x="787249" y="306994"/>
                  </a:lnTo>
                  <a:lnTo>
                    <a:pt x="788539" y="306994"/>
                  </a:lnTo>
                  <a:lnTo>
                    <a:pt x="789824" y="305121"/>
                  </a:lnTo>
                  <a:lnTo>
                    <a:pt x="791110" y="306057"/>
                  </a:lnTo>
                  <a:lnTo>
                    <a:pt x="792400" y="305121"/>
                  </a:lnTo>
                  <a:lnTo>
                    <a:pt x="793686" y="306057"/>
                  </a:lnTo>
                  <a:lnTo>
                    <a:pt x="794975" y="306057"/>
                  </a:lnTo>
                  <a:lnTo>
                    <a:pt x="796261" y="306994"/>
                  </a:lnTo>
                  <a:lnTo>
                    <a:pt x="797551" y="305121"/>
                  </a:lnTo>
                  <a:lnTo>
                    <a:pt x="798837" y="305121"/>
                  </a:lnTo>
                  <a:lnTo>
                    <a:pt x="800122" y="306057"/>
                  </a:lnTo>
                  <a:lnTo>
                    <a:pt x="801412" y="306994"/>
                  </a:lnTo>
                  <a:lnTo>
                    <a:pt x="802698" y="306994"/>
                  </a:lnTo>
                  <a:lnTo>
                    <a:pt x="803988" y="305121"/>
                  </a:lnTo>
                  <a:lnTo>
                    <a:pt x="805273" y="306994"/>
                  </a:lnTo>
                  <a:lnTo>
                    <a:pt x="806563" y="306057"/>
                  </a:lnTo>
                  <a:lnTo>
                    <a:pt x="807849" y="306057"/>
                  </a:lnTo>
                  <a:lnTo>
                    <a:pt x="809134" y="306994"/>
                  </a:lnTo>
                  <a:lnTo>
                    <a:pt x="810424" y="306994"/>
                  </a:lnTo>
                  <a:lnTo>
                    <a:pt x="811710" y="306057"/>
                  </a:lnTo>
                  <a:lnTo>
                    <a:pt x="813000" y="306994"/>
                  </a:lnTo>
                  <a:lnTo>
                    <a:pt x="814285" y="305121"/>
                  </a:lnTo>
                  <a:lnTo>
                    <a:pt x="815575" y="306057"/>
                  </a:lnTo>
                  <a:lnTo>
                    <a:pt x="816861" y="305121"/>
                  </a:lnTo>
                  <a:lnTo>
                    <a:pt x="818147" y="306994"/>
                  </a:lnTo>
                  <a:lnTo>
                    <a:pt x="819436" y="306057"/>
                  </a:lnTo>
                  <a:lnTo>
                    <a:pt x="820722" y="305121"/>
                  </a:lnTo>
                  <a:lnTo>
                    <a:pt x="822012" y="306994"/>
                  </a:lnTo>
                  <a:lnTo>
                    <a:pt x="823298" y="306057"/>
                  </a:lnTo>
                  <a:lnTo>
                    <a:pt x="824587" y="306994"/>
                  </a:lnTo>
                  <a:lnTo>
                    <a:pt x="825873" y="306057"/>
                  </a:lnTo>
                  <a:lnTo>
                    <a:pt x="827163" y="306994"/>
                  </a:lnTo>
                  <a:lnTo>
                    <a:pt x="828449" y="306057"/>
                  </a:lnTo>
                  <a:lnTo>
                    <a:pt x="829734" y="306057"/>
                  </a:lnTo>
                  <a:lnTo>
                    <a:pt x="831024" y="306994"/>
                  </a:lnTo>
                  <a:lnTo>
                    <a:pt x="832310" y="306994"/>
                  </a:lnTo>
                  <a:lnTo>
                    <a:pt x="833600" y="306994"/>
                  </a:lnTo>
                  <a:lnTo>
                    <a:pt x="834885" y="306994"/>
                  </a:lnTo>
                  <a:lnTo>
                    <a:pt x="836175" y="305121"/>
                  </a:lnTo>
                  <a:lnTo>
                    <a:pt x="837461" y="306994"/>
                  </a:lnTo>
                  <a:lnTo>
                    <a:pt x="838747" y="306057"/>
                  </a:lnTo>
                  <a:lnTo>
                    <a:pt x="840036" y="306994"/>
                  </a:lnTo>
                  <a:lnTo>
                    <a:pt x="841322" y="306057"/>
                  </a:lnTo>
                  <a:lnTo>
                    <a:pt x="842612" y="306994"/>
                  </a:lnTo>
                  <a:lnTo>
                    <a:pt x="843898" y="306994"/>
                  </a:lnTo>
                  <a:lnTo>
                    <a:pt x="845187" y="306057"/>
                  </a:lnTo>
                  <a:lnTo>
                    <a:pt x="846473" y="306994"/>
                  </a:lnTo>
                  <a:lnTo>
                    <a:pt x="847759" y="305121"/>
                  </a:lnTo>
                  <a:lnTo>
                    <a:pt x="849049" y="306994"/>
                  </a:lnTo>
                  <a:lnTo>
                    <a:pt x="850334" y="306057"/>
                  </a:lnTo>
                  <a:lnTo>
                    <a:pt x="851624" y="306057"/>
                  </a:lnTo>
                  <a:lnTo>
                    <a:pt x="852910" y="306057"/>
                  </a:lnTo>
                  <a:lnTo>
                    <a:pt x="854200" y="306994"/>
                  </a:lnTo>
                  <a:lnTo>
                    <a:pt x="855485" y="306994"/>
                  </a:lnTo>
                  <a:lnTo>
                    <a:pt x="856775" y="306994"/>
                  </a:lnTo>
                  <a:lnTo>
                    <a:pt x="858061" y="306057"/>
                  </a:lnTo>
                  <a:lnTo>
                    <a:pt x="859346" y="306994"/>
                  </a:lnTo>
                  <a:lnTo>
                    <a:pt x="860636" y="306994"/>
                  </a:lnTo>
                  <a:lnTo>
                    <a:pt x="861922" y="305121"/>
                  </a:lnTo>
                  <a:lnTo>
                    <a:pt x="863212" y="306057"/>
                  </a:lnTo>
                  <a:lnTo>
                    <a:pt x="864497" y="306994"/>
                  </a:lnTo>
                  <a:lnTo>
                    <a:pt x="865787" y="306057"/>
                  </a:lnTo>
                  <a:lnTo>
                    <a:pt x="867073" y="306057"/>
                  </a:lnTo>
                  <a:lnTo>
                    <a:pt x="868359" y="306057"/>
                  </a:lnTo>
                  <a:lnTo>
                    <a:pt x="869648" y="306994"/>
                  </a:lnTo>
                  <a:lnTo>
                    <a:pt x="870934" y="306057"/>
                  </a:lnTo>
                  <a:lnTo>
                    <a:pt x="872224" y="306994"/>
                  </a:lnTo>
                  <a:lnTo>
                    <a:pt x="873510" y="306994"/>
                  </a:lnTo>
                  <a:lnTo>
                    <a:pt x="874799" y="306994"/>
                  </a:lnTo>
                  <a:lnTo>
                    <a:pt x="876085" y="306994"/>
                  </a:lnTo>
                  <a:lnTo>
                    <a:pt x="877371" y="306057"/>
                  </a:lnTo>
                  <a:lnTo>
                    <a:pt x="878661" y="306994"/>
                  </a:lnTo>
                  <a:lnTo>
                    <a:pt x="879946" y="306994"/>
                  </a:lnTo>
                  <a:lnTo>
                    <a:pt x="881236" y="306057"/>
                  </a:lnTo>
                  <a:lnTo>
                    <a:pt x="882522" y="306994"/>
                  </a:lnTo>
                  <a:lnTo>
                    <a:pt x="883812" y="306057"/>
                  </a:lnTo>
                  <a:lnTo>
                    <a:pt x="885097" y="305121"/>
                  </a:lnTo>
                  <a:lnTo>
                    <a:pt x="886383" y="306057"/>
                  </a:lnTo>
                  <a:lnTo>
                    <a:pt x="887673" y="306994"/>
                  </a:lnTo>
                  <a:lnTo>
                    <a:pt x="888959" y="306994"/>
                  </a:lnTo>
                  <a:lnTo>
                    <a:pt x="890248" y="306994"/>
                  </a:lnTo>
                  <a:lnTo>
                    <a:pt x="891534" y="306057"/>
                  </a:lnTo>
                  <a:lnTo>
                    <a:pt x="892824" y="306994"/>
                  </a:lnTo>
                  <a:lnTo>
                    <a:pt x="894110" y="306994"/>
                  </a:lnTo>
                  <a:lnTo>
                    <a:pt x="895395" y="306994"/>
                  </a:lnTo>
                  <a:lnTo>
                    <a:pt x="896685" y="306994"/>
                  </a:lnTo>
                  <a:lnTo>
                    <a:pt x="897971" y="306057"/>
                  </a:lnTo>
                  <a:lnTo>
                    <a:pt x="899261" y="306994"/>
                  </a:lnTo>
                  <a:lnTo>
                    <a:pt x="900546" y="306994"/>
                  </a:lnTo>
                  <a:lnTo>
                    <a:pt x="901836" y="306057"/>
                  </a:lnTo>
                  <a:lnTo>
                    <a:pt x="903122" y="306994"/>
                  </a:lnTo>
                  <a:lnTo>
                    <a:pt x="904407" y="306994"/>
                  </a:lnTo>
                  <a:lnTo>
                    <a:pt x="905697" y="306057"/>
                  </a:lnTo>
                  <a:lnTo>
                    <a:pt x="906983" y="306994"/>
                  </a:lnTo>
                  <a:lnTo>
                    <a:pt x="908273" y="306994"/>
                  </a:lnTo>
                  <a:lnTo>
                    <a:pt x="909558" y="306057"/>
                  </a:lnTo>
                  <a:lnTo>
                    <a:pt x="910848" y="306994"/>
                  </a:lnTo>
                  <a:lnTo>
                    <a:pt x="912134" y="306994"/>
                  </a:lnTo>
                  <a:lnTo>
                    <a:pt x="913420" y="306994"/>
                  </a:lnTo>
                  <a:lnTo>
                    <a:pt x="914709" y="306057"/>
                  </a:lnTo>
                  <a:lnTo>
                    <a:pt x="915995" y="306994"/>
                  </a:lnTo>
                  <a:lnTo>
                    <a:pt x="917285" y="306994"/>
                  </a:lnTo>
                  <a:lnTo>
                    <a:pt x="918571" y="306057"/>
                  </a:lnTo>
                  <a:lnTo>
                    <a:pt x="919860" y="306994"/>
                  </a:lnTo>
                  <a:lnTo>
                    <a:pt x="921146" y="306057"/>
                  </a:lnTo>
                  <a:lnTo>
                    <a:pt x="922432" y="306057"/>
                  </a:lnTo>
                  <a:lnTo>
                    <a:pt x="923722" y="306994"/>
                  </a:lnTo>
                  <a:lnTo>
                    <a:pt x="925007" y="304184"/>
                  </a:lnTo>
                  <a:lnTo>
                    <a:pt x="926297" y="306057"/>
                  </a:lnTo>
                  <a:lnTo>
                    <a:pt x="927583" y="306057"/>
                  </a:lnTo>
                  <a:lnTo>
                    <a:pt x="928873" y="304184"/>
                  </a:lnTo>
                  <a:lnTo>
                    <a:pt x="930158" y="306994"/>
                  </a:lnTo>
                  <a:lnTo>
                    <a:pt x="931444" y="306994"/>
                  </a:lnTo>
                  <a:lnTo>
                    <a:pt x="932734" y="306994"/>
                  </a:lnTo>
                  <a:lnTo>
                    <a:pt x="934019" y="306994"/>
                  </a:lnTo>
                  <a:lnTo>
                    <a:pt x="935309" y="306994"/>
                  </a:lnTo>
                  <a:lnTo>
                    <a:pt x="936595" y="306994"/>
                  </a:lnTo>
                  <a:lnTo>
                    <a:pt x="937885" y="306994"/>
                  </a:lnTo>
                  <a:lnTo>
                    <a:pt x="939171" y="306994"/>
                  </a:lnTo>
                  <a:lnTo>
                    <a:pt x="940456" y="306994"/>
                  </a:lnTo>
                  <a:lnTo>
                    <a:pt x="941746" y="306994"/>
                  </a:lnTo>
                  <a:lnTo>
                    <a:pt x="943032" y="306994"/>
                  </a:lnTo>
                  <a:lnTo>
                    <a:pt x="944322" y="306994"/>
                  </a:lnTo>
                  <a:lnTo>
                    <a:pt x="945607" y="306994"/>
                  </a:lnTo>
                  <a:lnTo>
                    <a:pt x="946897" y="306994"/>
                  </a:lnTo>
                  <a:lnTo>
                    <a:pt x="948183" y="306994"/>
                  </a:lnTo>
                  <a:lnTo>
                    <a:pt x="949468" y="306994"/>
                  </a:lnTo>
                  <a:lnTo>
                    <a:pt x="950758" y="306057"/>
                  </a:lnTo>
                  <a:lnTo>
                    <a:pt x="952044" y="306057"/>
                  </a:lnTo>
                  <a:lnTo>
                    <a:pt x="953334" y="306994"/>
                  </a:lnTo>
                  <a:lnTo>
                    <a:pt x="954619" y="306994"/>
                  </a:lnTo>
                  <a:lnTo>
                    <a:pt x="955909" y="306994"/>
                  </a:lnTo>
                  <a:lnTo>
                    <a:pt x="957195" y="306994"/>
                  </a:lnTo>
                  <a:lnTo>
                    <a:pt x="958481" y="306994"/>
                  </a:lnTo>
                  <a:lnTo>
                    <a:pt x="959770" y="306994"/>
                  </a:lnTo>
                  <a:lnTo>
                    <a:pt x="961056" y="306994"/>
                  </a:lnTo>
                  <a:lnTo>
                    <a:pt x="962346" y="306994"/>
                  </a:lnTo>
                  <a:lnTo>
                    <a:pt x="963632" y="306994"/>
                  </a:lnTo>
                  <a:lnTo>
                    <a:pt x="964921" y="306994"/>
                  </a:lnTo>
                  <a:lnTo>
                    <a:pt x="966207" y="306994"/>
                  </a:lnTo>
                  <a:lnTo>
                    <a:pt x="967493" y="306994"/>
                  </a:lnTo>
                  <a:lnTo>
                    <a:pt x="968783" y="306994"/>
                  </a:lnTo>
                  <a:lnTo>
                    <a:pt x="970068" y="306994"/>
                  </a:lnTo>
                  <a:lnTo>
                    <a:pt x="971358" y="306994"/>
                  </a:lnTo>
                  <a:lnTo>
                    <a:pt x="972644" y="306994"/>
                  </a:lnTo>
                  <a:lnTo>
                    <a:pt x="973934" y="306994"/>
                  </a:lnTo>
                  <a:lnTo>
                    <a:pt x="975219" y="306994"/>
                  </a:lnTo>
                  <a:lnTo>
                    <a:pt x="976505" y="306994"/>
                  </a:lnTo>
                  <a:lnTo>
                    <a:pt x="977795" y="306994"/>
                  </a:lnTo>
                  <a:lnTo>
                    <a:pt x="979080" y="306994"/>
                  </a:lnTo>
                  <a:lnTo>
                    <a:pt x="980370" y="306994"/>
                  </a:lnTo>
                  <a:lnTo>
                    <a:pt x="981656" y="306994"/>
                  </a:lnTo>
                  <a:lnTo>
                    <a:pt x="982946" y="306057"/>
                  </a:lnTo>
                  <a:lnTo>
                    <a:pt x="984232" y="306994"/>
                  </a:lnTo>
                  <a:lnTo>
                    <a:pt x="985517" y="306994"/>
                  </a:lnTo>
                  <a:lnTo>
                    <a:pt x="986807" y="306994"/>
                  </a:lnTo>
                  <a:lnTo>
                    <a:pt x="988093" y="306994"/>
                  </a:lnTo>
                  <a:lnTo>
                    <a:pt x="989382" y="306994"/>
                  </a:lnTo>
                  <a:lnTo>
                    <a:pt x="990668" y="306994"/>
                  </a:lnTo>
                  <a:lnTo>
                    <a:pt x="991958" y="306994"/>
                  </a:lnTo>
                  <a:lnTo>
                    <a:pt x="993244" y="306994"/>
                  </a:lnTo>
                  <a:lnTo>
                    <a:pt x="994533" y="306994"/>
                  </a:lnTo>
                  <a:lnTo>
                    <a:pt x="995819" y="306994"/>
                  </a:lnTo>
                  <a:lnTo>
                    <a:pt x="997105" y="306994"/>
                  </a:lnTo>
                  <a:lnTo>
                    <a:pt x="998395" y="306057"/>
                  </a:lnTo>
                  <a:lnTo>
                    <a:pt x="999680" y="306994"/>
                  </a:lnTo>
                  <a:lnTo>
                    <a:pt x="1000970" y="306994"/>
                  </a:lnTo>
                  <a:lnTo>
                    <a:pt x="1002256" y="306994"/>
                  </a:lnTo>
                  <a:lnTo>
                    <a:pt x="1003546" y="306994"/>
                  </a:lnTo>
                  <a:lnTo>
                    <a:pt x="1004831" y="306994"/>
                  </a:lnTo>
                  <a:lnTo>
                    <a:pt x="1006117" y="306994"/>
                  </a:lnTo>
                  <a:lnTo>
                    <a:pt x="1007407" y="306994"/>
                  </a:lnTo>
                  <a:lnTo>
                    <a:pt x="1008693" y="306994"/>
                  </a:lnTo>
                  <a:lnTo>
                    <a:pt x="1009982" y="306994"/>
                  </a:lnTo>
                  <a:lnTo>
                    <a:pt x="1011268" y="306994"/>
                  </a:lnTo>
                  <a:lnTo>
                    <a:pt x="1012558" y="306994"/>
                  </a:lnTo>
                  <a:lnTo>
                    <a:pt x="1013844" y="306994"/>
                  </a:lnTo>
                  <a:lnTo>
                    <a:pt x="1015129" y="306994"/>
                  </a:lnTo>
                  <a:lnTo>
                    <a:pt x="1016419" y="306994"/>
                  </a:lnTo>
                  <a:lnTo>
                    <a:pt x="1017705" y="306994"/>
                  </a:lnTo>
                  <a:lnTo>
                    <a:pt x="1018995" y="306994"/>
                  </a:lnTo>
                  <a:lnTo>
                    <a:pt x="1020280" y="306994"/>
                  </a:lnTo>
                  <a:lnTo>
                    <a:pt x="1021570" y="306994"/>
                  </a:lnTo>
                  <a:lnTo>
                    <a:pt x="1022856" y="306994"/>
                  </a:lnTo>
                  <a:lnTo>
                    <a:pt x="1024141" y="306994"/>
                  </a:lnTo>
                  <a:lnTo>
                    <a:pt x="1025431" y="306994"/>
                  </a:lnTo>
                  <a:lnTo>
                    <a:pt x="1026717" y="306994"/>
                  </a:lnTo>
                  <a:lnTo>
                    <a:pt x="1028007" y="306994"/>
                  </a:lnTo>
                  <a:lnTo>
                    <a:pt x="1029292" y="306994"/>
                  </a:lnTo>
                  <a:lnTo>
                    <a:pt x="1030582" y="306994"/>
                  </a:lnTo>
                  <a:lnTo>
                    <a:pt x="1031868" y="306994"/>
                  </a:lnTo>
                  <a:lnTo>
                    <a:pt x="1033158" y="306994"/>
                  </a:lnTo>
                  <a:lnTo>
                    <a:pt x="1034443" y="306994"/>
                  </a:lnTo>
                  <a:lnTo>
                    <a:pt x="1035729" y="306994"/>
                  </a:lnTo>
                  <a:lnTo>
                    <a:pt x="1037019" y="306994"/>
                  </a:lnTo>
                  <a:lnTo>
                    <a:pt x="1038305" y="306994"/>
                  </a:lnTo>
                  <a:lnTo>
                    <a:pt x="1039594" y="306994"/>
                  </a:lnTo>
                  <a:lnTo>
                    <a:pt x="1040880" y="306994"/>
                  </a:lnTo>
                  <a:lnTo>
                    <a:pt x="1042170" y="306994"/>
                  </a:lnTo>
                  <a:lnTo>
                    <a:pt x="1043456" y="306994"/>
                  </a:lnTo>
                  <a:lnTo>
                    <a:pt x="1044741" y="306057"/>
                  </a:lnTo>
                  <a:lnTo>
                    <a:pt x="1046031" y="306057"/>
                  </a:lnTo>
                  <a:lnTo>
                    <a:pt x="1047317" y="306994"/>
                  </a:lnTo>
                  <a:lnTo>
                    <a:pt x="1048607" y="306994"/>
                  </a:lnTo>
                  <a:lnTo>
                    <a:pt x="1049892" y="306994"/>
                  </a:lnTo>
                  <a:lnTo>
                    <a:pt x="1051182" y="306994"/>
                  </a:lnTo>
                  <a:lnTo>
                    <a:pt x="1052468" y="306994"/>
                  </a:lnTo>
                  <a:lnTo>
                    <a:pt x="1053754" y="306994"/>
                  </a:lnTo>
                  <a:lnTo>
                    <a:pt x="1055043" y="306994"/>
                  </a:lnTo>
                  <a:lnTo>
                    <a:pt x="1056329" y="306994"/>
                  </a:lnTo>
                  <a:lnTo>
                    <a:pt x="1057619" y="306994"/>
                  </a:lnTo>
                  <a:lnTo>
                    <a:pt x="1058905" y="306994"/>
                  </a:lnTo>
                  <a:lnTo>
                    <a:pt x="1060194" y="306994"/>
                  </a:lnTo>
                  <a:lnTo>
                    <a:pt x="1061480" y="306994"/>
                  </a:lnTo>
                  <a:lnTo>
                    <a:pt x="1062766" y="306994"/>
                  </a:lnTo>
                  <a:lnTo>
                    <a:pt x="1064056" y="306057"/>
                  </a:lnTo>
                  <a:lnTo>
                    <a:pt x="1065341" y="306994"/>
                  </a:lnTo>
                  <a:lnTo>
                    <a:pt x="1066631" y="306994"/>
                  </a:lnTo>
                  <a:lnTo>
                    <a:pt x="1067917" y="306994"/>
                  </a:lnTo>
                  <a:lnTo>
                    <a:pt x="1069207" y="306994"/>
                  </a:lnTo>
                  <a:lnTo>
                    <a:pt x="1070492" y="306994"/>
                  </a:lnTo>
                  <a:lnTo>
                    <a:pt x="1071778" y="306994"/>
                  </a:lnTo>
                  <a:lnTo>
                    <a:pt x="1073068" y="306994"/>
                  </a:lnTo>
                  <a:lnTo>
                    <a:pt x="1074353" y="306994"/>
                  </a:lnTo>
                  <a:lnTo>
                    <a:pt x="1075643" y="306994"/>
                  </a:lnTo>
                  <a:lnTo>
                    <a:pt x="1076929" y="306057"/>
                  </a:lnTo>
                  <a:lnTo>
                    <a:pt x="1078219" y="306994"/>
                  </a:lnTo>
                  <a:lnTo>
                    <a:pt x="1079505" y="306994"/>
                  </a:lnTo>
                  <a:lnTo>
                    <a:pt x="1080790" y="306994"/>
                  </a:lnTo>
                  <a:lnTo>
                    <a:pt x="1082080" y="306994"/>
                  </a:lnTo>
                  <a:lnTo>
                    <a:pt x="1083366" y="306994"/>
                  </a:lnTo>
                  <a:lnTo>
                    <a:pt x="1084656" y="306994"/>
                  </a:lnTo>
                  <a:lnTo>
                    <a:pt x="1085941" y="306994"/>
                  </a:lnTo>
                  <a:lnTo>
                    <a:pt x="1087231" y="306994"/>
                  </a:lnTo>
                  <a:lnTo>
                    <a:pt x="1088517" y="306994"/>
                  </a:lnTo>
                  <a:lnTo>
                    <a:pt x="1089802" y="306994"/>
                  </a:lnTo>
                  <a:lnTo>
                    <a:pt x="1091092" y="306994"/>
                  </a:lnTo>
                  <a:lnTo>
                    <a:pt x="1092378" y="306994"/>
                  </a:lnTo>
                  <a:lnTo>
                    <a:pt x="1093668" y="306994"/>
                  </a:lnTo>
                  <a:lnTo>
                    <a:pt x="1094953" y="306994"/>
                  </a:lnTo>
                  <a:lnTo>
                    <a:pt x="1096243" y="306994"/>
                  </a:lnTo>
                  <a:lnTo>
                    <a:pt x="1097529" y="306994"/>
                  </a:lnTo>
                  <a:lnTo>
                    <a:pt x="1098815" y="306994"/>
                  </a:lnTo>
                  <a:lnTo>
                    <a:pt x="1100104" y="306994"/>
                  </a:lnTo>
                  <a:lnTo>
                    <a:pt x="1101390" y="306994"/>
                  </a:lnTo>
                  <a:lnTo>
                    <a:pt x="1102680" y="306994"/>
                  </a:lnTo>
                  <a:lnTo>
                    <a:pt x="1103966" y="306994"/>
                  </a:lnTo>
                  <a:lnTo>
                    <a:pt x="1105255" y="306994"/>
                  </a:lnTo>
                  <a:lnTo>
                    <a:pt x="1106541" y="306994"/>
                  </a:lnTo>
                  <a:lnTo>
                    <a:pt x="1107827" y="306994"/>
                  </a:lnTo>
                  <a:lnTo>
                    <a:pt x="1109117" y="306994"/>
                  </a:lnTo>
                  <a:lnTo>
                    <a:pt x="1110402" y="306994"/>
                  </a:lnTo>
                  <a:lnTo>
                    <a:pt x="1111692" y="306994"/>
                  </a:lnTo>
                  <a:lnTo>
                    <a:pt x="1112978" y="306994"/>
                  </a:lnTo>
                  <a:lnTo>
                    <a:pt x="1114268" y="306994"/>
                  </a:lnTo>
                  <a:lnTo>
                    <a:pt x="1115553" y="306994"/>
                  </a:lnTo>
                  <a:lnTo>
                    <a:pt x="1116839" y="306994"/>
                  </a:lnTo>
                  <a:lnTo>
                    <a:pt x="1118129" y="306994"/>
                  </a:lnTo>
                  <a:lnTo>
                    <a:pt x="1119414" y="306994"/>
                  </a:lnTo>
                  <a:lnTo>
                    <a:pt x="1120704" y="306994"/>
                  </a:lnTo>
                  <a:lnTo>
                    <a:pt x="1121990" y="306994"/>
                  </a:lnTo>
                  <a:lnTo>
                    <a:pt x="1123280" y="306994"/>
                  </a:lnTo>
                  <a:lnTo>
                    <a:pt x="1124565" y="306994"/>
                  </a:lnTo>
                  <a:lnTo>
                    <a:pt x="1125851" y="306994"/>
                  </a:lnTo>
                  <a:lnTo>
                    <a:pt x="1127141" y="306994"/>
                  </a:lnTo>
                  <a:lnTo>
                    <a:pt x="1128427" y="306994"/>
                  </a:lnTo>
                  <a:lnTo>
                    <a:pt x="1129717" y="306994"/>
                  </a:lnTo>
                  <a:lnTo>
                    <a:pt x="1131002" y="306994"/>
                  </a:lnTo>
                  <a:lnTo>
                    <a:pt x="1132292" y="306994"/>
                  </a:lnTo>
                  <a:lnTo>
                    <a:pt x="1133578" y="306994"/>
                  </a:lnTo>
                  <a:lnTo>
                    <a:pt x="1134863" y="306994"/>
                  </a:lnTo>
                  <a:lnTo>
                    <a:pt x="1136153" y="306994"/>
                  </a:lnTo>
                  <a:lnTo>
                    <a:pt x="1137439" y="306994"/>
                  </a:lnTo>
                  <a:lnTo>
                    <a:pt x="1138729" y="306994"/>
                  </a:lnTo>
                  <a:lnTo>
                    <a:pt x="1140014" y="306994"/>
                  </a:lnTo>
                  <a:lnTo>
                    <a:pt x="1141304" y="306994"/>
                  </a:lnTo>
                  <a:lnTo>
                    <a:pt x="1142590" y="306994"/>
                  </a:lnTo>
                  <a:lnTo>
                    <a:pt x="1143876" y="306994"/>
                  </a:lnTo>
                  <a:lnTo>
                    <a:pt x="1145165" y="306994"/>
                  </a:lnTo>
                  <a:lnTo>
                    <a:pt x="1146451" y="306994"/>
                  </a:lnTo>
                  <a:lnTo>
                    <a:pt x="1147741" y="306994"/>
                  </a:lnTo>
                  <a:lnTo>
                    <a:pt x="1149027" y="306994"/>
                  </a:lnTo>
                  <a:lnTo>
                    <a:pt x="1150316" y="306994"/>
                  </a:lnTo>
                  <a:lnTo>
                    <a:pt x="1151602" y="306994"/>
                  </a:lnTo>
                  <a:lnTo>
                    <a:pt x="1152888" y="306994"/>
                  </a:lnTo>
                  <a:lnTo>
                    <a:pt x="1154178" y="306994"/>
                  </a:lnTo>
                  <a:lnTo>
                    <a:pt x="1155463" y="306994"/>
                  </a:lnTo>
                  <a:lnTo>
                    <a:pt x="1156753" y="306994"/>
                  </a:lnTo>
                  <a:lnTo>
                    <a:pt x="1158039" y="306994"/>
                  </a:lnTo>
                  <a:lnTo>
                    <a:pt x="1159329" y="306994"/>
                  </a:lnTo>
                  <a:lnTo>
                    <a:pt x="1160614" y="306994"/>
                  </a:lnTo>
                  <a:lnTo>
                    <a:pt x="1161900" y="306994"/>
                  </a:lnTo>
                  <a:lnTo>
                    <a:pt x="1163190" y="306994"/>
                  </a:lnTo>
                  <a:lnTo>
                    <a:pt x="1164475" y="306994"/>
                  </a:lnTo>
                  <a:lnTo>
                    <a:pt x="1165765" y="306994"/>
                  </a:lnTo>
                  <a:lnTo>
                    <a:pt x="1167051" y="306994"/>
                  </a:lnTo>
                  <a:lnTo>
                    <a:pt x="1168341" y="306994"/>
                  </a:lnTo>
                  <a:lnTo>
                    <a:pt x="1169626" y="306994"/>
                  </a:lnTo>
                  <a:lnTo>
                    <a:pt x="1170912" y="306994"/>
                  </a:lnTo>
                  <a:lnTo>
                    <a:pt x="1172202" y="306994"/>
                  </a:lnTo>
                  <a:lnTo>
                    <a:pt x="1173488" y="306994"/>
                  </a:lnTo>
                  <a:lnTo>
                    <a:pt x="1174777" y="306994"/>
                  </a:lnTo>
                  <a:lnTo>
                    <a:pt x="1176063" y="306994"/>
                  </a:lnTo>
                  <a:lnTo>
                    <a:pt x="1177353" y="306994"/>
                  </a:lnTo>
                  <a:lnTo>
                    <a:pt x="1178639" y="306994"/>
                  </a:lnTo>
                  <a:lnTo>
                    <a:pt x="1179928" y="306994"/>
                  </a:lnTo>
                  <a:lnTo>
                    <a:pt x="1181214" y="306994"/>
                  </a:lnTo>
                  <a:lnTo>
                    <a:pt x="1182500" y="306994"/>
                  </a:lnTo>
                  <a:lnTo>
                    <a:pt x="1183790" y="306994"/>
                  </a:lnTo>
                  <a:lnTo>
                    <a:pt x="1185075" y="306994"/>
                  </a:lnTo>
                  <a:lnTo>
                    <a:pt x="1186365" y="306994"/>
                  </a:lnTo>
                  <a:lnTo>
                    <a:pt x="1187651" y="306994"/>
                  </a:lnTo>
                  <a:lnTo>
                    <a:pt x="1188941" y="306994"/>
                  </a:lnTo>
                  <a:lnTo>
                    <a:pt x="1190226" y="306994"/>
                  </a:lnTo>
                  <a:lnTo>
                    <a:pt x="1191512" y="306994"/>
                  </a:lnTo>
                  <a:lnTo>
                    <a:pt x="1192802" y="306994"/>
                  </a:lnTo>
                  <a:lnTo>
                    <a:pt x="1194088" y="306994"/>
                  </a:lnTo>
                  <a:lnTo>
                    <a:pt x="1195377" y="306994"/>
                  </a:lnTo>
                  <a:lnTo>
                    <a:pt x="1196663" y="306994"/>
                  </a:lnTo>
                  <a:lnTo>
                    <a:pt x="1197953" y="306994"/>
                  </a:lnTo>
                  <a:lnTo>
                    <a:pt x="1199239" y="306994"/>
                  </a:lnTo>
                  <a:lnTo>
                    <a:pt x="1200524" y="306994"/>
                  </a:lnTo>
                  <a:lnTo>
                    <a:pt x="1201814" y="306994"/>
                  </a:lnTo>
                  <a:lnTo>
                    <a:pt x="1203100" y="306994"/>
                  </a:lnTo>
                  <a:lnTo>
                    <a:pt x="1204390" y="306994"/>
                  </a:lnTo>
                  <a:lnTo>
                    <a:pt x="1205675" y="306994"/>
                  </a:lnTo>
                  <a:lnTo>
                    <a:pt x="1206965" y="306994"/>
                  </a:lnTo>
                  <a:lnTo>
                    <a:pt x="1208251" y="306994"/>
                  </a:lnTo>
                  <a:lnTo>
                    <a:pt x="1209536" y="306994"/>
                  </a:lnTo>
                  <a:lnTo>
                    <a:pt x="1210826" y="306994"/>
                  </a:lnTo>
                  <a:lnTo>
                    <a:pt x="1212112" y="306994"/>
                  </a:lnTo>
                  <a:lnTo>
                    <a:pt x="1213402" y="306994"/>
                  </a:lnTo>
                  <a:lnTo>
                    <a:pt x="1214687" y="306994"/>
                  </a:lnTo>
                  <a:lnTo>
                    <a:pt x="1215977" y="306994"/>
                  </a:lnTo>
                  <a:lnTo>
                    <a:pt x="1217263" y="306994"/>
                  </a:lnTo>
                  <a:lnTo>
                    <a:pt x="1218553" y="306994"/>
                  </a:lnTo>
                  <a:lnTo>
                    <a:pt x="1219838" y="306994"/>
                  </a:lnTo>
                  <a:lnTo>
                    <a:pt x="1221124" y="306994"/>
                  </a:lnTo>
                  <a:lnTo>
                    <a:pt x="1222414" y="306994"/>
                  </a:lnTo>
                  <a:lnTo>
                    <a:pt x="1223700" y="306994"/>
                  </a:lnTo>
                  <a:lnTo>
                    <a:pt x="1224989" y="306994"/>
                  </a:lnTo>
                  <a:lnTo>
                    <a:pt x="1226275" y="306994"/>
                  </a:lnTo>
                  <a:lnTo>
                    <a:pt x="1227565" y="306994"/>
                  </a:lnTo>
                  <a:lnTo>
                    <a:pt x="1228851" y="306994"/>
                  </a:lnTo>
                  <a:lnTo>
                    <a:pt x="1230136" y="306994"/>
                  </a:lnTo>
                  <a:lnTo>
                    <a:pt x="1231426" y="306994"/>
                  </a:lnTo>
                  <a:lnTo>
                    <a:pt x="1232712" y="306994"/>
                  </a:lnTo>
                  <a:lnTo>
                    <a:pt x="1234002" y="306994"/>
                  </a:lnTo>
                  <a:lnTo>
                    <a:pt x="1235287" y="306994"/>
                  </a:lnTo>
                  <a:lnTo>
                    <a:pt x="1236577" y="306994"/>
                  </a:lnTo>
                  <a:lnTo>
                    <a:pt x="1237863" y="306994"/>
                  </a:lnTo>
                  <a:lnTo>
                    <a:pt x="1239149" y="306994"/>
                  </a:lnTo>
                  <a:lnTo>
                    <a:pt x="1240438" y="306994"/>
                  </a:lnTo>
                  <a:lnTo>
                    <a:pt x="1241724" y="306994"/>
                  </a:lnTo>
                  <a:lnTo>
                    <a:pt x="1243014" y="306994"/>
                  </a:lnTo>
                  <a:lnTo>
                    <a:pt x="1244300" y="306994"/>
                  </a:lnTo>
                  <a:lnTo>
                    <a:pt x="1245589" y="306994"/>
                  </a:lnTo>
                  <a:lnTo>
                    <a:pt x="1246875" y="306994"/>
                  </a:lnTo>
                  <a:lnTo>
                    <a:pt x="1248161" y="306994"/>
                  </a:lnTo>
                  <a:lnTo>
                    <a:pt x="1249451" y="306994"/>
                  </a:lnTo>
                  <a:lnTo>
                    <a:pt x="1250736" y="306994"/>
                  </a:lnTo>
                  <a:lnTo>
                    <a:pt x="1252026" y="306994"/>
                  </a:lnTo>
                  <a:lnTo>
                    <a:pt x="1253312" y="306994"/>
                  </a:lnTo>
                  <a:lnTo>
                    <a:pt x="1254602" y="306994"/>
                  </a:lnTo>
                  <a:lnTo>
                    <a:pt x="1255887" y="306994"/>
                  </a:lnTo>
                  <a:lnTo>
                    <a:pt x="1257173" y="306994"/>
                  </a:lnTo>
                  <a:lnTo>
                    <a:pt x="1258463" y="306994"/>
                  </a:lnTo>
                  <a:lnTo>
                    <a:pt x="1259748" y="306994"/>
                  </a:lnTo>
                  <a:lnTo>
                    <a:pt x="1261038" y="306994"/>
                  </a:lnTo>
                  <a:lnTo>
                    <a:pt x="1262324" y="306994"/>
                  </a:lnTo>
                  <a:lnTo>
                    <a:pt x="1263614" y="306994"/>
                  </a:lnTo>
                  <a:lnTo>
                    <a:pt x="1264899" y="306994"/>
                  </a:lnTo>
                  <a:lnTo>
                    <a:pt x="1266185" y="306994"/>
                  </a:lnTo>
                  <a:lnTo>
                    <a:pt x="1267475" y="306994"/>
                  </a:lnTo>
                  <a:lnTo>
                    <a:pt x="1268761" y="306994"/>
                  </a:lnTo>
                  <a:lnTo>
                    <a:pt x="1270050" y="306994"/>
                  </a:lnTo>
                  <a:lnTo>
                    <a:pt x="1271336" y="306994"/>
                  </a:lnTo>
                  <a:lnTo>
                    <a:pt x="1272626" y="306994"/>
                  </a:lnTo>
                  <a:lnTo>
                    <a:pt x="1273912" y="306994"/>
                  </a:lnTo>
                  <a:lnTo>
                    <a:pt x="1275197" y="306994"/>
                  </a:lnTo>
                  <a:lnTo>
                    <a:pt x="1276487" y="306994"/>
                  </a:lnTo>
                  <a:lnTo>
                    <a:pt x="1277773" y="306994"/>
                  </a:lnTo>
                  <a:lnTo>
                    <a:pt x="1279063" y="306994"/>
                  </a:lnTo>
                  <a:lnTo>
                    <a:pt x="1280348" y="306994"/>
                  </a:lnTo>
                  <a:lnTo>
                    <a:pt x="1281638" y="306994"/>
                  </a:lnTo>
                  <a:lnTo>
                    <a:pt x="1282924" y="306994"/>
                  </a:lnTo>
                  <a:lnTo>
                    <a:pt x="1284210" y="306994"/>
                  </a:lnTo>
                  <a:lnTo>
                    <a:pt x="1285499" y="306994"/>
                  </a:lnTo>
                  <a:lnTo>
                    <a:pt x="1286785" y="304184"/>
                  </a:lnTo>
                  <a:lnTo>
                    <a:pt x="1288075" y="306994"/>
                  </a:lnTo>
                  <a:lnTo>
                    <a:pt x="1289361" y="306994"/>
                  </a:lnTo>
                  <a:lnTo>
                    <a:pt x="1290650" y="306994"/>
                  </a:lnTo>
                  <a:lnTo>
                    <a:pt x="1291936" y="306994"/>
                  </a:lnTo>
                  <a:lnTo>
                    <a:pt x="1293222" y="306994"/>
                  </a:lnTo>
                  <a:lnTo>
                    <a:pt x="1294512" y="306994"/>
                  </a:lnTo>
                  <a:lnTo>
                    <a:pt x="1295797" y="306994"/>
                  </a:lnTo>
                  <a:lnTo>
                    <a:pt x="1297087" y="306994"/>
                  </a:lnTo>
                  <a:lnTo>
                    <a:pt x="1298373" y="306057"/>
                  </a:lnTo>
                  <a:lnTo>
                    <a:pt x="1299663" y="306994"/>
                  </a:lnTo>
                  <a:lnTo>
                    <a:pt x="1300948" y="306994"/>
                  </a:lnTo>
                  <a:lnTo>
                    <a:pt x="1302234" y="306994"/>
                  </a:lnTo>
                  <a:lnTo>
                    <a:pt x="1303524" y="306994"/>
                  </a:lnTo>
                  <a:lnTo>
                    <a:pt x="1304809" y="306994"/>
                  </a:lnTo>
                  <a:lnTo>
                    <a:pt x="1306099" y="306994"/>
                  </a:lnTo>
                  <a:lnTo>
                    <a:pt x="1307385" y="306994"/>
                  </a:lnTo>
                  <a:lnTo>
                    <a:pt x="1308675" y="306994"/>
                  </a:lnTo>
                  <a:lnTo>
                    <a:pt x="1309960" y="306994"/>
                  </a:lnTo>
                  <a:lnTo>
                    <a:pt x="1311246" y="306994"/>
                  </a:lnTo>
                  <a:lnTo>
                    <a:pt x="1312536" y="306994"/>
                  </a:lnTo>
                  <a:lnTo>
                    <a:pt x="1313822" y="306994"/>
                  </a:lnTo>
                  <a:lnTo>
                    <a:pt x="1315111" y="306994"/>
                  </a:lnTo>
                  <a:lnTo>
                    <a:pt x="1316397" y="306994"/>
                  </a:lnTo>
                  <a:lnTo>
                    <a:pt x="1317687" y="306994"/>
                  </a:lnTo>
                  <a:lnTo>
                    <a:pt x="1318870" y="306994"/>
                  </a:lnTo>
                </a:path>
              </a:pathLst>
            </a:custGeom>
            <a:noFill/>
            <a:ln w="6161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27B9208-2006-A92D-550B-AC6C69465782}"/>
                </a:ext>
              </a:extLst>
            </p:cNvPr>
            <p:cNvSpPr/>
            <p:nvPr/>
          </p:nvSpPr>
          <p:spPr>
            <a:xfrm>
              <a:off x="1257024" y="2331405"/>
              <a:ext cx="1318869" cy="1213938"/>
            </a:xfrm>
            <a:custGeom>
              <a:avLst/>
              <a:gdLst>
                <a:gd name="connsiteX0" fmla="*/ 0 w 1318869"/>
                <a:gd name="connsiteY0" fmla="*/ 1213939 h 1213938"/>
                <a:gd name="connsiteX1" fmla="*/ 608 w 1318869"/>
                <a:gd name="connsiteY1" fmla="*/ 1213939 h 1213938"/>
                <a:gd name="connsiteX2" fmla="*/ 1898 w 1318869"/>
                <a:gd name="connsiteY2" fmla="*/ 1213939 h 1213938"/>
                <a:gd name="connsiteX3" fmla="*/ 3183 w 1318869"/>
                <a:gd name="connsiteY3" fmla="*/ 1213939 h 1213938"/>
                <a:gd name="connsiteX4" fmla="*/ 4469 w 1318869"/>
                <a:gd name="connsiteY4" fmla="*/ 1213939 h 1213938"/>
                <a:gd name="connsiteX5" fmla="*/ 5759 w 1318869"/>
                <a:gd name="connsiteY5" fmla="*/ 1213939 h 1213938"/>
                <a:gd name="connsiteX6" fmla="*/ 7045 w 1318869"/>
                <a:gd name="connsiteY6" fmla="*/ 1213939 h 1213938"/>
                <a:gd name="connsiteX7" fmla="*/ 8334 w 1318869"/>
                <a:gd name="connsiteY7" fmla="*/ 1213939 h 1213938"/>
                <a:gd name="connsiteX8" fmla="*/ 9620 w 1318869"/>
                <a:gd name="connsiteY8" fmla="*/ 1213939 h 1213938"/>
                <a:gd name="connsiteX9" fmla="*/ 10910 w 1318869"/>
                <a:gd name="connsiteY9" fmla="*/ 1213939 h 1213938"/>
                <a:gd name="connsiteX10" fmla="*/ 12196 w 1318869"/>
                <a:gd name="connsiteY10" fmla="*/ 1213939 h 1213938"/>
                <a:gd name="connsiteX11" fmla="*/ 13481 w 1318869"/>
                <a:gd name="connsiteY11" fmla="*/ 1213939 h 1213938"/>
                <a:gd name="connsiteX12" fmla="*/ 14771 w 1318869"/>
                <a:gd name="connsiteY12" fmla="*/ 1213939 h 1213938"/>
                <a:gd name="connsiteX13" fmla="*/ 16057 w 1318869"/>
                <a:gd name="connsiteY13" fmla="*/ 1213939 h 1213938"/>
                <a:gd name="connsiteX14" fmla="*/ 17347 w 1318869"/>
                <a:gd name="connsiteY14" fmla="*/ 1213939 h 1213938"/>
                <a:gd name="connsiteX15" fmla="*/ 18632 w 1318869"/>
                <a:gd name="connsiteY15" fmla="*/ 1213939 h 1213938"/>
                <a:gd name="connsiteX16" fmla="*/ 19922 w 1318869"/>
                <a:gd name="connsiteY16" fmla="*/ 1213939 h 1213938"/>
                <a:gd name="connsiteX17" fmla="*/ 21208 w 1318869"/>
                <a:gd name="connsiteY17" fmla="*/ 1213939 h 1213938"/>
                <a:gd name="connsiteX18" fmla="*/ 22494 w 1318869"/>
                <a:gd name="connsiteY18" fmla="*/ 1213939 h 1213938"/>
                <a:gd name="connsiteX19" fmla="*/ 23783 w 1318869"/>
                <a:gd name="connsiteY19" fmla="*/ 1213939 h 1213938"/>
                <a:gd name="connsiteX20" fmla="*/ 25069 w 1318869"/>
                <a:gd name="connsiteY20" fmla="*/ 1213939 h 1213938"/>
                <a:gd name="connsiteX21" fmla="*/ 26359 w 1318869"/>
                <a:gd name="connsiteY21" fmla="*/ 1213939 h 1213938"/>
                <a:gd name="connsiteX22" fmla="*/ 27645 w 1318869"/>
                <a:gd name="connsiteY22" fmla="*/ 1213939 h 1213938"/>
                <a:gd name="connsiteX23" fmla="*/ 28934 w 1318869"/>
                <a:gd name="connsiteY23" fmla="*/ 1213939 h 1213938"/>
                <a:gd name="connsiteX24" fmla="*/ 30220 w 1318869"/>
                <a:gd name="connsiteY24" fmla="*/ 1213939 h 1213938"/>
                <a:gd name="connsiteX25" fmla="*/ 31506 w 1318869"/>
                <a:gd name="connsiteY25" fmla="*/ 1213939 h 1213938"/>
                <a:gd name="connsiteX26" fmla="*/ 32796 w 1318869"/>
                <a:gd name="connsiteY26" fmla="*/ 1213939 h 1213938"/>
                <a:gd name="connsiteX27" fmla="*/ 34081 w 1318869"/>
                <a:gd name="connsiteY27" fmla="*/ 1213939 h 1213938"/>
                <a:gd name="connsiteX28" fmla="*/ 35371 w 1318869"/>
                <a:gd name="connsiteY28" fmla="*/ 1213939 h 1213938"/>
                <a:gd name="connsiteX29" fmla="*/ 36657 w 1318869"/>
                <a:gd name="connsiteY29" fmla="*/ 1213939 h 1213938"/>
                <a:gd name="connsiteX30" fmla="*/ 37947 w 1318869"/>
                <a:gd name="connsiteY30" fmla="*/ 1213939 h 1213938"/>
                <a:gd name="connsiteX31" fmla="*/ 39232 w 1318869"/>
                <a:gd name="connsiteY31" fmla="*/ 1213939 h 1213938"/>
                <a:gd name="connsiteX32" fmla="*/ 40518 w 1318869"/>
                <a:gd name="connsiteY32" fmla="*/ 1213939 h 1213938"/>
                <a:gd name="connsiteX33" fmla="*/ 41808 w 1318869"/>
                <a:gd name="connsiteY33" fmla="*/ 1213939 h 1213938"/>
                <a:gd name="connsiteX34" fmla="*/ 43093 w 1318869"/>
                <a:gd name="connsiteY34" fmla="*/ 1213939 h 1213938"/>
                <a:gd name="connsiteX35" fmla="*/ 44383 w 1318869"/>
                <a:gd name="connsiteY35" fmla="*/ 1213939 h 1213938"/>
                <a:gd name="connsiteX36" fmla="*/ 45669 w 1318869"/>
                <a:gd name="connsiteY36" fmla="*/ 1213939 h 1213938"/>
                <a:gd name="connsiteX37" fmla="*/ 46959 w 1318869"/>
                <a:gd name="connsiteY37" fmla="*/ 1213939 h 1213938"/>
                <a:gd name="connsiteX38" fmla="*/ 48244 w 1318869"/>
                <a:gd name="connsiteY38" fmla="*/ 1213939 h 1213938"/>
                <a:gd name="connsiteX39" fmla="*/ 49534 w 1318869"/>
                <a:gd name="connsiteY39" fmla="*/ 1213939 h 1213938"/>
                <a:gd name="connsiteX40" fmla="*/ 50820 w 1318869"/>
                <a:gd name="connsiteY40" fmla="*/ 1213939 h 1213938"/>
                <a:gd name="connsiteX41" fmla="*/ 52106 w 1318869"/>
                <a:gd name="connsiteY41" fmla="*/ 1213939 h 1213938"/>
                <a:gd name="connsiteX42" fmla="*/ 53395 w 1318869"/>
                <a:gd name="connsiteY42" fmla="*/ 1213939 h 1213938"/>
                <a:gd name="connsiteX43" fmla="*/ 54681 w 1318869"/>
                <a:gd name="connsiteY43" fmla="*/ 1213939 h 1213938"/>
                <a:gd name="connsiteX44" fmla="*/ 55971 w 1318869"/>
                <a:gd name="connsiteY44" fmla="*/ 1213939 h 1213938"/>
                <a:gd name="connsiteX45" fmla="*/ 57257 w 1318869"/>
                <a:gd name="connsiteY45" fmla="*/ 1213939 h 1213938"/>
                <a:gd name="connsiteX46" fmla="*/ 58546 w 1318869"/>
                <a:gd name="connsiteY46" fmla="*/ 1213939 h 1213938"/>
                <a:gd name="connsiteX47" fmla="*/ 59832 w 1318869"/>
                <a:gd name="connsiteY47" fmla="*/ 1213939 h 1213938"/>
                <a:gd name="connsiteX48" fmla="*/ 61118 w 1318869"/>
                <a:gd name="connsiteY48" fmla="*/ 1213939 h 1213938"/>
                <a:gd name="connsiteX49" fmla="*/ 62408 w 1318869"/>
                <a:gd name="connsiteY49" fmla="*/ 1213939 h 1213938"/>
                <a:gd name="connsiteX50" fmla="*/ 63693 w 1318869"/>
                <a:gd name="connsiteY50" fmla="*/ 1213939 h 1213938"/>
                <a:gd name="connsiteX51" fmla="*/ 64983 w 1318869"/>
                <a:gd name="connsiteY51" fmla="*/ 1213939 h 1213938"/>
                <a:gd name="connsiteX52" fmla="*/ 66269 w 1318869"/>
                <a:gd name="connsiteY52" fmla="*/ 1213939 h 1213938"/>
                <a:gd name="connsiteX53" fmla="*/ 67559 w 1318869"/>
                <a:gd name="connsiteY53" fmla="*/ 1213939 h 1213938"/>
                <a:gd name="connsiteX54" fmla="*/ 68844 w 1318869"/>
                <a:gd name="connsiteY54" fmla="*/ 1213939 h 1213938"/>
                <a:gd name="connsiteX55" fmla="*/ 70130 w 1318869"/>
                <a:gd name="connsiteY55" fmla="*/ 1213939 h 1213938"/>
                <a:gd name="connsiteX56" fmla="*/ 71420 w 1318869"/>
                <a:gd name="connsiteY56" fmla="*/ 1213939 h 1213938"/>
                <a:gd name="connsiteX57" fmla="*/ 72706 w 1318869"/>
                <a:gd name="connsiteY57" fmla="*/ 1213939 h 1213938"/>
                <a:gd name="connsiteX58" fmla="*/ 73995 w 1318869"/>
                <a:gd name="connsiteY58" fmla="*/ 1213939 h 1213938"/>
                <a:gd name="connsiteX59" fmla="*/ 75281 w 1318869"/>
                <a:gd name="connsiteY59" fmla="*/ 1213939 h 1213938"/>
                <a:gd name="connsiteX60" fmla="*/ 76571 w 1318869"/>
                <a:gd name="connsiteY60" fmla="*/ 1213939 h 1213938"/>
                <a:gd name="connsiteX61" fmla="*/ 77857 w 1318869"/>
                <a:gd name="connsiteY61" fmla="*/ 1213939 h 1213938"/>
                <a:gd name="connsiteX62" fmla="*/ 79142 w 1318869"/>
                <a:gd name="connsiteY62" fmla="*/ 1213939 h 1213938"/>
                <a:gd name="connsiteX63" fmla="*/ 80432 w 1318869"/>
                <a:gd name="connsiteY63" fmla="*/ 1213939 h 1213938"/>
                <a:gd name="connsiteX64" fmla="*/ 81718 w 1318869"/>
                <a:gd name="connsiteY64" fmla="*/ 1213939 h 1213938"/>
                <a:gd name="connsiteX65" fmla="*/ 83008 w 1318869"/>
                <a:gd name="connsiteY65" fmla="*/ 1213939 h 1213938"/>
                <a:gd name="connsiteX66" fmla="*/ 84293 w 1318869"/>
                <a:gd name="connsiteY66" fmla="*/ 1213939 h 1213938"/>
                <a:gd name="connsiteX67" fmla="*/ 85583 w 1318869"/>
                <a:gd name="connsiteY67" fmla="*/ 1213939 h 1213938"/>
                <a:gd name="connsiteX68" fmla="*/ 86869 w 1318869"/>
                <a:gd name="connsiteY68" fmla="*/ 1213939 h 1213938"/>
                <a:gd name="connsiteX69" fmla="*/ 88154 w 1318869"/>
                <a:gd name="connsiteY69" fmla="*/ 1213939 h 1213938"/>
                <a:gd name="connsiteX70" fmla="*/ 89444 w 1318869"/>
                <a:gd name="connsiteY70" fmla="*/ 1213939 h 1213938"/>
                <a:gd name="connsiteX71" fmla="*/ 90730 w 1318869"/>
                <a:gd name="connsiteY71" fmla="*/ 1213939 h 1213938"/>
                <a:gd name="connsiteX72" fmla="*/ 92020 w 1318869"/>
                <a:gd name="connsiteY72" fmla="*/ 1213939 h 1213938"/>
                <a:gd name="connsiteX73" fmla="*/ 93305 w 1318869"/>
                <a:gd name="connsiteY73" fmla="*/ 1213939 h 1213938"/>
                <a:gd name="connsiteX74" fmla="*/ 94595 w 1318869"/>
                <a:gd name="connsiteY74" fmla="*/ 1213939 h 1213938"/>
                <a:gd name="connsiteX75" fmla="*/ 95881 w 1318869"/>
                <a:gd name="connsiteY75" fmla="*/ 1213939 h 1213938"/>
                <a:gd name="connsiteX76" fmla="*/ 97167 w 1318869"/>
                <a:gd name="connsiteY76" fmla="*/ 1213939 h 1213938"/>
                <a:gd name="connsiteX77" fmla="*/ 98456 w 1318869"/>
                <a:gd name="connsiteY77" fmla="*/ 1213939 h 1213938"/>
                <a:gd name="connsiteX78" fmla="*/ 99742 w 1318869"/>
                <a:gd name="connsiteY78" fmla="*/ 1213939 h 1213938"/>
                <a:gd name="connsiteX79" fmla="*/ 101032 w 1318869"/>
                <a:gd name="connsiteY79" fmla="*/ 1213939 h 1213938"/>
                <a:gd name="connsiteX80" fmla="*/ 102318 w 1318869"/>
                <a:gd name="connsiteY80" fmla="*/ 1213939 h 1213938"/>
                <a:gd name="connsiteX81" fmla="*/ 103607 w 1318869"/>
                <a:gd name="connsiteY81" fmla="*/ 1213939 h 1213938"/>
                <a:gd name="connsiteX82" fmla="*/ 104893 w 1318869"/>
                <a:gd name="connsiteY82" fmla="*/ 1213939 h 1213938"/>
                <a:gd name="connsiteX83" fmla="*/ 106179 w 1318869"/>
                <a:gd name="connsiteY83" fmla="*/ 1213939 h 1213938"/>
                <a:gd name="connsiteX84" fmla="*/ 107469 w 1318869"/>
                <a:gd name="connsiteY84" fmla="*/ 1213939 h 1213938"/>
                <a:gd name="connsiteX85" fmla="*/ 108754 w 1318869"/>
                <a:gd name="connsiteY85" fmla="*/ 1213939 h 1213938"/>
                <a:gd name="connsiteX86" fmla="*/ 110044 w 1318869"/>
                <a:gd name="connsiteY86" fmla="*/ 1213939 h 1213938"/>
                <a:gd name="connsiteX87" fmla="*/ 111330 w 1318869"/>
                <a:gd name="connsiteY87" fmla="*/ 1213939 h 1213938"/>
                <a:gd name="connsiteX88" fmla="*/ 112620 w 1318869"/>
                <a:gd name="connsiteY88" fmla="*/ 1213939 h 1213938"/>
                <a:gd name="connsiteX89" fmla="*/ 113905 w 1318869"/>
                <a:gd name="connsiteY89" fmla="*/ 1213939 h 1213938"/>
                <a:gd name="connsiteX90" fmla="*/ 115191 w 1318869"/>
                <a:gd name="connsiteY90" fmla="*/ 1213939 h 1213938"/>
                <a:gd name="connsiteX91" fmla="*/ 116481 w 1318869"/>
                <a:gd name="connsiteY91" fmla="*/ 1213939 h 1213938"/>
                <a:gd name="connsiteX92" fmla="*/ 117767 w 1318869"/>
                <a:gd name="connsiteY92" fmla="*/ 1213939 h 1213938"/>
                <a:gd name="connsiteX93" fmla="*/ 119056 w 1318869"/>
                <a:gd name="connsiteY93" fmla="*/ 1213939 h 1213938"/>
                <a:gd name="connsiteX94" fmla="*/ 120342 w 1318869"/>
                <a:gd name="connsiteY94" fmla="*/ 1213939 h 1213938"/>
                <a:gd name="connsiteX95" fmla="*/ 121632 w 1318869"/>
                <a:gd name="connsiteY95" fmla="*/ 1213939 h 1213938"/>
                <a:gd name="connsiteX96" fmla="*/ 122918 w 1318869"/>
                <a:gd name="connsiteY96" fmla="*/ 1213939 h 1213938"/>
                <a:gd name="connsiteX97" fmla="*/ 124203 w 1318869"/>
                <a:gd name="connsiteY97" fmla="*/ 1213939 h 1213938"/>
                <a:gd name="connsiteX98" fmla="*/ 125493 w 1318869"/>
                <a:gd name="connsiteY98" fmla="*/ 1213939 h 1213938"/>
                <a:gd name="connsiteX99" fmla="*/ 126779 w 1318869"/>
                <a:gd name="connsiteY99" fmla="*/ 1213939 h 1213938"/>
                <a:gd name="connsiteX100" fmla="*/ 128069 w 1318869"/>
                <a:gd name="connsiteY100" fmla="*/ 1213939 h 1213938"/>
                <a:gd name="connsiteX101" fmla="*/ 129354 w 1318869"/>
                <a:gd name="connsiteY101" fmla="*/ 1213939 h 1213938"/>
                <a:gd name="connsiteX102" fmla="*/ 130644 w 1318869"/>
                <a:gd name="connsiteY102" fmla="*/ 1213939 h 1213938"/>
                <a:gd name="connsiteX103" fmla="*/ 131930 w 1318869"/>
                <a:gd name="connsiteY103" fmla="*/ 1213939 h 1213938"/>
                <a:gd name="connsiteX104" fmla="*/ 133215 w 1318869"/>
                <a:gd name="connsiteY104" fmla="*/ 1213939 h 1213938"/>
                <a:gd name="connsiteX105" fmla="*/ 134505 w 1318869"/>
                <a:gd name="connsiteY105" fmla="*/ 1213939 h 1213938"/>
                <a:gd name="connsiteX106" fmla="*/ 135791 w 1318869"/>
                <a:gd name="connsiteY106" fmla="*/ 1213939 h 1213938"/>
                <a:gd name="connsiteX107" fmla="*/ 137081 w 1318869"/>
                <a:gd name="connsiteY107" fmla="*/ 1213939 h 1213938"/>
                <a:gd name="connsiteX108" fmla="*/ 138366 w 1318869"/>
                <a:gd name="connsiteY108" fmla="*/ 1213939 h 1213938"/>
                <a:gd name="connsiteX109" fmla="*/ 139656 w 1318869"/>
                <a:gd name="connsiteY109" fmla="*/ 1213939 h 1213938"/>
                <a:gd name="connsiteX110" fmla="*/ 140942 w 1318869"/>
                <a:gd name="connsiteY110" fmla="*/ 1213939 h 1213938"/>
                <a:gd name="connsiteX111" fmla="*/ 142228 w 1318869"/>
                <a:gd name="connsiteY111" fmla="*/ 1213939 h 1213938"/>
                <a:gd name="connsiteX112" fmla="*/ 143517 w 1318869"/>
                <a:gd name="connsiteY112" fmla="*/ 1213939 h 1213938"/>
                <a:gd name="connsiteX113" fmla="*/ 144803 w 1318869"/>
                <a:gd name="connsiteY113" fmla="*/ 1213939 h 1213938"/>
                <a:gd name="connsiteX114" fmla="*/ 146093 w 1318869"/>
                <a:gd name="connsiteY114" fmla="*/ 1213939 h 1213938"/>
                <a:gd name="connsiteX115" fmla="*/ 147379 w 1318869"/>
                <a:gd name="connsiteY115" fmla="*/ 1213939 h 1213938"/>
                <a:gd name="connsiteX116" fmla="*/ 148668 w 1318869"/>
                <a:gd name="connsiteY116" fmla="*/ 1213939 h 1213938"/>
                <a:gd name="connsiteX117" fmla="*/ 149954 w 1318869"/>
                <a:gd name="connsiteY117" fmla="*/ 1213939 h 1213938"/>
                <a:gd name="connsiteX118" fmla="*/ 151240 w 1318869"/>
                <a:gd name="connsiteY118" fmla="*/ 1213939 h 1213938"/>
                <a:gd name="connsiteX119" fmla="*/ 152530 w 1318869"/>
                <a:gd name="connsiteY119" fmla="*/ 1213939 h 1213938"/>
                <a:gd name="connsiteX120" fmla="*/ 153815 w 1318869"/>
                <a:gd name="connsiteY120" fmla="*/ 1213939 h 1213938"/>
                <a:gd name="connsiteX121" fmla="*/ 155105 w 1318869"/>
                <a:gd name="connsiteY121" fmla="*/ 1213939 h 1213938"/>
                <a:gd name="connsiteX122" fmla="*/ 156391 w 1318869"/>
                <a:gd name="connsiteY122" fmla="*/ 1213939 h 1213938"/>
                <a:gd name="connsiteX123" fmla="*/ 157681 w 1318869"/>
                <a:gd name="connsiteY123" fmla="*/ 1213939 h 1213938"/>
                <a:gd name="connsiteX124" fmla="*/ 158966 w 1318869"/>
                <a:gd name="connsiteY124" fmla="*/ 1213939 h 1213938"/>
                <a:gd name="connsiteX125" fmla="*/ 160252 w 1318869"/>
                <a:gd name="connsiteY125" fmla="*/ 1213939 h 1213938"/>
                <a:gd name="connsiteX126" fmla="*/ 161542 w 1318869"/>
                <a:gd name="connsiteY126" fmla="*/ 1213939 h 1213938"/>
                <a:gd name="connsiteX127" fmla="*/ 162828 w 1318869"/>
                <a:gd name="connsiteY127" fmla="*/ 1213939 h 1213938"/>
                <a:gd name="connsiteX128" fmla="*/ 164117 w 1318869"/>
                <a:gd name="connsiteY128" fmla="*/ 1213939 h 1213938"/>
                <a:gd name="connsiteX129" fmla="*/ 165403 w 1318869"/>
                <a:gd name="connsiteY129" fmla="*/ 1213939 h 1213938"/>
                <a:gd name="connsiteX130" fmla="*/ 166693 w 1318869"/>
                <a:gd name="connsiteY130" fmla="*/ 1213939 h 1213938"/>
                <a:gd name="connsiteX131" fmla="*/ 167979 w 1318869"/>
                <a:gd name="connsiteY131" fmla="*/ 1213939 h 1213938"/>
                <a:gd name="connsiteX132" fmla="*/ 169264 w 1318869"/>
                <a:gd name="connsiteY132" fmla="*/ 1213939 h 1213938"/>
                <a:gd name="connsiteX133" fmla="*/ 170554 w 1318869"/>
                <a:gd name="connsiteY133" fmla="*/ 1213939 h 1213938"/>
                <a:gd name="connsiteX134" fmla="*/ 171840 w 1318869"/>
                <a:gd name="connsiteY134" fmla="*/ 1213939 h 1213938"/>
                <a:gd name="connsiteX135" fmla="*/ 173130 w 1318869"/>
                <a:gd name="connsiteY135" fmla="*/ 1213939 h 1213938"/>
                <a:gd name="connsiteX136" fmla="*/ 174415 w 1318869"/>
                <a:gd name="connsiteY136" fmla="*/ 1213939 h 1213938"/>
                <a:gd name="connsiteX137" fmla="*/ 175705 w 1318869"/>
                <a:gd name="connsiteY137" fmla="*/ 1213939 h 1213938"/>
                <a:gd name="connsiteX138" fmla="*/ 176991 w 1318869"/>
                <a:gd name="connsiteY138" fmla="*/ 1213939 h 1213938"/>
                <a:gd name="connsiteX139" fmla="*/ 178281 w 1318869"/>
                <a:gd name="connsiteY139" fmla="*/ 1213939 h 1213938"/>
                <a:gd name="connsiteX140" fmla="*/ 179566 w 1318869"/>
                <a:gd name="connsiteY140" fmla="*/ 1213939 h 1213938"/>
                <a:gd name="connsiteX141" fmla="*/ 180852 w 1318869"/>
                <a:gd name="connsiteY141" fmla="*/ 1213939 h 1213938"/>
                <a:gd name="connsiteX142" fmla="*/ 182142 w 1318869"/>
                <a:gd name="connsiteY142" fmla="*/ 1213939 h 1213938"/>
                <a:gd name="connsiteX143" fmla="*/ 183427 w 1318869"/>
                <a:gd name="connsiteY143" fmla="*/ 1213939 h 1213938"/>
                <a:gd name="connsiteX144" fmla="*/ 184717 w 1318869"/>
                <a:gd name="connsiteY144" fmla="*/ 1213939 h 1213938"/>
                <a:gd name="connsiteX145" fmla="*/ 186003 w 1318869"/>
                <a:gd name="connsiteY145" fmla="*/ 1213939 h 1213938"/>
                <a:gd name="connsiteX146" fmla="*/ 187293 w 1318869"/>
                <a:gd name="connsiteY146" fmla="*/ 1213939 h 1213938"/>
                <a:gd name="connsiteX147" fmla="*/ 188578 w 1318869"/>
                <a:gd name="connsiteY147" fmla="*/ 1213939 h 1213938"/>
                <a:gd name="connsiteX148" fmla="*/ 189864 w 1318869"/>
                <a:gd name="connsiteY148" fmla="*/ 1213939 h 1213938"/>
                <a:gd name="connsiteX149" fmla="*/ 191154 w 1318869"/>
                <a:gd name="connsiteY149" fmla="*/ 1213939 h 1213938"/>
                <a:gd name="connsiteX150" fmla="*/ 192440 w 1318869"/>
                <a:gd name="connsiteY150" fmla="*/ 1213939 h 1213938"/>
                <a:gd name="connsiteX151" fmla="*/ 193729 w 1318869"/>
                <a:gd name="connsiteY151" fmla="*/ 1213939 h 1213938"/>
                <a:gd name="connsiteX152" fmla="*/ 195015 w 1318869"/>
                <a:gd name="connsiteY152" fmla="*/ 1213939 h 1213938"/>
                <a:gd name="connsiteX153" fmla="*/ 196305 w 1318869"/>
                <a:gd name="connsiteY153" fmla="*/ 1213939 h 1213938"/>
                <a:gd name="connsiteX154" fmla="*/ 197591 w 1318869"/>
                <a:gd name="connsiteY154" fmla="*/ 1213939 h 1213938"/>
                <a:gd name="connsiteX155" fmla="*/ 198876 w 1318869"/>
                <a:gd name="connsiteY155" fmla="*/ 1213939 h 1213938"/>
                <a:gd name="connsiteX156" fmla="*/ 200166 w 1318869"/>
                <a:gd name="connsiteY156" fmla="*/ 1213939 h 1213938"/>
                <a:gd name="connsiteX157" fmla="*/ 201452 w 1318869"/>
                <a:gd name="connsiteY157" fmla="*/ 1213939 h 1213938"/>
                <a:gd name="connsiteX158" fmla="*/ 202742 w 1318869"/>
                <a:gd name="connsiteY158" fmla="*/ 1213939 h 1213938"/>
                <a:gd name="connsiteX159" fmla="*/ 204027 w 1318869"/>
                <a:gd name="connsiteY159" fmla="*/ 1213939 h 1213938"/>
                <a:gd name="connsiteX160" fmla="*/ 205317 w 1318869"/>
                <a:gd name="connsiteY160" fmla="*/ 1213939 h 1213938"/>
                <a:gd name="connsiteX161" fmla="*/ 206603 w 1318869"/>
                <a:gd name="connsiteY161" fmla="*/ 1213939 h 1213938"/>
                <a:gd name="connsiteX162" fmla="*/ 207889 w 1318869"/>
                <a:gd name="connsiteY162" fmla="*/ 1213939 h 1213938"/>
                <a:gd name="connsiteX163" fmla="*/ 209178 w 1318869"/>
                <a:gd name="connsiteY163" fmla="*/ 1213939 h 1213938"/>
                <a:gd name="connsiteX164" fmla="*/ 210464 w 1318869"/>
                <a:gd name="connsiteY164" fmla="*/ 1213939 h 1213938"/>
                <a:gd name="connsiteX165" fmla="*/ 211754 w 1318869"/>
                <a:gd name="connsiteY165" fmla="*/ 1213939 h 1213938"/>
                <a:gd name="connsiteX166" fmla="*/ 213040 w 1318869"/>
                <a:gd name="connsiteY166" fmla="*/ 1213939 h 1213938"/>
                <a:gd name="connsiteX167" fmla="*/ 214329 w 1318869"/>
                <a:gd name="connsiteY167" fmla="*/ 1213939 h 1213938"/>
                <a:gd name="connsiteX168" fmla="*/ 215615 w 1318869"/>
                <a:gd name="connsiteY168" fmla="*/ 1213939 h 1213938"/>
                <a:gd name="connsiteX169" fmla="*/ 216901 w 1318869"/>
                <a:gd name="connsiteY169" fmla="*/ 1213939 h 1213938"/>
                <a:gd name="connsiteX170" fmla="*/ 218191 w 1318869"/>
                <a:gd name="connsiteY170" fmla="*/ 1213939 h 1213938"/>
                <a:gd name="connsiteX171" fmla="*/ 219476 w 1318869"/>
                <a:gd name="connsiteY171" fmla="*/ 1213939 h 1213938"/>
                <a:gd name="connsiteX172" fmla="*/ 220766 w 1318869"/>
                <a:gd name="connsiteY172" fmla="*/ 1213939 h 1213938"/>
                <a:gd name="connsiteX173" fmla="*/ 222052 w 1318869"/>
                <a:gd name="connsiteY173" fmla="*/ 1213939 h 1213938"/>
                <a:gd name="connsiteX174" fmla="*/ 223342 w 1318869"/>
                <a:gd name="connsiteY174" fmla="*/ 1213939 h 1213938"/>
                <a:gd name="connsiteX175" fmla="*/ 224627 w 1318869"/>
                <a:gd name="connsiteY175" fmla="*/ 1213939 h 1213938"/>
                <a:gd name="connsiteX176" fmla="*/ 225913 w 1318869"/>
                <a:gd name="connsiteY176" fmla="*/ 1213939 h 1213938"/>
                <a:gd name="connsiteX177" fmla="*/ 227203 w 1318869"/>
                <a:gd name="connsiteY177" fmla="*/ 1213939 h 1213938"/>
                <a:gd name="connsiteX178" fmla="*/ 228488 w 1318869"/>
                <a:gd name="connsiteY178" fmla="*/ 1213939 h 1213938"/>
                <a:gd name="connsiteX179" fmla="*/ 229778 w 1318869"/>
                <a:gd name="connsiteY179" fmla="*/ 1213939 h 1213938"/>
                <a:gd name="connsiteX180" fmla="*/ 231064 w 1318869"/>
                <a:gd name="connsiteY180" fmla="*/ 1213939 h 1213938"/>
                <a:gd name="connsiteX181" fmla="*/ 232354 w 1318869"/>
                <a:gd name="connsiteY181" fmla="*/ 1213939 h 1213938"/>
                <a:gd name="connsiteX182" fmla="*/ 233639 w 1318869"/>
                <a:gd name="connsiteY182" fmla="*/ 1213939 h 1213938"/>
                <a:gd name="connsiteX183" fmla="*/ 234925 w 1318869"/>
                <a:gd name="connsiteY183" fmla="*/ 1213939 h 1213938"/>
                <a:gd name="connsiteX184" fmla="*/ 236215 w 1318869"/>
                <a:gd name="connsiteY184" fmla="*/ 1213939 h 1213938"/>
                <a:gd name="connsiteX185" fmla="*/ 237501 w 1318869"/>
                <a:gd name="connsiteY185" fmla="*/ 1213939 h 1213938"/>
                <a:gd name="connsiteX186" fmla="*/ 238790 w 1318869"/>
                <a:gd name="connsiteY186" fmla="*/ 1213939 h 1213938"/>
                <a:gd name="connsiteX187" fmla="*/ 240076 w 1318869"/>
                <a:gd name="connsiteY187" fmla="*/ 1213939 h 1213938"/>
                <a:gd name="connsiteX188" fmla="*/ 241366 w 1318869"/>
                <a:gd name="connsiteY188" fmla="*/ 1213939 h 1213938"/>
                <a:gd name="connsiteX189" fmla="*/ 242652 w 1318869"/>
                <a:gd name="connsiteY189" fmla="*/ 1213939 h 1213938"/>
                <a:gd name="connsiteX190" fmla="*/ 243937 w 1318869"/>
                <a:gd name="connsiteY190" fmla="*/ 1213939 h 1213938"/>
                <a:gd name="connsiteX191" fmla="*/ 245227 w 1318869"/>
                <a:gd name="connsiteY191" fmla="*/ 1213939 h 1213938"/>
                <a:gd name="connsiteX192" fmla="*/ 246513 w 1318869"/>
                <a:gd name="connsiteY192" fmla="*/ 1213939 h 1213938"/>
                <a:gd name="connsiteX193" fmla="*/ 247803 w 1318869"/>
                <a:gd name="connsiteY193" fmla="*/ 1213939 h 1213938"/>
                <a:gd name="connsiteX194" fmla="*/ 249088 w 1318869"/>
                <a:gd name="connsiteY194" fmla="*/ 1213939 h 1213938"/>
                <a:gd name="connsiteX195" fmla="*/ 250378 w 1318869"/>
                <a:gd name="connsiteY195" fmla="*/ 1213939 h 1213938"/>
                <a:gd name="connsiteX196" fmla="*/ 251664 w 1318869"/>
                <a:gd name="connsiteY196" fmla="*/ 1213939 h 1213938"/>
                <a:gd name="connsiteX197" fmla="*/ 252950 w 1318869"/>
                <a:gd name="connsiteY197" fmla="*/ 1213939 h 1213938"/>
                <a:gd name="connsiteX198" fmla="*/ 254239 w 1318869"/>
                <a:gd name="connsiteY198" fmla="*/ 1213939 h 1213938"/>
                <a:gd name="connsiteX199" fmla="*/ 255525 w 1318869"/>
                <a:gd name="connsiteY199" fmla="*/ 1213939 h 1213938"/>
                <a:gd name="connsiteX200" fmla="*/ 256815 w 1318869"/>
                <a:gd name="connsiteY200" fmla="*/ 1213939 h 1213938"/>
                <a:gd name="connsiteX201" fmla="*/ 258101 w 1318869"/>
                <a:gd name="connsiteY201" fmla="*/ 1213939 h 1213938"/>
                <a:gd name="connsiteX202" fmla="*/ 259390 w 1318869"/>
                <a:gd name="connsiteY202" fmla="*/ 1213939 h 1213938"/>
                <a:gd name="connsiteX203" fmla="*/ 260676 w 1318869"/>
                <a:gd name="connsiteY203" fmla="*/ 1213939 h 1213938"/>
                <a:gd name="connsiteX204" fmla="*/ 261962 w 1318869"/>
                <a:gd name="connsiteY204" fmla="*/ 1213939 h 1213938"/>
                <a:gd name="connsiteX205" fmla="*/ 263252 w 1318869"/>
                <a:gd name="connsiteY205" fmla="*/ 1213939 h 1213938"/>
                <a:gd name="connsiteX206" fmla="*/ 264537 w 1318869"/>
                <a:gd name="connsiteY206" fmla="*/ 1213939 h 1213938"/>
                <a:gd name="connsiteX207" fmla="*/ 265827 w 1318869"/>
                <a:gd name="connsiteY207" fmla="*/ 1213939 h 1213938"/>
                <a:gd name="connsiteX208" fmla="*/ 267113 w 1318869"/>
                <a:gd name="connsiteY208" fmla="*/ 1213939 h 1213938"/>
                <a:gd name="connsiteX209" fmla="*/ 268403 w 1318869"/>
                <a:gd name="connsiteY209" fmla="*/ 1213939 h 1213938"/>
                <a:gd name="connsiteX210" fmla="*/ 269688 w 1318869"/>
                <a:gd name="connsiteY210" fmla="*/ 1213939 h 1213938"/>
                <a:gd name="connsiteX211" fmla="*/ 270978 w 1318869"/>
                <a:gd name="connsiteY211" fmla="*/ 1213939 h 1213938"/>
                <a:gd name="connsiteX212" fmla="*/ 272264 w 1318869"/>
                <a:gd name="connsiteY212" fmla="*/ 1213939 h 1213938"/>
                <a:gd name="connsiteX213" fmla="*/ 273549 w 1318869"/>
                <a:gd name="connsiteY213" fmla="*/ 1213939 h 1213938"/>
                <a:gd name="connsiteX214" fmla="*/ 274839 w 1318869"/>
                <a:gd name="connsiteY214" fmla="*/ 1213939 h 1213938"/>
                <a:gd name="connsiteX215" fmla="*/ 276125 w 1318869"/>
                <a:gd name="connsiteY215" fmla="*/ 1213939 h 1213938"/>
                <a:gd name="connsiteX216" fmla="*/ 277415 w 1318869"/>
                <a:gd name="connsiteY216" fmla="*/ 1213939 h 1213938"/>
                <a:gd name="connsiteX217" fmla="*/ 278700 w 1318869"/>
                <a:gd name="connsiteY217" fmla="*/ 1213939 h 1213938"/>
                <a:gd name="connsiteX218" fmla="*/ 279990 w 1318869"/>
                <a:gd name="connsiteY218" fmla="*/ 1213939 h 1213938"/>
                <a:gd name="connsiteX219" fmla="*/ 281276 w 1318869"/>
                <a:gd name="connsiteY219" fmla="*/ 1213939 h 1213938"/>
                <a:gd name="connsiteX220" fmla="*/ 282562 w 1318869"/>
                <a:gd name="connsiteY220" fmla="*/ 1213939 h 1213938"/>
                <a:gd name="connsiteX221" fmla="*/ 283851 w 1318869"/>
                <a:gd name="connsiteY221" fmla="*/ 1213939 h 1213938"/>
                <a:gd name="connsiteX222" fmla="*/ 285137 w 1318869"/>
                <a:gd name="connsiteY222" fmla="*/ 1213939 h 1213938"/>
                <a:gd name="connsiteX223" fmla="*/ 286427 w 1318869"/>
                <a:gd name="connsiteY223" fmla="*/ 1213939 h 1213938"/>
                <a:gd name="connsiteX224" fmla="*/ 287713 w 1318869"/>
                <a:gd name="connsiteY224" fmla="*/ 1213939 h 1213938"/>
                <a:gd name="connsiteX225" fmla="*/ 289002 w 1318869"/>
                <a:gd name="connsiteY225" fmla="*/ 1213939 h 1213938"/>
                <a:gd name="connsiteX226" fmla="*/ 290288 w 1318869"/>
                <a:gd name="connsiteY226" fmla="*/ 1213939 h 1213938"/>
                <a:gd name="connsiteX227" fmla="*/ 291574 w 1318869"/>
                <a:gd name="connsiteY227" fmla="*/ 1213939 h 1213938"/>
                <a:gd name="connsiteX228" fmla="*/ 292864 w 1318869"/>
                <a:gd name="connsiteY228" fmla="*/ 1213939 h 1213938"/>
                <a:gd name="connsiteX229" fmla="*/ 294149 w 1318869"/>
                <a:gd name="connsiteY229" fmla="*/ 1213939 h 1213938"/>
                <a:gd name="connsiteX230" fmla="*/ 295439 w 1318869"/>
                <a:gd name="connsiteY230" fmla="*/ 1213939 h 1213938"/>
                <a:gd name="connsiteX231" fmla="*/ 296725 w 1318869"/>
                <a:gd name="connsiteY231" fmla="*/ 1213939 h 1213938"/>
                <a:gd name="connsiteX232" fmla="*/ 298015 w 1318869"/>
                <a:gd name="connsiteY232" fmla="*/ 1213939 h 1213938"/>
                <a:gd name="connsiteX233" fmla="*/ 299300 w 1318869"/>
                <a:gd name="connsiteY233" fmla="*/ 1213939 h 1213938"/>
                <a:gd name="connsiteX234" fmla="*/ 300586 w 1318869"/>
                <a:gd name="connsiteY234" fmla="*/ 1213939 h 1213938"/>
                <a:gd name="connsiteX235" fmla="*/ 301876 w 1318869"/>
                <a:gd name="connsiteY235" fmla="*/ 1213939 h 1213938"/>
                <a:gd name="connsiteX236" fmla="*/ 303162 w 1318869"/>
                <a:gd name="connsiteY236" fmla="*/ 1213939 h 1213938"/>
                <a:gd name="connsiteX237" fmla="*/ 304451 w 1318869"/>
                <a:gd name="connsiteY237" fmla="*/ 1213939 h 1213938"/>
                <a:gd name="connsiteX238" fmla="*/ 305737 w 1318869"/>
                <a:gd name="connsiteY238" fmla="*/ 1213939 h 1213938"/>
                <a:gd name="connsiteX239" fmla="*/ 307027 w 1318869"/>
                <a:gd name="connsiteY239" fmla="*/ 1213939 h 1213938"/>
                <a:gd name="connsiteX240" fmla="*/ 308313 w 1318869"/>
                <a:gd name="connsiteY240" fmla="*/ 1213939 h 1213938"/>
                <a:gd name="connsiteX241" fmla="*/ 309598 w 1318869"/>
                <a:gd name="connsiteY241" fmla="*/ 1213939 h 1213938"/>
                <a:gd name="connsiteX242" fmla="*/ 310888 w 1318869"/>
                <a:gd name="connsiteY242" fmla="*/ 1213939 h 1213938"/>
                <a:gd name="connsiteX243" fmla="*/ 312174 w 1318869"/>
                <a:gd name="connsiteY243" fmla="*/ 1213939 h 1213938"/>
                <a:gd name="connsiteX244" fmla="*/ 313463 w 1318869"/>
                <a:gd name="connsiteY244" fmla="*/ 1213939 h 1213938"/>
                <a:gd name="connsiteX245" fmla="*/ 314749 w 1318869"/>
                <a:gd name="connsiteY245" fmla="*/ 1213939 h 1213938"/>
                <a:gd name="connsiteX246" fmla="*/ 316039 w 1318869"/>
                <a:gd name="connsiteY246" fmla="*/ 1213939 h 1213938"/>
                <a:gd name="connsiteX247" fmla="*/ 317325 w 1318869"/>
                <a:gd name="connsiteY247" fmla="*/ 1213939 h 1213938"/>
                <a:gd name="connsiteX248" fmla="*/ 318610 w 1318869"/>
                <a:gd name="connsiteY248" fmla="*/ 1213939 h 1213938"/>
                <a:gd name="connsiteX249" fmla="*/ 319900 w 1318869"/>
                <a:gd name="connsiteY249" fmla="*/ 1213939 h 1213938"/>
                <a:gd name="connsiteX250" fmla="*/ 321186 w 1318869"/>
                <a:gd name="connsiteY250" fmla="*/ 1213939 h 1213938"/>
                <a:gd name="connsiteX251" fmla="*/ 322476 w 1318869"/>
                <a:gd name="connsiteY251" fmla="*/ 1213939 h 1213938"/>
                <a:gd name="connsiteX252" fmla="*/ 323761 w 1318869"/>
                <a:gd name="connsiteY252" fmla="*/ 1213939 h 1213938"/>
                <a:gd name="connsiteX253" fmla="*/ 325051 w 1318869"/>
                <a:gd name="connsiteY253" fmla="*/ 1213939 h 1213938"/>
                <a:gd name="connsiteX254" fmla="*/ 326337 w 1318869"/>
                <a:gd name="connsiteY254" fmla="*/ 1213939 h 1213938"/>
                <a:gd name="connsiteX255" fmla="*/ 327623 w 1318869"/>
                <a:gd name="connsiteY255" fmla="*/ 1213939 h 1213938"/>
                <a:gd name="connsiteX256" fmla="*/ 328912 w 1318869"/>
                <a:gd name="connsiteY256" fmla="*/ 1213939 h 1213938"/>
                <a:gd name="connsiteX257" fmla="*/ 330198 w 1318869"/>
                <a:gd name="connsiteY257" fmla="*/ 1213939 h 1213938"/>
                <a:gd name="connsiteX258" fmla="*/ 331488 w 1318869"/>
                <a:gd name="connsiteY258" fmla="*/ 1213939 h 1213938"/>
                <a:gd name="connsiteX259" fmla="*/ 332774 w 1318869"/>
                <a:gd name="connsiteY259" fmla="*/ 1213939 h 1213938"/>
                <a:gd name="connsiteX260" fmla="*/ 334063 w 1318869"/>
                <a:gd name="connsiteY260" fmla="*/ 1213939 h 1213938"/>
                <a:gd name="connsiteX261" fmla="*/ 335349 w 1318869"/>
                <a:gd name="connsiteY261" fmla="*/ 1213939 h 1213938"/>
                <a:gd name="connsiteX262" fmla="*/ 336635 w 1318869"/>
                <a:gd name="connsiteY262" fmla="*/ 1213939 h 1213938"/>
                <a:gd name="connsiteX263" fmla="*/ 337925 w 1318869"/>
                <a:gd name="connsiteY263" fmla="*/ 1213939 h 1213938"/>
                <a:gd name="connsiteX264" fmla="*/ 339210 w 1318869"/>
                <a:gd name="connsiteY264" fmla="*/ 1213939 h 1213938"/>
                <a:gd name="connsiteX265" fmla="*/ 340500 w 1318869"/>
                <a:gd name="connsiteY265" fmla="*/ 1213939 h 1213938"/>
                <a:gd name="connsiteX266" fmla="*/ 341786 w 1318869"/>
                <a:gd name="connsiteY266" fmla="*/ 1213939 h 1213938"/>
                <a:gd name="connsiteX267" fmla="*/ 343076 w 1318869"/>
                <a:gd name="connsiteY267" fmla="*/ 1213939 h 1213938"/>
                <a:gd name="connsiteX268" fmla="*/ 344361 w 1318869"/>
                <a:gd name="connsiteY268" fmla="*/ 1213939 h 1213938"/>
                <a:gd name="connsiteX269" fmla="*/ 345647 w 1318869"/>
                <a:gd name="connsiteY269" fmla="*/ 1213939 h 1213938"/>
                <a:gd name="connsiteX270" fmla="*/ 346937 w 1318869"/>
                <a:gd name="connsiteY270" fmla="*/ 1213939 h 1213938"/>
                <a:gd name="connsiteX271" fmla="*/ 348222 w 1318869"/>
                <a:gd name="connsiteY271" fmla="*/ 1213939 h 1213938"/>
                <a:gd name="connsiteX272" fmla="*/ 349512 w 1318869"/>
                <a:gd name="connsiteY272" fmla="*/ 1213939 h 1213938"/>
                <a:gd name="connsiteX273" fmla="*/ 350798 w 1318869"/>
                <a:gd name="connsiteY273" fmla="*/ 1213939 h 1213938"/>
                <a:gd name="connsiteX274" fmla="*/ 352088 w 1318869"/>
                <a:gd name="connsiteY274" fmla="*/ 1213939 h 1213938"/>
                <a:gd name="connsiteX275" fmla="*/ 353373 w 1318869"/>
                <a:gd name="connsiteY275" fmla="*/ 1213939 h 1213938"/>
                <a:gd name="connsiteX276" fmla="*/ 354659 w 1318869"/>
                <a:gd name="connsiteY276" fmla="*/ 1213939 h 1213938"/>
                <a:gd name="connsiteX277" fmla="*/ 355949 w 1318869"/>
                <a:gd name="connsiteY277" fmla="*/ 1213939 h 1213938"/>
                <a:gd name="connsiteX278" fmla="*/ 357235 w 1318869"/>
                <a:gd name="connsiteY278" fmla="*/ 1213939 h 1213938"/>
                <a:gd name="connsiteX279" fmla="*/ 358524 w 1318869"/>
                <a:gd name="connsiteY279" fmla="*/ 1213939 h 1213938"/>
                <a:gd name="connsiteX280" fmla="*/ 359810 w 1318869"/>
                <a:gd name="connsiteY280" fmla="*/ 1213939 h 1213938"/>
                <a:gd name="connsiteX281" fmla="*/ 361100 w 1318869"/>
                <a:gd name="connsiteY281" fmla="*/ 1213939 h 1213938"/>
                <a:gd name="connsiteX282" fmla="*/ 362386 w 1318869"/>
                <a:gd name="connsiteY282" fmla="*/ 1213939 h 1213938"/>
                <a:gd name="connsiteX283" fmla="*/ 363675 w 1318869"/>
                <a:gd name="connsiteY283" fmla="*/ 1213939 h 1213938"/>
                <a:gd name="connsiteX284" fmla="*/ 364961 w 1318869"/>
                <a:gd name="connsiteY284" fmla="*/ 1213939 h 1213938"/>
                <a:gd name="connsiteX285" fmla="*/ 366247 w 1318869"/>
                <a:gd name="connsiteY285" fmla="*/ 1213939 h 1213938"/>
                <a:gd name="connsiteX286" fmla="*/ 367537 w 1318869"/>
                <a:gd name="connsiteY286" fmla="*/ 1213939 h 1213938"/>
                <a:gd name="connsiteX287" fmla="*/ 368822 w 1318869"/>
                <a:gd name="connsiteY287" fmla="*/ 1213939 h 1213938"/>
                <a:gd name="connsiteX288" fmla="*/ 370112 w 1318869"/>
                <a:gd name="connsiteY288" fmla="*/ 1213939 h 1213938"/>
                <a:gd name="connsiteX289" fmla="*/ 371398 w 1318869"/>
                <a:gd name="connsiteY289" fmla="*/ 1213939 h 1213938"/>
                <a:gd name="connsiteX290" fmla="*/ 372688 w 1318869"/>
                <a:gd name="connsiteY290" fmla="*/ 1213939 h 1213938"/>
                <a:gd name="connsiteX291" fmla="*/ 373973 w 1318869"/>
                <a:gd name="connsiteY291" fmla="*/ 1213939 h 1213938"/>
                <a:gd name="connsiteX292" fmla="*/ 375259 w 1318869"/>
                <a:gd name="connsiteY292" fmla="*/ 1213939 h 1213938"/>
                <a:gd name="connsiteX293" fmla="*/ 376549 w 1318869"/>
                <a:gd name="connsiteY293" fmla="*/ 1213939 h 1213938"/>
                <a:gd name="connsiteX294" fmla="*/ 377835 w 1318869"/>
                <a:gd name="connsiteY294" fmla="*/ 1213939 h 1213938"/>
                <a:gd name="connsiteX295" fmla="*/ 379124 w 1318869"/>
                <a:gd name="connsiteY295" fmla="*/ 1213939 h 1213938"/>
                <a:gd name="connsiteX296" fmla="*/ 380410 w 1318869"/>
                <a:gd name="connsiteY296" fmla="*/ 1213939 h 1213938"/>
                <a:gd name="connsiteX297" fmla="*/ 381700 w 1318869"/>
                <a:gd name="connsiteY297" fmla="*/ 1213939 h 1213938"/>
                <a:gd name="connsiteX298" fmla="*/ 382986 w 1318869"/>
                <a:gd name="connsiteY298" fmla="*/ 1213939 h 1213938"/>
                <a:gd name="connsiteX299" fmla="*/ 384271 w 1318869"/>
                <a:gd name="connsiteY299" fmla="*/ 1213939 h 1213938"/>
                <a:gd name="connsiteX300" fmla="*/ 385561 w 1318869"/>
                <a:gd name="connsiteY300" fmla="*/ 1213939 h 1213938"/>
                <a:gd name="connsiteX301" fmla="*/ 386847 w 1318869"/>
                <a:gd name="connsiteY301" fmla="*/ 1213939 h 1213938"/>
                <a:gd name="connsiteX302" fmla="*/ 388137 w 1318869"/>
                <a:gd name="connsiteY302" fmla="*/ 1213939 h 1213938"/>
                <a:gd name="connsiteX303" fmla="*/ 389422 w 1318869"/>
                <a:gd name="connsiteY303" fmla="*/ 1213939 h 1213938"/>
                <a:gd name="connsiteX304" fmla="*/ 390712 w 1318869"/>
                <a:gd name="connsiteY304" fmla="*/ 1213939 h 1213938"/>
                <a:gd name="connsiteX305" fmla="*/ 391998 w 1318869"/>
                <a:gd name="connsiteY305" fmla="*/ 1213939 h 1213938"/>
                <a:gd name="connsiteX306" fmla="*/ 393283 w 1318869"/>
                <a:gd name="connsiteY306" fmla="*/ 1213939 h 1213938"/>
                <a:gd name="connsiteX307" fmla="*/ 394573 w 1318869"/>
                <a:gd name="connsiteY307" fmla="*/ 1213939 h 1213938"/>
                <a:gd name="connsiteX308" fmla="*/ 395859 w 1318869"/>
                <a:gd name="connsiteY308" fmla="*/ 1213939 h 1213938"/>
                <a:gd name="connsiteX309" fmla="*/ 397149 w 1318869"/>
                <a:gd name="connsiteY309" fmla="*/ 1213939 h 1213938"/>
                <a:gd name="connsiteX310" fmla="*/ 398434 w 1318869"/>
                <a:gd name="connsiteY310" fmla="*/ 1213939 h 1213938"/>
                <a:gd name="connsiteX311" fmla="*/ 399724 w 1318869"/>
                <a:gd name="connsiteY311" fmla="*/ 1213939 h 1213938"/>
                <a:gd name="connsiteX312" fmla="*/ 401010 w 1318869"/>
                <a:gd name="connsiteY312" fmla="*/ 1213939 h 1213938"/>
                <a:gd name="connsiteX313" fmla="*/ 402296 w 1318869"/>
                <a:gd name="connsiteY313" fmla="*/ 1213939 h 1213938"/>
                <a:gd name="connsiteX314" fmla="*/ 403585 w 1318869"/>
                <a:gd name="connsiteY314" fmla="*/ 1213939 h 1213938"/>
                <a:gd name="connsiteX315" fmla="*/ 404871 w 1318869"/>
                <a:gd name="connsiteY315" fmla="*/ 1213939 h 1213938"/>
                <a:gd name="connsiteX316" fmla="*/ 406161 w 1318869"/>
                <a:gd name="connsiteY316" fmla="*/ 1213939 h 1213938"/>
                <a:gd name="connsiteX317" fmla="*/ 407447 w 1318869"/>
                <a:gd name="connsiteY317" fmla="*/ 1213939 h 1213938"/>
                <a:gd name="connsiteX318" fmla="*/ 408736 w 1318869"/>
                <a:gd name="connsiteY318" fmla="*/ 1213939 h 1213938"/>
                <a:gd name="connsiteX319" fmla="*/ 410022 w 1318869"/>
                <a:gd name="connsiteY319" fmla="*/ 1213939 h 1213938"/>
                <a:gd name="connsiteX320" fmla="*/ 411308 w 1318869"/>
                <a:gd name="connsiteY320" fmla="*/ 1213939 h 1213938"/>
                <a:gd name="connsiteX321" fmla="*/ 412598 w 1318869"/>
                <a:gd name="connsiteY321" fmla="*/ 1213939 h 1213938"/>
                <a:gd name="connsiteX322" fmla="*/ 413883 w 1318869"/>
                <a:gd name="connsiteY322" fmla="*/ 1213939 h 1213938"/>
                <a:gd name="connsiteX323" fmla="*/ 415173 w 1318869"/>
                <a:gd name="connsiteY323" fmla="*/ 1213939 h 1213938"/>
                <a:gd name="connsiteX324" fmla="*/ 416459 w 1318869"/>
                <a:gd name="connsiteY324" fmla="*/ 1213939 h 1213938"/>
                <a:gd name="connsiteX325" fmla="*/ 417749 w 1318869"/>
                <a:gd name="connsiteY325" fmla="*/ 1213939 h 1213938"/>
                <a:gd name="connsiteX326" fmla="*/ 419034 w 1318869"/>
                <a:gd name="connsiteY326" fmla="*/ 1213939 h 1213938"/>
                <a:gd name="connsiteX327" fmla="*/ 420320 w 1318869"/>
                <a:gd name="connsiteY327" fmla="*/ 1213939 h 1213938"/>
                <a:gd name="connsiteX328" fmla="*/ 421610 w 1318869"/>
                <a:gd name="connsiteY328" fmla="*/ 1213939 h 1213938"/>
                <a:gd name="connsiteX329" fmla="*/ 422896 w 1318869"/>
                <a:gd name="connsiteY329" fmla="*/ 1213939 h 1213938"/>
                <a:gd name="connsiteX330" fmla="*/ 424185 w 1318869"/>
                <a:gd name="connsiteY330" fmla="*/ 1213939 h 1213938"/>
                <a:gd name="connsiteX331" fmla="*/ 425471 w 1318869"/>
                <a:gd name="connsiteY331" fmla="*/ 1213939 h 1213938"/>
                <a:gd name="connsiteX332" fmla="*/ 426761 w 1318869"/>
                <a:gd name="connsiteY332" fmla="*/ 1213939 h 1213938"/>
                <a:gd name="connsiteX333" fmla="*/ 428047 w 1318869"/>
                <a:gd name="connsiteY333" fmla="*/ 1213939 h 1213938"/>
                <a:gd name="connsiteX334" fmla="*/ 429332 w 1318869"/>
                <a:gd name="connsiteY334" fmla="*/ 1213939 h 1213938"/>
                <a:gd name="connsiteX335" fmla="*/ 430622 w 1318869"/>
                <a:gd name="connsiteY335" fmla="*/ 1213939 h 1213938"/>
                <a:gd name="connsiteX336" fmla="*/ 431908 w 1318869"/>
                <a:gd name="connsiteY336" fmla="*/ 1213939 h 1213938"/>
                <a:gd name="connsiteX337" fmla="*/ 433198 w 1318869"/>
                <a:gd name="connsiteY337" fmla="*/ 1213939 h 1213938"/>
                <a:gd name="connsiteX338" fmla="*/ 434483 w 1318869"/>
                <a:gd name="connsiteY338" fmla="*/ 1213939 h 1213938"/>
                <a:gd name="connsiteX339" fmla="*/ 435773 w 1318869"/>
                <a:gd name="connsiteY339" fmla="*/ 1213939 h 1213938"/>
                <a:gd name="connsiteX340" fmla="*/ 437059 w 1318869"/>
                <a:gd name="connsiteY340" fmla="*/ 1213939 h 1213938"/>
                <a:gd name="connsiteX341" fmla="*/ 438344 w 1318869"/>
                <a:gd name="connsiteY341" fmla="*/ 1213939 h 1213938"/>
                <a:gd name="connsiteX342" fmla="*/ 439634 w 1318869"/>
                <a:gd name="connsiteY342" fmla="*/ 1213939 h 1213938"/>
                <a:gd name="connsiteX343" fmla="*/ 440920 w 1318869"/>
                <a:gd name="connsiteY343" fmla="*/ 1213939 h 1213938"/>
                <a:gd name="connsiteX344" fmla="*/ 442210 w 1318869"/>
                <a:gd name="connsiteY344" fmla="*/ 1213939 h 1213938"/>
                <a:gd name="connsiteX345" fmla="*/ 443495 w 1318869"/>
                <a:gd name="connsiteY345" fmla="*/ 1213939 h 1213938"/>
                <a:gd name="connsiteX346" fmla="*/ 444785 w 1318869"/>
                <a:gd name="connsiteY346" fmla="*/ 1213939 h 1213938"/>
                <a:gd name="connsiteX347" fmla="*/ 446071 w 1318869"/>
                <a:gd name="connsiteY347" fmla="*/ 1213939 h 1213938"/>
                <a:gd name="connsiteX348" fmla="*/ 447357 w 1318869"/>
                <a:gd name="connsiteY348" fmla="*/ 1213939 h 1213938"/>
                <a:gd name="connsiteX349" fmla="*/ 448646 w 1318869"/>
                <a:gd name="connsiteY349" fmla="*/ 1213939 h 1213938"/>
                <a:gd name="connsiteX350" fmla="*/ 449932 w 1318869"/>
                <a:gd name="connsiteY350" fmla="*/ 1213939 h 1213938"/>
                <a:gd name="connsiteX351" fmla="*/ 451222 w 1318869"/>
                <a:gd name="connsiteY351" fmla="*/ 1213939 h 1213938"/>
                <a:gd name="connsiteX352" fmla="*/ 452508 w 1318869"/>
                <a:gd name="connsiteY352" fmla="*/ 1213939 h 1213938"/>
                <a:gd name="connsiteX353" fmla="*/ 453797 w 1318869"/>
                <a:gd name="connsiteY353" fmla="*/ 1213939 h 1213938"/>
                <a:gd name="connsiteX354" fmla="*/ 455083 w 1318869"/>
                <a:gd name="connsiteY354" fmla="*/ 1213939 h 1213938"/>
                <a:gd name="connsiteX355" fmla="*/ 456373 w 1318869"/>
                <a:gd name="connsiteY355" fmla="*/ 1213939 h 1213938"/>
                <a:gd name="connsiteX356" fmla="*/ 457659 w 1318869"/>
                <a:gd name="connsiteY356" fmla="*/ 1213939 h 1213938"/>
                <a:gd name="connsiteX357" fmla="*/ 458944 w 1318869"/>
                <a:gd name="connsiteY357" fmla="*/ 1213939 h 1213938"/>
                <a:gd name="connsiteX358" fmla="*/ 460234 w 1318869"/>
                <a:gd name="connsiteY358" fmla="*/ 1213939 h 1213938"/>
                <a:gd name="connsiteX359" fmla="*/ 461520 w 1318869"/>
                <a:gd name="connsiteY359" fmla="*/ 1213939 h 1213938"/>
                <a:gd name="connsiteX360" fmla="*/ 462810 w 1318869"/>
                <a:gd name="connsiteY360" fmla="*/ 1213939 h 1213938"/>
                <a:gd name="connsiteX361" fmla="*/ 464095 w 1318869"/>
                <a:gd name="connsiteY361" fmla="*/ 1213939 h 1213938"/>
                <a:gd name="connsiteX362" fmla="*/ 465385 w 1318869"/>
                <a:gd name="connsiteY362" fmla="*/ 1213939 h 1213938"/>
                <a:gd name="connsiteX363" fmla="*/ 466671 w 1318869"/>
                <a:gd name="connsiteY363" fmla="*/ 1213939 h 1213938"/>
                <a:gd name="connsiteX364" fmla="*/ 467957 w 1318869"/>
                <a:gd name="connsiteY364" fmla="*/ 1213939 h 1213938"/>
                <a:gd name="connsiteX365" fmla="*/ 469246 w 1318869"/>
                <a:gd name="connsiteY365" fmla="*/ 1213939 h 1213938"/>
                <a:gd name="connsiteX366" fmla="*/ 470532 w 1318869"/>
                <a:gd name="connsiteY366" fmla="*/ 1213939 h 1213938"/>
                <a:gd name="connsiteX367" fmla="*/ 471822 w 1318869"/>
                <a:gd name="connsiteY367" fmla="*/ 1213939 h 1213938"/>
                <a:gd name="connsiteX368" fmla="*/ 473108 w 1318869"/>
                <a:gd name="connsiteY368" fmla="*/ 1213939 h 1213938"/>
                <a:gd name="connsiteX369" fmla="*/ 474397 w 1318869"/>
                <a:gd name="connsiteY369" fmla="*/ 1213939 h 1213938"/>
                <a:gd name="connsiteX370" fmla="*/ 475683 w 1318869"/>
                <a:gd name="connsiteY370" fmla="*/ 1213939 h 1213938"/>
                <a:gd name="connsiteX371" fmla="*/ 476969 w 1318869"/>
                <a:gd name="connsiteY371" fmla="*/ 1213939 h 1213938"/>
                <a:gd name="connsiteX372" fmla="*/ 478259 w 1318869"/>
                <a:gd name="connsiteY372" fmla="*/ 1213939 h 1213938"/>
                <a:gd name="connsiteX373" fmla="*/ 479544 w 1318869"/>
                <a:gd name="connsiteY373" fmla="*/ 1213939 h 1213938"/>
                <a:gd name="connsiteX374" fmla="*/ 480834 w 1318869"/>
                <a:gd name="connsiteY374" fmla="*/ 1213939 h 1213938"/>
                <a:gd name="connsiteX375" fmla="*/ 482120 w 1318869"/>
                <a:gd name="connsiteY375" fmla="*/ 1213939 h 1213938"/>
                <a:gd name="connsiteX376" fmla="*/ 483410 w 1318869"/>
                <a:gd name="connsiteY376" fmla="*/ 1213939 h 1213938"/>
                <a:gd name="connsiteX377" fmla="*/ 484695 w 1318869"/>
                <a:gd name="connsiteY377" fmla="*/ 1213939 h 1213938"/>
                <a:gd name="connsiteX378" fmla="*/ 485981 w 1318869"/>
                <a:gd name="connsiteY378" fmla="*/ 1213939 h 1213938"/>
                <a:gd name="connsiteX379" fmla="*/ 487271 w 1318869"/>
                <a:gd name="connsiteY379" fmla="*/ 1213939 h 1213938"/>
                <a:gd name="connsiteX380" fmla="*/ 488556 w 1318869"/>
                <a:gd name="connsiteY380" fmla="*/ 1213939 h 1213938"/>
                <a:gd name="connsiteX381" fmla="*/ 489846 w 1318869"/>
                <a:gd name="connsiteY381" fmla="*/ 1213939 h 1213938"/>
                <a:gd name="connsiteX382" fmla="*/ 491132 w 1318869"/>
                <a:gd name="connsiteY382" fmla="*/ 1213939 h 1213938"/>
                <a:gd name="connsiteX383" fmla="*/ 492422 w 1318869"/>
                <a:gd name="connsiteY383" fmla="*/ 1213939 h 1213938"/>
                <a:gd name="connsiteX384" fmla="*/ 493707 w 1318869"/>
                <a:gd name="connsiteY384" fmla="*/ 1213939 h 1213938"/>
                <a:gd name="connsiteX385" fmla="*/ 494993 w 1318869"/>
                <a:gd name="connsiteY385" fmla="*/ 1213939 h 1213938"/>
                <a:gd name="connsiteX386" fmla="*/ 496283 w 1318869"/>
                <a:gd name="connsiteY386" fmla="*/ 1213939 h 1213938"/>
                <a:gd name="connsiteX387" fmla="*/ 497569 w 1318869"/>
                <a:gd name="connsiteY387" fmla="*/ 1213939 h 1213938"/>
                <a:gd name="connsiteX388" fmla="*/ 498858 w 1318869"/>
                <a:gd name="connsiteY388" fmla="*/ 1213939 h 1213938"/>
                <a:gd name="connsiteX389" fmla="*/ 500144 w 1318869"/>
                <a:gd name="connsiteY389" fmla="*/ 1213939 h 1213938"/>
                <a:gd name="connsiteX390" fmla="*/ 501434 w 1318869"/>
                <a:gd name="connsiteY390" fmla="*/ 1213939 h 1213938"/>
                <a:gd name="connsiteX391" fmla="*/ 502720 w 1318869"/>
                <a:gd name="connsiteY391" fmla="*/ 1213939 h 1213938"/>
                <a:gd name="connsiteX392" fmla="*/ 504005 w 1318869"/>
                <a:gd name="connsiteY392" fmla="*/ 1213939 h 1213938"/>
                <a:gd name="connsiteX393" fmla="*/ 505295 w 1318869"/>
                <a:gd name="connsiteY393" fmla="*/ 1213939 h 1213938"/>
                <a:gd name="connsiteX394" fmla="*/ 506581 w 1318869"/>
                <a:gd name="connsiteY394" fmla="*/ 1213939 h 1213938"/>
                <a:gd name="connsiteX395" fmla="*/ 507871 w 1318869"/>
                <a:gd name="connsiteY395" fmla="*/ 1213939 h 1213938"/>
                <a:gd name="connsiteX396" fmla="*/ 509156 w 1318869"/>
                <a:gd name="connsiteY396" fmla="*/ 1213939 h 1213938"/>
                <a:gd name="connsiteX397" fmla="*/ 510446 w 1318869"/>
                <a:gd name="connsiteY397" fmla="*/ 1213939 h 1213938"/>
                <a:gd name="connsiteX398" fmla="*/ 511732 w 1318869"/>
                <a:gd name="connsiteY398" fmla="*/ 1213939 h 1213938"/>
                <a:gd name="connsiteX399" fmla="*/ 513018 w 1318869"/>
                <a:gd name="connsiteY399" fmla="*/ 1213939 h 1213938"/>
                <a:gd name="connsiteX400" fmla="*/ 514307 w 1318869"/>
                <a:gd name="connsiteY400" fmla="*/ 1213939 h 1213938"/>
                <a:gd name="connsiteX401" fmla="*/ 515593 w 1318869"/>
                <a:gd name="connsiteY401" fmla="*/ 1213939 h 1213938"/>
                <a:gd name="connsiteX402" fmla="*/ 516883 w 1318869"/>
                <a:gd name="connsiteY402" fmla="*/ 1213939 h 1213938"/>
                <a:gd name="connsiteX403" fmla="*/ 518169 w 1318869"/>
                <a:gd name="connsiteY403" fmla="*/ 1213939 h 1213938"/>
                <a:gd name="connsiteX404" fmla="*/ 519458 w 1318869"/>
                <a:gd name="connsiteY404" fmla="*/ 1213939 h 1213938"/>
                <a:gd name="connsiteX405" fmla="*/ 520744 w 1318869"/>
                <a:gd name="connsiteY405" fmla="*/ 1213939 h 1213938"/>
                <a:gd name="connsiteX406" fmla="*/ 522030 w 1318869"/>
                <a:gd name="connsiteY406" fmla="*/ 1213939 h 1213938"/>
                <a:gd name="connsiteX407" fmla="*/ 523320 w 1318869"/>
                <a:gd name="connsiteY407" fmla="*/ 1213939 h 1213938"/>
                <a:gd name="connsiteX408" fmla="*/ 524605 w 1318869"/>
                <a:gd name="connsiteY408" fmla="*/ 1213939 h 1213938"/>
                <a:gd name="connsiteX409" fmla="*/ 525895 w 1318869"/>
                <a:gd name="connsiteY409" fmla="*/ 1213939 h 1213938"/>
                <a:gd name="connsiteX410" fmla="*/ 527181 w 1318869"/>
                <a:gd name="connsiteY410" fmla="*/ 1213939 h 1213938"/>
                <a:gd name="connsiteX411" fmla="*/ 528471 w 1318869"/>
                <a:gd name="connsiteY411" fmla="*/ 1213939 h 1213938"/>
                <a:gd name="connsiteX412" fmla="*/ 529756 w 1318869"/>
                <a:gd name="connsiteY412" fmla="*/ 1213939 h 1213938"/>
                <a:gd name="connsiteX413" fmla="*/ 531042 w 1318869"/>
                <a:gd name="connsiteY413" fmla="*/ 1213939 h 1213938"/>
                <a:gd name="connsiteX414" fmla="*/ 532332 w 1318869"/>
                <a:gd name="connsiteY414" fmla="*/ 1213939 h 1213938"/>
                <a:gd name="connsiteX415" fmla="*/ 533617 w 1318869"/>
                <a:gd name="connsiteY415" fmla="*/ 1213939 h 1213938"/>
                <a:gd name="connsiteX416" fmla="*/ 534907 w 1318869"/>
                <a:gd name="connsiteY416" fmla="*/ 1213939 h 1213938"/>
                <a:gd name="connsiteX417" fmla="*/ 536193 w 1318869"/>
                <a:gd name="connsiteY417" fmla="*/ 1213939 h 1213938"/>
                <a:gd name="connsiteX418" fmla="*/ 537483 w 1318869"/>
                <a:gd name="connsiteY418" fmla="*/ 1213939 h 1213938"/>
                <a:gd name="connsiteX419" fmla="*/ 538768 w 1318869"/>
                <a:gd name="connsiteY419" fmla="*/ 1213939 h 1213938"/>
                <a:gd name="connsiteX420" fmla="*/ 540058 w 1318869"/>
                <a:gd name="connsiteY420" fmla="*/ 1213939 h 1213938"/>
                <a:gd name="connsiteX421" fmla="*/ 541344 w 1318869"/>
                <a:gd name="connsiteY421" fmla="*/ 1213939 h 1213938"/>
                <a:gd name="connsiteX422" fmla="*/ 542630 w 1318869"/>
                <a:gd name="connsiteY422" fmla="*/ 1213939 h 1213938"/>
                <a:gd name="connsiteX423" fmla="*/ 543919 w 1318869"/>
                <a:gd name="connsiteY423" fmla="*/ 1213939 h 1213938"/>
                <a:gd name="connsiteX424" fmla="*/ 545205 w 1318869"/>
                <a:gd name="connsiteY424" fmla="*/ 1213939 h 1213938"/>
                <a:gd name="connsiteX425" fmla="*/ 546495 w 1318869"/>
                <a:gd name="connsiteY425" fmla="*/ 1211129 h 1213938"/>
                <a:gd name="connsiteX426" fmla="*/ 547781 w 1318869"/>
                <a:gd name="connsiteY426" fmla="*/ 1211129 h 1213938"/>
                <a:gd name="connsiteX427" fmla="*/ 549070 w 1318869"/>
                <a:gd name="connsiteY427" fmla="*/ 1212066 h 1213938"/>
                <a:gd name="connsiteX428" fmla="*/ 550356 w 1318869"/>
                <a:gd name="connsiteY428" fmla="*/ 1213002 h 1213938"/>
                <a:gd name="connsiteX429" fmla="*/ 551642 w 1318869"/>
                <a:gd name="connsiteY429" fmla="*/ 1211129 h 1213938"/>
                <a:gd name="connsiteX430" fmla="*/ 552932 w 1318869"/>
                <a:gd name="connsiteY430" fmla="*/ 1211129 h 1213938"/>
                <a:gd name="connsiteX431" fmla="*/ 554217 w 1318869"/>
                <a:gd name="connsiteY431" fmla="*/ 1212066 h 1213938"/>
                <a:gd name="connsiteX432" fmla="*/ 555507 w 1318869"/>
                <a:gd name="connsiteY432" fmla="*/ 1212066 h 1213938"/>
                <a:gd name="connsiteX433" fmla="*/ 556793 w 1318869"/>
                <a:gd name="connsiteY433" fmla="*/ 1213002 h 1213938"/>
                <a:gd name="connsiteX434" fmla="*/ 558083 w 1318869"/>
                <a:gd name="connsiteY434" fmla="*/ 1210196 h 1213938"/>
                <a:gd name="connsiteX435" fmla="*/ 559368 w 1318869"/>
                <a:gd name="connsiteY435" fmla="*/ 1213939 h 1213938"/>
                <a:gd name="connsiteX436" fmla="*/ 560654 w 1318869"/>
                <a:gd name="connsiteY436" fmla="*/ 1201772 h 1213938"/>
                <a:gd name="connsiteX437" fmla="*/ 561944 w 1318869"/>
                <a:gd name="connsiteY437" fmla="*/ 1206450 h 1213938"/>
                <a:gd name="connsiteX438" fmla="*/ 563230 w 1318869"/>
                <a:gd name="connsiteY438" fmla="*/ 1211129 h 1213938"/>
                <a:gd name="connsiteX439" fmla="*/ 564519 w 1318869"/>
                <a:gd name="connsiteY439" fmla="*/ 1213002 h 1213938"/>
                <a:gd name="connsiteX440" fmla="*/ 565805 w 1318869"/>
                <a:gd name="connsiteY440" fmla="*/ 1213002 h 1213938"/>
                <a:gd name="connsiteX441" fmla="*/ 567095 w 1318869"/>
                <a:gd name="connsiteY441" fmla="*/ 1213002 h 1213938"/>
                <a:gd name="connsiteX442" fmla="*/ 568381 w 1318869"/>
                <a:gd name="connsiteY442" fmla="*/ 1212066 h 1213938"/>
                <a:gd name="connsiteX443" fmla="*/ 569666 w 1318869"/>
                <a:gd name="connsiteY443" fmla="*/ 1213002 h 1213938"/>
                <a:gd name="connsiteX444" fmla="*/ 570956 w 1318869"/>
                <a:gd name="connsiteY444" fmla="*/ 1213002 h 1213938"/>
                <a:gd name="connsiteX445" fmla="*/ 572242 w 1318869"/>
                <a:gd name="connsiteY445" fmla="*/ 1213939 h 1213938"/>
                <a:gd name="connsiteX446" fmla="*/ 573532 w 1318869"/>
                <a:gd name="connsiteY446" fmla="*/ 1212066 h 1213938"/>
                <a:gd name="connsiteX447" fmla="*/ 574817 w 1318869"/>
                <a:gd name="connsiteY447" fmla="*/ 1212066 h 1213938"/>
                <a:gd name="connsiteX448" fmla="*/ 576107 w 1318869"/>
                <a:gd name="connsiteY448" fmla="*/ 1213939 h 1213938"/>
                <a:gd name="connsiteX449" fmla="*/ 577393 w 1318869"/>
                <a:gd name="connsiteY449" fmla="*/ 1202708 h 1213938"/>
                <a:gd name="connsiteX450" fmla="*/ 578678 w 1318869"/>
                <a:gd name="connsiteY450" fmla="*/ 913496 h 1213938"/>
                <a:gd name="connsiteX451" fmla="*/ 579968 w 1318869"/>
                <a:gd name="connsiteY451" fmla="*/ 934088 h 1213938"/>
                <a:gd name="connsiteX452" fmla="*/ 581254 w 1318869"/>
                <a:gd name="connsiteY452" fmla="*/ 1046404 h 1213938"/>
                <a:gd name="connsiteX453" fmla="*/ 582544 w 1318869"/>
                <a:gd name="connsiteY453" fmla="*/ 1036106 h 1213938"/>
                <a:gd name="connsiteX454" fmla="*/ 583829 w 1318869"/>
                <a:gd name="connsiteY454" fmla="*/ 979014 h 1213938"/>
                <a:gd name="connsiteX455" fmla="*/ 585119 w 1318869"/>
                <a:gd name="connsiteY455" fmla="*/ 1042658 h 1213938"/>
                <a:gd name="connsiteX456" fmla="*/ 586405 w 1318869"/>
                <a:gd name="connsiteY456" fmla="*/ 1049209 h 1213938"/>
                <a:gd name="connsiteX457" fmla="*/ 587695 w 1318869"/>
                <a:gd name="connsiteY457" fmla="*/ 968716 h 1213938"/>
                <a:gd name="connsiteX458" fmla="*/ 588980 w 1318869"/>
                <a:gd name="connsiteY458" fmla="*/ 1044531 h 1213938"/>
                <a:gd name="connsiteX459" fmla="*/ 590266 w 1318869"/>
                <a:gd name="connsiteY459" fmla="*/ 1078226 h 1213938"/>
                <a:gd name="connsiteX460" fmla="*/ 591556 w 1318869"/>
                <a:gd name="connsiteY460" fmla="*/ 1098817 h 1213938"/>
                <a:gd name="connsiteX461" fmla="*/ 592842 w 1318869"/>
                <a:gd name="connsiteY461" fmla="*/ 1092266 h 1213938"/>
                <a:gd name="connsiteX462" fmla="*/ 594131 w 1318869"/>
                <a:gd name="connsiteY462" fmla="*/ 1102560 h 1213938"/>
                <a:gd name="connsiteX463" fmla="*/ 595417 w 1318869"/>
                <a:gd name="connsiteY463" fmla="*/ 1110984 h 1213938"/>
                <a:gd name="connsiteX464" fmla="*/ 596707 w 1318869"/>
                <a:gd name="connsiteY464" fmla="*/ 1016451 h 1213938"/>
                <a:gd name="connsiteX465" fmla="*/ 597993 w 1318869"/>
                <a:gd name="connsiteY465" fmla="*/ 1020197 h 1213938"/>
                <a:gd name="connsiteX466" fmla="*/ 599278 w 1318869"/>
                <a:gd name="connsiteY466" fmla="*/ 1060440 h 1213938"/>
                <a:gd name="connsiteX467" fmla="*/ 600568 w 1318869"/>
                <a:gd name="connsiteY467" fmla="*/ 1019260 h 1213938"/>
                <a:gd name="connsiteX468" fmla="*/ 601854 w 1318869"/>
                <a:gd name="connsiteY468" fmla="*/ 970589 h 1213938"/>
                <a:gd name="connsiteX469" fmla="*/ 603144 w 1318869"/>
                <a:gd name="connsiteY469" fmla="*/ 951870 h 1213938"/>
                <a:gd name="connsiteX470" fmla="*/ 604429 w 1318869"/>
                <a:gd name="connsiteY470" fmla="*/ 955612 h 1213938"/>
                <a:gd name="connsiteX471" fmla="*/ 605719 w 1318869"/>
                <a:gd name="connsiteY471" fmla="*/ 1036106 h 1213938"/>
                <a:gd name="connsiteX472" fmla="*/ 607005 w 1318869"/>
                <a:gd name="connsiteY472" fmla="*/ 1024875 h 1213938"/>
                <a:gd name="connsiteX473" fmla="*/ 608291 w 1318869"/>
                <a:gd name="connsiteY473" fmla="*/ 1003347 h 1213938"/>
                <a:gd name="connsiteX474" fmla="*/ 609580 w 1318869"/>
                <a:gd name="connsiteY474" fmla="*/ 1027681 h 1213938"/>
                <a:gd name="connsiteX475" fmla="*/ 610866 w 1318869"/>
                <a:gd name="connsiteY475" fmla="*/ 974335 h 1213938"/>
                <a:gd name="connsiteX476" fmla="*/ 612156 w 1318869"/>
                <a:gd name="connsiteY476" fmla="*/ 1047336 h 1213938"/>
                <a:gd name="connsiteX477" fmla="*/ 613442 w 1318869"/>
                <a:gd name="connsiteY477" fmla="*/ 1041721 h 1213938"/>
                <a:gd name="connsiteX478" fmla="*/ 614731 w 1318869"/>
                <a:gd name="connsiteY478" fmla="*/ 1002411 h 1213938"/>
                <a:gd name="connsiteX479" fmla="*/ 616017 w 1318869"/>
                <a:gd name="connsiteY479" fmla="*/ 979014 h 1213938"/>
                <a:gd name="connsiteX480" fmla="*/ 617303 w 1318869"/>
                <a:gd name="connsiteY480" fmla="*/ 1091329 h 1213938"/>
                <a:gd name="connsiteX481" fmla="*/ 618593 w 1318869"/>
                <a:gd name="connsiteY481" fmla="*/ 1070737 h 1213938"/>
                <a:gd name="connsiteX482" fmla="*/ 619878 w 1318869"/>
                <a:gd name="connsiteY482" fmla="*/ 1023939 h 1213938"/>
                <a:gd name="connsiteX483" fmla="*/ 621168 w 1318869"/>
                <a:gd name="connsiteY483" fmla="*/ 1043594 h 1213938"/>
                <a:gd name="connsiteX484" fmla="*/ 622454 w 1318869"/>
                <a:gd name="connsiteY484" fmla="*/ 1046404 h 1213938"/>
                <a:gd name="connsiteX485" fmla="*/ 623744 w 1318869"/>
                <a:gd name="connsiteY485" fmla="*/ 1079162 h 1213938"/>
                <a:gd name="connsiteX486" fmla="*/ 625029 w 1318869"/>
                <a:gd name="connsiteY486" fmla="*/ 978077 h 1213938"/>
                <a:gd name="connsiteX487" fmla="*/ 626315 w 1318869"/>
                <a:gd name="connsiteY487" fmla="*/ 1076353 h 1213938"/>
                <a:gd name="connsiteX488" fmla="*/ 627605 w 1318869"/>
                <a:gd name="connsiteY488" fmla="*/ 1056697 h 1213938"/>
                <a:gd name="connsiteX489" fmla="*/ 628890 w 1318869"/>
                <a:gd name="connsiteY489" fmla="*/ 946255 h 1213938"/>
                <a:gd name="connsiteX490" fmla="*/ 630180 w 1318869"/>
                <a:gd name="connsiteY490" fmla="*/ 956549 h 1213938"/>
                <a:gd name="connsiteX491" fmla="*/ 631466 w 1318869"/>
                <a:gd name="connsiteY491" fmla="*/ 1038915 h 1213938"/>
                <a:gd name="connsiteX492" fmla="*/ 632752 w 1318869"/>
                <a:gd name="connsiteY492" fmla="*/ 1015514 h 1213938"/>
                <a:gd name="connsiteX493" fmla="*/ 634041 w 1318869"/>
                <a:gd name="connsiteY493" fmla="*/ 1021129 h 1213938"/>
                <a:gd name="connsiteX494" fmla="*/ 635327 w 1318869"/>
                <a:gd name="connsiteY494" fmla="*/ 1066991 h 1213938"/>
                <a:gd name="connsiteX495" fmla="*/ 636617 w 1318869"/>
                <a:gd name="connsiteY495" fmla="*/ 1122215 h 1213938"/>
                <a:gd name="connsiteX496" fmla="*/ 637903 w 1318869"/>
                <a:gd name="connsiteY496" fmla="*/ 1031427 h 1213938"/>
                <a:gd name="connsiteX497" fmla="*/ 639192 w 1318869"/>
                <a:gd name="connsiteY497" fmla="*/ 1046404 h 1213938"/>
                <a:gd name="connsiteX498" fmla="*/ 640478 w 1318869"/>
                <a:gd name="connsiteY498" fmla="*/ 1068864 h 1213938"/>
                <a:gd name="connsiteX499" fmla="*/ 641768 w 1318869"/>
                <a:gd name="connsiteY499" fmla="*/ 991180 h 1213938"/>
                <a:gd name="connsiteX500" fmla="*/ 643054 w 1318869"/>
                <a:gd name="connsiteY500" fmla="*/ 832066 h 1213938"/>
                <a:gd name="connsiteX501" fmla="*/ 644339 w 1318869"/>
                <a:gd name="connsiteY501" fmla="*/ 998669 h 1213938"/>
                <a:gd name="connsiteX502" fmla="*/ 645629 w 1318869"/>
                <a:gd name="connsiteY502" fmla="*/ 1024875 h 1213938"/>
                <a:gd name="connsiteX503" fmla="*/ 646915 w 1318869"/>
                <a:gd name="connsiteY503" fmla="*/ 913496 h 1213938"/>
                <a:gd name="connsiteX504" fmla="*/ 648205 w 1318869"/>
                <a:gd name="connsiteY504" fmla="*/ 955612 h 1213938"/>
                <a:gd name="connsiteX505" fmla="*/ 649490 w 1318869"/>
                <a:gd name="connsiteY505" fmla="*/ 1002411 h 1213938"/>
                <a:gd name="connsiteX506" fmla="*/ 650780 w 1318869"/>
                <a:gd name="connsiteY506" fmla="*/ 995859 h 1213938"/>
                <a:gd name="connsiteX507" fmla="*/ 652066 w 1318869"/>
                <a:gd name="connsiteY507" fmla="*/ 764680 h 1213938"/>
                <a:gd name="connsiteX508" fmla="*/ 653352 w 1318869"/>
                <a:gd name="connsiteY508" fmla="*/ 1043594 h 1213938"/>
                <a:gd name="connsiteX509" fmla="*/ 654641 w 1318869"/>
                <a:gd name="connsiteY509" fmla="*/ 964974 h 1213938"/>
                <a:gd name="connsiteX510" fmla="*/ 655927 w 1318869"/>
                <a:gd name="connsiteY510" fmla="*/ 1028618 h 1213938"/>
                <a:gd name="connsiteX511" fmla="*/ 657217 w 1318869"/>
                <a:gd name="connsiteY511" fmla="*/ 1050146 h 1213938"/>
                <a:gd name="connsiteX512" fmla="*/ 658503 w 1318869"/>
                <a:gd name="connsiteY512" fmla="*/ 1081968 h 1213938"/>
                <a:gd name="connsiteX513" fmla="*/ 659792 w 1318869"/>
                <a:gd name="connsiteY513" fmla="*/ 944382 h 1213938"/>
                <a:gd name="connsiteX514" fmla="*/ 661078 w 1318869"/>
                <a:gd name="connsiteY514" fmla="*/ 973398 h 1213938"/>
                <a:gd name="connsiteX515" fmla="*/ 662364 w 1318869"/>
                <a:gd name="connsiteY515" fmla="*/ 1017387 h 1213938"/>
                <a:gd name="connsiteX516" fmla="*/ 663654 w 1318869"/>
                <a:gd name="connsiteY516" fmla="*/ 1019260 h 1213938"/>
                <a:gd name="connsiteX517" fmla="*/ 664939 w 1318869"/>
                <a:gd name="connsiteY517" fmla="*/ 918175 h 1213938"/>
                <a:gd name="connsiteX518" fmla="*/ 666229 w 1318869"/>
                <a:gd name="connsiteY518" fmla="*/ 672956 h 1213938"/>
                <a:gd name="connsiteX519" fmla="*/ 667515 w 1318869"/>
                <a:gd name="connsiteY519" fmla="*/ 659853 h 1213938"/>
                <a:gd name="connsiteX520" fmla="*/ 668805 w 1318869"/>
                <a:gd name="connsiteY520" fmla="*/ 787141 h 1213938"/>
                <a:gd name="connsiteX521" fmla="*/ 670090 w 1318869"/>
                <a:gd name="connsiteY521" fmla="*/ 941576 h 1213938"/>
                <a:gd name="connsiteX522" fmla="*/ 671380 w 1318869"/>
                <a:gd name="connsiteY522" fmla="*/ 961231 h 1213938"/>
                <a:gd name="connsiteX523" fmla="*/ 672666 w 1318869"/>
                <a:gd name="connsiteY523" fmla="*/ 1035169 h 1213938"/>
                <a:gd name="connsiteX524" fmla="*/ 673951 w 1318869"/>
                <a:gd name="connsiteY524" fmla="*/ 677635 h 1213938"/>
                <a:gd name="connsiteX525" fmla="*/ 675241 w 1318869"/>
                <a:gd name="connsiteY525" fmla="*/ 759061 h 1213938"/>
                <a:gd name="connsiteX526" fmla="*/ 676527 w 1318869"/>
                <a:gd name="connsiteY526" fmla="*/ 976204 h 1213938"/>
                <a:gd name="connsiteX527" fmla="*/ 677817 w 1318869"/>
                <a:gd name="connsiteY527" fmla="*/ 986502 h 1213938"/>
                <a:gd name="connsiteX528" fmla="*/ 679102 w 1318869"/>
                <a:gd name="connsiteY528" fmla="*/ 954680 h 1213938"/>
                <a:gd name="connsiteX529" fmla="*/ 680392 w 1318869"/>
                <a:gd name="connsiteY529" fmla="*/ 1036106 h 1213938"/>
                <a:gd name="connsiteX530" fmla="*/ 681678 w 1318869"/>
                <a:gd name="connsiteY530" fmla="*/ 1039852 h 1213938"/>
                <a:gd name="connsiteX531" fmla="*/ 682964 w 1318869"/>
                <a:gd name="connsiteY531" fmla="*/ 1014578 h 1213938"/>
                <a:gd name="connsiteX532" fmla="*/ 684253 w 1318869"/>
                <a:gd name="connsiteY532" fmla="*/ 1032364 h 1213938"/>
                <a:gd name="connsiteX533" fmla="*/ 685539 w 1318869"/>
                <a:gd name="connsiteY533" fmla="*/ 928473 h 1213938"/>
                <a:gd name="connsiteX534" fmla="*/ 686829 w 1318869"/>
                <a:gd name="connsiteY534" fmla="*/ 1032364 h 1213938"/>
                <a:gd name="connsiteX535" fmla="*/ 688115 w 1318869"/>
                <a:gd name="connsiteY535" fmla="*/ 1041721 h 1213938"/>
                <a:gd name="connsiteX536" fmla="*/ 689404 w 1318869"/>
                <a:gd name="connsiteY536" fmla="*/ 1121278 h 1213938"/>
                <a:gd name="connsiteX537" fmla="*/ 690690 w 1318869"/>
                <a:gd name="connsiteY537" fmla="*/ 1100686 h 1213938"/>
                <a:gd name="connsiteX538" fmla="*/ 691976 w 1318869"/>
                <a:gd name="connsiteY538" fmla="*/ 1048273 h 1213938"/>
                <a:gd name="connsiteX539" fmla="*/ 693266 w 1318869"/>
                <a:gd name="connsiteY539" fmla="*/ 949997 h 1213938"/>
                <a:gd name="connsiteX540" fmla="*/ 694551 w 1318869"/>
                <a:gd name="connsiteY540" fmla="*/ 993990 h 1213938"/>
                <a:gd name="connsiteX541" fmla="*/ 695841 w 1318869"/>
                <a:gd name="connsiteY541" fmla="*/ 966847 h 1213938"/>
                <a:gd name="connsiteX542" fmla="*/ 697127 w 1318869"/>
                <a:gd name="connsiteY542" fmla="*/ 908818 h 1213938"/>
                <a:gd name="connsiteX543" fmla="*/ 698417 w 1318869"/>
                <a:gd name="connsiteY543" fmla="*/ 1014578 h 1213938"/>
                <a:gd name="connsiteX544" fmla="*/ 699702 w 1318869"/>
                <a:gd name="connsiteY544" fmla="*/ 1105369 h 1213938"/>
                <a:gd name="connsiteX545" fmla="*/ 700988 w 1318869"/>
                <a:gd name="connsiteY545" fmla="*/ 997732 h 1213938"/>
                <a:gd name="connsiteX546" fmla="*/ 702278 w 1318869"/>
                <a:gd name="connsiteY546" fmla="*/ 953743 h 1213938"/>
                <a:gd name="connsiteX547" fmla="*/ 703564 w 1318869"/>
                <a:gd name="connsiteY547" fmla="*/ 1009899 h 1213938"/>
                <a:gd name="connsiteX548" fmla="*/ 704853 w 1318869"/>
                <a:gd name="connsiteY548" fmla="*/ 672956 h 1213938"/>
                <a:gd name="connsiteX549" fmla="*/ 706139 w 1318869"/>
                <a:gd name="connsiteY549" fmla="*/ 750640 h 1213938"/>
                <a:gd name="connsiteX550" fmla="*/ 707429 w 1318869"/>
                <a:gd name="connsiteY550" fmla="*/ 1004284 h 1213938"/>
                <a:gd name="connsiteX551" fmla="*/ 708715 w 1318869"/>
                <a:gd name="connsiteY551" fmla="*/ 926600 h 1213938"/>
                <a:gd name="connsiteX552" fmla="*/ 710000 w 1318869"/>
                <a:gd name="connsiteY552" fmla="*/ 869507 h 1213938"/>
                <a:gd name="connsiteX553" fmla="*/ 711290 w 1318869"/>
                <a:gd name="connsiteY553" fmla="*/ 900393 h 1213938"/>
                <a:gd name="connsiteX554" fmla="*/ 712576 w 1318869"/>
                <a:gd name="connsiteY554" fmla="*/ 822709 h 1213938"/>
                <a:gd name="connsiteX555" fmla="*/ 713866 w 1318869"/>
                <a:gd name="connsiteY555" fmla="*/ 830197 h 1213938"/>
                <a:gd name="connsiteX556" fmla="*/ 715151 w 1318869"/>
                <a:gd name="connsiteY556" fmla="*/ 1005220 h 1213938"/>
                <a:gd name="connsiteX557" fmla="*/ 716441 w 1318869"/>
                <a:gd name="connsiteY557" fmla="*/ 1069801 h 1213938"/>
                <a:gd name="connsiteX558" fmla="*/ 717727 w 1318869"/>
                <a:gd name="connsiteY558" fmla="*/ 1085714 h 1213938"/>
                <a:gd name="connsiteX559" fmla="*/ 719012 w 1318869"/>
                <a:gd name="connsiteY559" fmla="*/ 1029554 h 1213938"/>
                <a:gd name="connsiteX560" fmla="*/ 720302 w 1318869"/>
                <a:gd name="connsiteY560" fmla="*/ 1041721 h 1213938"/>
                <a:gd name="connsiteX561" fmla="*/ 721588 w 1318869"/>
                <a:gd name="connsiteY561" fmla="*/ 1011772 h 1213938"/>
                <a:gd name="connsiteX562" fmla="*/ 722878 w 1318869"/>
                <a:gd name="connsiteY562" fmla="*/ 569061 h 1213938"/>
                <a:gd name="connsiteX563" fmla="*/ 724163 w 1318869"/>
                <a:gd name="connsiteY563" fmla="*/ 833939 h 1213938"/>
                <a:gd name="connsiteX564" fmla="*/ 725453 w 1318869"/>
                <a:gd name="connsiteY564" fmla="*/ 1076353 h 1213938"/>
                <a:gd name="connsiteX565" fmla="*/ 726739 w 1318869"/>
                <a:gd name="connsiteY565" fmla="*/ 1028618 h 1213938"/>
                <a:gd name="connsiteX566" fmla="*/ 728025 w 1318869"/>
                <a:gd name="connsiteY566" fmla="*/ 890095 h 1213938"/>
                <a:gd name="connsiteX567" fmla="*/ 729314 w 1318869"/>
                <a:gd name="connsiteY567" fmla="*/ 953743 h 1213938"/>
                <a:gd name="connsiteX568" fmla="*/ 730600 w 1318869"/>
                <a:gd name="connsiteY568" fmla="*/ 884480 h 1213938"/>
                <a:gd name="connsiteX569" fmla="*/ 731890 w 1318869"/>
                <a:gd name="connsiteY569" fmla="*/ 948128 h 1213938"/>
                <a:gd name="connsiteX570" fmla="*/ 733176 w 1318869"/>
                <a:gd name="connsiteY570" fmla="*/ 965910 h 1213938"/>
                <a:gd name="connsiteX571" fmla="*/ 734465 w 1318869"/>
                <a:gd name="connsiteY571" fmla="*/ 1035169 h 1213938"/>
                <a:gd name="connsiteX572" fmla="*/ 735751 w 1318869"/>
                <a:gd name="connsiteY572" fmla="*/ 1081031 h 1213938"/>
                <a:gd name="connsiteX573" fmla="*/ 737037 w 1318869"/>
                <a:gd name="connsiteY573" fmla="*/ 1052955 h 1213938"/>
                <a:gd name="connsiteX574" fmla="*/ 738327 w 1318869"/>
                <a:gd name="connsiteY574" fmla="*/ 1044531 h 1213938"/>
                <a:gd name="connsiteX575" fmla="*/ 739612 w 1318869"/>
                <a:gd name="connsiteY575" fmla="*/ 1083841 h 1213938"/>
                <a:gd name="connsiteX576" fmla="*/ 740902 w 1318869"/>
                <a:gd name="connsiteY576" fmla="*/ 1002411 h 1213938"/>
                <a:gd name="connsiteX577" fmla="*/ 742188 w 1318869"/>
                <a:gd name="connsiteY577" fmla="*/ 735664 h 1213938"/>
                <a:gd name="connsiteX578" fmla="*/ 743478 w 1318869"/>
                <a:gd name="connsiteY578" fmla="*/ 997732 h 1213938"/>
                <a:gd name="connsiteX579" fmla="*/ 744763 w 1318869"/>
                <a:gd name="connsiteY579" fmla="*/ 995859 h 1213938"/>
                <a:gd name="connsiteX580" fmla="*/ 746049 w 1318869"/>
                <a:gd name="connsiteY580" fmla="*/ 890095 h 1213938"/>
                <a:gd name="connsiteX581" fmla="*/ 747339 w 1318869"/>
                <a:gd name="connsiteY581" fmla="*/ 971525 h 1213938"/>
                <a:gd name="connsiteX582" fmla="*/ 748625 w 1318869"/>
                <a:gd name="connsiteY582" fmla="*/ 1053888 h 1213938"/>
                <a:gd name="connsiteX583" fmla="*/ 749914 w 1318869"/>
                <a:gd name="connsiteY583" fmla="*/ 993053 h 1213938"/>
                <a:gd name="connsiteX584" fmla="*/ 751200 w 1318869"/>
                <a:gd name="connsiteY584" fmla="*/ 1028618 h 1213938"/>
                <a:gd name="connsiteX585" fmla="*/ 752490 w 1318869"/>
                <a:gd name="connsiteY585" fmla="*/ 1059507 h 1213938"/>
                <a:gd name="connsiteX586" fmla="*/ 753776 w 1318869"/>
                <a:gd name="connsiteY586" fmla="*/ 1106302 h 1213938"/>
                <a:gd name="connsiteX587" fmla="*/ 755061 w 1318869"/>
                <a:gd name="connsiteY587" fmla="*/ 1074480 h 1213938"/>
                <a:gd name="connsiteX588" fmla="*/ 756351 w 1318869"/>
                <a:gd name="connsiteY588" fmla="*/ 1065122 h 1213938"/>
                <a:gd name="connsiteX589" fmla="*/ 757637 w 1318869"/>
                <a:gd name="connsiteY589" fmla="*/ 933152 h 1213938"/>
                <a:gd name="connsiteX590" fmla="*/ 758927 w 1318869"/>
                <a:gd name="connsiteY590" fmla="*/ 1015514 h 1213938"/>
                <a:gd name="connsiteX591" fmla="*/ 760212 w 1318869"/>
                <a:gd name="connsiteY591" fmla="*/ 1033300 h 1213938"/>
                <a:gd name="connsiteX592" fmla="*/ 761502 w 1318869"/>
                <a:gd name="connsiteY592" fmla="*/ 1093198 h 1213938"/>
                <a:gd name="connsiteX593" fmla="*/ 762788 w 1318869"/>
                <a:gd name="connsiteY593" fmla="*/ 1037979 h 1213938"/>
                <a:gd name="connsiteX594" fmla="*/ 764073 w 1318869"/>
                <a:gd name="connsiteY594" fmla="*/ 1045467 h 1213938"/>
                <a:gd name="connsiteX595" fmla="*/ 765363 w 1318869"/>
                <a:gd name="connsiteY595" fmla="*/ 1029554 h 1213938"/>
                <a:gd name="connsiteX596" fmla="*/ 766649 w 1318869"/>
                <a:gd name="connsiteY596" fmla="*/ 1046404 h 1213938"/>
                <a:gd name="connsiteX597" fmla="*/ 767939 w 1318869"/>
                <a:gd name="connsiteY597" fmla="*/ 1050146 h 1213938"/>
                <a:gd name="connsiteX598" fmla="*/ 769224 w 1318869"/>
                <a:gd name="connsiteY598" fmla="*/ 1084777 h 1213938"/>
                <a:gd name="connsiteX599" fmla="*/ 770514 w 1318869"/>
                <a:gd name="connsiteY599" fmla="*/ 1119405 h 1213938"/>
                <a:gd name="connsiteX600" fmla="*/ 771800 w 1318869"/>
                <a:gd name="connsiteY600" fmla="*/ 1105369 h 1213938"/>
                <a:gd name="connsiteX601" fmla="*/ 773086 w 1318869"/>
                <a:gd name="connsiteY601" fmla="*/ 1079162 h 1213938"/>
                <a:gd name="connsiteX602" fmla="*/ 774375 w 1318869"/>
                <a:gd name="connsiteY602" fmla="*/ 796502 h 1213938"/>
                <a:gd name="connsiteX603" fmla="*/ 775661 w 1318869"/>
                <a:gd name="connsiteY603" fmla="*/ 920048 h 1213938"/>
                <a:gd name="connsiteX604" fmla="*/ 776951 w 1318869"/>
                <a:gd name="connsiteY604" fmla="*/ 789950 h 1213938"/>
                <a:gd name="connsiteX605" fmla="*/ 778237 w 1318869"/>
                <a:gd name="connsiteY605" fmla="*/ 823645 h 1213938"/>
                <a:gd name="connsiteX606" fmla="*/ 779526 w 1318869"/>
                <a:gd name="connsiteY606" fmla="*/ 1023002 h 1213938"/>
                <a:gd name="connsiteX607" fmla="*/ 780812 w 1318869"/>
                <a:gd name="connsiteY607" fmla="*/ 867634 h 1213938"/>
                <a:gd name="connsiteX608" fmla="*/ 782098 w 1318869"/>
                <a:gd name="connsiteY608" fmla="*/ 912560 h 1213938"/>
                <a:gd name="connsiteX609" fmla="*/ 783388 w 1318869"/>
                <a:gd name="connsiteY609" fmla="*/ 888226 h 1213938"/>
                <a:gd name="connsiteX610" fmla="*/ 784673 w 1318869"/>
                <a:gd name="connsiteY610" fmla="*/ 965910 h 1213938"/>
                <a:gd name="connsiteX611" fmla="*/ 785963 w 1318869"/>
                <a:gd name="connsiteY611" fmla="*/ 914433 h 1213938"/>
                <a:gd name="connsiteX612" fmla="*/ 787249 w 1318869"/>
                <a:gd name="connsiteY612" fmla="*/ 715072 h 1213938"/>
                <a:gd name="connsiteX613" fmla="*/ 788539 w 1318869"/>
                <a:gd name="connsiteY613" fmla="*/ 1020197 h 1213938"/>
                <a:gd name="connsiteX614" fmla="*/ 789824 w 1318869"/>
                <a:gd name="connsiteY614" fmla="*/ 862956 h 1213938"/>
                <a:gd name="connsiteX615" fmla="*/ 791110 w 1318869"/>
                <a:gd name="connsiteY615" fmla="*/ 806796 h 1213938"/>
                <a:gd name="connsiteX616" fmla="*/ 792400 w 1318869"/>
                <a:gd name="connsiteY616" fmla="*/ 739406 h 1213938"/>
                <a:gd name="connsiteX617" fmla="*/ 793686 w 1318869"/>
                <a:gd name="connsiteY617" fmla="*/ 818026 h 1213938"/>
                <a:gd name="connsiteX618" fmla="*/ 794975 w 1318869"/>
                <a:gd name="connsiteY618" fmla="*/ 920985 h 1213938"/>
                <a:gd name="connsiteX619" fmla="*/ 796261 w 1318869"/>
                <a:gd name="connsiteY619" fmla="*/ 971525 h 1213938"/>
                <a:gd name="connsiteX620" fmla="*/ 797551 w 1318869"/>
                <a:gd name="connsiteY620" fmla="*/ 1042658 h 1213938"/>
                <a:gd name="connsiteX621" fmla="*/ 798837 w 1318869"/>
                <a:gd name="connsiteY621" fmla="*/ 1042658 h 1213938"/>
                <a:gd name="connsiteX622" fmla="*/ 800122 w 1318869"/>
                <a:gd name="connsiteY622" fmla="*/ 965910 h 1213938"/>
                <a:gd name="connsiteX623" fmla="*/ 801412 w 1318869"/>
                <a:gd name="connsiteY623" fmla="*/ 906945 h 1213938"/>
                <a:gd name="connsiteX624" fmla="*/ 802698 w 1318869"/>
                <a:gd name="connsiteY624" fmla="*/ 904135 h 1213938"/>
                <a:gd name="connsiteX625" fmla="*/ 803988 w 1318869"/>
                <a:gd name="connsiteY625" fmla="*/ 688865 h 1213938"/>
                <a:gd name="connsiteX626" fmla="*/ 805273 w 1318869"/>
                <a:gd name="connsiteY626" fmla="*/ 673889 h 1213938"/>
                <a:gd name="connsiteX627" fmla="*/ 806563 w 1318869"/>
                <a:gd name="connsiteY627" fmla="*/ 805859 h 1213938"/>
                <a:gd name="connsiteX628" fmla="*/ 807849 w 1318869"/>
                <a:gd name="connsiteY628" fmla="*/ 926600 h 1213938"/>
                <a:gd name="connsiteX629" fmla="*/ 809134 w 1318869"/>
                <a:gd name="connsiteY629" fmla="*/ 801181 h 1213938"/>
                <a:gd name="connsiteX630" fmla="*/ 810424 w 1318869"/>
                <a:gd name="connsiteY630" fmla="*/ 819899 h 1213938"/>
                <a:gd name="connsiteX631" fmla="*/ 811710 w 1318869"/>
                <a:gd name="connsiteY631" fmla="*/ 891032 h 1213938"/>
                <a:gd name="connsiteX632" fmla="*/ 813000 w 1318869"/>
                <a:gd name="connsiteY632" fmla="*/ 925663 h 1213938"/>
                <a:gd name="connsiteX633" fmla="*/ 814285 w 1318869"/>
                <a:gd name="connsiteY633" fmla="*/ 885416 h 1213938"/>
                <a:gd name="connsiteX634" fmla="*/ 815575 w 1318869"/>
                <a:gd name="connsiteY634" fmla="*/ 991180 h 1213938"/>
                <a:gd name="connsiteX635" fmla="*/ 816861 w 1318869"/>
                <a:gd name="connsiteY635" fmla="*/ 981819 h 1213938"/>
                <a:gd name="connsiteX636" fmla="*/ 818147 w 1318869"/>
                <a:gd name="connsiteY636" fmla="*/ 895714 h 1213938"/>
                <a:gd name="connsiteX637" fmla="*/ 819436 w 1318869"/>
                <a:gd name="connsiteY637" fmla="*/ 923790 h 1213938"/>
                <a:gd name="connsiteX638" fmla="*/ 820722 w 1318869"/>
                <a:gd name="connsiteY638" fmla="*/ 906008 h 1213938"/>
                <a:gd name="connsiteX639" fmla="*/ 822012 w 1318869"/>
                <a:gd name="connsiteY639" fmla="*/ 932215 h 1213938"/>
                <a:gd name="connsiteX640" fmla="*/ 823298 w 1318869"/>
                <a:gd name="connsiteY640" fmla="*/ 950933 h 1213938"/>
                <a:gd name="connsiteX641" fmla="*/ 824587 w 1318869"/>
                <a:gd name="connsiteY641" fmla="*/ 1012709 h 1213938"/>
                <a:gd name="connsiteX642" fmla="*/ 825873 w 1318869"/>
                <a:gd name="connsiteY642" fmla="*/ 1035169 h 1213938"/>
                <a:gd name="connsiteX643" fmla="*/ 827163 w 1318869"/>
                <a:gd name="connsiteY643" fmla="*/ 726302 h 1213938"/>
                <a:gd name="connsiteX644" fmla="*/ 828449 w 1318869"/>
                <a:gd name="connsiteY644" fmla="*/ 739406 h 1213938"/>
                <a:gd name="connsiteX645" fmla="*/ 829734 w 1318869"/>
                <a:gd name="connsiteY645" fmla="*/ 831130 h 1213938"/>
                <a:gd name="connsiteX646" fmla="*/ 831024 w 1318869"/>
                <a:gd name="connsiteY646" fmla="*/ 920985 h 1213938"/>
                <a:gd name="connsiteX647" fmla="*/ 832310 w 1318869"/>
                <a:gd name="connsiteY647" fmla="*/ 974335 h 1213938"/>
                <a:gd name="connsiteX648" fmla="*/ 833600 w 1318869"/>
                <a:gd name="connsiteY648" fmla="*/ 973398 h 1213938"/>
                <a:gd name="connsiteX649" fmla="*/ 834885 w 1318869"/>
                <a:gd name="connsiteY649" fmla="*/ 974335 h 1213938"/>
                <a:gd name="connsiteX650" fmla="*/ 836175 w 1318869"/>
                <a:gd name="connsiteY650" fmla="*/ 926600 h 1213938"/>
                <a:gd name="connsiteX651" fmla="*/ 837461 w 1318869"/>
                <a:gd name="connsiteY651" fmla="*/ 974335 h 1213938"/>
                <a:gd name="connsiteX652" fmla="*/ 838747 w 1318869"/>
                <a:gd name="connsiteY652" fmla="*/ 918175 h 1213938"/>
                <a:gd name="connsiteX653" fmla="*/ 840036 w 1318869"/>
                <a:gd name="connsiteY653" fmla="*/ 962164 h 1213938"/>
                <a:gd name="connsiteX654" fmla="*/ 841322 w 1318869"/>
                <a:gd name="connsiteY654" fmla="*/ 937830 h 1213938"/>
                <a:gd name="connsiteX655" fmla="*/ 842612 w 1318869"/>
                <a:gd name="connsiteY655" fmla="*/ 941576 h 1213938"/>
                <a:gd name="connsiteX656" fmla="*/ 843898 w 1318869"/>
                <a:gd name="connsiteY656" fmla="*/ 995859 h 1213938"/>
                <a:gd name="connsiteX657" fmla="*/ 845187 w 1318869"/>
                <a:gd name="connsiteY657" fmla="*/ 966847 h 1213938"/>
                <a:gd name="connsiteX658" fmla="*/ 846473 w 1318869"/>
                <a:gd name="connsiteY658" fmla="*/ 979014 h 1213938"/>
                <a:gd name="connsiteX659" fmla="*/ 847759 w 1318869"/>
                <a:gd name="connsiteY659" fmla="*/ 993053 h 1213938"/>
                <a:gd name="connsiteX660" fmla="*/ 849049 w 1318869"/>
                <a:gd name="connsiteY660" fmla="*/ 912560 h 1213938"/>
                <a:gd name="connsiteX661" fmla="*/ 850334 w 1318869"/>
                <a:gd name="connsiteY661" fmla="*/ 986502 h 1213938"/>
                <a:gd name="connsiteX662" fmla="*/ 851624 w 1318869"/>
                <a:gd name="connsiteY662" fmla="*/ 1056697 h 1213938"/>
                <a:gd name="connsiteX663" fmla="*/ 852910 w 1318869"/>
                <a:gd name="connsiteY663" fmla="*/ 1052955 h 1213938"/>
                <a:gd name="connsiteX664" fmla="*/ 854200 w 1318869"/>
                <a:gd name="connsiteY664" fmla="*/ 1035169 h 1213938"/>
                <a:gd name="connsiteX665" fmla="*/ 855485 w 1318869"/>
                <a:gd name="connsiteY665" fmla="*/ 1023002 h 1213938"/>
                <a:gd name="connsiteX666" fmla="*/ 856775 w 1318869"/>
                <a:gd name="connsiteY666" fmla="*/ 1035169 h 1213938"/>
                <a:gd name="connsiteX667" fmla="*/ 858061 w 1318869"/>
                <a:gd name="connsiteY667" fmla="*/ 876992 h 1213938"/>
                <a:gd name="connsiteX668" fmla="*/ 859346 w 1318869"/>
                <a:gd name="connsiteY668" fmla="*/ 940640 h 1213938"/>
                <a:gd name="connsiteX669" fmla="*/ 860636 w 1318869"/>
                <a:gd name="connsiteY669" fmla="*/ 1031427 h 1213938"/>
                <a:gd name="connsiteX670" fmla="*/ 861922 w 1318869"/>
                <a:gd name="connsiteY670" fmla="*/ 1038915 h 1213938"/>
                <a:gd name="connsiteX671" fmla="*/ 863212 w 1318869"/>
                <a:gd name="connsiteY671" fmla="*/ 912560 h 1213938"/>
                <a:gd name="connsiteX672" fmla="*/ 864497 w 1318869"/>
                <a:gd name="connsiteY672" fmla="*/ 993053 h 1213938"/>
                <a:gd name="connsiteX673" fmla="*/ 865787 w 1318869"/>
                <a:gd name="connsiteY673" fmla="*/ 987438 h 1213938"/>
                <a:gd name="connsiteX674" fmla="*/ 867073 w 1318869"/>
                <a:gd name="connsiteY674" fmla="*/ 910687 h 1213938"/>
                <a:gd name="connsiteX675" fmla="*/ 868359 w 1318869"/>
                <a:gd name="connsiteY675" fmla="*/ 974335 h 1213938"/>
                <a:gd name="connsiteX676" fmla="*/ 869648 w 1318869"/>
                <a:gd name="connsiteY676" fmla="*/ 1052019 h 1213938"/>
                <a:gd name="connsiteX677" fmla="*/ 870934 w 1318869"/>
                <a:gd name="connsiteY677" fmla="*/ 1036106 h 1213938"/>
                <a:gd name="connsiteX678" fmla="*/ 872224 w 1318869"/>
                <a:gd name="connsiteY678" fmla="*/ 1006157 h 1213938"/>
                <a:gd name="connsiteX679" fmla="*/ 873510 w 1318869"/>
                <a:gd name="connsiteY679" fmla="*/ 1072611 h 1213938"/>
                <a:gd name="connsiteX680" fmla="*/ 874799 w 1318869"/>
                <a:gd name="connsiteY680" fmla="*/ 1010835 h 1213938"/>
                <a:gd name="connsiteX681" fmla="*/ 876085 w 1318869"/>
                <a:gd name="connsiteY681" fmla="*/ 1039852 h 1213938"/>
                <a:gd name="connsiteX682" fmla="*/ 877371 w 1318869"/>
                <a:gd name="connsiteY682" fmla="*/ 1023939 h 1213938"/>
                <a:gd name="connsiteX683" fmla="*/ 878661 w 1318869"/>
                <a:gd name="connsiteY683" fmla="*/ 1084777 h 1213938"/>
                <a:gd name="connsiteX684" fmla="*/ 879946 w 1318869"/>
                <a:gd name="connsiteY684" fmla="*/ 1087583 h 1213938"/>
                <a:gd name="connsiteX685" fmla="*/ 881236 w 1318869"/>
                <a:gd name="connsiteY685" fmla="*/ 991180 h 1213938"/>
                <a:gd name="connsiteX686" fmla="*/ 882522 w 1318869"/>
                <a:gd name="connsiteY686" fmla="*/ 901329 h 1213938"/>
                <a:gd name="connsiteX687" fmla="*/ 883812 w 1318869"/>
                <a:gd name="connsiteY687" fmla="*/ 823645 h 1213938"/>
                <a:gd name="connsiteX688" fmla="*/ 885097 w 1318869"/>
                <a:gd name="connsiteY688" fmla="*/ 801181 h 1213938"/>
                <a:gd name="connsiteX689" fmla="*/ 886383 w 1318869"/>
                <a:gd name="connsiteY689" fmla="*/ 794629 h 1213938"/>
                <a:gd name="connsiteX690" fmla="*/ 887673 w 1318869"/>
                <a:gd name="connsiteY690" fmla="*/ 895714 h 1213938"/>
                <a:gd name="connsiteX691" fmla="*/ 888959 w 1318869"/>
                <a:gd name="connsiteY691" fmla="*/ 886353 h 1213938"/>
                <a:gd name="connsiteX692" fmla="*/ 890248 w 1318869"/>
                <a:gd name="connsiteY692" fmla="*/ 654233 h 1213938"/>
                <a:gd name="connsiteX693" fmla="*/ 891534 w 1318869"/>
                <a:gd name="connsiteY693" fmla="*/ 809605 h 1213938"/>
                <a:gd name="connsiteX694" fmla="*/ 892824 w 1318869"/>
                <a:gd name="connsiteY694" fmla="*/ 811474 h 1213938"/>
                <a:gd name="connsiteX695" fmla="*/ 894110 w 1318869"/>
                <a:gd name="connsiteY695" fmla="*/ 782462 h 1213938"/>
                <a:gd name="connsiteX696" fmla="*/ 895395 w 1318869"/>
                <a:gd name="connsiteY696" fmla="*/ 865761 h 1213938"/>
                <a:gd name="connsiteX697" fmla="*/ 896685 w 1318869"/>
                <a:gd name="connsiteY697" fmla="*/ 923790 h 1213938"/>
                <a:gd name="connsiteX698" fmla="*/ 897971 w 1318869"/>
                <a:gd name="connsiteY698" fmla="*/ 979950 h 1213938"/>
                <a:gd name="connsiteX699" fmla="*/ 899261 w 1318869"/>
                <a:gd name="connsiteY699" fmla="*/ 987438 h 1213938"/>
                <a:gd name="connsiteX700" fmla="*/ 900546 w 1318869"/>
                <a:gd name="connsiteY700" fmla="*/ 1049209 h 1213938"/>
                <a:gd name="connsiteX701" fmla="*/ 901836 w 1318869"/>
                <a:gd name="connsiteY701" fmla="*/ 1004284 h 1213938"/>
                <a:gd name="connsiteX702" fmla="*/ 903122 w 1318869"/>
                <a:gd name="connsiteY702" fmla="*/ 1049209 h 1213938"/>
                <a:gd name="connsiteX703" fmla="*/ 904407 w 1318869"/>
                <a:gd name="connsiteY703" fmla="*/ 1053888 h 1213938"/>
                <a:gd name="connsiteX704" fmla="*/ 905697 w 1318869"/>
                <a:gd name="connsiteY704" fmla="*/ 1096944 h 1213938"/>
                <a:gd name="connsiteX705" fmla="*/ 906983 w 1318869"/>
                <a:gd name="connsiteY705" fmla="*/ 920985 h 1213938"/>
                <a:gd name="connsiteX706" fmla="*/ 908273 w 1318869"/>
                <a:gd name="connsiteY706" fmla="*/ 937830 h 1213938"/>
                <a:gd name="connsiteX707" fmla="*/ 909558 w 1318869"/>
                <a:gd name="connsiteY707" fmla="*/ 943445 h 1213938"/>
                <a:gd name="connsiteX708" fmla="*/ 910848 w 1318869"/>
                <a:gd name="connsiteY708" fmla="*/ 951870 h 1213938"/>
                <a:gd name="connsiteX709" fmla="*/ 912134 w 1318869"/>
                <a:gd name="connsiteY709" fmla="*/ 981819 h 1213938"/>
                <a:gd name="connsiteX710" fmla="*/ 913420 w 1318869"/>
                <a:gd name="connsiteY710" fmla="*/ 1054824 h 1213938"/>
                <a:gd name="connsiteX711" fmla="*/ 914709 w 1318869"/>
                <a:gd name="connsiteY711" fmla="*/ 1019260 h 1213938"/>
                <a:gd name="connsiteX712" fmla="*/ 915995 w 1318869"/>
                <a:gd name="connsiteY712" fmla="*/ 1039852 h 1213938"/>
                <a:gd name="connsiteX713" fmla="*/ 917285 w 1318869"/>
                <a:gd name="connsiteY713" fmla="*/ 951870 h 1213938"/>
                <a:gd name="connsiteX714" fmla="*/ 918571 w 1318869"/>
                <a:gd name="connsiteY714" fmla="*/ 1010835 h 1213938"/>
                <a:gd name="connsiteX715" fmla="*/ 919860 w 1318869"/>
                <a:gd name="connsiteY715" fmla="*/ 954680 h 1213938"/>
                <a:gd name="connsiteX716" fmla="*/ 921146 w 1318869"/>
                <a:gd name="connsiteY716" fmla="*/ 1023002 h 1213938"/>
                <a:gd name="connsiteX717" fmla="*/ 922432 w 1318869"/>
                <a:gd name="connsiteY717" fmla="*/ 1029554 h 1213938"/>
                <a:gd name="connsiteX718" fmla="*/ 923722 w 1318869"/>
                <a:gd name="connsiteY718" fmla="*/ 1052019 h 1213938"/>
                <a:gd name="connsiteX719" fmla="*/ 925007 w 1318869"/>
                <a:gd name="connsiteY719" fmla="*/ 1069801 h 1213938"/>
                <a:gd name="connsiteX720" fmla="*/ 926297 w 1318869"/>
                <a:gd name="connsiteY720" fmla="*/ 1006157 h 1213938"/>
                <a:gd name="connsiteX721" fmla="*/ 927583 w 1318869"/>
                <a:gd name="connsiteY721" fmla="*/ 971525 h 1213938"/>
                <a:gd name="connsiteX722" fmla="*/ 928873 w 1318869"/>
                <a:gd name="connsiteY722" fmla="*/ 869507 h 1213938"/>
                <a:gd name="connsiteX723" fmla="*/ 930158 w 1318869"/>
                <a:gd name="connsiteY723" fmla="*/ 473595 h 1213938"/>
                <a:gd name="connsiteX724" fmla="*/ 931444 w 1318869"/>
                <a:gd name="connsiteY724" fmla="*/ 491377 h 1213938"/>
                <a:gd name="connsiteX725" fmla="*/ 932734 w 1318869"/>
                <a:gd name="connsiteY725" fmla="*/ 893841 h 1213938"/>
                <a:gd name="connsiteX726" fmla="*/ 934019 w 1318869"/>
                <a:gd name="connsiteY726" fmla="*/ 920985 h 1213938"/>
                <a:gd name="connsiteX727" fmla="*/ 935309 w 1318869"/>
                <a:gd name="connsiteY727" fmla="*/ 998669 h 1213938"/>
                <a:gd name="connsiteX728" fmla="*/ 936595 w 1318869"/>
                <a:gd name="connsiteY728" fmla="*/ 777784 h 1213938"/>
                <a:gd name="connsiteX729" fmla="*/ 937885 w 1318869"/>
                <a:gd name="connsiteY729" fmla="*/ 858273 h 1213938"/>
                <a:gd name="connsiteX730" fmla="*/ 939171 w 1318869"/>
                <a:gd name="connsiteY730" fmla="*/ 862956 h 1213938"/>
                <a:gd name="connsiteX731" fmla="*/ 940456 w 1318869"/>
                <a:gd name="connsiteY731" fmla="*/ 922854 h 1213938"/>
                <a:gd name="connsiteX732" fmla="*/ 941746 w 1318869"/>
                <a:gd name="connsiteY732" fmla="*/ 992117 h 1213938"/>
                <a:gd name="connsiteX733" fmla="*/ 943032 w 1318869"/>
                <a:gd name="connsiteY733" fmla="*/ 922854 h 1213938"/>
                <a:gd name="connsiteX734" fmla="*/ 944322 w 1318869"/>
                <a:gd name="connsiteY734" fmla="*/ 689802 h 1213938"/>
                <a:gd name="connsiteX735" fmla="*/ 945607 w 1318869"/>
                <a:gd name="connsiteY735" fmla="*/ 866698 h 1213938"/>
                <a:gd name="connsiteX736" fmla="*/ 946897 w 1318869"/>
                <a:gd name="connsiteY736" fmla="*/ 781526 h 1213938"/>
                <a:gd name="connsiteX737" fmla="*/ 948183 w 1318869"/>
                <a:gd name="connsiteY737" fmla="*/ 930342 h 1213938"/>
                <a:gd name="connsiteX738" fmla="*/ 949468 w 1318869"/>
                <a:gd name="connsiteY738" fmla="*/ 727239 h 1213938"/>
                <a:gd name="connsiteX739" fmla="*/ 950758 w 1318869"/>
                <a:gd name="connsiteY739" fmla="*/ 519457 h 1213938"/>
                <a:gd name="connsiteX740" fmla="*/ 952044 w 1318869"/>
                <a:gd name="connsiteY740" fmla="*/ 498865 h 1213938"/>
                <a:gd name="connsiteX741" fmla="*/ 953334 w 1318869"/>
                <a:gd name="connsiteY741" fmla="*/ 604629 h 1213938"/>
                <a:gd name="connsiteX742" fmla="*/ 954619 w 1318869"/>
                <a:gd name="connsiteY742" fmla="*/ 870440 h 1213938"/>
                <a:gd name="connsiteX743" fmla="*/ 955909 w 1318869"/>
                <a:gd name="connsiteY743" fmla="*/ 692611 h 1213938"/>
                <a:gd name="connsiteX744" fmla="*/ 957195 w 1318869"/>
                <a:gd name="connsiteY744" fmla="*/ 613054 h 1213938"/>
                <a:gd name="connsiteX745" fmla="*/ 958481 w 1318869"/>
                <a:gd name="connsiteY745" fmla="*/ 762807 h 1213938"/>
                <a:gd name="connsiteX746" fmla="*/ 959770 w 1318869"/>
                <a:gd name="connsiteY746" fmla="*/ 863888 h 1213938"/>
                <a:gd name="connsiteX747" fmla="*/ 961056 w 1318869"/>
                <a:gd name="connsiteY747" fmla="*/ 871376 h 1213938"/>
                <a:gd name="connsiteX748" fmla="*/ 962346 w 1318869"/>
                <a:gd name="connsiteY748" fmla="*/ 759997 h 1213938"/>
                <a:gd name="connsiteX749" fmla="*/ 963632 w 1318869"/>
                <a:gd name="connsiteY749" fmla="*/ 604629 h 1213938"/>
                <a:gd name="connsiteX750" fmla="*/ 964921 w 1318869"/>
                <a:gd name="connsiteY750" fmla="*/ 827388 h 1213938"/>
                <a:gd name="connsiteX751" fmla="*/ 966207 w 1318869"/>
                <a:gd name="connsiteY751" fmla="*/ 864825 h 1213938"/>
                <a:gd name="connsiteX752" fmla="*/ 967493 w 1318869"/>
                <a:gd name="connsiteY752" fmla="*/ 936894 h 1213938"/>
                <a:gd name="connsiteX753" fmla="*/ 968783 w 1318869"/>
                <a:gd name="connsiteY753" fmla="*/ 874186 h 1213938"/>
                <a:gd name="connsiteX754" fmla="*/ 970068 w 1318869"/>
                <a:gd name="connsiteY754" fmla="*/ 949997 h 1213938"/>
                <a:gd name="connsiteX755" fmla="*/ 971358 w 1318869"/>
                <a:gd name="connsiteY755" fmla="*/ 913496 h 1213938"/>
                <a:gd name="connsiteX756" fmla="*/ 972644 w 1318869"/>
                <a:gd name="connsiteY756" fmla="*/ 853594 h 1213938"/>
                <a:gd name="connsiteX757" fmla="*/ 973934 w 1318869"/>
                <a:gd name="connsiteY757" fmla="*/ 878865 h 1213938"/>
                <a:gd name="connsiteX758" fmla="*/ 975219 w 1318869"/>
                <a:gd name="connsiteY758" fmla="*/ 862956 h 1213938"/>
                <a:gd name="connsiteX759" fmla="*/ 976505 w 1318869"/>
                <a:gd name="connsiteY759" fmla="*/ 862019 h 1213938"/>
                <a:gd name="connsiteX760" fmla="*/ 977795 w 1318869"/>
                <a:gd name="connsiteY760" fmla="*/ 920048 h 1213938"/>
                <a:gd name="connsiteX761" fmla="*/ 979080 w 1318869"/>
                <a:gd name="connsiteY761" fmla="*/ 890095 h 1213938"/>
                <a:gd name="connsiteX762" fmla="*/ 980370 w 1318869"/>
                <a:gd name="connsiteY762" fmla="*/ 749704 h 1213938"/>
                <a:gd name="connsiteX763" fmla="*/ 981656 w 1318869"/>
                <a:gd name="connsiteY763" fmla="*/ 860146 h 1213938"/>
                <a:gd name="connsiteX764" fmla="*/ 982946 w 1318869"/>
                <a:gd name="connsiteY764" fmla="*/ 866698 h 1213938"/>
                <a:gd name="connsiteX765" fmla="*/ 984232 w 1318869"/>
                <a:gd name="connsiteY765" fmla="*/ 806796 h 1213938"/>
                <a:gd name="connsiteX766" fmla="*/ 985517 w 1318869"/>
                <a:gd name="connsiteY766" fmla="*/ 914433 h 1213938"/>
                <a:gd name="connsiteX767" fmla="*/ 986807 w 1318869"/>
                <a:gd name="connsiteY767" fmla="*/ 855468 h 1213938"/>
                <a:gd name="connsiteX768" fmla="*/ 988093 w 1318869"/>
                <a:gd name="connsiteY768" fmla="*/ 962164 h 1213938"/>
                <a:gd name="connsiteX769" fmla="*/ 989382 w 1318869"/>
                <a:gd name="connsiteY769" fmla="*/ 861083 h 1213938"/>
                <a:gd name="connsiteX770" fmla="*/ 990668 w 1318869"/>
                <a:gd name="connsiteY770" fmla="*/ 854531 h 1213938"/>
                <a:gd name="connsiteX771" fmla="*/ 991958 w 1318869"/>
                <a:gd name="connsiteY771" fmla="*/ 757192 h 1213938"/>
                <a:gd name="connsiteX772" fmla="*/ 993244 w 1318869"/>
                <a:gd name="connsiteY772" fmla="*/ 781526 h 1213938"/>
                <a:gd name="connsiteX773" fmla="*/ 994533 w 1318869"/>
                <a:gd name="connsiteY773" fmla="*/ 844233 h 1213938"/>
                <a:gd name="connsiteX774" fmla="*/ 995819 w 1318869"/>
                <a:gd name="connsiteY774" fmla="*/ 964974 h 1213938"/>
                <a:gd name="connsiteX775" fmla="*/ 997105 w 1318869"/>
                <a:gd name="connsiteY775" fmla="*/ 864825 h 1213938"/>
                <a:gd name="connsiteX776" fmla="*/ 998395 w 1318869"/>
                <a:gd name="connsiteY776" fmla="*/ 776847 h 1213938"/>
                <a:gd name="connsiteX777" fmla="*/ 999680 w 1318869"/>
                <a:gd name="connsiteY777" fmla="*/ 900393 h 1213938"/>
                <a:gd name="connsiteX778" fmla="*/ 1000970 w 1318869"/>
                <a:gd name="connsiteY778" fmla="*/ 504481 h 1213938"/>
                <a:gd name="connsiteX779" fmla="*/ 1002256 w 1318869"/>
                <a:gd name="connsiteY779" fmla="*/ 412757 h 1213938"/>
                <a:gd name="connsiteX780" fmla="*/ 1003546 w 1318869"/>
                <a:gd name="connsiteY780" fmla="*/ 598078 h 1213938"/>
                <a:gd name="connsiteX781" fmla="*/ 1004831 w 1318869"/>
                <a:gd name="connsiteY781" fmla="*/ 835812 h 1213938"/>
                <a:gd name="connsiteX782" fmla="*/ 1006117 w 1318869"/>
                <a:gd name="connsiteY782" fmla="*/ 785268 h 1213938"/>
                <a:gd name="connsiteX783" fmla="*/ 1007407 w 1318869"/>
                <a:gd name="connsiteY783" fmla="*/ 661722 h 1213938"/>
                <a:gd name="connsiteX784" fmla="*/ 1008693 w 1318869"/>
                <a:gd name="connsiteY784" fmla="*/ 837681 h 1213938"/>
                <a:gd name="connsiteX785" fmla="*/ 1009982 w 1318869"/>
                <a:gd name="connsiteY785" fmla="*/ 867634 h 1213938"/>
                <a:gd name="connsiteX786" fmla="*/ 1011268 w 1318869"/>
                <a:gd name="connsiteY786" fmla="*/ 845170 h 1213938"/>
                <a:gd name="connsiteX787" fmla="*/ 1012558 w 1318869"/>
                <a:gd name="connsiteY787" fmla="*/ 780589 h 1213938"/>
                <a:gd name="connsiteX788" fmla="*/ 1013844 w 1318869"/>
                <a:gd name="connsiteY788" fmla="*/ 967783 h 1213938"/>
                <a:gd name="connsiteX789" fmla="*/ 1015129 w 1318869"/>
                <a:gd name="connsiteY789" fmla="*/ 978077 h 1213938"/>
                <a:gd name="connsiteX790" fmla="*/ 1016419 w 1318869"/>
                <a:gd name="connsiteY790" fmla="*/ 759061 h 1213938"/>
                <a:gd name="connsiteX791" fmla="*/ 1017705 w 1318869"/>
                <a:gd name="connsiteY791" fmla="*/ 749704 h 1213938"/>
                <a:gd name="connsiteX792" fmla="*/ 1018995 w 1318869"/>
                <a:gd name="connsiteY792" fmla="*/ 907881 h 1213938"/>
                <a:gd name="connsiteX793" fmla="*/ 1020280 w 1318869"/>
                <a:gd name="connsiteY793" fmla="*/ 905072 h 1213938"/>
                <a:gd name="connsiteX794" fmla="*/ 1021570 w 1318869"/>
                <a:gd name="connsiteY794" fmla="*/ 786204 h 1213938"/>
                <a:gd name="connsiteX795" fmla="*/ 1022856 w 1318869"/>
                <a:gd name="connsiteY795" fmla="*/ 894778 h 1213938"/>
                <a:gd name="connsiteX796" fmla="*/ 1024141 w 1318869"/>
                <a:gd name="connsiteY796" fmla="*/ 906945 h 1213938"/>
                <a:gd name="connsiteX797" fmla="*/ 1025431 w 1318869"/>
                <a:gd name="connsiteY797" fmla="*/ 905072 h 1213938"/>
                <a:gd name="connsiteX798" fmla="*/ 1026717 w 1318869"/>
                <a:gd name="connsiteY798" fmla="*/ 806796 h 1213938"/>
                <a:gd name="connsiteX799" fmla="*/ 1028007 w 1318869"/>
                <a:gd name="connsiteY799" fmla="*/ 915369 h 1213938"/>
                <a:gd name="connsiteX800" fmla="*/ 1029292 w 1318869"/>
                <a:gd name="connsiteY800" fmla="*/ 857336 h 1213938"/>
                <a:gd name="connsiteX801" fmla="*/ 1030582 w 1318869"/>
                <a:gd name="connsiteY801" fmla="*/ 743152 h 1213938"/>
                <a:gd name="connsiteX802" fmla="*/ 1031868 w 1318869"/>
                <a:gd name="connsiteY802" fmla="*/ 773101 h 1213938"/>
                <a:gd name="connsiteX803" fmla="*/ 1033158 w 1318869"/>
                <a:gd name="connsiteY803" fmla="*/ 845170 h 1213938"/>
                <a:gd name="connsiteX804" fmla="*/ 1034443 w 1318869"/>
                <a:gd name="connsiteY804" fmla="*/ 837681 h 1213938"/>
                <a:gd name="connsiteX805" fmla="*/ 1035729 w 1318869"/>
                <a:gd name="connsiteY805" fmla="*/ 754382 h 1213938"/>
                <a:gd name="connsiteX806" fmla="*/ 1037019 w 1318869"/>
                <a:gd name="connsiteY806" fmla="*/ 808669 h 1213938"/>
                <a:gd name="connsiteX807" fmla="*/ 1038305 w 1318869"/>
                <a:gd name="connsiteY807" fmla="*/ 836749 h 1213938"/>
                <a:gd name="connsiteX808" fmla="*/ 1039594 w 1318869"/>
                <a:gd name="connsiteY808" fmla="*/ 774037 h 1213938"/>
                <a:gd name="connsiteX809" fmla="*/ 1040880 w 1318869"/>
                <a:gd name="connsiteY809" fmla="*/ 941576 h 1213938"/>
                <a:gd name="connsiteX810" fmla="*/ 1042170 w 1318869"/>
                <a:gd name="connsiteY810" fmla="*/ 947191 h 1213938"/>
                <a:gd name="connsiteX811" fmla="*/ 1043456 w 1318869"/>
                <a:gd name="connsiteY811" fmla="*/ 876059 h 1213938"/>
                <a:gd name="connsiteX812" fmla="*/ 1044741 w 1318869"/>
                <a:gd name="connsiteY812" fmla="*/ 736600 h 1213938"/>
                <a:gd name="connsiteX813" fmla="*/ 1046031 w 1318869"/>
                <a:gd name="connsiteY813" fmla="*/ 820836 h 1213938"/>
                <a:gd name="connsiteX814" fmla="*/ 1047317 w 1318869"/>
                <a:gd name="connsiteY814" fmla="*/ 758128 h 1213938"/>
                <a:gd name="connsiteX815" fmla="*/ 1048607 w 1318869"/>
                <a:gd name="connsiteY815" fmla="*/ 818026 h 1213938"/>
                <a:gd name="connsiteX816" fmla="*/ 1049892 w 1318869"/>
                <a:gd name="connsiteY816" fmla="*/ 879801 h 1213938"/>
                <a:gd name="connsiteX817" fmla="*/ 1051182 w 1318869"/>
                <a:gd name="connsiteY817" fmla="*/ 940640 h 1213938"/>
                <a:gd name="connsiteX818" fmla="*/ 1052468 w 1318869"/>
                <a:gd name="connsiteY818" fmla="*/ 841428 h 1213938"/>
                <a:gd name="connsiteX819" fmla="*/ 1053754 w 1318869"/>
                <a:gd name="connsiteY819" fmla="*/ 888226 h 1213938"/>
                <a:gd name="connsiteX820" fmla="*/ 1055043 w 1318869"/>
                <a:gd name="connsiteY820" fmla="*/ 900393 h 1213938"/>
                <a:gd name="connsiteX821" fmla="*/ 1056329 w 1318869"/>
                <a:gd name="connsiteY821" fmla="*/ 1021129 h 1213938"/>
                <a:gd name="connsiteX822" fmla="*/ 1057619 w 1318869"/>
                <a:gd name="connsiteY822" fmla="*/ 957485 h 1213938"/>
                <a:gd name="connsiteX823" fmla="*/ 1058905 w 1318869"/>
                <a:gd name="connsiteY823" fmla="*/ 971525 h 1213938"/>
                <a:gd name="connsiteX824" fmla="*/ 1060194 w 1318869"/>
                <a:gd name="connsiteY824" fmla="*/ 943445 h 1213938"/>
                <a:gd name="connsiteX825" fmla="*/ 1061480 w 1318869"/>
                <a:gd name="connsiteY825" fmla="*/ 940640 h 1213938"/>
                <a:gd name="connsiteX826" fmla="*/ 1062766 w 1318869"/>
                <a:gd name="connsiteY826" fmla="*/ 941576 h 1213938"/>
                <a:gd name="connsiteX827" fmla="*/ 1064056 w 1318869"/>
                <a:gd name="connsiteY827" fmla="*/ 968716 h 1213938"/>
                <a:gd name="connsiteX828" fmla="*/ 1065341 w 1318869"/>
                <a:gd name="connsiteY828" fmla="*/ 964037 h 1213938"/>
                <a:gd name="connsiteX829" fmla="*/ 1066631 w 1318869"/>
                <a:gd name="connsiteY829" fmla="*/ 879801 h 1213938"/>
                <a:gd name="connsiteX830" fmla="*/ 1067917 w 1318869"/>
                <a:gd name="connsiteY830" fmla="*/ 668273 h 1213938"/>
                <a:gd name="connsiteX831" fmla="*/ 1069207 w 1318869"/>
                <a:gd name="connsiteY831" fmla="*/ 606502 h 1213938"/>
                <a:gd name="connsiteX832" fmla="*/ 1070492 w 1318869"/>
                <a:gd name="connsiteY832" fmla="*/ 735664 h 1213938"/>
                <a:gd name="connsiteX833" fmla="*/ 1071778 w 1318869"/>
                <a:gd name="connsiteY833" fmla="*/ 743152 h 1213938"/>
                <a:gd name="connsiteX834" fmla="*/ 1073068 w 1318869"/>
                <a:gd name="connsiteY834" fmla="*/ 651428 h 1213938"/>
                <a:gd name="connsiteX835" fmla="*/ 1074353 w 1318869"/>
                <a:gd name="connsiteY835" fmla="*/ 516647 h 1213938"/>
                <a:gd name="connsiteX836" fmla="*/ 1075643 w 1318869"/>
                <a:gd name="connsiteY836" fmla="*/ 727239 h 1213938"/>
                <a:gd name="connsiteX837" fmla="*/ 1076929 w 1318869"/>
                <a:gd name="connsiteY837" fmla="*/ 714135 h 1213938"/>
                <a:gd name="connsiteX838" fmla="*/ 1078219 w 1318869"/>
                <a:gd name="connsiteY838" fmla="*/ 778716 h 1213938"/>
                <a:gd name="connsiteX839" fmla="*/ 1079505 w 1318869"/>
                <a:gd name="connsiteY839" fmla="*/ 716945 h 1213938"/>
                <a:gd name="connsiteX840" fmla="*/ 1080790 w 1318869"/>
                <a:gd name="connsiteY840" fmla="*/ 278917 h 1213938"/>
                <a:gd name="connsiteX841" fmla="*/ 1082080 w 1318869"/>
                <a:gd name="connsiteY841" fmla="*/ 43990 h 1213938"/>
                <a:gd name="connsiteX842" fmla="*/ 1083366 w 1318869"/>
                <a:gd name="connsiteY842" fmla="*/ 244285 h 1213938"/>
                <a:gd name="connsiteX843" fmla="*/ 1084656 w 1318869"/>
                <a:gd name="connsiteY843" fmla="*/ 693544 h 1213938"/>
                <a:gd name="connsiteX844" fmla="*/ 1085941 w 1318869"/>
                <a:gd name="connsiteY844" fmla="*/ 820836 h 1213938"/>
                <a:gd name="connsiteX845" fmla="*/ 1087231 w 1318869"/>
                <a:gd name="connsiteY845" fmla="*/ 766549 h 1213938"/>
                <a:gd name="connsiteX846" fmla="*/ 1088517 w 1318869"/>
                <a:gd name="connsiteY846" fmla="*/ 738473 h 1213938"/>
                <a:gd name="connsiteX847" fmla="*/ 1089802 w 1318869"/>
                <a:gd name="connsiteY847" fmla="*/ 705715 h 1213938"/>
                <a:gd name="connsiteX848" fmla="*/ 1091092 w 1318869"/>
                <a:gd name="connsiteY848" fmla="*/ 531624 h 1213938"/>
                <a:gd name="connsiteX849" fmla="*/ 1092378 w 1318869"/>
                <a:gd name="connsiteY849" fmla="*/ 636451 h 1213938"/>
                <a:gd name="connsiteX850" fmla="*/ 1093668 w 1318869"/>
                <a:gd name="connsiteY850" fmla="*/ 742215 h 1213938"/>
                <a:gd name="connsiteX851" fmla="*/ 1094953 w 1318869"/>
                <a:gd name="connsiteY851" fmla="*/ 707584 h 1213938"/>
                <a:gd name="connsiteX852" fmla="*/ 1096243 w 1318869"/>
                <a:gd name="connsiteY852" fmla="*/ 658916 h 1213938"/>
                <a:gd name="connsiteX853" fmla="*/ 1097529 w 1318869"/>
                <a:gd name="connsiteY853" fmla="*/ 0 h 1213938"/>
                <a:gd name="connsiteX854" fmla="*/ 1098815 w 1318869"/>
                <a:gd name="connsiteY854" fmla="*/ 364089 h 1213938"/>
                <a:gd name="connsiteX855" fmla="*/ 1100104 w 1318869"/>
                <a:gd name="connsiteY855" fmla="*/ 605566 h 1213938"/>
                <a:gd name="connsiteX856" fmla="*/ 1101390 w 1318869"/>
                <a:gd name="connsiteY856" fmla="*/ 664531 h 1213938"/>
                <a:gd name="connsiteX857" fmla="*/ 1102680 w 1318869"/>
                <a:gd name="connsiteY857" fmla="*/ 803054 h 1213938"/>
                <a:gd name="connsiteX858" fmla="*/ 1103966 w 1318869"/>
                <a:gd name="connsiteY858" fmla="*/ 818026 h 1213938"/>
                <a:gd name="connsiteX859" fmla="*/ 1105255 w 1318869"/>
                <a:gd name="connsiteY859" fmla="*/ 725370 h 1213938"/>
                <a:gd name="connsiteX860" fmla="*/ 1106541 w 1318869"/>
                <a:gd name="connsiteY860" fmla="*/ 752509 h 1213938"/>
                <a:gd name="connsiteX861" fmla="*/ 1107827 w 1318869"/>
                <a:gd name="connsiteY861" fmla="*/ 638324 h 1213938"/>
                <a:gd name="connsiteX862" fmla="*/ 1109117 w 1318869"/>
                <a:gd name="connsiteY862" fmla="*/ 757192 h 1213938"/>
                <a:gd name="connsiteX863" fmla="*/ 1110402 w 1318869"/>
                <a:gd name="connsiteY863" fmla="*/ 847979 h 1213938"/>
                <a:gd name="connsiteX864" fmla="*/ 1111692 w 1318869"/>
                <a:gd name="connsiteY864" fmla="*/ 749704 h 1213938"/>
                <a:gd name="connsiteX865" fmla="*/ 1112978 w 1318869"/>
                <a:gd name="connsiteY865" fmla="*/ 771232 h 1213938"/>
                <a:gd name="connsiteX866" fmla="*/ 1114268 w 1318869"/>
                <a:gd name="connsiteY866" fmla="*/ 809605 h 1213938"/>
                <a:gd name="connsiteX867" fmla="*/ 1115553 w 1318869"/>
                <a:gd name="connsiteY867" fmla="*/ 781526 h 1213938"/>
                <a:gd name="connsiteX868" fmla="*/ 1116839 w 1318869"/>
                <a:gd name="connsiteY868" fmla="*/ 830197 h 1213938"/>
                <a:gd name="connsiteX869" fmla="*/ 1118129 w 1318869"/>
                <a:gd name="connsiteY869" fmla="*/ 724433 h 1213938"/>
                <a:gd name="connsiteX870" fmla="*/ 1119414 w 1318869"/>
                <a:gd name="connsiteY870" fmla="*/ 842364 h 1213938"/>
                <a:gd name="connsiteX871" fmla="*/ 1120704 w 1318869"/>
                <a:gd name="connsiteY871" fmla="*/ 512905 h 1213938"/>
                <a:gd name="connsiteX872" fmla="*/ 1121990 w 1318869"/>
                <a:gd name="connsiteY872" fmla="*/ 709457 h 1213938"/>
                <a:gd name="connsiteX873" fmla="*/ 1123280 w 1318869"/>
                <a:gd name="connsiteY873" fmla="*/ 573744 h 1213938"/>
                <a:gd name="connsiteX874" fmla="*/ 1124565 w 1318869"/>
                <a:gd name="connsiteY874" fmla="*/ 725370 h 1213938"/>
                <a:gd name="connsiteX875" fmla="*/ 1125851 w 1318869"/>
                <a:gd name="connsiteY875" fmla="*/ 735664 h 1213938"/>
                <a:gd name="connsiteX876" fmla="*/ 1127141 w 1318869"/>
                <a:gd name="connsiteY876" fmla="*/ 857336 h 1213938"/>
                <a:gd name="connsiteX877" fmla="*/ 1128427 w 1318869"/>
                <a:gd name="connsiteY877" fmla="*/ 875123 h 1213938"/>
                <a:gd name="connsiteX878" fmla="*/ 1129717 w 1318869"/>
                <a:gd name="connsiteY878" fmla="*/ 816157 h 1213938"/>
                <a:gd name="connsiteX879" fmla="*/ 1131002 w 1318869"/>
                <a:gd name="connsiteY879" fmla="*/ 924727 h 1213938"/>
                <a:gd name="connsiteX880" fmla="*/ 1132292 w 1318869"/>
                <a:gd name="connsiteY880" fmla="*/ 919112 h 1213938"/>
                <a:gd name="connsiteX881" fmla="*/ 1133578 w 1318869"/>
                <a:gd name="connsiteY881" fmla="*/ 829261 h 1213938"/>
                <a:gd name="connsiteX882" fmla="*/ 1134863 w 1318869"/>
                <a:gd name="connsiteY882" fmla="*/ 831130 h 1213938"/>
                <a:gd name="connsiteX883" fmla="*/ 1136153 w 1318869"/>
                <a:gd name="connsiteY883" fmla="*/ 833003 h 1213938"/>
                <a:gd name="connsiteX884" fmla="*/ 1137439 w 1318869"/>
                <a:gd name="connsiteY884" fmla="*/ 803054 h 1213938"/>
                <a:gd name="connsiteX885" fmla="*/ 1138729 w 1318869"/>
                <a:gd name="connsiteY885" fmla="*/ 464234 h 1213938"/>
                <a:gd name="connsiteX886" fmla="*/ 1140014 w 1318869"/>
                <a:gd name="connsiteY886" fmla="*/ 802117 h 1213938"/>
                <a:gd name="connsiteX887" fmla="*/ 1141304 w 1318869"/>
                <a:gd name="connsiteY887" fmla="*/ 783399 h 1213938"/>
                <a:gd name="connsiteX888" fmla="*/ 1142590 w 1318869"/>
                <a:gd name="connsiteY888" fmla="*/ 539112 h 1213938"/>
                <a:gd name="connsiteX889" fmla="*/ 1143876 w 1318869"/>
                <a:gd name="connsiteY889" fmla="*/ 464234 h 1213938"/>
                <a:gd name="connsiteX890" fmla="*/ 1145165 w 1318869"/>
                <a:gd name="connsiteY890" fmla="*/ 610245 h 1213938"/>
                <a:gd name="connsiteX891" fmla="*/ 1146451 w 1318869"/>
                <a:gd name="connsiteY891" fmla="*/ 677635 h 1213938"/>
                <a:gd name="connsiteX892" fmla="*/ 1147741 w 1318869"/>
                <a:gd name="connsiteY892" fmla="*/ 707584 h 1213938"/>
                <a:gd name="connsiteX893" fmla="*/ 1149027 w 1318869"/>
                <a:gd name="connsiteY893" fmla="*/ 843301 h 1213938"/>
                <a:gd name="connsiteX894" fmla="*/ 1150316 w 1318869"/>
                <a:gd name="connsiteY894" fmla="*/ 915369 h 1213938"/>
                <a:gd name="connsiteX895" fmla="*/ 1151602 w 1318869"/>
                <a:gd name="connsiteY895" fmla="*/ 512905 h 1213938"/>
                <a:gd name="connsiteX896" fmla="*/ 1152888 w 1318869"/>
                <a:gd name="connsiteY896" fmla="*/ 502612 h 1213938"/>
                <a:gd name="connsiteX897" fmla="*/ 1154178 w 1318869"/>
                <a:gd name="connsiteY897" fmla="*/ 722560 h 1213938"/>
                <a:gd name="connsiteX898" fmla="*/ 1155463 w 1318869"/>
                <a:gd name="connsiteY898" fmla="*/ 667337 h 1213938"/>
                <a:gd name="connsiteX899" fmla="*/ 1156753 w 1318869"/>
                <a:gd name="connsiteY899" fmla="*/ 726302 h 1213938"/>
                <a:gd name="connsiteX900" fmla="*/ 1158039 w 1318869"/>
                <a:gd name="connsiteY900" fmla="*/ 797439 h 1213938"/>
                <a:gd name="connsiteX901" fmla="*/ 1159329 w 1318869"/>
                <a:gd name="connsiteY901" fmla="*/ 883543 h 1213938"/>
                <a:gd name="connsiteX902" fmla="*/ 1160614 w 1318869"/>
                <a:gd name="connsiteY902" fmla="*/ 680440 h 1213938"/>
                <a:gd name="connsiteX903" fmla="*/ 1161900 w 1318869"/>
                <a:gd name="connsiteY903" fmla="*/ 847979 h 1213938"/>
                <a:gd name="connsiteX904" fmla="*/ 1163190 w 1318869"/>
                <a:gd name="connsiteY904" fmla="*/ 504481 h 1213938"/>
                <a:gd name="connsiteX905" fmla="*/ 1164475 w 1318869"/>
                <a:gd name="connsiteY905" fmla="*/ 618669 h 1213938"/>
                <a:gd name="connsiteX906" fmla="*/ 1165765 w 1318869"/>
                <a:gd name="connsiteY906" fmla="*/ 730985 h 1213938"/>
                <a:gd name="connsiteX907" fmla="*/ 1167051 w 1318869"/>
                <a:gd name="connsiteY907" fmla="*/ 803054 h 1213938"/>
                <a:gd name="connsiteX908" fmla="*/ 1168341 w 1318869"/>
                <a:gd name="connsiteY908" fmla="*/ 815221 h 1213938"/>
                <a:gd name="connsiteX909" fmla="*/ 1169626 w 1318869"/>
                <a:gd name="connsiteY909" fmla="*/ 719751 h 1213938"/>
                <a:gd name="connsiteX910" fmla="*/ 1170912 w 1318869"/>
                <a:gd name="connsiteY910" fmla="*/ 662658 h 1213938"/>
                <a:gd name="connsiteX911" fmla="*/ 1172202 w 1318869"/>
                <a:gd name="connsiteY911" fmla="*/ 601820 h 1213938"/>
                <a:gd name="connsiteX912" fmla="*/ 1173488 w 1318869"/>
                <a:gd name="connsiteY912" fmla="*/ 795566 h 1213938"/>
                <a:gd name="connsiteX913" fmla="*/ 1174777 w 1318869"/>
                <a:gd name="connsiteY913" fmla="*/ 825514 h 1213938"/>
                <a:gd name="connsiteX914" fmla="*/ 1176063 w 1318869"/>
                <a:gd name="connsiteY914" fmla="*/ 856404 h 1213938"/>
                <a:gd name="connsiteX915" fmla="*/ 1177353 w 1318869"/>
                <a:gd name="connsiteY915" fmla="*/ 782462 h 1213938"/>
                <a:gd name="connsiteX916" fmla="*/ 1178639 w 1318869"/>
                <a:gd name="connsiteY916" fmla="*/ 777784 h 1213938"/>
                <a:gd name="connsiteX917" fmla="*/ 1179928 w 1318869"/>
                <a:gd name="connsiteY917" fmla="*/ 732854 h 1213938"/>
                <a:gd name="connsiteX918" fmla="*/ 1181214 w 1318869"/>
                <a:gd name="connsiteY918" fmla="*/ 766549 h 1213938"/>
                <a:gd name="connsiteX919" fmla="*/ 1182500 w 1318869"/>
                <a:gd name="connsiteY919" fmla="*/ 797439 h 1213938"/>
                <a:gd name="connsiteX920" fmla="*/ 1183790 w 1318869"/>
                <a:gd name="connsiteY920" fmla="*/ 847043 h 1213938"/>
                <a:gd name="connsiteX921" fmla="*/ 1185075 w 1318869"/>
                <a:gd name="connsiteY921" fmla="*/ 952807 h 1213938"/>
                <a:gd name="connsiteX922" fmla="*/ 1186365 w 1318869"/>
                <a:gd name="connsiteY922" fmla="*/ 911623 h 1213938"/>
                <a:gd name="connsiteX923" fmla="*/ 1187651 w 1318869"/>
                <a:gd name="connsiteY923" fmla="*/ 841428 h 1213938"/>
                <a:gd name="connsiteX924" fmla="*/ 1188941 w 1318869"/>
                <a:gd name="connsiteY924" fmla="*/ 733790 h 1213938"/>
                <a:gd name="connsiteX925" fmla="*/ 1190226 w 1318869"/>
                <a:gd name="connsiteY925" fmla="*/ 638324 h 1213938"/>
                <a:gd name="connsiteX926" fmla="*/ 1191512 w 1318869"/>
                <a:gd name="connsiteY926" fmla="*/ 859210 h 1213938"/>
                <a:gd name="connsiteX927" fmla="*/ 1192802 w 1318869"/>
                <a:gd name="connsiteY927" fmla="*/ 733790 h 1213938"/>
                <a:gd name="connsiteX928" fmla="*/ 1194088 w 1318869"/>
                <a:gd name="connsiteY928" fmla="*/ 822709 h 1213938"/>
                <a:gd name="connsiteX929" fmla="*/ 1195377 w 1318869"/>
                <a:gd name="connsiteY929" fmla="*/ 879801 h 1213938"/>
                <a:gd name="connsiteX930" fmla="*/ 1196663 w 1318869"/>
                <a:gd name="connsiteY930" fmla="*/ 664531 h 1213938"/>
                <a:gd name="connsiteX931" fmla="*/ 1197953 w 1318869"/>
                <a:gd name="connsiteY931" fmla="*/ 643940 h 1213938"/>
                <a:gd name="connsiteX932" fmla="*/ 1199239 w 1318869"/>
                <a:gd name="connsiteY932" fmla="*/ 819899 h 1213938"/>
                <a:gd name="connsiteX933" fmla="*/ 1200524 w 1318869"/>
                <a:gd name="connsiteY933" fmla="*/ 805859 h 1213938"/>
                <a:gd name="connsiteX934" fmla="*/ 1201814 w 1318869"/>
                <a:gd name="connsiteY934" fmla="*/ 852658 h 1213938"/>
                <a:gd name="connsiteX935" fmla="*/ 1203100 w 1318869"/>
                <a:gd name="connsiteY935" fmla="*/ 912560 h 1213938"/>
                <a:gd name="connsiteX936" fmla="*/ 1204390 w 1318869"/>
                <a:gd name="connsiteY936" fmla="*/ 869507 h 1213938"/>
                <a:gd name="connsiteX937" fmla="*/ 1205675 w 1318869"/>
                <a:gd name="connsiteY937" fmla="*/ 858273 h 1213938"/>
                <a:gd name="connsiteX938" fmla="*/ 1206965 w 1318869"/>
                <a:gd name="connsiteY938" fmla="*/ 856404 h 1213938"/>
                <a:gd name="connsiteX939" fmla="*/ 1208251 w 1318869"/>
                <a:gd name="connsiteY939" fmla="*/ 807732 h 1213938"/>
                <a:gd name="connsiteX940" fmla="*/ 1209536 w 1318869"/>
                <a:gd name="connsiteY940" fmla="*/ 915369 h 1213938"/>
                <a:gd name="connsiteX941" fmla="*/ 1210826 w 1318869"/>
                <a:gd name="connsiteY941" fmla="*/ 833939 h 1213938"/>
                <a:gd name="connsiteX942" fmla="*/ 1212112 w 1318869"/>
                <a:gd name="connsiteY942" fmla="*/ 890095 h 1213938"/>
                <a:gd name="connsiteX943" fmla="*/ 1213402 w 1318869"/>
                <a:gd name="connsiteY943" fmla="*/ 703842 h 1213938"/>
                <a:gd name="connsiteX944" fmla="*/ 1214687 w 1318869"/>
                <a:gd name="connsiteY944" fmla="*/ 722560 h 1213938"/>
                <a:gd name="connsiteX945" fmla="*/ 1215977 w 1318869"/>
                <a:gd name="connsiteY945" fmla="*/ 806796 h 1213938"/>
                <a:gd name="connsiteX946" fmla="*/ 1217263 w 1318869"/>
                <a:gd name="connsiteY946" fmla="*/ 876059 h 1213938"/>
                <a:gd name="connsiteX947" fmla="*/ 1218553 w 1318869"/>
                <a:gd name="connsiteY947" fmla="*/ 730048 h 1213938"/>
                <a:gd name="connsiteX948" fmla="*/ 1219838 w 1318869"/>
                <a:gd name="connsiteY948" fmla="*/ 854531 h 1213938"/>
                <a:gd name="connsiteX949" fmla="*/ 1221124 w 1318869"/>
                <a:gd name="connsiteY949" fmla="*/ 920048 h 1213938"/>
                <a:gd name="connsiteX950" fmla="*/ 1222414 w 1318869"/>
                <a:gd name="connsiteY950" fmla="*/ 876059 h 1213938"/>
                <a:gd name="connsiteX951" fmla="*/ 1223700 w 1318869"/>
                <a:gd name="connsiteY951" fmla="*/ 801181 h 1213938"/>
                <a:gd name="connsiteX952" fmla="*/ 1224989 w 1318869"/>
                <a:gd name="connsiteY952" fmla="*/ 866698 h 1213938"/>
                <a:gd name="connsiteX953" fmla="*/ 1226275 w 1318869"/>
                <a:gd name="connsiteY953" fmla="*/ 919112 h 1213938"/>
                <a:gd name="connsiteX954" fmla="*/ 1227565 w 1318869"/>
                <a:gd name="connsiteY954" fmla="*/ 813348 h 1213938"/>
                <a:gd name="connsiteX955" fmla="*/ 1228851 w 1318869"/>
                <a:gd name="connsiteY955" fmla="*/ 756255 h 1213938"/>
                <a:gd name="connsiteX956" fmla="*/ 1230136 w 1318869"/>
                <a:gd name="connsiteY956" fmla="*/ 868571 h 1213938"/>
                <a:gd name="connsiteX957" fmla="*/ 1231426 w 1318869"/>
                <a:gd name="connsiteY957" fmla="*/ 920048 h 1213938"/>
                <a:gd name="connsiteX958" fmla="*/ 1232712 w 1318869"/>
                <a:gd name="connsiteY958" fmla="*/ 834876 h 1213938"/>
                <a:gd name="connsiteX959" fmla="*/ 1234002 w 1318869"/>
                <a:gd name="connsiteY959" fmla="*/ 832066 h 1213938"/>
                <a:gd name="connsiteX960" fmla="*/ 1235287 w 1318869"/>
                <a:gd name="connsiteY960" fmla="*/ 782462 h 1213938"/>
                <a:gd name="connsiteX961" fmla="*/ 1236577 w 1318869"/>
                <a:gd name="connsiteY961" fmla="*/ 831130 h 1213938"/>
                <a:gd name="connsiteX962" fmla="*/ 1237863 w 1318869"/>
                <a:gd name="connsiteY962" fmla="*/ 913496 h 1213938"/>
                <a:gd name="connsiteX963" fmla="*/ 1239149 w 1318869"/>
                <a:gd name="connsiteY963" fmla="*/ 987438 h 1213938"/>
                <a:gd name="connsiteX964" fmla="*/ 1240438 w 1318869"/>
                <a:gd name="connsiteY964" fmla="*/ 971525 h 1213938"/>
                <a:gd name="connsiteX965" fmla="*/ 1241724 w 1318869"/>
                <a:gd name="connsiteY965" fmla="*/ 917238 h 1213938"/>
                <a:gd name="connsiteX966" fmla="*/ 1243014 w 1318869"/>
                <a:gd name="connsiteY966" fmla="*/ 922854 h 1213938"/>
                <a:gd name="connsiteX967" fmla="*/ 1244300 w 1318869"/>
                <a:gd name="connsiteY967" fmla="*/ 923790 h 1213938"/>
                <a:gd name="connsiteX968" fmla="*/ 1245589 w 1318869"/>
                <a:gd name="connsiteY968" fmla="*/ 936894 h 1213938"/>
                <a:gd name="connsiteX969" fmla="*/ 1246875 w 1318869"/>
                <a:gd name="connsiteY969" fmla="*/ 1046404 h 1213938"/>
                <a:gd name="connsiteX970" fmla="*/ 1248161 w 1318869"/>
                <a:gd name="connsiteY970" fmla="*/ 1166203 h 1213938"/>
                <a:gd name="connsiteX971" fmla="*/ 1249451 w 1318869"/>
                <a:gd name="connsiteY971" fmla="*/ 1178370 h 1213938"/>
                <a:gd name="connsiteX972" fmla="*/ 1250736 w 1318869"/>
                <a:gd name="connsiteY972" fmla="*/ 1188668 h 1213938"/>
                <a:gd name="connsiteX973" fmla="*/ 1252026 w 1318869"/>
                <a:gd name="connsiteY973" fmla="*/ 1192410 h 1213938"/>
                <a:gd name="connsiteX974" fmla="*/ 1253312 w 1318869"/>
                <a:gd name="connsiteY974" fmla="*/ 1198962 h 1213938"/>
                <a:gd name="connsiteX975" fmla="*/ 1254602 w 1318869"/>
                <a:gd name="connsiteY975" fmla="*/ 1195220 h 1213938"/>
                <a:gd name="connsiteX976" fmla="*/ 1255887 w 1318869"/>
                <a:gd name="connsiteY976" fmla="*/ 1198962 h 1213938"/>
                <a:gd name="connsiteX977" fmla="*/ 1257173 w 1318869"/>
                <a:gd name="connsiteY977" fmla="*/ 1198026 h 1213938"/>
                <a:gd name="connsiteX978" fmla="*/ 1258463 w 1318869"/>
                <a:gd name="connsiteY978" fmla="*/ 1192410 h 1213938"/>
                <a:gd name="connsiteX979" fmla="*/ 1259748 w 1318869"/>
                <a:gd name="connsiteY979" fmla="*/ 1199899 h 1213938"/>
                <a:gd name="connsiteX980" fmla="*/ 1261038 w 1318869"/>
                <a:gd name="connsiteY980" fmla="*/ 1201772 h 1213938"/>
                <a:gd name="connsiteX981" fmla="*/ 1262324 w 1318869"/>
                <a:gd name="connsiteY981" fmla="*/ 1207387 h 1213938"/>
                <a:gd name="connsiteX982" fmla="*/ 1263614 w 1318869"/>
                <a:gd name="connsiteY982" fmla="*/ 1202708 h 1213938"/>
                <a:gd name="connsiteX983" fmla="*/ 1264899 w 1318869"/>
                <a:gd name="connsiteY983" fmla="*/ 1200835 h 1213938"/>
                <a:gd name="connsiteX984" fmla="*/ 1266185 w 1318869"/>
                <a:gd name="connsiteY984" fmla="*/ 1202708 h 1213938"/>
                <a:gd name="connsiteX985" fmla="*/ 1267475 w 1318869"/>
                <a:gd name="connsiteY985" fmla="*/ 1200835 h 1213938"/>
                <a:gd name="connsiteX986" fmla="*/ 1268761 w 1318869"/>
                <a:gd name="connsiteY986" fmla="*/ 1203645 h 1213938"/>
                <a:gd name="connsiteX987" fmla="*/ 1270050 w 1318869"/>
                <a:gd name="connsiteY987" fmla="*/ 1206450 h 1213938"/>
                <a:gd name="connsiteX988" fmla="*/ 1271336 w 1318869"/>
                <a:gd name="connsiteY988" fmla="*/ 1208323 h 1213938"/>
                <a:gd name="connsiteX989" fmla="*/ 1272626 w 1318869"/>
                <a:gd name="connsiteY989" fmla="*/ 1204577 h 1213938"/>
                <a:gd name="connsiteX990" fmla="*/ 1273912 w 1318869"/>
                <a:gd name="connsiteY990" fmla="*/ 1205514 h 1213938"/>
                <a:gd name="connsiteX991" fmla="*/ 1275197 w 1318869"/>
                <a:gd name="connsiteY991" fmla="*/ 1205514 h 1213938"/>
                <a:gd name="connsiteX992" fmla="*/ 1276487 w 1318869"/>
                <a:gd name="connsiteY992" fmla="*/ 1208323 h 1213938"/>
                <a:gd name="connsiteX993" fmla="*/ 1277773 w 1318869"/>
                <a:gd name="connsiteY993" fmla="*/ 1210196 h 1213938"/>
                <a:gd name="connsiteX994" fmla="*/ 1279063 w 1318869"/>
                <a:gd name="connsiteY994" fmla="*/ 1206450 h 1213938"/>
                <a:gd name="connsiteX995" fmla="*/ 1280348 w 1318869"/>
                <a:gd name="connsiteY995" fmla="*/ 1208323 h 1213938"/>
                <a:gd name="connsiteX996" fmla="*/ 1281638 w 1318869"/>
                <a:gd name="connsiteY996" fmla="*/ 1213002 h 1213938"/>
                <a:gd name="connsiteX997" fmla="*/ 1282924 w 1318869"/>
                <a:gd name="connsiteY997" fmla="*/ 1209260 h 1213938"/>
                <a:gd name="connsiteX998" fmla="*/ 1284210 w 1318869"/>
                <a:gd name="connsiteY998" fmla="*/ 1211129 h 1213938"/>
                <a:gd name="connsiteX999" fmla="*/ 1285499 w 1318869"/>
                <a:gd name="connsiteY999" fmla="*/ 1207387 h 1213938"/>
                <a:gd name="connsiteX1000" fmla="*/ 1286785 w 1318869"/>
                <a:gd name="connsiteY1000" fmla="*/ 1207387 h 1213938"/>
                <a:gd name="connsiteX1001" fmla="*/ 1288075 w 1318869"/>
                <a:gd name="connsiteY1001" fmla="*/ 1208323 h 1213938"/>
                <a:gd name="connsiteX1002" fmla="*/ 1289361 w 1318869"/>
                <a:gd name="connsiteY1002" fmla="*/ 1213002 h 1213938"/>
                <a:gd name="connsiteX1003" fmla="*/ 1290650 w 1318869"/>
                <a:gd name="connsiteY1003" fmla="*/ 1212066 h 1213938"/>
                <a:gd name="connsiteX1004" fmla="*/ 1291936 w 1318869"/>
                <a:gd name="connsiteY1004" fmla="*/ 1211129 h 1213938"/>
                <a:gd name="connsiteX1005" fmla="*/ 1293222 w 1318869"/>
                <a:gd name="connsiteY1005" fmla="*/ 1209260 h 1213938"/>
                <a:gd name="connsiteX1006" fmla="*/ 1294512 w 1318869"/>
                <a:gd name="connsiteY1006" fmla="*/ 1211129 h 1213938"/>
                <a:gd name="connsiteX1007" fmla="*/ 1295797 w 1318869"/>
                <a:gd name="connsiteY1007" fmla="*/ 1209260 h 1213938"/>
                <a:gd name="connsiteX1008" fmla="*/ 1297087 w 1318869"/>
                <a:gd name="connsiteY1008" fmla="*/ 1211129 h 1213938"/>
                <a:gd name="connsiteX1009" fmla="*/ 1298373 w 1318869"/>
                <a:gd name="connsiteY1009" fmla="*/ 1207387 h 1213938"/>
                <a:gd name="connsiteX1010" fmla="*/ 1299663 w 1318869"/>
                <a:gd name="connsiteY1010" fmla="*/ 1213002 h 1213938"/>
                <a:gd name="connsiteX1011" fmla="*/ 1300948 w 1318869"/>
                <a:gd name="connsiteY1011" fmla="*/ 1209260 h 1213938"/>
                <a:gd name="connsiteX1012" fmla="*/ 1302234 w 1318869"/>
                <a:gd name="connsiteY1012" fmla="*/ 1208323 h 1213938"/>
                <a:gd name="connsiteX1013" fmla="*/ 1303524 w 1318869"/>
                <a:gd name="connsiteY1013" fmla="*/ 1205514 h 1213938"/>
                <a:gd name="connsiteX1014" fmla="*/ 1304809 w 1318869"/>
                <a:gd name="connsiteY1014" fmla="*/ 1207387 h 1213938"/>
                <a:gd name="connsiteX1015" fmla="*/ 1306099 w 1318869"/>
                <a:gd name="connsiteY1015" fmla="*/ 1211129 h 1213938"/>
                <a:gd name="connsiteX1016" fmla="*/ 1307385 w 1318869"/>
                <a:gd name="connsiteY1016" fmla="*/ 1212066 h 1213938"/>
                <a:gd name="connsiteX1017" fmla="*/ 1308675 w 1318869"/>
                <a:gd name="connsiteY1017" fmla="*/ 1211129 h 1213938"/>
                <a:gd name="connsiteX1018" fmla="*/ 1309960 w 1318869"/>
                <a:gd name="connsiteY1018" fmla="*/ 1211129 h 1213938"/>
                <a:gd name="connsiteX1019" fmla="*/ 1311246 w 1318869"/>
                <a:gd name="connsiteY1019" fmla="*/ 1211129 h 1213938"/>
                <a:gd name="connsiteX1020" fmla="*/ 1312536 w 1318869"/>
                <a:gd name="connsiteY1020" fmla="*/ 1209260 h 1213938"/>
                <a:gd name="connsiteX1021" fmla="*/ 1313822 w 1318869"/>
                <a:gd name="connsiteY1021" fmla="*/ 1211129 h 1213938"/>
                <a:gd name="connsiteX1022" fmla="*/ 1315111 w 1318869"/>
                <a:gd name="connsiteY1022" fmla="*/ 1209260 h 1213938"/>
                <a:gd name="connsiteX1023" fmla="*/ 1316397 w 1318869"/>
                <a:gd name="connsiteY1023" fmla="*/ 1210196 h 1213938"/>
                <a:gd name="connsiteX1024" fmla="*/ 1317687 w 1318869"/>
                <a:gd name="connsiteY1024" fmla="*/ 1209260 h 1213938"/>
                <a:gd name="connsiteX1025" fmla="*/ 1318870 w 1318869"/>
                <a:gd name="connsiteY1025" fmla="*/ 1210981 h 121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</a:cxnLst>
              <a:rect l="l" t="t" r="r" b="b"/>
              <a:pathLst>
                <a:path w="1318869" h="1213938">
                  <a:moveTo>
                    <a:pt x="0" y="1213939"/>
                  </a:moveTo>
                  <a:lnTo>
                    <a:pt x="608" y="1213939"/>
                  </a:lnTo>
                  <a:lnTo>
                    <a:pt x="1898" y="1213939"/>
                  </a:lnTo>
                  <a:lnTo>
                    <a:pt x="3183" y="1213939"/>
                  </a:lnTo>
                  <a:lnTo>
                    <a:pt x="4469" y="1213939"/>
                  </a:lnTo>
                  <a:lnTo>
                    <a:pt x="5759" y="1213939"/>
                  </a:lnTo>
                  <a:lnTo>
                    <a:pt x="7045" y="1213939"/>
                  </a:lnTo>
                  <a:lnTo>
                    <a:pt x="8334" y="1213939"/>
                  </a:lnTo>
                  <a:lnTo>
                    <a:pt x="9620" y="1213939"/>
                  </a:lnTo>
                  <a:lnTo>
                    <a:pt x="10910" y="1213939"/>
                  </a:lnTo>
                  <a:lnTo>
                    <a:pt x="12196" y="1213939"/>
                  </a:lnTo>
                  <a:lnTo>
                    <a:pt x="13481" y="1213939"/>
                  </a:lnTo>
                  <a:lnTo>
                    <a:pt x="14771" y="1213939"/>
                  </a:lnTo>
                  <a:lnTo>
                    <a:pt x="16057" y="1213939"/>
                  </a:lnTo>
                  <a:lnTo>
                    <a:pt x="17347" y="1213939"/>
                  </a:lnTo>
                  <a:lnTo>
                    <a:pt x="18632" y="1213939"/>
                  </a:lnTo>
                  <a:lnTo>
                    <a:pt x="19922" y="1213939"/>
                  </a:lnTo>
                  <a:lnTo>
                    <a:pt x="21208" y="1213939"/>
                  </a:lnTo>
                  <a:lnTo>
                    <a:pt x="22494" y="1213939"/>
                  </a:lnTo>
                  <a:lnTo>
                    <a:pt x="23783" y="1213939"/>
                  </a:lnTo>
                  <a:lnTo>
                    <a:pt x="25069" y="1213939"/>
                  </a:lnTo>
                  <a:lnTo>
                    <a:pt x="26359" y="1213939"/>
                  </a:lnTo>
                  <a:lnTo>
                    <a:pt x="27645" y="1213939"/>
                  </a:lnTo>
                  <a:lnTo>
                    <a:pt x="28934" y="1213939"/>
                  </a:lnTo>
                  <a:lnTo>
                    <a:pt x="30220" y="1213939"/>
                  </a:lnTo>
                  <a:lnTo>
                    <a:pt x="31506" y="1213939"/>
                  </a:lnTo>
                  <a:lnTo>
                    <a:pt x="32796" y="1213939"/>
                  </a:lnTo>
                  <a:lnTo>
                    <a:pt x="34081" y="1213939"/>
                  </a:lnTo>
                  <a:lnTo>
                    <a:pt x="35371" y="1213939"/>
                  </a:lnTo>
                  <a:lnTo>
                    <a:pt x="36657" y="1213939"/>
                  </a:lnTo>
                  <a:lnTo>
                    <a:pt x="37947" y="1213939"/>
                  </a:lnTo>
                  <a:lnTo>
                    <a:pt x="39232" y="1213939"/>
                  </a:lnTo>
                  <a:lnTo>
                    <a:pt x="40518" y="1213939"/>
                  </a:lnTo>
                  <a:lnTo>
                    <a:pt x="41808" y="1213939"/>
                  </a:lnTo>
                  <a:lnTo>
                    <a:pt x="43093" y="1213939"/>
                  </a:lnTo>
                  <a:lnTo>
                    <a:pt x="44383" y="1213939"/>
                  </a:lnTo>
                  <a:lnTo>
                    <a:pt x="45669" y="1213939"/>
                  </a:lnTo>
                  <a:lnTo>
                    <a:pt x="46959" y="1213939"/>
                  </a:lnTo>
                  <a:lnTo>
                    <a:pt x="48244" y="1213939"/>
                  </a:lnTo>
                  <a:lnTo>
                    <a:pt x="49534" y="1213939"/>
                  </a:lnTo>
                  <a:lnTo>
                    <a:pt x="50820" y="1213939"/>
                  </a:lnTo>
                  <a:lnTo>
                    <a:pt x="52106" y="1213939"/>
                  </a:lnTo>
                  <a:lnTo>
                    <a:pt x="53395" y="1213939"/>
                  </a:lnTo>
                  <a:lnTo>
                    <a:pt x="54681" y="1213939"/>
                  </a:lnTo>
                  <a:lnTo>
                    <a:pt x="55971" y="1213939"/>
                  </a:lnTo>
                  <a:lnTo>
                    <a:pt x="57257" y="1213939"/>
                  </a:lnTo>
                  <a:lnTo>
                    <a:pt x="58546" y="1213939"/>
                  </a:lnTo>
                  <a:lnTo>
                    <a:pt x="59832" y="1213939"/>
                  </a:lnTo>
                  <a:lnTo>
                    <a:pt x="61118" y="1213939"/>
                  </a:lnTo>
                  <a:lnTo>
                    <a:pt x="62408" y="1213939"/>
                  </a:lnTo>
                  <a:lnTo>
                    <a:pt x="63693" y="1213939"/>
                  </a:lnTo>
                  <a:lnTo>
                    <a:pt x="64983" y="1213939"/>
                  </a:lnTo>
                  <a:lnTo>
                    <a:pt x="66269" y="1213939"/>
                  </a:lnTo>
                  <a:lnTo>
                    <a:pt x="67559" y="1213939"/>
                  </a:lnTo>
                  <a:lnTo>
                    <a:pt x="68844" y="1213939"/>
                  </a:lnTo>
                  <a:lnTo>
                    <a:pt x="70130" y="1213939"/>
                  </a:lnTo>
                  <a:lnTo>
                    <a:pt x="71420" y="1213939"/>
                  </a:lnTo>
                  <a:lnTo>
                    <a:pt x="72706" y="1213939"/>
                  </a:lnTo>
                  <a:lnTo>
                    <a:pt x="73995" y="1213939"/>
                  </a:lnTo>
                  <a:lnTo>
                    <a:pt x="75281" y="1213939"/>
                  </a:lnTo>
                  <a:lnTo>
                    <a:pt x="76571" y="1213939"/>
                  </a:lnTo>
                  <a:lnTo>
                    <a:pt x="77857" y="1213939"/>
                  </a:lnTo>
                  <a:lnTo>
                    <a:pt x="79142" y="1213939"/>
                  </a:lnTo>
                  <a:lnTo>
                    <a:pt x="80432" y="1213939"/>
                  </a:lnTo>
                  <a:lnTo>
                    <a:pt x="81718" y="1213939"/>
                  </a:lnTo>
                  <a:lnTo>
                    <a:pt x="83008" y="1213939"/>
                  </a:lnTo>
                  <a:lnTo>
                    <a:pt x="84293" y="1213939"/>
                  </a:lnTo>
                  <a:lnTo>
                    <a:pt x="85583" y="1213939"/>
                  </a:lnTo>
                  <a:lnTo>
                    <a:pt x="86869" y="1213939"/>
                  </a:lnTo>
                  <a:lnTo>
                    <a:pt x="88154" y="1213939"/>
                  </a:lnTo>
                  <a:lnTo>
                    <a:pt x="89444" y="1213939"/>
                  </a:lnTo>
                  <a:lnTo>
                    <a:pt x="90730" y="1213939"/>
                  </a:lnTo>
                  <a:lnTo>
                    <a:pt x="92020" y="1213939"/>
                  </a:lnTo>
                  <a:lnTo>
                    <a:pt x="93305" y="1213939"/>
                  </a:lnTo>
                  <a:lnTo>
                    <a:pt x="94595" y="1213939"/>
                  </a:lnTo>
                  <a:lnTo>
                    <a:pt x="95881" y="1213939"/>
                  </a:lnTo>
                  <a:lnTo>
                    <a:pt x="97167" y="1213939"/>
                  </a:lnTo>
                  <a:lnTo>
                    <a:pt x="98456" y="1213939"/>
                  </a:lnTo>
                  <a:lnTo>
                    <a:pt x="99742" y="1213939"/>
                  </a:lnTo>
                  <a:lnTo>
                    <a:pt x="101032" y="1213939"/>
                  </a:lnTo>
                  <a:lnTo>
                    <a:pt x="102318" y="1213939"/>
                  </a:lnTo>
                  <a:lnTo>
                    <a:pt x="103607" y="1213939"/>
                  </a:lnTo>
                  <a:lnTo>
                    <a:pt x="104893" y="1213939"/>
                  </a:lnTo>
                  <a:lnTo>
                    <a:pt x="106179" y="1213939"/>
                  </a:lnTo>
                  <a:lnTo>
                    <a:pt x="107469" y="1213939"/>
                  </a:lnTo>
                  <a:lnTo>
                    <a:pt x="108754" y="1213939"/>
                  </a:lnTo>
                  <a:lnTo>
                    <a:pt x="110044" y="1213939"/>
                  </a:lnTo>
                  <a:lnTo>
                    <a:pt x="111330" y="1213939"/>
                  </a:lnTo>
                  <a:lnTo>
                    <a:pt x="112620" y="1213939"/>
                  </a:lnTo>
                  <a:lnTo>
                    <a:pt x="113905" y="1213939"/>
                  </a:lnTo>
                  <a:lnTo>
                    <a:pt x="115191" y="1213939"/>
                  </a:lnTo>
                  <a:lnTo>
                    <a:pt x="116481" y="1213939"/>
                  </a:lnTo>
                  <a:lnTo>
                    <a:pt x="117767" y="1213939"/>
                  </a:lnTo>
                  <a:lnTo>
                    <a:pt x="119056" y="1213939"/>
                  </a:lnTo>
                  <a:lnTo>
                    <a:pt x="120342" y="1213939"/>
                  </a:lnTo>
                  <a:lnTo>
                    <a:pt x="121632" y="1213939"/>
                  </a:lnTo>
                  <a:lnTo>
                    <a:pt x="122918" y="1213939"/>
                  </a:lnTo>
                  <a:lnTo>
                    <a:pt x="124203" y="1213939"/>
                  </a:lnTo>
                  <a:lnTo>
                    <a:pt x="125493" y="1213939"/>
                  </a:lnTo>
                  <a:lnTo>
                    <a:pt x="126779" y="1213939"/>
                  </a:lnTo>
                  <a:lnTo>
                    <a:pt x="128069" y="1213939"/>
                  </a:lnTo>
                  <a:lnTo>
                    <a:pt x="129354" y="1213939"/>
                  </a:lnTo>
                  <a:lnTo>
                    <a:pt x="130644" y="1213939"/>
                  </a:lnTo>
                  <a:lnTo>
                    <a:pt x="131930" y="1213939"/>
                  </a:lnTo>
                  <a:lnTo>
                    <a:pt x="133215" y="1213939"/>
                  </a:lnTo>
                  <a:lnTo>
                    <a:pt x="134505" y="1213939"/>
                  </a:lnTo>
                  <a:lnTo>
                    <a:pt x="135791" y="1213939"/>
                  </a:lnTo>
                  <a:lnTo>
                    <a:pt x="137081" y="1213939"/>
                  </a:lnTo>
                  <a:lnTo>
                    <a:pt x="138366" y="1213939"/>
                  </a:lnTo>
                  <a:lnTo>
                    <a:pt x="139656" y="1213939"/>
                  </a:lnTo>
                  <a:lnTo>
                    <a:pt x="140942" y="1213939"/>
                  </a:lnTo>
                  <a:lnTo>
                    <a:pt x="142228" y="1213939"/>
                  </a:lnTo>
                  <a:lnTo>
                    <a:pt x="143517" y="1213939"/>
                  </a:lnTo>
                  <a:lnTo>
                    <a:pt x="144803" y="1213939"/>
                  </a:lnTo>
                  <a:lnTo>
                    <a:pt x="146093" y="1213939"/>
                  </a:lnTo>
                  <a:lnTo>
                    <a:pt x="147379" y="1213939"/>
                  </a:lnTo>
                  <a:lnTo>
                    <a:pt x="148668" y="1213939"/>
                  </a:lnTo>
                  <a:lnTo>
                    <a:pt x="149954" y="1213939"/>
                  </a:lnTo>
                  <a:lnTo>
                    <a:pt x="151240" y="1213939"/>
                  </a:lnTo>
                  <a:lnTo>
                    <a:pt x="152530" y="1213939"/>
                  </a:lnTo>
                  <a:lnTo>
                    <a:pt x="153815" y="1213939"/>
                  </a:lnTo>
                  <a:lnTo>
                    <a:pt x="155105" y="1213939"/>
                  </a:lnTo>
                  <a:lnTo>
                    <a:pt x="156391" y="1213939"/>
                  </a:lnTo>
                  <a:lnTo>
                    <a:pt x="157681" y="1213939"/>
                  </a:lnTo>
                  <a:lnTo>
                    <a:pt x="158966" y="1213939"/>
                  </a:lnTo>
                  <a:lnTo>
                    <a:pt x="160252" y="1213939"/>
                  </a:lnTo>
                  <a:lnTo>
                    <a:pt x="161542" y="1213939"/>
                  </a:lnTo>
                  <a:lnTo>
                    <a:pt x="162828" y="1213939"/>
                  </a:lnTo>
                  <a:lnTo>
                    <a:pt x="164117" y="1213939"/>
                  </a:lnTo>
                  <a:lnTo>
                    <a:pt x="165403" y="1213939"/>
                  </a:lnTo>
                  <a:lnTo>
                    <a:pt x="166693" y="1213939"/>
                  </a:lnTo>
                  <a:lnTo>
                    <a:pt x="167979" y="1213939"/>
                  </a:lnTo>
                  <a:lnTo>
                    <a:pt x="169264" y="1213939"/>
                  </a:lnTo>
                  <a:lnTo>
                    <a:pt x="170554" y="1213939"/>
                  </a:lnTo>
                  <a:lnTo>
                    <a:pt x="171840" y="1213939"/>
                  </a:lnTo>
                  <a:lnTo>
                    <a:pt x="173130" y="1213939"/>
                  </a:lnTo>
                  <a:lnTo>
                    <a:pt x="174415" y="1213939"/>
                  </a:lnTo>
                  <a:lnTo>
                    <a:pt x="175705" y="1213939"/>
                  </a:lnTo>
                  <a:lnTo>
                    <a:pt x="176991" y="1213939"/>
                  </a:lnTo>
                  <a:lnTo>
                    <a:pt x="178281" y="1213939"/>
                  </a:lnTo>
                  <a:lnTo>
                    <a:pt x="179566" y="1213939"/>
                  </a:lnTo>
                  <a:lnTo>
                    <a:pt x="180852" y="1213939"/>
                  </a:lnTo>
                  <a:lnTo>
                    <a:pt x="182142" y="1213939"/>
                  </a:lnTo>
                  <a:lnTo>
                    <a:pt x="183427" y="1213939"/>
                  </a:lnTo>
                  <a:lnTo>
                    <a:pt x="184717" y="1213939"/>
                  </a:lnTo>
                  <a:lnTo>
                    <a:pt x="186003" y="1213939"/>
                  </a:lnTo>
                  <a:lnTo>
                    <a:pt x="187293" y="1213939"/>
                  </a:lnTo>
                  <a:lnTo>
                    <a:pt x="188578" y="1213939"/>
                  </a:lnTo>
                  <a:lnTo>
                    <a:pt x="189864" y="1213939"/>
                  </a:lnTo>
                  <a:lnTo>
                    <a:pt x="191154" y="1213939"/>
                  </a:lnTo>
                  <a:lnTo>
                    <a:pt x="192440" y="1213939"/>
                  </a:lnTo>
                  <a:lnTo>
                    <a:pt x="193729" y="1213939"/>
                  </a:lnTo>
                  <a:lnTo>
                    <a:pt x="195015" y="1213939"/>
                  </a:lnTo>
                  <a:lnTo>
                    <a:pt x="196305" y="1213939"/>
                  </a:lnTo>
                  <a:lnTo>
                    <a:pt x="197591" y="1213939"/>
                  </a:lnTo>
                  <a:lnTo>
                    <a:pt x="198876" y="1213939"/>
                  </a:lnTo>
                  <a:lnTo>
                    <a:pt x="200166" y="1213939"/>
                  </a:lnTo>
                  <a:lnTo>
                    <a:pt x="201452" y="1213939"/>
                  </a:lnTo>
                  <a:lnTo>
                    <a:pt x="202742" y="1213939"/>
                  </a:lnTo>
                  <a:lnTo>
                    <a:pt x="204027" y="1213939"/>
                  </a:lnTo>
                  <a:lnTo>
                    <a:pt x="205317" y="1213939"/>
                  </a:lnTo>
                  <a:lnTo>
                    <a:pt x="206603" y="1213939"/>
                  </a:lnTo>
                  <a:lnTo>
                    <a:pt x="207889" y="1213939"/>
                  </a:lnTo>
                  <a:lnTo>
                    <a:pt x="209178" y="1213939"/>
                  </a:lnTo>
                  <a:lnTo>
                    <a:pt x="210464" y="1213939"/>
                  </a:lnTo>
                  <a:lnTo>
                    <a:pt x="211754" y="1213939"/>
                  </a:lnTo>
                  <a:lnTo>
                    <a:pt x="213040" y="1213939"/>
                  </a:lnTo>
                  <a:lnTo>
                    <a:pt x="214329" y="1213939"/>
                  </a:lnTo>
                  <a:lnTo>
                    <a:pt x="215615" y="1213939"/>
                  </a:lnTo>
                  <a:lnTo>
                    <a:pt x="216901" y="1213939"/>
                  </a:lnTo>
                  <a:lnTo>
                    <a:pt x="218191" y="1213939"/>
                  </a:lnTo>
                  <a:lnTo>
                    <a:pt x="219476" y="1213939"/>
                  </a:lnTo>
                  <a:lnTo>
                    <a:pt x="220766" y="1213939"/>
                  </a:lnTo>
                  <a:lnTo>
                    <a:pt x="222052" y="1213939"/>
                  </a:lnTo>
                  <a:lnTo>
                    <a:pt x="223342" y="1213939"/>
                  </a:lnTo>
                  <a:lnTo>
                    <a:pt x="224627" y="1213939"/>
                  </a:lnTo>
                  <a:lnTo>
                    <a:pt x="225913" y="1213939"/>
                  </a:lnTo>
                  <a:lnTo>
                    <a:pt x="227203" y="1213939"/>
                  </a:lnTo>
                  <a:lnTo>
                    <a:pt x="228488" y="1213939"/>
                  </a:lnTo>
                  <a:lnTo>
                    <a:pt x="229778" y="1213939"/>
                  </a:lnTo>
                  <a:lnTo>
                    <a:pt x="231064" y="1213939"/>
                  </a:lnTo>
                  <a:lnTo>
                    <a:pt x="232354" y="1213939"/>
                  </a:lnTo>
                  <a:lnTo>
                    <a:pt x="233639" y="1213939"/>
                  </a:lnTo>
                  <a:lnTo>
                    <a:pt x="234925" y="1213939"/>
                  </a:lnTo>
                  <a:lnTo>
                    <a:pt x="236215" y="1213939"/>
                  </a:lnTo>
                  <a:lnTo>
                    <a:pt x="237501" y="1213939"/>
                  </a:lnTo>
                  <a:lnTo>
                    <a:pt x="238790" y="1213939"/>
                  </a:lnTo>
                  <a:lnTo>
                    <a:pt x="240076" y="1213939"/>
                  </a:lnTo>
                  <a:lnTo>
                    <a:pt x="241366" y="1213939"/>
                  </a:lnTo>
                  <a:lnTo>
                    <a:pt x="242652" y="1213939"/>
                  </a:lnTo>
                  <a:lnTo>
                    <a:pt x="243937" y="1213939"/>
                  </a:lnTo>
                  <a:lnTo>
                    <a:pt x="245227" y="1213939"/>
                  </a:lnTo>
                  <a:lnTo>
                    <a:pt x="246513" y="1213939"/>
                  </a:lnTo>
                  <a:lnTo>
                    <a:pt x="247803" y="1213939"/>
                  </a:lnTo>
                  <a:lnTo>
                    <a:pt x="249088" y="1213939"/>
                  </a:lnTo>
                  <a:lnTo>
                    <a:pt x="250378" y="1213939"/>
                  </a:lnTo>
                  <a:lnTo>
                    <a:pt x="251664" y="1213939"/>
                  </a:lnTo>
                  <a:lnTo>
                    <a:pt x="252950" y="1213939"/>
                  </a:lnTo>
                  <a:lnTo>
                    <a:pt x="254239" y="1213939"/>
                  </a:lnTo>
                  <a:lnTo>
                    <a:pt x="255525" y="1213939"/>
                  </a:lnTo>
                  <a:lnTo>
                    <a:pt x="256815" y="1213939"/>
                  </a:lnTo>
                  <a:lnTo>
                    <a:pt x="258101" y="1213939"/>
                  </a:lnTo>
                  <a:lnTo>
                    <a:pt x="259390" y="1213939"/>
                  </a:lnTo>
                  <a:lnTo>
                    <a:pt x="260676" y="1213939"/>
                  </a:lnTo>
                  <a:lnTo>
                    <a:pt x="261962" y="1213939"/>
                  </a:lnTo>
                  <a:lnTo>
                    <a:pt x="263252" y="1213939"/>
                  </a:lnTo>
                  <a:lnTo>
                    <a:pt x="264537" y="1213939"/>
                  </a:lnTo>
                  <a:lnTo>
                    <a:pt x="265827" y="1213939"/>
                  </a:lnTo>
                  <a:lnTo>
                    <a:pt x="267113" y="1213939"/>
                  </a:lnTo>
                  <a:lnTo>
                    <a:pt x="268403" y="1213939"/>
                  </a:lnTo>
                  <a:lnTo>
                    <a:pt x="269688" y="1213939"/>
                  </a:lnTo>
                  <a:lnTo>
                    <a:pt x="270978" y="1213939"/>
                  </a:lnTo>
                  <a:lnTo>
                    <a:pt x="272264" y="1213939"/>
                  </a:lnTo>
                  <a:lnTo>
                    <a:pt x="273549" y="1213939"/>
                  </a:lnTo>
                  <a:lnTo>
                    <a:pt x="274839" y="1213939"/>
                  </a:lnTo>
                  <a:lnTo>
                    <a:pt x="276125" y="1213939"/>
                  </a:lnTo>
                  <a:lnTo>
                    <a:pt x="277415" y="1213939"/>
                  </a:lnTo>
                  <a:lnTo>
                    <a:pt x="278700" y="1213939"/>
                  </a:lnTo>
                  <a:lnTo>
                    <a:pt x="279990" y="1213939"/>
                  </a:lnTo>
                  <a:lnTo>
                    <a:pt x="281276" y="1213939"/>
                  </a:lnTo>
                  <a:lnTo>
                    <a:pt x="282562" y="1213939"/>
                  </a:lnTo>
                  <a:lnTo>
                    <a:pt x="283851" y="1213939"/>
                  </a:lnTo>
                  <a:lnTo>
                    <a:pt x="285137" y="1213939"/>
                  </a:lnTo>
                  <a:lnTo>
                    <a:pt x="286427" y="1213939"/>
                  </a:lnTo>
                  <a:lnTo>
                    <a:pt x="287713" y="1213939"/>
                  </a:lnTo>
                  <a:lnTo>
                    <a:pt x="289002" y="1213939"/>
                  </a:lnTo>
                  <a:lnTo>
                    <a:pt x="290288" y="1213939"/>
                  </a:lnTo>
                  <a:lnTo>
                    <a:pt x="291574" y="1213939"/>
                  </a:lnTo>
                  <a:lnTo>
                    <a:pt x="292864" y="1213939"/>
                  </a:lnTo>
                  <a:lnTo>
                    <a:pt x="294149" y="1213939"/>
                  </a:lnTo>
                  <a:lnTo>
                    <a:pt x="295439" y="1213939"/>
                  </a:lnTo>
                  <a:lnTo>
                    <a:pt x="296725" y="1213939"/>
                  </a:lnTo>
                  <a:lnTo>
                    <a:pt x="298015" y="1213939"/>
                  </a:lnTo>
                  <a:lnTo>
                    <a:pt x="299300" y="1213939"/>
                  </a:lnTo>
                  <a:lnTo>
                    <a:pt x="300586" y="1213939"/>
                  </a:lnTo>
                  <a:lnTo>
                    <a:pt x="301876" y="1213939"/>
                  </a:lnTo>
                  <a:lnTo>
                    <a:pt x="303162" y="1213939"/>
                  </a:lnTo>
                  <a:lnTo>
                    <a:pt x="304451" y="1213939"/>
                  </a:lnTo>
                  <a:lnTo>
                    <a:pt x="305737" y="1213939"/>
                  </a:lnTo>
                  <a:lnTo>
                    <a:pt x="307027" y="1213939"/>
                  </a:lnTo>
                  <a:lnTo>
                    <a:pt x="308313" y="1213939"/>
                  </a:lnTo>
                  <a:lnTo>
                    <a:pt x="309598" y="1213939"/>
                  </a:lnTo>
                  <a:lnTo>
                    <a:pt x="310888" y="1213939"/>
                  </a:lnTo>
                  <a:lnTo>
                    <a:pt x="312174" y="1213939"/>
                  </a:lnTo>
                  <a:lnTo>
                    <a:pt x="313463" y="1213939"/>
                  </a:lnTo>
                  <a:lnTo>
                    <a:pt x="314749" y="1213939"/>
                  </a:lnTo>
                  <a:lnTo>
                    <a:pt x="316039" y="1213939"/>
                  </a:lnTo>
                  <a:lnTo>
                    <a:pt x="317325" y="1213939"/>
                  </a:lnTo>
                  <a:lnTo>
                    <a:pt x="318610" y="1213939"/>
                  </a:lnTo>
                  <a:lnTo>
                    <a:pt x="319900" y="1213939"/>
                  </a:lnTo>
                  <a:lnTo>
                    <a:pt x="321186" y="1213939"/>
                  </a:lnTo>
                  <a:lnTo>
                    <a:pt x="322476" y="1213939"/>
                  </a:lnTo>
                  <a:lnTo>
                    <a:pt x="323761" y="1213939"/>
                  </a:lnTo>
                  <a:lnTo>
                    <a:pt x="325051" y="1213939"/>
                  </a:lnTo>
                  <a:lnTo>
                    <a:pt x="326337" y="1213939"/>
                  </a:lnTo>
                  <a:lnTo>
                    <a:pt x="327623" y="1213939"/>
                  </a:lnTo>
                  <a:lnTo>
                    <a:pt x="328912" y="1213939"/>
                  </a:lnTo>
                  <a:lnTo>
                    <a:pt x="330198" y="1213939"/>
                  </a:lnTo>
                  <a:lnTo>
                    <a:pt x="331488" y="1213939"/>
                  </a:lnTo>
                  <a:lnTo>
                    <a:pt x="332774" y="1213939"/>
                  </a:lnTo>
                  <a:lnTo>
                    <a:pt x="334063" y="1213939"/>
                  </a:lnTo>
                  <a:lnTo>
                    <a:pt x="335349" y="1213939"/>
                  </a:lnTo>
                  <a:lnTo>
                    <a:pt x="336635" y="1213939"/>
                  </a:lnTo>
                  <a:lnTo>
                    <a:pt x="337925" y="1213939"/>
                  </a:lnTo>
                  <a:lnTo>
                    <a:pt x="339210" y="1213939"/>
                  </a:lnTo>
                  <a:lnTo>
                    <a:pt x="340500" y="1213939"/>
                  </a:lnTo>
                  <a:lnTo>
                    <a:pt x="341786" y="1213939"/>
                  </a:lnTo>
                  <a:lnTo>
                    <a:pt x="343076" y="1213939"/>
                  </a:lnTo>
                  <a:lnTo>
                    <a:pt x="344361" y="1213939"/>
                  </a:lnTo>
                  <a:lnTo>
                    <a:pt x="345647" y="1213939"/>
                  </a:lnTo>
                  <a:lnTo>
                    <a:pt x="346937" y="1213939"/>
                  </a:lnTo>
                  <a:lnTo>
                    <a:pt x="348222" y="1213939"/>
                  </a:lnTo>
                  <a:lnTo>
                    <a:pt x="349512" y="1213939"/>
                  </a:lnTo>
                  <a:lnTo>
                    <a:pt x="350798" y="1213939"/>
                  </a:lnTo>
                  <a:lnTo>
                    <a:pt x="352088" y="1213939"/>
                  </a:lnTo>
                  <a:lnTo>
                    <a:pt x="353373" y="1213939"/>
                  </a:lnTo>
                  <a:lnTo>
                    <a:pt x="354659" y="1213939"/>
                  </a:lnTo>
                  <a:lnTo>
                    <a:pt x="355949" y="1213939"/>
                  </a:lnTo>
                  <a:lnTo>
                    <a:pt x="357235" y="1213939"/>
                  </a:lnTo>
                  <a:lnTo>
                    <a:pt x="358524" y="1213939"/>
                  </a:lnTo>
                  <a:lnTo>
                    <a:pt x="359810" y="1213939"/>
                  </a:lnTo>
                  <a:lnTo>
                    <a:pt x="361100" y="1213939"/>
                  </a:lnTo>
                  <a:lnTo>
                    <a:pt x="362386" y="1213939"/>
                  </a:lnTo>
                  <a:lnTo>
                    <a:pt x="363675" y="1213939"/>
                  </a:lnTo>
                  <a:lnTo>
                    <a:pt x="364961" y="1213939"/>
                  </a:lnTo>
                  <a:lnTo>
                    <a:pt x="366247" y="1213939"/>
                  </a:lnTo>
                  <a:lnTo>
                    <a:pt x="367537" y="1213939"/>
                  </a:lnTo>
                  <a:lnTo>
                    <a:pt x="368822" y="1213939"/>
                  </a:lnTo>
                  <a:lnTo>
                    <a:pt x="370112" y="1213939"/>
                  </a:lnTo>
                  <a:lnTo>
                    <a:pt x="371398" y="1213939"/>
                  </a:lnTo>
                  <a:lnTo>
                    <a:pt x="372688" y="1213939"/>
                  </a:lnTo>
                  <a:lnTo>
                    <a:pt x="373973" y="1213939"/>
                  </a:lnTo>
                  <a:lnTo>
                    <a:pt x="375259" y="1213939"/>
                  </a:lnTo>
                  <a:lnTo>
                    <a:pt x="376549" y="1213939"/>
                  </a:lnTo>
                  <a:lnTo>
                    <a:pt x="377835" y="1213939"/>
                  </a:lnTo>
                  <a:lnTo>
                    <a:pt x="379124" y="1213939"/>
                  </a:lnTo>
                  <a:lnTo>
                    <a:pt x="380410" y="1213939"/>
                  </a:lnTo>
                  <a:lnTo>
                    <a:pt x="381700" y="1213939"/>
                  </a:lnTo>
                  <a:lnTo>
                    <a:pt x="382986" y="1213939"/>
                  </a:lnTo>
                  <a:lnTo>
                    <a:pt x="384271" y="1213939"/>
                  </a:lnTo>
                  <a:lnTo>
                    <a:pt x="385561" y="1213939"/>
                  </a:lnTo>
                  <a:lnTo>
                    <a:pt x="386847" y="1213939"/>
                  </a:lnTo>
                  <a:lnTo>
                    <a:pt x="388137" y="1213939"/>
                  </a:lnTo>
                  <a:lnTo>
                    <a:pt x="389422" y="1213939"/>
                  </a:lnTo>
                  <a:lnTo>
                    <a:pt x="390712" y="1213939"/>
                  </a:lnTo>
                  <a:lnTo>
                    <a:pt x="391998" y="1213939"/>
                  </a:lnTo>
                  <a:lnTo>
                    <a:pt x="393283" y="1213939"/>
                  </a:lnTo>
                  <a:lnTo>
                    <a:pt x="394573" y="1213939"/>
                  </a:lnTo>
                  <a:lnTo>
                    <a:pt x="395859" y="1213939"/>
                  </a:lnTo>
                  <a:lnTo>
                    <a:pt x="397149" y="1213939"/>
                  </a:lnTo>
                  <a:lnTo>
                    <a:pt x="398434" y="1213939"/>
                  </a:lnTo>
                  <a:lnTo>
                    <a:pt x="399724" y="1213939"/>
                  </a:lnTo>
                  <a:lnTo>
                    <a:pt x="401010" y="1213939"/>
                  </a:lnTo>
                  <a:lnTo>
                    <a:pt x="402296" y="1213939"/>
                  </a:lnTo>
                  <a:lnTo>
                    <a:pt x="403585" y="1213939"/>
                  </a:lnTo>
                  <a:lnTo>
                    <a:pt x="404871" y="1213939"/>
                  </a:lnTo>
                  <a:lnTo>
                    <a:pt x="406161" y="1213939"/>
                  </a:lnTo>
                  <a:lnTo>
                    <a:pt x="407447" y="1213939"/>
                  </a:lnTo>
                  <a:lnTo>
                    <a:pt x="408736" y="1213939"/>
                  </a:lnTo>
                  <a:lnTo>
                    <a:pt x="410022" y="1213939"/>
                  </a:lnTo>
                  <a:lnTo>
                    <a:pt x="411308" y="1213939"/>
                  </a:lnTo>
                  <a:lnTo>
                    <a:pt x="412598" y="1213939"/>
                  </a:lnTo>
                  <a:lnTo>
                    <a:pt x="413883" y="1213939"/>
                  </a:lnTo>
                  <a:lnTo>
                    <a:pt x="415173" y="1213939"/>
                  </a:lnTo>
                  <a:lnTo>
                    <a:pt x="416459" y="1213939"/>
                  </a:lnTo>
                  <a:lnTo>
                    <a:pt x="417749" y="1213939"/>
                  </a:lnTo>
                  <a:lnTo>
                    <a:pt x="419034" y="1213939"/>
                  </a:lnTo>
                  <a:lnTo>
                    <a:pt x="420320" y="1213939"/>
                  </a:lnTo>
                  <a:lnTo>
                    <a:pt x="421610" y="1213939"/>
                  </a:lnTo>
                  <a:lnTo>
                    <a:pt x="422896" y="1213939"/>
                  </a:lnTo>
                  <a:lnTo>
                    <a:pt x="424185" y="1213939"/>
                  </a:lnTo>
                  <a:lnTo>
                    <a:pt x="425471" y="1213939"/>
                  </a:lnTo>
                  <a:lnTo>
                    <a:pt x="426761" y="1213939"/>
                  </a:lnTo>
                  <a:lnTo>
                    <a:pt x="428047" y="1213939"/>
                  </a:lnTo>
                  <a:lnTo>
                    <a:pt x="429332" y="1213939"/>
                  </a:lnTo>
                  <a:lnTo>
                    <a:pt x="430622" y="1213939"/>
                  </a:lnTo>
                  <a:lnTo>
                    <a:pt x="431908" y="1213939"/>
                  </a:lnTo>
                  <a:lnTo>
                    <a:pt x="433198" y="1213939"/>
                  </a:lnTo>
                  <a:lnTo>
                    <a:pt x="434483" y="1213939"/>
                  </a:lnTo>
                  <a:lnTo>
                    <a:pt x="435773" y="1213939"/>
                  </a:lnTo>
                  <a:lnTo>
                    <a:pt x="437059" y="1213939"/>
                  </a:lnTo>
                  <a:lnTo>
                    <a:pt x="438344" y="1213939"/>
                  </a:lnTo>
                  <a:lnTo>
                    <a:pt x="439634" y="1213939"/>
                  </a:lnTo>
                  <a:lnTo>
                    <a:pt x="440920" y="1213939"/>
                  </a:lnTo>
                  <a:lnTo>
                    <a:pt x="442210" y="1213939"/>
                  </a:lnTo>
                  <a:lnTo>
                    <a:pt x="443495" y="1213939"/>
                  </a:lnTo>
                  <a:lnTo>
                    <a:pt x="444785" y="1213939"/>
                  </a:lnTo>
                  <a:lnTo>
                    <a:pt x="446071" y="1213939"/>
                  </a:lnTo>
                  <a:lnTo>
                    <a:pt x="447357" y="1213939"/>
                  </a:lnTo>
                  <a:lnTo>
                    <a:pt x="448646" y="1213939"/>
                  </a:lnTo>
                  <a:lnTo>
                    <a:pt x="449932" y="1213939"/>
                  </a:lnTo>
                  <a:lnTo>
                    <a:pt x="451222" y="1213939"/>
                  </a:lnTo>
                  <a:lnTo>
                    <a:pt x="452508" y="1213939"/>
                  </a:lnTo>
                  <a:lnTo>
                    <a:pt x="453797" y="1213939"/>
                  </a:lnTo>
                  <a:lnTo>
                    <a:pt x="455083" y="1213939"/>
                  </a:lnTo>
                  <a:lnTo>
                    <a:pt x="456373" y="1213939"/>
                  </a:lnTo>
                  <a:lnTo>
                    <a:pt x="457659" y="1213939"/>
                  </a:lnTo>
                  <a:lnTo>
                    <a:pt x="458944" y="1213939"/>
                  </a:lnTo>
                  <a:lnTo>
                    <a:pt x="460234" y="1213939"/>
                  </a:lnTo>
                  <a:lnTo>
                    <a:pt x="461520" y="1213939"/>
                  </a:lnTo>
                  <a:lnTo>
                    <a:pt x="462810" y="1213939"/>
                  </a:lnTo>
                  <a:lnTo>
                    <a:pt x="464095" y="1213939"/>
                  </a:lnTo>
                  <a:lnTo>
                    <a:pt x="465385" y="1213939"/>
                  </a:lnTo>
                  <a:lnTo>
                    <a:pt x="466671" y="1213939"/>
                  </a:lnTo>
                  <a:lnTo>
                    <a:pt x="467957" y="1213939"/>
                  </a:lnTo>
                  <a:lnTo>
                    <a:pt x="469246" y="1213939"/>
                  </a:lnTo>
                  <a:lnTo>
                    <a:pt x="470532" y="1213939"/>
                  </a:lnTo>
                  <a:lnTo>
                    <a:pt x="471822" y="1213939"/>
                  </a:lnTo>
                  <a:lnTo>
                    <a:pt x="473108" y="1213939"/>
                  </a:lnTo>
                  <a:lnTo>
                    <a:pt x="474397" y="1213939"/>
                  </a:lnTo>
                  <a:lnTo>
                    <a:pt x="475683" y="1213939"/>
                  </a:lnTo>
                  <a:lnTo>
                    <a:pt x="476969" y="1213939"/>
                  </a:lnTo>
                  <a:lnTo>
                    <a:pt x="478259" y="1213939"/>
                  </a:lnTo>
                  <a:lnTo>
                    <a:pt x="479544" y="1213939"/>
                  </a:lnTo>
                  <a:lnTo>
                    <a:pt x="480834" y="1213939"/>
                  </a:lnTo>
                  <a:lnTo>
                    <a:pt x="482120" y="1213939"/>
                  </a:lnTo>
                  <a:lnTo>
                    <a:pt x="483410" y="1213939"/>
                  </a:lnTo>
                  <a:lnTo>
                    <a:pt x="484695" y="1213939"/>
                  </a:lnTo>
                  <a:lnTo>
                    <a:pt x="485981" y="1213939"/>
                  </a:lnTo>
                  <a:lnTo>
                    <a:pt x="487271" y="1213939"/>
                  </a:lnTo>
                  <a:lnTo>
                    <a:pt x="488556" y="1213939"/>
                  </a:lnTo>
                  <a:lnTo>
                    <a:pt x="489846" y="1213939"/>
                  </a:lnTo>
                  <a:lnTo>
                    <a:pt x="491132" y="1213939"/>
                  </a:lnTo>
                  <a:lnTo>
                    <a:pt x="492422" y="1213939"/>
                  </a:lnTo>
                  <a:lnTo>
                    <a:pt x="493707" y="1213939"/>
                  </a:lnTo>
                  <a:lnTo>
                    <a:pt x="494993" y="1213939"/>
                  </a:lnTo>
                  <a:lnTo>
                    <a:pt x="496283" y="1213939"/>
                  </a:lnTo>
                  <a:lnTo>
                    <a:pt x="497569" y="1213939"/>
                  </a:lnTo>
                  <a:lnTo>
                    <a:pt x="498858" y="1213939"/>
                  </a:lnTo>
                  <a:lnTo>
                    <a:pt x="500144" y="1213939"/>
                  </a:lnTo>
                  <a:lnTo>
                    <a:pt x="501434" y="1213939"/>
                  </a:lnTo>
                  <a:lnTo>
                    <a:pt x="502720" y="1213939"/>
                  </a:lnTo>
                  <a:lnTo>
                    <a:pt x="504005" y="1213939"/>
                  </a:lnTo>
                  <a:lnTo>
                    <a:pt x="505295" y="1213939"/>
                  </a:lnTo>
                  <a:lnTo>
                    <a:pt x="506581" y="1213939"/>
                  </a:lnTo>
                  <a:lnTo>
                    <a:pt x="507871" y="1213939"/>
                  </a:lnTo>
                  <a:lnTo>
                    <a:pt x="509156" y="1213939"/>
                  </a:lnTo>
                  <a:lnTo>
                    <a:pt x="510446" y="1213939"/>
                  </a:lnTo>
                  <a:lnTo>
                    <a:pt x="511732" y="1213939"/>
                  </a:lnTo>
                  <a:lnTo>
                    <a:pt x="513018" y="1213939"/>
                  </a:lnTo>
                  <a:lnTo>
                    <a:pt x="514307" y="1213939"/>
                  </a:lnTo>
                  <a:lnTo>
                    <a:pt x="515593" y="1213939"/>
                  </a:lnTo>
                  <a:lnTo>
                    <a:pt x="516883" y="1213939"/>
                  </a:lnTo>
                  <a:lnTo>
                    <a:pt x="518169" y="1213939"/>
                  </a:lnTo>
                  <a:lnTo>
                    <a:pt x="519458" y="1213939"/>
                  </a:lnTo>
                  <a:lnTo>
                    <a:pt x="520744" y="1213939"/>
                  </a:lnTo>
                  <a:lnTo>
                    <a:pt x="522030" y="1213939"/>
                  </a:lnTo>
                  <a:lnTo>
                    <a:pt x="523320" y="1213939"/>
                  </a:lnTo>
                  <a:lnTo>
                    <a:pt x="524605" y="1213939"/>
                  </a:lnTo>
                  <a:lnTo>
                    <a:pt x="525895" y="1213939"/>
                  </a:lnTo>
                  <a:lnTo>
                    <a:pt x="527181" y="1213939"/>
                  </a:lnTo>
                  <a:lnTo>
                    <a:pt x="528471" y="1213939"/>
                  </a:lnTo>
                  <a:lnTo>
                    <a:pt x="529756" y="1213939"/>
                  </a:lnTo>
                  <a:lnTo>
                    <a:pt x="531042" y="1213939"/>
                  </a:lnTo>
                  <a:lnTo>
                    <a:pt x="532332" y="1213939"/>
                  </a:lnTo>
                  <a:lnTo>
                    <a:pt x="533617" y="1213939"/>
                  </a:lnTo>
                  <a:lnTo>
                    <a:pt x="534907" y="1213939"/>
                  </a:lnTo>
                  <a:lnTo>
                    <a:pt x="536193" y="1213939"/>
                  </a:lnTo>
                  <a:lnTo>
                    <a:pt x="537483" y="1213939"/>
                  </a:lnTo>
                  <a:lnTo>
                    <a:pt x="538768" y="1213939"/>
                  </a:lnTo>
                  <a:lnTo>
                    <a:pt x="540058" y="1213939"/>
                  </a:lnTo>
                  <a:lnTo>
                    <a:pt x="541344" y="1213939"/>
                  </a:lnTo>
                  <a:lnTo>
                    <a:pt x="542630" y="1213939"/>
                  </a:lnTo>
                  <a:lnTo>
                    <a:pt x="543919" y="1213939"/>
                  </a:lnTo>
                  <a:lnTo>
                    <a:pt x="545205" y="1213939"/>
                  </a:lnTo>
                  <a:lnTo>
                    <a:pt x="546495" y="1211129"/>
                  </a:lnTo>
                  <a:lnTo>
                    <a:pt x="547781" y="1211129"/>
                  </a:lnTo>
                  <a:lnTo>
                    <a:pt x="549070" y="1212066"/>
                  </a:lnTo>
                  <a:lnTo>
                    <a:pt x="550356" y="1213002"/>
                  </a:lnTo>
                  <a:lnTo>
                    <a:pt x="551642" y="1211129"/>
                  </a:lnTo>
                  <a:lnTo>
                    <a:pt x="552932" y="1211129"/>
                  </a:lnTo>
                  <a:lnTo>
                    <a:pt x="554217" y="1212066"/>
                  </a:lnTo>
                  <a:lnTo>
                    <a:pt x="555507" y="1212066"/>
                  </a:lnTo>
                  <a:lnTo>
                    <a:pt x="556793" y="1213002"/>
                  </a:lnTo>
                  <a:lnTo>
                    <a:pt x="558083" y="1210196"/>
                  </a:lnTo>
                  <a:lnTo>
                    <a:pt x="559368" y="1213939"/>
                  </a:lnTo>
                  <a:lnTo>
                    <a:pt x="560654" y="1201772"/>
                  </a:lnTo>
                  <a:lnTo>
                    <a:pt x="561944" y="1206450"/>
                  </a:lnTo>
                  <a:lnTo>
                    <a:pt x="563230" y="1211129"/>
                  </a:lnTo>
                  <a:lnTo>
                    <a:pt x="564519" y="1213002"/>
                  </a:lnTo>
                  <a:lnTo>
                    <a:pt x="565805" y="1213002"/>
                  </a:lnTo>
                  <a:lnTo>
                    <a:pt x="567095" y="1213002"/>
                  </a:lnTo>
                  <a:lnTo>
                    <a:pt x="568381" y="1212066"/>
                  </a:lnTo>
                  <a:lnTo>
                    <a:pt x="569666" y="1213002"/>
                  </a:lnTo>
                  <a:lnTo>
                    <a:pt x="570956" y="1213002"/>
                  </a:lnTo>
                  <a:lnTo>
                    <a:pt x="572242" y="1213939"/>
                  </a:lnTo>
                  <a:lnTo>
                    <a:pt x="573532" y="1212066"/>
                  </a:lnTo>
                  <a:lnTo>
                    <a:pt x="574817" y="1212066"/>
                  </a:lnTo>
                  <a:lnTo>
                    <a:pt x="576107" y="1213939"/>
                  </a:lnTo>
                  <a:lnTo>
                    <a:pt x="577393" y="1202708"/>
                  </a:lnTo>
                  <a:lnTo>
                    <a:pt x="578678" y="913496"/>
                  </a:lnTo>
                  <a:lnTo>
                    <a:pt x="579968" y="934088"/>
                  </a:lnTo>
                  <a:lnTo>
                    <a:pt x="581254" y="1046404"/>
                  </a:lnTo>
                  <a:lnTo>
                    <a:pt x="582544" y="1036106"/>
                  </a:lnTo>
                  <a:lnTo>
                    <a:pt x="583829" y="979014"/>
                  </a:lnTo>
                  <a:lnTo>
                    <a:pt x="585119" y="1042658"/>
                  </a:lnTo>
                  <a:lnTo>
                    <a:pt x="586405" y="1049209"/>
                  </a:lnTo>
                  <a:lnTo>
                    <a:pt x="587695" y="968716"/>
                  </a:lnTo>
                  <a:lnTo>
                    <a:pt x="588980" y="1044531"/>
                  </a:lnTo>
                  <a:lnTo>
                    <a:pt x="590266" y="1078226"/>
                  </a:lnTo>
                  <a:lnTo>
                    <a:pt x="591556" y="1098817"/>
                  </a:lnTo>
                  <a:lnTo>
                    <a:pt x="592842" y="1092266"/>
                  </a:lnTo>
                  <a:lnTo>
                    <a:pt x="594131" y="1102560"/>
                  </a:lnTo>
                  <a:lnTo>
                    <a:pt x="595417" y="1110984"/>
                  </a:lnTo>
                  <a:lnTo>
                    <a:pt x="596707" y="1016451"/>
                  </a:lnTo>
                  <a:lnTo>
                    <a:pt x="597993" y="1020197"/>
                  </a:lnTo>
                  <a:lnTo>
                    <a:pt x="599278" y="1060440"/>
                  </a:lnTo>
                  <a:lnTo>
                    <a:pt x="600568" y="1019260"/>
                  </a:lnTo>
                  <a:lnTo>
                    <a:pt x="601854" y="970589"/>
                  </a:lnTo>
                  <a:lnTo>
                    <a:pt x="603144" y="951870"/>
                  </a:lnTo>
                  <a:lnTo>
                    <a:pt x="604429" y="955612"/>
                  </a:lnTo>
                  <a:lnTo>
                    <a:pt x="605719" y="1036106"/>
                  </a:lnTo>
                  <a:lnTo>
                    <a:pt x="607005" y="1024875"/>
                  </a:lnTo>
                  <a:lnTo>
                    <a:pt x="608291" y="1003347"/>
                  </a:lnTo>
                  <a:lnTo>
                    <a:pt x="609580" y="1027681"/>
                  </a:lnTo>
                  <a:lnTo>
                    <a:pt x="610866" y="974335"/>
                  </a:lnTo>
                  <a:lnTo>
                    <a:pt x="612156" y="1047336"/>
                  </a:lnTo>
                  <a:lnTo>
                    <a:pt x="613442" y="1041721"/>
                  </a:lnTo>
                  <a:lnTo>
                    <a:pt x="614731" y="1002411"/>
                  </a:lnTo>
                  <a:lnTo>
                    <a:pt x="616017" y="979014"/>
                  </a:lnTo>
                  <a:lnTo>
                    <a:pt x="617303" y="1091329"/>
                  </a:lnTo>
                  <a:lnTo>
                    <a:pt x="618593" y="1070737"/>
                  </a:lnTo>
                  <a:lnTo>
                    <a:pt x="619878" y="1023939"/>
                  </a:lnTo>
                  <a:lnTo>
                    <a:pt x="621168" y="1043594"/>
                  </a:lnTo>
                  <a:lnTo>
                    <a:pt x="622454" y="1046404"/>
                  </a:lnTo>
                  <a:lnTo>
                    <a:pt x="623744" y="1079162"/>
                  </a:lnTo>
                  <a:lnTo>
                    <a:pt x="625029" y="978077"/>
                  </a:lnTo>
                  <a:lnTo>
                    <a:pt x="626315" y="1076353"/>
                  </a:lnTo>
                  <a:lnTo>
                    <a:pt x="627605" y="1056697"/>
                  </a:lnTo>
                  <a:lnTo>
                    <a:pt x="628890" y="946255"/>
                  </a:lnTo>
                  <a:lnTo>
                    <a:pt x="630180" y="956549"/>
                  </a:lnTo>
                  <a:lnTo>
                    <a:pt x="631466" y="1038915"/>
                  </a:lnTo>
                  <a:lnTo>
                    <a:pt x="632752" y="1015514"/>
                  </a:lnTo>
                  <a:lnTo>
                    <a:pt x="634041" y="1021129"/>
                  </a:lnTo>
                  <a:lnTo>
                    <a:pt x="635327" y="1066991"/>
                  </a:lnTo>
                  <a:lnTo>
                    <a:pt x="636617" y="1122215"/>
                  </a:lnTo>
                  <a:lnTo>
                    <a:pt x="637903" y="1031427"/>
                  </a:lnTo>
                  <a:lnTo>
                    <a:pt x="639192" y="1046404"/>
                  </a:lnTo>
                  <a:lnTo>
                    <a:pt x="640478" y="1068864"/>
                  </a:lnTo>
                  <a:lnTo>
                    <a:pt x="641768" y="991180"/>
                  </a:lnTo>
                  <a:lnTo>
                    <a:pt x="643054" y="832066"/>
                  </a:lnTo>
                  <a:lnTo>
                    <a:pt x="644339" y="998669"/>
                  </a:lnTo>
                  <a:lnTo>
                    <a:pt x="645629" y="1024875"/>
                  </a:lnTo>
                  <a:lnTo>
                    <a:pt x="646915" y="913496"/>
                  </a:lnTo>
                  <a:lnTo>
                    <a:pt x="648205" y="955612"/>
                  </a:lnTo>
                  <a:lnTo>
                    <a:pt x="649490" y="1002411"/>
                  </a:lnTo>
                  <a:lnTo>
                    <a:pt x="650780" y="995859"/>
                  </a:lnTo>
                  <a:lnTo>
                    <a:pt x="652066" y="764680"/>
                  </a:lnTo>
                  <a:lnTo>
                    <a:pt x="653352" y="1043594"/>
                  </a:lnTo>
                  <a:lnTo>
                    <a:pt x="654641" y="964974"/>
                  </a:lnTo>
                  <a:lnTo>
                    <a:pt x="655927" y="1028618"/>
                  </a:lnTo>
                  <a:lnTo>
                    <a:pt x="657217" y="1050146"/>
                  </a:lnTo>
                  <a:lnTo>
                    <a:pt x="658503" y="1081968"/>
                  </a:lnTo>
                  <a:lnTo>
                    <a:pt x="659792" y="944382"/>
                  </a:lnTo>
                  <a:lnTo>
                    <a:pt x="661078" y="973398"/>
                  </a:lnTo>
                  <a:lnTo>
                    <a:pt x="662364" y="1017387"/>
                  </a:lnTo>
                  <a:lnTo>
                    <a:pt x="663654" y="1019260"/>
                  </a:lnTo>
                  <a:lnTo>
                    <a:pt x="664939" y="918175"/>
                  </a:lnTo>
                  <a:lnTo>
                    <a:pt x="666229" y="672956"/>
                  </a:lnTo>
                  <a:lnTo>
                    <a:pt x="667515" y="659853"/>
                  </a:lnTo>
                  <a:lnTo>
                    <a:pt x="668805" y="787141"/>
                  </a:lnTo>
                  <a:lnTo>
                    <a:pt x="670090" y="941576"/>
                  </a:lnTo>
                  <a:lnTo>
                    <a:pt x="671380" y="961231"/>
                  </a:lnTo>
                  <a:lnTo>
                    <a:pt x="672666" y="1035169"/>
                  </a:lnTo>
                  <a:lnTo>
                    <a:pt x="673951" y="677635"/>
                  </a:lnTo>
                  <a:lnTo>
                    <a:pt x="675241" y="759061"/>
                  </a:lnTo>
                  <a:lnTo>
                    <a:pt x="676527" y="976204"/>
                  </a:lnTo>
                  <a:lnTo>
                    <a:pt x="677817" y="986502"/>
                  </a:lnTo>
                  <a:lnTo>
                    <a:pt x="679102" y="954680"/>
                  </a:lnTo>
                  <a:lnTo>
                    <a:pt x="680392" y="1036106"/>
                  </a:lnTo>
                  <a:lnTo>
                    <a:pt x="681678" y="1039852"/>
                  </a:lnTo>
                  <a:lnTo>
                    <a:pt x="682964" y="1014578"/>
                  </a:lnTo>
                  <a:lnTo>
                    <a:pt x="684253" y="1032364"/>
                  </a:lnTo>
                  <a:lnTo>
                    <a:pt x="685539" y="928473"/>
                  </a:lnTo>
                  <a:lnTo>
                    <a:pt x="686829" y="1032364"/>
                  </a:lnTo>
                  <a:lnTo>
                    <a:pt x="688115" y="1041721"/>
                  </a:lnTo>
                  <a:lnTo>
                    <a:pt x="689404" y="1121278"/>
                  </a:lnTo>
                  <a:lnTo>
                    <a:pt x="690690" y="1100686"/>
                  </a:lnTo>
                  <a:lnTo>
                    <a:pt x="691976" y="1048273"/>
                  </a:lnTo>
                  <a:lnTo>
                    <a:pt x="693266" y="949997"/>
                  </a:lnTo>
                  <a:lnTo>
                    <a:pt x="694551" y="993990"/>
                  </a:lnTo>
                  <a:lnTo>
                    <a:pt x="695841" y="966847"/>
                  </a:lnTo>
                  <a:lnTo>
                    <a:pt x="697127" y="908818"/>
                  </a:lnTo>
                  <a:lnTo>
                    <a:pt x="698417" y="1014578"/>
                  </a:lnTo>
                  <a:lnTo>
                    <a:pt x="699702" y="1105369"/>
                  </a:lnTo>
                  <a:lnTo>
                    <a:pt x="700988" y="997732"/>
                  </a:lnTo>
                  <a:lnTo>
                    <a:pt x="702278" y="953743"/>
                  </a:lnTo>
                  <a:lnTo>
                    <a:pt x="703564" y="1009899"/>
                  </a:lnTo>
                  <a:lnTo>
                    <a:pt x="704853" y="672956"/>
                  </a:lnTo>
                  <a:lnTo>
                    <a:pt x="706139" y="750640"/>
                  </a:lnTo>
                  <a:lnTo>
                    <a:pt x="707429" y="1004284"/>
                  </a:lnTo>
                  <a:lnTo>
                    <a:pt x="708715" y="926600"/>
                  </a:lnTo>
                  <a:lnTo>
                    <a:pt x="710000" y="869507"/>
                  </a:lnTo>
                  <a:lnTo>
                    <a:pt x="711290" y="900393"/>
                  </a:lnTo>
                  <a:lnTo>
                    <a:pt x="712576" y="822709"/>
                  </a:lnTo>
                  <a:lnTo>
                    <a:pt x="713866" y="830197"/>
                  </a:lnTo>
                  <a:lnTo>
                    <a:pt x="715151" y="1005220"/>
                  </a:lnTo>
                  <a:lnTo>
                    <a:pt x="716441" y="1069801"/>
                  </a:lnTo>
                  <a:lnTo>
                    <a:pt x="717727" y="1085714"/>
                  </a:lnTo>
                  <a:lnTo>
                    <a:pt x="719012" y="1029554"/>
                  </a:lnTo>
                  <a:lnTo>
                    <a:pt x="720302" y="1041721"/>
                  </a:lnTo>
                  <a:lnTo>
                    <a:pt x="721588" y="1011772"/>
                  </a:lnTo>
                  <a:lnTo>
                    <a:pt x="722878" y="569061"/>
                  </a:lnTo>
                  <a:lnTo>
                    <a:pt x="724163" y="833939"/>
                  </a:lnTo>
                  <a:lnTo>
                    <a:pt x="725453" y="1076353"/>
                  </a:lnTo>
                  <a:lnTo>
                    <a:pt x="726739" y="1028618"/>
                  </a:lnTo>
                  <a:lnTo>
                    <a:pt x="728025" y="890095"/>
                  </a:lnTo>
                  <a:lnTo>
                    <a:pt x="729314" y="953743"/>
                  </a:lnTo>
                  <a:lnTo>
                    <a:pt x="730600" y="884480"/>
                  </a:lnTo>
                  <a:lnTo>
                    <a:pt x="731890" y="948128"/>
                  </a:lnTo>
                  <a:lnTo>
                    <a:pt x="733176" y="965910"/>
                  </a:lnTo>
                  <a:lnTo>
                    <a:pt x="734465" y="1035169"/>
                  </a:lnTo>
                  <a:lnTo>
                    <a:pt x="735751" y="1081031"/>
                  </a:lnTo>
                  <a:lnTo>
                    <a:pt x="737037" y="1052955"/>
                  </a:lnTo>
                  <a:lnTo>
                    <a:pt x="738327" y="1044531"/>
                  </a:lnTo>
                  <a:lnTo>
                    <a:pt x="739612" y="1083841"/>
                  </a:lnTo>
                  <a:lnTo>
                    <a:pt x="740902" y="1002411"/>
                  </a:lnTo>
                  <a:lnTo>
                    <a:pt x="742188" y="735664"/>
                  </a:lnTo>
                  <a:lnTo>
                    <a:pt x="743478" y="997732"/>
                  </a:lnTo>
                  <a:lnTo>
                    <a:pt x="744763" y="995859"/>
                  </a:lnTo>
                  <a:lnTo>
                    <a:pt x="746049" y="890095"/>
                  </a:lnTo>
                  <a:lnTo>
                    <a:pt x="747339" y="971525"/>
                  </a:lnTo>
                  <a:lnTo>
                    <a:pt x="748625" y="1053888"/>
                  </a:lnTo>
                  <a:lnTo>
                    <a:pt x="749914" y="993053"/>
                  </a:lnTo>
                  <a:lnTo>
                    <a:pt x="751200" y="1028618"/>
                  </a:lnTo>
                  <a:lnTo>
                    <a:pt x="752490" y="1059507"/>
                  </a:lnTo>
                  <a:lnTo>
                    <a:pt x="753776" y="1106302"/>
                  </a:lnTo>
                  <a:lnTo>
                    <a:pt x="755061" y="1074480"/>
                  </a:lnTo>
                  <a:lnTo>
                    <a:pt x="756351" y="1065122"/>
                  </a:lnTo>
                  <a:lnTo>
                    <a:pt x="757637" y="933152"/>
                  </a:lnTo>
                  <a:lnTo>
                    <a:pt x="758927" y="1015514"/>
                  </a:lnTo>
                  <a:lnTo>
                    <a:pt x="760212" y="1033300"/>
                  </a:lnTo>
                  <a:lnTo>
                    <a:pt x="761502" y="1093198"/>
                  </a:lnTo>
                  <a:lnTo>
                    <a:pt x="762788" y="1037979"/>
                  </a:lnTo>
                  <a:lnTo>
                    <a:pt x="764073" y="1045467"/>
                  </a:lnTo>
                  <a:lnTo>
                    <a:pt x="765363" y="1029554"/>
                  </a:lnTo>
                  <a:lnTo>
                    <a:pt x="766649" y="1046404"/>
                  </a:lnTo>
                  <a:lnTo>
                    <a:pt x="767939" y="1050146"/>
                  </a:lnTo>
                  <a:lnTo>
                    <a:pt x="769224" y="1084777"/>
                  </a:lnTo>
                  <a:lnTo>
                    <a:pt x="770514" y="1119405"/>
                  </a:lnTo>
                  <a:lnTo>
                    <a:pt x="771800" y="1105369"/>
                  </a:lnTo>
                  <a:lnTo>
                    <a:pt x="773086" y="1079162"/>
                  </a:lnTo>
                  <a:lnTo>
                    <a:pt x="774375" y="796502"/>
                  </a:lnTo>
                  <a:lnTo>
                    <a:pt x="775661" y="920048"/>
                  </a:lnTo>
                  <a:lnTo>
                    <a:pt x="776951" y="789950"/>
                  </a:lnTo>
                  <a:lnTo>
                    <a:pt x="778237" y="823645"/>
                  </a:lnTo>
                  <a:lnTo>
                    <a:pt x="779526" y="1023002"/>
                  </a:lnTo>
                  <a:lnTo>
                    <a:pt x="780812" y="867634"/>
                  </a:lnTo>
                  <a:lnTo>
                    <a:pt x="782098" y="912560"/>
                  </a:lnTo>
                  <a:lnTo>
                    <a:pt x="783388" y="888226"/>
                  </a:lnTo>
                  <a:lnTo>
                    <a:pt x="784673" y="965910"/>
                  </a:lnTo>
                  <a:lnTo>
                    <a:pt x="785963" y="914433"/>
                  </a:lnTo>
                  <a:lnTo>
                    <a:pt x="787249" y="715072"/>
                  </a:lnTo>
                  <a:lnTo>
                    <a:pt x="788539" y="1020197"/>
                  </a:lnTo>
                  <a:lnTo>
                    <a:pt x="789824" y="862956"/>
                  </a:lnTo>
                  <a:lnTo>
                    <a:pt x="791110" y="806796"/>
                  </a:lnTo>
                  <a:lnTo>
                    <a:pt x="792400" y="739406"/>
                  </a:lnTo>
                  <a:lnTo>
                    <a:pt x="793686" y="818026"/>
                  </a:lnTo>
                  <a:lnTo>
                    <a:pt x="794975" y="920985"/>
                  </a:lnTo>
                  <a:lnTo>
                    <a:pt x="796261" y="971525"/>
                  </a:lnTo>
                  <a:lnTo>
                    <a:pt x="797551" y="1042658"/>
                  </a:lnTo>
                  <a:lnTo>
                    <a:pt x="798837" y="1042658"/>
                  </a:lnTo>
                  <a:lnTo>
                    <a:pt x="800122" y="965910"/>
                  </a:lnTo>
                  <a:lnTo>
                    <a:pt x="801412" y="906945"/>
                  </a:lnTo>
                  <a:lnTo>
                    <a:pt x="802698" y="904135"/>
                  </a:lnTo>
                  <a:lnTo>
                    <a:pt x="803988" y="688865"/>
                  </a:lnTo>
                  <a:lnTo>
                    <a:pt x="805273" y="673889"/>
                  </a:lnTo>
                  <a:lnTo>
                    <a:pt x="806563" y="805859"/>
                  </a:lnTo>
                  <a:lnTo>
                    <a:pt x="807849" y="926600"/>
                  </a:lnTo>
                  <a:lnTo>
                    <a:pt x="809134" y="801181"/>
                  </a:lnTo>
                  <a:lnTo>
                    <a:pt x="810424" y="819899"/>
                  </a:lnTo>
                  <a:lnTo>
                    <a:pt x="811710" y="891032"/>
                  </a:lnTo>
                  <a:lnTo>
                    <a:pt x="813000" y="925663"/>
                  </a:lnTo>
                  <a:lnTo>
                    <a:pt x="814285" y="885416"/>
                  </a:lnTo>
                  <a:lnTo>
                    <a:pt x="815575" y="991180"/>
                  </a:lnTo>
                  <a:lnTo>
                    <a:pt x="816861" y="981819"/>
                  </a:lnTo>
                  <a:lnTo>
                    <a:pt x="818147" y="895714"/>
                  </a:lnTo>
                  <a:lnTo>
                    <a:pt x="819436" y="923790"/>
                  </a:lnTo>
                  <a:lnTo>
                    <a:pt x="820722" y="906008"/>
                  </a:lnTo>
                  <a:lnTo>
                    <a:pt x="822012" y="932215"/>
                  </a:lnTo>
                  <a:lnTo>
                    <a:pt x="823298" y="950933"/>
                  </a:lnTo>
                  <a:lnTo>
                    <a:pt x="824587" y="1012709"/>
                  </a:lnTo>
                  <a:lnTo>
                    <a:pt x="825873" y="1035169"/>
                  </a:lnTo>
                  <a:lnTo>
                    <a:pt x="827163" y="726302"/>
                  </a:lnTo>
                  <a:lnTo>
                    <a:pt x="828449" y="739406"/>
                  </a:lnTo>
                  <a:lnTo>
                    <a:pt x="829734" y="831130"/>
                  </a:lnTo>
                  <a:lnTo>
                    <a:pt x="831024" y="920985"/>
                  </a:lnTo>
                  <a:lnTo>
                    <a:pt x="832310" y="974335"/>
                  </a:lnTo>
                  <a:lnTo>
                    <a:pt x="833600" y="973398"/>
                  </a:lnTo>
                  <a:lnTo>
                    <a:pt x="834885" y="974335"/>
                  </a:lnTo>
                  <a:lnTo>
                    <a:pt x="836175" y="926600"/>
                  </a:lnTo>
                  <a:lnTo>
                    <a:pt x="837461" y="974335"/>
                  </a:lnTo>
                  <a:lnTo>
                    <a:pt x="838747" y="918175"/>
                  </a:lnTo>
                  <a:lnTo>
                    <a:pt x="840036" y="962164"/>
                  </a:lnTo>
                  <a:lnTo>
                    <a:pt x="841322" y="937830"/>
                  </a:lnTo>
                  <a:lnTo>
                    <a:pt x="842612" y="941576"/>
                  </a:lnTo>
                  <a:lnTo>
                    <a:pt x="843898" y="995859"/>
                  </a:lnTo>
                  <a:lnTo>
                    <a:pt x="845187" y="966847"/>
                  </a:lnTo>
                  <a:lnTo>
                    <a:pt x="846473" y="979014"/>
                  </a:lnTo>
                  <a:lnTo>
                    <a:pt x="847759" y="993053"/>
                  </a:lnTo>
                  <a:lnTo>
                    <a:pt x="849049" y="912560"/>
                  </a:lnTo>
                  <a:lnTo>
                    <a:pt x="850334" y="986502"/>
                  </a:lnTo>
                  <a:lnTo>
                    <a:pt x="851624" y="1056697"/>
                  </a:lnTo>
                  <a:lnTo>
                    <a:pt x="852910" y="1052955"/>
                  </a:lnTo>
                  <a:lnTo>
                    <a:pt x="854200" y="1035169"/>
                  </a:lnTo>
                  <a:lnTo>
                    <a:pt x="855485" y="1023002"/>
                  </a:lnTo>
                  <a:lnTo>
                    <a:pt x="856775" y="1035169"/>
                  </a:lnTo>
                  <a:lnTo>
                    <a:pt x="858061" y="876992"/>
                  </a:lnTo>
                  <a:lnTo>
                    <a:pt x="859346" y="940640"/>
                  </a:lnTo>
                  <a:lnTo>
                    <a:pt x="860636" y="1031427"/>
                  </a:lnTo>
                  <a:lnTo>
                    <a:pt x="861922" y="1038915"/>
                  </a:lnTo>
                  <a:lnTo>
                    <a:pt x="863212" y="912560"/>
                  </a:lnTo>
                  <a:lnTo>
                    <a:pt x="864497" y="993053"/>
                  </a:lnTo>
                  <a:lnTo>
                    <a:pt x="865787" y="987438"/>
                  </a:lnTo>
                  <a:lnTo>
                    <a:pt x="867073" y="910687"/>
                  </a:lnTo>
                  <a:lnTo>
                    <a:pt x="868359" y="974335"/>
                  </a:lnTo>
                  <a:lnTo>
                    <a:pt x="869648" y="1052019"/>
                  </a:lnTo>
                  <a:lnTo>
                    <a:pt x="870934" y="1036106"/>
                  </a:lnTo>
                  <a:lnTo>
                    <a:pt x="872224" y="1006157"/>
                  </a:lnTo>
                  <a:lnTo>
                    <a:pt x="873510" y="1072611"/>
                  </a:lnTo>
                  <a:lnTo>
                    <a:pt x="874799" y="1010835"/>
                  </a:lnTo>
                  <a:lnTo>
                    <a:pt x="876085" y="1039852"/>
                  </a:lnTo>
                  <a:lnTo>
                    <a:pt x="877371" y="1023939"/>
                  </a:lnTo>
                  <a:lnTo>
                    <a:pt x="878661" y="1084777"/>
                  </a:lnTo>
                  <a:lnTo>
                    <a:pt x="879946" y="1087583"/>
                  </a:lnTo>
                  <a:lnTo>
                    <a:pt x="881236" y="991180"/>
                  </a:lnTo>
                  <a:lnTo>
                    <a:pt x="882522" y="901329"/>
                  </a:lnTo>
                  <a:lnTo>
                    <a:pt x="883812" y="823645"/>
                  </a:lnTo>
                  <a:lnTo>
                    <a:pt x="885097" y="801181"/>
                  </a:lnTo>
                  <a:lnTo>
                    <a:pt x="886383" y="794629"/>
                  </a:lnTo>
                  <a:lnTo>
                    <a:pt x="887673" y="895714"/>
                  </a:lnTo>
                  <a:lnTo>
                    <a:pt x="888959" y="886353"/>
                  </a:lnTo>
                  <a:lnTo>
                    <a:pt x="890248" y="654233"/>
                  </a:lnTo>
                  <a:lnTo>
                    <a:pt x="891534" y="809605"/>
                  </a:lnTo>
                  <a:lnTo>
                    <a:pt x="892824" y="811474"/>
                  </a:lnTo>
                  <a:lnTo>
                    <a:pt x="894110" y="782462"/>
                  </a:lnTo>
                  <a:lnTo>
                    <a:pt x="895395" y="865761"/>
                  </a:lnTo>
                  <a:lnTo>
                    <a:pt x="896685" y="923790"/>
                  </a:lnTo>
                  <a:lnTo>
                    <a:pt x="897971" y="979950"/>
                  </a:lnTo>
                  <a:lnTo>
                    <a:pt x="899261" y="987438"/>
                  </a:lnTo>
                  <a:lnTo>
                    <a:pt x="900546" y="1049209"/>
                  </a:lnTo>
                  <a:lnTo>
                    <a:pt x="901836" y="1004284"/>
                  </a:lnTo>
                  <a:lnTo>
                    <a:pt x="903122" y="1049209"/>
                  </a:lnTo>
                  <a:lnTo>
                    <a:pt x="904407" y="1053888"/>
                  </a:lnTo>
                  <a:lnTo>
                    <a:pt x="905697" y="1096944"/>
                  </a:lnTo>
                  <a:lnTo>
                    <a:pt x="906983" y="920985"/>
                  </a:lnTo>
                  <a:lnTo>
                    <a:pt x="908273" y="937830"/>
                  </a:lnTo>
                  <a:lnTo>
                    <a:pt x="909558" y="943445"/>
                  </a:lnTo>
                  <a:lnTo>
                    <a:pt x="910848" y="951870"/>
                  </a:lnTo>
                  <a:lnTo>
                    <a:pt x="912134" y="981819"/>
                  </a:lnTo>
                  <a:lnTo>
                    <a:pt x="913420" y="1054824"/>
                  </a:lnTo>
                  <a:lnTo>
                    <a:pt x="914709" y="1019260"/>
                  </a:lnTo>
                  <a:lnTo>
                    <a:pt x="915995" y="1039852"/>
                  </a:lnTo>
                  <a:lnTo>
                    <a:pt x="917285" y="951870"/>
                  </a:lnTo>
                  <a:lnTo>
                    <a:pt x="918571" y="1010835"/>
                  </a:lnTo>
                  <a:lnTo>
                    <a:pt x="919860" y="954680"/>
                  </a:lnTo>
                  <a:lnTo>
                    <a:pt x="921146" y="1023002"/>
                  </a:lnTo>
                  <a:lnTo>
                    <a:pt x="922432" y="1029554"/>
                  </a:lnTo>
                  <a:lnTo>
                    <a:pt x="923722" y="1052019"/>
                  </a:lnTo>
                  <a:lnTo>
                    <a:pt x="925007" y="1069801"/>
                  </a:lnTo>
                  <a:lnTo>
                    <a:pt x="926297" y="1006157"/>
                  </a:lnTo>
                  <a:lnTo>
                    <a:pt x="927583" y="971525"/>
                  </a:lnTo>
                  <a:lnTo>
                    <a:pt x="928873" y="869507"/>
                  </a:lnTo>
                  <a:lnTo>
                    <a:pt x="930158" y="473595"/>
                  </a:lnTo>
                  <a:lnTo>
                    <a:pt x="931444" y="491377"/>
                  </a:lnTo>
                  <a:lnTo>
                    <a:pt x="932734" y="893841"/>
                  </a:lnTo>
                  <a:lnTo>
                    <a:pt x="934019" y="920985"/>
                  </a:lnTo>
                  <a:lnTo>
                    <a:pt x="935309" y="998669"/>
                  </a:lnTo>
                  <a:lnTo>
                    <a:pt x="936595" y="777784"/>
                  </a:lnTo>
                  <a:lnTo>
                    <a:pt x="937885" y="858273"/>
                  </a:lnTo>
                  <a:lnTo>
                    <a:pt x="939171" y="862956"/>
                  </a:lnTo>
                  <a:lnTo>
                    <a:pt x="940456" y="922854"/>
                  </a:lnTo>
                  <a:lnTo>
                    <a:pt x="941746" y="992117"/>
                  </a:lnTo>
                  <a:lnTo>
                    <a:pt x="943032" y="922854"/>
                  </a:lnTo>
                  <a:lnTo>
                    <a:pt x="944322" y="689802"/>
                  </a:lnTo>
                  <a:lnTo>
                    <a:pt x="945607" y="866698"/>
                  </a:lnTo>
                  <a:lnTo>
                    <a:pt x="946897" y="781526"/>
                  </a:lnTo>
                  <a:lnTo>
                    <a:pt x="948183" y="930342"/>
                  </a:lnTo>
                  <a:lnTo>
                    <a:pt x="949468" y="727239"/>
                  </a:lnTo>
                  <a:lnTo>
                    <a:pt x="950758" y="519457"/>
                  </a:lnTo>
                  <a:lnTo>
                    <a:pt x="952044" y="498865"/>
                  </a:lnTo>
                  <a:lnTo>
                    <a:pt x="953334" y="604629"/>
                  </a:lnTo>
                  <a:lnTo>
                    <a:pt x="954619" y="870440"/>
                  </a:lnTo>
                  <a:lnTo>
                    <a:pt x="955909" y="692611"/>
                  </a:lnTo>
                  <a:lnTo>
                    <a:pt x="957195" y="613054"/>
                  </a:lnTo>
                  <a:lnTo>
                    <a:pt x="958481" y="762807"/>
                  </a:lnTo>
                  <a:lnTo>
                    <a:pt x="959770" y="863888"/>
                  </a:lnTo>
                  <a:lnTo>
                    <a:pt x="961056" y="871376"/>
                  </a:lnTo>
                  <a:lnTo>
                    <a:pt x="962346" y="759997"/>
                  </a:lnTo>
                  <a:lnTo>
                    <a:pt x="963632" y="604629"/>
                  </a:lnTo>
                  <a:lnTo>
                    <a:pt x="964921" y="827388"/>
                  </a:lnTo>
                  <a:lnTo>
                    <a:pt x="966207" y="864825"/>
                  </a:lnTo>
                  <a:lnTo>
                    <a:pt x="967493" y="936894"/>
                  </a:lnTo>
                  <a:lnTo>
                    <a:pt x="968783" y="874186"/>
                  </a:lnTo>
                  <a:lnTo>
                    <a:pt x="970068" y="949997"/>
                  </a:lnTo>
                  <a:lnTo>
                    <a:pt x="971358" y="913496"/>
                  </a:lnTo>
                  <a:lnTo>
                    <a:pt x="972644" y="853594"/>
                  </a:lnTo>
                  <a:lnTo>
                    <a:pt x="973934" y="878865"/>
                  </a:lnTo>
                  <a:lnTo>
                    <a:pt x="975219" y="862956"/>
                  </a:lnTo>
                  <a:lnTo>
                    <a:pt x="976505" y="862019"/>
                  </a:lnTo>
                  <a:lnTo>
                    <a:pt x="977795" y="920048"/>
                  </a:lnTo>
                  <a:lnTo>
                    <a:pt x="979080" y="890095"/>
                  </a:lnTo>
                  <a:lnTo>
                    <a:pt x="980370" y="749704"/>
                  </a:lnTo>
                  <a:lnTo>
                    <a:pt x="981656" y="860146"/>
                  </a:lnTo>
                  <a:lnTo>
                    <a:pt x="982946" y="866698"/>
                  </a:lnTo>
                  <a:lnTo>
                    <a:pt x="984232" y="806796"/>
                  </a:lnTo>
                  <a:lnTo>
                    <a:pt x="985517" y="914433"/>
                  </a:lnTo>
                  <a:lnTo>
                    <a:pt x="986807" y="855468"/>
                  </a:lnTo>
                  <a:lnTo>
                    <a:pt x="988093" y="962164"/>
                  </a:lnTo>
                  <a:lnTo>
                    <a:pt x="989382" y="861083"/>
                  </a:lnTo>
                  <a:lnTo>
                    <a:pt x="990668" y="854531"/>
                  </a:lnTo>
                  <a:lnTo>
                    <a:pt x="991958" y="757192"/>
                  </a:lnTo>
                  <a:lnTo>
                    <a:pt x="993244" y="781526"/>
                  </a:lnTo>
                  <a:lnTo>
                    <a:pt x="994533" y="844233"/>
                  </a:lnTo>
                  <a:lnTo>
                    <a:pt x="995819" y="964974"/>
                  </a:lnTo>
                  <a:lnTo>
                    <a:pt x="997105" y="864825"/>
                  </a:lnTo>
                  <a:lnTo>
                    <a:pt x="998395" y="776847"/>
                  </a:lnTo>
                  <a:lnTo>
                    <a:pt x="999680" y="900393"/>
                  </a:lnTo>
                  <a:lnTo>
                    <a:pt x="1000970" y="504481"/>
                  </a:lnTo>
                  <a:lnTo>
                    <a:pt x="1002256" y="412757"/>
                  </a:lnTo>
                  <a:lnTo>
                    <a:pt x="1003546" y="598078"/>
                  </a:lnTo>
                  <a:lnTo>
                    <a:pt x="1004831" y="835812"/>
                  </a:lnTo>
                  <a:lnTo>
                    <a:pt x="1006117" y="785268"/>
                  </a:lnTo>
                  <a:lnTo>
                    <a:pt x="1007407" y="661722"/>
                  </a:lnTo>
                  <a:lnTo>
                    <a:pt x="1008693" y="837681"/>
                  </a:lnTo>
                  <a:lnTo>
                    <a:pt x="1009982" y="867634"/>
                  </a:lnTo>
                  <a:lnTo>
                    <a:pt x="1011268" y="845170"/>
                  </a:lnTo>
                  <a:lnTo>
                    <a:pt x="1012558" y="780589"/>
                  </a:lnTo>
                  <a:lnTo>
                    <a:pt x="1013844" y="967783"/>
                  </a:lnTo>
                  <a:lnTo>
                    <a:pt x="1015129" y="978077"/>
                  </a:lnTo>
                  <a:lnTo>
                    <a:pt x="1016419" y="759061"/>
                  </a:lnTo>
                  <a:lnTo>
                    <a:pt x="1017705" y="749704"/>
                  </a:lnTo>
                  <a:lnTo>
                    <a:pt x="1018995" y="907881"/>
                  </a:lnTo>
                  <a:lnTo>
                    <a:pt x="1020280" y="905072"/>
                  </a:lnTo>
                  <a:lnTo>
                    <a:pt x="1021570" y="786204"/>
                  </a:lnTo>
                  <a:lnTo>
                    <a:pt x="1022856" y="894778"/>
                  </a:lnTo>
                  <a:lnTo>
                    <a:pt x="1024141" y="906945"/>
                  </a:lnTo>
                  <a:lnTo>
                    <a:pt x="1025431" y="905072"/>
                  </a:lnTo>
                  <a:lnTo>
                    <a:pt x="1026717" y="806796"/>
                  </a:lnTo>
                  <a:lnTo>
                    <a:pt x="1028007" y="915369"/>
                  </a:lnTo>
                  <a:lnTo>
                    <a:pt x="1029292" y="857336"/>
                  </a:lnTo>
                  <a:lnTo>
                    <a:pt x="1030582" y="743152"/>
                  </a:lnTo>
                  <a:lnTo>
                    <a:pt x="1031868" y="773101"/>
                  </a:lnTo>
                  <a:lnTo>
                    <a:pt x="1033158" y="845170"/>
                  </a:lnTo>
                  <a:lnTo>
                    <a:pt x="1034443" y="837681"/>
                  </a:lnTo>
                  <a:lnTo>
                    <a:pt x="1035729" y="754382"/>
                  </a:lnTo>
                  <a:lnTo>
                    <a:pt x="1037019" y="808669"/>
                  </a:lnTo>
                  <a:lnTo>
                    <a:pt x="1038305" y="836749"/>
                  </a:lnTo>
                  <a:lnTo>
                    <a:pt x="1039594" y="774037"/>
                  </a:lnTo>
                  <a:lnTo>
                    <a:pt x="1040880" y="941576"/>
                  </a:lnTo>
                  <a:lnTo>
                    <a:pt x="1042170" y="947191"/>
                  </a:lnTo>
                  <a:lnTo>
                    <a:pt x="1043456" y="876059"/>
                  </a:lnTo>
                  <a:lnTo>
                    <a:pt x="1044741" y="736600"/>
                  </a:lnTo>
                  <a:lnTo>
                    <a:pt x="1046031" y="820836"/>
                  </a:lnTo>
                  <a:lnTo>
                    <a:pt x="1047317" y="758128"/>
                  </a:lnTo>
                  <a:lnTo>
                    <a:pt x="1048607" y="818026"/>
                  </a:lnTo>
                  <a:lnTo>
                    <a:pt x="1049892" y="879801"/>
                  </a:lnTo>
                  <a:lnTo>
                    <a:pt x="1051182" y="940640"/>
                  </a:lnTo>
                  <a:lnTo>
                    <a:pt x="1052468" y="841428"/>
                  </a:lnTo>
                  <a:lnTo>
                    <a:pt x="1053754" y="888226"/>
                  </a:lnTo>
                  <a:lnTo>
                    <a:pt x="1055043" y="900393"/>
                  </a:lnTo>
                  <a:lnTo>
                    <a:pt x="1056329" y="1021129"/>
                  </a:lnTo>
                  <a:lnTo>
                    <a:pt x="1057619" y="957485"/>
                  </a:lnTo>
                  <a:lnTo>
                    <a:pt x="1058905" y="971525"/>
                  </a:lnTo>
                  <a:lnTo>
                    <a:pt x="1060194" y="943445"/>
                  </a:lnTo>
                  <a:lnTo>
                    <a:pt x="1061480" y="940640"/>
                  </a:lnTo>
                  <a:lnTo>
                    <a:pt x="1062766" y="941576"/>
                  </a:lnTo>
                  <a:lnTo>
                    <a:pt x="1064056" y="968716"/>
                  </a:lnTo>
                  <a:lnTo>
                    <a:pt x="1065341" y="964037"/>
                  </a:lnTo>
                  <a:lnTo>
                    <a:pt x="1066631" y="879801"/>
                  </a:lnTo>
                  <a:lnTo>
                    <a:pt x="1067917" y="668273"/>
                  </a:lnTo>
                  <a:lnTo>
                    <a:pt x="1069207" y="606502"/>
                  </a:lnTo>
                  <a:lnTo>
                    <a:pt x="1070492" y="735664"/>
                  </a:lnTo>
                  <a:lnTo>
                    <a:pt x="1071778" y="743152"/>
                  </a:lnTo>
                  <a:lnTo>
                    <a:pt x="1073068" y="651428"/>
                  </a:lnTo>
                  <a:lnTo>
                    <a:pt x="1074353" y="516647"/>
                  </a:lnTo>
                  <a:lnTo>
                    <a:pt x="1075643" y="727239"/>
                  </a:lnTo>
                  <a:lnTo>
                    <a:pt x="1076929" y="714135"/>
                  </a:lnTo>
                  <a:lnTo>
                    <a:pt x="1078219" y="778716"/>
                  </a:lnTo>
                  <a:lnTo>
                    <a:pt x="1079505" y="716945"/>
                  </a:lnTo>
                  <a:lnTo>
                    <a:pt x="1080790" y="278917"/>
                  </a:lnTo>
                  <a:lnTo>
                    <a:pt x="1082080" y="43990"/>
                  </a:lnTo>
                  <a:lnTo>
                    <a:pt x="1083366" y="244285"/>
                  </a:lnTo>
                  <a:lnTo>
                    <a:pt x="1084656" y="693544"/>
                  </a:lnTo>
                  <a:lnTo>
                    <a:pt x="1085941" y="820836"/>
                  </a:lnTo>
                  <a:lnTo>
                    <a:pt x="1087231" y="766549"/>
                  </a:lnTo>
                  <a:lnTo>
                    <a:pt x="1088517" y="738473"/>
                  </a:lnTo>
                  <a:lnTo>
                    <a:pt x="1089802" y="705715"/>
                  </a:lnTo>
                  <a:lnTo>
                    <a:pt x="1091092" y="531624"/>
                  </a:lnTo>
                  <a:lnTo>
                    <a:pt x="1092378" y="636451"/>
                  </a:lnTo>
                  <a:lnTo>
                    <a:pt x="1093668" y="742215"/>
                  </a:lnTo>
                  <a:lnTo>
                    <a:pt x="1094953" y="707584"/>
                  </a:lnTo>
                  <a:lnTo>
                    <a:pt x="1096243" y="658916"/>
                  </a:lnTo>
                  <a:lnTo>
                    <a:pt x="1097529" y="0"/>
                  </a:lnTo>
                  <a:lnTo>
                    <a:pt x="1098815" y="364089"/>
                  </a:lnTo>
                  <a:lnTo>
                    <a:pt x="1100104" y="605566"/>
                  </a:lnTo>
                  <a:lnTo>
                    <a:pt x="1101390" y="664531"/>
                  </a:lnTo>
                  <a:lnTo>
                    <a:pt x="1102680" y="803054"/>
                  </a:lnTo>
                  <a:lnTo>
                    <a:pt x="1103966" y="818026"/>
                  </a:lnTo>
                  <a:lnTo>
                    <a:pt x="1105255" y="725370"/>
                  </a:lnTo>
                  <a:lnTo>
                    <a:pt x="1106541" y="752509"/>
                  </a:lnTo>
                  <a:lnTo>
                    <a:pt x="1107827" y="638324"/>
                  </a:lnTo>
                  <a:lnTo>
                    <a:pt x="1109117" y="757192"/>
                  </a:lnTo>
                  <a:lnTo>
                    <a:pt x="1110402" y="847979"/>
                  </a:lnTo>
                  <a:lnTo>
                    <a:pt x="1111692" y="749704"/>
                  </a:lnTo>
                  <a:lnTo>
                    <a:pt x="1112978" y="771232"/>
                  </a:lnTo>
                  <a:lnTo>
                    <a:pt x="1114268" y="809605"/>
                  </a:lnTo>
                  <a:lnTo>
                    <a:pt x="1115553" y="781526"/>
                  </a:lnTo>
                  <a:lnTo>
                    <a:pt x="1116839" y="830197"/>
                  </a:lnTo>
                  <a:lnTo>
                    <a:pt x="1118129" y="724433"/>
                  </a:lnTo>
                  <a:lnTo>
                    <a:pt x="1119414" y="842364"/>
                  </a:lnTo>
                  <a:lnTo>
                    <a:pt x="1120704" y="512905"/>
                  </a:lnTo>
                  <a:lnTo>
                    <a:pt x="1121990" y="709457"/>
                  </a:lnTo>
                  <a:lnTo>
                    <a:pt x="1123280" y="573744"/>
                  </a:lnTo>
                  <a:lnTo>
                    <a:pt x="1124565" y="725370"/>
                  </a:lnTo>
                  <a:lnTo>
                    <a:pt x="1125851" y="735664"/>
                  </a:lnTo>
                  <a:lnTo>
                    <a:pt x="1127141" y="857336"/>
                  </a:lnTo>
                  <a:lnTo>
                    <a:pt x="1128427" y="875123"/>
                  </a:lnTo>
                  <a:lnTo>
                    <a:pt x="1129717" y="816157"/>
                  </a:lnTo>
                  <a:lnTo>
                    <a:pt x="1131002" y="924727"/>
                  </a:lnTo>
                  <a:lnTo>
                    <a:pt x="1132292" y="919112"/>
                  </a:lnTo>
                  <a:lnTo>
                    <a:pt x="1133578" y="829261"/>
                  </a:lnTo>
                  <a:lnTo>
                    <a:pt x="1134863" y="831130"/>
                  </a:lnTo>
                  <a:lnTo>
                    <a:pt x="1136153" y="833003"/>
                  </a:lnTo>
                  <a:lnTo>
                    <a:pt x="1137439" y="803054"/>
                  </a:lnTo>
                  <a:lnTo>
                    <a:pt x="1138729" y="464234"/>
                  </a:lnTo>
                  <a:lnTo>
                    <a:pt x="1140014" y="802117"/>
                  </a:lnTo>
                  <a:lnTo>
                    <a:pt x="1141304" y="783399"/>
                  </a:lnTo>
                  <a:lnTo>
                    <a:pt x="1142590" y="539112"/>
                  </a:lnTo>
                  <a:lnTo>
                    <a:pt x="1143876" y="464234"/>
                  </a:lnTo>
                  <a:lnTo>
                    <a:pt x="1145165" y="610245"/>
                  </a:lnTo>
                  <a:lnTo>
                    <a:pt x="1146451" y="677635"/>
                  </a:lnTo>
                  <a:lnTo>
                    <a:pt x="1147741" y="707584"/>
                  </a:lnTo>
                  <a:lnTo>
                    <a:pt x="1149027" y="843301"/>
                  </a:lnTo>
                  <a:lnTo>
                    <a:pt x="1150316" y="915369"/>
                  </a:lnTo>
                  <a:lnTo>
                    <a:pt x="1151602" y="512905"/>
                  </a:lnTo>
                  <a:lnTo>
                    <a:pt x="1152888" y="502612"/>
                  </a:lnTo>
                  <a:lnTo>
                    <a:pt x="1154178" y="722560"/>
                  </a:lnTo>
                  <a:lnTo>
                    <a:pt x="1155463" y="667337"/>
                  </a:lnTo>
                  <a:lnTo>
                    <a:pt x="1156753" y="726302"/>
                  </a:lnTo>
                  <a:lnTo>
                    <a:pt x="1158039" y="797439"/>
                  </a:lnTo>
                  <a:lnTo>
                    <a:pt x="1159329" y="883543"/>
                  </a:lnTo>
                  <a:lnTo>
                    <a:pt x="1160614" y="680440"/>
                  </a:lnTo>
                  <a:lnTo>
                    <a:pt x="1161900" y="847979"/>
                  </a:lnTo>
                  <a:lnTo>
                    <a:pt x="1163190" y="504481"/>
                  </a:lnTo>
                  <a:lnTo>
                    <a:pt x="1164475" y="618669"/>
                  </a:lnTo>
                  <a:lnTo>
                    <a:pt x="1165765" y="730985"/>
                  </a:lnTo>
                  <a:lnTo>
                    <a:pt x="1167051" y="803054"/>
                  </a:lnTo>
                  <a:lnTo>
                    <a:pt x="1168341" y="815221"/>
                  </a:lnTo>
                  <a:lnTo>
                    <a:pt x="1169626" y="719751"/>
                  </a:lnTo>
                  <a:lnTo>
                    <a:pt x="1170912" y="662658"/>
                  </a:lnTo>
                  <a:lnTo>
                    <a:pt x="1172202" y="601820"/>
                  </a:lnTo>
                  <a:lnTo>
                    <a:pt x="1173488" y="795566"/>
                  </a:lnTo>
                  <a:lnTo>
                    <a:pt x="1174777" y="825514"/>
                  </a:lnTo>
                  <a:lnTo>
                    <a:pt x="1176063" y="856404"/>
                  </a:lnTo>
                  <a:lnTo>
                    <a:pt x="1177353" y="782462"/>
                  </a:lnTo>
                  <a:lnTo>
                    <a:pt x="1178639" y="777784"/>
                  </a:lnTo>
                  <a:lnTo>
                    <a:pt x="1179928" y="732854"/>
                  </a:lnTo>
                  <a:lnTo>
                    <a:pt x="1181214" y="766549"/>
                  </a:lnTo>
                  <a:lnTo>
                    <a:pt x="1182500" y="797439"/>
                  </a:lnTo>
                  <a:lnTo>
                    <a:pt x="1183790" y="847043"/>
                  </a:lnTo>
                  <a:lnTo>
                    <a:pt x="1185075" y="952807"/>
                  </a:lnTo>
                  <a:lnTo>
                    <a:pt x="1186365" y="911623"/>
                  </a:lnTo>
                  <a:lnTo>
                    <a:pt x="1187651" y="841428"/>
                  </a:lnTo>
                  <a:lnTo>
                    <a:pt x="1188941" y="733790"/>
                  </a:lnTo>
                  <a:lnTo>
                    <a:pt x="1190226" y="638324"/>
                  </a:lnTo>
                  <a:lnTo>
                    <a:pt x="1191512" y="859210"/>
                  </a:lnTo>
                  <a:lnTo>
                    <a:pt x="1192802" y="733790"/>
                  </a:lnTo>
                  <a:lnTo>
                    <a:pt x="1194088" y="822709"/>
                  </a:lnTo>
                  <a:lnTo>
                    <a:pt x="1195377" y="879801"/>
                  </a:lnTo>
                  <a:lnTo>
                    <a:pt x="1196663" y="664531"/>
                  </a:lnTo>
                  <a:lnTo>
                    <a:pt x="1197953" y="643940"/>
                  </a:lnTo>
                  <a:lnTo>
                    <a:pt x="1199239" y="819899"/>
                  </a:lnTo>
                  <a:lnTo>
                    <a:pt x="1200524" y="805859"/>
                  </a:lnTo>
                  <a:lnTo>
                    <a:pt x="1201814" y="852658"/>
                  </a:lnTo>
                  <a:lnTo>
                    <a:pt x="1203100" y="912560"/>
                  </a:lnTo>
                  <a:lnTo>
                    <a:pt x="1204390" y="869507"/>
                  </a:lnTo>
                  <a:lnTo>
                    <a:pt x="1205675" y="858273"/>
                  </a:lnTo>
                  <a:lnTo>
                    <a:pt x="1206965" y="856404"/>
                  </a:lnTo>
                  <a:lnTo>
                    <a:pt x="1208251" y="807732"/>
                  </a:lnTo>
                  <a:lnTo>
                    <a:pt x="1209536" y="915369"/>
                  </a:lnTo>
                  <a:lnTo>
                    <a:pt x="1210826" y="833939"/>
                  </a:lnTo>
                  <a:lnTo>
                    <a:pt x="1212112" y="890095"/>
                  </a:lnTo>
                  <a:lnTo>
                    <a:pt x="1213402" y="703842"/>
                  </a:lnTo>
                  <a:lnTo>
                    <a:pt x="1214687" y="722560"/>
                  </a:lnTo>
                  <a:lnTo>
                    <a:pt x="1215977" y="806796"/>
                  </a:lnTo>
                  <a:lnTo>
                    <a:pt x="1217263" y="876059"/>
                  </a:lnTo>
                  <a:lnTo>
                    <a:pt x="1218553" y="730048"/>
                  </a:lnTo>
                  <a:lnTo>
                    <a:pt x="1219838" y="854531"/>
                  </a:lnTo>
                  <a:lnTo>
                    <a:pt x="1221124" y="920048"/>
                  </a:lnTo>
                  <a:lnTo>
                    <a:pt x="1222414" y="876059"/>
                  </a:lnTo>
                  <a:lnTo>
                    <a:pt x="1223700" y="801181"/>
                  </a:lnTo>
                  <a:lnTo>
                    <a:pt x="1224989" y="866698"/>
                  </a:lnTo>
                  <a:lnTo>
                    <a:pt x="1226275" y="919112"/>
                  </a:lnTo>
                  <a:lnTo>
                    <a:pt x="1227565" y="813348"/>
                  </a:lnTo>
                  <a:lnTo>
                    <a:pt x="1228851" y="756255"/>
                  </a:lnTo>
                  <a:lnTo>
                    <a:pt x="1230136" y="868571"/>
                  </a:lnTo>
                  <a:lnTo>
                    <a:pt x="1231426" y="920048"/>
                  </a:lnTo>
                  <a:lnTo>
                    <a:pt x="1232712" y="834876"/>
                  </a:lnTo>
                  <a:lnTo>
                    <a:pt x="1234002" y="832066"/>
                  </a:lnTo>
                  <a:lnTo>
                    <a:pt x="1235287" y="782462"/>
                  </a:lnTo>
                  <a:lnTo>
                    <a:pt x="1236577" y="831130"/>
                  </a:lnTo>
                  <a:lnTo>
                    <a:pt x="1237863" y="913496"/>
                  </a:lnTo>
                  <a:lnTo>
                    <a:pt x="1239149" y="987438"/>
                  </a:lnTo>
                  <a:lnTo>
                    <a:pt x="1240438" y="971525"/>
                  </a:lnTo>
                  <a:lnTo>
                    <a:pt x="1241724" y="917238"/>
                  </a:lnTo>
                  <a:lnTo>
                    <a:pt x="1243014" y="922854"/>
                  </a:lnTo>
                  <a:lnTo>
                    <a:pt x="1244300" y="923790"/>
                  </a:lnTo>
                  <a:lnTo>
                    <a:pt x="1245589" y="936894"/>
                  </a:lnTo>
                  <a:lnTo>
                    <a:pt x="1246875" y="1046404"/>
                  </a:lnTo>
                  <a:lnTo>
                    <a:pt x="1248161" y="1166203"/>
                  </a:lnTo>
                  <a:lnTo>
                    <a:pt x="1249451" y="1178370"/>
                  </a:lnTo>
                  <a:lnTo>
                    <a:pt x="1250736" y="1188668"/>
                  </a:lnTo>
                  <a:lnTo>
                    <a:pt x="1252026" y="1192410"/>
                  </a:lnTo>
                  <a:lnTo>
                    <a:pt x="1253312" y="1198962"/>
                  </a:lnTo>
                  <a:lnTo>
                    <a:pt x="1254602" y="1195220"/>
                  </a:lnTo>
                  <a:lnTo>
                    <a:pt x="1255887" y="1198962"/>
                  </a:lnTo>
                  <a:lnTo>
                    <a:pt x="1257173" y="1198026"/>
                  </a:lnTo>
                  <a:lnTo>
                    <a:pt x="1258463" y="1192410"/>
                  </a:lnTo>
                  <a:lnTo>
                    <a:pt x="1259748" y="1199899"/>
                  </a:lnTo>
                  <a:lnTo>
                    <a:pt x="1261038" y="1201772"/>
                  </a:lnTo>
                  <a:lnTo>
                    <a:pt x="1262324" y="1207387"/>
                  </a:lnTo>
                  <a:lnTo>
                    <a:pt x="1263614" y="1202708"/>
                  </a:lnTo>
                  <a:lnTo>
                    <a:pt x="1264899" y="1200835"/>
                  </a:lnTo>
                  <a:lnTo>
                    <a:pt x="1266185" y="1202708"/>
                  </a:lnTo>
                  <a:lnTo>
                    <a:pt x="1267475" y="1200835"/>
                  </a:lnTo>
                  <a:lnTo>
                    <a:pt x="1268761" y="1203645"/>
                  </a:lnTo>
                  <a:lnTo>
                    <a:pt x="1270050" y="1206450"/>
                  </a:lnTo>
                  <a:lnTo>
                    <a:pt x="1271336" y="1208323"/>
                  </a:lnTo>
                  <a:lnTo>
                    <a:pt x="1272626" y="1204577"/>
                  </a:lnTo>
                  <a:lnTo>
                    <a:pt x="1273912" y="1205514"/>
                  </a:lnTo>
                  <a:lnTo>
                    <a:pt x="1275197" y="1205514"/>
                  </a:lnTo>
                  <a:lnTo>
                    <a:pt x="1276487" y="1208323"/>
                  </a:lnTo>
                  <a:lnTo>
                    <a:pt x="1277773" y="1210196"/>
                  </a:lnTo>
                  <a:lnTo>
                    <a:pt x="1279063" y="1206450"/>
                  </a:lnTo>
                  <a:lnTo>
                    <a:pt x="1280348" y="1208323"/>
                  </a:lnTo>
                  <a:lnTo>
                    <a:pt x="1281638" y="1213002"/>
                  </a:lnTo>
                  <a:lnTo>
                    <a:pt x="1282924" y="1209260"/>
                  </a:lnTo>
                  <a:lnTo>
                    <a:pt x="1284210" y="1211129"/>
                  </a:lnTo>
                  <a:lnTo>
                    <a:pt x="1285499" y="1207387"/>
                  </a:lnTo>
                  <a:lnTo>
                    <a:pt x="1286785" y="1207387"/>
                  </a:lnTo>
                  <a:lnTo>
                    <a:pt x="1288075" y="1208323"/>
                  </a:lnTo>
                  <a:lnTo>
                    <a:pt x="1289361" y="1213002"/>
                  </a:lnTo>
                  <a:lnTo>
                    <a:pt x="1290650" y="1212066"/>
                  </a:lnTo>
                  <a:lnTo>
                    <a:pt x="1291936" y="1211129"/>
                  </a:lnTo>
                  <a:lnTo>
                    <a:pt x="1293222" y="1209260"/>
                  </a:lnTo>
                  <a:lnTo>
                    <a:pt x="1294512" y="1211129"/>
                  </a:lnTo>
                  <a:lnTo>
                    <a:pt x="1295797" y="1209260"/>
                  </a:lnTo>
                  <a:lnTo>
                    <a:pt x="1297087" y="1211129"/>
                  </a:lnTo>
                  <a:lnTo>
                    <a:pt x="1298373" y="1207387"/>
                  </a:lnTo>
                  <a:lnTo>
                    <a:pt x="1299663" y="1213002"/>
                  </a:lnTo>
                  <a:lnTo>
                    <a:pt x="1300948" y="1209260"/>
                  </a:lnTo>
                  <a:lnTo>
                    <a:pt x="1302234" y="1208323"/>
                  </a:lnTo>
                  <a:lnTo>
                    <a:pt x="1303524" y="1205514"/>
                  </a:lnTo>
                  <a:lnTo>
                    <a:pt x="1304809" y="1207387"/>
                  </a:lnTo>
                  <a:lnTo>
                    <a:pt x="1306099" y="1211129"/>
                  </a:lnTo>
                  <a:lnTo>
                    <a:pt x="1307385" y="1212066"/>
                  </a:lnTo>
                  <a:lnTo>
                    <a:pt x="1308675" y="1211129"/>
                  </a:lnTo>
                  <a:lnTo>
                    <a:pt x="1309960" y="1211129"/>
                  </a:lnTo>
                  <a:lnTo>
                    <a:pt x="1311246" y="1211129"/>
                  </a:lnTo>
                  <a:lnTo>
                    <a:pt x="1312536" y="1209260"/>
                  </a:lnTo>
                  <a:lnTo>
                    <a:pt x="1313822" y="1211129"/>
                  </a:lnTo>
                  <a:lnTo>
                    <a:pt x="1315111" y="1209260"/>
                  </a:lnTo>
                  <a:lnTo>
                    <a:pt x="1316397" y="1210196"/>
                  </a:lnTo>
                  <a:lnTo>
                    <a:pt x="1317687" y="1209260"/>
                  </a:lnTo>
                  <a:lnTo>
                    <a:pt x="1318870" y="1210981"/>
                  </a:lnTo>
                </a:path>
              </a:pathLst>
            </a:custGeom>
            <a:noFill/>
            <a:ln w="6161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grpSp>
        <p:nvGrpSpPr>
          <p:cNvPr id="57" name="Content Placeholder 8">
            <a:extLst>
              <a:ext uri="{FF2B5EF4-FFF2-40B4-BE49-F238E27FC236}">
                <a16:creationId xmlns:a16="http://schemas.microsoft.com/office/drawing/2014/main" id="{A73B9F27-2890-3370-A645-25EEFC7B5B0B}"/>
              </a:ext>
            </a:extLst>
          </p:cNvPr>
          <p:cNvGrpSpPr/>
          <p:nvPr/>
        </p:nvGrpSpPr>
        <p:grpSpPr>
          <a:xfrm>
            <a:off x="2246039" y="3506399"/>
            <a:ext cx="985838" cy="9858"/>
            <a:chOff x="2994719" y="3532199"/>
            <a:chExt cx="1314450" cy="13144"/>
          </a:xfrm>
        </p:grpSpPr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CCCACE8-87E2-2B5F-A6CC-BC0DEF5C57DD}"/>
                </a:ext>
              </a:extLst>
            </p:cNvPr>
            <p:cNvSpPr/>
            <p:nvPr/>
          </p:nvSpPr>
          <p:spPr>
            <a:xfrm>
              <a:off x="2994719" y="3545344"/>
              <a:ext cx="1314450" cy="4107"/>
            </a:xfrm>
            <a:custGeom>
              <a:avLst/>
              <a:gdLst>
                <a:gd name="connsiteX0" fmla="*/ 0 w 1314450"/>
                <a:gd name="connsiteY0" fmla="*/ 0 h 4107"/>
                <a:gd name="connsiteX1" fmla="*/ 1314450 w 1314450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50" h="4107">
                  <a:moveTo>
                    <a:pt x="0" y="0"/>
                  </a:moveTo>
                  <a:lnTo>
                    <a:pt x="131445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D0C3E82-529E-ABDE-945B-E10CA081AED1}"/>
                </a:ext>
              </a:extLst>
            </p:cNvPr>
            <p:cNvSpPr/>
            <p:nvPr/>
          </p:nvSpPr>
          <p:spPr>
            <a:xfrm>
              <a:off x="3082085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59811D8-D34E-BA52-0EDB-628FAF077881}"/>
                </a:ext>
              </a:extLst>
            </p:cNvPr>
            <p:cNvSpPr/>
            <p:nvPr/>
          </p:nvSpPr>
          <p:spPr>
            <a:xfrm>
              <a:off x="3285763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1574702-E73D-6ECA-DA54-F60E91DFE145}"/>
                </a:ext>
              </a:extLst>
            </p:cNvPr>
            <p:cNvSpPr/>
            <p:nvPr/>
          </p:nvSpPr>
          <p:spPr>
            <a:xfrm>
              <a:off x="3489445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2A6C7F66-E227-85CE-0F3C-C2ABA4B7CE73}"/>
                </a:ext>
              </a:extLst>
            </p:cNvPr>
            <p:cNvSpPr/>
            <p:nvPr/>
          </p:nvSpPr>
          <p:spPr>
            <a:xfrm>
              <a:off x="3693127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49E57EA-5AB4-4917-523C-6C6C2F511A18}"/>
                </a:ext>
              </a:extLst>
            </p:cNvPr>
            <p:cNvSpPr/>
            <p:nvPr/>
          </p:nvSpPr>
          <p:spPr>
            <a:xfrm>
              <a:off x="3897368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7C94254-3527-198D-C79F-A76EB5634289}"/>
                </a:ext>
              </a:extLst>
            </p:cNvPr>
            <p:cNvSpPr/>
            <p:nvPr/>
          </p:nvSpPr>
          <p:spPr>
            <a:xfrm>
              <a:off x="4101051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DCA09FE-4181-4B5D-31C8-130AFF1FABD8}"/>
                </a:ext>
              </a:extLst>
            </p:cNvPr>
            <p:cNvSpPr/>
            <p:nvPr/>
          </p:nvSpPr>
          <p:spPr>
            <a:xfrm>
              <a:off x="4304733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BE622176-755A-E7AA-AB9B-66F970230559}"/>
              </a:ext>
            </a:extLst>
          </p:cNvPr>
          <p:cNvSpPr txBox="1"/>
          <p:nvPr/>
        </p:nvSpPr>
        <p:spPr>
          <a:xfrm rot="16200000">
            <a:off x="2124591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2013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07795CFB-9D01-2274-7EC3-5BE4A72C346A}"/>
              </a:ext>
            </a:extLst>
          </p:cNvPr>
          <p:cNvSpPr txBox="1"/>
          <p:nvPr/>
        </p:nvSpPr>
        <p:spPr>
          <a:xfrm rot="16200000">
            <a:off x="2430111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2015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1CB7953D-C0A1-A6CB-AE16-DF9648CC5FAA}"/>
              </a:ext>
            </a:extLst>
          </p:cNvPr>
          <p:cNvSpPr txBox="1"/>
          <p:nvPr/>
        </p:nvSpPr>
        <p:spPr>
          <a:xfrm rot="16200000">
            <a:off x="2736054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2017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589E258C-D615-C941-3777-53BBCED70A03}"/>
              </a:ext>
            </a:extLst>
          </p:cNvPr>
          <p:cNvSpPr txBox="1"/>
          <p:nvPr/>
        </p:nvSpPr>
        <p:spPr>
          <a:xfrm rot="16200000">
            <a:off x="3041577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2019</a:t>
            </a:r>
          </a:p>
        </p:txBody>
      </p:sp>
      <p:grpSp>
        <p:nvGrpSpPr>
          <p:cNvPr id="70" name="Content Placeholder 8">
            <a:extLst>
              <a:ext uri="{FF2B5EF4-FFF2-40B4-BE49-F238E27FC236}">
                <a16:creationId xmlns:a16="http://schemas.microsoft.com/office/drawing/2014/main" id="{93103874-9284-A72D-C899-FDC88520C478}"/>
              </a:ext>
            </a:extLst>
          </p:cNvPr>
          <p:cNvGrpSpPr/>
          <p:nvPr/>
        </p:nvGrpSpPr>
        <p:grpSpPr>
          <a:xfrm>
            <a:off x="2246039" y="2533501"/>
            <a:ext cx="9858" cy="982757"/>
            <a:chOff x="2994719" y="2235001"/>
            <a:chExt cx="13144" cy="1310342"/>
          </a:xfrm>
        </p:grpSpPr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4CF602D-7F7B-ECBB-F985-575013404B55}"/>
                </a:ext>
              </a:extLst>
            </p:cNvPr>
            <p:cNvSpPr/>
            <p:nvPr/>
          </p:nvSpPr>
          <p:spPr>
            <a:xfrm>
              <a:off x="2994719" y="2235001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391003E-8B0B-F9B3-FF06-C344FE07D39C}"/>
                </a:ext>
              </a:extLst>
            </p:cNvPr>
            <p:cNvSpPr/>
            <p:nvPr/>
          </p:nvSpPr>
          <p:spPr>
            <a:xfrm>
              <a:off x="2994719" y="354534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F4C634-E26B-3412-0027-618E8DABA358}"/>
                </a:ext>
              </a:extLst>
            </p:cNvPr>
            <p:cNvSpPr/>
            <p:nvPr/>
          </p:nvSpPr>
          <p:spPr>
            <a:xfrm>
              <a:off x="2994719" y="3326952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C98BB0BC-74CD-540A-C006-5126BE29F23F}"/>
                </a:ext>
              </a:extLst>
            </p:cNvPr>
            <p:cNvSpPr/>
            <p:nvPr/>
          </p:nvSpPr>
          <p:spPr>
            <a:xfrm>
              <a:off x="2994719" y="310856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CAADA828-A828-2C82-B52D-B91F9B81B454}"/>
                </a:ext>
              </a:extLst>
            </p:cNvPr>
            <p:cNvSpPr/>
            <p:nvPr/>
          </p:nvSpPr>
          <p:spPr>
            <a:xfrm>
              <a:off x="2994719" y="2890173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2941262-A864-84D5-95B3-392898CF4CE1}"/>
                </a:ext>
              </a:extLst>
            </p:cNvPr>
            <p:cNvSpPr/>
            <p:nvPr/>
          </p:nvSpPr>
          <p:spPr>
            <a:xfrm>
              <a:off x="2994719" y="2671781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2B0314A-8043-85DE-6774-32A5D073365C}"/>
                </a:ext>
              </a:extLst>
            </p:cNvPr>
            <p:cNvSpPr/>
            <p:nvPr/>
          </p:nvSpPr>
          <p:spPr>
            <a:xfrm>
              <a:off x="2994719" y="2453392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494F9FC-DE8D-2711-DFB1-DD7F79E619BF}"/>
                </a:ext>
              </a:extLst>
            </p:cNvPr>
            <p:cNvSpPr/>
            <p:nvPr/>
          </p:nvSpPr>
          <p:spPr>
            <a:xfrm>
              <a:off x="2994719" y="2235001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8A111018-6D69-ED14-9038-F4BCF267A9CC}"/>
              </a:ext>
            </a:extLst>
          </p:cNvPr>
          <p:cNvSpPr txBox="1"/>
          <p:nvPr/>
        </p:nvSpPr>
        <p:spPr>
          <a:xfrm>
            <a:off x="2019256" y="3419639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 dirty="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167D1FA3-2E11-B8AE-723A-DF657237BA25}"/>
              </a:ext>
            </a:extLst>
          </p:cNvPr>
          <p:cNvSpPr txBox="1"/>
          <p:nvPr/>
        </p:nvSpPr>
        <p:spPr>
          <a:xfrm>
            <a:off x="1932280" y="3092055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 dirty="0">
                <a:ln/>
                <a:latin typeface="Times New Roman"/>
                <a:cs typeface="Times New Roman"/>
                <a:sym typeface="Times New Roman"/>
                <a:rtl val="0"/>
              </a:rPr>
              <a:t>2000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4D774AFD-1E23-A943-C14C-F107A92A9AF4}"/>
              </a:ext>
            </a:extLst>
          </p:cNvPr>
          <p:cNvSpPr txBox="1"/>
          <p:nvPr/>
        </p:nvSpPr>
        <p:spPr>
          <a:xfrm>
            <a:off x="1932280" y="2764467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 dirty="0">
                <a:ln/>
                <a:latin typeface="Times New Roman"/>
                <a:cs typeface="Times New Roman"/>
                <a:sym typeface="Times New Roman"/>
                <a:rtl val="0"/>
              </a:rPr>
              <a:t>4000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8E8B9EB-ABD9-89F5-A569-656D9FBBA8C9}"/>
              </a:ext>
            </a:extLst>
          </p:cNvPr>
          <p:cNvSpPr txBox="1"/>
          <p:nvPr/>
        </p:nvSpPr>
        <p:spPr>
          <a:xfrm>
            <a:off x="1932280" y="243688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6000</a:t>
            </a:r>
          </a:p>
        </p:txBody>
      </p:sp>
      <p:grpSp>
        <p:nvGrpSpPr>
          <p:cNvPr id="83" name="Content Placeholder 8">
            <a:extLst>
              <a:ext uri="{FF2B5EF4-FFF2-40B4-BE49-F238E27FC236}">
                <a16:creationId xmlns:a16="http://schemas.microsoft.com/office/drawing/2014/main" id="{9D637840-611E-E118-3842-07D20852A3B9}"/>
              </a:ext>
            </a:extLst>
          </p:cNvPr>
          <p:cNvGrpSpPr/>
          <p:nvPr/>
        </p:nvGrpSpPr>
        <p:grpSpPr>
          <a:xfrm>
            <a:off x="2245922" y="2596234"/>
            <a:ext cx="986072" cy="920024"/>
            <a:chOff x="2994563" y="2318645"/>
            <a:chExt cx="1314762" cy="1226698"/>
          </a:xfrm>
          <a:noFill/>
        </p:grpSpPr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7C3ABA1-C14C-7893-CC48-BE8933A5066F}"/>
                </a:ext>
              </a:extLst>
            </p:cNvPr>
            <p:cNvSpPr/>
            <p:nvPr/>
          </p:nvSpPr>
          <p:spPr>
            <a:xfrm>
              <a:off x="2994563" y="2340702"/>
              <a:ext cx="1314762" cy="1204641"/>
            </a:xfrm>
            <a:custGeom>
              <a:avLst/>
              <a:gdLst>
                <a:gd name="connsiteX0" fmla="*/ 0 w 1314762"/>
                <a:gd name="connsiteY0" fmla="*/ 1204641 h 1204641"/>
                <a:gd name="connsiteX1" fmla="*/ 468 w 1314762"/>
                <a:gd name="connsiteY1" fmla="*/ 1204641 h 1204641"/>
                <a:gd name="connsiteX2" fmla="*/ 1023 w 1314762"/>
                <a:gd name="connsiteY2" fmla="*/ 1204641 h 1204641"/>
                <a:gd name="connsiteX3" fmla="*/ 1581 w 1314762"/>
                <a:gd name="connsiteY3" fmla="*/ 1204641 h 1204641"/>
                <a:gd name="connsiteX4" fmla="*/ 2140 w 1314762"/>
                <a:gd name="connsiteY4" fmla="*/ 1204641 h 1204641"/>
                <a:gd name="connsiteX5" fmla="*/ 2699 w 1314762"/>
                <a:gd name="connsiteY5" fmla="*/ 1204641 h 1204641"/>
                <a:gd name="connsiteX6" fmla="*/ 3257 w 1314762"/>
                <a:gd name="connsiteY6" fmla="*/ 1204641 h 1204641"/>
                <a:gd name="connsiteX7" fmla="*/ 3816 w 1314762"/>
                <a:gd name="connsiteY7" fmla="*/ 1204641 h 1204641"/>
                <a:gd name="connsiteX8" fmla="*/ 4375 w 1314762"/>
                <a:gd name="connsiteY8" fmla="*/ 1204641 h 1204641"/>
                <a:gd name="connsiteX9" fmla="*/ 4929 w 1314762"/>
                <a:gd name="connsiteY9" fmla="*/ 1204641 h 1204641"/>
                <a:gd name="connsiteX10" fmla="*/ 5488 w 1314762"/>
                <a:gd name="connsiteY10" fmla="*/ 1204424 h 1204641"/>
                <a:gd name="connsiteX11" fmla="*/ 6047 w 1314762"/>
                <a:gd name="connsiteY11" fmla="*/ 1204424 h 1204641"/>
                <a:gd name="connsiteX12" fmla="*/ 6605 w 1314762"/>
                <a:gd name="connsiteY12" fmla="*/ 1204206 h 1204641"/>
                <a:gd name="connsiteX13" fmla="*/ 7164 w 1314762"/>
                <a:gd name="connsiteY13" fmla="*/ 1204206 h 1204641"/>
                <a:gd name="connsiteX14" fmla="*/ 7722 w 1314762"/>
                <a:gd name="connsiteY14" fmla="*/ 1204641 h 1204641"/>
                <a:gd name="connsiteX15" fmla="*/ 8277 w 1314762"/>
                <a:gd name="connsiteY15" fmla="*/ 1204424 h 1204641"/>
                <a:gd name="connsiteX16" fmla="*/ 8836 w 1314762"/>
                <a:gd name="connsiteY16" fmla="*/ 1203549 h 1204641"/>
                <a:gd name="connsiteX17" fmla="*/ 9394 w 1314762"/>
                <a:gd name="connsiteY17" fmla="*/ 1204641 h 1204641"/>
                <a:gd name="connsiteX18" fmla="*/ 9953 w 1314762"/>
                <a:gd name="connsiteY18" fmla="*/ 1204641 h 1204641"/>
                <a:gd name="connsiteX19" fmla="*/ 10512 w 1314762"/>
                <a:gd name="connsiteY19" fmla="*/ 1204206 h 1204641"/>
                <a:gd name="connsiteX20" fmla="*/ 11070 w 1314762"/>
                <a:gd name="connsiteY20" fmla="*/ 1204641 h 1204641"/>
                <a:gd name="connsiteX21" fmla="*/ 11629 w 1314762"/>
                <a:gd name="connsiteY21" fmla="*/ 1204206 h 1204641"/>
                <a:gd name="connsiteX22" fmla="*/ 12188 w 1314762"/>
                <a:gd name="connsiteY22" fmla="*/ 1204641 h 1204641"/>
                <a:gd name="connsiteX23" fmla="*/ 12742 w 1314762"/>
                <a:gd name="connsiteY23" fmla="*/ 1204641 h 1204641"/>
                <a:gd name="connsiteX24" fmla="*/ 13301 w 1314762"/>
                <a:gd name="connsiteY24" fmla="*/ 1204641 h 1204641"/>
                <a:gd name="connsiteX25" fmla="*/ 13859 w 1314762"/>
                <a:gd name="connsiteY25" fmla="*/ 1203766 h 1204641"/>
                <a:gd name="connsiteX26" fmla="*/ 14418 w 1314762"/>
                <a:gd name="connsiteY26" fmla="*/ 1204206 h 1204641"/>
                <a:gd name="connsiteX27" fmla="*/ 14976 w 1314762"/>
                <a:gd name="connsiteY27" fmla="*/ 1204206 h 1204641"/>
                <a:gd name="connsiteX28" fmla="*/ 15535 w 1314762"/>
                <a:gd name="connsiteY28" fmla="*/ 1204206 h 1204641"/>
                <a:gd name="connsiteX29" fmla="*/ 16094 w 1314762"/>
                <a:gd name="connsiteY29" fmla="*/ 1203988 h 1204641"/>
                <a:gd name="connsiteX30" fmla="*/ 16648 w 1314762"/>
                <a:gd name="connsiteY30" fmla="*/ 1204206 h 1204641"/>
                <a:gd name="connsiteX31" fmla="*/ 17207 w 1314762"/>
                <a:gd name="connsiteY31" fmla="*/ 1204424 h 1204641"/>
                <a:gd name="connsiteX32" fmla="*/ 17766 w 1314762"/>
                <a:gd name="connsiteY32" fmla="*/ 1204206 h 1204641"/>
                <a:gd name="connsiteX33" fmla="*/ 18324 w 1314762"/>
                <a:gd name="connsiteY33" fmla="*/ 1204424 h 1204641"/>
                <a:gd name="connsiteX34" fmla="*/ 18883 w 1314762"/>
                <a:gd name="connsiteY34" fmla="*/ 1204206 h 1204641"/>
                <a:gd name="connsiteX35" fmla="*/ 19442 w 1314762"/>
                <a:gd name="connsiteY35" fmla="*/ 1204424 h 1204641"/>
                <a:gd name="connsiteX36" fmla="*/ 19996 w 1314762"/>
                <a:gd name="connsiteY36" fmla="*/ 1203988 h 1204641"/>
                <a:gd name="connsiteX37" fmla="*/ 20555 w 1314762"/>
                <a:gd name="connsiteY37" fmla="*/ 1203988 h 1204641"/>
                <a:gd name="connsiteX38" fmla="*/ 21113 w 1314762"/>
                <a:gd name="connsiteY38" fmla="*/ 1203988 h 1204641"/>
                <a:gd name="connsiteX39" fmla="*/ 21672 w 1314762"/>
                <a:gd name="connsiteY39" fmla="*/ 1203113 h 1204641"/>
                <a:gd name="connsiteX40" fmla="*/ 22231 w 1314762"/>
                <a:gd name="connsiteY40" fmla="*/ 1201585 h 1204641"/>
                <a:gd name="connsiteX41" fmla="*/ 22789 w 1314762"/>
                <a:gd name="connsiteY41" fmla="*/ 1204206 h 1204641"/>
                <a:gd name="connsiteX42" fmla="*/ 23348 w 1314762"/>
                <a:gd name="connsiteY42" fmla="*/ 1204206 h 1204641"/>
                <a:gd name="connsiteX43" fmla="*/ 23903 w 1314762"/>
                <a:gd name="connsiteY43" fmla="*/ 1204206 h 1204641"/>
                <a:gd name="connsiteX44" fmla="*/ 24461 w 1314762"/>
                <a:gd name="connsiteY44" fmla="*/ 1204206 h 1204641"/>
                <a:gd name="connsiteX45" fmla="*/ 25020 w 1314762"/>
                <a:gd name="connsiteY45" fmla="*/ 1202678 h 1204641"/>
                <a:gd name="connsiteX46" fmla="*/ 25579 w 1314762"/>
                <a:gd name="connsiteY46" fmla="*/ 1202678 h 1204641"/>
                <a:gd name="connsiteX47" fmla="*/ 26137 w 1314762"/>
                <a:gd name="connsiteY47" fmla="*/ 1202238 h 1204641"/>
                <a:gd name="connsiteX48" fmla="*/ 26696 w 1314762"/>
                <a:gd name="connsiteY48" fmla="*/ 1202238 h 1204641"/>
                <a:gd name="connsiteX49" fmla="*/ 27250 w 1314762"/>
                <a:gd name="connsiteY49" fmla="*/ 1204206 h 1204641"/>
                <a:gd name="connsiteX50" fmla="*/ 27809 w 1314762"/>
                <a:gd name="connsiteY50" fmla="*/ 1202896 h 1204641"/>
                <a:gd name="connsiteX51" fmla="*/ 28367 w 1314762"/>
                <a:gd name="connsiteY51" fmla="*/ 1203766 h 1204641"/>
                <a:gd name="connsiteX52" fmla="*/ 28926 w 1314762"/>
                <a:gd name="connsiteY52" fmla="*/ 1203331 h 1204641"/>
                <a:gd name="connsiteX53" fmla="*/ 29485 w 1314762"/>
                <a:gd name="connsiteY53" fmla="*/ 1203549 h 1204641"/>
                <a:gd name="connsiteX54" fmla="*/ 30044 w 1314762"/>
                <a:gd name="connsiteY54" fmla="*/ 1204424 h 1204641"/>
                <a:gd name="connsiteX55" fmla="*/ 30602 w 1314762"/>
                <a:gd name="connsiteY55" fmla="*/ 1203988 h 1204641"/>
                <a:gd name="connsiteX56" fmla="*/ 31157 w 1314762"/>
                <a:gd name="connsiteY56" fmla="*/ 1203766 h 1204641"/>
                <a:gd name="connsiteX57" fmla="*/ 31715 w 1314762"/>
                <a:gd name="connsiteY57" fmla="*/ 1203549 h 1204641"/>
                <a:gd name="connsiteX58" fmla="*/ 32274 w 1314762"/>
                <a:gd name="connsiteY58" fmla="*/ 1203113 h 1204641"/>
                <a:gd name="connsiteX59" fmla="*/ 32833 w 1314762"/>
                <a:gd name="connsiteY59" fmla="*/ 1201803 h 1204641"/>
                <a:gd name="connsiteX60" fmla="*/ 33391 w 1314762"/>
                <a:gd name="connsiteY60" fmla="*/ 1203988 h 1204641"/>
                <a:gd name="connsiteX61" fmla="*/ 33950 w 1314762"/>
                <a:gd name="connsiteY61" fmla="*/ 1204206 h 1204641"/>
                <a:gd name="connsiteX62" fmla="*/ 34508 w 1314762"/>
                <a:gd name="connsiteY62" fmla="*/ 1203988 h 1204641"/>
                <a:gd name="connsiteX63" fmla="*/ 35063 w 1314762"/>
                <a:gd name="connsiteY63" fmla="*/ 1203766 h 1204641"/>
                <a:gd name="connsiteX64" fmla="*/ 35622 w 1314762"/>
                <a:gd name="connsiteY64" fmla="*/ 1204206 h 1204641"/>
                <a:gd name="connsiteX65" fmla="*/ 36180 w 1314762"/>
                <a:gd name="connsiteY65" fmla="*/ 1202238 h 1204641"/>
                <a:gd name="connsiteX66" fmla="*/ 36739 w 1314762"/>
                <a:gd name="connsiteY66" fmla="*/ 1202456 h 1204641"/>
                <a:gd name="connsiteX67" fmla="*/ 37298 w 1314762"/>
                <a:gd name="connsiteY67" fmla="*/ 1202896 h 1204641"/>
                <a:gd name="connsiteX68" fmla="*/ 37856 w 1314762"/>
                <a:gd name="connsiteY68" fmla="*/ 1203113 h 1204641"/>
                <a:gd name="connsiteX69" fmla="*/ 38411 w 1314762"/>
                <a:gd name="connsiteY69" fmla="*/ 1203549 h 1204641"/>
                <a:gd name="connsiteX70" fmla="*/ 38969 w 1314762"/>
                <a:gd name="connsiteY70" fmla="*/ 1202021 h 1204641"/>
                <a:gd name="connsiteX71" fmla="*/ 39528 w 1314762"/>
                <a:gd name="connsiteY71" fmla="*/ 1203766 h 1204641"/>
                <a:gd name="connsiteX72" fmla="*/ 40087 w 1314762"/>
                <a:gd name="connsiteY72" fmla="*/ 1203549 h 1204641"/>
                <a:gd name="connsiteX73" fmla="*/ 40645 w 1314762"/>
                <a:gd name="connsiteY73" fmla="*/ 1203988 h 1204641"/>
                <a:gd name="connsiteX74" fmla="*/ 41204 w 1314762"/>
                <a:gd name="connsiteY74" fmla="*/ 1201368 h 1204641"/>
                <a:gd name="connsiteX75" fmla="*/ 41763 w 1314762"/>
                <a:gd name="connsiteY75" fmla="*/ 1202238 h 1204641"/>
                <a:gd name="connsiteX76" fmla="*/ 42321 w 1314762"/>
                <a:gd name="connsiteY76" fmla="*/ 1202896 h 1204641"/>
                <a:gd name="connsiteX77" fmla="*/ 42876 w 1314762"/>
                <a:gd name="connsiteY77" fmla="*/ 1202678 h 1204641"/>
                <a:gd name="connsiteX78" fmla="*/ 43435 w 1314762"/>
                <a:gd name="connsiteY78" fmla="*/ 1202456 h 1204641"/>
                <a:gd name="connsiteX79" fmla="*/ 43993 w 1314762"/>
                <a:gd name="connsiteY79" fmla="*/ 1200710 h 1204641"/>
                <a:gd name="connsiteX80" fmla="*/ 44552 w 1314762"/>
                <a:gd name="connsiteY80" fmla="*/ 1197436 h 1204641"/>
                <a:gd name="connsiteX81" fmla="*/ 45110 w 1314762"/>
                <a:gd name="connsiteY81" fmla="*/ 1199618 h 1204641"/>
                <a:gd name="connsiteX82" fmla="*/ 45669 w 1314762"/>
                <a:gd name="connsiteY82" fmla="*/ 1196779 h 1204641"/>
                <a:gd name="connsiteX83" fmla="*/ 46228 w 1314762"/>
                <a:gd name="connsiteY83" fmla="*/ 1196344 h 1204641"/>
                <a:gd name="connsiteX84" fmla="*/ 46782 w 1314762"/>
                <a:gd name="connsiteY84" fmla="*/ 1196779 h 1204641"/>
                <a:gd name="connsiteX85" fmla="*/ 47341 w 1314762"/>
                <a:gd name="connsiteY85" fmla="*/ 1200493 h 1204641"/>
                <a:gd name="connsiteX86" fmla="*/ 47899 w 1314762"/>
                <a:gd name="connsiteY86" fmla="*/ 1200493 h 1204641"/>
                <a:gd name="connsiteX87" fmla="*/ 48458 w 1314762"/>
                <a:gd name="connsiteY87" fmla="*/ 1200057 h 1204641"/>
                <a:gd name="connsiteX88" fmla="*/ 49017 w 1314762"/>
                <a:gd name="connsiteY88" fmla="*/ 1200493 h 1204641"/>
                <a:gd name="connsiteX89" fmla="*/ 49575 w 1314762"/>
                <a:gd name="connsiteY89" fmla="*/ 1203113 h 1204641"/>
                <a:gd name="connsiteX90" fmla="*/ 50130 w 1314762"/>
                <a:gd name="connsiteY90" fmla="*/ 1202456 h 1204641"/>
                <a:gd name="connsiteX91" fmla="*/ 50689 w 1314762"/>
                <a:gd name="connsiteY91" fmla="*/ 1201368 h 1204641"/>
                <a:gd name="connsiteX92" fmla="*/ 51247 w 1314762"/>
                <a:gd name="connsiteY92" fmla="*/ 1203766 h 1204641"/>
                <a:gd name="connsiteX93" fmla="*/ 51806 w 1314762"/>
                <a:gd name="connsiteY93" fmla="*/ 1203988 h 1204641"/>
                <a:gd name="connsiteX94" fmla="*/ 52365 w 1314762"/>
                <a:gd name="connsiteY94" fmla="*/ 1203549 h 1204641"/>
                <a:gd name="connsiteX95" fmla="*/ 52923 w 1314762"/>
                <a:gd name="connsiteY95" fmla="*/ 1199835 h 1204641"/>
                <a:gd name="connsiteX96" fmla="*/ 53482 w 1314762"/>
                <a:gd name="connsiteY96" fmla="*/ 1200710 h 1204641"/>
                <a:gd name="connsiteX97" fmla="*/ 54036 w 1314762"/>
                <a:gd name="connsiteY97" fmla="*/ 1202456 h 1204641"/>
                <a:gd name="connsiteX98" fmla="*/ 54595 w 1314762"/>
                <a:gd name="connsiteY98" fmla="*/ 1201368 h 1204641"/>
                <a:gd name="connsiteX99" fmla="*/ 55154 w 1314762"/>
                <a:gd name="connsiteY99" fmla="*/ 1201146 h 1204641"/>
                <a:gd name="connsiteX100" fmla="*/ 55712 w 1314762"/>
                <a:gd name="connsiteY100" fmla="*/ 1200928 h 1204641"/>
                <a:gd name="connsiteX101" fmla="*/ 56271 w 1314762"/>
                <a:gd name="connsiteY101" fmla="*/ 1202678 h 1204641"/>
                <a:gd name="connsiteX102" fmla="*/ 56830 w 1314762"/>
                <a:gd name="connsiteY102" fmla="*/ 1201803 h 1204641"/>
                <a:gd name="connsiteX103" fmla="*/ 57384 w 1314762"/>
                <a:gd name="connsiteY103" fmla="*/ 1199618 h 1204641"/>
                <a:gd name="connsiteX104" fmla="*/ 57943 w 1314762"/>
                <a:gd name="connsiteY104" fmla="*/ 1203113 h 1204641"/>
                <a:gd name="connsiteX105" fmla="*/ 58501 w 1314762"/>
                <a:gd name="connsiteY105" fmla="*/ 1204424 h 1204641"/>
                <a:gd name="connsiteX106" fmla="*/ 59060 w 1314762"/>
                <a:gd name="connsiteY106" fmla="*/ 1203113 h 1204641"/>
                <a:gd name="connsiteX107" fmla="*/ 59619 w 1314762"/>
                <a:gd name="connsiteY107" fmla="*/ 1202896 h 1204641"/>
                <a:gd name="connsiteX108" fmla="*/ 60177 w 1314762"/>
                <a:gd name="connsiteY108" fmla="*/ 1202896 h 1204641"/>
                <a:gd name="connsiteX109" fmla="*/ 60736 w 1314762"/>
                <a:gd name="connsiteY109" fmla="*/ 1203766 h 1204641"/>
                <a:gd name="connsiteX110" fmla="*/ 61290 w 1314762"/>
                <a:gd name="connsiteY110" fmla="*/ 1203113 h 1204641"/>
                <a:gd name="connsiteX111" fmla="*/ 61849 w 1314762"/>
                <a:gd name="connsiteY111" fmla="*/ 1202456 h 1204641"/>
                <a:gd name="connsiteX112" fmla="*/ 62408 w 1314762"/>
                <a:gd name="connsiteY112" fmla="*/ 1201585 h 1204641"/>
                <a:gd name="connsiteX113" fmla="*/ 62966 w 1314762"/>
                <a:gd name="connsiteY113" fmla="*/ 1202456 h 1204641"/>
                <a:gd name="connsiteX114" fmla="*/ 63525 w 1314762"/>
                <a:gd name="connsiteY114" fmla="*/ 1201585 h 1204641"/>
                <a:gd name="connsiteX115" fmla="*/ 64084 w 1314762"/>
                <a:gd name="connsiteY115" fmla="*/ 1201368 h 1204641"/>
                <a:gd name="connsiteX116" fmla="*/ 64642 w 1314762"/>
                <a:gd name="connsiteY116" fmla="*/ 1200928 h 1204641"/>
                <a:gd name="connsiteX117" fmla="*/ 65197 w 1314762"/>
                <a:gd name="connsiteY117" fmla="*/ 1198747 h 1204641"/>
                <a:gd name="connsiteX118" fmla="*/ 65755 w 1314762"/>
                <a:gd name="connsiteY118" fmla="*/ 1201146 h 1204641"/>
                <a:gd name="connsiteX119" fmla="*/ 66314 w 1314762"/>
                <a:gd name="connsiteY119" fmla="*/ 1200493 h 1204641"/>
                <a:gd name="connsiteX120" fmla="*/ 66873 w 1314762"/>
                <a:gd name="connsiteY120" fmla="*/ 1197872 h 1204641"/>
                <a:gd name="connsiteX121" fmla="*/ 67431 w 1314762"/>
                <a:gd name="connsiteY121" fmla="*/ 1199835 h 1204641"/>
                <a:gd name="connsiteX122" fmla="*/ 67990 w 1314762"/>
                <a:gd name="connsiteY122" fmla="*/ 1194376 h 1204641"/>
                <a:gd name="connsiteX123" fmla="*/ 68545 w 1314762"/>
                <a:gd name="connsiteY123" fmla="*/ 1196997 h 1204641"/>
                <a:gd name="connsiteX124" fmla="*/ 69103 w 1314762"/>
                <a:gd name="connsiteY124" fmla="*/ 1202021 h 1204641"/>
                <a:gd name="connsiteX125" fmla="*/ 69662 w 1314762"/>
                <a:gd name="connsiteY125" fmla="*/ 1197872 h 1204641"/>
                <a:gd name="connsiteX126" fmla="*/ 70221 w 1314762"/>
                <a:gd name="connsiteY126" fmla="*/ 1196561 h 1204641"/>
                <a:gd name="connsiteX127" fmla="*/ 70779 w 1314762"/>
                <a:gd name="connsiteY127" fmla="*/ 1200928 h 1204641"/>
                <a:gd name="connsiteX128" fmla="*/ 71338 w 1314762"/>
                <a:gd name="connsiteY128" fmla="*/ 1198525 h 1204641"/>
                <a:gd name="connsiteX129" fmla="*/ 71897 w 1314762"/>
                <a:gd name="connsiteY129" fmla="*/ 1198747 h 1204641"/>
                <a:gd name="connsiteX130" fmla="*/ 72455 w 1314762"/>
                <a:gd name="connsiteY130" fmla="*/ 1199182 h 1204641"/>
                <a:gd name="connsiteX131" fmla="*/ 73010 w 1314762"/>
                <a:gd name="connsiteY131" fmla="*/ 1194376 h 1204641"/>
                <a:gd name="connsiteX132" fmla="*/ 73568 w 1314762"/>
                <a:gd name="connsiteY132" fmla="*/ 1196344 h 1204641"/>
                <a:gd name="connsiteX133" fmla="*/ 74127 w 1314762"/>
                <a:gd name="connsiteY133" fmla="*/ 1201368 h 1204641"/>
                <a:gd name="connsiteX134" fmla="*/ 74685 w 1314762"/>
                <a:gd name="connsiteY134" fmla="*/ 1202678 h 1204641"/>
                <a:gd name="connsiteX135" fmla="*/ 75244 w 1314762"/>
                <a:gd name="connsiteY135" fmla="*/ 1202678 h 1204641"/>
                <a:gd name="connsiteX136" fmla="*/ 75803 w 1314762"/>
                <a:gd name="connsiteY136" fmla="*/ 1198307 h 1204641"/>
                <a:gd name="connsiteX137" fmla="*/ 76361 w 1314762"/>
                <a:gd name="connsiteY137" fmla="*/ 1200057 h 1204641"/>
                <a:gd name="connsiteX138" fmla="*/ 76916 w 1314762"/>
                <a:gd name="connsiteY138" fmla="*/ 1195251 h 1204641"/>
                <a:gd name="connsiteX139" fmla="*/ 77475 w 1314762"/>
                <a:gd name="connsiteY139" fmla="*/ 1191103 h 1204641"/>
                <a:gd name="connsiteX140" fmla="*/ 78033 w 1314762"/>
                <a:gd name="connsiteY140" fmla="*/ 1199182 h 1204641"/>
                <a:gd name="connsiteX141" fmla="*/ 78592 w 1314762"/>
                <a:gd name="connsiteY141" fmla="*/ 1202896 h 1204641"/>
                <a:gd name="connsiteX142" fmla="*/ 79151 w 1314762"/>
                <a:gd name="connsiteY142" fmla="*/ 1195251 h 1204641"/>
                <a:gd name="connsiteX143" fmla="*/ 79709 w 1314762"/>
                <a:gd name="connsiteY143" fmla="*/ 1201368 h 1204641"/>
                <a:gd name="connsiteX144" fmla="*/ 80264 w 1314762"/>
                <a:gd name="connsiteY144" fmla="*/ 1199835 h 1204641"/>
                <a:gd name="connsiteX145" fmla="*/ 80822 w 1314762"/>
                <a:gd name="connsiteY145" fmla="*/ 1194159 h 1204641"/>
                <a:gd name="connsiteX146" fmla="*/ 81381 w 1314762"/>
                <a:gd name="connsiteY146" fmla="*/ 1195034 h 1204641"/>
                <a:gd name="connsiteX147" fmla="*/ 81940 w 1314762"/>
                <a:gd name="connsiteY147" fmla="*/ 1197436 h 1204641"/>
                <a:gd name="connsiteX148" fmla="*/ 82498 w 1314762"/>
                <a:gd name="connsiteY148" fmla="*/ 1200928 h 1204641"/>
                <a:gd name="connsiteX149" fmla="*/ 83057 w 1314762"/>
                <a:gd name="connsiteY149" fmla="*/ 1203988 h 1204641"/>
                <a:gd name="connsiteX150" fmla="*/ 83616 w 1314762"/>
                <a:gd name="connsiteY150" fmla="*/ 1202238 h 1204641"/>
                <a:gd name="connsiteX151" fmla="*/ 84170 w 1314762"/>
                <a:gd name="connsiteY151" fmla="*/ 1203766 h 1204641"/>
                <a:gd name="connsiteX152" fmla="*/ 84729 w 1314762"/>
                <a:gd name="connsiteY152" fmla="*/ 1202678 h 1204641"/>
                <a:gd name="connsiteX153" fmla="*/ 85287 w 1314762"/>
                <a:gd name="connsiteY153" fmla="*/ 1203331 h 1204641"/>
                <a:gd name="connsiteX154" fmla="*/ 85846 w 1314762"/>
                <a:gd name="connsiteY154" fmla="*/ 1203113 h 1204641"/>
                <a:gd name="connsiteX155" fmla="*/ 86405 w 1314762"/>
                <a:gd name="connsiteY155" fmla="*/ 1202456 h 1204641"/>
                <a:gd name="connsiteX156" fmla="*/ 86963 w 1314762"/>
                <a:gd name="connsiteY156" fmla="*/ 1203766 h 1204641"/>
                <a:gd name="connsiteX157" fmla="*/ 87518 w 1314762"/>
                <a:gd name="connsiteY157" fmla="*/ 1204206 h 1204641"/>
                <a:gd name="connsiteX158" fmla="*/ 88076 w 1314762"/>
                <a:gd name="connsiteY158" fmla="*/ 1204424 h 1204641"/>
                <a:gd name="connsiteX159" fmla="*/ 88635 w 1314762"/>
                <a:gd name="connsiteY159" fmla="*/ 1200275 h 1204641"/>
                <a:gd name="connsiteX160" fmla="*/ 89194 w 1314762"/>
                <a:gd name="connsiteY160" fmla="*/ 1200928 h 1204641"/>
                <a:gd name="connsiteX161" fmla="*/ 89752 w 1314762"/>
                <a:gd name="connsiteY161" fmla="*/ 1202896 h 1204641"/>
                <a:gd name="connsiteX162" fmla="*/ 90311 w 1314762"/>
                <a:gd name="connsiteY162" fmla="*/ 1203766 h 1204641"/>
                <a:gd name="connsiteX163" fmla="*/ 90870 w 1314762"/>
                <a:gd name="connsiteY163" fmla="*/ 1204641 h 1204641"/>
                <a:gd name="connsiteX164" fmla="*/ 91424 w 1314762"/>
                <a:gd name="connsiteY164" fmla="*/ 1203113 h 1204641"/>
                <a:gd name="connsiteX165" fmla="*/ 91983 w 1314762"/>
                <a:gd name="connsiteY165" fmla="*/ 1202896 h 1204641"/>
                <a:gd name="connsiteX166" fmla="*/ 92542 w 1314762"/>
                <a:gd name="connsiteY166" fmla="*/ 1196561 h 1204641"/>
                <a:gd name="connsiteX167" fmla="*/ 93100 w 1314762"/>
                <a:gd name="connsiteY167" fmla="*/ 1202456 h 1204641"/>
                <a:gd name="connsiteX168" fmla="*/ 93659 w 1314762"/>
                <a:gd name="connsiteY168" fmla="*/ 1201368 h 1204641"/>
                <a:gd name="connsiteX169" fmla="*/ 94217 w 1314762"/>
                <a:gd name="connsiteY169" fmla="*/ 1202021 h 1204641"/>
                <a:gd name="connsiteX170" fmla="*/ 94776 w 1314762"/>
                <a:gd name="connsiteY170" fmla="*/ 1199182 h 1204641"/>
                <a:gd name="connsiteX171" fmla="*/ 95331 w 1314762"/>
                <a:gd name="connsiteY171" fmla="*/ 1198965 h 1204641"/>
                <a:gd name="connsiteX172" fmla="*/ 95889 w 1314762"/>
                <a:gd name="connsiteY172" fmla="*/ 1200275 h 1204641"/>
                <a:gd name="connsiteX173" fmla="*/ 96448 w 1314762"/>
                <a:gd name="connsiteY173" fmla="*/ 1197436 h 1204641"/>
                <a:gd name="connsiteX174" fmla="*/ 97007 w 1314762"/>
                <a:gd name="connsiteY174" fmla="*/ 1192630 h 1204641"/>
                <a:gd name="connsiteX175" fmla="*/ 97565 w 1314762"/>
                <a:gd name="connsiteY175" fmla="*/ 1199182 h 1204641"/>
                <a:gd name="connsiteX176" fmla="*/ 98124 w 1314762"/>
                <a:gd name="connsiteY176" fmla="*/ 1199618 h 1204641"/>
                <a:gd name="connsiteX177" fmla="*/ 98678 w 1314762"/>
                <a:gd name="connsiteY177" fmla="*/ 1196779 h 1204641"/>
                <a:gd name="connsiteX178" fmla="*/ 99237 w 1314762"/>
                <a:gd name="connsiteY178" fmla="*/ 1197436 h 1204641"/>
                <a:gd name="connsiteX179" fmla="*/ 99796 w 1314762"/>
                <a:gd name="connsiteY179" fmla="*/ 1192848 h 1204641"/>
                <a:gd name="connsiteX180" fmla="*/ 100354 w 1314762"/>
                <a:gd name="connsiteY180" fmla="*/ 1194594 h 1204641"/>
                <a:gd name="connsiteX181" fmla="*/ 100913 w 1314762"/>
                <a:gd name="connsiteY181" fmla="*/ 1196344 h 1204641"/>
                <a:gd name="connsiteX182" fmla="*/ 101471 w 1314762"/>
                <a:gd name="connsiteY182" fmla="*/ 1198307 h 1204641"/>
                <a:gd name="connsiteX183" fmla="*/ 102030 w 1314762"/>
                <a:gd name="connsiteY183" fmla="*/ 1196344 h 1204641"/>
                <a:gd name="connsiteX184" fmla="*/ 102589 w 1314762"/>
                <a:gd name="connsiteY184" fmla="*/ 1194594 h 1204641"/>
                <a:gd name="connsiteX185" fmla="*/ 103143 w 1314762"/>
                <a:gd name="connsiteY185" fmla="*/ 1193066 h 1204641"/>
                <a:gd name="connsiteX186" fmla="*/ 103702 w 1314762"/>
                <a:gd name="connsiteY186" fmla="*/ 1197215 h 1204641"/>
                <a:gd name="connsiteX187" fmla="*/ 104261 w 1314762"/>
                <a:gd name="connsiteY187" fmla="*/ 1196344 h 1204641"/>
                <a:gd name="connsiteX188" fmla="*/ 104819 w 1314762"/>
                <a:gd name="connsiteY188" fmla="*/ 1194594 h 1204641"/>
                <a:gd name="connsiteX189" fmla="*/ 105378 w 1314762"/>
                <a:gd name="connsiteY189" fmla="*/ 1196126 h 1204641"/>
                <a:gd name="connsiteX190" fmla="*/ 105937 w 1314762"/>
                <a:gd name="connsiteY190" fmla="*/ 1190228 h 1204641"/>
                <a:gd name="connsiteX191" fmla="*/ 106495 w 1314762"/>
                <a:gd name="connsiteY191" fmla="*/ 1191538 h 1204641"/>
                <a:gd name="connsiteX192" fmla="*/ 107050 w 1314762"/>
                <a:gd name="connsiteY192" fmla="*/ 1196779 h 1204641"/>
                <a:gd name="connsiteX193" fmla="*/ 107608 w 1314762"/>
                <a:gd name="connsiteY193" fmla="*/ 1189792 h 1204641"/>
                <a:gd name="connsiteX194" fmla="*/ 108167 w 1314762"/>
                <a:gd name="connsiteY194" fmla="*/ 1189792 h 1204641"/>
                <a:gd name="connsiteX195" fmla="*/ 108726 w 1314762"/>
                <a:gd name="connsiteY195" fmla="*/ 1194816 h 1204641"/>
                <a:gd name="connsiteX196" fmla="*/ 109284 w 1314762"/>
                <a:gd name="connsiteY196" fmla="*/ 1197654 h 1204641"/>
                <a:gd name="connsiteX197" fmla="*/ 109843 w 1314762"/>
                <a:gd name="connsiteY197" fmla="*/ 1198307 h 1204641"/>
                <a:gd name="connsiteX198" fmla="*/ 110398 w 1314762"/>
                <a:gd name="connsiteY198" fmla="*/ 1192630 h 1204641"/>
                <a:gd name="connsiteX199" fmla="*/ 110956 w 1314762"/>
                <a:gd name="connsiteY199" fmla="*/ 1192630 h 1204641"/>
                <a:gd name="connsiteX200" fmla="*/ 111515 w 1314762"/>
                <a:gd name="connsiteY200" fmla="*/ 1189792 h 1204641"/>
                <a:gd name="connsiteX201" fmla="*/ 112073 w 1314762"/>
                <a:gd name="connsiteY201" fmla="*/ 1188699 h 1204641"/>
                <a:gd name="connsiteX202" fmla="*/ 112632 w 1314762"/>
                <a:gd name="connsiteY202" fmla="*/ 1191320 h 1204641"/>
                <a:gd name="connsiteX203" fmla="*/ 113191 w 1314762"/>
                <a:gd name="connsiteY203" fmla="*/ 1196561 h 1204641"/>
                <a:gd name="connsiteX204" fmla="*/ 113749 w 1314762"/>
                <a:gd name="connsiteY204" fmla="*/ 1196997 h 1204641"/>
                <a:gd name="connsiteX205" fmla="*/ 114304 w 1314762"/>
                <a:gd name="connsiteY205" fmla="*/ 1193723 h 1204641"/>
                <a:gd name="connsiteX206" fmla="*/ 114862 w 1314762"/>
                <a:gd name="connsiteY206" fmla="*/ 1194594 h 1204641"/>
                <a:gd name="connsiteX207" fmla="*/ 115421 w 1314762"/>
                <a:gd name="connsiteY207" fmla="*/ 1195904 h 1204641"/>
                <a:gd name="connsiteX208" fmla="*/ 115980 w 1314762"/>
                <a:gd name="connsiteY208" fmla="*/ 1191973 h 1204641"/>
                <a:gd name="connsiteX209" fmla="*/ 116538 w 1314762"/>
                <a:gd name="connsiteY209" fmla="*/ 1191538 h 1204641"/>
                <a:gd name="connsiteX210" fmla="*/ 117097 w 1314762"/>
                <a:gd name="connsiteY210" fmla="*/ 1198307 h 1204641"/>
                <a:gd name="connsiteX211" fmla="*/ 117652 w 1314762"/>
                <a:gd name="connsiteY211" fmla="*/ 1199400 h 1204641"/>
                <a:gd name="connsiteX212" fmla="*/ 118210 w 1314762"/>
                <a:gd name="connsiteY212" fmla="*/ 1197436 h 1204641"/>
                <a:gd name="connsiteX213" fmla="*/ 118769 w 1314762"/>
                <a:gd name="connsiteY213" fmla="*/ 1198090 h 1204641"/>
                <a:gd name="connsiteX214" fmla="*/ 119328 w 1314762"/>
                <a:gd name="connsiteY214" fmla="*/ 1195904 h 1204641"/>
                <a:gd name="connsiteX215" fmla="*/ 119886 w 1314762"/>
                <a:gd name="connsiteY215" fmla="*/ 1193941 h 1204641"/>
                <a:gd name="connsiteX216" fmla="*/ 120445 w 1314762"/>
                <a:gd name="connsiteY216" fmla="*/ 1189574 h 1204641"/>
                <a:gd name="connsiteX217" fmla="*/ 121003 w 1314762"/>
                <a:gd name="connsiteY217" fmla="*/ 1199618 h 1204641"/>
                <a:gd name="connsiteX218" fmla="*/ 121558 w 1314762"/>
                <a:gd name="connsiteY218" fmla="*/ 1195034 h 1204641"/>
                <a:gd name="connsiteX219" fmla="*/ 122117 w 1314762"/>
                <a:gd name="connsiteY219" fmla="*/ 1190010 h 1204641"/>
                <a:gd name="connsiteX220" fmla="*/ 122675 w 1314762"/>
                <a:gd name="connsiteY220" fmla="*/ 1196561 h 1204641"/>
                <a:gd name="connsiteX221" fmla="*/ 123234 w 1314762"/>
                <a:gd name="connsiteY221" fmla="*/ 1194816 h 1204641"/>
                <a:gd name="connsiteX222" fmla="*/ 123793 w 1314762"/>
                <a:gd name="connsiteY222" fmla="*/ 1198965 h 1204641"/>
                <a:gd name="connsiteX223" fmla="*/ 124351 w 1314762"/>
                <a:gd name="connsiteY223" fmla="*/ 1195469 h 1204641"/>
                <a:gd name="connsiteX224" fmla="*/ 124910 w 1314762"/>
                <a:gd name="connsiteY224" fmla="*/ 1193941 h 1204641"/>
                <a:gd name="connsiteX225" fmla="*/ 125464 w 1314762"/>
                <a:gd name="connsiteY225" fmla="*/ 1196997 h 1204641"/>
                <a:gd name="connsiteX226" fmla="*/ 126023 w 1314762"/>
                <a:gd name="connsiteY226" fmla="*/ 1196344 h 1204641"/>
                <a:gd name="connsiteX227" fmla="*/ 126582 w 1314762"/>
                <a:gd name="connsiteY227" fmla="*/ 1192413 h 1204641"/>
                <a:gd name="connsiteX228" fmla="*/ 127140 w 1314762"/>
                <a:gd name="connsiteY228" fmla="*/ 1192848 h 1204641"/>
                <a:gd name="connsiteX229" fmla="*/ 127699 w 1314762"/>
                <a:gd name="connsiteY229" fmla="*/ 1196344 h 1204641"/>
                <a:gd name="connsiteX230" fmla="*/ 128257 w 1314762"/>
                <a:gd name="connsiteY230" fmla="*/ 1193723 h 1204641"/>
                <a:gd name="connsiteX231" fmla="*/ 128812 w 1314762"/>
                <a:gd name="connsiteY231" fmla="*/ 1194594 h 1204641"/>
                <a:gd name="connsiteX232" fmla="*/ 129371 w 1314762"/>
                <a:gd name="connsiteY232" fmla="*/ 1193505 h 1204641"/>
                <a:gd name="connsiteX233" fmla="*/ 129929 w 1314762"/>
                <a:gd name="connsiteY233" fmla="*/ 1193066 h 1204641"/>
                <a:gd name="connsiteX234" fmla="*/ 130488 w 1314762"/>
                <a:gd name="connsiteY234" fmla="*/ 1187825 h 1204641"/>
                <a:gd name="connsiteX235" fmla="*/ 131047 w 1314762"/>
                <a:gd name="connsiteY235" fmla="*/ 1189135 h 1204641"/>
                <a:gd name="connsiteX236" fmla="*/ 131605 w 1314762"/>
                <a:gd name="connsiteY236" fmla="*/ 1190445 h 1204641"/>
                <a:gd name="connsiteX237" fmla="*/ 132164 w 1314762"/>
                <a:gd name="connsiteY237" fmla="*/ 1186732 h 1204641"/>
                <a:gd name="connsiteX238" fmla="*/ 132723 w 1314762"/>
                <a:gd name="connsiteY238" fmla="*/ 1183894 h 1204641"/>
                <a:gd name="connsiteX239" fmla="*/ 133277 w 1314762"/>
                <a:gd name="connsiteY239" fmla="*/ 1191538 h 1204641"/>
                <a:gd name="connsiteX240" fmla="*/ 133836 w 1314762"/>
                <a:gd name="connsiteY240" fmla="*/ 1188264 h 1204641"/>
                <a:gd name="connsiteX241" fmla="*/ 134394 w 1314762"/>
                <a:gd name="connsiteY241" fmla="*/ 1180180 h 1204641"/>
                <a:gd name="connsiteX242" fmla="*/ 134953 w 1314762"/>
                <a:gd name="connsiteY242" fmla="*/ 1178434 h 1204641"/>
                <a:gd name="connsiteX243" fmla="*/ 135512 w 1314762"/>
                <a:gd name="connsiteY243" fmla="*/ 1166424 h 1204641"/>
                <a:gd name="connsiteX244" fmla="*/ 136070 w 1314762"/>
                <a:gd name="connsiteY244" fmla="*/ 1188042 h 1204641"/>
                <a:gd name="connsiteX245" fmla="*/ 136625 w 1314762"/>
                <a:gd name="connsiteY245" fmla="*/ 1185422 h 1204641"/>
                <a:gd name="connsiteX246" fmla="*/ 137184 w 1314762"/>
                <a:gd name="connsiteY246" fmla="*/ 1191756 h 1204641"/>
                <a:gd name="connsiteX247" fmla="*/ 137742 w 1314762"/>
                <a:gd name="connsiteY247" fmla="*/ 1181491 h 1204641"/>
                <a:gd name="connsiteX248" fmla="*/ 138301 w 1314762"/>
                <a:gd name="connsiteY248" fmla="*/ 1169044 h 1204641"/>
                <a:gd name="connsiteX249" fmla="*/ 138860 w 1314762"/>
                <a:gd name="connsiteY249" fmla="*/ 1169262 h 1204641"/>
                <a:gd name="connsiteX250" fmla="*/ 139418 w 1314762"/>
                <a:gd name="connsiteY250" fmla="*/ 1177999 h 1204641"/>
                <a:gd name="connsiteX251" fmla="*/ 139977 w 1314762"/>
                <a:gd name="connsiteY251" fmla="*/ 1173850 h 1204641"/>
                <a:gd name="connsiteX252" fmla="*/ 140531 w 1314762"/>
                <a:gd name="connsiteY252" fmla="*/ 1187607 h 1204641"/>
                <a:gd name="connsiteX253" fmla="*/ 141090 w 1314762"/>
                <a:gd name="connsiteY253" fmla="*/ 1181055 h 1204641"/>
                <a:gd name="connsiteX254" fmla="*/ 141648 w 1314762"/>
                <a:gd name="connsiteY254" fmla="*/ 1171665 h 1204641"/>
                <a:gd name="connsiteX255" fmla="*/ 142207 w 1314762"/>
                <a:gd name="connsiteY255" fmla="*/ 1166206 h 1204641"/>
                <a:gd name="connsiteX256" fmla="*/ 142766 w 1314762"/>
                <a:gd name="connsiteY256" fmla="*/ 1149825 h 1204641"/>
                <a:gd name="connsiteX257" fmla="*/ 143324 w 1314762"/>
                <a:gd name="connsiteY257" fmla="*/ 1156816 h 1204641"/>
                <a:gd name="connsiteX258" fmla="*/ 143883 w 1314762"/>
                <a:gd name="connsiteY258" fmla="*/ 1171008 h 1204641"/>
                <a:gd name="connsiteX259" fmla="*/ 144438 w 1314762"/>
                <a:gd name="connsiteY259" fmla="*/ 1187171 h 1204641"/>
                <a:gd name="connsiteX260" fmla="*/ 144996 w 1314762"/>
                <a:gd name="connsiteY260" fmla="*/ 1186079 h 1204641"/>
                <a:gd name="connsiteX261" fmla="*/ 145555 w 1314762"/>
                <a:gd name="connsiteY261" fmla="*/ 1177124 h 1204641"/>
                <a:gd name="connsiteX262" fmla="*/ 146114 w 1314762"/>
                <a:gd name="connsiteY262" fmla="*/ 1177781 h 1204641"/>
                <a:gd name="connsiteX263" fmla="*/ 146672 w 1314762"/>
                <a:gd name="connsiteY263" fmla="*/ 1174068 h 1204641"/>
                <a:gd name="connsiteX264" fmla="*/ 147231 w 1314762"/>
                <a:gd name="connsiteY264" fmla="*/ 1182365 h 1204641"/>
                <a:gd name="connsiteX265" fmla="*/ 147785 w 1314762"/>
                <a:gd name="connsiteY265" fmla="*/ 1171665 h 1204641"/>
                <a:gd name="connsiteX266" fmla="*/ 148344 w 1314762"/>
                <a:gd name="connsiteY266" fmla="*/ 1188917 h 1204641"/>
                <a:gd name="connsiteX267" fmla="*/ 148903 w 1314762"/>
                <a:gd name="connsiteY267" fmla="*/ 1186954 h 1204641"/>
                <a:gd name="connsiteX268" fmla="*/ 149461 w 1314762"/>
                <a:gd name="connsiteY268" fmla="*/ 1177342 h 1204641"/>
                <a:gd name="connsiteX269" fmla="*/ 150020 w 1314762"/>
                <a:gd name="connsiteY269" fmla="*/ 1179527 h 1204641"/>
                <a:gd name="connsiteX270" fmla="*/ 150579 w 1314762"/>
                <a:gd name="connsiteY270" fmla="*/ 1171665 h 1204641"/>
                <a:gd name="connsiteX271" fmla="*/ 151137 w 1314762"/>
                <a:gd name="connsiteY271" fmla="*/ 1169698 h 1204641"/>
                <a:gd name="connsiteX272" fmla="*/ 151692 w 1314762"/>
                <a:gd name="connsiteY272" fmla="*/ 1180402 h 1204641"/>
                <a:gd name="connsiteX273" fmla="*/ 152250 w 1314762"/>
                <a:gd name="connsiteY273" fmla="*/ 1192630 h 1204641"/>
                <a:gd name="connsiteX274" fmla="*/ 152809 w 1314762"/>
                <a:gd name="connsiteY274" fmla="*/ 1178434 h 1204641"/>
                <a:gd name="connsiteX275" fmla="*/ 153368 w 1314762"/>
                <a:gd name="connsiteY275" fmla="*/ 1177124 h 1204641"/>
                <a:gd name="connsiteX276" fmla="*/ 153926 w 1314762"/>
                <a:gd name="connsiteY276" fmla="*/ 1181712 h 1204641"/>
                <a:gd name="connsiteX277" fmla="*/ 154485 w 1314762"/>
                <a:gd name="connsiteY277" fmla="*/ 1172540 h 1204641"/>
                <a:gd name="connsiteX278" fmla="*/ 155043 w 1314762"/>
                <a:gd name="connsiteY278" fmla="*/ 1169044 h 1204641"/>
                <a:gd name="connsiteX279" fmla="*/ 155598 w 1314762"/>
                <a:gd name="connsiteY279" fmla="*/ 1153973 h 1204641"/>
                <a:gd name="connsiteX280" fmla="*/ 156157 w 1314762"/>
                <a:gd name="connsiteY280" fmla="*/ 1177781 h 1204641"/>
                <a:gd name="connsiteX281" fmla="*/ 156715 w 1314762"/>
                <a:gd name="connsiteY281" fmla="*/ 1180837 h 1204641"/>
                <a:gd name="connsiteX282" fmla="*/ 157274 w 1314762"/>
                <a:gd name="connsiteY282" fmla="*/ 1174286 h 1204641"/>
                <a:gd name="connsiteX283" fmla="*/ 157833 w 1314762"/>
                <a:gd name="connsiteY283" fmla="*/ 1165331 h 1204641"/>
                <a:gd name="connsiteX284" fmla="*/ 158391 w 1314762"/>
                <a:gd name="connsiteY284" fmla="*/ 1167299 h 1204641"/>
                <a:gd name="connsiteX285" fmla="*/ 158946 w 1314762"/>
                <a:gd name="connsiteY285" fmla="*/ 1163803 h 1204641"/>
                <a:gd name="connsiteX286" fmla="*/ 159505 w 1314762"/>
                <a:gd name="connsiteY286" fmla="*/ 1167952 h 1204641"/>
                <a:gd name="connsiteX287" fmla="*/ 160063 w 1314762"/>
                <a:gd name="connsiteY287" fmla="*/ 1172758 h 1204641"/>
                <a:gd name="connsiteX288" fmla="*/ 160622 w 1314762"/>
                <a:gd name="connsiteY288" fmla="*/ 1178652 h 1204641"/>
                <a:gd name="connsiteX289" fmla="*/ 161180 w 1314762"/>
                <a:gd name="connsiteY289" fmla="*/ 1176471 h 1204641"/>
                <a:gd name="connsiteX290" fmla="*/ 161739 w 1314762"/>
                <a:gd name="connsiteY290" fmla="*/ 1177560 h 1204641"/>
                <a:gd name="connsiteX291" fmla="*/ 162298 w 1314762"/>
                <a:gd name="connsiteY291" fmla="*/ 1170137 h 1204641"/>
                <a:gd name="connsiteX292" fmla="*/ 162856 w 1314762"/>
                <a:gd name="connsiteY292" fmla="*/ 1171230 h 1204641"/>
                <a:gd name="connsiteX293" fmla="*/ 163411 w 1314762"/>
                <a:gd name="connsiteY293" fmla="*/ 1180402 h 1204641"/>
                <a:gd name="connsiteX294" fmla="*/ 163970 w 1314762"/>
                <a:gd name="connsiteY294" fmla="*/ 1182583 h 1204641"/>
                <a:gd name="connsiteX295" fmla="*/ 164528 w 1314762"/>
                <a:gd name="connsiteY295" fmla="*/ 1191973 h 1204641"/>
                <a:gd name="connsiteX296" fmla="*/ 165087 w 1314762"/>
                <a:gd name="connsiteY296" fmla="*/ 1175596 h 1204641"/>
                <a:gd name="connsiteX297" fmla="*/ 165646 w 1314762"/>
                <a:gd name="connsiteY297" fmla="*/ 1178217 h 1204641"/>
                <a:gd name="connsiteX298" fmla="*/ 166204 w 1314762"/>
                <a:gd name="connsiteY298" fmla="*/ 1179527 h 1204641"/>
                <a:gd name="connsiteX299" fmla="*/ 166759 w 1314762"/>
                <a:gd name="connsiteY299" fmla="*/ 1168609 h 1204641"/>
                <a:gd name="connsiteX300" fmla="*/ 167317 w 1314762"/>
                <a:gd name="connsiteY300" fmla="*/ 1170572 h 1204641"/>
                <a:gd name="connsiteX301" fmla="*/ 167876 w 1314762"/>
                <a:gd name="connsiteY301" fmla="*/ 1189135 h 1204641"/>
                <a:gd name="connsiteX302" fmla="*/ 168434 w 1314762"/>
                <a:gd name="connsiteY302" fmla="*/ 1186514 h 1204641"/>
                <a:gd name="connsiteX303" fmla="*/ 168993 w 1314762"/>
                <a:gd name="connsiteY303" fmla="*/ 1187825 h 1204641"/>
                <a:gd name="connsiteX304" fmla="*/ 169552 w 1314762"/>
                <a:gd name="connsiteY304" fmla="*/ 1181930 h 1204641"/>
                <a:gd name="connsiteX305" fmla="*/ 170110 w 1314762"/>
                <a:gd name="connsiteY305" fmla="*/ 1179092 h 1204641"/>
                <a:gd name="connsiteX306" fmla="*/ 170665 w 1314762"/>
                <a:gd name="connsiteY306" fmla="*/ 1180402 h 1204641"/>
                <a:gd name="connsiteX307" fmla="*/ 171224 w 1314762"/>
                <a:gd name="connsiteY307" fmla="*/ 1178217 h 1204641"/>
                <a:gd name="connsiteX308" fmla="*/ 171782 w 1314762"/>
                <a:gd name="connsiteY308" fmla="*/ 1182801 h 1204641"/>
                <a:gd name="connsiteX309" fmla="*/ 172341 w 1314762"/>
                <a:gd name="connsiteY309" fmla="*/ 1189353 h 1204641"/>
                <a:gd name="connsiteX310" fmla="*/ 172900 w 1314762"/>
                <a:gd name="connsiteY310" fmla="*/ 1177560 h 1204641"/>
                <a:gd name="connsiteX311" fmla="*/ 173458 w 1314762"/>
                <a:gd name="connsiteY311" fmla="*/ 1169044 h 1204641"/>
                <a:gd name="connsiteX312" fmla="*/ 174017 w 1314762"/>
                <a:gd name="connsiteY312" fmla="*/ 1174503 h 1204641"/>
                <a:gd name="connsiteX313" fmla="*/ 174571 w 1314762"/>
                <a:gd name="connsiteY313" fmla="*/ 1170790 h 1204641"/>
                <a:gd name="connsiteX314" fmla="*/ 175130 w 1314762"/>
                <a:gd name="connsiteY314" fmla="*/ 1173193 h 1204641"/>
                <a:gd name="connsiteX315" fmla="*/ 175689 w 1314762"/>
                <a:gd name="connsiteY315" fmla="*/ 1181273 h 1204641"/>
                <a:gd name="connsiteX316" fmla="*/ 176247 w 1314762"/>
                <a:gd name="connsiteY316" fmla="*/ 1187171 h 1204641"/>
                <a:gd name="connsiteX317" fmla="*/ 176806 w 1314762"/>
                <a:gd name="connsiteY317" fmla="*/ 1174939 h 1204641"/>
                <a:gd name="connsiteX318" fmla="*/ 177365 w 1314762"/>
                <a:gd name="connsiteY318" fmla="*/ 1178870 h 1204641"/>
                <a:gd name="connsiteX319" fmla="*/ 177919 w 1314762"/>
                <a:gd name="connsiteY319" fmla="*/ 1170137 h 1204641"/>
                <a:gd name="connsiteX320" fmla="*/ 178478 w 1314762"/>
                <a:gd name="connsiteY320" fmla="*/ 1177560 h 1204641"/>
                <a:gd name="connsiteX321" fmla="*/ 179036 w 1314762"/>
                <a:gd name="connsiteY321" fmla="*/ 1177560 h 1204641"/>
                <a:gd name="connsiteX322" fmla="*/ 179595 w 1314762"/>
                <a:gd name="connsiteY322" fmla="*/ 1182365 h 1204641"/>
                <a:gd name="connsiteX323" fmla="*/ 180154 w 1314762"/>
                <a:gd name="connsiteY323" fmla="*/ 1187171 h 1204641"/>
                <a:gd name="connsiteX324" fmla="*/ 180712 w 1314762"/>
                <a:gd name="connsiteY324" fmla="*/ 1169480 h 1204641"/>
                <a:gd name="connsiteX325" fmla="*/ 181271 w 1314762"/>
                <a:gd name="connsiteY325" fmla="*/ 1164456 h 1204641"/>
                <a:gd name="connsiteX326" fmla="*/ 181825 w 1314762"/>
                <a:gd name="connsiteY326" fmla="*/ 1156376 h 1204641"/>
                <a:gd name="connsiteX327" fmla="*/ 182384 w 1314762"/>
                <a:gd name="connsiteY327" fmla="*/ 1163368 h 1204641"/>
                <a:gd name="connsiteX328" fmla="*/ 182943 w 1314762"/>
                <a:gd name="connsiteY328" fmla="*/ 1167952 h 1204641"/>
                <a:gd name="connsiteX329" fmla="*/ 183501 w 1314762"/>
                <a:gd name="connsiteY329" fmla="*/ 1180620 h 1204641"/>
                <a:gd name="connsiteX330" fmla="*/ 184060 w 1314762"/>
                <a:gd name="connsiteY330" fmla="*/ 1185204 h 1204641"/>
                <a:gd name="connsiteX331" fmla="*/ 184619 w 1314762"/>
                <a:gd name="connsiteY331" fmla="*/ 1161182 h 1204641"/>
                <a:gd name="connsiteX332" fmla="*/ 185177 w 1314762"/>
                <a:gd name="connsiteY332" fmla="*/ 1166859 h 1204641"/>
                <a:gd name="connsiteX333" fmla="*/ 185732 w 1314762"/>
                <a:gd name="connsiteY333" fmla="*/ 1162275 h 1204641"/>
                <a:gd name="connsiteX334" fmla="*/ 186291 w 1314762"/>
                <a:gd name="connsiteY334" fmla="*/ 1170790 h 1204641"/>
                <a:gd name="connsiteX335" fmla="*/ 186849 w 1314762"/>
                <a:gd name="connsiteY335" fmla="*/ 1168387 h 1204641"/>
                <a:gd name="connsiteX336" fmla="*/ 187408 w 1314762"/>
                <a:gd name="connsiteY336" fmla="*/ 1182583 h 1204641"/>
                <a:gd name="connsiteX337" fmla="*/ 187966 w 1314762"/>
                <a:gd name="connsiteY337" fmla="*/ 1179745 h 1204641"/>
                <a:gd name="connsiteX338" fmla="*/ 188525 w 1314762"/>
                <a:gd name="connsiteY338" fmla="*/ 1158126 h 1204641"/>
                <a:gd name="connsiteX339" fmla="*/ 189084 w 1314762"/>
                <a:gd name="connsiteY339" fmla="*/ 1158562 h 1204641"/>
                <a:gd name="connsiteX340" fmla="*/ 189638 w 1314762"/>
                <a:gd name="connsiteY340" fmla="*/ 1155066 h 1204641"/>
                <a:gd name="connsiteX341" fmla="*/ 190197 w 1314762"/>
                <a:gd name="connsiteY341" fmla="*/ 1161182 h 1204641"/>
                <a:gd name="connsiteX342" fmla="*/ 190756 w 1314762"/>
                <a:gd name="connsiteY342" fmla="*/ 1148954 h 1204641"/>
                <a:gd name="connsiteX343" fmla="*/ 191314 w 1314762"/>
                <a:gd name="connsiteY343" fmla="*/ 1168827 h 1204641"/>
                <a:gd name="connsiteX344" fmla="*/ 191873 w 1314762"/>
                <a:gd name="connsiteY344" fmla="*/ 1173193 h 1204641"/>
                <a:gd name="connsiteX345" fmla="*/ 192432 w 1314762"/>
                <a:gd name="connsiteY345" fmla="*/ 1156376 h 1204641"/>
                <a:gd name="connsiteX346" fmla="*/ 192990 w 1314762"/>
                <a:gd name="connsiteY346" fmla="*/ 1155066 h 1204641"/>
                <a:gd name="connsiteX347" fmla="*/ 193545 w 1314762"/>
                <a:gd name="connsiteY347" fmla="*/ 1150482 h 1204641"/>
                <a:gd name="connsiteX348" fmla="*/ 194103 w 1314762"/>
                <a:gd name="connsiteY348" fmla="*/ 1152010 h 1204641"/>
                <a:gd name="connsiteX349" fmla="*/ 194662 w 1314762"/>
                <a:gd name="connsiteY349" fmla="*/ 1146769 h 1204641"/>
                <a:gd name="connsiteX350" fmla="*/ 195220 w 1314762"/>
                <a:gd name="connsiteY350" fmla="*/ 1160307 h 1204641"/>
                <a:gd name="connsiteX351" fmla="*/ 195779 w 1314762"/>
                <a:gd name="connsiteY351" fmla="*/ 1174721 h 1204641"/>
                <a:gd name="connsiteX352" fmla="*/ 196338 w 1314762"/>
                <a:gd name="connsiteY352" fmla="*/ 1143491 h 1204641"/>
                <a:gd name="connsiteX353" fmla="*/ 196892 w 1314762"/>
                <a:gd name="connsiteY353" fmla="*/ 1141527 h 1204641"/>
                <a:gd name="connsiteX354" fmla="*/ 197451 w 1314762"/>
                <a:gd name="connsiteY354" fmla="*/ 1157687 h 1204641"/>
                <a:gd name="connsiteX355" fmla="*/ 198010 w 1314762"/>
                <a:gd name="connsiteY355" fmla="*/ 1136503 h 1204641"/>
                <a:gd name="connsiteX356" fmla="*/ 198568 w 1314762"/>
                <a:gd name="connsiteY356" fmla="*/ 1151135 h 1204641"/>
                <a:gd name="connsiteX357" fmla="*/ 199127 w 1314762"/>
                <a:gd name="connsiteY357" fmla="*/ 1157687 h 1204641"/>
                <a:gd name="connsiteX358" fmla="*/ 199686 w 1314762"/>
                <a:gd name="connsiteY358" fmla="*/ 1168609 h 1204641"/>
                <a:gd name="connsiteX359" fmla="*/ 200244 w 1314762"/>
                <a:gd name="connsiteY359" fmla="*/ 1141527 h 1204641"/>
                <a:gd name="connsiteX360" fmla="*/ 200799 w 1314762"/>
                <a:gd name="connsiteY360" fmla="*/ 1133447 h 1204641"/>
                <a:gd name="connsiteX361" fmla="*/ 201357 w 1314762"/>
                <a:gd name="connsiteY361" fmla="*/ 1134318 h 1204641"/>
                <a:gd name="connsiteX362" fmla="*/ 201916 w 1314762"/>
                <a:gd name="connsiteY362" fmla="*/ 1118376 h 1204641"/>
                <a:gd name="connsiteX363" fmla="*/ 202475 w 1314762"/>
                <a:gd name="connsiteY363" fmla="*/ 1134318 h 1204641"/>
                <a:gd name="connsiteX364" fmla="*/ 203033 w 1314762"/>
                <a:gd name="connsiteY364" fmla="*/ 1153538 h 1204641"/>
                <a:gd name="connsiteX365" fmla="*/ 203592 w 1314762"/>
                <a:gd name="connsiteY365" fmla="*/ 1166859 h 1204641"/>
                <a:gd name="connsiteX366" fmla="*/ 204151 w 1314762"/>
                <a:gd name="connsiteY366" fmla="*/ 1120344 h 1204641"/>
                <a:gd name="connsiteX367" fmla="*/ 204705 w 1314762"/>
                <a:gd name="connsiteY367" fmla="*/ 1104180 h 1204641"/>
                <a:gd name="connsiteX368" fmla="*/ 205264 w 1314762"/>
                <a:gd name="connsiteY368" fmla="*/ 1121872 h 1204641"/>
                <a:gd name="connsiteX369" fmla="*/ 205822 w 1314762"/>
                <a:gd name="connsiteY369" fmla="*/ 1122307 h 1204641"/>
                <a:gd name="connsiteX370" fmla="*/ 206381 w 1314762"/>
                <a:gd name="connsiteY370" fmla="*/ 1140870 h 1204641"/>
                <a:gd name="connsiteX371" fmla="*/ 206940 w 1314762"/>
                <a:gd name="connsiteY371" fmla="*/ 1156159 h 1204641"/>
                <a:gd name="connsiteX372" fmla="*/ 207498 w 1314762"/>
                <a:gd name="connsiteY372" fmla="*/ 1155723 h 1204641"/>
                <a:gd name="connsiteX373" fmla="*/ 208053 w 1314762"/>
                <a:gd name="connsiteY373" fmla="*/ 1128424 h 1204641"/>
                <a:gd name="connsiteX374" fmla="*/ 208611 w 1314762"/>
                <a:gd name="connsiteY374" fmla="*/ 1117284 h 1204641"/>
                <a:gd name="connsiteX375" fmla="*/ 209170 w 1314762"/>
                <a:gd name="connsiteY375" fmla="*/ 1130169 h 1204641"/>
                <a:gd name="connsiteX376" fmla="*/ 209729 w 1314762"/>
                <a:gd name="connsiteY376" fmla="*/ 1120344 h 1204641"/>
                <a:gd name="connsiteX377" fmla="*/ 210287 w 1314762"/>
                <a:gd name="connsiteY377" fmla="*/ 1129952 h 1204641"/>
                <a:gd name="connsiteX378" fmla="*/ 210846 w 1314762"/>
                <a:gd name="connsiteY378" fmla="*/ 1138249 h 1204641"/>
                <a:gd name="connsiteX379" fmla="*/ 211405 w 1314762"/>
                <a:gd name="connsiteY379" fmla="*/ 1150042 h 1204641"/>
                <a:gd name="connsiteX380" fmla="*/ 211959 w 1314762"/>
                <a:gd name="connsiteY380" fmla="*/ 1128424 h 1204641"/>
                <a:gd name="connsiteX381" fmla="*/ 212518 w 1314762"/>
                <a:gd name="connsiteY381" fmla="*/ 1117941 h 1204641"/>
                <a:gd name="connsiteX382" fmla="*/ 213077 w 1314762"/>
                <a:gd name="connsiteY382" fmla="*/ 1107894 h 1204641"/>
                <a:gd name="connsiteX383" fmla="*/ 213635 w 1314762"/>
                <a:gd name="connsiteY383" fmla="*/ 1118594 h 1204641"/>
                <a:gd name="connsiteX384" fmla="*/ 214194 w 1314762"/>
                <a:gd name="connsiteY384" fmla="*/ 1112917 h 1204641"/>
                <a:gd name="connsiteX385" fmla="*/ 214752 w 1314762"/>
                <a:gd name="connsiteY385" fmla="*/ 1148732 h 1204641"/>
                <a:gd name="connsiteX386" fmla="*/ 215311 w 1314762"/>
                <a:gd name="connsiteY386" fmla="*/ 1142620 h 1204641"/>
                <a:gd name="connsiteX387" fmla="*/ 215866 w 1314762"/>
                <a:gd name="connsiteY387" fmla="*/ 1101124 h 1204641"/>
                <a:gd name="connsiteX388" fmla="*/ 216424 w 1314762"/>
                <a:gd name="connsiteY388" fmla="*/ 1103963 h 1204641"/>
                <a:gd name="connsiteX389" fmla="*/ 216983 w 1314762"/>
                <a:gd name="connsiteY389" fmla="*/ 1103088 h 1204641"/>
                <a:gd name="connsiteX390" fmla="*/ 217542 w 1314762"/>
                <a:gd name="connsiteY390" fmla="*/ 1103963 h 1204641"/>
                <a:gd name="connsiteX391" fmla="*/ 218100 w 1314762"/>
                <a:gd name="connsiteY391" fmla="*/ 1105055 h 1204641"/>
                <a:gd name="connsiteX392" fmla="*/ 218659 w 1314762"/>
                <a:gd name="connsiteY392" fmla="*/ 1132572 h 1204641"/>
                <a:gd name="connsiteX393" fmla="*/ 219218 w 1314762"/>
                <a:gd name="connsiteY393" fmla="*/ 1143930 h 1204641"/>
                <a:gd name="connsiteX394" fmla="*/ 219772 w 1314762"/>
                <a:gd name="connsiteY394" fmla="*/ 1109639 h 1204641"/>
                <a:gd name="connsiteX395" fmla="*/ 220331 w 1314762"/>
                <a:gd name="connsiteY395" fmla="*/ 1097629 h 1204641"/>
                <a:gd name="connsiteX396" fmla="*/ 220889 w 1314762"/>
                <a:gd name="connsiteY396" fmla="*/ 1098504 h 1204641"/>
                <a:gd name="connsiteX397" fmla="*/ 221448 w 1314762"/>
                <a:gd name="connsiteY397" fmla="*/ 1112260 h 1204641"/>
                <a:gd name="connsiteX398" fmla="*/ 222006 w 1314762"/>
                <a:gd name="connsiteY398" fmla="*/ 1100249 h 1204641"/>
                <a:gd name="connsiteX399" fmla="*/ 222565 w 1314762"/>
                <a:gd name="connsiteY399" fmla="*/ 1139342 h 1204641"/>
                <a:gd name="connsiteX400" fmla="*/ 223124 w 1314762"/>
                <a:gd name="connsiteY400" fmla="*/ 1143055 h 1204641"/>
                <a:gd name="connsiteX401" fmla="*/ 223678 w 1314762"/>
                <a:gd name="connsiteY401" fmla="*/ 1133665 h 1204641"/>
                <a:gd name="connsiteX402" fmla="*/ 224237 w 1314762"/>
                <a:gd name="connsiteY402" fmla="*/ 1119469 h 1204641"/>
                <a:gd name="connsiteX403" fmla="*/ 224796 w 1314762"/>
                <a:gd name="connsiteY403" fmla="*/ 1091516 h 1204641"/>
                <a:gd name="connsiteX404" fmla="*/ 225354 w 1314762"/>
                <a:gd name="connsiteY404" fmla="*/ 1100689 h 1204641"/>
                <a:gd name="connsiteX405" fmla="*/ 225913 w 1314762"/>
                <a:gd name="connsiteY405" fmla="*/ 1116413 h 1204641"/>
                <a:gd name="connsiteX406" fmla="*/ 226472 w 1314762"/>
                <a:gd name="connsiteY406" fmla="*/ 1133883 h 1204641"/>
                <a:gd name="connsiteX407" fmla="*/ 227026 w 1314762"/>
                <a:gd name="connsiteY407" fmla="*/ 1133883 h 1204641"/>
                <a:gd name="connsiteX408" fmla="*/ 227585 w 1314762"/>
                <a:gd name="connsiteY408" fmla="*/ 1117723 h 1204641"/>
                <a:gd name="connsiteX409" fmla="*/ 228143 w 1314762"/>
                <a:gd name="connsiteY409" fmla="*/ 1114881 h 1204641"/>
                <a:gd name="connsiteX410" fmla="*/ 228702 w 1314762"/>
                <a:gd name="connsiteY410" fmla="*/ 1101342 h 1204641"/>
                <a:gd name="connsiteX411" fmla="*/ 229261 w 1314762"/>
                <a:gd name="connsiteY411" fmla="*/ 1105055 h 1204641"/>
                <a:gd name="connsiteX412" fmla="*/ 229819 w 1314762"/>
                <a:gd name="connsiteY412" fmla="*/ 1097193 h 1204641"/>
                <a:gd name="connsiteX413" fmla="*/ 230378 w 1314762"/>
                <a:gd name="connsiteY413" fmla="*/ 1132137 h 1204641"/>
                <a:gd name="connsiteX414" fmla="*/ 230933 w 1314762"/>
                <a:gd name="connsiteY414" fmla="*/ 1160965 h 1204641"/>
                <a:gd name="connsiteX415" fmla="*/ 231491 w 1314762"/>
                <a:gd name="connsiteY415" fmla="*/ 1105055 h 1204641"/>
                <a:gd name="connsiteX416" fmla="*/ 232050 w 1314762"/>
                <a:gd name="connsiteY416" fmla="*/ 1078413 h 1204641"/>
                <a:gd name="connsiteX417" fmla="*/ 232609 w 1314762"/>
                <a:gd name="connsiteY417" fmla="*/ 1071640 h 1204641"/>
                <a:gd name="connsiteX418" fmla="*/ 233167 w 1314762"/>
                <a:gd name="connsiteY418" fmla="*/ 1043687 h 1204641"/>
                <a:gd name="connsiteX419" fmla="*/ 233726 w 1314762"/>
                <a:gd name="connsiteY419" fmla="*/ 1088021 h 1204641"/>
                <a:gd name="connsiteX420" fmla="*/ 234284 w 1314762"/>
                <a:gd name="connsiteY420" fmla="*/ 1137161 h 1204641"/>
                <a:gd name="connsiteX421" fmla="*/ 234839 w 1314762"/>
                <a:gd name="connsiteY421" fmla="*/ 1151353 h 1204641"/>
                <a:gd name="connsiteX422" fmla="*/ 235397 w 1314762"/>
                <a:gd name="connsiteY422" fmla="*/ 1100689 h 1204641"/>
                <a:gd name="connsiteX423" fmla="*/ 235956 w 1314762"/>
                <a:gd name="connsiteY423" fmla="*/ 1086275 h 1204641"/>
                <a:gd name="connsiteX424" fmla="*/ 236515 w 1314762"/>
                <a:gd name="connsiteY424" fmla="*/ 1105055 h 1204641"/>
                <a:gd name="connsiteX425" fmla="*/ 237073 w 1314762"/>
                <a:gd name="connsiteY425" fmla="*/ 1091734 h 1204641"/>
                <a:gd name="connsiteX426" fmla="*/ 237632 w 1314762"/>
                <a:gd name="connsiteY426" fmla="*/ 1093915 h 1204641"/>
                <a:gd name="connsiteX427" fmla="*/ 238187 w 1314762"/>
                <a:gd name="connsiteY427" fmla="*/ 1129516 h 1204641"/>
                <a:gd name="connsiteX428" fmla="*/ 238745 w 1314762"/>
                <a:gd name="connsiteY428" fmla="*/ 1136721 h 1204641"/>
                <a:gd name="connsiteX429" fmla="*/ 239304 w 1314762"/>
                <a:gd name="connsiteY429" fmla="*/ 1081905 h 1204641"/>
                <a:gd name="connsiteX430" fmla="*/ 239863 w 1314762"/>
                <a:gd name="connsiteY430" fmla="*/ 1076228 h 1204641"/>
                <a:gd name="connsiteX431" fmla="*/ 240421 w 1314762"/>
                <a:gd name="connsiteY431" fmla="*/ 1089331 h 1204641"/>
                <a:gd name="connsiteX432" fmla="*/ 240980 w 1314762"/>
                <a:gd name="connsiteY432" fmla="*/ 1118159 h 1204641"/>
                <a:gd name="connsiteX433" fmla="*/ 241538 w 1314762"/>
                <a:gd name="connsiteY433" fmla="*/ 1126678 h 1204641"/>
                <a:gd name="connsiteX434" fmla="*/ 242093 w 1314762"/>
                <a:gd name="connsiteY434" fmla="*/ 1143491 h 1204641"/>
                <a:gd name="connsiteX435" fmla="*/ 242652 w 1314762"/>
                <a:gd name="connsiteY435" fmla="*/ 1153756 h 1204641"/>
                <a:gd name="connsiteX436" fmla="*/ 243210 w 1314762"/>
                <a:gd name="connsiteY436" fmla="*/ 1116191 h 1204641"/>
                <a:gd name="connsiteX437" fmla="*/ 243769 w 1314762"/>
                <a:gd name="connsiteY437" fmla="*/ 1106148 h 1204641"/>
                <a:gd name="connsiteX438" fmla="*/ 244328 w 1314762"/>
                <a:gd name="connsiteY438" fmla="*/ 1104620 h 1204641"/>
                <a:gd name="connsiteX439" fmla="*/ 244886 w 1314762"/>
                <a:gd name="connsiteY439" fmla="*/ 1077973 h 1204641"/>
                <a:gd name="connsiteX440" fmla="*/ 245445 w 1314762"/>
                <a:gd name="connsiteY440" fmla="*/ 1078413 h 1204641"/>
                <a:gd name="connsiteX441" fmla="*/ 245999 w 1314762"/>
                <a:gd name="connsiteY441" fmla="*/ 1110079 h 1204641"/>
                <a:gd name="connsiteX442" fmla="*/ 246558 w 1314762"/>
                <a:gd name="connsiteY442" fmla="*/ 1129734 h 1204641"/>
                <a:gd name="connsiteX443" fmla="*/ 247117 w 1314762"/>
                <a:gd name="connsiteY443" fmla="*/ 1080594 h 1204641"/>
                <a:gd name="connsiteX444" fmla="*/ 247675 w 1314762"/>
                <a:gd name="connsiteY444" fmla="*/ 1063999 h 1204641"/>
                <a:gd name="connsiteX445" fmla="*/ 248234 w 1314762"/>
                <a:gd name="connsiteY445" fmla="*/ 1033861 h 1204641"/>
                <a:gd name="connsiteX446" fmla="*/ 248793 w 1314762"/>
                <a:gd name="connsiteY446" fmla="*/ 1042377 h 1204641"/>
                <a:gd name="connsiteX447" fmla="*/ 249351 w 1314762"/>
                <a:gd name="connsiteY447" fmla="*/ 1049364 h 1204641"/>
                <a:gd name="connsiteX448" fmla="*/ 249906 w 1314762"/>
                <a:gd name="connsiteY448" fmla="*/ 1055045 h 1204641"/>
                <a:gd name="connsiteX449" fmla="*/ 250464 w 1314762"/>
                <a:gd name="connsiteY449" fmla="*/ 1102435 h 1204641"/>
                <a:gd name="connsiteX450" fmla="*/ 251023 w 1314762"/>
                <a:gd name="connsiteY450" fmla="*/ 1030366 h 1204641"/>
                <a:gd name="connsiteX451" fmla="*/ 251582 w 1314762"/>
                <a:gd name="connsiteY451" fmla="*/ 980137 h 1204641"/>
                <a:gd name="connsiteX452" fmla="*/ 252140 w 1314762"/>
                <a:gd name="connsiteY452" fmla="*/ 1013767 h 1204641"/>
                <a:gd name="connsiteX453" fmla="*/ 252699 w 1314762"/>
                <a:gd name="connsiteY453" fmla="*/ 1017698 h 1204641"/>
                <a:gd name="connsiteX454" fmla="*/ 253258 w 1314762"/>
                <a:gd name="connsiteY454" fmla="*/ 1050021 h 1204641"/>
                <a:gd name="connsiteX455" fmla="*/ 253812 w 1314762"/>
                <a:gd name="connsiteY455" fmla="*/ 1100467 h 1204641"/>
                <a:gd name="connsiteX456" fmla="*/ 254371 w 1314762"/>
                <a:gd name="connsiteY456" fmla="*/ 1101777 h 1204641"/>
                <a:gd name="connsiteX457" fmla="*/ 254929 w 1314762"/>
                <a:gd name="connsiteY457" fmla="*/ 1041284 h 1204641"/>
                <a:gd name="connsiteX458" fmla="*/ 255488 w 1314762"/>
                <a:gd name="connsiteY458" fmla="*/ 1049364 h 1204641"/>
                <a:gd name="connsiteX459" fmla="*/ 256047 w 1314762"/>
                <a:gd name="connsiteY459" fmla="*/ 1033644 h 1204641"/>
                <a:gd name="connsiteX460" fmla="*/ 256605 w 1314762"/>
                <a:gd name="connsiteY460" fmla="*/ 1036917 h 1204641"/>
                <a:gd name="connsiteX461" fmla="*/ 257160 w 1314762"/>
                <a:gd name="connsiteY461" fmla="*/ 1059629 h 1204641"/>
                <a:gd name="connsiteX462" fmla="*/ 257719 w 1314762"/>
                <a:gd name="connsiteY462" fmla="*/ 1100032 h 1204641"/>
                <a:gd name="connsiteX463" fmla="*/ 258277 w 1314762"/>
                <a:gd name="connsiteY463" fmla="*/ 1096318 h 1204641"/>
                <a:gd name="connsiteX464" fmla="*/ 258836 w 1314762"/>
                <a:gd name="connsiteY464" fmla="*/ 1004377 h 1204641"/>
                <a:gd name="connsiteX465" fmla="*/ 259395 w 1314762"/>
                <a:gd name="connsiteY465" fmla="*/ 1005469 h 1204641"/>
                <a:gd name="connsiteX466" fmla="*/ 259953 w 1314762"/>
                <a:gd name="connsiteY466" fmla="*/ 1005469 h 1204641"/>
                <a:gd name="connsiteX467" fmla="*/ 260512 w 1314762"/>
                <a:gd name="connsiteY467" fmla="*/ 966159 h 1204641"/>
                <a:gd name="connsiteX468" fmla="*/ 261066 w 1314762"/>
                <a:gd name="connsiteY468" fmla="*/ 956551 h 1204641"/>
                <a:gd name="connsiteX469" fmla="*/ 261625 w 1314762"/>
                <a:gd name="connsiteY469" fmla="*/ 977517 h 1204641"/>
                <a:gd name="connsiteX470" fmla="*/ 262184 w 1314762"/>
                <a:gd name="connsiteY470" fmla="*/ 1032111 h 1204641"/>
                <a:gd name="connsiteX471" fmla="*/ 262742 w 1314762"/>
                <a:gd name="connsiteY471" fmla="*/ 1015952 h 1204641"/>
                <a:gd name="connsiteX472" fmla="*/ 263301 w 1314762"/>
                <a:gd name="connsiteY472" fmla="*/ 989745 h 1204641"/>
                <a:gd name="connsiteX473" fmla="*/ 263860 w 1314762"/>
                <a:gd name="connsiteY473" fmla="*/ 990620 h 1204641"/>
                <a:gd name="connsiteX474" fmla="*/ 264418 w 1314762"/>
                <a:gd name="connsiteY474" fmla="*/ 974239 h 1204641"/>
                <a:gd name="connsiteX475" fmla="*/ 264973 w 1314762"/>
                <a:gd name="connsiteY475" fmla="*/ 972493 h 1204641"/>
                <a:gd name="connsiteX476" fmla="*/ 265531 w 1314762"/>
                <a:gd name="connsiteY476" fmla="*/ 1032111 h 1204641"/>
                <a:gd name="connsiteX477" fmla="*/ 266090 w 1314762"/>
                <a:gd name="connsiteY477" fmla="*/ 1052424 h 1204641"/>
                <a:gd name="connsiteX478" fmla="*/ 266649 w 1314762"/>
                <a:gd name="connsiteY478" fmla="*/ 965724 h 1204641"/>
                <a:gd name="connsiteX479" fmla="*/ 267207 w 1314762"/>
                <a:gd name="connsiteY479" fmla="*/ 901952 h 1204641"/>
                <a:gd name="connsiteX480" fmla="*/ 267766 w 1314762"/>
                <a:gd name="connsiteY480" fmla="*/ 928159 h 1204641"/>
                <a:gd name="connsiteX481" fmla="*/ 268320 w 1314762"/>
                <a:gd name="connsiteY481" fmla="*/ 952620 h 1204641"/>
                <a:gd name="connsiteX482" fmla="*/ 268879 w 1314762"/>
                <a:gd name="connsiteY482" fmla="*/ 990402 h 1204641"/>
                <a:gd name="connsiteX483" fmla="*/ 269438 w 1314762"/>
                <a:gd name="connsiteY483" fmla="*/ 1026435 h 1204641"/>
                <a:gd name="connsiteX484" fmla="*/ 269996 w 1314762"/>
                <a:gd name="connsiteY484" fmla="*/ 1073389 h 1204641"/>
                <a:gd name="connsiteX485" fmla="*/ 270555 w 1314762"/>
                <a:gd name="connsiteY485" fmla="*/ 992584 h 1204641"/>
                <a:gd name="connsiteX486" fmla="*/ 271114 w 1314762"/>
                <a:gd name="connsiteY486" fmla="*/ 977299 h 1204641"/>
                <a:gd name="connsiteX487" fmla="*/ 271672 w 1314762"/>
                <a:gd name="connsiteY487" fmla="*/ 896275 h 1204641"/>
                <a:gd name="connsiteX488" fmla="*/ 272227 w 1314762"/>
                <a:gd name="connsiteY488" fmla="*/ 898674 h 1204641"/>
                <a:gd name="connsiteX489" fmla="*/ 272785 w 1314762"/>
                <a:gd name="connsiteY489" fmla="*/ 945194 h 1204641"/>
                <a:gd name="connsiteX490" fmla="*/ 273344 w 1314762"/>
                <a:gd name="connsiteY490" fmla="*/ 992801 h 1204641"/>
                <a:gd name="connsiteX491" fmla="*/ 273903 w 1314762"/>
                <a:gd name="connsiteY491" fmla="*/ 971183 h 1204641"/>
                <a:gd name="connsiteX492" fmla="*/ 274461 w 1314762"/>
                <a:gd name="connsiteY492" fmla="*/ 879023 h 1204641"/>
                <a:gd name="connsiteX493" fmla="*/ 275020 w 1314762"/>
                <a:gd name="connsiteY493" fmla="*/ 898239 h 1204641"/>
                <a:gd name="connsiteX494" fmla="*/ 275579 w 1314762"/>
                <a:gd name="connsiteY494" fmla="*/ 944758 h 1204641"/>
                <a:gd name="connsiteX495" fmla="*/ 276133 w 1314762"/>
                <a:gd name="connsiteY495" fmla="*/ 922700 h 1204641"/>
                <a:gd name="connsiteX496" fmla="*/ 276692 w 1314762"/>
                <a:gd name="connsiteY496" fmla="*/ 950217 h 1204641"/>
                <a:gd name="connsiteX497" fmla="*/ 277251 w 1314762"/>
                <a:gd name="connsiteY497" fmla="*/ 981665 h 1204641"/>
                <a:gd name="connsiteX498" fmla="*/ 277809 w 1314762"/>
                <a:gd name="connsiteY498" fmla="*/ 1050674 h 1204641"/>
                <a:gd name="connsiteX499" fmla="*/ 278368 w 1314762"/>
                <a:gd name="connsiteY499" fmla="*/ 945411 h 1204641"/>
                <a:gd name="connsiteX500" fmla="*/ 278927 w 1314762"/>
                <a:gd name="connsiteY500" fmla="*/ 950870 h 1204641"/>
                <a:gd name="connsiteX501" fmla="*/ 279485 w 1314762"/>
                <a:gd name="connsiteY501" fmla="*/ 926631 h 1204641"/>
                <a:gd name="connsiteX502" fmla="*/ 280040 w 1314762"/>
                <a:gd name="connsiteY502" fmla="*/ 972711 h 1204641"/>
                <a:gd name="connsiteX503" fmla="*/ 280598 w 1314762"/>
                <a:gd name="connsiteY503" fmla="*/ 976859 h 1204641"/>
                <a:gd name="connsiteX504" fmla="*/ 281157 w 1314762"/>
                <a:gd name="connsiteY504" fmla="*/ 1017920 h 1204641"/>
                <a:gd name="connsiteX505" fmla="*/ 281715 w 1314762"/>
                <a:gd name="connsiteY505" fmla="*/ 1018573 h 1204641"/>
                <a:gd name="connsiteX506" fmla="*/ 282274 w 1314762"/>
                <a:gd name="connsiteY506" fmla="*/ 923135 h 1204641"/>
                <a:gd name="connsiteX507" fmla="*/ 282833 w 1314762"/>
                <a:gd name="connsiteY507" fmla="*/ 943226 h 1204641"/>
                <a:gd name="connsiteX508" fmla="*/ 283391 w 1314762"/>
                <a:gd name="connsiteY508" fmla="*/ 908722 h 1204641"/>
                <a:gd name="connsiteX509" fmla="*/ 283946 w 1314762"/>
                <a:gd name="connsiteY509" fmla="*/ 962885 h 1204641"/>
                <a:gd name="connsiteX510" fmla="*/ 284505 w 1314762"/>
                <a:gd name="connsiteY510" fmla="*/ 985814 h 1204641"/>
                <a:gd name="connsiteX511" fmla="*/ 285063 w 1314762"/>
                <a:gd name="connsiteY511" fmla="*/ 1026652 h 1204641"/>
                <a:gd name="connsiteX512" fmla="*/ 285622 w 1314762"/>
                <a:gd name="connsiteY512" fmla="*/ 1058318 h 1204641"/>
                <a:gd name="connsiteX513" fmla="*/ 286181 w 1314762"/>
                <a:gd name="connsiteY513" fmla="*/ 971618 h 1204641"/>
                <a:gd name="connsiteX514" fmla="*/ 286739 w 1314762"/>
                <a:gd name="connsiteY514" fmla="*/ 1053952 h 1204641"/>
                <a:gd name="connsiteX515" fmla="*/ 287294 w 1314762"/>
                <a:gd name="connsiteY515" fmla="*/ 1101124 h 1204641"/>
                <a:gd name="connsiteX516" fmla="*/ 287852 w 1314762"/>
                <a:gd name="connsiteY516" fmla="*/ 1044344 h 1204641"/>
                <a:gd name="connsiteX517" fmla="*/ 288411 w 1314762"/>
                <a:gd name="connsiteY517" fmla="*/ 1009618 h 1204641"/>
                <a:gd name="connsiteX518" fmla="*/ 288970 w 1314762"/>
                <a:gd name="connsiteY518" fmla="*/ 1052424 h 1204641"/>
                <a:gd name="connsiteX519" fmla="*/ 289528 w 1314762"/>
                <a:gd name="connsiteY519" fmla="*/ 1065088 h 1204641"/>
                <a:gd name="connsiteX520" fmla="*/ 290087 w 1314762"/>
                <a:gd name="connsiteY520" fmla="*/ 986907 h 1204641"/>
                <a:gd name="connsiteX521" fmla="*/ 290646 w 1314762"/>
                <a:gd name="connsiteY521" fmla="*/ 1005687 h 1204641"/>
                <a:gd name="connsiteX522" fmla="*/ 291200 w 1314762"/>
                <a:gd name="connsiteY522" fmla="*/ 1071861 h 1204641"/>
                <a:gd name="connsiteX523" fmla="*/ 291759 w 1314762"/>
                <a:gd name="connsiteY523" fmla="*/ 996297 h 1204641"/>
                <a:gd name="connsiteX524" fmla="*/ 292317 w 1314762"/>
                <a:gd name="connsiteY524" fmla="*/ 948907 h 1204641"/>
                <a:gd name="connsiteX525" fmla="*/ 292876 w 1314762"/>
                <a:gd name="connsiteY525" fmla="*/ 1024249 h 1204641"/>
                <a:gd name="connsiteX526" fmla="*/ 293435 w 1314762"/>
                <a:gd name="connsiteY526" fmla="*/ 998264 h 1204641"/>
                <a:gd name="connsiteX527" fmla="*/ 293993 w 1314762"/>
                <a:gd name="connsiteY527" fmla="*/ 931215 h 1204641"/>
                <a:gd name="connsiteX528" fmla="*/ 294552 w 1314762"/>
                <a:gd name="connsiteY528" fmla="*/ 952181 h 1204641"/>
                <a:gd name="connsiteX529" fmla="*/ 295106 w 1314762"/>
                <a:gd name="connsiteY529" fmla="*/ 947814 h 1204641"/>
                <a:gd name="connsiteX530" fmla="*/ 295665 w 1314762"/>
                <a:gd name="connsiteY530" fmla="*/ 949999 h 1204641"/>
                <a:gd name="connsiteX531" fmla="*/ 296224 w 1314762"/>
                <a:gd name="connsiteY531" fmla="*/ 987782 h 1204641"/>
                <a:gd name="connsiteX532" fmla="*/ 296782 w 1314762"/>
                <a:gd name="connsiteY532" fmla="*/ 1010711 h 1204641"/>
                <a:gd name="connsiteX533" fmla="*/ 297341 w 1314762"/>
                <a:gd name="connsiteY533" fmla="*/ 1038010 h 1204641"/>
                <a:gd name="connsiteX534" fmla="*/ 297900 w 1314762"/>
                <a:gd name="connsiteY534" fmla="*/ 993676 h 1204641"/>
                <a:gd name="connsiteX535" fmla="*/ 298454 w 1314762"/>
                <a:gd name="connsiteY535" fmla="*/ 961135 h 1204641"/>
                <a:gd name="connsiteX536" fmla="*/ 299013 w 1314762"/>
                <a:gd name="connsiteY536" fmla="*/ 928812 h 1204641"/>
                <a:gd name="connsiteX537" fmla="*/ 299572 w 1314762"/>
                <a:gd name="connsiteY537" fmla="*/ 956987 h 1204641"/>
                <a:gd name="connsiteX538" fmla="*/ 300130 w 1314762"/>
                <a:gd name="connsiteY538" fmla="*/ 956329 h 1204641"/>
                <a:gd name="connsiteX539" fmla="*/ 300689 w 1314762"/>
                <a:gd name="connsiteY539" fmla="*/ 1013767 h 1204641"/>
                <a:gd name="connsiteX540" fmla="*/ 301247 w 1314762"/>
                <a:gd name="connsiteY540" fmla="*/ 1030801 h 1204641"/>
                <a:gd name="connsiteX541" fmla="*/ 301806 w 1314762"/>
                <a:gd name="connsiteY541" fmla="*/ 939517 h 1204641"/>
                <a:gd name="connsiteX542" fmla="*/ 302361 w 1314762"/>
                <a:gd name="connsiteY542" fmla="*/ 918769 h 1204641"/>
                <a:gd name="connsiteX543" fmla="*/ 302919 w 1314762"/>
                <a:gd name="connsiteY543" fmla="*/ 938859 h 1204641"/>
                <a:gd name="connsiteX544" fmla="*/ 303478 w 1314762"/>
                <a:gd name="connsiteY544" fmla="*/ 951745 h 1204641"/>
                <a:gd name="connsiteX545" fmla="*/ 304037 w 1314762"/>
                <a:gd name="connsiteY545" fmla="*/ 950435 h 1204641"/>
                <a:gd name="connsiteX546" fmla="*/ 304595 w 1314762"/>
                <a:gd name="connsiteY546" fmla="*/ 996297 h 1204641"/>
                <a:gd name="connsiteX547" fmla="*/ 305154 w 1314762"/>
                <a:gd name="connsiteY547" fmla="*/ 1022286 h 1204641"/>
                <a:gd name="connsiteX548" fmla="*/ 305713 w 1314762"/>
                <a:gd name="connsiteY548" fmla="*/ 932308 h 1204641"/>
                <a:gd name="connsiteX549" fmla="*/ 306267 w 1314762"/>
                <a:gd name="connsiteY549" fmla="*/ 951745 h 1204641"/>
                <a:gd name="connsiteX550" fmla="*/ 306826 w 1314762"/>
                <a:gd name="connsiteY550" fmla="*/ 943665 h 1204641"/>
                <a:gd name="connsiteX551" fmla="*/ 307384 w 1314762"/>
                <a:gd name="connsiteY551" fmla="*/ 923571 h 1204641"/>
                <a:gd name="connsiteX552" fmla="*/ 307943 w 1314762"/>
                <a:gd name="connsiteY552" fmla="*/ 915056 h 1204641"/>
                <a:gd name="connsiteX553" fmla="*/ 308501 w 1314762"/>
                <a:gd name="connsiteY553" fmla="*/ 992801 h 1204641"/>
                <a:gd name="connsiteX554" fmla="*/ 309060 w 1314762"/>
                <a:gd name="connsiteY554" fmla="*/ 995644 h 1204641"/>
                <a:gd name="connsiteX555" fmla="*/ 309619 w 1314762"/>
                <a:gd name="connsiteY555" fmla="*/ 946722 h 1204641"/>
                <a:gd name="connsiteX556" fmla="*/ 310173 w 1314762"/>
                <a:gd name="connsiteY556" fmla="*/ 899332 h 1204641"/>
                <a:gd name="connsiteX557" fmla="*/ 310732 w 1314762"/>
                <a:gd name="connsiteY557" fmla="*/ 924663 h 1204641"/>
                <a:gd name="connsiteX558" fmla="*/ 311291 w 1314762"/>
                <a:gd name="connsiteY558" fmla="*/ 911999 h 1204641"/>
                <a:gd name="connsiteX559" fmla="*/ 311849 w 1314762"/>
                <a:gd name="connsiteY559" fmla="*/ 930562 h 1204641"/>
                <a:gd name="connsiteX560" fmla="*/ 312408 w 1314762"/>
                <a:gd name="connsiteY560" fmla="*/ 982976 h 1204641"/>
                <a:gd name="connsiteX561" fmla="*/ 312967 w 1314762"/>
                <a:gd name="connsiteY561" fmla="*/ 1023596 h 1204641"/>
                <a:gd name="connsiteX562" fmla="*/ 313525 w 1314762"/>
                <a:gd name="connsiteY562" fmla="*/ 924881 h 1204641"/>
                <a:gd name="connsiteX563" fmla="*/ 314080 w 1314762"/>
                <a:gd name="connsiteY563" fmla="*/ 958515 h 1204641"/>
                <a:gd name="connsiteX564" fmla="*/ 314638 w 1314762"/>
                <a:gd name="connsiteY564" fmla="*/ 993458 h 1204641"/>
                <a:gd name="connsiteX565" fmla="*/ 315197 w 1314762"/>
                <a:gd name="connsiteY565" fmla="*/ 982540 h 1204641"/>
                <a:gd name="connsiteX566" fmla="*/ 315756 w 1314762"/>
                <a:gd name="connsiteY566" fmla="*/ 989745 h 1204641"/>
                <a:gd name="connsiteX567" fmla="*/ 316314 w 1314762"/>
                <a:gd name="connsiteY567" fmla="*/ 1050021 h 1204641"/>
                <a:gd name="connsiteX568" fmla="*/ 316873 w 1314762"/>
                <a:gd name="connsiteY568" fmla="*/ 1066620 h 1204641"/>
                <a:gd name="connsiteX569" fmla="*/ 317428 w 1314762"/>
                <a:gd name="connsiteY569" fmla="*/ 1006126 h 1204641"/>
                <a:gd name="connsiteX570" fmla="*/ 317986 w 1314762"/>
                <a:gd name="connsiteY570" fmla="*/ 990620 h 1204641"/>
                <a:gd name="connsiteX571" fmla="*/ 318545 w 1314762"/>
                <a:gd name="connsiteY571" fmla="*/ 974021 h 1204641"/>
                <a:gd name="connsiteX572" fmla="*/ 319103 w 1314762"/>
                <a:gd name="connsiteY572" fmla="*/ 972058 h 1204641"/>
                <a:gd name="connsiteX573" fmla="*/ 319662 w 1314762"/>
                <a:gd name="connsiteY573" fmla="*/ 994551 h 1204641"/>
                <a:gd name="connsiteX574" fmla="*/ 320221 w 1314762"/>
                <a:gd name="connsiteY574" fmla="*/ 1043687 h 1204641"/>
                <a:gd name="connsiteX575" fmla="*/ 320779 w 1314762"/>
                <a:gd name="connsiteY575" fmla="*/ 1051331 h 1204641"/>
                <a:gd name="connsiteX576" fmla="*/ 321334 w 1314762"/>
                <a:gd name="connsiteY576" fmla="*/ 968780 h 1204641"/>
                <a:gd name="connsiteX577" fmla="*/ 321892 w 1314762"/>
                <a:gd name="connsiteY577" fmla="*/ 948250 h 1204641"/>
                <a:gd name="connsiteX578" fmla="*/ 322451 w 1314762"/>
                <a:gd name="connsiteY578" fmla="*/ 964195 h 1204641"/>
                <a:gd name="connsiteX579" fmla="*/ 323010 w 1314762"/>
                <a:gd name="connsiteY579" fmla="*/ 979920 h 1204641"/>
                <a:gd name="connsiteX580" fmla="*/ 323568 w 1314762"/>
                <a:gd name="connsiteY580" fmla="*/ 985161 h 1204641"/>
                <a:gd name="connsiteX581" fmla="*/ 324127 w 1314762"/>
                <a:gd name="connsiteY581" fmla="*/ 1036482 h 1204641"/>
                <a:gd name="connsiteX582" fmla="*/ 324686 w 1314762"/>
                <a:gd name="connsiteY582" fmla="*/ 1055480 h 1204641"/>
                <a:gd name="connsiteX583" fmla="*/ 325240 w 1314762"/>
                <a:gd name="connsiteY583" fmla="*/ 929905 h 1204641"/>
                <a:gd name="connsiteX584" fmla="*/ 325799 w 1314762"/>
                <a:gd name="connsiteY584" fmla="*/ 938424 h 1204641"/>
                <a:gd name="connsiteX585" fmla="*/ 326358 w 1314762"/>
                <a:gd name="connsiteY585" fmla="*/ 972493 h 1204641"/>
                <a:gd name="connsiteX586" fmla="*/ 326916 w 1314762"/>
                <a:gd name="connsiteY586" fmla="*/ 966816 h 1204641"/>
                <a:gd name="connsiteX587" fmla="*/ 327475 w 1314762"/>
                <a:gd name="connsiteY587" fmla="*/ 976859 h 1204641"/>
                <a:gd name="connsiteX588" fmla="*/ 328033 w 1314762"/>
                <a:gd name="connsiteY588" fmla="*/ 1042377 h 1204641"/>
                <a:gd name="connsiteX589" fmla="*/ 328588 w 1314762"/>
                <a:gd name="connsiteY589" fmla="*/ 1055915 h 1204641"/>
                <a:gd name="connsiteX590" fmla="*/ 329147 w 1314762"/>
                <a:gd name="connsiteY590" fmla="*/ 970747 h 1204641"/>
                <a:gd name="connsiteX591" fmla="*/ 329705 w 1314762"/>
                <a:gd name="connsiteY591" fmla="*/ 977077 h 1204641"/>
                <a:gd name="connsiteX592" fmla="*/ 330264 w 1314762"/>
                <a:gd name="connsiteY592" fmla="*/ 950870 h 1204641"/>
                <a:gd name="connsiteX593" fmla="*/ 330823 w 1314762"/>
                <a:gd name="connsiteY593" fmla="*/ 972058 h 1204641"/>
                <a:gd name="connsiteX594" fmla="*/ 331381 w 1314762"/>
                <a:gd name="connsiteY594" fmla="*/ 985161 h 1204641"/>
                <a:gd name="connsiteX595" fmla="*/ 331940 w 1314762"/>
                <a:gd name="connsiteY595" fmla="*/ 1016827 h 1204641"/>
                <a:gd name="connsiteX596" fmla="*/ 332494 w 1314762"/>
                <a:gd name="connsiteY596" fmla="*/ 1047618 h 1204641"/>
                <a:gd name="connsiteX597" fmla="*/ 333053 w 1314762"/>
                <a:gd name="connsiteY597" fmla="*/ 959825 h 1204641"/>
                <a:gd name="connsiteX598" fmla="*/ 333612 w 1314762"/>
                <a:gd name="connsiteY598" fmla="*/ 995861 h 1204641"/>
                <a:gd name="connsiteX599" fmla="*/ 334170 w 1314762"/>
                <a:gd name="connsiteY599" fmla="*/ 936021 h 1204641"/>
                <a:gd name="connsiteX600" fmla="*/ 334729 w 1314762"/>
                <a:gd name="connsiteY600" fmla="*/ 958079 h 1204641"/>
                <a:gd name="connsiteX601" fmla="*/ 335287 w 1314762"/>
                <a:gd name="connsiteY601" fmla="*/ 988870 h 1204641"/>
                <a:gd name="connsiteX602" fmla="*/ 335846 w 1314762"/>
                <a:gd name="connsiteY602" fmla="*/ 1038010 h 1204641"/>
                <a:gd name="connsiteX603" fmla="*/ 336401 w 1314762"/>
                <a:gd name="connsiteY603" fmla="*/ 1030366 h 1204641"/>
                <a:gd name="connsiteX604" fmla="*/ 336959 w 1314762"/>
                <a:gd name="connsiteY604" fmla="*/ 894743 h 1204641"/>
                <a:gd name="connsiteX605" fmla="*/ 337518 w 1314762"/>
                <a:gd name="connsiteY605" fmla="*/ 888849 h 1204641"/>
                <a:gd name="connsiteX606" fmla="*/ 338077 w 1314762"/>
                <a:gd name="connsiteY606" fmla="*/ 921172 h 1204641"/>
                <a:gd name="connsiteX607" fmla="*/ 338635 w 1314762"/>
                <a:gd name="connsiteY607" fmla="*/ 924881 h 1204641"/>
                <a:gd name="connsiteX608" fmla="*/ 339194 w 1314762"/>
                <a:gd name="connsiteY608" fmla="*/ 929469 h 1204641"/>
                <a:gd name="connsiteX609" fmla="*/ 339753 w 1314762"/>
                <a:gd name="connsiteY609" fmla="*/ 998700 h 1204641"/>
                <a:gd name="connsiteX610" fmla="*/ 340307 w 1314762"/>
                <a:gd name="connsiteY610" fmla="*/ 1003284 h 1204641"/>
                <a:gd name="connsiteX611" fmla="*/ 340866 w 1314762"/>
                <a:gd name="connsiteY611" fmla="*/ 926191 h 1204641"/>
                <a:gd name="connsiteX612" fmla="*/ 341424 w 1314762"/>
                <a:gd name="connsiteY612" fmla="*/ 872250 h 1204641"/>
                <a:gd name="connsiteX613" fmla="*/ 341983 w 1314762"/>
                <a:gd name="connsiteY613" fmla="*/ 893655 h 1204641"/>
                <a:gd name="connsiteX614" fmla="*/ 342542 w 1314762"/>
                <a:gd name="connsiteY614" fmla="*/ 926413 h 1204641"/>
                <a:gd name="connsiteX615" fmla="*/ 343100 w 1314762"/>
                <a:gd name="connsiteY615" fmla="*/ 891034 h 1204641"/>
                <a:gd name="connsiteX616" fmla="*/ 343659 w 1314762"/>
                <a:gd name="connsiteY616" fmla="*/ 1000885 h 1204641"/>
                <a:gd name="connsiteX617" fmla="*/ 344214 w 1314762"/>
                <a:gd name="connsiteY617" fmla="*/ 1010928 h 1204641"/>
                <a:gd name="connsiteX618" fmla="*/ 344772 w 1314762"/>
                <a:gd name="connsiteY618" fmla="*/ 910250 h 1204641"/>
                <a:gd name="connsiteX619" fmla="*/ 345331 w 1314762"/>
                <a:gd name="connsiteY619" fmla="*/ 919422 h 1204641"/>
                <a:gd name="connsiteX620" fmla="*/ 345890 w 1314762"/>
                <a:gd name="connsiteY620" fmla="*/ 901295 h 1204641"/>
                <a:gd name="connsiteX621" fmla="*/ 346448 w 1314762"/>
                <a:gd name="connsiteY621" fmla="*/ 914838 h 1204641"/>
                <a:gd name="connsiteX622" fmla="*/ 347007 w 1314762"/>
                <a:gd name="connsiteY622" fmla="*/ 915491 h 1204641"/>
                <a:gd name="connsiteX623" fmla="*/ 347561 w 1314762"/>
                <a:gd name="connsiteY623" fmla="*/ 1015517 h 1204641"/>
                <a:gd name="connsiteX624" fmla="*/ 348120 w 1314762"/>
                <a:gd name="connsiteY624" fmla="*/ 1029491 h 1204641"/>
                <a:gd name="connsiteX625" fmla="*/ 348678 w 1314762"/>
                <a:gd name="connsiteY625" fmla="*/ 921172 h 1204641"/>
                <a:gd name="connsiteX626" fmla="*/ 349237 w 1314762"/>
                <a:gd name="connsiteY626" fmla="*/ 852812 h 1204641"/>
                <a:gd name="connsiteX627" fmla="*/ 349796 w 1314762"/>
                <a:gd name="connsiteY627" fmla="*/ 865698 h 1204641"/>
                <a:gd name="connsiteX628" fmla="*/ 350354 w 1314762"/>
                <a:gd name="connsiteY628" fmla="*/ 917019 h 1204641"/>
                <a:gd name="connsiteX629" fmla="*/ 350913 w 1314762"/>
                <a:gd name="connsiteY629" fmla="*/ 1005687 h 1204641"/>
                <a:gd name="connsiteX630" fmla="*/ 351468 w 1314762"/>
                <a:gd name="connsiteY630" fmla="*/ 1017262 h 1204641"/>
                <a:gd name="connsiteX631" fmla="*/ 352026 w 1314762"/>
                <a:gd name="connsiteY631" fmla="*/ 1003066 h 1204641"/>
                <a:gd name="connsiteX632" fmla="*/ 352585 w 1314762"/>
                <a:gd name="connsiteY632" fmla="*/ 974021 h 1204641"/>
                <a:gd name="connsiteX633" fmla="*/ 353144 w 1314762"/>
                <a:gd name="connsiteY633" fmla="*/ 884043 h 1204641"/>
                <a:gd name="connsiteX634" fmla="*/ 353702 w 1314762"/>
                <a:gd name="connsiteY634" fmla="*/ 910250 h 1204641"/>
                <a:gd name="connsiteX635" fmla="*/ 354261 w 1314762"/>
                <a:gd name="connsiteY635" fmla="*/ 910250 h 1204641"/>
                <a:gd name="connsiteX636" fmla="*/ 354819 w 1314762"/>
                <a:gd name="connsiteY636" fmla="*/ 916148 h 1204641"/>
                <a:gd name="connsiteX637" fmla="*/ 355374 w 1314762"/>
                <a:gd name="connsiteY637" fmla="*/ 1000885 h 1204641"/>
                <a:gd name="connsiteX638" fmla="*/ 355933 w 1314762"/>
                <a:gd name="connsiteY638" fmla="*/ 1036917 h 1204641"/>
                <a:gd name="connsiteX639" fmla="*/ 356491 w 1314762"/>
                <a:gd name="connsiteY639" fmla="*/ 908068 h 1204641"/>
                <a:gd name="connsiteX640" fmla="*/ 357050 w 1314762"/>
                <a:gd name="connsiteY640" fmla="*/ 907411 h 1204641"/>
                <a:gd name="connsiteX641" fmla="*/ 357609 w 1314762"/>
                <a:gd name="connsiteY641" fmla="*/ 952838 h 1204641"/>
                <a:gd name="connsiteX642" fmla="*/ 358167 w 1314762"/>
                <a:gd name="connsiteY642" fmla="*/ 927941 h 1204641"/>
                <a:gd name="connsiteX643" fmla="*/ 358722 w 1314762"/>
                <a:gd name="connsiteY643" fmla="*/ 933618 h 1204641"/>
                <a:gd name="connsiteX644" fmla="*/ 359280 w 1314762"/>
                <a:gd name="connsiteY644" fmla="*/ 1017480 h 1204641"/>
                <a:gd name="connsiteX645" fmla="*/ 359839 w 1314762"/>
                <a:gd name="connsiteY645" fmla="*/ 1142838 h 1204641"/>
                <a:gd name="connsiteX646" fmla="*/ 360398 w 1314762"/>
                <a:gd name="connsiteY646" fmla="*/ 998700 h 1204641"/>
                <a:gd name="connsiteX647" fmla="*/ 360956 w 1314762"/>
                <a:gd name="connsiteY647" fmla="*/ 861114 h 1204641"/>
                <a:gd name="connsiteX648" fmla="*/ 361515 w 1314762"/>
                <a:gd name="connsiteY648" fmla="*/ 874000 h 1204641"/>
                <a:gd name="connsiteX649" fmla="*/ 362073 w 1314762"/>
                <a:gd name="connsiteY649" fmla="*/ 859364 h 1204641"/>
                <a:gd name="connsiteX650" fmla="*/ 362632 w 1314762"/>
                <a:gd name="connsiteY650" fmla="*/ 944758 h 1204641"/>
                <a:gd name="connsiteX651" fmla="*/ 363187 w 1314762"/>
                <a:gd name="connsiteY651" fmla="*/ 1014424 h 1204641"/>
                <a:gd name="connsiteX652" fmla="*/ 363745 w 1314762"/>
                <a:gd name="connsiteY652" fmla="*/ 1047182 h 1204641"/>
                <a:gd name="connsiteX653" fmla="*/ 364304 w 1314762"/>
                <a:gd name="connsiteY653" fmla="*/ 919422 h 1204641"/>
                <a:gd name="connsiteX654" fmla="*/ 364863 w 1314762"/>
                <a:gd name="connsiteY654" fmla="*/ 895183 h 1204641"/>
                <a:gd name="connsiteX655" fmla="*/ 365421 w 1314762"/>
                <a:gd name="connsiteY655" fmla="*/ 938206 h 1204641"/>
                <a:gd name="connsiteX656" fmla="*/ 365980 w 1314762"/>
                <a:gd name="connsiteY656" fmla="*/ 903698 h 1204641"/>
                <a:gd name="connsiteX657" fmla="*/ 366534 w 1314762"/>
                <a:gd name="connsiteY657" fmla="*/ 965724 h 1204641"/>
                <a:gd name="connsiteX658" fmla="*/ 367093 w 1314762"/>
                <a:gd name="connsiteY658" fmla="*/ 1080812 h 1204641"/>
                <a:gd name="connsiteX659" fmla="*/ 367652 w 1314762"/>
                <a:gd name="connsiteY659" fmla="*/ 1174939 h 1204641"/>
                <a:gd name="connsiteX660" fmla="*/ 368210 w 1314762"/>
                <a:gd name="connsiteY660" fmla="*/ 1067491 h 1204641"/>
                <a:gd name="connsiteX661" fmla="*/ 368769 w 1314762"/>
                <a:gd name="connsiteY661" fmla="*/ 898021 h 1204641"/>
                <a:gd name="connsiteX662" fmla="*/ 369328 w 1314762"/>
                <a:gd name="connsiteY662" fmla="*/ 910907 h 1204641"/>
                <a:gd name="connsiteX663" fmla="*/ 369886 w 1314762"/>
                <a:gd name="connsiteY663" fmla="*/ 914398 h 1204641"/>
                <a:gd name="connsiteX664" fmla="*/ 370441 w 1314762"/>
                <a:gd name="connsiteY664" fmla="*/ 936896 h 1204641"/>
                <a:gd name="connsiteX665" fmla="*/ 371000 w 1314762"/>
                <a:gd name="connsiteY665" fmla="*/ 1022068 h 1204641"/>
                <a:gd name="connsiteX666" fmla="*/ 371558 w 1314762"/>
                <a:gd name="connsiteY666" fmla="*/ 1018355 h 1204641"/>
                <a:gd name="connsiteX667" fmla="*/ 372117 w 1314762"/>
                <a:gd name="connsiteY667" fmla="*/ 970308 h 1204641"/>
                <a:gd name="connsiteX668" fmla="*/ 372676 w 1314762"/>
                <a:gd name="connsiteY668" fmla="*/ 920297 h 1204641"/>
                <a:gd name="connsiteX669" fmla="*/ 373234 w 1314762"/>
                <a:gd name="connsiteY669" fmla="*/ 921390 h 1204641"/>
                <a:gd name="connsiteX670" fmla="*/ 373793 w 1314762"/>
                <a:gd name="connsiteY670" fmla="*/ 916584 h 1204641"/>
                <a:gd name="connsiteX671" fmla="*/ 374347 w 1314762"/>
                <a:gd name="connsiteY671" fmla="*/ 943665 h 1204641"/>
                <a:gd name="connsiteX672" fmla="*/ 374906 w 1314762"/>
                <a:gd name="connsiteY672" fmla="*/ 968997 h 1204641"/>
                <a:gd name="connsiteX673" fmla="*/ 375464 w 1314762"/>
                <a:gd name="connsiteY673" fmla="*/ 1001103 h 1204641"/>
                <a:gd name="connsiteX674" fmla="*/ 376023 w 1314762"/>
                <a:gd name="connsiteY674" fmla="*/ 911560 h 1204641"/>
                <a:gd name="connsiteX675" fmla="*/ 376582 w 1314762"/>
                <a:gd name="connsiteY675" fmla="*/ 883390 h 1204641"/>
                <a:gd name="connsiteX676" fmla="*/ 377140 w 1314762"/>
                <a:gd name="connsiteY676" fmla="*/ 898457 h 1204641"/>
                <a:gd name="connsiteX677" fmla="*/ 377695 w 1314762"/>
                <a:gd name="connsiteY677" fmla="*/ 940170 h 1204641"/>
                <a:gd name="connsiteX678" fmla="*/ 378254 w 1314762"/>
                <a:gd name="connsiteY678" fmla="*/ 936456 h 1204641"/>
                <a:gd name="connsiteX679" fmla="*/ 378812 w 1314762"/>
                <a:gd name="connsiteY679" fmla="*/ 1002849 h 1204641"/>
                <a:gd name="connsiteX680" fmla="*/ 379371 w 1314762"/>
                <a:gd name="connsiteY680" fmla="*/ 1027745 h 1204641"/>
                <a:gd name="connsiteX681" fmla="*/ 379930 w 1314762"/>
                <a:gd name="connsiteY681" fmla="*/ 932965 h 1204641"/>
                <a:gd name="connsiteX682" fmla="*/ 380488 w 1314762"/>
                <a:gd name="connsiteY682" fmla="*/ 917676 h 1204641"/>
                <a:gd name="connsiteX683" fmla="*/ 381047 w 1314762"/>
                <a:gd name="connsiteY683" fmla="*/ 941698 h 1204641"/>
                <a:gd name="connsiteX684" fmla="*/ 381601 w 1314762"/>
                <a:gd name="connsiteY684" fmla="*/ 934711 h 1204641"/>
                <a:gd name="connsiteX685" fmla="*/ 382160 w 1314762"/>
                <a:gd name="connsiteY685" fmla="*/ 928377 h 1204641"/>
                <a:gd name="connsiteX686" fmla="*/ 382719 w 1314762"/>
                <a:gd name="connsiteY686" fmla="*/ 1005252 h 1204641"/>
                <a:gd name="connsiteX687" fmla="*/ 383277 w 1314762"/>
                <a:gd name="connsiteY687" fmla="*/ 1021193 h 1204641"/>
                <a:gd name="connsiteX688" fmla="*/ 383836 w 1314762"/>
                <a:gd name="connsiteY688" fmla="*/ 912870 h 1204641"/>
                <a:gd name="connsiteX689" fmla="*/ 384395 w 1314762"/>
                <a:gd name="connsiteY689" fmla="*/ 877713 h 1204641"/>
                <a:gd name="connsiteX690" fmla="*/ 384953 w 1314762"/>
                <a:gd name="connsiteY690" fmla="*/ 931215 h 1204641"/>
                <a:gd name="connsiteX691" fmla="*/ 385508 w 1314762"/>
                <a:gd name="connsiteY691" fmla="*/ 907411 h 1204641"/>
                <a:gd name="connsiteX692" fmla="*/ 386066 w 1314762"/>
                <a:gd name="connsiteY692" fmla="*/ 952838 h 1204641"/>
                <a:gd name="connsiteX693" fmla="*/ 386625 w 1314762"/>
                <a:gd name="connsiteY693" fmla="*/ 992801 h 1204641"/>
                <a:gd name="connsiteX694" fmla="*/ 387184 w 1314762"/>
                <a:gd name="connsiteY694" fmla="*/ 1025999 h 1204641"/>
                <a:gd name="connsiteX695" fmla="*/ 387742 w 1314762"/>
                <a:gd name="connsiteY695" fmla="*/ 906976 h 1204641"/>
                <a:gd name="connsiteX696" fmla="*/ 388301 w 1314762"/>
                <a:gd name="connsiteY696" fmla="*/ 911560 h 1204641"/>
                <a:gd name="connsiteX697" fmla="*/ 388855 w 1314762"/>
                <a:gd name="connsiteY697" fmla="*/ 913528 h 1204641"/>
                <a:gd name="connsiteX698" fmla="*/ 389414 w 1314762"/>
                <a:gd name="connsiteY698" fmla="*/ 947379 h 1204641"/>
                <a:gd name="connsiteX699" fmla="*/ 389973 w 1314762"/>
                <a:gd name="connsiteY699" fmla="*/ 946722 h 1204641"/>
                <a:gd name="connsiteX700" fmla="*/ 390531 w 1314762"/>
                <a:gd name="connsiteY700" fmla="*/ 1029273 h 1204641"/>
                <a:gd name="connsiteX701" fmla="*/ 391090 w 1314762"/>
                <a:gd name="connsiteY701" fmla="*/ 1049586 h 1204641"/>
                <a:gd name="connsiteX702" fmla="*/ 391649 w 1314762"/>
                <a:gd name="connsiteY702" fmla="*/ 913310 h 1204641"/>
                <a:gd name="connsiteX703" fmla="*/ 392207 w 1314762"/>
                <a:gd name="connsiteY703" fmla="*/ 910250 h 1204641"/>
                <a:gd name="connsiteX704" fmla="*/ 392766 w 1314762"/>
                <a:gd name="connsiteY704" fmla="*/ 939952 h 1204641"/>
                <a:gd name="connsiteX705" fmla="*/ 393321 w 1314762"/>
                <a:gd name="connsiteY705" fmla="*/ 903480 h 1204641"/>
                <a:gd name="connsiteX706" fmla="*/ 393879 w 1314762"/>
                <a:gd name="connsiteY706" fmla="*/ 1006780 h 1204641"/>
                <a:gd name="connsiteX707" fmla="*/ 394438 w 1314762"/>
                <a:gd name="connsiteY707" fmla="*/ 1051984 h 1204641"/>
                <a:gd name="connsiteX708" fmla="*/ 394996 w 1314762"/>
                <a:gd name="connsiteY708" fmla="*/ 1042377 h 1204641"/>
                <a:gd name="connsiteX709" fmla="*/ 395555 w 1314762"/>
                <a:gd name="connsiteY709" fmla="*/ 922043 h 1204641"/>
                <a:gd name="connsiteX710" fmla="*/ 396114 w 1314762"/>
                <a:gd name="connsiteY710" fmla="*/ 910907 h 1204641"/>
                <a:gd name="connsiteX711" fmla="*/ 396668 w 1314762"/>
                <a:gd name="connsiteY711" fmla="*/ 913745 h 1204641"/>
                <a:gd name="connsiteX712" fmla="*/ 397227 w 1314762"/>
                <a:gd name="connsiteY712" fmla="*/ 930344 h 1204641"/>
                <a:gd name="connsiteX713" fmla="*/ 397786 w 1314762"/>
                <a:gd name="connsiteY713" fmla="*/ 948467 h 1204641"/>
                <a:gd name="connsiteX714" fmla="*/ 398344 w 1314762"/>
                <a:gd name="connsiteY714" fmla="*/ 1011368 h 1204641"/>
                <a:gd name="connsiteX715" fmla="*/ 398903 w 1314762"/>
                <a:gd name="connsiteY715" fmla="*/ 1021193 h 1204641"/>
                <a:gd name="connsiteX716" fmla="*/ 399462 w 1314762"/>
                <a:gd name="connsiteY716" fmla="*/ 917459 h 1204641"/>
                <a:gd name="connsiteX717" fmla="*/ 400020 w 1314762"/>
                <a:gd name="connsiteY717" fmla="*/ 863517 h 1204641"/>
                <a:gd name="connsiteX718" fmla="*/ 400575 w 1314762"/>
                <a:gd name="connsiteY718" fmla="*/ 923793 h 1204641"/>
                <a:gd name="connsiteX719" fmla="*/ 401133 w 1314762"/>
                <a:gd name="connsiteY719" fmla="*/ 921390 h 1204641"/>
                <a:gd name="connsiteX720" fmla="*/ 401692 w 1314762"/>
                <a:gd name="connsiteY720" fmla="*/ 924010 h 1204641"/>
                <a:gd name="connsiteX721" fmla="*/ 402250 w 1314762"/>
                <a:gd name="connsiteY721" fmla="*/ 994986 h 1204641"/>
                <a:gd name="connsiteX722" fmla="*/ 402809 w 1314762"/>
                <a:gd name="connsiteY722" fmla="*/ 1000010 h 1204641"/>
                <a:gd name="connsiteX723" fmla="*/ 403368 w 1314762"/>
                <a:gd name="connsiteY723" fmla="*/ 898021 h 1204641"/>
                <a:gd name="connsiteX724" fmla="*/ 403926 w 1314762"/>
                <a:gd name="connsiteY724" fmla="*/ 897803 h 1204641"/>
                <a:gd name="connsiteX725" fmla="*/ 404481 w 1314762"/>
                <a:gd name="connsiteY725" fmla="*/ 928159 h 1204641"/>
                <a:gd name="connsiteX726" fmla="*/ 405040 w 1314762"/>
                <a:gd name="connsiteY726" fmla="*/ 932525 h 1204641"/>
                <a:gd name="connsiteX727" fmla="*/ 405598 w 1314762"/>
                <a:gd name="connsiteY727" fmla="*/ 934275 h 1204641"/>
                <a:gd name="connsiteX728" fmla="*/ 406157 w 1314762"/>
                <a:gd name="connsiteY728" fmla="*/ 994769 h 1204641"/>
                <a:gd name="connsiteX729" fmla="*/ 406716 w 1314762"/>
                <a:gd name="connsiteY729" fmla="*/ 1006344 h 1204641"/>
                <a:gd name="connsiteX730" fmla="*/ 407274 w 1314762"/>
                <a:gd name="connsiteY730" fmla="*/ 905883 h 1204641"/>
                <a:gd name="connsiteX731" fmla="*/ 407829 w 1314762"/>
                <a:gd name="connsiteY731" fmla="*/ 896711 h 1204641"/>
                <a:gd name="connsiteX732" fmla="*/ 408387 w 1314762"/>
                <a:gd name="connsiteY732" fmla="*/ 904355 h 1204641"/>
                <a:gd name="connsiteX733" fmla="*/ 408946 w 1314762"/>
                <a:gd name="connsiteY733" fmla="*/ 910907 h 1204641"/>
                <a:gd name="connsiteX734" fmla="*/ 409505 w 1314762"/>
                <a:gd name="connsiteY734" fmla="*/ 946722 h 1204641"/>
                <a:gd name="connsiteX735" fmla="*/ 410063 w 1314762"/>
                <a:gd name="connsiteY735" fmla="*/ 1000663 h 1204641"/>
                <a:gd name="connsiteX736" fmla="*/ 410622 w 1314762"/>
                <a:gd name="connsiteY736" fmla="*/ 1040195 h 1204641"/>
                <a:gd name="connsiteX737" fmla="*/ 411181 w 1314762"/>
                <a:gd name="connsiteY737" fmla="*/ 882079 h 1204641"/>
                <a:gd name="connsiteX738" fmla="*/ 411735 w 1314762"/>
                <a:gd name="connsiteY738" fmla="*/ 863952 h 1204641"/>
                <a:gd name="connsiteX739" fmla="*/ 412294 w 1314762"/>
                <a:gd name="connsiteY739" fmla="*/ 800181 h 1204641"/>
                <a:gd name="connsiteX740" fmla="*/ 412852 w 1314762"/>
                <a:gd name="connsiteY740" fmla="*/ 859804 h 1204641"/>
                <a:gd name="connsiteX741" fmla="*/ 413411 w 1314762"/>
                <a:gd name="connsiteY741" fmla="*/ 936021 h 1204641"/>
                <a:gd name="connsiteX742" fmla="*/ 413970 w 1314762"/>
                <a:gd name="connsiteY742" fmla="*/ 981448 h 1204641"/>
                <a:gd name="connsiteX743" fmla="*/ 414528 w 1314762"/>
                <a:gd name="connsiteY743" fmla="*/ 977077 h 1204641"/>
                <a:gd name="connsiteX744" fmla="*/ 415083 w 1314762"/>
                <a:gd name="connsiteY744" fmla="*/ 841676 h 1204641"/>
                <a:gd name="connsiteX745" fmla="*/ 415641 w 1314762"/>
                <a:gd name="connsiteY745" fmla="*/ 813942 h 1204641"/>
                <a:gd name="connsiteX746" fmla="*/ 416200 w 1314762"/>
                <a:gd name="connsiteY746" fmla="*/ 831411 h 1204641"/>
                <a:gd name="connsiteX747" fmla="*/ 416759 w 1314762"/>
                <a:gd name="connsiteY747" fmla="*/ 873778 h 1204641"/>
                <a:gd name="connsiteX748" fmla="*/ 417317 w 1314762"/>
                <a:gd name="connsiteY748" fmla="*/ 861332 h 1204641"/>
                <a:gd name="connsiteX749" fmla="*/ 417876 w 1314762"/>
                <a:gd name="connsiteY749" fmla="*/ 968997 h 1204641"/>
                <a:gd name="connsiteX750" fmla="*/ 418435 w 1314762"/>
                <a:gd name="connsiteY750" fmla="*/ 972275 h 1204641"/>
                <a:gd name="connsiteX751" fmla="*/ 418989 w 1314762"/>
                <a:gd name="connsiteY751" fmla="*/ 830976 h 1204641"/>
                <a:gd name="connsiteX752" fmla="*/ 419548 w 1314762"/>
                <a:gd name="connsiteY752" fmla="*/ 852812 h 1204641"/>
                <a:gd name="connsiteX753" fmla="*/ 420107 w 1314762"/>
                <a:gd name="connsiteY753" fmla="*/ 833597 h 1204641"/>
                <a:gd name="connsiteX754" fmla="*/ 420665 w 1314762"/>
                <a:gd name="connsiteY754" fmla="*/ 828355 h 1204641"/>
                <a:gd name="connsiteX755" fmla="*/ 421224 w 1314762"/>
                <a:gd name="connsiteY755" fmla="*/ 883607 h 1204641"/>
                <a:gd name="connsiteX756" fmla="*/ 421782 w 1314762"/>
                <a:gd name="connsiteY756" fmla="*/ 979262 h 1204641"/>
                <a:gd name="connsiteX757" fmla="*/ 422341 w 1314762"/>
                <a:gd name="connsiteY757" fmla="*/ 965941 h 1204641"/>
                <a:gd name="connsiteX758" fmla="*/ 422900 w 1314762"/>
                <a:gd name="connsiteY758" fmla="*/ 866138 h 1204641"/>
                <a:gd name="connsiteX759" fmla="*/ 423454 w 1314762"/>
                <a:gd name="connsiteY759" fmla="*/ 836000 h 1204641"/>
                <a:gd name="connsiteX760" fmla="*/ 424013 w 1314762"/>
                <a:gd name="connsiteY760" fmla="*/ 811756 h 1204641"/>
                <a:gd name="connsiteX761" fmla="*/ 424572 w 1314762"/>
                <a:gd name="connsiteY761" fmla="*/ 870069 h 1204641"/>
                <a:gd name="connsiteX762" fmla="*/ 425130 w 1314762"/>
                <a:gd name="connsiteY762" fmla="*/ 909379 h 1204641"/>
                <a:gd name="connsiteX763" fmla="*/ 425689 w 1314762"/>
                <a:gd name="connsiteY763" fmla="*/ 968562 h 1204641"/>
                <a:gd name="connsiteX764" fmla="*/ 426248 w 1314762"/>
                <a:gd name="connsiteY764" fmla="*/ 970747 h 1204641"/>
                <a:gd name="connsiteX765" fmla="*/ 426802 w 1314762"/>
                <a:gd name="connsiteY765" fmla="*/ 923793 h 1204641"/>
                <a:gd name="connsiteX766" fmla="*/ 427361 w 1314762"/>
                <a:gd name="connsiteY766" fmla="*/ 798871 h 1204641"/>
                <a:gd name="connsiteX767" fmla="*/ 427919 w 1314762"/>
                <a:gd name="connsiteY767" fmla="*/ 841676 h 1204641"/>
                <a:gd name="connsiteX768" fmla="*/ 428478 w 1314762"/>
                <a:gd name="connsiteY768" fmla="*/ 856090 h 1204641"/>
                <a:gd name="connsiteX769" fmla="*/ 429036 w 1314762"/>
                <a:gd name="connsiteY769" fmla="*/ 850849 h 1204641"/>
                <a:gd name="connsiteX770" fmla="*/ 429595 w 1314762"/>
                <a:gd name="connsiteY770" fmla="*/ 968126 h 1204641"/>
                <a:gd name="connsiteX771" fmla="*/ 430154 w 1314762"/>
                <a:gd name="connsiteY771" fmla="*/ 993894 h 1204641"/>
                <a:gd name="connsiteX772" fmla="*/ 430708 w 1314762"/>
                <a:gd name="connsiteY772" fmla="*/ 861985 h 1204641"/>
                <a:gd name="connsiteX773" fmla="*/ 431267 w 1314762"/>
                <a:gd name="connsiteY773" fmla="*/ 834032 h 1204641"/>
                <a:gd name="connsiteX774" fmla="*/ 431826 w 1314762"/>
                <a:gd name="connsiteY774" fmla="*/ 853034 h 1204641"/>
                <a:gd name="connsiteX775" fmla="*/ 432384 w 1314762"/>
                <a:gd name="connsiteY775" fmla="*/ 843205 h 1204641"/>
                <a:gd name="connsiteX776" fmla="*/ 432943 w 1314762"/>
                <a:gd name="connsiteY776" fmla="*/ 852595 h 1204641"/>
                <a:gd name="connsiteX777" fmla="*/ 433502 w 1314762"/>
                <a:gd name="connsiteY777" fmla="*/ 922482 h 1204641"/>
                <a:gd name="connsiteX778" fmla="*/ 434060 w 1314762"/>
                <a:gd name="connsiteY778" fmla="*/ 935586 h 1204641"/>
                <a:gd name="connsiteX779" fmla="*/ 434615 w 1314762"/>
                <a:gd name="connsiteY779" fmla="*/ 844515 h 1204641"/>
                <a:gd name="connsiteX780" fmla="*/ 435173 w 1314762"/>
                <a:gd name="connsiteY780" fmla="*/ 801056 h 1204641"/>
                <a:gd name="connsiteX781" fmla="*/ 435732 w 1314762"/>
                <a:gd name="connsiteY781" fmla="*/ 862206 h 1204641"/>
                <a:gd name="connsiteX782" fmla="*/ 436291 w 1314762"/>
                <a:gd name="connsiteY782" fmla="*/ 793629 h 1204641"/>
                <a:gd name="connsiteX783" fmla="*/ 436849 w 1314762"/>
                <a:gd name="connsiteY783" fmla="*/ 860457 h 1204641"/>
                <a:gd name="connsiteX784" fmla="*/ 437408 w 1314762"/>
                <a:gd name="connsiteY784" fmla="*/ 916148 h 1204641"/>
                <a:gd name="connsiteX785" fmla="*/ 437963 w 1314762"/>
                <a:gd name="connsiteY785" fmla="*/ 945194 h 1204641"/>
                <a:gd name="connsiteX786" fmla="*/ 438521 w 1314762"/>
                <a:gd name="connsiteY786" fmla="*/ 810664 h 1204641"/>
                <a:gd name="connsiteX787" fmla="*/ 439080 w 1314762"/>
                <a:gd name="connsiteY787" fmla="*/ 788827 h 1204641"/>
                <a:gd name="connsiteX788" fmla="*/ 439639 w 1314762"/>
                <a:gd name="connsiteY788" fmla="*/ 789698 h 1204641"/>
                <a:gd name="connsiteX789" fmla="*/ 440197 w 1314762"/>
                <a:gd name="connsiteY789" fmla="*/ 765019 h 1204641"/>
                <a:gd name="connsiteX790" fmla="*/ 440756 w 1314762"/>
                <a:gd name="connsiteY790" fmla="*/ 810446 h 1204641"/>
                <a:gd name="connsiteX791" fmla="*/ 441314 w 1314762"/>
                <a:gd name="connsiteY791" fmla="*/ 918987 h 1204641"/>
                <a:gd name="connsiteX792" fmla="*/ 441869 w 1314762"/>
                <a:gd name="connsiteY792" fmla="*/ 938424 h 1204641"/>
                <a:gd name="connsiteX793" fmla="*/ 442427 w 1314762"/>
                <a:gd name="connsiteY793" fmla="*/ 744493 h 1204641"/>
                <a:gd name="connsiteX794" fmla="*/ 442986 w 1314762"/>
                <a:gd name="connsiteY794" fmla="*/ 805644 h 1204641"/>
                <a:gd name="connsiteX795" fmla="*/ 443545 w 1314762"/>
                <a:gd name="connsiteY795" fmla="*/ 725056 h 1204641"/>
                <a:gd name="connsiteX796" fmla="*/ 444103 w 1314762"/>
                <a:gd name="connsiteY796" fmla="*/ 792319 h 1204641"/>
                <a:gd name="connsiteX797" fmla="*/ 444662 w 1314762"/>
                <a:gd name="connsiteY797" fmla="*/ 711078 h 1204641"/>
                <a:gd name="connsiteX798" fmla="*/ 445217 w 1314762"/>
                <a:gd name="connsiteY798" fmla="*/ 835560 h 1204641"/>
                <a:gd name="connsiteX799" fmla="*/ 445775 w 1314762"/>
                <a:gd name="connsiteY799" fmla="*/ 946504 h 1204641"/>
                <a:gd name="connsiteX800" fmla="*/ 446334 w 1314762"/>
                <a:gd name="connsiteY800" fmla="*/ 829008 h 1204641"/>
                <a:gd name="connsiteX801" fmla="*/ 446893 w 1314762"/>
                <a:gd name="connsiteY801" fmla="*/ 778998 h 1204641"/>
                <a:gd name="connsiteX802" fmla="*/ 447451 w 1314762"/>
                <a:gd name="connsiteY802" fmla="*/ 773321 h 1204641"/>
                <a:gd name="connsiteX803" fmla="*/ 448010 w 1314762"/>
                <a:gd name="connsiteY803" fmla="*/ 797342 h 1204641"/>
                <a:gd name="connsiteX804" fmla="*/ 448568 w 1314762"/>
                <a:gd name="connsiteY804" fmla="*/ 847571 h 1204641"/>
                <a:gd name="connsiteX805" fmla="*/ 449123 w 1314762"/>
                <a:gd name="connsiteY805" fmla="*/ 998264 h 1204641"/>
                <a:gd name="connsiteX806" fmla="*/ 449682 w 1314762"/>
                <a:gd name="connsiteY806" fmla="*/ 1006562 h 1204641"/>
                <a:gd name="connsiteX807" fmla="*/ 450240 w 1314762"/>
                <a:gd name="connsiteY807" fmla="*/ 939077 h 1204641"/>
                <a:gd name="connsiteX808" fmla="*/ 450799 w 1314762"/>
                <a:gd name="connsiteY808" fmla="*/ 909157 h 1204641"/>
                <a:gd name="connsiteX809" fmla="*/ 451358 w 1314762"/>
                <a:gd name="connsiteY809" fmla="*/ 973146 h 1204641"/>
                <a:gd name="connsiteX810" fmla="*/ 451916 w 1314762"/>
                <a:gd name="connsiteY810" fmla="*/ 1031458 h 1204641"/>
                <a:gd name="connsiteX811" fmla="*/ 452475 w 1314762"/>
                <a:gd name="connsiteY811" fmla="*/ 1067491 h 1204641"/>
                <a:gd name="connsiteX812" fmla="*/ 453034 w 1314762"/>
                <a:gd name="connsiteY812" fmla="*/ 1100032 h 1204641"/>
                <a:gd name="connsiteX813" fmla="*/ 453588 w 1314762"/>
                <a:gd name="connsiteY813" fmla="*/ 1081687 h 1204641"/>
                <a:gd name="connsiteX814" fmla="*/ 454147 w 1314762"/>
                <a:gd name="connsiteY814" fmla="*/ 1019665 h 1204641"/>
                <a:gd name="connsiteX815" fmla="*/ 454705 w 1314762"/>
                <a:gd name="connsiteY815" fmla="*/ 1044780 h 1204641"/>
                <a:gd name="connsiteX816" fmla="*/ 455264 w 1314762"/>
                <a:gd name="connsiteY816" fmla="*/ 1041284 h 1204641"/>
                <a:gd name="connsiteX817" fmla="*/ 455823 w 1314762"/>
                <a:gd name="connsiteY817" fmla="*/ 1038010 h 1204641"/>
                <a:gd name="connsiteX818" fmla="*/ 456381 w 1314762"/>
                <a:gd name="connsiteY818" fmla="*/ 1032769 h 1204641"/>
                <a:gd name="connsiteX819" fmla="*/ 456936 w 1314762"/>
                <a:gd name="connsiteY819" fmla="*/ 1086053 h 1204641"/>
                <a:gd name="connsiteX820" fmla="*/ 457494 w 1314762"/>
                <a:gd name="connsiteY820" fmla="*/ 1083215 h 1204641"/>
                <a:gd name="connsiteX821" fmla="*/ 458053 w 1314762"/>
                <a:gd name="connsiteY821" fmla="*/ 1035607 h 1204641"/>
                <a:gd name="connsiteX822" fmla="*/ 458612 w 1314762"/>
                <a:gd name="connsiteY822" fmla="*/ 1003284 h 1204641"/>
                <a:gd name="connsiteX823" fmla="*/ 459170 w 1314762"/>
                <a:gd name="connsiteY823" fmla="*/ 989745 h 1204641"/>
                <a:gd name="connsiteX824" fmla="*/ 459729 w 1314762"/>
                <a:gd name="connsiteY824" fmla="*/ 1010275 h 1204641"/>
                <a:gd name="connsiteX825" fmla="*/ 460288 w 1314762"/>
                <a:gd name="connsiteY825" fmla="*/ 1054387 h 1204641"/>
                <a:gd name="connsiteX826" fmla="*/ 460842 w 1314762"/>
                <a:gd name="connsiteY826" fmla="*/ 1070769 h 1204641"/>
                <a:gd name="connsiteX827" fmla="*/ 461401 w 1314762"/>
                <a:gd name="connsiteY827" fmla="*/ 1053295 h 1204641"/>
                <a:gd name="connsiteX828" fmla="*/ 461959 w 1314762"/>
                <a:gd name="connsiteY828" fmla="*/ 997172 h 1204641"/>
                <a:gd name="connsiteX829" fmla="*/ 462518 w 1314762"/>
                <a:gd name="connsiteY829" fmla="*/ 1004816 h 1204641"/>
                <a:gd name="connsiteX830" fmla="*/ 463077 w 1314762"/>
                <a:gd name="connsiteY830" fmla="*/ 1027963 h 1204641"/>
                <a:gd name="connsiteX831" fmla="*/ 463635 w 1314762"/>
                <a:gd name="connsiteY831" fmla="*/ 1012021 h 1204641"/>
                <a:gd name="connsiteX832" fmla="*/ 464194 w 1314762"/>
                <a:gd name="connsiteY832" fmla="*/ 1004377 h 1204641"/>
                <a:gd name="connsiteX833" fmla="*/ 464749 w 1314762"/>
                <a:gd name="connsiteY833" fmla="*/ 1051114 h 1204641"/>
                <a:gd name="connsiteX834" fmla="*/ 465307 w 1314762"/>
                <a:gd name="connsiteY834" fmla="*/ 1015077 h 1204641"/>
                <a:gd name="connsiteX835" fmla="*/ 465866 w 1314762"/>
                <a:gd name="connsiteY835" fmla="*/ 984939 h 1204641"/>
                <a:gd name="connsiteX836" fmla="*/ 466425 w 1314762"/>
                <a:gd name="connsiteY836" fmla="*/ 1039538 h 1204641"/>
                <a:gd name="connsiteX837" fmla="*/ 466983 w 1314762"/>
                <a:gd name="connsiteY837" fmla="*/ 980790 h 1204641"/>
                <a:gd name="connsiteX838" fmla="*/ 467542 w 1314762"/>
                <a:gd name="connsiteY838" fmla="*/ 981448 h 1204641"/>
                <a:gd name="connsiteX839" fmla="*/ 468096 w 1314762"/>
                <a:gd name="connsiteY839" fmla="*/ 981883 h 1204641"/>
                <a:gd name="connsiteX840" fmla="*/ 468655 w 1314762"/>
                <a:gd name="connsiteY840" fmla="*/ 1102217 h 1204641"/>
                <a:gd name="connsiteX841" fmla="*/ 469213 w 1314762"/>
                <a:gd name="connsiteY841" fmla="*/ 1062032 h 1204641"/>
                <a:gd name="connsiteX842" fmla="*/ 469772 w 1314762"/>
                <a:gd name="connsiteY842" fmla="*/ 1007655 h 1204641"/>
                <a:gd name="connsiteX843" fmla="*/ 470331 w 1314762"/>
                <a:gd name="connsiteY843" fmla="*/ 993676 h 1204641"/>
                <a:gd name="connsiteX844" fmla="*/ 470890 w 1314762"/>
                <a:gd name="connsiteY844" fmla="*/ 1012896 h 1204641"/>
                <a:gd name="connsiteX845" fmla="*/ 471448 w 1314762"/>
                <a:gd name="connsiteY845" fmla="*/ 1013989 h 1204641"/>
                <a:gd name="connsiteX846" fmla="*/ 472003 w 1314762"/>
                <a:gd name="connsiteY846" fmla="*/ 1024471 h 1204641"/>
                <a:gd name="connsiteX847" fmla="*/ 472561 w 1314762"/>
                <a:gd name="connsiteY847" fmla="*/ 1073825 h 1204641"/>
                <a:gd name="connsiteX848" fmla="*/ 473120 w 1314762"/>
                <a:gd name="connsiteY848" fmla="*/ 1065088 h 1204641"/>
                <a:gd name="connsiteX849" fmla="*/ 473679 w 1314762"/>
                <a:gd name="connsiteY849" fmla="*/ 979920 h 1204641"/>
                <a:gd name="connsiteX850" fmla="*/ 474237 w 1314762"/>
                <a:gd name="connsiteY850" fmla="*/ 1035172 h 1204641"/>
                <a:gd name="connsiteX851" fmla="*/ 474796 w 1314762"/>
                <a:gd name="connsiteY851" fmla="*/ 1005469 h 1204641"/>
                <a:gd name="connsiteX852" fmla="*/ 475350 w 1314762"/>
                <a:gd name="connsiteY852" fmla="*/ 1029491 h 1204641"/>
                <a:gd name="connsiteX853" fmla="*/ 475909 w 1314762"/>
                <a:gd name="connsiteY853" fmla="*/ 1022068 h 1204641"/>
                <a:gd name="connsiteX854" fmla="*/ 476468 w 1314762"/>
                <a:gd name="connsiteY854" fmla="*/ 1026870 h 1204641"/>
                <a:gd name="connsiteX855" fmla="*/ 477026 w 1314762"/>
                <a:gd name="connsiteY855" fmla="*/ 1047400 h 1204641"/>
                <a:gd name="connsiteX856" fmla="*/ 477585 w 1314762"/>
                <a:gd name="connsiteY856" fmla="*/ 961575 h 1204641"/>
                <a:gd name="connsiteX857" fmla="*/ 478144 w 1314762"/>
                <a:gd name="connsiteY857" fmla="*/ 1007655 h 1204641"/>
                <a:gd name="connsiteX858" fmla="*/ 478702 w 1314762"/>
                <a:gd name="connsiteY858" fmla="*/ 1000885 h 1204641"/>
                <a:gd name="connsiteX859" fmla="*/ 479257 w 1314762"/>
                <a:gd name="connsiteY859" fmla="*/ 989092 h 1204641"/>
                <a:gd name="connsiteX860" fmla="*/ 479815 w 1314762"/>
                <a:gd name="connsiteY860" fmla="*/ 979045 h 1204641"/>
                <a:gd name="connsiteX861" fmla="*/ 480374 w 1314762"/>
                <a:gd name="connsiteY861" fmla="*/ 977734 h 1204641"/>
                <a:gd name="connsiteX862" fmla="*/ 480933 w 1314762"/>
                <a:gd name="connsiteY862" fmla="*/ 1005469 h 1204641"/>
                <a:gd name="connsiteX863" fmla="*/ 481491 w 1314762"/>
                <a:gd name="connsiteY863" fmla="*/ 970090 h 1204641"/>
                <a:gd name="connsiteX864" fmla="*/ 482050 w 1314762"/>
                <a:gd name="connsiteY864" fmla="*/ 972493 h 1204641"/>
                <a:gd name="connsiteX865" fmla="*/ 482609 w 1314762"/>
                <a:gd name="connsiteY865" fmla="*/ 936239 h 1204641"/>
                <a:gd name="connsiteX866" fmla="*/ 483167 w 1314762"/>
                <a:gd name="connsiteY866" fmla="*/ 962663 h 1204641"/>
                <a:gd name="connsiteX867" fmla="*/ 483722 w 1314762"/>
                <a:gd name="connsiteY867" fmla="*/ 922260 h 1204641"/>
                <a:gd name="connsiteX868" fmla="*/ 484281 w 1314762"/>
                <a:gd name="connsiteY868" fmla="*/ 1050239 h 1204641"/>
                <a:gd name="connsiteX869" fmla="*/ 484839 w 1314762"/>
                <a:gd name="connsiteY869" fmla="*/ 1038446 h 1204641"/>
                <a:gd name="connsiteX870" fmla="*/ 485398 w 1314762"/>
                <a:gd name="connsiteY870" fmla="*/ 956551 h 1204641"/>
                <a:gd name="connsiteX871" fmla="*/ 485957 w 1314762"/>
                <a:gd name="connsiteY871" fmla="*/ 954801 h 1204641"/>
                <a:gd name="connsiteX872" fmla="*/ 486515 w 1314762"/>
                <a:gd name="connsiteY872" fmla="*/ 957861 h 1204641"/>
                <a:gd name="connsiteX873" fmla="*/ 487070 w 1314762"/>
                <a:gd name="connsiteY873" fmla="*/ 978609 h 1204641"/>
                <a:gd name="connsiteX874" fmla="*/ 487628 w 1314762"/>
                <a:gd name="connsiteY874" fmla="*/ 968780 h 1204641"/>
                <a:gd name="connsiteX875" fmla="*/ 488187 w 1314762"/>
                <a:gd name="connsiteY875" fmla="*/ 1045654 h 1204641"/>
                <a:gd name="connsiteX876" fmla="*/ 488745 w 1314762"/>
                <a:gd name="connsiteY876" fmla="*/ 1029713 h 1204641"/>
                <a:gd name="connsiteX877" fmla="*/ 489304 w 1314762"/>
                <a:gd name="connsiteY877" fmla="*/ 930123 h 1204641"/>
                <a:gd name="connsiteX878" fmla="*/ 489863 w 1314762"/>
                <a:gd name="connsiteY878" fmla="*/ 929905 h 1204641"/>
                <a:gd name="connsiteX879" fmla="*/ 490421 w 1314762"/>
                <a:gd name="connsiteY879" fmla="*/ 1031241 h 1204641"/>
                <a:gd name="connsiteX880" fmla="*/ 490976 w 1314762"/>
                <a:gd name="connsiteY880" fmla="*/ 1081034 h 1204641"/>
                <a:gd name="connsiteX881" fmla="*/ 491535 w 1314762"/>
                <a:gd name="connsiteY881" fmla="*/ 1048053 h 1204641"/>
                <a:gd name="connsiteX882" fmla="*/ 492093 w 1314762"/>
                <a:gd name="connsiteY882" fmla="*/ 1061596 h 1204641"/>
                <a:gd name="connsiteX883" fmla="*/ 492652 w 1314762"/>
                <a:gd name="connsiteY883" fmla="*/ 1006562 h 1204641"/>
                <a:gd name="connsiteX884" fmla="*/ 493211 w 1314762"/>
                <a:gd name="connsiteY884" fmla="*/ 999792 h 1204641"/>
                <a:gd name="connsiteX885" fmla="*/ 493769 w 1314762"/>
                <a:gd name="connsiteY885" fmla="*/ 941480 h 1204641"/>
                <a:gd name="connsiteX886" fmla="*/ 494328 w 1314762"/>
                <a:gd name="connsiteY886" fmla="*/ 979920 h 1204641"/>
                <a:gd name="connsiteX887" fmla="*/ 494882 w 1314762"/>
                <a:gd name="connsiteY887" fmla="*/ 1075135 h 1204641"/>
                <a:gd name="connsiteX888" fmla="*/ 495441 w 1314762"/>
                <a:gd name="connsiteY888" fmla="*/ 960264 h 1204641"/>
                <a:gd name="connsiteX889" fmla="*/ 496000 w 1314762"/>
                <a:gd name="connsiteY889" fmla="*/ 1011586 h 1204641"/>
                <a:gd name="connsiteX890" fmla="*/ 496558 w 1314762"/>
                <a:gd name="connsiteY890" fmla="*/ 1031676 h 1204641"/>
                <a:gd name="connsiteX891" fmla="*/ 497117 w 1314762"/>
                <a:gd name="connsiteY891" fmla="*/ 942573 h 1204641"/>
                <a:gd name="connsiteX892" fmla="*/ 497676 w 1314762"/>
                <a:gd name="connsiteY892" fmla="*/ 902388 h 1204641"/>
                <a:gd name="connsiteX893" fmla="*/ 498230 w 1314762"/>
                <a:gd name="connsiteY893" fmla="*/ 988435 h 1204641"/>
                <a:gd name="connsiteX894" fmla="*/ 498789 w 1314762"/>
                <a:gd name="connsiteY894" fmla="*/ 916584 h 1204641"/>
                <a:gd name="connsiteX895" fmla="*/ 499347 w 1314762"/>
                <a:gd name="connsiteY895" fmla="*/ 982101 h 1204641"/>
                <a:gd name="connsiteX896" fmla="*/ 499906 w 1314762"/>
                <a:gd name="connsiteY896" fmla="*/ 1020758 h 1204641"/>
                <a:gd name="connsiteX897" fmla="*/ 500465 w 1314762"/>
                <a:gd name="connsiteY897" fmla="*/ 985814 h 1204641"/>
                <a:gd name="connsiteX898" fmla="*/ 501023 w 1314762"/>
                <a:gd name="connsiteY898" fmla="*/ 991055 h 1204641"/>
                <a:gd name="connsiteX899" fmla="*/ 501582 w 1314762"/>
                <a:gd name="connsiteY899" fmla="*/ 863517 h 1204641"/>
                <a:gd name="connsiteX900" fmla="*/ 502136 w 1314762"/>
                <a:gd name="connsiteY900" fmla="*/ 917459 h 1204641"/>
                <a:gd name="connsiteX901" fmla="*/ 502695 w 1314762"/>
                <a:gd name="connsiteY901" fmla="*/ 867226 h 1204641"/>
                <a:gd name="connsiteX902" fmla="*/ 503254 w 1314762"/>
                <a:gd name="connsiteY902" fmla="*/ 922043 h 1204641"/>
                <a:gd name="connsiteX903" fmla="*/ 503812 w 1314762"/>
                <a:gd name="connsiteY903" fmla="*/ 1003724 h 1204641"/>
                <a:gd name="connsiteX904" fmla="*/ 504371 w 1314762"/>
                <a:gd name="connsiteY904" fmla="*/ 984286 h 1204641"/>
                <a:gd name="connsiteX905" fmla="*/ 504930 w 1314762"/>
                <a:gd name="connsiteY905" fmla="*/ 937114 h 1204641"/>
                <a:gd name="connsiteX906" fmla="*/ 505484 w 1314762"/>
                <a:gd name="connsiteY906" fmla="*/ 951745 h 1204641"/>
                <a:gd name="connsiteX907" fmla="*/ 506043 w 1314762"/>
                <a:gd name="connsiteY907" fmla="*/ 918987 h 1204641"/>
                <a:gd name="connsiteX908" fmla="*/ 506602 w 1314762"/>
                <a:gd name="connsiteY908" fmla="*/ 973368 h 1204641"/>
                <a:gd name="connsiteX909" fmla="*/ 507160 w 1314762"/>
                <a:gd name="connsiteY909" fmla="*/ 984504 h 1204641"/>
                <a:gd name="connsiteX910" fmla="*/ 507719 w 1314762"/>
                <a:gd name="connsiteY910" fmla="*/ 1025999 h 1204641"/>
                <a:gd name="connsiteX911" fmla="*/ 508277 w 1314762"/>
                <a:gd name="connsiteY911" fmla="*/ 1003724 h 1204641"/>
                <a:gd name="connsiteX912" fmla="*/ 508836 w 1314762"/>
                <a:gd name="connsiteY912" fmla="*/ 959390 h 1204641"/>
                <a:gd name="connsiteX913" fmla="*/ 509391 w 1314762"/>
                <a:gd name="connsiteY913" fmla="*/ 900642 h 1204641"/>
                <a:gd name="connsiteX914" fmla="*/ 509949 w 1314762"/>
                <a:gd name="connsiteY914" fmla="*/ 912653 h 1204641"/>
                <a:gd name="connsiteX915" fmla="*/ 510508 w 1314762"/>
                <a:gd name="connsiteY915" fmla="*/ 940605 h 1204641"/>
                <a:gd name="connsiteX916" fmla="*/ 511067 w 1314762"/>
                <a:gd name="connsiteY916" fmla="*/ 975767 h 1204641"/>
                <a:gd name="connsiteX917" fmla="*/ 511625 w 1314762"/>
                <a:gd name="connsiteY917" fmla="*/ 989092 h 1204641"/>
                <a:gd name="connsiteX918" fmla="*/ 512184 w 1314762"/>
                <a:gd name="connsiteY918" fmla="*/ 1028838 h 1204641"/>
                <a:gd name="connsiteX919" fmla="*/ 512743 w 1314762"/>
                <a:gd name="connsiteY919" fmla="*/ 958297 h 1204641"/>
                <a:gd name="connsiteX920" fmla="*/ 513301 w 1314762"/>
                <a:gd name="connsiteY920" fmla="*/ 985379 h 1204641"/>
                <a:gd name="connsiteX921" fmla="*/ 513856 w 1314762"/>
                <a:gd name="connsiteY921" fmla="*/ 966377 h 1204641"/>
                <a:gd name="connsiteX922" fmla="*/ 514414 w 1314762"/>
                <a:gd name="connsiteY922" fmla="*/ 970308 h 1204641"/>
                <a:gd name="connsiteX923" fmla="*/ 514973 w 1314762"/>
                <a:gd name="connsiteY923" fmla="*/ 934493 h 1204641"/>
                <a:gd name="connsiteX924" fmla="*/ 515531 w 1314762"/>
                <a:gd name="connsiteY924" fmla="*/ 1019008 h 1204641"/>
                <a:gd name="connsiteX925" fmla="*/ 516090 w 1314762"/>
                <a:gd name="connsiteY925" fmla="*/ 983193 h 1204641"/>
                <a:gd name="connsiteX926" fmla="*/ 516649 w 1314762"/>
                <a:gd name="connsiteY926" fmla="*/ 971400 h 1204641"/>
                <a:gd name="connsiteX927" fmla="*/ 517203 w 1314762"/>
                <a:gd name="connsiteY927" fmla="*/ 974456 h 1204641"/>
                <a:gd name="connsiteX928" fmla="*/ 517762 w 1314762"/>
                <a:gd name="connsiteY928" fmla="*/ 967469 h 1204641"/>
                <a:gd name="connsiteX929" fmla="*/ 518321 w 1314762"/>
                <a:gd name="connsiteY929" fmla="*/ 996732 h 1204641"/>
                <a:gd name="connsiteX930" fmla="*/ 518879 w 1314762"/>
                <a:gd name="connsiteY930" fmla="*/ 810885 h 1204641"/>
                <a:gd name="connsiteX931" fmla="*/ 519438 w 1314762"/>
                <a:gd name="connsiteY931" fmla="*/ 983629 h 1204641"/>
                <a:gd name="connsiteX932" fmla="*/ 519997 w 1314762"/>
                <a:gd name="connsiteY932" fmla="*/ 1009836 h 1204641"/>
                <a:gd name="connsiteX933" fmla="*/ 520555 w 1314762"/>
                <a:gd name="connsiteY933" fmla="*/ 936674 h 1204641"/>
                <a:gd name="connsiteX934" fmla="*/ 521110 w 1314762"/>
                <a:gd name="connsiteY934" fmla="*/ 923571 h 1204641"/>
                <a:gd name="connsiteX935" fmla="*/ 521668 w 1314762"/>
                <a:gd name="connsiteY935" fmla="*/ 907411 h 1204641"/>
                <a:gd name="connsiteX936" fmla="*/ 522227 w 1314762"/>
                <a:gd name="connsiteY936" fmla="*/ 942790 h 1204641"/>
                <a:gd name="connsiteX937" fmla="*/ 522786 w 1314762"/>
                <a:gd name="connsiteY937" fmla="*/ 954366 h 1204641"/>
                <a:gd name="connsiteX938" fmla="*/ 523344 w 1314762"/>
                <a:gd name="connsiteY938" fmla="*/ 996515 h 1204641"/>
                <a:gd name="connsiteX939" fmla="*/ 523903 w 1314762"/>
                <a:gd name="connsiteY939" fmla="*/ 1001974 h 1204641"/>
                <a:gd name="connsiteX940" fmla="*/ 524462 w 1314762"/>
                <a:gd name="connsiteY940" fmla="*/ 961575 h 1204641"/>
                <a:gd name="connsiteX941" fmla="*/ 525016 w 1314762"/>
                <a:gd name="connsiteY941" fmla="*/ 918551 h 1204641"/>
                <a:gd name="connsiteX942" fmla="*/ 525575 w 1314762"/>
                <a:gd name="connsiteY942" fmla="*/ 964195 h 1204641"/>
                <a:gd name="connsiteX943" fmla="*/ 526133 w 1314762"/>
                <a:gd name="connsiteY943" fmla="*/ 975989 h 1204641"/>
                <a:gd name="connsiteX944" fmla="*/ 526692 w 1314762"/>
                <a:gd name="connsiteY944" fmla="*/ 970090 h 1204641"/>
                <a:gd name="connsiteX945" fmla="*/ 527251 w 1314762"/>
                <a:gd name="connsiteY945" fmla="*/ 965284 h 1204641"/>
                <a:gd name="connsiteX946" fmla="*/ 527809 w 1314762"/>
                <a:gd name="connsiteY946" fmla="*/ 1023379 h 1204641"/>
                <a:gd name="connsiteX947" fmla="*/ 528364 w 1314762"/>
                <a:gd name="connsiteY947" fmla="*/ 926413 h 1204641"/>
                <a:gd name="connsiteX948" fmla="*/ 528922 w 1314762"/>
                <a:gd name="connsiteY948" fmla="*/ 892998 h 1204641"/>
                <a:gd name="connsiteX949" fmla="*/ 529481 w 1314762"/>
                <a:gd name="connsiteY949" fmla="*/ 970525 h 1204641"/>
                <a:gd name="connsiteX950" fmla="*/ 530040 w 1314762"/>
                <a:gd name="connsiteY950" fmla="*/ 927284 h 1204641"/>
                <a:gd name="connsiteX951" fmla="*/ 530598 w 1314762"/>
                <a:gd name="connsiteY951" fmla="*/ 956329 h 1204641"/>
                <a:gd name="connsiteX952" fmla="*/ 531157 w 1314762"/>
                <a:gd name="connsiteY952" fmla="*/ 996515 h 1204641"/>
                <a:gd name="connsiteX953" fmla="*/ 531716 w 1314762"/>
                <a:gd name="connsiteY953" fmla="*/ 1022286 h 1204641"/>
                <a:gd name="connsiteX954" fmla="*/ 532270 w 1314762"/>
                <a:gd name="connsiteY954" fmla="*/ 946722 h 1204641"/>
                <a:gd name="connsiteX955" fmla="*/ 532829 w 1314762"/>
                <a:gd name="connsiteY955" fmla="*/ 882515 h 1204641"/>
                <a:gd name="connsiteX956" fmla="*/ 533388 w 1314762"/>
                <a:gd name="connsiteY956" fmla="*/ 927284 h 1204641"/>
                <a:gd name="connsiteX957" fmla="*/ 533946 w 1314762"/>
                <a:gd name="connsiteY957" fmla="*/ 948907 h 1204641"/>
                <a:gd name="connsiteX958" fmla="*/ 534505 w 1314762"/>
                <a:gd name="connsiteY958" fmla="*/ 940388 h 1204641"/>
                <a:gd name="connsiteX959" fmla="*/ 535063 w 1314762"/>
                <a:gd name="connsiteY959" fmla="*/ 1000228 h 1204641"/>
                <a:gd name="connsiteX960" fmla="*/ 535618 w 1314762"/>
                <a:gd name="connsiteY960" fmla="*/ 1031894 h 1204641"/>
                <a:gd name="connsiteX961" fmla="*/ 536177 w 1314762"/>
                <a:gd name="connsiteY961" fmla="*/ 947814 h 1204641"/>
                <a:gd name="connsiteX962" fmla="*/ 536735 w 1314762"/>
                <a:gd name="connsiteY962" fmla="*/ 961353 h 1204641"/>
                <a:gd name="connsiteX963" fmla="*/ 537294 w 1314762"/>
                <a:gd name="connsiteY963" fmla="*/ 955676 h 1204641"/>
                <a:gd name="connsiteX964" fmla="*/ 537853 w 1314762"/>
                <a:gd name="connsiteY964" fmla="*/ 967469 h 1204641"/>
                <a:gd name="connsiteX965" fmla="*/ 538411 w 1314762"/>
                <a:gd name="connsiteY965" fmla="*/ 960700 h 1204641"/>
                <a:gd name="connsiteX966" fmla="*/ 538970 w 1314762"/>
                <a:gd name="connsiteY966" fmla="*/ 1001538 h 1204641"/>
                <a:gd name="connsiteX967" fmla="*/ 539524 w 1314762"/>
                <a:gd name="connsiteY967" fmla="*/ 1016387 h 1204641"/>
                <a:gd name="connsiteX968" fmla="*/ 540083 w 1314762"/>
                <a:gd name="connsiteY968" fmla="*/ 964849 h 1204641"/>
                <a:gd name="connsiteX969" fmla="*/ 540642 w 1314762"/>
                <a:gd name="connsiteY969" fmla="*/ 972493 h 1204641"/>
                <a:gd name="connsiteX970" fmla="*/ 541200 w 1314762"/>
                <a:gd name="connsiteY970" fmla="*/ 1006344 h 1204641"/>
                <a:gd name="connsiteX971" fmla="*/ 541759 w 1314762"/>
                <a:gd name="connsiteY971" fmla="*/ 963321 h 1204641"/>
                <a:gd name="connsiteX972" fmla="*/ 542317 w 1314762"/>
                <a:gd name="connsiteY972" fmla="*/ 968562 h 1204641"/>
                <a:gd name="connsiteX973" fmla="*/ 542876 w 1314762"/>
                <a:gd name="connsiteY973" fmla="*/ 1029491 h 1204641"/>
                <a:gd name="connsiteX974" fmla="*/ 543435 w 1314762"/>
                <a:gd name="connsiteY974" fmla="*/ 1028620 h 1204641"/>
                <a:gd name="connsiteX975" fmla="*/ 543989 w 1314762"/>
                <a:gd name="connsiteY975" fmla="*/ 973586 h 1204641"/>
                <a:gd name="connsiteX976" fmla="*/ 544548 w 1314762"/>
                <a:gd name="connsiteY976" fmla="*/ 947814 h 1204641"/>
                <a:gd name="connsiteX977" fmla="*/ 545107 w 1314762"/>
                <a:gd name="connsiteY977" fmla="*/ 910907 h 1204641"/>
                <a:gd name="connsiteX978" fmla="*/ 545665 w 1314762"/>
                <a:gd name="connsiteY978" fmla="*/ 932308 h 1204641"/>
                <a:gd name="connsiteX979" fmla="*/ 546224 w 1314762"/>
                <a:gd name="connsiteY979" fmla="*/ 980137 h 1204641"/>
                <a:gd name="connsiteX980" fmla="*/ 546783 w 1314762"/>
                <a:gd name="connsiteY980" fmla="*/ 1025342 h 1204641"/>
                <a:gd name="connsiteX981" fmla="*/ 547337 w 1314762"/>
                <a:gd name="connsiteY981" fmla="*/ 1052424 h 1204641"/>
                <a:gd name="connsiteX982" fmla="*/ 547896 w 1314762"/>
                <a:gd name="connsiteY982" fmla="*/ 969437 h 1204641"/>
                <a:gd name="connsiteX983" fmla="*/ 548454 w 1314762"/>
                <a:gd name="connsiteY983" fmla="*/ 948032 h 1204641"/>
                <a:gd name="connsiteX984" fmla="*/ 549013 w 1314762"/>
                <a:gd name="connsiteY984" fmla="*/ 892123 h 1204641"/>
                <a:gd name="connsiteX985" fmla="*/ 549572 w 1314762"/>
                <a:gd name="connsiteY985" fmla="*/ 918329 h 1204641"/>
                <a:gd name="connsiteX986" fmla="*/ 550130 w 1314762"/>
                <a:gd name="connsiteY986" fmla="*/ 894743 h 1204641"/>
                <a:gd name="connsiteX987" fmla="*/ 550689 w 1314762"/>
                <a:gd name="connsiteY987" fmla="*/ 962010 h 1204641"/>
                <a:gd name="connsiteX988" fmla="*/ 551244 w 1314762"/>
                <a:gd name="connsiteY988" fmla="*/ 1005034 h 1204641"/>
                <a:gd name="connsiteX989" fmla="*/ 551802 w 1314762"/>
                <a:gd name="connsiteY989" fmla="*/ 909157 h 1204641"/>
                <a:gd name="connsiteX990" fmla="*/ 552361 w 1314762"/>
                <a:gd name="connsiteY990" fmla="*/ 935146 h 1204641"/>
                <a:gd name="connsiteX991" fmla="*/ 552919 w 1314762"/>
                <a:gd name="connsiteY991" fmla="*/ 984721 h 1204641"/>
                <a:gd name="connsiteX992" fmla="*/ 553478 w 1314762"/>
                <a:gd name="connsiteY992" fmla="*/ 964413 h 1204641"/>
                <a:gd name="connsiteX993" fmla="*/ 554037 w 1314762"/>
                <a:gd name="connsiteY993" fmla="*/ 973146 h 1204641"/>
                <a:gd name="connsiteX994" fmla="*/ 554595 w 1314762"/>
                <a:gd name="connsiteY994" fmla="*/ 1002195 h 1204641"/>
                <a:gd name="connsiteX995" fmla="*/ 555150 w 1314762"/>
                <a:gd name="connsiteY995" fmla="*/ 1008747 h 1204641"/>
                <a:gd name="connsiteX996" fmla="*/ 555708 w 1314762"/>
                <a:gd name="connsiteY996" fmla="*/ 915709 h 1204641"/>
                <a:gd name="connsiteX997" fmla="*/ 556267 w 1314762"/>
                <a:gd name="connsiteY997" fmla="*/ 976642 h 1204641"/>
                <a:gd name="connsiteX998" fmla="*/ 556826 w 1314762"/>
                <a:gd name="connsiteY998" fmla="*/ 938424 h 1204641"/>
                <a:gd name="connsiteX999" fmla="*/ 557384 w 1314762"/>
                <a:gd name="connsiteY999" fmla="*/ 933836 h 1204641"/>
                <a:gd name="connsiteX1000" fmla="*/ 557943 w 1314762"/>
                <a:gd name="connsiteY1000" fmla="*/ 820058 h 1204641"/>
                <a:gd name="connsiteX1001" fmla="*/ 558498 w 1314762"/>
                <a:gd name="connsiteY1001" fmla="*/ 908939 h 1204641"/>
                <a:gd name="connsiteX1002" fmla="*/ 559056 w 1314762"/>
                <a:gd name="connsiteY1002" fmla="*/ 934493 h 1204641"/>
                <a:gd name="connsiteX1003" fmla="*/ 559615 w 1314762"/>
                <a:gd name="connsiteY1003" fmla="*/ 742308 h 1204641"/>
                <a:gd name="connsiteX1004" fmla="*/ 560174 w 1314762"/>
                <a:gd name="connsiteY1004" fmla="*/ 772446 h 1204641"/>
                <a:gd name="connsiteX1005" fmla="*/ 560732 w 1314762"/>
                <a:gd name="connsiteY1005" fmla="*/ 787295 h 1204641"/>
                <a:gd name="connsiteX1006" fmla="*/ 561291 w 1314762"/>
                <a:gd name="connsiteY1006" fmla="*/ 817437 h 1204641"/>
                <a:gd name="connsiteX1007" fmla="*/ 561849 w 1314762"/>
                <a:gd name="connsiteY1007" fmla="*/ 869194 h 1204641"/>
                <a:gd name="connsiteX1008" fmla="*/ 562404 w 1314762"/>
                <a:gd name="connsiteY1008" fmla="*/ 928812 h 1204641"/>
                <a:gd name="connsiteX1009" fmla="*/ 562963 w 1314762"/>
                <a:gd name="connsiteY1009" fmla="*/ 965724 h 1204641"/>
                <a:gd name="connsiteX1010" fmla="*/ 563521 w 1314762"/>
                <a:gd name="connsiteY1010" fmla="*/ 837528 h 1204641"/>
                <a:gd name="connsiteX1011" fmla="*/ 564080 w 1314762"/>
                <a:gd name="connsiteY1011" fmla="*/ 763491 h 1204641"/>
                <a:gd name="connsiteX1012" fmla="*/ 564639 w 1314762"/>
                <a:gd name="connsiteY1012" fmla="*/ 798217 h 1204641"/>
                <a:gd name="connsiteX1013" fmla="*/ 565197 w 1314762"/>
                <a:gd name="connsiteY1013" fmla="*/ 728334 h 1204641"/>
                <a:gd name="connsiteX1014" fmla="*/ 565752 w 1314762"/>
                <a:gd name="connsiteY1014" fmla="*/ 800838 h 1204641"/>
                <a:gd name="connsiteX1015" fmla="*/ 566310 w 1314762"/>
                <a:gd name="connsiteY1015" fmla="*/ 907847 h 1204641"/>
                <a:gd name="connsiteX1016" fmla="*/ 566869 w 1314762"/>
                <a:gd name="connsiteY1016" fmla="*/ 933183 h 1204641"/>
                <a:gd name="connsiteX1017" fmla="*/ 567428 w 1314762"/>
                <a:gd name="connsiteY1017" fmla="*/ 766552 h 1204641"/>
                <a:gd name="connsiteX1018" fmla="*/ 567986 w 1314762"/>
                <a:gd name="connsiteY1018" fmla="*/ 753448 h 1204641"/>
                <a:gd name="connsiteX1019" fmla="*/ 568545 w 1314762"/>
                <a:gd name="connsiteY1019" fmla="*/ 774192 h 1204641"/>
                <a:gd name="connsiteX1020" fmla="*/ 569103 w 1314762"/>
                <a:gd name="connsiteY1020" fmla="*/ 782276 h 1204641"/>
                <a:gd name="connsiteX1021" fmla="*/ 569658 w 1314762"/>
                <a:gd name="connsiteY1021" fmla="*/ 808043 h 1204641"/>
                <a:gd name="connsiteX1022" fmla="*/ 570217 w 1314762"/>
                <a:gd name="connsiteY1022" fmla="*/ 893872 h 1204641"/>
                <a:gd name="connsiteX1023" fmla="*/ 570775 w 1314762"/>
                <a:gd name="connsiteY1023" fmla="*/ 912870 h 1204641"/>
                <a:gd name="connsiteX1024" fmla="*/ 571334 w 1314762"/>
                <a:gd name="connsiteY1024" fmla="*/ 790355 h 1204641"/>
                <a:gd name="connsiteX1025" fmla="*/ 571893 w 1314762"/>
                <a:gd name="connsiteY1025" fmla="*/ 772446 h 1204641"/>
                <a:gd name="connsiteX1026" fmla="*/ 572451 w 1314762"/>
                <a:gd name="connsiteY1026" fmla="*/ 777905 h 1204641"/>
                <a:gd name="connsiteX1027" fmla="*/ 573010 w 1314762"/>
                <a:gd name="connsiteY1027" fmla="*/ 770483 h 1204641"/>
                <a:gd name="connsiteX1028" fmla="*/ 573569 w 1314762"/>
                <a:gd name="connsiteY1028" fmla="*/ 811103 h 1204641"/>
                <a:gd name="connsiteX1029" fmla="*/ 574123 w 1314762"/>
                <a:gd name="connsiteY1029" fmla="*/ 900206 h 1204641"/>
                <a:gd name="connsiteX1030" fmla="*/ 574682 w 1314762"/>
                <a:gd name="connsiteY1030" fmla="*/ 932965 h 1204641"/>
                <a:gd name="connsiteX1031" fmla="*/ 575240 w 1314762"/>
                <a:gd name="connsiteY1031" fmla="*/ 868758 h 1204641"/>
                <a:gd name="connsiteX1032" fmla="*/ 575799 w 1314762"/>
                <a:gd name="connsiteY1032" fmla="*/ 813067 h 1204641"/>
                <a:gd name="connsiteX1033" fmla="*/ 576358 w 1314762"/>
                <a:gd name="connsiteY1033" fmla="*/ 795814 h 1204641"/>
                <a:gd name="connsiteX1034" fmla="*/ 576916 w 1314762"/>
                <a:gd name="connsiteY1034" fmla="*/ 764366 h 1204641"/>
                <a:gd name="connsiteX1035" fmla="*/ 577471 w 1314762"/>
                <a:gd name="connsiteY1035" fmla="*/ 749517 h 1204641"/>
                <a:gd name="connsiteX1036" fmla="*/ 578030 w 1314762"/>
                <a:gd name="connsiteY1036" fmla="*/ 878801 h 1204641"/>
                <a:gd name="connsiteX1037" fmla="*/ 578588 w 1314762"/>
                <a:gd name="connsiteY1037" fmla="*/ 930997 h 1204641"/>
                <a:gd name="connsiteX1038" fmla="*/ 579147 w 1314762"/>
                <a:gd name="connsiteY1038" fmla="*/ 721782 h 1204641"/>
                <a:gd name="connsiteX1039" fmla="*/ 579706 w 1314762"/>
                <a:gd name="connsiteY1039" fmla="*/ 721125 h 1204641"/>
                <a:gd name="connsiteX1040" fmla="*/ 580264 w 1314762"/>
                <a:gd name="connsiteY1040" fmla="*/ 728987 h 1204641"/>
                <a:gd name="connsiteX1041" fmla="*/ 580823 w 1314762"/>
                <a:gd name="connsiteY1041" fmla="*/ 765241 h 1204641"/>
                <a:gd name="connsiteX1042" fmla="*/ 581377 w 1314762"/>
                <a:gd name="connsiteY1042" fmla="*/ 785767 h 1204641"/>
                <a:gd name="connsiteX1043" fmla="*/ 581936 w 1314762"/>
                <a:gd name="connsiteY1043" fmla="*/ 874653 h 1204641"/>
                <a:gd name="connsiteX1044" fmla="*/ 582494 w 1314762"/>
                <a:gd name="connsiteY1044" fmla="*/ 932525 h 1204641"/>
                <a:gd name="connsiteX1045" fmla="*/ 583053 w 1314762"/>
                <a:gd name="connsiteY1045" fmla="*/ 733793 h 1204641"/>
                <a:gd name="connsiteX1046" fmla="*/ 583612 w 1314762"/>
                <a:gd name="connsiteY1046" fmla="*/ 702562 h 1204641"/>
                <a:gd name="connsiteX1047" fmla="*/ 584170 w 1314762"/>
                <a:gd name="connsiteY1047" fmla="*/ 754976 h 1204641"/>
                <a:gd name="connsiteX1048" fmla="*/ 584725 w 1314762"/>
                <a:gd name="connsiteY1048" fmla="*/ 762838 h 1204641"/>
                <a:gd name="connsiteX1049" fmla="*/ 585284 w 1314762"/>
                <a:gd name="connsiteY1049" fmla="*/ 766769 h 1204641"/>
                <a:gd name="connsiteX1050" fmla="*/ 585842 w 1314762"/>
                <a:gd name="connsiteY1050" fmla="*/ 897803 h 1204641"/>
                <a:gd name="connsiteX1051" fmla="*/ 586401 w 1314762"/>
                <a:gd name="connsiteY1051" fmla="*/ 944101 h 1204641"/>
                <a:gd name="connsiteX1052" fmla="*/ 586960 w 1314762"/>
                <a:gd name="connsiteY1052" fmla="*/ 758032 h 1204641"/>
                <a:gd name="connsiteX1053" fmla="*/ 587518 w 1314762"/>
                <a:gd name="connsiteY1053" fmla="*/ 782711 h 1204641"/>
                <a:gd name="connsiteX1054" fmla="*/ 588077 w 1314762"/>
                <a:gd name="connsiteY1054" fmla="*/ 699067 h 1204641"/>
                <a:gd name="connsiteX1055" fmla="*/ 588631 w 1314762"/>
                <a:gd name="connsiteY1055" fmla="*/ 781183 h 1204641"/>
                <a:gd name="connsiteX1056" fmla="*/ 589190 w 1314762"/>
                <a:gd name="connsiteY1056" fmla="*/ 766552 h 1204641"/>
                <a:gd name="connsiteX1057" fmla="*/ 589749 w 1314762"/>
                <a:gd name="connsiteY1057" fmla="*/ 875528 h 1204641"/>
                <a:gd name="connsiteX1058" fmla="*/ 590307 w 1314762"/>
                <a:gd name="connsiteY1058" fmla="*/ 910032 h 1204641"/>
                <a:gd name="connsiteX1059" fmla="*/ 590866 w 1314762"/>
                <a:gd name="connsiteY1059" fmla="*/ 816998 h 1204641"/>
                <a:gd name="connsiteX1060" fmla="*/ 591425 w 1314762"/>
                <a:gd name="connsiteY1060" fmla="*/ 756504 h 1204641"/>
                <a:gd name="connsiteX1061" fmla="*/ 591983 w 1314762"/>
                <a:gd name="connsiteY1061" fmla="*/ 777252 h 1204641"/>
                <a:gd name="connsiteX1062" fmla="*/ 592538 w 1314762"/>
                <a:gd name="connsiteY1062" fmla="*/ 787517 h 1204641"/>
                <a:gd name="connsiteX1063" fmla="*/ 593096 w 1314762"/>
                <a:gd name="connsiteY1063" fmla="*/ 777905 h 1204641"/>
                <a:gd name="connsiteX1064" fmla="*/ 593655 w 1314762"/>
                <a:gd name="connsiteY1064" fmla="*/ 885793 h 1204641"/>
                <a:gd name="connsiteX1065" fmla="*/ 594214 w 1314762"/>
                <a:gd name="connsiteY1065" fmla="*/ 907847 h 1204641"/>
                <a:gd name="connsiteX1066" fmla="*/ 594772 w 1314762"/>
                <a:gd name="connsiteY1066" fmla="*/ 745586 h 1204641"/>
                <a:gd name="connsiteX1067" fmla="*/ 595331 w 1314762"/>
                <a:gd name="connsiteY1067" fmla="*/ 755847 h 1204641"/>
                <a:gd name="connsiteX1068" fmla="*/ 595885 w 1314762"/>
                <a:gd name="connsiteY1068" fmla="*/ 714138 h 1204641"/>
                <a:gd name="connsiteX1069" fmla="*/ 596444 w 1314762"/>
                <a:gd name="connsiteY1069" fmla="*/ 739470 h 1204641"/>
                <a:gd name="connsiteX1070" fmla="*/ 597003 w 1314762"/>
                <a:gd name="connsiteY1070" fmla="*/ 794722 h 1204641"/>
                <a:gd name="connsiteX1071" fmla="*/ 597561 w 1314762"/>
                <a:gd name="connsiteY1071" fmla="*/ 925103 h 1204641"/>
                <a:gd name="connsiteX1072" fmla="*/ 598120 w 1314762"/>
                <a:gd name="connsiteY1072" fmla="*/ 927284 h 1204641"/>
                <a:gd name="connsiteX1073" fmla="*/ 598679 w 1314762"/>
                <a:gd name="connsiteY1073" fmla="*/ 771571 h 1204641"/>
                <a:gd name="connsiteX1074" fmla="*/ 599237 w 1314762"/>
                <a:gd name="connsiteY1074" fmla="*/ 791226 h 1204641"/>
                <a:gd name="connsiteX1075" fmla="*/ 599796 w 1314762"/>
                <a:gd name="connsiteY1075" fmla="*/ 822896 h 1204641"/>
                <a:gd name="connsiteX1076" fmla="*/ 600351 w 1314762"/>
                <a:gd name="connsiteY1076" fmla="*/ 742748 h 1204641"/>
                <a:gd name="connsiteX1077" fmla="*/ 600909 w 1314762"/>
                <a:gd name="connsiteY1077" fmla="*/ 781836 h 1204641"/>
                <a:gd name="connsiteX1078" fmla="*/ 601468 w 1314762"/>
                <a:gd name="connsiteY1078" fmla="*/ 872907 h 1204641"/>
                <a:gd name="connsiteX1079" fmla="*/ 602026 w 1314762"/>
                <a:gd name="connsiteY1079" fmla="*/ 899332 h 1204641"/>
                <a:gd name="connsiteX1080" fmla="*/ 602585 w 1314762"/>
                <a:gd name="connsiteY1080" fmla="*/ 741655 h 1204641"/>
                <a:gd name="connsiteX1081" fmla="*/ 603144 w 1314762"/>
                <a:gd name="connsiteY1081" fmla="*/ 747550 h 1204641"/>
                <a:gd name="connsiteX1082" fmla="*/ 603702 w 1314762"/>
                <a:gd name="connsiteY1082" fmla="*/ 729644 h 1204641"/>
                <a:gd name="connsiteX1083" fmla="*/ 604257 w 1314762"/>
                <a:gd name="connsiteY1083" fmla="*/ 751481 h 1204641"/>
                <a:gd name="connsiteX1084" fmla="*/ 604816 w 1314762"/>
                <a:gd name="connsiteY1084" fmla="*/ 809575 h 1204641"/>
                <a:gd name="connsiteX1085" fmla="*/ 605374 w 1314762"/>
                <a:gd name="connsiteY1085" fmla="*/ 878584 h 1204641"/>
                <a:gd name="connsiteX1086" fmla="*/ 605933 w 1314762"/>
                <a:gd name="connsiteY1086" fmla="*/ 911560 h 1204641"/>
                <a:gd name="connsiteX1087" fmla="*/ 606492 w 1314762"/>
                <a:gd name="connsiteY1087" fmla="*/ 0 h 1204641"/>
                <a:gd name="connsiteX1088" fmla="*/ 607050 w 1314762"/>
                <a:gd name="connsiteY1088" fmla="*/ 836435 h 1204641"/>
                <a:gd name="connsiteX1089" fmla="*/ 607605 w 1314762"/>
                <a:gd name="connsiteY1089" fmla="*/ 833379 h 1204641"/>
                <a:gd name="connsiteX1090" fmla="*/ 608163 w 1314762"/>
                <a:gd name="connsiteY1090" fmla="*/ 827698 h 1204641"/>
                <a:gd name="connsiteX1091" fmla="*/ 608722 w 1314762"/>
                <a:gd name="connsiteY1091" fmla="*/ 839056 h 1204641"/>
                <a:gd name="connsiteX1092" fmla="*/ 609280 w 1314762"/>
                <a:gd name="connsiteY1092" fmla="*/ 953273 h 1204641"/>
                <a:gd name="connsiteX1093" fmla="*/ 609839 w 1314762"/>
                <a:gd name="connsiteY1093" fmla="*/ 949560 h 1204641"/>
                <a:gd name="connsiteX1094" fmla="*/ 610398 w 1314762"/>
                <a:gd name="connsiteY1094" fmla="*/ 859364 h 1204641"/>
                <a:gd name="connsiteX1095" fmla="*/ 610956 w 1314762"/>
                <a:gd name="connsiteY1095" fmla="*/ 785332 h 1204641"/>
                <a:gd name="connsiteX1096" fmla="*/ 611511 w 1314762"/>
                <a:gd name="connsiteY1096" fmla="*/ 775284 h 1204641"/>
                <a:gd name="connsiteX1097" fmla="*/ 612070 w 1314762"/>
                <a:gd name="connsiteY1097" fmla="*/ 824860 h 1204641"/>
                <a:gd name="connsiteX1098" fmla="*/ 612628 w 1314762"/>
                <a:gd name="connsiteY1098" fmla="*/ 773974 h 1204641"/>
                <a:gd name="connsiteX1099" fmla="*/ 613187 w 1314762"/>
                <a:gd name="connsiteY1099" fmla="*/ 898896 h 1204641"/>
                <a:gd name="connsiteX1100" fmla="*/ 613746 w 1314762"/>
                <a:gd name="connsiteY1100" fmla="*/ 943883 h 1204641"/>
                <a:gd name="connsiteX1101" fmla="*/ 614304 w 1314762"/>
                <a:gd name="connsiteY1101" fmla="*/ 763931 h 1204641"/>
                <a:gd name="connsiteX1102" fmla="*/ 614859 w 1314762"/>
                <a:gd name="connsiteY1102" fmla="*/ 784896 h 1204641"/>
                <a:gd name="connsiteX1103" fmla="*/ 615417 w 1314762"/>
                <a:gd name="connsiteY1103" fmla="*/ 758907 h 1204641"/>
                <a:gd name="connsiteX1104" fmla="*/ 615976 w 1314762"/>
                <a:gd name="connsiteY1104" fmla="*/ 777470 h 1204641"/>
                <a:gd name="connsiteX1105" fmla="*/ 616535 w 1314762"/>
                <a:gd name="connsiteY1105" fmla="*/ 793629 h 1204641"/>
                <a:gd name="connsiteX1106" fmla="*/ 617093 w 1314762"/>
                <a:gd name="connsiteY1106" fmla="*/ 894965 h 1204641"/>
                <a:gd name="connsiteX1107" fmla="*/ 617652 w 1314762"/>
                <a:gd name="connsiteY1107" fmla="*/ 936674 h 1204641"/>
                <a:gd name="connsiteX1108" fmla="*/ 618211 w 1314762"/>
                <a:gd name="connsiteY1108" fmla="*/ 788827 h 1204641"/>
                <a:gd name="connsiteX1109" fmla="*/ 618765 w 1314762"/>
                <a:gd name="connsiteY1109" fmla="*/ 773756 h 1204641"/>
                <a:gd name="connsiteX1110" fmla="*/ 619324 w 1314762"/>
                <a:gd name="connsiteY1110" fmla="*/ 811539 h 1204641"/>
                <a:gd name="connsiteX1111" fmla="*/ 619882 w 1314762"/>
                <a:gd name="connsiteY1111" fmla="*/ 805422 h 1204641"/>
                <a:gd name="connsiteX1112" fmla="*/ 620441 w 1314762"/>
                <a:gd name="connsiteY1112" fmla="*/ 830976 h 1204641"/>
                <a:gd name="connsiteX1113" fmla="*/ 621000 w 1314762"/>
                <a:gd name="connsiteY1113" fmla="*/ 896493 h 1204641"/>
                <a:gd name="connsiteX1114" fmla="*/ 621558 w 1314762"/>
                <a:gd name="connsiteY1114" fmla="*/ 917019 h 1204641"/>
                <a:gd name="connsiteX1115" fmla="*/ 622117 w 1314762"/>
                <a:gd name="connsiteY1115" fmla="*/ 806079 h 1204641"/>
                <a:gd name="connsiteX1116" fmla="*/ 622671 w 1314762"/>
                <a:gd name="connsiteY1116" fmla="*/ 705619 h 1204641"/>
                <a:gd name="connsiteX1117" fmla="*/ 623230 w 1314762"/>
                <a:gd name="connsiteY1117" fmla="*/ 771136 h 1204641"/>
                <a:gd name="connsiteX1118" fmla="*/ 623789 w 1314762"/>
                <a:gd name="connsiteY1118" fmla="*/ 775502 h 1204641"/>
                <a:gd name="connsiteX1119" fmla="*/ 624347 w 1314762"/>
                <a:gd name="connsiteY1119" fmla="*/ 775284 h 1204641"/>
                <a:gd name="connsiteX1120" fmla="*/ 624906 w 1314762"/>
                <a:gd name="connsiteY1120" fmla="*/ 873342 h 1204641"/>
                <a:gd name="connsiteX1121" fmla="*/ 625465 w 1314762"/>
                <a:gd name="connsiteY1121" fmla="*/ 921607 h 1204641"/>
                <a:gd name="connsiteX1122" fmla="*/ 626019 w 1314762"/>
                <a:gd name="connsiteY1122" fmla="*/ 793194 h 1204641"/>
                <a:gd name="connsiteX1123" fmla="*/ 626578 w 1314762"/>
                <a:gd name="connsiteY1123" fmla="*/ 785767 h 1204641"/>
                <a:gd name="connsiteX1124" fmla="*/ 627137 w 1314762"/>
                <a:gd name="connsiteY1124" fmla="*/ 768515 h 1204641"/>
                <a:gd name="connsiteX1125" fmla="*/ 627695 w 1314762"/>
                <a:gd name="connsiteY1125" fmla="*/ 693172 h 1204641"/>
                <a:gd name="connsiteX1126" fmla="*/ 628254 w 1314762"/>
                <a:gd name="connsiteY1126" fmla="*/ 655172 h 1204641"/>
                <a:gd name="connsiteX1127" fmla="*/ 628812 w 1314762"/>
                <a:gd name="connsiteY1127" fmla="*/ 834032 h 1204641"/>
                <a:gd name="connsiteX1128" fmla="*/ 629371 w 1314762"/>
                <a:gd name="connsiteY1128" fmla="*/ 875088 h 1204641"/>
                <a:gd name="connsiteX1129" fmla="*/ 629930 w 1314762"/>
                <a:gd name="connsiteY1129" fmla="*/ 714356 h 1204641"/>
                <a:gd name="connsiteX1130" fmla="*/ 630484 w 1314762"/>
                <a:gd name="connsiteY1130" fmla="*/ 815905 h 1204641"/>
                <a:gd name="connsiteX1131" fmla="*/ 631043 w 1314762"/>
                <a:gd name="connsiteY1131" fmla="*/ 725056 h 1204641"/>
                <a:gd name="connsiteX1132" fmla="*/ 631602 w 1314762"/>
                <a:gd name="connsiteY1132" fmla="*/ 754976 h 1204641"/>
                <a:gd name="connsiteX1133" fmla="*/ 632160 w 1314762"/>
                <a:gd name="connsiteY1133" fmla="*/ 783586 h 1204641"/>
                <a:gd name="connsiteX1134" fmla="*/ 632719 w 1314762"/>
                <a:gd name="connsiteY1134" fmla="*/ 845607 h 1204641"/>
                <a:gd name="connsiteX1135" fmla="*/ 633278 w 1314762"/>
                <a:gd name="connsiteY1135" fmla="*/ 825299 h 1204641"/>
                <a:gd name="connsiteX1136" fmla="*/ 633836 w 1314762"/>
                <a:gd name="connsiteY1136" fmla="*/ 741215 h 1204641"/>
                <a:gd name="connsiteX1137" fmla="*/ 634391 w 1314762"/>
                <a:gd name="connsiteY1137" fmla="*/ 725491 h 1204641"/>
                <a:gd name="connsiteX1138" fmla="*/ 634949 w 1314762"/>
                <a:gd name="connsiteY1138" fmla="*/ 768950 h 1204641"/>
                <a:gd name="connsiteX1139" fmla="*/ 635508 w 1314762"/>
                <a:gd name="connsiteY1139" fmla="*/ 794940 h 1204641"/>
                <a:gd name="connsiteX1140" fmla="*/ 636066 w 1314762"/>
                <a:gd name="connsiteY1140" fmla="*/ 786860 h 1204641"/>
                <a:gd name="connsiteX1141" fmla="*/ 636625 w 1314762"/>
                <a:gd name="connsiteY1141" fmla="*/ 912653 h 1204641"/>
                <a:gd name="connsiteX1142" fmla="*/ 637184 w 1314762"/>
                <a:gd name="connsiteY1142" fmla="*/ 903480 h 1204641"/>
                <a:gd name="connsiteX1143" fmla="*/ 637738 w 1314762"/>
                <a:gd name="connsiteY1143" fmla="*/ 763056 h 1204641"/>
                <a:gd name="connsiteX1144" fmla="*/ 638297 w 1314762"/>
                <a:gd name="connsiteY1144" fmla="*/ 734011 h 1204641"/>
                <a:gd name="connsiteX1145" fmla="*/ 638856 w 1314762"/>
                <a:gd name="connsiteY1145" fmla="*/ 729205 h 1204641"/>
                <a:gd name="connsiteX1146" fmla="*/ 639414 w 1314762"/>
                <a:gd name="connsiteY1146" fmla="*/ 718069 h 1204641"/>
                <a:gd name="connsiteX1147" fmla="*/ 639973 w 1314762"/>
                <a:gd name="connsiteY1147" fmla="*/ 761310 h 1204641"/>
                <a:gd name="connsiteX1148" fmla="*/ 640532 w 1314762"/>
                <a:gd name="connsiteY1148" fmla="*/ 833379 h 1204641"/>
                <a:gd name="connsiteX1149" fmla="*/ 641090 w 1314762"/>
                <a:gd name="connsiteY1149" fmla="*/ 908068 h 1204641"/>
                <a:gd name="connsiteX1150" fmla="*/ 641645 w 1314762"/>
                <a:gd name="connsiteY1150" fmla="*/ 765459 h 1204641"/>
                <a:gd name="connsiteX1151" fmla="*/ 642203 w 1314762"/>
                <a:gd name="connsiteY1151" fmla="*/ 694700 h 1204641"/>
                <a:gd name="connsiteX1152" fmla="*/ 642762 w 1314762"/>
                <a:gd name="connsiteY1152" fmla="*/ 739470 h 1204641"/>
                <a:gd name="connsiteX1153" fmla="*/ 643321 w 1314762"/>
                <a:gd name="connsiteY1153" fmla="*/ 765019 h 1204641"/>
                <a:gd name="connsiteX1154" fmla="*/ 643879 w 1314762"/>
                <a:gd name="connsiteY1154" fmla="*/ 742308 h 1204641"/>
                <a:gd name="connsiteX1155" fmla="*/ 644438 w 1314762"/>
                <a:gd name="connsiteY1155" fmla="*/ 862424 h 1204641"/>
                <a:gd name="connsiteX1156" fmla="*/ 644993 w 1314762"/>
                <a:gd name="connsiteY1156" fmla="*/ 875088 h 1204641"/>
                <a:gd name="connsiteX1157" fmla="*/ 645551 w 1314762"/>
                <a:gd name="connsiteY1157" fmla="*/ 697539 h 1204641"/>
                <a:gd name="connsiteX1158" fmla="*/ 646110 w 1314762"/>
                <a:gd name="connsiteY1158" fmla="*/ 646435 h 1204641"/>
                <a:gd name="connsiteX1159" fmla="*/ 646669 w 1314762"/>
                <a:gd name="connsiteY1159" fmla="*/ 704965 h 1204641"/>
                <a:gd name="connsiteX1160" fmla="*/ 647227 w 1314762"/>
                <a:gd name="connsiteY1160" fmla="*/ 724838 h 1204641"/>
                <a:gd name="connsiteX1161" fmla="*/ 647786 w 1314762"/>
                <a:gd name="connsiteY1161" fmla="*/ 691205 h 1204641"/>
                <a:gd name="connsiteX1162" fmla="*/ 648344 w 1314762"/>
                <a:gd name="connsiteY1162" fmla="*/ 855215 h 1204641"/>
                <a:gd name="connsiteX1163" fmla="*/ 648899 w 1314762"/>
                <a:gd name="connsiteY1163" fmla="*/ 884043 h 1204641"/>
                <a:gd name="connsiteX1164" fmla="*/ 649457 w 1314762"/>
                <a:gd name="connsiteY1164" fmla="*/ 680940 h 1204641"/>
                <a:gd name="connsiteX1165" fmla="*/ 650016 w 1314762"/>
                <a:gd name="connsiteY1165" fmla="*/ 669804 h 1204641"/>
                <a:gd name="connsiteX1166" fmla="*/ 650575 w 1314762"/>
                <a:gd name="connsiteY1166" fmla="*/ 706493 h 1204641"/>
                <a:gd name="connsiteX1167" fmla="*/ 651133 w 1314762"/>
                <a:gd name="connsiteY1167" fmla="*/ 705183 h 1204641"/>
                <a:gd name="connsiteX1168" fmla="*/ 651692 w 1314762"/>
                <a:gd name="connsiteY1168" fmla="*/ 754976 h 1204641"/>
                <a:gd name="connsiteX1169" fmla="*/ 652247 w 1314762"/>
                <a:gd name="connsiteY1169" fmla="*/ 799310 h 1204641"/>
                <a:gd name="connsiteX1170" fmla="*/ 652805 w 1314762"/>
                <a:gd name="connsiteY1170" fmla="*/ 855655 h 1204641"/>
                <a:gd name="connsiteX1171" fmla="*/ 653364 w 1314762"/>
                <a:gd name="connsiteY1171" fmla="*/ 710860 h 1204641"/>
                <a:gd name="connsiteX1172" fmla="*/ 653923 w 1314762"/>
                <a:gd name="connsiteY1172" fmla="*/ 702123 h 1204641"/>
                <a:gd name="connsiteX1173" fmla="*/ 654481 w 1314762"/>
                <a:gd name="connsiteY1173" fmla="*/ 694261 h 1204641"/>
                <a:gd name="connsiteX1174" fmla="*/ 655040 w 1314762"/>
                <a:gd name="connsiteY1174" fmla="*/ 685528 h 1204641"/>
                <a:gd name="connsiteX1175" fmla="*/ 655598 w 1314762"/>
                <a:gd name="connsiteY1175" fmla="*/ 696228 h 1204641"/>
                <a:gd name="connsiteX1176" fmla="*/ 656153 w 1314762"/>
                <a:gd name="connsiteY1176" fmla="*/ 781836 h 1204641"/>
                <a:gd name="connsiteX1177" fmla="*/ 656712 w 1314762"/>
                <a:gd name="connsiteY1177" fmla="*/ 842551 h 1204641"/>
                <a:gd name="connsiteX1178" fmla="*/ 657270 w 1314762"/>
                <a:gd name="connsiteY1178" fmla="*/ 700159 h 1204641"/>
                <a:gd name="connsiteX1179" fmla="*/ 657829 w 1314762"/>
                <a:gd name="connsiteY1179" fmla="*/ 678976 h 1204641"/>
                <a:gd name="connsiteX1180" fmla="*/ 658388 w 1314762"/>
                <a:gd name="connsiteY1180" fmla="*/ 670679 h 1204641"/>
                <a:gd name="connsiteX1181" fmla="*/ 658946 w 1314762"/>
                <a:gd name="connsiteY1181" fmla="*/ 689894 h 1204641"/>
                <a:gd name="connsiteX1182" fmla="*/ 659505 w 1314762"/>
                <a:gd name="connsiteY1182" fmla="*/ 697103 h 1204641"/>
                <a:gd name="connsiteX1183" fmla="*/ 660064 w 1314762"/>
                <a:gd name="connsiteY1183" fmla="*/ 773756 h 1204641"/>
                <a:gd name="connsiteX1184" fmla="*/ 660618 w 1314762"/>
                <a:gd name="connsiteY1184" fmla="*/ 832286 h 1204641"/>
                <a:gd name="connsiteX1185" fmla="*/ 661177 w 1314762"/>
                <a:gd name="connsiteY1185" fmla="*/ 715009 h 1204641"/>
                <a:gd name="connsiteX1186" fmla="*/ 661735 w 1314762"/>
                <a:gd name="connsiteY1186" fmla="*/ 620882 h 1204641"/>
                <a:gd name="connsiteX1187" fmla="*/ 662294 w 1314762"/>
                <a:gd name="connsiteY1187" fmla="*/ 642940 h 1204641"/>
                <a:gd name="connsiteX1188" fmla="*/ 662853 w 1314762"/>
                <a:gd name="connsiteY1188" fmla="*/ 645782 h 1204641"/>
                <a:gd name="connsiteX1189" fmla="*/ 663411 w 1314762"/>
                <a:gd name="connsiteY1189" fmla="*/ 661506 h 1204641"/>
                <a:gd name="connsiteX1190" fmla="*/ 663970 w 1314762"/>
                <a:gd name="connsiteY1190" fmla="*/ 775067 h 1204641"/>
                <a:gd name="connsiteX1191" fmla="*/ 664524 w 1314762"/>
                <a:gd name="connsiteY1191" fmla="*/ 839709 h 1204641"/>
                <a:gd name="connsiteX1192" fmla="*/ 665083 w 1314762"/>
                <a:gd name="connsiteY1192" fmla="*/ 640976 h 1204641"/>
                <a:gd name="connsiteX1193" fmla="*/ 665642 w 1314762"/>
                <a:gd name="connsiteY1193" fmla="*/ 592494 h 1204641"/>
                <a:gd name="connsiteX1194" fmla="*/ 666200 w 1314762"/>
                <a:gd name="connsiteY1194" fmla="*/ 524574 h 1204641"/>
                <a:gd name="connsiteX1195" fmla="*/ 666759 w 1314762"/>
                <a:gd name="connsiteY1195" fmla="*/ 633114 h 1204641"/>
                <a:gd name="connsiteX1196" fmla="*/ 667318 w 1314762"/>
                <a:gd name="connsiteY1196" fmla="*/ 678976 h 1204641"/>
                <a:gd name="connsiteX1197" fmla="*/ 667872 w 1314762"/>
                <a:gd name="connsiteY1197" fmla="*/ 813942 h 1204641"/>
                <a:gd name="connsiteX1198" fmla="*/ 668431 w 1314762"/>
                <a:gd name="connsiteY1198" fmla="*/ 867666 h 1204641"/>
                <a:gd name="connsiteX1199" fmla="*/ 668989 w 1314762"/>
                <a:gd name="connsiteY1199" fmla="*/ 672425 h 1204641"/>
                <a:gd name="connsiteX1200" fmla="*/ 669548 w 1314762"/>
                <a:gd name="connsiteY1200" fmla="*/ 646653 h 1204641"/>
                <a:gd name="connsiteX1201" fmla="*/ 670107 w 1314762"/>
                <a:gd name="connsiteY1201" fmla="*/ 677666 h 1204641"/>
                <a:gd name="connsiteX1202" fmla="*/ 670665 w 1314762"/>
                <a:gd name="connsiteY1202" fmla="*/ 684435 h 1204641"/>
                <a:gd name="connsiteX1203" fmla="*/ 671224 w 1314762"/>
                <a:gd name="connsiteY1203" fmla="*/ 679412 h 1204641"/>
                <a:gd name="connsiteX1204" fmla="*/ 671779 w 1314762"/>
                <a:gd name="connsiteY1204" fmla="*/ 773103 h 1204641"/>
                <a:gd name="connsiteX1205" fmla="*/ 672337 w 1314762"/>
                <a:gd name="connsiteY1205" fmla="*/ 831629 h 1204641"/>
                <a:gd name="connsiteX1206" fmla="*/ 672896 w 1314762"/>
                <a:gd name="connsiteY1206" fmla="*/ 680069 h 1204641"/>
                <a:gd name="connsiteX1207" fmla="*/ 673455 w 1314762"/>
                <a:gd name="connsiteY1207" fmla="*/ 651459 h 1204641"/>
                <a:gd name="connsiteX1208" fmla="*/ 674013 w 1314762"/>
                <a:gd name="connsiteY1208" fmla="*/ 620011 h 1204641"/>
                <a:gd name="connsiteX1209" fmla="*/ 674572 w 1314762"/>
                <a:gd name="connsiteY1209" fmla="*/ 644250 h 1204641"/>
                <a:gd name="connsiteX1210" fmla="*/ 675126 w 1314762"/>
                <a:gd name="connsiteY1210" fmla="*/ 678976 h 1204641"/>
                <a:gd name="connsiteX1211" fmla="*/ 675685 w 1314762"/>
                <a:gd name="connsiteY1211" fmla="*/ 791883 h 1204641"/>
                <a:gd name="connsiteX1212" fmla="*/ 676243 w 1314762"/>
                <a:gd name="connsiteY1212" fmla="*/ 843205 h 1204641"/>
                <a:gd name="connsiteX1213" fmla="*/ 676802 w 1314762"/>
                <a:gd name="connsiteY1213" fmla="*/ 704526 h 1204641"/>
                <a:gd name="connsiteX1214" fmla="*/ 677361 w 1314762"/>
                <a:gd name="connsiteY1214" fmla="*/ 647528 h 1204641"/>
                <a:gd name="connsiteX1215" fmla="*/ 677920 w 1314762"/>
                <a:gd name="connsiteY1215" fmla="*/ 663470 h 1204641"/>
                <a:gd name="connsiteX1216" fmla="*/ 678478 w 1314762"/>
                <a:gd name="connsiteY1216" fmla="*/ 655608 h 1204641"/>
                <a:gd name="connsiteX1217" fmla="*/ 679033 w 1314762"/>
                <a:gd name="connsiteY1217" fmla="*/ 711953 h 1204641"/>
                <a:gd name="connsiteX1218" fmla="*/ 679591 w 1314762"/>
                <a:gd name="connsiteY1218" fmla="*/ 775067 h 1204641"/>
                <a:gd name="connsiteX1219" fmla="*/ 680150 w 1314762"/>
                <a:gd name="connsiteY1219" fmla="*/ 859146 h 1204641"/>
                <a:gd name="connsiteX1220" fmla="*/ 680709 w 1314762"/>
                <a:gd name="connsiteY1220" fmla="*/ 572181 h 1204641"/>
                <a:gd name="connsiteX1221" fmla="*/ 681267 w 1314762"/>
                <a:gd name="connsiteY1221" fmla="*/ 553183 h 1204641"/>
                <a:gd name="connsiteX1222" fmla="*/ 681826 w 1314762"/>
                <a:gd name="connsiteY1222" fmla="*/ 601666 h 1204641"/>
                <a:gd name="connsiteX1223" fmla="*/ 682380 w 1314762"/>
                <a:gd name="connsiteY1223" fmla="*/ 646000 h 1204641"/>
                <a:gd name="connsiteX1224" fmla="*/ 682939 w 1314762"/>
                <a:gd name="connsiteY1224" fmla="*/ 654515 h 1204641"/>
                <a:gd name="connsiteX1225" fmla="*/ 683498 w 1314762"/>
                <a:gd name="connsiteY1225" fmla="*/ 734886 h 1204641"/>
                <a:gd name="connsiteX1226" fmla="*/ 684056 w 1314762"/>
                <a:gd name="connsiteY1226" fmla="*/ 779873 h 1204641"/>
                <a:gd name="connsiteX1227" fmla="*/ 684615 w 1314762"/>
                <a:gd name="connsiteY1227" fmla="*/ 638356 h 1204641"/>
                <a:gd name="connsiteX1228" fmla="*/ 685174 w 1314762"/>
                <a:gd name="connsiteY1228" fmla="*/ 566505 h 1204641"/>
                <a:gd name="connsiteX1229" fmla="*/ 685732 w 1314762"/>
                <a:gd name="connsiteY1229" fmla="*/ 566722 h 1204641"/>
                <a:gd name="connsiteX1230" fmla="*/ 686287 w 1314762"/>
                <a:gd name="connsiteY1230" fmla="*/ 602537 h 1204641"/>
                <a:gd name="connsiteX1231" fmla="*/ 686845 w 1314762"/>
                <a:gd name="connsiteY1231" fmla="*/ 648621 h 1204641"/>
                <a:gd name="connsiteX1232" fmla="*/ 687404 w 1314762"/>
                <a:gd name="connsiteY1232" fmla="*/ 740562 h 1204641"/>
                <a:gd name="connsiteX1233" fmla="*/ 687963 w 1314762"/>
                <a:gd name="connsiteY1233" fmla="*/ 764149 h 1204641"/>
                <a:gd name="connsiteX1234" fmla="*/ 688521 w 1314762"/>
                <a:gd name="connsiteY1234" fmla="*/ 570218 h 1204641"/>
                <a:gd name="connsiteX1235" fmla="*/ 689080 w 1314762"/>
                <a:gd name="connsiteY1235" fmla="*/ 550127 h 1204641"/>
                <a:gd name="connsiteX1236" fmla="*/ 689639 w 1314762"/>
                <a:gd name="connsiteY1236" fmla="*/ 578080 h 1204641"/>
                <a:gd name="connsiteX1237" fmla="*/ 690197 w 1314762"/>
                <a:gd name="connsiteY1237" fmla="*/ 581793 h 1204641"/>
                <a:gd name="connsiteX1238" fmla="*/ 690752 w 1314762"/>
                <a:gd name="connsiteY1238" fmla="*/ 597735 h 1204641"/>
                <a:gd name="connsiteX1239" fmla="*/ 691311 w 1314762"/>
                <a:gd name="connsiteY1239" fmla="*/ 713481 h 1204641"/>
                <a:gd name="connsiteX1240" fmla="*/ 691869 w 1314762"/>
                <a:gd name="connsiteY1240" fmla="*/ 778123 h 1204641"/>
                <a:gd name="connsiteX1241" fmla="*/ 692428 w 1314762"/>
                <a:gd name="connsiteY1241" fmla="*/ 620882 h 1204641"/>
                <a:gd name="connsiteX1242" fmla="*/ 692987 w 1314762"/>
                <a:gd name="connsiteY1242" fmla="*/ 572621 h 1204641"/>
                <a:gd name="connsiteX1243" fmla="*/ 693545 w 1314762"/>
                <a:gd name="connsiteY1243" fmla="*/ 628744 h 1204641"/>
                <a:gd name="connsiteX1244" fmla="*/ 694104 w 1314762"/>
                <a:gd name="connsiteY1244" fmla="*/ 709985 h 1204641"/>
                <a:gd name="connsiteX1245" fmla="*/ 694658 w 1314762"/>
                <a:gd name="connsiteY1245" fmla="*/ 878584 h 1204641"/>
                <a:gd name="connsiteX1246" fmla="*/ 695217 w 1314762"/>
                <a:gd name="connsiteY1246" fmla="*/ 824424 h 1204641"/>
                <a:gd name="connsiteX1247" fmla="*/ 695775 w 1314762"/>
                <a:gd name="connsiteY1247" fmla="*/ 811103 h 1204641"/>
                <a:gd name="connsiteX1248" fmla="*/ 696334 w 1314762"/>
                <a:gd name="connsiteY1248" fmla="*/ 639231 h 1204641"/>
                <a:gd name="connsiteX1249" fmla="*/ 696893 w 1314762"/>
                <a:gd name="connsiteY1249" fmla="*/ 577644 h 1204641"/>
                <a:gd name="connsiteX1250" fmla="*/ 697451 w 1314762"/>
                <a:gd name="connsiteY1250" fmla="*/ 584196 h 1204641"/>
                <a:gd name="connsiteX1251" fmla="*/ 698006 w 1314762"/>
                <a:gd name="connsiteY1251" fmla="*/ 691422 h 1204641"/>
                <a:gd name="connsiteX1252" fmla="*/ 698565 w 1314762"/>
                <a:gd name="connsiteY1252" fmla="*/ 861114 h 1204641"/>
                <a:gd name="connsiteX1253" fmla="*/ 699123 w 1314762"/>
                <a:gd name="connsiteY1253" fmla="*/ 813506 h 1204641"/>
                <a:gd name="connsiteX1254" fmla="*/ 699682 w 1314762"/>
                <a:gd name="connsiteY1254" fmla="*/ 784896 h 1204641"/>
                <a:gd name="connsiteX1255" fmla="*/ 700241 w 1314762"/>
                <a:gd name="connsiteY1255" fmla="*/ 533746 h 1204641"/>
                <a:gd name="connsiteX1256" fmla="*/ 700799 w 1314762"/>
                <a:gd name="connsiteY1256" fmla="*/ 580918 h 1204641"/>
                <a:gd name="connsiteX1257" fmla="*/ 701358 w 1314762"/>
                <a:gd name="connsiteY1257" fmla="*/ 638573 h 1204641"/>
                <a:gd name="connsiteX1258" fmla="*/ 701912 w 1314762"/>
                <a:gd name="connsiteY1258" fmla="*/ 563884 h 1204641"/>
                <a:gd name="connsiteX1259" fmla="*/ 702471 w 1314762"/>
                <a:gd name="connsiteY1259" fmla="*/ 627655 h 1204641"/>
                <a:gd name="connsiteX1260" fmla="*/ 703030 w 1314762"/>
                <a:gd name="connsiteY1260" fmla="*/ 715230 h 1204641"/>
                <a:gd name="connsiteX1261" fmla="*/ 703588 w 1314762"/>
                <a:gd name="connsiteY1261" fmla="*/ 811321 h 1204641"/>
                <a:gd name="connsiteX1262" fmla="*/ 704147 w 1314762"/>
                <a:gd name="connsiteY1262" fmla="*/ 559078 h 1204641"/>
                <a:gd name="connsiteX1263" fmla="*/ 704706 w 1314762"/>
                <a:gd name="connsiteY1263" fmla="*/ 593586 h 1204641"/>
                <a:gd name="connsiteX1264" fmla="*/ 705260 w 1314762"/>
                <a:gd name="connsiteY1264" fmla="*/ 620882 h 1204641"/>
                <a:gd name="connsiteX1265" fmla="*/ 705819 w 1314762"/>
                <a:gd name="connsiteY1265" fmla="*/ 648403 h 1204641"/>
                <a:gd name="connsiteX1266" fmla="*/ 706377 w 1314762"/>
                <a:gd name="connsiteY1266" fmla="*/ 637698 h 1204641"/>
                <a:gd name="connsiteX1267" fmla="*/ 706936 w 1314762"/>
                <a:gd name="connsiteY1267" fmla="*/ 733575 h 1204641"/>
                <a:gd name="connsiteX1268" fmla="*/ 707495 w 1314762"/>
                <a:gd name="connsiteY1268" fmla="*/ 721125 h 1204641"/>
                <a:gd name="connsiteX1269" fmla="*/ 708053 w 1314762"/>
                <a:gd name="connsiteY1269" fmla="*/ 587688 h 1204641"/>
                <a:gd name="connsiteX1270" fmla="*/ 708612 w 1314762"/>
                <a:gd name="connsiteY1270" fmla="*/ 651024 h 1204641"/>
                <a:gd name="connsiteX1271" fmla="*/ 709166 w 1314762"/>
                <a:gd name="connsiteY1271" fmla="*/ 527630 h 1204641"/>
                <a:gd name="connsiteX1272" fmla="*/ 709725 w 1314762"/>
                <a:gd name="connsiteY1272" fmla="*/ 622192 h 1204641"/>
                <a:gd name="connsiteX1273" fmla="*/ 710284 w 1314762"/>
                <a:gd name="connsiteY1273" fmla="*/ 786860 h 1204641"/>
                <a:gd name="connsiteX1274" fmla="*/ 710842 w 1314762"/>
                <a:gd name="connsiteY1274" fmla="*/ 900206 h 1204641"/>
                <a:gd name="connsiteX1275" fmla="*/ 711401 w 1314762"/>
                <a:gd name="connsiteY1275" fmla="*/ 924446 h 1204641"/>
                <a:gd name="connsiteX1276" fmla="*/ 711960 w 1314762"/>
                <a:gd name="connsiteY1276" fmla="*/ 865263 h 1204641"/>
                <a:gd name="connsiteX1277" fmla="*/ 712514 w 1314762"/>
                <a:gd name="connsiteY1277" fmla="*/ 938424 h 1204641"/>
                <a:gd name="connsiteX1278" fmla="*/ 713073 w 1314762"/>
                <a:gd name="connsiteY1278" fmla="*/ 924446 h 1204641"/>
                <a:gd name="connsiteX1279" fmla="*/ 713631 w 1314762"/>
                <a:gd name="connsiteY1279" fmla="*/ 937549 h 1204641"/>
                <a:gd name="connsiteX1280" fmla="*/ 714190 w 1314762"/>
                <a:gd name="connsiteY1280" fmla="*/ 987124 h 1204641"/>
                <a:gd name="connsiteX1281" fmla="*/ 714749 w 1314762"/>
                <a:gd name="connsiteY1281" fmla="*/ 1010275 h 1204641"/>
                <a:gd name="connsiteX1282" fmla="*/ 715307 w 1314762"/>
                <a:gd name="connsiteY1282" fmla="*/ 1047400 h 1204641"/>
                <a:gd name="connsiteX1283" fmla="*/ 715866 w 1314762"/>
                <a:gd name="connsiteY1283" fmla="*/ 961575 h 1204641"/>
                <a:gd name="connsiteX1284" fmla="*/ 716421 w 1314762"/>
                <a:gd name="connsiteY1284" fmla="*/ 942790 h 1204641"/>
                <a:gd name="connsiteX1285" fmla="*/ 716979 w 1314762"/>
                <a:gd name="connsiteY1285" fmla="*/ 991491 h 1204641"/>
                <a:gd name="connsiteX1286" fmla="*/ 717538 w 1314762"/>
                <a:gd name="connsiteY1286" fmla="*/ 987782 h 1204641"/>
                <a:gd name="connsiteX1287" fmla="*/ 718097 w 1314762"/>
                <a:gd name="connsiteY1287" fmla="*/ 979920 h 1204641"/>
                <a:gd name="connsiteX1288" fmla="*/ 718655 w 1314762"/>
                <a:gd name="connsiteY1288" fmla="*/ 959390 h 1204641"/>
                <a:gd name="connsiteX1289" fmla="*/ 719214 w 1314762"/>
                <a:gd name="connsiteY1289" fmla="*/ 984939 h 1204641"/>
                <a:gd name="connsiteX1290" fmla="*/ 719773 w 1314762"/>
                <a:gd name="connsiteY1290" fmla="*/ 944319 h 1204641"/>
                <a:gd name="connsiteX1291" fmla="*/ 720331 w 1314762"/>
                <a:gd name="connsiteY1291" fmla="*/ 972058 h 1204641"/>
                <a:gd name="connsiteX1292" fmla="*/ 720886 w 1314762"/>
                <a:gd name="connsiteY1292" fmla="*/ 963974 h 1204641"/>
                <a:gd name="connsiteX1293" fmla="*/ 721444 w 1314762"/>
                <a:gd name="connsiteY1293" fmla="*/ 981883 h 1204641"/>
                <a:gd name="connsiteX1294" fmla="*/ 722003 w 1314762"/>
                <a:gd name="connsiteY1294" fmla="*/ 1010493 h 1204641"/>
                <a:gd name="connsiteX1295" fmla="*/ 722561 w 1314762"/>
                <a:gd name="connsiteY1295" fmla="*/ 1033422 h 1204641"/>
                <a:gd name="connsiteX1296" fmla="*/ 723120 w 1314762"/>
                <a:gd name="connsiteY1296" fmla="*/ 1003941 h 1204641"/>
                <a:gd name="connsiteX1297" fmla="*/ 723679 w 1314762"/>
                <a:gd name="connsiteY1297" fmla="*/ 1001103 h 1204641"/>
                <a:gd name="connsiteX1298" fmla="*/ 724237 w 1314762"/>
                <a:gd name="connsiteY1298" fmla="*/ 1012239 h 1204641"/>
                <a:gd name="connsiteX1299" fmla="*/ 724792 w 1314762"/>
                <a:gd name="connsiteY1299" fmla="*/ 1003724 h 1204641"/>
                <a:gd name="connsiteX1300" fmla="*/ 725351 w 1314762"/>
                <a:gd name="connsiteY1300" fmla="*/ 1009836 h 1204641"/>
                <a:gd name="connsiteX1301" fmla="*/ 725909 w 1314762"/>
                <a:gd name="connsiteY1301" fmla="*/ 1015952 h 1204641"/>
                <a:gd name="connsiteX1302" fmla="*/ 726468 w 1314762"/>
                <a:gd name="connsiteY1302" fmla="*/ 1027310 h 1204641"/>
                <a:gd name="connsiteX1303" fmla="*/ 727027 w 1314762"/>
                <a:gd name="connsiteY1303" fmla="*/ 1022504 h 1204641"/>
                <a:gd name="connsiteX1304" fmla="*/ 727585 w 1314762"/>
                <a:gd name="connsiteY1304" fmla="*/ 994986 h 1204641"/>
                <a:gd name="connsiteX1305" fmla="*/ 728140 w 1314762"/>
                <a:gd name="connsiteY1305" fmla="*/ 1005034 h 1204641"/>
                <a:gd name="connsiteX1306" fmla="*/ 728698 w 1314762"/>
                <a:gd name="connsiteY1306" fmla="*/ 1030366 h 1204641"/>
                <a:gd name="connsiteX1307" fmla="*/ 729257 w 1314762"/>
                <a:gd name="connsiteY1307" fmla="*/ 1026652 h 1204641"/>
                <a:gd name="connsiteX1308" fmla="*/ 729816 w 1314762"/>
                <a:gd name="connsiteY1308" fmla="*/ 1040195 h 1204641"/>
                <a:gd name="connsiteX1309" fmla="*/ 730374 w 1314762"/>
                <a:gd name="connsiteY1309" fmla="*/ 1073389 h 1204641"/>
                <a:gd name="connsiteX1310" fmla="*/ 730933 w 1314762"/>
                <a:gd name="connsiteY1310" fmla="*/ 1059411 h 1204641"/>
                <a:gd name="connsiteX1311" fmla="*/ 731492 w 1314762"/>
                <a:gd name="connsiteY1311" fmla="*/ 991713 h 1204641"/>
                <a:gd name="connsiteX1312" fmla="*/ 732046 w 1314762"/>
                <a:gd name="connsiteY1312" fmla="*/ 983629 h 1204641"/>
                <a:gd name="connsiteX1313" fmla="*/ 732605 w 1314762"/>
                <a:gd name="connsiteY1313" fmla="*/ 1015299 h 1204641"/>
                <a:gd name="connsiteX1314" fmla="*/ 733163 w 1314762"/>
                <a:gd name="connsiteY1314" fmla="*/ 1038446 h 1204641"/>
                <a:gd name="connsiteX1315" fmla="*/ 733722 w 1314762"/>
                <a:gd name="connsiteY1315" fmla="*/ 1060721 h 1204641"/>
                <a:gd name="connsiteX1316" fmla="*/ 734281 w 1314762"/>
                <a:gd name="connsiteY1316" fmla="*/ 1079941 h 1204641"/>
                <a:gd name="connsiteX1317" fmla="*/ 734839 w 1314762"/>
                <a:gd name="connsiteY1317" fmla="*/ 1103745 h 1204641"/>
                <a:gd name="connsiteX1318" fmla="*/ 735394 w 1314762"/>
                <a:gd name="connsiteY1318" fmla="*/ 1085836 h 1204641"/>
                <a:gd name="connsiteX1319" fmla="*/ 735952 w 1314762"/>
                <a:gd name="connsiteY1319" fmla="*/ 1060721 h 1204641"/>
                <a:gd name="connsiteX1320" fmla="*/ 736511 w 1314762"/>
                <a:gd name="connsiteY1320" fmla="*/ 1078631 h 1204641"/>
                <a:gd name="connsiteX1321" fmla="*/ 737070 w 1314762"/>
                <a:gd name="connsiteY1321" fmla="*/ 1079066 h 1204641"/>
                <a:gd name="connsiteX1322" fmla="*/ 737628 w 1314762"/>
                <a:gd name="connsiteY1322" fmla="*/ 1091295 h 1204641"/>
                <a:gd name="connsiteX1323" fmla="*/ 738187 w 1314762"/>
                <a:gd name="connsiteY1323" fmla="*/ 1108551 h 1204641"/>
                <a:gd name="connsiteX1324" fmla="*/ 738746 w 1314762"/>
                <a:gd name="connsiteY1324" fmla="*/ 1103745 h 1204641"/>
                <a:gd name="connsiteX1325" fmla="*/ 739300 w 1314762"/>
                <a:gd name="connsiteY1325" fmla="*/ 1073389 h 1204641"/>
                <a:gd name="connsiteX1326" fmla="*/ 739859 w 1314762"/>
                <a:gd name="connsiteY1326" fmla="*/ 1075135 h 1204641"/>
                <a:gd name="connsiteX1327" fmla="*/ 740418 w 1314762"/>
                <a:gd name="connsiteY1327" fmla="*/ 1087585 h 1204641"/>
                <a:gd name="connsiteX1328" fmla="*/ 740976 w 1314762"/>
                <a:gd name="connsiteY1328" fmla="*/ 1084090 h 1204641"/>
                <a:gd name="connsiteX1329" fmla="*/ 741535 w 1314762"/>
                <a:gd name="connsiteY1329" fmla="*/ 1095226 h 1204641"/>
                <a:gd name="connsiteX1330" fmla="*/ 742093 w 1314762"/>
                <a:gd name="connsiteY1330" fmla="*/ 1105930 h 1204641"/>
                <a:gd name="connsiteX1331" fmla="*/ 742648 w 1314762"/>
                <a:gd name="connsiteY1331" fmla="*/ 1117502 h 1204641"/>
                <a:gd name="connsiteX1332" fmla="*/ 743207 w 1314762"/>
                <a:gd name="connsiteY1332" fmla="*/ 1093480 h 1204641"/>
                <a:gd name="connsiteX1333" fmla="*/ 743765 w 1314762"/>
                <a:gd name="connsiteY1333" fmla="*/ 1092170 h 1204641"/>
                <a:gd name="connsiteX1334" fmla="*/ 744324 w 1314762"/>
                <a:gd name="connsiteY1334" fmla="*/ 1094573 h 1204641"/>
                <a:gd name="connsiteX1335" fmla="*/ 744883 w 1314762"/>
                <a:gd name="connsiteY1335" fmla="*/ 1105273 h 1204641"/>
                <a:gd name="connsiteX1336" fmla="*/ 745441 w 1314762"/>
                <a:gd name="connsiteY1336" fmla="*/ 1113792 h 1204641"/>
                <a:gd name="connsiteX1337" fmla="*/ 746000 w 1314762"/>
                <a:gd name="connsiteY1337" fmla="*/ 1127549 h 1204641"/>
                <a:gd name="connsiteX1338" fmla="*/ 746554 w 1314762"/>
                <a:gd name="connsiteY1338" fmla="*/ 1119469 h 1204641"/>
                <a:gd name="connsiteX1339" fmla="*/ 747113 w 1314762"/>
                <a:gd name="connsiteY1339" fmla="*/ 1098068 h 1204641"/>
                <a:gd name="connsiteX1340" fmla="*/ 747672 w 1314762"/>
                <a:gd name="connsiteY1340" fmla="*/ 1105491 h 1204641"/>
                <a:gd name="connsiteX1341" fmla="*/ 748230 w 1314762"/>
                <a:gd name="connsiteY1341" fmla="*/ 1104398 h 1204641"/>
                <a:gd name="connsiteX1342" fmla="*/ 748789 w 1314762"/>
                <a:gd name="connsiteY1342" fmla="*/ 1113353 h 1204641"/>
                <a:gd name="connsiteX1343" fmla="*/ 749347 w 1314762"/>
                <a:gd name="connsiteY1343" fmla="*/ 1108986 h 1204641"/>
                <a:gd name="connsiteX1344" fmla="*/ 749906 w 1314762"/>
                <a:gd name="connsiteY1344" fmla="*/ 1127549 h 1204641"/>
                <a:gd name="connsiteX1345" fmla="*/ 750465 w 1314762"/>
                <a:gd name="connsiteY1345" fmla="*/ 1113792 h 1204641"/>
                <a:gd name="connsiteX1346" fmla="*/ 751019 w 1314762"/>
                <a:gd name="connsiteY1346" fmla="*/ 1107458 h 1204641"/>
                <a:gd name="connsiteX1347" fmla="*/ 751578 w 1314762"/>
                <a:gd name="connsiteY1347" fmla="*/ 1101777 h 1204641"/>
                <a:gd name="connsiteX1348" fmla="*/ 752137 w 1314762"/>
                <a:gd name="connsiteY1348" fmla="*/ 1110732 h 1204641"/>
                <a:gd name="connsiteX1349" fmla="*/ 752695 w 1314762"/>
                <a:gd name="connsiteY1349" fmla="*/ 1112482 h 1204641"/>
                <a:gd name="connsiteX1350" fmla="*/ 753254 w 1314762"/>
                <a:gd name="connsiteY1350" fmla="*/ 1103745 h 1204641"/>
                <a:gd name="connsiteX1351" fmla="*/ 753813 w 1314762"/>
                <a:gd name="connsiteY1351" fmla="*/ 1123835 h 1204641"/>
                <a:gd name="connsiteX1352" fmla="*/ 754371 w 1314762"/>
                <a:gd name="connsiteY1352" fmla="*/ 1126678 h 1204641"/>
                <a:gd name="connsiteX1353" fmla="*/ 754926 w 1314762"/>
                <a:gd name="connsiteY1353" fmla="*/ 1107241 h 1204641"/>
                <a:gd name="connsiteX1354" fmla="*/ 755484 w 1314762"/>
                <a:gd name="connsiteY1354" fmla="*/ 1103527 h 1204641"/>
                <a:gd name="connsiteX1355" fmla="*/ 756043 w 1314762"/>
                <a:gd name="connsiteY1355" fmla="*/ 1105930 h 1204641"/>
                <a:gd name="connsiteX1356" fmla="*/ 756602 w 1314762"/>
                <a:gd name="connsiteY1356" fmla="*/ 1098068 h 1204641"/>
                <a:gd name="connsiteX1357" fmla="*/ 757160 w 1314762"/>
                <a:gd name="connsiteY1357" fmla="*/ 1096976 h 1204641"/>
                <a:gd name="connsiteX1358" fmla="*/ 757719 w 1314762"/>
                <a:gd name="connsiteY1358" fmla="*/ 1118812 h 1204641"/>
                <a:gd name="connsiteX1359" fmla="*/ 758274 w 1314762"/>
                <a:gd name="connsiteY1359" fmla="*/ 1121433 h 1204641"/>
                <a:gd name="connsiteX1360" fmla="*/ 758832 w 1314762"/>
                <a:gd name="connsiteY1360" fmla="*/ 1103088 h 1204641"/>
                <a:gd name="connsiteX1361" fmla="*/ 759391 w 1314762"/>
                <a:gd name="connsiteY1361" fmla="*/ 1097193 h 1204641"/>
                <a:gd name="connsiteX1362" fmla="*/ 759949 w 1314762"/>
                <a:gd name="connsiteY1362" fmla="*/ 1116848 h 1204641"/>
                <a:gd name="connsiteX1363" fmla="*/ 760508 w 1314762"/>
                <a:gd name="connsiteY1363" fmla="*/ 1090424 h 1204641"/>
                <a:gd name="connsiteX1364" fmla="*/ 761067 w 1314762"/>
                <a:gd name="connsiteY1364" fmla="*/ 1109422 h 1204641"/>
                <a:gd name="connsiteX1365" fmla="*/ 761625 w 1314762"/>
                <a:gd name="connsiteY1365" fmla="*/ 1120997 h 1204641"/>
                <a:gd name="connsiteX1366" fmla="*/ 762180 w 1314762"/>
                <a:gd name="connsiteY1366" fmla="*/ 1112700 h 1204641"/>
                <a:gd name="connsiteX1367" fmla="*/ 762738 w 1314762"/>
                <a:gd name="connsiteY1367" fmla="*/ 1095226 h 1204641"/>
                <a:gd name="connsiteX1368" fmla="*/ 763297 w 1314762"/>
                <a:gd name="connsiteY1368" fmla="*/ 1089767 h 1204641"/>
                <a:gd name="connsiteX1369" fmla="*/ 763856 w 1314762"/>
                <a:gd name="connsiteY1369" fmla="*/ 1093262 h 1204641"/>
                <a:gd name="connsiteX1370" fmla="*/ 764414 w 1314762"/>
                <a:gd name="connsiteY1370" fmla="*/ 1067273 h 1204641"/>
                <a:gd name="connsiteX1371" fmla="*/ 764973 w 1314762"/>
                <a:gd name="connsiteY1371" fmla="*/ 1049803 h 1204641"/>
                <a:gd name="connsiteX1372" fmla="*/ 765528 w 1314762"/>
                <a:gd name="connsiteY1372" fmla="*/ 1068583 h 1204641"/>
                <a:gd name="connsiteX1373" fmla="*/ 766086 w 1314762"/>
                <a:gd name="connsiteY1373" fmla="*/ 1105708 h 1204641"/>
                <a:gd name="connsiteX1374" fmla="*/ 766645 w 1314762"/>
                <a:gd name="connsiteY1374" fmla="*/ 1083433 h 1204641"/>
                <a:gd name="connsiteX1375" fmla="*/ 767204 w 1314762"/>
                <a:gd name="connsiteY1375" fmla="*/ 1093480 h 1204641"/>
                <a:gd name="connsiteX1376" fmla="*/ 767762 w 1314762"/>
                <a:gd name="connsiteY1376" fmla="*/ 1097629 h 1204641"/>
                <a:gd name="connsiteX1377" fmla="*/ 768321 w 1314762"/>
                <a:gd name="connsiteY1377" fmla="*/ 1107458 h 1204641"/>
                <a:gd name="connsiteX1378" fmla="*/ 768879 w 1314762"/>
                <a:gd name="connsiteY1378" fmla="*/ 1108551 h 1204641"/>
                <a:gd name="connsiteX1379" fmla="*/ 769434 w 1314762"/>
                <a:gd name="connsiteY1379" fmla="*/ 1124710 h 1204641"/>
                <a:gd name="connsiteX1380" fmla="*/ 769993 w 1314762"/>
                <a:gd name="connsiteY1380" fmla="*/ 1123182 h 1204641"/>
                <a:gd name="connsiteX1381" fmla="*/ 770551 w 1314762"/>
                <a:gd name="connsiteY1381" fmla="*/ 1107458 h 1204641"/>
                <a:gd name="connsiteX1382" fmla="*/ 771110 w 1314762"/>
                <a:gd name="connsiteY1382" fmla="*/ 1089984 h 1204641"/>
                <a:gd name="connsiteX1383" fmla="*/ 771669 w 1314762"/>
                <a:gd name="connsiteY1383" fmla="*/ 1095008 h 1204641"/>
                <a:gd name="connsiteX1384" fmla="*/ 772227 w 1314762"/>
                <a:gd name="connsiteY1384" fmla="*/ 1108986 h 1204641"/>
                <a:gd name="connsiteX1385" fmla="*/ 772782 w 1314762"/>
                <a:gd name="connsiteY1385" fmla="*/ 1115320 h 1204641"/>
                <a:gd name="connsiteX1386" fmla="*/ 773340 w 1314762"/>
                <a:gd name="connsiteY1386" fmla="*/ 1129299 h 1204641"/>
                <a:gd name="connsiteX1387" fmla="*/ 773899 w 1314762"/>
                <a:gd name="connsiteY1387" fmla="*/ 1125803 h 1204641"/>
                <a:gd name="connsiteX1388" fmla="*/ 774458 w 1314762"/>
                <a:gd name="connsiteY1388" fmla="*/ 1100249 h 1204641"/>
                <a:gd name="connsiteX1389" fmla="*/ 775016 w 1314762"/>
                <a:gd name="connsiteY1389" fmla="*/ 1099378 h 1204641"/>
                <a:gd name="connsiteX1390" fmla="*/ 775575 w 1314762"/>
                <a:gd name="connsiteY1390" fmla="*/ 1095883 h 1204641"/>
                <a:gd name="connsiteX1391" fmla="*/ 776133 w 1314762"/>
                <a:gd name="connsiteY1391" fmla="*/ 1103088 h 1204641"/>
                <a:gd name="connsiteX1392" fmla="*/ 776688 w 1314762"/>
                <a:gd name="connsiteY1392" fmla="*/ 1101999 h 1204641"/>
                <a:gd name="connsiteX1393" fmla="*/ 777247 w 1314762"/>
                <a:gd name="connsiteY1393" fmla="*/ 1127113 h 1204641"/>
                <a:gd name="connsiteX1394" fmla="*/ 777805 w 1314762"/>
                <a:gd name="connsiteY1394" fmla="*/ 1126678 h 1204641"/>
                <a:gd name="connsiteX1395" fmla="*/ 778364 w 1314762"/>
                <a:gd name="connsiteY1395" fmla="*/ 1093698 h 1204641"/>
                <a:gd name="connsiteX1396" fmla="*/ 778923 w 1314762"/>
                <a:gd name="connsiteY1396" fmla="*/ 1086493 h 1204641"/>
                <a:gd name="connsiteX1397" fmla="*/ 779481 w 1314762"/>
                <a:gd name="connsiteY1397" fmla="*/ 1106148 h 1204641"/>
                <a:gd name="connsiteX1398" fmla="*/ 780040 w 1314762"/>
                <a:gd name="connsiteY1398" fmla="*/ 1110514 h 1204641"/>
                <a:gd name="connsiteX1399" fmla="*/ 780599 w 1314762"/>
                <a:gd name="connsiteY1399" fmla="*/ 1105930 h 1204641"/>
                <a:gd name="connsiteX1400" fmla="*/ 781153 w 1314762"/>
                <a:gd name="connsiteY1400" fmla="*/ 1128206 h 1204641"/>
                <a:gd name="connsiteX1401" fmla="*/ 781712 w 1314762"/>
                <a:gd name="connsiteY1401" fmla="*/ 1138249 h 1204641"/>
                <a:gd name="connsiteX1402" fmla="*/ 782270 w 1314762"/>
                <a:gd name="connsiteY1402" fmla="*/ 1126021 h 1204641"/>
                <a:gd name="connsiteX1403" fmla="*/ 782829 w 1314762"/>
                <a:gd name="connsiteY1403" fmla="*/ 1107676 h 1204641"/>
                <a:gd name="connsiteX1404" fmla="*/ 783388 w 1314762"/>
                <a:gd name="connsiteY1404" fmla="*/ 1105055 h 1204641"/>
                <a:gd name="connsiteX1405" fmla="*/ 783946 w 1314762"/>
                <a:gd name="connsiteY1405" fmla="*/ 1112700 h 1204641"/>
                <a:gd name="connsiteX1406" fmla="*/ 784501 w 1314762"/>
                <a:gd name="connsiteY1406" fmla="*/ 1114881 h 1204641"/>
                <a:gd name="connsiteX1407" fmla="*/ 785060 w 1314762"/>
                <a:gd name="connsiteY1407" fmla="*/ 1129077 h 1204641"/>
                <a:gd name="connsiteX1408" fmla="*/ 785618 w 1314762"/>
                <a:gd name="connsiteY1408" fmla="*/ 1135193 h 1204641"/>
                <a:gd name="connsiteX1409" fmla="*/ 786177 w 1314762"/>
                <a:gd name="connsiteY1409" fmla="*/ 1118376 h 1204641"/>
                <a:gd name="connsiteX1410" fmla="*/ 786736 w 1314762"/>
                <a:gd name="connsiteY1410" fmla="*/ 1103088 h 1204641"/>
                <a:gd name="connsiteX1411" fmla="*/ 787294 w 1314762"/>
                <a:gd name="connsiteY1411" fmla="*/ 1124493 h 1204641"/>
                <a:gd name="connsiteX1412" fmla="*/ 787853 w 1314762"/>
                <a:gd name="connsiteY1412" fmla="*/ 1089984 h 1204641"/>
                <a:gd name="connsiteX1413" fmla="*/ 788407 w 1314762"/>
                <a:gd name="connsiteY1413" fmla="*/ 1087146 h 1204641"/>
                <a:gd name="connsiteX1414" fmla="*/ 788966 w 1314762"/>
                <a:gd name="connsiteY1414" fmla="*/ 1089549 h 1204641"/>
                <a:gd name="connsiteX1415" fmla="*/ 789524 w 1314762"/>
                <a:gd name="connsiteY1415" fmla="*/ 1127331 h 1204641"/>
                <a:gd name="connsiteX1416" fmla="*/ 790083 w 1314762"/>
                <a:gd name="connsiteY1416" fmla="*/ 1105055 h 1204641"/>
                <a:gd name="connsiteX1417" fmla="*/ 790642 w 1314762"/>
                <a:gd name="connsiteY1417" fmla="*/ 1117284 h 1204641"/>
                <a:gd name="connsiteX1418" fmla="*/ 791200 w 1314762"/>
                <a:gd name="connsiteY1418" fmla="*/ 1099596 h 1204641"/>
                <a:gd name="connsiteX1419" fmla="*/ 791759 w 1314762"/>
                <a:gd name="connsiteY1419" fmla="*/ 1100467 h 1204641"/>
                <a:gd name="connsiteX1420" fmla="*/ 792314 w 1314762"/>
                <a:gd name="connsiteY1420" fmla="*/ 1105708 h 1204641"/>
                <a:gd name="connsiteX1421" fmla="*/ 792872 w 1314762"/>
                <a:gd name="connsiteY1421" fmla="*/ 1120779 h 1204641"/>
                <a:gd name="connsiteX1422" fmla="*/ 793431 w 1314762"/>
                <a:gd name="connsiteY1422" fmla="*/ 1119034 h 1204641"/>
                <a:gd name="connsiteX1423" fmla="*/ 793990 w 1314762"/>
                <a:gd name="connsiteY1423" fmla="*/ 1113353 h 1204641"/>
                <a:gd name="connsiteX1424" fmla="*/ 794548 w 1314762"/>
                <a:gd name="connsiteY1424" fmla="*/ 1110950 h 1204641"/>
                <a:gd name="connsiteX1425" fmla="*/ 795107 w 1314762"/>
                <a:gd name="connsiteY1425" fmla="*/ 1127988 h 1204641"/>
                <a:gd name="connsiteX1426" fmla="*/ 795661 w 1314762"/>
                <a:gd name="connsiteY1426" fmla="*/ 1114010 h 1204641"/>
                <a:gd name="connsiteX1427" fmla="*/ 796220 w 1314762"/>
                <a:gd name="connsiteY1427" fmla="*/ 1127549 h 1204641"/>
                <a:gd name="connsiteX1428" fmla="*/ 796779 w 1314762"/>
                <a:gd name="connsiteY1428" fmla="*/ 1132790 h 1204641"/>
                <a:gd name="connsiteX1429" fmla="*/ 797337 w 1314762"/>
                <a:gd name="connsiteY1429" fmla="*/ 1133230 h 1204641"/>
                <a:gd name="connsiteX1430" fmla="*/ 797896 w 1314762"/>
                <a:gd name="connsiteY1430" fmla="*/ 1136286 h 1204641"/>
                <a:gd name="connsiteX1431" fmla="*/ 798455 w 1314762"/>
                <a:gd name="connsiteY1431" fmla="*/ 1136286 h 1204641"/>
                <a:gd name="connsiteX1432" fmla="*/ 799013 w 1314762"/>
                <a:gd name="connsiteY1432" fmla="*/ 1124710 h 1204641"/>
                <a:gd name="connsiteX1433" fmla="*/ 799568 w 1314762"/>
                <a:gd name="connsiteY1433" fmla="*/ 1133447 h 1204641"/>
                <a:gd name="connsiteX1434" fmla="*/ 800126 w 1314762"/>
                <a:gd name="connsiteY1434" fmla="*/ 1142620 h 1204641"/>
                <a:gd name="connsiteX1435" fmla="*/ 800685 w 1314762"/>
                <a:gd name="connsiteY1435" fmla="*/ 1150917 h 1204641"/>
                <a:gd name="connsiteX1436" fmla="*/ 801244 w 1314762"/>
                <a:gd name="connsiteY1436" fmla="*/ 1148954 h 1204641"/>
                <a:gd name="connsiteX1437" fmla="*/ 801802 w 1314762"/>
                <a:gd name="connsiteY1437" fmla="*/ 1143491 h 1204641"/>
                <a:gd name="connsiteX1438" fmla="*/ 802361 w 1314762"/>
                <a:gd name="connsiteY1438" fmla="*/ 1132137 h 1204641"/>
                <a:gd name="connsiteX1439" fmla="*/ 802915 w 1314762"/>
                <a:gd name="connsiteY1439" fmla="*/ 1139342 h 1204641"/>
                <a:gd name="connsiteX1440" fmla="*/ 803474 w 1314762"/>
                <a:gd name="connsiteY1440" fmla="*/ 1151353 h 1204641"/>
                <a:gd name="connsiteX1441" fmla="*/ 804033 w 1314762"/>
                <a:gd name="connsiteY1441" fmla="*/ 1139781 h 1204641"/>
                <a:gd name="connsiteX1442" fmla="*/ 804591 w 1314762"/>
                <a:gd name="connsiteY1442" fmla="*/ 1144583 h 1204641"/>
                <a:gd name="connsiteX1443" fmla="*/ 805150 w 1314762"/>
                <a:gd name="connsiteY1443" fmla="*/ 1161835 h 1204641"/>
                <a:gd name="connsiteX1444" fmla="*/ 805709 w 1314762"/>
                <a:gd name="connsiteY1444" fmla="*/ 1133230 h 1204641"/>
                <a:gd name="connsiteX1445" fmla="*/ 806267 w 1314762"/>
                <a:gd name="connsiteY1445" fmla="*/ 1122525 h 1204641"/>
                <a:gd name="connsiteX1446" fmla="*/ 806822 w 1314762"/>
                <a:gd name="connsiteY1446" fmla="*/ 1139124 h 1204641"/>
                <a:gd name="connsiteX1447" fmla="*/ 807381 w 1314762"/>
                <a:gd name="connsiteY1447" fmla="*/ 1147422 h 1204641"/>
                <a:gd name="connsiteX1448" fmla="*/ 807939 w 1314762"/>
                <a:gd name="connsiteY1448" fmla="*/ 1143491 h 1204641"/>
                <a:gd name="connsiteX1449" fmla="*/ 808498 w 1314762"/>
                <a:gd name="connsiteY1449" fmla="*/ 1154195 h 1204641"/>
                <a:gd name="connsiteX1450" fmla="*/ 809056 w 1314762"/>
                <a:gd name="connsiteY1450" fmla="*/ 1162710 h 1204641"/>
                <a:gd name="connsiteX1451" fmla="*/ 809615 w 1314762"/>
                <a:gd name="connsiteY1451" fmla="*/ 1142620 h 1204641"/>
                <a:gd name="connsiteX1452" fmla="*/ 810174 w 1314762"/>
                <a:gd name="connsiteY1452" fmla="*/ 1135629 h 1204641"/>
                <a:gd name="connsiteX1453" fmla="*/ 810732 w 1314762"/>
                <a:gd name="connsiteY1453" fmla="*/ 1141963 h 1204641"/>
                <a:gd name="connsiteX1454" fmla="*/ 811287 w 1314762"/>
                <a:gd name="connsiteY1454" fmla="*/ 1141527 h 1204641"/>
                <a:gd name="connsiteX1455" fmla="*/ 811846 w 1314762"/>
                <a:gd name="connsiteY1455" fmla="*/ 1150482 h 1204641"/>
                <a:gd name="connsiteX1456" fmla="*/ 812404 w 1314762"/>
                <a:gd name="connsiteY1456" fmla="*/ 1150482 h 1204641"/>
                <a:gd name="connsiteX1457" fmla="*/ 812963 w 1314762"/>
                <a:gd name="connsiteY1457" fmla="*/ 1153973 h 1204641"/>
                <a:gd name="connsiteX1458" fmla="*/ 813522 w 1314762"/>
                <a:gd name="connsiteY1458" fmla="*/ 1147861 h 1204641"/>
                <a:gd name="connsiteX1459" fmla="*/ 814080 w 1314762"/>
                <a:gd name="connsiteY1459" fmla="*/ 1139342 h 1204641"/>
                <a:gd name="connsiteX1460" fmla="*/ 814635 w 1314762"/>
                <a:gd name="connsiteY1460" fmla="*/ 1150917 h 1204641"/>
                <a:gd name="connsiteX1461" fmla="*/ 815193 w 1314762"/>
                <a:gd name="connsiteY1461" fmla="*/ 1146551 h 1204641"/>
                <a:gd name="connsiteX1462" fmla="*/ 815752 w 1314762"/>
                <a:gd name="connsiteY1462" fmla="*/ 1137596 h 1204641"/>
                <a:gd name="connsiteX1463" fmla="*/ 816310 w 1314762"/>
                <a:gd name="connsiteY1463" fmla="*/ 1140652 h 1204641"/>
                <a:gd name="connsiteX1464" fmla="*/ 816869 w 1314762"/>
                <a:gd name="connsiteY1464" fmla="*/ 1157251 h 1204641"/>
                <a:gd name="connsiteX1465" fmla="*/ 817428 w 1314762"/>
                <a:gd name="connsiteY1465" fmla="*/ 1129516 h 1204641"/>
                <a:gd name="connsiteX1466" fmla="*/ 817986 w 1314762"/>
                <a:gd name="connsiteY1466" fmla="*/ 1128641 h 1204641"/>
                <a:gd name="connsiteX1467" fmla="*/ 818541 w 1314762"/>
                <a:gd name="connsiteY1467" fmla="*/ 1123400 h 1204641"/>
                <a:gd name="connsiteX1468" fmla="*/ 819100 w 1314762"/>
                <a:gd name="connsiteY1468" fmla="*/ 1133447 h 1204641"/>
                <a:gd name="connsiteX1469" fmla="*/ 819658 w 1314762"/>
                <a:gd name="connsiteY1469" fmla="*/ 1142180 h 1204641"/>
                <a:gd name="connsiteX1470" fmla="*/ 820217 w 1314762"/>
                <a:gd name="connsiteY1470" fmla="*/ 1146551 h 1204641"/>
                <a:gd name="connsiteX1471" fmla="*/ 820776 w 1314762"/>
                <a:gd name="connsiteY1471" fmla="*/ 1138689 h 1204641"/>
                <a:gd name="connsiteX1472" fmla="*/ 821334 w 1314762"/>
                <a:gd name="connsiteY1472" fmla="*/ 1128641 h 1204641"/>
                <a:gd name="connsiteX1473" fmla="*/ 821889 w 1314762"/>
                <a:gd name="connsiteY1473" fmla="*/ 1137596 h 1204641"/>
                <a:gd name="connsiteX1474" fmla="*/ 822447 w 1314762"/>
                <a:gd name="connsiteY1474" fmla="*/ 1138471 h 1204641"/>
                <a:gd name="connsiteX1475" fmla="*/ 823006 w 1314762"/>
                <a:gd name="connsiteY1475" fmla="*/ 1138907 h 1204641"/>
                <a:gd name="connsiteX1476" fmla="*/ 823565 w 1314762"/>
                <a:gd name="connsiteY1476" fmla="*/ 1157251 h 1204641"/>
                <a:gd name="connsiteX1477" fmla="*/ 824123 w 1314762"/>
                <a:gd name="connsiteY1477" fmla="*/ 1151135 h 1204641"/>
                <a:gd name="connsiteX1478" fmla="*/ 824682 w 1314762"/>
                <a:gd name="connsiteY1478" fmla="*/ 1146111 h 1204641"/>
                <a:gd name="connsiteX1479" fmla="*/ 825241 w 1314762"/>
                <a:gd name="connsiteY1479" fmla="*/ 1145023 h 1204641"/>
                <a:gd name="connsiteX1480" fmla="*/ 825795 w 1314762"/>
                <a:gd name="connsiteY1480" fmla="*/ 1131262 h 1204641"/>
                <a:gd name="connsiteX1481" fmla="*/ 826354 w 1314762"/>
                <a:gd name="connsiteY1481" fmla="*/ 1141527 h 1204641"/>
                <a:gd name="connsiteX1482" fmla="*/ 826912 w 1314762"/>
                <a:gd name="connsiteY1482" fmla="*/ 1140652 h 1204641"/>
                <a:gd name="connsiteX1483" fmla="*/ 827471 w 1314762"/>
                <a:gd name="connsiteY1483" fmla="*/ 1141092 h 1204641"/>
                <a:gd name="connsiteX1484" fmla="*/ 828030 w 1314762"/>
                <a:gd name="connsiteY1484" fmla="*/ 1146769 h 1204641"/>
                <a:gd name="connsiteX1485" fmla="*/ 828588 w 1314762"/>
                <a:gd name="connsiteY1485" fmla="*/ 1165113 h 1204641"/>
                <a:gd name="connsiteX1486" fmla="*/ 829147 w 1314762"/>
                <a:gd name="connsiteY1486" fmla="*/ 1146769 h 1204641"/>
                <a:gd name="connsiteX1487" fmla="*/ 829701 w 1314762"/>
                <a:gd name="connsiteY1487" fmla="*/ 1138907 h 1204641"/>
                <a:gd name="connsiteX1488" fmla="*/ 830260 w 1314762"/>
                <a:gd name="connsiteY1488" fmla="*/ 1141092 h 1204641"/>
                <a:gd name="connsiteX1489" fmla="*/ 830819 w 1314762"/>
                <a:gd name="connsiteY1489" fmla="*/ 1140870 h 1204641"/>
                <a:gd name="connsiteX1490" fmla="*/ 831377 w 1314762"/>
                <a:gd name="connsiteY1490" fmla="*/ 1148954 h 1204641"/>
                <a:gd name="connsiteX1491" fmla="*/ 831936 w 1314762"/>
                <a:gd name="connsiteY1491" fmla="*/ 1157469 h 1204641"/>
                <a:gd name="connsiteX1492" fmla="*/ 832495 w 1314762"/>
                <a:gd name="connsiteY1492" fmla="*/ 1152885 h 1204641"/>
                <a:gd name="connsiteX1493" fmla="*/ 833049 w 1314762"/>
                <a:gd name="connsiteY1493" fmla="*/ 1151135 h 1204641"/>
                <a:gd name="connsiteX1494" fmla="*/ 833608 w 1314762"/>
                <a:gd name="connsiteY1494" fmla="*/ 1147204 h 1204641"/>
                <a:gd name="connsiteX1495" fmla="*/ 834167 w 1314762"/>
                <a:gd name="connsiteY1495" fmla="*/ 1151574 h 1204641"/>
                <a:gd name="connsiteX1496" fmla="*/ 834725 w 1314762"/>
                <a:gd name="connsiteY1496" fmla="*/ 1143273 h 1204641"/>
                <a:gd name="connsiteX1497" fmla="*/ 835284 w 1314762"/>
                <a:gd name="connsiteY1497" fmla="*/ 1149389 h 1204641"/>
                <a:gd name="connsiteX1498" fmla="*/ 835842 w 1314762"/>
                <a:gd name="connsiteY1498" fmla="*/ 1158344 h 1204641"/>
                <a:gd name="connsiteX1499" fmla="*/ 836401 w 1314762"/>
                <a:gd name="connsiteY1499" fmla="*/ 1157251 h 1204641"/>
                <a:gd name="connsiteX1500" fmla="*/ 836960 w 1314762"/>
                <a:gd name="connsiteY1500" fmla="*/ 1150917 h 1204641"/>
                <a:gd name="connsiteX1501" fmla="*/ 837514 w 1314762"/>
                <a:gd name="connsiteY1501" fmla="*/ 1141527 h 1204641"/>
                <a:gd name="connsiteX1502" fmla="*/ 838073 w 1314762"/>
                <a:gd name="connsiteY1502" fmla="*/ 1147422 h 1204641"/>
                <a:gd name="connsiteX1503" fmla="*/ 838632 w 1314762"/>
                <a:gd name="connsiteY1503" fmla="*/ 1147861 h 1204641"/>
                <a:gd name="connsiteX1504" fmla="*/ 839190 w 1314762"/>
                <a:gd name="connsiteY1504" fmla="*/ 1152010 h 1204641"/>
                <a:gd name="connsiteX1505" fmla="*/ 839749 w 1314762"/>
                <a:gd name="connsiteY1505" fmla="*/ 1160965 h 1204641"/>
                <a:gd name="connsiteX1506" fmla="*/ 840308 w 1314762"/>
                <a:gd name="connsiteY1506" fmla="*/ 1161182 h 1204641"/>
                <a:gd name="connsiteX1507" fmla="*/ 840866 w 1314762"/>
                <a:gd name="connsiteY1507" fmla="*/ 1153538 h 1204641"/>
                <a:gd name="connsiteX1508" fmla="*/ 841421 w 1314762"/>
                <a:gd name="connsiteY1508" fmla="*/ 1151353 h 1204641"/>
                <a:gd name="connsiteX1509" fmla="*/ 841979 w 1314762"/>
                <a:gd name="connsiteY1509" fmla="*/ 1155284 h 1204641"/>
                <a:gd name="connsiteX1510" fmla="*/ 842538 w 1314762"/>
                <a:gd name="connsiteY1510" fmla="*/ 1153320 h 1204641"/>
                <a:gd name="connsiteX1511" fmla="*/ 843096 w 1314762"/>
                <a:gd name="connsiteY1511" fmla="*/ 1154195 h 1204641"/>
                <a:gd name="connsiteX1512" fmla="*/ 843655 w 1314762"/>
                <a:gd name="connsiteY1512" fmla="*/ 1151574 h 1204641"/>
                <a:gd name="connsiteX1513" fmla="*/ 844214 w 1314762"/>
                <a:gd name="connsiteY1513" fmla="*/ 1162057 h 1204641"/>
                <a:gd name="connsiteX1514" fmla="*/ 844768 w 1314762"/>
                <a:gd name="connsiteY1514" fmla="*/ 1146333 h 1204641"/>
                <a:gd name="connsiteX1515" fmla="*/ 845327 w 1314762"/>
                <a:gd name="connsiteY1515" fmla="*/ 1138689 h 1204641"/>
                <a:gd name="connsiteX1516" fmla="*/ 845886 w 1314762"/>
                <a:gd name="connsiteY1516" fmla="*/ 1142620 h 1204641"/>
                <a:gd name="connsiteX1517" fmla="*/ 846444 w 1314762"/>
                <a:gd name="connsiteY1517" fmla="*/ 1146551 h 1204641"/>
                <a:gd name="connsiteX1518" fmla="*/ 847003 w 1314762"/>
                <a:gd name="connsiteY1518" fmla="*/ 1148732 h 1204641"/>
                <a:gd name="connsiteX1519" fmla="*/ 847562 w 1314762"/>
                <a:gd name="connsiteY1519" fmla="*/ 1155505 h 1204641"/>
                <a:gd name="connsiteX1520" fmla="*/ 848120 w 1314762"/>
                <a:gd name="connsiteY1520" fmla="*/ 1152228 h 1204641"/>
                <a:gd name="connsiteX1521" fmla="*/ 848675 w 1314762"/>
                <a:gd name="connsiteY1521" fmla="*/ 1133665 h 1204641"/>
                <a:gd name="connsiteX1522" fmla="*/ 849233 w 1314762"/>
                <a:gd name="connsiteY1522" fmla="*/ 1126238 h 1204641"/>
                <a:gd name="connsiteX1523" fmla="*/ 849792 w 1314762"/>
                <a:gd name="connsiteY1523" fmla="*/ 1143712 h 1204641"/>
                <a:gd name="connsiteX1524" fmla="*/ 850351 w 1314762"/>
                <a:gd name="connsiteY1524" fmla="*/ 1141092 h 1204641"/>
                <a:gd name="connsiteX1525" fmla="*/ 850909 w 1314762"/>
                <a:gd name="connsiteY1525" fmla="*/ 1145894 h 1204641"/>
                <a:gd name="connsiteX1526" fmla="*/ 851468 w 1314762"/>
                <a:gd name="connsiteY1526" fmla="*/ 1143712 h 1204641"/>
                <a:gd name="connsiteX1527" fmla="*/ 852023 w 1314762"/>
                <a:gd name="connsiteY1527" fmla="*/ 1148954 h 1204641"/>
                <a:gd name="connsiteX1528" fmla="*/ 852581 w 1314762"/>
                <a:gd name="connsiteY1528" fmla="*/ 1140217 h 1204641"/>
                <a:gd name="connsiteX1529" fmla="*/ 853140 w 1314762"/>
                <a:gd name="connsiteY1529" fmla="*/ 1131480 h 1204641"/>
                <a:gd name="connsiteX1530" fmla="*/ 853699 w 1314762"/>
                <a:gd name="connsiteY1530" fmla="*/ 1145894 h 1204641"/>
                <a:gd name="connsiteX1531" fmla="*/ 854257 w 1314762"/>
                <a:gd name="connsiteY1531" fmla="*/ 1151353 h 1204641"/>
                <a:gd name="connsiteX1532" fmla="*/ 854816 w 1314762"/>
                <a:gd name="connsiteY1532" fmla="*/ 1140652 h 1204641"/>
                <a:gd name="connsiteX1533" fmla="*/ 855374 w 1314762"/>
                <a:gd name="connsiteY1533" fmla="*/ 1153103 h 1204641"/>
                <a:gd name="connsiteX1534" fmla="*/ 855929 w 1314762"/>
                <a:gd name="connsiteY1534" fmla="*/ 1160307 h 1204641"/>
                <a:gd name="connsiteX1535" fmla="*/ 856487 w 1314762"/>
                <a:gd name="connsiteY1535" fmla="*/ 1158562 h 1204641"/>
                <a:gd name="connsiteX1536" fmla="*/ 857046 w 1314762"/>
                <a:gd name="connsiteY1536" fmla="*/ 1143273 h 1204641"/>
                <a:gd name="connsiteX1537" fmla="*/ 857605 w 1314762"/>
                <a:gd name="connsiteY1537" fmla="*/ 1141309 h 1204641"/>
                <a:gd name="connsiteX1538" fmla="*/ 858163 w 1314762"/>
                <a:gd name="connsiteY1538" fmla="*/ 1146986 h 1204641"/>
                <a:gd name="connsiteX1539" fmla="*/ 858722 w 1314762"/>
                <a:gd name="connsiteY1539" fmla="*/ 1137378 h 1204641"/>
                <a:gd name="connsiteX1540" fmla="*/ 859281 w 1314762"/>
                <a:gd name="connsiteY1540" fmla="*/ 1143930 h 1204641"/>
                <a:gd name="connsiteX1541" fmla="*/ 859835 w 1314762"/>
                <a:gd name="connsiteY1541" fmla="*/ 1159437 h 1204641"/>
                <a:gd name="connsiteX1542" fmla="*/ 860394 w 1314762"/>
                <a:gd name="connsiteY1542" fmla="*/ 1150264 h 1204641"/>
                <a:gd name="connsiteX1543" fmla="*/ 860953 w 1314762"/>
                <a:gd name="connsiteY1543" fmla="*/ 1140870 h 1204641"/>
                <a:gd name="connsiteX1544" fmla="*/ 861511 w 1314762"/>
                <a:gd name="connsiteY1544" fmla="*/ 1163803 h 1204641"/>
                <a:gd name="connsiteX1545" fmla="*/ 862070 w 1314762"/>
                <a:gd name="connsiteY1545" fmla="*/ 1145240 h 1204641"/>
                <a:gd name="connsiteX1546" fmla="*/ 862628 w 1314762"/>
                <a:gd name="connsiteY1546" fmla="*/ 1156816 h 1204641"/>
                <a:gd name="connsiteX1547" fmla="*/ 863183 w 1314762"/>
                <a:gd name="connsiteY1547" fmla="*/ 1153103 h 1204641"/>
                <a:gd name="connsiteX1548" fmla="*/ 863742 w 1314762"/>
                <a:gd name="connsiteY1548" fmla="*/ 1155066 h 1204641"/>
                <a:gd name="connsiteX1549" fmla="*/ 864300 w 1314762"/>
                <a:gd name="connsiteY1549" fmla="*/ 1153538 h 1204641"/>
                <a:gd name="connsiteX1550" fmla="*/ 864859 w 1314762"/>
                <a:gd name="connsiteY1550" fmla="*/ 1143930 h 1204641"/>
                <a:gd name="connsiteX1551" fmla="*/ 865418 w 1314762"/>
                <a:gd name="connsiteY1551" fmla="*/ 1155723 h 1204641"/>
                <a:gd name="connsiteX1552" fmla="*/ 865976 w 1314762"/>
                <a:gd name="connsiteY1552" fmla="*/ 1138907 h 1204641"/>
                <a:gd name="connsiteX1553" fmla="*/ 866535 w 1314762"/>
                <a:gd name="connsiteY1553" fmla="*/ 1158126 h 1204641"/>
                <a:gd name="connsiteX1554" fmla="*/ 867094 w 1314762"/>
                <a:gd name="connsiteY1554" fmla="*/ 1152228 h 1204641"/>
                <a:gd name="connsiteX1555" fmla="*/ 867648 w 1314762"/>
                <a:gd name="connsiteY1555" fmla="*/ 1161618 h 1204641"/>
                <a:gd name="connsiteX1556" fmla="*/ 868207 w 1314762"/>
                <a:gd name="connsiteY1556" fmla="*/ 1153320 h 1204641"/>
                <a:gd name="connsiteX1557" fmla="*/ 868765 w 1314762"/>
                <a:gd name="connsiteY1557" fmla="*/ 1151574 h 1204641"/>
                <a:gd name="connsiteX1558" fmla="*/ 869324 w 1314762"/>
                <a:gd name="connsiteY1558" fmla="*/ 1153103 h 1204641"/>
                <a:gd name="connsiteX1559" fmla="*/ 869882 w 1314762"/>
                <a:gd name="connsiteY1559" fmla="*/ 1142620 h 1204641"/>
                <a:gd name="connsiteX1560" fmla="*/ 870441 w 1314762"/>
                <a:gd name="connsiteY1560" fmla="*/ 1154848 h 1204641"/>
                <a:gd name="connsiteX1561" fmla="*/ 871000 w 1314762"/>
                <a:gd name="connsiteY1561" fmla="*/ 1155066 h 1204641"/>
                <a:gd name="connsiteX1562" fmla="*/ 871554 w 1314762"/>
                <a:gd name="connsiteY1562" fmla="*/ 1165549 h 1204641"/>
                <a:gd name="connsiteX1563" fmla="*/ 872113 w 1314762"/>
                <a:gd name="connsiteY1563" fmla="*/ 1151792 h 1204641"/>
                <a:gd name="connsiteX1564" fmla="*/ 872672 w 1314762"/>
                <a:gd name="connsiteY1564" fmla="*/ 1138249 h 1204641"/>
                <a:gd name="connsiteX1565" fmla="*/ 873230 w 1314762"/>
                <a:gd name="connsiteY1565" fmla="*/ 1153973 h 1204641"/>
                <a:gd name="connsiteX1566" fmla="*/ 873789 w 1314762"/>
                <a:gd name="connsiteY1566" fmla="*/ 1156376 h 1204641"/>
                <a:gd name="connsiteX1567" fmla="*/ 874348 w 1314762"/>
                <a:gd name="connsiteY1567" fmla="*/ 1156376 h 1204641"/>
                <a:gd name="connsiteX1568" fmla="*/ 874902 w 1314762"/>
                <a:gd name="connsiteY1568" fmla="*/ 1150482 h 1204641"/>
                <a:gd name="connsiteX1569" fmla="*/ 875461 w 1314762"/>
                <a:gd name="connsiteY1569" fmla="*/ 1163146 h 1204641"/>
                <a:gd name="connsiteX1570" fmla="*/ 876019 w 1314762"/>
                <a:gd name="connsiteY1570" fmla="*/ 1152885 h 1204641"/>
                <a:gd name="connsiteX1571" fmla="*/ 876578 w 1314762"/>
                <a:gd name="connsiteY1571" fmla="*/ 1145676 h 1204641"/>
                <a:gd name="connsiteX1572" fmla="*/ 877137 w 1314762"/>
                <a:gd name="connsiteY1572" fmla="*/ 1151574 h 1204641"/>
                <a:gd name="connsiteX1573" fmla="*/ 877695 w 1314762"/>
                <a:gd name="connsiteY1573" fmla="*/ 1155941 h 1204641"/>
                <a:gd name="connsiteX1574" fmla="*/ 878254 w 1314762"/>
                <a:gd name="connsiteY1574" fmla="*/ 1146333 h 1204641"/>
                <a:gd name="connsiteX1575" fmla="*/ 878809 w 1314762"/>
                <a:gd name="connsiteY1575" fmla="*/ 1157904 h 1204641"/>
                <a:gd name="connsiteX1576" fmla="*/ 879367 w 1314762"/>
                <a:gd name="connsiteY1576" fmla="*/ 1158344 h 1204641"/>
                <a:gd name="connsiteX1577" fmla="*/ 879926 w 1314762"/>
                <a:gd name="connsiteY1577" fmla="*/ 1151574 h 1204641"/>
                <a:gd name="connsiteX1578" fmla="*/ 880485 w 1314762"/>
                <a:gd name="connsiteY1578" fmla="*/ 1150482 h 1204641"/>
                <a:gd name="connsiteX1579" fmla="*/ 881043 w 1314762"/>
                <a:gd name="connsiteY1579" fmla="*/ 1143055 h 1204641"/>
                <a:gd name="connsiteX1580" fmla="*/ 881602 w 1314762"/>
                <a:gd name="connsiteY1580" fmla="*/ 1145240 h 1204641"/>
                <a:gd name="connsiteX1581" fmla="*/ 882156 w 1314762"/>
                <a:gd name="connsiteY1581" fmla="*/ 1142620 h 1204641"/>
                <a:gd name="connsiteX1582" fmla="*/ 882715 w 1314762"/>
                <a:gd name="connsiteY1582" fmla="*/ 1153756 h 1204641"/>
                <a:gd name="connsiteX1583" fmla="*/ 883273 w 1314762"/>
                <a:gd name="connsiteY1583" fmla="*/ 1162275 h 1204641"/>
                <a:gd name="connsiteX1584" fmla="*/ 883832 w 1314762"/>
                <a:gd name="connsiteY1584" fmla="*/ 1157904 h 1204641"/>
                <a:gd name="connsiteX1585" fmla="*/ 884391 w 1314762"/>
                <a:gd name="connsiteY1585" fmla="*/ 1154631 h 1204641"/>
                <a:gd name="connsiteX1586" fmla="*/ 884949 w 1314762"/>
                <a:gd name="connsiteY1586" fmla="*/ 1166641 h 1204641"/>
                <a:gd name="connsiteX1587" fmla="*/ 885508 w 1314762"/>
                <a:gd name="connsiteY1587" fmla="*/ 1169480 h 1204641"/>
                <a:gd name="connsiteX1588" fmla="*/ 886063 w 1314762"/>
                <a:gd name="connsiteY1588" fmla="*/ 1160307 h 1204641"/>
                <a:gd name="connsiteX1589" fmla="*/ 886621 w 1314762"/>
                <a:gd name="connsiteY1589" fmla="*/ 1170572 h 1204641"/>
                <a:gd name="connsiteX1590" fmla="*/ 887180 w 1314762"/>
                <a:gd name="connsiteY1590" fmla="*/ 1171230 h 1204641"/>
                <a:gd name="connsiteX1591" fmla="*/ 887739 w 1314762"/>
                <a:gd name="connsiteY1591" fmla="*/ 1165988 h 1204641"/>
                <a:gd name="connsiteX1592" fmla="*/ 888297 w 1314762"/>
                <a:gd name="connsiteY1592" fmla="*/ 1157687 h 1204641"/>
                <a:gd name="connsiteX1593" fmla="*/ 888856 w 1314762"/>
                <a:gd name="connsiteY1593" fmla="*/ 1151353 h 1204641"/>
                <a:gd name="connsiteX1594" fmla="*/ 889414 w 1314762"/>
                <a:gd name="connsiteY1594" fmla="*/ 1161400 h 1204641"/>
                <a:gd name="connsiteX1595" fmla="*/ 889969 w 1314762"/>
                <a:gd name="connsiteY1595" fmla="*/ 1162928 h 1204641"/>
                <a:gd name="connsiteX1596" fmla="*/ 890528 w 1314762"/>
                <a:gd name="connsiteY1596" fmla="*/ 1173850 h 1204641"/>
                <a:gd name="connsiteX1597" fmla="*/ 891086 w 1314762"/>
                <a:gd name="connsiteY1597" fmla="*/ 1167734 h 1204641"/>
                <a:gd name="connsiteX1598" fmla="*/ 891645 w 1314762"/>
                <a:gd name="connsiteY1598" fmla="*/ 1159654 h 1204641"/>
                <a:gd name="connsiteX1599" fmla="*/ 892204 w 1314762"/>
                <a:gd name="connsiteY1599" fmla="*/ 1155723 h 1204641"/>
                <a:gd name="connsiteX1600" fmla="*/ 892762 w 1314762"/>
                <a:gd name="connsiteY1600" fmla="*/ 1159654 h 1204641"/>
                <a:gd name="connsiteX1601" fmla="*/ 893317 w 1314762"/>
                <a:gd name="connsiteY1601" fmla="*/ 1159872 h 1204641"/>
                <a:gd name="connsiteX1602" fmla="*/ 893875 w 1314762"/>
                <a:gd name="connsiteY1602" fmla="*/ 1163368 h 1204641"/>
                <a:gd name="connsiteX1603" fmla="*/ 894434 w 1314762"/>
                <a:gd name="connsiteY1603" fmla="*/ 1165988 h 1204641"/>
                <a:gd name="connsiteX1604" fmla="*/ 894993 w 1314762"/>
                <a:gd name="connsiteY1604" fmla="*/ 1165113 h 1204641"/>
                <a:gd name="connsiteX1605" fmla="*/ 895551 w 1314762"/>
                <a:gd name="connsiteY1605" fmla="*/ 1160965 h 1204641"/>
                <a:gd name="connsiteX1606" fmla="*/ 896110 w 1314762"/>
                <a:gd name="connsiteY1606" fmla="*/ 1164896 h 1204641"/>
                <a:gd name="connsiteX1607" fmla="*/ 896669 w 1314762"/>
                <a:gd name="connsiteY1607" fmla="*/ 1163585 h 1204641"/>
                <a:gd name="connsiteX1608" fmla="*/ 897227 w 1314762"/>
                <a:gd name="connsiteY1608" fmla="*/ 1165331 h 1204641"/>
                <a:gd name="connsiteX1609" fmla="*/ 897782 w 1314762"/>
                <a:gd name="connsiteY1609" fmla="*/ 1163803 h 1204641"/>
                <a:gd name="connsiteX1610" fmla="*/ 898340 w 1314762"/>
                <a:gd name="connsiteY1610" fmla="*/ 1166641 h 1204641"/>
                <a:gd name="connsiteX1611" fmla="*/ 898899 w 1314762"/>
                <a:gd name="connsiteY1611" fmla="*/ 1176689 h 1204641"/>
                <a:gd name="connsiteX1612" fmla="*/ 899458 w 1314762"/>
                <a:gd name="connsiteY1612" fmla="*/ 1169262 h 1204641"/>
                <a:gd name="connsiteX1613" fmla="*/ 900016 w 1314762"/>
                <a:gd name="connsiteY1613" fmla="*/ 1156159 h 1204641"/>
                <a:gd name="connsiteX1614" fmla="*/ 900575 w 1314762"/>
                <a:gd name="connsiteY1614" fmla="*/ 1158562 h 1204641"/>
                <a:gd name="connsiteX1615" fmla="*/ 901134 w 1314762"/>
                <a:gd name="connsiteY1615" fmla="*/ 1150917 h 1204641"/>
                <a:gd name="connsiteX1616" fmla="*/ 901688 w 1314762"/>
                <a:gd name="connsiteY1616" fmla="*/ 1161618 h 1204641"/>
                <a:gd name="connsiteX1617" fmla="*/ 902247 w 1314762"/>
                <a:gd name="connsiteY1617" fmla="*/ 1155723 h 1204641"/>
                <a:gd name="connsiteX1618" fmla="*/ 902805 w 1314762"/>
                <a:gd name="connsiteY1618" fmla="*/ 1172975 h 1204641"/>
                <a:gd name="connsiteX1619" fmla="*/ 903364 w 1314762"/>
                <a:gd name="connsiteY1619" fmla="*/ 1148954 h 1204641"/>
                <a:gd name="connsiteX1620" fmla="*/ 903923 w 1314762"/>
                <a:gd name="connsiteY1620" fmla="*/ 1133230 h 1204641"/>
                <a:gd name="connsiteX1621" fmla="*/ 904481 w 1314762"/>
                <a:gd name="connsiteY1621" fmla="*/ 1149172 h 1204641"/>
                <a:gd name="connsiteX1622" fmla="*/ 905036 w 1314762"/>
                <a:gd name="connsiteY1622" fmla="*/ 1161182 h 1204641"/>
                <a:gd name="connsiteX1623" fmla="*/ 905595 w 1314762"/>
                <a:gd name="connsiteY1623" fmla="*/ 1157904 h 1204641"/>
                <a:gd name="connsiteX1624" fmla="*/ 906153 w 1314762"/>
                <a:gd name="connsiteY1624" fmla="*/ 1157469 h 1204641"/>
                <a:gd name="connsiteX1625" fmla="*/ 906712 w 1314762"/>
                <a:gd name="connsiteY1625" fmla="*/ 1165988 h 1204641"/>
                <a:gd name="connsiteX1626" fmla="*/ 907271 w 1314762"/>
                <a:gd name="connsiteY1626" fmla="*/ 1156816 h 1204641"/>
                <a:gd name="connsiteX1627" fmla="*/ 907829 w 1314762"/>
                <a:gd name="connsiteY1627" fmla="*/ 1153756 h 1204641"/>
                <a:gd name="connsiteX1628" fmla="*/ 908388 w 1314762"/>
                <a:gd name="connsiteY1628" fmla="*/ 1153973 h 1204641"/>
                <a:gd name="connsiteX1629" fmla="*/ 908942 w 1314762"/>
                <a:gd name="connsiteY1629" fmla="*/ 1157904 h 1204641"/>
                <a:gd name="connsiteX1630" fmla="*/ 909501 w 1314762"/>
                <a:gd name="connsiteY1630" fmla="*/ 1160747 h 1204641"/>
                <a:gd name="connsiteX1631" fmla="*/ 910059 w 1314762"/>
                <a:gd name="connsiteY1631" fmla="*/ 1172540 h 1204641"/>
                <a:gd name="connsiteX1632" fmla="*/ 910618 w 1314762"/>
                <a:gd name="connsiteY1632" fmla="*/ 1158562 h 1204641"/>
                <a:gd name="connsiteX1633" fmla="*/ 911177 w 1314762"/>
                <a:gd name="connsiteY1633" fmla="*/ 1162057 h 1204641"/>
                <a:gd name="connsiteX1634" fmla="*/ 911736 w 1314762"/>
                <a:gd name="connsiteY1634" fmla="*/ 1163368 h 1204641"/>
                <a:gd name="connsiteX1635" fmla="*/ 912290 w 1314762"/>
                <a:gd name="connsiteY1635" fmla="*/ 1167734 h 1204641"/>
                <a:gd name="connsiteX1636" fmla="*/ 912849 w 1314762"/>
                <a:gd name="connsiteY1636" fmla="*/ 1165766 h 1204641"/>
                <a:gd name="connsiteX1637" fmla="*/ 913407 w 1314762"/>
                <a:gd name="connsiteY1637" fmla="*/ 1164238 h 1204641"/>
                <a:gd name="connsiteX1638" fmla="*/ 913966 w 1314762"/>
                <a:gd name="connsiteY1638" fmla="*/ 1170355 h 1204641"/>
                <a:gd name="connsiteX1639" fmla="*/ 914525 w 1314762"/>
                <a:gd name="connsiteY1639" fmla="*/ 1173629 h 1204641"/>
                <a:gd name="connsiteX1640" fmla="*/ 915083 w 1314762"/>
                <a:gd name="connsiteY1640" fmla="*/ 1171883 h 1204641"/>
                <a:gd name="connsiteX1641" fmla="*/ 915642 w 1314762"/>
                <a:gd name="connsiteY1641" fmla="*/ 1166206 h 1204641"/>
                <a:gd name="connsiteX1642" fmla="*/ 916196 w 1314762"/>
                <a:gd name="connsiteY1642" fmla="*/ 1158344 h 1204641"/>
                <a:gd name="connsiteX1643" fmla="*/ 916755 w 1314762"/>
                <a:gd name="connsiteY1643" fmla="*/ 1148297 h 1204641"/>
                <a:gd name="connsiteX1644" fmla="*/ 917314 w 1314762"/>
                <a:gd name="connsiteY1644" fmla="*/ 1157034 h 1204641"/>
                <a:gd name="connsiteX1645" fmla="*/ 917872 w 1314762"/>
                <a:gd name="connsiteY1645" fmla="*/ 1151135 h 1204641"/>
                <a:gd name="connsiteX1646" fmla="*/ 918431 w 1314762"/>
                <a:gd name="connsiteY1646" fmla="*/ 1154413 h 1204641"/>
                <a:gd name="connsiteX1647" fmla="*/ 918990 w 1314762"/>
                <a:gd name="connsiteY1647" fmla="*/ 1158126 h 1204641"/>
                <a:gd name="connsiteX1648" fmla="*/ 919548 w 1314762"/>
                <a:gd name="connsiteY1648" fmla="*/ 1150264 h 1204641"/>
                <a:gd name="connsiteX1649" fmla="*/ 920103 w 1314762"/>
                <a:gd name="connsiteY1649" fmla="*/ 1142180 h 1204641"/>
                <a:gd name="connsiteX1650" fmla="*/ 920661 w 1314762"/>
                <a:gd name="connsiteY1650" fmla="*/ 1148514 h 1204641"/>
                <a:gd name="connsiteX1651" fmla="*/ 921220 w 1314762"/>
                <a:gd name="connsiteY1651" fmla="*/ 1153103 h 1204641"/>
                <a:gd name="connsiteX1652" fmla="*/ 921779 w 1314762"/>
                <a:gd name="connsiteY1652" fmla="*/ 1164021 h 1204641"/>
                <a:gd name="connsiteX1653" fmla="*/ 922337 w 1314762"/>
                <a:gd name="connsiteY1653" fmla="*/ 1169698 h 1204641"/>
                <a:gd name="connsiteX1654" fmla="*/ 922896 w 1314762"/>
                <a:gd name="connsiteY1654" fmla="*/ 1175161 h 1204641"/>
                <a:gd name="connsiteX1655" fmla="*/ 923450 w 1314762"/>
                <a:gd name="connsiteY1655" fmla="*/ 1159654 h 1204641"/>
                <a:gd name="connsiteX1656" fmla="*/ 924009 w 1314762"/>
                <a:gd name="connsiteY1656" fmla="*/ 1167299 h 1204641"/>
                <a:gd name="connsiteX1657" fmla="*/ 924568 w 1314762"/>
                <a:gd name="connsiteY1657" fmla="*/ 1165549 h 1204641"/>
                <a:gd name="connsiteX1658" fmla="*/ 925127 w 1314762"/>
                <a:gd name="connsiteY1658" fmla="*/ 1175596 h 1204641"/>
                <a:gd name="connsiteX1659" fmla="*/ 925685 w 1314762"/>
                <a:gd name="connsiteY1659" fmla="*/ 1171230 h 1204641"/>
                <a:gd name="connsiteX1660" fmla="*/ 926244 w 1314762"/>
                <a:gd name="connsiteY1660" fmla="*/ 1176471 h 1204641"/>
                <a:gd name="connsiteX1661" fmla="*/ 926803 w 1314762"/>
                <a:gd name="connsiteY1661" fmla="*/ 1171008 h 1204641"/>
                <a:gd name="connsiteX1662" fmla="*/ 927361 w 1314762"/>
                <a:gd name="connsiteY1662" fmla="*/ 1159437 h 1204641"/>
                <a:gd name="connsiteX1663" fmla="*/ 927916 w 1314762"/>
                <a:gd name="connsiteY1663" fmla="*/ 1174068 h 1204641"/>
                <a:gd name="connsiteX1664" fmla="*/ 928474 w 1314762"/>
                <a:gd name="connsiteY1664" fmla="*/ 1172975 h 1204641"/>
                <a:gd name="connsiteX1665" fmla="*/ 929033 w 1314762"/>
                <a:gd name="connsiteY1665" fmla="*/ 1173411 h 1204641"/>
                <a:gd name="connsiteX1666" fmla="*/ 929591 w 1314762"/>
                <a:gd name="connsiteY1666" fmla="*/ 1168169 h 1204641"/>
                <a:gd name="connsiteX1667" fmla="*/ 930150 w 1314762"/>
                <a:gd name="connsiteY1667" fmla="*/ 1176031 h 1204641"/>
                <a:gd name="connsiteX1668" fmla="*/ 930709 w 1314762"/>
                <a:gd name="connsiteY1668" fmla="*/ 1170137 h 1204641"/>
                <a:gd name="connsiteX1669" fmla="*/ 931267 w 1314762"/>
                <a:gd name="connsiteY1669" fmla="*/ 1172100 h 1204641"/>
                <a:gd name="connsiteX1670" fmla="*/ 931822 w 1314762"/>
                <a:gd name="connsiteY1670" fmla="*/ 1172318 h 1204641"/>
                <a:gd name="connsiteX1671" fmla="*/ 932381 w 1314762"/>
                <a:gd name="connsiteY1671" fmla="*/ 1161182 h 1204641"/>
                <a:gd name="connsiteX1672" fmla="*/ 932939 w 1314762"/>
                <a:gd name="connsiteY1672" fmla="*/ 1165331 h 1204641"/>
                <a:gd name="connsiteX1673" fmla="*/ 933498 w 1314762"/>
                <a:gd name="connsiteY1673" fmla="*/ 1166206 h 1204641"/>
                <a:gd name="connsiteX1674" fmla="*/ 934057 w 1314762"/>
                <a:gd name="connsiteY1674" fmla="*/ 1176689 h 1204641"/>
                <a:gd name="connsiteX1675" fmla="*/ 934615 w 1314762"/>
                <a:gd name="connsiteY1675" fmla="*/ 1175814 h 1204641"/>
                <a:gd name="connsiteX1676" fmla="*/ 935170 w 1314762"/>
                <a:gd name="connsiteY1676" fmla="*/ 1174068 h 1204641"/>
                <a:gd name="connsiteX1677" fmla="*/ 935728 w 1314762"/>
                <a:gd name="connsiteY1677" fmla="*/ 1174503 h 1204641"/>
                <a:gd name="connsiteX1678" fmla="*/ 936287 w 1314762"/>
                <a:gd name="connsiteY1678" fmla="*/ 1170790 h 1204641"/>
                <a:gd name="connsiteX1679" fmla="*/ 936846 w 1314762"/>
                <a:gd name="connsiteY1679" fmla="*/ 1169044 h 1204641"/>
                <a:gd name="connsiteX1680" fmla="*/ 937404 w 1314762"/>
                <a:gd name="connsiteY1680" fmla="*/ 1172540 h 1204641"/>
                <a:gd name="connsiteX1681" fmla="*/ 937963 w 1314762"/>
                <a:gd name="connsiteY1681" fmla="*/ 1176689 h 1204641"/>
                <a:gd name="connsiteX1682" fmla="*/ 938522 w 1314762"/>
                <a:gd name="connsiteY1682" fmla="*/ 1170137 h 1204641"/>
                <a:gd name="connsiteX1683" fmla="*/ 939076 w 1314762"/>
                <a:gd name="connsiteY1683" fmla="*/ 1174721 h 1204641"/>
                <a:gd name="connsiteX1684" fmla="*/ 939635 w 1314762"/>
                <a:gd name="connsiteY1684" fmla="*/ 1163803 h 1204641"/>
                <a:gd name="connsiteX1685" fmla="*/ 940193 w 1314762"/>
                <a:gd name="connsiteY1685" fmla="*/ 1174068 h 1204641"/>
                <a:gd name="connsiteX1686" fmla="*/ 940752 w 1314762"/>
                <a:gd name="connsiteY1686" fmla="*/ 1169919 h 1204641"/>
                <a:gd name="connsiteX1687" fmla="*/ 941311 w 1314762"/>
                <a:gd name="connsiteY1687" fmla="*/ 1169262 h 1204641"/>
                <a:gd name="connsiteX1688" fmla="*/ 941869 w 1314762"/>
                <a:gd name="connsiteY1688" fmla="*/ 1181930 h 1204641"/>
                <a:gd name="connsiteX1689" fmla="*/ 942424 w 1314762"/>
                <a:gd name="connsiteY1689" fmla="*/ 1170137 h 1204641"/>
                <a:gd name="connsiteX1690" fmla="*/ 942982 w 1314762"/>
                <a:gd name="connsiteY1690" fmla="*/ 1169044 h 1204641"/>
                <a:gd name="connsiteX1691" fmla="*/ 943541 w 1314762"/>
                <a:gd name="connsiteY1691" fmla="*/ 1182583 h 1204641"/>
                <a:gd name="connsiteX1692" fmla="*/ 944100 w 1314762"/>
                <a:gd name="connsiteY1692" fmla="*/ 1171665 h 1204641"/>
                <a:gd name="connsiteX1693" fmla="*/ 944658 w 1314762"/>
                <a:gd name="connsiteY1693" fmla="*/ 1174286 h 1204641"/>
                <a:gd name="connsiteX1694" fmla="*/ 945217 w 1314762"/>
                <a:gd name="connsiteY1694" fmla="*/ 1178870 h 1204641"/>
                <a:gd name="connsiteX1695" fmla="*/ 945776 w 1314762"/>
                <a:gd name="connsiteY1695" fmla="*/ 1179963 h 1204641"/>
                <a:gd name="connsiteX1696" fmla="*/ 946330 w 1314762"/>
                <a:gd name="connsiteY1696" fmla="*/ 1178870 h 1204641"/>
                <a:gd name="connsiteX1697" fmla="*/ 946889 w 1314762"/>
                <a:gd name="connsiteY1697" fmla="*/ 1172758 h 1204641"/>
                <a:gd name="connsiteX1698" fmla="*/ 947448 w 1314762"/>
                <a:gd name="connsiteY1698" fmla="*/ 1172540 h 1204641"/>
                <a:gd name="connsiteX1699" fmla="*/ 948006 w 1314762"/>
                <a:gd name="connsiteY1699" fmla="*/ 1178434 h 1204641"/>
                <a:gd name="connsiteX1700" fmla="*/ 948565 w 1314762"/>
                <a:gd name="connsiteY1700" fmla="*/ 1169919 h 1204641"/>
                <a:gd name="connsiteX1701" fmla="*/ 949123 w 1314762"/>
                <a:gd name="connsiteY1701" fmla="*/ 1179963 h 1204641"/>
                <a:gd name="connsiteX1702" fmla="*/ 949682 w 1314762"/>
                <a:gd name="connsiteY1702" fmla="*/ 1178434 h 1204641"/>
                <a:gd name="connsiteX1703" fmla="*/ 950237 w 1314762"/>
                <a:gd name="connsiteY1703" fmla="*/ 1175814 h 1204641"/>
                <a:gd name="connsiteX1704" fmla="*/ 950795 w 1314762"/>
                <a:gd name="connsiteY1704" fmla="*/ 1173193 h 1204641"/>
                <a:gd name="connsiteX1705" fmla="*/ 951354 w 1314762"/>
                <a:gd name="connsiteY1705" fmla="*/ 1178434 h 1204641"/>
                <a:gd name="connsiteX1706" fmla="*/ 951913 w 1314762"/>
                <a:gd name="connsiteY1706" fmla="*/ 1172540 h 1204641"/>
                <a:gd name="connsiteX1707" fmla="*/ 952471 w 1314762"/>
                <a:gd name="connsiteY1707" fmla="*/ 1175814 h 1204641"/>
                <a:gd name="connsiteX1708" fmla="*/ 953030 w 1314762"/>
                <a:gd name="connsiteY1708" fmla="*/ 1163146 h 1204641"/>
                <a:gd name="connsiteX1709" fmla="*/ 953584 w 1314762"/>
                <a:gd name="connsiteY1709" fmla="*/ 1180402 h 1204641"/>
                <a:gd name="connsiteX1710" fmla="*/ 954143 w 1314762"/>
                <a:gd name="connsiteY1710" fmla="*/ 1177560 h 1204641"/>
                <a:gd name="connsiteX1711" fmla="*/ 954702 w 1314762"/>
                <a:gd name="connsiteY1711" fmla="*/ 1178434 h 1204641"/>
                <a:gd name="connsiteX1712" fmla="*/ 955260 w 1314762"/>
                <a:gd name="connsiteY1712" fmla="*/ 1175378 h 1204641"/>
                <a:gd name="connsiteX1713" fmla="*/ 955819 w 1314762"/>
                <a:gd name="connsiteY1713" fmla="*/ 1177342 h 1204641"/>
                <a:gd name="connsiteX1714" fmla="*/ 956377 w 1314762"/>
                <a:gd name="connsiteY1714" fmla="*/ 1178434 h 1204641"/>
                <a:gd name="connsiteX1715" fmla="*/ 956936 w 1314762"/>
                <a:gd name="connsiteY1715" fmla="*/ 1181273 h 1204641"/>
                <a:gd name="connsiteX1716" fmla="*/ 957495 w 1314762"/>
                <a:gd name="connsiteY1716" fmla="*/ 1172100 h 1204641"/>
                <a:gd name="connsiteX1717" fmla="*/ 958049 w 1314762"/>
                <a:gd name="connsiteY1717" fmla="*/ 1177781 h 1204641"/>
                <a:gd name="connsiteX1718" fmla="*/ 958608 w 1314762"/>
                <a:gd name="connsiteY1718" fmla="*/ 1178434 h 1204641"/>
                <a:gd name="connsiteX1719" fmla="*/ 959167 w 1314762"/>
                <a:gd name="connsiteY1719" fmla="*/ 1178870 h 1204641"/>
                <a:gd name="connsiteX1720" fmla="*/ 959725 w 1314762"/>
                <a:gd name="connsiteY1720" fmla="*/ 1182801 h 1204641"/>
                <a:gd name="connsiteX1721" fmla="*/ 960284 w 1314762"/>
                <a:gd name="connsiteY1721" fmla="*/ 1170355 h 1204641"/>
                <a:gd name="connsiteX1722" fmla="*/ 960843 w 1314762"/>
                <a:gd name="connsiteY1722" fmla="*/ 1171008 h 1204641"/>
                <a:gd name="connsiteX1723" fmla="*/ 961401 w 1314762"/>
                <a:gd name="connsiteY1723" fmla="*/ 1178652 h 1204641"/>
                <a:gd name="connsiteX1724" fmla="*/ 961956 w 1314762"/>
                <a:gd name="connsiteY1724" fmla="*/ 1185204 h 1204641"/>
                <a:gd name="connsiteX1725" fmla="*/ 962514 w 1314762"/>
                <a:gd name="connsiteY1725" fmla="*/ 1171447 h 1204641"/>
                <a:gd name="connsiteX1726" fmla="*/ 963073 w 1314762"/>
                <a:gd name="connsiteY1726" fmla="*/ 1176471 h 1204641"/>
                <a:gd name="connsiteX1727" fmla="*/ 963632 w 1314762"/>
                <a:gd name="connsiteY1727" fmla="*/ 1177560 h 1204641"/>
                <a:gd name="connsiteX1728" fmla="*/ 964190 w 1314762"/>
                <a:gd name="connsiteY1728" fmla="*/ 1171230 h 1204641"/>
                <a:gd name="connsiteX1729" fmla="*/ 964749 w 1314762"/>
                <a:gd name="connsiteY1729" fmla="*/ 1174721 h 1204641"/>
                <a:gd name="connsiteX1730" fmla="*/ 965304 w 1314762"/>
                <a:gd name="connsiteY1730" fmla="*/ 1174286 h 1204641"/>
                <a:gd name="connsiteX1731" fmla="*/ 965862 w 1314762"/>
                <a:gd name="connsiteY1731" fmla="*/ 1184986 h 1204641"/>
                <a:gd name="connsiteX1732" fmla="*/ 966421 w 1314762"/>
                <a:gd name="connsiteY1732" fmla="*/ 1181712 h 1204641"/>
                <a:gd name="connsiteX1733" fmla="*/ 966979 w 1314762"/>
                <a:gd name="connsiteY1733" fmla="*/ 1179745 h 1204641"/>
                <a:gd name="connsiteX1734" fmla="*/ 967538 w 1314762"/>
                <a:gd name="connsiteY1734" fmla="*/ 1182583 h 1204641"/>
                <a:gd name="connsiteX1735" fmla="*/ 968097 w 1314762"/>
                <a:gd name="connsiteY1735" fmla="*/ 1179745 h 1204641"/>
                <a:gd name="connsiteX1736" fmla="*/ 968655 w 1314762"/>
                <a:gd name="connsiteY1736" fmla="*/ 1183240 h 1204641"/>
                <a:gd name="connsiteX1737" fmla="*/ 969210 w 1314762"/>
                <a:gd name="connsiteY1737" fmla="*/ 1190010 h 1204641"/>
                <a:gd name="connsiteX1738" fmla="*/ 969768 w 1314762"/>
                <a:gd name="connsiteY1738" fmla="*/ 1180402 h 1204641"/>
                <a:gd name="connsiteX1739" fmla="*/ 970327 w 1314762"/>
                <a:gd name="connsiteY1739" fmla="*/ 1181055 h 1204641"/>
                <a:gd name="connsiteX1740" fmla="*/ 970886 w 1314762"/>
                <a:gd name="connsiteY1740" fmla="*/ 1183240 h 1204641"/>
                <a:gd name="connsiteX1741" fmla="*/ 971444 w 1314762"/>
                <a:gd name="connsiteY1741" fmla="*/ 1181055 h 1204641"/>
                <a:gd name="connsiteX1742" fmla="*/ 972003 w 1314762"/>
                <a:gd name="connsiteY1742" fmla="*/ 1181930 h 1204641"/>
                <a:gd name="connsiteX1743" fmla="*/ 972558 w 1314762"/>
                <a:gd name="connsiteY1743" fmla="*/ 1183458 h 1204641"/>
                <a:gd name="connsiteX1744" fmla="*/ 973116 w 1314762"/>
                <a:gd name="connsiteY1744" fmla="*/ 1182365 h 1204641"/>
                <a:gd name="connsiteX1745" fmla="*/ 973675 w 1314762"/>
                <a:gd name="connsiteY1745" fmla="*/ 1181273 h 1204641"/>
                <a:gd name="connsiteX1746" fmla="*/ 974234 w 1314762"/>
                <a:gd name="connsiteY1746" fmla="*/ 1170572 h 1204641"/>
                <a:gd name="connsiteX1747" fmla="*/ 974792 w 1314762"/>
                <a:gd name="connsiteY1747" fmla="*/ 1176906 h 1204641"/>
                <a:gd name="connsiteX1748" fmla="*/ 975351 w 1314762"/>
                <a:gd name="connsiteY1748" fmla="*/ 1183894 h 1204641"/>
                <a:gd name="connsiteX1749" fmla="*/ 975909 w 1314762"/>
                <a:gd name="connsiteY1749" fmla="*/ 1180620 h 1204641"/>
                <a:gd name="connsiteX1750" fmla="*/ 976464 w 1314762"/>
                <a:gd name="connsiteY1750" fmla="*/ 1181273 h 1204641"/>
                <a:gd name="connsiteX1751" fmla="*/ 977023 w 1314762"/>
                <a:gd name="connsiteY1751" fmla="*/ 1183023 h 1204641"/>
                <a:gd name="connsiteX1752" fmla="*/ 977581 w 1314762"/>
                <a:gd name="connsiteY1752" fmla="*/ 1179963 h 1204641"/>
                <a:gd name="connsiteX1753" fmla="*/ 978140 w 1314762"/>
                <a:gd name="connsiteY1753" fmla="*/ 1185861 h 1204641"/>
                <a:gd name="connsiteX1754" fmla="*/ 978699 w 1314762"/>
                <a:gd name="connsiteY1754" fmla="*/ 1179092 h 1204641"/>
                <a:gd name="connsiteX1755" fmla="*/ 979257 w 1314762"/>
                <a:gd name="connsiteY1755" fmla="*/ 1181055 h 1204641"/>
                <a:gd name="connsiteX1756" fmla="*/ 979816 w 1314762"/>
                <a:gd name="connsiteY1756" fmla="*/ 1179745 h 1204641"/>
                <a:gd name="connsiteX1757" fmla="*/ 980370 w 1314762"/>
                <a:gd name="connsiteY1757" fmla="*/ 1186514 h 1204641"/>
                <a:gd name="connsiteX1758" fmla="*/ 980929 w 1314762"/>
                <a:gd name="connsiteY1758" fmla="*/ 1183240 h 1204641"/>
                <a:gd name="connsiteX1759" fmla="*/ 981488 w 1314762"/>
                <a:gd name="connsiteY1759" fmla="*/ 1177560 h 1204641"/>
                <a:gd name="connsiteX1760" fmla="*/ 982046 w 1314762"/>
                <a:gd name="connsiteY1760" fmla="*/ 1174068 h 1204641"/>
                <a:gd name="connsiteX1761" fmla="*/ 982605 w 1314762"/>
                <a:gd name="connsiteY1761" fmla="*/ 1176249 h 1204641"/>
                <a:gd name="connsiteX1762" fmla="*/ 983163 w 1314762"/>
                <a:gd name="connsiteY1762" fmla="*/ 1166859 h 1204641"/>
                <a:gd name="connsiteX1763" fmla="*/ 983718 w 1314762"/>
                <a:gd name="connsiteY1763" fmla="*/ 1176031 h 1204641"/>
                <a:gd name="connsiteX1764" fmla="*/ 984277 w 1314762"/>
                <a:gd name="connsiteY1764" fmla="*/ 1175161 h 1204641"/>
                <a:gd name="connsiteX1765" fmla="*/ 984835 w 1314762"/>
                <a:gd name="connsiteY1765" fmla="*/ 1178217 h 1204641"/>
                <a:gd name="connsiteX1766" fmla="*/ 985394 w 1314762"/>
                <a:gd name="connsiteY1766" fmla="*/ 1177124 h 1204641"/>
                <a:gd name="connsiteX1767" fmla="*/ 985953 w 1314762"/>
                <a:gd name="connsiteY1767" fmla="*/ 1183458 h 1204641"/>
                <a:gd name="connsiteX1768" fmla="*/ 986511 w 1314762"/>
                <a:gd name="connsiteY1768" fmla="*/ 1177999 h 1204641"/>
                <a:gd name="connsiteX1769" fmla="*/ 987070 w 1314762"/>
                <a:gd name="connsiteY1769" fmla="*/ 1176689 h 1204641"/>
                <a:gd name="connsiteX1770" fmla="*/ 987629 w 1314762"/>
                <a:gd name="connsiteY1770" fmla="*/ 1183240 h 1204641"/>
                <a:gd name="connsiteX1771" fmla="*/ 988183 w 1314762"/>
                <a:gd name="connsiteY1771" fmla="*/ 1174068 h 1204641"/>
                <a:gd name="connsiteX1772" fmla="*/ 988742 w 1314762"/>
                <a:gd name="connsiteY1772" fmla="*/ 1181491 h 1204641"/>
                <a:gd name="connsiteX1773" fmla="*/ 989300 w 1314762"/>
                <a:gd name="connsiteY1773" fmla="*/ 1174286 h 1204641"/>
                <a:gd name="connsiteX1774" fmla="*/ 989859 w 1314762"/>
                <a:gd name="connsiteY1774" fmla="*/ 1174286 h 1204641"/>
                <a:gd name="connsiteX1775" fmla="*/ 990418 w 1314762"/>
                <a:gd name="connsiteY1775" fmla="*/ 1181930 h 1204641"/>
                <a:gd name="connsiteX1776" fmla="*/ 990976 w 1314762"/>
                <a:gd name="connsiteY1776" fmla="*/ 1180620 h 1204641"/>
                <a:gd name="connsiteX1777" fmla="*/ 991531 w 1314762"/>
                <a:gd name="connsiteY1777" fmla="*/ 1181712 h 1204641"/>
                <a:gd name="connsiteX1778" fmla="*/ 992090 w 1314762"/>
                <a:gd name="connsiteY1778" fmla="*/ 1187607 h 1204641"/>
                <a:gd name="connsiteX1779" fmla="*/ 992648 w 1314762"/>
                <a:gd name="connsiteY1779" fmla="*/ 1182365 h 1204641"/>
                <a:gd name="connsiteX1780" fmla="*/ 993207 w 1314762"/>
                <a:gd name="connsiteY1780" fmla="*/ 1177124 h 1204641"/>
                <a:gd name="connsiteX1781" fmla="*/ 993766 w 1314762"/>
                <a:gd name="connsiteY1781" fmla="*/ 1172540 h 1204641"/>
                <a:gd name="connsiteX1782" fmla="*/ 994324 w 1314762"/>
                <a:gd name="connsiteY1782" fmla="*/ 1181491 h 1204641"/>
                <a:gd name="connsiteX1783" fmla="*/ 994883 w 1314762"/>
                <a:gd name="connsiteY1783" fmla="*/ 1179092 h 1204641"/>
                <a:gd name="connsiteX1784" fmla="*/ 995437 w 1314762"/>
                <a:gd name="connsiteY1784" fmla="*/ 1181491 h 1204641"/>
                <a:gd name="connsiteX1785" fmla="*/ 995996 w 1314762"/>
                <a:gd name="connsiteY1785" fmla="*/ 1186079 h 1204641"/>
                <a:gd name="connsiteX1786" fmla="*/ 996554 w 1314762"/>
                <a:gd name="connsiteY1786" fmla="*/ 1183894 h 1204641"/>
                <a:gd name="connsiteX1787" fmla="*/ 997113 w 1314762"/>
                <a:gd name="connsiteY1787" fmla="*/ 1181712 h 1204641"/>
                <a:gd name="connsiteX1788" fmla="*/ 997672 w 1314762"/>
                <a:gd name="connsiteY1788" fmla="*/ 1186954 h 1204641"/>
                <a:gd name="connsiteX1789" fmla="*/ 998230 w 1314762"/>
                <a:gd name="connsiteY1789" fmla="*/ 1181491 h 1204641"/>
                <a:gd name="connsiteX1790" fmla="*/ 998789 w 1314762"/>
                <a:gd name="connsiteY1790" fmla="*/ 1182148 h 1204641"/>
                <a:gd name="connsiteX1791" fmla="*/ 999344 w 1314762"/>
                <a:gd name="connsiteY1791" fmla="*/ 1181491 h 1204641"/>
                <a:gd name="connsiteX1792" fmla="*/ 999902 w 1314762"/>
                <a:gd name="connsiteY1792" fmla="*/ 1185422 h 1204641"/>
                <a:gd name="connsiteX1793" fmla="*/ 1000461 w 1314762"/>
                <a:gd name="connsiteY1793" fmla="*/ 1188917 h 1204641"/>
                <a:gd name="connsiteX1794" fmla="*/ 1001020 w 1314762"/>
                <a:gd name="connsiteY1794" fmla="*/ 1185422 h 1204641"/>
                <a:gd name="connsiteX1795" fmla="*/ 1001578 w 1314762"/>
                <a:gd name="connsiteY1795" fmla="*/ 1186514 h 1204641"/>
                <a:gd name="connsiteX1796" fmla="*/ 1002137 w 1314762"/>
                <a:gd name="connsiteY1796" fmla="*/ 1184986 h 1204641"/>
                <a:gd name="connsiteX1797" fmla="*/ 1002691 w 1314762"/>
                <a:gd name="connsiteY1797" fmla="*/ 1189574 h 1204641"/>
                <a:gd name="connsiteX1798" fmla="*/ 1003250 w 1314762"/>
                <a:gd name="connsiteY1798" fmla="*/ 1189792 h 1204641"/>
                <a:gd name="connsiteX1799" fmla="*/ 1003809 w 1314762"/>
                <a:gd name="connsiteY1799" fmla="*/ 1191756 h 1204641"/>
                <a:gd name="connsiteX1800" fmla="*/ 1004367 w 1314762"/>
                <a:gd name="connsiteY1800" fmla="*/ 1192195 h 1204641"/>
                <a:gd name="connsiteX1801" fmla="*/ 1004926 w 1314762"/>
                <a:gd name="connsiteY1801" fmla="*/ 1185422 h 1204641"/>
                <a:gd name="connsiteX1802" fmla="*/ 1005485 w 1314762"/>
                <a:gd name="connsiteY1802" fmla="*/ 1183676 h 1204641"/>
                <a:gd name="connsiteX1803" fmla="*/ 1006043 w 1314762"/>
                <a:gd name="connsiteY1803" fmla="*/ 1186954 h 1204641"/>
                <a:gd name="connsiteX1804" fmla="*/ 1006598 w 1314762"/>
                <a:gd name="connsiteY1804" fmla="*/ 1187389 h 1204641"/>
                <a:gd name="connsiteX1805" fmla="*/ 1007156 w 1314762"/>
                <a:gd name="connsiteY1805" fmla="*/ 1185204 h 1204641"/>
                <a:gd name="connsiteX1806" fmla="*/ 1007715 w 1314762"/>
                <a:gd name="connsiteY1806" fmla="*/ 1189792 h 1204641"/>
                <a:gd name="connsiteX1807" fmla="*/ 1008274 w 1314762"/>
                <a:gd name="connsiteY1807" fmla="*/ 1191973 h 1204641"/>
                <a:gd name="connsiteX1808" fmla="*/ 1008832 w 1314762"/>
                <a:gd name="connsiteY1808" fmla="*/ 1184986 h 1204641"/>
                <a:gd name="connsiteX1809" fmla="*/ 1009391 w 1314762"/>
                <a:gd name="connsiteY1809" fmla="*/ 1177781 h 1204641"/>
                <a:gd name="connsiteX1810" fmla="*/ 1009949 w 1314762"/>
                <a:gd name="connsiteY1810" fmla="*/ 1185422 h 1204641"/>
                <a:gd name="connsiteX1811" fmla="*/ 1010504 w 1314762"/>
                <a:gd name="connsiteY1811" fmla="*/ 1189792 h 1204641"/>
                <a:gd name="connsiteX1812" fmla="*/ 1011063 w 1314762"/>
                <a:gd name="connsiteY1812" fmla="*/ 1187607 h 1204641"/>
                <a:gd name="connsiteX1813" fmla="*/ 1011621 w 1314762"/>
                <a:gd name="connsiteY1813" fmla="*/ 1188042 h 1204641"/>
                <a:gd name="connsiteX1814" fmla="*/ 1012180 w 1314762"/>
                <a:gd name="connsiteY1814" fmla="*/ 1190885 h 1204641"/>
                <a:gd name="connsiteX1815" fmla="*/ 1012739 w 1314762"/>
                <a:gd name="connsiteY1815" fmla="*/ 1187607 h 1204641"/>
                <a:gd name="connsiteX1816" fmla="*/ 1013297 w 1314762"/>
                <a:gd name="connsiteY1816" fmla="*/ 1179745 h 1204641"/>
                <a:gd name="connsiteX1817" fmla="*/ 1013852 w 1314762"/>
                <a:gd name="connsiteY1817" fmla="*/ 1186732 h 1204641"/>
                <a:gd name="connsiteX1818" fmla="*/ 1014411 w 1314762"/>
                <a:gd name="connsiteY1818" fmla="*/ 1190885 h 1204641"/>
                <a:gd name="connsiteX1819" fmla="*/ 1014969 w 1314762"/>
                <a:gd name="connsiteY1819" fmla="*/ 1181930 h 1204641"/>
                <a:gd name="connsiteX1820" fmla="*/ 1015528 w 1314762"/>
                <a:gd name="connsiteY1820" fmla="*/ 1195904 h 1204641"/>
                <a:gd name="connsiteX1821" fmla="*/ 1016086 w 1314762"/>
                <a:gd name="connsiteY1821" fmla="*/ 1190885 h 1204641"/>
                <a:gd name="connsiteX1822" fmla="*/ 1016645 w 1314762"/>
                <a:gd name="connsiteY1822" fmla="*/ 1187389 h 1204641"/>
                <a:gd name="connsiteX1823" fmla="*/ 1017204 w 1314762"/>
                <a:gd name="connsiteY1823" fmla="*/ 1190228 h 1204641"/>
                <a:gd name="connsiteX1824" fmla="*/ 1017762 w 1314762"/>
                <a:gd name="connsiteY1824" fmla="*/ 1186954 h 1204641"/>
                <a:gd name="connsiteX1825" fmla="*/ 1018317 w 1314762"/>
                <a:gd name="connsiteY1825" fmla="*/ 1190663 h 1204641"/>
                <a:gd name="connsiteX1826" fmla="*/ 1018876 w 1314762"/>
                <a:gd name="connsiteY1826" fmla="*/ 1188264 h 1204641"/>
                <a:gd name="connsiteX1827" fmla="*/ 1019434 w 1314762"/>
                <a:gd name="connsiteY1827" fmla="*/ 1190663 h 1204641"/>
                <a:gd name="connsiteX1828" fmla="*/ 1019993 w 1314762"/>
                <a:gd name="connsiteY1828" fmla="*/ 1195251 h 1204641"/>
                <a:gd name="connsiteX1829" fmla="*/ 1020552 w 1314762"/>
                <a:gd name="connsiteY1829" fmla="*/ 1187389 h 1204641"/>
                <a:gd name="connsiteX1830" fmla="*/ 1021110 w 1314762"/>
                <a:gd name="connsiteY1830" fmla="*/ 1192630 h 1204641"/>
                <a:gd name="connsiteX1831" fmla="*/ 1021665 w 1314762"/>
                <a:gd name="connsiteY1831" fmla="*/ 1181712 h 1204641"/>
                <a:gd name="connsiteX1832" fmla="*/ 1022223 w 1314762"/>
                <a:gd name="connsiteY1832" fmla="*/ 1189353 h 1204641"/>
                <a:gd name="connsiteX1833" fmla="*/ 1022782 w 1314762"/>
                <a:gd name="connsiteY1833" fmla="*/ 1189792 h 1204641"/>
                <a:gd name="connsiteX1834" fmla="*/ 1023340 w 1314762"/>
                <a:gd name="connsiteY1834" fmla="*/ 1189792 h 1204641"/>
                <a:gd name="connsiteX1835" fmla="*/ 1023899 w 1314762"/>
                <a:gd name="connsiteY1835" fmla="*/ 1194594 h 1204641"/>
                <a:gd name="connsiteX1836" fmla="*/ 1024458 w 1314762"/>
                <a:gd name="connsiteY1836" fmla="*/ 1186954 h 1204641"/>
                <a:gd name="connsiteX1837" fmla="*/ 1025016 w 1314762"/>
                <a:gd name="connsiteY1837" fmla="*/ 1184333 h 1204641"/>
                <a:gd name="connsiteX1838" fmla="*/ 1025571 w 1314762"/>
                <a:gd name="connsiteY1838" fmla="*/ 1194159 h 1204641"/>
                <a:gd name="connsiteX1839" fmla="*/ 1026130 w 1314762"/>
                <a:gd name="connsiteY1839" fmla="*/ 1190445 h 1204641"/>
                <a:gd name="connsiteX1840" fmla="*/ 1026688 w 1314762"/>
                <a:gd name="connsiteY1840" fmla="*/ 1189792 h 1204641"/>
                <a:gd name="connsiteX1841" fmla="*/ 1027247 w 1314762"/>
                <a:gd name="connsiteY1841" fmla="*/ 1191973 h 1204641"/>
                <a:gd name="connsiteX1842" fmla="*/ 1027806 w 1314762"/>
                <a:gd name="connsiteY1842" fmla="*/ 1190445 h 1204641"/>
                <a:gd name="connsiteX1843" fmla="*/ 1028364 w 1314762"/>
                <a:gd name="connsiteY1843" fmla="*/ 1189792 h 1204641"/>
                <a:gd name="connsiteX1844" fmla="*/ 1028923 w 1314762"/>
                <a:gd name="connsiteY1844" fmla="*/ 1188699 h 1204641"/>
                <a:gd name="connsiteX1845" fmla="*/ 1029477 w 1314762"/>
                <a:gd name="connsiteY1845" fmla="*/ 1193505 h 1204641"/>
                <a:gd name="connsiteX1846" fmla="*/ 1030036 w 1314762"/>
                <a:gd name="connsiteY1846" fmla="*/ 1186954 h 1204641"/>
                <a:gd name="connsiteX1847" fmla="*/ 1030595 w 1314762"/>
                <a:gd name="connsiteY1847" fmla="*/ 1189353 h 1204641"/>
                <a:gd name="connsiteX1848" fmla="*/ 1031153 w 1314762"/>
                <a:gd name="connsiteY1848" fmla="*/ 1189353 h 1204641"/>
                <a:gd name="connsiteX1849" fmla="*/ 1031712 w 1314762"/>
                <a:gd name="connsiteY1849" fmla="*/ 1191756 h 1204641"/>
                <a:gd name="connsiteX1850" fmla="*/ 1032271 w 1314762"/>
                <a:gd name="connsiteY1850" fmla="*/ 1191103 h 1204641"/>
                <a:gd name="connsiteX1851" fmla="*/ 1032825 w 1314762"/>
                <a:gd name="connsiteY1851" fmla="*/ 1195469 h 1204641"/>
                <a:gd name="connsiteX1852" fmla="*/ 1033384 w 1314762"/>
                <a:gd name="connsiteY1852" fmla="*/ 1191320 h 1204641"/>
                <a:gd name="connsiteX1853" fmla="*/ 1033942 w 1314762"/>
                <a:gd name="connsiteY1853" fmla="*/ 1194159 h 1204641"/>
                <a:gd name="connsiteX1854" fmla="*/ 1034501 w 1314762"/>
                <a:gd name="connsiteY1854" fmla="*/ 1191756 h 1204641"/>
                <a:gd name="connsiteX1855" fmla="*/ 1035060 w 1314762"/>
                <a:gd name="connsiteY1855" fmla="*/ 1192630 h 1204641"/>
                <a:gd name="connsiteX1856" fmla="*/ 1035618 w 1314762"/>
                <a:gd name="connsiteY1856" fmla="*/ 1189792 h 1204641"/>
                <a:gd name="connsiteX1857" fmla="*/ 1036177 w 1314762"/>
                <a:gd name="connsiteY1857" fmla="*/ 1189353 h 1204641"/>
                <a:gd name="connsiteX1858" fmla="*/ 1036731 w 1314762"/>
                <a:gd name="connsiteY1858" fmla="*/ 1193066 h 1204641"/>
                <a:gd name="connsiteX1859" fmla="*/ 1037290 w 1314762"/>
                <a:gd name="connsiteY1859" fmla="*/ 1188264 h 1204641"/>
                <a:gd name="connsiteX1860" fmla="*/ 1037849 w 1314762"/>
                <a:gd name="connsiteY1860" fmla="*/ 1189574 h 1204641"/>
                <a:gd name="connsiteX1861" fmla="*/ 1038407 w 1314762"/>
                <a:gd name="connsiteY1861" fmla="*/ 1189792 h 1204641"/>
                <a:gd name="connsiteX1862" fmla="*/ 1038966 w 1314762"/>
                <a:gd name="connsiteY1862" fmla="*/ 1192413 h 1204641"/>
                <a:gd name="connsiteX1863" fmla="*/ 1039525 w 1314762"/>
                <a:gd name="connsiteY1863" fmla="*/ 1195904 h 1204641"/>
                <a:gd name="connsiteX1864" fmla="*/ 1040083 w 1314762"/>
                <a:gd name="connsiteY1864" fmla="*/ 1191320 h 1204641"/>
                <a:gd name="connsiteX1865" fmla="*/ 1040638 w 1314762"/>
                <a:gd name="connsiteY1865" fmla="*/ 1190228 h 1204641"/>
                <a:gd name="connsiteX1866" fmla="*/ 1041197 w 1314762"/>
                <a:gd name="connsiteY1866" fmla="*/ 1186296 h 1204641"/>
                <a:gd name="connsiteX1867" fmla="*/ 1041755 w 1314762"/>
                <a:gd name="connsiteY1867" fmla="*/ 1192195 h 1204641"/>
                <a:gd name="connsiteX1868" fmla="*/ 1042314 w 1314762"/>
                <a:gd name="connsiteY1868" fmla="*/ 1190228 h 1204641"/>
                <a:gd name="connsiteX1869" fmla="*/ 1042872 w 1314762"/>
                <a:gd name="connsiteY1869" fmla="*/ 1193066 h 1204641"/>
                <a:gd name="connsiteX1870" fmla="*/ 1043431 w 1314762"/>
                <a:gd name="connsiteY1870" fmla="*/ 1196344 h 1204641"/>
                <a:gd name="connsiteX1871" fmla="*/ 1043990 w 1314762"/>
                <a:gd name="connsiteY1871" fmla="*/ 1188699 h 1204641"/>
                <a:gd name="connsiteX1872" fmla="*/ 1044544 w 1314762"/>
                <a:gd name="connsiteY1872" fmla="*/ 1189135 h 1204641"/>
                <a:gd name="connsiteX1873" fmla="*/ 1045103 w 1314762"/>
                <a:gd name="connsiteY1873" fmla="*/ 1191756 h 1204641"/>
                <a:gd name="connsiteX1874" fmla="*/ 1045662 w 1314762"/>
                <a:gd name="connsiteY1874" fmla="*/ 1189792 h 1204641"/>
                <a:gd name="connsiteX1875" fmla="*/ 1046220 w 1314762"/>
                <a:gd name="connsiteY1875" fmla="*/ 1188042 h 1204641"/>
                <a:gd name="connsiteX1876" fmla="*/ 1046779 w 1314762"/>
                <a:gd name="connsiteY1876" fmla="*/ 1190885 h 1204641"/>
                <a:gd name="connsiteX1877" fmla="*/ 1047338 w 1314762"/>
                <a:gd name="connsiteY1877" fmla="*/ 1195687 h 1204641"/>
                <a:gd name="connsiteX1878" fmla="*/ 1047896 w 1314762"/>
                <a:gd name="connsiteY1878" fmla="*/ 1193505 h 1204641"/>
                <a:gd name="connsiteX1879" fmla="*/ 1048451 w 1314762"/>
                <a:gd name="connsiteY1879" fmla="*/ 1188264 h 1204641"/>
                <a:gd name="connsiteX1880" fmla="*/ 1049009 w 1314762"/>
                <a:gd name="connsiteY1880" fmla="*/ 1196344 h 1204641"/>
                <a:gd name="connsiteX1881" fmla="*/ 1049568 w 1314762"/>
                <a:gd name="connsiteY1881" fmla="*/ 1190445 h 1204641"/>
                <a:gd name="connsiteX1882" fmla="*/ 1050126 w 1314762"/>
                <a:gd name="connsiteY1882" fmla="*/ 1192848 h 1204641"/>
                <a:gd name="connsiteX1883" fmla="*/ 1050685 w 1314762"/>
                <a:gd name="connsiteY1883" fmla="*/ 1193284 h 1204641"/>
                <a:gd name="connsiteX1884" fmla="*/ 1051244 w 1314762"/>
                <a:gd name="connsiteY1884" fmla="*/ 1196997 h 1204641"/>
                <a:gd name="connsiteX1885" fmla="*/ 1051798 w 1314762"/>
                <a:gd name="connsiteY1885" fmla="*/ 1195687 h 1204641"/>
                <a:gd name="connsiteX1886" fmla="*/ 1052357 w 1314762"/>
                <a:gd name="connsiteY1886" fmla="*/ 1190885 h 1204641"/>
                <a:gd name="connsiteX1887" fmla="*/ 1052916 w 1314762"/>
                <a:gd name="connsiteY1887" fmla="*/ 1191320 h 1204641"/>
                <a:gd name="connsiteX1888" fmla="*/ 1053474 w 1314762"/>
                <a:gd name="connsiteY1888" fmla="*/ 1190445 h 1204641"/>
                <a:gd name="connsiteX1889" fmla="*/ 1054033 w 1314762"/>
                <a:gd name="connsiteY1889" fmla="*/ 1193066 h 1204641"/>
                <a:gd name="connsiteX1890" fmla="*/ 1054592 w 1314762"/>
                <a:gd name="connsiteY1890" fmla="*/ 1195251 h 1204641"/>
                <a:gd name="connsiteX1891" fmla="*/ 1055150 w 1314762"/>
                <a:gd name="connsiteY1891" fmla="*/ 1194376 h 1204641"/>
                <a:gd name="connsiteX1892" fmla="*/ 1055705 w 1314762"/>
                <a:gd name="connsiteY1892" fmla="*/ 1189353 h 1204641"/>
                <a:gd name="connsiteX1893" fmla="*/ 1056263 w 1314762"/>
                <a:gd name="connsiteY1893" fmla="*/ 1189353 h 1204641"/>
                <a:gd name="connsiteX1894" fmla="*/ 1056822 w 1314762"/>
                <a:gd name="connsiteY1894" fmla="*/ 1193723 h 1204641"/>
                <a:gd name="connsiteX1895" fmla="*/ 1057381 w 1314762"/>
                <a:gd name="connsiteY1895" fmla="*/ 1196561 h 1204641"/>
                <a:gd name="connsiteX1896" fmla="*/ 1057939 w 1314762"/>
                <a:gd name="connsiteY1896" fmla="*/ 1191756 h 1204641"/>
                <a:gd name="connsiteX1897" fmla="*/ 1058498 w 1314762"/>
                <a:gd name="connsiteY1897" fmla="*/ 1195251 h 1204641"/>
                <a:gd name="connsiteX1898" fmla="*/ 1059057 w 1314762"/>
                <a:gd name="connsiteY1898" fmla="*/ 1190445 h 1204641"/>
                <a:gd name="connsiteX1899" fmla="*/ 1059611 w 1314762"/>
                <a:gd name="connsiteY1899" fmla="*/ 1191756 h 1204641"/>
                <a:gd name="connsiteX1900" fmla="*/ 1060170 w 1314762"/>
                <a:gd name="connsiteY1900" fmla="*/ 1194594 h 1204641"/>
                <a:gd name="connsiteX1901" fmla="*/ 1060728 w 1314762"/>
                <a:gd name="connsiteY1901" fmla="*/ 1193505 h 1204641"/>
                <a:gd name="connsiteX1902" fmla="*/ 1061287 w 1314762"/>
                <a:gd name="connsiteY1902" fmla="*/ 1193284 h 1204641"/>
                <a:gd name="connsiteX1903" fmla="*/ 1061846 w 1314762"/>
                <a:gd name="connsiteY1903" fmla="*/ 1190663 h 1204641"/>
                <a:gd name="connsiteX1904" fmla="*/ 1062404 w 1314762"/>
                <a:gd name="connsiteY1904" fmla="*/ 1190663 h 1204641"/>
                <a:gd name="connsiteX1905" fmla="*/ 1062959 w 1314762"/>
                <a:gd name="connsiteY1905" fmla="*/ 1195904 h 1204641"/>
                <a:gd name="connsiteX1906" fmla="*/ 1063517 w 1314762"/>
                <a:gd name="connsiteY1906" fmla="*/ 1190663 h 1204641"/>
                <a:gd name="connsiteX1907" fmla="*/ 1064076 w 1314762"/>
                <a:gd name="connsiteY1907" fmla="*/ 1187607 h 1204641"/>
                <a:gd name="connsiteX1908" fmla="*/ 1064635 w 1314762"/>
                <a:gd name="connsiteY1908" fmla="*/ 1191756 h 1204641"/>
                <a:gd name="connsiteX1909" fmla="*/ 1065193 w 1314762"/>
                <a:gd name="connsiteY1909" fmla="*/ 1189353 h 1204641"/>
                <a:gd name="connsiteX1910" fmla="*/ 1065752 w 1314762"/>
                <a:gd name="connsiteY1910" fmla="*/ 1191538 h 1204641"/>
                <a:gd name="connsiteX1911" fmla="*/ 1066311 w 1314762"/>
                <a:gd name="connsiteY1911" fmla="*/ 1195469 h 1204641"/>
                <a:gd name="connsiteX1912" fmla="*/ 1066865 w 1314762"/>
                <a:gd name="connsiteY1912" fmla="*/ 1194594 h 1204641"/>
                <a:gd name="connsiteX1913" fmla="*/ 1067424 w 1314762"/>
                <a:gd name="connsiteY1913" fmla="*/ 1192413 h 1204641"/>
                <a:gd name="connsiteX1914" fmla="*/ 1067983 w 1314762"/>
                <a:gd name="connsiteY1914" fmla="*/ 1186732 h 1204641"/>
                <a:gd name="connsiteX1915" fmla="*/ 1068541 w 1314762"/>
                <a:gd name="connsiteY1915" fmla="*/ 1192413 h 1204641"/>
                <a:gd name="connsiteX1916" fmla="*/ 1069100 w 1314762"/>
                <a:gd name="connsiteY1916" fmla="*/ 1191320 h 1204641"/>
                <a:gd name="connsiteX1917" fmla="*/ 1069658 w 1314762"/>
                <a:gd name="connsiteY1917" fmla="*/ 1194376 h 1204641"/>
                <a:gd name="connsiteX1918" fmla="*/ 1070217 w 1314762"/>
                <a:gd name="connsiteY1918" fmla="*/ 1197215 h 1204641"/>
                <a:gd name="connsiteX1919" fmla="*/ 1070772 w 1314762"/>
                <a:gd name="connsiteY1919" fmla="*/ 1191320 h 1204641"/>
                <a:gd name="connsiteX1920" fmla="*/ 1071330 w 1314762"/>
                <a:gd name="connsiteY1920" fmla="*/ 1193941 h 1204641"/>
                <a:gd name="connsiteX1921" fmla="*/ 1071889 w 1314762"/>
                <a:gd name="connsiteY1921" fmla="*/ 1194594 h 1204641"/>
                <a:gd name="connsiteX1922" fmla="*/ 1072448 w 1314762"/>
                <a:gd name="connsiteY1922" fmla="*/ 1190885 h 1204641"/>
                <a:gd name="connsiteX1923" fmla="*/ 1073006 w 1314762"/>
                <a:gd name="connsiteY1923" fmla="*/ 1191973 h 1204641"/>
                <a:gd name="connsiteX1924" fmla="*/ 1073565 w 1314762"/>
                <a:gd name="connsiteY1924" fmla="*/ 1191320 h 1204641"/>
                <a:gd name="connsiteX1925" fmla="*/ 1074124 w 1314762"/>
                <a:gd name="connsiteY1925" fmla="*/ 1196997 h 1204641"/>
                <a:gd name="connsiteX1926" fmla="*/ 1074678 w 1314762"/>
                <a:gd name="connsiteY1926" fmla="*/ 1194816 h 1204641"/>
                <a:gd name="connsiteX1927" fmla="*/ 1075237 w 1314762"/>
                <a:gd name="connsiteY1927" fmla="*/ 1190663 h 1204641"/>
                <a:gd name="connsiteX1928" fmla="*/ 1075795 w 1314762"/>
                <a:gd name="connsiteY1928" fmla="*/ 1190010 h 1204641"/>
                <a:gd name="connsiteX1929" fmla="*/ 1076354 w 1314762"/>
                <a:gd name="connsiteY1929" fmla="*/ 1193941 h 1204641"/>
                <a:gd name="connsiteX1930" fmla="*/ 1076913 w 1314762"/>
                <a:gd name="connsiteY1930" fmla="*/ 1190010 h 1204641"/>
                <a:gd name="connsiteX1931" fmla="*/ 1077471 w 1314762"/>
                <a:gd name="connsiteY1931" fmla="*/ 1193284 h 1204641"/>
                <a:gd name="connsiteX1932" fmla="*/ 1078030 w 1314762"/>
                <a:gd name="connsiteY1932" fmla="*/ 1198307 h 1204641"/>
                <a:gd name="connsiteX1933" fmla="*/ 1078584 w 1314762"/>
                <a:gd name="connsiteY1933" fmla="*/ 1197215 h 1204641"/>
                <a:gd name="connsiteX1934" fmla="*/ 1079143 w 1314762"/>
                <a:gd name="connsiteY1934" fmla="*/ 1188042 h 1204641"/>
                <a:gd name="connsiteX1935" fmla="*/ 1079702 w 1314762"/>
                <a:gd name="connsiteY1935" fmla="*/ 1194159 h 1204641"/>
                <a:gd name="connsiteX1936" fmla="*/ 1080260 w 1314762"/>
                <a:gd name="connsiteY1936" fmla="*/ 1192413 h 1204641"/>
                <a:gd name="connsiteX1937" fmla="*/ 1080819 w 1314762"/>
                <a:gd name="connsiteY1937" fmla="*/ 1191756 h 1204641"/>
                <a:gd name="connsiteX1938" fmla="*/ 1081378 w 1314762"/>
                <a:gd name="connsiteY1938" fmla="*/ 1192630 h 1204641"/>
                <a:gd name="connsiteX1939" fmla="*/ 1081932 w 1314762"/>
                <a:gd name="connsiteY1939" fmla="*/ 1196997 h 1204641"/>
                <a:gd name="connsiteX1940" fmla="*/ 1082491 w 1314762"/>
                <a:gd name="connsiteY1940" fmla="*/ 1195904 h 1204641"/>
                <a:gd name="connsiteX1941" fmla="*/ 1083049 w 1314762"/>
                <a:gd name="connsiteY1941" fmla="*/ 1190885 h 1204641"/>
                <a:gd name="connsiteX1942" fmla="*/ 1083608 w 1314762"/>
                <a:gd name="connsiteY1942" fmla="*/ 1192630 h 1204641"/>
                <a:gd name="connsiteX1943" fmla="*/ 1084167 w 1314762"/>
                <a:gd name="connsiteY1943" fmla="*/ 1195469 h 1204641"/>
                <a:gd name="connsiteX1944" fmla="*/ 1084725 w 1314762"/>
                <a:gd name="connsiteY1944" fmla="*/ 1192630 h 1204641"/>
                <a:gd name="connsiteX1945" fmla="*/ 1085284 w 1314762"/>
                <a:gd name="connsiteY1945" fmla="*/ 1193066 h 1204641"/>
                <a:gd name="connsiteX1946" fmla="*/ 1085839 w 1314762"/>
                <a:gd name="connsiteY1946" fmla="*/ 1194816 h 1204641"/>
                <a:gd name="connsiteX1947" fmla="*/ 1086397 w 1314762"/>
                <a:gd name="connsiteY1947" fmla="*/ 1194594 h 1204641"/>
                <a:gd name="connsiteX1948" fmla="*/ 1086956 w 1314762"/>
                <a:gd name="connsiteY1948" fmla="*/ 1189792 h 1204641"/>
                <a:gd name="connsiteX1949" fmla="*/ 1087515 w 1314762"/>
                <a:gd name="connsiteY1949" fmla="*/ 1190010 h 1204641"/>
                <a:gd name="connsiteX1950" fmla="*/ 1088073 w 1314762"/>
                <a:gd name="connsiteY1950" fmla="*/ 1188482 h 1204641"/>
                <a:gd name="connsiteX1951" fmla="*/ 1088632 w 1314762"/>
                <a:gd name="connsiteY1951" fmla="*/ 1186296 h 1204641"/>
                <a:gd name="connsiteX1952" fmla="*/ 1089190 w 1314762"/>
                <a:gd name="connsiteY1952" fmla="*/ 1187607 h 1204641"/>
                <a:gd name="connsiteX1953" fmla="*/ 1089745 w 1314762"/>
                <a:gd name="connsiteY1953" fmla="*/ 1191320 h 1204641"/>
                <a:gd name="connsiteX1954" fmla="*/ 1090304 w 1314762"/>
                <a:gd name="connsiteY1954" fmla="*/ 1192195 h 1204641"/>
                <a:gd name="connsiteX1955" fmla="*/ 1090862 w 1314762"/>
                <a:gd name="connsiteY1955" fmla="*/ 1192195 h 1204641"/>
                <a:gd name="connsiteX1956" fmla="*/ 1091421 w 1314762"/>
                <a:gd name="connsiteY1956" fmla="*/ 1190228 h 1204641"/>
                <a:gd name="connsiteX1957" fmla="*/ 1091980 w 1314762"/>
                <a:gd name="connsiteY1957" fmla="*/ 1191538 h 1204641"/>
                <a:gd name="connsiteX1958" fmla="*/ 1092538 w 1314762"/>
                <a:gd name="connsiteY1958" fmla="*/ 1187389 h 1204641"/>
                <a:gd name="connsiteX1959" fmla="*/ 1093093 w 1314762"/>
                <a:gd name="connsiteY1959" fmla="*/ 1186954 h 1204641"/>
                <a:gd name="connsiteX1960" fmla="*/ 1093651 w 1314762"/>
                <a:gd name="connsiteY1960" fmla="*/ 1192413 h 1204641"/>
                <a:gd name="connsiteX1961" fmla="*/ 1094210 w 1314762"/>
                <a:gd name="connsiteY1961" fmla="*/ 1189353 h 1204641"/>
                <a:gd name="connsiteX1962" fmla="*/ 1094769 w 1314762"/>
                <a:gd name="connsiteY1962" fmla="*/ 1190228 h 1204641"/>
                <a:gd name="connsiteX1963" fmla="*/ 1095327 w 1314762"/>
                <a:gd name="connsiteY1963" fmla="*/ 1191103 h 1204641"/>
                <a:gd name="connsiteX1964" fmla="*/ 1095886 w 1314762"/>
                <a:gd name="connsiteY1964" fmla="*/ 1189135 h 1204641"/>
                <a:gd name="connsiteX1965" fmla="*/ 1096444 w 1314762"/>
                <a:gd name="connsiteY1965" fmla="*/ 1186732 h 1204641"/>
                <a:gd name="connsiteX1966" fmla="*/ 1096999 w 1314762"/>
                <a:gd name="connsiteY1966" fmla="*/ 1194159 h 1204641"/>
                <a:gd name="connsiteX1967" fmla="*/ 1097558 w 1314762"/>
                <a:gd name="connsiteY1967" fmla="*/ 1190885 h 1204641"/>
                <a:gd name="connsiteX1968" fmla="*/ 1098116 w 1314762"/>
                <a:gd name="connsiteY1968" fmla="*/ 1191538 h 1204641"/>
                <a:gd name="connsiteX1969" fmla="*/ 1098675 w 1314762"/>
                <a:gd name="connsiteY1969" fmla="*/ 1193723 h 1204641"/>
                <a:gd name="connsiteX1970" fmla="*/ 1099234 w 1314762"/>
                <a:gd name="connsiteY1970" fmla="*/ 1194816 h 1204641"/>
                <a:gd name="connsiteX1971" fmla="*/ 1099792 w 1314762"/>
                <a:gd name="connsiteY1971" fmla="*/ 1194159 h 1204641"/>
                <a:gd name="connsiteX1972" fmla="*/ 1100351 w 1314762"/>
                <a:gd name="connsiteY1972" fmla="*/ 1193284 h 1204641"/>
                <a:gd name="connsiteX1973" fmla="*/ 1100905 w 1314762"/>
                <a:gd name="connsiteY1973" fmla="*/ 1192195 h 1204641"/>
                <a:gd name="connsiteX1974" fmla="*/ 1101464 w 1314762"/>
                <a:gd name="connsiteY1974" fmla="*/ 1196779 h 1204641"/>
                <a:gd name="connsiteX1975" fmla="*/ 1102023 w 1314762"/>
                <a:gd name="connsiteY1975" fmla="*/ 1196779 h 1204641"/>
                <a:gd name="connsiteX1976" fmla="*/ 1102581 w 1314762"/>
                <a:gd name="connsiteY1976" fmla="*/ 1198525 h 1204641"/>
                <a:gd name="connsiteX1977" fmla="*/ 1103140 w 1314762"/>
                <a:gd name="connsiteY1977" fmla="*/ 1196779 h 1204641"/>
                <a:gd name="connsiteX1978" fmla="*/ 1103699 w 1314762"/>
                <a:gd name="connsiteY1978" fmla="*/ 1194816 h 1204641"/>
                <a:gd name="connsiteX1979" fmla="*/ 1104257 w 1314762"/>
                <a:gd name="connsiteY1979" fmla="*/ 1197215 h 1204641"/>
                <a:gd name="connsiteX1980" fmla="*/ 1104812 w 1314762"/>
                <a:gd name="connsiteY1980" fmla="*/ 1196344 h 1204641"/>
                <a:gd name="connsiteX1981" fmla="*/ 1105371 w 1314762"/>
                <a:gd name="connsiteY1981" fmla="*/ 1195904 h 1204641"/>
                <a:gd name="connsiteX1982" fmla="*/ 1105929 w 1314762"/>
                <a:gd name="connsiteY1982" fmla="*/ 1195034 h 1204641"/>
                <a:gd name="connsiteX1983" fmla="*/ 1106488 w 1314762"/>
                <a:gd name="connsiteY1983" fmla="*/ 1197654 h 1204641"/>
                <a:gd name="connsiteX1984" fmla="*/ 1107046 w 1314762"/>
                <a:gd name="connsiteY1984" fmla="*/ 1195469 h 1204641"/>
                <a:gd name="connsiteX1985" fmla="*/ 1107605 w 1314762"/>
                <a:gd name="connsiteY1985" fmla="*/ 1195469 h 1204641"/>
                <a:gd name="connsiteX1986" fmla="*/ 1108164 w 1314762"/>
                <a:gd name="connsiteY1986" fmla="*/ 1198090 h 1204641"/>
                <a:gd name="connsiteX1987" fmla="*/ 1108718 w 1314762"/>
                <a:gd name="connsiteY1987" fmla="*/ 1196561 h 1204641"/>
                <a:gd name="connsiteX1988" fmla="*/ 1109277 w 1314762"/>
                <a:gd name="connsiteY1988" fmla="*/ 1195687 h 1204641"/>
                <a:gd name="connsiteX1989" fmla="*/ 1109835 w 1314762"/>
                <a:gd name="connsiteY1989" fmla="*/ 1194816 h 1204641"/>
                <a:gd name="connsiteX1990" fmla="*/ 1110394 w 1314762"/>
                <a:gd name="connsiteY1990" fmla="*/ 1190228 h 1204641"/>
                <a:gd name="connsiteX1991" fmla="*/ 1110953 w 1314762"/>
                <a:gd name="connsiteY1991" fmla="*/ 1194816 h 1204641"/>
                <a:gd name="connsiteX1992" fmla="*/ 1111511 w 1314762"/>
                <a:gd name="connsiteY1992" fmla="*/ 1197215 h 1204641"/>
                <a:gd name="connsiteX1993" fmla="*/ 1112066 w 1314762"/>
                <a:gd name="connsiteY1993" fmla="*/ 1197436 h 1204641"/>
                <a:gd name="connsiteX1994" fmla="*/ 1112625 w 1314762"/>
                <a:gd name="connsiteY1994" fmla="*/ 1196779 h 1204641"/>
                <a:gd name="connsiteX1995" fmla="*/ 1113183 w 1314762"/>
                <a:gd name="connsiteY1995" fmla="*/ 1199182 h 1204641"/>
                <a:gd name="connsiteX1996" fmla="*/ 1113742 w 1314762"/>
                <a:gd name="connsiteY1996" fmla="*/ 1199182 h 1204641"/>
                <a:gd name="connsiteX1997" fmla="*/ 1114301 w 1314762"/>
                <a:gd name="connsiteY1997" fmla="*/ 1195251 h 1204641"/>
                <a:gd name="connsiteX1998" fmla="*/ 1114859 w 1314762"/>
                <a:gd name="connsiteY1998" fmla="*/ 1199400 h 1204641"/>
                <a:gd name="connsiteX1999" fmla="*/ 1115418 w 1314762"/>
                <a:gd name="connsiteY1999" fmla="*/ 1200057 h 1204641"/>
                <a:gd name="connsiteX2000" fmla="*/ 1115972 w 1314762"/>
                <a:gd name="connsiteY2000" fmla="*/ 1199400 h 1204641"/>
                <a:gd name="connsiteX2001" fmla="*/ 1116531 w 1314762"/>
                <a:gd name="connsiteY2001" fmla="*/ 1196344 h 1204641"/>
                <a:gd name="connsiteX2002" fmla="*/ 1117090 w 1314762"/>
                <a:gd name="connsiteY2002" fmla="*/ 1198965 h 1204641"/>
                <a:gd name="connsiteX2003" fmla="*/ 1117648 w 1314762"/>
                <a:gd name="connsiteY2003" fmla="*/ 1193284 h 1204641"/>
                <a:gd name="connsiteX2004" fmla="*/ 1118207 w 1314762"/>
                <a:gd name="connsiteY2004" fmla="*/ 1199182 h 1204641"/>
                <a:gd name="connsiteX2005" fmla="*/ 1118766 w 1314762"/>
                <a:gd name="connsiteY2005" fmla="*/ 1194376 h 1204641"/>
                <a:gd name="connsiteX2006" fmla="*/ 1119324 w 1314762"/>
                <a:gd name="connsiteY2006" fmla="*/ 1195469 h 1204641"/>
                <a:gd name="connsiteX2007" fmla="*/ 1119879 w 1314762"/>
                <a:gd name="connsiteY2007" fmla="*/ 1195034 h 1204641"/>
                <a:gd name="connsiteX2008" fmla="*/ 1120437 w 1314762"/>
                <a:gd name="connsiteY2008" fmla="*/ 1198747 h 1204641"/>
                <a:gd name="connsiteX2009" fmla="*/ 1120996 w 1314762"/>
                <a:gd name="connsiteY2009" fmla="*/ 1198747 h 1204641"/>
                <a:gd name="connsiteX2010" fmla="*/ 1121555 w 1314762"/>
                <a:gd name="connsiteY2010" fmla="*/ 1197654 h 1204641"/>
                <a:gd name="connsiteX2011" fmla="*/ 1122113 w 1314762"/>
                <a:gd name="connsiteY2011" fmla="*/ 1196126 h 1204641"/>
                <a:gd name="connsiteX2012" fmla="*/ 1122672 w 1314762"/>
                <a:gd name="connsiteY2012" fmla="*/ 1198525 h 1204641"/>
                <a:gd name="connsiteX2013" fmla="*/ 1123226 w 1314762"/>
                <a:gd name="connsiteY2013" fmla="*/ 1198965 h 1204641"/>
                <a:gd name="connsiteX2014" fmla="*/ 1123785 w 1314762"/>
                <a:gd name="connsiteY2014" fmla="*/ 1196997 h 1204641"/>
                <a:gd name="connsiteX2015" fmla="*/ 1124344 w 1314762"/>
                <a:gd name="connsiteY2015" fmla="*/ 1201146 h 1204641"/>
                <a:gd name="connsiteX2016" fmla="*/ 1124902 w 1314762"/>
                <a:gd name="connsiteY2016" fmla="*/ 1201146 h 1204641"/>
                <a:gd name="connsiteX2017" fmla="*/ 1125461 w 1314762"/>
                <a:gd name="connsiteY2017" fmla="*/ 1200710 h 1204641"/>
                <a:gd name="connsiteX2018" fmla="*/ 1126020 w 1314762"/>
                <a:gd name="connsiteY2018" fmla="*/ 1194816 h 1204641"/>
                <a:gd name="connsiteX2019" fmla="*/ 1126578 w 1314762"/>
                <a:gd name="connsiteY2019" fmla="*/ 1192195 h 1204641"/>
                <a:gd name="connsiteX2020" fmla="*/ 1127133 w 1314762"/>
                <a:gd name="connsiteY2020" fmla="*/ 1195687 h 1204641"/>
                <a:gd name="connsiteX2021" fmla="*/ 1127691 w 1314762"/>
                <a:gd name="connsiteY2021" fmla="*/ 1198090 h 1204641"/>
                <a:gd name="connsiteX2022" fmla="*/ 1128250 w 1314762"/>
                <a:gd name="connsiteY2022" fmla="*/ 1199400 h 1204641"/>
                <a:gd name="connsiteX2023" fmla="*/ 1128809 w 1314762"/>
                <a:gd name="connsiteY2023" fmla="*/ 1198747 h 1204641"/>
                <a:gd name="connsiteX2024" fmla="*/ 1129367 w 1314762"/>
                <a:gd name="connsiteY2024" fmla="*/ 1199618 h 1204641"/>
                <a:gd name="connsiteX2025" fmla="*/ 1129926 w 1314762"/>
                <a:gd name="connsiteY2025" fmla="*/ 1197654 h 1204641"/>
                <a:gd name="connsiteX2026" fmla="*/ 1130485 w 1314762"/>
                <a:gd name="connsiteY2026" fmla="*/ 1198965 h 1204641"/>
                <a:gd name="connsiteX2027" fmla="*/ 1131039 w 1314762"/>
                <a:gd name="connsiteY2027" fmla="*/ 1196561 h 1204641"/>
                <a:gd name="connsiteX2028" fmla="*/ 1131598 w 1314762"/>
                <a:gd name="connsiteY2028" fmla="*/ 1193941 h 1204641"/>
                <a:gd name="connsiteX2029" fmla="*/ 1132157 w 1314762"/>
                <a:gd name="connsiteY2029" fmla="*/ 1198525 h 1204641"/>
                <a:gd name="connsiteX2030" fmla="*/ 1132715 w 1314762"/>
                <a:gd name="connsiteY2030" fmla="*/ 1197654 h 1204641"/>
                <a:gd name="connsiteX2031" fmla="*/ 1133274 w 1314762"/>
                <a:gd name="connsiteY2031" fmla="*/ 1199835 h 1204641"/>
                <a:gd name="connsiteX2032" fmla="*/ 1133833 w 1314762"/>
                <a:gd name="connsiteY2032" fmla="*/ 1197654 h 1204641"/>
                <a:gd name="connsiteX2033" fmla="*/ 1134391 w 1314762"/>
                <a:gd name="connsiteY2033" fmla="*/ 1196997 h 1204641"/>
                <a:gd name="connsiteX2034" fmla="*/ 1134946 w 1314762"/>
                <a:gd name="connsiteY2034" fmla="*/ 1198090 h 1204641"/>
                <a:gd name="connsiteX2035" fmla="*/ 1135504 w 1314762"/>
                <a:gd name="connsiteY2035" fmla="*/ 1196561 h 1204641"/>
                <a:gd name="connsiteX2036" fmla="*/ 1136063 w 1314762"/>
                <a:gd name="connsiteY2036" fmla="*/ 1196779 h 1204641"/>
                <a:gd name="connsiteX2037" fmla="*/ 1136621 w 1314762"/>
                <a:gd name="connsiteY2037" fmla="*/ 1198965 h 1204641"/>
                <a:gd name="connsiteX2038" fmla="*/ 1137180 w 1314762"/>
                <a:gd name="connsiteY2038" fmla="*/ 1198525 h 1204641"/>
                <a:gd name="connsiteX2039" fmla="*/ 1137739 w 1314762"/>
                <a:gd name="connsiteY2039" fmla="*/ 1194816 h 1204641"/>
                <a:gd name="connsiteX2040" fmla="*/ 1138297 w 1314762"/>
                <a:gd name="connsiteY2040" fmla="*/ 1198090 h 1204641"/>
                <a:gd name="connsiteX2041" fmla="*/ 1138852 w 1314762"/>
                <a:gd name="connsiteY2041" fmla="*/ 1196344 h 1204641"/>
                <a:gd name="connsiteX2042" fmla="*/ 1139411 w 1314762"/>
                <a:gd name="connsiteY2042" fmla="*/ 1195034 h 1204641"/>
                <a:gd name="connsiteX2043" fmla="*/ 1139969 w 1314762"/>
                <a:gd name="connsiteY2043" fmla="*/ 1198965 h 1204641"/>
                <a:gd name="connsiteX2044" fmla="*/ 1140528 w 1314762"/>
                <a:gd name="connsiteY2044" fmla="*/ 1201146 h 1204641"/>
                <a:gd name="connsiteX2045" fmla="*/ 1141087 w 1314762"/>
                <a:gd name="connsiteY2045" fmla="*/ 1200928 h 1204641"/>
                <a:gd name="connsiteX2046" fmla="*/ 1141645 w 1314762"/>
                <a:gd name="connsiteY2046" fmla="*/ 1195904 h 1204641"/>
                <a:gd name="connsiteX2047" fmla="*/ 1142200 w 1314762"/>
                <a:gd name="connsiteY2047" fmla="*/ 1196561 h 1204641"/>
                <a:gd name="connsiteX2048" fmla="*/ 1142758 w 1314762"/>
                <a:gd name="connsiteY2048" fmla="*/ 1198965 h 1204641"/>
                <a:gd name="connsiteX2049" fmla="*/ 1143317 w 1314762"/>
                <a:gd name="connsiteY2049" fmla="*/ 1198307 h 1204641"/>
                <a:gd name="connsiteX2050" fmla="*/ 1143876 w 1314762"/>
                <a:gd name="connsiteY2050" fmla="*/ 1200493 h 1204641"/>
                <a:gd name="connsiteX2051" fmla="*/ 1144434 w 1314762"/>
                <a:gd name="connsiteY2051" fmla="*/ 1200057 h 1204641"/>
                <a:gd name="connsiteX2052" fmla="*/ 1144993 w 1314762"/>
                <a:gd name="connsiteY2052" fmla="*/ 1194816 h 1204641"/>
                <a:gd name="connsiteX2053" fmla="*/ 1145552 w 1314762"/>
                <a:gd name="connsiteY2053" fmla="*/ 1196779 h 1204641"/>
                <a:gd name="connsiteX2054" fmla="*/ 1146106 w 1314762"/>
                <a:gd name="connsiteY2054" fmla="*/ 1198965 h 1204641"/>
                <a:gd name="connsiteX2055" fmla="*/ 1146665 w 1314762"/>
                <a:gd name="connsiteY2055" fmla="*/ 1198307 h 1204641"/>
                <a:gd name="connsiteX2056" fmla="*/ 1147223 w 1314762"/>
                <a:gd name="connsiteY2056" fmla="*/ 1198965 h 1204641"/>
                <a:gd name="connsiteX2057" fmla="*/ 1147782 w 1314762"/>
                <a:gd name="connsiteY2057" fmla="*/ 1199400 h 1204641"/>
                <a:gd name="connsiteX2058" fmla="*/ 1148341 w 1314762"/>
                <a:gd name="connsiteY2058" fmla="*/ 1200275 h 1204641"/>
                <a:gd name="connsiteX2059" fmla="*/ 1148899 w 1314762"/>
                <a:gd name="connsiteY2059" fmla="*/ 1202021 h 1204641"/>
                <a:gd name="connsiteX2060" fmla="*/ 1149458 w 1314762"/>
                <a:gd name="connsiteY2060" fmla="*/ 1199835 h 1204641"/>
                <a:gd name="connsiteX2061" fmla="*/ 1150012 w 1314762"/>
                <a:gd name="connsiteY2061" fmla="*/ 1198525 h 1204641"/>
                <a:gd name="connsiteX2062" fmla="*/ 1150571 w 1314762"/>
                <a:gd name="connsiteY2062" fmla="*/ 1199400 h 1204641"/>
                <a:gd name="connsiteX2063" fmla="*/ 1151130 w 1314762"/>
                <a:gd name="connsiteY2063" fmla="*/ 1197215 h 1204641"/>
                <a:gd name="connsiteX2064" fmla="*/ 1151688 w 1314762"/>
                <a:gd name="connsiteY2064" fmla="*/ 1196561 h 1204641"/>
                <a:gd name="connsiteX2065" fmla="*/ 1152247 w 1314762"/>
                <a:gd name="connsiteY2065" fmla="*/ 1199182 h 1204641"/>
                <a:gd name="connsiteX2066" fmla="*/ 1152806 w 1314762"/>
                <a:gd name="connsiteY2066" fmla="*/ 1199400 h 1204641"/>
                <a:gd name="connsiteX2067" fmla="*/ 1153360 w 1314762"/>
                <a:gd name="connsiteY2067" fmla="*/ 1198307 h 1204641"/>
                <a:gd name="connsiteX2068" fmla="*/ 1153919 w 1314762"/>
                <a:gd name="connsiteY2068" fmla="*/ 1197654 h 1204641"/>
                <a:gd name="connsiteX2069" fmla="*/ 1154478 w 1314762"/>
                <a:gd name="connsiteY2069" fmla="*/ 1198747 h 1204641"/>
                <a:gd name="connsiteX2070" fmla="*/ 1155036 w 1314762"/>
                <a:gd name="connsiteY2070" fmla="*/ 1198965 h 1204641"/>
                <a:gd name="connsiteX2071" fmla="*/ 1155595 w 1314762"/>
                <a:gd name="connsiteY2071" fmla="*/ 1200275 h 1204641"/>
                <a:gd name="connsiteX2072" fmla="*/ 1156153 w 1314762"/>
                <a:gd name="connsiteY2072" fmla="*/ 1201585 h 1204641"/>
                <a:gd name="connsiteX2073" fmla="*/ 1156712 w 1314762"/>
                <a:gd name="connsiteY2073" fmla="*/ 1201368 h 1204641"/>
                <a:gd name="connsiteX2074" fmla="*/ 1157267 w 1314762"/>
                <a:gd name="connsiteY2074" fmla="*/ 1200928 h 1204641"/>
                <a:gd name="connsiteX2075" fmla="*/ 1157825 w 1314762"/>
                <a:gd name="connsiteY2075" fmla="*/ 1198307 h 1204641"/>
                <a:gd name="connsiteX2076" fmla="*/ 1158384 w 1314762"/>
                <a:gd name="connsiteY2076" fmla="*/ 1196997 h 1204641"/>
                <a:gd name="connsiteX2077" fmla="*/ 1158943 w 1314762"/>
                <a:gd name="connsiteY2077" fmla="*/ 1197872 h 1204641"/>
                <a:gd name="connsiteX2078" fmla="*/ 1159501 w 1314762"/>
                <a:gd name="connsiteY2078" fmla="*/ 1195469 h 1204641"/>
                <a:gd name="connsiteX2079" fmla="*/ 1160060 w 1314762"/>
                <a:gd name="connsiteY2079" fmla="*/ 1202021 h 1204641"/>
                <a:gd name="connsiteX2080" fmla="*/ 1160619 w 1314762"/>
                <a:gd name="connsiteY2080" fmla="*/ 1202238 h 1204641"/>
                <a:gd name="connsiteX2081" fmla="*/ 1161173 w 1314762"/>
                <a:gd name="connsiteY2081" fmla="*/ 1201146 h 1204641"/>
                <a:gd name="connsiteX2082" fmla="*/ 1161732 w 1314762"/>
                <a:gd name="connsiteY2082" fmla="*/ 1200275 h 1204641"/>
                <a:gd name="connsiteX2083" fmla="*/ 1162290 w 1314762"/>
                <a:gd name="connsiteY2083" fmla="*/ 1200275 h 1204641"/>
                <a:gd name="connsiteX2084" fmla="*/ 1162849 w 1314762"/>
                <a:gd name="connsiteY2084" fmla="*/ 1199182 h 1204641"/>
                <a:gd name="connsiteX2085" fmla="*/ 1163407 w 1314762"/>
                <a:gd name="connsiteY2085" fmla="*/ 1198525 h 1204641"/>
                <a:gd name="connsiteX2086" fmla="*/ 1163966 w 1314762"/>
                <a:gd name="connsiteY2086" fmla="*/ 1200928 h 1204641"/>
                <a:gd name="connsiteX2087" fmla="*/ 1164525 w 1314762"/>
                <a:gd name="connsiteY2087" fmla="*/ 1200275 h 1204641"/>
                <a:gd name="connsiteX2088" fmla="*/ 1165079 w 1314762"/>
                <a:gd name="connsiteY2088" fmla="*/ 1197436 h 1204641"/>
                <a:gd name="connsiteX2089" fmla="*/ 1165638 w 1314762"/>
                <a:gd name="connsiteY2089" fmla="*/ 1198965 h 1204641"/>
                <a:gd name="connsiteX2090" fmla="*/ 1166197 w 1314762"/>
                <a:gd name="connsiteY2090" fmla="*/ 1199618 h 1204641"/>
                <a:gd name="connsiteX2091" fmla="*/ 1166755 w 1314762"/>
                <a:gd name="connsiteY2091" fmla="*/ 1198965 h 1204641"/>
                <a:gd name="connsiteX2092" fmla="*/ 1167314 w 1314762"/>
                <a:gd name="connsiteY2092" fmla="*/ 1200057 h 1204641"/>
                <a:gd name="connsiteX2093" fmla="*/ 1167873 w 1314762"/>
                <a:gd name="connsiteY2093" fmla="*/ 1197872 h 1204641"/>
                <a:gd name="connsiteX2094" fmla="*/ 1168431 w 1314762"/>
                <a:gd name="connsiteY2094" fmla="*/ 1199400 h 1204641"/>
                <a:gd name="connsiteX2095" fmla="*/ 1168986 w 1314762"/>
                <a:gd name="connsiteY2095" fmla="*/ 1199182 h 1204641"/>
                <a:gd name="connsiteX2096" fmla="*/ 1169544 w 1314762"/>
                <a:gd name="connsiteY2096" fmla="*/ 1197872 h 1204641"/>
                <a:gd name="connsiteX2097" fmla="*/ 1170103 w 1314762"/>
                <a:gd name="connsiteY2097" fmla="*/ 1197436 h 1204641"/>
                <a:gd name="connsiteX2098" fmla="*/ 1170662 w 1314762"/>
                <a:gd name="connsiteY2098" fmla="*/ 1198525 h 1204641"/>
                <a:gd name="connsiteX2099" fmla="*/ 1171220 w 1314762"/>
                <a:gd name="connsiteY2099" fmla="*/ 1198090 h 1204641"/>
                <a:gd name="connsiteX2100" fmla="*/ 1171779 w 1314762"/>
                <a:gd name="connsiteY2100" fmla="*/ 1200710 h 1204641"/>
                <a:gd name="connsiteX2101" fmla="*/ 1172334 w 1314762"/>
                <a:gd name="connsiteY2101" fmla="*/ 1202238 h 1204641"/>
                <a:gd name="connsiteX2102" fmla="*/ 1172892 w 1314762"/>
                <a:gd name="connsiteY2102" fmla="*/ 1199618 h 1204641"/>
                <a:gd name="connsiteX2103" fmla="*/ 1173451 w 1314762"/>
                <a:gd name="connsiteY2103" fmla="*/ 1200057 h 1204641"/>
                <a:gd name="connsiteX2104" fmla="*/ 1174009 w 1314762"/>
                <a:gd name="connsiteY2104" fmla="*/ 1199618 h 1204641"/>
                <a:gd name="connsiteX2105" fmla="*/ 1174568 w 1314762"/>
                <a:gd name="connsiteY2105" fmla="*/ 1198525 h 1204641"/>
                <a:gd name="connsiteX2106" fmla="*/ 1175127 w 1314762"/>
                <a:gd name="connsiteY2106" fmla="*/ 1198090 h 1204641"/>
                <a:gd name="connsiteX2107" fmla="*/ 1175685 w 1314762"/>
                <a:gd name="connsiteY2107" fmla="*/ 1199182 h 1204641"/>
                <a:gd name="connsiteX2108" fmla="*/ 1176240 w 1314762"/>
                <a:gd name="connsiteY2108" fmla="*/ 1199618 h 1204641"/>
                <a:gd name="connsiteX2109" fmla="*/ 1176798 w 1314762"/>
                <a:gd name="connsiteY2109" fmla="*/ 1199400 h 1204641"/>
                <a:gd name="connsiteX2110" fmla="*/ 1177357 w 1314762"/>
                <a:gd name="connsiteY2110" fmla="*/ 1199618 h 1204641"/>
                <a:gd name="connsiteX2111" fmla="*/ 1177916 w 1314762"/>
                <a:gd name="connsiteY2111" fmla="*/ 1198747 h 1204641"/>
                <a:gd name="connsiteX2112" fmla="*/ 1178474 w 1314762"/>
                <a:gd name="connsiteY2112" fmla="*/ 1198090 h 1204641"/>
                <a:gd name="connsiteX2113" fmla="*/ 1179033 w 1314762"/>
                <a:gd name="connsiteY2113" fmla="*/ 1199618 h 1204641"/>
                <a:gd name="connsiteX2114" fmla="*/ 1179592 w 1314762"/>
                <a:gd name="connsiteY2114" fmla="*/ 1201368 h 1204641"/>
                <a:gd name="connsiteX2115" fmla="*/ 1180146 w 1314762"/>
                <a:gd name="connsiteY2115" fmla="*/ 1203113 h 1204641"/>
                <a:gd name="connsiteX2116" fmla="*/ 1180705 w 1314762"/>
                <a:gd name="connsiteY2116" fmla="*/ 1200710 h 1204641"/>
                <a:gd name="connsiteX2117" fmla="*/ 1181264 w 1314762"/>
                <a:gd name="connsiteY2117" fmla="*/ 1198965 h 1204641"/>
                <a:gd name="connsiteX2118" fmla="*/ 1181822 w 1314762"/>
                <a:gd name="connsiteY2118" fmla="*/ 1199400 h 1204641"/>
                <a:gd name="connsiteX2119" fmla="*/ 1182381 w 1314762"/>
                <a:gd name="connsiteY2119" fmla="*/ 1199835 h 1204641"/>
                <a:gd name="connsiteX2120" fmla="*/ 1182939 w 1314762"/>
                <a:gd name="connsiteY2120" fmla="*/ 1199182 h 1204641"/>
                <a:gd name="connsiteX2121" fmla="*/ 1183494 w 1314762"/>
                <a:gd name="connsiteY2121" fmla="*/ 1198525 h 1204641"/>
                <a:gd name="connsiteX2122" fmla="*/ 1184053 w 1314762"/>
                <a:gd name="connsiteY2122" fmla="*/ 1201803 h 1204641"/>
                <a:gd name="connsiteX2123" fmla="*/ 1184611 w 1314762"/>
                <a:gd name="connsiteY2123" fmla="*/ 1200928 h 1204641"/>
                <a:gd name="connsiteX2124" fmla="*/ 1185170 w 1314762"/>
                <a:gd name="connsiteY2124" fmla="*/ 1199835 h 1204641"/>
                <a:gd name="connsiteX2125" fmla="*/ 1185729 w 1314762"/>
                <a:gd name="connsiteY2125" fmla="*/ 1197872 h 1204641"/>
                <a:gd name="connsiteX2126" fmla="*/ 1186287 w 1314762"/>
                <a:gd name="connsiteY2126" fmla="*/ 1201146 h 1204641"/>
                <a:gd name="connsiteX2127" fmla="*/ 1186846 w 1314762"/>
                <a:gd name="connsiteY2127" fmla="*/ 1198965 h 1204641"/>
                <a:gd name="connsiteX2128" fmla="*/ 1187400 w 1314762"/>
                <a:gd name="connsiteY2128" fmla="*/ 1200710 h 1204641"/>
                <a:gd name="connsiteX2129" fmla="*/ 1187959 w 1314762"/>
                <a:gd name="connsiteY2129" fmla="*/ 1202021 h 1204641"/>
                <a:gd name="connsiteX2130" fmla="*/ 1188518 w 1314762"/>
                <a:gd name="connsiteY2130" fmla="*/ 1201368 h 1204641"/>
                <a:gd name="connsiteX2131" fmla="*/ 1189076 w 1314762"/>
                <a:gd name="connsiteY2131" fmla="*/ 1201803 h 1204641"/>
                <a:gd name="connsiteX2132" fmla="*/ 1189635 w 1314762"/>
                <a:gd name="connsiteY2132" fmla="*/ 1198090 h 1204641"/>
                <a:gd name="connsiteX2133" fmla="*/ 1190193 w 1314762"/>
                <a:gd name="connsiteY2133" fmla="*/ 1199835 h 1204641"/>
                <a:gd name="connsiteX2134" fmla="*/ 1190752 w 1314762"/>
                <a:gd name="connsiteY2134" fmla="*/ 1198307 h 1204641"/>
                <a:gd name="connsiteX2135" fmla="*/ 1191307 w 1314762"/>
                <a:gd name="connsiteY2135" fmla="*/ 1199835 h 1204641"/>
                <a:gd name="connsiteX2136" fmla="*/ 1191865 w 1314762"/>
                <a:gd name="connsiteY2136" fmla="*/ 1199618 h 1204641"/>
                <a:gd name="connsiteX2137" fmla="*/ 1192424 w 1314762"/>
                <a:gd name="connsiteY2137" fmla="*/ 1200710 h 1204641"/>
                <a:gd name="connsiteX2138" fmla="*/ 1192983 w 1314762"/>
                <a:gd name="connsiteY2138" fmla="*/ 1199182 h 1204641"/>
                <a:gd name="connsiteX2139" fmla="*/ 1193541 w 1314762"/>
                <a:gd name="connsiteY2139" fmla="*/ 1201585 h 1204641"/>
                <a:gd name="connsiteX2140" fmla="*/ 1194100 w 1314762"/>
                <a:gd name="connsiteY2140" fmla="*/ 1201803 h 1204641"/>
                <a:gd name="connsiteX2141" fmla="*/ 1194659 w 1314762"/>
                <a:gd name="connsiteY2141" fmla="*/ 1201146 h 1204641"/>
                <a:gd name="connsiteX2142" fmla="*/ 1195213 w 1314762"/>
                <a:gd name="connsiteY2142" fmla="*/ 1203331 h 1204641"/>
                <a:gd name="connsiteX2143" fmla="*/ 1195772 w 1314762"/>
                <a:gd name="connsiteY2143" fmla="*/ 1204206 h 1204641"/>
                <a:gd name="connsiteX2144" fmla="*/ 1196330 w 1314762"/>
                <a:gd name="connsiteY2144" fmla="*/ 1202896 h 1204641"/>
                <a:gd name="connsiteX2145" fmla="*/ 1196889 w 1314762"/>
                <a:gd name="connsiteY2145" fmla="*/ 1203113 h 1204641"/>
                <a:gd name="connsiteX2146" fmla="*/ 1197448 w 1314762"/>
                <a:gd name="connsiteY2146" fmla="*/ 1202678 h 1204641"/>
                <a:gd name="connsiteX2147" fmla="*/ 1198006 w 1314762"/>
                <a:gd name="connsiteY2147" fmla="*/ 1203549 h 1204641"/>
                <a:gd name="connsiteX2148" fmla="*/ 1198565 w 1314762"/>
                <a:gd name="connsiteY2148" fmla="*/ 1201585 h 1204641"/>
                <a:gd name="connsiteX2149" fmla="*/ 1199120 w 1314762"/>
                <a:gd name="connsiteY2149" fmla="*/ 1203549 h 1204641"/>
                <a:gd name="connsiteX2150" fmla="*/ 1199678 w 1314762"/>
                <a:gd name="connsiteY2150" fmla="*/ 1203113 h 1204641"/>
                <a:gd name="connsiteX2151" fmla="*/ 1200237 w 1314762"/>
                <a:gd name="connsiteY2151" fmla="*/ 1200493 h 1204641"/>
                <a:gd name="connsiteX2152" fmla="*/ 1200796 w 1314762"/>
                <a:gd name="connsiteY2152" fmla="*/ 1202238 h 1204641"/>
                <a:gd name="connsiteX2153" fmla="*/ 1201354 w 1314762"/>
                <a:gd name="connsiteY2153" fmla="*/ 1202456 h 1204641"/>
                <a:gd name="connsiteX2154" fmla="*/ 1201913 w 1314762"/>
                <a:gd name="connsiteY2154" fmla="*/ 1202456 h 1204641"/>
                <a:gd name="connsiteX2155" fmla="*/ 1202467 w 1314762"/>
                <a:gd name="connsiteY2155" fmla="*/ 1202021 h 1204641"/>
                <a:gd name="connsiteX2156" fmla="*/ 1203026 w 1314762"/>
                <a:gd name="connsiteY2156" fmla="*/ 1203766 h 1204641"/>
                <a:gd name="connsiteX2157" fmla="*/ 1203584 w 1314762"/>
                <a:gd name="connsiteY2157" fmla="*/ 1202238 h 1204641"/>
                <a:gd name="connsiteX2158" fmla="*/ 1204143 w 1314762"/>
                <a:gd name="connsiteY2158" fmla="*/ 1203331 h 1204641"/>
                <a:gd name="connsiteX2159" fmla="*/ 1204702 w 1314762"/>
                <a:gd name="connsiteY2159" fmla="*/ 1202456 h 1204641"/>
                <a:gd name="connsiteX2160" fmla="*/ 1205260 w 1314762"/>
                <a:gd name="connsiteY2160" fmla="*/ 1202678 h 1204641"/>
                <a:gd name="connsiteX2161" fmla="*/ 1205819 w 1314762"/>
                <a:gd name="connsiteY2161" fmla="*/ 1203549 h 1204641"/>
                <a:gd name="connsiteX2162" fmla="*/ 1206374 w 1314762"/>
                <a:gd name="connsiteY2162" fmla="*/ 1201368 h 1204641"/>
                <a:gd name="connsiteX2163" fmla="*/ 1206932 w 1314762"/>
                <a:gd name="connsiteY2163" fmla="*/ 1203113 h 1204641"/>
                <a:gd name="connsiteX2164" fmla="*/ 1207491 w 1314762"/>
                <a:gd name="connsiteY2164" fmla="*/ 1203331 h 1204641"/>
                <a:gd name="connsiteX2165" fmla="*/ 1208050 w 1314762"/>
                <a:gd name="connsiteY2165" fmla="*/ 1202896 h 1204641"/>
                <a:gd name="connsiteX2166" fmla="*/ 1208608 w 1314762"/>
                <a:gd name="connsiteY2166" fmla="*/ 1202238 h 1204641"/>
                <a:gd name="connsiteX2167" fmla="*/ 1209167 w 1314762"/>
                <a:gd name="connsiteY2167" fmla="*/ 1202896 h 1204641"/>
                <a:gd name="connsiteX2168" fmla="*/ 1209725 w 1314762"/>
                <a:gd name="connsiteY2168" fmla="*/ 1203766 h 1204641"/>
                <a:gd name="connsiteX2169" fmla="*/ 1210280 w 1314762"/>
                <a:gd name="connsiteY2169" fmla="*/ 1198747 h 1204641"/>
                <a:gd name="connsiteX2170" fmla="*/ 1210839 w 1314762"/>
                <a:gd name="connsiteY2170" fmla="*/ 1202896 h 1204641"/>
                <a:gd name="connsiteX2171" fmla="*/ 1211397 w 1314762"/>
                <a:gd name="connsiteY2171" fmla="*/ 1203549 h 1204641"/>
                <a:gd name="connsiteX2172" fmla="*/ 1211956 w 1314762"/>
                <a:gd name="connsiteY2172" fmla="*/ 1203113 h 1204641"/>
                <a:gd name="connsiteX2173" fmla="*/ 1212515 w 1314762"/>
                <a:gd name="connsiteY2173" fmla="*/ 1202456 h 1204641"/>
                <a:gd name="connsiteX2174" fmla="*/ 1213073 w 1314762"/>
                <a:gd name="connsiteY2174" fmla="*/ 1202238 h 1204641"/>
                <a:gd name="connsiteX2175" fmla="*/ 1213628 w 1314762"/>
                <a:gd name="connsiteY2175" fmla="*/ 1203113 h 1204641"/>
                <a:gd name="connsiteX2176" fmla="*/ 1214186 w 1314762"/>
                <a:gd name="connsiteY2176" fmla="*/ 1202238 h 1204641"/>
                <a:gd name="connsiteX2177" fmla="*/ 1214745 w 1314762"/>
                <a:gd name="connsiteY2177" fmla="*/ 1203549 h 1204641"/>
                <a:gd name="connsiteX2178" fmla="*/ 1215304 w 1314762"/>
                <a:gd name="connsiteY2178" fmla="*/ 1203766 h 1204641"/>
                <a:gd name="connsiteX2179" fmla="*/ 1215862 w 1314762"/>
                <a:gd name="connsiteY2179" fmla="*/ 1203331 h 1204641"/>
                <a:gd name="connsiteX2180" fmla="*/ 1216421 w 1314762"/>
                <a:gd name="connsiteY2180" fmla="*/ 1203113 h 1204641"/>
                <a:gd name="connsiteX2181" fmla="*/ 1216979 w 1314762"/>
                <a:gd name="connsiteY2181" fmla="*/ 1202238 h 1204641"/>
                <a:gd name="connsiteX2182" fmla="*/ 1217538 w 1314762"/>
                <a:gd name="connsiteY2182" fmla="*/ 1203113 h 1204641"/>
                <a:gd name="connsiteX2183" fmla="*/ 1218093 w 1314762"/>
                <a:gd name="connsiteY2183" fmla="*/ 1203113 h 1204641"/>
                <a:gd name="connsiteX2184" fmla="*/ 1218651 w 1314762"/>
                <a:gd name="connsiteY2184" fmla="*/ 1203331 h 1204641"/>
                <a:gd name="connsiteX2185" fmla="*/ 1219210 w 1314762"/>
                <a:gd name="connsiteY2185" fmla="*/ 1202896 h 1204641"/>
                <a:gd name="connsiteX2186" fmla="*/ 1219769 w 1314762"/>
                <a:gd name="connsiteY2186" fmla="*/ 1201803 h 1204641"/>
                <a:gd name="connsiteX2187" fmla="*/ 1220327 w 1314762"/>
                <a:gd name="connsiteY2187" fmla="*/ 1203766 h 1204641"/>
                <a:gd name="connsiteX2188" fmla="*/ 1220886 w 1314762"/>
                <a:gd name="connsiteY2188" fmla="*/ 1201146 h 1204641"/>
                <a:gd name="connsiteX2189" fmla="*/ 1221440 w 1314762"/>
                <a:gd name="connsiteY2189" fmla="*/ 1202896 h 1204641"/>
                <a:gd name="connsiteX2190" fmla="*/ 1221999 w 1314762"/>
                <a:gd name="connsiteY2190" fmla="*/ 1202238 h 1204641"/>
                <a:gd name="connsiteX2191" fmla="*/ 1222558 w 1314762"/>
                <a:gd name="connsiteY2191" fmla="*/ 1203331 h 1204641"/>
                <a:gd name="connsiteX2192" fmla="*/ 1223116 w 1314762"/>
                <a:gd name="connsiteY2192" fmla="*/ 1203549 h 1204641"/>
                <a:gd name="connsiteX2193" fmla="*/ 1223675 w 1314762"/>
                <a:gd name="connsiteY2193" fmla="*/ 1204206 h 1204641"/>
                <a:gd name="connsiteX2194" fmla="*/ 1224234 w 1314762"/>
                <a:gd name="connsiteY2194" fmla="*/ 1203549 h 1204641"/>
                <a:gd name="connsiteX2195" fmla="*/ 1224792 w 1314762"/>
                <a:gd name="connsiteY2195" fmla="*/ 1203988 h 1204641"/>
                <a:gd name="connsiteX2196" fmla="*/ 1225347 w 1314762"/>
                <a:gd name="connsiteY2196" fmla="*/ 1203766 h 1204641"/>
                <a:gd name="connsiteX2197" fmla="*/ 1225906 w 1314762"/>
                <a:gd name="connsiteY2197" fmla="*/ 1201585 h 1204641"/>
                <a:gd name="connsiteX2198" fmla="*/ 1226464 w 1314762"/>
                <a:gd name="connsiteY2198" fmla="*/ 1203988 h 1204641"/>
                <a:gd name="connsiteX2199" fmla="*/ 1227023 w 1314762"/>
                <a:gd name="connsiteY2199" fmla="*/ 1203549 h 1204641"/>
                <a:gd name="connsiteX2200" fmla="*/ 1227582 w 1314762"/>
                <a:gd name="connsiteY2200" fmla="*/ 1203766 h 1204641"/>
                <a:gd name="connsiteX2201" fmla="*/ 1228140 w 1314762"/>
                <a:gd name="connsiteY2201" fmla="*/ 1203549 h 1204641"/>
                <a:gd name="connsiteX2202" fmla="*/ 1228699 w 1314762"/>
                <a:gd name="connsiteY2202" fmla="*/ 1203331 h 1204641"/>
                <a:gd name="connsiteX2203" fmla="*/ 1229253 w 1314762"/>
                <a:gd name="connsiteY2203" fmla="*/ 1203766 h 1204641"/>
                <a:gd name="connsiteX2204" fmla="*/ 1229812 w 1314762"/>
                <a:gd name="connsiteY2204" fmla="*/ 1203331 h 1204641"/>
                <a:gd name="connsiteX2205" fmla="*/ 1230370 w 1314762"/>
                <a:gd name="connsiteY2205" fmla="*/ 1204641 h 1204641"/>
                <a:gd name="connsiteX2206" fmla="*/ 1230929 w 1314762"/>
                <a:gd name="connsiteY2206" fmla="*/ 1203988 h 1204641"/>
                <a:gd name="connsiteX2207" fmla="*/ 1231488 w 1314762"/>
                <a:gd name="connsiteY2207" fmla="*/ 1203988 h 1204641"/>
                <a:gd name="connsiteX2208" fmla="*/ 1232046 w 1314762"/>
                <a:gd name="connsiteY2208" fmla="*/ 1203113 h 1204641"/>
                <a:gd name="connsiteX2209" fmla="*/ 1232601 w 1314762"/>
                <a:gd name="connsiteY2209" fmla="*/ 1204206 h 1204641"/>
                <a:gd name="connsiteX2210" fmla="*/ 1233160 w 1314762"/>
                <a:gd name="connsiteY2210" fmla="*/ 1203766 h 1204641"/>
                <a:gd name="connsiteX2211" fmla="*/ 1233718 w 1314762"/>
                <a:gd name="connsiteY2211" fmla="*/ 1202456 h 1204641"/>
                <a:gd name="connsiteX2212" fmla="*/ 1234277 w 1314762"/>
                <a:gd name="connsiteY2212" fmla="*/ 1204206 h 1204641"/>
                <a:gd name="connsiteX2213" fmla="*/ 1234836 w 1314762"/>
                <a:gd name="connsiteY2213" fmla="*/ 1204206 h 1204641"/>
                <a:gd name="connsiteX2214" fmla="*/ 1235394 w 1314762"/>
                <a:gd name="connsiteY2214" fmla="*/ 1203988 h 1204641"/>
                <a:gd name="connsiteX2215" fmla="*/ 1235953 w 1314762"/>
                <a:gd name="connsiteY2215" fmla="*/ 1203988 h 1204641"/>
                <a:gd name="connsiteX2216" fmla="*/ 1236507 w 1314762"/>
                <a:gd name="connsiteY2216" fmla="*/ 1202678 h 1204641"/>
                <a:gd name="connsiteX2217" fmla="*/ 1237066 w 1314762"/>
                <a:gd name="connsiteY2217" fmla="*/ 1203766 h 1204641"/>
                <a:gd name="connsiteX2218" fmla="*/ 1237625 w 1314762"/>
                <a:gd name="connsiteY2218" fmla="*/ 1203113 h 1204641"/>
                <a:gd name="connsiteX2219" fmla="*/ 1238183 w 1314762"/>
                <a:gd name="connsiteY2219" fmla="*/ 1203549 h 1204641"/>
                <a:gd name="connsiteX2220" fmla="*/ 1238742 w 1314762"/>
                <a:gd name="connsiteY2220" fmla="*/ 1204206 h 1204641"/>
                <a:gd name="connsiteX2221" fmla="*/ 1239301 w 1314762"/>
                <a:gd name="connsiteY2221" fmla="*/ 1204424 h 1204641"/>
                <a:gd name="connsiteX2222" fmla="*/ 1239859 w 1314762"/>
                <a:gd name="connsiteY2222" fmla="*/ 1203988 h 1204641"/>
                <a:gd name="connsiteX2223" fmla="*/ 1240414 w 1314762"/>
                <a:gd name="connsiteY2223" fmla="*/ 1203988 h 1204641"/>
                <a:gd name="connsiteX2224" fmla="*/ 1240972 w 1314762"/>
                <a:gd name="connsiteY2224" fmla="*/ 1203988 h 1204641"/>
                <a:gd name="connsiteX2225" fmla="*/ 1241531 w 1314762"/>
                <a:gd name="connsiteY2225" fmla="*/ 1203331 h 1204641"/>
                <a:gd name="connsiteX2226" fmla="*/ 1242090 w 1314762"/>
                <a:gd name="connsiteY2226" fmla="*/ 1203988 h 1204641"/>
                <a:gd name="connsiteX2227" fmla="*/ 1242648 w 1314762"/>
                <a:gd name="connsiteY2227" fmla="*/ 1203988 h 1204641"/>
                <a:gd name="connsiteX2228" fmla="*/ 1243207 w 1314762"/>
                <a:gd name="connsiteY2228" fmla="*/ 1204641 h 1204641"/>
                <a:gd name="connsiteX2229" fmla="*/ 1243761 w 1314762"/>
                <a:gd name="connsiteY2229" fmla="*/ 1203549 h 1204641"/>
                <a:gd name="connsiteX2230" fmla="*/ 1244320 w 1314762"/>
                <a:gd name="connsiteY2230" fmla="*/ 1204424 h 1204641"/>
                <a:gd name="connsiteX2231" fmla="*/ 1244879 w 1314762"/>
                <a:gd name="connsiteY2231" fmla="*/ 1204206 h 1204641"/>
                <a:gd name="connsiteX2232" fmla="*/ 1245437 w 1314762"/>
                <a:gd name="connsiteY2232" fmla="*/ 1202238 h 1204641"/>
                <a:gd name="connsiteX2233" fmla="*/ 1245996 w 1314762"/>
                <a:gd name="connsiteY2233" fmla="*/ 1203988 h 1204641"/>
                <a:gd name="connsiteX2234" fmla="*/ 1246555 w 1314762"/>
                <a:gd name="connsiteY2234" fmla="*/ 1204206 h 1204641"/>
                <a:gd name="connsiteX2235" fmla="*/ 1247113 w 1314762"/>
                <a:gd name="connsiteY2235" fmla="*/ 1204206 h 1204641"/>
                <a:gd name="connsiteX2236" fmla="*/ 1247672 w 1314762"/>
                <a:gd name="connsiteY2236" fmla="*/ 1204206 h 1204641"/>
                <a:gd name="connsiteX2237" fmla="*/ 1248227 w 1314762"/>
                <a:gd name="connsiteY2237" fmla="*/ 1204206 h 1204641"/>
                <a:gd name="connsiteX2238" fmla="*/ 1248785 w 1314762"/>
                <a:gd name="connsiteY2238" fmla="*/ 1203988 h 1204641"/>
                <a:gd name="connsiteX2239" fmla="*/ 1249344 w 1314762"/>
                <a:gd name="connsiteY2239" fmla="*/ 1204206 h 1204641"/>
                <a:gd name="connsiteX2240" fmla="*/ 1249902 w 1314762"/>
                <a:gd name="connsiteY2240" fmla="*/ 1203988 h 1204641"/>
                <a:gd name="connsiteX2241" fmla="*/ 1250461 w 1314762"/>
                <a:gd name="connsiteY2241" fmla="*/ 1204206 h 1204641"/>
                <a:gd name="connsiteX2242" fmla="*/ 1251020 w 1314762"/>
                <a:gd name="connsiteY2242" fmla="*/ 1203988 h 1204641"/>
                <a:gd name="connsiteX2243" fmla="*/ 1251574 w 1314762"/>
                <a:gd name="connsiteY2243" fmla="*/ 1203988 h 1204641"/>
                <a:gd name="connsiteX2244" fmla="*/ 1252133 w 1314762"/>
                <a:gd name="connsiteY2244" fmla="*/ 1204424 h 1204641"/>
                <a:gd name="connsiteX2245" fmla="*/ 1252692 w 1314762"/>
                <a:gd name="connsiteY2245" fmla="*/ 1203766 h 1204641"/>
                <a:gd name="connsiteX2246" fmla="*/ 1253250 w 1314762"/>
                <a:gd name="connsiteY2246" fmla="*/ 1204206 h 1204641"/>
                <a:gd name="connsiteX2247" fmla="*/ 1253809 w 1314762"/>
                <a:gd name="connsiteY2247" fmla="*/ 1204424 h 1204641"/>
                <a:gd name="connsiteX2248" fmla="*/ 1254368 w 1314762"/>
                <a:gd name="connsiteY2248" fmla="*/ 1204641 h 1204641"/>
                <a:gd name="connsiteX2249" fmla="*/ 1254926 w 1314762"/>
                <a:gd name="connsiteY2249" fmla="*/ 1203766 h 1204641"/>
                <a:gd name="connsiteX2250" fmla="*/ 1255481 w 1314762"/>
                <a:gd name="connsiteY2250" fmla="*/ 1204641 h 1204641"/>
                <a:gd name="connsiteX2251" fmla="*/ 1256039 w 1314762"/>
                <a:gd name="connsiteY2251" fmla="*/ 1204206 h 1204641"/>
                <a:gd name="connsiteX2252" fmla="*/ 1256598 w 1314762"/>
                <a:gd name="connsiteY2252" fmla="*/ 1204206 h 1204641"/>
                <a:gd name="connsiteX2253" fmla="*/ 1257156 w 1314762"/>
                <a:gd name="connsiteY2253" fmla="*/ 1204206 h 1204641"/>
                <a:gd name="connsiteX2254" fmla="*/ 1257715 w 1314762"/>
                <a:gd name="connsiteY2254" fmla="*/ 1203549 h 1204641"/>
                <a:gd name="connsiteX2255" fmla="*/ 1258274 w 1314762"/>
                <a:gd name="connsiteY2255" fmla="*/ 1204206 h 1204641"/>
                <a:gd name="connsiteX2256" fmla="*/ 1258832 w 1314762"/>
                <a:gd name="connsiteY2256" fmla="*/ 1203988 h 1204641"/>
                <a:gd name="connsiteX2257" fmla="*/ 1259387 w 1314762"/>
                <a:gd name="connsiteY2257" fmla="*/ 1204424 h 1204641"/>
                <a:gd name="connsiteX2258" fmla="*/ 1259946 w 1314762"/>
                <a:gd name="connsiteY2258" fmla="*/ 1203988 h 1204641"/>
                <a:gd name="connsiteX2259" fmla="*/ 1260504 w 1314762"/>
                <a:gd name="connsiteY2259" fmla="*/ 1204206 h 1204641"/>
                <a:gd name="connsiteX2260" fmla="*/ 1261063 w 1314762"/>
                <a:gd name="connsiteY2260" fmla="*/ 1203331 h 1204641"/>
                <a:gd name="connsiteX2261" fmla="*/ 1261622 w 1314762"/>
                <a:gd name="connsiteY2261" fmla="*/ 1204206 h 1204641"/>
                <a:gd name="connsiteX2262" fmla="*/ 1262180 w 1314762"/>
                <a:gd name="connsiteY2262" fmla="*/ 1204206 h 1204641"/>
                <a:gd name="connsiteX2263" fmla="*/ 1262735 w 1314762"/>
                <a:gd name="connsiteY2263" fmla="*/ 1203988 h 1204641"/>
                <a:gd name="connsiteX2264" fmla="*/ 1263293 w 1314762"/>
                <a:gd name="connsiteY2264" fmla="*/ 1204206 h 1204641"/>
                <a:gd name="connsiteX2265" fmla="*/ 1263852 w 1314762"/>
                <a:gd name="connsiteY2265" fmla="*/ 1203331 h 1204641"/>
                <a:gd name="connsiteX2266" fmla="*/ 1264411 w 1314762"/>
                <a:gd name="connsiteY2266" fmla="*/ 1203766 h 1204641"/>
                <a:gd name="connsiteX2267" fmla="*/ 1264969 w 1314762"/>
                <a:gd name="connsiteY2267" fmla="*/ 1203988 h 1204641"/>
                <a:gd name="connsiteX2268" fmla="*/ 1265528 w 1314762"/>
                <a:gd name="connsiteY2268" fmla="*/ 1203988 h 1204641"/>
                <a:gd name="connsiteX2269" fmla="*/ 1266087 w 1314762"/>
                <a:gd name="connsiteY2269" fmla="*/ 1204206 h 1204641"/>
                <a:gd name="connsiteX2270" fmla="*/ 1266641 w 1314762"/>
                <a:gd name="connsiteY2270" fmla="*/ 1204424 h 1204641"/>
                <a:gd name="connsiteX2271" fmla="*/ 1267200 w 1314762"/>
                <a:gd name="connsiteY2271" fmla="*/ 1204206 h 1204641"/>
                <a:gd name="connsiteX2272" fmla="*/ 1267758 w 1314762"/>
                <a:gd name="connsiteY2272" fmla="*/ 1204424 h 1204641"/>
                <a:gd name="connsiteX2273" fmla="*/ 1268317 w 1314762"/>
                <a:gd name="connsiteY2273" fmla="*/ 1204206 h 1204641"/>
                <a:gd name="connsiteX2274" fmla="*/ 1268876 w 1314762"/>
                <a:gd name="connsiteY2274" fmla="*/ 1204424 h 1204641"/>
                <a:gd name="connsiteX2275" fmla="*/ 1269434 w 1314762"/>
                <a:gd name="connsiteY2275" fmla="*/ 1204424 h 1204641"/>
                <a:gd name="connsiteX2276" fmla="*/ 1269989 w 1314762"/>
                <a:gd name="connsiteY2276" fmla="*/ 1204424 h 1204641"/>
                <a:gd name="connsiteX2277" fmla="*/ 1270547 w 1314762"/>
                <a:gd name="connsiteY2277" fmla="*/ 1204206 h 1204641"/>
                <a:gd name="connsiteX2278" fmla="*/ 1271106 w 1314762"/>
                <a:gd name="connsiteY2278" fmla="*/ 1204424 h 1204641"/>
                <a:gd name="connsiteX2279" fmla="*/ 1271665 w 1314762"/>
                <a:gd name="connsiteY2279" fmla="*/ 1204641 h 1204641"/>
                <a:gd name="connsiteX2280" fmla="*/ 1272223 w 1314762"/>
                <a:gd name="connsiteY2280" fmla="*/ 1204206 h 1204641"/>
                <a:gd name="connsiteX2281" fmla="*/ 1272782 w 1314762"/>
                <a:gd name="connsiteY2281" fmla="*/ 1204424 h 1204641"/>
                <a:gd name="connsiteX2282" fmla="*/ 1273341 w 1314762"/>
                <a:gd name="connsiteY2282" fmla="*/ 1204206 h 1204641"/>
                <a:gd name="connsiteX2283" fmla="*/ 1273895 w 1314762"/>
                <a:gd name="connsiteY2283" fmla="*/ 1204641 h 1204641"/>
                <a:gd name="connsiteX2284" fmla="*/ 1274454 w 1314762"/>
                <a:gd name="connsiteY2284" fmla="*/ 1203549 h 1204641"/>
                <a:gd name="connsiteX2285" fmla="*/ 1275013 w 1314762"/>
                <a:gd name="connsiteY2285" fmla="*/ 1203988 h 1204641"/>
                <a:gd name="connsiteX2286" fmla="*/ 1275571 w 1314762"/>
                <a:gd name="connsiteY2286" fmla="*/ 1203331 h 1204641"/>
                <a:gd name="connsiteX2287" fmla="*/ 1276130 w 1314762"/>
                <a:gd name="connsiteY2287" fmla="*/ 1204206 h 1204641"/>
                <a:gd name="connsiteX2288" fmla="*/ 1276688 w 1314762"/>
                <a:gd name="connsiteY2288" fmla="*/ 1203549 h 1204641"/>
                <a:gd name="connsiteX2289" fmla="*/ 1277247 w 1314762"/>
                <a:gd name="connsiteY2289" fmla="*/ 1204424 h 1204641"/>
                <a:gd name="connsiteX2290" fmla="*/ 1277806 w 1314762"/>
                <a:gd name="connsiteY2290" fmla="*/ 1204424 h 1204641"/>
                <a:gd name="connsiteX2291" fmla="*/ 1278360 w 1314762"/>
                <a:gd name="connsiteY2291" fmla="*/ 1204206 h 1204641"/>
                <a:gd name="connsiteX2292" fmla="*/ 1278919 w 1314762"/>
                <a:gd name="connsiteY2292" fmla="*/ 1203988 h 1204641"/>
                <a:gd name="connsiteX2293" fmla="*/ 1279478 w 1314762"/>
                <a:gd name="connsiteY2293" fmla="*/ 1204424 h 1204641"/>
                <a:gd name="connsiteX2294" fmla="*/ 1280036 w 1314762"/>
                <a:gd name="connsiteY2294" fmla="*/ 1204424 h 1204641"/>
                <a:gd name="connsiteX2295" fmla="*/ 1280595 w 1314762"/>
                <a:gd name="connsiteY2295" fmla="*/ 1204641 h 1204641"/>
                <a:gd name="connsiteX2296" fmla="*/ 1281154 w 1314762"/>
                <a:gd name="connsiteY2296" fmla="*/ 1204206 h 1204641"/>
                <a:gd name="connsiteX2297" fmla="*/ 1281708 w 1314762"/>
                <a:gd name="connsiteY2297" fmla="*/ 1204641 h 1204641"/>
                <a:gd name="connsiteX2298" fmla="*/ 1282267 w 1314762"/>
                <a:gd name="connsiteY2298" fmla="*/ 1204424 h 1204641"/>
                <a:gd name="connsiteX2299" fmla="*/ 1282825 w 1314762"/>
                <a:gd name="connsiteY2299" fmla="*/ 1204641 h 1204641"/>
                <a:gd name="connsiteX2300" fmla="*/ 1283384 w 1314762"/>
                <a:gd name="connsiteY2300" fmla="*/ 1204424 h 1204641"/>
                <a:gd name="connsiteX2301" fmla="*/ 1283942 w 1314762"/>
                <a:gd name="connsiteY2301" fmla="*/ 1204641 h 1204641"/>
                <a:gd name="connsiteX2302" fmla="*/ 1284501 w 1314762"/>
                <a:gd name="connsiteY2302" fmla="*/ 1204424 h 1204641"/>
                <a:gd name="connsiteX2303" fmla="*/ 1285060 w 1314762"/>
                <a:gd name="connsiteY2303" fmla="*/ 1204641 h 1204641"/>
                <a:gd name="connsiteX2304" fmla="*/ 1285614 w 1314762"/>
                <a:gd name="connsiteY2304" fmla="*/ 1203549 h 1204641"/>
                <a:gd name="connsiteX2305" fmla="*/ 1286173 w 1314762"/>
                <a:gd name="connsiteY2305" fmla="*/ 1204424 h 1204641"/>
                <a:gd name="connsiteX2306" fmla="*/ 1286732 w 1314762"/>
                <a:gd name="connsiteY2306" fmla="*/ 1204424 h 1204641"/>
                <a:gd name="connsiteX2307" fmla="*/ 1287290 w 1314762"/>
                <a:gd name="connsiteY2307" fmla="*/ 1204424 h 1204641"/>
                <a:gd name="connsiteX2308" fmla="*/ 1287849 w 1314762"/>
                <a:gd name="connsiteY2308" fmla="*/ 1204641 h 1204641"/>
                <a:gd name="connsiteX2309" fmla="*/ 1288408 w 1314762"/>
                <a:gd name="connsiteY2309" fmla="*/ 1204641 h 1204641"/>
                <a:gd name="connsiteX2310" fmla="*/ 1288966 w 1314762"/>
                <a:gd name="connsiteY2310" fmla="*/ 1204641 h 1204641"/>
                <a:gd name="connsiteX2311" fmla="*/ 1289521 w 1314762"/>
                <a:gd name="connsiteY2311" fmla="*/ 1204424 h 1204641"/>
                <a:gd name="connsiteX2312" fmla="*/ 1290079 w 1314762"/>
                <a:gd name="connsiteY2312" fmla="*/ 1204641 h 1204641"/>
                <a:gd name="connsiteX2313" fmla="*/ 1290638 w 1314762"/>
                <a:gd name="connsiteY2313" fmla="*/ 1204641 h 1204641"/>
                <a:gd name="connsiteX2314" fmla="*/ 1291197 w 1314762"/>
                <a:gd name="connsiteY2314" fmla="*/ 1204641 h 1204641"/>
                <a:gd name="connsiteX2315" fmla="*/ 1291755 w 1314762"/>
                <a:gd name="connsiteY2315" fmla="*/ 1204206 h 1204641"/>
                <a:gd name="connsiteX2316" fmla="*/ 1292314 w 1314762"/>
                <a:gd name="connsiteY2316" fmla="*/ 1204641 h 1204641"/>
                <a:gd name="connsiteX2317" fmla="*/ 1292869 w 1314762"/>
                <a:gd name="connsiteY2317" fmla="*/ 1204641 h 1204641"/>
                <a:gd name="connsiteX2318" fmla="*/ 1293427 w 1314762"/>
                <a:gd name="connsiteY2318" fmla="*/ 1204641 h 1204641"/>
                <a:gd name="connsiteX2319" fmla="*/ 1293986 w 1314762"/>
                <a:gd name="connsiteY2319" fmla="*/ 1204424 h 1204641"/>
                <a:gd name="connsiteX2320" fmla="*/ 1294545 w 1314762"/>
                <a:gd name="connsiteY2320" fmla="*/ 1204424 h 1204641"/>
                <a:gd name="connsiteX2321" fmla="*/ 1295103 w 1314762"/>
                <a:gd name="connsiteY2321" fmla="*/ 1204641 h 1204641"/>
                <a:gd name="connsiteX2322" fmla="*/ 1295662 w 1314762"/>
                <a:gd name="connsiteY2322" fmla="*/ 1204641 h 1204641"/>
                <a:gd name="connsiteX2323" fmla="*/ 1296220 w 1314762"/>
                <a:gd name="connsiteY2323" fmla="*/ 1204206 h 1204641"/>
                <a:gd name="connsiteX2324" fmla="*/ 1296775 w 1314762"/>
                <a:gd name="connsiteY2324" fmla="*/ 1204641 h 1204641"/>
                <a:gd name="connsiteX2325" fmla="*/ 1297333 w 1314762"/>
                <a:gd name="connsiteY2325" fmla="*/ 1204206 h 1204641"/>
                <a:gd name="connsiteX2326" fmla="*/ 1297892 w 1314762"/>
                <a:gd name="connsiteY2326" fmla="*/ 1204641 h 1204641"/>
                <a:gd name="connsiteX2327" fmla="*/ 1298451 w 1314762"/>
                <a:gd name="connsiteY2327" fmla="*/ 1204424 h 1204641"/>
                <a:gd name="connsiteX2328" fmla="*/ 1299009 w 1314762"/>
                <a:gd name="connsiteY2328" fmla="*/ 1204641 h 1204641"/>
                <a:gd name="connsiteX2329" fmla="*/ 1299568 w 1314762"/>
                <a:gd name="connsiteY2329" fmla="*/ 1204206 h 1204641"/>
                <a:gd name="connsiteX2330" fmla="*/ 1300123 w 1314762"/>
                <a:gd name="connsiteY2330" fmla="*/ 1204424 h 1204641"/>
                <a:gd name="connsiteX2331" fmla="*/ 1300681 w 1314762"/>
                <a:gd name="connsiteY2331" fmla="*/ 1204641 h 1204641"/>
                <a:gd name="connsiteX2332" fmla="*/ 1301240 w 1314762"/>
                <a:gd name="connsiteY2332" fmla="*/ 1204641 h 1204641"/>
                <a:gd name="connsiteX2333" fmla="*/ 1301799 w 1314762"/>
                <a:gd name="connsiteY2333" fmla="*/ 1204424 h 1204641"/>
                <a:gd name="connsiteX2334" fmla="*/ 1302357 w 1314762"/>
                <a:gd name="connsiteY2334" fmla="*/ 1204641 h 1204641"/>
                <a:gd name="connsiteX2335" fmla="*/ 1302916 w 1314762"/>
                <a:gd name="connsiteY2335" fmla="*/ 1204641 h 1204641"/>
                <a:gd name="connsiteX2336" fmla="*/ 1303474 w 1314762"/>
                <a:gd name="connsiteY2336" fmla="*/ 1204424 h 1204641"/>
                <a:gd name="connsiteX2337" fmla="*/ 1304029 w 1314762"/>
                <a:gd name="connsiteY2337" fmla="*/ 1204206 h 1204641"/>
                <a:gd name="connsiteX2338" fmla="*/ 1304588 w 1314762"/>
                <a:gd name="connsiteY2338" fmla="*/ 1204424 h 1204641"/>
                <a:gd name="connsiteX2339" fmla="*/ 1305146 w 1314762"/>
                <a:gd name="connsiteY2339" fmla="*/ 1203549 h 1204641"/>
                <a:gd name="connsiteX2340" fmla="*/ 1305705 w 1314762"/>
                <a:gd name="connsiteY2340" fmla="*/ 1204424 h 1204641"/>
                <a:gd name="connsiteX2341" fmla="*/ 1306264 w 1314762"/>
                <a:gd name="connsiteY2341" fmla="*/ 1204641 h 1204641"/>
                <a:gd name="connsiteX2342" fmla="*/ 1306822 w 1314762"/>
                <a:gd name="connsiteY2342" fmla="*/ 1204641 h 1204641"/>
                <a:gd name="connsiteX2343" fmla="*/ 1307381 w 1314762"/>
                <a:gd name="connsiteY2343" fmla="*/ 1204641 h 1204641"/>
                <a:gd name="connsiteX2344" fmla="*/ 1307940 w 1314762"/>
                <a:gd name="connsiteY2344" fmla="*/ 1203766 h 1204641"/>
                <a:gd name="connsiteX2345" fmla="*/ 1308494 w 1314762"/>
                <a:gd name="connsiteY2345" fmla="*/ 1204206 h 1204641"/>
                <a:gd name="connsiteX2346" fmla="*/ 1309053 w 1314762"/>
                <a:gd name="connsiteY2346" fmla="*/ 1204424 h 1204641"/>
                <a:gd name="connsiteX2347" fmla="*/ 1309611 w 1314762"/>
                <a:gd name="connsiteY2347" fmla="*/ 1204641 h 1204641"/>
                <a:gd name="connsiteX2348" fmla="*/ 1310170 w 1314762"/>
                <a:gd name="connsiteY2348" fmla="*/ 1204424 h 1204641"/>
                <a:gd name="connsiteX2349" fmla="*/ 1310729 w 1314762"/>
                <a:gd name="connsiteY2349" fmla="*/ 1204424 h 1204641"/>
                <a:gd name="connsiteX2350" fmla="*/ 1311287 w 1314762"/>
                <a:gd name="connsiteY2350" fmla="*/ 1204641 h 1204641"/>
                <a:gd name="connsiteX2351" fmla="*/ 1311842 w 1314762"/>
                <a:gd name="connsiteY2351" fmla="*/ 1204424 h 1204641"/>
                <a:gd name="connsiteX2352" fmla="*/ 1312400 w 1314762"/>
                <a:gd name="connsiteY2352" fmla="*/ 1204424 h 1204641"/>
                <a:gd name="connsiteX2353" fmla="*/ 1312959 w 1314762"/>
                <a:gd name="connsiteY2353" fmla="*/ 1204206 h 1204641"/>
                <a:gd name="connsiteX2354" fmla="*/ 1313518 w 1314762"/>
                <a:gd name="connsiteY2354" fmla="*/ 1203988 h 1204641"/>
                <a:gd name="connsiteX2355" fmla="*/ 1314076 w 1314762"/>
                <a:gd name="connsiteY2355" fmla="*/ 1204424 h 1204641"/>
                <a:gd name="connsiteX2356" fmla="*/ 1314635 w 1314762"/>
                <a:gd name="connsiteY2356" fmla="*/ 1204424 h 1204641"/>
                <a:gd name="connsiteX2357" fmla="*/ 1314762 w 1314762"/>
                <a:gd name="connsiteY2357" fmla="*/ 1204424 h 120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04641">
                  <a:moveTo>
                    <a:pt x="0" y="1204641"/>
                  </a:moveTo>
                  <a:lnTo>
                    <a:pt x="468" y="1204641"/>
                  </a:lnTo>
                  <a:lnTo>
                    <a:pt x="1023" y="1204641"/>
                  </a:lnTo>
                  <a:lnTo>
                    <a:pt x="1581" y="1204641"/>
                  </a:lnTo>
                  <a:lnTo>
                    <a:pt x="2140" y="1204641"/>
                  </a:lnTo>
                  <a:lnTo>
                    <a:pt x="2699" y="1204641"/>
                  </a:lnTo>
                  <a:lnTo>
                    <a:pt x="3257" y="1204641"/>
                  </a:lnTo>
                  <a:lnTo>
                    <a:pt x="3816" y="1204641"/>
                  </a:lnTo>
                  <a:lnTo>
                    <a:pt x="4375" y="1204641"/>
                  </a:lnTo>
                  <a:lnTo>
                    <a:pt x="4929" y="1204641"/>
                  </a:lnTo>
                  <a:lnTo>
                    <a:pt x="5488" y="1204424"/>
                  </a:lnTo>
                  <a:lnTo>
                    <a:pt x="6047" y="1204424"/>
                  </a:lnTo>
                  <a:lnTo>
                    <a:pt x="6605" y="1204206"/>
                  </a:lnTo>
                  <a:lnTo>
                    <a:pt x="7164" y="1204206"/>
                  </a:lnTo>
                  <a:lnTo>
                    <a:pt x="7722" y="1204641"/>
                  </a:lnTo>
                  <a:lnTo>
                    <a:pt x="8277" y="1204424"/>
                  </a:lnTo>
                  <a:lnTo>
                    <a:pt x="8836" y="1203549"/>
                  </a:lnTo>
                  <a:lnTo>
                    <a:pt x="9394" y="1204641"/>
                  </a:lnTo>
                  <a:lnTo>
                    <a:pt x="9953" y="1204641"/>
                  </a:lnTo>
                  <a:lnTo>
                    <a:pt x="10512" y="1204206"/>
                  </a:lnTo>
                  <a:lnTo>
                    <a:pt x="11070" y="1204641"/>
                  </a:lnTo>
                  <a:lnTo>
                    <a:pt x="11629" y="1204206"/>
                  </a:lnTo>
                  <a:lnTo>
                    <a:pt x="12188" y="1204641"/>
                  </a:lnTo>
                  <a:lnTo>
                    <a:pt x="12742" y="1204641"/>
                  </a:lnTo>
                  <a:lnTo>
                    <a:pt x="13301" y="1204641"/>
                  </a:lnTo>
                  <a:lnTo>
                    <a:pt x="13859" y="1203766"/>
                  </a:lnTo>
                  <a:lnTo>
                    <a:pt x="14418" y="1204206"/>
                  </a:lnTo>
                  <a:lnTo>
                    <a:pt x="14976" y="1204206"/>
                  </a:lnTo>
                  <a:lnTo>
                    <a:pt x="15535" y="1204206"/>
                  </a:lnTo>
                  <a:lnTo>
                    <a:pt x="16094" y="1203988"/>
                  </a:lnTo>
                  <a:lnTo>
                    <a:pt x="16648" y="1204206"/>
                  </a:lnTo>
                  <a:lnTo>
                    <a:pt x="17207" y="1204424"/>
                  </a:lnTo>
                  <a:lnTo>
                    <a:pt x="17766" y="1204206"/>
                  </a:lnTo>
                  <a:lnTo>
                    <a:pt x="18324" y="1204424"/>
                  </a:lnTo>
                  <a:lnTo>
                    <a:pt x="18883" y="1204206"/>
                  </a:lnTo>
                  <a:lnTo>
                    <a:pt x="19442" y="1204424"/>
                  </a:lnTo>
                  <a:lnTo>
                    <a:pt x="19996" y="1203988"/>
                  </a:lnTo>
                  <a:lnTo>
                    <a:pt x="20555" y="1203988"/>
                  </a:lnTo>
                  <a:lnTo>
                    <a:pt x="21113" y="1203988"/>
                  </a:lnTo>
                  <a:lnTo>
                    <a:pt x="21672" y="1203113"/>
                  </a:lnTo>
                  <a:lnTo>
                    <a:pt x="22231" y="1201585"/>
                  </a:lnTo>
                  <a:lnTo>
                    <a:pt x="22789" y="1204206"/>
                  </a:lnTo>
                  <a:lnTo>
                    <a:pt x="23348" y="1204206"/>
                  </a:lnTo>
                  <a:lnTo>
                    <a:pt x="23903" y="1204206"/>
                  </a:lnTo>
                  <a:lnTo>
                    <a:pt x="24461" y="1204206"/>
                  </a:lnTo>
                  <a:lnTo>
                    <a:pt x="25020" y="1202678"/>
                  </a:lnTo>
                  <a:lnTo>
                    <a:pt x="25579" y="1202678"/>
                  </a:lnTo>
                  <a:lnTo>
                    <a:pt x="26137" y="1202238"/>
                  </a:lnTo>
                  <a:lnTo>
                    <a:pt x="26696" y="1202238"/>
                  </a:lnTo>
                  <a:lnTo>
                    <a:pt x="27250" y="1204206"/>
                  </a:lnTo>
                  <a:lnTo>
                    <a:pt x="27809" y="1202896"/>
                  </a:lnTo>
                  <a:lnTo>
                    <a:pt x="28367" y="1203766"/>
                  </a:lnTo>
                  <a:lnTo>
                    <a:pt x="28926" y="1203331"/>
                  </a:lnTo>
                  <a:lnTo>
                    <a:pt x="29485" y="1203549"/>
                  </a:lnTo>
                  <a:lnTo>
                    <a:pt x="30044" y="1204424"/>
                  </a:lnTo>
                  <a:lnTo>
                    <a:pt x="30602" y="1203988"/>
                  </a:lnTo>
                  <a:lnTo>
                    <a:pt x="31157" y="1203766"/>
                  </a:lnTo>
                  <a:lnTo>
                    <a:pt x="31715" y="1203549"/>
                  </a:lnTo>
                  <a:lnTo>
                    <a:pt x="32274" y="1203113"/>
                  </a:lnTo>
                  <a:lnTo>
                    <a:pt x="32833" y="1201803"/>
                  </a:lnTo>
                  <a:lnTo>
                    <a:pt x="33391" y="1203988"/>
                  </a:lnTo>
                  <a:lnTo>
                    <a:pt x="33950" y="1204206"/>
                  </a:lnTo>
                  <a:lnTo>
                    <a:pt x="34508" y="1203988"/>
                  </a:lnTo>
                  <a:lnTo>
                    <a:pt x="35063" y="1203766"/>
                  </a:lnTo>
                  <a:lnTo>
                    <a:pt x="35622" y="1204206"/>
                  </a:lnTo>
                  <a:lnTo>
                    <a:pt x="36180" y="1202238"/>
                  </a:lnTo>
                  <a:lnTo>
                    <a:pt x="36739" y="1202456"/>
                  </a:lnTo>
                  <a:lnTo>
                    <a:pt x="37298" y="1202896"/>
                  </a:lnTo>
                  <a:lnTo>
                    <a:pt x="37856" y="1203113"/>
                  </a:lnTo>
                  <a:lnTo>
                    <a:pt x="38411" y="1203549"/>
                  </a:lnTo>
                  <a:lnTo>
                    <a:pt x="38969" y="1202021"/>
                  </a:lnTo>
                  <a:lnTo>
                    <a:pt x="39528" y="1203766"/>
                  </a:lnTo>
                  <a:lnTo>
                    <a:pt x="40087" y="1203549"/>
                  </a:lnTo>
                  <a:lnTo>
                    <a:pt x="40645" y="1203988"/>
                  </a:lnTo>
                  <a:lnTo>
                    <a:pt x="41204" y="1201368"/>
                  </a:lnTo>
                  <a:lnTo>
                    <a:pt x="41763" y="1202238"/>
                  </a:lnTo>
                  <a:lnTo>
                    <a:pt x="42321" y="1202896"/>
                  </a:lnTo>
                  <a:lnTo>
                    <a:pt x="42876" y="1202678"/>
                  </a:lnTo>
                  <a:lnTo>
                    <a:pt x="43435" y="1202456"/>
                  </a:lnTo>
                  <a:lnTo>
                    <a:pt x="43993" y="1200710"/>
                  </a:lnTo>
                  <a:lnTo>
                    <a:pt x="44552" y="1197436"/>
                  </a:lnTo>
                  <a:lnTo>
                    <a:pt x="45110" y="1199618"/>
                  </a:lnTo>
                  <a:lnTo>
                    <a:pt x="45669" y="1196779"/>
                  </a:lnTo>
                  <a:lnTo>
                    <a:pt x="46228" y="1196344"/>
                  </a:lnTo>
                  <a:lnTo>
                    <a:pt x="46782" y="1196779"/>
                  </a:lnTo>
                  <a:lnTo>
                    <a:pt x="47341" y="1200493"/>
                  </a:lnTo>
                  <a:lnTo>
                    <a:pt x="47899" y="1200493"/>
                  </a:lnTo>
                  <a:lnTo>
                    <a:pt x="48458" y="1200057"/>
                  </a:lnTo>
                  <a:lnTo>
                    <a:pt x="49017" y="1200493"/>
                  </a:lnTo>
                  <a:lnTo>
                    <a:pt x="49575" y="1203113"/>
                  </a:lnTo>
                  <a:lnTo>
                    <a:pt x="50130" y="1202456"/>
                  </a:lnTo>
                  <a:lnTo>
                    <a:pt x="50689" y="1201368"/>
                  </a:lnTo>
                  <a:lnTo>
                    <a:pt x="51247" y="1203766"/>
                  </a:lnTo>
                  <a:lnTo>
                    <a:pt x="51806" y="1203988"/>
                  </a:lnTo>
                  <a:lnTo>
                    <a:pt x="52365" y="1203549"/>
                  </a:lnTo>
                  <a:lnTo>
                    <a:pt x="52923" y="1199835"/>
                  </a:lnTo>
                  <a:lnTo>
                    <a:pt x="53482" y="1200710"/>
                  </a:lnTo>
                  <a:lnTo>
                    <a:pt x="54036" y="1202456"/>
                  </a:lnTo>
                  <a:lnTo>
                    <a:pt x="54595" y="1201368"/>
                  </a:lnTo>
                  <a:lnTo>
                    <a:pt x="55154" y="1201146"/>
                  </a:lnTo>
                  <a:lnTo>
                    <a:pt x="55712" y="1200928"/>
                  </a:lnTo>
                  <a:lnTo>
                    <a:pt x="56271" y="1202678"/>
                  </a:lnTo>
                  <a:lnTo>
                    <a:pt x="56830" y="1201803"/>
                  </a:lnTo>
                  <a:lnTo>
                    <a:pt x="57384" y="1199618"/>
                  </a:lnTo>
                  <a:lnTo>
                    <a:pt x="57943" y="1203113"/>
                  </a:lnTo>
                  <a:lnTo>
                    <a:pt x="58501" y="1204424"/>
                  </a:lnTo>
                  <a:lnTo>
                    <a:pt x="59060" y="1203113"/>
                  </a:lnTo>
                  <a:lnTo>
                    <a:pt x="59619" y="1202896"/>
                  </a:lnTo>
                  <a:lnTo>
                    <a:pt x="60177" y="1202896"/>
                  </a:lnTo>
                  <a:lnTo>
                    <a:pt x="60736" y="1203766"/>
                  </a:lnTo>
                  <a:lnTo>
                    <a:pt x="61290" y="1203113"/>
                  </a:lnTo>
                  <a:lnTo>
                    <a:pt x="61849" y="1202456"/>
                  </a:lnTo>
                  <a:lnTo>
                    <a:pt x="62408" y="1201585"/>
                  </a:lnTo>
                  <a:lnTo>
                    <a:pt x="62966" y="1202456"/>
                  </a:lnTo>
                  <a:lnTo>
                    <a:pt x="63525" y="1201585"/>
                  </a:lnTo>
                  <a:lnTo>
                    <a:pt x="64084" y="1201368"/>
                  </a:lnTo>
                  <a:lnTo>
                    <a:pt x="64642" y="1200928"/>
                  </a:lnTo>
                  <a:lnTo>
                    <a:pt x="65197" y="1198747"/>
                  </a:lnTo>
                  <a:lnTo>
                    <a:pt x="65755" y="1201146"/>
                  </a:lnTo>
                  <a:lnTo>
                    <a:pt x="66314" y="1200493"/>
                  </a:lnTo>
                  <a:lnTo>
                    <a:pt x="66873" y="1197872"/>
                  </a:lnTo>
                  <a:lnTo>
                    <a:pt x="67431" y="1199835"/>
                  </a:lnTo>
                  <a:lnTo>
                    <a:pt x="67990" y="1194376"/>
                  </a:lnTo>
                  <a:lnTo>
                    <a:pt x="68545" y="1196997"/>
                  </a:lnTo>
                  <a:lnTo>
                    <a:pt x="69103" y="1202021"/>
                  </a:lnTo>
                  <a:lnTo>
                    <a:pt x="69662" y="1197872"/>
                  </a:lnTo>
                  <a:lnTo>
                    <a:pt x="70221" y="1196561"/>
                  </a:lnTo>
                  <a:lnTo>
                    <a:pt x="70779" y="1200928"/>
                  </a:lnTo>
                  <a:lnTo>
                    <a:pt x="71338" y="1198525"/>
                  </a:lnTo>
                  <a:lnTo>
                    <a:pt x="71897" y="1198747"/>
                  </a:lnTo>
                  <a:lnTo>
                    <a:pt x="72455" y="1199182"/>
                  </a:lnTo>
                  <a:lnTo>
                    <a:pt x="73010" y="1194376"/>
                  </a:lnTo>
                  <a:lnTo>
                    <a:pt x="73568" y="1196344"/>
                  </a:lnTo>
                  <a:lnTo>
                    <a:pt x="74127" y="1201368"/>
                  </a:lnTo>
                  <a:lnTo>
                    <a:pt x="74685" y="1202678"/>
                  </a:lnTo>
                  <a:lnTo>
                    <a:pt x="75244" y="1202678"/>
                  </a:lnTo>
                  <a:lnTo>
                    <a:pt x="75803" y="1198307"/>
                  </a:lnTo>
                  <a:lnTo>
                    <a:pt x="76361" y="1200057"/>
                  </a:lnTo>
                  <a:lnTo>
                    <a:pt x="76916" y="1195251"/>
                  </a:lnTo>
                  <a:lnTo>
                    <a:pt x="77475" y="1191103"/>
                  </a:lnTo>
                  <a:lnTo>
                    <a:pt x="78033" y="1199182"/>
                  </a:lnTo>
                  <a:lnTo>
                    <a:pt x="78592" y="1202896"/>
                  </a:lnTo>
                  <a:lnTo>
                    <a:pt x="79151" y="1195251"/>
                  </a:lnTo>
                  <a:lnTo>
                    <a:pt x="79709" y="1201368"/>
                  </a:lnTo>
                  <a:lnTo>
                    <a:pt x="80264" y="1199835"/>
                  </a:lnTo>
                  <a:lnTo>
                    <a:pt x="80822" y="1194159"/>
                  </a:lnTo>
                  <a:lnTo>
                    <a:pt x="81381" y="1195034"/>
                  </a:lnTo>
                  <a:lnTo>
                    <a:pt x="81940" y="1197436"/>
                  </a:lnTo>
                  <a:lnTo>
                    <a:pt x="82498" y="1200928"/>
                  </a:lnTo>
                  <a:lnTo>
                    <a:pt x="83057" y="1203988"/>
                  </a:lnTo>
                  <a:lnTo>
                    <a:pt x="83616" y="1202238"/>
                  </a:lnTo>
                  <a:lnTo>
                    <a:pt x="84170" y="1203766"/>
                  </a:lnTo>
                  <a:lnTo>
                    <a:pt x="84729" y="1202678"/>
                  </a:lnTo>
                  <a:lnTo>
                    <a:pt x="85287" y="1203331"/>
                  </a:lnTo>
                  <a:lnTo>
                    <a:pt x="85846" y="1203113"/>
                  </a:lnTo>
                  <a:lnTo>
                    <a:pt x="86405" y="1202456"/>
                  </a:lnTo>
                  <a:lnTo>
                    <a:pt x="86963" y="1203766"/>
                  </a:lnTo>
                  <a:lnTo>
                    <a:pt x="87518" y="1204206"/>
                  </a:lnTo>
                  <a:lnTo>
                    <a:pt x="88076" y="1204424"/>
                  </a:lnTo>
                  <a:lnTo>
                    <a:pt x="88635" y="1200275"/>
                  </a:lnTo>
                  <a:lnTo>
                    <a:pt x="89194" y="1200928"/>
                  </a:lnTo>
                  <a:lnTo>
                    <a:pt x="89752" y="1202896"/>
                  </a:lnTo>
                  <a:lnTo>
                    <a:pt x="90311" y="1203766"/>
                  </a:lnTo>
                  <a:lnTo>
                    <a:pt x="90870" y="1204641"/>
                  </a:lnTo>
                  <a:lnTo>
                    <a:pt x="91424" y="1203113"/>
                  </a:lnTo>
                  <a:lnTo>
                    <a:pt x="91983" y="1202896"/>
                  </a:lnTo>
                  <a:lnTo>
                    <a:pt x="92542" y="1196561"/>
                  </a:lnTo>
                  <a:lnTo>
                    <a:pt x="93100" y="1202456"/>
                  </a:lnTo>
                  <a:lnTo>
                    <a:pt x="93659" y="1201368"/>
                  </a:lnTo>
                  <a:lnTo>
                    <a:pt x="94217" y="1202021"/>
                  </a:lnTo>
                  <a:lnTo>
                    <a:pt x="94776" y="1199182"/>
                  </a:lnTo>
                  <a:lnTo>
                    <a:pt x="95331" y="1198965"/>
                  </a:lnTo>
                  <a:lnTo>
                    <a:pt x="95889" y="1200275"/>
                  </a:lnTo>
                  <a:lnTo>
                    <a:pt x="96448" y="1197436"/>
                  </a:lnTo>
                  <a:lnTo>
                    <a:pt x="97007" y="1192630"/>
                  </a:lnTo>
                  <a:lnTo>
                    <a:pt x="97565" y="1199182"/>
                  </a:lnTo>
                  <a:lnTo>
                    <a:pt x="98124" y="1199618"/>
                  </a:lnTo>
                  <a:lnTo>
                    <a:pt x="98678" y="1196779"/>
                  </a:lnTo>
                  <a:lnTo>
                    <a:pt x="99237" y="1197436"/>
                  </a:lnTo>
                  <a:lnTo>
                    <a:pt x="99796" y="1192848"/>
                  </a:lnTo>
                  <a:lnTo>
                    <a:pt x="100354" y="1194594"/>
                  </a:lnTo>
                  <a:lnTo>
                    <a:pt x="100913" y="1196344"/>
                  </a:lnTo>
                  <a:lnTo>
                    <a:pt x="101471" y="1198307"/>
                  </a:lnTo>
                  <a:lnTo>
                    <a:pt x="102030" y="1196344"/>
                  </a:lnTo>
                  <a:lnTo>
                    <a:pt x="102589" y="1194594"/>
                  </a:lnTo>
                  <a:lnTo>
                    <a:pt x="103143" y="1193066"/>
                  </a:lnTo>
                  <a:lnTo>
                    <a:pt x="103702" y="1197215"/>
                  </a:lnTo>
                  <a:lnTo>
                    <a:pt x="104261" y="1196344"/>
                  </a:lnTo>
                  <a:lnTo>
                    <a:pt x="104819" y="1194594"/>
                  </a:lnTo>
                  <a:lnTo>
                    <a:pt x="105378" y="1196126"/>
                  </a:lnTo>
                  <a:lnTo>
                    <a:pt x="105937" y="1190228"/>
                  </a:lnTo>
                  <a:lnTo>
                    <a:pt x="106495" y="1191538"/>
                  </a:lnTo>
                  <a:lnTo>
                    <a:pt x="107050" y="1196779"/>
                  </a:lnTo>
                  <a:lnTo>
                    <a:pt x="107608" y="1189792"/>
                  </a:lnTo>
                  <a:lnTo>
                    <a:pt x="108167" y="1189792"/>
                  </a:lnTo>
                  <a:lnTo>
                    <a:pt x="108726" y="1194816"/>
                  </a:lnTo>
                  <a:lnTo>
                    <a:pt x="109284" y="1197654"/>
                  </a:lnTo>
                  <a:lnTo>
                    <a:pt x="109843" y="1198307"/>
                  </a:lnTo>
                  <a:lnTo>
                    <a:pt x="110398" y="1192630"/>
                  </a:lnTo>
                  <a:lnTo>
                    <a:pt x="110956" y="1192630"/>
                  </a:lnTo>
                  <a:lnTo>
                    <a:pt x="111515" y="1189792"/>
                  </a:lnTo>
                  <a:lnTo>
                    <a:pt x="112073" y="1188699"/>
                  </a:lnTo>
                  <a:lnTo>
                    <a:pt x="112632" y="1191320"/>
                  </a:lnTo>
                  <a:lnTo>
                    <a:pt x="113191" y="1196561"/>
                  </a:lnTo>
                  <a:lnTo>
                    <a:pt x="113749" y="1196997"/>
                  </a:lnTo>
                  <a:lnTo>
                    <a:pt x="114304" y="1193723"/>
                  </a:lnTo>
                  <a:lnTo>
                    <a:pt x="114862" y="1194594"/>
                  </a:lnTo>
                  <a:lnTo>
                    <a:pt x="115421" y="1195904"/>
                  </a:lnTo>
                  <a:lnTo>
                    <a:pt x="115980" y="1191973"/>
                  </a:lnTo>
                  <a:lnTo>
                    <a:pt x="116538" y="1191538"/>
                  </a:lnTo>
                  <a:lnTo>
                    <a:pt x="117097" y="1198307"/>
                  </a:lnTo>
                  <a:lnTo>
                    <a:pt x="117652" y="1199400"/>
                  </a:lnTo>
                  <a:lnTo>
                    <a:pt x="118210" y="1197436"/>
                  </a:lnTo>
                  <a:lnTo>
                    <a:pt x="118769" y="1198090"/>
                  </a:lnTo>
                  <a:lnTo>
                    <a:pt x="119328" y="1195904"/>
                  </a:lnTo>
                  <a:lnTo>
                    <a:pt x="119886" y="1193941"/>
                  </a:lnTo>
                  <a:lnTo>
                    <a:pt x="120445" y="1189574"/>
                  </a:lnTo>
                  <a:lnTo>
                    <a:pt x="121003" y="1199618"/>
                  </a:lnTo>
                  <a:lnTo>
                    <a:pt x="121558" y="1195034"/>
                  </a:lnTo>
                  <a:lnTo>
                    <a:pt x="122117" y="1190010"/>
                  </a:lnTo>
                  <a:lnTo>
                    <a:pt x="122675" y="1196561"/>
                  </a:lnTo>
                  <a:lnTo>
                    <a:pt x="123234" y="1194816"/>
                  </a:lnTo>
                  <a:lnTo>
                    <a:pt x="123793" y="1198965"/>
                  </a:lnTo>
                  <a:lnTo>
                    <a:pt x="124351" y="1195469"/>
                  </a:lnTo>
                  <a:lnTo>
                    <a:pt x="124910" y="1193941"/>
                  </a:lnTo>
                  <a:lnTo>
                    <a:pt x="125464" y="1196997"/>
                  </a:lnTo>
                  <a:lnTo>
                    <a:pt x="126023" y="1196344"/>
                  </a:lnTo>
                  <a:lnTo>
                    <a:pt x="126582" y="1192413"/>
                  </a:lnTo>
                  <a:lnTo>
                    <a:pt x="127140" y="1192848"/>
                  </a:lnTo>
                  <a:lnTo>
                    <a:pt x="127699" y="1196344"/>
                  </a:lnTo>
                  <a:lnTo>
                    <a:pt x="128257" y="1193723"/>
                  </a:lnTo>
                  <a:lnTo>
                    <a:pt x="128812" y="1194594"/>
                  </a:lnTo>
                  <a:lnTo>
                    <a:pt x="129371" y="1193505"/>
                  </a:lnTo>
                  <a:lnTo>
                    <a:pt x="129929" y="1193066"/>
                  </a:lnTo>
                  <a:lnTo>
                    <a:pt x="130488" y="1187825"/>
                  </a:lnTo>
                  <a:lnTo>
                    <a:pt x="131047" y="1189135"/>
                  </a:lnTo>
                  <a:lnTo>
                    <a:pt x="131605" y="1190445"/>
                  </a:lnTo>
                  <a:lnTo>
                    <a:pt x="132164" y="1186732"/>
                  </a:lnTo>
                  <a:lnTo>
                    <a:pt x="132723" y="1183894"/>
                  </a:lnTo>
                  <a:lnTo>
                    <a:pt x="133277" y="1191538"/>
                  </a:lnTo>
                  <a:lnTo>
                    <a:pt x="133836" y="1188264"/>
                  </a:lnTo>
                  <a:lnTo>
                    <a:pt x="134394" y="1180180"/>
                  </a:lnTo>
                  <a:lnTo>
                    <a:pt x="134953" y="1178434"/>
                  </a:lnTo>
                  <a:lnTo>
                    <a:pt x="135512" y="1166424"/>
                  </a:lnTo>
                  <a:lnTo>
                    <a:pt x="136070" y="1188042"/>
                  </a:lnTo>
                  <a:lnTo>
                    <a:pt x="136625" y="1185422"/>
                  </a:lnTo>
                  <a:lnTo>
                    <a:pt x="137184" y="1191756"/>
                  </a:lnTo>
                  <a:lnTo>
                    <a:pt x="137742" y="1181491"/>
                  </a:lnTo>
                  <a:lnTo>
                    <a:pt x="138301" y="1169044"/>
                  </a:lnTo>
                  <a:lnTo>
                    <a:pt x="138860" y="1169262"/>
                  </a:lnTo>
                  <a:lnTo>
                    <a:pt x="139418" y="1177999"/>
                  </a:lnTo>
                  <a:lnTo>
                    <a:pt x="139977" y="1173850"/>
                  </a:lnTo>
                  <a:lnTo>
                    <a:pt x="140531" y="1187607"/>
                  </a:lnTo>
                  <a:lnTo>
                    <a:pt x="141090" y="1181055"/>
                  </a:lnTo>
                  <a:lnTo>
                    <a:pt x="141648" y="1171665"/>
                  </a:lnTo>
                  <a:lnTo>
                    <a:pt x="142207" y="1166206"/>
                  </a:lnTo>
                  <a:lnTo>
                    <a:pt x="142766" y="1149825"/>
                  </a:lnTo>
                  <a:lnTo>
                    <a:pt x="143324" y="1156816"/>
                  </a:lnTo>
                  <a:lnTo>
                    <a:pt x="143883" y="1171008"/>
                  </a:lnTo>
                  <a:lnTo>
                    <a:pt x="144438" y="1187171"/>
                  </a:lnTo>
                  <a:lnTo>
                    <a:pt x="144996" y="1186079"/>
                  </a:lnTo>
                  <a:lnTo>
                    <a:pt x="145555" y="1177124"/>
                  </a:lnTo>
                  <a:lnTo>
                    <a:pt x="146114" y="1177781"/>
                  </a:lnTo>
                  <a:lnTo>
                    <a:pt x="146672" y="1174068"/>
                  </a:lnTo>
                  <a:lnTo>
                    <a:pt x="147231" y="1182365"/>
                  </a:lnTo>
                  <a:lnTo>
                    <a:pt x="147785" y="1171665"/>
                  </a:lnTo>
                  <a:lnTo>
                    <a:pt x="148344" y="1188917"/>
                  </a:lnTo>
                  <a:lnTo>
                    <a:pt x="148903" y="1186954"/>
                  </a:lnTo>
                  <a:lnTo>
                    <a:pt x="149461" y="1177342"/>
                  </a:lnTo>
                  <a:lnTo>
                    <a:pt x="150020" y="1179527"/>
                  </a:lnTo>
                  <a:lnTo>
                    <a:pt x="150579" y="1171665"/>
                  </a:lnTo>
                  <a:lnTo>
                    <a:pt x="151137" y="1169698"/>
                  </a:lnTo>
                  <a:lnTo>
                    <a:pt x="151692" y="1180402"/>
                  </a:lnTo>
                  <a:lnTo>
                    <a:pt x="152250" y="1192630"/>
                  </a:lnTo>
                  <a:lnTo>
                    <a:pt x="152809" y="1178434"/>
                  </a:lnTo>
                  <a:lnTo>
                    <a:pt x="153368" y="1177124"/>
                  </a:lnTo>
                  <a:lnTo>
                    <a:pt x="153926" y="1181712"/>
                  </a:lnTo>
                  <a:lnTo>
                    <a:pt x="154485" y="1172540"/>
                  </a:lnTo>
                  <a:lnTo>
                    <a:pt x="155043" y="1169044"/>
                  </a:lnTo>
                  <a:lnTo>
                    <a:pt x="155598" y="1153973"/>
                  </a:lnTo>
                  <a:lnTo>
                    <a:pt x="156157" y="1177781"/>
                  </a:lnTo>
                  <a:lnTo>
                    <a:pt x="156715" y="1180837"/>
                  </a:lnTo>
                  <a:lnTo>
                    <a:pt x="157274" y="1174286"/>
                  </a:lnTo>
                  <a:lnTo>
                    <a:pt x="157833" y="1165331"/>
                  </a:lnTo>
                  <a:lnTo>
                    <a:pt x="158391" y="1167299"/>
                  </a:lnTo>
                  <a:lnTo>
                    <a:pt x="158946" y="1163803"/>
                  </a:lnTo>
                  <a:lnTo>
                    <a:pt x="159505" y="1167952"/>
                  </a:lnTo>
                  <a:lnTo>
                    <a:pt x="160063" y="1172758"/>
                  </a:lnTo>
                  <a:lnTo>
                    <a:pt x="160622" y="1178652"/>
                  </a:lnTo>
                  <a:lnTo>
                    <a:pt x="161180" y="1176471"/>
                  </a:lnTo>
                  <a:lnTo>
                    <a:pt x="161739" y="1177560"/>
                  </a:lnTo>
                  <a:lnTo>
                    <a:pt x="162298" y="1170137"/>
                  </a:lnTo>
                  <a:lnTo>
                    <a:pt x="162856" y="1171230"/>
                  </a:lnTo>
                  <a:lnTo>
                    <a:pt x="163411" y="1180402"/>
                  </a:lnTo>
                  <a:lnTo>
                    <a:pt x="163970" y="1182583"/>
                  </a:lnTo>
                  <a:lnTo>
                    <a:pt x="164528" y="1191973"/>
                  </a:lnTo>
                  <a:lnTo>
                    <a:pt x="165087" y="1175596"/>
                  </a:lnTo>
                  <a:lnTo>
                    <a:pt x="165646" y="1178217"/>
                  </a:lnTo>
                  <a:lnTo>
                    <a:pt x="166204" y="1179527"/>
                  </a:lnTo>
                  <a:lnTo>
                    <a:pt x="166759" y="1168609"/>
                  </a:lnTo>
                  <a:lnTo>
                    <a:pt x="167317" y="1170572"/>
                  </a:lnTo>
                  <a:lnTo>
                    <a:pt x="167876" y="1189135"/>
                  </a:lnTo>
                  <a:lnTo>
                    <a:pt x="168434" y="1186514"/>
                  </a:lnTo>
                  <a:lnTo>
                    <a:pt x="168993" y="1187825"/>
                  </a:lnTo>
                  <a:lnTo>
                    <a:pt x="169552" y="1181930"/>
                  </a:lnTo>
                  <a:lnTo>
                    <a:pt x="170110" y="1179092"/>
                  </a:lnTo>
                  <a:lnTo>
                    <a:pt x="170665" y="1180402"/>
                  </a:lnTo>
                  <a:lnTo>
                    <a:pt x="171224" y="1178217"/>
                  </a:lnTo>
                  <a:lnTo>
                    <a:pt x="171782" y="1182801"/>
                  </a:lnTo>
                  <a:lnTo>
                    <a:pt x="172341" y="1189353"/>
                  </a:lnTo>
                  <a:lnTo>
                    <a:pt x="172900" y="1177560"/>
                  </a:lnTo>
                  <a:lnTo>
                    <a:pt x="173458" y="1169044"/>
                  </a:lnTo>
                  <a:lnTo>
                    <a:pt x="174017" y="1174503"/>
                  </a:lnTo>
                  <a:lnTo>
                    <a:pt x="174571" y="1170790"/>
                  </a:lnTo>
                  <a:lnTo>
                    <a:pt x="175130" y="1173193"/>
                  </a:lnTo>
                  <a:lnTo>
                    <a:pt x="175689" y="1181273"/>
                  </a:lnTo>
                  <a:lnTo>
                    <a:pt x="176247" y="1187171"/>
                  </a:lnTo>
                  <a:lnTo>
                    <a:pt x="176806" y="1174939"/>
                  </a:lnTo>
                  <a:lnTo>
                    <a:pt x="177365" y="1178870"/>
                  </a:lnTo>
                  <a:lnTo>
                    <a:pt x="177919" y="1170137"/>
                  </a:lnTo>
                  <a:lnTo>
                    <a:pt x="178478" y="1177560"/>
                  </a:lnTo>
                  <a:lnTo>
                    <a:pt x="179036" y="1177560"/>
                  </a:lnTo>
                  <a:lnTo>
                    <a:pt x="179595" y="1182365"/>
                  </a:lnTo>
                  <a:lnTo>
                    <a:pt x="180154" y="1187171"/>
                  </a:lnTo>
                  <a:lnTo>
                    <a:pt x="180712" y="1169480"/>
                  </a:lnTo>
                  <a:lnTo>
                    <a:pt x="181271" y="1164456"/>
                  </a:lnTo>
                  <a:lnTo>
                    <a:pt x="181825" y="1156376"/>
                  </a:lnTo>
                  <a:lnTo>
                    <a:pt x="182384" y="1163368"/>
                  </a:lnTo>
                  <a:lnTo>
                    <a:pt x="182943" y="1167952"/>
                  </a:lnTo>
                  <a:lnTo>
                    <a:pt x="183501" y="1180620"/>
                  </a:lnTo>
                  <a:lnTo>
                    <a:pt x="184060" y="1185204"/>
                  </a:lnTo>
                  <a:lnTo>
                    <a:pt x="184619" y="1161182"/>
                  </a:lnTo>
                  <a:lnTo>
                    <a:pt x="185177" y="1166859"/>
                  </a:lnTo>
                  <a:lnTo>
                    <a:pt x="185732" y="1162275"/>
                  </a:lnTo>
                  <a:lnTo>
                    <a:pt x="186291" y="1170790"/>
                  </a:lnTo>
                  <a:lnTo>
                    <a:pt x="186849" y="1168387"/>
                  </a:lnTo>
                  <a:lnTo>
                    <a:pt x="187408" y="1182583"/>
                  </a:lnTo>
                  <a:lnTo>
                    <a:pt x="187966" y="1179745"/>
                  </a:lnTo>
                  <a:lnTo>
                    <a:pt x="188525" y="1158126"/>
                  </a:lnTo>
                  <a:lnTo>
                    <a:pt x="189084" y="1158562"/>
                  </a:lnTo>
                  <a:lnTo>
                    <a:pt x="189638" y="1155066"/>
                  </a:lnTo>
                  <a:lnTo>
                    <a:pt x="190197" y="1161182"/>
                  </a:lnTo>
                  <a:lnTo>
                    <a:pt x="190756" y="1148954"/>
                  </a:lnTo>
                  <a:lnTo>
                    <a:pt x="191314" y="1168827"/>
                  </a:lnTo>
                  <a:lnTo>
                    <a:pt x="191873" y="1173193"/>
                  </a:lnTo>
                  <a:lnTo>
                    <a:pt x="192432" y="1156376"/>
                  </a:lnTo>
                  <a:lnTo>
                    <a:pt x="192990" y="1155066"/>
                  </a:lnTo>
                  <a:lnTo>
                    <a:pt x="193545" y="1150482"/>
                  </a:lnTo>
                  <a:lnTo>
                    <a:pt x="194103" y="1152010"/>
                  </a:lnTo>
                  <a:lnTo>
                    <a:pt x="194662" y="1146769"/>
                  </a:lnTo>
                  <a:lnTo>
                    <a:pt x="195220" y="1160307"/>
                  </a:lnTo>
                  <a:lnTo>
                    <a:pt x="195779" y="1174721"/>
                  </a:lnTo>
                  <a:lnTo>
                    <a:pt x="196338" y="1143491"/>
                  </a:lnTo>
                  <a:lnTo>
                    <a:pt x="196892" y="1141527"/>
                  </a:lnTo>
                  <a:lnTo>
                    <a:pt x="197451" y="1157687"/>
                  </a:lnTo>
                  <a:lnTo>
                    <a:pt x="198010" y="1136503"/>
                  </a:lnTo>
                  <a:lnTo>
                    <a:pt x="198568" y="1151135"/>
                  </a:lnTo>
                  <a:lnTo>
                    <a:pt x="199127" y="1157687"/>
                  </a:lnTo>
                  <a:lnTo>
                    <a:pt x="199686" y="1168609"/>
                  </a:lnTo>
                  <a:lnTo>
                    <a:pt x="200244" y="1141527"/>
                  </a:lnTo>
                  <a:lnTo>
                    <a:pt x="200799" y="1133447"/>
                  </a:lnTo>
                  <a:lnTo>
                    <a:pt x="201357" y="1134318"/>
                  </a:lnTo>
                  <a:lnTo>
                    <a:pt x="201916" y="1118376"/>
                  </a:lnTo>
                  <a:lnTo>
                    <a:pt x="202475" y="1134318"/>
                  </a:lnTo>
                  <a:lnTo>
                    <a:pt x="203033" y="1153538"/>
                  </a:lnTo>
                  <a:lnTo>
                    <a:pt x="203592" y="1166859"/>
                  </a:lnTo>
                  <a:lnTo>
                    <a:pt x="204151" y="1120344"/>
                  </a:lnTo>
                  <a:lnTo>
                    <a:pt x="204705" y="1104180"/>
                  </a:lnTo>
                  <a:lnTo>
                    <a:pt x="205264" y="1121872"/>
                  </a:lnTo>
                  <a:lnTo>
                    <a:pt x="205822" y="1122307"/>
                  </a:lnTo>
                  <a:lnTo>
                    <a:pt x="206381" y="1140870"/>
                  </a:lnTo>
                  <a:lnTo>
                    <a:pt x="206940" y="1156159"/>
                  </a:lnTo>
                  <a:lnTo>
                    <a:pt x="207498" y="1155723"/>
                  </a:lnTo>
                  <a:lnTo>
                    <a:pt x="208053" y="1128424"/>
                  </a:lnTo>
                  <a:lnTo>
                    <a:pt x="208611" y="1117284"/>
                  </a:lnTo>
                  <a:lnTo>
                    <a:pt x="209170" y="1130169"/>
                  </a:lnTo>
                  <a:lnTo>
                    <a:pt x="209729" y="1120344"/>
                  </a:lnTo>
                  <a:lnTo>
                    <a:pt x="210287" y="1129952"/>
                  </a:lnTo>
                  <a:lnTo>
                    <a:pt x="210846" y="1138249"/>
                  </a:lnTo>
                  <a:lnTo>
                    <a:pt x="211405" y="1150042"/>
                  </a:lnTo>
                  <a:lnTo>
                    <a:pt x="211959" y="1128424"/>
                  </a:lnTo>
                  <a:lnTo>
                    <a:pt x="212518" y="1117941"/>
                  </a:lnTo>
                  <a:lnTo>
                    <a:pt x="213077" y="1107894"/>
                  </a:lnTo>
                  <a:lnTo>
                    <a:pt x="213635" y="1118594"/>
                  </a:lnTo>
                  <a:lnTo>
                    <a:pt x="214194" y="1112917"/>
                  </a:lnTo>
                  <a:lnTo>
                    <a:pt x="214752" y="1148732"/>
                  </a:lnTo>
                  <a:lnTo>
                    <a:pt x="215311" y="1142620"/>
                  </a:lnTo>
                  <a:lnTo>
                    <a:pt x="215866" y="1101124"/>
                  </a:lnTo>
                  <a:lnTo>
                    <a:pt x="216424" y="1103963"/>
                  </a:lnTo>
                  <a:lnTo>
                    <a:pt x="216983" y="1103088"/>
                  </a:lnTo>
                  <a:lnTo>
                    <a:pt x="217542" y="1103963"/>
                  </a:lnTo>
                  <a:lnTo>
                    <a:pt x="218100" y="1105055"/>
                  </a:lnTo>
                  <a:lnTo>
                    <a:pt x="218659" y="1132572"/>
                  </a:lnTo>
                  <a:lnTo>
                    <a:pt x="219218" y="1143930"/>
                  </a:lnTo>
                  <a:lnTo>
                    <a:pt x="219772" y="1109639"/>
                  </a:lnTo>
                  <a:lnTo>
                    <a:pt x="220331" y="1097629"/>
                  </a:lnTo>
                  <a:lnTo>
                    <a:pt x="220889" y="1098504"/>
                  </a:lnTo>
                  <a:lnTo>
                    <a:pt x="221448" y="1112260"/>
                  </a:lnTo>
                  <a:lnTo>
                    <a:pt x="222006" y="1100249"/>
                  </a:lnTo>
                  <a:lnTo>
                    <a:pt x="222565" y="1139342"/>
                  </a:lnTo>
                  <a:lnTo>
                    <a:pt x="223124" y="1143055"/>
                  </a:lnTo>
                  <a:lnTo>
                    <a:pt x="223678" y="1133665"/>
                  </a:lnTo>
                  <a:lnTo>
                    <a:pt x="224237" y="1119469"/>
                  </a:lnTo>
                  <a:lnTo>
                    <a:pt x="224796" y="1091516"/>
                  </a:lnTo>
                  <a:lnTo>
                    <a:pt x="225354" y="1100689"/>
                  </a:lnTo>
                  <a:lnTo>
                    <a:pt x="225913" y="1116413"/>
                  </a:lnTo>
                  <a:lnTo>
                    <a:pt x="226472" y="1133883"/>
                  </a:lnTo>
                  <a:lnTo>
                    <a:pt x="227026" y="1133883"/>
                  </a:lnTo>
                  <a:lnTo>
                    <a:pt x="227585" y="1117723"/>
                  </a:lnTo>
                  <a:lnTo>
                    <a:pt x="228143" y="1114881"/>
                  </a:lnTo>
                  <a:lnTo>
                    <a:pt x="228702" y="1101342"/>
                  </a:lnTo>
                  <a:lnTo>
                    <a:pt x="229261" y="1105055"/>
                  </a:lnTo>
                  <a:lnTo>
                    <a:pt x="229819" y="1097193"/>
                  </a:lnTo>
                  <a:lnTo>
                    <a:pt x="230378" y="1132137"/>
                  </a:lnTo>
                  <a:lnTo>
                    <a:pt x="230933" y="1160965"/>
                  </a:lnTo>
                  <a:lnTo>
                    <a:pt x="231491" y="1105055"/>
                  </a:lnTo>
                  <a:lnTo>
                    <a:pt x="232050" y="1078413"/>
                  </a:lnTo>
                  <a:lnTo>
                    <a:pt x="232609" y="1071640"/>
                  </a:lnTo>
                  <a:lnTo>
                    <a:pt x="233167" y="1043687"/>
                  </a:lnTo>
                  <a:lnTo>
                    <a:pt x="233726" y="1088021"/>
                  </a:lnTo>
                  <a:lnTo>
                    <a:pt x="234284" y="1137161"/>
                  </a:lnTo>
                  <a:lnTo>
                    <a:pt x="234839" y="1151353"/>
                  </a:lnTo>
                  <a:lnTo>
                    <a:pt x="235397" y="1100689"/>
                  </a:lnTo>
                  <a:lnTo>
                    <a:pt x="235956" y="1086275"/>
                  </a:lnTo>
                  <a:lnTo>
                    <a:pt x="236515" y="1105055"/>
                  </a:lnTo>
                  <a:lnTo>
                    <a:pt x="237073" y="1091734"/>
                  </a:lnTo>
                  <a:lnTo>
                    <a:pt x="237632" y="1093915"/>
                  </a:lnTo>
                  <a:lnTo>
                    <a:pt x="238187" y="1129516"/>
                  </a:lnTo>
                  <a:lnTo>
                    <a:pt x="238745" y="1136721"/>
                  </a:lnTo>
                  <a:lnTo>
                    <a:pt x="239304" y="1081905"/>
                  </a:lnTo>
                  <a:lnTo>
                    <a:pt x="239863" y="1076228"/>
                  </a:lnTo>
                  <a:lnTo>
                    <a:pt x="240421" y="1089331"/>
                  </a:lnTo>
                  <a:lnTo>
                    <a:pt x="240980" y="1118159"/>
                  </a:lnTo>
                  <a:lnTo>
                    <a:pt x="241538" y="1126678"/>
                  </a:lnTo>
                  <a:lnTo>
                    <a:pt x="242093" y="1143491"/>
                  </a:lnTo>
                  <a:lnTo>
                    <a:pt x="242652" y="1153756"/>
                  </a:lnTo>
                  <a:lnTo>
                    <a:pt x="243210" y="1116191"/>
                  </a:lnTo>
                  <a:lnTo>
                    <a:pt x="243769" y="1106148"/>
                  </a:lnTo>
                  <a:lnTo>
                    <a:pt x="244328" y="1104620"/>
                  </a:lnTo>
                  <a:lnTo>
                    <a:pt x="244886" y="1077973"/>
                  </a:lnTo>
                  <a:lnTo>
                    <a:pt x="245445" y="1078413"/>
                  </a:lnTo>
                  <a:lnTo>
                    <a:pt x="245999" y="1110079"/>
                  </a:lnTo>
                  <a:lnTo>
                    <a:pt x="246558" y="1129734"/>
                  </a:lnTo>
                  <a:lnTo>
                    <a:pt x="247117" y="1080594"/>
                  </a:lnTo>
                  <a:lnTo>
                    <a:pt x="247675" y="1063999"/>
                  </a:lnTo>
                  <a:lnTo>
                    <a:pt x="248234" y="1033861"/>
                  </a:lnTo>
                  <a:lnTo>
                    <a:pt x="248793" y="1042377"/>
                  </a:lnTo>
                  <a:lnTo>
                    <a:pt x="249351" y="1049364"/>
                  </a:lnTo>
                  <a:lnTo>
                    <a:pt x="249906" y="1055045"/>
                  </a:lnTo>
                  <a:lnTo>
                    <a:pt x="250464" y="1102435"/>
                  </a:lnTo>
                  <a:lnTo>
                    <a:pt x="251023" y="1030366"/>
                  </a:lnTo>
                  <a:lnTo>
                    <a:pt x="251582" y="980137"/>
                  </a:lnTo>
                  <a:lnTo>
                    <a:pt x="252140" y="1013767"/>
                  </a:lnTo>
                  <a:lnTo>
                    <a:pt x="252699" y="1017698"/>
                  </a:lnTo>
                  <a:lnTo>
                    <a:pt x="253258" y="1050021"/>
                  </a:lnTo>
                  <a:lnTo>
                    <a:pt x="253812" y="1100467"/>
                  </a:lnTo>
                  <a:lnTo>
                    <a:pt x="254371" y="1101777"/>
                  </a:lnTo>
                  <a:lnTo>
                    <a:pt x="254929" y="1041284"/>
                  </a:lnTo>
                  <a:lnTo>
                    <a:pt x="255488" y="1049364"/>
                  </a:lnTo>
                  <a:lnTo>
                    <a:pt x="256047" y="1033644"/>
                  </a:lnTo>
                  <a:lnTo>
                    <a:pt x="256605" y="1036917"/>
                  </a:lnTo>
                  <a:lnTo>
                    <a:pt x="257160" y="1059629"/>
                  </a:lnTo>
                  <a:lnTo>
                    <a:pt x="257719" y="1100032"/>
                  </a:lnTo>
                  <a:lnTo>
                    <a:pt x="258277" y="1096318"/>
                  </a:lnTo>
                  <a:lnTo>
                    <a:pt x="258836" y="1004377"/>
                  </a:lnTo>
                  <a:lnTo>
                    <a:pt x="259395" y="1005469"/>
                  </a:lnTo>
                  <a:lnTo>
                    <a:pt x="259953" y="1005469"/>
                  </a:lnTo>
                  <a:lnTo>
                    <a:pt x="260512" y="966159"/>
                  </a:lnTo>
                  <a:lnTo>
                    <a:pt x="261066" y="956551"/>
                  </a:lnTo>
                  <a:lnTo>
                    <a:pt x="261625" y="977517"/>
                  </a:lnTo>
                  <a:lnTo>
                    <a:pt x="262184" y="1032111"/>
                  </a:lnTo>
                  <a:lnTo>
                    <a:pt x="262742" y="1015952"/>
                  </a:lnTo>
                  <a:lnTo>
                    <a:pt x="263301" y="989745"/>
                  </a:lnTo>
                  <a:lnTo>
                    <a:pt x="263860" y="990620"/>
                  </a:lnTo>
                  <a:lnTo>
                    <a:pt x="264418" y="974239"/>
                  </a:lnTo>
                  <a:lnTo>
                    <a:pt x="264973" y="972493"/>
                  </a:lnTo>
                  <a:lnTo>
                    <a:pt x="265531" y="1032111"/>
                  </a:lnTo>
                  <a:lnTo>
                    <a:pt x="266090" y="1052424"/>
                  </a:lnTo>
                  <a:lnTo>
                    <a:pt x="266649" y="965724"/>
                  </a:lnTo>
                  <a:lnTo>
                    <a:pt x="267207" y="901952"/>
                  </a:lnTo>
                  <a:lnTo>
                    <a:pt x="267766" y="928159"/>
                  </a:lnTo>
                  <a:lnTo>
                    <a:pt x="268320" y="952620"/>
                  </a:lnTo>
                  <a:lnTo>
                    <a:pt x="268879" y="990402"/>
                  </a:lnTo>
                  <a:lnTo>
                    <a:pt x="269438" y="1026435"/>
                  </a:lnTo>
                  <a:lnTo>
                    <a:pt x="269996" y="1073389"/>
                  </a:lnTo>
                  <a:lnTo>
                    <a:pt x="270555" y="992584"/>
                  </a:lnTo>
                  <a:lnTo>
                    <a:pt x="271114" y="977299"/>
                  </a:lnTo>
                  <a:lnTo>
                    <a:pt x="271672" y="896275"/>
                  </a:lnTo>
                  <a:lnTo>
                    <a:pt x="272227" y="898674"/>
                  </a:lnTo>
                  <a:lnTo>
                    <a:pt x="272785" y="945194"/>
                  </a:lnTo>
                  <a:lnTo>
                    <a:pt x="273344" y="992801"/>
                  </a:lnTo>
                  <a:lnTo>
                    <a:pt x="273903" y="971183"/>
                  </a:lnTo>
                  <a:lnTo>
                    <a:pt x="274461" y="879023"/>
                  </a:lnTo>
                  <a:lnTo>
                    <a:pt x="275020" y="898239"/>
                  </a:lnTo>
                  <a:lnTo>
                    <a:pt x="275579" y="944758"/>
                  </a:lnTo>
                  <a:lnTo>
                    <a:pt x="276133" y="922700"/>
                  </a:lnTo>
                  <a:lnTo>
                    <a:pt x="276692" y="950217"/>
                  </a:lnTo>
                  <a:lnTo>
                    <a:pt x="277251" y="981665"/>
                  </a:lnTo>
                  <a:lnTo>
                    <a:pt x="277809" y="1050674"/>
                  </a:lnTo>
                  <a:lnTo>
                    <a:pt x="278368" y="945411"/>
                  </a:lnTo>
                  <a:lnTo>
                    <a:pt x="278927" y="950870"/>
                  </a:lnTo>
                  <a:lnTo>
                    <a:pt x="279485" y="926631"/>
                  </a:lnTo>
                  <a:lnTo>
                    <a:pt x="280040" y="972711"/>
                  </a:lnTo>
                  <a:lnTo>
                    <a:pt x="280598" y="976859"/>
                  </a:lnTo>
                  <a:lnTo>
                    <a:pt x="281157" y="1017920"/>
                  </a:lnTo>
                  <a:lnTo>
                    <a:pt x="281715" y="1018573"/>
                  </a:lnTo>
                  <a:lnTo>
                    <a:pt x="282274" y="923135"/>
                  </a:lnTo>
                  <a:lnTo>
                    <a:pt x="282833" y="943226"/>
                  </a:lnTo>
                  <a:lnTo>
                    <a:pt x="283391" y="908722"/>
                  </a:lnTo>
                  <a:lnTo>
                    <a:pt x="283946" y="962885"/>
                  </a:lnTo>
                  <a:lnTo>
                    <a:pt x="284505" y="985814"/>
                  </a:lnTo>
                  <a:lnTo>
                    <a:pt x="285063" y="1026652"/>
                  </a:lnTo>
                  <a:lnTo>
                    <a:pt x="285622" y="1058318"/>
                  </a:lnTo>
                  <a:lnTo>
                    <a:pt x="286181" y="971618"/>
                  </a:lnTo>
                  <a:lnTo>
                    <a:pt x="286739" y="1053952"/>
                  </a:lnTo>
                  <a:lnTo>
                    <a:pt x="287294" y="1101124"/>
                  </a:lnTo>
                  <a:lnTo>
                    <a:pt x="287852" y="1044344"/>
                  </a:lnTo>
                  <a:lnTo>
                    <a:pt x="288411" y="1009618"/>
                  </a:lnTo>
                  <a:lnTo>
                    <a:pt x="288970" y="1052424"/>
                  </a:lnTo>
                  <a:lnTo>
                    <a:pt x="289528" y="1065088"/>
                  </a:lnTo>
                  <a:lnTo>
                    <a:pt x="290087" y="986907"/>
                  </a:lnTo>
                  <a:lnTo>
                    <a:pt x="290646" y="1005687"/>
                  </a:lnTo>
                  <a:lnTo>
                    <a:pt x="291200" y="1071861"/>
                  </a:lnTo>
                  <a:lnTo>
                    <a:pt x="291759" y="996297"/>
                  </a:lnTo>
                  <a:lnTo>
                    <a:pt x="292317" y="948907"/>
                  </a:lnTo>
                  <a:lnTo>
                    <a:pt x="292876" y="1024249"/>
                  </a:lnTo>
                  <a:lnTo>
                    <a:pt x="293435" y="998264"/>
                  </a:lnTo>
                  <a:lnTo>
                    <a:pt x="293993" y="931215"/>
                  </a:lnTo>
                  <a:lnTo>
                    <a:pt x="294552" y="952181"/>
                  </a:lnTo>
                  <a:lnTo>
                    <a:pt x="295106" y="947814"/>
                  </a:lnTo>
                  <a:lnTo>
                    <a:pt x="295665" y="949999"/>
                  </a:lnTo>
                  <a:lnTo>
                    <a:pt x="296224" y="987782"/>
                  </a:lnTo>
                  <a:lnTo>
                    <a:pt x="296782" y="1010711"/>
                  </a:lnTo>
                  <a:lnTo>
                    <a:pt x="297341" y="1038010"/>
                  </a:lnTo>
                  <a:lnTo>
                    <a:pt x="297900" y="993676"/>
                  </a:lnTo>
                  <a:lnTo>
                    <a:pt x="298454" y="961135"/>
                  </a:lnTo>
                  <a:lnTo>
                    <a:pt x="299013" y="928812"/>
                  </a:lnTo>
                  <a:lnTo>
                    <a:pt x="299572" y="956987"/>
                  </a:lnTo>
                  <a:lnTo>
                    <a:pt x="300130" y="956329"/>
                  </a:lnTo>
                  <a:lnTo>
                    <a:pt x="300689" y="1013767"/>
                  </a:lnTo>
                  <a:lnTo>
                    <a:pt x="301247" y="1030801"/>
                  </a:lnTo>
                  <a:lnTo>
                    <a:pt x="301806" y="939517"/>
                  </a:lnTo>
                  <a:lnTo>
                    <a:pt x="302361" y="918769"/>
                  </a:lnTo>
                  <a:lnTo>
                    <a:pt x="302919" y="938859"/>
                  </a:lnTo>
                  <a:lnTo>
                    <a:pt x="303478" y="951745"/>
                  </a:lnTo>
                  <a:lnTo>
                    <a:pt x="304037" y="950435"/>
                  </a:lnTo>
                  <a:lnTo>
                    <a:pt x="304595" y="996297"/>
                  </a:lnTo>
                  <a:lnTo>
                    <a:pt x="305154" y="1022286"/>
                  </a:lnTo>
                  <a:lnTo>
                    <a:pt x="305713" y="932308"/>
                  </a:lnTo>
                  <a:lnTo>
                    <a:pt x="306267" y="951745"/>
                  </a:lnTo>
                  <a:lnTo>
                    <a:pt x="306826" y="943665"/>
                  </a:lnTo>
                  <a:lnTo>
                    <a:pt x="307384" y="923571"/>
                  </a:lnTo>
                  <a:lnTo>
                    <a:pt x="307943" y="915056"/>
                  </a:lnTo>
                  <a:lnTo>
                    <a:pt x="308501" y="992801"/>
                  </a:lnTo>
                  <a:lnTo>
                    <a:pt x="309060" y="995644"/>
                  </a:lnTo>
                  <a:lnTo>
                    <a:pt x="309619" y="946722"/>
                  </a:lnTo>
                  <a:lnTo>
                    <a:pt x="310173" y="899332"/>
                  </a:lnTo>
                  <a:lnTo>
                    <a:pt x="310732" y="924663"/>
                  </a:lnTo>
                  <a:lnTo>
                    <a:pt x="311291" y="911999"/>
                  </a:lnTo>
                  <a:lnTo>
                    <a:pt x="311849" y="930562"/>
                  </a:lnTo>
                  <a:lnTo>
                    <a:pt x="312408" y="982976"/>
                  </a:lnTo>
                  <a:lnTo>
                    <a:pt x="312967" y="1023596"/>
                  </a:lnTo>
                  <a:lnTo>
                    <a:pt x="313525" y="924881"/>
                  </a:lnTo>
                  <a:lnTo>
                    <a:pt x="314080" y="958515"/>
                  </a:lnTo>
                  <a:lnTo>
                    <a:pt x="314638" y="993458"/>
                  </a:lnTo>
                  <a:lnTo>
                    <a:pt x="315197" y="982540"/>
                  </a:lnTo>
                  <a:lnTo>
                    <a:pt x="315756" y="989745"/>
                  </a:lnTo>
                  <a:lnTo>
                    <a:pt x="316314" y="1050021"/>
                  </a:lnTo>
                  <a:lnTo>
                    <a:pt x="316873" y="1066620"/>
                  </a:lnTo>
                  <a:lnTo>
                    <a:pt x="317428" y="1006126"/>
                  </a:lnTo>
                  <a:lnTo>
                    <a:pt x="317986" y="990620"/>
                  </a:lnTo>
                  <a:lnTo>
                    <a:pt x="318545" y="974021"/>
                  </a:lnTo>
                  <a:lnTo>
                    <a:pt x="319103" y="972058"/>
                  </a:lnTo>
                  <a:lnTo>
                    <a:pt x="319662" y="994551"/>
                  </a:lnTo>
                  <a:lnTo>
                    <a:pt x="320221" y="1043687"/>
                  </a:lnTo>
                  <a:lnTo>
                    <a:pt x="320779" y="1051331"/>
                  </a:lnTo>
                  <a:lnTo>
                    <a:pt x="321334" y="968780"/>
                  </a:lnTo>
                  <a:lnTo>
                    <a:pt x="321892" y="948250"/>
                  </a:lnTo>
                  <a:lnTo>
                    <a:pt x="322451" y="964195"/>
                  </a:lnTo>
                  <a:lnTo>
                    <a:pt x="323010" y="979920"/>
                  </a:lnTo>
                  <a:lnTo>
                    <a:pt x="323568" y="985161"/>
                  </a:lnTo>
                  <a:lnTo>
                    <a:pt x="324127" y="1036482"/>
                  </a:lnTo>
                  <a:lnTo>
                    <a:pt x="324686" y="1055480"/>
                  </a:lnTo>
                  <a:lnTo>
                    <a:pt x="325240" y="929905"/>
                  </a:lnTo>
                  <a:lnTo>
                    <a:pt x="325799" y="938424"/>
                  </a:lnTo>
                  <a:lnTo>
                    <a:pt x="326358" y="972493"/>
                  </a:lnTo>
                  <a:lnTo>
                    <a:pt x="326916" y="966816"/>
                  </a:lnTo>
                  <a:lnTo>
                    <a:pt x="327475" y="976859"/>
                  </a:lnTo>
                  <a:lnTo>
                    <a:pt x="328033" y="1042377"/>
                  </a:lnTo>
                  <a:lnTo>
                    <a:pt x="328588" y="1055915"/>
                  </a:lnTo>
                  <a:lnTo>
                    <a:pt x="329147" y="970747"/>
                  </a:lnTo>
                  <a:lnTo>
                    <a:pt x="329705" y="977077"/>
                  </a:lnTo>
                  <a:lnTo>
                    <a:pt x="330264" y="950870"/>
                  </a:lnTo>
                  <a:lnTo>
                    <a:pt x="330823" y="972058"/>
                  </a:lnTo>
                  <a:lnTo>
                    <a:pt x="331381" y="985161"/>
                  </a:lnTo>
                  <a:lnTo>
                    <a:pt x="331940" y="1016827"/>
                  </a:lnTo>
                  <a:lnTo>
                    <a:pt x="332494" y="1047618"/>
                  </a:lnTo>
                  <a:lnTo>
                    <a:pt x="333053" y="959825"/>
                  </a:lnTo>
                  <a:lnTo>
                    <a:pt x="333612" y="995861"/>
                  </a:lnTo>
                  <a:lnTo>
                    <a:pt x="334170" y="936021"/>
                  </a:lnTo>
                  <a:lnTo>
                    <a:pt x="334729" y="958079"/>
                  </a:lnTo>
                  <a:lnTo>
                    <a:pt x="335287" y="988870"/>
                  </a:lnTo>
                  <a:lnTo>
                    <a:pt x="335846" y="1038010"/>
                  </a:lnTo>
                  <a:lnTo>
                    <a:pt x="336401" y="1030366"/>
                  </a:lnTo>
                  <a:lnTo>
                    <a:pt x="336959" y="894743"/>
                  </a:lnTo>
                  <a:lnTo>
                    <a:pt x="337518" y="888849"/>
                  </a:lnTo>
                  <a:lnTo>
                    <a:pt x="338077" y="921172"/>
                  </a:lnTo>
                  <a:lnTo>
                    <a:pt x="338635" y="924881"/>
                  </a:lnTo>
                  <a:lnTo>
                    <a:pt x="339194" y="929469"/>
                  </a:lnTo>
                  <a:lnTo>
                    <a:pt x="339753" y="998700"/>
                  </a:lnTo>
                  <a:lnTo>
                    <a:pt x="340307" y="1003284"/>
                  </a:lnTo>
                  <a:lnTo>
                    <a:pt x="340866" y="926191"/>
                  </a:lnTo>
                  <a:lnTo>
                    <a:pt x="341424" y="872250"/>
                  </a:lnTo>
                  <a:lnTo>
                    <a:pt x="341983" y="893655"/>
                  </a:lnTo>
                  <a:lnTo>
                    <a:pt x="342542" y="926413"/>
                  </a:lnTo>
                  <a:lnTo>
                    <a:pt x="343100" y="891034"/>
                  </a:lnTo>
                  <a:lnTo>
                    <a:pt x="343659" y="1000885"/>
                  </a:lnTo>
                  <a:lnTo>
                    <a:pt x="344214" y="1010928"/>
                  </a:lnTo>
                  <a:lnTo>
                    <a:pt x="344772" y="910250"/>
                  </a:lnTo>
                  <a:lnTo>
                    <a:pt x="345331" y="919422"/>
                  </a:lnTo>
                  <a:lnTo>
                    <a:pt x="345890" y="901295"/>
                  </a:lnTo>
                  <a:lnTo>
                    <a:pt x="346448" y="914838"/>
                  </a:lnTo>
                  <a:lnTo>
                    <a:pt x="347007" y="915491"/>
                  </a:lnTo>
                  <a:lnTo>
                    <a:pt x="347561" y="1015517"/>
                  </a:lnTo>
                  <a:lnTo>
                    <a:pt x="348120" y="1029491"/>
                  </a:lnTo>
                  <a:lnTo>
                    <a:pt x="348678" y="921172"/>
                  </a:lnTo>
                  <a:lnTo>
                    <a:pt x="349237" y="852812"/>
                  </a:lnTo>
                  <a:lnTo>
                    <a:pt x="349796" y="865698"/>
                  </a:lnTo>
                  <a:lnTo>
                    <a:pt x="350354" y="917019"/>
                  </a:lnTo>
                  <a:lnTo>
                    <a:pt x="350913" y="1005687"/>
                  </a:lnTo>
                  <a:lnTo>
                    <a:pt x="351468" y="1017262"/>
                  </a:lnTo>
                  <a:lnTo>
                    <a:pt x="352026" y="1003066"/>
                  </a:lnTo>
                  <a:lnTo>
                    <a:pt x="352585" y="974021"/>
                  </a:lnTo>
                  <a:lnTo>
                    <a:pt x="353144" y="884043"/>
                  </a:lnTo>
                  <a:lnTo>
                    <a:pt x="353702" y="910250"/>
                  </a:lnTo>
                  <a:lnTo>
                    <a:pt x="354261" y="910250"/>
                  </a:lnTo>
                  <a:lnTo>
                    <a:pt x="354819" y="916148"/>
                  </a:lnTo>
                  <a:lnTo>
                    <a:pt x="355374" y="1000885"/>
                  </a:lnTo>
                  <a:lnTo>
                    <a:pt x="355933" y="1036917"/>
                  </a:lnTo>
                  <a:lnTo>
                    <a:pt x="356491" y="908068"/>
                  </a:lnTo>
                  <a:lnTo>
                    <a:pt x="357050" y="907411"/>
                  </a:lnTo>
                  <a:lnTo>
                    <a:pt x="357609" y="952838"/>
                  </a:lnTo>
                  <a:lnTo>
                    <a:pt x="358167" y="927941"/>
                  </a:lnTo>
                  <a:lnTo>
                    <a:pt x="358722" y="933618"/>
                  </a:lnTo>
                  <a:lnTo>
                    <a:pt x="359280" y="1017480"/>
                  </a:lnTo>
                  <a:lnTo>
                    <a:pt x="359839" y="1142838"/>
                  </a:lnTo>
                  <a:lnTo>
                    <a:pt x="360398" y="998700"/>
                  </a:lnTo>
                  <a:lnTo>
                    <a:pt x="360956" y="861114"/>
                  </a:lnTo>
                  <a:lnTo>
                    <a:pt x="361515" y="874000"/>
                  </a:lnTo>
                  <a:lnTo>
                    <a:pt x="362073" y="859364"/>
                  </a:lnTo>
                  <a:lnTo>
                    <a:pt x="362632" y="944758"/>
                  </a:lnTo>
                  <a:lnTo>
                    <a:pt x="363187" y="1014424"/>
                  </a:lnTo>
                  <a:lnTo>
                    <a:pt x="363745" y="1047182"/>
                  </a:lnTo>
                  <a:lnTo>
                    <a:pt x="364304" y="919422"/>
                  </a:lnTo>
                  <a:lnTo>
                    <a:pt x="364863" y="895183"/>
                  </a:lnTo>
                  <a:lnTo>
                    <a:pt x="365421" y="938206"/>
                  </a:lnTo>
                  <a:lnTo>
                    <a:pt x="365980" y="903698"/>
                  </a:lnTo>
                  <a:lnTo>
                    <a:pt x="366534" y="965724"/>
                  </a:lnTo>
                  <a:lnTo>
                    <a:pt x="367093" y="1080812"/>
                  </a:lnTo>
                  <a:lnTo>
                    <a:pt x="367652" y="1174939"/>
                  </a:lnTo>
                  <a:lnTo>
                    <a:pt x="368210" y="1067491"/>
                  </a:lnTo>
                  <a:lnTo>
                    <a:pt x="368769" y="898021"/>
                  </a:lnTo>
                  <a:lnTo>
                    <a:pt x="369328" y="910907"/>
                  </a:lnTo>
                  <a:lnTo>
                    <a:pt x="369886" y="914398"/>
                  </a:lnTo>
                  <a:lnTo>
                    <a:pt x="370441" y="936896"/>
                  </a:lnTo>
                  <a:lnTo>
                    <a:pt x="371000" y="1022068"/>
                  </a:lnTo>
                  <a:lnTo>
                    <a:pt x="371558" y="1018355"/>
                  </a:lnTo>
                  <a:lnTo>
                    <a:pt x="372117" y="970308"/>
                  </a:lnTo>
                  <a:lnTo>
                    <a:pt x="372676" y="920297"/>
                  </a:lnTo>
                  <a:lnTo>
                    <a:pt x="373234" y="921390"/>
                  </a:lnTo>
                  <a:lnTo>
                    <a:pt x="373793" y="916584"/>
                  </a:lnTo>
                  <a:lnTo>
                    <a:pt x="374347" y="943665"/>
                  </a:lnTo>
                  <a:lnTo>
                    <a:pt x="374906" y="968997"/>
                  </a:lnTo>
                  <a:lnTo>
                    <a:pt x="375464" y="1001103"/>
                  </a:lnTo>
                  <a:lnTo>
                    <a:pt x="376023" y="911560"/>
                  </a:lnTo>
                  <a:lnTo>
                    <a:pt x="376582" y="883390"/>
                  </a:lnTo>
                  <a:lnTo>
                    <a:pt x="377140" y="898457"/>
                  </a:lnTo>
                  <a:lnTo>
                    <a:pt x="377695" y="940170"/>
                  </a:lnTo>
                  <a:lnTo>
                    <a:pt x="378254" y="936456"/>
                  </a:lnTo>
                  <a:lnTo>
                    <a:pt x="378812" y="1002849"/>
                  </a:lnTo>
                  <a:lnTo>
                    <a:pt x="379371" y="1027745"/>
                  </a:lnTo>
                  <a:lnTo>
                    <a:pt x="379930" y="932965"/>
                  </a:lnTo>
                  <a:lnTo>
                    <a:pt x="380488" y="917676"/>
                  </a:lnTo>
                  <a:lnTo>
                    <a:pt x="381047" y="941698"/>
                  </a:lnTo>
                  <a:lnTo>
                    <a:pt x="381601" y="934711"/>
                  </a:lnTo>
                  <a:lnTo>
                    <a:pt x="382160" y="928377"/>
                  </a:lnTo>
                  <a:lnTo>
                    <a:pt x="382719" y="1005252"/>
                  </a:lnTo>
                  <a:lnTo>
                    <a:pt x="383277" y="1021193"/>
                  </a:lnTo>
                  <a:lnTo>
                    <a:pt x="383836" y="912870"/>
                  </a:lnTo>
                  <a:lnTo>
                    <a:pt x="384395" y="877713"/>
                  </a:lnTo>
                  <a:lnTo>
                    <a:pt x="384953" y="931215"/>
                  </a:lnTo>
                  <a:lnTo>
                    <a:pt x="385508" y="907411"/>
                  </a:lnTo>
                  <a:lnTo>
                    <a:pt x="386066" y="952838"/>
                  </a:lnTo>
                  <a:lnTo>
                    <a:pt x="386625" y="992801"/>
                  </a:lnTo>
                  <a:lnTo>
                    <a:pt x="387184" y="1025999"/>
                  </a:lnTo>
                  <a:lnTo>
                    <a:pt x="387742" y="906976"/>
                  </a:lnTo>
                  <a:lnTo>
                    <a:pt x="388301" y="911560"/>
                  </a:lnTo>
                  <a:lnTo>
                    <a:pt x="388855" y="913528"/>
                  </a:lnTo>
                  <a:lnTo>
                    <a:pt x="389414" y="947379"/>
                  </a:lnTo>
                  <a:lnTo>
                    <a:pt x="389973" y="946722"/>
                  </a:lnTo>
                  <a:lnTo>
                    <a:pt x="390531" y="1029273"/>
                  </a:lnTo>
                  <a:lnTo>
                    <a:pt x="391090" y="1049586"/>
                  </a:lnTo>
                  <a:lnTo>
                    <a:pt x="391649" y="913310"/>
                  </a:lnTo>
                  <a:lnTo>
                    <a:pt x="392207" y="910250"/>
                  </a:lnTo>
                  <a:lnTo>
                    <a:pt x="392766" y="939952"/>
                  </a:lnTo>
                  <a:lnTo>
                    <a:pt x="393321" y="903480"/>
                  </a:lnTo>
                  <a:lnTo>
                    <a:pt x="393879" y="1006780"/>
                  </a:lnTo>
                  <a:lnTo>
                    <a:pt x="394438" y="1051984"/>
                  </a:lnTo>
                  <a:lnTo>
                    <a:pt x="394996" y="1042377"/>
                  </a:lnTo>
                  <a:lnTo>
                    <a:pt x="395555" y="922043"/>
                  </a:lnTo>
                  <a:lnTo>
                    <a:pt x="396114" y="910907"/>
                  </a:lnTo>
                  <a:lnTo>
                    <a:pt x="396668" y="913745"/>
                  </a:lnTo>
                  <a:lnTo>
                    <a:pt x="397227" y="930344"/>
                  </a:lnTo>
                  <a:lnTo>
                    <a:pt x="397786" y="948467"/>
                  </a:lnTo>
                  <a:lnTo>
                    <a:pt x="398344" y="1011368"/>
                  </a:lnTo>
                  <a:lnTo>
                    <a:pt x="398903" y="1021193"/>
                  </a:lnTo>
                  <a:lnTo>
                    <a:pt x="399462" y="917459"/>
                  </a:lnTo>
                  <a:lnTo>
                    <a:pt x="400020" y="863517"/>
                  </a:lnTo>
                  <a:lnTo>
                    <a:pt x="400575" y="923793"/>
                  </a:lnTo>
                  <a:lnTo>
                    <a:pt x="401133" y="921390"/>
                  </a:lnTo>
                  <a:lnTo>
                    <a:pt x="401692" y="924010"/>
                  </a:lnTo>
                  <a:lnTo>
                    <a:pt x="402250" y="994986"/>
                  </a:lnTo>
                  <a:lnTo>
                    <a:pt x="402809" y="1000010"/>
                  </a:lnTo>
                  <a:lnTo>
                    <a:pt x="403368" y="898021"/>
                  </a:lnTo>
                  <a:lnTo>
                    <a:pt x="403926" y="897803"/>
                  </a:lnTo>
                  <a:lnTo>
                    <a:pt x="404481" y="928159"/>
                  </a:lnTo>
                  <a:lnTo>
                    <a:pt x="405040" y="932525"/>
                  </a:lnTo>
                  <a:lnTo>
                    <a:pt x="405598" y="934275"/>
                  </a:lnTo>
                  <a:lnTo>
                    <a:pt x="406157" y="994769"/>
                  </a:lnTo>
                  <a:lnTo>
                    <a:pt x="406716" y="1006344"/>
                  </a:lnTo>
                  <a:lnTo>
                    <a:pt x="407274" y="905883"/>
                  </a:lnTo>
                  <a:lnTo>
                    <a:pt x="407829" y="896711"/>
                  </a:lnTo>
                  <a:lnTo>
                    <a:pt x="408387" y="904355"/>
                  </a:lnTo>
                  <a:lnTo>
                    <a:pt x="408946" y="910907"/>
                  </a:lnTo>
                  <a:lnTo>
                    <a:pt x="409505" y="946722"/>
                  </a:lnTo>
                  <a:lnTo>
                    <a:pt x="410063" y="1000663"/>
                  </a:lnTo>
                  <a:lnTo>
                    <a:pt x="410622" y="1040195"/>
                  </a:lnTo>
                  <a:lnTo>
                    <a:pt x="411181" y="882079"/>
                  </a:lnTo>
                  <a:lnTo>
                    <a:pt x="411735" y="863952"/>
                  </a:lnTo>
                  <a:lnTo>
                    <a:pt x="412294" y="800181"/>
                  </a:lnTo>
                  <a:lnTo>
                    <a:pt x="412852" y="859804"/>
                  </a:lnTo>
                  <a:lnTo>
                    <a:pt x="413411" y="936021"/>
                  </a:lnTo>
                  <a:lnTo>
                    <a:pt x="413970" y="981448"/>
                  </a:lnTo>
                  <a:lnTo>
                    <a:pt x="414528" y="977077"/>
                  </a:lnTo>
                  <a:lnTo>
                    <a:pt x="415083" y="841676"/>
                  </a:lnTo>
                  <a:lnTo>
                    <a:pt x="415641" y="813942"/>
                  </a:lnTo>
                  <a:lnTo>
                    <a:pt x="416200" y="831411"/>
                  </a:lnTo>
                  <a:lnTo>
                    <a:pt x="416759" y="873778"/>
                  </a:lnTo>
                  <a:lnTo>
                    <a:pt x="417317" y="861332"/>
                  </a:lnTo>
                  <a:lnTo>
                    <a:pt x="417876" y="968997"/>
                  </a:lnTo>
                  <a:lnTo>
                    <a:pt x="418435" y="972275"/>
                  </a:lnTo>
                  <a:lnTo>
                    <a:pt x="418989" y="830976"/>
                  </a:lnTo>
                  <a:lnTo>
                    <a:pt x="419548" y="852812"/>
                  </a:lnTo>
                  <a:lnTo>
                    <a:pt x="420107" y="833597"/>
                  </a:lnTo>
                  <a:lnTo>
                    <a:pt x="420665" y="828355"/>
                  </a:lnTo>
                  <a:lnTo>
                    <a:pt x="421224" y="883607"/>
                  </a:lnTo>
                  <a:lnTo>
                    <a:pt x="421782" y="979262"/>
                  </a:lnTo>
                  <a:lnTo>
                    <a:pt x="422341" y="965941"/>
                  </a:lnTo>
                  <a:lnTo>
                    <a:pt x="422900" y="866138"/>
                  </a:lnTo>
                  <a:lnTo>
                    <a:pt x="423454" y="836000"/>
                  </a:lnTo>
                  <a:lnTo>
                    <a:pt x="424013" y="811756"/>
                  </a:lnTo>
                  <a:lnTo>
                    <a:pt x="424572" y="870069"/>
                  </a:lnTo>
                  <a:lnTo>
                    <a:pt x="425130" y="909379"/>
                  </a:lnTo>
                  <a:lnTo>
                    <a:pt x="425689" y="968562"/>
                  </a:lnTo>
                  <a:lnTo>
                    <a:pt x="426248" y="970747"/>
                  </a:lnTo>
                  <a:lnTo>
                    <a:pt x="426802" y="923793"/>
                  </a:lnTo>
                  <a:lnTo>
                    <a:pt x="427361" y="798871"/>
                  </a:lnTo>
                  <a:lnTo>
                    <a:pt x="427919" y="841676"/>
                  </a:lnTo>
                  <a:lnTo>
                    <a:pt x="428478" y="856090"/>
                  </a:lnTo>
                  <a:lnTo>
                    <a:pt x="429036" y="850849"/>
                  </a:lnTo>
                  <a:lnTo>
                    <a:pt x="429595" y="968126"/>
                  </a:lnTo>
                  <a:lnTo>
                    <a:pt x="430154" y="993894"/>
                  </a:lnTo>
                  <a:lnTo>
                    <a:pt x="430708" y="861985"/>
                  </a:lnTo>
                  <a:lnTo>
                    <a:pt x="431267" y="834032"/>
                  </a:lnTo>
                  <a:lnTo>
                    <a:pt x="431826" y="853034"/>
                  </a:lnTo>
                  <a:lnTo>
                    <a:pt x="432384" y="843205"/>
                  </a:lnTo>
                  <a:lnTo>
                    <a:pt x="432943" y="852595"/>
                  </a:lnTo>
                  <a:lnTo>
                    <a:pt x="433502" y="922482"/>
                  </a:lnTo>
                  <a:lnTo>
                    <a:pt x="434060" y="935586"/>
                  </a:lnTo>
                  <a:lnTo>
                    <a:pt x="434615" y="844515"/>
                  </a:lnTo>
                  <a:lnTo>
                    <a:pt x="435173" y="801056"/>
                  </a:lnTo>
                  <a:lnTo>
                    <a:pt x="435732" y="862206"/>
                  </a:lnTo>
                  <a:lnTo>
                    <a:pt x="436291" y="793629"/>
                  </a:lnTo>
                  <a:lnTo>
                    <a:pt x="436849" y="860457"/>
                  </a:lnTo>
                  <a:lnTo>
                    <a:pt x="437408" y="916148"/>
                  </a:lnTo>
                  <a:lnTo>
                    <a:pt x="437963" y="945194"/>
                  </a:lnTo>
                  <a:lnTo>
                    <a:pt x="438521" y="810664"/>
                  </a:lnTo>
                  <a:lnTo>
                    <a:pt x="439080" y="788827"/>
                  </a:lnTo>
                  <a:lnTo>
                    <a:pt x="439639" y="789698"/>
                  </a:lnTo>
                  <a:lnTo>
                    <a:pt x="440197" y="765019"/>
                  </a:lnTo>
                  <a:lnTo>
                    <a:pt x="440756" y="810446"/>
                  </a:lnTo>
                  <a:lnTo>
                    <a:pt x="441314" y="918987"/>
                  </a:lnTo>
                  <a:lnTo>
                    <a:pt x="441869" y="938424"/>
                  </a:lnTo>
                  <a:lnTo>
                    <a:pt x="442427" y="744493"/>
                  </a:lnTo>
                  <a:lnTo>
                    <a:pt x="442986" y="805644"/>
                  </a:lnTo>
                  <a:lnTo>
                    <a:pt x="443545" y="725056"/>
                  </a:lnTo>
                  <a:lnTo>
                    <a:pt x="444103" y="792319"/>
                  </a:lnTo>
                  <a:lnTo>
                    <a:pt x="444662" y="711078"/>
                  </a:lnTo>
                  <a:lnTo>
                    <a:pt x="445217" y="835560"/>
                  </a:lnTo>
                  <a:lnTo>
                    <a:pt x="445775" y="946504"/>
                  </a:lnTo>
                  <a:lnTo>
                    <a:pt x="446334" y="829008"/>
                  </a:lnTo>
                  <a:lnTo>
                    <a:pt x="446893" y="778998"/>
                  </a:lnTo>
                  <a:lnTo>
                    <a:pt x="447451" y="773321"/>
                  </a:lnTo>
                  <a:lnTo>
                    <a:pt x="448010" y="797342"/>
                  </a:lnTo>
                  <a:lnTo>
                    <a:pt x="448568" y="847571"/>
                  </a:lnTo>
                  <a:lnTo>
                    <a:pt x="449123" y="998264"/>
                  </a:lnTo>
                  <a:lnTo>
                    <a:pt x="449682" y="1006562"/>
                  </a:lnTo>
                  <a:lnTo>
                    <a:pt x="450240" y="939077"/>
                  </a:lnTo>
                  <a:lnTo>
                    <a:pt x="450799" y="909157"/>
                  </a:lnTo>
                  <a:lnTo>
                    <a:pt x="451358" y="973146"/>
                  </a:lnTo>
                  <a:lnTo>
                    <a:pt x="451916" y="1031458"/>
                  </a:lnTo>
                  <a:lnTo>
                    <a:pt x="452475" y="1067491"/>
                  </a:lnTo>
                  <a:lnTo>
                    <a:pt x="453034" y="1100032"/>
                  </a:lnTo>
                  <a:lnTo>
                    <a:pt x="453588" y="1081687"/>
                  </a:lnTo>
                  <a:lnTo>
                    <a:pt x="454147" y="1019665"/>
                  </a:lnTo>
                  <a:lnTo>
                    <a:pt x="454705" y="1044780"/>
                  </a:lnTo>
                  <a:lnTo>
                    <a:pt x="455264" y="1041284"/>
                  </a:lnTo>
                  <a:lnTo>
                    <a:pt x="455823" y="1038010"/>
                  </a:lnTo>
                  <a:lnTo>
                    <a:pt x="456381" y="1032769"/>
                  </a:lnTo>
                  <a:lnTo>
                    <a:pt x="456936" y="1086053"/>
                  </a:lnTo>
                  <a:lnTo>
                    <a:pt x="457494" y="1083215"/>
                  </a:lnTo>
                  <a:lnTo>
                    <a:pt x="458053" y="1035607"/>
                  </a:lnTo>
                  <a:lnTo>
                    <a:pt x="458612" y="1003284"/>
                  </a:lnTo>
                  <a:lnTo>
                    <a:pt x="459170" y="989745"/>
                  </a:lnTo>
                  <a:lnTo>
                    <a:pt x="459729" y="1010275"/>
                  </a:lnTo>
                  <a:lnTo>
                    <a:pt x="460288" y="1054387"/>
                  </a:lnTo>
                  <a:lnTo>
                    <a:pt x="460842" y="1070769"/>
                  </a:lnTo>
                  <a:lnTo>
                    <a:pt x="461401" y="1053295"/>
                  </a:lnTo>
                  <a:lnTo>
                    <a:pt x="461959" y="997172"/>
                  </a:lnTo>
                  <a:lnTo>
                    <a:pt x="462518" y="1004816"/>
                  </a:lnTo>
                  <a:lnTo>
                    <a:pt x="463077" y="1027963"/>
                  </a:lnTo>
                  <a:lnTo>
                    <a:pt x="463635" y="1012021"/>
                  </a:lnTo>
                  <a:lnTo>
                    <a:pt x="464194" y="1004377"/>
                  </a:lnTo>
                  <a:lnTo>
                    <a:pt x="464749" y="1051114"/>
                  </a:lnTo>
                  <a:lnTo>
                    <a:pt x="465307" y="1015077"/>
                  </a:lnTo>
                  <a:lnTo>
                    <a:pt x="465866" y="984939"/>
                  </a:lnTo>
                  <a:lnTo>
                    <a:pt x="466425" y="1039538"/>
                  </a:lnTo>
                  <a:lnTo>
                    <a:pt x="466983" y="980790"/>
                  </a:lnTo>
                  <a:lnTo>
                    <a:pt x="467542" y="981448"/>
                  </a:lnTo>
                  <a:lnTo>
                    <a:pt x="468096" y="981883"/>
                  </a:lnTo>
                  <a:lnTo>
                    <a:pt x="468655" y="1102217"/>
                  </a:lnTo>
                  <a:lnTo>
                    <a:pt x="469213" y="1062032"/>
                  </a:lnTo>
                  <a:lnTo>
                    <a:pt x="469772" y="1007655"/>
                  </a:lnTo>
                  <a:lnTo>
                    <a:pt x="470331" y="993676"/>
                  </a:lnTo>
                  <a:lnTo>
                    <a:pt x="470890" y="1012896"/>
                  </a:lnTo>
                  <a:lnTo>
                    <a:pt x="471448" y="1013989"/>
                  </a:lnTo>
                  <a:lnTo>
                    <a:pt x="472003" y="1024471"/>
                  </a:lnTo>
                  <a:lnTo>
                    <a:pt x="472561" y="1073825"/>
                  </a:lnTo>
                  <a:lnTo>
                    <a:pt x="473120" y="1065088"/>
                  </a:lnTo>
                  <a:lnTo>
                    <a:pt x="473679" y="979920"/>
                  </a:lnTo>
                  <a:lnTo>
                    <a:pt x="474237" y="1035172"/>
                  </a:lnTo>
                  <a:lnTo>
                    <a:pt x="474796" y="1005469"/>
                  </a:lnTo>
                  <a:lnTo>
                    <a:pt x="475350" y="1029491"/>
                  </a:lnTo>
                  <a:lnTo>
                    <a:pt x="475909" y="1022068"/>
                  </a:lnTo>
                  <a:lnTo>
                    <a:pt x="476468" y="1026870"/>
                  </a:lnTo>
                  <a:lnTo>
                    <a:pt x="477026" y="1047400"/>
                  </a:lnTo>
                  <a:lnTo>
                    <a:pt x="477585" y="961575"/>
                  </a:lnTo>
                  <a:lnTo>
                    <a:pt x="478144" y="1007655"/>
                  </a:lnTo>
                  <a:lnTo>
                    <a:pt x="478702" y="1000885"/>
                  </a:lnTo>
                  <a:lnTo>
                    <a:pt x="479257" y="989092"/>
                  </a:lnTo>
                  <a:lnTo>
                    <a:pt x="479815" y="979045"/>
                  </a:lnTo>
                  <a:lnTo>
                    <a:pt x="480374" y="977734"/>
                  </a:lnTo>
                  <a:lnTo>
                    <a:pt x="480933" y="1005469"/>
                  </a:lnTo>
                  <a:lnTo>
                    <a:pt x="481491" y="970090"/>
                  </a:lnTo>
                  <a:lnTo>
                    <a:pt x="482050" y="972493"/>
                  </a:lnTo>
                  <a:lnTo>
                    <a:pt x="482609" y="936239"/>
                  </a:lnTo>
                  <a:lnTo>
                    <a:pt x="483167" y="962663"/>
                  </a:lnTo>
                  <a:lnTo>
                    <a:pt x="483722" y="922260"/>
                  </a:lnTo>
                  <a:lnTo>
                    <a:pt x="484281" y="1050239"/>
                  </a:lnTo>
                  <a:lnTo>
                    <a:pt x="484839" y="1038446"/>
                  </a:lnTo>
                  <a:lnTo>
                    <a:pt x="485398" y="956551"/>
                  </a:lnTo>
                  <a:lnTo>
                    <a:pt x="485957" y="954801"/>
                  </a:lnTo>
                  <a:lnTo>
                    <a:pt x="486515" y="957861"/>
                  </a:lnTo>
                  <a:lnTo>
                    <a:pt x="487070" y="978609"/>
                  </a:lnTo>
                  <a:lnTo>
                    <a:pt x="487628" y="968780"/>
                  </a:lnTo>
                  <a:lnTo>
                    <a:pt x="488187" y="1045654"/>
                  </a:lnTo>
                  <a:lnTo>
                    <a:pt x="488745" y="1029713"/>
                  </a:lnTo>
                  <a:lnTo>
                    <a:pt x="489304" y="930123"/>
                  </a:lnTo>
                  <a:lnTo>
                    <a:pt x="489863" y="929905"/>
                  </a:lnTo>
                  <a:lnTo>
                    <a:pt x="490421" y="1031241"/>
                  </a:lnTo>
                  <a:lnTo>
                    <a:pt x="490976" y="1081034"/>
                  </a:lnTo>
                  <a:lnTo>
                    <a:pt x="491535" y="1048053"/>
                  </a:lnTo>
                  <a:lnTo>
                    <a:pt x="492093" y="1061596"/>
                  </a:lnTo>
                  <a:lnTo>
                    <a:pt x="492652" y="1006562"/>
                  </a:lnTo>
                  <a:lnTo>
                    <a:pt x="493211" y="999792"/>
                  </a:lnTo>
                  <a:lnTo>
                    <a:pt x="493769" y="941480"/>
                  </a:lnTo>
                  <a:lnTo>
                    <a:pt x="494328" y="979920"/>
                  </a:lnTo>
                  <a:lnTo>
                    <a:pt x="494882" y="1075135"/>
                  </a:lnTo>
                  <a:lnTo>
                    <a:pt x="495441" y="960264"/>
                  </a:lnTo>
                  <a:lnTo>
                    <a:pt x="496000" y="1011586"/>
                  </a:lnTo>
                  <a:lnTo>
                    <a:pt x="496558" y="1031676"/>
                  </a:lnTo>
                  <a:lnTo>
                    <a:pt x="497117" y="942573"/>
                  </a:lnTo>
                  <a:lnTo>
                    <a:pt x="497676" y="902388"/>
                  </a:lnTo>
                  <a:lnTo>
                    <a:pt x="498230" y="988435"/>
                  </a:lnTo>
                  <a:lnTo>
                    <a:pt x="498789" y="916584"/>
                  </a:lnTo>
                  <a:lnTo>
                    <a:pt x="499347" y="982101"/>
                  </a:lnTo>
                  <a:lnTo>
                    <a:pt x="499906" y="1020758"/>
                  </a:lnTo>
                  <a:lnTo>
                    <a:pt x="500465" y="985814"/>
                  </a:lnTo>
                  <a:lnTo>
                    <a:pt x="501023" y="991055"/>
                  </a:lnTo>
                  <a:lnTo>
                    <a:pt x="501582" y="863517"/>
                  </a:lnTo>
                  <a:lnTo>
                    <a:pt x="502136" y="917459"/>
                  </a:lnTo>
                  <a:lnTo>
                    <a:pt x="502695" y="867226"/>
                  </a:lnTo>
                  <a:lnTo>
                    <a:pt x="503254" y="922043"/>
                  </a:lnTo>
                  <a:lnTo>
                    <a:pt x="503812" y="1003724"/>
                  </a:lnTo>
                  <a:lnTo>
                    <a:pt x="504371" y="984286"/>
                  </a:lnTo>
                  <a:lnTo>
                    <a:pt x="504930" y="937114"/>
                  </a:lnTo>
                  <a:lnTo>
                    <a:pt x="505484" y="951745"/>
                  </a:lnTo>
                  <a:lnTo>
                    <a:pt x="506043" y="918987"/>
                  </a:lnTo>
                  <a:lnTo>
                    <a:pt x="506602" y="973368"/>
                  </a:lnTo>
                  <a:lnTo>
                    <a:pt x="507160" y="984504"/>
                  </a:lnTo>
                  <a:lnTo>
                    <a:pt x="507719" y="1025999"/>
                  </a:lnTo>
                  <a:lnTo>
                    <a:pt x="508277" y="1003724"/>
                  </a:lnTo>
                  <a:lnTo>
                    <a:pt x="508836" y="959390"/>
                  </a:lnTo>
                  <a:lnTo>
                    <a:pt x="509391" y="900642"/>
                  </a:lnTo>
                  <a:lnTo>
                    <a:pt x="509949" y="912653"/>
                  </a:lnTo>
                  <a:lnTo>
                    <a:pt x="510508" y="940605"/>
                  </a:lnTo>
                  <a:lnTo>
                    <a:pt x="511067" y="975767"/>
                  </a:lnTo>
                  <a:lnTo>
                    <a:pt x="511625" y="989092"/>
                  </a:lnTo>
                  <a:lnTo>
                    <a:pt x="512184" y="1028838"/>
                  </a:lnTo>
                  <a:lnTo>
                    <a:pt x="512743" y="958297"/>
                  </a:lnTo>
                  <a:lnTo>
                    <a:pt x="513301" y="985379"/>
                  </a:lnTo>
                  <a:lnTo>
                    <a:pt x="513856" y="966377"/>
                  </a:lnTo>
                  <a:lnTo>
                    <a:pt x="514414" y="970308"/>
                  </a:lnTo>
                  <a:lnTo>
                    <a:pt x="514973" y="934493"/>
                  </a:lnTo>
                  <a:lnTo>
                    <a:pt x="515531" y="1019008"/>
                  </a:lnTo>
                  <a:lnTo>
                    <a:pt x="516090" y="983193"/>
                  </a:lnTo>
                  <a:lnTo>
                    <a:pt x="516649" y="971400"/>
                  </a:lnTo>
                  <a:lnTo>
                    <a:pt x="517203" y="974456"/>
                  </a:lnTo>
                  <a:lnTo>
                    <a:pt x="517762" y="967469"/>
                  </a:lnTo>
                  <a:lnTo>
                    <a:pt x="518321" y="996732"/>
                  </a:lnTo>
                  <a:lnTo>
                    <a:pt x="518879" y="810885"/>
                  </a:lnTo>
                  <a:lnTo>
                    <a:pt x="519438" y="983629"/>
                  </a:lnTo>
                  <a:lnTo>
                    <a:pt x="519997" y="1009836"/>
                  </a:lnTo>
                  <a:lnTo>
                    <a:pt x="520555" y="936674"/>
                  </a:lnTo>
                  <a:lnTo>
                    <a:pt x="521110" y="923571"/>
                  </a:lnTo>
                  <a:lnTo>
                    <a:pt x="521668" y="907411"/>
                  </a:lnTo>
                  <a:lnTo>
                    <a:pt x="522227" y="942790"/>
                  </a:lnTo>
                  <a:lnTo>
                    <a:pt x="522786" y="954366"/>
                  </a:lnTo>
                  <a:lnTo>
                    <a:pt x="523344" y="996515"/>
                  </a:lnTo>
                  <a:lnTo>
                    <a:pt x="523903" y="1001974"/>
                  </a:lnTo>
                  <a:lnTo>
                    <a:pt x="524462" y="961575"/>
                  </a:lnTo>
                  <a:lnTo>
                    <a:pt x="525016" y="918551"/>
                  </a:lnTo>
                  <a:lnTo>
                    <a:pt x="525575" y="964195"/>
                  </a:lnTo>
                  <a:lnTo>
                    <a:pt x="526133" y="975989"/>
                  </a:lnTo>
                  <a:lnTo>
                    <a:pt x="526692" y="970090"/>
                  </a:lnTo>
                  <a:lnTo>
                    <a:pt x="527251" y="965284"/>
                  </a:lnTo>
                  <a:lnTo>
                    <a:pt x="527809" y="1023379"/>
                  </a:lnTo>
                  <a:lnTo>
                    <a:pt x="528364" y="926413"/>
                  </a:lnTo>
                  <a:lnTo>
                    <a:pt x="528922" y="892998"/>
                  </a:lnTo>
                  <a:lnTo>
                    <a:pt x="529481" y="970525"/>
                  </a:lnTo>
                  <a:lnTo>
                    <a:pt x="530040" y="927284"/>
                  </a:lnTo>
                  <a:lnTo>
                    <a:pt x="530598" y="956329"/>
                  </a:lnTo>
                  <a:lnTo>
                    <a:pt x="531157" y="996515"/>
                  </a:lnTo>
                  <a:lnTo>
                    <a:pt x="531716" y="1022286"/>
                  </a:lnTo>
                  <a:lnTo>
                    <a:pt x="532270" y="946722"/>
                  </a:lnTo>
                  <a:lnTo>
                    <a:pt x="532829" y="882515"/>
                  </a:lnTo>
                  <a:lnTo>
                    <a:pt x="533388" y="927284"/>
                  </a:lnTo>
                  <a:lnTo>
                    <a:pt x="533946" y="948907"/>
                  </a:lnTo>
                  <a:lnTo>
                    <a:pt x="534505" y="940388"/>
                  </a:lnTo>
                  <a:lnTo>
                    <a:pt x="535063" y="1000228"/>
                  </a:lnTo>
                  <a:lnTo>
                    <a:pt x="535618" y="1031894"/>
                  </a:lnTo>
                  <a:lnTo>
                    <a:pt x="536177" y="947814"/>
                  </a:lnTo>
                  <a:lnTo>
                    <a:pt x="536735" y="961353"/>
                  </a:lnTo>
                  <a:lnTo>
                    <a:pt x="537294" y="955676"/>
                  </a:lnTo>
                  <a:lnTo>
                    <a:pt x="537853" y="967469"/>
                  </a:lnTo>
                  <a:lnTo>
                    <a:pt x="538411" y="960700"/>
                  </a:lnTo>
                  <a:lnTo>
                    <a:pt x="538970" y="1001538"/>
                  </a:lnTo>
                  <a:lnTo>
                    <a:pt x="539524" y="1016387"/>
                  </a:lnTo>
                  <a:lnTo>
                    <a:pt x="540083" y="964849"/>
                  </a:lnTo>
                  <a:lnTo>
                    <a:pt x="540642" y="972493"/>
                  </a:lnTo>
                  <a:lnTo>
                    <a:pt x="541200" y="1006344"/>
                  </a:lnTo>
                  <a:lnTo>
                    <a:pt x="541759" y="963321"/>
                  </a:lnTo>
                  <a:lnTo>
                    <a:pt x="542317" y="968562"/>
                  </a:lnTo>
                  <a:lnTo>
                    <a:pt x="542876" y="1029491"/>
                  </a:lnTo>
                  <a:lnTo>
                    <a:pt x="543435" y="1028620"/>
                  </a:lnTo>
                  <a:lnTo>
                    <a:pt x="543989" y="973586"/>
                  </a:lnTo>
                  <a:lnTo>
                    <a:pt x="544548" y="947814"/>
                  </a:lnTo>
                  <a:lnTo>
                    <a:pt x="545107" y="910907"/>
                  </a:lnTo>
                  <a:lnTo>
                    <a:pt x="545665" y="932308"/>
                  </a:lnTo>
                  <a:lnTo>
                    <a:pt x="546224" y="980137"/>
                  </a:lnTo>
                  <a:lnTo>
                    <a:pt x="546783" y="1025342"/>
                  </a:lnTo>
                  <a:lnTo>
                    <a:pt x="547337" y="1052424"/>
                  </a:lnTo>
                  <a:lnTo>
                    <a:pt x="547896" y="969437"/>
                  </a:lnTo>
                  <a:lnTo>
                    <a:pt x="548454" y="948032"/>
                  </a:lnTo>
                  <a:lnTo>
                    <a:pt x="549013" y="892123"/>
                  </a:lnTo>
                  <a:lnTo>
                    <a:pt x="549572" y="918329"/>
                  </a:lnTo>
                  <a:lnTo>
                    <a:pt x="550130" y="894743"/>
                  </a:lnTo>
                  <a:lnTo>
                    <a:pt x="550689" y="962010"/>
                  </a:lnTo>
                  <a:lnTo>
                    <a:pt x="551244" y="1005034"/>
                  </a:lnTo>
                  <a:lnTo>
                    <a:pt x="551802" y="909157"/>
                  </a:lnTo>
                  <a:lnTo>
                    <a:pt x="552361" y="935146"/>
                  </a:lnTo>
                  <a:lnTo>
                    <a:pt x="552919" y="984721"/>
                  </a:lnTo>
                  <a:lnTo>
                    <a:pt x="553478" y="964413"/>
                  </a:lnTo>
                  <a:lnTo>
                    <a:pt x="554037" y="973146"/>
                  </a:lnTo>
                  <a:lnTo>
                    <a:pt x="554595" y="1002195"/>
                  </a:lnTo>
                  <a:lnTo>
                    <a:pt x="555150" y="1008747"/>
                  </a:lnTo>
                  <a:lnTo>
                    <a:pt x="555708" y="915709"/>
                  </a:lnTo>
                  <a:lnTo>
                    <a:pt x="556267" y="976642"/>
                  </a:lnTo>
                  <a:lnTo>
                    <a:pt x="556826" y="938424"/>
                  </a:lnTo>
                  <a:lnTo>
                    <a:pt x="557384" y="933836"/>
                  </a:lnTo>
                  <a:lnTo>
                    <a:pt x="557943" y="820058"/>
                  </a:lnTo>
                  <a:lnTo>
                    <a:pt x="558498" y="908939"/>
                  </a:lnTo>
                  <a:lnTo>
                    <a:pt x="559056" y="934493"/>
                  </a:lnTo>
                  <a:lnTo>
                    <a:pt x="559615" y="742308"/>
                  </a:lnTo>
                  <a:lnTo>
                    <a:pt x="560174" y="772446"/>
                  </a:lnTo>
                  <a:lnTo>
                    <a:pt x="560732" y="787295"/>
                  </a:lnTo>
                  <a:lnTo>
                    <a:pt x="561291" y="817437"/>
                  </a:lnTo>
                  <a:lnTo>
                    <a:pt x="561849" y="869194"/>
                  </a:lnTo>
                  <a:lnTo>
                    <a:pt x="562404" y="928812"/>
                  </a:lnTo>
                  <a:lnTo>
                    <a:pt x="562963" y="965724"/>
                  </a:lnTo>
                  <a:lnTo>
                    <a:pt x="563521" y="837528"/>
                  </a:lnTo>
                  <a:lnTo>
                    <a:pt x="564080" y="763491"/>
                  </a:lnTo>
                  <a:lnTo>
                    <a:pt x="564639" y="798217"/>
                  </a:lnTo>
                  <a:lnTo>
                    <a:pt x="565197" y="728334"/>
                  </a:lnTo>
                  <a:lnTo>
                    <a:pt x="565752" y="800838"/>
                  </a:lnTo>
                  <a:lnTo>
                    <a:pt x="566310" y="907847"/>
                  </a:lnTo>
                  <a:lnTo>
                    <a:pt x="566869" y="933183"/>
                  </a:lnTo>
                  <a:lnTo>
                    <a:pt x="567428" y="766552"/>
                  </a:lnTo>
                  <a:lnTo>
                    <a:pt x="567986" y="753448"/>
                  </a:lnTo>
                  <a:lnTo>
                    <a:pt x="568545" y="774192"/>
                  </a:lnTo>
                  <a:lnTo>
                    <a:pt x="569103" y="782276"/>
                  </a:lnTo>
                  <a:lnTo>
                    <a:pt x="569658" y="808043"/>
                  </a:lnTo>
                  <a:lnTo>
                    <a:pt x="570217" y="893872"/>
                  </a:lnTo>
                  <a:lnTo>
                    <a:pt x="570775" y="912870"/>
                  </a:lnTo>
                  <a:lnTo>
                    <a:pt x="571334" y="790355"/>
                  </a:lnTo>
                  <a:lnTo>
                    <a:pt x="571893" y="772446"/>
                  </a:lnTo>
                  <a:lnTo>
                    <a:pt x="572451" y="777905"/>
                  </a:lnTo>
                  <a:lnTo>
                    <a:pt x="573010" y="770483"/>
                  </a:lnTo>
                  <a:lnTo>
                    <a:pt x="573569" y="811103"/>
                  </a:lnTo>
                  <a:lnTo>
                    <a:pt x="574123" y="900206"/>
                  </a:lnTo>
                  <a:lnTo>
                    <a:pt x="574682" y="932965"/>
                  </a:lnTo>
                  <a:lnTo>
                    <a:pt x="575240" y="868758"/>
                  </a:lnTo>
                  <a:lnTo>
                    <a:pt x="575799" y="813067"/>
                  </a:lnTo>
                  <a:lnTo>
                    <a:pt x="576358" y="795814"/>
                  </a:lnTo>
                  <a:lnTo>
                    <a:pt x="576916" y="764366"/>
                  </a:lnTo>
                  <a:lnTo>
                    <a:pt x="577471" y="749517"/>
                  </a:lnTo>
                  <a:lnTo>
                    <a:pt x="578030" y="878801"/>
                  </a:lnTo>
                  <a:lnTo>
                    <a:pt x="578588" y="930997"/>
                  </a:lnTo>
                  <a:lnTo>
                    <a:pt x="579147" y="721782"/>
                  </a:lnTo>
                  <a:lnTo>
                    <a:pt x="579706" y="721125"/>
                  </a:lnTo>
                  <a:lnTo>
                    <a:pt x="580264" y="728987"/>
                  </a:lnTo>
                  <a:lnTo>
                    <a:pt x="580823" y="765241"/>
                  </a:lnTo>
                  <a:lnTo>
                    <a:pt x="581377" y="785767"/>
                  </a:lnTo>
                  <a:lnTo>
                    <a:pt x="581936" y="874653"/>
                  </a:lnTo>
                  <a:lnTo>
                    <a:pt x="582494" y="932525"/>
                  </a:lnTo>
                  <a:lnTo>
                    <a:pt x="583053" y="733793"/>
                  </a:lnTo>
                  <a:lnTo>
                    <a:pt x="583612" y="702562"/>
                  </a:lnTo>
                  <a:lnTo>
                    <a:pt x="584170" y="754976"/>
                  </a:lnTo>
                  <a:lnTo>
                    <a:pt x="584725" y="762838"/>
                  </a:lnTo>
                  <a:lnTo>
                    <a:pt x="585284" y="766769"/>
                  </a:lnTo>
                  <a:lnTo>
                    <a:pt x="585842" y="897803"/>
                  </a:lnTo>
                  <a:lnTo>
                    <a:pt x="586401" y="944101"/>
                  </a:lnTo>
                  <a:lnTo>
                    <a:pt x="586960" y="758032"/>
                  </a:lnTo>
                  <a:lnTo>
                    <a:pt x="587518" y="782711"/>
                  </a:lnTo>
                  <a:lnTo>
                    <a:pt x="588077" y="699067"/>
                  </a:lnTo>
                  <a:lnTo>
                    <a:pt x="588631" y="781183"/>
                  </a:lnTo>
                  <a:lnTo>
                    <a:pt x="589190" y="766552"/>
                  </a:lnTo>
                  <a:lnTo>
                    <a:pt x="589749" y="875528"/>
                  </a:lnTo>
                  <a:lnTo>
                    <a:pt x="590307" y="910032"/>
                  </a:lnTo>
                  <a:lnTo>
                    <a:pt x="590866" y="816998"/>
                  </a:lnTo>
                  <a:lnTo>
                    <a:pt x="591425" y="756504"/>
                  </a:lnTo>
                  <a:lnTo>
                    <a:pt x="591983" y="777252"/>
                  </a:lnTo>
                  <a:lnTo>
                    <a:pt x="592538" y="787517"/>
                  </a:lnTo>
                  <a:lnTo>
                    <a:pt x="593096" y="777905"/>
                  </a:lnTo>
                  <a:lnTo>
                    <a:pt x="593655" y="885793"/>
                  </a:lnTo>
                  <a:lnTo>
                    <a:pt x="594214" y="907847"/>
                  </a:lnTo>
                  <a:lnTo>
                    <a:pt x="594772" y="745586"/>
                  </a:lnTo>
                  <a:lnTo>
                    <a:pt x="595331" y="755847"/>
                  </a:lnTo>
                  <a:lnTo>
                    <a:pt x="595885" y="714138"/>
                  </a:lnTo>
                  <a:lnTo>
                    <a:pt x="596444" y="739470"/>
                  </a:lnTo>
                  <a:lnTo>
                    <a:pt x="597003" y="794722"/>
                  </a:lnTo>
                  <a:lnTo>
                    <a:pt x="597561" y="925103"/>
                  </a:lnTo>
                  <a:lnTo>
                    <a:pt x="598120" y="927284"/>
                  </a:lnTo>
                  <a:lnTo>
                    <a:pt x="598679" y="771571"/>
                  </a:lnTo>
                  <a:lnTo>
                    <a:pt x="599237" y="791226"/>
                  </a:lnTo>
                  <a:lnTo>
                    <a:pt x="599796" y="822896"/>
                  </a:lnTo>
                  <a:lnTo>
                    <a:pt x="600351" y="742748"/>
                  </a:lnTo>
                  <a:lnTo>
                    <a:pt x="600909" y="781836"/>
                  </a:lnTo>
                  <a:lnTo>
                    <a:pt x="601468" y="872907"/>
                  </a:lnTo>
                  <a:lnTo>
                    <a:pt x="602026" y="899332"/>
                  </a:lnTo>
                  <a:lnTo>
                    <a:pt x="602585" y="741655"/>
                  </a:lnTo>
                  <a:lnTo>
                    <a:pt x="603144" y="747550"/>
                  </a:lnTo>
                  <a:lnTo>
                    <a:pt x="603702" y="729644"/>
                  </a:lnTo>
                  <a:lnTo>
                    <a:pt x="604257" y="751481"/>
                  </a:lnTo>
                  <a:lnTo>
                    <a:pt x="604816" y="809575"/>
                  </a:lnTo>
                  <a:lnTo>
                    <a:pt x="605374" y="878584"/>
                  </a:lnTo>
                  <a:lnTo>
                    <a:pt x="605933" y="911560"/>
                  </a:lnTo>
                  <a:lnTo>
                    <a:pt x="606492" y="0"/>
                  </a:lnTo>
                  <a:lnTo>
                    <a:pt x="607050" y="836435"/>
                  </a:lnTo>
                  <a:lnTo>
                    <a:pt x="607605" y="833379"/>
                  </a:lnTo>
                  <a:lnTo>
                    <a:pt x="608163" y="827698"/>
                  </a:lnTo>
                  <a:lnTo>
                    <a:pt x="608722" y="839056"/>
                  </a:lnTo>
                  <a:lnTo>
                    <a:pt x="609280" y="953273"/>
                  </a:lnTo>
                  <a:lnTo>
                    <a:pt x="609839" y="949560"/>
                  </a:lnTo>
                  <a:lnTo>
                    <a:pt x="610398" y="859364"/>
                  </a:lnTo>
                  <a:lnTo>
                    <a:pt x="610956" y="785332"/>
                  </a:lnTo>
                  <a:lnTo>
                    <a:pt x="611511" y="775284"/>
                  </a:lnTo>
                  <a:lnTo>
                    <a:pt x="612070" y="824860"/>
                  </a:lnTo>
                  <a:lnTo>
                    <a:pt x="612628" y="773974"/>
                  </a:lnTo>
                  <a:lnTo>
                    <a:pt x="613187" y="898896"/>
                  </a:lnTo>
                  <a:lnTo>
                    <a:pt x="613746" y="943883"/>
                  </a:lnTo>
                  <a:lnTo>
                    <a:pt x="614304" y="763931"/>
                  </a:lnTo>
                  <a:lnTo>
                    <a:pt x="614859" y="784896"/>
                  </a:lnTo>
                  <a:lnTo>
                    <a:pt x="615417" y="758907"/>
                  </a:lnTo>
                  <a:lnTo>
                    <a:pt x="615976" y="777470"/>
                  </a:lnTo>
                  <a:lnTo>
                    <a:pt x="616535" y="793629"/>
                  </a:lnTo>
                  <a:lnTo>
                    <a:pt x="617093" y="894965"/>
                  </a:lnTo>
                  <a:lnTo>
                    <a:pt x="617652" y="936674"/>
                  </a:lnTo>
                  <a:lnTo>
                    <a:pt x="618211" y="788827"/>
                  </a:lnTo>
                  <a:lnTo>
                    <a:pt x="618765" y="773756"/>
                  </a:lnTo>
                  <a:lnTo>
                    <a:pt x="619324" y="811539"/>
                  </a:lnTo>
                  <a:lnTo>
                    <a:pt x="619882" y="805422"/>
                  </a:lnTo>
                  <a:lnTo>
                    <a:pt x="620441" y="830976"/>
                  </a:lnTo>
                  <a:lnTo>
                    <a:pt x="621000" y="896493"/>
                  </a:lnTo>
                  <a:lnTo>
                    <a:pt x="621558" y="917019"/>
                  </a:lnTo>
                  <a:lnTo>
                    <a:pt x="622117" y="806079"/>
                  </a:lnTo>
                  <a:lnTo>
                    <a:pt x="622671" y="705619"/>
                  </a:lnTo>
                  <a:lnTo>
                    <a:pt x="623230" y="771136"/>
                  </a:lnTo>
                  <a:lnTo>
                    <a:pt x="623789" y="775502"/>
                  </a:lnTo>
                  <a:lnTo>
                    <a:pt x="624347" y="775284"/>
                  </a:lnTo>
                  <a:lnTo>
                    <a:pt x="624906" y="873342"/>
                  </a:lnTo>
                  <a:lnTo>
                    <a:pt x="625465" y="921607"/>
                  </a:lnTo>
                  <a:lnTo>
                    <a:pt x="626019" y="793194"/>
                  </a:lnTo>
                  <a:lnTo>
                    <a:pt x="626578" y="785767"/>
                  </a:lnTo>
                  <a:lnTo>
                    <a:pt x="627137" y="768515"/>
                  </a:lnTo>
                  <a:lnTo>
                    <a:pt x="627695" y="693172"/>
                  </a:lnTo>
                  <a:lnTo>
                    <a:pt x="628254" y="655172"/>
                  </a:lnTo>
                  <a:lnTo>
                    <a:pt x="628812" y="834032"/>
                  </a:lnTo>
                  <a:lnTo>
                    <a:pt x="629371" y="875088"/>
                  </a:lnTo>
                  <a:lnTo>
                    <a:pt x="629930" y="714356"/>
                  </a:lnTo>
                  <a:lnTo>
                    <a:pt x="630484" y="815905"/>
                  </a:lnTo>
                  <a:lnTo>
                    <a:pt x="631043" y="725056"/>
                  </a:lnTo>
                  <a:lnTo>
                    <a:pt x="631602" y="754976"/>
                  </a:lnTo>
                  <a:lnTo>
                    <a:pt x="632160" y="783586"/>
                  </a:lnTo>
                  <a:lnTo>
                    <a:pt x="632719" y="845607"/>
                  </a:lnTo>
                  <a:lnTo>
                    <a:pt x="633278" y="825299"/>
                  </a:lnTo>
                  <a:lnTo>
                    <a:pt x="633836" y="741215"/>
                  </a:lnTo>
                  <a:lnTo>
                    <a:pt x="634391" y="725491"/>
                  </a:lnTo>
                  <a:lnTo>
                    <a:pt x="634949" y="768950"/>
                  </a:lnTo>
                  <a:lnTo>
                    <a:pt x="635508" y="794940"/>
                  </a:lnTo>
                  <a:lnTo>
                    <a:pt x="636066" y="786860"/>
                  </a:lnTo>
                  <a:lnTo>
                    <a:pt x="636625" y="912653"/>
                  </a:lnTo>
                  <a:lnTo>
                    <a:pt x="637184" y="903480"/>
                  </a:lnTo>
                  <a:lnTo>
                    <a:pt x="637738" y="763056"/>
                  </a:lnTo>
                  <a:lnTo>
                    <a:pt x="638297" y="734011"/>
                  </a:lnTo>
                  <a:lnTo>
                    <a:pt x="638856" y="729205"/>
                  </a:lnTo>
                  <a:lnTo>
                    <a:pt x="639414" y="718069"/>
                  </a:lnTo>
                  <a:lnTo>
                    <a:pt x="639973" y="761310"/>
                  </a:lnTo>
                  <a:lnTo>
                    <a:pt x="640532" y="833379"/>
                  </a:lnTo>
                  <a:lnTo>
                    <a:pt x="641090" y="908068"/>
                  </a:lnTo>
                  <a:lnTo>
                    <a:pt x="641645" y="765459"/>
                  </a:lnTo>
                  <a:lnTo>
                    <a:pt x="642203" y="694700"/>
                  </a:lnTo>
                  <a:lnTo>
                    <a:pt x="642762" y="739470"/>
                  </a:lnTo>
                  <a:lnTo>
                    <a:pt x="643321" y="765019"/>
                  </a:lnTo>
                  <a:lnTo>
                    <a:pt x="643879" y="742308"/>
                  </a:lnTo>
                  <a:lnTo>
                    <a:pt x="644438" y="862424"/>
                  </a:lnTo>
                  <a:lnTo>
                    <a:pt x="644993" y="875088"/>
                  </a:lnTo>
                  <a:lnTo>
                    <a:pt x="645551" y="697539"/>
                  </a:lnTo>
                  <a:lnTo>
                    <a:pt x="646110" y="646435"/>
                  </a:lnTo>
                  <a:lnTo>
                    <a:pt x="646669" y="704965"/>
                  </a:lnTo>
                  <a:lnTo>
                    <a:pt x="647227" y="724838"/>
                  </a:lnTo>
                  <a:lnTo>
                    <a:pt x="647786" y="691205"/>
                  </a:lnTo>
                  <a:lnTo>
                    <a:pt x="648344" y="855215"/>
                  </a:lnTo>
                  <a:lnTo>
                    <a:pt x="648899" y="884043"/>
                  </a:lnTo>
                  <a:lnTo>
                    <a:pt x="649457" y="680940"/>
                  </a:lnTo>
                  <a:lnTo>
                    <a:pt x="650016" y="669804"/>
                  </a:lnTo>
                  <a:lnTo>
                    <a:pt x="650575" y="706493"/>
                  </a:lnTo>
                  <a:lnTo>
                    <a:pt x="651133" y="705183"/>
                  </a:lnTo>
                  <a:lnTo>
                    <a:pt x="651692" y="754976"/>
                  </a:lnTo>
                  <a:lnTo>
                    <a:pt x="652247" y="799310"/>
                  </a:lnTo>
                  <a:lnTo>
                    <a:pt x="652805" y="855655"/>
                  </a:lnTo>
                  <a:lnTo>
                    <a:pt x="653364" y="710860"/>
                  </a:lnTo>
                  <a:lnTo>
                    <a:pt x="653923" y="702123"/>
                  </a:lnTo>
                  <a:lnTo>
                    <a:pt x="654481" y="694261"/>
                  </a:lnTo>
                  <a:lnTo>
                    <a:pt x="655040" y="685528"/>
                  </a:lnTo>
                  <a:lnTo>
                    <a:pt x="655598" y="696228"/>
                  </a:lnTo>
                  <a:lnTo>
                    <a:pt x="656153" y="781836"/>
                  </a:lnTo>
                  <a:lnTo>
                    <a:pt x="656712" y="842551"/>
                  </a:lnTo>
                  <a:lnTo>
                    <a:pt x="657270" y="700159"/>
                  </a:lnTo>
                  <a:lnTo>
                    <a:pt x="657829" y="678976"/>
                  </a:lnTo>
                  <a:lnTo>
                    <a:pt x="658388" y="670679"/>
                  </a:lnTo>
                  <a:lnTo>
                    <a:pt x="658946" y="689894"/>
                  </a:lnTo>
                  <a:lnTo>
                    <a:pt x="659505" y="697103"/>
                  </a:lnTo>
                  <a:lnTo>
                    <a:pt x="660064" y="773756"/>
                  </a:lnTo>
                  <a:lnTo>
                    <a:pt x="660618" y="832286"/>
                  </a:lnTo>
                  <a:lnTo>
                    <a:pt x="661177" y="715009"/>
                  </a:lnTo>
                  <a:lnTo>
                    <a:pt x="661735" y="620882"/>
                  </a:lnTo>
                  <a:lnTo>
                    <a:pt x="662294" y="642940"/>
                  </a:lnTo>
                  <a:lnTo>
                    <a:pt x="662853" y="645782"/>
                  </a:lnTo>
                  <a:lnTo>
                    <a:pt x="663411" y="661506"/>
                  </a:lnTo>
                  <a:lnTo>
                    <a:pt x="663970" y="775067"/>
                  </a:lnTo>
                  <a:lnTo>
                    <a:pt x="664524" y="839709"/>
                  </a:lnTo>
                  <a:lnTo>
                    <a:pt x="665083" y="640976"/>
                  </a:lnTo>
                  <a:lnTo>
                    <a:pt x="665642" y="592494"/>
                  </a:lnTo>
                  <a:lnTo>
                    <a:pt x="666200" y="524574"/>
                  </a:lnTo>
                  <a:lnTo>
                    <a:pt x="666759" y="633114"/>
                  </a:lnTo>
                  <a:lnTo>
                    <a:pt x="667318" y="678976"/>
                  </a:lnTo>
                  <a:lnTo>
                    <a:pt x="667872" y="813942"/>
                  </a:lnTo>
                  <a:lnTo>
                    <a:pt x="668431" y="867666"/>
                  </a:lnTo>
                  <a:lnTo>
                    <a:pt x="668989" y="672425"/>
                  </a:lnTo>
                  <a:lnTo>
                    <a:pt x="669548" y="646653"/>
                  </a:lnTo>
                  <a:lnTo>
                    <a:pt x="670107" y="677666"/>
                  </a:lnTo>
                  <a:lnTo>
                    <a:pt x="670665" y="684435"/>
                  </a:lnTo>
                  <a:lnTo>
                    <a:pt x="671224" y="679412"/>
                  </a:lnTo>
                  <a:lnTo>
                    <a:pt x="671779" y="773103"/>
                  </a:lnTo>
                  <a:lnTo>
                    <a:pt x="672337" y="831629"/>
                  </a:lnTo>
                  <a:lnTo>
                    <a:pt x="672896" y="680069"/>
                  </a:lnTo>
                  <a:lnTo>
                    <a:pt x="673455" y="651459"/>
                  </a:lnTo>
                  <a:lnTo>
                    <a:pt x="674013" y="620011"/>
                  </a:lnTo>
                  <a:lnTo>
                    <a:pt x="674572" y="644250"/>
                  </a:lnTo>
                  <a:lnTo>
                    <a:pt x="675126" y="678976"/>
                  </a:lnTo>
                  <a:lnTo>
                    <a:pt x="675685" y="791883"/>
                  </a:lnTo>
                  <a:lnTo>
                    <a:pt x="676243" y="843205"/>
                  </a:lnTo>
                  <a:lnTo>
                    <a:pt x="676802" y="704526"/>
                  </a:lnTo>
                  <a:lnTo>
                    <a:pt x="677361" y="647528"/>
                  </a:lnTo>
                  <a:lnTo>
                    <a:pt x="677920" y="663470"/>
                  </a:lnTo>
                  <a:lnTo>
                    <a:pt x="678478" y="655608"/>
                  </a:lnTo>
                  <a:lnTo>
                    <a:pt x="679033" y="711953"/>
                  </a:lnTo>
                  <a:lnTo>
                    <a:pt x="679591" y="775067"/>
                  </a:lnTo>
                  <a:lnTo>
                    <a:pt x="680150" y="859146"/>
                  </a:lnTo>
                  <a:lnTo>
                    <a:pt x="680709" y="572181"/>
                  </a:lnTo>
                  <a:lnTo>
                    <a:pt x="681267" y="553183"/>
                  </a:lnTo>
                  <a:lnTo>
                    <a:pt x="681826" y="601666"/>
                  </a:lnTo>
                  <a:lnTo>
                    <a:pt x="682380" y="646000"/>
                  </a:lnTo>
                  <a:lnTo>
                    <a:pt x="682939" y="654515"/>
                  </a:lnTo>
                  <a:lnTo>
                    <a:pt x="683498" y="734886"/>
                  </a:lnTo>
                  <a:lnTo>
                    <a:pt x="684056" y="779873"/>
                  </a:lnTo>
                  <a:lnTo>
                    <a:pt x="684615" y="638356"/>
                  </a:lnTo>
                  <a:lnTo>
                    <a:pt x="685174" y="566505"/>
                  </a:lnTo>
                  <a:lnTo>
                    <a:pt x="685732" y="566722"/>
                  </a:lnTo>
                  <a:lnTo>
                    <a:pt x="686287" y="602537"/>
                  </a:lnTo>
                  <a:lnTo>
                    <a:pt x="686845" y="648621"/>
                  </a:lnTo>
                  <a:lnTo>
                    <a:pt x="687404" y="740562"/>
                  </a:lnTo>
                  <a:lnTo>
                    <a:pt x="687963" y="764149"/>
                  </a:lnTo>
                  <a:lnTo>
                    <a:pt x="688521" y="570218"/>
                  </a:lnTo>
                  <a:lnTo>
                    <a:pt x="689080" y="550127"/>
                  </a:lnTo>
                  <a:lnTo>
                    <a:pt x="689639" y="578080"/>
                  </a:lnTo>
                  <a:lnTo>
                    <a:pt x="690197" y="581793"/>
                  </a:lnTo>
                  <a:lnTo>
                    <a:pt x="690752" y="597735"/>
                  </a:lnTo>
                  <a:lnTo>
                    <a:pt x="691311" y="713481"/>
                  </a:lnTo>
                  <a:lnTo>
                    <a:pt x="691869" y="778123"/>
                  </a:lnTo>
                  <a:lnTo>
                    <a:pt x="692428" y="620882"/>
                  </a:lnTo>
                  <a:lnTo>
                    <a:pt x="692987" y="572621"/>
                  </a:lnTo>
                  <a:lnTo>
                    <a:pt x="693545" y="628744"/>
                  </a:lnTo>
                  <a:lnTo>
                    <a:pt x="694104" y="709985"/>
                  </a:lnTo>
                  <a:lnTo>
                    <a:pt x="694658" y="878584"/>
                  </a:lnTo>
                  <a:lnTo>
                    <a:pt x="695217" y="824424"/>
                  </a:lnTo>
                  <a:lnTo>
                    <a:pt x="695775" y="811103"/>
                  </a:lnTo>
                  <a:lnTo>
                    <a:pt x="696334" y="639231"/>
                  </a:lnTo>
                  <a:lnTo>
                    <a:pt x="696893" y="577644"/>
                  </a:lnTo>
                  <a:lnTo>
                    <a:pt x="697451" y="584196"/>
                  </a:lnTo>
                  <a:lnTo>
                    <a:pt x="698006" y="691422"/>
                  </a:lnTo>
                  <a:lnTo>
                    <a:pt x="698565" y="861114"/>
                  </a:lnTo>
                  <a:lnTo>
                    <a:pt x="699123" y="813506"/>
                  </a:lnTo>
                  <a:lnTo>
                    <a:pt x="699682" y="784896"/>
                  </a:lnTo>
                  <a:lnTo>
                    <a:pt x="700241" y="533746"/>
                  </a:lnTo>
                  <a:lnTo>
                    <a:pt x="700799" y="580918"/>
                  </a:lnTo>
                  <a:lnTo>
                    <a:pt x="701358" y="638573"/>
                  </a:lnTo>
                  <a:lnTo>
                    <a:pt x="701912" y="563884"/>
                  </a:lnTo>
                  <a:lnTo>
                    <a:pt x="702471" y="627655"/>
                  </a:lnTo>
                  <a:lnTo>
                    <a:pt x="703030" y="715230"/>
                  </a:lnTo>
                  <a:lnTo>
                    <a:pt x="703588" y="811321"/>
                  </a:lnTo>
                  <a:lnTo>
                    <a:pt x="704147" y="559078"/>
                  </a:lnTo>
                  <a:lnTo>
                    <a:pt x="704706" y="593586"/>
                  </a:lnTo>
                  <a:lnTo>
                    <a:pt x="705260" y="620882"/>
                  </a:lnTo>
                  <a:lnTo>
                    <a:pt x="705819" y="648403"/>
                  </a:lnTo>
                  <a:lnTo>
                    <a:pt x="706377" y="637698"/>
                  </a:lnTo>
                  <a:lnTo>
                    <a:pt x="706936" y="733575"/>
                  </a:lnTo>
                  <a:lnTo>
                    <a:pt x="707495" y="721125"/>
                  </a:lnTo>
                  <a:lnTo>
                    <a:pt x="708053" y="587688"/>
                  </a:lnTo>
                  <a:lnTo>
                    <a:pt x="708612" y="651024"/>
                  </a:lnTo>
                  <a:lnTo>
                    <a:pt x="709166" y="527630"/>
                  </a:lnTo>
                  <a:lnTo>
                    <a:pt x="709725" y="622192"/>
                  </a:lnTo>
                  <a:lnTo>
                    <a:pt x="710284" y="786860"/>
                  </a:lnTo>
                  <a:lnTo>
                    <a:pt x="710842" y="900206"/>
                  </a:lnTo>
                  <a:lnTo>
                    <a:pt x="711401" y="924446"/>
                  </a:lnTo>
                  <a:lnTo>
                    <a:pt x="711960" y="865263"/>
                  </a:lnTo>
                  <a:lnTo>
                    <a:pt x="712514" y="938424"/>
                  </a:lnTo>
                  <a:lnTo>
                    <a:pt x="713073" y="924446"/>
                  </a:lnTo>
                  <a:lnTo>
                    <a:pt x="713631" y="937549"/>
                  </a:lnTo>
                  <a:lnTo>
                    <a:pt x="714190" y="987124"/>
                  </a:lnTo>
                  <a:lnTo>
                    <a:pt x="714749" y="1010275"/>
                  </a:lnTo>
                  <a:lnTo>
                    <a:pt x="715307" y="1047400"/>
                  </a:lnTo>
                  <a:lnTo>
                    <a:pt x="715866" y="961575"/>
                  </a:lnTo>
                  <a:lnTo>
                    <a:pt x="716421" y="942790"/>
                  </a:lnTo>
                  <a:lnTo>
                    <a:pt x="716979" y="991491"/>
                  </a:lnTo>
                  <a:lnTo>
                    <a:pt x="717538" y="987782"/>
                  </a:lnTo>
                  <a:lnTo>
                    <a:pt x="718097" y="979920"/>
                  </a:lnTo>
                  <a:lnTo>
                    <a:pt x="718655" y="959390"/>
                  </a:lnTo>
                  <a:lnTo>
                    <a:pt x="719214" y="984939"/>
                  </a:lnTo>
                  <a:lnTo>
                    <a:pt x="719773" y="944319"/>
                  </a:lnTo>
                  <a:lnTo>
                    <a:pt x="720331" y="972058"/>
                  </a:lnTo>
                  <a:lnTo>
                    <a:pt x="720886" y="963974"/>
                  </a:lnTo>
                  <a:lnTo>
                    <a:pt x="721444" y="981883"/>
                  </a:lnTo>
                  <a:lnTo>
                    <a:pt x="722003" y="1010493"/>
                  </a:lnTo>
                  <a:lnTo>
                    <a:pt x="722561" y="1033422"/>
                  </a:lnTo>
                  <a:lnTo>
                    <a:pt x="723120" y="1003941"/>
                  </a:lnTo>
                  <a:lnTo>
                    <a:pt x="723679" y="1001103"/>
                  </a:lnTo>
                  <a:lnTo>
                    <a:pt x="724237" y="1012239"/>
                  </a:lnTo>
                  <a:lnTo>
                    <a:pt x="724792" y="1003724"/>
                  </a:lnTo>
                  <a:lnTo>
                    <a:pt x="725351" y="1009836"/>
                  </a:lnTo>
                  <a:lnTo>
                    <a:pt x="725909" y="1015952"/>
                  </a:lnTo>
                  <a:lnTo>
                    <a:pt x="726468" y="1027310"/>
                  </a:lnTo>
                  <a:lnTo>
                    <a:pt x="727027" y="1022504"/>
                  </a:lnTo>
                  <a:lnTo>
                    <a:pt x="727585" y="994986"/>
                  </a:lnTo>
                  <a:lnTo>
                    <a:pt x="728140" y="1005034"/>
                  </a:lnTo>
                  <a:lnTo>
                    <a:pt x="728698" y="1030366"/>
                  </a:lnTo>
                  <a:lnTo>
                    <a:pt x="729257" y="1026652"/>
                  </a:lnTo>
                  <a:lnTo>
                    <a:pt x="729816" y="1040195"/>
                  </a:lnTo>
                  <a:lnTo>
                    <a:pt x="730374" y="1073389"/>
                  </a:lnTo>
                  <a:lnTo>
                    <a:pt x="730933" y="1059411"/>
                  </a:lnTo>
                  <a:lnTo>
                    <a:pt x="731492" y="991713"/>
                  </a:lnTo>
                  <a:lnTo>
                    <a:pt x="732046" y="983629"/>
                  </a:lnTo>
                  <a:lnTo>
                    <a:pt x="732605" y="1015299"/>
                  </a:lnTo>
                  <a:lnTo>
                    <a:pt x="733163" y="1038446"/>
                  </a:lnTo>
                  <a:lnTo>
                    <a:pt x="733722" y="1060721"/>
                  </a:lnTo>
                  <a:lnTo>
                    <a:pt x="734281" y="1079941"/>
                  </a:lnTo>
                  <a:lnTo>
                    <a:pt x="734839" y="1103745"/>
                  </a:lnTo>
                  <a:lnTo>
                    <a:pt x="735394" y="1085836"/>
                  </a:lnTo>
                  <a:lnTo>
                    <a:pt x="735952" y="1060721"/>
                  </a:lnTo>
                  <a:lnTo>
                    <a:pt x="736511" y="1078631"/>
                  </a:lnTo>
                  <a:lnTo>
                    <a:pt x="737070" y="1079066"/>
                  </a:lnTo>
                  <a:lnTo>
                    <a:pt x="737628" y="1091295"/>
                  </a:lnTo>
                  <a:lnTo>
                    <a:pt x="738187" y="1108551"/>
                  </a:lnTo>
                  <a:lnTo>
                    <a:pt x="738746" y="1103745"/>
                  </a:lnTo>
                  <a:lnTo>
                    <a:pt x="739300" y="1073389"/>
                  </a:lnTo>
                  <a:lnTo>
                    <a:pt x="739859" y="1075135"/>
                  </a:lnTo>
                  <a:lnTo>
                    <a:pt x="740418" y="1087585"/>
                  </a:lnTo>
                  <a:lnTo>
                    <a:pt x="740976" y="1084090"/>
                  </a:lnTo>
                  <a:lnTo>
                    <a:pt x="741535" y="1095226"/>
                  </a:lnTo>
                  <a:lnTo>
                    <a:pt x="742093" y="1105930"/>
                  </a:lnTo>
                  <a:lnTo>
                    <a:pt x="742648" y="1117502"/>
                  </a:lnTo>
                  <a:lnTo>
                    <a:pt x="743207" y="1093480"/>
                  </a:lnTo>
                  <a:lnTo>
                    <a:pt x="743765" y="1092170"/>
                  </a:lnTo>
                  <a:lnTo>
                    <a:pt x="744324" y="1094573"/>
                  </a:lnTo>
                  <a:lnTo>
                    <a:pt x="744883" y="1105273"/>
                  </a:lnTo>
                  <a:lnTo>
                    <a:pt x="745441" y="1113792"/>
                  </a:lnTo>
                  <a:lnTo>
                    <a:pt x="746000" y="1127549"/>
                  </a:lnTo>
                  <a:lnTo>
                    <a:pt x="746554" y="1119469"/>
                  </a:lnTo>
                  <a:lnTo>
                    <a:pt x="747113" y="1098068"/>
                  </a:lnTo>
                  <a:lnTo>
                    <a:pt x="747672" y="1105491"/>
                  </a:lnTo>
                  <a:lnTo>
                    <a:pt x="748230" y="1104398"/>
                  </a:lnTo>
                  <a:lnTo>
                    <a:pt x="748789" y="1113353"/>
                  </a:lnTo>
                  <a:lnTo>
                    <a:pt x="749347" y="1108986"/>
                  </a:lnTo>
                  <a:lnTo>
                    <a:pt x="749906" y="1127549"/>
                  </a:lnTo>
                  <a:lnTo>
                    <a:pt x="750465" y="1113792"/>
                  </a:lnTo>
                  <a:lnTo>
                    <a:pt x="751019" y="1107458"/>
                  </a:lnTo>
                  <a:lnTo>
                    <a:pt x="751578" y="1101777"/>
                  </a:lnTo>
                  <a:lnTo>
                    <a:pt x="752137" y="1110732"/>
                  </a:lnTo>
                  <a:lnTo>
                    <a:pt x="752695" y="1112482"/>
                  </a:lnTo>
                  <a:lnTo>
                    <a:pt x="753254" y="1103745"/>
                  </a:lnTo>
                  <a:lnTo>
                    <a:pt x="753813" y="1123835"/>
                  </a:lnTo>
                  <a:lnTo>
                    <a:pt x="754371" y="1126678"/>
                  </a:lnTo>
                  <a:lnTo>
                    <a:pt x="754926" y="1107241"/>
                  </a:lnTo>
                  <a:lnTo>
                    <a:pt x="755484" y="1103527"/>
                  </a:lnTo>
                  <a:lnTo>
                    <a:pt x="756043" y="1105930"/>
                  </a:lnTo>
                  <a:lnTo>
                    <a:pt x="756602" y="1098068"/>
                  </a:lnTo>
                  <a:lnTo>
                    <a:pt x="757160" y="1096976"/>
                  </a:lnTo>
                  <a:lnTo>
                    <a:pt x="757719" y="1118812"/>
                  </a:lnTo>
                  <a:lnTo>
                    <a:pt x="758274" y="1121433"/>
                  </a:lnTo>
                  <a:lnTo>
                    <a:pt x="758832" y="1103088"/>
                  </a:lnTo>
                  <a:lnTo>
                    <a:pt x="759391" y="1097193"/>
                  </a:lnTo>
                  <a:lnTo>
                    <a:pt x="759949" y="1116848"/>
                  </a:lnTo>
                  <a:lnTo>
                    <a:pt x="760508" y="1090424"/>
                  </a:lnTo>
                  <a:lnTo>
                    <a:pt x="761067" y="1109422"/>
                  </a:lnTo>
                  <a:lnTo>
                    <a:pt x="761625" y="1120997"/>
                  </a:lnTo>
                  <a:lnTo>
                    <a:pt x="762180" y="1112700"/>
                  </a:lnTo>
                  <a:lnTo>
                    <a:pt x="762738" y="1095226"/>
                  </a:lnTo>
                  <a:lnTo>
                    <a:pt x="763297" y="1089767"/>
                  </a:lnTo>
                  <a:lnTo>
                    <a:pt x="763856" y="1093262"/>
                  </a:lnTo>
                  <a:lnTo>
                    <a:pt x="764414" y="1067273"/>
                  </a:lnTo>
                  <a:lnTo>
                    <a:pt x="764973" y="1049803"/>
                  </a:lnTo>
                  <a:lnTo>
                    <a:pt x="765528" y="1068583"/>
                  </a:lnTo>
                  <a:lnTo>
                    <a:pt x="766086" y="1105708"/>
                  </a:lnTo>
                  <a:lnTo>
                    <a:pt x="766645" y="1083433"/>
                  </a:lnTo>
                  <a:lnTo>
                    <a:pt x="767204" y="1093480"/>
                  </a:lnTo>
                  <a:lnTo>
                    <a:pt x="767762" y="1097629"/>
                  </a:lnTo>
                  <a:lnTo>
                    <a:pt x="768321" y="1107458"/>
                  </a:lnTo>
                  <a:lnTo>
                    <a:pt x="768879" y="1108551"/>
                  </a:lnTo>
                  <a:lnTo>
                    <a:pt x="769434" y="1124710"/>
                  </a:lnTo>
                  <a:lnTo>
                    <a:pt x="769993" y="1123182"/>
                  </a:lnTo>
                  <a:lnTo>
                    <a:pt x="770551" y="1107458"/>
                  </a:lnTo>
                  <a:lnTo>
                    <a:pt x="771110" y="1089984"/>
                  </a:lnTo>
                  <a:lnTo>
                    <a:pt x="771669" y="1095008"/>
                  </a:lnTo>
                  <a:lnTo>
                    <a:pt x="772227" y="1108986"/>
                  </a:lnTo>
                  <a:lnTo>
                    <a:pt x="772782" y="1115320"/>
                  </a:lnTo>
                  <a:lnTo>
                    <a:pt x="773340" y="1129299"/>
                  </a:lnTo>
                  <a:lnTo>
                    <a:pt x="773899" y="1125803"/>
                  </a:lnTo>
                  <a:lnTo>
                    <a:pt x="774458" y="1100249"/>
                  </a:lnTo>
                  <a:lnTo>
                    <a:pt x="775016" y="1099378"/>
                  </a:lnTo>
                  <a:lnTo>
                    <a:pt x="775575" y="1095883"/>
                  </a:lnTo>
                  <a:lnTo>
                    <a:pt x="776133" y="1103088"/>
                  </a:lnTo>
                  <a:lnTo>
                    <a:pt x="776688" y="1101999"/>
                  </a:lnTo>
                  <a:lnTo>
                    <a:pt x="777247" y="1127113"/>
                  </a:lnTo>
                  <a:lnTo>
                    <a:pt x="777805" y="1126678"/>
                  </a:lnTo>
                  <a:lnTo>
                    <a:pt x="778364" y="1093698"/>
                  </a:lnTo>
                  <a:lnTo>
                    <a:pt x="778923" y="1086493"/>
                  </a:lnTo>
                  <a:lnTo>
                    <a:pt x="779481" y="1106148"/>
                  </a:lnTo>
                  <a:lnTo>
                    <a:pt x="780040" y="1110514"/>
                  </a:lnTo>
                  <a:lnTo>
                    <a:pt x="780599" y="1105930"/>
                  </a:lnTo>
                  <a:lnTo>
                    <a:pt x="781153" y="1128206"/>
                  </a:lnTo>
                  <a:lnTo>
                    <a:pt x="781712" y="1138249"/>
                  </a:lnTo>
                  <a:lnTo>
                    <a:pt x="782270" y="1126021"/>
                  </a:lnTo>
                  <a:lnTo>
                    <a:pt x="782829" y="1107676"/>
                  </a:lnTo>
                  <a:lnTo>
                    <a:pt x="783388" y="1105055"/>
                  </a:lnTo>
                  <a:lnTo>
                    <a:pt x="783946" y="1112700"/>
                  </a:lnTo>
                  <a:lnTo>
                    <a:pt x="784501" y="1114881"/>
                  </a:lnTo>
                  <a:lnTo>
                    <a:pt x="785060" y="1129077"/>
                  </a:lnTo>
                  <a:lnTo>
                    <a:pt x="785618" y="1135193"/>
                  </a:lnTo>
                  <a:lnTo>
                    <a:pt x="786177" y="1118376"/>
                  </a:lnTo>
                  <a:lnTo>
                    <a:pt x="786736" y="1103088"/>
                  </a:lnTo>
                  <a:lnTo>
                    <a:pt x="787294" y="1124493"/>
                  </a:lnTo>
                  <a:lnTo>
                    <a:pt x="787853" y="1089984"/>
                  </a:lnTo>
                  <a:lnTo>
                    <a:pt x="788407" y="1087146"/>
                  </a:lnTo>
                  <a:lnTo>
                    <a:pt x="788966" y="1089549"/>
                  </a:lnTo>
                  <a:lnTo>
                    <a:pt x="789524" y="1127331"/>
                  </a:lnTo>
                  <a:lnTo>
                    <a:pt x="790083" y="1105055"/>
                  </a:lnTo>
                  <a:lnTo>
                    <a:pt x="790642" y="1117284"/>
                  </a:lnTo>
                  <a:lnTo>
                    <a:pt x="791200" y="1099596"/>
                  </a:lnTo>
                  <a:lnTo>
                    <a:pt x="791759" y="1100467"/>
                  </a:lnTo>
                  <a:lnTo>
                    <a:pt x="792314" y="1105708"/>
                  </a:lnTo>
                  <a:lnTo>
                    <a:pt x="792872" y="1120779"/>
                  </a:lnTo>
                  <a:lnTo>
                    <a:pt x="793431" y="1119034"/>
                  </a:lnTo>
                  <a:lnTo>
                    <a:pt x="793990" y="1113353"/>
                  </a:lnTo>
                  <a:lnTo>
                    <a:pt x="794548" y="1110950"/>
                  </a:lnTo>
                  <a:lnTo>
                    <a:pt x="795107" y="1127988"/>
                  </a:lnTo>
                  <a:lnTo>
                    <a:pt x="795661" y="1114010"/>
                  </a:lnTo>
                  <a:lnTo>
                    <a:pt x="796220" y="1127549"/>
                  </a:lnTo>
                  <a:lnTo>
                    <a:pt x="796779" y="1132790"/>
                  </a:lnTo>
                  <a:lnTo>
                    <a:pt x="797337" y="1133230"/>
                  </a:lnTo>
                  <a:lnTo>
                    <a:pt x="797896" y="1136286"/>
                  </a:lnTo>
                  <a:lnTo>
                    <a:pt x="798455" y="1136286"/>
                  </a:lnTo>
                  <a:lnTo>
                    <a:pt x="799013" y="1124710"/>
                  </a:lnTo>
                  <a:lnTo>
                    <a:pt x="799568" y="1133447"/>
                  </a:lnTo>
                  <a:lnTo>
                    <a:pt x="800126" y="1142620"/>
                  </a:lnTo>
                  <a:lnTo>
                    <a:pt x="800685" y="1150917"/>
                  </a:lnTo>
                  <a:lnTo>
                    <a:pt x="801244" y="1148954"/>
                  </a:lnTo>
                  <a:lnTo>
                    <a:pt x="801802" y="1143491"/>
                  </a:lnTo>
                  <a:lnTo>
                    <a:pt x="802361" y="1132137"/>
                  </a:lnTo>
                  <a:lnTo>
                    <a:pt x="802915" y="1139342"/>
                  </a:lnTo>
                  <a:lnTo>
                    <a:pt x="803474" y="1151353"/>
                  </a:lnTo>
                  <a:lnTo>
                    <a:pt x="804033" y="1139781"/>
                  </a:lnTo>
                  <a:lnTo>
                    <a:pt x="804591" y="1144583"/>
                  </a:lnTo>
                  <a:lnTo>
                    <a:pt x="805150" y="1161835"/>
                  </a:lnTo>
                  <a:lnTo>
                    <a:pt x="805709" y="1133230"/>
                  </a:lnTo>
                  <a:lnTo>
                    <a:pt x="806267" y="1122525"/>
                  </a:lnTo>
                  <a:lnTo>
                    <a:pt x="806822" y="1139124"/>
                  </a:lnTo>
                  <a:lnTo>
                    <a:pt x="807381" y="1147422"/>
                  </a:lnTo>
                  <a:lnTo>
                    <a:pt x="807939" y="1143491"/>
                  </a:lnTo>
                  <a:lnTo>
                    <a:pt x="808498" y="1154195"/>
                  </a:lnTo>
                  <a:lnTo>
                    <a:pt x="809056" y="1162710"/>
                  </a:lnTo>
                  <a:lnTo>
                    <a:pt x="809615" y="1142620"/>
                  </a:lnTo>
                  <a:lnTo>
                    <a:pt x="810174" y="1135629"/>
                  </a:lnTo>
                  <a:lnTo>
                    <a:pt x="810732" y="1141963"/>
                  </a:lnTo>
                  <a:lnTo>
                    <a:pt x="811287" y="1141527"/>
                  </a:lnTo>
                  <a:lnTo>
                    <a:pt x="811846" y="1150482"/>
                  </a:lnTo>
                  <a:lnTo>
                    <a:pt x="812404" y="1150482"/>
                  </a:lnTo>
                  <a:lnTo>
                    <a:pt x="812963" y="1153973"/>
                  </a:lnTo>
                  <a:lnTo>
                    <a:pt x="813522" y="1147861"/>
                  </a:lnTo>
                  <a:lnTo>
                    <a:pt x="814080" y="1139342"/>
                  </a:lnTo>
                  <a:lnTo>
                    <a:pt x="814635" y="1150917"/>
                  </a:lnTo>
                  <a:lnTo>
                    <a:pt x="815193" y="1146551"/>
                  </a:lnTo>
                  <a:lnTo>
                    <a:pt x="815752" y="1137596"/>
                  </a:lnTo>
                  <a:lnTo>
                    <a:pt x="816310" y="1140652"/>
                  </a:lnTo>
                  <a:lnTo>
                    <a:pt x="816869" y="1157251"/>
                  </a:lnTo>
                  <a:lnTo>
                    <a:pt x="817428" y="1129516"/>
                  </a:lnTo>
                  <a:lnTo>
                    <a:pt x="817986" y="1128641"/>
                  </a:lnTo>
                  <a:lnTo>
                    <a:pt x="818541" y="1123400"/>
                  </a:lnTo>
                  <a:lnTo>
                    <a:pt x="819100" y="1133447"/>
                  </a:lnTo>
                  <a:lnTo>
                    <a:pt x="819658" y="1142180"/>
                  </a:lnTo>
                  <a:lnTo>
                    <a:pt x="820217" y="1146551"/>
                  </a:lnTo>
                  <a:lnTo>
                    <a:pt x="820776" y="1138689"/>
                  </a:lnTo>
                  <a:lnTo>
                    <a:pt x="821334" y="1128641"/>
                  </a:lnTo>
                  <a:lnTo>
                    <a:pt x="821889" y="1137596"/>
                  </a:lnTo>
                  <a:lnTo>
                    <a:pt x="822447" y="1138471"/>
                  </a:lnTo>
                  <a:lnTo>
                    <a:pt x="823006" y="1138907"/>
                  </a:lnTo>
                  <a:lnTo>
                    <a:pt x="823565" y="1157251"/>
                  </a:lnTo>
                  <a:lnTo>
                    <a:pt x="824123" y="1151135"/>
                  </a:lnTo>
                  <a:lnTo>
                    <a:pt x="824682" y="1146111"/>
                  </a:lnTo>
                  <a:lnTo>
                    <a:pt x="825241" y="1145023"/>
                  </a:lnTo>
                  <a:lnTo>
                    <a:pt x="825795" y="1131262"/>
                  </a:lnTo>
                  <a:lnTo>
                    <a:pt x="826354" y="1141527"/>
                  </a:lnTo>
                  <a:lnTo>
                    <a:pt x="826912" y="1140652"/>
                  </a:lnTo>
                  <a:lnTo>
                    <a:pt x="827471" y="1141092"/>
                  </a:lnTo>
                  <a:lnTo>
                    <a:pt x="828030" y="1146769"/>
                  </a:lnTo>
                  <a:lnTo>
                    <a:pt x="828588" y="1165113"/>
                  </a:lnTo>
                  <a:lnTo>
                    <a:pt x="829147" y="1146769"/>
                  </a:lnTo>
                  <a:lnTo>
                    <a:pt x="829701" y="1138907"/>
                  </a:lnTo>
                  <a:lnTo>
                    <a:pt x="830260" y="1141092"/>
                  </a:lnTo>
                  <a:lnTo>
                    <a:pt x="830819" y="1140870"/>
                  </a:lnTo>
                  <a:lnTo>
                    <a:pt x="831377" y="1148954"/>
                  </a:lnTo>
                  <a:lnTo>
                    <a:pt x="831936" y="1157469"/>
                  </a:lnTo>
                  <a:lnTo>
                    <a:pt x="832495" y="1152885"/>
                  </a:lnTo>
                  <a:lnTo>
                    <a:pt x="833049" y="1151135"/>
                  </a:lnTo>
                  <a:lnTo>
                    <a:pt x="833608" y="1147204"/>
                  </a:lnTo>
                  <a:lnTo>
                    <a:pt x="834167" y="1151574"/>
                  </a:lnTo>
                  <a:lnTo>
                    <a:pt x="834725" y="1143273"/>
                  </a:lnTo>
                  <a:lnTo>
                    <a:pt x="835284" y="1149389"/>
                  </a:lnTo>
                  <a:lnTo>
                    <a:pt x="835842" y="1158344"/>
                  </a:lnTo>
                  <a:lnTo>
                    <a:pt x="836401" y="1157251"/>
                  </a:lnTo>
                  <a:lnTo>
                    <a:pt x="836960" y="1150917"/>
                  </a:lnTo>
                  <a:lnTo>
                    <a:pt x="837514" y="1141527"/>
                  </a:lnTo>
                  <a:lnTo>
                    <a:pt x="838073" y="1147422"/>
                  </a:lnTo>
                  <a:lnTo>
                    <a:pt x="838632" y="1147861"/>
                  </a:lnTo>
                  <a:lnTo>
                    <a:pt x="839190" y="1152010"/>
                  </a:lnTo>
                  <a:lnTo>
                    <a:pt x="839749" y="1160965"/>
                  </a:lnTo>
                  <a:lnTo>
                    <a:pt x="840308" y="1161182"/>
                  </a:lnTo>
                  <a:lnTo>
                    <a:pt x="840866" y="1153538"/>
                  </a:lnTo>
                  <a:lnTo>
                    <a:pt x="841421" y="1151353"/>
                  </a:lnTo>
                  <a:lnTo>
                    <a:pt x="841979" y="1155284"/>
                  </a:lnTo>
                  <a:lnTo>
                    <a:pt x="842538" y="1153320"/>
                  </a:lnTo>
                  <a:lnTo>
                    <a:pt x="843096" y="1154195"/>
                  </a:lnTo>
                  <a:lnTo>
                    <a:pt x="843655" y="1151574"/>
                  </a:lnTo>
                  <a:lnTo>
                    <a:pt x="844214" y="1162057"/>
                  </a:lnTo>
                  <a:lnTo>
                    <a:pt x="844768" y="1146333"/>
                  </a:lnTo>
                  <a:lnTo>
                    <a:pt x="845327" y="1138689"/>
                  </a:lnTo>
                  <a:lnTo>
                    <a:pt x="845886" y="1142620"/>
                  </a:lnTo>
                  <a:lnTo>
                    <a:pt x="846444" y="1146551"/>
                  </a:lnTo>
                  <a:lnTo>
                    <a:pt x="847003" y="1148732"/>
                  </a:lnTo>
                  <a:lnTo>
                    <a:pt x="847562" y="1155505"/>
                  </a:lnTo>
                  <a:lnTo>
                    <a:pt x="848120" y="1152228"/>
                  </a:lnTo>
                  <a:lnTo>
                    <a:pt x="848675" y="1133665"/>
                  </a:lnTo>
                  <a:lnTo>
                    <a:pt x="849233" y="1126238"/>
                  </a:lnTo>
                  <a:lnTo>
                    <a:pt x="849792" y="1143712"/>
                  </a:lnTo>
                  <a:lnTo>
                    <a:pt x="850351" y="1141092"/>
                  </a:lnTo>
                  <a:lnTo>
                    <a:pt x="850909" y="1145894"/>
                  </a:lnTo>
                  <a:lnTo>
                    <a:pt x="851468" y="1143712"/>
                  </a:lnTo>
                  <a:lnTo>
                    <a:pt x="852023" y="1148954"/>
                  </a:lnTo>
                  <a:lnTo>
                    <a:pt x="852581" y="1140217"/>
                  </a:lnTo>
                  <a:lnTo>
                    <a:pt x="853140" y="1131480"/>
                  </a:lnTo>
                  <a:lnTo>
                    <a:pt x="853699" y="1145894"/>
                  </a:lnTo>
                  <a:lnTo>
                    <a:pt x="854257" y="1151353"/>
                  </a:lnTo>
                  <a:lnTo>
                    <a:pt x="854816" y="1140652"/>
                  </a:lnTo>
                  <a:lnTo>
                    <a:pt x="855374" y="1153103"/>
                  </a:lnTo>
                  <a:lnTo>
                    <a:pt x="855929" y="1160307"/>
                  </a:lnTo>
                  <a:lnTo>
                    <a:pt x="856487" y="1158562"/>
                  </a:lnTo>
                  <a:lnTo>
                    <a:pt x="857046" y="1143273"/>
                  </a:lnTo>
                  <a:lnTo>
                    <a:pt x="857605" y="1141309"/>
                  </a:lnTo>
                  <a:lnTo>
                    <a:pt x="858163" y="1146986"/>
                  </a:lnTo>
                  <a:lnTo>
                    <a:pt x="858722" y="1137378"/>
                  </a:lnTo>
                  <a:lnTo>
                    <a:pt x="859281" y="1143930"/>
                  </a:lnTo>
                  <a:lnTo>
                    <a:pt x="859835" y="1159437"/>
                  </a:lnTo>
                  <a:lnTo>
                    <a:pt x="860394" y="1150264"/>
                  </a:lnTo>
                  <a:lnTo>
                    <a:pt x="860953" y="1140870"/>
                  </a:lnTo>
                  <a:lnTo>
                    <a:pt x="861511" y="1163803"/>
                  </a:lnTo>
                  <a:lnTo>
                    <a:pt x="862070" y="1145240"/>
                  </a:lnTo>
                  <a:lnTo>
                    <a:pt x="862628" y="1156816"/>
                  </a:lnTo>
                  <a:lnTo>
                    <a:pt x="863183" y="1153103"/>
                  </a:lnTo>
                  <a:lnTo>
                    <a:pt x="863742" y="1155066"/>
                  </a:lnTo>
                  <a:lnTo>
                    <a:pt x="864300" y="1153538"/>
                  </a:lnTo>
                  <a:lnTo>
                    <a:pt x="864859" y="1143930"/>
                  </a:lnTo>
                  <a:lnTo>
                    <a:pt x="865418" y="1155723"/>
                  </a:lnTo>
                  <a:lnTo>
                    <a:pt x="865976" y="1138907"/>
                  </a:lnTo>
                  <a:lnTo>
                    <a:pt x="866535" y="1158126"/>
                  </a:lnTo>
                  <a:lnTo>
                    <a:pt x="867094" y="1152228"/>
                  </a:lnTo>
                  <a:lnTo>
                    <a:pt x="867648" y="1161618"/>
                  </a:lnTo>
                  <a:lnTo>
                    <a:pt x="868207" y="1153320"/>
                  </a:lnTo>
                  <a:lnTo>
                    <a:pt x="868765" y="1151574"/>
                  </a:lnTo>
                  <a:lnTo>
                    <a:pt x="869324" y="1153103"/>
                  </a:lnTo>
                  <a:lnTo>
                    <a:pt x="869882" y="1142620"/>
                  </a:lnTo>
                  <a:lnTo>
                    <a:pt x="870441" y="1154848"/>
                  </a:lnTo>
                  <a:lnTo>
                    <a:pt x="871000" y="1155066"/>
                  </a:lnTo>
                  <a:lnTo>
                    <a:pt x="871554" y="1165549"/>
                  </a:lnTo>
                  <a:lnTo>
                    <a:pt x="872113" y="1151792"/>
                  </a:lnTo>
                  <a:lnTo>
                    <a:pt x="872672" y="1138249"/>
                  </a:lnTo>
                  <a:lnTo>
                    <a:pt x="873230" y="1153973"/>
                  </a:lnTo>
                  <a:lnTo>
                    <a:pt x="873789" y="1156376"/>
                  </a:lnTo>
                  <a:lnTo>
                    <a:pt x="874348" y="1156376"/>
                  </a:lnTo>
                  <a:lnTo>
                    <a:pt x="874902" y="1150482"/>
                  </a:lnTo>
                  <a:lnTo>
                    <a:pt x="875461" y="1163146"/>
                  </a:lnTo>
                  <a:lnTo>
                    <a:pt x="876019" y="1152885"/>
                  </a:lnTo>
                  <a:lnTo>
                    <a:pt x="876578" y="1145676"/>
                  </a:lnTo>
                  <a:lnTo>
                    <a:pt x="877137" y="1151574"/>
                  </a:lnTo>
                  <a:lnTo>
                    <a:pt x="877695" y="1155941"/>
                  </a:lnTo>
                  <a:lnTo>
                    <a:pt x="878254" y="1146333"/>
                  </a:lnTo>
                  <a:lnTo>
                    <a:pt x="878809" y="1157904"/>
                  </a:lnTo>
                  <a:lnTo>
                    <a:pt x="879367" y="1158344"/>
                  </a:lnTo>
                  <a:lnTo>
                    <a:pt x="879926" y="1151574"/>
                  </a:lnTo>
                  <a:lnTo>
                    <a:pt x="880485" y="1150482"/>
                  </a:lnTo>
                  <a:lnTo>
                    <a:pt x="881043" y="1143055"/>
                  </a:lnTo>
                  <a:lnTo>
                    <a:pt x="881602" y="1145240"/>
                  </a:lnTo>
                  <a:lnTo>
                    <a:pt x="882156" y="1142620"/>
                  </a:lnTo>
                  <a:lnTo>
                    <a:pt x="882715" y="1153756"/>
                  </a:lnTo>
                  <a:lnTo>
                    <a:pt x="883273" y="1162275"/>
                  </a:lnTo>
                  <a:lnTo>
                    <a:pt x="883832" y="1157904"/>
                  </a:lnTo>
                  <a:lnTo>
                    <a:pt x="884391" y="1154631"/>
                  </a:lnTo>
                  <a:lnTo>
                    <a:pt x="884949" y="1166641"/>
                  </a:lnTo>
                  <a:lnTo>
                    <a:pt x="885508" y="1169480"/>
                  </a:lnTo>
                  <a:lnTo>
                    <a:pt x="886063" y="1160307"/>
                  </a:lnTo>
                  <a:lnTo>
                    <a:pt x="886621" y="1170572"/>
                  </a:lnTo>
                  <a:lnTo>
                    <a:pt x="887180" y="1171230"/>
                  </a:lnTo>
                  <a:lnTo>
                    <a:pt x="887739" y="1165988"/>
                  </a:lnTo>
                  <a:lnTo>
                    <a:pt x="888297" y="1157687"/>
                  </a:lnTo>
                  <a:lnTo>
                    <a:pt x="888856" y="1151353"/>
                  </a:lnTo>
                  <a:lnTo>
                    <a:pt x="889414" y="1161400"/>
                  </a:lnTo>
                  <a:lnTo>
                    <a:pt x="889969" y="1162928"/>
                  </a:lnTo>
                  <a:lnTo>
                    <a:pt x="890528" y="1173850"/>
                  </a:lnTo>
                  <a:lnTo>
                    <a:pt x="891086" y="1167734"/>
                  </a:lnTo>
                  <a:lnTo>
                    <a:pt x="891645" y="1159654"/>
                  </a:lnTo>
                  <a:lnTo>
                    <a:pt x="892204" y="1155723"/>
                  </a:lnTo>
                  <a:lnTo>
                    <a:pt x="892762" y="1159654"/>
                  </a:lnTo>
                  <a:lnTo>
                    <a:pt x="893317" y="1159872"/>
                  </a:lnTo>
                  <a:lnTo>
                    <a:pt x="893875" y="1163368"/>
                  </a:lnTo>
                  <a:lnTo>
                    <a:pt x="894434" y="1165988"/>
                  </a:lnTo>
                  <a:lnTo>
                    <a:pt x="894993" y="1165113"/>
                  </a:lnTo>
                  <a:lnTo>
                    <a:pt x="895551" y="1160965"/>
                  </a:lnTo>
                  <a:lnTo>
                    <a:pt x="896110" y="1164896"/>
                  </a:lnTo>
                  <a:lnTo>
                    <a:pt x="896669" y="1163585"/>
                  </a:lnTo>
                  <a:lnTo>
                    <a:pt x="897227" y="1165331"/>
                  </a:lnTo>
                  <a:lnTo>
                    <a:pt x="897782" y="1163803"/>
                  </a:lnTo>
                  <a:lnTo>
                    <a:pt x="898340" y="1166641"/>
                  </a:lnTo>
                  <a:lnTo>
                    <a:pt x="898899" y="1176689"/>
                  </a:lnTo>
                  <a:lnTo>
                    <a:pt x="899458" y="1169262"/>
                  </a:lnTo>
                  <a:lnTo>
                    <a:pt x="900016" y="1156159"/>
                  </a:lnTo>
                  <a:lnTo>
                    <a:pt x="900575" y="1158562"/>
                  </a:lnTo>
                  <a:lnTo>
                    <a:pt x="901134" y="1150917"/>
                  </a:lnTo>
                  <a:lnTo>
                    <a:pt x="901688" y="1161618"/>
                  </a:lnTo>
                  <a:lnTo>
                    <a:pt x="902247" y="1155723"/>
                  </a:lnTo>
                  <a:lnTo>
                    <a:pt x="902805" y="1172975"/>
                  </a:lnTo>
                  <a:lnTo>
                    <a:pt x="903364" y="1148954"/>
                  </a:lnTo>
                  <a:lnTo>
                    <a:pt x="903923" y="1133230"/>
                  </a:lnTo>
                  <a:lnTo>
                    <a:pt x="904481" y="1149172"/>
                  </a:lnTo>
                  <a:lnTo>
                    <a:pt x="905036" y="1161182"/>
                  </a:lnTo>
                  <a:lnTo>
                    <a:pt x="905595" y="1157904"/>
                  </a:lnTo>
                  <a:lnTo>
                    <a:pt x="906153" y="1157469"/>
                  </a:lnTo>
                  <a:lnTo>
                    <a:pt x="906712" y="1165988"/>
                  </a:lnTo>
                  <a:lnTo>
                    <a:pt x="907271" y="1156816"/>
                  </a:lnTo>
                  <a:lnTo>
                    <a:pt x="907829" y="1153756"/>
                  </a:lnTo>
                  <a:lnTo>
                    <a:pt x="908388" y="1153973"/>
                  </a:lnTo>
                  <a:lnTo>
                    <a:pt x="908942" y="1157904"/>
                  </a:lnTo>
                  <a:lnTo>
                    <a:pt x="909501" y="1160747"/>
                  </a:lnTo>
                  <a:lnTo>
                    <a:pt x="910059" y="1172540"/>
                  </a:lnTo>
                  <a:lnTo>
                    <a:pt x="910618" y="1158562"/>
                  </a:lnTo>
                  <a:lnTo>
                    <a:pt x="911177" y="1162057"/>
                  </a:lnTo>
                  <a:lnTo>
                    <a:pt x="911736" y="1163368"/>
                  </a:lnTo>
                  <a:lnTo>
                    <a:pt x="912290" y="1167734"/>
                  </a:lnTo>
                  <a:lnTo>
                    <a:pt x="912849" y="1165766"/>
                  </a:lnTo>
                  <a:lnTo>
                    <a:pt x="913407" y="1164238"/>
                  </a:lnTo>
                  <a:lnTo>
                    <a:pt x="913966" y="1170355"/>
                  </a:lnTo>
                  <a:lnTo>
                    <a:pt x="914525" y="1173629"/>
                  </a:lnTo>
                  <a:lnTo>
                    <a:pt x="915083" y="1171883"/>
                  </a:lnTo>
                  <a:lnTo>
                    <a:pt x="915642" y="1166206"/>
                  </a:lnTo>
                  <a:lnTo>
                    <a:pt x="916196" y="1158344"/>
                  </a:lnTo>
                  <a:lnTo>
                    <a:pt x="916755" y="1148297"/>
                  </a:lnTo>
                  <a:lnTo>
                    <a:pt x="917314" y="1157034"/>
                  </a:lnTo>
                  <a:lnTo>
                    <a:pt x="917872" y="1151135"/>
                  </a:lnTo>
                  <a:lnTo>
                    <a:pt x="918431" y="1154413"/>
                  </a:lnTo>
                  <a:lnTo>
                    <a:pt x="918990" y="1158126"/>
                  </a:lnTo>
                  <a:lnTo>
                    <a:pt x="919548" y="1150264"/>
                  </a:lnTo>
                  <a:lnTo>
                    <a:pt x="920103" y="1142180"/>
                  </a:lnTo>
                  <a:lnTo>
                    <a:pt x="920661" y="1148514"/>
                  </a:lnTo>
                  <a:lnTo>
                    <a:pt x="921220" y="1153103"/>
                  </a:lnTo>
                  <a:lnTo>
                    <a:pt x="921779" y="1164021"/>
                  </a:lnTo>
                  <a:lnTo>
                    <a:pt x="922337" y="1169698"/>
                  </a:lnTo>
                  <a:lnTo>
                    <a:pt x="922896" y="1175161"/>
                  </a:lnTo>
                  <a:lnTo>
                    <a:pt x="923450" y="1159654"/>
                  </a:lnTo>
                  <a:lnTo>
                    <a:pt x="924009" y="1167299"/>
                  </a:lnTo>
                  <a:lnTo>
                    <a:pt x="924568" y="1165549"/>
                  </a:lnTo>
                  <a:lnTo>
                    <a:pt x="925127" y="1175596"/>
                  </a:lnTo>
                  <a:lnTo>
                    <a:pt x="925685" y="1171230"/>
                  </a:lnTo>
                  <a:lnTo>
                    <a:pt x="926244" y="1176471"/>
                  </a:lnTo>
                  <a:lnTo>
                    <a:pt x="926803" y="1171008"/>
                  </a:lnTo>
                  <a:lnTo>
                    <a:pt x="927361" y="1159437"/>
                  </a:lnTo>
                  <a:lnTo>
                    <a:pt x="927916" y="1174068"/>
                  </a:lnTo>
                  <a:lnTo>
                    <a:pt x="928474" y="1172975"/>
                  </a:lnTo>
                  <a:lnTo>
                    <a:pt x="929033" y="1173411"/>
                  </a:lnTo>
                  <a:lnTo>
                    <a:pt x="929591" y="1168169"/>
                  </a:lnTo>
                  <a:lnTo>
                    <a:pt x="930150" y="1176031"/>
                  </a:lnTo>
                  <a:lnTo>
                    <a:pt x="930709" y="1170137"/>
                  </a:lnTo>
                  <a:lnTo>
                    <a:pt x="931267" y="1172100"/>
                  </a:lnTo>
                  <a:lnTo>
                    <a:pt x="931822" y="1172318"/>
                  </a:lnTo>
                  <a:lnTo>
                    <a:pt x="932381" y="1161182"/>
                  </a:lnTo>
                  <a:lnTo>
                    <a:pt x="932939" y="1165331"/>
                  </a:lnTo>
                  <a:lnTo>
                    <a:pt x="933498" y="1166206"/>
                  </a:lnTo>
                  <a:lnTo>
                    <a:pt x="934057" y="1176689"/>
                  </a:lnTo>
                  <a:lnTo>
                    <a:pt x="934615" y="1175814"/>
                  </a:lnTo>
                  <a:lnTo>
                    <a:pt x="935170" y="1174068"/>
                  </a:lnTo>
                  <a:lnTo>
                    <a:pt x="935728" y="1174503"/>
                  </a:lnTo>
                  <a:lnTo>
                    <a:pt x="936287" y="1170790"/>
                  </a:lnTo>
                  <a:lnTo>
                    <a:pt x="936846" y="1169044"/>
                  </a:lnTo>
                  <a:lnTo>
                    <a:pt x="937404" y="1172540"/>
                  </a:lnTo>
                  <a:lnTo>
                    <a:pt x="937963" y="1176689"/>
                  </a:lnTo>
                  <a:lnTo>
                    <a:pt x="938522" y="1170137"/>
                  </a:lnTo>
                  <a:lnTo>
                    <a:pt x="939076" y="1174721"/>
                  </a:lnTo>
                  <a:lnTo>
                    <a:pt x="939635" y="1163803"/>
                  </a:lnTo>
                  <a:lnTo>
                    <a:pt x="940193" y="1174068"/>
                  </a:lnTo>
                  <a:lnTo>
                    <a:pt x="940752" y="1169919"/>
                  </a:lnTo>
                  <a:lnTo>
                    <a:pt x="941311" y="1169262"/>
                  </a:lnTo>
                  <a:lnTo>
                    <a:pt x="941869" y="1181930"/>
                  </a:lnTo>
                  <a:lnTo>
                    <a:pt x="942424" y="1170137"/>
                  </a:lnTo>
                  <a:lnTo>
                    <a:pt x="942982" y="1169044"/>
                  </a:lnTo>
                  <a:lnTo>
                    <a:pt x="943541" y="1182583"/>
                  </a:lnTo>
                  <a:lnTo>
                    <a:pt x="944100" y="1171665"/>
                  </a:lnTo>
                  <a:lnTo>
                    <a:pt x="944658" y="1174286"/>
                  </a:lnTo>
                  <a:lnTo>
                    <a:pt x="945217" y="1178870"/>
                  </a:lnTo>
                  <a:lnTo>
                    <a:pt x="945776" y="1179963"/>
                  </a:lnTo>
                  <a:lnTo>
                    <a:pt x="946330" y="1178870"/>
                  </a:lnTo>
                  <a:lnTo>
                    <a:pt x="946889" y="1172758"/>
                  </a:lnTo>
                  <a:lnTo>
                    <a:pt x="947448" y="1172540"/>
                  </a:lnTo>
                  <a:lnTo>
                    <a:pt x="948006" y="1178434"/>
                  </a:lnTo>
                  <a:lnTo>
                    <a:pt x="948565" y="1169919"/>
                  </a:lnTo>
                  <a:lnTo>
                    <a:pt x="949123" y="1179963"/>
                  </a:lnTo>
                  <a:lnTo>
                    <a:pt x="949682" y="1178434"/>
                  </a:lnTo>
                  <a:lnTo>
                    <a:pt x="950237" y="1175814"/>
                  </a:lnTo>
                  <a:lnTo>
                    <a:pt x="950795" y="1173193"/>
                  </a:lnTo>
                  <a:lnTo>
                    <a:pt x="951354" y="1178434"/>
                  </a:lnTo>
                  <a:lnTo>
                    <a:pt x="951913" y="1172540"/>
                  </a:lnTo>
                  <a:lnTo>
                    <a:pt x="952471" y="1175814"/>
                  </a:lnTo>
                  <a:lnTo>
                    <a:pt x="953030" y="1163146"/>
                  </a:lnTo>
                  <a:lnTo>
                    <a:pt x="953584" y="1180402"/>
                  </a:lnTo>
                  <a:lnTo>
                    <a:pt x="954143" y="1177560"/>
                  </a:lnTo>
                  <a:lnTo>
                    <a:pt x="954702" y="1178434"/>
                  </a:lnTo>
                  <a:lnTo>
                    <a:pt x="955260" y="1175378"/>
                  </a:lnTo>
                  <a:lnTo>
                    <a:pt x="955819" y="1177342"/>
                  </a:lnTo>
                  <a:lnTo>
                    <a:pt x="956377" y="1178434"/>
                  </a:lnTo>
                  <a:lnTo>
                    <a:pt x="956936" y="1181273"/>
                  </a:lnTo>
                  <a:lnTo>
                    <a:pt x="957495" y="1172100"/>
                  </a:lnTo>
                  <a:lnTo>
                    <a:pt x="958049" y="1177781"/>
                  </a:lnTo>
                  <a:lnTo>
                    <a:pt x="958608" y="1178434"/>
                  </a:lnTo>
                  <a:lnTo>
                    <a:pt x="959167" y="1178870"/>
                  </a:lnTo>
                  <a:lnTo>
                    <a:pt x="959725" y="1182801"/>
                  </a:lnTo>
                  <a:lnTo>
                    <a:pt x="960284" y="1170355"/>
                  </a:lnTo>
                  <a:lnTo>
                    <a:pt x="960843" y="1171008"/>
                  </a:lnTo>
                  <a:lnTo>
                    <a:pt x="961401" y="1178652"/>
                  </a:lnTo>
                  <a:lnTo>
                    <a:pt x="961956" y="1185204"/>
                  </a:lnTo>
                  <a:lnTo>
                    <a:pt x="962514" y="1171447"/>
                  </a:lnTo>
                  <a:lnTo>
                    <a:pt x="963073" y="1176471"/>
                  </a:lnTo>
                  <a:lnTo>
                    <a:pt x="963632" y="1177560"/>
                  </a:lnTo>
                  <a:lnTo>
                    <a:pt x="964190" y="1171230"/>
                  </a:lnTo>
                  <a:lnTo>
                    <a:pt x="964749" y="1174721"/>
                  </a:lnTo>
                  <a:lnTo>
                    <a:pt x="965304" y="1174286"/>
                  </a:lnTo>
                  <a:lnTo>
                    <a:pt x="965862" y="1184986"/>
                  </a:lnTo>
                  <a:lnTo>
                    <a:pt x="966421" y="1181712"/>
                  </a:lnTo>
                  <a:lnTo>
                    <a:pt x="966979" y="1179745"/>
                  </a:lnTo>
                  <a:lnTo>
                    <a:pt x="967538" y="1182583"/>
                  </a:lnTo>
                  <a:lnTo>
                    <a:pt x="968097" y="1179745"/>
                  </a:lnTo>
                  <a:lnTo>
                    <a:pt x="968655" y="1183240"/>
                  </a:lnTo>
                  <a:lnTo>
                    <a:pt x="969210" y="1190010"/>
                  </a:lnTo>
                  <a:lnTo>
                    <a:pt x="969768" y="1180402"/>
                  </a:lnTo>
                  <a:lnTo>
                    <a:pt x="970327" y="1181055"/>
                  </a:lnTo>
                  <a:lnTo>
                    <a:pt x="970886" y="1183240"/>
                  </a:lnTo>
                  <a:lnTo>
                    <a:pt x="971444" y="1181055"/>
                  </a:lnTo>
                  <a:lnTo>
                    <a:pt x="972003" y="1181930"/>
                  </a:lnTo>
                  <a:lnTo>
                    <a:pt x="972558" y="1183458"/>
                  </a:lnTo>
                  <a:lnTo>
                    <a:pt x="973116" y="1182365"/>
                  </a:lnTo>
                  <a:lnTo>
                    <a:pt x="973675" y="1181273"/>
                  </a:lnTo>
                  <a:lnTo>
                    <a:pt x="974234" y="1170572"/>
                  </a:lnTo>
                  <a:lnTo>
                    <a:pt x="974792" y="1176906"/>
                  </a:lnTo>
                  <a:lnTo>
                    <a:pt x="975351" y="1183894"/>
                  </a:lnTo>
                  <a:lnTo>
                    <a:pt x="975909" y="1180620"/>
                  </a:lnTo>
                  <a:lnTo>
                    <a:pt x="976464" y="1181273"/>
                  </a:lnTo>
                  <a:lnTo>
                    <a:pt x="977023" y="1183023"/>
                  </a:lnTo>
                  <a:lnTo>
                    <a:pt x="977581" y="1179963"/>
                  </a:lnTo>
                  <a:lnTo>
                    <a:pt x="978140" y="1185861"/>
                  </a:lnTo>
                  <a:lnTo>
                    <a:pt x="978699" y="1179092"/>
                  </a:lnTo>
                  <a:lnTo>
                    <a:pt x="979257" y="1181055"/>
                  </a:lnTo>
                  <a:lnTo>
                    <a:pt x="979816" y="1179745"/>
                  </a:lnTo>
                  <a:lnTo>
                    <a:pt x="980370" y="1186514"/>
                  </a:lnTo>
                  <a:lnTo>
                    <a:pt x="980929" y="1183240"/>
                  </a:lnTo>
                  <a:lnTo>
                    <a:pt x="981488" y="1177560"/>
                  </a:lnTo>
                  <a:lnTo>
                    <a:pt x="982046" y="1174068"/>
                  </a:lnTo>
                  <a:lnTo>
                    <a:pt x="982605" y="1176249"/>
                  </a:lnTo>
                  <a:lnTo>
                    <a:pt x="983163" y="1166859"/>
                  </a:lnTo>
                  <a:lnTo>
                    <a:pt x="983718" y="1176031"/>
                  </a:lnTo>
                  <a:lnTo>
                    <a:pt x="984277" y="1175161"/>
                  </a:lnTo>
                  <a:lnTo>
                    <a:pt x="984835" y="1178217"/>
                  </a:lnTo>
                  <a:lnTo>
                    <a:pt x="985394" y="1177124"/>
                  </a:lnTo>
                  <a:lnTo>
                    <a:pt x="985953" y="1183458"/>
                  </a:lnTo>
                  <a:lnTo>
                    <a:pt x="986511" y="1177999"/>
                  </a:lnTo>
                  <a:lnTo>
                    <a:pt x="987070" y="1176689"/>
                  </a:lnTo>
                  <a:lnTo>
                    <a:pt x="987629" y="1183240"/>
                  </a:lnTo>
                  <a:lnTo>
                    <a:pt x="988183" y="1174068"/>
                  </a:lnTo>
                  <a:lnTo>
                    <a:pt x="988742" y="1181491"/>
                  </a:lnTo>
                  <a:lnTo>
                    <a:pt x="989300" y="1174286"/>
                  </a:lnTo>
                  <a:lnTo>
                    <a:pt x="989859" y="1174286"/>
                  </a:lnTo>
                  <a:lnTo>
                    <a:pt x="990418" y="1181930"/>
                  </a:lnTo>
                  <a:lnTo>
                    <a:pt x="990976" y="1180620"/>
                  </a:lnTo>
                  <a:lnTo>
                    <a:pt x="991531" y="1181712"/>
                  </a:lnTo>
                  <a:lnTo>
                    <a:pt x="992090" y="1187607"/>
                  </a:lnTo>
                  <a:lnTo>
                    <a:pt x="992648" y="1182365"/>
                  </a:lnTo>
                  <a:lnTo>
                    <a:pt x="993207" y="1177124"/>
                  </a:lnTo>
                  <a:lnTo>
                    <a:pt x="993766" y="1172540"/>
                  </a:lnTo>
                  <a:lnTo>
                    <a:pt x="994324" y="1181491"/>
                  </a:lnTo>
                  <a:lnTo>
                    <a:pt x="994883" y="1179092"/>
                  </a:lnTo>
                  <a:lnTo>
                    <a:pt x="995437" y="1181491"/>
                  </a:lnTo>
                  <a:lnTo>
                    <a:pt x="995996" y="1186079"/>
                  </a:lnTo>
                  <a:lnTo>
                    <a:pt x="996554" y="1183894"/>
                  </a:lnTo>
                  <a:lnTo>
                    <a:pt x="997113" y="1181712"/>
                  </a:lnTo>
                  <a:lnTo>
                    <a:pt x="997672" y="1186954"/>
                  </a:lnTo>
                  <a:lnTo>
                    <a:pt x="998230" y="1181491"/>
                  </a:lnTo>
                  <a:lnTo>
                    <a:pt x="998789" y="1182148"/>
                  </a:lnTo>
                  <a:lnTo>
                    <a:pt x="999344" y="1181491"/>
                  </a:lnTo>
                  <a:lnTo>
                    <a:pt x="999902" y="1185422"/>
                  </a:lnTo>
                  <a:lnTo>
                    <a:pt x="1000461" y="1188917"/>
                  </a:lnTo>
                  <a:lnTo>
                    <a:pt x="1001020" y="1185422"/>
                  </a:lnTo>
                  <a:lnTo>
                    <a:pt x="1001578" y="1186514"/>
                  </a:lnTo>
                  <a:lnTo>
                    <a:pt x="1002137" y="1184986"/>
                  </a:lnTo>
                  <a:lnTo>
                    <a:pt x="1002691" y="1189574"/>
                  </a:lnTo>
                  <a:lnTo>
                    <a:pt x="1003250" y="1189792"/>
                  </a:lnTo>
                  <a:lnTo>
                    <a:pt x="1003809" y="1191756"/>
                  </a:lnTo>
                  <a:lnTo>
                    <a:pt x="1004367" y="1192195"/>
                  </a:lnTo>
                  <a:lnTo>
                    <a:pt x="1004926" y="1185422"/>
                  </a:lnTo>
                  <a:lnTo>
                    <a:pt x="1005485" y="1183676"/>
                  </a:lnTo>
                  <a:lnTo>
                    <a:pt x="1006043" y="1186954"/>
                  </a:lnTo>
                  <a:lnTo>
                    <a:pt x="1006598" y="1187389"/>
                  </a:lnTo>
                  <a:lnTo>
                    <a:pt x="1007156" y="1185204"/>
                  </a:lnTo>
                  <a:lnTo>
                    <a:pt x="1007715" y="1189792"/>
                  </a:lnTo>
                  <a:lnTo>
                    <a:pt x="1008274" y="1191973"/>
                  </a:lnTo>
                  <a:lnTo>
                    <a:pt x="1008832" y="1184986"/>
                  </a:lnTo>
                  <a:lnTo>
                    <a:pt x="1009391" y="1177781"/>
                  </a:lnTo>
                  <a:lnTo>
                    <a:pt x="1009949" y="1185422"/>
                  </a:lnTo>
                  <a:lnTo>
                    <a:pt x="1010504" y="1189792"/>
                  </a:lnTo>
                  <a:lnTo>
                    <a:pt x="1011063" y="1187607"/>
                  </a:lnTo>
                  <a:lnTo>
                    <a:pt x="1011621" y="1188042"/>
                  </a:lnTo>
                  <a:lnTo>
                    <a:pt x="1012180" y="1190885"/>
                  </a:lnTo>
                  <a:lnTo>
                    <a:pt x="1012739" y="1187607"/>
                  </a:lnTo>
                  <a:lnTo>
                    <a:pt x="1013297" y="1179745"/>
                  </a:lnTo>
                  <a:lnTo>
                    <a:pt x="1013852" y="1186732"/>
                  </a:lnTo>
                  <a:lnTo>
                    <a:pt x="1014411" y="1190885"/>
                  </a:lnTo>
                  <a:lnTo>
                    <a:pt x="1014969" y="1181930"/>
                  </a:lnTo>
                  <a:lnTo>
                    <a:pt x="1015528" y="1195904"/>
                  </a:lnTo>
                  <a:lnTo>
                    <a:pt x="1016086" y="1190885"/>
                  </a:lnTo>
                  <a:lnTo>
                    <a:pt x="1016645" y="1187389"/>
                  </a:lnTo>
                  <a:lnTo>
                    <a:pt x="1017204" y="1190228"/>
                  </a:lnTo>
                  <a:lnTo>
                    <a:pt x="1017762" y="1186954"/>
                  </a:lnTo>
                  <a:lnTo>
                    <a:pt x="1018317" y="1190663"/>
                  </a:lnTo>
                  <a:lnTo>
                    <a:pt x="1018876" y="1188264"/>
                  </a:lnTo>
                  <a:lnTo>
                    <a:pt x="1019434" y="1190663"/>
                  </a:lnTo>
                  <a:lnTo>
                    <a:pt x="1019993" y="1195251"/>
                  </a:lnTo>
                  <a:lnTo>
                    <a:pt x="1020552" y="1187389"/>
                  </a:lnTo>
                  <a:lnTo>
                    <a:pt x="1021110" y="1192630"/>
                  </a:lnTo>
                  <a:lnTo>
                    <a:pt x="1021665" y="1181712"/>
                  </a:lnTo>
                  <a:lnTo>
                    <a:pt x="1022223" y="1189353"/>
                  </a:lnTo>
                  <a:lnTo>
                    <a:pt x="1022782" y="1189792"/>
                  </a:lnTo>
                  <a:lnTo>
                    <a:pt x="1023340" y="1189792"/>
                  </a:lnTo>
                  <a:lnTo>
                    <a:pt x="1023899" y="1194594"/>
                  </a:lnTo>
                  <a:lnTo>
                    <a:pt x="1024458" y="1186954"/>
                  </a:lnTo>
                  <a:lnTo>
                    <a:pt x="1025016" y="1184333"/>
                  </a:lnTo>
                  <a:lnTo>
                    <a:pt x="1025571" y="1194159"/>
                  </a:lnTo>
                  <a:lnTo>
                    <a:pt x="1026130" y="1190445"/>
                  </a:lnTo>
                  <a:lnTo>
                    <a:pt x="1026688" y="1189792"/>
                  </a:lnTo>
                  <a:lnTo>
                    <a:pt x="1027247" y="1191973"/>
                  </a:lnTo>
                  <a:lnTo>
                    <a:pt x="1027806" y="1190445"/>
                  </a:lnTo>
                  <a:lnTo>
                    <a:pt x="1028364" y="1189792"/>
                  </a:lnTo>
                  <a:lnTo>
                    <a:pt x="1028923" y="1188699"/>
                  </a:lnTo>
                  <a:lnTo>
                    <a:pt x="1029477" y="1193505"/>
                  </a:lnTo>
                  <a:lnTo>
                    <a:pt x="1030036" y="1186954"/>
                  </a:lnTo>
                  <a:lnTo>
                    <a:pt x="1030595" y="1189353"/>
                  </a:lnTo>
                  <a:lnTo>
                    <a:pt x="1031153" y="1189353"/>
                  </a:lnTo>
                  <a:lnTo>
                    <a:pt x="1031712" y="1191756"/>
                  </a:lnTo>
                  <a:lnTo>
                    <a:pt x="1032271" y="1191103"/>
                  </a:lnTo>
                  <a:lnTo>
                    <a:pt x="1032825" y="1195469"/>
                  </a:lnTo>
                  <a:lnTo>
                    <a:pt x="1033384" y="1191320"/>
                  </a:lnTo>
                  <a:lnTo>
                    <a:pt x="1033942" y="1194159"/>
                  </a:lnTo>
                  <a:lnTo>
                    <a:pt x="1034501" y="1191756"/>
                  </a:lnTo>
                  <a:lnTo>
                    <a:pt x="1035060" y="1192630"/>
                  </a:lnTo>
                  <a:lnTo>
                    <a:pt x="1035618" y="1189792"/>
                  </a:lnTo>
                  <a:lnTo>
                    <a:pt x="1036177" y="1189353"/>
                  </a:lnTo>
                  <a:lnTo>
                    <a:pt x="1036731" y="1193066"/>
                  </a:lnTo>
                  <a:lnTo>
                    <a:pt x="1037290" y="1188264"/>
                  </a:lnTo>
                  <a:lnTo>
                    <a:pt x="1037849" y="1189574"/>
                  </a:lnTo>
                  <a:lnTo>
                    <a:pt x="1038407" y="1189792"/>
                  </a:lnTo>
                  <a:lnTo>
                    <a:pt x="1038966" y="1192413"/>
                  </a:lnTo>
                  <a:lnTo>
                    <a:pt x="1039525" y="1195904"/>
                  </a:lnTo>
                  <a:lnTo>
                    <a:pt x="1040083" y="1191320"/>
                  </a:lnTo>
                  <a:lnTo>
                    <a:pt x="1040638" y="1190228"/>
                  </a:lnTo>
                  <a:lnTo>
                    <a:pt x="1041197" y="1186296"/>
                  </a:lnTo>
                  <a:lnTo>
                    <a:pt x="1041755" y="1192195"/>
                  </a:lnTo>
                  <a:lnTo>
                    <a:pt x="1042314" y="1190228"/>
                  </a:lnTo>
                  <a:lnTo>
                    <a:pt x="1042872" y="1193066"/>
                  </a:lnTo>
                  <a:lnTo>
                    <a:pt x="1043431" y="1196344"/>
                  </a:lnTo>
                  <a:lnTo>
                    <a:pt x="1043990" y="1188699"/>
                  </a:lnTo>
                  <a:lnTo>
                    <a:pt x="1044544" y="1189135"/>
                  </a:lnTo>
                  <a:lnTo>
                    <a:pt x="1045103" y="1191756"/>
                  </a:lnTo>
                  <a:lnTo>
                    <a:pt x="1045662" y="1189792"/>
                  </a:lnTo>
                  <a:lnTo>
                    <a:pt x="1046220" y="1188042"/>
                  </a:lnTo>
                  <a:lnTo>
                    <a:pt x="1046779" y="1190885"/>
                  </a:lnTo>
                  <a:lnTo>
                    <a:pt x="1047338" y="1195687"/>
                  </a:lnTo>
                  <a:lnTo>
                    <a:pt x="1047896" y="1193505"/>
                  </a:lnTo>
                  <a:lnTo>
                    <a:pt x="1048451" y="1188264"/>
                  </a:lnTo>
                  <a:lnTo>
                    <a:pt x="1049009" y="1196344"/>
                  </a:lnTo>
                  <a:lnTo>
                    <a:pt x="1049568" y="1190445"/>
                  </a:lnTo>
                  <a:lnTo>
                    <a:pt x="1050126" y="1192848"/>
                  </a:lnTo>
                  <a:lnTo>
                    <a:pt x="1050685" y="1193284"/>
                  </a:lnTo>
                  <a:lnTo>
                    <a:pt x="1051244" y="1196997"/>
                  </a:lnTo>
                  <a:lnTo>
                    <a:pt x="1051798" y="1195687"/>
                  </a:lnTo>
                  <a:lnTo>
                    <a:pt x="1052357" y="1190885"/>
                  </a:lnTo>
                  <a:lnTo>
                    <a:pt x="1052916" y="1191320"/>
                  </a:lnTo>
                  <a:lnTo>
                    <a:pt x="1053474" y="1190445"/>
                  </a:lnTo>
                  <a:lnTo>
                    <a:pt x="1054033" y="1193066"/>
                  </a:lnTo>
                  <a:lnTo>
                    <a:pt x="1054592" y="1195251"/>
                  </a:lnTo>
                  <a:lnTo>
                    <a:pt x="1055150" y="1194376"/>
                  </a:lnTo>
                  <a:lnTo>
                    <a:pt x="1055705" y="1189353"/>
                  </a:lnTo>
                  <a:lnTo>
                    <a:pt x="1056263" y="1189353"/>
                  </a:lnTo>
                  <a:lnTo>
                    <a:pt x="1056822" y="1193723"/>
                  </a:lnTo>
                  <a:lnTo>
                    <a:pt x="1057381" y="1196561"/>
                  </a:lnTo>
                  <a:lnTo>
                    <a:pt x="1057939" y="1191756"/>
                  </a:lnTo>
                  <a:lnTo>
                    <a:pt x="1058498" y="1195251"/>
                  </a:lnTo>
                  <a:lnTo>
                    <a:pt x="1059057" y="1190445"/>
                  </a:lnTo>
                  <a:lnTo>
                    <a:pt x="1059611" y="1191756"/>
                  </a:lnTo>
                  <a:lnTo>
                    <a:pt x="1060170" y="1194594"/>
                  </a:lnTo>
                  <a:lnTo>
                    <a:pt x="1060728" y="1193505"/>
                  </a:lnTo>
                  <a:lnTo>
                    <a:pt x="1061287" y="1193284"/>
                  </a:lnTo>
                  <a:lnTo>
                    <a:pt x="1061846" y="1190663"/>
                  </a:lnTo>
                  <a:lnTo>
                    <a:pt x="1062404" y="1190663"/>
                  </a:lnTo>
                  <a:lnTo>
                    <a:pt x="1062959" y="1195904"/>
                  </a:lnTo>
                  <a:lnTo>
                    <a:pt x="1063517" y="1190663"/>
                  </a:lnTo>
                  <a:lnTo>
                    <a:pt x="1064076" y="1187607"/>
                  </a:lnTo>
                  <a:lnTo>
                    <a:pt x="1064635" y="1191756"/>
                  </a:lnTo>
                  <a:lnTo>
                    <a:pt x="1065193" y="1189353"/>
                  </a:lnTo>
                  <a:lnTo>
                    <a:pt x="1065752" y="1191538"/>
                  </a:lnTo>
                  <a:lnTo>
                    <a:pt x="1066311" y="1195469"/>
                  </a:lnTo>
                  <a:lnTo>
                    <a:pt x="1066865" y="1194594"/>
                  </a:lnTo>
                  <a:lnTo>
                    <a:pt x="1067424" y="1192413"/>
                  </a:lnTo>
                  <a:lnTo>
                    <a:pt x="1067983" y="1186732"/>
                  </a:lnTo>
                  <a:lnTo>
                    <a:pt x="1068541" y="1192413"/>
                  </a:lnTo>
                  <a:lnTo>
                    <a:pt x="1069100" y="1191320"/>
                  </a:lnTo>
                  <a:lnTo>
                    <a:pt x="1069658" y="1194376"/>
                  </a:lnTo>
                  <a:lnTo>
                    <a:pt x="1070217" y="1197215"/>
                  </a:lnTo>
                  <a:lnTo>
                    <a:pt x="1070772" y="1191320"/>
                  </a:lnTo>
                  <a:lnTo>
                    <a:pt x="1071330" y="1193941"/>
                  </a:lnTo>
                  <a:lnTo>
                    <a:pt x="1071889" y="1194594"/>
                  </a:lnTo>
                  <a:lnTo>
                    <a:pt x="1072448" y="1190885"/>
                  </a:lnTo>
                  <a:lnTo>
                    <a:pt x="1073006" y="1191973"/>
                  </a:lnTo>
                  <a:lnTo>
                    <a:pt x="1073565" y="1191320"/>
                  </a:lnTo>
                  <a:lnTo>
                    <a:pt x="1074124" y="1196997"/>
                  </a:lnTo>
                  <a:lnTo>
                    <a:pt x="1074678" y="1194816"/>
                  </a:lnTo>
                  <a:lnTo>
                    <a:pt x="1075237" y="1190663"/>
                  </a:lnTo>
                  <a:lnTo>
                    <a:pt x="1075795" y="1190010"/>
                  </a:lnTo>
                  <a:lnTo>
                    <a:pt x="1076354" y="1193941"/>
                  </a:lnTo>
                  <a:lnTo>
                    <a:pt x="1076913" y="1190010"/>
                  </a:lnTo>
                  <a:lnTo>
                    <a:pt x="1077471" y="1193284"/>
                  </a:lnTo>
                  <a:lnTo>
                    <a:pt x="1078030" y="1198307"/>
                  </a:lnTo>
                  <a:lnTo>
                    <a:pt x="1078584" y="1197215"/>
                  </a:lnTo>
                  <a:lnTo>
                    <a:pt x="1079143" y="1188042"/>
                  </a:lnTo>
                  <a:lnTo>
                    <a:pt x="1079702" y="1194159"/>
                  </a:lnTo>
                  <a:lnTo>
                    <a:pt x="1080260" y="1192413"/>
                  </a:lnTo>
                  <a:lnTo>
                    <a:pt x="1080819" y="1191756"/>
                  </a:lnTo>
                  <a:lnTo>
                    <a:pt x="1081378" y="1192630"/>
                  </a:lnTo>
                  <a:lnTo>
                    <a:pt x="1081932" y="1196997"/>
                  </a:lnTo>
                  <a:lnTo>
                    <a:pt x="1082491" y="1195904"/>
                  </a:lnTo>
                  <a:lnTo>
                    <a:pt x="1083049" y="1190885"/>
                  </a:lnTo>
                  <a:lnTo>
                    <a:pt x="1083608" y="1192630"/>
                  </a:lnTo>
                  <a:lnTo>
                    <a:pt x="1084167" y="1195469"/>
                  </a:lnTo>
                  <a:lnTo>
                    <a:pt x="1084725" y="1192630"/>
                  </a:lnTo>
                  <a:lnTo>
                    <a:pt x="1085284" y="1193066"/>
                  </a:lnTo>
                  <a:lnTo>
                    <a:pt x="1085839" y="1194816"/>
                  </a:lnTo>
                  <a:lnTo>
                    <a:pt x="1086397" y="1194594"/>
                  </a:lnTo>
                  <a:lnTo>
                    <a:pt x="1086956" y="1189792"/>
                  </a:lnTo>
                  <a:lnTo>
                    <a:pt x="1087515" y="1190010"/>
                  </a:lnTo>
                  <a:lnTo>
                    <a:pt x="1088073" y="1188482"/>
                  </a:lnTo>
                  <a:lnTo>
                    <a:pt x="1088632" y="1186296"/>
                  </a:lnTo>
                  <a:lnTo>
                    <a:pt x="1089190" y="1187607"/>
                  </a:lnTo>
                  <a:lnTo>
                    <a:pt x="1089745" y="1191320"/>
                  </a:lnTo>
                  <a:lnTo>
                    <a:pt x="1090304" y="1192195"/>
                  </a:lnTo>
                  <a:lnTo>
                    <a:pt x="1090862" y="1192195"/>
                  </a:lnTo>
                  <a:lnTo>
                    <a:pt x="1091421" y="1190228"/>
                  </a:lnTo>
                  <a:lnTo>
                    <a:pt x="1091980" y="1191538"/>
                  </a:lnTo>
                  <a:lnTo>
                    <a:pt x="1092538" y="1187389"/>
                  </a:lnTo>
                  <a:lnTo>
                    <a:pt x="1093093" y="1186954"/>
                  </a:lnTo>
                  <a:lnTo>
                    <a:pt x="1093651" y="1192413"/>
                  </a:lnTo>
                  <a:lnTo>
                    <a:pt x="1094210" y="1189353"/>
                  </a:lnTo>
                  <a:lnTo>
                    <a:pt x="1094769" y="1190228"/>
                  </a:lnTo>
                  <a:lnTo>
                    <a:pt x="1095327" y="1191103"/>
                  </a:lnTo>
                  <a:lnTo>
                    <a:pt x="1095886" y="1189135"/>
                  </a:lnTo>
                  <a:lnTo>
                    <a:pt x="1096444" y="1186732"/>
                  </a:lnTo>
                  <a:lnTo>
                    <a:pt x="1096999" y="1194159"/>
                  </a:lnTo>
                  <a:lnTo>
                    <a:pt x="1097558" y="1190885"/>
                  </a:lnTo>
                  <a:lnTo>
                    <a:pt x="1098116" y="1191538"/>
                  </a:lnTo>
                  <a:lnTo>
                    <a:pt x="1098675" y="1193723"/>
                  </a:lnTo>
                  <a:lnTo>
                    <a:pt x="1099234" y="1194816"/>
                  </a:lnTo>
                  <a:lnTo>
                    <a:pt x="1099792" y="1194159"/>
                  </a:lnTo>
                  <a:lnTo>
                    <a:pt x="1100351" y="1193284"/>
                  </a:lnTo>
                  <a:lnTo>
                    <a:pt x="1100905" y="1192195"/>
                  </a:lnTo>
                  <a:lnTo>
                    <a:pt x="1101464" y="1196779"/>
                  </a:lnTo>
                  <a:lnTo>
                    <a:pt x="1102023" y="1196779"/>
                  </a:lnTo>
                  <a:lnTo>
                    <a:pt x="1102581" y="1198525"/>
                  </a:lnTo>
                  <a:lnTo>
                    <a:pt x="1103140" y="1196779"/>
                  </a:lnTo>
                  <a:lnTo>
                    <a:pt x="1103699" y="1194816"/>
                  </a:lnTo>
                  <a:lnTo>
                    <a:pt x="1104257" y="1197215"/>
                  </a:lnTo>
                  <a:lnTo>
                    <a:pt x="1104812" y="1196344"/>
                  </a:lnTo>
                  <a:lnTo>
                    <a:pt x="1105371" y="1195904"/>
                  </a:lnTo>
                  <a:lnTo>
                    <a:pt x="1105929" y="1195034"/>
                  </a:lnTo>
                  <a:lnTo>
                    <a:pt x="1106488" y="1197654"/>
                  </a:lnTo>
                  <a:lnTo>
                    <a:pt x="1107046" y="1195469"/>
                  </a:lnTo>
                  <a:lnTo>
                    <a:pt x="1107605" y="1195469"/>
                  </a:lnTo>
                  <a:lnTo>
                    <a:pt x="1108164" y="1198090"/>
                  </a:lnTo>
                  <a:lnTo>
                    <a:pt x="1108718" y="1196561"/>
                  </a:lnTo>
                  <a:lnTo>
                    <a:pt x="1109277" y="1195687"/>
                  </a:lnTo>
                  <a:lnTo>
                    <a:pt x="1109835" y="1194816"/>
                  </a:lnTo>
                  <a:lnTo>
                    <a:pt x="1110394" y="1190228"/>
                  </a:lnTo>
                  <a:lnTo>
                    <a:pt x="1110953" y="1194816"/>
                  </a:lnTo>
                  <a:lnTo>
                    <a:pt x="1111511" y="1197215"/>
                  </a:lnTo>
                  <a:lnTo>
                    <a:pt x="1112066" y="1197436"/>
                  </a:lnTo>
                  <a:lnTo>
                    <a:pt x="1112625" y="1196779"/>
                  </a:lnTo>
                  <a:lnTo>
                    <a:pt x="1113183" y="1199182"/>
                  </a:lnTo>
                  <a:lnTo>
                    <a:pt x="1113742" y="1199182"/>
                  </a:lnTo>
                  <a:lnTo>
                    <a:pt x="1114301" y="1195251"/>
                  </a:lnTo>
                  <a:lnTo>
                    <a:pt x="1114859" y="1199400"/>
                  </a:lnTo>
                  <a:lnTo>
                    <a:pt x="1115418" y="1200057"/>
                  </a:lnTo>
                  <a:lnTo>
                    <a:pt x="1115972" y="1199400"/>
                  </a:lnTo>
                  <a:lnTo>
                    <a:pt x="1116531" y="1196344"/>
                  </a:lnTo>
                  <a:lnTo>
                    <a:pt x="1117090" y="1198965"/>
                  </a:lnTo>
                  <a:lnTo>
                    <a:pt x="1117648" y="1193284"/>
                  </a:lnTo>
                  <a:lnTo>
                    <a:pt x="1118207" y="1199182"/>
                  </a:lnTo>
                  <a:lnTo>
                    <a:pt x="1118766" y="1194376"/>
                  </a:lnTo>
                  <a:lnTo>
                    <a:pt x="1119324" y="1195469"/>
                  </a:lnTo>
                  <a:lnTo>
                    <a:pt x="1119879" y="1195034"/>
                  </a:lnTo>
                  <a:lnTo>
                    <a:pt x="1120437" y="1198747"/>
                  </a:lnTo>
                  <a:lnTo>
                    <a:pt x="1120996" y="1198747"/>
                  </a:lnTo>
                  <a:lnTo>
                    <a:pt x="1121555" y="1197654"/>
                  </a:lnTo>
                  <a:lnTo>
                    <a:pt x="1122113" y="1196126"/>
                  </a:lnTo>
                  <a:lnTo>
                    <a:pt x="1122672" y="1198525"/>
                  </a:lnTo>
                  <a:lnTo>
                    <a:pt x="1123226" y="1198965"/>
                  </a:lnTo>
                  <a:lnTo>
                    <a:pt x="1123785" y="1196997"/>
                  </a:lnTo>
                  <a:lnTo>
                    <a:pt x="1124344" y="1201146"/>
                  </a:lnTo>
                  <a:lnTo>
                    <a:pt x="1124902" y="1201146"/>
                  </a:lnTo>
                  <a:lnTo>
                    <a:pt x="1125461" y="1200710"/>
                  </a:lnTo>
                  <a:lnTo>
                    <a:pt x="1126020" y="1194816"/>
                  </a:lnTo>
                  <a:lnTo>
                    <a:pt x="1126578" y="1192195"/>
                  </a:lnTo>
                  <a:lnTo>
                    <a:pt x="1127133" y="1195687"/>
                  </a:lnTo>
                  <a:lnTo>
                    <a:pt x="1127691" y="1198090"/>
                  </a:lnTo>
                  <a:lnTo>
                    <a:pt x="1128250" y="1199400"/>
                  </a:lnTo>
                  <a:lnTo>
                    <a:pt x="1128809" y="1198747"/>
                  </a:lnTo>
                  <a:lnTo>
                    <a:pt x="1129367" y="1199618"/>
                  </a:lnTo>
                  <a:lnTo>
                    <a:pt x="1129926" y="1197654"/>
                  </a:lnTo>
                  <a:lnTo>
                    <a:pt x="1130485" y="1198965"/>
                  </a:lnTo>
                  <a:lnTo>
                    <a:pt x="1131039" y="1196561"/>
                  </a:lnTo>
                  <a:lnTo>
                    <a:pt x="1131598" y="1193941"/>
                  </a:lnTo>
                  <a:lnTo>
                    <a:pt x="1132157" y="1198525"/>
                  </a:lnTo>
                  <a:lnTo>
                    <a:pt x="1132715" y="1197654"/>
                  </a:lnTo>
                  <a:lnTo>
                    <a:pt x="1133274" y="1199835"/>
                  </a:lnTo>
                  <a:lnTo>
                    <a:pt x="1133833" y="1197654"/>
                  </a:lnTo>
                  <a:lnTo>
                    <a:pt x="1134391" y="1196997"/>
                  </a:lnTo>
                  <a:lnTo>
                    <a:pt x="1134946" y="1198090"/>
                  </a:lnTo>
                  <a:lnTo>
                    <a:pt x="1135504" y="1196561"/>
                  </a:lnTo>
                  <a:lnTo>
                    <a:pt x="1136063" y="1196779"/>
                  </a:lnTo>
                  <a:lnTo>
                    <a:pt x="1136621" y="1198965"/>
                  </a:lnTo>
                  <a:lnTo>
                    <a:pt x="1137180" y="1198525"/>
                  </a:lnTo>
                  <a:lnTo>
                    <a:pt x="1137739" y="1194816"/>
                  </a:lnTo>
                  <a:lnTo>
                    <a:pt x="1138297" y="1198090"/>
                  </a:lnTo>
                  <a:lnTo>
                    <a:pt x="1138852" y="1196344"/>
                  </a:lnTo>
                  <a:lnTo>
                    <a:pt x="1139411" y="1195034"/>
                  </a:lnTo>
                  <a:lnTo>
                    <a:pt x="1139969" y="1198965"/>
                  </a:lnTo>
                  <a:lnTo>
                    <a:pt x="1140528" y="1201146"/>
                  </a:lnTo>
                  <a:lnTo>
                    <a:pt x="1141087" y="1200928"/>
                  </a:lnTo>
                  <a:lnTo>
                    <a:pt x="1141645" y="1195904"/>
                  </a:lnTo>
                  <a:lnTo>
                    <a:pt x="1142200" y="1196561"/>
                  </a:lnTo>
                  <a:lnTo>
                    <a:pt x="1142758" y="1198965"/>
                  </a:lnTo>
                  <a:lnTo>
                    <a:pt x="1143317" y="1198307"/>
                  </a:lnTo>
                  <a:lnTo>
                    <a:pt x="1143876" y="1200493"/>
                  </a:lnTo>
                  <a:lnTo>
                    <a:pt x="1144434" y="1200057"/>
                  </a:lnTo>
                  <a:lnTo>
                    <a:pt x="1144993" y="1194816"/>
                  </a:lnTo>
                  <a:lnTo>
                    <a:pt x="1145552" y="1196779"/>
                  </a:lnTo>
                  <a:lnTo>
                    <a:pt x="1146106" y="1198965"/>
                  </a:lnTo>
                  <a:lnTo>
                    <a:pt x="1146665" y="1198307"/>
                  </a:lnTo>
                  <a:lnTo>
                    <a:pt x="1147223" y="1198965"/>
                  </a:lnTo>
                  <a:lnTo>
                    <a:pt x="1147782" y="1199400"/>
                  </a:lnTo>
                  <a:lnTo>
                    <a:pt x="1148341" y="1200275"/>
                  </a:lnTo>
                  <a:lnTo>
                    <a:pt x="1148899" y="1202021"/>
                  </a:lnTo>
                  <a:lnTo>
                    <a:pt x="1149458" y="1199835"/>
                  </a:lnTo>
                  <a:lnTo>
                    <a:pt x="1150012" y="1198525"/>
                  </a:lnTo>
                  <a:lnTo>
                    <a:pt x="1150571" y="1199400"/>
                  </a:lnTo>
                  <a:lnTo>
                    <a:pt x="1151130" y="1197215"/>
                  </a:lnTo>
                  <a:lnTo>
                    <a:pt x="1151688" y="1196561"/>
                  </a:lnTo>
                  <a:lnTo>
                    <a:pt x="1152247" y="1199182"/>
                  </a:lnTo>
                  <a:lnTo>
                    <a:pt x="1152806" y="1199400"/>
                  </a:lnTo>
                  <a:lnTo>
                    <a:pt x="1153360" y="1198307"/>
                  </a:lnTo>
                  <a:lnTo>
                    <a:pt x="1153919" y="1197654"/>
                  </a:lnTo>
                  <a:lnTo>
                    <a:pt x="1154478" y="1198747"/>
                  </a:lnTo>
                  <a:lnTo>
                    <a:pt x="1155036" y="1198965"/>
                  </a:lnTo>
                  <a:lnTo>
                    <a:pt x="1155595" y="1200275"/>
                  </a:lnTo>
                  <a:lnTo>
                    <a:pt x="1156153" y="1201585"/>
                  </a:lnTo>
                  <a:lnTo>
                    <a:pt x="1156712" y="1201368"/>
                  </a:lnTo>
                  <a:lnTo>
                    <a:pt x="1157267" y="1200928"/>
                  </a:lnTo>
                  <a:lnTo>
                    <a:pt x="1157825" y="1198307"/>
                  </a:lnTo>
                  <a:lnTo>
                    <a:pt x="1158384" y="1196997"/>
                  </a:lnTo>
                  <a:lnTo>
                    <a:pt x="1158943" y="1197872"/>
                  </a:lnTo>
                  <a:lnTo>
                    <a:pt x="1159501" y="1195469"/>
                  </a:lnTo>
                  <a:lnTo>
                    <a:pt x="1160060" y="1202021"/>
                  </a:lnTo>
                  <a:lnTo>
                    <a:pt x="1160619" y="1202238"/>
                  </a:lnTo>
                  <a:lnTo>
                    <a:pt x="1161173" y="1201146"/>
                  </a:lnTo>
                  <a:lnTo>
                    <a:pt x="1161732" y="1200275"/>
                  </a:lnTo>
                  <a:lnTo>
                    <a:pt x="1162290" y="1200275"/>
                  </a:lnTo>
                  <a:lnTo>
                    <a:pt x="1162849" y="1199182"/>
                  </a:lnTo>
                  <a:lnTo>
                    <a:pt x="1163407" y="1198525"/>
                  </a:lnTo>
                  <a:lnTo>
                    <a:pt x="1163966" y="1200928"/>
                  </a:lnTo>
                  <a:lnTo>
                    <a:pt x="1164525" y="1200275"/>
                  </a:lnTo>
                  <a:lnTo>
                    <a:pt x="1165079" y="1197436"/>
                  </a:lnTo>
                  <a:lnTo>
                    <a:pt x="1165638" y="1198965"/>
                  </a:lnTo>
                  <a:lnTo>
                    <a:pt x="1166197" y="1199618"/>
                  </a:lnTo>
                  <a:lnTo>
                    <a:pt x="1166755" y="1198965"/>
                  </a:lnTo>
                  <a:lnTo>
                    <a:pt x="1167314" y="1200057"/>
                  </a:lnTo>
                  <a:lnTo>
                    <a:pt x="1167873" y="1197872"/>
                  </a:lnTo>
                  <a:lnTo>
                    <a:pt x="1168431" y="1199400"/>
                  </a:lnTo>
                  <a:lnTo>
                    <a:pt x="1168986" y="1199182"/>
                  </a:lnTo>
                  <a:lnTo>
                    <a:pt x="1169544" y="1197872"/>
                  </a:lnTo>
                  <a:lnTo>
                    <a:pt x="1170103" y="1197436"/>
                  </a:lnTo>
                  <a:lnTo>
                    <a:pt x="1170662" y="1198525"/>
                  </a:lnTo>
                  <a:lnTo>
                    <a:pt x="1171220" y="1198090"/>
                  </a:lnTo>
                  <a:lnTo>
                    <a:pt x="1171779" y="1200710"/>
                  </a:lnTo>
                  <a:lnTo>
                    <a:pt x="1172334" y="1202238"/>
                  </a:lnTo>
                  <a:lnTo>
                    <a:pt x="1172892" y="1199618"/>
                  </a:lnTo>
                  <a:lnTo>
                    <a:pt x="1173451" y="1200057"/>
                  </a:lnTo>
                  <a:lnTo>
                    <a:pt x="1174009" y="1199618"/>
                  </a:lnTo>
                  <a:lnTo>
                    <a:pt x="1174568" y="1198525"/>
                  </a:lnTo>
                  <a:lnTo>
                    <a:pt x="1175127" y="1198090"/>
                  </a:lnTo>
                  <a:lnTo>
                    <a:pt x="1175685" y="1199182"/>
                  </a:lnTo>
                  <a:lnTo>
                    <a:pt x="1176240" y="1199618"/>
                  </a:lnTo>
                  <a:lnTo>
                    <a:pt x="1176798" y="1199400"/>
                  </a:lnTo>
                  <a:lnTo>
                    <a:pt x="1177357" y="1199618"/>
                  </a:lnTo>
                  <a:lnTo>
                    <a:pt x="1177916" y="1198747"/>
                  </a:lnTo>
                  <a:lnTo>
                    <a:pt x="1178474" y="1198090"/>
                  </a:lnTo>
                  <a:lnTo>
                    <a:pt x="1179033" y="1199618"/>
                  </a:lnTo>
                  <a:lnTo>
                    <a:pt x="1179592" y="1201368"/>
                  </a:lnTo>
                  <a:lnTo>
                    <a:pt x="1180146" y="1203113"/>
                  </a:lnTo>
                  <a:lnTo>
                    <a:pt x="1180705" y="1200710"/>
                  </a:lnTo>
                  <a:lnTo>
                    <a:pt x="1181264" y="1198965"/>
                  </a:lnTo>
                  <a:lnTo>
                    <a:pt x="1181822" y="1199400"/>
                  </a:lnTo>
                  <a:lnTo>
                    <a:pt x="1182381" y="1199835"/>
                  </a:lnTo>
                  <a:lnTo>
                    <a:pt x="1182939" y="1199182"/>
                  </a:lnTo>
                  <a:lnTo>
                    <a:pt x="1183494" y="1198525"/>
                  </a:lnTo>
                  <a:lnTo>
                    <a:pt x="1184053" y="1201803"/>
                  </a:lnTo>
                  <a:lnTo>
                    <a:pt x="1184611" y="1200928"/>
                  </a:lnTo>
                  <a:lnTo>
                    <a:pt x="1185170" y="1199835"/>
                  </a:lnTo>
                  <a:lnTo>
                    <a:pt x="1185729" y="1197872"/>
                  </a:lnTo>
                  <a:lnTo>
                    <a:pt x="1186287" y="1201146"/>
                  </a:lnTo>
                  <a:lnTo>
                    <a:pt x="1186846" y="1198965"/>
                  </a:lnTo>
                  <a:lnTo>
                    <a:pt x="1187400" y="1200710"/>
                  </a:lnTo>
                  <a:lnTo>
                    <a:pt x="1187959" y="1202021"/>
                  </a:lnTo>
                  <a:lnTo>
                    <a:pt x="1188518" y="1201368"/>
                  </a:lnTo>
                  <a:lnTo>
                    <a:pt x="1189076" y="1201803"/>
                  </a:lnTo>
                  <a:lnTo>
                    <a:pt x="1189635" y="1198090"/>
                  </a:lnTo>
                  <a:lnTo>
                    <a:pt x="1190193" y="1199835"/>
                  </a:lnTo>
                  <a:lnTo>
                    <a:pt x="1190752" y="1198307"/>
                  </a:lnTo>
                  <a:lnTo>
                    <a:pt x="1191307" y="1199835"/>
                  </a:lnTo>
                  <a:lnTo>
                    <a:pt x="1191865" y="1199618"/>
                  </a:lnTo>
                  <a:lnTo>
                    <a:pt x="1192424" y="1200710"/>
                  </a:lnTo>
                  <a:lnTo>
                    <a:pt x="1192983" y="1199182"/>
                  </a:lnTo>
                  <a:lnTo>
                    <a:pt x="1193541" y="1201585"/>
                  </a:lnTo>
                  <a:lnTo>
                    <a:pt x="1194100" y="1201803"/>
                  </a:lnTo>
                  <a:lnTo>
                    <a:pt x="1194659" y="1201146"/>
                  </a:lnTo>
                  <a:lnTo>
                    <a:pt x="1195213" y="1203331"/>
                  </a:lnTo>
                  <a:lnTo>
                    <a:pt x="1195772" y="1204206"/>
                  </a:lnTo>
                  <a:lnTo>
                    <a:pt x="1196330" y="1202896"/>
                  </a:lnTo>
                  <a:lnTo>
                    <a:pt x="1196889" y="1203113"/>
                  </a:lnTo>
                  <a:lnTo>
                    <a:pt x="1197448" y="1202678"/>
                  </a:lnTo>
                  <a:lnTo>
                    <a:pt x="1198006" y="1203549"/>
                  </a:lnTo>
                  <a:lnTo>
                    <a:pt x="1198565" y="1201585"/>
                  </a:lnTo>
                  <a:lnTo>
                    <a:pt x="1199120" y="1203549"/>
                  </a:lnTo>
                  <a:lnTo>
                    <a:pt x="1199678" y="1203113"/>
                  </a:lnTo>
                  <a:lnTo>
                    <a:pt x="1200237" y="1200493"/>
                  </a:lnTo>
                  <a:lnTo>
                    <a:pt x="1200796" y="1202238"/>
                  </a:lnTo>
                  <a:lnTo>
                    <a:pt x="1201354" y="1202456"/>
                  </a:lnTo>
                  <a:lnTo>
                    <a:pt x="1201913" y="1202456"/>
                  </a:lnTo>
                  <a:lnTo>
                    <a:pt x="1202467" y="1202021"/>
                  </a:lnTo>
                  <a:lnTo>
                    <a:pt x="1203026" y="1203766"/>
                  </a:lnTo>
                  <a:lnTo>
                    <a:pt x="1203584" y="1202238"/>
                  </a:lnTo>
                  <a:lnTo>
                    <a:pt x="1204143" y="1203331"/>
                  </a:lnTo>
                  <a:lnTo>
                    <a:pt x="1204702" y="1202456"/>
                  </a:lnTo>
                  <a:lnTo>
                    <a:pt x="1205260" y="1202678"/>
                  </a:lnTo>
                  <a:lnTo>
                    <a:pt x="1205819" y="1203549"/>
                  </a:lnTo>
                  <a:lnTo>
                    <a:pt x="1206374" y="1201368"/>
                  </a:lnTo>
                  <a:lnTo>
                    <a:pt x="1206932" y="1203113"/>
                  </a:lnTo>
                  <a:lnTo>
                    <a:pt x="1207491" y="1203331"/>
                  </a:lnTo>
                  <a:lnTo>
                    <a:pt x="1208050" y="1202896"/>
                  </a:lnTo>
                  <a:lnTo>
                    <a:pt x="1208608" y="1202238"/>
                  </a:lnTo>
                  <a:lnTo>
                    <a:pt x="1209167" y="1202896"/>
                  </a:lnTo>
                  <a:lnTo>
                    <a:pt x="1209725" y="1203766"/>
                  </a:lnTo>
                  <a:lnTo>
                    <a:pt x="1210280" y="1198747"/>
                  </a:lnTo>
                  <a:lnTo>
                    <a:pt x="1210839" y="1202896"/>
                  </a:lnTo>
                  <a:lnTo>
                    <a:pt x="1211397" y="1203549"/>
                  </a:lnTo>
                  <a:lnTo>
                    <a:pt x="1211956" y="1203113"/>
                  </a:lnTo>
                  <a:lnTo>
                    <a:pt x="1212515" y="1202456"/>
                  </a:lnTo>
                  <a:lnTo>
                    <a:pt x="1213073" y="1202238"/>
                  </a:lnTo>
                  <a:lnTo>
                    <a:pt x="1213628" y="1203113"/>
                  </a:lnTo>
                  <a:lnTo>
                    <a:pt x="1214186" y="1202238"/>
                  </a:lnTo>
                  <a:lnTo>
                    <a:pt x="1214745" y="1203549"/>
                  </a:lnTo>
                  <a:lnTo>
                    <a:pt x="1215304" y="1203766"/>
                  </a:lnTo>
                  <a:lnTo>
                    <a:pt x="1215862" y="1203331"/>
                  </a:lnTo>
                  <a:lnTo>
                    <a:pt x="1216421" y="1203113"/>
                  </a:lnTo>
                  <a:lnTo>
                    <a:pt x="1216979" y="1202238"/>
                  </a:lnTo>
                  <a:lnTo>
                    <a:pt x="1217538" y="1203113"/>
                  </a:lnTo>
                  <a:lnTo>
                    <a:pt x="1218093" y="1203113"/>
                  </a:lnTo>
                  <a:lnTo>
                    <a:pt x="1218651" y="1203331"/>
                  </a:lnTo>
                  <a:lnTo>
                    <a:pt x="1219210" y="1202896"/>
                  </a:lnTo>
                  <a:lnTo>
                    <a:pt x="1219769" y="1201803"/>
                  </a:lnTo>
                  <a:lnTo>
                    <a:pt x="1220327" y="1203766"/>
                  </a:lnTo>
                  <a:lnTo>
                    <a:pt x="1220886" y="1201146"/>
                  </a:lnTo>
                  <a:lnTo>
                    <a:pt x="1221440" y="1202896"/>
                  </a:lnTo>
                  <a:lnTo>
                    <a:pt x="1221999" y="1202238"/>
                  </a:lnTo>
                  <a:lnTo>
                    <a:pt x="1222558" y="1203331"/>
                  </a:lnTo>
                  <a:lnTo>
                    <a:pt x="1223116" y="1203549"/>
                  </a:lnTo>
                  <a:lnTo>
                    <a:pt x="1223675" y="1204206"/>
                  </a:lnTo>
                  <a:lnTo>
                    <a:pt x="1224234" y="1203549"/>
                  </a:lnTo>
                  <a:lnTo>
                    <a:pt x="1224792" y="1203988"/>
                  </a:lnTo>
                  <a:lnTo>
                    <a:pt x="1225347" y="1203766"/>
                  </a:lnTo>
                  <a:lnTo>
                    <a:pt x="1225906" y="1201585"/>
                  </a:lnTo>
                  <a:lnTo>
                    <a:pt x="1226464" y="1203988"/>
                  </a:lnTo>
                  <a:lnTo>
                    <a:pt x="1227023" y="1203549"/>
                  </a:lnTo>
                  <a:lnTo>
                    <a:pt x="1227582" y="1203766"/>
                  </a:lnTo>
                  <a:lnTo>
                    <a:pt x="1228140" y="1203549"/>
                  </a:lnTo>
                  <a:lnTo>
                    <a:pt x="1228699" y="1203331"/>
                  </a:lnTo>
                  <a:lnTo>
                    <a:pt x="1229253" y="1203766"/>
                  </a:lnTo>
                  <a:lnTo>
                    <a:pt x="1229812" y="1203331"/>
                  </a:lnTo>
                  <a:lnTo>
                    <a:pt x="1230370" y="1204641"/>
                  </a:lnTo>
                  <a:lnTo>
                    <a:pt x="1230929" y="1203988"/>
                  </a:lnTo>
                  <a:lnTo>
                    <a:pt x="1231488" y="1203988"/>
                  </a:lnTo>
                  <a:lnTo>
                    <a:pt x="1232046" y="1203113"/>
                  </a:lnTo>
                  <a:lnTo>
                    <a:pt x="1232601" y="1204206"/>
                  </a:lnTo>
                  <a:lnTo>
                    <a:pt x="1233160" y="1203766"/>
                  </a:lnTo>
                  <a:lnTo>
                    <a:pt x="1233718" y="1202456"/>
                  </a:lnTo>
                  <a:lnTo>
                    <a:pt x="1234277" y="1204206"/>
                  </a:lnTo>
                  <a:lnTo>
                    <a:pt x="1234836" y="1204206"/>
                  </a:lnTo>
                  <a:lnTo>
                    <a:pt x="1235394" y="1203988"/>
                  </a:lnTo>
                  <a:lnTo>
                    <a:pt x="1235953" y="1203988"/>
                  </a:lnTo>
                  <a:lnTo>
                    <a:pt x="1236507" y="1202678"/>
                  </a:lnTo>
                  <a:lnTo>
                    <a:pt x="1237066" y="1203766"/>
                  </a:lnTo>
                  <a:lnTo>
                    <a:pt x="1237625" y="1203113"/>
                  </a:lnTo>
                  <a:lnTo>
                    <a:pt x="1238183" y="1203549"/>
                  </a:lnTo>
                  <a:lnTo>
                    <a:pt x="1238742" y="1204206"/>
                  </a:lnTo>
                  <a:lnTo>
                    <a:pt x="1239301" y="1204424"/>
                  </a:lnTo>
                  <a:lnTo>
                    <a:pt x="1239859" y="1203988"/>
                  </a:lnTo>
                  <a:lnTo>
                    <a:pt x="1240414" y="1203988"/>
                  </a:lnTo>
                  <a:lnTo>
                    <a:pt x="1240972" y="1203988"/>
                  </a:lnTo>
                  <a:lnTo>
                    <a:pt x="1241531" y="1203331"/>
                  </a:lnTo>
                  <a:lnTo>
                    <a:pt x="1242090" y="1203988"/>
                  </a:lnTo>
                  <a:lnTo>
                    <a:pt x="1242648" y="1203988"/>
                  </a:lnTo>
                  <a:lnTo>
                    <a:pt x="1243207" y="1204641"/>
                  </a:lnTo>
                  <a:lnTo>
                    <a:pt x="1243761" y="1203549"/>
                  </a:lnTo>
                  <a:lnTo>
                    <a:pt x="1244320" y="1204424"/>
                  </a:lnTo>
                  <a:lnTo>
                    <a:pt x="1244879" y="1204206"/>
                  </a:lnTo>
                  <a:lnTo>
                    <a:pt x="1245437" y="1202238"/>
                  </a:lnTo>
                  <a:lnTo>
                    <a:pt x="1245996" y="1203988"/>
                  </a:lnTo>
                  <a:lnTo>
                    <a:pt x="1246555" y="1204206"/>
                  </a:lnTo>
                  <a:lnTo>
                    <a:pt x="1247113" y="1204206"/>
                  </a:lnTo>
                  <a:lnTo>
                    <a:pt x="1247672" y="1204206"/>
                  </a:lnTo>
                  <a:lnTo>
                    <a:pt x="1248227" y="1204206"/>
                  </a:lnTo>
                  <a:lnTo>
                    <a:pt x="1248785" y="1203988"/>
                  </a:lnTo>
                  <a:lnTo>
                    <a:pt x="1249344" y="1204206"/>
                  </a:lnTo>
                  <a:lnTo>
                    <a:pt x="1249902" y="1203988"/>
                  </a:lnTo>
                  <a:lnTo>
                    <a:pt x="1250461" y="1204206"/>
                  </a:lnTo>
                  <a:lnTo>
                    <a:pt x="1251020" y="1203988"/>
                  </a:lnTo>
                  <a:lnTo>
                    <a:pt x="1251574" y="1203988"/>
                  </a:lnTo>
                  <a:lnTo>
                    <a:pt x="1252133" y="1204424"/>
                  </a:lnTo>
                  <a:lnTo>
                    <a:pt x="1252692" y="1203766"/>
                  </a:lnTo>
                  <a:lnTo>
                    <a:pt x="1253250" y="1204206"/>
                  </a:lnTo>
                  <a:lnTo>
                    <a:pt x="1253809" y="1204424"/>
                  </a:lnTo>
                  <a:lnTo>
                    <a:pt x="1254368" y="1204641"/>
                  </a:lnTo>
                  <a:lnTo>
                    <a:pt x="1254926" y="1203766"/>
                  </a:lnTo>
                  <a:lnTo>
                    <a:pt x="1255481" y="1204641"/>
                  </a:lnTo>
                  <a:lnTo>
                    <a:pt x="1256039" y="1204206"/>
                  </a:lnTo>
                  <a:lnTo>
                    <a:pt x="1256598" y="1204206"/>
                  </a:lnTo>
                  <a:lnTo>
                    <a:pt x="1257156" y="1204206"/>
                  </a:lnTo>
                  <a:lnTo>
                    <a:pt x="1257715" y="1203549"/>
                  </a:lnTo>
                  <a:lnTo>
                    <a:pt x="1258274" y="1204206"/>
                  </a:lnTo>
                  <a:lnTo>
                    <a:pt x="1258832" y="1203988"/>
                  </a:lnTo>
                  <a:lnTo>
                    <a:pt x="1259387" y="1204424"/>
                  </a:lnTo>
                  <a:lnTo>
                    <a:pt x="1259946" y="1203988"/>
                  </a:lnTo>
                  <a:lnTo>
                    <a:pt x="1260504" y="1204206"/>
                  </a:lnTo>
                  <a:lnTo>
                    <a:pt x="1261063" y="1203331"/>
                  </a:lnTo>
                  <a:lnTo>
                    <a:pt x="1261622" y="1204206"/>
                  </a:lnTo>
                  <a:lnTo>
                    <a:pt x="1262180" y="1204206"/>
                  </a:lnTo>
                  <a:lnTo>
                    <a:pt x="1262735" y="1203988"/>
                  </a:lnTo>
                  <a:lnTo>
                    <a:pt x="1263293" y="1204206"/>
                  </a:lnTo>
                  <a:lnTo>
                    <a:pt x="1263852" y="1203331"/>
                  </a:lnTo>
                  <a:lnTo>
                    <a:pt x="1264411" y="1203766"/>
                  </a:lnTo>
                  <a:lnTo>
                    <a:pt x="1264969" y="1203988"/>
                  </a:lnTo>
                  <a:lnTo>
                    <a:pt x="1265528" y="1203988"/>
                  </a:lnTo>
                  <a:lnTo>
                    <a:pt x="1266087" y="1204206"/>
                  </a:lnTo>
                  <a:lnTo>
                    <a:pt x="1266641" y="1204424"/>
                  </a:lnTo>
                  <a:lnTo>
                    <a:pt x="1267200" y="1204206"/>
                  </a:lnTo>
                  <a:lnTo>
                    <a:pt x="1267758" y="1204424"/>
                  </a:lnTo>
                  <a:lnTo>
                    <a:pt x="1268317" y="1204206"/>
                  </a:lnTo>
                  <a:lnTo>
                    <a:pt x="1268876" y="1204424"/>
                  </a:lnTo>
                  <a:lnTo>
                    <a:pt x="1269434" y="1204424"/>
                  </a:lnTo>
                  <a:lnTo>
                    <a:pt x="1269989" y="1204424"/>
                  </a:lnTo>
                  <a:lnTo>
                    <a:pt x="1270547" y="1204206"/>
                  </a:lnTo>
                  <a:lnTo>
                    <a:pt x="1271106" y="1204424"/>
                  </a:lnTo>
                  <a:lnTo>
                    <a:pt x="1271665" y="1204641"/>
                  </a:lnTo>
                  <a:lnTo>
                    <a:pt x="1272223" y="1204206"/>
                  </a:lnTo>
                  <a:lnTo>
                    <a:pt x="1272782" y="1204424"/>
                  </a:lnTo>
                  <a:lnTo>
                    <a:pt x="1273341" y="1204206"/>
                  </a:lnTo>
                  <a:lnTo>
                    <a:pt x="1273895" y="1204641"/>
                  </a:lnTo>
                  <a:lnTo>
                    <a:pt x="1274454" y="1203549"/>
                  </a:lnTo>
                  <a:lnTo>
                    <a:pt x="1275013" y="1203988"/>
                  </a:lnTo>
                  <a:lnTo>
                    <a:pt x="1275571" y="1203331"/>
                  </a:lnTo>
                  <a:lnTo>
                    <a:pt x="1276130" y="1204206"/>
                  </a:lnTo>
                  <a:lnTo>
                    <a:pt x="1276688" y="1203549"/>
                  </a:lnTo>
                  <a:lnTo>
                    <a:pt x="1277247" y="1204424"/>
                  </a:lnTo>
                  <a:lnTo>
                    <a:pt x="1277806" y="1204424"/>
                  </a:lnTo>
                  <a:lnTo>
                    <a:pt x="1278360" y="1204206"/>
                  </a:lnTo>
                  <a:lnTo>
                    <a:pt x="1278919" y="1203988"/>
                  </a:lnTo>
                  <a:lnTo>
                    <a:pt x="1279478" y="1204424"/>
                  </a:lnTo>
                  <a:lnTo>
                    <a:pt x="1280036" y="1204424"/>
                  </a:lnTo>
                  <a:lnTo>
                    <a:pt x="1280595" y="1204641"/>
                  </a:lnTo>
                  <a:lnTo>
                    <a:pt x="1281154" y="1204206"/>
                  </a:lnTo>
                  <a:lnTo>
                    <a:pt x="1281708" y="1204641"/>
                  </a:lnTo>
                  <a:lnTo>
                    <a:pt x="1282267" y="1204424"/>
                  </a:lnTo>
                  <a:lnTo>
                    <a:pt x="1282825" y="1204641"/>
                  </a:lnTo>
                  <a:lnTo>
                    <a:pt x="1283384" y="1204424"/>
                  </a:lnTo>
                  <a:lnTo>
                    <a:pt x="1283942" y="1204641"/>
                  </a:lnTo>
                  <a:lnTo>
                    <a:pt x="1284501" y="1204424"/>
                  </a:lnTo>
                  <a:lnTo>
                    <a:pt x="1285060" y="1204641"/>
                  </a:lnTo>
                  <a:lnTo>
                    <a:pt x="1285614" y="1203549"/>
                  </a:lnTo>
                  <a:lnTo>
                    <a:pt x="1286173" y="1204424"/>
                  </a:lnTo>
                  <a:lnTo>
                    <a:pt x="1286732" y="1204424"/>
                  </a:lnTo>
                  <a:lnTo>
                    <a:pt x="1287290" y="1204424"/>
                  </a:lnTo>
                  <a:lnTo>
                    <a:pt x="1287849" y="1204641"/>
                  </a:lnTo>
                  <a:lnTo>
                    <a:pt x="1288408" y="1204641"/>
                  </a:lnTo>
                  <a:lnTo>
                    <a:pt x="1288966" y="1204641"/>
                  </a:lnTo>
                  <a:lnTo>
                    <a:pt x="1289521" y="1204424"/>
                  </a:lnTo>
                  <a:lnTo>
                    <a:pt x="1290079" y="1204641"/>
                  </a:lnTo>
                  <a:lnTo>
                    <a:pt x="1290638" y="1204641"/>
                  </a:lnTo>
                  <a:lnTo>
                    <a:pt x="1291197" y="1204641"/>
                  </a:lnTo>
                  <a:lnTo>
                    <a:pt x="1291755" y="1204206"/>
                  </a:lnTo>
                  <a:lnTo>
                    <a:pt x="1292314" y="1204641"/>
                  </a:lnTo>
                  <a:lnTo>
                    <a:pt x="1292869" y="1204641"/>
                  </a:lnTo>
                  <a:lnTo>
                    <a:pt x="1293427" y="1204641"/>
                  </a:lnTo>
                  <a:lnTo>
                    <a:pt x="1293986" y="1204424"/>
                  </a:lnTo>
                  <a:lnTo>
                    <a:pt x="1294545" y="1204424"/>
                  </a:lnTo>
                  <a:lnTo>
                    <a:pt x="1295103" y="1204641"/>
                  </a:lnTo>
                  <a:lnTo>
                    <a:pt x="1295662" y="1204641"/>
                  </a:lnTo>
                  <a:lnTo>
                    <a:pt x="1296220" y="1204206"/>
                  </a:lnTo>
                  <a:lnTo>
                    <a:pt x="1296775" y="1204641"/>
                  </a:lnTo>
                  <a:lnTo>
                    <a:pt x="1297333" y="1204206"/>
                  </a:lnTo>
                  <a:lnTo>
                    <a:pt x="1297892" y="1204641"/>
                  </a:lnTo>
                  <a:lnTo>
                    <a:pt x="1298451" y="1204424"/>
                  </a:lnTo>
                  <a:lnTo>
                    <a:pt x="1299009" y="1204641"/>
                  </a:lnTo>
                  <a:lnTo>
                    <a:pt x="1299568" y="1204206"/>
                  </a:lnTo>
                  <a:lnTo>
                    <a:pt x="1300123" y="1204424"/>
                  </a:lnTo>
                  <a:lnTo>
                    <a:pt x="1300681" y="1204641"/>
                  </a:lnTo>
                  <a:lnTo>
                    <a:pt x="1301240" y="1204641"/>
                  </a:lnTo>
                  <a:lnTo>
                    <a:pt x="1301799" y="1204424"/>
                  </a:lnTo>
                  <a:lnTo>
                    <a:pt x="1302357" y="1204641"/>
                  </a:lnTo>
                  <a:lnTo>
                    <a:pt x="1302916" y="1204641"/>
                  </a:lnTo>
                  <a:lnTo>
                    <a:pt x="1303474" y="1204424"/>
                  </a:lnTo>
                  <a:lnTo>
                    <a:pt x="1304029" y="1204206"/>
                  </a:lnTo>
                  <a:lnTo>
                    <a:pt x="1304588" y="1204424"/>
                  </a:lnTo>
                  <a:lnTo>
                    <a:pt x="1305146" y="1203549"/>
                  </a:lnTo>
                  <a:lnTo>
                    <a:pt x="1305705" y="1204424"/>
                  </a:lnTo>
                  <a:lnTo>
                    <a:pt x="1306264" y="1204641"/>
                  </a:lnTo>
                  <a:lnTo>
                    <a:pt x="1306822" y="1204641"/>
                  </a:lnTo>
                  <a:lnTo>
                    <a:pt x="1307381" y="1204641"/>
                  </a:lnTo>
                  <a:lnTo>
                    <a:pt x="1307940" y="1203766"/>
                  </a:lnTo>
                  <a:lnTo>
                    <a:pt x="1308494" y="1204206"/>
                  </a:lnTo>
                  <a:lnTo>
                    <a:pt x="1309053" y="1204424"/>
                  </a:lnTo>
                  <a:lnTo>
                    <a:pt x="1309611" y="1204641"/>
                  </a:lnTo>
                  <a:lnTo>
                    <a:pt x="1310170" y="1204424"/>
                  </a:lnTo>
                  <a:lnTo>
                    <a:pt x="1310729" y="1204424"/>
                  </a:lnTo>
                  <a:lnTo>
                    <a:pt x="1311287" y="1204641"/>
                  </a:lnTo>
                  <a:lnTo>
                    <a:pt x="1311842" y="1204424"/>
                  </a:lnTo>
                  <a:lnTo>
                    <a:pt x="1312400" y="1204424"/>
                  </a:lnTo>
                  <a:lnTo>
                    <a:pt x="1312959" y="1204206"/>
                  </a:lnTo>
                  <a:lnTo>
                    <a:pt x="1313518" y="1203988"/>
                  </a:lnTo>
                  <a:lnTo>
                    <a:pt x="1314076" y="1204424"/>
                  </a:lnTo>
                  <a:lnTo>
                    <a:pt x="1314635" y="1204424"/>
                  </a:lnTo>
                  <a:lnTo>
                    <a:pt x="1314762" y="120442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7BB082E-1B0A-FFC9-B303-13DA52A1C68C}"/>
                </a:ext>
              </a:extLst>
            </p:cNvPr>
            <p:cNvSpPr/>
            <p:nvPr/>
          </p:nvSpPr>
          <p:spPr>
            <a:xfrm>
              <a:off x="2994563" y="2318645"/>
              <a:ext cx="1314762" cy="1226698"/>
            </a:xfrm>
            <a:custGeom>
              <a:avLst/>
              <a:gdLst>
                <a:gd name="connsiteX0" fmla="*/ 0 w 1314762"/>
                <a:gd name="connsiteY0" fmla="*/ 1226699 h 1226698"/>
                <a:gd name="connsiteX1" fmla="*/ 468 w 1314762"/>
                <a:gd name="connsiteY1" fmla="*/ 1226699 h 1226698"/>
                <a:gd name="connsiteX2" fmla="*/ 1023 w 1314762"/>
                <a:gd name="connsiteY2" fmla="*/ 1226699 h 1226698"/>
                <a:gd name="connsiteX3" fmla="*/ 1581 w 1314762"/>
                <a:gd name="connsiteY3" fmla="*/ 1226699 h 1226698"/>
                <a:gd name="connsiteX4" fmla="*/ 2140 w 1314762"/>
                <a:gd name="connsiteY4" fmla="*/ 1226699 h 1226698"/>
                <a:gd name="connsiteX5" fmla="*/ 2699 w 1314762"/>
                <a:gd name="connsiteY5" fmla="*/ 1226699 h 1226698"/>
                <a:gd name="connsiteX6" fmla="*/ 3257 w 1314762"/>
                <a:gd name="connsiteY6" fmla="*/ 1226699 h 1226698"/>
                <a:gd name="connsiteX7" fmla="*/ 3816 w 1314762"/>
                <a:gd name="connsiteY7" fmla="*/ 1226699 h 1226698"/>
                <a:gd name="connsiteX8" fmla="*/ 4375 w 1314762"/>
                <a:gd name="connsiteY8" fmla="*/ 1226699 h 1226698"/>
                <a:gd name="connsiteX9" fmla="*/ 4929 w 1314762"/>
                <a:gd name="connsiteY9" fmla="*/ 1226699 h 1226698"/>
                <a:gd name="connsiteX10" fmla="*/ 5488 w 1314762"/>
                <a:gd name="connsiteY10" fmla="*/ 1226699 h 1226698"/>
                <a:gd name="connsiteX11" fmla="*/ 6047 w 1314762"/>
                <a:gd name="connsiteY11" fmla="*/ 1226699 h 1226698"/>
                <a:gd name="connsiteX12" fmla="*/ 6605 w 1314762"/>
                <a:gd name="connsiteY12" fmla="*/ 1226699 h 1226698"/>
                <a:gd name="connsiteX13" fmla="*/ 7164 w 1314762"/>
                <a:gd name="connsiteY13" fmla="*/ 1226699 h 1226698"/>
                <a:gd name="connsiteX14" fmla="*/ 7722 w 1314762"/>
                <a:gd name="connsiteY14" fmla="*/ 1226699 h 1226698"/>
                <a:gd name="connsiteX15" fmla="*/ 8277 w 1314762"/>
                <a:gd name="connsiteY15" fmla="*/ 1226699 h 1226698"/>
                <a:gd name="connsiteX16" fmla="*/ 8836 w 1314762"/>
                <a:gd name="connsiteY16" fmla="*/ 1226699 h 1226698"/>
                <a:gd name="connsiteX17" fmla="*/ 9394 w 1314762"/>
                <a:gd name="connsiteY17" fmla="*/ 1226699 h 1226698"/>
                <a:gd name="connsiteX18" fmla="*/ 9953 w 1314762"/>
                <a:gd name="connsiteY18" fmla="*/ 1226699 h 1226698"/>
                <a:gd name="connsiteX19" fmla="*/ 10512 w 1314762"/>
                <a:gd name="connsiteY19" fmla="*/ 1226699 h 1226698"/>
                <a:gd name="connsiteX20" fmla="*/ 11070 w 1314762"/>
                <a:gd name="connsiteY20" fmla="*/ 1226699 h 1226698"/>
                <a:gd name="connsiteX21" fmla="*/ 11629 w 1314762"/>
                <a:gd name="connsiteY21" fmla="*/ 1226699 h 1226698"/>
                <a:gd name="connsiteX22" fmla="*/ 12188 w 1314762"/>
                <a:gd name="connsiteY22" fmla="*/ 1226699 h 1226698"/>
                <a:gd name="connsiteX23" fmla="*/ 12742 w 1314762"/>
                <a:gd name="connsiteY23" fmla="*/ 1226699 h 1226698"/>
                <a:gd name="connsiteX24" fmla="*/ 13301 w 1314762"/>
                <a:gd name="connsiteY24" fmla="*/ 1226699 h 1226698"/>
                <a:gd name="connsiteX25" fmla="*/ 13859 w 1314762"/>
                <a:gd name="connsiteY25" fmla="*/ 1226699 h 1226698"/>
                <a:gd name="connsiteX26" fmla="*/ 14418 w 1314762"/>
                <a:gd name="connsiteY26" fmla="*/ 1226699 h 1226698"/>
                <a:gd name="connsiteX27" fmla="*/ 14976 w 1314762"/>
                <a:gd name="connsiteY27" fmla="*/ 1226699 h 1226698"/>
                <a:gd name="connsiteX28" fmla="*/ 15535 w 1314762"/>
                <a:gd name="connsiteY28" fmla="*/ 1226699 h 1226698"/>
                <a:gd name="connsiteX29" fmla="*/ 16094 w 1314762"/>
                <a:gd name="connsiteY29" fmla="*/ 1226699 h 1226698"/>
                <a:gd name="connsiteX30" fmla="*/ 16648 w 1314762"/>
                <a:gd name="connsiteY30" fmla="*/ 1226699 h 1226698"/>
                <a:gd name="connsiteX31" fmla="*/ 17207 w 1314762"/>
                <a:gd name="connsiteY31" fmla="*/ 1226699 h 1226698"/>
                <a:gd name="connsiteX32" fmla="*/ 17766 w 1314762"/>
                <a:gd name="connsiteY32" fmla="*/ 1226699 h 1226698"/>
                <a:gd name="connsiteX33" fmla="*/ 18324 w 1314762"/>
                <a:gd name="connsiteY33" fmla="*/ 1226699 h 1226698"/>
                <a:gd name="connsiteX34" fmla="*/ 18883 w 1314762"/>
                <a:gd name="connsiteY34" fmla="*/ 1226699 h 1226698"/>
                <a:gd name="connsiteX35" fmla="*/ 19442 w 1314762"/>
                <a:gd name="connsiteY35" fmla="*/ 1226699 h 1226698"/>
                <a:gd name="connsiteX36" fmla="*/ 19996 w 1314762"/>
                <a:gd name="connsiteY36" fmla="*/ 1226699 h 1226698"/>
                <a:gd name="connsiteX37" fmla="*/ 20555 w 1314762"/>
                <a:gd name="connsiteY37" fmla="*/ 1226699 h 1226698"/>
                <a:gd name="connsiteX38" fmla="*/ 21113 w 1314762"/>
                <a:gd name="connsiteY38" fmla="*/ 1226699 h 1226698"/>
                <a:gd name="connsiteX39" fmla="*/ 21672 w 1314762"/>
                <a:gd name="connsiteY39" fmla="*/ 1226699 h 1226698"/>
                <a:gd name="connsiteX40" fmla="*/ 22231 w 1314762"/>
                <a:gd name="connsiteY40" fmla="*/ 1226699 h 1226698"/>
                <a:gd name="connsiteX41" fmla="*/ 22789 w 1314762"/>
                <a:gd name="connsiteY41" fmla="*/ 1226699 h 1226698"/>
                <a:gd name="connsiteX42" fmla="*/ 23348 w 1314762"/>
                <a:gd name="connsiteY42" fmla="*/ 1226699 h 1226698"/>
                <a:gd name="connsiteX43" fmla="*/ 23903 w 1314762"/>
                <a:gd name="connsiteY43" fmla="*/ 1226699 h 1226698"/>
                <a:gd name="connsiteX44" fmla="*/ 24461 w 1314762"/>
                <a:gd name="connsiteY44" fmla="*/ 1226699 h 1226698"/>
                <a:gd name="connsiteX45" fmla="*/ 25020 w 1314762"/>
                <a:gd name="connsiteY45" fmla="*/ 1226699 h 1226698"/>
                <a:gd name="connsiteX46" fmla="*/ 25579 w 1314762"/>
                <a:gd name="connsiteY46" fmla="*/ 1226699 h 1226698"/>
                <a:gd name="connsiteX47" fmla="*/ 26137 w 1314762"/>
                <a:gd name="connsiteY47" fmla="*/ 1226699 h 1226698"/>
                <a:gd name="connsiteX48" fmla="*/ 26696 w 1314762"/>
                <a:gd name="connsiteY48" fmla="*/ 1226699 h 1226698"/>
                <a:gd name="connsiteX49" fmla="*/ 27250 w 1314762"/>
                <a:gd name="connsiteY49" fmla="*/ 1226699 h 1226698"/>
                <a:gd name="connsiteX50" fmla="*/ 27809 w 1314762"/>
                <a:gd name="connsiteY50" fmla="*/ 1226699 h 1226698"/>
                <a:gd name="connsiteX51" fmla="*/ 28367 w 1314762"/>
                <a:gd name="connsiteY51" fmla="*/ 1226699 h 1226698"/>
                <a:gd name="connsiteX52" fmla="*/ 28926 w 1314762"/>
                <a:gd name="connsiteY52" fmla="*/ 1226699 h 1226698"/>
                <a:gd name="connsiteX53" fmla="*/ 29485 w 1314762"/>
                <a:gd name="connsiteY53" fmla="*/ 1226699 h 1226698"/>
                <a:gd name="connsiteX54" fmla="*/ 30044 w 1314762"/>
                <a:gd name="connsiteY54" fmla="*/ 1226699 h 1226698"/>
                <a:gd name="connsiteX55" fmla="*/ 30602 w 1314762"/>
                <a:gd name="connsiteY55" fmla="*/ 1226699 h 1226698"/>
                <a:gd name="connsiteX56" fmla="*/ 31157 w 1314762"/>
                <a:gd name="connsiteY56" fmla="*/ 1226699 h 1226698"/>
                <a:gd name="connsiteX57" fmla="*/ 31715 w 1314762"/>
                <a:gd name="connsiteY57" fmla="*/ 1226699 h 1226698"/>
                <a:gd name="connsiteX58" fmla="*/ 32274 w 1314762"/>
                <a:gd name="connsiteY58" fmla="*/ 1226699 h 1226698"/>
                <a:gd name="connsiteX59" fmla="*/ 32833 w 1314762"/>
                <a:gd name="connsiteY59" fmla="*/ 1226699 h 1226698"/>
                <a:gd name="connsiteX60" fmla="*/ 33391 w 1314762"/>
                <a:gd name="connsiteY60" fmla="*/ 1226699 h 1226698"/>
                <a:gd name="connsiteX61" fmla="*/ 33950 w 1314762"/>
                <a:gd name="connsiteY61" fmla="*/ 1226699 h 1226698"/>
                <a:gd name="connsiteX62" fmla="*/ 34508 w 1314762"/>
                <a:gd name="connsiteY62" fmla="*/ 1226699 h 1226698"/>
                <a:gd name="connsiteX63" fmla="*/ 35063 w 1314762"/>
                <a:gd name="connsiteY63" fmla="*/ 1226699 h 1226698"/>
                <a:gd name="connsiteX64" fmla="*/ 35622 w 1314762"/>
                <a:gd name="connsiteY64" fmla="*/ 1226699 h 1226698"/>
                <a:gd name="connsiteX65" fmla="*/ 36180 w 1314762"/>
                <a:gd name="connsiteY65" fmla="*/ 1226699 h 1226698"/>
                <a:gd name="connsiteX66" fmla="*/ 36739 w 1314762"/>
                <a:gd name="connsiteY66" fmla="*/ 1226699 h 1226698"/>
                <a:gd name="connsiteX67" fmla="*/ 37298 w 1314762"/>
                <a:gd name="connsiteY67" fmla="*/ 1226699 h 1226698"/>
                <a:gd name="connsiteX68" fmla="*/ 37856 w 1314762"/>
                <a:gd name="connsiteY68" fmla="*/ 1226699 h 1226698"/>
                <a:gd name="connsiteX69" fmla="*/ 38411 w 1314762"/>
                <a:gd name="connsiteY69" fmla="*/ 1226699 h 1226698"/>
                <a:gd name="connsiteX70" fmla="*/ 38969 w 1314762"/>
                <a:gd name="connsiteY70" fmla="*/ 1226699 h 1226698"/>
                <a:gd name="connsiteX71" fmla="*/ 39528 w 1314762"/>
                <a:gd name="connsiteY71" fmla="*/ 1226699 h 1226698"/>
                <a:gd name="connsiteX72" fmla="*/ 40087 w 1314762"/>
                <a:gd name="connsiteY72" fmla="*/ 1226699 h 1226698"/>
                <a:gd name="connsiteX73" fmla="*/ 40645 w 1314762"/>
                <a:gd name="connsiteY73" fmla="*/ 1226699 h 1226698"/>
                <a:gd name="connsiteX74" fmla="*/ 41204 w 1314762"/>
                <a:gd name="connsiteY74" fmla="*/ 1226699 h 1226698"/>
                <a:gd name="connsiteX75" fmla="*/ 41763 w 1314762"/>
                <a:gd name="connsiteY75" fmla="*/ 1226699 h 1226698"/>
                <a:gd name="connsiteX76" fmla="*/ 42321 w 1314762"/>
                <a:gd name="connsiteY76" fmla="*/ 1226699 h 1226698"/>
                <a:gd name="connsiteX77" fmla="*/ 42876 w 1314762"/>
                <a:gd name="connsiteY77" fmla="*/ 1226699 h 1226698"/>
                <a:gd name="connsiteX78" fmla="*/ 43435 w 1314762"/>
                <a:gd name="connsiteY78" fmla="*/ 1226699 h 1226698"/>
                <a:gd name="connsiteX79" fmla="*/ 43993 w 1314762"/>
                <a:gd name="connsiteY79" fmla="*/ 1226699 h 1226698"/>
                <a:gd name="connsiteX80" fmla="*/ 44552 w 1314762"/>
                <a:gd name="connsiteY80" fmla="*/ 1226699 h 1226698"/>
                <a:gd name="connsiteX81" fmla="*/ 45110 w 1314762"/>
                <a:gd name="connsiteY81" fmla="*/ 1226699 h 1226698"/>
                <a:gd name="connsiteX82" fmla="*/ 45669 w 1314762"/>
                <a:gd name="connsiteY82" fmla="*/ 1226699 h 1226698"/>
                <a:gd name="connsiteX83" fmla="*/ 46228 w 1314762"/>
                <a:gd name="connsiteY83" fmla="*/ 1226699 h 1226698"/>
                <a:gd name="connsiteX84" fmla="*/ 46782 w 1314762"/>
                <a:gd name="connsiteY84" fmla="*/ 1226699 h 1226698"/>
                <a:gd name="connsiteX85" fmla="*/ 47341 w 1314762"/>
                <a:gd name="connsiteY85" fmla="*/ 1226699 h 1226698"/>
                <a:gd name="connsiteX86" fmla="*/ 47899 w 1314762"/>
                <a:gd name="connsiteY86" fmla="*/ 1226699 h 1226698"/>
                <a:gd name="connsiteX87" fmla="*/ 48458 w 1314762"/>
                <a:gd name="connsiteY87" fmla="*/ 1226699 h 1226698"/>
                <a:gd name="connsiteX88" fmla="*/ 49017 w 1314762"/>
                <a:gd name="connsiteY88" fmla="*/ 1226699 h 1226698"/>
                <a:gd name="connsiteX89" fmla="*/ 49575 w 1314762"/>
                <a:gd name="connsiteY89" fmla="*/ 1226699 h 1226698"/>
                <a:gd name="connsiteX90" fmla="*/ 50130 w 1314762"/>
                <a:gd name="connsiteY90" fmla="*/ 1226699 h 1226698"/>
                <a:gd name="connsiteX91" fmla="*/ 50689 w 1314762"/>
                <a:gd name="connsiteY91" fmla="*/ 1226699 h 1226698"/>
                <a:gd name="connsiteX92" fmla="*/ 51247 w 1314762"/>
                <a:gd name="connsiteY92" fmla="*/ 1226699 h 1226698"/>
                <a:gd name="connsiteX93" fmla="*/ 51806 w 1314762"/>
                <a:gd name="connsiteY93" fmla="*/ 1226699 h 1226698"/>
                <a:gd name="connsiteX94" fmla="*/ 52365 w 1314762"/>
                <a:gd name="connsiteY94" fmla="*/ 1226699 h 1226698"/>
                <a:gd name="connsiteX95" fmla="*/ 52923 w 1314762"/>
                <a:gd name="connsiteY95" fmla="*/ 1226699 h 1226698"/>
                <a:gd name="connsiteX96" fmla="*/ 53482 w 1314762"/>
                <a:gd name="connsiteY96" fmla="*/ 1226699 h 1226698"/>
                <a:gd name="connsiteX97" fmla="*/ 54036 w 1314762"/>
                <a:gd name="connsiteY97" fmla="*/ 1226699 h 1226698"/>
                <a:gd name="connsiteX98" fmla="*/ 54595 w 1314762"/>
                <a:gd name="connsiteY98" fmla="*/ 1226699 h 1226698"/>
                <a:gd name="connsiteX99" fmla="*/ 55154 w 1314762"/>
                <a:gd name="connsiteY99" fmla="*/ 1226699 h 1226698"/>
                <a:gd name="connsiteX100" fmla="*/ 55712 w 1314762"/>
                <a:gd name="connsiteY100" fmla="*/ 1226699 h 1226698"/>
                <a:gd name="connsiteX101" fmla="*/ 56271 w 1314762"/>
                <a:gd name="connsiteY101" fmla="*/ 1226699 h 1226698"/>
                <a:gd name="connsiteX102" fmla="*/ 56830 w 1314762"/>
                <a:gd name="connsiteY102" fmla="*/ 1226699 h 1226698"/>
                <a:gd name="connsiteX103" fmla="*/ 57384 w 1314762"/>
                <a:gd name="connsiteY103" fmla="*/ 1226699 h 1226698"/>
                <a:gd name="connsiteX104" fmla="*/ 57943 w 1314762"/>
                <a:gd name="connsiteY104" fmla="*/ 1226699 h 1226698"/>
                <a:gd name="connsiteX105" fmla="*/ 58501 w 1314762"/>
                <a:gd name="connsiteY105" fmla="*/ 1226699 h 1226698"/>
                <a:gd name="connsiteX106" fmla="*/ 59060 w 1314762"/>
                <a:gd name="connsiteY106" fmla="*/ 1226699 h 1226698"/>
                <a:gd name="connsiteX107" fmla="*/ 59619 w 1314762"/>
                <a:gd name="connsiteY107" fmla="*/ 1226699 h 1226698"/>
                <a:gd name="connsiteX108" fmla="*/ 60177 w 1314762"/>
                <a:gd name="connsiteY108" fmla="*/ 1226699 h 1226698"/>
                <a:gd name="connsiteX109" fmla="*/ 60736 w 1314762"/>
                <a:gd name="connsiteY109" fmla="*/ 1226699 h 1226698"/>
                <a:gd name="connsiteX110" fmla="*/ 61290 w 1314762"/>
                <a:gd name="connsiteY110" fmla="*/ 1226699 h 1226698"/>
                <a:gd name="connsiteX111" fmla="*/ 61849 w 1314762"/>
                <a:gd name="connsiteY111" fmla="*/ 1226699 h 1226698"/>
                <a:gd name="connsiteX112" fmla="*/ 62408 w 1314762"/>
                <a:gd name="connsiteY112" fmla="*/ 1226699 h 1226698"/>
                <a:gd name="connsiteX113" fmla="*/ 62966 w 1314762"/>
                <a:gd name="connsiteY113" fmla="*/ 1226699 h 1226698"/>
                <a:gd name="connsiteX114" fmla="*/ 63525 w 1314762"/>
                <a:gd name="connsiteY114" fmla="*/ 1226699 h 1226698"/>
                <a:gd name="connsiteX115" fmla="*/ 64084 w 1314762"/>
                <a:gd name="connsiteY115" fmla="*/ 1226699 h 1226698"/>
                <a:gd name="connsiteX116" fmla="*/ 64642 w 1314762"/>
                <a:gd name="connsiteY116" fmla="*/ 1226699 h 1226698"/>
                <a:gd name="connsiteX117" fmla="*/ 65197 w 1314762"/>
                <a:gd name="connsiteY117" fmla="*/ 1226699 h 1226698"/>
                <a:gd name="connsiteX118" fmla="*/ 65755 w 1314762"/>
                <a:gd name="connsiteY118" fmla="*/ 1226699 h 1226698"/>
                <a:gd name="connsiteX119" fmla="*/ 66314 w 1314762"/>
                <a:gd name="connsiteY119" fmla="*/ 1226699 h 1226698"/>
                <a:gd name="connsiteX120" fmla="*/ 66873 w 1314762"/>
                <a:gd name="connsiteY120" fmla="*/ 1226699 h 1226698"/>
                <a:gd name="connsiteX121" fmla="*/ 67431 w 1314762"/>
                <a:gd name="connsiteY121" fmla="*/ 1226699 h 1226698"/>
                <a:gd name="connsiteX122" fmla="*/ 67990 w 1314762"/>
                <a:gd name="connsiteY122" fmla="*/ 1226699 h 1226698"/>
                <a:gd name="connsiteX123" fmla="*/ 68545 w 1314762"/>
                <a:gd name="connsiteY123" fmla="*/ 1226699 h 1226698"/>
                <a:gd name="connsiteX124" fmla="*/ 69103 w 1314762"/>
                <a:gd name="connsiteY124" fmla="*/ 1226699 h 1226698"/>
                <a:gd name="connsiteX125" fmla="*/ 69662 w 1314762"/>
                <a:gd name="connsiteY125" fmla="*/ 1226699 h 1226698"/>
                <a:gd name="connsiteX126" fmla="*/ 70221 w 1314762"/>
                <a:gd name="connsiteY126" fmla="*/ 1226699 h 1226698"/>
                <a:gd name="connsiteX127" fmla="*/ 70779 w 1314762"/>
                <a:gd name="connsiteY127" fmla="*/ 1226699 h 1226698"/>
                <a:gd name="connsiteX128" fmla="*/ 71338 w 1314762"/>
                <a:gd name="connsiteY128" fmla="*/ 1226699 h 1226698"/>
                <a:gd name="connsiteX129" fmla="*/ 71897 w 1314762"/>
                <a:gd name="connsiteY129" fmla="*/ 1226699 h 1226698"/>
                <a:gd name="connsiteX130" fmla="*/ 72455 w 1314762"/>
                <a:gd name="connsiteY130" fmla="*/ 1226699 h 1226698"/>
                <a:gd name="connsiteX131" fmla="*/ 73010 w 1314762"/>
                <a:gd name="connsiteY131" fmla="*/ 1226699 h 1226698"/>
                <a:gd name="connsiteX132" fmla="*/ 73568 w 1314762"/>
                <a:gd name="connsiteY132" fmla="*/ 1226699 h 1226698"/>
                <a:gd name="connsiteX133" fmla="*/ 74127 w 1314762"/>
                <a:gd name="connsiteY133" fmla="*/ 1226699 h 1226698"/>
                <a:gd name="connsiteX134" fmla="*/ 74685 w 1314762"/>
                <a:gd name="connsiteY134" fmla="*/ 1226699 h 1226698"/>
                <a:gd name="connsiteX135" fmla="*/ 75244 w 1314762"/>
                <a:gd name="connsiteY135" fmla="*/ 1226699 h 1226698"/>
                <a:gd name="connsiteX136" fmla="*/ 75803 w 1314762"/>
                <a:gd name="connsiteY136" fmla="*/ 1226699 h 1226698"/>
                <a:gd name="connsiteX137" fmla="*/ 76361 w 1314762"/>
                <a:gd name="connsiteY137" fmla="*/ 1226699 h 1226698"/>
                <a:gd name="connsiteX138" fmla="*/ 76916 w 1314762"/>
                <a:gd name="connsiteY138" fmla="*/ 1226699 h 1226698"/>
                <a:gd name="connsiteX139" fmla="*/ 77475 w 1314762"/>
                <a:gd name="connsiteY139" fmla="*/ 1226699 h 1226698"/>
                <a:gd name="connsiteX140" fmla="*/ 78033 w 1314762"/>
                <a:gd name="connsiteY140" fmla="*/ 1226699 h 1226698"/>
                <a:gd name="connsiteX141" fmla="*/ 78592 w 1314762"/>
                <a:gd name="connsiteY141" fmla="*/ 1226699 h 1226698"/>
                <a:gd name="connsiteX142" fmla="*/ 79151 w 1314762"/>
                <a:gd name="connsiteY142" fmla="*/ 1226699 h 1226698"/>
                <a:gd name="connsiteX143" fmla="*/ 79709 w 1314762"/>
                <a:gd name="connsiteY143" fmla="*/ 1226699 h 1226698"/>
                <a:gd name="connsiteX144" fmla="*/ 80264 w 1314762"/>
                <a:gd name="connsiteY144" fmla="*/ 1226699 h 1226698"/>
                <a:gd name="connsiteX145" fmla="*/ 80822 w 1314762"/>
                <a:gd name="connsiteY145" fmla="*/ 1226699 h 1226698"/>
                <a:gd name="connsiteX146" fmla="*/ 81381 w 1314762"/>
                <a:gd name="connsiteY146" fmla="*/ 1226699 h 1226698"/>
                <a:gd name="connsiteX147" fmla="*/ 81940 w 1314762"/>
                <a:gd name="connsiteY147" fmla="*/ 1226699 h 1226698"/>
                <a:gd name="connsiteX148" fmla="*/ 82498 w 1314762"/>
                <a:gd name="connsiteY148" fmla="*/ 1226699 h 1226698"/>
                <a:gd name="connsiteX149" fmla="*/ 83057 w 1314762"/>
                <a:gd name="connsiteY149" fmla="*/ 1226699 h 1226698"/>
                <a:gd name="connsiteX150" fmla="*/ 83616 w 1314762"/>
                <a:gd name="connsiteY150" fmla="*/ 1226699 h 1226698"/>
                <a:gd name="connsiteX151" fmla="*/ 84170 w 1314762"/>
                <a:gd name="connsiteY151" fmla="*/ 1226699 h 1226698"/>
                <a:gd name="connsiteX152" fmla="*/ 84729 w 1314762"/>
                <a:gd name="connsiteY152" fmla="*/ 1226699 h 1226698"/>
                <a:gd name="connsiteX153" fmla="*/ 85287 w 1314762"/>
                <a:gd name="connsiteY153" fmla="*/ 1226699 h 1226698"/>
                <a:gd name="connsiteX154" fmla="*/ 85846 w 1314762"/>
                <a:gd name="connsiteY154" fmla="*/ 1226699 h 1226698"/>
                <a:gd name="connsiteX155" fmla="*/ 86405 w 1314762"/>
                <a:gd name="connsiteY155" fmla="*/ 1226699 h 1226698"/>
                <a:gd name="connsiteX156" fmla="*/ 86963 w 1314762"/>
                <a:gd name="connsiteY156" fmla="*/ 1226699 h 1226698"/>
                <a:gd name="connsiteX157" fmla="*/ 87518 w 1314762"/>
                <a:gd name="connsiteY157" fmla="*/ 1226699 h 1226698"/>
                <a:gd name="connsiteX158" fmla="*/ 88076 w 1314762"/>
                <a:gd name="connsiteY158" fmla="*/ 1226699 h 1226698"/>
                <a:gd name="connsiteX159" fmla="*/ 88635 w 1314762"/>
                <a:gd name="connsiteY159" fmla="*/ 1226699 h 1226698"/>
                <a:gd name="connsiteX160" fmla="*/ 89194 w 1314762"/>
                <a:gd name="connsiteY160" fmla="*/ 1226699 h 1226698"/>
                <a:gd name="connsiteX161" fmla="*/ 89752 w 1314762"/>
                <a:gd name="connsiteY161" fmla="*/ 1226699 h 1226698"/>
                <a:gd name="connsiteX162" fmla="*/ 90311 w 1314762"/>
                <a:gd name="connsiteY162" fmla="*/ 1226699 h 1226698"/>
                <a:gd name="connsiteX163" fmla="*/ 90870 w 1314762"/>
                <a:gd name="connsiteY163" fmla="*/ 1226699 h 1226698"/>
                <a:gd name="connsiteX164" fmla="*/ 91424 w 1314762"/>
                <a:gd name="connsiteY164" fmla="*/ 1226699 h 1226698"/>
                <a:gd name="connsiteX165" fmla="*/ 91983 w 1314762"/>
                <a:gd name="connsiteY165" fmla="*/ 1226699 h 1226698"/>
                <a:gd name="connsiteX166" fmla="*/ 92542 w 1314762"/>
                <a:gd name="connsiteY166" fmla="*/ 1226699 h 1226698"/>
                <a:gd name="connsiteX167" fmla="*/ 93100 w 1314762"/>
                <a:gd name="connsiteY167" fmla="*/ 1226699 h 1226698"/>
                <a:gd name="connsiteX168" fmla="*/ 93659 w 1314762"/>
                <a:gd name="connsiteY168" fmla="*/ 1226699 h 1226698"/>
                <a:gd name="connsiteX169" fmla="*/ 94217 w 1314762"/>
                <a:gd name="connsiteY169" fmla="*/ 1226699 h 1226698"/>
                <a:gd name="connsiteX170" fmla="*/ 94776 w 1314762"/>
                <a:gd name="connsiteY170" fmla="*/ 1226699 h 1226698"/>
                <a:gd name="connsiteX171" fmla="*/ 95331 w 1314762"/>
                <a:gd name="connsiteY171" fmla="*/ 1226699 h 1226698"/>
                <a:gd name="connsiteX172" fmla="*/ 95889 w 1314762"/>
                <a:gd name="connsiteY172" fmla="*/ 1226699 h 1226698"/>
                <a:gd name="connsiteX173" fmla="*/ 96448 w 1314762"/>
                <a:gd name="connsiteY173" fmla="*/ 1226699 h 1226698"/>
                <a:gd name="connsiteX174" fmla="*/ 97007 w 1314762"/>
                <a:gd name="connsiteY174" fmla="*/ 1226699 h 1226698"/>
                <a:gd name="connsiteX175" fmla="*/ 97565 w 1314762"/>
                <a:gd name="connsiteY175" fmla="*/ 1226699 h 1226698"/>
                <a:gd name="connsiteX176" fmla="*/ 98124 w 1314762"/>
                <a:gd name="connsiteY176" fmla="*/ 1226699 h 1226698"/>
                <a:gd name="connsiteX177" fmla="*/ 98678 w 1314762"/>
                <a:gd name="connsiteY177" fmla="*/ 1226699 h 1226698"/>
                <a:gd name="connsiteX178" fmla="*/ 99237 w 1314762"/>
                <a:gd name="connsiteY178" fmla="*/ 1226699 h 1226698"/>
                <a:gd name="connsiteX179" fmla="*/ 99796 w 1314762"/>
                <a:gd name="connsiteY179" fmla="*/ 1226699 h 1226698"/>
                <a:gd name="connsiteX180" fmla="*/ 100354 w 1314762"/>
                <a:gd name="connsiteY180" fmla="*/ 1226699 h 1226698"/>
                <a:gd name="connsiteX181" fmla="*/ 100913 w 1314762"/>
                <a:gd name="connsiteY181" fmla="*/ 1226699 h 1226698"/>
                <a:gd name="connsiteX182" fmla="*/ 101471 w 1314762"/>
                <a:gd name="connsiteY182" fmla="*/ 1226699 h 1226698"/>
                <a:gd name="connsiteX183" fmla="*/ 102030 w 1314762"/>
                <a:gd name="connsiteY183" fmla="*/ 1226699 h 1226698"/>
                <a:gd name="connsiteX184" fmla="*/ 102589 w 1314762"/>
                <a:gd name="connsiteY184" fmla="*/ 1226699 h 1226698"/>
                <a:gd name="connsiteX185" fmla="*/ 103143 w 1314762"/>
                <a:gd name="connsiteY185" fmla="*/ 1226699 h 1226698"/>
                <a:gd name="connsiteX186" fmla="*/ 103702 w 1314762"/>
                <a:gd name="connsiteY186" fmla="*/ 1226699 h 1226698"/>
                <a:gd name="connsiteX187" fmla="*/ 104261 w 1314762"/>
                <a:gd name="connsiteY187" fmla="*/ 1226699 h 1226698"/>
                <a:gd name="connsiteX188" fmla="*/ 104819 w 1314762"/>
                <a:gd name="connsiteY188" fmla="*/ 1226699 h 1226698"/>
                <a:gd name="connsiteX189" fmla="*/ 105378 w 1314762"/>
                <a:gd name="connsiteY189" fmla="*/ 1226699 h 1226698"/>
                <a:gd name="connsiteX190" fmla="*/ 105937 w 1314762"/>
                <a:gd name="connsiteY190" fmla="*/ 1226699 h 1226698"/>
                <a:gd name="connsiteX191" fmla="*/ 106495 w 1314762"/>
                <a:gd name="connsiteY191" fmla="*/ 1226699 h 1226698"/>
                <a:gd name="connsiteX192" fmla="*/ 107050 w 1314762"/>
                <a:gd name="connsiteY192" fmla="*/ 1226699 h 1226698"/>
                <a:gd name="connsiteX193" fmla="*/ 107608 w 1314762"/>
                <a:gd name="connsiteY193" fmla="*/ 1226699 h 1226698"/>
                <a:gd name="connsiteX194" fmla="*/ 108167 w 1314762"/>
                <a:gd name="connsiteY194" fmla="*/ 1226699 h 1226698"/>
                <a:gd name="connsiteX195" fmla="*/ 108726 w 1314762"/>
                <a:gd name="connsiteY195" fmla="*/ 1226699 h 1226698"/>
                <a:gd name="connsiteX196" fmla="*/ 109284 w 1314762"/>
                <a:gd name="connsiteY196" fmla="*/ 1226699 h 1226698"/>
                <a:gd name="connsiteX197" fmla="*/ 109843 w 1314762"/>
                <a:gd name="connsiteY197" fmla="*/ 1226699 h 1226698"/>
                <a:gd name="connsiteX198" fmla="*/ 110398 w 1314762"/>
                <a:gd name="connsiteY198" fmla="*/ 1226699 h 1226698"/>
                <a:gd name="connsiteX199" fmla="*/ 110956 w 1314762"/>
                <a:gd name="connsiteY199" fmla="*/ 1226699 h 1226698"/>
                <a:gd name="connsiteX200" fmla="*/ 111515 w 1314762"/>
                <a:gd name="connsiteY200" fmla="*/ 1226699 h 1226698"/>
                <a:gd name="connsiteX201" fmla="*/ 112073 w 1314762"/>
                <a:gd name="connsiteY201" fmla="*/ 1226699 h 1226698"/>
                <a:gd name="connsiteX202" fmla="*/ 112632 w 1314762"/>
                <a:gd name="connsiteY202" fmla="*/ 1226699 h 1226698"/>
                <a:gd name="connsiteX203" fmla="*/ 113191 w 1314762"/>
                <a:gd name="connsiteY203" fmla="*/ 1226699 h 1226698"/>
                <a:gd name="connsiteX204" fmla="*/ 113749 w 1314762"/>
                <a:gd name="connsiteY204" fmla="*/ 1226699 h 1226698"/>
                <a:gd name="connsiteX205" fmla="*/ 114304 w 1314762"/>
                <a:gd name="connsiteY205" fmla="*/ 1226699 h 1226698"/>
                <a:gd name="connsiteX206" fmla="*/ 114862 w 1314762"/>
                <a:gd name="connsiteY206" fmla="*/ 1226699 h 1226698"/>
                <a:gd name="connsiteX207" fmla="*/ 115421 w 1314762"/>
                <a:gd name="connsiteY207" fmla="*/ 1226699 h 1226698"/>
                <a:gd name="connsiteX208" fmla="*/ 115980 w 1314762"/>
                <a:gd name="connsiteY208" fmla="*/ 1226699 h 1226698"/>
                <a:gd name="connsiteX209" fmla="*/ 116538 w 1314762"/>
                <a:gd name="connsiteY209" fmla="*/ 1226699 h 1226698"/>
                <a:gd name="connsiteX210" fmla="*/ 117097 w 1314762"/>
                <a:gd name="connsiteY210" fmla="*/ 1226699 h 1226698"/>
                <a:gd name="connsiteX211" fmla="*/ 117652 w 1314762"/>
                <a:gd name="connsiteY211" fmla="*/ 1226699 h 1226698"/>
                <a:gd name="connsiteX212" fmla="*/ 118210 w 1314762"/>
                <a:gd name="connsiteY212" fmla="*/ 1226699 h 1226698"/>
                <a:gd name="connsiteX213" fmla="*/ 118769 w 1314762"/>
                <a:gd name="connsiteY213" fmla="*/ 1226699 h 1226698"/>
                <a:gd name="connsiteX214" fmla="*/ 119328 w 1314762"/>
                <a:gd name="connsiteY214" fmla="*/ 1226699 h 1226698"/>
                <a:gd name="connsiteX215" fmla="*/ 119886 w 1314762"/>
                <a:gd name="connsiteY215" fmla="*/ 1226699 h 1226698"/>
                <a:gd name="connsiteX216" fmla="*/ 120445 w 1314762"/>
                <a:gd name="connsiteY216" fmla="*/ 1226699 h 1226698"/>
                <a:gd name="connsiteX217" fmla="*/ 121003 w 1314762"/>
                <a:gd name="connsiteY217" fmla="*/ 1226699 h 1226698"/>
                <a:gd name="connsiteX218" fmla="*/ 121558 w 1314762"/>
                <a:gd name="connsiteY218" fmla="*/ 1226699 h 1226698"/>
                <a:gd name="connsiteX219" fmla="*/ 122117 w 1314762"/>
                <a:gd name="connsiteY219" fmla="*/ 1226699 h 1226698"/>
                <a:gd name="connsiteX220" fmla="*/ 122675 w 1314762"/>
                <a:gd name="connsiteY220" fmla="*/ 1226699 h 1226698"/>
                <a:gd name="connsiteX221" fmla="*/ 123234 w 1314762"/>
                <a:gd name="connsiteY221" fmla="*/ 1226699 h 1226698"/>
                <a:gd name="connsiteX222" fmla="*/ 123793 w 1314762"/>
                <a:gd name="connsiteY222" fmla="*/ 1226699 h 1226698"/>
                <a:gd name="connsiteX223" fmla="*/ 124351 w 1314762"/>
                <a:gd name="connsiteY223" fmla="*/ 1226699 h 1226698"/>
                <a:gd name="connsiteX224" fmla="*/ 124910 w 1314762"/>
                <a:gd name="connsiteY224" fmla="*/ 1226699 h 1226698"/>
                <a:gd name="connsiteX225" fmla="*/ 125464 w 1314762"/>
                <a:gd name="connsiteY225" fmla="*/ 1226699 h 1226698"/>
                <a:gd name="connsiteX226" fmla="*/ 126023 w 1314762"/>
                <a:gd name="connsiteY226" fmla="*/ 1226699 h 1226698"/>
                <a:gd name="connsiteX227" fmla="*/ 126582 w 1314762"/>
                <a:gd name="connsiteY227" fmla="*/ 1226699 h 1226698"/>
                <a:gd name="connsiteX228" fmla="*/ 127140 w 1314762"/>
                <a:gd name="connsiteY228" fmla="*/ 1226699 h 1226698"/>
                <a:gd name="connsiteX229" fmla="*/ 127699 w 1314762"/>
                <a:gd name="connsiteY229" fmla="*/ 1226699 h 1226698"/>
                <a:gd name="connsiteX230" fmla="*/ 128257 w 1314762"/>
                <a:gd name="connsiteY230" fmla="*/ 1226699 h 1226698"/>
                <a:gd name="connsiteX231" fmla="*/ 128812 w 1314762"/>
                <a:gd name="connsiteY231" fmla="*/ 1226699 h 1226698"/>
                <a:gd name="connsiteX232" fmla="*/ 129371 w 1314762"/>
                <a:gd name="connsiteY232" fmla="*/ 1226699 h 1226698"/>
                <a:gd name="connsiteX233" fmla="*/ 129929 w 1314762"/>
                <a:gd name="connsiteY233" fmla="*/ 1226699 h 1226698"/>
                <a:gd name="connsiteX234" fmla="*/ 130488 w 1314762"/>
                <a:gd name="connsiteY234" fmla="*/ 1226699 h 1226698"/>
                <a:gd name="connsiteX235" fmla="*/ 131047 w 1314762"/>
                <a:gd name="connsiteY235" fmla="*/ 1226699 h 1226698"/>
                <a:gd name="connsiteX236" fmla="*/ 131605 w 1314762"/>
                <a:gd name="connsiteY236" fmla="*/ 1226699 h 1226698"/>
                <a:gd name="connsiteX237" fmla="*/ 132164 w 1314762"/>
                <a:gd name="connsiteY237" fmla="*/ 1226699 h 1226698"/>
                <a:gd name="connsiteX238" fmla="*/ 132723 w 1314762"/>
                <a:gd name="connsiteY238" fmla="*/ 1226699 h 1226698"/>
                <a:gd name="connsiteX239" fmla="*/ 133277 w 1314762"/>
                <a:gd name="connsiteY239" fmla="*/ 1226699 h 1226698"/>
                <a:gd name="connsiteX240" fmla="*/ 133836 w 1314762"/>
                <a:gd name="connsiteY240" fmla="*/ 1226699 h 1226698"/>
                <a:gd name="connsiteX241" fmla="*/ 134394 w 1314762"/>
                <a:gd name="connsiteY241" fmla="*/ 1226699 h 1226698"/>
                <a:gd name="connsiteX242" fmla="*/ 134953 w 1314762"/>
                <a:gd name="connsiteY242" fmla="*/ 1226699 h 1226698"/>
                <a:gd name="connsiteX243" fmla="*/ 135512 w 1314762"/>
                <a:gd name="connsiteY243" fmla="*/ 1226699 h 1226698"/>
                <a:gd name="connsiteX244" fmla="*/ 136070 w 1314762"/>
                <a:gd name="connsiteY244" fmla="*/ 1226699 h 1226698"/>
                <a:gd name="connsiteX245" fmla="*/ 136625 w 1314762"/>
                <a:gd name="connsiteY245" fmla="*/ 1226699 h 1226698"/>
                <a:gd name="connsiteX246" fmla="*/ 137184 w 1314762"/>
                <a:gd name="connsiteY246" fmla="*/ 1226699 h 1226698"/>
                <a:gd name="connsiteX247" fmla="*/ 137742 w 1314762"/>
                <a:gd name="connsiteY247" fmla="*/ 1226699 h 1226698"/>
                <a:gd name="connsiteX248" fmla="*/ 138301 w 1314762"/>
                <a:gd name="connsiteY248" fmla="*/ 1226699 h 1226698"/>
                <a:gd name="connsiteX249" fmla="*/ 138860 w 1314762"/>
                <a:gd name="connsiteY249" fmla="*/ 1226699 h 1226698"/>
                <a:gd name="connsiteX250" fmla="*/ 139418 w 1314762"/>
                <a:gd name="connsiteY250" fmla="*/ 1226699 h 1226698"/>
                <a:gd name="connsiteX251" fmla="*/ 139977 w 1314762"/>
                <a:gd name="connsiteY251" fmla="*/ 1226699 h 1226698"/>
                <a:gd name="connsiteX252" fmla="*/ 140531 w 1314762"/>
                <a:gd name="connsiteY252" fmla="*/ 1226699 h 1226698"/>
                <a:gd name="connsiteX253" fmla="*/ 141090 w 1314762"/>
                <a:gd name="connsiteY253" fmla="*/ 1226699 h 1226698"/>
                <a:gd name="connsiteX254" fmla="*/ 141648 w 1314762"/>
                <a:gd name="connsiteY254" fmla="*/ 1226699 h 1226698"/>
                <a:gd name="connsiteX255" fmla="*/ 142207 w 1314762"/>
                <a:gd name="connsiteY255" fmla="*/ 1226699 h 1226698"/>
                <a:gd name="connsiteX256" fmla="*/ 142766 w 1314762"/>
                <a:gd name="connsiteY256" fmla="*/ 1226699 h 1226698"/>
                <a:gd name="connsiteX257" fmla="*/ 143324 w 1314762"/>
                <a:gd name="connsiteY257" fmla="*/ 1226699 h 1226698"/>
                <a:gd name="connsiteX258" fmla="*/ 143883 w 1314762"/>
                <a:gd name="connsiteY258" fmla="*/ 1226699 h 1226698"/>
                <a:gd name="connsiteX259" fmla="*/ 144438 w 1314762"/>
                <a:gd name="connsiteY259" fmla="*/ 1226699 h 1226698"/>
                <a:gd name="connsiteX260" fmla="*/ 144996 w 1314762"/>
                <a:gd name="connsiteY260" fmla="*/ 1226699 h 1226698"/>
                <a:gd name="connsiteX261" fmla="*/ 145555 w 1314762"/>
                <a:gd name="connsiteY261" fmla="*/ 1226699 h 1226698"/>
                <a:gd name="connsiteX262" fmla="*/ 146114 w 1314762"/>
                <a:gd name="connsiteY262" fmla="*/ 1226699 h 1226698"/>
                <a:gd name="connsiteX263" fmla="*/ 146672 w 1314762"/>
                <a:gd name="connsiteY263" fmla="*/ 1226699 h 1226698"/>
                <a:gd name="connsiteX264" fmla="*/ 147231 w 1314762"/>
                <a:gd name="connsiteY264" fmla="*/ 1226699 h 1226698"/>
                <a:gd name="connsiteX265" fmla="*/ 147785 w 1314762"/>
                <a:gd name="connsiteY265" fmla="*/ 1226699 h 1226698"/>
                <a:gd name="connsiteX266" fmla="*/ 148344 w 1314762"/>
                <a:gd name="connsiteY266" fmla="*/ 1226699 h 1226698"/>
                <a:gd name="connsiteX267" fmla="*/ 148903 w 1314762"/>
                <a:gd name="connsiteY267" fmla="*/ 1226699 h 1226698"/>
                <a:gd name="connsiteX268" fmla="*/ 149461 w 1314762"/>
                <a:gd name="connsiteY268" fmla="*/ 1226699 h 1226698"/>
                <a:gd name="connsiteX269" fmla="*/ 150020 w 1314762"/>
                <a:gd name="connsiteY269" fmla="*/ 1226699 h 1226698"/>
                <a:gd name="connsiteX270" fmla="*/ 150579 w 1314762"/>
                <a:gd name="connsiteY270" fmla="*/ 1226699 h 1226698"/>
                <a:gd name="connsiteX271" fmla="*/ 151137 w 1314762"/>
                <a:gd name="connsiteY271" fmla="*/ 1226699 h 1226698"/>
                <a:gd name="connsiteX272" fmla="*/ 151692 w 1314762"/>
                <a:gd name="connsiteY272" fmla="*/ 1226699 h 1226698"/>
                <a:gd name="connsiteX273" fmla="*/ 152250 w 1314762"/>
                <a:gd name="connsiteY273" fmla="*/ 1226699 h 1226698"/>
                <a:gd name="connsiteX274" fmla="*/ 152809 w 1314762"/>
                <a:gd name="connsiteY274" fmla="*/ 1226699 h 1226698"/>
                <a:gd name="connsiteX275" fmla="*/ 153368 w 1314762"/>
                <a:gd name="connsiteY275" fmla="*/ 1226699 h 1226698"/>
                <a:gd name="connsiteX276" fmla="*/ 153926 w 1314762"/>
                <a:gd name="connsiteY276" fmla="*/ 1226699 h 1226698"/>
                <a:gd name="connsiteX277" fmla="*/ 154485 w 1314762"/>
                <a:gd name="connsiteY277" fmla="*/ 1226699 h 1226698"/>
                <a:gd name="connsiteX278" fmla="*/ 155043 w 1314762"/>
                <a:gd name="connsiteY278" fmla="*/ 1226699 h 1226698"/>
                <a:gd name="connsiteX279" fmla="*/ 155598 w 1314762"/>
                <a:gd name="connsiteY279" fmla="*/ 1226699 h 1226698"/>
                <a:gd name="connsiteX280" fmla="*/ 156157 w 1314762"/>
                <a:gd name="connsiteY280" fmla="*/ 1226699 h 1226698"/>
                <a:gd name="connsiteX281" fmla="*/ 156715 w 1314762"/>
                <a:gd name="connsiteY281" fmla="*/ 1226699 h 1226698"/>
                <a:gd name="connsiteX282" fmla="*/ 157274 w 1314762"/>
                <a:gd name="connsiteY282" fmla="*/ 1226699 h 1226698"/>
                <a:gd name="connsiteX283" fmla="*/ 157833 w 1314762"/>
                <a:gd name="connsiteY283" fmla="*/ 1226699 h 1226698"/>
                <a:gd name="connsiteX284" fmla="*/ 158391 w 1314762"/>
                <a:gd name="connsiteY284" fmla="*/ 1226699 h 1226698"/>
                <a:gd name="connsiteX285" fmla="*/ 158946 w 1314762"/>
                <a:gd name="connsiteY285" fmla="*/ 1226699 h 1226698"/>
                <a:gd name="connsiteX286" fmla="*/ 159505 w 1314762"/>
                <a:gd name="connsiteY286" fmla="*/ 1226699 h 1226698"/>
                <a:gd name="connsiteX287" fmla="*/ 160063 w 1314762"/>
                <a:gd name="connsiteY287" fmla="*/ 1226699 h 1226698"/>
                <a:gd name="connsiteX288" fmla="*/ 160622 w 1314762"/>
                <a:gd name="connsiteY288" fmla="*/ 1226699 h 1226698"/>
                <a:gd name="connsiteX289" fmla="*/ 161180 w 1314762"/>
                <a:gd name="connsiteY289" fmla="*/ 1226699 h 1226698"/>
                <a:gd name="connsiteX290" fmla="*/ 161739 w 1314762"/>
                <a:gd name="connsiteY290" fmla="*/ 1226699 h 1226698"/>
                <a:gd name="connsiteX291" fmla="*/ 162298 w 1314762"/>
                <a:gd name="connsiteY291" fmla="*/ 1226699 h 1226698"/>
                <a:gd name="connsiteX292" fmla="*/ 162856 w 1314762"/>
                <a:gd name="connsiteY292" fmla="*/ 1226699 h 1226698"/>
                <a:gd name="connsiteX293" fmla="*/ 163411 w 1314762"/>
                <a:gd name="connsiteY293" fmla="*/ 1226699 h 1226698"/>
                <a:gd name="connsiteX294" fmla="*/ 163970 w 1314762"/>
                <a:gd name="connsiteY294" fmla="*/ 1226699 h 1226698"/>
                <a:gd name="connsiteX295" fmla="*/ 164528 w 1314762"/>
                <a:gd name="connsiteY295" fmla="*/ 1226699 h 1226698"/>
                <a:gd name="connsiteX296" fmla="*/ 165087 w 1314762"/>
                <a:gd name="connsiteY296" fmla="*/ 1226699 h 1226698"/>
                <a:gd name="connsiteX297" fmla="*/ 165646 w 1314762"/>
                <a:gd name="connsiteY297" fmla="*/ 1226699 h 1226698"/>
                <a:gd name="connsiteX298" fmla="*/ 166204 w 1314762"/>
                <a:gd name="connsiteY298" fmla="*/ 1226699 h 1226698"/>
                <a:gd name="connsiteX299" fmla="*/ 166759 w 1314762"/>
                <a:gd name="connsiteY299" fmla="*/ 1226699 h 1226698"/>
                <a:gd name="connsiteX300" fmla="*/ 167317 w 1314762"/>
                <a:gd name="connsiteY300" fmla="*/ 1226699 h 1226698"/>
                <a:gd name="connsiteX301" fmla="*/ 167876 w 1314762"/>
                <a:gd name="connsiteY301" fmla="*/ 1226699 h 1226698"/>
                <a:gd name="connsiteX302" fmla="*/ 168434 w 1314762"/>
                <a:gd name="connsiteY302" fmla="*/ 1226699 h 1226698"/>
                <a:gd name="connsiteX303" fmla="*/ 168993 w 1314762"/>
                <a:gd name="connsiteY303" fmla="*/ 1226699 h 1226698"/>
                <a:gd name="connsiteX304" fmla="*/ 169552 w 1314762"/>
                <a:gd name="connsiteY304" fmla="*/ 1226699 h 1226698"/>
                <a:gd name="connsiteX305" fmla="*/ 170110 w 1314762"/>
                <a:gd name="connsiteY305" fmla="*/ 1226699 h 1226698"/>
                <a:gd name="connsiteX306" fmla="*/ 170665 w 1314762"/>
                <a:gd name="connsiteY306" fmla="*/ 1226699 h 1226698"/>
                <a:gd name="connsiteX307" fmla="*/ 171224 w 1314762"/>
                <a:gd name="connsiteY307" fmla="*/ 1226699 h 1226698"/>
                <a:gd name="connsiteX308" fmla="*/ 171782 w 1314762"/>
                <a:gd name="connsiteY308" fmla="*/ 1226699 h 1226698"/>
                <a:gd name="connsiteX309" fmla="*/ 172341 w 1314762"/>
                <a:gd name="connsiteY309" fmla="*/ 1226699 h 1226698"/>
                <a:gd name="connsiteX310" fmla="*/ 172900 w 1314762"/>
                <a:gd name="connsiteY310" fmla="*/ 1226699 h 1226698"/>
                <a:gd name="connsiteX311" fmla="*/ 173458 w 1314762"/>
                <a:gd name="connsiteY311" fmla="*/ 1226699 h 1226698"/>
                <a:gd name="connsiteX312" fmla="*/ 174017 w 1314762"/>
                <a:gd name="connsiteY312" fmla="*/ 1226699 h 1226698"/>
                <a:gd name="connsiteX313" fmla="*/ 174571 w 1314762"/>
                <a:gd name="connsiteY313" fmla="*/ 1226699 h 1226698"/>
                <a:gd name="connsiteX314" fmla="*/ 175130 w 1314762"/>
                <a:gd name="connsiteY314" fmla="*/ 1226699 h 1226698"/>
                <a:gd name="connsiteX315" fmla="*/ 175689 w 1314762"/>
                <a:gd name="connsiteY315" fmla="*/ 1226699 h 1226698"/>
                <a:gd name="connsiteX316" fmla="*/ 176247 w 1314762"/>
                <a:gd name="connsiteY316" fmla="*/ 1226699 h 1226698"/>
                <a:gd name="connsiteX317" fmla="*/ 176806 w 1314762"/>
                <a:gd name="connsiteY317" fmla="*/ 1226699 h 1226698"/>
                <a:gd name="connsiteX318" fmla="*/ 177365 w 1314762"/>
                <a:gd name="connsiteY318" fmla="*/ 1226699 h 1226698"/>
                <a:gd name="connsiteX319" fmla="*/ 177919 w 1314762"/>
                <a:gd name="connsiteY319" fmla="*/ 1226699 h 1226698"/>
                <a:gd name="connsiteX320" fmla="*/ 178478 w 1314762"/>
                <a:gd name="connsiteY320" fmla="*/ 1226699 h 1226698"/>
                <a:gd name="connsiteX321" fmla="*/ 179036 w 1314762"/>
                <a:gd name="connsiteY321" fmla="*/ 1226699 h 1226698"/>
                <a:gd name="connsiteX322" fmla="*/ 179595 w 1314762"/>
                <a:gd name="connsiteY322" fmla="*/ 1226699 h 1226698"/>
                <a:gd name="connsiteX323" fmla="*/ 180154 w 1314762"/>
                <a:gd name="connsiteY323" fmla="*/ 1226699 h 1226698"/>
                <a:gd name="connsiteX324" fmla="*/ 180712 w 1314762"/>
                <a:gd name="connsiteY324" fmla="*/ 1226699 h 1226698"/>
                <a:gd name="connsiteX325" fmla="*/ 181271 w 1314762"/>
                <a:gd name="connsiteY325" fmla="*/ 1226699 h 1226698"/>
                <a:gd name="connsiteX326" fmla="*/ 181825 w 1314762"/>
                <a:gd name="connsiteY326" fmla="*/ 1226699 h 1226698"/>
                <a:gd name="connsiteX327" fmla="*/ 182384 w 1314762"/>
                <a:gd name="connsiteY327" fmla="*/ 1226699 h 1226698"/>
                <a:gd name="connsiteX328" fmla="*/ 182943 w 1314762"/>
                <a:gd name="connsiteY328" fmla="*/ 1226699 h 1226698"/>
                <a:gd name="connsiteX329" fmla="*/ 183501 w 1314762"/>
                <a:gd name="connsiteY329" fmla="*/ 1226699 h 1226698"/>
                <a:gd name="connsiteX330" fmla="*/ 184060 w 1314762"/>
                <a:gd name="connsiteY330" fmla="*/ 1226699 h 1226698"/>
                <a:gd name="connsiteX331" fmla="*/ 184619 w 1314762"/>
                <a:gd name="connsiteY331" fmla="*/ 1226699 h 1226698"/>
                <a:gd name="connsiteX332" fmla="*/ 185177 w 1314762"/>
                <a:gd name="connsiteY332" fmla="*/ 1226699 h 1226698"/>
                <a:gd name="connsiteX333" fmla="*/ 185732 w 1314762"/>
                <a:gd name="connsiteY333" fmla="*/ 1226699 h 1226698"/>
                <a:gd name="connsiteX334" fmla="*/ 186291 w 1314762"/>
                <a:gd name="connsiteY334" fmla="*/ 1226699 h 1226698"/>
                <a:gd name="connsiteX335" fmla="*/ 186849 w 1314762"/>
                <a:gd name="connsiteY335" fmla="*/ 1226699 h 1226698"/>
                <a:gd name="connsiteX336" fmla="*/ 187408 w 1314762"/>
                <a:gd name="connsiteY336" fmla="*/ 1226699 h 1226698"/>
                <a:gd name="connsiteX337" fmla="*/ 187966 w 1314762"/>
                <a:gd name="connsiteY337" fmla="*/ 1226699 h 1226698"/>
                <a:gd name="connsiteX338" fmla="*/ 188525 w 1314762"/>
                <a:gd name="connsiteY338" fmla="*/ 1226699 h 1226698"/>
                <a:gd name="connsiteX339" fmla="*/ 189084 w 1314762"/>
                <a:gd name="connsiteY339" fmla="*/ 1226699 h 1226698"/>
                <a:gd name="connsiteX340" fmla="*/ 189638 w 1314762"/>
                <a:gd name="connsiteY340" fmla="*/ 1226699 h 1226698"/>
                <a:gd name="connsiteX341" fmla="*/ 190197 w 1314762"/>
                <a:gd name="connsiteY341" fmla="*/ 1226699 h 1226698"/>
                <a:gd name="connsiteX342" fmla="*/ 190756 w 1314762"/>
                <a:gd name="connsiteY342" fmla="*/ 1226699 h 1226698"/>
                <a:gd name="connsiteX343" fmla="*/ 191314 w 1314762"/>
                <a:gd name="connsiteY343" fmla="*/ 1226699 h 1226698"/>
                <a:gd name="connsiteX344" fmla="*/ 191873 w 1314762"/>
                <a:gd name="connsiteY344" fmla="*/ 1226699 h 1226698"/>
                <a:gd name="connsiteX345" fmla="*/ 192432 w 1314762"/>
                <a:gd name="connsiteY345" fmla="*/ 1226699 h 1226698"/>
                <a:gd name="connsiteX346" fmla="*/ 192990 w 1314762"/>
                <a:gd name="connsiteY346" fmla="*/ 1226699 h 1226698"/>
                <a:gd name="connsiteX347" fmla="*/ 193545 w 1314762"/>
                <a:gd name="connsiteY347" fmla="*/ 1226699 h 1226698"/>
                <a:gd name="connsiteX348" fmla="*/ 194103 w 1314762"/>
                <a:gd name="connsiteY348" fmla="*/ 1226699 h 1226698"/>
                <a:gd name="connsiteX349" fmla="*/ 194662 w 1314762"/>
                <a:gd name="connsiteY349" fmla="*/ 1226699 h 1226698"/>
                <a:gd name="connsiteX350" fmla="*/ 195220 w 1314762"/>
                <a:gd name="connsiteY350" fmla="*/ 1226699 h 1226698"/>
                <a:gd name="connsiteX351" fmla="*/ 195779 w 1314762"/>
                <a:gd name="connsiteY351" fmla="*/ 1226699 h 1226698"/>
                <a:gd name="connsiteX352" fmla="*/ 196338 w 1314762"/>
                <a:gd name="connsiteY352" fmla="*/ 1226699 h 1226698"/>
                <a:gd name="connsiteX353" fmla="*/ 196892 w 1314762"/>
                <a:gd name="connsiteY353" fmla="*/ 1226699 h 1226698"/>
                <a:gd name="connsiteX354" fmla="*/ 197451 w 1314762"/>
                <a:gd name="connsiteY354" fmla="*/ 1226699 h 1226698"/>
                <a:gd name="connsiteX355" fmla="*/ 198010 w 1314762"/>
                <a:gd name="connsiteY355" fmla="*/ 1226699 h 1226698"/>
                <a:gd name="connsiteX356" fmla="*/ 198568 w 1314762"/>
                <a:gd name="connsiteY356" fmla="*/ 1226699 h 1226698"/>
                <a:gd name="connsiteX357" fmla="*/ 199127 w 1314762"/>
                <a:gd name="connsiteY357" fmla="*/ 1226699 h 1226698"/>
                <a:gd name="connsiteX358" fmla="*/ 199686 w 1314762"/>
                <a:gd name="connsiteY358" fmla="*/ 1226699 h 1226698"/>
                <a:gd name="connsiteX359" fmla="*/ 200244 w 1314762"/>
                <a:gd name="connsiteY359" fmla="*/ 1226699 h 1226698"/>
                <a:gd name="connsiteX360" fmla="*/ 200799 w 1314762"/>
                <a:gd name="connsiteY360" fmla="*/ 1226699 h 1226698"/>
                <a:gd name="connsiteX361" fmla="*/ 201357 w 1314762"/>
                <a:gd name="connsiteY361" fmla="*/ 1226699 h 1226698"/>
                <a:gd name="connsiteX362" fmla="*/ 201916 w 1314762"/>
                <a:gd name="connsiteY362" fmla="*/ 1226699 h 1226698"/>
                <a:gd name="connsiteX363" fmla="*/ 202475 w 1314762"/>
                <a:gd name="connsiteY363" fmla="*/ 1226699 h 1226698"/>
                <a:gd name="connsiteX364" fmla="*/ 203033 w 1314762"/>
                <a:gd name="connsiteY364" fmla="*/ 1226699 h 1226698"/>
                <a:gd name="connsiteX365" fmla="*/ 203592 w 1314762"/>
                <a:gd name="connsiteY365" fmla="*/ 1226699 h 1226698"/>
                <a:gd name="connsiteX366" fmla="*/ 204151 w 1314762"/>
                <a:gd name="connsiteY366" fmla="*/ 1226699 h 1226698"/>
                <a:gd name="connsiteX367" fmla="*/ 204705 w 1314762"/>
                <a:gd name="connsiteY367" fmla="*/ 1226699 h 1226698"/>
                <a:gd name="connsiteX368" fmla="*/ 205264 w 1314762"/>
                <a:gd name="connsiteY368" fmla="*/ 1226699 h 1226698"/>
                <a:gd name="connsiteX369" fmla="*/ 205822 w 1314762"/>
                <a:gd name="connsiteY369" fmla="*/ 1226699 h 1226698"/>
                <a:gd name="connsiteX370" fmla="*/ 206381 w 1314762"/>
                <a:gd name="connsiteY370" fmla="*/ 1226699 h 1226698"/>
                <a:gd name="connsiteX371" fmla="*/ 206940 w 1314762"/>
                <a:gd name="connsiteY371" fmla="*/ 1226699 h 1226698"/>
                <a:gd name="connsiteX372" fmla="*/ 207498 w 1314762"/>
                <a:gd name="connsiteY372" fmla="*/ 1226699 h 1226698"/>
                <a:gd name="connsiteX373" fmla="*/ 208053 w 1314762"/>
                <a:gd name="connsiteY373" fmla="*/ 1226699 h 1226698"/>
                <a:gd name="connsiteX374" fmla="*/ 208611 w 1314762"/>
                <a:gd name="connsiteY374" fmla="*/ 1226699 h 1226698"/>
                <a:gd name="connsiteX375" fmla="*/ 209170 w 1314762"/>
                <a:gd name="connsiteY375" fmla="*/ 1226699 h 1226698"/>
                <a:gd name="connsiteX376" fmla="*/ 209729 w 1314762"/>
                <a:gd name="connsiteY376" fmla="*/ 1226699 h 1226698"/>
                <a:gd name="connsiteX377" fmla="*/ 210287 w 1314762"/>
                <a:gd name="connsiteY377" fmla="*/ 1226699 h 1226698"/>
                <a:gd name="connsiteX378" fmla="*/ 210846 w 1314762"/>
                <a:gd name="connsiteY378" fmla="*/ 1226699 h 1226698"/>
                <a:gd name="connsiteX379" fmla="*/ 211405 w 1314762"/>
                <a:gd name="connsiteY379" fmla="*/ 1226699 h 1226698"/>
                <a:gd name="connsiteX380" fmla="*/ 211959 w 1314762"/>
                <a:gd name="connsiteY380" fmla="*/ 1226699 h 1226698"/>
                <a:gd name="connsiteX381" fmla="*/ 212518 w 1314762"/>
                <a:gd name="connsiteY381" fmla="*/ 1226699 h 1226698"/>
                <a:gd name="connsiteX382" fmla="*/ 213077 w 1314762"/>
                <a:gd name="connsiteY382" fmla="*/ 1226699 h 1226698"/>
                <a:gd name="connsiteX383" fmla="*/ 213635 w 1314762"/>
                <a:gd name="connsiteY383" fmla="*/ 1226699 h 1226698"/>
                <a:gd name="connsiteX384" fmla="*/ 214194 w 1314762"/>
                <a:gd name="connsiteY384" fmla="*/ 1226699 h 1226698"/>
                <a:gd name="connsiteX385" fmla="*/ 214752 w 1314762"/>
                <a:gd name="connsiteY385" fmla="*/ 1226699 h 1226698"/>
                <a:gd name="connsiteX386" fmla="*/ 215311 w 1314762"/>
                <a:gd name="connsiteY386" fmla="*/ 1226699 h 1226698"/>
                <a:gd name="connsiteX387" fmla="*/ 215866 w 1314762"/>
                <a:gd name="connsiteY387" fmla="*/ 1226699 h 1226698"/>
                <a:gd name="connsiteX388" fmla="*/ 216424 w 1314762"/>
                <a:gd name="connsiteY388" fmla="*/ 1226699 h 1226698"/>
                <a:gd name="connsiteX389" fmla="*/ 216983 w 1314762"/>
                <a:gd name="connsiteY389" fmla="*/ 1226699 h 1226698"/>
                <a:gd name="connsiteX390" fmla="*/ 217542 w 1314762"/>
                <a:gd name="connsiteY390" fmla="*/ 1226699 h 1226698"/>
                <a:gd name="connsiteX391" fmla="*/ 218100 w 1314762"/>
                <a:gd name="connsiteY391" fmla="*/ 1226699 h 1226698"/>
                <a:gd name="connsiteX392" fmla="*/ 218659 w 1314762"/>
                <a:gd name="connsiteY392" fmla="*/ 1226699 h 1226698"/>
                <a:gd name="connsiteX393" fmla="*/ 219218 w 1314762"/>
                <a:gd name="connsiteY393" fmla="*/ 1226699 h 1226698"/>
                <a:gd name="connsiteX394" fmla="*/ 219772 w 1314762"/>
                <a:gd name="connsiteY394" fmla="*/ 1226699 h 1226698"/>
                <a:gd name="connsiteX395" fmla="*/ 220331 w 1314762"/>
                <a:gd name="connsiteY395" fmla="*/ 1226699 h 1226698"/>
                <a:gd name="connsiteX396" fmla="*/ 220889 w 1314762"/>
                <a:gd name="connsiteY396" fmla="*/ 1226699 h 1226698"/>
                <a:gd name="connsiteX397" fmla="*/ 221448 w 1314762"/>
                <a:gd name="connsiteY397" fmla="*/ 1226699 h 1226698"/>
                <a:gd name="connsiteX398" fmla="*/ 222006 w 1314762"/>
                <a:gd name="connsiteY398" fmla="*/ 1226699 h 1226698"/>
                <a:gd name="connsiteX399" fmla="*/ 222565 w 1314762"/>
                <a:gd name="connsiteY399" fmla="*/ 1226699 h 1226698"/>
                <a:gd name="connsiteX400" fmla="*/ 223124 w 1314762"/>
                <a:gd name="connsiteY400" fmla="*/ 1226699 h 1226698"/>
                <a:gd name="connsiteX401" fmla="*/ 223678 w 1314762"/>
                <a:gd name="connsiteY401" fmla="*/ 1226699 h 1226698"/>
                <a:gd name="connsiteX402" fmla="*/ 224237 w 1314762"/>
                <a:gd name="connsiteY402" fmla="*/ 1226699 h 1226698"/>
                <a:gd name="connsiteX403" fmla="*/ 224796 w 1314762"/>
                <a:gd name="connsiteY403" fmla="*/ 1226699 h 1226698"/>
                <a:gd name="connsiteX404" fmla="*/ 225354 w 1314762"/>
                <a:gd name="connsiteY404" fmla="*/ 1226699 h 1226698"/>
                <a:gd name="connsiteX405" fmla="*/ 225913 w 1314762"/>
                <a:gd name="connsiteY405" fmla="*/ 1226699 h 1226698"/>
                <a:gd name="connsiteX406" fmla="*/ 226472 w 1314762"/>
                <a:gd name="connsiteY406" fmla="*/ 1226699 h 1226698"/>
                <a:gd name="connsiteX407" fmla="*/ 227026 w 1314762"/>
                <a:gd name="connsiteY407" fmla="*/ 1226699 h 1226698"/>
                <a:gd name="connsiteX408" fmla="*/ 227585 w 1314762"/>
                <a:gd name="connsiteY408" fmla="*/ 1226699 h 1226698"/>
                <a:gd name="connsiteX409" fmla="*/ 228143 w 1314762"/>
                <a:gd name="connsiteY409" fmla="*/ 1226699 h 1226698"/>
                <a:gd name="connsiteX410" fmla="*/ 228702 w 1314762"/>
                <a:gd name="connsiteY410" fmla="*/ 1226699 h 1226698"/>
                <a:gd name="connsiteX411" fmla="*/ 229261 w 1314762"/>
                <a:gd name="connsiteY411" fmla="*/ 1226699 h 1226698"/>
                <a:gd name="connsiteX412" fmla="*/ 229819 w 1314762"/>
                <a:gd name="connsiteY412" fmla="*/ 1226699 h 1226698"/>
                <a:gd name="connsiteX413" fmla="*/ 230378 w 1314762"/>
                <a:gd name="connsiteY413" fmla="*/ 1226699 h 1226698"/>
                <a:gd name="connsiteX414" fmla="*/ 230933 w 1314762"/>
                <a:gd name="connsiteY414" fmla="*/ 1226699 h 1226698"/>
                <a:gd name="connsiteX415" fmla="*/ 231491 w 1314762"/>
                <a:gd name="connsiteY415" fmla="*/ 1226699 h 1226698"/>
                <a:gd name="connsiteX416" fmla="*/ 232050 w 1314762"/>
                <a:gd name="connsiteY416" fmla="*/ 1226699 h 1226698"/>
                <a:gd name="connsiteX417" fmla="*/ 232609 w 1314762"/>
                <a:gd name="connsiteY417" fmla="*/ 1226699 h 1226698"/>
                <a:gd name="connsiteX418" fmla="*/ 233167 w 1314762"/>
                <a:gd name="connsiteY418" fmla="*/ 1226699 h 1226698"/>
                <a:gd name="connsiteX419" fmla="*/ 233726 w 1314762"/>
                <a:gd name="connsiteY419" fmla="*/ 1226699 h 1226698"/>
                <a:gd name="connsiteX420" fmla="*/ 234284 w 1314762"/>
                <a:gd name="connsiteY420" fmla="*/ 1226699 h 1226698"/>
                <a:gd name="connsiteX421" fmla="*/ 234839 w 1314762"/>
                <a:gd name="connsiteY421" fmla="*/ 1226699 h 1226698"/>
                <a:gd name="connsiteX422" fmla="*/ 235397 w 1314762"/>
                <a:gd name="connsiteY422" fmla="*/ 1226699 h 1226698"/>
                <a:gd name="connsiteX423" fmla="*/ 235956 w 1314762"/>
                <a:gd name="connsiteY423" fmla="*/ 1226699 h 1226698"/>
                <a:gd name="connsiteX424" fmla="*/ 236515 w 1314762"/>
                <a:gd name="connsiteY424" fmla="*/ 1226699 h 1226698"/>
                <a:gd name="connsiteX425" fmla="*/ 237073 w 1314762"/>
                <a:gd name="connsiteY425" fmla="*/ 1226699 h 1226698"/>
                <a:gd name="connsiteX426" fmla="*/ 237632 w 1314762"/>
                <a:gd name="connsiteY426" fmla="*/ 1226699 h 1226698"/>
                <a:gd name="connsiteX427" fmla="*/ 238187 w 1314762"/>
                <a:gd name="connsiteY427" fmla="*/ 1226699 h 1226698"/>
                <a:gd name="connsiteX428" fmla="*/ 238745 w 1314762"/>
                <a:gd name="connsiteY428" fmla="*/ 1226699 h 1226698"/>
                <a:gd name="connsiteX429" fmla="*/ 239304 w 1314762"/>
                <a:gd name="connsiteY429" fmla="*/ 1226699 h 1226698"/>
                <a:gd name="connsiteX430" fmla="*/ 239863 w 1314762"/>
                <a:gd name="connsiteY430" fmla="*/ 1226699 h 1226698"/>
                <a:gd name="connsiteX431" fmla="*/ 240421 w 1314762"/>
                <a:gd name="connsiteY431" fmla="*/ 1226699 h 1226698"/>
                <a:gd name="connsiteX432" fmla="*/ 240980 w 1314762"/>
                <a:gd name="connsiteY432" fmla="*/ 1226699 h 1226698"/>
                <a:gd name="connsiteX433" fmla="*/ 241538 w 1314762"/>
                <a:gd name="connsiteY433" fmla="*/ 1226699 h 1226698"/>
                <a:gd name="connsiteX434" fmla="*/ 242093 w 1314762"/>
                <a:gd name="connsiteY434" fmla="*/ 1226699 h 1226698"/>
                <a:gd name="connsiteX435" fmla="*/ 242652 w 1314762"/>
                <a:gd name="connsiteY435" fmla="*/ 1226699 h 1226698"/>
                <a:gd name="connsiteX436" fmla="*/ 243210 w 1314762"/>
                <a:gd name="connsiteY436" fmla="*/ 1226699 h 1226698"/>
                <a:gd name="connsiteX437" fmla="*/ 243769 w 1314762"/>
                <a:gd name="connsiteY437" fmla="*/ 1226699 h 1226698"/>
                <a:gd name="connsiteX438" fmla="*/ 244328 w 1314762"/>
                <a:gd name="connsiteY438" fmla="*/ 1226699 h 1226698"/>
                <a:gd name="connsiteX439" fmla="*/ 244886 w 1314762"/>
                <a:gd name="connsiteY439" fmla="*/ 1226699 h 1226698"/>
                <a:gd name="connsiteX440" fmla="*/ 245445 w 1314762"/>
                <a:gd name="connsiteY440" fmla="*/ 1226699 h 1226698"/>
                <a:gd name="connsiteX441" fmla="*/ 245999 w 1314762"/>
                <a:gd name="connsiteY441" fmla="*/ 1226699 h 1226698"/>
                <a:gd name="connsiteX442" fmla="*/ 246558 w 1314762"/>
                <a:gd name="connsiteY442" fmla="*/ 1226699 h 1226698"/>
                <a:gd name="connsiteX443" fmla="*/ 247117 w 1314762"/>
                <a:gd name="connsiteY443" fmla="*/ 1226699 h 1226698"/>
                <a:gd name="connsiteX444" fmla="*/ 247675 w 1314762"/>
                <a:gd name="connsiteY444" fmla="*/ 1226699 h 1226698"/>
                <a:gd name="connsiteX445" fmla="*/ 248234 w 1314762"/>
                <a:gd name="connsiteY445" fmla="*/ 1226699 h 1226698"/>
                <a:gd name="connsiteX446" fmla="*/ 248793 w 1314762"/>
                <a:gd name="connsiteY446" fmla="*/ 1226699 h 1226698"/>
                <a:gd name="connsiteX447" fmla="*/ 249351 w 1314762"/>
                <a:gd name="connsiteY447" fmla="*/ 1226699 h 1226698"/>
                <a:gd name="connsiteX448" fmla="*/ 249906 w 1314762"/>
                <a:gd name="connsiteY448" fmla="*/ 1226699 h 1226698"/>
                <a:gd name="connsiteX449" fmla="*/ 250464 w 1314762"/>
                <a:gd name="connsiteY449" fmla="*/ 1226699 h 1226698"/>
                <a:gd name="connsiteX450" fmla="*/ 251023 w 1314762"/>
                <a:gd name="connsiteY450" fmla="*/ 1226699 h 1226698"/>
                <a:gd name="connsiteX451" fmla="*/ 251582 w 1314762"/>
                <a:gd name="connsiteY451" fmla="*/ 1226699 h 1226698"/>
                <a:gd name="connsiteX452" fmla="*/ 252140 w 1314762"/>
                <a:gd name="connsiteY452" fmla="*/ 1226699 h 1226698"/>
                <a:gd name="connsiteX453" fmla="*/ 252699 w 1314762"/>
                <a:gd name="connsiteY453" fmla="*/ 1226699 h 1226698"/>
                <a:gd name="connsiteX454" fmla="*/ 253258 w 1314762"/>
                <a:gd name="connsiteY454" fmla="*/ 1226699 h 1226698"/>
                <a:gd name="connsiteX455" fmla="*/ 253812 w 1314762"/>
                <a:gd name="connsiteY455" fmla="*/ 1226699 h 1226698"/>
                <a:gd name="connsiteX456" fmla="*/ 254371 w 1314762"/>
                <a:gd name="connsiteY456" fmla="*/ 1226699 h 1226698"/>
                <a:gd name="connsiteX457" fmla="*/ 254929 w 1314762"/>
                <a:gd name="connsiteY457" fmla="*/ 1226699 h 1226698"/>
                <a:gd name="connsiteX458" fmla="*/ 255488 w 1314762"/>
                <a:gd name="connsiteY458" fmla="*/ 1226699 h 1226698"/>
                <a:gd name="connsiteX459" fmla="*/ 256047 w 1314762"/>
                <a:gd name="connsiteY459" fmla="*/ 1226699 h 1226698"/>
                <a:gd name="connsiteX460" fmla="*/ 256605 w 1314762"/>
                <a:gd name="connsiteY460" fmla="*/ 1226699 h 1226698"/>
                <a:gd name="connsiteX461" fmla="*/ 257160 w 1314762"/>
                <a:gd name="connsiteY461" fmla="*/ 1226699 h 1226698"/>
                <a:gd name="connsiteX462" fmla="*/ 257719 w 1314762"/>
                <a:gd name="connsiteY462" fmla="*/ 1226699 h 1226698"/>
                <a:gd name="connsiteX463" fmla="*/ 258277 w 1314762"/>
                <a:gd name="connsiteY463" fmla="*/ 1226699 h 1226698"/>
                <a:gd name="connsiteX464" fmla="*/ 258836 w 1314762"/>
                <a:gd name="connsiteY464" fmla="*/ 1226699 h 1226698"/>
                <a:gd name="connsiteX465" fmla="*/ 259395 w 1314762"/>
                <a:gd name="connsiteY465" fmla="*/ 1226699 h 1226698"/>
                <a:gd name="connsiteX466" fmla="*/ 259953 w 1314762"/>
                <a:gd name="connsiteY466" fmla="*/ 1226699 h 1226698"/>
                <a:gd name="connsiteX467" fmla="*/ 260512 w 1314762"/>
                <a:gd name="connsiteY467" fmla="*/ 1226699 h 1226698"/>
                <a:gd name="connsiteX468" fmla="*/ 261066 w 1314762"/>
                <a:gd name="connsiteY468" fmla="*/ 1226699 h 1226698"/>
                <a:gd name="connsiteX469" fmla="*/ 261625 w 1314762"/>
                <a:gd name="connsiteY469" fmla="*/ 1226699 h 1226698"/>
                <a:gd name="connsiteX470" fmla="*/ 262184 w 1314762"/>
                <a:gd name="connsiteY470" fmla="*/ 1226699 h 1226698"/>
                <a:gd name="connsiteX471" fmla="*/ 262742 w 1314762"/>
                <a:gd name="connsiteY471" fmla="*/ 1226699 h 1226698"/>
                <a:gd name="connsiteX472" fmla="*/ 263301 w 1314762"/>
                <a:gd name="connsiteY472" fmla="*/ 1226699 h 1226698"/>
                <a:gd name="connsiteX473" fmla="*/ 263860 w 1314762"/>
                <a:gd name="connsiteY473" fmla="*/ 1226699 h 1226698"/>
                <a:gd name="connsiteX474" fmla="*/ 264418 w 1314762"/>
                <a:gd name="connsiteY474" fmla="*/ 1226699 h 1226698"/>
                <a:gd name="connsiteX475" fmla="*/ 264973 w 1314762"/>
                <a:gd name="connsiteY475" fmla="*/ 1226699 h 1226698"/>
                <a:gd name="connsiteX476" fmla="*/ 265531 w 1314762"/>
                <a:gd name="connsiteY476" fmla="*/ 1226699 h 1226698"/>
                <a:gd name="connsiteX477" fmla="*/ 266090 w 1314762"/>
                <a:gd name="connsiteY477" fmla="*/ 1226699 h 1226698"/>
                <a:gd name="connsiteX478" fmla="*/ 266649 w 1314762"/>
                <a:gd name="connsiteY478" fmla="*/ 1226699 h 1226698"/>
                <a:gd name="connsiteX479" fmla="*/ 267207 w 1314762"/>
                <a:gd name="connsiteY479" fmla="*/ 1226699 h 1226698"/>
                <a:gd name="connsiteX480" fmla="*/ 267766 w 1314762"/>
                <a:gd name="connsiteY480" fmla="*/ 1226699 h 1226698"/>
                <a:gd name="connsiteX481" fmla="*/ 268320 w 1314762"/>
                <a:gd name="connsiteY481" fmla="*/ 1226699 h 1226698"/>
                <a:gd name="connsiteX482" fmla="*/ 268879 w 1314762"/>
                <a:gd name="connsiteY482" fmla="*/ 1226699 h 1226698"/>
                <a:gd name="connsiteX483" fmla="*/ 269438 w 1314762"/>
                <a:gd name="connsiteY483" fmla="*/ 1226699 h 1226698"/>
                <a:gd name="connsiteX484" fmla="*/ 269996 w 1314762"/>
                <a:gd name="connsiteY484" fmla="*/ 1226699 h 1226698"/>
                <a:gd name="connsiteX485" fmla="*/ 270555 w 1314762"/>
                <a:gd name="connsiteY485" fmla="*/ 1226699 h 1226698"/>
                <a:gd name="connsiteX486" fmla="*/ 271114 w 1314762"/>
                <a:gd name="connsiteY486" fmla="*/ 1226699 h 1226698"/>
                <a:gd name="connsiteX487" fmla="*/ 271672 w 1314762"/>
                <a:gd name="connsiteY487" fmla="*/ 1226699 h 1226698"/>
                <a:gd name="connsiteX488" fmla="*/ 272227 w 1314762"/>
                <a:gd name="connsiteY488" fmla="*/ 1226699 h 1226698"/>
                <a:gd name="connsiteX489" fmla="*/ 272785 w 1314762"/>
                <a:gd name="connsiteY489" fmla="*/ 1226699 h 1226698"/>
                <a:gd name="connsiteX490" fmla="*/ 273344 w 1314762"/>
                <a:gd name="connsiteY490" fmla="*/ 1226699 h 1226698"/>
                <a:gd name="connsiteX491" fmla="*/ 273903 w 1314762"/>
                <a:gd name="connsiteY491" fmla="*/ 1226699 h 1226698"/>
                <a:gd name="connsiteX492" fmla="*/ 274461 w 1314762"/>
                <a:gd name="connsiteY492" fmla="*/ 1226699 h 1226698"/>
                <a:gd name="connsiteX493" fmla="*/ 275020 w 1314762"/>
                <a:gd name="connsiteY493" fmla="*/ 1226699 h 1226698"/>
                <a:gd name="connsiteX494" fmla="*/ 275579 w 1314762"/>
                <a:gd name="connsiteY494" fmla="*/ 1226699 h 1226698"/>
                <a:gd name="connsiteX495" fmla="*/ 276133 w 1314762"/>
                <a:gd name="connsiteY495" fmla="*/ 1226699 h 1226698"/>
                <a:gd name="connsiteX496" fmla="*/ 276692 w 1314762"/>
                <a:gd name="connsiteY496" fmla="*/ 1226699 h 1226698"/>
                <a:gd name="connsiteX497" fmla="*/ 277251 w 1314762"/>
                <a:gd name="connsiteY497" fmla="*/ 1226699 h 1226698"/>
                <a:gd name="connsiteX498" fmla="*/ 277809 w 1314762"/>
                <a:gd name="connsiteY498" fmla="*/ 1226699 h 1226698"/>
                <a:gd name="connsiteX499" fmla="*/ 278368 w 1314762"/>
                <a:gd name="connsiteY499" fmla="*/ 1226699 h 1226698"/>
                <a:gd name="connsiteX500" fmla="*/ 278927 w 1314762"/>
                <a:gd name="connsiteY500" fmla="*/ 1226699 h 1226698"/>
                <a:gd name="connsiteX501" fmla="*/ 279485 w 1314762"/>
                <a:gd name="connsiteY501" fmla="*/ 1226699 h 1226698"/>
                <a:gd name="connsiteX502" fmla="*/ 280040 w 1314762"/>
                <a:gd name="connsiteY502" fmla="*/ 1226699 h 1226698"/>
                <a:gd name="connsiteX503" fmla="*/ 280598 w 1314762"/>
                <a:gd name="connsiteY503" fmla="*/ 1226699 h 1226698"/>
                <a:gd name="connsiteX504" fmla="*/ 281157 w 1314762"/>
                <a:gd name="connsiteY504" fmla="*/ 1226699 h 1226698"/>
                <a:gd name="connsiteX505" fmla="*/ 281715 w 1314762"/>
                <a:gd name="connsiteY505" fmla="*/ 1226699 h 1226698"/>
                <a:gd name="connsiteX506" fmla="*/ 282274 w 1314762"/>
                <a:gd name="connsiteY506" fmla="*/ 1226699 h 1226698"/>
                <a:gd name="connsiteX507" fmla="*/ 282833 w 1314762"/>
                <a:gd name="connsiteY507" fmla="*/ 1226699 h 1226698"/>
                <a:gd name="connsiteX508" fmla="*/ 283391 w 1314762"/>
                <a:gd name="connsiteY508" fmla="*/ 1226699 h 1226698"/>
                <a:gd name="connsiteX509" fmla="*/ 283946 w 1314762"/>
                <a:gd name="connsiteY509" fmla="*/ 1226699 h 1226698"/>
                <a:gd name="connsiteX510" fmla="*/ 284505 w 1314762"/>
                <a:gd name="connsiteY510" fmla="*/ 1226699 h 1226698"/>
                <a:gd name="connsiteX511" fmla="*/ 285063 w 1314762"/>
                <a:gd name="connsiteY511" fmla="*/ 1226699 h 1226698"/>
                <a:gd name="connsiteX512" fmla="*/ 285622 w 1314762"/>
                <a:gd name="connsiteY512" fmla="*/ 1226699 h 1226698"/>
                <a:gd name="connsiteX513" fmla="*/ 286181 w 1314762"/>
                <a:gd name="connsiteY513" fmla="*/ 1226699 h 1226698"/>
                <a:gd name="connsiteX514" fmla="*/ 286739 w 1314762"/>
                <a:gd name="connsiteY514" fmla="*/ 1226699 h 1226698"/>
                <a:gd name="connsiteX515" fmla="*/ 287294 w 1314762"/>
                <a:gd name="connsiteY515" fmla="*/ 1226699 h 1226698"/>
                <a:gd name="connsiteX516" fmla="*/ 287852 w 1314762"/>
                <a:gd name="connsiteY516" fmla="*/ 1226699 h 1226698"/>
                <a:gd name="connsiteX517" fmla="*/ 288411 w 1314762"/>
                <a:gd name="connsiteY517" fmla="*/ 1226699 h 1226698"/>
                <a:gd name="connsiteX518" fmla="*/ 288970 w 1314762"/>
                <a:gd name="connsiteY518" fmla="*/ 1226699 h 1226698"/>
                <a:gd name="connsiteX519" fmla="*/ 289528 w 1314762"/>
                <a:gd name="connsiteY519" fmla="*/ 1226699 h 1226698"/>
                <a:gd name="connsiteX520" fmla="*/ 290087 w 1314762"/>
                <a:gd name="connsiteY520" fmla="*/ 1226699 h 1226698"/>
                <a:gd name="connsiteX521" fmla="*/ 290646 w 1314762"/>
                <a:gd name="connsiteY521" fmla="*/ 1226699 h 1226698"/>
                <a:gd name="connsiteX522" fmla="*/ 291200 w 1314762"/>
                <a:gd name="connsiteY522" fmla="*/ 1226699 h 1226698"/>
                <a:gd name="connsiteX523" fmla="*/ 291759 w 1314762"/>
                <a:gd name="connsiteY523" fmla="*/ 1226699 h 1226698"/>
                <a:gd name="connsiteX524" fmla="*/ 292317 w 1314762"/>
                <a:gd name="connsiteY524" fmla="*/ 1226699 h 1226698"/>
                <a:gd name="connsiteX525" fmla="*/ 292876 w 1314762"/>
                <a:gd name="connsiteY525" fmla="*/ 1226699 h 1226698"/>
                <a:gd name="connsiteX526" fmla="*/ 293435 w 1314762"/>
                <a:gd name="connsiteY526" fmla="*/ 1226699 h 1226698"/>
                <a:gd name="connsiteX527" fmla="*/ 293993 w 1314762"/>
                <a:gd name="connsiteY527" fmla="*/ 1226699 h 1226698"/>
                <a:gd name="connsiteX528" fmla="*/ 294552 w 1314762"/>
                <a:gd name="connsiteY528" fmla="*/ 1226699 h 1226698"/>
                <a:gd name="connsiteX529" fmla="*/ 295106 w 1314762"/>
                <a:gd name="connsiteY529" fmla="*/ 1226699 h 1226698"/>
                <a:gd name="connsiteX530" fmla="*/ 295665 w 1314762"/>
                <a:gd name="connsiteY530" fmla="*/ 1226699 h 1226698"/>
                <a:gd name="connsiteX531" fmla="*/ 296224 w 1314762"/>
                <a:gd name="connsiteY531" fmla="*/ 1226699 h 1226698"/>
                <a:gd name="connsiteX532" fmla="*/ 296782 w 1314762"/>
                <a:gd name="connsiteY532" fmla="*/ 1226699 h 1226698"/>
                <a:gd name="connsiteX533" fmla="*/ 297341 w 1314762"/>
                <a:gd name="connsiteY533" fmla="*/ 1226699 h 1226698"/>
                <a:gd name="connsiteX534" fmla="*/ 297900 w 1314762"/>
                <a:gd name="connsiteY534" fmla="*/ 1226699 h 1226698"/>
                <a:gd name="connsiteX535" fmla="*/ 298454 w 1314762"/>
                <a:gd name="connsiteY535" fmla="*/ 1226699 h 1226698"/>
                <a:gd name="connsiteX536" fmla="*/ 299013 w 1314762"/>
                <a:gd name="connsiteY536" fmla="*/ 1226699 h 1226698"/>
                <a:gd name="connsiteX537" fmla="*/ 299572 w 1314762"/>
                <a:gd name="connsiteY537" fmla="*/ 1226699 h 1226698"/>
                <a:gd name="connsiteX538" fmla="*/ 300130 w 1314762"/>
                <a:gd name="connsiteY538" fmla="*/ 1226699 h 1226698"/>
                <a:gd name="connsiteX539" fmla="*/ 300689 w 1314762"/>
                <a:gd name="connsiteY539" fmla="*/ 1226699 h 1226698"/>
                <a:gd name="connsiteX540" fmla="*/ 301247 w 1314762"/>
                <a:gd name="connsiteY540" fmla="*/ 1226699 h 1226698"/>
                <a:gd name="connsiteX541" fmla="*/ 301806 w 1314762"/>
                <a:gd name="connsiteY541" fmla="*/ 1226699 h 1226698"/>
                <a:gd name="connsiteX542" fmla="*/ 302361 w 1314762"/>
                <a:gd name="connsiteY542" fmla="*/ 1226699 h 1226698"/>
                <a:gd name="connsiteX543" fmla="*/ 302919 w 1314762"/>
                <a:gd name="connsiteY543" fmla="*/ 1226699 h 1226698"/>
                <a:gd name="connsiteX544" fmla="*/ 303478 w 1314762"/>
                <a:gd name="connsiteY544" fmla="*/ 1226699 h 1226698"/>
                <a:gd name="connsiteX545" fmla="*/ 304037 w 1314762"/>
                <a:gd name="connsiteY545" fmla="*/ 1226699 h 1226698"/>
                <a:gd name="connsiteX546" fmla="*/ 304595 w 1314762"/>
                <a:gd name="connsiteY546" fmla="*/ 1226699 h 1226698"/>
                <a:gd name="connsiteX547" fmla="*/ 305154 w 1314762"/>
                <a:gd name="connsiteY547" fmla="*/ 1226699 h 1226698"/>
                <a:gd name="connsiteX548" fmla="*/ 305713 w 1314762"/>
                <a:gd name="connsiteY548" fmla="*/ 1226699 h 1226698"/>
                <a:gd name="connsiteX549" fmla="*/ 306267 w 1314762"/>
                <a:gd name="connsiteY549" fmla="*/ 1226699 h 1226698"/>
                <a:gd name="connsiteX550" fmla="*/ 306826 w 1314762"/>
                <a:gd name="connsiteY550" fmla="*/ 1226699 h 1226698"/>
                <a:gd name="connsiteX551" fmla="*/ 307384 w 1314762"/>
                <a:gd name="connsiteY551" fmla="*/ 1226699 h 1226698"/>
                <a:gd name="connsiteX552" fmla="*/ 307943 w 1314762"/>
                <a:gd name="connsiteY552" fmla="*/ 1226699 h 1226698"/>
                <a:gd name="connsiteX553" fmla="*/ 308501 w 1314762"/>
                <a:gd name="connsiteY553" fmla="*/ 1226699 h 1226698"/>
                <a:gd name="connsiteX554" fmla="*/ 309060 w 1314762"/>
                <a:gd name="connsiteY554" fmla="*/ 1226699 h 1226698"/>
                <a:gd name="connsiteX555" fmla="*/ 309619 w 1314762"/>
                <a:gd name="connsiteY555" fmla="*/ 1226699 h 1226698"/>
                <a:gd name="connsiteX556" fmla="*/ 310173 w 1314762"/>
                <a:gd name="connsiteY556" fmla="*/ 1226699 h 1226698"/>
                <a:gd name="connsiteX557" fmla="*/ 310732 w 1314762"/>
                <a:gd name="connsiteY557" fmla="*/ 1226699 h 1226698"/>
                <a:gd name="connsiteX558" fmla="*/ 311291 w 1314762"/>
                <a:gd name="connsiteY558" fmla="*/ 1226699 h 1226698"/>
                <a:gd name="connsiteX559" fmla="*/ 311849 w 1314762"/>
                <a:gd name="connsiteY559" fmla="*/ 1226699 h 1226698"/>
                <a:gd name="connsiteX560" fmla="*/ 312408 w 1314762"/>
                <a:gd name="connsiteY560" fmla="*/ 1226699 h 1226698"/>
                <a:gd name="connsiteX561" fmla="*/ 312967 w 1314762"/>
                <a:gd name="connsiteY561" fmla="*/ 1226699 h 1226698"/>
                <a:gd name="connsiteX562" fmla="*/ 313525 w 1314762"/>
                <a:gd name="connsiteY562" fmla="*/ 1226699 h 1226698"/>
                <a:gd name="connsiteX563" fmla="*/ 314080 w 1314762"/>
                <a:gd name="connsiteY563" fmla="*/ 1226699 h 1226698"/>
                <a:gd name="connsiteX564" fmla="*/ 314638 w 1314762"/>
                <a:gd name="connsiteY564" fmla="*/ 1226699 h 1226698"/>
                <a:gd name="connsiteX565" fmla="*/ 315197 w 1314762"/>
                <a:gd name="connsiteY565" fmla="*/ 1226699 h 1226698"/>
                <a:gd name="connsiteX566" fmla="*/ 315756 w 1314762"/>
                <a:gd name="connsiteY566" fmla="*/ 1226699 h 1226698"/>
                <a:gd name="connsiteX567" fmla="*/ 316314 w 1314762"/>
                <a:gd name="connsiteY567" fmla="*/ 1226699 h 1226698"/>
                <a:gd name="connsiteX568" fmla="*/ 316873 w 1314762"/>
                <a:gd name="connsiteY568" fmla="*/ 1226699 h 1226698"/>
                <a:gd name="connsiteX569" fmla="*/ 317428 w 1314762"/>
                <a:gd name="connsiteY569" fmla="*/ 1226699 h 1226698"/>
                <a:gd name="connsiteX570" fmla="*/ 317986 w 1314762"/>
                <a:gd name="connsiteY570" fmla="*/ 1226699 h 1226698"/>
                <a:gd name="connsiteX571" fmla="*/ 318545 w 1314762"/>
                <a:gd name="connsiteY571" fmla="*/ 1226699 h 1226698"/>
                <a:gd name="connsiteX572" fmla="*/ 319103 w 1314762"/>
                <a:gd name="connsiteY572" fmla="*/ 1226699 h 1226698"/>
                <a:gd name="connsiteX573" fmla="*/ 319662 w 1314762"/>
                <a:gd name="connsiteY573" fmla="*/ 1226699 h 1226698"/>
                <a:gd name="connsiteX574" fmla="*/ 320221 w 1314762"/>
                <a:gd name="connsiteY574" fmla="*/ 1226699 h 1226698"/>
                <a:gd name="connsiteX575" fmla="*/ 320779 w 1314762"/>
                <a:gd name="connsiteY575" fmla="*/ 1226699 h 1226698"/>
                <a:gd name="connsiteX576" fmla="*/ 321334 w 1314762"/>
                <a:gd name="connsiteY576" fmla="*/ 1226699 h 1226698"/>
                <a:gd name="connsiteX577" fmla="*/ 321892 w 1314762"/>
                <a:gd name="connsiteY577" fmla="*/ 1226699 h 1226698"/>
                <a:gd name="connsiteX578" fmla="*/ 322451 w 1314762"/>
                <a:gd name="connsiteY578" fmla="*/ 1226699 h 1226698"/>
                <a:gd name="connsiteX579" fmla="*/ 323010 w 1314762"/>
                <a:gd name="connsiteY579" fmla="*/ 1226699 h 1226698"/>
                <a:gd name="connsiteX580" fmla="*/ 323568 w 1314762"/>
                <a:gd name="connsiteY580" fmla="*/ 1226699 h 1226698"/>
                <a:gd name="connsiteX581" fmla="*/ 324127 w 1314762"/>
                <a:gd name="connsiteY581" fmla="*/ 1226699 h 1226698"/>
                <a:gd name="connsiteX582" fmla="*/ 324686 w 1314762"/>
                <a:gd name="connsiteY582" fmla="*/ 1226699 h 1226698"/>
                <a:gd name="connsiteX583" fmla="*/ 325240 w 1314762"/>
                <a:gd name="connsiteY583" fmla="*/ 1226699 h 1226698"/>
                <a:gd name="connsiteX584" fmla="*/ 325799 w 1314762"/>
                <a:gd name="connsiteY584" fmla="*/ 1226699 h 1226698"/>
                <a:gd name="connsiteX585" fmla="*/ 326358 w 1314762"/>
                <a:gd name="connsiteY585" fmla="*/ 1226699 h 1226698"/>
                <a:gd name="connsiteX586" fmla="*/ 326916 w 1314762"/>
                <a:gd name="connsiteY586" fmla="*/ 1226699 h 1226698"/>
                <a:gd name="connsiteX587" fmla="*/ 327475 w 1314762"/>
                <a:gd name="connsiteY587" fmla="*/ 1226699 h 1226698"/>
                <a:gd name="connsiteX588" fmla="*/ 328033 w 1314762"/>
                <a:gd name="connsiteY588" fmla="*/ 1226699 h 1226698"/>
                <a:gd name="connsiteX589" fmla="*/ 328588 w 1314762"/>
                <a:gd name="connsiteY589" fmla="*/ 1226699 h 1226698"/>
                <a:gd name="connsiteX590" fmla="*/ 329147 w 1314762"/>
                <a:gd name="connsiteY590" fmla="*/ 1226699 h 1226698"/>
                <a:gd name="connsiteX591" fmla="*/ 329705 w 1314762"/>
                <a:gd name="connsiteY591" fmla="*/ 1226699 h 1226698"/>
                <a:gd name="connsiteX592" fmla="*/ 330264 w 1314762"/>
                <a:gd name="connsiteY592" fmla="*/ 1226699 h 1226698"/>
                <a:gd name="connsiteX593" fmla="*/ 330823 w 1314762"/>
                <a:gd name="connsiteY593" fmla="*/ 1226699 h 1226698"/>
                <a:gd name="connsiteX594" fmla="*/ 331381 w 1314762"/>
                <a:gd name="connsiteY594" fmla="*/ 1226699 h 1226698"/>
                <a:gd name="connsiteX595" fmla="*/ 331940 w 1314762"/>
                <a:gd name="connsiteY595" fmla="*/ 1226699 h 1226698"/>
                <a:gd name="connsiteX596" fmla="*/ 332494 w 1314762"/>
                <a:gd name="connsiteY596" fmla="*/ 1226699 h 1226698"/>
                <a:gd name="connsiteX597" fmla="*/ 333053 w 1314762"/>
                <a:gd name="connsiteY597" fmla="*/ 1226699 h 1226698"/>
                <a:gd name="connsiteX598" fmla="*/ 333612 w 1314762"/>
                <a:gd name="connsiteY598" fmla="*/ 1226699 h 1226698"/>
                <a:gd name="connsiteX599" fmla="*/ 334170 w 1314762"/>
                <a:gd name="connsiteY599" fmla="*/ 1226699 h 1226698"/>
                <a:gd name="connsiteX600" fmla="*/ 334729 w 1314762"/>
                <a:gd name="connsiteY600" fmla="*/ 1226699 h 1226698"/>
                <a:gd name="connsiteX601" fmla="*/ 335287 w 1314762"/>
                <a:gd name="connsiteY601" fmla="*/ 1226699 h 1226698"/>
                <a:gd name="connsiteX602" fmla="*/ 335846 w 1314762"/>
                <a:gd name="connsiteY602" fmla="*/ 1226699 h 1226698"/>
                <a:gd name="connsiteX603" fmla="*/ 336401 w 1314762"/>
                <a:gd name="connsiteY603" fmla="*/ 1226699 h 1226698"/>
                <a:gd name="connsiteX604" fmla="*/ 336959 w 1314762"/>
                <a:gd name="connsiteY604" fmla="*/ 1226699 h 1226698"/>
                <a:gd name="connsiteX605" fmla="*/ 337518 w 1314762"/>
                <a:gd name="connsiteY605" fmla="*/ 1226699 h 1226698"/>
                <a:gd name="connsiteX606" fmla="*/ 338077 w 1314762"/>
                <a:gd name="connsiteY606" fmla="*/ 1226699 h 1226698"/>
                <a:gd name="connsiteX607" fmla="*/ 338635 w 1314762"/>
                <a:gd name="connsiteY607" fmla="*/ 1226699 h 1226698"/>
                <a:gd name="connsiteX608" fmla="*/ 339194 w 1314762"/>
                <a:gd name="connsiteY608" fmla="*/ 1226699 h 1226698"/>
                <a:gd name="connsiteX609" fmla="*/ 339753 w 1314762"/>
                <a:gd name="connsiteY609" fmla="*/ 1226699 h 1226698"/>
                <a:gd name="connsiteX610" fmla="*/ 340307 w 1314762"/>
                <a:gd name="connsiteY610" fmla="*/ 1226699 h 1226698"/>
                <a:gd name="connsiteX611" fmla="*/ 340866 w 1314762"/>
                <a:gd name="connsiteY611" fmla="*/ 1226699 h 1226698"/>
                <a:gd name="connsiteX612" fmla="*/ 341424 w 1314762"/>
                <a:gd name="connsiteY612" fmla="*/ 1226699 h 1226698"/>
                <a:gd name="connsiteX613" fmla="*/ 341983 w 1314762"/>
                <a:gd name="connsiteY613" fmla="*/ 1226699 h 1226698"/>
                <a:gd name="connsiteX614" fmla="*/ 342542 w 1314762"/>
                <a:gd name="connsiteY614" fmla="*/ 1226699 h 1226698"/>
                <a:gd name="connsiteX615" fmla="*/ 343100 w 1314762"/>
                <a:gd name="connsiteY615" fmla="*/ 1226699 h 1226698"/>
                <a:gd name="connsiteX616" fmla="*/ 343659 w 1314762"/>
                <a:gd name="connsiteY616" fmla="*/ 1226699 h 1226698"/>
                <a:gd name="connsiteX617" fmla="*/ 344214 w 1314762"/>
                <a:gd name="connsiteY617" fmla="*/ 1226699 h 1226698"/>
                <a:gd name="connsiteX618" fmla="*/ 344772 w 1314762"/>
                <a:gd name="connsiteY618" fmla="*/ 1226699 h 1226698"/>
                <a:gd name="connsiteX619" fmla="*/ 345331 w 1314762"/>
                <a:gd name="connsiteY619" fmla="*/ 1226699 h 1226698"/>
                <a:gd name="connsiteX620" fmla="*/ 345890 w 1314762"/>
                <a:gd name="connsiteY620" fmla="*/ 1226699 h 1226698"/>
                <a:gd name="connsiteX621" fmla="*/ 346448 w 1314762"/>
                <a:gd name="connsiteY621" fmla="*/ 1226699 h 1226698"/>
                <a:gd name="connsiteX622" fmla="*/ 347007 w 1314762"/>
                <a:gd name="connsiteY622" fmla="*/ 1226699 h 1226698"/>
                <a:gd name="connsiteX623" fmla="*/ 347561 w 1314762"/>
                <a:gd name="connsiteY623" fmla="*/ 1226699 h 1226698"/>
                <a:gd name="connsiteX624" fmla="*/ 348120 w 1314762"/>
                <a:gd name="connsiteY624" fmla="*/ 1226699 h 1226698"/>
                <a:gd name="connsiteX625" fmla="*/ 348678 w 1314762"/>
                <a:gd name="connsiteY625" fmla="*/ 1226699 h 1226698"/>
                <a:gd name="connsiteX626" fmla="*/ 349237 w 1314762"/>
                <a:gd name="connsiteY626" fmla="*/ 1226699 h 1226698"/>
                <a:gd name="connsiteX627" fmla="*/ 349796 w 1314762"/>
                <a:gd name="connsiteY627" fmla="*/ 1226699 h 1226698"/>
                <a:gd name="connsiteX628" fmla="*/ 350354 w 1314762"/>
                <a:gd name="connsiteY628" fmla="*/ 1226699 h 1226698"/>
                <a:gd name="connsiteX629" fmla="*/ 350913 w 1314762"/>
                <a:gd name="connsiteY629" fmla="*/ 1226699 h 1226698"/>
                <a:gd name="connsiteX630" fmla="*/ 351468 w 1314762"/>
                <a:gd name="connsiteY630" fmla="*/ 1226699 h 1226698"/>
                <a:gd name="connsiteX631" fmla="*/ 352026 w 1314762"/>
                <a:gd name="connsiteY631" fmla="*/ 1226699 h 1226698"/>
                <a:gd name="connsiteX632" fmla="*/ 352585 w 1314762"/>
                <a:gd name="connsiteY632" fmla="*/ 1226699 h 1226698"/>
                <a:gd name="connsiteX633" fmla="*/ 353144 w 1314762"/>
                <a:gd name="connsiteY633" fmla="*/ 1226699 h 1226698"/>
                <a:gd name="connsiteX634" fmla="*/ 353702 w 1314762"/>
                <a:gd name="connsiteY634" fmla="*/ 1226699 h 1226698"/>
                <a:gd name="connsiteX635" fmla="*/ 354261 w 1314762"/>
                <a:gd name="connsiteY635" fmla="*/ 1226699 h 1226698"/>
                <a:gd name="connsiteX636" fmla="*/ 354819 w 1314762"/>
                <a:gd name="connsiteY636" fmla="*/ 1226699 h 1226698"/>
                <a:gd name="connsiteX637" fmla="*/ 355374 w 1314762"/>
                <a:gd name="connsiteY637" fmla="*/ 1226699 h 1226698"/>
                <a:gd name="connsiteX638" fmla="*/ 355933 w 1314762"/>
                <a:gd name="connsiteY638" fmla="*/ 1226699 h 1226698"/>
                <a:gd name="connsiteX639" fmla="*/ 356491 w 1314762"/>
                <a:gd name="connsiteY639" fmla="*/ 1226699 h 1226698"/>
                <a:gd name="connsiteX640" fmla="*/ 357050 w 1314762"/>
                <a:gd name="connsiteY640" fmla="*/ 1226699 h 1226698"/>
                <a:gd name="connsiteX641" fmla="*/ 357609 w 1314762"/>
                <a:gd name="connsiteY641" fmla="*/ 1226699 h 1226698"/>
                <a:gd name="connsiteX642" fmla="*/ 358167 w 1314762"/>
                <a:gd name="connsiteY642" fmla="*/ 1226699 h 1226698"/>
                <a:gd name="connsiteX643" fmla="*/ 358722 w 1314762"/>
                <a:gd name="connsiteY643" fmla="*/ 1226699 h 1226698"/>
                <a:gd name="connsiteX644" fmla="*/ 359280 w 1314762"/>
                <a:gd name="connsiteY644" fmla="*/ 1226699 h 1226698"/>
                <a:gd name="connsiteX645" fmla="*/ 359839 w 1314762"/>
                <a:gd name="connsiteY645" fmla="*/ 1226699 h 1226698"/>
                <a:gd name="connsiteX646" fmla="*/ 360398 w 1314762"/>
                <a:gd name="connsiteY646" fmla="*/ 1226699 h 1226698"/>
                <a:gd name="connsiteX647" fmla="*/ 360956 w 1314762"/>
                <a:gd name="connsiteY647" fmla="*/ 1226699 h 1226698"/>
                <a:gd name="connsiteX648" fmla="*/ 361515 w 1314762"/>
                <a:gd name="connsiteY648" fmla="*/ 1226699 h 1226698"/>
                <a:gd name="connsiteX649" fmla="*/ 362073 w 1314762"/>
                <a:gd name="connsiteY649" fmla="*/ 1226699 h 1226698"/>
                <a:gd name="connsiteX650" fmla="*/ 362632 w 1314762"/>
                <a:gd name="connsiteY650" fmla="*/ 1226699 h 1226698"/>
                <a:gd name="connsiteX651" fmla="*/ 363187 w 1314762"/>
                <a:gd name="connsiteY651" fmla="*/ 1226699 h 1226698"/>
                <a:gd name="connsiteX652" fmla="*/ 363745 w 1314762"/>
                <a:gd name="connsiteY652" fmla="*/ 1226699 h 1226698"/>
                <a:gd name="connsiteX653" fmla="*/ 364304 w 1314762"/>
                <a:gd name="connsiteY653" fmla="*/ 1226699 h 1226698"/>
                <a:gd name="connsiteX654" fmla="*/ 364863 w 1314762"/>
                <a:gd name="connsiteY654" fmla="*/ 1226699 h 1226698"/>
                <a:gd name="connsiteX655" fmla="*/ 365421 w 1314762"/>
                <a:gd name="connsiteY655" fmla="*/ 1226699 h 1226698"/>
                <a:gd name="connsiteX656" fmla="*/ 365980 w 1314762"/>
                <a:gd name="connsiteY656" fmla="*/ 1226699 h 1226698"/>
                <a:gd name="connsiteX657" fmla="*/ 366534 w 1314762"/>
                <a:gd name="connsiteY657" fmla="*/ 1226699 h 1226698"/>
                <a:gd name="connsiteX658" fmla="*/ 367093 w 1314762"/>
                <a:gd name="connsiteY658" fmla="*/ 1226699 h 1226698"/>
                <a:gd name="connsiteX659" fmla="*/ 367652 w 1314762"/>
                <a:gd name="connsiteY659" fmla="*/ 1226699 h 1226698"/>
                <a:gd name="connsiteX660" fmla="*/ 368210 w 1314762"/>
                <a:gd name="connsiteY660" fmla="*/ 1226699 h 1226698"/>
                <a:gd name="connsiteX661" fmla="*/ 368769 w 1314762"/>
                <a:gd name="connsiteY661" fmla="*/ 1226699 h 1226698"/>
                <a:gd name="connsiteX662" fmla="*/ 369328 w 1314762"/>
                <a:gd name="connsiteY662" fmla="*/ 1226699 h 1226698"/>
                <a:gd name="connsiteX663" fmla="*/ 369886 w 1314762"/>
                <a:gd name="connsiteY663" fmla="*/ 1226699 h 1226698"/>
                <a:gd name="connsiteX664" fmla="*/ 370441 w 1314762"/>
                <a:gd name="connsiteY664" fmla="*/ 1226699 h 1226698"/>
                <a:gd name="connsiteX665" fmla="*/ 371000 w 1314762"/>
                <a:gd name="connsiteY665" fmla="*/ 1226699 h 1226698"/>
                <a:gd name="connsiteX666" fmla="*/ 371558 w 1314762"/>
                <a:gd name="connsiteY666" fmla="*/ 1226699 h 1226698"/>
                <a:gd name="connsiteX667" fmla="*/ 372117 w 1314762"/>
                <a:gd name="connsiteY667" fmla="*/ 1226699 h 1226698"/>
                <a:gd name="connsiteX668" fmla="*/ 372676 w 1314762"/>
                <a:gd name="connsiteY668" fmla="*/ 1226699 h 1226698"/>
                <a:gd name="connsiteX669" fmla="*/ 373234 w 1314762"/>
                <a:gd name="connsiteY669" fmla="*/ 1226699 h 1226698"/>
                <a:gd name="connsiteX670" fmla="*/ 373793 w 1314762"/>
                <a:gd name="connsiteY670" fmla="*/ 1226699 h 1226698"/>
                <a:gd name="connsiteX671" fmla="*/ 374347 w 1314762"/>
                <a:gd name="connsiteY671" fmla="*/ 1226699 h 1226698"/>
                <a:gd name="connsiteX672" fmla="*/ 374906 w 1314762"/>
                <a:gd name="connsiteY672" fmla="*/ 1226699 h 1226698"/>
                <a:gd name="connsiteX673" fmla="*/ 375464 w 1314762"/>
                <a:gd name="connsiteY673" fmla="*/ 1226699 h 1226698"/>
                <a:gd name="connsiteX674" fmla="*/ 376023 w 1314762"/>
                <a:gd name="connsiteY674" fmla="*/ 1226699 h 1226698"/>
                <a:gd name="connsiteX675" fmla="*/ 376582 w 1314762"/>
                <a:gd name="connsiteY675" fmla="*/ 1226699 h 1226698"/>
                <a:gd name="connsiteX676" fmla="*/ 377140 w 1314762"/>
                <a:gd name="connsiteY676" fmla="*/ 1226699 h 1226698"/>
                <a:gd name="connsiteX677" fmla="*/ 377695 w 1314762"/>
                <a:gd name="connsiteY677" fmla="*/ 1226699 h 1226698"/>
                <a:gd name="connsiteX678" fmla="*/ 378254 w 1314762"/>
                <a:gd name="connsiteY678" fmla="*/ 1226699 h 1226698"/>
                <a:gd name="connsiteX679" fmla="*/ 378812 w 1314762"/>
                <a:gd name="connsiteY679" fmla="*/ 1226699 h 1226698"/>
                <a:gd name="connsiteX680" fmla="*/ 379371 w 1314762"/>
                <a:gd name="connsiteY680" fmla="*/ 1226699 h 1226698"/>
                <a:gd name="connsiteX681" fmla="*/ 379930 w 1314762"/>
                <a:gd name="connsiteY681" fmla="*/ 1226699 h 1226698"/>
                <a:gd name="connsiteX682" fmla="*/ 380488 w 1314762"/>
                <a:gd name="connsiteY682" fmla="*/ 1226699 h 1226698"/>
                <a:gd name="connsiteX683" fmla="*/ 381047 w 1314762"/>
                <a:gd name="connsiteY683" fmla="*/ 1226699 h 1226698"/>
                <a:gd name="connsiteX684" fmla="*/ 381601 w 1314762"/>
                <a:gd name="connsiteY684" fmla="*/ 1226699 h 1226698"/>
                <a:gd name="connsiteX685" fmla="*/ 382160 w 1314762"/>
                <a:gd name="connsiteY685" fmla="*/ 1226699 h 1226698"/>
                <a:gd name="connsiteX686" fmla="*/ 382719 w 1314762"/>
                <a:gd name="connsiteY686" fmla="*/ 1226699 h 1226698"/>
                <a:gd name="connsiteX687" fmla="*/ 383277 w 1314762"/>
                <a:gd name="connsiteY687" fmla="*/ 1226699 h 1226698"/>
                <a:gd name="connsiteX688" fmla="*/ 383836 w 1314762"/>
                <a:gd name="connsiteY688" fmla="*/ 1226699 h 1226698"/>
                <a:gd name="connsiteX689" fmla="*/ 384395 w 1314762"/>
                <a:gd name="connsiteY689" fmla="*/ 1226699 h 1226698"/>
                <a:gd name="connsiteX690" fmla="*/ 384953 w 1314762"/>
                <a:gd name="connsiteY690" fmla="*/ 1226699 h 1226698"/>
                <a:gd name="connsiteX691" fmla="*/ 385508 w 1314762"/>
                <a:gd name="connsiteY691" fmla="*/ 1226699 h 1226698"/>
                <a:gd name="connsiteX692" fmla="*/ 386066 w 1314762"/>
                <a:gd name="connsiteY692" fmla="*/ 1226699 h 1226698"/>
                <a:gd name="connsiteX693" fmla="*/ 386625 w 1314762"/>
                <a:gd name="connsiteY693" fmla="*/ 1226699 h 1226698"/>
                <a:gd name="connsiteX694" fmla="*/ 387184 w 1314762"/>
                <a:gd name="connsiteY694" fmla="*/ 1226699 h 1226698"/>
                <a:gd name="connsiteX695" fmla="*/ 387742 w 1314762"/>
                <a:gd name="connsiteY695" fmla="*/ 1226699 h 1226698"/>
                <a:gd name="connsiteX696" fmla="*/ 388301 w 1314762"/>
                <a:gd name="connsiteY696" fmla="*/ 1226699 h 1226698"/>
                <a:gd name="connsiteX697" fmla="*/ 388855 w 1314762"/>
                <a:gd name="connsiteY697" fmla="*/ 1226699 h 1226698"/>
                <a:gd name="connsiteX698" fmla="*/ 389414 w 1314762"/>
                <a:gd name="connsiteY698" fmla="*/ 1226699 h 1226698"/>
                <a:gd name="connsiteX699" fmla="*/ 389973 w 1314762"/>
                <a:gd name="connsiteY699" fmla="*/ 1226699 h 1226698"/>
                <a:gd name="connsiteX700" fmla="*/ 390531 w 1314762"/>
                <a:gd name="connsiteY700" fmla="*/ 1226699 h 1226698"/>
                <a:gd name="connsiteX701" fmla="*/ 391090 w 1314762"/>
                <a:gd name="connsiteY701" fmla="*/ 1226699 h 1226698"/>
                <a:gd name="connsiteX702" fmla="*/ 391649 w 1314762"/>
                <a:gd name="connsiteY702" fmla="*/ 1226699 h 1226698"/>
                <a:gd name="connsiteX703" fmla="*/ 392207 w 1314762"/>
                <a:gd name="connsiteY703" fmla="*/ 1226699 h 1226698"/>
                <a:gd name="connsiteX704" fmla="*/ 392766 w 1314762"/>
                <a:gd name="connsiteY704" fmla="*/ 1226699 h 1226698"/>
                <a:gd name="connsiteX705" fmla="*/ 393321 w 1314762"/>
                <a:gd name="connsiteY705" fmla="*/ 1226699 h 1226698"/>
                <a:gd name="connsiteX706" fmla="*/ 393879 w 1314762"/>
                <a:gd name="connsiteY706" fmla="*/ 1226699 h 1226698"/>
                <a:gd name="connsiteX707" fmla="*/ 394438 w 1314762"/>
                <a:gd name="connsiteY707" fmla="*/ 1226699 h 1226698"/>
                <a:gd name="connsiteX708" fmla="*/ 394996 w 1314762"/>
                <a:gd name="connsiteY708" fmla="*/ 1226699 h 1226698"/>
                <a:gd name="connsiteX709" fmla="*/ 395555 w 1314762"/>
                <a:gd name="connsiteY709" fmla="*/ 1226699 h 1226698"/>
                <a:gd name="connsiteX710" fmla="*/ 396114 w 1314762"/>
                <a:gd name="connsiteY710" fmla="*/ 1226699 h 1226698"/>
                <a:gd name="connsiteX711" fmla="*/ 396668 w 1314762"/>
                <a:gd name="connsiteY711" fmla="*/ 1226699 h 1226698"/>
                <a:gd name="connsiteX712" fmla="*/ 397227 w 1314762"/>
                <a:gd name="connsiteY712" fmla="*/ 1226699 h 1226698"/>
                <a:gd name="connsiteX713" fmla="*/ 397786 w 1314762"/>
                <a:gd name="connsiteY713" fmla="*/ 1226699 h 1226698"/>
                <a:gd name="connsiteX714" fmla="*/ 398344 w 1314762"/>
                <a:gd name="connsiteY714" fmla="*/ 1226699 h 1226698"/>
                <a:gd name="connsiteX715" fmla="*/ 398903 w 1314762"/>
                <a:gd name="connsiteY715" fmla="*/ 1226699 h 1226698"/>
                <a:gd name="connsiteX716" fmla="*/ 399462 w 1314762"/>
                <a:gd name="connsiteY716" fmla="*/ 1226699 h 1226698"/>
                <a:gd name="connsiteX717" fmla="*/ 400020 w 1314762"/>
                <a:gd name="connsiteY717" fmla="*/ 1226699 h 1226698"/>
                <a:gd name="connsiteX718" fmla="*/ 400575 w 1314762"/>
                <a:gd name="connsiteY718" fmla="*/ 1226699 h 1226698"/>
                <a:gd name="connsiteX719" fmla="*/ 401133 w 1314762"/>
                <a:gd name="connsiteY719" fmla="*/ 1226699 h 1226698"/>
                <a:gd name="connsiteX720" fmla="*/ 401692 w 1314762"/>
                <a:gd name="connsiteY720" fmla="*/ 1226699 h 1226698"/>
                <a:gd name="connsiteX721" fmla="*/ 402250 w 1314762"/>
                <a:gd name="connsiteY721" fmla="*/ 1226699 h 1226698"/>
                <a:gd name="connsiteX722" fmla="*/ 402809 w 1314762"/>
                <a:gd name="connsiteY722" fmla="*/ 1226699 h 1226698"/>
                <a:gd name="connsiteX723" fmla="*/ 403368 w 1314762"/>
                <a:gd name="connsiteY723" fmla="*/ 1226699 h 1226698"/>
                <a:gd name="connsiteX724" fmla="*/ 403926 w 1314762"/>
                <a:gd name="connsiteY724" fmla="*/ 1226699 h 1226698"/>
                <a:gd name="connsiteX725" fmla="*/ 404481 w 1314762"/>
                <a:gd name="connsiteY725" fmla="*/ 1226699 h 1226698"/>
                <a:gd name="connsiteX726" fmla="*/ 405040 w 1314762"/>
                <a:gd name="connsiteY726" fmla="*/ 1226699 h 1226698"/>
                <a:gd name="connsiteX727" fmla="*/ 405598 w 1314762"/>
                <a:gd name="connsiteY727" fmla="*/ 1226699 h 1226698"/>
                <a:gd name="connsiteX728" fmla="*/ 406157 w 1314762"/>
                <a:gd name="connsiteY728" fmla="*/ 1226699 h 1226698"/>
                <a:gd name="connsiteX729" fmla="*/ 406716 w 1314762"/>
                <a:gd name="connsiteY729" fmla="*/ 1226699 h 1226698"/>
                <a:gd name="connsiteX730" fmla="*/ 407274 w 1314762"/>
                <a:gd name="connsiteY730" fmla="*/ 1226699 h 1226698"/>
                <a:gd name="connsiteX731" fmla="*/ 407829 w 1314762"/>
                <a:gd name="connsiteY731" fmla="*/ 1226699 h 1226698"/>
                <a:gd name="connsiteX732" fmla="*/ 408387 w 1314762"/>
                <a:gd name="connsiteY732" fmla="*/ 1226699 h 1226698"/>
                <a:gd name="connsiteX733" fmla="*/ 408946 w 1314762"/>
                <a:gd name="connsiteY733" fmla="*/ 1226699 h 1226698"/>
                <a:gd name="connsiteX734" fmla="*/ 409505 w 1314762"/>
                <a:gd name="connsiteY734" fmla="*/ 1226699 h 1226698"/>
                <a:gd name="connsiteX735" fmla="*/ 410063 w 1314762"/>
                <a:gd name="connsiteY735" fmla="*/ 1226699 h 1226698"/>
                <a:gd name="connsiteX736" fmla="*/ 410622 w 1314762"/>
                <a:gd name="connsiteY736" fmla="*/ 1226699 h 1226698"/>
                <a:gd name="connsiteX737" fmla="*/ 411181 w 1314762"/>
                <a:gd name="connsiteY737" fmla="*/ 1226699 h 1226698"/>
                <a:gd name="connsiteX738" fmla="*/ 411735 w 1314762"/>
                <a:gd name="connsiteY738" fmla="*/ 1226699 h 1226698"/>
                <a:gd name="connsiteX739" fmla="*/ 412294 w 1314762"/>
                <a:gd name="connsiteY739" fmla="*/ 1226699 h 1226698"/>
                <a:gd name="connsiteX740" fmla="*/ 412852 w 1314762"/>
                <a:gd name="connsiteY740" fmla="*/ 1226699 h 1226698"/>
                <a:gd name="connsiteX741" fmla="*/ 413411 w 1314762"/>
                <a:gd name="connsiteY741" fmla="*/ 1226699 h 1226698"/>
                <a:gd name="connsiteX742" fmla="*/ 413970 w 1314762"/>
                <a:gd name="connsiteY742" fmla="*/ 1226699 h 1226698"/>
                <a:gd name="connsiteX743" fmla="*/ 414528 w 1314762"/>
                <a:gd name="connsiteY743" fmla="*/ 1226699 h 1226698"/>
                <a:gd name="connsiteX744" fmla="*/ 415083 w 1314762"/>
                <a:gd name="connsiteY744" fmla="*/ 1226699 h 1226698"/>
                <a:gd name="connsiteX745" fmla="*/ 415641 w 1314762"/>
                <a:gd name="connsiteY745" fmla="*/ 1226699 h 1226698"/>
                <a:gd name="connsiteX746" fmla="*/ 416200 w 1314762"/>
                <a:gd name="connsiteY746" fmla="*/ 1226699 h 1226698"/>
                <a:gd name="connsiteX747" fmla="*/ 416759 w 1314762"/>
                <a:gd name="connsiteY747" fmla="*/ 1226699 h 1226698"/>
                <a:gd name="connsiteX748" fmla="*/ 417317 w 1314762"/>
                <a:gd name="connsiteY748" fmla="*/ 1226699 h 1226698"/>
                <a:gd name="connsiteX749" fmla="*/ 417876 w 1314762"/>
                <a:gd name="connsiteY749" fmla="*/ 1226699 h 1226698"/>
                <a:gd name="connsiteX750" fmla="*/ 418435 w 1314762"/>
                <a:gd name="connsiteY750" fmla="*/ 1226699 h 1226698"/>
                <a:gd name="connsiteX751" fmla="*/ 418989 w 1314762"/>
                <a:gd name="connsiteY751" fmla="*/ 1226699 h 1226698"/>
                <a:gd name="connsiteX752" fmla="*/ 419548 w 1314762"/>
                <a:gd name="connsiteY752" fmla="*/ 1226699 h 1226698"/>
                <a:gd name="connsiteX753" fmla="*/ 420107 w 1314762"/>
                <a:gd name="connsiteY753" fmla="*/ 1226699 h 1226698"/>
                <a:gd name="connsiteX754" fmla="*/ 420665 w 1314762"/>
                <a:gd name="connsiteY754" fmla="*/ 1226699 h 1226698"/>
                <a:gd name="connsiteX755" fmla="*/ 421224 w 1314762"/>
                <a:gd name="connsiteY755" fmla="*/ 1226699 h 1226698"/>
                <a:gd name="connsiteX756" fmla="*/ 421782 w 1314762"/>
                <a:gd name="connsiteY756" fmla="*/ 1226699 h 1226698"/>
                <a:gd name="connsiteX757" fmla="*/ 422341 w 1314762"/>
                <a:gd name="connsiteY757" fmla="*/ 1226699 h 1226698"/>
                <a:gd name="connsiteX758" fmla="*/ 422900 w 1314762"/>
                <a:gd name="connsiteY758" fmla="*/ 1226699 h 1226698"/>
                <a:gd name="connsiteX759" fmla="*/ 423454 w 1314762"/>
                <a:gd name="connsiteY759" fmla="*/ 1226699 h 1226698"/>
                <a:gd name="connsiteX760" fmla="*/ 424013 w 1314762"/>
                <a:gd name="connsiteY760" fmla="*/ 1226699 h 1226698"/>
                <a:gd name="connsiteX761" fmla="*/ 424572 w 1314762"/>
                <a:gd name="connsiteY761" fmla="*/ 1226699 h 1226698"/>
                <a:gd name="connsiteX762" fmla="*/ 425130 w 1314762"/>
                <a:gd name="connsiteY762" fmla="*/ 1226699 h 1226698"/>
                <a:gd name="connsiteX763" fmla="*/ 425689 w 1314762"/>
                <a:gd name="connsiteY763" fmla="*/ 1226699 h 1226698"/>
                <a:gd name="connsiteX764" fmla="*/ 426248 w 1314762"/>
                <a:gd name="connsiteY764" fmla="*/ 1226699 h 1226698"/>
                <a:gd name="connsiteX765" fmla="*/ 426802 w 1314762"/>
                <a:gd name="connsiteY765" fmla="*/ 1226699 h 1226698"/>
                <a:gd name="connsiteX766" fmla="*/ 427361 w 1314762"/>
                <a:gd name="connsiteY766" fmla="*/ 1226699 h 1226698"/>
                <a:gd name="connsiteX767" fmla="*/ 427919 w 1314762"/>
                <a:gd name="connsiteY767" fmla="*/ 1226699 h 1226698"/>
                <a:gd name="connsiteX768" fmla="*/ 428478 w 1314762"/>
                <a:gd name="connsiteY768" fmla="*/ 1226699 h 1226698"/>
                <a:gd name="connsiteX769" fmla="*/ 429036 w 1314762"/>
                <a:gd name="connsiteY769" fmla="*/ 1226699 h 1226698"/>
                <a:gd name="connsiteX770" fmla="*/ 429595 w 1314762"/>
                <a:gd name="connsiteY770" fmla="*/ 1226699 h 1226698"/>
                <a:gd name="connsiteX771" fmla="*/ 430154 w 1314762"/>
                <a:gd name="connsiteY771" fmla="*/ 1226699 h 1226698"/>
                <a:gd name="connsiteX772" fmla="*/ 430708 w 1314762"/>
                <a:gd name="connsiteY772" fmla="*/ 1226699 h 1226698"/>
                <a:gd name="connsiteX773" fmla="*/ 431267 w 1314762"/>
                <a:gd name="connsiteY773" fmla="*/ 1226699 h 1226698"/>
                <a:gd name="connsiteX774" fmla="*/ 431826 w 1314762"/>
                <a:gd name="connsiteY774" fmla="*/ 1226699 h 1226698"/>
                <a:gd name="connsiteX775" fmla="*/ 432384 w 1314762"/>
                <a:gd name="connsiteY775" fmla="*/ 1226699 h 1226698"/>
                <a:gd name="connsiteX776" fmla="*/ 432943 w 1314762"/>
                <a:gd name="connsiteY776" fmla="*/ 1226699 h 1226698"/>
                <a:gd name="connsiteX777" fmla="*/ 433502 w 1314762"/>
                <a:gd name="connsiteY777" fmla="*/ 1226699 h 1226698"/>
                <a:gd name="connsiteX778" fmla="*/ 434060 w 1314762"/>
                <a:gd name="connsiteY778" fmla="*/ 1226699 h 1226698"/>
                <a:gd name="connsiteX779" fmla="*/ 434615 w 1314762"/>
                <a:gd name="connsiteY779" fmla="*/ 1226699 h 1226698"/>
                <a:gd name="connsiteX780" fmla="*/ 435173 w 1314762"/>
                <a:gd name="connsiteY780" fmla="*/ 1226699 h 1226698"/>
                <a:gd name="connsiteX781" fmla="*/ 435732 w 1314762"/>
                <a:gd name="connsiteY781" fmla="*/ 1226699 h 1226698"/>
                <a:gd name="connsiteX782" fmla="*/ 436291 w 1314762"/>
                <a:gd name="connsiteY782" fmla="*/ 1226699 h 1226698"/>
                <a:gd name="connsiteX783" fmla="*/ 436849 w 1314762"/>
                <a:gd name="connsiteY783" fmla="*/ 1226699 h 1226698"/>
                <a:gd name="connsiteX784" fmla="*/ 437408 w 1314762"/>
                <a:gd name="connsiteY784" fmla="*/ 1226699 h 1226698"/>
                <a:gd name="connsiteX785" fmla="*/ 437963 w 1314762"/>
                <a:gd name="connsiteY785" fmla="*/ 1226699 h 1226698"/>
                <a:gd name="connsiteX786" fmla="*/ 438521 w 1314762"/>
                <a:gd name="connsiteY786" fmla="*/ 1226699 h 1226698"/>
                <a:gd name="connsiteX787" fmla="*/ 439080 w 1314762"/>
                <a:gd name="connsiteY787" fmla="*/ 1226699 h 1226698"/>
                <a:gd name="connsiteX788" fmla="*/ 439639 w 1314762"/>
                <a:gd name="connsiteY788" fmla="*/ 1226699 h 1226698"/>
                <a:gd name="connsiteX789" fmla="*/ 440197 w 1314762"/>
                <a:gd name="connsiteY789" fmla="*/ 1226699 h 1226698"/>
                <a:gd name="connsiteX790" fmla="*/ 440756 w 1314762"/>
                <a:gd name="connsiteY790" fmla="*/ 1226699 h 1226698"/>
                <a:gd name="connsiteX791" fmla="*/ 441314 w 1314762"/>
                <a:gd name="connsiteY791" fmla="*/ 1226699 h 1226698"/>
                <a:gd name="connsiteX792" fmla="*/ 441869 w 1314762"/>
                <a:gd name="connsiteY792" fmla="*/ 1226699 h 1226698"/>
                <a:gd name="connsiteX793" fmla="*/ 442427 w 1314762"/>
                <a:gd name="connsiteY793" fmla="*/ 1226699 h 1226698"/>
                <a:gd name="connsiteX794" fmla="*/ 442986 w 1314762"/>
                <a:gd name="connsiteY794" fmla="*/ 1226699 h 1226698"/>
                <a:gd name="connsiteX795" fmla="*/ 443545 w 1314762"/>
                <a:gd name="connsiteY795" fmla="*/ 1226699 h 1226698"/>
                <a:gd name="connsiteX796" fmla="*/ 444103 w 1314762"/>
                <a:gd name="connsiteY796" fmla="*/ 1226699 h 1226698"/>
                <a:gd name="connsiteX797" fmla="*/ 444662 w 1314762"/>
                <a:gd name="connsiteY797" fmla="*/ 1226699 h 1226698"/>
                <a:gd name="connsiteX798" fmla="*/ 445217 w 1314762"/>
                <a:gd name="connsiteY798" fmla="*/ 1226699 h 1226698"/>
                <a:gd name="connsiteX799" fmla="*/ 445775 w 1314762"/>
                <a:gd name="connsiteY799" fmla="*/ 1226699 h 1226698"/>
                <a:gd name="connsiteX800" fmla="*/ 446334 w 1314762"/>
                <a:gd name="connsiteY800" fmla="*/ 1226699 h 1226698"/>
                <a:gd name="connsiteX801" fmla="*/ 446893 w 1314762"/>
                <a:gd name="connsiteY801" fmla="*/ 1226699 h 1226698"/>
                <a:gd name="connsiteX802" fmla="*/ 447451 w 1314762"/>
                <a:gd name="connsiteY802" fmla="*/ 1226699 h 1226698"/>
                <a:gd name="connsiteX803" fmla="*/ 448010 w 1314762"/>
                <a:gd name="connsiteY803" fmla="*/ 1226699 h 1226698"/>
                <a:gd name="connsiteX804" fmla="*/ 448568 w 1314762"/>
                <a:gd name="connsiteY804" fmla="*/ 1226699 h 1226698"/>
                <a:gd name="connsiteX805" fmla="*/ 449123 w 1314762"/>
                <a:gd name="connsiteY805" fmla="*/ 1226699 h 1226698"/>
                <a:gd name="connsiteX806" fmla="*/ 449682 w 1314762"/>
                <a:gd name="connsiteY806" fmla="*/ 1226699 h 1226698"/>
                <a:gd name="connsiteX807" fmla="*/ 450240 w 1314762"/>
                <a:gd name="connsiteY807" fmla="*/ 1226699 h 1226698"/>
                <a:gd name="connsiteX808" fmla="*/ 450799 w 1314762"/>
                <a:gd name="connsiteY808" fmla="*/ 1226699 h 1226698"/>
                <a:gd name="connsiteX809" fmla="*/ 451358 w 1314762"/>
                <a:gd name="connsiteY809" fmla="*/ 1226699 h 1226698"/>
                <a:gd name="connsiteX810" fmla="*/ 451916 w 1314762"/>
                <a:gd name="connsiteY810" fmla="*/ 1226699 h 1226698"/>
                <a:gd name="connsiteX811" fmla="*/ 452475 w 1314762"/>
                <a:gd name="connsiteY811" fmla="*/ 1226699 h 1226698"/>
                <a:gd name="connsiteX812" fmla="*/ 453034 w 1314762"/>
                <a:gd name="connsiteY812" fmla="*/ 1226699 h 1226698"/>
                <a:gd name="connsiteX813" fmla="*/ 453588 w 1314762"/>
                <a:gd name="connsiteY813" fmla="*/ 1226699 h 1226698"/>
                <a:gd name="connsiteX814" fmla="*/ 454147 w 1314762"/>
                <a:gd name="connsiteY814" fmla="*/ 1226699 h 1226698"/>
                <a:gd name="connsiteX815" fmla="*/ 454705 w 1314762"/>
                <a:gd name="connsiteY815" fmla="*/ 1226699 h 1226698"/>
                <a:gd name="connsiteX816" fmla="*/ 455264 w 1314762"/>
                <a:gd name="connsiteY816" fmla="*/ 1226699 h 1226698"/>
                <a:gd name="connsiteX817" fmla="*/ 455823 w 1314762"/>
                <a:gd name="connsiteY817" fmla="*/ 1226699 h 1226698"/>
                <a:gd name="connsiteX818" fmla="*/ 456381 w 1314762"/>
                <a:gd name="connsiteY818" fmla="*/ 1226699 h 1226698"/>
                <a:gd name="connsiteX819" fmla="*/ 456936 w 1314762"/>
                <a:gd name="connsiteY819" fmla="*/ 1226699 h 1226698"/>
                <a:gd name="connsiteX820" fmla="*/ 457494 w 1314762"/>
                <a:gd name="connsiteY820" fmla="*/ 1226699 h 1226698"/>
                <a:gd name="connsiteX821" fmla="*/ 458053 w 1314762"/>
                <a:gd name="connsiteY821" fmla="*/ 1226699 h 1226698"/>
                <a:gd name="connsiteX822" fmla="*/ 458612 w 1314762"/>
                <a:gd name="connsiteY822" fmla="*/ 1226699 h 1226698"/>
                <a:gd name="connsiteX823" fmla="*/ 459170 w 1314762"/>
                <a:gd name="connsiteY823" fmla="*/ 1226699 h 1226698"/>
                <a:gd name="connsiteX824" fmla="*/ 459729 w 1314762"/>
                <a:gd name="connsiteY824" fmla="*/ 1226699 h 1226698"/>
                <a:gd name="connsiteX825" fmla="*/ 460288 w 1314762"/>
                <a:gd name="connsiteY825" fmla="*/ 1226699 h 1226698"/>
                <a:gd name="connsiteX826" fmla="*/ 460842 w 1314762"/>
                <a:gd name="connsiteY826" fmla="*/ 1226699 h 1226698"/>
                <a:gd name="connsiteX827" fmla="*/ 461401 w 1314762"/>
                <a:gd name="connsiteY827" fmla="*/ 1226699 h 1226698"/>
                <a:gd name="connsiteX828" fmla="*/ 461959 w 1314762"/>
                <a:gd name="connsiteY828" fmla="*/ 1226699 h 1226698"/>
                <a:gd name="connsiteX829" fmla="*/ 462518 w 1314762"/>
                <a:gd name="connsiteY829" fmla="*/ 1226699 h 1226698"/>
                <a:gd name="connsiteX830" fmla="*/ 463077 w 1314762"/>
                <a:gd name="connsiteY830" fmla="*/ 1226699 h 1226698"/>
                <a:gd name="connsiteX831" fmla="*/ 463635 w 1314762"/>
                <a:gd name="connsiteY831" fmla="*/ 1226699 h 1226698"/>
                <a:gd name="connsiteX832" fmla="*/ 464194 w 1314762"/>
                <a:gd name="connsiteY832" fmla="*/ 1226699 h 1226698"/>
                <a:gd name="connsiteX833" fmla="*/ 464749 w 1314762"/>
                <a:gd name="connsiteY833" fmla="*/ 1226699 h 1226698"/>
                <a:gd name="connsiteX834" fmla="*/ 465307 w 1314762"/>
                <a:gd name="connsiteY834" fmla="*/ 1226699 h 1226698"/>
                <a:gd name="connsiteX835" fmla="*/ 465866 w 1314762"/>
                <a:gd name="connsiteY835" fmla="*/ 1226699 h 1226698"/>
                <a:gd name="connsiteX836" fmla="*/ 466425 w 1314762"/>
                <a:gd name="connsiteY836" fmla="*/ 1226699 h 1226698"/>
                <a:gd name="connsiteX837" fmla="*/ 466983 w 1314762"/>
                <a:gd name="connsiteY837" fmla="*/ 1226699 h 1226698"/>
                <a:gd name="connsiteX838" fmla="*/ 467542 w 1314762"/>
                <a:gd name="connsiteY838" fmla="*/ 1226699 h 1226698"/>
                <a:gd name="connsiteX839" fmla="*/ 468096 w 1314762"/>
                <a:gd name="connsiteY839" fmla="*/ 1226699 h 1226698"/>
                <a:gd name="connsiteX840" fmla="*/ 468655 w 1314762"/>
                <a:gd name="connsiteY840" fmla="*/ 1226699 h 1226698"/>
                <a:gd name="connsiteX841" fmla="*/ 469213 w 1314762"/>
                <a:gd name="connsiteY841" fmla="*/ 1226699 h 1226698"/>
                <a:gd name="connsiteX842" fmla="*/ 469772 w 1314762"/>
                <a:gd name="connsiteY842" fmla="*/ 1226699 h 1226698"/>
                <a:gd name="connsiteX843" fmla="*/ 470331 w 1314762"/>
                <a:gd name="connsiteY843" fmla="*/ 1226699 h 1226698"/>
                <a:gd name="connsiteX844" fmla="*/ 470890 w 1314762"/>
                <a:gd name="connsiteY844" fmla="*/ 1226699 h 1226698"/>
                <a:gd name="connsiteX845" fmla="*/ 471448 w 1314762"/>
                <a:gd name="connsiteY845" fmla="*/ 1226699 h 1226698"/>
                <a:gd name="connsiteX846" fmla="*/ 472003 w 1314762"/>
                <a:gd name="connsiteY846" fmla="*/ 1226699 h 1226698"/>
                <a:gd name="connsiteX847" fmla="*/ 472561 w 1314762"/>
                <a:gd name="connsiteY847" fmla="*/ 1226699 h 1226698"/>
                <a:gd name="connsiteX848" fmla="*/ 473120 w 1314762"/>
                <a:gd name="connsiteY848" fmla="*/ 1226699 h 1226698"/>
                <a:gd name="connsiteX849" fmla="*/ 473679 w 1314762"/>
                <a:gd name="connsiteY849" fmla="*/ 1226699 h 1226698"/>
                <a:gd name="connsiteX850" fmla="*/ 474237 w 1314762"/>
                <a:gd name="connsiteY850" fmla="*/ 1226699 h 1226698"/>
                <a:gd name="connsiteX851" fmla="*/ 474796 w 1314762"/>
                <a:gd name="connsiteY851" fmla="*/ 1226699 h 1226698"/>
                <a:gd name="connsiteX852" fmla="*/ 475350 w 1314762"/>
                <a:gd name="connsiteY852" fmla="*/ 1226699 h 1226698"/>
                <a:gd name="connsiteX853" fmla="*/ 475909 w 1314762"/>
                <a:gd name="connsiteY853" fmla="*/ 1226699 h 1226698"/>
                <a:gd name="connsiteX854" fmla="*/ 476468 w 1314762"/>
                <a:gd name="connsiteY854" fmla="*/ 1226699 h 1226698"/>
                <a:gd name="connsiteX855" fmla="*/ 477026 w 1314762"/>
                <a:gd name="connsiteY855" fmla="*/ 1226699 h 1226698"/>
                <a:gd name="connsiteX856" fmla="*/ 477585 w 1314762"/>
                <a:gd name="connsiteY856" fmla="*/ 1226699 h 1226698"/>
                <a:gd name="connsiteX857" fmla="*/ 478144 w 1314762"/>
                <a:gd name="connsiteY857" fmla="*/ 1226699 h 1226698"/>
                <a:gd name="connsiteX858" fmla="*/ 478702 w 1314762"/>
                <a:gd name="connsiteY858" fmla="*/ 1226699 h 1226698"/>
                <a:gd name="connsiteX859" fmla="*/ 479257 w 1314762"/>
                <a:gd name="connsiteY859" fmla="*/ 1226699 h 1226698"/>
                <a:gd name="connsiteX860" fmla="*/ 479815 w 1314762"/>
                <a:gd name="connsiteY860" fmla="*/ 1226699 h 1226698"/>
                <a:gd name="connsiteX861" fmla="*/ 480374 w 1314762"/>
                <a:gd name="connsiteY861" fmla="*/ 1226699 h 1226698"/>
                <a:gd name="connsiteX862" fmla="*/ 480933 w 1314762"/>
                <a:gd name="connsiteY862" fmla="*/ 1226699 h 1226698"/>
                <a:gd name="connsiteX863" fmla="*/ 481491 w 1314762"/>
                <a:gd name="connsiteY863" fmla="*/ 1226699 h 1226698"/>
                <a:gd name="connsiteX864" fmla="*/ 482050 w 1314762"/>
                <a:gd name="connsiteY864" fmla="*/ 1226699 h 1226698"/>
                <a:gd name="connsiteX865" fmla="*/ 482609 w 1314762"/>
                <a:gd name="connsiteY865" fmla="*/ 1226699 h 1226698"/>
                <a:gd name="connsiteX866" fmla="*/ 483167 w 1314762"/>
                <a:gd name="connsiteY866" fmla="*/ 1226699 h 1226698"/>
                <a:gd name="connsiteX867" fmla="*/ 483722 w 1314762"/>
                <a:gd name="connsiteY867" fmla="*/ 1226699 h 1226698"/>
                <a:gd name="connsiteX868" fmla="*/ 484281 w 1314762"/>
                <a:gd name="connsiteY868" fmla="*/ 1226699 h 1226698"/>
                <a:gd name="connsiteX869" fmla="*/ 484839 w 1314762"/>
                <a:gd name="connsiteY869" fmla="*/ 1226699 h 1226698"/>
                <a:gd name="connsiteX870" fmla="*/ 485398 w 1314762"/>
                <a:gd name="connsiteY870" fmla="*/ 1226699 h 1226698"/>
                <a:gd name="connsiteX871" fmla="*/ 485957 w 1314762"/>
                <a:gd name="connsiteY871" fmla="*/ 1226699 h 1226698"/>
                <a:gd name="connsiteX872" fmla="*/ 486515 w 1314762"/>
                <a:gd name="connsiteY872" fmla="*/ 1226699 h 1226698"/>
                <a:gd name="connsiteX873" fmla="*/ 487070 w 1314762"/>
                <a:gd name="connsiteY873" fmla="*/ 1226699 h 1226698"/>
                <a:gd name="connsiteX874" fmla="*/ 487628 w 1314762"/>
                <a:gd name="connsiteY874" fmla="*/ 1226699 h 1226698"/>
                <a:gd name="connsiteX875" fmla="*/ 488187 w 1314762"/>
                <a:gd name="connsiteY875" fmla="*/ 1226699 h 1226698"/>
                <a:gd name="connsiteX876" fmla="*/ 488745 w 1314762"/>
                <a:gd name="connsiteY876" fmla="*/ 1226699 h 1226698"/>
                <a:gd name="connsiteX877" fmla="*/ 489304 w 1314762"/>
                <a:gd name="connsiteY877" fmla="*/ 1226699 h 1226698"/>
                <a:gd name="connsiteX878" fmla="*/ 489863 w 1314762"/>
                <a:gd name="connsiteY878" fmla="*/ 1226699 h 1226698"/>
                <a:gd name="connsiteX879" fmla="*/ 490421 w 1314762"/>
                <a:gd name="connsiteY879" fmla="*/ 1226699 h 1226698"/>
                <a:gd name="connsiteX880" fmla="*/ 490976 w 1314762"/>
                <a:gd name="connsiteY880" fmla="*/ 1226699 h 1226698"/>
                <a:gd name="connsiteX881" fmla="*/ 491535 w 1314762"/>
                <a:gd name="connsiteY881" fmla="*/ 1226699 h 1226698"/>
                <a:gd name="connsiteX882" fmla="*/ 492093 w 1314762"/>
                <a:gd name="connsiteY882" fmla="*/ 1226699 h 1226698"/>
                <a:gd name="connsiteX883" fmla="*/ 492652 w 1314762"/>
                <a:gd name="connsiteY883" fmla="*/ 1226699 h 1226698"/>
                <a:gd name="connsiteX884" fmla="*/ 493211 w 1314762"/>
                <a:gd name="connsiteY884" fmla="*/ 1226699 h 1226698"/>
                <a:gd name="connsiteX885" fmla="*/ 493769 w 1314762"/>
                <a:gd name="connsiteY885" fmla="*/ 1226699 h 1226698"/>
                <a:gd name="connsiteX886" fmla="*/ 494328 w 1314762"/>
                <a:gd name="connsiteY886" fmla="*/ 1226699 h 1226698"/>
                <a:gd name="connsiteX887" fmla="*/ 494882 w 1314762"/>
                <a:gd name="connsiteY887" fmla="*/ 1226699 h 1226698"/>
                <a:gd name="connsiteX888" fmla="*/ 495441 w 1314762"/>
                <a:gd name="connsiteY888" fmla="*/ 1226699 h 1226698"/>
                <a:gd name="connsiteX889" fmla="*/ 496000 w 1314762"/>
                <a:gd name="connsiteY889" fmla="*/ 1226699 h 1226698"/>
                <a:gd name="connsiteX890" fmla="*/ 496558 w 1314762"/>
                <a:gd name="connsiteY890" fmla="*/ 1226699 h 1226698"/>
                <a:gd name="connsiteX891" fmla="*/ 497117 w 1314762"/>
                <a:gd name="connsiteY891" fmla="*/ 1226699 h 1226698"/>
                <a:gd name="connsiteX892" fmla="*/ 497676 w 1314762"/>
                <a:gd name="connsiteY892" fmla="*/ 1226699 h 1226698"/>
                <a:gd name="connsiteX893" fmla="*/ 498230 w 1314762"/>
                <a:gd name="connsiteY893" fmla="*/ 1226699 h 1226698"/>
                <a:gd name="connsiteX894" fmla="*/ 498789 w 1314762"/>
                <a:gd name="connsiteY894" fmla="*/ 1226699 h 1226698"/>
                <a:gd name="connsiteX895" fmla="*/ 499347 w 1314762"/>
                <a:gd name="connsiteY895" fmla="*/ 1226699 h 1226698"/>
                <a:gd name="connsiteX896" fmla="*/ 499906 w 1314762"/>
                <a:gd name="connsiteY896" fmla="*/ 1226699 h 1226698"/>
                <a:gd name="connsiteX897" fmla="*/ 500465 w 1314762"/>
                <a:gd name="connsiteY897" fmla="*/ 1226699 h 1226698"/>
                <a:gd name="connsiteX898" fmla="*/ 501023 w 1314762"/>
                <a:gd name="connsiteY898" fmla="*/ 1226699 h 1226698"/>
                <a:gd name="connsiteX899" fmla="*/ 501582 w 1314762"/>
                <a:gd name="connsiteY899" fmla="*/ 1226699 h 1226698"/>
                <a:gd name="connsiteX900" fmla="*/ 502136 w 1314762"/>
                <a:gd name="connsiteY900" fmla="*/ 1226699 h 1226698"/>
                <a:gd name="connsiteX901" fmla="*/ 502695 w 1314762"/>
                <a:gd name="connsiteY901" fmla="*/ 1226699 h 1226698"/>
                <a:gd name="connsiteX902" fmla="*/ 503254 w 1314762"/>
                <a:gd name="connsiteY902" fmla="*/ 1226699 h 1226698"/>
                <a:gd name="connsiteX903" fmla="*/ 503812 w 1314762"/>
                <a:gd name="connsiteY903" fmla="*/ 1226699 h 1226698"/>
                <a:gd name="connsiteX904" fmla="*/ 504371 w 1314762"/>
                <a:gd name="connsiteY904" fmla="*/ 1226699 h 1226698"/>
                <a:gd name="connsiteX905" fmla="*/ 504930 w 1314762"/>
                <a:gd name="connsiteY905" fmla="*/ 1226699 h 1226698"/>
                <a:gd name="connsiteX906" fmla="*/ 505484 w 1314762"/>
                <a:gd name="connsiteY906" fmla="*/ 1226699 h 1226698"/>
                <a:gd name="connsiteX907" fmla="*/ 506043 w 1314762"/>
                <a:gd name="connsiteY907" fmla="*/ 1226699 h 1226698"/>
                <a:gd name="connsiteX908" fmla="*/ 506602 w 1314762"/>
                <a:gd name="connsiteY908" fmla="*/ 1226699 h 1226698"/>
                <a:gd name="connsiteX909" fmla="*/ 507160 w 1314762"/>
                <a:gd name="connsiteY909" fmla="*/ 1226699 h 1226698"/>
                <a:gd name="connsiteX910" fmla="*/ 507719 w 1314762"/>
                <a:gd name="connsiteY910" fmla="*/ 1226699 h 1226698"/>
                <a:gd name="connsiteX911" fmla="*/ 508277 w 1314762"/>
                <a:gd name="connsiteY911" fmla="*/ 1226699 h 1226698"/>
                <a:gd name="connsiteX912" fmla="*/ 508836 w 1314762"/>
                <a:gd name="connsiteY912" fmla="*/ 1226699 h 1226698"/>
                <a:gd name="connsiteX913" fmla="*/ 509391 w 1314762"/>
                <a:gd name="connsiteY913" fmla="*/ 1226699 h 1226698"/>
                <a:gd name="connsiteX914" fmla="*/ 509949 w 1314762"/>
                <a:gd name="connsiteY914" fmla="*/ 1226699 h 1226698"/>
                <a:gd name="connsiteX915" fmla="*/ 510508 w 1314762"/>
                <a:gd name="connsiteY915" fmla="*/ 1226699 h 1226698"/>
                <a:gd name="connsiteX916" fmla="*/ 511067 w 1314762"/>
                <a:gd name="connsiteY916" fmla="*/ 1226699 h 1226698"/>
                <a:gd name="connsiteX917" fmla="*/ 511625 w 1314762"/>
                <a:gd name="connsiteY917" fmla="*/ 1226699 h 1226698"/>
                <a:gd name="connsiteX918" fmla="*/ 512184 w 1314762"/>
                <a:gd name="connsiteY918" fmla="*/ 1226699 h 1226698"/>
                <a:gd name="connsiteX919" fmla="*/ 512743 w 1314762"/>
                <a:gd name="connsiteY919" fmla="*/ 1226699 h 1226698"/>
                <a:gd name="connsiteX920" fmla="*/ 513301 w 1314762"/>
                <a:gd name="connsiteY920" fmla="*/ 1226699 h 1226698"/>
                <a:gd name="connsiteX921" fmla="*/ 513856 w 1314762"/>
                <a:gd name="connsiteY921" fmla="*/ 1226699 h 1226698"/>
                <a:gd name="connsiteX922" fmla="*/ 514414 w 1314762"/>
                <a:gd name="connsiteY922" fmla="*/ 1226699 h 1226698"/>
                <a:gd name="connsiteX923" fmla="*/ 514973 w 1314762"/>
                <a:gd name="connsiteY923" fmla="*/ 1226699 h 1226698"/>
                <a:gd name="connsiteX924" fmla="*/ 515531 w 1314762"/>
                <a:gd name="connsiteY924" fmla="*/ 1226699 h 1226698"/>
                <a:gd name="connsiteX925" fmla="*/ 516090 w 1314762"/>
                <a:gd name="connsiteY925" fmla="*/ 1226699 h 1226698"/>
                <a:gd name="connsiteX926" fmla="*/ 516649 w 1314762"/>
                <a:gd name="connsiteY926" fmla="*/ 1226699 h 1226698"/>
                <a:gd name="connsiteX927" fmla="*/ 517203 w 1314762"/>
                <a:gd name="connsiteY927" fmla="*/ 1226699 h 1226698"/>
                <a:gd name="connsiteX928" fmla="*/ 517762 w 1314762"/>
                <a:gd name="connsiteY928" fmla="*/ 1226699 h 1226698"/>
                <a:gd name="connsiteX929" fmla="*/ 518321 w 1314762"/>
                <a:gd name="connsiteY929" fmla="*/ 1226699 h 1226698"/>
                <a:gd name="connsiteX930" fmla="*/ 518879 w 1314762"/>
                <a:gd name="connsiteY930" fmla="*/ 1226699 h 1226698"/>
                <a:gd name="connsiteX931" fmla="*/ 519438 w 1314762"/>
                <a:gd name="connsiteY931" fmla="*/ 1226699 h 1226698"/>
                <a:gd name="connsiteX932" fmla="*/ 519997 w 1314762"/>
                <a:gd name="connsiteY932" fmla="*/ 1226699 h 1226698"/>
                <a:gd name="connsiteX933" fmla="*/ 520555 w 1314762"/>
                <a:gd name="connsiteY933" fmla="*/ 1226699 h 1226698"/>
                <a:gd name="connsiteX934" fmla="*/ 521110 w 1314762"/>
                <a:gd name="connsiteY934" fmla="*/ 1226699 h 1226698"/>
                <a:gd name="connsiteX935" fmla="*/ 521668 w 1314762"/>
                <a:gd name="connsiteY935" fmla="*/ 1226699 h 1226698"/>
                <a:gd name="connsiteX936" fmla="*/ 522227 w 1314762"/>
                <a:gd name="connsiteY936" fmla="*/ 1226699 h 1226698"/>
                <a:gd name="connsiteX937" fmla="*/ 522786 w 1314762"/>
                <a:gd name="connsiteY937" fmla="*/ 1226699 h 1226698"/>
                <a:gd name="connsiteX938" fmla="*/ 523344 w 1314762"/>
                <a:gd name="connsiteY938" fmla="*/ 1226699 h 1226698"/>
                <a:gd name="connsiteX939" fmla="*/ 523903 w 1314762"/>
                <a:gd name="connsiteY939" fmla="*/ 1226699 h 1226698"/>
                <a:gd name="connsiteX940" fmla="*/ 524462 w 1314762"/>
                <a:gd name="connsiteY940" fmla="*/ 1226699 h 1226698"/>
                <a:gd name="connsiteX941" fmla="*/ 525016 w 1314762"/>
                <a:gd name="connsiteY941" fmla="*/ 1226699 h 1226698"/>
                <a:gd name="connsiteX942" fmla="*/ 525575 w 1314762"/>
                <a:gd name="connsiteY942" fmla="*/ 1226699 h 1226698"/>
                <a:gd name="connsiteX943" fmla="*/ 526133 w 1314762"/>
                <a:gd name="connsiteY943" fmla="*/ 1226699 h 1226698"/>
                <a:gd name="connsiteX944" fmla="*/ 526692 w 1314762"/>
                <a:gd name="connsiteY944" fmla="*/ 1226699 h 1226698"/>
                <a:gd name="connsiteX945" fmla="*/ 527251 w 1314762"/>
                <a:gd name="connsiteY945" fmla="*/ 1226699 h 1226698"/>
                <a:gd name="connsiteX946" fmla="*/ 527809 w 1314762"/>
                <a:gd name="connsiteY946" fmla="*/ 1226699 h 1226698"/>
                <a:gd name="connsiteX947" fmla="*/ 528364 w 1314762"/>
                <a:gd name="connsiteY947" fmla="*/ 1226699 h 1226698"/>
                <a:gd name="connsiteX948" fmla="*/ 528922 w 1314762"/>
                <a:gd name="connsiteY948" fmla="*/ 1226699 h 1226698"/>
                <a:gd name="connsiteX949" fmla="*/ 529481 w 1314762"/>
                <a:gd name="connsiteY949" fmla="*/ 1226699 h 1226698"/>
                <a:gd name="connsiteX950" fmla="*/ 530040 w 1314762"/>
                <a:gd name="connsiteY950" fmla="*/ 1226699 h 1226698"/>
                <a:gd name="connsiteX951" fmla="*/ 530598 w 1314762"/>
                <a:gd name="connsiteY951" fmla="*/ 1226699 h 1226698"/>
                <a:gd name="connsiteX952" fmla="*/ 531157 w 1314762"/>
                <a:gd name="connsiteY952" fmla="*/ 1226699 h 1226698"/>
                <a:gd name="connsiteX953" fmla="*/ 531716 w 1314762"/>
                <a:gd name="connsiteY953" fmla="*/ 1226699 h 1226698"/>
                <a:gd name="connsiteX954" fmla="*/ 532270 w 1314762"/>
                <a:gd name="connsiteY954" fmla="*/ 1226699 h 1226698"/>
                <a:gd name="connsiteX955" fmla="*/ 532829 w 1314762"/>
                <a:gd name="connsiteY955" fmla="*/ 1226699 h 1226698"/>
                <a:gd name="connsiteX956" fmla="*/ 533388 w 1314762"/>
                <a:gd name="connsiteY956" fmla="*/ 1226699 h 1226698"/>
                <a:gd name="connsiteX957" fmla="*/ 533946 w 1314762"/>
                <a:gd name="connsiteY957" fmla="*/ 1226699 h 1226698"/>
                <a:gd name="connsiteX958" fmla="*/ 534505 w 1314762"/>
                <a:gd name="connsiteY958" fmla="*/ 1226699 h 1226698"/>
                <a:gd name="connsiteX959" fmla="*/ 535063 w 1314762"/>
                <a:gd name="connsiteY959" fmla="*/ 1226699 h 1226698"/>
                <a:gd name="connsiteX960" fmla="*/ 535618 w 1314762"/>
                <a:gd name="connsiteY960" fmla="*/ 1226699 h 1226698"/>
                <a:gd name="connsiteX961" fmla="*/ 536177 w 1314762"/>
                <a:gd name="connsiteY961" fmla="*/ 1226699 h 1226698"/>
                <a:gd name="connsiteX962" fmla="*/ 536735 w 1314762"/>
                <a:gd name="connsiteY962" fmla="*/ 1226699 h 1226698"/>
                <a:gd name="connsiteX963" fmla="*/ 537294 w 1314762"/>
                <a:gd name="connsiteY963" fmla="*/ 1226699 h 1226698"/>
                <a:gd name="connsiteX964" fmla="*/ 537853 w 1314762"/>
                <a:gd name="connsiteY964" fmla="*/ 1226699 h 1226698"/>
                <a:gd name="connsiteX965" fmla="*/ 538411 w 1314762"/>
                <a:gd name="connsiteY965" fmla="*/ 1226699 h 1226698"/>
                <a:gd name="connsiteX966" fmla="*/ 538970 w 1314762"/>
                <a:gd name="connsiteY966" fmla="*/ 1226699 h 1226698"/>
                <a:gd name="connsiteX967" fmla="*/ 539524 w 1314762"/>
                <a:gd name="connsiteY967" fmla="*/ 1226699 h 1226698"/>
                <a:gd name="connsiteX968" fmla="*/ 540083 w 1314762"/>
                <a:gd name="connsiteY968" fmla="*/ 1226699 h 1226698"/>
                <a:gd name="connsiteX969" fmla="*/ 540642 w 1314762"/>
                <a:gd name="connsiteY969" fmla="*/ 1226699 h 1226698"/>
                <a:gd name="connsiteX970" fmla="*/ 541200 w 1314762"/>
                <a:gd name="connsiteY970" fmla="*/ 1226699 h 1226698"/>
                <a:gd name="connsiteX971" fmla="*/ 541759 w 1314762"/>
                <a:gd name="connsiteY971" fmla="*/ 1226699 h 1226698"/>
                <a:gd name="connsiteX972" fmla="*/ 542317 w 1314762"/>
                <a:gd name="connsiteY972" fmla="*/ 1226699 h 1226698"/>
                <a:gd name="connsiteX973" fmla="*/ 542876 w 1314762"/>
                <a:gd name="connsiteY973" fmla="*/ 1226699 h 1226698"/>
                <a:gd name="connsiteX974" fmla="*/ 543435 w 1314762"/>
                <a:gd name="connsiteY974" fmla="*/ 1226699 h 1226698"/>
                <a:gd name="connsiteX975" fmla="*/ 543989 w 1314762"/>
                <a:gd name="connsiteY975" fmla="*/ 1226699 h 1226698"/>
                <a:gd name="connsiteX976" fmla="*/ 544548 w 1314762"/>
                <a:gd name="connsiteY976" fmla="*/ 1226699 h 1226698"/>
                <a:gd name="connsiteX977" fmla="*/ 545107 w 1314762"/>
                <a:gd name="connsiteY977" fmla="*/ 1226699 h 1226698"/>
                <a:gd name="connsiteX978" fmla="*/ 545665 w 1314762"/>
                <a:gd name="connsiteY978" fmla="*/ 1226699 h 1226698"/>
                <a:gd name="connsiteX979" fmla="*/ 546224 w 1314762"/>
                <a:gd name="connsiteY979" fmla="*/ 1226699 h 1226698"/>
                <a:gd name="connsiteX980" fmla="*/ 546783 w 1314762"/>
                <a:gd name="connsiteY980" fmla="*/ 1226699 h 1226698"/>
                <a:gd name="connsiteX981" fmla="*/ 547337 w 1314762"/>
                <a:gd name="connsiteY981" fmla="*/ 1226699 h 1226698"/>
                <a:gd name="connsiteX982" fmla="*/ 547896 w 1314762"/>
                <a:gd name="connsiteY982" fmla="*/ 1226699 h 1226698"/>
                <a:gd name="connsiteX983" fmla="*/ 548454 w 1314762"/>
                <a:gd name="connsiteY983" fmla="*/ 1226699 h 1226698"/>
                <a:gd name="connsiteX984" fmla="*/ 549013 w 1314762"/>
                <a:gd name="connsiteY984" fmla="*/ 1226699 h 1226698"/>
                <a:gd name="connsiteX985" fmla="*/ 549572 w 1314762"/>
                <a:gd name="connsiteY985" fmla="*/ 1226699 h 1226698"/>
                <a:gd name="connsiteX986" fmla="*/ 550130 w 1314762"/>
                <a:gd name="connsiteY986" fmla="*/ 1226699 h 1226698"/>
                <a:gd name="connsiteX987" fmla="*/ 550689 w 1314762"/>
                <a:gd name="connsiteY987" fmla="*/ 1226699 h 1226698"/>
                <a:gd name="connsiteX988" fmla="*/ 551244 w 1314762"/>
                <a:gd name="connsiteY988" fmla="*/ 1226699 h 1226698"/>
                <a:gd name="connsiteX989" fmla="*/ 551802 w 1314762"/>
                <a:gd name="connsiteY989" fmla="*/ 1226699 h 1226698"/>
                <a:gd name="connsiteX990" fmla="*/ 552361 w 1314762"/>
                <a:gd name="connsiteY990" fmla="*/ 1226699 h 1226698"/>
                <a:gd name="connsiteX991" fmla="*/ 552919 w 1314762"/>
                <a:gd name="connsiteY991" fmla="*/ 1226699 h 1226698"/>
                <a:gd name="connsiteX992" fmla="*/ 553478 w 1314762"/>
                <a:gd name="connsiteY992" fmla="*/ 1226699 h 1226698"/>
                <a:gd name="connsiteX993" fmla="*/ 554037 w 1314762"/>
                <a:gd name="connsiteY993" fmla="*/ 1226699 h 1226698"/>
                <a:gd name="connsiteX994" fmla="*/ 554595 w 1314762"/>
                <a:gd name="connsiteY994" fmla="*/ 1226699 h 1226698"/>
                <a:gd name="connsiteX995" fmla="*/ 555150 w 1314762"/>
                <a:gd name="connsiteY995" fmla="*/ 1226699 h 1226698"/>
                <a:gd name="connsiteX996" fmla="*/ 555708 w 1314762"/>
                <a:gd name="connsiteY996" fmla="*/ 1226699 h 1226698"/>
                <a:gd name="connsiteX997" fmla="*/ 556267 w 1314762"/>
                <a:gd name="connsiteY997" fmla="*/ 1226699 h 1226698"/>
                <a:gd name="connsiteX998" fmla="*/ 556826 w 1314762"/>
                <a:gd name="connsiteY998" fmla="*/ 1226699 h 1226698"/>
                <a:gd name="connsiteX999" fmla="*/ 557384 w 1314762"/>
                <a:gd name="connsiteY999" fmla="*/ 1226699 h 1226698"/>
                <a:gd name="connsiteX1000" fmla="*/ 557943 w 1314762"/>
                <a:gd name="connsiteY1000" fmla="*/ 1226699 h 1226698"/>
                <a:gd name="connsiteX1001" fmla="*/ 558498 w 1314762"/>
                <a:gd name="connsiteY1001" fmla="*/ 1226699 h 1226698"/>
                <a:gd name="connsiteX1002" fmla="*/ 559056 w 1314762"/>
                <a:gd name="connsiteY1002" fmla="*/ 1226699 h 1226698"/>
                <a:gd name="connsiteX1003" fmla="*/ 559615 w 1314762"/>
                <a:gd name="connsiteY1003" fmla="*/ 1226699 h 1226698"/>
                <a:gd name="connsiteX1004" fmla="*/ 560174 w 1314762"/>
                <a:gd name="connsiteY1004" fmla="*/ 1226699 h 1226698"/>
                <a:gd name="connsiteX1005" fmla="*/ 560732 w 1314762"/>
                <a:gd name="connsiteY1005" fmla="*/ 1226699 h 1226698"/>
                <a:gd name="connsiteX1006" fmla="*/ 561291 w 1314762"/>
                <a:gd name="connsiteY1006" fmla="*/ 1226699 h 1226698"/>
                <a:gd name="connsiteX1007" fmla="*/ 561849 w 1314762"/>
                <a:gd name="connsiteY1007" fmla="*/ 1226699 h 1226698"/>
                <a:gd name="connsiteX1008" fmla="*/ 562404 w 1314762"/>
                <a:gd name="connsiteY1008" fmla="*/ 1226699 h 1226698"/>
                <a:gd name="connsiteX1009" fmla="*/ 562963 w 1314762"/>
                <a:gd name="connsiteY1009" fmla="*/ 1226699 h 1226698"/>
                <a:gd name="connsiteX1010" fmla="*/ 563521 w 1314762"/>
                <a:gd name="connsiteY1010" fmla="*/ 1226699 h 1226698"/>
                <a:gd name="connsiteX1011" fmla="*/ 564080 w 1314762"/>
                <a:gd name="connsiteY1011" fmla="*/ 1226699 h 1226698"/>
                <a:gd name="connsiteX1012" fmla="*/ 564639 w 1314762"/>
                <a:gd name="connsiteY1012" fmla="*/ 1226699 h 1226698"/>
                <a:gd name="connsiteX1013" fmla="*/ 565197 w 1314762"/>
                <a:gd name="connsiteY1013" fmla="*/ 1226699 h 1226698"/>
                <a:gd name="connsiteX1014" fmla="*/ 565752 w 1314762"/>
                <a:gd name="connsiteY1014" fmla="*/ 1226699 h 1226698"/>
                <a:gd name="connsiteX1015" fmla="*/ 566310 w 1314762"/>
                <a:gd name="connsiteY1015" fmla="*/ 1226699 h 1226698"/>
                <a:gd name="connsiteX1016" fmla="*/ 566869 w 1314762"/>
                <a:gd name="connsiteY1016" fmla="*/ 1226699 h 1226698"/>
                <a:gd name="connsiteX1017" fmla="*/ 567428 w 1314762"/>
                <a:gd name="connsiteY1017" fmla="*/ 1226699 h 1226698"/>
                <a:gd name="connsiteX1018" fmla="*/ 567986 w 1314762"/>
                <a:gd name="connsiteY1018" fmla="*/ 1226699 h 1226698"/>
                <a:gd name="connsiteX1019" fmla="*/ 568545 w 1314762"/>
                <a:gd name="connsiteY1019" fmla="*/ 1226699 h 1226698"/>
                <a:gd name="connsiteX1020" fmla="*/ 569103 w 1314762"/>
                <a:gd name="connsiteY1020" fmla="*/ 1226699 h 1226698"/>
                <a:gd name="connsiteX1021" fmla="*/ 569658 w 1314762"/>
                <a:gd name="connsiteY1021" fmla="*/ 1226699 h 1226698"/>
                <a:gd name="connsiteX1022" fmla="*/ 570217 w 1314762"/>
                <a:gd name="connsiteY1022" fmla="*/ 1226699 h 1226698"/>
                <a:gd name="connsiteX1023" fmla="*/ 570775 w 1314762"/>
                <a:gd name="connsiteY1023" fmla="*/ 1226699 h 1226698"/>
                <a:gd name="connsiteX1024" fmla="*/ 571334 w 1314762"/>
                <a:gd name="connsiteY1024" fmla="*/ 1226699 h 1226698"/>
                <a:gd name="connsiteX1025" fmla="*/ 571893 w 1314762"/>
                <a:gd name="connsiteY1025" fmla="*/ 1226699 h 1226698"/>
                <a:gd name="connsiteX1026" fmla="*/ 572451 w 1314762"/>
                <a:gd name="connsiteY1026" fmla="*/ 1226699 h 1226698"/>
                <a:gd name="connsiteX1027" fmla="*/ 573010 w 1314762"/>
                <a:gd name="connsiteY1027" fmla="*/ 1226699 h 1226698"/>
                <a:gd name="connsiteX1028" fmla="*/ 573569 w 1314762"/>
                <a:gd name="connsiteY1028" fmla="*/ 1226699 h 1226698"/>
                <a:gd name="connsiteX1029" fmla="*/ 574123 w 1314762"/>
                <a:gd name="connsiteY1029" fmla="*/ 1226699 h 1226698"/>
                <a:gd name="connsiteX1030" fmla="*/ 574682 w 1314762"/>
                <a:gd name="connsiteY1030" fmla="*/ 1226699 h 1226698"/>
                <a:gd name="connsiteX1031" fmla="*/ 575240 w 1314762"/>
                <a:gd name="connsiteY1031" fmla="*/ 1226699 h 1226698"/>
                <a:gd name="connsiteX1032" fmla="*/ 575799 w 1314762"/>
                <a:gd name="connsiteY1032" fmla="*/ 1226699 h 1226698"/>
                <a:gd name="connsiteX1033" fmla="*/ 576358 w 1314762"/>
                <a:gd name="connsiteY1033" fmla="*/ 1226699 h 1226698"/>
                <a:gd name="connsiteX1034" fmla="*/ 576916 w 1314762"/>
                <a:gd name="connsiteY1034" fmla="*/ 1226699 h 1226698"/>
                <a:gd name="connsiteX1035" fmla="*/ 577471 w 1314762"/>
                <a:gd name="connsiteY1035" fmla="*/ 1226699 h 1226698"/>
                <a:gd name="connsiteX1036" fmla="*/ 578030 w 1314762"/>
                <a:gd name="connsiteY1036" fmla="*/ 1226699 h 1226698"/>
                <a:gd name="connsiteX1037" fmla="*/ 578588 w 1314762"/>
                <a:gd name="connsiteY1037" fmla="*/ 1226699 h 1226698"/>
                <a:gd name="connsiteX1038" fmla="*/ 579147 w 1314762"/>
                <a:gd name="connsiteY1038" fmla="*/ 1226699 h 1226698"/>
                <a:gd name="connsiteX1039" fmla="*/ 579706 w 1314762"/>
                <a:gd name="connsiteY1039" fmla="*/ 1226699 h 1226698"/>
                <a:gd name="connsiteX1040" fmla="*/ 580264 w 1314762"/>
                <a:gd name="connsiteY1040" fmla="*/ 1226699 h 1226698"/>
                <a:gd name="connsiteX1041" fmla="*/ 580823 w 1314762"/>
                <a:gd name="connsiteY1041" fmla="*/ 1226699 h 1226698"/>
                <a:gd name="connsiteX1042" fmla="*/ 581377 w 1314762"/>
                <a:gd name="connsiteY1042" fmla="*/ 1226699 h 1226698"/>
                <a:gd name="connsiteX1043" fmla="*/ 581936 w 1314762"/>
                <a:gd name="connsiteY1043" fmla="*/ 1226699 h 1226698"/>
                <a:gd name="connsiteX1044" fmla="*/ 582494 w 1314762"/>
                <a:gd name="connsiteY1044" fmla="*/ 1226699 h 1226698"/>
                <a:gd name="connsiteX1045" fmla="*/ 583053 w 1314762"/>
                <a:gd name="connsiteY1045" fmla="*/ 1226699 h 1226698"/>
                <a:gd name="connsiteX1046" fmla="*/ 583612 w 1314762"/>
                <a:gd name="connsiteY1046" fmla="*/ 1226699 h 1226698"/>
                <a:gd name="connsiteX1047" fmla="*/ 584170 w 1314762"/>
                <a:gd name="connsiteY1047" fmla="*/ 1226699 h 1226698"/>
                <a:gd name="connsiteX1048" fmla="*/ 584725 w 1314762"/>
                <a:gd name="connsiteY1048" fmla="*/ 1226699 h 1226698"/>
                <a:gd name="connsiteX1049" fmla="*/ 585284 w 1314762"/>
                <a:gd name="connsiteY1049" fmla="*/ 1226699 h 1226698"/>
                <a:gd name="connsiteX1050" fmla="*/ 585842 w 1314762"/>
                <a:gd name="connsiteY1050" fmla="*/ 1226699 h 1226698"/>
                <a:gd name="connsiteX1051" fmla="*/ 586401 w 1314762"/>
                <a:gd name="connsiteY1051" fmla="*/ 1226699 h 1226698"/>
                <a:gd name="connsiteX1052" fmla="*/ 586960 w 1314762"/>
                <a:gd name="connsiteY1052" fmla="*/ 1226699 h 1226698"/>
                <a:gd name="connsiteX1053" fmla="*/ 587518 w 1314762"/>
                <a:gd name="connsiteY1053" fmla="*/ 1226699 h 1226698"/>
                <a:gd name="connsiteX1054" fmla="*/ 588077 w 1314762"/>
                <a:gd name="connsiteY1054" fmla="*/ 1226699 h 1226698"/>
                <a:gd name="connsiteX1055" fmla="*/ 588631 w 1314762"/>
                <a:gd name="connsiteY1055" fmla="*/ 1226699 h 1226698"/>
                <a:gd name="connsiteX1056" fmla="*/ 589190 w 1314762"/>
                <a:gd name="connsiteY1056" fmla="*/ 1226699 h 1226698"/>
                <a:gd name="connsiteX1057" fmla="*/ 589749 w 1314762"/>
                <a:gd name="connsiteY1057" fmla="*/ 1226699 h 1226698"/>
                <a:gd name="connsiteX1058" fmla="*/ 590307 w 1314762"/>
                <a:gd name="connsiteY1058" fmla="*/ 1226699 h 1226698"/>
                <a:gd name="connsiteX1059" fmla="*/ 590866 w 1314762"/>
                <a:gd name="connsiteY1059" fmla="*/ 1226699 h 1226698"/>
                <a:gd name="connsiteX1060" fmla="*/ 591425 w 1314762"/>
                <a:gd name="connsiteY1060" fmla="*/ 1226699 h 1226698"/>
                <a:gd name="connsiteX1061" fmla="*/ 591983 w 1314762"/>
                <a:gd name="connsiteY1061" fmla="*/ 1226699 h 1226698"/>
                <a:gd name="connsiteX1062" fmla="*/ 592538 w 1314762"/>
                <a:gd name="connsiteY1062" fmla="*/ 1226699 h 1226698"/>
                <a:gd name="connsiteX1063" fmla="*/ 593096 w 1314762"/>
                <a:gd name="connsiteY1063" fmla="*/ 1226699 h 1226698"/>
                <a:gd name="connsiteX1064" fmla="*/ 593655 w 1314762"/>
                <a:gd name="connsiteY1064" fmla="*/ 1226699 h 1226698"/>
                <a:gd name="connsiteX1065" fmla="*/ 594214 w 1314762"/>
                <a:gd name="connsiteY1065" fmla="*/ 1226699 h 1226698"/>
                <a:gd name="connsiteX1066" fmla="*/ 594772 w 1314762"/>
                <a:gd name="connsiteY1066" fmla="*/ 1226699 h 1226698"/>
                <a:gd name="connsiteX1067" fmla="*/ 595331 w 1314762"/>
                <a:gd name="connsiteY1067" fmla="*/ 1226699 h 1226698"/>
                <a:gd name="connsiteX1068" fmla="*/ 595885 w 1314762"/>
                <a:gd name="connsiteY1068" fmla="*/ 1226699 h 1226698"/>
                <a:gd name="connsiteX1069" fmla="*/ 596444 w 1314762"/>
                <a:gd name="connsiteY1069" fmla="*/ 1226699 h 1226698"/>
                <a:gd name="connsiteX1070" fmla="*/ 597003 w 1314762"/>
                <a:gd name="connsiteY1070" fmla="*/ 1226699 h 1226698"/>
                <a:gd name="connsiteX1071" fmla="*/ 597561 w 1314762"/>
                <a:gd name="connsiteY1071" fmla="*/ 1226699 h 1226698"/>
                <a:gd name="connsiteX1072" fmla="*/ 598120 w 1314762"/>
                <a:gd name="connsiteY1072" fmla="*/ 1226699 h 1226698"/>
                <a:gd name="connsiteX1073" fmla="*/ 598679 w 1314762"/>
                <a:gd name="connsiteY1073" fmla="*/ 1226699 h 1226698"/>
                <a:gd name="connsiteX1074" fmla="*/ 599237 w 1314762"/>
                <a:gd name="connsiteY1074" fmla="*/ 1226699 h 1226698"/>
                <a:gd name="connsiteX1075" fmla="*/ 599796 w 1314762"/>
                <a:gd name="connsiteY1075" fmla="*/ 1226699 h 1226698"/>
                <a:gd name="connsiteX1076" fmla="*/ 600351 w 1314762"/>
                <a:gd name="connsiteY1076" fmla="*/ 1226699 h 1226698"/>
                <a:gd name="connsiteX1077" fmla="*/ 600909 w 1314762"/>
                <a:gd name="connsiteY1077" fmla="*/ 1226699 h 1226698"/>
                <a:gd name="connsiteX1078" fmla="*/ 601468 w 1314762"/>
                <a:gd name="connsiteY1078" fmla="*/ 1226699 h 1226698"/>
                <a:gd name="connsiteX1079" fmla="*/ 602026 w 1314762"/>
                <a:gd name="connsiteY1079" fmla="*/ 1226699 h 1226698"/>
                <a:gd name="connsiteX1080" fmla="*/ 602585 w 1314762"/>
                <a:gd name="connsiteY1080" fmla="*/ 1226699 h 1226698"/>
                <a:gd name="connsiteX1081" fmla="*/ 603144 w 1314762"/>
                <a:gd name="connsiteY1081" fmla="*/ 1226699 h 1226698"/>
                <a:gd name="connsiteX1082" fmla="*/ 603702 w 1314762"/>
                <a:gd name="connsiteY1082" fmla="*/ 1226699 h 1226698"/>
                <a:gd name="connsiteX1083" fmla="*/ 604257 w 1314762"/>
                <a:gd name="connsiteY1083" fmla="*/ 1226699 h 1226698"/>
                <a:gd name="connsiteX1084" fmla="*/ 604816 w 1314762"/>
                <a:gd name="connsiteY1084" fmla="*/ 1226699 h 1226698"/>
                <a:gd name="connsiteX1085" fmla="*/ 605374 w 1314762"/>
                <a:gd name="connsiteY1085" fmla="*/ 1226699 h 1226698"/>
                <a:gd name="connsiteX1086" fmla="*/ 605933 w 1314762"/>
                <a:gd name="connsiteY1086" fmla="*/ 1226699 h 1226698"/>
                <a:gd name="connsiteX1087" fmla="*/ 606492 w 1314762"/>
                <a:gd name="connsiteY1087" fmla="*/ 1226699 h 1226698"/>
                <a:gd name="connsiteX1088" fmla="*/ 607050 w 1314762"/>
                <a:gd name="connsiteY1088" fmla="*/ 1226699 h 1226698"/>
                <a:gd name="connsiteX1089" fmla="*/ 607605 w 1314762"/>
                <a:gd name="connsiteY1089" fmla="*/ 1226699 h 1226698"/>
                <a:gd name="connsiteX1090" fmla="*/ 608163 w 1314762"/>
                <a:gd name="connsiteY1090" fmla="*/ 1226699 h 1226698"/>
                <a:gd name="connsiteX1091" fmla="*/ 608722 w 1314762"/>
                <a:gd name="connsiteY1091" fmla="*/ 1226699 h 1226698"/>
                <a:gd name="connsiteX1092" fmla="*/ 609280 w 1314762"/>
                <a:gd name="connsiteY1092" fmla="*/ 1226699 h 1226698"/>
                <a:gd name="connsiteX1093" fmla="*/ 609839 w 1314762"/>
                <a:gd name="connsiteY1093" fmla="*/ 1226699 h 1226698"/>
                <a:gd name="connsiteX1094" fmla="*/ 610398 w 1314762"/>
                <a:gd name="connsiteY1094" fmla="*/ 1226699 h 1226698"/>
                <a:gd name="connsiteX1095" fmla="*/ 610956 w 1314762"/>
                <a:gd name="connsiteY1095" fmla="*/ 1226699 h 1226698"/>
                <a:gd name="connsiteX1096" fmla="*/ 611511 w 1314762"/>
                <a:gd name="connsiteY1096" fmla="*/ 1226699 h 1226698"/>
                <a:gd name="connsiteX1097" fmla="*/ 612070 w 1314762"/>
                <a:gd name="connsiteY1097" fmla="*/ 1226699 h 1226698"/>
                <a:gd name="connsiteX1098" fmla="*/ 612628 w 1314762"/>
                <a:gd name="connsiteY1098" fmla="*/ 1226699 h 1226698"/>
                <a:gd name="connsiteX1099" fmla="*/ 613187 w 1314762"/>
                <a:gd name="connsiteY1099" fmla="*/ 1226699 h 1226698"/>
                <a:gd name="connsiteX1100" fmla="*/ 613746 w 1314762"/>
                <a:gd name="connsiteY1100" fmla="*/ 1226699 h 1226698"/>
                <a:gd name="connsiteX1101" fmla="*/ 614304 w 1314762"/>
                <a:gd name="connsiteY1101" fmla="*/ 1226699 h 1226698"/>
                <a:gd name="connsiteX1102" fmla="*/ 614859 w 1314762"/>
                <a:gd name="connsiteY1102" fmla="*/ 1226699 h 1226698"/>
                <a:gd name="connsiteX1103" fmla="*/ 615417 w 1314762"/>
                <a:gd name="connsiteY1103" fmla="*/ 1226699 h 1226698"/>
                <a:gd name="connsiteX1104" fmla="*/ 615976 w 1314762"/>
                <a:gd name="connsiteY1104" fmla="*/ 1226699 h 1226698"/>
                <a:gd name="connsiteX1105" fmla="*/ 616535 w 1314762"/>
                <a:gd name="connsiteY1105" fmla="*/ 1226699 h 1226698"/>
                <a:gd name="connsiteX1106" fmla="*/ 617093 w 1314762"/>
                <a:gd name="connsiteY1106" fmla="*/ 1226699 h 1226698"/>
                <a:gd name="connsiteX1107" fmla="*/ 617652 w 1314762"/>
                <a:gd name="connsiteY1107" fmla="*/ 1226699 h 1226698"/>
                <a:gd name="connsiteX1108" fmla="*/ 618211 w 1314762"/>
                <a:gd name="connsiteY1108" fmla="*/ 1226699 h 1226698"/>
                <a:gd name="connsiteX1109" fmla="*/ 618765 w 1314762"/>
                <a:gd name="connsiteY1109" fmla="*/ 1226699 h 1226698"/>
                <a:gd name="connsiteX1110" fmla="*/ 619324 w 1314762"/>
                <a:gd name="connsiteY1110" fmla="*/ 1226699 h 1226698"/>
                <a:gd name="connsiteX1111" fmla="*/ 619882 w 1314762"/>
                <a:gd name="connsiteY1111" fmla="*/ 1226699 h 1226698"/>
                <a:gd name="connsiteX1112" fmla="*/ 620441 w 1314762"/>
                <a:gd name="connsiteY1112" fmla="*/ 1226699 h 1226698"/>
                <a:gd name="connsiteX1113" fmla="*/ 621000 w 1314762"/>
                <a:gd name="connsiteY1113" fmla="*/ 1226699 h 1226698"/>
                <a:gd name="connsiteX1114" fmla="*/ 621558 w 1314762"/>
                <a:gd name="connsiteY1114" fmla="*/ 1226699 h 1226698"/>
                <a:gd name="connsiteX1115" fmla="*/ 622117 w 1314762"/>
                <a:gd name="connsiteY1115" fmla="*/ 1226699 h 1226698"/>
                <a:gd name="connsiteX1116" fmla="*/ 622671 w 1314762"/>
                <a:gd name="connsiteY1116" fmla="*/ 1226699 h 1226698"/>
                <a:gd name="connsiteX1117" fmla="*/ 623230 w 1314762"/>
                <a:gd name="connsiteY1117" fmla="*/ 1226699 h 1226698"/>
                <a:gd name="connsiteX1118" fmla="*/ 623789 w 1314762"/>
                <a:gd name="connsiteY1118" fmla="*/ 1226699 h 1226698"/>
                <a:gd name="connsiteX1119" fmla="*/ 624347 w 1314762"/>
                <a:gd name="connsiteY1119" fmla="*/ 1226699 h 1226698"/>
                <a:gd name="connsiteX1120" fmla="*/ 624906 w 1314762"/>
                <a:gd name="connsiteY1120" fmla="*/ 1226699 h 1226698"/>
                <a:gd name="connsiteX1121" fmla="*/ 625465 w 1314762"/>
                <a:gd name="connsiteY1121" fmla="*/ 1226699 h 1226698"/>
                <a:gd name="connsiteX1122" fmla="*/ 626019 w 1314762"/>
                <a:gd name="connsiteY1122" fmla="*/ 1226699 h 1226698"/>
                <a:gd name="connsiteX1123" fmla="*/ 626578 w 1314762"/>
                <a:gd name="connsiteY1123" fmla="*/ 1226699 h 1226698"/>
                <a:gd name="connsiteX1124" fmla="*/ 627137 w 1314762"/>
                <a:gd name="connsiteY1124" fmla="*/ 1226699 h 1226698"/>
                <a:gd name="connsiteX1125" fmla="*/ 627695 w 1314762"/>
                <a:gd name="connsiteY1125" fmla="*/ 1226699 h 1226698"/>
                <a:gd name="connsiteX1126" fmla="*/ 628254 w 1314762"/>
                <a:gd name="connsiteY1126" fmla="*/ 1226699 h 1226698"/>
                <a:gd name="connsiteX1127" fmla="*/ 628812 w 1314762"/>
                <a:gd name="connsiteY1127" fmla="*/ 1226699 h 1226698"/>
                <a:gd name="connsiteX1128" fmla="*/ 629371 w 1314762"/>
                <a:gd name="connsiteY1128" fmla="*/ 1226699 h 1226698"/>
                <a:gd name="connsiteX1129" fmla="*/ 629930 w 1314762"/>
                <a:gd name="connsiteY1129" fmla="*/ 1226699 h 1226698"/>
                <a:gd name="connsiteX1130" fmla="*/ 630484 w 1314762"/>
                <a:gd name="connsiteY1130" fmla="*/ 1226699 h 1226698"/>
                <a:gd name="connsiteX1131" fmla="*/ 631043 w 1314762"/>
                <a:gd name="connsiteY1131" fmla="*/ 1226699 h 1226698"/>
                <a:gd name="connsiteX1132" fmla="*/ 631602 w 1314762"/>
                <a:gd name="connsiteY1132" fmla="*/ 1226699 h 1226698"/>
                <a:gd name="connsiteX1133" fmla="*/ 632160 w 1314762"/>
                <a:gd name="connsiteY1133" fmla="*/ 1226699 h 1226698"/>
                <a:gd name="connsiteX1134" fmla="*/ 632719 w 1314762"/>
                <a:gd name="connsiteY1134" fmla="*/ 1226699 h 1226698"/>
                <a:gd name="connsiteX1135" fmla="*/ 633278 w 1314762"/>
                <a:gd name="connsiteY1135" fmla="*/ 1226699 h 1226698"/>
                <a:gd name="connsiteX1136" fmla="*/ 633836 w 1314762"/>
                <a:gd name="connsiteY1136" fmla="*/ 1226699 h 1226698"/>
                <a:gd name="connsiteX1137" fmla="*/ 634391 w 1314762"/>
                <a:gd name="connsiteY1137" fmla="*/ 1226699 h 1226698"/>
                <a:gd name="connsiteX1138" fmla="*/ 634949 w 1314762"/>
                <a:gd name="connsiteY1138" fmla="*/ 1226699 h 1226698"/>
                <a:gd name="connsiteX1139" fmla="*/ 635508 w 1314762"/>
                <a:gd name="connsiteY1139" fmla="*/ 1226699 h 1226698"/>
                <a:gd name="connsiteX1140" fmla="*/ 636066 w 1314762"/>
                <a:gd name="connsiteY1140" fmla="*/ 1226699 h 1226698"/>
                <a:gd name="connsiteX1141" fmla="*/ 636625 w 1314762"/>
                <a:gd name="connsiteY1141" fmla="*/ 1226699 h 1226698"/>
                <a:gd name="connsiteX1142" fmla="*/ 637184 w 1314762"/>
                <a:gd name="connsiteY1142" fmla="*/ 1226699 h 1226698"/>
                <a:gd name="connsiteX1143" fmla="*/ 637738 w 1314762"/>
                <a:gd name="connsiteY1143" fmla="*/ 1226699 h 1226698"/>
                <a:gd name="connsiteX1144" fmla="*/ 638297 w 1314762"/>
                <a:gd name="connsiteY1144" fmla="*/ 1226699 h 1226698"/>
                <a:gd name="connsiteX1145" fmla="*/ 638856 w 1314762"/>
                <a:gd name="connsiteY1145" fmla="*/ 1226699 h 1226698"/>
                <a:gd name="connsiteX1146" fmla="*/ 639414 w 1314762"/>
                <a:gd name="connsiteY1146" fmla="*/ 1226699 h 1226698"/>
                <a:gd name="connsiteX1147" fmla="*/ 639973 w 1314762"/>
                <a:gd name="connsiteY1147" fmla="*/ 1226699 h 1226698"/>
                <a:gd name="connsiteX1148" fmla="*/ 640532 w 1314762"/>
                <a:gd name="connsiteY1148" fmla="*/ 1226699 h 1226698"/>
                <a:gd name="connsiteX1149" fmla="*/ 641090 w 1314762"/>
                <a:gd name="connsiteY1149" fmla="*/ 1226699 h 1226698"/>
                <a:gd name="connsiteX1150" fmla="*/ 641645 w 1314762"/>
                <a:gd name="connsiteY1150" fmla="*/ 1226699 h 1226698"/>
                <a:gd name="connsiteX1151" fmla="*/ 642203 w 1314762"/>
                <a:gd name="connsiteY1151" fmla="*/ 1226699 h 1226698"/>
                <a:gd name="connsiteX1152" fmla="*/ 642762 w 1314762"/>
                <a:gd name="connsiteY1152" fmla="*/ 1226699 h 1226698"/>
                <a:gd name="connsiteX1153" fmla="*/ 643321 w 1314762"/>
                <a:gd name="connsiteY1153" fmla="*/ 1226699 h 1226698"/>
                <a:gd name="connsiteX1154" fmla="*/ 643879 w 1314762"/>
                <a:gd name="connsiteY1154" fmla="*/ 1226699 h 1226698"/>
                <a:gd name="connsiteX1155" fmla="*/ 644438 w 1314762"/>
                <a:gd name="connsiteY1155" fmla="*/ 1226699 h 1226698"/>
                <a:gd name="connsiteX1156" fmla="*/ 644993 w 1314762"/>
                <a:gd name="connsiteY1156" fmla="*/ 1226699 h 1226698"/>
                <a:gd name="connsiteX1157" fmla="*/ 645551 w 1314762"/>
                <a:gd name="connsiteY1157" fmla="*/ 1226699 h 1226698"/>
                <a:gd name="connsiteX1158" fmla="*/ 646110 w 1314762"/>
                <a:gd name="connsiteY1158" fmla="*/ 1226699 h 1226698"/>
                <a:gd name="connsiteX1159" fmla="*/ 646669 w 1314762"/>
                <a:gd name="connsiteY1159" fmla="*/ 1226699 h 1226698"/>
                <a:gd name="connsiteX1160" fmla="*/ 647227 w 1314762"/>
                <a:gd name="connsiteY1160" fmla="*/ 1226699 h 1226698"/>
                <a:gd name="connsiteX1161" fmla="*/ 647786 w 1314762"/>
                <a:gd name="connsiteY1161" fmla="*/ 1226699 h 1226698"/>
                <a:gd name="connsiteX1162" fmla="*/ 648344 w 1314762"/>
                <a:gd name="connsiteY1162" fmla="*/ 1226699 h 1226698"/>
                <a:gd name="connsiteX1163" fmla="*/ 648899 w 1314762"/>
                <a:gd name="connsiteY1163" fmla="*/ 1226699 h 1226698"/>
                <a:gd name="connsiteX1164" fmla="*/ 649457 w 1314762"/>
                <a:gd name="connsiteY1164" fmla="*/ 1226699 h 1226698"/>
                <a:gd name="connsiteX1165" fmla="*/ 650016 w 1314762"/>
                <a:gd name="connsiteY1165" fmla="*/ 1226699 h 1226698"/>
                <a:gd name="connsiteX1166" fmla="*/ 650575 w 1314762"/>
                <a:gd name="connsiteY1166" fmla="*/ 1226699 h 1226698"/>
                <a:gd name="connsiteX1167" fmla="*/ 651133 w 1314762"/>
                <a:gd name="connsiteY1167" fmla="*/ 1226699 h 1226698"/>
                <a:gd name="connsiteX1168" fmla="*/ 651692 w 1314762"/>
                <a:gd name="connsiteY1168" fmla="*/ 1226699 h 1226698"/>
                <a:gd name="connsiteX1169" fmla="*/ 652247 w 1314762"/>
                <a:gd name="connsiteY1169" fmla="*/ 1226699 h 1226698"/>
                <a:gd name="connsiteX1170" fmla="*/ 652805 w 1314762"/>
                <a:gd name="connsiteY1170" fmla="*/ 1226699 h 1226698"/>
                <a:gd name="connsiteX1171" fmla="*/ 653364 w 1314762"/>
                <a:gd name="connsiteY1171" fmla="*/ 1226699 h 1226698"/>
                <a:gd name="connsiteX1172" fmla="*/ 653923 w 1314762"/>
                <a:gd name="connsiteY1172" fmla="*/ 1226699 h 1226698"/>
                <a:gd name="connsiteX1173" fmla="*/ 654481 w 1314762"/>
                <a:gd name="connsiteY1173" fmla="*/ 1226699 h 1226698"/>
                <a:gd name="connsiteX1174" fmla="*/ 655040 w 1314762"/>
                <a:gd name="connsiteY1174" fmla="*/ 1226699 h 1226698"/>
                <a:gd name="connsiteX1175" fmla="*/ 655598 w 1314762"/>
                <a:gd name="connsiteY1175" fmla="*/ 1226699 h 1226698"/>
                <a:gd name="connsiteX1176" fmla="*/ 656153 w 1314762"/>
                <a:gd name="connsiteY1176" fmla="*/ 1226699 h 1226698"/>
                <a:gd name="connsiteX1177" fmla="*/ 656712 w 1314762"/>
                <a:gd name="connsiteY1177" fmla="*/ 1226699 h 1226698"/>
                <a:gd name="connsiteX1178" fmla="*/ 657270 w 1314762"/>
                <a:gd name="connsiteY1178" fmla="*/ 1226699 h 1226698"/>
                <a:gd name="connsiteX1179" fmla="*/ 657829 w 1314762"/>
                <a:gd name="connsiteY1179" fmla="*/ 1226699 h 1226698"/>
                <a:gd name="connsiteX1180" fmla="*/ 658388 w 1314762"/>
                <a:gd name="connsiteY1180" fmla="*/ 1226699 h 1226698"/>
                <a:gd name="connsiteX1181" fmla="*/ 658946 w 1314762"/>
                <a:gd name="connsiteY1181" fmla="*/ 1226699 h 1226698"/>
                <a:gd name="connsiteX1182" fmla="*/ 659505 w 1314762"/>
                <a:gd name="connsiteY1182" fmla="*/ 1226699 h 1226698"/>
                <a:gd name="connsiteX1183" fmla="*/ 660064 w 1314762"/>
                <a:gd name="connsiteY1183" fmla="*/ 1226699 h 1226698"/>
                <a:gd name="connsiteX1184" fmla="*/ 660618 w 1314762"/>
                <a:gd name="connsiteY1184" fmla="*/ 1226699 h 1226698"/>
                <a:gd name="connsiteX1185" fmla="*/ 661177 w 1314762"/>
                <a:gd name="connsiteY1185" fmla="*/ 1226699 h 1226698"/>
                <a:gd name="connsiteX1186" fmla="*/ 661735 w 1314762"/>
                <a:gd name="connsiteY1186" fmla="*/ 1226699 h 1226698"/>
                <a:gd name="connsiteX1187" fmla="*/ 662294 w 1314762"/>
                <a:gd name="connsiteY1187" fmla="*/ 1226699 h 1226698"/>
                <a:gd name="connsiteX1188" fmla="*/ 662853 w 1314762"/>
                <a:gd name="connsiteY1188" fmla="*/ 1226699 h 1226698"/>
                <a:gd name="connsiteX1189" fmla="*/ 663411 w 1314762"/>
                <a:gd name="connsiteY1189" fmla="*/ 1226699 h 1226698"/>
                <a:gd name="connsiteX1190" fmla="*/ 663970 w 1314762"/>
                <a:gd name="connsiteY1190" fmla="*/ 1226699 h 1226698"/>
                <a:gd name="connsiteX1191" fmla="*/ 664524 w 1314762"/>
                <a:gd name="connsiteY1191" fmla="*/ 1226699 h 1226698"/>
                <a:gd name="connsiteX1192" fmla="*/ 665083 w 1314762"/>
                <a:gd name="connsiteY1192" fmla="*/ 1226699 h 1226698"/>
                <a:gd name="connsiteX1193" fmla="*/ 665642 w 1314762"/>
                <a:gd name="connsiteY1193" fmla="*/ 1226699 h 1226698"/>
                <a:gd name="connsiteX1194" fmla="*/ 666200 w 1314762"/>
                <a:gd name="connsiteY1194" fmla="*/ 1226699 h 1226698"/>
                <a:gd name="connsiteX1195" fmla="*/ 666759 w 1314762"/>
                <a:gd name="connsiteY1195" fmla="*/ 1226699 h 1226698"/>
                <a:gd name="connsiteX1196" fmla="*/ 667318 w 1314762"/>
                <a:gd name="connsiteY1196" fmla="*/ 1226699 h 1226698"/>
                <a:gd name="connsiteX1197" fmla="*/ 667872 w 1314762"/>
                <a:gd name="connsiteY1197" fmla="*/ 1226699 h 1226698"/>
                <a:gd name="connsiteX1198" fmla="*/ 668431 w 1314762"/>
                <a:gd name="connsiteY1198" fmla="*/ 1226699 h 1226698"/>
                <a:gd name="connsiteX1199" fmla="*/ 668989 w 1314762"/>
                <a:gd name="connsiteY1199" fmla="*/ 1226699 h 1226698"/>
                <a:gd name="connsiteX1200" fmla="*/ 669548 w 1314762"/>
                <a:gd name="connsiteY1200" fmla="*/ 1226699 h 1226698"/>
                <a:gd name="connsiteX1201" fmla="*/ 670107 w 1314762"/>
                <a:gd name="connsiteY1201" fmla="*/ 1226699 h 1226698"/>
                <a:gd name="connsiteX1202" fmla="*/ 670665 w 1314762"/>
                <a:gd name="connsiteY1202" fmla="*/ 1226699 h 1226698"/>
                <a:gd name="connsiteX1203" fmla="*/ 671224 w 1314762"/>
                <a:gd name="connsiteY1203" fmla="*/ 1226699 h 1226698"/>
                <a:gd name="connsiteX1204" fmla="*/ 671779 w 1314762"/>
                <a:gd name="connsiteY1204" fmla="*/ 1226699 h 1226698"/>
                <a:gd name="connsiteX1205" fmla="*/ 672337 w 1314762"/>
                <a:gd name="connsiteY1205" fmla="*/ 1226699 h 1226698"/>
                <a:gd name="connsiteX1206" fmla="*/ 672896 w 1314762"/>
                <a:gd name="connsiteY1206" fmla="*/ 1226699 h 1226698"/>
                <a:gd name="connsiteX1207" fmla="*/ 673455 w 1314762"/>
                <a:gd name="connsiteY1207" fmla="*/ 1226699 h 1226698"/>
                <a:gd name="connsiteX1208" fmla="*/ 674013 w 1314762"/>
                <a:gd name="connsiteY1208" fmla="*/ 1226699 h 1226698"/>
                <a:gd name="connsiteX1209" fmla="*/ 674572 w 1314762"/>
                <a:gd name="connsiteY1209" fmla="*/ 1226699 h 1226698"/>
                <a:gd name="connsiteX1210" fmla="*/ 675126 w 1314762"/>
                <a:gd name="connsiteY1210" fmla="*/ 1226699 h 1226698"/>
                <a:gd name="connsiteX1211" fmla="*/ 675685 w 1314762"/>
                <a:gd name="connsiteY1211" fmla="*/ 1226699 h 1226698"/>
                <a:gd name="connsiteX1212" fmla="*/ 676243 w 1314762"/>
                <a:gd name="connsiteY1212" fmla="*/ 1226699 h 1226698"/>
                <a:gd name="connsiteX1213" fmla="*/ 676802 w 1314762"/>
                <a:gd name="connsiteY1213" fmla="*/ 1226699 h 1226698"/>
                <a:gd name="connsiteX1214" fmla="*/ 677361 w 1314762"/>
                <a:gd name="connsiteY1214" fmla="*/ 1226699 h 1226698"/>
                <a:gd name="connsiteX1215" fmla="*/ 677920 w 1314762"/>
                <a:gd name="connsiteY1215" fmla="*/ 1226699 h 1226698"/>
                <a:gd name="connsiteX1216" fmla="*/ 678478 w 1314762"/>
                <a:gd name="connsiteY1216" fmla="*/ 1226699 h 1226698"/>
                <a:gd name="connsiteX1217" fmla="*/ 679033 w 1314762"/>
                <a:gd name="connsiteY1217" fmla="*/ 1226699 h 1226698"/>
                <a:gd name="connsiteX1218" fmla="*/ 679591 w 1314762"/>
                <a:gd name="connsiteY1218" fmla="*/ 1226699 h 1226698"/>
                <a:gd name="connsiteX1219" fmla="*/ 680150 w 1314762"/>
                <a:gd name="connsiteY1219" fmla="*/ 1226699 h 1226698"/>
                <a:gd name="connsiteX1220" fmla="*/ 680709 w 1314762"/>
                <a:gd name="connsiteY1220" fmla="*/ 1226699 h 1226698"/>
                <a:gd name="connsiteX1221" fmla="*/ 681267 w 1314762"/>
                <a:gd name="connsiteY1221" fmla="*/ 1226699 h 1226698"/>
                <a:gd name="connsiteX1222" fmla="*/ 681826 w 1314762"/>
                <a:gd name="connsiteY1222" fmla="*/ 1226699 h 1226698"/>
                <a:gd name="connsiteX1223" fmla="*/ 682380 w 1314762"/>
                <a:gd name="connsiteY1223" fmla="*/ 1226699 h 1226698"/>
                <a:gd name="connsiteX1224" fmla="*/ 682939 w 1314762"/>
                <a:gd name="connsiteY1224" fmla="*/ 1226699 h 1226698"/>
                <a:gd name="connsiteX1225" fmla="*/ 683498 w 1314762"/>
                <a:gd name="connsiteY1225" fmla="*/ 1226699 h 1226698"/>
                <a:gd name="connsiteX1226" fmla="*/ 684056 w 1314762"/>
                <a:gd name="connsiteY1226" fmla="*/ 1226699 h 1226698"/>
                <a:gd name="connsiteX1227" fmla="*/ 684615 w 1314762"/>
                <a:gd name="connsiteY1227" fmla="*/ 1226699 h 1226698"/>
                <a:gd name="connsiteX1228" fmla="*/ 685174 w 1314762"/>
                <a:gd name="connsiteY1228" fmla="*/ 1226699 h 1226698"/>
                <a:gd name="connsiteX1229" fmla="*/ 685732 w 1314762"/>
                <a:gd name="connsiteY1229" fmla="*/ 1226699 h 1226698"/>
                <a:gd name="connsiteX1230" fmla="*/ 686287 w 1314762"/>
                <a:gd name="connsiteY1230" fmla="*/ 1226699 h 1226698"/>
                <a:gd name="connsiteX1231" fmla="*/ 686845 w 1314762"/>
                <a:gd name="connsiteY1231" fmla="*/ 1226699 h 1226698"/>
                <a:gd name="connsiteX1232" fmla="*/ 687404 w 1314762"/>
                <a:gd name="connsiteY1232" fmla="*/ 1226699 h 1226698"/>
                <a:gd name="connsiteX1233" fmla="*/ 687963 w 1314762"/>
                <a:gd name="connsiteY1233" fmla="*/ 1226699 h 1226698"/>
                <a:gd name="connsiteX1234" fmla="*/ 688521 w 1314762"/>
                <a:gd name="connsiteY1234" fmla="*/ 1226699 h 1226698"/>
                <a:gd name="connsiteX1235" fmla="*/ 689080 w 1314762"/>
                <a:gd name="connsiteY1235" fmla="*/ 1226699 h 1226698"/>
                <a:gd name="connsiteX1236" fmla="*/ 689639 w 1314762"/>
                <a:gd name="connsiteY1236" fmla="*/ 1226699 h 1226698"/>
                <a:gd name="connsiteX1237" fmla="*/ 690197 w 1314762"/>
                <a:gd name="connsiteY1237" fmla="*/ 1226699 h 1226698"/>
                <a:gd name="connsiteX1238" fmla="*/ 690752 w 1314762"/>
                <a:gd name="connsiteY1238" fmla="*/ 1226699 h 1226698"/>
                <a:gd name="connsiteX1239" fmla="*/ 691311 w 1314762"/>
                <a:gd name="connsiteY1239" fmla="*/ 1226699 h 1226698"/>
                <a:gd name="connsiteX1240" fmla="*/ 691869 w 1314762"/>
                <a:gd name="connsiteY1240" fmla="*/ 1226699 h 1226698"/>
                <a:gd name="connsiteX1241" fmla="*/ 692428 w 1314762"/>
                <a:gd name="connsiteY1241" fmla="*/ 1226699 h 1226698"/>
                <a:gd name="connsiteX1242" fmla="*/ 692987 w 1314762"/>
                <a:gd name="connsiteY1242" fmla="*/ 1226699 h 1226698"/>
                <a:gd name="connsiteX1243" fmla="*/ 693545 w 1314762"/>
                <a:gd name="connsiteY1243" fmla="*/ 1226699 h 1226698"/>
                <a:gd name="connsiteX1244" fmla="*/ 694104 w 1314762"/>
                <a:gd name="connsiteY1244" fmla="*/ 1226699 h 1226698"/>
                <a:gd name="connsiteX1245" fmla="*/ 694658 w 1314762"/>
                <a:gd name="connsiteY1245" fmla="*/ 1226699 h 1226698"/>
                <a:gd name="connsiteX1246" fmla="*/ 695217 w 1314762"/>
                <a:gd name="connsiteY1246" fmla="*/ 1226699 h 1226698"/>
                <a:gd name="connsiteX1247" fmla="*/ 695775 w 1314762"/>
                <a:gd name="connsiteY1247" fmla="*/ 1226699 h 1226698"/>
                <a:gd name="connsiteX1248" fmla="*/ 696334 w 1314762"/>
                <a:gd name="connsiteY1248" fmla="*/ 1226699 h 1226698"/>
                <a:gd name="connsiteX1249" fmla="*/ 696893 w 1314762"/>
                <a:gd name="connsiteY1249" fmla="*/ 1226699 h 1226698"/>
                <a:gd name="connsiteX1250" fmla="*/ 697451 w 1314762"/>
                <a:gd name="connsiteY1250" fmla="*/ 1226699 h 1226698"/>
                <a:gd name="connsiteX1251" fmla="*/ 698006 w 1314762"/>
                <a:gd name="connsiteY1251" fmla="*/ 1226699 h 1226698"/>
                <a:gd name="connsiteX1252" fmla="*/ 698565 w 1314762"/>
                <a:gd name="connsiteY1252" fmla="*/ 1226699 h 1226698"/>
                <a:gd name="connsiteX1253" fmla="*/ 699123 w 1314762"/>
                <a:gd name="connsiteY1253" fmla="*/ 1226699 h 1226698"/>
                <a:gd name="connsiteX1254" fmla="*/ 699682 w 1314762"/>
                <a:gd name="connsiteY1254" fmla="*/ 1226699 h 1226698"/>
                <a:gd name="connsiteX1255" fmla="*/ 700241 w 1314762"/>
                <a:gd name="connsiteY1255" fmla="*/ 1226699 h 1226698"/>
                <a:gd name="connsiteX1256" fmla="*/ 700799 w 1314762"/>
                <a:gd name="connsiteY1256" fmla="*/ 1226699 h 1226698"/>
                <a:gd name="connsiteX1257" fmla="*/ 701358 w 1314762"/>
                <a:gd name="connsiteY1257" fmla="*/ 1226699 h 1226698"/>
                <a:gd name="connsiteX1258" fmla="*/ 701912 w 1314762"/>
                <a:gd name="connsiteY1258" fmla="*/ 1226699 h 1226698"/>
                <a:gd name="connsiteX1259" fmla="*/ 702471 w 1314762"/>
                <a:gd name="connsiteY1259" fmla="*/ 1226699 h 1226698"/>
                <a:gd name="connsiteX1260" fmla="*/ 703030 w 1314762"/>
                <a:gd name="connsiteY1260" fmla="*/ 1226699 h 1226698"/>
                <a:gd name="connsiteX1261" fmla="*/ 703588 w 1314762"/>
                <a:gd name="connsiteY1261" fmla="*/ 1226699 h 1226698"/>
                <a:gd name="connsiteX1262" fmla="*/ 704147 w 1314762"/>
                <a:gd name="connsiteY1262" fmla="*/ 1226699 h 1226698"/>
                <a:gd name="connsiteX1263" fmla="*/ 704706 w 1314762"/>
                <a:gd name="connsiteY1263" fmla="*/ 1226699 h 1226698"/>
                <a:gd name="connsiteX1264" fmla="*/ 705260 w 1314762"/>
                <a:gd name="connsiteY1264" fmla="*/ 1226699 h 1226698"/>
                <a:gd name="connsiteX1265" fmla="*/ 705819 w 1314762"/>
                <a:gd name="connsiteY1265" fmla="*/ 1226699 h 1226698"/>
                <a:gd name="connsiteX1266" fmla="*/ 706377 w 1314762"/>
                <a:gd name="connsiteY1266" fmla="*/ 1226699 h 1226698"/>
                <a:gd name="connsiteX1267" fmla="*/ 706936 w 1314762"/>
                <a:gd name="connsiteY1267" fmla="*/ 1226699 h 1226698"/>
                <a:gd name="connsiteX1268" fmla="*/ 707495 w 1314762"/>
                <a:gd name="connsiteY1268" fmla="*/ 1226699 h 1226698"/>
                <a:gd name="connsiteX1269" fmla="*/ 708053 w 1314762"/>
                <a:gd name="connsiteY1269" fmla="*/ 1226699 h 1226698"/>
                <a:gd name="connsiteX1270" fmla="*/ 708612 w 1314762"/>
                <a:gd name="connsiteY1270" fmla="*/ 1226699 h 1226698"/>
                <a:gd name="connsiteX1271" fmla="*/ 709166 w 1314762"/>
                <a:gd name="connsiteY1271" fmla="*/ 1226699 h 1226698"/>
                <a:gd name="connsiteX1272" fmla="*/ 709725 w 1314762"/>
                <a:gd name="connsiteY1272" fmla="*/ 1169701 h 1226698"/>
                <a:gd name="connsiteX1273" fmla="*/ 710284 w 1314762"/>
                <a:gd name="connsiteY1273" fmla="*/ 1080594 h 1226698"/>
                <a:gd name="connsiteX1274" fmla="*/ 710842 w 1314762"/>
                <a:gd name="connsiteY1274" fmla="*/ 1084525 h 1226698"/>
                <a:gd name="connsiteX1275" fmla="*/ 711401 w 1314762"/>
                <a:gd name="connsiteY1275" fmla="*/ 1069240 h 1226698"/>
                <a:gd name="connsiteX1276" fmla="*/ 711960 w 1314762"/>
                <a:gd name="connsiteY1276" fmla="*/ 978387 h 1226698"/>
                <a:gd name="connsiteX1277" fmla="*/ 712514 w 1314762"/>
                <a:gd name="connsiteY1277" fmla="*/ 959825 h 1226698"/>
                <a:gd name="connsiteX1278" fmla="*/ 713073 w 1314762"/>
                <a:gd name="connsiteY1278" fmla="*/ 891469 h 1226698"/>
                <a:gd name="connsiteX1279" fmla="*/ 713631 w 1314762"/>
                <a:gd name="connsiteY1279" fmla="*/ 874652 h 1226698"/>
                <a:gd name="connsiteX1280" fmla="*/ 714190 w 1314762"/>
                <a:gd name="connsiteY1280" fmla="*/ 896275 h 1226698"/>
                <a:gd name="connsiteX1281" fmla="*/ 714749 w 1314762"/>
                <a:gd name="connsiteY1281" fmla="*/ 966816 h 1226698"/>
                <a:gd name="connsiteX1282" fmla="*/ 715307 w 1314762"/>
                <a:gd name="connsiteY1282" fmla="*/ 985161 h 1226698"/>
                <a:gd name="connsiteX1283" fmla="*/ 715866 w 1314762"/>
                <a:gd name="connsiteY1283" fmla="*/ 917676 h 1226698"/>
                <a:gd name="connsiteX1284" fmla="*/ 716421 w 1314762"/>
                <a:gd name="connsiteY1284" fmla="*/ 827480 h 1226698"/>
                <a:gd name="connsiteX1285" fmla="*/ 716979 w 1314762"/>
                <a:gd name="connsiteY1285" fmla="*/ 839273 h 1226698"/>
                <a:gd name="connsiteX1286" fmla="*/ 717538 w 1314762"/>
                <a:gd name="connsiteY1286" fmla="*/ 850195 h 1226698"/>
                <a:gd name="connsiteX1287" fmla="*/ 718097 w 1314762"/>
                <a:gd name="connsiteY1287" fmla="*/ 800838 h 1226698"/>
                <a:gd name="connsiteX1288" fmla="*/ 718655 w 1314762"/>
                <a:gd name="connsiteY1288" fmla="*/ 903480 h 1226698"/>
                <a:gd name="connsiteX1289" fmla="*/ 719214 w 1314762"/>
                <a:gd name="connsiteY1289" fmla="*/ 878366 h 1226698"/>
                <a:gd name="connsiteX1290" fmla="*/ 719773 w 1314762"/>
                <a:gd name="connsiteY1290" fmla="*/ 817654 h 1226698"/>
                <a:gd name="connsiteX1291" fmla="*/ 720331 w 1314762"/>
                <a:gd name="connsiteY1291" fmla="*/ 718504 h 1226698"/>
                <a:gd name="connsiteX1292" fmla="*/ 720886 w 1314762"/>
                <a:gd name="connsiteY1292" fmla="*/ 750170 h 1226698"/>
                <a:gd name="connsiteX1293" fmla="*/ 721444 w 1314762"/>
                <a:gd name="connsiteY1293" fmla="*/ 781836 h 1226698"/>
                <a:gd name="connsiteX1294" fmla="*/ 722003 w 1314762"/>
                <a:gd name="connsiteY1294" fmla="*/ 776377 h 1226698"/>
                <a:gd name="connsiteX1295" fmla="*/ 722561 w 1314762"/>
                <a:gd name="connsiteY1295" fmla="*/ 858710 h 1226698"/>
                <a:gd name="connsiteX1296" fmla="*/ 723120 w 1314762"/>
                <a:gd name="connsiteY1296" fmla="*/ 881644 h 1226698"/>
                <a:gd name="connsiteX1297" fmla="*/ 723679 w 1314762"/>
                <a:gd name="connsiteY1297" fmla="*/ 766116 h 1226698"/>
                <a:gd name="connsiteX1298" fmla="*/ 724237 w 1314762"/>
                <a:gd name="connsiteY1298" fmla="*/ 741872 h 1226698"/>
                <a:gd name="connsiteX1299" fmla="*/ 724792 w 1314762"/>
                <a:gd name="connsiteY1299" fmla="*/ 694482 h 1226698"/>
                <a:gd name="connsiteX1300" fmla="*/ 725351 w 1314762"/>
                <a:gd name="connsiteY1300" fmla="*/ 713480 h 1226698"/>
                <a:gd name="connsiteX1301" fmla="*/ 725909 w 1314762"/>
                <a:gd name="connsiteY1301" fmla="*/ 700159 h 1226698"/>
                <a:gd name="connsiteX1302" fmla="*/ 726468 w 1314762"/>
                <a:gd name="connsiteY1302" fmla="*/ 741219 h 1226698"/>
                <a:gd name="connsiteX1303" fmla="*/ 727027 w 1314762"/>
                <a:gd name="connsiteY1303" fmla="*/ 834689 h 1226698"/>
                <a:gd name="connsiteX1304" fmla="*/ 727585 w 1314762"/>
                <a:gd name="connsiteY1304" fmla="*/ 649931 h 1226698"/>
                <a:gd name="connsiteX1305" fmla="*/ 728140 w 1314762"/>
                <a:gd name="connsiteY1305" fmla="*/ 695353 h 1226698"/>
                <a:gd name="connsiteX1306" fmla="*/ 728698 w 1314762"/>
                <a:gd name="connsiteY1306" fmla="*/ 722870 h 1226698"/>
                <a:gd name="connsiteX1307" fmla="*/ 729257 w 1314762"/>
                <a:gd name="connsiteY1307" fmla="*/ 706711 h 1226698"/>
                <a:gd name="connsiteX1308" fmla="*/ 729816 w 1314762"/>
                <a:gd name="connsiteY1308" fmla="*/ 729644 h 1226698"/>
                <a:gd name="connsiteX1309" fmla="*/ 730374 w 1314762"/>
                <a:gd name="connsiteY1309" fmla="*/ 680286 h 1226698"/>
                <a:gd name="connsiteX1310" fmla="*/ 730933 w 1314762"/>
                <a:gd name="connsiteY1310" fmla="*/ 794939 h 1226698"/>
                <a:gd name="connsiteX1311" fmla="*/ 731492 w 1314762"/>
                <a:gd name="connsiteY1311" fmla="*/ 664127 h 1226698"/>
                <a:gd name="connsiteX1312" fmla="*/ 732046 w 1314762"/>
                <a:gd name="connsiteY1312" fmla="*/ 504700 h 1226698"/>
                <a:gd name="connsiteX1313" fmla="*/ 732605 w 1314762"/>
                <a:gd name="connsiteY1313" fmla="*/ 537894 h 1226698"/>
                <a:gd name="connsiteX1314" fmla="*/ 733163 w 1314762"/>
                <a:gd name="connsiteY1314" fmla="*/ 585288 h 1226698"/>
                <a:gd name="connsiteX1315" fmla="*/ 733722 w 1314762"/>
                <a:gd name="connsiteY1315" fmla="*/ 663252 h 1226698"/>
                <a:gd name="connsiteX1316" fmla="*/ 734281 w 1314762"/>
                <a:gd name="connsiteY1316" fmla="*/ 732043 h 1226698"/>
                <a:gd name="connsiteX1317" fmla="*/ 734839 w 1314762"/>
                <a:gd name="connsiteY1317" fmla="*/ 811538 h 1226698"/>
                <a:gd name="connsiteX1318" fmla="*/ 735394 w 1314762"/>
                <a:gd name="connsiteY1318" fmla="*/ 639448 h 1226698"/>
                <a:gd name="connsiteX1319" fmla="*/ 735952 w 1314762"/>
                <a:gd name="connsiteY1319" fmla="*/ 616954 h 1226698"/>
                <a:gd name="connsiteX1320" fmla="*/ 736511 w 1314762"/>
                <a:gd name="connsiteY1320" fmla="*/ 651894 h 1226698"/>
                <a:gd name="connsiteX1321" fmla="*/ 737070 w 1314762"/>
                <a:gd name="connsiteY1321" fmla="*/ 620885 h 1226698"/>
                <a:gd name="connsiteX1322" fmla="*/ 737628 w 1314762"/>
                <a:gd name="connsiteY1322" fmla="*/ 612802 h 1226698"/>
                <a:gd name="connsiteX1323" fmla="*/ 738187 w 1314762"/>
                <a:gd name="connsiteY1323" fmla="*/ 762185 h 1226698"/>
                <a:gd name="connsiteX1324" fmla="*/ 738746 w 1314762"/>
                <a:gd name="connsiteY1324" fmla="*/ 816562 h 1226698"/>
                <a:gd name="connsiteX1325" fmla="*/ 739300 w 1314762"/>
                <a:gd name="connsiteY1325" fmla="*/ 648620 h 1226698"/>
                <a:gd name="connsiteX1326" fmla="*/ 739859 w 1314762"/>
                <a:gd name="connsiteY1326" fmla="*/ 631368 h 1226698"/>
                <a:gd name="connsiteX1327" fmla="*/ 740418 w 1314762"/>
                <a:gd name="connsiteY1327" fmla="*/ 596424 h 1226698"/>
                <a:gd name="connsiteX1328" fmla="*/ 740976 w 1314762"/>
                <a:gd name="connsiteY1328" fmla="*/ 623724 h 1226698"/>
                <a:gd name="connsiteX1329" fmla="*/ 741535 w 1314762"/>
                <a:gd name="connsiteY1329" fmla="*/ 620885 h 1226698"/>
                <a:gd name="connsiteX1330" fmla="*/ 742093 w 1314762"/>
                <a:gd name="connsiteY1330" fmla="*/ 797124 h 1226698"/>
                <a:gd name="connsiteX1331" fmla="*/ 742648 w 1314762"/>
                <a:gd name="connsiteY1331" fmla="*/ 816780 h 1226698"/>
                <a:gd name="connsiteX1332" fmla="*/ 743207 w 1314762"/>
                <a:gd name="connsiteY1332" fmla="*/ 602976 h 1226698"/>
                <a:gd name="connsiteX1333" fmla="*/ 743765 w 1314762"/>
                <a:gd name="connsiteY1333" fmla="*/ 567379 h 1226698"/>
                <a:gd name="connsiteX1334" fmla="*/ 744324 w 1314762"/>
                <a:gd name="connsiteY1334" fmla="*/ 582668 h 1226698"/>
                <a:gd name="connsiteX1335" fmla="*/ 744883 w 1314762"/>
                <a:gd name="connsiteY1335" fmla="*/ 609963 h 1226698"/>
                <a:gd name="connsiteX1336" fmla="*/ 745441 w 1314762"/>
                <a:gd name="connsiteY1336" fmla="*/ 732482 h 1226698"/>
                <a:gd name="connsiteX1337" fmla="*/ 746000 w 1314762"/>
                <a:gd name="connsiteY1337" fmla="*/ 789045 h 1226698"/>
                <a:gd name="connsiteX1338" fmla="*/ 746554 w 1314762"/>
                <a:gd name="connsiteY1338" fmla="*/ 839495 h 1226698"/>
                <a:gd name="connsiteX1339" fmla="*/ 747113 w 1314762"/>
                <a:gd name="connsiteY1339" fmla="*/ 697756 h 1226698"/>
                <a:gd name="connsiteX1340" fmla="*/ 747672 w 1314762"/>
                <a:gd name="connsiteY1340" fmla="*/ 463862 h 1226698"/>
                <a:gd name="connsiteX1341" fmla="*/ 748230 w 1314762"/>
                <a:gd name="connsiteY1341" fmla="*/ 555146 h 1226698"/>
                <a:gd name="connsiteX1342" fmla="*/ 748789 w 1314762"/>
                <a:gd name="connsiteY1342" fmla="*/ 576769 h 1226698"/>
                <a:gd name="connsiteX1343" fmla="*/ 749347 w 1314762"/>
                <a:gd name="connsiteY1343" fmla="*/ 596207 h 1226698"/>
                <a:gd name="connsiteX1344" fmla="*/ 749906 w 1314762"/>
                <a:gd name="connsiteY1344" fmla="*/ 746021 h 1226698"/>
                <a:gd name="connsiteX1345" fmla="*/ 750465 w 1314762"/>
                <a:gd name="connsiteY1345" fmla="*/ 775723 h 1226698"/>
                <a:gd name="connsiteX1346" fmla="*/ 751019 w 1314762"/>
                <a:gd name="connsiteY1346" fmla="*/ 541608 h 1226698"/>
                <a:gd name="connsiteX1347" fmla="*/ 751578 w 1314762"/>
                <a:gd name="connsiteY1347" fmla="*/ 552308 h 1226698"/>
                <a:gd name="connsiteX1348" fmla="*/ 752137 w 1314762"/>
                <a:gd name="connsiteY1348" fmla="*/ 579825 h 1226698"/>
                <a:gd name="connsiteX1349" fmla="*/ 752695 w 1314762"/>
                <a:gd name="connsiteY1349" fmla="*/ 569125 h 1226698"/>
                <a:gd name="connsiteX1350" fmla="*/ 753254 w 1314762"/>
                <a:gd name="connsiteY1350" fmla="*/ 587687 h 1226698"/>
                <a:gd name="connsiteX1351" fmla="*/ 753813 w 1314762"/>
                <a:gd name="connsiteY1351" fmla="*/ 742090 h 1226698"/>
                <a:gd name="connsiteX1352" fmla="*/ 754371 w 1314762"/>
                <a:gd name="connsiteY1352" fmla="*/ 756504 h 1226698"/>
                <a:gd name="connsiteX1353" fmla="*/ 754926 w 1314762"/>
                <a:gd name="connsiteY1353" fmla="*/ 506228 h 1226698"/>
                <a:gd name="connsiteX1354" fmla="*/ 755484 w 1314762"/>
                <a:gd name="connsiteY1354" fmla="*/ 547506 h 1226698"/>
                <a:gd name="connsiteX1355" fmla="*/ 756043 w 1314762"/>
                <a:gd name="connsiteY1355" fmla="*/ 505136 h 1226698"/>
                <a:gd name="connsiteX1356" fmla="*/ 756602 w 1314762"/>
                <a:gd name="connsiteY1356" fmla="*/ 463423 h 1226698"/>
                <a:gd name="connsiteX1357" fmla="*/ 757160 w 1314762"/>
                <a:gd name="connsiteY1357" fmla="*/ 524138 h 1226698"/>
                <a:gd name="connsiteX1358" fmla="*/ 757719 w 1314762"/>
                <a:gd name="connsiteY1358" fmla="*/ 700816 h 1226698"/>
                <a:gd name="connsiteX1359" fmla="*/ 758274 w 1314762"/>
                <a:gd name="connsiteY1359" fmla="*/ 711077 h 1226698"/>
                <a:gd name="connsiteX1360" fmla="*/ 758832 w 1314762"/>
                <a:gd name="connsiteY1360" fmla="*/ 502955 h 1226698"/>
                <a:gd name="connsiteX1361" fmla="*/ 759391 w 1314762"/>
                <a:gd name="connsiteY1361" fmla="*/ 497496 h 1226698"/>
                <a:gd name="connsiteX1362" fmla="*/ 759949 w 1314762"/>
                <a:gd name="connsiteY1362" fmla="*/ 515619 h 1226698"/>
                <a:gd name="connsiteX1363" fmla="*/ 760508 w 1314762"/>
                <a:gd name="connsiteY1363" fmla="*/ 468446 h 1226698"/>
                <a:gd name="connsiteX1364" fmla="*/ 761067 w 1314762"/>
                <a:gd name="connsiteY1364" fmla="*/ 462987 h 1226698"/>
                <a:gd name="connsiteX1365" fmla="*/ 761625 w 1314762"/>
                <a:gd name="connsiteY1365" fmla="*/ 676355 h 1226698"/>
                <a:gd name="connsiteX1366" fmla="*/ 762180 w 1314762"/>
                <a:gd name="connsiteY1366" fmla="*/ 706058 h 1226698"/>
                <a:gd name="connsiteX1367" fmla="*/ 762738 w 1314762"/>
                <a:gd name="connsiteY1367" fmla="*/ 468446 h 1226698"/>
                <a:gd name="connsiteX1368" fmla="*/ 763297 w 1314762"/>
                <a:gd name="connsiteY1368" fmla="*/ 446610 h 1226698"/>
                <a:gd name="connsiteX1369" fmla="*/ 763856 w 1314762"/>
                <a:gd name="connsiteY1369" fmla="*/ 414287 h 1226698"/>
                <a:gd name="connsiteX1370" fmla="*/ 764414 w 1314762"/>
                <a:gd name="connsiteY1370" fmla="*/ 427608 h 1226698"/>
                <a:gd name="connsiteX1371" fmla="*/ 764973 w 1314762"/>
                <a:gd name="connsiteY1371" fmla="*/ 387862 h 1226698"/>
                <a:gd name="connsiteX1372" fmla="*/ 765528 w 1314762"/>
                <a:gd name="connsiteY1372" fmla="*/ 521299 h 1226698"/>
                <a:gd name="connsiteX1373" fmla="*/ 766086 w 1314762"/>
                <a:gd name="connsiteY1373" fmla="*/ 688805 h 1226698"/>
                <a:gd name="connsiteX1374" fmla="*/ 766645 w 1314762"/>
                <a:gd name="connsiteY1374" fmla="*/ 516058 h 1226698"/>
                <a:gd name="connsiteX1375" fmla="*/ 767204 w 1314762"/>
                <a:gd name="connsiteY1375" fmla="*/ 431757 h 1226698"/>
                <a:gd name="connsiteX1376" fmla="*/ 767762 w 1314762"/>
                <a:gd name="connsiteY1376" fmla="*/ 418218 h 1226698"/>
                <a:gd name="connsiteX1377" fmla="*/ 768321 w 1314762"/>
                <a:gd name="connsiteY1377" fmla="*/ 485263 h 1226698"/>
                <a:gd name="connsiteX1378" fmla="*/ 768879 w 1314762"/>
                <a:gd name="connsiteY1378" fmla="*/ 471506 h 1226698"/>
                <a:gd name="connsiteX1379" fmla="*/ 769434 w 1314762"/>
                <a:gd name="connsiteY1379" fmla="*/ 565629 h 1226698"/>
                <a:gd name="connsiteX1380" fmla="*/ 769993 w 1314762"/>
                <a:gd name="connsiteY1380" fmla="*/ 671771 h 1226698"/>
                <a:gd name="connsiteX1381" fmla="*/ 770551 w 1314762"/>
                <a:gd name="connsiteY1381" fmla="*/ 444425 h 1226698"/>
                <a:gd name="connsiteX1382" fmla="*/ 771110 w 1314762"/>
                <a:gd name="connsiteY1382" fmla="*/ 442679 h 1226698"/>
                <a:gd name="connsiteX1383" fmla="*/ 771669 w 1314762"/>
                <a:gd name="connsiteY1383" fmla="*/ 469974 h 1226698"/>
                <a:gd name="connsiteX1384" fmla="*/ 772227 w 1314762"/>
                <a:gd name="connsiteY1384" fmla="*/ 464515 h 1226698"/>
                <a:gd name="connsiteX1385" fmla="*/ 772782 w 1314762"/>
                <a:gd name="connsiteY1385" fmla="*/ 458403 h 1226698"/>
                <a:gd name="connsiteX1386" fmla="*/ 773340 w 1314762"/>
                <a:gd name="connsiteY1386" fmla="*/ 575023 h 1226698"/>
                <a:gd name="connsiteX1387" fmla="*/ 773899 w 1314762"/>
                <a:gd name="connsiteY1387" fmla="*/ 539422 h 1226698"/>
                <a:gd name="connsiteX1388" fmla="*/ 774458 w 1314762"/>
                <a:gd name="connsiteY1388" fmla="*/ 244816 h 1226698"/>
                <a:gd name="connsiteX1389" fmla="*/ 775016 w 1314762"/>
                <a:gd name="connsiteY1389" fmla="*/ 171873 h 1226698"/>
                <a:gd name="connsiteX1390" fmla="*/ 775575 w 1314762"/>
                <a:gd name="connsiteY1390" fmla="*/ 0 h 1226698"/>
                <a:gd name="connsiteX1391" fmla="*/ 776133 w 1314762"/>
                <a:gd name="connsiteY1391" fmla="*/ 321252 h 1226698"/>
                <a:gd name="connsiteX1392" fmla="*/ 776688 w 1314762"/>
                <a:gd name="connsiteY1392" fmla="*/ 405989 h 1226698"/>
                <a:gd name="connsiteX1393" fmla="*/ 777247 w 1314762"/>
                <a:gd name="connsiteY1393" fmla="*/ 627655 h 1226698"/>
                <a:gd name="connsiteX1394" fmla="*/ 777805 w 1314762"/>
                <a:gd name="connsiteY1394" fmla="*/ 678758 h 1226698"/>
                <a:gd name="connsiteX1395" fmla="*/ 778364 w 1314762"/>
                <a:gd name="connsiteY1395" fmla="*/ 447263 h 1226698"/>
                <a:gd name="connsiteX1396" fmla="*/ 778923 w 1314762"/>
                <a:gd name="connsiteY1396" fmla="*/ 345274 h 1226698"/>
                <a:gd name="connsiteX1397" fmla="*/ 779481 w 1314762"/>
                <a:gd name="connsiteY1397" fmla="*/ 410138 h 1226698"/>
                <a:gd name="connsiteX1398" fmla="*/ 780040 w 1314762"/>
                <a:gd name="connsiteY1398" fmla="*/ 394632 h 1226698"/>
                <a:gd name="connsiteX1399" fmla="*/ 780599 w 1314762"/>
                <a:gd name="connsiteY1399" fmla="*/ 450759 h 1226698"/>
                <a:gd name="connsiteX1400" fmla="*/ 781153 w 1314762"/>
                <a:gd name="connsiteY1400" fmla="*/ 589437 h 1226698"/>
                <a:gd name="connsiteX1401" fmla="*/ 781712 w 1314762"/>
                <a:gd name="connsiteY1401" fmla="*/ 685310 h 1226698"/>
                <a:gd name="connsiteX1402" fmla="*/ 782270 w 1314762"/>
                <a:gd name="connsiteY1402" fmla="*/ 541390 h 1226698"/>
                <a:gd name="connsiteX1403" fmla="*/ 782829 w 1314762"/>
                <a:gd name="connsiteY1403" fmla="*/ 426955 h 1226698"/>
                <a:gd name="connsiteX1404" fmla="*/ 783388 w 1314762"/>
                <a:gd name="connsiteY1404" fmla="*/ 344185 h 1226698"/>
                <a:gd name="connsiteX1405" fmla="*/ 783946 w 1314762"/>
                <a:gd name="connsiteY1405" fmla="*/ 370171 h 1226698"/>
                <a:gd name="connsiteX1406" fmla="*/ 784501 w 1314762"/>
                <a:gd name="connsiteY1406" fmla="*/ 345496 h 1226698"/>
                <a:gd name="connsiteX1407" fmla="*/ 785060 w 1314762"/>
                <a:gd name="connsiteY1407" fmla="*/ 557549 h 1226698"/>
                <a:gd name="connsiteX1408" fmla="*/ 785618 w 1314762"/>
                <a:gd name="connsiteY1408" fmla="*/ 609528 h 1226698"/>
                <a:gd name="connsiteX1409" fmla="*/ 786177 w 1314762"/>
                <a:gd name="connsiteY1409" fmla="*/ 400308 h 1226698"/>
                <a:gd name="connsiteX1410" fmla="*/ 786736 w 1314762"/>
                <a:gd name="connsiteY1410" fmla="*/ 431321 h 1226698"/>
                <a:gd name="connsiteX1411" fmla="*/ 787294 w 1314762"/>
                <a:gd name="connsiteY1411" fmla="*/ 385024 h 1226698"/>
                <a:gd name="connsiteX1412" fmla="*/ 787853 w 1314762"/>
                <a:gd name="connsiteY1412" fmla="*/ 380218 h 1226698"/>
                <a:gd name="connsiteX1413" fmla="*/ 788407 w 1314762"/>
                <a:gd name="connsiteY1413" fmla="*/ 379565 h 1226698"/>
                <a:gd name="connsiteX1414" fmla="*/ 788966 w 1314762"/>
                <a:gd name="connsiteY1414" fmla="*/ 485045 h 1226698"/>
                <a:gd name="connsiteX1415" fmla="*/ 789524 w 1314762"/>
                <a:gd name="connsiteY1415" fmla="*/ 528504 h 1226698"/>
                <a:gd name="connsiteX1416" fmla="*/ 790083 w 1314762"/>
                <a:gd name="connsiteY1416" fmla="*/ 269492 h 1226698"/>
                <a:gd name="connsiteX1417" fmla="*/ 790642 w 1314762"/>
                <a:gd name="connsiteY1417" fmla="*/ 331517 h 1226698"/>
                <a:gd name="connsiteX1418" fmla="*/ 791200 w 1314762"/>
                <a:gd name="connsiteY1418" fmla="*/ 316886 h 1226698"/>
                <a:gd name="connsiteX1419" fmla="*/ 791759 w 1314762"/>
                <a:gd name="connsiteY1419" fmla="*/ 260540 h 1226698"/>
                <a:gd name="connsiteX1420" fmla="*/ 792314 w 1314762"/>
                <a:gd name="connsiteY1420" fmla="*/ 314701 h 1226698"/>
                <a:gd name="connsiteX1421" fmla="*/ 792872 w 1314762"/>
                <a:gd name="connsiteY1421" fmla="*/ 394414 h 1226698"/>
                <a:gd name="connsiteX1422" fmla="*/ 793431 w 1314762"/>
                <a:gd name="connsiteY1422" fmla="*/ 525666 h 1226698"/>
                <a:gd name="connsiteX1423" fmla="*/ 793990 w 1314762"/>
                <a:gd name="connsiteY1423" fmla="*/ 279104 h 1226698"/>
                <a:gd name="connsiteX1424" fmla="*/ 794548 w 1314762"/>
                <a:gd name="connsiteY1424" fmla="*/ 305964 h 1226698"/>
                <a:gd name="connsiteX1425" fmla="*/ 795107 w 1314762"/>
                <a:gd name="connsiteY1425" fmla="*/ 392664 h 1226698"/>
                <a:gd name="connsiteX1426" fmla="*/ 795661 w 1314762"/>
                <a:gd name="connsiteY1426" fmla="*/ 317104 h 1226698"/>
                <a:gd name="connsiteX1427" fmla="*/ 796220 w 1314762"/>
                <a:gd name="connsiteY1427" fmla="*/ 316229 h 1226698"/>
                <a:gd name="connsiteX1428" fmla="*/ 796779 w 1314762"/>
                <a:gd name="connsiteY1428" fmla="*/ 453815 h 1226698"/>
                <a:gd name="connsiteX1429" fmla="*/ 797337 w 1314762"/>
                <a:gd name="connsiteY1429" fmla="*/ 565629 h 1226698"/>
                <a:gd name="connsiteX1430" fmla="*/ 797896 w 1314762"/>
                <a:gd name="connsiteY1430" fmla="*/ 387205 h 1226698"/>
                <a:gd name="connsiteX1431" fmla="*/ 798455 w 1314762"/>
                <a:gd name="connsiteY1431" fmla="*/ 307714 h 1226698"/>
                <a:gd name="connsiteX1432" fmla="*/ 799013 w 1314762"/>
                <a:gd name="connsiteY1432" fmla="*/ 321035 h 1226698"/>
                <a:gd name="connsiteX1433" fmla="*/ 799568 w 1314762"/>
                <a:gd name="connsiteY1433" fmla="*/ 303125 h 1226698"/>
                <a:gd name="connsiteX1434" fmla="*/ 800126 w 1314762"/>
                <a:gd name="connsiteY1434" fmla="*/ 407735 h 1226698"/>
                <a:gd name="connsiteX1435" fmla="*/ 800685 w 1314762"/>
                <a:gd name="connsiteY1435" fmla="*/ 573495 h 1226698"/>
                <a:gd name="connsiteX1436" fmla="*/ 801244 w 1314762"/>
                <a:gd name="connsiteY1436" fmla="*/ 690551 h 1226698"/>
                <a:gd name="connsiteX1437" fmla="*/ 801802 w 1314762"/>
                <a:gd name="connsiteY1437" fmla="*/ 494653 h 1226698"/>
                <a:gd name="connsiteX1438" fmla="*/ 802361 w 1314762"/>
                <a:gd name="connsiteY1438" fmla="*/ 494218 h 1226698"/>
                <a:gd name="connsiteX1439" fmla="*/ 802915 w 1314762"/>
                <a:gd name="connsiteY1439" fmla="*/ 444207 h 1226698"/>
                <a:gd name="connsiteX1440" fmla="*/ 803474 w 1314762"/>
                <a:gd name="connsiteY1440" fmla="*/ 389173 h 1226698"/>
                <a:gd name="connsiteX1441" fmla="*/ 804033 w 1314762"/>
                <a:gd name="connsiteY1441" fmla="*/ 381310 h 1226698"/>
                <a:gd name="connsiteX1442" fmla="*/ 804591 w 1314762"/>
                <a:gd name="connsiteY1442" fmla="*/ 588998 h 1226698"/>
                <a:gd name="connsiteX1443" fmla="*/ 805150 w 1314762"/>
                <a:gd name="connsiteY1443" fmla="*/ 665872 h 1226698"/>
                <a:gd name="connsiteX1444" fmla="*/ 805709 w 1314762"/>
                <a:gd name="connsiteY1444" fmla="*/ 377379 h 1226698"/>
                <a:gd name="connsiteX1445" fmla="*/ 806267 w 1314762"/>
                <a:gd name="connsiteY1445" fmla="*/ 381528 h 1226698"/>
                <a:gd name="connsiteX1446" fmla="*/ 806822 w 1314762"/>
                <a:gd name="connsiteY1446" fmla="*/ 426080 h 1226698"/>
                <a:gd name="connsiteX1447" fmla="*/ 807381 w 1314762"/>
                <a:gd name="connsiteY1447" fmla="*/ 424116 h 1226698"/>
                <a:gd name="connsiteX1448" fmla="*/ 807939 w 1314762"/>
                <a:gd name="connsiteY1448" fmla="*/ 469756 h 1226698"/>
                <a:gd name="connsiteX1449" fmla="*/ 808498 w 1314762"/>
                <a:gd name="connsiteY1449" fmla="*/ 621321 h 1226698"/>
                <a:gd name="connsiteX1450" fmla="*/ 809056 w 1314762"/>
                <a:gd name="connsiteY1450" fmla="*/ 673299 h 1226698"/>
                <a:gd name="connsiteX1451" fmla="*/ 809615 w 1314762"/>
                <a:gd name="connsiteY1451" fmla="*/ 442022 h 1226698"/>
                <a:gd name="connsiteX1452" fmla="*/ 810174 w 1314762"/>
                <a:gd name="connsiteY1452" fmla="*/ 412759 h 1226698"/>
                <a:gd name="connsiteX1453" fmla="*/ 810732 w 1314762"/>
                <a:gd name="connsiteY1453" fmla="*/ 398127 h 1226698"/>
                <a:gd name="connsiteX1454" fmla="*/ 811287 w 1314762"/>
                <a:gd name="connsiteY1454" fmla="*/ 488759 h 1226698"/>
                <a:gd name="connsiteX1455" fmla="*/ 811846 w 1314762"/>
                <a:gd name="connsiteY1455" fmla="*/ 455343 h 1226698"/>
                <a:gd name="connsiteX1456" fmla="*/ 812404 w 1314762"/>
                <a:gd name="connsiteY1456" fmla="*/ 611273 h 1226698"/>
                <a:gd name="connsiteX1457" fmla="*/ 812963 w 1314762"/>
                <a:gd name="connsiteY1457" fmla="*/ 671989 h 1226698"/>
                <a:gd name="connsiteX1458" fmla="*/ 813522 w 1314762"/>
                <a:gd name="connsiteY1458" fmla="*/ 425644 h 1226698"/>
                <a:gd name="connsiteX1459" fmla="*/ 814080 w 1314762"/>
                <a:gd name="connsiteY1459" fmla="*/ 404897 h 1226698"/>
                <a:gd name="connsiteX1460" fmla="*/ 814635 w 1314762"/>
                <a:gd name="connsiteY1460" fmla="*/ 379782 h 1226698"/>
                <a:gd name="connsiteX1461" fmla="*/ 815193 w 1314762"/>
                <a:gd name="connsiteY1461" fmla="*/ 412323 h 1226698"/>
                <a:gd name="connsiteX1462" fmla="*/ 815752 w 1314762"/>
                <a:gd name="connsiteY1462" fmla="*/ 364276 h 1226698"/>
                <a:gd name="connsiteX1463" fmla="*/ 816310 w 1314762"/>
                <a:gd name="connsiteY1463" fmla="*/ 560610 h 1226698"/>
                <a:gd name="connsiteX1464" fmla="*/ 816869 w 1314762"/>
                <a:gd name="connsiteY1464" fmla="*/ 625687 h 1226698"/>
                <a:gd name="connsiteX1465" fmla="*/ 817428 w 1314762"/>
                <a:gd name="connsiteY1465" fmla="*/ 279757 h 1226698"/>
                <a:gd name="connsiteX1466" fmla="*/ 817986 w 1314762"/>
                <a:gd name="connsiteY1466" fmla="*/ 233241 h 1226698"/>
                <a:gd name="connsiteX1467" fmla="*/ 818541 w 1314762"/>
                <a:gd name="connsiteY1467" fmla="*/ 256390 h 1226698"/>
                <a:gd name="connsiteX1468" fmla="*/ 819100 w 1314762"/>
                <a:gd name="connsiteY1468" fmla="*/ 266000 h 1226698"/>
                <a:gd name="connsiteX1469" fmla="*/ 819658 w 1314762"/>
                <a:gd name="connsiteY1469" fmla="*/ 281942 h 1226698"/>
                <a:gd name="connsiteX1470" fmla="*/ 820217 w 1314762"/>
                <a:gd name="connsiteY1470" fmla="*/ 504918 h 1226698"/>
                <a:gd name="connsiteX1471" fmla="*/ 820776 w 1314762"/>
                <a:gd name="connsiteY1471" fmla="*/ 570871 h 1226698"/>
                <a:gd name="connsiteX1472" fmla="*/ 821334 w 1314762"/>
                <a:gd name="connsiteY1472" fmla="*/ 361216 h 1226698"/>
                <a:gd name="connsiteX1473" fmla="*/ 821889 w 1314762"/>
                <a:gd name="connsiteY1473" fmla="*/ 304218 h 1226698"/>
                <a:gd name="connsiteX1474" fmla="*/ 822447 w 1314762"/>
                <a:gd name="connsiteY1474" fmla="*/ 330425 h 1226698"/>
                <a:gd name="connsiteX1475" fmla="*/ 823006 w 1314762"/>
                <a:gd name="connsiteY1475" fmla="*/ 295263 h 1226698"/>
                <a:gd name="connsiteX1476" fmla="*/ 823565 w 1314762"/>
                <a:gd name="connsiteY1476" fmla="*/ 366022 h 1226698"/>
                <a:gd name="connsiteX1477" fmla="*/ 824123 w 1314762"/>
                <a:gd name="connsiteY1477" fmla="*/ 499459 h 1226698"/>
                <a:gd name="connsiteX1478" fmla="*/ 824682 w 1314762"/>
                <a:gd name="connsiteY1478" fmla="*/ 546631 h 1226698"/>
                <a:gd name="connsiteX1479" fmla="*/ 825241 w 1314762"/>
                <a:gd name="connsiteY1479" fmla="*/ 515840 h 1226698"/>
                <a:gd name="connsiteX1480" fmla="*/ 825795 w 1314762"/>
                <a:gd name="connsiteY1480" fmla="*/ 265126 h 1226698"/>
                <a:gd name="connsiteX1481" fmla="*/ 826354 w 1314762"/>
                <a:gd name="connsiteY1481" fmla="*/ 356414 h 1226698"/>
                <a:gd name="connsiteX1482" fmla="*/ 826912 w 1314762"/>
                <a:gd name="connsiteY1482" fmla="*/ 305311 h 1226698"/>
                <a:gd name="connsiteX1483" fmla="*/ 827471 w 1314762"/>
                <a:gd name="connsiteY1483" fmla="*/ 330425 h 1226698"/>
                <a:gd name="connsiteX1484" fmla="*/ 828030 w 1314762"/>
                <a:gd name="connsiteY1484" fmla="*/ 495093 h 1226698"/>
                <a:gd name="connsiteX1485" fmla="*/ 828588 w 1314762"/>
                <a:gd name="connsiteY1485" fmla="*/ 640101 h 1226698"/>
                <a:gd name="connsiteX1486" fmla="*/ 829147 w 1314762"/>
                <a:gd name="connsiteY1486" fmla="*/ 345496 h 1226698"/>
                <a:gd name="connsiteX1487" fmla="*/ 829701 w 1314762"/>
                <a:gd name="connsiteY1487" fmla="*/ 338722 h 1226698"/>
                <a:gd name="connsiteX1488" fmla="*/ 830260 w 1314762"/>
                <a:gd name="connsiteY1488" fmla="*/ 401836 h 1226698"/>
                <a:gd name="connsiteX1489" fmla="*/ 830819 w 1314762"/>
                <a:gd name="connsiteY1489" fmla="*/ 403804 h 1226698"/>
                <a:gd name="connsiteX1490" fmla="*/ 831377 w 1314762"/>
                <a:gd name="connsiteY1490" fmla="*/ 432196 h 1226698"/>
                <a:gd name="connsiteX1491" fmla="*/ 831936 w 1314762"/>
                <a:gd name="connsiteY1491" fmla="*/ 531782 h 1226698"/>
                <a:gd name="connsiteX1492" fmla="*/ 832495 w 1314762"/>
                <a:gd name="connsiteY1492" fmla="*/ 592711 h 1226698"/>
                <a:gd name="connsiteX1493" fmla="*/ 833049 w 1314762"/>
                <a:gd name="connsiteY1493" fmla="*/ 416032 h 1226698"/>
                <a:gd name="connsiteX1494" fmla="*/ 833608 w 1314762"/>
                <a:gd name="connsiteY1494" fmla="*/ 355974 h 1226698"/>
                <a:gd name="connsiteX1495" fmla="*/ 834167 w 1314762"/>
                <a:gd name="connsiteY1495" fmla="*/ 329772 h 1226698"/>
                <a:gd name="connsiteX1496" fmla="*/ 834725 w 1314762"/>
                <a:gd name="connsiteY1496" fmla="*/ 371703 h 1226698"/>
                <a:gd name="connsiteX1497" fmla="*/ 835284 w 1314762"/>
                <a:gd name="connsiteY1497" fmla="*/ 383931 h 1226698"/>
                <a:gd name="connsiteX1498" fmla="*/ 835842 w 1314762"/>
                <a:gd name="connsiteY1498" fmla="*/ 547067 h 1226698"/>
                <a:gd name="connsiteX1499" fmla="*/ 836401 w 1314762"/>
                <a:gd name="connsiteY1499" fmla="*/ 521517 h 1226698"/>
                <a:gd name="connsiteX1500" fmla="*/ 836960 w 1314762"/>
                <a:gd name="connsiteY1500" fmla="*/ 366897 h 1226698"/>
                <a:gd name="connsiteX1501" fmla="*/ 837514 w 1314762"/>
                <a:gd name="connsiteY1501" fmla="*/ 314483 h 1226698"/>
                <a:gd name="connsiteX1502" fmla="*/ 838073 w 1314762"/>
                <a:gd name="connsiteY1502" fmla="*/ 257046 h 1226698"/>
                <a:gd name="connsiteX1503" fmla="*/ 838632 w 1314762"/>
                <a:gd name="connsiteY1503" fmla="*/ 464080 h 1226698"/>
                <a:gd name="connsiteX1504" fmla="*/ 839190 w 1314762"/>
                <a:gd name="connsiteY1504" fmla="*/ 677012 h 1226698"/>
                <a:gd name="connsiteX1505" fmla="*/ 839749 w 1314762"/>
                <a:gd name="connsiteY1505" fmla="*/ 780965 h 1226698"/>
                <a:gd name="connsiteX1506" fmla="*/ 840308 w 1314762"/>
                <a:gd name="connsiteY1506" fmla="*/ 896057 h 1226698"/>
                <a:gd name="connsiteX1507" fmla="*/ 840866 w 1314762"/>
                <a:gd name="connsiteY1507" fmla="*/ 806297 h 1226698"/>
                <a:gd name="connsiteX1508" fmla="*/ 841421 w 1314762"/>
                <a:gd name="connsiteY1508" fmla="*/ 833596 h 1226698"/>
                <a:gd name="connsiteX1509" fmla="*/ 841979 w 1314762"/>
                <a:gd name="connsiteY1509" fmla="*/ 868758 h 1226698"/>
                <a:gd name="connsiteX1510" fmla="*/ 842538 w 1314762"/>
                <a:gd name="connsiteY1510" fmla="*/ 906318 h 1226698"/>
                <a:gd name="connsiteX1511" fmla="*/ 843096 w 1314762"/>
                <a:gd name="connsiteY1511" fmla="*/ 926413 h 1226698"/>
                <a:gd name="connsiteX1512" fmla="*/ 843655 w 1314762"/>
                <a:gd name="connsiteY1512" fmla="*/ 957204 h 1226698"/>
                <a:gd name="connsiteX1513" fmla="*/ 844214 w 1314762"/>
                <a:gd name="connsiteY1513" fmla="*/ 1016169 h 1226698"/>
                <a:gd name="connsiteX1514" fmla="*/ 844768 w 1314762"/>
                <a:gd name="connsiteY1514" fmla="*/ 954801 h 1226698"/>
                <a:gd name="connsiteX1515" fmla="*/ 845327 w 1314762"/>
                <a:gd name="connsiteY1515" fmla="*/ 912652 h 1226698"/>
                <a:gd name="connsiteX1516" fmla="*/ 845886 w 1314762"/>
                <a:gd name="connsiteY1516" fmla="*/ 943008 h 1226698"/>
                <a:gd name="connsiteX1517" fmla="*/ 846444 w 1314762"/>
                <a:gd name="connsiteY1517" fmla="*/ 955458 h 1226698"/>
                <a:gd name="connsiteX1518" fmla="*/ 847003 w 1314762"/>
                <a:gd name="connsiteY1518" fmla="*/ 1009618 h 1226698"/>
                <a:gd name="connsiteX1519" fmla="*/ 847562 w 1314762"/>
                <a:gd name="connsiteY1519" fmla="*/ 1005251 h 1226698"/>
                <a:gd name="connsiteX1520" fmla="*/ 848120 w 1314762"/>
                <a:gd name="connsiteY1520" fmla="*/ 1042158 h 1226698"/>
                <a:gd name="connsiteX1521" fmla="*/ 848675 w 1314762"/>
                <a:gd name="connsiteY1521" fmla="*/ 993023 h 1226698"/>
                <a:gd name="connsiteX1522" fmla="*/ 849233 w 1314762"/>
                <a:gd name="connsiteY1522" fmla="*/ 982100 h 1226698"/>
                <a:gd name="connsiteX1523" fmla="*/ 849792 w 1314762"/>
                <a:gd name="connsiteY1523" fmla="*/ 1000227 h 1226698"/>
                <a:gd name="connsiteX1524" fmla="*/ 850351 w 1314762"/>
                <a:gd name="connsiteY1524" fmla="*/ 1020975 h 1226698"/>
                <a:gd name="connsiteX1525" fmla="*/ 850909 w 1314762"/>
                <a:gd name="connsiteY1525" fmla="*/ 1005033 h 1226698"/>
                <a:gd name="connsiteX1526" fmla="*/ 851468 w 1314762"/>
                <a:gd name="connsiteY1526" fmla="*/ 1055262 h 1226698"/>
                <a:gd name="connsiteX1527" fmla="*/ 852023 w 1314762"/>
                <a:gd name="connsiteY1527" fmla="*/ 1071421 h 1226698"/>
                <a:gd name="connsiteX1528" fmla="*/ 852581 w 1314762"/>
                <a:gd name="connsiteY1528" fmla="*/ 1008090 h 1226698"/>
                <a:gd name="connsiteX1529" fmla="*/ 853140 w 1314762"/>
                <a:gd name="connsiteY1529" fmla="*/ 992583 h 1226698"/>
                <a:gd name="connsiteX1530" fmla="*/ 853699 w 1314762"/>
                <a:gd name="connsiteY1530" fmla="*/ 1007872 h 1226698"/>
                <a:gd name="connsiteX1531" fmla="*/ 854257 w 1314762"/>
                <a:gd name="connsiteY1531" fmla="*/ 1011803 h 1226698"/>
                <a:gd name="connsiteX1532" fmla="*/ 854816 w 1314762"/>
                <a:gd name="connsiteY1532" fmla="*/ 1019229 h 1226698"/>
                <a:gd name="connsiteX1533" fmla="*/ 855374 w 1314762"/>
                <a:gd name="connsiteY1533" fmla="*/ 1065309 h 1226698"/>
                <a:gd name="connsiteX1534" fmla="*/ 855929 w 1314762"/>
                <a:gd name="connsiteY1534" fmla="*/ 1094354 h 1226698"/>
                <a:gd name="connsiteX1535" fmla="*/ 856487 w 1314762"/>
                <a:gd name="connsiteY1535" fmla="*/ 1077538 h 1226698"/>
                <a:gd name="connsiteX1536" fmla="*/ 857046 w 1314762"/>
                <a:gd name="connsiteY1536" fmla="*/ 1024471 h 1226698"/>
                <a:gd name="connsiteX1537" fmla="*/ 857605 w 1314762"/>
                <a:gd name="connsiteY1537" fmla="*/ 1019883 h 1226698"/>
                <a:gd name="connsiteX1538" fmla="*/ 858163 w 1314762"/>
                <a:gd name="connsiteY1538" fmla="*/ 1032768 h 1226698"/>
                <a:gd name="connsiteX1539" fmla="*/ 858722 w 1314762"/>
                <a:gd name="connsiteY1539" fmla="*/ 1024031 h 1226698"/>
                <a:gd name="connsiteX1540" fmla="*/ 859281 w 1314762"/>
                <a:gd name="connsiteY1540" fmla="*/ 1063342 h 1226698"/>
                <a:gd name="connsiteX1541" fmla="*/ 859835 w 1314762"/>
                <a:gd name="connsiteY1541" fmla="*/ 1102652 h 1226698"/>
                <a:gd name="connsiteX1542" fmla="*/ 860394 w 1314762"/>
                <a:gd name="connsiteY1542" fmla="*/ 1093697 h 1226698"/>
                <a:gd name="connsiteX1543" fmla="*/ 860953 w 1314762"/>
                <a:gd name="connsiteY1543" fmla="*/ 1070768 h 1226698"/>
                <a:gd name="connsiteX1544" fmla="*/ 861511 w 1314762"/>
                <a:gd name="connsiteY1544" fmla="*/ 1093479 h 1226698"/>
                <a:gd name="connsiteX1545" fmla="*/ 862070 w 1314762"/>
                <a:gd name="connsiteY1545" fmla="*/ 1056354 h 1226698"/>
                <a:gd name="connsiteX1546" fmla="*/ 862628 w 1314762"/>
                <a:gd name="connsiteY1546" fmla="*/ 1054826 h 1226698"/>
                <a:gd name="connsiteX1547" fmla="*/ 863183 w 1314762"/>
                <a:gd name="connsiteY1547" fmla="*/ 1043687 h 1226698"/>
                <a:gd name="connsiteX1548" fmla="*/ 863742 w 1314762"/>
                <a:gd name="connsiteY1548" fmla="*/ 1076227 h 1226698"/>
                <a:gd name="connsiteX1549" fmla="*/ 864300 w 1314762"/>
                <a:gd name="connsiteY1549" fmla="*/ 1059632 h 1226698"/>
                <a:gd name="connsiteX1550" fmla="*/ 864859 w 1314762"/>
                <a:gd name="connsiteY1550" fmla="*/ 1067712 h 1226698"/>
                <a:gd name="connsiteX1551" fmla="*/ 865418 w 1314762"/>
                <a:gd name="connsiteY1551" fmla="*/ 1053734 h 1226698"/>
                <a:gd name="connsiteX1552" fmla="*/ 865976 w 1314762"/>
                <a:gd name="connsiteY1552" fmla="*/ 1000885 h 1226698"/>
                <a:gd name="connsiteX1553" fmla="*/ 866535 w 1314762"/>
                <a:gd name="connsiteY1553" fmla="*/ 1051113 h 1226698"/>
                <a:gd name="connsiteX1554" fmla="*/ 867094 w 1314762"/>
                <a:gd name="connsiteY1554" fmla="*/ 1097193 h 1226698"/>
                <a:gd name="connsiteX1555" fmla="*/ 867648 w 1314762"/>
                <a:gd name="connsiteY1555" fmla="*/ 1104180 h 1226698"/>
                <a:gd name="connsiteX1556" fmla="*/ 868207 w 1314762"/>
                <a:gd name="connsiteY1556" fmla="*/ 1076663 h 1226698"/>
                <a:gd name="connsiteX1557" fmla="*/ 868765 w 1314762"/>
                <a:gd name="connsiteY1557" fmla="*/ 1089548 h 1226698"/>
                <a:gd name="connsiteX1558" fmla="*/ 869324 w 1314762"/>
                <a:gd name="connsiteY1558" fmla="*/ 1070551 h 1226698"/>
                <a:gd name="connsiteX1559" fmla="*/ 869882 w 1314762"/>
                <a:gd name="connsiteY1559" fmla="*/ 1086710 h 1226698"/>
                <a:gd name="connsiteX1560" fmla="*/ 870441 w 1314762"/>
                <a:gd name="connsiteY1560" fmla="*/ 1090859 h 1226698"/>
                <a:gd name="connsiteX1561" fmla="*/ 871000 w 1314762"/>
                <a:gd name="connsiteY1561" fmla="*/ 1114010 h 1226698"/>
                <a:gd name="connsiteX1562" fmla="*/ 871554 w 1314762"/>
                <a:gd name="connsiteY1562" fmla="*/ 1125367 h 1226698"/>
                <a:gd name="connsiteX1563" fmla="*/ 872113 w 1314762"/>
                <a:gd name="connsiteY1563" fmla="*/ 1089113 h 1226698"/>
                <a:gd name="connsiteX1564" fmla="*/ 872672 w 1314762"/>
                <a:gd name="connsiteY1564" fmla="*/ 1083654 h 1226698"/>
                <a:gd name="connsiteX1565" fmla="*/ 873230 w 1314762"/>
                <a:gd name="connsiteY1565" fmla="*/ 1088678 h 1226698"/>
                <a:gd name="connsiteX1566" fmla="*/ 873789 w 1314762"/>
                <a:gd name="connsiteY1566" fmla="*/ 1102870 h 1226698"/>
                <a:gd name="connsiteX1567" fmla="*/ 874348 w 1314762"/>
                <a:gd name="connsiteY1567" fmla="*/ 1114884 h 1226698"/>
                <a:gd name="connsiteX1568" fmla="*/ 874902 w 1314762"/>
                <a:gd name="connsiteY1568" fmla="*/ 1127331 h 1226698"/>
                <a:gd name="connsiteX1569" fmla="*/ 875461 w 1314762"/>
                <a:gd name="connsiteY1569" fmla="*/ 1139559 h 1226698"/>
                <a:gd name="connsiteX1570" fmla="*/ 876019 w 1314762"/>
                <a:gd name="connsiteY1570" fmla="*/ 1107240 h 1226698"/>
                <a:gd name="connsiteX1571" fmla="*/ 876578 w 1314762"/>
                <a:gd name="connsiteY1571" fmla="*/ 1097193 h 1226698"/>
                <a:gd name="connsiteX1572" fmla="*/ 877137 w 1314762"/>
                <a:gd name="connsiteY1572" fmla="*/ 1102870 h 1226698"/>
                <a:gd name="connsiteX1573" fmla="*/ 877695 w 1314762"/>
                <a:gd name="connsiteY1573" fmla="*/ 1098939 h 1226698"/>
                <a:gd name="connsiteX1574" fmla="*/ 878254 w 1314762"/>
                <a:gd name="connsiteY1574" fmla="*/ 1090641 h 1226698"/>
                <a:gd name="connsiteX1575" fmla="*/ 878809 w 1314762"/>
                <a:gd name="connsiteY1575" fmla="*/ 1125367 h 1226698"/>
                <a:gd name="connsiteX1576" fmla="*/ 879367 w 1314762"/>
                <a:gd name="connsiteY1576" fmla="*/ 1135850 h 1226698"/>
                <a:gd name="connsiteX1577" fmla="*/ 879926 w 1314762"/>
                <a:gd name="connsiteY1577" fmla="*/ 1124492 h 1226698"/>
                <a:gd name="connsiteX1578" fmla="*/ 880485 w 1314762"/>
                <a:gd name="connsiteY1578" fmla="*/ 1101124 h 1226698"/>
                <a:gd name="connsiteX1579" fmla="*/ 881043 w 1314762"/>
                <a:gd name="connsiteY1579" fmla="*/ 1091734 h 1226698"/>
                <a:gd name="connsiteX1580" fmla="*/ 881602 w 1314762"/>
                <a:gd name="connsiteY1580" fmla="*/ 1089331 h 1226698"/>
                <a:gd name="connsiteX1581" fmla="*/ 882156 w 1314762"/>
                <a:gd name="connsiteY1581" fmla="*/ 1088238 h 1226698"/>
                <a:gd name="connsiteX1582" fmla="*/ 882715 w 1314762"/>
                <a:gd name="connsiteY1582" fmla="*/ 1135628 h 1226698"/>
                <a:gd name="connsiteX1583" fmla="*/ 883273 w 1314762"/>
                <a:gd name="connsiteY1583" fmla="*/ 1138906 h 1226698"/>
                <a:gd name="connsiteX1584" fmla="*/ 883832 w 1314762"/>
                <a:gd name="connsiteY1584" fmla="*/ 1103527 h 1226698"/>
                <a:gd name="connsiteX1585" fmla="*/ 884391 w 1314762"/>
                <a:gd name="connsiteY1585" fmla="*/ 1103527 h 1226698"/>
                <a:gd name="connsiteX1586" fmla="*/ 884949 w 1314762"/>
                <a:gd name="connsiteY1586" fmla="*/ 1112264 h 1226698"/>
                <a:gd name="connsiteX1587" fmla="*/ 885508 w 1314762"/>
                <a:gd name="connsiteY1587" fmla="*/ 1129951 h 1226698"/>
                <a:gd name="connsiteX1588" fmla="*/ 886063 w 1314762"/>
                <a:gd name="connsiteY1588" fmla="*/ 1104180 h 1226698"/>
                <a:gd name="connsiteX1589" fmla="*/ 886621 w 1314762"/>
                <a:gd name="connsiteY1589" fmla="*/ 1132354 h 1226698"/>
                <a:gd name="connsiteX1590" fmla="*/ 887180 w 1314762"/>
                <a:gd name="connsiteY1590" fmla="*/ 1141309 h 1226698"/>
                <a:gd name="connsiteX1591" fmla="*/ 887739 w 1314762"/>
                <a:gd name="connsiteY1591" fmla="*/ 1121436 h 1226698"/>
                <a:gd name="connsiteX1592" fmla="*/ 888297 w 1314762"/>
                <a:gd name="connsiteY1592" fmla="*/ 1114227 h 1226698"/>
                <a:gd name="connsiteX1593" fmla="*/ 888856 w 1314762"/>
                <a:gd name="connsiteY1593" fmla="*/ 1113792 h 1226698"/>
                <a:gd name="connsiteX1594" fmla="*/ 889414 w 1314762"/>
                <a:gd name="connsiteY1594" fmla="*/ 1130169 h 1226698"/>
                <a:gd name="connsiteX1595" fmla="*/ 889969 w 1314762"/>
                <a:gd name="connsiteY1595" fmla="*/ 1134540 h 1226698"/>
                <a:gd name="connsiteX1596" fmla="*/ 890528 w 1314762"/>
                <a:gd name="connsiteY1596" fmla="*/ 1145675 h 1226698"/>
                <a:gd name="connsiteX1597" fmla="*/ 891086 w 1314762"/>
                <a:gd name="connsiteY1597" fmla="*/ 1143712 h 1226698"/>
                <a:gd name="connsiteX1598" fmla="*/ 891645 w 1314762"/>
                <a:gd name="connsiteY1598" fmla="*/ 1113352 h 1226698"/>
                <a:gd name="connsiteX1599" fmla="*/ 892204 w 1314762"/>
                <a:gd name="connsiteY1599" fmla="*/ 1125803 h 1226698"/>
                <a:gd name="connsiteX1600" fmla="*/ 892762 w 1314762"/>
                <a:gd name="connsiteY1600" fmla="*/ 1139341 h 1226698"/>
                <a:gd name="connsiteX1601" fmla="*/ 893317 w 1314762"/>
                <a:gd name="connsiteY1601" fmla="*/ 1141962 h 1226698"/>
                <a:gd name="connsiteX1602" fmla="*/ 893875 w 1314762"/>
                <a:gd name="connsiteY1602" fmla="*/ 1149389 h 1226698"/>
                <a:gd name="connsiteX1603" fmla="*/ 894434 w 1314762"/>
                <a:gd name="connsiteY1603" fmla="*/ 1129076 h 1226698"/>
                <a:gd name="connsiteX1604" fmla="*/ 894993 w 1314762"/>
                <a:gd name="connsiteY1604" fmla="*/ 1164895 h 1226698"/>
                <a:gd name="connsiteX1605" fmla="*/ 895551 w 1314762"/>
                <a:gd name="connsiteY1605" fmla="*/ 1107022 h 1226698"/>
                <a:gd name="connsiteX1606" fmla="*/ 896110 w 1314762"/>
                <a:gd name="connsiteY1606" fmla="*/ 1139341 h 1226698"/>
                <a:gd name="connsiteX1607" fmla="*/ 896669 w 1314762"/>
                <a:gd name="connsiteY1607" fmla="*/ 1136285 h 1226698"/>
                <a:gd name="connsiteX1608" fmla="*/ 897227 w 1314762"/>
                <a:gd name="connsiteY1608" fmla="*/ 1132137 h 1226698"/>
                <a:gd name="connsiteX1609" fmla="*/ 897782 w 1314762"/>
                <a:gd name="connsiteY1609" fmla="*/ 1123617 h 1226698"/>
                <a:gd name="connsiteX1610" fmla="*/ 898340 w 1314762"/>
                <a:gd name="connsiteY1610" fmla="*/ 1146550 h 1226698"/>
                <a:gd name="connsiteX1611" fmla="*/ 898899 w 1314762"/>
                <a:gd name="connsiteY1611" fmla="*/ 1159871 h 1226698"/>
                <a:gd name="connsiteX1612" fmla="*/ 899458 w 1314762"/>
                <a:gd name="connsiteY1612" fmla="*/ 1154412 h 1226698"/>
                <a:gd name="connsiteX1613" fmla="*/ 900016 w 1314762"/>
                <a:gd name="connsiteY1613" fmla="*/ 1132354 h 1226698"/>
                <a:gd name="connsiteX1614" fmla="*/ 900575 w 1314762"/>
                <a:gd name="connsiteY1614" fmla="*/ 1128206 h 1226698"/>
                <a:gd name="connsiteX1615" fmla="*/ 901134 w 1314762"/>
                <a:gd name="connsiteY1615" fmla="*/ 1129298 h 1226698"/>
                <a:gd name="connsiteX1616" fmla="*/ 901688 w 1314762"/>
                <a:gd name="connsiteY1616" fmla="*/ 1134757 h 1226698"/>
                <a:gd name="connsiteX1617" fmla="*/ 902247 w 1314762"/>
                <a:gd name="connsiteY1617" fmla="*/ 1139999 h 1226698"/>
                <a:gd name="connsiteX1618" fmla="*/ 902805 w 1314762"/>
                <a:gd name="connsiteY1618" fmla="*/ 1170790 h 1226698"/>
                <a:gd name="connsiteX1619" fmla="*/ 903364 w 1314762"/>
                <a:gd name="connsiteY1619" fmla="*/ 1145893 h 1226698"/>
                <a:gd name="connsiteX1620" fmla="*/ 903923 w 1314762"/>
                <a:gd name="connsiteY1620" fmla="*/ 1143490 h 1226698"/>
                <a:gd name="connsiteX1621" fmla="*/ 904481 w 1314762"/>
                <a:gd name="connsiteY1621" fmla="*/ 1129516 h 1226698"/>
                <a:gd name="connsiteX1622" fmla="*/ 905036 w 1314762"/>
                <a:gd name="connsiteY1622" fmla="*/ 1144365 h 1226698"/>
                <a:gd name="connsiteX1623" fmla="*/ 905595 w 1314762"/>
                <a:gd name="connsiteY1623" fmla="*/ 1125145 h 1226698"/>
                <a:gd name="connsiteX1624" fmla="*/ 906153 w 1314762"/>
                <a:gd name="connsiteY1624" fmla="*/ 1151574 h 1226698"/>
                <a:gd name="connsiteX1625" fmla="*/ 906712 w 1314762"/>
                <a:gd name="connsiteY1625" fmla="*/ 1155287 h 1226698"/>
                <a:gd name="connsiteX1626" fmla="*/ 907271 w 1314762"/>
                <a:gd name="connsiteY1626" fmla="*/ 1154195 h 1226698"/>
                <a:gd name="connsiteX1627" fmla="*/ 907829 w 1314762"/>
                <a:gd name="connsiteY1627" fmla="*/ 1139124 h 1226698"/>
                <a:gd name="connsiteX1628" fmla="*/ 908388 w 1314762"/>
                <a:gd name="connsiteY1628" fmla="*/ 1143930 h 1226698"/>
                <a:gd name="connsiteX1629" fmla="*/ 908942 w 1314762"/>
                <a:gd name="connsiteY1629" fmla="*/ 1136939 h 1226698"/>
                <a:gd name="connsiteX1630" fmla="*/ 909501 w 1314762"/>
                <a:gd name="connsiteY1630" fmla="*/ 1134318 h 1226698"/>
                <a:gd name="connsiteX1631" fmla="*/ 910059 w 1314762"/>
                <a:gd name="connsiteY1631" fmla="*/ 1153102 h 1226698"/>
                <a:gd name="connsiteX1632" fmla="*/ 910618 w 1314762"/>
                <a:gd name="connsiteY1632" fmla="*/ 1168826 h 1226698"/>
                <a:gd name="connsiteX1633" fmla="*/ 911177 w 1314762"/>
                <a:gd name="connsiteY1633" fmla="*/ 1153755 h 1226698"/>
                <a:gd name="connsiteX1634" fmla="*/ 911736 w 1314762"/>
                <a:gd name="connsiteY1634" fmla="*/ 1138471 h 1226698"/>
                <a:gd name="connsiteX1635" fmla="*/ 912290 w 1314762"/>
                <a:gd name="connsiteY1635" fmla="*/ 1146986 h 1226698"/>
                <a:gd name="connsiteX1636" fmla="*/ 912849 w 1314762"/>
                <a:gd name="connsiteY1636" fmla="*/ 1157469 h 1226698"/>
                <a:gd name="connsiteX1637" fmla="*/ 913407 w 1314762"/>
                <a:gd name="connsiteY1637" fmla="*/ 1154848 h 1226698"/>
                <a:gd name="connsiteX1638" fmla="*/ 913966 w 1314762"/>
                <a:gd name="connsiteY1638" fmla="*/ 1167951 h 1226698"/>
                <a:gd name="connsiteX1639" fmla="*/ 914525 w 1314762"/>
                <a:gd name="connsiteY1639" fmla="*/ 1171229 h 1226698"/>
                <a:gd name="connsiteX1640" fmla="*/ 915083 w 1314762"/>
                <a:gd name="connsiteY1640" fmla="*/ 1145675 h 1226698"/>
                <a:gd name="connsiteX1641" fmla="*/ 915642 w 1314762"/>
                <a:gd name="connsiteY1641" fmla="*/ 1150264 h 1226698"/>
                <a:gd name="connsiteX1642" fmla="*/ 916196 w 1314762"/>
                <a:gd name="connsiteY1642" fmla="*/ 1141962 h 1226698"/>
                <a:gd name="connsiteX1643" fmla="*/ 916755 w 1314762"/>
                <a:gd name="connsiteY1643" fmla="*/ 1155505 h 1226698"/>
                <a:gd name="connsiteX1644" fmla="*/ 917314 w 1314762"/>
                <a:gd name="connsiteY1644" fmla="*/ 1155723 h 1226698"/>
                <a:gd name="connsiteX1645" fmla="*/ 917872 w 1314762"/>
                <a:gd name="connsiteY1645" fmla="*/ 1165548 h 1226698"/>
                <a:gd name="connsiteX1646" fmla="*/ 918431 w 1314762"/>
                <a:gd name="connsiteY1646" fmla="*/ 1156376 h 1226698"/>
                <a:gd name="connsiteX1647" fmla="*/ 918990 w 1314762"/>
                <a:gd name="connsiteY1647" fmla="*/ 1165331 h 1226698"/>
                <a:gd name="connsiteX1648" fmla="*/ 919548 w 1314762"/>
                <a:gd name="connsiteY1648" fmla="*/ 1134540 h 1226698"/>
                <a:gd name="connsiteX1649" fmla="*/ 920103 w 1314762"/>
                <a:gd name="connsiteY1649" fmla="*/ 1147425 h 1226698"/>
                <a:gd name="connsiteX1650" fmla="*/ 920661 w 1314762"/>
                <a:gd name="connsiteY1650" fmla="*/ 1157469 h 1226698"/>
                <a:gd name="connsiteX1651" fmla="*/ 921220 w 1314762"/>
                <a:gd name="connsiteY1651" fmla="*/ 1146115 h 1226698"/>
                <a:gd name="connsiteX1652" fmla="*/ 921779 w 1314762"/>
                <a:gd name="connsiteY1652" fmla="*/ 1152009 h 1226698"/>
                <a:gd name="connsiteX1653" fmla="*/ 922337 w 1314762"/>
                <a:gd name="connsiteY1653" fmla="*/ 1160089 h 1226698"/>
                <a:gd name="connsiteX1654" fmla="*/ 922896 w 1314762"/>
                <a:gd name="connsiteY1654" fmla="*/ 1133665 h 1226698"/>
                <a:gd name="connsiteX1655" fmla="*/ 923450 w 1314762"/>
                <a:gd name="connsiteY1655" fmla="*/ 1130387 h 1226698"/>
                <a:gd name="connsiteX1656" fmla="*/ 924009 w 1314762"/>
                <a:gd name="connsiteY1656" fmla="*/ 1139559 h 1226698"/>
                <a:gd name="connsiteX1657" fmla="*/ 924568 w 1314762"/>
                <a:gd name="connsiteY1657" fmla="*/ 1134318 h 1226698"/>
                <a:gd name="connsiteX1658" fmla="*/ 925127 w 1314762"/>
                <a:gd name="connsiteY1658" fmla="*/ 1141091 h 1226698"/>
                <a:gd name="connsiteX1659" fmla="*/ 925685 w 1314762"/>
                <a:gd name="connsiteY1659" fmla="*/ 1161400 h 1226698"/>
                <a:gd name="connsiteX1660" fmla="*/ 926244 w 1314762"/>
                <a:gd name="connsiteY1660" fmla="*/ 1174285 h 1226698"/>
                <a:gd name="connsiteX1661" fmla="*/ 926803 w 1314762"/>
                <a:gd name="connsiteY1661" fmla="*/ 1150699 h 1226698"/>
                <a:gd name="connsiteX1662" fmla="*/ 927361 w 1314762"/>
                <a:gd name="connsiteY1662" fmla="*/ 1152884 h 1226698"/>
                <a:gd name="connsiteX1663" fmla="*/ 927916 w 1314762"/>
                <a:gd name="connsiteY1663" fmla="*/ 1156376 h 1226698"/>
                <a:gd name="connsiteX1664" fmla="*/ 928474 w 1314762"/>
                <a:gd name="connsiteY1664" fmla="*/ 1165770 h 1226698"/>
                <a:gd name="connsiteX1665" fmla="*/ 929033 w 1314762"/>
                <a:gd name="connsiteY1665" fmla="*/ 1150481 h 1226698"/>
                <a:gd name="connsiteX1666" fmla="*/ 929591 w 1314762"/>
                <a:gd name="connsiteY1666" fmla="*/ 1162275 h 1226698"/>
                <a:gd name="connsiteX1667" fmla="*/ 930150 w 1314762"/>
                <a:gd name="connsiteY1667" fmla="*/ 1171229 h 1226698"/>
                <a:gd name="connsiteX1668" fmla="*/ 930709 w 1314762"/>
                <a:gd name="connsiteY1668" fmla="*/ 1155066 h 1226698"/>
                <a:gd name="connsiteX1669" fmla="*/ 931267 w 1314762"/>
                <a:gd name="connsiteY1669" fmla="*/ 1168391 h 1226698"/>
                <a:gd name="connsiteX1670" fmla="*/ 931822 w 1314762"/>
                <a:gd name="connsiteY1670" fmla="*/ 1162275 h 1226698"/>
                <a:gd name="connsiteX1671" fmla="*/ 932381 w 1314762"/>
                <a:gd name="connsiteY1671" fmla="*/ 1153977 h 1226698"/>
                <a:gd name="connsiteX1672" fmla="*/ 932939 w 1314762"/>
                <a:gd name="connsiteY1672" fmla="*/ 1155505 h 1226698"/>
                <a:gd name="connsiteX1673" fmla="*/ 933498 w 1314762"/>
                <a:gd name="connsiteY1673" fmla="*/ 1149171 h 1226698"/>
                <a:gd name="connsiteX1674" fmla="*/ 934057 w 1314762"/>
                <a:gd name="connsiteY1674" fmla="*/ 1168391 h 1226698"/>
                <a:gd name="connsiteX1675" fmla="*/ 934615 w 1314762"/>
                <a:gd name="connsiteY1675" fmla="*/ 1166859 h 1226698"/>
                <a:gd name="connsiteX1676" fmla="*/ 935170 w 1314762"/>
                <a:gd name="connsiteY1676" fmla="*/ 1167734 h 1226698"/>
                <a:gd name="connsiteX1677" fmla="*/ 935728 w 1314762"/>
                <a:gd name="connsiteY1677" fmla="*/ 1162710 h 1226698"/>
                <a:gd name="connsiteX1678" fmla="*/ 936287 w 1314762"/>
                <a:gd name="connsiteY1678" fmla="*/ 1163367 h 1226698"/>
                <a:gd name="connsiteX1679" fmla="*/ 936846 w 1314762"/>
                <a:gd name="connsiteY1679" fmla="*/ 1162057 h 1226698"/>
                <a:gd name="connsiteX1680" fmla="*/ 937404 w 1314762"/>
                <a:gd name="connsiteY1680" fmla="*/ 1171011 h 1226698"/>
                <a:gd name="connsiteX1681" fmla="*/ 937963 w 1314762"/>
                <a:gd name="connsiteY1681" fmla="*/ 1166859 h 1226698"/>
                <a:gd name="connsiteX1682" fmla="*/ 938522 w 1314762"/>
                <a:gd name="connsiteY1682" fmla="*/ 1166859 h 1226698"/>
                <a:gd name="connsiteX1683" fmla="*/ 939076 w 1314762"/>
                <a:gd name="connsiteY1683" fmla="*/ 1154195 h 1226698"/>
                <a:gd name="connsiteX1684" fmla="*/ 939635 w 1314762"/>
                <a:gd name="connsiteY1684" fmla="*/ 1166206 h 1226698"/>
                <a:gd name="connsiteX1685" fmla="*/ 940193 w 1314762"/>
                <a:gd name="connsiteY1685" fmla="*/ 1168826 h 1226698"/>
                <a:gd name="connsiteX1686" fmla="*/ 940752 w 1314762"/>
                <a:gd name="connsiteY1686" fmla="*/ 1162057 h 1226698"/>
                <a:gd name="connsiteX1687" fmla="*/ 941311 w 1314762"/>
                <a:gd name="connsiteY1687" fmla="*/ 1166859 h 1226698"/>
                <a:gd name="connsiteX1688" fmla="*/ 941869 w 1314762"/>
                <a:gd name="connsiteY1688" fmla="*/ 1172975 h 1226698"/>
                <a:gd name="connsiteX1689" fmla="*/ 942424 w 1314762"/>
                <a:gd name="connsiteY1689" fmla="*/ 1149389 h 1226698"/>
                <a:gd name="connsiteX1690" fmla="*/ 942982 w 1314762"/>
                <a:gd name="connsiteY1690" fmla="*/ 1151356 h 1226698"/>
                <a:gd name="connsiteX1691" fmla="*/ 943541 w 1314762"/>
                <a:gd name="connsiteY1691" fmla="*/ 1154412 h 1226698"/>
                <a:gd name="connsiteX1692" fmla="*/ 944100 w 1314762"/>
                <a:gd name="connsiteY1692" fmla="*/ 1149824 h 1226698"/>
                <a:gd name="connsiteX1693" fmla="*/ 944658 w 1314762"/>
                <a:gd name="connsiteY1693" fmla="*/ 1158997 h 1226698"/>
                <a:gd name="connsiteX1694" fmla="*/ 945217 w 1314762"/>
                <a:gd name="connsiteY1694" fmla="*/ 1164460 h 1226698"/>
                <a:gd name="connsiteX1695" fmla="*/ 945776 w 1314762"/>
                <a:gd name="connsiteY1695" fmla="*/ 1163367 h 1226698"/>
                <a:gd name="connsiteX1696" fmla="*/ 946330 w 1314762"/>
                <a:gd name="connsiteY1696" fmla="*/ 1165548 h 1226698"/>
                <a:gd name="connsiteX1697" fmla="*/ 946889 w 1314762"/>
                <a:gd name="connsiteY1697" fmla="*/ 1161400 h 1226698"/>
                <a:gd name="connsiteX1698" fmla="*/ 947448 w 1314762"/>
                <a:gd name="connsiteY1698" fmla="*/ 1176471 h 1226698"/>
                <a:gd name="connsiteX1699" fmla="*/ 948006 w 1314762"/>
                <a:gd name="connsiteY1699" fmla="*/ 1162492 h 1226698"/>
                <a:gd name="connsiteX1700" fmla="*/ 948565 w 1314762"/>
                <a:gd name="connsiteY1700" fmla="*/ 1172322 h 1226698"/>
                <a:gd name="connsiteX1701" fmla="*/ 949123 w 1314762"/>
                <a:gd name="connsiteY1701" fmla="*/ 1179309 h 1226698"/>
                <a:gd name="connsiteX1702" fmla="*/ 949682 w 1314762"/>
                <a:gd name="connsiteY1702" fmla="*/ 1189574 h 1226698"/>
                <a:gd name="connsiteX1703" fmla="*/ 950237 w 1314762"/>
                <a:gd name="connsiteY1703" fmla="*/ 1176471 h 1226698"/>
                <a:gd name="connsiteX1704" fmla="*/ 950795 w 1314762"/>
                <a:gd name="connsiteY1704" fmla="*/ 1167516 h 1226698"/>
                <a:gd name="connsiteX1705" fmla="*/ 951354 w 1314762"/>
                <a:gd name="connsiteY1705" fmla="*/ 1164238 h 1226698"/>
                <a:gd name="connsiteX1706" fmla="*/ 951913 w 1314762"/>
                <a:gd name="connsiteY1706" fmla="*/ 1172322 h 1226698"/>
                <a:gd name="connsiteX1707" fmla="*/ 952471 w 1314762"/>
                <a:gd name="connsiteY1707" fmla="*/ 1171229 h 1226698"/>
                <a:gd name="connsiteX1708" fmla="*/ 953030 w 1314762"/>
                <a:gd name="connsiteY1708" fmla="*/ 1176471 h 1226698"/>
                <a:gd name="connsiteX1709" fmla="*/ 953584 w 1314762"/>
                <a:gd name="connsiteY1709" fmla="*/ 1183675 h 1226698"/>
                <a:gd name="connsiteX1710" fmla="*/ 954143 w 1314762"/>
                <a:gd name="connsiteY1710" fmla="*/ 1174068 h 1226698"/>
                <a:gd name="connsiteX1711" fmla="*/ 954702 w 1314762"/>
                <a:gd name="connsiteY1711" fmla="*/ 1179309 h 1226698"/>
                <a:gd name="connsiteX1712" fmla="*/ 955260 w 1314762"/>
                <a:gd name="connsiteY1712" fmla="*/ 1164895 h 1226698"/>
                <a:gd name="connsiteX1713" fmla="*/ 955819 w 1314762"/>
                <a:gd name="connsiteY1713" fmla="*/ 1169701 h 1226698"/>
                <a:gd name="connsiteX1714" fmla="*/ 956377 w 1314762"/>
                <a:gd name="connsiteY1714" fmla="*/ 1177563 h 1226698"/>
                <a:gd name="connsiteX1715" fmla="*/ 956936 w 1314762"/>
                <a:gd name="connsiteY1715" fmla="*/ 1178652 h 1226698"/>
                <a:gd name="connsiteX1716" fmla="*/ 957495 w 1314762"/>
                <a:gd name="connsiteY1716" fmla="*/ 1168391 h 1226698"/>
                <a:gd name="connsiteX1717" fmla="*/ 958049 w 1314762"/>
                <a:gd name="connsiteY1717" fmla="*/ 1162710 h 1226698"/>
                <a:gd name="connsiteX1718" fmla="*/ 958608 w 1314762"/>
                <a:gd name="connsiteY1718" fmla="*/ 1164678 h 1226698"/>
                <a:gd name="connsiteX1719" fmla="*/ 959167 w 1314762"/>
                <a:gd name="connsiteY1719" fmla="*/ 1173193 h 1226698"/>
                <a:gd name="connsiteX1720" fmla="*/ 959725 w 1314762"/>
                <a:gd name="connsiteY1720" fmla="*/ 1185861 h 1226698"/>
                <a:gd name="connsiteX1721" fmla="*/ 960284 w 1314762"/>
                <a:gd name="connsiteY1721" fmla="*/ 1175596 h 1226698"/>
                <a:gd name="connsiteX1722" fmla="*/ 960843 w 1314762"/>
                <a:gd name="connsiteY1722" fmla="*/ 1171447 h 1226698"/>
                <a:gd name="connsiteX1723" fmla="*/ 961401 w 1314762"/>
                <a:gd name="connsiteY1723" fmla="*/ 1190667 h 1226698"/>
                <a:gd name="connsiteX1724" fmla="*/ 961956 w 1314762"/>
                <a:gd name="connsiteY1724" fmla="*/ 1185861 h 1226698"/>
                <a:gd name="connsiteX1725" fmla="*/ 962514 w 1314762"/>
                <a:gd name="connsiteY1725" fmla="*/ 1167080 h 1226698"/>
                <a:gd name="connsiteX1726" fmla="*/ 963073 w 1314762"/>
                <a:gd name="connsiteY1726" fmla="*/ 1171011 h 1226698"/>
                <a:gd name="connsiteX1727" fmla="*/ 963632 w 1314762"/>
                <a:gd name="connsiteY1727" fmla="*/ 1169701 h 1226698"/>
                <a:gd name="connsiteX1728" fmla="*/ 964190 w 1314762"/>
                <a:gd name="connsiteY1728" fmla="*/ 1164020 h 1226698"/>
                <a:gd name="connsiteX1729" fmla="*/ 964749 w 1314762"/>
                <a:gd name="connsiteY1729" fmla="*/ 1174943 h 1226698"/>
                <a:gd name="connsiteX1730" fmla="*/ 965304 w 1314762"/>
                <a:gd name="connsiteY1730" fmla="*/ 1181055 h 1226698"/>
                <a:gd name="connsiteX1731" fmla="*/ 965862 w 1314762"/>
                <a:gd name="connsiteY1731" fmla="*/ 1183675 h 1226698"/>
                <a:gd name="connsiteX1732" fmla="*/ 966421 w 1314762"/>
                <a:gd name="connsiteY1732" fmla="*/ 1174068 h 1226698"/>
                <a:gd name="connsiteX1733" fmla="*/ 966979 w 1314762"/>
                <a:gd name="connsiteY1733" fmla="*/ 1162710 h 1226698"/>
                <a:gd name="connsiteX1734" fmla="*/ 967538 w 1314762"/>
                <a:gd name="connsiteY1734" fmla="*/ 1168391 h 1226698"/>
                <a:gd name="connsiteX1735" fmla="*/ 968097 w 1314762"/>
                <a:gd name="connsiteY1735" fmla="*/ 1162710 h 1226698"/>
                <a:gd name="connsiteX1736" fmla="*/ 968655 w 1314762"/>
                <a:gd name="connsiteY1736" fmla="*/ 1160529 h 1226698"/>
                <a:gd name="connsiteX1737" fmla="*/ 969210 w 1314762"/>
                <a:gd name="connsiteY1737" fmla="*/ 1171229 h 1226698"/>
                <a:gd name="connsiteX1738" fmla="*/ 969768 w 1314762"/>
                <a:gd name="connsiteY1738" fmla="*/ 1168169 h 1226698"/>
                <a:gd name="connsiteX1739" fmla="*/ 970327 w 1314762"/>
                <a:gd name="connsiteY1739" fmla="*/ 1157251 h 1226698"/>
                <a:gd name="connsiteX1740" fmla="*/ 970886 w 1314762"/>
                <a:gd name="connsiteY1740" fmla="*/ 1165770 h 1226698"/>
                <a:gd name="connsiteX1741" fmla="*/ 971444 w 1314762"/>
                <a:gd name="connsiteY1741" fmla="*/ 1150046 h 1226698"/>
                <a:gd name="connsiteX1742" fmla="*/ 972003 w 1314762"/>
                <a:gd name="connsiteY1742" fmla="*/ 1173850 h 1226698"/>
                <a:gd name="connsiteX1743" fmla="*/ 972558 w 1314762"/>
                <a:gd name="connsiteY1743" fmla="*/ 1154848 h 1226698"/>
                <a:gd name="connsiteX1744" fmla="*/ 973116 w 1314762"/>
                <a:gd name="connsiteY1744" fmla="*/ 1170354 h 1226698"/>
                <a:gd name="connsiteX1745" fmla="*/ 973675 w 1314762"/>
                <a:gd name="connsiteY1745" fmla="*/ 1168609 h 1226698"/>
                <a:gd name="connsiteX1746" fmla="*/ 974234 w 1314762"/>
                <a:gd name="connsiteY1746" fmla="*/ 1178216 h 1226698"/>
                <a:gd name="connsiteX1747" fmla="*/ 974792 w 1314762"/>
                <a:gd name="connsiteY1747" fmla="*/ 1167734 h 1226698"/>
                <a:gd name="connsiteX1748" fmla="*/ 975351 w 1314762"/>
                <a:gd name="connsiteY1748" fmla="*/ 1166641 h 1226698"/>
                <a:gd name="connsiteX1749" fmla="*/ 975909 w 1314762"/>
                <a:gd name="connsiteY1749" fmla="*/ 1156815 h 1226698"/>
                <a:gd name="connsiteX1750" fmla="*/ 976464 w 1314762"/>
                <a:gd name="connsiteY1750" fmla="*/ 1179527 h 1226698"/>
                <a:gd name="connsiteX1751" fmla="*/ 977023 w 1314762"/>
                <a:gd name="connsiteY1751" fmla="*/ 1171882 h 1226698"/>
                <a:gd name="connsiteX1752" fmla="*/ 977581 w 1314762"/>
                <a:gd name="connsiteY1752" fmla="*/ 1151135 h 1226698"/>
                <a:gd name="connsiteX1753" fmla="*/ 978140 w 1314762"/>
                <a:gd name="connsiteY1753" fmla="*/ 1184550 h 1226698"/>
                <a:gd name="connsiteX1754" fmla="*/ 978699 w 1314762"/>
                <a:gd name="connsiteY1754" fmla="*/ 1174503 h 1226698"/>
                <a:gd name="connsiteX1755" fmla="*/ 979257 w 1314762"/>
                <a:gd name="connsiteY1755" fmla="*/ 1174503 h 1226698"/>
                <a:gd name="connsiteX1756" fmla="*/ 979816 w 1314762"/>
                <a:gd name="connsiteY1756" fmla="*/ 1175160 h 1226698"/>
                <a:gd name="connsiteX1757" fmla="*/ 980370 w 1314762"/>
                <a:gd name="connsiteY1757" fmla="*/ 1181494 h 1226698"/>
                <a:gd name="connsiteX1758" fmla="*/ 980929 w 1314762"/>
                <a:gd name="connsiteY1758" fmla="*/ 1170572 h 1226698"/>
                <a:gd name="connsiteX1759" fmla="*/ 981488 w 1314762"/>
                <a:gd name="connsiteY1759" fmla="*/ 1168609 h 1226698"/>
                <a:gd name="connsiteX1760" fmla="*/ 982046 w 1314762"/>
                <a:gd name="connsiteY1760" fmla="*/ 1168391 h 1226698"/>
                <a:gd name="connsiteX1761" fmla="*/ 982605 w 1314762"/>
                <a:gd name="connsiteY1761" fmla="*/ 1166641 h 1226698"/>
                <a:gd name="connsiteX1762" fmla="*/ 983163 w 1314762"/>
                <a:gd name="connsiteY1762" fmla="*/ 1171229 h 1226698"/>
                <a:gd name="connsiteX1763" fmla="*/ 983718 w 1314762"/>
                <a:gd name="connsiteY1763" fmla="*/ 1177341 h 1226698"/>
                <a:gd name="connsiteX1764" fmla="*/ 984277 w 1314762"/>
                <a:gd name="connsiteY1764" fmla="*/ 1170354 h 1226698"/>
                <a:gd name="connsiteX1765" fmla="*/ 984835 w 1314762"/>
                <a:gd name="connsiteY1765" fmla="*/ 1180402 h 1226698"/>
                <a:gd name="connsiteX1766" fmla="*/ 985394 w 1314762"/>
                <a:gd name="connsiteY1766" fmla="*/ 1174943 h 1226698"/>
                <a:gd name="connsiteX1767" fmla="*/ 985953 w 1314762"/>
                <a:gd name="connsiteY1767" fmla="*/ 1168609 h 1226698"/>
                <a:gd name="connsiteX1768" fmla="*/ 986511 w 1314762"/>
                <a:gd name="connsiteY1768" fmla="*/ 1166423 h 1226698"/>
                <a:gd name="connsiteX1769" fmla="*/ 987070 w 1314762"/>
                <a:gd name="connsiteY1769" fmla="*/ 1164678 h 1226698"/>
                <a:gd name="connsiteX1770" fmla="*/ 987629 w 1314762"/>
                <a:gd name="connsiteY1770" fmla="*/ 1172100 h 1226698"/>
                <a:gd name="connsiteX1771" fmla="*/ 988183 w 1314762"/>
                <a:gd name="connsiteY1771" fmla="*/ 1168169 h 1226698"/>
                <a:gd name="connsiteX1772" fmla="*/ 988742 w 1314762"/>
                <a:gd name="connsiteY1772" fmla="*/ 1177781 h 1226698"/>
                <a:gd name="connsiteX1773" fmla="*/ 989300 w 1314762"/>
                <a:gd name="connsiteY1773" fmla="*/ 1176253 h 1226698"/>
                <a:gd name="connsiteX1774" fmla="*/ 989859 w 1314762"/>
                <a:gd name="connsiteY1774" fmla="*/ 1172322 h 1226698"/>
                <a:gd name="connsiteX1775" fmla="*/ 990418 w 1314762"/>
                <a:gd name="connsiteY1775" fmla="*/ 1171447 h 1226698"/>
                <a:gd name="connsiteX1776" fmla="*/ 990976 w 1314762"/>
                <a:gd name="connsiteY1776" fmla="*/ 1171011 h 1226698"/>
                <a:gd name="connsiteX1777" fmla="*/ 991531 w 1314762"/>
                <a:gd name="connsiteY1777" fmla="*/ 1182147 h 1226698"/>
                <a:gd name="connsiteX1778" fmla="*/ 992090 w 1314762"/>
                <a:gd name="connsiteY1778" fmla="*/ 1191102 h 1226698"/>
                <a:gd name="connsiteX1779" fmla="*/ 992648 w 1314762"/>
                <a:gd name="connsiteY1779" fmla="*/ 1189356 h 1226698"/>
                <a:gd name="connsiteX1780" fmla="*/ 993207 w 1314762"/>
                <a:gd name="connsiteY1780" fmla="*/ 1186296 h 1226698"/>
                <a:gd name="connsiteX1781" fmla="*/ 993766 w 1314762"/>
                <a:gd name="connsiteY1781" fmla="*/ 1170354 h 1226698"/>
                <a:gd name="connsiteX1782" fmla="*/ 994324 w 1314762"/>
                <a:gd name="connsiteY1782" fmla="*/ 1183675 h 1226698"/>
                <a:gd name="connsiteX1783" fmla="*/ 994883 w 1314762"/>
                <a:gd name="connsiteY1783" fmla="*/ 1181055 h 1226698"/>
                <a:gd name="connsiteX1784" fmla="*/ 995437 w 1314762"/>
                <a:gd name="connsiteY1784" fmla="*/ 1184768 h 1226698"/>
                <a:gd name="connsiteX1785" fmla="*/ 995996 w 1314762"/>
                <a:gd name="connsiteY1785" fmla="*/ 1189574 h 1226698"/>
                <a:gd name="connsiteX1786" fmla="*/ 996554 w 1314762"/>
                <a:gd name="connsiteY1786" fmla="*/ 1191102 h 1226698"/>
                <a:gd name="connsiteX1787" fmla="*/ 997113 w 1314762"/>
                <a:gd name="connsiteY1787" fmla="*/ 1190009 h 1226698"/>
                <a:gd name="connsiteX1788" fmla="*/ 997672 w 1314762"/>
                <a:gd name="connsiteY1788" fmla="*/ 1181712 h 1226698"/>
                <a:gd name="connsiteX1789" fmla="*/ 998230 w 1314762"/>
                <a:gd name="connsiteY1789" fmla="*/ 1186514 h 1226698"/>
                <a:gd name="connsiteX1790" fmla="*/ 998789 w 1314762"/>
                <a:gd name="connsiteY1790" fmla="*/ 1181494 h 1226698"/>
                <a:gd name="connsiteX1791" fmla="*/ 999344 w 1314762"/>
                <a:gd name="connsiteY1791" fmla="*/ 1190445 h 1226698"/>
                <a:gd name="connsiteX1792" fmla="*/ 999902 w 1314762"/>
                <a:gd name="connsiteY1792" fmla="*/ 1185643 h 1226698"/>
                <a:gd name="connsiteX1793" fmla="*/ 1000461 w 1314762"/>
                <a:gd name="connsiteY1793" fmla="*/ 1189356 h 1226698"/>
                <a:gd name="connsiteX1794" fmla="*/ 1001020 w 1314762"/>
                <a:gd name="connsiteY1794" fmla="*/ 1188481 h 1226698"/>
                <a:gd name="connsiteX1795" fmla="*/ 1001578 w 1314762"/>
                <a:gd name="connsiteY1795" fmla="*/ 1191320 h 1226698"/>
                <a:gd name="connsiteX1796" fmla="*/ 1002137 w 1314762"/>
                <a:gd name="connsiteY1796" fmla="*/ 1185203 h 1226698"/>
                <a:gd name="connsiteX1797" fmla="*/ 1002691 w 1314762"/>
                <a:gd name="connsiteY1797" fmla="*/ 1190445 h 1226698"/>
                <a:gd name="connsiteX1798" fmla="*/ 1003250 w 1314762"/>
                <a:gd name="connsiteY1798" fmla="*/ 1189135 h 1226698"/>
                <a:gd name="connsiteX1799" fmla="*/ 1003809 w 1314762"/>
                <a:gd name="connsiteY1799" fmla="*/ 1193940 h 1226698"/>
                <a:gd name="connsiteX1800" fmla="*/ 1004367 w 1314762"/>
                <a:gd name="connsiteY1800" fmla="*/ 1201585 h 1226698"/>
                <a:gd name="connsiteX1801" fmla="*/ 1004926 w 1314762"/>
                <a:gd name="connsiteY1801" fmla="*/ 1190227 h 1226698"/>
                <a:gd name="connsiteX1802" fmla="*/ 1005485 w 1314762"/>
                <a:gd name="connsiteY1802" fmla="*/ 1177563 h 1226698"/>
                <a:gd name="connsiteX1803" fmla="*/ 1006043 w 1314762"/>
                <a:gd name="connsiteY1803" fmla="*/ 1192412 h 1226698"/>
                <a:gd name="connsiteX1804" fmla="*/ 1006598 w 1314762"/>
                <a:gd name="connsiteY1804" fmla="*/ 1190009 h 1226698"/>
                <a:gd name="connsiteX1805" fmla="*/ 1007156 w 1314762"/>
                <a:gd name="connsiteY1805" fmla="*/ 1177781 h 1226698"/>
                <a:gd name="connsiteX1806" fmla="*/ 1007715 w 1314762"/>
                <a:gd name="connsiteY1806" fmla="*/ 1196343 h 1226698"/>
                <a:gd name="connsiteX1807" fmla="*/ 1008274 w 1314762"/>
                <a:gd name="connsiteY1807" fmla="*/ 1197654 h 1226698"/>
                <a:gd name="connsiteX1808" fmla="*/ 1008832 w 1314762"/>
                <a:gd name="connsiteY1808" fmla="*/ 1188264 h 1226698"/>
                <a:gd name="connsiteX1809" fmla="*/ 1009391 w 1314762"/>
                <a:gd name="connsiteY1809" fmla="*/ 1177781 h 1226698"/>
                <a:gd name="connsiteX1810" fmla="*/ 1009949 w 1314762"/>
                <a:gd name="connsiteY1810" fmla="*/ 1188917 h 1226698"/>
                <a:gd name="connsiteX1811" fmla="*/ 1010504 w 1314762"/>
                <a:gd name="connsiteY1811" fmla="*/ 1194376 h 1226698"/>
                <a:gd name="connsiteX1812" fmla="*/ 1011063 w 1314762"/>
                <a:gd name="connsiteY1812" fmla="*/ 1192195 h 1226698"/>
                <a:gd name="connsiteX1813" fmla="*/ 1011621 w 1314762"/>
                <a:gd name="connsiteY1813" fmla="*/ 1198089 h 1226698"/>
                <a:gd name="connsiteX1814" fmla="*/ 1012180 w 1314762"/>
                <a:gd name="connsiteY1814" fmla="*/ 1200057 h 1226698"/>
                <a:gd name="connsiteX1815" fmla="*/ 1012739 w 1314762"/>
                <a:gd name="connsiteY1815" fmla="*/ 1195686 h 1226698"/>
                <a:gd name="connsiteX1816" fmla="*/ 1013297 w 1314762"/>
                <a:gd name="connsiteY1816" fmla="*/ 1182805 h 1226698"/>
                <a:gd name="connsiteX1817" fmla="*/ 1013852 w 1314762"/>
                <a:gd name="connsiteY1817" fmla="*/ 1184333 h 1226698"/>
                <a:gd name="connsiteX1818" fmla="*/ 1014411 w 1314762"/>
                <a:gd name="connsiteY1818" fmla="*/ 1198089 h 1226698"/>
                <a:gd name="connsiteX1819" fmla="*/ 1014969 w 1314762"/>
                <a:gd name="connsiteY1819" fmla="*/ 1189792 h 1226698"/>
                <a:gd name="connsiteX1820" fmla="*/ 1015528 w 1314762"/>
                <a:gd name="connsiteY1820" fmla="*/ 1200710 h 1226698"/>
                <a:gd name="connsiteX1821" fmla="*/ 1016086 w 1314762"/>
                <a:gd name="connsiteY1821" fmla="*/ 1202238 h 1226698"/>
                <a:gd name="connsiteX1822" fmla="*/ 1016645 w 1314762"/>
                <a:gd name="connsiteY1822" fmla="*/ 1194598 h 1226698"/>
                <a:gd name="connsiteX1823" fmla="*/ 1017204 w 1314762"/>
                <a:gd name="connsiteY1823" fmla="*/ 1193940 h 1226698"/>
                <a:gd name="connsiteX1824" fmla="*/ 1017762 w 1314762"/>
                <a:gd name="connsiteY1824" fmla="*/ 1188917 h 1226698"/>
                <a:gd name="connsiteX1825" fmla="*/ 1018317 w 1314762"/>
                <a:gd name="connsiteY1825" fmla="*/ 1198089 h 1226698"/>
                <a:gd name="connsiteX1826" fmla="*/ 1018876 w 1314762"/>
                <a:gd name="connsiteY1826" fmla="*/ 1195469 h 1226698"/>
                <a:gd name="connsiteX1827" fmla="*/ 1019434 w 1314762"/>
                <a:gd name="connsiteY1827" fmla="*/ 1204641 h 1226698"/>
                <a:gd name="connsiteX1828" fmla="*/ 1019993 w 1314762"/>
                <a:gd name="connsiteY1828" fmla="*/ 1204205 h 1226698"/>
                <a:gd name="connsiteX1829" fmla="*/ 1020552 w 1314762"/>
                <a:gd name="connsiteY1829" fmla="*/ 1200710 h 1226698"/>
                <a:gd name="connsiteX1830" fmla="*/ 1021110 w 1314762"/>
                <a:gd name="connsiteY1830" fmla="*/ 1205080 h 1226698"/>
                <a:gd name="connsiteX1831" fmla="*/ 1021665 w 1314762"/>
                <a:gd name="connsiteY1831" fmla="*/ 1198529 h 1226698"/>
                <a:gd name="connsiteX1832" fmla="*/ 1022223 w 1314762"/>
                <a:gd name="connsiteY1832" fmla="*/ 1187389 h 1226698"/>
                <a:gd name="connsiteX1833" fmla="*/ 1022782 w 1314762"/>
                <a:gd name="connsiteY1833" fmla="*/ 1194376 h 1226698"/>
                <a:gd name="connsiteX1834" fmla="*/ 1023340 w 1314762"/>
                <a:gd name="connsiteY1834" fmla="*/ 1206608 h 1226698"/>
                <a:gd name="connsiteX1835" fmla="*/ 1023899 w 1314762"/>
                <a:gd name="connsiteY1835" fmla="*/ 1201585 h 1226698"/>
                <a:gd name="connsiteX1836" fmla="*/ 1024458 w 1314762"/>
                <a:gd name="connsiteY1836" fmla="*/ 1198529 h 1226698"/>
                <a:gd name="connsiteX1837" fmla="*/ 1025016 w 1314762"/>
                <a:gd name="connsiteY1837" fmla="*/ 1189356 h 1226698"/>
                <a:gd name="connsiteX1838" fmla="*/ 1025571 w 1314762"/>
                <a:gd name="connsiteY1838" fmla="*/ 1190884 h 1226698"/>
                <a:gd name="connsiteX1839" fmla="*/ 1026130 w 1314762"/>
                <a:gd name="connsiteY1839" fmla="*/ 1197218 h 1226698"/>
                <a:gd name="connsiteX1840" fmla="*/ 1026688 w 1314762"/>
                <a:gd name="connsiteY1840" fmla="*/ 1202020 h 1226698"/>
                <a:gd name="connsiteX1841" fmla="*/ 1027247 w 1314762"/>
                <a:gd name="connsiteY1841" fmla="*/ 1199400 h 1226698"/>
                <a:gd name="connsiteX1842" fmla="*/ 1027806 w 1314762"/>
                <a:gd name="connsiteY1842" fmla="*/ 1205298 h 1226698"/>
                <a:gd name="connsiteX1843" fmla="*/ 1028364 w 1314762"/>
                <a:gd name="connsiteY1843" fmla="*/ 1202238 h 1226698"/>
                <a:gd name="connsiteX1844" fmla="*/ 1028923 w 1314762"/>
                <a:gd name="connsiteY1844" fmla="*/ 1201149 h 1226698"/>
                <a:gd name="connsiteX1845" fmla="*/ 1029477 w 1314762"/>
                <a:gd name="connsiteY1845" fmla="*/ 1200928 h 1226698"/>
                <a:gd name="connsiteX1846" fmla="*/ 1030036 w 1314762"/>
                <a:gd name="connsiteY1846" fmla="*/ 1197218 h 1226698"/>
                <a:gd name="connsiteX1847" fmla="*/ 1030595 w 1314762"/>
                <a:gd name="connsiteY1847" fmla="*/ 1201367 h 1226698"/>
                <a:gd name="connsiteX1848" fmla="*/ 1031153 w 1314762"/>
                <a:gd name="connsiteY1848" fmla="*/ 1202677 h 1226698"/>
                <a:gd name="connsiteX1849" fmla="*/ 1031712 w 1314762"/>
                <a:gd name="connsiteY1849" fmla="*/ 1206391 h 1226698"/>
                <a:gd name="connsiteX1850" fmla="*/ 1032271 w 1314762"/>
                <a:gd name="connsiteY1850" fmla="*/ 1189356 h 1226698"/>
                <a:gd name="connsiteX1851" fmla="*/ 1032825 w 1314762"/>
                <a:gd name="connsiteY1851" fmla="*/ 1206608 h 1226698"/>
                <a:gd name="connsiteX1852" fmla="*/ 1033384 w 1314762"/>
                <a:gd name="connsiteY1852" fmla="*/ 1187606 h 1226698"/>
                <a:gd name="connsiteX1853" fmla="*/ 1033942 w 1314762"/>
                <a:gd name="connsiteY1853" fmla="*/ 1206169 h 1226698"/>
                <a:gd name="connsiteX1854" fmla="*/ 1034501 w 1314762"/>
                <a:gd name="connsiteY1854" fmla="*/ 1202677 h 1226698"/>
                <a:gd name="connsiteX1855" fmla="*/ 1035060 w 1314762"/>
                <a:gd name="connsiteY1855" fmla="*/ 1203331 h 1226698"/>
                <a:gd name="connsiteX1856" fmla="*/ 1035618 w 1314762"/>
                <a:gd name="connsiteY1856" fmla="*/ 1201802 h 1226698"/>
                <a:gd name="connsiteX1857" fmla="*/ 1036177 w 1314762"/>
                <a:gd name="connsiteY1857" fmla="*/ 1202238 h 1226698"/>
                <a:gd name="connsiteX1858" fmla="*/ 1036731 w 1314762"/>
                <a:gd name="connsiteY1858" fmla="*/ 1203548 h 1226698"/>
                <a:gd name="connsiteX1859" fmla="*/ 1037290 w 1314762"/>
                <a:gd name="connsiteY1859" fmla="*/ 1191755 h 1226698"/>
                <a:gd name="connsiteX1860" fmla="*/ 1037849 w 1314762"/>
                <a:gd name="connsiteY1860" fmla="*/ 1197871 h 1226698"/>
                <a:gd name="connsiteX1861" fmla="*/ 1038407 w 1314762"/>
                <a:gd name="connsiteY1861" fmla="*/ 1189792 h 1226698"/>
                <a:gd name="connsiteX1862" fmla="*/ 1038966 w 1314762"/>
                <a:gd name="connsiteY1862" fmla="*/ 1195469 h 1226698"/>
                <a:gd name="connsiteX1863" fmla="*/ 1039525 w 1314762"/>
                <a:gd name="connsiteY1863" fmla="*/ 1206169 h 1226698"/>
                <a:gd name="connsiteX1864" fmla="*/ 1040083 w 1314762"/>
                <a:gd name="connsiteY1864" fmla="*/ 1193723 h 1226698"/>
                <a:gd name="connsiteX1865" fmla="*/ 1040638 w 1314762"/>
                <a:gd name="connsiteY1865" fmla="*/ 1199400 h 1226698"/>
                <a:gd name="connsiteX1866" fmla="*/ 1041197 w 1314762"/>
                <a:gd name="connsiteY1866" fmla="*/ 1203331 h 1226698"/>
                <a:gd name="connsiteX1867" fmla="*/ 1041755 w 1314762"/>
                <a:gd name="connsiteY1867" fmla="*/ 1202020 h 1226698"/>
                <a:gd name="connsiteX1868" fmla="*/ 1042314 w 1314762"/>
                <a:gd name="connsiteY1868" fmla="*/ 1186953 h 1226698"/>
                <a:gd name="connsiteX1869" fmla="*/ 1042872 w 1314762"/>
                <a:gd name="connsiteY1869" fmla="*/ 1209447 h 1226698"/>
                <a:gd name="connsiteX1870" fmla="*/ 1043431 w 1314762"/>
                <a:gd name="connsiteY1870" fmla="*/ 1207044 h 1226698"/>
                <a:gd name="connsiteX1871" fmla="*/ 1043990 w 1314762"/>
                <a:gd name="connsiteY1871" fmla="*/ 1203548 h 1226698"/>
                <a:gd name="connsiteX1872" fmla="*/ 1044544 w 1314762"/>
                <a:gd name="connsiteY1872" fmla="*/ 1198089 h 1226698"/>
                <a:gd name="connsiteX1873" fmla="*/ 1045103 w 1314762"/>
                <a:gd name="connsiteY1873" fmla="*/ 1207479 h 1226698"/>
                <a:gd name="connsiteX1874" fmla="*/ 1045662 w 1314762"/>
                <a:gd name="connsiteY1874" fmla="*/ 1202895 h 1226698"/>
                <a:gd name="connsiteX1875" fmla="*/ 1046220 w 1314762"/>
                <a:gd name="connsiteY1875" fmla="*/ 1204641 h 1226698"/>
                <a:gd name="connsiteX1876" fmla="*/ 1046779 w 1314762"/>
                <a:gd name="connsiteY1876" fmla="*/ 1205298 h 1226698"/>
                <a:gd name="connsiteX1877" fmla="*/ 1047338 w 1314762"/>
                <a:gd name="connsiteY1877" fmla="*/ 1208354 h 1226698"/>
                <a:gd name="connsiteX1878" fmla="*/ 1047896 w 1314762"/>
                <a:gd name="connsiteY1878" fmla="*/ 1210322 h 1226698"/>
                <a:gd name="connsiteX1879" fmla="*/ 1048451 w 1314762"/>
                <a:gd name="connsiteY1879" fmla="*/ 1206169 h 1226698"/>
                <a:gd name="connsiteX1880" fmla="*/ 1049009 w 1314762"/>
                <a:gd name="connsiteY1880" fmla="*/ 1213160 h 1226698"/>
                <a:gd name="connsiteX1881" fmla="*/ 1049568 w 1314762"/>
                <a:gd name="connsiteY1881" fmla="*/ 1210757 h 1226698"/>
                <a:gd name="connsiteX1882" fmla="*/ 1050126 w 1314762"/>
                <a:gd name="connsiteY1882" fmla="*/ 1207044 h 1226698"/>
                <a:gd name="connsiteX1883" fmla="*/ 1050685 w 1314762"/>
                <a:gd name="connsiteY1883" fmla="*/ 1213813 h 1226698"/>
                <a:gd name="connsiteX1884" fmla="*/ 1051244 w 1314762"/>
                <a:gd name="connsiteY1884" fmla="*/ 1213813 h 1226698"/>
                <a:gd name="connsiteX1885" fmla="*/ 1051798 w 1314762"/>
                <a:gd name="connsiteY1885" fmla="*/ 1205734 h 1226698"/>
                <a:gd name="connsiteX1886" fmla="*/ 1052357 w 1314762"/>
                <a:gd name="connsiteY1886" fmla="*/ 1202677 h 1226698"/>
                <a:gd name="connsiteX1887" fmla="*/ 1052916 w 1314762"/>
                <a:gd name="connsiteY1887" fmla="*/ 1201149 h 1226698"/>
                <a:gd name="connsiteX1888" fmla="*/ 1053474 w 1314762"/>
                <a:gd name="connsiteY1888" fmla="*/ 1209011 h 1226698"/>
                <a:gd name="connsiteX1889" fmla="*/ 1054033 w 1314762"/>
                <a:gd name="connsiteY1889" fmla="*/ 1193066 h 1226698"/>
                <a:gd name="connsiteX1890" fmla="*/ 1054592 w 1314762"/>
                <a:gd name="connsiteY1890" fmla="*/ 1203331 h 1226698"/>
                <a:gd name="connsiteX1891" fmla="*/ 1055150 w 1314762"/>
                <a:gd name="connsiteY1891" fmla="*/ 1209229 h 1226698"/>
                <a:gd name="connsiteX1892" fmla="*/ 1055705 w 1314762"/>
                <a:gd name="connsiteY1892" fmla="*/ 1195686 h 1226698"/>
                <a:gd name="connsiteX1893" fmla="*/ 1056263 w 1314762"/>
                <a:gd name="connsiteY1893" fmla="*/ 1201802 h 1226698"/>
                <a:gd name="connsiteX1894" fmla="*/ 1056822 w 1314762"/>
                <a:gd name="connsiteY1894" fmla="*/ 1210757 h 1226698"/>
                <a:gd name="connsiteX1895" fmla="*/ 1057381 w 1314762"/>
                <a:gd name="connsiteY1895" fmla="*/ 1207479 h 1226698"/>
                <a:gd name="connsiteX1896" fmla="*/ 1057939 w 1314762"/>
                <a:gd name="connsiteY1896" fmla="*/ 1202460 h 1226698"/>
                <a:gd name="connsiteX1897" fmla="*/ 1058498 w 1314762"/>
                <a:gd name="connsiteY1897" fmla="*/ 1208790 h 1226698"/>
                <a:gd name="connsiteX1898" fmla="*/ 1059057 w 1314762"/>
                <a:gd name="connsiteY1898" fmla="*/ 1206608 h 1226698"/>
                <a:gd name="connsiteX1899" fmla="*/ 1059611 w 1314762"/>
                <a:gd name="connsiteY1899" fmla="*/ 1205298 h 1226698"/>
                <a:gd name="connsiteX1900" fmla="*/ 1060170 w 1314762"/>
                <a:gd name="connsiteY1900" fmla="*/ 1203770 h 1226698"/>
                <a:gd name="connsiteX1901" fmla="*/ 1060728 w 1314762"/>
                <a:gd name="connsiteY1901" fmla="*/ 1204423 h 1226698"/>
                <a:gd name="connsiteX1902" fmla="*/ 1061287 w 1314762"/>
                <a:gd name="connsiteY1902" fmla="*/ 1205516 h 1226698"/>
                <a:gd name="connsiteX1903" fmla="*/ 1061846 w 1314762"/>
                <a:gd name="connsiteY1903" fmla="*/ 1193505 h 1226698"/>
                <a:gd name="connsiteX1904" fmla="*/ 1062404 w 1314762"/>
                <a:gd name="connsiteY1904" fmla="*/ 1204205 h 1226698"/>
                <a:gd name="connsiteX1905" fmla="*/ 1062959 w 1314762"/>
                <a:gd name="connsiteY1905" fmla="*/ 1203988 h 1226698"/>
                <a:gd name="connsiteX1906" fmla="*/ 1063517 w 1314762"/>
                <a:gd name="connsiteY1906" fmla="*/ 1198746 h 1226698"/>
                <a:gd name="connsiteX1907" fmla="*/ 1064076 w 1314762"/>
                <a:gd name="connsiteY1907" fmla="*/ 1202895 h 1226698"/>
                <a:gd name="connsiteX1908" fmla="*/ 1064635 w 1314762"/>
                <a:gd name="connsiteY1908" fmla="*/ 1200492 h 1226698"/>
                <a:gd name="connsiteX1909" fmla="*/ 1065193 w 1314762"/>
                <a:gd name="connsiteY1909" fmla="*/ 1207479 h 1226698"/>
                <a:gd name="connsiteX1910" fmla="*/ 1065752 w 1314762"/>
                <a:gd name="connsiteY1910" fmla="*/ 1204859 h 1226698"/>
                <a:gd name="connsiteX1911" fmla="*/ 1066311 w 1314762"/>
                <a:gd name="connsiteY1911" fmla="*/ 1209229 h 1226698"/>
                <a:gd name="connsiteX1912" fmla="*/ 1066865 w 1314762"/>
                <a:gd name="connsiteY1912" fmla="*/ 1210975 h 1226698"/>
                <a:gd name="connsiteX1913" fmla="*/ 1067424 w 1314762"/>
                <a:gd name="connsiteY1913" fmla="*/ 1207262 h 1226698"/>
                <a:gd name="connsiteX1914" fmla="*/ 1067983 w 1314762"/>
                <a:gd name="connsiteY1914" fmla="*/ 1203331 h 1226698"/>
                <a:gd name="connsiteX1915" fmla="*/ 1068541 w 1314762"/>
                <a:gd name="connsiteY1915" fmla="*/ 1207919 h 1226698"/>
                <a:gd name="connsiteX1916" fmla="*/ 1069100 w 1314762"/>
                <a:gd name="connsiteY1916" fmla="*/ 1210100 h 1226698"/>
                <a:gd name="connsiteX1917" fmla="*/ 1069658 w 1314762"/>
                <a:gd name="connsiteY1917" fmla="*/ 1211632 h 1226698"/>
                <a:gd name="connsiteX1918" fmla="*/ 1070217 w 1314762"/>
                <a:gd name="connsiteY1918" fmla="*/ 1215781 h 1226698"/>
                <a:gd name="connsiteX1919" fmla="*/ 1070772 w 1314762"/>
                <a:gd name="connsiteY1919" fmla="*/ 1206169 h 1226698"/>
                <a:gd name="connsiteX1920" fmla="*/ 1071330 w 1314762"/>
                <a:gd name="connsiteY1920" fmla="*/ 1203548 h 1226698"/>
                <a:gd name="connsiteX1921" fmla="*/ 1071889 w 1314762"/>
                <a:gd name="connsiteY1921" fmla="*/ 1210322 h 1226698"/>
                <a:gd name="connsiteX1922" fmla="*/ 1072448 w 1314762"/>
                <a:gd name="connsiteY1922" fmla="*/ 1201802 h 1226698"/>
                <a:gd name="connsiteX1923" fmla="*/ 1073006 w 1314762"/>
                <a:gd name="connsiteY1923" fmla="*/ 1209011 h 1226698"/>
                <a:gd name="connsiteX1924" fmla="*/ 1073565 w 1314762"/>
                <a:gd name="connsiteY1924" fmla="*/ 1207479 h 1226698"/>
                <a:gd name="connsiteX1925" fmla="*/ 1074124 w 1314762"/>
                <a:gd name="connsiteY1925" fmla="*/ 1210100 h 1226698"/>
                <a:gd name="connsiteX1926" fmla="*/ 1074678 w 1314762"/>
                <a:gd name="connsiteY1926" fmla="*/ 1208790 h 1226698"/>
                <a:gd name="connsiteX1927" fmla="*/ 1075237 w 1314762"/>
                <a:gd name="connsiteY1927" fmla="*/ 1210540 h 1226698"/>
                <a:gd name="connsiteX1928" fmla="*/ 1075795 w 1314762"/>
                <a:gd name="connsiteY1928" fmla="*/ 1200710 h 1226698"/>
                <a:gd name="connsiteX1929" fmla="*/ 1076354 w 1314762"/>
                <a:gd name="connsiteY1929" fmla="*/ 1210975 h 1226698"/>
                <a:gd name="connsiteX1930" fmla="*/ 1076913 w 1314762"/>
                <a:gd name="connsiteY1930" fmla="*/ 1199617 h 1226698"/>
                <a:gd name="connsiteX1931" fmla="*/ 1077471 w 1314762"/>
                <a:gd name="connsiteY1931" fmla="*/ 1207919 h 1226698"/>
                <a:gd name="connsiteX1932" fmla="*/ 1078030 w 1314762"/>
                <a:gd name="connsiteY1932" fmla="*/ 1216652 h 1226698"/>
                <a:gd name="connsiteX1933" fmla="*/ 1078584 w 1314762"/>
                <a:gd name="connsiteY1933" fmla="*/ 1215124 h 1226698"/>
                <a:gd name="connsiteX1934" fmla="*/ 1079143 w 1314762"/>
                <a:gd name="connsiteY1934" fmla="*/ 1202895 h 1226698"/>
                <a:gd name="connsiteX1935" fmla="*/ 1079702 w 1314762"/>
                <a:gd name="connsiteY1935" fmla="*/ 1205734 h 1226698"/>
                <a:gd name="connsiteX1936" fmla="*/ 1080260 w 1314762"/>
                <a:gd name="connsiteY1936" fmla="*/ 1202895 h 1226698"/>
                <a:gd name="connsiteX1937" fmla="*/ 1080819 w 1314762"/>
                <a:gd name="connsiteY1937" fmla="*/ 1204641 h 1226698"/>
                <a:gd name="connsiteX1938" fmla="*/ 1081378 w 1314762"/>
                <a:gd name="connsiteY1938" fmla="*/ 1206169 h 1226698"/>
                <a:gd name="connsiteX1939" fmla="*/ 1081932 w 1314762"/>
                <a:gd name="connsiteY1939" fmla="*/ 1209665 h 1226698"/>
                <a:gd name="connsiteX1940" fmla="*/ 1082491 w 1314762"/>
                <a:gd name="connsiteY1940" fmla="*/ 1210975 h 1226698"/>
                <a:gd name="connsiteX1941" fmla="*/ 1083049 w 1314762"/>
                <a:gd name="connsiteY1941" fmla="*/ 1207044 h 1226698"/>
                <a:gd name="connsiteX1942" fmla="*/ 1083608 w 1314762"/>
                <a:gd name="connsiteY1942" fmla="*/ 1207262 h 1226698"/>
                <a:gd name="connsiteX1943" fmla="*/ 1084167 w 1314762"/>
                <a:gd name="connsiteY1943" fmla="*/ 1209229 h 1226698"/>
                <a:gd name="connsiteX1944" fmla="*/ 1084725 w 1314762"/>
                <a:gd name="connsiteY1944" fmla="*/ 1209665 h 1226698"/>
                <a:gd name="connsiteX1945" fmla="*/ 1085284 w 1314762"/>
                <a:gd name="connsiteY1945" fmla="*/ 1206169 h 1226698"/>
                <a:gd name="connsiteX1946" fmla="*/ 1085839 w 1314762"/>
                <a:gd name="connsiteY1946" fmla="*/ 1208354 h 1226698"/>
                <a:gd name="connsiteX1947" fmla="*/ 1086397 w 1314762"/>
                <a:gd name="connsiteY1947" fmla="*/ 1202020 h 1226698"/>
                <a:gd name="connsiteX1948" fmla="*/ 1086956 w 1314762"/>
                <a:gd name="connsiteY1948" fmla="*/ 1206169 h 1226698"/>
                <a:gd name="connsiteX1949" fmla="*/ 1087515 w 1314762"/>
                <a:gd name="connsiteY1949" fmla="*/ 1207701 h 1226698"/>
                <a:gd name="connsiteX1950" fmla="*/ 1088073 w 1314762"/>
                <a:gd name="connsiteY1950" fmla="*/ 1204859 h 1226698"/>
                <a:gd name="connsiteX1951" fmla="*/ 1088632 w 1314762"/>
                <a:gd name="connsiteY1951" fmla="*/ 1201585 h 1226698"/>
                <a:gd name="connsiteX1952" fmla="*/ 1089190 w 1314762"/>
                <a:gd name="connsiteY1952" fmla="*/ 1201802 h 1226698"/>
                <a:gd name="connsiteX1953" fmla="*/ 1089745 w 1314762"/>
                <a:gd name="connsiteY1953" fmla="*/ 1208354 h 1226698"/>
                <a:gd name="connsiteX1954" fmla="*/ 1090304 w 1314762"/>
                <a:gd name="connsiteY1954" fmla="*/ 1210975 h 1226698"/>
                <a:gd name="connsiteX1955" fmla="*/ 1090862 w 1314762"/>
                <a:gd name="connsiteY1955" fmla="*/ 1205080 h 1226698"/>
                <a:gd name="connsiteX1956" fmla="*/ 1091421 w 1314762"/>
                <a:gd name="connsiteY1956" fmla="*/ 1207701 h 1226698"/>
                <a:gd name="connsiteX1957" fmla="*/ 1091980 w 1314762"/>
                <a:gd name="connsiteY1957" fmla="*/ 1213378 h 1226698"/>
                <a:gd name="connsiteX1958" fmla="*/ 1092538 w 1314762"/>
                <a:gd name="connsiteY1958" fmla="*/ 1209011 h 1226698"/>
                <a:gd name="connsiteX1959" fmla="*/ 1093093 w 1314762"/>
                <a:gd name="connsiteY1959" fmla="*/ 1205080 h 1226698"/>
                <a:gd name="connsiteX1960" fmla="*/ 1093651 w 1314762"/>
                <a:gd name="connsiteY1960" fmla="*/ 1203548 h 1226698"/>
                <a:gd name="connsiteX1961" fmla="*/ 1094210 w 1314762"/>
                <a:gd name="connsiteY1961" fmla="*/ 1205951 h 1226698"/>
                <a:gd name="connsiteX1962" fmla="*/ 1094769 w 1314762"/>
                <a:gd name="connsiteY1962" fmla="*/ 1203988 h 1226698"/>
                <a:gd name="connsiteX1963" fmla="*/ 1095327 w 1314762"/>
                <a:gd name="connsiteY1963" fmla="*/ 1207262 h 1226698"/>
                <a:gd name="connsiteX1964" fmla="*/ 1095886 w 1314762"/>
                <a:gd name="connsiteY1964" fmla="*/ 1202895 h 1226698"/>
                <a:gd name="connsiteX1965" fmla="*/ 1096444 w 1314762"/>
                <a:gd name="connsiteY1965" fmla="*/ 1207044 h 1226698"/>
                <a:gd name="connsiteX1966" fmla="*/ 1096999 w 1314762"/>
                <a:gd name="connsiteY1966" fmla="*/ 1208354 h 1226698"/>
                <a:gd name="connsiteX1967" fmla="*/ 1097558 w 1314762"/>
                <a:gd name="connsiteY1967" fmla="*/ 1208790 h 1226698"/>
                <a:gd name="connsiteX1968" fmla="*/ 1098116 w 1314762"/>
                <a:gd name="connsiteY1968" fmla="*/ 1208790 h 1226698"/>
                <a:gd name="connsiteX1969" fmla="*/ 1098675 w 1314762"/>
                <a:gd name="connsiteY1969" fmla="*/ 1206391 h 1226698"/>
                <a:gd name="connsiteX1970" fmla="*/ 1099234 w 1314762"/>
                <a:gd name="connsiteY1970" fmla="*/ 1212067 h 1226698"/>
                <a:gd name="connsiteX1971" fmla="*/ 1099792 w 1314762"/>
                <a:gd name="connsiteY1971" fmla="*/ 1210322 h 1226698"/>
                <a:gd name="connsiteX1972" fmla="*/ 1100351 w 1314762"/>
                <a:gd name="connsiteY1972" fmla="*/ 1212067 h 1226698"/>
                <a:gd name="connsiteX1973" fmla="*/ 1100905 w 1314762"/>
                <a:gd name="connsiteY1973" fmla="*/ 1208136 h 1226698"/>
                <a:gd name="connsiteX1974" fmla="*/ 1101464 w 1314762"/>
                <a:gd name="connsiteY1974" fmla="*/ 1208790 h 1226698"/>
                <a:gd name="connsiteX1975" fmla="*/ 1102023 w 1314762"/>
                <a:gd name="connsiteY1975" fmla="*/ 1212721 h 1226698"/>
                <a:gd name="connsiteX1976" fmla="*/ 1102581 w 1314762"/>
                <a:gd name="connsiteY1976" fmla="*/ 1215124 h 1226698"/>
                <a:gd name="connsiteX1977" fmla="*/ 1103140 w 1314762"/>
                <a:gd name="connsiteY1977" fmla="*/ 1215341 h 1226698"/>
                <a:gd name="connsiteX1978" fmla="*/ 1103699 w 1314762"/>
                <a:gd name="connsiteY1978" fmla="*/ 1213378 h 1226698"/>
                <a:gd name="connsiteX1979" fmla="*/ 1104257 w 1314762"/>
                <a:gd name="connsiteY1979" fmla="*/ 1210322 h 1226698"/>
                <a:gd name="connsiteX1980" fmla="*/ 1104812 w 1314762"/>
                <a:gd name="connsiteY1980" fmla="*/ 1213378 h 1226698"/>
                <a:gd name="connsiteX1981" fmla="*/ 1105371 w 1314762"/>
                <a:gd name="connsiteY1981" fmla="*/ 1216216 h 1226698"/>
                <a:gd name="connsiteX1982" fmla="*/ 1105929 w 1314762"/>
                <a:gd name="connsiteY1982" fmla="*/ 1214031 h 1226698"/>
                <a:gd name="connsiteX1983" fmla="*/ 1106488 w 1314762"/>
                <a:gd name="connsiteY1983" fmla="*/ 1212067 h 1226698"/>
                <a:gd name="connsiteX1984" fmla="*/ 1107046 w 1314762"/>
                <a:gd name="connsiteY1984" fmla="*/ 1215341 h 1226698"/>
                <a:gd name="connsiteX1985" fmla="*/ 1107605 w 1314762"/>
                <a:gd name="connsiteY1985" fmla="*/ 1215781 h 1226698"/>
                <a:gd name="connsiteX1986" fmla="*/ 1108164 w 1314762"/>
                <a:gd name="connsiteY1986" fmla="*/ 1211632 h 1226698"/>
                <a:gd name="connsiteX1987" fmla="*/ 1108718 w 1314762"/>
                <a:gd name="connsiteY1987" fmla="*/ 1218619 h 1226698"/>
                <a:gd name="connsiteX1988" fmla="*/ 1109277 w 1314762"/>
                <a:gd name="connsiteY1988" fmla="*/ 1214031 h 1226698"/>
                <a:gd name="connsiteX1989" fmla="*/ 1109835 w 1314762"/>
                <a:gd name="connsiteY1989" fmla="*/ 1212285 h 1226698"/>
                <a:gd name="connsiteX1990" fmla="*/ 1110394 w 1314762"/>
                <a:gd name="connsiteY1990" fmla="*/ 1212721 h 1226698"/>
                <a:gd name="connsiteX1991" fmla="*/ 1110953 w 1314762"/>
                <a:gd name="connsiteY1991" fmla="*/ 1214471 h 1226698"/>
                <a:gd name="connsiteX1992" fmla="*/ 1111511 w 1314762"/>
                <a:gd name="connsiteY1992" fmla="*/ 1213378 h 1226698"/>
                <a:gd name="connsiteX1993" fmla="*/ 1112066 w 1314762"/>
                <a:gd name="connsiteY1993" fmla="*/ 1216434 h 1226698"/>
                <a:gd name="connsiteX1994" fmla="*/ 1112625 w 1314762"/>
                <a:gd name="connsiteY1994" fmla="*/ 1212503 h 1226698"/>
                <a:gd name="connsiteX1995" fmla="*/ 1113183 w 1314762"/>
                <a:gd name="connsiteY1995" fmla="*/ 1217962 h 1226698"/>
                <a:gd name="connsiteX1996" fmla="*/ 1113742 w 1314762"/>
                <a:gd name="connsiteY1996" fmla="*/ 1219055 h 1226698"/>
                <a:gd name="connsiteX1997" fmla="*/ 1114301 w 1314762"/>
                <a:gd name="connsiteY1997" fmla="*/ 1216434 h 1226698"/>
                <a:gd name="connsiteX1998" fmla="*/ 1114859 w 1314762"/>
                <a:gd name="connsiteY1998" fmla="*/ 1212285 h 1226698"/>
                <a:gd name="connsiteX1999" fmla="*/ 1115418 w 1314762"/>
                <a:gd name="connsiteY1999" fmla="*/ 1217744 h 1226698"/>
                <a:gd name="connsiteX2000" fmla="*/ 1115972 w 1314762"/>
                <a:gd name="connsiteY2000" fmla="*/ 1218619 h 1226698"/>
                <a:gd name="connsiteX2001" fmla="*/ 1116531 w 1314762"/>
                <a:gd name="connsiteY2001" fmla="*/ 1219930 h 1226698"/>
                <a:gd name="connsiteX2002" fmla="*/ 1117090 w 1314762"/>
                <a:gd name="connsiteY2002" fmla="*/ 1212721 h 1226698"/>
                <a:gd name="connsiteX2003" fmla="*/ 1117648 w 1314762"/>
                <a:gd name="connsiteY2003" fmla="*/ 1219712 h 1226698"/>
                <a:gd name="connsiteX2004" fmla="*/ 1118207 w 1314762"/>
                <a:gd name="connsiteY2004" fmla="*/ 1218837 h 1226698"/>
                <a:gd name="connsiteX2005" fmla="*/ 1118766 w 1314762"/>
                <a:gd name="connsiteY2005" fmla="*/ 1219494 h 1226698"/>
                <a:gd name="connsiteX2006" fmla="*/ 1119324 w 1314762"/>
                <a:gd name="connsiteY2006" fmla="*/ 1217091 h 1226698"/>
                <a:gd name="connsiteX2007" fmla="*/ 1119879 w 1314762"/>
                <a:gd name="connsiteY2007" fmla="*/ 1216216 h 1226698"/>
                <a:gd name="connsiteX2008" fmla="*/ 1120437 w 1314762"/>
                <a:gd name="connsiteY2008" fmla="*/ 1219272 h 1226698"/>
                <a:gd name="connsiteX2009" fmla="*/ 1120996 w 1314762"/>
                <a:gd name="connsiteY2009" fmla="*/ 1222986 h 1226698"/>
                <a:gd name="connsiteX2010" fmla="*/ 1121555 w 1314762"/>
                <a:gd name="connsiteY2010" fmla="*/ 1221240 h 1226698"/>
                <a:gd name="connsiteX2011" fmla="*/ 1122113 w 1314762"/>
                <a:gd name="connsiteY2011" fmla="*/ 1212503 h 1226698"/>
                <a:gd name="connsiteX2012" fmla="*/ 1122672 w 1314762"/>
                <a:gd name="connsiteY2012" fmla="*/ 1218837 h 1226698"/>
                <a:gd name="connsiteX2013" fmla="*/ 1123226 w 1314762"/>
                <a:gd name="connsiteY2013" fmla="*/ 1215999 h 1226698"/>
                <a:gd name="connsiteX2014" fmla="*/ 1123785 w 1314762"/>
                <a:gd name="connsiteY2014" fmla="*/ 1216652 h 1226698"/>
                <a:gd name="connsiteX2015" fmla="*/ 1124344 w 1314762"/>
                <a:gd name="connsiteY2015" fmla="*/ 1217527 h 1226698"/>
                <a:gd name="connsiteX2016" fmla="*/ 1124902 w 1314762"/>
                <a:gd name="connsiteY2016" fmla="*/ 1220583 h 1226698"/>
                <a:gd name="connsiteX2017" fmla="*/ 1125461 w 1314762"/>
                <a:gd name="connsiteY2017" fmla="*/ 1222115 h 1226698"/>
                <a:gd name="connsiteX2018" fmla="*/ 1126020 w 1314762"/>
                <a:gd name="connsiteY2018" fmla="*/ 1217962 h 1226698"/>
                <a:gd name="connsiteX2019" fmla="*/ 1126578 w 1314762"/>
                <a:gd name="connsiteY2019" fmla="*/ 1216652 h 1226698"/>
                <a:gd name="connsiteX2020" fmla="*/ 1127133 w 1314762"/>
                <a:gd name="connsiteY2020" fmla="*/ 1218184 h 1226698"/>
                <a:gd name="connsiteX2021" fmla="*/ 1127691 w 1314762"/>
                <a:gd name="connsiteY2021" fmla="*/ 1219272 h 1226698"/>
                <a:gd name="connsiteX2022" fmla="*/ 1128250 w 1314762"/>
                <a:gd name="connsiteY2022" fmla="*/ 1219272 h 1226698"/>
                <a:gd name="connsiteX2023" fmla="*/ 1128809 w 1314762"/>
                <a:gd name="connsiteY2023" fmla="*/ 1221022 h 1226698"/>
                <a:gd name="connsiteX2024" fmla="*/ 1129367 w 1314762"/>
                <a:gd name="connsiteY2024" fmla="*/ 1220365 h 1226698"/>
                <a:gd name="connsiteX2025" fmla="*/ 1129926 w 1314762"/>
                <a:gd name="connsiteY2025" fmla="*/ 1218837 h 1226698"/>
                <a:gd name="connsiteX2026" fmla="*/ 1130485 w 1314762"/>
                <a:gd name="connsiteY2026" fmla="*/ 1220805 h 1226698"/>
                <a:gd name="connsiteX2027" fmla="*/ 1131039 w 1314762"/>
                <a:gd name="connsiteY2027" fmla="*/ 1217309 h 1226698"/>
                <a:gd name="connsiteX2028" fmla="*/ 1131598 w 1314762"/>
                <a:gd name="connsiteY2028" fmla="*/ 1218619 h 1226698"/>
                <a:gd name="connsiteX2029" fmla="*/ 1132157 w 1314762"/>
                <a:gd name="connsiteY2029" fmla="*/ 1218402 h 1226698"/>
                <a:gd name="connsiteX2030" fmla="*/ 1132715 w 1314762"/>
                <a:gd name="connsiteY2030" fmla="*/ 1219930 h 1226698"/>
                <a:gd name="connsiteX2031" fmla="*/ 1133274 w 1314762"/>
                <a:gd name="connsiteY2031" fmla="*/ 1221240 h 1226698"/>
                <a:gd name="connsiteX2032" fmla="*/ 1133833 w 1314762"/>
                <a:gd name="connsiteY2032" fmla="*/ 1216652 h 1226698"/>
                <a:gd name="connsiteX2033" fmla="*/ 1134391 w 1314762"/>
                <a:gd name="connsiteY2033" fmla="*/ 1217962 h 1226698"/>
                <a:gd name="connsiteX2034" fmla="*/ 1134946 w 1314762"/>
                <a:gd name="connsiteY2034" fmla="*/ 1220365 h 1226698"/>
                <a:gd name="connsiteX2035" fmla="*/ 1135504 w 1314762"/>
                <a:gd name="connsiteY2035" fmla="*/ 1215563 h 1226698"/>
                <a:gd name="connsiteX2036" fmla="*/ 1136063 w 1314762"/>
                <a:gd name="connsiteY2036" fmla="*/ 1219494 h 1226698"/>
                <a:gd name="connsiteX2037" fmla="*/ 1136621 w 1314762"/>
                <a:gd name="connsiteY2037" fmla="*/ 1218184 h 1226698"/>
                <a:gd name="connsiteX2038" fmla="*/ 1137180 w 1314762"/>
                <a:gd name="connsiteY2038" fmla="*/ 1220805 h 1226698"/>
                <a:gd name="connsiteX2039" fmla="*/ 1137739 w 1314762"/>
                <a:gd name="connsiteY2039" fmla="*/ 1217962 h 1226698"/>
                <a:gd name="connsiteX2040" fmla="*/ 1138297 w 1314762"/>
                <a:gd name="connsiteY2040" fmla="*/ 1217091 h 1226698"/>
                <a:gd name="connsiteX2041" fmla="*/ 1138852 w 1314762"/>
                <a:gd name="connsiteY2041" fmla="*/ 1218402 h 1226698"/>
                <a:gd name="connsiteX2042" fmla="*/ 1139411 w 1314762"/>
                <a:gd name="connsiteY2042" fmla="*/ 1213378 h 1226698"/>
                <a:gd name="connsiteX2043" fmla="*/ 1139969 w 1314762"/>
                <a:gd name="connsiteY2043" fmla="*/ 1215563 h 1226698"/>
                <a:gd name="connsiteX2044" fmla="*/ 1140528 w 1314762"/>
                <a:gd name="connsiteY2044" fmla="*/ 1218402 h 1226698"/>
                <a:gd name="connsiteX2045" fmla="*/ 1141087 w 1314762"/>
                <a:gd name="connsiteY2045" fmla="*/ 1221458 h 1226698"/>
                <a:gd name="connsiteX2046" fmla="*/ 1141645 w 1314762"/>
                <a:gd name="connsiteY2046" fmla="*/ 1220365 h 1226698"/>
                <a:gd name="connsiteX2047" fmla="*/ 1142200 w 1314762"/>
                <a:gd name="connsiteY2047" fmla="*/ 1217309 h 1226698"/>
                <a:gd name="connsiteX2048" fmla="*/ 1142758 w 1314762"/>
                <a:gd name="connsiteY2048" fmla="*/ 1218402 h 1226698"/>
                <a:gd name="connsiteX2049" fmla="*/ 1143317 w 1314762"/>
                <a:gd name="connsiteY2049" fmla="*/ 1217744 h 1226698"/>
                <a:gd name="connsiteX2050" fmla="*/ 1143876 w 1314762"/>
                <a:gd name="connsiteY2050" fmla="*/ 1216873 h 1226698"/>
                <a:gd name="connsiteX2051" fmla="*/ 1144434 w 1314762"/>
                <a:gd name="connsiteY2051" fmla="*/ 1221240 h 1226698"/>
                <a:gd name="connsiteX2052" fmla="*/ 1144993 w 1314762"/>
                <a:gd name="connsiteY2052" fmla="*/ 1223203 h 1226698"/>
                <a:gd name="connsiteX2053" fmla="*/ 1145552 w 1314762"/>
                <a:gd name="connsiteY2053" fmla="*/ 1217091 h 1226698"/>
                <a:gd name="connsiteX2054" fmla="*/ 1146106 w 1314762"/>
                <a:gd name="connsiteY2054" fmla="*/ 1222115 h 1226698"/>
                <a:gd name="connsiteX2055" fmla="*/ 1146665 w 1314762"/>
                <a:gd name="connsiteY2055" fmla="*/ 1219930 h 1226698"/>
                <a:gd name="connsiteX2056" fmla="*/ 1147223 w 1314762"/>
                <a:gd name="connsiteY2056" fmla="*/ 1218837 h 1226698"/>
                <a:gd name="connsiteX2057" fmla="*/ 1147782 w 1314762"/>
                <a:gd name="connsiteY2057" fmla="*/ 1219930 h 1226698"/>
                <a:gd name="connsiteX2058" fmla="*/ 1148341 w 1314762"/>
                <a:gd name="connsiteY2058" fmla="*/ 1219055 h 1226698"/>
                <a:gd name="connsiteX2059" fmla="*/ 1148899 w 1314762"/>
                <a:gd name="connsiteY2059" fmla="*/ 1222115 h 1226698"/>
                <a:gd name="connsiteX2060" fmla="*/ 1149458 w 1314762"/>
                <a:gd name="connsiteY2060" fmla="*/ 1219055 h 1226698"/>
                <a:gd name="connsiteX2061" fmla="*/ 1150012 w 1314762"/>
                <a:gd name="connsiteY2061" fmla="*/ 1217091 h 1226698"/>
                <a:gd name="connsiteX2062" fmla="*/ 1150571 w 1314762"/>
                <a:gd name="connsiteY2062" fmla="*/ 1218184 h 1226698"/>
                <a:gd name="connsiteX2063" fmla="*/ 1151130 w 1314762"/>
                <a:gd name="connsiteY2063" fmla="*/ 1217744 h 1226698"/>
                <a:gd name="connsiteX2064" fmla="*/ 1151688 w 1314762"/>
                <a:gd name="connsiteY2064" fmla="*/ 1216434 h 1226698"/>
                <a:gd name="connsiteX2065" fmla="*/ 1152247 w 1314762"/>
                <a:gd name="connsiteY2065" fmla="*/ 1217744 h 1226698"/>
                <a:gd name="connsiteX2066" fmla="*/ 1152806 w 1314762"/>
                <a:gd name="connsiteY2066" fmla="*/ 1219712 h 1226698"/>
                <a:gd name="connsiteX2067" fmla="*/ 1153360 w 1314762"/>
                <a:gd name="connsiteY2067" fmla="*/ 1215124 h 1226698"/>
                <a:gd name="connsiteX2068" fmla="*/ 1153919 w 1314762"/>
                <a:gd name="connsiteY2068" fmla="*/ 1217091 h 1226698"/>
                <a:gd name="connsiteX2069" fmla="*/ 1154478 w 1314762"/>
                <a:gd name="connsiteY2069" fmla="*/ 1213596 h 1226698"/>
                <a:gd name="connsiteX2070" fmla="*/ 1155036 w 1314762"/>
                <a:gd name="connsiteY2070" fmla="*/ 1217962 h 1226698"/>
                <a:gd name="connsiteX2071" fmla="*/ 1155595 w 1314762"/>
                <a:gd name="connsiteY2071" fmla="*/ 1217962 h 1226698"/>
                <a:gd name="connsiteX2072" fmla="*/ 1156153 w 1314762"/>
                <a:gd name="connsiteY2072" fmla="*/ 1218619 h 1226698"/>
                <a:gd name="connsiteX2073" fmla="*/ 1156712 w 1314762"/>
                <a:gd name="connsiteY2073" fmla="*/ 1219930 h 1226698"/>
                <a:gd name="connsiteX2074" fmla="*/ 1157267 w 1314762"/>
                <a:gd name="connsiteY2074" fmla="*/ 1219712 h 1226698"/>
                <a:gd name="connsiteX2075" fmla="*/ 1157825 w 1314762"/>
                <a:gd name="connsiteY2075" fmla="*/ 1222333 h 1226698"/>
                <a:gd name="connsiteX2076" fmla="*/ 1158384 w 1314762"/>
                <a:gd name="connsiteY2076" fmla="*/ 1216652 h 1226698"/>
                <a:gd name="connsiteX2077" fmla="*/ 1158943 w 1314762"/>
                <a:gd name="connsiteY2077" fmla="*/ 1215999 h 1226698"/>
                <a:gd name="connsiteX2078" fmla="*/ 1159501 w 1314762"/>
                <a:gd name="connsiteY2078" fmla="*/ 1216652 h 1226698"/>
                <a:gd name="connsiteX2079" fmla="*/ 1160060 w 1314762"/>
                <a:gd name="connsiteY2079" fmla="*/ 1219712 h 1226698"/>
                <a:gd name="connsiteX2080" fmla="*/ 1160619 w 1314762"/>
                <a:gd name="connsiteY2080" fmla="*/ 1217091 h 1226698"/>
                <a:gd name="connsiteX2081" fmla="*/ 1161173 w 1314762"/>
                <a:gd name="connsiteY2081" fmla="*/ 1213813 h 1226698"/>
                <a:gd name="connsiteX2082" fmla="*/ 1161732 w 1314762"/>
                <a:gd name="connsiteY2082" fmla="*/ 1214253 h 1226698"/>
                <a:gd name="connsiteX2083" fmla="*/ 1162290 w 1314762"/>
                <a:gd name="connsiteY2083" fmla="*/ 1217962 h 1226698"/>
                <a:gd name="connsiteX2084" fmla="*/ 1162849 w 1314762"/>
                <a:gd name="connsiteY2084" fmla="*/ 1215341 h 1226698"/>
                <a:gd name="connsiteX2085" fmla="*/ 1163407 w 1314762"/>
                <a:gd name="connsiteY2085" fmla="*/ 1214471 h 1226698"/>
                <a:gd name="connsiteX2086" fmla="*/ 1163966 w 1314762"/>
                <a:gd name="connsiteY2086" fmla="*/ 1219055 h 1226698"/>
                <a:gd name="connsiteX2087" fmla="*/ 1164525 w 1314762"/>
                <a:gd name="connsiteY2087" fmla="*/ 1218837 h 1226698"/>
                <a:gd name="connsiteX2088" fmla="*/ 1165079 w 1314762"/>
                <a:gd name="connsiteY2088" fmla="*/ 1217091 h 1226698"/>
                <a:gd name="connsiteX2089" fmla="*/ 1165638 w 1314762"/>
                <a:gd name="connsiteY2089" fmla="*/ 1218837 h 1226698"/>
                <a:gd name="connsiteX2090" fmla="*/ 1166197 w 1314762"/>
                <a:gd name="connsiteY2090" fmla="*/ 1217527 h 1226698"/>
                <a:gd name="connsiteX2091" fmla="*/ 1166755 w 1314762"/>
                <a:gd name="connsiteY2091" fmla="*/ 1214688 h 1226698"/>
                <a:gd name="connsiteX2092" fmla="*/ 1167314 w 1314762"/>
                <a:gd name="connsiteY2092" fmla="*/ 1216873 h 1226698"/>
                <a:gd name="connsiteX2093" fmla="*/ 1167873 w 1314762"/>
                <a:gd name="connsiteY2093" fmla="*/ 1215781 h 1226698"/>
                <a:gd name="connsiteX2094" fmla="*/ 1168431 w 1314762"/>
                <a:gd name="connsiteY2094" fmla="*/ 1220147 h 1226698"/>
                <a:gd name="connsiteX2095" fmla="*/ 1168986 w 1314762"/>
                <a:gd name="connsiteY2095" fmla="*/ 1217962 h 1226698"/>
                <a:gd name="connsiteX2096" fmla="*/ 1169544 w 1314762"/>
                <a:gd name="connsiteY2096" fmla="*/ 1222115 h 1226698"/>
                <a:gd name="connsiteX2097" fmla="*/ 1170103 w 1314762"/>
                <a:gd name="connsiteY2097" fmla="*/ 1219272 h 1226698"/>
                <a:gd name="connsiteX2098" fmla="*/ 1170662 w 1314762"/>
                <a:gd name="connsiteY2098" fmla="*/ 1218402 h 1226698"/>
                <a:gd name="connsiteX2099" fmla="*/ 1171220 w 1314762"/>
                <a:gd name="connsiteY2099" fmla="*/ 1215124 h 1226698"/>
                <a:gd name="connsiteX2100" fmla="*/ 1171779 w 1314762"/>
                <a:gd name="connsiteY2100" fmla="*/ 1214471 h 1226698"/>
                <a:gd name="connsiteX2101" fmla="*/ 1172334 w 1314762"/>
                <a:gd name="connsiteY2101" fmla="*/ 1219272 h 1226698"/>
                <a:gd name="connsiteX2102" fmla="*/ 1172892 w 1314762"/>
                <a:gd name="connsiteY2102" fmla="*/ 1217091 h 1226698"/>
                <a:gd name="connsiteX2103" fmla="*/ 1173451 w 1314762"/>
                <a:gd name="connsiteY2103" fmla="*/ 1217744 h 1226698"/>
                <a:gd name="connsiteX2104" fmla="*/ 1174009 w 1314762"/>
                <a:gd name="connsiteY2104" fmla="*/ 1216652 h 1226698"/>
                <a:gd name="connsiteX2105" fmla="*/ 1174568 w 1314762"/>
                <a:gd name="connsiteY2105" fmla="*/ 1217527 h 1226698"/>
                <a:gd name="connsiteX2106" fmla="*/ 1175127 w 1314762"/>
                <a:gd name="connsiteY2106" fmla="*/ 1221240 h 1226698"/>
                <a:gd name="connsiteX2107" fmla="*/ 1175685 w 1314762"/>
                <a:gd name="connsiteY2107" fmla="*/ 1219712 h 1226698"/>
                <a:gd name="connsiteX2108" fmla="*/ 1176240 w 1314762"/>
                <a:gd name="connsiteY2108" fmla="*/ 1221893 h 1226698"/>
                <a:gd name="connsiteX2109" fmla="*/ 1176798 w 1314762"/>
                <a:gd name="connsiteY2109" fmla="*/ 1216216 h 1226698"/>
                <a:gd name="connsiteX2110" fmla="*/ 1177357 w 1314762"/>
                <a:gd name="connsiteY2110" fmla="*/ 1218184 h 1226698"/>
                <a:gd name="connsiteX2111" fmla="*/ 1177916 w 1314762"/>
                <a:gd name="connsiteY2111" fmla="*/ 1221458 h 1226698"/>
                <a:gd name="connsiteX2112" fmla="*/ 1178474 w 1314762"/>
                <a:gd name="connsiteY2112" fmla="*/ 1222115 h 1226698"/>
                <a:gd name="connsiteX2113" fmla="*/ 1179033 w 1314762"/>
                <a:gd name="connsiteY2113" fmla="*/ 1216873 h 1226698"/>
                <a:gd name="connsiteX2114" fmla="*/ 1179592 w 1314762"/>
                <a:gd name="connsiteY2114" fmla="*/ 1219712 h 1226698"/>
                <a:gd name="connsiteX2115" fmla="*/ 1180146 w 1314762"/>
                <a:gd name="connsiteY2115" fmla="*/ 1221675 h 1226698"/>
                <a:gd name="connsiteX2116" fmla="*/ 1180705 w 1314762"/>
                <a:gd name="connsiteY2116" fmla="*/ 1218402 h 1226698"/>
                <a:gd name="connsiteX2117" fmla="*/ 1181264 w 1314762"/>
                <a:gd name="connsiteY2117" fmla="*/ 1221458 h 1226698"/>
                <a:gd name="connsiteX2118" fmla="*/ 1181822 w 1314762"/>
                <a:gd name="connsiteY2118" fmla="*/ 1220365 h 1226698"/>
                <a:gd name="connsiteX2119" fmla="*/ 1182381 w 1314762"/>
                <a:gd name="connsiteY2119" fmla="*/ 1220805 h 1226698"/>
                <a:gd name="connsiteX2120" fmla="*/ 1182939 w 1314762"/>
                <a:gd name="connsiteY2120" fmla="*/ 1218184 h 1226698"/>
                <a:gd name="connsiteX2121" fmla="*/ 1183494 w 1314762"/>
                <a:gd name="connsiteY2121" fmla="*/ 1219494 h 1226698"/>
                <a:gd name="connsiteX2122" fmla="*/ 1184053 w 1314762"/>
                <a:gd name="connsiteY2122" fmla="*/ 1219494 h 1226698"/>
                <a:gd name="connsiteX2123" fmla="*/ 1184611 w 1314762"/>
                <a:gd name="connsiteY2123" fmla="*/ 1215999 h 1226698"/>
                <a:gd name="connsiteX2124" fmla="*/ 1185170 w 1314762"/>
                <a:gd name="connsiteY2124" fmla="*/ 1220583 h 1226698"/>
                <a:gd name="connsiteX2125" fmla="*/ 1185729 w 1314762"/>
                <a:gd name="connsiteY2125" fmla="*/ 1221240 h 1226698"/>
                <a:gd name="connsiteX2126" fmla="*/ 1186287 w 1314762"/>
                <a:gd name="connsiteY2126" fmla="*/ 1219272 h 1226698"/>
                <a:gd name="connsiteX2127" fmla="*/ 1186846 w 1314762"/>
                <a:gd name="connsiteY2127" fmla="*/ 1218837 h 1226698"/>
                <a:gd name="connsiteX2128" fmla="*/ 1187400 w 1314762"/>
                <a:gd name="connsiteY2128" fmla="*/ 1218184 h 1226698"/>
                <a:gd name="connsiteX2129" fmla="*/ 1187959 w 1314762"/>
                <a:gd name="connsiteY2129" fmla="*/ 1222986 h 1226698"/>
                <a:gd name="connsiteX2130" fmla="*/ 1188518 w 1314762"/>
                <a:gd name="connsiteY2130" fmla="*/ 1219272 h 1226698"/>
                <a:gd name="connsiteX2131" fmla="*/ 1189076 w 1314762"/>
                <a:gd name="connsiteY2131" fmla="*/ 1221240 h 1226698"/>
                <a:gd name="connsiteX2132" fmla="*/ 1189635 w 1314762"/>
                <a:gd name="connsiteY2132" fmla="*/ 1219272 h 1226698"/>
                <a:gd name="connsiteX2133" fmla="*/ 1190193 w 1314762"/>
                <a:gd name="connsiteY2133" fmla="*/ 1221675 h 1226698"/>
                <a:gd name="connsiteX2134" fmla="*/ 1190752 w 1314762"/>
                <a:gd name="connsiteY2134" fmla="*/ 1211193 h 1226698"/>
                <a:gd name="connsiteX2135" fmla="*/ 1191307 w 1314762"/>
                <a:gd name="connsiteY2135" fmla="*/ 1221675 h 1226698"/>
                <a:gd name="connsiteX2136" fmla="*/ 1191865 w 1314762"/>
                <a:gd name="connsiteY2136" fmla="*/ 1221458 h 1226698"/>
                <a:gd name="connsiteX2137" fmla="*/ 1192424 w 1314762"/>
                <a:gd name="connsiteY2137" fmla="*/ 1218837 h 1226698"/>
                <a:gd name="connsiteX2138" fmla="*/ 1192983 w 1314762"/>
                <a:gd name="connsiteY2138" fmla="*/ 1219494 h 1226698"/>
                <a:gd name="connsiteX2139" fmla="*/ 1193541 w 1314762"/>
                <a:gd name="connsiteY2139" fmla="*/ 1221022 h 1226698"/>
                <a:gd name="connsiteX2140" fmla="*/ 1194100 w 1314762"/>
                <a:gd name="connsiteY2140" fmla="*/ 1219055 h 1226698"/>
                <a:gd name="connsiteX2141" fmla="*/ 1194659 w 1314762"/>
                <a:gd name="connsiteY2141" fmla="*/ 1215124 h 1226698"/>
                <a:gd name="connsiteX2142" fmla="*/ 1195213 w 1314762"/>
                <a:gd name="connsiteY2142" fmla="*/ 1219930 h 1226698"/>
                <a:gd name="connsiteX2143" fmla="*/ 1195772 w 1314762"/>
                <a:gd name="connsiteY2143" fmla="*/ 1222333 h 1226698"/>
                <a:gd name="connsiteX2144" fmla="*/ 1196330 w 1314762"/>
                <a:gd name="connsiteY2144" fmla="*/ 1219930 h 1226698"/>
                <a:gd name="connsiteX2145" fmla="*/ 1196889 w 1314762"/>
                <a:gd name="connsiteY2145" fmla="*/ 1221675 h 1226698"/>
                <a:gd name="connsiteX2146" fmla="*/ 1197448 w 1314762"/>
                <a:gd name="connsiteY2146" fmla="*/ 1220365 h 1226698"/>
                <a:gd name="connsiteX2147" fmla="*/ 1198006 w 1314762"/>
                <a:gd name="connsiteY2147" fmla="*/ 1219712 h 1226698"/>
                <a:gd name="connsiteX2148" fmla="*/ 1198565 w 1314762"/>
                <a:gd name="connsiteY2148" fmla="*/ 1219494 h 1226698"/>
                <a:gd name="connsiteX2149" fmla="*/ 1199120 w 1314762"/>
                <a:gd name="connsiteY2149" fmla="*/ 1221022 h 1226698"/>
                <a:gd name="connsiteX2150" fmla="*/ 1199678 w 1314762"/>
                <a:gd name="connsiteY2150" fmla="*/ 1223425 h 1226698"/>
                <a:gd name="connsiteX2151" fmla="*/ 1200237 w 1314762"/>
                <a:gd name="connsiteY2151" fmla="*/ 1221458 h 1226698"/>
                <a:gd name="connsiteX2152" fmla="*/ 1200796 w 1314762"/>
                <a:gd name="connsiteY2152" fmla="*/ 1222768 h 1226698"/>
                <a:gd name="connsiteX2153" fmla="*/ 1201354 w 1314762"/>
                <a:gd name="connsiteY2153" fmla="*/ 1220365 h 1226698"/>
                <a:gd name="connsiteX2154" fmla="*/ 1201913 w 1314762"/>
                <a:gd name="connsiteY2154" fmla="*/ 1223203 h 1226698"/>
                <a:gd name="connsiteX2155" fmla="*/ 1202467 w 1314762"/>
                <a:gd name="connsiteY2155" fmla="*/ 1218837 h 1226698"/>
                <a:gd name="connsiteX2156" fmla="*/ 1203026 w 1314762"/>
                <a:gd name="connsiteY2156" fmla="*/ 1221458 h 1226698"/>
                <a:gd name="connsiteX2157" fmla="*/ 1203584 w 1314762"/>
                <a:gd name="connsiteY2157" fmla="*/ 1217962 h 1226698"/>
                <a:gd name="connsiteX2158" fmla="*/ 1204143 w 1314762"/>
                <a:gd name="connsiteY2158" fmla="*/ 1219930 h 1226698"/>
                <a:gd name="connsiteX2159" fmla="*/ 1204702 w 1314762"/>
                <a:gd name="connsiteY2159" fmla="*/ 1222768 h 1226698"/>
                <a:gd name="connsiteX2160" fmla="*/ 1205260 w 1314762"/>
                <a:gd name="connsiteY2160" fmla="*/ 1220365 h 1226698"/>
                <a:gd name="connsiteX2161" fmla="*/ 1205819 w 1314762"/>
                <a:gd name="connsiteY2161" fmla="*/ 1221022 h 1226698"/>
                <a:gd name="connsiteX2162" fmla="*/ 1206374 w 1314762"/>
                <a:gd name="connsiteY2162" fmla="*/ 1219055 h 1226698"/>
                <a:gd name="connsiteX2163" fmla="*/ 1206932 w 1314762"/>
                <a:gd name="connsiteY2163" fmla="*/ 1219930 h 1226698"/>
                <a:gd name="connsiteX2164" fmla="*/ 1207491 w 1314762"/>
                <a:gd name="connsiteY2164" fmla="*/ 1221458 h 1226698"/>
                <a:gd name="connsiteX2165" fmla="*/ 1208050 w 1314762"/>
                <a:gd name="connsiteY2165" fmla="*/ 1220147 h 1226698"/>
                <a:gd name="connsiteX2166" fmla="*/ 1208608 w 1314762"/>
                <a:gd name="connsiteY2166" fmla="*/ 1217091 h 1226698"/>
                <a:gd name="connsiteX2167" fmla="*/ 1209167 w 1314762"/>
                <a:gd name="connsiteY2167" fmla="*/ 1221893 h 1226698"/>
                <a:gd name="connsiteX2168" fmla="*/ 1209725 w 1314762"/>
                <a:gd name="connsiteY2168" fmla="*/ 1218837 h 1226698"/>
                <a:gd name="connsiteX2169" fmla="*/ 1210280 w 1314762"/>
                <a:gd name="connsiteY2169" fmla="*/ 1215563 h 1226698"/>
                <a:gd name="connsiteX2170" fmla="*/ 1210839 w 1314762"/>
                <a:gd name="connsiteY2170" fmla="*/ 1221893 h 1226698"/>
                <a:gd name="connsiteX2171" fmla="*/ 1211397 w 1314762"/>
                <a:gd name="connsiteY2171" fmla="*/ 1220365 h 1226698"/>
                <a:gd name="connsiteX2172" fmla="*/ 1211956 w 1314762"/>
                <a:gd name="connsiteY2172" fmla="*/ 1219055 h 1226698"/>
                <a:gd name="connsiteX2173" fmla="*/ 1212515 w 1314762"/>
                <a:gd name="connsiteY2173" fmla="*/ 1219272 h 1226698"/>
                <a:gd name="connsiteX2174" fmla="*/ 1213073 w 1314762"/>
                <a:gd name="connsiteY2174" fmla="*/ 1220805 h 1226698"/>
                <a:gd name="connsiteX2175" fmla="*/ 1213628 w 1314762"/>
                <a:gd name="connsiteY2175" fmla="*/ 1222115 h 1226698"/>
                <a:gd name="connsiteX2176" fmla="*/ 1214186 w 1314762"/>
                <a:gd name="connsiteY2176" fmla="*/ 1218184 h 1226698"/>
                <a:gd name="connsiteX2177" fmla="*/ 1214745 w 1314762"/>
                <a:gd name="connsiteY2177" fmla="*/ 1223861 h 1226698"/>
                <a:gd name="connsiteX2178" fmla="*/ 1215304 w 1314762"/>
                <a:gd name="connsiteY2178" fmla="*/ 1222768 h 1226698"/>
                <a:gd name="connsiteX2179" fmla="*/ 1215862 w 1314762"/>
                <a:gd name="connsiteY2179" fmla="*/ 1219712 h 1226698"/>
                <a:gd name="connsiteX2180" fmla="*/ 1216421 w 1314762"/>
                <a:gd name="connsiteY2180" fmla="*/ 1219494 h 1226698"/>
                <a:gd name="connsiteX2181" fmla="*/ 1216979 w 1314762"/>
                <a:gd name="connsiteY2181" fmla="*/ 1220805 h 1226698"/>
                <a:gd name="connsiteX2182" fmla="*/ 1217538 w 1314762"/>
                <a:gd name="connsiteY2182" fmla="*/ 1220365 h 1226698"/>
                <a:gd name="connsiteX2183" fmla="*/ 1218093 w 1314762"/>
                <a:gd name="connsiteY2183" fmla="*/ 1218837 h 1226698"/>
                <a:gd name="connsiteX2184" fmla="*/ 1218651 w 1314762"/>
                <a:gd name="connsiteY2184" fmla="*/ 1222115 h 1226698"/>
                <a:gd name="connsiteX2185" fmla="*/ 1219210 w 1314762"/>
                <a:gd name="connsiteY2185" fmla="*/ 1222550 h 1226698"/>
                <a:gd name="connsiteX2186" fmla="*/ 1219769 w 1314762"/>
                <a:gd name="connsiteY2186" fmla="*/ 1219930 h 1226698"/>
                <a:gd name="connsiteX2187" fmla="*/ 1220327 w 1314762"/>
                <a:gd name="connsiteY2187" fmla="*/ 1220365 h 1226698"/>
                <a:gd name="connsiteX2188" fmla="*/ 1220886 w 1314762"/>
                <a:gd name="connsiteY2188" fmla="*/ 1219712 h 1226698"/>
                <a:gd name="connsiteX2189" fmla="*/ 1221440 w 1314762"/>
                <a:gd name="connsiteY2189" fmla="*/ 1218619 h 1226698"/>
                <a:gd name="connsiteX2190" fmla="*/ 1221999 w 1314762"/>
                <a:gd name="connsiteY2190" fmla="*/ 1219712 h 1226698"/>
                <a:gd name="connsiteX2191" fmla="*/ 1222558 w 1314762"/>
                <a:gd name="connsiteY2191" fmla="*/ 1220365 h 1226698"/>
                <a:gd name="connsiteX2192" fmla="*/ 1223116 w 1314762"/>
                <a:gd name="connsiteY2192" fmla="*/ 1222986 h 1226698"/>
                <a:gd name="connsiteX2193" fmla="*/ 1223675 w 1314762"/>
                <a:gd name="connsiteY2193" fmla="*/ 1218402 h 1226698"/>
                <a:gd name="connsiteX2194" fmla="*/ 1224234 w 1314762"/>
                <a:gd name="connsiteY2194" fmla="*/ 1220805 h 1226698"/>
                <a:gd name="connsiteX2195" fmla="*/ 1224792 w 1314762"/>
                <a:gd name="connsiteY2195" fmla="*/ 1219930 h 1226698"/>
                <a:gd name="connsiteX2196" fmla="*/ 1225347 w 1314762"/>
                <a:gd name="connsiteY2196" fmla="*/ 1223861 h 1226698"/>
                <a:gd name="connsiteX2197" fmla="*/ 1225906 w 1314762"/>
                <a:gd name="connsiteY2197" fmla="*/ 1221240 h 1226698"/>
                <a:gd name="connsiteX2198" fmla="*/ 1226464 w 1314762"/>
                <a:gd name="connsiteY2198" fmla="*/ 1225606 h 1226698"/>
                <a:gd name="connsiteX2199" fmla="*/ 1227023 w 1314762"/>
                <a:gd name="connsiteY2199" fmla="*/ 1226264 h 1226698"/>
                <a:gd name="connsiteX2200" fmla="*/ 1227582 w 1314762"/>
                <a:gd name="connsiteY2200" fmla="*/ 1223643 h 1226698"/>
                <a:gd name="connsiteX2201" fmla="*/ 1228140 w 1314762"/>
                <a:gd name="connsiteY2201" fmla="*/ 1224953 h 1226698"/>
                <a:gd name="connsiteX2202" fmla="*/ 1228699 w 1314762"/>
                <a:gd name="connsiteY2202" fmla="*/ 1225824 h 1226698"/>
                <a:gd name="connsiteX2203" fmla="*/ 1229253 w 1314762"/>
                <a:gd name="connsiteY2203" fmla="*/ 1225824 h 1226698"/>
                <a:gd name="connsiteX2204" fmla="*/ 1229812 w 1314762"/>
                <a:gd name="connsiteY2204" fmla="*/ 1224736 h 1226698"/>
                <a:gd name="connsiteX2205" fmla="*/ 1230370 w 1314762"/>
                <a:gd name="connsiteY2205" fmla="*/ 1225824 h 1226698"/>
                <a:gd name="connsiteX2206" fmla="*/ 1230929 w 1314762"/>
                <a:gd name="connsiteY2206" fmla="*/ 1225606 h 1226698"/>
                <a:gd name="connsiteX2207" fmla="*/ 1231488 w 1314762"/>
                <a:gd name="connsiteY2207" fmla="*/ 1225389 h 1226698"/>
                <a:gd name="connsiteX2208" fmla="*/ 1232046 w 1314762"/>
                <a:gd name="connsiteY2208" fmla="*/ 1225824 h 1226698"/>
                <a:gd name="connsiteX2209" fmla="*/ 1232601 w 1314762"/>
                <a:gd name="connsiteY2209" fmla="*/ 1225171 h 1226698"/>
                <a:gd name="connsiteX2210" fmla="*/ 1233160 w 1314762"/>
                <a:gd name="connsiteY2210" fmla="*/ 1225606 h 1226698"/>
                <a:gd name="connsiteX2211" fmla="*/ 1233718 w 1314762"/>
                <a:gd name="connsiteY2211" fmla="*/ 1224736 h 1226698"/>
                <a:gd name="connsiteX2212" fmla="*/ 1234277 w 1314762"/>
                <a:gd name="connsiteY2212" fmla="*/ 1226046 h 1226698"/>
                <a:gd name="connsiteX2213" fmla="*/ 1234836 w 1314762"/>
                <a:gd name="connsiteY2213" fmla="*/ 1226264 h 1226698"/>
                <a:gd name="connsiteX2214" fmla="*/ 1235394 w 1314762"/>
                <a:gd name="connsiteY2214" fmla="*/ 1225171 h 1226698"/>
                <a:gd name="connsiteX2215" fmla="*/ 1235953 w 1314762"/>
                <a:gd name="connsiteY2215" fmla="*/ 1225824 h 1226698"/>
                <a:gd name="connsiteX2216" fmla="*/ 1236507 w 1314762"/>
                <a:gd name="connsiteY2216" fmla="*/ 1225171 h 1226698"/>
                <a:gd name="connsiteX2217" fmla="*/ 1237066 w 1314762"/>
                <a:gd name="connsiteY2217" fmla="*/ 1225389 h 1226698"/>
                <a:gd name="connsiteX2218" fmla="*/ 1237625 w 1314762"/>
                <a:gd name="connsiteY2218" fmla="*/ 1224078 h 1226698"/>
                <a:gd name="connsiteX2219" fmla="*/ 1238183 w 1314762"/>
                <a:gd name="connsiteY2219" fmla="*/ 1226264 h 1226698"/>
                <a:gd name="connsiteX2220" fmla="*/ 1238742 w 1314762"/>
                <a:gd name="connsiteY2220" fmla="*/ 1226264 h 1226698"/>
                <a:gd name="connsiteX2221" fmla="*/ 1239301 w 1314762"/>
                <a:gd name="connsiteY2221" fmla="*/ 1225824 h 1226698"/>
                <a:gd name="connsiteX2222" fmla="*/ 1239859 w 1314762"/>
                <a:gd name="connsiteY2222" fmla="*/ 1225824 h 1226698"/>
                <a:gd name="connsiteX2223" fmla="*/ 1240414 w 1314762"/>
                <a:gd name="connsiteY2223" fmla="*/ 1226264 h 1226698"/>
                <a:gd name="connsiteX2224" fmla="*/ 1240972 w 1314762"/>
                <a:gd name="connsiteY2224" fmla="*/ 1225389 h 1226698"/>
                <a:gd name="connsiteX2225" fmla="*/ 1241531 w 1314762"/>
                <a:gd name="connsiteY2225" fmla="*/ 1224736 h 1226698"/>
                <a:gd name="connsiteX2226" fmla="*/ 1242090 w 1314762"/>
                <a:gd name="connsiteY2226" fmla="*/ 1226046 h 1226698"/>
                <a:gd name="connsiteX2227" fmla="*/ 1242648 w 1314762"/>
                <a:gd name="connsiteY2227" fmla="*/ 1226699 h 1226698"/>
                <a:gd name="connsiteX2228" fmla="*/ 1243207 w 1314762"/>
                <a:gd name="connsiteY2228" fmla="*/ 1225824 h 1226698"/>
                <a:gd name="connsiteX2229" fmla="*/ 1243761 w 1314762"/>
                <a:gd name="connsiteY2229" fmla="*/ 1225824 h 1226698"/>
                <a:gd name="connsiteX2230" fmla="*/ 1244320 w 1314762"/>
                <a:gd name="connsiteY2230" fmla="*/ 1226046 h 1226698"/>
                <a:gd name="connsiteX2231" fmla="*/ 1244879 w 1314762"/>
                <a:gd name="connsiteY2231" fmla="*/ 1226046 h 1226698"/>
                <a:gd name="connsiteX2232" fmla="*/ 1245437 w 1314762"/>
                <a:gd name="connsiteY2232" fmla="*/ 1222550 h 1226698"/>
                <a:gd name="connsiteX2233" fmla="*/ 1245996 w 1314762"/>
                <a:gd name="connsiteY2233" fmla="*/ 1226264 h 1226698"/>
                <a:gd name="connsiteX2234" fmla="*/ 1246555 w 1314762"/>
                <a:gd name="connsiteY2234" fmla="*/ 1226264 h 1226698"/>
                <a:gd name="connsiteX2235" fmla="*/ 1247113 w 1314762"/>
                <a:gd name="connsiteY2235" fmla="*/ 1225606 h 1226698"/>
                <a:gd name="connsiteX2236" fmla="*/ 1247672 w 1314762"/>
                <a:gd name="connsiteY2236" fmla="*/ 1226046 h 1226698"/>
                <a:gd name="connsiteX2237" fmla="*/ 1248227 w 1314762"/>
                <a:gd name="connsiteY2237" fmla="*/ 1226046 h 1226698"/>
                <a:gd name="connsiteX2238" fmla="*/ 1248785 w 1314762"/>
                <a:gd name="connsiteY2238" fmla="*/ 1226264 h 1226698"/>
                <a:gd name="connsiteX2239" fmla="*/ 1249344 w 1314762"/>
                <a:gd name="connsiteY2239" fmla="*/ 1226046 h 1226698"/>
                <a:gd name="connsiteX2240" fmla="*/ 1249902 w 1314762"/>
                <a:gd name="connsiteY2240" fmla="*/ 1226481 h 1226698"/>
                <a:gd name="connsiteX2241" fmla="*/ 1250461 w 1314762"/>
                <a:gd name="connsiteY2241" fmla="*/ 1226046 h 1226698"/>
                <a:gd name="connsiteX2242" fmla="*/ 1251020 w 1314762"/>
                <a:gd name="connsiteY2242" fmla="*/ 1225171 h 1226698"/>
                <a:gd name="connsiteX2243" fmla="*/ 1251574 w 1314762"/>
                <a:gd name="connsiteY2243" fmla="*/ 1226046 h 1226698"/>
                <a:gd name="connsiteX2244" fmla="*/ 1252133 w 1314762"/>
                <a:gd name="connsiteY2244" fmla="*/ 1226264 h 1226698"/>
                <a:gd name="connsiteX2245" fmla="*/ 1252692 w 1314762"/>
                <a:gd name="connsiteY2245" fmla="*/ 1225606 h 1226698"/>
                <a:gd name="connsiteX2246" fmla="*/ 1253250 w 1314762"/>
                <a:gd name="connsiteY2246" fmla="*/ 1225389 h 1226698"/>
                <a:gd name="connsiteX2247" fmla="*/ 1253809 w 1314762"/>
                <a:gd name="connsiteY2247" fmla="*/ 1226481 h 1226698"/>
                <a:gd name="connsiteX2248" fmla="*/ 1254368 w 1314762"/>
                <a:gd name="connsiteY2248" fmla="*/ 1226481 h 1226698"/>
                <a:gd name="connsiteX2249" fmla="*/ 1254926 w 1314762"/>
                <a:gd name="connsiteY2249" fmla="*/ 1226046 h 1226698"/>
                <a:gd name="connsiteX2250" fmla="*/ 1255481 w 1314762"/>
                <a:gd name="connsiteY2250" fmla="*/ 1225606 h 1226698"/>
                <a:gd name="connsiteX2251" fmla="*/ 1256039 w 1314762"/>
                <a:gd name="connsiteY2251" fmla="*/ 1225606 h 1226698"/>
                <a:gd name="connsiteX2252" fmla="*/ 1256598 w 1314762"/>
                <a:gd name="connsiteY2252" fmla="*/ 1226046 h 1226698"/>
                <a:gd name="connsiteX2253" fmla="*/ 1257156 w 1314762"/>
                <a:gd name="connsiteY2253" fmla="*/ 1225824 h 1226698"/>
                <a:gd name="connsiteX2254" fmla="*/ 1257715 w 1314762"/>
                <a:gd name="connsiteY2254" fmla="*/ 1226046 h 1226698"/>
                <a:gd name="connsiteX2255" fmla="*/ 1258274 w 1314762"/>
                <a:gd name="connsiteY2255" fmla="*/ 1226046 h 1226698"/>
                <a:gd name="connsiteX2256" fmla="*/ 1258832 w 1314762"/>
                <a:gd name="connsiteY2256" fmla="*/ 1226481 h 1226698"/>
                <a:gd name="connsiteX2257" fmla="*/ 1259387 w 1314762"/>
                <a:gd name="connsiteY2257" fmla="*/ 1226264 h 1226698"/>
                <a:gd name="connsiteX2258" fmla="*/ 1259946 w 1314762"/>
                <a:gd name="connsiteY2258" fmla="*/ 1226264 h 1226698"/>
                <a:gd name="connsiteX2259" fmla="*/ 1260504 w 1314762"/>
                <a:gd name="connsiteY2259" fmla="*/ 1226046 h 1226698"/>
                <a:gd name="connsiteX2260" fmla="*/ 1261063 w 1314762"/>
                <a:gd name="connsiteY2260" fmla="*/ 1225389 h 1226698"/>
                <a:gd name="connsiteX2261" fmla="*/ 1261622 w 1314762"/>
                <a:gd name="connsiteY2261" fmla="*/ 1226264 h 1226698"/>
                <a:gd name="connsiteX2262" fmla="*/ 1262180 w 1314762"/>
                <a:gd name="connsiteY2262" fmla="*/ 1226264 h 1226698"/>
                <a:gd name="connsiteX2263" fmla="*/ 1262735 w 1314762"/>
                <a:gd name="connsiteY2263" fmla="*/ 1225606 h 1226698"/>
                <a:gd name="connsiteX2264" fmla="*/ 1263293 w 1314762"/>
                <a:gd name="connsiteY2264" fmla="*/ 1226046 h 1226698"/>
                <a:gd name="connsiteX2265" fmla="*/ 1263852 w 1314762"/>
                <a:gd name="connsiteY2265" fmla="*/ 1226264 h 1226698"/>
                <a:gd name="connsiteX2266" fmla="*/ 1264411 w 1314762"/>
                <a:gd name="connsiteY2266" fmla="*/ 1226481 h 1226698"/>
                <a:gd name="connsiteX2267" fmla="*/ 1264969 w 1314762"/>
                <a:gd name="connsiteY2267" fmla="*/ 1226046 h 1226698"/>
                <a:gd name="connsiteX2268" fmla="*/ 1265528 w 1314762"/>
                <a:gd name="connsiteY2268" fmla="*/ 1226699 h 1226698"/>
                <a:gd name="connsiteX2269" fmla="*/ 1266087 w 1314762"/>
                <a:gd name="connsiteY2269" fmla="*/ 1226481 h 1226698"/>
                <a:gd name="connsiteX2270" fmla="*/ 1266641 w 1314762"/>
                <a:gd name="connsiteY2270" fmla="*/ 1226046 h 1226698"/>
                <a:gd name="connsiteX2271" fmla="*/ 1267200 w 1314762"/>
                <a:gd name="connsiteY2271" fmla="*/ 1226046 h 1226698"/>
                <a:gd name="connsiteX2272" fmla="*/ 1267758 w 1314762"/>
                <a:gd name="connsiteY2272" fmla="*/ 1226264 h 1226698"/>
                <a:gd name="connsiteX2273" fmla="*/ 1268317 w 1314762"/>
                <a:gd name="connsiteY2273" fmla="*/ 1225824 h 1226698"/>
                <a:gd name="connsiteX2274" fmla="*/ 1268876 w 1314762"/>
                <a:gd name="connsiteY2274" fmla="*/ 1225389 h 1226698"/>
                <a:gd name="connsiteX2275" fmla="*/ 1269434 w 1314762"/>
                <a:gd name="connsiteY2275" fmla="*/ 1226481 h 1226698"/>
                <a:gd name="connsiteX2276" fmla="*/ 1269989 w 1314762"/>
                <a:gd name="connsiteY2276" fmla="*/ 1225824 h 1226698"/>
                <a:gd name="connsiteX2277" fmla="*/ 1270547 w 1314762"/>
                <a:gd name="connsiteY2277" fmla="*/ 1226481 h 1226698"/>
                <a:gd name="connsiteX2278" fmla="*/ 1271106 w 1314762"/>
                <a:gd name="connsiteY2278" fmla="*/ 1226046 h 1226698"/>
                <a:gd name="connsiteX2279" fmla="*/ 1271665 w 1314762"/>
                <a:gd name="connsiteY2279" fmla="*/ 1226699 h 1226698"/>
                <a:gd name="connsiteX2280" fmla="*/ 1272223 w 1314762"/>
                <a:gd name="connsiteY2280" fmla="*/ 1226699 h 1226698"/>
                <a:gd name="connsiteX2281" fmla="*/ 1272782 w 1314762"/>
                <a:gd name="connsiteY2281" fmla="*/ 1226046 h 1226698"/>
                <a:gd name="connsiteX2282" fmla="*/ 1273341 w 1314762"/>
                <a:gd name="connsiteY2282" fmla="*/ 1226481 h 1226698"/>
                <a:gd name="connsiteX2283" fmla="*/ 1273895 w 1314762"/>
                <a:gd name="connsiteY2283" fmla="*/ 1226699 h 1226698"/>
                <a:gd name="connsiteX2284" fmla="*/ 1274454 w 1314762"/>
                <a:gd name="connsiteY2284" fmla="*/ 1226699 h 1226698"/>
                <a:gd name="connsiteX2285" fmla="*/ 1275013 w 1314762"/>
                <a:gd name="connsiteY2285" fmla="*/ 1226699 h 1226698"/>
                <a:gd name="connsiteX2286" fmla="*/ 1275571 w 1314762"/>
                <a:gd name="connsiteY2286" fmla="*/ 1226264 h 1226698"/>
                <a:gd name="connsiteX2287" fmla="*/ 1276130 w 1314762"/>
                <a:gd name="connsiteY2287" fmla="*/ 1226481 h 1226698"/>
                <a:gd name="connsiteX2288" fmla="*/ 1276688 w 1314762"/>
                <a:gd name="connsiteY2288" fmla="*/ 1224736 h 1226698"/>
                <a:gd name="connsiteX2289" fmla="*/ 1277247 w 1314762"/>
                <a:gd name="connsiteY2289" fmla="*/ 1226699 h 1226698"/>
                <a:gd name="connsiteX2290" fmla="*/ 1277806 w 1314762"/>
                <a:gd name="connsiteY2290" fmla="*/ 1226264 h 1226698"/>
                <a:gd name="connsiteX2291" fmla="*/ 1278360 w 1314762"/>
                <a:gd name="connsiteY2291" fmla="*/ 1226264 h 1226698"/>
                <a:gd name="connsiteX2292" fmla="*/ 1278919 w 1314762"/>
                <a:gd name="connsiteY2292" fmla="*/ 1226481 h 1226698"/>
                <a:gd name="connsiteX2293" fmla="*/ 1279478 w 1314762"/>
                <a:gd name="connsiteY2293" fmla="*/ 1226481 h 1226698"/>
                <a:gd name="connsiteX2294" fmla="*/ 1280036 w 1314762"/>
                <a:gd name="connsiteY2294" fmla="*/ 1226481 h 1226698"/>
                <a:gd name="connsiteX2295" fmla="*/ 1280595 w 1314762"/>
                <a:gd name="connsiteY2295" fmla="*/ 1226264 h 1226698"/>
                <a:gd name="connsiteX2296" fmla="*/ 1281154 w 1314762"/>
                <a:gd name="connsiteY2296" fmla="*/ 1226264 h 1226698"/>
                <a:gd name="connsiteX2297" fmla="*/ 1281708 w 1314762"/>
                <a:gd name="connsiteY2297" fmla="*/ 1226481 h 1226698"/>
                <a:gd name="connsiteX2298" fmla="*/ 1282267 w 1314762"/>
                <a:gd name="connsiteY2298" fmla="*/ 1226264 h 1226698"/>
                <a:gd name="connsiteX2299" fmla="*/ 1282825 w 1314762"/>
                <a:gd name="connsiteY2299" fmla="*/ 1226699 h 1226698"/>
                <a:gd name="connsiteX2300" fmla="*/ 1283384 w 1314762"/>
                <a:gd name="connsiteY2300" fmla="*/ 1226699 h 1226698"/>
                <a:gd name="connsiteX2301" fmla="*/ 1283942 w 1314762"/>
                <a:gd name="connsiteY2301" fmla="*/ 1226264 h 1226698"/>
                <a:gd name="connsiteX2302" fmla="*/ 1284501 w 1314762"/>
                <a:gd name="connsiteY2302" fmla="*/ 1226046 h 1226698"/>
                <a:gd name="connsiteX2303" fmla="*/ 1285060 w 1314762"/>
                <a:gd name="connsiteY2303" fmla="*/ 1226481 h 1226698"/>
                <a:gd name="connsiteX2304" fmla="*/ 1285614 w 1314762"/>
                <a:gd name="connsiteY2304" fmla="*/ 1226699 h 1226698"/>
                <a:gd name="connsiteX2305" fmla="*/ 1286173 w 1314762"/>
                <a:gd name="connsiteY2305" fmla="*/ 1226699 h 1226698"/>
                <a:gd name="connsiteX2306" fmla="*/ 1286732 w 1314762"/>
                <a:gd name="connsiteY2306" fmla="*/ 1226481 h 1226698"/>
                <a:gd name="connsiteX2307" fmla="*/ 1287290 w 1314762"/>
                <a:gd name="connsiteY2307" fmla="*/ 1225824 h 1226698"/>
                <a:gd name="connsiteX2308" fmla="*/ 1287849 w 1314762"/>
                <a:gd name="connsiteY2308" fmla="*/ 1226699 h 1226698"/>
                <a:gd name="connsiteX2309" fmla="*/ 1288408 w 1314762"/>
                <a:gd name="connsiteY2309" fmla="*/ 1226699 h 1226698"/>
                <a:gd name="connsiteX2310" fmla="*/ 1288966 w 1314762"/>
                <a:gd name="connsiteY2310" fmla="*/ 1226481 h 1226698"/>
                <a:gd name="connsiteX2311" fmla="*/ 1289521 w 1314762"/>
                <a:gd name="connsiteY2311" fmla="*/ 1226046 h 1226698"/>
                <a:gd name="connsiteX2312" fmla="*/ 1290079 w 1314762"/>
                <a:gd name="connsiteY2312" fmla="*/ 1226699 h 1226698"/>
                <a:gd name="connsiteX2313" fmla="*/ 1290638 w 1314762"/>
                <a:gd name="connsiteY2313" fmla="*/ 1226481 h 1226698"/>
                <a:gd name="connsiteX2314" fmla="*/ 1291197 w 1314762"/>
                <a:gd name="connsiteY2314" fmla="*/ 1226046 h 1226698"/>
                <a:gd name="connsiteX2315" fmla="*/ 1291755 w 1314762"/>
                <a:gd name="connsiteY2315" fmla="*/ 1226481 h 1226698"/>
                <a:gd name="connsiteX2316" fmla="*/ 1292314 w 1314762"/>
                <a:gd name="connsiteY2316" fmla="*/ 1226481 h 1226698"/>
                <a:gd name="connsiteX2317" fmla="*/ 1292869 w 1314762"/>
                <a:gd name="connsiteY2317" fmla="*/ 1226481 h 1226698"/>
                <a:gd name="connsiteX2318" fmla="*/ 1293427 w 1314762"/>
                <a:gd name="connsiteY2318" fmla="*/ 1226481 h 1226698"/>
                <a:gd name="connsiteX2319" fmla="*/ 1293986 w 1314762"/>
                <a:gd name="connsiteY2319" fmla="*/ 1226699 h 1226698"/>
                <a:gd name="connsiteX2320" fmla="*/ 1294545 w 1314762"/>
                <a:gd name="connsiteY2320" fmla="*/ 1226481 h 1226698"/>
                <a:gd name="connsiteX2321" fmla="*/ 1295103 w 1314762"/>
                <a:gd name="connsiteY2321" fmla="*/ 1226481 h 1226698"/>
                <a:gd name="connsiteX2322" fmla="*/ 1295662 w 1314762"/>
                <a:gd name="connsiteY2322" fmla="*/ 1226481 h 1226698"/>
                <a:gd name="connsiteX2323" fmla="*/ 1296220 w 1314762"/>
                <a:gd name="connsiteY2323" fmla="*/ 1226046 h 1226698"/>
                <a:gd name="connsiteX2324" fmla="*/ 1296775 w 1314762"/>
                <a:gd name="connsiteY2324" fmla="*/ 1226046 h 1226698"/>
                <a:gd name="connsiteX2325" fmla="*/ 1297333 w 1314762"/>
                <a:gd name="connsiteY2325" fmla="*/ 1226699 h 1226698"/>
                <a:gd name="connsiteX2326" fmla="*/ 1297892 w 1314762"/>
                <a:gd name="connsiteY2326" fmla="*/ 1226699 h 1226698"/>
                <a:gd name="connsiteX2327" fmla="*/ 1298451 w 1314762"/>
                <a:gd name="connsiteY2327" fmla="*/ 1226264 h 1226698"/>
                <a:gd name="connsiteX2328" fmla="*/ 1299009 w 1314762"/>
                <a:gd name="connsiteY2328" fmla="*/ 1226699 h 1226698"/>
                <a:gd name="connsiteX2329" fmla="*/ 1299568 w 1314762"/>
                <a:gd name="connsiteY2329" fmla="*/ 1226699 h 1226698"/>
                <a:gd name="connsiteX2330" fmla="*/ 1300123 w 1314762"/>
                <a:gd name="connsiteY2330" fmla="*/ 1226481 h 1226698"/>
                <a:gd name="connsiteX2331" fmla="*/ 1300681 w 1314762"/>
                <a:gd name="connsiteY2331" fmla="*/ 1226264 h 1226698"/>
                <a:gd name="connsiteX2332" fmla="*/ 1301240 w 1314762"/>
                <a:gd name="connsiteY2332" fmla="*/ 1226264 h 1226698"/>
                <a:gd name="connsiteX2333" fmla="*/ 1301799 w 1314762"/>
                <a:gd name="connsiteY2333" fmla="*/ 1226481 h 1226698"/>
                <a:gd name="connsiteX2334" fmla="*/ 1302357 w 1314762"/>
                <a:gd name="connsiteY2334" fmla="*/ 1226699 h 1226698"/>
                <a:gd name="connsiteX2335" fmla="*/ 1302916 w 1314762"/>
                <a:gd name="connsiteY2335" fmla="*/ 1226481 h 1226698"/>
                <a:gd name="connsiteX2336" fmla="*/ 1303474 w 1314762"/>
                <a:gd name="connsiteY2336" fmla="*/ 1226481 h 1226698"/>
                <a:gd name="connsiteX2337" fmla="*/ 1304029 w 1314762"/>
                <a:gd name="connsiteY2337" fmla="*/ 1226699 h 1226698"/>
                <a:gd name="connsiteX2338" fmla="*/ 1304588 w 1314762"/>
                <a:gd name="connsiteY2338" fmla="*/ 1226481 h 1226698"/>
                <a:gd name="connsiteX2339" fmla="*/ 1305146 w 1314762"/>
                <a:gd name="connsiteY2339" fmla="*/ 1226264 h 1226698"/>
                <a:gd name="connsiteX2340" fmla="*/ 1305705 w 1314762"/>
                <a:gd name="connsiteY2340" fmla="*/ 1226481 h 1226698"/>
                <a:gd name="connsiteX2341" fmla="*/ 1306264 w 1314762"/>
                <a:gd name="connsiteY2341" fmla="*/ 1226699 h 1226698"/>
                <a:gd name="connsiteX2342" fmla="*/ 1306822 w 1314762"/>
                <a:gd name="connsiteY2342" fmla="*/ 1226699 h 1226698"/>
                <a:gd name="connsiteX2343" fmla="*/ 1307381 w 1314762"/>
                <a:gd name="connsiteY2343" fmla="*/ 1226481 h 1226698"/>
                <a:gd name="connsiteX2344" fmla="*/ 1307940 w 1314762"/>
                <a:gd name="connsiteY2344" fmla="*/ 1226264 h 1226698"/>
                <a:gd name="connsiteX2345" fmla="*/ 1308494 w 1314762"/>
                <a:gd name="connsiteY2345" fmla="*/ 1226481 h 1226698"/>
                <a:gd name="connsiteX2346" fmla="*/ 1309053 w 1314762"/>
                <a:gd name="connsiteY2346" fmla="*/ 1226264 h 1226698"/>
                <a:gd name="connsiteX2347" fmla="*/ 1309611 w 1314762"/>
                <a:gd name="connsiteY2347" fmla="*/ 1226481 h 1226698"/>
                <a:gd name="connsiteX2348" fmla="*/ 1310170 w 1314762"/>
                <a:gd name="connsiteY2348" fmla="*/ 1226481 h 1226698"/>
                <a:gd name="connsiteX2349" fmla="*/ 1310729 w 1314762"/>
                <a:gd name="connsiteY2349" fmla="*/ 1226699 h 1226698"/>
                <a:gd name="connsiteX2350" fmla="*/ 1311287 w 1314762"/>
                <a:gd name="connsiteY2350" fmla="*/ 1226264 h 1226698"/>
                <a:gd name="connsiteX2351" fmla="*/ 1311842 w 1314762"/>
                <a:gd name="connsiteY2351" fmla="*/ 1226699 h 1226698"/>
                <a:gd name="connsiteX2352" fmla="*/ 1312400 w 1314762"/>
                <a:gd name="connsiteY2352" fmla="*/ 1226481 h 1226698"/>
                <a:gd name="connsiteX2353" fmla="*/ 1312959 w 1314762"/>
                <a:gd name="connsiteY2353" fmla="*/ 1226699 h 1226698"/>
                <a:gd name="connsiteX2354" fmla="*/ 1313518 w 1314762"/>
                <a:gd name="connsiteY2354" fmla="*/ 1226699 h 1226698"/>
                <a:gd name="connsiteX2355" fmla="*/ 1314076 w 1314762"/>
                <a:gd name="connsiteY2355" fmla="*/ 1225824 h 1226698"/>
                <a:gd name="connsiteX2356" fmla="*/ 1314635 w 1314762"/>
                <a:gd name="connsiteY2356" fmla="*/ 1226699 h 1226698"/>
                <a:gd name="connsiteX2357" fmla="*/ 1314762 w 1314762"/>
                <a:gd name="connsiteY2357" fmla="*/ 1226596 h 122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26698">
                  <a:moveTo>
                    <a:pt x="0" y="1226699"/>
                  </a:moveTo>
                  <a:lnTo>
                    <a:pt x="468" y="1226699"/>
                  </a:lnTo>
                  <a:lnTo>
                    <a:pt x="1023" y="1226699"/>
                  </a:lnTo>
                  <a:lnTo>
                    <a:pt x="1581" y="1226699"/>
                  </a:lnTo>
                  <a:lnTo>
                    <a:pt x="2140" y="1226699"/>
                  </a:lnTo>
                  <a:lnTo>
                    <a:pt x="2699" y="1226699"/>
                  </a:lnTo>
                  <a:lnTo>
                    <a:pt x="3257" y="1226699"/>
                  </a:lnTo>
                  <a:lnTo>
                    <a:pt x="3816" y="1226699"/>
                  </a:lnTo>
                  <a:lnTo>
                    <a:pt x="4375" y="1226699"/>
                  </a:lnTo>
                  <a:lnTo>
                    <a:pt x="4929" y="1226699"/>
                  </a:lnTo>
                  <a:lnTo>
                    <a:pt x="5488" y="1226699"/>
                  </a:lnTo>
                  <a:lnTo>
                    <a:pt x="6047" y="1226699"/>
                  </a:lnTo>
                  <a:lnTo>
                    <a:pt x="6605" y="1226699"/>
                  </a:lnTo>
                  <a:lnTo>
                    <a:pt x="7164" y="1226699"/>
                  </a:lnTo>
                  <a:lnTo>
                    <a:pt x="7722" y="1226699"/>
                  </a:lnTo>
                  <a:lnTo>
                    <a:pt x="8277" y="1226699"/>
                  </a:lnTo>
                  <a:lnTo>
                    <a:pt x="8836" y="1226699"/>
                  </a:lnTo>
                  <a:lnTo>
                    <a:pt x="9394" y="1226699"/>
                  </a:lnTo>
                  <a:lnTo>
                    <a:pt x="9953" y="1226699"/>
                  </a:lnTo>
                  <a:lnTo>
                    <a:pt x="10512" y="1226699"/>
                  </a:lnTo>
                  <a:lnTo>
                    <a:pt x="11070" y="1226699"/>
                  </a:lnTo>
                  <a:lnTo>
                    <a:pt x="11629" y="1226699"/>
                  </a:lnTo>
                  <a:lnTo>
                    <a:pt x="12188" y="1226699"/>
                  </a:lnTo>
                  <a:lnTo>
                    <a:pt x="12742" y="1226699"/>
                  </a:lnTo>
                  <a:lnTo>
                    <a:pt x="13301" y="1226699"/>
                  </a:lnTo>
                  <a:lnTo>
                    <a:pt x="13859" y="1226699"/>
                  </a:lnTo>
                  <a:lnTo>
                    <a:pt x="14418" y="1226699"/>
                  </a:lnTo>
                  <a:lnTo>
                    <a:pt x="14976" y="1226699"/>
                  </a:lnTo>
                  <a:lnTo>
                    <a:pt x="15535" y="1226699"/>
                  </a:lnTo>
                  <a:lnTo>
                    <a:pt x="16094" y="1226699"/>
                  </a:lnTo>
                  <a:lnTo>
                    <a:pt x="16648" y="1226699"/>
                  </a:lnTo>
                  <a:lnTo>
                    <a:pt x="17207" y="1226699"/>
                  </a:lnTo>
                  <a:lnTo>
                    <a:pt x="17766" y="1226699"/>
                  </a:lnTo>
                  <a:lnTo>
                    <a:pt x="18324" y="1226699"/>
                  </a:lnTo>
                  <a:lnTo>
                    <a:pt x="18883" y="1226699"/>
                  </a:lnTo>
                  <a:lnTo>
                    <a:pt x="19442" y="1226699"/>
                  </a:lnTo>
                  <a:lnTo>
                    <a:pt x="19996" y="1226699"/>
                  </a:lnTo>
                  <a:lnTo>
                    <a:pt x="20555" y="1226699"/>
                  </a:lnTo>
                  <a:lnTo>
                    <a:pt x="21113" y="1226699"/>
                  </a:lnTo>
                  <a:lnTo>
                    <a:pt x="21672" y="1226699"/>
                  </a:lnTo>
                  <a:lnTo>
                    <a:pt x="22231" y="1226699"/>
                  </a:lnTo>
                  <a:lnTo>
                    <a:pt x="22789" y="1226699"/>
                  </a:lnTo>
                  <a:lnTo>
                    <a:pt x="23348" y="1226699"/>
                  </a:lnTo>
                  <a:lnTo>
                    <a:pt x="23903" y="1226699"/>
                  </a:lnTo>
                  <a:lnTo>
                    <a:pt x="24461" y="1226699"/>
                  </a:lnTo>
                  <a:lnTo>
                    <a:pt x="25020" y="1226699"/>
                  </a:lnTo>
                  <a:lnTo>
                    <a:pt x="25579" y="1226699"/>
                  </a:lnTo>
                  <a:lnTo>
                    <a:pt x="26137" y="1226699"/>
                  </a:lnTo>
                  <a:lnTo>
                    <a:pt x="26696" y="1226699"/>
                  </a:lnTo>
                  <a:lnTo>
                    <a:pt x="27250" y="1226699"/>
                  </a:lnTo>
                  <a:lnTo>
                    <a:pt x="27809" y="1226699"/>
                  </a:lnTo>
                  <a:lnTo>
                    <a:pt x="28367" y="1226699"/>
                  </a:lnTo>
                  <a:lnTo>
                    <a:pt x="28926" y="1226699"/>
                  </a:lnTo>
                  <a:lnTo>
                    <a:pt x="29485" y="1226699"/>
                  </a:lnTo>
                  <a:lnTo>
                    <a:pt x="30044" y="1226699"/>
                  </a:lnTo>
                  <a:lnTo>
                    <a:pt x="30602" y="1226699"/>
                  </a:lnTo>
                  <a:lnTo>
                    <a:pt x="31157" y="1226699"/>
                  </a:lnTo>
                  <a:lnTo>
                    <a:pt x="31715" y="1226699"/>
                  </a:lnTo>
                  <a:lnTo>
                    <a:pt x="32274" y="1226699"/>
                  </a:lnTo>
                  <a:lnTo>
                    <a:pt x="32833" y="1226699"/>
                  </a:lnTo>
                  <a:lnTo>
                    <a:pt x="33391" y="1226699"/>
                  </a:lnTo>
                  <a:lnTo>
                    <a:pt x="33950" y="1226699"/>
                  </a:lnTo>
                  <a:lnTo>
                    <a:pt x="34508" y="1226699"/>
                  </a:lnTo>
                  <a:lnTo>
                    <a:pt x="35063" y="1226699"/>
                  </a:lnTo>
                  <a:lnTo>
                    <a:pt x="35622" y="1226699"/>
                  </a:lnTo>
                  <a:lnTo>
                    <a:pt x="36180" y="1226699"/>
                  </a:lnTo>
                  <a:lnTo>
                    <a:pt x="36739" y="1226699"/>
                  </a:lnTo>
                  <a:lnTo>
                    <a:pt x="37298" y="1226699"/>
                  </a:lnTo>
                  <a:lnTo>
                    <a:pt x="37856" y="1226699"/>
                  </a:lnTo>
                  <a:lnTo>
                    <a:pt x="38411" y="1226699"/>
                  </a:lnTo>
                  <a:lnTo>
                    <a:pt x="38969" y="1226699"/>
                  </a:lnTo>
                  <a:lnTo>
                    <a:pt x="39528" y="1226699"/>
                  </a:lnTo>
                  <a:lnTo>
                    <a:pt x="40087" y="1226699"/>
                  </a:lnTo>
                  <a:lnTo>
                    <a:pt x="40645" y="1226699"/>
                  </a:lnTo>
                  <a:lnTo>
                    <a:pt x="41204" y="1226699"/>
                  </a:lnTo>
                  <a:lnTo>
                    <a:pt x="41763" y="1226699"/>
                  </a:lnTo>
                  <a:lnTo>
                    <a:pt x="42321" y="1226699"/>
                  </a:lnTo>
                  <a:lnTo>
                    <a:pt x="42876" y="1226699"/>
                  </a:lnTo>
                  <a:lnTo>
                    <a:pt x="43435" y="1226699"/>
                  </a:lnTo>
                  <a:lnTo>
                    <a:pt x="43993" y="1226699"/>
                  </a:lnTo>
                  <a:lnTo>
                    <a:pt x="44552" y="1226699"/>
                  </a:lnTo>
                  <a:lnTo>
                    <a:pt x="45110" y="1226699"/>
                  </a:lnTo>
                  <a:lnTo>
                    <a:pt x="45669" y="1226699"/>
                  </a:lnTo>
                  <a:lnTo>
                    <a:pt x="46228" y="1226699"/>
                  </a:lnTo>
                  <a:lnTo>
                    <a:pt x="46782" y="1226699"/>
                  </a:lnTo>
                  <a:lnTo>
                    <a:pt x="47341" y="1226699"/>
                  </a:lnTo>
                  <a:lnTo>
                    <a:pt x="47899" y="1226699"/>
                  </a:lnTo>
                  <a:lnTo>
                    <a:pt x="48458" y="1226699"/>
                  </a:lnTo>
                  <a:lnTo>
                    <a:pt x="49017" y="1226699"/>
                  </a:lnTo>
                  <a:lnTo>
                    <a:pt x="49575" y="1226699"/>
                  </a:lnTo>
                  <a:lnTo>
                    <a:pt x="50130" y="1226699"/>
                  </a:lnTo>
                  <a:lnTo>
                    <a:pt x="50689" y="1226699"/>
                  </a:lnTo>
                  <a:lnTo>
                    <a:pt x="51247" y="1226699"/>
                  </a:lnTo>
                  <a:lnTo>
                    <a:pt x="51806" y="1226699"/>
                  </a:lnTo>
                  <a:lnTo>
                    <a:pt x="52365" y="1226699"/>
                  </a:lnTo>
                  <a:lnTo>
                    <a:pt x="52923" y="1226699"/>
                  </a:lnTo>
                  <a:lnTo>
                    <a:pt x="53482" y="1226699"/>
                  </a:lnTo>
                  <a:lnTo>
                    <a:pt x="54036" y="1226699"/>
                  </a:lnTo>
                  <a:lnTo>
                    <a:pt x="54595" y="1226699"/>
                  </a:lnTo>
                  <a:lnTo>
                    <a:pt x="55154" y="1226699"/>
                  </a:lnTo>
                  <a:lnTo>
                    <a:pt x="55712" y="1226699"/>
                  </a:lnTo>
                  <a:lnTo>
                    <a:pt x="56271" y="1226699"/>
                  </a:lnTo>
                  <a:lnTo>
                    <a:pt x="56830" y="1226699"/>
                  </a:lnTo>
                  <a:lnTo>
                    <a:pt x="57384" y="1226699"/>
                  </a:lnTo>
                  <a:lnTo>
                    <a:pt x="57943" y="1226699"/>
                  </a:lnTo>
                  <a:lnTo>
                    <a:pt x="58501" y="1226699"/>
                  </a:lnTo>
                  <a:lnTo>
                    <a:pt x="59060" y="1226699"/>
                  </a:lnTo>
                  <a:lnTo>
                    <a:pt x="59619" y="1226699"/>
                  </a:lnTo>
                  <a:lnTo>
                    <a:pt x="60177" y="1226699"/>
                  </a:lnTo>
                  <a:lnTo>
                    <a:pt x="60736" y="1226699"/>
                  </a:lnTo>
                  <a:lnTo>
                    <a:pt x="61290" y="1226699"/>
                  </a:lnTo>
                  <a:lnTo>
                    <a:pt x="61849" y="1226699"/>
                  </a:lnTo>
                  <a:lnTo>
                    <a:pt x="62408" y="1226699"/>
                  </a:lnTo>
                  <a:lnTo>
                    <a:pt x="62966" y="1226699"/>
                  </a:lnTo>
                  <a:lnTo>
                    <a:pt x="63525" y="1226699"/>
                  </a:lnTo>
                  <a:lnTo>
                    <a:pt x="64084" y="1226699"/>
                  </a:lnTo>
                  <a:lnTo>
                    <a:pt x="64642" y="1226699"/>
                  </a:lnTo>
                  <a:lnTo>
                    <a:pt x="65197" y="1226699"/>
                  </a:lnTo>
                  <a:lnTo>
                    <a:pt x="65755" y="1226699"/>
                  </a:lnTo>
                  <a:lnTo>
                    <a:pt x="66314" y="1226699"/>
                  </a:lnTo>
                  <a:lnTo>
                    <a:pt x="66873" y="1226699"/>
                  </a:lnTo>
                  <a:lnTo>
                    <a:pt x="67431" y="1226699"/>
                  </a:lnTo>
                  <a:lnTo>
                    <a:pt x="67990" y="1226699"/>
                  </a:lnTo>
                  <a:lnTo>
                    <a:pt x="68545" y="1226699"/>
                  </a:lnTo>
                  <a:lnTo>
                    <a:pt x="69103" y="1226699"/>
                  </a:lnTo>
                  <a:lnTo>
                    <a:pt x="69662" y="1226699"/>
                  </a:lnTo>
                  <a:lnTo>
                    <a:pt x="70221" y="1226699"/>
                  </a:lnTo>
                  <a:lnTo>
                    <a:pt x="70779" y="1226699"/>
                  </a:lnTo>
                  <a:lnTo>
                    <a:pt x="71338" y="1226699"/>
                  </a:lnTo>
                  <a:lnTo>
                    <a:pt x="71897" y="1226699"/>
                  </a:lnTo>
                  <a:lnTo>
                    <a:pt x="72455" y="1226699"/>
                  </a:lnTo>
                  <a:lnTo>
                    <a:pt x="73010" y="1226699"/>
                  </a:lnTo>
                  <a:lnTo>
                    <a:pt x="73568" y="1226699"/>
                  </a:lnTo>
                  <a:lnTo>
                    <a:pt x="74127" y="1226699"/>
                  </a:lnTo>
                  <a:lnTo>
                    <a:pt x="74685" y="1226699"/>
                  </a:lnTo>
                  <a:lnTo>
                    <a:pt x="75244" y="1226699"/>
                  </a:lnTo>
                  <a:lnTo>
                    <a:pt x="75803" y="1226699"/>
                  </a:lnTo>
                  <a:lnTo>
                    <a:pt x="76361" y="1226699"/>
                  </a:lnTo>
                  <a:lnTo>
                    <a:pt x="76916" y="1226699"/>
                  </a:lnTo>
                  <a:lnTo>
                    <a:pt x="77475" y="1226699"/>
                  </a:lnTo>
                  <a:lnTo>
                    <a:pt x="78033" y="1226699"/>
                  </a:lnTo>
                  <a:lnTo>
                    <a:pt x="78592" y="1226699"/>
                  </a:lnTo>
                  <a:lnTo>
                    <a:pt x="79151" y="1226699"/>
                  </a:lnTo>
                  <a:lnTo>
                    <a:pt x="79709" y="1226699"/>
                  </a:lnTo>
                  <a:lnTo>
                    <a:pt x="80264" y="1226699"/>
                  </a:lnTo>
                  <a:lnTo>
                    <a:pt x="80822" y="1226699"/>
                  </a:lnTo>
                  <a:lnTo>
                    <a:pt x="81381" y="1226699"/>
                  </a:lnTo>
                  <a:lnTo>
                    <a:pt x="81940" y="1226699"/>
                  </a:lnTo>
                  <a:lnTo>
                    <a:pt x="82498" y="1226699"/>
                  </a:lnTo>
                  <a:lnTo>
                    <a:pt x="83057" y="1226699"/>
                  </a:lnTo>
                  <a:lnTo>
                    <a:pt x="83616" y="1226699"/>
                  </a:lnTo>
                  <a:lnTo>
                    <a:pt x="84170" y="1226699"/>
                  </a:lnTo>
                  <a:lnTo>
                    <a:pt x="84729" y="1226699"/>
                  </a:lnTo>
                  <a:lnTo>
                    <a:pt x="85287" y="1226699"/>
                  </a:lnTo>
                  <a:lnTo>
                    <a:pt x="85846" y="1226699"/>
                  </a:lnTo>
                  <a:lnTo>
                    <a:pt x="86405" y="1226699"/>
                  </a:lnTo>
                  <a:lnTo>
                    <a:pt x="86963" y="1226699"/>
                  </a:lnTo>
                  <a:lnTo>
                    <a:pt x="87518" y="1226699"/>
                  </a:lnTo>
                  <a:lnTo>
                    <a:pt x="88076" y="1226699"/>
                  </a:lnTo>
                  <a:lnTo>
                    <a:pt x="88635" y="1226699"/>
                  </a:lnTo>
                  <a:lnTo>
                    <a:pt x="89194" y="1226699"/>
                  </a:lnTo>
                  <a:lnTo>
                    <a:pt x="89752" y="1226699"/>
                  </a:lnTo>
                  <a:lnTo>
                    <a:pt x="90311" y="1226699"/>
                  </a:lnTo>
                  <a:lnTo>
                    <a:pt x="90870" y="1226699"/>
                  </a:lnTo>
                  <a:lnTo>
                    <a:pt x="91424" y="1226699"/>
                  </a:lnTo>
                  <a:lnTo>
                    <a:pt x="91983" y="1226699"/>
                  </a:lnTo>
                  <a:lnTo>
                    <a:pt x="92542" y="1226699"/>
                  </a:lnTo>
                  <a:lnTo>
                    <a:pt x="93100" y="1226699"/>
                  </a:lnTo>
                  <a:lnTo>
                    <a:pt x="93659" y="1226699"/>
                  </a:lnTo>
                  <a:lnTo>
                    <a:pt x="94217" y="1226699"/>
                  </a:lnTo>
                  <a:lnTo>
                    <a:pt x="94776" y="1226699"/>
                  </a:lnTo>
                  <a:lnTo>
                    <a:pt x="95331" y="1226699"/>
                  </a:lnTo>
                  <a:lnTo>
                    <a:pt x="95889" y="1226699"/>
                  </a:lnTo>
                  <a:lnTo>
                    <a:pt x="96448" y="1226699"/>
                  </a:lnTo>
                  <a:lnTo>
                    <a:pt x="97007" y="1226699"/>
                  </a:lnTo>
                  <a:lnTo>
                    <a:pt x="97565" y="1226699"/>
                  </a:lnTo>
                  <a:lnTo>
                    <a:pt x="98124" y="1226699"/>
                  </a:lnTo>
                  <a:lnTo>
                    <a:pt x="98678" y="1226699"/>
                  </a:lnTo>
                  <a:lnTo>
                    <a:pt x="99237" y="1226699"/>
                  </a:lnTo>
                  <a:lnTo>
                    <a:pt x="99796" y="1226699"/>
                  </a:lnTo>
                  <a:lnTo>
                    <a:pt x="100354" y="1226699"/>
                  </a:lnTo>
                  <a:lnTo>
                    <a:pt x="100913" y="1226699"/>
                  </a:lnTo>
                  <a:lnTo>
                    <a:pt x="101471" y="1226699"/>
                  </a:lnTo>
                  <a:lnTo>
                    <a:pt x="102030" y="1226699"/>
                  </a:lnTo>
                  <a:lnTo>
                    <a:pt x="102589" y="1226699"/>
                  </a:lnTo>
                  <a:lnTo>
                    <a:pt x="103143" y="1226699"/>
                  </a:lnTo>
                  <a:lnTo>
                    <a:pt x="103702" y="1226699"/>
                  </a:lnTo>
                  <a:lnTo>
                    <a:pt x="104261" y="1226699"/>
                  </a:lnTo>
                  <a:lnTo>
                    <a:pt x="104819" y="1226699"/>
                  </a:lnTo>
                  <a:lnTo>
                    <a:pt x="105378" y="1226699"/>
                  </a:lnTo>
                  <a:lnTo>
                    <a:pt x="105937" y="1226699"/>
                  </a:lnTo>
                  <a:lnTo>
                    <a:pt x="106495" y="1226699"/>
                  </a:lnTo>
                  <a:lnTo>
                    <a:pt x="107050" y="1226699"/>
                  </a:lnTo>
                  <a:lnTo>
                    <a:pt x="107608" y="1226699"/>
                  </a:lnTo>
                  <a:lnTo>
                    <a:pt x="108167" y="1226699"/>
                  </a:lnTo>
                  <a:lnTo>
                    <a:pt x="108726" y="1226699"/>
                  </a:lnTo>
                  <a:lnTo>
                    <a:pt x="109284" y="1226699"/>
                  </a:lnTo>
                  <a:lnTo>
                    <a:pt x="109843" y="1226699"/>
                  </a:lnTo>
                  <a:lnTo>
                    <a:pt x="110398" y="1226699"/>
                  </a:lnTo>
                  <a:lnTo>
                    <a:pt x="110956" y="1226699"/>
                  </a:lnTo>
                  <a:lnTo>
                    <a:pt x="111515" y="1226699"/>
                  </a:lnTo>
                  <a:lnTo>
                    <a:pt x="112073" y="1226699"/>
                  </a:lnTo>
                  <a:lnTo>
                    <a:pt x="112632" y="1226699"/>
                  </a:lnTo>
                  <a:lnTo>
                    <a:pt x="113191" y="1226699"/>
                  </a:lnTo>
                  <a:lnTo>
                    <a:pt x="113749" y="1226699"/>
                  </a:lnTo>
                  <a:lnTo>
                    <a:pt x="114304" y="1226699"/>
                  </a:lnTo>
                  <a:lnTo>
                    <a:pt x="114862" y="1226699"/>
                  </a:lnTo>
                  <a:lnTo>
                    <a:pt x="115421" y="1226699"/>
                  </a:lnTo>
                  <a:lnTo>
                    <a:pt x="115980" y="1226699"/>
                  </a:lnTo>
                  <a:lnTo>
                    <a:pt x="116538" y="1226699"/>
                  </a:lnTo>
                  <a:lnTo>
                    <a:pt x="117097" y="1226699"/>
                  </a:lnTo>
                  <a:lnTo>
                    <a:pt x="117652" y="1226699"/>
                  </a:lnTo>
                  <a:lnTo>
                    <a:pt x="118210" y="1226699"/>
                  </a:lnTo>
                  <a:lnTo>
                    <a:pt x="118769" y="1226699"/>
                  </a:lnTo>
                  <a:lnTo>
                    <a:pt x="119328" y="1226699"/>
                  </a:lnTo>
                  <a:lnTo>
                    <a:pt x="119886" y="1226699"/>
                  </a:lnTo>
                  <a:lnTo>
                    <a:pt x="120445" y="1226699"/>
                  </a:lnTo>
                  <a:lnTo>
                    <a:pt x="121003" y="1226699"/>
                  </a:lnTo>
                  <a:lnTo>
                    <a:pt x="121558" y="1226699"/>
                  </a:lnTo>
                  <a:lnTo>
                    <a:pt x="122117" y="1226699"/>
                  </a:lnTo>
                  <a:lnTo>
                    <a:pt x="122675" y="1226699"/>
                  </a:lnTo>
                  <a:lnTo>
                    <a:pt x="123234" y="1226699"/>
                  </a:lnTo>
                  <a:lnTo>
                    <a:pt x="123793" y="1226699"/>
                  </a:lnTo>
                  <a:lnTo>
                    <a:pt x="124351" y="1226699"/>
                  </a:lnTo>
                  <a:lnTo>
                    <a:pt x="124910" y="1226699"/>
                  </a:lnTo>
                  <a:lnTo>
                    <a:pt x="125464" y="1226699"/>
                  </a:lnTo>
                  <a:lnTo>
                    <a:pt x="126023" y="1226699"/>
                  </a:lnTo>
                  <a:lnTo>
                    <a:pt x="126582" y="1226699"/>
                  </a:lnTo>
                  <a:lnTo>
                    <a:pt x="127140" y="1226699"/>
                  </a:lnTo>
                  <a:lnTo>
                    <a:pt x="127699" y="1226699"/>
                  </a:lnTo>
                  <a:lnTo>
                    <a:pt x="128257" y="1226699"/>
                  </a:lnTo>
                  <a:lnTo>
                    <a:pt x="128812" y="1226699"/>
                  </a:lnTo>
                  <a:lnTo>
                    <a:pt x="129371" y="1226699"/>
                  </a:lnTo>
                  <a:lnTo>
                    <a:pt x="129929" y="1226699"/>
                  </a:lnTo>
                  <a:lnTo>
                    <a:pt x="130488" y="1226699"/>
                  </a:lnTo>
                  <a:lnTo>
                    <a:pt x="131047" y="1226699"/>
                  </a:lnTo>
                  <a:lnTo>
                    <a:pt x="131605" y="1226699"/>
                  </a:lnTo>
                  <a:lnTo>
                    <a:pt x="132164" y="1226699"/>
                  </a:lnTo>
                  <a:lnTo>
                    <a:pt x="132723" y="1226699"/>
                  </a:lnTo>
                  <a:lnTo>
                    <a:pt x="133277" y="1226699"/>
                  </a:lnTo>
                  <a:lnTo>
                    <a:pt x="133836" y="1226699"/>
                  </a:lnTo>
                  <a:lnTo>
                    <a:pt x="134394" y="1226699"/>
                  </a:lnTo>
                  <a:lnTo>
                    <a:pt x="134953" y="1226699"/>
                  </a:lnTo>
                  <a:lnTo>
                    <a:pt x="135512" y="1226699"/>
                  </a:lnTo>
                  <a:lnTo>
                    <a:pt x="136070" y="1226699"/>
                  </a:lnTo>
                  <a:lnTo>
                    <a:pt x="136625" y="1226699"/>
                  </a:lnTo>
                  <a:lnTo>
                    <a:pt x="137184" y="1226699"/>
                  </a:lnTo>
                  <a:lnTo>
                    <a:pt x="137742" y="1226699"/>
                  </a:lnTo>
                  <a:lnTo>
                    <a:pt x="138301" y="1226699"/>
                  </a:lnTo>
                  <a:lnTo>
                    <a:pt x="138860" y="1226699"/>
                  </a:lnTo>
                  <a:lnTo>
                    <a:pt x="139418" y="1226699"/>
                  </a:lnTo>
                  <a:lnTo>
                    <a:pt x="139977" y="1226699"/>
                  </a:lnTo>
                  <a:lnTo>
                    <a:pt x="140531" y="1226699"/>
                  </a:lnTo>
                  <a:lnTo>
                    <a:pt x="141090" y="1226699"/>
                  </a:lnTo>
                  <a:lnTo>
                    <a:pt x="141648" y="1226699"/>
                  </a:lnTo>
                  <a:lnTo>
                    <a:pt x="142207" y="1226699"/>
                  </a:lnTo>
                  <a:lnTo>
                    <a:pt x="142766" y="1226699"/>
                  </a:lnTo>
                  <a:lnTo>
                    <a:pt x="143324" y="1226699"/>
                  </a:lnTo>
                  <a:lnTo>
                    <a:pt x="143883" y="1226699"/>
                  </a:lnTo>
                  <a:lnTo>
                    <a:pt x="144438" y="1226699"/>
                  </a:lnTo>
                  <a:lnTo>
                    <a:pt x="144996" y="1226699"/>
                  </a:lnTo>
                  <a:lnTo>
                    <a:pt x="145555" y="1226699"/>
                  </a:lnTo>
                  <a:lnTo>
                    <a:pt x="146114" y="1226699"/>
                  </a:lnTo>
                  <a:lnTo>
                    <a:pt x="146672" y="1226699"/>
                  </a:lnTo>
                  <a:lnTo>
                    <a:pt x="147231" y="1226699"/>
                  </a:lnTo>
                  <a:lnTo>
                    <a:pt x="147785" y="1226699"/>
                  </a:lnTo>
                  <a:lnTo>
                    <a:pt x="148344" y="1226699"/>
                  </a:lnTo>
                  <a:lnTo>
                    <a:pt x="148903" y="1226699"/>
                  </a:lnTo>
                  <a:lnTo>
                    <a:pt x="149461" y="1226699"/>
                  </a:lnTo>
                  <a:lnTo>
                    <a:pt x="150020" y="1226699"/>
                  </a:lnTo>
                  <a:lnTo>
                    <a:pt x="150579" y="1226699"/>
                  </a:lnTo>
                  <a:lnTo>
                    <a:pt x="151137" y="1226699"/>
                  </a:lnTo>
                  <a:lnTo>
                    <a:pt x="151692" y="1226699"/>
                  </a:lnTo>
                  <a:lnTo>
                    <a:pt x="152250" y="1226699"/>
                  </a:lnTo>
                  <a:lnTo>
                    <a:pt x="152809" y="1226699"/>
                  </a:lnTo>
                  <a:lnTo>
                    <a:pt x="153368" y="1226699"/>
                  </a:lnTo>
                  <a:lnTo>
                    <a:pt x="153926" y="1226699"/>
                  </a:lnTo>
                  <a:lnTo>
                    <a:pt x="154485" y="1226699"/>
                  </a:lnTo>
                  <a:lnTo>
                    <a:pt x="155043" y="1226699"/>
                  </a:lnTo>
                  <a:lnTo>
                    <a:pt x="155598" y="1226699"/>
                  </a:lnTo>
                  <a:lnTo>
                    <a:pt x="156157" y="1226699"/>
                  </a:lnTo>
                  <a:lnTo>
                    <a:pt x="156715" y="1226699"/>
                  </a:lnTo>
                  <a:lnTo>
                    <a:pt x="157274" y="1226699"/>
                  </a:lnTo>
                  <a:lnTo>
                    <a:pt x="157833" y="1226699"/>
                  </a:lnTo>
                  <a:lnTo>
                    <a:pt x="158391" y="1226699"/>
                  </a:lnTo>
                  <a:lnTo>
                    <a:pt x="158946" y="1226699"/>
                  </a:lnTo>
                  <a:lnTo>
                    <a:pt x="159505" y="1226699"/>
                  </a:lnTo>
                  <a:lnTo>
                    <a:pt x="160063" y="1226699"/>
                  </a:lnTo>
                  <a:lnTo>
                    <a:pt x="160622" y="1226699"/>
                  </a:lnTo>
                  <a:lnTo>
                    <a:pt x="161180" y="1226699"/>
                  </a:lnTo>
                  <a:lnTo>
                    <a:pt x="161739" y="1226699"/>
                  </a:lnTo>
                  <a:lnTo>
                    <a:pt x="162298" y="1226699"/>
                  </a:lnTo>
                  <a:lnTo>
                    <a:pt x="162856" y="1226699"/>
                  </a:lnTo>
                  <a:lnTo>
                    <a:pt x="163411" y="1226699"/>
                  </a:lnTo>
                  <a:lnTo>
                    <a:pt x="163970" y="1226699"/>
                  </a:lnTo>
                  <a:lnTo>
                    <a:pt x="164528" y="1226699"/>
                  </a:lnTo>
                  <a:lnTo>
                    <a:pt x="165087" y="1226699"/>
                  </a:lnTo>
                  <a:lnTo>
                    <a:pt x="165646" y="1226699"/>
                  </a:lnTo>
                  <a:lnTo>
                    <a:pt x="166204" y="1226699"/>
                  </a:lnTo>
                  <a:lnTo>
                    <a:pt x="166759" y="1226699"/>
                  </a:lnTo>
                  <a:lnTo>
                    <a:pt x="167317" y="1226699"/>
                  </a:lnTo>
                  <a:lnTo>
                    <a:pt x="167876" y="1226699"/>
                  </a:lnTo>
                  <a:lnTo>
                    <a:pt x="168434" y="1226699"/>
                  </a:lnTo>
                  <a:lnTo>
                    <a:pt x="168993" y="1226699"/>
                  </a:lnTo>
                  <a:lnTo>
                    <a:pt x="169552" y="1226699"/>
                  </a:lnTo>
                  <a:lnTo>
                    <a:pt x="170110" y="1226699"/>
                  </a:lnTo>
                  <a:lnTo>
                    <a:pt x="170665" y="1226699"/>
                  </a:lnTo>
                  <a:lnTo>
                    <a:pt x="171224" y="1226699"/>
                  </a:lnTo>
                  <a:lnTo>
                    <a:pt x="171782" y="1226699"/>
                  </a:lnTo>
                  <a:lnTo>
                    <a:pt x="172341" y="1226699"/>
                  </a:lnTo>
                  <a:lnTo>
                    <a:pt x="172900" y="1226699"/>
                  </a:lnTo>
                  <a:lnTo>
                    <a:pt x="173458" y="1226699"/>
                  </a:lnTo>
                  <a:lnTo>
                    <a:pt x="174017" y="1226699"/>
                  </a:lnTo>
                  <a:lnTo>
                    <a:pt x="174571" y="1226699"/>
                  </a:lnTo>
                  <a:lnTo>
                    <a:pt x="175130" y="1226699"/>
                  </a:lnTo>
                  <a:lnTo>
                    <a:pt x="175689" y="1226699"/>
                  </a:lnTo>
                  <a:lnTo>
                    <a:pt x="176247" y="1226699"/>
                  </a:lnTo>
                  <a:lnTo>
                    <a:pt x="176806" y="1226699"/>
                  </a:lnTo>
                  <a:lnTo>
                    <a:pt x="177365" y="1226699"/>
                  </a:lnTo>
                  <a:lnTo>
                    <a:pt x="177919" y="1226699"/>
                  </a:lnTo>
                  <a:lnTo>
                    <a:pt x="178478" y="1226699"/>
                  </a:lnTo>
                  <a:lnTo>
                    <a:pt x="179036" y="1226699"/>
                  </a:lnTo>
                  <a:lnTo>
                    <a:pt x="179595" y="1226699"/>
                  </a:lnTo>
                  <a:lnTo>
                    <a:pt x="180154" y="1226699"/>
                  </a:lnTo>
                  <a:lnTo>
                    <a:pt x="180712" y="1226699"/>
                  </a:lnTo>
                  <a:lnTo>
                    <a:pt x="181271" y="1226699"/>
                  </a:lnTo>
                  <a:lnTo>
                    <a:pt x="181825" y="1226699"/>
                  </a:lnTo>
                  <a:lnTo>
                    <a:pt x="182384" y="1226699"/>
                  </a:lnTo>
                  <a:lnTo>
                    <a:pt x="182943" y="1226699"/>
                  </a:lnTo>
                  <a:lnTo>
                    <a:pt x="183501" y="1226699"/>
                  </a:lnTo>
                  <a:lnTo>
                    <a:pt x="184060" y="1226699"/>
                  </a:lnTo>
                  <a:lnTo>
                    <a:pt x="184619" y="1226699"/>
                  </a:lnTo>
                  <a:lnTo>
                    <a:pt x="185177" y="1226699"/>
                  </a:lnTo>
                  <a:lnTo>
                    <a:pt x="185732" y="1226699"/>
                  </a:lnTo>
                  <a:lnTo>
                    <a:pt x="186291" y="1226699"/>
                  </a:lnTo>
                  <a:lnTo>
                    <a:pt x="186849" y="1226699"/>
                  </a:lnTo>
                  <a:lnTo>
                    <a:pt x="187408" y="1226699"/>
                  </a:lnTo>
                  <a:lnTo>
                    <a:pt x="187966" y="1226699"/>
                  </a:lnTo>
                  <a:lnTo>
                    <a:pt x="188525" y="1226699"/>
                  </a:lnTo>
                  <a:lnTo>
                    <a:pt x="189084" y="1226699"/>
                  </a:lnTo>
                  <a:lnTo>
                    <a:pt x="189638" y="1226699"/>
                  </a:lnTo>
                  <a:lnTo>
                    <a:pt x="190197" y="1226699"/>
                  </a:lnTo>
                  <a:lnTo>
                    <a:pt x="190756" y="1226699"/>
                  </a:lnTo>
                  <a:lnTo>
                    <a:pt x="191314" y="1226699"/>
                  </a:lnTo>
                  <a:lnTo>
                    <a:pt x="191873" y="1226699"/>
                  </a:lnTo>
                  <a:lnTo>
                    <a:pt x="192432" y="1226699"/>
                  </a:lnTo>
                  <a:lnTo>
                    <a:pt x="192990" y="1226699"/>
                  </a:lnTo>
                  <a:lnTo>
                    <a:pt x="193545" y="1226699"/>
                  </a:lnTo>
                  <a:lnTo>
                    <a:pt x="194103" y="1226699"/>
                  </a:lnTo>
                  <a:lnTo>
                    <a:pt x="194662" y="1226699"/>
                  </a:lnTo>
                  <a:lnTo>
                    <a:pt x="195220" y="1226699"/>
                  </a:lnTo>
                  <a:lnTo>
                    <a:pt x="195779" y="1226699"/>
                  </a:lnTo>
                  <a:lnTo>
                    <a:pt x="196338" y="1226699"/>
                  </a:lnTo>
                  <a:lnTo>
                    <a:pt x="196892" y="1226699"/>
                  </a:lnTo>
                  <a:lnTo>
                    <a:pt x="197451" y="1226699"/>
                  </a:lnTo>
                  <a:lnTo>
                    <a:pt x="198010" y="1226699"/>
                  </a:lnTo>
                  <a:lnTo>
                    <a:pt x="198568" y="1226699"/>
                  </a:lnTo>
                  <a:lnTo>
                    <a:pt x="199127" y="1226699"/>
                  </a:lnTo>
                  <a:lnTo>
                    <a:pt x="199686" y="1226699"/>
                  </a:lnTo>
                  <a:lnTo>
                    <a:pt x="200244" y="1226699"/>
                  </a:lnTo>
                  <a:lnTo>
                    <a:pt x="200799" y="1226699"/>
                  </a:lnTo>
                  <a:lnTo>
                    <a:pt x="201357" y="1226699"/>
                  </a:lnTo>
                  <a:lnTo>
                    <a:pt x="201916" y="1226699"/>
                  </a:lnTo>
                  <a:lnTo>
                    <a:pt x="202475" y="1226699"/>
                  </a:lnTo>
                  <a:lnTo>
                    <a:pt x="203033" y="1226699"/>
                  </a:lnTo>
                  <a:lnTo>
                    <a:pt x="203592" y="1226699"/>
                  </a:lnTo>
                  <a:lnTo>
                    <a:pt x="204151" y="1226699"/>
                  </a:lnTo>
                  <a:lnTo>
                    <a:pt x="204705" y="1226699"/>
                  </a:lnTo>
                  <a:lnTo>
                    <a:pt x="205264" y="1226699"/>
                  </a:lnTo>
                  <a:lnTo>
                    <a:pt x="205822" y="1226699"/>
                  </a:lnTo>
                  <a:lnTo>
                    <a:pt x="206381" y="1226699"/>
                  </a:lnTo>
                  <a:lnTo>
                    <a:pt x="206940" y="1226699"/>
                  </a:lnTo>
                  <a:lnTo>
                    <a:pt x="207498" y="1226699"/>
                  </a:lnTo>
                  <a:lnTo>
                    <a:pt x="208053" y="1226699"/>
                  </a:lnTo>
                  <a:lnTo>
                    <a:pt x="208611" y="1226699"/>
                  </a:lnTo>
                  <a:lnTo>
                    <a:pt x="209170" y="1226699"/>
                  </a:lnTo>
                  <a:lnTo>
                    <a:pt x="209729" y="1226699"/>
                  </a:lnTo>
                  <a:lnTo>
                    <a:pt x="210287" y="1226699"/>
                  </a:lnTo>
                  <a:lnTo>
                    <a:pt x="210846" y="1226699"/>
                  </a:lnTo>
                  <a:lnTo>
                    <a:pt x="211405" y="1226699"/>
                  </a:lnTo>
                  <a:lnTo>
                    <a:pt x="211959" y="1226699"/>
                  </a:lnTo>
                  <a:lnTo>
                    <a:pt x="212518" y="1226699"/>
                  </a:lnTo>
                  <a:lnTo>
                    <a:pt x="213077" y="1226699"/>
                  </a:lnTo>
                  <a:lnTo>
                    <a:pt x="213635" y="1226699"/>
                  </a:lnTo>
                  <a:lnTo>
                    <a:pt x="214194" y="1226699"/>
                  </a:lnTo>
                  <a:lnTo>
                    <a:pt x="214752" y="1226699"/>
                  </a:lnTo>
                  <a:lnTo>
                    <a:pt x="215311" y="1226699"/>
                  </a:lnTo>
                  <a:lnTo>
                    <a:pt x="215866" y="1226699"/>
                  </a:lnTo>
                  <a:lnTo>
                    <a:pt x="216424" y="1226699"/>
                  </a:lnTo>
                  <a:lnTo>
                    <a:pt x="216983" y="1226699"/>
                  </a:lnTo>
                  <a:lnTo>
                    <a:pt x="217542" y="1226699"/>
                  </a:lnTo>
                  <a:lnTo>
                    <a:pt x="218100" y="1226699"/>
                  </a:lnTo>
                  <a:lnTo>
                    <a:pt x="218659" y="1226699"/>
                  </a:lnTo>
                  <a:lnTo>
                    <a:pt x="219218" y="1226699"/>
                  </a:lnTo>
                  <a:lnTo>
                    <a:pt x="219772" y="1226699"/>
                  </a:lnTo>
                  <a:lnTo>
                    <a:pt x="220331" y="1226699"/>
                  </a:lnTo>
                  <a:lnTo>
                    <a:pt x="220889" y="1226699"/>
                  </a:lnTo>
                  <a:lnTo>
                    <a:pt x="221448" y="1226699"/>
                  </a:lnTo>
                  <a:lnTo>
                    <a:pt x="222006" y="1226699"/>
                  </a:lnTo>
                  <a:lnTo>
                    <a:pt x="222565" y="1226699"/>
                  </a:lnTo>
                  <a:lnTo>
                    <a:pt x="223124" y="1226699"/>
                  </a:lnTo>
                  <a:lnTo>
                    <a:pt x="223678" y="1226699"/>
                  </a:lnTo>
                  <a:lnTo>
                    <a:pt x="224237" y="1226699"/>
                  </a:lnTo>
                  <a:lnTo>
                    <a:pt x="224796" y="1226699"/>
                  </a:lnTo>
                  <a:lnTo>
                    <a:pt x="225354" y="1226699"/>
                  </a:lnTo>
                  <a:lnTo>
                    <a:pt x="225913" y="1226699"/>
                  </a:lnTo>
                  <a:lnTo>
                    <a:pt x="226472" y="1226699"/>
                  </a:lnTo>
                  <a:lnTo>
                    <a:pt x="227026" y="1226699"/>
                  </a:lnTo>
                  <a:lnTo>
                    <a:pt x="227585" y="1226699"/>
                  </a:lnTo>
                  <a:lnTo>
                    <a:pt x="228143" y="1226699"/>
                  </a:lnTo>
                  <a:lnTo>
                    <a:pt x="228702" y="1226699"/>
                  </a:lnTo>
                  <a:lnTo>
                    <a:pt x="229261" y="1226699"/>
                  </a:lnTo>
                  <a:lnTo>
                    <a:pt x="229819" y="1226699"/>
                  </a:lnTo>
                  <a:lnTo>
                    <a:pt x="230378" y="1226699"/>
                  </a:lnTo>
                  <a:lnTo>
                    <a:pt x="230933" y="1226699"/>
                  </a:lnTo>
                  <a:lnTo>
                    <a:pt x="231491" y="1226699"/>
                  </a:lnTo>
                  <a:lnTo>
                    <a:pt x="232050" y="1226699"/>
                  </a:lnTo>
                  <a:lnTo>
                    <a:pt x="232609" y="1226699"/>
                  </a:lnTo>
                  <a:lnTo>
                    <a:pt x="233167" y="1226699"/>
                  </a:lnTo>
                  <a:lnTo>
                    <a:pt x="233726" y="1226699"/>
                  </a:lnTo>
                  <a:lnTo>
                    <a:pt x="234284" y="1226699"/>
                  </a:lnTo>
                  <a:lnTo>
                    <a:pt x="234839" y="1226699"/>
                  </a:lnTo>
                  <a:lnTo>
                    <a:pt x="235397" y="1226699"/>
                  </a:lnTo>
                  <a:lnTo>
                    <a:pt x="235956" y="1226699"/>
                  </a:lnTo>
                  <a:lnTo>
                    <a:pt x="236515" y="1226699"/>
                  </a:lnTo>
                  <a:lnTo>
                    <a:pt x="237073" y="1226699"/>
                  </a:lnTo>
                  <a:lnTo>
                    <a:pt x="237632" y="1226699"/>
                  </a:lnTo>
                  <a:lnTo>
                    <a:pt x="238187" y="1226699"/>
                  </a:lnTo>
                  <a:lnTo>
                    <a:pt x="238745" y="1226699"/>
                  </a:lnTo>
                  <a:lnTo>
                    <a:pt x="239304" y="1226699"/>
                  </a:lnTo>
                  <a:lnTo>
                    <a:pt x="239863" y="1226699"/>
                  </a:lnTo>
                  <a:lnTo>
                    <a:pt x="240421" y="1226699"/>
                  </a:lnTo>
                  <a:lnTo>
                    <a:pt x="240980" y="1226699"/>
                  </a:lnTo>
                  <a:lnTo>
                    <a:pt x="241538" y="1226699"/>
                  </a:lnTo>
                  <a:lnTo>
                    <a:pt x="242093" y="1226699"/>
                  </a:lnTo>
                  <a:lnTo>
                    <a:pt x="242652" y="1226699"/>
                  </a:lnTo>
                  <a:lnTo>
                    <a:pt x="243210" y="1226699"/>
                  </a:lnTo>
                  <a:lnTo>
                    <a:pt x="243769" y="1226699"/>
                  </a:lnTo>
                  <a:lnTo>
                    <a:pt x="244328" y="1226699"/>
                  </a:lnTo>
                  <a:lnTo>
                    <a:pt x="244886" y="1226699"/>
                  </a:lnTo>
                  <a:lnTo>
                    <a:pt x="245445" y="1226699"/>
                  </a:lnTo>
                  <a:lnTo>
                    <a:pt x="245999" y="1226699"/>
                  </a:lnTo>
                  <a:lnTo>
                    <a:pt x="246558" y="1226699"/>
                  </a:lnTo>
                  <a:lnTo>
                    <a:pt x="247117" y="1226699"/>
                  </a:lnTo>
                  <a:lnTo>
                    <a:pt x="247675" y="1226699"/>
                  </a:lnTo>
                  <a:lnTo>
                    <a:pt x="248234" y="1226699"/>
                  </a:lnTo>
                  <a:lnTo>
                    <a:pt x="248793" y="1226699"/>
                  </a:lnTo>
                  <a:lnTo>
                    <a:pt x="249351" y="1226699"/>
                  </a:lnTo>
                  <a:lnTo>
                    <a:pt x="249906" y="1226699"/>
                  </a:lnTo>
                  <a:lnTo>
                    <a:pt x="250464" y="1226699"/>
                  </a:lnTo>
                  <a:lnTo>
                    <a:pt x="251023" y="1226699"/>
                  </a:lnTo>
                  <a:lnTo>
                    <a:pt x="251582" y="1226699"/>
                  </a:lnTo>
                  <a:lnTo>
                    <a:pt x="252140" y="1226699"/>
                  </a:lnTo>
                  <a:lnTo>
                    <a:pt x="252699" y="1226699"/>
                  </a:lnTo>
                  <a:lnTo>
                    <a:pt x="253258" y="1226699"/>
                  </a:lnTo>
                  <a:lnTo>
                    <a:pt x="253812" y="1226699"/>
                  </a:lnTo>
                  <a:lnTo>
                    <a:pt x="254371" y="1226699"/>
                  </a:lnTo>
                  <a:lnTo>
                    <a:pt x="254929" y="1226699"/>
                  </a:lnTo>
                  <a:lnTo>
                    <a:pt x="255488" y="1226699"/>
                  </a:lnTo>
                  <a:lnTo>
                    <a:pt x="256047" y="1226699"/>
                  </a:lnTo>
                  <a:lnTo>
                    <a:pt x="256605" y="1226699"/>
                  </a:lnTo>
                  <a:lnTo>
                    <a:pt x="257160" y="1226699"/>
                  </a:lnTo>
                  <a:lnTo>
                    <a:pt x="257719" y="1226699"/>
                  </a:lnTo>
                  <a:lnTo>
                    <a:pt x="258277" y="1226699"/>
                  </a:lnTo>
                  <a:lnTo>
                    <a:pt x="258836" y="1226699"/>
                  </a:lnTo>
                  <a:lnTo>
                    <a:pt x="259395" y="1226699"/>
                  </a:lnTo>
                  <a:lnTo>
                    <a:pt x="259953" y="1226699"/>
                  </a:lnTo>
                  <a:lnTo>
                    <a:pt x="260512" y="1226699"/>
                  </a:lnTo>
                  <a:lnTo>
                    <a:pt x="261066" y="1226699"/>
                  </a:lnTo>
                  <a:lnTo>
                    <a:pt x="261625" y="1226699"/>
                  </a:lnTo>
                  <a:lnTo>
                    <a:pt x="262184" y="1226699"/>
                  </a:lnTo>
                  <a:lnTo>
                    <a:pt x="262742" y="1226699"/>
                  </a:lnTo>
                  <a:lnTo>
                    <a:pt x="263301" y="1226699"/>
                  </a:lnTo>
                  <a:lnTo>
                    <a:pt x="263860" y="1226699"/>
                  </a:lnTo>
                  <a:lnTo>
                    <a:pt x="264418" y="1226699"/>
                  </a:lnTo>
                  <a:lnTo>
                    <a:pt x="264973" y="1226699"/>
                  </a:lnTo>
                  <a:lnTo>
                    <a:pt x="265531" y="1226699"/>
                  </a:lnTo>
                  <a:lnTo>
                    <a:pt x="266090" y="1226699"/>
                  </a:lnTo>
                  <a:lnTo>
                    <a:pt x="266649" y="1226699"/>
                  </a:lnTo>
                  <a:lnTo>
                    <a:pt x="267207" y="1226699"/>
                  </a:lnTo>
                  <a:lnTo>
                    <a:pt x="267766" y="1226699"/>
                  </a:lnTo>
                  <a:lnTo>
                    <a:pt x="268320" y="1226699"/>
                  </a:lnTo>
                  <a:lnTo>
                    <a:pt x="268879" y="1226699"/>
                  </a:lnTo>
                  <a:lnTo>
                    <a:pt x="269438" y="1226699"/>
                  </a:lnTo>
                  <a:lnTo>
                    <a:pt x="269996" y="1226699"/>
                  </a:lnTo>
                  <a:lnTo>
                    <a:pt x="270555" y="1226699"/>
                  </a:lnTo>
                  <a:lnTo>
                    <a:pt x="271114" y="1226699"/>
                  </a:lnTo>
                  <a:lnTo>
                    <a:pt x="271672" y="1226699"/>
                  </a:lnTo>
                  <a:lnTo>
                    <a:pt x="272227" y="1226699"/>
                  </a:lnTo>
                  <a:lnTo>
                    <a:pt x="272785" y="1226699"/>
                  </a:lnTo>
                  <a:lnTo>
                    <a:pt x="273344" y="1226699"/>
                  </a:lnTo>
                  <a:lnTo>
                    <a:pt x="273903" y="1226699"/>
                  </a:lnTo>
                  <a:lnTo>
                    <a:pt x="274461" y="1226699"/>
                  </a:lnTo>
                  <a:lnTo>
                    <a:pt x="275020" y="1226699"/>
                  </a:lnTo>
                  <a:lnTo>
                    <a:pt x="275579" y="1226699"/>
                  </a:lnTo>
                  <a:lnTo>
                    <a:pt x="276133" y="1226699"/>
                  </a:lnTo>
                  <a:lnTo>
                    <a:pt x="276692" y="1226699"/>
                  </a:lnTo>
                  <a:lnTo>
                    <a:pt x="277251" y="1226699"/>
                  </a:lnTo>
                  <a:lnTo>
                    <a:pt x="277809" y="1226699"/>
                  </a:lnTo>
                  <a:lnTo>
                    <a:pt x="278368" y="1226699"/>
                  </a:lnTo>
                  <a:lnTo>
                    <a:pt x="278927" y="1226699"/>
                  </a:lnTo>
                  <a:lnTo>
                    <a:pt x="279485" y="1226699"/>
                  </a:lnTo>
                  <a:lnTo>
                    <a:pt x="280040" y="1226699"/>
                  </a:lnTo>
                  <a:lnTo>
                    <a:pt x="280598" y="1226699"/>
                  </a:lnTo>
                  <a:lnTo>
                    <a:pt x="281157" y="1226699"/>
                  </a:lnTo>
                  <a:lnTo>
                    <a:pt x="281715" y="1226699"/>
                  </a:lnTo>
                  <a:lnTo>
                    <a:pt x="282274" y="1226699"/>
                  </a:lnTo>
                  <a:lnTo>
                    <a:pt x="282833" y="1226699"/>
                  </a:lnTo>
                  <a:lnTo>
                    <a:pt x="283391" y="1226699"/>
                  </a:lnTo>
                  <a:lnTo>
                    <a:pt x="283946" y="1226699"/>
                  </a:lnTo>
                  <a:lnTo>
                    <a:pt x="284505" y="1226699"/>
                  </a:lnTo>
                  <a:lnTo>
                    <a:pt x="285063" y="1226699"/>
                  </a:lnTo>
                  <a:lnTo>
                    <a:pt x="285622" y="1226699"/>
                  </a:lnTo>
                  <a:lnTo>
                    <a:pt x="286181" y="1226699"/>
                  </a:lnTo>
                  <a:lnTo>
                    <a:pt x="286739" y="1226699"/>
                  </a:lnTo>
                  <a:lnTo>
                    <a:pt x="287294" y="1226699"/>
                  </a:lnTo>
                  <a:lnTo>
                    <a:pt x="287852" y="1226699"/>
                  </a:lnTo>
                  <a:lnTo>
                    <a:pt x="288411" y="1226699"/>
                  </a:lnTo>
                  <a:lnTo>
                    <a:pt x="288970" y="1226699"/>
                  </a:lnTo>
                  <a:lnTo>
                    <a:pt x="289528" y="1226699"/>
                  </a:lnTo>
                  <a:lnTo>
                    <a:pt x="290087" y="1226699"/>
                  </a:lnTo>
                  <a:lnTo>
                    <a:pt x="290646" y="1226699"/>
                  </a:lnTo>
                  <a:lnTo>
                    <a:pt x="291200" y="1226699"/>
                  </a:lnTo>
                  <a:lnTo>
                    <a:pt x="291759" y="1226699"/>
                  </a:lnTo>
                  <a:lnTo>
                    <a:pt x="292317" y="1226699"/>
                  </a:lnTo>
                  <a:lnTo>
                    <a:pt x="292876" y="1226699"/>
                  </a:lnTo>
                  <a:lnTo>
                    <a:pt x="293435" y="1226699"/>
                  </a:lnTo>
                  <a:lnTo>
                    <a:pt x="293993" y="1226699"/>
                  </a:lnTo>
                  <a:lnTo>
                    <a:pt x="294552" y="1226699"/>
                  </a:lnTo>
                  <a:lnTo>
                    <a:pt x="295106" y="1226699"/>
                  </a:lnTo>
                  <a:lnTo>
                    <a:pt x="295665" y="1226699"/>
                  </a:lnTo>
                  <a:lnTo>
                    <a:pt x="296224" y="1226699"/>
                  </a:lnTo>
                  <a:lnTo>
                    <a:pt x="296782" y="1226699"/>
                  </a:lnTo>
                  <a:lnTo>
                    <a:pt x="297341" y="1226699"/>
                  </a:lnTo>
                  <a:lnTo>
                    <a:pt x="297900" y="1226699"/>
                  </a:lnTo>
                  <a:lnTo>
                    <a:pt x="298454" y="1226699"/>
                  </a:lnTo>
                  <a:lnTo>
                    <a:pt x="299013" y="1226699"/>
                  </a:lnTo>
                  <a:lnTo>
                    <a:pt x="299572" y="1226699"/>
                  </a:lnTo>
                  <a:lnTo>
                    <a:pt x="300130" y="1226699"/>
                  </a:lnTo>
                  <a:lnTo>
                    <a:pt x="300689" y="1226699"/>
                  </a:lnTo>
                  <a:lnTo>
                    <a:pt x="301247" y="1226699"/>
                  </a:lnTo>
                  <a:lnTo>
                    <a:pt x="301806" y="1226699"/>
                  </a:lnTo>
                  <a:lnTo>
                    <a:pt x="302361" y="1226699"/>
                  </a:lnTo>
                  <a:lnTo>
                    <a:pt x="302919" y="1226699"/>
                  </a:lnTo>
                  <a:lnTo>
                    <a:pt x="303478" y="1226699"/>
                  </a:lnTo>
                  <a:lnTo>
                    <a:pt x="304037" y="1226699"/>
                  </a:lnTo>
                  <a:lnTo>
                    <a:pt x="304595" y="1226699"/>
                  </a:lnTo>
                  <a:lnTo>
                    <a:pt x="305154" y="1226699"/>
                  </a:lnTo>
                  <a:lnTo>
                    <a:pt x="305713" y="1226699"/>
                  </a:lnTo>
                  <a:lnTo>
                    <a:pt x="306267" y="1226699"/>
                  </a:lnTo>
                  <a:lnTo>
                    <a:pt x="306826" y="1226699"/>
                  </a:lnTo>
                  <a:lnTo>
                    <a:pt x="307384" y="1226699"/>
                  </a:lnTo>
                  <a:lnTo>
                    <a:pt x="307943" y="1226699"/>
                  </a:lnTo>
                  <a:lnTo>
                    <a:pt x="308501" y="1226699"/>
                  </a:lnTo>
                  <a:lnTo>
                    <a:pt x="309060" y="1226699"/>
                  </a:lnTo>
                  <a:lnTo>
                    <a:pt x="309619" y="1226699"/>
                  </a:lnTo>
                  <a:lnTo>
                    <a:pt x="310173" y="1226699"/>
                  </a:lnTo>
                  <a:lnTo>
                    <a:pt x="310732" y="1226699"/>
                  </a:lnTo>
                  <a:lnTo>
                    <a:pt x="311291" y="1226699"/>
                  </a:lnTo>
                  <a:lnTo>
                    <a:pt x="311849" y="1226699"/>
                  </a:lnTo>
                  <a:lnTo>
                    <a:pt x="312408" y="1226699"/>
                  </a:lnTo>
                  <a:lnTo>
                    <a:pt x="312967" y="1226699"/>
                  </a:lnTo>
                  <a:lnTo>
                    <a:pt x="313525" y="1226699"/>
                  </a:lnTo>
                  <a:lnTo>
                    <a:pt x="314080" y="1226699"/>
                  </a:lnTo>
                  <a:lnTo>
                    <a:pt x="314638" y="1226699"/>
                  </a:lnTo>
                  <a:lnTo>
                    <a:pt x="315197" y="1226699"/>
                  </a:lnTo>
                  <a:lnTo>
                    <a:pt x="315756" y="1226699"/>
                  </a:lnTo>
                  <a:lnTo>
                    <a:pt x="316314" y="1226699"/>
                  </a:lnTo>
                  <a:lnTo>
                    <a:pt x="316873" y="1226699"/>
                  </a:lnTo>
                  <a:lnTo>
                    <a:pt x="317428" y="1226699"/>
                  </a:lnTo>
                  <a:lnTo>
                    <a:pt x="317986" y="1226699"/>
                  </a:lnTo>
                  <a:lnTo>
                    <a:pt x="318545" y="1226699"/>
                  </a:lnTo>
                  <a:lnTo>
                    <a:pt x="319103" y="1226699"/>
                  </a:lnTo>
                  <a:lnTo>
                    <a:pt x="319662" y="1226699"/>
                  </a:lnTo>
                  <a:lnTo>
                    <a:pt x="320221" y="1226699"/>
                  </a:lnTo>
                  <a:lnTo>
                    <a:pt x="320779" y="1226699"/>
                  </a:lnTo>
                  <a:lnTo>
                    <a:pt x="321334" y="1226699"/>
                  </a:lnTo>
                  <a:lnTo>
                    <a:pt x="321892" y="1226699"/>
                  </a:lnTo>
                  <a:lnTo>
                    <a:pt x="322451" y="1226699"/>
                  </a:lnTo>
                  <a:lnTo>
                    <a:pt x="323010" y="1226699"/>
                  </a:lnTo>
                  <a:lnTo>
                    <a:pt x="323568" y="1226699"/>
                  </a:lnTo>
                  <a:lnTo>
                    <a:pt x="324127" y="1226699"/>
                  </a:lnTo>
                  <a:lnTo>
                    <a:pt x="324686" y="1226699"/>
                  </a:lnTo>
                  <a:lnTo>
                    <a:pt x="325240" y="1226699"/>
                  </a:lnTo>
                  <a:lnTo>
                    <a:pt x="325799" y="1226699"/>
                  </a:lnTo>
                  <a:lnTo>
                    <a:pt x="326358" y="1226699"/>
                  </a:lnTo>
                  <a:lnTo>
                    <a:pt x="326916" y="1226699"/>
                  </a:lnTo>
                  <a:lnTo>
                    <a:pt x="327475" y="1226699"/>
                  </a:lnTo>
                  <a:lnTo>
                    <a:pt x="328033" y="1226699"/>
                  </a:lnTo>
                  <a:lnTo>
                    <a:pt x="328588" y="1226699"/>
                  </a:lnTo>
                  <a:lnTo>
                    <a:pt x="329147" y="1226699"/>
                  </a:lnTo>
                  <a:lnTo>
                    <a:pt x="329705" y="1226699"/>
                  </a:lnTo>
                  <a:lnTo>
                    <a:pt x="330264" y="1226699"/>
                  </a:lnTo>
                  <a:lnTo>
                    <a:pt x="330823" y="1226699"/>
                  </a:lnTo>
                  <a:lnTo>
                    <a:pt x="331381" y="1226699"/>
                  </a:lnTo>
                  <a:lnTo>
                    <a:pt x="331940" y="1226699"/>
                  </a:lnTo>
                  <a:lnTo>
                    <a:pt x="332494" y="1226699"/>
                  </a:lnTo>
                  <a:lnTo>
                    <a:pt x="333053" y="1226699"/>
                  </a:lnTo>
                  <a:lnTo>
                    <a:pt x="333612" y="1226699"/>
                  </a:lnTo>
                  <a:lnTo>
                    <a:pt x="334170" y="1226699"/>
                  </a:lnTo>
                  <a:lnTo>
                    <a:pt x="334729" y="1226699"/>
                  </a:lnTo>
                  <a:lnTo>
                    <a:pt x="335287" y="1226699"/>
                  </a:lnTo>
                  <a:lnTo>
                    <a:pt x="335846" y="1226699"/>
                  </a:lnTo>
                  <a:lnTo>
                    <a:pt x="336401" y="1226699"/>
                  </a:lnTo>
                  <a:lnTo>
                    <a:pt x="336959" y="1226699"/>
                  </a:lnTo>
                  <a:lnTo>
                    <a:pt x="337518" y="1226699"/>
                  </a:lnTo>
                  <a:lnTo>
                    <a:pt x="338077" y="1226699"/>
                  </a:lnTo>
                  <a:lnTo>
                    <a:pt x="338635" y="1226699"/>
                  </a:lnTo>
                  <a:lnTo>
                    <a:pt x="339194" y="1226699"/>
                  </a:lnTo>
                  <a:lnTo>
                    <a:pt x="339753" y="1226699"/>
                  </a:lnTo>
                  <a:lnTo>
                    <a:pt x="340307" y="1226699"/>
                  </a:lnTo>
                  <a:lnTo>
                    <a:pt x="340866" y="1226699"/>
                  </a:lnTo>
                  <a:lnTo>
                    <a:pt x="341424" y="1226699"/>
                  </a:lnTo>
                  <a:lnTo>
                    <a:pt x="341983" y="1226699"/>
                  </a:lnTo>
                  <a:lnTo>
                    <a:pt x="342542" y="1226699"/>
                  </a:lnTo>
                  <a:lnTo>
                    <a:pt x="343100" y="1226699"/>
                  </a:lnTo>
                  <a:lnTo>
                    <a:pt x="343659" y="1226699"/>
                  </a:lnTo>
                  <a:lnTo>
                    <a:pt x="344214" y="1226699"/>
                  </a:lnTo>
                  <a:lnTo>
                    <a:pt x="344772" y="1226699"/>
                  </a:lnTo>
                  <a:lnTo>
                    <a:pt x="345331" y="1226699"/>
                  </a:lnTo>
                  <a:lnTo>
                    <a:pt x="345890" y="1226699"/>
                  </a:lnTo>
                  <a:lnTo>
                    <a:pt x="346448" y="1226699"/>
                  </a:lnTo>
                  <a:lnTo>
                    <a:pt x="347007" y="1226699"/>
                  </a:lnTo>
                  <a:lnTo>
                    <a:pt x="347561" y="1226699"/>
                  </a:lnTo>
                  <a:lnTo>
                    <a:pt x="348120" y="1226699"/>
                  </a:lnTo>
                  <a:lnTo>
                    <a:pt x="348678" y="1226699"/>
                  </a:lnTo>
                  <a:lnTo>
                    <a:pt x="349237" y="1226699"/>
                  </a:lnTo>
                  <a:lnTo>
                    <a:pt x="349796" y="1226699"/>
                  </a:lnTo>
                  <a:lnTo>
                    <a:pt x="350354" y="1226699"/>
                  </a:lnTo>
                  <a:lnTo>
                    <a:pt x="350913" y="1226699"/>
                  </a:lnTo>
                  <a:lnTo>
                    <a:pt x="351468" y="1226699"/>
                  </a:lnTo>
                  <a:lnTo>
                    <a:pt x="352026" y="1226699"/>
                  </a:lnTo>
                  <a:lnTo>
                    <a:pt x="352585" y="1226699"/>
                  </a:lnTo>
                  <a:lnTo>
                    <a:pt x="353144" y="1226699"/>
                  </a:lnTo>
                  <a:lnTo>
                    <a:pt x="353702" y="1226699"/>
                  </a:lnTo>
                  <a:lnTo>
                    <a:pt x="354261" y="1226699"/>
                  </a:lnTo>
                  <a:lnTo>
                    <a:pt x="354819" y="1226699"/>
                  </a:lnTo>
                  <a:lnTo>
                    <a:pt x="355374" y="1226699"/>
                  </a:lnTo>
                  <a:lnTo>
                    <a:pt x="355933" y="1226699"/>
                  </a:lnTo>
                  <a:lnTo>
                    <a:pt x="356491" y="1226699"/>
                  </a:lnTo>
                  <a:lnTo>
                    <a:pt x="357050" y="1226699"/>
                  </a:lnTo>
                  <a:lnTo>
                    <a:pt x="357609" y="1226699"/>
                  </a:lnTo>
                  <a:lnTo>
                    <a:pt x="358167" y="1226699"/>
                  </a:lnTo>
                  <a:lnTo>
                    <a:pt x="358722" y="1226699"/>
                  </a:lnTo>
                  <a:lnTo>
                    <a:pt x="359280" y="1226699"/>
                  </a:lnTo>
                  <a:lnTo>
                    <a:pt x="359839" y="1226699"/>
                  </a:lnTo>
                  <a:lnTo>
                    <a:pt x="360398" y="1226699"/>
                  </a:lnTo>
                  <a:lnTo>
                    <a:pt x="360956" y="1226699"/>
                  </a:lnTo>
                  <a:lnTo>
                    <a:pt x="361515" y="1226699"/>
                  </a:lnTo>
                  <a:lnTo>
                    <a:pt x="362073" y="1226699"/>
                  </a:lnTo>
                  <a:lnTo>
                    <a:pt x="362632" y="1226699"/>
                  </a:lnTo>
                  <a:lnTo>
                    <a:pt x="363187" y="1226699"/>
                  </a:lnTo>
                  <a:lnTo>
                    <a:pt x="363745" y="1226699"/>
                  </a:lnTo>
                  <a:lnTo>
                    <a:pt x="364304" y="1226699"/>
                  </a:lnTo>
                  <a:lnTo>
                    <a:pt x="364863" y="1226699"/>
                  </a:lnTo>
                  <a:lnTo>
                    <a:pt x="365421" y="1226699"/>
                  </a:lnTo>
                  <a:lnTo>
                    <a:pt x="365980" y="1226699"/>
                  </a:lnTo>
                  <a:lnTo>
                    <a:pt x="366534" y="1226699"/>
                  </a:lnTo>
                  <a:lnTo>
                    <a:pt x="367093" y="1226699"/>
                  </a:lnTo>
                  <a:lnTo>
                    <a:pt x="367652" y="1226699"/>
                  </a:lnTo>
                  <a:lnTo>
                    <a:pt x="368210" y="1226699"/>
                  </a:lnTo>
                  <a:lnTo>
                    <a:pt x="368769" y="1226699"/>
                  </a:lnTo>
                  <a:lnTo>
                    <a:pt x="369328" y="1226699"/>
                  </a:lnTo>
                  <a:lnTo>
                    <a:pt x="369886" y="1226699"/>
                  </a:lnTo>
                  <a:lnTo>
                    <a:pt x="370441" y="1226699"/>
                  </a:lnTo>
                  <a:lnTo>
                    <a:pt x="371000" y="1226699"/>
                  </a:lnTo>
                  <a:lnTo>
                    <a:pt x="371558" y="1226699"/>
                  </a:lnTo>
                  <a:lnTo>
                    <a:pt x="372117" y="1226699"/>
                  </a:lnTo>
                  <a:lnTo>
                    <a:pt x="372676" y="1226699"/>
                  </a:lnTo>
                  <a:lnTo>
                    <a:pt x="373234" y="1226699"/>
                  </a:lnTo>
                  <a:lnTo>
                    <a:pt x="373793" y="1226699"/>
                  </a:lnTo>
                  <a:lnTo>
                    <a:pt x="374347" y="1226699"/>
                  </a:lnTo>
                  <a:lnTo>
                    <a:pt x="374906" y="1226699"/>
                  </a:lnTo>
                  <a:lnTo>
                    <a:pt x="375464" y="1226699"/>
                  </a:lnTo>
                  <a:lnTo>
                    <a:pt x="376023" y="1226699"/>
                  </a:lnTo>
                  <a:lnTo>
                    <a:pt x="376582" y="1226699"/>
                  </a:lnTo>
                  <a:lnTo>
                    <a:pt x="377140" y="1226699"/>
                  </a:lnTo>
                  <a:lnTo>
                    <a:pt x="377695" y="1226699"/>
                  </a:lnTo>
                  <a:lnTo>
                    <a:pt x="378254" y="1226699"/>
                  </a:lnTo>
                  <a:lnTo>
                    <a:pt x="378812" y="1226699"/>
                  </a:lnTo>
                  <a:lnTo>
                    <a:pt x="379371" y="1226699"/>
                  </a:lnTo>
                  <a:lnTo>
                    <a:pt x="379930" y="1226699"/>
                  </a:lnTo>
                  <a:lnTo>
                    <a:pt x="380488" y="1226699"/>
                  </a:lnTo>
                  <a:lnTo>
                    <a:pt x="381047" y="1226699"/>
                  </a:lnTo>
                  <a:lnTo>
                    <a:pt x="381601" y="1226699"/>
                  </a:lnTo>
                  <a:lnTo>
                    <a:pt x="382160" y="1226699"/>
                  </a:lnTo>
                  <a:lnTo>
                    <a:pt x="382719" y="1226699"/>
                  </a:lnTo>
                  <a:lnTo>
                    <a:pt x="383277" y="1226699"/>
                  </a:lnTo>
                  <a:lnTo>
                    <a:pt x="383836" y="1226699"/>
                  </a:lnTo>
                  <a:lnTo>
                    <a:pt x="384395" y="1226699"/>
                  </a:lnTo>
                  <a:lnTo>
                    <a:pt x="384953" y="1226699"/>
                  </a:lnTo>
                  <a:lnTo>
                    <a:pt x="385508" y="1226699"/>
                  </a:lnTo>
                  <a:lnTo>
                    <a:pt x="386066" y="1226699"/>
                  </a:lnTo>
                  <a:lnTo>
                    <a:pt x="386625" y="1226699"/>
                  </a:lnTo>
                  <a:lnTo>
                    <a:pt x="387184" y="1226699"/>
                  </a:lnTo>
                  <a:lnTo>
                    <a:pt x="387742" y="1226699"/>
                  </a:lnTo>
                  <a:lnTo>
                    <a:pt x="388301" y="1226699"/>
                  </a:lnTo>
                  <a:lnTo>
                    <a:pt x="388855" y="1226699"/>
                  </a:lnTo>
                  <a:lnTo>
                    <a:pt x="389414" y="1226699"/>
                  </a:lnTo>
                  <a:lnTo>
                    <a:pt x="389973" y="1226699"/>
                  </a:lnTo>
                  <a:lnTo>
                    <a:pt x="390531" y="1226699"/>
                  </a:lnTo>
                  <a:lnTo>
                    <a:pt x="391090" y="1226699"/>
                  </a:lnTo>
                  <a:lnTo>
                    <a:pt x="391649" y="1226699"/>
                  </a:lnTo>
                  <a:lnTo>
                    <a:pt x="392207" y="1226699"/>
                  </a:lnTo>
                  <a:lnTo>
                    <a:pt x="392766" y="1226699"/>
                  </a:lnTo>
                  <a:lnTo>
                    <a:pt x="393321" y="1226699"/>
                  </a:lnTo>
                  <a:lnTo>
                    <a:pt x="393879" y="1226699"/>
                  </a:lnTo>
                  <a:lnTo>
                    <a:pt x="394438" y="1226699"/>
                  </a:lnTo>
                  <a:lnTo>
                    <a:pt x="394996" y="1226699"/>
                  </a:lnTo>
                  <a:lnTo>
                    <a:pt x="395555" y="1226699"/>
                  </a:lnTo>
                  <a:lnTo>
                    <a:pt x="396114" y="1226699"/>
                  </a:lnTo>
                  <a:lnTo>
                    <a:pt x="396668" y="1226699"/>
                  </a:lnTo>
                  <a:lnTo>
                    <a:pt x="397227" y="1226699"/>
                  </a:lnTo>
                  <a:lnTo>
                    <a:pt x="397786" y="1226699"/>
                  </a:lnTo>
                  <a:lnTo>
                    <a:pt x="398344" y="1226699"/>
                  </a:lnTo>
                  <a:lnTo>
                    <a:pt x="398903" y="1226699"/>
                  </a:lnTo>
                  <a:lnTo>
                    <a:pt x="399462" y="1226699"/>
                  </a:lnTo>
                  <a:lnTo>
                    <a:pt x="400020" y="1226699"/>
                  </a:lnTo>
                  <a:lnTo>
                    <a:pt x="400575" y="1226699"/>
                  </a:lnTo>
                  <a:lnTo>
                    <a:pt x="401133" y="1226699"/>
                  </a:lnTo>
                  <a:lnTo>
                    <a:pt x="401692" y="1226699"/>
                  </a:lnTo>
                  <a:lnTo>
                    <a:pt x="402250" y="1226699"/>
                  </a:lnTo>
                  <a:lnTo>
                    <a:pt x="402809" y="1226699"/>
                  </a:lnTo>
                  <a:lnTo>
                    <a:pt x="403368" y="1226699"/>
                  </a:lnTo>
                  <a:lnTo>
                    <a:pt x="403926" y="1226699"/>
                  </a:lnTo>
                  <a:lnTo>
                    <a:pt x="404481" y="1226699"/>
                  </a:lnTo>
                  <a:lnTo>
                    <a:pt x="405040" y="1226699"/>
                  </a:lnTo>
                  <a:lnTo>
                    <a:pt x="405598" y="1226699"/>
                  </a:lnTo>
                  <a:lnTo>
                    <a:pt x="406157" y="1226699"/>
                  </a:lnTo>
                  <a:lnTo>
                    <a:pt x="406716" y="1226699"/>
                  </a:lnTo>
                  <a:lnTo>
                    <a:pt x="407274" y="1226699"/>
                  </a:lnTo>
                  <a:lnTo>
                    <a:pt x="407829" y="1226699"/>
                  </a:lnTo>
                  <a:lnTo>
                    <a:pt x="408387" y="1226699"/>
                  </a:lnTo>
                  <a:lnTo>
                    <a:pt x="408946" y="1226699"/>
                  </a:lnTo>
                  <a:lnTo>
                    <a:pt x="409505" y="1226699"/>
                  </a:lnTo>
                  <a:lnTo>
                    <a:pt x="410063" y="1226699"/>
                  </a:lnTo>
                  <a:lnTo>
                    <a:pt x="410622" y="1226699"/>
                  </a:lnTo>
                  <a:lnTo>
                    <a:pt x="411181" y="1226699"/>
                  </a:lnTo>
                  <a:lnTo>
                    <a:pt x="411735" y="1226699"/>
                  </a:lnTo>
                  <a:lnTo>
                    <a:pt x="412294" y="1226699"/>
                  </a:lnTo>
                  <a:lnTo>
                    <a:pt x="412852" y="1226699"/>
                  </a:lnTo>
                  <a:lnTo>
                    <a:pt x="413411" y="1226699"/>
                  </a:lnTo>
                  <a:lnTo>
                    <a:pt x="413970" y="1226699"/>
                  </a:lnTo>
                  <a:lnTo>
                    <a:pt x="414528" y="1226699"/>
                  </a:lnTo>
                  <a:lnTo>
                    <a:pt x="415083" y="1226699"/>
                  </a:lnTo>
                  <a:lnTo>
                    <a:pt x="415641" y="1226699"/>
                  </a:lnTo>
                  <a:lnTo>
                    <a:pt x="416200" y="1226699"/>
                  </a:lnTo>
                  <a:lnTo>
                    <a:pt x="416759" y="1226699"/>
                  </a:lnTo>
                  <a:lnTo>
                    <a:pt x="417317" y="1226699"/>
                  </a:lnTo>
                  <a:lnTo>
                    <a:pt x="417876" y="1226699"/>
                  </a:lnTo>
                  <a:lnTo>
                    <a:pt x="418435" y="1226699"/>
                  </a:lnTo>
                  <a:lnTo>
                    <a:pt x="418989" y="1226699"/>
                  </a:lnTo>
                  <a:lnTo>
                    <a:pt x="419548" y="1226699"/>
                  </a:lnTo>
                  <a:lnTo>
                    <a:pt x="420107" y="1226699"/>
                  </a:lnTo>
                  <a:lnTo>
                    <a:pt x="420665" y="1226699"/>
                  </a:lnTo>
                  <a:lnTo>
                    <a:pt x="421224" y="1226699"/>
                  </a:lnTo>
                  <a:lnTo>
                    <a:pt x="421782" y="1226699"/>
                  </a:lnTo>
                  <a:lnTo>
                    <a:pt x="422341" y="1226699"/>
                  </a:lnTo>
                  <a:lnTo>
                    <a:pt x="422900" y="1226699"/>
                  </a:lnTo>
                  <a:lnTo>
                    <a:pt x="423454" y="1226699"/>
                  </a:lnTo>
                  <a:lnTo>
                    <a:pt x="424013" y="1226699"/>
                  </a:lnTo>
                  <a:lnTo>
                    <a:pt x="424572" y="1226699"/>
                  </a:lnTo>
                  <a:lnTo>
                    <a:pt x="425130" y="1226699"/>
                  </a:lnTo>
                  <a:lnTo>
                    <a:pt x="425689" y="1226699"/>
                  </a:lnTo>
                  <a:lnTo>
                    <a:pt x="426248" y="1226699"/>
                  </a:lnTo>
                  <a:lnTo>
                    <a:pt x="426802" y="1226699"/>
                  </a:lnTo>
                  <a:lnTo>
                    <a:pt x="427361" y="1226699"/>
                  </a:lnTo>
                  <a:lnTo>
                    <a:pt x="427919" y="1226699"/>
                  </a:lnTo>
                  <a:lnTo>
                    <a:pt x="428478" y="1226699"/>
                  </a:lnTo>
                  <a:lnTo>
                    <a:pt x="429036" y="1226699"/>
                  </a:lnTo>
                  <a:lnTo>
                    <a:pt x="429595" y="1226699"/>
                  </a:lnTo>
                  <a:lnTo>
                    <a:pt x="430154" y="1226699"/>
                  </a:lnTo>
                  <a:lnTo>
                    <a:pt x="430708" y="1226699"/>
                  </a:lnTo>
                  <a:lnTo>
                    <a:pt x="431267" y="1226699"/>
                  </a:lnTo>
                  <a:lnTo>
                    <a:pt x="431826" y="1226699"/>
                  </a:lnTo>
                  <a:lnTo>
                    <a:pt x="432384" y="1226699"/>
                  </a:lnTo>
                  <a:lnTo>
                    <a:pt x="432943" y="1226699"/>
                  </a:lnTo>
                  <a:lnTo>
                    <a:pt x="433502" y="1226699"/>
                  </a:lnTo>
                  <a:lnTo>
                    <a:pt x="434060" y="1226699"/>
                  </a:lnTo>
                  <a:lnTo>
                    <a:pt x="434615" y="1226699"/>
                  </a:lnTo>
                  <a:lnTo>
                    <a:pt x="435173" y="1226699"/>
                  </a:lnTo>
                  <a:lnTo>
                    <a:pt x="435732" y="1226699"/>
                  </a:lnTo>
                  <a:lnTo>
                    <a:pt x="436291" y="1226699"/>
                  </a:lnTo>
                  <a:lnTo>
                    <a:pt x="436849" y="1226699"/>
                  </a:lnTo>
                  <a:lnTo>
                    <a:pt x="437408" y="1226699"/>
                  </a:lnTo>
                  <a:lnTo>
                    <a:pt x="437963" y="1226699"/>
                  </a:lnTo>
                  <a:lnTo>
                    <a:pt x="438521" y="1226699"/>
                  </a:lnTo>
                  <a:lnTo>
                    <a:pt x="439080" y="1226699"/>
                  </a:lnTo>
                  <a:lnTo>
                    <a:pt x="439639" y="1226699"/>
                  </a:lnTo>
                  <a:lnTo>
                    <a:pt x="440197" y="1226699"/>
                  </a:lnTo>
                  <a:lnTo>
                    <a:pt x="440756" y="1226699"/>
                  </a:lnTo>
                  <a:lnTo>
                    <a:pt x="441314" y="1226699"/>
                  </a:lnTo>
                  <a:lnTo>
                    <a:pt x="441869" y="1226699"/>
                  </a:lnTo>
                  <a:lnTo>
                    <a:pt x="442427" y="1226699"/>
                  </a:lnTo>
                  <a:lnTo>
                    <a:pt x="442986" y="1226699"/>
                  </a:lnTo>
                  <a:lnTo>
                    <a:pt x="443545" y="1226699"/>
                  </a:lnTo>
                  <a:lnTo>
                    <a:pt x="444103" y="1226699"/>
                  </a:lnTo>
                  <a:lnTo>
                    <a:pt x="444662" y="1226699"/>
                  </a:lnTo>
                  <a:lnTo>
                    <a:pt x="445217" y="1226699"/>
                  </a:lnTo>
                  <a:lnTo>
                    <a:pt x="445775" y="1226699"/>
                  </a:lnTo>
                  <a:lnTo>
                    <a:pt x="446334" y="1226699"/>
                  </a:lnTo>
                  <a:lnTo>
                    <a:pt x="446893" y="1226699"/>
                  </a:lnTo>
                  <a:lnTo>
                    <a:pt x="447451" y="1226699"/>
                  </a:lnTo>
                  <a:lnTo>
                    <a:pt x="448010" y="1226699"/>
                  </a:lnTo>
                  <a:lnTo>
                    <a:pt x="448568" y="1226699"/>
                  </a:lnTo>
                  <a:lnTo>
                    <a:pt x="449123" y="1226699"/>
                  </a:lnTo>
                  <a:lnTo>
                    <a:pt x="449682" y="1226699"/>
                  </a:lnTo>
                  <a:lnTo>
                    <a:pt x="450240" y="1226699"/>
                  </a:lnTo>
                  <a:lnTo>
                    <a:pt x="450799" y="1226699"/>
                  </a:lnTo>
                  <a:lnTo>
                    <a:pt x="451358" y="1226699"/>
                  </a:lnTo>
                  <a:lnTo>
                    <a:pt x="451916" y="1226699"/>
                  </a:lnTo>
                  <a:lnTo>
                    <a:pt x="452475" y="1226699"/>
                  </a:lnTo>
                  <a:lnTo>
                    <a:pt x="453034" y="1226699"/>
                  </a:lnTo>
                  <a:lnTo>
                    <a:pt x="453588" y="1226699"/>
                  </a:lnTo>
                  <a:lnTo>
                    <a:pt x="454147" y="1226699"/>
                  </a:lnTo>
                  <a:lnTo>
                    <a:pt x="454705" y="1226699"/>
                  </a:lnTo>
                  <a:lnTo>
                    <a:pt x="455264" y="1226699"/>
                  </a:lnTo>
                  <a:lnTo>
                    <a:pt x="455823" y="1226699"/>
                  </a:lnTo>
                  <a:lnTo>
                    <a:pt x="456381" y="1226699"/>
                  </a:lnTo>
                  <a:lnTo>
                    <a:pt x="456936" y="1226699"/>
                  </a:lnTo>
                  <a:lnTo>
                    <a:pt x="457494" y="1226699"/>
                  </a:lnTo>
                  <a:lnTo>
                    <a:pt x="458053" y="1226699"/>
                  </a:lnTo>
                  <a:lnTo>
                    <a:pt x="458612" y="1226699"/>
                  </a:lnTo>
                  <a:lnTo>
                    <a:pt x="459170" y="1226699"/>
                  </a:lnTo>
                  <a:lnTo>
                    <a:pt x="459729" y="1226699"/>
                  </a:lnTo>
                  <a:lnTo>
                    <a:pt x="460288" y="1226699"/>
                  </a:lnTo>
                  <a:lnTo>
                    <a:pt x="460842" y="1226699"/>
                  </a:lnTo>
                  <a:lnTo>
                    <a:pt x="461401" y="1226699"/>
                  </a:lnTo>
                  <a:lnTo>
                    <a:pt x="461959" y="1226699"/>
                  </a:lnTo>
                  <a:lnTo>
                    <a:pt x="462518" y="1226699"/>
                  </a:lnTo>
                  <a:lnTo>
                    <a:pt x="463077" y="1226699"/>
                  </a:lnTo>
                  <a:lnTo>
                    <a:pt x="463635" y="1226699"/>
                  </a:lnTo>
                  <a:lnTo>
                    <a:pt x="464194" y="1226699"/>
                  </a:lnTo>
                  <a:lnTo>
                    <a:pt x="464749" y="1226699"/>
                  </a:lnTo>
                  <a:lnTo>
                    <a:pt x="465307" y="1226699"/>
                  </a:lnTo>
                  <a:lnTo>
                    <a:pt x="465866" y="1226699"/>
                  </a:lnTo>
                  <a:lnTo>
                    <a:pt x="466425" y="1226699"/>
                  </a:lnTo>
                  <a:lnTo>
                    <a:pt x="466983" y="1226699"/>
                  </a:lnTo>
                  <a:lnTo>
                    <a:pt x="467542" y="1226699"/>
                  </a:lnTo>
                  <a:lnTo>
                    <a:pt x="468096" y="1226699"/>
                  </a:lnTo>
                  <a:lnTo>
                    <a:pt x="468655" y="1226699"/>
                  </a:lnTo>
                  <a:lnTo>
                    <a:pt x="469213" y="1226699"/>
                  </a:lnTo>
                  <a:lnTo>
                    <a:pt x="469772" y="1226699"/>
                  </a:lnTo>
                  <a:lnTo>
                    <a:pt x="470331" y="1226699"/>
                  </a:lnTo>
                  <a:lnTo>
                    <a:pt x="470890" y="1226699"/>
                  </a:lnTo>
                  <a:lnTo>
                    <a:pt x="471448" y="1226699"/>
                  </a:lnTo>
                  <a:lnTo>
                    <a:pt x="472003" y="1226699"/>
                  </a:lnTo>
                  <a:lnTo>
                    <a:pt x="472561" y="1226699"/>
                  </a:lnTo>
                  <a:lnTo>
                    <a:pt x="473120" y="1226699"/>
                  </a:lnTo>
                  <a:lnTo>
                    <a:pt x="473679" y="1226699"/>
                  </a:lnTo>
                  <a:lnTo>
                    <a:pt x="474237" y="1226699"/>
                  </a:lnTo>
                  <a:lnTo>
                    <a:pt x="474796" y="1226699"/>
                  </a:lnTo>
                  <a:lnTo>
                    <a:pt x="475350" y="1226699"/>
                  </a:lnTo>
                  <a:lnTo>
                    <a:pt x="475909" y="1226699"/>
                  </a:lnTo>
                  <a:lnTo>
                    <a:pt x="476468" y="1226699"/>
                  </a:lnTo>
                  <a:lnTo>
                    <a:pt x="477026" y="1226699"/>
                  </a:lnTo>
                  <a:lnTo>
                    <a:pt x="477585" y="1226699"/>
                  </a:lnTo>
                  <a:lnTo>
                    <a:pt x="478144" y="1226699"/>
                  </a:lnTo>
                  <a:lnTo>
                    <a:pt x="478702" y="1226699"/>
                  </a:lnTo>
                  <a:lnTo>
                    <a:pt x="479257" y="1226699"/>
                  </a:lnTo>
                  <a:lnTo>
                    <a:pt x="479815" y="1226699"/>
                  </a:lnTo>
                  <a:lnTo>
                    <a:pt x="480374" y="1226699"/>
                  </a:lnTo>
                  <a:lnTo>
                    <a:pt x="480933" y="1226699"/>
                  </a:lnTo>
                  <a:lnTo>
                    <a:pt x="481491" y="1226699"/>
                  </a:lnTo>
                  <a:lnTo>
                    <a:pt x="482050" y="1226699"/>
                  </a:lnTo>
                  <a:lnTo>
                    <a:pt x="482609" y="1226699"/>
                  </a:lnTo>
                  <a:lnTo>
                    <a:pt x="483167" y="1226699"/>
                  </a:lnTo>
                  <a:lnTo>
                    <a:pt x="483722" y="1226699"/>
                  </a:lnTo>
                  <a:lnTo>
                    <a:pt x="484281" y="1226699"/>
                  </a:lnTo>
                  <a:lnTo>
                    <a:pt x="484839" y="1226699"/>
                  </a:lnTo>
                  <a:lnTo>
                    <a:pt x="485398" y="1226699"/>
                  </a:lnTo>
                  <a:lnTo>
                    <a:pt x="485957" y="1226699"/>
                  </a:lnTo>
                  <a:lnTo>
                    <a:pt x="486515" y="1226699"/>
                  </a:lnTo>
                  <a:lnTo>
                    <a:pt x="487070" y="1226699"/>
                  </a:lnTo>
                  <a:lnTo>
                    <a:pt x="487628" y="1226699"/>
                  </a:lnTo>
                  <a:lnTo>
                    <a:pt x="488187" y="1226699"/>
                  </a:lnTo>
                  <a:lnTo>
                    <a:pt x="488745" y="1226699"/>
                  </a:lnTo>
                  <a:lnTo>
                    <a:pt x="489304" y="1226699"/>
                  </a:lnTo>
                  <a:lnTo>
                    <a:pt x="489863" y="1226699"/>
                  </a:lnTo>
                  <a:lnTo>
                    <a:pt x="490421" y="1226699"/>
                  </a:lnTo>
                  <a:lnTo>
                    <a:pt x="490976" y="1226699"/>
                  </a:lnTo>
                  <a:lnTo>
                    <a:pt x="491535" y="1226699"/>
                  </a:lnTo>
                  <a:lnTo>
                    <a:pt x="492093" y="1226699"/>
                  </a:lnTo>
                  <a:lnTo>
                    <a:pt x="492652" y="1226699"/>
                  </a:lnTo>
                  <a:lnTo>
                    <a:pt x="493211" y="1226699"/>
                  </a:lnTo>
                  <a:lnTo>
                    <a:pt x="493769" y="1226699"/>
                  </a:lnTo>
                  <a:lnTo>
                    <a:pt x="494328" y="1226699"/>
                  </a:lnTo>
                  <a:lnTo>
                    <a:pt x="494882" y="1226699"/>
                  </a:lnTo>
                  <a:lnTo>
                    <a:pt x="495441" y="1226699"/>
                  </a:lnTo>
                  <a:lnTo>
                    <a:pt x="496000" y="1226699"/>
                  </a:lnTo>
                  <a:lnTo>
                    <a:pt x="496558" y="1226699"/>
                  </a:lnTo>
                  <a:lnTo>
                    <a:pt x="497117" y="1226699"/>
                  </a:lnTo>
                  <a:lnTo>
                    <a:pt x="497676" y="1226699"/>
                  </a:lnTo>
                  <a:lnTo>
                    <a:pt x="498230" y="1226699"/>
                  </a:lnTo>
                  <a:lnTo>
                    <a:pt x="498789" y="1226699"/>
                  </a:lnTo>
                  <a:lnTo>
                    <a:pt x="499347" y="1226699"/>
                  </a:lnTo>
                  <a:lnTo>
                    <a:pt x="499906" y="1226699"/>
                  </a:lnTo>
                  <a:lnTo>
                    <a:pt x="500465" y="1226699"/>
                  </a:lnTo>
                  <a:lnTo>
                    <a:pt x="501023" y="1226699"/>
                  </a:lnTo>
                  <a:lnTo>
                    <a:pt x="501582" y="1226699"/>
                  </a:lnTo>
                  <a:lnTo>
                    <a:pt x="502136" y="1226699"/>
                  </a:lnTo>
                  <a:lnTo>
                    <a:pt x="502695" y="1226699"/>
                  </a:lnTo>
                  <a:lnTo>
                    <a:pt x="503254" y="1226699"/>
                  </a:lnTo>
                  <a:lnTo>
                    <a:pt x="503812" y="1226699"/>
                  </a:lnTo>
                  <a:lnTo>
                    <a:pt x="504371" y="1226699"/>
                  </a:lnTo>
                  <a:lnTo>
                    <a:pt x="504930" y="1226699"/>
                  </a:lnTo>
                  <a:lnTo>
                    <a:pt x="505484" y="1226699"/>
                  </a:lnTo>
                  <a:lnTo>
                    <a:pt x="506043" y="1226699"/>
                  </a:lnTo>
                  <a:lnTo>
                    <a:pt x="506602" y="1226699"/>
                  </a:lnTo>
                  <a:lnTo>
                    <a:pt x="507160" y="1226699"/>
                  </a:lnTo>
                  <a:lnTo>
                    <a:pt x="507719" y="1226699"/>
                  </a:lnTo>
                  <a:lnTo>
                    <a:pt x="508277" y="1226699"/>
                  </a:lnTo>
                  <a:lnTo>
                    <a:pt x="508836" y="1226699"/>
                  </a:lnTo>
                  <a:lnTo>
                    <a:pt x="509391" y="1226699"/>
                  </a:lnTo>
                  <a:lnTo>
                    <a:pt x="509949" y="1226699"/>
                  </a:lnTo>
                  <a:lnTo>
                    <a:pt x="510508" y="1226699"/>
                  </a:lnTo>
                  <a:lnTo>
                    <a:pt x="511067" y="1226699"/>
                  </a:lnTo>
                  <a:lnTo>
                    <a:pt x="511625" y="1226699"/>
                  </a:lnTo>
                  <a:lnTo>
                    <a:pt x="512184" y="1226699"/>
                  </a:lnTo>
                  <a:lnTo>
                    <a:pt x="512743" y="1226699"/>
                  </a:lnTo>
                  <a:lnTo>
                    <a:pt x="513301" y="1226699"/>
                  </a:lnTo>
                  <a:lnTo>
                    <a:pt x="513856" y="1226699"/>
                  </a:lnTo>
                  <a:lnTo>
                    <a:pt x="514414" y="1226699"/>
                  </a:lnTo>
                  <a:lnTo>
                    <a:pt x="514973" y="1226699"/>
                  </a:lnTo>
                  <a:lnTo>
                    <a:pt x="515531" y="1226699"/>
                  </a:lnTo>
                  <a:lnTo>
                    <a:pt x="516090" y="1226699"/>
                  </a:lnTo>
                  <a:lnTo>
                    <a:pt x="516649" y="1226699"/>
                  </a:lnTo>
                  <a:lnTo>
                    <a:pt x="517203" y="1226699"/>
                  </a:lnTo>
                  <a:lnTo>
                    <a:pt x="517762" y="1226699"/>
                  </a:lnTo>
                  <a:lnTo>
                    <a:pt x="518321" y="1226699"/>
                  </a:lnTo>
                  <a:lnTo>
                    <a:pt x="518879" y="1226699"/>
                  </a:lnTo>
                  <a:lnTo>
                    <a:pt x="519438" y="1226699"/>
                  </a:lnTo>
                  <a:lnTo>
                    <a:pt x="519997" y="1226699"/>
                  </a:lnTo>
                  <a:lnTo>
                    <a:pt x="520555" y="1226699"/>
                  </a:lnTo>
                  <a:lnTo>
                    <a:pt x="521110" y="1226699"/>
                  </a:lnTo>
                  <a:lnTo>
                    <a:pt x="521668" y="1226699"/>
                  </a:lnTo>
                  <a:lnTo>
                    <a:pt x="522227" y="1226699"/>
                  </a:lnTo>
                  <a:lnTo>
                    <a:pt x="522786" y="1226699"/>
                  </a:lnTo>
                  <a:lnTo>
                    <a:pt x="523344" y="1226699"/>
                  </a:lnTo>
                  <a:lnTo>
                    <a:pt x="523903" y="1226699"/>
                  </a:lnTo>
                  <a:lnTo>
                    <a:pt x="524462" y="1226699"/>
                  </a:lnTo>
                  <a:lnTo>
                    <a:pt x="525016" y="1226699"/>
                  </a:lnTo>
                  <a:lnTo>
                    <a:pt x="525575" y="1226699"/>
                  </a:lnTo>
                  <a:lnTo>
                    <a:pt x="526133" y="1226699"/>
                  </a:lnTo>
                  <a:lnTo>
                    <a:pt x="526692" y="1226699"/>
                  </a:lnTo>
                  <a:lnTo>
                    <a:pt x="527251" y="1226699"/>
                  </a:lnTo>
                  <a:lnTo>
                    <a:pt x="527809" y="1226699"/>
                  </a:lnTo>
                  <a:lnTo>
                    <a:pt x="528364" y="1226699"/>
                  </a:lnTo>
                  <a:lnTo>
                    <a:pt x="528922" y="1226699"/>
                  </a:lnTo>
                  <a:lnTo>
                    <a:pt x="529481" y="1226699"/>
                  </a:lnTo>
                  <a:lnTo>
                    <a:pt x="530040" y="1226699"/>
                  </a:lnTo>
                  <a:lnTo>
                    <a:pt x="530598" y="1226699"/>
                  </a:lnTo>
                  <a:lnTo>
                    <a:pt x="531157" y="1226699"/>
                  </a:lnTo>
                  <a:lnTo>
                    <a:pt x="531716" y="1226699"/>
                  </a:lnTo>
                  <a:lnTo>
                    <a:pt x="532270" y="1226699"/>
                  </a:lnTo>
                  <a:lnTo>
                    <a:pt x="532829" y="1226699"/>
                  </a:lnTo>
                  <a:lnTo>
                    <a:pt x="533388" y="1226699"/>
                  </a:lnTo>
                  <a:lnTo>
                    <a:pt x="533946" y="1226699"/>
                  </a:lnTo>
                  <a:lnTo>
                    <a:pt x="534505" y="1226699"/>
                  </a:lnTo>
                  <a:lnTo>
                    <a:pt x="535063" y="1226699"/>
                  </a:lnTo>
                  <a:lnTo>
                    <a:pt x="535618" y="1226699"/>
                  </a:lnTo>
                  <a:lnTo>
                    <a:pt x="536177" y="1226699"/>
                  </a:lnTo>
                  <a:lnTo>
                    <a:pt x="536735" y="1226699"/>
                  </a:lnTo>
                  <a:lnTo>
                    <a:pt x="537294" y="1226699"/>
                  </a:lnTo>
                  <a:lnTo>
                    <a:pt x="537853" y="1226699"/>
                  </a:lnTo>
                  <a:lnTo>
                    <a:pt x="538411" y="1226699"/>
                  </a:lnTo>
                  <a:lnTo>
                    <a:pt x="538970" y="1226699"/>
                  </a:lnTo>
                  <a:lnTo>
                    <a:pt x="539524" y="1226699"/>
                  </a:lnTo>
                  <a:lnTo>
                    <a:pt x="540083" y="1226699"/>
                  </a:lnTo>
                  <a:lnTo>
                    <a:pt x="540642" y="1226699"/>
                  </a:lnTo>
                  <a:lnTo>
                    <a:pt x="541200" y="1226699"/>
                  </a:lnTo>
                  <a:lnTo>
                    <a:pt x="541759" y="1226699"/>
                  </a:lnTo>
                  <a:lnTo>
                    <a:pt x="542317" y="1226699"/>
                  </a:lnTo>
                  <a:lnTo>
                    <a:pt x="542876" y="1226699"/>
                  </a:lnTo>
                  <a:lnTo>
                    <a:pt x="543435" y="1226699"/>
                  </a:lnTo>
                  <a:lnTo>
                    <a:pt x="543989" y="1226699"/>
                  </a:lnTo>
                  <a:lnTo>
                    <a:pt x="544548" y="1226699"/>
                  </a:lnTo>
                  <a:lnTo>
                    <a:pt x="545107" y="1226699"/>
                  </a:lnTo>
                  <a:lnTo>
                    <a:pt x="545665" y="1226699"/>
                  </a:lnTo>
                  <a:lnTo>
                    <a:pt x="546224" y="1226699"/>
                  </a:lnTo>
                  <a:lnTo>
                    <a:pt x="546783" y="1226699"/>
                  </a:lnTo>
                  <a:lnTo>
                    <a:pt x="547337" y="1226699"/>
                  </a:lnTo>
                  <a:lnTo>
                    <a:pt x="547896" y="1226699"/>
                  </a:lnTo>
                  <a:lnTo>
                    <a:pt x="548454" y="1226699"/>
                  </a:lnTo>
                  <a:lnTo>
                    <a:pt x="549013" y="1226699"/>
                  </a:lnTo>
                  <a:lnTo>
                    <a:pt x="549572" y="1226699"/>
                  </a:lnTo>
                  <a:lnTo>
                    <a:pt x="550130" y="1226699"/>
                  </a:lnTo>
                  <a:lnTo>
                    <a:pt x="550689" y="1226699"/>
                  </a:lnTo>
                  <a:lnTo>
                    <a:pt x="551244" y="1226699"/>
                  </a:lnTo>
                  <a:lnTo>
                    <a:pt x="551802" y="1226699"/>
                  </a:lnTo>
                  <a:lnTo>
                    <a:pt x="552361" y="1226699"/>
                  </a:lnTo>
                  <a:lnTo>
                    <a:pt x="552919" y="1226699"/>
                  </a:lnTo>
                  <a:lnTo>
                    <a:pt x="553478" y="1226699"/>
                  </a:lnTo>
                  <a:lnTo>
                    <a:pt x="554037" y="1226699"/>
                  </a:lnTo>
                  <a:lnTo>
                    <a:pt x="554595" y="1226699"/>
                  </a:lnTo>
                  <a:lnTo>
                    <a:pt x="555150" y="1226699"/>
                  </a:lnTo>
                  <a:lnTo>
                    <a:pt x="555708" y="1226699"/>
                  </a:lnTo>
                  <a:lnTo>
                    <a:pt x="556267" y="1226699"/>
                  </a:lnTo>
                  <a:lnTo>
                    <a:pt x="556826" y="1226699"/>
                  </a:lnTo>
                  <a:lnTo>
                    <a:pt x="557384" y="1226699"/>
                  </a:lnTo>
                  <a:lnTo>
                    <a:pt x="557943" y="1226699"/>
                  </a:lnTo>
                  <a:lnTo>
                    <a:pt x="558498" y="1226699"/>
                  </a:lnTo>
                  <a:lnTo>
                    <a:pt x="559056" y="1226699"/>
                  </a:lnTo>
                  <a:lnTo>
                    <a:pt x="559615" y="1226699"/>
                  </a:lnTo>
                  <a:lnTo>
                    <a:pt x="560174" y="1226699"/>
                  </a:lnTo>
                  <a:lnTo>
                    <a:pt x="560732" y="1226699"/>
                  </a:lnTo>
                  <a:lnTo>
                    <a:pt x="561291" y="1226699"/>
                  </a:lnTo>
                  <a:lnTo>
                    <a:pt x="561849" y="1226699"/>
                  </a:lnTo>
                  <a:lnTo>
                    <a:pt x="562404" y="1226699"/>
                  </a:lnTo>
                  <a:lnTo>
                    <a:pt x="562963" y="1226699"/>
                  </a:lnTo>
                  <a:lnTo>
                    <a:pt x="563521" y="1226699"/>
                  </a:lnTo>
                  <a:lnTo>
                    <a:pt x="564080" y="1226699"/>
                  </a:lnTo>
                  <a:lnTo>
                    <a:pt x="564639" y="1226699"/>
                  </a:lnTo>
                  <a:lnTo>
                    <a:pt x="565197" y="1226699"/>
                  </a:lnTo>
                  <a:lnTo>
                    <a:pt x="565752" y="1226699"/>
                  </a:lnTo>
                  <a:lnTo>
                    <a:pt x="566310" y="1226699"/>
                  </a:lnTo>
                  <a:lnTo>
                    <a:pt x="566869" y="1226699"/>
                  </a:lnTo>
                  <a:lnTo>
                    <a:pt x="567428" y="1226699"/>
                  </a:lnTo>
                  <a:lnTo>
                    <a:pt x="567986" y="1226699"/>
                  </a:lnTo>
                  <a:lnTo>
                    <a:pt x="568545" y="1226699"/>
                  </a:lnTo>
                  <a:lnTo>
                    <a:pt x="569103" y="1226699"/>
                  </a:lnTo>
                  <a:lnTo>
                    <a:pt x="569658" y="1226699"/>
                  </a:lnTo>
                  <a:lnTo>
                    <a:pt x="570217" y="1226699"/>
                  </a:lnTo>
                  <a:lnTo>
                    <a:pt x="570775" y="1226699"/>
                  </a:lnTo>
                  <a:lnTo>
                    <a:pt x="571334" y="1226699"/>
                  </a:lnTo>
                  <a:lnTo>
                    <a:pt x="571893" y="1226699"/>
                  </a:lnTo>
                  <a:lnTo>
                    <a:pt x="572451" y="1226699"/>
                  </a:lnTo>
                  <a:lnTo>
                    <a:pt x="573010" y="1226699"/>
                  </a:lnTo>
                  <a:lnTo>
                    <a:pt x="573569" y="1226699"/>
                  </a:lnTo>
                  <a:lnTo>
                    <a:pt x="574123" y="1226699"/>
                  </a:lnTo>
                  <a:lnTo>
                    <a:pt x="574682" y="1226699"/>
                  </a:lnTo>
                  <a:lnTo>
                    <a:pt x="575240" y="1226699"/>
                  </a:lnTo>
                  <a:lnTo>
                    <a:pt x="575799" y="1226699"/>
                  </a:lnTo>
                  <a:lnTo>
                    <a:pt x="576358" y="1226699"/>
                  </a:lnTo>
                  <a:lnTo>
                    <a:pt x="576916" y="1226699"/>
                  </a:lnTo>
                  <a:lnTo>
                    <a:pt x="577471" y="1226699"/>
                  </a:lnTo>
                  <a:lnTo>
                    <a:pt x="578030" y="1226699"/>
                  </a:lnTo>
                  <a:lnTo>
                    <a:pt x="578588" y="1226699"/>
                  </a:lnTo>
                  <a:lnTo>
                    <a:pt x="579147" y="1226699"/>
                  </a:lnTo>
                  <a:lnTo>
                    <a:pt x="579706" y="1226699"/>
                  </a:lnTo>
                  <a:lnTo>
                    <a:pt x="580264" y="1226699"/>
                  </a:lnTo>
                  <a:lnTo>
                    <a:pt x="580823" y="1226699"/>
                  </a:lnTo>
                  <a:lnTo>
                    <a:pt x="581377" y="1226699"/>
                  </a:lnTo>
                  <a:lnTo>
                    <a:pt x="581936" y="1226699"/>
                  </a:lnTo>
                  <a:lnTo>
                    <a:pt x="582494" y="1226699"/>
                  </a:lnTo>
                  <a:lnTo>
                    <a:pt x="583053" y="1226699"/>
                  </a:lnTo>
                  <a:lnTo>
                    <a:pt x="583612" y="1226699"/>
                  </a:lnTo>
                  <a:lnTo>
                    <a:pt x="584170" y="1226699"/>
                  </a:lnTo>
                  <a:lnTo>
                    <a:pt x="584725" y="1226699"/>
                  </a:lnTo>
                  <a:lnTo>
                    <a:pt x="585284" y="1226699"/>
                  </a:lnTo>
                  <a:lnTo>
                    <a:pt x="585842" y="1226699"/>
                  </a:lnTo>
                  <a:lnTo>
                    <a:pt x="586401" y="1226699"/>
                  </a:lnTo>
                  <a:lnTo>
                    <a:pt x="586960" y="1226699"/>
                  </a:lnTo>
                  <a:lnTo>
                    <a:pt x="587518" y="1226699"/>
                  </a:lnTo>
                  <a:lnTo>
                    <a:pt x="588077" y="1226699"/>
                  </a:lnTo>
                  <a:lnTo>
                    <a:pt x="588631" y="1226699"/>
                  </a:lnTo>
                  <a:lnTo>
                    <a:pt x="589190" y="1226699"/>
                  </a:lnTo>
                  <a:lnTo>
                    <a:pt x="589749" y="1226699"/>
                  </a:lnTo>
                  <a:lnTo>
                    <a:pt x="590307" y="1226699"/>
                  </a:lnTo>
                  <a:lnTo>
                    <a:pt x="590866" y="1226699"/>
                  </a:lnTo>
                  <a:lnTo>
                    <a:pt x="591425" y="1226699"/>
                  </a:lnTo>
                  <a:lnTo>
                    <a:pt x="591983" y="1226699"/>
                  </a:lnTo>
                  <a:lnTo>
                    <a:pt x="592538" y="1226699"/>
                  </a:lnTo>
                  <a:lnTo>
                    <a:pt x="593096" y="1226699"/>
                  </a:lnTo>
                  <a:lnTo>
                    <a:pt x="593655" y="1226699"/>
                  </a:lnTo>
                  <a:lnTo>
                    <a:pt x="594214" y="1226699"/>
                  </a:lnTo>
                  <a:lnTo>
                    <a:pt x="594772" y="1226699"/>
                  </a:lnTo>
                  <a:lnTo>
                    <a:pt x="595331" y="1226699"/>
                  </a:lnTo>
                  <a:lnTo>
                    <a:pt x="595885" y="1226699"/>
                  </a:lnTo>
                  <a:lnTo>
                    <a:pt x="596444" y="1226699"/>
                  </a:lnTo>
                  <a:lnTo>
                    <a:pt x="597003" y="1226699"/>
                  </a:lnTo>
                  <a:lnTo>
                    <a:pt x="597561" y="1226699"/>
                  </a:lnTo>
                  <a:lnTo>
                    <a:pt x="598120" y="1226699"/>
                  </a:lnTo>
                  <a:lnTo>
                    <a:pt x="598679" y="1226699"/>
                  </a:lnTo>
                  <a:lnTo>
                    <a:pt x="599237" y="1226699"/>
                  </a:lnTo>
                  <a:lnTo>
                    <a:pt x="599796" y="1226699"/>
                  </a:lnTo>
                  <a:lnTo>
                    <a:pt x="600351" y="1226699"/>
                  </a:lnTo>
                  <a:lnTo>
                    <a:pt x="600909" y="1226699"/>
                  </a:lnTo>
                  <a:lnTo>
                    <a:pt x="601468" y="1226699"/>
                  </a:lnTo>
                  <a:lnTo>
                    <a:pt x="602026" y="1226699"/>
                  </a:lnTo>
                  <a:lnTo>
                    <a:pt x="602585" y="1226699"/>
                  </a:lnTo>
                  <a:lnTo>
                    <a:pt x="603144" y="1226699"/>
                  </a:lnTo>
                  <a:lnTo>
                    <a:pt x="603702" y="1226699"/>
                  </a:lnTo>
                  <a:lnTo>
                    <a:pt x="604257" y="1226699"/>
                  </a:lnTo>
                  <a:lnTo>
                    <a:pt x="604816" y="1226699"/>
                  </a:lnTo>
                  <a:lnTo>
                    <a:pt x="605374" y="1226699"/>
                  </a:lnTo>
                  <a:lnTo>
                    <a:pt x="605933" y="1226699"/>
                  </a:lnTo>
                  <a:lnTo>
                    <a:pt x="606492" y="1226699"/>
                  </a:lnTo>
                  <a:lnTo>
                    <a:pt x="607050" y="1226699"/>
                  </a:lnTo>
                  <a:lnTo>
                    <a:pt x="607605" y="1226699"/>
                  </a:lnTo>
                  <a:lnTo>
                    <a:pt x="608163" y="1226699"/>
                  </a:lnTo>
                  <a:lnTo>
                    <a:pt x="608722" y="1226699"/>
                  </a:lnTo>
                  <a:lnTo>
                    <a:pt x="609280" y="1226699"/>
                  </a:lnTo>
                  <a:lnTo>
                    <a:pt x="609839" y="1226699"/>
                  </a:lnTo>
                  <a:lnTo>
                    <a:pt x="610398" y="1226699"/>
                  </a:lnTo>
                  <a:lnTo>
                    <a:pt x="610956" y="1226699"/>
                  </a:lnTo>
                  <a:lnTo>
                    <a:pt x="611511" y="1226699"/>
                  </a:lnTo>
                  <a:lnTo>
                    <a:pt x="612070" y="1226699"/>
                  </a:lnTo>
                  <a:lnTo>
                    <a:pt x="612628" y="1226699"/>
                  </a:lnTo>
                  <a:lnTo>
                    <a:pt x="613187" y="1226699"/>
                  </a:lnTo>
                  <a:lnTo>
                    <a:pt x="613746" y="1226699"/>
                  </a:lnTo>
                  <a:lnTo>
                    <a:pt x="614304" y="1226699"/>
                  </a:lnTo>
                  <a:lnTo>
                    <a:pt x="614859" y="1226699"/>
                  </a:lnTo>
                  <a:lnTo>
                    <a:pt x="615417" y="1226699"/>
                  </a:lnTo>
                  <a:lnTo>
                    <a:pt x="615976" y="1226699"/>
                  </a:lnTo>
                  <a:lnTo>
                    <a:pt x="616535" y="1226699"/>
                  </a:lnTo>
                  <a:lnTo>
                    <a:pt x="617093" y="1226699"/>
                  </a:lnTo>
                  <a:lnTo>
                    <a:pt x="617652" y="1226699"/>
                  </a:lnTo>
                  <a:lnTo>
                    <a:pt x="618211" y="1226699"/>
                  </a:lnTo>
                  <a:lnTo>
                    <a:pt x="618765" y="1226699"/>
                  </a:lnTo>
                  <a:lnTo>
                    <a:pt x="619324" y="1226699"/>
                  </a:lnTo>
                  <a:lnTo>
                    <a:pt x="619882" y="1226699"/>
                  </a:lnTo>
                  <a:lnTo>
                    <a:pt x="620441" y="1226699"/>
                  </a:lnTo>
                  <a:lnTo>
                    <a:pt x="621000" y="1226699"/>
                  </a:lnTo>
                  <a:lnTo>
                    <a:pt x="621558" y="1226699"/>
                  </a:lnTo>
                  <a:lnTo>
                    <a:pt x="622117" y="1226699"/>
                  </a:lnTo>
                  <a:lnTo>
                    <a:pt x="622671" y="1226699"/>
                  </a:lnTo>
                  <a:lnTo>
                    <a:pt x="623230" y="1226699"/>
                  </a:lnTo>
                  <a:lnTo>
                    <a:pt x="623789" y="1226699"/>
                  </a:lnTo>
                  <a:lnTo>
                    <a:pt x="624347" y="1226699"/>
                  </a:lnTo>
                  <a:lnTo>
                    <a:pt x="624906" y="1226699"/>
                  </a:lnTo>
                  <a:lnTo>
                    <a:pt x="625465" y="1226699"/>
                  </a:lnTo>
                  <a:lnTo>
                    <a:pt x="626019" y="1226699"/>
                  </a:lnTo>
                  <a:lnTo>
                    <a:pt x="626578" y="1226699"/>
                  </a:lnTo>
                  <a:lnTo>
                    <a:pt x="627137" y="1226699"/>
                  </a:lnTo>
                  <a:lnTo>
                    <a:pt x="627695" y="1226699"/>
                  </a:lnTo>
                  <a:lnTo>
                    <a:pt x="628254" y="1226699"/>
                  </a:lnTo>
                  <a:lnTo>
                    <a:pt x="628812" y="1226699"/>
                  </a:lnTo>
                  <a:lnTo>
                    <a:pt x="629371" y="1226699"/>
                  </a:lnTo>
                  <a:lnTo>
                    <a:pt x="629930" y="1226699"/>
                  </a:lnTo>
                  <a:lnTo>
                    <a:pt x="630484" y="1226699"/>
                  </a:lnTo>
                  <a:lnTo>
                    <a:pt x="631043" y="1226699"/>
                  </a:lnTo>
                  <a:lnTo>
                    <a:pt x="631602" y="1226699"/>
                  </a:lnTo>
                  <a:lnTo>
                    <a:pt x="632160" y="1226699"/>
                  </a:lnTo>
                  <a:lnTo>
                    <a:pt x="632719" y="1226699"/>
                  </a:lnTo>
                  <a:lnTo>
                    <a:pt x="633278" y="1226699"/>
                  </a:lnTo>
                  <a:lnTo>
                    <a:pt x="633836" y="1226699"/>
                  </a:lnTo>
                  <a:lnTo>
                    <a:pt x="634391" y="1226699"/>
                  </a:lnTo>
                  <a:lnTo>
                    <a:pt x="634949" y="1226699"/>
                  </a:lnTo>
                  <a:lnTo>
                    <a:pt x="635508" y="1226699"/>
                  </a:lnTo>
                  <a:lnTo>
                    <a:pt x="636066" y="1226699"/>
                  </a:lnTo>
                  <a:lnTo>
                    <a:pt x="636625" y="1226699"/>
                  </a:lnTo>
                  <a:lnTo>
                    <a:pt x="637184" y="1226699"/>
                  </a:lnTo>
                  <a:lnTo>
                    <a:pt x="637738" y="1226699"/>
                  </a:lnTo>
                  <a:lnTo>
                    <a:pt x="638297" y="1226699"/>
                  </a:lnTo>
                  <a:lnTo>
                    <a:pt x="638856" y="1226699"/>
                  </a:lnTo>
                  <a:lnTo>
                    <a:pt x="639414" y="1226699"/>
                  </a:lnTo>
                  <a:lnTo>
                    <a:pt x="639973" y="1226699"/>
                  </a:lnTo>
                  <a:lnTo>
                    <a:pt x="640532" y="1226699"/>
                  </a:lnTo>
                  <a:lnTo>
                    <a:pt x="641090" y="1226699"/>
                  </a:lnTo>
                  <a:lnTo>
                    <a:pt x="641645" y="1226699"/>
                  </a:lnTo>
                  <a:lnTo>
                    <a:pt x="642203" y="1226699"/>
                  </a:lnTo>
                  <a:lnTo>
                    <a:pt x="642762" y="1226699"/>
                  </a:lnTo>
                  <a:lnTo>
                    <a:pt x="643321" y="1226699"/>
                  </a:lnTo>
                  <a:lnTo>
                    <a:pt x="643879" y="1226699"/>
                  </a:lnTo>
                  <a:lnTo>
                    <a:pt x="644438" y="1226699"/>
                  </a:lnTo>
                  <a:lnTo>
                    <a:pt x="644993" y="1226699"/>
                  </a:lnTo>
                  <a:lnTo>
                    <a:pt x="645551" y="1226699"/>
                  </a:lnTo>
                  <a:lnTo>
                    <a:pt x="646110" y="1226699"/>
                  </a:lnTo>
                  <a:lnTo>
                    <a:pt x="646669" y="1226699"/>
                  </a:lnTo>
                  <a:lnTo>
                    <a:pt x="647227" y="1226699"/>
                  </a:lnTo>
                  <a:lnTo>
                    <a:pt x="647786" y="1226699"/>
                  </a:lnTo>
                  <a:lnTo>
                    <a:pt x="648344" y="1226699"/>
                  </a:lnTo>
                  <a:lnTo>
                    <a:pt x="648899" y="1226699"/>
                  </a:lnTo>
                  <a:lnTo>
                    <a:pt x="649457" y="1226699"/>
                  </a:lnTo>
                  <a:lnTo>
                    <a:pt x="650016" y="1226699"/>
                  </a:lnTo>
                  <a:lnTo>
                    <a:pt x="650575" y="1226699"/>
                  </a:lnTo>
                  <a:lnTo>
                    <a:pt x="651133" y="1226699"/>
                  </a:lnTo>
                  <a:lnTo>
                    <a:pt x="651692" y="1226699"/>
                  </a:lnTo>
                  <a:lnTo>
                    <a:pt x="652247" y="1226699"/>
                  </a:lnTo>
                  <a:lnTo>
                    <a:pt x="652805" y="1226699"/>
                  </a:lnTo>
                  <a:lnTo>
                    <a:pt x="653364" y="1226699"/>
                  </a:lnTo>
                  <a:lnTo>
                    <a:pt x="653923" y="1226699"/>
                  </a:lnTo>
                  <a:lnTo>
                    <a:pt x="654481" y="1226699"/>
                  </a:lnTo>
                  <a:lnTo>
                    <a:pt x="655040" y="1226699"/>
                  </a:lnTo>
                  <a:lnTo>
                    <a:pt x="655598" y="1226699"/>
                  </a:lnTo>
                  <a:lnTo>
                    <a:pt x="656153" y="1226699"/>
                  </a:lnTo>
                  <a:lnTo>
                    <a:pt x="656712" y="1226699"/>
                  </a:lnTo>
                  <a:lnTo>
                    <a:pt x="657270" y="1226699"/>
                  </a:lnTo>
                  <a:lnTo>
                    <a:pt x="657829" y="1226699"/>
                  </a:lnTo>
                  <a:lnTo>
                    <a:pt x="658388" y="1226699"/>
                  </a:lnTo>
                  <a:lnTo>
                    <a:pt x="658946" y="1226699"/>
                  </a:lnTo>
                  <a:lnTo>
                    <a:pt x="659505" y="1226699"/>
                  </a:lnTo>
                  <a:lnTo>
                    <a:pt x="660064" y="1226699"/>
                  </a:lnTo>
                  <a:lnTo>
                    <a:pt x="660618" y="1226699"/>
                  </a:lnTo>
                  <a:lnTo>
                    <a:pt x="661177" y="1226699"/>
                  </a:lnTo>
                  <a:lnTo>
                    <a:pt x="661735" y="1226699"/>
                  </a:lnTo>
                  <a:lnTo>
                    <a:pt x="662294" y="1226699"/>
                  </a:lnTo>
                  <a:lnTo>
                    <a:pt x="662853" y="1226699"/>
                  </a:lnTo>
                  <a:lnTo>
                    <a:pt x="663411" y="1226699"/>
                  </a:lnTo>
                  <a:lnTo>
                    <a:pt x="663970" y="1226699"/>
                  </a:lnTo>
                  <a:lnTo>
                    <a:pt x="664524" y="1226699"/>
                  </a:lnTo>
                  <a:lnTo>
                    <a:pt x="665083" y="1226699"/>
                  </a:lnTo>
                  <a:lnTo>
                    <a:pt x="665642" y="1226699"/>
                  </a:lnTo>
                  <a:lnTo>
                    <a:pt x="666200" y="1226699"/>
                  </a:lnTo>
                  <a:lnTo>
                    <a:pt x="666759" y="1226699"/>
                  </a:lnTo>
                  <a:lnTo>
                    <a:pt x="667318" y="1226699"/>
                  </a:lnTo>
                  <a:lnTo>
                    <a:pt x="667872" y="1226699"/>
                  </a:lnTo>
                  <a:lnTo>
                    <a:pt x="668431" y="1226699"/>
                  </a:lnTo>
                  <a:lnTo>
                    <a:pt x="668989" y="1226699"/>
                  </a:lnTo>
                  <a:lnTo>
                    <a:pt x="669548" y="1226699"/>
                  </a:lnTo>
                  <a:lnTo>
                    <a:pt x="670107" y="1226699"/>
                  </a:lnTo>
                  <a:lnTo>
                    <a:pt x="670665" y="1226699"/>
                  </a:lnTo>
                  <a:lnTo>
                    <a:pt x="671224" y="1226699"/>
                  </a:lnTo>
                  <a:lnTo>
                    <a:pt x="671779" y="1226699"/>
                  </a:lnTo>
                  <a:lnTo>
                    <a:pt x="672337" y="1226699"/>
                  </a:lnTo>
                  <a:lnTo>
                    <a:pt x="672896" y="1226699"/>
                  </a:lnTo>
                  <a:lnTo>
                    <a:pt x="673455" y="1226699"/>
                  </a:lnTo>
                  <a:lnTo>
                    <a:pt x="674013" y="1226699"/>
                  </a:lnTo>
                  <a:lnTo>
                    <a:pt x="674572" y="1226699"/>
                  </a:lnTo>
                  <a:lnTo>
                    <a:pt x="675126" y="1226699"/>
                  </a:lnTo>
                  <a:lnTo>
                    <a:pt x="675685" y="1226699"/>
                  </a:lnTo>
                  <a:lnTo>
                    <a:pt x="676243" y="1226699"/>
                  </a:lnTo>
                  <a:lnTo>
                    <a:pt x="676802" y="1226699"/>
                  </a:lnTo>
                  <a:lnTo>
                    <a:pt x="677361" y="1226699"/>
                  </a:lnTo>
                  <a:lnTo>
                    <a:pt x="677920" y="1226699"/>
                  </a:lnTo>
                  <a:lnTo>
                    <a:pt x="678478" y="1226699"/>
                  </a:lnTo>
                  <a:lnTo>
                    <a:pt x="679033" y="1226699"/>
                  </a:lnTo>
                  <a:lnTo>
                    <a:pt x="679591" y="1226699"/>
                  </a:lnTo>
                  <a:lnTo>
                    <a:pt x="680150" y="1226699"/>
                  </a:lnTo>
                  <a:lnTo>
                    <a:pt x="680709" y="1226699"/>
                  </a:lnTo>
                  <a:lnTo>
                    <a:pt x="681267" y="1226699"/>
                  </a:lnTo>
                  <a:lnTo>
                    <a:pt x="681826" y="1226699"/>
                  </a:lnTo>
                  <a:lnTo>
                    <a:pt x="682380" y="1226699"/>
                  </a:lnTo>
                  <a:lnTo>
                    <a:pt x="682939" y="1226699"/>
                  </a:lnTo>
                  <a:lnTo>
                    <a:pt x="683498" y="1226699"/>
                  </a:lnTo>
                  <a:lnTo>
                    <a:pt x="684056" y="1226699"/>
                  </a:lnTo>
                  <a:lnTo>
                    <a:pt x="684615" y="1226699"/>
                  </a:lnTo>
                  <a:lnTo>
                    <a:pt x="685174" y="1226699"/>
                  </a:lnTo>
                  <a:lnTo>
                    <a:pt x="685732" y="1226699"/>
                  </a:lnTo>
                  <a:lnTo>
                    <a:pt x="686287" y="1226699"/>
                  </a:lnTo>
                  <a:lnTo>
                    <a:pt x="686845" y="1226699"/>
                  </a:lnTo>
                  <a:lnTo>
                    <a:pt x="687404" y="1226699"/>
                  </a:lnTo>
                  <a:lnTo>
                    <a:pt x="687963" y="1226699"/>
                  </a:lnTo>
                  <a:lnTo>
                    <a:pt x="688521" y="1226699"/>
                  </a:lnTo>
                  <a:lnTo>
                    <a:pt x="689080" y="1226699"/>
                  </a:lnTo>
                  <a:lnTo>
                    <a:pt x="689639" y="1226699"/>
                  </a:lnTo>
                  <a:lnTo>
                    <a:pt x="690197" y="1226699"/>
                  </a:lnTo>
                  <a:lnTo>
                    <a:pt x="690752" y="1226699"/>
                  </a:lnTo>
                  <a:lnTo>
                    <a:pt x="691311" y="1226699"/>
                  </a:lnTo>
                  <a:lnTo>
                    <a:pt x="691869" y="1226699"/>
                  </a:lnTo>
                  <a:lnTo>
                    <a:pt x="692428" y="1226699"/>
                  </a:lnTo>
                  <a:lnTo>
                    <a:pt x="692987" y="1226699"/>
                  </a:lnTo>
                  <a:lnTo>
                    <a:pt x="693545" y="1226699"/>
                  </a:lnTo>
                  <a:lnTo>
                    <a:pt x="694104" y="1226699"/>
                  </a:lnTo>
                  <a:lnTo>
                    <a:pt x="694658" y="1226699"/>
                  </a:lnTo>
                  <a:lnTo>
                    <a:pt x="695217" y="1226699"/>
                  </a:lnTo>
                  <a:lnTo>
                    <a:pt x="695775" y="1226699"/>
                  </a:lnTo>
                  <a:lnTo>
                    <a:pt x="696334" y="1226699"/>
                  </a:lnTo>
                  <a:lnTo>
                    <a:pt x="696893" y="1226699"/>
                  </a:lnTo>
                  <a:lnTo>
                    <a:pt x="697451" y="1226699"/>
                  </a:lnTo>
                  <a:lnTo>
                    <a:pt x="698006" y="1226699"/>
                  </a:lnTo>
                  <a:lnTo>
                    <a:pt x="698565" y="1226699"/>
                  </a:lnTo>
                  <a:lnTo>
                    <a:pt x="699123" y="1226699"/>
                  </a:lnTo>
                  <a:lnTo>
                    <a:pt x="699682" y="1226699"/>
                  </a:lnTo>
                  <a:lnTo>
                    <a:pt x="700241" y="1226699"/>
                  </a:lnTo>
                  <a:lnTo>
                    <a:pt x="700799" y="1226699"/>
                  </a:lnTo>
                  <a:lnTo>
                    <a:pt x="701358" y="1226699"/>
                  </a:lnTo>
                  <a:lnTo>
                    <a:pt x="701912" y="1226699"/>
                  </a:lnTo>
                  <a:lnTo>
                    <a:pt x="702471" y="1226699"/>
                  </a:lnTo>
                  <a:lnTo>
                    <a:pt x="703030" y="1226699"/>
                  </a:lnTo>
                  <a:lnTo>
                    <a:pt x="703588" y="1226699"/>
                  </a:lnTo>
                  <a:lnTo>
                    <a:pt x="704147" y="1226699"/>
                  </a:lnTo>
                  <a:lnTo>
                    <a:pt x="704706" y="1226699"/>
                  </a:lnTo>
                  <a:lnTo>
                    <a:pt x="705260" y="1226699"/>
                  </a:lnTo>
                  <a:lnTo>
                    <a:pt x="705819" y="1226699"/>
                  </a:lnTo>
                  <a:lnTo>
                    <a:pt x="706377" y="1226699"/>
                  </a:lnTo>
                  <a:lnTo>
                    <a:pt x="706936" y="1226699"/>
                  </a:lnTo>
                  <a:lnTo>
                    <a:pt x="707495" y="1226699"/>
                  </a:lnTo>
                  <a:lnTo>
                    <a:pt x="708053" y="1226699"/>
                  </a:lnTo>
                  <a:lnTo>
                    <a:pt x="708612" y="1226699"/>
                  </a:lnTo>
                  <a:lnTo>
                    <a:pt x="709166" y="1226699"/>
                  </a:lnTo>
                  <a:lnTo>
                    <a:pt x="709725" y="1169701"/>
                  </a:lnTo>
                  <a:lnTo>
                    <a:pt x="710284" y="1080594"/>
                  </a:lnTo>
                  <a:lnTo>
                    <a:pt x="710842" y="1084525"/>
                  </a:lnTo>
                  <a:lnTo>
                    <a:pt x="711401" y="1069240"/>
                  </a:lnTo>
                  <a:lnTo>
                    <a:pt x="711960" y="978387"/>
                  </a:lnTo>
                  <a:lnTo>
                    <a:pt x="712514" y="959825"/>
                  </a:lnTo>
                  <a:lnTo>
                    <a:pt x="713073" y="891469"/>
                  </a:lnTo>
                  <a:lnTo>
                    <a:pt x="713631" y="874652"/>
                  </a:lnTo>
                  <a:lnTo>
                    <a:pt x="714190" y="896275"/>
                  </a:lnTo>
                  <a:lnTo>
                    <a:pt x="714749" y="966816"/>
                  </a:lnTo>
                  <a:lnTo>
                    <a:pt x="715307" y="985161"/>
                  </a:lnTo>
                  <a:lnTo>
                    <a:pt x="715866" y="917676"/>
                  </a:lnTo>
                  <a:lnTo>
                    <a:pt x="716421" y="827480"/>
                  </a:lnTo>
                  <a:lnTo>
                    <a:pt x="716979" y="839273"/>
                  </a:lnTo>
                  <a:lnTo>
                    <a:pt x="717538" y="850195"/>
                  </a:lnTo>
                  <a:lnTo>
                    <a:pt x="718097" y="800838"/>
                  </a:lnTo>
                  <a:lnTo>
                    <a:pt x="718655" y="903480"/>
                  </a:lnTo>
                  <a:lnTo>
                    <a:pt x="719214" y="878366"/>
                  </a:lnTo>
                  <a:lnTo>
                    <a:pt x="719773" y="817654"/>
                  </a:lnTo>
                  <a:lnTo>
                    <a:pt x="720331" y="718504"/>
                  </a:lnTo>
                  <a:lnTo>
                    <a:pt x="720886" y="750170"/>
                  </a:lnTo>
                  <a:lnTo>
                    <a:pt x="721444" y="781836"/>
                  </a:lnTo>
                  <a:lnTo>
                    <a:pt x="722003" y="776377"/>
                  </a:lnTo>
                  <a:lnTo>
                    <a:pt x="722561" y="858710"/>
                  </a:lnTo>
                  <a:lnTo>
                    <a:pt x="723120" y="881644"/>
                  </a:lnTo>
                  <a:lnTo>
                    <a:pt x="723679" y="766116"/>
                  </a:lnTo>
                  <a:lnTo>
                    <a:pt x="724237" y="741872"/>
                  </a:lnTo>
                  <a:lnTo>
                    <a:pt x="724792" y="694482"/>
                  </a:lnTo>
                  <a:lnTo>
                    <a:pt x="725351" y="713480"/>
                  </a:lnTo>
                  <a:lnTo>
                    <a:pt x="725909" y="700159"/>
                  </a:lnTo>
                  <a:lnTo>
                    <a:pt x="726468" y="741219"/>
                  </a:lnTo>
                  <a:lnTo>
                    <a:pt x="727027" y="834689"/>
                  </a:lnTo>
                  <a:lnTo>
                    <a:pt x="727585" y="649931"/>
                  </a:lnTo>
                  <a:lnTo>
                    <a:pt x="728140" y="695353"/>
                  </a:lnTo>
                  <a:lnTo>
                    <a:pt x="728698" y="722870"/>
                  </a:lnTo>
                  <a:lnTo>
                    <a:pt x="729257" y="706711"/>
                  </a:lnTo>
                  <a:lnTo>
                    <a:pt x="729816" y="729644"/>
                  </a:lnTo>
                  <a:lnTo>
                    <a:pt x="730374" y="680286"/>
                  </a:lnTo>
                  <a:lnTo>
                    <a:pt x="730933" y="794939"/>
                  </a:lnTo>
                  <a:lnTo>
                    <a:pt x="731492" y="664127"/>
                  </a:lnTo>
                  <a:lnTo>
                    <a:pt x="732046" y="504700"/>
                  </a:lnTo>
                  <a:lnTo>
                    <a:pt x="732605" y="537894"/>
                  </a:lnTo>
                  <a:lnTo>
                    <a:pt x="733163" y="585288"/>
                  </a:lnTo>
                  <a:lnTo>
                    <a:pt x="733722" y="663252"/>
                  </a:lnTo>
                  <a:lnTo>
                    <a:pt x="734281" y="732043"/>
                  </a:lnTo>
                  <a:lnTo>
                    <a:pt x="734839" y="811538"/>
                  </a:lnTo>
                  <a:lnTo>
                    <a:pt x="735394" y="639448"/>
                  </a:lnTo>
                  <a:lnTo>
                    <a:pt x="735952" y="616954"/>
                  </a:lnTo>
                  <a:lnTo>
                    <a:pt x="736511" y="651894"/>
                  </a:lnTo>
                  <a:lnTo>
                    <a:pt x="737070" y="620885"/>
                  </a:lnTo>
                  <a:lnTo>
                    <a:pt x="737628" y="612802"/>
                  </a:lnTo>
                  <a:lnTo>
                    <a:pt x="738187" y="762185"/>
                  </a:lnTo>
                  <a:lnTo>
                    <a:pt x="738746" y="816562"/>
                  </a:lnTo>
                  <a:lnTo>
                    <a:pt x="739300" y="648620"/>
                  </a:lnTo>
                  <a:lnTo>
                    <a:pt x="739859" y="631368"/>
                  </a:lnTo>
                  <a:lnTo>
                    <a:pt x="740418" y="596424"/>
                  </a:lnTo>
                  <a:lnTo>
                    <a:pt x="740976" y="623724"/>
                  </a:lnTo>
                  <a:lnTo>
                    <a:pt x="741535" y="620885"/>
                  </a:lnTo>
                  <a:lnTo>
                    <a:pt x="742093" y="797124"/>
                  </a:lnTo>
                  <a:lnTo>
                    <a:pt x="742648" y="816780"/>
                  </a:lnTo>
                  <a:lnTo>
                    <a:pt x="743207" y="602976"/>
                  </a:lnTo>
                  <a:lnTo>
                    <a:pt x="743765" y="567379"/>
                  </a:lnTo>
                  <a:lnTo>
                    <a:pt x="744324" y="582668"/>
                  </a:lnTo>
                  <a:lnTo>
                    <a:pt x="744883" y="609963"/>
                  </a:lnTo>
                  <a:lnTo>
                    <a:pt x="745441" y="732482"/>
                  </a:lnTo>
                  <a:lnTo>
                    <a:pt x="746000" y="789045"/>
                  </a:lnTo>
                  <a:lnTo>
                    <a:pt x="746554" y="839495"/>
                  </a:lnTo>
                  <a:lnTo>
                    <a:pt x="747113" y="697756"/>
                  </a:lnTo>
                  <a:lnTo>
                    <a:pt x="747672" y="463862"/>
                  </a:lnTo>
                  <a:lnTo>
                    <a:pt x="748230" y="555146"/>
                  </a:lnTo>
                  <a:lnTo>
                    <a:pt x="748789" y="576769"/>
                  </a:lnTo>
                  <a:lnTo>
                    <a:pt x="749347" y="596207"/>
                  </a:lnTo>
                  <a:lnTo>
                    <a:pt x="749906" y="746021"/>
                  </a:lnTo>
                  <a:lnTo>
                    <a:pt x="750465" y="775723"/>
                  </a:lnTo>
                  <a:lnTo>
                    <a:pt x="751019" y="541608"/>
                  </a:lnTo>
                  <a:lnTo>
                    <a:pt x="751578" y="552308"/>
                  </a:lnTo>
                  <a:lnTo>
                    <a:pt x="752137" y="579825"/>
                  </a:lnTo>
                  <a:lnTo>
                    <a:pt x="752695" y="569125"/>
                  </a:lnTo>
                  <a:lnTo>
                    <a:pt x="753254" y="587687"/>
                  </a:lnTo>
                  <a:lnTo>
                    <a:pt x="753813" y="742090"/>
                  </a:lnTo>
                  <a:lnTo>
                    <a:pt x="754371" y="756504"/>
                  </a:lnTo>
                  <a:lnTo>
                    <a:pt x="754926" y="506228"/>
                  </a:lnTo>
                  <a:lnTo>
                    <a:pt x="755484" y="547506"/>
                  </a:lnTo>
                  <a:lnTo>
                    <a:pt x="756043" y="505136"/>
                  </a:lnTo>
                  <a:lnTo>
                    <a:pt x="756602" y="463423"/>
                  </a:lnTo>
                  <a:lnTo>
                    <a:pt x="757160" y="524138"/>
                  </a:lnTo>
                  <a:lnTo>
                    <a:pt x="757719" y="700816"/>
                  </a:lnTo>
                  <a:lnTo>
                    <a:pt x="758274" y="711077"/>
                  </a:lnTo>
                  <a:lnTo>
                    <a:pt x="758832" y="502955"/>
                  </a:lnTo>
                  <a:lnTo>
                    <a:pt x="759391" y="497496"/>
                  </a:lnTo>
                  <a:lnTo>
                    <a:pt x="759949" y="515619"/>
                  </a:lnTo>
                  <a:lnTo>
                    <a:pt x="760508" y="468446"/>
                  </a:lnTo>
                  <a:lnTo>
                    <a:pt x="761067" y="462987"/>
                  </a:lnTo>
                  <a:lnTo>
                    <a:pt x="761625" y="676355"/>
                  </a:lnTo>
                  <a:lnTo>
                    <a:pt x="762180" y="706058"/>
                  </a:lnTo>
                  <a:lnTo>
                    <a:pt x="762738" y="468446"/>
                  </a:lnTo>
                  <a:lnTo>
                    <a:pt x="763297" y="446610"/>
                  </a:lnTo>
                  <a:lnTo>
                    <a:pt x="763856" y="414287"/>
                  </a:lnTo>
                  <a:lnTo>
                    <a:pt x="764414" y="427608"/>
                  </a:lnTo>
                  <a:lnTo>
                    <a:pt x="764973" y="387862"/>
                  </a:lnTo>
                  <a:lnTo>
                    <a:pt x="765528" y="521299"/>
                  </a:lnTo>
                  <a:lnTo>
                    <a:pt x="766086" y="688805"/>
                  </a:lnTo>
                  <a:lnTo>
                    <a:pt x="766645" y="516058"/>
                  </a:lnTo>
                  <a:lnTo>
                    <a:pt x="767204" y="431757"/>
                  </a:lnTo>
                  <a:lnTo>
                    <a:pt x="767762" y="418218"/>
                  </a:lnTo>
                  <a:lnTo>
                    <a:pt x="768321" y="485263"/>
                  </a:lnTo>
                  <a:lnTo>
                    <a:pt x="768879" y="471506"/>
                  </a:lnTo>
                  <a:lnTo>
                    <a:pt x="769434" y="565629"/>
                  </a:lnTo>
                  <a:lnTo>
                    <a:pt x="769993" y="671771"/>
                  </a:lnTo>
                  <a:lnTo>
                    <a:pt x="770551" y="444425"/>
                  </a:lnTo>
                  <a:lnTo>
                    <a:pt x="771110" y="442679"/>
                  </a:lnTo>
                  <a:lnTo>
                    <a:pt x="771669" y="469974"/>
                  </a:lnTo>
                  <a:lnTo>
                    <a:pt x="772227" y="464515"/>
                  </a:lnTo>
                  <a:lnTo>
                    <a:pt x="772782" y="458403"/>
                  </a:lnTo>
                  <a:lnTo>
                    <a:pt x="773340" y="575023"/>
                  </a:lnTo>
                  <a:lnTo>
                    <a:pt x="773899" y="539422"/>
                  </a:lnTo>
                  <a:lnTo>
                    <a:pt x="774458" y="244816"/>
                  </a:lnTo>
                  <a:lnTo>
                    <a:pt x="775016" y="171873"/>
                  </a:lnTo>
                  <a:lnTo>
                    <a:pt x="775575" y="0"/>
                  </a:lnTo>
                  <a:lnTo>
                    <a:pt x="776133" y="321252"/>
                  </a:lnTo>
                  <a:lnTo>
                    <a:pt x="776688" y="405989"/>
                  </a:lnTo>
                  <a:lnTo>
                    <a:pt x="777247" y="627655"/>
                  </a:lnTo>
                  <a:lnTo>
                    <a:pt x="777805" y="678758"/>
                  </a:lnTo>
                  <a:lnTo>
                    <a:pt x="778364" y="447263"/>
                  </a:lnTo>
                  <a:lnTo>
                    <a:pt x="778923" y="345274"/>
                  </a:lnTo>
                  <a:lnTo>
                    <a:pt x="779481" y="410138"/>
                  </a:lnTo>
                  <a:lnTo>
                    <a:pt x="780040" y="394632"/>
                  </a:lnTo>
                  <a:lnTo>
                    <a:pt x="780599" y="450759"/>
                  </a:lnTo>
                  <a:lnTo>
                    <a:pt x="781153" y="589437"/>
                  </a:lnTo>
                  <a:lnTo>
                    <a:pt x="781712" y="685310"/>
                  </a:lnTo>
                  <a:lnTo>
                    <a:pt x="782270" y="541390"/>
                  </a:lnTo>
                  <a:lnTo>
                    <a:pt x="782829" y="426955"/>
                  </a:lnTo>
                  <a:lnTo>
                    <a:pt x="783388" y="344185"/>
                  </a:lnTo>
                  <a:lnTo>
                    <a:pt x="783946" y="370171"/>
                  </a:lnTo>
                  <a:lnTo>
                    <a:pt x="784501" y="345496"/>
                  </a:lnTo>
                  <a:lnTo>
                    <a:pt x="785060" y="557549"/>
                  </a:lnTo>
                  <a:lnTo>
                    <a:pt x="785618" y="609528"/>
                  </a:lnTo>
                  <a:lnTo>
                    <a:pt x="786177" y="400308"/>
                  </a:lnTo>
                  <a:lnTo>
                    <a:pt x="786736" y="431321"/>
                  </a:lnTo>
                  <a:lnTo>
                    <a:pt x="787294" y="385024"/>
                  </a:lnTo>
                  <a:lnTo>
                    <a:pt x="787853" y="380218"/>
                  </a:lnTo>
                  <a:lnTo>
                    <a:pt x="788407" y="379565"/>
                  </a:lnTo>
                  <a:lnTo>
                    <a:pt x="788966" y="485045"/>
                  </a:lnTo>
                  <a:lnTo>
                    <a:pt x="789524" y="528504"/>
                  </a:lnTo>
                  <a:lnTo>
                    <a:pt x="790083" y="269492"/>
                  </a:lnTo>
                  <a:lnTo>
                    <a:pt x="790642" y="331517"/>
                  </a:lnTo>
                  <a:lnTo>
                    <a:pt x="791200" y="316886"/>
                  </a:lnTo>
                  <a:lnTo>
                    <a:pt x="791759" y="260540"/>
                  </a:lnTo>
                  <a:lnTo>
                    <a:pt x="792314" y="314701"/>
                  </a:lnTo>
                  <a:lnTo>
                    <a:pt x="792872" y="394414"/>
                  </a:lnTo>
                  <a:lnTo>
                    <a:pt x="793431" y="525666"/>
                  </a:lnTo>
                  <a:lnTo>
                    <a:pt x="793990" y="279104"/>
                  </a:lnTo>
                  <a:lnTo>
                    <a:pt x="794548" y="305964"/>
                  </a:lnTo>
                  <a:lnTo>
                    <a:pt x="795107" y="392664"/>
                  </a:lnTo>
                  <a:lnTo>
                    <a:pt x="795661" y="317104"/>
                  </a:lnTo>
                  <a:lnTo>
                    <a:pt x="796220" y="316229"/>
                  </a:lnTo>
                  <a:lnTo>
                    <a:pt x="796779" y="453815"/>
                  </a:lnTo>
                  <a:lnTo>
                    <a:pt x="797337" y="565629"/>
                  </a:lnTo>
                  <a:lnTo>
                    <a:pt x="797896" y="387205"/>
                  </a:lnTo>
                  <a:lnTo>
                    <a:pt x="798455" y="307714"/>
                  </a:lnTo>
                  <a:lnTo>
                    <a:pt x="799013" y="321035"/>
                  </a:lnTo>
                  <a:lnTo>
                    <a:pt x="799568" y="303125"/>
                  </a:lnTo>
                  <a:lnTo>
                    <a:pt x="800126" y="407735"/>
                  </a:lnTo>
                  <a:lnTo>
                    <a:pt x="800685" y="573495"/>
                  </a:lnTo>
                  <a:lnTo>
                    <a:pt x="801244" y="690551"/>
                  </a:lnTo>
                  <a:lnTo>
                    <a:pt x="801802" y="494653"/>
                  </a:lnTo>
                  <a:lnTo>
                    <a:pt x="802361" y="494218"/>
                  </a:lnTo>
                  <a:lnTo>
                    <a:pt x="802915" y="444207"/>
                  </a:lnTo>
                  <a:lnTo>
                    <a:pt x="803474" y="389173"/>
                  </a:lnTo>
                  <a:lnTo>
                    <a:pt x="804033" y="381310"/>
                  </a:lnTo>
                  <a:lnTo>
                    <a:pt x="804591" y="588998"/>
                  </a:lnTo>
                  <a:lnTo>
                    <a:pt x="805150" y="665872"/>
                  </a:lnTo>
                  <a:lnTo>
                    <a:pt x="805709" y="377379"/>
                  </a:lnTo>
                  <a:lnTo>
                    <a:pt x="806267" y="381528"/>
                  </a:lnTo>
                  <a:lnTo>
                    <a:pt x="806822" y="426080"/>
                  </a:lnTo>
                  <a:lnTo>
                    <a:pt x="807381" y="424116"/>
                  </a:lnTo>
                  <a:lnTo>
                    <a:pt x="807939" y="469756"/>
                  </a:lnTo>
                  <a:lnTo>
                    <a:pt x="808498" y="621321"/>
                  </a:lnTo>
                  <a:lnTo>
                    <a:pt x="809056" y="673299"/>
                  </a:lnTo>
                  <a:lnTo>
                    <a:pt x="809615" y="442022"/>
                  </a:lnTo>
                  <a:lnTo>
                    <a:pt x="810174" y="412759"/>
                  </a:lnTo>
                  <a:lnTo>
                    <a:pt x="810732" y="398127"/>
                  </a:lnTo>
                  <a:lnTo>
                    <a:pt x="811287" y="488759"/>
                  </a:lnTo>
                  <a:lnTo>
                    <a:pt x="811846" y="455343"/>
                  </a:lnTo>
                  <a:lnTo>
                    <a:pt x="812404" y="611273"/>
                  </a:lnTo>
                  <a:lnTo>
                    <a:pt x="812963" y="671989"/>
                  </a:lnTo>
                  <a:lnTo>
                    <a:pt x="813522" y="425644"/>
                  </a:lnTo>
                  <a:lnTo>
                    <a:pt x="814080" y="404897"/>
                  </a:lnTo>
                  <a:lnTo>
                    <a:pt x="814635" y="379782"/>
                  </a:lnTo>
                  <a:lnTo>
                    <a:pt x="815193" y="412323"/>
                  </a:lnTo>
                  <a:lnTo>
                    <a:pt x="815752" y="364276"/>
                  </a:lnTo>
                  <a:lnTo>
                    <a:pt x="816310" y="560610"/>
                  </a:lnTo>
                  <a:lnTo>
                    <a:pt x="816869" y="625687"/>
                  </a:lnTo>
                  <a:lnTo>
                    <a:pt x="817428" y="279757"/>
                  </a:lnTo>
                  <a:lnTo>
                    <a:pt x="817986" y="233241"/>
                  </a:lnTo>
                  <a:lnTo>
                    <a:pt x="818541" y="256390"/>
                  </a:lnTo>
                  <a:lnTo>
                    <a:pt x="819100" y="266000"/>
                  </a:lnTo>
                  <a:lnTo>
                    <a:pt x="819658" y="281942"/>
                  </a:lnTo>
                  <a:lnTo>
                    <a:pt x="820217" y="504918"/>
                  </a:lnTo>
                  <a:lnTo>
                    <a:pt x="820776" y="570871"/>
                  </a:lnTo>
                  <a:lnTo>
                    <a:pt x="821334" y="361216"/>
                  </a:lnTo>
                  <a:lnTo>
                    <a:pt x="821889" y="304218"/>
                  </a:lnTo>
                  <a:lnTo>
                    <a:pt x="822447" y="330425"/>
                  </a:lnTo>
                  <a:lnTo>
                    <a:pt x="823006" y="295263"/>
                  </a:lnTo>
                  <a:lnTo>
                    <a:pt x="823565" y="366022"/>
                  </a:lnTo>
                  <a:lnTo>
                    <a:pt x="824123" y="499459"/>
                  </a:lnTo>
                  <a:lnTo>
                    <a:pt x="824682" y="546631"/>
                  </a:lnTo>
                  <a:lnTo>
                    <a:pt x="825241" y="515840"/>
                  </a:lnTo>
                  <a:lnTo>
                    <a:pt x="825795" y="265126"/>
                  </a:lnTo>
                  <a:lnTo>
                    <a:pt x="826354" y="356414"/>
                  </a:lnTo>
                  <a:lnTo>
                    <a:pt x="826912" y="305311"/>
                  </a:lnTo>
                  <a:lnTo>
                    <a:pt x="827471" y="330425"/>
                  </a:lnTo>
                  <a:lnTo>
                    <a:pt x="828030" y="495093"/>
                  </a:lnTo>
                  <a:lnTo>
                    <a:pt x="828588" y="640101"/>
                  </a:lnTo>
                  <a:lnTo>
                    <a:pt x="829147" y="345496"/>
                  </a:lnTo>
                  <a:lnTo>
                    <a:pt x="829701" y="338722"/>
                  </a:lnTo>
                  <a:lnTo>
                    <a:pt x="830260" y="401836"/>
                  </a:lnTo>
                  <a:lnTo>
                    <a:pt x="830819" y="403804"/>
                  </a:lnTo>
                  <a:lnTo>
                    <a:pt x="831377" y="432196"/>
                  </a:lnTo>
                  <a:lnTo>
                    <a:pt x="831936" y="531782"/>
                  </a:lnTo>
                  <a:lnTo>
                    <a:pt x="832495" y="592711"/>
                  </a:lnTo>
                  <a:lnTo>
                    <a:pt x="833049" y="416032"/>
                  </a:lnTo>
                  <a:lnTo>
                    <a:pt x="833608" y="355974"/>
                  </a:lnTo>
                  <a:lnTo>
                    <a:pt x="834167" y="329772"/>
                  </a:lnTo>
                  <a:lnTo>
                    <a:pt x="834725" y="371703"/>
                  </a:lnTo>
                  <a:lnTo>
                    <a:pt x="835284" y="383931"/>
                  </a:lnTo>
                  <a:lnTo>
                    <a:pt x="835842" y="547067"/>
                  </a:lnTo>
                  <a:lnTo>
                    <a:pt x="836401" y="521517"/>
                  </a:lnTo>
                  <a:lnTo>
                    <a:pt x="836960" y="366897"/>
                  </a:lnTo>
                  <a:lnTo>
                    <a:pt x="837514" y="314483"/>
                  </a:lnTo>
                  <a:lnTo>
                    <a:pt x="838073" y="257046"/>
                  </a:lnTo>
                  <a:lnTo>
                    <a:pt x="838632" y="464080"/>
                  </a:lnTo>
                  <a:lnTo>
                    <a:pt x="839190" y="677012"/>
                  </a:lnTo>
                  <a:lnTo>
                    <a:pt x="839749" y="780965"/>
                  </a:lnTo>
                  <a:lnTo>
                    <a:pt x="840308" y="896057"/>
                  </a:lnTo>
                  <a:lnTo>
                    <a:pt x="840866" y="806297"/>
                  </a:lnTo>
                  <a:lnTo>
                    <a:pt x="841421" y="833596"/>
                  </a:lnTo>
                  <a:lnTo>
                    <a:pt x="841979" y="868758"/>
                  </a:lnTo>
                  <a:lnTo>
                    <a:pt x="842538" y="906318"/>
                  </a:lnTo>
                  <a:lnTo>
                    <a:pt x="843096" y="926413"/>
                  </a:lnTo>
                  <a:lnTo>
                    <a:pt x="843655" y="957204"/>
                  </a:lnTo>
                  <a:lnTo>
                    <a:pt x="844214" y="1016169"/>
                  </a:lnTo>
                  <a:lnTo>
                    <a:pt x="844768" y="954801"/>
                  </a:lnTo>
                  <a:lnTo>
                    <a:pt x="845327" y="912652"/>
                  </a:lnTo>
                  <a:lnTo>
                    <a:pt x="845886" y="943008"/>
                  </a:lnTo>
                  <a:lnTo>
                    <a:pt x="846444" y="955458"/>
                  </a:lnTo>
                  <a:lnTo>
                    <a:pt x="847003" y="1009618"/>
                  </a:lnTo>
                  <a:lnTo>
                    <a:pt x="847562" y="1005251"/>
                  </a:lnTo>
                  <a:lnTo>
                    <a:pt x="848120" y="1042158"/>
                  </a:lnTo>
                  <a:lnTo>
                    <a:pt x="848675" y="993023"/>
                  </a:lnTo>
                  <a:lnTo>
                    <a:pt x="849233" y="982100"/>
                  </a:lnTo>
                  <a:lnTo>
                    <a:pt x="849792" y="1000227"/>
                  </a:lnTo>
                  <a:lnTo>
                    <a:pt x="850351" y="1020975"/>
                  </a:lnTo>
                  <a:lnTo>
                    <a:pt x="850909" y="1005033"/>
                  </a:lnTo>
                  <a:lnTo>
                    <a:pt x="851468" y="1055262"/>
                  </a:lnTo>
                  <a:lnTo>
                    <a:pt x="852023" y="1071421"/>
                  </a:lnTo>
                  <a:lnTo>
                    <a:pt x="852581" y="1008090"/>
                  </a:lnTo>
                  <a:lnTo>
                    <a:pt x="853140" y="992583"/>
                  </a:lnTo>
                  <a:lnTo>
                    <a:pt x="853699" y="1007872"/>
                  </a:lnTo>
                  <a:lnTo>
                    <a:pt x="854257" y="1011803"/>
                  </a:lnTo>
                  <a:lnTo>
                    <a:pt x="854816" y="1019229"/>
                  </a:lnTo>
                  <a:lnTo>
                    <a:pt x="855374" y="1065309"/>
                  </a:lnTo>
                  <a:lnTo>
                    <a:pt x="855929" y="1094354"/>
                  </a:lnTo>
                  <a:lnTo>
                    <a:pt x="856487" y="1077538"/>
                  </a:lnTo>
                  <a:lnTo>
                    <a:pt x="857046" y="1024471"/>
                  </a:lnTo>
                  <a:lnTo>
                    <a:pt x="857605" y="1019883"/>
                  </a:lnTo>
                  <a:lnTo>
                    <a:pt x="858163" y="1032768"/>
                  </a:lnTo>
                  <a:lnTo>
                    <a:pt x="858722" y="1024031"/>
                  </a:lnTo>
                  <a:lnTo>
                    <a:pt x="859281" y="1063342"/>
                  </a:lnTo>
                  <a:lnTo>
                    <a:pt x="859835" y="1102652"/>
                  </a:lnTo>
                  <a:lnTo>
                    <a:pt x="860394" y="1093697"/>
                  </a:lnTo>
                  <a:lnTo>
                    <a:pt x="860953" y="1070768"/>
                  </a:lnTo>
                  <a:lnTo>
                    <a:pt x="861511" y="1093479"/>
                  </a:lnTo>
                  <a:lnTo>
                    <a:pt x="862070" y="1056354"/>
                  </a:lnTo>
                  <a:lnTo>
                    <a:pt x="862628" y="1054826"/>
                  </a:lnTo>
                  <a:lnTo>
                    <a:pt x="863183" y="1043687"/>
                  </a:lnTo>
                  <a:lnTo>
                    <a:pt x="863742" y="1076227"/>
                  </a:lnTo>
                  <a:lnTo>
                    <a:pt x="864300" y="1059632"/>
                  </a:lnTo>
                  <a:lnTo>
                    <a:pt x="864859" y="1067712"/>
                  </a:lnTo>
                  <a:lnTo>
                    <a:pt x="865418" y="1053734"/>
                  </a:lnTo>
                  <a:lnTo>
                    <a:pt x="865976" y="1000885"/>
                  </a:lnTo>
                  <a:lnTo>
                    <a:pt x="866535" y="1051113"/>
                  </a:lnTo>
                  <a:lnTo>
                    <a:pt x="867094" y="1097193"/>
                  </a:lnTo>
                  <a:lnTo>
                    <a:pt x="867648" y="1104180"/>
                  </a:lnTo>
                  <a:lnTo>
                    <a:pt x="868207" y="1076663"/>
                  </a:lnTo>
                  <a:lnTo>
                    <a:pt x="868765" y="1089548"/>
                  </a:lnTo>
                  <a:lnTo>
                    <a:pt x="869324" y="1070551"/>
                  </a:lnTo>
                  <a:lnTo>
                    <a:pt x="869882" y="1086710"/>
                  </a:lnTo>
                  <a:lnTo>
                    <a:pt x="870441" y="1090859"/>
                  </a:lnTo>
                  <a:lnTo>
                    <a:pt x="871000" y="1114010"/>
                  </a:lnTo>
                  <a:lnTo>
                    <a:pt x="871554" y="1125367"/>
                  </a:lnTo>
                  <a:lnTo>
                    <a:pt x="872113" y="1089113"/>
                  </a:lnTo>
                  <a:lnTo>
                    <a:pt x="872672" y="1083654"/>
                  </a:lnTo>
                  <a:lnTo>
                    <a:pt x="873230" y="1088678"/>
                  </a:lnTo>
                  <a:lnTo>
                    <a:pt x="873789" y="1102870"/>
                  </a:lnTo>
                  <a:lnTo>
                    <a:pt x="874348" y="1114884"/>
                  </a:lnTo>
                  <a:lnTo>
                    <a:pt x="874902" y="1127331"/>
                  </a:lnTo>
                  <a:lnTo>
                    <a:pt x="875461" y="1139559"/>
                  </a:lnTo>
                  <a:lnTo>
                    <a:pt x="876019" y="1107240"/>
                  </a:lnTo>
                  <a:lnTo>
                    <a:pt x="876578" y="1097193"/>
                  </a:lnTo>
                  <a:lnTo>
                    <a:pt x="877137" y="1102870"/>
                  </a:lnTo>
                  <a:lnTo>
                    <a:pt x="877695" y="1098939"/>
                  </a:lnTo>
                  <a:lnTo>
                    <a:pt x="878254" y="1090641"/>
                  </a:lnTo>
                  <a:lnTo>
                    <a:pt x="878809" y="1125367"/>
                  </a:lnTo>
                  <a:lnTo>
                    <a:pt x="879367" y="1135850"/>
                  </a:lnTo>
                  <a:lnTo>
                    <a:pt x="879926" y="1124492"/>
                  </a:lnTo>
                  <a:lnTo>
                    <a:pt x="880485" y="1101124"/>
                  </a:lnTo>
                  <a:lnTo>
                    <a:pt x="881043" y="1091734"/>
                  </a:lnTo>
                  <a:lnTo>
                    <a:pt x="881602" y="1089331"/>
                  </a:lnTo>
                  <a:lnTo>
                    <a:pt x="882156" y="1088238"/>
                  </a:lnTo>
                  <a:lnTo>
                    <a:pt x="882715" y="1135628"/>
                  </a:lnTo>
                  <a:lnTo>
                    <a:pt x="883273" y="1138906"/>
                  </a:lnTo>
                  <a:lnTo>
                    <a:pt x="883832" y="1103527"/>
                  </a:lnTo>
                  <a:lnTo>
                    <a:pt x="884391" y="1103527"/>
                  </a:lnTo>
                  <a:lnTo>
                    <a:pt x="884949" y="1112264"/>
                  </a:lnTo>
                  <a:lnTo>
                    <a:pt x="885508" y="1129951"/>
                  </a:lnTo>
                  <a:lnTo>
                    <a:pt x="886063" y="1104180"/>
                  </a:lnTo>
                  <a:lnTo>
                    <a:pt x="886621" y="1132354"/>
                  </a:lnTo>
                  <a:lnTo>
                    <a:pt x="887180" y="1141309"/>
                  </a:lnTo>
                  <a:lnTo>
                    <a:pt x="887739" y="1121436"/>
                  </a:lnTo>
                  <a:lnTo>
                    <a:pt x="888297" y="1114227"/>
                  </a:lnTo>
                  <a:lnTo>
                    <a:pt x="888856" y="1113792"/>
                  </a:lnTo>
                  <a:lnTo>
                    <a:pt x="889414" y="1130169"/>
                  </a:lnTo>
                  <a:lnTo>
                    <a:pt x="889969" y="1134540"/>
                  </a:lnTo>
                  <a:lnTo>
                    <a:pt x="890528" y="1145675"/>
                  </a:lnTo>
                  <a:lnTo>
                    <a:pt x="891086" y="1143712"/>
                  </a:lnTo>
                  <a:lnTo>
                    <a:pt x="891645" y="1113352"/>
                  </a:lnTo>
                  <a:lnTo>
                    <a:pt x="892204" y="1125803"/>
                  </a:lnTo>
                  <a:lnTo>
                    <a:pt x="892762" y="1139341"/>
                  </a:lnTo>
                  <a:lnTo>
                    <a:pt x="893317" y="1141962"/>
                  </a:lnTo>
                  <a:lnTo>
                    <a:pt x="893875" y="1149389"/>
                  </a:lnTo>
                  <a:lnTo>
                    <a:pt x="894434" y="1129076"/>
                  </a:lnTo>
                  <a:lnTo>
                    <a:pt x="894993" y="1164895"/>
                  </a:lnTo>
                  <a:lnTo>
                    <a:pt x="895551" y="1107022"/>
                  </a:lnTo>
                  <a:lnTo>
                    <a:pt x="896110" y="1139341"/>
                  </a:lnTo>
                  <a:lnTo>
                    <a:pt x="896669" y="1136285"/>
                  </a:lnTo>
                  <a:lnTo>
                    <a:pt x="897227" y="1132137"/>
                  </a:lnTo>
                  <a:lnTo>
                    <a:pt x="897782" y="1123617"/>
                  </a:lnTo>
                  <a:lnTo>
                    <a:pt x="898340" y="1146550"/>
                  </a:lnTo>
                  <a:lnTo>
                    <a:pt x="898899" y="1159871"/>
                  </a:lnTo>
                  <a:lnTo>
                    <a:pt x="899458" y="1154412"/>
                  </a:lnTo>
                  <a:lnTo>
                    <a:pt x="900016" y="1132354"/>
                  </a:lnTo>
                  <a:lnTo>
                    <a:pt x="900575" y="1128206"/>
                  </a:lnTo>
                  <a:lnTo>
                    <a:pt x="901134" y="1129298"/>
                  </a:lnTo>
                  <a:lnTo>
                    <a:pt x="901688" y="1134757"/>
                  </a:lnTo>
                  <a:lnTo>
                    <a:pt x="902247" y="1139999"/>
                  </a:lnTo>
                  <a:lnTo>
                    <a:pt x="902805" y="1170790"/>
                  </a:lnTo>
                  <a:lnTo>
                    <a:pt x="903364" y="1145893"/>
                  </a:lnTo>
                  <a:lnTo>
                    <a:pt x="903923" y="1143490"/>
                  </a:lnTo>
                  <a:lnTo>
                    <a:pt x="904481" y="1129516"/>
                  </a:lnTo>
                  <a:lnTo>
                    <a:pt x="905036" y="1144365"/>
                  </a:lnTo>
                  <a:lnTo>
                    <a:pt x="905595" y="1125145"/>
                  </a:lnTo>
                  <a:lnTo>
                    <a:pt x="906153" y="1151574"/>
                  </a:lnTo>
                  <a:lnTo>
                    <a:pt x="906712" y="1155287"/>
                  </a:lnTo>
                  <a:lnTo>
                    <a:pt x="907271" y="1154195"/>
                  </a:lnTo>
                  <a:lnTo>
                    <a:pt x="907829" y="1139124"/>
                  </a:lnTo>
                  <a:lnTo>
                    <a:pt x="908388" y="1143930"/>
                  </a:lnTo>
                  <a:lnTo>
                    <a:pt x="908942" y="1136939"/>
                  </a:lnTo>
                  <a:lnTo>
                    <a:pt x="909501" y="1134318"/>
                  </a:lnTo>
                  <a:lnTo>
                    <a:pt x="910059" y="1153102"/>
                  </a:lnTo>
                  <a:lnTo>
                    <a:pt x="910618" y="1168826"/>
                  </a:lnTo>
                  <a:lnTo>
                    <a:pt x="911177" y="1153755"/>
                  </a:lnTo>
                  <a:lnTo>
                    <a:pt x="911736" y="1138471"/>
                  </a:lnTo>
                  <a:lnTo>
                    <a:pt x="912290" y="1146986"/>
                  </a:lnTo>
                  <a:lnTo>
                    <a:pt x="912849" y="1157469"/>
                  </a:lnTo>
                  <a:lnTo>
                    <a:pt x="913407" y="1154848"/>
                  </a:lnTo>
                  <a:lnTo>
                    <a:pt x="913966" y="1167951"/>
                  </a:lnTo>
                  <a:lnTo>
                    <a:pt x="914525" y="1171229"/>
                  </a:lnTo>
                  <a:lnTo>
                    <a:pt x="915083" y="1145675"/>
                  </a:lnTo>
                  <a:lnTo>
                    <a:pt x="915642" y="1150264"/>
                  </a:lnTo>
                  <a:lnTo>
                    <a:pt x="916196" y="1141962"/>
                  </a:lnTo>
                  <a:lnTo>
                    <a:pt x="916755" y="1155505"/>
                  </a:lnTo>
                  <a:lnTo>
                    <a:pt x="917314" y="1155723"/>
                  </a:lnTo>
                  <a:lnTo>
                    <a:pt x="917872" y="1165548"/>
                  </a:lnTo>
                  <a:lnTo>
                    <a:pt x="918431" y="1156376"/>
                  </a:lnTo>
                  <a:lnTo>
                    <a:pt x="918990" y="1165331"/>
                  </a:lnTo>
                  <a:lnTo>
                    <a:pt x="919548" y="1134540"/>
                  </a:lnTo>
                  <a:lnTo>
                    <a:pt x="920103" y="1147425"/>
                  </a:lnTo>
                  <a:lnTo>
                    <a:pt x="920661" y="1157469"/>
                  </a:lnTo>
                  <a:lnTo>
                    <a:pt x="921220" y="1146115"/>
                  </a:lnTo>
                  <a:lnTo>
                    <a:pt x="921779" y="1152009"/>
                  </a:lnTo>
                  <a:lnTo>
                    <a:pt x="922337" y="1160089"/>
                  </a:lnTo>
                  <a:lnTo>
                    <a:pt x="922896" y="1133665"/>
                  </a:lnTo>
                  <a:lnTo>
                    <a:pt x="923450" y="1130387"/>
                  </a:lnTo>
                  <a:lnTo>
                    <a:pt x="924009" y="1139559"/>
                  </a:lnTo>
                  <a:lnTo>
                    <a:pt x="924568" y="1134318"/>
                  </a:lnTo>
                  <a:lnTo>
                    <a:pt x="925127" y="1141091"/>
                  </a:lnTo>
                  <a:lnTo>
                    <a:pt x="925685" y="1161400"/>
                  </a:lnTo>
                  <a:lnTo>
                    <a:pt x="926244" y="1174285"/>
                  </a:lnTo>
                  <a:lnTo>
                    <a:pt x="926803" y="1150699"/>
                  </a:lnTo>
                  <a:lnTo>
                    <a:pt x="927361" y="1152884"/>
                  </a:lnTo>
                  <a:lnTo>
                    <a:pt x="927916" y="1156376"/>
                  </a:lnTo>
                  <a:lnTo>
                    <a:pt x="928474" y="1165770"/>
                  </a:lnTo>
                  <a:lnTo>
                    <a:pt x="929033" y="1150481"/>
                  </a:lnTo>
                  <a:lnTo>
                    <a:pt x="929591" y="1162275"/>
                  </a:lnTo>
                  <a:lnTo>
                    <a:pt x="930150" y="1171229"/>
                  </a:lnTo>
                  <a:lnTo>
                    <a:pt x="930709" y="1155066"/>
                  </a:lnTo>
                  <a:lnTo>
                    <a:pt x="931267" y="1168391"/>
                  </a:lnTo>
                  <a:lnTo>
                    <a:pt x="931822" y="1162275"/>
                  </a:lnTo>
                  <a:lnTo>
                    <a:pt x="932381" y="1153977"/>
                  </a:lnTo>
                  <a:lnTo>
                    <a:pt x="932939" y="1155505"/>
                  </a:lnTo>
                  <a:lnTo>
                    <a:pt x="933498" y="1149171"/>
                  </a:lnTo>
                  <a:lnTo>
                    <a:pt x="934057" y="1168391"/>
                  </a:lnTo>
                  <a:lnTo>
                    <a:pt x="934615" y="1166859"/>
                  </a:lnTo>
                  <a:lnTo>
                    <a:pt x="935170" y="1167734"/>
                  </a:lnTo>
                  <a:lnTo>
                    <a:pt x="935728" y="1162710"/>
                  </a:lnTo>
                  <a:lnTo>
                    <a:pt x="936287" y="1163367"/>
                  </a:lnTo>
                  <a:lnTo>
                    <a:pt x="936846" y="1162057"/>
                  </a:lnTo>
                  <a:lnTo>
                    <a:pt x="937404" y="1171011"/>
                  </a:lnTo>
                  <a:lnTo>
                    <a:pt x="937963" y="1166859"/>
                  </a:lnTo>
                  <a:lnTo>
                    <a:pt x="938522" y="1166859"/>
                  </a:lnTo>
                  <a:lnTo>
                    <a:pt x="939076" y="1154195"/>
                  </a:lnTo>
                  <a:lnTo>
                    <a:pt x="939635" y="1166206"/>
                  </a:lnTo>
                  <a:lnTo>
                    <a:pt x="940193" y="1168826"/>
                  </a:lnTo>
                  <a:lnTo>
                    <a:pt x="940752" y="1162057"/>
                  </a:lnTo>
                  <a:lnTo>
                    <a:pt x="941311" y="1166859"/>
                  </a:lnTo>
                  <a:lnTo>
                    <a:pt x="941869" y="1172975"/>
                  </a:lnTo>
                  <a:lnTo>
                    <a:pt x="942424" y="1149389"/>
                  </a:lnTo>
                  <a:lnTo>
                    <a:pt x="942982" y="1151356"/>
                  </a:lnTo>
                  <a:lnTo>
                    <a:pt x="943541" y="1154412"/>
                  </a:lnTo>
                  <a:lnTo>
                    <a:pt x="944100" y="1149824"/>
                  </a:lnTo>
                  <a:lnTo>
                    <a:pt x="944658" y="1158997"/>
                  </a:lnTo>
                  <a:lnTo>
                    <a:pt x="945217" y="1164460"/>
                  </a:lnTo>
                  <a:lnTo>
                    <a:pt x="945776" y="1163367"/>
                  </a:lnTo>
                  <a:lnTo>
                    <a:pt x="946330" y="1165548"/>
                  </a:lnTo>
                  <a:lnTo>
                    <a:pt x="946889" y="1161400"/>
                  </a:lnTo>
                  <a:lnTo>
                    <a:pt x="947448" y="1176471"/>
                  </a:lnTo>
                  <a:lnTo>
                    <a:pt x="948006" y="1162492"/>
                  </a:lnTo>
                  <a:lnTo>
                    <a:pt x="948565" y="1172322"/>
                  </a:lnTo>
                  <a:lnTo>
                    <a:pt x="949123" y="1179309"/>
                  </a:lnTo>
                  <a:lnTo>
                    <a:pt x="949682" y="1189574"/>
                  </a:lnTo>
                  <a:lnTo>
                    <a:pt x="950237" y="1176471"/>
                  </a:lnTo>
                  <a:lnTo>
                    <a:pt x="950795" y="1167516"/>
                  </a:lnTo>
                  <a:lnTo>
                    <a:pt x="951354" y="1164238"/>
                  </a:lnTo>
                  <a:lnTo>
                    <a:pt x="951913" y="1172322"/>
                  </a:lnTo>
                  <a:lnTo>
                    <a:pt x="952471" y="1171229"/>
                  </a:lnTo>
                  <a:lnTo>
                    <a:pt x="953030" y="1176471"/>
                  </a:lnTo>
                  <a:lnTo>
                    <a:pt x="953584" y="1183675"/>
                  </a:lnTo>
                  <a:lnTo>
                    <a:pt x="954143" y="1174068"/>
                  </a:lnTo>
                  <a:lnTo>
                    <a:pt x="954702" y="1179309"/>
                  </a:lnTo>
                  <a:lnTo>
                    <a:pt x="955260" y="1164895"/>
                  </a:lnTo>
                  <a:lnTo>
                    <a:pt x="955819" y="1169701"/>
                  </a:lnTo>
                  <a:lnTo>
                    <a:pt x="956377" y="1177563"/>
                  </a:lnTo>
                  <a:lnTo>
                    <a:pt x="956936" y="1178652"/>
                  </a:lnTo>
                  <a:lnTo>
                    <a:pt x="957495" y="1168391"/>
                  </a:lnTo>
                  <a:lnTo>
                    <a:pt x="958049" y="1162710"/>
                  </a:lnTo>
                  <a:lnTo>
                    <a:pt x="958608" y="1164678"/>
                  </a:lnTo>
                  <a:lnTo>
                    <a:pt x="959167" y="1173193"/>
                  </a:lnTo>
                  <a:lnTo>
                    <a:pt x="959725" y="1185861"/>
                  </a:lnTo>
                  <a:lnTo>
                    <a:pt x="960284" y="1175596"/>
                  </a:lnTo>
                  <a:lnTo>
                    <a:pt x="960843" y="1171447"/>
                  </a:lnTo>
                  <a:lnTo>
                    <a:pt x="961401" y="1190667"/>
                  </a:lnTo>
                  <a:lnTo>
                    <a:pt x="961956" y="1185861"/>
                  </a:lnTo>
                  <a:lnTo>
                    <a:pt x="962514" y="1167080"/>
                  </a:lnTo>
                  <a:lnTo>
                    <a:pt x="963073" y="1171011"/>
                  </a:lnTo>
                  <a:lnTo>
                    <a:pt x="963632" y="1169701"/>
                  </a:lnTo>
                  <a:lnTo>
                    <a:pt x="964190" y="1164020"/>
                  </a:lnTo>
                  <a:lnTo>
                    <a:pt x="964749" y="1174943"/>
                  </a:lnTo>
                  <a:lnTo>
                    <a:pt x="965304" y="1181055"/>
                  </a:lnTo>
                  <a:lnTo>
                    <a:pt x="965862" y="1183675"/>
                  </a:lnTo>
                  <a:lnTo>
                    <a:pt x="966421" y="1174068"/>
                  </a:lnTo>
                  <a:lnTo>
                    <a:pt x="966979" y="1162710"/>
                  </a:lnTo>
                  <a:lnTo>
                    <a:pt x="967538" y="1168391"/>
                  </a:lnTo>
                  <a:lnTo>
                    <a:pt x="968097" y="1162710"/>
                  </a:lnTo>
                  <a:lnTo>
                    <a:pt x="968655" y="1160529"/>
                  </a:lnTo>
                  <a:lnTo>
                    <a:pt x="969210" y="1171229"/>
                  </a:lnTo>
                  <a:lnTo>
                    <a:pt x="969768" y="1168169"/>
                  </a:lnTo>
                  <a:lnTo>
                    <a:pt x="970327" y="1157251"/>
                  </a:lnTo>
                  <a:lnTo>
                    <a:pt x="970886" y="1165770"/>
                  </a:lnTo>
                  <a:lnTo>
                    <a:pt x="971444" y="1150046"/>
                  </a:lnTo>
                  <a:lnTo>
                    <a:pt x="972003" y="1173850"/>
                  </a:lnTo>
                  <a:lnTo>
                    <a:pt x="972558" y="1154848"/>
                  </a:lnTo>
                  <a:lnTo>
                    <a:pt x="973116" y="1170354"/>
                  </a:lnTo>
                  <a:lnTo>
                    <a:pt x="973675" y="1168609"/>
                  </a:lnTo>
                  <a:lnTo>
                    <a:pt x="974234" y="1178216"/>
                  </a:lnTo>
                  <a:lnTo>
                    <a:pt x="974792" y="1167734"/>
                  </a:lnTo>
                  <a:lnTo>
                    <a:pt x="975351" y="1166641"/>
                  </a:lnTo>
                  <a:lnTo>
                    <a:pt x="975909" y="1156815"/>
                  </a:lnTo>
                  <a:lnTo>
                    <a:pt x="976464" y="1179527"/>
                  </a:lnTo>
                  <a:lnTo>
                    <a:pt x="977023" y="1171882"/>
                  </a:lnTo>
                  <a:lnTo>
                    <a:pt x="977581" y="1151135"/>
                  </a:lnTo>
                  <a:lnTo>
                    <a:pt x="978140" y="1184550"/>
                  </a:lnTo>
                  <a:lnTo>
                    <a:pt x="978699" y="1174503"/>
                  </a:lnTo>
                  <a:lnTo>
                    <a:pt x="979257" y="1174503"/>
                  </a:lnTo>
                  <a:lnTo>
                    <a:pt x="979816" y="1175160"/>
                  </a:lnTo>
                  <a:lnTo>
                    <a:pt x="980370" y="1181494"/>
                  </a:lnTo>
                  <a:lnTo>
                    <a:pt x="980929" y="1170572"/>
                  </a:lnTo>
                  <a:lnTo>
                    <a:pt x="981488" y="1168609"/>
                  </a:lnTo>
                  <a:lnTo>
                    <a:pt x="982046" y="1168391"/>
                  </a:lnTo>
                  <a:lnTo>
                    <a:pt x="982605" y="1166641"/>
                  </a:lnTo>
                  <a:lnTo>
                    <a:pt x="983163" y="1171229"/>
                  </a:lnTo>
                  <a:lnTo>
                    <a:pt x="983718" y="1177341"/>
                  </a:lnTo>
                  <a:lnTo>
                    <a:pt x="984277" y="1170354"/>
                  </a:lnTo>
                  <a:lnTo>
                    <a:pt x="984835" y="1180402"/>
                  </a:lnTo>
                  <a:lnTo>
                    <a:pt x="985394" y="1174943"/>
                  </a:lnTo>
                  <a:lnTo>
                    <a:pt x="985953" y="1168609"/>
                  </a:lnTo>
                  <a:lnTo>
                    <a:pt x="986511" y="1166423"/>
                  </a:lnTo>
                  <a:lnTo>
                    <a:pt x="987070" y="1164678"/>
                  </a:lnTo>
                  <a:lnTo>
                    <a:pt x="987629" y="1172100"/>
                  </a:lnTo>
                  <a:lnTo>
                    <a:pt x="988183" y="1168169"/>
                  </a:lnTo>
                  <a:lnTo>
                    <a:pt x="988742" y="1177781"/>
                  </a:lnTo>
                  <a:lnTo>
                    <a:pt x="989300" y="1176253"/>
                  </a:lnTo>
                  <a:lnTo>
                    <a:pt x="989859" y="1172322"/>
                  </a:lnTo>
                  <a:lnTo>
                    <a:pt x="990418" y="1171447"/>
                  </a:lnTo>
                  <a:lnTo>
                    <a:pt x="990976" y="1171011"/>
                  </a:lnTo>
                  <a:lnTo>
                    <a:pt x="991531" y="1182147"/>
                  </a:lnTo>
                  <a:lnTo>
                    <a:pt x="992090" y="1191102"/>
                  </a:lnTo>
                  <a:lnTo>
                    <a:pt x="992648" y="1189356"/>
                  </a:lnTo>
                  <a:lnTo>
                    <a:pt x="993207" y="1186296"/>
                  </a:lnTo>
                  <a:lnTo>
                    <a:pt x="993766" y="1170354"/>
                  </a:lnTo>
                  <a:lnTo>
                    <a:pt x="994324" y="1183675"/>
                  </a:lnTo>
                  <a:lnTo>
                    <a:pt x="994883" y="1181055"/>
                  </a:lnTo>
                  <a:lnTo>
                    <a:pt x="995437" y="1184768"/>
                  </a:lnTo>
                  <a:lnTo>
                    <a:pt x="995996" y="1189574"/>
                  </a:lnTo>
                  <a:lnTo>
                    <a:pt x="996554" y="1191102"/>
                  </a:lnTo>
                  <a:lnTo>
                    <a:pt x="997113" y="1190009"/>
                  </a:lnTo>
                  <a:lnTo>
                    <a:pt x="997672" y="1181712"/>
                  </a:lnTo>
                  <a:lnTo>
                    <a:pt x="998230" y="1186514"/>
                  </a:lnTo>
                  <a:lnTo>
                    <a:pt x="998789" y="1181494"/>
                  </a:lnTo>
                  <a:lnTo>
                    <a:pt x="999344" y="1190445"/>
                  </a:lnTo>
                  <a:lnTo>
                    <a:pt x="999902" y="1185643"/>
                  </a:lnTo>
                  <a:lnTo>
                    <a:pt x="1000461" y="1189356"/>
                  </a:lnTo>
                  <a:lnTo>
                    <a:pt x="1001020" y="1188481"/>
                  </a:lnTo>
                  <a:lnTo>
                    <a:pt x="1001578" y="1191320"/>
                  </a:lnTo>
                  <a:lnTo>
                    <a:pt x="1002137" y="1185203"/>
                  </a:lnTo>
                  <a:lnTo>
                    <a:pt x="1002691" y="1190445"/>
                  </a:lnTo>
                  <a:lnTo>
                    <a:pt x="1003250" y="1189135"/>
                  </a:lnTo>
                  <a:lnTo>
                    <a:pt x="1003809" y="1193940"/>
                  </a:lnTo>
                  <a:lnTo>
                    <a:pt x="1004367" y="1201585"/>
                  </a:lnTo>
                  <a:lnTo>
                    <a:pt x="1004926" y="1190227"/>
                  </a:lnTo>
                  <a:lnTo>
                    <a:pt x="1005485" y="1177563"/>
                  </a:lnTo>
                  <a:lnTo>
                    <a:pt x="1006043" y="1192412"/>
                  </a:lnTo>
                  <a:lnTo>
                    <a:pt x="1006598" y="1190009"/>
                  </a:lnTo>
                  <a:lnTo>
                    <a:pt x="1007156" y="1177781"/>
                  </a:lnTo>
                  <a:lnTo>
                    <a:pt x="1007715" y="1196343"/>
                  </a:lnTo>
                  <a:lnTo>
                    <a:pt x="1008274" y="1197654"/>
                  </a:lnTo>
                  <a:lnTo>
                    <a:pt x="1008832" y="1188264"/>
                  </a:lnTo>
                  <a:lnTo>
                    <a:pt x="1009391" y="1177781"/>
                  </a:lnTo>
                  <a:lnTo>
                    <a:pt x="1009949" y="1188917"/>
                  </a:lnTo>
                  <a:lnTo>
                    <a:pt x="1010504" y="1194376"/>
                  </a:lnTo>
                  <a:lnTo>
                    <a:pt x="1011063" y="1192195"/>
                  </a:lnTo>
                  <a:lnTo>
                    <a:pt x="1011621" y="1198089"/>
                  </a:lnTo>
                  <a:lnTo>
                    <a:pt x="1012180" y="1200057"/>
                  </a:lnTo>
                  <a:lnTo>
                    <a:pt x="1012739" y="1195686"/>
                  </a:lnTo>
                  <a:lnTo>
                    <a:pt x="1013297" y="1182805"/>
                  </a:lnTo>
                  <a:lnTo>
                    <a:pt x="1013852" y="1184333"/>
                  </a:lnTo>
                  <a:lnTo>
                    <a:pt x="1014411" y="1198089"/>
                  </a:lnTo>
                  <a:lnTo>
                    <a:pt x="1014969" y="1189792"/>
                  </a:lnTo>
                  <a:lnTo>
                    <a:pt x="1015528" y="1200710"/>
                  </a:lnTo>
                  <a:lnTo>
                    <a:pt x="1016086" y="1202238"/>
                  </a:lnTo>
                  <a:lnTo>
                    <a:pt x="1016645" y="1194598"/>
                  </a:lnTo>
                  <a:lnTo>
                    <a:pt x="1017204" y="1193940"/>
                  </a:lnTo>
                  <a:lnTo>
                    <a:pt x="1017762" y="1188917"/>
                  </a:lnTo>
                  <a:lnTo>
                    <a:pt x="1018317" y="1198089"/>
                  </a:lnTo>
                  <a:lnTo>
                    <a:pt x="1018876" y="1195469"/>
                  </a:lnTo>
                  <a:lnTo>
                    <a:pt x="1019434" y="1204641"/>
                  </a:lnTo>
                  <a:lnTo>
                    <a:pt x="1019993" y="1204205"/>
                  </a:lnTo>
                  <a:lnTo>
                    <a:pt x="1020552" y="1200710"/>
                  </a:lnTo>
                  <a:lnTo>
                    <a:pt x="1021110" y="1205080"/>
                  </a:lnTo>
                  <a:lnTo>
                    <a:pt x="1021665" y="1198529"/>
                  </a:lnTo>
                  <a:lnTo>
                    <a:pt x="1022223" y="1187389"/>
                  </a:lnTo>
                  <a:lnTo>
                    <a:pt x="1022782" y="1194376"/>
                  </a:lnTo>
                  <a:lnTo>
                    <a:pt x="1023340" y="1206608"/>
                  </a:lnTo>
                  <a:lnTo>
                    <a:pt x="1023899" y="1201585"/>
                  </a:lnTo>
                  <a:lnTo>
                    <a:pt x="1024458" y="1198529"/>
                  </a:lnTo>
                  <a:lnTo>
                    <a:pt x="1025016" y="1189356"/>
                  </a:lnTo>
                  <a:lnTo>
                    <a:pt x="1025571" y="1190884"/>
                  </a:lnTo>
                  <a:lnTo>
                    <a:pt x="1026130" y="1197218"/>
                  </a:lnTo>
                  <a:lnTo>
                    <a:pt x="1026688" y="1202020"/>
                  </a:lnTo>
                  <a:lnTo>
                    <a:pt x="1027247" y="1199400"/>
                  </a:lnTo>
                  <a:lnTo>
                    <a:pt x="1027806" y="1205298"/>
                  </a:lnTo>
                  <a:lnTo>
                    <a:pt x="1028364" y="1202238"/>
                  </a:lnTo>
                  <a:lnTo>
                    <a:pt x="1028923" y="1201149"/>
                  </a:lnTo>
                  <a:lnTo>
                    <a:pt x="1029477" y="1200928"/>
                  </a:lnTo>
                  <a:lnTo>
                    <a:pt x="1030036" y="1197218"/>
                  </a:lnTo>
                  <a:lnTo>
                    <a:pt x="1030595" y="1201367"/>
                  </a:lnTo>
                  <a:lnTo>
                    <a:pt x="1031153" y="1202677"/>
                  </a:lnTo>
                  <a:lnTo>
                    <a:pt x="1031712" y="1206391"/>
                  </a:lnTo>
                  <a:lnTo>
                    <a:pt x="1032271" y="1189356"/>
                  </a:lnTo>
                  <a:lnTo>
                    <a:pt x="1032825" y="1206608"/>
                  </a:lnTo>
                  <a:lnTo>
                    <a:pt x="1033384" y="1187606"/>
                  </a:lnTo>
                  <a:lnTo>
                    <a:pt x="1033942" y="1206169"/>
                  </a:lnTo>
                  <a:lnTo>
                    <a:pt x="1034501" y="1202677"/>
                  </a:lnTo>
                  <a:lnTo>
                    <a:pt x="1035060" y="1203331"/>
                  </a:lnTo>
                  <a:lnTo>
                    <a:pt x="1035618" y="1201802"/>
                  </a:lnTo>
                  <a:lnTo>
                    <a:pt x="1036177" y="1202238"/>
                  </a:lnTo>
                  <a:lnTo>
                    <a:pt x="1036731" y="1203548"/>
                  </a:lnTo>
                  <a:lnTo>
                    <a:pt x="1037290" y="1191755"/>
                  </a:lnTo>
                  <a:lnTo>
                    <a:pt x="1037849" y="1197871"/>
                  </a:lnTo>
                  <a:lnTo>
                    <a:pt x="1038407" y="1189792"/>
                  </a:lnTo>
                  <a:lnTo>
                    <a:pt x="1038966" y="1195469"/>
                  </a:lnTo>
                  <a:lnTo>
                    <a:pt x="1039525" y="1206169"/>
                  </a:lnTo>
                  <a:lnTo>
                    <a:pt x="1040083" y="1193723"/>
                  </a:lnTo>
                  <a:lnTo>
                    <a:pt x="1040638" y="1199400"/>
                  </a:lnTo>
                  <a:lnTo>
                    <a:pt x="1041197" y="1203331"/>
                  </a:lnTo>
                  <a:lnTo>
                    <a:pt x="1041755" y="1202020"/>
                  </a:lnTo>
                  <a:lnTo>
                    <a:pt x="1042314" y="1186953"/>
                  </a:lnTo>
                  <a:lnTo>
                    <a:pt x="1042872" y="1209447"/>
                  </a:lnTo>
                  <a:lnTo>
                    <a:pt x="1043431" y="1207044"/>
                  </a:lnTo>
                  <a:lnTo>
                    <a:pt x="1043990" y="1203548"/>
                  </a:lnTo>
                  <a:lnTo>
                    <a:pt x="1044544" y="1198089"/>
                  </a:lnTo>
                  <a:lnTo>
                    <a:pt x="1045103" y="1207479"/>
                  </a:lnTo>
                  <a:lnTo>
                    <a:pt x="1045662" y="1202895"/>
                  </a:lnTo>
                  <a:lnTo>
                    <a:pt x="1046220" y="1204641"/>
                  </a:lnTo>
                  <a:lnTo>
                    <a:pt x="1046779" y="1205298"/>
                  </a:lnTo>
                  <a:lnTo>
                    <a:pt x="1047338" y="1208354"/>
                  </a:lnTo>
                  <a:lnTo>
                    <a:pt x="1047896" y="1210322"/>
                  </a:lnTo>
                  <a:lnTo>
                    <a:pt x="1048451" y="1206169"/>
                  </a:lnTo>
                  <a:lnTo>
                    <a:pt x="1049009" y="1213160"/>
                  </a:lnTo>
                  <a:lnTo>
                    <a:pt x="1049568" y="1210757"/>
                  </a:lnTo>
                  <a:lnTo>
                    <a:pt x="1050126" y="1207044"/>
                  </a:lnTo>
                  <a:lnTo>
                    <a:pt x="1050685" y="1213813"/>
                  </a:lnTo>
                  <a:lnTo>
                    <a:pt x="1051244" y="1213813"/>
                  </a:lnTo>
                  <a:lnTo>
                    <a:pt x="1051798" y="1205734"/>
                  </a:lnTo>
                  <a:lnTo>
                    <a:pt x="1052357" y="1202677"/>
                  </a:lnTo>
                  <a:lnTo>
                    <a:pt x="1052916" y="1201149"/>
                  </a:lnTo>
                  <a:lnTo>
                    <a:pt x="1053474" y="1209011"/>
                  </a:lnTo>
                  <a:lnTo>
                    <a:pt x="1054033" y="1193066"/>
                  </a:lnTo>
                  <a:lnTo>
                    <a:pt x="1054592" y="1203331"/>
                  </a:lnTo>
                  <a:lnTo>
                    <a:pt x="1055150" y="1209229"/>
                  </a:lnTo>
                  <a:lnTo>
                    <a:pt x="1055705" y="1195686"/>
                  </a:lnTo>
                  <a:lnTo>
                    <a:pt x="1056263" y="1201802"/>
                  </a:lnTo>
                  <a:lnTo>
                    <a:pt x="1056822" y="1210757"/>
                  </a:lnTo>
                  <a:lnTo>
                    <a:pt x="1057381" y="1207479"/>
                  </a:lnTo>
                  <a:lnTo>
                    <a:pt x="1057939" y="1202460"/>
                  </a:lnTo>
                  <a:lnTo>
                    <a:pt x="1058498" y="1208790"/>
                  </a:lnTo>
                  <a:lnTo>
                    <a:pt x="1059057" y="1206608"/>
                  </a:lnTo>
                  <a:lnTo>
                    <a:pt x="1059611" y="1205298"/>
                  </a:lnTo>
                  <a:lnTo>
                    <a:pt x="1060170" y="1203770"/>
                  </a:lnTo>
                  <a:lnTo>
                    <a:pt x="1060728" y="1204423"/>
                  </a:lnTo>
                  <a:lnTo>
                    <a:pt x="1061287" y="1205516"/>
                  </a:lnTo>
                  <a:lnTo>
                    <a:pt x="1061846" y="1193505"/>
                  </a:lnTo>
                  <a:lnTo>
                    <a:pt x="1062404" y="1204205"/>
                  </a:lnTo>
                  <a:lnTo>
                    <a:pt x="1062959" y="1203988"/>
                  </a:lnTo>
                  <a:lnTo>
                    <a:pt x="1063517" y="1198746"/>
                  </a:lnTo>
                  <a:lnTo>
                    <a:pt x="1064076" y="1202895"/>
                  </a:lnTo>
                  <a:lnTo>
                    <a:pt x="1064635" y="1200492"/>
                  </a:lnTo>
                  <a:lnTo>
                    <a:pt x="1065193" y="1207479"/>
                  </a:lnTo>
                  <a:lnTo>
                    <a:pt x="1065752" y="1204859"/>
                  </a:lnTo>
                  <a:lnTo>
                    <a:pt x="1066311" y="1209229"/>
                  </a:lnTo>
                  <a:lnTo>
                    <a:pt x="1066865" y="1210975"/>
                  </a:lnTo>
                  <a:lnTo>
                    <a:pt x="1067424" y="1207262"/>
                  </a:lnTo>
                  <a:lnTo>
                    <a:pt x="1067983" y="1203331"/>
                  </a:lnTo>
                  <a:lnTo>
                    <a:pt x="1068541" y="1207919"/>
                  </a:lnTo>
                  <a:lnTo>
                    <a:pt x="1069100" y="1210100"/>
                  </a:lnTo>
                  <a:lnTo>
                    <a:pt x="1069658" y="1211632"/>
                  </a:lnTo>
                  <a:lnTo>
                    <a:pt x="1070217" y="1215781"/>
                  </a:lnTo>
                  <a:lnTo>
                    <a:pt x="1070772" y="1206169"/>
                  </a:lnTo>
                  <a:lnTo>
                    <a:pt x="1071330" y="1203548"/>
                  </a:lnTo>
                  <a:lnTo>
                    <a:pt x="1071889" y="1210322"/>
                  </a:lnTo>
                  <a:lnTo>
                    <a:pt x="1072448" y="1201802"/>
                  </a:lnTo>
                  <a:lnTo>
                    <a:pt x="1073006" y="1209011"/>
                  </a:lnTo>
                  <a:lnTo>
                    <a:pt x="1073565" y="1207479"/>
                  </a:lnTo>
                  <a:lnTo>
                    <a:pt x="1074124" y="1210100"/>
                  </a:lnTo>
                  <a:lnTo>
                    <a:pt x="1074678" y="1208790"/>
                  </a:lnTo>
                  <a:lnTo>
                    <a:pt x="1075237" y="1210540"/>
                  </a:lnTo>
                  <a:lnTo>
                    <a:pt x="1075795" y="1200710"/>
                  </a:lnTo>
                  <a:lnTo>
                    <a:pt x="1076354" y="1210975"/>
                  </a:lnTo>
                  <a:lnTo>
                    <a:pt x="1076913" y="1199617"/>
                  </a:lnTo>
                  <a:lnTo>
                    <a:pt x="1077471" y="1207919"/>
                  </a:lnTo>
                  <a:lnTo>
                    <a:pt x="1078030" y="1216652"/>
                  </a:lnTo>
                  <a:lnTo>
                    <a:pt x="1078584" y="1215124"/>
                  </a:lnTo>
                  <a:lnTo>
                    <a:pt x="1079143" y="1202895"/>
                  </a:lnTo>
                  <a:lnTo>
                    <a:pt x="1079702" y="1205734"/>
                  </a:lnTo>
                  <a:lnTo>
                    <a:pt x="1080260" y="1202895"/>
                  </a:lnTo>
                  <a:lnTo>
                    <a:pt x="1080819" y="1204641"/>
                  </a:lnTo>
                  <a:lnTo>
                    <a:pt x="1081378" y="1206169"/>
                  </a:lnTo>
                  <a:lnTo>
                    <a:pt x="1081932" y="1209665"/>
                  </a:lnTo>
                  <a:lnTo>
                    <a:pt x="1082491" y="1210975"/>
                  </a:lnTo>
                  <a:lnTo>
                    <a:pt x="1083049" y="1207044"/>
                  </a:lnTo>
                  <a:lnTo>
                    <a:pt x="1083608" y="1207262"/>
                  </a:lnTo>
                  <a:lnTo>
                    <a:pt x="1084167" y="1209229"/>
                  </a:lnTo>
                  <a:lnTo>
                    <a:pt x="1084725" y="1209665"/>
                  </a:lnTo>
                  <a:lnTo>
                    <a:pt x="1085284" y="1206169"/>
                  </a:lnTo>
                  <a:lnTo>
                    <a:pt x="1085839" y="1208354"/>
                  </a:lnTo>
                  <a:lnTo>
                    <a:pt x="1086397" y="1202020"/>
                  </a:lnTo>
                  <a:lnTo>
                    <a:pt x="1086956" y="1206169"/>
                  </a:lnTo>
                  <a:lnTo>
                    <a:pt x="1087515" y="1207701"/>
                  </a:lnTo>
                  <a:lnTo>
                    <a:pt x="1088073" y="1204859"/>
                  </a:lnTo>
                  <a:lnTo>
                    <a:pt x="1088632" y="1201585"/>
                  </a:lnTo>
                  <a:lnTo>
                    <a:pt x="1089190" y="1201802"/>
                  </a:lnTo>
                  <a:lnTo>
                    <a:pt x="1089745" y="1208354"/>
                  </a:lnTo>
                  <a:lnTo>
                    <a:pt x="1090304" y="1210975"/>
                  </a:lnTo>
                  <a:lnTo>
                    <a:pt x="1090862" y="1205080"/>
                  </a:lnTo>
                  <a:lnTo>
                    <a:pt x="1091421" y="1207701"/>
                  </a:lnTo>
                  <a:lnTo>
                    <a:pt x="1091980" y="1213378"/>
                  </a:lnTo>
                  <a:lnTo>
                    <a:pt x="1092538" y="1209011"/>
                  </a:lnTo>
                  <a:lnTo>
                    <a:pt x="1093093" y="1205080"/>
                  </a:lnTo>
                  <a:lnTo>
                    <a:pt x="1093651" y="1203548"/>
                  </a:lnTo>
                  <a:lnTo>
                    <a:pt x="1094210" y="1205951"/>
                  </a:lnTo>
                  <a:lnTo>
                    <a:pt x="1094769" y="1203988"/>
                  </a:lnTo>
                  <a:lnTo>
                    <a:pt x="1095327" y="1207262"/>
                  </a:lnTo>
                  <a:lnTo>
                    <a:pt x="1095886" y="1202895"/>
                  </a:lnTo>
                  <a:lnTo>
                    <a:pt x="1096444" y="1207044"/>
                  </a:lnTo>
                  <a:lnTo>
                    <a:pt x="1096999" y="1208354"/>
                  </a:lnTo>
                  <a:lnTo>
                    <a:pt x="1097558" y="1208790"/>
                  </a:lnTo>
                  <a:lnTo>
                    <a:pt x="1098116" y="1208790"/>
                  </a:lnTo>
                  <a:lnTo>
                    <a:pt x="1098675" y="1206391"/>
                  </a:lnTo>
                  <a:lnTo>
                    <a:pt x="1099234" y="1212067"/>
                  </a:lnTo>
                  <a:lnTo>
                    <a:pt x="1099792" y="1210322"/>
                  </a:lnTo>
                  <a:lnTo>
                    <a:pt x="1100351" y="1212067"/>
                  </a:lnTo>
                  <a:lnTo>
                    <a:pt x="1100905" y="1208136"/>
                  </a:lnTo>
                  <a:lnTo>
                    <a:pt x="1101464" y="1208790"/>
                  </a:lnTo>
                  <a:lnTo>
                    <a:pt x="1102023" y="1212721"/>
                  </a:lnTo>
                  <a:lnTo>
                    <a:pt x="1102581" y="1215124"/>
                  </a:lnTo>
                  <a:lnTo>
                    <a:pt x="1103140" y="1215341"/>
                  </a:lnTo>
                  <a:lnTo>
                    <a:pt x="1103699" y="1213378"/>
                  </a:lnTo>
                  <a:lnTo>
                    <a:pt x="1104257" y="1210322"/>
                  </a:lnTo>
                  <a:lnTo>
                    <a:pt x="1104812" y="1213378"/>
                  </a:lnTo>
                  <a:lnTo>
                    <a:pt x="1105371" y="1216216"/>
                  </a:lnTo>
                  <a:lnTo>
                    <a:pt x="1105929" y="1214031"/>
                  </a:lnTo>
                  <a:lnTo>
                    <a:pt x="1106488" y="1212067"/>
                  </a:lnTo>
                  <a:lnTo>
                    <a:pt x="1107046" y="1215341"/>
                  </a:lnTo>
                  <a:lnTo>
                    <a:pt x="1107605" y="1215781"/>
                  </a:lnTo>
                  <a:lnTo>
                    <a:pt x="1108164" y="1211632"/>
                  </a:lnTo>
                  <a:lnTo>
                    <a:pt x="1108718" y="1218619"/>
                  </a:lnTo>
                  <a:lnTo>
                    <a:pt x="1109277" y="1214031"/>
                  </a:lnTo>
                  <a:lnTo>
                    <a:pt x="1109835" y="1212285"/>
                  </a:lnTo>
                  <a:lnTo>
                    <a:pt x="1110394" y="1212721"/>
                  </a:lnTo>
                  <a:lnTo>
                    <a:pt x="1110953" y="1214471"/>
                  </a:lnTo>
                  <a:lnTo>
                    <a:pt x="1111511" y="1213378"/>
                  </a:lnTo>
                  <a:lnTo>
                    <a:pt x="1112066" y="1216434"/>
                  </a:lnTo>
                  <a:lnTo>
                    <a:pt x="1112625" y="1212503"/>
                  </a:lnTo>
                  <a:lnTo>
                    <a:pt x="1113183" y="1217962"/>
                  </a:lnTo>
                  <a:lnTo>
                    <a:pt x="1113742" y="1219055"/>
                  </a:lnTo>
                  <a:lnTo>
                    <a:pt x="1114301" y="1216434"/>
                  </a:lnTo>
                  <a:lnTo>
                    <a:pt x="1114859" y="1212285"/>
                  </a:lnTo>
                  <a:lnTo>
                    <a:pt x="1115418" y="1217744"/>
                  </a:lnTo>
                  <a:lnTo>
                    <a:pt x="1115972" y="1218619"/>
                  </a:lnTo>
                  <a:lnTo>
                    <a:pt x="1116531" y="1219930"/>
                  </a:lnTo>
                  <a:lnTo>
                    <a:pt x="1117090" y="1212721"/>
                  </a:lnTo>
                  <a:lnTo>
                    <a:pt x="1117648" y="1219712"/>
                  </a:lnTo>
                  <a:lnTo>
                    <a:pt x="1118207" y="1218837"/>
                  </a:lnTo>
                  <a:lnTo>
                    <a:pt x="1118766" y="1219494"/>
                  </a:lnTo>
                  <a:lnTo>
                    <a:pt x="1119324" y="1217091"/>
                  </a:lnTo>
                  <a:lnTo>
                    <a:pt x="1119879" y="1216216"/>
                  </a:lnTo>
                  <a:lnTo>
                    <a:pt x="1120437" y="1219272"/>
                  </a:lnTo>
                  <a:lnTo>
                    <a:pt x="1120996" y="1222986"/>
                  </a:lnTo>
                  <a:lnTo>
                    <a:pt x="1121555" y="1221240"/>
                  </a:lnTo>
                  <a:lnTo>
                    <a:pt x="1122113" y="1212503"/>
                  </a:lnTo>
                  <a:lnTo>
                    <a:pt x="1122672" y="1218837"/>
                  </a:lnTo>
                  <a:lnTo>
                    <a:pt x="1123226" y="1215999"/>
                  </a:lnTo>
                  <a:lnTo>
                    <a:pt x="1123785" y="1216652"/>
                  </a:lnTo>
                  <a:lnTo>
                    <a:pt x="1124344" y="1217527"/>
                  </a:lnTo>
                  <a:lnTo>
                    <a:pt x="1124902" y="1220583"/>
                  </a:lnTo>
                  <a:lnTo>
                    <a:pt x="1125461" y="1222115"/>
                  </a:lnTo>
                  <a:lnTo>
                    <a:pt x="1126020" y="1217962"/>
                  </a:lnTo>
                  <a:lnTo>
                    <a:pt x="1126578" y="1216652"/>
                  </a:lnTo>
                  <a:lnTo>
                    <a:pt x="1127133" y="1218184"/>
                  </a:lnTo>
                  <a:lnTo>
                    <a:pt x="1127691" y="1219272"/>
                  </a:lnTo>
                  <a:lnTo>
                    <a:pt x="1128250" y="1219272"/>
                  </a:lnTo>
                  <a:lnTo>
                    <a:pt x="1128809" y="1221022"/>
                  </a:lnTo>
                  <a:lnTo>
                    <a:pt x="1129367" y="1220365"/>
                  </a:lnTo>
                  <a:lnTo>
                    <a:pt x="1129926" y="1218837"/>
                  </a:lnTo>
                  <a:lnTo>
                    <a:pt x="1130485" y="1220805"/>
                  </a:lnTo>
                  <a:lnTo>
                    <a:pt x="1131039" y="1217309"/>
                  </a:lnTo>
                  <a:lnTo>
                    <a:pt x="1131598" y="1218619"/>
                  </a:lnTo>
                  <a:lnTo>
                    <a:pt x="1132157" y="1218402"/>
                  </a:lnTo>
                  <a:lnTo>
                    <a:pt x="1132715" y="1219930"/>
                  </a:lnTo>
                  <a:lnTo>
                    <a:pt x="1133274" y="1221240"/>
                  </a:lnTo>
                  <a:lnTo>
                    <a:pt x="1133833" y="1216652"/>
                  </a:lnTo>
                  <a:lnTo>
                    <a:pt x="1134391" y="1217962"/>
                  </a:lnTo>
                  <a:lnTo>
                    <a:pt x="1134946" y="1220365"/>
                  </a:lnTo>
                  <a:lnTo>
                    <a:pt x="1135504" y="1215563"/>
                  </a:lnTo>
                  <a:lnTo>
                    <a:pt x="1136063" y="1219494"/>
                  </a:lnTo>
                  <a:lnTo>
                    <a:pt x="1136621" y="1218184"/>
                  </a:lnTo>
                  <a:lnTo>
                    <a:pt x="1137180" y="1220805"/>
                  </a:lnTo>
                  <a:lnTo>
                    <a:pt x="1137739" y="1217962"/>
                  </a:lnTo>
                  <a:lnTo>
                    <a:pt x="1138297" y="1217091"/>
                  </a:lnTo>
                  <a:lnTo>
                    <a:pt x="1138852" y="1218402"/>
                  </a:lnTo>
                  <a:lnTo>
                    <a:pt x="1139411" y="1213378"/>
                  </a:lnTo>
                  <a:lnTo>
                    <a:pt x="1139969" y="1215563"/>
                  </a:lnTo>
                  <a:lnTo>
                    <a:pt x="1140528" y="1218402"/>
                  </a:lnTo>
                  <a:lnTo>
                    <a:pt x="1141087" y="1221458"/>
                  </a:lnTo>
                  <a:lnTo>
                    <a:pt x="1141645" y="1220365"/>
                  </a:lnTo>
                  <a:lnTo>
                    <a:pt x="1142200" y="1217309"/>
                  </a:lnTo>
                  <a:lnTo>
                    <a:pt x="1142758" y="1218402"/>
                  </a:lnTo>
                  <a:lnTo>
                    <a:pt x="1143317" y="1217744"/>
                  </a:lnTo>
                  <a:lnTo>
                    <a:pt x="1143876" y="1216873"/>
                  </a:lnTo>
                  <a:lnTo>
                    <a:pt x="1144434" y="1221240"/>
                  </a:lnTo>
                  <a:lnTo>
                    <a:pt x="1144993" y="1223203"/>
                  </a:lnTo>
                  <a:lnTo>
                    <a:pt x="1145552" y="1217091"/>
                  </a:lnTo>
                  <a:lnTo>
                    <a:pt x="1146106" y="1222115"/>
                  </a:lnTo>
                  <a:lnTo>
                    <a:pt x="1146665" y="1219930"/>
                  </a:lnTo>
                  <a:lnTo>
                    <a:pt x="1147223" y="1218837"/>
                  </a:lnTo>
                  <a:lnTo>
                    <a:pt x="1147782" y="1219930"/>
                  </a:lnTo>
                  <a:lnTo>
                    <a:pt x="1148341" y="1219055"/>
                  </a:lnTo>
                  <a:lnTo>
                    <a:pt x="1148899" y="1222115"/>
                  </a:lnTo>
                  <a:lnTo>
                    <a:pt x="1149458" y="1219055"/>
                  </a:lnTo>
                  <a:lnTo>
                    <a:pt x="1150012" y="1217091"/>
                  </a:lnTo>
                  <a:lnTo>
                    <a:pt x="1150571" y="1218184"/>
                  </a:lnTo>
                  <a:lnTo>
                    <a:pt x="1151130" y="1217744"/>
                  </a:lnTo>
                  <a:lnTo>
                    <a:pt x="1151688" y="1216434"/>
                  </a:lnTo>
                  <a:lnTo>
                    <a:pt x="1152247" y="1217744"/>
                  </a:lnTo>
                  <a:lnTo>
                    <a:pt x="1152806" y="1219712"/>
                  </a:lnTo>
                  <a:lnTo>
                    <a:pt x="1153360" y="1215124"/>
                  </a:lnTo>
                  <a:lnTo>
                    <a:pt x="1153919" y="1217091"/>
                  </a:lnTo>
                  <a:lnTo>
                    <a:pt x="1154478" y="1213596"/>
                  </a:lnTo>
                  <a:lnTo>
                    <a:pt x="1155036" y="1217962"/>
                  </a:lnTo>
                  <a:lnTo>
                    <a:pt x="1155595" y="1217962"/>
                  </a:lnTo>
                  <a:lnTo>
                    <a:pt x="1156153" y="1218619"/>
                  </a:lnTo>
                  <a:lnTo>
                    <a:pt x="1156712" y="1219930"/>
                  </a:lnTo>
                  <a:lnTo>
                    <a:pt x="1157267" y="1219712"/>
                  </a:lnTo>
                  <a:lnTo>
                    <a:pt x="1157825" y="1222333"/>
                  </a:lnTo>
                  <a:lnTo>
                    <a:pt x="1158384" y="1216652"/>
                  </a:lnTo>
                  <a:lnTo>
                    <a:pt x="1158943" y="1215999"/>
                  </a:lnTo>
                  <a:lnTo>
                    <a:pt x="1159501" y="1216652"/>
                  </a:lnTo>
                  <a:lnTo>
                    <a:pt x="1160060" y="1219712"/>
                  </a:lnTo>
                  <a:lnTo>
                    <a:pt x="1160619" y="1217091"/>
                  </a:lnTo>
                  <a:lnTo>
                    <a:pt x="1161173" y="1213813"/>
                  </a:lnTo>
                  <a:lnTo>
                    <a:pt x="1161732" y="1214253"/>
                  </a:lnTo>
                  <a:lnTo>
                    <a:pt x="1162290" y="1217962"/>
                  </a:lnTo>
                  <a:lnTo>
                    <a:pt x="1162849" y="1215341"/>
                  </a:lnTo>
                  <a:lnTo>
                    <a:pt x="1163407" y="1214471"/>
                  </a:lnTo>
                  <a:lnTo>
                    <a:pt x="1163966" y="1219055"/>
                  </a:lnTo>
                  <a:lnTo>
                    <a:pt x="1164525" y="1218837"/>
                  </a:lnTo>
                  <a:lnTo>
                    <a:pt x="1165079" y="1217091"/>
                  </a:lnTo>
                  <a:lnTo>
                    <a:pt x="1165638" y="1218837"/>
                  </a:lnTo>
                  <a:lnTo>
                    <a:pt x="1166197" y="1217527"/>
                  </a:lnTo>
                  <a:lnTo>
                    <a:pt x="1166755" y="1214688"/>
                  </a:lnTo>
                  <a:lnTo>
                    <a:pt x="1167314" y="1216873"/>
                  </a:lnTo>
                  <a:lnTo>
                    <a:pt x="1167873" y="1215781"/>
                  </a:lnTo>
                  <a:lnTo>
                    <a:pt x="1168431" y="1220147"/>
                  </a:lnTo>
                  <a:lnTo>
                    <a:pt x="1168986" y="1217962"/>
                  </a:lnTo>
                  <a:lnTo>
                    <a:pt x="1169544" y="1222115"/>
                  </a:lnTo>
                  <a:lnTo>
                    <a:pt x="1170103" y="1219272"/>
                  </a:lnTo>
                  <a:lnTo>
                    <a:pt x="1170662" y="1218402"/>
                  </a:lnTo>
                  <a:lnTo>
                    <a:pt x="1171220" y="1215124"/>
                  </a:lnTo>
                  <a:lnTo>
                    <a:pt x="1171779" y="1214471"/>
                  </a:lnTo>
                  <a:lnTo>
                    <a:pt x="1172334" y="1219272"/>
                  </a:lnTo>
                  <a:lnTo>
                    <a:pt x="1172892" y="1217091"/>
                  </a:lnTo>
                  <a:lnTo>
                    <a:pt x="1173451" y="1217744"/>
                  </a:lnTo>
                  <a:lnTo>
                    <a:pt x="1174009" y="1216652"/>
                  </a:lnTo>
                  <a:lnTo>
                    <a:pt x="1174568" y="1217527"/>
                  </a:lnTo>
                  <a:lnTo>
                    <a:pt x="1175127" y="1221240"/>
                  </a:lnTo>
                  <a:lnTo>
                    <a:pt x="1175685" y="1219712"/>
                  </a:lnTo>
                  <a:lnTo>
                    <a:pt x="1176240" y="1221893"/>
                  </a:lnTo>
                  <a:lnTo>
                    <a:pt x="1176798" y="1216216"/>
                  </a:lnTo>
                  <a:lnTo>
                    <a:pt x="1177357" y="1218184"/>
                  </a:lnTo>
                  <a:lnTo>
                    <a:pt x="1177916" y="1221458"/>
                  </a:lnTo>
                  <a:lnTo>
                    <a:pt x="1178474" y="1222115"/>
                  </a:lnTo>
                  <a:lnTo>
                    <a:pt x="1179033" y="1216873"/>
                  </a:lnTo>
                  <a:lnTo>
                    <a:pt x="1179592" y="1219712"/>
                  </a:lnTo>
                  <a:lnTo>
                    <a:pt x="1180146" y="1221675"/>
                  </a:lnTo>
                  <a:lnTo>
                    <a:pt x="1180705" y="1218402"/>
                  </a:lnTo>
                  <a:lnTo>
                    <a:pt x="1181264" y="1221458"/>
                  </a:lnTo>
                  <a:lnTo>
                    <a:pt x="1181822" y="1220365"/>
                  </a:lnTo>
                  <a:lnTo>
                    <a:pt x="1182381" y="1220805"/>
                  </a:lnTo>
                  <a:lnTo>
                    <a:pt x="1182939" y="1218184"/>
                  </a:lnTo>
                  <a:lnTo>
                    <a:pt x="1183494" y="1219494"/>
                  </a:lnTo>
                  <a:lnTo>
                    <a:pt x="1184053" y="1219494"/>
                  </a:lnTo>
                  <a:lnTo>
                    <a:pt x="1184611" y="1215999"/>
                  </a:lnTo>
                  <a:lnTo>
                    <a:pt x="1185170" y="1220583"/>
                  </a:lnTo>
                  <a:lnTo>
                    <a:pt x="1185729" y="1221240"/>
                  </a:lnTo>
                  <a:lnTo>
                    <a:pt x="1186287" y="1219272"/>
                  </a:lnTo>
                  <a:lnTo>
                    <a:pt x="1186846" y="1218837"/>
                  </a:lnTo>
                  <a:lnTo>
                    <a:pt x="1187400" y="1218184"/>
                  </a:lnTo>
                  <a:lnTo>
                    <a:pt x="1187959" y="1222986"/>
                  </a:lnTo>
                  <a:lnTo>
                    <a:pt x="1188518" y="1219272"/>
                  </a:lnTo>
                  <a:lnTo>
                    <a:pt x="1189076" y="1221240"/>
                  </a:lnTo>
                  <a:lnTo>
                    <a:pt x="1189635" y="1219272"/>
                  </a:lnTo>
                  <a:lnTo>
                    <a:pt x="1190193" y="1221675"/>
                  </a:lnTo>
                  <a:lnTo>
                    <a:pt x="1190752" y="1211193"/>
                  </a:lnTo>
                  <a:lnTo>
                    <a:pt x="1191307" y="1221675"/>
                  </a:lnTo>
                  <a:lnTo>
                    <a:pt x="1191865" y="1221458"/>
                  </a:lnTo>
                  <a:lnTo>
                    <a:pt x="1192424" y="1218837"/>
                  </a:lnTo>
                  <a:lnTo>
                    <a:pt x="1192983" y="1219494"/>
                  </a:lnTo>
                  <a:lnTo>
                    <a:pt x="1193541" y="1221022"/>
                  </a:lnTo>
                  <a:lnTo>
                    <a:pt x="1194100" y="1219055"/>
                  </a:lnTo>
                  <a:lnTo>
                    <a:pt x="1194659" y="1215124"/>
                  </a:lnTo>
                  <a:lnTo>
                    <a:pt x="1195213" y="1219930"/>
                  </a:lnTo>
                  <a:lnTo>
                    <a:pt x="1195772" y="1222333"/>
                  </a:lnTo>
                  <a:lnTo>
                    <a:pt x="1196330" y="1219930"/>
                  </a:lnTo>
                  <a:lnTo>
                    <a:pt x="1196889" y="1221675"/>
                  </a:lnTo>
                  <a:lnTo>
                    <a:pt x="1197448" y="1220365"/>
                  </a:lnTo>
                  <a:lnTo>
                    <a:pt x="1198006" y="1219712"/>
                  </a:lnTo>
                  <a:lnTo>
                    <a:pt x="1198565" y="1219494"/>
                  </a:lnTo>
                  <a:lnTo>
                    <a:pt x="1199120" y="1221022"/>
                  </a:lnTo>
                  <a:lnTo>
                    <a:pt x="1199678" y="1223425"/>
                  </a:lnTo>
                  <a:lnTo>
                    <a:pt x="1200237" y="1221458"/>
                  </a:lnTo>
                  <a:lnTo>
                    <a:pt x="1200796" y="1222768"/>
                  </a:lnTo>
                  <a:lnTo>
                    <a:pt x="1201354" y="1220365"/>
                  </a:lnTo>
                  <a:lnTo>
                    <a:pt x="1201913" y="1223203"/>
                  </a:lnTo>
                  <a:lnTo>
                    <a:pt x="1202467" y="1218837"/>
                  </a:lnTo>
                  <a:lnTo>
                    <a:pt x="1203026" y="1221458"/>
                  </a:lnTo>
                  <a:lnTo>
                    <a:pt x="1203584" y="1217962"/>
                  </a:lnTo>
                  <a:lnTo>
                    <a:pt x="1204143" y="1219930"/>
                  </a:lnTo>
                  <a:lnTo>
                    <a:pt x="1204702" y="1222768"/>
                  </a:lnTo>
                  <a:lnTo>
                    <a:pt x="1205260" y="1220365"/>
                  </a:lnTo>
                  <a:lnTo>
                    <a:pt x="1205819" y="1221022"/>
                  </a:lnTo>
                  <a:lnTo>
                    <a:pt x="1206374" y="1219055"/>
                  </a:lnTo>
                  <a:lnTo>
                    <a:pt x="1206932" y="1219930"/>
                  </a:lnTo>
                  <a:lnTo>
                    <a:pt x="1207491" y="1221458"/>
                  </a:lnTo>
                  <a:lnTo>
                    <a:pt x="1208050" y="1220147"/>
                  </a:lnTo>
                  <a:lnTo>
                    <a:pt x="1208608" y="1217091"/>
                  </a:lnTo>
                  <a:lnTo>
                    <a:pt x="1209167" y="1221893"/>
                  </a:lnTo>
                  <a:lnTo>
                    <a:pt x="1209725" y="1218837"/>
                  </a:lnTo>
                  <a:lnTo>
                    <a:pt x="1210280" y="1215563"/>
                  </a:lnTo>
                  <a:lnTo>
                    <a:pt x="1210839" y="1221893"/>
                  </a:lnTo>
                  <a:lnTo>
                    <a:pt x="1211397" y="1220365"/>
                  </a:lnTo>
                  <a:lnTo>
                    <a:pt x="1211956" y="1219055"/>
                  </a:lnTo>
                  <a:lnTo>
                    <a:pt x="1212515" y="1219272"/>
                  </a:lnTo>
                  <a:lnTo>
                    <a:pt x="1213073" y="1220805"/>
                  </a:lnTo>
                  <a:lnTo>
                    <a:pt x="1213628" y="1222115"/>
                  </a:lnTo>
                  <a:lnTo>
                    <a:pt x="1214186" y="1218184"/>
                  </a:lnTo>
                  <a:lnTo>
                    <a:pt x="1214745" y="1223861"/>
                  </a:lnTo>
                  <a:lnTo>
                    <a:pt x="1215304" y="1222768"/>
                  </a:lnTo>
                  <a:lnTo>
                    <a:pt x="1215862" y="1219712"/>
                  </a:lnTo>
                  <a:lnTo>
                    <a:pt x="1216421" y="1219494"/>
                  </a:lnTo>
                  <a:lnTo>
                    <a:pt x="1216979" y="1220805"/>
                  </a:lnTo>
                  <a:lnTo>
                    <a:pt x="1217538" y="1220365"/>
                  </a:lnTo>
                  <a:lnTo>
                    <a:pt x="1218093" y="1218837"/>
                  </a:lnTo>
                  <a:lnTo>
                    <a:pt x="1218651" y="1222115"/>
                  </a:lnTo>
                  <a:lnTo>
                    <a:pt x="1219210" y="1222550"/>
                  </a:lnTo>
                  <a:lnTo>
                    <a:pt x="1219769" y="1219930"/>
                  </a:lnTo>
                  <a:lnTo>
                    <a:pt x="1220327" y="1220365"/>
                  </a:lnTo>
                  <a:lnTo>
                    <a:pt x="1220886" y="1219712"/>
                  </a:lnTo>
                  <a:lnTo>
                    <a:pt x="1221440" y="1218619"/>
                  </a:lnTo>
                  <a:lnTo>
                    <a:pt x="1221999" y="1219712"/>
                  </a:lnTo>
                  <a:lnTo>
                    <a:pt x="1222558" y="1220365"/>
                  </a:lnTo>
                  <a:lnTo>
                    <a:pt x="1223116" y="1222986"/>
                  </a:lnTo>
                  <a:lnTo>
                    <a:pt x="1223675" y="1218402"/>
                  </a:lnTo>
                  <a:lnTo>
                    <a:pt x="1224234" y="1220805"/>
                  </a:lnTo>
                  <a:lnTo>
                    <a:pt x="1224792" y="1219930"/>
                  </a:lnTo>
                  <a:lnTo>
                    <a:pt x="1225347" y="1223861"/>
                  </a:lnTo>
                  <a:lnTo>
                    <a:pt x="1225906" y="1221240"/>
                  </a:lnTo>
                  <a:lnTo>
                    <a:pt x="1226464" y="1225606"/>
                  </a:lnTo>
                  <a:lnTo>
                    <a:pt x="1227023" y="1226264"/>
                  </a:lnTo>
                  <a:lnTo>
                    <a:pt x="1227582" y="1223643"/>
                  </a:lnTo>
                  <a:lnTo>
                    <a:pt x="1228140" y="1224953"/>
                  </a:lnTo>
                  <a:lnTo>
                    <a:pt x="1228699" y="1225824"/>
                  </a:lnTo>
                  <a:lnTo>
                    <a:pt x="1229253" y="1225824"/>
                  </a:lnTo>
                  <a:lnTo>
                    <a:pt x="1229812" y="1224736"/>
                  </a:lnTo>
                  <a:lnTo>
                    <a:pt x="1230370" y="1225824"/>
                  </a:lnTo>
                  <a:lnTo>
                    <a:pt x="1230929" y="1225606"/>
                  </a:lnTo>
                  <a:lnTo>
                    <a:pt x="1231488" y="1225389"/>
                  </a:lnTo>
                  <a:lnTo>
                    <a:pt x="1232046" y="1225824"/>
                  </a:lnTo>
                  <a:lnTo>
                    <a:pt x="1232601" y="1225171"/>
                  </a:lnTo>
                  <a:lnTo>
                    <a:pt x="1233160" y="1225606"/>
                  </a:lnTo>
                  <a:lnTo>
                    <a:pt x="1233718" y="1224736"/>
                  </a:lnTo>
                  <a:lnTo>
                    <a:pt x="1234277" y="1226046"/>
                  </a:lnTo>
                  <a:lnTo>
                    <a:pt x="1234836" y="1226264"/>
                  </a:lnTo>
                  <a:lnTo>
                    <a:pt x="1235394" y="1225171"/>
                  </a:lnTo>
                  <a:lnTo>
                    <a:pt x="1235953" y="1225824"/>
                  </a:lnTo>
                  <a:lnTo>
                    <a:pt x="1236507" y="1225171"/>
                  </a:lnTo>
                  <a:lnTo>
                    <a:pt x="1237066" y="1225389"/>
                  </a:lnTo>
                  <a:lnTo>
                    <a:pt x="1237625" y="1224078"/>
                  </a:lnTo>
                  <a:lnTo>
                    <a:pt x="1238183" y="1226264"/>
                  </a:lnTo>
                  <a:lnTo>
                    <a:pt x="1238742" y="1226264"/>
                  </a:lnTo>
                  <a:lnTo>
                    <a:pt x="1239301" y="1225824"/>
                  </a:lnTo>
                  <a:lnTo>
                    <a:pt x="1239859" y="1225824"/>
                  </a:lnTo>
                  <a:lnTo>
                    <a:pt x="1240414" y="1226264"/>
                  </a:lnTo>
                  <a:lnTo>
                    <a:pt x="1240972" y="1225389"/>
                  </a:lnTo>
                  <a:lnTo>
                    <a:pt x="1241531" y="1224736"/>
                  </a:lnTo>
                  <a:lnTo>
                    <a:pt x="1242090" y="1226046"/>
                  </a:lnTo>
                  <a:lnTo>
                    <a:pt x="1242648" y="1226699"/>
                  </a:lnTo>
                  <a:lnTo>
                    <a:pt x="1243207" y="1225824"/>
                  </a:lnTo>
                  <a:lnTo>
                    <a:pt x="1243761" y="1225824"/>
                  </a:lnTo>
                  <a:lnTo>
                    <a:pt x="1244320" y="1226046"/>
                  </a:lnTo>
                  <a:lnTo>
                    <a:pt x="1244879" y="1226046"/>
                  </a:lnTo>
                  <a:lnTo>
                    <a:pt x="1245437" y="1222550"/>
                  </a:lnTo>
                  <a:lnTo>
                    <a:pt x="1245996" y="1226264"/>
                  </a:lnTo>
                  <a:lnTo>
                    <a:pt x="1246555" y="1226264"/>
                  </a:lnTo>
                  <a:lnTo>
                    <a:pt x="1247113" y="1225606"/>
                  </a:lnTo>
                  <a:lnTo>
                    <a:pt x="1247672" y="1226046"/>
                  </a:lnTo>
                  <a:lnTo>
                    <a:pt x="1248227" y="1226046"/>
                  </a:lnTo>
                  <a:lnTo>
                    <a:pt x="1248785" y="1226264"/>
                  </a:lnTo>
                  <a:lnTo>
                    <a:pt x="1249344" y="1226046"/>
                  </a:lnTo>
                  <a:lnTo>
                    <a:pt x="1249902" y="1226481"/>
                  </a:lnTo>
                  <a:lnTo>
                    <a:pt x="1250461" y="1226046"/>
                  </a:lnTo>
                  <a:lnTo>
                    <a:pt x="1251020" y="1225171"/>
                  </a:lnTo>
                  <a:lnTo>
                    <a:pt x="1251574" y="1226046"/>
                  </a:lnTo>
                  <a:lnTo>
                    <a:pt x="1252133" y="1226264"/>
                  </a:lnTo>
                  <a:lnTo>
                    <a:pt x="1252692" y="1225606"/>
                  </a:lnTo>
                  <a:lnTo>
                    <a:pt x="1253250" y="1225389"/>
                  </a:lnTo>
                  <a:lnTo>
                    <a:pt x="1253809" y="1226481"/>
                  </a:lnTo>
                  <a:lnTo>
                    <a:pt x="1254368" y="1226481"/>
                  </a:lnTo>
                  <a:lnTo>
                    <a:pt x="1254926" y="1226046"/>
                  </a:lnTo>
                  <a:lnTo>
                    <a:pt x="1255481" y="1225606"/>
                  </a:lnTo>
                  <a:lnTo>
                    <a:pt x="1256039" y="1225606"/>
                  </a:lnTo>
                  <a:lnTo>
                    <a:pt x="1256598" y="1226046"/>
                  </a:lnTo>
                  <a:lnTo>
                    <a:pt x="1257156" y="1225824"/>
                  </a:lnTo>
                  <a:lnTo>
                    <a:pt x="1257715" y="1226046"/>
                  </a:lnTo>
                  <a:lnTo>
                    <a:pt x="1258274" y="1226046"/>
                  </a:lnTo>
                  <a:lnTo>
                    <a:pt x="1258832" y="1226481"/>
                  </a:lnTo>
                  <a:lnTo>
                    <a:pt x="1259387" y="1226264"/>
                  </a:lnTo>
                  <a:lnTo>
                    <a:pt x="1259946" y="1226264"/>
                  </a:lnTo>
                  <a:lnTo>
                    <a:pt x="1260504" y="1226046"/>
                  </a:lnTo>
                  <a:lnTo>
                    <a:pt x="1261063" y="1225389"/>
                  </a:lnTo>
                  <a:lnTo>
                    <a:pt x="1261622" y="1226264"/>
                  </a:lnTo>
                  <a:lnTo>
                    <a:pt x="1262180" y="1226264"/>
                  </a:lnTo>
                  <a:lnTo>
                    <a:pt x="1262735" y="1225606"/>
                  </a:lnTo>
                  <a:lnTo>
                    <a:pt x="1263293" y="1226046"/>
                  </a:lnTo>
                  <a:lnTo>
                    <a:pt x="1263852" y="1226264"/>
                  </a:lnTo>
                  <a:lnTo>
                    <a:pt x="1264411" y="1226481"/>
                  </a:lnTo>
                  <a:lnTo>
                    <a:pt x="1264969" y="1226046"/>
                  </a:lnTo>
                  <a:lnTo>
                    <a:pt x="1265528" y="1226699"/>
                  </a:lnTo>
                  <a:lnTo>
                    <a:pt x="1266087" y="1226481"/>
                  </a:lnTo>
                  <a:lnTo>
                    <a:pt x="1266641" y="1226046"/>
                  </a:lnTo>
                  <a:lnTo>
                    <a:pt x="1267200" y="1226046"/>
                  </a:lnTo>
                  <a:lnTo>
                    <a:pt x="1267758" y="1226264"/>
                  </a:lnTo>
                  <a:lnTo>
                    <a:pt x="1268317" y="1225824"/>
                  </a:lnTo>
                  <a:lnTo>
                    <a:pt x="1268876" y="1225389"/>
                  </a:lnTo>
                  <a:lnTo>
                    <a:pt x="1269434" y="1226481"/>
                  </a:lnTo>
                  <a:lnTo>
                    <a:pt x="1269989" y="1225824"/>
                  </a:lnTo>
                  <a:lnTo>
                    <a:pt x="1270547" y="1226481"/>
                  </a:lnTo>
                  <a:lnTo>
                    <a:pt x="1271106" y="1226046"/>
                  </a:lnTo>
                  <a:lnTo>
                    <a:pt x="1271665" y="1226699"/>
                  </a:lnTo>
                  <a:lnTo>
                    <a:pt x="1272223" y="1226699"/>
                  </a:lnTo>
                  <a:lnTo>
                    <a:pt x="1272782" y="1226046"/>
                  </a:lnTo>
                  <a:lnTo>
                    <a:pt x="1273341" y="1226481"/>
                  </a:lnTo>
                  <a:lnTo>
                    <a:pt x="1273895" y="1226699"/>
                  </a:lnTo>
                  <a:lnTo>
                    <a:pt x="1274454" y="1226699"/>
                  </a:lnTo>
                  <a:lnTo>
                    <a:pt x="1275013" y="1226699"/>
                  </a:lnTo>
                  <a:lnTo>
                    <a:pt x="1275571" y="1226264"/>
                  </a:lnTo>
                  <a:lnTo>
                    <a:pt x="1276130" y="1226481"/>
                  </a:lnTo>
                  <a:lnTo>
                    <a:pt x="1276688" y="1224736"/>
                  </a:lnTo>
                  <a:lnTo>
                    <a:pt x="1277247" y="1226699"/>
                  </a:lnTo>
                  <a:lnTo>
                    <a:pt x="1277806" y="1226264"/>
                  </a:lnTo>
                  <a:lnTo>
                    <a:pt x="1278360" y="1226264"/>
                  </a:lnTo>
                  <a:lnTo>
                    <a:pt x="1278919" y="1226481"/>
                  </a:lnTo>
                  <a:lnTo>
                    <a:pt x="1279478" y="1226481"/>
                  </a:lnTo>
                  <a:lnTo>
                    <a:pt x="1280036" y="1226481"/>
                  </a:lnTo>
                  <a:lnTo>
                    <a:pt x="1280595" y="1226264"/>
                  </a:lnTo>
                  <a:lnTo>
                    <a:pt x="1281154" y="1226264"/>
                  </a:lnTo>
                  <a:lnTo>
                    <a:pt x="1281708" y="1226481"/>
                  </a:lnTo>
                  <a:lnTo>
                    <a:pt x="1282267" y="1226264"/>
                  </a:lnTo>
                  <a:lnTo>
                    <a:pt x="1282825" y="1226699"/>
                  </a:lnTo>
                  <a:lnTo>
                    <a:pt x="1283384" y="1226699"/>
                  </a:lnTo>
                  <a:lnTo>
                    <a:pt x="1283942" y="1226264"/>
                  </a:lnTo>
                  <a:lnTo>
                    <a:pt x="1284501" y="1226046"/>
                  </a:lnTo>
                  <a:lnTo>
                    <a:pt x="1285060" y="1226481"/>
                  </a:lnTo>
                  <a:lnTo>
                    <a:pt x="1285614" y="1226699"/>
                  </a:lnTo>
                  <a:lnTo>
                    <a:pt x="1286173" y="1226699"/>
                  </a:lnTo>
                  <a:lnTo>
                    <a:pt x="1286732" y="1226481"/>
                  </a:lnTo>
                  <a:lnTo>
                    <a:pt x="1287290" y="1225824"/>
                  </a:lnTo>
                  <a:lnTo>
                    <a:pt x="1287849" y="1226699"/>
                  </a:lnTo>
                  <a:lnTo>
                    <a:pt x="1288408" y="1226699"/>
                  </a:lnTo>
                  <a:lnTo>
                    <a:pt x="1288966" y="1226481"/>
                  </a:lnTo>
                  <a:lnTo>
                    <a:pt x="1289521" y="1226046"/>
                  </a:lnTo>
                  <a:lnTo>
                    <a:pt x="1290079" y="1226699"/>
                  </a:lnTo>
                  <a:lnTo>
                    <a:pt x="1290638" y="1226481"/>
                  </a:lnTo>
                  <a:lnTo>
                    <a:pt x="1291197" y="1226046"/>
                  </a:lnTo>
                  <a:lnTo>
                    <a:pt x="1291755" y="1226481"/>
                  </a:lnTo>
                  <a:lnTo>
                    <a:pt x="1292314" y="1226481"/>
                  </a:lnTo>
                  <a:lnTo>
                    <a:pt x="1292869" y="1226481"/>
                  </a:lnTo>
                  <a:lnTo>
                    <a:pt x="1293427" y="1226481"/>
                  </a:lnTo>
                  <a:lnTo>
                    <a:pt x="1293986" y="1226699"/>
                  </a:lnTo>
                  <a:lnTo>
                    <a:pt x="1294545" y="1226481"/>
                  </a:lnTo>
                  <a:lnTo>
                    <a:pt x="1295103" y="1226481"/>
                  </a:lnTo>
                  <a:lnTo>
                    <a:pt x="1295662" y="1226481"/>
                  </a:lnTo>
                  <a:lnTo>
                    <a:pt x="1296220" y="1226046"/>
                  </a:lnTo>
                  <a:lnTo>
                    <a:pt x="1296775" y="1226046"/>
                  </a:lnTo>
                  <a:lnTo>
                    <a:pt x="1297333" y="1226699"/>
                  </a:lnTo>
                  <a:lnTo>
                    <a:pt x="1297892" y="1226699"/>
                  </a:lnTo>
                  <a:lnTo>
                    <a:pt x="1298451" y="1226264"/>
                  </a:lnTo>
                  <a:lnTo>
                    <a:pt x="1299009" y="1226699"/>
                  </a:lnTo>
                  <a:lnTo>
                    <a:pt x="1299568" y="1226699"/>
                  </a:lnTo>
                  <a:lnTo>
                    <a:pt x="1300123" y="1226481"/>
                  </a:lnTo>
                  <a:lnTo>
                    <a:pt x="1300681" y="1226264"/>
                  </a:lnTo>
                  <a:lnTo>
                    <a:pt x="1301240" y="1226264"/>
                  </a:lnTo>
                  <a:lnTo>
                    <a:pt x="1301799" y="1226481"/>
                  </a:lnTo>
                  <a:lnTo>
                    <a:pt x="1302357" y="1226699"/>
                  </a:lnTo>
                  <a:lnTo>
                    <a:pt x="1302916" y="1226481"/>
                  </a:lnTo>
                  <a:lnTo>
                    <a:pt x="1303474" y="1226481"/>
                  </a:lnTo>
                  <a:lnTo>
                    <a:pt x="1304029" y="1226699"/>
                  </a:lnTo>
                  <a:lnTo>
                    <a:pt x="1304588" y="1226481"/>
                  </a:lnTo>
                  <a:lnTo>
                    <a:pt x="1305146" y="1226264"/>
                  </a:lnTo>
                  <a:lnTo>
                    <a:pt x="1305705" y="1226481"/>
                  </a:lnTo>
                  <a:lnTo>
                    <a:pt x="1306264" y="1226699"/>
                  </a:lnTo>
                  <a:lnTo>
                    <a:pt x="1306822" y="1226699"/>
                  </a:lnTo>
                  <a:lnTo>
                    <a:pt x="1307381" y="1226481"/>
                  </a:lnTo>
                  <a:lnTo>
                    <a:pt x="1307940" y="1226264"/>
                  </a:lnTo>
                  <a:lnTo>
                    <a:pt x="1308494" y="1226481"/>
                  </a:lnTo>
                  <a:lnTo>
                    <a:pt x="1309053" y="1226264"/>
                  </a:lnTo>
                  <a:lnTo>
                    <a:pt x="1309611" y="1226481"/>
                  </a:lnTo>
                  <a:lnTo>
                    <a:pt x="1310170" y="1226481"/>
                  </a:lnTo>
                  <a:lnTo>
                    <a:pt x="1310729" y="1226699"/>
                  </a:lnTo>
                  <a:lnTo>
                    <a:pt x="1311287" y="1226264"/>
                  </a:lnTo>
                  <a:lnTo>
                    <a:pt x="1311842" y="1226699"/>
                  </a:lnTo>
                  <a:lnTo>
                    <a:pt x="1312400" y="1226481"/>
                  </a:lnTo>
                  <a:lnTo>
                    <a:pt x="1312959" y="1226699"/>
                  </a:lnTo>
                  <a:lnTo>
                    <a:pt x="1313518" y="1226699"/>
                  </a:lnTo>
                  <a:lnTo>
                    <a:pt x="1314076" y="1225824"/>
                  </a:lnTo>
                  <a:lnTo>
                    <a:pt x="1314635" y="1226699"/>
                  </a:lnTo>
                  <a:lnTo>
                    <a:pt x="1314762" y="122659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BBCCEF5-EE5F-794B-189E-39949371E4E2}"/>
                </a:ext>
              </a:extLst>
            </p:cNvPr>
            <p:cNvSpPr/>
            <p:nvPr/>
          </p:nvSpPr>
          <p:spPr>
            <a:xfrm>
              <a:off x="2994563" y="2340702"/>
              <a:ext cx="1314762" cy="1204641"/>
            </a:xfrm>
            <a:custGeom>
              <a:avLst/>
              <a:gdLst>
                <a:gd name="connsiteX0" fmla="*/ 0 w 1314762"/>
                <a:gd name="connsiteY0" fmla="*/ 1204641 h 1204641"/>
                <a:gd name="connsiteX1" fmla="*/ 468 w 1314762"/>
                <a:gd name="connsiteY1" fmla="*/ 1204641 h 1204641"/>
                <a:gd name="connsiteX2" fmla="*/ 1023 w 1314762"/>
                <a:gd name="connsiteY2" fmla="*/ 1204641 h 1204641"/>
                <a:gd name="connsiteX3" fmla="*/ 1581 w 1314762"/>
                <a:gd name="connsiteY3" fmla="*/ 1204641 h 1204641"/>
                <a:gd name="connsiteX4" fmla="*/ 2140 w 1314762"/>
                <a:gd name="connsiteY4" fmla="*/ 1204641 h 1204641"/>
                <a:gd name="connsiteX5" fmla="*/ 2699 w 1314762"/>
                <a:gd name="connsiteY5" fmla="*/ 1204641 h 1204641"/>
                <a:gd name="connsiteX6" fmla="*/ 3257 w 1314762"/>
                <a:gd name="connsiteY6" fmla="*/ 1204641 h 1204641"/>
                <a:gd name="connsiteX7" fmla="*/ 3816 w 1314762"/>
                <a:gd name="connsiteY7" fmla="*/ 1204641 h 1204641"/>
                <a:gd name="connsiteX8" fmla="*/ 4375 w 1314762"/>
                <a:gd name="connsiteY8" fmla="*/ 1204641 h 1204641"/>
                <a:gd name="connsiteX9" fmla="*/ 4929 w 1314762"/>
                <a:gd name="connsiteY9" fmla="*/ 1204641 h 1204641"/>
                <a:gd name="connsiteX10" fmla="*/ 5488 w 1314762"/>
                <a:gd name="connsiteY10" fmla="*/ 1204424 h 1204641"/>
                <a:gd name="connsiteX11" fmla="*/ 6047 w 1314762"/>
                <a:gd name="connsiteY11" fmla="*/ 1204424 h 1204641"/>
                <a:gd name="connsiteX12" fmla="*/ 6605 w 1314762"/>
                <a:gd name="connsiteY12" fmla="*/ 1204206 h 1204641"/>
                <a:gd name="connsiteX13" fmla="*/ 7164 w 1314762"/>
                <a:gd name="connsiteY13" fmla="*/ 1204206 h 1204641"/>
                <a:gd name="connsiteX14" fmla="*/ 7722 w 1314762"/>
                <a:gd name="connsiteY14" fmla="*/ 1204641 h 1204641"/>
                <a:gd name="connsiteX15" fmla="*/ 8277 w 1314762"/>
                <a:gd name="connsiteY15" fmla="*/ 1204424 h 1204641"/>
                <a:gd name="connsiteX16" fmla="*/ 8836 w 1314762"/>
                <a:gd name="connsiteY16" fmla="*/ 1203549 h 1204641"/>
                <a:gd name="connsiteX17" fmla="*/ 9394 w 1314762"/>
                <a:gd name="connsiteY17" fmla="*/ 1204641 h 1204641"/>
                <a:gd name="connsiteX18" fmla="*/ 9953 w 1314762"/>
                <a:gd name="connsiteY18" fmla="*/ 1204641 h 1204641"/>
                <a:gd name="connsiteX19" fmla="*/ 10512 w 1314762"/>
                <a:gd name="connsiteY19" fmla="*/ 1204206 h 1204641"/>
                <a:gd name="connsiteX20" fmla="*/ 11070 w 1314762"/>
                <a:gd name="connsiteY20" fmla="*/ 1204641 h 1204641"/>
                <a:gd name="connsiteX21" fmla="*/ 11629 w 1314762"/>
                <a:gd name="connsiteY21" fmla="*/ 1204206 h 1204641"/>
                <a:gd name="connsiteX22" fmla="*/ 12188 w 1314762"/>
                <a:gd name="connsiteY22" fmla="*/ 1204641 h 1204641"/>
                <a:gd name="connsiteX23" fmla="*/ 12742 w 1314762"/>
                <a:gd name="connsiteY23" fmla="*/ 1204641 h 1204641"/>
                <a:gd name="connsiteX24" fmla="*/ 13301 w 1314762"/>
                <a:gd name="connsiteY24" fmla="*/ 1204641 h 1204641"/>
                <a:gd name="connsiteX25" fmla="*/ 13859 w 1314762"/>
                <a:gd name="connsiteY25" fmla="*/ 1203766 h 1204641"/>
                <a:gd name="connsiteX26" fmla="*/ 14418 w 1314762"/>
                <a:gd name="connsiteY26" fmla="*/ 1204206 h 1204641"/>
                <a:gd name="connsiteX27" fmla="*/ 14976 w 1314762"/>
                <a:gd name="connsiteY27" fmla="*/ 1204206 h 1204641"/>
                <a:gd name="connsiteX28" fmla="*/ 15535 w 1314762"/>
                <a:gd name="connsiteY28" fmla="*/ 1204206 h 1204641"/>
                <a:gd name="connsiteX29" fmla="*/ 16094 w 1314762"/>
                <a:gd name="connsiteY29" fmla="*/ 1203988 h 1204641"/>
                <a:gd name="connsiteX30" fmla="*/ 16648 w 1314762"/>
                <a:gd name="connsiteY30" fmla="*/ 1204206 h 1204641"/>
                <a:gd name="connsiteX31" fmla="*/ 17207 w 1314762"/>
                <a:gd name="connsiteY31" fmla="*/ 1204424 h 1204641"/>
                <a:gd name="connsiteX32" fmla="*/ 17766 w 1314762"/>
                <a:gd name="connsiteY32" fmla="*/ 1204206 h 1204641"/>
                <a:gd name="connsiteX33" fmla="*/ 18324 w 1314762"/>
                <a:gd name="connsiteY33" fmla="*/ 1204424 h 1204641"/>
                <a:gd name="connsiteX34" fmla="*/ 18883 w 1314762"/>
                <a:gd name="connsiteY34" fmla="*/ 1204206 h 1204641"/>
                <a:gd name="connsiteX35" fmla="*/ 19442 w 1314762"/>
                <a:gd name="connsiteY35" fmla="*/ 1204424 h 1204641"/>
                <a:gd name="connsiteX36" fmla="*/ 19996 w 1314762"/>
                <a:gd name="connsiteY36" fmla="*/ 1203988 h 1204641"/>
                <a:gd name="connsiteX37" fmla="*/ 20555 w 1314762"/>
                <a:gd name="connsiteY37" fmla="*/ 1203988 h 1204641"/>
                <a:gd name="connsiteX38" fmla="*/ 21113 w 1314762"/>
                <a:gd name="connsiteY38" fmla="*/ 1203988 h 1204641"/>
                <a:gd name="connsiteX39" fmla="*/ 21672 w 1314762"/>
                <a:gd name="connsiteY39" fmla="*/ 1203113 h 1204641"/>
                <a:gd name="connsiteX40" fmla="*/ 22231 w 1314762"/>
                <a:gd name="connsiteY40" fmla="*/ 1201585 h 1204641"/>
                <a:gd name="connsiteX41" fmla="*/ 22789 w 1314762"/>
                <a:gd name="connsiteY41" fmla="*/ 1204206 h 1204641"/>
                <a:gd name="connsiteX42" fmla="*/ 23348 w 1314762"/>
                <a:gd name="connsiteY42" fmla="*/ 1204206 h 1204641"/>
                <a:gd name="connsiteX43" fmla="*/ 23903 w 1314762"/>
                <a:gd name="connsiteY43" fmla="*/ 1204206 h 1204641"/>
                <a:gd name="connsiteX44" fmla="*/ 24461 w 1314762"/>
                <a:gd name="connsiteY44" fmla="*/ 1204206 h 1204641"/>
                <a:gd name="connsiteX45" fmla="*/ 25020 w 1314762"/>
                <a:gd name="connsiteY45" fmla="*/ 1202678 h 1204641"/>
                <a:gd name="connsiteX46" fmla="*/ 25579 w 1314762"/>
                <a:gd name="connsiteY46" fmla="*/ 1202678 h 1204641"/>
                <a:gd name="connsiteX47" fmla="*/ 26137 w 1314762"/>
                <a:gd name="connsiteY47" fmla="*/ 1202238 h 1204641"/>
                <a:gd name="connsiteX48" fmla="*/ 26696 w 1314762"/>
                <a:gd name="connsiteY48" fmla="*/ 1202238 h 1204641"/>
                <a:gd name="connsiteX49" fmla="*/ 27250 w 1314762"/>
                <a:gd name="connsiteY49" fmla="*/ 1204206 h 1204641"/>
                <a:gd name="connsiteX50" fmla="*/ 27809 w 1314762"/>
                <a:gd name="connsiteY50" fmla="*/ 1202896 h 1204641"/>
                <a:gd name="connsiteX51" fmla="*/ 28367 w 1314762"/>
                <a:gd name="connsiteY51" fmla="*/ 1203766 h 1204641"/>
                <a:gd name="connsiteX52" fmla="*/ 28926 w 1314762"/>
                <a:gd name="connsiteY52" fmla="*/ 1203331 h 1204641"/>
                <a:gd name="connsiteX53" fmla="*/ 29485 w 1314762"/>
                <a:gd name="connsiteY53" fmla="*/ 1203549 h 1204641"/>
                <a:gd name="connsiteX54" fmla="*/ 30044 w 1314762"/>
                <a:gd name="connsiteY54" fmla="*/ 1204424 h 1204641"/>
                <a:gd name="connsiteX55" fmla="*/ 30602 w 1314762"/>
                <a:gd name="connsiteY55" fmla="*/ 1203988 h 1204641"/>
                <a:gd name="connsiteX56" fmla="*/ 31157 w 1314762"/>
                <a:gd name="connsiteY56" fmla="*/ 1203766 h 1204641"/>
                <a:gd name="connsiteX57" fmla="*/ 31715 w 1314762"/>
                <a:gd name="connsiteY57" fmla="*/ 1203549 h 1204641"/>
                <a:gd name="connsiteX58" fmla="*/ 32274 w 1314762"/>
                <a:gd name="connsiteY58" fmla="*/ 1203113 h 1204641"/>
                <a:gd name="connsiteX59" fmla="*/ 32833 w 1314762"/>
                <a:gd name="connsiteY59" fmla="*/ 1201803 h 1204641"/>
                <a:gd name="connsiteX60" fmla="*/ 33391 w 1314762"/>
                <a:gd name="connsiteY60" fmla="*/ 1203988 h 1204641"/>
                <a:gd name="connsiteX61" fmla="*/ 33950 w 1314762"/>
                <a:gd name="connsiteY61" fmla="*/ 1204206 h 1204641"/>
                <a:gd name="connsiteX62" fmla="*/ 34508 w 1314762"/>
                <a:gd name="connsiteY62" fmla="*/ 1203988 h 1204641"/>
                <a:gd name="connsiteX63" fmla="*/ 35063 w 1314762"/>
                <a:gd name="connsiteY63" fmla="*/ 1203766 h 1204641"/>
                <a:gd name="connsiteX64" fmla="*/ 35622 w 1314762"/>
                <a:gd name="connsiteY64" fmla="*/ 1204206 h 1204641"/>
                <a:gd name="connsiteX65" fmla="*/ 36180 w 1314762"/>
                <a:gd name="connsiteY65" fmla="*/ 1202238 h 1204641"/>
                <a:gd name="connsiteX66" fmla="*/ 36739 w 1314762"/>
                <a:gd name="connsiteY66" fmla="*/ 1202456 h 1204641"/>
                <a:gd name="connsiteX67" fmla="*/ 37298 w 1314762"/>
                <a:gd name="connsiteY67" fmla="*/ 1202896 h 1204641"/>
                <a:gd name="connsiteX68" fmla="*/ 37856 w 1314762"/>
                <a:gd name="connsiteY68" fmla="*/ 1203113 h 1204641"/>
                <a:gd name="connsiteX69" fmla="*/ 38411 w 1314762"/>
                <a:gd name="connsiteY69" fmla="*/ 1203549 h 1204641"/>
                <a:gd name="connsiteX70" fmla="*/ 38969 w 1314762"/>
                <a:gd name="connsiteY70" fmla="*/ 1202021 h 1204641"/>
                <a:gd name="connsiteX71" fmla="*/ 39528 w 1314762"/>
                <a:gd name="connsiteY71" fmla="*/ 1203766 h 1204641"/>
                <a:gd name="connsiteX72" fmla="*/ 40087 w 1314762"/>
                <a:gd name="connsiteY72" fmla="*/ 1203549 h 1204641"/>
                <a:gd name="connsiteX73" fmla="*/ 40645 w 1314762"/>
                <a:gd name="connsiteY73" fmla="*/ 1203988 h 1204641"/>
                <a:gd name="connsiteX74" fmla="*/ 41204 w 1314762"/>
                <a:gd name="connsiteY74" fmla="*/ 1201368 h 1204641"/>
                <a:gd name="connsiteX75" fmla="*/ 41763 w 1314762"/>
                <a:gd name="connsiteY75" fmla="*/ 1202238 h 1204641"/>
                <a:gd name="connsiteX76" fmla="*/ 42321 w 1314762"/>
                <a:gd name="connsiteY76" fmla="*/ 1202896 h 1204641"/>
                <a:gd name="connsiteX77" fmla="*/ 42876 w 1314762"/>
                <a:gd name="connsiteY77" fmla="*/ 1202678 h 1204641"/>
                <a:gd name="connsiteX78" fmla="*/ 43435 w 1314762"/>
                <a:gd name="connsiteY78" fmla="*/ 1202456 h 1204641"/>
                <a:gd name="connsiteX79" fmla="*/ 43993 w 1314762"/>
                <a:gd name="connsiteY79" fmla="*/ 1200710 h 1204641"/>
                <a:gd name="connsiteX80" fmla="*/ 44552 w 1314762"/>
                <a:gd name="connsiteY80" fmla="*/ 1197436 h 1204641"/>
                <a:gd name="connsiteX81" fmla="*/ 45110 w 1314762"/>
                <a:gd name="connsiteY81" fmla="*/ 1199618 h 1204641"/>
                <a:gd name="connsiteX82" fmla="*/ 45669 w 1314762"/>
                <a:gd name="connsiteY82" fmla="*/ 1196779 h 1204641"/>
                <a:gd name="connsiteX83" fmla="*/ 46228 w 1314762"/>
                <a:gd name="connsiteY83" fmla="*/ 1196344 h 1204641"/>
                <a:gd name="connsiteX84" fmla="*/ 46782 w 1314762"/>
                <a:gd name="connsiteY84" fmla="*/ 1196779 h 1204641"/>
                <a:gd name="connsiteX85" fmla="*/ 47341 w 1314762"/>
                <a:gd name="connsiteY85" fmla="*/ 1200493 h 1204641"/>
                <a:gd name="connsiteX86" fmla="*/ 47899 w 1314762"/>
                <a:gd name="connsiteY86" fmla="*/ 1200493 h 1204641"/>
                <a:gd name="connsiteX87" fmla="*/ 48458 w 1314762"/>
                <a:gd name="connsiteY87" fmla="*/ 1200057 h 1204641"/>
                <a:gd name="connsiteX88" fmla="*/ 49017 w 1314762"/>
                <a:gd name="connsiteY88" fmla="*/ 1200493 h 1204641"/>
                <a:gd name="connsiteX89" fmla="*/ 49575 w 1314762"/>
                <a:gd name="connsiteY89" fmla="*/ 1203113 h 1204641"/>
                <a:gd name="connsiteX90" fmla="*/ 50130 w 1314762"/>
                <a:gd name="connsiteY90" fmla="*/ 1202456 h 1204641"/>
                <a:gd name="connsiteX91" fmla="*/ 50689 w 1314762"/>
                <a:gd name="connsiteY91" fmla="*/ 1201368 h 1204641"/>
                <a:gd name="connsiteX92" fmla="*/ 51247 w 1314762"/>
                <a:gd name="connsiteY92" fmla="*/ 1203766 h 1204641"/>
                <a:gd name="connsiteX93" fmla="*/ 51806 w 1314762"/>
                <a:gd name="connsiteY93" fmla="*/ 1203988 h 1204641"/>
                <a:gd name="connsiteX94" fmla="*/ 52365 w 1314762"/>
                <a:gd name="connsiteY94" fmla="*/ 1203549 h 1204641"/>
                <a:gd name="connsiteX95" fmla="*/ 52923 w 1314762"/>
                <a:gd name="connsiteY95" fmla="*/ 1199835 h 1204641"/>
                <a:gd name="connsiteX96" fmla="*/ 53482 w 1314762"/>
                <a:gd name="connsiteY96" fmla="*/ 1200710 h 1204641"/>
                <a:gd name="connsiteX97" fmla="*/ 54036 w 1314762"/>
                <a:gd name="connsiteY97" fmla="*/ 1202456 h 1204641"/>
                <a:gd name="connsiteX98" fmla="*/ 54595 w 1314762"/>
                <a:gd name="connsiteY98" fmla="*/ 1201368 h 1204641"/>
                <a:gd name="connsiteX99" fmla="*/ 55154 w 1314762"/>
                <a:gd name="connsiteY99" fmla="*/ 1201146 h 1204641"/>
                <a:gd name="connsiteX100" fmla="*/ 55712 w 1314762"/>
                <a:gd name="connsiteY100" fmla="*/ 1200928 h 1204641"/>
                <a:gd name="connsiteX101" fmla="*/ 56271 w 1314762"/>
                <a:gd name="connsiteY101" fmla="*/ 1202678 h 1204641"/>
                <a:gd name="connsiteX102" fmla="*/ 56830 w 1314762"/>
                <a:gd name="connsiteY102" fmla="*/ 1201803 h 1204641"/>
                <a:gd name="connsiteX103" fmla="*/ 57384 w 1314762"/>
                <a:gd name="connsiteY103" fmla="*/ 1199618 h 1204641"/>
                <a:gd name="connsiteX104" fmla="*/ 57943 w 1314762"/>
                <a:gd name="connsiteY104" fmla="*/ 1203113 h 1204641"/>
                <a:gd name="connsiteX105" fmla="*/ 58501 w 1314762"/>
                <a:gd name="connsiteY105" fmla="*/ 1204424 h 1204641"/>
                <a:gd name="connsiteX106" fmla="*/ 59060 w 1314762"/>
                <a:gd name="connsiteY106" fmla="*/ 1203113 h 1204641"/>
                <a:gd name="connsiteX107" fmla="*/ 59619 w 1314762"/>
                <a:gd name="connsiteY107" fmla="*/ 1202896 h 1204641"/>
                <a:gd name="connsiteX108" fmla="*/ 60177 w 1314762"/>
                <a:gd name="connsiteY108" fmla="*/ 1202896 h 1204641"/>
                <a:gd name="connsiteX109" fmla="*/ 60736 w 1314762"/>
                <a:gd name="connsiteY109" fmla="*/ 1203766 h 1204641"/>
                <a:gd name="connsiteX110" fmla="*/ 61290 w 1314762"/>
                <a:gd name="connsiteY110" fmla="*/ 1203113 h 1204641"/>
                <a:gd name="connsiteX111" fmla="*/ 61849 w 1314762"/>
                <a:gd name="connsiteY111" fmla="*/ 1202456 h 1204641"/>
                <a:gd name="connsiteX112" fmla="*/ 62408 w 1314762"/>
                <a:gd name="connsiteY112" fmla="*/ 1201585 h 1204641"/>
                <a:gd name="connsiteX113" fmla="*/ 62966 w 1314762"/>
                <a:gd name="connsiteY113" fmla="*/ 1202456 h 1204641"/>
                <a:gd name="connsiteX114" fmla="*/ 63525 w 1314762"/>
                <a:gd name="connsiteY114" fmla="*/ 1201585 h 1204641"/>
                <a:gd name="connsiteX115" fmla="*/ 64084 w 1314762"/>
                <a:gd name="connsiteY115" fmla="*/ 1201368 h 1204641"/>
                <a:gd name="connsiteX116" fmla="*/ 64642 w 1314762"/>
                <a:gd name="connsiteY116" fmla="*/ 1200928 h 1204641"/>
                <a:gd name="connsiteX117" fmla="*/ 65197 w 1314762"/>
                <a:gd name="connsiteY117" fmla="*/ 1198747 h 1204641"/>
                <a:gd name="connsiteX118" fmla="*/ 65755 w 1314762"/>
                <a:gd name="connsiteY118" fmla="*/ 1201146 h 1204641"/>
                <a:gd name="connsiteX119" fmla="*/ 66314 w 1314762"/>
                <a:gd name="connsiteY119" fmla="*/ 1200493 h 1204641"/>
                <a:gd name="connsiteX120" fmla="*/ 66873 w 1314762"/>
                <a:gd name="connsiteY120" fmla="*/ 1197872 h 1204641"/>
                <a:gd name="connsiteX121" fmla="*/ 67431 w 1314762"/>
                <a:gd name="connsiteY121" fmla="*/ 1199835 h 1204641"/>
                <a:gd name="connsiteX122" fmla="*/ 67990 w 1314762"/>
                <a:gd name="connsiteY122" fmla="*/ 1194376 h 1204641"/>
                <a:gd name="connsiteX123" fmla="*/ 68545 w 1314762"/>
                <a:gd name="connsiteY123" fmla="*/ 1196997 h 1204641"/>
                <a:gd name="connsiteX124" fmla="*/ 69103 w 1314762"/>
                <a:gd name="connsiteY124" fmla="*/ 1202021 h 1204641"/>
                <a:gd name="connsiteX125" fmla="*/ 69662 w 1314762"/>
                <a:gd name="connsiteY125" fmla="*/ 1197872 h 1204641"/>
                <a:gd name="connsiteX126" fmla="*/ 70221 w 1314762"/>
                <a:gd name="connsiteY126" fmla="*/ 1196561 h 1204641"/>
                <a:gd name="connsiteX127" fmla="*/ 70779 w 1314762"/>
                <a:gd name="connsiteY127" fmla="*/ 1200928 h 1204641"/>
                <a:gd name="connsiteX128" fmla="*/ 71338 w 1314762"/>
                <a:gd name="connsiteY128" fmla="*/ 1198525 h 1204641"/>
                <a:gd name="connsiteX129" fmla="*/ 71897 w 1314762"/>
                <a:gd name="connsiteY129" fmla="*/ 1198747 h 1204641"/>
                <a:gd name="connsiteX130" fmla="*/ 72455 w 1314762"/>
                <a:gd name="connsiteY130" fmla="*/ 1199182 h 1204641"/>
                <a:gd name="connsiteX131" fmla="*/ 73010 w 1314762"/>
                <a:gd name="connsiteY131" fmla="*/ 1194376 h 1204641"/>
                <a:gd name="connsiteX132" fmla="*/ 73568 w 1314762"/>
                <a:gd name="connsiteY132" fmla="*/ 1196344 h 1204641"/>
                <a:gd name="connsiteX133" fmla="*/ 74127 w 1314762"/>
                <a:gd name="connsiteY133" fmla="*/ 1201368 h 1204641"/>
                <a:gd name="connsiteX134" fmla="*/ 74685 w 1314762"/>
                <a:gd name="connsiteY134" fmla="*/ 1202678 h 1204641"/>
                <a:gd name="connsiteX135" fmla="*/ 75244 w 1314762"/>
                <a:gd name="connsiteY135" fmla="*/ 1202678 h 1204641"/>
                <a:gd name="connsiteX136" fmla="*/ 75803 w 1314762"/>
                <a:gd name="connsiteY136" fmla="*/ 1198307 h 1204641"/>
                <a:gd name="connsiteX137" fmla="*/ 76361 w 1314762"/>
                <a:gd name="connsiteY137" fmla="*/ 1200057 h 1204641"/>
                <a:gd name="connsiteX138" fmla="*/ 76916 w 1314762"/>
                <a:gd name="connsiteY138" fmla="*/ 1195251 h 1204641"/>
                <a:gd name="connsiteX139" fmla="*/ 77475 w 1314762"/>
                <a:gd name="connsiteY139" fmla="*/ 1191103 h 1204641"/>
                <a:gd name="connsiteX140" fmla="*/ 78033 w 1314762"/>
                <a:gd name="connsiteY140" fmla="*/ 1199182 h 1204641"/>
                <a:gd name="connsiteX141" fmla="*/ 78592 w 1314762"/>
                <a:gd name="connsiteY141" fmla="*/ 1202896 h 1204641"/>
                <a:gd name="connsiteX142" fmla="*/ 79151 w 1314762"/>
                <a:gd name="connsiteY142" fmla="*/ 1195251 h 1204641"/>
                <a:gd name="connsiteX143" fmla="*/ 79709 w 1314762"/>
                <a:gd name="connsiteY143" fmla="*/ 1201368 h 1204641"/>
                <a:gd name="connsiteX144" fmla="*/ 80264 w 1314762"/>
                <a:gd name="connsiteY144" fmla="*/ 1199835 h 1204641"/>
                <a:gd name="connsiteX145" fmla="*/ 80822 w 1314762"/>
                <a:gd name="connsiteY145" fmla="*/ 1194159 h 1204641"/>
                <a:gd name="connsiteX146" fmla="*/ 81381 w 1314762"/>
                <a:gd name="connsiteY146" fmla="*/ 1195034 h 1204641"/>
                <a:gd name="connsiteX147" fmla="*/ 81940 w 1314762"/>
                <a:gd name="connsiteY147" fmla="*/ 1197436 h 1204641"/>
                <a:gd name="connsiteX148" fmla="*/ 82498 w 1314762"/>
                <a:gd name="connsiteY148" fmla="*/ 1200928 h 1204641"/>
                <a:gd name="connsiteX149" fmla="*/ 83057 w 1314762"/>
                <a:gd name="connsiteY149" fmla="*/ 1203988 h 1204641"/>
                <a:gd name="connsiteX150" fmla="*/ 83616 w 1314762"/>
                <a:gd name="connsiteY150" fmla="*/ 1202238 h 1204641"/>
                <a:gd name="connsiteX151" fmla="*/ 84170 w 1314762"/>
                <a:gd name="connsiteY151" fmla="*/ 1203766 h 1204641"/>
                <a:gd name="connsiteX152" fmla="*/ 84729 w 1314762"/>
                <a:gd name="connsiteY152" fmla="*/ 1202678 h 1204641"/>
                <a:gd name="connsiteX153" fmla="*/ 85287 w 1314762"/>
                <a:gd name="connsiteY153" fmla="*/ 1203331 h 1204641"/>
                <a:gd name="connsiteX154" fmla="*/ 85846 w 1314762"/>
                <a:gd name="connsiteY154" fmla="*/ 1203113 h 1204641"/>
                <a:gd name="connsiteX155" fmla="*/ 86405 w 1314762"/>
                <a:gd name="connsiteY155" fmla="*/ 1202456 h 1204641"/>
                <a:gd name="connsiteX156" fmla="*/ 86963 w 1314762"/>
                <a:gd name="connsiteY156" fmla="*/ 1203766 h 1204641"/>
                <a:gd name="connsiteX157" fmla="*/ 87518 w 1314762"/>
                <a:gd name="connsiteY157" fmla="*/ 1204206 h 1204641"/>
                <a:gd name="connsiteX158" fmla="*/ 88076 w 1314762"/>
                <a:gd name="connsiteY158" fmla="*/ 1204424 h 1204641"/>
                <a:gd name="connsiteX159" fmla="*/ 88635 w 1314762"/>
                <a:gd name="connsiteY159" fmla="*/ 1200275 h 1204641"/>
                <a:gd name="connsiteX160" fmla="*/ 89194 w 1314762"/>
                <a:gd name="connsiteY160" fmla="*/ 1200928 h 1204641"/>
                <a:gd name="connsiteX161" fmla="*/ 89752 w 1314762"/>
                <a:gd name="connsiteY161" fmla="*/ 1202896 h 1204641"/>
                <a:gd name="connsiteX162" fmla="*/ 90311 w 1314762"/>
                <a:gd name="connsiteY162" fmla="*/ 1203766 h 1204641"/>
                <a:gd name="connsiteX163" fmla="*/ 90870 w 1314762"/>
                <a:gd name="connsiteY163" fmla="*/ 1204641 h 1204641"/>
                <a:gd name="connsiteX164" fmla="*/ 91424 w 1314762"/>
                <a:gd name="connsiteY164" fmla="*/ 1203113 h 1204641"/>
                <a:gd name="connsiteX165" fmla="*/ 91983 w 1314762"/>
                <a:gd name="connsiteY165" fmla="*/ 1202896 h 1204641"/>
                <a:gd name="connsiteX166" fmla="*/ 92542 w 1314762"/>
                <a:gd name="connsiteY166" fmla="*/ 1196561 h 1204641"/>
                <a:gd name="connsiteX167" fmla="*/ 93100 w 1314762"/>
                <a:gd name="connsiteY167" fmla="*/ 1202456 h 1204641"/>
                <a:gd name="connsiteX168" fmla="*/ 93659 w 1314762"/>
                <a:gd name="connsiteY168" fmla="*/ 1201368 h 1204641"/>
                <a:gd name="connsiteX169" fmla="*/ 94217 w 1314762"/>
                <a:gd name="connsiteY169" fmla="*/ 1202021 h 1204641"/>
                <a:gd name="connsiteX170" fmla="*/ 94776 w 1314762"/>
                <a:gd name="connsiteY170" fmla="*/ 1199182 h 1204641"/>
                <a:gd name="connsiteX171" fmla="*/ 95331 w 1314762"/>
                <a:gd name="connsiteY171" fmla="*/ 1198965 h 1204641"/>
                <a:gd name="connsiteX172" fmla="*/ 95889 w 1314762"/>
                <a:gd name="connsiteY172" fmla="*/ 1200275 h 1204641"/>
                <a:gd name="connsiteX173" fmla="*/ 96448 w 1314762"/>
                <a:gd name="connsiteY173" fmla="*/ 1197436 h 1204641"/>
                <a:gd name="connsiteX174" fmla="*/ 97007 w 1314762"/>
                <a:gd name="connsiteY174" fmla="*/ 1192630 h 1204641"/>
                <a:gd name="connsiteX175" fmla="*/ 97565 w 1314762"/>
                <a:gd name="connsiteY175" fmla="*/ 1199182 h 1204641"/>
                <a:gd name="connsiteX176" fmla="*/ 98124 w 1314762"/>
                <a:gd name="connsiteY176" fmla="*/ 1199618 h 1204641"/>
                <a:gd name="connsiteX177" fmla="*/ 98678 w 1314762"/>
                <a:gd name="connsiteY177" fmla="*/ 1196779 h 1204641"/>
                <a:gd name="connsiteX178" fmla="*/ 99237 w 1314762"/>
                <a:gd name="connsiteY178" fmla="*/ 1197436 h 1204641"/>
                <a:gd name="connsiteX179" fmla="*/ 99796 w 1314762"/>
                <a:gd name="connsiteY179" fmla="*/ 1192848 h 1204641"/>
                <a:gd name="connsiteX180" fmla="*/ 100354 w 1314762"/>
                <a:gd name="connsiteY180" fmla="*/ 1194594 h 1204641"/>
                <a:gd name="connsiteX181" fmla="*/ 100913 w 1314762"/>
                <a:gd name="connsiteY181" fmla="*/ 1196344 h 1204641"/>
                <a:gd name="connsiteX182" fmla="*/ 101471 w 1314762"/>
                <a:gd name="connsiteY182" fmla="*/ 1198307 h 1204641"/>
                <a:gd name="connsiteX183" fmla="*/ 102030 w 1314762"/>
                <a:gd name="connsiteY183" fmla="*/ 1196344 h 1204641"/>
                <a:gd name="connsiteX184" fmla="*/ 102589 w 1314762"/>
                <a:gd name="connsiteY184" fmla="*/ 1194594 h 1204641"/>
                <a:gd name="connsiteX185" fmla="*/ 103143 w 1314762"/>
                <a:gd name="connsiteY185" fmla="*/ 1193066 h 1204641"/>
                <a:gd name="connsiteX186" fmla="*/ 103702 w 1314762"/>
                <a:gd name="connsiteY186" fmla="*/ 1197215 h 1204641"/>
                <a:gd name="connsiteX187" fmla="*/ 104261 w 1314762"/>
                <a:gd name="connsiteY187" fmla="*/ 1196344 h 1204641"/>
                <a:gd name="connsiteX188" fmla="*/ 104819 w 1314762"/>
                <a:gd name="connsiteY188" fmla="*/ 1194594 h 1204641"/>
                <a:gd name="connsiteX189" fmla="*/ 105378 w 1314762"/>
                <a:gd name="connsiteY189" fmla="*/ 1196126 h 1204641"/>
                <a:gd name="connsiteX190" fmla="*/ 105937 w 1314762"/>
                <a:gd name="connsiteY190" fmla="*/ 1190228 h 1204641"/>
                <a:gd name="connsiteX191" fmla="*/ 106495 w 1314762"/>
                <a:gd name="connsiteY191" fmla="*/ 1191538 h 1204641"/>
                <a:gd name="connsiteX192" fmla="*/ 107050 w 1314762"/>
                <a:gd name="connsiteY192" fmla="*/ 1196779 h 1204641"/>
                <a:gd name="connsiteX193" fmla="*/ 107608 w 1314762"/>
                <a:gd name="connsiteY193" fmla="*/ 1189792 h 1204641"/>
                <a:gd name="connsiteX194" fmla="*/ 108167 w 1314762"/>
                <a:gd name="connsiteY194" fmla="*/ 1189792 h 1204641"/>
                <a:gd name="connsiteX195" fmla="*/ 108726 w 1314762"/>
                <a:gd name="connsiteY195" fmla="*/ 1194816 h 1204641"/>
                <a:gd name="connsiteX196" fmla="*/ 109284 w 1314762"/>
                <a:gd name="connsiteY196" fmla="*/ 1197654 h 1204641"/>
                <a:gd name="connsiteX197" fmla="*/ 109843 w 1314762"/>
                <a:gd name="connsiteY197" fmla="*/ 1198307 h 1204641"/>
                <a:gd name="connsiteX198" fmla="*/ 110398 w 1314762"/>
                <a:gd name="connsiteY198" fmla="*/ 1192630 h 1204641"/>
                <a:gd name="connsiteX199" fmla="*/ 110956 w 1314762"/>
                <a:gd name="connsiteY199" fmla="*/ 1192630 h 1204641"/>
                <a:gd name="connsiteX200" fmla="*/ 111515 w 1314762"/>
                <a:gd name="connsiteY200" fmla="*/ 1189792 h 1204641"/>
                <a:gd name="connsiteX201" fmla="*/ 112073 w 1314762"/>
                <a:gd name="connsiteY201" fmla="*/ 1188699 h 1204641"/>
                <a:gd name="connsiteX202" fmla="*/ 112632 w 1314762"/>
                <a:gd name="connsiteY202" fmla="*/ 1191320 h 1204641"/>
                <a:gd name="connsiteX203" fmla="*/ 113191 w 1314762"/>
                <a:gd name="connsiteY203" fmla="*/ 1196561 h 1204641"/>
                <a:gd name="connsiteX204" fmla="*/ 113749 w 1314762"/>
                <a:gd name="connsiteY204" fmla="*/ 1196997 h 1204641"/>
                <a:gd name="connsiteX205" fmla="*/ 114304 w 1314762"/>
                <a:gd name="connsiteY205" fmla="*/ 1193723 h 1204641"/>
                <a:gd name="connsiteX206" fmla="*/ 114862 w 1314762"/>
                <a:gd name="connsiteY206" fmla="*/ 1194594 h 1204641"/>
                <a:gd name="connsiteX207" fmla="*/ 115421 w 1314762"/>
                <a:gd name="connsiteY207" fmla="*/ 1195904 h 1204641"/>
                <a:gd name="connsiteX208" fmla="*/ 115980 w 1314762"/>
                <a:gd name="connsiteY208" fmla="*/ 1191973 h 1204641"/>
                <a:gd name="connsiteX209" fmla="*/ 116538 w 1314762"/>
                <a:gd name="connsiteY209" fmla="*/ 1191538 h 1204641"/>
                <a:gd name="connsiteX210" fmla="*/ 117097 w 1314762"/>
                <a:gd name="connsiteY210" fmla="*/ 1198307 h 1204641"/>
                <a:gd name="connsiteX211" fmla="*/ 117652 w 1314762"/>
                <a:gd name="connsiteY211" fmla="*/ 1199400 h 1204641"/>
                <a:gd name="connsiteX212" fmla="*/ 118210 w 1314762"/>
                <a:gd name="connsiteY212" fmla="*/ 1197436 h 1204641"/>
                <a:gd name="connsiteX213" fmla="*/ 118769 w 1314762"/>
                <a:gd name="connsiteY213" fmla="*/ 1198090 h 1204641"/>
                <a:gd name="connsiteX214" fmla="*/ 119328 w 1314762"/>
                <a:gd name="connsiteY214" fmla="*/ 1195904 h 1204641"/>
                <a:gd name="connsiteX215" fmla="*/ 119886 w 1314762"/>
                <a:gd name="connsiteY215" fmla="*/ 1193941 h 1204641"/>
                <a:gd name="connsiteX216" fmla="*/ 120445 w 1314762"/>
                <a:gd name="connsiteY216" fmla="*/ 1189574 h 1204641"/>
                <a:gd name="connsiteX217" fmla="*/ 121003 w 1314762"/>
                <a:gd name="connsiteY217" fmla="*/ 1199618 h 1204641"/>
                <a:gd name="connsiteX218" fmla="*/ 121558 w 1314762"/>
                <a:gd name="connsiteY218" fmla="*/ 1195034 h 1204641"/>
                <a:gd name="connsiteX219" fmla="*/ 122117 w 1314762"/>
                <a:gd name="connsiteY219" fmla="*/ 1190010 h 1204641"/>
                <a:gd name="connsiteX220" fmla="*/ 122675 w 1314762"/>
                <a:gd name="connsiteY220" fmla="*/ 1196561 h 1204641"/>
                <a:gd name="connsiteX221" fmla="*/ 123234 w 1314762"/>
                <a:gd name="connsiteY221" fmla="*/ 1194816 h 1204641"/>
                <a:gd name="connsiteX222" fmla="*/ 123793 w 1314762"/>
                <a:gd name="connsiteY222" fmla="*/ 1198965 h 1204641"/>
                <a:gd name="connsiteX223" fmla="*/ 124351 w 1314762"/>
                <a:gd name="connsiteY223" fmla="*/ 1195469 h 1204641"/>
                <a:gd name="connsiteX224" fmla="*/ 124910 w 1314762"/>
                <a:gd name="connsiteY224" fmla="*/ 1193941 h 1204641"/>
                <a:gd name="connsiteX225" fmla="*/ 125464 w 1314762"/>
                <a:gd name="connsiteY225" fmla="*/ 1196997 h 1204641"/>
                <a:gd name="connsiteX226" fmla="*/ 126023 w 1314762"/>
                <a:gd name="connsiteY226" fmla="*/ 1196344 h 1204641"/>
                <a:gd name="connsiteX227" fmla="*/ 126582 w 1314762"/>
                <a:gd name="connsiteY227" fmla="*/ 1192413 h 1204641"/>
                <a:gd name="connsiteX228" fmla="*/ 127140 w 1314762"/>
                <a:gd name="connsiteY228" fmla="*/ 1192848 h 1204641"/>
                <a:gd name="connsiteX229" fmla="*/ 127699 w 1314762"/>
                <a:gd name="connsiteY229" fmla="*/ 1196344 h 1204641"/>
                <a:gd name="connsiteX230" fmla="*/ 128257 w 1314762"/>
                <a:gd name="connsiteY230" fmla="*/ 1193723 h 1204641"/>
                <a:gd name="connsiteX231" fmla="*/ 128812 w 1314762"/>
                <a:gd name="connsiteY231" fmla="*/ 1194594 h 1204641"/>
                <a:gd name="connsiteX232" fmla="*/ 129371 w 1314762"/>
                <a:gd name="connsiteY232" fmla="*/ 1193505 h 1204641"/>
                <a:gd name="connsiteX233" fmla="*/ 129929 w 1314762"/>
                <a:gd name="connsiteY233" fmla="*/ 1193066 h 1204641"/>
                <a:gd name="connsiteX234" fmla="*/ 130488 w 1314762"/>
                <a:gd name="connsiteY234" fmla="*/ 1187825 h 1204641"/>
                <a:gd name="connsiteX235" fmla="*/ 131047 w 1314762"/>
                <a:gd name="connsiteY235" fmla="*/ 1189135 h 1204641"/>
                <a:gd name="connsiteX236" fmla="*/ 131605 w 1314762"/>
                <a:gd name="connsiteY236" fmla="*/ 1190445 h 1204641"/>
                <a:gd name="connsiteX237" fmla="*/ 132164 w 1314762"/>
                <a:gd name="connsiteY237" fmla="*/ 1186732 h 1204641"/>
                <a:gd name="connsiteX238" fmla="*/ 132723 w 1314762"/>
                <a:gd name="connsiteY238" fmla="*/ 1183894 h 1204641"/>
                <a:gd name="connsiteX239" fmla="*/ 133277 w 1314762"/>
                <a:gd name="connsiteY239" fmla="*/ 1191538 h 1204641"/>
                <a:gd name="connsiteX240" fmla="*/ 133836 w 1314762"/>
                <a:gd name="connsiteY240" fmla="*/ 1188264 h 1204641"/>
                <a:gd name="connsiteX241" fmla="*/ 134394 w 1314762"/>
                <a:gd name="connsiteY241" fmla="*/ 1180180 h 1204641"/>
                <a:gd name="connsiteX242" fmla="*/ 134953 w 1314762"/>
                <a:gd name="connsiteY242" fmla="*/ 1178434 h 1204641"/>
                <a:gd name="connsiteX243" fmla="*/ 135512 w 1314762"/>
                <a:gd name="connsiteY243" fmla="*/ 1166424 h 1204641"/>
                <a:gd name="connsiteX244" fmla="*/ 136070 w 1314762"/>
                <a:gd name="connsiteY244" fmla="*/ 1188042 h 1204641"/>
                <a:gd name="connsiteX245" fmla="*/ 136625 w 1314762"/>
                <a:gd name="connsiteY245" fmla="*/ 1185422 h 1204641"/>
                <a:gd name="connsiteX246" fmla="*/ 137184 w 1314762"/>
                <a:gd name="connsiteY246" fmla="*/ 1191756 h 1204641"/>
                <a:gd name="connsiteX247" fmla="*/ 137742 w 1314762"/>
                <a:gd name="connsiteY247" fmla="*/ 1181491 h 1204641"/>
                <a:gd name="connsiteX248" fmla="*/ 138301 w 1314762"/>
                <a:gd name="connsiteY248" fmla="*/ 1169044 h 1204641"/>
                <a:gd name="connsiteX249" fmla="*/ 138860 w 1314762"/>
                <a:gd name="connsiteY249" fmla="*/ 1169262 h 1204641"/>
                <a:gd name="connsiteX250" fmla="*/ 139418 w 1314762"/>
                <a:gd name="connsiteY250" fmla="*/ 1177999 h 1204641"/>
                <a:gd name="connsiteX251" fmla="*/ 139977 w 1314762"/>
                <a:gd name="connsiteY251" fmla="*/ 1173850 h 1204641"/>
                <a:gd name="connsiteX252" fmla="*/ 140531 w 1314762"/>
                <a:gd name="connsiteY252" fmla="*/ 1187607 h 1204641"/>
                <a:gd name="connsiteX253" fmla="*/ 141090 w 1314762"/>
                <a:gd name="connsiteY253" fmla="*/ 1181055 h 1204641"/>
                <a:gd name="connsiteX254" fmla="*/ 141648 w 1314762"/>
                <a:gd name="connsiteY254" fmla="*/ 1171665 h 1204641"/>
                <a:gd name="connsiteX255" fmla="*/ 142207 w 1314762"/>
                <a:gd name="connsiteY255" fmla="*/ 1166206 h 1204641"/>
                <a:gd name="connsiteX256" fmla="*/ 142766 w 1314762"/>
                <a:gd name="connsiteY256" fmla="*/ 1149825 h 1204641"/>
                <a:gd name="connsiteX257" fmla="*/ 143324 w 1314762"/>
                <a:gd name="connsiteY257" fmla="*/ 1156816 h 1204641"/>
                <a:gd name="connsiteX258" fmla="*/ 143883 w 1314762"/>
                <a:gd name="connsiteY258" fmla="*/ 1171008 h 1204641"/>
                <a:gd name="connsiteX259" fmla="*/ 144438 w 1314762"/>
                <a:gd name="connsiteY259" fmla="*/ 1187171 h 1204641"/>
                <a:gd name="connsiteX260" fmla="*/ 144996 w 1314762"/>
                <a:gd name="connsiteY260" fmla="*/ 1186079 h 1204641"/>
                <a:gd name="connsiteX261" fmla="*/ 145555 w 1314762"/>
                <a:gd name="connsiteY261" fmla="*/ 1177124 h 1204641"/>
                <a:gd name="connsiteX262" fmla="*/ 146114 w 1314762"/>
                <a:gd name="connsiteY262" fmla="*/ 1177781 h 1204641"/>
                <a:gd name="connsiteX263" fmla="*/ 146672 w 1314762"/>
                <a:gd name="connsiteY263" fmla="*/ 1174068 h 1204641"/>
                <a:gd name="connsiteX264" fmla="*/ 147231 w 1314762"/>
                <a:gd name="connsiteY264" fmla="*/ 1182365 h 1204641"/>
                <a:gd name="connsiteX265" fmla="*/ 147785 w 1314762"/>
                <a:gd name="connsiteY265" fmla="*/ 1171665 h 1204641"/>
                <a:gd name="connsiteX266" fmla="*/ 148344 w 1314762"/>
                <a:gd name="connsiteY266" fmla="*/ 1188917 h 1204641"/>
                <a:gd name="connsiteX267" fmla="*/ 148903 w 1314762"/>
                <a:gd name="connsiteY267" fmla="*/ 1186954 h 1204641"/>
                <a:gd name="connsiteX268" fmla="*/ 149461 w 1314762"/>
                <a:gd name="connsiteY268" fmla="*/ 1177342 h 1204641"/>
                <a:gd name="connsiteX269" fmla="*/ 150020 w 1314762"/>
                <a:gd name="connsiteY269" fmla="*/ 1179527 h 1204641"/>
                <a:gd name="connsiteX270" fmla="*/ 150579 w 1314762"/>
                <a:gd name="connsiteY270" fmla="*/ 1171665 h 1204641"/>
                <a:gd name="connsiteX271" fmla="*/ 151137 w 1314762"/>
                <a:gd name="connsiteY271" fmla="*/ 1169698 h 1204641"/>
                <a:gd name="connsiteX272" fmla="*/ 151692 w 1314762"/>
                <a:gd name="connsiteY272" fmla="*/ 1180402 h 1204641"/>
                <a:gd name="connsiteX273" fmla="*/ 152250 w 1314762"/>
                <a:gd name="connsiteY273" fmla="*/ 1192630 h 1204641"/>
                <a:gd name="connsiteX274" fmla="*/ 152809 w 1314762"/>
                <a:gd name="connsiteY274" fmla="*/ 1178434 h 1204641"/>
                <a:gd name="connsiteX275" fmla="*/ 153368 w 1314762"/>
                <a:gd name="connsiteY275" fmla="*/ 1177124 h 1204641"/>
                <a:gd name="connsiteX276" fmla="*/ 153926 w 1314762"/>
                <a:gd name="connsiteY276" fmla="*/ 1181712 h 1204641"/>
                <a:gd name="connsiteX277" fmla="*/ 154485 w 1314762"/>
                <a:gd name="connsiteY277" fmla="*/ 1172540 h 1204641"/>
                <a:gd name="connsiteX278" fmla="*/ 155043 w 1314762"/>
                <a:gd name="connsiteY278" fmla="*/ 1169044 h 1204641"/>
                <a:gd name="connsiteX279" fmla="*/ 155598 w 1314762"/>
                <a:gd name="connsiteY279" fmla="*/ 1153973 h 1204641"/>
                <a:gd name="connsiteX280" fmla="*/ 156157 w 1314762"/>
                <a:gd name="connsiteY280" fmla="*/ 1177781 h 1204641"/>
                <a:gd name="connsiteX281" fmla="*/ 156715 w 1314762"/>
                <a:gd name="connsiteY281" fmla="*/ 1180837 h 1204641"/>
                <a:gd name="connsiteX282" fmla="*/ 157274 w 1314762"/>
                <a:gd name="connsiteY282" fmla="*/ 1174286 h 1204641"/>
                <a:gd name="connsiteX283" fmla="*/ 157833 w 1314762"/>
                <a:gd name="connsiteY283" fmla="*/ 1165331 h 1204641"/>
                <a:gd name="connsiteX284" fmla="*/ 158391 w 1314762"/>
                <a:gd name="connsiteY284" fmla="*/ 1167299 h 1204641"/>
                <a:gd name="connsiteX285" fmla="*/ 158946 w 1314762"/>
                <a:gd name="connsiteY285" fmla="*/ 1163803 h 1204641"/>
                <a:gd name="connsiteX286" fmla="*/ 159505 w 1314762"/>
                <a:gd name="connsiteY286" fmla="*/ 1167952 h 1204641"/>
                <a:gd name="connsiteX287" fmla="*/ 160063 w 1314762"/>
                <a:gd name="connsiteY287" fmla="*/ 1172758 h 1204641"/>
                <a:gd name="connsiteX288" fmla="*/ 160622 w 1314762"/>
                <a:gd name="connsiteY288" fmla="*/ 1178652 h 1204641"/>
                <a:gd name="connsiteX289" fmla="*/ 161180 w 1314762"/>
                <a:gd name="connsiteY289" fmla="*/ 1176471 h 1204641"/>
                <a:gd name="connsiteX290" fmla="*/ 161739 w 1314762"/>
                <a:gd name="connsiteY290" fmla="*/ 1177560 h 1204641"/>
                <a:gd name="connsiteX291" fmla="*/ 162298 w 1314762"/>
                <a:gd name="connsiteY291" fmla="*/ 1170137 h 1204641"/>
                <a:gd name="connsiteX292" fmla="*/ 162856 w 1314762"/>
                <a:gd name="connsiteY292" fmla="*/ 1171230 h 1204641"/>
                <a:gd name="connsiteX293" fmla="*/ 163411 w 1314762"/>
                <a:gd name="connsiteY293" fmla="*/ 1180402 h 1204641"/>
                <a:gd name="connsiteX294" fmla="*/ 163970 w 1314762"/>
                <a:gd name="connsiteY294" fmla="*/ 1182583 h 1204641"/>
                <a:gd name="connsiteX295" fmla="*/ 164528 w 1314762"/>
                <a:gd name="connsiteY295" fmla="*/ 1191973 h 1204641"/>
                <a:gd name="connsiteX296" fmla="*/ 165087 w 1314762"/>
                <a:gd name="connsiteY296" fmla="*/ 1175596 h 1204641"/>
                <a:gd name="connsiteX297" fmla="*/ 165646 w 1314762"/>
                <a:gd name="connsiteY297" fmla="*/ 1178217 h 1204641"/>
                <a:gd name="connsiteX298" fmla="*/ 166204 w 1314762"/>
                <a:gd name="connsiteY298" fmla="*/ 1179527 h 1204641"/>
                <a:gd name="connsiteX299" fmla="*/ 166759 w 1314762"/>
                <a:gd name="connsiteY299" fmla="*/ 1168609 h 1204641"/>
                <a:gd name="connsiteX300" fmla="*/ 167317 w 1314762"/>
                <a:gd name="connsiteY300" fmla="*/ 1170572 h 1204641"/>
                <a:gd name="connsiteX301" fmla="*/ 167876 w 1314762"/>
                <a:gd name="connsiteY301" fmla="*/ 1189135 h 1204641"/>
                <a:gd name="connsiteX302" fmla="*/ 168434 w 1314762"/>
                <a:gd name="connsiteY302" fmla="*/ 1186514 h 1204641"/>
                <a:gd name="connsiteX303" fmla="*/ 168993 w 1314762"/>
                <a:gd name="connsiteY303" fmla="*/ 1187825 h 1204641"/>
                <a:gd name="connsiteX304" fmla="*/ 169552 w 1314762"/>
                <a:gd name="connsiteY304" fmla="*/ 1181930 h 1204641"/>
                <a:gd name="connsiteX305" fmla="*/ 170110 w 1314762"/>
                <a:gd name="connsiteY305" fmla="*/ 1179092 h 1204641"/>
                <a:gd name="connsiteX306" fmla="*/ 170665 w 1314762"/>
                <a:gd name="connsiteY306" fmla="*/ 1180402 h 1204641"/>
                <a:gd name="connsiteX307" fmla="*/ 171224 w 1314762"/>
                <a:gd name="connsiteY307" fmla="*/ 1178217 h 1204641"/>
                <a:gd name="connsiteX308" fmla="*/ 171782 w 1314762"/>
                <a:gd name="connsiteY308" fmla="*/ 1182801 h 1204641"/>
                <a:gd name="connsiteX309" fmla="*/ 172341 w 1314762"/>
                <a:gd name="connsiteY309" fmla="*/ 1189353 h 1204641"/>
                <a:gd name="connsiteX310" fmla="*/ 172900 w 1314762"/>
                <a:gd name="connsiteY310" fmla="*/ 1177560 h 1204641"/>
                <a:gd name="connsiteX311" fmla="*/ 173458 w 1314762"/>
                <a:gd name="connsiteY311" fmla="*/ 1169044 h 1204641"/>
                <a:gd name="connsiteX312" fmla="*/ 174017 w 1314762"/>
                <a:gd name="connsiteY312" fmla="*/ 1174503 h 1204641"/>
                <a:gd name="connsiteX313" fmla="*/ 174571 w 1314762"/>
                <a:gd name="connsiteY313" fmla="*/ 1170790 h 1204641"/>
                <a:gd name="connsiteX314" fmla="*/ 175130 w 1314762"/>
                <a:gd name="connsiteY314" fmla="*/ 1173193 h 1204641"/>
                <a:gd name="connsiteX315" fmla="*/ 175689 w 1314762"/>
                <a:gd name="connsiteY315" fmla="*/ 1181273 h 1204641"/>
                <a:gd name="connsiteX316" fmla="*/ 176247 w 1314762"/>
                <a:gd name="connsiteY316" fmla="*/ 1187171 h 1204641"/>
                <a:gd name="connsiteX317" fmla="*/ 176806 w 1314762"/>
                <a:gd name="connsiteY317" fmla="*/ 1174939 h 1204641"/>
                <a:gd name="connsiteX318" fmla="*/ 177365 w 1314762"/>
                <a:gd name="connsiteY318" fmla="*/ 1178870 h 1204641"/>
                <a:gd name="connsiteX319" fmla="*/ 177919 w 1314762"/>
                <a:gd name="connsiteY319" fmla="*/ 1170137 h 1204641"/>
                <a:gd name="connsiteX320" fmla="*/ 178478 w 1314762"/>
                <a:gd name="connsiteY320" fmla="*/ 1177560 h 1204641"/>
                <a:gd name="connsiteX321" fmla="*/ 179036 w 1314762"/>
                <a:gd name="connsiteY321" fmla="*/ 1177560 h 1204641"/>
                <a:gd name="connsiteX322" fmla="*/ 179595 w 1314762"/>
                <a:gd name="connsiteY322" fmla="*/ 1182365 h 1204641"/>
                <a:gd name="connsiteX323" fmla="*/ 180154 w 1314762"/>
                <a:gd name="connsiteY323" fmla="*/ 1187171 h 1204641"/>
                <a:gd name="connsiteX324" fmla="*/ 180712 w 1314762"/>
                <a:gd name="connsiteY324" fmla="*/ 1169480 h 1204641"/>
                <a:gd name="connsiteX325" fmla="*/ 181271 w 1314762"/>
                <a:gd name="connsiteY325" fmla="*/ 1164456 h 1204641"/>
                <a:gd name="connsiteX326" fmla="*/ 181825 w 1314762"/>
                <a:gd name="connsiteY326" fmla="*/ 1156376 h 1204641"/>
                <a:gd name="connsiteX327" fmla="*/ 182384 w 1314762"/>
                <a:gd name="connsiteY327" fmla="*/ 1163368 h 1204641"/>
                <a:gd name="connsiteX328" fmla="*/ 182943 w 1314762"/>
                <a:gd name="connsiteY328" fmla="*/ 1167952 h 1204641"/>
                <a:gd name="connsiteX329" fmla="*/ 183501 w 1314762"/>
                <a:gd name="connsiteY329" fmla="*/ 1180620 h 1204641"/>
                <a:gd name="connsiteX330" fmla="*/ 184060 w 1314762"/>
                <a:gd name="connsiteY330" fmla="*/ 1185204 h 1204641"/>
                <a:gd name="connsiteX331" fmla="*/ 184619 w 1314762"/>
                <a:gd name="connsiteY331" fmla="*/ 1161182 h 1204641"/>
                <a:gd name="connsiteX332" fmla="*/ 185177 w 1314762"/>
                <a:gd name="connsiteY332" fmla="*/ 1166859 h 1204641"/>
                <a:gd name="connsiteX333" fmla="*/ 185732 w 1314762"/>
                <a:gd name="connsiteY333" fmla="*/ 1162275 h 1204641"/>
                <a:gd name="connsiteX334" fmla="*/ 186291 w 1314762"/>
                <a:gd name="connsiteY334" fmla="*/ 1170790 h 1204641"/>
                <a:gd name="connsiteX335" fmla="*/ 186849 w 1314762"/>
                <a:gd name="connsiteY335" fmla="*/ 1168387 h 1204641"/>
                <a:gd name="connsiteX336" fmla="*/ 187408 w 1314762"/>
                <a:gd name="connsiteY336" fmla="*/ 1182583 h 1204641"/>
                <a:gd name="connsiteX337" fmla="*/ 187966 w 1314762"/>
                <a:gd name="connsiteY337" fmla="*/ 1179745 h 1204641"/>
                <a:gd name="connsiteX338" fmla="*/ 188525 w 1314762"/>
                <a:gd name="connsiteY338" fmla="*/ 1158126 h 1204641"/>
                <a:gd name="connsiteX339" fmla="*/ 189084 w 1314762"/>
                <a:gd name="connsiteY339" fmla="*/ 1158562 h 1204641"/>
                <a:gd name="connsiteX340" fmla="*/ 189638 w 1314762"/>
                <a:gd name="connsiteY340" fmla="*/ 1155066 h 1204641"/>
                <a:gd name="connsiteX341" fmla="*/ 190197 w 1314762"/>
                <a:gd name="connsiteY341" fmla="*/ 1161182 h 1204641"/>
                <a:gd name="connsiteX342" fmla="*/ 190756 w 1314762"/>
                <a:gd name="connsiteY342" fmla="*/ 1148954 h 1204641"/>
                <a:gd name="connsiteX343" fmla="*/ 191314 w 1314762"/>
                <a:gd name="connsiteY343" fmla="*/ 1168827 h 1204641"/>
                <a:gd name="connsiteX344" fmla="*/ 191873 w 1314762"/>
                <a:gd name="connsiteY344" fmla="*/ 1173193 h 1204641"/>
                <a:gd name="connsiteX345" fmla="*/ 192432 w 1314762"/>
                <a:gd name="connsiteY345" fmla="*/ 1156376 h 1204641"/>
                <a:gd name="connsiteX346" fmla="*/ 192990 w 1314762"/>
                <a:gd name="connsiteY346" fmla="*/ 1155066 h 1204641"/>
                <a:gd name="connsiteX347" fmla="*/ 193545 w 1314762"/>
                <a:gd name="connsiteY347" fmla="*/ 1150482 h 1204641"/>
                <a:gd name="connsiteX348" fmla="*/ 194103 w 1314762"/>
                <a:gd name="connsiteY348" fmla="*/ 1152010 h 1204641"/>
                <a:gd name="connsiteX349" fmla="*/ 194662 w 1314762"/>
                <a:gd name="connsiteY349" fmla="*/ 1146769 h 1204641"/>
                <a:gd name="connsiteX350" fmla="*/ 195220 w 1314762"/>
                <a:gd name="connsiteY350" fmla="*/ 1160307 h 1204641"/>
                <a:gd name="connsiteX351" fmla="*/ 195779 w 1314762"/>
                <a:gd name="connsiteY351" fmla="*/ 1174721 h 1204641"/>
                <a:gd name="connsiteX352" fmla="*/ 196338 w 1314762"/>
                <a:gd name="connsiteY352" fmla="*/ 1143491 h 1204641"/>
                <a:gd name="connsiteX353" fmla="*/ 196892 w 1314762"/>
                <a:gd name="connsiteY353" fmla="*/ 1141527 h 1204641"/>
                <a:gd name="connsiteX354" fmla="*/ 197451 w 1314762"/>
                <a:gd name="connsiteY354" fmla="*/ 1157687 h 1204641"/>
                <a:gd name="connsiteX355" fmla="*/ 198010 w 1314762"/>
                <a:gd name="connsiteY355" fmla="*/ 1136503 h 1204641"/>
                <a:gd name="connsiteX356" fmla="*/ 198568 w 1314762"/>
                <a:gd name="connsiteY356" fmla="*/ 1151135 h 1204641"/>
                <a:gd name="connsiteX357" fmla="*/ 199127 w 1314762"/>
                <a:gd name="connsiteY357" fmla="*/ 1157687 h 1204641"/>
                <a:gd name="connsiteX358" fmla="*/ 199686 w 1314762"/>
                <a:gd name="connsiteY358" fmla="*/ 1168609 h 1204641"/>
                <a:gd name="connsiteX359" fmla="*/ 200244 w 1314762"/>
                <a:gd name="connsiteY359" fmla="*/ 1141527 h 1204641"/>
                <a:gd name="connsiteX360" fmla="*/ 200799 w 1314762"/>
                <a:gd name="connsiteY360" fmla="*/ 1133447 h 1204641"/>
                <a:gd name="connsiteX361" fmla="*/ 201357 w 1314762"/>
                <a:gd name="connsiteY361" fmla="*/ 1134318 h 1204641"/>
                <a:gd name="connsiteX362" fmla="*/ 201916 w 1314762"/>
                <a:gd name="connsiteY362" fmla="*/ 1118376 h 1204641"/>
                <a:gd name="connsiteX363" fmla="*/ 202475 w 1314762"/>
                <a:gd name="connsiteY363" fmla="*/ 1134318 h 1204641"/>
                <a:gd name="connsiteX364" fmla="*/ 203033 w 1314762"/>
                <a:gd name="connsiteY364" fmla="*/ 1153538 h 1204641"/>
                <a:gd name="connsiteX365" fmla="*/ 203592 w 1314762"/>
                <a:gd name="connsiteY365" fmla="*/ 1166859 h 1204641"/>
                <a:gd name="connsiteX366" fmla="*/ 204151 w 1314762"/>
                <a:gd name="connsiteY366" fmla="*/ 1120344 h 1204641"/>
                <a:gd name="connsiteX367" fmla="*/ 204705 w 1314762"/>
                <a:gd name="connsiteY367" fmla="*/ 1104180 h 1204641"/>
                <a:gd name="connsiteX368" fmla="*/ 205264 w 1314762"/>
                <a:gd name="connsiteY368" fmla="*/ 1121872 h 1204641"/>
                <a:gd name="connsiteX369" fmla="*/ 205822 w 1314762"/>
                <a:gd name="connsiteY369" fmla="*/ 1122307 h 1204641"/>
                <a:gd name="connsiteX370" fmla="*/ 206381 w 1314762"/>
                <a:gd name="connsiteY370" fmla="*/ 1140870 h 1204641"/>
                <a:gd name="connsiteX371" fmla="*/ 206940 w 1314762"/>
                <a:gd name="connsiteY371" fmla="*/ 1156159 h 1204641"/>
                <a:gd name="connsiteX372" fmla="*/ 207498 w 1314762"/>
                <a:gd name="connsiteY372" fmla="*/ 1155723 h 1204641"/>
                <a:gd name="connsiteX373" fmla="*/ 208053 w 1314762"/>
                <a:gd name="connsiteY373" fmla="*/ 1128424 h 1204641"/>
                <a:gd name="connsiteX374" fmla="*/ 208611 w 1314762"/>
                <a:gd name="connsiteY374" fmla="*/ 1117284 h 1204641"/>
                <a:gd name="connsiteX375" fmla="*/ 209170 w 1314762"/>
                <a:gd name="connsiteY375" fmla="*/ 1130169 h 1204641"/>
                <a:gd name="connsiteX376" fmla="*/ 209729 w 1314762"/>
                <a:gd name="connsiteY376" fmla="*/ 1120344 h 1204641"/>
                <a:gd name="connsiteX377" fmla="*/ 210287 w 1314762"/>
                <a:gd name="connsiteY377" fmla="*/ 1129952 h 1204641"/>
                <a:gd name="connsiteX378" fmla="*/ 210846 w 1314762"/>
                <a:gd name="connsiteY378" fmla="*/ 1138249 h 1204641"/>
                <a:gd name="connsiteX379" fmla="*/ 211405 w 1314762"/>
                <a:gd name="connsiteY379" fmla="*/ 1150042 h 1204641"/>
                <a:gd name="connsiteX380" fmla="*/ 211959 w 1314762"/>
                <a:gd name="connsiteY380" fmla="*/ 1128424 h 1204641"/>
                <a:gd name="connsiteX381" fmla="*/ 212518 w 1314762"/>
                <a:gd name="connsiteY381" fmla="*/ 1117941 h 1204641"/>
                <a:gd name="connsiteX382" fmla="*/ 213077 w 1314762"/>
                <a:gd name="connsiteY382" fmla="*/ 1107894 h 1204641"/>
                <a:gd name="connsiteX383" fmla="*/ 213635 w 1314762"/>
                <a:gd name="connsiteY383" fmla="*/ 1118594 h 1204641"/>
                <a:gd name="connsiteX384" fmla="*/ 214194 w 1314762"/>
                <a:gd name="connsiteY384" fmla="*/ 1112917 h 1204641"/>
                <a:gd name="connsiteX385" fmla="*/ 214752 w 1314762"/>
                <a:gd name="connsiteY385" fmla="*/ 1148732 h 1204641"/>
                <a:gd name="connsiteX386" fmla="*/ 215311 w 1314762"/>
                <a:gd name="connsiteY386" fmla="*/ 1142620 h 1204641"/>
                <a:gd name="connsiteX387" fmla="*/ 215866 w 1314762"/>
                <a:gd name="connsiteY387" fmla="*/ 1101124 h 1204641"/>
                <a:gd name="connsiteX388" fmla="*/ 216424 w 1314762"/>
                <a:gd name="connsiteY388" fmla="*/ 1103963 h 1204641"/>
                <a:gd name="connsiteX389" fmla="*/ 216983 w 1314762"/>
                <a:gd name="connsiteY389" fmla="*/ 1103088 h 1204641"/>
                <a:gd name="connsiteX390" fmla="*/ 217542 w 1314762"/>
                <a:gd name="connsiteY390" fmla="*/ 1103963 h 1204641"/>
                <a:gd name="connsiteX391" fmla="*/ 218100 w 1314762"/>
                <a:gd name="connsiteY391" fmla="*/ 1105055 h 1204641"/>
                <a:gd name="connsiteX392" fmla="*/ 218659 w 1314762"/>
                <a:gd name="connsiteY392" fmla="*/ 1132572 h 1204641"/>
                <a:gd name="connsiteX393" fmla="*/ 219218 w 1314762"/>
                <a:gd name="connsiteY393" fmla="*/ 1143930 h 1204641"/>
                <a:gd name="connsiteX394" fmla="*/ 219772 w 1314762"/>
                <a:gd name="connsiteY394" fmla="*/ 1109639 h 1204641"/>
                <a:gd name="connsiteX395" fmla="*/ 220331 w 1314762"/>
                <a:gd name="connsiteY395" fmla="*/ 1097629 h 1204641"/>
                <a:gd name="connsiteX396" fmla="*/ 220889 w 1314762"/>
                <a:gd name="connsiteY396" fmla="*/ 1098504 h 1204641"/>
                <a:gd name="connsiteX397" fmla="*/ 221448 w 1314762"/>
                <a:gd name="connsiteY397" fmla="*/ 1112260 h 1204641"/>
                <a:gd name="connsiteX398" fmla="*/ 222006 w 1314762"/>
                <a:gd name="connsiteY398" fmla="*/ 1100249 h 1204641"/>
                <a:gd name="connsiteX399" fmla="*/ 222565 w 1314762"/>
                <a:gd name="connsiteY399" fmla="*/ 1139342 h 1204641"/>
                <a:gd name="connsiteX400" fmla="*/ 223124 w 1314762"/>
                <a:gd name="connsiteY400" fmla="*/ 1143055 h 1204641"/>
                <a:gd name="connsiteX401" fmla="*/ 223678 w 1314762"/>
                <a:gd name="connsiteY401" fmla="*/ 1133665 h 1204641"/>
                <a:gd name="connsiteX402" fmla="*/ 224237 w 1314762"/>
                <a:gd name="connsiteY402" fmla="*/ 1119469 h 1204641"/>
                <a:gd name="connsiteX403" fmla="*/ 224796 w 1314762"/>
                <a:gd name="connsiteY403" fmla="*/ 1091516 h 1204641"/>
                <a:gd name="connsiteX404" fmla="*/ 225354 w 1314762"/>
                <a:gd name="connsiteY404" fmla="*/ 1100689 h 1204641"/>
                <a:gd name="connsiteX405" fmla="*/ 225913 w 1314762"/>
                <a:gd name="connsiteY405" fmla="*/ 1116413 h 1204641"/>
                <a:gd name="connsiteX406" fmla="*/ 226472 w 1314762"/>
                <a:gd name="connsiteY406" fmla="*/ 1133883 h 1204641"/>
                <a:gd name="connsiteX407" fmla="*/ 227026 w 1314762"/>
                <a:gd name="connsiteY407" fmla="*/ 1133883 h 1204641"/>
                <a:gd name="connsiteX408" fmla="*/ 227585 w 1314762"/>
                <a:gd name="connsiteY408" fmla="*/ 1117723 h 1204641"/>
                <a:gd name="connsiteX409" fmla="*/ 228143 w 1314762"/>
                <a:gd name="connsiteY409" fmla="*/ 1114881 h 1204641"/>
                <a:gd name="connsiteX410" fmla="*/ 228702 w 1314762"/>
                <a:gd name="connsiteY410" fmla="*/ 1101342 h 1204641"/>
                <a:gd name="connsiteX411" fmla="*/ 229261 w 1314762"/>
                <a:gd name="connsiteY411" fmla="*/ 1105055 h 1204641"/>
                <a:gd name="connsiteX412" fmla="*/ 229819 w 1314762"/>
                <a:gd name="connsiteY412" fmla="*/ 1097193 h 1204641"/>
                <a:gd name="connsiteX413" fmla="*/ 230378 w 1314762"/>
                <a:gd name="connsiteY413" fmla="*/ 1132137 h 1204641"/>
                <a:gd name="connsiteX414" fmla="*/ 230933 w 1314762"/>
                <a:gd name="connsiteY414" fmla="*/ 1160965 h 1204641"/>
                <a:gd name="connsiteX415" fmla="*/ 231491 w 1314762"/>
                <a:gd name="connsiteY415" fmla="*/ 1105055 h 1204641"/>
                <a:gd name="connsiteX416" fmla="*/ 232050 w 1314762"/>
                <a:gd name="connsiteY416" fmla="*/ 1078413 h 1204641"/>
                <a:gd name="connsiteX417" fmla="*/ 232609 w 1314762"/>
                <a:gd name="connsiteY417" fmla="*/ 1071640 h 1204641"/>
                <a:gd name="connsiteX418" fmla="*/ 233167 w 1314762"/>
                <a:gd name="connsiteY418" fmla="*/ 1043687 h 1204641"/>
                <a:gd name="connsiteX419" fmla="*/ 233726 w 1314762"/>
                <a:gd name="connsiteY419" fmla="*/ 1088021 h 1204641"/>
                <a:gd name="connsiteX420" fmla="*/ 234284 w 1314762"/>
                <a:gd name="connsiteY420" fmla="*/ 1137161 h 1204641"/>
                <a:gd name="connsiteX421" fmla="*/ 234839 w 1314762"/>
                <a:gd name="connsiteY421" fmla="*/ 1151353 h 1204641"/>
                <a:gd name="connsiteX422" fmla="*/ 235397 w 1314762"/>
                <a:gd name="connsiteY422" fmla="*/ 1100689 h 1204641"/>
                <a:gd name="connsiteX423" fmla="*/ 235956 w 1314762"/>
                <a:gd name="connsiteY423" fmla="*/ 1086275 h 1204641"/>
                <a:gd name="connsiteX424" fmla="*/ 236515 w 1314762"/>
                <a:gd name="connsiteY424" fmla="*/ 1105055 h 1204641"/>
                <a:gd name="connsiteX425" fmla="*/ 237073 w 1314762"/>
                <a:gd name="connsiteY425" fmla="*/ 1091734 h 1204641"/>
                <a:gd name="connsiteX426" fmla="*/ 237632 w 1314762"/>
                <a:gd name="connsiteY426" fmla="*/ 1093915 h 1204641"/>
                <a:gd name="connsiteX427" fmla="*/ 238187 w 1314762"/>
                <a:gd name="connsiteY427" fmla="*/ 1129516 h 1204641"/>
                <a:gd name="connsiteX428" fmla="*/ 238745 w 1314762"/>
                <a:gd name="connsiteY428" fmla="*/ 1136721 h 1204641"/>
                <a:gd name="connsiteX429" fmla="*/ 239304 w 1314762"/>
                <a:gd name="connsiteY429" fmla="*/ 1081905 h 1204641"/>
                <a:gd name="connsiteX430" fmla="*/ 239863 w 1314762"/>
                <a:gd name="connsiteY430" fmla="*/ 1076228 h 1204641"/>
                <a:gd name="connsiteX431" fmla="*/ 240421 w 1314762"/>
                <a:gd name="connsiteY431" fmla="*/ 1089331 h 1204641"/>
                <a:gd name="connsiteX432" fmla="*/ 240980 w 1314762"/>
                <a:gd name="connsiteY432" fmla="*/ 1118159 h 1204641"/>
                <a:gd name="connsiteX433" fmla="*/ 241538 w 1314762"/>
                <a:gd name="connsiteY433" fmla="*/ 1126678 h 1204641"/>
                <a:gd name="connsiteX434" fmla="*/ 242093 w 1314762"/>
                <a:gd name="connsiteY434" fmla="*/ 1143491 h 1204641"/>
                <a:gd name="connsiteX435" fmla="*/ 242652 w 1314762"/>
                <a:gd name="connsiteY435" fmla="*/ 1153756 h 1204641"/>
                <a:gd name="connsiteX436" fmla="*/ 243210 w 1314762"/>
                <a:gd name="connsiteY436" fmla="*/ 1116191 h 1204641"/>
                <a:gd name="connsiteX437" fmla="*/ 243769 w 1314762"/>
                <a:gd name="connsiteY437" fmla="*/ 1106148 h 1204641"/>
                <a:gd name="connsiteX438" fmla="*/ 244328 w 1314762"/>
                <a:gd name="connsiteY438" fmla="*/ 1104620 h 1204641"/>
                <a:gd name="connsiteX439" fmla="*/ 244886 w 1314762"/>
                <a:gd name="connsiteY439" fmla="*/ 1077973 h 1204641"/>
                <a:gd name="connsiteX440" fmla="*/ 245445 w 1314762"/>
                <a:gd name="connsiteY440" fmla="*/ 1078413 h 1204641"/>
                <a:gd name="connsiteX441" fmla="*/ 245999 w 1314762"/>
                <a:gd name="connsiteY441" fmla="*/ 1110079 h 1204641"/>
                <a:gd name="connsiteX442" fmla="*/ 246558 w 1314762"/>
                <a:gd name="connsiteY442" fmla="*/ 1129734 h 1204641"/>
                <a:gd name="connsiteX443" fmla="*/ 247117 w 1314762"/>
                <a:gd name="connsiteY443" fmla="*/ 1080594 h 1204641"/>
                <a:gd name="connsiteX444" fmla="*/ 247675 w 1314762"/>
                <a:gd name="connsiteY444" fmla="*/ 1063999 h 1204641"/>
                <a:gd name="connsiteX445" fmla="*/ 248234 w 1314762"/>
                <a:gd name="connsiteY445" fmla="*/ 1033861 h 1204641"/>
                <a:gd name="connsiteX446" fmla="*/ 248793 w 1314762"/>
                <a:gd name="connsiteY446" fmla="*/ 1042377 h 1204641"/>
                <a:gd name="connsiteX447" fmla="*/ 249351 w 1314762"/>
                <a:gd name="connsiteY447" fmla="*/ 1049364 h 1204641"/>
                <a:gd name="connsiteX448" fmla="*/ 249906 w 1314762"/>
                <a:gd name="connsiteY448" fmla="*/ 1055045 h 1204641"/>
                <a:gd name="connsiteX449" fmla="*/ 250464 w 1314762"/>
                <a:gd name="connsiteY449" fmla="*/ 1102435 h 1204641"/>
                <a:gd name="connsiteX450" fmla="*/ 251023 w 1314762"/>
                <a:gd name="connsiteY450" fmla="*/ 1030366 h 1204641"/>
                <a:gd name="connsiteX451" fmla="*/ 251582 w 1314762"/>
                <a:gd name="connsiteY451" fmla="*/ 980137 h 1204641"/>
                <a:gd name="connsiteX452" fmla="*/ 252140 w 1314762"/>
                <a:gd name="connsiteY452" fmla="*/ 1013767 h 1204641"/>
                <a:gd name="connsiteX453" fmla="*/ 252699 w 1314762"/>
                <a:gd name="connsiteY453" fmla="*/ 1017698 h 1204641"/>
                <a:gd name="connsiteX454" fmla="*/ 253258 w 1314762"/>
                <a:gd name="connsiteY454" fmla="*/ 1050021 h 1204641"/>
                <a:gd name="connsiteX455" fmla="*/ 253812 w 1314762"/>
                <a:gd name="connsiteY455" fmla="*/ 1100467 h 1204641"/>
                <a:gd name="connsiteX456" fmla="*/ 254371 w 1314762"/>
                <a:gd name="connsiteY456" fmla="*/ 1101777 h 1204641"/>
                <a:gd name="connsiteX457" fmla="*/ 254929 w 1314762"/>
                <a:gd name="connsiteY457" fmla="*/ 1041284 h 1204641"/>
                <a:gd name="connsiteX458" fmla="*/ 255488 w 1314762"/>
                <a:gd name="connsiteY458" fmla="*/ 1049364 h 1204641"/>
                <a:gd name="connsiteX459" fmla="*/ 256047 w 1314762"/>
                <a:gd name="connsiteY459" fmla="*/ 1033644 h 1204641"/>
                <a:gd name="connsiteX460" fmla="*/ 256605 w 1314762"/>
                <a:gd name="connsiteY460" fmla="*/ 1036917 h 1204641"/>
                <a:gd name="connsiteX461" fmla="*/ 257160 w 1314762"/>
                <a:gd name="connsiteY461" fmla="*/ 1059629 h 1204641"/>
                <a:gd name="connsiteX462" fmla="*/ 257719 w 1314762"/>
                <a:gd name="connsiteY462" fmla="*/ 1100032 h 1204641"/>
                <a:gd name="connsiteX463" fmla="*/ 258277 w 1314762"/>
                <a:gd name="connsiteY463" fmla="*/ 1096318 h 1204641"/>
                <a:gd name="connsiteX464" fmla="*/ 258836 w 1314762"/>
                <a:gd name="connsiteY464" fmla="*/ 1004377 h 1204641"/>
                <a:gd name="connsiteX465" fmla="*/ 259395 w 1314762"/>
                <a:gd name="connsiteY465" fmla="*/ 1005469 h 1204641"/>
                <a:gd name="connsiteX466" fmla="*/ 259953 w 1314762"/>
                <a:gd name="connsiteY466" fmla="*/ 1005469 h 1204641"/>
                <a:gd name="connsiteX467" fmla="*/ 260512 w 1314762"/>
                <a:gd name="connsiteY467" fmla="*/ 966159 h 1204641"/>
                <a:gd name="connsiteX468" fmla="*/ 261066 w 1314762"/>
                <a:gd name="connsiteY468" fmla="*/ 956551 h 1204641"/>
                <a:gd name="connsiteX469" fmla="*/ 261625 w 1314762"/>
                <a:gd name="connsiteY469" fmla="*/ 977517 h 1204641"/>
                <a:gd name="connsiteX470" fmla="*/ 262184 w 1314762"/>
                <a:gd name="connsiteY470" fmla="*/ 1032111 h 1204641"/>
                <a:gd name="connsiteX471" fmla="*/ 262742 w 1314762"/>
                <a:gd name="connsiteY471" fmla="*/ 1015952 h 1204641"/>
                <a:gd name="connsiteX472" fmla="*/ 263301 w 1314762"/>
                <a:gd name="connsiteY472" fmla="*/ 989745 h 1204641"/>
                <a:gd name="connsiteX473" fmla="*/ 263860 w 1314762"/>
                <a:gd name="connsiteY473" fmla="*/ 990620 h 1204641"/>
                <a:gd name="connsiteX474" fmla="*/ 264418 w 1314762"/>
                <a:gd name="connsiteY474" fmla="*/ 974239 h 1204641"/>
                <a:gd name="connsiteX475" fmla="*/ 264973 w 1314762"/>
                <a:gd name="connsiteY475" fmla="*/ 972493 h 1204641"/>
                <a:gd name="connsiteX476" fmla="*/ 265531 w 1314762"/>
                <a:gd name="connsiteY476" fmla="*/ 1032111 h 1204641"/>
                <a:gd name="connsiteX477" fmla="*/ 266090 w 1314762"/>
                <a:gd name="connsiteY477" fmla="*/ 1052424 h 1204641"/>
                <a:gd name="connsiteX478" fmla="*/ 266649 w 1314762"/>
                <a:gd name="connsiteY478" fmla="*/ 965724 h 1204641"/>
                <a:gd name="connsiteX479" fmla="*/ 267207 w 1314762"/>
                <a:gd name="connsiteY479" fmla="*/ 901952 h 1204641"/>
                <a:gd name="connsiteX480" fmla="*/ 267766 w 1314762"/>
                <a:gd name="connsiteY480" fmla="*/ 928159 h 1204641"/>
                <a:gd name="connsiteX481" fmla="*/ 268320 w 1314762"/>
                <a:gd name="connsiteY481" fmla="*/ 952620 h 1204641"/>
                <a:gd name="connsiteX482" fmla="*/ 268879 w 1314762"/>
                <a:gd name="connsiteY482" fmla="*/ 990402 h 1204641"/>
                <a:gd name="connsiteX483" fmla="*/ 269438 w 1314762"/>
                <a:gd name="connsiteY483" fmla="*/ 1026435 h 1204641"/>
                <a:gd name="connsiteX484" fmla="*/ 269996 w 1314762"/>
                <a:gd name="connsiteY484" fmla="*/ 1073389 h 1204641"/>
                <a:gd name="connsiteX485" fmla="*/ 270555 w 1314762"/>
                <a:gd name="connsiteY485" fmla="*/ 992584 h 1204641"/>
                <a:gd name="connsiteX486" fmla="*/ 271114 w 1314762"/>
                <a:gd name="connsiteY486" fmla="*/ 977299 h 1204641"/>
                <a:gd name="connsiteX487" fmla="*/ 271672 w 1314762"/>
                <a:gd name="connsiteY487" fmla="*/ 896275 h 1204641"/>
                <a:gd name="connsiteX488" fmla="*/ 272227 w 1314762"/>
                <a:gd name="connsiteY488" fmla="*/ 898674 h 1204641"/>
                <a:gd name="connsiteX489" fmla="*/ 272785 w 1314762"/>
                <a:gd name="connsiteY489" fmla="*/ 945194 h 1204641"/>
                <a:gd name="connsiteX490" fmla="*/ 273344 w 1314762"/>
                <a:gd name="connsiteY490" fmla="*/ 992801 h 1204641"/>
                <a:gd name="connsiteX491" fmla="*/ 273903 w 1314762"/>
                <a:gd name="connsiteY491" fmla="*/ 971183 h 1204641"/>
                <a:gd name="connsiteX492" fmla="*/ 274461 w 1314762"/>
                <a:gd name="connsiteY492" fmla="*/ 879023 h 1204641"/>
                <a:gd name="connsiteX493" fmla="*/ 275020 w 1314762"/>
                <a:gd name="connsiteY493" fmla="*/ 898239 h 1204641"/>
                <a:gd name="connsiteX494" fmla="*/ 275579 w 1314762"/>
                <a:gd name="connsiteY494" fmla="*/ 944758 h 1204641"/>
                <a:gd name="connsiteX495" fmla="*/ 276133 w 1314762"/>
                <a:gd name="connsiteY495" fmla="*/ 922700 h 1204641"/>
                <a:gd name="connsiteX496" fmla="*/ 276692 w 1314762"/>
                <a:gd name="connsiteY496" fmla="*/ 950217 h 1204641"/>
                <a:gd name="connsiteX497" fmla="*/ 277251 w 1314762"/>
                <a:gd name="connsiteY497" fmla="*/ 981665 h 1204641"/>
                <a:gd name="connsiteX498" fmla="*/ 277809 w 1314762"/>
                <a:gd name="connsiteY498" fmla="*/ 1050674 h 1204641"/>
                <a:gd name="connsiteX499" fmla="*/ 278368 w 1314762"/>
                <a:gd name="connsiteY499" fmla="*/ 945411 h 1204641"/>
                <a:gd name="connsiteX500" fmla="*/ 278927 w 1314762"/>
                <a:gd name="connsiteY500" fmla="*/ 950870 h 1204641"/>
                <a:gd name="connsiteX501" fmla="*/ 279485 w 1314762"/>
                <a:gd name="connsiteY501" fmla="*/ 926631 h 1204641"/>
                <a:gd name="connsiteX502" fmla="*/ 280040 w 1314762"/>
                <a:gd name="connsiteY502" fmla="*/ 972711 h 1204641"/>
                <a:gd name="connsiteX503" fmla="*/ 280598 w 1314762"/>
                <a:gd name="connsiteY503" fmla="*/ 976859 h 1204641"/>
                <a:gd name="connsiteX504" fmla="*/ 281157 w 1314762"/>
                <a:gd name="connsiteY504" fmla="*/ 1017920 h 1204641"/>
                <a:gd name="connsiteX505" fmla="*/ 281715 w 1314762"/>
                <a:gd name="connsiteY505" fmla="*/ 1018573 h 1204641"/>
                <a:gd name="connsiteX506" fmla="*/ 282274 w 1314762"/>
                <a:gd name="connsiteY506" fmla="*/ 923135 h 1204641"/>
                <a:gd name="connsiteX507" fmla="*/ 282833 w 1314762"/>
                <a:gd name="connsiteY507" fmla="*/ 943226 h 1204641"/>
                <a:gd name="connsiteX508" fmla="*/ 283391 w 1314762"/>
                <a:gd name="connsiteY508" fmla="*/ 908722 h 1204641"/>
                <a:gd name="connsiteX509" fmla="*/ 283946 w 1314762"/>
                <a:gd name="connsiteY509" fmla="*/ 962885 h 1204641"/>
                <a:gd name="connsiteX510" fmla="*/ 284505 w 1314762"/>
                <a:gd name="connsiteY510" fmla="*/ 985814 h 1204641"/>
                <a:gd name="connsiteX511" fmla="*/ 285063 w 1314762"/>
                <a:gd name="connsiteY511" fmla="*/ 1026652 h 1204641"/>
                <a:gd name="connsiteX512" fmla="*/ 285622 w 1314762"/>
                <a:gd name="connsiteY512" fmla="*/ 1058318 h 1204641"/>
                <a:gd name="connsiteX513" fmla="*/ 286181 w 1314762"/>
                <a:gd name="connsiteY513" fmla="*/ 971618 h 1204641"/>
                <a:gd name="connsiteX514" fmla="*/ 286739 w 1314762"/>
                <a:gd name="connsiteY514" fmla="*/ 1053952 h 1204641"/>
                <a:gd name="connsiteX515" fmla="*/ 287294 w 1314762"/>
                <a:gd name="connsiteY515" fmla="*/ 1101124 h 1204641"/>
                <a:gd name="connsiteX516" fmla="*/ 287852 w 1314762"/>
                <a:gd name="connsiteY516" fmla="*/ 1044344 h 1204641"/>
                <a:gd name="connsiteX517" fmla="*/ 288411 w 1314762"/>
                <a:gd name="connsiteY517" fmla="*/ 1009618 h 1204641"/>
                <a:gd name="connsiteX518" fmla="*/ 288970 w 1314762"/>
                <a:gd name="connsiteY518" fmla="*/ 1052424 h 1204641"/>
                <a:gd name="connsiteX519" fmla="*/ 289528 w 1314762"/>
                <a:gd name="connsiteY519" fmla="*/ 1065088 h 1204641"/>
                <a:gd name="connsiteX520" fmla="*/ 290087 w 1314762"/>
                <a:gd name="connsiteY520" fmla="*/ 986907 h 1204641"/>
                <a:gd name="connsiteX521" fmla="*/ 290646 w 1314762"/>
                <a:gd name="connsiteY521" fmla="*/ 1005687 h 1204641"/>
                <a:gd name="connsiteX522" fmla="*/ 291200 w 1314762"/>
                <a:gd name="connsiteY522" fmla="*/ 1071861 h 1204641"/>
                <a:gd name="connsiteX523" fmla="*/ 291759 w 1314762"/>
                <a:gd name="connsiteY523" fmla="*/ 996297 h 1204641"/>
                <a:gd name="connsiteX524" fmla="*/ 292317 w 1314762"/>
                <a:gd name="connsiteY524" fmla="*/ 948907 h 1204641"/>
                <a:gd name="connsiteX525" fmla="*/ 292876 w 1314762"/>
                <a:gd name="connsiteY525" fmla="*/ 1024249 h 1204641"/>
                <a:gd name="connsiteX526" fmla="*/ 293435 w 1314762"/>
                <a:gd name="connsiteY526" fmla="*/ 998264 h 1204641"/>
                <a:gd name="connsiteX527" fmla="*/ 293993 w 1314762"/>
                <a:gd name="connsiteY527" fmla="*/ 931215 h 1204641"/>
                <a:gd name="connsiteX528" fmla="*/ 294552 w 1314762"/>
                <a:gd name="connsiteY528" fmla="*/ 952181 h 1204641"/>
                <a:gd name="connsiteX529" fmla="*/ 295106 w 1314762"/>
                <a:gd name="connsiteY529" fmla="*/ 947814 h 1204641"/>
                <a:gd name="connsiteX530" fmla="*/ 295665 w 1314762"/>
                <a:gd name="connsiteY530" fmla="*/ 949999 h 1204641"/>
                <a:gd name="connsiteX531" fmla="*/ 296224 w 1314762"/>
                <a:gd name="connsiteY531" fmla="*/ 987782 h 1204641"/>
                <a:gd name="connsiteX532" fmla="*/ 296782 w 1314762"/>
                <a:gd name="connsiteY532" fmla="*/ 1010711 h 1204641"/>
                <a:gd name="connsiteX533" fmla="*/ 297341 w 1314762"/>
                <a:gd name="connsiteY533" fmla="*/ 1038010 h 1204641"/>
                <a:gd name="connsiteX534" fmla="*/ 297900 w 1314762"/>
                <a:gd name="connsiteY534" fmla="*/ 993676 h 1204641"/>
                <a:gd name="connsiteX535" fmla="*/ 298454 w 1314762"/>
                <a:gd name="connsiteY535" fmla="*/ 961135 h 1204641"/>
                <a:gd name="connsiteX536" fmla="*/ 299013 w 1314762"/>
                <a:gd name="connsiteY536" fmla="*/ 928812 h 1204641"/>
                <a:gd name="connsiteX537" fmla="*/ 299572 w 1314762"/>
                <a:gd name="connsiteY537" fmla="*/ 956987 h 1204641"/>
                <a:gd name="connsiteX538" fmla="*/ 300130 w 1314762"/>
                <a:gd name="connsiteY538" fmla="*/ 956329 h 1204641"/>
                <a:gd name="connsiteX539" fmla="*/ 300689 w 1314762"/>
                <a:gd name="connsiteY539" fmla="*/ 1013767 h 1204641"/>
                <a:gd name="connsiteX540" fmla="*/ 301247 w 1314762"/>
                <a:gd name="connsiteY540" fmla="*/ 1030801 h 1204641"/>
                <a:gd name="connsiteX541" fmla="*/ 301806 w 1314762"/>
                <a:gd name="connsiteY541" fmla="*/ 939517 h 1204641"/>
                <a:gd name="connsiteX542" fmla="*/ 302361 w 1314762"/>
                <a:gd name="connsiteY542" fmla="*/ 918769 h 1204641"/>
                <a:gd name="connsiteX543" fmla="*/ 302919 w 1314762"/>
                <a:gd name="connsiteY543" fmla="*/ 938859 h 1204641"/>
                <a:gd name="connsiteX544" fmla="*/ 303478 w 1314762"/>
                <a:gd name="connsiteY544" fmla="*/ 951745 h 1204641"/>
                <a:gd name="connsiteX545" fmla="*/ 304037 w 1314762"/>
                <a:gd name="connsiteY545" fmla="*/ 950435 h 1204641"/>
                <a:gd name="connsiteX546" fmla="*/ 304595 w 1314762"/>
                <a:gd name="connsiteY546" fmla="*/ 996297 h 1204641"/>
                <a:gd name="connsiteX547" fmla="*/ 305154 w 1314762"/>
                <a:gd name="connsiteY547" fmla="*/ 1022286 h 1204641"/>
                <a:gd name="connsiteX548" fmla="*/ 305713 w 1314762"/>
                <a:gd name="connsiteY548" fmla="*/ 932308 h 1204641"/>
                <a:gd name="connsiteX549" fmla="*/ 306267 w 1314762"/>
                <a:gd name="connsiteY549" fmla="*/ 951745 h 1204641"/>
                <a:gd name="connsiteX550" fmla="*/ 306826 w 1314762"/>
                <a:gd name="connsiteY550" fmla="*/ 943665 h 1204641"/>
                <a:gd name="connsiteX551" fmla="*/ 307384 w 1314762"/>
                <a:gd name="connsiteY551" fmla="*/ 923571 h 1204641"/>
                <a:gd name="connsiteX552" fmla="*/ 307943 w 1314762"/>
                <a:gd name="connsiteY552" fmla="*/ 915056 h 1204641"/>
                <a:gd name="connsiteX553" fmla="*/ 308501 w 1314762"/>
                <a:gd name="connsiteY553" fmla="*/ 992801 h 1204641"/>
                <a:gd name="connsiteX554" fmla="*/ 309060 w 1314762"/>
                <a:gd name="connsiteY554" fmla="*/ 995644 h 1204641"/>
                <a:gd name="connsiteX555" fmla="*/ 309619 w 1314762"/>
                <a:gd name="connsiteY555" fmla="*/ 946722 h 1204641"/>
                <a:gd name="connsiteX556" fmla="*/ 310173 w 1314762"/>
                <a:gd name="connsiteY556" fmla="*/ 899332 h 1204641"/>
                <a:gd name="connsiteX557" fmla="*/ 310732 w 1314762"/>
                <a:gd name="connsiteY557" fmla="*/ 924663 h 1204641"/>
                <a:gd name="connsiteX558" fmla="*/ 311291 w 1314762"/>
                <a:gd name="connsiteY558" fmla="*/ 911999 h 1204641"/>
                <a:gd name="connsiteX559" fmla="*/ 311849 w 1314762"/>
                <a:gd name="connsiteY559" fmla="*/ 930562 h 1204641"/>
                <a:gd name="connsiteX560" fmla="*/ 312408 w 1314762"/>
                <a:gd name="connsiteY560" fmla="*/ 982976 h 1204641"/>
                <a:gd name="connsiteX561" fmla="*/ 312967 w 1314762"/>
                <a:gd name="connsiteY561" fmla="*/ 1023596 h 1204641"/>
                <a:gd name="connsiteX562" fmla="*/ 313525 w 1314762"/>
                <a:gd name="connsiteY562" fmla="*/ 924881 h 1204641"/>
                <a:gd name="connsiteX563" fmla="*/ 314080 w 1314762"/>
                <a:gd name="connsiteY563" fmla="*/ 958515 h 1204641"/>
                <a:gd name="connsiteX564" fmla="*/ 314638 w 1314762"/>
                <a:gd name="connsiteY564" fmla="*/ 993458 h 1204641"/>
                <a:gd name="connsiteX565" fmla="*/ 315197 w 1314762"/>
                <a:gd name="connsiteY565" fmla="*/ 982540 h 1204641"/>
                <a:gd name="connsiteX566" fmla="*/ 315756 w 1314762"/>
                <a:gd name="connsiteY566" fmla="*/ 989745 h 1204641"/>
                <a:gd name="connsiteX567" fmla="*/ 316314 w 1314762"/>
                <a:gd name="connsiteY567" fmla="*/ 1050021 h 1204641"/>
                <a:gd name="connsiteX568" fmla="*/ 316873 w 1314762"/>
                <a:gd name="connsiteY568" fmla="*/ 1066620 h 1204641"/>
                <a:gd name="connsiteX569" fmla="*/ 317428 w 1314762"/>
                <a:gd name="connsiteY569" fmla="*/ 1006126 h 1204641"/>
                <a:gd name="connsiteX570" fmla="*/ 317986 w 1314762"/>
                <a:gd name="connsiteY570" fmla="*/ 990620 h 1204641"/>
                <a:gd name="connsiteX571" fmla="*/ 318545 w 1314762"/>
                <a:gd name="connsiteY571" fmla="*/ 974021 h 1204641"/>
                <a:gd name="connsiteX572" fmla="*/ 319103 w 1314762"/>
                <a:gd name="connsiteY572" fmla="*/ 972058 h 1204641"/>
                <a:gd name="connsiteX573" fmla="*/ 319662 w 1314762"/>
                <a:gd name="connsiteY573" fmla="*/ 994551 h 1204641"/>
                <a:gd name="connsiteX574" fmla="*/ 320221 w 1314762"/>
                <a:gd name="connsiteY574" fmla="*/ 1043687 h 1204641"/>
                <a:gd name="connsiteX575" fmla="*/ 320779 w 1314762"/>
                <a:gd name="connsiteY575" fmla="*/ 1051331 h 1204641"/>
                <a:gd name="connsiteX576" fmla="*/ 321334 w 1314762"/>
                <a:gd name="connsiteY576" fmla="*/ 968780 h 1204641"/>
                <a:gd name="connsiteX577" fmla="*/ 321892 w 1314762"/>
                <a:gd name="connsiteY577" fmla="*/ 948250 h 1204641"/>
                <a:gd name="connsiteX578" fmla="*/ 322451 w 1314762"/>
                <a:gd name="connsiteY578" fmla="*/ 964195 h 1204641"/>
                <a:gd name="connsiteX579" fmla="*/ 323010 w 1314762"/>
                <a:gd name="connsiteY579" fmla="*/ 979920 h 1204641"/>
                <a:gd name="connsiteX580" fmla="*/ 323568 w 1314762"/>
                <a:gd name="connsiteY580" fmla="*/ 985161 h 1204641"/>
                <a:gd name="connsiteX581" fmla="*/ 324127 w 1314762"/>
                <a:gd name="connsiteY581" fmla="*/ 1036482 h 1204641"/>
                <a:gd name="connsiteX582" fmla="*/ 324686 w 1314762"/>
                <a:gd name="connsiteY582" fmla="*/ 1055480 h 1204641"/>
                <a:gd name="connsiteX583" fmla="*/ 325240 w 1314762"/>
                <a:gd name="connsiteY583" fmla="*/ 929905 h 1204641"/>
                <a:gd name="connsiteX584" fmla="*/ 325799 w 1314762"/>
                <a:gd name="connsiteY584" fmla="*/ 938424 h 1204641"/>
                <a:gd name="connsiteX585" fmla="*/ 326358 w 1314762"/>
                <a:gd name="connsiteY585" fmla="*/ 972493 h 1204641"/>
                <a:gd name="connsiteX586" fmla="*/ 326916 w 1314762"/>
                <a:gd name="connsiteY586" fmla="*/ 966816 h 1204641"/>
                <a:gd name="connsiteX587" fmla="*/ 327475 w 1314762"/>
                <a:gd name="connsiteY587" fmla="*/ 976859 h 1204641"/>
                <a:gd name="connsiteX588" fmla="*/ 328033 w 1314762"/>
                <a:gd name="connsiteY588" fmla="*/ 1042377 h 1204641"/>
                <a:gd name="connsiteX589" fmla="*/ 328588 w 1314762"/>
                <a:gd name="connsiteY589" fmla="*/ 1055915 h 1204641"/>
                <a:gd name="connsiteX590" fmla="*/ 329147 w 1314762"/>
                <a:gd name="connsiteY590" fmla="*/ 970747 h 1204641"/>
                <a:gd name="connsiteX591" fmla="*/ 329705 w 1314762"/>
                <a:gd name="connsiteY591" fmla="*/ 977077 h 1204641"/>
                <a:gd name="connsiteX592" fmla="*/ 330264 w 1314762"/>
                <a:gd name="connsiteY592" fmla="*/ 950870 h 1204641"/>
                <a:gd name="connsiteX593" fmla="*/ 330823 w 1314762"/>
                <a:gd name="connsiteY593" fmla="*/ 972058 h 1204641"/>
                <a:gd name="connsiteX594" fmla="*/ 331381 w 1314762"/>
                <a:gd name="connsiteY594" fmla="*/ 985161 h 1204641"/>
                <a:gd name="connsiteX595" fmla="*/ 331940 w 1314762"/>
                <a:gd name="connsiteY595" fmla="*/ 1016827 h 1204641"/>
                <a:gd name="connsiteX596" fmla="*/ 332494 w 1314762"/>
                <a:gd name="connsiteY596" fmla="*/ 1047618 h 1204641"/>
                <a:gd name="connsiteX597" fmla="*/ 333053 w 1314762"/>
                <a:gd name="connsiteY597" fmla="*/ 959825 h 1204641"/>
                <a:gd name="connsiteX598" fmla="*/ 333612 w 1314762"/>
                <a:gd name="connsiteY598" fmla="*/ 995861 h 1204641"/>
                <a:gd name="connsiteX599" fmla="*/ 334170 w 1314762"/>
                <a:gd name="connsiteY599" fmla="*/ 936021 h 1204641"/>
                <a:gd name="connsiteX600" fmla="*/ 334729 w 1314762"/>
                <a:gd name="connsiteY600" fmla="*/ 958079 h 1204641"/>
                <a:gd name="connsiteX601" fmla="*/ 335287 w 1314762"/>
                <a:gd name="connsiteY601" fmla="*/ 988870 h 1204641"/>
                <a:gd name="connsiteX602" fmla="*/ 335846 w 1314762"/>
                <a:gd name="connsiteY602" fmla="*/ 1038010 h 1204641"/>
                <a:gd name="connsiteX603" fmla="*/ 336401 w 1314762"/>
                <a:gd name="connsiteY603" fmla="*/ 1030366 h 1204641"/>
                <a:gd name="connsiteX604" fmla="*/ 336959 w 1314762"/>
                <a:gd name="connsiteY604" fmla="*/ 894743 h 1204641"/>
                <a:gd name="connsiteX605" fmla="*/ 337518 w 1314762"/>
                <a:gd name="connsiteY605" fmla="*/ 888849 h 1204641"/>
                <a:gd name="connsiteX606" fmla="*/ 338077 w 1314762"/>
                <a:gd name="connsiteY606" fmla="*/ 921172 h 1204641"/>
                <a:gd name="connsiteX607" fmla="*/ 338635 w 1314762"/>
                <a:gd name="connsiteY607" fmla="*/ 924881 h 1204641"/>
                <a:gd name="connsiteX608" fmla="*/ 339194 w 1314762"/>
                <a:gd name="connsiteY608" fmla="*/ 929469 h 1204641"/>
                <a:gd name="connsiteX609" fmla="*/ 339753 w 1314762"/>
                <a:gd name="connsiteY609" fmla="*/ 998700 h 1204641"/>
                <a:gd name="connsiteX610" fmla="*/ 340307 w 1314762"/>
                <a:gd name="connsiteY610" fmla="*/ 1003284 h 1204641"/>
                <a:gd name="connsiteX611" fmla="*/ 340866 w 1314762"/>
                <a:gd name="connsiteY611" fmla="*/ 926191 h 1204641"/>
                <a:gd name="connsiteX612" fmla="*/ 341424 w 1314762"/>
                <a:gd name="connsiteY612" fmla="*/ 872250 h 1204641"/>
                <a:gd name="connsiteX613" fmla="*/ 341983 w 1314762"/>
                <a:gd name="connsiteY613" fmla="*/ 893655 h 1204641"/>
                <a:gd name="connsiteX614" fmla="*/ 342542 w 1314762"/>
                <a:gd name="connsiteY614" fmla="*/ 926413 h 1204641"/>
                <a:gd name="connsiteX615" fmla="*/ 343100 w 1314762"/>
                <a:gd name="connsiteY615" fmla="*/ 891034 h 1204641"/>
                <a:gd name="connsiteX616" fmla="*/ 343659 w 1314762"/>
                <a:gd name="connsiteY616" fmla="*/ 1000885 h 1204641"/>
                <a:gd name="connsiteX617" fmla="*/ 344214 w 1314762"/>
                <a:gd name="connsiteY617" fmla="*/ 1010928 h 1204641"/>
                <a:gd name="connsiteX618" fmla="*/ 344772 w 1314762"/>
                <a:gd name="connsiteY618" fmla="*/ 910250 h 1204641"/>
                <a:gd name="connsiteX619" fmla="*/ 345331 w 1314762"/>
                <a:gd name="connsiteY619" fmla="*/ 919422 h 1204641"/>
                <a:gd name="connsiteX620" fmla="*/ 345890 w 1314762"/>
                <a:gd name="connsiteY620" fmla="*/ 901295 h 1204641"/>
                <a:gd name="connsiteX621" fmla="*/ 346448 w 1314762"/>
                <a:gd name="connsiteY621" fmla="*/ 914838 h 1204641"/>
                <a:gd name="connsiteX622" fmla="*/ 347007 w 1314762"/>
                <a:gd name="connsiteY622" fmla="*/ 915491 h 1204641"/>
                <a:gd name="connsiteX623" fmla="*/ 347561 w 1314762"/>
                <a:gd name="connsiteY623" fmla="*/ 1015517 h 1204641"/>
                <a:gd name="connsiteX624" fmla="*/ 348120 w 1314762"/>
                <a:gd name="connsiteY624" fmla="*/ 1029491 h 1204641"/>
                <a:gd name="connsiteX625" fmla="*/ 348678 w 1314762"/>
                <a:gd name="connsiteY625" fmla="*/ 921172 h 1204641"/>
                <a:gd name="connsiteX626" fmla="*/ 349237 w 1314762"/>
                <a:gd name="connsiteY626" fmla="*/ 852812 h 1204641"/>
                <a:gd name="connsiteX627" fmla="*/ 349796 w 1314762"/>
                <a:gd name="connsiteY627" fmla="*/ 865698 h 1204641"/>
                <a:gd name="connsiteX628" fmla="*/ 350354 w 1314762"/>
                <a:gd name="connsiteY628" fmla="*/ 917019 h 1204641"/>
                <a:gd name="connsiteX629" fmla="*/ 350913 w 1314762"/>
                <a:gd name="connsiteY629" fmla="*/ 1005687 h 1204641"/>
                <a:gd name="connsiteX630" fmla="*/ 351468 w 1314762"/>
                <a:gd name="connsiteY630" fmla="*/ 1017262 h 1204641"/>
                <a:gd name="connsiteX631" fmla="*/ 352026 w 1314762"/>
                <a:gd name="connsiteY631" fmla="*/ 1003066 h 1204641"/>
                <a:gd name="connsiteX632" fmla="*/ 352585 w 1314762"/>
                <a:gd name="connsiteY632" fmla="*/ 974021 h 1204641"/>
                <a:gd name="connsiteX633" fmla="*/ 353144 w 1314762"/>
                <a:gd name="connsiteY633" fmla="*/ 884043 h 1204641"/>
                <a:gd name="connsiteX634" fmla="*/ 353702 w 1314762"/>
                <a:gd name="connsiteY634" fmla="*/ 910250 h 1204641"/>
                <a:gd name="connsiteX635" fmla="*/ 354261 w 1314762"/>
                <a:gd name="connsiteY635" fmla="*/ 910250 h 1204641"/>
                <a:gd name="connsiteX636" fmla="*/ 354819 w 1314762"/>
                <a:gd name="connsiteY636" fmla="*/ 916148 h 1204641"/>
                <a:gd name="connsiteX637" fmla="*/ 355374 w 1314762"/>
                <a:gd name="connsiteY637" fmla="*/ 1000885 h 1204641"/>
                <a:gd name="connsiteX638" fmla="*/ 355933 w 1314762"/>
                <a:gd name="connsiteY638" fmla="*/ 1036917 h 1204641"/>
                <a:gd name="connsiteX639" fmla="*/ 356491 w 1314762"/>
                <a:gd name="connsiteY639" fmla="*/ 908068 h 1204641"/>
                <a:gd name="connsiteX640" fmla="*/ 357050 w 1314762"/>
                <a:gd name="connsiteY640" fmla="*/ 907411 h 1204641"/>
                <a:gd name="connsiteX641" fmla="*/ 357609 w 1314762"/>
                <a:gd name="connsiteY641" fmla="*/ 952838 h 1204641"/>
                <a:gd name="connsiteX642" fmla="*/ 358167 w 1314762"/>
                <a:gd name="connsiteY642" fmla="*/ 927941 h 1204641"/>
                <a:gd name="connsiteX643" fmla="*/ 358722 w 1314762"/>
                <a:gd name="connsiteY643" fmla="*/ 933618 h 1204641"/>
                <a:gd name="connsiteX644" fmla="*/ 359280 w 1314762"/>
                <a:gd name="connsiteY644" fmla="*/ 1017480 h 1204641"/>
                <a:gd name="connsiteX645" fmla="*/ 359839 w 1314762"/>
                <a:gd name="connsiteY645" fmla="*/ 1142838 h 1204641"/>
                <a:gd name="connsiteX646" fmla="*/ 360398 w 1314762"/>
                <a:gd name="connsiteY646" fmla="*/ 998700 h 1204641"/>
                <a:gd name="connsiteX647" fmla="*/ 360956 w 1314762"/>
                <a:gd name="connsiteY647" fmla="*/ 861114 h 1204641"/>
                <a:gd name="connsiteX648" fmla="*/ 361515 w 1314762"/>
                <a:gd name="connsiteY648" fmla="*/ 874000 h 1204641"/>
                <a:gd name="connsiteX649" fmla="*/ 362073 w 1314762"/>
                <a:gd name="connsiteY649" fmla="*/ 859364 h 1204641"/>
                <a:gd name="connsiteX650" fmla="*/ 362632 w 1314762"/>
                <a:gd name="connsiteY650" fmla="*/ 944758 h 1204641"/>
                <a:gd name="connsiteX651" fmla="*/ 363187 w 1314762"/>
                <a:gd name="connsiteY651" fmla="*/ 1014424 h 1204641"/>
                <a:gd name="connsiteX652" fmla="*/ 363745 w 1314762"/>
                <a:gd name="connsiteY652" fmla="*/ 1047182 h 1204641"/>
                <a:gd name="connsiteX653" fmla="*/ 364304 w 1314762"/>
                <a:gd name="connsiteY653" fmla="*/ 919422 h 1204641"/>
                <a:gd name="connsiteX654" fmla="*/ 364863 w 1314762"/>
                <a:gd name="connsiteY654" fmla="*/ 895183 h 1204641"/>
                <a:gd name="connsiteX655" fmla="*/ 365421 w 1314762"/>
                <a:gd name="connsiteY655" fmla="*/ 938206 h 1204641"/>
                <a:gd name="connsiteX656" fmla="*/ 365980 w 1314762"/>
                <a:gd name="connsiteY656" fmla="*/ 903698 h 1204641"/>
                <a:gd name="connsiteX657" fmla="*/ 366534 w 1314762"/>
                <a:gd name="connsiteY657" fmla="*/ 965724 h 1204641"/>
                <a:gd name="connsiteX658" fmla="*/ 367093 w 1314762"/>
                <a:gd name="connsiteY658" fmla="*/ 1080812 h 1204641"/>
                <a:gd name="connsiteX659" fmla="*/ 367652 w 1314762"/>
                <a:gd name="connsiteY659" fmla="*/ 1174939 h 1204641"/>
                <a:gd name="connsiteX660" fmla="*/ 368210 w 1314762"/>
                <a:gd name="connsiteY660" fmla="*/ 1067491 h 1204641"/>
                <a:gd name="connsiteX661" fmla="*/ 368769 w 1314762"/>
                <a:gd name="connsiteY661" fmla="*/ 898021 h 1204641"/>
                <a:gd name="connsiteX662" fmla="*/ 369328 w 1314762"/>
                <a:gd name="connsiteY662" fmla="*/ 910907 h 1204641"/>
                <a:gd name="connsiteX663" fmla="*/ 369886 w 1314762"/>
                <a:gd name="connsiteY663" fmla="*/ 914398 h 1204641"/>
                <a:gd name="connsiteX664" fmla="*/ 370441 w 1314762"/>
                <a:gd name="connsiteY664" fmla="*/ 936896 h 1204641"/>
                <a:gd name="connsiteX665" fmla="*/ 371000 w 1314762"/>
                <a:gd name="connsiteY665" fmla="*/ 1022068 h 1204641"/>
                <a:gd name="connsiteX666" fmla="*/ 371558 w 1314762"/>
                <a:gd name="connsiteY666" fmla="*/ 1018355 h 1204641"/>
                <a:gd name="connsiteX667" fmla="*/ 372117 w 1314762"/>
                <a:gd name="connsiteY667" fmla="*/ 970308 h 1204641"/>
                <a:gd name="connsiteX668" fmla="*/ 372676 w 1314762"/>
                <a:gd name="connsiteY668" fmla="*/ 920297 h 1204641"/>
                <a:gd name="connsiteX669" fmla="*/ 373234 w 1314762"/>
                <a:gd name="connsiteY669" fmla="*/ 921390 h 1204641"/>
                <a:gd name="connsiteX670" fmla="*/ 373793 w 1314762"/>
                <a:gd name="connsiteY670" fmla="*/ 916584 h 1204641"/>
                <a:gd name="connsiteX671" fmla="*/ 374347 w 1314762"/>
                <a:gd name="connsiteY671" fmla="*/ 943665 h 1204641"/>
                <a:gd name="connsiteX672" fmla="*/ 374906 w 1314762"/>
                <a:gd name="connsiteY672" fmla="*/ 968997 h 1204641"/>
                <a:gd name="connsiteX673" fmla="*/ 375464 w 1314762"/>
                <a:gd name="connsiteY673" fmla="*/ 1001103 h 1204641"/>
                <a:gd name="connsiteX674" fmla="*/ 376023 w 1314762"/>
                <a:gd name="connsiteY674" fmla="*/ 911560 h 1204641"/>
                <a:gd name="connsiteX675" fmla="*/ 376582 w 1314762"/>
                <a:gd name="connsiteY675" fmla="*/ 883390 h 1204641"/>
                <a:gd name="connsiteX676" fmla="*/ 377140 w 1314762"/>
                <a:gd name="connsiteY676" fmla="*/ 898457 h 1204641"/>
                <a:gd name="connsiteX677" fmla="*/ 377695 w 1314762"/>
                <a:gd name="connsiteY677" fmla="*/ 940170 h 1204641"/>
                <a:gd name="connsiteX678" fmla="*/ 378254 w 1314762"/>
                <a:gd name="connsiteY678" fmla="*/ 936456 h 1204641"/>
                <a:gd name="connsiteX679" fmla="*/ 378812 w 1314762"/>
                <a:gd name="connsiteY679" fmla="*/ 1002849 h 1204641"/>
                <a:gd name="connsiteX680" fmla="*/ 379371 w 1314762"/>
                <a:gd name="connsiteY680" fmla="*/ 1027745 h 1204641"/>
                <a:gd name="connsiteX681" fmla="*/ 379930 w 1314762"/>
                <a:gd name="connsiteY681" fmla="*/ 932965 h 1204641"/>
                <a:gd name="connsiteX682" fmla="*/ 380488 w 1314762"/>
                <a:gd name="connsiteY682" fmla="*/ 917676 h 1204641"/>
                <a:gd name="connsiteX683" fmla="*/ 381047 w 1314762"/>
                <a:gd name="connsiteY683" fmla="*/ 941698 h 1204641"/>
                <a:gd name="connsiteX684" fmla="*/ 381601 w 1314762"/>
                <a:gd name="connsiteY684" fmla="*/ 934711 h 1204641"/>
                <a:gd name="connsiteX685" fmla="*/ 382160 w 1314762"/>
                <a:gd name="connsiteY685" fmla="*/ 928377 h 1204641"/>
                <a:gd name="connsiteX686" fmla="*/ 382719 w 1314762"/>
                <a:gd name="connsiteY686" fmla="*/ 1005252 h 1204641"/>
                <a:gd name="connsiteX687" fmla="*/ 383277 w 1314762"/>
                <a:gd name="connsiteY687" fmla="*/ 1021193 h 1204641"/>
                <a:gd name="connsiteX688" fmla="*/ 383836 w 1314762"/>
                <a:gd name="connsiteY688" fmla="*/ 912870 h 1204641"/>
                <a:gd name="connsiteX689" fmla="*/ 384395 w 1314762"/>
                <a:gd name="connsiteY689" fmla="*/ 877713 h 1204641"/>
                <a:gd name="connsiteX690" fmla="*/ 384953 w 1314762"/>
                <a:gd name="connsiteY690" fmla="*/ 931215 h 1204641"/>
                <a:gd name="connsiteX691" fmla="*/ 385508 w 1314762"/>
                <a:gd name="connsiteY691" fmla="*/ 907411 h 1204641"/>
                <a:gd name="connsiteX692" fmla="*/ 386066 w 1314762"/>
                <a:gd name="connsiteY692" fmla="*/ 952838 h 1204641"/>
                <a:gd name="connsiteX693" fmla="*/ 386625 w 1314762"/>
                <a:gd name="connsiteY693" fmla="*/ 992801 h 1204641"/>
                <a:gd name="connsiteX694" fmla="*/ 387184 w 1314762"/>
                <a:gd name="connsiteY694" fmla="*/ 1025999 h 1204641"/>
                <a:gd name="connsiteX695" fmla="*/ 387742 w 1314762"/>
                <a:gd name="connsiteY695" fmla="*/ 906976 h 1204641"/>
                <a:gd name="connsiteX696" fmla="*/ 388301 w 1314762"/>
                <a:gd name="connsiteY696" fmla="*/ 911560 h 1204641"/>
                <a:gd name="connsiteX697" fmla="*/ 388855 w 1314762"/>
                <a:gd name="connsiteY697" fmla="*/ 913528 h 1204641"/>
                <a:gd name="connsiteX698" fmla="*/ 389414 w 1314762"/>
                <a:gd name="connsiteY698" fmla="*/ 947379 h 1204641"/>
                <a:gd name="connsiteX699" fmla="*/ 389973 w 1314762"/>
                <a:gd name="connsiteY699" fmla="*/ 946722 h 1204641"/>
                <a:gd name="connsiteX700" fmla="*/ 390531 w 1314762"/>
                <a:gd name="connsiteY700" fmla="*/ 1029273 h 1204641"/>
                <a:gd name="connsiteX701" fmla="*/ 391090 w 1314762"/>
                <a:gd name="connsiteY701" fmla="*/ 1049586 h 1204641"/>
                <a:gd name="connsiteX702" fmla="*/ 391649 w 1314762"/>
                <a:gd name="connsiteY702" fmla="*/ 913310 h 1204641"/>
                <a:gd name="connsiteX703" fmla="*/ 392207 w 1314762"/>
                <a:gd name="connsiteY703" fmla="*/ 910250 h 1204641"/>
                <a:gd name="connsiteX704" fmla="*/ 392766 w 1314762"/>
                <a:gd name="connsiteY704" fmla="*/ 939952 h 1204641"/>
                <a:gd name="connsiteX705" fmla="*/ 393321 w 1314762"/>
                <a:gd name="connsiteY705" fmla="*/ 903480 h 1204641"/>
                <a:gd name="connsiteX706" fmla="*/ 393879 w 1314762"/>
                <a:gd name="connsiteY706" fmla="*/ 1006780 h 1204641"/>
                <a:gd name="connsiteX707" fmla="*/ 394438 w 1314762"/>
                <a:gd name="connsiteY707" fmla="*/ 1051984 h 1204641"/>
                <a:gd name="connsiteX708" fmla="*/ 394996 w 1314762"/>
                <a:gd name="connsiteY708" fmla="*/ 1042377 h 1204641"/>
                <a:gd name="connsiteX709" fmla="*/ 395555 w 1314762"/>
                <a:gd name="connsiteY709" fmla="*/ 922043 h 1204641"/>
                <a:gd name="connsiteX710" fmla="*/ 396114 w 1314762"/>
                <a:gd name="connsiteY710" fmla="*/ 910907 h 1204641"/>
                <a:gd name="connsiteX711" fmla="*/ 396668 w 1314762"/>
                <a:gd name="connsiteY711" fmla="*/ 913745 h 1204641"/>
                <a:gd name="connsiteX712" fmla="*/ 397227 w 1314762"/>
                <a:gd name="connsiteY712" fmla="*/ 930344 h 1204641"/>
                <a:gd name="connsiteX713" fmla="*/ 397786 w 1314762"/>
                <a:gd name="connsiteY713" fmla="*/ 948467 h 1204641"/>
                <a:gd name="connsiteX714" fmla="*/ 398344 w 1314762"/>
                <a:gd name="connsiteY714" fmla="*/ 1011368 h 1204641"/>
                <a:gd name="connsiteX715" fmla="*/ 398903 w 1314762"/>
                <a:gd name="connsiteY715" fmla="*/ 1021193 h 1204641"/>
                <a:gd name="connsiteX716" fmla="*/ 399462 w 1314762"/>
                <a:gd name="connsiteY716" fmla="*/ 917459 h 1204641"/>
                <a:gd name="connsiteX717" fmla="*/ 400020 w 1314762"/>
                <a:gd name="connsiteY717" fmla="*/ 863517 h 1204641"/>
                <a:gd name="connsiteX718" fmla="*/ 400575 w 1314762"/>
                <a:gd name="connsiteY718" fmla="*/ 923793 h 1204641"/>
                <a:gd name="connsiteX719" fmla="*/ 401133 w 1314762"/>
                <a:gd name="connsiteY719" fmla="*/ 921390 h 1204641"/>
                <a:gd name="connsiteX720" fmla="*/ 401692 w 1314762"/>
                <a:gd name="connsiteY720" fmla="*/ 924010 h 1204641"/>
                <a:gd name="connsiteX721" fmla="*/ 402250 w 1314762"/>
                <a:gd name="connsiteY721" fmla="*/ 994986 h 1204641"/>
                <a:gd name="connsiteX722" fmla="*/ 402809 w 1314762"/>
                <a:gd name="connsiteY722" fmla="*/ 1000010 h 1204641"/>
                <a:gd name="connsiteX723" fmla="*/ 403368 w 1314762"/>
                <a:gd name="connsiteY723" fmla="*/ 898021 h 1204641"/>
                <a:gd name="connsiteX724" fmla="*/ 403926 w 1314762"/>
                <a:gd name="connsiteY724" fmla="*/ 897803 h 1204641"/>
                <a:gd name="connsiteX725" fmla="*/ 404481 w 1314762"/>
                <a:gd name="connsiteY725" fmla="*/ 928159 h 1204641"/>
                <a:gd name="connsiteX726" fmla="*/ 405040 w 1314762"/>
                <a:gd name="connsiteY726" fmla="*/ 932525 h 1204641"/>
                <a:gd name="connsiteX727" fmla="*/ 405598 w 1314762"/>
                <a:gd name="connsiteY727" fmla="*/ 934275 h 1204641"/>
                <a:gd name="connsiteX728" fmla="*/ 406157 w 1314762"/>
                <a:gd name="connsiteY728" fmla="*/ 994769 h 1204641"/>
                <a:gd name="connsiteX729" fmla="*/ 406716 w 1314762"/>
                <a:gd name="connsiteY729" fmla="*/ 1006344 h 1204641"/>
                <a:gd name="connsiteX730" fmla="*/ 407274 w 1314762"/>
                <a:gd name="connsiteY730" fmla="*/ 905883 h 1204641"/>
                <a:gd name="connsiteX731" fmla="*/ 407829 w 1314762"/>
                <a:gd name="connsiteY731" fmla="*/ 896711 h 1204641"/>
                <a:gd name="connsiteX732" fmla="*/ 408387 w 1314762"/>
                <a:gd name="connsiteY732" fmla="*/ 904355 h 1204641"/>
                <a:gd name="connsiteX733" fmla="*/ 408946 w 1314762"/>
                <a:gd name="connsiteY733" fmla="*/ 910907 h 1204641"/>
                <a:gd name="connsiteX734" fmla="*/ 409505 w 1314762"/>
                <a:gd name="connsiteY734" fmla="*/ 946722 h 1204641"/>
                <a:gd name="connsiteX735" fmla="*/ 410063 w 1314762"/>
                <a:gd name="connsiteY735" fmla="*/ 1000663 h 1204641"/>
                <a:gd name="connsiteX736" fmla="*/ 410622 w 1314762"/>
                <a:gd name="connsiteY736" fmla="*/ 1040195 h 1204641"/>
                <a:gd name="connsiteX737" fmla="*/ 411181 w 1314762"/>
                <a:gd name="connsiteY737" fmla="*/ 882079 h 1204641"/>
                <a:gd name="connsiteX738" fmla="*/ 411735 w 1314762"/>
                <a:gd name="connsiteY738" fmla="*/ 863952 h 1204641"/>
                <a:gd name="connsiteX739" fmla="*/ 412294 w 1314762"/>
                <a:gd name="connsiteY739" fmla="*/ 800181 h 1204641"/>
                <a:gd name="connsiteX740" fmla="*/ 412852 w 1314762"/>
                <a:gd name="connsiteY740" fmla="*/ 859804 h 1204641"/>
                <a:gd name="connsiteX741" fmla="*/ 413411 w 1314762"/>
                <a:gd name="connsiteY741" fmla="*/ 936021 h 1204641"/>
                <a:gd name="connsiteX742" fmla="*/ 413970 w 1314762"/>
                <a:gd name="connsiteY742" fmla="*/ 981448 h 1204641"/>
                <a:gd name="connsiteX743" fmla="*/ 414528 w 1314762"/>
                <a:gd name="connsiteY743" fmla="*/ 977077 h 1204641"/>
                <a:gd name="connsiteX744" fmla="*/ 415083 w 1314762"/>
                <a:gd name="connsiteY744" fmla="*/ 841676 h 1204641"/>
                <a:gd name="connsiteX745" fmla="*/ 415641 w 1314762"/>
                <a:gd name="connsiteY745" fmla="*/ 813942 h 1204641"/>
                <a:gd name="connsiteX746" fmla="*/ 416200 w 1314762"/>
                <a:gd name="connsiteY746" fmla="*/ 831411 h 1204641"/>
                <a:gd name="connsiteX747" fmla="*/ 416759 w 1314762"/>
                <a:gd name="connsiteY747" fmla="*/ 873778 h 1204641"/>
                <a:gd name="connsiteX748" fmla="*/ 417317 w 1314762"/>
                <a:gd name="connsiteY748" fmla="*/ 861332 h 1204641"/>
                <a:gd name="connsiteX749" fmla="*/ 417876 w 1314762"/>
                <a:gd name="connsiteY749" fmla="*/ 968997 h 1204641"/>
                <a:gd name="connsiteX750" fmla="*/ 418435 w 1314762"/>
                <a:gd name="connsiteY750" fmla="*/ 972275 h 1204641"/>
                <a:gd name="connsiteX751" fmla="*/ 418989 w 1314762"/>
                <a:gd name="connsiteY751" fmla="*/ 830976 h 1204641"/>
                <a:gd name="connsiteX752" fmla="*/ 419548 w 1314762"/>
                <a:gd name="connsiteY752" fmla="*/ 852812 h 1204641"/>
                <a:gd name="connsiteX753" fmla="*/ 420107 w 1314762"/>
                <a:gd name="connsiteY753" fmla="*/ 833597 h 1204641"/>
                <a:gd name="connsiteX754" fmla="*/ 420665 w 1314762"/>
                <a:gd name="connsiteY754" fmla="*/ 828355 h 1204641"/>
                <a:gd name="connsiteX755" fmla="*/ 421224 w 1314762"/>
                <a:gd name="connsiteY755" fmla="*/ 883607 h 1204641"/>
                <a:gd name="connsiteX756" fmla="*/ 421782 w 1314762"/>
                <a:gd name="connsiteY756" fmla="*/ 979262 h 1204641"/>
                <a:gd name="connsiteX757" fmla="*/ 422341 w 1314762"/>
                <a:gd name="connsiteY757" fmla="*/ 965941 h 1204641"/>
                <a:gd name="connsiteX758" fmla="*/ 422900 w 1314762"/>
                <a:gd name="connsiteY758" fmla="*/ 866138 h 1204641"/>
                <a:gd name="connsiteX759" fmla="*/ 423454 w 1314762"/>
                <a:gd name="connsiteY759" fmla="*/ 836000 h 1204641"/>
                <a:gd name="connsiteX760" fmla="*/ 424013 w 1314762"/>
                <a:gd name="connsiteY760" fmla="*/ 811756 h 1204641"/>
                <a:gd name="connsiteX761" fmla="*/ 424572 w 1314762"/>
                <a:gd name="connsiteY761" fmla="*/ 870069 h 1204641"/>
                <a:gd name="connsiteX762" fmla="*/ 425130 w 1314762"/>
                <a:gd name="connsiteY762" fmla="*/ 909379 h 1204641"/>
                <a:gd name="connsiteX763" fmla="*/ 425689 w 1314762"/>
                <a:gd name="connsiteY763" fmla="*/ 968562 h 1204641"/>
                <a:gd name="connsiteX764" fmla="*/ 426248 w 1314762"/>
                <a:gd name="connsiteY764" fmla="*/ 970747 h 1204641"/>
                <a:gd name="connsiteX765" fmla="*/ 426802 w 1314762"/>
                <a:gd name="connsiteY765" fmla="*/ 923793 h 1204641"/>
                <a:gd name="connsiteX766" fmla="*/ 427361 w 1314762"/>
                <a:gd name="connsiteY766" fmla="*/ 798871 h 1204641"/>
                <a:gd name="connsiteX767" fmla="*/ 427919 w 1314762"/>
                <a:gd name="connsiteY767" fmla="*/ 841676 h 1204641"/>
                <a:gd name="connsiteX768" fmla="*/ 428478 w 1314762"/>
                <a:gd name="connsiteY768" fmla="*/ 856090 h 1204641"/>
                <a:gd name="connsiteX769" fmla="*/ 429036 w 1314762"/>
                <a:gd name="connsiteY769" fmla="*/ 850849 h 1204641"/>
                <a:gd name="connsiteX770" fmla="*/ 429595 w 1314762"/>
                <a:gd name="connsiteY770" fmla="*/ 968126 h 1204641"/>
                <a:gd name="connsiteX771" fmla="*/ 430154 w 1314762"/>
                <a:gd name="connsiteY771" fmla="*/ 993894 h 1204641"/>
                <a:gd name="connsiteX772" fmla="*/ 430708 w 1314762"/>
                <a:gd name="connsiteY772" fmla="*/ 861985 h 1204641"/>
                <a:gd name="connsiteX773" fmla="*/ 431267 w 1314762"/>
                <a:gd name="connsiteY773" fmla="*/ 834032 h 1204641"/>
                <a:gd name="connsiteX774" fmla="*/ 431826 w 1314762"/>
                <a:gd name="connsiteY774" fmla="*/ 853034 h 1204641"/>
                <a:gd name="connsiteX775" fmla="*/ 432384 w 1314762"/>
                <a:gd name="connsiteY775" fmla="*/ 843205 h 1204641"/>
                <a:gd name="connsiteX776" fmla="*/ 432943 w 1314762"/>
                <a:gd name="connsiteY776" fmla="*/ 852595 h 1204641"/>
                <a:gd name="connsiteX777" fmla="*/ 433502 w 1314762"/>
                <a:gd name="connsiteY777" fmla="*/ 922482 h 1204641"/>
                <a:gd name="connsiteX778" fmla="*/ 434060 w 1314762"/>
                <a:gd name="connsiteY778" fmla="*/ 935586 h 1204641"/>
                <a:gd name="connsiteX779" fmla="*/ 434615 w 1314762"/>
                <a:gd name="connsiteY779" fmla="*/ 844515 h 1204641"/>
                <a:gd name="connsiteX780" fmla="*/ 435173 w 1314762"/>
                <a:gd name="connsiteY780" fmla="*/ 801056 h 1204641"/>
                <a:gd name="connsiteX781" fmla="*/ 435732 w 1314762"/>
                <a:gd name="connsiteY781" fmla="*/ 862206 h 1204641"/>
                <a:gd name="connsiteX782" fmla="*/ 436291 w 1314762"/>
                <a:gd name="connsiteY782" fmla="*/ 793629 h 1204641"/>
                <a:gd name="connsiteX783" fmla="*/ 436849 w 1314762"/>
                <a:gd name="connsiteY783" fmla="*/ 860457 h 1204641"/>
                <a:gd name="connsiteX784" fmla="*/ 437408 w 1314762"/>
                <a:gd name="connsiteY784" fmla="*/ 916148 h 1204641"/>
                <a:gd name="connsiteX785" fmla="*/ 437963 w 1314762"/>
                <a:gd name="connsiteY785" fmla="*/ 945194 h 1204641"/>
                <a:gd name="connsiteX786" fmla="*/ 438521 w 1314762"/>
                <a:gd name="connsiteY786" fmla="*/ 810664 h 1204641"/>
                <a:gd name="connsiteX787" fmla="*/ 439080 w 1314762"/>
                <a:gd name="connsiteY787" fmla="*/ 788827 h 1204641"/>
                <a:gd name="connsiteX788" fmla="*/ 439639 w 1314762"/>
                <a:gd name="connsiteY788" fmla="*/ 789698 h 1204641"/>
                <a:gd name="connsiteX789" fmla="*/ 440197 w 1314762"/>
                <a:gd name="connsiteY789" fmla="*/ 765019 h 1204641"/>
                <a:gd name="connsiteX790" fmla="*/ 440756 w 1314762"/>
                <a:gd name="connsiteY790" fmla="*/ 810446 h 1204641"/>
                <a:gd name="connsiteX791" fmla="*/ 441314 w 1314762"/>
                <a:gd name="connsiteY791" fmla="*/ 918987 h 1204641"/>
                <a:gd name="connsiteX792" fmla="*/ 441869 w 1314762"/>
                <a:gd name="connsiteY792" fmla="*/ 938424 h 1204641"/>
                <a:gd name="connsiteX793" fmla="*/ 442427 w 1314762"/>
                <a:gd name="connsiteY793" fmla="*/ 744493 h 1204641"/>
                <a:gd name="connsiteX794" fmla="*/ 442986 w 1314762"/>
                <a:gd name="connsiteY794" fmla="*/ 805644 h 1204641"/>
                <a:gd name="connsiteX795" fmla="*/ 443545 w 1314762"/>
                <a:gd name="connsiteY795" fmla="*/ 725056 h 1204641"/>
                <a:gd name="connsiteX796" fmla="*/ 444103 w 1314762"/>
                <a:gd name="connsiteY796" fmla="*/ 792319 h 1204641"/>
                <a:gd name="connsiteX797" fmla="*/ 444662 w 1314762"/>
                <a:gd name="connsiteY797" fmla="*/ 711078 h 1204641"/>
                <a:gd name="connsiteX798" fmla="*/ 445217 w 1314762"/>
                <a:gd name="connsiteY798" fmla="*/ 835560 h 1204641"/>
                <a:gd name="connsiteX799" fmla="*/ 445775 w 1314762"/>
                <a:gd name="connsiteY799" fmla="*/ 946504 h 1204641"/>
                <a:gd name="connsiteX800" fmla="*/ 446334 w 1314762"/>
                <a:gd name="connsiteY800" fmla="*/ 829008 h 1204641"/>
                <a:gd name="connsiteX801" fmla="*/ 446893 w 1314762"/>
                <a:gd name="connsiteY801" fmla="*/ 778998 h 1204641"/>
                <a:gd name="connsiteX802" fmla="*/ 447451 w 1314762"/>
                <a:gd name="connsiteY802" fmla="*/ 773321 h 1204641"/>
                <a:gd name="connsiteX803" fmla="*/ 448010 w 1314762"/>
                <a:gd name="connsiteY803" fmla="*/ 797342 h 1204641"/>
                <a:gd name="connsiteX804" fmla="*/ 448568 w 1314762"/>
                <a:gd name="connsiteY804" fmla="*/ 847571 h 1204641"/>
                <a:gd name="connsiteX805" fmla="*/ 449123 w 1314762"/>
                <a:gd name="connsiteY805" fmla="*/ 998264 h 1204641"/>
                <a:gd name="connsiteX806" fmla="*/ 449682 w 1314762"/>
                <a:gd name="connsiteY806" fmla="*/ 1006562 h 1204641"/>
                <a:gd name="connsiteX807" fmla="*/ 450240 w 1314762"/>
                <a:gd name="connsiteY807" fmla="*/ 939077 h 1204641"/>
                <a:gd name="connsiteX808" fmla="*/ 450799 w 1314762"/>
                <a:gd name="connsiteY808" fmla="*/ 909157 h 1204641"/>
                <a:gd name="connsiteX809" fmla="*/ 451358 w 1314762"/>
                <a:gd name="connsiteY809" fmla="*/ 973146 h 1204641"/>
                <a:gd name="connsiteX810" fmla="*/ 451916 w 1314762"/>
                <a:gd name="connsiteY810" fmla="*/ 1031458 h 1204641"/>
                <a:gd name="connsiteX811" fmla="*/ 452475 w 1314762"/>
                <a:gd name="connsiteY811" fmla="*/ 1067491 h 1204641"/>
                <a:gd name="connsiteX812" fmla="*/ 453034 w 1314762"/>
                <a:gd name="connsiteY812" fmla="*/ 1100032 h 1204641"/>
                <a:gd name="connsiteX813" fmla="*/ 453588 w 1314762"/>
                <a:gd name="connsiteY813" fmla="*/ 1081687 h 1204641"/>
                <a:gd name="connsiteX814" fmla="*/ 454147 w 1314762"/>
                <a:gd name="connsiteY814" fmla="*/ 1019665 h 1204641"/>
                <a:gd name="connsiteX815" fmla="*/ 454705 w 1314762"/>
                <a:gd name="connsiteY815" fmla="*/ 1044780 h 1204641"/>
                <a:gd name="connsiteX816" fmla="*/ 455264 w 1314762"/>
                <a:gd name="connsiteY816" fmla="*/ 1041284 h 1204641"/>
                <a:gd name="connsiteX817" fmla="*/ 455823 w 1314762"/>
                <a:gd name="connsiteY817" fmla="*/ 1038010 h 1204641"/>
                <a:gd name="connsiteX818" fmla="*/ 456381 w 1314762"/>
                <a:gd name="connsiteY818" fmla="*/ 1032769 h 1204641"/>
                <a:gd name="connsiteX819" fmla="*/ 456936 w 1314762"/>
                <a:gd name="connsiteY819" fmla="*/ 1086053 h 1204641"/>
                <a:gd name="connsiteX820" fmla="*/ 457494 w 1314762"/>
                <a:gd name="connsiteY820" fmla="*/ 1083215 h 1204641"/>
                <a:gd name="connsiteX821" fmla="*/ 458053 w 1314762"/>
                <a:gd name="connsiteY821" fmla="*/ 1035607 h 1204641"/>
                <a:gd name="connsiteX822" fmla="*/ 458612 w 1314762"/>
                <a:gd name="connsiteY822" fmla="*/ 1003284 h 1204641"/>
                <a:gd name="connsiteX823" fmla="*/ 459170 w 1314762"/>
                <a:gd name="connsiteY823" fmla="*/ 989745 h 1204641"/>
                <a:gd name="connsiteX824" fmla="*/ 459729 w 1314762"/>
                <a:gd name="connsiteY824" fmla="*/ 1010275 h 1204641"/>
                <a:gd name="connsiteX825" fmla="*/ 460288 w 1314762"/>
                <a:gd name="connsiteY825" fmla="*/ 1054387 h 1204641"/>
                <a:gd name="connsiteX826" fmla="*/ 460842 w 1314762"/>
                <a:gd name="connsiteY826" fmla="*/ 1070769 h 1204641"/>
                <a:gd name="connsiteX827" fmla="*/ 461401 w 1314762"/>
                <a:gd name="connsiteY827" fmla="*/ 1053295 h 1204641"/>
                <a:gd name="connsiteX828" fmla="*/ 461959 w 1314762"/>
                <a:gd name="connsiteY828" fmla="*/ 997172 h 1204641"/>
                <a:gd name="connsiteX829" fmla="*/ 462518 w 1314762"/>
                <a:gd name="connsiteY829" fmla="*/ 1004816 h 1204641"/>
                <a:gd name="connsiteX830" fmla="*/ 463077 w 1314762"/>
                <a:gd name="connsiteY830" fmla="*/ 1027963 h 1204641"/>
                <a:gd name="connsiteX831" fmla="*/ 463635 w 1314762"/>
                <a:gd name="connsiteY831" fmla="*/ 1012021 h 1204641"/>
                <a:gd name="connsiteX832" fmla="*/ 464194 w 1314762"/>
                <a:gd name="connsiteY832" fmla="*/ 1004377 h 1204641"/>
                <a:gd name="connsiteX833" fmla="*/ 464749 w 1314762"/>
                <a:gd name="connsiteY833" fmla="*/ 1051114 h 1204641"/>
                <a:gd name="connsiteX834" fmla="*/ 465307 w 1314762"/>
                <a:gd name="connsiteY834" fmla="*/ 1015077 h 1204641"/>
                <a:gd name="connsiteX835" fmla="*/ 465866 w 1314762"/>
                <a:gd name="connsiteY835" fmla="*/ 984939 h 1204641"/>
                <a:gd name="connsiteX836" fmla="*/ 466425 w 1314762"/>
                <a:gd name="connsiteY836" fmla="*/ 1039538 h 1204641"/>
                <a:gd name="connsiteX837" fmla="*/ 466983 w 1314762"/>
                <a:gd name="connsiteY837" fmla="*/ 980790 h 1204641"/>
                <a:gd name="connsiteX838" fmla="*/ 467542 w 1314762"/>
                <a:gd name="connsiteY838" fmla="*/ 981448 h 1204641"/>
                <a:gd name="connsiteX839" fmla="*/ 468096 w 1314762"/>
                <a:gd name="connsiteY839" fmla="*/ 981883 h 1204641"/>
                <a:gd name="connsiteX840" fmla="*/ 468655 w 1314762"/>
                <a:gd name="connsiteY840" fmla="*/ 1102217 h 1204641"/>
                <a:gd name="connsiteX841" fmla="*/ 469213 w 1314762"/>
                <a:gd name="connsiteY841" fmla="*/ 1062032 h 1204641"/>
                <a:gd name="connsiteX842" fmla="*/ 469772 w 1314762"/>
                <a:gd name="connsiteY842" fmla="*/ 1007655 h 1204641"/>
                <a:gd name="connsiteX843" fmla="*/ 470331 w 1314762"/>
                <a:gd name="connsiteY843" fmla="*/ 993676 h 1204641"/>
                <a:gd name="connsiteX844" fmla="*/ 470890 w 1314762"/>
                <a:gd name="connsiteY844" fmla="*/ 1012896 h 1204641"/>
                <a:gd name="connsiteX845" fmla="*/ 471448 w 1314762"/>
                <a:gd name="connsiteY845" fmla="*/ 1013989 h 1204641"/>
                <a:gd name="connsiteX846" fmla="*/ 472003 w 1314762"/>
                <a:gd name="connsiteY846" fmla="*/ 1024471 h 1204641"/>
                <a:gd name="connsiteX847" fmla="*/ 472561 w 1314762"/>
                <a:gd name="connsiteY847" fmla="*/ 1073825 h 1204641"/>
                <a:gd name="connsiteX848" fmla="*/ 473120 w 1314762"/>
                <a:gd name="connsiteY848" fmla="*/ 1065088 h 1204641"/>
                <a:gd name="connsiteX849" fmla="*/ 473679 w 1314762"/>
                <a:gd name="connsiteY849" fmla="*/ 979920 h 1204641"/>
                <a:gd name="connsiteX850" fmla="*/ 474237 w 1314762"/>
                <a:gd name="connsiteY850" fmla="*/ 1035172 h 1204641"/>
                <a:gd name="connsiteX851" fmla="*/ 474796 w 1314762"/>
                <a:gd name="connsiteY851" fmla="*/ 1005469 h 1204641"/>
                <a:gd name="connsiteX852" fmla="*/ 475350 w 1314762"/>
                <a:gd name="connsiteY852" fmla="*/ 1029491 h 1204641"/>
                <a:gd name="connsiteX853" fmla="*/ 475909 w 1314762"/>
                <a:gd name="connsiteY853" fmla="*/ 1022068 h 1204641"/>
                <a:gd name="connsiteX854" fmla="*/ 476468 w 1314762"/>
                <a:gd name="connsiteY854" fmla="*/ 1026870 h 1204641"/>
                <a:gd name="connsiteX855" fmla="*/ 477026 w 1314762"/>
                <a:gd name="connsiteY855" fmla="*/ 1047400 h 1204641"/>
                <a:gd name="connsiteX856" fmla="*/ 477585 w 1314762"/>
                <a:gd name="connsiteY856" fmla="*/ 961575 h 1204641"/>
                <a:gd name="connsiteX857" fmla="*/ 478144 w 1314762"/>
                <a:gd name="connsiteY857" fmla="*/ 1007655 h 1204641"/>
                <a:gd name="connsiteX858" fmla="*/ 478702 w 1314762"/>
                <a:gd name="connsiteY858" fmla="*/ 1000885 h 1204641"/>
                <a:gd name="connsiteX859" fmla="*/ 479257 w 1314762"/>
                <a:gd name="connsiteY859" fmla="*/ 989092 h 1204641"/>
                <a:gd name="connsiteX860" fmla="*/ 479815 w 1314762"/>
                <a:gd name="connsiteY860" fmla="*/ 979045 h 1204641"/>
                <a:gd name="connsiteX861" fmla="*/ 480374 w 1314762"/>
                <a:gd name="connsiteY861" fmla="*/ 977734 h 1204641"/>
                <a:gd name="connsiteX862" fmla="*/ 480933 w 1314762"/>
                <a:gd name="connsiteY862" fmla="*/ 1005469 h 1204641"/>
                <a:gd name="connsiteX863" fmla="*/ 481491 w 1314762"/>
                <a:gd name="connsiteY863" fmla="*/ 970090 h 1204641"/>
                <a:gd name="connsiteX864" fmla="*/ 482050 w 1314762"/>
                <a:gd name="connsiteY864" fmla="*/ 972493 h 1204641"/>
                <a:gd name="connsiteX865" fmla="*/ 482609 w 1314762"/>
                <a:gd name="connsiteY865" fmla="*/ 936239 h 1204641"/>
                <a:gd name="connsiteX866" fmla="*/ 483167 w 1314762"/>
                <a:gd name="connsiteY866" fmla="*/ 962663 h 1204641"/>
                <a:gd name="connsiteX867" fmla="*/ 483722 w 1314762"/>
                <a:gd name="connsiteY867" fmla="*/ 922260 h 1204641"/>
                <a:gd name="connsiteX868" fmla="*/ 484281 w 1314762"/>
                <a:gd name="connsiteY868" fmla="*/ 1050239 h 1204641"/>
                <a:gd name="connsiteX869" fmla="*/ 484839 w 1314762"/>
                <a:gd name="connsiteY869" fmla="*/ 1038446 h 1204641"/>
                <a:gd name="connsiteX870" fmla="*/ 485398 w 1314762"/>
                <a:gd name="connsiteY870" fmla="*/ 956551 h 1204641"/>
                <a:gd name="connsiteX871" fmla="*/ 485957 w 1314762"/>
                <a:gd name="connsiteY871" fmla="*/ 954801 h 1204641"/>
                <a:gd name="connsiteX872" fmla="*/ 486515 w 1314762"/>
                <a:gd name="connsiteY872" fmla="*/ 957861 h 1204641"/>
                <a:gd name="connsiteX873" fmla="*/ 487070 w 1314762"/>
                <a:gd name="connsiteY873" fmla="*/ 978609 h 1204641"/>
                <a:gd name="connsiteX874" fmla="*/ 487628 w 1314762"/>
                <a:gd name="connsiteY874" fmla="*/ 968780 h 1204641"/>
                <a:gd name="connsiteX875" fmla="*/ 488187 w 1314762"/>
                <a:gd name="connsiteY875" fmla="*/ 1045654 h 1204641"/>
                <a:gd name="connsiteX876" fmla="*/ 488745 w 1314762"/>
                <a:gd name="connsiteY876" fmla="*/ 1029713 h 1204641"/>
                <a:gd name="connsiteX877" fmla="*/ 489304 w 1314762"/>
                <a:gd name="connsiteY877" fmla="*/ 930123 h 1204641"/>
                <a:gd name="connsiteX878" fmla="*/ 489863 w 1314762"/>
                <a:gd name="connsiteY878" fmla="*/ 929905 h 1204641"/>
                <a:gd name="connsiteX879" fmla="*/ 490421 w 1314762"/>
                <a:gd name="connsiteY879" fmla="*/ 1031241 h 1204641"/>
                <a:gd name="connsiteX880" fmla="*/ 490976 w 1314762"/>
                <a:gd name="connsiteY880" fmla="*/ 1081034 h 1204641"/>
                <a:gd name="connsiteX881" fmla="*/ 491535 w 1314762"/>
                <a:gd name="connsiteY881" fmla="*/ 1048053 h 1204641"/>
                <a:gd name="connsiteX882" fmla="*/ 492093 w 1314762"/>
                <a:gd name="connsiteY882" fmla="*/ 1061596 h 1204641"/>
                <a:gd name="connsiteX883" fmla="*/ 492652 w 1314762"/>
                <a:gd name="connsiteY883" fmla="*/ 1006562 h 1204641"/>
                <a:gd name="connsiteX884" fmla="*/ 493211 w 1314762"/>
                <a:gd name="connsiteY884" fmla="*/ 999792 h 1204641"/>
                <a:gd name="connsiteX885" fmla="*/ 493769 w 1314762"/>
                <a:gd name="connsiteY885" fmla="*/ 941480 h 1204641"/>
                <a:gd name="connsiteX886" fmla="*/ 494328 w 1314762"/>
                <a:gd name="connsiteY886" fmla="*/ 979920 h 1204641"/>
                <a:gd name="connsiteX887" fmla="*/ 494882 w 1314762"/>
                <a:gd name="connsiteY887" fmla="*/ 1075135 h 1204641"/>
                <a:gd name="connsiteX888" fmla="*/ 495441 w 1314762"/>
                <a:gd name="connsiteY888" fmla="*/ 960264 h 1204641"/>
                <a:gd name="connsiteX889" fmla="*/ 496000 w 1314762"/>
                <a:gd name="connsiteY889" fmla="*/ 1011586 h 1204641"/>
                <a:gd name="connsiteX890" fmla="*/ 496558 w 1314762"/>
                <a:gd name="connsiteY890" fmla="*/ 1031676 h 1204641"/>
                <a:gd name="connsiteX891" fmla="*/ 497117 w 1314762"/>
                <a:gd name="connsiteY891" fmla="*/ 942573 h 1204641"/>
                <a:gd name="connsiteX892" fmla="*/ 497676 w 1314762"/>
                <a:gd name="connsiteY892" fmla="*/ 902388 h 1204641"/>
                <a:gd name="connsiteX893" fmla="*/ 498230 w 1314762"/>
                <a:gd name="connsiteY893" fmla="*/ 988435 h 1204641"/>
                <a:gd name="connsiteX894" fmla="*/ 498789 w 1314762"/>
                <a:gd name="connsiteY894" fmla="*/ 916584 h 1204641"/>
                <a:gd name="connsiteX895" fmla="*/ 499347 w 1314762"/>
                <a:gd name="connsiteY895" fmla="*/ 982101 h 1204641"/>
                <a:gd name="connsiteX896" fmla="*/ 499906 w 1314762"/>
                <a:gd name="connsiteY896" fmla="*/ 1020758 h 1204641"/>
                <a:gd name="connsiteX897" fmla="*/ 500465 w 1314762"/>
                <a:gd name="connsiteY897" fmla="*/ 985814 h 1204641"/>
                <a:gd name="connsiteX898" fmla="*/ 501023 w 1314762"/>
                <a:gd name="connsiteY898" fmla="*/ 991055 h 1204641"/>
                <a:gd name="connsiteX899" fmla="*/ 501582 w 1314762"/>
                <a:gd name="connsiteY899" fmla="*/ 863517 h 1204641"/>
                <a:gd name="connsiteX900" fmla="*/ 502136 w 1314762"/>
                <a:gd name="connsiteY900" fmla="*/ 917459 h 1204641"/>
                <a:gd name="connsiteX901" fmla="*/ 502695 w 1314762"/>
                <a:gd name="connsiteY901" fmla="*/ 867226 h 1204641"/>
                <a:gd name="connsiteX902" fmla="*/ 503254 w 1314762"/>
                <a:gd name="connsiteY902" fmla="*/ 922043 h 1204641"/>
                <a:gd name="connsiteX903" fmla="*/ 503812 w 1314762"/>
                <a:gd name="connsiteY903" fmla="*/ 1003724 h 1204641"/>
                <a:gd name="connsiteX904" fmla="*/ 504371 w 1314762"/>
                <a:gd name="connsiteY904" fmla="*/ 984286 h 1204641"/>
                <a:gd name="connsiteX905" fmla="*/ 504930 w 1314762"/>
                <a:gd name="connsiteY905" fmla="*/ 937114 h 1204641"/>
                <a:gd name="connsiteX906" fmla="*/ 505484 w 1314762"/>
                <a:gd name="connsiteY906" fmla="*/ 951745 h 1204641"/>
                <a:gd name="connsiteX907" fmla="*/ 506043 w 1314762"/>
                <a:gd name="connsiteY907" fmla="*/ 918987 h 1204641"/>
                <a:gd name="connsiteX908" fmla="*/ 506602 w 1314762"/>
                <a:gd name="connsiteY908" fmla="*/ 973368 h 1204641"/>
                <a:gd name="connsiteX909" fmla="*/ 507160 w 1314762"/>
                <a:gd name="connsiteY909" fmla="*/ 984504 h 1204641"/>
                <a:gd name="connsiteX910" fmla="*/ 507719 w 1314762"/>
                <a:gd name="connsiteY910" fmla="*/ 1025999 h 1204641"/>
                <a:gd name="connsiteX911" fmla="*/ 508277 w 1314762"/>
                <a:gd name="connsiteY911" fmla="*/ 1003724 h 1204641"/>
                <a:gd name="connsiteX912" fmla="*/ 508836 w 1314762"/>
                <a:gd name="connsiteY912" fmla="*/ 959390 h 1204641"/>
                <a:gd name="connsiteX913" fmla="*/ 509391 w 1314762"/>
                <a:gd name="connsiteY913" fmla="*/ 900642 h 1204641"/>
                <a:gd name="connsiteX914" fmla="*/ 509949 w 1314762"/>
                <a:gd name="connsiteY914" fmla="*/ 912653 h 1204641"/>
                <a:gd name="connsiteX915" fmla="*/ 510508 w 1314762"/>
                <a:gd name="connsiteY915" fmla="*/ 940605 h 1204641"/>
                <a:gd name="connsiteX916" fmla="*/ 511067 w 1314762"/>
                <a:gd name="connsiteY916" fmla="*/ 975767 h 1204641"/>
                <a:gd name="connsiteX917" fmla="*/ 511625 w 1314762"/>
                <a:gd name="connsiteY917" fmla="*/ 989092 h 1204641"/>
                <a:gd name="connsiteX918" fmla="*/ 512184 w 1314762"/>
                <a:gd name="connsiteY918" fmla="*/ 1028838 h 1204641"/>
                <a:gd name="connsiteX919" fmla="*/ 512743 w 1314762"/>
                <a:gd name="connsiteY919" fmla="*/ 958297 h 1204641"/>
                <a:gd name="connsiteX920" fmla="*/ 513301 w 1314762"/>
                <a:gd name="connsiteY920" fmla="*/ 985379 h 1204641"/>
                <a:gd name="connsiteX921" fmla="*/ 513856 w 1314762"/>
                <a:gd name="connsiteY921" fmla="*/ 966377 h 1204641"/>
                <a:gd name="connsiteX922" fmla="*/ 514414 w 1314762"/>
                <a:gd name="connsiteY922" fmla="*/ 970308 h 1204641"/>
                <a:gd name="connsiteX923" fmla="*/ 514973 w 1314762"/>
                <a:gd name="connsiteY923" fmla="*/ 934493 h 1204641"/>
                <a:gd name="connsiteX924" fmla="*/ 515531 w 1314762"/>
                <a:gd name="connsiteY924" fmla="*/ 1019008 h 1204641"/>
                <a:gd name="connsiteX925" fmla="*/ 516090 w 1314762"/>
                <a:gd name="connsiteY925" fmla="*/ 983193 h 1204641"/>
                <a:gd name="connsiteX926" fmla="*/ 516649 w 1314762"/>
                <a:gd name="connsiteY926" fmla="*/ 971400 h 1204641"/>
                <a:gd name="connsiteX927" fmla="*/ 517203 w 1314762"/>
                <a:gd name="connsiteY927" fmla="*/ 974456 h 1204641"/>
                <a:gd name="connsiteX928" fmla="*/ 517762 w 1314762"/>
                <a:gd name="connsiteY928" fmla="*/ 967469 h 1204641"/>
                <a:gd name="connsiteX929" fmla="*/ 518321 w 1314762"/>
                <a:gd name="connsiteY929" fmla="*/ 996732 h 1204641"/>
                <a:gd name="connsiteX930" fmla="*/ 518879 w 1314762"/>
                <a:gd name="connsiteY930" fmla="*/ 810885 h 1204641"/>
                <a:gd name="connsiteX931" fmla="*/ 519438 w 1314762"/>
                <a:gd name="connsiteY931" fmla="*/ 983629 h 1204641"/>
                <a:gd name="connsiteX932" fmla="*/ 519997 w 1314762"/>
                <a:gd name="connsiteY932" fmla="*/ 1009836 h 1204641"/>
                <a:gd name="connsiteX933" fmla="*/ 520555 w 1314762"/>
                <a:gd name="connsiteY933" fmla="*/ 936674 h 1204641"/>
                <a:gd name="connsiteX934" fmla="*/ 521110 w 1314762"/>
                <a:gd name="connsiteY934" fmla="*/ 923571 h 1204641"/>
                <a:gd name="connsiteX935" fmla="*/ 521668 w 1314762"/>
                <a:gd name="connsiteY935" fmla="*/ 907411 h 1204641"/>
                <a:gd name="connsiteX936" fmla="*/ 522227 w 1314762"/>
                <a:gd name="connsiteY936" fmla="*/ 942790 h 1204641"/>
                <a:gd name="connsiteX937" fmla="*/ 522786 w 1314762"/>
                <a:gd name="connsiteY937" fmla="*/ 954366 h 1204641"/>
                <a:gd name="connsiteX938" fmla="*/ 523344 w 1314762"/>
                <a:gd name="connsiteY938" fmla="*/ 996515 h 1204641"/>
                <a:gd name="connsiteX939" fmla="*/ 523903 w 1314762"/>
                <a:gd name="connsiteY939" fmla="*/ 1001974 h 1204641"/>
                <a:gd name="connsiteX940" fmla="*/ 524462 w 1314762"/>
                <a:gd name="connsiteY940" fmla="*/ 961575 h 1204641"/>
                <a:gd name="connsiteX941" fmla="*/ 525016 w 1314762"/>
                <a:gd name="connsiteY941" fmla="*/ 918551 h 1204641"/>
                <a:gd name="connsiteX942" fmla="*/ 525575 w 1314762"/>
                <a:gd name="connsiteY942" fmla="*/ 964195 h 1204641"/>
                <a:gd name="connsiteX943" fmla="*/ 526133 w 1314762"/>
                <a:gd name="connsiteY943" fmla="*/ 975989 h 1204641"/>
                <a:gd name="connsiteX944" fmla="*/ 526692 w 1314762"/>
                <a:gd name="connsiteY944" fmla="*/ 970090 h 1204641"/>
                <a:gd name="connsiteX945" fmla="*/ 527251 w 1314762"/>
                <a:gd name="connsiteY945" fmla="*/ 965284 h 1204641"/>
                <a:gd name="connsiteX946" fmla="*/ 527809 w 1314762"/>
                <a:gd name="connsiteY946" fmla="*/ 1023379 h 1204641"/>
                <a:gd name="connsiteX947" fmla="*/ 528364 w 1314762"/>
                <a:gd name="connsiteY947" fmla="*/ 926413 h 1204641"/>
                <a:gd name="connsiteX948" fmla="*/ 528922 w 1314762"/>
                <a:gd name="connsiteY948" fmla="*/ 892998 h 1204641"/>
                <a:gd name="connsiteX949" fmla="*/ 529481 w 1314762"/>
                <a:gd name="connsiteY949" fmla="*/ 970525 h 1204641"/>
                <a:gd name="connsiteX950" fmla="*/ 530040 w 1314762"/>
                <a:gd name="connsiteY950" fmla="*/ 927284 h 1204641"/>
                <a:gd name="connsiteX951" fmla="*/ 530598 w 1314762"/>
                <a:gd name="connsiteY951" fmla="*/ 956329 h 1204641"/>
                <a:gd name="connsiteX952" fmla="*/ 531157 w 1314762"/>
                <a:gd name="connsiteY952" fmla="*/ 996515 h 1204641"/>
                <a:gd name="connsiteX953" fmla="*/ 531716 w 1314762"/>
                <a:gd name="connsiteY953" fmla="*/ 1022286 h 1204641"/>
                <a:gd name="connsiteX954" fmla="*/ 532270 w 1314762"/>
                <a:gd name="connsiteY954" fmla="*/ 946722 h 1204641"/>
                <a:gd name="connsiteX955" fmla="*/ 532829 w 1314762"/>
                <a:gd name="connsiteY955" fmla="*/ 882515 h 1204641"/>
                <a:gd name="connsiteX956" fmla="*/ 533388 w 1314762"/>
                <a:gd name="connsiteY956" fmla="*/ 927284 h 1204641"/>
                <a:gd name="connsiteX957" fmla="*/ 533946 w 1314762"/>
                <a:gd name="connsiteY957" fmla="*/ 948907 h 1204641"/>
                <a:gd name="connsiteX958" fmla="*/ 534505 w 1314762"/>
                <a:gd name="connsiteY958" fmla="*/ 940388 h 1204641"/>
                <a:gd name="connsiteX959" fmla="*/ 535063 w 1314762"/>
                <a:gd name="connsiteY959" fmla="*/ 1000228 h 1204641"/>
                <a:gd name="connsiteX960" fmla="*/ 535618 w 1314762"/>
                <a:gd name="connsiteY960" fmla="*/ 1031894 h 1204641"/>
                <a:gd name="connsiteX961" fmla="*/ 536177 w 1314762"/>
                <a:gd name="connsiteY961" fmla="*/ 947814 h 1204641"/>
                <a:gd name="connsiteX962" fmla="*/ 536735 w 1314762"/>
                <a:gd name="connsiteY962" fmla="*/ 961353 h 1204641"/>
                <a:gd name="connsiteX963" fmla="*/ 537294 w 1314762"/>
                <a:gd name="connsiteY963" fmla="*/ 955676 h 1204641"/>
                <a:gd name="connsiteX964" fmla="*/ 537853 w 1314762"/>
                <a:gd name="connsiteY964" fmla="*/ 967469 h 1204641"/>
                <a:gd name="connsiteX965" fmla="*/ 538411 w 1314762"/>
                <a:gd name="connsiteY965" fmla="*/ 960700 h 1204641"/>
                <a:gd name="connsiteX966" fmla="*/ 538970 w 1314762"/>
                <a:gd name="connsiteY966" fmla="*/ 1001538 h 1204641"/>
                <a:gd name="connsiteX967" fmla="*/ 539524 w 1314762"/>
                <a:gd name="connsiteY967" fmla="*/ 1016387 h 1204641"/>
                <a:gd name="connsiteX968" fmla="*/ 540083 w 1314762"/>
                <a:gd name="connsiteY968" fmla="*/ 964849 h 1204641"/>
                <a:gd name="connsiteX969" fmla="*/ 540642 w 1314762"/>
                <a:gd name="connsiteY969" fmla="*/ 972493 h 1204641"/>
                <a:gd name="connsiteX970" fmla="*/ 541200 w 1314762"/>
                <a:gd name="connsiteY970" fmla="*/ 1006344 h 1204641"/>
                <a:gd name="connsiteX971" fmla="*/ 541759 w 1314762"/>
                <a:gd name="connsiteY971" fmla="*/ 963321 h 1204641"/>
                <a:gd name="connsiteX972" fmla="*/ 542317 w 1314762"/>
                <a:gd name="connsiteY972" fmla="*/ 968562 h 1204641"/>
                <a:gd name="connsiteX973" fmla="*/ 542876 w 1314762"/>
                <a:gd name="connsiteY973" fmla="*/ 1029491 h 1204641"/>
                <a:gd name="connsiteX974" fmla="*/ 543435 w 1314762"/>
                <a:gd name="connsiteY974" fmla="*/ 1028620 h 1204641"/>
                <a:gd name="connsiteX975" fmla="*/ 543989 w 1314762"/>
                <a:gd name="connsiteY975" fmla="*/ 973586 h 1204641"/>
                <a:gd name="connsiteX976" fmla="*/ 544548 w 1314762"/>
                <a:gd name="connsiteY976" fmla="*/ 947814 h 1204641"/>
                <a:gd name="connsiteX977" fmla="*/ 545107 w 1314762"/>
                <a:gd name="connsiteY977" fmla="*/ 910907 h 1204641"/>
                <a:gd name="connsiteX978" fmla="*/ 545665 w 1314762"/>
                <a:gd name="connsiteY978" fmla="*/ 932308 h 1204641"/>
                <a:gd name="connsiteX979" fmla="*/ 546224 w 1314762"/>
                <a:gd name="connsiteY979" fmla="*/ 980137 h 1204641"/>
                <a:gd name="connsiteX980" fmla="*/ 546783 w 1314762"/>
                <a:gd name="connsiteY980" fmla="*/ 1025342 h 1204641"/>
                <a:gd name="connsiteX981" fmla="*/ 547337 w 1314762"/>
                <a:gd name="connsiteY981" fmla="*/ 1052424 h 1204641"/>
                <a:gd name="connsiteX982" fmla="*/ 547896 w 1314762"/>
                <a:gd name="connsiteY982" fmla="*/ 969437 h 1204641"/>
                <a:gd name="connsiteX983" fmla="*/ 548454 w 1314762"/>
                <a:gd name="connsiteY983" fmla="*/ 948032 h 1204641"/>
                <a:gd name="connsiteX984" fmla="*/ 549013 w 1314762"/>
                <a:gd name="connsiteY984" fmla="*/ 892123 h 1204641"/>
                <a:gd name="connsiteX985" fmla="*/ 549572 w 1314762"/>
                <a:gd name="connsiteY985" fmla="*/ 918329 h 1204641"/>
                <a:gd name="connsiteX986" fmla="*/ 550130 w 1314762"/>
                <a:gd name="connsiteY986" fmla="*/ 894743 h 1204641"/>
                <a:gd name="connsiteX987" fmla="*/ 550689 w 1314762"/>
                <a:gd name="connsiteY987" fmla="*/ 962010 h 1204641"/>
                <a:gd name="connsiteX988" fmla="*/ 551244 w 1314762"/>
                <a:gd name="connsiteY988" fmla="*/ 1005034 h 1204641"/>
                <a:gd name="connsiteX989" fmla="*/ 551802 w 1314762"/>
                <a:gd name="connsiteY989" fmla="*/ 909157 h 1204641"/>
                <a:gd name="connsiteX990" fmla="*/ 552361 w 1314762"/>
                <a:gd name="connsiteY990" fmla="*/ 935146 h 1204641"/>
                <a:gd name="connsiteX991" fmla="*/ 552919 w 1314762"/>
                <a:gd name="connsiteY991" fmla="*/ 984721 h 1204641"/>
                <a:gd name="connsiteX992" fmla="*/ 553478 w 1314762"/>
                <a:gd name="connsiteY992" fmla="*/ 964413 h 1204641"/>
                <a:gd name="connsiteX993" fmla="*/ 554037 w 1314762"/>
                <a:gd name="connsiteY993" fmla="*/ 973146 h 1204641"/>
                <a:gd name="connsiteX994" fmla="*/ 554595 w 1314762"/>
                <a:gd name="connsiteY994" fmla="*/ 1002195 h 1204641"/>
                <a:gd name="connsiteX995" fmla="*/ 555150 w 1314762"/>
                <a:gd name="connsiteY995" fmla="*/ 1008747 h 1204641"/>
                <a:gd name="connsiteX996" fmla="*/ 555708 w 1314762"/>
                <a:gd name="connsiteY996" fmla="*/ 915709 h 1204641"/>
                <a:gd name="connsiteX997" fmla="*/ 556267 w 1314762"/>
                <a:gd name="connsiteY997" fmla="*/ 976642 h 1204641"/>
                <a:gd name="connsiteX998" fmla="*/ 556826 w 1314762"/>
                <a:gd name="connsiteY998" fmla="*/ 938424 h 1204641"/>
                <a:gd name="connsiteX999" fmla="*/ 557384 w 1314762"/>
                <a:gd name="connsiteY999" fmla="*/ 933836 h 1204641"/>
                <a:gd name="connsiteX1000" fmla="*/ 557943 w 1314762"/>
                <a:gd name="connsiteY1000" fmla="*/ 820058 h 1204641"/>
                <a:gd name="connsiteX1001" fmla="*/ 558498 w 1314762"/>
                <a:gd name="connsiteY1001" fmla="*/ 908939 h 1204641"/>
                <a:gd name="connsiteX1002" fmla="*/ 559056 w 1314762"/>
                <a:gd name="connsiteY1002" fmla="*/ 934493 h 1204641"/>
                <a:gd name="connsiteX1003" fmla="*/ 559615 w 1314762"/>
                <a:gd name="connsiteY1003" fmla="*/ 742308 h 1204641"/>
                <a:gd name="connsiteX1004" fmla="*/ 560174 w 1314762"/>
                <a:gd name="connsiteY1004" fmla="*/ 772446 h 1204641"/>
                <a:gd name="connsiteX1005" fmla="*/ 560732 w 1314762"/>
                <a:gd name="connsiteY1005" fmla="*/ 787295 h 1204641"/>
                <a:gd name="connsiteX1006" fmla="*/ 561291 w 1314762"/>
                <a:gd name="connsiteY1006" fmla="*/ 817437 h 1204641"/>
                <a:gd name="connsiteX1007" fmla="*/ 561849 w 1314762"/>
                <a:gd name="connsiteY1007" fmla="*/ 869194 h 1204641"/>
                <a:gd name="connsiteX1008" fmla="*/ 562404 w 1314762"/>
                <a:gd name="connsiteY1008" fmla="*/ 928812 h 1204641"/>
                <a:gd name="connsiteX1009" fmla="*/ 562963 w 1314762"/>
                <a:gd name="connsiteY1009" fmla="*/ 965724 h 1204641"/>
                <a:gd name="connsiteX1010" fmla="*/ 563521 w 1314762"/>
                <a:gd name="connsiteY1010" fmla="*/ 837528 h 1204641"/>
                <a:gd name="connsiteX1011" fmla="*/ 564080 w 1314762"/>
                <a:gd name="connsiteY1011" fmla="*/ 763491 h 1204641"/>
                <a:gd name="connsiteX1012" fmla="*/ 564639 w 1314762"/>
                <a:gd name="connsiteY1012" fmla="*/ 798217 h 1204641"/>
                <a:gd name="connsiteX1013" fmla="*/ 565197 w 1314762"/>
                <a:gd name="connsiteY1013" fmla="*/ 728334 h 1204641"/>
                <a:gd name="connsiteX1014" fmla="*/ 565752 w 1314762"/>
                <a:gd name="connsiteY1014" fmla="*/ 800838 h 1204641"/>
                <a:gd name="connsiteX1015" fmla="*/ 566310 w 1314762"/>
                <a:gd name="connsiteY1015" fmla="*/ 907847 h 1204641"/>
                <a:gd name="connsiteX1016" fmla="*/ 566869 w 1314762"/>
                <a:gd name="connsiteY1016" fmla="*/ 933183 h 1204641"/>
                <a:gd name="connsiteX1017" fmla="*/ 567428 w 1314762"/>
                <a:gd name="connsiteY1017" fmla="*/ 766552 h 1204641"/>
                <a:gd name="connsiteX1018" fmla="*/ 567986 w 1314762"/>
                <a:gd name="connsiteY1018" fmla="*/ 753448 h 1204641"/>
                <a:gd name="connsiteX1019" fmla="*/ 568545 w 1314762"/>
                <a:gd name="connsiteY1019" fmla="*/ 774192 h 1204641"/>
                <a:gd name="connsiteX1020" fmla="*/ 569103 w 1314762"/>
                <a:gd name="connsiteY1020" fmla="*/ 782276 h 1204641"/>
                <a:gd name="connsiteX1021" fmla="*/ 569658 w 1314762"/>
                <a:gd name="connsiteY1021" fmla="*/ 808043 h 1204641"/>
                <a:gd name="connsiteX1022" fmla="*/ 570217 w 1314762"/>
                <a:gd name="connsiteY1022" fmla="*/ 893872 h 1204641"/>
                <a:gd name="connsiteX1023" fmla="*/ 570775 w 1314762"/>
                <a:gd name="connsiteY1023" fmla="*/ 912870 h 1204641"/>
                <a:gd name="connsiteX1024" fmla="*/ 571334 w 1314762"/>
                <a:gd name="connsiteY1024" fmla="*/ 790355 h 1204641"/>
                <a:gd name="connsiteX1025" fmla="*/ 571893 w 1314762"/>
                <a:gd name="connsiteY1025" fmla="*/ 772446 h 1204641"/>
                <a:gd name="connsiteX1026" fmla="*/ 572451 w 1314762"/>
                <a:gd name="connsiteY1026" fmla="*/ 777905 h 1204641"/>
                <a:gd name="connsiteX1027" fmla="*/ 573010 w 1314762"/>
                <a:gd name="connsiteY1027" fmla="*/ 770483 h 1204641"/>
                <a:gd name="connsiteX1028" fmla="*/ 573569 w 1314762"/>
                <a:gd name="connsiteY1028" fmla="*/ 811103 h 1204641"/>
                <a:gd name="connsiteX1029" fmla="*/ 574123 w 1314762"/>
                <a:gd name="connsiteY1029" fmla="*/ 900206 h 1204641"/>
                <a:gd name="connsiteX1030" fmla="*/ 574682 w 1314762"/>
                <a:gd name="connsiteY1030" fmla="*/ 932965 h 1204641"/>
                <a:gd name="connsiteX1031" fmla="*/ 575240 w 1314762"/>
                <a:gd name="connsiteY1031" fmla="*/ 868758 h 1204641"/>
                <a:gd name="connsiteX1032" fmla="*/ 575799 w 1314762"/>
                <a:gd name="connsiteY1032" fmla="*/ 813067 h 1204641"/>
                <a:gd name="connsiteX1033" fmla="*/ 576358 w 1314762"/>
                <a:gd name="connsiteY1033" fmla="*/ 795814 h 1204641"/>
                <a:gd name="connsiteX1034" fmla="*/ 576916 w 1314762"/>
                <a:gd name="connsiteY1034" fmla="*/ 764366 h 1204641"/>
                <a:gd name="connsiteX1035" fmla="*/ 577471 w 1314762"/>
                <a:gd name="connsiteY1035" fmla="*/ 749517 h 1204641"/>
                <a:gd name="connsiteX1036" fmla="*/ 578030 w 1314762"/>
                <a:gd name="connsiteY1036" fmla="*/ 878801 h 1204641"/>
                <a:gd name="connsiteX1037" fmla="*/ 578588 w 1314762"/>
                <a:gd name="connsiteY1037" fmla="*/ 930997 h 1204641"/>
                <a:gd name="connsiteX1038" fmla="*/ 579147 w 1314762"/>
                <a:gd name="connsiteY1038" fmla="*/ 721782 h 1204641"/>
                <a:gd name="connsiteX1039" fmla="*/ 579706 w 1314762"/>
                <a:gd name="connsiteY1039" fmla="*/ 721125 h 1204641"/>
                <a:gd name="connsiteX1040" fmla="*/ 580264 w 1314762"/>
                <a:gd name="connsiteY1040" fmla="*/ 728987 h 1204641"/>
                <a:gd name="connsiteX1041" fmla="*/ 580823 w 1314762"/>
                <a:gd name="connsiteY1041" fmla="*/ 765241 h 1204641"/>
                <a:gd name="connsiteX1042" fmla="*/ 581377 w 1314762"/>
                <a:gd name="connsiteY1042" fmla="*/ 785767 h 1204641"/>
                <a:gd name="connsiteX1043" fmla="*/ 581936 w 1314762"/>
                <a:gd name="connsiteY1043" fmla="*/ 874653 h 1204641"/>
                <a:gd name="connsiteX1044" fmla="*/ 582494 w 1314762"/>
                <a:gd name="connsiteY1044" fmla="*/ 932525 h 1204641"/>
                <a:gd name="connsiteX1045" fmla="*/ 583053 w 1314762"/>
                <a:gd name="connsiteY1045" fmla="*/ 733793 h 1204641"/>
                <a:gd name="connsiteX1046" fmla="*/ 583612 w 1314762"/>
                <a:gd name="connsiteY1046" fmla="*/ 702562 h 1204641"/>
                <a:gd name="connsiteX1047" fmla="*/ 584170 w 1314762"/>
                <a:gd name="connsiteY1047" fmla="*/ 754976 h 1204641"/>
                <a:gd name="connsiteX1048" fmla="*/ 584725 w 1314762"/>
                <a:gd name="connsiteY1048" fmla="*/ 762838 h 1204641"/>
                <a:gd name="connsiteX1049" fmla="*/ 585284 w 1314762"/>
                <a:gd name="connsiteY1049" fmla="*/ 766769 h 1204641"/>
                <a:gd name="connsiteX1050" fmla="*/ 585842 w 1314762"/>
                <a:gd name="connsiteY1050" fmla="*/ 897803 h 1204641"/>
                <a:gd name="connsiteX1051" fmla="*/ 586401 w 1314762"/>
                <a:gd name="connsiteY1051" fmla="*/ 944101 h 1204641"/>
                <a:gd name="connsiteX1052" fmla="*/ 586960 w 1314762"/>
                <a:gd name="connsiteY1052" fmla="*/ 758032 h 1204641"/>
                <a:gd name="connsiteX1053" fmla="*/ 587518 w 1314762"/>
                <a:gd name="connsiteY1053" fmla="*/ 782711 h 1204641"/>
                <a:gd name="connsiteX1054" fmla="*/ 588077 w 1314762"/>
                <a:gd name="connsiteY1054" fmla="*/ 699067 h 1204641"/>
                <a:gd name="connsiteX1055" fmla="*/ 588631 w 1314762"/>
                <a:gd name="connsiteY1055" fmla="*/ 781183 h 1204641"/>
                <a:gd name="connsiteX1056" fmla="*/ 589190 w 1314762"/>
                <a:gd name="connsiteY1056" fmla="*/ 766552 h 1204641"/>
                <a:gd name="connsiteX1057" fmla="*/ 589749 w 1314762"/>
                <a:gd name="connsiteY1057" fmla="*/ 875528 h 1204641"/>
                <a:gd name="connsiteX1058" fmla="*/ 590307 w 1314762"/>
                <a:gd name="connsiteY1058" fmla="*/ 910032 h 1204641"/>
                <a:gd name="connsiteX1059" fmla="*/ 590866 w 1314762"/>
                <a:gd name="connsiteY1059" fmla="*/ 816998 h 1204641"/>
                <a:gd name="connsiteX1060" fmla="*/ 591425 w 1314762"/>
                <a:gd name="connsiteY1060" fmla="*/ 756504 h 1204641"/>
                <a:gd name="connsiteX1061" fmla="*/ 591983 w 1314762"/>
                <a:gd name="connsiteY1061" fmla="*/ 777252 h 1204641"/>
                <a:gd name="connsiteX1062" fmla="*/ 592538 w 1314762"/>
                <a:gd name="connsiteY1062" fmla="*/ 787517 h 1204641"/>
                <a:gd name="connsiteX1063" fmla="*/ 593096 w 1314762"/>
                <a:gd name="connsiteY1063" fmla="*/ 777905 h 1204641"/>
                <a:gd name="connsiteX1064" fmla="*/ 593655 w 1314762"/>
                <a:gd name="connsiteY1064" fmla="*/ 885793 h 1204641"/>
                <a:gd name="connsiteX1065" fmla="*/ 594214 w 1314762"/>
                <a:gd name="connsiteY1065" fmla="*/ 907847 h 1204641"/>
                <a:gd name="connsiteX1066" fmla="*/ 594772 w 1314762"/>
                <a:gd name="connsiteY1066" fmla="*/ 745586 h 1204641"/>
                <a:gd name="connsiteX1067" fmla="*/ 595331 w 1314762"/>
                <a:gd name="connsiteY1067" fmla="*/ 755847 h 1204641"/>
                <a:gd name="connsiteX1068" fmla="*/ 595885 w 1314762"/>
                <a:gd name="connsiteY1068" fmla="*/ 714138 h 1204641"/>
                <a:gd name="connsiteX1069" fmla="*/ 596444 w 1314762"/>
                <a:gd name="connsiteY1069" fmla="*/ 739470 h 1204641"/>
                <a:gd name="connsiteX1070" fmla="*/ 597003 w 1314762"/>
                <a:gd name="connsiteY1070" fmla="*/ 794722 h 1204641"/>
                <a:gd name="connsiteX1071" fmla="*/ 597561 w 1314762"/>
                <a:gd name="connsiteY1071" fmla="*/ 925103 h 1204641"/>
                <a:gd name="connsiteX1072" fmla="*/ 598120 w 1314762"/>
                <a:gd name="connsiteY1072" fmla="*/ 927284 h 1204641"/>
                <a:gd name="connsiteX1073" fmla="*/ 598679 w 1314762"/>
                <a:gd name="connsiteY1073" fmla="*/ 771571 h 1204641"/>
                <a:gd name="connsiteX1074" fmla="*/ 599237 w 1314762"/>
                <a:gd name="connsiteY1074" fmla="*/ 791226 h 1204641"/>
                <a:gd name="connsiteX1075" fmla="*/ 599796 w 1314762"/>
                <a:gd name="connsiteY1075" fmla="*/ 822896 h 1204641"/>
                <a:gd name="connsiteX1076" fmla="*/ 600351 w 1314762"/>
                <a:gd name="connsiteY1076" fmla="*/ 742748 h 1204641"/>
                <a:gd name="connsiteX1077" fmla="*/ 600909 w 1314762"/>
                <a:gd name="connsiteY1077" fmla="*/ 781836 h 1204641"/>
                <a:gd name="connsiteX1078" fmla="*/ 601468 w 1314762"/>
                <a:gd name="connsiteY1078" fmla="*/ 872907 h 1204641"/>
                <a:gd name="connsiteX1079" fmla="*/ 602026 w 1314762"/>
                <a:gd name="connsiteY1079" fmla="*/ 899332 h 1204641"/>
                <a:gd name="connsiteX1080" fmla="*/ 602585 w 1314762"/>
                <a:gd name="connsiteY1080" fmla="*/ 741655 h 1204641"/>
                <a:gd name="connsiteX1081" fmla="*/ 603144 w 1314762"/>
                <a:gd name="connsiteY1081" fmla="*/ 747550 h 1204641"/>
                <a:gd name="connsiteX1082" fmla="*/ 603702 w 1314762"/>
                <a:gd name="connsiteY1082" fmla="*/ 729644 h 1204641"/>
                <a:gd name="connsiteX1083" fmla="*/ 604257 w 1314762"/>
                <a:gd name="connsiteY1083" fmla="*/ 751481 h 1204641"/>
                <a:gd name="connsiteX1084" fmla="*/ 604816 w 1314762"/>
                <a:gd name="connsiteY1084" fmla="*/ 809575 h 1204641"/>
                <a:gd name="connsiteX1085" fmla="*/ 605374 w 1314762"/>
                <a:gd name="connsiteY1085" fmla="*/ 878584 h 1204641"/>
                <a:gd name="connsiteX1086" fmla="*/ 605933 w 1314762"/>
                <a:gd name="connsiteY1086" fmla="*/ 911560 h 1204641"/>
                <a:gd name="connsiteX1087" fmla="*/ 606492 w 1314762"/>
                <a:gd name="connsiteY1087" fmla="*/ 0 h 1204641"/>
                <a:gd name="connsiteX1088" fmla="*/ 607050 w 1314762"/>
                <a:gd name="connsiteY1088" fmla="*/ 836435 h 1204641"/>
                <a:gd name="connsiteX1089" fmla="*/ 607605 w 1314762"/>
                <a:gd name="connsiteY1089" fmla="*/ 833379 h 1204641"/>
                <a:gd name="connsiteX1090" fmla="*/ 608163 w 1314762"/>
                <a:gd name="connsiteY1090" fmla="*/ 827698 h 1204641"/>
                <a:gd name="connsiteX1091" fmla="*/ 608722 w 1314762"/>
                <a:gd name="connsiteY1091" fmla="*/ 839056 h 1204641"/>
                <a:gd name="connsiteX1092" fmla="*/ 609280 w 1314762"/>
                <a:gd name="connsiteY1092" fmla="*/ 953273 h 1204641"/>
                <a:gd name="connsiteX1093" fmla="*/ 609839 w 1314762"/>
                <a:gd name="connsiteY1093" fmla="*/ 949560 h 1204641"/>
                <a:gd name="connsiteX1094" fmla="*/ 610398 w 1314762"/>
                <a:gd name="connsiteY1094" fmla="*/ 859364 h 1204641"/>
                <a:gd name="connsiteX1095" fmla="*/ 610956 w 1314762"/>
                <a:gd name="connsiteY1095" fmla="*/ 785332 h 1204641"/>
                <a:gd name="connsiteX1096" fmla="*/ 611511 w 1314762"/>
                <a:gd name="connsiteY1096" fmla="*/ 775284 h 1204641"/>
                <a:gd name="connsiteX1097" fmla="*/ 612070 w 1314762"/>
                <a:gd name="connsiteY1097" fmla="*/ 824860 h 1204641"/>
                <a:gd name="connsiteX1098" fmla="*/ 612628 w 1314762"/>
                <a:gd name="connsiteY1098" fmla="*/ 773974 h 1204641"/>
                <a:gd name="connsiteX1099" fmla="*/ 613187 w 1314762"/>
                <a:gd name="connsiteY1099" fmla="*/ 898896 h 1204641"/>
                <a:gd name="connsiteX1100" fmla="*/ 613746 w 1314762"/>
                <a:gd name="connsiteY1100" fmla="*/ 943883 h 1204641"/>
                <a:gd name="connsiteX1101" fmla="*/ 614304 w 1314762"/>
                <a:gd name="connsiteY1101" fmla="*/ 763931 h 1204641"/>
                <a:gd name="connsiteX1102" fmla="*/ 614859 w 1314762"/>
                <a:gd name="connsiteY1102" fmla="*/ 784896 h 1204641"/>
                <a:gd name="connsiteX1103" fmla="*/ 615417 w 1314762"/>
                <a:gd name="connsiteY1103" fmla="*/ 758907 h 1204641"/>
                <a:gd name="connsiteX1104" fmla="*/ 615976 w 1314762"/>
                <a:gd name="connsiteY1104" fmla="*/ 777470 h 1204641"/>
                <a:gd name="connsiteX1105" fmla="*/ 616535 w 1314762"/>
                <a:gd name="connsiteY1105" fmla="*/ 793629 h 1204641"/>
                <a:gd name="connsiteX1106" fmla="*/ 617093 w 1314762"/>
                <a:gd name="connsiteY1106" fmla="*/ 894965 h 1204641"/>
                <a:gd name="connsiteX1107" fmla="*/ 617652 w 1314762"/>
                <a:gd name="connsiteY1107" fmla="*/ 936674 h 1204641"/>
                <a:gd name="connsiteX1108" fmla="*/ 618211 w 1314762"/>
                <a:gd name="connsiteY1108" fmla="*/ 788827 h 1204641"/>
                <a:gd name="connsiteX1109" fmla="*/ 618765 w 1314762"/>
                <a:gd name="connsiteY1109" fmla="*/ 773756 h 1204641"/>
                <a:gd name="connsiteX1110" fmla="*/ 619324 w 1314762"/>
                <a:gd name="connsiteY1110" fmla="*/ 811539 h 1204641"/>
                <a:gd name="connsiteX1111" fmla="*/ 619882 w 1314762"/>
                <a:gd name="connsiteY1111" fmla="*/ 805422 h 1204641"/>
                <a:gd name="connsiteX1112" fmla="*/ 620441 w 1314762"/>
                <a:gd name="connsiteY1112" fmla="*/ 830976 h 1204641"/>
                <a:gd name="connsiteX1113" fmla="*/ 621000 w 1314762"/>
                <a:gd name="connsiteY1113" fmla="*/ 896493 h 1204641"/>
                <a:gd name="connsiteX1114" fmla="*/ 621558 w 1314762"/>
                <a:gd name="connsiteY1114" fmla="*/ 917019 h 1204641"/>
                <a:gd name="connsiteX1115" fmla="*/ 622117 w 1314762"/>
                <a:gd name="connsiteY1115" fmla="*/ 806079 h 1204641"/>
                <a:gd name="connsiteX1116" fmla="*/ 622671 w 1314762"/>
                <a:gd name="connsiteY1116" fmla="*/ 705619 h 1204641"/>
                <a:gd name="connsiteX1117" fmla="*/ 623230 w 1314762"/>
                <a:gd name="connsiteY1117" fmla="*/ 771136 h 1204641"/>
                <a:gd name="connsiteX1118" fmla="*/ 623789 w 1314762"/>
                <a:gd name="connsiteY1118" fmla="*/ 775502 h 1204641"/>
                <a:gd name="connsiteX1119" fmla="*/ 624347 w 1314762"/>
                <a:gd name="connsiteY1119" fmla="*/ 775284 h 1204641"/>
                <a:gd name="connsiteX1120" fmla="*/ 624906 w 1314762"/>
                <a:gd name="connsiteY1120" fmla="*/ 873342 h 1204641"/>
                <a:gd name="connsiteX1121" fmla="*/ 625465 w 1314762"/>
                <a:gd name="connsiteY1121" fmla="*/ 921607 h 1204641"/>
                <a:gd name="connsiteX1122" fmla="*/ 626019 w 1314762"/>
                <a:gd name="connsiteY1122" fmla="*/ 793194 h 1204641"/>
                <a:gd name="connsiteX1123" fmla="*/ 626578 w 1314762"/>
                <a:gd name="connsiteY1123" fmla="*/ 785767 h 1204641"/>
                <a:gd name="connsiteX1124" fmla="*/ 627137 w 1314762"/>
                <a:gd name="connsiteY1124" fmla="*/ 768515 h 1204641"/>
                <a:gd name="connsiteX1125" fmla="*/ 627695 w 1314762"/>
                <a:gd name="connsiteY1125" fmla="*/ 693172 h 1204641"/>
                <a:gd name="connsiteX1126" fmla="*/ 628254 w 1314762"/>
                <a:gd name="connsiteY1126" fmla="*/ 655172 h 1204641"/>
                <a:gd name="connsiteX1127" fmla="*/ 628812 w 1314762"/>
                <a:gd name="connsiteY1127" fmla="*/ 834032 h 1204641"/>
                <a:gd name="connsiteX1128" fmla="*/ 629371 w 1314762"/>
                <a:gd name="connsiteY1128" fmla="*/ 875088 h 1204641"/>
                <a:gd name="connsiteX1129" fmla="*/ 629930 w 1314762"/>
                <a:gd name="connsiteY1129" fmla="*/ 714356 h 1204641"/>
                <a:gd name="connsiteX1130" fmla="*/ 630484 w 1314762"/>
                <a:gd name="connsiteY1130" fmla="*/ 815905 h 1204641"/>
                <a:gd name="connsiteX1131" fmla="*/ 631043 w 1314762"/>
                <a:gd name="connsiteY1131" fmla="*/ 725056 h 1204641"/>
                <a:gd name="connsiteX1132" fmla="*/ 631602 w 1314762"/>
                <a:gd name="connsiteY1132" fmla="*/ 754976 h 1204641"/>
                <a:gd name="connsiteX1133" fmla="*/ 632160 w 1314762"/>
                <a:gd name="connsiteY1133" fmla="*/ 783586 h 1204641"/>
                <a:gd name="connsiteX1134" fmla="*/ 632719 w 1314762"/>
                <a:gd name="connsiteY1134" fmla="*/ 845607 h 1204641"/>
                <a:gd name="connsiteX1135" fmla="*/ 633278 w 1314762"/>
                <a:gd name="connsiteY1135" fmla="*/ 825299 h 1204641"/>
                <a:gd name="connsiteX1136" fmla="*/ 633836 w 1314762"/>
                <a:gd name="connsiteY1136" fmla="*/ 741215 h 1204641"/>
                <a:gd name="connsiteX1137" fmla="*/ 634391 w 1314762"/>
                <a:gd name="connsiteY1137" fmla="*/ 725491 h 1204641"/>
                <a:gd name="connsiteX1138" fmla="*/ 634949 w 1314762"/>
                <a:gd name="connsiteY1138" fmla="*/ 768950 h 1204641"/>
                <a:gd name="connsiteX1139" fmla="*/ 635508 w 1314762"/>
                <a:gd name="connsiteY1139" fmla="*/ 794940 h 1204641"/>
                <a:gd name="connsiteX1140" fmla="*/ 636066 w 1314762"/>
                <a:gd name="connsiteY1140" fmla="*/ 786860 h 1204641"/>
                <a:gd name="connsiteX1141" fmla="*/ 636625 w 1314762"/>
                <a:gd name="connsiteY1141" fmla="*/ 912653 h 1204641"/>
                <a:gd name="connsiteX1142" fmla="*/ 637184 w 1314762"/>
                <a:gd name="connsiteY1142" fmla="*/ 903480 h 1204641"/>
                <a:gd name="connsiteX1143" fmla="*/ 637738 w 1314762"/>
                <a:gd name="connsiteY1143" fmla="*/ 763056 h 1204641"/>
                <a:gd name="connsiteX1144" fmla="*/ 638297 w 1314762"/>
                <a:gd name="connsiteY1144" fmla="*/ 734011 h 1204641"/>
                <a:gd name="connsiteX1145" fmla="*/ 638856 w 1314762"/>
                <a:gd name="connsiteY1145" fmla="*/ 729205 h 1204641"/>
                <a:gd name="connsiteX1146" fmla="*/ 639414 w 1314762"/>
                <a:gd name="connsiteY1146" fmla="*/ 718069 h 1204641"/>
                <a:gd name="connsiteX1147" fmla="*/ 639973 w 1314762"/>
                <a:gd name="connsiteY1147" fmla="*/ 761310 h 1204641"/>
                <a:gd name="connsiteX1148" fmla="*/ 640532 w 1314762"/>
                <a:gd name="connsiteY1148" fmla="*/ 833379 h 1204641"/>
                <a:gd name="connsiteX1149" fmla="*/ 641090 w 1314762"/>
                <a:gd name="connsiteY1149" fmla="*/ 908068 h 1204641"/>
                <a:gd name="connsiteX1150" fmla="*/ 641645 w 1314762"/>
                <a:gd name="connsiteY1150" fmla="*/ 765459 h 1204641"/>
                <a:gd name="connsiteX1151" fmla="*/ 642203 w 1314762"/>
                <a:gd name="connsiteY1151" fmla="*/ 694700 h 1204641"/>
                <a:gd name="connsiteX1152" fmla="*/ 642762 w 1314762"/>
                <a:gd name="connsiteY1152" fmla="*/ 739470 h 1204641"/>
                <a:gd name="connsiteX1153" fmla="*/ 643321 w 1314762"/>
                <a:gd name="connsiteY1153" fmla="*/ 765019 h 1204641"/>
                <a:gd name="connsiteX1154" fmla="*/ 643879 w 1314762"/>
                <a:gd name="connsiteY1154" fmla="*/ 742308 h 1204641"/>
                <a:gd name="connsiteX1155" fmla="*/ 644438 w 1314762"/>
                <a:gd name="connsiteY1155" fmla="*/ 862424 h 1204641"/>
                <a:gd name="connsiteX1156" fmla="*/ 644993 w 1314762"/>
                <a:gd name="connsiteY1156" fmla="*/ 875088 h 1204641"/>
                <a:gd name="connsiteX1157" fmla="*/ 645551 w 1314762"/>
                <a:gd name="connsiteY1157" fmla="*/ 697539 h 1204641"/>
                <a:gd name="connsiteX1158" fmla="*/ 646110 w 1314762"/>
                <a:gd name="connsiteY1158" fmla="*/ 646435 h 1204641"/>
                <a:gd name="connsiteX1159" fmla="*/ 646669 w 1314762"/>
                <a:gd name="connsiteY1159" fmla="*/ 704965 h 1204641"/>
                <a:gd name="connsiteX1160" fmla="*/ 647227 w 1314762"/>
                <a:gd name="connsiteY1160" fmla="*/ 724838 h 1204641"/>
                <a:gd name="connsiteX1161" fmla="*/ 647786 w 1314762"/>
                <a:gd name="connsiteY1161" fmla="*/ 691205 h 1204641"/>
                <a:gd name="connsiteX1162" fmla="*/ 648344 w 1314762"/>
                <a:gd name="connsiteY1162" fmla="*/ 855215 h 1204641"/>
                <a:gd name="connsiteX1163" fmla="*/ 648899 w 1314762"/>
                <a:gd name="connsiteY1163" fmla="*/ 884043 h 1204641"/>
                <a:gd name="connsiteX1164" fmla="*/ 649457 w 1314762"/>
                <a:gd name="connsiteY1164" fmla="*/ 680940 h 1204641"/>
                <a:gd name="connsiteX1165" fmla="*/ 650016 w 1314762"/>
                <a:gd name="connsiteY1165" fmla="*/ 669804 h 1204641"/>
                <a:gd name="connsiteX1166" fmla="*/ 650575 w 1314762"/>
                <a:gd name="connsiteY1166" fmla="*/ 706493 h 1204641"/>
                <a:gd name="connsiteX1167" fmla="*/ 651133 w 1314762"/>
                <a:gd name="connsiteY1167" fmla="*/ 705183 h 1204641"/>
                <a:gd name="connsiteX1168" fmla="*/ 651692 w 1314762"/>
                <a:gd name="connsiteY1168" fmla="*/ 754976 h 1204641"/>
                <a:gd name="connsiteX1169" fmla="*/ 652247 w 1314762"/>
                <a:gd name="connsiteY1169" fmla="*/ 799310 h 1204641"/>
                <a:gd name="connsiteX1170" fmla="*/ 652805 w 1314762"/>
                <a:gd name="connsiteY1170" fmla="*/ 855655 h 1204641"/>
                <a:gd name="connsiteX1171" fmla="*/ 653364 w 1314762"/>
                <a:gd name="connsiteY1171" fmla="*/ 710860 h 1204641"/>
                <a:gd name="connsiteX1172" fmla="*/ 653923 w 1314762"/>
                <a:gd name="connsiteY1172" fmla="*/ 702123 h 1204641"/>
                <a:gd name="connsiteX1173" fmla="*/ 654481 w 1314762"/>
                <a:gd name="connsiteY1173" fmla="*/ 694261 h 1204641"/>
                <a:gd name="connsiteX1174" fmla="*/ 655040 w 1314762"/>
                <a:gd name="connsiteY1174" fmla="*/ 685528 h 1204641"/>
                <a:gd name="connsiteX1175" fmla="*/ 655598 w 1314762"/>
                <a:gd name="connsiteY1175" fmla="*/ 696228 h 1204641"/>
                <a:gd name="connsiteX1176" fmla="*/ 656153 w 1314762"/>
                <a:gd name="connsiteY1176" fmla="*/ 781836 h 1204641"/>
                <a:gd name="connsiteX1177" fmla="*/ 656712 w 1314762"/>
                <a:gd name="connsiteY1177" fmla="*/ 842551 h 1204641"/>
                <a:gd name="connsiteX1178" fmla="*/ 657270 w 1314762"/>
                <a:gd name="connsiteY1178" fmla="*/ 700159 h 1204641"/>
                <a:gd name="connsiteX1179" fmla="*/ 657829 w 1314762"/>
                <a:gd name="connsiteY1179" fmla="*/ 678976 h 1204641"/>
                <a:gd name="connsiteX1180" fmla="*/ 658388 w 1314762"/>
                <a:gd name="connsiteY1180" fmla="*/ 670679 h 1204641"/>
                <a:gd name="connsiteX1181" fmla="*/ 658946 w 1314762"/>
                <a:gd name="connsiteY1181" fmla="*/ 689894 h 1204641"/>
                <a:gd name="connsiteX1182" fmla="*/ 659505 w 1314762"/>
                <a:gd name="connsiteY1182" fmla="*/ 697103 h 1204641"/>
                <a:gd name="connsiteX1183" fmla="*/ 660064 w 1314762"/>
                <a:gd name="connsiteY1183" fmla="*/ 773756 h 1204641"/>
                <a:gd name="connsiteX1184" fmla="*/ 660618 w 1314762"/>
                <a:gd name="connsiteY1184" fmla="*/ 832286 h 1204641"/>
                <a:gd name="connsiteX1185" fmla="*/ 661177 w 1314762"/>
                <a:gd name="connsiteY1185" fmla="*/ 715009 h 1204641"/>
                <a:gd name="connsiteX1186" fmla="*/ 661735 w 1314762"/>
                <a:gd name="connsiteY1186" fmla="*/ 620882 h 1204641"/>
                <a:gd name="connsiteX1187" fmla="*/ 662294 w 1314762"/>
                <a:gd name="connsiteY1187" fmla="*/ 642940 h 1204641"/>
                <a:gd name="connsiteX1188" fmla="*/ 662853 w 1314762"/>
                <a:gd name="connsiteY1188" fmla="*/ 645782 h 1204641"/>
                <a:gd name="connsiteX1189" fmla="*/ 663411 w 1314762"/>
                <a:gd name="connsiteY1189" fmla="*/ 661506 h 1204641"/>
                <a:gd name="connsiteX1190" fmla="*/ 663970 w 1314762"/>
                <a:gd name="connsiteY1190" fmla="*/ 775067 h 1204641"/>
                <a:gd name="connsiteX1191" fmla="*/ 664524 w 1314762"/>
                <a:gd name="connsiteY1191" fmla="*/ 839709 h 1204641"/>
                <a:gd name="connsiteX1192" fmla="*/ 665083 w 1314762"/>
                <a:gd name="connsiteY1192" fmla="*/ 640976 h 1204641"/>
                <a:gd name="connsiteX1193" fmla="*/ 665642 w 1314762"/>
                <a:gd name="connsiteY1193" fmla="*/ 592494 h 1204641"/>
                <a:gd name="connsiteX1194" fmla="*/ 666200 w 1314762"/>
                <a:gd name="connsiteY1194" fmla="*/ 524574 h 1204641"/>
                <a:gd name="connsiteX1195" fmla="*/ 666759 w 1314762"/>
                <a:gd name="connsiteY1195" fmla="*/ 633114 h 1204641"/>
                <a:gd name="connsiteX1196" fmla="*/ 667318 w 1314762"/>
                <a:gd name="connsiteY1196" fmla="*/ 678976 h 1204641"/>
                <a:gd name="connsiteX1197" fmla="*/ 667872 w 1314762"/>
                <a:gd name="connsiteY1197" fmla="*/ 813942 h 1204641"/>
                <a:gd name="connsiteX1198" fmla="*/ 668431 w 1314762"/>
                <a:gd name="connsiteY1198" fmla="*/ 867666 h 1204641"/>
                <a:gd name="connsiteX1199" fmla="*/ 668989 w 1314762"/>
                <a:gd name="connsiteY1199" fmla="*/ 672425 h 1204641"/>
                <a:gd name="connsiteX1200" fmla="*/ 669548 w 1314762"/>
                <a:gd name="connsiteY1200" fmla="*/ 646653 h 1204641"/>
                <a:gd name="connsiteX1201" fmla="*/ 670107 w 1314762"/>
                <a:gd name="connsiteY1201" fmla="*/ 677666 h 1204641"/>
                <a:gd name="connsiteX1202" fmla="*/ 670665 w 1314762"/>
                <a:gd name="connsiteY1202" fmla="*/ 684435 h 1204641"/>
                <a:gd name="connsiteX1203" fmla="*/ 671224 w 1314762"/>
                <a:gd name="connsiteY1203" fmla="*/ 679412 h 1204641"/>
                <a:gd name="connsiteX1204" fmla="*/ 671779 w 1314762"/>
                <a:gd name="connsiteY1204" fmla="*/ 773103 h 1204641"/>
                <a:gd name="connsiteX1205" fmla="*/ 672337 w 1314762"/>
                <a:gd name="connsiteY1205" fmla="*/ 831629 h 1204641"/>
                <a:gd name="connsiteX1206" fmla="*/ 672896 w 1314762"/>
                <a:gd name="connsiteY1206" fmla="*/ 680069 h 1204641"/>
                <a:gd name="connsiteX1207" fmla="*/ 673455 w 1314762"/>
                <a:gd name="connsiteY1207" fmla="*/ 651459 h 1204641"/>
                <a:gd name="connsiteX1208" fmla="*/ 674013 w 1314762"/>
                <a:gd name="connsiteY1208" fmla="*/ 620011 h 1204641"/>
                <a:gd name="connsiteX1209" fmla="*/ 674572 w 1314762"/>
                <a:gd name="connsiteY1209" fmla="*/ 644250 h 1204641"/>
                <a:gd name="connsiteX1210" fmla="*/ 675126 w 1314762"/>
                <a:gd name="connsiteY1210" fmla="*/ 678976 h 1204641"/>
                <a:gd name="connsiteX1211" fmla="*/ 675685 w 1314762"/>
                <a:gd name="connsiteY1211" fmla="*/ 791883 h 1204641"/>
                <a:gd name="connsiteX1212" fmla="*/ 676243 w 1314762"/>
                <a:gd name="connsiteY1212" fmla="*/ 843205 h 1204641"/>
                <a:gd name="connsiteX1213" fmla="*/ 676802 w 1314762"/>
                <a:gd name="connsiteY1213" fmla="*/ 704526 h 1204641"/>
                <a:gd name="connsiteX1214" fmla="*/ 677361 w 1314762"/>
                <a:gd name="connsiteY1214" fmla="*/ 647528 h 1204641"/>
                <a:gd name="connsiteX1215" fmla="*/ 677920 w 1314762"/>
                <a:gd name="connsiteY1215" fmla="*/ 663470 h 1204641"/>
                <a:gd name="connsiteX1216" fmla="*/ 678478 w 1314762"/>
                <a:gd name="connsiteY1216" fmla="*/ 655608 h 1204641"/>
                <a:gd name="connsiteX1217" fmla="*/ 679033 w 1314762"/>
                <a:gd name="connsiteY1217" fmla="*/ 711953 h 1204641"/>
                <a:gd name="connsiteX1218" fmla="*/ 679591 w 1314762"/>
                <a:gd name="connsiteY1218" fmla="*/ 775067 h 1204641"/>
                <a:gd name="connsiteX1219" fmla="*/ 680150 w 1314762"/>
                <a:gd name="connsiteY1219" fmla="*/ 859146 h 1204641"/>
                <a:gd name="connsiteX1220" fmla="*/ 680709 w 1314762"/>
                <a:gd name="connsiteY1220" fmla="*/ 572181 h 1204641"/>
                <a:gd name="connsiteX1221" fmla="*/ 681267 w 1314762"/>
                <a:gd name="connsiteY1221" fmla="*/ 553183 h 1204641"/>
                <a:gd name="connsiteX1222" fmla="*/ 681826 w 1314762"/>
                <a:gd name="connsiteY1222" fmla="*/ 601666 h 1204641"/>
                <a:gd name="connsiteX1223" fmla="*/ 682380 w 1314762"/>
                <a:gd name="connsiteY1223" fmla="*/ 646000 h 1204641"/>
                <a:gd name="connsiteX1224" fmla="*/ 682939 w 1314762"/>
                <a:gd name="connsiteY1224" fmla="*/ 654515 h 1204641"/>
                <a:gd name="connsiteX1225" fmla="*/ 683498 w 1314762"/>
                <a:gd name="connsiteY1225" fmla="*/ 734886 h 1204641"/>
                <a:gd name="connsiteX1226" fmla="*/ 684056 w 1314762"/>
                <a:gd name="connsiteY1226" fmla="*/ 779873 h 1204641"/>
                <a:gd name="connsiteX1227" fmla="*/ 684615 w 1314762"/>
                <a:gd name="connsiteY1227" fmla="*/ 638356 h 1204641"/>
                <a:gd name="connsiteX1228" fmla="*/ 685174 w 1314762"/>
                <a:gd name="connsiteY1228" fmla="*/ 566505 h 1204641"/>
                <a:gd name="connsiteX1229" fmla="*/ 685732 w 1314762"/>
                <a:gd name="connsiteY1229" fmla="*/ 566722 h 1204641"/>
                <a:gd name="connsiteX1230" fmla="*/ 686287 w 1314762"/>
                <a:gd name="connsiteY1230" fmla="*/ 602537 h 1204641"/>
                <a:gd name="connsiteX1231" fmla="*/ 686845 w 1314762"/>
                <a:gd name="connsiteY1231" fmla="*/ 648621 h 1204641"/>
                <a:gd name="connsiteX1232" fmla="*/ 687404 w 1314762"/>
                <a:gd name="connsiteY1232" fmla="*/ 740562 h 1204641"/>
                <a:gd name="connsiteX1233" fmla="*/ 687963 w 1314762"/>
                <a:gd name="connsiteY1233" fmla="*/ 764149 h 1204641"/>
                <a:gd name="connsiteX1234" fmla="*/ 688521 w 1314762"/>
                <a:gd name="connsiteY1234" fmla="*/ 570218 h 1204641"/>
                <a:gd name="connsiteX1235" fmla="*/ 689080 w 1314762"/>
                <a:gd name="connsiteY1235" fmla="*/ 550127 h 1204641"/>
                <a:gd name="connsiteX1236" fmla="*/ 689639 w 1314762"/>
                <a:gd name="connsiteY1236" fmla="*/ 578080 h 1204641"/>
                <a:gd name="connsiteX1237" fmla="*/ 690197 w 1314762"/>
                <a:gd name="connsiteY1237" fmla="*/ 581793 h 1204641"/>
                <a:gd name="connsiteX1238" fmla="*/ 690752 w 1314762"/>
                <a:gd name="connsiteY1238" fmla="*/ 597735 h 1204641"/>
                <a:gd name="connsiteX1239" fmla="*/ 691311 w 1314762"/>
                <a:gd name="connsiteY1239" fmla="*/ 713481 h 1204641"/>
                <a:gd name="connsiteX1240" fmla="*/ 691869 w 1314762"/>
                <a:gd name="connsiteY1240" fmla="*/ 778123 h 1204641"/>
                <a:gd name="connsiteX1241" fmla="*/ 692428 w 1314762"/>
                <a:gd name="connsiteY1241" fmla="*/ 620882 h 1204641"/>
                <a:gd name="connsiteX1242" fmla="*/ 692987 w 1314762"/>
                <a:gd name="connsiteY1242" fmla="*/ 572621 h 1204641"/>
                <a:gd name="connsiteX1243" fmla="*/ 693545 w 1314762"/>
                <a:gd name="connsiteY1243" fmla="*/ 628744 h 1204641"/>
                <a:gd name="connsiteX1244" fmla="*/ 694104 w 1314762"/>
                <a:gd name="connsiteY1244" fmla="*/ 709985 h 1204641"/>
                <a:gd name="connsiteX1245" fmla="*/ 694658 w 1314762"/>
                <a:gd name="connsiteY1245" fmla="*/ 878584 h 1204641"/>
                <a:gd name="connsiteX1246" fmla="*/ 695217 w 1314762"/>
                <a:gd name="connsiteY1246" fmla="*/ 824424 h 1204641"/>
                <a:gd name="connsiteX1247" fmla="*/ 695775 w 1314762"/>
                <a:gd name="connsiteY1247" fmla="*/ 811103 h 1204641"/>
                <a:gd name="connsiteX1248" fmla="*/ 696334 w 1314762"/>
                <a:gd name="connsiteY1248" fmla="*/ 639231 h 1204641"/>
                <a:gd name="connsiteX1249" fmla="*/ 696893 w 1314762"/>
                <a:gd name="connsiteY1249" fmla="*/ 577644 h 1204641"/>
                <a:gd name="connsiteX1250" fmla="*/ 697451 w 1314762"/>
                <a:gd name="connsiteY1250" fmla="*/ 584196 h 1204641"/>
                <a:gd name="connsiteX1251" fmla="*/ 698006 w 1314762"/>
                <a:gd name="connsiteY1251" fmla="*/ 691422 h 1204641"/>
                <a:gd name="connsiteX1252" fmla="*/ 698565 w 1314762"/>
                <a:gd name="connsiteY1252" fmla="*/ 861114 h 1204641"/>
                <a:gd name="connsiteX1253" fmla="*/ 699123 w 1314762"/>
                <a:gd name="connsiteY1253" fmla="*/ 813506 h 1204641"/>
                <a:gd name="connsiteX1254" fmla="*/ 699682 w 1314762"/>
                <a:gd name="connsiteY1254" fmla="*/ 784896 h 1204641"/>
                <a:gd name="connsiteX1255" fmla="*/ 700241 w 1314762"/>
                <a:gd name="connsiteY1255" fmla="*/ 533746 h 1204641"/>
                <a:gd name="connsiteX1256" fmla="*/ 700799 w 1314762"/>
                <a:gd name="connsiteY1256" fmla="*/ 580918 h 1204641"/>
                <a:gd name="connsiteX1257" fmla="*/ 701358 w 1314762"/>
                <a:gd name="connsiteY1257" fmla="*/ 638573 h 1204641"/>
                <a:gd name="connsiteX1258" fmla="*/ 701912 w 1314762"/>
                <a:gd name="connsiteY1258" fmla="*/ 563884 h 1204641"/>
                <a:gd name="connsiteX1259" fmla="*/ 702471 w 1314762"/>
                <a:gd name="connsiteY1259" fmla="*/ 627655 h 1204641"/>
                <a:gd name="connsiteX1260" fmla="*/ 703030 w 1314762"/>
                <a:gd name="connsiteY1260" fmla="*/ 715230 h 1204641"/>
                <a:gd name="connsiteX1261" fmla="*/ 703588 w 1314762"/>
                <a:gd name="connsiteY1261" fmla="*/ 811321 h 1204641"/>
                <a:gd name="connsiteX1262" fmla="*/ 704147 w 1314762"/>
                <a:gd name="connsiteY1262" fmla="*/ 559078 h 1204641"/>
                <a:gd name="connsiteX1263" fmla="*/ 704706 w 1314762"/>
                <a:gd name="connsiteY1263" fmla="*/ 593586 h 1204641"/>
                <a:gd name="connsiteX1264" fmla="*/ 705260 w 1314762"/>
                <a:gd name="connsiteY1264" fmla="*/ 620882 h 1204641"/>
                <a:gd name="connsiteX1265" fmla="*/ 705819 w 1314762"/>
                <a:gd name="connsiteY1265" fmla="*/ 648403 h 1204641"/>
                <a:gd name="connsiteX1266" fmla="*/ 706377 w 1314762"/>
                <a:gd name="connsiteY1266" fmla="*/ 637698 h 1204641"/>
                <a:gd name="connsiteX1267" fmla="*/ 706936 w 1314762"/>
                <a:gd name="connsiteY1267" fmla="*/ 733575 h 1204641"/>
                <a:gd name="connsiteX1268" fmla="*/ 707495 w 1314762"/>
                <a:gd name="connsiteY1268" fmla="*/ 721125 h 1204641"/>
                <a:gd name="connsiteX1269" fmla="*/ 708053 w 1314762"/>
                <a:gd name="connsiteY1269" fmla="*/ 587688 h 1204641"/>
                <a:gd name="connsiteX1270" fmla="*/ 708612 w 1314762"/>
                <a:gd name="connsiteY1270" fmla="*/ 651024 h 1204641"/>
                <a:gd name="connsiteX1271" fmla="*/ 709166 w 1314762"/>
                <a:gd name="connsiteY1271" fmla="*/ 527630 h 1204641"/>
                <a:gd name="connsiteX1272" fmla="*/ 709725 w 1314762"/>
                <a:gd name="connsiteY1272" fmla="*/ 622192 h 1204641"/>
                <a:gd name="connsiteX1273" fmla="*/ 710284 w 1314762"/>
                <a:gd name="connsiteY1273" fmla="*/ 786860 h 1204641"/>
                <a:gd name="connsiteX1274" fmla="*/ 710842 w 1314762"/>
                <a:gd name="connsiteY1274" fmla="*/ 900206 h 1204641"/>
                <a:gd name="connsiteX1275" fmla="*/ 711401 w 1314762"/>
                <a:gd name="connsiteY1275" fmla="*/ 924446 h 1204641"/>
                <a:gd name="connsiteX1276" fmla="*/ 711960 w 1314762"/>
                <a:gd name="connsiteY1276" fmla="*/ 865263 h 1204641"/>
                <a:gd name="connsiteX1277" fmla="*/ 712514 w 1314762"/>
                <a:gd name="connsiteY1277" fmla="*/ 938424 h 1204641"/>
                <a:gd name="connsiteX1278" fmla="*/ 713073 w 1314762"/>
                <a:gd name="connsiteY1278" fmla="*/ 924446 h 1204641"/>
                <a:gd name="connsiteX1279" fmla="*/ 713631 w 1314762"/>
                <a:gd name="connsiteY1279" fmla="*/ 937549 h 1204641"/>
                <a:gd name="connsiteX1280" fmla="*/ 714190 w 1314762"/>
                <a:gd name="connsiteY1280" fmla="*/ 987124 h 1204641"/>
                <a:gd name="connsiteX1281" fmla="*/ 714749 w 1314762"/>
                <a:gd name="connsiteY1281" fmla="*/ 1010275 h 1204641"/>
                <a:gd name="connsiteX1282" fmla="*/ 715307 w 1314762"/>
                <a:gd name="connsiteY1282" fmla="*/ 1047400 h 1204641"/>
                <a:gd name="connsiteX1283" fmla="*/ 715866 w 1314762"/>
                <a:gd name="connsiteY1283" fmla="*/ 961575 h 1204641"/>
                <a:gd name="connsiteX1284" fmla="*/ 716421 w 1314762"/>
                <a:gd name="connsiteY1284" fmla="*/ 942790 h 1204641"/>
                <a:gd name="connsiteX1285" fmla="*/ 716979 w 1314762"/>
                <a:gd name="connsiteY1285" fmla="*/ 991491 h 1204641"/>
                <a:gd name="connsiteX1286" fmla="*/ 717538 w 1314762"/>
                <a:gd name="connsiteY1286" fmla="*/ 987782 h 1204641"/>
                <a:gd name="connsiteX1287" fmla="*/ 718097 w 1314762"/>
                <a:gd name="connsiteY1287" fmla="*/ 979920 h 1204641"/>
                <a:gd name="connsiteX1288" fmla="*/ 718655 w 1314762"/>
                <a:gd name="connsiteY1288" fmla="*/ 959390 h 1204641"/>
                <a:gd name="connsiteX1289" fmla="*/ 719214 w 1314762"/>
                <a:gd name="connsiteY1289" fmla="*/ 984939 h 1204641"/>
                <a:gd name="connsiteX1290" fmla="*/ 719773 w 1314762"/>
                <a:gd name="connsiteY1290" fmla="*/ 944319 h 1204641"/>
                <a:gd name="connsiteX1291" fmla="*/ 720331 w 1314762"/>
                <a:gd name="connsiteY1291" fmla="*/ 972058 h 1204641"/>
                <a:gd name="connsiteX1292" fmla="*/ 720886 w 1314762"/>
                <a:gd name="connsiteY1292" fmla="*/ 963974 h 1204641"/>
                <a:gd name="connsiteX1293" fmla="*/ 721444 w 1314762"/>
                <a:gd name="connsiteY1293" fmla="*/ 981883 h 1204641"/>
                <a:gd name="connsiteX1294" fmla="*/ 722003 w 1314762"/>
                <a:gd name="connsiteY1294" fmla="*/ 1010493 h 1204641"/>
                <a:gd name="connsiteX1295" fmla="*/ 722561 w 1314762"/>
                <a:gd name="connsiteY1295" fmla="*/ 1033422 h 1204641"/>
                <a:gd name="connsiteX1296" fmla="*/ 723120 w 1314762"/>
                <a:gd name="connsiteY1296" fmla="*/ 1003941 h 1204641"/>
                <a:gd name="connsiteX1297" fmla="*/ 723679 w 1314762"/>
                <a:gd name="connsiteY1297" fmla="*/ 1001103 h 1204641"/>
                <a:gd name="connsiteX1298" fmla="*/ 724237 w 1314762"/>
                <a:gd name="connsiteY1298" fmla="*/ 1012239 h 1204641"/>
                <a:gd name="connsiteX1299" fmla="*/ 724792 w 1314762"/>
                <a:gd name="connsiteY1299" fmla="*/ 1003724 h 1204641"/>
                <a:gd name="connsiteX1300" fmla="*/ 725351 w 1314762"/>
                <a:gd name="connsiteY1300" fmla="*/ 1009836 h 1204641"/>
                <a:gd name="connsiteX1301" fmla="*/ 725909 w 1314762"/>
                <a:gd name="connsiteY1301" fmla="*/ 1015952 h 1204641"/>
                <a:gd name="connsiteX1302" fmla="*/ 726468 w 1314762"/>
                <a:gd name="connsiteY1302" fmla="*/ 1027310 h 1204641"/>
                <a:gd name="connsiteX1303" fmla="*/ 727027 w 1314762"/>
                <a:gd name="connsiteY1303" fmla="*/ 1022504 h 1204641"/>
                <a:gd name="connsiteX1304" fmla="*/ 727585 w 1314762"/>
                <a:gd name="connsiteY1304" fmla="*/ 994986 h 1204641"/>
                <a:gd name="connsiteX1305" fmla="*/ 728140 w 1314762"/>
                <a:gd name="connsiteY1305" fmla="*/ 1005034 h 1204641"/>
                <a:gd name="connsiteX1306" fmla="*/ 728698 w 1314762"/>
                <a:gd name="connsiteY1306" fmla="*/ 1030366 h 1204641"/>
                <a:gd name="connsiteX1307" fmla="*/ 729257 w 1314762"/>
                <a:gd name="connsiteY1307" fmla="*/ 1026652 h 1204641"/>
                <a:gd name="connsiteX1308" fmla="*/ 729816 w 1314762"/>
                <a:gd name="connsiteY1308" fmla="*/ 1040195 h 1204641"/>
                <a:gd name="connsiteX1309" fmla="*/ 730374 w 1314762"/>
                <a:gd name="connsiteY1309" fmla="*/ 1073389 h 1204641"/>
                <a:gd name="connsiteX1310" fmla="*/ 730933 w 1314762"/>
                <a:gd name="connsiteY1310" fmla="*/ 1059411 h 1204641"/>
                <a:gd name="connsiteX1311" fmla="*/ 731492 w 1314762"/>
                <a:gd name="connsiteY1311" fmla="*/ 991713 h 1204641"/>
                <a:gd name="connsiteX1312" fmla="*/ 732046 w 1314762"/>
                <a:gd name="connsiteY1312" fmla="*/ 983629 h 1204641"/>
                <a:gd name="connsiteX1313" fmla="*/ 732605 w 1314762"/>
                <a:gd name="connsiteY1313" fmla="*/ 1015299 h 1204641"/>
                <a:gd name="connsiteX1314" fmla="*/ 733163 w 1314762"/>
                <a:gd name="connsiteY1314" fmla="*/ 1038446 h 1204641"/>
                <a:gd name="connsiteX1315" fmla="*/ 733722 w 1314762"/>
                <a:gd name="connsiteY1315" fmla="*/ 1060721 h 1204641"/>
                <a:gd name="connsiteX1316" fmla="*/ 734281 w 1314762"/>
                <a:gd name="connsiteY1316" fmla="*/ 1079941 h 1204641"/>
                <a:gd name="connsiteX1317" fmla="*/ 734839 w 1314762"/>
                <a:gd name="connsiteY1317" fmla="*/ 1103745 h 1204641"/>
                <a:gd name="connsiteX1318" fmla="*/ 735394 w 1314762"/>
                <a:gd name="connsiteY1318" fmla="*/ 1085836 h 1204641"/>
                <a:gd name="connsiteX1319" fmla="*/ 735952 w 1314762"/>
                <a:gd name="connsiteY1319" fmla="*/ 1060721 h 1204641"/>
                <a:gd name="connsiteX1320" fmla="*/ 736511 w 1314762"/>
                <a:gd name="connsiteY1320" fmla="*/ 1078631 h 1204641"/>
                <a:gd name="connsiteX1321" fmla="*/ 737070 w 1314762"/>
                <a:gd name="connsiteY1321" fmla="*/ 1079066 h 1204641"/>
                <a:gd name="connsiteX1322" fmla="*/ 737628 w 1314762"/>
                <a:gd name="connsiteY1322" fmla="*/ 1091295 h 1204641"/>
                <a:gd name="connsiteX1323" fmla="*/ 738187 w 1314762"/>
                <a:gd name="connsiteY1323" fmla="*/ 1108551 h 1204641"/>
                <a:gd name="connsiteX1324" fmla="*/ 738746 w 1314762"/>
                <a:gd name="connsiteY1324" fmla="*/ 1103745 h 1204641"/>
                <a:gd name="connsiteX1325" fmla="*/ 739300 w 1314762"/>
                <a:gd name="connsiteY1325" fmla="*/ 1073389 h 1204641"/>
                <a:gd name="connsiteX1326" fmla="*/ 739859 w 1314762"/>
                <a:gd name="connsiteY1326" fmla="*/ 1075135 h 1204641"/>
                <a:gd name="connsiteX1327" fmla="*/ 740418 w 1314762"/>
                <a:gd name="connsiteY1327" fmla="*/ 1087585 h 1204641"/>
                <a:gd name="connsiteX1328" fmla="*/ 740976 w 1314762"/>
                <a:gd name="connsiteY1328" fmla="*/ 1084090 h 1204641"/>
                <a:gd name="connsiteX1329" fmla="*/ 741535 w 1314762"/>
                <a:gd name="connsiteY1329" fmla="*/ 1095226 h 1204641"/>
                <a:gd name="connsiteX1330" fmla="*/ 742093 w 1314762"/>
                <a:gd name="connsiteY1330" fmla="*/ 1105930 h 1204641"/>
                <a:gd name="connsiteX1331" fmla="*/ 742648 w 1314762"/>
                <a:gd name="connsiteY1331" fmla="*/ 1117502 h 1204641"/>
                <a:gd name="connsiteX1332" fmla="*/ 743207 w 1314762"/>
                <a:gd name="connsiteY1332" fmla="*/ 1093480 h 1204641"/>
                <a:gd name="connsiteX1333" fmla="*/ 743765 w 1314762"/>
                <a:gd name="connsiteY1333" fmla="*/ 1092170 h 1204641"/>
                <a:gd name="connsiteX1334" fmla="*/ 744324 w 1314762"/>
                <a:gd name="connsiteY1334" fmla="*/ 1094573 h 1204641"/>
                <a:gd name="connsiteX1335" fmla="*/ 744883 w 1314762"/>
                <a:gd name="connsiteY1335" fmla="*/ 1105273 h 1204641"/>
                <a:gd name="connsiteX1336" fmla="*/ 745441 w 1314762"/>
                <a:gd name="connsiteY1336" fmla="*/ 1113792 h 1204641"/>
                <a:gd name="connsiteX1337" fmla="*/ 746000 w 1314762"/>
                <a:gd name="connsiteY1337" fmla="*/ 1127549 h 1204641"/>
                <a:gd name="connsiteX1338" fmla="*/ 746554 w 1314762"/>
                <a:gd name="connsiteY1338" fmla="*/ 1119469 h 1204641"/>
                <a:gd name="connsiteX1339" fmla="*/ 747113 w 1314762"/>
                <a:gd name="connsiteY1339" fmla="*/ 1098068 h 1204641"/>
                <a:gd name="connsiteX1340" fmla="*/ 747672 w 1314762"/>
                <a:gd name="connsiteY1340" fmla="*/ 1105491 h 1204641"/>
                <a:gd name="connsiteX1341" fmla="*/ 748230 w 1314762"/>
                <a:gd name="connsiteY1341" fmla="*/ 1104398 h 1204641"/>
                <a:gd name="connsiteX1342" fmla="*/ 748789 w 1314762"/>
                <a:gd name="connsiteY1342" fmla="*/ 1113353 h 1204641"/>
                <a:gd name="connsiteX1343" fmla="*/ 749347 w 1314762"/>
                <a:gd name="connsiteY1343" fmla="*/ 1108986 h 1204641"/>
                <a:gd name="connsiteX1344" fmla="*/ 749906 w 1314762"/>
                <a:gd name="connsiteY1344" fmla="*/ 1127549 h 1204641"/>
                <a:gd name="connsiteX1345" fmla="*/ 750465 w 1314762"/>
                <a:gd name="connsiteY1345" fmla="*/ 1113792 h 1204641"/>
                <a:gd name="connsiteX1346" fmla="*/ 751019 w 1314762"/>
                <a:gd name="connsiteY1346" fmla="*/ 1107458 h 1204641"/>
                <a:gd name="connsiteX1347" fmla="*/ 751578 w 1314762"/>
                <a:gd name="connsiteY1347" fmla="*/ 1101777 h 1204641"/>
                <a:gd name="connsiteX1348" fmla="*/ 752137 w 1314762"/>
                <a:gd name="connsiteY1348" fmla="*/ 1110732 h 1204641"/>
                <a:gd name="connsiteX1349" fmla="*/ 752695 w 1314762"/>
                <a:gd name="connsiteY1349" fmla="*/ 1112482 h 1204641"/>
                <a:gd name="connsiteX1350" fmla="*/ 753254 w 1314762"/>
                <a:gd name="connsiteY1350" fmla="*/ 1103745 h 1204641"/>
                <a:gd name="connsiteX1351" fmla="*/ 753813 w 1314762"/>
                <a:gd name="connsiteY1351" fmla="*/ 1123835 h 1204641"/>
                <a:gd name="connsiteX1352" fmla="*/ 754371 w 1314762"/>
                <a:gd name="connsiteY1352" fmla="*/ 1126678 h 1204641"/>
                <a:gd name="connsiteX1353" fmla="*/ 754926 w 1314762"/>
                <a:gd name="connsiteY1353" fmla="*/ 1107241 h 1204641"/>
                <a:gd name="connsiteX1354" fmla="*/ 755484 w 1314762"/>
                <a:gd name="connsiteY1354" fmla="*/ 1103527 h 1204641"/>
                <a:gd name="connsiteX1355" fmla="*/ 756043 w 1314762"/>
                <a:gd name="connsiteY1355" fmla="*/ 1105930 h 1204641"/>
                <a:gd name="connsiteX1356" fmla="*/ 756602 w 1314762"/>
                <a:gd name="connsiteY1356" fmla="*/ 1098068 h 1204641"/>
                <a:gd name="connsiteX1357" fmla="*/ 757160 w 1314762"/>
                <a:gd name="connsiteY1357" fmla="*/ 1096976 h 1204641"/>
                <a:gd name="connsiteX1358" fmla="*/ 757719 w 1314762"/>
                <a:gd name="connsiteY1358" fmla="*/ 1118812 h 1204641"/>
                <a:gd name="connsiteX1359" fmla="*/ 758274 w 1314762"/>
                <a:gd name="connsiteY1359" fmla="*/ 1121433 h 1204641"/>
                <a:gd name="connsiteX1360" fmla="*/ 758832 w 1314762"/>
                <a:gd name="connsiteY1360" fmla="*/ 1103088 h 1204641"/>
                <a:gd name="connsiteX1361" fmla="*/ 759391 w 1314762"/>
                <a:gd name="connsiteY1361" fmla="*/ 1097193 h 1204641"/>
                <a:gd name="connsiteX1362" fmla="*/ 759949 w 1314762"/>
                <a:gd name="connsiteY1362" fmla="*/ 1116848 h 1204641"/>
                <a:gd name="connsiteX1363" fmla="*/ 760508 w 1314762"/>
                <a:gd name="connsiteY1363" fmla="*/ 1090424 h 1204641"/>
                <a:gd name="connsiteX1364" fmla="*/ 761067 w 1314762"/>
                <a:gd name="connsiteY1364" fmla="*/ 1109422 h 1204641"/>
                <a:gd name="connsiteX1365" fmla="*/ 761625 w 1314762"/>
                <a:gd name="connsiteY1365" fmla="*/ 1120997 h 1204641"/>
                <a:gd name="connsiteX1366" fmla="*/ 762180 w 1314762"/>
                <a:gd name="connsiteY1366" fmla="*/ 1112700 h 1204641"/>
                <a:gd name="connsiteX1367" fmla="*/ 762738 w 1314762"/>
                <a:gd name="connsiteY1367" fmla="*/ 1095226 h 1204641"/>
                <a:gd name="connsiteX1368" fmla="*/ 763297 w 1314762"/>
                <a:gd name="connsiteY1368" fmla="*/ 1089767 h 1204641"/>
                <a:gd name="connsiteX1369" fmla="*/ 763856 w 1314762"/>
                <a:gd name="connsiteY1369" fmla="*/ 1093262 h 1204641"/>
                <a:gd name="connsiteX1370" fmla="*/ 764414 w 1314762"/>
                <a:gd name="connsiteY1370" fmla="*/ 1067273 h 1204641"/>
                <a:gd name="connsiteX1371" fmla="*/ 764973 w 1314762"/>
                <a:gd name="connsiteY1371" fmla="*/ 1049803 h 1204641"/>
                <a:gd name="connsiteX1372" fmla="*/ 765528 w 1314762"/>
                <a:gd name="connsiteY1372" fmla="*/ 1068583 h 1204641"/>
                <a:gd name="connsiteX1373" fmla="*/ 766086 w 1314762"/>
                <a:gd name="connsiteY1373" fmla="*/ 1105708 h 1204641"/>
                <a:gd name="connsiteX1374" fmla="*/ 766645 w 1314762"/>
                <a:gd name="connsiteY1374" fmla="*/ 1083433 h 1204641"/>
                <a:gd name="connsiteX1375" fmla="*/ 767204 w 1314762"/>
                <a:gd name="connsiteY1375" fmla="*/ 1093480 h 1204641"/>
                <a:gd name="connsiteX1376" fmla="*/ 767762 w 1314762"/>
                <a:gd name="connsiteY1376" fmla="*/ 1097629 h 1204641"/>
                <a:gd name="connsiteX1377" fmla="*/ 768321 w 1314762"/>
                <a:gd name="connsiteY1377" fmla="*/ 1107458 h 1204641"/>
                <a:gd name="connsiteX1378" fmla="*/ 768879 w 1314762"/>
                <a:gd name="connsiteY1378" fmla="*/ 1108551 h 1204641"/>
                <a:gd name="connsiteX1379" fmla="*/ 769434 w 1314762"/>
                <a:gd name="connsiteY1379" fmla="*/ 1124710 h 1204641"/>
                <a:gd name="connsiteX1380" fmla="*/ 769993 w 1314762"/>
                <a:gd name="connsiteY1380" fmla="*/ 1123182 h 1204641"/>
                <a:gd name="connsiteX1381" fmla="*/ 770551 w 1314762"/>
                <a:gd name="connsiteY1381" fmla="*/ 1107458 h 1204641"/>
                <a:gd name="connsiteX1382" fmla="*/ 771110 w 1314762"/>
                <a:gd name="connsiteY1382" fmla="*/ 1089984 h 1204641"/>
                <a:gd name="connsiteX1383" fmla="*/ 771669 w 1314762"/>
                <a:gd name="connsiteY1383" fmla="*/ 1095008 h 1204641"/>
                <a:gd name="connsiteX1384" fmla="*/ 772227 w 1314762"/>
                <a:gd name="connsiteY1384" fmla="*/ 1108986 h 1204641"/>
                <a:gd name="connsiteX1385" fmla="*/ 772782 w 1314762"/>
                <a:gd name="connsiteY1385" fmla="*/ 1115320 h 1204641"/>
                <a:gd name="connsiteX1386" fmla="*/ 773340 w 1314762"/>
                <a:gd name="connsiteY1386" fmla="*/ 1129299 h 1204641"/>
                <a:gd name="connsiteX1387" fmla="*/ 773899 w 1314762"/>
                <a:gd name="connsiteY1387" fmla="*/ 1125803 h 1204641"/>
                <a:gd name="connsiteX1388" fmla="*/ 774458 w 1314762"/>
                <a:gd name="connsiteY1388" fmla="*/ 1100249 h 1204641"/>
                <a:gd name="connsiteX1389" fmla="*/ 775016 w 1314762"/>
                <a:gd name="connsiteY1389" fmla="*/ 1099378 h 1204641"/>
                <a:gd name="connsiteX1390" fmla="*/ 775575 w 1314762"/>
                <a:gd name="connsiteY1390" fmla="*/ 1095883 h 1204641"/>
                <a:gd name="connsiteX1391" fmla="*/ 776133 w 1314762"/>
                <a:gd name="connsiteY1391" fmla="*/ 1103088 h 1204641"/>
                <a:gd name="connsiteX1392" fmla="*/ 776688 w 1314762"/>
                <a:gd name="connsiteY1392" fmla="*/ 1101999 h 1204641"/>
                <a:gd name="connsiteX1393" fmla="*/ 777247 w 1314762"/>
                <a:gd name="connsiteY1393" fmla="*/ 1127113 h 1204641"/>
                <a:gd name="connsiteX1394" fmla="*/ 777805 w 1314762"/>
                <a:gd name="connsiteY1394" fmla="*/ 1126678 h 1204641"/>
                <a:gd name="connsiteX1395" fmla="*/ 778364 w 1314762"/>
                <a:gd name="connsiteY1395" fmla="*/ 1093698 h 1204641"/>
                <a:gd name="connsiteX1396" fmla="*/ 778923 w 1314762"/>
                <a:gd name="connsiteY1396" fmla="*/ 1086493 h 1204641"/>
                <a:gd name="connsiteX1397" fmla="*/ 779481 w 1314762"/>
                <a:gd name="connsiteY1397" fmla="*/ 1106148 h 1204641"/>
                <a:gd name="connsiteX1398" fmla="*/ 780040 w 1314762"/>
                <a:gd name="connsiteY1398" fmla="*/ 1110514 h 1204641"/>
                <a:gd name="connsiteX1399" fmla="*/ 780599 w 1314762"/>
                <a:gd name="connsiteY1399" fmla="*/ 1105930 h 1204641"/>
                <a:gd name="connsiteX1400" fmla="*/ 781153 w 1314762"/>
                <a:gd name="connsiteY1400" fmla="*/ 1128206 h 1204641"/>
                <a:gd name="connsiteX1401" fmla="*/ 781712 w 1314762"/>
                <a:gd name="connsiteY1401" fmla="*/ 1138249 h 1204641"/>
                <a:gd name="connsiteX1402" fmla="*/ 782270 w 1314762"/>
                <a:gd name="connsiteY1402" fmla="*/ 1126021 h 1204641"/>
                <a:gd name="connsiteX1403" fmla="*/ 782829 w 1314762"/>
                <a:gd name="connsiteY1403" fmla="*/ 1107676 h 1204641"/>
                <a:gd name="connsiteX1404" fmla="*/ 783388 w 1314762"/>
                <a:gd name="connsiteY1404" fmla="*/ 1105055 h 1204641"/>
                <a:gd name="connsiteX1405" fmla="*/ 783946 w 1314762"/>
                <a:gd name="connsiteY1405" fmla="*/ 1112700 h 1204641"/>
                <a:gd name="connsiteX1406" fmla="*/ 784501 w 1314762"/>
                <a:gd name="connsiteY1406" fmla="*/ 1114881 h 1204641"/>
                <a:gd name="connsiteX1407" fmla="*/ 785060 w 1314762"/>
                <a:gd name="connsiteY1407" fmla="*/ 1129077 h 1204641"/>
                <a:gd name="connsiteX1408" fmla="*/ 785618 w 1314762"/>
                <a:gd name="connsiteY1408" fmla="*/ 1135193 h 1204641"/>
                <a:gd name="connsiteX1409" fmla="*/ 786177 w 1314762"/>
                <a:gd name="connsiteY1409" fmla="*/ 1118376 h 1204641"/>
                <a:gd name="connsiteX1410" fmla="*/ 786736 w 1314762"/>
                <a:gd name="connsiteY1410" fmla="*/ 1103088 h 1204641"/>
                <a:gd name="connsiteX1411" fmla="*/ 787294 w 1314762"/>
                <a:gd name="connsiteY1411" fmla="*/ 1124493 h 1204641"/>
                <a:gd name="connsiteX1412" fmla="*/ 787853 w 1314762"/>
                <a:gd name="connsiteY1412" fmla="*/ 1089984 h 1204641"/>
                <a:gd name="connsiteX1413" fmla="*/ 788407 w 1314762"/>
                <a:gd name="connsiteY1413" fmla="*/ 1087146 h 1204641"/>
                <a:gd name="connsiteX1414" fmla="*/ 788966 w 1314762"/>
                <a:gd name="connsiteY1414" fmla="*/ 1089549 h 1204641"/>
                <a:gd name="connsiteX1415" fmla="*/ 789524 w 1314762"/>
                <a:gd name="connsiteY1415" fmla="*/ 1127331 h 1204641"/>
                <a:gd name="connsiteX1416" fmla="*/ 790083 w 1314762"/>
                <a:gd name="connsiteY1416" fmla="*/ 1105055 h 1204641"/>
                <a:gd name="connsiteX1417" fmla="*/ 790642 w 1314762"/>
                <a:gd name="connsiteY1417" fmla="*/ 1117284 h 1204641"/>
                <a:gd name="connsiteX1418" fmla="*/ 791200 w 1314762"/>
                <a:gd name="connsiteY1418" fmla="*/ 1099596 h 1204641"/>
                <a:gd name="connsiteX1419" fmla="*/ 791759 w 1314762"/>
                <a:gd name="connsiteY1419" fmla="*/ 1100467 h 1204641"/>
                <a:gd name="connsiteX1420" fmla="*/ 792314 w 1314762"/>
                <a:gd name="connsiteY1420" fmla="*/ 1105708 h 1204641"/>
                <a:gd name="connsiteX1421" fmla="*/ 792872 w 1314762"/>
                <a:gd name="connsiteY1421" fmla="*/ 1120779 h 1204641"/>
                <a:gd name="connsiteX1422" fmla="*/ 793431 w 1314762"/>
                <a:gd name="connsiteY1422" fmla="*/ 1119034 h 1204641"/>
                <a:gd name="connsiteX1423" fmla="*/ 793990 w 1314762"/>
                <a:gd name="connsiteY1423" fmla="*/ 1113353 h 1204641"/>
                <a:gd name="connsiteX1424" fmla="*/ 794548 w 1314762"/>
                <a:gd name="connsiteY1424" fmla="*/ 1110950 h 1204641"/>
                <a:gd name="connsiteX1425" fmla="*/ 795107 w 1314762"/>
                <a:gd name="connsiteY1425" fmla="*/ 1127988 h 1204641"/>
                <a:gd name="connsiteX1426" fmla="*/ 795661 w 1314762"/>
                <a:gd name="connsiteY1426" fmla="*/ 1114010 h 1204641"/>
                <a:gd name="connsiteX1427" fmla="*/ 796220 w 1314762"/>
                <a:gd name="connsiteY1427" fmla="*/ 1127549 h 1204641"/>
                <a:gd name="connsiteX1428" fmla="*/ 796779 w 1314762"/>
                <a:gd name="connsiteY1428" fmla="*/ 1132790 h 1204641"/>
                <a:gd name="connsiteX1429" fmla="*/ 797337 w 1314762"/>
                <a:gd name="connsiteY1429" fmla="*/ 1133230 h 1204641"/>
                <a:gd name="connsiteX1430" fmla="*/ 797896 w 1314762"/>
                <a:gd name="connsiteY1430" fmla="*/ 1136286 h 1204641"/>
                <a:gd name="connsiteX1431" fmla="*/ 798455 w 1314762"/>
                <a:gd name="connsiteY1431" fmla="*/ 1136286 h 1204641"/>
                <a:gd name="connsiteX1432" fmla="*/ 799013 w 1314762"/>
                <a:gd name="connsiteY1432" fmla="*/ 1124710 h 1204641"/>
                <a:gd name="connsiteX1433" fmla="*/ 799568 w 1314762"/>
                <a:gd name="connsiteY1433" fmla="*/ 1133447 h 1204641"/>
                <a:gd name="connsiteX1434" fmla="*/ 800126 w 1314762"/>
                <a:gd name="connsiteY1434" fmla="*/ 1142620 h 1204641"/>
                <a:gd name="connsiteX1435" fmla="*/ 800685 w 1314762"/>
                <a:gd name="connsiteY1435" fmla="*/ 1150917 h 1204641"/>
                <a:gd name="connsiteX1436" fmla="*/ 801244 w 1314762"/>
                <a:gd name="connsiteY1436" fmla="*/ 1148954 h 1204641"/>
                <a:gd name="connsiteX1437" fmla="*/ 801802 w 1314762"/>
                <a:gd name="connsiteY1437" fmla="*/ 1143491 h 1204641"/>
                <a:gd name="connsiteX1438" fmla="*/ 802361 w 1314762"/>
                <a:gd name="connsiteY1438" fmla="*/ 1132137 h 1204641"/>
                <a:gd name="connsiteX1439" fmla="*/ 802915 w 1314762"/>
                <a:gd name="connsiteY1439" fmla="*/ 1139342 h 1204641"/>
                <a:gd name="connsiteX1440" fmla="*/ 803474 w 1314762"/>
                <a:gd name="connsiteY1440" fmla="*/ 1151353 h 1204641"/>
                <a:gd name="connsiteX1441" fmla="*/ 804033 w 1314762"/>
                <a:gd name="connsiteY1441" fmla="*/ 1139781 h 1204641"/>
                <a:gd name="connsiteX1442" fmla="*/ 804591 w 1314762"/>
                <a:gd name="connsiteY1442" fmla="*/ 1144583 h 1204641"/>
                <a:gd name="connsiteX1443" fmla="*/ 805150 w 1314762"/>
                <a:gd name="connsiteY1443" fmla="*/ 1161835 h 1204641"/>
                <a:gd name="connsiteX1444" fmla="*/ 805709 w 1314762"/>
                <a:gd name="connsiteY1444" fmla="*/ 1133230 h 1204641"/>
                <a:gd name="connsiteX1445" fmla="*/ 806267 w 1314762"/>
                <a:gd name="connsiteY1445" fmla="*/ 1122525 h 1204641"/>
                <a:gd name="connsiteX1446" fmla="*/ 806822 w 1314762"/>
                <a:gd name="connsiteY1446" fmla="*/ 1139124 h 1204641"/>
                <a:gd name="connsiteX1447" fmla="*/ 807381 w 1314762"/>
                <a:gd name="connsiteY1447" fmla="*/ 1147422 h 1204641"/>
                <a:gd name="connsiteX1448" fmla="*/ 807939 w 1314762"/>
                <a:gd name="connsiteY1448" fmla="*/ 1143491 h 1204641"/>
                <a:gd name="connsiteX1449" fmla="*/ 808498 w 1314762"/>
                <a:gd name="connsiteY1449" fmla="*/ 1154195 h 1204641"/>
                <a:gd name="connsiteX1450" fmla="*/ 809056 w 1314762"/>
                <a:gd name="connsiteY1450" fmla="*/ 1162710 h 1204641"/>
                <a:gd name="connsiteX1451" fmla="*/ 809615 w 1314762"/>
                <a:gd name="connsiteY1451" fmla="*/ 1142620 h 1204641"/>
                <a:gd name="connsiteX1452" fmla="*/ 810174 w 1314762"/>
                <a:gd name="connsiteY1452" fmla="*/ 1135629 h 1204641"/>
                <a:gd name="connsiteX1453" fmla="*/ 810732 w 1314762"/>
                <a:gd name="connsiteY1453" fmla="*/ 1141963 h 1204641"/>
                <a:gd name="connsiteX1454" fmla="*/ 811287 w 1314762"/>
                <a:gd name="connsiteY1454" fmla="*/ 1141527 h 1204641"/>
                <a:gd name="connsiteX1455" fmla="*/ 811846 w 1314762"/>
                <a:gd name="connsiteY1455" fmla="*/ 1150482 h 1204641"/>
                <a:gd name="connsiteX1456" fmla="*/ 812404 w 1314762"/>
                <a:gd name="connsiteY1456" fmla="*/ 1150482 h 1204641"/>
                <a:gd name="connsiteX1457" fmla="*/ 812963 w 1314762"/>
                <a:gd name="connsiteY1457" fmla="*/ 1153973 h 1204641"/>
                <a:gd name="connsiteX1458" fmla="*/ 813522 w 1314762"/>
                <a:gd name="connsiteY1458" fmla="*/ 1147861 h 1204641"/>
                <a:gd name="connsiteX1459" fmla="*/ 814080 w 1314762"/>
                <a:gd name="connsiteY1459" fmla="*/ 1139342 h 1204641"/>
                <a:gd name="connsiteX1460" fmla="*/ 814635 w 1314762"/>
                <a:gd name="connsiteY1460" fmla="*/ 1150917 h 1204641"/>
                <a:gd name="connsiteX1461" fmla="*/ 815193 w 1314762"/>
                <a:gd name="connsiteY1461" fmla="*/ 1146551 h 1204641"/>
                <a:gd name="connsiteX1462" fmla="*/ 815752 w 1314762"/>
                <a:gd name="connsiteY1462" fmla="*/ 1137596 h 1204641"/>
                <a:gd name="connsiteX1463" fmla="*/ 816310 w 1314762"/>
                <a:gd name="connsiteY1463" fmla="*/ 1140652 h 1204641"/>
                <a:gd name="connsiteX1464" fmla="*/ 816869 w 1314762"/>
                <a:gd name="connsiteY1464" fmla="*/ 1157251 h 1204641"/>
                <a:gd name="connsiteX1465" fmla="*/ 817428 w 1314762"/>
                <a:gd name="connsiteY1465" fmla="*/ 1129516 h 1204641"/>
                <a:gd name="connsiteX1466" fmla="*/ 817986 w 1314762"/>
                <a:gd name="connsiteY1466" fmla="*/ 1128641 h 1204641"/>
                <a:gd name="connsiteX1467" fmla="*/ 818541 w 1314762"/>
                <a:gd name="connsiteY1467" fmla="*/ 1123400 h 1204641"/>
                <a:gd name="connsiteX1468" fmla="*/ 819100 w 1314762"/>
                <a:gd name="connsiteY1468" fmla="*/ 1133447 h 1204641"/>
                <a:gd name="connsiteX1469" fmla="*/ 819658 w 1314762"/>
                <a:gd name="connsiteY1469" fmla="*/ 1142180 h 1204641"/>
                <a:gd name="connsiteX1470" fmla="*/ 820217 w 1314762"/>
                <a:gd name="connsiteY1470" fmla="*/ 1146551 h 1204641"/>
                <a:gd name="connsiteX1471" fmla="*/ 820776 w 1314762"/>
                <a:gd name="connsiteY1471" fmla="*/ 1138689 h 1204641"/>
                <a:gd name="connsiteX1472" fmla="*/ 821334 w 1314762"/>
                <a:gd name="connsiteY1472" fmla="*/ 1128641 h 1204641"/>
                <a:gd name="connsiteX1473" fmla="*/ 821889 w 1314762"/>
                <a:gd name="connsiteY1473" fmla="*/ 1137596 h 1204641"/>
                <a:gd name="connsiteX1474" fmla="*/ 822447 w 1314762"/>
                <a:gd name="connsiteY1474" fmla="*/ 1138471 h 1204641"/>
                <a:gd name="connsiteX1475" fmla="*/ 823006 w 1314762"/>
                <a:gd name="connsiteY1475" fmla="*/ 1138907 h 1204641"/>
                <a:gd name="connsiteX1476" fmla="*/ 823565 w 1314762"/>
                <a:gd name="connsiteY1476" fmla="*/ 1157251 h 1204641"/>
                <a:gd name="connsiteX1477" fmla="*/ 824123 w 1314762"/>
                <a:gd name="connsiteY1477" fmla="*/ 1151135 h 1204641"/>
                <a:gd name="connsiteX1478" fmla="*/ 824682 w 1314762"/>
                <a:gd name="connsiteY1478" fmla="*/ 1146111 h 1204641"/>
                <a:gd name="connsiteX1479" fmla="*/ 825241 w 1314762"/>
                <a:gd name="connsiteY1479" fmla="*/ 1145023 h 1204641"/>
                <a:gd name="connsiteX1480" fmla="*/ 825795 w 1314762"/>
                <a:gd name="connsiteY1480" fmla="*/ 1131262 h 1204641"/>
                <a:gd name="connsiteX1481" fmla="*/ 826354 w 1314762"/>
                <a:gd name="connsiteY1481" fmla="*/ 1141527 h 1204641"/>
                <a:gd name="connsiteX1482" fmla="*/ 826912 w 1314762"/>
                <a:gd name="connsiteY1482" fmla="*/ 1140652 h 1204641"/>
                <a:gd name="connsiteX1483" fmla="*/ 827471 w 1314762"/>
                <a:gd name="connsiteY1483" fmla="*/ 1141092 h 1204641"/>
                <a:gd name="connsiteX1484" fmla="*/ 828030 w 1314762"/>
                <a:gd name="connsiteY1484" fmla="*/ 1146769 h 1204641"/>
                <a:gd name="connsiteX1485" fmla="*/ 828588 w 1314762"/>
                <a:gd name="connsiteY1485" fmla="*/ 1165113 h 1204641"/>
                <a:gd name="connsiteX1486" fmla="*/ 829147 w 1314762"/>
                <a:gd name="connsiteY1486" fmla="*/ 1146769 h 1204641"/>
                <a:gd name="connsiteX1487" fmla="*/ 829701 w 1314762"/>
                <a:gd name="connsiteY1487" fmla="*/ 1138907 h 1204641"/>
                <a:gd name="connsiteX1488" fmla="*/ 830260 w 1314762"/>
                <a:gd name="connsiteY1488" fmla="*/ 1141092 h 1204641"/>
                <a:gd name="connsiteX1489" fmla="*/ 830819 w 1314762"/>
                <a:gd name="connsiteY1489" fmla="*/ 1140870 h 1204641"/>
                <a:gd name="connsiteX1490" fmla="*/ 831377 w 1314762"/>
                <a:gd name="connsiteY1490" fmla="*/ 1148954 h 1204641"/>
                <a:gd name="connsiteX1491" fmla="*/ 831936 w 1314762"/>
                <a:gd name="connsiteY1491" fmla="*/ 1157469 h 1204641"/>
                <a:gd name="connsiteX1492" fmla="*/ 832495 w 1314762"/>
                <a:gd name="connsiteY1492" fmla="*/ 1152885 h 1204641"/>
                <a:gd name="connsiteX1493" fmla="*/ 833049 w 1314762"/>
                <a:gd name="connsiteY1493" fmla="*/ 1151135 h 1204641"/>
                <a:gd name="connsiteX1494" fmla="*/ 833608 w 1314762"/>
                <a:gd name="connsiteY1494" fmla="*/ 1147204 h 1204641"/>
                <a:gd name="connsiteX1495" fmla="*/ 834167 w 1314762"/>
                <a:gd name="connsiteY1495" fmla="*/ 1151574 h 1204641"/>
                <a:gd name="connsiteX1496" fmla="*/ 834725 w 1314762"/>
                <a:gd name="connsiteY1496" fmla="*/ 1143273 h 1204641"/>
                <a:gd name="connsiteX1497" fmla="*/ 835284 w 1314762"/>
                <a:gd name="connsiteY1497" fmla="*/ 1149389 h 1204641"/>
                <a:gd name="connsiteX1498" fmla="*/ 835842 w 1314762"/>
                <a:gd name="connsiteY1498" fmla="*/ 1158344 h 1204641"/>
                <a:gd name="connsiteX1499" fmla="*/ 836401 w 1314762"/>
                <a:gd name="connsiteY1499" fmla="*/ 1157251 h 1204641"/>
                <a:gd name="connsiteX1500" fmla="*/ 836960 w 1314762"/>
                <a:gd name="connsiteY1500" fmla="*/ 1150917 h 1204641"/>
                <a:gd name="connsiteX1501" fmla="*/ 837514 w 1314762"/>
                <a:gd name="connsiteY1501" fmla="*/ 1141527 h 1204641"/>
                <a:gd name="connsiteX1502" fmla="*/ 838073 w 1314762"/>
                <a:gd name="connsiteY1502" fmla="*/ 1147422 h 1204641"/>
                <a:gd name="connsiteX1503" fmla="*/ 838632 w 1314762"/>
                <a:gd name="connsiteY1503" fmla="*/ 1147861 h 1204641"/>
                <a:gd name="connsiteX1504" fmla="*/ 839190 w 1314762"/>
                <a:gd name="connsiteY1504" fmla="*/ 1152010 h 1204641"/>
                <a:gd name="connsiteX1505" fmla="*/ 839749 w 1314762"/>
                <a:gd name="connsiteY1505" fmla="*/ 1160965 h 1204641"/>
                <a:gd name="connsiteX1506" fmla="*/ 840308 w 1314762"/>
                <a:gd name="connsiteY1506" fmla="*/ 1161182 h 1204641"/>
                <a:gd name="connsiteX1507" fmla="*/ 840866 w 1314762"/>
                <a:gd name="connsiteY1507" fmla="*/ 1153538 h 1204641"/>
                <a:gd name="connsiteX1508" fmla="*/ 841421 w 1314762"/>
                <a:gd name="connsiteY1508" fmla="*/ 1151353 h 1204641"/>
                <a:gd name="connsiteX1509" fmla="*/ 841979 w 1314762"/>
                <a:gd name="connsiteY1509" fmla="*/ 1155284 h 1204641"/>
                <a:gd name="connsiteX1510" fmla="*/ 842538 w 1314762"/>
                <a:gd name="connsiteY1510" fmla="*/ 1153320 h 1204641"/>
                <a:gd name="connsiteX1511" fmla="*/ 843096 w 1314762"/>
                <a:gd name="connsiteY1511" fmla="*/ 1154195 h 1204641"/>
                <a:gd name="connsiteX1512" fmla="*/ 843655 w 1314762"/>
                <a:gd name="connsiteY1512" fmla="*/ 1151574 h 1204641"/>
                <a:gd name="connsiteX1513" fmla="*/ 844214 w 1314762"/>
                <a:gd name="connsiteY1513" fmla="*/ 1162057 h 1204641"/>
                <a:gd name="connsiteX1514" fmla="*/ 844768 w 1314762"/>
                <a:gd name="connsiteY1514" fmla="*/ 1146333 h 1204641"/>
                <a:gd name="connsiteX1515" fmla="*/ 845327 w 1314762"/>
                <a:gd name="connsiteY1515" fmla="*/ 1138689 h 1204641"/>
                <a:gd name="connsiteX1516" fmla="*/ 845886 w 1314762"/>
                <a:gd name="connsiteY1516" fmla="*/ 1142620 h 1204641"/>
                <a:gd name="connsiteX1517" fmla="*/ 846444 w 1314762"/>
                <a:gd name="connsiteY1517" fmla="*/ 1146551 h 1204641"/>
                <a:gd name="connsiteX1518" fmla="*/ 847003 w 1314762"/>
                <a:gd name="connsiteY1518" fmla="*/ 1148732 h 1204641"/>
                <a:gd name="connsiteX1519" fmla="*/ 847562 w 1314762"/>
                <a:gd name="connsiteY1519" fmla="*/ 1155505 h 1204641"/>
                <a:gd name="connsiteX1520" fmla="*/ 848120 w 1314762"/>
                <a:gd name="connsiteY1520" fmla="*/ 1152228 h 1204641"/>
                <a:gd name="connsiteX1521" fmla="*/ 848675 w 1314762"/>
                <a:gd name="connsiteY1521" fmla="*/ 1133665 h 1204641"/>
                <a:gd name="connsiteX1522" fmla="*/ 849233 w 1314762"/>
                <a:gd name="connsiteY1522" fmla="*/ 1126238 h 1204641"/>
                <a:gd name="connsiteX1523" fmla="*/ 849792 w 1314762"/>
                <a:gd name="connsiteY1523" fmla="*/ 1143712 h 1204641"/>
                <a:gd name="connsiteX1524" fmla="*/ 850351 w 1314762"/>
                <a:gd name="connsiteY1524" fmla="*/ 1141092 h 1204641"/>
                <a:gd name="connsiteX1525" fmla="*/ 850909 w 1314762"/>
                <a:gd name="connsiteY1525" fmla="*/ 1145894 h 1204641"/>
                <a:gd name="connsiteX1526" fmla="*/ 851468 w 1314762"/>
                <a:gd name="connsiteY1526" fmla="*/ 1143712 h 1204641"/>
                <a:gd name="connsiteX1527" fmla="*/ 852023 w 1314762"/>
                <a:gd name="connsiteY1527" fmla="*/ 1148954 h 1204641"/>
                <a:gd name="connsiteX1528" fmla="*/ 852581 w 1314762"/>
                <a:gd name="connsiteY1528" fmla="*/ 1140217 h 1204641"/>
                <a:gd name="connsiteX1529" fmla="*/ 853140 w 1314762"/>
                <a:gd name="connsiteY1529" fmla="*/ 1131480 h 1204641"/>
                <a:gd name="connsiteX1530" fmla="*/ 853699 w 1314762"/>
                <a:gd name="connsiteY1530" fmla="*/ 1145894 h 1204641"/>
                <a:gd name="connsiteX1531" fmla="*/ 854257 w 1314762"/>
                <a:gd name="connsiteY1531" fmla="*/ 1151353 h 1204641"/>
                <a:gd name="connsiteX1532" fmla="*/ 854816 w 1314762"/>
                <a:gd name="connsiteY1532" fmla="*/ 1140652 h 1204641"/>
                <a:gd name="connsiteX1533" fmla="*/ 855374 w 1314762"/>
                <a:gd name="connsiteY1533" fmla="*/ 1153103 h 1204641"/>
                <a:gd name="connsiteX1534" fmla="*/ 855929 w 1314762"/>
                <a:gd name="connsiteY1534" fmla="*/ 1160307 h 1204641"/>
                <a:gd name="connsiteX1535" fmla="*/ 856487 w 1314762"/>
                <a:gd name="connsiteY1535" fmla="*/ 1158562 h 1204641"/>
                <a:gd name="connsiteX1536" fmla="*/ 857046 w 1314762"/>
                <a:gd name="connsiteY1536" fmla="*/ 1143273 h 1204641"/>
                <a:gd name="connsiteX1537" fmla="*/ 857605 w 1314762"/>
                <a:gd name="connsiteY1537" fmla="*/ 1141309 h 1204641"/>
                <a:gd name="connsiteX1538" fmla="*/ 858163 w 1314762"/>
                <a:gd name="connsiteY1538" fmla="*/ 1146986 h 1204641"/>
                <a:gd name="connsiteX1539" fmla="*/ 858722 w 1314762"/>
                <a:gd name="connsiteY1539" fmla="*/ 1137378 h 1204641"/>
                <a:gd name="connsiteX1540" fmla="*/ 859281 w 1314762"/>
                <a:gd name="connsiteY1540" fmla="*/ 1143930 h 1204641"/>
                <a:gd name="connsiteX1541" fmla="*/ 859835 w 1314762"/>
                <a:gd name="connsiteY1541" fmla="*/ 1159437 h 1204641"/>
                <a:gd name="connsiteX1542" fmla="*/ 860394 w 1314762"/>
                <a:gd name="connsiteY1542" fmla="*/ 1150264 h 1204641"/>
                <a:gd name="connsiteX1543" fmla="*/ 860953 w 1314762"/>
                <a:gd name="connsiteY1543" fmla="*/ 1140870 h 1204641"/>
                <a:gd name="connsiteX1544" fmla="*/ 861511 w 1314762"/>
                <a:gd name="connsiteY1544" fmla="*/ 1163803 h 1204641"/>
                <a:gd name="connsiteX1545" fmla="*/ 862070 w 1314762"/>
                <a:gd name="connsiteY1545" fmla="*/ 1145240 h 1204641"/>
                <a:gd name="connsiteX1546" fmla="*/ 862628 w 1314762"/>
                <a:gd name="connsiteY1546" fmla="*/ 1156816 h 1204641"/>
                <a:gd name="connsiteX1547" fmla="*/ 863183 w 1314762"/>
                <a:gd name="connsiteY1547" fmla="*/ 1153103 h 1204641"/>
                <a:gd name="connsiteX1548" fmla="*/ 863742 w 1314762"/>
                <a:gd name="connsiteY1548" fmla="*/ 1155066 h 1204641"/>
                <a:gd name="connsiteX1549" fmla="*/ 864300 w 1314762"/>
                <a:gd name="connsiteY1549" fmla="*/ 1153538 h 1204641"/>
                <a:gd name="connsiteX1550" fmla="*/ 864859 w 1314762"/>
                <a:gd name="connsiteY1550" fmla="*/ 1143930 h 1204641"/>
                <a:gd name="connsiteX1551" fmla="*/ 865418 w 1314762"/>
                <a:gd name="connsiteY1551" fmla="*/ 1155723 h 1204641"/>
                <a:gd name="connsiteX1552" fmla="*/ 865976 w 1314762"/>
                <a:gd name="connsiteY1552" fmla="*/ 1138907 h 1204641"/>
                <a:gd name="connsiteX1553" fmla="*/ 866535 w 1314762"/>
                <a:gd name="connsiteY1553" fmla="*/ 1158126 h 1204641"/>
                <a:gd name="connsiteX1554" fmla="*/ 867094 w 1314762"/>
                <a:gd name="connsiteY1554" fmla="*/ 1152228 h 1204641"/>
                <a:gd name="connsiteX1555" fmla="*/ 867648 w 1314762"/>
                <a:gd name="connsiteY1555" fmla="*/ 1161618 h 1204641"/>
                <a:gd name="connsiteX1556" fmla="*/ 868207 w 1314762"/>
                <a:gd name="connsiteY1556" fmla="*/ 1153320 h 1204641"/>
                <a:gd name="connsiteX1557" fmla="*/ 868765 w 1314762"/>
                <a:gd name="connsiteY1557" fmla="*/ 1151574 h 1204641"/>
                <a:gd name="connsiteX1558" fmla="*/ 869324 w 1314762"/>
                <a:gd name="connsiteY1558" fmla="*/ 1153103 h 1204641"/>
                <a:gd name="connsiteX1559" fmla="*/ 869882 w 1314762"/>
                <a:gd name="connsiteY1559" fmla="*/ 1142620 h 1204641"/>
                <a:gd name="connsiteX1560" fmla="*/ 870441 w 1314762"/>
                <a:gd name="connsiteY1560" fmla="*/ 1154848 h 1204641"/>
                <a:gd name="connsiteX1561" fmla="*/ 871000 w 1314762"/>
                <a:gd name="connsiteY1561" fmla="*/ 1155066 h 1204641"/>
                <a:gd name="connsiteX1562" fmla="*/ 871554 w 1314762"/>
                <a:gd name="connsiteY1562" fmla="*/ 1165549 h 1204641"/>
                <a:gd name="connsiteX1563" fmla="*/ 872113 w 1314762"/>
                <a:gd name="connsiteY1563" fmla="*/ 1151792 h 1204641"/>
                <a:gd name="connsiteX1564" fmla="*/ 872672 w 1314762"/>
                <a:gd name="connsiteY1564" fmla="*/ 1138249 h 1204641"/>
                <a:gd name="connsiteX1565" fmla="*/ 873230 w 1314762"/>
                <a:gd name="connsiteY1565" fmla="*/ 1153973 h 1204641"/>
                <a:gd name="connsiteX1566" fmla="*/ 873789 w 1314762"/>
                <a:gd name="connsiteY1566" fmla="*/ 1156376 h 1204641"/>
                <a:gd name="connsiteX1567" fmla="*/ 874348 w 1314762"/>
                <a:gd name="connsiteY1567" fmla="*/ 1156376 h 1204641"/>
                <a:gd name="connsiteX1568" fmla="*/ 874902 w 1314762"/>
                <a:gd name="connsiteY1568" fmla="*/ 1150482 h 1204641"/>
                <a:gd name="connsiteX1569" fmla="*/ 875461 w 1314762"/>
                <a:gd name="connsiteY1569" fmla="*/ 1163146 h 1204641"/>
                <a:gd name="connsiteX1570" fmla="*/ 876019 w 1314762"/>
                <a:gd name="connsiteY1570" fmla="*/ 1152885 h 1204641"/>
                <a:gd name="connsiteX1571" fmla="*/ 876578 w 1314762"/>
                <a:gd name="connsiteY1571" fmla="*/ 1145676 h 1204641"/>
                <a:gd name="connsiteX1572" fmla="*/ 877137 w 1314762"/>
                <a:gd name="connsiteY1572" fmla="*/ 1151574 h 1204641"/>
                <a:gd name="connsiteX1573" fmla="*/ 877695 w 1314762"/>
                <a:gd name="connsiteY1573" fmla="*/ 1155941 h 1204641"/>
                <a:gd name="connsiteX1574" fmla="*/ 878254 w 1314762"/>
                <a:gd name="connsiteY1574" fmla="*/ 1146333 h 1204641"/>
                <a:gd name="connsiteX1575" fmla="*/ 878809 w 1314762"/>
                <a:gd name="connsiteY1575" fmla="*/ 1157904 h 1204641"/>
                <a:gd name="connsiteX1576" fmla="*/ 879367 w 1314762"/>
                <a:gd name="connsiteY1576" fmla="*/ 1158344 h 1204641"/>
                <a:gd name="connsiteX1577" fmla="*/ 879926 w 1314762"/>
                <a:gd name="connsiteY1577" fmla="*/ 1151574 h 1204641"/>
                <a:gd name="connsiteX1578" fmla="*/ 880485 w 1314762"/>
                <a:gd name="connsiteY1578" fmla="*/ 1150482 h 1204641"/>
                <a:gd name="connsiteX1579" fmla="*/ 881043 w 1314762"/>
                <a:gd name="connsiteY1579" fmla="*/ 1143055 h 1204641"/>
                <a:gd name="connsiteX1580" fmla="*/ 881602 w 1314762"/>
                <a:gd name="connsiteY1580" fmla="*/ 1145240 h 1204641"/>
                <a:gd name="connsiteX1581" fmla="*/ 882156 w 1314762"/>
                <a:gd name="connsiteY1581" fmla="*/ 1142620 h 1204641"/>
                <a:gd name="connsiteX1582" fmla="*/ 882715 w 1314762"/>
                <a:gd name="connsiteY1582" fmla="*/ 1153756 h 1204641"/>
                <a:gd name="connsiteX1583" fmla="*/ 883273 w 1314762"/>
                <a:gd name="connsiteY1583" fmla="*/ 1162275 h 1204641"/>
                <a:gd name="connsiteX1584" fmla="*/ 883832 w 1314762"/>
                <a:gd name="connsiteY1584" fmla="*/ 1157904 h 1204641"/>
                <a:gd name="connsiteX1585" fmla="*/ 884391 w 1314762"/>
                <a:gd name="connsiteY1585" fmla="*/ 1154631 h 1204641"/>
                <a:gd name="connsiteX1586" fmla="*/ 884949 w 1314762"/>
                <a:gd name="connsiteY1586" fmla="*/ 1166641 h 1204641"/>
                <a:gd name="connsiteX1587" fmla="*/ 885508 w 1314762"/>
                <a:gd name="connsiteY1587" fmla="*/ 1169480 h 1204641"/>
                <a:gd name="connsiteX1588" fmla="*/ 886063 w 1314762"/>
                <a:gd name="connsiteY1588" fmla="*/ 1160307 h 1204641"/>
                <a:gd name="connsiteX1589" fmla="*/ 886621 w 1314762"/>
                <a:gd name="connsiteY1589" fmla="*/ 1170572 h 1204641"/>
                <a:gd name="connsiteX1590" fmla="*/ 887180 w 1314762"/>
                <a:gd name="connsiteY1590" fmla="*/ 1171230 h 1204641"/>
                <a:gd name="connsiteX1591" fmla="*/ 887739 w 1314762"/>
                <a:gd name="connsiteY1591" fmla="*/ 1165988 h 1204641"/>
                <a:gd name="connsiteX1592" fmla="*/ 888297 w 1314762"/>
                <a:gd name="connsiteY1592" fmla="*/ 1157687 h 1204641"/>
                <a:gd name="connsiteX1593" fmla="*/ 888856 w 1314762"/>
                <a:gd name="connsiteY1593" fmla="*/ 1151353 h 1204641"/>
                <a:gd name="connsiteX1594" fmla="*/ 889414 w 1314762"/>
                <a:gd name="connsiteY1594" fmla="*/ 1161400 h 1204641"/>
                <a:gd name="connsiteX1595" fmla="*/ 889969 w 1314762"/>
                <a:gd name="connsiteY1595" fmla="*/ 1162928 h 1204641"/>
                <a:gd name="connsiteX1596" fmla="*/ 890528 w 1314762"/>
                <a:gd name="connsiteY1596" fmla="*/ 1173850 h 1204641"/>
                <a:gd name="connsiteX1597" fmla="*/ 891086 w 1314762"/>
                <a:gd name="connsiteY1597" fmla="*/ 1167734 h 1204641"/>
                <a:gd name="connsiteX1598" fmla="*/ 891645 w 1314762"/>
                <a:gd name="connsiteY1598" fmla="*/ 1159654 h 1204641"/>
                <a:gd name="connsiteX1599" fmla="*/ 892204 w 1314762"/>
                <a:gd name="connsiteY1599" fmla="*/ 1155723 h 1204641"/>
                <a:gd name="connsiteX1600" fmla="*/ 892762 w 1314762"/>
                <a:gd name="connsiteY1600" fmla="*/ 1159654 h 1204641"/>
                <a:gd name="connsiteX1601" fmla="*/ 893317 w 1314762"/>
                <a:gd name="connsiteY1601" fmla="*/ 1159872 h 1204641"/>
                <a:gd name="connsiteX1602" fmla="*/ 893875 w 1314762"/>
                <a:gd name="connsiteY1602" fmla="*/ 1163368 h 1204641"/>
                <a:gd name="connsiteX1603" fmla="*/ 894434 w 1314762"/>
                <a:gd name="connsiteY1603" fmla="*/ 1165988 h 1204641"/>
                <a:gd name="connsiteX1604" fmla="*/ 894993 w 1314762"/>
                <a:gd name="connsiteY1604" fmla="*/ 1165113 h 1204641"/>
                <a:gd name="connsiteX1605" fmla="*/ 895551 w 1314762"/>
                <a:gd name="connsiteY1605" fmla="*/ 1160965 h 1204641"/>
                <a:gd name="connsiteX1606" fmla="*/ 896110 w 1314762"/>
                <a:gd name="connsiteY1606" fmla="*/ 1164896 h 1204641"/>
                <a:gd name="connsiteX1607" fmla="*/ 896669 w 1314762"/>
                <a:gd name="connsiteY1607" fmla="*/ 1163585 h 1204641"/>
                <a:gd name="connsiteX1608" fmla="*/ 897227 w 1314762"/>
                <a:gd name="connsiteY1608" fmla="*/ 1165331 h 1204641"/>
                <a:gd name="connsiteX1609" fmla="*/ 897782 w 1314762"/>
                <a:gd name="connsiteY1609" fmla="*/ 1163803 h 1204641"/>
                <a:gd name="connsiteX1610" fmla="*/ 898340 w 1314762"/>
                <a:gd name="connsiteY1610" fmla="*/ 1166641 h 1204641"/>
                <a:gd name="connsiteX1611" fmla="*/ 898899 w 1314762"/>
                <a:gd name="connsiteY1611" fmla="*/ 1176689 h 1204641"/>
                <a:gd name="connsiteX1612" fmla="*/ 899458 w 1314762"/>
                <a:gd name="connsiteY1612" fmla="*/ 1169262 h 1204641"/>
                <a:gd name="connsiteX1613" fmla="*/ 900016 w 1314762"/>
                <a:gd name="connsiteY1613" fmla="*/ 1156159 h 1204641"/>
                <a:gd name="connsiteX1614" fmla="*/ 900575 w 1314762"/>
                <a:gd name="connsiteY1614" fmla="*/ 1158562 h 1204641"/>
                <a:gd name="connsiteX1615" fmla="*/ 901134 w 1314762"/>
                <a:gd name="connsiteY1615" fmla="*/ 1150917 h 1204641"/>
                <a:gd name="connsiteX1616" fmla="*/ 901688 w 1314762"/>
                <a:gd name="connsiteY1616" fmla="*/ 1161618 h 1204641"/>
                <a:gd name="connsiteX1617" fmla="*/ 902247 w 1314762"/>
                <a:gd name="connsiteY1617" fmla="*/ 1155723 h 1204641"/>
                <a:gd name="connsiteX1618" fmla="*/ 902805 w 1314762"/>
                <a:gd name="connsiteY1618" fmla="*/ 1172975 h 1204641"/>
                <a:gd name="connsiteX1619" fmla="*/ 903364 w 1314762"/>
                <a:gd name="connsiteY1619" fmla="*/ 1148954 h 1204641"/>
                <a:gd name="connsiteX1620" fmla="*/ 903923 w 1314762"/>
                <a:gd name="connsiteY1620" fmla="*/ 1133230 h 1204641"/>
                <a:gd name="connsiteX1621" fmla="*/ 904481 w 1314762"/>
                <a:gd name="connsiteY1621" fmla="*/ 1149172 h 1204641"/>
                <a:gd name="connsiteX1622" fmla="*/ 905036 w 1314762"/>
                <a:gd name="connsiteY1622" fmla="*/ 1161182 h 1204641"/>
                <a:gd name="connsiteX1623" fmla="*/ 905595 w 1314762"/>
                <a:gd name="connsiteY1623" fmla="*/ 1157904 h 1204641"/>
                <a:gd name="connsiteX1624" fmla="*/ 906153 w 1314762"/>
                <a:gd name="connsiteY1624" fmla="*/ 1157469 h 1204641"/>
                <a:gd name="connsiteX1625" fmla="*/ 906712 w 1314762"/>
                <a:gd name="connsiteY1625" fmla="*/ 1165988 h 1204641"/>
                <a:gd name="connsiteX1626" fmla="*/ 907271 w 1314762"/>
                <a:gd name="connsiteY1626" fmla="*/ 1156816 h 1204641"/>
                <a:gd name="connsiteX1627" fmla="*/ 907829 w 1314762"/>
                <a:gd name="connsiteY1627" fmla="*/ 1153756 h 1204641"/>
                <a:gd name="connsiteX1628" fmla="*/ 908388 w 1314762"/>
                <a:gd name="connsiteY1628" fmla="*/ 1153973 h 1204641"/>
                <a:gd name="connsiteX1629" fmla="*/ 908942 w 1314762"/>
                <a:gd name="connsiteY1629" fmla="*/ 1157904 h 1204641"/>
                <a:gd name="connsiteX1630" fmla="*/ 909501 w 1314762"/>
                <a:gd name="connsiteY1630" fmla="*/ 1160747 h 1204641"/>
                <a:gd name="connsiteX1631" fmla="*/ 910059 w 1314762"/>
                <a:gd name="connsiteY1631" fmla="*/ 1172540 h 1204641"/>
                <a:gd name="connsiteX1632" fmla="*/ 910618 w 1314762"/>
                <a:gd name="connsiteY1632" fmla="*/ 1158562 h 1204641"/>
                <a:gd name="connsiteX1633" fmla="*/ 911177 w 1314762"/>
                <a:gd name="connsiteY1633" fmla="*/ 1162057 h 1204641"/>
                <a:gd name="connsiteX1634" fmla="*/ 911736 w 1314762"/>
                <a:gd name="connsiteY1634" fmla="*/ 1163368 h 1204641"/>
                <a:gd name="connsiteX1635" fmla="*/ 912290 w 1314762"/>
                <a:gd name="connsiteY1635" fmla="*/ 1167734 h 1204641"/>
                <a:gd name="connsiteX1636" fmla="*/ 912849 w 1314762"/>
                <a:gd name="connsiteY1636" fmla="*/ 1165766 h 1204641"/>
                <a:gd name="connsiteX1637" fmla="*/ 913407 w 1314762"/>
                <a:gd name="connsiteY1637" fmla="*/ 1164238 h 1204641"/>
                <a:gd name="connsiteX1638" fmla="*/ 913966 w 1314762"/>
                <a:gd name="connsiteY1638" fmla="*/ 1170355 h 1204641"/>
                <a:gd name="connsiteX1639" fmla="*/ 914525 w 1314762"/>
                <a:gd name="connsiteY1639" fmla="*/ 1173629 h 1204641"/>
                <a:gd name="connsiteX1640" fmla="*/ 915083 w 1314762"/>
                <a:gd name="connsiteY1640" fmla="*/ 1171883 h 1204641"/>
                <a:gd name="connsiteX1641" fmla="*/ 915642 w 1314762"/>
                <a:gd name="connsiteY1641" fmla="*/ 1166206 h 1204641"/>
                <a:gd name="connsiteX1642" fmla="*/ 916196 w 1314762"/>
                <a:gd name="connsiteY1642" fmla="*/ 1158344 h 1204641"/>
                <a:gd name="connsiteX1643" fmla="*/ 916755 w 1314762"/>
                <a:gd name="connsiteY1643" fmla="*/ 1148297 h 1204641"/>
                <a:gd name="connsiteX1644" fmla="*/ 917314 w 1314762"/>
                <a:gd name="connsiteY1644" fmla="*/ 1157034 h 1204641"/>
                <a:gd name="connsiteX1645" fmla="*/ 917872 w 1314762"/>
                <a:gd name="connsiteY1645" fmla="*/ 1151135 h 1204641"/>
                <a:gd name="connsiteX1646" fmla="*/ 918431 w 1314762"/>
                <a:gd name="connsiteY1646" fmla="*/ 1154413 h 1204641"/>
                <a:gd name="connsiteX1647" fmla="*/ 918990 w 1314762"/>
                <a:gd name="connsiteY1647" fmla="*/ 1158126 h 1204641"/>
                <a:gd name="connsiteX1648" fmla="*/ 919548 w 1314762"/>
                <a:gd name="connsiteY1648" fmla="*/ 1150264 h 1204641"/>
                <a:gd name="connsiteX1649" fmla="*/ 920103 w 1314762"/>
                <a:gd name="connsiteY1649" fmla="*/ 1142180 h 1204641"/>
                <a:gd name="connsiteX1650" fmla="*/ 920661 w 1314762"/>
                <a:gd name="connsiteY1650" fmla="*/ 1148514 h 1204641"/>
                <a:gd name="connsiteX1651" fmla="*/ 921220 w 1314762"/>
                <a:gd name="connsiteY1651" fmla="*/ 1153103 h 1204641"/>
                <a:gd name="connsiteX1652" fmla="*/ 921779 w 1314762"/>
                <a:gd name="connsiteY1652" fmla="*/ 1164021 h 1204641"/>
                <a:gd name="connsiteX1653" fmla="*/ 922337 w 1314762"/>
                <a:gd name="connsiteY1653" fmla="*/ 1169698 h 1204641"/>
                <a:gd name="connsiteX1654" fmla="*/ 922896 w 1314762"/>
                <a:gd name="connsiteY1654" fmla="*/ 1175161 h 1204641"/>
                <a:gd name="connsiteX1655" fmla="*/ 923450 w 1314762"/>
                <a:gd name="connsiteY1655" fmla="*/ 1159654 h 1204641"/>
                <a:gd name="connsiteX1656" fmla="*/ 924009 w 1314762"/>
                <a:gd name="connsiteY1656" fmla="*/ 1167299 h 1204641"/>
                <a:gd name="connsiteX1657" fmla="*/ 924568 w 1314762"/>
                <a:gd name="connsiteY1657" fmla="*/ 1165549 h 1204641"/>
                <a:gd name="connsiteX1658" fmla="*/ 925127 w 1314762"/>
                <a:gd name="connsiteY1658" fmla="*/ 1175596 h 1204641"/>
                <a:gd name="connsiteX1659" fmla="*/ 925685 w 1314762"/>
                <a:gd name="connsiteY1659" fmla="*/ 1171230 h 1204641"/>
                <a:gd name="connsiteX1660" fmla="*/ 926244 w 1314762"/>
                <a:gd name="connsiteY1660" fmla="*/ 1176471 h 1204641"/>
                <a:gd name="connsiteX1661" fmla="*/ 926803 w 1314762"/>
                <a:gd name="connsiteY1661" fmla="*/ 1171008 h 1204641"/>
                <a:gd name="connsiteX1662" fmla="*/ 927361 w 1314762"/>
                <a:gd name="connsiteY1662" fmla="*/ 1159437 h 1204641"/>
                <a:gd name="connsiteX1663" fmla="*/ 927916 w 1314762"/>
                <a:gd name="connsiteY1663" fmla="*/ 1174068 h 1204641"/>
                <a:gd name="connsiteX1664" fmla="*/ 928474 w 1314762"/>
                <a:gd name="connsiteY1664" fmla="*/ 1172975 h 1204641"/>
                <a:gd name="connsiteX1665" fmla="*/ 929033 w 1314762"/>
                <a:gd name="connsiteY1665" fmla="*/ 1173411 h 1204641"/>
                <a:gd name="connsiteX1666" fmla="*/ 929591 w 1314762"/>
                <a:gd name="connsiteY1666" fmla="*/ 1168169 h 1204641"/>
                <a:gd name="connsiteX1667" fmla="*/ 930150 w 1314762"/>
                <a:gd name="connsiteY1667" fmla="*/ 1176031 h 1204641"/>
                <a:gd name="connsiteX1668" fmla="*/ 930709 w 1314762"/>
                <a:gd name="connsiteY1668" fmla="*/ 1170137 h 1204641"/>
                <a:gd name="connsiteX1669" fmla="*/ 931267 w 1314762"/>
                <a:gd name="connsiteY1669" fmla="*/ 1172100 h 1204641"/>
                <a:gd name="connsiteX1670" fmla="*/ 931822 w 1314762"/>
                <a:gd name="connsiteY1670" fmla="*/ 1172318 h 1204641"/>
                <a:gd name="connsiteX1671" fmla="*/ 932381 w 1314762"/>
                <a:gd name="connsiteY1671" fmla="*/ 1161182 h 1204641"/>
                <a:gd name="connsiteX1672" fmla="*/ 932939 w 1314762"/>
                <a:gd name="connsiteY1672" fmla="*/ 1165331 h 1204641"/>
                <a:gd name="connsiteX1673" fmla="*/ 933498 w 1314762"/>
                <a:gd name="connsiteY1673" fmla="*/ 1166206 h 1204641"/>
                <a:gd name="connsiteX1674" fmla="*/ 934057 w 1314762"/>
                <a:gd name="connsiteY1674" fmla="*/ 1176689 h 1204641"/>
                <a:gd name="connsiteX1675" fmla="*/ 934615 w 1314762"/>
                <a:gd name="connsiteY1675" fmla="*/ 1175814 h 1204641"/>
                <a:gd name="connsiteX1676" fmla="*/ 935170 w 1314762"/>
                <a:gd name="connsiteY1676" fmla="*/ 1174068 h 1204641"/>
                <a:gd name="connsiteX1677" fmla="*/ 935728 w 1314762"/>
                <a:gd name="connsiteY1677" fmla="*/ 1174503 h 1204641"/>
                <a:gd name="connsiteX1678" fmla="*/ 936287 w 1314762"/>
                <a:gd name="connsiteY1678" fmla="*/ 1170790 h 1204641"/>
                <a:gd name="connsiteX1679" fmla="*/ 936846 w 1314762"/>
                <a:gd name="connsiteY1679" fmla="*/ 1169044 h 1204641"/>
                <a:gd name="connsiteX1680" fmla="*/ 937404 w 1314762"/>
                <a:gd name="connsiteY1680" fmla="*/ 1172540 h 1204641"/>
                <a:gd name="connsiteX1681" fmla="*/ 937963 w 1314762"/>
                <a:gd name="connsiteY1681" fmla="*/ 1176689 h 1204641"/>
                <a:gd name="connsiteX1682" fmla="*/ 938522 w 1314762"/>
                <a:gd name="connsiteY1682" fmla="*/ 1170137 h 1204641"/>
                <a:gd name="connsiteX1683" fmla="*/ 939076 w 1314762"/>
                <a:gd name="connsiteY1683" fmla="*/ 1174721 h 1204641"/>
                <a:gd name="connsiteX1684" fmla="*/ 939635 w 1314762"/>
                <a:gd name="connsiteY1684" fmla="*/ 1163803 h 1204641"/>
                <a:gd name="connsiteX1685" fmla="*/ 940193 w 1314762"/>
                <a:gd name="connsiteY1685" fmla="*/ 1174068 h 1204641"/>
                <a:gd name="connsiteX1686" fmla="*/ 940752 w 1314762"/>
                <a:gd name="connsiteY1686" fmla="*/ 1169919 h 1204641"/>
                <a:gd name="connsiteX1687" fmla="*/ 941311 w 1314762"/>
                <a:gd name="connsiteY1687" fmla="*/ 1169262 h 1204641"/>
                <a:gd name="connsiteX1688" fmla="*/ 941869 w 1314762"/>
                <a:gd name="connsiteY1688" fmla="*/ 1181930 h 1204641"/>
                <a:gd name="connsiteX1689" fmla="*/ 942424 w 1314762"/>
                <a:gd name="connsiteY1689" fmla="*/ 1170137 h 1204641"/>
                <a:gd name="connsiteX1690" fmla="*/ 942982 w 1314762"/>
                <a:gd name="connsiteY1690" fmla="*/ 1169044 h 1204641"/>
                <a:gd name="connsiteX1691" fmla="*/ 943541 w 1314762"/>
                <a:gd name="connsiteY1691" fmla="*/ 1182583 h 1204641"/>
                <a:gd name="connsiteX1692" fmla="*/ 944100 w 1314762"/>
                <a:gd name="connsiteY1692" fmla="*/ 1171665 h 1204641"/>
                <a:gd name="connsiteX1693" fmla="*/ 944658 w 1314762"/>
                <a:gd name="connsiteY1693" fmla="*/ 1174286 h 1204641"/>
                <a:gd name="connsiteX1694" fmla="*/ 945217 w 1314762"/>
                <a:gd name="connsiteY1694" fmla="*/ 1178870 h 1204641"/>
                <a:gd name="connsiteX1695" fmla="*/ 945776 w 1314762"/>
                <a:gd name="connsiteY1695" fmla="*/ 1179963 h 1204641"/>
                <a:gd name="connsiteX1696" fmla="*/ 946330 w 1314762"/>
                <a:gd name="connsiteY1696" fmla="*/ 1178870 h 1204641"/>
                <a:gd name="connsiteX1697" fmla="*/ 946889 w 1314762"/>
                <a:gd name="connsiteY1697" fmla="*/ 1172758 h 1204641"/>
                <a:gd name="connsiteX1698" fmla="*/ 947448 w 1314762"/>
                <a:gd name="connsiteY1698" fmla="*/ 1172540 h 1204641"/>
                <a:gd name="connsiteX1699" fmla="*/ 948006 w 1314762"/>
                <a:gd name="connsiteY1699" fmla="*/ 1178434 h 1204641"/>
                <a:gd name="connsiteX1700" fmla="*/ 948565 w 1314762"/>
                <a:gd name="connsiteY1700" fmla="*/ 1169919 h 1204641"/>
                <a:gd name="connsiteX1701" fmla="*/ 949123 w 1314762"/>
                <a:gd name="connsiteY1701" fmla="*/ 1179963 h 1204641"/>
                <a:gd name="connsiteX1702" fmla="*/ 949682 w 1314762"/>
                <a:gd name="connsiteY1702" fmla="*/ 1178434 h 1204641"/>
                <a:gd name="connsiteX1703" fmla="*/ 950237 w 1314762"/>
                <a:gd name="connsiteY1703" fmla="*/ 1175814 h 1204641"/>
                <a:gd name="connsiteX1704" fmla="*/ 950795 w 1314762"/>
                <a:gd name="connsiteY1704" fmla="*/ 1173193 h 1204641"/>
                <a:gd name="connsiteX1705" fmla="*/ 951354 w 1314762"/>
                <a:gd name="connsiteY1705" fmla="*/ 1178434 h 1204641"/>
                <a:gd name="connsiteX1706" fmla="*/ 951913 w 1314762"/>
                <a:gd name="connsiteY1706" fmla="*/ 1172540 h 1204641"/>
                <a:gd name="connsiteX1707" fmla="*/ 952471 w 1314762"/>
                <a:gd name="connsiteY1707" fmla="*/ 1175814 h 1204641"/>
                <a:gd name="connsiteX1708" fmla="*/ 953030 w 1314762"/>
                <a:gd name="connsiteY1708" fmla="*/ 1163146 h 1204641"/>
                <a:gd name="connsiteX1709" fmla="*/ 953584 w 1314762"/>
                <a:gd name="connsiteY1709" fmla="*/ 1180402 h 1204641"/>
                <a:gd name="connsiteX1710" fmla="*/ 954143 w 1314762"/>
                <a:gd name="connsiteY1710" fmla="*/ 1177560 h 1204641"/>
                <a:gd name="connsiteX1711" fmla="*/ 954702 w 1314762"/>
                <a:gd name="connsiteY1711" fmla="*/ 1178434 h 1204641"/>
                <a:gd name="connsiteX1712" fmla="*/ 955260 w 1314762"/>
                <a:gd name="connsiteY1712" fmla="*/ 1175378 h 1204641"/>
                <a:gd name="connsiteX1713" fmla="*/ 955819 w 1314762"/>
                <a:gd name="connsiteY1713" fmla="*/ 1177342 h 1204641"/>
                <a:gd name="connsiteX1714" fmla="*/ 956377 w 1314762"/>
                <a:gd name="connsiteY1714" fmla="*/ 1178434 h 1204641"/>
                <a:gd name="connsiteX1715" fmla="*/ 956936 w 1314762"/>
                <a:gd name="connsiteY1715" fmla="*/ 1181273 h 1204641"/>
                <a:gd name="connsiteX1716" fmla="*/ 957495 w 1314762"/>
                <a:gd name="connsiteY1716" fmla="*/ 1172100 h 1204641"/>
                <a:gd name="connsiteX1717" fmla="*/ 958049 w 1314762"/>
                <a:gd name="connsiteY1717" fmla="*/ 1177781 h 1204641"/>
                <a:gd name="connsiteX1718" fmla="*/ 958608 w 1314762"/>
                <a:gd name="connsiteY1718" fmla="*/ 1178434 h 1204641"/>
                <a:gd name="connsiteX1719" fmla="*/ 959167 w 1314762"/>
                <a:gd name="connsiteY1719" fmla="*/ 1178870 h 1204641"/>
                <a:gd name="connsiteX1720" fmla="*/ 959725 w 1314762"/>
                <a:gd name="connsiteY1720" fmla="*/ 1182801 h 1204641"/>
                <a:gd name="connsiteX1721" fmla="*/ 960284 w 1314762"/>
                <a:gd name="connsiteY1721" fmla="*/ 1170355 h 1204641"/>
                <a:gd name="connsiteX1722" fmla="*/ 960843 w 1314762"/>
                <a:gd name="connsiteY1722" fmla="*/ 1171008 h 1204641"/>
                <a:gd name="connsiteX1723" fmla="*/ 961401 w 1314762"/>
                <a:gd name="connsiteY1723" fmla="*/ 1178652 h 1204641"/>
                <a:gd name="connsiteX1724" fmla="*/ 961956 w 1314762"/>
                <a:gd name="connsiteY1724" fmla="*/ 1185204 h 1204641"/>
                <a:gd name="connsiteX1725" fmla="*/ 962514 w 1314762"/>
                <a:gd name="connsiteY1725" fmla="*/ 1171447 h 1204641"/>
                <a:gd name="connsiteX1726" fmla="*/ 963073 w 1314762"/>
                <a:gd name="connsiteY1726" fmla="*/ 1176471 h 1204641"/>
                <a:gd name="connsiteX1727" fmla="*/ 963632 w 1314762"/>
                <a:gd name="connsiteY1727" fmla="*/ 1177560 h 1204641"/>
                <a:gd name="connsiteX1728" fmla="*/ 964190 w 1314762"/>
                <a:gd name="connsiteY1728" fmla="*/ 1171230 h 1204641"/>
                <a:gd name="connsiteX1729" fmla="*/ 964749 w 1314762"/>
                <a:gd name="connsiteY1729" fmla="*/ 1174721 h 1204641"/>
                <a:gd name="connsiteX1730" fmla="*/ 965304 w 1314762"/>
                <a:gd name="connsiteY1730" fmla="*/ 1174286 h 1204641"/>
                <a:gd name="connsiteX1731" fmla="*/ 965862 w 1314762"/>
                <a:gd name="connsiteY1731" fmla="*/ 1184986 h 1204641"/>
                <a:gd name="connsiteX1732" fmla="*/ 966421 w 1314762"/>
                <a:gd name="connsiteY1732" fmla="*/ 1181712 h 1204641"/>
                <a:gd name="connsiteX1733" fmla="*/ 966979 w 1314762"/>
                <a:gd name="connsiteY1733" fmla="*/ 1179745 h 1204641"/>
                <a:gd name="connsiteX1734" fmla="*/ 967538 w 1314762"/>
                <a:gd name="connsiteY1734" fmla="*/ 1182583 h 1204641"/>
                <a:gd name="connsiteX1735" fmla="*/ 968097 w 1314762"/>
                <a:gd name="connsiteY1735" fmla="*/ 1179745 h 1204641"/>
                <a:gd name="connsiteX1736" fmla="*/ 968655 w 1314762"/>
                <a:gd name="connsiteY1736" fmla="*/ 1183240 h 1204641"/>
                <a:gd name="connsiteX1737" fmla="*/ 969210 w 1314762"/>
                <a:gd name="connsiteY1737" fmla="*/ 1190010 h 1204641"/>
                <a:gd name="connsiteX1738" fmla="*/ 969768 w 1314762"/>
                <a:gd name="connsiteY1738" fmla="*/ 1180402 h 1204641"/>
                <a:gd name="connsiteX1739" fmla="*/ 970327 w 1314762"/>
                <a:gd name="connsiteY1739" fmla="*/ 1181055 h 1204641"/>
                <a:gd name="connsiteX1740" fmla="*/ 970886 w 1314762"/>
                <a:gd name="connsiteY1740" fmla="*/ 1183240 h 1204641"/>
                <a:gd name="connsiteX1741" fmla="*/ 971444 w 1314762"/>
                <a:gd name="connsiteY1741" fmla="*/ 1181055 h 1204641"/>
                <a:gd name="connsiteX1742" fmla="*/ 972003 w 1314762"/>
                <a:gd name="connsiteY1742" fmla="*/ 1181930 h 1204641"/>
                <a:gd name="connsiteX1743" fmla="*/ 972558 w 1314762"/>
                <a:gd name="connsiteY1743" fmla="*/ 1183458 h 1204641"/>
                <a:gd name="connsiteX1744" fmla="*/ 973116 w 1314762"/>
                <a:gd name="connsiteY1744" fmla="*/ 1182365 h 1204641"/>
                <a:gd name="connsiteX1745" fmla="*/ 973675 w 1314762"/>
                <a:gd name="connsiteY1745" fmla="*/ 1181273 h 1204641"/>
                <a:gd name="connsiteX1746" fmla="*/ 974234 w 1314762"/>
                <a:gd name="connsiteY1746" fmla="*/ 1170572 h 1204641"/>
                <a:gd name="connsiteX1747" fmla="*/ 974792 w 1314762"/>
                <a:gd name="connsiteY1747" fmla="*/ 1176906 h 1204641"/>
                <a:gd name="connsiteX1748" fmla="*/ 975351 w 1314762"/>
                <a:gd name="connsiteY1748" fmla="*/ 1183894 h 1204641"/>
                <a:gd name="connsiteX1749" fmla="*/ 975909 w 1314762"/>
                <a:gd name="connsiteY1749" fmla="*/ 1180620 h 1204641"/>
                <a:gd name="connsiteX1750" fmla="*/ 976464 w 1314762"/>
                <a:gd name="connsiteY1750" fmla="*/ 1181273 h 1204641"/>
                <a:gd name="connsiteX1751" fmla="*/ 977023 w 1314762"/>
                <a:gd name="connsiteY1751" fmla="*/ 1183023 h 1204641"/>
                <a:gd name="connsiteX1752" fmla="*/ 977581 w 1314762"/>
                <a:gd name="connsiteY1752" fmla="*/ 1179963 h 1204641"/>
                <a:gd name="connsiteX1753" fmla="*/ 978140 w 1314762"/>
                <a:gd name="connsiteY1753" fmla="*/ 1185861 h 1204641"/>
                <a:gd name="connsiteX1754" fmla="*/ 978699 w 1314762"/>
                <a:gd name="connsiteY1754" fmla="*/ 1179092 h 1204641"/>
                <a:gd name="connsiteX1755" fmla="*/ 979257 w 1314762"/>
                <a:gd name="connsiteY1755" fmla="*/ 1181055 h 1204641"/>
                <a:gd name="connsiteX1756" fmla="*/ 979816 w 1314762"/>
                <a:gd name="connsiteY1756" fmla="*/ 1179745 h 1204641"/>
                <a:gd name="connsiteX1757" fmla="*/ 980370 w 1314762"/>
                <a:gd name="connsiteY1757" fmla="*/ 1186514 h 1204641"/>
                <a:gd name="connsiteX1758" fmla="*/ 980929 w 1314762"/>
                <a:gd name="connsiteY1758" fmla="*/ 1183240 h 1204641"/>
                <a:gd name="connsiteX1759" fmla="*/ 981488 w 1314762"/>
                <a:gd name="connsiteY1759" fmla="*/ 1177560 h 1204641"/>
                <a:gd name="connsiteX1760" fmla="*/ 982046 w 1314762"/>
                <a:gd name="connsiteY1760" fmla="*/ 1174068 h 1204641"/>
                <a:gd name="connsiteX1761" fmla="*/ 982605 w 1314762"/>
                <a:gd name="connsiteY1761" fmla="*/ 1176249 h 1204641"/>
                <a:gd name="connsiteX1762" fmla="*/ 983163 w 1314762"/>
                <a:gd name="connsiteY1762" fmla="*/ 1166859 h 1204641"/>
                <a:gd name="connsiteX1763" fmla="*/ 983718 w 1314762"/>
                <a:gd name="connsiteY1763" fmla="*/ 1176031 h 1204641"/>
                <a:gd name="connsiteX1764" fmla="*/ 984277 w 1314762"/>
                <a:gd name="connsiteY1764" fmla="*/ 1175161 h 1204641"/>
                <a:gd name="connsiteX1765" fmla="*/ 984835 w 1314762"/>
                <a:gd name="connsiteY1765" fmla="*/ 1178217 h 1204641"/>
                <a:gd name="connsiteX1766" fmla="*/ 985394 w 1314762"/>
                <a:gd name="connsiteY1766" fmla="*/ 1177124 h 1204641"/>
                <a:gd name="connsiteX1767" fmla="*/ 985953 w 1314762"/>
                <a:gd name="connsiteY1767" fmla="*/ 1183458 h 1204641"/>
                <a:gd name="connsiteX1768" fmla="*/ 986511 w 1314762"/>
                <a:gd name="connsiteY1768" fmla="*/ 1177999 h 1204641"/>
                <a:gd name="connsiteX1769" fmla="*/ 987070 w 1314762"/>
                <a:gd name="connsiteY1769" fmla="*/ 1176689 h 1204641"/>
                <a:gd name="connsiteX1770" fmla="*/ 987629 w 1314762"/>
                <a:gd name="connsiteY1770" fmla="*/ 1183240 h 1204641"/>
                <a:gd name="connsiteX1771" fmla="*/ 988183 w 1314762"/>
                <a:gd name="connsiteY1771" fmla="*/ 1174068 h 1204641"/>
                <a:gd name="connsiteX1772" fmla="*/ 988742 w 1314762"/>
                <a:gd name="connsiteY1772" fmla="*/ 1181491 h 1204641"/>
                <a:gd name="connsiteX1773" fmla="*/ 989300 w 1314762"/>
                <a:gd name="connsiteY1773" fmla="*/ 1174286 h 1204641"/>
                <a:gd name="connsiteX1774" fmla="*/ 989859 w 1314762"/>
                <a:gd name="connsiteY1774" fmla="*/ 1174286 h 1204641"/>
                <a:gd name="connsiteX1775" fmla="*/ 990418 w 1314762"/>
                <a:gd name="connsiteY1775" fmla="*/ 1181930 h 1204641"/>
                <a:gd name="connsiteX1776" fmla="*/ 990976 w 1314762"/>
                <a:gd name="connsiteY1776" fmla="*/ 1180620 h 1204641"/>
                <a:gd name="connsiteX1777" fmla="*/ 991531 w 1314762"/>
                <a:gd name="connsiteY1777" fmla="*/ 1181712 h 1204641"/>
                <a:gd name="connsiteX1778" fmla="*/ 992090 w 1314762"/>
                <a:gd name="connsiteY1778" fmla="*/ 1187607 h 1204641"/>
                <a:gd name="connsiteX1779" fmla="*/ 992648 w 1314762"/>
                <a:gd name="connsiteY1779" fmla="*/ 1182365 h 1204641"/>
                <a:gd name="connsiteX1780" fmla="*/ 993207 w 1314762"/>
                <a:gd name="connsiteY1780" fmla="*/ 1177124 h 1204641"/>
                <a:gd name="connsiteX1781" fmla="*/ 993766 w 1314762"/>
                <a:gd name="connsiteY1781" fmla="*/ 1172540 h 1204641"/>
                <a:gd name="connsiteX1782" fmla="*/ 994324 w 1314762"/>
                <a:gd name="connsiteY1782" fmla="*/ 1181491 h 1204641"/>
                <a:gd name="connsiteX1783" fmla="*/ 994883 w 1314762"/>
                <a:gd name="connsiteY1783" fmla="*/ 1179092 h 1204641"/>
                <a:gd name="connsiteX1784" fmla="*/ 995437 w 1314762"/>
                <a:gd name="connsiteY1784" fmla="*/ 1181491 h 1204641"/>
                <a:gd name="connsiteX1785" fmla="*/ 995996 w 1314762"/>
                <a:gd name="connsiteY1785" fmla="*/ 1186079 h 1204641"/>
                <a:gd name="connsiteX1786" fmla="*/ 996554 w 1314762"/>
                <a:gd name="connsiteY1786" fmla="*/ 1183894 h 1204641"/>
                <a:gd name="connsiteX1787" fmla="*/ 997113 w 1314762"/>
                <a:gd name="connsiteY1787" fmla="*/ 1181712 h 1204641"/>
                <a:gd name="connsiteX1788" fmla="*/ 997672 w 1314762"/>
                <a:gd name="connsiteY1788" fmla="*/ 1186954 h 1204641"/>
                <a:gd name="connsiteX1789" fmla="*/ 998230 w 1314762"/>
                <a:gd name="connsiteY1789" fmla="*/ 1181491 h 1204641"/>
                <a:gd name="connsiteX1790" fmla="*/ 998789 w 1314762"/>
                <a:gd name="connsiteY1790" fmla="*/ 1182148 h 1204641"/>
                <a:gd name="connsiteX1791" fmla="*/ 999344 w 1314762"/>
                <a:gd name="connsiteY1791" fmla="*/ 1181491 h 1204641"/>
                <a:gd name="connsiteX1792" fmla="*/ 999902 w 1314762"/>
                <a:gd name="connsiteY1792" fmla="*/ 1185422 h 1204641"/>
                <a:gd name="connsiteX1793" fmla="*/ 1000461 w 1314762"/>
                <a:gd name="connsiteY1793" fmla="*/ 1188917 h 1204641"/>
                <a:gd name="connsiteX1794" fmla="*/ 1001020 w 1314762"/>
                <a:gd name="connsiteY1794" fmla="*/ 1185422 h 1204641"/>
                <a:gd name="connsiteX1795" fmla="*/ 1001578 w 1314762"/>
                <a:gd name="connsiteY1795" fmla="*/ 1186514 h 1204641"/>
                <a:gd name="connsiteX1796" fmla="*/ 1002137 w 1314762"/>
                <a:gd name="connsiteY1796" fmla="*/ 1184986 h 1204641"/>
                <a:gd name="connsiteX1797" fmla="*/ 1002691 w 1314762"/>
                <a:gd name="connsiteY1797" fmla="*/ 1189574 h 1204641"/>
                <a:gd name="connsiteX1798" fmla="*/ 1003250 w 1314762"/>
                <a:gd name="connsiteY1798" fmla="*/ 1189792 h 1204641"/>
                <a:gd name="connsiteX1799" fmla="*/ 1003809 w 1314762"/>
                <a:gd name="connsiteY1799" fmla="*/ 1191756 h 1204641"/>
                <a:gd name="connsiteX1800" fmla="*/ 1004367 w 1314762"/>
                <a:gd name="connsiteY1800" fmla="*/ 1192195 h 1204641"/>
                <a:gd name="connsiteX1801" fmla="*/ 1004926 w 1314762"/>
                <a:gd name="connsiteY1801" fmla="*/ 1185422 h 1204641"/>
                <a:gd name="connsiteX1802" fmla="*/ 1005485 w 1314762"/>
                <a:gd name="connsiteY1802" fmla="*/ 1183676 h 1204641"/>
                <a:gd name="connsiteX1803" fmla="*/ 1006043 w 1314762"/>
                <a:gd name="connsiteY1803" fmla="*/ 1186954 h 1204641"/>
                <a:gd name="connsiteX1804" fmla="*/ 1006598 w 1314762"/>
                <a:gd name="connsiteY1804" fmla="*/ 1187389 h 1204641"/>
                <a:gd name="connsiteX1805" fmla="*/ 1007156 w 1314762"/>
                <a:gd name="connsiteY1805" fmla="*/ 1185204 h 1204641"/>
                <a:gd name="connsiteX1806" fmla="*/ 1007715 w 1314762"/>
                <a:gd name="connsiteY1806" fmla="*/ 1189792 h 1204641"/>
                <a:gd name="connsiteX1807" fmla="*/ 1008274 w 1314762"/>
                <a:gd name="connsiteY1807" fmla="*/ 1191973 h 1204641"/>
                <a:gd name="connsiteX1808" fmla="*/ 1008832 w 1314762"/>
                <a:gd name="connsiteY1808" fmla="*/ 1184986 h 1204641"/>
                <a:gd name="connsiteX1809" fmla="*/ 1009391 w 1314762"/>
                <a:gd name="connsiteY1809" fmla="*/ 1177781 h 1204641"/>
                <a:gd name="connsiteX1810" fmla="*/ 1009949 w 1314762"/>
                <a:gd name="connsiteY1810" fmla="*/ 1185422 h 1204641"/>
                <a:gd name="connsiteX1811" fmla="*/ 1010504 w 1314762"/>
                <a:gd name="connsiteY1811" fmla="*/ 1189792 h 1204641"/>
                <a:gd name="connsiteX1812" fmla="*/ 1011063 w 1314762"/>
                <a:gd name="connsiteY1812" fmla="*/ 1187607 h 1204641"/>
                <a:gd name="connsiteX1813" fmla="*/ 1011621 w 1314762"/>
                <a:gd name="connsiteY1813" fmla="*/ 1188042 h 1204641"/>
                <a:gd name="connsiteX1814" fmla="*/ 1012180 w 1314762"/>
                <a:gd name="connsiteY1814" fmla="*/ 1190885 h 1204641"/>
                <a:gd name="connsiteX1815" fmla="*/ 1012739 w 1314762"/>
                <a:gd name="connsiteY1815" fmla="*/ 1187607 h 1204641"/>
                <a:gd name="connsiteX1816" fmla="*/ 1013297 w 1314762"/>
                <a:gd name="connsiteY1816" fmla="*/ 1179745 h 1204641"/>
                <a:gd name="connsiteX1817" fmla="*/ 1013852 w 1314762"/>
                <a:gd name="connsiteY1817" fmla="*/ 1186732 h 1204641"/>
                <a:gd name="connsiteX1818" fmla="*/ 1014411 w 1314762"/>
                <a:gd name="connsiteY1818" fmla="*/ 1190885 h 1204641"/>
                <a:gd name="connsiteX1819" fmla="*/ 1014969 w 1314762"/>
                <a:gd name="connsiteY1819" fmla="*/ 1181930 h 1204641"/>
                <a:gd name="connsiteX1820" fmla="*/ 1015528 w 1314762"/>
                <a:gd name="connsiteY1820" fmla="*/ 1195904 h 1204641"/>
                <a:gd name="connsiteX1821" fmla="*/ 1016086 w 1314762"/>
                <a:gd name="connsiteY1821" fmla="*/ 1190885 h 1204641"/>
                <a:gd name="connsiteX1822" fmla="*/ 1016645 w 1314762"/>
                <a:gd name="connsiteY1822" fmla="*/ 1187389 h 1204641"/>
                <a:gd name="connsiteX1823" fmla="*/ 1017204 w 1314762"/>
                <a:gd name="connsiteY1823" fmla="*/ 1190228 h 1204641"/>
                <a:gd name="connsiteX1824" fmla="*/ 1017762 w 1314762"/>
                <a:gd name="connsiteY1824" fmla="*/ 1186954 h 1204641"/>
                <a:gd name="connsiteX1825" fmla="*/ 1018317 w 1314762"/>
                <a:gd name="connsiteY1825" fmla="*/ 1190663 h 1204641"/>
                <a:gd name="connsiteX1826" fmla="*/ 1018876 w 1314762"/>
                <a:gd name="connsiteY1826" fmla="*/ 1188264 h 1204641"/>
                <a:gd name="connsiteX1827" fmla="*/ 1019434 w 1314762"/>
                <a:gd name="connsiteY1827" fmla="*/ 1190663 h 1204641"/>
                <a:gd name="connsiteX1828" fmla="*/ 1019993 w 1314762"/>
                <a:gd name="connsiteY1828" fmla="*/ 1195251 h 1204641"/>
                <a:gd name="connsiteX1829" fmla="*/ 1020552 w 1314762"/>
                <a:gd name="connsiteY1829" fmla="*/ 1187389 h 1204641"/>
                <a:gd name="connsiteX1830" fmla="*/ 1021110 w 1314762"/>
                <a:gd name="connsiteY1830" fmla="*/ 1192630 h 1204641"/>
                <a:gd name="connsiteX1831" fmla="*/ 1021665 w 1314762"/>
                <a:gd name="connsiteY1831" fmla="*/ 1181712 h 1204641"/>
                <a:gd name="connsiteX1832" fmla="*/ 1022223 w 1314762"/>
                <a:gd name="connsiteY1832" fmla="*/ 1189353 h 1204641"/>
                <a:gd name="connsiteX1833" fmla="*/ 1022782 w 1314762"/>
                <a:gd name="connsiteY1833" fmla="*/ 1189792 h 1204641"/>
                <a:gd name="connsiteX1834" fmla="*/ 1023340 w 1314762"/>
                <a:gd name="connsiteY1834" fmla="*/ 1189792 h 1204641"/>
                <a:gd name="connsiteX1835" fmla="*/ 1023899 w 1314762"/>
                <a:gd name="connsiteY1835" fmla="*/ 1194594 h 1204641"/>
                <a:gd name="connsiteX1836" fmla="*/ 1024458 w 1314762"/>
                <a:gd name="connsiteY1836" fmla="*/ 1186954 h 1204641"/>
                <a:gd name="connsiteX1837" fmla="*/ 1025016 w 1314762"/>
                <a:gd name="connsiteY1837" fmla="*/ 1184333 h 1204641"/>
                <a:gd name="connsiteX1838" fmla="*/ 1025571 w 1314762"/>
                <a:gd name="connsiteY1838" fmla="*/ 1194159 h 1204641"/>
                <a:gd name="connsiteX1839" fmla="*/ 1026130 w 1314762"/>
                <a:gd name="connsiteY1839" fmla="*/ 1190445 h 1204641"/>
                <a:gd name="connsiteX1840" fmla="*/ 1026688 w 1314762"/>
                <a:gd name="connsiteY1840" fmla="*/ 1189792 h 1204641"/>
                <a:gd name="connsiteX1841" fmla="*/ 1027247 w 1314762"/>
                <a:gd name="connsiteY1841" fmla="*/ 1191973 h 1204641"/>
                <a:gd name="connsiteX1842" fmla="*/ 1027806 w 1314762"/>
                <a:gd name="connsiteY1842" fmla="*/ 1190445 h 1204641"/>
                <a:gd name="connsiteX1843" fmla="*/ 1028364 w 1314762"/>
                <a:gd name="connsiteY1843" fmla="*/ 1189792 h 1204641"/>
                <a:gd name="connsiteX1844" fmla="*/ 1028923 w 1314762"/>
                <a:gd name="connsiteY1844" fmla="*/ 1188699 h 1204641"/>
                <a:gd name="connsiteX1845" fmla="*/ 1029477 w 1314762"/>
                <a:gd name="connsiteY1845" fmla="*/ 1193505 h 1204641"/>
                <a:gd name="connsiteX1846" fmla="*/ 1030036 w 1314762"/>
                <a:gd name="connsiteY1846" fmla="*/ 1186954 h 1204641"/>
                <a:gd name="connsiteX1847" fmla="*/ 1030595 w 1314762"/>
                <a:gd name="connsiteY1847" fmla="*/ 1189353 h 1204641"/>
                <a:gd name="connsiteX1848" fmla="*/ 1031153 w 1314762"/>
                <a:gd name="connsiteY1848" fmla="*/ 1189353 h 1204641"/>
                <a:gd name="connsiteX1849" fmla="*/ 1031712 w 1314762"/>
                <a:gd name="connsiteY1849" fmla="*/ 1191756 h 1204641"/>
                <a:gd name="connsiteX1850" fmla="*/ 1032271 w 1314762"/>
                <a:gd name="connsiteY1850" fmla="*/ 1191103 h 1204641"/>
                <a:gd name="connsiteX1851" fmla="*/ 1032825 w 1314762"/>
                <a:gd name="connsiteY1851" fmla="*/ 1195469 h 1204641"/>
                <a:gd name="connsiteX1852" fmla="*/ 1033384 w 1314762"/>
                <a:gd name="connsiteY1852" fmla="*/ 1191320 h 1204641"/>
                <a:gd name="connsiteX1853" fmla="*/ 1033942 w 1314762"/>
                <a:gd name="connsiteY1853" fmla="*/ 1194159 h 1204641"/>
                <a:gd name="connsiteX1854" fmla="*/ 1034501 w 1314762"/>
                <a:gd name="connsiteY1854" fmla="*/ 1191756 h 1204641"/>
                <a:gd name="connsiteX1855" fmla="*/ 1035060 w 1314762"/>
                <a:gd name="connsiteY1855" fmla="*/ 1192630 h 1204641"/>
                <a:gd name="connsiteX1856" fmla="*/ 1035618 w 1314762"/>
                <a:gd name="connsiteY1856" fmla="*/ 1189792 h 1204641"/>
                <a:gd name="connsiteX1857" fmla="*/ 1036177 w 1314762"/>
                <a:gd name="connsiteY1857" fmla="*/ 1189353 h 1204641"/>
                <a:gd name="connsiteX1858" fmla="*/ 1036731 w 1314762"/>
                <a:gd name="connsiteY1858" fmla="*/ 1193066 h 1204641"/>
                <a:gd name="connsiteX1859" fmla="*/ 1037290 w 1314762"/>
                <a:gd name="connsiteY1859" fmla="*/ 1188264 h 1204641"/>
                <a:gd name="connsiteX1860" fmla="*/ 1037849 w 1314762"/>
                <a:gd name="connsiteY1860" fmla="*/ 1189574 h 1204641"/>
                <a:gd name="connsiteX1861" fmla="*/ 1038407 w 1314762"/>
                <a:gd name="connsiteY1861" fmla="*/ 1189792 h 1204641"/>
                <a:gd name="connsiteX1862" fmla="*/ 1038966 w 1314762"/>
                <a:gd name="connsiteY1862" fmla="*/ 1192413 h 1204641"/>
                <a:gd name="connsiteX1863" fmla="*/ 1039525 w 1314762"/>
                <a:gd name="connsiteY1863" fmla="*/ 1195904 h 1204641"/>
                <a:gd name="connsiteX1864" fmla="*/ 1040083 w 1314762"/>
                <a:gd name="connsiteY1864" fmla="*/ 1191320 h 1204641"/>
                <a:gd name="connsiteX1865" fmla="*/ 1040638 w 1314762"/>
                <a:gd name="connsiteY1865" fmla="*/ 1190228 h 1204641"/>
                <a:gd name="connsiteX1866" fmla="*/ 1041197 w 1314762"/>
                <a:gd name="connsiteY1866" fmla="*/ 1186296 h 1204641"/>
                <a:gd name="connsiteX1867" fmla="*/ 1041755 w 1314762"/>
                <a:gd name="connsiteY1867" fmla="*/ 1192195 h 1204641"/>
                <a:gd name="connsiteX1868" fmla="*/ 1042314 w 1314762"/>
                <a:gd name="connsiteY1868" fmla="*/ 1190228 h 1204641"/>
                <a:gd name="connsiteX1869" fmla="*/ 1042872 w 1314762"/>
                <a:gd name="connsiteY1869" fmla="*/ 1193066 h 1204641"/>
                <a:gd name="connsiteX1870" fmla="*/ 1043431 w 1314762"/>
                <a:gd name="connsiteY1870" fmla="*/ 1196344 h 1204641"/>
                <a:gd name="connsiteX1871" fmla="*/ 1043990 w 1314762"/>
                <a:gd name="connsiteY1871" fmla="*/ 1188699 h 1204641"/>
                <a:gd name="connsiteX1872" fmla="*/ 1044544 w 1314762"/>
                <a:gd name="connsiteY1872" fmla="*/ 1189135 h 1204641"/>
                <a:gd name="connsiteX1873" fmla="*/ 1045103 w 1314762"/>
                <a:gd name="connsiteY1873" fmla="*/ 1191756 h 1204641"/>
                <a:gd name="connsiteX1874" fmla="*/ 1045662 w 1314762"/>
                <a:gd name="connsiteY1874" fmla="*/ 1189792 h 1204641"/>
                <a:gd name="connsiteX1875" fmla="*/ 1046220 w 1314762"/>
                <a:gd name="connsiteY1875" fmla="*/ 1188042 h 1204641"/>
                <a:gd name="connsiteX1876" fmla="*/ 1046779 w 1314762"/>
                <a:gd name="connsiteY1876" fmla="*/ 1190885 h 1204641"/>
                <a:gd name="connsiteX1877" fmla="*/ 1047338 w 1314762"/>
                <a:gd name="connsiteY1877" fmla="*/ 1195687 h 1204641"/>
                <a:gd name="connsiteX1878" fmla="*/ 1047896 w 1314762"/>
                <a:gd name="connsiteY1878" fmla="*/ 1193505 h 1204641"/>
                <a:gd name="connsiteX1879" fmla="*/ 1048451 w 1314762"/>
                <a:gd name="connsiteY1879" fmla="*/ 1188264 h 1204641"/>
                <a:gd name="connsiteX1880" fmla="*/ 1049009 w 1314762"/>
                <a:gd name="connsiteY1880" fmla="*/ 1196344 h 1204641"/>
                <a:gd name="connsiteX1881" fmla="*/ 1049568 w 1314762"/>
                <a:gd name="connsiteY1881" fmla="*/ 1190445 h 1204641"/>
                <a:gd name="connsiteX1882" fmla="*/ 1050126 w 1314762"/>
                <a:gd name="connsiteY1882" fmla="*/ 1192848 h 1204641"/>
                <a:gd name="connsiteX1883" fmla="*/ 1050685 w 1314762"/>
                <a:gd name="connsiteY1883" fmla="*/ 1193284 h 1204641"/>
                <a:gd name="connsiteX1884" fmla="*/ 1051244 w 1314762"/>
                <a:gd name="connsiteY1884" fmla="*/ 1196997 h 1204641"/>
                <a:gd name="connsiteX1885" fmla="*/ 1051798 w 1314762"/>
                <a:gd name="connsiteY1885" fmla="*/ 1195687 h 1204641"/>
                <a:gd name="connsiteX1886" fmla="*/ 1052357 w 1314762"/>
                <a:gd name="connsiteY1886" fmla="*/ 1190885 h 1204641"/>
                <a:gd name="connsiteX1887" fmla="*/ 1052916 w 1314762"/>
                <a:gd name="connsiteY1887" fmla="*/ 1191320 h 1204641"/>
                <a:gd name="connsiteX1888" fmla="*/ 1053474 w 1314762"/>
                <a:gd name="connsiteY1888" fmla="*/ 1190445 h 1204641"/>
                <a:gd name="connsiteX1889" fmla="*/ 1054033 w 1314762"/>
                <a:gd name="connsiteY1889" fmla="*/ 1193066 h 1204641"/>
                <a:gd name="connsiteX1890" fmla="*/ 1054592 w 1314762"/>
                <a:gd name="connsiteY1890" fmla="*/ 1195251 h 1204641"/>
                <a:gd name="connsiteX1891" fmla="*/ 1055150 w 1314762"/>
                <a:gd name="connsiteY1891" fmla="*/ 1194376 h 1204641"/>
                <a:gd name="connsiteX1892" fmla="*/ 1055705 w 1314762"/>
                <a:gd name="connsiteY1892" fmla="*/ 1189353 h 1204641"/>
                <a:gd name="connsiteX1893" fmla="*/ 1056263 w 1314762"/>
                <a:gd name="connsiteY1893" fmla="*/ 1189353 h 1204641"/>
                <a:gd name="connsiteX1894" fmla="*/ 1056822 w 1314762"/>
                <a:gd name="connsiteY1894" fmla="*/ 1193723 h 1204641"/>
                <a:gd name="connsiteX1895" fmla="*/ 1057381 w 1314762"/>
                <a:gd name="connsiteY1895" fmla="*/ 1196561 h 1204641"/>
                <a:gd name="connsiteX1896" fmla="*/ 1057939 w 1314762"/>
                <a:gd name="connsiteY1896" fmla="*/ 1191756 h 1204641"/>
                <a:gd name="connsiteX1897" fmla="*/ 1058498 w 1314762"/>
                <a:gd name="connsiteY1897" fmla="*/ 1195251 h 1204641"/>
                <a:gd name="connsiteX1898" fmla="*/ 1059057 w 1314762"/>
                <a:gd name="connsiteY1898" fmla="*/ 1190445 h 1204641"/>
                <a:gd name="connsiteX1899" fmla="*/ 1059611 w 1314762"/>
                <a:gd name="connsiteY1899" fmla="*/ 1191756 h 1204641"/>
                <a:gd name="connsiteX1900" fmla="*/ 1060170 w 1314762"/>
                <a:gd name="connsiteY1900" fmla="*/ 1194594 h 1204641"/>
                <a:gd name="connsiteX1901" fmla="*/ 1060728 w 1314762"/>
                <a:gd name="connsiteY1901" fmla="*/ 1193505 h 1204641"/>
                <a:gd name="connsiteX1902" fmla="*/ 1061287 w 1314762"/>
                <a:gd name="connsiteY1902" fmla="*/ 1193284 h 1204641"/>
                <a:gd name="connsiteX1903" fmla="*/ 1061846 w 1314762"/>
                <a:gd name="connsiteY1903" fmla="*/ 1190663 h 1204641"/>
                <a:gd name="connsiteX1904" fmla="*/ 1062404 w 1314762"/>
                <a:gd name="connsiteY1904" fmla="*/ 1190663 h 1204641"/>
                <a:gd name="connsiteX1905" fmla="*/ 1062959 w 1314762"/>
                <a:gd name="connsiteY1905" fmla="*/ 1195904 h 1204641"/>
                <a:gd name="connsiteX1906" fmla="*/ 1063517 w 1314762"/>
                <a:gd name="connsiteY1906" fmla="*/ 1190663 h 1204641"/>
                <a:gd name="connsiteX1907" fmla="*/ 1064076 w 1314762"/>
                <a:gd name="connsiteY1907" fmla="*/ 1187607 h 1204641"/>
                <a:gd name="connsiteX1908" fmla="*/ 1064635 w 1314762"/>
                <a:gd name="connsiteY1908" fmla="*/ 1191756 h 1204641"/>
                <a:gd name="connsiteX1909" fmla="*/ 1065193 w 1314762"/>
                <a:gd name="connsiteY1909" fmla="*/ 1189353 h 1204641"/>
                <a:gd name="connsiteX1910" fmla="*/ 1065752 w 1314762"/>
                <a:gd name="connsiteY1910" fmla="*/ 1191538 h 1204641"/>
                <a:gd name="connsiteX1911" fmla="*/ 1066311 w 1314762"/>
                <a:gd name="connsiteY1911" fmla="*/ 1195469 h 1204641"/>
                <a:gd name="connsiteX1912" fmla="*/ 1066865 w 1314762"/>
                <a:gd name="connsiteY1912" fmla="*/ 1194594 h 1204641"/>
                <a:gd name="connsiteX1913" fmla="*/ 1067424 w 1314762"/>
                <a:gd name="connsiteY1913" fmla="*/ 1192413 h 1204641"/>
                <a:gd name="connsiteX1914" fmla="*/ 1067983 w 1314762"/>
                <a:gd name="connsiteY1914" fmla="*/ 1186732 h 1204641"/>
                <a:gd name="connsiteX1915" fmla="*/ 1068541 w 1314762"/>
                <a:gd name="connsiteY1915" fmla="*/ 1192413 h 1204641"/>
                <a:gd name="connsiteX1916" fmla="*/ 1069100 w 1314762"/>
                <a:gd name="connsiteY1916" fmla="*/ 1191320 h 1204641"/>
                <a:gd name="connsiteX1917" fmla="*/ 1069658 w 1314762"/>
                <a:gd name="connsiteY1917" fmla="*/ 1194376 h 1204641"/>
                <a:gd name="connsiteX1918" fmla="*/ 1070217 w 1314762"/>
                <a:gd name="connsiteY1918" fmla="*/ 1197215 h 1204641"/>
                <a:gd name="connsiteX1919" fmla="*/ 1070772 w 1314762"/>
                <a:gd name="connsiteY1919" fmla="*/ 1191320 h 1204641"/>
                <a:gd name="connsiteX1920" fmla="*/ 1071330 w 1314762"/>
                <a:gd name="connsiteY1920" fmla="*/ 1193941 h 1204641"/>
                <a:gd name="connsiteX1921" fmla="*/ 1071889 w 1314762"/>
                <a:gd name="connsiteY1921" fmla="*/ 1194594 h 1204641"/>
                <a:gd name="connsiteX1922" fmla="*/ 1072448 w 1314762"/>
                <a:gd name="connsiteY1922" fmla="*/ 1190885 h 1204641"/>
                <a:gd name="connsiteX1923" fmla="*/ 1073006 w 1314762"/>
                <a:gd name="connsiteY1923" fmla="*/ 1191973 h 1204641"/>
                <a:gd name="connsiteX1924" fmla="*/ 1073565 w 1314762"/>
                <a:gd name="connsiteY1924" fmla="*/ 1191320 h 1204641"/>
                <a:gd name="connsiteX1925" fmla="*/ 1074124 w 1314762"/>
                <a:gd name="connsiteY1925" fmla="*/ 1196997 h 1204641"/>
                <a:gd name="connsiteX1926" fmla="*/ 1074678 w 1314762"/>
                <a:gd name="connsiteY1926" fmla="*/ 1194816 h 1204641"/>
                <a:gd name="connsiteX1927" fmla="*/ 1075237 w 1314762"/>
                <a:gd name="connsiteY1927" fmla="*/ 1190663 h 1204641"/>
                <a:gd name="connsiteX1928" fmla="*/ 1075795 w 1314762"/>
                <a:gd name="connsiteY1928" fmla="*/ 1190010 h 1204641"/>
                <a:gd name="connsiteX1929" fmla="*/ 1076354 w 1314762"/>
                <a:gd name="connsiteY1929" fmla="*/ 1193941 h 1204641"/>
                <a:gd name="connsiteX1930" fmla="*/ 1076913 w 1314762"/>
                <a:gd name="connsiteY1930" fmla="*/ 1190010 h 1204641"/>
                <a:gd name="connsiteX1931" fmla="*/ 1077471 w 1314762"/>
                <a:gd name="connsiteY1931" fmla="*/ 1193284 h 1204641"/>
                <a:gd name="connsiteX1932" fmla="*/ 1078030 w 1314762"/>
                <a:gd name="connsiteY1932" fmla="*/ 1198307 h 1204641"/>
                <a:gd name="connsiteX1933" fmla="*/ 1078584 w 1314762"/>
                <a:gd name="connsiteY1933" fmla="*/ 1197215 h 1204641"/>
                <a:gd name="connsiteX1934" fmla="*/ 1079143 w 1314762"/>
                <a:gd name="connsiteY1934" fmla="*/ 1188042 h 1204641"/>
                <a:gd name="connsiteX1935" fmla="*/ 1079702 w 1314762"/>
                <a:gd name="connsiteY1935" fmla="*/ 1194159 h 1204641"/>
                <a:gd name="connsiteX1936" fmla="*/ 1080260 w 1314762"/>
                <a:gd name="connsiteY1936" fmla="*/ 1192413 h 1204641"/>
                <a:gd name="connsiteX1937" fmla="*/ 1080819 w 1314762"/>
                <a:gd name="connsiteY1937" fmla="*/ 1191756 h 1204641"/>
                <a:gd name="connsiteX1938" fmla="*/ 1081378 w 1314762"/>
                <a:gd name="connsiteY1938" fmla="*/ 1192630 h 1204641"/>
                <a:gd name="connsiteX1939" fmla="*/ 1081932 w 1314762"/>
                <a:gd name="connsiteY1939" fmla="*/ 1196997 h 1204641"/>
                <a:gd name="connsiteX1940" fmla="*/ 1082491 w 1314762"/>
                <a:gd name="connsiteY1940" fmla="*/ 1195904 h 1204641"/>
                <a:gd name="connsiteX1941" fmla="*/ 1083049 w 1314762"/>
                <a:gd name="connsiteY1941" fmla="*/ 1190885 h 1204641"/>
                <a:gd name="connsiteX1942" fmla="*/ 1083608 w 1314762"/>
                <a:gd name="connsiteY1942" fmla="*/ 1192630 h 1204641"/>
                <a:gd name="connsiteX1943" fmla="*/ 1084167 w 1314762"/>
                <a:gd name="connsiteY1943" fmla="*/ 1195469 h 1204641"/>
                <a:gd name="connsiteX1944" fmla="*/ 1084725 w 1314762"/>
                <a:gd name="connsiteY1944" fmla="*/ 1192630 h 1204641"/>
                <a:gd name="connsiteX1945" fmla="*/ 1085284 w 1314762"/>
                <a:gd name="connsiteY1945" fmla="*/ 1193066 h 1204641"/>
                <a:gd name="connsiteX1946" fmla="*/ 1085839 w 1314762"/>
                <a:gd name="connsiteY1946" fmla="*/ 1194816 h 1204641"/>
                <a:gd name="connsiteX1947" fmla="*/ 1086397 w 1314762"/>
                <a:gd name="connsiteY1947" fmla="*/ 1194594 h 1204641"/>
                <a:gd name="connsiteX1948" fmla="*/ 1086956 w 1314762"/>
                <a:gd name="connsiteY1948" fmla="*/ 1189792 h 1204641"/>
                <a:gd name="connsiteX1949" fmla="*/ 1087515 w 1314762"/>
                <a:gd name="connsiteY1949" fmla="*/ 1190010 h 1204641"/>
                <a:gd name="connsiteX1950" fmla="*/ 1088073 w 1314762"/>
                <a:gd name="connsiteY1950" fmla="*/ 1188482 h 1204641"/>
                <a:gd name="connsiteX1951" fmla="*/ 1088632 w 1314762"/>
                <a:gd name="connsiteY1951" fmla="*/ 1186296 h 1204641"/>
                <a:gd name="connsiteX1952" fmla="*/ 1089190 w 1314762"/>
                <a:gd name="connsiteY1952" fmla="*/ 1187607 h 1204641"/>
                <a:gd name="connsiteX1953" fmla="*/ 1089745 w 1314762"/>
                <a:gd name="connsiteY1953" fmla="*/ 1191320 h 1204641"/>
                <a:gd name="connsiteX1954" fmla="*/ 1090304 w 1314762"/>
                <a:gd name="connsiteY1954" fmla="*/ 1192195 h 1204641"/>
                <a:gd name="connsiteX1955" fmla="*/ 1090862 w 1314762"/>
                <a:gd name="connsiteY1955" fmla="*/ 1192195 h 1204641"/>
                <a:gd name="connsiteX1956" fmla="*/ 1091421 w 1314762"/>
                <a:gd name="connsiteY1956" fmla="*/ 1190228 h 1204641"/>
                <a:gd name="connsiteX1957" fmla="*/ 1091980 w 1314762"/>
                <a:gd name="connsiteY1957" fmla="*/ 1191538 h 1204641"/>
                <a:gd name="connsiteX1958" fmla="*/ 1092538 w 1314762"/>
                <a:gd name="connsiteY1958" fmla="*/ 1187389 h 1204641"/>
                <a:gd name="connsiteX1959" fmla="*/ 1093093 w 1314762"/>
                <a:gd name="connsiteY1959" fmla="*/ 1186954 h 1204641"/>
                <a:gd name="connsiteX1960" fmla="*/ 1093651 w 1314762"/>
                <a:gd name="connsiteY1960" fmla="*/ 1192413 h 1204641"/>
                <a:gd name="connsiteX1961" fmla="*/ 1094210 w 1314762"/>
                <a:gd name="connsiteY1961" fmla="*/ 1189353 h 1204641"/>
                <a:gd name="connsiteX1962" fmla="*/ 1094769 w 1314762"/>
                <a:gd name="connsiteY1962" fmla="*/ 1190228 h 1204641"/>
                <a:gd name="connsiteX1963" fmla="*/ 1095327 w 1314762"/>
                <a:gd name="connsiteY1963" fmla="*/ 1191103 h 1204641"/>
                <a:gd name="connsiteX1964" fmla="*/ 1095886 w 1314762"/>
                <a:gd name="connsiteY1964" fmla="*/ 1189135 h 1204641"/>
                <a:gd name="connsiteX1965" fmla="*/ 1096444 w 1314762"/>
                <a:gd name="connsiteY1965" fmla="*/ 1186732 h 1204641"/>
                <a:gd name="connsiteX1966" fmla="*/ 1096999 w 1314762"/>
                <a:gd name="connsiteY1966" fmla="*/ 1194159 h 1204641"/>
                <a:gd name="connsiteX1967" fmla="*/ 1097558 w 1314762"/>
                <a:gd name="connsiteY1967" fmla="*/ 1190885 h 1204641"/>
                <a:gd name="connsiteX1968" fmla="*/ 1098116 w 1314762"/>
                <a:gd name="connsiteY1968" fmla="*/ 1191538 h 1204641"/>
                <a:gd name="connsiteX1969" fmla="*/ 1098675 w 1314762"/>
                <a:gd name="connsiteY1969" fmla="*/ 1193723 h 1204641"/>
                <a:gd name="connsiteX1970" fmla="*/ 1099234 w 1314762"/>
                <a:gd name="connsiteY1970" fmla="*/ 1194816 h 1204641"/>
                <a:gd name="connsiteX1971" fmla="*/ 1099792 w 1314762"/>
                <a:gd name="connsiteY1971" fmla="*/ 1194159 h 1204641"/>
                <a:gd name="connsiteX1972" fmla="*/ 1100351 w 1314762"/>
                <a:gd name="connsiteY1972" fmla="*/ 1193284 h 1204641"/>
                <a:gd name="connsiteX1973" fmla="*/ 1100905 w 1314762"/>
                <a:gd name="connsiteY1973" fmla="*/ 1192195 h 1204641"/>
                <a:gd name="connsiteX1974" fmla="*/ 1101464 w 1314762"/>
                <a:gd name="connsiteY1974" fmla="*/ 1196779 h 1204641"/>
                <a:gd name="connsiteX1975" fmla="*/ 1102023 w 1314762"/>
                <a:gd name="connsiteY1975" fmla="*/ 1196779 h 1204641"/>
                <a:gd name="connsiteX1976" fmla="*/ 1102581 w 1314762"/>
                <a:gd name="connsiteY1976" fmla="*/ 1198525 h 1204641"/>
                <a:gd name="connsiteX1977" fmla="*/ 1103140 w 1314762"/>
                <a:gd name="connsiteY1977" fmla="*/ 1196779 h 1204641"/>
                <a:gd name="connsiteX1978" fmla="*/ 1103699 w 1314762"/>
                <a:gd name="connsiteY1978" fmla="*/ 1194816 h 1204641"/>
                <a:gd name="connsiteX1979" fmla="*/ 1104257 w 1314762"/>
                <a:gd name="connsiteY1979" fmla="*/ 1197215 h 1204641"/>
                <a:gd name="connsiteX1980" fmla="*/ 1104812 w 1314762"/>
                <a:gd name="connsiteY1980" fmla="*/ 1196344 h 1204641"/>
                <a:gd name="connsiteX1981" fmla="*/ 1105371 w 1314762"/>
                <a:gd name="connsiteY1981" fmla="*/ 1195904 h 1204641"/>
                <a:gd name="connsiteX1982" fmla="*/ 1105929 w 1314762"/>
                <a:gd name="connsiteY1982" fmla="*/ 1195034 h 1204641"/>
                <a:gd name="connsiteX1983" fmla="*/ 1106488 w 1314762"/>
                <a:gd name="connsiteY1983" fmla="*/ 1197654 h 1204641"/>
                <a:gd name="connsiteX1984" fmla="*/ 1107046 w 1314762"/>
                <a:gd name="connsiteY1984" fmla="*/ 1195469 h 1204641"/>
                <a:gd name="connsiteX1985" fmla="*/ 1107605 w 1314762"/>
                <a:gd name="connsiteY1985" fmla="*/ 1195469 h 1204641"/>
                <a:gd name="connsiteX1986" fmla="*/ 1108164 w 1314762"/>
                <a:gd name="connsiteY1986" fmla="*/ 1198090 h 1204641"/>
                <a:gd name="connsiteX1987" fmla="*/ 1108718 w 1314762"/>
                <a:gd name="connsiteY1987" fmla="*/ 1196561 h 1204641"/>
                <a:gd name="connsiteX1988" fmla="*/ 1109277 w 1314762"/>
                <a:gd name="connsiteY1988" fmla="*/ 1195687 h 1204641"/>
                <a:gd name="connsiteX1989" fmla="*/ 1109835 w 1314762"/>
                <a:gd name="connsiteY1989" fmla="*/ 1194816 h 1204641"/>
                <a:gd name="connsiteX1990" fmla="*/ 1110394 w 1314762"/>
                <a:gd name="connsiteY1990" fmla="*/ 1190228 h 1204641"/>
                <a:gd name="connsiteX1991" fmla="*/ 1110953 w 1314762"/>
                <a:gd name="connsiteY1991" fmla="*/ 1194816 h 1204641"/>
                <a:gd name="connsiteX1992" fmla="*/ 1111511 w 1314762"/>
                <a:gd name="connsiteY1992" fmla="*/ 1197215 h 1204641"/>
                <a:gd name="connsiteX1993" fmla="*/ 1112066 w 1314762"/>
                <a:gd name="connsiteY1993" fmla="*/ 1197436 h 1204641"/>
                <a:gd name="connsiteX1994" fmla="*/ 1112625 w 1314762"/>
                <a:gd name="connsiteY1994" fmla="*/ 1196779 h 1204641"/>
                <a:gd name="connsiteX1995" fmla="*/ 1113183 w 1314762"/>
                <a:gd name="connsiteY1995" fmla="*/ 1199182 h 1204641"/>
                <a:gd name="connsiteX1996" fmla="*/ 1113742 w 1314762"/>
                <a:gd name="connsiteY1996" fmla="*/ 1199182 h 1204641"/>
                <a:gd name="connsiteX1997" fmla="*/ 1114301 w 1314762"/>
                <a:gd name="connsiteY1997" fmla="*/ 1195251 h 1204641"/>
                <a:gd name="connsiteX1998" fmla="*/ 1114859 w 1314762"/>
                <a:gd name="connsiteY1998" fmla="*/ 1199400 h 1204641"/>
                <a:gd name="connsiteX1999" fmla="*/ 1115418 w 1314762"/>
                <a:gd name="connsiteY1999" fmla="*/ 1200057 h 1204641"/>
                <a:gd name="connsiteX2000" fmla="*/ 1115972 w 1314762"/>
                <a:gd name="connsiteY2000" fmla="*/ 1199400 h 1204641"/>
                <a:gd name="connsiteX2001" fmla="*/ 1116531 w 1314762"/>
                <a:gd name="connsiteY2001" fmla="*/ 1196344 h 1204641"/>
                <a:gd name="connsiteX2002" fmla="*/ 1117090 w 1314762"/>
                <a:gd name="connsiteY2002" fmla="*/ 1198965 h 1204641"/>
                <a:gd name="connsiteX2003" fmla="*/ 1117648 w 1314762"/>
                <a:gd name="connsiteY2003" fmla="*/ 1193284 h 1204641"/>
                <a:gd name="connsiteX2004" fmla="*/ 1118207 w 1314762"/>
                <a:gd name="connsiteY2004" fmla="*/ 1199182 h 1204641"/>
                <a:gd name="connsiteX2005" fmla="*/ 1118766 w 1314762"/>
                <a:gd name="connsiteY2005" fmla="*/ 1194376 h 1204641"/>
                <a:gd name="connsiteX2006" fmla="*/ 1119324 w 1314762"/>
                <a:gd name="connsiteY2006" fmla="*/ 1195469 h 1204641"/>
                <a:gd name="connsiteX2007" fmla="*/ 1119879 w 1314762"/>
                <a:gd name="connsiteY2007" fmla="*/ 1195034 h 1204641"/>
                <a:gd name="connsiteX2008" fmla="*/ 1120437 w 1314762"/>
                <a:gd name="connsiteY2008" fmla="*/ 1198747 h 1204641"/>
                <a:gd name="connsiteX2009" fmla="*/ 1120996 w 1314762"/>
                <a:gd name="connsiteY2009" fmla="*/ 1198747 h 1204641"/>
                <a:gd name="connsiteX2010" fmla="*/ 1121555 w 1314762"/>
                <a:gd name="connsiteY2010" fmla="*/ 1197654 h 1204641"/>
                <a:gd name="connsiteX2011" fmla="*/ 1122113 w 1314762"/>
                <a:gd name="connsiteY2011" fmla="*/ 1196126 h 1204641"/>
                <a:gd name="connsiteX2012" fmla="*/ 1122672 w 1314762"/>
                <a:gd name="connsiteY2012" fmla="*/ 1198525 h 1204641"/>
                <a:gd name="connsiteX2013" fmla="*/ 1123226 w 1314762"/>
                <a:gd name="connsiteY2013" fmla="*/ 1198965 h 1204641"/>
                <a:gd name="connsiteX2014" fmla="*/ 1123785 w 1314762"/>
                <a:gd name="connsiteY2014" fmla="*/ 1196997 h 1204641"/>
                <a:gd name="connsiteX2015" fmla="*/ 1124344 w 1314762"/>
                <a:gd name="connsiteY2015" fmla="*/ 1201146 h 1204641"/>
                <a:gd name="connsiteX2016" fmla="*/ 1124902 w 1314762"/>
                <a:gd name="connsiteY2016" fmla="*/ 1201146 h 1204641"/>
                <a:gd name="connsiteX2017" fmla="*/ 1125461 w 1314762"/>
                <a:gd name="connsiteY2017" fmla="*/ 1200710 h 1204641"/>
                <a:gd name="connsiteX2018" fmla="*/ 1126020 w 1314762"/>
                <a:gd name="connsiteY2018" fmla="*/ 1194816 h 1204641"/>
                <a:gd name="connsiteX2019" fmla="*/ 1126578 w 1314762"/>
                <a:gd name="connsiteY2019" fmla="*/ 1192195 h 1204641"/>
                <a:gd name="connsiteX2020" fmla="*/ 1127133 w 1314762"/>
                <a:gd name="connsiteY2020" fmla="*/ 1195687 h 1204641"/>
                <a:gd name="connsiteX2021" fmla="*/ 1127691 w 1314762"/>
                <a:gd name="connsiteY2021" fmla="*/ 1198090 h 1204641"/>
                <a:gd name="connsiteX2022" fmla="*/ 1128250 w 1314762"/>
                <a:gd name="connsiteY2022" fmla="*/ 1199400 h 1204641"/>
                <a:gd name="connsiteX2023" fmla="*/ 1128809 w 1314762"/>
                <a:gd name="connsiteY2023" fmla="*/ 1198747 h 1204641"/>
                <a:gd name="connsiteX2024" fmla="*/ 1129367 w 1314762"/>
                <a:gd name="connsiteY2024" fmla="*/ 1199618 h 1204641"/>
                <a:gd name="connsiteX2025" fmla="*/ 1129926 w 1314762"/>
                <a:gd name="connsiteY2025" fmla="*/ 1197654 h 1204641"/>
                <a:gd name="connsiteX2026" fmla="*/ 1130485 w 1314762"/>
                <a:gd name="connsiteY2026" fmla="*/ 1198965 h 1204641"/>
                <a:gd name="connsiteX2027" fmla="*/ 1131039 w 1314762"/>
                <a:gd name="connsiteY2027" fmla="*/ 1196561 h 1204641"/>
                <a:gd name="connsiteX2028" fmla="*/ 1131598 w 1314762"/>
                <a:gd name="connsiteY2028" fmla="*/ 1193941 h 1204641"/>
                <a:gd name="connsiteX2029" fmla="*/ 1132157 w 1314762"/>
                <a:gd name="connsiteY2029" fmla="*/ 1198525 h 1204641"/>
                <a:gd name="connsiteX2030" fmla="*/ 1132715 w 1314762"/>
                <a:gd name="connsiteY2030" fmla="*/ 1197654 h 1204641"/>
                <a:gd name="connsiteX2031" fmla="*/ 1133274 w 1314762"/>
                <a:gd name="connsiteY2031" fmla="*/ 1199835 h 1204641"/>
                <a:gd name="connsiteX2032" fmla="*/ 1133833 w 1314762"/>
                <a:gd name="connsiteY2032" fmla="*/ 1197654 h 1204641"/>
                <a:gd name="connsiteX2033" fmla="*/ 1134391 w 1314762"/>
                <a:gd name="connsiteY2033" fmla="*/ 1196997 h 1204641"/>
                <a:gd name="connsiteX2034" fmla="*/ 1134946 w 1314762"/>
                <a:gd name="connsiteY2034" fmla="*/ 1198090 h 1204641"/>
                <a:gd name="connsiteX2035" fmla="*/ 1135504 w 1314762"/>
                <a:gd name="connsiteY2035" fmla="*/ 1196561 h 1204641"/>
                <a:gd name="connsiteX2036" fmla="*/ 1136063 w 1314762"/>
                <a:gd name="connsiteY2036" fmla="*/ 1196779 h 1204641"/>
                <a:gd name="connsiteX2037" fmla="*/ 1136621 w 1314762"/>
                <a:gd name="connsiteY2037" fmla="*/ 1198965 h 1204641"/>
                <a:gd name="connsiteX2038" fmla="*/ 1137180 w 1314762"/>
                <a:gd name="connsiteY2038" fmla="*/ 1198525 h 1204641"/>
                <a:gd name="connsiteX2039" fmla="*/ 1137739 w 1314762"/>
                <a:gd name="connsiteY2039" fmla="*/ 1194816 h 1204641"/>
                <a:gd name="connsiteX2040" fmla="*/ 1138297 w 1314762"/>
                <a:gd name="connsiteY2040" fmla="*/ 1198090 h 1204641"/>
                <a:gd name="connsiteX2041" fmla="*/ 1138852 w 1314762"/>
                <a:gd name="connsiteY2041" fmla="*/ 1196344 h 1204641"/>
                <a:gd name="connsiteX2042" fmla="*/ 1139411 w 1314762"/>
                <a:gd name="connsiteY2042" fmla="*/ 1195034 h 1204641"/>
                <a:gd name="connsiteX2043" fmla="*/ 1139969 w 1314762"/>
                <a:gd name="connsiteY2043" fmla="*/ 1198965 h 1204641"/>
                <a:gd name="connsiteX2044" fmla="*/ 1140528 w 1314762"/>
                <a:gd name="connsiteY2044" fmla="*/ 1201146 h 1204641"/>
                <a:gd name="connsiteX2045" fmla="*/ 1141087 w 1314762"/>
                <a:gd name="connsiteY2045" fmla="*/ 1200928 h 1204641"/>
                <a:gd name="connsiteX2046" fmla="*/ 1141645 w 1314762"/>
                <a:gd name="connsiteY2046" fmla="*/ 1195904 h 1204641"/>
                <a:gd name="connsiteX2047" fmla="*/ 1142200 w 1314762"/>
                <a:gd name="connsiteY2047" fmla="*/ 1196561 h 1204641"/>
                <a:gd name="connsiteX2048" fmla="*/ 1142758 w 1314762"/>
                <a:gd name="connsiteY2048" fmla="*/ 1198965 h 1204641"/>
                <a:gd name="connsiteX2049" fmla="*/ 1143317 w 1314762"/>
                <a:gd name="connsiteY2049" fmla="*/ 1198307 h 1204641"/>
                <a:gd name="connsiteX2050" fmla="*/ 1143876 w 1314762"/>
                <a:gd name="connsiteY2050" fmla="*/ 1200493 h 1204641"/>
                <a:gd name="connsiteX2051" fmla="*/ 1144434 w 1314762"/>
                <a:gd name="connsiteY2051" fmla="*/ 1200057 h 1204641"/>
                <a:gd name="connsiteX2052" fmla="*/ 1144993 w 1314762"/>
                <a:gd name="connsiteY2052" fmla="*/ 1194816 h 1204641"/>
                <a:gd name="connsiteX2053" fmla="*/ 1145552 w 1314762"/>
                <a:gd name="connsiteY2053" fmla="*/ 1196779 h 1204641"/>
                <a:gd name="connsiteX2054" fmla="*/ 1146106 w 1314762"/>
                <a:gd name="connsiteY2054" fmla="*/ 1198965 h 1204641"/>
                <a:gd name="connsiteX2055" fmla="*/ 1146665 w 1314762"/>
                <a:gd name="connsiteY2055" fmla="*/ 1198307 h 1204641"/>
                <a:gd name="connsiteX2056" fmla="*/ 1147223 w 1314762"/>
                <a:gd name="connsiteY2056" fmla="*/ 1198965 h 1204641"/>
                <a:gd name="connsiteX2057" fmla="*/ 1147782 w 1314762"/>
                <a:gd name="connsiteY2057" fmla="*/ 1199400 h 1204641"/>
                <a:gd name="connsiteX2058" fmla="*/ 1148341 w 1314762"/>
                <a:gd name="connsiteY2058" fmla="*/ 1200275 h 1204641"/>
                <a:gd name="connsiteX2059" fmla="*/ 1148899 w 1314762"/>
                <a:gd name="connsiteY2059" fmla="*/ 1202021 h 1204641"/>
                <a:gd name="connsiteX2060" fmla="*/ 1149458 w 1314762"/>
                <a:gd name="connsiteY2060" fmla="*/ 1199835 h 1204641"/>
                <a:gd name="connsiteX2061" fmla="*/ 1150012 w 1314762"/>
                <a:gd name="connsiteY2061" fmla="*/ 1198525 h 1204641"/>
                <a:gd name="connsiteX2062" fmla="*/ 1150571 w 1314762"/>
                <a:gd name="connsiteY2062" fmla="*/ 1199400 h 1204641"/>
                <a:gd name="connsiteX2063" fmla="*/ 1151130 w 1314762"/>
                <a:gd name="connsiteY2063" fmla="*/ 1197215 h 1204641"/>
                <a:gd name="connsiteX2064" fmla="*/ 1151688 w 1314762"/>
                <a:gd name="connsiteY2064" fmla="*/ 1196561 h 1204641"/>
                <a:gd name="connsiteX2065" fmla="*/ 1152247 w 1314762"/>
                <a:gd name="connsiteY2065" fmla="*/ 1199182 h 1204641"/>
                <a:gd name="connsiteX2066" fmla="*/ 1152806 w 1314762"/>
                <a:gd name="connsiteY2066" fmla="*/ 1199400 h 1204641"/>
                <a:gd name="connsiteX2067" fmla="*/ 1153360 w 1314762"/>
                <a:gd name="connsiteY2067" fmla="*/ 1198307 h 1204641"/>
                <a:gd name="connsiteX2068" fmla="*/ 1153919 w 1314762"/>
                <a:gd name="connsiteY2068" fmla="*/ 1197654 h 1204641"/>
                <a:gd name="connsiteX2069" fmla="*/ 1154478 w 1314762"/>
                <a:gd name="connsiteY2069" fmla="*/ 1198747 h 1204641"/>
                <a:gd name="connsiteX2070" fmla="*/ 1155036 w 1314762"/>
                <a:gd name="connsiteY2070" fmla="*/ 1198965 h 1204641"/>
                <a:gd name="connsiteX2071" fmla="*/ 1155595 w 1314762"/>
                <a:gd name="connsiteY2071" fmla="*/ 1200275 h 1204641"/>
                <a:gd name="connsiteX2072" fmla="*/ 1156153 w 1314762"/>
                <a:gd name="connsiteY2072" fmla="*/ 1201585 h 1204641"/>
                <a:gd name="connsiteX2073" fmla="*/ 1156712 w 1314762"/>
                <a:gd name="connsiteY2073" fmla="*/ 1201368 h 1204641"/>
                <a:gd name="connsiteX2074" fmla="*/ 1157267 w 1314762"/>
                <a:gd name="connsiteY2074" fmla="*/ 1200928 h 1204641"/>
                <a:gd name="connsiteX2075" fmla="*/ 1157825 w 1314762"/>
                <a:gd name="connsiteY2075" fmla="*/ 1198307 h 1204641"/>
                <a:gd name="connsiteX2076" fmla="*/ 1158384 w 1314762"/>
                <a:gd name="connsiteY2076" fmla="*/ 1196997 h 1204641"/>
                <a:gd name="connsiteX2077" fmla="*/ 1158943 w 1314762"/>
                <a:gd name="connsiteY2077" fmla="*/ 1197872 h 1204641"/>
                <a:gd name="connsiteX2078" fmla="*/ 1159501 w 1314762"/>
                <a:gd name="connsiteY2078" fmla="*/ 1195469 h 1204641"/>
                <a:gd name="connsiteX2079" fmla="*/ 1160060 w 1314762"/>
                <a:gd name="connsiteY2079" fmla="*/ 1202021 h 1204641"/>
                <a:gd name="connsiteX2080" fmla="*/ 1160619 w 1314762"/>
                <a:gd name="connsiteY2080" fmla="*/ 1202238 h 1204641"/>
                <a:gd name="connsiteX2081" fmla="*/ 1161173 w 1314762"/>
                <a:gd name="connsiteY2081" fmla="*/ 1201146 h 1204641"/>
                <a:gd name="connsiteX2082" fmla="*/ 1161732 w 1314762"/>
                <a:gd name="connsiteY2082" fmla="*/ 1200275 h 1204641"/>
                <a:gd name="connsiteX2083" fmla="*/ 1162290 w 1314762"/>
                <a:gd name="connsiteY2083" fmla="*/ 1200275 h 1204641"/>
                <a:gd name="connsiteX2084" fmla="*/ 1162849 w 1314762"/>
                <a:gd name="connsiteY2084" fmla="*/ 1199182 h 1204641"/>
                <a:gd name="connsiteX2085" fmla="*/ 1163407 w 1314762"/>
                <a:gd name="connsiteY2085" fmla="*/ 1198525 h 1204641"/>
                <a:gd name="connsiteX2086" fmla="*/ 1163966 w 1314762"/>
                <a:gd name="connsiteY2086" fmla="*/ 1200928 h 1204641"/>
                <a:gd name="connsiteX2087" fmla="*/ 1164525 w 1314762"/>
                <a:gd name="connsiteY2087" fmla="*/ 1200275 h 1204641"/>
                <a:gd name="connsiteX2088" fmla="*/ 1165079 w 1314762"/>
                <a:gd name="connsiteY2088" fmla="*/ 1197436 h 1204641"/>
                <a:gd name="connsiteX2089" fmla="*/ 1165638 w 1314762"/>
                <a:gd name="connsiteY2089" fmla="*/ 1198965 h 1204641"/>
                <a:gd name="connsiteX2090" fmla="*/ 1166197 w 1314762"/>
                <a:gd name="connsiteY2090" fmla="*/ 1199618 h 1204641"/>
                <a:gd name="connsiteX2091" fmla="*/ 1166755 w 1314762"/>
                <a:gd name="connsiteY2091" fmla="*/ 1198965 h 1204641"/>
                <a:gd name="connsiteX2092" fmla="*/ 1167314 w 1314762"/>
                <a:gd name="connsiteY2092" fmla="*/ 1200057 h 1204641"/>
                <a:gd name="connsiteX2093" fmla="*/ 1167873 w 1314762"/>
                <a:gd name="connsiteY2093" fmla="*/ 1197872 h 1204641"/>
                <a:gd name="connsiteX2094" fmla="*/ 1168431 w 1314762"/>
                <a:gd name="connsiteY2094" fmla="*/ 1199400 h 1204641"/>
                <a:gd name="connsiteX2095" fmla="*/ 1168986 w 1314762"/>
                <a:gd name="connsiteY2095" fmla="*/ 1199182 h 1204641"/>
                <a:gd name="connsiteX2096" fmla="*/ 1169544 w 1314762"/>
                <a:gd name="connsiteY2096" fmla="*/ 1197872 h 1204641"/>
                <a:gd name="connsiteX2097" fmla="*/ 1170103 w 1314762"/>
                <a:gd name="connsiteY2097" fmla="*/ 1197436 h 1204641"/>
                <a:gd name="connsiteX2098" fmla="*/ 1170662 w 1314762"/>
                <a:gd name="connsiteY2098" fmla="*/ 1198525 h 1204641"/>
                <a:gd name="connsiteX2099" fmla="*/ 1171220 w 1314762"/>
                <a:gd name="connsiteY2099" fmla="*/ 1198090 h 1204641"/>
                <a:gd name="connsiteX2100" fmla="*/ 1171779 w 1314762"/>
                <a:gd name="connsiteY2100" fmla="*/ 1200710 h 1204641"/>
                <a:gd name="connsiteX2101" fmla="*/ 1172334 w 1314762"/>
                <a:gd name="connsiteY2101" fmla="*/ 1202238 h 1204641"/>
                <a:gd name="connsiteX2102" fmla="*/ 1172892 w 1314762"/>
                <a:gd name="connsiteY2102" fmla="*/ 1199618 h 1204641"/>
                <a:gd name="connsiteX2103" fmla="*/ 1173451 w 1314762"/>
                <a:gd name="connsiteY2103" fmla="*/ 1200057 h 1204641"/>
                <a:gd name="connsiteX2104" fmla="*/ 1174009 w 1314762"/>
                <a:gd name="connsiteY2104" fmla="*/ 1199618 h 1204641"/>
                <a:gd name="connsiteX2105" fmla="*/ 1174568 w 1314762"/>
                <a:gd name="connsiteY2105" fmla="*/ 1198525 h 1204641"/>
                <a:gd name="connsiteX2106" fmla="*/ 1175127 w 1314762"/>
                <a:gd name="connsiteY2106" fmla="*/ 1198090 h 1204641"/>
                <a:gd name="connsiteX2107" fmla="*/ 1175685 w 1314762"/>
                <a:gd name="connsiteY2107" fmla="*/ 1199182 h 1204641"/>
                <a:gd name="connsiteX2108" fmla="*/ 1176240 w 1314762"/>
                <a:gd name="connsiteY2108" fmla="*/ 1199618 h 1204641"/>
                <a:gd name="connsiteX2109" fmla="*/ 1176798 w 1314762"/>
                <a:gd name="connsiteY2109" fmla="*/ 1199400 h 1204641"/>
                <a:gd name="connsiteX2110" fmla="*/ 1177357 w 1314762"/>
                <a:gd name="connsiteY2110" fmla="*/ 1199618 h 1204641"/>
                <a:gd name="connsiteX2111" fmla="*/ 1177916 w 1314762"/>
                <a:gd name="connsiteY2111" fmla="*/ 1198747 h 1204641"/>
                <a:gd name="connsiteX2112" fmla="*/ 1178474 w 1314762"/>
                <a:gd name="connsiteY2112" fmla="*/ 1198090 h 1204641"/>
                <a:gd name="connsiteX2113" fmla="*/ 1179033 w 1314762"/>
                <a:gd name="connsiteY2113" fmla="*/ 1199618 h 1204641"/>
                <a:gd name="connsiteX2114" fmla="*/ 1179592 w 1314762"/>
                <a:gd name="connsiteY2114" fmla="*/ 1201368 h 1204641"/>
                <a:gd name="connsiteX2115" fmla="*/ 1180146 w 1314762"/>
                <a:gd name="connsiteY2115" fmla="*/ 1203113 h 1204641"/>
                <a:gd name="connsiteX2116" fmla="*/ 1180705 w 1314762"/>
                <a:gd name="connsiteY2116" fmla="*/ 1200710 h 1204641"/>
                <a:gd name="connsiteX2117" fmla="*/ 1181264 w 1314762"/>
                <a:gd name="connsiteY2117" fmla="*/ 1198965 h 1204641"/>
                <a:gd name="connsiteX2118" fmla="*/ 1181822 w 1314762"/>
                <a:gd name="connsiteY2118" fmla="*/ 1199400 h 1204641"/>
                <a:gd name="connsiteX2119" fmla="*/ 1182381 w 1314762"/>
                <a:gd name="connsiteY2119" fmla="*/ 1199835 h 1204641"/>
                <a:gd name="connsiteX2120" fmla="*/ 1182939 w 1314762"/>
                <a:gd name="connsiteY2120" fmla="*/ 1199182 h 1204641"/>
                <a:gd name="connsiteX2121" fmla="*/ 1183494 w 1314762"/>
                <a:gd name="connsiteY2121" fmla="*/ 1198525 h 1204641"/>
                <a:gd name="connsiteX2122" fmla="*/ 1184053 w 1314762"/>
                <a:gd name="connsiteY2122" fmla="*/ 1201803 h 1204641"/>
                <a:gd name="connsiteX2123" fmla="*/ 1184611 w 1314762"/>
                <a:gd name="connsiteY2123" fmla="*/ 1200928 h 1204641"/>
                <a:gd name="connsiteX2124" fmla="*/ 1185170 w 1314762"/>
                <a:gd name="connsiteY2124" fmla="*/ 1199835 h 1204641"/>
                <a:gd name="connsiteX2125" fmla="*/ 1185729 w 1314762"/>
                <a:gd name="connsiteY2125" fmla="*/ 1197872 h 1204641"/>
                <a:gd name="connsiteX2126" fmla="*/ 1186287 w 1314762"/>
                <a:gd name="connsiteY2126" fmla="*/ 1201146 h 1204641"/>
                <a:gd name="connsiteX2127" fmla="*/ 1186846 w 1314762"/>
                <a:gd name="connsiteY2127" fmla="*/ 1198965 h 1204641"/>
                <a:gd name="connsiteX2128" fmla="*/ 1187400 w 1314762"/>
                <a:gd name="connsiteY2128" fmla="*/ 1200710 h 1204641"/>
                <a:gd name="connsiteX2129" fmla="*/ 1187959 w 1314762"/>
                <a:gd name="connsiteY2129" fmla="*/ 1202021 h 1204641"/>
                <a:gd name="connsiteX2130" fmla="*/ 1188518 w 1314762"/>
                <a:gd name="connsiteY2130" fmla="*/ 1201368 h 1204641"/>
                <a:gd name="connsiteX2131" fmla="*/ 1189076 w 1314762"/>
                <a:gd name="connsiteY2131" fmla="*/ 1201803 h 1204641"/>
                <a:gd name="connsiteX2132" fmla="*/ 1189635 w 1314762"/>
                <a:gd name="connsiteY2132" fmla="*/ 1198090 h 1204641"/>
                <a:gd name="connsiteX2133" fmla="*/ 1190193 w 1314762"/>
                <a:gd name="connsiteY2133" fmla="*/ 1199835 h 1204641"/>
                <a:gd name="connsiteX2134" fmla="*/ 1190752 w 1314762"/>
                <a:gd name="connsiteY2134" fmla="*/ 1198307 h 1204641"/>
                <a:gd name="connsiteX2135" fmla="*/ 1191307 w 1314762"/>
                <a:gd name="connsiteY2135" fmla="*/ 1199835 h 1204641"/>
                <a:gd name="connsiteX2136" fmla="*/ 1191865 w 1314762"/>
                <a:gd name="connsiteY2136" fmla="*/ 1199618 h 1204641"/>
                <a:gd name="connsiteX2137" fmla="*/ 1192424 w 1314762"/>
                <a:gd name="connsiteY2137" fmla="*/ 1200710 h 1204641"/>
                <a:gd name="connsiteX2138" fmla="*/ 1192983 w 1314762"/>
                <a:gd name="connsiteY2138" fmla="*/ 1199182 h 1204641"/>
                <a:gd name="connsiteX2139" fmla="*/ 1193541 w 1314762"/>
                <a:gd name="connsiteY2139" fmla="*/ 1201585 h 1204641"/>
                <a:gd name="connsiteX2140" fmla="*/ 1194100 w 1314762"/>
                <a:gd name="connsiteY2140" fmla="*/ 1201803 h 1204641"/>
                <a:gd name="connsiteX2141" fmla="*/ 1194659 w 1314762"/>
                <a:gd name="connsiteY2141" fmla="*/ 1201146 h 1204641"/>
                <a:gd name="connsiteX2142" fmla="*/ 1195213 w 1314762"/>
                <a:gd name="connsiteY2142" fmla="*/ 1203331 h 1204641"/>
                <a:gd name="connsiteX2143" fmla="*/ 1195772 w 1314762"/>
                <a:gd name="connsiteY2143" fmla="*/ 1204206 h 1204641"/>
                <a:gd name="connsiteX2144" fmla="*/ 1196330 w 1314762"/>
                <a:gd name="connsiteY2144" fmla="*/ 1202896 h 1204641"/>
                <a:gd name="connsiteX2145" fmla="*/ 1196889 w 1314762"/>
                <a:gd name="connsiteY2145" fmla="*/ 1203113 h 1204641"/>
                <a:gd name="connsiteX2146" fmla="*/ 1197448 w 1314762"/>
                <a:gd name="connsiteY2146" fmla="*/ 1202678 h 1204641"/>
                <a:gd name="connsiteX2147" fmla="*/ 1198006 w 1314762"/>
                <a:gd name="connsiteY2147" fmla="*/ 1203549 h 1204641"/>
                <a:gd name="connsiteX2148" fmla="*/ 1198565 w 1314762"/>
                <a:gd name="connsiteY2148" fmla="*/ 1201585 h 1204641"/>
                <a:gd name="connsiteX2149" fmla="*/ 1199120 w 1314762"/>
                <a:gd name="connsiteY2149" fmla="*/ 1203549 h 1204641"/>
                <a:gd name="connsiteX2150" fmla="*/ 1199678 w 1314762"/>
                <a:gd name="connsiteY2150" fmla="*/ 1203113 h 1204641"/>
                <a:gd name="connsiteX2151" fmla="*/ 1200237 w 1314762"/>
                <a:gd name="connsiteY2151" fmla="*/ 1200493 h 1204641"/>
                <a:gd name="connsiteX2152" fmla="*/ 1200796 w 1314762"/>
                <a:gd name="connsiteY2152" fmla="*/ 1202238 h 1204641"/>
                <a:gd name="connsiteX2153" fmla="*/ 1201354 w 1314762"/>
                <a:gd name="connsiteY2153" fmla="*/ 1202456 h 1204641"/>
                <a:gd name="connsiteX2154" fmla="*/ 1201913 w 1314762"/>
                <a:gd name="connsiteY2154" fmla="*/ 1202456 h 1204641"/>
                <a:gd name="connsiteX2155" fmla="*/ 1202467 w 1314762"/>
                <a:gd name="connsiteY2155" fmla="*/ 1202021 h 1204641"/>
                <a:gd name="connsiteX2156" fmla="*/ 1203026 w 1314762"/>
                <a:gd name="connsiteY2156" fmla="*/ 1203766 h 1204641"/>
                <a:gd name="connsiteX2157" fmla="*/ 1203584 w 1314762"/>
                <a:gd name="connsiteY2157" fmla="*/ 1202238 h 1204641"/>
                <a:gd name="connsiteX2158" fmla="*/ 1204143 w 1314762"/>
                <a:gd name="connsiteY2158" fmla="*/ 1203331 h 1204641"/>
                <a:gd name="connsiteX2159" fmla="*/ 1204702 w 1314762"/>
                <a:gd name="connsiteY2159" fmla="*/ 1202456 h 1204641"/>
                <a:gd name="connsiteX2160" fmla="*/ 1205260 w 1314762"/>
                <a:gd name="connsiteY2160" fmla="*/ 1202678 h 1204641"/>
                <a:gd name="connsiteX2161" fmla="*/ 1205819 w 1314762"/>
                <a:gd name="connsiteY2161" fmla="*/ 1203549 h 1204641"/>
                <a:gd name="connsiteX2162" fmla="*/ 1206374 w 1314762"/>
                <a:gd name="connsiteY2162" fmla="*/ 1201368 h 1204641"/>
                <a:gd name="connsiteX2163" fmla="*/ 1206932 w 1314762"/>
                <a:gd name="connsiteY2163" fmla="*/ 1203113 h 1204641"/>
                <a:gd name="connsiteX2164" fmla="*/ 1207491 w 1314762"/>
                <a:gd name="connsiteY2164" fmla="*/ 1203331 h 1204641"/>
                <a:gd name="connsiteX2165" fmla="*/ 1208050 w 1314762"/>
                <a:gd name="connsiteY2165" fmla="*/ 1202896 h 1204641"/>
                <a:gd name="connsiteX2166" fmla="*/ 1208608 w 1314762"/>
                <a:gd name="connsiteY2166" fmla="*/ 1202238 h 1204641"/>
                <a:gd name="connsiteX2167" fmla="*/ 1209167 w 1314762"/>
                <a:gd name="connsiteY2167" fmla="*/ 1202896 h 1204641"/>
                <a:gd name="connsiteX2168" fmla="*/ 1209725 w 1314762"/>
                <a:gd name="connsiteY2168" fmla="*/ 1203766 h 1204641"/>
                <a:gd name="connsiteX2169" fmla="*/ 1210280 w 1314762"/>
                <a:gd name="connsiteY2169" fmla="*/ 1198747 h 1204641"/>
                <a:gd name="connsiteX2170" fmla="*/ 1210839 w 1314762"/>
                <a:gd name="connsiteY2170" fmla="*/ 1202896 h 1204641"/>
                <a:gd name="connsiteX2171" fmla="*/ 1211397 w 1314762"/>
                <a:gd name="connsiteY2171" fmla="*/ 1203549 h 1204641"/>
                <a:gd name="connsiteX2172" fmla="*/ 1211956 w 1314762"/>
                <a:gd name="connsiteY2172" fmla="*/ 1203113 h 1204641"/>
                <a:gd name="connsiteX2173" fmla="*/ 1212515 w 1314762"/>
                <a:gd name="connsiteY2173" fmla="*/ 1202456 h 1204641"/>
                <a:gd name="connsiteX2174" fmla="*/ 1213073 w 1314762"/>
                <a:gd name="connsiteY2174" fmla="*/ 1202238 h 1204641"/>
                <a:gd name="connsiteX2175" fmla="*/ 1213628 w 1314762"/>
                <a:gd name="connsiteY2175" fmla="*/ 1203113 h 1204641"/>
                <a:gd name="connsiteX2176" fmla="*/ 1214186 w 1314762"/>
                <a:gd name="connsiteY2176" fmla="*/ 1202238 h 1204641"/>
                <a:gd name="connsiteX2177" fmla="*/ 1214745 w 1314762"/>
                <a:gd name="connsiteY2177" fmla="*/ 1203549 h 1204641"/>
                <a:gd name="connsiteX2178" fmla="*/ 1215304 w 1314762"/>
                <a:gd name="connsiteY2178" fmla="*/ 1203766 h 1204641"/>
                <a:gd name="connsiteX2179" fmla="*/ 1215862 w 1314762"/>
                <a:gd name="connsiteY2179" fmla="*/ 1203331 h 1204641"/>
                <a:gd name="connsiteX2180" fmla="*/ 1216421 w 1314762"/>
                <a:gd name="connsiteY2180" fmla="*/ 1203113 h 1204641"/>
                <a:gd name="connsiteX2181" fmla="*/ 1216979 w 1314762"/>
                <a:gd name="connsiteY2181" fmla="*/ 1202238 h 1204641"/>
                <a:gd name="connsiteX2182" fmla="*/ 1217538 w 1314762"/>
                <a:gd name="connsiteY2182" fmla="*/ 1203113 h 1204641"/>
                <a:gd name="connsiteX2183" fmla="*/ 1218093 w 1314762"/>
                <a:gd name="connsiteY2183" fmla="*/ 1203113 h 1204641"/>
                <a:gd name="connsiteX2184" fmla="*/ 1218651 w 1314762"/>
                <a:gd name="connsiteY2184" fmla="*/ 1203331 h 1204641"/>
                <a:gd name="connsiteX2185" fmla="*/ 1219210 w 1314762"/>
                <a:gd name="connsiteY2185" fmla="*/ 1202896 h 1204641"/>
                <a:gd name="connsiteX2186" fmla="*/ 1219769 w 1314762"/>
                <a:gd name="connsiteY2186" fmla="*/ 1201803 h 1204641"/>
                <a:gd name="connsiteX2187" fmla="*/ 1220327 w 1314762"/>
                <a:gd name="connsiteY2187" fmla="*/ 1203766 h 1204641"/>
                <a:gd name="connsiteX2188" fmla="*/ 1220886 w 1314762"/>
                <a:gd name="connsiteY2188" fmla="*/ 1201146 h 1204641"/>
                <a:gd name="connsiteX2189" fmla="*/ 1221440 w 1314762"/>
                <a:gd name="connsiteY2189" fmla="*/ 1202896 h 1204641"/>
                <a:gd name="connsiteX2190" fmla="*/ 1221999 w 1314762"/>
                <a:gd name="connsiteY2190" fmla="*/ 1202238 h 1204641"/>
                <a:gd name="connsiteX2191" fmla="*/ 1222558 w 1314762"/>
                <a:gd name="connsiteY2191" fmla="*/ 1203331 h 1204641"/>
                <a:gd name="connsiteX2192" fmla="*/ 1223116 w 1314762"/>
                <a:gd name="connsiteY2192" fmla="*/ 1203549 h 1204641"/>
                <a:gd name="connsiteX2193" fmla="*/ 1223675 w 1314762"/>
                <a:gd name="connsiteY2193" fmla="*/ 1204206 h 1204641"/>
                <a:gd name="connsiteX2194" fmla="*/ 1224234 w 1314762"/>
                <a:gd name="connsiteY2194" fmla="*/ 1203549 h 1204641"/>
                <a:gd name="connsiteX2195" fmla="*/ 1224792 w 1314762"/>
                <a:gd name="connsiteY2195" fmla="*/ 1203988 h 1204641"/>
                <a:gd name="connsiteX2196" fmla="*/ 1225347 w 1314762"/>
                <a:gd name="connsiteY2196" fmla="*/ 1203766 h 1204641"/>
                <a:gd name="connsiteX2197" fmla="*/ 1225906 w 1314762"/>
                <a:gd name="connsiteY2197" fmla="*/ 1201585 h 1204641"/>
                <a:gd name="connsiteX2198" fmla="*/ 1226464 w 1314762"/>
                <a:gd name="connsiteY2198" fmla="*/ 1203988 h 1204641"/>
                <a:gd name="connsiteX2199" fmla="*/ 1227023 w 1314762"/>
                <a:gd name="connsiteY2199" fmla="*/ 1203549 h 1204641"/>
                <a:gd name="connsiteX2200" fmla="*/ 1227582 w 1314762"/>
                <a:gd name="connsiteY2200" fmla="*/ 1203766 h 1204641"/>
                <a:gd name="connsiteX2201" fmla="*/ 1228140 w 1314762"/>
                <a:gd name="connsiteY2201" fmla="*/ 1203549 h 1204641"/>
                <a:gd name="connsiteX2202" fmla="*/ 1228699 w 1314762"/>
                <a:gd name="connsiteY2202" fmla="*/ 1203331 h 1204641"/>
                <a:gd name="connsiteX2203" fmla="*/ 1229253 w 1314762"/>
                <a:gd name="connsiteY2203" fmla="*/ 1203766 h 1204641"/>
                <a:gd name="connsiteX2204" fmla="*/ 1229812 w 1314762"/>
                <a:gd name="connsiteY2204" fmla="*/ 1203331 h 1204641"/>
                <a:gd name="connsiteX2205" fmla="*/ 1230370 w 1314762"/>
                <a:gd name="connsiteY2205" fmla="*/ 1204641 h 1204641"/>
                <a:gd name="connsiteX2206" fmla="*/ 1230929 w 1314762"/>
                <a:gd name="connsiteY2206" fmla="*/ 1203988 h 1204641"/>
                <a:gd name="connsiteX2207" fmla="*/ 1231488 w 1314762"/>
                <a:gd name="connsiteY2207" fmla="*/ 1203988 h 1204641"/>
                <a:gd name="connsiteX2208" fmla="*/ 1232046 w 1314762"/>
                <a:gd name="connsiteY2208" fmla="*/ 1203113 h 1204641"/>
                <a:gd name="connsiteX2209" fmla="*/ 1232601 w 1314762"/>
                <a:gd name="connsiteY2209" fmla="*/ 1204206 h 1204641"/>
                <a:gd name="connsiteX2210" fmla="*/ 1233160 w 1314762"/>
                <a:gd name="connsiteY2210" fmla="*/ 1203766 h 1204641"/>
                <a:gd name="connsiteX2211" fmla="*/ 1233718 w 1314762"/>
                <a:gd name="connsiteY2211" fmla="*/ 1202456 h 1204641"/>
                <a:gd name="connsiteX2212" fmla="*/ 1234277 w 1314762"/>
                <a:gd name="connsiteY2212" fmla="*/ 1204206 h 1204641"/>
                <a:gd name="connsiteX2213" fmla="*/ 1234836 w 1314762"/>
                <a:gd name="connsiteY2213" fmla="*/ 1204206 h 1204641"/>
                <a:gd name="connsiteX2214" fmla="*/ 1235394 w 1314762"/>
                <a:gd name="connsiteY2214" fmla="*/ 1203988 h 1204641"/>
                <a:gd name="connsiteX2215" fmla="*/ 1235953 w 1314762"/>
                <a:gd name="connsiteY2215" fmla="*/ 1203988 h 1204641"/>
                <a:gd name="connsiteX2216" fmla="*/ 1236507 w 1314762"/>
                <a:gd name="connsiteY2216" fmla="*/ 1202678 h 1204641"/>
                <a:gd name="connsiteX2217" fmla="*/ 1237066 w 1314762"/>
                <a:gd name="connsiteY2217" fmla="*/ 1203766 h 1204641"/>
                <a:gd name="connsiteX2218" fmla="*/ 1237625 w 1314762"/>
                <a:gd name="connsiteY2218" fmla="*/ 1203113 h 1204641"/>
                <a:gd name="connsiteX2219" fmla="*/ 1238183 w 1314762"/>
                <a:gd name="connsiteY2219" fmla="*/ 1203549 h 1204641"/>
                <a:gd name="connsiteX2220" fmla="*/ 1238742 w 1314762"/>
                <a:gd name="connsiteY2220" fmla="*/ 1204206 h 1204641"/>
                <a:gd name="connsiteX2221" fmla="*/ 1239301 w 1314762"/>
                <a:gd name="connsiteY2221" fmla="*/ 1204424 h 1204641"/>
                <a:gd name="connsiteX2222" fmla="*/ 1239859 w 1314762"/>
                <a:gd name="connsiteY2222" fmla="*/ 1203988 h 1204641"/>
                <a:gd name="connsiteX2223" fmla="*/ 1240414 w 1314762"/>
                <a:gd name="connsiteY2223" fmla="*/ 1203988 h 1204641"/>
                <a:gd name="connsiteX2224" fmla="*/ 1240972 w 1314762"/>
                <a:gd name="connsiteY2224" fmla="*/ 1203988 h 1204641"/>
                <a:gd name="connsiteX2225" fmla="*/ 1241531 w 1314762"/>
                <a:gd name="connsiteY2225" fmla="*/ 1203331 h 1204641"/>
                <a:gd name="connsiteX2226" fmla="*/ 1242090 w 1314762"/>
                <a:gd name="connsiteY2226" fmla="*/ 1203988 h 1204641"/>
                <a:gd name="connsiteX2227" fmla="*/ 1242648 w 1314762"/>
                <a:gd name="connsiteY2227" fmla="*/ 1203988 h 1204641"/>
                <a:gd name="connsiteX2228" fmla="*/ 1243207 w 1314762"/>
                <a:gd name="connsiteY2228" fmla="*/ 1204641 h 1204641"/>
                <a:gd name="connsiteX2229" fmla="*/ 1243761 w 1314762"/>
                <a:gd name="connsiteY2229" fmla="*/ 1203549 h 1204641"/>
                <a:gd name="connsiteX2230" fmla="*/ 1244320 w 1314762"/>
                <a:gd name="connsiteY2230" fmla="*/ 1204424 h 1204641"/>
                <a:gd name="connsiteX2231" fmla="*/ 1244879 w 1314762"/>
                <a:gd name="connsiteY2231" fmla="*/ 1204206 h 1204641"/>
                <a:gd name="connsiteX2232" fmla="*/ 1245437 w 1314762"/>
                <a:gd name="connsiteY2232" fmla="*/ 1202238 h 1204641"/>
                <a:gd name="connsiteX2233" fmla="*/ 1245996 w 1314762"/>
                <a:gd name="connsiteY2233" fmla="*/ 1203988 h 1204641"/>
                <a:gd name="connsiteX2234" fmla="*/ 1246555 w 1314762"/>
                <a:gd name="connsiteY2234" fmla="*/ 1204206 h 1204641"/>
                <a:gd name="connsiteX2235" fmla="*/ 1247113 w 1314762"/>
                <a:gd name="connsiteY2235" fmla="*/ 1204206 h 1204641"/>
                <a:gd name="connsiteX2236" fmla="*/ 1247672 w 1314762"/>
                <a:gd name="connsiteY2236" fmla="*/ 1204206 h 1204641"/>
                <a:gd name="connsiteX2237" fmla="*/ 1248227 w 1314762"/>
                <a:gd name="connsiteY2237" fmla="*/ 1204206 h 1204641"/>
                <a:gd name="connsiteX2238" fmla="*/ 1248785 w 1314762"/>
                <a:gd name="connsiteY2238" fmla="*/ 1203988 h 1204641"/>
                <a:gd name="connsiteX2239" fmla="*/ 1249344 w 1314762"/>
                <a:gd name="connsiteY2239" fmla="*/ 1204206 h 1204641"/>
                <a:gd name="connsiteX2240" fmla="*/ 1249902 w 1314762"/>
                <a:gd name="connsiteY2240" fmla="*/ 1203988 h 1204641"/>
                <a:gd name="connsiteX2241" fmla="*/ 1250461 w 1314762"/>
                <a:gd name="connsiteY2241" fmla="*/ 1204206 h 1204641"/>
                <a:gd name="connsiteX2242" fmla="*/ 1251020 w 1314762"/>
                <a:gd name="connsiteY2242" fmla="*/ 1203988 h 1204641"/>
                <a:gd name="connsiteX2243" fmla="*/ 1251574 w 1314762"/>
                <a:gd name="connsiteY2243" fmla="*/ 1203988 h 1204641"/>
                <a:gd name="connsiteX2244" fmla="*/ 1252133 w 1314762"/>
                <a:gd name="connsiteY2244" fmla="*/ 1204424 h 1204641"/>
                <a:gd name="connsiteX2245" fmla="*/ 1252692 w 1314762"/>
                <a:gd name="connsiteY2245" fmla="*/ 1203766 h 1204641"/>
                <a:gd name="connsiteX2246" fmla="*/ 1253250 w 1314762"/>
                <a:gd name="connsiteY2246" fmla="*/ 1204206 h 1204641"/>
                <a:gd name="connsiteX2247" fmla="*/ 1253809 w 1314762"/>
                <a:gd name="connsiteY2247" fmla="*/ 1204424 h 1204641"/>
                <a:gd name="connsiteX2248" fmla="*/ 1254368 w 1314762"/>
                <a:gd name="connsiteY2248" fmla="*/ 1204641 h 1204641"/>
                <a:gd name="connsiteX2249" fmla="*/ 1254926 w 1314762"/>
                <a:gd name="connsiteY2249" fmla="*/ 1203766 h 1204641"/>
                <a:gd name="connsiteX2250" fmla="*/ 1255481 w 1314762"/>
                <a:gd name="connsiteY2250" fmla="*/ 1204641 h 1204641"/>
                <a:gd name="connsiteX2251" fmla="*/ 1256039 w 1314762"/>
                <a:gd name="connsiteY2251" fmla="*/ 1204206 h 1204641"/>
                <a:gd name="connsiteX2252" fmla="*/ 1256598 w 1314762"/>
                <a:gd name="connsiteY2252" fmla="*/ 1204206 h 1204641"/>
                <a:gd name="connsiteX2253" fmla="*/ 1257156 w 1314762"/>
                <a:gd name="connsiteY2253" fmla="*/ 1204206 h 1204641"/>
                <a:gd name="connsiteX2254" fmla="*/ 1257715 w 1314762"/>
                <a:gd name="connsiteY2254" fmla="*/ 1203549 h 1204641"/>
                <a:gd name="connsiteX2255" fmla="*/ 1258274 w 1314762"/>
                <a:gd name="connsiteY2255" fmla="*/ 1204206 h 1204641"/>
                <a:gd name="connsiteX2256" fmla="*/ 1258832 w 1314762"/>
                <a:gd name="connsiteY2256" fmla="*/ 1203988 h 1204641"/>
                <a:gd name="connsiteX2257" fmla="*/ 1259387 w 1314762"/>
                <a:gd name="connsiteY2257" fmla="*/ 1204424 h 1204641"/>
                <a:gd name="connsiteX2258" fmla="*/ 1259946 w 1314762"/>
                <a:gd name="connsiteY2258" fmla="*/ 1203988 h 1204641"/>
                <a:gd name="connsiteX2259" fmla="*/ 1260504 w 1314762"/>
                <a:gd name="connsiteY2259" fmla="*/ 1204206 h 1204641"/>
                <a:gd name="connsiteX2260" fmla="*/ 1261063 w 1314762"/>
                <a:gd name="connsiteY2260" fmla="*/ 1203331 h 1204641"/>
                <a:gd name="connsiteX2261" fmla="*/ 1261622 w 1314762"/>
                <a:gd name="connsiteY2261" fmla="*/ 1204206 h 1204641"/>
                <a:gd name="connsiteX2262" fmla="*/ 1262180 w 1314762"/>
                <a:gd name="connsiteY2262" fmla="*/ 1204206 h 1204641"/>
                <a:gd name="connsiteX2263" fmla="*/ 1262735 w 1314762"/>
                <a:gd name="connsiteY2263" fmla="*/ 1203988 h 1204641"/>
                <a:gd name="connsiteX2264" fmla="*/ 1263293 w 1314762"/>
                <a:gd name="connsiteY2264" fmla="*/ 1204206 h 1204641"/>
                <a:gd name="connsiteX2265" fmla="*/ 1263852 w 1314762"/>
                <a:gd name="connsiteY2265" fmla="*/ 1203331 h 1204641"/>
                <a:gd name="connsiteX2266" fmla="*/ 1264411 w 1314762"/>
                <a:gd name="connsiteY2266" fmla="*/ 1203766 h 1204641"/>
                <a:gd name="connsiteX2267" fmla="*/ 1264969 w 1314762"/>
                <a:gd name="connsiteY2267" fmla="*/ 1203988 h 1204641"/>
                <a:gd name="connsiteX2268" fmla="*/ 1265528 w 1314762"/>
                <a:gd name="connsiteY2268" fmla="*/ 1203988 h 1204641"/>
                <a:gd name="connsiteX2269" fmla="*/ 1266087 w 1314762"/>
                <a:gd name="connsiteY2269" fmla="*/ 1204206 h 1204641"/>
                <a:gd name="connsiteX2270" fmla="*/ 1266641 w 1314762"/>
                <a:gd name="connsiteY2270" fmla="*/ 1204424 h 1204641"/>
                <a:gd name="connsiteX2271" fmla="*/ 1267200 w 1314762"/>
                <a:gd name="connsiteY2271" fmla="*/ 1204206 h 1204641"/>
                <a:gd name="connsiteX2272" fmla="*/ 1267758 w 1314762"/>
                <a:gd name="connsiteY2272" fmla="*/ 1204424 h 1204641"/>
                <a:gd name="connsiteX2273" fmla="*/ 1268317 w 1314762"/>
                <a:gd name="connsiteY2273" fmla="*/ 1204206 h 1204641"/>
                <a:gd name="connsiteX2274" fmla="*/ 1268876 w 1314762"/>
                <a:gd name="connsiteY2274" fmla="*/ 1204424 h 1204641"/>
                <a:gd name="connsiteX2275" fmla="*/ 1269434 w 1314762"/>
                <a:gd name="connsiteY2275" fmla="*/ 1204424 h 1204641"/>
                <a:gd name="connsiteX2276" fmla="*/ 1269989 w 1314762"/>
                <a:gd name="connsiteY2276" fmla="*/ 1204424 h 1204641"/>
                <a:gd name="connsiteX2277" fmla="*/ 1270547 w 1314762"/>
                <a:gd name="connsiteY2277" fmla="*/ 1204206 h 1204641"/>
                <a:gd name="connsiteX2278" fmla="*/ 1271106 w 1314762"/>
                <a:gd name="connsiteY2278" fmla="*/ 1204424 h 1204641"/>
                <a:gd name="connsiteX2279" fmla="*/ 1271665 w 1314762"/>
                <a:gd name="connsiteY2279" fmla="*/ 1204641 h 1204641"/>
                <a:gd name="connsiteX2280" fmla="*/ 1272223 w 1314762"/>
                <a:gd name="connsiteY2280" fmla="*/ 1204206 h 1204641"/>
                <a:gd name="connsiteX2281" fmla="*/ 1272782 w 1314762"/>
                <a:gd name="connsiteY2281" fmla="*/ 1204424 h 1204641"/>
                <a:gd name="connsiteX2282" fmla="*/ 1273341 w 1314762"/>
                <a:gd name="connsiteY2282" fmla="*/ 1204206 h 1204641"/>
                <a:gd name="connsiteX2283" fmla="*/ 1273895 w 1314762"/>
                <a:gd name="connsiteY2283" fmla="*/ 1204641 h 1204641"/>
                <a:gd name="connsiteX2284" fmla="*/ 1274454 w 1314762"/>
                <a:gd name="connsiteY2284" fmla="*/ 1203549 h 1204641"/>
                <a:gd name="connsiteX2285" fmla="*/ 1275013 w 1314762"/>
                <a:gd name="connsiteY2285" fmla="*/ 1203988 h 1204641"/>
                <a:gd name="connsiteX2286" fmla="*/ 1275571 w 1314762"/>
                <a:gd name="connsiteY2286" fmla="*/ 1203331 h 1204641"/>
                <a:gd name="connsiteX2287" fmla="*/ 1276130 w 1314762"/>
                <a:gd name="connsiteY2287" fmla="*/ 1204206 h 1204641"/>
                <a:gd name="connsiteX2288" fmla="*/ 1276688 w 1314762"/>
                <a:gd name="connsiteY2288" fmla="*/ 1203549 h 1204641"/>
                <a:gd name="connsiteX2289" fmla="*/ 1277247 w 1314762"/>
                <a:gd name="connsiteY2289" fmla="*/ 1204424 h 1204641"/>
                <a:gd name="connsiteX2290" fmla="*/ 1277806 w 1314762"/>
                <a:gd name="connsiteY2290" fmla="*/ 1204424 h 1204641"/>
                <a:gd name="connsiteX2291" fmla="*/ 1278360 w 1314762"/>
                <a:gd name="connsiteY2291" fmla="*/ 1204206 h 1204641"/>
                <a:gd name="connsiteX2292" fmla="*/ 1278919 w 1314762"/>
                <a:gd name="connsiteY2292" fmla="*/ 1203988 h 1204641"/>
                <a:gd name="connsiteX2293" fmla="*/ 1279478 w 1314762"/>
                <a:gd name="connsiteY2293" fmla="*/ 1204424 h 1204641"/>
                <a:gd name="connsiteX2294" fmla="*/ 1280036 w 1314762"/>
                <a:gd name="connsiteY2294" fmla="*/ 1204424 h 1204641"/>
                <a:gd name="connsiteX2295" fmla="*/ 1280595 w 1314762"/>
                <a:gd name="connsiteY2295" fmla="*/ 1204641 h 1204641"/>
                <a:gd name="connsiteX2296" fmla="*/ 1281154 w 1314762"/>
                <a:gd name="connsiteY2296" fmla="*/ 1204206 h 1204641"/>
                <a:gd name="connsiteX2297" fmla="*/ 1281708 w 1314762"/>
                <a:gd name="connsiteY2297" fmla="*/ 1204641 h 1204641"/>
                <a:gd name="connsiteX2298" fmla="*/ 1282267 w 1314762"/>
                <a:gd name="connsiteY2298" fmla="*/ 1204424 h 1204641"/>
                <a:gd name="connsiteX2299" fmla="*/ 1282825 w 1314762"/>
                <a:gd name="connsiteY2299" fmla="*/ 1204641 h 1204641"/>
                <a:gd name="connsiteX2300" fmla="*/ 1283384 w 1314762"/>
                <a:gd name="connsiteY2300" fmla="*/ 1204424 h 1204641"/>
                <a:gd name="connsiteX2301" fmla="*/ 1283942 w 1314762"/>
                <a:gd name="connsiteY2301" fmla="*/ 1204641 h 1204641"/>
                <a:gd name="connsiteX2302" fmla="*/ 1284501 w 1314762"/>
                <a:gd name="connsiteY2302" fmla="*/ 1204424 h 1204641"/>
                <a:gd name="connsiteX2303" fmla="*/ 1285060 w 1314762"/>
                <a:gd name="connsiteY2303" fmla="*/ 1204641 h 1204641"/>
                <a:gd name="connsiteX2304" fmla="*/ 1285614 w 1314762"/>
                <a:gd name="connsiteY2304" fmla="*/ 1203549 h 1204641"/>
                <a:gd name="connsiteX2305" fmla="*/ 1286173 w 1314762"/>
                <a:gd name="connsiteY2305" fmla="*/ 1204424 h 1204641"/>
                <a:gd name="connsiteX2306" fmla="*/ 1286732 w 1314762"/>
                <a:gd name="connsiteY2306" fmla="*/ 1204424 h 1204641"/>
                <a:gd name="connsiteX2307" fmla="*/ 1287290 w 1314762"/>
                <a:gd name="connsiteY2307" fmla="*/ 1204424 h 1204641"/>
                <a:gd name="connsiteX2308" fmla="*/ 1287849 w 1314762"/>
                <a:gd name="connsiteY2308" fmla="*/ 1204641 h 1204641"/>
                <a:gd name="connsiteX2309" fmla="*/ 1288408 w 1314762"/>
                <a:gd name="connsiteY2309" fmla="*/ 1204641 h 1204641"/>
                <a:gd name="connsiteX2310" fmla="*/ 1288966 w 1314762"/>
                <a:gd name="connsiteY2310" fmla="*/ 1204641 h 1204641"/>
                <a:gd name="connsiteX2311" fmla="*/ 1289521 w 1314762"/>
                <a:gd name="connsiteY2311" fmla="*/ 1204424 h 1204641"/>
                <a:gd name="connsiteX2312" fmla="*/ 1290079 w 1314762"/>
                <a:gd name="connsiteY2312" fmla="*/ 1204641 h 1204641"/>
                <a:gd name="connsiteX2313" fmla="*/ 1290638 w 1314762"/>
                <a:gd name="connsiteY2313" fmla="*/ 1204641 h 1204641"/>
                <a:gd name="connsiteX2314" fmla="*/ 1291197 w 1314762"/>
                <a:gd name="connsiteY2314" fmla="*/ 1204641 h 1204641"/>
                <a:gd name="connsiteX2315" fmla="*/ 1291755 w 1314762"/>
                <a:gd name="connsiteY2315" fmla="*/ 1204206 h 1204641"/>
                <a:gd name="connsiteX2316" fmla="*/ 1292314 w 1314762"/>
                <a:gd name="connsiteY2316" fmla="*/ 1204641 h 1204641"/>
                <a:gd name="connsiteX2317" fmla="*/ 1292869 w 1314762"/>
                <a:gd name="connsiteY2317" fmla="*/ 1204641 h 1204641"/>
                <a:gd name="connsiteX2318" fmla="*/ 1293427 w 1314762"/>
                <a:gd name="connsiteY2318" fmla="*/ 1204641 h 1204641"/>
                <a:gd name="connsiteX2319" fmla="*/ 1293986 w 1314762"/>
                <a:gd name="connsiteY2319" fmla="*/ 1204424 h 1204641"/>
                <a:gd name="connsiteX2320" fmla="*/ 1294545 w 1314762"/>
                <a:gd name="connsiteY2320" fmla="*/ 1204424 h 1204641"/>
                <a:gd name="connsiteX2321" fmla="*/ 1295103 w 1314762"/>
                <a:gd name="connsiteY2321" fmla="*/ 1204641 h 1204641"/>
                <a:gd name="connsiteX2322" fmla="*/ 1295662 w 1314762"/>
                <a:gd name="connsiteY2322" fmla="*/ 1204641 h 1204641"/>
                <a:gd name="connsiteX2323" fmla="*/ 1296220 w 1314762"/>
                <a:gd name="connsiteY2323" fmla="*/ 1204206 h 1204641"/>
                <a:gd name="connsiteX2324" fmla="*/ 1296775 w 1314762"/>
                <a:gd name="connsiteY2324" fmla="*/ 1204641 h 1204641"/>
                <a:gd name="connsiteX2325" fmla="*/ 1297333 w 1314762"/>
                <a:gd name="connsiteY2325" fmla="*/ 1204206 h 1204641"/>
                <a:gd name="connsiteX2326" fmla="*/ 1297892 w 1314762"/>
                <a:gd name="connsiteY2326" fmla="*/ 1204641 h 1204641"/>
                <a:gd name="connsiteX2327" fmla="*/ 1298451 w 1314762"/>
                <a:gd name="connsiteY2327" fmla="*/ 1204424 h 1204641"/>
                <a:gd name="connsiteX2328" fmla="*/ 1299009 w 1314762"/>
                <a:gd name="connsiteY2328" fmla="*/ 1204641 h 1204641"/>
                <a:gd name="connsiteX2329" fmla="*/ 1299568 w 1314762"/>
                <a:gd name="connsiteY2329" fmla="*/ 1204206 h 1204641"/>
                <a:gd name="connsiteX2330" fmla="*/ 1300123 w 1314762"/>
                <a:gd name="connsiteY2330" fmla="*/ 1204424 h 1204641"/>
                <a:gd name="connsiteX2331" fmla="*/ 1300681 w 1314762"/>
                <a:gd name="connsiteY2331" fmla="*/ 1204641 h 1204641"/>
                <a:gd name="connsiteX2332" fmla="*/ 1301240 w 1314762"/>
                <a:gd name="connsiteY2332" fmla="*/ 1204641 h 1204641"/>
                <a:gd name="connsiteX2333" fmla="*/ 1301799 w 1314762"/>
                <a:gd name="connsiteY2333" fmla="*/ 1204424 h 1204641"/>
                <a:gd name="connsiteX2334" fmla="*/ 1302357 w 1314762"/>
                <a:gd name="connsiteY2334" fmla="*/ 1204641 h 1204641"/>
                <a:gd name="connsiteX2335" fmla="*/ 1302916 w 1314762"/>
                <a:gd name="connsiteY2335" fmla="*/ 1204641 h 1204641"/>
                <a:gd name="connsiteX2336" fmla="*/ 1303474 w 1314762"/>
                <a:gd name="connsiteY2336" fmla="*/ 1204424 h 1204641"/>
                <a:gd name="connsiteX2337" fmla="*/ 1304029 w 1314762"/>
                <a:gd name="connsiteY2337" fmla="*/ 1204206 h 1204641"/>
                <a:gd name="connsiteX2338" fmla="*/ 1304588 w 1314762"/>
                <a:gd name="connsiteY2338" fmla="*/ 1204424 h 1204641"/>
                <a:gd name="connsiteX2339" fmla="*/ 1305146 w 1314762"/>
                <a:gd name="connsiteY2339" fmla="*/ 1203549 h 1204641"/>
                <a:gd name="connsiteX2340" fmla="*/ 1305705 w 1314762"/>
                <a:gd name="connsiteY2340" fmla="*/ 1204424 h 1204641"/>
                <a:gd name="connsiteX2341" fmla="*/ 1306264 w 1314762"/>
                <a:gd name="connsiteY2341" fmla="*/ 1204641 h 1204641"/>
                <a:gd name="connsiteX2342" fmla="*/ 1306822 w 1314762"/>
                <a:gd name="connsiteY2342" fmla="*/ 1204641 h 1204641"/>
                <a:gd name="connsiteX2343" fmla="*/ 1307381 w 1314762"/>
                <a:gd name="connsiteY2343" fmla="*/ 1204641 h 1204641"/>
                <a:gd name="connsiteX2344" fmla="*/ 1307940 w 1314762"/>
                <a:gd name="connsiteY2344" fmla="*/ 1203766 h 1204641"/>
                <a:gd name="connsiteX2345" fmla="*/ 1308494 w 1314762"/>
                <a:gd name="connsiteY2345" fmla="*/ 1204206 h 1204641"/>
                <a:gd name="connsiteX2346" fmla="*/ 1309053 w 1314762"/>
                <a:gd name="connsiteY2346" fmla="*/ 1204424 h 1204641"/>
                <a:gd name="connsiteX2347" fmla="*/ 1309611 w 1314762"/>
                <a:gd name="connsiteY2347" fmla="*/ 1204641 h 1204641"/>
                <a:gd name="connsiteX2348" fmla="*/ 1310170 w 1314762"/>
                <a:gd name="connsiteY2348" fmla="*/ 1204424 h 1204641"/>
                <a:gd name="connsiteX2349" fmla="*/ 1310729 w 1314762"/>
                <a:gd name="connsiteY2349" fmla="*/ 1204424 h 1204641"/>
                <a:gd name="connsiteX2350" fmla="*/ 1311287 w 1314762"/>
                <a:gd name="connsiteY2350" fmla="*/ 1204641 h 1204641"/>
                <a:gd name="connsiteX2351" fmla="*/ 1311842 w 1314762"/>
                <a:gd name="connsiteY2351" fmla="*/ 1204424 h 1204641"/>
                <a:gd name="connsiteX2352" fmla="*/ 1312400 w 1314762"/>
                <a:gd name="connsiteY2352" fmla="*/ 1204424 h 1204641"/>
                <a:gd name="connsiteX2353" fmla="*/ 1312959 w 1314762"/>
                <a:gd name="connsiteY2353" fmla="*/ 1204206 h 1204641"/>
                <a:gd name="connsiteX2354" fmla="*/ 1313518 w 1314762"/>
                <a:gd name="connsiteY2354" fmla="*/ 1203988 h 1204641"/>
                <a:gd name="connsiteX2355" fmla="*/ 1314076 w 1314762"/>
                <a:gd name="connsiteY2355" fmla="*/ 1204424 h 1204641"/>
                <a:gd name="connsiteX2356" fmla="*/ 1314635 w 1314762"/>
                <a:gd name="connsiteY2356" fmla="*/ 1204424 h 1204641"/>
                <a:gd name="connsiteX2357" fmla="*/ 1314762 w 1314762"/>
                <a:gd name="connsiteY2357" fmla="*/ 1204424 h 120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04641">
                  <a:moveTo>
                    <a:pt x="0" y="1204641"/>
                  </a:moveTo>
                  <a:lnTo>
                    <a:pt x="468" y="1204641"/>
                  </a:lnTo>
                  <a:lnTo>
                    <a:pt x="1023" y="1204641"/>
                  </a:lnTo>
                  <a:lnTo>
                    <a:pt x="1581" y="1204641"/>
                  </a:lnTo>
                  <a:lnTo>
                    <a:pt x="2140" y="1204641"/>
                  </a:lnTo>
                  <a:lnTo>
                    <a:pt x="2699" y="1204641"/>
                  </a:lnTo>
                  <a:lnTo>
                    <a:pt x="3257" y="1204641"/>
                  </a:lnTo>
                  <a:lnTo>
                    <a:pt x="3816" y="1204641"/>
                  </a:lnTo>
                  <a:lnTo>
                    <a:pt x="4375" y="1204641"/>
                  </a:lnTo>
                  <a:lnTo>
                    <a:pt x="4929" y="1204641"/>
                  </a:lnTo>
                  <a:lnTo>
                    <a:pt x="5488" y="1204424"/>
                  </a:lnTo>
                  <a:lnTo>
                    <a:pt x="6047" y="1204424"/>
                  </a:lnTo>
                  <a:lnTo>
                    <a:pt x="6605" y="1204206"/>
                  </a:lnTo>
                  <a:lnTo>
                    <a:pt x="7164" y="1204206"/>
                  </a:lnTo>
                  <a:lnTo>
                    <a:pt x="7722" y="1204641"/>
                  </a:lnTo>
                  <a:lnTo>
                    <a:pt x="8277" y="1204424"/>
                  </a:lnTo>
                  <a:lnTo>
                    <a:pt x="8836" y="1203549"/>
                  </a:lnTo>
                  <a:lnTo>
                    <a:pt x="9394" y="1204641"/>
                  </a:lnTo>
                  <a:lnTo>
                    <a:pt x="9953" y="1204641"/>
                  </a:lnTo>
                  <a:lnTo>
                    <a:pt x="10512" y="1204206"/>
                  </a:lnTo>
                  <a:lnTo>
                    <a:pt x="11070" y="1204641"/>
                  </a:lnTo>
                  <a:lnTo>
                    <a:pt x="11629" y="1204206"/>
                  </a:lnTo>
                  <a:lnTo>
                    <a:pt x="12188" y="1204641"/>
                  </a:lnTo>
                  <a:lnTo>
                    <a:pt x="12742" y="1204641"/>
                  </a:lnTo>
                  <a:lnTo>
                    <a:pt x="13301" y="1204641"/>
                  </a:lnTo>
                  <a:lnTo>
                    <a:pt x="13859" y="1203766"/>
                  </a:lnTo>
                  <a:lnTo>
                    <a:pt x="14418" y="1204206"/>
                  </a:lnTo>
                  <a:lnTo>
                    <a:pt x="14976" y="1204206"/>
                  </a:lnTo>
                  <a:lnTo>
                    <a:pt x="15535" y="1204206"/>
                  </a:lnTo>
                  <a:lnTo>
                    <a:pt x="16094" y="1203988"/>
                  </a:lnTo>
                  <a:lnTo>
                    <a:pt x="16648" y="1204206"/>
                  </a:lnTo>
                  <a:lnTo>
                    <a:pt x="17207" y="1204424"/>
                  </a:lnTo>
                  <a:lnTo>
                    <a:pt x="17766" y="1204206"/>
                  </a:lnTo>
                  <a:lnTo>
                    <a:pt x="18324" y="1204424"/>
                  </a:lnTo>
                  <a:lnTo>
                    <a:pt x="18883" y="1204206"/>
                  </a:lnTo>
                  <a:lnTo>
                    <a:pt x="19442" y="1204424"/>
                  </a:lnTo>
                  <a:lnTo>
                    <a:pt x="19996" y="1203988"/>
                  </a:lnTo>
                  <a:lnTo>
                    <a:pt x="20555" y="1203988"/>
                  </a:lnTo>
                  <a:lnTo>
                    <a:pt x="21113" y="1203988"/>
                  </a:lnTo>
                  <a:lnTo>
                    <a:pt x="21672" y="1203113"/>
                  </a:lnTo>
                  <a:lnTo>
                    <a:pt x="22231" y="1201585"/>
                  </a:lnTo>
                  <a:lnTo>
                    <a:pt x="22789" y="1204206"/>
                  </a:lnTo>
                  <a:lnTo>
                    <a:pt x="23348" y="1204206"/>
                  </a:lnTo>
                  <a:lnTo>
                    <a:pt x="23903" y="1204206"/>
                  </a:lnTo>
                  <a:lnTo>
                    <a:pt x="24461" y="1204206"/>
                  </a:lnTo>
                  <a:lnTo>
                    <a:pt x="25020" y="1202678"/>
                  </a:lnTo>
                  <a:lnTo>
                    <a:pt x="25579" y="1202678"/>
                  </a:lnTo>
                  <a:lnTo>
                    <a:pt x="26137" y="1202238"/>
                  </a:lnTo>
                  <a:lnTo>
                    <a:pt x="26696" y="1202238"/>
                  </a:lnTo>
                  <a:lnTo>
                    <a:pt x="27250" y="1204206"/>
                  </a:lnTo>
                  <a:lnTo>
                    <a:pt x="27809" y="1202896"/>
                  </a:lnTo>
                  <a:lnTo>
                    <a:pt x="28367" y="1203766"/>
                  </a:lnTo>
                  <a:lnTo>
                    <a:pt x="28926" y="1203331"/>
                  </a:lnTo>
                  <a:lnTo>
                    <a:pt x="29485" y="1203549"/>
                  </a:lnTo>
                  <a:lnTo>
                    <a:pt x="30044" y="1204424"/>
                  </a:lnTo>
                  <a:lnTo>
                    <a:pt x="30602" y="1203988"/>
                  </a:lnTo>
                  <a:lnTo>
                    <a:pt x="31157" y="1203766"/>
                  </a:lnTo>
                  <a:lnTo>
                    <a:pt x="31715" y="1203549"/>
                  </a:lnTo>
                  <a:lnTo>
                    <a:pt x="32274" y="1203113"/>
                  </a:lnTo>
                  <a:lnTo>
                    <a:pt x="32833" y="1201803"/>
                  </a:lnTo>
                  <a:lnTo>
                    <a:pt x="33391" y="1203988"/>
                  </a:lnTo>
                  <a:lnTo>
                    <a:pt x="33950" y="1204206"/>
                  </a:lnTo>
                  <a:lnTo>
                    <a:pt x="34508" y="1203988"/>
                  </a:lnTo>
                  <a:lnTo>
                    <a:pt x="35063" y="1203766"/>
                  </a:lnTo>
                  <a:lnTo>
                    <a:pt x="35622" y="1204206"/>
                  </a:lnTo>
                  <a:lnTo>
                    <a:pt x="36180" y="1202238"/>
                  </a:lnTo>
                  <a:lnTo>
                    <a:pt x="36739" y="1202456"/>
                  </a:lnTo>
                  <a:lnTo>
                    <a:pt x="37298" y="1202896"/>
                  </a:lnTo>
                  <a:lnTo>
                    <a:pt x="37856" y="1203113"/>
                  </a:lnTo>
                  <a:lnTo>
                    <a:pt x="38411" y="1203549"/>
                  </a:lnTo>
                  <a:lnTo>
                    <a:pt x="38969" y="1202021"/>
                  </a:lnTo>
                  <a:lnTo>
                    <a:pt x="39528" y="1203766"/>
                  </a:lnTo>
                  <a:lnTo>
                    <a:pt x="40087" y="1203549"/>
                  </a:lnTo>
                  <a:lnTo>
                    <a:pt x="40645" y="1203988"/>
                  </a:lnTo>
                  <a:lnTo>
                    <a:pt x="41204" y="1201368"/>
                  </a:lnTo>
                  <a:lnTo>
                    <a:pt x="41763" y="1202238"/>
                  </a:lnTo>
                  <a:lnTo>
                    <a:pt x="42321" y="1202896"/>
                  </a:lnTo>
                  <a:lnTo>
                    <a:pt x="42876" y="1202678"/>
                  </a:lnTo>
                  <a:lnTo>
                    <a:pt x="43435" y="1202456"/>
                  </a:lnTo>
                  <a:lnTo>
                    <a:pt x="43993" y="1200710"/>
                  </a:lnTo>
                  <a:lnTo>
                    <a:pt x="44552" y="1197436"/>
                  </a:lnTo>
                  <a:lnTo>
                    <a:pt x="45110" y="1199618"/>
                  </a:lnTo>
                  <a:lnTo>
                    <a:pt x="45669" y="1196779"/>
                  </a:lnTo>
                  <a:lnTo>
                    <a:pt x="46228" y="1196344"/>
                  </a:lnTo>
                  <a:lnTo>
                    <a:pt x="46782" y="1196779"/>
                  </a:lnTo>
                  <a:lnTo>
                    <a:pt x="47341" y="1200493"/>
                  </a:lnTo>
                  <a:lnTo>
                    <a:pt x="47899" y="1200493"/>
                  </a:lnTo>
                  <a:lnTo>
                    <a:pt x="48458" y="1200057"/>
                  </a:lnTo>
                  <a:lnTo>
                    <a:pt x="49017" y="1200493"/>
                  </a:lnTo>
                  <a:lnTo>
                    <a:pt x="49575" y="1203113"/>
                  </a:lnTo>
                  <a:lnTo>
                    <a:pt x="50130" y="1202456"/>
                  </a:lnTo>
                  <a:lnTo>
                    <a:pt x="50689" y="1201368"/>
                  </a:lnTo>
                  <a:lnTo>
                    <a:pt x="51247" y="1203766"/>
                  </a:lnTo>
                  <a:lnTo>
                    <a:pt x="51806" y="1203988"/>
                  </a:lnTo>
                  <a:lnTo>
                    <a:pt x="52365" y="1203549"/>
                  </a:lnTo>
                  <a:lnTo>
                    <a:pt x="52923" y="1199835"/>
                  </a:lnTo>
                  <a:lnTo>
                    <a:pt x="53482" y="1200710"/>
                  </a:lnTo>
                  <a:lnTo>
                    <a:pt x="54036" y="1202456"/>
                  </a:lnTo>
                  <a:lnTo>
                    <a:pt x="54595" y="1201368"/>
                  </a:lnTo>
                  <a:lnTo>
                    <a:pt x="55154" y="1201146"/>
                  </a:lnTo>
                  <a:lnTo>
                    <a:pt x="55712" y="1200928"/>
                  </a:lnTo>
                  <a:lnTo>
                    <a:pt x="56271" y="1202678"/>
                  </a:lnTo>
                  <a:lnTo>
                    <a:pt x="56830" y="1201803"/>
                  </a:lnTo>
                  <a:lnTo>
                    <a:pt x="57384" y="1199618"/>
                  </a:lnTo>
                  <a:lnTo>
                    <a:pt x="57943" y="1203113"/>
                  </a:lnTo>
                  <a:lnTo>
                    <a:pt x="58501" y="1204424"/>
                  </a:lnTo>
                  <a:lnTo>
                    <a:pt x="59060" y="1203113"/>
                  </a:lnTo>
                  <a:lnTo>
                    <a:pt x="59619" y="1202896"/>
                  </a:lnTo>
                  <a:lnTo>
                    <a:pt x="60177" y="1202896"/>
                  </a:lnTo>
                  <a:lnTo>
                    <a:pt x="60736" y="1203766"/>
                  </a:lnTo>
                  <a:lnTo>
                    <a:pt x="61290" y="1203113"/>
                  </a:lnTo>
                  <a:lnTo>
                    <a:pt x="61849" y="1202456"/>
                  </a:lnTo>
                  <a:lnTo>
                    <a:pt x="62408" y="1201585"/>
                  </a:lnTo>
                  <a:lnTo>
                    <a:pt x="62966" y="1202456"/>
                  </a:lnTo>
                  <a:lnTo>
                    <a:pt x="63525" y="1201585"/>
                  </a:lnTo>
                  <a:lnTo>
                    <a:pt x="64084" y="1201368"/>
                  </a:lnTo>
                  <a:lnTo>
                    <a:pt x="64642" y="1200928"/>
                  </a:lnTo>
                  <a:lnTo>
                    <a:pt x="65197" y="1198747"/>
                  </a:lnTo>
                  <a:lnTo>
                    <a:pt x="65755" y="1201146"/>
                  </a:lnTo>
                  <a:lnTo>
                    <a:pt x="66314" y="1200493"/>
                  </a:lnTo>
                  <a:lnTo>
                    <a:pt x="66873" y="1197872"/>
                  </a:lnTo>
                  <a:lnTo>
                    <a:pt x="67431" y="1199835"/>
                  </a:lnTo>
                  <a:lnTo>
                    <a:pt x="67990" y="1194376"/>
                  </a:lnTo>
                  <a:lnTo>
                    <a:pt x="68545" y="1196997"/>
                  </a:lnTo>
                  <a:lnTo>
                    <a:pt x="69103" y="1202021"/>
                  </a:lnTo>
                  <a:lnTo>
                    <a:pt x="69662" y="1197872"/>
                  </a:lnTo>
                  <a:lnTo>
                    <a:pt x="70221" y="1196561"/>
                  </a:lnTo>
                  <a:lnTo>
                    <a:pt x="70779" y="1200928"/>
                  </a:lnTo>
                  <a:lnTo>
                    <a:pt x="71338" y="1198525"/>
                  </a:lnTo>
                  <a:lnTo>
                    <a:pt x="71897" y="1198747"/>
                  </a:lnTo>
                  <a:lnTo>
                    <a:pt x="72455" y="1199182"/>
                  </a:lnTo>
                  <a:lnTo>
                    <a:pt x="73010" y="1194376"/>
                  </a:lnTo>
                  <a:lnTo>
                    <a:pt x="73568" y="1196344"/>
                  </a:lnTo>
                  <a:lnTo>
                    <a:pt x="74127" y="1201368"/>
                  </a:lnTo>
                  <a:lnTo>
                    <a:pt x="74685" y="1202678"/>
                  </a:lnTo>
                  <a:lnTo>
                    <a:pt x="75244" y="1202678"/>
                  </a:lnTo>
                  <a:lnTo>
                    <a:pt x="75803" y="1198307"/>
                  </a:lnTo>
                  <a:lnTo>
                    <a:pt x="76361" y="1200057"/>
                  </a:lnTo>
                  <a:lnTo>
                    <a:pt x="76916" y="1195251"/>
                  </a:lnTo>
                  <a:lnTo>
                    <a:pt x="77475" y="1191103"/>
                  </a:lnTo>
                  <a:lnTo>
                    <a:pt x="78033" y="1199182"/>
                  </a:lnTo>
                  <a:lnTo>
                    <a:pt x="78592" y="1202896"/>
                  </a:lnTo>
                  <a:lnTo>
                    <a:pt x="79151" y="1195251"/>
                  </a:lnTo>
                  <a:lnTo>
                    <a:pt x="79709" y="1201368"/>
                  </a:lnTo>
                  <a:lnTo>
                    <a:pt x="80264" y="1199835"/>
                  </a:lnTo>
                  <a:lnTo>
                    <a:pt x="80822" y="1194159"/>
                  </a:lnTo>
                  <a:lnTo>
                    <a:pt x="81381" y="1195034"/>
                  </a:lnTo>
                  <a:lnTo>
                    <a:pt x="81940" y="1197436"/>
                  </a:lnTo>
                  <a:lnTo>
                    <a:pt x="82498" y="1200928"/>
                  </a:lnTo>
                  <a:lnTo>
                    <a:pt x="83057" y="1203988"/>
                  </a:lnTo>
                  <a:lnTo>
                    <a:pt x="83616" y="1202238"/>
                  </a:lnTo>
                  <a:lnTo>
                    <a:pt x="84170" y="1203766"/>
                  </a:lnTo>
                  <a:lnTo>
                    <a:pt x="84729" y="1202678"/>
                  </a:lnTo>
                  <a:lnTo>
                    <a:pt x="85287" y="1203331"/>
                  </a:lnTo>
                  <a:lnTo>
                    <a:pt x="85846" y="1203113"/>
                  </a:lnTo>
                  <a:lnTo>
                    <a:pt x="86405" y="1202456"/>
                  </a:lnTo>
                  <a:lnTo>
                    <a:pt x="86963" y="1203766"/>
                  </a:lnTo>
                  <a:lnTo>
                    <a:pt x="87518" y="1204206"/>
                  </a:lnTo>
                  <a:lnTo>
                    <a:pt x="88076" y="1204424"/>
                  </a:lnTo>
                  <a:lnTo>
                    <a:pt x="88635" y="1200275"/>
                  </a:lnTo>
                  <a:lnTo>
                    <a:pt x="89194" y="1200928"/>
                  </a:lnTo>
                  <a:lnTo>
                    <a:pt x="89752" y="1202896"/>
                  </a:lnTo>
                  <a:lnTo>
                    <a:pt x="90311" y="1203766"/>
                  </a:lnTo>
                  <a:lnTo>
                    <a:pt x="90870" y="1204641"/>
                  </a:lnTo>
                  <a:lnTo>
                    <a:pt x="91424" y="1203113"/>
                  </a:lnTo>
                  <a:lnTo>
                    <a:pt x="91983" y="1202896"/>
                  </a:lnTo>
                  <a:lnTo>
                    <a:pt x="92542" y="1196561"/>
                  </a:lnTo>
                  <a:lnTo>
                    <a:pt x="93100" y="1202456"/>
                  </a:lnTo>
                  <a:lnTo>
                    <a:pt x="93659" y="1201368"/>
                  </a:lnTo>
                  <a:lnTo>
                    <a:pt x="94217" y="1202021"/>
                  </a:lnTo>
                  <a:lnTo>
                    <a:pt x="94776" y="1199182"/>
                  </a:lnTo>
                  <a:lnTo>
                    <a:pt x="95331" y="1198965"/>
                  </a:lnTo>
                  <a:lnTo>
                    <a:pt x="95889" y="1200275"/>
                  </a:lnTo>
                  <a:lnTo>
                    <a:pt x="96448" y="1197436"/>
                  </a:lnTo>
                  <a:lnTo>
                    <a:pt x="97007" y="1192630"/>
                  </a:lnTo>
                  <a:lnTo>
                    <a:pt x="97565" y="1199182"/>
                  </a:lnTo>
                  <a:lnTo>
                    <a:pt x="98124" y="1199618"/>
                  </a:lnTo>
                  <a:lnTo>
                    <a:pt x="98678" y="1196779"/>
                  </a:lnTo>
                  <a:lnTo>
                    <a:pt x="99237" y="1197436"/>
                  </a:lnTo>
                  <a:lnTo>
                    <a:pt x="99796" y="1192848"/>
                  </a:lnTo>
                  <a:lnTo>
                    <a:pt x="100354" y="1194594"/>
                  </a:lnTo>
                  <a:lnTo>
                    <a:pt x="100913" y="1196344"/>
                  </a:lnTo>
                  <a:lnTo>
                    <a:pt x="101471" y="1198307"/>
                  </a:lnTo>
                  <a:lnTo>
                    <a:pt x="102030" y="1196344"/>
                  </a:lnTo>
                  <a:lnTo>
                    <a:pt x="102589" y="1194594"/>
                  </a:lnTo>
                  <a:lnTo>
                    <a:pt x="103143" y="1193066"/>
                  </a:lnTo>
                  <a:lnTo>
                    <a:pt x="103702" y="1197215"/>
                  </a:lnTo>
                  <a:lnTo>
                    <a:pt x="104261" y="1196344"/>
                  </a:lnTo>
                  <a:lnTo>
                    <a:pt x="104819" y="1194594"/>
                  </a:lnTo>
                  <a:lnTo>
                    <a:pt x="105378" y="1196126"/>
                  </a:lnTo>
                  <a:lnTo>
                    <a:pt x="105937" y="1190228"/>
                  </a:lnTo>
                  <a:lnTo>
                    <a:pt x="106495" y="1191538"/>
                  </a:lnTo>
                  <a:lnTo>
                    <a:pt x="107050" y="1196779"/>
                  </a:lnTo>
                  <a:lnTo>
                    <a:pt x="107608" y="1189792"/>
                  </a:lnTo>
                  <a:lnTo>
                    <a:pt x="108167" y="1189792"/>
                  </a:lnTo>
                  <a:lnTo>
                    <a:pt x="108726" y="1194816"/>
                  </a:lnTo>
                  <a:lnTo>
                    <a:pt x="109284" y="1197654"/>
                  </a:lnTo>
                  <a:lnTo>
                    <a:pt x="109843" y="1198307"/>
                  </a:lnTo>
                  <a:lnTo>
                    <a:pt x="110398" y="1192630"/>
                  </a:lnTo>
                  <a:lnTo>
                    <a:pt x="110956" y="1192630"/>
                  </a:lnTo>
                  <a:lnTo>
                    <a:pt x="111515" y="1189792"/>
                  </a:lnTo>
                  <a:lnTo>
                    <a:pt x="112073" y="1188699"/>
                  </a:lnTo>
                  <a:lnTo>
                    <a:pt x="112632" y="1191320"/>
                  </a:lnTo>
                  <a:lnTo>
                    <a:pt x="113191" y="1196561"/>
                  </a:lnTo>
                  <a:lnTo>
                    <a:pt x="113749" y="1196997"/>
                  </a:lnTo>
                  <a:lnTo>
                    <a:pt x="114304" y="1193723"/>
                  </a:lnTo>
                  <a:lnTo>
                    <a:pt x="114862" y="1194594"/>
                  </a:lnTo>
                  <a:lnTo>
                    <a:pt x="115421" y="1195904"/>
                  </a:lnTo>
                  <a:lnTo>
                    <a:pt x="115980" y="1191973"/>
                  </a:lnTo>
                  <a:lnTo>
                    <a:pt x="116538" y="1191538"/>
                  </a:lnTo>
                  <a:lnTo>
                    <a:pt x="117097" y="1198307"/>
                  </a:lnTo>
                  <a:lnTo>
                    <a:pt x="117652" y="1199400"/>
                  </a:lnTo>
                  <a:lnTo>
                    <a:pt x="118210" y="1197436"/>
                  </a:lnTo>
                  <a:lnTo>
                    <a:pt x="118769" y="1198090"/>
                  </a:lnTo>
                  <a:lnTo>
                    <a:pt x="119328" y="1195904"/>
                  </a:lnTo>
                  <a:lnTo>
                    <a:pt x="119886" y="1193941"/>
                  </a:lnTo>
                  <a:lnTo>
                    <a:pt x="120445" y="1189574"/>
                  </a:lnTo>
                  <a:lnTo>
                    <a:pt x="121003" y="1199618"/>
                  </a:lnTo>
                  <a:lnTo>
                    <a:pt x="121558" y="1195034"/>
                  </a:lnTo>
                  <a:lnTo>
                    <a:pt x="122117" y="1190010"/>
                  </a:lnTo>
                  <a:lnTo>
                    <a:pt x="122675" y="1196561"/>
                  </a:lnTo>
                  <a:lnTo>
                    <a:pt x="123234" y="1194816"/>
                  </a:lnTo>
                  <a:lnTo>
                    <a:pt x="123793" y="1198965"/>
                  </a:lnTo>
                  <a:lnTo>
                    <a:pt x="124351" y="1195469"/>
                  </a:lnTo>
                  <a:lnTo>
                    <a:pt x="124910" y="1193941"/>
                  </a:lnTo>
                  <a:lnTo>
                    <a:pt x="125464" y="1196997"/>
                  </a:lnTo>
                  <a:lnTo>
                    <a:pt x="126023" y="1196344"/>
                  </a:lnTo>
                  <a:lnTo>
                    <a:pt x="126582" y="1192413"/>
                  </a:lnTo>
                  <a:lnTo>
                    <a:pt x="127140" y="1192848"/>
                  </a:lnTo>
                  <a:lnTo>
                    <a:pt x="127699" y="1196344"/>
                  </a:lnTo>
                  <a:lnTo>
                    <a:pt x="128257" y="1193723"/>
                  </a:lnTo>
                  <a:lnTo>
                    <a:pt x="128812" y="1194594"/>
                  </a:lnTo>
                  <a:lnTo>
                    <a:pt x="129371" y="1193505"/>
                  </a:lnTo>
                  <a:lnTo>
                    <a:pt x="129929" y="1193066"/>
                  </a:lnTo>
                  <a:lnTo>
                    <a:pt x="130488" y="1187825"/>
                  </a:lnTo>
                  <a:lnTo>
                    <a:pt x="131047" y="1189135"/>
                  </a:lnTo>
                  <a:lnTo>
                    <a:pt x="131605" y="1190445"/>
                  </a:lnTo>
                  <a:lnTo>
                    <a:pt x="132164" y="1186732"/>
                  </a:lnTo>
                  <a:lnTo>
                    <a:pt x="132723" y="1183894"/>
                  </a:lnTo>
                  <a:lnTo>
                    <a:pt x="133277" y="1191538"/>
                  </a:lnTo>
                  <a:lnTo>
                    <a:pt x="133836" y="1188264"/>
                  </a:lnTo>
                  <a:lnTo>
                    <a:pt x="134394" y="1180180"/>
                  </a:lnTo>
                  <a:lnTo>
                    <a:pt x="134953" y="1178434"/>
                  </a:lnTo>
                  <a:lnTo>
                    <a:pt x="135512" y="1166424"/>
                  </a:lnTo>
                  <a:lnTo>
                    <a:pt x="136070" y="1188042"/>
                  </a:lnTo>
                  <a:lnTo>
                    <a:pt x="136625" y="1185422"/>
                  </a:lnTo>
                  <a:lnTo>
                    <a:pt x="137184" y="1191756"/>
                  </a:lnTo>
                  <a:lnTo>
                    <a:pt x="137742" y="1181491"/>
                  </a:lnTo>
                  <a:lnTo>
                    <a:pt x="138301" y="1169044"/>
                  </a:lnTo>
                  <a:lnTo>
                    <a:pt x="138860" y="1169262"/>
                  </a:lnTo>
                  <a:lnTo>
                    <a:pt x="139418" y="1177999"/>
                  </a:lnTo>
                  <a:lnTo>
                    <a:pt x="139977" y="1173850"/>
                  </a:lnTo>
                  <a:lnTo>
                    <a:pt x="140531" y="1187607"/>
                  </a:lnTo>
                  <a:lnTo>
                    <a:pt x="141090" y="1181055"/>
                  </a:lnTo>
                  <a:lnTo>
                    <a:pt x="141648" y="1171665"/>
                  </a:lnTo>
                  <a:lnTo>
                    <a:pt x="142207" y="1166206"/>
                  </a:lnTo>
                  <a:lnTo>
                    <a:pt x="142766" y="1149825"/>
                  </a:lnTo>
                  <a:lnTo>
                    <a:pt x="143324" y="1156816"/>
                  </a:lnTo>
                  <a:lnTo>
                    <a:pt x="143883" y="1171008"/>
                  </a:lnTo>
                  <a:lnTo>
                    <a:pt x="144438" y="1187171"/>
                  </a:lnTo>
                  <a:lnTo>
                    <a:pt x="144996" y="1186079"/>
                  </a:lnTo>
                  <a:lnTo>
                    <a:pt x="145555" y="1177124"/>
                  </a:lnTo>
                  <a:lnTo>
                    <a:pt x="146114" y="1177781"/>
                  </a:lnTo>
                  <a:lnTo>
                    <a:pt x="146672" y="1174068"/>
                  </a:lnTo>
                  <a:lnTo>
                    <a:pt x="147231" y="1182365"/>
                  </a:lnTo>
                  <a:lnTo>
                    <a:pt x="147785" y="1171665"/>
                  </a:lnTo>
                  <a:lnTo>
                    <a:pt x="148344" y="1188917"/>
                  </a:lnTo>
                  <a:lnTo>
                    <a:pt x="148903" y="1186954"/>
                  </a:lnTo>
                  <a:lnTo>
                    <a:pt x="149461" y="1177342"/>
                  </a:lnTo>
                  <a:lnTo>
                    <a:pt x="150020" y="1179527"/>
                  </a:lnTo>
                  <a:lnTo>
                    <a:pt x="150579" y="1171665"/>
                  </a:lnTo>
                  <a:lnTo>
                    <a:pt x="151137" y="1169698"/>
                  </a:lnTo>
                  <a:lnTo>
                    <a:pt x="151692" y="1180402"/>
                  </a:lnTo>
                  <a:lnTo>
                    <a:pt x="152250" y="1192630"/>
                  </a:lnTo>
                  <a:lnTo>
                    <a:pt x="152809" y="1178434"/>
                  </a:lnTo>
                  <a:lnTo>
                    <a:pt x="153368" y="1177124"/>
                  </a:lnTo>
                  <a:lnTo>
                    <a:pt x="153926" y="1181712"/>
                  </a:lnTo>
                  <a:lnTo>
                    <a:pt x="154485" y="1172540"/>
                  </a:lnTo>
                  <a:lnTo>
                    <a:pt x="155043" y="1169044"/>
                  </a:lnTo>
                  <a:lnTo>
                    <a:pt x="155598" y="1153973"/>
                  </a:lnTo>
                  <a:lnTo>
                    <a:pt x="156157" y="1177781"/>
                  </a:lnTo>
                  <a:lnTo>
                    <a:pt x="156715" y="1180837"/>
                  </a:lnTo>
                  <a:lnTo>
                    <a:pt x="157274" y="1174286"/>
                  </a:lnTo>
                  <a:lnTo>
                    <a:pt x="157833" y="1165331"/>
                  </a:lnTo>
                  <a:lnTo>
                    <a:pt x="158391" y="1167299"/>
                  </a:lnTo>
                  <a:lnTo>
                    <a:pt x="158946" y="1163803"/>
                  </a:lnTo>
                  <a:lnTo>
                    <a:pt x="159505" y="1167952"/>
                  </a:lnTo>
                  <a:lnTo>
                    <a:pt x="160063" y="1172758"/>
                  </a:lnTo>
                  <a:lnTo>
                    <a:pt x="160622" y="1178652"/>
                  </a:lnTo>
                  <a:lnTo>
                    <a:pt x="161180" y="1176471"/>
                  </a:lnTo>
                  <a:lnTo>
                    <a:pt x="161739" y="1177560"/>
                  </a:lnTo>
                  <a:lnTo>
                    <a:pt x="162298" y="1170137"/>
                  </a:lnTo>
                  <a:lnTo>
                    <a:pt x="162856" y="1171230"/>
                  </a:lnTo>
                  <a:lnTo>
                    <a:pt x="163411" y="1180402"/>
                  </a:lnTo>
                  <a:lnTo>
                    <a:pt x="163970" y="1182583"/>
                  </a:lnTo>
                  <a:lnTo>
                    <a:pt x="164528" y="1191973"/>
                  </a:lnTo>
                  <a:lnTo>
                    <a:pt x="165087" y="1175596"/>
                  </a:lnTo>
                  <a:lnTo>
                    <a:pt x="165646" y="1178217"/>
                  </a:lnTo>
                  <a:lnTo>
                    <a:pt x="166204" y="1179527"/>
                  </a:lnTo>
                  <a:lnTo>
                    <a:pt x="166759" y="1168609"/>
                  </a:lnTo>
                  <a:lnTo>
                    <a:pt x="167317" y="1170572"/>
                  </a:lnTo>
                  <a:lnTo>
                    <a:pt x="167876" y="1189135"/>
                  </a:lnTo>
                  <a:lnTo>
                    <a:pt x="168434" y="1186514"/>
                  </a:lnTo>
                  <a:lnTo>
                    <a:pt x="168993" y="1187825"/>
                  </a:lnTo>
                  <a:lnTo>
                    <a:pt x="169552" y="1181930"/>
                  </a:lnTo>
                  <a:lnTo>
                    <a:pt x="170110" y="1179092"/>
                  </a:lnTo>
                  <a:lnTo>
                    <a:pt x="170665" y="1180402"/>
                  </a:lnTo>
                  <a:lnTo>
                    <a:pt x="171224" y="1178217"/>
                  </a:lnTo>
                  <a:lnTo>
                    <a:pt x="171782" y="1182801"/>
                  </a:lnTo>
                  <a:lnTo>
                    <a:pt x="172341" y="1189353"/>
                  </a:lnTo>
                  <a:lnTo>
                    <a:pt x="172900" y="1177560"/>
                  </a:lnTo>
                  <a:lnTo>
                    <a:pt x="173458" y="1169044"/>
                  </a:lnTo>
                  <a:lnTo>
                    <a:pt x="174017" y="1174503"/>
                  </a:lnTo>
                  <a:lnTo>
                    <a:pt x="174571" y="1170790"/>
                  </a:lnTo>
                  <a:lnTo>
                    <a:pt x="175130" y="1173193"/>
                  </a:lnTo>
                  <a:lnTo>
                    <a:pt x="175689" y="1181273"/>
                  </a:lnTo>
                  <a:lnTo>
                    <a:pt x="176247" y="1187171"/>
                  </a:lnTo>
                  <a:lnTo>
                    <a:pt x="176806" y="1174939"/>
                  </a:lnTo>
                  <a:lnTo>
                    <a:pt x="177365" y="1178870"/>
                  </a:lnTo>
                  <a:lnTo>
                    <a:pt x="177919" y="1170137"/>
                  </a:lnTo>
                  <a:lnTo>
                    <a:pt x="178478" y="1177560"/>
                  </a:lnTo>
                  <a:lnTo>
                    <a:pt x="179036" y="1177560"/>
                  </a:lnTo>
                  <a:lnTo>
                    <a:pt x="179595" y="1182365"/>
                  </a:lnTo>
                  <a:lnTo>
                    <a:pt x="180154" y="1187171"/>
                  </a:lnTo>
                  <a:lnTo>
                    <a:pt x="180712" y="1169480"/>
                  </a:lnTo>
                  <a:lnTo>
                    <a:pt x="181271" y="1164456"/>
                  </a:lnTo>
                  <a:lnTo>
                    <a:pt x="181825" y="1156376"/>
                  </a:lnTo>
                  <a:lnTo>
                    <a:pt x="182384" y="1163368"/>
                  </a:lnTo>
                  <a:lnTo>
                    <a:pt x="182943" y="1167952"/>
                  </a:lnTo>
                  <a:lnTo>
                    <a:pt x="183501" y="1180620"/>
                  </a:lnTo>
                  <a:lnTo>
                    <a:pt x="184060" y="1185204"/>
                  </a:lnTo>
                  <a:lnTo>
                    <a:pt x="184619" y="1161182"/>
                  </a:lnTo>
                  <a:lnTo>
                    <a:pt x="185177" y="1166859"/>
                  </a:lnTo>
                  <a:lnTo>
                    <a:pt x="185732" y="1162275"/>
                  </a:lnTo>
                  <a:lnTo>
                    <a:pt x="186291" y="1170790"/>
                  </a:lnTo>
                  <a:lnTo>
                    <a:pt x="186849" y="1168387"/>
                  </a:lnTo>
                  <a:lnTo>
                    <a:pt x="187408" y="1182583"/>
                  </a:lnTo>
                  <a:lnTo>
                    <a:pt x="187966" y="1179745"/>
                  </a:lnTo>
                  <a:lnTo>
                    <a:pt x="188525" y="1158126"/>
                  </a:lnTo>
                  <a:lnTo>
                    <a:pt x="189084" y="1158562"/>
                  </a:lnTo>
                  <a:lnTo>
                    <a:pt x="189638" y="1155066"/>
                  </a:lnTo>
                  <a:lnTo>
                    <a:pt x="190197" y="1161182"/>
                  </a:lnTo>
                  <a:lnTo>
                    <a:pt x="190756" y="1148954"/>
                  </a:lnTo>
                  <a:lnTo>
                    <a:pt x="191314" y="1168827"/>
                  </a:lnTo>
                  <a:lnTo>
                    <a:pt x="191873" y="1173193"/>
                  </a:lnTo>
                  <a:lnTo>
                    <a:pt x="192432" y="1156376"/>
                  </a:lnTo>
                  <a:lnTo>
                    <a:pt x="192990" y="1155066"/>
                  </a:lnTo>
                  <a:lnTo>
                    <a:pt x="193545" y="1150482"/>
                  </a:lnTo>
                  <a:lnTo>
                    <a:pt x="194103" y="1152010"/>
                  </a:lnTo>
                  <a:lnTo>
                    <a:pt x="194662" y="1146769"/>
                  </a:lnTo>
                  <a:lnTo>
                    <a:pt x="195220" y="1160307"/>
                  </a:lnTo>
                  <a:lnTo>
                    <a:pt x="195779" y="1174721"/>
                  </a:lnTo>
                  <a:lnTo>
                    <a:pt x="196338" y="1143491"/>
                  </a:lnTo>
                  <a:lnTo>
                    <a:pt x="196892" y="1141527"/>
                  </a:lnTo>
                  <a:lnTo>
                    <a:pt x="197451" y="1157687"/>
                  </a:lnTo>
                  <a:lnTo>
                    <a:pt x="198010" y="1136503"/>
                  </a:lnTo>
                  <a:lnTo>
                    <a:pt x="198568" y="1151135"/>
                  </a:lnTo>
                  <a:lnTo>
                    <a:pt x="199127" y="1157687"/>
                  </a:lnTo>
                  <a:lnTo>
                    <a:pt x="199686" y="1168609"/>
                  </a:lnTo>
                  <a:lnTo>
                    <a:pt x="200244" y="1141527"/>
                  </a:lnTo>
                  <a:lnTo>
                    <a:pt x="200799" y="1133447"/>
                  </a:lnTo>
                  <a:lnTo>
                    <a:pt x="201357" y="1134318"/>
                  </a:lnTo>
                  <a:lnTo>
                    <a:pt x="201916" y="1118376"/>
                  </a:lnTo>
                  <a:lnTo>
                    <a:pt x="202475" y="1134318"/>
                  </a:lnTo>
                  <a:lnTo>
                    <a:pt x="203033" y="1153538"/>
                  </a:lnTo>
                  <a:lnTo>
                    <a:pt x="203592" y="1166859"/>
                  </a:lnTo>
                  <a:lnTo>
                    <a:pt x="204151" y="1120344"/>
                  </a:lnTo>
                  <a:lnTo>
                    <a:pt x="204705" y="1104180"/>
                  </a:lnTo>
                  <a:lnTo>
                    <a:pt x="205264" y="1121872"/>
                  </a:lnTo>
                  <a:lnTo>
                    <a:pt x="205822" y="1122307"/>
                  </a:lnTo>
                  <a:lnTo>
                    <a:pt x="206381" y="1140870"/>
                  </a:lnTo>
                  <a:lnTo>
                    <a:pt x="206940" y="1156159"/>
                  </a:lnTo>
                  <a:lnTo>
                    <a:pt x="207498" y="1155723"/>
                  </a:lnTo>
                  <a:lnTo>
                    <a:pt x="208053" y="1128424"/>
                  </a:lnTo>
                  <a:lnTo>
                    <a:pt x="208611" y="1117284"/>
                  </a:lnTo>
                  <a:lnTo>
                    <a:pt x="209170" y="1130169"/>
                  </a:lnTo>
                  <a:lnTo>
                    <a:pt x="209729" y="1120344"/>
                  </a:lnTo>
                  <a:lnTo>
                    <a:pt x="210287" y="1129952"/>
                  </a:lnTo>
                  <a:lnTo>
                    <a:pt x="210846" y="1138249"/>
                  </a:lnTo>
                  <a:lnTo>
                    <a:pt x="211405" y="1150042"/>
                  </a:lnTo>
                  <a:lnTo>
                    <a:pt x="211959" y="1128424"/>
                  </a:lnTo>
                  <a:lnTo>
                    <a:pt x="212518" y="1117941"/>
                  </a:lnTo>
                  <a:lnTo>
                    <a:pt x="213077" y="1107894"/>
                  </a:lnTo>
                  <a:lnTo>
                    <a:pt x="213635" y="1118594"/>
                  </a:lnTo>
                  <a:lnTo>
                    <a:pt x="214194" y="1112917"/>
                  </a:lnTo>
                  <a:lnTo>
                    <a:pt x="214752" y="1148732"/>
                  </a:lnTo>
                  <a:lnTo>
                    <a:pt x="215311" y="1142620"/>
                  </a:lnTo>
                  <a:lnTo>
                    <a:pt x="215866" y="1101124"/>
                  </a:lnTo>
                  <a:lnTo>
                    <a:pt x="216424" y="1103963"/>
                  </a:lnTo>
                  <a:lnTo>
                    <a:pt x="216983" y="1103088"/>
                  </a:lnTo>
                  <a:lnTo>
                    <a:pt x="217542" y="1103963"/>
                  </a:lnTo>
                  <a:lnTo>
                    <a:pt x="218100" y="1105055"/>
                  </a:lnTo>
                  <a:lnTo>
                    <a:pt x="218659" y="1132572"/>
                  </a:lnTo>
                  <a:lnTo>
                    <a:pt x="219218" y="1143930"/>
                  </a:lnTo>
                  <a:lnTo>
                    <a:pt x="219772" y="1109639"/>
                  </a:lnTo>
                  <a:lnTo>
                    <a:pt x="220331" y="1097629"/>
                  </a:lnTo>
                  <a:lnTo>
                    <a:pt x="220889" y="1098504"/>
                  </a:lnTo>
                  <a:lnTo>
                    <a:pt x="221448" y="1112260"/>
                  </a:lnTo>
                  <a:lnTo>
                    <a:pt x="222006" y="1100249"/>
                  </a:lnTo>
                  <a:lnTo>
                    <a:pt x="222565" y="1139342"/>
                  </a:lnTo>
                  <a:lnTo>
                    <a:pt x="223124" y="1143055"/>
                  </a:lnTo>
                  <a:lnTo>
                    <a:pt x="223678" y="1133665"/>
                  </a:lnTo>
                  <a:lnTo>
                    <a:pt x="224237" y="1119469"/>
                  </a:lnTo>
                  <a:lnTo>
                    <a:pt x="224796" y="1091516"/>
                  </a:lnTo>
                  <a:lnTo>
                    <a:pt x="225354" y="1100689"/>
                  </a:lnTo>
                  <a:lnTo>
                    <a:pt x="225913" y="1116413"/>
                  </a:lnTo>
                  <a:lnTo>
                    <a:pt x="226472" y="1133883"/>
                  </a:lnTo>
                  <a:lnTo>
                    <a:pt x="227026" y="1133883"/>
                  </a:lnTo>
                  <a:lnTo>
                    <a:pt x="227585" y="1117723"/>
                  </a:lnTo>
                  <a:lnTo>
                    <a:pt x="228143" y="1114881"/>
                  </a:lnTo>
                  <a:lnTo>
                    <a:pt x="228702" y="1101342"/>
                  </a:lnTo>
                  <a:lnTo>
                    <a:pt x="229261" y="1105055"/>
                  </a:lnTo>
                  <a:lnTo>
                    <a:pt x="229819" y="1097193"/>
                  </a:lnTo>
                  <a:lnTo>
                    <a:pt x="230378" y="1132137"/>
                  </a:lnTo>
                  <a:lnTo>
                    <a:pt x="230933" y="1160965"/>
                  </a:lnTo>
                  <a:lnTo>
                    <a:pt x="231491" y="1105055"/>
                  </a:lnTo>
                  <a:lnTo>
                    <a:pt x="232050" y="1078413"/>
                  </a:lnTo>
                  <a:lnTo>
                    <a:pt x="232609" y="1071640"/>
                  </a:lnTo>
                  <a:lnTo>
                    <a:pt x="233167" y="1043687"/>
                  </a:lnTo>
                  <a:lnTo>
                    <a:pt x="233726" y="1088021"/>
                  </a:lnTo>
                  <a:lnTo>
                    <a:pt x="234284" y="1137161"/>
                  </a:lnTo>
                  <a:lnTo>
                    <a:pt x="234839" y="1151353"/>
                  </a:lnTo>
                  <a:lnTo>
                    <a:pt x="235397" y="1100689"/>
                  </a:lnTo>
                  <a:lnTo>
                    <a:pt x="235956" y="1086275"/>
                  </a:lnTo>
                  <a:lnTo>
                    <a:pt x="236515" y="1105055"/>
                  </a:lnTo>
                  <a:lnTo>
                    <a:pt x="237073" y="1091734"/>
                  </a:lnTo>
                  <a:lnTo>
                    <a:pt x="237632" y="1093915"/>
                  </a:lnTo>
                  <a:lnTo>
                    <a:pt x="238187" y="1129516"/>
                  </a:lnTo>
                  <a:lnTo>
                    <a:pt x="238745" y="1136721"/>
                  </a:lnTo>
                  <a:lnTo>
                    <a:pt x="239304" y="1081905"/>
                  </a:lnTo>
                  <a:lnTo>
                    <a:pt x="239863" y="1076228"/>
                  </a:lnTo>
                  <a:lnTo>
                    <a:pt x="240421" y="1089331"/>
                  </a:lnTo>
                  <a:lnTo>
                    <a:pt x="240980" y="1118159"/>
                  </a:lnTo>
                  <a:lnTo>
                    <a:pt x="241538" y="1126678"/>
                  </a:lnTo>
                  <a:lnTo>
                    <a:pt x="242093" y="1143491"/>
                  </a:lnTo>
                  <a:lnTo>
                    <a:pt x="242652" y="1153756"/>
                  </a:lnTo>
                  <a:lnTo>
                    <a:pt x="243210" y="1116191"/>
                  </a:lnTo>
                  <a:lnTo>
                    <a:pt x="243769" y="1106148"/>
                  </a:lnTo>
                  <a:lnTo>
                    <a:pt x="244328" y="1104620"/>
                  </a:lnTo>
                  <a:lnTo>
                    <a:pt x="244886" y="1077973"/>
                  </a:lnTo>
                  <a:lnTo>
                    <a:pt x="245445" y="1078413"/>
                  </a:lnTo>
                  <a:lnTo>
                    <a:pt x="245999" y="1110079"/>
                  </a:lnTo>
                  <a:lnTo>
                    <a:pt x="246558" y="1129734"/>
                  </a:lnTo>
                  <a:lnTo>
                    <a:pt x="247117" y="1080594"/>
                  </a:lnTo>
                  <a:lnTo>
                    <a:pt x="247675" y="1063999"/>
                  </a:lnTo>
                  <a:lnTo>
                    <a:pt x="248234" y="1033861"/>
                  </a:lnTo>
                  <a:lnTo>
                    <a:pt x="248793" y="1042377"/>
                  </a:lnTo>
                  <a:lnTo>
                    <a:pt x="249351" y="1049364"/>
                  </a:lnTo>
                  <a:lnTo>
                    <a:pt x="249906" y="1055045"/>
                  </a:lnTo>
                  <a:lnTo>
                    <a:pt x="250464" y="1102435"/>
                  </a:lnTo>
                  <a:lnTo>
                    <a:pt x="251023" y="1030366"/>
                  </a:lnTo>
                  <a:lnTo>
                    <a:pt x="251582" y="980137"/>
                  </a:lnTo>
                  <a:lnTo>
                    <a:pt x="252140" y="1013767"/>
                  </a:lnTo>
                  <a:lnTo>
                    <a:pt x="252699" y="1017698"/>
                  </a:lnTo>
                  <a:lnTo>
                    <a:pt x="253258" y="1050021"/>
                  </a:lnTo>
                  <a:lnTo>
                    <a:pt x="253812" y="1100467"/>
                  </a:lnTo>
                  <a:lnTo>
                    <a:pt x="254371" y="1101777"/>
                  </a:lnTo>
                  <a:lnTo>
                    <a:pt x="254929" y="1041284"/>
                  </a:lnTo>
                  <a:lnTo>
                    <a:pt x="255488" y="1049364"/>
                  </a:lnTo>
                  <a:lnTo>
                    <a:pt x="256047" y="1033644"/>
                  </a:lnTo>
                  <a:lnTo>
                    <a:pt x="256605" y="1036917"/>
                  </a:lnTo>
                  <a:lnTo>
                    <a:pt x="257160" y="1059629"/>
                  </a:lnTo>
                  <a:lnTo>
                    <a:pt x="257719" y="1100032"/>
                  </a:lnTo>
                  <a:lnTo>
                    <a:pt x="258277" y="1096318"/>
                  </a:lnTo>
                  <a:lnTo>
                    <a:pt x="258836" y="1004377"/>
                  </a:lnTo>
                  <a:lnTo>
                    <a:pt x="259395" y="1005469"/>
                  </a:lnTo>
                  <a:lnTo>
                    <a:pt x="259953" y="1005469"/>
                  </a:lnTo>
                  <a:lnTo>
                    <a:pt x="260512" y="966159"/>
                  </a:lnTo>
                  <a:lnTo>
                    <a:pt x="261066" y="956551"/>
                  </a:lnTo>
                  <a:lnTo>
                    <a:pt x="261625" y="977517"/>
                  </a:lnTo>
                  <a:lnTo>
                    <a:pt x="262184" y="1032111"/>
                  </a:lnTo>
                  <a:lnTo>
                    <a:pt x="262742" y="1015952"/>
                  </a:lnTo>
                  <a:lnTo>
                    <a:pt x="263301" y="989745"/>
                  </a:lnTo>
                  <a:lnTo>
                    <a:pt x="263860" y="990620"/>
                  </a:lnTo>
                  <a:lnTo>
                    <a:pt x="264418" y="974239"/>
                  </a:lnTo>
                  <a:lnTo>
                    <a:pt x="264973" y="972493"/>
                  </a:lnTo>
                  <a:lnTo>
                    <a:pt x="265531" y="1032111"/>
                  </a:lnTo>
                  <a:lnTo>
                    <a:pt x="266090" y="1052424"/>
                  </a:lnTo>
                  <a:lnTo>
                    <a:pt x="266649" y="965724"/>
                  </a:lnTo>
                  <a:lnTo>
                    <a:pt x="267207" y="901952"/>
                  </a:lnTo>
                  <a:lnTo>
                    <a:pt x="267766" y="928159"/>
                  </a:lnTo>
                  <a:lnTo>
                    <a:pt x="268320" y="952620"/>
                  </a:lnTo>
                  <a:lnTo>
                    <a:pt x="268879" y="990402"/>
                  </a:lnTo>
                  <a:lnTo>
                    <a:pt x="269438" y="1026435"/>
                  </a:lnTo>
                  <a:lnTo>
                    <a:pt x="269996" y="1073389"/>
                  </a:lnTo>
                  <a:lnTo>
                    <a:pt x="270555" y="992584"/>
                  </a:lnTo>
                  <a:lnTo>
                    <a:pt x="271114" y="977299"/>
                  </a:lnTo>
                  <a:lnTo>
                    <a:pt x="271672" y="896275"/>
                  </a:lnTo>
                  <a:lnTo>
                    <a:pt x="272227" y="898674"/>
                  </a:lnTo>
                  <a:lnTo>
                    <a:pt x="272785" y="945194"/>
                  </a:lnTo>
                  <a:lnTo>
                    <a:pt x="273344" y="992801"/>
                  </a:lnTo>
                  <a:lnTo>
                    <a:pt x="273903" y="971183"/>
                  </a:lnTo>
                  <a:lnTo>
                    <a:pt x="274461" y="879023"/>
                  </a:lnTo>
                  <a:lnTo>
                    <a:pt x="275020" y="898239"/>
                  </a:lnTo>
                  <a:lnTo>
                    <a:pt x="275579" y="944758"/>
                  </a:lnTo>
                  <a:lnTo>
                    <a:pt x="276133" y="922700"/>
                  </a:lnTo>
                  <a:lnTo>
                    <a:pt x="276692" y="950217"/>
                  </a:lnTo>
                  <a:lnTo>
                    <a:pt x="277251" y="981665"/>
                  </a:lnTo>
                  <a:lnTo>
                    <a:pt x="277809" y="1050674"/>
                  </a:lnTo>
                  <a:lnTo>
                    <a:pt x="278368" y="945411"/>
                  </a:lnTo>
                  <a:lnTo>
                    <a:pt x="278927" y="950870"/>
                  </a:lnTo>
                  <a:lnTo>
                    <a:pt x="279485" y="926631"/>
                  </a:lnTo>
                  <a:lnTo>
                    <a:pt x="280040" y="972711"/>
                  </a:lnTo>
                  <a:lnTo>
                    <a:pt x="280598" y="976859"/>
                  </a:lnTo>
                  <a:lnTo>
                    <a:pt x="281157" y="1017920"/>
                  </a:lnTo>
                  <a:lnTo>
                    <a:pt x="281715" y="1018573"/>
                  </a:lnTo>
                  <a:lnTo>
                    <a:pt x="282274" y="923135"/>
                  </a:lnTo>
                  <a:lnTo>
                    <a:pt x="282833" y="943226"/>
                  </a:lnTo>
                  <a:lnTo>
                    <a:pt x="283391" y="908722"/>
                  </a:lnTo>
                  <a:lnTo>
                    <a:pt x="283946" y="962885"/>
                  </a:lnTo>
                  <a:lnTo>
                    <a:pt x="284505" y="985814"/>
                  </a:lnTo>
                  <a:lnTo>
                    <a:pt x="285063" y="1026652"/>
                  </a:lnTo>
                  <a:lnTo>
                    <a:pt x="285622" y="1058318"/>
                  </a:lnTo>
                  <a:lnTo>
                    <a:pt x="286181" y="971618"/>
                  </a:lnTo>
                  <a:lnTo>
                    <a:pt x="286739" y="1053952"/>
                  </a:lnTo>
                  <a:lnTo>
                    <a:pt x="287294" y="1101124"/>
                  </a:lnTo>
                  <a:lnTo>
                    <a:pt x="287852" y="1044344"/>
                  </a:lnTo>
                  <a:lnTo>
                    <a:pt x="288411" y="1009618"/>
                  </a:lnTo>
                  <a:lnTo>
                    <a:pt x="288970" y="1052424"/>
                  </a:lnTo>
                  <a:lnTo>
                    <a:pt x="289528" y="1065088"/>
                  </a:lnTo>
                  <a:lnTo>
                    <a:pt x="290087" y="986907"/>
                  </a:lnTo>
                  <a:lnTo>
                    <a:pt x="290646" y="1005687"/>
                  </a:lnTo>
                  <a:lnTo>
                    <a:pt x="291200" y="1071861"/>
                  </a:lnTo>
                  <a:lnTo>
                    <a:pt x="291759" y="996297"/>
                  </a:lnTo>
                  <a:lnTo>
                    <a:pt x="292317" y="948907"/>
                  </a:lnTo>
                  <a:lnTo>
                    <a:pt x="292876" y="1024249"/>
                  </a:lnTo>
                  <a:lnTo>
                    <a:pt x="293435" y="998264"/>
                  </a:lnTo>
                  <a:lnTo>
                    <a:pt x="293993" y="931215"/>
                  </a:lnTo>
                  <a:lnTo>
                    <a:pt x="294552" y="952181"/>
                  </a:lnTo>
                  <a:lnTo>
                    <a:pt x="295106" y="947814"/>
                  </a:lnTo>
                  <a:lnTo>
                    <a:pt x="295665" y="949999"/>
                  </a:lnTo>
                  <a:lnTo>
                    <a:pt x="296224" y="987782"/>
                  </a:lnTo>
                  <a:lnTo>
                    <a:pt x="296782" y="1010711"/>
                  </a:lnTo>
                  <a:lnTo>
                    <a:pt x="297341" y="1038010"/>
                  </a:lnTo>
                  <a:lnTo>
                    <a:pt x="297900" y="993676"/>
                  </a:lnTo>
                  <a:lnTo>
                    <a:pt x="298454" y="961135"/>
                  </a:lnTo>
                  <a:lnTo>
                    <a:pt x="299013" y="928812"/>
                  </a:lnTo>
                  <a:lnTo>
                    <a:pt x="299572" y="956987"/>
                  </a:lnTo>
                  <a:lnTo>
                    <a:pt x="300130" y="956329"/>
                  </a:lnTo>
                  <a:lnTo>
                    <a:pt x="300689" y="1013767"/>
                  </a:lnTo>
                  <a:lnTo>
                    <a:pt x="301247" y="1030801"/>
                  </a:lnTo>
                  <a:lnTo>
                    <a:pt x="301806" y="939517"/>
                  </a:lnTo>
                  <a:lnTo>
                    <a:pt x="302361" y="918769"/>
                  </a:lnTo>
                  <a:lnTo>
                    <a:pt x="302919" y="938859"/>
                  </a:lnTo>
                  <a:lnTo>
                    <a:pt x="303478" y="951745"/>
                  </a:lnTo>
                  <a:lnTo>
                    <a:pt x="304037" y="950435"/>
                  </a:lnTo>
                  <a:lnTo>
                    <a:pt x="304595" y="996297"/>
                  </a:lnTo>
                  <a:lnTo>
                    <a:pt x="305154" y="1022286"/>
                  </a:lnTo>
                  <a:lnTo>
                    <a:pt x="305713" y="932308"/>
                  </a:lnTo>
                  <a:lnTo>
                    <a:pt x="306267" y="951745"/>
                  </a:lnTo>
                  <a:lnTo>
                    <a:pt x="306826" y="943665"/>
                  </a:lnTo>
                  <a:lnTo>
                    <a:pt x="307384" y="923571"/>
                  </a:lnTo>
                  <a:lnTo>
                    <a:pt x="307943" y="915056"/>
                  </a:lnTo>
                  <a:lnTo>
                    <a:pt x="308501" y="992801"/>
                  </a:lnTo>
                  <a:lnTo>
                    <a:pt x="309060" y="995644"/>
                  </a:lnTo>
                  <a:lnTo>
                    <a:pt x="309619" y="946722"/>
                  </a:lnTo>
                  <a:lnTo>
                    <a:pt x="310173" y="899332"/>
                  </a:lnTo>
                  <a:lnTo>
                    <a:pt x="310732" y="924663"/>
                  </a:lnTo>
                  <a:lnTo>
                    <a:pt x="311291" y="911999"/>
                  </a:lnTo>
                  <a:lnTo>
                    <a:pt x="311849" y="930562"/>
                  </a:lnTo>
                  <a:lnTo>
                    <a:pt x="312408" y="982976"/>
                  </a:lnTo>
                  <a:lnTo>
                    <a:pt x="312967" y="1023596"/>
                  </a:lnTo>
                  <a:lnTo>
                    <a:pt x="313525" y="924881"/>
                  </a:lnTo>
                  <a:lnTo>
                    <a:pt x="314080" y="958515"/>
                  </a:lnTo>
                  <a:lnTo>
                    <a:pt x="314638" y="993458"/>
                  </a:lnTo>
                  <a:lnTo>
                    <a:pt x="315197" y="982540"/>
                  </a:lnTo>
                  <a:lnTo>
                    <a:pt x="315756" y="989745"/>
                  </a:lnTo>
                  <a:lnTo>
                    <a:pt x="316314" y="1050021"/>
                  </a:lnTo>
                  <a:lnTo>
                    <a:pt x="316873" y="1066620"/>
                  </a:lnTo>
                  <a:lnTo>
                    <a:pt x="317428" y="1006126"/>
                  </a:lnTo>
                  <a:lnTo>
                    <a:pt x="317986" y="990620"/>
                  </a:lnTo>
                  <a:lnTo>
                    <a:pt x="318545" y="974021"/>
                  </a:lnTo>
                  <a:lnTo>
                    <a:pt x="319103" y="972058"/>
                  </a:lnTo>
                  <a:lnTo>
                    <a:pt x="319662" y="994551"/>
                  </a:lnTo>
                  <a:lnTo>
                    <a:pt x="320221" y="1043687"/>
                  </a:lnTo>
                  <a:lnTo>
                    <a:pt x="320779" y="1051331"/>
                  </a:lnTo>
                  <a:lnTo>
                    <a:pt x="321334" y="968780"/>
                  </a:lnTo>
                  <a:lnTo>
                    <a:pt x="321892" y="948250"/>
                  </a:lnTo>
                  <a:lnTo>
                    <a:pt x="322451" y="964195"/>
                  </a:lnTo>
                  <a:lnTo>
                    <a:pt x="323010" y="979920"/>
                  </a:lnTo>
                  <a:lnTo>
                    <a:pt x="323568" y="985161"/>
                  </a:lnTo>
                  <a:lnTo>
                    <a:pt x="324127" y="1036482"/>
                  </a:lnTo>
                  <a:lnTo>
                    <a:pt x="324686" y="1055480"/>
                  </a:lnTo>
                  <a:lnTo>
                    <a:pt x="325240" y="929905"/>
                  </a:lnTo>
                  <a:lnTo>
                    <a:pt x="325799" y="938424"/>
                  </a:lnTo>
                  <a:lnTo>
                    <a:pt x="326358" y="972493"/>
                  </a:lnTo>
                  <a:lnTo>
                    <a:pt x="326916" y="966816"/>
                  </a:lnTo>
                  <a:lnTo>
                    <a:pt x="327475" y="976859"/>
                  </a:lnTo>
                  <a:lnTo>
                    <a:pt x="328033" y="1042377"/>
                  </a:lnTo>
                  <a:lnTo>
                    <a:pt x="328588" y="1055915"/>
                  </a:lnTo>
                  <a:lnTo>
                    <a:pt x="329147" y="970747"/>
                  </a:lnTo>
                  <a:lnTo>
                    <a:pt x="329705" y="977077"/>
                  </a:lnTo>
                  <a:lnTo>
                    <a:pt x="330264" y="950870"/>
                  </a:lnTo>
                  <a:lnTo>
                    <a:pt x="330823" y="972058"/>
                  </a:lnTo>
                  <a:lnTo>
                    <a:pt x="331381" y="985161"/>
                  </a:lnTo>
                  <a:lnTo>
                    <a:pt x="331940" y="1016827"/>
                  </a:lnTo>
                  <a:lnTo>
                    <a:pt x="332494" y="1047618"/>
                  </a:lnTo>
                  <a:lnTo>
                    <a:pt x="333053" y="959825"/>
                  </a:lnTo>
                  <a:lnTo>
                    <a:pt x="333612" y="995861"/>
                  </a:lnTo>
                  <a:lnTo>
                    <a:pt x="334170" y="936021"/>
                  </a:lnTo>
                  <a:lnTo>
                    <a:pt x="334729" y="958079"/>
                  </a:lnTo>
                  <a:lnTo>
                    <a:pt x="335287" y="988870"/>
                  </a:lnTo>
                  <a:lnTo>
                    <a:pt x="335846" y="1038010"/>
                  </a:lnTo>
                  <a:lnTo>
                    <a:pt x="336401" y="1030366"/>
                  </a:lnTo>
                  <a:lnTo>
                    <a:pt x="336959" y="894743"/>
                  </a:lnTo>
                  <a:lnTo>
                    <a:pt x="337518" y="888849"/>
                  </a:lnTo>
                  <a:lnTo>
                    <a:pt x="338077" y="921172"/>
                  </a:lnTo>
                  <a:lnTo>
                    <a:pt x="338635" y="924881"/>
                  </a:lnTo>
                  <a:lnTo>
                    <a:pt x="339194" y="929469"/>
                  </a:lnTo>
                  <a:lnTo>
                    <a:pt x="339753" y="998700"/>
                  </a:lnTo>
                  <a:lnTo>
                    <a:pt x="340307" y="1003284"/>
                  </a:lnTo>
                  <a:lnTo>
                    <a:pt x="340866" y="926191"/>
                  </a:lnTo>
                  <a:lnTo>
                    <a:pt x="341424" y="872250"/>
                  </a:lnTo>
                  <a:lnTo>
                    <a:pt x="341983" y="893655"/>
                  </a:lnTo>
                  <a:lnTo>
                    <a:pt x="342542" y="926413"/>
                  </a:lnTo>
                  <a:lnTo>
                    <a:pt x="343100" y="891034"/>
                  </a:lnTo>
                  <a:lnTo>
                    <a:pt x="343659" y="1000885"/>
                  </a:lnTo>
                  <a:lnTo>
                    <a:pt x="344214" y="1010928"/>
                  </a:lnTo>
                  <a:lnTo>
                    <a:pt x="344772" y="910250"/>
                  </a:lnTo>
                  <a:lnTo>
                    <a:pt x="345331" y="919422"/>
                  </a:lnTo>
                  <a:lnTo>
                    <a:pt x="345890" y="901295"/>
                  </a:lnTo>
                  <a:lnTo>
                    <a:pt x="346448" y="914838"/>
                  </a:lnTo>
                  <a:lnTo>
                    <a:pt x="347007" y="915491"/>
                  </a:lnTo>
                  <a:lnTo>
                    <a:pt x="347561" y="1015517"/>
                  </a:lnTo>
                  <a:lnTo>
                    <a:pt x="348120" y="1029491"/>
                  </a:lnTo>
                  <a:lnTo>
                    <a:pt x="348678" y="921172"/>
                  </a:lnTo>
                  <a:lnTo>
                    <a:pt x="349237" y="852812"/>
                  </a:lnTo>
                  <a:lnTo>
                    <a:pt x="349796" y="865698"/>
                  </a:lnTo>
                  <a:lnTo>
                    <a:pt x="350354" y="917019"/>
                  </a:lnTo>
                  <a:lnTo>
                    <a:pt x="350913" y="1005687"/>
                  </a:lnTo>
                  <a:lnTo>
                    <a:pt x="351468" y="1017262"/>
                  </a:lnTo>
                  <a:lnTo>
                    <a:pt x="352026" y="1003066"/>
                  </a:lnTo>
                  <a:lnTo>
                    <a:pt x="352585" y="974021"/>
                  </a:lnTo>
                  <a:lnTo>
                    <a:pt x="353144" y="884043"/>
                  </a:lnTo>
                  <a:lnTo>
                    <a:pt x="353702" y="910250"/>
                  </a:lnTo>
                  <a:lnTo>
                    <a:pt x="354261" y="910250"/>
                  </a:lnTo>
                  <a:lnTo>
                    <a:pt x="354819" y="916148"/>
                  </a:lnTo>
                  <a:lnTo>
                    <a:pt x="355374" y="1000885"/>
                  </a:lnTo>
                  <a:lnTo>
                    <a:pt x="355933" y="1036917"/>
                  </a:lnTo>
                  <a:lnTo>
                    <a:pt x="356491" y="908068"/>
                  </a:lnTo>
                  <a:lnTo>
                    <a:pt x="357050" y="907411"/>
                  </a:lnTo>
                  <a:lnTo>
                    <a:pt x="357609" y="952838"/>
                  </a:lnTo>
                  <a:lnTo>
                    <a:pt x="358167" y="927941"/>
                  </a:lnTo>
                  <a:lnTo>
                    <a:pt x="358722" y="933618"/>
                  </a:lnTo>
                  <a:lnTo>
                    <a:pt x="359280" y="1017480"/>
                  </a:lnTo>
                  <a:lnTo>
                    <a:pt x="359839" y="1142838"/>
                  </a:lnTo>
                  <a:lnTo>
                    <a:pt x="360398" y="998700"/>
                  </a:lnTo>
                  <a:lnTo>
                    <a:pt x="360956" y="861114"/>
                  </a:lnTo>
                  <a:lnTo>
                    <a:pt x="361515" y="874000"/>
                  </a:lnTo>
                  <a:lnTo>
                    <a:pt x="362073" y="859364"/>
                  </a:lnTo>
                  <a:lnTo>
                    <a:pt x="362632" y="944758"/>
                  </a:lnTo>
                  <a:lnTo>
                    <a:pt x="363187" y="1014424"/>
                  </a:lnTo>
                  <a:lnTo>
                    <a:pt x="363745" y="1047182"/>
                  </a:lnTo>
                  <a:lnTo>
                    <a:pt x="364304" y="919422"/>
                  </a:lnTo>
                  <a:lnTo>
                    <a:pt x="364863" y="895183"/>
                  </a:lnTo>
                  <a:lnTo>
                    <a:pt x="365421" y="938206"/>
                  </a:lnTo>
                  <a:lnTo>
                    <a:pt x="365980" y="903698"/>
                  </a:lnTo>
                  <a:lnTo>
                    <a:pt x="366534" y="965724"/>
                  </a:lnTo>
                  <a:lnTo>
                    <a:pt x="367093" y="1080812"/>
                  </a:lnTo>
                  <a:lnTo>
                    <a:pt x="367652" y="1174939"/>
                  </a:lnTo>
                  <a:lnTo>
                    <a:pt x="368210" y="1067491"/>
                  </a:lnTo>
                  <a:lnTo>
                    <a:pt x="368769" y="898021"/>
                  </a:lnTo>
                  <a:lnTo>
                    <a:pt x="369328" y="910907"/>
                  </a:lnTo>
                  <a:lnTo>
                    <a:pt x="369886" y="914398"/>
                  </a:lnTo>
                  <a:lnTo>
                    <a:pt x="370441" y="936896"/>
                  </a:lnTo>
                  <a:lnTo>
                    <a:pt x="371000" y="1022068"/>
                  </a:lnTo>
                  <a:lnTo>
                    <a:pt x="371558" y="1018355"/>
                  </a:lnTo>
                  <a:lnTo>
                    <a:pt x="372117" y="970308"/>
                  </a:lnTo>
                  <a:lnTo>
                    <a:pt x="372676" y="920297"/>
                  </a:lnTo>
                  <a:lnTo>
                    <a:pt x="373234" y="921390"/>
                  </a:lnTo>
                  <a:lnTo>
                    <a:pt x="373793" y="916584"/>
                  </a:lnTo>
                  <a:lnTo>
                    <a:pt x="374347" y="943665"/>
                  </a:lnTo>
                  <a:lnTo>
                    <a:pt x="374906" y="968997"/>
                  </a:lnTo>
                  <a:lnTo>
                    <a:pt x="375464" y="1001103"/>
                  </a:lnTo>
                  <a:lnTo>
                    <a:pt x="376023" y="911560"/>
                  </a:lnTo>
                  <a:lnTo>
                    <a:pt x="376582" y="883390"/>
                  </a:lnTo>
                  <a:lnTo>
                    <a:pt x="377140" y="898457"/>
                  </a:lnTo>
                  <a:lnTo>
                    <a:pt x="377695" y="940170"/>
                  </a:lnTo>
                  <a:lnTo>
                    <a:pt x="378254" y="936456"/>
                  </a:lnTo>
                  <a:lnTo>
                    <a:pt x="378812" y="1002849"/>
                  </a:lnTo>
                  <a:lnTo>
                    <a:pt x="379371" y="1027745"/>
                  </a:lnTo>
                  <a:lnTo>
                    <a:pt x="379930" y="932965"/>
                  </a:lnTo>
                  <a:lnTo>
                    <a:pt x="380488" y="917676"/>
                  </a:lnTo>
                  <a:lnTo>
                    <a:pt x="381047" y="941698"/>
                  </a:lnTo>
                  <a:lnTo>
                    <a:pt x="381601" y="934711"/>
                  </a:lnTo>
                  <a:lnTo>
                    <a:pt x="382160" y="928377"/>
                  </a:lnTo>
                  <a:lnTo>
                    <a:pt x="382719" y="1005252"/>
                  </a:lnTo>
                  <a:lnTo>
                    <a:pt x="383277" y="1021193"/>
                  </a:lnTo>
                  <a:lnTo>
                    <a:pt x="383836" y="912870"/>
                  </a:lnTo>
                  <a:lnTo>
                    <a:pt x="384395" y="877713"/>
                  </a:lnTo>
                  <a:lnTo>
                    <a:pt x="384953" y="931215"/>
                  </a:lnTo>
                  <a:lnTo>
                    <a:pt x="385508" y="907411"/>
                  </a:lnTo>
                  <a:lnTo>
                    <a:pt x="386066" y="952838"/>
                  </a:lnTo>
                  <a:lnTo>
                    <a:pt x="386625" y="992801"/>
                  </a:lnTo>
                  <a:lnTo>
                    <a:pt x="387184" y="1025999"/>
                  </a:lnTo>
                  <a:lnTo>
                    <a:pt x="387742" y="906976"/>
                  </a:lnTo>
                  <a:lnTo>
                    <a:pt x="388301" y="911560"/>
                  </a:lnTo>
                  <a:lnTo>
                    <a:pt x="388855" y="913528"/>
                  </a:lnTo>
                  <a:lnTo>
                    <a:pt x="389414" y="947379"/>
                  </a:lnTo>
                  <a:lnTo>
                    <a:pt x="389973" y="946722"/>
                  </a:lnTo>
                  <a:lnTo>
                    <a:pt x="390531" y="1029273"/>
                  </a:lnTo>
                  <a:lnTo>
                    <a:pt x="391090" y="1049586"/>
                  </a:lnTo>
                  <a:lnTo>
                    <a:pt x="391649" y="913310"/>
                  </a:lnTo>
                  <a:lnTo>
                    <a:pt x="392207" y="910250"/>
                  </a:lnTo>
                  <a:lnTo>
                    <a:pt x="392766" y="939952"/>
                  </a:lnTo>
                  <a:lnTo>
                    <a:pt x="393321" y="903480"/>
                  </a:lnTo>
                  <a:lnTo>
                    <a:pt x="393879" y="1006780"/>
                  </a:lnTo>
                  <a:lnTo>
                    <a:pt x="394438" y="1051984"/>
                  </a:lnTo>
                  <a:lnTo>
                    <a:pt x="394996" y="1042377"/>
                  </a:lnTo>
                  <a:lnTo>
                    <a:pt x="395555" y="922043"/>
                  </a:lnTo>
                  <a:lnTo>
                    <a:pt x="396114" y="910907"/>
                  </a:lnTo>
                  <a:lnTo>
                    <a:pt x="396668" y="913745"/>
                  </a:lnTo>
                  <a:lnTo>
                    <a:pt x="397227" y="930344"/>
                  </a:lnTo>
                  <a:lnTo>
                    <a:pt x="397786" y="948467"/>
                  </a:lnTo>
                  <a:lnTo>
                    <a:pt x="398344" y="1011368"/>
                  </a:lnTo>
                  <a:lnTo>
                    <a:pt x="398903" y="1021193"/>
                  </a:lnTo>
                  <a:lnTo>
                    <a:pt x="399462" y="917459"/>
                  </a:lnTo>
                  <a:lnTo>
                    <a:pt x="400020" y="863517"/>
                  </a:lnTo>
                  <a:lnTo>
                    <a:pt x="400575" y="923793"/>
                  </a:lnTo>
                  <a:lnTo>
                    <a:pt x="401133" y="921390"/>
                  </a:lnTo>
                  <a:lnTo>
                    <a:pt x="401692" y="924010"/>
                  </a:lnTo>
                  <a:lnTo>
                    <a:pt x="402250" y="994986"/>
                  </a:lnTo>
                  <a:lnTo>
                    <a:pt x="402809" y="1000010"/>
                  </a:lnTo>
                  <a:lnTo>
                    <a:pt x="403368" y="898021"/>
                  </a:lnTo>
                  <a:lnTo>
                    <a:pt x="403926" y="897803"/>
                  </a:lnTo>
                  <a:lnTo>
                    <a:pt x="404481" y="928159"/>
                  </a:lnTo>
                  <a:lnTo>
                    <a:pt x="405040" y="932525"/>
                  </a:lnTo>
                  <a:lnTo>
                    <a:pt x="405598" y="934275"/>
                  </a:lnTo>
                  <a:lnTo>
                    <a:pt x="406157" y="994769"/>
                  </a:lnTo>
                  <a:lnTo>
                    <a:pt x="406716" y="1006344"/>
                  </a:lnTo>
                  <a:lnTo>
                    <a:pt x="407274" y="905883"/>
                  </a:lnTo>
                  <a:lnTo>
                    <a:pt x="407829" y="896711"/>
                  </a:lnTo>
                  <a:lnTo>
                    <a:pt x="408387" y="904355"/>
                  </a:lnTo>
                  <a:lnTo>
                    <a:pt x="408946" y="910907"/>
                  </a:lnTo>
                  <a:lnTo>
                    <a:pt x="409505" y="946722"/>
                  </a:lnTo>
                  <a:lnTo>
                    <a:pt x="410063" y="1000663"/>
                  </a:lnTo>
                  <a:lnTo>
                    <a:pt x="410622" y="1040195"/>
                  </a:lnTo>
                  <a:lnTo>
                    <a:pt x="411181" y="882079"/>
                  </a:lnTo>
                  <a:lnTo>
                    <a:pt x="411735" y="863952"/>
                  </a:lnTo>
                  <a:lnTo>
                    <a:pt x="412294" y="800181"/>
                  </a:lnTo>
                  <a:lnTo>
                    <a:pt x="412852" y="859804"/>
                  </a:lnTo>
                  <a:lnTo>
                    <a:pt x="413411" y="936021"/>
                  </a:lnTo>
                  <a:lnTo>
                    <a:pt x="413970" y="981448"/>
                  </a:lnTo>
                  <a:lnTo>
                    <a:pt x="414528" y="977077"/>
                  </a:lnTo>
                  <a:lnTo>
                    <a:pt x="415083" y="841676"/>
                  </a:lnTo>
                  <a:lnTo>
                    <a:pt x="415641" y="813942"/>
                  </a:lnTo>
                  <a:lnTo>
                    <a:pt x="416200" y="831411"/>
                  </a:lnTo>
                  <a:lnTo>
                    <a:pt x="416759" y="873778"/>
                  </a:lnTo>
                  <a:lnTo>
                    <a:pt x="417317" y="861332"/>
                  </a:lnTo>
                  <a:lnTo>
                    <a:pt x="417876" y="968997"/>
                  </a:lnTo>
                  <a:lnTo>
                    <a:pt x="418435" y="972275"/>
                  </a:lnTo>
                  <a:lnTo>
                    <a:pt x="418989" y="830976"/>
                  </a:lnTo>
                  <a:lnTo>
                    <a:pt x="419548" y="852812"/>
                  </a:lnTo>
                  <a:lnTo>
                    <a:pt x="420107" y="833597"/>
                  </a:lnTo>
                  <a:lnTo>
                    <a:pt x="420665" y="828355"/>
                  </a:lnTo>
                  <a:lnTo>
                    <a:pt x="421224" y="883607"/>
                  </a:lnTo>
                  <a:lnTo>
                    <a:pt x="421782" y="979262"/>
                  </a:lnTo>
                  <a:lnTo>
                    <a:pt x="422341" y="965941"/>
                  </a:lnTo>
                  <a:lnTo>
                    <a:pt x="422900" y="866138"/>
                  </a:lnTo>
                  <a:lnTo>
                    <a:pt x="423454" y="836000"/>
                  </a:lnTo>
                  <a:lnTo>
                    <a:pt x="424013" y="811756"/>
                  </a:lnTo>
                  <a:lnTo>
                    <a:pt x="424572" y="870069"/>
                  </a:lnTo>
                  <a:lnTo>
                    <a:pt x="425130" y="909379"/>
                  </a:lnTo>
                  <a:lnTo>
                    <a:pt x="425689" y="968562"/>
                  </a:lnTo>
                  <a:lnTo>
                    <a:pt x="426248" y="970747"/>
                  </a:lnTo>
                  <a:lnTo>
                    <a:pt x="426802" y="923793"/>
                  </a:lnTo>
                  <a:lnTo>
                    <a:pt x="427361" y="798871"/>
                  </a:lnTo>
                  <a:lnTo>
                    <a:pt x="427919" y="841676"/>
                  </a:lnTo>
                  <a:lnTo>
                    <a:pt x="428478" y="856090"/>
                  </a:lnTo>
                  <a:lnTo>
                    <a:pt x="429036" y="850849"/>
                  </a:lnTo>
                  <a:lnTo>
                    <a:pt x="429595" y="968126"/>
                  </a:lnTo>
                  <a:lnTo>
                    <a:pt x="430154" y="993894"/>
                  </a:lnTo>
                  <a:lnTo>
                    <a:pt x="430708" y="861985"/>
                  </a:lnTo>
                  <a:lnTo>
                    <a:pt x="431267" y="834032"/>
                  </a:lnTo>
                  <a:lnTo>
                    <a:pt x="431826" y="853034"/>
                  </a:lnTo>
                  <a:lnTo>
                    <a:pt x="432384" y="843205"/>
                  </a:lnTo>
                  <a:lnTo>
                    <a:pt x="432943" y="852595"/>
                  </a:lnTo>
                  <a:lnTo>
                    <a:pt x="433502" y="922482"/>
                  </a:lnTo>
                  <a:lnTo>
                    <a:pt x="434060" y="935586"/>
                  </a:lnTo>
                  <a:lnTo>
                    <a:pt x="434615" y="844515"/>
                  </a:lnTo>
                  <a:lnTo>
                    <a:pt x="435173" y="801056"/>
                  </a:lnTo>
                  <a:lnTo>
                    <a:pt x="435732" y="862206"/>
                  </a:lnTo>
                  <a:lnTo>
                    <a:pt x="436291" y="793629"/>
                  </a:lnTo>
                  <a:lnTo>
                    <a:pt x="436849" y="860457"/>
                  </a:lnTo>
                  <a:lnTo>
                    <a:pt x="437408" y="916148"/>
                  </a:lnTo>
                  <a:lnTo>
                    <a:pt x="437963" y="945194"/>
                  </a:lnTo>
                  <a:lnTo>
                    <a:pt x="438521" y="810664"/>
                  </a:lnTo>
                  <a:lnTo>
                    <a:pt x="439080" y="788827"/>
                  </a:lnTo>
                  <a:lnTo>
                    <a:pt x="439639" y="789698"/>
                  </a:lnTo>
                  <a:lnTo>
                    <a:pt x="440197" y="765019"/>
                  </a:lnTo>
                  <a:lnTo>
                    <a:pt x="440756" y="810446"/>
                  </a:lnTo>
                  <a:lnTo>
                    <a:pt x="441314" y="918987"/>
                  </a:lnTo>
                  <a:lnTo>
                    <a:pt x="441869" y="938424"/>
                  </a:lnTo>
                  <a:lnTo>
                    <a:pt x="442427" y="744493"/>
                  </a:lnTo>
                  <a:lnTo>
                    <a:pt x="442986" y="805644"/>
                  </a:lnTo>
                  <a:lnTo>
                    <a:pt x="443545" y="725056"/>
                  </a:lnTo>
                  <a:lnTo>
                    <a:pt x="444103" y="792319"/>
                  </a:lnTo>
                  <a:lnTo>
                    <a:pt x="444662" y="711078"/>
                  </a:lnTo>
                  <a:lnTo>
                    <a:pt x="445217" y="835560"/>
                  </a:lnTo>
                  <a:lnTo>
                    <a:pt x="445775" y="946504"/>
                  </a:lnTo>
                  <a:lnTo>
                    <a:pt x="446334" y="829008"/>
                  </a:lnTo>
                  <a:lnTo>
                    <a:pt x="446893" y="778998"/>
                  </a:lnTo>
                  <a:lnTo>
                    <a:pt x="447451" y="773321"/>
                  </a:lnTo>
                  <a:lnTo>
                    <a:pt x="448010" y="797342"/>
                  </a:lnTo>
                  <a:lnTo>
                    <a:pt x="448568" y="847571"/>
                  </a:lnTo>
                  <a:lnTo>
                    <a:pt x="449123" y="998264"/>
                  </a:lnTo>
                  <a:lnTo>
                    <a:pt x="449682" y="1006562"/>
                  </a:lnTo>
                  <a:lnTo>
                    <a:pt x="450240" y="939077"/>
                  </a:lnTo>
                  <a:lnTo>
                    <a:pt x="450799" y="909157"/>
                  </a:lnTo>
                  <a:lnTo>
                    <a:pt x="451358" y="973146"/>
                  </a:lnTo>
                  <a:lnTo>
                    <a:pt x="451916" y="1031458"/>
                  </a:lnTo>
                  <a:lnTo>
                    <a:pt x="452475" y="1067491"/>
                  </a:lnTo>
                  <a:lnTo>
                    <a:pt x="453034" y="1100032"/>
                  </a:lnTo>
                  <a:lnTo>
                    <a:pt x="453588" y="1081687"/>
                  </a:lnTo>
                  <a:lnTo>
                    <a:pt x="454147" y="1019665"/>
                  </a:lnTo>
                  <a:lnTo>
                    <a:pt x="454705" y="1044780"/>
                  </a:lnTo>
                  <a:lnTo>
                    <a:pt x="455264" y="1041284"/>
                  </a:lnTo>
                  <a:lnTo>
                    <a:pt x="455823" y="1038010"/>
                  </a:lnTo>
                  <a:lnTo>
                    <a:pt x="456381" y="1032769"/>
                  </a:lnTo>
                  <a:lnTo>
                    <a:pt x="456936" y="1086053"/>
                  </a:lnTo>
                  <a:lnTo>
                    <a:pt x="457494" y="1083215"/>
                  </a:lnTo>
                  <a:lnTo>
                    <a:pt x="458053" y="1035607"/>
                  </a:lnTo>
                  <a:lnTo>
                    <a:pt x="458612" y="1003284"/>
                  </a:lnTo>
                  <a:lnTo>
                    <a:pt x="459170" y="989745"/>
                  </a:lnTo>
                  <a:lnTo>
                    <a:pt x="459729" y="1010275"/>
                  </a:lnTo>
                  <a:lnTo>
                    <a:pt x="460288" y="1054387"/>
                  </a:lnTo>
                  <a:lnTo>
                    <a:pt x="460842" y="1070769"/>
                  </a:lnTo>
                  <a:lnTo>
                    <a:pt x="461401" y="1053295"/>
                  </a:lnTo>
                  <a:lnTo>
                    <a:pt x="461959" y="997172"/>
                  </a:lnTo>
                  <a:lnTo>
                    <a:pt x="462518" y="1004816"/>
                  </a:lnTo>
                  <a:lnTo>
                    <a:pt x="463077" y="1027963"/>
                  </a:lnTo>
                  <a:lnTo>
                    <a:pt x="463635" y="1012021"/>
                  </a:lnTo>
                  <a:lnTo>
                    <a:pt x="464194" y="1004377"/>
                  </a:lnTo>
                  <a:lnTo>
                    <a:pt x="464749" y="1051114"/>
                  </a:lnTo>
                  <a:lnTo>
                    <a:pt x="465307" y="1015077"/>
                  </a:lnTo>
                  <a:lnTo>
                    <a:pt x="465866" y="984939"/>
                  </a:lnTo>
                  <a:lnTo>
                    <a:pt x="466425" y="1039538"/>
                  </a:lnTo>
                  <a:lnTo>
                    <a:pt x="466983" y="980790"/>
                  </a:lnTo>
                  <a:lnTo>
                    <a:pt x="467542" y="981448"/>
                  </a:lnTo>
                  <a:lnTo>
                    <a:pt x="468096" y="981883"/>
                  </a:lnTo>
                  <a:lnTo>
                    <a:pt x="468655" y="1102217"/>
                  </a:lnTo>
                  <a:lnTo>
                    <a:pt x="469213" y="1062032"/>
                  </a:lnTo>
                  <a:lnTo>
                    <a:pt x="469772" y="1007655"/>
                  </a:lnTo>
                  <a:lnTo>
                    <a:pt x="470331" y="993676"/>
                  </a:lnTo>
                  <a:lnTo>
                    <a:pt x="470890" y="1012896"/>
                  </a:lnTo>
                  <a:lnTo>
                    <a:pt x="471448" y="1013989"/>
                  </a:lnTo>
                  <a:lnTo>
                    <a:pt x="472003" y="1024471"/>
                  </a:lnTo>
                  <a:lnTo>
                    <a:pt x="472561" y="1073825"/>
                  </a:lnTo>
                  <a:lnTo>
                    <a:pt x="473120" y="1065088"/>
                  </a:lnTo>
                  <a:lnTo>
                    <a:pt x="473679" y="979920"/>
                  </a:lnTo>
                  <a:lnTo>
                    <a:pt x="474237" y="1035172"/>
                  </a:lnTo>
                  <a:lnTo>
                    <a:pt x="474796" y="1005469"/>
                  </a:lnTo>
                  <a:lnTo>
                    <a:pt x="475350" y="1029491"/>
                  </a:lnTo>
                  <a:lnTo>
                    <a:pt x="475909" y="1022068"/>
                  </a:lnTo>
                  <a:lnTo>
                    <a:pt x="476468" y="1026870"/>
                  </a:lnTo>
                  <a:lnTo>
                    <a:pt x="477026" y="1047400"/>
                  </a:lnTo>
                  <a:lnTo>
                    <a:pt x="477585" y="961575"/>
                  </a:lnTo>
                  <a:lnTo>
                    <a:pt x="478144" y="1007655"/>
                  </a:lnTo>
                  <a:lnTo>
                    <a:pt x="478702" y="1000885"/>
                  </a:lnTo>
                  <a:lnTo>
                    <a:pt x="479257" y="989092"/>
                  </a:lnTo>
                  <a:lnTo>
                    <a:pt x="479815" y="979045"/>
                  </a:lnTo>
                  <a:lnTo>
                    <a:pt x="480374" y="977734"/>
                  </a:lnTo>
                  <a:lnTo>
                    <a:pt x="480933" y="1005469"/>
                  </a:lnTo>
                  <a:lnTo>
                    <a:pt x="481491" y="970090"/>
                  </a:lnTo>
                  <a:lnTo>
                    <a:pt x="482050" y="972493"/>
                  </a:lnTo>
                  <a:lnTo>
                    <a:pt x="482609" y="936239"/>
                  </a:lnTo>
                  <a:lnTo>
                    <a:pt x="483167" y="962663"/>
                  </a:lnTo>
                  <a:lnTo>
                    <a:pt x="483722" y="922260"/>
                  </a:lnTo>
                  <a:lnTo>
                    <a:pt x="484281" y="1050239"/>
                  </a:lnTo>
                  <a:lnTo>
                    <a:pt x="484839" y="1038446"/>
                  </a:lnTo>
                  <a:lnTo>
                    <a:pt x="485398" y="956551"/>
                  </a:lnTo>
                  <a:lnTo>
                    <a:pt x="485957" y="954801"/>
                  </a:lnTo>
                  <a:lnTo>
                    <a:pt x="486515" y="957861"/>
                  </a:lnTo>
                  <a:lnTo>
                    <a:pt x="487070" y="978609"/>
                  </a:lnTo>
                  <a:lnTo>
                    <a:pt x="487628" y="968780"/>
                  </a:lnTo>
                  <a:lnTo>
                    <a:pt x="488187" y="1045654"/>
                  </a:lnTo>
                  <a:lnTo>
                    <a:pt x="488745" y="1029713"/>
                  </a:lnTo>
                  <a:lnTo>
                    <a:pt x="489304" y="930123"/>
                  </a:lnTo>
                  <a:lnTo>
                    <a:pt x="489863" y="929905"/>
                  </a:lnTo>
                  <a:lnTo>
                    <a:pt x="490421" y="1031241"/>
                  </a:lnTo>
                  <a:lnTo>
                    <a:pt x="490976" y="1081034"/>
                  </a:lnTo>
                  <a:lnTo>
                    <a:pt x="491535" y="1048053"/>
                  </a:lnTo>
                  <a:lnTo>
                    <a:pt x="492093" y="1061596"/>
                  </a:lnTo>
                  <a:lnTo>
                    <a:pt x="492652" y="1006562"/>
                  </a:lnTo>
                  <a:lnTo>
                    <a:pt x="493211" y="999792"/>
                  </a:lnTo>
                  <a:lnTo>
                    <a:pt x="493769" y="941480"/>
                  </a:lnTo>
                  <a:lnTo>
                    <a:pt x="494328" y="979920"/>
                  </a:lnTo>
                  <a:lnTo>
                    <a:pt x="494882" y="1075135"/>
                  </a:lnTo>
                  <a:lnTo>
                    <a:pt x="495441" y="960264"/>
                  </a:lnTo>
                  <a:lnTo>
                    <a:pt x="496000" y="1011586"/>
                  </a:lnTo>
                  <a:lnTo>
                    <a:pt x="496558" y="1031676"/>
                  </a:lnTo>
                  <a:lnTo>
                    <a:pt x="497117" y="942573"/>
                  </a:lnTo>
                  <a:lnTo>
                    <a:pt x="497676" y="902388"/>
                  </a:lnTo>
                  <a:lnTo>
                    <a:pt x="498230" y="988435"/>
                  </a:lnTo>
                  <a:lnTo>
                    <a:pt x="498789" y="916584"/>
                  </a:lnTo>
                  <a:lnTo>
                    <a:pt x="499347" y="982101"/>
                  </a:lnTo>
                  <a:lnTo>
                    <a:pt x="499906" y="1020758"/>
                  </a:lnTo>
                  <a:lnTo>
                    <a:pt x="500465" y="985814"/>
                  </a:lnTo>
                  <a:lnTo>
                    <a:pt x="501023" y="991055"/>
                  </a:lnTo>
                  <a:lnTo>
                    <a:pt x="501582" y="863517"/>
                  </a:lnTo>
                  <a:lnTo>
                    <a:pt x="502136" y="917459"/>
                  </a:lnTo>
                  <a:lnTo>
                    <a:pt x="502695" y="867226"/>
                  </a:lnTo>
                  <a:lnTo>
                    <a:pt x="503254" y="922043"/>
                  </a:lnTo>
                  <a:lnTo>
                    <a:pt x="503812" y="1003724"/>
                  </a:lnTo>
                  <a:lnTo>
                    <a:pt x="504371" y="984286"/>
                  </a:lnTo>
                  <a:lnTo>
                    <a:pt x="504930" y="937114"/>
                  </a:lnTo>
                  <a:lnTo>
                    <a:pt x="505484" y="951745"/>
                  </a:lnTo>
                  <a:lnTo>
                    <a:pt x="506043" y="918987"/>
                  </a:lnTo>
                  <a:lnTo>
                    <a:pt x="506602" y="973368"/>
                  </a:lnTo>
                  <a:lnTo>
                    <a:pt x="507160" y="984504"/>
                  </a:lnTo>
                  <a:lnTo>
                    <a:pt x="507719" y="1025999"/>
                  </a:lnTo>
                  <a:lnTo>
                    <a:pt x="508277" y="1003724"/>
                  </a:lnTo>
                  <a:lnTo>
                    <a:pt x="508836" y="959390"/>
                  </a:lnTo>
                  <a:lnTo>
                    <a:pt x="509391" y="900642"/>
                  </a:lnTo>
                  <a:lnTo>
                    <a:pt x="509949" y="912653"/>
                  </a:lnTo>
                  <a:lnTo>
                    <a:pt x="510508" y="940605"/>
                  </a:lnTo>
                  <a:lnTo>
                    <a:pt x="511067" y="975767"/>
                  </a:lnTo>
                  <a:lnTo>
                    <a:pt x="511625" y="989092"/>
                  </a:lnTo>
                  <a:lnTo>
                    <a:pt x="512184" y="1028838"/>
                  </a:lnTo>
                  <a:lnTo>
                    <a:pt x="512743" y="958297"/>
                  </a:lnTo>
                  <a:lnTo>
                    <a:pt x="513301" y="985379"/>
                  </a:lnTo>
                  <a:lnTo>
                    <a:pt x="513856" y="966377"/>
                  </a:lnTo>
                  <a:lnTo>
                    <a:pt x="514414" y="970308"/>
                  </a:lnTo>
                  <a:lnTo>
                    <a:pt x="514973" y="934493"/>
                  </a:lnTo>
                  <a:lnTo>
                    <a:pt x="515531" y="1019008"/>
                  </a:lnTo>
                  <a:lnTo>
                    <a:pt x="516090" y="983193"/>
                  </a:lnTo>
                  <a:lnTo>
                    <a:pt x="516649" y="971400"/>
                  </a:lnTo>
                  <a:lnTo>
                    <a:pt x="517203" y="974456"/>
                  </a:lnTo>
                  <a:lnTo>
                    <a:pt x="517762" y="967469"/>
                  </a:lnTo>
                  <a:lnTo>
                    <a:pt x="518321" y="996732"/>
                  </a:lnTo>
                  <a:lnTo>
                    <a:pt x="518879" y="810885"/>
                  </a:lnTo>
                  <a:lnTo>
                    <a:pt x="519438" y="983629"/>
                  </a:lnTo>
                  <a:lnTo>
                    <a:pt x="519997" y="1009836"/>
                  </a:lnTo>
                  <a:lnTo>
                    <a:pt x="520555" y="936674"/>
                  </a:lnTo>
                  <a:lnTo>
                    <a:pt x="521110" y="923571"/>
                  </a:lnTo>
                  <a:lnTo>
                    <a:pt x="521668" y="907411"/>
                  </a:lnTo>
                  <a:lnTo>
                    <a:pt x="522227" y="942790"/>
                  </a:lnTo>
                  <a:lnTo>
                    <a:pt x="522786" y="954366"/>
                  </a:lnTo>
                  <a:lnTo>
                    <a:pt x="523344" y="996515"/>
                  </a:lnTo>
                  <a:lnTo>
                    <a:pt x="523903" y="1001974"/>
                  </a:lnTo>
                  <a:lnTo>
                    <a:pt x="524462" y="961575"/>
                  </a:lnTo>
                  <a:lnTo>
                    <a:pt x="525016" y="918551"/>
                  </a:lnTo>
                  <a:lnTo>
                    <a:pt x="525575" y="964195"/>
                  </a:lnTo>
                  <a:lnTo>
                    <a:pt x="526133" y="975989"/>
                  </a:lnTo>
                  <a:lnTo>
                    <a:pt x="526692" y="970090"/>
                  </a:lnTo>
                  <a:lnTo>
                    <a:pt x="527251" y="965284"/>
                  </a:lnTo>
                  <a:lnTo>
                    <a:pt x="527809" y="1023379"/>
                  </a:lnTo>
                  <a:lnTo>
                    <a:pt x="528364" y="926413"/>
                  </a:lnTo>
                  <a:lnTo>
                    <a:pt x="528922" y="892998"/>
                  </a:lnTo>
                  <a:lnTo>
                    <a:pt x="529481" y="970525"/>
                  </a:lnTo>
                  <a:lnTo>
                    <a:pt x="530040" y="927284"/>
                  </a:lnTo>
                  <a:lnTo>
                    <a:pt x="530598" y="956329"/>
                  </a:lnTo>
                  <a:lnTo>
                    <a:pt x="531157" y="996515"/>
                  </a:lnTo>
                  <a:lnTo>
                    <a:pt x="531716" y="1022286"/>
                  </a:lnTo>
                  <a:lnTo>
                    <a:pt x="532270" y="946722"/>
                  </a:lnTo>
                  <a:lnTo>
                    <a:pt x="532829" y="882515"/>
                  </a:lnTo>
                  <a:lnTo>
                    <a:pt x="533388" y="927284"/>
                  </a:lnTo>
                  <a:lnTo>
                    <a:pt x="533946" y="948907"/>
                  </a:lnTo>
                  <a:lnTo>
                    <a:pt x="534505" y="940388"/>
                  </a:lnTo>
                  <a:lnTo>
                    <a:pt x="535063" y="1000228"/>
                  </a:lnTo>
                  <a:lnTo>
                    <a:pt x="535618" y="1031894"/>
                  </a:lnTo>
                  <a:lnTo>
                    <a:pt x="536177" y="947814"/>
                  </a:lnTo>
                  <a:lnTo>
                    <a:pt x="536735" y="961353"/>
                  </a:lnTo>
                  <a:lnTo>
                    <a:pt x="537294" y="955676"/>
                  </a:lnTo>
                  <a:lnTo>
                    <a:pt x="537853" y="967469"/>
                  </a:lnTo>
                  <a:lnTo>
                    <a:pt x="538411" y="960700"/>
                  </a:lnTo>
                  <a:lnTo>
                    <a:pt x="538970" y="1001538"/>
                  </a:lnTo>
                  <a:lnTo>
                    <a:pt x="539524" y="1016387"/>
                  </a:lnTo>
                  <a:lnTo>
                    <a:pt x="540083" y="964849"/>
                  </a:lnTo>
                  <a:lnTo>
                    <a:pt x="540642" y="972493"/>
                  </a:lnTo>
                  <a:lnTo>
                    <a:pt x="541200" y="1006344"/>
                  </a:lnTo>
                  <a:lnTo>
                    <a:pt x="541759" y="963321"/>
                  </a:lnTo>
                  <a:lnTo>
                    <a:pt x="542317" y="968562"/>
                  </a:lnTo>
                  <a:lnTo>
                    <a:pt x="542876" y="1029491"/>
                  </a:lnTo>
                  <a:lnTo>
                    <a:pt x="543435" y="1028620"/>
                  </a:lnTo>
                  <a:lnTo>
                    <a:pt x="543989" y="973586"/>
                  </a:lnTo>
                  <a:lnTo>
                    <a:pt x="544548" y="947814"/>
                  </a:lnTo>
                  <a:lnTo>
                    <a:pt x="545107" y="910907"/>
                  </a:lnTo>
                  <a:lnTo>
                    <a:pt x="545665" y="932308"/>
                  </a:lnTo>
                  <a:lnTo>
                    <a:pt x="546224" y="980137"/>
                  </a:lnTo>
                  <a:lnTo>
                    <a:pt x="546783" y="1025342"/>
                  </a:lnTo>
                  <a:lnTo>
                    <a:pt x="547337" y="1052424"/>
                  </a:lnTo>
                  <a:lnTo>
                    <a:pt x="547896" y="969437"/>
                  </a:lnTo>
                  <a:lnTo>
                    <a:pt x="548454" y="948032"/>
                  </a:lnTo>
                  <a:lnTo>
                    <a:pt x="549013" y="892123"/>
                  </a:lnTo>
                  <a:lnTo>
                    <a:pt x="549572" y="918329"/>
                  </a:lnTo>
                  <a:lnTo>
                    <a:pt x="550130" y="894743"/>
                  </a:lnTo>
                  <a:lnTo>
                    <a:pt x="550689" y="962010"/>
                  </a:lnTo>
                  <a:lnTo>
                    <a:pt x="551244" y="1005034"/>
                  </a:lnTo>
                  <a:lnTo>
                    <a:pt x="551802" y="909157"/>
                  </a:lnTo>
                  <a:lnTo>
                    <a:pt x="552361" y="935146"/>
                  </a:lnTo>
                  <a:lnTo>
                    <a:pt x="552919" y="984721"/>
                  </a:lnTo>
                  <a:lnTo>
                    <a:pt x="553478" y="964413"/>
                  </a:lnTo>
                  <a:lnTo>
                    <a:pt x="554037" y="973146"/>
                  </a:lnTo>
                  <a:lnTo>
                    <a:pt x="554595" y="1002195"/>
                  </a:lnTo>
                  <a:lnTo>
                    <a:pt x="555150" y="1008747"/>
                  </a:lnTo>
                  <a:lnTo>
                    <a:pt x="555708" y="915709"/>
                  </a:lnTo>
                  <a:lnTo>
                    <a:pt x="556267" y="976642"/>
                  </a:lnTo>
                  <a:lnTo>
                    <a:pt x="556826" y="938424"/>
                  </a:lnTo>
                  <a:lnTo>
                    <a:pt x="557384" y="933836"/>
                  </a:lnTo>
                  <a:lnTo>
                    <a:pt x="557943" y="820058"/>
                  </a:lnTo>
                  <a:lnTo>
                    <a:pt x="558498" y="908939"/>
                  </a:lnTo>
                  <a:lnTo>
                    <a:pt x="559056" y="934493"/>
                  </a:lnTo>
                  <a:lnTo>
                    <a:pt x="559615" y="742308"/>
                  </a:lnTo>
                  <a:lnTo>
                    <a:pt x="560174" y="772446"/>
                  </a:lnTo>
                  <a:lnTo>
                    <a:pt x="560732" y="787295"/>
                  </a:lnTo>
                  <a:lnTo>
                    <a:pt x="561291" y="817437"/>
                  </a:lnTo>
                  <a:lnTo>
                    <a:pt x="561849" y="869194"/>
                  </a:lnTo>
                  <a:lnTo>
                    <a:pt x="562404" y="928812"/>
                  </a:lnTo>
                  <a:lnTo>
                    <a:pt x="562963" y="965724"/>
                  </a:lnTo>
                  <a:lnTo>
                    <a:pt x="563521" y="837528"/>
                  </a:lnTo>
                  <a:lnTo>
                    <a:pt x="564080" y="763491"/>
                  </a:lnTo>
                  <a:lnTo>
                    <a:pt x="564639" y="798217"/>
                  </a:lnTo>
                  <a:lnTo>
                    <a:pt x="565197" y="728334"/>
                  </a:lnTo>
                  <a:lnTo>
                    <a:pt x="565752" y="800838"/>
                  </a:lnTo>
                  <a:lnTo>
                    <a:pt x="566310" y="907847"/>
                  </a:lnTo>
                  <a:lnTo>
                    <a:pt x="566869" y="933183"/>
                  </a:lnTo>
                  <a:lnTo>
                    <a:pt x="567428" y="766552"/>
                  </a:lnTo>
                  <a:lnTo>
                    <a:pt x="567986" y="753448"/>
                  </a:lnTo>
                  <a:lnTo>
                    <a:pt x="568545" y="774192"/>
                  </a:lnTo>
                  <a:lnTo>
                    <a:pt x="569103" y="782276"/>
                  </a:lnTo>
                  <a:lnTo>
                    <a:pt x="569658" y="808043"/>
                  </a:lnTo>
                  <a:lnTo>
                    <a:pt x="570217" y="893872"/>
                  </a:lnTo>
                  <a:lnTo>
                    <a:pt x="570775" y="912870"/>
                  </a:lnTo>
                  <a:lnTo>
                    <a:pt x="571334" y="790355"/>
                  </a:lnTo>
                  <a:lnTo>
                    <a:pt x="571893" y="772446"/>
                  </a:lnTo>
                  <a:lnTo>
                    <a:pt x="572451" y="777905"/>
                  </a:lnTo>
                  <a:lnTo>
                    <a:pt x="573010" y="770483"/>
                  </a:lnTo>
                  <a:lnTo>
                    <a:pt x="573569" y="811103"/>
                  </a:lnTo>
                  <a:lnTo>
                    <a:pt x="574123" y="900206"/>
                  </a:lnTo>
                  <a:lnTo>
                    <a:pt x="574682" y="932965"/>
                  </a:lnTo>
                  <a:lnTo>
                    <a:pt x="575240" y="868758"/>
                  </a:lnTo>
                  <a:lnTo>
                    <a:pt x="575799" y="813067"/>
                  </a:lnTo>
                  <a:lnTo>
                    <a:pt x="576358" y="795814"/>
                  </a:lnTo>
                  <a:lnTo>
                    <a:pt x="576916" y="764366"/>
                  </a:lnTo>
                  <a:lnTo>
                    <a:pt x="577471" y="749517"/>
                  </a:lnTo>
                  <a:lnTo>
                    <a:pt x="578030" y="878801"/>
                  </a:lnTo>
                  <a:lnTo>
                    <a:pt x="578588" y="930997"/>
                  </a:lnTo>
                  <a:lnTo>
                    <a:pt x="579147" y="721782"/>
                  </a:lnTo>
                  <a:lnTo>
                    <a:pt x="579706" y="721125"/>
                  </a:lnTo>
                  <a:lnTo>
                    <a:pt x="580264" y="728987"/>
                  </a:lnTo>
                  <a:lnTo>
                    <a:pt x="580823" y="765241"/>
                  </a:lnTo>
                  <a:lnTo>
                    <a:pt x="581377" y="785767"/>
                  </a:lnTo>
                  <a:lnTo>
                    <a:pt x="581936" y="874653"/>
                  </a:lnTo>
                  <a:lnTo>
                    <a:pt x="582494" y="932525"/>
                  </a:lnTo>
                  <a:lnTo>
                    <a:pt x="583053" y="733793"/>
                  </a:lnTo>
                  <a:lnTo>
                    <a:pt x="583612" y="702562"/>
                  </a:lnTo>
                  <a:lnTo>
                    <a:pt x="584170" y="754976"/>
                  </a:lnTo>
                  <a:lnTo>
                    <a:pt x="584725" y="762838"/>
                  </a:lnTo>
                  <a:lnTo>
                    <a:pt x="585284" y="766769"/>
                  </a:lnTo>
                  <a:lnTo>
                    <a:pt x="585842" y="897803"/>
                  </a:lnTo>
                  <a:lnTo>
                    <a:pt x="586401" y="944101"/>
                  </a:lnTo>
                  <a:lnTo>
                    <a:pt x="586960" y="758032"/>
                  </a:lnTo>
                  <a:lnTo>
                    <a:pt x="587518" y="782711"/>
                  </a:lnTo>
                  <a:lnTo>
                    <a:pt x="588077" y="699067"/>
                  </a:lnTo>
                  <a:lnTo>
                    <a:pt x="588631" y="781183"/>
                  </a:lnTo>
                  <a:lnTo>
                    <a:pt x="589190" y="766552"/>
                  </a:lnTo>
                  <a:lnTo>
                    <a:pt x="589749" y="875528"/>
                  </a:lnTo>
                  <a:lnTo>
                    <a:pt x="590307" y="910032"/>
                  </a:lnTo>
                  <a:lnTo>
                    <a:pt x="590866" y="816998"/>
                  </a:lnTo>
                  <a:lnTo>
                    <a:pt x="591425" y="756504"/>
                  </a:lnTo>
                  <a:lnTo>
                    <a:pt x="591983" y="777252"/>
                  </a:lnTo>
                  <a:lnTo>
                    <a:pt x="592538" y="787517"/>
                  </a:lnTo>
                  <a:lnTo>
                    <a:pt x="593096" y="777905"/>
                  </a:lnTo>
                  <a:lnTo>
                    <a:pt x="593655" y="885793"/>
                  </a:lnTo>
                  <a:lnTo>
                    <a:pt x="594214" y="907847"/>
                  </a:lnTo>
                  <a:lnTo>
                    <a:pt x="594772" y="745586"/>
                  </a:lnTo>
                  <a:lnTo>
                    <a:pt x="595331" y="755847"/>
                  </a:lnTo>
                  <a:lnTo>
                    <a:pt x="595885" y="714138"/>
                  </a:lnTo>
                  <a:lnTo>
                    <a:pt x="596444" y="739470"/>
                  </a:lnTo>
                  <a:lnTo>
                    <a:pt x="597003" y="794722"/>
                  </a:lnTo>
                  <a:lnTo>
                    <a:pt x="597561" y="925103"/>
                  </a:lnTo>
                  <a:lnTo>
                    <a:pt x="598120" y="927284"/>
                  </a:lnTo>
                  <a:lnTo>
                    <a:pt x="598679" y="771571"/>
                  </a:lnTo>
                  <a:lnTo>
                    <a:pt x="599237" y="791226"/>
                  </a:lnTo>
                  <a:lnTo>
                    <a:pt x="599796" y="822896"/>
                  </a:lnTo>
                  <a:lnTo>
                    <a:pt x="600351" y="742748"/>
                  </a:lnTo>
                  <a:lnTo>
                    <a:pt x="600909" y="781836"/>
                  </a:lnTo>
                  <a:lnTo>
                    <a:pt x="601468" y="872907"/>
                  </a:lnTo>
                  <a:lnTo>
                    <a:pt x="602026" y="899332"/>
                  </a:lnTo>
                  <a:lnTo>
                    <a:pt x="602585" y="741655"/>
                  </a:lnTo>
                  <a:lnTo>
                    <a:pt x="603144" y="747550"/>
                  </a:lnTo>
                  <a:lnTo>
                    <a:pt x="603702" y="729644"/>
                  </a:lnTo>
                  <a:lnTo>
                    <a:pt x="604257" y="751481"/>
                  </a:lnTo>
                  <a:lnTo>
                    <a:pt x="604816" y="809575"/>
                  </a:lnTo>
                  <a:lnTo>
                    <a:pt x="605374" y="878584"/>
                  </a:lnTo>
                  <a:lnTo>
                    <a:pt x="605933" y="911560"/>
                  </a:lnTo>
                  <a:lnTo>
                    <a:pt x="606492" y="0"/>
                  </a:lnTo>
                  <a:lnTo>
                    <a:pt x="607050" y="836435"/>
                  </a:lnTo>
                  <a:lnTo>
                    <a:pt x="607605" y="833379"/>
                  </a:lnTo>
                  <a:lnTo>
                    <a:pt x="608163" y="827698"/>
                  </a:lnTo>
                  <a:lnTo>
                    <a:pt x="608722" y="839056"/>
                  </a:lnTo>
                  <a:lnTo>
                    <a:pt x="609280" y="953273"/>
                  </a:lnTo>
                  <a:lnTo>
                    <a:pt x="609839" y="949560"/>
                  </a:lnTo>
                  <a:lnTo>
                    <a:pt x="610398" y="859364"/>
                  </a:lnTo>
                  <a:lnTo>
                    <a:pt x="610956" y="785332"/>
                  </a:lnTo>
                  <a:lnTo>
                    <a:pt x="611511" y="775284"/>
                  </a:lnTo>
                  <a:lnTo>
                    <a:pt x="612070" y="824860"/>
                  </a:lnTo>
                  <a:lnTo>
                    <a:pt x="612628" y="773974"/>
                  </a:lnTo>
                  <a:lnTo>
                    <a:pt x="613187" y="898896"/>
                  </a:lnTo>
                  <a:lnTo>
                    <a:pt x="613746" y="943883"/>
                  </a:lnTo>
                  <a:lnTo>
                    <a:pt x="614304" y="763931"/>
                  </a:lnTo>
                  <a:lnTo>
                    <a:pt x="614859" y="784896"/>
                  </a:lnTo>
                  <a:lnTo>
                    <a:pt x="615417" y="758907"/>
                  </a:lnTo>
                  <a:lnTo>
                    <a:pt x="615976" y="777470"/>
                  </a:lnTo>
                  <a:lnTo>
                    <a:pt x="616535" y="793629"/>
                  </a:lnTo>
                  <a:lnTo>
                    <a:pt x="617093" y="894965"/>
                  </a:lnTo>
                  <a:lnTo>
                    <a:pt x="617652" y="936674"/>
                  </a:lnTo>
                  <a:lnTo>
                    <a:pt x="618211" y="788827"/>
                  </a:lnTo>
                  <a:lnTo>
                    <a:pt x="618765" y="773756"/>
                  </a:lnTo>
                  <a:lnTo>
                    <a:pt x="619324" y="811539"/>
                  </a:lnTo>
                  <a:lnTo>
                    <a:pt x="619882" y="805422"/>
                  </a:lnTo>
                  <a:lnTo>
                    <a:pt x="620441" y="830976"/>
                  </a:lnTo>
                  <a:lnTo>
                    <a:pt x="621000" y="896493"/>
                  </a:lnTo>
                  <a:lnTo>
                    <a:pt x="621558" y="917019"/>
                  </a:lnTo>
                  <a:lnTo>
                    <a:pt x="622117" y="806079"/>
                  </a:lnTo>
                  <a:lnTo>
                    <a:pt x="622671" y="705619"/>
                  </a:lnTo>
                  <a:lnTo>
                    <a:pt x="623230" y="771136"/>
                  </a:lnTo>
                  <a:lnTo>
                    <a:pt x="623789" y="775502"/>
                  </a:lnTo>
                  <a:lnTo>
                    <a:pt x="624347" y="775284"/>
                  </a:lnTo>
                  <a:lnTo>
                    <a:pt x="624906" y="873342"/>
                  </a:lnTo>
                  <a:lnTo>
                    <a:pt x="625465" y="921607"/>
                  </a:lnTo>
                  <a:lnTo>
                    <a:pt x="626019" y="793194"/>
                  </a:lnTo>
                  <a:lnTo>
                    <a:pt x="626578" y="785767"/>
                  </a:lnTo>
                  <a:lnTo>
                    <a:pt x="627137" y="768515"/>
                  </a:lnTo>
                  <a:lnTo>
                    <a:pt x="627695" y="693172"/>
                  </a:lnTo>
                  <a:lnTo>
                    <a:pt x="628254" y="655172"/>
                  </a:lnTo>
                  <a:lnTo>
                    <a:pt x="628812" y="834032"/>
                  </a:lnTo>
                  <a:lnTo>
                    <a:pt x="629371" y="875088"/>
                  </a:lnTo>
                  <a:lnTo>
                    <a:pt x="629930" y="714356"/>
                  </a:lnTo>
                  <a:lnTo>
                    <a:pt x="630484" y="815905"/>
                  </a:lnTo>
                  <a:lnTo>
                    <a:pt x="631043" y="725056"/>
                  </a:lnTo>
                  <a:lnTo>
                    <a:pt x="631602" y="754976"/>
                  </a:lnTo>
                  <a:lnTo>
                    <a:pt x="632160" y="783586"/>
                  </a:lnTo>
                  <a:lnTo>
                    <a:pt x="632719" y="845607"/>
                  </a:lnTo>
                  <a:lnTo>
                    <a:pt x="633278" y="825299"/>
                  </a:lnTo>
                  <a:lnTo>
                    <a:pt x="633836" y="741215"/>
                  </a:lnTo>
                  <a:lnTo>
                    <a:pt x="634391" y="725491"/>
                  </a:lnTo>
                  <a:lnTo>
                    <a:pt x="634949" y="768950"/>
                  </a:lnTo>
                  <a:lnTo>
                    <a:pt x="635508" y="794940"/>
                  </a:lnTo>
                  <a:lnTo>
                    <a:pt x="636066" y="786860"/>
                  </a:lnTo>
                  <a:lnTo>
                    <a:pt x="636625" y="912653"/>
                  </a:lnTo>
                  <a:lnTo>
                    <a:pt x="637184" y="903480"/>
                  </a:lnTo>
                  <a:lnTo>
                    <a:pt x="637738" y="763056"/>
                  </a:lnTo>
                  <a:lnTo>
                    <a:pt x="638297" y="734011"/>
                  </a:lnTo>
                  <a:lnTo>
                    <a:pt x="638856" y="729205"/>
                  </a:lnTo>
                  <a:lnTo>
                    <a:pt x="639414" y="718069"/>
                  </a:lnTo>
                  <a:lnTo>
                    <a:pt x="639973" y="761310"/>
                  </a:lnTo>
                  <a:lnTo>
                    <a:pt x="640532" y="833379"/>
                  </a:lnTo>
                  <a:lnTo>
                    <a:pt x="641090" y="908068"/>
                  </a:lnTo>
                  <a:lnTo>
                    <a:pt x="641645" y="765459"/>
                  </a:lnTo>
                  <a:lnTo>
                    <a:pt x="642203" y="694700"/>
                  </a:lnTo>
                  <a:lnTo>
                    <a:pt x="642762" y="739470"/>
                  </a:lnTo>
                  <a:lnTo>
                    <a:pt x="643321" y="765019"/>
                  </a:lnTo>
                  <a:lnTo>
                    <a:pt x="643879" y="742308"/>
                  </a:lnTo>
                  <a:lnTo>
                    <a:pt x="644438" y="862424"/>
                  </a:lnTo>
                  <a:lnTo>
                    <a:pt x="644993" y="875088"/>
                  </a:lnTo>
                  <a:lnTo>
                    <a:pt x="645551" y="697539"/>
                  </a:lnTo>
                  <a:lnTo>
                    <a:pt x="646110" y="646435"/>
                  </a:lnTo>
                  <a:lnTo>
                    <a:pt x="646669" y="704965"/>
                  </a:lnTo>
                  <a:lnTo>
                    <a:pt x="647227" y="724838"/>
                  </a:lnTo>
                  <a:lnTo>
                    <a:pt x="647786" y="691205"/>
                  </a:lnTo>
                  <a:lnTo>
                    <a:pt x="648344" y="855215"/>
                  </a:lnTo>
                  <a:lnTo>
                    <a:pt x="648899" y="884043"/>
                  </a:lnTo>
                  <a:lnTo>
                    <a:pt x="649457" y="680940"/>
                  </a:lnTo>
                  <a:lnTo>
                    <a:pt x="650016" y="669804"/>
                  </a:lnTo>
                  <a:lnTo>
                    <a:pt x="650575" y="706493"/>
                  </a:lnTo>
                  <a:lnTo>
                    <a:pt x="651133" y="705183"/>
                  </a:lnTo>
                  <a:lnTo>
                    <a:pt x="651692" y="754976"/>
                  </a:lnTo>
                  <a:lnTo>
                    <a:pt x="652247" y="799310"/>
                  </a:lnTo>
                  <a:lnTo>
                    <a:pt x="652805" y="855655"/>
                  </a:lnTo>
                  <a:lnTo>
                    <a:pt x="653364" y="710860"/>
                  </a:lnTo>
                  <a:lnTo>
                    <a:pt x="653923" y="702123"/>
                  </a:lnTo>
                  <a:lnTo>
                    <a:pt x="654481" y="694261"/>
                  </a:lnTo>
                  <a:lnTo>
                    <a:pt x="655040" y="685528"/>
                  </a:lnTo>
                  <a:lnTo>
                    <a:pt x="655598" y="696228"/>
                  </a:lnTo>
                  <a:lnTo>
                    <a:pt x="656153" y="781836"/>
                  </a:lnTo>
                  <a:lnTo>
                    <a:pt x="656712" y="842551"/>
                  </a:lnTo>
                  <a:lnTo>
                    <a:pt x="657270" y="700159"/>
                  </a:lnTo>
                  <a:lnTo>
                    <a:pt x="657829" y="678976"/>
                  </a:lnTo>
                  <a:lnTo>
                    <a:pt x="658388" y="670679"/>
                  </a:lnTo>
                  <a:lnTo>
                    <a:pt x="658946" y="689894"/>
                  </a:lnTo>
                  <a:lnTo>
                    <a:pt x="659505" y="697103"/>
                  </a:lnTo>
                  <a:lnTo>
                    <a:pt x="660064" y="773756"/>
                  </a:lnTo>
                  <a:lnTo>
                    <a:pt x="660618" y="832286"/>
                  </a:lnTo>
                  <a:lnTo>
                    <a:pt x="661177" y="715009"/>
                  </a:lnTo>
                  <a:lnTo>
                    <a:pt x="661735" y="620882"/>
                  </a:lnTo>
                  <a:lnTo>
                    <a:pt x="662294" y="642940"/>
                  </a:lnTo>
                  <a:lnTo>
                    <a:pt x="662853" y="645782"/>
                  </a:lnTo>
                  <a:lnTo>
                    <a:pt x="663411" y="661506"/>
                  </a:lnTo>
                  <a:lnTo>
                    <a:pt x="663970" y="775067"/>
                  </a:lnTo>
                  <a:lnTo>
                    <a:pt x="664524" y="839709"/>
                  </a:lnTo>
                  <a:lnTo>
                    <a:pt x="665083" y="640976"/>
                  </a:lnTo>
                  <a:lnTo>
                    <a:pt x="665642" y="592494"/>
                  </a:lnTo>
                  <a:lnTo>
                    <a:pt x="666200" y="524574"/>
                  </a:lnTo>
                  <a:lnTo>
                    <a:pt x="666759" y="633114"/>
                  </a:lnTo>
                  <a:lnTo>
                    <a:pt x="667318" y="678976"/>
                  </a:lnTo>
                  <a:lnTo>
                    <a:pt x="667872" y="813942"/>
                  </a:lnTo>
                  <a:lnTo>
                    <a:pt x="668431" y="867666"/>
                  </a:lnTo>
                  <a:lnTo>
                    <a:pt x="668989" y="672425"/>
                  </a:lnTo>
                  <a:lnTo>
                    <a:pt x="669548" y="646653"/>
                  </a:lnTo>
                  <a:lnTo>
                    <a:pt x="670107" y="677666"/>
                  </a:lnTo>
                  <a:lnTo>
                    <a:pt x="670665" y="684435"/>
                  </a:lnTo>
                  <a:lnTo>
                    <a:pt x="671224" y="679412"/>
                  </a:lnTo>
                  <a:lnTo>
                    <a:pt x="671779" y="773103"/>
                  </a:lnTo>
                  <a:lnTo>
                    <a:pt x="672337" y="831629"/>
                  </a:lnTo>
                  <a:lnTo>
                    <a:pt x="672896" y="680069"/>
                  </a:lnTo>
                  <a:lnTo>
                    <a:pt x="673455" y="651459"/>
                  </a:lnTo>
                  <a:lnTo>
                    <a:pt x="674013" y="620011"/>
                  </a:lnTo>
                  <a:lnTo>
                    <a:pt x="674572" y="644250"/>
                  </a:lnTo>
                  <a:lnTo>
                    <a:pt x="675126" y="678976"/>
                  </a:lnTo>
                  <a:lnTo>
                    <a:pt x="675685" y="791883"/>
                  </a:lnTo>
                  <a:lnTo>
                    <a:pt x="676243" y="843205"/>
                  </a:lnTo>
                  <a:lnTo>
                    <a:pt x="676802" y="704526"/>
                  </a:lnTo>
                  <a:lnTo>
                    <a:pt x="677361" y="647528"/>
                  </a:lnTo>
                  <a:lnTo>
                    <a:pt x="677920" y="663470"/>
                  </a:lnTo>
                  <a:lnTo>
                    <a:pt x="678478" y="655608"/>
                  </a:lnTo>
                  <a:lnTo>
                    <a:pt x="679033" y="711953"/>
                  </a:lnTo>
                  <a:lnTo>
                    <a:pt x="679591" y="775067"/>
                  </a:lnTo>
                  <a:lnTo>
                    <a:pt x="680150" y="859146"/>
                  </a:lnTo>
                  <a:lnTo>
                    <a:pt x="680709" y="572181"/>
                  </a:lnTo>
                  <a:lnTo>
                    <a:pt x="681267" y="553183"/>
                  </a:lnTo>
                  <a:lnTo>
                    <a:pt x="681826" y="601666"/>
                  </a:lnTo>
                  <a:lnTo>
                    <a:pt x="682380" y="646000"/>
                  </a:lnTo>
                  <a:lnTo>
                    <a:pt x="682939" y="654515"/>
                  </a:lnTo>
                  <a:lnTo>
                    <a:pt x="683498" y="734886"/>
                  </a:lnTo>
                  <a:lnTo>
                    <a:pt x="684056" y="779873"/>
                  </a:lnTo>
                  <a:lnTo>
                    <a:pt x="684615" y="638356"/>
                  </a:lnTo>
                  <a:lnTo>
                    <a:pt x="685174" y="566505"/>
                  </a:lnTo>
                  <a:lnTo>
                    <a:pt x="685732" y="566722"/>
                  </a:lnTo>
                  <a:lnTo>
                    <a:pt x="686287" y="602537"/>
                  </a:lnTo>
                  <a:lnTo>
                    <a:pt x="686845" y="648621"/>
                  </a:lnTo>
                  <a:lnTo>
                    <a:pt x="687404" y="740562"/>
                  </a:lnTo>
                  <a:lnTo>
                    <a:pt x="687963" y="764149"/>
                  </a:lnTo>
                  <a:lnTo>
                    <a:pt x="688521" y="570218"/>
                  </a:lnTo>
                  <a:lnTo>
                    <a:pt x="689080" y="550127"/>
                  </a:lnTo>
                  <a:lnTo>
                    <a:pt x="689639" y="578080"/>
                  </a:lnTo>
                  <a:lnTo>
                    <a:pt x="690197" y="581793"/>
                  </a:lnTo>
                  <a:lnTo>
                    <a:pt x="690752" y="597735"/>
                  </a:lnTo>
                  <a:lnTo>
                    <a:pt x="691311" y="713481"/>
                  </a:lnTo>
                  <a:lnTo>
                    <a:pt x="691869" y="778123"/>
                  </a:lnTo>
                  <a:lnTo>
                    <a:pt x="692428" y="620882"/>
                  </a:lnTo>
                  <a:lnTo>
                    <a:pt x="692987" y="572621"/>
                  </a:lnTo>
                  <a:lnTo>
                    <a:pt x="693545" y="628744"/>
                  </a:lnTo>
                  <a:lnTo>
                    <a:pt x="694104" y="709985"/>
                  </a:lnTo>
                  <a:lnTo>
                    <a:pt x="694658" y="878584"/>
                  </a:lnTo>
                  <a:lnTo>
                    <a:pt x="695217" y="824424"/>
                  </a:lnTo>
                  <a:lnTo>
                    <a:pt x="695775" y="811103"/>
                  </a:lnTo>
                  <a:lnTo>
                    <a:pt x="696334" y="639231"/>
                  </a:lnTo>
                  <a:lnTo>
                    <a:pt x="696893" y="577644"/>
                  </a:lnTo>
                  <a:lnTo>
                    <a:pt x="697451" y="584196"/>
                  </a:lnTo>
                  <a:lnTo>
                    <a:pt x="698006" y="691422"/>
                  </a:lnTo>
                  <a:lnTo>
                    <a:pt x="698565" y="861114"/>
                  </a:lnTo>
                  <a:lnTo>
                    <a:pt x="699123" y="813506"/>
                  </a:lnTo>
                  <a:lnTo>
                    <a:pt x="699682" y="784896"/>
                  </a:lnTo>
                  <a:lnTo>
                    <a:pt x="700241" y="533746"/>
                  </a:lnTo>
                  <a:lnTo>
                    <a:pt x="700799" y="580918"/>
                  </a:lnTo>
                  <a:lnTo>
                    <a:pt x="701358" y="638573"/>
                  </a:lnTo>
                  <a:lnTo>
                    <a:pt x="701912" y="563884"/>
                  </a:lnTo>
                  <a:lnTo>
                    <a:pt x="702471" y="627655"/>
                  </a:lnTo>
                  <a:lnTo>
                    <a:pt x="703030" y="715230"/>
                  </a:lnTo>
                  <a:lnTo>
                    <a:pt x="703588" y="811321"/>
                  </a:lnTo>
                  <a:lnTo>
                    <a:pt x="704147" y="559078"/>
                  </a:lnTo>
                  <a:lnTo>
                    <a:pt x="704706" y="593586"/>
                  </a:lnTo>
                  <a:lnTo>
                    <a:pt x="705260" y="620882"/>
                  </a:lnTo>
                  <a:lnTo>
                    <a:pt x="705819" y="648403"/>
                  </a:lnTo>
                  <a:lnTo>
                    <a:pt x="706377" y="637698"/>
                  </a:lnTo>
                  <a:lnTo>
                    <a:pt x="706936" y="733575"/>
                  </a:lnTo>
                  <a:lnTo>
                    <a:pt x="707495" y="721125"/>
                  </a:lnTo>
                  <a:lnTo>
                    <a:pt x="708053" y="587688"/>
                  </a:lnTo>
                  <a:lnTo>
                    <a:pt x="708612" y="651024"/>
                  </a:lnTo>
                  <a:lnTo>
                    <a:pt x="709166" y="527630"/>
                  </a:lnTo>
                  <a:lnTo>
                    <a:pt x="709725" y="622192"/>
                  </a:lnTo>
                  <a:lnTo>
                    <a:pt x="710284" y="786860"/>
                  </a:lnTo>
                  <a:lnTo>
                    <a:pt x="710842" y="900206"/>
                  </a:lnTo>
                  <a:lnTo>
                    <a:pt x="711401" y="924446"/>
                  </a:lnTo>
                  <a:lnTo>
                    <a:pt x="711960" y="865263"/>
                  </a:lnTo>
                  <a:lnTo>
                    <a:pt x="712514" y="938424"/>
                  </a:lnTo>
                  <a:lnTo>
                    <a:pt x="713073" y="924446"/>
                  </a:lnTo>
                  <a:lnTo>
                    <a:pt x="713631" y="937549"/>
                  </a:lnTo>
                  <a:lnTo>
                    <a:pt x="714190" y="987124"/>
                  </a:lnTo>
                  <a:lnTo>
                    <a:pt x="714749" y="1010275"/>
                  </a:lnTo>
                  <a:lnTo>
                    <a:pt x="715307" y="1047400"/>
                  </a:lnTo>
                  <a:lnTo>
                    <a:pt x="715866" y="961575"/>
                  </a:lnTo>
                  <a:lnTo>
                    <a:pt x="716421" y="942790"/>
                  </a:lnTo>
                  <a:lnTo>
                    <a:pt x="716979" y="991491"/>
                  </a:lnTo>
                  <a:lnTo>
                    <a:pt x="717538" y="987782"/>
                  </a:lnTo>
                  <a:lnTo>
                    <a:pt x="718097" y="979920"/>
                  </a:lnTo>
                  <a:lnTo>
                    <a:pt x="718655" y="959390"/>
                  </a:lnTo>
                  <a:lnTo>
                    <a:pt x="719214" y="984939"/>
                  </a:lnTo>
                  <a:lnTo>
                    <a:pt x="719773" y="944319"/>
                  </a:lnTo>
                  <a:lnTo>
                    <a:pt x="720331" y="972058"/>
                  </a:lnTo>
                  <a:lnTo>
                    <a:pt x="720886" y="963974"/>
                  </a:lnTo>
                  <a:lnTo>
                    <a:pt x="721444" y="981883"/>
                  </a:lnTo>
                  <a:lnTo>
                    <a:pt x="722003" y="1010493"/>
                  </a:lnTo>
                  <a:lnTo>
                    <a:pt x="722561" y="1033422"/>
                  </a:lnTo>
                  <a:lnTo>
                    <a:pt x="723120" y="1003941"/>
                  </a:lnTo>
                  <a:lnTo>
                    <a:pt x="723679" y="1001103"/>
                  </a:lnTo>
                  <a:lnTo>
                    <a:pt x="724237" y="1012239"/>
                  </a:lnTo>
                  <a:lnTo>
                    <a:pt x="724792" y="1003724"/>
                  </a:lnTo>
                  <a:lnTo>
                    <a:pt x="725351" y="1009836"/>
                  </a:lnTo>
                  <a:lnTo>
                    <a:pt x="725909" y="1015952"/>
                  </a:lnTo>
                  <a:lnTo>
                    <a:pt x="726468" y="1027310"/>
                  </a:lnTo>
                  <a:lnTo>
                    <a:pt x="727027" y="1022504"/>
                  </a:lnTo>
                  <a:lnTo>
                    <a:pt x="727585" y="994986"/>
                  </a:lnTo>
                  <a:lnTo>
                    <a:pt x="728140" y="1005034"/>
                  </a:lnTo>
                  <a:lnTo>
                    <a:pt x="728698" y="1030366"/>
                  </a:lnTo>
                  <a:lnTo>
                    <a:pt x="729257" y="1026652"/>
                  </a:lnTo>
                  <a:lnTo>
                    <a:pt x="729816" y="1040195"/>
                  </a:lnTo>
                  <a:lnTo>
                    <a:pt x="730374" y="1073389"/>
                  </a:lnTo>
                  <a:lnTo>
                    <a:pt x="730933" y="1059411"/>
                  </a:lnTo>
                  <a:lnTo>
                    <a:pt x="731492" y="991713"/>
                  </a:lnTo>
                  <a:lnTo>
                    <a:pt x="732046" y="983629"/>
                  </a:lnTo>
                  <a:lnTo>
                    <a:pt x="732605" y="1015299"/>
                  </a:lnTo>
                  <a:lnTo>
                    <a:pt x="733163" y="1038446"/>
                  </a:lnTo>
                  <a:lnTo>
                    <a:pt x="733722" y="1060721"/>
                  </a:lnTo>
                  <a:lnTo>
                    <a:pt x="734281" y="1079941"/>
                  </a:lnTo>
                  <a:lnTo>
                    <a:pt x="734839" y="1103745"/>
                  </a:lnTo>
                  <a:lnTo>
                    <a:pt x="735394" y="1085836"/>
                  </a:lnTo>
                  <a:lnTo>
                    <a:pt x="735952" y="1060721"/>
                  </a:lnTo>
                  <a:lnTo>
                    <a:pt x="736511" y="1078631"/>
                  </a:lnTo>
                  <a:lnTo>
                    <a:pt x="737070" y="1079066"/>
                  </a:lnTo>
                  <a:lnTo>
                    <a:pt x="737628" y="1091295"/>
                  </a:lnTo>
                  <a:lnTo>
                    <a:pt x="738187" y="1108551"/>
                  </a:lnTo>
                  <a:lnTo>
                    <a:pt x="738746" y="1103745"/>
                  </a:lnTo>
                  <a:lnTo>
                    <a:pt x="739300" y="1073389"/>
                  </a:lnTo>
                  <a:lnTo>
                    <a:pt x="739859" y="1075135"/>
                  </a:lnTo>
                  <a:lnTo>
                    <a:pt x="740418" y="1087585"/>
                  </a:lnTo>
                  <a:lnTo>
                    <a:pt x="740976" y="1084090"/>
                  </a:lnTo>
                  <a:lnTo>
                    <a:pt x="741535" y="1095226"/>
                  </a:lnTo>
                  <a:lnTo>
                    <a:pt x="742093" y="1105930"/>
                  </a:lnTo>
                  <a:lnTo>
                    <a:pt x="742648" y="1117502"/>
                  </a:lnTo>
                  <a:lnTo>
                    <a:pt x="743207" y="1093480"/>
                  </a:lnTo>
                  <a:lnTo>
                    <a:pt x="743765" y="1092170"/>
                  </a:lnTo>
                  <a:lnTo>
                    <a:pt x="744324" y="1094573"/>
                  </a:lnTo>
                  <a:lnTo>
                    <a:pt x="744883" y="1105273"/>
                  </a:lnTo>
                  <a:lnTo>
                    <a:pt x="745441" y="1113792"/>
                  </a:lnTo>
                  <a:lnTo>
                    <a:pt x="746000" y="1127549"/>
                  </a:lnTo>
                  <a:lnTo>
                    <a:pt x="746554" y="1119469"/>
                  </a:lnTo>
                  <a:lnTo>
                    <a:pt x="747113" y="1098068"/>
                  </a:lnTo>
                  <a:lnTo>
                    <a:pt x="747672" y="1105491"/>
                  </a:lnTo>
                  <a:lnTo>
                    <a:pt x="748230" y="1104398"/>
                  </a:lnTo>
                  <a:lnTo>
                    <a:pt x="748789" y="1113353"/>
                  </a:lnTo>
                  <a:lnTo>
                    <a:pt x="749347" y="1108986"/>
                  </a:lnTo>
                  <a:lnTo>
                    <a:pt x="749906" y="1127549"/>
                  </a:lnTo>
                  <a:lnTo>
                    <a:pt x="750465" y="1113792"/>
                  </a:lnTo>
                  <a:lnTo>
                    <a:pt x="751019" y="1107458"/>
                  </a:lnTo>
                  <a:lnTo>
                    <a:pt x="751578" y="1101777"/>
                  </a:lnTo>
                  <a:lnTo>
                    <a:pt x="752137" y="1110732"/>
                  </a:lnTo>
                  <a:lnTo>
                    <a:pt x="752695" y="1112482"/>
                  </a:lnTo>
                  <a:lnTo>
                    <a:pt x="753254" y="1103745"/>
                  </a:lnTo>
                  <a:lnTo>
                    <a:pt x="753813" y="1123835"/>
                  </a:lnTo>
                  <a:lnTo>
                    <a:pt x="754371" y="1126678"/>
                  </a:lnTo>
                  <a:lnTo>
                    <a:pt x="754926" y="1107241"/>
                  </a:lnTo>
                  <a:lnTo>
                    <a:pt x="755484" y="1103527"/>
                  </a:lnTo>
                  <a:lnTo>
                    <a:pt x="756043" y="1105930"/>
                  </a:lnTo>
                  <a:lnTo>
                    <a:pt x="756602" y="1098068"/>
                  </a:lnTo>
                  <a:lnTo>
                    <a:pt x="757160" y="1096976"/>
                  </a:lnTo>
                  <a:lnTo>
                    <a:pt x="757719" y="1118812"/>
                  </a:lnTo>
                  <a:lnTo>
                    <a:pt x="758274" y="1121433"/>
                  </a:lnTo>
                  <a:lnTo>
                    <a:pt x="758832" y="1103088"/>
                  </a:lnTo>
                  <a:lnTo>
                    <a:pt x="759391" y="1097193"/>
                  </a:lnTo>
                  <a:lnTo>
                    <a:pt x="759949" y="1116848"/>
                  </a:lnTo>
                  <a:lnTo>
                    <a:pt x="760508" y="1090424"/>
                  </a:lnTo>
                  <a:lnTo>
                    <a:pt x="761067" y="1109422"/>
                  </a:lnTo>
                  <a:lnTo>
                    <a:pt x="761625" y="1120997"/>
                  </a:lnTo>
                  <a:lnTo>
                    <a:pt x="762180" y="1112700"/>
                  </a:lnTo>
                  <a:lnTo>
                    <a:pt x="762738" y="1095226"/>
                  </a:lnTo>
                  <a:lnTo>
                    <a:pt x="763297" y="1089767"/>
                  </a:lnTo>
                  <a:lnTo>
                    <a:pt x="763856" y="1093262"/>
                  </a:lnTo>
                  <a:lnTo>
                    <a:pt x="764414" y="1067273"/>
                  </a:lnTo>
                  <a:lnTo>
                    <a:pt x="764973" y="1049803"/>
                  </a:lnTo>
                  <a:lnTo>
                    <a:pt x="765528" y="1068583"/>
                  </a:lnTo>
                  <a:lnTo>
                    <a:pt x="766086" y="1105708"/>
                  </a:lnTo>
                  <a:lnTo>
                    <a:pt x="766645" y="1083433"/>
                  </a:lnTo>
                  <a:lnTo>
                    <a:pt x="767204" y="1093480"/>
                  </a:lnTo>
                  <a:lnTo>
                    <a:pt x="767762" y="1097629"/>
                  </a:lnTo>
                  <a:lnTo>
                    <a:pt x="768321" y="1107458"/>
                  </a:lnTo>
                  <a:lnTo>
                    <a:pt x="768879" y="1108551"/>
                  </a:lnTo>
                  <a:lnTo>
                    <a:pt x="769434" y="1124710"/>
                  </a:lnTo>
                  <a:lnTo>
                    <a:pt x="769993" y="1123182"/>
                  </a:lnTo>
                  <a:lnTo>
                    <a:pt x="770551" y="1107458"/>
                  </a:lnTo>
                  <a:lnTo>
                    <a:pt x="771110" y="1089984"/>
                  </a:lnTo>
                  <a:lnTo>
                    <a:pt x="771669" y="1095008"/>
                  </a:lnTo>
                  <a:lnTo>
                    <a:pt x="772227" y="1108986"/>
                  </a:lnTo>
                  <a:lnTo>
                    <a:pt x="772782" y="1115320"/>
                  </a:lnTo>
                  <a:lnTo>
                    <a:pt x="773340" y="1129299"/>
                  </a:lnTo>
                  <a:lnTo>
                    <a:pt x="773899" y="1125803"/>
                  </a:lnTo>
                  <a:lnTo>
                    <a:pt x="774458" y="1100249"/>
                  </a:lnTo>
                  <a:lnTo>
                    <a:pt x="775016" y="1099378"/>
                  </a:lnTo>
                  <a:lnTo>
                    <a:pt x="775575" y="1095883"/>
                  </a:lnTo>
                  <a:lnTo>
                    <a:pt x="776133" y="1103088"/>
                  </a:lnTo>
                  <a:lnTo>
                    <a:pt x="776688" y="1101999"/>
                  </a:lnTo>
                  <a:lnTo>
                    <a:pt x="777247" y="1127113"/>
                  </a:lnTo>
                  <a:lnTo>
                    <a:pt x="777805" y="1126678"/>
                  </a:lnTo>
                  <a:lnTo>
                    <a:pt x="778364" y="1093698"/>
                  </a:lnTo>
                  <a:lnTo>
                    <a:pt x="778923" y="1086493"/>
                  </a:lnTo>
                  <a:lnTo>
                    <a:pt x="779481" y="1106148"/>
                  </a:lnTo>
                  <a:lnTo>
                    <a:pt x="780040" y="1110514"/>
                  </a:lnTo>
                  <a:lnTo>
                    <a:pt x="780599" y="1105930"/>
                  </a:lnTo>
                  <a:lnTo>
                    <a:pt x="781153" y="1128206"/>
                  </a:lnTo>
                  <a:lnTo>
                    <a:pt x="781712" y="1138249"/>
                  </a:lnTo>
                  <a:lnTo>
                    <a:pt x="782270" y="1126021"/>
                  </a:lnTo>
                  <a:lnTo>
                    <a:pt x="782829" y="1107676"/>
                  </a:lnTo>
                  <a:lnTo>
                    <a:pt x="783388" y="1105055"/>
                  </a:lnTo>
                  <a:lnTo>
                    <a:pt x="783946" y="1112700"/>
                  </a:lnTo>
                  <a:lnTo>
                    <a:pt x="784501" y="1114881"/>
                  </a:lnTo>
                  <a:lnTo>
                    <a:pt x="785060" y="1129077"/>
                  </a:lnTo>
                  <a:lnTo>
                    <a:pt x="785618" y="1135193"/>
                  </a:lnTo>
                  <a:lnTo>
                    <a:pt x="786177" y="1118376"/>
                  </a:lnTo>
                  <a:lnTo>
                    <a:pt x="786736" y="1103088"/>
                  </a:lnTo>
                  <a:lnTo>
                    <a:pt x="787294" y="1124493"/>
                  </a:lnTo>
                  <a:lnTo>
                    <a:pt x="787853" y="1089984"/>
                  </a:lnTo>
                  <a:lnTo>
                    <a:pt x="788407" y="1087146"/>
                  </a:lnTo>
                  <a:lnTo>
                    <a:pt x="788966" y="1089549"/>
                  </a:lnTo>
                  <a:lnTo>
                    <a:pt x="789524" y="1127331"/>
                  </a:lnTo>
                  <a:lnTo>
                    <a:pt x="790083" y="1105055"/>
                  </a:lnTo>
                  <a:lnTo>
                    <a:pt x="790642" y="1117284"/>
                  </a:lnTo>
                  <a:lnTo>
                    <a:pt x="791200" y="1099596"/>
                  </a:lnTo>
                  <a:lnTo>
                    <a:pt x="791759" y="1100467"/>
                  </a:lnTo>
                  <a:lnTo>
                    <a:pt x="792314" y="1105708"/>
                  </a:lnTo>
                  <a:lnTo>
                    <a:pt x="792872" y="1120779"/>
                  </a:lnTo>
                  <a:lnTo>
                    <a:pt x="793431" y="1119034"/>
                  </a:lnTo>
                  <a:lnTo>
                    <a:pt x="793990" y="1113353"/>
                  </a:lnTo>
                  <a:lnTo>
                    <a:pt x="794548" y="1110950"/>
                  </a:lnTo>
                  <a:lnTo>
                    <a:pt x="795107" y="1127988"/>
                  </a:lnTo>
                  <a:lnTo>
                    <a:pt x="795661" y="1114010"/>
                  </a:lnTo>
                  <a:lnTo>
                    <a:pt x="796220" y="1127549"/>
                  </a:lnTo>
                  <a:lnTo>
                    <a:pt x="796779" y="1132790"/>
                  </a:lnTo>
                  <a:lnTo>
                    <a:pt x="797337" y="1133230"/>
                  </a:lnTo>
                  <a:lnTo>
                    <a:pt x="797896" y="1136286"/>
                  </a:lnTo>
                  <a:lnTo>
                    <a:pt x="798455" y="1136286"/>
                  </a:lnTo>
                  <a:lnTo>
                    <a:pt x="799013" y="1124710"/>
                  </a:lnTo>
                  <a:lnTo>
                    <a:pt x="799568" y="1133447"/>
                  </a:lnTo>
                  <a:lnTo>
                    <a:pt x="800126" y="1142620"/>
                  </a:lnTo>
                  <a:lnTo>
                    <a:pt x="800685" y="1150917"/>
                  </a:lnTo>
                  <a:lnTo>
                    <a:pt x="801244" y="1148954"/>
                  </a:lnTo>
                  <a:lnTo>
                    <a:pt x="801802" y="1143491"/>
                  </a:lnTo>
                  <a:lnTo>
                    <a:pt x="802361" y="1132137"/>
                  </a:lnTo>
                  <a:lnTo>
                    <a:pt x="802915" y="1139342"/>
                  </a:lnTo>
                  <a:lnTo>
                    <a:pt x="803474" y="1151353"/>
                  </a:lnTo>
                  <a:lnTo>
                    <a:pt x="804033" y="1139781"/>
                  </a:lnTo>
                  <a:lnTo>
                    <a:pt x="804591" y="1144583"/>
                  </a:lnTo>
                  <a:lnTo>
                    <a:pt x="805150" y="1161835"/>
                  </a:lnTo>
                  <a:lnTo>
                    <a:pt x="805709" y="1133230"/>
                  </a:lnTo>
                  <a:lnTo>
                    <a:pt x="806267" y="1122525"/>
                  </a:lnTo>
                  <a:lnTo>
                    <a:pt x="806822" y="1139124"/>
                  </a:lnTo>
                  <a:lnTo>
                    <a:pt x="807381" y="1147422"/>
                  </a:lnTo>
                  <a:lnTo>
                    <a:pt x="807939" y="1143491"/>
                  </a:lnTo>
                  <a:lnTo>
                    <a:pt x="808498" y="1154195"/>
                  </a:lnTo>
                  <a:lnTo>
                    <a:pt x="809056" y="1162710"/>
                  </a:lnTo>
                  <a:lnTo>
                    <a:pt x="809615" y="1142620"/>
                  </a:lnTo>
                  <a:lnTo>
                    <a:pt x="810174" y="1135629"/>
                  </a:lnTo>
                  <a:lnTo>
                    <a:pt x="810732" y="1141963"/>
                  </a:lnTo>
                  <a:lnTo>
                    <a:pt x="811287" y="1141527"/>
                  </a:lnTo>
                  <a:lnTo>
                    <a:pt x="811846" y="1150482"/>
                  </a:lnTo>
                  <a:lnTo>
                    <a:pt x="812404" y="1150482"/>
                  </a:lnTo>
                  <a:lnTo>
                    <a:pt x="812963" y="1153973"/>
                  </a:lnTo>
                  <a:lnTo>
                    <a:pt x="813522" y="1147861"/>
                  </a:lnTo>
                  <a:lnTo>
                    <a:pt x="814080" y="1139342"/>
                  </a:lnTo>
                  <a:lnTo>
                    <a:pt x="814635" y="1150917"/>
                  </a:lnTo>
                  <a:lnTo>
                    <a:pt x="815193" y="1146551"/>
                  </a:lnTo>
                  <a:lnTo>
                    <a:pt x="815752" y="1137596"/>
                  </a:lnTo>
                  <a:lnTo>
                    <a:pt x="816310" y="1140652"/>
                  </a:lnTo>
                  <a:lnTo>
                    <a:pt x="816869" y="1157251"/>
                  </a:lnTo>
                  <a:lnTo>
                    <a:pt x="817428" y="1129516"/>
                  </a:lnTo>
                  <a:lnTo>
                    <a:pt x="817986" y="1128641"/>
                  </a:lnTo>
                  <a:lnTo>
                    <a:pt x="818541" y="1123400"/>
                  </a:lnTo>
                  <a:lnTo>
                    <a:pt x="819100" y="1133447"/>
                  </a:lnTo>
                  <a:lnTo>
                    <a:pt x="819658" y="1142180"/>
                  </a:lnTo>
                  <a:lnTo>
                    <a:pt x="820217" y="1146551"/>
                  </a:lnTo>
                  <a:lnTo>
                    <a:pt x="820776" y="1138689"/>
                  </a:lnTo>
                  <a:lnTo>
                    <a:pt x="821334" y="1128641"/>
                  </a:lnTo>
                  <a:lnTo>
                    <a:pt x="821889" y="1137596"/>
                  </a:lnTo>
                  <a:lnTo>
                    <a:pt x="822447" y="1138471"/>
                  </a:lnTo>
                  <a:lnTo>
                    <a:pt x="823006" y="1138907"/>
                  </a:lnTo>
                  <a:lnTo>
                    <a:pt x="823565" y="1157251"/>
                  </a:lnTo>
                  <a:lnTo>
                    <a:pt x="824123" y="1151135"/>
                  </a:lnTo>
                  <a:lnTo>
                    <a:pt x="824682" y="1146111"/>
                  </a:lnTo>
                  <a:lnTo>
                    <a:pt x="825241" y="1145023"/>
                  </a:lnTo>
                  <a:lnTo>
                    <a:pt x="825795" y="1131262"/>
                  </a:lnTo>
                  <a:lnTo>
                    <a:pt x="826354" y="1141527"/>
                  </a:lnTo>
                  <a:lnTo>
                    <a:pt x="826912" y="1140652"/>
                  </a:lnTo>
                  <a:lnTo>
                    <a:pt x="827471" y="1141092"/>
                  </a:lnTo>
                  <a:lnTo>
                    <a:pt x="828030" y="1146769"/>
                  </a:lnTo>
                  <a:lnTo>
                    <a:pt x="828588" y="1165113"/>
                  </a:lnTo>
                  <a:lnTo>
                    <a:pt x="829147" y="1146769"/>
                  </a:lnTo>
                  <a:lnTo>
                    <a:pt x="829701" y="1138907"/>
                  </a:lnTo>
                  <a:lnTo>
                    <a:pt x="830260" y="1141092"/>
                  </a:lnTo>
                  <a:lnTo>
                    <a:pt x="830819" y="1140870"/>
                  </a:lnTo>
                  <a:lnTo>
                    <a:pt x="831377" y="1148954"/>
                  </a:lnTo>
                  <a:lnTo>
                    <a:pt x="831936" y="1157469"/>
                  </a:lnTo>
                  <a:lnTo>
                    <a:pt x="832495" y="1152885"/>
                  </a:lnTo>
                  <a:lnTo>
                    <a:pt x="833049" y="1151135"/>
                  </a:lnTo>
                  <a:lnTo>
                    <a:pt x="833608" y="1147204"/>
                  </a:lnTo>
                  <a:lnTo>
                    <a:pt x="834167" y="1151574"/>
                  </a:lnTo>
                  <a:lnTo>
                    <a:pt x="834725" y="1143273"/>
                  </a:lnTo>
                  <a:lnTo>
                    <a:pt x="835284" y="1149389"/>
                  </a:lnTo>
                  <a:lnTo>
                    <a:pt x="835842" y="1158344"/>
                  </a:lnTo>
                  <a:lnTo>
                    <a:pt x="836401" y="1157251"/>
                  </a:lnTo>
                  <a:lnTo>
                    <a:pt x="836960" y="1150917"/>
                  </a:lnTo>
                  <a:lnTo>
                    <a:pt x="837514" y="1141527"/>
                  </a:lnTo>
                  <a:lnTo>
                    <a:pt x="838073" y="1147422"/>
                  </a:lnTo>
                  <a:lnTo>
                    <a:pt x="838632" y="1147861"/>
                  </a:lnTo>
                  <a:lnTo>
                    <a:pt x="839190" y="1152010"/>
                  </a:lnTo>
                  <a:lnTo>
                    <a:pt x="839749" y="1160965"/>
                  </a:lnTo>
                  <a:lnTo>
                    <a:pt x="840308" y="1161182"/>
                  </a:lnTo>
                  <a:lnTo>
                    <a:pt x="840866" y="1153538"/>
                  </a:lnTo>
                  <a:lnTo>
                    <a:pt x="841421" y="1151353"/>
                  </a:lnTo>
                  <a:lnTo>
                    <a:pt x="841979" y="1155284"/>
                  </a:lnTo>
                  <a:lnTo>
                    <a:pt x="842538" y="1153320"/>
                  </a:lnTo>
                  <a:lnTo>
                    <a:pt x="843096" y="1154195"/>
                  </a:lnTo>
                  <a:lnTo>
                    <a:pt x="843655" y="1151574"/>
                  </a:lnTo>
                  <a:lnTo>
                    <a:pt x="844214" y="1162057"/>
                  </a:lnTo>
                  <a:lnTo>
                    <a:pt x="844768" y="1146333"/>
                  </a:lnTo>
                  <a:lnTo>
                    <a:pt x="845327" y="1138689"/>
                  </a:lnTo>
                  <a:lnTo>
                    <a:pt x="845886" y="1142620"/>
                  </a:lnTo>
                  <a:lnTo>
                    <a:pt x="846444" y="1146551"/>
                  </a:lnTo>
                  <a:lnTo>
                    <a:pt x="847003" y="1148732"/>
                  </a:lnTo>
                  <a:lnTo>
                    <a:pt x="847562" y="1155505"/>
                  </a:lnTo>
                  <a:lnTo>
                    <a:pt x="848120" y="1152228"/>
                  </a:lnTo>
                  <a:lnTo>
                    <a:pt x="848675" y="1133665"/>
                  </a:lnTo>
                  <a:lnTo>
                    <a:pt x="849233" y="1126238"/>
                  </a:lnTo>
                  <a:lnTo>
                    <a:pt x="849792" y="1143712"/>
                  </a:lnTo>
                  <a:lnTo>
                    <a:pt x="850351" y="1141092"/>
                  </a:lnTo>
                  <a:lnTo>
                    <a:pt x="850909" y="1145894"/>
                  </a:lnTo>
                  <a:lnTo>
                    <a:pt x="851468" y="1143712"/>
                  </a:lnTo>
                  <a:lnTo>
                    <a:pt x="852023" y="1148954"/>
                  </a:lnTo>
                  <a:lnTo>
                    <a:pt x="852581" y="1140217"/>
                  </a:lnTo>
                  <a:lnTo>
                    <a:pt x="853140" y="1131480"/>
                  </a:lnTo>
                  <a:lnTo>
                    <a:pt x="853699" y="1145894"/>
                  </a:lnTo>
                  <a:lnTo>
                    <a:pt x="854257" y="1151353"/>
                  </a:lnTo>
                  <a:lnTo>
                    <a:pt x="854816" y="1140652"/>
                  </a:lnTo>
                  <a:lnTo>
                    <a:pt x="855374" y="1153103"/>
                  </a:lnTo>
                  <a:lnTo>
                    <a:pt x="855929" y="1160307"/>
                  </a:lnTo>
                  <a:lnTo>
                    <a:pt x="856487" y="1158562"/>
                  </a:lnTo>
                  <a:lnTo>
                    <a:pt x="857046" y="1143273"/>
                  </a:lnTo>
                  <a:lnTo>
                    <a:pt x="857605" y="1141309"/>
                  </a:lnTo>
                  <a:lnTo>
                    <a:pt x="858163" y="1146986"/>
                  </a:lnTo>
                  <a:lnTo>
                    <a:pt x="858722" y="1137378"/>
                  </a:lnTo>
                  <a:lnTo>
                    <a:pt x="859281" y="1143930"/>
                  </a:lnTo>
                  <a:lnTo>
                    <a:pt x="859835" y="1159437"/>
                  </a:lnTo>
                  <a:lnTo>
                    <a:pt x="860394" y="1150264"/>
                  </a:lnTo>
                  <a:lnTo>
                    <a:pt x="860953" y="1140870"/>
                  </a:lnTo>
                  <a:lnTo>
                    <a:pt x="861511" y="1163803"/>
                  </a:lnTo>
                  <a:lnTo>
                    <a:pt x="862070" y="1145240"/>
                  </a:lnTo>
                  <a:lnTo>
                    <a:pt x="862628" y="1156816"/>
                  </a:lnTo>
                  <a:lnTo>
                    <a:pt x="863183" y="1153103"/>
                  </a:lnTo>
                  <a:lnTo>
                    <a:pt x="863742" y="1155066"/>
                  </a:lnTo>
                  <a:lnTo>
                    <a:pt x="864300" y="1153538"/>
                  </a:lnTo>
                  <a:lnTo>
                    <a:pt x="864859" y="1143930"/>
                  </a:lnTo>
                  <a:lnTo>
                    <a:pt x="865418" y="1155723"/>
                  </a:lnTo>
                  <a:lnTo>
                    <a:pt x="865976" y="1138907"/>
                  </a:lnTo>
                  <a:lnTo>
                    <a:pt x="866535" y="1158126"/>
                  </a:lnTo>
                  <a:lnTo>
                    <a:pt x="867094" y="1152228"/>
                  </a:lnTo>
                  <a:lnTo>
                    <a:pt x="867648" y="1161618"/>
                  </a:lnTo>
                  <a:lnTo>
                    <a:pt x="868207" y="1153320"/>
                  </a:lnTo>
                  <a:lnTo>
                    <a:pt x="868765" y="1151574"/>
                  </a:lnTo>
                  <a:lnTo>
                    <a:pt x="869324" y="1153103"/>
                  </a:lnTo>
                  <a:lnTo>
                    <a:pt x="869882" y="1142620"/>
                  </a:lnTo>
                  <a:lnTo>
                    <a:pt x="870441" y="1154848"/>
                  </a:lnTo>
                  <a:lnTo>
                    <a:pt x="871000" y="1155066"/>
                  </a:lnTo>
                  <a:lnTo>
                    <a:pt x="871554" y="1165549"/>
                  </a:lnTo>
                  <a:lnTo>
                    <a:pt x="872113" y="1151792"/>
                  </a:lnTo>
                  <a:lnTo>
                    <a:pt x="872672" y="1138249"/>
                  </a:lnTo>
                  <a:lnTo>
                    <a:pt x="873230" y="1153973"/>
                  </a:lnTo>
                  <a:lnTo>
                    <a:pt x="873789" y="1156376"/>
                  </a:lnTo>
                  <a:lnTo>
                    <a:pt x="874348" y="1156376"/>
                  </a:lnTo>
                  <a:lnTo>
                    <a:pt x="874902" y="1150482"/>
                  </a:lnTo>
                  <a:lnTo>
                    <a:pt x="875461" y="1163146"/>
                  </a:lnTo>
                  <a:lnTo>
                    <a:pt x="876019" y="1152885"/>
                  </a:lnTo>
                  <a:lnTo>
                    <a:pt x="876578" y="1145676"/>
                  </a:lnTo>
                  <a:lnTo>
                    <a:pt x="877137" y="1151574"/>
                  </a:lnTo>
                  <a:lnTo>
                    <a:pt x="877695" y="1155941"/>
                  </a:lnTo>
                  <a:lnTo>
                    <a:pt x="878254" y="1146333"/>
                  </a:lnTo>
                  <a:lnTo>
                    <a:pt x="878809" y="1157904"/>
                  </a:lnTo>
                  <a:lnTo>
                    <a:pt x="879367" y="1158344"/>
                  </a:lnTo>
                  <a:lnTo>
                    <a:pt x="879926" y="1151574"/>
                  </a:lnTo>
                  <a:lnTo>
                    <a:pt x="880485" y="1150482"/>
                  </a:lnTo>
                  <a:lnTo>
                    <a:pt x="881043" y="1143055"/>
                  </a:lnTo>
                  <a:lnTo>
                    <a:pt x="881602" y="1145240"/>
                  </a:lnTo>
                  <a:lnTo>
                    <a:pt x="882156" y="1142620"/>
                  </a:lnTo>
                  <a:lnTo>
                    <a:pt x="882715" y="1153756"/>
                  </a:lnTo>
                  <a:lnTo>
                    <a:pt x="883273" y="1162275"/>
                  </a:lnTo>
                  <a:lnTo>
                    <a:pt x="883832" y="1157904"/>
                  </a:lnTo>
                  <a:lnTo>
                    <a:pt x="884391" y="1154631"/>
                  </a:lnTo>
                  <a:lnTo>
                    <a:pt x="884949" y="1166641"/>
                  </a:lnTo>
                  <a:lnTo>
                    <a:pt x="885508" y="1169480"/>
                  </a:lnTo>
                  <a:lnTo>
                    <a:pt x="886063" y="1160307"/>
                  </a:lnTo>
                  <a:lnTo>
                    <a:pt x="886621" y="1170572"/>
                  </a:lnTo>
                  <a:lnTo>
                    <a:pt x="887180" y="1171230"/>
                  </a:lnTo>
                  <a:lnTo>
                    <a:pt x="887739" y="1165988"/>
                  </a:lnTo>
                  <a:lnTo>
                    <a:pt x="888297" y="1157687"/>
                  </a:lnTo>
                  <a:lnTo>
                    <a:pt x="888856" y="1151353"/>
                  </a:lnTo>
                  <a:lnTo>
                    <a:pt x="889414" y="1161400"/>
                  </a:lnTo>
                  <a:lnTo>
                    <a:pt x="889969" y="1162928"/>
                  </a:lnTo>
                  <a:lnTo>
                    <a:pt x="890528" y="1173850"/>
                  </a:lnTo>
                  <a:lnTo>
                    <a:pt x="891086" y="1167734"/>
                  </a:lnTo>
                  <a:lnTo>
                    <a:pt x="891645" y="1159654"/>
                  </a:lnTo>
                  <a:lnTo>
                    <a:pt x="892204" y="1155723"/>
                  </a:lnTo>
                  <a:lnTo>
                    <a:pt x="892762" y="1159654"/>
                  </a:lnTo>
                  <a:lnTo>
                    <a:pt x="893317" y="1159872"/>
                  </a:lnTo>
                  <a:lnTo>
                    <a:pt x="893875" y="1163368"/>
                  </a:lnTo>
                  <a:lnTo>
                    <a:pt x="894434" y="1165988"/>
                  </a:lnTo>
                  <a:lnTo>
                    <a:pt x="894993" y="1165113"/>
                  </a:lnTo>
                  <a:lnTo>
                    <a:pt x="895551" y="1160965"/>
                  </a:lnTo>
                  <a:lnTo>
                    <a:pt x="896110" y="1164896"/>
                  </a:lnTo>
                  <a:lnTo>
                    <a:pt x="896669" y="1163585"/>
                  </a:lnTo>
                  <a:lnTo>
                    <a:pt x="897227" y="1165331"/>
                  </a:lnTo>
                  <a:lnTo>
                    <a:pt x="897782" y="1163803"/>
                  </a:lnTo>
                  <a:lnTo>
                    <a:pt x="898340" y="1166641"/>
                  </a:lnTo>
                  <a:lnTo>
                    <a:pt x="898899" y="1176689"/>
                  </a:lnTo>
                  <a:lnTo>
                    <a:pt x="899458" y="1169262"/>
                  </a:lnTo>
                  <a:lnTo>
                    <a:pt x="900016" y="1156159"/>
                  </a:lnTo>
                  <a:lnTo>
                    <a:pt x="900575" y="1158562"/>
                  </a:lnTo>
                  <a:lnTo>
                    <a:pt x="901134" y="1150917"/>
                  </a:lnTo>
                  <a:lnTo>
                    <a:pt x="901688" y="1161618"/>
                  </a:lnTo>
                  <a:lnTo>
                    <a:pt x="902247" y="1155723"/>
                  </a:lnTo>
                  <a:lnTo>
                    <a:pt x="902805" y="1172975"/>
                  </a:lnTo>
                  <a:lnTo>
                    <a:pt x="903364" y="1148954"/>
                  </a:lnTo>
                  <a:lnTo>
                    <a:pt x="903923" y="1133230"/>
                  </a:lnTo>
                  <a:lnTo>
                    <a:pt x="904481" y="1149172"/>
                  </a:lnTo>
                  <a:lnTo>
                    <a:pt x="905036" y="1161182"/>
                  </a:lnTo>
                  <a:lnTo>
                    <a:pt x="905595" y="1157904"/>
                  </a:lnTo>
                  <a:lnTo>
                    <a:pt x="906153" y="1157469"/>
                  </a:lnTo>
                  <a:lnTo>
                    <a:pt x="906712" y="1165988"/>
                  </a:lnTo>
                  <a:lnTo>
                    <a:pt x="907271" y="1156816"/>
                  </a:lnTo>
                  <a:lnTo>
                    <a:pt x="907829" y="1153756"/>
                  </a:lnTo>
                  <a:lnTo>
                    <a:pt x="908388" y="1153973"/>
                  </a:lnTo>
                  <a:lnTo>
                    <a:pt x="908942" y="1157904"/>
                  </a:lnTo>
                  <a:lnTo>
                    <a:pt x="909501" y="1160747"/>
                  </a:lnTo>
                  <a:lnTo>
                    <a:pt x="910059" y="1172540"/>
                  </a:lnTo>
                  <a:lnTo>
                    <a:pt x="910618" y="1158562"/>
                  </a:lnTo>
                  <a:lnTo>
                    <a:pt x="911177" y="1162057"/>
                  </a:lnTo>
                  <a:lnTo>
                    <a:pt x="911736" y="1163368"/>
                  </a:lnTo>
                  <a:lnTo>
                    <a:pt x="912290" y="1167734"/>
                  </a:lnTo>
                  <a:lnTo>
                    <a:pt x="912849" y="1165766"/>
                  </a:lnTo>
                  <a:lnTo>
                    <a:pt x="913407" y="1164238"/>
                  </a:lnTo>
                  <a:lnTo>
                    <a:pt x="913966" y="1170355"/>
                  </a:lnTo>
                  <a:lnTo>
                    <a:pt x="914525" y="1173629"/>
                  </a:lnTo>
                  <a:lnTo>
                    <a:pt x="915083" y="1171883"/>
                  </a:lnTo>
                  <a:lnTo>
                    <a:pt x="915642" y="1166206"/>
                  </a:lnTo>
                  <a:lnTo>
                    <a:pt x="916196" y="1158344"/>
                  </a:lnTo>
                  <a:lnTo>
                    <a:pt x="916755" y="1148297"/>
                  </a:lnTo>
                  <a:lnTo>
                    <a:pt x="917314" y="1157034"/>
                  </a:lnTo>
                  <a:lnTo>
                    <a:pt x="917872" y="1151135"/>
                  </a:lnTo>
                  <a:lnTo>
                    <a:pt x="918431" y="1154413"/>
                  </a:lnTo>
                  <a:lnTo>
                    <a:pt x="918990" y="1158126"/>
                  </a:lnTo>
                  <a:lnTo>
                    <a:pt x="919548" y="1150264"/>
                  </a:lnTo>
                  <a:lnTo>
                    <a:pt x="920103" y="1142180"/>
                  </a:lnTo>
                  <a:lnTo>
                    <a:pt x="920661" y="1148514"/>
                  </a:lnTo>
                  <a:lnTo>
                    <a:pt x="921220" y="1153103"/>
                  </a:lnTo>
                  <a:lnTo>
                    <a:pt x="921779" y="1164021"/>
                  </a:lnTo>
                  <a:lnTo>
                    <a:pt x="922337" y="1169698"/>
                  </a:lnTo>
                  <a:lnTo>
                    <a:pt x="922896" y="1175161"/>
                  </a:lnTo>
                  <a:lnTo>
                    <a:pt x="923450" y="1159654"/>
                  </a:lnTo>
                  <a:lnTo>
                    <a:pt x="924009" y="1167299"/>
                  </a:lnTo>
                  <a:lnTo>
                    <a:pt x="924568" y="1165549"/>
                  </a:lnTo>
                  <a:lnTo>
                    <a:pt x="925127" y="1175596"/>
                  </a:lnTo>
                  <a:lnTo>
                    <a:pt x="925685" y="1171230"/>
                  </a:lnTo>
                  <a:lnTo>
                    <a:pt x="926244" y="1176471"/>
                  </a:lnTo>
                  <a:lnTo>
                    <a:pt x="926803" y="1171008"/>
                  </a:lnTo>
                  <a:lnTo>
                    <a:pt x="927361" y="1159437"/>
                  </a:lnTo>
                  <a:lnTo>
                    <a:pt x="927916" y="1174068"/>
                  </a:lnTo>
                  <a:lnTo>
                    <a:pt x="928474" y="1172975"/>
                  </a:lnTo>
                  <a:lnTo>
                    <a:pt x="929033" y="1173411"/>
                  </a:lnTo>
                  <a:lnTo>
                    <a:pt x="929591" y="1168169"/>
                  </a:lnTo>
                  <a:lnTo>
                    <a:pt x="930150" y="1176031"/>
                  </a:lnTo>
                  <a:lnTo>
                    <a:pt x="930709" y="1170137"/>
                  </a:lnTo>
                  <a:lnTo>
                    <a:pt x="931267" y="1172100"/>
                  </a:lnTo>
                  <a:lnTo>
                    <a:pt x="931822" y="1172318"/>
                  </a:lnTo>
                  <a:lnTo>
                    <a:pt x="932381" y="1161182"/>
                  </a:lnTo>
                  <a:lnTo>
                    <a:pt x="932939" y="1165331"/>
                  </a:lnTo>
                  <a:lnTo>
                    <a:pt x="933498" y="1166206"/>
                  </a:lnTo>
                  <a:lnTo>
                    <a:pt x="934057" y="1176689"/>
                  </a:lnTo>
                  <a:lnTo>
                    <a:pt x="934615" y="1175814"/>
                  </a:lnTo>
                  <a:lnTo>
                    <a:pt x="935170" y="1174068"/>
                  </a:lnTo>
                  <a:lnTo>
                    <a:pt x="935728" y="1174503"/>
                  </a:lnTo>
                  <a:lnTo>
                    <a:pt x="936287" y="1170790"/>
                  </a:lnTo>
                  <a:lnTo>
                    <a:pt x="936846" y="1169044"/>
                  </a:lnTo>
                  <a:lnTo>
                    <a:pt x="937404" y="1172540"/>
                  </a:lnTo>
                  <a:lnTo>
                    <a:pt x="937963" y="1176689"/>
                  </a:lnTo>
                  <a:lnTo>
                    <a:pt x="938522" y="1170137"/>
                  </a:lnTo>
                  <a:lnTo>
                    <a:pt x="939076" y="1174721"/>
                  </a:lnTo>
                  <a:lnTo>
                    <a:pt x="939635" y="1163803"/>
                  </a:lnTo>
                  <a:lnTo>
                    <a:pt x="940193" y="1174068"/>
                  </a:lnTo>
                  <a:lnTo>
                    <a:pt x="940752" y="1169919"/>
                  </a:lnTo>
                  <a:lnTo>
                    <a:pt x="941311" y="1169262"/>
                  </a:lnTo>
                  <a:lnTo>
                    <a:pt x="941869" y="1181930"/>
                  </a:lnTo>
                  <a:lnTo>
                    <a:pt x="942424" y="1170137"/>
                  </a:lnTo>
                  <a:lnTo>
                    <a:pt x="942982" y="1169044"/>
                  </a:lnTo>
                  <a:lnTo>
                    <a:pt x="943541" y="1182583"/>
                  </a:lnTo>
                  <a:lnTo>
                    <a:pt x="944100" y="1171665"/>
                  </a:lnTo>
                  <a:lnTo>
                    <a:pt x="944658" y="1174286"/>
                  </a:lnTo>
                  <a:lnTo>
                    <a:pt x="945217" y="1178870"/>
                  </a:lnTo>
                  <a:lnTo>
                    <a:pt x="945776" y="1179963"/>
                  </a:lnTo>
                  <a:lnTo>
                    <a:pt x="946330" y="1178870"/>
                  </a:lnTo>
                  <a:lnTo>
                    <a:pt x="946889" y="1172758"/>
                  </a:lnTo>
                  <a:lnTo>
                    <a:pt x="947448" y="1172540"/>
                  </a:lnTo>
                  <a:lnTo>
                    <a:pt x="948006" y="1178434"/>
                  </a:lnTo>
                  <a:lnTo>
                    <a:pt x="948565" y="1169919"/>
                  </a:lnTo>
                  <a:lnTo>
                    <a:pt x="949123" y="1179963"/>
                  </a:lnTo>
                  <a:lnTo>
                    <a:pt x="949682" y="1178434"/>
                  </a:lnTo>
                  <a:lnTo>
                    <a:pt x="950237" y="1175814"/>
                  </a:lnTo>
                  <a:lnTo>
                    <a:pt x="950795" y="1173193"/>
                  </a:lnTo>
                  <a:lnTo>
                    <a:pt x="951354" y="1178434"/>
                  </a:lnTo>
                  <a:lnTo>
                    <a:pt x="951913" y="1172540"/>
                  </a:lnTo>
                  <a:lnTo>
                    <a:pt x="952471" y="1175814"/>
                  </a:lnTo>
                  <a:lnTo>
                    <a:pt x="953030" y="1163146"/>
                  </a:lnTo>
                  <a:lnTo>
                    <a:pt x="953584" y="1180402"/>
                  </a:lnTo>
                  <a:lnTo>
                    <a:pt x="954143" y="1177560"/>
                  </a:lnTo>
                  <a:lnTo>
                    <a:pt x="954702" y="1178434"/>
                  </a:lnTo>
                  <a:lnTo>
                    <a:pt x="955260" y="1175378"/>
                  </a:lnTo>
                  <a:lnTo>
                    <a:pt x="955819" y="1177342"/>
                  </a:lnTo>
                  <a:lnTo>
                    <a:pt x="956377" y="1178434"/>
                  </a:lnTo>
                  <a:lnTo>
                    <a:pt x="956936" y="1181273"/>
                  </a:lnTo>
                  <a:lnTo>
                    <a:pt x="957495" y="1172100"/>
                  </a:lnTo>
                  <a:lnTo>
                    <a:pt x="958049" y="1177781"/>
                  </a:lnTo>
                  <a:lnTo>
                    <a:pt x="958608" y="1178434"/>
                  </a:lnTo>
                  <a:lnTo>
                    <a:pt x="959167" y="1178870"/>
                  </a:lnTo>
                  <a:lnTo>
                    <a:pt x="959725" y="1182801"/>
                  </a:lnTo>
                  <a:lnTo>
                    <a:pt x="960284" y="1170355"/>
                  </a:lnTo>
                  <a:lnTo>
                    <a:pt x="960843" y="1171008"/>
                  </a:lnTo>
                  <a:lnTo>
                    <a:pt x="961401" y="1178652"/>
                  </a:lnTo>
                  <a:lnTo>
                    <a:pt x="961956" y="1185204"/>
                  </a:lnTo>
                  <a:lnTo>
                    <a:pt x="962514" y="1171447"/>
                  </a:lnTo>
                  <a:lnTo>
                    <a:pt x="963073" y="1176471"/>
                  </a:lnTo>
                  <a:lnTo>
                    <a:pt x="963632" y="1177560"/>
                  </a:lnTo>
                  <a:lnTo>
                    <a:pt x="964190" y="1171230"/>
                  </a:lnTo>
                  <a:lnTo>
                    <a:pt x="964749" y="1174721"/>
                  </a:lnTo>
                  <a:lnTo>
                    <a:pt x="965304" y="1174286"/>
                  </a:lnTo>
                  <a:lnTo>
                    <a:pt x="965862" y="1184986"/>
                  </a:lnTo>
                  <a:lnTo>
                    <a:pt x="966421" y="1181712"/>
                  </a:lnTo>
                  <a:lnTo>
                    <a:pt x="966979" y="1179745"/>
                  </a:lnTo>
                  <a:lnTo>
                    <a:pt x="967538" y="1182583"/>
                  </a:lnTo>
                  <a:lnTo>
                    <a:pt x="968097" y="1179745"/>
                  </a:lnTo>
                  <a:lnTo>
                    <a:pt x="968655" y="1183240"/>
                  </a:lnTo>
                  <a:lnTo>
                    <a:pt x="969210" y="1190010"/>
                  </a:lnTo>
                  <a:lnTo>
                    <a:pt x="969768" y="1180402"/>
                  </a:lnTo>
                  <a:lnTo>
                    <a:pt x="970327" y="1181055"/>
                  </a:lnTo>
                  <a:lnTo>
                    <a:pt x="970886" y="1183240"/>
                  </a:lnTo>
                  <a:lnTo>
                    <a:pt x="971444" y="1181055"/>
                  </a:lnTo>
                  <a:lnTo>
                    <a:pt x="972003" y="1181930"/>
                  </a:lnTo>
                  <a:lnTo>
                    <a:pt x="972558" y="1183458"/>
                  </a:lnTo>
                  <a:lnTo>
                    <a:pt x="973116" y="1182365"/>
                  </a:lnTo>
                  <a:lnTo>
                    <a:pt x="973675" y="1181273"/>
                  </a:lnTo>
                  <a:lnTo>
                    <a:pt x="974234" y="1170572"/>
                  </a:lnTo>
                  <a:lnTo>
                    <a:pt x="974792" y="1176906"/>
                  </a:lnTo>
                  <a:lnTo>
                    <a:pt x="975351" y="1183894"/>
                  </a:lnTo>
                  <a:lnTo>
                    <a:pt x="975909" y="1180620"/>
                  </a:lnTo>
                  <a:lnTo>
                    <a:pt x="976464" y="1181273"/>
                  </a:lnTo>
                  <a:lnTo>
                    <a:pt x="977023" y="1183023"/>
                  </a:lnTo>
                  <a:lnTo>
                    <a:pt x="977581" y="1179963"/>
                  </a:lnTo>
                  <a:lnTo>
                    <a:pt x="978140" y="1185861"/>
                  </a:lnTo>
                  <a:lnTo>
                    <a:pt x="978699" y="1179092"/>
                  </a:lnTo>
                  <a:lnTo>
                    <a:pt x="979257" y="1181055"/>
                  </a:lnTo>
                  <a:lnTo>
                    <a:pt x="979816" y="1179745"/>
                  </a:lnTo>
                  <a:lnTo>
                    <a:pt x="980370" y="1186514"/>
                  </a:lnTo>
                  <a:lnTo>
                    <a:pt x="980929" y="1183240"/>
                  </a:lnTo>
                  <a:lnTo>
                    <a:pt x="981488" y="1177560"/>
                  </a:lnTo>
                  <a:lnTo>
                    <a:pt x="982046" y="1174068"/>
                  </a:lnTo>
                  <a:lnTo>
                    <a:pt x="982605" y="1176249"/>
                  </a:lnTo>
                  <a:lnTo>
                    <a:pt x="983163" y="1166859"/>
                  </a:lnTo>
                  <a:lnTo>
                    <a:pt x="983718" y="1176031"/>
                  </a:lnTo>
                  <a:lnTo>
                    <a:pt x="984277" y="1175161"/>
                  </a:lnTo>
                  <a:lnTo>
                    <a:pt x="984835" y="1178217"/>
                  </a:lnTo>
                  <a:lnTo>
                    <a:pt x="985394" y="1177124"/>
                  </a:lnTo>
                  <a:lnTo>
                    <a:pt x="985953" y="1183458"/>
                  </a:lnTo>
                  <a:lnTo>
                    <a:pt x="986511" y="1177999"/>
                  </a:lnTo>
                  <a:lnTo>
                    <a:pt x="987070" y="1176689"/>
                  </a:lnTo>
                  <a:lnTo>
                    <a:pt x="987629" y="1183240"/>
                  </a:lnTo>
                  <a:lnTo>
                    <a:pt x="988183" y="1174068"/>
                  </a:lnTo>
                  <a:lnTo>
                    <a:pt x="988742" y="1181491"/>
                  </a:lnTo>
                  <a:lnTo>
                    <a:pt x="989300" y="1174286"/>
                  </a:lnTo>
                  <a:lnTo>
                    <a:pt x="989859" y="1174286"/>
                  </a:lnTo>
                  <a:lnTo>
                    <a:pt x="990418" y="1181930"/>
                  </a:lnTo>
                  <a:lnTo>
                    <a:pt x="990976" y="1180620"/>
                  </a:lnTo>
                  <a:lnTo>
                    <a:pt x="991531" y="1181712"/>
                  </a:lnTo>
                  <a:lnTo>
                    <a:pt x="992090" y="1187607"/>
                  </a:lnTo>
                  <a:lnTo>
                    <a:pt x="992648" y="1182365"/>
                  </a:lnTo>
                  <a:lnTo>
                    <a:pt x="993207" y="1177124"/>
                  </a:lnTo>
                  <a:lnTo>
                    <a:pt x="993766" y="1172540"/>
                  </a:lnTo>
                  <a:lnTo>
                    <a:pt x="994324" y="1181491"/>
                  </a:lnTo>
                  <a:lnTo>
                    <a:pt x="994883" y="1179092"/>
                  </a:lnTo>
                  <a:lnTo>
                    <a:pt x="995437" y="1181491"/>
                  </a:lnTo>
                  <a:lnTo>
                    <a:pt x="995996" y="1186079"/>
                  </a:lnTo>
                  <a:lnTo>
                    <a:pt x="996554" y="1183894"/>
                  </a:lnTo>
                  <a:lnTo>
                    <a:pt x="997113" y="1181712"/>
                  </a:lnTo>
                  <a:lnTo>
                    <a:pt x="997672" y="1186954"/>
                  </a:lnTo>
                  <a:lnTo>
                    <a:pt x="998230" y="1181491"/>
                  </a:lnTo>
                  <a:lnTo>
                    <a:pt x="998789" y="1182148"/>
                  </a:lnTo>
                  <a:lnTo>
                    <a:pt x="999344" y="1181491"/>
                  </a:lnTo>
                  <a:lnTo>
                    <a:pt x="999902" y="1185422"/>
                  </a:lnTo>
                  <a:lnTo>
                    <a:pt x="1000461" y="1188917"/>
                  </a:lnTo>
                  <a:lnTo>
                    <a:pt x="1001020" y="1185422"/>
                  </a:lnTo>
                  <a:lnTo>
                    <a:pt x="1001578" y="1186514"/>
                  </a:lnTo>
                  <a:lnTo>
                    <a:pt x="1002137" y="1184986"/>
                  </a:lnTo>
                  <a:lnTo>
                    <a:pt x="1002691" y="1189574"/>
                  </a:lnTo>
                  <a:lnTo>
                    <a:pt x="1003250" y="1189792"/>
                  </a:lnTo>
                  <a:lnTo>
                    <a:pt x="1003809" y="1191756"/>
                  </a:lnTo>
                  <a:lnTo>
                    <a:pt x="1004367" y="1192195"/>
                  </a:lnTo>
                  <a:lnTo>
                    <a:pt x="1004926" y="1185422"/>
                  </a:lnTo>
                  <a:lnTo>
                    <a:pt x="1005485" y="1183676"/>
                  </a:lnTo>
                  <a:lnTo>
                    <a:pt x="1006043" y="1186954"/>
                  </a:lnTo>
                  <a:lnTo>
                    <a:pt x="1006598" y="1187389"/>
                  </a:lnTo>
                  <a:lnTo>
                    <a:pt x="1007156" y="1185204"/>
                  </a:lnTo>
                  <a:lnTo>
                    <a:pt x="1007715" y="1189792"/>
                  </a:lnTo>
                  <a:lnTo>
                    <a:pt x="1008274" y="1191973"/>
                  </a:lnTo>
                  <a:lnTo>
                    <a:pt x="1008832" y="1184986"/>
                  </a:lnTo>
                  <a:lnTo>
                    <a:pt x="1009391" y="1177781"/>
                  </a:lnTo>
                  <a:lnTo>
                    <a:pt x="1009949" y="1185422"/>
                  </a:lnTo>
                  <a:lnTo>
                    <a:pt x="1010504" y="1189792"/>
                  </a:lnTo>
                  <a:lnTo>
                    <a:pt x="1011063" y="1187607"/>
                  </a:lnTo>
                  <a:lnTo>
                    <a:pt x="1011621" y="1188042"/>
                  </a:lnTo>
                  <a:lnTo>
                    <a:pt x="1012180" y="1190885"/>
                  </a:lnTo>
                  <a:lnTo>
                    <a:pt x="1012739" y="1187607"/>
                  </a:lnTo>
                  <a:lnTo>
                    <a:pt x="1013297" y="1179745"/>
                  </a:lnTo>
                  <a:lnTo>
                    <a:pt x="1013852" y="1186732"/>
                  </a:lnTo>
                  <a:lnTo>
                    <a:pt x="1014411" y="1190885"/>
                  </a:lnTo>
                  <a:lnTo>
                    <a:pt x="1014969" y="1181930"/>
                  </a:lnTo>
                  <a:lnTo>
                    <a:pt x="1015528" y="1195904"/>
                  </a:lnTo>
                  <a:lnTo>
                    <a:pt x="1016086" y="1190885"/>
                  </a:lnTo>
                  <a:lnTo>
                    <a:pt x="1016645" y="1187389"/>
                  </a:lnTo>
                  <a:lnTo>
                    <a:pt x="1017204" y="1190228"/>
                  </a:lnTo>
                  <a:lnTo>
                    <a:pt x="1017762" y="1186954"/>
                  </a:lnTo>
                  <a:lnTo>
                    <a:pt x="1018317" y="1190663"/>
                  </a:lnTo>
                  <a:lnTo>
                    <a:pt x="1018876" y="1188264"/>
                  </a:lnTo>
                  <a:lnTo>
                    <a:pt x="1019434" y="1190663"/>
                  </a:lnTo>
                  <a:lnTo>
                    <a:pt x="1019993" y="1195251"/>
                  </a:lnTo>
                  <a:lnTo>
                    <a:pt x="1020552" y="1187389"/>
                  </a:lnTo>
                  <a:lnTo>
                    <a:pt x="1021110" y="1192630"/>
                  </a:lnTo>
                  <a:lnTo>
                    <a:pt x="1021665" y="1181712"/>
                  </a:lnTo>
                  <a:lnTo>
                    <a:pt x="1022223" y="1189353"/>
                  </a:lnTo>
                  <a:lnTo>
                    <a:pt x="1022782" y="1189792"/>
                  </a:lnTo>
                  <a:lnTo>
                    <a:pt x="1023340" y="1189792"/>
                  </a:lnTo>
                  <a:lnTo>
                    <a:pt x="1023899" y="1194594"/>
                  </a:lnTo>
                  <a:lnTo>
                    <a:pt x="1024458" y="1186954"/>
                  </a:lnTo>
                  <a:lnTo>
                    <a:pt x="1025016" y="1184333"/>
                  </a:lnTo>
                  <a:lnTo>
                    <a:pt x="1025571" y="1194159"/>
                  </a:lnTo>
                  <a:lnTo>
                    <a:pt x="1026130" y="1190445"/>
                  </a:lnTo>
                  <a:lnTo>
                    <a:pt x="1026688" y="1189792"/>
                  </a:lnTo>
                  <a:lnTo>
                    <a:pt x="1027247" y="1191973"/>
                  </a:lnTo>
                  <a:lnTo>
                    <a:pt x="1027806" y="1190445"/>
                  </a:lnTo>
                  <a:lnTo>
                    <a:pt x="1028364" y="1189792"/>
                  </a:lnTo>
                  <a:lnTo>
                    <a:pt x="1028923" y="1188699"/>
                  </a:lnTo>
                  <a:lnTo>
                    <a:pt x="1029477" y="1193505"/>
                  </a:lnTo>
                  <a:lnTo>
                    <a:pt x="1030036" y="1186954"/>
                  </a:lnTo>
                  <a:lnTo>
                    <a:pt x="1030595" y="1189353"/>
                  </a:lnTo>
                  <a:lnTo>
                    <a:pt x="1031153" y="1189353"/>
                  </a:lnTo>
                  <a:lnTo>
                    <a:pt x="1031712" y="1191756"/>
                  </a:lnTo>
                  <a:lnTo>
                    <a:pt x="1032271" y="1191103"/>
                  </a:lnTo>
                  <a:lnTo>
                    <a:pt x="1032825" y="1195469"/>
                  </a:lnTo>
                  <a:lnTo>
                    <a:pt x="1033384" y="1191320"/>
                  </a:lnTo>
                  <a:lnTo>
                    <a:pt x="1033942" y="1194159"/>
                  </a:lnTo>
                  <a:lnTo>
                    <a:pt x="1034501" y="1191756"/>
                  </a:lnTo>
                  <a:lnTo>
                    <a:pt x="1035060" y="1192630"/>
                  </a:lnTo>
                  <a:lnTo>
                    <a:pt x="1035618" y="1189792"/>
                  </a:lnTo>
                  <a:lnTo>
                    <a:pt x="1036177" y="1189353"/>
                  </a:lnTo>
                  <a:lnTo>
                    <a:pt x="1036731" y="1193066"/>
                  </a:lnTo>
                  <a:lnTo>
                    <a:pt x="1037290" y="1188264"/>
                  </a:lnTo>
                  <a:lnTo>
                    <a:pt x="1037849" y="1189574"/>
                  </a:lnTo>
                  <a:lnTo>
                    <a:pt x="1038407" y="1189792"/>
                  </a:lnTo>
                  <a:lnTo>
                    <a:pt x="1038966" y="1192413"/>
                  </a:lnTo>
                  <a:lnTo>
                    <a:pt x="1039525" y="1195904"/>
                  </a:lnTo>
                  <a:lnTo>
                    <a:pt x="1040083" y="1191320"/>
                  </a:lnTo>
                  <a:lnTo>
                    <a:pt x="1040638" y="1190228"/>
                  </a:lnTo>
                  <a:lnTo>
                    <a:pt x="1041197" y="1186296"/>
                  </a:lnTo>
                  <a:lnTo>
                    <a:pt x="1041755" y="1192195"/>
                  </a:lnTo>
                  <a:lnTo>
                    <a:pt x="1042314" y="1190228"/>
                  </a:lnTo>
                  <a:lnTo>
                    <a:pt x="1042872" y="1193066"/>
                  </a:lnTo>
                  <a:lnTo>
                    <a:pt x="1043431" y="1196344"/>
                  </a:lnTo>
                  <a:lnTo>
                    <a:pt x="1043990" y="1188699"/>
                  </a:lnTo>
                  <a:lnTo>
                    <a:pt x="1044544" y="1189135"/>
                  </a:lnTo>
                  <a:lnTo>
                    <a:pt x="1045103" y="1191756"/>
                  </a:lnTo>
                  <a:lnTo>
                    <a:pt x="1045662" y="1189792"/>
                  </a:lnTo>
                  <a:lnTo>
                    <a:pt x="1046220" y="1188042"/>
                  </a:lnTo>
                  <a:lnTo>
                    <a:pt x="1046779" y="1190885"/>
                  </a:lnTo>
                  <a:lnTo>
                    <a:pt x="1047338" y="1195687"/>
                  </a:lnTo>
                  <a:lnTo>
                    <a:pt x="1047896" y="1193505"/>
                  </a:lnTo>
                  <a:lnTo>
                    <a:pt x="1048451" y="1188264"/>
                  </a:lnTo>
                  <a:lnTo>
                    <a:pt x="1049009" y="1196344"/>
                  </a:lnTo>
                  <a:lnTo>
                    <a:pt x="1049568" y="1190445"/>
                  </a:lnTo>
                  <a:lnTo>
                    <a:pt x="1050126" y="1192848"/>
                  </a:lnTo>
                  <a:lnTo>
                    <a:pt x="1050685" y="1193284"/>
                  </a:lnTo>
                  <a:lnTo>
                    <a:pt x="1051244" y="1196997"/>
                  </a:lnTo>
                  <a:lnTo>
                    <a:pt x="1051798" y="1195687"/>
                  </a:lnTo>
                  <a:lnTo>
                    <a:pt x="1052357" y="1190885"/>
                  </a:lnTo>
                  <a:lnTo>
                    <a:pt x="1052916" y="1191320"/>
                  </a:lnTo>
                  <a:lnTo>
                    <a:pt x="1053474" y="1190445"/>
                  </a:lnTo>
                  <a:lnTo>
                    <a:pt x="1054033" y="1193066"/>
                  </a:lnTo>
                  <a:lnTo>
                    <a:pt x="1054592" y="1195251"/>
                  </a:lnTo>
                  <a:lnTo>
                    <a:pt x="1055150" y="1194376"/>
                  </a:lnTo>
                  <a:lnTo>
                    <a:pt x="1055705" y="1189353"/>
                  </a:lnTo>
                  <a:lnTo>
                    <a:pt x="1056263" y="1189353"/>
                  </a:lnTo>
                  <a:lnTo>
                    <a:pt x="1056822" y="1193723"/>
                  </a:lnTo>
                  <a:lnTo>
                    <a:pt x="1057381" y="1196561"/>
                  </a:lnTo>
                  <a:lnTo>
                    <a:pt x="1057939" y="1191756"/>
                  </a:lnTo>
                  <a:lnTo>
                    <a:pt x="1058498" y="1195251"/>
                  </a:lnTo>
                  <a:lnTo>
                    <a:pt x="1059057" y="1190445"/>
                  </a:lnTo>
                  <a:lnTo>
                    <a:pt x="1059611" y="1191756"/>
                  </a:lnTo>
                  <a:lnTo>
                    <a:pt x="1060170" y="1194594"/>
                  </a:lnTo>
                  <a:lnTo>
                    <a:pt x="1060728" y="1193505"/>
                  </a:lnTo>
                  <a:lnTo>
                    <a:pt x="1061287" y="1193284"/>
                  </a:lnTo>
                  <a:lnTo>
                    <a:pt x="1061846" y="1190663"/>
                  </a:lnTo>
                  <a:lnTo>
                    <a:pt x="1062404" y="1190663"/>
                  </a:lnTo>
                  <a:lnTo>
                    <a:pt x="1062959" y="1195904"/>
                  </a:lnTo>
                  <a:lnTo>
                    <a:pt x="1063517" y="1190663"/>
                  </a:lnTo>
                  <a:lnTo>
                    <a:pt x="1064076" y="1187607"/>
                  </a:lnTo>
                  <a:lnTo>
                    <a:pt x="1064635" y="1191756"/>
                  </a:lnTo>
                  <a:lnTo>
                    <a:pt x="1065193" y="1189353"/>
                  </a:lnTo>
                  <a:lnTo>
                    <a:pt x="1065752" y="1191538"/>
                  </a:lnTo>
                  <a:lnTo>
                    <a:pt x="1066311" y="1195469"/>
                  </a:lnTo>
                  <a:lnTo>
                    <a:pt x="1066865" y="1194594"/>
                  </a:lnTo>
                  <a:lnTo>
                    <a:pt x="1067424" y="1192413"/>
                  </a:lnTo>
                  <a:lnTo>
                    <a:pt x="1067983" y="1186732"/>
                  </a:lnTo>
                  <a:lnTo>
                    <a:pt x="1068541" y="1192413"/>
                  </a:lnTo>
                  <a:lnTo>
                    <a:pt x="1069100" y="1191320"/>
                  </a:lnTo>
                  <a:lnTo>
                    <a:pt x="1069658" y="1194376"/>
                  </a:lnTo>
                  <a:lnTo>
                    <a:pt x="1070217" y="1197215"/>
                  </a:lnTo>
                  <a:lnTo>
                    <a:pt x="1070772" y="1191320"/>
                  </a:lnTo>
                  <a:lnTo>
                    <a:pt x="1071330" y="1193941"/>
                  </a:lnTo>
                  <a:lnTo>
                    <a:pt x="1071889" y="1194594"/>
                  </a:lnTo>
                  <a:lnTo>
                    <a:pt x="1072448" y="1190885"/>
                  </a:lnTo>
                  <a:lnTo>
                    <a:pt x="1073006" y="1191973"/>
                  </a:lnTo>
                  <a:lnTo>
                    <a:pt x="1073565" y="1191320"/>
                  </a:lnTo>
                  <a:lnTo>
                    <a:pt x="1074124" y="1196997"/>
                  </a:lnTo>
                  <a:lnTo>
                    <a:pt x="1074678" y="1194816"/>
                  </a:lnTo>
                  <a:lnTo>
                    <a:pt x="1075237" y="1190663"/>
                  </a:lnTo>
                  <a:lnTo>
                    <a:pt x="1075795" y="1190010"/>
                  </a:lnTo>
                  <a:lnTo>
                    <a:pt x="1076354" y="1193941"/>
                  </a:lnTo>
                  <a:lnTo>
                    <a:pt x="1076913" y="1190010"/>
                  </a:lnTo>
                  <a:lnTo>
                    <a:pt x="1077471" y="1193284"/>
                  </a:lnTo>
                  <a:lnTo>
                    <a:pt x="1078030" y="1198307"/>
                  </a:lnTo>
                  <a:lnTo>
                    <a:pt x="1078584" y="1197215"/>
                  </a:lnTo>
                  <a:lnTo>
                    <a:pt x="1079143" y="1188042"/>
                  </a:lnTo>
                  <a:lnTo>
                    <a:pt x="1079702" y="1194159"/>
                  </a:lnTo>
                  <a:lnTo>
                    <a:pt x="1080260" y="1192413"/>
                  </a:lnTo>
                  <a:lnTo>
                    <a:pt x="1080819" y="1191756"/>
                  </a:lnTo>
                  <a:lnTo>
                    <a:pt x="1081378" y="1192630"/>
                  </a:lnTo>
                  <a:lnTo>
                    <a:pt x="1081932" y="1196997"/>
                  </a:lnTo>
                  <a:lnTo>
                    <a:pt x="1082491" y="1195904"/>
                  </a:lnTo>
                  <a:lnTo>
                    <a:pt x="1083049" y="1190885"/>
                  </a:lnTo>
                  <a:lnTo>
                    <a:pt x="1083608" y="1192630"/>
                  </a:lnTo>
                  <a:lnTo>
                    <a:pt x="1084167" y="1195469"/>
                  </a:lnTo>
                  <a:lnTo>
                    <a:pt x="1084725" y="1192630"/>
                  </a:lnTo>
                  <a:lnTo>
                    <a:pt x="1085284" y="1193066"/>
                  </a:lnTo>
                  <a:lnTo>
                    <a:pt x="1085839" y="1194816"/>
                  </a:lnTo>
                  <a:lnTo>
                    <a:pt x="1086397" y="1194594"/>
                  </a:lnTo>
                  <a:lnTo>
                    <a:pt x="1086956" y="1189792"/>
                  </a:lnTo>
                  <a:lnTo>
                    <a:pt x="1087515" y="1190010"/>
                  </a:lnTo>
                  <a:lnTo>
                    <a:pt x="1088073" y="1188482"/>
                  </a:lnTo>
                  <a:lnTo>
                    <a:pt x="1088632" y="1186296"/>
                  </a:lnTo>
                  <a:lnTo>
                    <a:pt x="1089190" y="1187607"/>
                  </a:lnTo>
                  <a:lnTo>
                    <a:pt x="1089745" y="1191320"/>
                  </a:lnTo>
                  <a:lnTo>
                    <a:pt x="1090304" y="1192195"/>
                  </a:lnTo>
                  <a:lnTo>
                    <a:pt x="1090862" y="1192195"/>
                  </a:lnTo>
                  <a:lnTo>
                    <a:pt x="1091421" y="1190228"/>
                  </a:lnTo>
                  <a:lnTo>
                    <a:pt x="1091980" y="1191538"/>
                  </a:lnTo>
                  <a:lnTo>
                    <a:pt x="1092538" y="1187389"/>
                  </a:lnTo>
                  <a:lnTo>
                    <a:pt x="1093093" y="1186954"/>
                  </a:lnTo>
                  <a:lnTo>
                    <a:pt x="1093651" y="1192413"/>
                  </a:lnTo>
                  <a:lnTo>
                    <a:pt x="1094210" y="1189353"/>
                  </a:lnTo>
                  <a:lnTo>
                    <a:pt x="1094769" y="1190228"/>
                  </a:lnTo>
                  <a:lnTo>
                    <a:pt x="1095327" y="1191103"/>
                  </a:lnTo>
                  <a:lnTo>
                    <a:pt x="1095886" y="1189135"/>
                  </a:lnTo>
                  <a:lnTo>
                    <a:pt x="1096444" y="1186732"/>
                  </a:lnTo>
                  <a:lnTo>
                    <a:pt x="1096999" y="1194159"/>
                  </a:lnTo>
                  <a:lnTo>
                    <a:pt x="1097558" y="1190885"/>
                  </a:lnTo>
                  <a:lnTo>
                    <a:pt x="1098116" y="1191538"/>
                  </a:lnTo>
                  <a:lnTo>
                    <a:pt x="1098675" y="1193723"/>
                  </a:lnTo>
                  <a:lnTo>
                    <a:pt x="1099234" y="1194816"/>
                  </a:lnTo>
                  <a:lnTo>
                    <a:pt x="1099792" y="1194159"/>
                  </a:lnTo>
                  <a:lnTo>
                    <a:pt x="1100351" y="1193284"/>
                  </a:lnTo>
                  <a:lnTo>
                    <a:pt x="1100905" y="1192195"/>
                  </a:lnTo>
                  <a:lnTo>
                    <a:pt x="1101464" y="1196779"/>
                  </a:lnTo>
                  <a:lnTo>
                    <a:pt x="1102023" y="1196779"/>
                  </a:lnTo>
                  <a:lnTo>
                    <a:pt x="1102581" y="1198525"/>
                  </a:lnTo>
                  <a:lnTo>
                    <a:pt x="1103140" y="1196779"/>
                  </a:lnTo>
                  <a:lnTo>
                    <a:pt x="1103699" y="1194816"/>
                  </a:lnTo>
                  <a:lnTo>
                    <a:pt x="1104257" y="1197215"/>
                  </a:lnTo>
                  <a:lnTo>
                    <a:pt x="1104812" y="1196344"/>
                  </a:lnTo>
                  <a:lnTo>
                    <a:pt x="1105371" y="1195904"/>
                  </a:lnTo>
                  <a:lnTo>
                    <a:pt x="1105929" y="1195034"/>
                  </a:lnTo>
                  <a:lnTo>
                    <a:pt x="1106488" y="1197654"/>
                  </a:lnTo>
                  <a:lnTo>
                    <a:pt x="1107046" y="1195469"/>
                  </a:lnTo>
                  <a:lnTo>
                    <a:pt x="1107605" y="1195469"/>
                  </a:lnTo>
                  <a:lnTo>
                    <a:pt x="1108164" y="1198090"/>
                  </a:lnTo>
                  <a:lnTo>
                    <a:pt x="1108718" y="1196561"/>
                  </a:lnTo>
                  <a:lnTo>
                    <a:pt x="1109277" y="1195687"/>
                  </a:lnTo>
                  <a:lnTo>
                    <a:pt x="1109835" y="1194816"/>
                  </a:lnTo>
                  <a:lnTo>
                    <a:pt x="1110394" y="1190228"/>
                  </a:lnTo>
                  <a:lnTo>
                    <a:pt x="1110953" y="1194816"/>
                  </a:lnTo>
                  <a:lnTo>
                    <a:pt x="1111511" y="1197215"/>
                  </a:lnTo>
                  <a:lnTo>
                    <a:pt x="1112066" y="1197436"/>
                  </a:lnTo>
                  <a:lnTo>
                    <a:pt x="1112625" y="1196779"/>
                  </a:lnTo>
                  <a:lnTo>
                    <a:pt x="1113183" y="1199182"/>
                  </a:lnTo>
                  <a:lnTo>
                    <a:pt x="1113742" y="1199182"/>
                  </a:lnTo>
                  <a:lnTo>
                    <a:pt x="1114301" y="1195251"/>
                  </a:lnTo>
                  <a:lnTo>
                    <a:pt x="1114859" y="1199400"/>
                  </a:lnTo>
                  <a:lnTo>
                    <a:pt x="1115418" y="1200057"/>
                  </a:lnTo>
                  <a:lnTo>
                    <a:pt x="1115972" y="1199400"/>
                  </a:lnTo>
                  <a:lnTo>
                    <a:pt x="1116531" y="1196344"/>
                  </a:lnTo>
                  <a:lnTo>
                    <a:pt x="1117090" y="1198965"/>
                  </a:lnTo>
                  <a:lnTo>
                    <a:pt x="1117648" y="1193284"/>
                  </a:lnTo>
                  <a:lnTo>
                    <a:pt x="1118207" y="1199182"/>
                  </a:lnTo>
                  <a:lnTo>
                    <a:pt x="1118766" y="1194376"/>
                  </a:lnTo>
                  <a:lnTo>
                    <a:pt x="1119324" y="1195469"/>
                  </a:lnTo>
                  <a:lnTo>
                    <a:pt x="1119879" y="1195034"/>
                  </a:lnTo>
                  <a:lnTo>
                    <a:pt x="1120437" y="1198747"/>
                  </a:lnTo>
                  <a:lnTo>
                    <a:pt x="1120996" y="1198747"/>
                  </a:lnTo>
                  <a:lnTo>
                    <a:pt x="1121555" y="1197654"/>
                  </a:lnTo>
                  <a:lnTo>
                    <a:pt x="1122113" y="1196126"/>
                  </a:lnTo>
                  <a:lnTo>
                    <a:pt x="1122672" y="1198525"/>
                  </a:lnTo>
                  <a:lnTo>
                    <a:pt x="1123226" y="1198965"/>
                  </a:lnTo>
                  <a:lnTo>
                    <a:pt x="1123785" y="1196997"/>
                  </a:lnTo>
                  <a:lnTo>
                    <a:pt x="1124344" y="1201146"/>
                  </a:lnTo>
                  <a:lnTo>
                    <a:pt x="1124902" y="1201146"/>
                  </a:lnTo>
                  <a:lnTo>
                    <a:pt x="1125461" y="1200710"/>
                  </a:lnTo>
                  <a:lnTo>
                    <a:pt x="1126020" y="1194816"/>
                  </a:lnTo>
                  <a:lnTo>
                    <a:pt x="1126578" y="1192195"/>
                  </a:lnTo>
                  <a:lnTo>
                    <a:pt x="1127133" y="1195687"/>
                  </a:lnTo>
                  <a:lnTo>
                    <a:pt x="1127691" y="1198090"/>
                  </a:lnTo>
                  <a:lnTo>
                    <a:pt x="1128250" y="1199400"/>
                  </a:lnTo>
                  <a:lnTo>
                    <a:pt x="1128809" y="1198747"/>
                  </a:lnTo>
                  <a:lnTo>
                    <a:pt x="1129367" y="1199618"/>
                  </a:lnTo>
                  <a:lnTo>
                    <a:pt x="1129926" y="1197654"/>
                  </a:lnTo>
                  <a:lnTo>
                    <a:pt x="1130485" y="1198965"/>
                  </a:lnTo>
                  <a:lnTo>
                    <a:pt x="1131039" y="1196561"/>
                  </a:lnTo>
                  <a:lnTo>
                    <a:pt x="1131598" y="1193941"/>
                  </a:lnTo>
                  <a:lnTo>
                    <a:pt x="1132157" y="1198525"/>
                  </a:lnTo>
                  <a:lnTo>
                    <a:pt x="1132715" y="1197654"/>
                  </a:lnTo>
                  <a:lnTo>
                    <a:pt x="1133274" y="1199835"/>
                  </a:lnTo>
                  <a:lnTo>
                    <a:pt x="1133833" y="1197654"/>
                  </a:lnTo>
                  <a:lnTo>
                    <a:pt x="1134391" y="1196997"/>
                  </a:lnTo>
                  <a:lnTo>
                    <a:pt x="1134946" y="1198090"/>
                  </a:lnTo>
                  <a:lnTo>
                    <a:pt x="1135504" y="1196561"/>
                  </a:lnTo>
                  <a:lnTo>
                    <a:pt x="1136063" y="1196779"/>
                  </a:lnTo>
                  <a:lnTo>
                    <a:pt x="1136621" y="1198965"/>
                  </a:lnTo>
                  <a:lnTo>
                    <a:pt x="1137180" y="1198525"/>
                  </a:lnTo>
                  <a:lnTo>
                    <a:pt x="1137739" y="1194816"/>
                  </a:lnTo>
                  <a:lnTo>
                    <a:pt x="1138297" y="1198090"/>
                  </a:lnTo>
                  <a:lnTo>
                    <a:pt x="1138852" y="1196344"/>
                  </a:lnTo>
                  <a:lnTo>
                    <a:pt x="1139411" y="1195034"/>
                  </a:lnTo>
                  <a:lnTo>
                    <a:pt x="1139969" y="1198965"/>
                  </a:lnTo>
                  <a:lnTo>
                    <a:pt x="1140528" y="1201146"/>
                  </a:lnTo>
                  <a:lnTo>
                    <a:pt x="1141087" y="1200928"/>
                  </a:lnTo>
                  <a:lnTo>
                    <a:pt x="1141645" y="1195904"/>
                  </a:lnTo>
                  <a:lnTo>
                    <a:pt x="1142200" y="1196561"/>
                  </a:lnTo>
                  <a:lnTo>
                    <a:pt x="1142758" y="1198965"/>
                  </a:lnTo>
                  <a:lnTo>
                    <a:pt x="1143317" y="1198307"/>
                  </a:lnTo>
                  <a:lnTo>
                    <a:pt x="1143876" y="1200493"/>
                  </a:lnTo>
                  <a:lnTo>
                    <a:pt x="1144434" y="1200057"/>
                  </a:lnTo>
                  <a:lnTo>
                    <a:pt x="1144993" y="1194816"/>
                  </a:lnTo>
                  <a:lnTo>
                    <a:pt x="1145552" y="1196779"/>
                  </a:lnTo>
                  <a:lnTo>
                    <a:pt x="1146106" y="1198965"/>
                  </a:lnTo>
                  <a:lnTo>
                    <a:pt x="1146665" y="1198307"/>
                  </a:lnTo>
                  <a:lnTo>
                    <a:pt x="1147223" y="1198965"/>
                  </a:lnTo>
                  <a:lnTo>
                    <a:pt x="1147782" y="1199400"/>
                  </a:lnTo>
                  <a:lnTo>
                    <a:pt x="1148341" y="1200275"/>
                  </a:lnTo>
                  <a:lnTo>
                    <a:pt x="1148899" y="1202021"/>
                  </a:lnTo>
                  <a:lnTo>
                    <a:pt x="1149458" y="1199835"/>
                  </a:lnTo>
                  <a:lnTo>
                    <a:pt x="1150012" y="1198525"/>
                  </a:lnTo>
                  <a:lnTo>
                    <a:pt x="1150571" y="1199400"/>
                  </a:lnTo>
                  <a:lnTo>
                    <a:pt x="1151130" y="1197215"/>
                  </a:lnTo>
                  <a:lnTo>
                    <a:pt x="1151688" y="1196561"/>
                  </a:lnTo>
                  <a:lnTo>
                    <a:pt x="1152247" y="1199182"/>
                  </a:lnTo>
                  <a:lnTo>
                    <a:pt x="1152806" y="1199400"/>
                  </a:lnTo>
                  <a:lnTo>
                    <a:pt x="1153360" y="1198307"/>
                  </a:lnTo>
                  <a:lnTo>
                    <a:pt x="1153919" y="1197654"/>
                  </a:lnTo>
                  <a:lnTo>
                    <a:pt x="1154478" y="1198747"/>
                  </a:lnTo>
                  <a:lnTo>
                    <a:pt x="1155036" y="1198965"/>
                  </a:lnTo>
                  <a:lnTo>
                    <a:pt x="1155595" y="1200275"/>
                  </a:lnTo>
                  <a:lnTo>
                    <a:pt x="1156153" y="1201585"/>
                  </a:lnTo>
                  <a:lnTo>
                    <a:pt x="1156712" y="1201368"/>
                  </a:lnTo>
                  <a:lnTo>
                    <a:pt x="1157267" y="1200928"/>
                  </a:lnTo>
                  <a:lnTo>
                    <a:pt x="1157825" y="1198307"/>
                  </a:lnTo>
                  <a:lnTo>
                    <a:pt x="1158384" y="1196997"/>
                  </a:lnTo>
                  <a:lnTo>
                    <a:pt x="1158943" y="1197872"/>
                  </a:lnTo>
                  <a:lnTo>
                    <a:pt x="1159501" y="1195469"/>
                  </a:lnTo>
                  <a:lnTo>
                    <a:pt x="1160060" y="1202021"/>
                  </a:lnTo>
                  <a:lnTo>
                    <a:pt x="1160619" y="1202238"/>
                  </a:lnTo>
                  <a:lnTo>
                    <a:pt x="1161173" y="1201146"/>
                  </a:lnTo>
                  <a:lnTo>
                    <a:pt x="1161732" y="1200275"/>
                  </a:lnTo>
                  <a:lnTo>
                    <a:pt x="1162290" y="1200275"/>
                  </a:lnTo>
                  <a:lnTo>
                    <a:pt x="1162849" y="1199182"/>
                  </a:lnTo>
                  <a:lnTo>
                    <a:pt x="1163407" y="1198525"/>
                  </a:lnTo>
                  <a:lnTo>
                    <a:pt x="1163966" y="1200928"/>
                  </a:lnTo>
                  <a:lnTo>
                    <a:pt x="1164525" y="1200275"/>
                  </a:lnTo>
                  <a:lnTo>
                    <a:pt x="1165079" y="1197436"/>
                  </a:lnTo>
                  <a:lnTo>
                    <a:pt x="1165638" y="1198965"/>
                  </a:lnTo>
                  <a:lnTo>
                    <a:pt x="1166197" y="1199618"/>
                  </a:lnTo>
                  <a:lnTo>
                    <a:pt x="1166755" y="1198965"/>
                  </a:lnTo>
                  <a:lnTo>
                    <a:pt x="1167314" y="1200057"/>
                  </a:lnTo>
                  <a:lnTo>
                    <a:pt x="1167873" y="1197872"/>
                  </a:lnTo>
                  <a:lnTo>
                    <a:pt x="1168431" y="1199400"/>
                  </a:lnTo>
                  <a:lnTo>
                    <a:pt x="1168986" y="1199182"/>
                  </a:lnTo>
                  <a:lnTo>
                    <a:pt x="1169544" y="1197872"/>
                  </a:lnTo>
                  <a:lnTo>
                    <a:pt x="1170103" y="1197436"/>
                  </a:lnTo>
                  <a:lnTo>
                    <a:pt x="1170662" y="1198525"/>
                  </a:lnTo>
                  <a:lnTo>
                    <a:pt x="1171220" y="1198090"/>
                  </a:lnTo>
                  <a:lnTo>
                    <a:pt x="1171779" y="1200710"/>
                  </a:lnTo>
                  <a:lnTo>
                    <a:pt x="1172334" y="1202238"/>
                  </a:lnTo>
                  <a:lnTo>
                    <a:pt x="1172892" y="1199618"/>
                  </a:lnTo>
                  <a:lnTo>
                    <a:pt x="1173451" y="1200057"/>
                  </a:lnTo>
                  <a:lnTo>
                    <a:pt x="1174009" y="1199618"/>
                  </a:lnTo>
                  <a:lnTo>
                    <a:pt x="1174568" y="1198525"/>
                  </a:lnTo>
                  <a:lnTo>
                    <a:pt x="1175127" y="1198090"/>
                  </a:lnTo>
                  <a:lnTo>
                    <a:pt x="1175685" y="1199182"/>
                  </a:lnTo>
                  <a:lnTo>
                    <a:pt x="1176240" y="1199618"/>
                  </a:lnTo>
                  <a:lnTo>
                    <a:pt x="1176798" y="1199400"/>
                  </a:lnTo>
                  <a:lnTo>
                    <a:pt x="1177357" y="1199618"/>
                  </a:lnTo>
                  <a:lnTo>
                    <a:pt x="1177916" y="1198747"/>
                  </a:lnTo>
                  <a:lnTo>
                    <a:pt x="1178474" y="1198090"/>
                  </a:lnTo>
                  <a:lnTo>
                    <a:pt x="1179033" y="1199618"/>
                  </a:lnTo>
                  <a:lnTo>
                    <a:pt x="1179592" y="1201368"/>
                  </a:lnTo>
                  <a:lnTo>
                    <a:pt x="1180146" y="1203113"/>
                  </a:lnTo>
                  <a:lnTo>
                    <a:pt x="1180705" y="1200710"/>
                  </a:lnTo>
                  <a:lnTo>
                    <a:pt x="1181264" y="1198965"/>
                  </a:lnTo>
                  <a:lnTo>
                    <a:pt x="1181822" y="1199400"/>
                  </a:lnTo>
                  <a:lnTo>
                    <a:pt x="1182381" y="1199835"/>
                  </a:lnTo>
                  <a:lnTo>
                    <a:pt x="1182939" y="1199182"/>
                  </a:lnTo>
                  <a:lnTo>
                    <a:pt x="1183494" y="1198525"/>
                  </a:lnTo>
                  <a:lnTo>
                    <a:pt x="1184053" y="1201803"/>
                  </a:lnTo>
                  <a:lnTo>
                    <a:pt x="1184611" y="1200928"/>
                  </a:lnTo>
                  <a:lnTo>
                    <a:pt x="1185170" y="1199835"/>
                  </a:lnTo>
                  <a:lnTo>
                    <a:pt x="1185729" y="1197872"/>
                  </a:lnTo>
                  <a:lnTo>
                    <a:pt x="1186287" y="1201146"/>
                  </a:lnTo>
                  <a:lnTo>
                    <a:pt x="1186846" y="1198965"/>
                  </a:lnTo>
                  <a:lnTo>
                    <a:pt x="1187400" y="1200710"/>
                  </a:lnTo>
                  <a:lnTo>
                    <a:pt x="1187959" y="1202021"/>
                  </a:lnTo>
                  <a:lnTo>
                    <a:pt x="1188518" y="1201368"/>
                  </a:lnTo>
                  <a:lnTo>
                    <a:pt x="1189076" y="1201803"/>
                  </a:lnTo>
                  <a:lnTo>
                    <a:pt x="1189635" y="1198090"/>
                  </a:lnTo>
                  <a:lnTo>
                    <a:pt x="1190193" y="1199835"/>
                  </a:lnTo>
                  <a:lnTo>
                    <a:pt x="1190752" y="1198307"/>
                  </a:lnTo>
                  <a:lnTo>
                    <a:pt x="1191307" y="1199835"/>
                  </a:lnTo>
                  <a:lnTo>
                    <a:pt x="1191865" y="1199618"/>
                  </a:lnTo>
                  <a:lnTo>
                    <a:pt x="1192424" y="1200710"/>
                  </a:lnTo>
                  <a:lnTo>
                    <a:pt x="1192983" y="1199182"/>
                  </a:lnTo>
                  <a:lnTo>
                    <a:pt x="1193541" y="1201585"/>
                  </a:lnTo>
                  <a:lnTo>
                    <a:pt x="1194100" y="1201803"/>
                  </a:lnTo>
                  <a:lnTo>
                    <a:pt x="1194659" y="1201146"/>
                  </a:lnTo>
                  <a:lnTo>
                    <a:pt x="1195213" y="1203331"/>
                  </a:lnTo>
                  <a:lnTo>
                    <a:pt x="1195772" y="1204206"/>
                  </a:lnTo>
                  <a:lnTo>
                    <a:pt x="1196330" y="1202896"/>
                  </a:lnTo>
                  <a:lnTo>
                    <a:pt x="1196889" y="1203113"/>
                  </a:lnTo>
                  <a:lnTo>
                    <a:pt x="1197448" y="1202678"/>
                  </a:lnTo>
                  <a:lnTo>
                    <a:pt x="1198006" y="1203549"/>
                  </a:lnTo>
                  <a:lnTo>
                    <a:pt x="1198565" y="1201585"/>
                  </a:lnTo>
                  <a:lnTo>
                    <a:pt x="1199120" y="1203549"/>
                  </a:lnTo>
                  <a:lnTo>
                    <a:pt x="1199678" y="1203113"/>
                  </a:lnTo>
                  <a:lnTo>
                    <a:pt x="1200237" y="1200493"/>
                  </a:lnTo>
                  <a:lnTo>
                    <a:pt x="1200796" y="1202238"/>
                  </a:lnTo>
                  <a:lnTo>
                    <a:pt x="1201354" y="1202456"/>
                  </a:lnTo>
                  <a:lnTo>
                    <a:pt x="1201913" y="1202456"/>
                  </a:lnTo>
                  <a:lnTo>
                    <a:pt x="1202467" y="1202021"/>
                  </a:lnTo>
                  <a:lnTo>
                    <a:pt x="1203026" y="1203766"/>
                  </a:lnTo>
                  <a:lnTo>
                    <a:pt x="1203584" y="1202238"/>
                  </a:lnTo>
                  <a:lnTo>
                    <a:pt x="1204143" y="1203331"/>
                  </a:lnTo>
                  <a:lnTo>
                    <a:pt x="1204702" y="1202456"/>
                  </a:lnTo>
                  <a:lnTo>
                    <a:pt x="1205260" y="1202678"/>
                  </a:lnTo>
                  <a:lnTo>
                    <a:pt x="1205819" y="1203549"/>
                  </a:lnTo>
                  <a:lnTo>
                    <a:pt x="1206374" y="1201368"/>
                  </a:lnTo>
                  <a:lnTo>
                    <a:pt x="1206932" y="1203113"/>
                  </a:lnTo>
                  <a:lnTo>
                    <a:pt x="1207491" y="1203331"/>
                  </a:lnTo>
                  <a:lnTo>
                    <a:pt x="1208050" y="1202896"/>
                  </a:lnTo>
                  <a:lnTo>
                    <a:pt x="1208608" y="1202238"/>
                  </a:lnTo>
                  <a:lnTo>
                    <a:pt x="1209167" y="1202896"/>
                  </a:lnTo>
                  <a:lnTo>
                    <a:pt x="1209725" y="1203766"/>
                  </a:lnTo>
                  <a:lnTo>
                    <a:pt x="1210280" y="1198747"/>
                  </a:lnTo>
                  <a:lnTo>
                    <a:pt x="1210839" y="1202896"/>
                  </a:lnTo>
                  <a:lnTo>
                    <a:pt x="1211397" y="1203549"/>
                  </a:lnTo>
                  <a:lnTo>
                    <a:pt x="1211956" y="1203113"/>
                  </a:lnTo>
                  <a:lnTo>
                    <a:pt x="1212515" y="1202456"/>
                  </a:lnTo>
                  <a:lnTo>
                    <a:pt x="1213073" y="1202238"/>
                  </a:lnTo>
                  <a:lnTo>
                    <a:pt x="1213628" y="1203113"/>
                  </a:lnTo>
                  <a:lnTo>
                    <a:pt x="1214186" y="1202238"/>
                  </a:lnTo>
                  <a:lnTo>
                    <a:pt x="1214745" y="1203549"/>
                  </a:lnTo>
                  <a:lnTo>
                    <a:pt x="1215304" y="1203766"/>
                  </a:lnTo>
                  <a:lnTo>
                    <a:pt x="1215862" y="1203331"/>
                  </a:lnTo>
                  <a:lnTo>
                    <a:pt x="1216421" y="1203113"/>
                  </a:lnTo>
                  <a:lnTo>
                    <a:pt x="1216979" y="1202238"/>
                  </a:lnTo>
                  <a:lnTo>
                    <a:pt x="1217538" y="1203113"/>
                  </a:lnTo>
                  <a:lnTo>
                    <a:pt x="1218093" y="1203113"/>
                  </a:lnTo>
                  <a:lnTo>
                    <a:pt x="1218651" y="1203331"/>
                  </a:lnTo>
                  <a:lnTo>
                    <a:pt x="1219210" y="1202896"/>
                  </a:lnTo>
                  <a:lnTo>
                    <a:pt x="1219769" y="1201803"/>
                  </a:lnTo>
                  <a:lnTo>
                    <a:pt x="1220327" y="1203766"/>
                  </a:lnTo>
                  <a:lnTo>
                    <a:pt x="1220886" y="1201146"/>
                  </a:lnTo>
                  <a:lnTo>
                    <a:pt x="1221440" y="1202896"/>
                  </a:lnTo>
                  <a:lnTo>
                    <a:pt x="1221999" y="1202238"/>
                  </a:lnTo>
                  <a:lnTo>
                    <a:pt x="1222558" y="1203331"/>
                  </a:lnTo>
                  <a:lnTo>
                    <a:pt x="1223116" y="1203549"/>
                  </a:lnTo>
                  <a:lnTo>
                    <a:pt x="1223675" y="1204206"/>
                  </a:lnTo>
                  <a:lnTo>
                    <a:pt x="1224234" y="1203549"/>
                  </a:lnTo>
                  <a:lnTo>
                    <a:pt x="1224792" y="1203988"/>
                  </a:lnTo>
                  <a:lnTo>
                    <a:pt x="1225347" y="1203766"/>
                  </a:lnTo>
                  <a:lnTo>
                    <a:pt x="1225906" y="1201585"/>
                  </a:lnTo>
                  <a:lnTo>
                    <a:pt x="1226464" y="1203988"/>
                  </a:lnTo>
                  <a:lnTo>
                    <a:pt x="1227023" y="1203549"/>
                  </a:lnTo>
                  <a:lnTo>
                    <a:pt x="1227582" y="1203766"/>
                  </a:lnTo>
                  <a:lnTo>
                    <a:pt x="1228140" y="1203549"/>
                  </a:lnTo>
                  <a:lnTo>
                    <a:pt x="1228699" y="1203331"/>
                  </a:lnTo>
                  <a:lnTo>
                    <a:pt x="1229253" y="1203766"/>
                  </a:lnTo>
                  <a:lnTo>
                    <a:pt x="1229812" y="1203331"/>
                  </a:lnTo>
                  <a:lnTo>
                    <a:pt x="1230370" y="1204641"/>
                  </a:lnTo>
                  <a:lnTo>
                    <a:pt x="1230929" y="1203988"/>
                  </a:lnTo>
                  <a:lnTo>
                    <a:pt x="1231488" y="1203988"/>
                  </a:lnTo>
                  <a:lnTo>
                    <a:pt x="1232046" y="1203113"/>
                  </a:lnTo>
                  <a:lnTo>
                    <a:pt x="1232601" y="1204206"/>
                  </a:lnTo>
                  <a:lnTo>
                    <a:pt x="1233160" y="1203766"/>
                  </a:lnTo>
                  <a:lnTo>
                    <a:pt x="1233718" y="1202456"/>
                  </a:lnTo>
                  <a:lnTo>
                    <a:pt x="1234277" y="1204206"/>
                  </a:lnTo>
                  <a:lnTo>
                    <a:pt x="1234836" y="1204206"/>
                  </a:lnTo>
                  <a:lnTo>
                    <a:pt x="1235394" y="1203988"/>
                  </a:lnTo>
                  <a:lnTo>
                    <a:pt x="1235953" y="1203988"/>
                  </a:lnTo>
                  <a:lnTo>
                    <a:pt x="1236507" y="1202678"/>
                  </a:lnTo>
                  <a:lnTo>
                    <a:pt x="1237066" y="1203766"/>
                  </a:lnTo>
                  <a:lnTo>
                    <a:pt x="1237625" y="1203113"/>
                  </a:lnTo>
                  <a:lnTo>
                    <a:pt x="1238183" y="1203549"/>
                  </a:lnTo>
                  <a:lnTo>
                    <a:pt x="1238742" y="1204206"/>
                  </a:lnTo>
                  <a:lnTo>
                    <a:pt x="1239301" y="1204424"/>
                  </a:lnTo>
                  <a:lnTo>
                    <a:pt x="1239859" y="1203988"/>
                  </a:lnTo>
                  <a:lnTo>
                    <a:pt x="1240414" y="1203988"/>
                  </a:lnTo>
                  <a:lnTo>
                    <a:pt x="1240972" y="1203988"/>
                  </a:lnTo>
                  <a:lnTo>
                    <a:pt x="1241531" y="1203331"/>
                  </a:lnTo>
                  <a:lnTo>
                    <a:pt x="1242090" y="1203988"/>
                  </a:lnTo>
                  <a:lnTo>
                    <a:pt x="1242648" y="1203988"/>
                  </a:lnTo>
                  <a:lnTo>
                    <a:pt x="1243207" y="1204641"/>
                  </a:lnTo>
                  <a:lnTo>
                    <a:pt x="1243761" y="1203549"/>
                  </a:lnTo>
                  <a:lnTo>
                    <a:pt x="1244320" y="1204424"/>
                  </a:lnTo>
                  <a:lnTo>
                    <a:pt x="1244879" y="1204206"/>
                  </a:lnTo>
                  <a:lnTo>
                    <a:pt x="1245437" y="1202238"/>
                  </a:lnTo>
                  <a:lnTo>
                    <a:pt x="1245996" y="1203988"/>
                  </a:lnTo>
                  <a:lnTo>
                    <a:pt x="1246555" y="1204206"/>
                  </a:lnTo>
                  <a:lnTo>
                    <a:pt x="1247113" y="1204206"/>
                  </a:lnTo>
                  <a:lnTo>
                    <a:pt x="1247672" y="1204206"/>
                  </a:lnTo>
                  <a:lnTo>
                    <a:pt x="1248227" y="1204206"/>
                  </a:lnTo>
                  <a:lnTo>
                    <a:pt x="1248785" y="1203988"/>
                  </a:lnTo>
                  <a:lnTo>
                    <a:pt x="1249344" y="1204206"/>
                  </a:lnTo>
                  <a:lnTo>
                    <a:pt x="1249902" y="1203988"/>
                  </a:lnTo>
                  <a:lnTo>
                    <a:pt x="1250461" y="1204206"/>
                  </a:lnTo>
                  <a:lnTo>
                    <a:pt x="1251020" y="1203988"/>
                  </a:lnTo>
                  <a:lnTo>
                    <a:pt x="1251574" y="1203988"/>
                  </a:lnTo>
                  <a:lnTo>
                    <a:pt x="1252133" y="1204424"/>
                  </a:lnTo>
                  <a:lnTo>
                    <a:pt x="1252692" y="1203766"/>
                  </a:lnTo>
                  <a:lnTo>
                    <a:pt x="1253250" y="1204206"/>
                  </a:lnTo>
                  <a:lnTo>
                    <a:pt x="1253809" y="1204424"/>
                  </a:lnTo>
                  <a:lnTo>
                    <a:pt x="1254368" y="1204641"/>
                  </a:lnTo>
                  <a:lnTo>
                    <a:pt x="1254926" y="1203766"/>
                  </a:lnTo>
                  <a:lnTo>
                    <a:pt x="1255481" y="1204641"/>
                  </a:lnTo>
                  <a:lnTo>
                    <a:pt x="1256039" y="1204206"/>
                  </a:lnTo>
                  <a:lnTo>
                    <a:pt x="1256598" y="1204206"/>
                  </a:lnTo>
                  <a:lnTo>
                    <a:pt x="1257156" y="1204206"/>
                  </a:lnTo>
                  <a:lnTo>
                    <a:pt x="1257715" y="1203549"/>
                  </a:lnTo>
                  <a:lnTo>
                    <a:pt x="1258274" y="1204206"/>
                  </a:lnTo>
                  <a:lnTo>
                    <a:pt x="1258832" y="1203988"/>
                  </a:lnTo>
                  <a:lnTo>
                    <a:pt x="1259387" y="1204424"/>
                  </a:lnTo>
                  <a:lnTo>
                    <a:pt x="1259946" y="1203988"/>
                  </a:lnTo>
                  <a:lnTo>
                    <a:pt x="1260504" y="1204206"/>
                  </a:lnTo>
                  <a:lnTo>
                    <a:pt x="1261063" y="1203331"/>
                  </a:lnTo>
                  <a:lnTo>
                    <a:pt x="1261622" y="1204206"/>
                  </a:lnTo>
                  <a:lnTo>
                    <a:pt x="1262180" y="1204206"/>
                  </a:lnTo>
                  <a:lnTo>
                    <a:pt x="1262735" y="1203988"/>
                  </a:lnTo>
                  <a:lnTo>
                    <a:pt x="1263293" y="1204206"/>
                  </a:lnTo>
                  <a:lnTo>
                    <a:pt x="1263852" y="1203331"/>
                  </a:lnTo>
                  <a:lnTo>
                    <a:pt x="1264411" y="1203766"/>
                  </a:lnTo>
                  <a:lnTo>
                    <a:pt x="1264969" y="1203988"/>
                  </a:lnTo>
                  <a:lnTo>
                    <a:pt x="1265528" y="1203988"/>
                  </a:lnTo>
                  <a:lnTo>
                    <a:pt x="1266087" y="1204206"/>
                  </a:lnTo>
                  <a:lnTo>
                    <a:pt x="1266641" y="1204424"/>
                  </a:lnTo>
                  <a:lnTo>
                    <a:pt x="1267200" y="1204206"/>
                  </a:lnTo>
                  <a:lnTo>
                    <a:pt x="1267758" y="1204424"/>
                  </a:lnTo>
                  <a:lnTo>
                    <a:pt x="1268317" y="1204206"/>
                  </a:lnTo>
                  <a:lnTo>
                    <a:pt x="1268876" y="1204424"/>
                  </a:lnTo>
                  <a:lnTo>
                    <a:pt x="1269434" y="1204424"/>
                  </a:lnTo>
                  <a:lnTo>
                    <a:pt x="1269989" y="1204424"/>
                  </a:lnTo>
                  <a:lnTo>
                    <a:pt x="1270547" y="1204206"/>
                  </a:lnTo>
                  <a:lnTo>
                    <a:pt x="1271106" y="1204424"/>
                  </a:lnTo>
                  <a:lnTo>
                    <a:pt x="1271665" y="1204641"/>
                  </a:lnTo>
                  <a:lnTo>
                    <a:pt x="1272223" y="1204206"/>
                  </a:lnTo>
                  <a:lnTo>
                    <a:pt x="1272782" y="1204424"/>
                  </a:lnTo>
                  <a:lnTo>
                    <a:pt x="1273341" y="1204206"/>
                  </a:lnTo>
                  <a:lnTo>
                    <a:pt x="1273895" y="1204641"/>
                  </a:lnTo>
                  <a:lnTo>
                    <a:pt x="1274454" y="1203549"/>
                  </a:lnTo>
                  <a:lnTo>
                    <a:pt x="1275013" y="1203988"/>
                  </a:lnTo>
                  <a:lnTo>
                    <a:pt x="1275571" y="1203331"/>
                  </a:lnTo>
                  <a:lnTo>
                    <a:pt x="1276130" y="1204206"/>
                  </a:lnTo>
                  <a:lnTo>
                    <a:pt x="1276688" y="1203549"/>
                  </a:lnTo>
                  <a:lnTo>
                    <a:pt x="1277247" y="1204424"/>
                  </a:lnTo>
                  <a:lnTo>
                    <a:pt x="1277806" y="1204424"/>
                  </a:lnTo>
                  <a:lnTo>
                    <a:pt x="1278360" y="1204206"/>
                  </a:lnTo>
                  <a:lnTo>
                    <a:pt x="1278919" y="1203988"/>
                  </a:lnTo>
                  <a:lnTo>
                    <a:pt x="1279478" y="1204424"/>
                  </a:lnTo>
                  <a:lnTo>
                    <a:pt x="1280036" y="1204424"/>
                  </a:lnTo>
                  <a:lnTo>
                    <a:pt x="1280595" y="1204641"/>
                  </a:lnTo>
                  <a:lnTo>
                    <a:pt x="1281154" y="1204206"/>
                  </a:lnTo>
                  <a:lnTo>
                    <a:pt x="1281708" y="1204641"/>
                  </a:lnTo>
                  <a:lnTo>
                    <a:pt x="1282267" y="1204424"/>
                  </a:lnTo>
                  <a:lnTo>
                    <a:pt x="1282825" y="1204641"/>
                  </a:lnTo>
                  <a:lnTo>
                    <a:pt x="1283384" y="1204424"/>
                  </a:lnTo>
                  <a:lnTo>
                    <a:pt x="1283942" y="1204641"/>
                  </a:lnTo>
                  <a:lnTo>
                    <a:pt x="1284501" y="1204424"/>
                  </a:lnTo>
                  <a:lnTo>
                    <a:pt x="1285060" y="1204641"/>
                  </a:lnTo>
                  <a:lnTo>
                    <a:pt x="1285614" y="1203549"/>
                  </a:lnTo>
                  <a:lnTo>
                    <a:pt x="1286173" y="1204424"/>
                  </a:lnTo>
                  <a:lnTo>
                    <a:pt x="1286732" y="1204424"/>
                  </a:lnTo>
                  <a:lnTo>
                    <a:pt x="1287290" y="1204424"/>
                  </a:lnTo>
                  <a:lnTo>
                    <a:pt x="1287849" y="1204641"/>
                  </a:lnTo>
                  <a:lnTo>
                    <a:pt x="1288408" y="1204641"/>
                  </a:lnTo>
                  <a:lnTo>
                    <a:pt x="1288966" y="1204641"/>
                  </a:lnTo>
                  <a:lnTo>
                    <a:pt x="1289521" y="1204424"/>
                  </a:lnTo>
                  <a:lnTo>
                    <a:pt x="1290079" y="1204641"/>
                  </a:lnTo>
                  <a:lnTo>
                    <a:pt x="1290638" y="1204641"/>
                  </a:lnTo>
                  <a:lnTo>
                    <a:pt x="1291197" y="1204641"/>
                  </a:lnTo>
                  <a:lnTo>
                    <a:pt x="1291755" y="1204206"/>
                  </a:lnTo>
                  <a:lnTo>
                    <a:pt x="1292314" y="1204641"/>
                  </a:lnTo>
                  <a:lnTo>
                    <a:pt x="1292869" y="1204641"/>
                  </a:lnTo>
                  <a:lnTo>
                    <a:pt x="1293427" y="1204641"/>
                  </a:lnTo>
                  <a:lnTo>
                    <a:pt x="1293986" y="1204424"/>
                  </a:lnTo>
                  <a:lnTo>
                    <a:pt x="1294545" y="1204424"/>
                  </a:lnTo>
                  <a:lnTo>
                    <a:pt x="1295103" y="1204641"/>
                  </a:lnTo>
                  <a:lnTo>
                    <a:pt x="1295662" y="1204641"/>
                  </a:lnTo>
                  <a:lnTo>
                    <a:pt x="1296220" y="1204206"/>
                  </a:lnTo>
                  <a:lnTo>
                    <a:pt x="1296775" y="1204641"/>
                  </a:lnTo>
                  <a:lnTo>
                    <a:pt x="1297333" y="1204206"/>
                  </a:lnTo>
                  <a:lnTo>
                    <a:pt x="1297892" y="1204641"/>
                  </a:lnTo>
                  <a:lnTo>
                    <a:pt x="1298451" y="1204424"/>
                  </a:lnTo>
                  <a:lnTo>
                    <a:pt x="1299009" y="1204641"/>
                  </a:lnTo>
                  <a:lnTo>
                    <a:pt x="1299568" y="1204206"/>
                  </a:lnTo>
                  <a:lnTo>
                    <a:pt x="1300123" y="1204424"/>
                  </a:lnTo>
                  <a:lnTo>
                    <a:pt x="1300681" y="1204641"/>
                  </a:lnTo>
                  <a:lnTo>
                    <a:pt x="1301240" y="1204641"/>
                  </a:lnTo>
                  <a:lnTo>
                    <a:pt x="1301799" y="1204424"/>
                  </a:lnTo>
                  <a:lnTo>
                    <a:pt x="1302357" y="1204641"/>
                  </a:lnTo>
                  <a:lnTo>
                    <a:pt x="1302916" y="1204641"/>
                  </a:lnTo>
                  <a:lnTo>
                    <a:pt x="1303474" y="1204424"/>
                  </a:lnTo>
                  <a:lnTo>
                    <a:pt x="1304029" y="1204206"/>
                  </a:lnTo>
                  <a:lnTo>
                    <a:pt x="1304588" y="1204424"/>
                  </a:lnTo>
                  <a:lnTo>
                    <a:pt x="1305146" y="1203549"/>
                  </a:lnTo>
                  <a:lnTo>
                    <a:pt x="1305705" y="1204424"/>
                  </a:lnTo>
                  <a:lnTo>
                    <a:pt x="1306264" y="1204641"/>
                  </a:lnTo>
                  <a:lnTo>
                    <a:pt x="1306822" y="1204641"/>
                  </a:lnTo>
                  <a:lnTo>
                    <a:pt x="1307381" y="1204641"/>
                  </a:lnTo>
                  <a:lnTo>
                    <a:pt x="1307940" y="1203766"/>
                  </a:lnTo>
                  <a:lnTo>
                    <a:pt x="1308494" y="1204206"/>
                  </a:lnTo>
                  <a:lnTo>
                    <a:pt x="1309053" y="1204424"/>
                  </a:lnTo>
                  <a:lnTo>
                    <a:pt x="1309611" y="1204641"/>
                  </a:lnTo>
                  <a:lnTo>
                    <a:pt x="1310170" y="1204424"/>
                  </a:lnTo>
                  <a:lnTo>
                    <a:pt x="1310729" y="1204424"/>
                  </a:lnTo>
                  <a:lnTo>
                    <a:pt x="1311287" y="1204641"/>
                  </a:lnTo>
                  <a:lnTo>
                    <a:pt x="1311842" y="1204424"/>
                  </a:lnTo>
                  <a:lnTo>
                    <a:pt x="1312400" y="1204424"/>
                  </a:lnTo>
                  <a:lnTo>
                    <a:pt x="1312959" y="1204206"/>
                  </a:lnTo>
                  <a:lnTo>
                    <a:pt x="1313518" y="1203988"/>
                  </a:lnTo>
                  <a:lnTo>
                    <a:pt x="1314076" y="1204424"/>
                  </a:lnTo>
                  <a:lnTo>
                    <a:pt x="1314635" y="1204424"/>
                  </a:lnTo>
                  <a:lnTo>
                    <a:pt x="1314762" y="120442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86E081B9-D71C-A01B-D63F-C8DA2D8C0789}"/>
                </a:ext>
              </a:extLst>
            </p:cNvPr>
            <p:cNvSpPr/>
            <p:nvPr/>
          </p:nvSpPr>
          <p:spPr>
            <a:xfrm>
              <a:off x="2994563" y="2318645"/>
              <a:ext cx="1314762" cy="1226698"/>
            </a:xfrm>
            <a:custGeom>
              <a:avLst/>
              <a:gdLst>
                <a:gd name="connsiteX0" fmla="*/ 0 w 1314762"/>
                <a:gd name="connsiteY0" fmla="*/ 1226699 h 1226698"/>
                <a:gd name="connsiteX1" fmla="*/ 468 w 1314762"/>
                <a:gd name="connsiteY1" fmla="*/ 1226699 h 1226698"/>
                <a:gd name="connsiteX2" fmla="*/ 1023 w 1314762"/>
                <a:gd name="connsiteY2" fmla="*/ 1226699 h 1226698"/>
                <a:gd name="connsiteX3" fmla="*/ 1581 w 1314762"/>
                <a:gd name="connsiteY3" fmla="*/ 1226699 h 1226698"/>
                <a:gd name="connsiteX4" fmla="*/ 2140 w 1314762"/>
                <a:gd name="connsiteY4" fmla="*/ 1226699 h 1226698"/>
                <a:gd name="connsiteX5" fmla="*/ 2699 w 1314762"/>
                <a:gd name="connsiteY5" fmla="*/ 1226699 h 1226698"/>
                <a:gd name="connsiteX6" fmla="*/ 3257 w 1314762"/>
                <a:gd name="connsiteY6" fmla="*/ 1226699 h 1226698"/>
                <a:gd name="connsiteX7" fmla="*/ 3816 w 1314762"/>
                <a:gd name="connsiteY7" fmla="*/ 1226699 h 1226698"/>
                <a:gd name="connsiteX8" fmla="*/ 4375 w 1314762"/>
                <a:gd name="connsiteY8" fmla="*/ 1226699 h 1226698"/>
                <a:gd name="connsiteX9" fmla="*/ 4929 w 1314762"/>
                <a:gd name="connsiteY9" fmla="*/ 1226699 h 1226698"/>
                <a:gd name="connsiteX10" fmla="*/ 5488 w 1314762"/>
                <a:gd name="connsiteY10" fmla="*/ 1226699 h 1226698"/>
                <a:gd name="connsiteX11" fmla="*/ 6047 w 1314762"/>
                <a:gd name="connsiteY11" fmla="*/ 1226699 h 1226698"/>
                <a:gd name="connsiteX12" fmla="*/ 6605 w 1314762"/>
                <a:gd name="connsiteY12" fmla="*/ 1226699 h 1226698"/>
                <a:gd name="connsiteX13" fmla="*/ 7164 w 1314762"/>
                <a:gd name="connsiteY13" fmla="*/ 1226699 h 1226698"/>
                <a:gd name="connsiteX14" fmla="*/ 7722 w 1314762"/>
                <a:gd name="connsiteY14" fmla="*/ 1226699 h 1226698"/>
                <a:gd name="connsiteX15" fmla="*/ 8277 w 1314762"/>
                <a:gd name="connsiteY15" fmla="*/ 1226699 h 1226698"/>
                <a:gd name="connsiteX16" fmla="*/ 8836 w 1314762"/>
                <a:gd name="connsiteY16" fmla="*/ 1226699 h 1226698"/>
                <a:gd name="connsiteX17" fmla="*/ 9394 w 1314762"/>
                <a:gd name="connsiteY17" fmla="*/ 1226699 h 1226698"/>
                <a:gd name="connsiteX18" fmla="*/ 9953 w 1314762"/>
                <a:gd name="connsiteY18" fmla="*/ 1226699 h 1226698"/>
                <a:gd name="connsiteX19" fmla="*/ 10512 w 1314762"/>
                <a:gd name="connsiteY19" fmla="*/ 1226699 h 1226698"/>
                <a:gd name="connsiteX20" fmla="*/ 11070 w 1314762"/>
                <a:gd name="connsiteY20" fmla="*/ 1226699 h 1226698"/>
                <a:gd name="connsiteX21" fmla="*/ 11629 w 1314762"/>
                <a:gd name="connsiteY21" fmla="*/ 1226699 h 1226698"/>
                <a:gd name="connsiteX22" fmla="*/ 12188 w 1314762"/>
                <a:gd name="connsiteY22" fmla="*/ 1226699 h 1226698"/>
                <a:gd name="connsiteX23" fmla="*/ 12742 w 1314762"/>
                <a:gd name="connsiteY23" fmla="*/ 1226699 h 1226698"/>
                <a:gd name="connsiteX24" fmla="*/ 13301 w 1314762"/>
                <a:gd name="connsiteY24" fmla="*/ 1226699 h 1226698"/>
                <a:gd name="connsiteX25" fmla="*/ 13859 w 1314762"/>
                <a:gd name="connsiteY25" fmla="*/ 1226699 h 1226698"/>
                <a:gd name="connsiteX26" fmla="*/ 14418 w 1314762"/>
                <a:gd name="connsiteY26" fmla="*/ 1226699 h 1226698"/>
                <a:gd name="connsiteX27" fmla="*/ 14976 w 1314762"/>
                <a:gd name="connsiteY27" fmla="*/ 1226699 h 1226698"/>
                <a:gd name="connsiteX28" fmla="*/ 15535 w 1314762"/>
                <a:gd name="connsiteY28" fmla="*/ 1226699 h 1226698"/>
                <a:gd name="connsiteX29" fmla="*/ 16094 w 1314762"/>
                <a:gd name="connsiteY29" fmla="*/ 1226699 h 1226698"/>
                <a:gd name="connsiteX30" fmla="*/ 16648 w 1314762"/>
                <a:gd name="connsiteY30" fmla="*/ 1226699 h 1226698"/>
                <a:gd name="connsiteX31" fmla="*/ 17207 w 1314762"/>
                <a:gd name="connsiteY31" fmla="*/ 1226699 h 1226698"/>
                <a:gd name="connsiteX32" fmla="*/ 17766 w 1314762"/>
                <a:gd name="connsiteY32" fmla="*/ 1226699 h 1226698"/>
                <a:gd name="connsiteX33" fmla="*/ 18324 w 1314762"/>
                <a:gd name="connsiteY33" fmla="*/ 1226699 h 1226698"/>
                <a:gd name="connsiteX34" fmla="*/ 18883 w 1314762"/>
                <a:gd name="connsiteY34" fmla="*/ 1226699 h 1226698"/>
                <a:gd name="connsiteX35" fmla="*/ 19442 w 1314762"/>
                <a:gd name="connsiteY35" fmla="*/ 1226699 h 1226698"/>
                <a:gd name="connsiteX36" fmla="*/ 19996 w 1314762"/>
                <a:gd name="connsiteY36" fmla="*/ 1226699 h 1226698"/>
                <a:gd name="connsiteX37" fmla="*/ 20555 w 1314762"/>
                <a:gd name="connsiteY37" fmla="*/ 1226699 h 1226698"/>
                <a:gd name="connsiteX38" fmla="*/ 21113 w 1314762"/>
                <a:gd name="connsiteY38" fmla="*/ 1226699 h 1226698"/>
                <a:gd name="connsiteX39" fmla="*/ 21672 w 1314762"/>
                <a:gd name="connsiteY39" fmla="*/ 1226699 h 1226698"/>
                <a:gd name="connsiteX40" fmla="*/ 22231 w 1314762"/>
                <a:gd name="connsiteY40" fmla="*/ 1226699 h 1226698"/>
                <a:gd name="connsiteX41" fmla="*/ 22789 w 1314762"/>
                <a:gd name="connsiteY41" fmla="*/ 1226699 h 1226698"/>
                <a:gd name="connsiteX42" fmla="*/ 23348 w 1314762"/>
                <a:gd name="connsiteY42" fmla="*/ 1226699 h 1226698"/>
                <a:gd name="connsiteX43" fmla="*/ 23903 w 1314762"/>
                <a:gd name="connsiteY43" fmla="*/ 1226699 h 1226698"/>
                <a:gd name="connsiteX44" fmla="*/ 24461 w 1314762"/>
                <a:gd name="connsiteY44" fmla="*/ 1226699 h 1226698"/>
                <a:gd name="connsiteX45" fmla="*/ 25020 w 1314762"/>
                <a:gd name="connsiteY45" fmla="*/ 1226699 h 1226698"/>
                <a:gd name="connsiteX46" fmla="*/ 25579 w 1314762"/>
                <a:gd name="connsiteY46" fmla="*/ 1226699 h 1226698"/>
                <a:gd name="connsiteX47" fmla="*/ 26137 w 1314762"/>
                <a:gd name="connsiteY47" fmla="*/ 1226699 h 1226698"/>
                <a:gd name="connsiteX48" fmla="*/ 26696 w 1314762"/>
                <a:gd name="connsiteY48" fmla="*/ 1226699 h 1226698"/>
                <a:gd name="connsiteX49" fmla="*/ 27250 w 1314762"/>
                <a:gd name="connsiteY49" fmla="*/ 1226699 h 1226698"/>
                <a:gd name="connsiteX50" fmla="*/ 27809 w 1314762"/>
                <a:gd name="connsiteY50" fmla="*/ 1226699 h 1226698"/>
                <a:gd name="connsiteX51" fmla="*/ 28367 w 1314762"/>
                <a:gd name="connsiteY51" fmla="*/ 1226699 h 1226698"/>
                <a:gd name="connsiteX52" fmla="*/ 28926 w 1314762"/>
                <a:gd name="connsiteY52" fmla="*/ 1226699 h 1226698"/>
                <a:gd name="connsiteX53" fmla="*/ 29485 w 1314762"/>
                <a:gd name="connsiteY53" fmla="*/ 1226699 h 1226698"/>
                <a:gd name="connsiteX54" fmla="*/ 30044 w 1314762"/>
                <a:gd name="connsiteY54" fmla="*/ 1226699 h 1226698"/>
                <a:gd name="connsiteX55" fmla="*/ 30602 w 1314762"/>
                <a:gd name="connsiteY55" fmla="*/ 1226699 h 1226698"/>
                <a:gd name="connsiteX56" fmla="*/ 31157 w 1314762"/>
                <a:gd name="connsiteY56" fmla="*/ 1226699 h 1226698"/>
                <a:gd name="connsiteX57" fmla="*/ 31715 w 1314762"/>
                <a:gd name="connsiteY57" fmla="*/ 1226699 h 1226698"/>
                <a:gd name="connsiteX58" fmla="*/ 32274 w 1314762"/>
                <a:gd name="connsiteY58" fmla="*/ 1226699 h 1226698"/>
                <a:gd name="connsiteX59" fmla="*/ 32833 w 1314762"/>
                <a:gd name="connsiteY59" fmla="*/ 1226699 h 1226698"/>
                <a:gd name="connsiteX60" fmla="*/ 33391 w 1314762"/>
                <a:gd name="connsiteY60" fmla="*/ 1226699 h 1226698"/>
                <a:gd name="connsiteX61" fmla="*/ 33950 w 1314762"/>
                <a:gd name="connsiteY61" fmla="*/ 1226699 h 1226698"/>
                <a:gd name="connsiteX62" fmla="*/ 34508 w 1314762"/>
                <a:gd name="connsiteY62" fmla="*/ 1226699 h 1226698"/>
                <a:gd name="connsiteX63" fmla="*/ 35063 w 1314762"/>
                <a:gd name="connsiteY63" fmla="*/ 1226699 h 1226698"/>
                <a:gd name="connsiteX64" fmla="*/ 35622 w 1314762"/>
                <a:gd name="connsiteY64" fmla="*/ 1226699 h 1226698"/>
                <a:gd name="connsiteX65" fmla="*/ 36180 w 1314762"/>
                <a:gd name="connsiteY65" fmla="*/ 1226699 h 1226698"/>
                <a:gd name="connsiteX66" fmla="*/ 36739 w 1314762"/>
                <a:gd name="connsiteY66" fmla="*/ 1226699 h 1226698"/>
                <a:gd name="connsiteX67" fmla="*/ 37298 w 1314762"/>
                <a:gd name="connsiteY67" fmla="*/ 1226699 h 1226698"/>
                <a:gd name="connsiteX68" fmla="*/ 37856 w 1314762"/>
                <a:gd name="connsiteY68" fmla="*/ 1226699 h 1226698"/>
                <a:gd name="connsiteX69" fmla="*/ 38411 w 1314762"/>
                <a:gd name="connsiteY69" fmla="*/ 1226699 h 1226698"/>
                <a:gd name="connsiteX70" fmla="*/ 38969 w 1314762"/>
                <a:gd name="connsiteY70" fmla="*/ 1226699 h 1226698"/>
                <a:gd name="connsiteX71" fmla="*/ 39528 w 1314762"/>
                <a:gd name="connsiteY71" fmla="*/ 1226699 h 1226698"/>
                <a:gd name="connsiteX72" fmla="*/ 40087 w 1314762"/>
                <a:gd name="connsiteY72" fmla="*/ 1226699 h 1226698"/>
                <a:gd name="connsiteX73" fmla="*/ 40645 w 1314762"/>
                <a:gd name="connsiteY73" fmla="*/ 1226699 h 1226698"/>
                <a:gd name="connsiteX74" fmla="*/ 41204 w 1314762"/>
                <a:gd name="connsiteY74" fmla="*/ 1226699 h 1226698"/>
                <a:gd name="connsiteX75" fmla="*/ 41763 w 1314762"/>
                <a:gd name="connsiteY75" fmla="*/ 1226699 h 1226698"/>
                <a:gd name="connsiteX76" fmla="*/ 42321 w 1314762"/>
                <a:gd name="connsiteY76" fmla="*/ 1226699 h 1226698"/>
                <a:gd name="connsiteX77" fmla="*/ 42876 w 1314762"/>
                <a:gd name="connsiteY77" fmla="*/ 1226699 h 1226698"/>
                <a:gd name="connsiteX78" fmla="*/ 43435 w 1314762"/>
                <a:gd name="connsiteY78" fmla="*/ 1226699 h 1226698"/>
                <a:gd name="connsiteX79" fmla="*/ 43993 w 1314762"/>
                <a:gd name="connsiteY79" fmla="*/ 1226699 h 1226698"/>
                <a:gd name="connsiteX80" fmla="*/ 44552 w 1314762"/>
                <a:gd name="connsiteY80" fmla="*/ 1226699 h 1226698"/>
                <a:gd name="connsiteX81" fmla="*/ 45110 w 1314762"/>
                <a:gd name="connsiteY81" fmla="*/ 1226699 h 1226698"/>
                <a:gd name="connsiteX82" fmla="*/ 45669 w 1314762"/>
                <a:gd name="connsiteY82" fmla="*/ 1226699 h 1226698"/>
                <a:gd name="connsiteX83" fmla="*/ 46228 w 1314762"/>
                <a:gd name="connsiteY83" fmla="*/ 1226699 h 1226698"/>
                <a:gd name="connsiteX84" fmla="*/ 46782 w 1314762"/>
                <a:gd name="connsiteY84" fmla="*/ 1226699 h 1226698"/>
                <a:gd name="connsiteX85" fmla="*/ 47341 w 1314762"/>
                <a:gd name="connsiteY85" fmla="*/ 1226699 h 1226698"/>
                <a:gd name="connsiteX86" fmla="*/ 47899 w 1314762"/>
                <a:gd name="connsiteY86" fmla="*/ 1226699 h 1226698"/>
                <a:gd name="connsiteX87" fmla="*/ 48458 w 1314762"/>
                <a:gd name="connsiteY87" fmla="*/ 1226699 h 1226698"/>
                <a:gd name="connsiteX88" fmla="*/ 49017 w 1314762"/>
                <a:gd name="connsiteY88" fmla="*/ 1226699 h 1226698"/>
                <a:gd name="connsiteX89" fmla="*/ 49575 w 1314762"/>
                <a:gd name="connsiteY89" fmla="*/ 1226699 h 1226698"/>
                <a:gd name="connsiteX90" fmla="*/ 50130 w 1314762"/>
                <a:gd name="connsiteY90" fmla="*/ 1226699 h 1226698"/>
                <a:gd name="connsiteX91" fmla="*/ 50689 w 1314762"/>
                <a:gd name="connsiteY91" fmla="*/ 1226699 h 1226698"/>
                <a:gd name="connsiteX92" fmla="*/ 51247 w 1314762"/>
                <a:gd name="connsiteY92" fmla="*/ 1226699 h 1226698"/>
                <a:gd name="connsiteX93" fmla="*/ 51806 w 1314762"/>
                <a:gd name="connsiteY93" fmla="*/ 1226699 h 1226698"/>
                <a:gd name="connsiteX94" fmla="*/ 52365 w 1314762"/>
                <a:gd name="connsiteY94" fmla="*/ 1226699 h 1226698"/>
                <a:gd name="connsiteX95" fmla="*/ 52923 w 1314762"/>
                <a:gd name="connsiteY95" fmla="*/ 1226699 h 1226698"/>
                <a:gd name="connsiteX96" fmla="*/ 53482 w 1314762"/>
                <a:gd name="connsiteY96" fmla="*/ 1226699 h 1226698"/>
                <a:gd name="connsiteX97" fmla="*/ 54036 w 1314762"/>
                <a:gd name="connsiteY97" fmla="*/ 1226699 h 1226698"/>
                <a:gd name="connsiteX98" fmla="*/ 54595 w 1314762"/>
                <a:gd name="connsiteY98" fmla="*/ 1226699 h 1226698"/>
                <a:gd name="connsiteX99" fmla="*/ 55154 w 1314762"/>
                <a:gd name="connsiteY99" fmla="*/ 1226699 h 1226698"/>
                <a:gd name="connsiteX100" fmla="*/ 55712 w 1314762"/>
                <a:gd name="connsiteY100" fmla="*/ 1226699 h 1226698"/>
                <a:gd name="connsiteX101" fmla="*/ 56271 w 1314762"/>
                <a:gd name="connsiteY101" fmla="*/ 1226699 h 1226698"/>
                <a:gd name="connsiteX102" fmla="*/ 56830 w 1314762"/>
                <a:gd name="connsiteY102" fmla="*/ 1226699 h 1226698"/>
                <a:gd name="connsiteX103" fmla="*/ 57384 w 1314762"/>
                <a:gd name="connsiteY103" fmla="*/ 1226699 h 1226698"/>
                <a:gd name="connsiteX104" fmla="*/ 57943 w 1314762"/>
                <a:gd name="connsiteY104" fmla="*/ 1226699 h 1226698"/>
                <a:gd name="connsiteX105" fmla="*/ 58501 w 1314762"/>
                <a:gd name="connsiteY105" fmla="*/ 1226699 h 1226698"/>
                <a:gd name="connsiteX106" fmla="*/ 59060 w 1314762"/>
                <a:gd name="connsiteY106" fmla="*/ 1226699 h 1226698"/>
                <a:gd name="connsiteX107" fmla="*/ 59619 w 1314762"/>
                <a:gd name="connsiteY107" fmla="*/ 1226699 h 1226698"/>
                <a:gd name="connsiteX108" fmla="*/ 60177 w 1314762"/>
                <a:gd name="connsiteY108" fmla="*/ 1226699 h 1226698"/>
                <a:gd name="connsiteX109" fmla="*/ 60736 w 1314762"/>
                <a:gd name="connsiteY109" fmla="*/ 1226699 h 1226698"/>
                <a:gd name="connsiteX110" fmla="*/ 61290 w 1314762"/>
                <a:gd name="connsiteY110" fmla="*/ 1226699 h 1226698"/>
                <a:gd name="connsiteX111" fmla="*/ 61849 w 1314762"/>
                <a:gd name="connsiteY111" fmla="*/ 1226699 h 1226698"/>
                <a:gd name="connsiteX112" fmla="*/ 62408 w 1314762"/>
                <a:gd name="connsiteY112" fmla="*/ 1226699 h 1226698"/>
                <a:gd name="connsiteX113" fmla="*/ 62966 w 1314762"/>
                <a:gd name="connsiteY113" fmla="*/ 1226699 h 1226698"/>
                <a:gd name="connsiteX114" fmla="*/ 63525 w 1314762"/>
                <a:gd name="connsiteY114" fmla="*/ 1226699 h 1226698"/>
                <a:gd name="connsiteX115" fmla="*/ 64084 w 1314762"/>
                <a:gd name="connsiteY115" fmla="*/ 1226699 h 1226698"/>
                <a:gd name="connsiteX116" fmla="*/ 64642 w 1314762"/>
                <a:gd name="connsiteY116" fmla="*/ 1226699 h 1226698"/>
                <a:gd name="connsiteX117" fmla="*/ 65197 w 1314762"/>
                <a:gd name="connsiteY117" fmla="*/ 1226699 h 1226698"/>
                <a:gd name="connsiteX118" fmla="*/ 65755 w 1314762"/>
                <a:gd name="connsiteY118" fmla="*/ 1226699 h 1226698"/>
                <a:gd name="connsiteX119" fmla="*/ 66314 w 1314762"/>
                <a:gd name="connsiteY119" fmla="*/ 1226699 h 1226698"/>
                <a:gd name="connsiteX120" fmla="*/ 66873 w 1314762"/>
                <a:gd name="connsiteY120" fmla="*/ 1226699 h 1226698"/>
                <a:gd name="connsiteX121" fmla="*/ 67431 w 1314762"/>
                <a:gd name="connsiteY121" fmla="*/ 1226699 h 1226698"/>
                <a:gd name="connsiteX122" fmla="*/ 67990 w 1314762"/>
                <a:gd name="connsiteY122" fmla="*/ 1226699 h 1226698"/>
                <a:gd name="connsiteX123" fmla="*/ 68545 w 1314762"/>
                <a:gd name="connsiteY123" fmla="*/ 1226699 h 1226698"/>
                <a:gd name="connsiteX124" fmla="*/ 69103 w 1314762"/>
                <a:gd name="connsiteY124" fmla="*/ 1226699 h 1226698"/>
                <a:gd name="connsiteX125" fmla="*/ 69662 w 1314762"/>
                <a:gd name="connsiteY125" fmla="*/ 1226699 h 1226698"/>
                <a:gd name="connsiteX126" fmla="*/ 70221 w 1314762"/>
                <a:gd name="connsiteY126" fmla="*/ 1226699 h 1226698"/>
                <a:gd name="connsiteX127" fmla="*/ 70779 w 1314762"/>
                <a:gd name="connsiteY127" fmla="*/ 1226699 h 1226698"/>
                <a:gd name="connsiteX128" fmla="*/ 71338 w 1314762"/>
                <a:gd name="connsiteY128" fmla="*/ 1226699 h 1226698"/>
                <a:gd name="connsiteX129" fmla="*/ 71897 w 1314762"/>
                <a:gd name="connsiteY129" fmla="*/ 1226699 h 1226698"/>
                <a:gd name="connsiteX130" fmla="*/ 72455 w 1314762"/>
                <a:gd name="connsiteY130" fmla="*/ 1226699 h 1226698"/>
                <a:gd name="connsiteX131" fmla="*/ 73010 w 1314762"/>
                <a:gd name="connsiteY131" fmla="*/ 1226699 h 1226698"/>
                <a:gd name="connsiteX132" fmla="*/ 73568 w 1314762"/>
                <a:gd name="connsiteY132" fmla="*/ 1226699 h 1226698"/>
                <a:gd name="connsiteX133" fmla="*/ 74127 w 1314762"/>
                <a:gd name="connsiteY133" fmla="*/ 1226699 h 1226698"/>
                <a:gd name="connsiteX134" fmla="*/ 74685 w 1314762"/>
                <a:gd name="connsiteY134" fmla="*/ 1226699 h 1226698"/>
                <a:gd name="connsiteX135" fmla="*/ 75244 w 1314762"/>
                <a:gd name="connsiteY135" fmla="*/ 1226699 h 1226698"/>
                <a:gd name="connsiteX136" fmla="*/ 75803 w 1314762"/>
                <a:gd name="connsiteY136" fmla="*/ 1226699 h 1226698"/>
                <a:gd name="connsiteX137" fmla="*/ 76361 w 1314762"/>
                <a:gd name="connsiteY137" fmla="*/ 1226699 h 1226698"/>
                <a:gd name="connsiteX138" fmla="*/ 76916 w 1314762"/>
                <a:gd name="connsiteY138" fmla="*/ 1226699 h 1226698"/>
                <a:gd name="connsiteX139" fmla="*/ 77475 w 1314762"/>
                <a:gd name="connsiteY139" fmla="*/ 1226699 h 1226698"/>
                <a:gd name="connsiteX140" fmla="*/ 78033 w 1314762"/>
                <a:gd name="connsiteY140" fmla="*/ 1226699 h 1226698"/>
                <a:gd name="connsiteX141" fmla="*/ 78592 w 1314762"/>
                <a:gd name="connsiteY141" fmla="*/ 1226699 h 1226698"/>
                <a:gd name="connsiteX142" fmla="*/ 79151 w 1314762"/>
                <a:gd name="connsiteY142" fmla="*/ 1226699 h 1226698"/>
                <a:gd name="connsiteX143" fmla="*/ 79709 w 1314762"/>
                <a:gd name="connsiteY143" fmla="*/ 1226699 h 1226698"/>
                <a:gd name="connsiteX144" fmla="*/ 80264 w 1314762"/>
                <a:gd name="connsiteY144" fmla="*/ 1226699 h 1226698"/>
                <a:gd name="connsiteX145" fmla="*/ 80822 w 1314762"/>
                <a:gd name="connsiteY145" fmla="*/ 1226699 h 1226698"/>
                <a:gd name="connsiteX146" fmla="*/ 81381 w 1314762"/>
                <a:gd name="connsiteY146" fmla="*/ 1226699 h 1226698"/>
                <a:gd name="connsiteX147" fmla="*/ 81940 w 1314762"/>
                <a:gd name="connsiteY147" fmla="*/ 1226699 h 1226698"/>
                <a:gd name="connsiteX148" fmla="*/ 82498 w 1314762"/>
                <a:gd name="connsiteY148" fmla="*/ 1226699 h 1226698"/>
                <a:gd name="connsiteX149" fmla="*/ 83057 w 1314762"/>
                <a:gd name="connsiteY149" fmla="*/ 1226699 h 1226698"/>
                <a:gd name="connsiteX150" fmla="*/ 83616 w 1314762"/>
                <a:gd name="connsiteY150" fmla="*/ 1226699 h 1226698"/>
                <a:gd name="connsiteX151" fmla="*/ 84170 w 1314762"/>
                <a:gd name="connsiteY151" fmla="*/ 1226699 h 1226698"/>
                <a:gd name="connsiteX152" fmla="*/ 84729 w 1314762"/>
                <a:gd name="connsiteY152" fmla="*/ 1226699 h 1226698"/>
                <a:gd name="connsiteX153" fmla="*/ 85287 w 1314762"/>
                <a:gd name="connsiteY153" fmla="*/ 1226699 h 1226698"/>
                <a:gd name="connsiteX154" fmla="*/ 85846 w 1314762"/>
                <a:gd name="connsiteY154" fmla="*/ 1226699 h 1226698"/>
                <a:gd name="connsiteX155" fmla="*/ 86405 w 1314762"/>
                <a:gd name="connsiteY155" fmla="*/ 1226699 h 1226698"/>
                <a:gd name="connsiteX156" fmla="*/ 86963 w 1314762"/>
                <a:gd name="connsiteY156" fmla="*/ 1226699 h 1226698"/>
                <a:gd name="connsiteX157" fmla="*/ 87518 w 1314762"/>
                <a:gd name="connsiteY157" fmla="*/ 1226699 h 1226698"/>
                <a:gd name="connsiteX158" fmla="*/ 88076 w 1314762"/>
                <a:gd name="connsiteY158" fmla="*/ 1226699 h 1226698"/>
                <a:gd name="connsiteX159" fmla="*/ 88635 w 1314762"/>
                <a:gd name="connsiteY159" fmla="*/ 1226699 h 1226698"/>
                <a:gd name="connsiteX160" fmla="*/ 89194 w 1314762"/>
                <a:gd name="connsiteY160" fmla="*/ 1226699 h 1226698"/>
                <a:gd name="connsiteX161" fmla="*/ 89752 w 1314762"/>
                <a:gd name="connsiteY161" fmla="*/ 1226699 h 1226698"/>
                <a:gd name="connsiteX162" fmla="*/ 90311 w 1314762"/>
                <a:gd name="connsiteY162" fmla="*/ 1226699 h 1226698"/>
                <a:gd name="connsiteX163" fmla="*/ 90870 w 1314762"/>
                <a:gd name="connsiteY163" fmla="*/ 1226699 h 1226698"/>
                <a:gd name="connsiteX164" fmla="*/ 91424 w 1314762"/>
                <a:gd name="connsiteY164" fmla="*/ 1226699 h 1226698"/>
                <a:gd name="connsiteX165" fmla="*/ 91983 w 1314762"/>
                <a:gd name="connsiteY165" fmla="*/ 1226699 h 1226698"/>
                <a:gd name="connsiteX166" fmla="*/ 92542 w 1314762"/>
                <a:gd name="connsiteY166" fmla="*/ 1226699 h 1226698"/>
                <a:gd name="connsiteX167" fmla="*/ 93100 w 1314762"/>
                <a:gd name="connsiteY167" fmla="*/ 1226699 h 1226698"/>
                <a:gd name="connsiteX168" fmla="*/ 93659 w 1314762"/>
                <a:gd name="connsiteY168" fmla="*/ 1226699 h 1226698"/>
                <a:gd name="connsiteX169" fmla="*/ 94217 w 1314762"/>
                <a:gd name="connsiteY169" fmla="*/ 1226699 h 1226698"/>
                <a:gd name="connsiteX170" fmla="*/ 94776 w 1314762"/>
                <a:gd name="connsiteY170" fmla="*/ 1226699 h 1226698"/>
                <a:gd name="connsiteX171" fmla="*/ 95331 w 1314762"/>
                <a:gd name="connsiteY171" fmla="*/ 1226699 h 1226698"/>
                <a:gd name="connsiteX172" fmla="*/ 95889 w 1314762"/>
                <a:gd name="connsiteY172" fmla="*/ 1226699 h 1226698"/>
                <a:gd name="connsiteX173" fmla="*/ 96448 w 1314762"/>
                <a:gd name="connsiteY173" fmla="*/ 1226699 h 1226698"/>
                <a:gd name="connsiteX174" fmla="*/ 97007 w 1314762"/>
                <a:gd name="connsiteY174" fmla="*/ 1226699 h 1226698"/>
                <a:gd name="connsiteX175" fmla="*/ 97565 w 1314762"/>
                <a:gd name="connsiteY175" fmla="*/ 1226699 h 1226698"/>
                <a:gd name="connsiteX176" fmla="*/ 98124 w 1314762"/>
                <a:gd name="connsiteY176" fmla="*/ 1226699 h 1226698"/>
                <a:gd name="connsiteX177" fmla="*/ 98678 w 1314762"/>
                <a:gd name="connsiteY177" fmla="*/ 1226699 h 1226698"/>
                <a:gd name="connsiteX178" fmla="*/ 99237 w 1314762"/>
                <a:gd name="connsiteY178" fmla="*/ 1226699 h 1226698"/>
                <a:gd name="connsiteX179" fmla="*/ 99796 w 1314762"/>
                <a:gd name="connsiteY179" fmla="*/ 1226699 h 1226698"/>
                <a:gd name="connsiteX180" fmla="*/ 100354 w 1314762"/>
                <a:gd name="connsiteY180" fmla="*/ 1226699 h 1226698"/>
                <a:gd name="connsiteX181" fmla="*/ 100913 w 1314762"/>
                <a:gd name="connsiteY181" fmla="*/ 1226699 h 1226698"/>
                <a:gd name="connsiteX182" fmla="*/ 101471 w 1314762"/>
                <a:gd name="connsiteY182" fmla="*/ 1226699 h 1226698"/>
                <a:gd name="connsiteX183" fmla="*/ 102030 w 1314762"/>
                <a:gd name="connsiteY183" fmla="*/ 1226699 h 1226698"/>
                <a:gd name="connsiteX184" fmla="*/ 102589 w 1314762"/>
                <a:gd name="connsiteY184" fmla="*/ 1226699 h 1226698"/>
                <a:gd name="connsiteX185" fmla="*/ 103143 w 1314762"/>
                <a:gd name="connsiteY185" fmla="*/ 1226699 h 1226698"/>
                <a:gd name="connsiteX186" fmla="*/ 103702 w 1314762"/>
                <a:gd name="connsiteY186" fmla="*/ 1226699 h 1226698"/>
                <a:gd name="connsiteX187" fmla="*/ 104261 w 1314762"/>
                <a:gd name="connsiteY187" fmla="*/ 1226699 h 1226698"/>
                <a:gd name="connsiteX188" fmla="*/ 104819 w 1314762"/>
                <a:gd name="connsiteY188" fmla="*/ 1226699 h 1226698"/>
                <a:gd name="connsiteX189" fmla="*/ 105378 w 1314762"/>
                <a:gd name="connsiteY189" fmla="*/ 1226699 h 1226698"/>
                <a:gd name="connsiteX190" fmla="*/ 105937 w 1314762"/>
                <a:gd name="connsiteY190" fmla="*/ 1226699 h 1226698"/>
                <a:gd name="connsiteX191" fmla="*/ 106495 w 1314762"/>
                <a:gd name="connsiteY191" fmla="*/ 1226699 h 1226698"/>
                <a:gd name="connsiteX192" fmla="*/ 107050 w 1314762"/>
                <a:gd name="connsiteY192" fmla="*/ 1226699 h 1226698"/>
                <a:gd name="connsiteX193" fmla="*/ 107608 w 1314762"/>
                <a:gd name="connsiteY193" fmla="*/ 1226699 h 1226698"/>
                <a:gd name="connsiteX194" fmla="*/ 108167 w 1314762"/>
                <a:gd name="connsiteY194" fmla="*/ 1226699 h 1226698"/>
                <a:gd name="connsiteX195" fmla="*/ 108726 w 1314762"/>
                <a:gd name="connsiteY195" fmla="*/ 1226699 h 1226698"/>
                <a:gd name="connsiteX196" fmla="*/ 109284 w 1314762"/>
                <a:gd name="connsiteY196" fmla="*/ 1226699 h 1226698"/>
                <a:gd name="connsiteX197" fmla="*/ 109843 w 1314762"/>
                <a:gd name="connsiteY197" fmla="*/ 1226699 h 1226698"/>
                <a:gd name="connsiteX198" fmla="*/ 110398 w 1314762"/>
                <a:gd name="connsiteY198" fmla="*/ 1226699 h 1226698"/>
                <a:gd name="connsiteX199" fmla="*/ 110956 w 1314762"/>
                <a:gd name="connsiteY199" fmla="*/ 1226699 h 1226698"/>
                <a:gd name="connsiteX200" fmla="*/ 111515 w 1314762"/>
                <a:gd name="connsiteY200" fmla="*/ 1226699 h 1226698"/>
                <a:gd name="connsiteX201" fmla="*/ 112073 w 1314762"/>
                <a:gd name="connsiteY201" fmla="*/ 1226699 h 1226698"/>
                <a:gd name="connsiteX202" fmla="*/ 112632 w 1314762"/>
                <a:gd name="connsiteY202" fmla="*/ 1226699 h 1226698"/>
                <a:gd name="connsiteX203" fmla="*/ 113191 w 1314762"/>
                <a:gd name="connsiteY203" fmla="*/ 1226699 h 1226698"/>
                <a:gd name="connsiteX204" fmla="*/ 113749 w 1314762"/>
                <a:gd name="connsiteY204" fmla="*/ 1226699 h 1226698"/>
                <a:gd name="connsiteX205" fmla="*/ 114304 w 1314762"/>
                <a:gd name="connsiteY205" fmla="*/ 1226699 h 1226698"/>
                <a:gd name="connsiteX206" fmla="*/ 114862 w 1314762"/>
                <a:gd name="connsiteY206" fmla="*/ 1226699 h 1226698"/>
                <a:gd name="connsiteX207" fmla="*/ 115421 w 1314762"/>
                <a:gd name="connsiteY207" fmla="*/ 1226699 h 1226698"/>
                <a:gd name="connsiteX208" fmla="*/ 115980 w 1314762"/>
                <a:gd name="connsiteY208" fmla="*/ 1226699 h 1226698"/>
                <a:gd name="connsiteX209" fmla="*/ 116538 w 1314762"/>
                <a:gd name="connsiteY209" fmla="*/ 1226699 h 1226698"/>
                <a:gd name="connsiteX210" fmla="*/ 117097 w 1314762"/>
                <a:gd name="connsiteY210" fmla="*/ 1226699 h 1226698"/>
                <a:gd name="connsiteX211" fmla="*/ 117652 w 1314762"/>
                <a:gd name="connsiteY211" fmla="*/ 1226699 h 1226698"/>
                <a:gd name="connsiteX212" fmla="*/ 118210 w 1314762"/>
                <a:gd name="connsiteY212" fmla="*/ 1226699 h 1226698"/>
                <a:gd name="connsiteX213" fmla="*/ 118769 w 1314762"/>
                <a:gd name="connsiteY213" fmla="*/ 1226699 h 1226698"/>
                <a:gd name="connsiteX214" fmla="*/ 119328 w 1314762"/>
                <a:gd name="connsiteY214" fmla="*/ 1226699 h 1226698"/>
                <a:gd name="connsiteX215" fmla="*/ 119886 w 1314762"/>
                <a:gd name="connsiteY215" fmla="*/ 1226699 h 1226698"/>
                <a:gd name="connsiteX216" fmla="*/ 120445 w 1314762"/>
                <a:gd name="connsiteY216" fmla="*/ 1226699 h 1226698"/>
                <a:gd name="connsiteX217" fmla="*/ 121003 w 1314762"/>
                <a:gd name="connsiteY217" fmla="*/ 1226699 h 1226698"/>
                <a:gd name="connsiteX218" fmla="*/ 121558 w 1314762"/>
                <a:gd name="connsiteY218" fmla="*/ 1226699 h 1226698"/>
                <a:gd name="connsiteX219" fmla="*/ 122117 w 1314762"/>
                <a:gd name="connsiteY219" fmla="*/ 1226699 h 1226698"/>
                <a:gd name="connsiteX220" fmla="*/ 122675 w 1314762"/>
                <a:gd name="connsiteY220" fmla="*/ 1226699 h 1226698"/>
                <a:gd name="connsiteX221" fmla="*/ 123234 w 1314762"/>
                <a:gd name="connsiteY221" fmla="*/ 1226699 h 1226698"/>
                <a:gd name="connsiteX222" fmla="*/ 123793 w 1314762"/>
                <a:gd name="connsiteY222" fmla="*/ 1226699 h 1226698"/>
                <a:gd name="connsiteX223" fmla="*/ 124351 w 1314762"/>
                <a:gd name="connsiteY223" fmla="*/ 1226699 h 1226698"/>
                <a:gd name="connsiteX224" fmla="*/ 124910 w 1314762"/>
                <a:gd name="connsiteY224" fmla="*/ 1226699 h 1226698"/>
                <a:gd name="connsiteX225" fmla="*/ 125464 w 1314762"/>
                <a:gd name="connsiteY225" fmla="*/ 1226699 h 1226698"/>
                <a:gd name="connsiteX226" fmla="*/ 126023 w 1314762"/>
                <a:gd name="connsiteY226" fmla="*/ 1226699 h 1226698"/>
                <a:gd name="connsiteX227" fmla="*/ 126582 w 1314762"/>
                <a:gd name="connsiteY227" fmla="*/ 1226699 h 1226698"/>
                <a:gd name="connsiteX228" fmla="*/ 127140 w 1314762"/>
                <a:gd name="connsiteY228" fmla="*/ 1226699 h 1226698"/>
                <a:gd name="connsiteX229" fmla="*/ 127699 w 1314762"/>
                <a:gd name="connsiteY229" fmla="*/ 1226699 h 1226698"/>
                <a:gd name="connsiteX230" fmla="*/ 128257 w 1314762"/>
                <a:gd name="connsiteY230" fmla="*/ 1226699 h 1226698"/>
                <a:gd name="connsiteX231" fmla="*/ 128812 w 1314762"/>
                <a:gd name="connsiteY231" fmla="*/ 1226699 h 1226698"/>
                <a:gd name="connsiteX232" fmla="*/ 129371 w 1314762"/>
                <a:gd name="connsiteY232" fmla="*/ 1226699 h 1226698"/>
                <a:gd name="connsiteX233" fmla="*/ 129929 w 1314762"/>
                <a:gd name="connsiteY233" fmla="*/ 1226699 h 1226698"/>
                <a:gd name="connsiteX234" fmla="*/ 130488 w 1314762"/>
                <a:gd name="connsiteY234" fmla="*/ 1226699 h 1226698"/>
                <a:gd name="connsiteX235" fmla="*/ 131047 w 1314762"/>
                <a:gd name="connsiteY235" fmla="*/ 1226699 h 1226698"/>
                <a:gd name="connsiteX236" fmla="*/ 131605 w 1314762"/>
                <a:gd name="connsiteY236" fmla="*/ 1226699 h 1226698"/>
                <a:gd name="connsiteX237" fmla="*/ 132164 w 1314762"/>
                <a:gd name="connsiteY237" fmla="*/ 1226699 h 1226698"/>
                <a:gd name="connsiteX238" fmla="*/ 132723 w 1314762"/>
                <a:gd name="connsiteY238" fmla="*/ 1226699 h 1226698"/>
                <a:gd name="connsiteX239" fmla="*/ 133277 w 1314762"/>
                <a:gd name="connsiteY239" fmla="*/ 1226699 h 1226698"/>
                <a:gd name="connsiteX240" fmla="*/ 133836 w 1314762"/>
                <a:gd name="connsiteY240" fmla="*/ 1226699 h 1226698"/>
                <a:gd name="connsiteX241" fmla="*/ 134394 w 1314762"/>
                <a:gd name="connsiteY241" fmla="*/ 1226699 h 1226698"/>
                <a:gd name="connsiteX242" fmla="*/ 134953 w 1314762"/>
                <a:gd name="connsiteY242" fmla="*/ 1226699 h 1226698"/>
                <a:gd name="connsiteX243" fmla="*/ 135512 w 1314762"/>
                <a:gd name="connsiteY243" fmla="*/ 1226699 h 1226698"/>
                <a:gd name="connsiteX244" fmla="*/ 136070 w 1314762"/>
                <a:gd name="connsiteY244" fmla="*/ 1226699 h 1226698"/>
                <a:gd name="connsiteX245" fmla="*/ 136625 w 1314762"/>
                <a:gd name="connsiteY245" fmla="*/ 1226699 h 1226698"/>
                <a:gd name="connsiteX246" fmla="*/ 137184 w 1314762"/>
                <a:gd name="connsiteY246" fmla="*/ 1226699 h 1226698"/>
                <a:gd name="connsiteX247" fmla="*/ 137742 w 1314762"/>
                <a:gd name="connsiteY247" fmla="*/ 1226699 h 1226698"/>
                <a:gd name="connsiteX248" fmla="*/ 138301 w 1314762"/>
                <a:gd name="connsiteY248" fmla="*/ 1226699 h 1226698"/>
                <a:gd name="connsiteX249" fmla="*/ 138860 w 1314762"/>
                <a:gd name="connsiteY249" fmla="*/ 1226699 h 1226698"/>
                <a:gd name="connsiteX250" fmla="*/ 139418 w 1314762"/>
                <a:gd name="connsiteY250" fmla="*/ 1226699 h 1226698"/>
                <a:gd name="connsiteX251" fmla="*/ 139977 w 1314762"/>
                <a:gd name="connsiteY251" fmla="*/ 1226699 h 1226698"/>
                <a:gd name="connsiteX252" fmla="*/ 140531 w 1314762"/>
                <a:gd name="connsiteY252" fmla="*/ 1226699 h 1226698"/>
                <a:gd name="connsiteX253" fmla="*/ 141090 w 1314762"/>
                <a:gd name="connsiteY253" fmla="*/ 1226699 h 1226698"/>
                <a:gd name="connsiteX254" fmla="*/ 141648 w 1314762"/>
                <a:gd name="connsiteY254" fmla="*/ 1226699 h 1226698"/>
                <a:gd name="connsiteX255" fmla="*/ 142207 w 1314762"/>
                <a:gd name="connsiteY255" fmla="*/ 1226699 h 1226698"/>
                <a:gd name="connsiteX256" fmla="*/ 142766 w 1314762"/>
                <a:gd name="connsiteY256" fmla="*/ 1226699 h 1226698"/>
                <a:gd name="connsiteX257" fmla="*/ 143324 w 1314762"/>
                <a:gd name="connsiteY257" fmla="*/ 1226699 h 1226698"/>
                <a:gd name="connsiteX258" fmla="*/ 143883 w 1314762"/>
                <a:gd name="connsiteY258" fmla="*/ 1226699 h 1226698"/>
                <a:gd name="connsiteX259" fmla="*/ 144438 w 1314762"/>
                <a:gd name="connsiteY259" fmla="*/ 1226699 h 1226698"/>
                <a:gd name="connsiteX260" fmla="*/ 144996 w 1314762"/>
                <a:gd name="connsiteY260" fmla="*/ 1226699 h 1226698"/>
                <a:gd name="connsiteX261" fmla="*/ 145555 w 1314762"/>
                <a:gd name="connsiteY261" fmla="*/ 1226699 h 1226698"/>
                <a:gd name="connsiteX262" fmla="*/ 146114 w 1314762"/>
                <a:gd name="connsiteY262" fmla="*/ 1226699 h 1226698"/>
                <a:gd name="connsiteX263" fmla="*/ 146672 w 1314762"/>
                <a:gd name="connsiteY263" fmla="*/ 1226699 h 1226698"/>
                <a:gd name="connsiteX264" fmla="*/ 147231 w 1314762"/>
                <a:gd name="connsiteY264" fmla="*/ 1226699 h 1226698"/>
                <a:gd name="connsiteX265" fmla="*/ 147785 w 1314762"/>
                <a:gd name="connsiteY265" fmla="*/ 1226699 h 1226698"/>
                <a:gd name="connsiteX266" fmla="*/ 148344 w 1314762"/>
                <a:gd name="connsiteY266" fmla="*/ 1226699 h 1226698"/>
                <a:gd name="connsiteX267" fmla="*/ 148903 w 1314762"/>
                <a:gd name="connsiteY267" fmla="*/ 1226699 h 1226698"/>
                <a:gd name="connsiteX268" fmla="*/ 149461 w 1314762"/>
                <a:gd name="connsiteY268" fmla="*/ 1226699 h 1226698"/>
                <a:gd name="connsiteX269" fmla="*/ 150020 w 1314762"/>
                <a:gd name="connsiteY269" fmla="*/ 1226699 h 1226698"/>
                <a:gd name="connsiteX270" fmla="*/ 150579 w 1314762"/>
                <a:gd name="connsiteY270" fmla="*/ 1226699 h 1226698"/>
                <a:gd name="connsiteX271" fmla="*/ 151137 w 1314762"/>
                <a:gd name="connsiteY271" fmla="*/ 1226699 h 1226698"/>
                <a:gd name="connsiteX272" fmla="*/ 151692 w 1314762"/>
                <a:gd name="connsiteY272" fmla="*/ 1226699 h 1226698"/>
                <a:gd name="connsiteX273" fmla="*/ 152250 w 1314762"/>
                <a:gd name="connsiteY273" fmla="*/ 1226699 h 1226698"/>
                <a:gd name="connsiteX274" fmla="*/ 152809 w 1314762"/>
                <a:gd name="connsiteY274" fmla="*/ 1226699 h 1226698"/>
                <a:gd name="connsiteX275" fmla="*/ 153368 w 1314762"/>
                <a:gd name="connsiteY275" fmla="*/ 1226699 h 1226698"/>
                <a:gd name="connsiteX276" fmla="*/ 153926 w 1314762"/>
                <a:gd name="connsiteY276" fmla="*/ 1226699 h 1226698"/>
                <a:gd name="connsiteX277" fmla="*/ 154485 w 1314762"/>
                <a:gd name="connsiteY277" fmla="*/ 1226699 h 1226698"/>
                <a:gd name="connsiteX278" fmla="*/ 155043 w 1314762"/>
                <a:gd name="connsiteY278" fmla="*/ 1226699 h 1226698"/>
                <a:gd name="connsiteX279" fmla="*/ 155598 w 1314762"/>
                <a:gd name="connsiteY279" fmla="*/ 1226699 h 1226698"/>
                <a:gd name="connsiteX280" fmla="*/ 156157 w 1314762"/>
                <a:gd name="connsiteY280" fmla="*/ 1226699 h 1226698"/>
                <a:gd name="connsiteX281" fmla="*/ 156715 w 1314762"/>
                <a:gd name="connsiteY281" fmla="*/ 1226699 h 1226698"/>
                <a:gd name="connsiteX282" fmla="*/ 157274 w 1314762"/>
                <a:gd name="connsiteY282" fmla="*/ 1226699 h 1226698"/>
                <a:gd name="connsiteX283" fmla="*/ 157833 w 1314762"/>
                <a:gd name="connsiteY283" fmla="*/ 1226699 h 1226698"/>
                <a:gd name="connsiteX284" fmla="*/ 158391 w 1314762"/>
                <a:gd name="connsiteY284" fmla="*/ 1226699 h 1226698"/>
                <a:gd name="connsiteX285" fmla="*/ 158946 w 1314762"/>
                <a:gd name="connsiteY285" fmla="*/ 1226699 h 1226698"/>
                <a:gd name="connsiteX286" fmla="*/ 159505 w 1314762"/>
                <a:gd name="connsiteY286" fmla="*/ 1226699 h 1226698"/>
                <a:gd name="connsiteX287" fmla="*/ 160063 w 1314762"/>
                <a:gd name="connsiteY287" fmla="*/ 1226699 h 1226698"/>
                <a:gd name="connsiteX288" fmla="*/ 160622 w 1314762"/>
                <a:gd name="connsiteY288" fmla="*/ 1226699 h 1226698"/>
                <a:gd name="connsiteX289" fmla="*/ 161180 w 1314762"/>
                <a:gd name="connsiteY289" fmla="*/ 1226699 h 1226698"/>
                <a:gd name="connsiteX290" fmla="*/ 161739 w 1314762"/>
                <a:gd name="connsiteY290" fmla="*/ 1226699 h 1226698"/>
                <a:gd name="connsiteX291" fmla="*/ 162298 w 1314762"/>
                <a:gd name="connsiteY291" fmla="*/ 1226699 h 1226698"/>
                <a:gd name="connsiteX292" fmla="*/ 162856 w 1314762"/>
                <a:gd name="connsiteY292" fmla="*/ 1226699 h 1226698"/>
                <a:gd name="connsiteX293" fmla="*/ 163411 w 1314762"/>
                <a:gd name="connsiteY293" fmla="*/ 1226699 h 1226698"/>
                <a:gd name="connsiteX294" fmla="*/ 163970 w 1314762"/>
                <a:gd name="connsiteY294" fmla="*/ 1226699 h 1226698"/>
                <a:gd name="connsiteX295" fmla="*/ 164528 w 1314762"/>
                <a:gd name="connsiteY295" fmla="*/ 1226699 h 1226698"/>
                <a:gd name="connsiteX296" fmla="*/ 165087 w 1314762"/>
                <a:gd name="connsiteY296" fmla="*/ 1226699 h 1226698"/>
                <a:gd name="connsiteX297" fmla="*/ 165646 w 1314762"/>
                <a:gd name="connsiteY297" fmla="*/ 1226699 h 1226698"/>
                <a:gd name="connsiteX298" fmla="*/ 166204 w 1314762"/>
                <a:gd name="connsiteY298" fmla="*/ 1226699 h 1226698"/>
                <a:gd name="connsiteX299" fmla="*/ 166759 w 1314762"/>
                <a:gd name="connsiteY299" fmla="*/ 1226699 h 1226698"/>
                <a:gd name="connsiteX300" fmla="*/ 167317 w 1314762"/>
                <a:gd name="connsiteY300" fmla="*/ 1226699 h 1226698"/>
                <a:gd name="connsiteX301" fmla="*/ 167876 w 1314762"/>
                <a:gd name="connsiteY301" fmla="*/ 1226699 h 1226698"/>
                <a:gd name="connsiteX302" fmla="*/ 168434 w 1314762"/>
                <a:gd name="connsiteY302" fmla="*/ 1226699 h 1226698"/>
                <a:gd name="connsiteX303" fmla="*/ 168993 w 1314762"/>
                <a:gd name="connsiteY303" fmla="*/ 1226699 h 1226698"/>
                <a:gd name="connsiteX304" fmla="*/ 169552 w 1314762"/>
                <a:gd name="connsiteY304" fmla="*/ 1226699 h 1226698"/>
                <a:gd name="connsiteX305" fmla="*/ 170110 w 1314762"/>
                <a:gd name="connsiteY305" fmla="*/ 1226699 h 1226698"/>
                <a:gd name="connsiteX306" fmla="*/ 170665 w 1314762"/>
                <a:gd name="connsiteY306" fmla="*/ 1226699 h 1226698"/>
                <a:gd name="connsiteX307" fmla="*/ 171224 w 1314762"/>
                <a:gd name="connsiteY307" fmla="*/ 1226699 h 1226698"/>
                <a:gd name="connsiteX308" fmla="*/ 171782 w 1314762"/>
                <a:gd name="connsiteY308" fmla="*/ 1226699 h 1226698"/>
                <a:gd name="connsiteX309" fmla="*/ 172341 w 1314762"/>
                <a:gd name="connsiteY309" fmla="*/ 1226699 h 1226698"/>
                <a:gd name="connsiteX310" fmla="*/ 172900 w 1314762"/>
                <a:gd name="connsiteY310" fmla="*/ 1226699 h 1226698"/>
                <a:gd name="connsiteX311" fmla="*/ 173458 w 1314762"/>
                <a:gd name="connsiteY311" fmla="*/ 1226699 h 1226698"/>
                <a:gd name="connsiteX312" fmla="*/ 174017 w 1314762"/>
                <a:gd name="connsiteY312" fmla="*/ 1226699 h 1226698"/>
                <a:gd name="connsiteX313" fmla="*/ 174571 w 1314762"/>
                <a:gd name="connsiteY313" fmla="*/ 1226699 h 1226698"/>
                <a:gd name="connsiteX314" fmla="*/ 175130 w 1314762"/>
                <a:gd name="connsiteY314" fmla="*/ 1226699 h 1226698"/>
                <a:gd name="connsiteX315" fmla="*/ 175689 w 1314762"/>
                <a:gd name="connsiteY315" fmla="*/ 1226699 h 1226698"/>
                <a:gd name="connsiteX316" fmla="*/ 176247 w 1314762"/>
                <a:gd name="connsiteY316" fmla="*/ 1226699 h 1226698"/>
                <a:gd name="connsiteX317" fmla="*/ 176806 w 1314762"/>
                <a:gd name="connsiteY317" fmla="*/ 1226699 h 1226698"/>
                <a:gd name="connsiteX318" fmla="*/ 177365 w 1314762"/>
                <a:gd name="connsiteY318" fmla="*/ 1226699 h 1226698"/>
                <a:gd name="connsiteX319" fmla="*/ 177919 w 1314762"/>
                <a:gd name="connsiteY319" fmla="*/ 1226699 h 1226698"/>
                <a:gd name="connsiteX320" fmla="*/ 178478 w 1314762"/>
                <a:gd name="connsiteY320" fmla="*/ 1226699 h 1226698"/>
                <a:gd name="connsiteX321" fmla="*/ 179036 w 1314762"/>
                <a:gd name="connsiteY321" fmla="*/ 1226699 h 1226698"/>
                <a:gd name="connsiteX322" fmla="*/ 179595 w 1314762"/>
                <a:gd name="connsiteY322" fmla="*/ 1226699 h 1226698"/>
                <a:gd name="connsiteX323" fmla="*/ 180154 w 1314762"/>
                <a:gd name="connsiteY323" fmla="*/ 1226699 h 1226698"/>
                <a:gd name="connsiteX324" fmla="*/ 180712 w 1314762"/>
                <a:gd name="connsiteY324" fmla="*/ 1226699 h 1226698"/>
                <a:gd name="connsiteX325" fmla="*/ 181271 w 1314762"/>
                <a:gd name="connsiteY325" fmla="*/ 1226699 h 1226698"/>
                <a:gd name="connsiteX326" fmla="*/ 181825 w 1314762"/>
                <a:gd name="connsiteY326" fmla="*/ 1226699 h 1226698"/>
                <a:gd name="connsiteX327" fmla="*/ 182384 w 1314762"/>
                <a:gd name="connsiteY327" fmla="*/ 1226699 h 1226698"/>
                <a:gd name="connsiteX328" fmla="*/ 182943 w 1314762"/>
                <a:gd name="connsiteY328" fmla="*/ 1226699 h 1226698"/>
                <a:gd name="connsiteX329" fmla="*/ 183501 w 1314762"/>
                <a:gd name="connsiteY329" fmla="*/ 1226699 h 1226698"/>
                <a:gd name="connsiteX330" fmla="*/ 184060 w 1314762"/>
                <a:gd name="connsiteY330" fmla="*/ 1226699 h 1226698"/>
                <a:gd name="connsiteX331" fmla="*/ 184619 w 1314762"/>
                <a:gd name="connsiteY331" fmla="*/ 1226699 h 1226698"/>
                <a:gd name="connsiteX332" fmla="*/ 185177 w 1314762"/>
                <a:gd name="connsiteY332" fmla="*/ 1226699 h 1226698"/>
                <a:gd name="connsiteX333" fmla="*/ 185732 w 1314762"/>
                <a:gd name="connsiteY333" fmla="*/ 1226699 h 1226698"/>
                <a:gd name="connsiteX334" fmla="*/ 186291 w 1314762"/>
                <a:gd name="connsiteY334" fmla="*/ 1226699 h 1226698"/>
                <a:gd name="connsiteX335" fmla="*/ 186849 w 1314762"/>
                <a:gd name="connsiteY335" fmla="*/ 1226699 h 1226698"/>
                <a:gd name="connsiteX336" fmla="*/ 187408 w 1314762"/>
                <a:gd name="connsiteY336" fmla="*/ 1226699 h 1226698"/>
                <a:gd name="connsiteX337" fmla="*/ 187966 w 1314762"/>
                <a:gd name="connsiteY337" fmla="*/ 1226699 h 1226698"/>
                <a:gd name="connsiteX338" fmla="*/ 188525 w 1314762"/>
                <a:gd name="connsiteY338" fmla="*/ 1226699 h 1226698"/>
                <a:gd name="connsiteX339" fmla="*/ 189084 w 1314762"/>
                <a:gd name="connsiteY339" fmla="*/ 1226699 h 1226698"/>
                <a:gd name="connsiteX340" fmla="*/ 189638 w 1314762"/>
                <a:gd name="connsiteY340" fmla="*/ 1226699 h 1226698"/>
                <a:gd name="connsiteX341" fmla="*/ 190197 w 1314762"/>
                <a:gd name="connsiteY341" fmla="*/ 1226699 h 1226698"/>
                <a:gd name="connsiteX342" fmla="*/ 190756 w 1314762"/>
                <a:gd name="connsiteY342" fmla="*/ 1226699 h 1226698"/>
                <a:gd name="connsiteX343" fmla="*/ 191314 w 1314762"/>
                <a:gd name="connsiteY343" fmla="*/ 1226699 h 1226698"/>
                <a:gd name="connsiteX344" fmla="*/ 191873 w 1314762"/>
                <a:gd name="connsiteY344" fmla="*/ 1226699 h 1226698"/>
                <a:gd name="connsiteX345" fmla="*/ 192432 w 1314762"/>
                <a:gd name="connsiteY345" fmla="*/ 1226699 h 1226698"/>
                <a:gd name="connsiteX346" fmla="*/ 192990 w 1314762"/>
                <a:gd name="connsiteY346" fmla="*/ 1226699 h 1226698"/>
                <a:gd name="connsiteX347" fmla="*/ 193545 w 1314762"/>
                <a:gd name="connsiteY347" fmla="*/ 1226699 h 1226698"/>
                <a:gd name="connsiteX348" fmla="*/ 194103 w 1314762"/>
                <a:gd name="connsiteY348" fmla="*/ 1226699 h 1226698"/>
                <a:gd name="connsiteX349" fmla="*/ 194662 w 1314762"/>
                <a:gd name="connsiteY349" fmla="*/ 1226699 h 1226698"/>
                <a:gd name="connsiteX350" fmla="*/ 195220 w 1314762"/>
                <a:gd name="connsiteY350" fmla="*/ 1226699 h 1226698"/>
                <a:gd name="connsiteX351" fmla="*/ 195779 w 1314762"/>
                <a:gd name="connsiteY351" fmla="*/ 1226699 h 1226698"/>
                <a:gd name="connsiteX352" fmla="*/ 196338 w 1314762"/>
                <a:gd name="connsiteY352" fmla="*/ 1226699 h 1226698"/>
                <a:gd name="connsiteX353" fmla="*/ 196892 w 1314762"/>
                <a:gd name="connsiteY353" fmla="*/ 1226699 h 1226698"/>
                <a:gd name="connsiteX354" fmla="*/ 197451 w 1314762"/>
                <a:gd name="connsiteY354" fmla="*/ 1226699 h 1226698"/>
                <a:gd name="connsiteX355" fmla="*/ 198010 w 1314762"/>
                <a:gd name="connsiteY355" fmla="*/ 1226699 h 1226698"/>
                <a:gd name="connsiteX356" fmla="*/ 198568 w 1314762"/>
                <a:gd name="connsiteY356" fmla="*/ 1226699 h 1226698"/>
                <a:gd name="connsiteX357" fmla="*/ 199127 w 1314762"/>
                <a:gd name="connsiteY357" fmla="*/ 1226699 h 1226698"/>
                <a:gd name="connsiteX358" fmla="*/ 199686 w 1314762"/>
                <a:gd name="connsiteY358" fmla="*/ 1226699 h 1226698"/>
                <a:gd name="connsiteX359" fmla="*/ 200244 w 1314762"/>
                <a:gd name="connsiteY359" fmla="*/ 1226699 h 1226698"/>
                <a:gd name="connsiteX360" fmla="*/ 200799 w 1314762"/>
                <a:gd name="connsiteY360" fmla="*/ 1226699 h 1226698"/>
                <a:gd name="connsiteX361" fmla="*/ 201357 w 1314762"/>
                <a:gd name="connsiteY361" fmla="*/ 1226699 h 1226698"/>
                <a:gd name="connsiteX362" fmla="*/ 201916 w 1314762"/>
                <a:gd name="connsiteY362" fmla="*/ 1226699 h 1226698"/>
                <a:gd name="connsiteX363" fmla="*/ 202475 w 1314762"/>
                <a:gd name="connsiteY363" fmla="*/ 1226699 h 1226698"/>
                <a:gd name="connsiteX364" fmla="*/ 203033 w 1314762"/>
                <a:gd name="connsiteY364" fmla="*/ 1226699 h 1226698"/>
                <a:gd name="connsiteX365" fmla="*/ 203592 w 1314762"/>
                <a:gd name="connsiteY365" fmla="*/ 1226699 h 1226698"/>
                <a:gd name="connsiteX366" fmla="*/ 204151 w 1314762"/>
                <a:gd name="connsiteY366" fmla="*/ 1226699 h 1226698"/>
                <a:gd name="connsiteX367" fmla="*/ 204705 w 1314762"/>
                <a:gd name="connsiteY367" fmla="*/ 1226699 h 1226698"/>
                <a:gd name="connsiteX368" fmla="*/ 205264 w 1314762"/>
                <a:gd name="connsiteY368" fmla="*/ 1226699 h 1226698"/>
                <a:gd name="connsiteX369" fmla="*/ 205822 w 1314762"/>
                <a:gd name="connsiteY369" fmla="*/ 1226699 h 1226698"/>
                <a:gd name="connsiteX370" fmla="*/ 206381 w 1314762"/>
                <a:gd name="connsiteY370" fmla="*/ 1226699 h 1226698"/>
                <a:gd name="connsiteX371" fmla="*/ 206940 w 1314762"/>
                <a:gd name="connsiteY371" fmla="*/ 1226699 h 1226698"/>
                <a:gd name="connsiteX372" fmla="*/ 207498 w 1314762"/>
                <a:gd name="connsiteY372" fmla="*/ 1226699 h 1226698"/>
                <a:gd name="connsiteX373" fmla="*/ 208053 w 1314762"/>
                <a:gd name="connsiteY373" fmla="*/ 1226699 h 1226698"/>
                <a:gd name="connsiteX374" fmla="*/ 208611 w 1314762"/>
                <a:gd name="connsiteY374" fmla="*/ 1226699 h 1226698"/>
                <a:gd name="connsiteX375" fmla="*/ 209170 w 1314762"/>
                <a:gd name="connsiteY375" fmla="*/ 1226699 h 1226698"/>
                <a:gd name="connsiteX376" fmla="*/ 209729 w 1314762"/>
                <a:gd name="connsiteY376" fmla="*/ 1226699 h 1226698"/>
                <a:gd name="connsiteX377" fmla="*/ 210287 w 1314762"/>
                <a:gd name="connsiteY377" fmla="*/ 1226699 h 1226698"/>
                <a:gd name="connsiteX378" fmla="*/ 210846 w 1314762"/>
                <a:gd name="connsiteY378" fmla="*/ 1226699 h 1226698"/>
                <a:gd name="connsiteX379" fmla="*/ 211405 w 1314762"/>
                <a:gd name="connsiteY379" fmla="*/ 1226699 h 1226698"/>
                <a:gd name="connsiteX380" fmla="*/ 211959 w 1314762"/>
                <a:gd name="connsiteY380" fmla="*/ 1226699 h 1226698"/>
                <a:gd name="connsiteX381" fmla="*/ 212518 w 1314762"/>
                <a:gd name="connsiteY381" fmla="*/ 1226699 h 1226698"/>
                <a:gd name="connsiteX382" fmla="*/ 213077 w 1314762"/>
                <a:gd name="connsiteY382" fmla="*/ 1226699 h 1226698"/>
                <a:gd name="connsiteX383" fmla="*/ 213635 w 1314762"/>
                <a:gd name="connsiteY383" fmla="*/ 1226699 h 1226698"/>
                <a:gd name="connsiteX384" fmla="*/ 214194 w 1314762"/>
                <a:gd name="connsiteY384" fmla="*/ 1226699 h 1226698"/>
                <a:gd name="connsiteX385" fmla="*/ 214752 w 1314762"/>
                <a:gd name="connsiteY385" fmla="*/ 1226699 h 1226698"/>
                <a:gd name="connsiteX386" fmla="*/ 215311 w 1314762"/>
                <a:gd name="connsiteY386" fmla="*/ 1226699 h 1226698"/>
                <a:gd name="connsiteX387" fmla="*/ 215866 w 1314762"/>
                <a:gd name="connsiteY387" fmla="*/ 1226699 h 1226698"/>
                <a:gd name="connsiteX388" fmla="*/ 216424 w 1314762"/>
                <a:gd name="connsiteY388" fmla="*/ 1226699 h 1226698"/>
                <a:gd name="connsiteX389" fmla="*/ 216983 w 1314762"/>
                <a:gd name="connsiteY389" fmla="*/ 1226699 h 1226698"/>
                <a:gd name="connsiteX390" fmla="*/ 217542 w 1314762"/>
                <a:gd name="connsiteY390" fmla="*/ 1226699 h 1226698"/>
                <a:gd name="connsiteX391" fmla="*/ 218100 w 1314762"/>
                <a:gd name="connsiteY391" fmla="*/ 1226699 h 1226698"/>
                <a:gd name="connsiteX392" fmla="*/ 218659 w 1314762"/>
                <a:gd name="connsiteY392" fmla="*/ 1226699 h 1226698"/>
                <a:gd name="connsiteX393" fmla="*/ 219218 w 1314762"/>
                <a:gd name="connsiteY393" fmla="*/ 1226699 h 1226698"/>
                <a:gd name="connsiteX394" fmla="*/ 219772 w 1314762"/>
                <a:gd name="connsiteY394" fmla="*/ 1226699 h 1226698"/>
                <a:gd name="connsiteX395" fmla="*/ 220331 w 1314762"/>
                <a:gd name="connsiteY395" fmla="*/ 1226699 h 1226698"/>
                <a:gd name="connsiteX396" fmla="*/ 220889 w 1314762"/>
                <a:gd name="connsiteY396" fmla="*/ 1226699 h 1226698"/>
                <a:gd name="connsiteX397" fmla="*/ 221448 w 1314762"/>
                <a:gd name="connsiteY397" fmla="*/ 1226699 h 1226698"/>
                <a:gd name="connsiteX398" fmla="*/ 222006 w 1314762"/>
                <a:gd name="connsiteY398" fmla="*/ 1226699 h 1226698"/>
                <a:gd name="connsiteX399" fmla="*/ 222565 w 1314762"/>
                <a:gd name="connsiteY399" fmla="*/ 1226699 h 1226698"/>
                <a:gd name="connsiteX400" fmla="*/ 223124 w 1314762"/>
                <a:gd name="connsiteY400" fmla="*/ 1226699 h 1226698"/>
                <a:gd name="connsiteX401" fmla="*/ 223678 w 1314762"/>
                <a:gd name="connsiteY401" fmla="*/ 1226699 h 1226698"/>
                <a:gd name="connsiteX402" fmla="*/ 224237 w 1314762"/>
                <a:gd name="connsiteY402" fmla="*/ 1226699 h 1226698"/>
                <a:gd name="connsiteX403" fmla="*/ 224796 w 1314762"/>
                <a:gd name="connsiteY403" fmla="*/ 1226699 h 1226698"/>
                <a:gd name="connsiteX404" fmla="*/ 225354 w 1314762"/>
                <a:gd name="connsiteY404" fmla="*/ 1226699 h 1226698"/>
                <a:gd name="connsiteX405" fmla="*/ 225913 w 1314762"/>
                <a:gd name="connsiteY405" fmla="*/ 1226699 h 1226698"/>
                <a:gd name="connsiteX406" fmla="*/ 226472 w 1314762"/>
                <a:gd name="connsiteY406" fmla="*/ 1226699 h 1226698"/>
                <a:gd name="connsiteX407" fmla="*/ 227026 w 1314762"/>
                <a:gd name="connsiteY407" fmla="*/ 1226699 h 1226698"/>
                <a:gd name="connsiteX408" fmla="*/ 227585 w 1314762"/>
                <a:gd name="connsiteY408" fmla="*/ 1226699 h 1226698"/>
                <a:gd name="connsiteX409" fmla="*/ 228143 w 1314762"/>
                <a:gd name="connsiteY409" fmla="*/ 1226699 h 1226698"/>
                <a:gd name="connsiteX410" fmla="*/ 228702 w 1314762"/>
                <a:gd name="connsiteY410" fmla="*/ 1226699 h 1226698"/>
                <a:gd name="connsiteX411" fmla="*/ 229261 w 1314762"/>
                <a:gd name="connsiteY411" fmla="*/ 1226699 h 1226698"/>
                <a:gd name="connsiteX412" fmla="*/ 229819 w 1314762"/>
                <a:gd name="connsiteY412" fmla="*/ 1226699 h 1226698"/>
                <a:gd name="connsiteX413" fmla="*/ 230378 w 1314762"/>
                <a:gd name="connsiteY413" fmla="*/ 1226699 h 1226698"/>
                <a:gd name="connsiteX414" fmla="*/ 230933 w 1314762"/>
                <a:gd name="connsiteY414" fmla="*/ 1226699 h 1226698"/>
                <a:gd name="connsiteX415" fmla="*/ 231491 w 1314762"/>
                <a:gd name="connsiteY415" fmla="*/ 1226699 h 1226698"/>
                <a:gd name="connsiteX416" fmla="*/ 232050 w 1314762"/>
                <a:gd name="connsiteY416" fmla="*/ 1226699 h 1226698"/>
                <a:gd name="connsiteX417" fmla="*/ 232609 w 1314762"/>
                <a:gd name="connsiteY417" fmla="*/ 1226699 h 1226698"/>
                <a:gd name="connsiteX418" fmla="*/ 233167 w 1314762"/>
                <a:gd name="connsiteY418" fmla="*/ 1226699 h 1226698"/>
                <a:gd name="connsiteX419" fmla="*/ 233726 w 1314762"/>
                <a:gd name="connsiteY419" fmla="*/ 1226699 h 1226698"/>
                <a:gd name="connsiteX420" fmla="*/ 234284 w 1314762"/>
                <a:gd name="connsiteY420" fmla="*/ 1226699 h 1226698"/>
                <a:gd name="connsiteX421" fmla="*/ 234839 w 1314762"/>
                <a:gd name="connsiteY421" fmla="*/ 1226699 h 1226698"/>
                <a:gd name="connsiteX422" fmla="*/ 235397 w 1314762"/>
                <a:gd name="connsiteY422" fmla="*/ 1226699 h 1226698"/>
                <a:gd name="connsiteX423" fmla="*/ 235956 w 1314762"/>
                <a:gd name="connsiteY423" fmla="*/ 1226699 h 1226698"/>
                <a:gd name="connsiteX424" fmla="*/ 236515 w 1314762"/>
                <a:gd name="connsiteY424" fmla="*/ 1226699 h 1226698"/>
                <a:gd name="connsiteX425" fmla="*/ 237073 w 1314762"/>
                <a:gd name="connsiteY425" fmla="*/ 1226699 h 1226698"/>
                <a:gd name="connsiteX426" fmla="*/ 237632 w 1314762"/>
                <a:gd name="connsiteY426" fmla="*/ 1226699 h 1226698"/>
                <a:gd name="connsiteX427" fmla="*/ 238187 w 1314762"/>
                <a:gd name="connsiteY427" fmla="*/ 1226699 h 1226698"/>
                <a:gd name="connsiteX428" fmla="*/ 238745 w 1314762"/>
                <a:gd name="connsiteY428" fmla="*/ 1226699 h 1226698"/>
                <a:gd name="connsiteX429" fmla="*/ 239304 w 1314762"/>
                <a:gd name="connsiteY429" fmla="*/ 1226699 h 1226698"/>
                <a:gd name="connsiteX430" fmla="*/ 239863 w 1314762"/>
                <a:gd name="connsiteY430" fmla="*/ 1226699 h 1226698"/>
                <a:gd name="connsiteX431" fmla="*/ 240421 w 1314762"/>
                <a:gd name="connsiteY431" fmla="*/ 1226699 h 1226698"/>
                <a:gd name="connsiteX432" fmla="*/ 240980 w 1314762"/>
                <a:gd name="connsiteY432" fmla="*/ 1226699 h 1226698"/>
                <a:gd name="connsiteX433" fmla="*/ 241538 w 1314762"/>
                <a:gd name="connsiteY433" fmla="*/ 1226699 h 1226698"/>
                <a:gd name="connsiteX434" fmla="*/ 242093 w 1314762"/>
                <a:gd name="connsiteY434" fmla="*/ 1226699 h 1226698"/>
                <a:gd name="connsiteX435" fmla="*/ 242652 w 1314762"/>
                <a:gd name="connsiteY435" fmla="*/ 1226699 h 1226698"/>
                <a:gd name="connsiteX436" fmla="*/ 243210 w 1314762"/>
                <a:gd name="connsiteY436" fmla="*/ 1226699 h 1226698"/>
                <a:gd name="connsiteX437" fmla="*/ 243769 w 1314762"/>
                <a:gd name="connsiteY437" fmla="*/ 1226699 h 1226698"/>
                <a:gd name="connsiteX438" fmla="*/ 244328 w 1314762"/>
                <a:gd name="connsiteY438" fmla="*/ 1226699 h 1226698"/>
                <a:gd name="connsiteX439" fmla="*/ 244886 w 1314762"/>
                <a:gd name="connsiteY439" fmla="*/ 1226699 h 1226698"/>
                <a:gd name="connsiteX440" fmla="*/ 245445 w 1314762"/>
                <a:gd name="connsiteY440" fmla="*/ 1226699 h 1226698"/>
                <a:gd name="connsiteX441" fmla="*/ 245999 w 1314762"/>
                <a:gd name="connsiteY441" fmla="*/ 1226699 h 1226698"/>
                <a:gd name="connsiteX442" fmla="*/ 246558 w 1314762"/>
                <a:gd name="connsiteY442" fmla="*/ 1226699 h 1226698"/>
                <a:gd name="connsiteX443" fmla="*/ 247117 w 1314762"/>
                <a:gd name="connsiteY443" fmla="*/ 1226699 h 1226698"/>
                <a:gd name="connsiteX444" fmla="*/ 247675 w 1314762"/>
                <a:gd name="connsiteY444" fmla="*/ 1226699 h 1226698"/>
                <a:gd name="connsiteX445" fmla="*/ 248234 w 1314762"/>
                <a:gd name="connsiteY445" fmla="*/ 1226699 h 1226698"/>
                <a:gd name="connsiteX446" fmla="*/ 248793 w 1314762"/>
                <a:gd name="connsiteY446" fmla="*/ 1226699 h 1226698"/>
                <a:gd name="connsiteX447" fmla="*/ 249351 w 1314762"/>
                <a:gd name="connsiteY447" fmla="*/ 1226699 h 1226698"/>
                <a:gd name="connsiteX448" fmla="*/ 249906 w 1314762"/>
                <a:gd name="connsiteY448" fmla="*/ 1226699 h 1226698"/>
                <a:gd name="connsiteX449" fmla="*/ 250464 w 1314762"/>
                <a:gd name="connsiteY449" fmla="*/ 1226699 h 1226698"/>
                <a:gd name="connsiteX450" fmla="*/ 251023 w 1314762"/>
                <a:gd name="connsiteY450" fmla="*/ 1226699 h 1226698"/>
                <a:gd name="connsiteX451" fmla="*/ 251582 w 1314762"/>
                <a:gd name="connsiteY451" fmla="*/ 1226699 h 1226698"/>
                <a:gd name="connsiteX452" fmla="*/ 252140 w 1314762"/>
                <a:gd name="connsiteY452" fmla="*/ 1226699 h 1226698"/>
                <a:gd name="connsiteX453" fmla="*/ 252699 w 1314762"/>
                <a:gd name="connsiteY453" fmla="*/ 1226699 h 1226698"/>
                <a:gd name="connsiteX454" fmla="*/ 253258 w 1314762"/>
                <a:gd name="connsiteY454" fmla="*/ 1226699 h 1226698"/>
                <a:gd name="connsiteX455" fmla="*/ 253812 w 1314762"/>
                <a:gd name="connsiteY455" fmla="*/ 1226699 h 1226698"/>
                <a:gd name="connsiteX456" fmla="*/ 254371 w 1314762"/>
                <a:gd name="connsiteY456" fmla="*/ 1226699 h 1226698"/>
                <a:gd name="connsiteX457" fmla="*/ 254929 w 1314762"/>
                <a:gd name="connsiteY457" fmla="*/ 1226699 h 1226698"/>
                <a:gd name="connsiteX458" fmla="*/ 255488 w 1314762"/>
                <a:gd name="connsiteY458" fmla="*/ 1226699 h 1226698"/>
                <a:gd name="connsiteX459" fmla="*/ 256047 w 1314762"/>
                <a:gd name="connsiteY459" fmla="*/ 1226699 h 1226698"/>
                <a:gd name="connsiteX460" fmla="*/ 256605 w 1314762"/>
                <a:gd name="connsiteY460" fmla="*/ 1226699 h 1226698"/>
                <a:gd name="connsiteX461" fmla="*/ 257160 w 1314762"/>
                <a:gd name="connsiteY461" fmla="*/ 1226699 h 1226698"/>
                <a:gd name="connsiteX462" fmla="*/ 257719 w 1314762"/>
                <a:gd name="connsiteY462" fmla="*/ 1226699 h 1226698"/>
                <a:gd name="connsiteX463" fmla="*/ 258277 w 1314762"/>
                <a:gd name="connsiteY463" fmla="*/ 1226699 h 1226698"/>
                <a:gd name="connsiteX464" fmla="*/ 258836 w 1314762"/>
                <a:gd name="connsiteY464" fmla="*/ 1226699 h 1226698"/>
                <a:gd name="connsiteX465" fmla="*/ 259395 w 1314762"/>
                <a:gd name="connsiteY465" fmla="*/ 1226699 h 1226698"/>
                <a:gd name="connsiteX466" fmla="*/ 259953 w 1314762"/>
                <a:gd name="connsiteY466" fmla="*/ 1226699 h 1226698"/>
                <a:gd name="connsiteX467" fmla="*/ 260512 w 1314762"/>
                <a:gd name="connsiteY467" fmla="*/ 1226699 h 1226698"/>
                <a:gd name="connsiteX468" fmla="*/ 261066 w 1314762"/>
                <a:gd name="connsiteY468" fmla="*/ 1226699 h 1226698"/>
                <a:gd name="connsiteX469" fmla="*/ 261625 w 1314762"/>
                <a:gd name="connsiteY469" fmla="*/ 1226699 h 1226698"/>
                <a:gd name="connsiteX470" fmla="*/ 262184 w 1314762"/>
                <a:gd name="connsiteY470" fmla="*/ 1226699 h 1226698"/>
                <a:gd name="connsiteX471" fmla="*/ 262742 w 1314762"/>
                <a:gd name="connsiteY471" fmla="*/ 1226699 h 1226698"/>
                <a:gd name="connsiteX472" fmla="*/ 263301 w 1314762"/>
                <a:gd name="connsiteY472" fmla="*/ 1226699 h 1226698"/>
                <a:gd name="connsiteX473" fmla="*/ 263860 w 1314762"/>
                <a:gd name="connsiteY473" fmla="*/ 1226699 h 1226698"/>
                <a:gd name="connsiteX474" fmla="*/ 264418 w 1314762"/>
                <a:gd name="connsiteY474" fmla="*/ 1226699 h 1226698"/>
                <a:gd name="connsiteX475" fmla="*/ 264973 w 1314762"/>
                <a:gd name="connsiteY475" fmla="*/ 1226699 h 1226698"/>
                <a:gd name="connsiteX476" fmla="*/ 265531 w 1314762"/>
                <a:gd name="connsiteY476" fmla="*/ 1226699 h 1226698"/>
                <a:gd name="connsiteX477" fmla="*/ 266090 w 1314762"/>
                <a:gd name="connsiteY477" fmla="*/ 1226699 h 1226698"/>
                <a:gd name="connsiteX478" fmla="*/ 266649 w 1314762"/>
                <a:gd name="connsiteY478" fmla="*/ 1226699 h 1226698"/>
                <a:gd name="connsiteX479" fmla="*/ 267207 w 1314762"/>
                <a:gd name="connsiteY479" fmla="*/ 1226699 h 1226698"/>
                <a:gd name="connsiteX480" fmla="*/ 267766 w 1314762"/>
                <a:gd name="connsiteY480" fmla="*/ 1226699 h 1226698"/>
                <a:gd name="connsiteX481" fmla="*/ 268320 w 1314762"/>
                <a:gd name="connsiteY481" fmla="*/ 1226699 h 1226698"/>
                <a:gd name="connsiteX482" fmla="*/ 268879 w 1314762"/>
                <a:gd name="connsiteY482" fmla="*/ 1226699 h 1226698"/>
                <a:gd name="connsiteX483" fmla="*/ 269438 w 1314762"/>
                <a:gd name="connsiteY483" fmla="*/ 1226699 h 1226698"/>
                <a:gd name="connsiteX484" fmla="*/ 269996 w 1314762"/>
                <a:gd name="connsiteY484" fmla="*/ 1226699 h 1226698"/>
                <a:gd name="connsiteX485" fmla="*/ 270555 w 1314762"/>
                <a:gd name="connsiteY485" fmla="*/ 1226699 h 1226698"/>
                <a:gd name="connsiteX486" fmla="*/ 271114 w 1314762"/>
                <a:gd name="connsiteY486" fmla="*/ 1226699 h 1226698"/>
                <a:gd name="connsiteX487" fmla="*/ 271672 w 1314762"/>
                <a:gd name="connsiteY487" fmla="*/ 1226699 h 1226698"/>
                <a:gd name="connsiteX488" fmla="*/ 272227 w 1314762"/>
                <a:gd name="connsiteY488" fmla="*/ 1226699 h 1226698"/>
                <a:gd name="connsiteX489" fmla="*/ 272785 w 1314762"/>
                <a:gd name="connsiteY489" fmla="*/ 1226699 h 1226698"/>
                <a:gd name="connsiteX490" fmla="*/ 273344 w 1314762"/>
                <a:gd name="connsiteY490" fmla="*/ 1226699 h 1226698"/>
                <a:gd name="connsiteX491" fmla="*/ 273903 w 1314762"/>
                <a:gd name="connsiteY491" fmla="*/ 1226699 h 1226698"/>
                <a:gd name="connsiteX492" fmla="*/ 274461 w 1314762"/>
                <a:gd name="connsiteY492" fmla="*/ 1226699 h 1226698"/>
                <a:gd name="connsiteX493" fmla="*/ 275020 w 1314762"/>
                <a:gd name="connsiteY493" fmla="*/ 1226699 h 1226698"/>
                <a:gd name="connsiteX494" fmla="*/ 275579 w 1314762"/>
                <a:gd name="connsiteY494" fmla="*/ 1226699 h 1226698"/>
                <a:gd name="connsiteX495" fmla="*/ 276133 w 1314762"/>
                <a:gd name="connsiteY495" fmla="*/ 1226699 h 1226698"/>
                <a:gd name="connsiteX496" fmla="*/ 276692 w 1314762"/>
                <a:gd name="connsiteY496" fmla="*/ 1226699 h 1226698"/>
                <a:gd name="connsiteX497" fmla="*/ 277251 w 1314762"/>
                <a:gd name="connsiteY497" fmla="*/ 1226699 h 1226698"/>
                <a:gd name="connsiteX498" fmla="*/ 277809 w 1314762"/>
                <a:gd name="connsiteY498" fmla="*/ 1226699 h 1226698"/>
                <a:gd name="connsiteX499" fmla="*/ 278368 w 1314762"/>
                <a:gd name="connsiteY499" fmla="*/ 1226699 h 1226698"/>
                <a:gd name="connsiteX500" fmla="*/ 278927 w 1314762"/>
                <a:gd name="connsiteY500" fmla="*/ 1226699 h 1226698"/>
                <a:gd name="connsiteX501" fmla="*/ 279485 w 1314762"/>
                <a:gd name="connsiteY501" fmla="*/ 1226699 h 1226698"/>
                <a:gd name="connsiteX502" fmla="*/ 280040 w 1314762"/>
                <a:gd name="connsiteY502" fmla="*/ 1226699 h 1226698"/>
                <a:gd name="connsiteX503" fmla="*/ 280598 w 1314762"/>
                <a:gd name="connsiteY503" fmla="*/ 1226699 h 1226698"/>
                <a:gd name="connsiteX504" fmla="*/ 281157 w 1314762"/>
                <a:gd name="connsiteY504" fmla="*/ 1226699 h 1226698"/>
                <a:gd name="connsiteX505" fmla="*/ 281715 w 1314762"/>
                <a:gd name="connsiteY505" fmla="*/ 1226699 h 1226698"/>
                <a:gd name="connsiteX506" fmla="*/ 282274 w 1314762"/>
                <a:gd name="connsiteY506" fmla="*/ 1226699 h 1226698"/>
                <a:gd name="connsiteX507" fmla="*/ 282833 w 1314762"/>
                <a:gd name="connsiteY507" fmla="*/ 1226699 h 1226698"/>
                <a:gd name="connsiteX508" fmla="*/ 283391 w 1314762"/>
                <a:gd name="connsiteY508" fmla="*/ 1226699 h 1226698"/>
                <a:gd name="connsiteX509" fmla="*/ 283946 w 1314762"/>
                <a:gd name="connsiteY509" fmla="*/ 1226699 h 1226698"/>
                <a:gd name="connsiteX510" fmla="*/ 284505 w 1314762"/>
                <a:gd name="connsiteY510" fmla="*/ 1226699 h 1226698"/>
                <a:gd name="connsiteX511" fmla="*/ 285063 w 1314762"/>
                <a:gd name="connsiteY511" fmla="*/ 1226699 h 1226698"/>
                <a:gd name="connsiteX512" fmla="*/ 285622 w 1314762"/>
                <a:gd name="connsiteY512" fmla="*/ 1226699 h 1226698"/>
                <a:gd name="connsiteX513" fmla="*/ 286181 w 1314762"/>
                <a:gd name="connsiteY513" fmla="*/ 1226699 h 1226698"/>
                <a:gd name="connsiteX514" fmla="*/ 286739 w 1314762"/>
                <a:gd name="connsiteY514" fmla="*/ 1226699 h 1226698"/>
                <a:gd name="connsiteX515" fmla="*/ 287294 w 1314762"/>
                <a:gd name="connsiteY515" fmla="*/ 1226699 h 1226698"/>
                <a:gd name="connsiteX516" fmla="*/ 287852 w 1314762"/>
                <a:gd name="connsiteY516" fmla="*/ 1226699 h 1226698"/>
                <a:gd name="connsiteX517" fmla="*/ 288411 w 1314762"/>
                <a:gd name="connsiteY517" fmla="*/ 1226699 h 1226698"/>
                <a:gd name="connsiteX518" fmla="*/ 288970 w 1314762"/>
                <a:gd name="connsiteY518" fmla="*/ 1226699 h 1226698"/>
                <a:gd name="connsiteX519" fmla="*/ 289528 w 1314762"/>
                <a:gd name="connsiteY519" fmla="*/ 1226699 h 1226698"/>
                <a:gd name="connsiteX520" fmla="*/ 290087 w 1314762"/>
                <a:gd name="connsiteY520" fmla="*/ 1226699 h 1226698"/>
                <a:gd name="connsiteX521" fmla="*/ 290646 w 1314762"/>
                <a:gd name="connsiteY521" fmla="*/ 1226699 h 1226698"/>
                <a:gd name="connsiteX522" fmla="*/ 291200 w 1314762"/>
                <a:gd name="connsiteY522" fmla="*/ 1226699 h 1226698"/>
                <a:gd name="connsiteX523" fmla="*/ 291759 w 1314762"/>
                <a:gd name="connsiteY523" fmla="*/ 1226699 h 1226698"/>
                <a:gd name="connsiteX524" fmla="*/ 292317 w 1314762"/>
                <a:gd name="connsiteY524" fmla="*/ 1226699 h 1226698"/>
                <a:gd name="connsiteX525" fmla="*/ 292876 w 1314762"/>
                <a:gd name="connsiteY525" fmla="*/ 1226699 h 1226698"/>
                <a:gd name="connsiteX526" fmla="*/ 293435 w 1314762"/>
                <a:gd name="connsiteY526" fmla="*/ 1226699 h 1226698"/>
                <a:gd name="connsiteX527" fmla="*/ 293993 w 1314762"/>
                <a:gd name="connsiteY527" fmla="*/ 1226699 h 1226698"/>
                <a:gd name="connsiteX528" fmla="*/ 294552 w 1314762"/>
                <a:gd name="connsiteY528" fmla="*/ 1226699 h 1226698"/>
                <a:gd name="connsiteX529" fmla="*/ 295106 w 1314762"/>
                <a:gd name="connsiteY529" fmla="*/ 1226699 h 1226698"/>
                <a:gd name="connsiteX530" fmla="*/ 295665 w 1314762"/>
                <a:gd name="connsiteY530" fmla="*/ 1226699 h 1226698"/>
                <a:gd name="connsiteX531" fmla="*/ 296224 w 1314762"/>
                <a:gd name="connsiteY531" fmla="*/ 1226699 h 1226698"/>
                <a:gd name="connsiteX532" fmla="*/ 296782 w 1314762"/>
                <a:gd name="connsiteY532" fmla="*/ 1226699 h 1226698"/>
                <a:gd name="connsiteX533" fmla="*/ 297341 w 1314762"/>
                <a:gd name="connsiteY533" fmla="*/ 1226699 h 1226698"/>
                <a:gd name="connsiteX534" fmla="*/ 297900 w 1314762"/>
                <a:gd name="connsiteY534" fmla="*/ 1226699 h 1226698"/>
                <a:gd name="connsiteX535" fmla="*/ 298454 w 1314762"/>
                <a:gd name="connsiteY535" fmla="*/ 1226699 h 1226698"/>
                <a:gd name="connsiteX536" fmla="*/ 299013 w 1314762"/>
                <a:gd name="connsiteY536" fmla="*/ 1226699 h 1226698"/>
                <a:gd name="connsiteX537" fmla="*/ 299572 w 1314762"/>
                <a:gd name="connsiteY537" fmla="*/ 1226699 h 1226698"/>
                <a:gd name="connsiteX538" fmla="*/ 300130 w 1314762"/>
                <a:gd name="connsiteY538" fmla="*/ 1226699 h 1226698"/>
                <a:gd name="connsiteX539" fmla="*/ 300689 w 1314762"/>
                <a:gd name="connsiteY539" fmla="*/ 1226699 h 1226698"/>
                <a:gd name="connsiteX540" fmla="*/ 301247 w 1314762"/>
                <a:gd name="connsiteY540" fmla="*/ 1226699 h 1226698"/>
                <a:gd name="connsiteX541" fmla="*/ 301806 w 1314762"/>
                <a:gd name="connsiteY541" fmla="*/ 1226699 h 1226698"/>
                <a:gd name="connsiteX542" fmla="*/ 302361 w 1314762"/>
                <a:gd name="connsiteY542" fmla="*/ 1226699 h 1226698"/>
                <a:gd name="connsiteX543" fmla="*/ 302919 w 1314762"/>
                <a:gd name="connsiteY543" fmla="*/ 1226699 h 1226698"/>
                <a:gd name="connsiteX544" fmla="*/ 303478 w 1314762"/>
                <a:gd name="connsiteY544" fmla="*/ 1226699 h 1226698"/>
                <a:gd name="connsiteX545" fmla="*/ 304037 w 1314762"/>
                <a:gd name="connsiteY545" fmla="*/ 1226699 h 1226698"/>
                <a:gd name="connsiteX546" fmla="*/ 304595 w 1314762"/>
                <a:gd name="connsiteY546" fmla="*/ 1226699 h 1226698"/>
                <a:gd name="connsiteX547" fmla="*/ 305154 w 1314762"/>
                <a:gd name="connsiteY547" fmla="*/ 1226699 h 1226698"/>
                <a:gd name="connsiteX548" fmla="*/ 305713 w 1314762"/>
                <a:gd name="connsiteY548" fmla="*/ 1226699 h 1226698"/>
                <a:gd name="connsiteX549" fmla="*/ 306267 w 1314762"/>
                <a:gd name="connsiteY549" fmla="*/ 1226699 h 1226698"/>
                <a:gd name="connsiteX550" fmla="*/ 306826 w 1314762"/>
                <a:gd name="connsiteY550" fmla="*/ 1226699 h 1226698"/>
                <a:gd name="connsiteX551" fmla="*/ 307384 w 1314762"/>
                <a:gd name="connsiteY551" fmla="*/ 1226699 h 1226698"/>
                <a:gd name="connsiteX552" fmla="*/ 307943 w 1314762"/>
                <a:gd name="connsiteY552" fmla="*/ 1226699 h 1226698"/>
                <a:gd name="connsiteX553" fmla="*/ 308501 w 1314762"/>
                <a:gd name="connsiteY553" fmla="*/ 1226699 h 1226698"/>
                <a:gd name="connsiteX554" fmla="*/ 309060 w 1314762"/>
                <a:gd name="connsiteY554" fmla="*/ 1226699 h 1226698"/>
                <a:gd name="connsiteX555" fmla="*/ 309619 w 1314762"/>
                <a:gd name="connsiteY555" fmla="*/ 1226699 h 1226698"/>
                <a:gd name="connsiteX556" fmla="*/ 310173 w 1314762"/>
                <a:gd name="connsiteY556" fmla="*/ 1226699 h 1226698"/>
                <a:gd name="connsiteX557" fmla="*/ 310732 w 1314762"/>
                <a:gd name="connsiteY557" fmla="*/ 1226699 h 1226698"/>
                <a:gd name="connsiteX558" fmla="*/ 311291 w 1314762"/>
                <a:gd name="connsiteY558" fmla="*/ 1226699 h 1226698"/>
                <a:gd name="connsiteX559" fmla="*/ 311849 w 1314762"/>
                <a:gd name="connsiteY559" fmla="*/ 1226699 h 1226698"/>
                <a:gd name="connsiteX560" fmla="*/ 312408 w 1314762"/>
                <a:gd name="connsiteY560" fmla="*/ 1226699 h 1226698"/>
                <a:gd name="connsiteX561" fmla="*/ 312967 w 1314762"/>
                <a:gd name="connsiteY561" fmla="*/ 1226699 h 1226698"/>
                <a:gd name="connsiteX562" fmla="*/ 313525 w 1314762"/>
                <a:gd name="connsiteY562" fmla="*/ 1226699 h 1226698"/>
                <a:gd name="connsiteX563" fmla="*/ 314080 w 1314762"/>
                <a:gd name="connsiteY563" fmla="*/ 1226699 h 1226698"/>
                <a:gd name="connsiteX564" fmla="*/ 314638 w 1314762"/>
                <a:gd name="connsiteY564" fmla="*/ 1226699 h 1226698"/>
                <a:gd name="connsiteX565" fmla="*/ 315197 w 1314762"/>
                <a:gd name="connsiteY565" fmla="*/ 1226699 h 1226698"/>
                <a:gd name="connsiteX566" fmla="*/ 315756 w 1314762"/>
                <a:gd name="connsiteY566" fmla="*/ 1226699 h 1226698"/>
                <a:gd name="connsiteX567" fmla="*/ 316314 w 1314762"/>
                <a:gd name="connsiteY567" fmla="*/ 1226699 h 1226698"/>
                <a:gd name="connsiteX568" fmla="*/ 316873 w 1314762"/>
                <a:gd name="connsiteY568" fmla="*/ 1226699 h 1226698"/>
                <a:gd name="connsiteX569" fmla="*/ 317428 w 1314762"/>
                <a:gd name="connsiteY569" fmla="*/ 1226699 h 1226698"/>
                <a:gd name="connsiteX570" fmla="*/ 317986 w 1314762"/>
                <a:gd name="connsiteY570" fmla="*/ 1226699 h 1226698"/>
                <a:gd name="connsiteX571" fmla="*/ 318545 w 1314762"/>
                <a:gd name="connsiteY571" fmla="*/ 1226699 h 1226698"/>
                <a:gd name="connsiteX572" fmla="*/ 319103 w 1314762"/>
                <a:gd name="connsiteY572" fmla="*/ 1226699 h 1226698"/>
                <a:gd name="connsiteX573" fmla="*/ 319662 w 1314762"/>
                <a:gd name="connsiteY573" fmla="*/ 1226699 h 1226698"/>
                <a:gd name="connsiteX574" fmla="*/ 320221 w 1314762"/>
                <a:gd name="connsiteY574" fmla="*/ 1226699 h 1226698"/>
                <a:gd name="connsiteX575" fmla="*/ 320779 w 1314762"/>
                <a:gd name="connsiteY575" fmla="*/ 1226699 h 1226698"/>
                <a:gd name="connsiteX576" fmla="*/ 321334 w 1314762"/>
                <a:gd name="connsiteY576" fmla="*/ 1226699 h 1226698"/>
                <a:gd name="connsiteX577" fmla="*/ 321892 w 1314762"/>
                <a:gd name="connsiteY577" fmla="*/ 1226699 h 1226698"/>
                <a:gd name="connsiteX578" fmla="*/ 322451 w 1314762"/>
                <a:gd name="connsiteY578" fmla="*/ 1226699 h 1226698"/>
                <a:gd name="connsiteX579" fmla="*/ 323010 w 1314762"/>
                <a:gd name="connsiteY579" fmla="*/ 1226699 h 1226698"/>
                <a:gd name="connsiteX580" fmla="*/ 323568 w 1314762"/>
                <a:gd name="connsiteY580" fmla="*/ 1226699 h 1226698"/>
                <a:gd name="connsiteX581" fmla="*/ 324127 w 1314762"/>
                <a:gd name="connsiteY581" fmla="*/ 1226699 h 1226698"/>
                <a:gd name="connsiteX582" fmla="*/ 324686 w 1314762"/>
                <a:gd name="connsiteY582" fmla="*/ 1226699 h 1226698"/>
                <a:gd name="connsiteX583" fmla="*/ 325240 w 1314762"/>
                <a:gd name="connsiteY583" fmla="*/ 1226699 h 1226698"/>
                <a:gd name="connsiteX584" fmla="*/ 325799 w 1314762"/>
                <a:gd name="connsiteY584" fmla="*/ 1226699 h 1226698"/>
                <a:gd name="connsiteX585" fmla="*/ 326358 w 1314762"/>
                <a:gd name="connsiteY585" fmla="*/ 1226699 h 1226698"/>
                <a:gd name="connsiteX586" fmla="*/ 326916 w 1314762"/>
                <a:gd name="connsiteY586" fmla="*/ 1226699 h 1226698"/>
                <a:gd name="connsiteX587" fmla="*/ 327475 w 1314762"/>
                <a:gd name="connsiteY587" fmla="*/ 1226699 h 1226698"/>
                <a:gd name="connsiteX588" fmla="*/ 328033 w 1314762"/>
                <a:gd name="connsiteY588" fmla="*/ 1226699 h 1226698"/>
                <a:gd name="connsiteX589" fmla="*/ 328588 w 1314762"/>
                <a:gd name="connsiteY589" fmla="*/ 1226699 h 1226698"/>
                <a:gd name="connsiteX590" fmla="*/ 329147 w 1314762"/>
                <a:gd name="connsiteY590" fmla="*/ 1226699 h 1226698"/>
                <a:gd name="connsiteX591" fmla="*/ 329705 w 1314762"/>
                <a:gd name="connsiteY591" fmla="*/ 1226699 h 1226698"/>
                <a:gd name="connsiteX592" fmla="*/ 330264 w 1314762"/>
                <a:gd name="connsiteY592" fmla="*/ 1226699 h 1226698"/>
                <a:gd name="connsiteX593" fmla="*/ 330823 w 1314762"/>
                <a:gd name="connsiteY593" fmla="*/ 1226699 h 1226698"/>
                <a:gd name="connsiteX594" fmla="*/ 331381 w 1314762"/>
                <a:gd name="connsiteY594" fmla="*/ 1226699 h 1226698"/>
                <a:gd name="connsiteX595" fmla="*/ 331940 w 1314762"/>
                <a:gd name="connsiteY595" fmla="*/ 1226699 h 1226698"/>
                <a:gd name="connsiteX596" fmla="*/ 332494 w 1314762"/>
                <a:gd name="connsiteY596" fmla="*/ 1226699 h 1226698"/>
                <a:gd name="connsiteX597" fmla="*/ 333053 w 1314762"/>
                <a:gd name="connsiteY597" fmla="*/ 1226699 h 1226698"/>
                <a:gd name="connsiteX598" fmla="*/ 333612 w 1314762"/>
                <a:gd name="connsiteY598" fmla="*/ 1226699 h 1226698"/>
                <a:gd name="connsiteX599" fmla="*/ 334170 w 1314762"/>
                <a:gd name="connsiteY599" fmla="*/ 1226699 h 1226698"/>
                <a:gd name="connsiteX600" fmla="*/ 334729 w 1314762"/>
                <a:gd name="connsiteY600" fmla="*/ 1226699 h 1226698"/>
                <a:gd name="connsiteX601" fmla="*/ 335287 w 1314762"/>
                <a:gd name="connsiteY601" fmla="*/ 1226699 h 1226698"/>
                <a:gd name="connsiteX602" fmla="*/ 335846 w 1314762"/>
                <a:gd name="connsiteY602" fmla="*/ 1226699 h 1226698"/>
                <a:gd name="connsiteX603" fmla="*/ 336401 w 1314762"/>
                <a:gd name="connsiteY603" fmla="*/ 1226699 h 1226698"/>
                <a:gd name="connsiteX604" fmla="*/ 336959 w 1314762"/>
                <a:gd name="connsiteY604" fmla="*/ 1226699 h 1226698"/>
                <a:gd name="connsiteX605" fmla="*/ 337518 w 1314762"/>
                <a:gd name="connsiteY605" fmla="*/ 1226699 h 1226698"/>
                <a:gd name="connsiteX606" fmla="*/ 338077 w 1314762"/>
                <a:gd name="connsiteY606" fmla="*/ 1226699 h 1226698"/>
                <a:gd name="connsiteX607" fmla="*/ 338635 w 1314762"/>
                <a:gd name="connsiteY607" fmla="*/ 1226699 h 1226698"/>
                <a:gd name="connsiteX608" fmla="*/ 339194 w 1314762"/>
                <a:gd name="connsiteY608" fmla="*/ 1226699 h 1226698"/>
                <a:gd name="connsiteX609" fmla="*/ 339753 w 1314762"/>
                <a:gd name="connsiteY609" fmla="*/ 1226699 h 1226698"/>
                <a:gd name="connsiteX610" fmla="*/ 340307 w 1314762"/>
                <a:gd name="connsiteY610" fmla="*/ 1226699 h 1226698"/>
                <a:gd name="connsiteX611" fmla="*/ 340866 w 1314762"/>
                <a:gd name="connsiteY611" fmla="*/ 1226699 h 1226698"/>
                <a:gd name="connsiteX612" fmla="*/ 341424 w 1314762"/>
                <a:gd name="connsiteY612" fmla="*/ 1226699 h 1226698"/>
                <a:gd name="connsiteX613" fmla="*/ 341983 w 1314762"/>
                <a:gd name="connsiteY613" fmla="*/ 1226699 h 1226698"/>
                <a:gd name="connsiteX614" fmla="*/ 342542 w 1314762"/>
                <a:gd name="connsiteY614" fmla="*/ 1226699 h 1226698"/>
                <a:gd name="connsiteX615" fmla="*/ 343100 w 1314762"/>
                <a:gd name="connsiteY615" fmla="*/ 1226699 h 1226698"/>
                <a:gd name="connsiteX616" fmla="*/ 343659 w 1314762"/>
                <a:gd name="connsiteY616" fmla="*/ 1226699 h 1226698"/>
                <a:gd name="connsiteX617" fmla="*/ 344214 w 1314762"/>
                <a:gd name="connsiteY617" fmla="*/ 1226699 h 1226698"/>
                <a:gd name="connsiteX618" fmla="*/ 344772 w 1314762"/>
                <a:gd name="connsiteY618" fmla="*/ 1226699 h 1226698"/>
                <a:gd name="connsiteX619" fmla="*/ 345331 w 1314762"/>
                <a:gd name="connsiteY619" fmla="*/ 1226699 h 1226698"/>
                <a:gd name="connsiteX620" fmla="*/ 345890 w 1314762"/>
                <a:gd name="connsiteY620" fmla="*/ 1226699 h 1226698"/>
                <a:gd name="connsiteX621" fmla="*/ 346448 w 1314762"/>
                <a:gd name="connsiteY621" fmla="*/ 1226699 h 1226698"/>
                <a:gd name="connsiteX622" fmla="*/ 347007 w 1314762"/>
                <a:gd name="connsiteY622" fmla="*/ 1226699 h 1226698"/>
                <a:gd name="connsiteX623" fmla="*/ 347561 w 1314762"/>
                <a:gd name="connsiteY623" fmla="*/ 1226699 h 1226698"/>
                <a:gd name="connsiteX624" fmla="*/ 348120 w 1314762"/>
                <a:gd name="connsiteY624" fmla="*/ 1226699 h 1226698"/>
                <a:gd name="connsiteX625" fmla="*/ 348678 w 1314762"/>
                <a:gd name="connsiteY625" fmla="*/ 1226699 h 1226698"/>
                <a:gd name="connsiteX626" fmla="*/ 349237 w 1314762"/>
                <a:gd name="connsiteY626" fmla="*/ 1226699 h 1226698"/>
                <a:gd name="connsiteX627" fmla="*/ 349796 w 1314762"/>
                <a:gd name="connsiteY627" fmla="*/ 1226699 h 1226698"/>
                <a:gd name="connsiteX628" fmla="*/ 350354 w 1314762"/>
                <a:gd name="connsiteY628" fmla="*/ 1226699 h 1226698"/>
                <a:gd name="connsiteX629" fmla="*/ 350913 w 1314762"/>
                <a:gd name="connsiteY629" fmla="*/ 1226699 h 1226698"/>
                <a:gd name="connsiteX630" fmla="*/ 351468 w 1314762"/>
                <a:gd name="connsiteY630" fmla="*/ 1226699 h 1226698"/>
                <a:gd name="connsiteX631" fmla="*/ 352026 w 1314762"/>
                <a:gd name="connsiteY631" fmla="*/ 1226699 h 1226698"/>
                <a:gd name="connsiteX632" fmla="*/ 352585 w 1314762"/>
                <a:gd name="connsiteY632" fmla="*/ 1226699 h 1226698"/>
                <a:gd name="connsiteX633" fmla="*/ 353144 w 1314762"/>
                <a:gd name="connsiteY633" fmla="*/ 1226699 h 1226698"/>
                <a:gd name="connsiteX634" fmla="*/ 353702 w 1314762"/>
                <a:gd name="connsiteY634" fmla="*/ 1226699 h 1226698"/>
                <a:gd name="connsiteX635" fmla="*/ 354261 w 1314762"/>
                <a:gd name="connsiteY635" fmla="*/ 1226699 h 1226698"/>
                <a:gd name="connsiteX636" fmla="*/ 354819 w 1314762"/>
                <a:gd name="connsiteY636" fmla="*/ 1226699 h 1226698"/>
                <a:gd name="connsiteX637" fmla="*/ 355374 w 1314762"/>
                <a:gd name="connsiteY637" fmla="*/ 1226699 h 1226698"/>
                <a:gd name="connsiteX638" fmla="*/ 355933 w 1314762"/>
                <a:gd name="connsiteY638" fmla="*/ 1226699 h 1226698"/>
                <a:gd name="connsiteX639" fmla="*/ 356491 w 1314762"/>
                <a:gd name="connsiteY639" fmla="*/ 1226699 h 1226698"/>
                <a:gd name="connsiteX640" fmla="*/ 357050 w 1314762"/>
                <a:gd name="connsiteY640" fmla="*/ 1226699 h 1226698"/>
                <a:gd name="connsiteX641" fmla="*/ 357609 w 1314762"/>
                <a:gd name="connsiteY641" fmla="*/ 1226699 h 1226698"/>
                <a:gd name="connsiteX642" fmla="*/ 358167 w 1314762"/>
                <a:gd name="connsiteY642" fmla="*/ 1226699 h 1226698"/>
                <a:gd name="connsiteX643" fmla="*/ 358722 w 1314762"/>
                <a:gd name="connsiteY643" fmla="*/ 1226699 h 1226698"/>
                <a:gd name="connsiteX644" fmla="*/ 359280 w 1314762"/>
                <a:gd name="connsiteY644" fmla="*/ 1226699 h 1226698"/>
                <a:gd name="connsiteX645" fmla="*/ 359839 w 1314762"/>
                <a:gd name="connsiteY645" fmla="*/ 1226699 h 1226698"/>
                <a:gd name="connsiteX646" fmla="*/ 360398 w 1314762"/>
                <a:gd name="connsiteY646" fmla="*/ 1226699 h 1226698"/>
                <a:gd name="connsiteX647" fmla="*/ 360956 w 1314762"/>
                <a:gd name="connsiteY647" fmla="*/ 1226699 h 1226698"/>
                <a:gd name="connsiteX648" fmla="*/ 361515 w 1314762"/>
                <a:gd name="connsiteY648" fmla="*/ 1226699 h 1226698"/>
                <a:gd name="connsiteX649" fmla="*/ 362073 w 1314762"/>
                <a:gd name="connsiteY649" fmla="*/ 1226699 h 1226698"/>
                <a:gd name="connsiteX650" fmla="*/ 362632 w 1314762"/>
                <a:gd name="connsiteY650" fmla="*/ 1226699 h 1226698"/>
                <a:gd name="connsiteX651" fmla="*/ 363187 w 1314762"/>
                <a:gd name="connsiteY651" fmla="*/ 1226699 h 1226698"/>
                <a:gd name="connsiteX652" fmla="*/ 363745 w 1314762"/>
                <a:gd name="connsiteY652" fmla="*/ 1226699 h 1226698"/>
                <a:gd name="connsiteX653" fmla="*/ 364304 w 1314762"/>
                <a:gd name="connsiteY653" fmla="*/ 1226699 h 1226698"/>
                <a:gd name="connsiteX654" fmla="*/ 364863 w 1314762"/>
                <a:gd name="connsiteY654" fmla="*/ 1226699 h 1226698"/>
                <a:gd name="connsiteX655" fmla="*/ 365421 w 1314762"/>
                <a:gd name="connsiteY655" fmla="*/ 1226699 h 1226698"/>
                <a:gd name="connsiteX656" fmla="*/ 365980 w 1314762"/>
                <a:gd name="connsiteY656" fmla="*/ 1226699 h 1226698"/>
                <a:gd name="connsiteX657" fmla="*/ 366534 w 1314762"/>
                <a:gd name="connsiteY657" fmla="*/ 1226699 h 1226698"/>
                <a:gd name="connsiteX658" fmla="*/ 367093 w 1314762"/>
                <a:gd name="connsiteY658" fmla="*/ 1226699 h 1226698"/>
                <a:gd name="connsiteX659" fmla="*/ 367652 w 1314762"/>
                <a:gd name="connsiteY659" fmla="*/ 1226699 h 1226698"/>
                <a:gd name="connsiteX660" fmla="*/ 368210 w 1314762"/>
                <a:gd name="connsiteY660" fmla="*/ 1226699 h 1226698"/>
                <a:gd name="connsiteX661" fmla="*/ 368769 w 1314762"/>
                <a:gd name="connsiteY661" fmla="*/ 1226699 h 1226698"/>
                <a:gd name="connsiteX662" fmla="*/ 369328 w 1314762"/>
                <a:gd name="connsiteY662" fmla="*/ 1226699 h 1226698"/>
                <a:gd name="connsiteX663" fmla="*/ 369886 w 1314762"/>
                <a:gd name="connsiteY663" fmla="*/ 1226699 h 1226698"/>
                <a:gd name="connsiteX664" fmla="*/ 370441 w 1314762"/>
                <a:gd name="connsiteY664" fmla="*/ 1226699 h 1226698"/>
                <a:gd name="connsiteX665" fmla="*/ 371000 w 1314762"/>
                <a:gd name="connsiteY665" fmla="*/ 1226699 h 1226698"/>
                <a:gd name="connsiteX666" fmla="*/ 371558 w 1314762"/>
                <a:gd name="connsiteY666" fmla="*/ 1226699 h 1226698"/>
                <a:gd name="connsiteX667" fmla="*/ 372117 w 1314762"/>
                <a:gd name="connsiteY667" fmla="*/ 1226699 h 1226698"/>
                <a:gd name="connsiteX668" fmla="*/ 372676 w 1314762"/>
                <a:gd name="connsiteY668" fmla="*/ 1226699 h 1226698"/>
                <a:gd name="connsiteX669" fmla="*/ 373234 w 1314762"/>
                <a:gd name="connsiteY669" fmla="*/ 1226699 h 1226698"/>
                <a:gd name="connsiteX670" fmla="*/ 373793 w 1314762"/>
                <a:gd name="connsiteY670" fmla="*/ 1226699 h 1226698"/>
                <a:gd name="connsiteX671" fmla="*/ 374347 w 1314762"/>
                <a:gd name="connsiteY671" fmla="*/ 1226699 h 1226698"/>
                <a:gd name="connsiteX672" fmla="*/ 374906 w 1314762"/>
                <a:gd name="connsiteY672" fmla="*/ 1226699 h 1226698"/>
                <a:gd name="connsiteX673" fmla="*/ 375464 w 1314762"/>
                <a:gd name="connsiteY673" fmla="*/ 1226699 h 1226698"/>
                <a:gd name="connsiteX674" fmla="*/ 376023 w 1314762"/>
                <a:gd name="connsiteY674" fmla="*/ 1226699 h 1226698"/>
                <a:gd name="connsiteX675" fmla="*/ 376582 w 1314762"/>
                <a:gd name="connsiteY675" fmla="*/ 1226699 h 1226698"/>
                <a:gd name="connsiteX676" fmla="*/ 377140 w 1314762"/>
                <a:gd name="connsiteY676" fmla="*/ 1226699 h 1226698"/>
                <a:gd name="connsiteX677" fmla="*/ 377695 w 1314762"/>
                <a:gd name="connsiteY677" fmla="*/ 1226699 h 1226698"/>
                <a:gd name="connsiteX678" fmla="*/ 378254 w 1314762"/>
                <a:gd name="connsiteY678" fmla="*/ 1226699 h 1226698"/>
                <a:gd name="connsiteX679" fmla="*/ 378812 w 1314762"/>
                <a:gd name="connsiteY679" fmla="*/ 1226699 h 1226698"/>
                <a:gd name="connsiteX680" fmla="*/ 379371 w 1314762"/>
                <a:gd name="connsiteY680" fmla="*/ 1226699 h 1226698"/>
                <a:gd name="connsiteX681" fmla="*/ 379930 w 1314762"/>
                <a:gd name="connsiteY681" fmla="*/ 1226699 h 1226698"/>
                <a:gd name="connsiteX682" fmla="*/ 380488 w 1314762"/>
                <a:gd name="connsiteY682" fmla="*/ 1226699 h 1226698"/>
                <a:gd name="connsiteX683" fmla="*/ 381047 w 1314762"/>
                <a:gd name="connsiteY683" fmla="*/ 1226699 h 1226698"/>
                <a:gd name="connsiteX684" fmla="*/ 381601 w 1314762"/>
                <a:gd name="connsiteY684" fmla="*/ 1226699 h 1226698"/>
                <a:gd name="connsiteX685" fmla="*/ 382160 w 1314762"/>
                <a:gd name="connsiteY685" fmla="*/ 1226699 h 1226698"/>
                <a:gd name="connsiteX686" fmla="*/ 382719 w 1314762"/>
                <a:gd name="connsiteY686" fmla="*/ 1226699 h 1226698"/>
                <a:gd name="connsiteX687" fmla="*/ 383277 w 1314762"/>
                <a:gd name="connsiteY687" fmla="*/ 1226699 h 1226698"/>
                <a:gd name="connsiteX688" fmla="*/ 383836 w 1314762"/>
                <a:gd name="connsiteY688" fmla="*/ 1226699 h 1226698"/>
                <a:gd name="connsiteX689" fmla="*/ 384395 w 1314762"/>
                <a:gd name="connsiteY689" fmla="*/ 1226699 h 1226698"/>
                <a:gd name="connsiteX690" fmla="*/ 384953 w 1314762"/>
                <a:gd name="connsiteY690" fmla="*/ 1226699 h 1226698"/>
                <a:gd name="connsiteX691" fmla="*/ 385508 w 1314762"/>
                <a:gd name="connsiteY691" fmla="*/ 1226699 h 1226698"/>
                <a:gd name="connsiteX692" fmla="*/ 386066 w 1314762"/>
                <a:gd name="connsiteY692" fmla="*/ 1226699 h 1226698"/>
                <a:gd name="connsiteX693" fmla="*/ 386625 w 1314762"/>
                <a:gd name="connsiteY693" fmla="*/ 1226699 h 1226698"/>
                <a:gd name="connsiteX694" fmla="*/ 387184 w 1314762"/>
                <a:gd name="connsiteY694" fmla="*/ 1226699 h 1226698"/>
                <a:gd name="connsiteX695" fmla="*/ 387742 w 1314762"/>
                <a:gd name="connsiteY695" fmla="*/ 1226699 h 1226698"/>
                <a:gd name="connsiteX696" fmla="*/ 388301 w 1314762"/>
                <a:gd name="connsiteY696" fmla="*/ 1226699 h 1226698"/>
                <a:gd name="connsiteX697" fmla="*/ 388855 w 1314762"/>
                <a:gd name="connsiteY697" fmla="*/ 1226699 h 1226698"/>
                <a:gd name="connsiteX698" fmla="*/ 389414 w 1314762"/>
                <a:gd name="connsiteY698" fmla="*/ 1226699 h 1226698"/>
                <a:gd name="connsiteX699" fmla="*/ 389973 w 1314762"/>
                <a:gd name="connsiteY699" fmla="*/ 1226699 h 1226698"/>
                <a:gd name="connsiteX700" fmla="*/ 390531 w 1314762"/>
                <a:gd name="connsiteY700" fmla="*/ 1226699 h 1226698"/>
                <a:gd name="connsiteX701" fmla="*/ 391090 w 1314762"/>
                <a:gd name="connsiteY701" fmla="*/ 1226699 h 1226698"/>
                <a:gd name="connsiteX702" fmla="*/ 391649 w 1314762"/>
                <a:gd name="connsiteY702" fmla="*/ 1226699 h 1226698"/>
                <a:gd name="connsiteX703" fmla="*/ 392207 w 1314762"/>
                <a:gd name="connsiteY703" fmla="*/ 1226699 h 1226698"/>
                <a:gd name="connsiteX704" fmla="*/ 392766 w 1314762"/>
                <a:gd name="connsiteY704" fmla="*/ 1226699 h 1226698"/>
                <a:gd name="connsiteX705" fmla="*/ 393321 w 1314762"/>
                <a:gd name="connsiteY705" fmla="*/ 1226699 h 1226698"/>
                <a:gd name="connsiteX706" fmla="*/ 393879 w 1314762"/>
                <a:gd name="connsiteY706" fmla="*/ 1226699 h 1226698"/>
                <a:gd name="connsiteX707" fmla="*/ 394438 w 1314762"/>
                <a:gd name="connsiteY707" fmla="*/ 1226699 h 1226698"/>
                <a:gd name="connsiteX708" fmla="*/ 394996 w 1314762"/>
                <a:gd name="connsiteY708" fmla="*/ 1226699 h 1226698"/>
                <a:gd name="connsiteX709" fmla="*/ 395555 w 1314762"/>
                <a:gd name="connsiteY709" fmla="*/ 1226699 h 1226698"/>
                <a:gd name="connsiteX710" fmla="*/ 396114 w 1314762"/>
                <a:gd name="connsiteY710" fmla="*/ 1226699 h 1226698"/>
                <a:gd name="connsiteX711" fmla="*/ 396668 w 1314762"/>
                <a:gd name="connsiteY711" fmla="*/ 1226699 h 1226698"/>
                <a:gd name="connsiteX712" fmla="*/ 397227 w 1314762"/>
                <a:gd name="connsiteY712" fmla="*/ 1226699 h 1226698"/>
                <a:gd name="connsiteX713" fmla="*/ 397786 w 1314762"/>
                <a:gd name="connsiteY713" fmla="*/ 1226699 h 1226698"/>
                <a:gd name="connsiteX714" fmla="*/ 398344 w 1314762"/>
                <a:gd name="connsiteY714" fmla="*/ 1226699 h 1226698"/>
                <a:gd name="connsiteX715" fmla="*/ 398903 w 1314762"/>
                <a:gd name="connsiteY715" fmla="*/ 1226699 h 1226698"/>
                <a:gd name="connsiteX716" fmla="*/ 399462 w 1314762"/>
                <a:gd name="connsiteY716" fmla="*/ 1226699 h 1226698"/>
                <a:gd name="connsiteX717" fmla="*/ 400020 w 1314762"/>
                <a:gd name="connsiteY717" fmla="*/ 1226699 h 1226698"/>
                <a:gd name="connsiteX718" fmla="*/ 400575 w 1314762"/>
                <a:gd name="connsiteY718" fmla="*/ 1226699 h 1226698"/>
                <a:gd name="connsiteX719" fmla="*/ 401133 w 1314762"/>
                <a:gd name="connsiteY719" fmla="*/ 1226699 h 1226698"/>
                <a:gd name="connsiteX720" fmla="*/ 401692 w 1314762"/>
                <a:gd name="connsiteY720" fmla="*/ 1226699 h 1226698"/>
                <a:gd name="connsiteX721" fmla="*/ 402250 w 1314762"/>
                <a:gd name="connsiteY721" fmla="*/ 1226699 h 1226698"/>
                <a:gd name="connsiteX722" fmla="*/ 402809 w 1314762"/>
                <a:gd name="connsiteY722" fmla="*/ 1226699 h 1226698"/>
                <a:gd name="connsiteX723" fmla="*/ 403368 w 1314762"/>
                <a:gd name="connsiteY723" fmla="*/ 1226699 h 1226698"/>
                <a:gd name="connsiteX724" fmla="*/ 403926 w 1314762"/>
                <a:gd name="connsiteY724" fmla="*/ 1226699 h 1226698"/>
                <a:gd name="connsiteX725" fmla="*/ 404481 w 1314762"/>
                <a:gd name="connsiteY725" fmla="*/ 1226699 h 1226698"/>
                <a:gd name="connsiteX726" fmla="*/ 405040 w 1314762"/>
                <a:gd name="connsiteY726" fmla="*/ 1226699 h 1226698"/>
                <a:gd name="connsiteX727" fmla="*/ 405598 w 1314762"/>
                <a:gd name="connsiteY727" fmla="*/ 1226699 h 1226698"/>
                <a:gd name="connsiteX728" fmla="*/ 406157 w 1314762"/>
                <a:gd name="connsiteY728" fmla="*/ 1226699 h 1226698"/>
                <a:gd name="connsiteX729" fmla="*/ 406716 w 1314762"/>
                <a:gd name="connsiteY729" fmla="*/ 1226699 h 1226698"/>
                <a:gd name="connsiteX730" fmla="*/ 407274 w 1314762"/>
                <a:gd name="connsiteY730" fmla="*/ 1226699 h 1226698"/>
                <a:gd name="connsiteX731" fmla="*/ 407829 w 1314762"/>
                <a:gd name="connsiteY731" fmla="*/ 1226699 h 1226698"/>
                <a:gd name="connsiteX732" fmla="*/ 408387 w 1314762"/>
                <a:gd name="connsiteY732" fmla="*/ 1226699 h 1226698"/>
                <a:gd name="connsiteX733" fmla="*/ 408946 w 1314762"/>
                <a:gd name="connsiteY733" fmla="*/ 1226699 h 1226698"/>
                <a:gd name="connsiteX734" fmla="*/ 409505 w 1314762"/>
                <a:gd name="connsiteY734" fmla="*/ 1226699 h 1226698"/>
                <a:gd name="connsiteX735" fmla="*/ 410063 w 1314762"/>
                <a:gd name="connsiteY735" fmla="*/ 1226699 h 1226698"/>
                <a:gd name="connsiteX736" fmla="*/ 410622 w 1314762"/>
                <a:gd name="connsiteY736" fmla="*/ 1226699 h 1226698"/>
                <a:gd name="connsiteX737" fmla="*/ 411181 w 1314762"/>
                <a:gd name="connsiteY737" fmla="*/ 1226699 h 1226698"/>
                <a:gd name="connsiteX738" fmla="*/ 411735 w 1314762"/>
                <a:gd name="connsiteY738" fmla="*/ 1226699 h 1226698"/>
                <a:gd name="connsiteX739" fmla="*/ 412294 w 1314762"/>
                <a:gd name="connsiteY739" fmla="*/ 1226699 h 1226698"/>
                <a:gd name="connsiteX740" fmla="*/ 412852 w 1314762"/>
                <a:gd name="connsiteY740" fmla="*/ 1226699 h 1226698"/>
                <a:gd name="connsiteX741" fmla="*/ 413411 w 1314762"/>
                <a:gd name="connsiteY741" fmla="*/ 1226699 h 1226698"/>
                <a:gd name="connsiteX742" fmla="*/ 413970 w 1314762"/>
                <a:gd name="connsiteY742" fmla="*/ 1226699 h 1226698"/>
                <a:gd name="connsiteX743" fmla="*/ 414528 w 1314762"/>
                <a:gd name="connsiteY743" fmla="*/ 1226699 h 1226698"/>
                <a:gd name="connsiteX744" fmla="*/ 415083 w 1314762"/>
                <a:gd name="connsiteY744" fmla="*/ 1226699 h 1226698"/>
                <a:gd name="connsiteX745" fmla="*/ 415641 w 1314762"/>
                <a:gd name="connsiteY745" fmla="*/ 1226699 h 1226698"/>
                <a:gd name="connsiteX746" fmla="*/ 416200 w 1314762"/>
                <a:gd name="connsiteY746" fmla="*/ 1226699 h 1226698"/>
                <a:gd name="connsiteX747" fmla="*/ 416759 w 1314762"/>
                <a:gd name="connsiteY747" fmla="*/ 1226699 h 1226698"/>
                <a:gd name="connsiteX748" fmla="*/ 417317 w 1314762"/>
                <a:gd name="connsiteY748" fmla="*/ 1226699 h 1226698"/>
                <a:gd name="connsiteX749" fmla="*/ 417876 w 1314762"/>
                <a:gd name="connsiteY749" fmla="*/ 1226699 h 1226698"/>
                <a:gd name="connsiteX750" fmla="*/ 418435 w 1314762"/>
                <a:gd name="connsiteY750" fmla="*/ 1226699 h 1226698"/>
                <a:gd name="connsiteX751" fmla="*/ 418989 w 1314762"/>
                <a:gd name="connsiteY751" fmla="*/ 1226699 h 1226698"/>
                <a:gd name="connsiteX752" fmla="*/ 419548 w 1314762"/>
                <a:gd name="connsiteY752" fmla="*/ 1226699 h 1226698"/>
                <a:gd name="connsiteX753" fmla="*/ 420107 w 1314762"/>
                <a:gd name="connsiteY753" fmla="*/ 1226699 h 1226698"/>
                <a:gd name="connsiteX754" fmla="*/ 420665 w 1314762"/>
                <a:gd name="connsiteY754" fmla="*/ 1226699 h 1226698"/>
                <a:gd name="connsiteX755" fmla="*/ 421224 w 1314762"/>
                <a:gd name="connsiteY755" fmla="*/ 1226699 h 1226698"/>
                <a:gd name="connsiteX756" fmla="*/ 421782 w 1314762"/>
                <a:gd name="connsiteY756" fmla="*/ 1226699 h 1226698"/>
                <a:gd name="connsiteX757" fmla="*/ 422341 w 1314762"/>
                <a:gd name="connsiteY757" fmla="*/ 1226699 h 1226698"/>
                <a:gd name="connsiteX758" fmla="*/ 422900 w 1314762"/>
                <a:gd name="connsiteY758" fmla="*/ 1226699 h 1226698"/>
                <a:gd name="connsiteX759" fmla="*/ 423454 w 1314762"/>
                <a:gd name="connsiteY759" fmla="*/ 1226699 h 1226698"/>
                <a:gd name="connsiteX760" fmla="*/ 424013 w 1314762"/>
                <a:gd name="connsiteY760" fmla="*/ 1226699 h 1226698"/>
                <a:gd name="connsiteX761" fmla="*/ 424572 w 1314762"/>
                <a:gd name="connsiteY761" fmla="*/ 1226699 h 1226698"/>
                <a:gd name="connsiteX762" fmla="*/ 425130 w 1314762"/>
                <a:gd name="connsiteY762" fmla="*/ 1226699 h 1226698"/>
                <a:gd name="connsiteX763" fmla="*/ 425689 w 1314762"/>
                <a:gd name="connsiteY763" fmla="*/ 1226699 h 1226698"/>
                <a:gd name="connsiteX764" fmla="*/ 426248 w 1314762"/>
                <a:gd name="connsiteY764" fmla="*/ 1226699 h 1226698"/>
                <a:gd name="connsiteX765" fmla="*/ 426802 w 1314762"/>
                <a:gd name="connsiteY765" fmla="*/ 1226699 h 1226698"/>
                <a:gd name="connsiteX766" fmla="*/ 427361 w 1314762"/>
                <a:gd name="connsiteY766" fmla="*/ 1226699 h 1226698"/>
                <a:gd name="connsiteX767" fmla="*/ 427919 w 1314762"/>
                <a:gd name="connsiteY767" fmla="*/ 1226699 h 1226698"/>
                <a:gd name="connsiteX768" fmla="*/ 428478 w 1314762"/>
                <a:gd name="connsiteY768" fmla="*/ 1226699 h 1226698"/>
                <a:gd name="connsiteX769" fmla="*/ 429036 w 1314762"/>
                <a:gd name="connsiteY769" fmla="*/ 1226699 h 1226698"/>
                <a:gd name="connsiteX770" fmla="*/ 429595 w 1314762"/>
                <a:gd name="connsiteY770" fmla="*/ 1226699 h 1226698"/>
                <a:gd name="connsiteX771" fmla="*/ 430154 w 1314762"/>
                <a:gd name="connsiteY771" fmla="*/ 1226699 h 1226698"/>
                <a:gd name="connsiteX772" fmla="*/ 430708 w 1314762"/>
                <a:gd name="connsiteY772" fmla="*/ 1226699 h 1226698"/>
                <a:gd name="connsiteX773" fmla="*/ 431267 w 1314762"/>
                <a:gd name="connsiteY773" fmla="*/ 1226699 h 1226698"/>
                <a:gd name="connsiteX774" fmla="*/ 431826 w 1314762"/>
                <a:gd name="connsiteY774" fmla="*/ 1226699 h 1226698"/>
                <a:gd name="connsiteX775" fmla="*/ 432384 w 1314762"/>
                <a:gd name="connsiteY775" fmla="*/ 1226699 h 1226698"/>
                <a:gd name="connsiteX776" fmla="*/ 432943 w 1314762"/>
                <a:gd name="connsiteY776" fmla="*/ 1226699 h 1226698"/>
                <a:gd name="connsiteX777" fmla="*/ 433502 w 1314762"/>
                <a:gd name="connsiteY777" fmla="*/ 1226699 h 1226698"/>
                <a:gd name="connsiteX778" fmla="*/ 434060 w 1314762"/>
                <a:gd name="connsiteY778" fmla="*/ 1226699 h 1226698"/>
                <a:gd name="connsiteX779" fmla="*/ 434615 w 1314762"/>
                <a:gd name="connsiteY779" fmla="*/ 1226699 h 1226698"/>
                <a:gd name="connsiteX780" fmla="*/ 435173 w 1314762"/>
                <a:gd name="connsiteY780" fmla="*/ 1226699 h 1226698"/>
                <a:gd name="connsiteX781" fmla="*/ 435732 w 1314762"/>
                <a:gd name="connsiteY781" fmla="*/ 1226699 h 1226698"/>
                <a:gd name="connsiteX782" fmla="*/ 436291 w 1314762"/>
                <a:gd name="connsiteY782" fmla="*/ 1226699 h 1226698"/>
                <a:gd name="connsiteX783" fmla="*/ 436849 w 1314762"/>
                <a:gd name="connsiteY783" fmla="*/ 1226699 h 1226698"/>
                <a:gd name="connsiteX784" fmla="*/ 437408 w 1314762"/>
                <a:gd name="connsiteY784" fmla="*/ 1226699 h 1226698"/>
                <a:gd name="connsiteX785" fmla="*/ 437963 w 1314762"/>
                <a:gd name="connsiteY785" fmla="*/ 1226699 h 1226698"/>
                <a:gd name="connsiteX786" fmla="*/ 438521 w 1314762"/>
                <a:gd name="connsiteY786" fmla="*/ 1226699 h 1226698"/>
                <a:gd name="connsiteX787" fmla="*/ 439080 w 1314762"/>
                <a:gd name="connsiteY787" fmla="*/ 1226699 h 1226698"/>
                <a:gd name="connsiteX788" fmla="*/ 439639 w 1314762"/>
                <a:gd name="connsiteY788" fmla="*/ 1226699 h 1226698"/>
                <a:gd name="connsiteX789" fmla="*/ 440197 w 1314762"/>
                <a:gd name="connsiteY789" fmla="*/ 1226699 h 1226698"/>
                <a:gd name="connsiteX790" fmla="*/ 440756 w 1314762"/>
                <a:gd name="connsiteY790" fmla="*/ 1226699 h 1226698"/>
                <a:gd name="connsiteX791" fmla="*/ 441314 w 1314762"/>
                <a:gd name="connsiteY791" fmla="*/ 1226699 h 1226698"/>
                <a:gd name="connsiteX792" fmla="*/ 441869 w 1314762"/>
                <a:gd name="connsiteY792" fmla="*/ 1226699 h 1226698"/>
                <a:gd name="connsiteX793" fmla="*/ 442427 w 1314762"/>
                <a:gd name="connsiteY793" fmla="*/ 1226699 h 1226698"/>
                <a:gd name="connsiteX794" fmla="*/ 442986 w 1314762"/>
                <a:gd name="connsiteY794" fmla="*/ 1226699 h 1226698"/>
                <a:gd name="connsiteX795" fmla="*/ 443545 w 1314762"/>
                <a:gd name="connsiteY795" fmla="*/ 1226699 h 1226698"/>
                <a:gd name="connsiteX796" fmla="*/ 444103 w 1314762"/>
                <a:gd name="connsiteY796" fmla="*/ 1226699 h 1226698"/>
                <a:gd name="connsiteX797" fmla="*/ 444662 w 1314762"/>
                <a:gd name="connsiteY797" fmla="*/ 1226699 h 1226698"/>
                <a:gd name="connsiteX798" fmla="*/ 445217 w 1314762"/>
                <a:gd name="connsiteY798" fmla="*/ 1226699 h 1226698"/>
                <a:gd name="connsiteX799" fmla="*/ 445775 w 1314762"/>
                <a:gd name="connsiteY799" fmla="*/ 1226699 h 1226698"/>
                <a:gd name="connsiteX800" fmla="*/ 446334 w 1314762"/>
                <a:gd name="connsiteY800" fmla="*/ 1226699 h 1226698"/>
                <a:gd name="connsiteX801" fmla="*/ 446893 w 1314762"/>
                <a:gd name="connsiteY801" fmla="*/ 1226699 h 1226698"/>
                <a:gd name="connsiteX802" fmla="*/ 447451 w 1314762"/>
                <a:gd name="connsiteY802" fmla="*/ 1226699 h 1226698"/>
                <a:gd name="connsiteX803" fmla="*/ 448010 w 1314762"/>
                <a:gd name="connsiteY803" fmla="*/ 1226699 h 1226698"/>
                <a:gd name="connsiteX804" fmla="*/ 448568 w 1314762"/>
                <a:gd name="connsiteY804" fmla="*/ 1226699 h 1226698"/>
                <a:gd name="connsiteX805" fmla="*/ 449123 w 1314762"/>
                <a:gd name="connsiteY805" fmla="*/ 1226699 h 1226698"/>
                <a:gd name="connsiteX806" fmla="*/ 449682 w 1314762"/>
                <a:gd name="connsiteY806" fmla="*/ 1226699 h 1226698"/>
                <a:gd name="connsiteX807" fmla="*/ 450240 w 1314762"/>
                <a:gd name="connsiteY807" fmla="*/ 1226699 h 1226698"/>
                <a:gd name="connsiteX808" fmla="*/ 450799 w 1314762"/>
                <a:gd name="connsiteY808" fmla="*/ 1226699 h 1226698"/>
                <a:gd name="connsiteX809" fmla="*/ 451358 w 1314762"/>
                <a:gd name="connsiteY809" fmla="*/ 1226699 h 1226698"/>
                <a:gd name="connsiteX810" fmla="*/ 451916 w 1314762"/>
                <a:gd name="connsiteY810" fmla="*/ 1226699 h 1226698"/>
                <a:gd name="connsiteX811" fmla="*/ 452475 w 1314762"/>
                <a:gd name="connsiteY811" fmla="*/ 1226699 h 1226698"/>
                <a:gd name="connsiteX812" fmla="*/ 453034 w 1314762"/>
                <a:gd name="connsiteY812" fmla="*/ 1226699 h 1226698"/>
                <a:gd name="connsiteX813" fmla="*/ 453588 w 1314762"/>
                <a:gd name="connsiteY813" fmla="*/ 1226699 h 1226698"/>
                <a:gd name="connsiteX814" fmla="*/ 454147 w 1314762"/>
                <a:gd name="connsiteY814" fmla="*/ 1226699 h 1226698"/>
                <a:gd name="connsiteX815" fmla="*/ 454705 w 1314762"/>
                <a:gd name="connsiteY815" fmla="*/ 1226699 h 1226698"/>
                <a:gd name="connsiteX816" fmla="*/ 455264 w 1314762"/>
                <a:gd name="connsiteY816" fmla="*/ 1226699 h 1226698"/>
                <a:gd name="connsiteX817" fmla="*/ 455823 w 1314762"/>
                <a:gd name="connsiteY817" fmla="*/ 1226699 h 1226698"/>
                <a:gd name="connsiteX818" fmla="*/ 456381 w 1314762"/>
                <a:gd name="connsiteY818" fmla="*/ 1226699 h 1226698"/>
                <a:gd name="connsiteX819" fmla="*/ 456936 w 1314762"/>
                <a:gd name="connsiteY819" fmla="*/ 1226699 h 1226698"/>
                <a:gd name="connsiteX820" fmla="*/ 457494 w 1314762"/>
                <a:gd name="connsiteY820" fmla="*/ 1226699 h 1226698"/>
                <a:gd name="connsiteX821" fmla="*/ 458053 w 1314762"/>
                <a:gd name="connsiteY821" fmla="*/ 1226699 h 1226698"/>
                <a:gd name="connsiteX822" fmla="*/ 458612 w 1314762"/>
                <a:gd name="connsiteY822" fmla="*/ 1226699 h 1226698"/>
                <a:gd name="connsiteX823" fmla="*/ 459170 w 1314762"/>
                <a:gd name="connsiteY823" fmla="*/ 1226699 h 1226698"/>
                <a:gd name="connsiteX824" fmla="*/ 459729 w 1314762"/>
                <a:gd name="connsiteY824" fmla="*/ 1226699 h 1226698"/>
                <a:gd name="connsiteX825" fmla="*/ 460288 w 1314762"/>
                <a:gd name="connsiteY825" fmla="*/ 1226699 h 1226698"/>
                <a:gd name="connsiteX826" fmla="*/ 460842 w 1314762"/>
                <a:gd name="connsiteY826" fmla="*/ 1226699 h 1226698"/>
                <a:gd name="connsiteX827" fmla="*/ 461401 w 1314762"/>
                <a:gd name="connsiteY827" fmla="*/ 1226699 h 1226698"/>
                <a:gd name="connsiteX828" fmla="*/ 461959 w 1314762"/>
                <a:gd name="connsiteY828" fmla="*/ 1226699 h 1226698"/>
                <a:gd name="connsiteX829" fmla="*/ 462518 w 1314762"/>
                <a:gd name="connsiteY829" fmla="*/ 1226699 h 1226698"/>
                <a:gd name="connsiteX830" fmla="*/ 463077 w 1314762"/>
                <a:gd name="connsiteY830" fmla="*/ 1226699 h 1226698"/>
                <a:gd name="connsiteX831" fmla="*/ 463635 w 1314762"/>
                <a:gd name="connsiteY831" fmla="*/ 1226699 h 1226698"/>
                <a:gd name="connsiteX832" fmla="*/ 464194 w 1314762"/>
                <a:gd name="connsiteY832" fmla="*/ 1226699 h 1226698"/>
                <a:gd name="connsiteX833" fmla="*/ 464749 w 1314762"/>
                <a:gd name="connsiteY833" fmla="*/ 1226699 h 1226698"/>
                <a:gd name="connsiteX834" fmla="*/ 465307 w 1314762"/>
                <a:gd name="connsiteY834" fmla="*/ 1226699 h 1226698"/>
                <a:gd name="connsiteX835" fmla="*/ 465866 w 1314762"/>
                <a:gd name="connsiteY835" fmla="*/ 1226699 h 1226698"/>
                <a:gd name="connsiteX836" fmla="*/ 466425 w 1314762"/>
                <a:gd name="connsiteY836" fmla="*/ 1226699 h 1226698"/>
                <a:gd name="connsiteX837" fmla="*/ 466983 w 1314762"/>
                <a:gd name="connsiteY837" fmla="*/ 1226699 h 1226698"/>
                <a:gd name="connsiteX838" fmla="*/ 467542 w 1314762"/>
                <a:gd name="connsiteY838" fmla="*/ 1226699 h 1226698"/>
                <a:gd name="connsiteX839" fmla="*/ 468096 w 1314762"/>
                <a:gd name="connsiteY839" fmla="*/ 1226699 h 1226698"/>
                <a:gd name="connsiteX840" fmla="*/ 468655 w 1314762"/>
                <a:gd name="connsiteY840" fmla="*/ 1226699 h 1226698"/>
                <a:gd name="connsiteX841" fmla="*/ 469213 w 1314762"/>
                <a:gd name="connsiteY841" fmla="*/ 1226699 h 1226698"/>
                <a:gd name="connsiteX842" fmla="*/ 469772 w 1314762"/>
                <a:gd name="connsiteY842" fmla="*/ 1226699 h 1226698"/>
                <a:gd name="connsiteX843" fmla="*/ 470331 w 1314762"/>
                <a:gd name="connsiteY843" fmla="*/ 1226699 h 1226698"/>
                <a:gd name="connsiteX844" fmla="*/ 470890 w 1314762"/>
                <a:gd name="connsiteY844" fmla="*/ 1226699 h 1226698"/>
                <a:gd name="connsiteX845" fmla="*/ 471448 w 1314762"/>
                <a:gd name="connsiteY845" fmla="*/ 1226699 h 1226698"/>
                <a:gd name="connsiteX846" fmla="*/ 472003 w 1314762"/>
                <a:gd name="connsiteY846" fmla="*/ 1226699 h 1226698"/>
                <a:gd name="connsiteX847" fmla="*/ 472561 w 1314762"/>
                <a:gd name="connsiteY847" fmla="*/ 1226699 h 1226698"/>
                <a:gd name="connsiteX848" fmla="*/ 473120 w 1314762"/>
                <a:gd name="connsiteY848" fmla="*/ 1226699 h 1226698"/>
                <a:gd name="connsiteX849" fmla="*/ 473679 w 1314762"/>
                <a:gd name="connsiteY849" fmla="*/ 1226699 h 1226698"/>
                <a:gd name="connsiteX850" fmla="*/ 474237 w 1314762"/>
                <a:gd name="connsiteY850" fmla="*/ 1226699 h 1226698"/>
                <a:gd name="connsiteX851" fmla="*/ 474796 w 1314762"/>
                <a:gd name="connsiteY851" fmla="*/ 1226699 h 1226698"/>
                <a:gd name="connsiteX852" fmla="*/ 475350 w 1314762"/>
                <a:gd name="connsiteY852" fmla="*/ 1226699 h 1226698"/>
                <a:gd name="connsiteX853" fmla="*/ 475909 w 1314762"/>
                <a:gd name="connsiteY853" fmla="*/ 1226699 h 1226698"/>
                <a:gd name="connsiteX854" fmla="*/ 476468 w 1314762"/>
                <a:gd name="connsiteY854" fmla="*/ 1226699 h 1226698"/>
                <a:gd name="connsiteX855" fmla="*/ 477026 w 1314762"/>
                <a:gd name="connsiteY855" fmla="*/ 1226699 h 1226698"/>
                <a:gd name="connsiteX856" fmla="*/ 477585 w 1314762"/>
                <a:gd name="connsiteY856" fmla="*/ 1226699 h 1226698"/>
                <a:gd name="connsiteX857" fmla="*/ 478144 w 1314762"/>
                <a:gd name="connsiteY857" fmla="*/ 1226699 h 1226698"/>
                <a:gd name="connsiteX858" fmla="*/ 478702 w 1314762"/>
                <a:gd name="connsiteY858" fmla="*/ 1226699 h 1226698"/>
                <a:gd name="connsiteX859" fmla="*/ 479257 w 1314762"/>
                <a:gd name="connsiteY859" fmla="*/ 1226699 h 1226698"/>
                <a:gd name="connsiteX860" fmla="*/ 479815 w 1314762"/>
                <a:gd name="connsiteY860" fmla="*/ 1226699 h 1226698"/>
                <a:gd name="connsiteX861" fmla="*/ 480374 w 1314762"/>
                <a:gd name="connsiteY861" fmla="*/ 1226699 h 1226698"/>
                <a:gd name="connsiteX862" fmla="*/ 480933 w 1314762"/>
                <a:gd name="connsiteY862" fmla="*/ 1226699 h 1226698"/>
                <a:gd name="connsiteX863" fmla="*/ 481491 w 1314762"/>
                <a:gd name="connsiteY863" fmla="*/ 1226699 h 1226698"/>
                <a:gd name="connsiteX864" fmla="*/ 482050 w 1314762"/>
                <a:gd name="connsiteY864" fmla="*/ 1226699 h 1226698"/>
                <a:gd name="connsiteX865" fmla="*/ 482609 w 1314762"/>
                <a:gd name="connsiteY865" fmla="*/ 1226699 h 1226698"/>
                <a:gd name="connsiteX866" fmla="*/ 483167 w 1314762"/>
                <a:gd name="connsiteY866" fmla="*/ 1226699 h 1226698"/>
                <a:gd name="connsiteX867" fmla="*/ 483722 w 1314762"/>
                <a:gd name="connsiteY867" fmla="*/ 1226699 h 1226698"/>
                <a:gd name="connsiteX868" fmla="*/ 484281 w 1314762"/>
                <a:gd name="connsiteY868" fmla="*/ 1226699 h 1226698"/>
                <a:gd name="connsiteX869" fmla="*/ 484839 w 1314762"/>
                <a:gd name="connsiteY869" fmla="*/ 1226699 h 1226698"/>
                <a:gd name="connsiteX870" fmla="*/ 485398 w 1314762"/>
                <a:gd name="connsiteY870" fmla="*/ 1226699 h 1226698"/>
                <a:gd name="connsiteX871" fmla="*/ 485957 w 1314762"/>
                <a:gd name="connsiteY871" fmla="*/ 1226699 h 1226698"/>
                <a:gd name="connsiteX872" fmla="*/ 486515 w 1314762"/>
                <a:gd name="connsiteY872" fmla="*/ 1226699 h 1226698"/>
                <a:gd name="connsiteX873" fmla="*/ 487070 w 1314762"/>
                <a:gd name="connsiteY873" fmla="*/ 1226699 h 1226698"/>
                <a:gd name="connsiteX874" fmla="*/ 487628 w 1314762"/>
                <a:gd name="connsiteY874" fmla="*/ 1226699 h 1226698"/>
                <a:gd name="connsiteX875" fmla="*/ 488187 w 1314762"/>
                <a:gd name="connsiteY875" fmla="*/ 1226699 h 1226698"/>
                <a:gd name="connsiteX876" fmla="*/ 488745 w 1314762"/>
                <a:gd name="connsiteY876" fmla="*/ 1226699 h 1226698"/>
                <a:gd name="connsiteX877" fmla="*/ 489304 w 1314762"/>
                <a:gd name="connsiteY877" fmla="*/ 1226699 h 1226698"/>
                <a:gd name="connsiteX878" fmla="*/ 489863 w 1314762"/>
                <a:gd name="connsiteY878" fmla="*/ 1226699 h 1226698"/>
                <a:gd name="connsiteX879" fmla="*/ 490421 w 1314762"/>
                <a:gd name="connsiteY879" fmla="*/ 1226699 h 1226698"/>
                <a:gd name="connsiteX880" fmla="*/ 490976 w 1314762"/>
                <a:gd name="connsiteY880" fmla="*/ 1226699 h 1226698"/>
                <a:gd name="connsiteX881" fmla="*/ 491535 w 1314762"/>
                <a:gd name="connsiteY881" fmla="*/ 1226699 h 1226698"/>
                <a:gd name="connsiteX882" fmla="*/ 492093 w 1314762"/>
                <a:gd name="connsiteY882" fmla="*/ 1226699 h 1226698"/>
                <a:gd name="connsiteX883" fmla="*/ 492652 w 1314762"/>
                <a:gd name="connsiteY883" fmla="*/ 1226699 h 1226698"/>
                <a:gd name="connsiteX884" fmla="*/ 493211 w 1314762"/>
                <a:gd name="connsiteY884" fmla="*/ 1226699 h 1226698"/>
                <a:gd name="connsiteX885" fmla="*/ 493769 w 1314762"/>
                <a:gd name="connsiteY885" fmla="*/ 1226699 h 1226698"/>
                <a:gd name="connsiteX886" fmla="*/ 494328 w 1314762"/>
                <a:gd name="connsiteY886" fmla="*/ 1226699 h 1226698"/>
                <a:gd name="connsiteX887" fmla="*/ 494882 w 1314762"/>
                <a:gd name="connsiteY887" fmla="*/ 1226699 h 1226698"/>
                <a:gd name="connsiteX888" fmla="*/ 495441 w 1314762"/>
                <a:gd name="connsiteY888" fmla="*/ 1226699 h 1226698"/>
                <a:gd name="connsiteX889" fmla="*/ 496000 w 1314762"/>
                <a:gd name="connsiteY889" fmla="*/ 1226699 h 1226698"/>
                <a:gd name="connsiteX890" fmla="*/ 496558 w 1314762"/>
                <a:gd name="connsiteY890" fmla="*/ 1226699 h 1226698"/>
                <a:gd name="connsiteX891" fmla="*/ 497117 w 1314762"/>
                <a:gd name="connsiteY891" fmla="*/ 1226699 h 1226698"/>
                <a:gd name="connsiteX892" fmla="*/ 497676 w 1314762"/>
                <a:gd name="connsiteY892" fmla="*/ 1226699 h 1226698"/>
                <a:gd name="connsiteX893" fmla="*/ 498230 w 1314762"/>
                <a:gd name="connsiteY893" fmla="*/ 1226699 h 1226698"/>
                <a:gd name="connsiteX894" fmla="*/ 498789 w 1314762"/>
                <a:gd name="connsiteY894" fmla="*/ 1226699 h 1226698"/>
                <a:gd name="connsiteX895" fmla="*/ 499347 w 1314762"/>
                <a:gd name="connsiteY895" fmla="*/ 1226699 h 1226698"/>
                <a:gd name="connsiteX896" fmla="*/ 499906 w 1314762"/>
                <a:gd name="connsiteY896" fmla="*/ 1226699 h 1226698"/>
                <a:gd name="connsiteX897" fmla="*/ 500465 w 1314762"/>
                <a:gd name="connsiteY897" fmla="*/ 1226699 h 1226698"/>
                <a:gd name="connsiteX898" fmla="*/ 501023 w 1314762"/>
                <a:gd name="connsiteY898" fmla="*/ 1226699 h 1226698"/>
                <a:gd name="connsiteX899" fmla="*/ 501582 w 1314762"/>
                <a:gd name="connsiteY899" fmla="*/ 1226699 h 1226698"/>
                <a:gd name="connsiteX900" fmla="*/ 502136 w 1314762"/>
                <a:gd name="connsiteY900" fmla="*/ 1226699 h 1226698"/>
                <a:gd name="connsiteX901" fmla="*/ 502695 w 1314762"/>
                <a:gd name="connsiteY901" fmla="*/ 1226699 h 1226698"/>
                <a:gd name="connsiteX902" fmla="*/ 503254 w 1314762"/>
                <a:gd name="connsiteY902" fmla="*/ 1226699 h 1226698"/>
                <a:gd name="connsiteX903" fmla="*/ 503812 w 1314762"/>
                <a:gd name="connsiteY903" fmla="*/ 1226699 h 1226698"/>
                <a:gd name="connsiteX904" fmla="*/ 504371 w 1314762"/>
                <a:gd name="connsiteY904" fmla="*/ 1226699 h 1226698"/>
                <a:gd name="connsiteX905" fmla="*/ 504930 w 1314762"/>
                <a:gd name="connsiteY905" fmla="*/ 1226699 h 1226698"/>
                <a:gd name="connsiteX906" fmla="*/ 505484 w 1314762"/>
                <a:gd name="connsiteY906" fmla="*/ 1226699 h 1226698"/>
                <a:gd name="connsiteX907" fmla="*/ 506043 w 1314762"/>
                <a:gd name="connsiteY907" fmla="*/ 1226699 h 1226698"/>
                <a:gd name="connsiteX908" fmla="*/ 506602 w 1314762"/>
                <a:gd name="connsiteY908" fmla="*/ 1226699 h 1226698"/>
                <a:gd name="connsiteX909" fmla="*/ 507160 w 1314762"/>
                <a:gd name="connsiteY909" fmla="*/ 1226699 h 1226698"/>
                <a:gd name="connsiteX910" fmla="*/ 507719 w 1314762"/>
                <a:gd name="connsiteY910" fmla="*/ 1226699 h 1226698"/>
                <a:gd name="connsiteX911" fmla="*/ 508277 w 1314762"/>
                <a:gd name="connsiteY911" fmla="*/ 1226699 h 1226698"/>
                <a:gd name="connsiteX912" fmla="*/ 508836 w 1314762"/>
                <a:gd name="connsiteY912" fmla="*/ 1226699 h 1226698"/>
                <a:gd name="connsiteX913" fmla="*/ 509391 w 1314762"/>
                <a:gd name="connsiteY913" fmla="*/ 1226699 h 1226698"/>
                <a:gd name="connsiteX914" fmla="*/ 509949 w 1314762"/>
                <a:gd name="connsiteY914" fmla="*/ 1226699 h 1226698"/>
                <a:gd name="connsiteX915" fmla="*/ 510508 w 1314762"/>
                <a:gd name="connsiteY915" fmla="*/ 1226699 h 1226698"/>
                <a:gd name="connsiteX916" fmla="*/ 511067 w 1314762"/>
                <a:gd name="connsiteY916" fmla="*/ 1226699 h 1226698"/>
                <a:gd name="connsiteX917" fmla="*/ 511625 w 1314762"/>
                <a:gd name="connsiteY917" fmla="*/ 1226699 h 1226698"/>
                <a:gd name="connsiteX918" fmla="*/ 512184 w 1314762"/>
                <a:gd name="connsiteY918" fmla="*/ 1226699 h 1226698"/>
                <a:gd name="connsiteX919" fmla="*/ 512743 w 1314762"/>
                <a:gd name="connsiteY919" fmla="*/ 1226699 h 1226698"/>
                <a:gd name="connsiteX920" fmla="*/ 513301 w 1314762"/>
                <a:gd name="connsiteY920" fmla="*/ 1226699 h 1226698"/>
                <a:gd name="connsiteX921" fmla="*/ 513856 w 1314762"/>
                <a:gd name="connsiteY921" fmla="*/ 1226699 h 1226698"/>
                <a:gd name="connsiteX922" fmla="*/ 514414 w 1314762"/>
                <a:gd name="connsiteY922" fmla="*/ 1226699 h 1226698"/>
                <a:gd name="connsiteX923" fmla="*/ 514973 w 1314762"/>
                <a:gd name="connsiteY923" fmla="*/ 1226699 h 1226698"/>
                <a:gd name="connsiteX924" fmla="*/ 515531 w 1314762"/>
                <a:gd name="connsiteY924" fmla="*/ 1226699 h 1226698"/>
                <a:gd name="connsiteX925" fmla="*/ 516090 w 1314762"/>
                <a:gd name="connsiteY925" fmla="*/ 1226699 h 1226698"/>
                <a:gd name="connsiteX926" fmla="*/ 516649 w 1314762"/>
                <a:gd name="connsiteY926" fmla="*/ 1226699 h 1226698"/>
                <a:gd name="connsiteX927" fmla="*/ 517203 w 1314762"/>
                <a:gd name="connsiteY927" fmla="*/ 1226699 h 1226698"/>
                <a:gd name="connsiteX928" fmla="*/ 517762 w 1314762"/>
                <a:gd name="connsiteY928" fmla="*/ 1226699 h 1226698"/>
                <a:gd name="connsiteX929" fmla="*/ 518321 w 1314762"/>
                <a:gd name="connsiteY929" fmla="*/ 1226699 h 1226698"/>
                <a:gd name="connsiteX930" fmla="*/ 518879 w 1314762"/>
                <a:gd name="connsiteY930" fmla="*/ 1226699 h 1226698"/>
                <a:gd name="connsiteX931" fmla="*/ 519438 w 1314762"/>
                <a:gd name="connsiteY931" fmla="*/ 1226699 h 1226698"/>
                <a:gd name="connsiteX932" fmla="*/ 519997 w 1314762"/>
                <a:gd name="connsiteY932" fmla="*/ 1226699 h 1226698"/>
                <a:gd name="connsiteX933" fmla="*/ 520555 w 1314762"/>
                <a:gd name="connsiteY933" fmla="*/ 1226699 h 1226698"/>
                <a:gd name="connsiteX934" fmla="*/ 521110 w 1314762"/>
                <a:gd name="connsiteY934" fmla="*/ 1226699 h 1226698"/>
                <a:gd name="connsiteX935" fmla="*/ 521668 w 1314762"/>
                <a:gd name="connsiteY935" fmla="*/ 1226699 h 1226698"/>
                <a:gd name="connsiteX936" fmla="*/ 522227 w 1314762"/>
                <a:gd name="connsiteY936" fmla="*/ 1226699 h 1226698"/>
                <a:gd name="connsiteX937" fmla="*/ 522786 w 1314762"/>
                <a:gd name="connsiteY937" fmla="*/ 1226699 h 1226698"/>
                <a:gd name="connsiteX938" fmla="*/ 523344 w 1314762"/>
                <a:gd name="connsiteY938" fmla="*/ 1226699 h 1226698"/>
                <a:gd name="connsiteX939" fmla="*/ 523903 w 1314762"/>
                <a:gd name="connsiteY939" fmla="*/ 1226699 h 1226698"/>
                <a:gd name="connsiteX940" fmla="*/ 524462 w 1314762"/>
                <a:gd name="connsiteY940" fmla="*/ 1226699 h 1226698"/>
                <a:gd name="connsiteX941" fmla="*/ 525016 w 1314762"/>
                <a:gd name="connsiteY941" fmla="*/ 1226699 h 1226698"/>
                <a:gd name="connsiteX942" fmla="*/ 525575 w 1314762"/>
                <a:gd name="connsiteY942" fmla="*/ 1226699 h 1226698"/>
                <a:gd name="connsiteX943" fmla="*/ 526133 w 1314762"/>
                <a:gd name="connsiteY943" fmla="*/ 1226699 h 1226698"/>
                <a:gd name="connsiteX944" fmla="*/ 526692 w 1314762"/>
                <a:gd name="connsiteY944" fmla="*/ 1226699 h 1226698"/>
                <a:gd name="connsiteX945" fmla="*/ 527251 w 1314762"/>
                <a:gd name="connsiteY945" fmla="*/ 1226699 h 1226698"/>
                <a:gd name="connsiteX946" fmla="*/ 527809 w 1314762"/>
                <a:gd name="connsiteY946" fmla="*/ 1226699 h 1226698"/>
                <a:gd name="connsiteX947" fmla="*/ 528364 w 1314762"/>
                <a:gd name="connsiteY947" fmla="*/ 1226699 h 1226698"/>
                <a:gd name="connsiteX948" fmla="*/ 528922 w 1314762"/>
                <a:gd name="connsiteY948" fmla="*/ 1226699 h 1226698"/>
                <a:gd name="connsiteX949" fmla="*/ 529481 w 1314762"/>
                <a:gd name="connsiteY949" fmla="*/ 1226699 h 1226698"/>
                <a:gd name="connsiteX950" fmla="*/ 530040 w 1314762"/>
                <a:gd name="connsiteY950" fmla="*/ 1226699 h 1226698"/>
                <a:gd name="connsiteX951" fmla="*/ 530598 w 1314762"/>
                <a:gd name="connsiteY951" fmla="*/ 1226699 h 1226698"/>
                <a:gd name="connsiteX952" fmla="*/ 531157 w 1314762"/>
                <a:gd name="connsiteY952" fmla="*/ 1226699 h 1226698"/>
                <a:gd name="connsiteX953" fmla="*/ 531716 w 1314762"/>
                <a:gd name="connsiteY953" fmla="*/ 1226699 h 1226698"/>
                <a:gd name="connsiteX954" fmla="*/ 532270 w 1314762"/>
                <a:gd name="connsiteY954" fmla="*/ 1226699 h 1226698"/>
                <a:gd name="connsiteX955" fmla="*/ 532829 w 1314762"/>
                <a:gd name="connsiteY955" fmla="*/ 1226699 h 1226698"/>
                <a:gd name="connsiteX956" fmla="*/ 533388 w 1314762"/>
                <a:gd name="connsiteY956" fmla="*/ 1226699 h 1226698"/>
                <a:gd name="connsiteX957" fmla="*/ 533946 w 1314762"/>
                <a:gd name="connsiteY957" fmla="*/ 1226699 h 1226698"/>
                <a:gd name="connsiteX958" fmla="*/ 534505 w 1314762"/>
                <a:gd name="connsiteY958" fmla="*/ 1226699 h 1226698"/>
                <a:gd name="connsiteX959" fmla="*/ 535063 w 1314762"/>
                <a:gd name="connsiteY959" fmla="*/ 1226699 h 1226698"/>
                <a:gd name="connsiteX960" fmla="*/ 535618 w 1314762"/>
                <a:gd name="connsiteY960" fmla="*/ 1226699 h 1226698"/>
                <a:gd name="connsiteX961" fmla="*/ 536177 w 1314762"/>
                <a:gd name="connsiteY961" fmla="*/ 1226699 h 1226698"/>
                <a:gd name="connsiteX962" fmla="*/ 536735 w 1314762"/>
                <a:gd name="connsiteY962" fmla="*/ 1226699 h 1226698"/>
                <a:gd name="connsiteX963" fmla="*/ 537294 w 1314762"/>
                <a:gd name="connsiteY963" fmla="*/ 1226699 h 1226698"/>
                <a:gd name="connsiteX964" fmla="*/ 537853 w 1314762"/>
                <a:gd name="connsiteY964" fmla="*/ 1226699 h 1226698"/>
                <a:gd name="connsiteX965" fmla="*/ 538411 w 1314762"/>
                <a:gd name="connsiteY965" fmla="*/ 1226699 h 1226698"/>
                <a:gd name="connsiteX966" fmla="*/ 538970 w 1314762"/>
                <a:gd name="connsiteY966" fmla="*/ 1226699 h 1226698"/>
                <a:gd name="connsiteX967" fmla="*/ 539524 w 1314762"/>
                <a:gd name="connsiteY967" fmla="*/ 1226699 h 1226698"/>
                <a:gd name="connsiteX968" fmla="*/ 540083 w 1314762"/>
                <a:gd name="connsiteY968" fmla="*/ 1226699 h 1226698"/>
                <a:gd name="connsiteX969" fmla="*/ 540642 w 1314762"/>
                <a:gd name="connsiteY969" fmla="*/ 1226699 h 1226698"/>
                <a:gd name="connsiteX970" fmla="*/ 541200 w 1314762"/>
                <a:gd name="connsiteY970" fmla="*/ 1226699 h 1226698"/>
                <a:gd name="connsiteX971" fmla="*/ 541759 w 1314762"/>
                <a:gd name="connsiteY971" fmla="*/ 1226699 h 1226698"/>
                <a:gd name="connsiteX972" fmla="*/ 542317 w 1314762"/>
                <a:gd name="connsiteY972" fmla="*/ 1226699 h 1226698"/>
                <a:gd name="connsiteX973" fmla="*/ 542876 w 1314762"/>
                <a:gd name="connsiteY973" fmla="*/ 1226699 h 1226698"/>
                <a:gd name="connsiteX974" fmla="*/ 543435 w 1314762"/>
                <a:gd name="connsiteY974" fmla="*/ 1226699 h 1226698"/>
                <a:gd name="connsiteX975" fmla="*/ 543989 w 1314762"/>
                <a:gd name="connsiteY975" fmla="*/ 1226699 h 1226698"/>
                <a:gd name="connsiteX976" fmla="*/ 544548 w 1314762"/>
                <a:gd name="connsiteY976" fmla="*/ 1226699 h 1226698"/>
                <a:gd name="connsiteX977" fmla="*/ 545107 w 1314762"/>
                <a:gd name="connsiteY977" fmla="*/ 1226699 h 1226698"/>
                <a:gd name="connsiteX978" fmla="*/ 545665 w 1314762"/>
                <a:gd name="connsiteY978" fmla="*/ 1226699 h 1226698"/>
                <a:gd name="connsiteX979" fmla="*/ 546224 w 1314762"/>
                <a:gd name="connsiteY979" fmla="*/ 1226699 h 1226698"/>
                <a:gd name="connsiteX980" fmla="*/ 546783 w 1314762"/>
                <a:gd name="connsiteY980" fmla="*/ 1226699 h 1226698"/>
                <a:gd name="connsiteX981" fmla="*/ 547337 w 1314762"/>
                <a:gd name="connsiteY981" fmla="*/ 1226699 h 1226698"/>
                <a:gd name="connsiteX982" fmla="*/ 547896 w 1314762"/>
                <a:gd name="connsiteY982" fmla="*/ 1226699 h 1226698"/>
                <a:gd name="connsiteX983" fmla="*/ 548454 w 1314762"/>
                <a:gd name="connsiteY983" fmla="*/ 1226699 h 1226698"/>
                <a:gd name="connsiteX984" fmla="*/ 549013 w 1314762"/>
                <a:gd name="connsiteY984" fmla="*/ 1226699 h 1226698"/>
                <a:gd name="connsiteX985" fmla="*/ 549572 w 1314762"/>
                <a:gd name="connsiteY985" fmla="*/ 1226699 h 1226698"/>
                <a:gd name="connsiteX986" fmla="*/ 550130 w 1314762"/>
                <a:gd name="connsiteY986" fmla="*/ 1226699 h 1226698"/>
                <a:gd name="connsiteX987" fmla="*/ 550689 w 1314762"/>
                <a:gd name="connsiteY987" fmla="*/ 1226699 h 1226698"/>
                <a:gd name="connsiteX988" fmla="*/ 551244 w 1314762"/>
                <a:gd name="connsiteY988" fmla="*/ 1226699 h 1226698"/>
                <a:gd name="connsiteX989" fmla="*/ 551802 w 1314762"/>
                <a:gd name="connsiteY989" fmla="*/ 1226699 h 1226698"/>
                <a:gd name="connsiteX990" fmla="*/ 552361 w 1314762"/>
                <a:gd name="connsiteY990" fmla="*/ 1226699 h 1226698"/>
                <a:gd name="connsiteX991" fmla="*/ 552919 w 1314762"/>
                <a:gd name="connsiteY991" fmla="*/ 1226699 h 1226698"/>
                <a:gd name="connsiteX992" fmla="*/ 553478 w 1314762"/>
                <a:gd name="connsiteY992" fmla="*/ 1226699 h 1226698"/>
                <a:gd name="connsiteX993" fmla="*/ 554037 w 1314762"/>
                <a:gd name="connsiteY993" fmla="*/ 1226699 h 1226698"/>
                <a:gd name="connsiteX994" fmla="*/ 554595 w 1314762"/>
                <a:gd name="connsiteY994" fmla="*/ 1226699 h 1226698"/>
                <a:gd name="connsiteX995" fmla="*/ 555150 w 1314762"/>
                <a:gd name="connsiteY995" fmla="*/ 1226699 h 1226698"/>
                <a:gd name="connsiteX996" fmla="*/ 555708 w 1314762"/>
                <a:gd name="connsiteY996" fmla="*/ 1226699 h 1226698"/>
                <a:gd name="connsiteX997" fmla="*/ 556267 w 1314762"/>
                <a:gd name="connsiteY997" fmla="*/ 1226699 h 1226698"/>
                <a:gd name="connsiteX998" fmla="*/ 556826 w 1314762"/>
                <a:gd name="connsiteY998" fmla="*/ 1226699 h 1226698"/>
                <a:gd name="connsiteX999" fmla="*/ 557384 w 1314762"/>
                <a:gd name="connsiteY999" fmla="*/ 1226699 h 1226698"/>
                <a:gd name="connsiteX1000" fmla="*/ 557943 w 1314762"/>
                <a:gd name="connsiteY1000" fmla="*/ 1226699 h 1226698"/>
                <a:gd name="connsiteX1001" fmla="*/ 558498 w 1314762"/>
                <a:gd name="connsiteY1001" fmla="*/ 1226699 h 1226698"/>
                <a:gd name="connsiteX1002" fmla="*/ 559056 w 1314762"/>
                <a:gd name="connsiteY1002" fmla="*/ 1226699 h 1226698"/>
                <a:gd name="connsiteX1003" fmla="*/ 559615 w 1314762"/>
                <a:gd name="connsiteY1003" fmla="*/ 1226699 h 1226698"/>
                <a:gd name="connsiteX1004" fmla="*/ 560174 w 1314762"/>
                <a:gd name="connsiteY1004" fmla="*/ 1226699 h 1226698"/>
                <a:gd name="connsiteX1005" fmla="*/ 560732 w 1314762"/>
                <a:gd name="connsiteY1005" fmla="*/ 1226699 h 1226698"/>
                <a:gd name="connsiteX1006" fmla="*/ 561291 w 1314762"/>
                <a:gd name="connsiteY1006" fmla="*/ 1226699 h 1226698"/>
                <a:gd name="connsiteX1007" fmla="*/ 561849 w 1314762"/>
                <a:gd name="connsiteY1007" fmla="*/ 1226699 h 1226698"/>
                <a:gd name="connsiteX1008" fmla="*/ 562404 w 1314762"/>
                <a:gd name="connsiteY1008" fmla="*/ 1226699 h 1226698"/>
                <a:gd name="connsiteX1009" fmla="*/ 562963 w 1314762"/>
                <a:gd name="connsiteY1009" fmla="*/ 1226699 h 1226698"/>
                <a:gd name="connsiteX1010" fmla="*/ 563521 w 1314762"/>
                <a:gd name="connsiteY1010" fmla="*/ 1226699 h 1226698"/>
                <a:gd name="connsiteX1011" fmla="*/ 564080 w 1314762"/>
                <a:gd name="connsiteY1011" fmla="*/ 1226699 h 1226698"/>
                <a:gd name="connsiteX1012" fmla="*/ 564639 w 1314762"/>
                <a:gd name="connsiteY1012" fmla="*/ 1226699 h 1226698"/>
                <a:gd name="connsiteX1013" fmla="*/ 565197 w 1314762"/>
                <a:gd name="connsiteY1013" fmla="*/ 1226699 h 1226698"/>
                <a:gd name="connsiteX1014" fmla="*/ 565752 w 1314762"/>
                <a:gd name="connsiteY1014" fmla="*/ 1226699 h 1226698"/>
                <a:gd name="connsiteX1015" fmla="*/ 566310 w 1314762"/>
                <a:gd name="connsiteY1015" fmla="*/ 1226699 h 1226698"/>
                <a:gd name="connsiteX1016" fmla="*/ 566869 w 1314762"/>
                <a:gd name="connsiteY1016" fmla="*/ 1226699 h 1226698"/>
                <a:gd name="connsiteX1017" fmla="*/ 567428 w 1314762"/>
                <a:gd name="connsiteY1017" fmla="*/ 1226699 h 1226698"/>
                <a:gd name="connsiteX1018" fmla="*/ 567986 w 1314762"/>
                <a:gd name="connsiteY1018" fmla="*/ 1226699 h 1226698"/>
                <a:gd name="connsiteX1019" fmla="*/ 568545 w 1314762"/>
                <a:gd name="connsiteY1019" fmla="*/ 1226699 h 1226698"/>
                <a:gd name="connsiteX1020" fmla="*/ 569103 w 1314762"/>
                <a:gd name="connsiteY1020" fmla="*/ 1226699 h 1226698"/>
                <a:gd name="connsiteX1021" fmla="*/ 569658 w 1314762"/>
                <a:gd name="connsiteY1021" fmla="*/ 1226699 h 1226698"/>
                <a:gd name="connsiteX1022" fmla="*/ 570217 w 1314762"/>
                <a:gd name="connsiteY1022" fmla="*/ 1226699 h 1226698"/>
                <a:gd name="connsiteX1023" fmla="*/ 570775 w 1314762"/>
                <a:gd name="connsiteY1023" fmla="*/ 1226699 h 1226698"/>
                <a:gd name="connsiteX1024" fmla="*/ 571334 w 1314762"/>
                <a:gd name="connsiteY1024" fmla="*/ 1226699 h 1226698"/>
                <a:gd name="connsiteX1025" fmla="*/ 571893 w 1314762"/>
                <a:gd name="connsiteY1025" fmla="*/ 1226699 h 1226698"/>
                <a:gd name="connsiteX1026" fmla="*/ 572451 w 1314762"/>
                <a:gd name="connsiteY1026" fmla="*/ 1226699 h 1226698"/>
                <a:gd name="connsiteX1027" fmla="*/ 573010 w 1314762"/>
                <a:gd name="connsiteY1027" fmla="*/ 1226699 h 1226698"/>
                <a:gd name="connsiteX1028" fmla="*/ 573569 w 1314762"/>
                <a:gd name="connsiteY1028" fmla="*/ 1226699 h 1226698"/>
                <a:gd name="connsiteX1029" fmla="*/ 574123 w 1314762"/>
                <a:gd name="connsiteY1029" fmla="*/ 1226699 h 1226698"/>
                <a:gd name="connsiteX1030" fmla="*/ 574682 w 1314762"/>
                <a:gd name="connsiteY1030" fmla="*/ 1226699 h 1226698"/>
                <a:gd name="connsiteX1031" fmla="*/ 575240 w 1314762"/>
                <a:gd name="connsiteY1031" fmla="*/ 1226699 h 1226698"/>
                <a:gd name="connsiteX1032" fmla="*/ 575799 w 1314762"/>
                <a:gd name="connsiteY1032" fmla="*/ 1226699 h 1226698"/>
                <a:gd name="connsiteX1033" fmla="*/ 576358 w 1314762"/>
                <a:gd name="connsiteY1033" fmla="*/ 1226699 h 1226698"/>
                <a:gd name="connsiteX1034" fmla="*/ 576916 w 1314762"/>
                <a:gd name="connsiteY1034" fmla="*/ 1226699 h 1226698"/>
                <a:gd name="connsiteX1035" fmla="*/ 577471 w 1314762"/>
                <a:gd name="connsiteY1035" fmla="*/ 1226699 h 1226698"/>
                <a:gd name="connsiteX1036" fmla="*/ 578030 w 1314762"/>
                <a:gd name="connsiteY1036" fmla="*/ 1226699 h 1226698"/>
                <a:gd name="connsiteX1037" fmla="*/ 578588 w 1314762"/>
                <a:gd name="connsiteY1037" fmla="*/ 1226699 h 1226698"/>
                <a:gd name="connsiteX1038" fmla="*/ 579147 w 1314762"/>
                <a:gd name="connsiteY1038" fmla="*/ 1226699 h 1226698"/>
                <a:gd name="connsiteX1039" fmla="*/ 579706 w 1314762"/>
                <a:gd name="connsiteY1039" fmla="*/ 1226699 h 1226698"/>
                <a:gd name="connsiteX1040" fmla="*/ 580264 w 1314762"/>
                <a:gd name="connsiteY1040" fmla="*/ 1226699 h 1226698"/>
                <a:gd name="connsiteX1041" fmla="*/ 580823 w 1314762"/>
                <a:gd name="connsiteY1041" fmla="*/ 1226699 h 1226698"/>
                <a:gd name="connsiteX1042" fmla="*/ 581377 w 1314762"/>
                <a:gd name="connsiteY1042" fmla="*/ 1226699 h 1226698"/>
                <a:gd name="connsiteX1043" fmla="*/ 581936 w 1314762"/>
                <a:gd name="connsiteY1043" fmla="*/ 1226699 h 1226698"/>
                <a:gd name="connsiteX1044" fmla="*/ 582494 w 1314762"/>
                <a:gd name="connsiteY1044" fmla="*/ 1226699 h 1226698"/>
                <a:gd name="connsiteX1045" fmla="*/ 583053 w 1314762"/>
                <a:gd name="connsiteY1045" fmla="*/ 1226699 h 1226698"/>
                <a:gd name="connsiteX1046" fmla="*/ 583612 w 1314762"/>
                <a:gd name="connsiteY1046" fmla="*/ 1226699 h 1226698"/>
                <a:gd name="connsiteX1047" fmla="*/ 584170 w 1314762"/>
                <a:gd name="connsiteY1047" fmla="*/ 1226699 h 1226698"/>
                <a:gd name="connsiteX1048" fmla="*/ 584725 w 1314762"/>
                <a:gd name="connsiteY1048" fmla="*/ 1226699 h 1226698"/>
                <a:gd name="connsiteX1049" fmla="*/ 585284 w 1314762"/>
                <a:gd name="connsiteY1049" fmla="*/ 1226699 h 1226698"/>
                <a:gd name="connsiteX1050" fmla="*/ 585842 w 1314762"/>
                <a:gd name="connsiteY1050" fmla="*/ 1226699 h 1226698"/>
                <a:gd name="connsiteX1051" fmla="*/ 586401 w 1314762"/>
                <a:gd name="connsiteY1051" fmla="*/ 1226699 h 1226698"/>
                <a:gd name="connsiteX1052" fmla="*/ 586960 w 1314762"/>
                <a:gd name="connsiteY1052" fmla="*/ 1226699 h 1226698"/>
                <a:gd name="connsiteX1053" fmla="*/ 587518 w 1314762"/>
                <a:gd name="connsiteY1053" fmla="*/ 1226699 h 1226698"/>
                <a:gd name="connsiteX1054" fmla="*/ 588077 w 1314762"/>
                <a:gd name="connsiteY1054" fmla="*/ 1226699 h 1226698"/>
                <a:gd name="connsiteX1055" fmla="*/ 588631 w 1314762"/>
                <a:gd name="connsiteY1055" fmla="*/ 1226699 h 1226698"/>
                <a:gd name="connsiteX1056" fmla="*/ 589190 w 1314762"/>
                <a:gd name="connsiteY1056" fmla="*/ 1226699 h 1226698"/>
                <a:gd name="connsiteX1057" fmla="*/ 589749 w 1314762"/>
                <a:gd name="connsiteY1057" fmla="*/ 1226699 h 1226698"/>
                <a:gd name="connsiteX1058" fmla="*/ 590307 w 1314762"/>
                <a:gd name="connsiteY1058" fmla="*/ 1226699 h 1226698"/>
                <a:gd name="connsiteX1059" fmla="*/ 590866 w 1314762"/>
                <a:gd name="connsiteY1059" fmla="*/ 1226699 h 1226698"/>
                <a:gd name="connsiteX1060" fmla="*/ 591425 w 1314762"/>
                <a:gd name="connsiteY1060" fmla="*/ 1226699 h 1226698"/>
                <a:gd name="connsiteX1061" fmla="*/ 591983 w 1314762"/>
                <a:gd name="connsiteY1061" fmla="*/ 1226699 h 1226698"/>
                <a:gd name="connsiteX1062" fmla="*/ 592538 w 1314762"/>
                <a:gd name="connsiteY1062" fmla="*/ 1226699 h 1226698"/>
                <a:gd name="connsiteX1063" fmla="*/ 593096 w 1314762"/>
                <a:gd name="connsiteY1063" fmla="*/ 1226699 h 1226698"/>
                <a:gd name="connsiteX1064" fmla="*/ 593655 w 1314762"/>
                <a:gd name="connsiteY1064" fmla="*/ 1226699 h 1226698"/>
                <a:gd name="connsiteX1065" fmla="*/ 594214 w 1314762"/>
                <a:gd name="connsiteY1065" fmla="*/ 1226699 h 1226698"/>
                <a:gd name="connsiteX1066" fmla="*/ 594772 w 1314762"/>
                <a:gd name="connsiteY1066" fmla="*/ 1226699 h 1226698"/>
                <a:gd name="connsiteX1067" fmla="*/ 595331 w 1314762"/>
                <a:gd name="connsiteY1067" fmla="*/ 1226699 h 1226698"/>
                <a:gd name="connsiteX1068" fmla="*/ 595885 w 1314762"/>
                <a:gd name="connsiteY1068" fmla="*/ 1226699 h 1226698"/>
                <a:gd name="connsiteX1069" fmla="*/ 596444 w 1314762"/>
                <a:gd name="connsiteY1069" fmla="*/ 1226699 h 1226698"/>
                <a:gd name="connsiteX1070" fmla="*/ 597003 w 1314762"/>
                <a:gd name="connsiteY1070" fmla="*/ 1226699 h 1226698"/>
                <a:gd name="connsiteX1071" fmla="*/ 597561 w 1314762"/>
                <a:gd name="connsiteY1071" fmla="*/ 1226699 h 1226698"/>
                <a:gd name="connsiteX1072" fmla="*/ 598120 w 1314762"/>
                <a:gd name="connsiteY1072" fmla="*/ 1226699 h 1226698"/>
                <a:gd name="connsiteX1073" fmla="*/ 598679 w 1314762"/>
                <a:gd name="connsiteY1073" fmla="*/ 1226699 h 1226698"/>
                <a:gd name="connsiteX1074" fmla="*/ 599237 w 1314762"/>
                <a:gd name="connsiteY1074" fmla="*/ 1226699 h 1226698"/>
                <a:gd name="connsiteX1075" fmla="*/ 599796 w 1314762"/>
                <a:gd name="connsiteY1075" fmla="*/ 1226699 h 1226698"/>
                <a:gd name="connsiteX1076" fmla="*/ 600351 w 1314762"/>
                <a:gd name="connsiteY1076" fmla="*/ 1226699 h 1226698"/>
                <a:gd name="connsiteX1077" fmla="*/ 600909 w 1314762"/>
                <a:gd name="connsiteY1077" fmla="*/ 1226699 h 1226698"/>
                <a:gd name="connsiteX1078" fmla="*/ 601468 w 1314762"/>
                <a:gd name="connsiteY1078" fmla="*/ 1226699 h 1226698"/>
                <a:gd name="connsiteX1079" fmla="*/ 602026 w 1314762"/>
                <a:gd name="connsiteY1079" fmla="*/ 1226699 h 1226698"/>
                <a:gd name="connsiteX1080" fmla="*/ 602585 w 1314762"/>
                <a:gd name="connsiteY1080" fmla="*/ 1226699 h 1226698"/>
                <a:gd name="connsiteX1081" fmla="*/ 603144 w 1314762"/>
                <a:gd name="connsiteY1081" fmla="*/ 1226699 h 1226698"/>
                <a:gd name="connsiteX1082" fmla="*/ 603702 w 1314762"/>
                <a:gd name="connsiteY1082" fmla="*/ 1226699 h 1226698"/>
                <a:gd name="connsiteX1083" fmla="*/ 604257 w 1314762"/>
                <a:gd name="connsiteY1083" fmla="*/ 1226699 h 1226698"/>
                <a:gd name="connsiteX1084" fmla="*/ 604816 w 1314762"/>
                <a:gd name="connsiteY1084" fmla="*/ 1226699 h 1226698"/>
                <a:gd name="connsiteX1085" fmla="*/ 605374 w 1314762"/>
                <a:gd name="connsiteY1085" fmla="*/ 1226699 h 1226698"/>
                <a:gd name="connsiteX1086" fmla="*/ 605933 w 1314762"/>
                <a:gd name="connsiteY1086" fmla="*/ 1226699 h 1226698"/>
                <a:gd name="connsiteX1087" fmla="*/ 606492 w 1314762"/>
                <a:gd name="connsiteY1087" fmla="*/ 1226699 h 1226698"/>
                <a:gd name="connsiteX1088" fmla="*/ 607050 w 1314762"/>
                <a:gd name="connsiteY1088" fmla="*/ 1226699 h 1226698"/>
                <a:gd name="connsiteX1089" fmla="*/ 607605 w 1314762"/>
                <a:gd name="connsiteY1089" fmla="*/ 1226699 h 1226698"/>
                <a:gd name="connsiteX1090" fmla="*/ 608163 w 1314762"/>
                <a:gd name="connsiteY1090" fmla="*/ 1226699 h 1226698"/>
                <a:gd name="connsiteX1091" fmla="*/ 608722 w 1314762"/>
                <a:gd name="connsiteY1091" fmla="*/ 1226699 h 1226698"/>
                <a:gd name="connsiteX1092" fmla="*/ 609280 w 1314762"/>
                <a:gd name="connsiteY1092" fmla="*/ 1226699 h 1226698"/>
                <a:gd name="connsiteX1093" fmla="*/ 609839 w 1314762"/>
                <a:gd name="connsiteY1093" fmla="*/ 1226699 h 1226698"/>
                <a:gd name="connsiteX1094" fmla="*/ 610398 w 1314762"/>
                <a:gd name="connsiteY1094" fmla="*/ 1226699 h 1226698"/>
                <a:gd name="connsiteX1095" fmla="*/ 610956 w 1314762"/>
                <a:gd name="connsiteY1095" fmla="*/ 1226699 h 1226698"/>
                <a:gd name="connsiteX1096" fmla="*/ 611511 w 1314762"/>
                <a:gd name="connsiteY1096" fmla="*/ 1226699 h 1226698"/>
                <a:gd name="connsiteX1097" fmla="*/ 612070 w 1314762"/>
                <a:gd name="connsiteY1097" fmla="*/ 1226699 h 1226698"/>
                <a:gd name="connsiteX1098" fmla="*/ 612628 w 1314762"/>
                <a:gd name="connsiteY1098" fmla="*/ 1226699 h 1226698"/>
                <a:gd name="connsiteX1099" fmla="*/ 613187 w 1314762"/>
                <a:gd name="connsiteY1099" fmla="*/ 1226699 h 1226698"/>
                <a:gd name="connsiteX1100" fmla="*/ 613746 w 1314762"/>
                <a:gd name="connsiteY1100" fmla="*/ 1226699 h 1226698"/>
                <a:gd name="connsiteX1101" fmla="*/ 614304 w 1314762"/>
                <a:gd name="connsiteY1101" fmla="*/ 1226699 h 1226698"/>
                <a:gd name="connsiteX1102" fmla="*/ 614859 w 1314762"/>
                <a:gd name="connsiteY1102" fmla="*/ 1226699 h 1226698"/>
                <a:gd name="connsiteX1103" fmla="*/ 615417 w 1314762"/>
                <a:gd name="connsiteY1103" fmla="*/ 1226699 h 1226698"/>
                <a:gd name="connsiteX1104" fmla="*/ 615976 w 1314762"/>
                <a:gd name="connsiteY1104" fmla="*/ 1226699 h 1226698"/>
                <a:gd name="connsiteX1105" fmla="*/ 616535 w 1314762"/>
                <a:gd name="connsiteY1105" fmla="*/ 1226699 h 1226698"/>
                <a:gd name="connsiteX1106" fmla="*/ 617093 w 1314762"/>
                <a:gd name="connsiteY1106" fmla="*/ 1226699 h 1226698"/>
                <a:gd name="connsiteX1107" fmla="*/ 617652 w 1314762"/>
                <a:gd name="connsiteY1107" fmla="*/ 1226699 h 1226698"/>
                <a:gd name="connsiteX1108" fmla="*/ 618211 w 1314762"/>
                <a:gd name="connsiteY1108" fmla="*/ 1226699 h 1226698"/>
                <a:gd name="connsiteX1109" fmla="*/ 618765 w 1314762"/>
                <a:gd name="connsiteY1109" fmla="*/ 1226699 h 1226698"/>
                <a:gd name="connsiteX1110" fmla="*/ 619324 w 1314762"/>
                <a:gd name="connsiteY1110" fmla="*/ 1226699 h 1226698"/>
                <a:gd name="connsiteX1111" fmla="*/ 619882 w 1314762"/>
                <a:gd name="connsiteY1111" fmla="*/ 1226699 h 1226698"/>
                <a:gd name="connsiteX1112" fmla="*/ 620441 w 1314762"/>
                <a:gd name="connsiteY1112" fmla="*/ 1226699 h 1226698"/>
                <a:gd name="connsiteX1113" fmla="*/ 621000 w 1314762"/>
                <a:gd name="connsiteY1113" fmla="*/ 1226699 h 1226698"/>
                <a:gd name="connsiteX1114" fmla="*/ 621558 w 1314762"/>
                <a:gd name="connsiteY1114" fmla="*/ 1226699 h 1226698"/>
                <a:gd name="connsiteX1115" fmla="*/ 622117 w 1314762"/>
                <a:gd name="connsiteY1115" fmla="*/ 1226699 h 1226698"/>
                <a:gd name="connsiteX1116" fmla="*/ 622671 w 1314762"/>
                <a:gd name="connsiteY1116" fmla="*/ 1226699 h 1226698"/>
                <a:gd name="connsiteX1117" fmla="*/ 623230 w 1314762"/>
                <a:gd name="connsiteY1117" fmla="*/ 1226699 h 1226698"/>
                <a:gd name="connsiteX1118" fmla="*/ 623789 w 1314762"/>
                <a:gd name="connsiteY1118" fmla="*/ 1226699 h 1226698"/>
                <a:gd name="connsiteX1119" fmla="*/ 624347 w 1314762"/>
                <a:gd name="connsiteY1119" fmla="*/ 1226699 h 1226698"/>
                <a:gd name="connsiteX1120" fmla="*/ 624906 w 1314762"/>
                <a:gd name="connsiteY1120" fmla="*/ 1226699 h 1226698"/>
                <a:gd name="connsiteX1121" fmla="*/ 625465 w 1314762"/>
                <a:gd name="connsiteY1121" fmla="*/ 1226699 h 1226698"/>
                <a:gd name="connsiteX1122" fmla="*/ 626019 w 1314762"/>
                <a:gd name="connsiteY1122" fmla="*/ 1226699 h 1226698"/>
                <a:gd name="connsiteX1123" fmla="*/ 626578 w 1314762"/>
                <a:gd name="connsiteY1123" fmla="*/ 1226699 h 1226698"/>
                <a:gd name="connsiteX1124" fmla="*/ 627137 w 1314762"/>
                <a:gd name="connsiteY1124" fmla="*/ 1226699 h 1226698"/>
                <a:gd name="connsiteX1125" fmla="*/ 627695 w 1314762"/>
                <a:gd name="connsiteY1125" fmla="*/ 1226699 h 1226698"/>
                <a:gd name="connsiteX1126" fmla="*/ 628254 w 1314762"/>
                <a:gd name="connsiteY1126" fmla="*/ 1226699 h 1226698"/>
                <a:gd name="connsiteX1127" fmla="*/ 628812 w 1314762"/>
                <a:gd name="connsiteY1127" fmla="*/ 1226699 h 1226698"/>
                <a:gd name="connsiteX1128" fmla="*/ 629371 w 1314762"/>
                <a:gd name="connsiteY1128" fmla="*/ 1226699 h 1226698"/>
                <a:gd name="connsiteX1129" fmla="*/ 629930 w 1314762"/>
                <a:gd name="connsiteY1129" fmla="*/ 1226699 h 1226698"/>
                <a:gd name="connsiteX1130" fmla="*/ 630484 w 1314762"/>
                <a:gd name="connsiteY1130" fmla="*/ 1226699 h 1226698"/>
                <a:gd name="connsiteX1131" fmla="*/ 631043 w 1314762"/>
                <a:gd name="connsiteY1131" fmla="*/ 1226699 h 1226698"/>
                <a:gd name="connsiteX1132" fmla="*/ 631602 w 1314762"/>
                <a:gd name="connsiteY1132" fmla="*/ 1226699 h 1226698"/>
                <a:gd name="connsiteX1133" fmla="*/ 632160 w 1314762"/>
                <a:gd name="connsiteY1133" fmla="*/ 1226699 h 1226698"/>
                <a:gd name="connsiteX1134" fmla="*/ 632719 w 1314762"/>
                <a:gd name="connsiteY1134" fmla="*/ 1226699 h 1226698"/>
                <a:gd name="connsiteX1135" fmla="*/ 633278 w 1314762"/>
                <a:gd name="connsiteY1135" fmla="*/ 1226699 h 1226698"/>
                <a:gd name="connsiteX1136" fmla="*/ 633836 w 1314762"/>
                <a:gd name="connsiteY1136" fmla="*/ 1226699 h 1226698"/>
                <a:gd name="connsiteX1137" fmla="*/ 634391 w 1314762"/>
                <a:gd name="connsiteY1137" fmla="*/ 1226699 h 1226698"/>
                <a:gd name="connsiteX1138" fmla="*/ 634949 w 1314762"/>
                <a:gd name="connsiteY1138" fmla="*/ 1226699 h 1226698"/>
                <a:gd name="connsiteX1139" fmla="*/ 635508 w 1314762"/>
                <a:gd name="connsiteY1139" fmla="*/ 1226699 h 1226698"/>
                <a:gd name="connsiteX1140" fmla="*/ 636066 w 1314762"/>
                <a:gd name="connsiteY1140" fmla="*/ 1226699 h 1226698"/>
                <a:gd name="connsiteX1141" fmla="*/ 636625 w 1314762"/>
                <a:gd name="connsiteY1141" fmla="*/ 1226699 h 1226698"/>
                <a:gd name="connsiteX1142" fmla="*/ 637184 w 1314762"/>
                <a:gd name="connsiteY1142" fmla="*/ 1226699 h 1226698"/>
                <a:gd name="connsiteX1143" fmla="*/ 637738 w 1314762"/>
                <a:gd name="connsiteY1143" fmla="*/ 1226699 h 1226698"/>
                <a:gd name="connsiteX1144" fmla="*/ 638297 w 1314762"/>
                <a:gd name="connsiteY1144" fmla="*/ 1226699 h 1226698"/>
                <a:gd name="connsiteX1145" fmla="*/ 638856 w 1314762"/>
                <a:gd name="connsiteY1145" fmla="*/ 1226699 h 1226698"/>
                <a:gd name="connsiteX1146" fmla="*/ 639414 w 1314762"/>
                <a:gd name="connsiteY1146" fmla="*/ 1226699 h 1226698"/>
                <a:gd name="connsiteX1147" fmla="*/ 639973 w 1314762"/>
                <a:gd name="connsiteY1147" fmla="*/ 1226699 h 1226698"/>
                <a:gd name="connsiteX1148" fmla="*/ 640532 w 1314762"/>
                <a:gd name="connsiteY1148" fmla="*/ 1226699 h 1226698"/>
                <a:gd name="connsiteX1149" fmla="*/ 641090 w 1314762"/>
                <a:gd name="connsiteY1149" fmla="*/ 1226699 h 1226698"/>
                <a:gd name="connsiteX1150" fmla="*/ 641645 w 1314762"/>
                <a:gd name="connsiteY1150" fmla="*/ 1226699 h 1226698"/>
                <a:gd name="connsiteX1151" fmla="*/ 642203 w 1314762"/>
                <a:gd name="connsiteY1151" fmla="*/ 1226699 h 1226698"/>
                <a:gd name="connsiteX1152" fmla="*/ 642762 w 1314762"/>
                <a:gd name="connsiteY1152" fmla="*/ 1226699 h 1226698"/>
                <a:gd name="connsiteX1153" fmla="*/ 643321 w 1314762"/>
                <a:gd name="connsiteY1153" fmla="*/ 1226699 h 1226698"/>
                <a:gd name="connsiteX1154" fmla="*/ 643879 w 1314762"/>
                <a:gd name="connsiteY1154" fmla="*/ 1226699 h 1226698"/>
                <a:gd name="connsiteX1155" fmla="*/ 644438 w 1314762"/>
                <a:gd name="connsiteY1155" fmla="*/ 1226699 h 1226698"/>
                <a:gd name="connsiteX1156" fmla="*/ 644993 w 1314762"/>
                <a:gd name="connsiteY1156" fmla="*/ 1226699 h 1226698"/>
                <a:gd name="connsiteX1157" fmla="*/ 645551 w 1314762"/>
                <a:gd name="connsiteY1157" fmla="*/ 1226699 h 1226698"/>
                <a:gd name="connsiteX1158" fmla="*/ 646110 w 1314762"/>
                <a:gd name="connsiteY1158" fmla="*/ 1226699 h 1226698"/>
                <a:gd name="connsiteX1159" fmla="*/ 646669 w 1314762"/>
                <a:gd name="connsiteY1159" fmla="*/ 1226699 h 1226698"/>
                <a:gd name="connsiteX1160" fmla="*/ 647227 w 1314762"/>
                <a:gd name="connsiteY1160" fmla="*/ 1226699 h 1226698"/>
                <a:gd name="connsiteX1161" fmla="*/ 647786 w 1314762"/>
                <a:gd name="connsiteY1161" fmla="*/ 1226699 h 1226698"/>
                <a:gd name="connsiteX1162" fmla="*/ 648344 w 1314762"/>
                <a:gd name="connsiteY1162" fmla="*/ 1226699 h 1226698"/>
                <a:gd name="connsiteX1163" fmla="*/ 648899 w 1314762"/>
                <a:gd name="connsiteY1163" fmla="*/ 1226699 h 1226698"/>
                <a:gd name="connsiteX1164" fmla="*/ 649457 w 1314762"/>
                <a:gd name="connsiteY1164" fmla="*/ 1226699 h 1226698"/>
                <a:gd name="connsiteX1165" fmla="*/ 650016 w 1314762"/>
                <a:gd name="connsiteY1165" fmla="*/ 1226699 h 1226698"/>
                <a:gd name="connsiteX1166" fmla="*/ 650575 w 1314762"/>
                <a:gd name="connsiteY1166" fmla="*/ 1226699 h 1226698"/>
                <a:gd name="connsiteX1167" fmla="*/ 651133 w 1314762"/>
                <a:gd name="connsiteY1167" fmla="*/ 1226699 h 1226698"/>
                <a:gd name="connsiteX1168" fmla="*/ 651692 w 1314762"/>
                <a:gd name="connsiteY1168" fmla="*/ 1226699 h 1226698"/>
                <a:gd name="connsiteX1169" fmla="*/ 652247 w 1314762"/>
                <a:gd name="connsiteY1169" fmla="*/ 1226699 h 1226698"/>
                <a:gd name="connsiteX1170" fmla="*/ 652805 w 1314762"/>
                <a:gd name="connsiteY1170" fmla="*/ 1226699 h 1226698"/>
                <a:gd name="connsiteX1171" fmla="*/ 653364 w 1314762"/>
                <a:gd name="connsiteY1171" fmla="*/ 1226699 h 1226698"/>
                <a:gd name="connsiteX1172" fmla="*/ 653923 w 1314762"/>
                <a:gd name="connsiteY1172" fmla="*/ 1226699 h 1226698"/>
                <a:gd name="connsiteX1173" fmla="*/ 654481 w 1314762"/>
                <a:gd name="connsiteY1173" fmla="*/ 1226699 h 1226698"/>
                <a:gd name="connsiteX1174" fmla="*/ 655040 w 1314762"/>
                <a:gd name="connsiteY1174" fmla="*/ 1226699 h 1226698"/>
                <a:gd name="connsiteX1175" fmla="*/ 655598 w 1314762"/>
                <a:gd name="connsiteY1175" fmla="*/ 1226699 h 1226698"/>
                <a:gd name="connsiteX1176" fmla="*/ 656153 w 1314762"/>
                <a:gd name="connsiteY1176" fmla="*/ 1226699 h 1226698"/>
                <a:gd name="connsiteX1177" fmla="*/ 656712 w 1314762"/>
                <a:gd name="connsiteY1177" fmla="*/ 1226699 h 1226698"/>
                <a:gd name="connsiteX1178" fmla="*/ 657270 w 1314762"/>
                <a:gd name="connsiteY1178" fmla="*/ 1226699 h 1226698"/>
                <a:gd name="connsiteX1179" fmla="*/ 657829 w 1314762"/>
                <a:gd name="connsiteY1179" fmla="*/ 1226699 h 1226698"/>
                <a:gd name="connsiteX1180" fmla="*/ 658388 w 1314762"/>
                <a:gd name="connsiteY1180" fmla="*/ 1226699 h 1226698"/>
                <a:gd name="connsiteX1181" fmla="*/ 658946 w 1314762"/>
                <a:gd name="connsiteY1181" fmla="*/ 1226699 h 1226698"/>
                <a:gd name="connsiteX1182" fmla="*/ 659505 w 1314762"/>
                <a:gd name="connsiteY1182" fmla="*/ 1226699 h 1226698"/>
                <a:gd name="connsiteX1183" fmla="*/ 660064 w 1314762"/>
                <a:gd name="connsiteY1183" fmla="*/ 1226699 h 1226698"/>
                <a:gd name="connsiteX1184" fmla="*/ 660618 w 1314762"/>
                <a:gd name="connsiteY1184" fmla="*/ 1226699 h 1226698"/>
                <a:gd name="connsiteX1185" fmla="*/ 661177 w 1314762"/>
                <a:gd name="connsiteY1185" fmla="*/ 1226699 h 1226698"/>
                <a:gd name="connsiteX1186" fmla="*/ 661735 w 1314762"/>
                <a:gd name="connsiteY1186" fmla="*/ 1226699 h 1226698"/>
                <a:gd name="connsiteX1187" fmla="*/ 662294 w 1314762"/>
                <a:gd name="connsiteY1187" fmla="*/ 1226699 h 1226698"/>
                <a:gd name="connsiteX1188" fmla="*/ 662853 w 1314762"/>
                <a:gd name="connsiteY1188" fmla="*/ 1226699 h 1226698"/>
                <a:gd name="connsiteX1189" fmla="*/ 663411 w 1314762"/>
                <a:gd name="connsiteY1189" fmla="*/ 1226699 h 1226698"/>
                <a:gd name="connsiteX1190" fmla="*/ 663970 w 1314762"/>
                <a:gd name="connsiteY1190" fmla="*/ 1226699 h 1226698"/>
                <a:gd name="connsiteX1191" fmla="*/ 664524 w 1314762"/>
                <a:gd name="connsiteY1191" fmla="*/ 1226699 h 1226698"/>
                <a:gd name="connsiteX1192" fmla="*/ 665083 w 1314762"/>
                <a:gd name="connsiteY1192" fmla="*/ 1226699 h 1226698"/>
                <a:gd name="connsiteX1193" fmla="*/ 665642 w 1314762"/>
                <a:gd name="connsiteY1193" fmla="*/ 1226699 h 1226698"/>
                <a:gd name="connsiteX1194" fmla="*/ 666200 w 1314762"/>
                <a:gd name="connsiteY1194" fmla="*/ 1226699 h 1226698"/>
                <a:gd name="connsiteX1195" fmla="*/ 666759 w 1314762"/>
                <a:gd name="connsiteY1195" fmla="*/ 1226699 h 1226698"/>
                <a:gd name="connsiteX1196" fmla="*/ 667318 w 1314762"/>
                <a:gd name="connsiteY1196" fmla="*/ 1226699 h 1226698"/>
                <a:gd name="connsiteX1197" fmla="*/ 667872 w 1314762"/>
                <a:gd name="connsiteY1197" fmla="*/ 1226699 h 1226698"/>
                <a:gd name="connsiteX1198" fmla="*/ 668431 w 1314762"/>
                <a:gd name="connsiteY1198" fmla="*/ 1226699 h 1226698"/>
                <a:gd name="connsiteX1199" fmla="*/ 668989 w 1314762"/>
                <a:gd name="connsiteY1199" fmla="*/ 1226699 h 1226698"/>
                <a:gd name="connsiteX1200" fmla="*/ 669548 w 1314762"/>
                <a:gd name="connsiteY1200" fmla="*/ 1226699 h 1226698"/>
                <a:gd name="connsiteX1201" fmla="*/ 670107 w 1314762"/>
                <a:gd name="connsiteY1201" fmla="*/ 1226699 h 1226698"/>
                <a:gd name="connsiteX1202" fmla="*/ 670665 w 1314762"/>
                <a:gd name="connsiteY1202" fmla="*/ 1226699 h 1226698"/>
                <a:gd name="connsiteX1203" fmla="*/ 671224 w 1314762"/>
                <a:gd name="connsiteY1203" fmla="*/ 1226699 h 1226698"/>
                <a:gd name="connsiteX1204" fmla="*/ 671779 w 1314762"/>
                <a:gd name="connsiteY1204" fmla="*/ 1226699 h 1226698"/>
                <a:gd name="connsiteX1205" fmla="*/ 672337 w 1314762"/>
                <a:gd name="connsiteY1205" fmla="*/ 1226699 h 1226698"/>
                <a:gd name="connsiteX1206" fmla="*/ 672896 w 1314762"/>
                <a:gd name="connsiteY1206" fmla="*/ 1226699 h 1226698"/>
                <a:gd name="connsiteX1207" fmla="*/ 673455 w 1314762"/>
                <a:gd name="connsiteY1207" fmla="*/ 1226699 h 1226698"/>
                <a:gd name="connsiteX1208" fmla="*/ 674013 w 1314762"/>
                <a:gd name="connsiteY1208" fmla="*/ 1226699 h 1226698"/>
                <a:gd name="connsiteX1209" fmla="*/ 674572 w 1314762"/>
                <a:gd name="connsiteY1209" fmla="*/ 1226699 h 1226698"/>
                <a:gd name="connsiteX1210" fmla="*/ 675126 w 1314762"/>
                <a:gd name="connsiteY1210" fmla="*/ 1226699 h 1226698"/>
                <a:gd name="connsiteX1211" fmla="*/ 675685 w 1314762"/>
                <a:gd name="connsiteY1211" fmla="*/ 1226699 h 1226698"/>
                <a:gd name="connsiteX1212" fmla="*/ 676243 w 1314762"/>
                <a:gd name="connsiteY1212" fmla="*/ 1226699 h 1226698"/>
                <a:gd name="connsiteX1213" fmla="*/ 676802 w 1314762"/>
                <a:gd name="connsiteY1213" fmla="*/ 1226699 h 1226698"/>
                <a:gd name="connsiteX1214" fmla="*/ 677361 w 1314762"/>
                <a:gd name="connsiteY1214" fmla="*/ 1226699 h 1226698"/>
                <a:gd name="connsiteX1215" fmla="*/ 677920 w 1314762"/>
                <a:gd name="connsiteY1215" fmla="*/ 1226699 h 1226698"/>
                <a:gd name="connsiteX1216" fmla="*/ 678478 w 1314762"/>
                <a:gd name="connsiteY1216" fmla="*/ 1226699 h 1226698"/>
                <a:gd name="connsiteX1217" fmla="*/ 679033 w 1314762"/>
                <a:gd name="connsiteY1217" fmla="*/ 1226699 h 1226698"/>
                <a:gd name="connsiteX1218" fmla="*/ 679591 w 1314762"/>
                <a:gd name="connsiteY1218" fmla="*/ 1226699 h 1226698"/>
                <a:gd name="connsiteX1219" fmla="*/ 680150 w 1314762"/>
                <a:gd name="connsiteY1219" fmla="*/ 1226699 h 1226698"/>
                <a:gd name="connsiteX1220" fmla="*/ 680709 w 1314762"/>
                <a:gd name="connsiteY1220" fmla="*/ 1226699 h 1226698"/>
                <a:gd name="connsiteX1221" fmla="*/ 681267 w 1314762"/>
                <a:gd name="connsiteY1221" fmla="*/ 1226699 h 1226698"/>
                <a:gd name="connsiteX1222" fmla="*/ 681826 w 1314762"/>
                <a:gd name="connsiteY1222" fmla="*/ 1226699 h 1226698"/>
                <a:gd name="connsiteX1223" fmla="*/ 682380 w 1314762"/>
                <a:gd name="connsiteY1223" fmla="*/ 1226699 h 1226698"/>
                <a:gd name="connsiteX1224" fmla="*/ 682939 w 1314762"/>
                <a:gd name="connsiteY1224" fmla="*/ 1226699 h 1226698"/>
                <a:gd name="connsiteX1225" fmla="*/ 683498 w 1314762"/>
                <a:gd name="connsiteY1225" fmla="*/ 1226699 h 1226698"/>
                <a:gd name="connsiteX1226" fmla="*/ 684056 w 1314762"/>
                <a:gd name="connsiteY1226" fmla="*/ 1226699 h 1226698"/>
                <a:gd name="connsiteX1227" fmla="*/ 684615 w 1314762"/>
                <a:gd name="connsiteY1227" fmla="*/ 1226699 h 1226698"/>
                <a:gd name="connsiteX1228" fmla="*/ 685174 w 1314762"/>
                <a:gd name="connsiteY1228" fmla="*/ 1226699 h 1226698"/>
                <a:gd name="connsiteX1229" fmla="*/ 685732 w 1314762"/>
                <a:gd name="connsiteY1229" fmla="*/ 1226699 h 1226698"/>
                <a:gd name="connsiteX1230" fmla="*/ 686287 w 1314762"/>
                <a:gd name="connsiteY1230" fmla="*/ 1226699 h 1226698"/>
                <a:gd name="connsiteX1231" fmla="*/ 686845 w 1314762"/>
                <a:gd name="connsiteY1231" fmla="*/ 1226699 h 1226698"/>
                <a:gd name="connsiteX1232" fmla="*/ 687404 w 1314762"/>
                <a:gd name="connsiteY1232" fmla="*/ 1226699 h 1226698"/>
                <a:gd name="connsiteX1233" fmla="*/ 687963 w 1314762"/>
                <a:gd name="connsiteY1233" fmla="*/ 1226699 h 1226698"/>
                <a:gd name="connsiteX1234" fmla="*/ 688521 w 1314762"/>
                <a:gd name="connsiteY1234" fmla="*/ 1226699 h 1226698"/>
                <a:gd name="connsiteX1235" fmla="*/ 689080 w 1314762"/>
                <a:gd name="connsiteY1235" fmla="*/ 1226699 h 1226698"/>
                <a:gd name="connsiteX1236" fmla="*/ 689639 w 1314762"/>
                <a:gd name="connsiteY1236" fmla="*/ 1226699 h 1226698"/>
                <a:gd name="connsiteX1237" fmla="*/ 690197 w 1314762"/>
                <a:gd name="connsiteY1237" fmla="*/ 1226699 h 1226698"/>
                <a:gd name="connsiteX1238" fmla="*/ 690752 w 1314762"/>
                <a:gd name="connsiteY1238" fmla="*/ 1226699 h 1226698"/>
                <a:gd name="connsiteX1239" fmla="*/ 691311 w 1314762"/>
                <a:gd name="connsiteY1239" fmla="*/ 1226699 h 1226698"/>
                <a:gd name="connsiteX1240" fmla="*/ 691869 w 1314762"/>
                <a:gd name="connsiteY1240" fmla="*/ 1226699 h 1226698"/>
                <a:gd name="connsiteX1241" fmla="*/ 692428 w 1314762"/>
                <a:gd name="connsiteY1241" fmla="*/ 1226699 h 1226698"/>
                <a:gd name="connsiteX1242" fmla="*/ 692987 w 1314762"/>
                <a:gd name="connsiteY1242" fmla="*/ 1226699 h 1226698"/>
                <a:gd name="connsiteX1243" fmla="*/ 693545 w 1314762"/>
                <a:gd name="connsiteY1243" fmla="*/ 1226699 h 1226698"/>
                <a:gd name="connsiteX1244" fmla="*/ 694104 w 1314762"/>
                <a:gd name="connsiteY1244" fmla="*/ 1226699 h 1226698"/>
                <a:gd name="connsiteX1245" fmla="*/ 694658 w 1314762"/>
                <a:gd name="connsiteY1245" fmla="*/ 1226699 h 1226698"/>
                <a:gd name="connsiteX1246" fmla="*/ 695217 w 1314762"/>
                <a:gd name="connsiteY1246" fmla="*/ 1226699 h 1226698"/>
                <a:gd name="connsiteX1247" fmla="*/ 695775 w 1314762"/>
                <a:gd name="connsiteY1247" fmla="*/ 1226699 h 1226698"/>
                <a:gd name="connsiteX1248" fmla="*/ 696334 w 1314762"/>
                <a:gd name="connsiteY1248" fmla="*/ 1226699 h 1226698"/>
                <a:gd name="connsiteX1249" fmla="*/ 696893 w 1314762"/>
                <a:gd name="connsiteY1249" fmla="*/ 1226699 h 1226698"/>
                <a:gd name="connsiteX1250" fmla="*/ 697451 w 1314762"/>
                <a:gd name="connsiteY1250" fmla="*/ 1226699 h 1226698"/>
                <a:gd name="connsiteX1251" fmla="*/ 698006 w 1314762"/>
                <a:gd name="connsiteY1251" fmla="*/ 1226699 h 1226698"/>
                <a:gd name="connsiteX1252" fmla="*/ 698565 w 1314762"/>
                <a:gd name="connsiteY1252" fmla="*/ 1226699 h 1226698"/>
                <a:gd name="connsiteX1253" fmla="*/ 699123 w 1314762"/>
                <a:gd name="connsiteY1253" fmla="*/ 1226699 h 1226698"/>
                <a:gd name="connsiteX1254" fmla="*/ 699682 w 1314762"/>
                <a:gd name="connsiteY1254" fmla="*/ 1226699 h 1226698"/>
                <a:gd name="connsiteX1255" fmla="*/ 700241 w 1314762"/>
                <a:gd name="connsiteY1255" fmla="*/ 1226699 h 1226698"/>
                <a:gd name="connsiteX1256" fmla="*/ 700799 w 1314762"/>
                <a:gd name="connsiteY1256" fmla="*/ 1226699 h 1226698"/>
                <a:gd name="connsiteX1257" fmla="*/ 701358 w 1314762"/>
                <a:gd name="connsiteY1257" fmla="*/ 1226699 h 1226698"/>
                <a:gd name="connsiteX1258" fmla="*/ 701912 w 1314762"/>
                <a:gd name="connsiteY1258" fmla="*/ 1226699 h 1226698"/>
                <a:gd name="connsiteX1259" fmla="*/ 702471 w 1314762"/>
                <a:gd name="connsiteY1259" fmla="*/ 1226699 h 1226698"/>
                <a:gd name="connsiteX1260" fmla="*/ 703030 w 1314762"/>
                <a:gd name="connsiteY1260" fmla="*/ 1226699 h 1226698"/>
                <a:gd name="connsiteX1261" fmla="*/ 703588 w 1314762"/>
                <a:gd name="connsiteY1261" fmla="*/ 1226699 h 1226698"/>
                <a:gd name="connsiteX1262" fmla="*/ 704147 w 1314762"/>
                <a:gd name="connsiteY1262" fmla="*/ 1226699 h 1226698"/>
                <a:gd name="connsiteX1263" fmla="*/ 704706 w 1314762"/>
                <a:gd name="connsiteY1263" fmla="*/ 1226699 h 1226698"/>
                <a:gd name="connsiteX1264" fmla="*/ 705260 w 1314762"/>
                <a:gd name="connsiteY1264" fmla="*/ 1226699 h 1226698"/>
                <a:gd name="connsiteX1265" fmla="*/ 705819 w 1314762"/>
                <a:gd name="connsiteY1265" fmla="*/ 1226699 h 1226698"/>
                <a:gd name="connsiteX1266" fmla="*/ 706377 w 1314762"/>
                <a:gd name="connsiteY1266" fmla="*/ 1226699 h 1226698"/>
                <a:gd name="connsiteX1267" fmla="*/ 706936 w 1314762"/>
                <a:gd name="connsiteY1267" fmla="*/ 1226699 h 1226698"/>
                <a:gd name="connsiteX1268" fmla="*/ 707495 w 1314762"/>
                <a:gd name="connsiteY1268" fmla="*/ 1226699 h 1226698"/>
                <a:gd name="connsiteX1269" fmla="*/ 708053 w 1314762"/>
                <a:gd name="connsiteY1269" fmla="*/ 1226699 h 1226698"/>
                <a:gd name="connsiteX1270" fmla="*/ 708612 w 1314762"/>
                <a:gd name="connsiteY1270" fmla="*/ 1226699 h 1226698"/>
                <a:gd name="connsiteX1271" fmla="*/ 709166 w 1314762"/>
                <a:gd name="connsiteY1271" fmla="*/ 1226699 h 1226698"/>
                <a:gd name="connsiteX1272" fmla="*/ 709725 w 1314762"/>
                <a:gd name="connsiteY1272" fmla="*/ 1169701 h 1226698"/>
                <a:gd name="connsiteX1273" fmla="*/ 710284 w 1314762"/>
                <a:gd name="connsiteY1273" fmla="*/ 1080594 h 1226698"/>
                <a:gd name="connsiteX1274" fmla="*/ 710842 w 1314762"/>
                <a:gd name="connsiteY1274" fmla="*/ 1084525 h 1226698"/>
                <a:gd name="connsiteX1275" fmla="*/ 711401 w 1314762"/>
                <a:gd name="connsiteY1275" fmla="*/ 1069240 h 1226698"/>
                <a:gd name="connsiteX1276" fmla="*/ 711960 w 1314762"/>
                <a:gd name="connsiteY1276" fmla="*/ 978387 h 1226698"/>
                <a:gd name="connsiteX1277" fmla="*/ 712514 w 1314762"/>
                <a:gd name="connsiteY1277" fmla="*/ 959825 h 1226698"/>
                <a:gd name="connsiteX1278" fmla="*/ 713073 w 1314762"/>
                <a:gd name="connsiteY1278" fmla="*/ 891469 h 1226698"/>
                <a:gd name="connsiteX1279" fmla="*/ 713631 w 1314762"/>
                <a:gd name="connsiteY1279" fmla="*/ 874652 h 1226698"/>
                <a:gd name="connsiteX1280" fmla="*/ 714190 w 1314762"/>
                <a:gd name="connsiteY1280" fmla="*/ 896275 h 1226698"/>
                <a:gd name="connsiteX1281" fmla="*/ 714749 w 1314762"/>
                <a:gd name="connsiteY1281" fmla="*/ 966816 h 1226698"/>
                <a:gd name="connsiteX1282" fmla="*/ 715307 w 1314762"/>
                <a:gd name="connsiteY1282" fmla="*/ 985161 h 1226698"/>
                <a:gd name="connsiteX1283" fmla="*/ 715866 w 1314762"/>
                <a:gd name="connsiteY1283" fmla="*/ 917676 h 1226698"/>
                <a:gd name="connsiteX1284" fmla="*/ 716421 w 1314762"/>
                <a:gd name="connsiteY1284" fmla="*/ 827480 h 1226698"/>
                <a:gd name="connsiteX1285" fmla="*/ 716979 w 1314762"/>
                <a:gd name="connsiteY1285" fmla="*/ 839273 h 1226698"/>
                <a:gd name="connsiteX1286" fmla="*/ 717538 w 1314762"/>
                <a:gd name="connsiteY1286" fmla="*/ 850195 h 1226698"/>
                <a:gd name="connsiteX1287" fmla="*/ 718097 w 1314762"/>
                <a:gd name="connsiteY1287" fmla="*/ 800838 h 1226698"/>
                <a:gd name="connsiteX1288" fmla="*/ 718655 w 1314762"/>
                <a:gd name="connsiteY1288" fmla="*/ 903480 h 1226698"/>
                <a:gd name="connsiteX1289" fmla="*/ 719214 w 1314762"/>
                <a:gd name="connsiteY1289" fmla="*/ 878366 h 1226698"/>
                <a:gd name="connsiteX1290" fmla="*/ 719773 w 1314762"/>
                <a:gd name="connsiteY1290" fmla="*/ 817654 h 1226698"/>
                <a:gd name="connsiteX1291" fmla="*/ 720331 w 1314762"/>
                <a:gd name="connsiteY1291" fmla="*/ 718504 h 1226698"/>
                <a:gd name="connsiteX1292" fmla="*/ 720886 w 1314762"/>
                <a:gd name="connsiteY1292" fmla="*/ 750170 h 1226698"/>
                <a:gd name="connsiteX1293" fmla="*/ 721444 w 1314762"/>
                <a:gd name="connsiteY1293" fmla="*/ 781836 h 1226698"/>
                <a:gd name="connsiteX1294" fmla="*/ 722003 w 1314762"/>
                <a:gd name="connsiteY1294" fmla="*/ 776377 h 1226698"/>
                <a:gd name="connsiteX1295" fmla="*/ 722561 w 1314762"/>
                <a:gd name="connsiteY1295" fmla="*/ 858710 h 1226698"/>
                <a:gd name="connsiteX1296" fmla="*/ 723120 w 1314762"/>
                <a:gd name="connsiteY1296" fmla="*/ 881644 h 1226698"/>
                <a:gd name="connsiteX1297" fmla="*/ 723679 w 1314762"/>
                <a:gd name="connsiteY1297" fmla="*/ 766116 h 1226698"/>
                <a:gd name="connsiteX1298" fmla="*/ 724237 w 1314762"/>
                <a:gd name="connsiteY1298" fmla="*/ 741872 h 1226698"/>
                <a:gd name="connsiteX1299" fmla="*/ 724792 w 1314762"/>
                <a:gd name="connsiteY1299" fmla="*/ 694482 h 1226698"/>
                <a:gd name="connsiteX1300" fmla="*/ 725351 w 1314762"/>
                <a:gd name="connsiteY1300" fmla="*/ 713480 h 1226698"/>
                <a:gd name="connsiteX1301" fmla="*/ 725909 w 1314762"/>
                <a:gd name="connsiteY1301" fmla="*/ 700159 h 1226698"/>
                <a:gd name="connsiteX1302" fmla="*/ 726468 w 1314762"/>
                <a:gd name="connsiteY1302" fmla="*/ 741219 h 1226698"/>
                <a:gd name="connsiteX1303" fmla="*/ 727027 w 1314762"/>
                <a:gd name="connsiteY1303" fmla="*/ 834689 h 1226698"/>
                <a:gd name="connsiteX1304" fmla="*/ 727585 w 1314762"/>
                <a:gd name="connsiteY1304" fmla="*/ 649931 h 1226698"/>
                <a:gd name="connsiteX1305" fmla="*/ 728140 w 1314762"/>
                <a:gd name="connsiteY1305" fmla="*/ 695353 h 1226698"/>
                <a:gd name="connsiteX1306" fmla="*/ 728698 w 1314762"/>
                <a:gd name="connsiteY1306" fmla="*/ 722870 h 1226698"/>
                <a:gd name="connsiteX1307" fmla="*/ 729257 w 1314762"/>
                <a:gd name="connsiteY1307" fmla="*/ 706711 h 1226698"/>
                <a:gd name="connsiteX1308" fmla="*/ 729816 w 1314762"/>
                <a:gd name="connsiteY1308" fmla="*/ 729644 h 1226698"/>
                <a:gd name="connsiteX1309" fmla="*/ 730374 w 1314762"/>
                <a:gd name="connsiteY1309" fmla="*/ 680286 h 1226698"/>
                <a:gd name="connsiteX1310" fmla="*/ 730933 w 1314762"/>
                <a:gd name="connsiteY1310" fmla="*/ 794939 h 1226698"/>
                <a:gd name="connsiteX1311" fmla="*/ 731492 w 1314762"/>
                <a:gd name="connsiteY1311" fmla="*/ 664127 h 1226698"/>
                <a:gd name="connsiteX1312" fmla="*/ 732046 w 1314762"/>
                <a:gd name="connsiteY1312" fmla="*/ 504700 h 1226698"/>
                <a:gd name="connsiteX1313" fmla="*/ 732605 w 1314762"/>
                <a:gd name="connsiteY1313" fmla="*/ 537894 h 1226698"/>
                <a:gd name="connsiteX1314" fmla="*/ 733163 w 1314762"/>
                <a:gd name="connsiteY1314" fmla="*/ 585288 h 1226698"/>
                <a:gd name="connsiteX1315" fmla="*/ 733722 w 1314762"/>
                <a:gd name="connsiteY1315" fmla="*/ 663252 h 1226698"/>
                <a:gd name="connsiteX1316" fmla="*/ 734281 w 1314762"/>
                <a:gd name="connsiteY1316" fmla="*/ 732043 h 1226698"/>
                <a:gd name="connsiteX1317" fmla="*/ 734839 w 1314762"/>
                <a:gd name="connsiteY1317" fmla="*/ 811538 h 1226698"/>
                <a:gd name="connsiteX1318" fmla="*/ 735394 w 1314762"/>
                <a:gd name="connsiteY1318" fmla="*/ 639448 h 1226698"/>
                <a:gd name="connsiteX1319" fmla="*/ 735952 w 1314762"/>
                <a:gd name="connsiteY1319" fmla="*/ 616954 h 1226698"/>
                <a:gd name="connsiteX1320" fmla="*/ 736511 w 1314762"/>
                <a:gd name="connsiteY1320" fmla="*/ 651894 h 1226698"/>
                <a:gd name="connsiteX1321" fmla="*/ 737070 w 1314762"/>
                <a:gd name="connsiteY1321" fmla="*/ 620885 h 1226698"/>
                <a:gd name="connsiteX1322" fmla="*/ 737628 w 1314762"/>
                <a:gd name="connsiteY1322" fmla="*/ 612802 h 1226698"/>
                <a:gd name="connsiteX1323" fmla="*/ 738187 w 1314762"/>
                <a:gd name="connsiteY1323" fmla="*/ 762185 h 1226698"/>
                <a:gd name="connsiteX1324" fmla="*/ 738746 w 1314762"/>
                <a:gd name="connsiteY1324" fmla="*/ 816562 h 1226698"/>
                <a:gd name="connsiteX1325" fmla="*/ 739300 w 1314762"/>
                <a:gd name="connsiteY1325" fmla="*/ 648620 h 1226698"/>
                <a:gd name="connsiteX1326" fmla="*/ 739859 w 1314762"/>
                <a:gd name="connsiteY1326" fmla="*/ 631368 h 1226698"/>
                <a:gd name="connsiteX1327" fmla="*/ 740418 w 1314762"/>
                <a:gd name="connsiteY1327" fmla="*/ 596424 h 1226698"/>
                <a:gd name="connsiteX1328" fmla="*/ 740976 w 1314762"/>
                <a:gd name="connsiteY1328" fmla="*/ 623724 h 1226698"/>
                <a:gd name="connsiteX1329" fmla="*/ 741535 w 1314762"/>
                <a:gd name="connsiteY1329" fmla="*/ 620885 h 1226698"/>
                <a:gd name="connsiteX1330" fmla="*/ 742093 w 1314762"/>
                <a:gd name="connsiteY1330" fmla="*/ 797124 h 1226698"/>
                <a:gd name="connsiteX1331" fmla="*/ 742648 w 1314762"/>
                <a:gd name="connsiteY1331" fmla="*/ 816780 h 1226698"/>
                <a:gd name="connsiteX1332" fmla="*/ 743207 w 1314762"/>
                <a:gd name="connsiteY1332" fmla="*/ 602976 h 1226698"/>
                <a:gd name="connsiteX1333" fmla="*/ 743765 w 1314762"/>
                <a:gd name="connsiteY1333" fmla="*/ 567379 h 1226698"/>
                <a:gd name="connsiteX1334" fmla="*/ 744324 w 1314762"/>
                <a:gd name="connsiteY1334" fmla="*/ 582668 h 1226698"/>
                <a:gd name="connsiteX1335" fmla="*/ 744883 w 1314762"/>
                <a:gd name="connsiteY1335" fmla="*/ 609963 h 1226698"/>
                <a:gd name="connsiteX1336" fmla="*/ 745441 w 1314762"/>
                <a:gd name="connsiteY1336" fmla="*/ 732482 h 1226698"/>
                <a:gd name="connsiteX1337" fmla="*/ 746000 w 1314762"/>
                <a:gd name="connsiteY1337" fmla="*/ 789045 h 1226698"/>
                <a:gd name="connsiteX1338" fmla="*/ 746554 w 1314762"/>
                <a:gd name="connsiteY1338" fmla="*/ 839495 h 1226698"/>
                <a:gd name="connsiteX1339" fmla="*/ 747113 w 1314762"/>
                <a:gd name="connsiteY1339" fmla="*/ 697756 h 1226698"/>
                <a:gd name="connsiteX1340" fmla="*/ 747672 w 1314762"/>
                <a:gd name="connsiteY1340" fmla="*/ 463862 h 1226698"/>
                <a:gd name="connsiteX1341" fmla="*/ 748230 w 1314762"/>
                <a:gd name="connsiteY1341" fmla="*/ 555146 h 1226698"/>
                <a:gd name="connsiteX1342" fmla="*/ 748789 w 1314762"/>
                <a:gd name="connsiteY1342" fmla="*/ 576769 h 1226698"/>
                <a:gd name="connsiteX1343" fmla="*/ 749347 w 1314762"/>
                <a:gd name="connsiteY1343" fmla="*/ 596207 h 1226698"/>
                <a:gd name="connsiteX1344" fmla="*/ 749906 w 1314762"/>
                <a:gd name="connsiteY1344" fmla="*/ 746021 h 1226698"/>
                <a:gd name="connsiteX1345" fmla="*/ 750465 w 1314762"/>
                <a:gd name="connsiteY1345" fmla="*/ 775723 h 1226698"/>
                <a:gd name="connsiteX1346" fmla="*/ 751019 w 1314762"/>
                <a:gd name="connsiteY1346" fmla="*/ 541608 h 1226698"/>
                <a:gd name="connsiteX1347" fmla="*/ 751578 w 1314762"/>
                <a:gd name="connsiteY1347" fmla="*/ 552308 h 1226698"/>
                <a:gd name="connsiteX1348" fmla="*/ 752137 w 1314762"/>
                <a:gd name="connsiteY1348" fmla="*/ 579825 h 1226698"/>
                <a:gd name="connsiteX1349" fmla="*/ 752695 w 1314762"/>
                <a:gd name="connsiteY1349" fmla="*/ 569125 h 1226698"/>
                <a:gd name="connsiteX1350" fmla="*/ 753254 w 1314762"/>
                <a:gd name="connsiteY1350" fmla="*/ 587687 h 1226698"/>
                <a:gd name="connsiteX1351" fmla="*/ 753813 w 1314762"/>
                <a:gd name="connsiteY1351" fmla="*/ 742090 h 1226698"/>
                <a:gd name="connsiteX1352" fmla="*/ 754371 w 1314762"/>
                <a:gd name="connsiteY1352" fmla="*/ 756504 h 1226698"/>
                <a:gd name="connsiteX1353" fmla="*/ 754926 w 1314762"/>
                <a:gd name="connsiteY1353" fmla="*/ 506228 h 1226698"/>
                <a:gd name="connsiteX1354" fmla="*/ 755484 w 1314762"/>
                <a:gd name="connsiteY1354" fmla="*/ 547506 h 1226698"/>
                <a:gd name="connsiteX1355" fmla="*/ 756043 w 1314762"/>
                <a:gd name="connsiteY1355" fmla="*/ 505136 h 1226698"/>
                <a:gd name="connsiteX1356" fmla="*/ 756602 w 1314762"/>
                <a:gd name="connsiteY1356" fmla="*/ 463423 h 1226698"/>
                <a:gd name="connsiteX1357" fmla="*/ 757160 w 1314762"/>
                <a:gd name="connsiteY1357" fmla="*/ 524138 h 1226698"/>
                <a:gd name="connsiteX1358" fmla="*/ 757719 w 1314762"/>
                <a:gd name="connsiteY1358" fmla="*/ 700816 h 1226698"/>
                <a:gd name="connsiteX1359" fmla="*/ 758274 w 1314762"/>
                <a:gd name="connsiteY1359" fmla="*/ 711077 h 1226698"/>
                <a:gd name="connsiteX1360" fmla="*/ 758832 w 1314762"/>
                <a:gd name="connsiteY1360" fmla="*/ 502955 h 1226698"/>
                <a:gd name="connsiteX1361" fmla="*/ 759391 w 1314762"/>
                <a:gd name="connsiteY1361" fmla="*/ 497496 h 1226698"/>
                <a:gd name="connsiteX1362" fmla="*/ 759949 w 1314762"/>
                <a:gd name="connsiteY1362" fmla="*/ 515619 h 1226698"/>
                <a:gd name="connsiteX1363" fmla="*/ 760508 w 1314762"/>
                <a:gd name="connsiteY1363" fmla="*/ 468446 h 1226698"/>
                <a:gd name="connsiteX1364" fmla="*/ 761067 w 1314762"/>
                <a:gd name="connsiteY1364" fmla="*/ 462987 h 1226698"/>
                <a:gd name="connsiteX1365" fmla="*/ 761625 w 1314762"/>
                <a:gd name="connsiteY1365" fmla="*/ 676355 h 1226698"/>
                <a:gd name="connsiteX1366" fmla="*/ 762180 w 1314762"/>
                <a:gd name="connsiteY1366" fmla="*/ 706058 h 1226698"/>
                <a:gd name="connsiteX1367" fmla="*/ 762738 w 1314762"/>
                <a:gd name="connsiteY1367" fmla="*/ 468446 h 1226698"/>
                <a:gd name="connsiteX1368" fmla="*/ 763297 w 1314762"/>
                <a:gd name="connsiteY1368" fmla="*/ 446610 h 1226698"/>
                <a:gd name="connsiteX1369" fmla="*/ 763856 w 1314762"/>
                <a:gd name="connsiteY1369" fmla="*/ 414287 h 1226698"/>
                <a:gd name="connsiteX1370" fmla="*/ 764414 w 1314762"/>
                <a:gd name="connsiteY1370" fmla="*/ 427608 h 1226698"/>
                <a:gd name="connsiteX1371" fmla="*/ 764973 w 1314762"/>
                <a:gd name="connsiteY1371" fmla="*/ 387862 h 1226698"/>
                <a:gd name="connsiteX1372" fmla="*/ 765528 w 1314762"/>
                <a:gd name="connsiteY1372" fmla="*/ 521299 h 1226698"/>
                <a:gd name="connsiteX1373" fmla="*/ 766086 w 1314762"/>
                <a:gd name="connsiteY1373" fmla="*/ 688805 h 1226698"/>
                <a:gd name="connsiteX1374" fmla="*/ 766645 w 1314762"/>
                <a:gd name="connsiteY1374" fmla="*/ 516058 h 1226698"/>
                <a:gd name="connsiteX1375" fmla="*/ 767204 w 1314762"/>
                <a:gd name="connsiteY1375" fmla="*/ 431757 h 1226698"/>
                <a:gd name="connsiteX1376" fmla="*/ 767762 w 1314762"/>
                <a:gd name="connsiteY1376" fmla="*/ 418218 h 1226698"/>
                <a:gd name="connsiteX1377" fmla="*/ 768321 w 1314762"/>
                <a:gd name="connsiteY1377" fmla="*/ 485263 h 1226698"/>
                <a:gd name="connsiteX1378" fmla="*/ 768879 w 1314762"/>
                <a:gd name="connsiteY1378" fmla="*/ 471506 h 1226698"/>
                <a:gd name="connsiteX1379" fmla="*/ 769434 w 1314762"/>
                <a:gd name="connsiteY1379" fmla="*/ 565629 h 1226698"/>
                <a:gd name="connsiteX1380" fmla="*/ 769993 w 1314762"/>
                <a:gd name="connsiteY1380" fmla="*/ 671771 h 1226698"/>
                <a:gd name="connsiteX1381" fmla="*/ 770551 w 1314762"/>
                <a:gd name="connsiteY1381" fmla="*/ 444425 h 1226698"/>
                <a:gd name="connsiteX1382" fmla="*/ 771110 w 1314762"/>
                <a:gd name="connsiteY1382" fmla="*/ 442679 h 1226698"/>
                <a:gd name="connsiteX1383" fmla="*/ 771669 w 1314762"/>
                <a:gd name="connsiteY1383" fmla="*/ 469974 h 1226698"/>
                <a:gd name="connsiteX1384" fmla="*/ 772227 w 1314762"/>
                <a:gd name="connsiteY1384" fmla="*/ 464515 h 1226698"/>
                <a:gd name="connsiteX1385" fmla="*/ 772782 w 1314762"/>
                <a:gd name="connsiteY1385" fmla="*/ 458403 h 1226698"/>
                <a:gd name="connsiteX1386" fmla="*/ 773340 w 1314762"/>
                <a:gd name="connsiteY1386" fmla="*/ 575023 h 1226698"/>
                <a:gd name="connsiteX1387" fmla="*/ 773899 w 1314762"/>
                <a:gd name="connsiteY1387" fmla="*/ 539422 h 1226698"/>
                <a:gd name="connsiteX1388" fmla="*/ 774458 w 1314762"/>
                <a:gd name="connsiteY1388" fmla="*/ 244816 h 1226698"/>
                <a:gd name="connsiteX1389" fmla="*/ 775016 w 1314762"/>
                <a:gd name="connsiteY1389" fmla="*/ 171873 h 1226698"/>
                <a:gd name="connsiteX1390" fmla="*/ 775575 w 1314762"/>
                <a:gd name="connsiteY1390" fmla="*/ 0 h 1226698"/>
                <a:gd name="connsiteX1391" fmla="*/ 776133 w 1314762"/>
                <a:gd name="connsiteY1391" fmla="*/ 321252 h 1226698"/>
                <a:gd name="connsiteX1392" fmla="*/ 776688 w 1314762"/>
                <a:gd name="connsiteY1392" fmla="*/ 405989 h 1226698"/>
                <a:gd name="connsiteX1393" fmla="*/ 777247 w 1314762"/>
                <a:gd name="connsiteY1393" fmla="*/ 627655 h 1226698"/>
                <a:gd name="connsiteX1394" fmla="*/ 777805 w 1314762"/>
                <a:gd name="connsiteY1394" fmla="*/ 678758 h 1226698"/>
                <a:gd name="connsiteX1395" fmla="*/ 778364 w 1314762"/>
                <a:gd name="connsiteY1395" fmla="*/ 447263 h 1226698"/>
                <a:gd name="connsiteX1396" fmla="*/ 778923 w 1314762"/>
                <a:gd name="connsiteY1396" fmla="*/ 345274 h 1226698"/>
                <a:gd name="connsiteX1397" fmla="*/ 779481 w 1314762"/>
                <a:gd name="connsiteY1397" fmla="*/ 410138 h 1226698"/>
                <a:gd name="connsiteX1398" fmla="*/ 780040 w 1314762"/>
                <a:gd name="connsiteY1398" fmla="*/ 394632 h 1226698"/>
                <a:gd name="connsiteX1399" fmla="*/ 780599 w 1314762"/>
                <a:gd name="connsiteY1399" fmla="*/ 450759 h 1226698"/>
                <a:gd name="connsiteX1400" fmla="*/ 781153 w 1314762"/>
                <a:gd name="connsiteY1400" fmla="*/ 589437 h 1226698"/>
                <a:gd name="connsiteX1401" fmla="*/ 781712 w 1314762"/>
                <a:gd name="connsiteY1401" fmla="*/ 685310 h 1226698"/>
                <a:gd name="connsiteX1402" fmla="*/ 782270 w 1314762"/>
                <a:gd name="connsiteY1402" fmla="*/ 541390 h 1226698"/>
                <a:gd name="connsiteX1403" fmla="*/ 782829 w 1314762"/>
                <a:gd name="connsiteY1403" fmla="*/ 426955 h 1226698"/>
                <a:gd name="connsiteX1404" fmla="*/ 783388 w 1314762"/>
                <a:gd name="connsiteY1404" fmla="*/ 344185 h 1226698"/>
                <a:gd name="connsiteX1405" fmla="*/ 783946 w 1314762"/>
                <a:gd name="connsiteY1405" fmla="*/ 370171 h 1226698"/>
                <a:gd name="connsiteX1406" fmla="*/ 784501 w 1314762"/>
                <a:gd name="connsiteY1406" fmla="*/ 345496 h 1226698"/>
                <a:gd name="connsiteX1407" fmla="*/ 785060 w 1314762"/>
                <a:gd name="connsiteY1407" fmla="*/ 557549 h 1226698"/>
                <a:gd name="connsiteX1408" fmla="*/ 785618 w 1314762"/>
                <a:gd name="connsiteY1408" fmla="*/ 609528 h 1226698"/>
                <a:gd name="connsiteX1409" fmla="*/ 786177 w 1314762"/>
                <a:gd name="connsiteY1409" fmla="*/ 400308 h 1226698"/>
                <a:gd name="connsiteX1410" fmla="*/ 786736 w 1314762"/>
                <a:gd name="connsiteY1410" fmla="*/ 431321 h 1226698"/>
                <a:gd name="connsiteX1411" fmla="*/ 787294 w 1314762"/>
                <a:gd name="connsiteY1411" fmla="*/ 385024 h 1226698"/>
                <a:gd name="connsiteX1412" fmla="*/ 787853 w 1314762"/>
                <a:gd name="connsiteY1412" fmla="*/ 380218 h 1226698"/>
                <a:gd name="connsiteX1413" fmla="*/ 788407 w 1314762"/>
                <a:gd name="connsiteY1413" fmla="*/ 379565 h 1226698"/>
                <a:gd name="connsiteX1414" fmla="*/ 788966 w 1314762"/>
                <a:gd name="connsiteY1414" fmla="*/ 485045 h 1226698"/>
                <a:gd name="connsiteX1415" fmla="*/ 789524 w 1314762"/>
                <a:gd name="connsiteY1415" fmla="*/ 528504 h 1226698"/>
                <a:gd name="connsiteX1416" fmla="*/ 790083 w 1314762"/>
                <a:gd name="connsiteY1416" fmla="*/ 269492 h 1226698"/>
                <a:gd name="connsiteX1417" fmla="*/ 790642 w 1314762"/>
                <a:gd name="connsiteY1417" fmla="*/ 331517 h 1226698"/>
                <a:gd name="connsiteX1418" fmla="*/ 791200 w 1314762"/>
                <a:gd name="connsiteY1418" fmla="*/ 316886 h 1226698"/>
                <a:gd name="connsiteX1419" fmla="*/ 791759 w 1314762"/>
                <a:gd name="connsiteY1419" fmla="*/ 260540 h 1226698"/>
                <a:gd name="connsiteX1420" fmla="*/ 792314 w 1314762"/>
                <a:gd name="connsiteY1420" fmla="*/ 314701 h 1226698"/>
                <a:gd name="connsiteX1421" fmla="*/ 792872 w 1314762"/>
                <a:gd name="connsiteY1421" fmla="*/ 394414 h 1226698"/>
                <a:gd name="connsiteX1422" fmla="*/ 793431 w 1314762"/>
                <a:gd name="connsiteY1422" fmla="*/ 525666 h 1226698"/>
                <a:gd name="connsiteX1423" fmla="*/ 793990 w 1314762"/>
                <a:gd name="connsiteY1423" fmla="*/ 279104 h 1226698"/>
                <a:gd name="connsiteX1424" fmla="*/ 794548 w 1314762"/>
                <a:gd name="connsiteY1424" fmla="*/ 305964 h 1226698"/>
                <a:gd name="connsiteX1425" fmla="*/ 795107 w 1314762"/>
                <a:gd name="connsiteY1425" fmla="*/ 392664 h 1226698"/>
                <a:gd name="connsiteX1426" fmla="*/ 795661 w 1314762"/>
                <a:gd name="connsiteY1426" fmla="*/ 317104 h 1226698"/>
                <a:gd name="connsiteX1427" fmla="*/ 796220 w 1314762"/>
                <a:gd name="connsiteY1427" fmla="*/ 316229 h 1226698"/>
                <a:gd name="connsiteX1428" fmla="*/ 796779 w 1314762"/>
                <a:gd name="connsiteY1428" fmla="*/ 453815 h 1226698"/>
                <a:gd name="connsiteX1429" fmla="*/ 797337 w 1314762"/>
                <a:gd name="connsiteY1429" fmla="*/ 565629 h 1226698"/>
                <a:gd name="connsiteX1430" fmla="*/ 797896 w 1314762"/>
                <a:gd name="connsiteY1430" fmla="*/ 387205 h 1226698"/>
                <a:gd name="connsiteX1431" fmla="*/ 798455 w 1314762"/>
                <a:gd name="connsiteY1431" fmla="*/ 307714 h 1226698"/>
                <a:gd name="connsiteX1432" fmla="*/ 799013 w 1314762"/>
                <a:gd name="connsiteY1432" fmla="*/ 321035 h 1226698"/>
                <a:gd name="connsiteX1433" fmla="*/ 799568 w 1314762"/>
                <a:gd name="connsiteY1433" fmla="*/ 303125 h 1226698"/>
                <a:gd name="connsiteX1434" fmla="*/ 800126 w 1314762"/>
                <a:gd name="connsiteY1434" fmla="*/ 407735 h 1226698"/>
                <a:gd name="connsiteX1435" fmla="*/ 800685 w 1314762"/>
                <a:gd name="connsiteY1435" fmla="*/ 573495 h 1226698"/>
                <a:gd name="connsiteX1436" fmla="*/ 801244 w 1314762"/>
                <a:gd name="connsiteY1436" fmla="*/ 690551 h 1226698"/>
                <a:gd name="connsiteX1437" fmla="*/ 801802 w 1314762"/>
                <a:gd name="connsiteY1437" fmla="*/ 494653 h 1226698"/>
                <a:gd name="connsiteX1438" fmla="*/ 802361 w 1314762"/>
                <a:gd name="connsiteY1438" fmla="*/ 494218 h 1226698"/>
                <a:gd name="connsiteX1439" fmla="*/ 802915 w 1314762"/>
                <a:gd name="connsiteY1439" fmla="*/ 444207 h 1226698"/>
                <a:gd name="connsiteX1440" fmla="*/ 803474 w 1314762"/>
                <a:gd name="connsiteY1440" fmla="*/ 389173 h 1226698"/>
                <a:gd name="connsiteX1441" fmla="*/ 804033 w 1314762"/>
                <a:gd name="connsiteY1441" fmla="*/ 381310 h 1226698"/>
                <a:gd name="connsiteX1442" fmla="*/ 804591 w 1314762"/>
                <a:gd name="connsiteY1442" fmla="*/ 588998 h 1226698"/>
                <a:gd name="connsiteX1443" fmla="*/ 805150 w 1314762"/>
                <a:gd name="connsiteY1443" fmla="*/ 665872 h 1226698"/>
                <a:gd name="connsiteX1444" fmla="*/ 805709 w 1314762"/>
                <a:gd name="connsiteY1444" fmla="*/ 377379 h 1226698"/>
                <a:gd name="connsiteX1445" fmla="*/ 806267 w 1314762"/>
                <a:gd name="connsiteY1445" fmla="*/ 381528 h 1226698"/>
                <a:gd name="connsiteX1446" fmla="*/ 806822 w 1314762"/>
                <a:gd name="connsiteY1446" fmla="*/ 426080 h 1226698"/>
                <a:gd name="connsiteX1447" fmla="*/ 807381 w 1314762"/>
                <a:gd name="connsiteY1447" fmla="*/ 424116 h 1226698"/>
                <a:gd name="connsiteX1448" fmla="*/ 807939 w 1314762"/>
                <a:gd name="connsiteY1448" fmla="*/ 469756 h 1226698"/>
                <a:gd name="connsiteX1449" fmla="*/ 808498 w 1314762"/>
                <a:gd name="connsiteY1449" fmla="*/ 621321 h 1226698"/>
                <a:gd name="connsiteX1450" fmla="*/ 809056 w 1314762"/>
                <a:gd name="connsiteY1450" fmla="*/ 673299 h 1226698"/>
                <a:gd name="connsiteX1451" fmla="*/ 809615 w 1314762"/>
                <a:gd name="connsiteY1451" fmla="*/ 442022 h 1226698"/>
                <a:gd name="connsiteX1452" fmla="*/ 810174 w 1314762"/>
                <a:gd name="connsiteY1452" fmla="*/ 412759 h 1226698"/>
                <a:gd name="connsiteX1453" fmla="*/ 810732 w 1314762"/>
                <a:gd name="connsiteY1453" fmla="*/ 398127 h 1226698"/>
                <a:gd name="connsiteX1454" fmla="*/ 811287 w 1314762"/>
                <a:gd name="connsiteY1454" fmla="*/ 488759 h 1226698"/>
                <a:gd name="connsiteX1455" fmla="*/ 811846 w 1314762"/>
                <a:gd name="connsiteY1455" fmla="*/ 455343 h 1226698"/>
                <a:gd name="connsiteX1456" fmla="*/ 812404 w 1314762"/>
                <a:gd name="connsiteY1456" fmla="*/ 611273 h 1226698"/>
                <a:gd name="connsiteX1457" fmla="*/ 812963 w 1314762"/>
                <a:gd name="connsiteY1457" fmla="*/ 671989 h 1226698"/>
                <a:gd name="connsiteX1458" fmla="*/ 813522 w 1314762"/>
                <a:gd name="connsiteY1458" fmla="*/ 425644 h 1226698"/>
                <a:gd name="connsiteX1459" fmla="*/ 814080 w 1314762"/>
                <a:gd name="connsiteY1459" fmla="*/ 404897 h 1226698"/>
                <a:gd name="connsiteX1460" fmla="*/ 814635 w 1314762"/>
                <a:gd name="connsiteY1460" fmla="*/ 379782 h 1226698"/>
                <a:gd name="connsiteX1461" fmla="*/ 815193 w 1314762"/>
                <a:gd name="connsiteY1461" fmla="*/ 412323 h 1226698"/>
                <a:gd name="connsiteX1462" fmla="*/ 815752 w 1314762"/>
                <a:gd name="connsiteY1462" fmla="*/ 364276 h 1226698"/>
                <a:gd name="connsiteX1463" fmla="*/ 816310 w 1314762"/>
                <a:gd name="connsiteY1463" fmla="*/ 560610 h 1226698"/>
                <a:gd name="connsiteX1464" fmla="*/ 816869 w 1314762"/>
                <a:gd name="connsiteY1464" fmla="*/ 625687 h 1226698"/>
                <a:gd name="connsiteX1465" fmla="*/ 817428 w 1314762"/>
                <a:gd name="connsiteY1465" fmla="*/ 279757 h 1226698"/>
                <a:gd name="connsiteX1466" fmla="*/ 817986 w 1314762"/>
                <a:gd name="connsiteY1466" fmla="*/ 233241 h 1226698"/>
                <a:gd name="connsiteX1467" fmla="*/ 818541 w 1314762"/>
                <a:gd name="connsiteY1467" fmla="*/ 256390 h 1226698"/>
                <a:gd name="connsiteX1468" fmla="*/ 819100 w 1314762"/>
                <a:gd name="connsiteY1468" fmla="*/ 266000 h 1226698"/>
                <a:gd name="connsiteX1469" fmla="*/ 819658 w 1314762"/>
                <a:gd name="connsiteY1469" fmla="*/ 281942 h 1226698"/>
                <a:gd name="connsiteX1470" fmla="*/ 820217 w 1314762"/>
                <a:gd name="connsiteY1470" fmla="*/ 504918 h 1226698"/>
                <a:gd name="connsiteX1471" fmla="*/ 820776 w 1314762"/>
                <a:gd name="connsiteY1471" fmla="*/ 570871 h 1226698"/>
                <a:gd name="connsiteX1472" fmla="*/ 821334 w 1314762"/>
                <a:gd name="connsiteY1472" fmla="*/ 361216 h 1226698"/>
                <a:gd name="connsiteX1473" fmla="*/ 821889 w 1314762"/>
                <a:gd name="connsiteY1473" fmla="*/ 304218 h 1226698"/>
                <a:gd name="connsiteX1474" fmla="*/ 822447 w 1314762"/>
                <a:gd name="connsiteY1474" fmla="*/ 330425 h 1226698"/>
                <a:gd name="connsiteX1475" fmla="*/ 823006 w 1314762"/>
                <a:gd name="connsiteY1475" fmla="*/ 295263 h 1226698"/>
                <a:gd name="connsiteX1476" fmla="*/ 823565 w 1314762"/>
                <a:gd name="connsiteY1476" fmla="*/ 366022 h 1226698"/>
                <a:gd name="connsiteX1477" fmla="*/ 824123 w 1314762"/>
                <a:gd name="connsiteY1477" fmla="*/ 499459 h 1226698"/>
                <a:gd name="connsiteX1478" fmla="*/ 824682 w 1314762"/>
                <a:gd name="connsiteY1478" fmla="*/ 546631 h 1226698"/>
                <a:gd name="connsiteX1479" fmla="*/ 825241 w 1314762"/>
                <a:gd name="connsiteY1479" fmla="*/ 515840 h 1226698"/>
                <a:gd name="connsiteX1480" fmla="*/ 825795 w 1314762"/>
                <a:gd name="connsiteY1480" fmla="*/ 265126 h 1226698"/>
                <a:gd name="connsiteX1481" fmla="*/ 826354 w 1314762"/>
                <a:gd name="connsiteY1481" fmla="*/ 356414 h 1226698"/>
                <a:gd name="connsiteX1482" fmla="*/ 826912 w 1314762"/>
                <a:gd name="connsiteY1482" fmla="*/ 305311 h 1226698"/>
                <a:gd name="connsiteX1483" fmla="*/ 827471 w 1314762"/>
                <a:gd name="connsiteY1483" fmla="*/ 330425 h 1226698"/>
                <a:gd name="connsiteX1484" fmla="*/ 828030 w 1314762"/>
                <a:gd name="connsiteY1484" fmla="*/ 495093 h 1226698"/>
                <a:gd name="connsiteX1485" fmla="*/ 828588 w 1314762"/>
                <a:gd name="connsiteY1485" fmla="*/ 640101 h 1226698"/>
                <a:gd name="connsiteX1486" fmla="*/ 829147 w 1314762"/>
                <a:gd name="connsiteY1486" fmla="*/ 345496 h 1226698"/>
                <a:gd name="connsiteX1487" fmla="*/ 829701 w 1314762"/>
                <a:gd name="connsiteY1487" fmla="*/ 338722 h 1226698"/>
                <a:gd name="connsiteX1488" fmla="*/ 830260 w 1314762"/>
                <a:gd name="connsiteY1488" fmla="*/ 401836 h 1226698"/>
                <a:gd name="connsiteX1489" fmla="*/ 830819 w 1314762"/>
                <a:gd name="connsiteY1489" fmla="*/ 403804 h 1226698"/>
                <a:gd name="connsiteX1490" fmla="*/ 831377 w 1314762"/>
                <a:gd name="connsiteY1490" fmla="*/ 432196 h 1226698"/>
                <a:gd name="connsiteX1491" fmla="*/ 831936 w 1314762"/>
                <a:gd name="connsiteY1491" fmla="*/ 531782 h 1226698"/>
                <a:gd name="connsiteX1492" fmla="*/ 832495 w 1314762"/>
                <a:gd name="connsiteY1492" fmla="*/ 592711 h 1226698"/>
                <a:gd name="connsiteX1493" fmla="*/ 833049 w 1314762"/>
                <a:gd name="connsiteY1493" fmla="*/ 416032 h 1226698"/>
                <a:gd name="connsiteX1494" fmla="*/ 833608 w 1314762"/>
                <a:gd name="connsiteY1494" fmla="*/ 355974 h 1226698"/>
                <a:gd name="connsiteX1495" fmla="*/ 834167 w 1314762"/>
                <a:gd name="connsiteY1495" fmla="*/ 329772 h 1226698"/>
                <a:gd name="connsiteX1496" fmla="*/ 834725 w 1314762"/>
                <a:gd name="connsiteY1496" fmla="*/ 371703 h 1226698"/>
                <a:gd name="connsiteX1497" fmla="*/ 835284 w 1314762"/>
                <a:gd name="connsiteY1497" fmla="*/ 383931 h 1226698"/>
                <a:gd name="connsiteX1498" fmla="*/ 835842 w 1314762"/>
                <a:gd name="connsiteY1498" fmla="*/ 547067 h 1226698"/>
                <a:gd name="connsiteX1499" fmla="*/ 836401 w 1314762"/>
                <a:gd name="connsiteY1499" fmla="*/ 521517 h 1226698"/>
                <a:gd name="connsiteX1500" fmla="*/ 836960 w 1314762"/>
                <a:gd name="connsiteY1500" fmla="*/ 366897 h 1226698"/>
                <a:gd name="connsiteX1501" fmla="*/ 837514 w 1314762"/>
                <a:gd name="connsiteY1501" fmla="*/ 314483 h 1226698"/>
                <a:gd name="connsiteX1502" fmla="*/ 838073 w 1314762"/>
                <a:gd name="connsiteY1502" fmla="*/ 257046 h 1226698"/>
                <a:gd name="connsiteX1503" fmla="*/ 838632 w 1314762"/>
                <a:gd name="connsiteY1503" fmla="*/ 464080 h 1226698"/>
                <a:gd name="connsiteX1504" fmla="*/ 839190 w 1314762"/>
                <a:gd name="connsiteY1504" fmla="*/ 677012 h 1226698"/>
                <a:gd name="connsiteX1505" fmla="*/ 839749 w 1314762"/>
                <a:gd name="connsiteY1505" fmla="*/ 780965 h 1226698"/>
                <a:gd name="connsiteX1506" fmla="*/ 840308 w 1314762"/>
                <a:gd name="connsiteY1506" fmla="*/ 896057 h 1226698"/>
                <a:gd name="connsiteX1507" fmla="*/ 840866 w 1314762"/>
                <a:gd name="connsiteY1507" fmla="*/ 806297 h 1226698"/>
                <a:gd name="connsiteX1508" fmla="*/ 841421 w 1314762"/>
                <a:gd name="connsiteY1508" fmla="*/ 833596 h 1226698"/>
                <a:gd name="connsiteX1509" fmla="*/ 841979 w 1314762"/>
                <a:gd name="connsiteY1509" fmla="*/ 868758 h 1226698"/>
                <a:gd name="connsiteX1510" fmla="*/ 842538 w 1314762"/>
                <a:gd name="connsiteY1510" fmla="*/ 906318 h 1226698"/>
                <a:gd name="connsiteX1511" fmla="*/ 843096 w 1314762"/>
                <a:gd name="connsiteY1511" fmla="*/ 926413 h 1226698"/>
                <a:gd name="connsiteX1512" fmla="*/ 843655 w 1314762"/>
                <a:gd name="connsiteY1512" fmla="*/ 957204 h 1226698"/>
                <a:gd name="connsiteX1513" fmla="*/ 844214 w 1314762"/>
                <a:gd name="connsiteY1513" fmla="*/ 1016169 h 1226698"/>
                <a:gd name="connsiteX1514" fmla="*/ 844768 w 1314762"/>
                <a:gd name="connsiteY1514" fmla="*/ 954801 h 1226698"/>
                <a:gd name="connsiteX1515" fmla="*/ 845327 w 1314762"/>
                <a:gd name="connsiteY1515" fmla="*/ 912652 h 1226698"/>
                <a:gd name="connsiteX1516" fmla="*/ 845886 w 1314762"/>
                <a:gd name="connsiteY1516" fmla="*/ 943008 h 1226698"/>
                <a:gd name="connsiteX1517" fmla="*/ 846444 w 1314762"/>
                <a:gd name="connsiteY1517" fmla="*/ 955458 h 1226698"/>
                <a:gd name="connsiteX1518" fmla="*/ 847003 w 1314762"/>
                <a:gd name="connsiteY1518" fmla="*/ 1009618 h 1226698"/>
                <a:gd name="connsiteX1519" fmla="*/ 847562 w 1314762"/>
                <a:gd name="connsiteY1519" fmla="*/ 1005251 h 1226698"/>
                <a:gd name="connsiteX1520" fmla="*/ 848120 w 1314762"/>
                <a:gd name="connsiteY1520" fmla="*/ 1042158 h 1226698"/>
                <a:gd name="connsiteX1521" fmla="*/ 848675 w 1314762"/>
                <a:gd name="connsiteY1521" fmla="*/ 993023 h 1226698"/>
                <a:gd name="connsiteX1522" fmla="*/ 849233 w 1314762"/>
                <a:gd name="connsiteY1522" fmla="*/ 982100 h 1226698"/>
                <a:gd name="connsiteX1523" fmla="*/ 849792 w 1314762"/>
                <a:gd name="connsiteY1523" fmla="*/ 1000227 h 1226698"/>
                <a:gd name="connsiteX1524" fmla="*/ 850351 w 1314762"/>
                <a:gd name="connsiteY1524" fmla="*/ 1020975 h 1226698"/>
                <a:gd name="connsiteX1525" fmla="*/ 850909 w 1314762"/>
                <a:gd name="connsiteY1525" fmla="*/ 1005033 h 1226698"/>
                <a:gd name="connsiteX1526" fmla="*/ 851468 w 1314762"/>
                <a:gd name="connsiteY1526" fmla="*/ 1055262 h 1226698"/>
                <a:gd name="connsiteX1527" fmla="*/ 852023 w 1314762"/>
                <a:gd name="connsiteY1527" fmla="*/ 1071421 h 1226698"/>
                <a:gd name="connsiteX1528" fmla="*/ 852581 w 1314762"/>
                <a:gd name="connsiteY1528" fmla="*/ 1008090 h 1226698"/>
                <a:gd name="connsiteX1529" fmla="*/ 853140 w 1314762"/>
                <a:gd name="connsiteY1529" fmla="*/ 992583 h 1226698"/>
                <a:gd name="connsiteX1530" fmla="*/ 853699 w 1314762"/>
                <a:gd name="connsiteY1530" fmla="*/ 1007872 h 1226698"/>
                <a:gd name="connsiteX1531" fmla="*/ 854257 w 1314762"/>
                <a:gd name="connsiteY1531" fmla="*/ 1011803 h 1226698"/>
                <a:gd name="connsiteX1532" fmla="*/ 854816 w 1314762"/>
                <a:gd name="connsiteY1532" fmla="*/ 1019229 h 1226698"/>
                <a:gd name="connsiteX1533" fmla="*/ 855374 w 1314762"/>
                <a:gd name="connsiteY1533" fmla="*/ 1065309 h 1226698"/>
                <a:gd name="connsiteX1534" fmla="*/ 855929 w 1314762"/>
                <a:gd name="connsiteY1534" fmla="*/ 1094354 h 1226698"/>
                <a:gd name="connsiteX1535" fmla="*/ 856487 w 1314762"/>
                <a:gd name="connsiteY1535" fmla="*/ 1077538 h 1226698"/>
                <a:gd name="connsiteX1536" fmla="*/ 857046 w 1314762"/>
                <a:gd name="connsiteY1536" fmla="*/ 1024471 h 1226698"/>
                <a:gd name="connsiteX1537" fmla="*/ 857605 w 1314762"/>
                <a:gd name="connsiteY1537" fmla="*/ 1019883 h 1226698"/>
                <a:gd name="connsiteX1538" fmla="*/ 858163 w 1314762"/>
                <a:gd name="connsiteY1538" fmla="*/ 1032768 h 1226698"/>
                <a:gd name="connsiteX1539" fmla="*/ 858722 w 1314762"/>
                <a:gd name="connsiteY1539" fmla="*/ 1024031 h 1226698"/>
                <a:gd name="connsiteX1540" fmla="*/ 859281 w 1314762"/>
                <a:gd name="connsiteY1540" fmla="*/ 1063342 h 1226698"/>
                <a:gd name="connsiteX1541" fmla="*/ 859835 w 1314762"/>
                <a:gd name="connsiteY1541" fmla="*/ 1102652 h 1226698"/>
                <a:gd name="connsiteX1542" fmla="*/ 860394 w 1314762"/>
                <a:gd name="connsiteY1542" fmla="*/ 1093697 h 1226698"/>
                <a:gd name="connsiteX1543" fmla="*/ 860953 w 1314762"/>
                <a:gd name="connsiteY1543" fmla="*/ 1070768 h 1226698"/>
                <a:gd name="connsiteX1544" fmla="*/ 861511 w 1314762"/>
                <a:gd name="connsiteY1544" fmla="*/ 1093479 h 1226698"/>
                <a:gd name="connsiteX1545" fmla="*/ 862070 w 1314762"/>
                <a:gd name="connsiteY1545" fmla="*/ 1056354 h 1226698"/>
                <a:gd name="connsiteX1546" fmla="*/ 862628 w 1314762"/>
                <a:gd name="connsiteY1546" fmla="*/ 1054826 h 1226698"/>
                <a:gd name="connsiteX1547" fmla="*/ 863183 w 1314762"/>
                <a:gd name="connsiteY1547" fmla="*/ 1043687 h 1226698"/>
                <a:gd name="connsiteX1548" fmla="*/ 863742 w 1314762"/>
                <a:gd name="connsiteY1548" fmla="*/ 1076227 h 1226698"/>
                <a:gd name="connsiteX1549" fmla="*/ 864300 w 1314762"/>
                <a:gd name="connsiteY1549" fmla="*/ 1059632 h 1226698"/>
                <a:gd name="connsiteX1550" fmla="*/ 864859 w 1314762"/>
                <a:gd name="connsiteY1550" fmla="*/ 1067712 h 1226698"/>
                <a:gd name="connsiteX1551" fmla="*/ 865418 w 1314762"/>
                <a:gd name="connsiteY1551" fmla="*/ 1053734 h 1226698"/>
                <a:gd name="connsiteX1552" fmla="*/ 865976 w 1314762"/>
                <a:gd name="connsiteY1552" fmla="*/ 1000885 h 1226698"/>
                <a:gd name="connsiteX1553" fmla="*/ 866535 w 1314762"/>
                <a:gd name="connsiteY1553" fmla="*/ 1051113 h 1226698"/>
                <a:gd name="connsiteX1554" fmla="*/ 867094 w 1314762"/>
                <a:gd name="connsiteY1554" fmla="*/ 1097193 h 1226698"/>
                <a:gd name="connsiteX1555" fmla="*/ 867648 w 1314762"/>
                <a:gd name="connsiteY1555" fmla="*/ 1104180 h 1226698"/>
                <a:gd name="connsiteX1556" fmla="*/ 868207 w 1314762"/>
                <a:gd name="connsiteY1556" fmla="*/ 1076663 h 1226698"/>
                <a:gd name="connsiteX1557" fmla="*/ 868765 w 1314762"/>
                <a:gd name="connsiteY1557" fmla="*/ 1089548 h 1226698"/>
                <a:gd name="connsiteX1558" fmla="*/ 869324 w 1314762"/>
                <a:gd name="connsiteY1558" fmla="*/ 1070551 h 1226698"/>
                <a:gd name="connsiteX1559" fmla="*/ 869882 w 1314762"/>
                <a:gd name="connsiteY1559" fmla="*/ 1086710 h 1226698"/>
                <a:gd name="connsiteX1560" fmla="*/ 870441 w 1314762"/>
                <a:gd name="connsiteY1560" fmla="*/ 1090859 h 1226698"/>
                <a:gd name="connsiteX1561" fmla="*/ 871000 w 1314762"/>
                <a:gd name="connsiteY1561" fmla="*/ 1114010 h 1226698"/>
                <a:gd name="connsiteX1562" fmla="*/ 871554 w 1314762"/>
                <a:gd name="connsiteY1562" fmla="*/ 1125367 h 1226698"/>
                <a:gd name="connsiteX1563" fmla="*/ 872113 w 1314762"/>
                <a:gd name="connsiteY1563" fmla="*/ 1089113 h 1226698"/>
                <a:gd name="connsiteX1564" fmla="*/ 872672 w 1314762"/>
                <a:gd name="connsiteY1564" fmla="*/ 1083654 h 1226698"/>
                <a:gd name="connsiteX1565" fmla="*/ 873230 w 1314762"/>
                <a:gd name="connsiteY1565" fmla="*/ 1088678 h 1226698"/>
                <a:gd name="connsiteX1566" fmla="*/ 873789 w 1314762"/>
                <a:gd name="connsiteY1566" fmla="*/ 1102870 h 1226698"/>
                <a:gd name="connsiteX1567" fmla="*/ 874348 w 1314762"/>
                <a:gd name="connsiteY1567" fmla="*/ 1114884 h 1226698"/>
                <a:gd name="connsiteX1568" fmla="*/ 874902 w 1314762"/>
                <a:gd name="connsiteY1568" fmla="*/ 1127331 h 1226698"/>
                <a:gd name="connsiteX1569" fmla="*/ 875461 w 1314762"/>
                <a:gd name="connsiteY1569" fmla="*/ 1139559 h 1226698"/>
                <a:gd name="connsiteX1570" fmla="*/ 876019 w 1314762"/>
                <a:gd name="connsiteY1570" fmla="*/ 1107240 h 1226698"/>
                <a:gd name="connsiteX1571" fmla="*/ 876578 w 1314762"/>
                <a:gd name="connsiteY1571" fmla="*/ 1097193 h 1226698"/>
                <a:gd name="connsiteX1572" fmla="*/ 877137 w 1314762"/>
                <a:gd name="connsiteY1572" fmla="*/ 1102870 h 1226698"/>
                <a:gd name="connsiteX1573" fmla="*/ 877695 w 1314762"/>
                <a:gd name="connsiteY1573" fmla="*/ 1098939 h 1226698"/>
                <a:gd name="connsiteX1574" fmla="*/ 878254 w 1314762"/>
                <a:gd name="connsiteY1574" fmla="*/ 1090641 h 1226698"/>
                <a:gd name="connsiteX1575" fmla="*/ 878809 w 1314762"/>
                <a:gd name="connsiteY1575" fmla="*/ 1125367 h 1226698"/>
                <a:gd name="connsiteX1576" fmla="*/ 879367 w 1314762"/>
                <a:gd name="connsiteY1576" fmla="*/ 1135850 h 1226698"/>
                <a:gd name="connsiteX1577" fmla="*/ 879926 w 1314762"/>
                <a:gd name="connsiteY1577" fmla="*/ 1124492 h 1226698"/>
                <a:gd name="connsiteX1578" fmla="*/ 880485 w 1314762"/>
                <a:gd name="connsiteY1578" fmla="*/ 1101124 h 1226698"/>
                <a:gd name="connsiteX1579" fmla="*/ 881043 w 1314762"/>
                <a:gd name="connsiteY1579" fmla="*/ 1091734 h 1226698"/>
                <a:gd name="connsiteX1580" fmla="*/ 881602 w 1314762"/>
                <a:gd name="connsiteY1580" fmla="*/ 1089331 h 1226698"/>
                <a:gd name="connsiteX1581" fmla="*/ 882156 w 1314762"/>
                <a:gd name="connsiteY1581" fmla="*/ 1088238 h 1226698"/>
                <a:gd name="connsiteX1582" fmla="*/ 882715 w 1314762"/>
                <a:gd name="connsiteY1582" fmla="*/ 1135628 h 1226698"/>
                <a:gd name="connsiteX1583" fmla="*/ 883273 w 1314762"/>
                <a:gd name="connsiteY1583" fmla="*/ 1138906 h 1226698"/>
                <a:gd name="connsiteX1584" fmla="*/ 883832 w 1314762"/>
                <a:gd name="connsiteY1584" fmla="*/ 1103527 h 1226698"/>
                <a:gd name="connsiteX1585" fmla="*/ 884391 w 1314762"/>
                <a:gd name="connsiteY1585" fmla="*/ 1103527 h 1226698"/>
                <a:gd name="connsiteX1586" fmla="*/ 884949 w 1314762"/>
                <a:gd name="connsiteY1586" fmla="*/ 1112264 h 1226698"/>
                <a:gd name="connsiteX1587" fmla="*/ 885508 w 1314762"/>
                <a:gd name="connsiteY1587" fmla="*/ 1129951 h 1226698"/>
                <a:gd name="connsiteX1588" fmla="*/ 886063 w 1314762"/>
                <a:gd name="connsiteY1588" fmla="*/ 1104180 h 1226698"/>
                <a:gd name="connsiteX1589" fmla="*/ 886621 w 1314762"/>
                <a:gd name="connsiteY1589" fmla="*/ 1132354 h 1226698"/>
                <a:gd name="connsiteX1590" fmla="*/ 887180 w 1314762"/>
                <a:gd name="connsiteY1590" fmla="*/ 1141309 h 1226698"/>
                <a:gd name="connsiteX1591" fmla="*/ 887739 w 1314762"/>
                <a:gd name="connsiteY1591" fmla="*/ 1121436 h 1226698"/>
                <a:gd name="connsiteX1592" fmla="*/ 888297 w 1314762"/>
                <a:gd name="connsiteY1592" fmla="*/ 1114227 h 1226698"/>
                <a:gd name="connsiteX1593" fmla="*/ 888856 w 1314762"/>
                <a:gd name="connsiteY1593" fmla="*/ 1113792 h 1226698"/>
                <a:gd name="connsiteX1594" fmla="*/ 889414 w 1314762"/>
                <a:gd name="connsiteY1594" fmla="*/ 1130169 h 1226698"/>
                <a:gd name="connsiteX1595" fmla="*/ 889969 w 1314762"/>
                <a:gd name="connsiteY1595" fmla="*/ 1134540 h 1226698"/>
                <a:gd name="connsiteX1596" fmla="*/ 890528 w 1314762"/>
                <a:gd name="connsiteY1596" fmla="*/ 1145675 h 1226698"/>
                <a:gd name="connsiteX1597" fmla="*/ 891086 w 1314762"/>
                <a:gd name="connsiteY1597" fmla="*/ 1143712 h 1226698"/>
                <a:gd name="connsiteX1598" fmla="*/ 891645 w 1314762"/>
                <a:gd name="connsiteY1598" fmla="*/ 1113352 h 1226698"/>
                <a:gd name="connsiteX1599" fmla="*/ 892204 w 1314762"/>
                <a:gd name="connsiteY1599" fmla="*/ 1125803 h 1226698"/>
                <a:gd name="connsiteX1600" fmla="*/ 892762 w 1314762"/>
                <a:gd name="connsiteY1600" fmla="*/ 1139341 h 1226698"/>
                <a:gd name="connsiteX1601" fmla="*/ 893317 w 1314762"/>
                <a:gd name="connsiteY1601" fmla="*/ 1141962 h 1226698"/>
                <a:gd name="connsiteX1602" fmla="*/ 893875 w 1314762"/>
                <a:gd name="connsiteY1602" fmla="*/ 1149389 h 1226698"/>
                <a:gd name="connsiteX1603" fmla="*/ 894434 w 1314762"/>
                <a:gd name="connsiteY1603" fmla="*/ 1129076 h 1226698"/>
                <a:gd name="connsiteX1604" fmla="*/ 894993 w 1314762"/>
                <a:gd name="connsiteY1604" fmla="*/ 1164895 h 1226698"/>
                <a:gd name="connsiteX1605" fmla="*/ 895551 w 1314762"/>
                <a:gd name="connsiteY1605" fmla="*/ 1107022 h 1226698"/>
                <a:gd name="connsiteX1606" fmla="*/ 896110 w 1314762"/>
                <a:gd name="connsiteY1606" fmla="*/ 1139341 h 1226698"/>
                <a:gd name="connsiteX1607" fmla="*/ 896669 w 1314762"/>
                <a:gd name="connsiteY1607" fmla="*/ 1136285 h 1226698"/>
                <a:gd name="connsiteX1608" fmla="*/ 897227 w 1314762"/>
                <a:gd name="connsiteY1608" fmla="*/ 1132137 h 1226698"/>
                <a:gd name="connsiteX1609" fmla="*/ 897782 w 1314762"/>
                <a:gd name="connsiteY1609" fmla="*/ 1123617 h 1226698"/>
                <a:gd name="connsiteX1610" fmla="*/ 898340 w 1314762"/>
                <a:gd name="connsiteY1610" fmla="*/ 1146550 h 1226698"/>
                <a:gd name="connsiteX1611" fmla="*/ 898899 w 1314762"/>
                <a:gd name="connsiteY1611" fmla="*/ 1159871 h 1226698"/>
                <a:gd name="connsiteX1612" fmla="*/ 899458 w 1314762"/>
                <a:gd name="connsiteY1612" fmla="*/ 1154412 h 1226698"/>
                <a:gd name="connsiteX1613" fmla="*/ 900016 w 1314762"/>
                <a:gd name="connsiteY1613" fmla="*/ 1132354 h 1226698"/>
                <a:gd name="connsiteX1614" fmla="*/ 900575 w 1314762"/>
                <a:gd name="connsiteY1614" fmla="*/ 1128206 h 1226698"/>
                <a:gd name="connsiteX1615" fmla="*/ 901134 w 1314762"/>
                <a:gd name="connsiteY1615" fmla="*/ 1129298 h 1226698"/>
                <a:gd name="connsiteX1616" fmla="*/ 901688 w 1314762"/>
                <a:gd name="connsiteY1616" fmla="*/ 1134757 h 1226698"/>
                <a:gd name="connsiteX1617" fmla="*/ 902247 w 1314762"/>
                <a:gd name="connsiteY1617" fmla="*/ 1139999 h 1226698"/>
                <a:gd name="connsiteX1618" fmla="*/ 902805 w 1314762"/>
                <a:gd name="connsiteY1618" fmla="*/ 1170790 h 1226698"/>
                <a:gd name="connsiteX1619" fmla="*/ 903364 w 1314762"/>
                <a:gd name="connsiteY1619" fmla="*/ 1145893 h 1226698"/>
                <a:gd name="connsiteX1620" fmla="*/ 903923 w 1314762"/>
                <a:gd name="connsiteY1620" fmla="*/ 1143490 h 1226698"/>
                <a:gd name="connsiteX1621" fmla="*/ 904481 w 1314762"/>
                <a:gd name="connsiteY1621" fmla="*/ 1129516 h 1226698"/>
                <a:gd name="connsiteX1622" fmla="*/ 905036 w 1314762"/>
                <a:gd name="connsiteY1622" fmla="*/ 1144365 h 1226698"/>
                <a:gd name="connsiteX1623" fmla="*/ 905595 w 1314762"/>
                <a:gd name="connsiteY1623" fmla="*/ 1125145 h 1226698"/>
                <a:gd name="connsiteX1624" fmla="*/ 906153 w 1314762"/>
                <a:gd name="connsiteY1624" fmla="*/ 1151574 h 1226698"/>
                <a:gd name="connsiteX1625" fmla="*/ 906712 w 1314762"/>
                <a:gd name="connsiteY1625" fmla="*/ 1155287 h 1226698"/>
                <a:gd name="connsiteX1626" fmla="*/ 907271 w 1314762"/>
                <a:gd name="connsiteY1626" fmla="*/ 1154195 h 1226698"/>
                <a:gd name="connsiteX1627" fmla="*/ 907829 w 1314762"/>
                <a:gd name="connsiteY1627" fmla="*/ 1139124 h 1226698"/>
                <a:gd name="connsiteX1628" fmla="*/ 908388 w 1314762"/>
                <a:gd name="connsiteY1628" fmla="*/ 1143930 h 1226698"/>
                <a:gd name="connsiteX1629" fmla="*/ 908942 w 1314762"/>
                <a:gd name="connsiteY1629" fmla="*/ 1136939 h 1226698"/>
                <a:gd name="connsiteX1630" fmla="*/ 909501 w 1314762"/>
                <a:gd name="connsiteY1630" fmla="*/ 1134318 h 1226698"/>
                <a:gd name="connsiteX1631" fmla="*/ 910059 w 1314762"/>
                <a:gd name="connsiteY1631" fmla="*/ 1153102 h 1226698"/>
                <a:gd name="connsiteX1632" fmla="*/ 910618 w 1314762"/>
                <a:gd name="connsiteY1632" fmla="*/ 1168826 h 1226698"/>
                <a:gd name="connsiteX1633" fmla="*/ 911177 w 1314762"/>
                <a:gd name="connsiteY1633" fmla="*/ 1153755 h 1226698"/>
                <a:gd name="connsiteX1634" fmla="*/ 911736 w 1314762"/>
                <a:gd name="connsiteY1634" fmla="*/ 1138471 h 1226698"/>
                <a:gd name="connsiteX1635" fmla="*/ 912290 w 1314762"/>
                <a:gd name="connsiteY1635" fmla="*/ 1146986 h 1226698"/>
                <a:gd name="connsiteX1636" fmla="*/ 912849 w 1314762"/>
                <a:gd name="connsiteY1636" fmla="*/ 1157469 h 1226698"/>
                <a:gd name="connsiteX1637" fmla="*/ 913407 w 1314762"/>
                <a:gd name="connsiteY1637" fmla="*/ 1154848 h 1226698"/>
                <a:gd name="connsiteX1638" fmla="*/ 913966 w 1314762"/>
                <a:gd name="connsiteY1638" fmla="*/ 1167951 h 1226698"/>
                <a:gd name="connsiteX1639" fmla="*/ 914525 w 1314762"/>
                <a:gd name="connsiteY1639" fmla="*/ 1171229 h 1226698"/>
                <a:gd name="connsiteX1640" fmla="*/ 915083 w 1314762"/>
                <a:gd name="connsiteY1640" fmla="*/ 1145675 h 1226698"/>
                <a:gd name="connsiteX1641" fmla="*/ 915642 w 1314762"/>
                <a:gd name="connsiteY1641" fmla="*/ 1150264 h 1226698"/>
                <a:gd name="connsiteX1642" fmla="*/ 916196 w 1314762"/>
                <a:gd name="connsiteY1642" fmla="*/ 1141962 h 1226698"/>
                <a:gd name="connsiteX1643" fmla="*/ 916755 w 1314762"/>
                <a:gd name="connsiteY1643" fmla="*/ 1155505 h 1226698"/>
                <a:gd name="connsiteX1644" fmla="*/ 917314 w 1314762"/>
                <a:gd name="connsiteY1644" fmla="*/ 1155723 h 1226698"/>
                <a:gd name="connsiteX1645" fmla="*/ 917872 w 1314762"/>
                <a:gd name="connsiteY1645" fmla="*/ 1165548 h 1226698"/>
                <a:gd name="connsiteX1646" fmla="*/ 918431 w 1314762"/>
                <a:gd name="connsiteY1646" fmla="*/ 1156376 h 1226698"/>
                <a:gd name="connsiteX1647" fmla="*/ 918990 w 1314762"/>
                <a:gd name="connsiteY1647" fmla="*/ 1165331 h 1226698"/>
                <a:gd name="connsiteX1648" fmla="*/ 919548 w 1314762"/>
                <a:gd name="connsiteY1648" fmla="*/ 1134540 h 1226698"/>
                <a:gd name="connsiteX1649" fmla="*/ 920103 w 1314762"/>
                <a:gd name="connsiteY1649" fmla="*/ 1147425 h 1226698"/>
                <a:gd name="connsiteX1650" fmla="*/ 920661 w 1314762"/>
                <a:gd name="connsiteY1650" fmla="*/ 1157469 h 1226698"/>
                <a:gd name="connsiteX1651" fmla="*/ 921220 w 1314762"/>
                <a:gd name="connsiteY1651" fmla="*/ 1146115 h 1226698"/>
                <a:gd name="connsiteX1652" fmla="*/ 921779 w 1314762"/>
                <a:gd name="connsiteY1652" fmla="*/ 1152009 h 1226698"/>
                <a:gd name="connsiteX1653" fmla="*/ 922337 w 1314762"/>
                <a:gd name="connsiteY1653" fmla="*/ 1160089 h 1226698"/>
                <a:gd name="connsiteX1654" fmla="*/ 922896 w 1314762"/>
                <a:gd name="connsiteY1654" fmla="*/ 1133665 h 1226698"/>
                <a:gd name="connsiteX1655" fmla="*/ 923450 w 1314762"/>
                <a:gd name="connsiteY1655" fmla="*/ 1130387 h 1226698"/>
                <a:gd name="connsiteX1656" fmla="*/ 924009 w 1314762"/>
                <a:gd name="connsiteY1656" fmla="*/ 1139559 h 1226698"/>
                <a:gd name="connsiteX1657" fmla="*/ 924568 w 1314762"/>
                <a:gd name="connsiteY1657" fmla="*/ 1134318 h 1226698"/>
                <a:gd name="connsiteX1658" fmla="*/ 925127 w 1314762"/>
                <a:gd name="connsiteY1658" fmla="*/ 1141091 h 1226698"/>
                <a:gd name="connsiteX1659" fmla="*/ 925685 w 1314762"/>
                <a:gd name="connsiteY1659" fmla="*/ 1161400 h 1226698"/>
                <a:gd name="connsiteX1660" fmla="*/ 926244 w 1314762"/>
                <a:gd name="connsiteY1660" fmla="*/ 1174285 h 1226698"/>
                <a:gd name="connsiteX1661" fmla="*/ 926803 w 1314762"/>
                <a:gd name="connsiteY1661" fmla="*/ 1150699 h 1226698"/>
                <a:gd name="connsiteX1662" fmla="*/ 927361 w 1314762"/>
                <a:gd name="connsiteY1662" fmla="*/ 1152884 h 1226698"/>
                <a:gd name="connsiteX1663" fmla="*/ 927916 w 1314762"/>
                <a:gd name="connsiteY1663" fmla="*/ 1156376 h 1226698"/>
                <a:gd name="connsiteX1664" fmla="*/ 928474 w 1314762"/>
                <a:gd name="connsiteY1664" fmla="*/ 1165770 h 1226698"/>
                <a:gd name="connsiteX1665" fmla="*/ 929033 w 1314762"/>
                <a:gd name="connsiteY1665" fmla="*/ 1150481 h 1226698"/>
                <a:gd name="connsiteX1666" fmla="*/ 929591 w 1314762"/>
                <a:gd name="connsiteY1666" fmla="*/ 1162275 h 1226698"/>
                <a:gd name="connsiteX1667" fmla="*/ 930150 w 1314762"/>
                <a:gd name="connsiteY1667" fmla="*/ 1171229 h 1226698"/>
                <a:gd name="connsiteX1668" fmla="*/ 930709 w 1314762"/>
                <a:gd name="connsiteY1668" fmla="*/ 1155066 h 1226698"/>
                <a:gd name="connsiteX1669" fmla="*/ 931267 w 1314762"/>
                <a:gd name="connsiteY1669" fmla="*/ 1168391 h 1226698"/>
                <a:gd name="connsiteX1670" fmla="*/ 931822 w 1314762"/>
                <a:gd name="connsiteY1670" fmla="*/ 1162275 h 1226698"/>
                <a:gd name="connsiteX1671" fmla="*/ 932381 w 1314762"/>
                <a:gd name="connsiteY1671" fmla="*/ 1153977 h 1226698"/>
                <a:gd name="connsiteX1672" fmla="*/ 932939 w 1314762"/>
                <a:gd name="connsiteY1672" fmla="*/ 1155505 h 1226698"/>
                <a:gd name="connsiteX1673" fmla="*/ 933498 w 1314762"/>
                <a:gd name="connsiteY1673" fmla="*/ 1149171 h 1226698"/>
                <a:gd name="connsiteX1674" fmla="*/ 934057 w 1314762"/>
                <a:gd name="connsiteY1674" fmla="*/ 1168391 h 1226698"/>
                <a:gd name="connsiteX1675" fmla="*/ 934615 w 1314762"/>
                <a:gd name="connsiteY1675" fmla="*/ 1166859 h 1226698"/>
                <a:gd name="connsiteX1676" fmla="*/ 935170 w 1314762"/>
                <a:gd name="connsiteY1676" fmla="*/ 1167734 h 1226698"/>
                <a:gd name="connsiteX1677" fmla="*/ 935728 w 1314762"/>
                <a:gd name="connsiteY1677" fmla="*/ 1162710 h 1226698"/>
                <a:gd name="connsiteX1678" fmla="*/ 936287 w 1314762"/>
                <a:gd name="connsiteY1678" fmla="*/ 1163367 h 1226698"/>
                <a:gd name="connsiteX1679" fmla="*/ 936846 w 1314762"/>
                <a:gd name="connsiteY1679" fmla="*/ 1162057 h 1226698"/>
                <a:gd name="connsiteX1680" fmla="*/ 937404 w 1314762"/>
                <a:gd name="connsiteY1680" fmla="*/ 1171011 h 1226698"/>
                <a:gd name="connsiteX1681" fmla="*/ 937963 w 1314762"/>
                <a:gd name="connsiteY1681" fmla="*/ 1166859 h 1226698"/>
                <a:gd name="connsiteX1682" fmla="*/ 938522 w 1314762"/>
                <a:gd name="connsiteY1682" fmla="*/ 1166859 h 1226698"/>
                <a:gd name="connsiteX1683" fmla="*/ 939076 w 1314762"/>
                <a:gd name="connsiteY1683" fmla="*/ 1154195 h 1226698"/>
                <a:gd name="connsiteX1684" fmla="*/ 939635 w 1314762"/>
                <a:gd name="connsiteY1684" fmla="*/ 1166206 h 1226698"/>
                <a:gd name="connsiteX1685" fmla="*/ 940193 w 1314762"/>
                <a:gd name="connsiteY1685" fmla="*/ 1168826 h 1226698"/>
                <a:gd name="connsiteX1686" fmla="*/ 940752 w 1314762"/>
                <a:gd name="connsiteY1686" fmla="*/ 1162057 h 1226698"/>
                <a:gd name="connsiteX1687" fmla="*/ 941311 w 1314762"/>
                <a:gd name="connsiteY1687" fmla="*/ 1166859 h 1226698"/>
                <a:gd name="connsiteX1688" fmla="*/ 941869 w 1314762"/>
                <a:gd name="connsiteY1688" fmla="*/ 1172975 h 1226698"/>
                <a:gd name="connsiteX1689" fmla="*/ 942424 w 1314762"/>
                <a:gd name="connsiteY1689" fmla="*/ 1149389 h 1226698"/>
                <a:gd name="connsiteX1690" fmla="*/ 942982 w 1314762"/>
                <a:gd name="connsiteY1690" fmla="*/ 1151356 h 1226698"/>
                <a:gd name="connsiteX1691" fmla="*/ 943541 w 1314762"/>
                <a:gd name="connsiteY1691" fmla="*/ 1154412 h 1226698"/>
                <a:gd name="connsiteX1692" fmla="*/ 944100 w 1314762"/>
                <a:gd name="connsiteY1692" fmla="*/ 1149824 h 1226698"/>
                <a:gd name="connsiteX1693" fmla="*/ 944658 w 1314762"/>
                <a:gd name="connsiteY1693" fmla="*/ 1158997 h 1226698"/>
                <a:gd name="connsiteX1694" fmla="*/ 945217 w 1314762"/>
                <a:gd name="connsiteY1694" fmla="*/ 1164460 h 1226698"/>
                <a:gd name="connsiteX1695" fmla="*/ 945776 w 1314762"/>
                <a:gd name="connsiteY1695" fmla="*/ 1163367 h 1226698"/>
                <a:gd name="connsiteX1696" fmla="*/ 946330 w 1314762"/>
                <a:gd name="connsiteY1696" fmla="*/ 1165548 h 1226698"/>
                <a:gd name="connsiteX1697" fmla="*/ 946889 w 1314762"/>
                <a:gd name="connsiteY1697" fmla="*/ 1161400 h 1226698"/>
                <a:gd name="connsiteX1698" fmla="*/ 947448 w 1314762"/>
                <a:gd name="connsiteY1698" fmla="*/ 1176471 h 1226698"/>
                <a:gd name="connsiteX1699" fmla="*/ 948006 w 1314762"/>
                <a:gd name="connsiteY1699" fmla="*/ 1162492 h 1226698"/>
                <a:gd name="connsiteX1700" fmla="*/ 948565 w 1314762"/>
                <a:gd name="connsiteY1700" fmla="*/ 1172322 h 1226698"/>
                <a:gd name="connsiteX1701" fmla="*/ 949123 w 1314762"/>
                <a:gd name="connsiteY1701" fmla="*/ 1179309 h 1226698"/>
                <a:gd name="connsiteX1702" fmla="*/ 949682 w 1314762"/>
                <a:gd name="connsiteY1702" fmla="*/ 1189574 h 1226698"/>
                <a:gd name="connsiteX1703" fmla="*/ 950237 w 1314762"/>
                <a:gd name="connsiteY1703" fmla="*/ 1176471 h 1226698"/>
                <a:gd name="connsiteX1704" fmla="*/ 950795 w 1314762"/>
                <a:gd name="connsiteY1704" fmla="*/ 1167516 h 1226698"/>
                <a:gd name="connsiteX1705" fmla="*/ 951354 w 1314762"/>
                <a:gd name="connsiteY1705" fmla="*/ 1164238 h 1226698"/>
                <a:gd name="connsiteX1706" fmla="*/ 951913 w 1314762"/>
                <a:gd name="connsiteY1706" fmla="*/ 1172322 h 1226698"/>
                <a:gd name="connsiteX1707" fmla="*/ 952471 w 1314762"/>
                <a:gd name="connsiteY1707" fmla="*/ 1171229 h 1226698"/>
                <a:gd name="connsiteX1708" fmla="*/ 953030 w 1314762"/>
                <a:gd name="connsiteY1708" fmla="*/ 1176471 h 1226698"/>
                <a:gd name="connsiteX1709" fmla="*/ 953584 w 1314762"/>
                <a:gd name="connsiteY1709" fmla="*/ 1183675 h 1226698"/>
                <a:gd name="connsiteX1710" fmla="*/ 954143 w 1314762"/>
                <a:gd name="connsiteY1710" fmla="*/ 1174068 h 1226698"/>
                <a:gd name="connsiteX1711" fmla="*/ 954702 w 1314762"/>
                <a:gd name="connsiteY1711" fmla="*/ 1179309 h 1226698"/>
                <a:gd name="connsiteX1712" fmla="*/ 955260 w 1314762"/>
                <a:gd name="connsiteY1712" fmla="*/ 1164895 h 1226698"/>
                <a:gd name="connsiteX1713" fmla="*/ 955819 w 1314762"/>
                <a:gd name="connsiteY1713" fmla="*/ 1169701 h 1226698"/>
                <a:gd name="connsiteX1714" fmla="*/ 956377 w 1314762"/>
                <a:gd name="connsiteY1714" fmla="*/ 1177563 h 1226698"/>
                <a:gd name="connsiteX1715" fmla="*/ 956936 w 1314762"/>
                <a:gd name="connsiteY1715" fmla="*/ 1178652 h 1226698"/>
                <a:gd name="connsiteX1716" fmla="*/ 957495 w 1314762"/>
                <a:gd name="connsiteY1716" fmla="*/ 1168391 h 1226698"/>
                <a:gd name="connsiteX1717" fmla="*/ 958049 w 1314762"/>
                <a:gd name="connsiteY1717" fmla="*/ 1162710 h 1226698"/>
                <a:gd name="connsiteX1718" fmla="*/ 958608 w 1314762"/>
                <a:gd name="connsiteY1718" fmla="*/ 1164678 h 1226698"/>
                <a:gd name="connsiteX1719" fmla="*/ 959167 w 1314762"/>
                <a:gd name="connsiteY1719" fmla="*/ 1173193 h 1226698"/>
                <a:gd name="connsiteX1720" fmla="*/ 959725 w 1314762"/>
                <a:gd name="connsiteY1720" fmla="*/ 1185861 h 1226698"/>
                <a:gd name="connsiteX1721" fmla="*/ 960284 w 1314762"/>
                <a:gd name="connsiteY1721" fmla="*/ 1175596 h 1226698"/>
                <a:gd name="connsiteX1722" fmla="*/ 960843 w 1314762"/>
                <a:gd name="connsiteY1722" fmla="*/ 1171447 h 1226698"/>
                <a:gd name="connsiteX1723" fmla="*/ 961401 w 1314762"/>
                <a:gd name="connsiteY1723" fmla="*/ 1190667 h 1226698"/>
                <a:gd name="connsiteX1724" fmla="*/ 961956 w 1314762"/>
                <a:gd name="connsiteY1724" fmla="*/ 1185861 h 1226698"/>
                <a:gd name="connsiteX1725" fmla="*/ 962514 w 1314762"/>
                <a:gd name="connsiteY1725" fmla="*/ 1167080 h 1226698"/>
                <a:gd name="connsiteX1726" fmla="*/ 963073 w 1314762"/>
                <a:gd name="connsiteY1726" fmla="*/ 1171011 h 1226698"/>
                <a:gd name="connsiteX1727" fmla="*/ 963632 w 1314762"/>
                <a:gd name="connsiteY1727" fmla="*/ 1169701 h 1226698"/>
                <a:gd name="connsiteX1728" fmla="*/ 964190 w 1314762"/>
                <a:gd name="connsiteY1728" fmla="*/ 1164020 h 1226698"/>
                <a:gd name="connsiteX1729" fmla="*/ 964749 w 1314762"/>
                <a:gd name="connsiteY1729" fmla="*/ 1174943 h 1226698"/>
                <a:gd name="connsiteX1730" fmla="*/ 965304 w 1314762"/>
                <a:gd name="connsiteY1730" fmla="*/ 1181055 h 1226698"/>
                <a:gd name="connsiteX1731" fmla="*/ 965862 w 1314762"/>
                <a:gd name="connsiteY1731" fmla="*/ 1183675 h 1226698"/>
                <a:gd name="connsiteX1732" fmla="*/ 966421 w 1314762"/>
                <a:gd name="connsiteY1732" fmla="*/ 1174068 h 1226698"/>
                <a:gd name="connsiteX1733" fmla="*/ 966979 w 1314762"/>
                <a:gd name="connsiteY1733" fmla="*/ 1162710 h 1226698"/>
                <a:gd name="connsiteX1734" fmla="*/ 967538 w 1314762"/>
                <a:gd name="connsiteY1734" fmla="*/ 1168391 h 1226698"/>
                <a:gd name="connsiteX1735" fmla="*/ 968097 w 1314762"/>
                <a:gd name="connsiteY1735" fmla="*/ 1162710 h 1226698"/>
                <a:gd name="connsiteX1736" fmla="*/ 968655 w 1314762"/>
                <a:gd name="connsiteY1736" fmla="*/ 1160529 h 1226698"/>
                <a:gd name="connsiteX1737" fmla="*/ 969210 w 1314762"/>
                <a:gd name="connsiteY1737" fmla="*/ 1171229 h 1226698"/>
                <a:gd name="connsiteX1738" fmla="*/ 969768 w 1314762"/>
                <a:gd name="connsiteY1738" fmla="*/ 1168169 h 1226698"/>
                <a:gd name="connsiteX1739" fmla="*/ 970327 w 1314762"/>
                <a:gd name="connsiteY1739" fmla="*/ 1157251 h 1226698"/>
                <a:gd name="connsiteX1740" fmla="*/ 970886 w 1314762"/>
                <a:gd name="connsiteY1740" fmla="*/ 1165770 h 1226698"/>
                <a:gd name="connsiteX1741" fmla="*/ 971444 w 1314762"/>
                <a:gd name="connsiteY1741" fmla="*/ 1150046 h 1226698"/>
                <a:gd name="connsiteX1742" fmla="*/ 972003 w 1314762"/>
                <a:gd name="connsiteY1742" fmla="*/ 1173850 h 1226698"/>
                <a:gd name="connsiteX1743" fmla="*/ 972558 w 1314762"/>
                <a:gd name="connsiteY1743" fmla="*/ 1154848 h 1226698"/>
                <a:gd name="connsiteX1744" fmla="*/ 973116 w 1314762"/>
                <a:gd name="connsiteY1744" fmla="*/ 1170354 h 1226698"/>
                <a:gd name="connsiteX1745" fmla="*/ 973675 w 1314762"/>
                <a:gd name="connsiteY1745" fmla="*/ 1168609 h 1226698"/>
                <a:gd name="connsiteX1746" fmla="*/ 974234 w 1314762"/>
                <a:gd name="connsiteY1746" fmla="*/ 1178216 h 1226698"/>
                <a:gd name="connsiteX1747" fmla="*/ 974792 w 1314762"/>
                <a:gd name="connsiteY1747" fmla="*/ 1167734 h 1226698"/>
                <a:gd name="connsiteX1748" fmla="*/ 975351 w 1314762"/>
                <a:gd name="connsiteY1748" fmla="*/ 1166641 h 1226698"/>
                <a:gd name="connsiteX1749" fmla="*/ 975909 w 1314762"/>
                <a:gd name="connsiteY1749" fmla="*/ 1156815 h 1226698"/>
                <a:gd name="connsiteX1750" fmla="*/ 976464 w 1314762"/>
                <a:gd name="connsiteY1750" fmla="*/ 1179527 h 1226698"/>
                <a:gd name="connsiteX1751" fmla="*/ 977023 w 1314762"/>
                <a:gd name="connsiteY1751" fmla="*/ 1171882 h 1226698"/>
                <a:gd name="connsiteX1752" fmla="*/ 977581 w 1314762"/>
                <a:gd name="connsiteY1752" fmla="*/ 1151135 h 1226698"/>
                <a:gd name="connsiteX1753" fmla="*/ 978140 w 1314762"/>
                <a:gd name="connsiteY1753" fmla="*/ 1184550 h 1226698"/>
                <a:gd name="connsiteX1754" fmla="*/ 978699 w 1314762"/>
                <a:gd name="connsiteY1754" fmla="*/ 1174503 h 1226698"/>
                <a:gd name="connsiteX1755" fmla="*/ 979257 w 1314762"/>
                <a:gd name="connsiteY1755" fmla="*/ 1174503 h 1226698"/>
                <a:gd name="connsiteX1756" fmla="*/ 979816 w 1314762"/>
                <a:gd name="connsiteY1756" fmla="*/ 1175160 h 1226698"/>
                <a:gd name="connsiteX1757" fmla="*/ 980370 w 1314762"/>
                <a:gd name="connsiteY1757" fmla="*/ 1181494 h 1226698"/>
                <a:gd name="connsiteX1758" fmla="*/ 980929 w 1314762"/>
                <a:gd name="connsiteY1758" fmla="*/ 1170572 h 1226698"/>
                <a:gd name="connsiteX1759" fmla="*/ 981488 w 1314762"/>
                <a:gd name="connsiteY1759" fmla="*/ 1168609 h 1226698"/>
                <a:gd name="connsiteX1760" fmla="*/ 982046 w 1314762"/>
                <a:gd name="connsiteY1760" fmla="*/ 1168391 h 1226698"/>
                <a:gd name="connsiteX1761" fmla="*/ 982605 w 1314762"/>
                <a:gd name="connsiteY1761" fmla="*/ 1166641 h 1226698"/>
                <a:gd name="connsiteX1762" fmla="*/ 983163 w 1314762"/>
                <a:gd name="connsiteY1762" fmla="*/ 1171229 h 1226698"/>
                <a:gd name="connsiteX1763" fmla="*/ 983718 w 1314762"/>
                <a:gd name="connsiteY1763" fmla="*/ 1177341 h 1226698"/>
                <a:gd name="connsiteX1764" fmla="*/ 984277 w 1314762"/>
                <a:gd name="connsiteY1764" fmla="*/ 1170354 h 1226698"/>
                <a:gd name="connsiteX1765" fmla="*/ 984835 w 1314762"/>
                <a:gd name="connsiteY1765" fmla="*/ 1180402 h 1226698"/>
                <a:gd name="connsiteX1766" fmla="*/ 985394 w 1314762"/>
                <a:gd name="connsiteY1766" fmla="*/ 1174943 h 1226698"/>
                <a:gd name="connsiteX1767" fmla="*/ 985953 w 1314762"/>
                <a:gd name="connsiteY1767" fmla="*/ 1168609 h 1226698"/>
                <a:gd name="connsiteX1768" fmla="*/ 986511 w 1314762"/>
                <a:gd name="connsiteY1768" fmla="*/ 1166423 h 1226698"/>
                <a:gd name="connsiteX1769" fmla="*/ 987070 w 1314762"/>
                <a:gd name="connsiteY1769" fmla="*/ 1164678 h 1226698"/>
                <a:gd name="connsiteX1770" fmla="*/ 987629 w 1314762"/>
                <a:gd name="connsiteY1770" fmla="*/ 1172100 h 1226698"/>
                <a:gd name="connsiteX1771" fmla="*/ 988183 w 1314762"/>
                <a:gd name="connsiteY1771" fmla="*/ 1168169 h 1226698"/>
                <a:gd name="connsiteX1772" fmla="*/ 988742 w 1314762"/>
                <a:gd name="connsiteY1772" fmla="*/ 1177781 h 1226698"/>
                <a:gd name="connsiteX1773" fmla="*/ 989300 w 1314762"/>
                <a:gd name="connsiteY1773" fmla="*/ 1176253 h 1226698"/>
                <a:gd name="connsiteX1774" fmla="*/ 989859 w 1314762"/>
                <a:gd name="connsiteY1774" fmla="*/ 1172322 h 1226698"/>
                <a:gd name="connsiteX1775" fmla="*/ 990418 w 1314762"/>
                <a:gd name="connsiteY1775" fmla="*/ 1171447 h 1226698"/>
                <a:gd name="connsiteX1776" fmla="*/ 990976 w 1314762"/>
                <a:gd name="connsiteY1776" fmla="*/ 1171011 h 1226698"/>
                <a:gd name="connsiteX1777" fmla="*/ 991531 w 1314762"/>
                <a:gd name="connsiteY1777" fmla="*/ 1182147 h 1226698"/>
                <a:gd name="connsiteX1778" fmla="*/ 992090 w 1314762"/>
                <a:gd name="connsiteY1778" fmla="*/ 1191102 h 1226698"/>
                <a:gd name="connsiteX1779" fmla="*/ 992648 w 1314762"/>
                <a:gd name="connsiteY1779" fmla="*/ 1189356 h 1226698"/>
                <a:gd name="connsiteX1780" fmla="*/ 993207 w 1314762"/>
                <a:gd name="connsiteY1780" fmla="*/ 1186296 h 1226698"/>
                <a:gd name="connsiteX1781" fmla="*/ 993766 w 1314762"/>
                <a:gd name="connsiteY1781" fmla="*/ 1170354 h 1226698"/>
                <a:gd name="connsiteX1782" fmla="*/ 994324 w 1314762"/>
                <a:gd name="connsiteY1782" fmla="*/ 1183675 h 1226698"/>
                <a:gd name="connsiteX1783" fmla="*/ 994883 w 1314762"/>
                <a:gd name="connsiteY1783" fmla="*/ 1181055 h 1226698"/>
                <a:gd name="connsiteX1784" fmla="*/ 995437 w 1314762"/>
                <a:gd name="connsiteY1784" fmla="*/ 1184768 h 1226698"/>
                <a:gd name="connsiteX1785" fmla="*/ 995996 w 1314762"/>
                <a:gd name="connsiteY1785" fmla="*/ 1189574 h 1226698"/>
                <a:gd name="connsiteX1786" fmla="*/ 996554 w 1314762"/>
                <a:gd name="connsiteY1786" fmla="*/ 1191102 h 1226698"/>
                <a:gd name="connsiteX1787" fmla="*/ 997113 w 1314762"/>
                <a:gd name="connsiteY1787" fmla="*/ 1190009 h 1226698"/>
                <a:gd name="connsiteX1788" fmla="*/ 997672 w 1314762"/>
                <a:gd name="connsiteY1788" fmla="*/ 1181712 h 1226698"/>
                <a:gd name="connsiteX1789" fmla="*/ 998230 w 1314762"/>
                <a:gd name="connsiteY1789" fmla="*/ 1186514 h 1226698"/>
                <a:gd name="connsiteX1790" fmla="*/ 998789 w 1314762"/>
                <a:gd name="connsiteY1790" fmla="*/ 1181494 h 1226698"/>
                <a:gd name="connsiteX1791" fmla="*/ 999344 w 1314762"/>
                <a:gd name="connsiteY1791" fmla="*/ 1190445 h 1226698"/>
                <a:gd name="connsiteX1792" fmla="*/ 999902 w 1314762"/>
                <a:gd name="connsiteY1792" fmla="*/ 1185643 h 1226698"/>
                <a:gd name="connsiteX1793" fmla="*/ 1000461 w 1314762"/>
                <a:gd name="connsiteY1793" fmla="*/ 1189356 h 1226698"/>
                <a:gd name="connsiteX1794" fmla="*/ 1001020 w 1314762"/>
                <a:gd name="connsiteY1794" fmla="*/ 1188481 h 1226698"/>
                <a:gd name="connsiteX1795" fmla="*/ 1001578 w 1314762"/>
                <a:gd name="connsiteY1795" fmla="*/ 1191320 h 1226698"/>
                <a:gd name="connsiteX1796" fmla="*/ 1002137 w 1314762"/>
                <a:gd name="connsiteY1796" fmla="*/ 1185203 h 1226698"/>
                <a:gd name="connsiteX1797" fmla="*/ 1002691 w 1314762"/>
                <a:gd name="connsiteY1797" fmla="*/ 1190445 h 1226698"/>
                <a:gd name="connsiteX1798" fmla="*/ 1003250 w 1314762"/>
                <a:gd name="connsiteY1798" fmla="*/ 1189135 h 1226698"/>
                <a:gd name="connsiteX1799" fmla="*/ 1003809 w 1314762"/>
                <a:gd name="connsiteY1799" fmla="*/ 1193940 h 1226698"/>
                <a:gd name="connsiteX1800" fmla="*/ 1004367 w 1314762"/>
                <a:gd name="connsiteY1800" fmla="*/ 1201585 h 1226698"/>
                <a:gd name="connsiteX1801" fmla="*/ 1004926 w 1314762"/>
                <a:gd name="connsiteY1801" fmla="*/ 1190227 h 1226698"/>
                <a:gd name="connsiteX1802" fmla="*/ 1005485 w 1314762"/>
                <a:gd name="connsiteY1802" fmla="*/ 1177563 h 1226698"/>
                <a:gd name="connsiteX1803" fmla="*/ 1006043 w 1314762"/>
                <a:gd name="connsiteY1803" fmla="*/ 1192412 h 1226698"/>
                <a:gd name="connsiteX1804" fmla="*/ 1006598 w 1314762"/>
                <a:gd name="connsiteY1804" fmla="*/ 1190009 h 1226698"/>
                <a:gd name="connsiteX1805" fmla="*/ 1007156 w 1314762"/>
                <a:gd name="connsiteY1805" fmla="*/ 1177781 h 1226698"/>
                <a:gd name="connsiteX1806" fmla="*/ 1007715 w 1314762"/>
                <a:gd name="connsiteY1806" fmla="*/ 1196343 h 1226698"/>
                <a:gd name="connsiteX1807" fmla="*/ 1008274 w 1314762"/>
                <a:gd name="connsiteY1807" fmla="*/ 1197654 h 1226698"/>
                <a:gd name="connsiteX1808" fmla="*/ 1008832 w 1314762"/>
                <a:gd name="connsiteY1808" fmla="*/ 1188264 h 1226698"/>
                <a:gd name="connsiteX1809" fmla="*/ 1009391 w 1314762"/>
                <a:gd name="connsiteY1809" fmla="*/ 1177781 h 1226698"/>
                <a:gd name="connsiteX1810" fmla="*/ 1009949 w 1314762"/>
                <a:gd name="connsiteY1810" fmla="*/ 1188917 h 1226698"/>
                <a:gd name="connsiteX1811" fmla="*/ 1010504 w 1314762"/>
                <a:gd name="connsiteY1811" fmla="*/ 1194376 h 1226698"/>
                <a:gd name="connsiteX1812" fmla="*/ 1011063 w 1314762"/>
                <a:gd name="connsiteY1812" fmla="*/ 1192195 h 1226698"/>
                <a:gd name="connsiteX1813" fmla="*/ 1011621 w 1314762"/>
                <a:gd name="connsiteY1813" fmla="*/ 1198089 h 1226698"/>
                <a:gd name="connsiteX1814" fmla="*/ 1012180 w 1314762"/>
                <a:gd name="connsiteY1814" fmla="*/ 1200057 h 1226698"/>
                <a:gd name="connsiteX1815" fmla="*/ 1012739 w 1314762"/>
                <a:gd name="connsiteY1815" fmla="*/ 1195686 h 1226698"/>
                <a:gd name="connsiteX1816" fmla="*/ 1013297 w 1314762"/>
                <a:gd name="connsiteY1816" fmla="*/ 1182805 h 1226698"/>
                <a:gd name="connsiteX1817" fmla="*/ 1013852 w 1314762"/>
                <a:gd name="connsiteY1817" fmla="*/ 1184333 h 1226698"/>
                <a:gd name="connsiteX1818" fmla="*/ 1014411 w 1314762"/>
                <a:gd name="connsiteY1818" fmla="*/ 1198089 h 1226698"/>
                <a:gd name="connsiteX1819" fmla="*/ 1014969 w 1314762"/>
                <a:gd name="connsiteY1819" fmla="*/ 1189792 h 1226698"/>
                <a:gd name="connsiteX1820" fmla="*/ 1015528 w 1314762"/>
                <a:gd name="connsiteY1820" fmla="*/ 1200710 h 1226698"/>
                <a:gd name="connsiteX1821" fmla="*/ 1016086 w 1314762"/>
                <a:gd name="connsiteY1821" fmla="*/ 1202238 h 1226698"/>
                <a:gd name="connsiteX1822" fmla="*/ 1016645 w 1314762"/>
                <a:gd name="connsiteY1822" fmla="*/ 1194598 h 1226698"/>
                <a:gd name="connsiteX1823" fmla="*/ 1017204 w 1314762"/>
                <a:gd name="connsiteY1823" fmla="*/ 1193940 h 1226698"/>
                <a:gd name="connsiteX1824" fmla="*/ 1017762 w 1314762"/>
                <a:gd name="connsiteY1824" fmla="*/ 1188917 h 1226698"/>
                <a:gd name="connsiteX1825" fmla="*/ 1018317 w 1314762"/>
                <a:gd name="connsiteY1825" fmla="*/ 1198089 h 1226698"/>
                <a:gd name="connsiteX1826" fmla="*/ 1018876 w 1314762"/>
                <a:gd name="connsiteY1826" fmla="*/ 1195469 h 1226698"/>
                <a:gd name="connsiteX1827" fmla="*/ 1019434 w 1314762"/>
                <a:gd name="connsiteY1827" fmla="*/ 1204641 h 1226698"/>
                <a:gd name="connsiteX1828" fmla="*/ 1019993 w 1314762"/>
                <a:gd name="connsiteY1828" fmla="*/ 1204205 h 1226698"/>
                <a:gd name="connsiteX1829" fmla="*/ 1020552 w 1314762"/>
                <a:gd name="connsiteY1829" fmla="*/ 1200710 h 1226698"/>
                <a:gd name="connsiteX1830" fmla="*/ 1021110 w 1314762"/>
                <a:gd name="connsiteY1830" fmla="*/ 1205080 h 1226698"/>
                <a:gd name="connsiteX1831" fmla="*/ 1021665 w 1314762"/>
                <a:gd name="connsiteY1831" fmla="*/ 1198529 h 1226698"/>
                <a:gd name="connsiteX1832" fmla="*/ 1022223 w 1314762"/>
                <a:gd name="connsiteY1832" fmla="*/ 1187389 h 1226698"/>
                <a:gd name="connsiteX1833" fmla="*/ 1022782 w 1314762"/>
                <a:gd name="connsiteY1833" fmla="*/ 1194376 h 1226698"/>
                <a:gd name="connsiteX1834" fmla="*/ 1023340 w 1314762"/>
                <a:gd name="connsiteY1834" fmla="*/ 1206608 h 1226698"/>
                <a:gd name="connsiteX1835" fmla="*/ 1023899 w 1314762"/>
                <a:gd name="connsiteY1835" fmla="*/ 1201585 h 1226698"/>
                <a:gd name="connsiteX1836" fmla="*/ 1024458 w 1314762"/>
                <a:gd name="connsiteY1836" fmla="*/ 1198529 h 1226698"/>
                <a:gd name="connsiteX1837" fmla="*/ 1025016 w 1314762"/>
                <a:gd name="connsiteY1837" fmla="*/ 1189356 h 1226698"/>
                <a:gd name="connsiteX1838" fmla="*/ 1025571 w 1314762"/>
                <a:gd name="connsiteY1838" fmla="*/ 1190884 h 1226698"/>
                <a:gd name="connsiteX1839" fmla="*/ 1026130 w 1314762"/>
                <a:gd name="connsiteY1839" fmla="*/ 1197218 h 1226698"/>
                <a:gd name="connsiteX1840" fmla="*/ 1026688 w 1314762"/>
                <a:gd name="connsiteY1840" fmla="*/ 1202020 h 1226698"/>
                <a:gd name="connsiteX1841" fmla="*/ 1027247 w 1314762"/>
                <a:gd name="connsiteY1841" fmla="*/ 1199400 h 1226698"/>
                <a:gd name="connsiteX1842" fmla="*/ 1027806 w 1314762"/>
                <a:gd name="connsiteY1842" fmla="*/ 1205298 h 1226698"/>
                <a:gd name="connsiteX1843" fmla="*/ 1028364 w 1314762"/>
                <a:gd name="connsiteY1843" fmla="*/ 1202238 h 1226698"/>
                <a:gd name="connsiteX1844" fmla="*/ 1028923 w 1314762"/>
                <a:gd name="connsiteY1844" fmla="*/ 1201149 h 1226698"/>
                <a:gd name="connsiteX1845" fmla="*/ 1029477 w 1314762"/>
                <a:gd name="connsiteY1845" fmla="*/ 1200928 h 1226698"/>
                <a:gd name="connsiteX1846" fmla="*/ 1030036 w 1314762"/>
                <a:gd name="connsiteY1846" fmla="*/ 1197218 h 1226698"/>
                <a:gd name="connsiteX1847" fmla="*/ 1030595 w 1314762"/>
                <a:gd name="connsiteY1847" fmla="*/ 1201367 h 1226698"/>
                <a:gd name="connsiteX1848" fmla="*/ 1031153 w 1314762"/>
                <a:gd name="connsiteY1848" fmla="*/ 1202677 h 1226698"/>
                <a:gd name="connsiteX1849" fmla="*/ 1031712 w 1314762"/>
                <a:gd name="connsiteY1849" fmla="*/ 1206391 h 1226698"/>
                <a:gd name="connsiteX1850" fmla="*/ 1032271 w 1314762"/>
                <a:gd name="connsiteY1850" fmla="*/ 1189356 h 1226698"/>
                <a:gd name="connsiteX1851" fmla="*/ 1032825 w 1314762"/>
                <a:gd name="connsiteY1851" fmla="*/ 1206608 h 1226698"/>
                <a:gd name="connsiteX1852" fmla="*/ 1033384 w 1314762"/>
                <a:gd name="connsiteY1852" fmla="*/ 1187606 h 1226698"/>
                <a:gd name="connsiteX1853" fmla="*/ 1033942 w 1314762"/>
                <a:gd name="connsiteY1853" fmla="*/ 1206169 h 1226698"/>
                <a:gd name="connsiteX1854" fmla="*/ 1034501 w 1314762"/>
                <a:gd name="connsiteY1854" fmla="*/ 1202677 h 1226698"/>
                <a:gd name="connsiteX1855" fmla="*/ 1035060 w 1314762"/>
                <a:gd name="connsiteY1855" fmla="*/ 1203331 h 1226698"/>
                <a:gd name="connsiteX1856" fmla="*/ 1035618 w 1314762"/>
                <a:gd name="connsiteY1856" fmla="*/ 1201802 h 1226698"/>
                <a:gd name="connsiteX1857" fmla="*/ 1036177 w 1314762"/>
                <a:gd name="connsiteY1857" fmla="*/ 1202238 h 1226698"/>
                <a:gd name="connsiteX1858" fmla="*/ 1036731 w 1314762"/>
                <a:gd name="connsiteY1858" fmla="*/ 1203548 h 1226698"/>
                <a:gd name="connsiteX1859" fmla="*/ 1037290 w 1314762"/>
                <a:gd name="connsiteY1859" fmla="*/ 1191755 h 1226698"/>
                <a:gd name="connsiteX1860" fmla="*/ 1037849 w 1314762"/>
                <a:gd name="connsiteY1860" fmla="*/ 1197871 h 1226698"/>
                <a:gd name="connsiteX1861" fmla="*/ 1038407 w 1314762"/>
                <a:gd name="connsiteY1861" fmla="*/ 1189792 h 1226698"/>
                <a:gd name="connsiteX1862" fmla="*/ 1038966 w 1314762"/>
                <a:gd name="connsiteY1862" fmla="*/ 1195469 h 1226698"/>
                <a:gd name="connsiteX1863" fmla="*/ 1039525 w 1314762"/>
                <a:gd name="connsiteY1863" fmla="*/ 1206169 h 1226698"/>
                <a:gd name="connsiteX1864" fmla="*/ 1040083 w 1314762"/>
                <a:gd name="connsiteY1864" fmla="*/ 1193723 h 1226698"/>
                <a:gd name="connsiteX1865" fmla="*/ 1040638 w 1314762"/>
                <a:gd name="connsiteY1865" fmla="*/ 1199400 h 1226698"/>
                <a:gd name="connsiteX1866" fmla="*/ 1041197 w 1314762"/>
                <a:gd name="connsiteY1866" fmla="*/ 1203331 h 1226698"/>
                <a:gd name="connsiteX1867" fmla="*/ 1041755 w 1314762"/>
                <a:gd name="connsiteY1867" fmla="*/ 1202020 h 1226698"/>
                <a:gd name="connsiteX1868" fmla="*/ 1042314 w 1314762"/>
                <a:gd name="connsiteY1868" fmla="*/ 1186953 h 1226698"/>
                <a:gd name="connsiteX1869" fmla="*/ 1042872 w 1314762"/>
                <a:gd name="connsiteY1869" fmla="*/ 1209447 h 1226698"/>
                <a:gd name="connsiteX1870" fmla="*/ 1043431 w 1314762"/>
                <a:gd name="connsiteY1870" fmla="*/ 1207044 h 1226698"/>
                <a:gd name="connsiteX1871" fmla="*/ 1043990 w 1314762"/>
                <a:gd name="connsiteY1871" fmla="*/ 1203548 h 1226698"/>
                <a:gd name="connsiteX1872" fmla="*/ 1044544 w 1314762"/>
                <a:gd name="connsiteY1872" fmla="*/ 1198089 h 1226698"/>
                <a:gd name="connsiteX1873" fmla="*/ 1045103 w 1314762"/>
                <a:gd name="connsiteY1873" fmla="*/ 1207479 h 1226698"/>
                <a:gd name="connsiteX1874" fmla="*/ 1045662 w 1314762"/>
                <a:gd name="connsiteY1874" fmla="*/ 1202895 h 1226698"/>
                <a:gd name="connsiteX1875" fmla="*/ 1046220 w 1314762"/>
                <a:gd name="connsiteY1875" fmla="*/ 1204641 h 1226698"/>
                <a:gd name="connsiteX1876" fmla="*/ 1046779 w 1314762"/>
                <a:gd name="connsiteY1876" fmla="*/ 1205298 h 1226698"/>
                <a:gd name="connsiteX1877" fmla="*/ 1047338 w 1314762"/>
                <a:gd name="connsiteY1877" fmla="*/ 1208354 h 1226698"/>
                <a:gd name="connsiteX1878" fmla="*/ 1047896 w 1314762"/>
                <a:gd name="connsiteY1878" fmla="*/ 1210322 h 1226698"/>
                <a:gd name="connsiteX1879" fmla="*/ 1048451 w 1314762"/>
                <a:gd name="connsiteY1879" fmla="*/ 1206169 h 1226698"/>
                <a:gd name="connsiteX1880" fmla="*/ 1049009 w 1314762"/>
                <a:gd name="connsiteY1880" fmla="*/ 1213160 h 1226698"/>
                <a:gd name="connsiteX1881" fmla="*/ 1049568 w 1314762"/>
                <a:gd name="connsiteY1881" fmla="*/ 1210757 h 1226698"/>
                <a:gd name="connsiteX1882" fmla="*/ 1050126 w 1314762"/>
                <a:gd name="connsiteY1882" fmla="*/ 1207044 h 1226698"/>
                <a:gd name="connsiteX1883" fmla="*/ 1050685 w 1314762"/>
                <a:gd name="connsiteY1883" fmla="*/ 1213813 h 1226698"/>
                <a:gd name="connsiteX1884" fmla="*/ 1051244 w 1314762"/>
                <a:gd name="connsiteY1884" fmla="*/ 1213813 h 1226698"/>
                <a:gd name="connsiteX1885" fmla="*/ 1051798 w 1314762"/>
                <a:gd name="connsiteY1885" fmla="*/ 1205734 h 1226698"/>
                <a:gd name="connsiteX1886" fmla="*/ 1052357 w 1314762"/>
                <a:gd name="connsiteY1886" fmla="*/ 1202677 h 1226698"/>
                <a:gd name="connsiteX1887" fmla="*/ 1052916 w 1314762"/>
                <a:gd name="connsiteY1887" fmla="*/ 1201149 h 1226698"/>
                <a:gd name="connsiteX1888" fmla="*/ 1053474 w 1314762"/>
                <a:gd name="connsiteY1888" fmla="*/ 1209011 h 1226698"/>
                <a:gd name="connsiteX1889" fmla="*/ 1054033 w 1314762"/>
                <a:gd name="connsiteY1889" fmla="*/ 1193066 h 1226698"/>
                <a:gd name="connsiteX1890" fmla="*/ 1054592 w 1314762"/>
                <a:gd name="connsiteY1890" fmla="*/ 1203331 h 1226698"/>
                <a:gd name="connsiteX1891" fmla="*/ 1055150 w 1314762"/>
                <a:gd name="connsiteY1891" fmla="*/ 1209229 h 1226698"/>
                <a:gd name="connsiteX1892" fmla="*/ 1055705 w 1314762"/>
                <a:gd name="connsiteY1892" fmla="*/ 1195686 h 1226698"/>
                <a:gd name="connsiteX1893" fmla="*/ 1056263 w 1314762"/>
                <a:gd name="connsiteY1893" fmla="*/ 1201802 h 1226698"/>
                <a:gd name="connsiteX1894" fmla="*/ 1056822 w 1314762"/>
                <a:gd name="connsiteY1894" fmla="*/ 1210757 h 1226698"/>
                <a:gd name="connsiteX1895" fmla="*/ 1057381 w 1314762"/>
                <a:gd name="connsiteY1895" fmla="*/ 1207479 h 1226698"/>
                <a:gd name="connsiteX1896" fmla="*/ 1057939 w 1314762"/>
                <a:gd name="connsiteY1896" fmla="*/ 1202460 h 1226698"/>
                <a:gd name="connsiteX1897" fmla="*/ 1058498 w 1314762"/>
                <a:gd name="connsiteY1897" fmla="*/ 1208790 h 1226698"/>
                <a:gd name="connsiteX1898" fmla="*/ 1059057 w 1314762"/>
                <a:gd name="connsiteY1898" fmla="*/ 1206608 h 1226698"/>
                <a:gd name="connsiteX1899" fmla="*/ 1059611 w 1314762"/>
                <a:gd name="connsiteY1899" fmla="*/ 1205298 h 1226698"/>
                <a:gd name="connsiteX1900" fmla="*/ 1060170 w 1314762"/>
                <a:gd name="connsiteY1900" fmla="*/ 1203770 h 1226698"/>
                <a:gd name="connsiteX1901" fmla="*/ 1060728 w 1314762"/>
                <a:gd name="connsiteY1901" fmla="*/ 1204423 h 1226698"/>
                <a:gd name="connsiteX1902" fmla="*/ 1061287 w 1314762"/>
                <a:gd name="connsiteY1902" fmla="*/ 1205516 h 1226698"/>
                <a:gd name="connsiteX1903" fmla="*/ 1061846 w 1314762"/>
                <a:gd name="connsiteY1903" fmla="*/ 1193505 h 1226698"/>
                <a:gd name="connsiteX1904" fmla="*/ 1062404 w 1314762"/>
                <a:gd name="connsiteY1904" fmla="*/ 1204205 h 1226698"/>
                <a:gd name="connsiteX1905" fmla="*/ 1062959 w 1314762"/>
                <a:gd name="connsiteY1905" fmla="*/ 1203988 h 1226698"/>
                <a:gd name="connsiteX1906" fmla="*/ 1063517 w 1314762"/>
                <a:gd name="connsiteY1906" fmla="*/ 1198746 h 1226698"/>
                <a:gd name="connsiteX1907" fmla="*/ 1064076 w 1314762"/>
                <a:gd name="connsiteY1907" fmla="*/ 1202895 h 1226698"/>
                <a:gd name="connsiteX1908" fmla="*/ 1064635 w 1314762"/>
                <a:gd name="connsiteY1908" fmla="*/ 1200492 h 1226698"/>
                <a:gd name="connsiteX1909" fmla="*/ 1065193 w 1314762"/>
                <a:gd name="connsiteY1909" fmla="*/ 1207479 h 1226698"/>
                <a:gd name="connsiteX1910" fmla="*/ 1065752 w 1314762"/>
                <a:gd name="connsiteY1910" fmla="*/ 1204859 h 1226698"/>
                <a:gd name="connsiteX1911" fmla="*/ 1066311 w 1314762"/>
                <a:gd name="connsiteY1911" fmla="*/ 1209229 h 1226698"/>
                <a:gd name="connsiteX1912" fmla="*/ 1066865 w 1314762"/>
                <a:gd name="connsiteY1912" fmla="*/ 1210975 h 1226698"/>
                <a:gd name="connsiteX1913" fmla="*/ 1067424 w 1314762"/>
                <a:gd name="connsiteY1913" fmla="*/ 1207262 h 1226698"/>
                <a:gd name="connsiteX1914" fmla="*/ 1067983 w 1314762"/>
                <a:gd name="connsiteY1914" fmla="*/ 1203331 h 1226698"/>
                <a:gd name="connsiteX1915" fmla="*/ 1068541 w 1314762"/>
                <a:gd name="connsiteY1915" fmla="*/ 1207919 h 1226698"/>
                <a:gd name="connsiteX1916" fmla="*/ 1069100 w 1314762"/>
                <a:gd name="connsiteY1916" fmla="*/ 1210100 h 1226698"/>
                <a:gd name="connsiteX1917" fmla="*/ 1069658 w 1314762"/>
                <a:gd name="connsiteY1917" fmla="*/ 1211632 h 1226698"/>
                <a:gd name="connsiteX1918" fmla="*/ 1070217 w 1314762"/>
                <a:gd name="connsiteY1918" fmla="*/ 1215781 h 1226698"/>
                <a:gd name="connsiteX1919" fmla="*/ 1070772 w 1314762"/>
                <a:gd name="connsiteY1919" fmla="*/ 1206169 h 1226698"/>
                <a:gd name="connsiteX1920" fmla="*/ 1071330 w 1314762"/>
                <a:gd name="connsiteY1920" fmla="*/ 1203548 h 1226698"/>
                <a:gd name="connsiteX1921" fmla="*/ 1071889 w 1314762"/>
                <a:gd name="connsiteY1921" fmla="*/ 1210322 h 1226698"/>
                <a:gd name="connsiteX1922" fmla="*/ 1072448 w 1314762"/>
                <a:gd name="connsiteY1922" fmla="*/ 1201802 h 1226698"/>
                <a:gd name="connsiteX1923" fmla="*/ 1073006 w 1314762"/>
                <a:gd name="connsiteY1923" fmla="*/ 1209011 h 1226698"/>
                <a:gd name="connsiteX1924" fmla="*/ 1073565 w 1314762"/>
                <a:gd name="connsiteY1924" fmla="*/ 1207479 h 1226698"/>
                <a:gd name="connsiteX1925" fmla="*/ 1074124 w 1314762"/>
                <a:gd name="connsiteY1925" fmla="*/ 1210100 h 1226698"/>
                <a:gd name="connsiteX1926" fmla="*/ 1074678 w 1314762"/>
                <a:gd name="connsiteY1926" fmla="*/ 1208790 h 1226698"/>
                <a:gd name="connsiteX1927" fmla="*/ 1075237 w 1314762"/>
                <a:gd name="connsiteY1927" fmla="*/ 1210540 h 1226698"/>
                <a:gd name="connsiteX1928" fmla="*/ 1075795 w 1314762"/>
                <a:gd name="connsiteY1928" fmla="*/ 1200710 h 1226698"/>
                <a:gd name="connsiteX1929" fmla="*/ 1076354 w 1314762"/>
                <a:gd name="connsiteY1929" fmla="*/ 1210975 h 1226698"/>
                <a:gd name="connsiteX1930" fmla="*/ 1076913 w 1314762"/>
                <a:gd name="connsiteY1930" fmla="*/ 1199617 h 1226698"/>
                <a:gd name="connsiteX1931" fmla="*/ 1077471 w 1314762"/>
                <a:gd name="connsiteY1931" fmla="*/ 1207919 h 1226698"/>
                <a:gd name="connsiteX1932" fmla="*/ 1078030 w 1314762"/>
                <a:gd name="connsiteY1932" fmla="*/ 1216652 h 1226698"/>
                <a:gd name="connsiteX1933" fmla="*/ 1078584 w 1314762"/>
                <a:gd name="connsiteY1933" fmla="*/ 1215124 h 1226698"/>
                <a:gd name="connsiteX1934" fmla="*/ 1079143 w 1314762"/>
                <a:gd name="connsiteY1934" fmla="*/ 1202895 h 1226698"/>
                <a:gd name="connsiteX1935" fmla="*/ 1079702 w 1314762"/>
                <a:gd name="connsiteY1935" fmla="*/ 1205734 h 1226698"/>
                <a:gd name="connsiteX1936" fmla="*/ 1080260 w 1314762"/>
                <a:gd name="connsiteY1936" fmla="*/ 1202895 h 1226698"/>
                <a:gd name="connsiteX1937" fmla="*/ 1080819 w 1314762"/>
                <a:gd name="connsiteY1937" fmla="*/ 1204641 h 1226698"/>
                <a:gd name="connsiteX1938" fmla="*/ 1081378 w 1314762"/>
                <a:gd name="connsiteY1938" fmla="*/ 1206169 h 1226698"/>
                <a:gd name="connsiteX1939" fmla="*/ 1081932 w 1314762"/>
                <a:gd name="connsiteY1939" fmla="*/ 1209665 h 1226698"/>
                <a:gd name="connsiteX1940" fmla="*/ 1082491 w 1314762"/>
                <a:gd name="connsiteY1940" fmla="*/ 1210975 h 1226698"/>
                <a:gd name="connsiteX1941" fmla="*/ 1083049 w 1314762"/>
                <a:gd name="connsiteY1941" fmla="*/ 1207044 h 1226698"/>
                <a:gd name="connsiteX1942" fmla="*/ 1083608 w 1314762"/>
                <a:gd name="connsiteY1942" fmla="*/ 1207262 h 1226698"/>
                <a:gd name="connsiteX1943" fmla="*/ 1084167 w 1314762"/>
                <a:gd name="connsiteY1943" fmla="*/ 1209229 h 1226698"/>
                <a:gd name="connsiteX1944" fmla="*/ 1084725 w 1314762"/>
                <a:gd name="connsiteY1944" fmla="*/ 1209665 h 1226698"/>
                <a:gd name="connsiteX1945" fmla="*/ 1085284 w 1314762"/>
                <a:gd name="connsiteY1945" fmla="*/ 1206169 h 1226698"/>
                <a:gd name="connsiteX1946" fmla="*/ 1085839 w 1314762"/>
                <a:gd name="connsiteY1946" fmla="*/ 1208354 h 1226698"/>
                <a:gd name="connsiteX1947" fmla="*/ 1086397 w 1314762"/>
                <a:gd name="connsiteY1947" fmla="*/ 1202020 h 1226698"/>
                <a:gd name="connsiteX1948" fmla="*/ 1086956 w 1314762"/>
                <a:gd name="connsiteY1948" fmla="*/ 1206169 h 1226698"/>
                <a:gd name="connsiteX1949" fmla="*/ 1087515 w 1314762"/>
                <a:gd name="connsiteY1949" fmla="*/ 1207701 h 1226698"/>
                <a:gd name="connsiteX1950" fmla="*/ 1088073 w 1314762"/>
                <a:gd name="connsiteY1950" fmla="*/ 1204859 h 1226698"/>
                <a:gd name="connsiteX1951" fmla="*/ 1088632 w 1314762"/>
                <a:gd name="connsiteY1951" fmla="*/ 1201585 h 1226698"/>
                <a:gd name="connsiteX1952" fmla="*/ 1089190 w 1314762"/>
                <a:gd name="connsiteY1952" fmla="*/ 1201802 h 1226698"/>
                <a:gd name="connsiteX1953" fmla="*/ 1089745 w 1314762"/>
                <a:gd name="connsiteY1953" fmla="*/ 1208354 h 1226698"/>
                <a:gd name="connsiteX1954" fmla="*/ 1090304 w 1314762"/>
                <a:gd name="connsiteY1954" fmla="*/ 1210975 h 1226698"/>
                <a:gd name="connsiteX1955" fmla="*/ 1090862 w 1314762"/>
                <a:gd name="connsiteY1955" fmla="*/ 1205080 h 1226698"/>
                <a:gd name="connsiteX1956" fmla="*/ 1091421 w 1314762"/>
                <a:gd name="connsiteY1956" fmla="*/ 1207701 h 1226698"/>
                <a:gd name="connsiteX1957" fmla="*/ 1091980 w 1314762"/>
                <a:gd name="connsiteY1957" fmla="*/ 1213378 h 1226698"/>
                <a:gd name="connsiteX1958" fmla="*/ 1092538 w 1314762"/>
                <a:gd name="connsiteY1958" fmla="*/ 1209011 h 1226698"/>
                <a:gd name="connsiteX1959" fmla="*/ 1093093 w 1314762"/>
                <a:gd name="connsiteY1959" fmla="*/ 1205080 h 1226698"/>
                <a:gd name="connsiteX1960" fmla="*/ 1093651 w 1314762"/>
                <a:gd name="connsiteY1960" fmla="*/ 1203548 h 1226698"/>
                <a:gd name="connsiteX1961" fmla="*/ 1094210 w 1314762"/>
                <a:gd name="connsiteY1961" fmla="*/ 1205951 h 1226698"/>
                <a:gd name="connsiteX1962" fmla="*/ 1094769 w 1314762"/>
                <a:gd name="connsiteY1962" fmla="*/ 1203988 h 1226698"/>
                <a:gd name="connsiteX1963" fmla="*/ 1095327 w 1314762"/>
                <a:gd name="connsiteY1963" fmla="*/ 1207262 h 1226698"/>
                <a:gd name="connsiteX1964" fmla="*/ 1095886 w 1314762"/>
                <a:gd name="connsiteY1964" fmla="*/ 1202895 h 1226698"/>
                <a:gd name="connsiteX1965" fmla="*/ 1096444 w 1314762"/>
                <a:gd name="connsiteY1965" fmla="*/ 1207044 h 1226698"/>
                <a:gd name="connsiteX1966" fmla="*/ 1096999 w 1314762"/>
                <a:gd name="connsiteY1966" fmla="*/ 1208354 h 1226698"/>
                <a:gd name="connsiteX1967" fmla="*/ 1097558 w 1314762"/>
                <a:gd name="connsiteY1967" fmla="*/ 1208790 h 1226698"/>
                <a:gd name="connsiteX1968" fmla="*/ 1098116 w 1314762"/>
                <a:gd name="connsiteY1968" fmla="*/ 1208790 h 1226698"/>
                <a:gd name="connsiteX1969" fmla="*/ 1098675 w 1314762"/>
                <a:gd name="connsiteY1969" fmla="*/ 1206391 h 1226698"/>
                <a:gd name="connsiteX1970" fmla="*/ 1099234 w 1314762"/>
                <a:gd name="connsiteY1970" fmla="*/ 1212067 h 1226698"/>
                <a:gd name="connsiteX1971" fmla="*/ 1099792 w 1314762"/>
                <a:gd name="connsiteY1971" fmla="*/ 1210322 h 1226698"/>
                <a:gd name="connsiteX1972" fmla="*/ 1100351 w 1314762"/>
                <a:gd name="connsiteY1972" fmla="*/ 1212067 h 1226698"/>
                <a:gd name="connsiteX1973" fmla="*/ 1100905 w 1314762"/>
                <a:gd name="connsiteY1973" fmla="*/ 1208136 h 1226698"/>
                <a:gd name="connsiteX1974" fmla="*/ 1101464 w 1314762"/>
                <a:gd name="connsiteY1974" fmla="*/ 1208790 h 1226698"/>
                <a:gd name="connsiteX1975" fmla="*/ 1102023 w 1314762"/>
                <a:gd name="connsiteY1975" fmla="*/ 1212721 h 1226698"/>
                <a:gd name="connsiteX1976" fmla="*/ 1102581 w 1314762"/>
                <a:gd name="connsiteY1976" fmla="*/ 1215124 h 1226698"/>
                <a:gd name="connsiteX1977" fmla="*/ 1103140 w 1314762"/>
                <a:gd name="connsiteY1977" fmla="*/ 1215341 h 1226698"/>
                <a:gd name="connsiteX1978" fmla="*/ 1103699 w 1314762"/>
                <a:gd name="connsiteY1978" fmla="*/ 1213378 h 1226698"/>
                <a:gd name="connsiteX1979" fmla="*/ 1104257 w 1314762"/>
                <a:gd name="connsiteY1979" fmla="*/ 1210322 h 1226698"/>
                <a:gd name="connsiteX1980" fmla="*/ 1104812 w 1314762"/>
                <a:gd name="connsiteY1980" fmla="*/ 1213378 h 1226698"/>
                <a:gd name="connsiteX1981" fmla="*/ 1105371 w 1314762"/>
                <a:gd name="connsiteY1981" fmla="*/ 1216216 h 1226698"/>
                <a:gd name="connsiteX1982" fmla="*/ 1105929 w 1314762"/>
                <a:gd name="connsiteY1982" fmla="*/ 1214031 h 1226698"/>
                <a:gd name="connsiteX1983" fmla="*/ 1106488 w 1314762"/>
                <a:gd name="connsiteY1983" fmla="*/ 1212067 h 1226698"/>
                <a:gd name="connsiteX1984" fmla="*/ 1107046 w 1314762"/>
                <a:gd name="connsiteY1984" fmla="*/ 1215341 h 1226698"/>
                <a:gd name="connsiteX1985" fmla="*/ 1107605 w 1314762"/>
                <a:gd name="connsiteY1985" fmla="*/ 1215781 h 1226698"/>
                <a:gd name="connsiteX1986" fmla="*/ 1108164 w 1314762"/>
                <a:gd name="connsiteY1986" fmla="*/ 1211632 h 1226698"/>
                <a:gd name="connsiteX1987" fmla="*/ 1108718 w 1314762"/>
                <a:gd name="connsiteY1987" fmla="*/ 1218619 h 1226698"/>
                <a:gd name="connsiteX1988" fmla="*/ 1109277 w 1314762"/>
                <a:gd name="connsiteY1988" fmla="*/ 1214031 h 1226698"/>
                <a:gd name="connsiteX1989" fmla="*/ 1109835 w 1314762"/>
                <a:gd name="connsiteY1989" fmla="*/ 1212285 h 1226698"/>
                <a:gd name="connsiteX1990" fmla="*/ 1110394 w 1314762"/>
                <a:gd name="connsiteY1990" fmla="*/ 1212721 h 1226698"/>
                <a:gd name="connsiteX1991" fmla="*/ 1110953 w 1314762"/>
                <a:gd name="connsiteY1991" fmla="*/ 1214471 h 1226698"/>
                <a:gd name="connsiteX1992" fmla="*/ 1111511 w 1314762"/>
                <a:gd name="connsiteY1992" fmla="*/ 1213378 h 1226698"/>
                <a:gd name="connsiteX1993" fmla="*/ 1112066 w 1314762"/>
                <a:gd name="connsiteY1993" fmla="*/ 1216434 h 1226698"/>
                <a:gd name="connsiteX1994" fmla="*/ 1112625 w 1314762"/>
                <a:gd name="connsiteY1994" fmla="*/ 1212503 h 1226698"/>
                <a:gd name="connsiteX1995" fmla="*/ 1113183 w 1314762"/>
                <a:gd name="connsiteY1995" fmla="*/ 1217962 h 1226698"/>
                <a:gd name="connsiteX1996" fmla="*/ 1113742 w 1314762"/>
                <a:gd name="connsiteY1996" fmla="*/ 1219055 h 1226698"/>
                <a:gd name="connsiteX1997" fmla="*/ 1114301 w 1314762"/>
                <a:gd name="connsiteY1997" fmla="*/ 1216434 h 1226698"/>
                <a:gd name="connsiteX1998" fmla="*/ 1114859 w 1314762"/>
                <a:gd name="connsiteY1998" fmla="*/ 1212285 h 1226698"/>
                <a:gd name="connsiteX1999" fmla="*/ 1115418 w 1314762"/>
                <a:gd name="connsiteY1999" fmla="*/ 1217744 h 1226698"/>
                <a:gd name="connsiteX2000" fmla="*/ 1115972 w 1314762"/>
                <a:gd name="connsiteY2000" fmla="*/ 1218619 h 1226698"/>
                <a:gd name="connsiteX2001" fmla="*/ 1116531 w 1314762"/>
                <a:gd name="connsiteY2001" fmla="*/ 1219930 h 1226698"/>
                <a:gd name="connsiteX2002" fmla="*/ 1117090 w 1314762"/>
                <a:gd name="connsiteY2002" fmla="*/ 1212721 h 1226698"/>
                <a:gd name="connsiteX2003" fmla="*/ 1117648 w 1314762"/>
                <a:gd name="connsiteY2003" fmla="*/ 1219712 h 1226698"/>
                <a:gd name="connsiteX2004" fmla="*/ 1118207 w 1314762"/>
                <a:gd name="connsiteY2004" fmla="*/ 1218837 h 1226698"/>
                <a:gd name="connsiteX2005" fmla="*/ 1118766 w 1314762"/>
                <a:gd name="connsiteY2005" fmla="*/ 1219494 h 1226698"/>
                <a:gd name="connsiteX2006" fmla="*/ 1119324 w 1314762"/>
                <a:gd name="connsiteY2006" fmla="*/ 1217091 h 1226698"/>
                <a:gd name="connsiteX2007" fmla="*/ 1119879 w 1314762"/>
                <a:gd name="connsiteY2007" fmla="*/ 1216216 h 1226698"/>
                <a:gd name="connsiteX2008" fmla="*/ 1120437 w 1314762"/>
                <a:gd name="connsiteY2008" fmla="*/ 1219272 h 1226698"/>
                <a:gd name="connsiteX2009" fmla="*/ 1120996 w 1314762"/>
                <a:gd name="connsiteY2009" fmla="*/ 1222986 h 1226698"/>
                <a:gd name="connsiteX2010" fmla="*/ 1121555 w 1314762"/>
                <a:gd name="connsiteY2010" fmla="*/ 1221240 h 1226698"/>
                <a:gd name="connsiteX2011" fmla="*/ 1122113 w 1314762"/>
                <a:gd name="connsiteY2011" fmla="*/ 1212503 h 1226698"/>
                <a:gd name="connsiteX2012" fmla="*/ 1122672 w 1314762"/>
                <a:gd name="connsiteY2012" fmla="*/ 1218837 h 1226698"/>
                <a:gd name="connsiteX2013" fmla="*/ 1123226 w 1314762"/>
                <a:gd name="connsiteY2013" fmla="*/ 1215999 h 1226698"/>
                <a:gd name="connsiteX2014" fmla="*/ 1123785 w 1314762"/>
                <a:gd name="connsiteY2014" fmla="*/ 1216652 h 1226698"/>
                <a:gd name="connsiteX2015" fmla="*/ 1124344 w 1314762"/>
                <a:gd name="connsiteY2015" fmla="*/ 1217527 h 1226698"/>
                <a:gd name="connsiteX2016" fmla="*/ 1124902 w 1314762"/>
                <a:gd name="connsiteY2016" fmla="*/ 1220583 h 1226698"/>
                <a:gd name="connsiteX2017" fmla="*/ 1125461 w 1314762"/>
                <a:gd name="connsiteY2017" fmla="*/ 1222115 h 1226698"/>
                <a:gd name="connsiteX2018" fmla="*/ 1126020 w 1314762"/>
                <a:gd name="connsiteY2018" fmla="*/ 1217962 h 1226698"/>
                <a:gd name="connsiteX2019" fmla="*/ 1126578 w 1314762"/>
                <a:gd name="connsiteY2019" fmla="*/ 1216652 h 1226698"/>
                <a:gd name="connsiteX2020" fmla="*/ 1127133 w 1314762"/>
                <a:gd name="connsiteY2020" fmla="*/ 1218184 h 1226698"/>
                <a:gd name="connsiteX2021" fmla="*/ 1127691 w 1314762"/>
                <a:gd name="connsiteY2021" fmla="*/ 1219272 h 1226698"/>
                <a:gd name="connsiteX2022" fmla="*/ 1128250 w 1314762"/>
                <a:gd name="connsiteY2022" fmla="*/ 1219272 h 1226698"/>
                <a:gd name="connsiteX2023" fmla="*/ 1128809 w 1314762"/>
                <a:gd name="connsiteY2023" fmla="*/ 1221022 h 1226698"/>
                <a:gd name="connsiteX2024" fmla="*/ 1129367 w 1314762"/>
                <a:gd name="connsiteY2024" fmla="*/ 1220365 h 1226698"/>
                <a:gd name="connsiteX2025" fmla="*/ 1129926 w 1314762"/>
                <a:gd name="connsiteY2025" fmla="*/ 1218837 h 1226698"/>
                <a:gd name="connsiteX2026" fmla="*/ 1130485 w 1314762"/>
                <a:gd name="connsiteY2026" fmla="*/ 1220805 h 1226698"/>
                <a:gd name="connsiteX2027" fmla="*/ 1131039 w 1314762"/>
                <a:gd name="connsiteY2027" fmla="*/ 1217309 h 1226698"/>
                <a:gd name="connsiteX2028" fmla="*/ 1131598 w 1314762"/>
                <a:gd name="connsiteY2028" fmla="*/ 1218619 h 1226698"/>
                <a:gd name="connsiteX2029" fmla="*/ 1132157 w 1314762"/>
                <a:gd name="connsiteY2029" fmla="*/ 1218402 h 1226698"/>
                <a:gd name="connsiteX2030" fmla="*/ 1132715 w 1314762"/>
                <a:gd name="connsiteY2030" fmla="*/ 1219930 h 1226698"/>
                <a:gd name="connsiteX2031" fmla="*/ 1133274 w 1314762"/>
                <a:gd name="connsiteY2031" fmla="*/ 1221240 h 1226698"/>
                <a:gd name="connsiteX2032" fmla="*/ 1133833 w 1314762"/>
                <a:gd name="connsiteY2032" fmla="*/ 1216652 h 1226698"/>
                <a:gd name="connsiteX2033" fmla="*/ 1134391 w 1314762"/>
                <a:gd name="connsiteY2033" fmla="*/ 1217962 h 1226698"/>
                <a:gd name="connsiteX2034" fmla="*/ 1134946 w 1314762"/>
                <a:gd name="connsiteY2034" fmla="*/ 1220365 h 1226698"/>
                <a:gd name="connsiteX2035" fmla="*/ 1135504 w 1314762"/>
                <a:gd name="connsiteY2035" fmla="*/ 1215563 h 1226698"/>
                <a:gd name="connsiteX2036" fmla="*/ 1136063 w 1314762"/>
                <a:gd name="connsiteY2036" fmla="*/ 1219494 h 1226698"/>
                <a:gd name="connsiteX2037" fmla="*/ 1136621 w 1314762"/>
                <a:gd name="connsiteY2037" fmla="*/ 1218184 h 1226698"/>
                <a:gd name="connsiteX2038" fmla="*/ 1137180 w 1314762"/>
                <a:gd name="connsiteY2038" fmla="*/ 1220805 h 1226698"/>
                <a:gd name="connsiteX2039" fmla="*/ 1137739 w 1314762"/>
                <a:gd name="connsiteY2039" fmla="*/ 1217962 h 1226698"/>
                <a:gd name="connsiteX2040" fmla="*/ 1138297 w 1314762"/>
                <a:gd name="connsiteY2040" fmla="*/ 1217091 h 1226698"/>
                <a:gd name="connsiteX2041" fmla="*/ 1138852 w 1314762"/>
                <a:gd name="connsiteY2041" fmla="*/ 1218402 h 1226698"/>
                <a:gd name="connsiteX2042" fmla="*/ 1139411 w 1314762"/>
                <a:gd name="connsiteY2042" fmla="*/ 1213378 h 1226698"/>
                <a:gd name="connsiteX2043" fmla="*/ 1139969 w 1314762"/>
                <a:gd name="connsiteY2043" fmla="*/ 1215563 h 1226698"/>
                <a:gd name="connsiteX2044" fmla="*/ 1140528 w 1314762"/>
                <a:gd name="connsiteY2044" fmla="*/ 1218402 h 1226698"/>
                <a:gd name="connsiteX2045" fmla="*/ 1141087 w 1314762"/>
                <a:gd name="connsiteY2045" fmla="*/ 1221458 h 1226698"/>
                <a:gd name="connsiteX2046" fmla="*/ 1141645 w 1314762"/>
                <a:gd name="connsiteY2046" fmla="*/ 1220365 h 1226698"/>
                <a:gd name="connsiteX2047" fmla="*/ 1142200 w 1314762"/>
                <a:gd name="connsiteY2047" fmla="*/ 1217309 h 1226698"/>
                <a:gd name="connsiteX2048" fmla="*/ 1142758 w 1314762"/>
                <a:gd name="connsiteY2048" fmla="*/ 1218402 h 1226698"/>
                <a:gd name="connsiteX2049" fmla="*/ 1143317 w 1314762"/>
                <a:gd name="connsiteY2049" fmla="*/ 1217744 h 1226698"/>
                <a:gd name="connsiteX2050" fmla="*/ 1143876 w 1314762"/>
                <a:gd name="connsiteY2050" fmla="*/ 1216873 h 1226698"/>
                <a:gd name="connsiteX2051" fmla="*/ 1144434 w 1314762"/>
                <a:gd name="connsiteY2051" fmla="*/ 1221240 h 1226698"/>
                <a:gd name="connsiteX2052" fmla="*/ 1144993 w 1314762"/>
                <a:gd name="connsiteY2052" fmla="*/ 1223203 h 1226698"/>
                <a:gd name="connsiteX2053" fmla="*/ 1145552 w 1314762"/>
                <a:gd name="connsiteY2053" fmla="*/ 1217091 h 1226698"/>
                <a:gd name="connsiteX2054" fmla="*/ 1146106 w 1314762"/>
                <a:gd name="connsiteY2054" fmla="*/ 1222115 h 1226698"/>
                <a:gd name="connsiteX2055" fmla="*/ 1146665 w 1314762"/>
                <a:gd name="connsiteY2055" fmla="*/ 1219930 h 1226698"/>
                <a:gd name="connsiteX2056" fmla="*/ 1147223 w 1314762"/>
                <a:gd name="connsiteY2056" fmla="*/ 1218837 h 1226698"/>
                <a:gd name="connsiteX2057" fmla="*/ 1147782 w 1314762"/>
                <a:gd name="connsiteY2057" fmla="*/ 1219930 h 1226698"/>
                <a:gd name="connsiteX2058" fmla="*/ 1148341 w 1314762"/>
                <a:gd name="connsiteY2058" fmla="*/ 1219055 h 1226698"/>
                <a:gd name="connsiteX2059" fmla="*/ 1148899 w 1314762"/>
                <a:gd name="connsiteY2059" fmla="*/ 1222115 h 1226698"/>
                <a:gd name="connsiteX2060" fmla="*/ 1149458 w 1314762"/>
                <a:gd name="connsiteY2060" fmla="*/ 1219055 h 1226698"/>
                <a:gd name="connsiteX2061" fmla="*/ 1150012 w 1314762"/>
                <a:gd name="connsiteY2061" fmla="*/ 1217091 h 1226698"/>
                <a:gd name="connsiteX2062" fmla="*/ 1150571 w 1314762"/>
                <a:gd name="connsiteY2062" fmla="*/ 1218184 h 1226698"/>
                <a:gd name="connsiteX2063" fmla="*/ 1151130 w 1314762"/>
                <a:gd name="connsiteY2063" fmla="*/ 1217744 h 1226698"/>
                <a:gd name="connsiteX2064" fmla="*/ 1151688 w 1314762"/>
                <a:gd name="connsiteY2064" fmla="*/ 1216434 h 1226698"/>
                <a:gd name="connsiteX2065" fmla="*/ 1152247 w 1314762"/>
                <a:gd name="connsiteY2065" fmla="*/ 1217744 h 1226698"/>
                <a:gd name="connsiteX2066" fmla="*/ 1152806 w 1314762"/>
                <a:gd name="connsiteY2066" fmla="*/ 1219712 h 1226698"/>
                <a:gd name="connsiteX2067" fmla="*/ 1153360 w 1314762"/>
                <a:gd name="connsiteY2067" fmla="*/ 1215124 h 1226698"/>
                <a:gd name="connsiteX2068" fmla="*/ 1153919 w 1314762"/>
                <a:gd name="connsiteY2068" fmla="*/ 1217091 h 1226698"/>
                <a:gd name="connsiteX2069" fmla="*/ 1154478 w 1314762"/>
                <a:gd name="connsiteY2069" fmla="*/ 1213596 h 1226698"/>
                <a:gd name="connsiteX2070" fmla="*/ 1155036 w 1314762"/>
                <a:gd name="connsiteY2070" fmla="*/ 1217962 h 1226698"/>
                <a:gd name="connsiteX2071" fmla="*/ 1155595 w 1314762"/>
                <a:gd name="connsiteY2071" fmla="*/ 1217962 h 1226698"/>
                <a:gd name="connsiteX2072" fmla="*/ 1156153 w 1314762"/>
                <a:gd name="connsiteY2072" fmla="*/ 1218619 h 1226698"/>
                <a:gd name="connsiteX2073" fmla="*/ 1156712 w 1314762"/>
                <a:gd name="connsiteY2073" fmla="*/ 1219930 h 1226698"/>
                <a:gd name="connsiteX2074" fmla="*/ 1157267 w 1314762"/>
                <a:gd name="connsiteY2074" fmla="*/ 1219712 h 1226698"/>
                <a:gd name="connsiteX2075" fmla="*/ 1157825 w 1314762"/>
                <a:gd name="connsiteY2075" fmla="*/ 1222333 h 1226698"/>
                <a:gd name="connsiteX2076" fmla="*/ 1158384 w 1314762"/>
                <a:gd name="connsiteY2076" fmla="*/ 1216652 h 1226698"/>
                <a:gd name="connsiteX2077" fmla="*/ 1158943 w 1314762"/>
                <a:gd name="connsiteY2077" fmla="*/ 1215999 h 1226698"/>
                <a:gd name="connsiteX2078" fmla="*/ 1159501 w 1314762"/>
                <a:gd name="connsiteY2078" fmla="*/ 1216652 h 1226698"/>
                <a:gd name="connsiteX2079" fmla="*/ 1160060 w 1314762"/>
                <a:gd name="connsiteY2079" fmla="*/ 1219712 h 1226698"/>
                <a:gd name="connsiteX2080" fmla="*/ 1160619 w 1314762"/>
                <a:gd name="connsiteY2080" fmla="*/ 1217091 h 1226698"/>
                <a:gd name="connsiteX2081" fmla="*/ 1161173 w 1314762"/>
                <a:gd name="connsiteY2081" fmla="*/ 1213813 h 1226698"/>
                <a:gd name="connsiteX2082" fmla="*/ 1161732 w 1314762"/>
                <a:gd name="connsiteY2082" fmla="*/ 1214253 h 1226698"/>
                <a:gd name="connsiteX2083" fmla="*/ 1162290 w 1314762"/>
                <a:gd name="connsiteY2083" fmla="*/ 1217962 h 1226698"/>
                <a:gd name="connsiteX2084" fmla="*/ 1162849 w 1314762"/>
                <a:gd name="connsiteY2084" fmla="*/ 1215341 h 1226698"/>
                <a:gd name="connsiteX2085" fmla="*/ 1163407 w 1314762"/>
                <a:gd name="connsiteY2085" fmla="*/ 1214471 h 1226698"/>
                <a:gd name="connsiteX2086" fmla="*/ 1163966 w 1314762"/>
                <a:gd name="connsiteY2086" fmla="*/ 1219055 h 1226698"/>
                <a:gd name="connsiteX2087" fmla="*/ 1164525 w 1314762"/>
                <a:gd name="connsiteY2087" fmla="*/ 1218837 h 1226698"/>
                <a:gd name="connsiteX2088" fmla="*/ 1165079 w 1314762"/>
                <a:gd name="connsiteY2088" fmla="*/ 1217091 h 1226698"/>
                <a:gd name="connsiteX2089" fmla="*/ 1165638 w 1314762"/>
                <a:gd name="connsiteY2089" fmla="*/ 1218837 h 1226698"/>
                <a:gd name="connsiteX2090" fmla="*/ 1166197 w 1314762"/>
                <a:gd name="connsiteY2090" fmla="*/ 1217527 h 1226698"/>
                <a:gd name="connsiteX2091" fmla="*/ 1166755 w 1314762"/>
                <a:gd name="connsiteY2091" fmla="*/ 1214688 h 1226698"/>
                <a:gd name="connsiteX2092" fmla="*/ 1167314 w 1314762"/>
                <a:gd name="connsiteY2092" fmla="*/ 1216873 h 1226698"/>
                <a:gd name="connsiteX2093" fmla="*/ 1167873 w 1314762"/>
                <a:gd name="connsiteY2093" fmla="*/ 1215781 h 1226698"/>
                <a:gd name="connsiteX2094" fmla="*/ 1168431 w 1314762"/>
                <a:gd name="connsiteY2094" fmla="*/ 1220147 h 1226698"/>
                <a:gd name="connsiteX2095" fmla="*/ 1168986 w 1314762"/>
                <a:gd name="connsiteY2095" fmla="*/ 1217962 h 1226698"/>
                <a:gd name="connsiteX2096" fmla="*/ 1169544 w 1314762"/>
                <a:gd name="connsiteY2096" fmla="*/ 1222115 h 1226698"/>
                <a:gd name="connsiteX2097" fmla="*/ 1170103 w 1314762"/>
                <a:gd name="connsiteY2097" fmla="*/ 1219272 h 1226698"/>
                <a:gd name="connsiteX2098" fmla="*/ 1170662 w 1314762"/>
                <a:gd name="connsiteY2098" fmla="*/ 1218402 h 1226698"/>
                <a:gd name="connsiteX2099" fmla="*/ 1171220 w 1314762"/>
                <a:gd name="connsiteY2099" fmla="*/ 1215124 h 1226698"/>
                <a:gd name="connsiteX2100" fmla="*/ 1171779 w 1314762"/>
                <a:gd name="connsiteY2100" fmla="*/ 1214471 h 1226698"/>
                <a:gd name="connsiteX2101" fmla="*/ 1172334 w 1314762"/>
                <a:gd name="connsiteY2101" fmla="*/ 1219272 h 1226698"/>
                <a:gd name="connsiteX2102" fmla="*/ 1172892 w 1314762"/>
                <a:gd name="connsiteY2102" fmla="*/ 1217091 h 1226698"/>
                <a:gd name="connsiteX2103" fmla="*/ 1173451 w 1314762"/>
                <a:gd name="connsiteY2103" fmla="*/ 1217744 h 1226698"/>
                <a:gd name="connsiteX2104" fmla="*/ 1174009 w 1314762"/>
                <a:gd name="connsiteY2104" fmla="*/ 1216652 h 1226698"/>
                <a:gd name="connsiteX2105" fmla="*/ 1174568 w 1314762"/>
                <a:gd name="connsiteY2105" fmla="*/ 1217527 h 1226698"/>
                <a:gd name="connsiteX2106" fmla="*/ 1175127 w 1314762"/>
                <a:gd name="connsiteY2106" fmla="*/ 1221240 h 1226698"/>
                <a:gd name="connsiteX2107" fmla="*/ 1175685 w 1314762"/>
                <a:gd name="connsiteY2107" fmla="*/ 1219712 h 1226698"/>
                <a:gd name="connsiteX2108" fmla="*/ 1176240 w 1314762"/>
                <a:gd name="connsiteY2108" fmla="*/ 1221893 h 1226698"/>
                <a:gd name="connsiteX2109" fmla="*/ 1176798 w 1314762"/>
                <a:gd name="connsiteY2109" fmla="*/ 1216216 h 1226698"/>
                <a:gd name="connsiteX2110" fmla="*/ 1177357 w 1314762"/>
                <a:gd name="connsiteY2110" fmla="*/ 1218184 h 1226698"/>
                <a:gd name="connsiteX2111" fmla="*/ 1177916 w 1314762"/>
                <a:gd name="connsiteY2111" fmla="*/ 1221458 h 1226698"/>
                <a:gd name="connsiteX2112" fmla="*/ 1178474 w 1314762"/>
                <a:gd name="connsiteY2112" fmla="*/ 1222115 h 1226698"/>
                <a:gd name="connsiteX2113" fmla="*/ 1179033 w 1314762"/>
                <a:gd name="connsiteY2113" fmla="*/ 1216873 h 1226698"/>
                <a:gd name="connsiteX2114" fmla="*/ 1179592 w 1314762"/>
                <a:gd name="connsiteY2114" fmla="*/ 1219712 h 1226698"/>
                <a:gd name="connsiteX2115" fmla="*/ 1180146 w 1314762"/>
                <a:gd name="connsiteY2115" fmla="*/ 1221675 h 1226698"/>
                <a:gd name="connsiteX2116" fmla="*/ 1180705 w 1314762"/>
                <a:gd name="connsiteY2116" fmla="*/ 1218402 h 1226698"/>
                <a:gd name="connsiteX2117" fmla="*/ 1181264 w 1314762"/>
                <a:gd name="connsiteY2117" fmla="*/ 1221458 h 1226698"/>
                <a:gd name="connsiteX2118" fmla="*/ 1181822 w 1314762"/>
                <a:gd name="connsiteY2118" fmla="*/ 1220365 h 1226698"/>
                <a:gd name="connsiteX2119" fmla="*/ 1182381 w 1314762"/>
                <a:gd name="connsiteY2119" fmla="*/ 1220805 h 1226698"/>
                <a:gd name="connsiteX2120" fmla="*/ 1182939 w 1314762"/>
                <a:gd name="connsiteY2120" fmla="*/ 1218184 h 1226698"/>
                <a:gd name="connsiteX2121" fmla="*/ 1183494 w 1314762"/>
                <a:gd name="connsiteY2121" fmla="*/ 1219494 h 1226698"/>
                <a:gd name="connsiteX2122" fmla="*/ 1184053 w 1314762"/>
                <a:gd name="connsiteY2122" fmla="*/ 1219494 h 1226698"/>
                <a:gd name="connsiteX2123" fmla="*/ 1184611 w 1314762"/>
                <a:gd name="connsiteY2123" fmla="*/ 1215999 h 1226698"/>
                <a:gd name="connsiteX2124" fmla="*/ 1185170 w 1314762"/>
                <a:gd name="connsiteY2124" fmla="*/ 1220583 h 1226698"/>
                <a:gd name="connsiteX2125" fmla="*/ 1185729 w 1314762"/>
                <a:gd name="connsiteY2125" fmla="*/ 1221240 h 1226698"/>
                <a:gd name="connsiteX2126" fmla="*/ 1186287 w 1314762"/>
                <a:gd name="connsiteY2126" fmla="*/ 1219272 h 1226698"/>
                <a:gd name="connsiteX2127" fmla="*/ 1186846 w 1314762"/>
                <a:gd name="connsiteY2127" fmla="*/ 1218837 h 1226698"/>
                <a:gd name="connsiteX2128" fmla="*/ 1187400 w 1314762"/>
                <a:gd name="connsiteY2128" fmla="*/ 1218184 h 1226698"/>
                <a:gd name="connsiteX2129" fmla="*/ 1187959 w 1314762"/>
                <a:gd name="connsiteY2129" fmla="*/ 1222986 h 1226698"/>
                <a:gd name="connsiteX2130" fmla="*/ 1188518 w 1314762"/>
                <a:gd name="connsiteY2130" fmla="*/ 1219272 h 1226698"/>
                <a:gd name="connsiteX2131" fmla="*/ 1189076 w 1314762"/>
                <a:gd name="connsiteY2131" fmla="*/ 1221240 h 1226698"/>
                <a:gd name="connsiteX2132" fmla="*/ 1189635 w 1314762"/>
                <a:gd name="connsiteY2132" fmla="*/ 1219272 h 1226698"/>
                <a:gd name="connsiteX2133" fmla="*/ 1190193 w 1314762"/>
                <a:gd name="connsiteY2133" fmla="*/ 1221675 h 1226698"/>
                <a:gd name="connsiteX2134" fmla="*/ 1190752 w 1314762"/>
                <a:gd name="connsiteY2134" fmla="*/ 1211193 h 1226698"/>
                <a:gd name="connsiteX2135" fmla="*/ 1191307 w 1314762"/>
                <a:gd name="connsiteY2135" fmla="*/ 1221675 h 1226698"/>
                <a:gd name="connsiteX2136" fmla="*/ 1191865 w 1314762"/>
                <a:gd name="connsiteY2136" fmla="*/ 1221458 h 1226698"/>
                <a:gd name="connsiteX2137" fmla="*/ 1192424 w 1314762"/>
                <a:gd name="connsiteY2137" fmla="*/ 1218837 h 1226698"/>
                <a:gd name="connsiteX2138" fmla="*/ 1192983 w 1314762"/>
                <a:gd name="connsiteY2138" fmla="*/ 1219494 h 1226698"/>
                <a:gd name="connsiteX2139" fmla="*/ 1193541 w 1314762"/>
                <a:gd name="connsiteY2139" fmla="*/ 1221022 h 1226698"/>
                <a:gd name="connsiteX2140" fmla="*/ 1194100 w 1314762"/>
                <a:gd name="connsiteY2140" fmla="*/ 1219055 h 1226698"/>
                <a:gd name="connsiteX2141" fmla="*/ 1194659 w 1314762"/>
                <a:gd name="connsiteY2141" fmla="*/ 1215124 h 1226698"/>
                <a:gd name="connsiteX2142" fmla="*/ 1195213 w 1314762"/>
                <a:gd name="connsiteY2142" fmla="*/ 1219930 h 1226698"/>
                <a:gd name="connsiteX2143" fmla="*/ 1195772 w 1314762"/>
                <a:gd name="connsiteY2143" fmla="*/ 1222333 h 1226698"/>
                <a:gd name="connsiteX2144" fmla="*/ 1196330 w 1314762"/>
                <a:gd name="connsiteY2144" fmla="*/ 1219930 h 1226698"/>
                <a:gd name="connsiteX2145" fmla="*/ 1196889 w 1314762"/>
                <a:gd name="connsiteY2145" fmla="*/ 1221675 h 1226698"/>
                <a:gd name="connsiteX2146" fmla="*/ 1197448 w 1314762"/>
                <a:gd name="connsiteY2146" fmla="*/ 1220365 h 1226698"/>
                <a:gd name="connsiteX2147" fmla="*/ 1198006 w 1314762"/>
                <a:gd name="connsiteY2147" fmla="*/ 1219712 h 1226698"/>
                <a:gd name="connsiteX2148" fmla="*/ 1198565 w 1314762"/>
                <a:gd name="connsiteY2148" fmla="*/ 1219494 h 1226698"/>
                <a:gd name="connsiteX2149" fmla="*/ 1199120 w 1314762"/>
                <a:gd name="connsiteY2149" fmla="*/ 1221022 h 1226698"/>
                <a:gd name="connsiteX2150" fmla="*/ 1199678 w 1314762"/>
                <a:gd name="connsiteY2150" fmla="*/ 1223425 h 1226698"/>
                <a:gd name="connsiteX2151" fmla="*/ 1200237 w 1314762"/>
                <a:gd name="connsiteY2151" fmla="*/ 1221458 h 1226698"/>
                <a:gd name="connsiteX2152" fmla="*/ 1200796 w 1314762"/>
                <a:gd name="connsiteY2152" fmla="*/ 1222768 h 1226698"/>
                <a:gd name="connsiteX2153" fmla="*/ 1201354 w 1314762"/>
                <a:gd name="connsiteY2153" fmla="*/ 1220365 h 1226698"/>
                <a:gd name="connsiteX2154" fmla="*/ 1201913 w 1314762"/>
                <a:gd name="connsiteY2154" fmla="*/ 1223203 h 1226698"/>
                <a:gd name="connsiteX2155" fmla="*/ 1202467 w 1314762"/>
                <a:gd name="connsiteY2155" fmla="*/ 1218837 h 1226698"/>
                <a:gd name="connsiteX2156" fmla="*/ 1203026 w 1314762"/>
                <a:gd name="connsiteY2156" fmla="*/ 1221458 h 1226698"/>
                <a:gd name="connsiteX2157" fmla="*/ 1203584 w 1314762"/>
                <a:gd name="connsiteY2157" fmla="*/ 1217962 h 1226698"/>
                <a:gd name="connsiteX2158" fmla="*/ 1204143 w 1314762"/>
                <a:gd name="connsiteY2158" fmla="*/ 1219930 h 1226698"/>
                <a:gd name="connsiteX2159" fmla="*/ 1204702 w 1314762"/>
                <a:gd name="connsiteY2159" fmla="*/ 1222768 h 1226698"/>
                <a:gd name="connsiteX2160" fmla="*/ 1205260 w 1314762"/>
                <a:gd name="connsiteY2160" fmla="*/ 1220365 h 1226698"/>
                <a:gd name="connsiteX2161" fmla="*/ 1205819 w 1314762"/>
                <a:gd name="connsiteY2161" fmla="*/ 1221022 h 1226698"/>
                <a:gd name="connsiteX2162" fmla="*/ 1206374 w 1314762"/>
                <a:gd name="connsiteY2162" fmla="*/ 1219055 h 1226698"/>
                <a:gd name="connsiteX2163" fmla="*/ 1206932 w 1314762"/>
                <a:gd name="connsiteY2163" fmla="*/ 1219930 h 1226698"/>
                <a:gd name="connsiteX2164" fmla="*/ 1207491 w 1314762"/>
                <a:gd name="connsiteY2164" fmla="*/ 1221458 h 1226698"/>
                <a:gd name="connsiteX2165" fmla="*/ 1208050 w 1314762"/>
                <a:gd name="connsiteY2165" fmla="*/ 1220147 h 1226698"/>
                <a:gd name="connsiteX2166" fmla="*/ 1208608 w 1314762"/>
                <a:gd name="connsiteY2166" fmla="*/ 1217091 h 1226698"/>
                <a:gd name="connsiteX2167" fmla="*/ 1209167 w 1314762"/>
                <a:gd name="connsiteY2167" fmla="*/ 1221893 h 1226698"/>
                <a:gd name="connsiteX2168" fmla="*/ 1209725 w 1314762"/>
                <a:gd name="connsiteY2168" fmla="*/ 1218837 h 1226698"/>
                <a:gd name="connsiteX2169" fmla="*/ 1210280 w 1314762"/>
                <a:gd name="connsiteY2169" fmla="*/ 1215563 h 1226698"/>
                <a:gd name="connsiteX2170" fmla="*/ 1210839 w 1314762"/>
                <a:gd name="connsiteY2170" fmla="*/ 1221893 h 1226698"/>
                <a:gd name="connsiteX2171" fmla="*/ 1211397 w 1314762"/>
                <a:gd name="connsiteY2171" fmla="*/ 1220365 h 1226698"/>
                <a:gd name="connsiteX2172" fmla="*/ 1211956 w 1314762"/>
                <a:gd name="connsiteY2172" fmla="*/ 1219055 h 1226698"/>
                <a:gd name="connsiteX2173" fmla="*/ 1212515 w 1314762"/>
                <a:gd name="connsiteY2173" fmla="*/ 1219272 h 1226698"/>
                <a:gd name="connsiteX2174" fmla="*/ 1213073 w 1314762"/>
                <a:gd name="connsiteY2174" fmla="*/ 1220805 h 1226698"/>
                <a:gd name="connsiteX2175" fmla="*/ 1213628 w 1314762"/>
                <a:gd name="connsiteY2175" fmla="*/ 1222115 h 1226698"/>
                <a:gd name="connsiteX2176" fmla="*/ 1214186 w 1314762"/>
                <a:gd name="connsiteY2176" fmla="*/ 1218184 h 1226698"/>
                <a:gd name="connsiteX2177" fmla="*/ 1214745 w 1314762"/>
                <a:gd name="connsiteY2177" fmla="*/ 1223861 h 1226698"/>
                <a:gd name="connsiteX2178" fmla="*/ 1215304 w 1314762"/>
                <a:gd name="connsiteY2178" fmla="*/ 1222768 h 1226698"/>
                <a:gd name="connsiteX2179" fmla="*/ 1215862 w 1314762"/>
                <a:gd name="connsiteY2179" fmla="*/ 1219712 h 1226698"/>
                <a:gd name="connsiteX2180" fmla="*/ 1216421 w 1314762"/>
                <a:gd name="connsiteY2180" fmla="*/ 1219494 h 1226698"/>
                <a:gd name="connsiteX2181" fmla="*/ 1216979 w 1314762"/>
                <a:gd name="connsiteY2181" fmla="*/ 1220805 h 1226698"/>
                <a:gd name="connsiteX2182" fmla="*/ 1217538 w 1314762"/>
                <a:gd name="connsiteY2182" fmla="*/ 1220365 h 1226698"/>
                <a:gd name="connsiteX2183" fmla="*/ 1218093 w 1314762"/>
                <a:gd name="connsiteY2183" fmla="*/ 1218837 h 1226698"/>
                <a:gd name="connsiteX2184" fmla="*/ 1218651 w 1314762"/>
                <a:gd name="connsiteY2184" fmla="*/ 1222115 h 1226698"/>
                <a:gd name="connsiteX2185" fmla="*/ 1219210 w 1314762"/>
                <a:gd name="connsiteY2185" fmla="*/ 1222550 h 1226698"/>
                <a:gd name="connsiteX2186" fmla="*/ 1219769 w 1314762"/>
                <a:gd name="connsiteY2186" fmla="*/ 1219930 h 1226698"/>
                <a:gd name="connsiteX2187" fmla="*/ 1220327 w 1314762"/>
                <a:gd name="connsiteY2187" fmla="*/ 1220365 h 1226698"/>
                <a:gd name="connsiteX2188" fmla="*/ 1220886 w 1314762"/>
                <a:gd name="connsiteY2188" fmla="*/ 1219712 h 1226698"/>
                <a:gd name="connsiteX2189" fmla="*/ 1221440 w 1314762"/>
                <a:gd name="connsiteY2189" fmla="*/ 1218619 h 1226698"/>
                <a:gd name="connsiteX2190" fmla="*/ 1221999 w 1314762"/>
                <a:gd name="connsiteY2190" fmla="*/ 1219712 h 1226698"/>
                <a:gd name="connsiteX2191" fmla="*/ 1222558 w 1314762"/>
                <a:gd name="connsiteY2191" fmla="*/ 1220365 h 1226698"/>
                <a:gd name="connsiteX2192" fmla="*/ 1223116 w 1314762"/>
                <a:gd name="connsiteY2192" fmla="*/ 1222986 h 1226698"/>
                <a:gd name="connsiteX2193" fmla="*/ 1223675 w 1314762"/>
                <a:gd name="connsiteY2193" fmla="*/ 1218402 h 1226698"/>
                <a:gd name="connsiteX2194" fmla="*/ 1224234 w 1314762"/>
                <a:gd name="connsiteY2194" fmla="*/ 1220805 h 1226698"/>
                <a:gd name="connsiteX2195" fmla="*/ 1224792 w 1314762"/>
                <a:gd name="connsiteY2195" fmla="*/ 1219930 h 1226698"/>
                <a:gd name="connsiteX2196" fmla="*/ 1225347 w 1314762"/>
                <a:gd name="connsiteY2196" fmla="*/ 1223861 h 1226698"/>
                <a:gd name="connsiteX2197" fmla="*/ 1225906 w 1314762"/>
                <a:gd name="connsiteY2197" fmla="*/ 1221240 h 1226698"/>
                <a:gd name="connsiteX2198" fmla="*/ 1226464 w 1314762"/>
                <a:gd name="connsiteY2198" fmla="*/ 1225606 h 1226698"/>
                <a:gd name="connsiteX2199" fmla="*/ 1227023 w 1314762"/>
                <a:gd name="connsiteY2199" fmla="*/ 1226264 h 1226698"/>
                <a:gd name="connsiteX2200" fmla="*/ 1227582 w 1314762"/>
                <a:gd name="connsiteY2200" fmla="*/ 1223643 h 1226698"/>
                <a:gd name="connsiteX2201" fmla="*/ 1228140 w 1314762"/>
                <a:gd name="connsiteY2201" fmla="*/ 1224953 h 1226698"/>
                <a:gd name="connsiteX2202" fmla="*/ 1228699 w 1314762"/>
                <a:gd name="connsiteY2202" fmla="*/ 1225824 h 1226698"/>
                <a:gd name="connsiteX2203" fmla="*/ 1229253 w 1314762"/>
                <a:gd name="connsiteY2203" fmla="*/ 1225824 h 1226698"/>
                <a:gd name="connsiteX2204" fmla="*/ 1229812 w 1314762"/>
                <a:gd name="connsiteY2204" fmla="*/ 1224736 h 1226698"/>
                <a:gd name="connsiteX2205" fmla="*/ 1230370 w 1314762"/>
                <a:gd name="connsiteY2205" fmla="*/ 1225824 h 1226698"/>
                <a:gd name="connsiteX2206" fmla="*/ 1230929 w 1314762"/>
                <a:gd name="connsiteY2206" fmla="*/ 1225606 h 1226698"/>
                <a:gd name="connsiteX2207" fmla="*/ 1231488 w 1314762"/>
                <a:gd name="connsiteY2207" fmla="*/ 1225389 h 1226698"/>
                <a:gd name="connsiteX2208" fmla="*/ 1232046 w 1314762"/>
                <a:gd name="connsiteY2208" fmla="*/ 1225824 h 1226698"/>
                <a:gd name="connsiteX2209" fmla="*/ 1232601 w 1314762"/>
                <a:gd name="connsiteY2209" fmla="*/ 1225171 h 1226698"/>
                <a:gd name="connsiteX2210" fmla="*/ 1233160 w 1314762"/>
                <a:gd name="connsiteY2210" fmla="*/ 1225606 h 1226698"/>
                <a:gd name="connsiteX2211" fmla="*/ 1233718 w 1314762"/>
                <a:gd name="connsiteY2211" fmla="*/ 1224736 h 1226698"/>
                <a:gd name="connsiteX2212" fmla="*/ 1234277 w 1314762"/>
                <a:gd name="connsiteY2212" fmla="*/ 1226046 h 1226698"/>
                <a:gd name="connsiteX2213" fmla="*/ 1234836 w 1314762"/>
                <a:gd name="connsiteY2213" fmla="*/ 1226264 h 1226698"/>
                <a:gd name="connsiteX2214" fmla="*/ 1235394 w 1314762"/>
                <a:gd name="connsiteY2214" fmla="*/ 1225171 h 1226698"/>
                <a:gd name="connsiteX2215" fmla="*/ 1235953 w 1314762"/>
                <a:gd name="connsiteY2215" fmla="*/ 1225824 h 1226698"/>
                <a:gd name="connsiteX2216" fmla="*/ 1236507 w 1314762"/>
                <a:gd name="connsiteY2216" fmla="*/ 1225171 h 1226698"/>
                <a:gd name="connsiteX2217" fmla="*/ 1237066 w 1314762"/>
                <a:gd name="connsiteY2217" fmla="*/ 1225389 h 1226698"/>
                <a:gd name="connsiteX2218" fmla="*/ 1237625 w 1314762"/>
                <a:gd name="connsiteY2218" fmla="*/ 1224078 h 1226698"/>
                <a:gd name="connsiteX2219" fmla="*/ 1238183 w 1314762"/>
                <a:gd name="connsiteY2219" fmla="*/ 1226264 h 1226698"/>
                <a:gd name="connsiteX2220" fmla="*/ 1238742 w 1314762"/>
                <a:gd name="connsiteY2220" fmla="*/ 1226264 h 1226698"/>
                <a:gd name="connsiteX2221" fmla="*/ 1239301 w 1314762"/>
                <a:gd name="connsiteY2221" fmla="*/ 1225824 h 1226698"/>
                <a:gd name="connsiteX2222" fmla="*/ 1239859 w 1314762"/>
                <a:gd name="connsiteY2222" fmla="*/ 1225824 h 1226698"/>
                <a:gd name="connsiteX2223" fmla="*/ 1240414 w 1314762"/>
                <a:gd name="connsiteY2223" fmla="*/ 1226264 h 1226698"/>
                <a:gd name="connsiteX2224" fmla="*/ 1240972 w 1314762"/>
                <a:gd name="connsiteY2224" fmla="*/ 1225389 h 1226698"/>
                <a:gd name="connsiteX2225" fmla="*/ 1241531 w 1314762"/>
                <a:gd name="connsiteY2225" fmla="*/ 1224736 h 1226698"/>
                <a:gd name="connsiteX2226" fmla="*/ 1242090 w 1314762"/>
                <a:gd name="connsiteY2226" fmla="*/ 1226046 h 1226698"/>
                <a:gd name="connsiteX2227" fmla="*/ 1242648 w 1314762"/>
                <a:gd name="connsiteY2227" fmla="*/ 1226699 h 1226698"/>
                <a:gd name="connsiteX2228" fmla="*/ 1243207 w 1314762"/>
                <a:gd name="connsiteY2228" fmla="*/ 1225824 h 1226698"/>
                <a:gd name="connsiteX2229" fmla="*/ 1243761 w 1314762"/>
                <a:gd name="connsiteY2229" fmla="*/ 1225824 h 1226698"/>
                <a:gd name="connsiteX2230" fmla="*/ 1244320 w 1314762"/>
                <a:gd name="connsiteY2230" fmla="*/ 1226046 h 1226698"/>
                <a:gd name="connsiteX2231" fmla="*/ 1244879 w 1314762"/>
                <a:gd name="connsiteY2231" fmla="*/ 1226046 h 1226698"/>
                <a:gd name="connsiteX2232" fmla="*/ 1245437 w 1314762"/>
                <a:gd name="connsiteY2232" fmla="*/ 1222550 h 1226698"/>
                <a:gd name="connsiteX2233" fmla="*/ 1245996 w 1314762"/>
                <a:gd name="connsiteY2233" fmla="*/ 1226264 h 1226698"/>
                <a:gd name="connsiteX2234" fmla="*/ 1246555 w 1314762"/>
                <a:gd name="connsiteY2234" fmla="*/ 1226264 h 1226698"/>
                <a:gd name="connsiteX2235" fmla="*/ 1247113 w 1314762"/>
                <a:gd name="connsiteY2235" fmla="*/ 1225606 h 1226698"/>
                <a:gd name="connsiteX2236" fmla="*/ 1247672 w 1314762"/>
                <a:gd name="connsiteY2236" fmla="*/ 1226046 h 1226698"/>
                <a:gd name="connsiteX2237" fmla="*/ 1248227 w 1314762"/>
                <a:gd name="connsiteY2237" fmla="*/ 1226046 h 1226698"/>
                <a:gd name="connsiteX2238" fmla="*/ 1248785 w 1314762"/>
                <a:gd name="connsiteY2238" fmla="*/ 1226264 h 1226698"/>
                <a:gd name="connsiteX2239" fmla="*/ 1249344 w 1314762"/>
                <a:gd name="connsiteY2239" fmla="*/ 1226046 h 1226698"/>
                <a:gd name="connsiteX2240" fmla="*/ 1249902 w 1314762"/>
                <a:gd name="connsiteY2240" fmla="*/ 1226481 h 1226698"/>
                <a:gd name="connsiteX2241" fmla="*/ 1250461 w 1314762"/>
                <a:gd name="connsiteY2241" fmla="*/ 1226046 h 1226698"/>
                <a:gd name="connsiteX2242" fmla="*/ 1251020 w 1314762"/>
                <a:gd name="connsiteY2242" fmla="*/ 1225171 h 1226698"/>
                <a:gd name="connsiteX2243" fmla="*/ 1251574 w 1314762"/>
                <a:gd name="connsiteY2243" fmla="*/ 1226046 h 1226698"/>
                <a:gd name="connsiteX2244" fmla="*/ 1252133 w 1314762"/>
                <a:gd name="connsiteY2244" fmla="*/ 1226264 h 1226698"/>
                <a:gd name="connsiteX2245" fmla="*/ 1252692 w 1314762"/>
                <a:gd name="connsiteY2245" fmla="*/ 1225606 h 1226698"/>
                <a:gd name="connsiteX2246" fmla="*/ 1253250 w 1314762"/>
                <a:gd name="connsiteY2246" fmla="*/ 1225389 h 1226698"/>
                <a:gd name="connsiteX2247" fmla="*/ 1253809 w 1314762"/>
                <a:gd name="connsiteY2247" fmla="*/ 1226481 h 1226698"/>
                <a:gd name="connsiteX2248" fmla="*/ 1254368 w 1314762"/>
                <a:gd name="connsiteY2248" fmla="*/ 1226481 h 1226698"/>
                <a:gd name="connsiteX2249" fmla="*/ 1254926 w 1314762"/>
                <a:gd name="connsiteY2249" fmla="*/ 1226046 h 1226698"/>
                <a:gd name="connsiteX2250" fmla="*/ 1255481 w 1314762"/>
                <a:gd name="connsiteY2250" fmla="*/ 1225606 h 1226698"/>
                <a:gd name="connsiteX2251" fmla="*/ 1256039 w 1314762"/>
                <a:gd name="connsiteY2251" fmla="*/ 1225606 h 1226698"/>
                <a:gd name="connsiteX2252" fmla="*/ 1256598 w 1314762"/>
                <a:gd name="connsiteY2252" fmla="*/ 1226046 h 1226698"/>
                <a:gd name="connsiteX2253" fmla="*/ 1257156 w 1314762"/>
                <a:gd name="connsiteY2253" fmla="*/ 1225824 h 1226698"/>
                <a:gd name="connsiteX2254" fmla="*/ 1257715 w 1314762"/>
                <a:gd name="connsiteY2254" fmla="*/ 1226046 h 1226698"/>
                <a:gd name="connsiteX2255" fmla="*/ 1258274 w 1314762"/>
                <a:gd name="connsiteY2255" fmla="*/ 1226046 h 1226698"/>
                <a:gd name="connsiteX2256" fmla="*/ 1258832 w 1314762"/>
                <a:gd name="connsiteY2256" fmla="*/ 1226481 h 1226698"/>
                <a:gd name="connsiteX2257" fmla="*/ 1259387 w 1314762"/>
                <a:gd name="connsiteY2257" fmla="*/ 1226264 h 1226698"/>
                <a:gd name="connsiteX2258" fmla="*/ 1259946 w 1314762"/>
                <a:gd name="connsiteY2258" fmla="*/ 1226264 h 1226698"/>
                <a:gd name="connsiteX2259" fmla="*/ 1260504 w 1314762"/>
                <a:gd name="connsiteY2259" fmla="*/ 1226046 h 1226698"/>
                <a:gd name="connsiteX2260" fmla="*/ 1261063 w 1314762"/>
                <a:gd name="connsiteY2260" fmla="*/ 1225389 h 1226698"/>
                <a:gd name="connsiteX2261" fmla="*/ 1261622 w 1314762"/>
                <a:gd name="connsiteY2261" fmla="*/ 1226264 h 1226698"/>
                <a:gd name="connsiteX2262" fmla="*/ 1262180 w 1314762"/>
                <a:gd name="connsiteY2262" fmla="*/ 1226264 h 1226698"/>
                <a:gd name="connsiteX2263" fmla="*/ 1262735 w 1314762"/>
                <a:gd name="connsiteY2263" fmla="*/ 1225606 h 1226698"/>
                <a:gd name="connsiteX2264" fmla="*/ 1263293 w 1314762"/>
                <a:gd name="connsiteY2264" fmla="*/ 1226046 h 1226698"/>
                <a:gd name="connsiteX2265" fmla="*/ 1263852 w 1314762"/>
                <a:gd name="connsiteY2265" fmla="*/ 1226264 h 1226698"/>
                <a:gd name="connsiteX2266" fmla="*/ 1264411 w 1314762"/>
                <a:gd name="connsiteY2266" fmla="*/ 1226481 h 1226698"/>
                <a:gd name="connsiteX2267" fmla="*/ 1264969 w 1314762"/>
                <a:gd name="connsiteY2267" fmla="*/ 1226046 h 1226698"/>
                <a:gd name="connsiteX2268" fmla="*/ 1265528 w 1314762"/>
                <a:gd name="connsiteY2268" fmla="*/ 1226699 h 1226698"/>
                <a:gd name="connsiteX2269" fmla="*/ 1266087 w 1314762"/>
                <a:gd name="connsiteY2269" fmla="*/ 1226481 h 1226698"/>
                <a:gd name="connsiteX2270" fmla="*/ 1266641 w 1314762"/>
                <a:gd name="connsiteY2270" fmla="*/ 1226046 h 1226698"/>
                <a:gd name="connsiteX2271" fmla="*/ 1267200 w 1314762"/>
                <a:gd name="connsiteY2271" fmla="*/ 1226046 h 1226698"/>
                <a:gd name="connsiteX2272" fmla="*/ 1267758 w 1314762"/>
                <a:gd name="connsiteY2272" fmla="*/ 1226264 h 1226698"/>
                <a:gd name="connsiteX2273" fmla="*/ 1268317 w 1314762"/>
                <a:gd name="connsiteY2273" fmla="*/ 1225824 h 1226698"/>
                <a:gd name="connsiteX2274" fmla="*/ 1268876 w 1314762"/>
                <a:gd name="connsiteY2274" fmla="*/ 1225389 h 1226698"/>
                <a:gd name="connsiteX2275" fmla="*/ 1269434 w 1314762"/>
                <a:gd name="connsiteY2275" fmla="*/ 1226481 h 1226698"/>
                <a:gd name="connsiteX2276" fmla="*/ 1269989 w 1314762"/>
                <a:gd name="connsiteY2276" fmla="*/ 1225824 h 1226698"/>
                <a:gd name="connsiteX2277" fmla="*/ 1270547 w 1314762"/>
                <a:gd name="connsiteY2277" fmla="*/ 1226481 h 1226698"/>
                <a:gd name="connsiteX2278" fmla="*/ 1271106 w 1314762"/>
                <a:gd name="connsiteY2278" fmla="*/ 1226046 h 1226698"/>
                <a:gd name="connsiteX2279" fmla="*/ 1271665 w 1314762"/>
                <a:gd name="connsiteY2279" fmla="*/ 1226699 h 1226698"/>
                <a:gd name="connsiteX2280" fmla="*/ 1272223 w 1314762"/>
                <a:gd name="connsiteY2280" fmla="*/ 1226699 h 1226698"/>
                <a:gd name="connsiteX2281" fmla="*/ 1272782 w 1314762"/>
                <a:gd name="connsiteY2281" fmla="*/ 1226046 h 1226698"/>
                <a:gd name="connsiteX2282" fmla="*/ 1273341 w 1314762"/>
                <a:gd name="connsiteY2282" fmla="*/ 1226481 h 1226698"/>
                <a:gd name="connsiteX2283" fmla="*/ 1273895 w 1314762"/>
                <a:gd name="connsiteY2283" fmla="*/ 1226699 h 1226698"/>
                <a:gd name="connsiteX2284" fmla="*/ 1274454 w 1314762"/>
                <a:gd name="connsiteY2284" fmla="*/ 1226699 h 1226698"/>
                <a:gd name="connsiteX2285" fmla="*/ 1275013 w 1314762"/>
                <a:gd name="connsiteY2285" fmla="*/ 1226699 h 1226698"/>
                <a:gd name="connsiteX2286" fmla="*/ 1275571 w 1314762"/>
                <a:gd name="connsiteY2286" fmla="*/ 1226264 h 1226698"/>
                <a:gd name="connsiteX2287" fmla="*/ 1276130 w 1314762"/>
                <a:gd name="connsiteY2287" fmla="*/ 1226481 h 1226698"/>
                <a:gd name="connsiteX2288" fmla="*/ 1276688 w 1314762"/>
                <a:gd name="connsiteY2288" fmla="*/ 1224736 h 1226698"/>
                <a:gd name="connsiteX2289" fmla="*/ 1277247 w 1314762"/>
                <a:gd name="connsiteY2289" fmla="*/ 1226699 h 1226698"/>
                <a:gd name="connsiteX2290" fmla="*/ 1277806 w 1314762"/>
                <a:gd name="connsiteY2290" fmla="*/ 1226264 h 1226698"/>
                <a:gd name="connsiteX2291" fmla="*/ 1278360 w 1314762"/>
                <a:gd name="connsiteY2291" fmla="*/ 1226264 h 1226698"/>
                <a:gd name="connsiteX2292" fmla="*/ 1278919 w 1314762"/>
                <a:gd name="connsiteY2292" fmla="*/ 1226481 h 1226698"/>
                <a:gd name="connsiteX2293" fmla="*/ 1279478 w 1314762"/>
                <a:gd name="connsiteY2293" fmla="*/ 1226481 h 1226698"/>
                <a:gd name="connsiteX2294" fmla="*/ 1280036 w 1314762"/>
                <a:gd name="connsiteY2294" fmla="*/ 1226481 h 1226698"/>
                <a:gd name="connsiteX2295" fmla="*/ 1280595 w 1314762"/>
                <a:gd name="connsiteY2295" fmla="*/ 1226264 h 1226698"/>
                <a:gd name="connsiteX2296" fmla="*/ 1281154 w 1314762"/>
                <a:gd name="connsiteY2296" fmla="*/ 1226264 h 1226698"/>
                <a:gd name="connsiteX2297" fmla="*/ 1281708 w 1314762"/>
                <a:gd name="connsiteY2297" fmla="*/ 1226481 h 1226698"/>
                <a:gd name="connsiteX2298" fmla="*/ 1282267 w 1314762"/>
                <a:gd name="connsiteY2298" fmla="*/ 1226264 h 1226698"/>
                <a:gd name="connsiteX2299" fmla="*/ 1282825 w 1314762"/>
                <a:gd name="connsiteY2299" fmla="*/ 1226699 h 1226698"/>
                <a:gd name="connsiteX2300" fmla="*/ 1283384 w 1314762"/>
                <a:gd name="connsiteY2300" fmla="*/ 1226699 h 1226698"/>
                <a:gd name="connsiteX2301" fmla="*/ 1283942 w 1314762"/>
                <a:gd name="connsiteY2301" fmla="*/ 1226264 h 1226698"/>
                <a:gd name="connsiteX2302" fmla="*/ 1284501 w 1314762"/>
                <a:gd name="connsiteY2302" fmla="*/ 1226046 h 1226698"/>
                <a:gd name="connsiteX2303" fmla="*/ 1285060 w 1314762"/>
                <a:gd name="connsiteY2303" fmla="*/ 1226481 h 1226698"/>
                <a:gd name="connsiteX2304" fmla="*/ 1285614 w 1314762"/>
                <a:gd name="connsiteY2304" fmla="*/ 1226699 h 1226698"/>
                <a:gd name="connsiteX2305" fmla="*/ 1286173 w 1314762"/>
                <a:gd name="connsiteY2305" fmla="*/ 1226699 h 1226698"/>
                <a:gd name="connsiteX2306" fmla="*/ 1286732 w 1314762"/>
                <a:gd name="connsiteY2306" fmla="*/ 1226481 h 1226698"/>
                <a:gd name="connsiteX2307" fmla="*/ 1287290 w 1314762"/>
                <a:gd name="connsiteY2307" fmla="*/ 1225824 h 1226698"/>
                <a:gd name="connsiteX2308" fmla="*/ 1287849 w 1314762"/>
                <a:gd name="connsiteY2308" fmla="*/ 1226699 h 1226698"/>
                <a:gd name="connsiteX2309" fmla="*/ 1288408 w 1314762"/>
                <a:gd name="connsiteY2309" fmla="*/ 1226699 h 1226698"/>
                <a:gd name="connsiteX2310" fmla="*/ 1288966 w 1314762"/>
                <a:gd name="connsiteY2310" fmla="*/ 1226481 h 1226698"/>
                <a:gd name="connsiteX2311" fmla="*/ 1289521 w 1314762"/>
                <a:gd name="connsiteY2311" fmla="*/ 1226046 h 1226698"/>
                <a:gd name="connsiteX2312" fmla="*/ 1290079 w 1314762"/>
                <a:gd name="connsiteY2312" fmla="*/ 1226699 h 1226698"/>
                <a:gd name="connsiteX2313" fmla="*/ 1290638 w 1314762"/>
                <a:gd name="connsiteY2313" fmla="*/ 1226481 h 1226698"/>
                <a:gd name="connsiteX2314" fmla="*/ 1291197 w 1314762"/>
                <a:gd name="connsiteY2314" fmla="*/ 1226046 h 1226698"/>
                <a:gd name="connsiteX2315" fmla="*/ 1291755 w 1314762"/>
                <a:gd name="connsiteY2315" fmla="*/ 1226481 h 1226698"/>
                <a:gd name="connsiteX2316" fmla="*/ 1292314 w 1314762"/>
                <a:gd name="connsiteY2316" fmla="*/ 1226481 h 1226698"/>
                <a:gd name="connsiteX2317" fmla="*/ 1292869 w 1314762"/>
                <a:gd name="connsiteY2317" fmla="*/ 1226481 h 1226698"/>
                <a:gd name="connsiteX2318" fmla="*/ 1293427 w 1314762"/>
                <a:gd name="connsiteY2318" fmla="*/ 1226481 h 1226698"/>
                <a:gd name="connsiteX2319" fmla="*/ 1293986 w 1314762"/>
                <a:gd name="connsiteY2319" fmla="*/ 1226699 h 1226698"/>
                <a:gd name="connsiteX2320" fmla="*/ 1294545 w 1314762"/>
                <a:gd name="connsiteY2320" fmla="*/ 1226481 h 1226698"/>
                <a:gd name="connsiteX2321" fmla="*/ 1295103 w 1314762"/>
                <a:gd name="connsiteY2321" fmla="*/ 1226481 h 1226698"/>
                <a:gd name="connsiteX2322" fmla="*/ 1295662 w 1314762"/>
                <a:gd name="connsiteY2322" fmla="*/ 1226481 h 1226698"/>
                <a:gd name="connsiteX2323" fmla="*/ 1296220 w 1314762"/>
                <a:gd name="connsiteY2323" fmla="*/ 1226046 h 1226698"/>
                <a:gd name="connsiteX2324" fmla="*/ 1296775 w 1314762"/>
                <a:gd name="connsiteY2324" fmla="*/ 1226046 h 1226698"/>
                <a:gd name="connsiteX2325" fmla="*/ 1297333 w 1314762"/>
                <a:gd name="connsiteY2325" fmla="*/ 1226699 h 1226698"/>
                <a:gd name="connsiteX2326" fmla="*/ 1297892 w 1314762"/>
                <a:gd name="connsiteY2326" fmla="*/ 1226699 h 1226698"/>
                <a:gd name="connsiteX2327" fmla="*/ 1298451 w 1314762"/>
                <a:gd name="connsiteY2327" fmla="*/ 1226264 h 1226698"/>
                <a:gd name="connsiteX2328" fmla="*/ 1299009 w 1314762"/>
                <a:gd name="connsiteY2328" fmla="*/ 1226699 h 1226698"/>
                <a:gd name="connsiteX2329" fmla="*/ 1299568 w 1314762"/>
                <a:gd name="connsiteY2329" fmla="*/ 1226699 h 1226698"/>
                <a:gd name="connsiteX2330" fmla="*/ 1300123 w 1314762"/>
                <a:gd name="connsiteY2330" fmla="*/ 1226481 h 1226698"/>
                <a:gd name="connsiteX2331" fmla="*/ 1300681 w 1314762"/>
                <a:gd name="connsiteY2331" fmla="*/ 1226264 h 1226698"/>
                <a:gd name="connsiteX2332" fmla="*/ 1301240 w 1314762"/>
                <a:gd name="connsiteY2332" fmla="*/ 1226264 h 1226698"/>
                <a:gd name="connsiteX2333" fmla="*/ 1301799 w 1314762"/>
                <a:gd name="connsiteY2333" fmla="*/ 1226481 h 1226698"/>
                <a:gd name="connsiteX2334" fmla="*/ 1302357 w 1314762"/>
                <a:gd name="connsiteY2334" fmla="*/ 1226699 h 1226698"/>
                <a:gd name="connsiteX2335" fmla="*/ 1302916 w 1314762"/>
                <a:gd name="connsiteY2335" fmla="*/ 1226481 h 1226698"/>
                <a:gd name="connsiteX2336" fmla="*/ 1303474 w 1314762"/>
                <a:gd name="connsiteY2336" fmla="*/ 1226481 h 1226698"/>
                <a:gd name="connsiteX2337" fmla="*/ 1304029 w 1314762"/>
                <a:gd name="connsiteY2337" fmla="*/ 1226699 h 1226698"/>
                <a:gd name="connsiteX2338" fmla="*/ 1304588 w 1314762"/>
                <a:gd name="connsiteY2338" fmla="*/ 1226481 h 1226698"/>
                <a:gd name="connsiteX2339" fmla="*/ 1305146 w 1314762"/>
                <a:gd name="connsiteY2339" fmla="*/ 1226264 h 1226698"/>
                <a:gd name="connsiteX2340" fmla="*/ 1305705 w 1314762"/>
                <a:gd name="connsiteY2340" fmla="*/ 1226481 h 1226698"/>
                <a:gd name="connsiteX2341" fmla="*/ 1306264 w 1314762"/>
                <a:gd name="connsiteY2341" fmla="*/ 1226699 h 1226698"/>
                <a:gd name="connsiteX2342" fmla="*/ 1306822 w 1314762"/>
                <a:gd name="connsiteY2342" fmla="*/ 1226699 h 1226698"/>
                <a:gd name="connsiteX2343" fmla="*/ 1307381 w 1314762"/>
                <a:gd name="connsiteY2343" fmla="*/ 1226481 h 1226698"/>
                <a:gd name="connsiteX2344" fmla="*/ 1307940 w 1314762"/>
                <a:gd name="connsiteY2344" fmla="*/ 1226264 h 1226698"/>
                <a:gd name="connsiteX2345" fmla="*/ 1308494 w 1314762"/>
                <a:gd name="connsiteY2345" fmla="*/ 1226481 h 1226698"/>
                <a:gd name="connsiteX2346" fmla="*/ 1309053 w 1314762"/>
                <a:gd name="connsiteY2346" fmla="*/ 1226264 h 1226698"/>
                <a:gd name="connsiteX2347" fmla="*/ 1309611 w 1314762"/>
                <a:gd name="connsiteY2347" fmla="*/ 1226481 h 1226698"/>
                <a:gd name="connsiteX2348" fmla="*/ 1310170 w 1314762"/>
                <a:gd name="connsiteY2348" fmla="*/ 1226481 h 1226698"/>
                <a:gd name="connsiteX2349" fmla="*/ 1310729 w 1314762"/>
                <a:gd name="connsiteY2349" fmla="*/ 1226699 h 1226698"/>
                <a:gd name="connsiteX2350" fmla="*/ 1311287 w 1314762"/>
                <a:gd name="connsiteY2350" fmla="*/ 1226264 h 1226698"/>
                <a:gd name="connsiteX2351" fmla="*/ 1311842 w 1314762"/>
                <a:gd name="connsiteY2351" fmla="*/ 1226699 h 1226698"/>
                <a:gd name="connsiteX2352" fmla="*/ 1312400 w 1314762"/>
                <a:gd name="connsiteY2352" fmla="*/ 1226481 h 1226698"/>
                <a:gd name="connsiteX2353" fmla="*/ 1312959 w 1314762"/>
                <a:gd name="connsiteY2353" fmla="*/ 1226699 h 1226698"/>
                <a:gd name="connsiteX2354" fmla="*/ 1313518 w 1314762"/>
                <a:gd name="connsiteY2354" fmla="*/ 1226699 h 1226698"/>
                <a:gd name="connsiteX2355" fmla="*/ 1314076 w 1314762"/>
                <a:gd name="connsiteY2355" fmla="*/ 1225824 h 1226698"/>
                <a:gd name="connsiteX2356" fmla="*/ 1314635 w 1314762"/>
                <a:gd name="connsiteY2356" fmla="*/ 1226699 h 1226698"/>
                <a:gd name="connsiteX2357" fmla="*/ 1314762 w 1314762"/>
                <a:gd name="connsiteY2357" fmla="*/ 1226596 h 122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26698">
                  <a:moveTo>
                    <a:pt x="0" y="1226699"/>
                  </a:moveTo>
                  <a:lnTo>
                    <a:pt x="468" y="1226699"/>
                  </a:lnTo>
                  <a:lnTo>
                    <a:pt x="1023" y="1226699"/>
                  </a:lnTo>
                  <a:lnTo>
                    <a:pt x="1581" y="1226699"/>
                  </a:lnTo>
                  <a:lnTo>
                    <a:pt x="2140" y="1226699"/>
                  </a:lnTo>
                  <a:lnTo>
                    <a:pt x="2699" y="1226699"/>
                  </a:lnTo>
                  <a:lnTo>
                    <a:pt x="3257" y="1226699"/>
                  </a:lnTo>
                  <a:lnTo>
                    <a:pt x="3816" y="1226699"/>
                  </a:lnTo>
                  <a:lnTo>
                    <a:pt x="4375" y="1226699"/>
                  </a:lnTo>
                  <a:lnTo>
                    <a:pt x="4929" y="1226699"/>
                  </a:lnTo>
                  <a:lnTo>
                    <a:pt x="5488" y="1226699"/>
                  </a:lnTo>
                  <a:lnTo>
                    <a:pt x="6047" y="1226699"/>
                  </a:lnTo>
                  <a:lnTo>
                    <a:pt x="6605" y="1226699"/>
                  </a:lnTo>
                  <a:lnTo>
                    <a:pt x="7164" y="1226699"/>
                  </a:lnTo>
                  <a:lnTo>
                    <a:pt x="7722" y="1226699"/>
                  </a:lnTo>
                  <a:lnTo>
                    <a:pt x="8277" y="1226699"/>
                  </a:lnTo>
                  <a:lnTo>
                    <a:pt x="8836" y="1226699"/>
                  </a:lnTo>
                  <a:lnTo>
                    <a:pt x="9394" y="1226699"/>
                  </a:lnTo>
                  <a:lnTo>
                    <a:pt x="9953" y="1226699"/>
                  </a:lnTo>
                  <a:lnTo>
                    <a:pt x="10512" y="1226699"/>
                  </a:lnTo>
                  <a:lnTo>
                    <a:pt x="11070" y="1226699"/>
                  </a:lnTo>
                  <a:lnTo>
                    <a:pt x="11629" y="1226699"/>
                  </a:lnTo>
                  <a:lnTo>
                    <a:pt x="12188" y="1226699"/>
                  </a:lnTo>
                  <a:lnTo>
                    <a:pt x="12742" y="1226699"/>
                  </a:lnTo>
                  <a:lnTo>
                    <a:pt x="13301" y="1226699"/>
                  </a:lnTo>
                  <a:lnTo>
                    <a:pt x="13859" y="1226699"/>
                  </a:lnTo>
                  <a:lnTo>
                    <a:pt x="14418" y="1226699"/>
                  </a:lnTo>
                  <a:lnTo>
                    <a:pt x="14976" y="1226699"/>
                  </a:lnTo>
                  <a:lnTo>
                    <a:pt x="15535" y="1226699"/>
                  </a:lnTo>
                  <a:lnTo>
                    <a:pt x="16094" y="1226699"/>
                  </a:lnTo>
                  <a:lnTo>
                    <a:pt x="16648" y="1226699"/>
                  </a:lnTo>
                  <a:lnTo>
                    <a:pt x="17207" y="1226699"/>
                  </a:lnTo>
                  <a:lnTo>
                    <a:pt x="17766" y="1226699"/>
                  </a:lnTo>
                  <a:lnTo>
                    <a:pt x="18324" y="1226699"/>
                  </a:lnTo>
                  <a:lnTo>
                    <a:pt x="18883" y="1226699"/>
                  </a:lnTo>
                  <a:lnTo>
                    <a:pt x="19442" y="1226699"/>
                  </a:lnTo>
                  <a:lnTo>
                    <a:pt x="19996" y="1226699"/>
                  </a:lnTo>
                  <a:lnTo>
                    <a:pt x="20555" y="1226699"/>
                  </a:lnTo>
                  <a:lnTo>
                    <a:pt x="21113" y="1226699"/>
                  </a:lnTo>
                  <a:lnTo>
                    <a:pt x="21672" y="1226699"/>
                  </a:lnTo>
                  <a:lnTo>
                    <a:pt x="22231" y="1226699"/>
                  </a:lnTo>
                  <a:lnTo>
                    <a:pt x="22789" y="1226699"/>
                  </a:lnTo>
                  <a:lnTo>
                    <a:pt x="23348" y="1226699"/>
                  </a:lnTo>
                  <a:lnTo>
                    <a:pt x="23903" y="1226699"/>
                  </a:lnTo>
                  <a:lnTo>
                    <a:pt x="24461" y="1226699"/>
                  </a:lnTo>
                  <a:lnTo>
                    <a:pt x="25020" y="1226699"/>
                  </a:lnTo>
                  <a:lnTo>
                    <a:pt x="25579" y="1226699"/>
                  </a:lnTo>
                  <a:lnTo>
                    <a:pt x="26137" y="1226699"/>
                  </a:lnTo>
                  <a:lnTo>
                    <a:pt x="26696" y="1226699"/>
                  </a:lnTo>
                  <a:lnTo>
                    <a:pt x="27250" y="1226699"/>
                  </a:lnTo>
                  <a:lnTo>
                    <a:pt x="27809" y="1226699"/>
                  </a:lnTo>
                  <a:lnTo>
                    <a:pt x="28367" y="1226699"/>
                  </a:lnTo>
                  <a:lnTo>
                    <a:pt x="28926" y="1226699"/>
                  </a:lnTo>
                  <a:lnTo>
                    <a:pt x="29485" y="1226699"/>
                  </a:lnTo>
                  <a:lnTo>
                    <a:pt x="30044" y="1226699"/>
                  </a:lnTo>
                  <a:lnTo>
                    <a:pt x="30602" y="1226699"/>
                  </a:lnTo>
                  <a:lnTo>
                    <a:pt x="31157" y="1226699"/>
                  </a:lnTo>
                  <a:lnTo>
                    <a:pt x="31715" y="1226699"/>
                  </a:lnTo>
                  <a:lnTo>
                    <a:pt x="32274" y="1226699"/>
                  </a:lnTo>
                  <a:lnTo>
                    <a:pt x="32833" y="1226699"/>
                  </a:lnTo>
                  <a:lnTo>
                    <a:pt x="33391" y="1226699"/>
                  </a:lnTo>
                  <a:lnTo>
                    <a:pt x="33950" y="1226699"/>
                  </a:lnTo>
                  <a:lnTo>
                    <a:pt x="34508" y="1226699"/>
                  </a:lnTo>
                  <a:lnTo>
                    <a:pt x="35063" y="1226699"/>
                  </a:lnTo>
                  <a:lnTo>
                    <a:pt x="35622" y="1226699"/>
                  </a:lnTo>
                  <a:lnTo>
                    <a:pt x="36180" y="1226699"/>
                  </a:lnTo>
                  <a:lnTo>
                    <a:pt x="36739" y="1226699"/>
                  </a:lnTo>
                  <a:lnTo>
                    <a:pt x="37298" y="1226699"/>
                  </a:lnTo>
                  <a:lnTo>
                    <a:pt x="37856" y="1226699"/>
                  </a:lnTo>
                  <a:lnTo>
                    <a:pt x="38411" y="1226699"/>
                  </a:lnTo>
                  <a:lnTo>
                    <a:pt x="38969" y="1226699"/>
                  </a:lnTo>
                  <a:lnTo>
                    <a:pt x="39528" y="1226699"/>
                  </a:lnTo>
                  <a:lnTo>
                    <a:pt x="40087" y="1226699"/>
                  </a:lnTo>
                  <a:lnTo>
                    <a:pt x="40645" y="1226699"/>
                  </a:lnTo>
                  <a:lnTo>
                    <a:pt x="41204" y="1226699"/>
                  </a:lnTo>
                  <a:lnTo>
                    <a:pt x="41763" y="1226699"/>
                  </a:lnTo>
                  <a:lnTo>
                    <a:pt x="42321" y="1226699"/>
                  </a:lnTo>
                  <a:lnTo>
                    <a:pt x="42876" y="1226699"/>
                  </a:lnTo>
                  <a:lnTo>
                    <a:pt x="43435" y="1226699"/>
                  </a:lnTo>
                  <a:lnTo>
                    <a:pt x="43993" y="1226699"/>
                  </a:lnTo>
                  <a:lnTo>
                    <a:pt x="44552" y="1226699"/>
                  </a:lnTo>
                  <a:lnTo>
                    <a:pt x="45110" y="1226699"/>
                  </a:lnTo>
                  <a:lnTo>
                    <a:pt x="45669" y="1226699"/>
                  </a:lnTo>
                  <a:lnTo>
                    <a:pt x="46228" y="1226699"/>
                  </a:lnTo>
                  <a:lnTo>
                    <a:pt x="46782" y="1226699"/>
                  </a:lnTo>
                  <a:lnTo>
                    <a:pt x="47341" y="1226699"/>
                  </a:lnTo>
                  <a:lnTo>
                    <a:pt x="47899" y="1226699"/>
                  </a:lnTo>
                  <a:lnTo>
                    <a:pt x="48458" y="1226699"/>
                  </a:lnTo>
                  <a:lnTo>
                    <a:pt x="49017" y="1226699"/>
                  </a:lnTo>
                  <a:lnTo>
                    <a:pt x="49575" y="1226699"/>
                  </a:lnTo>
                  <a:lnTo>
                    <a:pt x="50130" y="1226699"/>
                  </a:lnTo>
                  <a:lnTo>
                    <a:pt x="50689" y="1226699"/>
                  </a:lnTo>
                  <a:lnTo>
                    <a:pt x="51247" y="1226699"/>
                  </a:lnTo>
                  <a:lnTo>
                    <a:pt x="51806" y="1226699"/>
                  </a:lnTo>
                  <a:lnTo>
                    <a:pt x="52365" y="1226699"/>
                  </a:lnTo>
                  <a:lnTo>
                    <a:pt x="52923" y="1226699"/>
                  </a:lnTo>
                  <a:lnTo>
                    <a:pt x="53482" y="1226699"/>
                  </a:lnTo>
                  <a:lnTo>
                    <a:pt x="54036" y="1226699"/>
                  </a:lnTo>
                  <a:lnTo>
                    <a:pt x="54595" y="1226699"/>
                  </a:lnTo>
                  <a:lnTo>
                    <a:pt x="55154" y="1226699"/>
                  </a:lnTo>
                  <a:lnTo>
                    <a:pt x="55712" y="1226699"/>
                  </a:lnTo>
                  <a:lnTo>
                    <a:pt x="56271" y="1226699"/>
                  </a:lnTo>
                  <a:lnTo>
                    <a:pt x="56830" y="1226699"/>
                  </a:lnTo>
                  <a:lnTo>
                    <a:pt x="57384" y="1226699"/>
                  </a:lnTo>
                  <a:lnTo>
                    <a:pt x="57943" y="1226699"/>
                  </a:lnTo>
                  <a:lnTo>
                    <a:pt x="58501" y="1226699"/>
                  </a:lnTo>
                  <a:lnTo>
                    <a:pt x="59060" y="1226699"/>
                  </a:lnTo>
                  <a:lnTo>
                    <a:pt x="59619" y="1226699"/>
                  </a:lnTo>
                  <a:lnTo>
                    <a:pt x="60177" y="1226699"/>
                  </a:lnTo>
                  <a:lnTo>
                    <a:pt x="60736" y="1226699"/>
                  </a:lnTo>
                  <a:lnTo>
                    <a:pt x="61290" y="1226699"/>
                  </a:lnTo>
                  <a:lnTo>
                    <a:pt x="61849" y="1226699"/>
                  </a:lnTo>
                  <a:lnTo>
                    <a:pt x="62408" y="1226699"/>
                  </a:lnTo>
                  <a:lnTo>
                    <a:pt x="62966" y="1226699"/>
                  </a:lnTo>
                  <a:lnTo>
                    <a:pt x="63525" y="1226699"/>
                  </a:lnTo>
                  <a:lnTo>
                    <a:pt x="64084" y="1226699"/>
                  </a:lnTo>
                  <a:lnTo>
                    <a:pt x="64642" y="1226699"/>
                  </a:lnTo>
                  <a:lnTo>
                    <a:pt x="65197" y="1226699"/>
                  </a:lnTo>
                  <a:lnTo>
                    <a:pt x="65755" y="1226699"/>
                  </a:lnTo>
                  <a:lnTo>
                    <a:pt x="66314" y="1226699"/>
                  </a:lnTo>
                  <a:lnTo>
                    <a:pt x="66873" y="1226699"/>
                  </a:lnTo>
                  <a:lnTo>
                    <a:pt x="67431" y="1226699"/>
                  </a:lnTo>
                  <a:lnTo>
                    <a:pt x="67990" y="1226699"/>
                  </a:lnTo>
                  <a:lnTo>
                    <a:pt x="68545" y="1226699"/>
                  </a:lnTo>
                  <a:lnTo>
                    <a:pt x="69103" y="1226699"/>
                  </a:lnTo>
                  <a:lnTo>
                    <a:pt x="69662" y="1226699"/>
                  </a:lnTo>
                  <a:lnTo>
                    <a:pt x="70221" y="1226699"/>
                  </a:lnTo>
                  <a:lnTo>
                    <a:pt x="70779" y="1226699"/>
                  </a:lnTo>
                  <a:lnTo>
                    <a:pt x="71338" y="1226699"/>
                  </a:lnTo>
                  <a:lnTo>
                    <a:pt x="71897" y="1226699"/>
                  </a:lnTo>
                  <a:lnTo>
                    <a:pt x="72455" y="1226699"/>
                  </a:lnTo>
                  <a:lnTo>
                    <a:pt x="73010" y="1226699"/>
                  </a:lnTo>
                  <a:lnTo>
                    <a:pt x="73568" y="1226699"/>
                  </a:lnTo>
                  <a:lnTo>
                    <a:pt x="74127" y="1226699"/>
                  </a:lnTo>
                  <a:lnTo>
                    <a:pt x="74685" y="1226699"/>
                  </a:lnTo>
                  <a:lnTo>
                    <a:pt x="75244" y="1226699"/>
                  </a:lnTo>
                  <a:lnTo>
                    <a:pt x="75803" y="1226699"/>
                  </a:lnTo>
                  <a:lnTo>
                    <a:pt x="76361" y="1226699"/>
                  </a:lnTo>
                  <a:lnTo>
                    <a:pt x="76916" y="1226699"/>
                  </a:lnTo>
                  <a:lnTo>
                    <a:pt x="77475" y="1226699"/>
                  </a:lnTo>
                  <a:lnTo>
                    <a:pt x="78033" y="1226699"/>
                  </a:lnTo>
                  <a:lnTo>
                    <a:pt x="78592" y="1226699"/>
                  </a:lnTo>
                  <a:lnTo>
                    <a:pt x="79151" y="1226699"/>
                  </a:lnTo>
                  <a:lnTo>
                    <a:pt x="79709" y="1226699"/>
                  </a:lnTo>
                  <a:lnTo>
                    <a:pt x="80264" y="1226699"/>
                  </a:lnTo>
                  <a:lnTo>
                    <a:pt x="80822" y="1226699"/>
                  </a:lnTo>
                  <a:lnTo>
                    <a:pt x="81381" y="1226699"/>
                  </a:lnTo>
                  <a:lnTo>
                    <a:pt x="81940" y="1226699"/>
                  </a:lnTo>
                  <a:lnTo>
                    <a:pt x="82498" y="1226699"/>
                  </a:lnTo>
                  <a:lnTo>
                    <a:pt x="83057" y="1226699"/>
                  </a:lnTo>
                  <a:lnTo>
                    <a:pt x="83616" y="1226699"/>
                  </a:lnTo>
                  <a:lnTo>
                    <a:pt x="84170" y="1226699"/>
                  </a:lnTo>
                  <a:lnTo>
                    <a:pt x="84729" y="1226699"/>
                  </a:lnTo>
                  <a:lnTo>
                    <a:pt x="85287" y="1226699"/>
                  </a:lnTo>
                  <a:lnTo>
                    <a:pt x="85846" y="1226699"/>
                  </a:lnTo>
                  <a:lnTo>
                    <a:pt x="86405" y="1226699"/>
                  </a:lnTo>
                  <a:lnTo>
                    <a:pt x="86963" y="1226699"/>
                  </a:lnTo>
                  <a:lnTo>
                    <a:pt x="87518" y="1226699"/>
                  </a:lnTo>
                  <a:lnTo>
                    <a:pt x="88076" y="1226699"/>
                  </a:lnTo>
                  <a:lnTo>
                    <a:pt x="88635" y="1226699"/>
                  </a:lnTo>
                  <a:lnTo>
                    <a:pt x="89194" y="1226699"/>
                  </a:lnTo>
                  <a:lnTo>
                    <a:pt x="89752" y="1226699"/>
                  </a:lnTo>
                  <a:lnTo>
                    <a:pt x="90311" y="1226699"/>
                  </a:lnTo>
                  <a:lnTo>
                    <a:pt x="90870" y="1226699"/>
                  </a:lnTo>
                  <a:lnTo>
                    <a:pt x="91424" y="1226699"/>
                  </a:lnTo>
                  <a:lnTo>
                    <a:pt x="91983" y="1226699"/>
                  </a:lnTo>
                  <a:lnTo>
                    <a:pt x="92542" y="1226699"/>
                  </a:lnTo>
                  <a:lnTo>
                    <a:pt x="93100" y="1226699"/>
                  </a:lnTo>
                  <a:lnTo>
                    <a:pt x="93659" y="1226699"/>
                  </a:lnTo>
                  <a:lnTo>
                    <a:pt x="94217" y="1226699"/>
                  </a:lnTo>
                  <a:lnTo>
                    <a:pt x="94776" y="1226699"/>
                  </a:lnTo>
                  <a:lnTo>
                    <a:pt x="95331" y="1226699"/>
                  </a:lnTo>
                  <a:lnTo>
                    <a:pt x="95889" y="1226699"/>
                  </a:lnTo>
                  <a:lnTo>
                    <a:pt x="96448" y="1226699"/>
                  </a:lnTo>
                  <a:lnTo>
                    <a:pt x="97007" y="1226699"/>
                  </a:lnTo>
                  <a:lnTo>
                    <a:pt x="97565" y="1226699"/>
                  </a:lnTo>
                  <a:lnTo>
                    <a:pt x="98124" y="1226699"/>
                  </a:lnTo>
                  <a:lnTo>
                    <a:pt x="98678" y="1226699"/>
                  </a:lnTo>
                  <a:lnTo>
                    <a:pt x="99237" y="1226699"/>
                  </a:lnTo>
                  <a:lnTo>
                    <a:pt x="99796" y="1226699"/>
                  </a:lnTo>
                  <a:lnTo>
                    <a:pt x="100354" y="1226699"/>
                  </a:lnTo>
                  <a:lnTo>
                    <a:pt x="100913" y="1226699"/>
                  </a:lnTo>
                  <a:lnTo>
                    <a:pt x="101471" y="1226699"/>
                  </a:lnTo>
                  <a:lnTo>
                    <a:pt x="102030" y="1226699"/>
                  </a:lnTo>
                  <a:lnTo>
                    <a:pt x="102589" y="1226699"/>
                  </a:lnTo>
                  <a:lnTo>
                    <a:pt x="103143" y="1226699"/>
                  </a:lnTo>
                  <a:lnTo>
                    <a:pt x="103702" y="1226699"/>
                  </a:lnTo>
                  <a:lnTo>
                    <a:pt x="104261" y="1226699"/>
                  </a:lnTo>
                  <a:lnTo>
                    <a:pt x="104819" y="1226699"/>
                  </a:lnTo>
                  <a:lnTo>
                    <a:pt x="105378" y="1226699"/>
                  </a:lnTo>
                  <a:lnTo>
                    <a:pt x="105937" y="1226699"/>
                  </a:lnTo>
                  <a:lnTo>
                    <a:pt x="106495" y="1226699"/>
                  </a:lnTo>
                  <a:lnTo>
                    <a:pt x="107050" y="1226699"/>
                  </a:lnTo>
                  <a:lnTo>
                    <a:pt x="107608" y="1226699"/>
                  </a:lnTo>
                  <a:lnTo>
                    <a:pt x="108167" y="1226699"/>
                  </a:lnTo>
                  <a:lnTo>
                    <a:pt x="108726" y="1226699"/>
                  </a:lnTo>
                  <a:lnTo>
                    <a:pt x="109284" y="1226699"/>
                  </a:lnTo>
                  <a:lnTo>
                    <a:pt x="109843" y="1226699"/>
                  </a:lnTo>
                  <a:lnTo>
                    <a:pt x="110398" y="1226699"/>
                  </a:lnTo>
                  <a:lnTo>
                    <a:pt x="110956" y="1226699"/>
                  </a:lnTo>
                  <a:lnTo>
                    <a:pt x="111515" y="1226699"/>
                  </a:lnTo>
                  <a:lnTo>
                    <a:pt x="112073" y="1226699"/>
                  </a:lnTo>
                  <a:lnTo>
                    <a:pt x="112632" y="1226699"/>
                  </a:lnTo>
                  <a:lnTo>
                    <a:pt x="113191" y="1226699"/>
                  </a:lnTo>
                  <a:lnTo>
                    <a:pt x="113749" y="1226699"/>
                  </a:lnTo>
                  <a:lnTo>
                    <a:pt x="114304" y="1226699"/>
                  </a:lnTo>
                  <a:lnTo>
                    <a:pt x="114862" y="1226699"/>
                  </a:lnTo>
                  <a:lnTo>
                    <a:pt x="115421" y="1226699"/>
                  </a:lnTo>
                  <a:lnTo>
                    <a:pt x="115980" y="1226699"/>
                  </a:lnTo>
                  <a:lnTo>
                    <a:pt x="116538" y="1226699"/>
                  </a:lnTo>
                  <a:lnTo>
                    <a:pt x="117097" y="1226699"/>
                  </a:lnTo>
                  <a:lnTo>
                    <a:pt x="117652" y="1226699"/>
                  </a:lnTo>
                  <a:lnTo>
                    <a:pt x="118210" y="1226699"/>
                  </a:lnTo>
                  <a:lnTo>
                    <a:pt x="118769" y="1226699"/>
                  </a:lnTo>
                  <a:lnTo>
                    <a:pt x="119328" y="1226699"/>
                  </a:lnTo>
                  <a:lnTo>
                    <a:pt x="119886" y="1226699"/>
                  </a:lnTo>
                  <a:lnTo>
                    <a:pt x="120445" y="1226699"/>
                  </a:lnTo>
                  <a:lnTo>
                    <a:pt x="121003" y="1226699"/>
                  </a:lnTo>
                  <a:lnTo>
                    <a:pt x="121558" y="1226699"/>
                  </a:lnTo>
                  <a:lnTo>
                    <a:pt x="122117" y="1226699"/>
                  </a:lnTo>
                  <a:lnTo>
                    <a:pt x="122675" y="1226699"/>
                  </a:lnTo>
                  <a:lnTo>
                    <a:pt x="123234" y="1226699"/>
                  </a:lnTo>
                  <a:lnTo>
                    <a:pt x="123793" y="1226699"/>
                  </a:lnTo>
                  <a:lnTo>
                    <a:pt x="124351" y="1226699"/>
                  </a:lnTo>
                  <a:lnTo>
                    <a:pt x="124910" y="1226699"/>
                  </a:lnTo>
                  <a:lnTo>
                    <a:pt x="125464" y="1226699"/>
                  </a:lnTo>
                  <a:lnTo>
                    <a:pt x="126023" y="1226699"/>
                  </a:lnTo>
                  <a:lnTo>
                    <a:pt x="126582" y="1226699"/>
                  </a:lnTo>
                  <a:lnTo>
                    <a:pt x="127140" y="1226699"/>
                  </a:lnTo>
                  <a:lnTo>
                    <a:pt x="127699" y="1226699"/>
                  </a:lnTo>
                  <a:lnTo>
                    <a:pt x="128257" y="1226699"/>
                  </a:lnTo>
                  <a:lnTo>
                    <a:pt x="128812" y="1226699"/>
                  </a:lnTo>
                  <a:lnTo>
                    <a:pt x="129371" y="1226699"/>
                  </a:lnTo>
                  <a:lnTo>
                    <a:pt x="129929" y="1226699"/>
                  </a:lnTo>
                  <a:lnTo>
                    <a:pt x="130488" y="1226699"/>
                  </a:lnTo>
                  <a:lnTo>
                    <a:pt x="131047" y="1226699"/>
                  </a:lnTo>
                  <a:lnTo>
                    <a:pt x="131605" y="1226699"/>
                  </a:lnTo>
                  <a:lnTo>
                    <a:pt x="132164" y="1226699"/>
                  </a:lnTo>
                  <a:lnTo>
                    <a:pt x="132723" y="1226699"/>
                  </a:lnTo>
                  <a:lnTo>
                    <a:pt x="133277" y="1226699"/>
                  </a:lnTo>
                  <a:lnTo>
                    <a:pt x="133836" y="1226699"/>
                  </a:lnTo>
                  <a:lnTo>
                    <a:pt x="134394" y="1226699"/>
                  </a:lnTo>
                  <a:lnTo>
                    <a:pt x="134953" y="1226699"/>
                  </a:lnTo>
                  <a:lnTo>
                    <a:pt x="135512" y="1226699"/>
                  </a:lnTo>
                  <a:lnTo>
                    <a:pt x="136070" y="1226699"/>
                  </a:lnTo>
                  <a:lnTo>
                    <a:pt x="136625" y="1226699"/>
                  </a:lnTo>
                  <a:lnTo>
                    <a:pt x="137184" y="1226699"/>
                  </a:lnTo>
                  <a:lnTo>
                    <a:pt x="137742" y="1226699"/>
                  </a:lnTo>
                  <a:lnTo>
                    <a:pt x="138301" y="1226699"/>
                  </a:lnTo>
                  <a:lnTo>
                    <a:pt x="138860" y="1226699"/>
                  </a:lnTo>
                  <a:lnTo>
                    <a:pt x="139418" y="1226699"/>
                  </a:lnTo>
                  <a:lnTo>
                    <a:pt x="139977" y="1226699"/>
                  </a:lnTo>
                  <a:lnTo>
                    <a:pt x="140531" y="1226699"/>
                  </a:lnTo>
                  <a:lnTo>
                    <a:pt x="141090" y="1226699"/>
                  </a:lnTo>
                  <a:lnTo>
                    <a:pt x="141648" y="1226699"/>
                  </a:lnTo>
                  <a:lnTo>
                    <a:pt x="142207" y="1226699"/>
                  </a:lnTo>
                  <a:lnTo>
                    <a:pt x="142766" y="1226699"/>
                  </a:lnTo>
                  <a:lnTo>
                    <a:pt x="143324" y="1226699"/>
                  </a:lnTo>
                  <a:lnTo>
                    <a:pt x="143883" y="1226699"/>
                  </a:lnTo>
                  <a:lnTo>
                    <a:pt x="144438" y="1226699"/>
                  </a:lnTo>
                  <a:lnTo>
                    <a:pt x="144996" y="1226699"/>
                  </a:lnTo>
                  <a:lnTo>
                    <a:pt x="145555" y="1226699"/>
                  </a:lnTo>
                  <a:lnTo>
                    <a:pt x="146114" y="1226699"/>
                  </a:lnTo>
                  <a:lnTo>
                    <a:pt x="146672" y="1226699"/>
                  </a:lnTo>
                  <a:lnTo>
                    <a:pt x="147231" y="1226699"/>
                  </a:lnTo>
                  <a:lnTo>
                    <a:pt x="147785" y="1226699"/>
                  </a:lnTo>
                  <a:lnTo>
                    <a:pt x="148344" y="1226699"/>
                  </a:lnTo>
                  <a:lnTo>
                    <a:pt x="148903" y="1226699"/>
                  </a:lnTo>
                  <a:lnTo>
                    <a:pt x="149461" y="1226699"/>
                  </a:lnTo>
                  <a:lnTo>
                    <a:pt x="150020" y="1226699"/>
                  </a:lnTo>
                  <a:lnTo>
                    <a:pt x="150579" y="1226699"/>
                  </a:lnTo>
                  <a:lnTo>
                    <a:pt x="151137" y="1226699"/>
                  </a:lnTo>
                  <a:lnTo>
                    <a:pt x="151692" y="1226699"/>
                  </a:lnTo>
                  <a:lnTo>
                    <a:pt x="152250" y="1226699"/>
                  </a:lnTo>
                  <a:lnTo>
                    <a:pt x="152809" y="1226699"/>
                  </a:lnTo>
                  <a:lnTo>
                    <a:pt x="153368" y="1226699"/>
                  </a:lnTo>
                  <a:lnTo>
                    <a:pt x="153926" y="1226699"/>
                  </a:lnTo>
                  <a:lnTo>
                    <a:pt x="154485" y="1226699"/>
                  </a:lnTo>
                  <a:lnTo>
                    <a:pt x="155043" y="1226699"/>
                  </a:lnTo>
                  <a:lnTo>
                    <a:pt x="155598" y="1226699"/>
                  </a:lnTo>
                  <a:lnTo>
                    <a:pt x="156157" y="1226699"/>
                  </a:lnTo>
                  <a:lnTo>
                    <a:pt x="156715" y="1226699"/>
                  </a:lnTo>
                  <a:lnTo>
                    <a:pt x="157274" y="1226699"/>
                  </a:lnTo>
                  <a:lnTo>
                    <a:pt x="157833" y="1226699"/>
                  </a:lnTo>
                  <a:lnTo>
                    <a:pt x="158391" y="1226699"/>
                  </a:lnTo>
                  <a:lnTo>
                    <a:pt x="158946" y="1226699"/>
                  </a:lnTo>
                  <a:lnTo>
                    <a:pt x="159505" y="1226699"/>
                  </a:lnTo>
                  <a:lnTo>
                    <a:pt x="160063" y="1226699"/>
                  </a:lnTo>
                  <a:lnTo>
                    <a:pt x="160622" y="1226699"/>
                  </a:lnTo>
                  <a:lnTo>
                    <a:pt x="161180" y="1226699"/>
                  </a:lnTo>
                  <a:lnTo>
                    <a:pt x="161739" y="1226699"/>
                  </a:lnTo>
                  <a:lnTo>
                    <a:pt x="162298" y="1226699"/>
                  </a:lnTo>
                  <a:lnTo>
                    <a:pt x="162856" y="1226699"/>
                  </a:lnTo>
                  <a:lnTo>
                    <a:pt x="163411" y="1226699"/>
                  </a:lnTo>
                  <a:lnTo>
                    <a:pt x="163970" y="1226699"/>
                  </a:lnTo>
                  <a:lnTo>
                    <a:pt x="164528" y="1226699"/>
                  </a:lnTo>
                  <a:lnTo>
                    <a:pt x="165087" y="1226699"/>
                  </a:lnTo>
                  <a:lnTo>
                    <a:pt x="165646" y="1226699"/>
                  </a:lnTo>
                  <a:lnTo>
                    <a:pt x="166204" y="1226699"/>
                  </a:lnTo>
                  <a:lnTo>
                    <a:pt x="166759" y="1226699"/>
                  </a:lnTo>
                  <a:lnTo>
                    <a:pt x="167317" y="1226699"/>
                  </a:lnTo>
                  <a:lnTo>
                    <a:pt x="167876" y="1226699"/>
                  </a:lnTo>
                  <a:lnTo>
                    <a:pt x="168434" y="1226699"/>
                  </a:lnTo>
                  <a:lnTo>
                    <a:pt x="168993" y="1226699"/>
                  </a:lnTo>
                  <a:lnTo>
                    <a:pt x="169552" y="1226699"/>
                  </a:lnTo>
                  <a:lnTo>
                    <a:pt x="170110" y="1226699"/>
                  </a:lnTo>
                  <a:lnTo>
                    <a:pt x="170665" y="1226699"/>
                  </a:lnTo>
                  <a:lnTo>
                    <a:pt x="171224" y="1226699"/>
                  </a:lnTo>
                  <a:lnTo>
                    <a:pt x="171782" y="1226699"/>
                  </a:lnTo>
                  <a:lnTo>
                    <a:pt x="172341" y="1226699"/>
                  </a:lnTo>
                  <a:lnTo>
                    <a:pt x="172900" y="1226699"/>
                  </a:lnTo>
                  <a:lnTo>
                    <a:pt x="173458" y="1226699"/>
                  </a:lnTo>
                  <a:lnTo>
                    <a:pt x="174017" y="1226699"/>
                  </a:lnTo>
                  <a:lnTo>
                    <a:pt x="174571" y="1226699"/>
                  </a:lnTo>
                  <a:lnTo>
                    <a:pt x="175130" y="1226699"/>
                  </a:lnTo>
                  <a:lnTo>
                    <a:pt x="175689" y="1226699"/>
                  </a:lnTo>
                  <a:lnTo>
                    <a:pt x="176247" y="1226699"/>
                  </a:lnTo>
                  <a:lnTo>
                    <a:pt x="176806" y="1226699"/>
                  </a:lnTo>
                  <a:lnTo>
                    <a:pt x="177365" y="1226699"/>
                  </a:lnTo>
                  <a:lnTo>
                    <a:pt x="177919" y="1226699"/>
                  </a:lnTo>
                  <a:lnTo>
                    <a:pt x="178478" y="1226699"/>
                  </a:lnTo>
                  <a:lnTo>
                    <a:pt x="179036" y="1226699"/>
                  </a:lnTo>
                  <a:lnTo>
                    <a:pt x="179595" y="1226699"/>
                  </a:lnTo>
                  <a:lnTo>
                    <a:pt x="180154" y="1226699"/>
                  </a:lnTo>
                  <a:lnTo>
                    <a:pt x="180712" y="1226699"/>
                  </a:lnTo>
                  <a:lnTo>
                    <a:pt x="181271" y="1226699"/>
                  </a:lnTo>
                  <a:lnTo>
                    <a:pt x="181825" y="1226699"/>
                  </a:lnTo>
                  <a:lnTo>
                    <a:pt x="182384" y="1226699"/>
                  </a:lnTo>
                  <a:lnTo>
                    <a:pt x="182943" y="1226699"/>
                  </a:lnTo>
                  <a:lnTo>
                    <a:pt x="183501" y="1226699"/>
                  </a:lnTo>
                  <a:lnTo>
                    <a:pt x="184060" y="1226699"/>
                  </a:lnTo>
                  <a:lnTo>
                    <a:pt x="184619" y="1226699"/>
                  </a:lnTo>
                  <a:lnTo>
                    <a:pt x="185177" y="1226699"/>
                  </a:lnTo>
                  <a:lnTo>
                    <a:pt x="185732" y="1226699"/>
                  </a:lnTo>
                  <a:lnTo>
                    <a:pt x="186291" y="1226699"/>
                  </a:lnTo>
                  <a:lnTo>
                    <a:pt x="186849" y="1226699"/>
                  </a:lnTo>
                  <a:lnTo>
                    <a:pt x="187408" y="1226699"/>
                  </a:lnTo>
                  <a:lnTo>
                    <a:pt x="187966" y="1226699"/>
                  </a:lnTo>
                  <a:lnTo>
                    <a:pt x="188525" y="1226699"/>
                  </a:lnTo>
                  <a:lnTo>
                    <a:pt x="189084" y="1226699"/>
                  </a:lnTo>
                  <a:lnTo>
                    <a:pt x="189638" y="1226699"/>
                  </a:lnTo>
                  <a:lnTo>
                    <a:pt x="190197" y="1226699"/>
                  </a:lnTo>
                  <a:lnTo>
                    <a:pt x="190756" y="1226699"/>
                  </a:lnTo>
                  <a:lnTo>
                    <a:pt x="191314" y="1226699"/>
                  </a:lnTo>
                  <a:lnTo>
                    <a:pt x="191873" y="1226699"/>
                  </a:lnTo>
                  <a:lnTo>
                    <a:pt x="192432" y="1226699"/>
                  </a:lnTo>
                  <a:lnTo>
                    <a:pt x="192990" y="1226699"/>
                  </a:lnTo>
                  <a:lnTo>
                    <a:pt x="193545" y="1226699"/>
                  </a:lnTo>
                  <a:lnTo>
                    <a:pt x="194103" y="1226699"/>
                  </a:lnTo>
                  <a:lnTo>
                    <a:pt x="194662" y="1226699"/>
                  </a:lnTo>
                  <a:lnTo>
                    <a:pt x="195220" y="1226699"/>
                  </a:lnTo>
                  <a:lnTo>
                    <a:pt x="195779" y="1226699"/>
                  </a:lnTo>
                  <a:lnTo>
                    <a:pt x="196338" y="1226699"/>
                  </a:lnTo>
                  <a:lnTo>
                    <a:pt x="196892" y="1226699"/>
                  </a:lnTo>
                  <a:lnTo>
                    <a:pt x="197451" y="1226699"/>
                  </a:lnTo>
                  <a:lnTo>
                    <a:pt x="198010" y="1226699"/>
                  </a:lnTo>
                  <a:lnTo>
                    <a:pt x="198568" y="1226699"/>
                  </a:lnTo>
                  <a:lnTo>
                    <a:pt x="199127" y="1226699"/>
                  </a:lnTo>
                  <a:lnTo>
                    <a:pt x="199686" y="1226699"/>
                  </a:lnTo>
                  <a:lnTo>
                    <a:pt x="200244" y="1226699"/>
                  </a:lnTo>
                  <a:lnTo>
                    <a:pt x="200799" y="1226699"/>
                  </a:lnTo>
                  <a:lnTo>
                    <a:pt x="201357" y="1226699"/>
                  </a:lnTo>
                  <a:lnTo>
                    <a:pt x="201916" y="1226699"/>
                  </a:lnTo>
                  <a:lnTo>
                    <a:pt x="202475" y="1226699"/>
                  </a:lnTo>
                  <a:lnTo>
                    <a:pt x="203033" y="1226699"/>
                  </a:lnTo>
                  <a:lnTo>
                    <a:pt x="203592" y="1226699"/>
                  </a:lnTo>
                  <a:lnTo>
                    <a:pt x="204151" y="1226699"/>
                  </a:lnTo>
                  <a:lnTo>
                    <a:pt x="204705" y="1226699"/>
                  </a:lnTo>
                  <a:lnTo>
                    <a:pt x="205264" y="1226699"/>
                  </a:lnTo>
                  <a:lnTo>
                    <a:pt x="205822" y="1226699"/>
                  </a:lnTo>
                  <a:lnTo>
                    <a:pt x="206381" y="1226699"/>
                  </a:lnTo>
                  <a:lnTo>
                    <a:pt x="206940" y="1226699"/>
                  </a:lnTo>
                  <a:lnTo>
                    <a:pt x="207498" y="1226699"/>
                  </a:lnTo>
                  <a:lnTo>
                    <a:pt x="208053" y="1226699"/>
                  </a:lnTo>
                  <a:lnTo>
                    <a:pt x="208611" y="1226699"/>
                  </a:lnTo>
                  <a:lnTo>
                    <a:pt x="209170" y="1226699"/>
                  </a:lnTo>
                  <a:lnTo>
                    <a:pt x="209729" y="1226699"/>
                  </a:lnTo>
                  <a:lnTo>
                    <a:pt x="210287" y="1226699"/>
                  </a:lnTo>
                  <a:lnTo>
                    <a:pt x="210846" y="1226699"/>
                  </a:lnTo>
                  <a:lnTo>
                    <a:pt x="211405" y="1226699"/>
                  </a:lnTo>
                  <a:lnTo>
                    <a:pt x="211959" y="1226699"/>
                  </a:lnTo>
                  <a:lnTo>
                    <a:pt x="212518" y="1226699"/>
                  </a:lnTo>
                  <a:lnTo>
                    <a:pt x="213077" y="1226699"/>
                  </a:lnTo>
                  <a:lnTo>
                    <a:pt x="213635" y="1226699"/>
                  </a:lnTo>
                  <a:lnTo>
                    <a:pt x="214194" y="1226699"/>
                  </a:lnTo>
                  <a:lnTo>
                    <a:pt x="214752" y="1226699"/>
                  </a:lnTo>
                  <a:lnTo>
                    <a:pt x="215311" y="1226699"/>
                  </a:lnTo>
                  <a:lnTo>
                    <a:pt x="215866" y="1226699"/>
                  </a:lnTo>
                  <a:lnTo>
                    <a:pt x="216424" y="1226699"/>
                  </a:lnTo>
                  <a:lnTo>
                    <a:pt x="216983" y="1226699"/>
                  </a:lnTo>
                  <a:lnTo>
                    <a:pt x="217542" y="1226699"/>
                  </a:lnTo>
                  <a:lnTo>
                    <a:pt x="218100" y="1226699"/>
                  </a:lnTo>
                  <a:lnTo>
                    <a:pt x="218659" y="1226699"/>
                  </a:lnTo>
                  <a:lnTo>
                    <a:pt x="219218" y="1226699"/>
                  </a:lnTo>
                  <a:lnTo>
                    <a:pt x="219772" y="1226699"/>
                  </a:lnTo>
                  <a:lnTo>
                    <a:pt x="220331" y="1226699"/>
                  </a:lnTo>
                  <a:lnTo>
                    <a:pt x="220889" y="1226699"/>
                  </a:lnTo>
                  <a:lnTo>
                    <a:pt x="221448" y="1226699"/>
                  </a:lnTo>
                  <a:lnTo>
                    <a:pt x="222006" y="1226699"/>
                  </a:lnTo>
                  <a:lnTo>
                    <a:pt x="222565" y="1226699"/>
                  </a:lnTo>
                  <a:lnTo>
                    <a:pt x="223124" y="1226699"/>
                  </a:lnTo>
                  <a:lnTo>
                    <a:pt x="223678" y="1226699"/>
                  </a:lnTo>
                  <a:lnTo>
                    <a:pt x="224237" y="1226699"/>
                  </a:lnTo>
                  <a:lnTo>
                    <a:pt x="224796" y="1226699"/>
                  </a:lnTo>
                  <a:lnTo>
                    <a:pt x="225354" y="1226699"/>
                  </a:lnTo>
                  <a:lnTo>
                    <a:pt x="225913" y="1226699"/>
                  </a:lnTo>
                  <a:lnTo>
                    <a:pt x="226472" y="1226699"/>
                  </a:lnTo>
                  <a:lnTo>
                    <a:pt x="227026" y="1226699"/>
                  </a:lnTo>
                  <a:lnTo>
                    <a:pt x="227585" y="1226699"/>
                  </a:lnTo>
                  <a:lnTo>
                    <a:pt x="228143" y="1226699"/>
                  </a:lnTo>
                  <a:lnTo>
                    <a:pt x="228702" y="1226699"/>
                  </a:lnTo>
                  <a:lnTo>
                    <a:pt x="229261" y="1226699"/>
                  </a:lnTo>
                  <a:lnTo>
                    <a:pt x="229819" y="1226699"/>
                  </a:lnTo>
                  <a:lnTo>
                    <a:pt x="230378" y="1226699"/>
                  </a:lnTo>
                  <a:lnTo>
                    <a:pt x="230933" y="1226699"/>
                  </a:lnTo>
                  <a:lnTo>
                    <a:pt x="231491" y="1226699"/>
                  </a:lnTo>
                  <a:lnTo>
                    <a:pt x="232050" y="1226699"/>
                  </a:lnTo>
                  <a:lnTo>
                    <a:pt x="232609" y="1226699"/>
                  </a:lnTo>
                  <a:lnTo>
                    <a:pt x="233167" y="1226699"/>
                  </a:lnTo>
                  <a:lnTo>
                    <a:pt x="233726" y="1226699"/>
                  </a:lnTo>
                  <a:lnTo>
                    <a:pt x="234284" y="1226699"/>
                  </a:lnTo>
                  <a:lnTo>
                    <a:pt x="234839" y="1226699"/>
                  </a:lnTo>
                  <a:lnTo>
                    <a:pt x="235397" y="1226699"/>
                  </a:lnTo>
                  <a:lnTo>
                    <a:pt x="235956" y="1226699"/>
                  </a:lnTo>
                  <a:lnTo>
                    <a:pt x="236515" y="1226699"/>
                  </a:lnTo>
                  <a:lnTo>
                    <a:pt x="237073" y="1226699"/>
                  </a:lnTo>
                  <a:lnTo>
                    <a:pt x="237632" y="1226699"/>
                  </a:lnTo>
                  <a:lnTo>
                    <a:pt x="238187" y="1226699"/>
                  </a:lnTo>
                  <a:lnTo>
                    <a:pt x="238745" y="1226699"/>
                  </a:lnTo>
                  <a:lnTo>
                    <a:pt x="239304" y="1226699"/>
                  </a:lnTo>
                  <a:lnTo>
                    <a:pt x="239863" y="1226699"/>
                  </a:lnTo>
                  <a:lnTo>
                    <a:pt x="240421" y="1226699"/>
                  </a:lnTo>
                  <a:lnTo>
                    <a:pt x="240980" y="1226699"/>
                  </a:lnTo>
                  <a:lnTo>
                    <a:pt x="241538" y="1226699"/>
                  </a:lnTo>
                  <a:lnTo>
                    <a:pt x="242093" y="1226699"/>
                  </a:lnTo>
                  <a:lnTo>
                    <a:pt x="242652" y="1226699"/>
                  </a:lnTo>
                  <a:lnTo>
                    <a:pt x="243210" y="1226699"/>
                  </a:lnTo>
                  <a:lnTo>
                    <a:pt x="243769" y="1226699"/>
                  </a:lnTo>
                  <a:lnTo>
                    <a:pt x="244328" y="1226699"/>
                  </a:lnTo>
                  <a:lnTo>
                    <a:pt x="244886" y="1226699"/>
                  </a:lnTo>
                  <a:lnTo>
                    <a:pt x="245445" y="1226699"/>
                  </a:lnTo>
                  <a:lnTo>
                    <a:pt x="245999" y="1226699"/>
                  </a:lnTo>
                  <a:lnTo>
                    <a:pt x="246558" y="1226699"/>
                  </a:lnTo>
                  <a:lnTo>
                    <a:pt x="247117" y="1226699"/>
                  </a:lnTo>
                  <a:lnTo>
                    <a:pt x="247675" y="1226699"/>
                  </a:lnTo>
                  <a:lnTo>
                    <a:pt x="248234" y="1226699"/>
                  </a:lnTo>
                  <a:lnTo>
                    <a:pt x="248793" y="1226699"/>
                  </a:lnTo>
                  <a:lnTo>
                    <a:pt x="249351" y="1226699"/>
                  </a:lnTo>
                  <a:lnTo>
                    <a:pt x="249906" y="1226699"/>
                  </a:lnTo>
                  <a:lnTo>
                    <a:pt x="250464" y="1226699"/>
                  </a:lnTo>
                  <a:lnTo>
                    <a:pt x="251023" y="1226699"/>
                  </a:lnTo>
                  <a:lnTo>
                    <a:pt x="251582" y="1226699"/>
                  </a:lnTo>
                  <a:lnTo>
                    <a:pt x="252140" y="1226699"/>
                  </a:lnTo>
                  <a:lnTo>
                    <a:pt x="252699" y="1226699"/>
                  </a:lnTo>
                  <a:lnTo>
                    <a:pt x="253258" y="1226699"/>
                  </a:lnTo>
                  <a:lnTo>
                    <a:pt x="253812" y="1226699"/>
                  </a:lnTo>
                  <a:lnTo>
                    <a:pt x="254371" y="1226699"/>
                  </a:lnTo>
                  <a:lnTo>
                    <a:pt x="254929" y="1226699"/>
                  </a:lnTo>
                  <a:lnTo>
                    <a:pt x="255488" y="1226699"/>
                  </a:lnTo>
                  <a:lnTo>
                    <a:pt x="256047" y="1226699"/>
                  </a:lnTo>
                  <a:lnTo>
                    <a:pt x="256605" y="1226699"/>
                  </a:lnTo>
                  <a:lnTo>
                    <a:pt x="257160" y="1226699"/>
                  </a:lnTo>
                  <a:lnTo>
                    <a:pt x="257719" y="1226699"/>
                  </a:lnTo>
                  <a:lnTo>
                    <a:pt x="258277" y="1226699"/>
                  </a:lnTo>
                  <a:lnTo>
                    <a:pt x="258836" y="1226699"/>
                  </a:lnTo>
                  <a:lnTo>
                    <a:pt x="259395" y="1226699"/>
                  </a:lnTo>
                  <a:lnTo>
                    <a:pt x="259953" y="1226699"/>
                  </a:lnTo>
                  <a:lnTo>
                    <a:pt x="260512" y="1226699"/>
                  </a:lnTo>
                  <a:lnTo>
                    <a:pt x="261066" y="1226699"/>
                  </a:lnTo>
                  <a:lnTo>
                    <a:pt x="261625" y="1226699"/>
                  </a:lnTo>
                  <a:lnTo>
                    <a:pt x="262184" y="1226699"/>
                  </a:lnTo>
                  <a:lnTo>
                    <a:pt x="262742" y="1226699"/>
                  </a:lnTo>
                  <a:lnTo>
                    <a:pt x="263301" y="1226699"/>
                  </a:lnTo>
                  <a:lnTo>
                    <a:pt x="263860" y="1226699"/>
                  </a:lnTo>
                  <a:lnTo>
                    <a:pt x="264418" y="1226699"/>
                  </a:lnTo>
                  <a:lnTo>
                    <a:pt x="264973" y="1226699"/>
                  </a:lnTo>
                  <a:lnTo>
                    <a:pt x="265531" y="1226699"/>
                  </a:lnTo>
                  <a:lnTo>
                    <a:pt x="266090" y="1226699"/>
                  </a:lnTo>
                  <a:lnTo>
                    <a:pt x="266649" y="1226699"/>
                  </a:lnTo>
                  <a:lnTo>
                    <a:pt x="267207" y="1226699"/>
                  </a:lnTo>
                  <a:lnTo>
                    <a:pt x="267766" y="1226699"/>
                  </a:lnTo>
                  <a:lnTo>
                    <a:pt x="268320" y="1226699"/>
                  </a:lnTo>
                  <a:lnTo>
                    <a:pt x="268879" y="1226699"/>
                  </a:lnTo>
                  <a:lnTo>
                    <a:pt x="269438" y="1226699"/>
                  </a:lnTo>
                  <a:lnTo>
                    <a:pt x="269996" y="1226699"/>
                  </a:lnTo>
                  <a:lnTo>
                    <a:pt x="270555" y="1226699"/>
                  </a:lnTo>
                  <a:lnTo>
                    <a:pt x="271114" y="1226699"/>
                  </a:lnTo>
                  <a:lnTo>
                    <a:pt x="271672" y="1226699"/>
                  </a:lnTo>
                  <a:lnTo>
                    <a:pt x="272227" y="1226699"/>
                  </a:lnTo>
                  <a:lnTo>
                    <a:pt x="272785" y="1226699"/>
                  </a:lnTo>
                  <a:lnTo>
                    <a:pt x="273344" y="1226699"/>
                  </a:lnTo>
                  <a:lnTo>
                    <a:pt x="273903" y="1226699"/>
                  </a:lnTo>
                  <a:lnTo>
                    <a:pt x="274461" y="1226699"/>
                  </a:lnTo>
                  <a:lnTo>
                    <a:pt x="275020" y="1226699"/>
                  </a:lnTo>
                  <a:lnTo>
                    <a:pt x="275579" y="1226699"/>
                  </a:lnTo>
                  <a:lnTo>
                    <a:pt x="276133" y="1226699"/>
                  </a:lnTo>
                  <a:lnTo>
                    <a:pt x="276692" y="1226699"/>
                  </a:lnTo>
                  <a:lnTo>
                    <a:pt x="277251" y="1226699"/>
                  </a:lnTo>
                  <a:lnTo>
                    <a:pt x="277809" y="1226699"/>
                  </a:lnTo>
                  <a:lnTo>
                    <a:pt x="278368" y="1226699"/>
                  </a:lnTo>
                  <a:lnTo>
                    <a:pt x="278927" y="1226699"/>
                  </a:lnTo>
                  <a:lnTo>
                    <a:pt x="279485" y="1226699"/>
                  </a:lnTo>
                  <a:lnTo>
                    <a:pt x="280040" y="1226699"/>
                  </a:lnTo>
                  <a:lnTo>
                    <a:pt x="280598" y="1226699"/>
                  </a:lnTo>
                  <a:lnTo>
                    <a:pt x="281157" y="1226699"/>
                  </a:lnTo>
                  <a:lnTo>
                    <a:pt x="281715" y="1226699"/>
                  </a:lnTo>
                  <a:lnTo>
                    <a:pt x="282274" y="1226699"/>
                  </a:lnTo>
                  <a:lnTo>
                    <a:pt x="282833" y="1226699"/>
                  </a:lnTo>
                  <a:lnTo>
                    <a:pt x="283391" y="1226699"/>
                  </a:lnTo>
                  <a:lnTo>
                    <a:pt x="283946" y="1226699"/>
                  </a:lnTo>
                  <a:lnTo>
                    <a:pt x="284505" y="1226699"/>
                  </a:lnTo>
                  <a:lnTo>
                    <a:pt x="285063" y="1226699"/>
                  </a:lnTo>
                  <a:lnTo>
                    <a:pt x="285622" y="1226699"/>
                  </a:lnTo>
                  <a:lnTo>
                    <a:pt x="286181" y="1226699"/>
                  </a:lnTo>
                  <a:lnTo>
                    <a:pt x="286739" y="1226699"/>
                  </a:lnTo>
                  <a:lnTo>
                    <a:pt x="287294" y="1226699"/>
                  </a:lnTo>
                  <a:lnTo>
                    <a:pt x="287852" y="1226699"/>
                  </a:lnTo>
                  <a:lnTo>
                    <a:pt x="288411" y="1226699"/>
                  </a:lnTo>
                  <a:lnTo>
                    <a:pt x="288970" y="1226699"/>
                  </a:lnTo>
                  <a:lnTo>
                    <a:pt x="289528" y="1226699"/>
                  </a:lnTo>
                  <a:lnTo>
                    <a:pt x="290087" y="1226699"/>
                  </a:lnTo>
                  <a:lnTo>
                    <a:pt x="290646" y="1226699"/>
                  </a:lnTo>
                  <a:lnTo>
                    <a:pt x="291200" y="1226699"/>
                  </a:lnTo>
                  <a:lnTo>
                    <a:pt x="291759" y="1226699"/>
                  </a:lnTo>
                  <a:lnTo>
                    <a:pt x="292317" y="1226699"/>
                  </a:lnTo>
                  <a:lnTo>
                    <a:pt x="292876" y="1226699"/>
                  </a:lnTo>
                  <a:lnTo>
                    <a:pt x="293435" y="1226699"/>
                  </a:lnTo>
                  <a:lnTo>
                    <a:pt x="293993" y="1226699"/>
                  </a:lnTo>
                  <a:lnTo>
                    <a:pt x="294552" y="1226699"/>
                  </a:lnTo>
                  <a:lnTo>
                    <a:pt x="295106" y="1226699"/>
                  </a:lnTo>
                  <a:lnTo>
                    <a:pt x="295665" y="1226699"/>
                  </a:lnTo>
                  <a:lnTo>
                    <a:pt x="296224" y="1226699"/>
                  </a:lnTo>
                  <a:lnTo>
                    <a:pt x="296782" y="1226699"/>
                  </a:lnTo>
                  <a:lnTo>
                    <a:pt x="297341" y="1226699"/>
                  </a:lnTo>
                  <a:lnTo>
                    <a:pt x="297900" y="1226699"/>
                  </a:lnTo>
                  <a:lnTo>
                    <a:pt x="298454" y="1226699"/>
                  </a:lnTo>
                  <a:lnTo>
                    <a:pt x="299013" y="1226699"/>
                  </a:lnTo>
                  <a:lnTo>
                    <a:pt x="299572" y="1226699"/>
                  </a:lnTo>
                  <a:lnTo>
                    <a:pt x="300130" y="1226699"/>
                  </a:lnTo>
                  <a:lnTo>
                    <a:pt x="300689" y="1226699"/>
                  </a:lnTo>
                  <a:lnTo>
                    <a:pt x="301247" y="1226699"/>
                  </a:lnTo>
                  <a:lnTo>
                    <a:pt x="301806" y="1226699"/>
                  </a:lnTo>
                  <a:lnTo>
                    <a:pt x="302361" y="1226699"/>
                  </a:lnTo>
                  <a:lnTo>
                    <a:pt x="302919" y="1226699"/>
                  </a:lnTo>
                  <a:lnTo>
                    <a:pt x="303478" y="1226699"/>
                  </a:lnTo>
                  <a:lnTo>
                    <a:pt x="304037" y="1226699"/>
                  </a:lnTo>
                  <a:lnTo>
                    <a:pt x="304595" y="1226699"/>
                  </a:lnTo>
                  <a:lnTo>
                    <a:pt x="305154" y="1226699"/>
                  </a:lnTo>
                  <a:lnTo>
                    <a:pt x="305713" y="1226699"/>
                  </a:lnTo>
                  <a:lnTo>
                    <a:pt x="306267" y="1226699"/>
                  </a:lnTo>
                  <a:lnTo>
                    <a:pt x="306826" y="1226699"/>
                  </a:lnTo>
                  <a:lnTo>
                    <a:pt x="307384" y="1226699"/>
                  </a:lnTo>
                  <a:lnTo>
                    <a:pt x="307943" y="1226699"/>
                  </a:lnTo>
                  <a:lnTo>
                    <a:pt x="308501" y="1226699"/>
                  </a:lnTo>
                  <a:lnTo>
                    <a:pt x="309060" y="1226699"/>
                  </a:lnTo>
                  <a:lnTo>
                    <a:pt x="309619" y="1226699"/>
                  </a:lnTo>
                  <a:lnTo>
                    <a:pt x="310173" y="1226699"/>
                  </a:lnTo>
                  <a:lnTo>
                    <a:pt x="310732" y="1226699"/>
                  </a:lnTo>
                  <a:lnTo>
                    <a:pt x="311291" y="1226699"/>
                  </a:lnTo>
                  <a:lnTo>
                    <a:pt x="311849" y="1226699"/>
                  </a:lnTo>
                  <a:lnTo>
                    <a:pt x="312408" y="1226699"/>
                  </a:lnTo>
                  <a:lnTo>
                    <a:pt x="312967" y="1226699"/>
                  </a:lnTo>
                  <a:lnTo>
                    <a:pt x="313525" y="1226699"/>
                  </a:lnTo>
                  <a:lnTo>
                    <a:pt x="314080" y="1226699"/>
                  </a:lnTo>
                  <a:lnTo>
                    <a:pt x="314638" y="1226699"/>
                  </a:lnTo>
                  <a:lnTo>
                    <a:pt x="315197" y="1226699"/>
                  </a:lnTo>
                  <a:lnTo>
                    <a:pt x="315756" y="1226699"/>
                  </a:lnTo>
                  <a:lnTo>
                    <a:pt x="316314" y="1226699"/>
                  </a:lnTo>
                  <a:lnTo>
                    <a:pt x="316873" y="1226699"/>
                  </a:lnTo>
                  <a:lnTo>
                    <a:pt x="317428" y="1226699"/>
                  </a:lnTo>
                  <a:lnTo>
                    <a:pt x="317986" y="1226699"/>
                  </a:lnTo>
                  <a:lnTo>
                    <a:pt x="318545" y="1226699"/>
                  </a:lnTo>
                  <a:lnTo>
                    <a:pt x="319103" y="1226699"/>
                  </a:lnTo>
                  <a:lnTo>
                    <a:pt x="319662" y="1226699"/>
                  </a:lnTo>
                  <a:lnTo>
                    <a:pt x="320221" y="1226699"/>
                  </a:lnTo>
                  <a:lnTo>
                    <a:pt x="320779" y="1226699"/>
                  </a:lnTo>
                  <a:lnTo>
                    <a:pt x="321334" y="1226699"/>
                  </a:lnTo>
                  <a:lnTo>
                    <a:pt x="321892" y="1226699"/>
                  </a:lnTo>
                  <a:lnTo>
                    <a:pt x="322451" y="1226699"/>
                  </a:lnTo>
                  <a:lnTo>
                    <a:pt x="323010" y="1226699"/>
                  </a:lnTo>
                  <a:lnTo>
                    <a:pt x="323568" y="1226699"/>
                  </a:lnTo>
                  <a:lnTo>
                    <a:pt x="324127" y="1226699"/>
                  </a:lnTo>
                  <a:lnTo>
                    <a:pt x="324686" y="1226699"/>
                  </a:lnTo>
                  <a:lnTo>
                    <a:pt x="325240" y="1226699"/>
                  </a:lnTo>
                  <a:lnTo>
                    <a:pt x="325799" y="1226699"/>
                  </a:lnTo>
                  <a:lnTo>
                    <a:pt x="326358" y="1226699"/>
                  </a:lnTo>
                  <a:lnTo>
                    <a:pt x="326916" y="1226699"/>
                  </a:lnTo>
                  <a:lnTo>
                    <a:pt x="327475" y="1226699"/>
                  </a:lnTo>
                  <a:lnTo>
                    <a:pt x="328033" y="1226699"/>
                  </a:lnTo>
                  <a:lnTo>
                    <a:pt x="328588" y="1226699"/>
                  </a:lnTo>
                  <a:lnTo>
                    <a:pt x="329147" y="1226699"/>
                  </a:lnTo>
                  <a:lnTo>
                    <a:pt x="329705" y="1226699"/>
                  </a:lnTo>
                  <a:lnTo>
                    <a:pt x="330264" y="1226699"/>
                  </a:lnTo>
                  <a:lnTo>
                    <a:pt x="330823" y="1226699"/>
                  </a:lnTo>
                  <a:lnTo>
                    <a:pt x="331381" y="1226699"/>
                  </a:lnTo>
                  <a:lnTo>
                    <a:pt x="331940" y="1226699"/>
                  </a:lnTo>
                  <a:lnTo>
                    <a:pt x="332494" y="1226699"/>
                  </a:lnTo>
                  <a:lnTo>
                    <a:pt x="333053" y="1226699"/>
                  </a:lnTo>
                  <a:lnTo>
                    <a:pt x="333612" y="1226699"/>
                  </a:lnTo>
                  <a:lnTo>
                    <a:pt x="334170" y="1226699"/>
                  </a:lnTo>
                  <a:lnTo>
                    <a:pt x="334729" y="1226699"/>
                  </a:lnTo>
                  <a:lnTo>
                    <a:pt x="335287" y="1226699"/>
                  </a:lnTo>
                  <a:lnTo>
                    <a:pt x="335846" y="1226699"/>
                  </a:lnTo>
                  <a:lnTo>
                    <a:pt x="336401" y="1226699"/>
                  </a:lnTo>
                  <a:lnTo>
                    <a:pt x="336959" y="1226699"/>
                  </a:lnTo>
                  <a:lnTo>
                    <a:pt x="337518" y="1226699"/>
                  </a:lnTo>
                  <a:lnTo>
                    <a:pt x="338077" y="1226699"/>
                  </a:lnTo>
                  <a:lnTo>
                    <a:pt x="338635" y="1226699"/>
                  </a:lnTo>
                  <a:lnTo>
                    <a:pt x="339194" y="1226699"/>
                  </a:lnTo>
                  <a:lnTo>
                    <a:pt x="339753" y="1226699"/>
                  </a:lnTo>
                  <a:lnTo>
                    <a:pt x="340307" y="1226699"/>
                  </a:lnTo>
                  <a:lnTo>
                    <a:pt x="340866" y="1226699"/>
                  </a:lnTo>
                  <a:lnTo>
                    <a:pt x="341424" y="1226699"/>
                  </a:lnTo>
                  <a:lnTo>
                    <a:pt x="341983" y="1226699"/>
                  </a:lnTo>
                  <a:lnTo>
                    <a:pt x="342542" y="1226699"/>
                  </a:lnTo>
                  <a:lnTo>
                    <a:pt x="343100" y="1226699"/>
                  </a:lnTo>
                  <a:lnTo>
                    <a:pt x="343659" y="1226699"/>
                  </a:lnTo>
                  <a:lnTo>
                    <a:pt x="344214" y="1226699"/>
                  </a:lnTo>
                  <a:lnTo>
                    <a:pt x="344772" y="1226699"/>
                  </a:lnTo>
                  <a:lnTo>
                    <a:pt x="345331" y="1226699"/>
                  </a:lnTo>
                  <a:lnTo>
                    <a:pt x="345890" y="1226699"/>
                  </a:lnTo>
                  <a:lnTo>
                    <a:pt x="346448" y="1226699"/>
                  </a:lnTo>
                  <a:lnTo>
                    <a:pt x="347007" y="1226699"/>
                  </a:lnTo>
                  <a:lnTo>
                    <a:pt x="347561" y="1226699"/>
                  </a:lnTo>
                  <a:lnTo>
                    <a:pt x="348120" y="1226699"/>
                  </a:lnTo>
                  <a:lnTo>
                    <a:pt x="348678" y="1226699"/>
                  </a:lnTo>
                  <a:lnTo>
                    <a:pt x="349237" y="1226699"/>
                  </a:lnTo>
                  <a:lnTo>
                    <a:pt x="349796" y="1226699"/>
                  </a:lnTo>
                  <a:lnTo>
                    <a:pt x="350354" y="1226699"/>
                  </a:lnTo>
                  <a:lnTo>
                    <a:pt x="350913" y="1226699"/>
                  </a:lnTo>
                  <a:lnTo>
                    <a:pt x="351468" y="1226699"/>
                  </a:lnTo>
                  <a:lnTo>
                    <a:pt x="352026" y="1226699"/>
                  </a:lnTo>
                  <a:lnTo>
                    <a:pt x="352585" y="1226699"/>
                  </a:lnTo>
                  <a:lnTo>
                    <a:pt x="353144" y="1226699"/>
                  </a:lnTo>
                  <a:lnTo>
                    <a:pt x="353702" y="1226699"/>
                  </a:lnTo>
                  <a:lnTo>
                    <a:pt x="354261" y="1226699"/>
                  </a:lnTo>
                  <a:lnTo>
                    <a:pt x="354819" y="1226699"/>
                  </a:lnTo>
                  <a:lnTo>
                    <a:pt x="355374" y="1226699"/>
                  </a:lnTo>
                  <a:lnTo>
                    <a:pt x="355933" y="1226699"/>
                  </a:lnTo>
                  <a:lnTo>
                    <a:pt x="356491" y="1226699"/>
                  </a:lnTo>
                  <a:lnTo>
                    <a:pt x="357050" y="1226699"/>
                  </a:lnTo>
                  <a:lnTo>
                    <a:pt x="357609" y="1226699"/>
                  </a:lnTo>
                  <a:lnTo>
                    <a:pt x="358167" y="1226699"/>
                  </a:lnTo>
                  <a:lnTo>
                    <a:pt x="358722" y="1226699"/>
                  </a:lnTo>
                  <a:lnTo>
                    <a:pt x="359280" y="1226699"/>
                  </a:lnTo>
                  <a:lnTo>
                    <a:pt x="359839" y="1226699"/>
                  </a:lnTo>
                  <a:lnTo>
                    <a:pt x="360398" y="1226699"/>
                  </a:lnTo>
                  <a:lnTo>
                    <a:pt x="360956" y="1226699"/>
                  </a:lnTo>
                  <a:lnTo>
                    <a:pt x="361515" y="1226699"/>
                  </a:lnTo>
                  <a:lnTo>
                    <a:pt x="362073" y="1226699"/>
                  </a:lnTo>
                  <a:lnTo>
                    <a:pt x="362632" y="1226699"/>
                  </a:lnTo>
                  <a:lnTo>
                    <a:pt x="363187" y="1226699"/>
                  </a:lnTo>
                  <a:lnTo>
                    <a:pt x="363745" y="1226699"/>
                  </a:lnTo>
                  <a:lnTo>
                    <a:pt x="364304" y="1226699"/>
                  </a:lnTo>
                  <a:lnTo>
                    <a:pt x="364863" y="1226699"/>
                  </a:lnTo>
                  <a:lnTo>
                    <a:pt x="365421" y="1226699"/>
                  </a:lnTo>
                  <a:lnTo>
                    <a:pt x="365980" y="1226699"/>
                  </a:lnTo>
                  <a:lnTo>
                    <a:pt x="366534" y="1226699"/>
                  </a:lnTo>
                  <a:lnTo>
                    <a:pt x="367093" y="1226699"/>
                  </a:lnTo>
                  <a:lnTo>
                    <a:pt x="367652" y="1226699"/>
                  </a:lnTo>
                  <a:lnTo>
                    <a:pt x="368210" y="1226699"/>
                  </a:lnTo>
                  <a:lnTo>
                    <a:pt x="368769" y="1226699"/>
                  </a:lnTo>
                  <a:lnTo>
                    <a:pt x="369328" y="1226699"/>
                  </a:lnTo>
                  <a:lnTo>
                    <a:pt x="369886" y="1226699"/>
                  </a:lnTo>
                  <a:lnTo>
                    <a:pt x="370441" y="1226699"/>
                  </a:lnTo>
                  <a:lnTo>
                    <a:pt x="371000" y="1226699"/>
                  </a:lnTo>
                  <a:lnTo>
                    <a:pt x="371558" y="1226699"/>
                  </a:lnTo>
                  <a:lnTo>
                    <a:pt x="372117" y="1226699"/>
                  </a:lnTo>
                  <a:lnTo>
                    <a:pt x="372676" y="1226699"/>
                  </a:lnTo>
                  <a:lnTo>
                    <a:pt x="373234" y="1226699"/>
                  </a:lnTo>
                  <a:lnTo>
                    <a:pt x="373793" y="1226699"/>
                  </a:lnTo>
                  <a:lnTo>
                    <a:pt x="374347" y="1226699"/>
                  </a:lnTo>
                  <a:lnTo>
                    <a:pt x="374906" y="1226699"/>
                  </a:lnTo>
                  <a:lnTo>
                    <a:pt x="375464" y="1226699"/>
                  </a:lnTo>
                  <a:lnTo>
                    <a:pt x="376023" y="1226699"/>
                  </a:lnTo>
                  <a:lnTo>
                    <a:pt x="376582" y="1226699"/>
                  </a:lnTo>
                  <a:lnTo>
                    <a:pt x="377140" y="1226699"/>
                  </a:lnTo>
                  <a:lnTo>
                    <a:pt x="377695" y="1226699"/>
                  </a:lnTo>
                  <a:lnTo>
                    <a:pt x="378254" y="1226699"/>
                  </a:lnTo>
                  <a:lnTo>
                    <a:pt x="378812" y="1226699"/>
                  </a:lnTo>
                  <a:lnTo>
                    <a:pt x="379371" y="1226699"/>
                  </a:lnTo>
                  <a:lnTo>
                    <a:pt x="379930" y="1226699"/>
                  </a:lnTo>
                  <a:lnTo>
                    <a:pt x="380488" y="1226699"/>
                  </a:lnTo>
                  <a:lnTo>
                    <a:pt x="381047" y="1226699"/>
                  </a:lnTo>
                  <a:lnTo>
                    <a:pt x="381601" y="1226699"/>
                  </a:lnTo>
                  <a:lnTo>
                    <a:pt x="382160" y="1226699"/>
                  </a:lnTo>
                  <a:lnTo>
                    <a:pt x="382719" y="1226699"/>
                  </a:lnTo>
                  <a:lnTo>
                    <a:pt x="383277" y="1226699"/>
                  </a:lnTo>
                  <a:lnTo>
                    <a:pt x="383836" y="1226699"/>
                  </a:lnTo>
                  <a:lnTo>
                    <a:pt x="384395" y="1226699"/>
                  </a:lnTo>
                  <a:lnTo>
                    <a:pt x="384953" y="1226699"/>
                  </a:lnTo>
                  <a:lnTo>
                    <a:pt x="385508" y="1226699"/>
                  </a:lnTo>
                  <a:lnTo>
                    <a:pt x="386066" y="1226699"/>
                  </a:lnTo>
                  <a:lnTo>
                    <a:pt x="386625" y="1226699"/>
                  </a:lnTo>
                  <a:lnTo>
                    <a:pt x="387184" y="1226699"/>
                  </a:lnTo>
                  <a:lnTo>
                    <a:pt x="387742" y="1226699"/>
                  </a:lnTo>
                  <a:lnTo>
                    <a:pt x="388301" y="1226699"/>
                  </a:lnTo>
                  <a:lnTo>
                    <a:pt x="388855" y="1226699"/>
                  </a:lnTo>
                  <a:lnTo>
                    <a:pt x="389414" y="1226699"/>
                  </a:lnTo>
                  <a:lnTo>
                    <a:pt x="389973" y="1226699"/>
                  </a:lnTo>
                  <a:lnTo>
                    <a:pt x="390531" y="1226699"/>
                  </a:lnTo>
                  <a:lnTo>
                    <a:pt x="391090" y="1226699"/>
                  </a:lnTo>
                  <a:lnTo>
                    <a:pt x="391649" y="1226699"/>
                  </a:lnTo>
                  <a:lnTo>
                    <a:pt x="392207" y="1226699"/>
                  </a:lnTo>
                  <a:lnTo>
                    <a:pt x="392766" y="1226699"/>
                  </a:lnTo>
                  <a:lnTo>
                    <a:pt x="393321" y="1226699"/>
                  </a:lnTo>
                  <a:lnTo>
                    <a:pt x="393879" y="1226699"/>
                  </a:lnTo>
                  <a:lnTo>
                    <a:pt x="394438" y="1226699"/>
                  </a:lnTo>
                  <a:lnTo>
                    <a:pt x="394996" y="1226699"/>
                  </a:lnTo>
                  <a:lnTo>
                    <a:pt x="395555" y="1226699"/>
                  </a:lnTo>
                  <a:lnTo>
                    <a:pt x="396114" y="1226699"/>
                  </a:lnTo>
                  <a:lnTo>
                    <a:pt x="396668" y="1226699"/>
                  </a:lnTo>
                  <a:lnTo>
                    <a:pt x="397227" y="1226699"/>
                  </a:lnTo>
                  <a:lnTo>
                    <a:pt x="397786" y="1226699"/>
                  </a:lnTo>
                  <a:lnTo>
                    <a:pt x="398344" y="1226699"/>
                  </a:lnTo>
                  <a:lnTo>
                    <a:pt x="398903" y="1226699"/>
                  </a:lnTo>
                  <a:lnTo>
                    <a:pt x="399462" y="1226699"/>
                  </a:lnTo>
                  <a:lnTo>
                    <a:pt x="400020" y="1226699"/>
                  </a:lnTo>
                  <a:lnTo>
                    <a:pt x="400575" y="1226699"/>
                  </a:lnTo>
                  <a:lnTo>
                    <a:pt x="401133" y="1226699"/>
                  </a:lnTo>
                  <a:lnTo>
                    <a:pt x="401692" y="1226699"/>
                  </a:lnTo>
                  <a:lnTo>
                    <a:pt x="402250" y="1226699"/>
                  </a:lnTo>
                  <a:lnTo>
                    <a:pt x="402809" y="1226699"/>
                  </a:lnTo>
                  <a:lnTo>
                    <a:pt x="403368" y="1226699"/>
                  </a:lnTo>
                  <a:lnTo>
                    <a:pt x="403926" y="1226699"/>
                  </a:lnTo>
                  <a:lnTo>
                    <a:pt x="404481" y="1226699"/>
                  </a:lnTo>
                  <a:lnTo>
                    <a:pt x="405040" y="1226699"/>
                  </a:lnTo>
                  <a:lnTo>
                    <a:pt x="405598" y="1226699"/>
                  </a:lnTo>
                  <a:lnTo>
                    <a:pt x="406157" y="1226699"/>
                  </a:lnTo>
                  <a:lnTo>
                    <a:pt x="406716" y="1226699"/>
                  </a:lnTo>
                  <a:lnTo>
                    <a:pt x="407274" y="1226699"/>
                  </a:lnTo>
                  <a:lnTo>
                    <a:pt x="407829" y="1226699"/>
                  </a:lnTo>
                  <a:lnTo>
                    <a:pt x="408387" y="1226699"/>
                  </a:lnTo>
                  <a:lnTo>
                    <a:pt x="408946" y="1226699"/>
                  </a:lnTo>
                  <a:lnTo>
                    <a:pt x="409505" y="1226699"/>
                  </a:lnTo>
                  <a:lnTo>
                    <a:pt x="410063" y="1226699"/>
                  </a:lnTo>
                  <a:lnTo>
                    <a:pt x="410622" y="1226699"/>
                  </a:lnTo>
                  <a:lnTo>
                    <a:pt x="411181" y="1226699"/>
                  </a:lnTo>
                  <a:lnTo>
                    <a:pt x="411735" y="1226699"/>
                  </a:lnTo>
                  <a:lnTo>
                    <a:pt x="412294" y="1226699"/>
                  </a:lnTo>
                  <a:lnTo>
                    <a:pt x="412852" y="1226699"/>
                  </a:lnTo>
                  <a:lnTo>
                    <a:pt x="413411" y="1226699"/>
                  </a:lnTo>
                  <a:lnTo>
                    <a:pt x="413970" y="1226699"/>
                  </a:lnTo>
                  <a:lnTo>
                    <a:pt x="414528" y="1226699"/>
                  </a:lnTo>
                  <a:lnTo>
                    <a:pt x="415083" y="1226699"/>
                  </a:lnTo>
                  <a:lnTo>
                    <a:pt x="415641" y="1226699"/>
                  </a:lnTo>
                  <a:lnTo>
                    <a:pt x="416200" y="1226699"/>
                  </a:lnTo>
                  <a:lnTo>
                    <a:pt x="416759" y="1226699"/>
                  </a:lnTo>
                  <a:lnTo>
                    <a:pt x="417317" y="1226699"/>
                  </a:lnTo>
                  <a:lnTo>
                    <a:pt x="417876" y="1226699"/>
                  </a:lnTo>
                  <a:lnTo>
                    <a:pt x="418435" y="1226699"/>
                  </a:lnTo>
                  <a:lnTo>
                    <a:pt x="418989" y="1226699"/>
                  </a:lnTo>
                  <a:lnTo>
                    <a:pt x="419548" y="1226699"/>
                  </a:lnTo>
                  <a:lnTo>
                    <a:pt x="420107" y="1226699"/>
                  </a:lnTo>
                  <a:lnTo>
                    <a:pt x="420665" y="1226699"/>
                  </a:lnTo>
                  <a:lnTo>
                    <a:pt x="421224" y="1226699"/>
                  </a:lnTo>
                  <a:lnTo>
                    <a:pt x="421782" y="1226699"/>
                  </a:lnTo>
                  <a:lnTo>
                    <a:pt x="422341" y="1226699"/>
                  </a:lnTo>
                  <a:lnTo>
                    <a:pt x="422900" y="1226699"/>
                  </a:lnTo>
                  <a:lnTo>
                    <a:pt x="423454" y="1226699"/>
                  </a:lnTo>
                  <a:lnTo>
                    <a:pt x="424013" y="1226699"/>
                  </a:lnTo>
                  <a:lnTo>
                    <a:pt x="424572" y="1226699"/>
                  </a:lnTo>
                  <a:lnTo>
                    <a:pt x="425130" y="1226699"/>
                  </a:lnTo>
                  <a:lnTo>
                    <a:pt x="425689" y="1226699"/>
                  </a:lnTo>
                  <a:lnTo>
                    <a:pt x="426248" y="1226699"/>
                  </a:lnTo>
                  <a:lnTo>
                    <a:pt x="426802" y="1226699"/>
                  </a:lnTo>
                  <a:lnTo>
                    <a:pt x="427361" y="1226699"/>
                  </a:lnTo>
                  <a:lnTo>
                    <a:pt x="427919" y="1226699"/>
                  </a:lnTo>
                  <a:lnTo>
                    <a:pt x="428478" y="1226699"/>
                  </a:lnTo>
                  <a:lnTo>
                    <a:pt x="429036" y="1226699"/>
                  </a:lnTo>
                  <a:lnTo>
                    <a:pt x="429595" y="1226699"/>
                  </a:lnTo>
                  <a:lnTo>
                    <a:pt x="430154" y="1226699"/>
                  </a:lnTo>
                  <a:lnTo>
                    <a:pt x="430708" y="1226699"/>
                  </a:lnTo>
                  <a:lnTo>
                    <a:pt x="431267" y="1226699"/>
                  </a:lnTo>
                  <a:lnTo>
                    <a:pt x="431826" y="1226699"/>
                  </a:lnTo>
                  <a:lnTo>
                    <a:pt x="432384" y="1226699"/>
                  </a:lnTo>
                  <a:lnTo>
                    <a:pt x="432943" y="1226699"/>
                  </a:lnTo>
                  <a:lnTo>
                    <a:pt x="433502" y="1226699"/>
                  </a:lnTo>
                  <a:lnTo>
                    <a:pt x="434060" y="1226699"/>
                  </a:lnTo>
                  <a:lnTo>
                    <a:pt x="434615" y="1226699"/>
                  </a:lnTo>
                  <a:lnTo>
                    <a:pt x="435173" y="1226699"/>
                  </a:lnTo>
                  <a:lnTo>
                    <a:pt x="435732" y="1226699"/>
                  </a:lnTo>
                  <a:lnTo>
                    <a:pt x="436291" y="1226699"/>
                  </a:lnTo>
                  <a:lnTo>
                    <a:pt x="436849" y="1226699"/>
                  </a:lnTo>
                  <a:lnTo>
                    <a:pt x="437408" y="1226699"/>
                  </a:lnTo>
                  <a:lnTo>
                    <a:pt x="437963" y="1226699"/>
                  </a:lnTo>
                  <a:lnTo>
                    <a:pt x="438521" y="1226699"/>
                  </a:lnTo>
                  <a:lnTo>
                    <a:pt x="439080" y="1226699"/>
                  </a:lnTo>
                  <a:lnTo>
                    <a:pt x="439639" y="1226699"/>
                  </a:lnTo>
                  <a:lnTo>
                    <a:pt x="440197" y="1226699"/>
                  </a:lnTo>
                  <a:lnTo>
                    <a:pt x="440756" y="1226699"/>
                  </a:lnTo>
                  <a:lnTo>
                    <a:pt x="441314" y="1226699"/>
                  </a:lnTo>
                  <a:lnTo>
                    <a:pt x="441869" y="1226699"/>
                  </a:lnTo>
                  <a:lnTo>
                    <a:pt x="442427" y="1226699"/>
                  </a:lnTo>
                  <a:lnTo>
                    <a:pt x="442986" y="1226699"/>
                  </a:lnTo>
                  <a:lnTo>
                    <a:pt x="443545" y="1226699"/>
                  </a:lnTo>
                  <a:lnTo>
                    <a:pt x="444103" y="1226699"/>
                  </a:lnTo>
                  <a:lnTo>
                    <a:pt x="444662" y="1226699"/>
                  </a:lnTo>
                  <a:lnTo>
                    <a:pt x="445217" y="1226699"/>
                  </a:lnTo>
                  <a:lnTo>
                    <a:pt x="445775" y="1226699"/>
                  </a:lnTo>
                  <a:lnTo>
                    <a:pt x="446334" y="1226699"/>
                  </a:lnTo>
                  <a:lnTo>
                    <a:pt x="446893" y="1226699"/>
                  </a:lnTo>
                  <a:lnTo>
                    <a:pt x="447451" y="1226699"/>
                  </a:lnTo>
                  <a:lnTo>
                    <a:pt x="448010" y="1226699"/>
                  </a:lnTo>
                  <a:lnTo>
                    <a:pt x="448568" y="1226699"/>
                  </a:lnTo>
                  <a:lnTo>
                    <a:pt x="449123" y="1226699"/>
                  </a:lnTo>
                  <a:lnTo>
                    <a:pt x="449682" y="1226699"/>
                  </a:lnTo>
                  <a:lnTo>
                    <a:pt x="450240" y="1226699"/>
                  </a:lnTo>
                  <a:lnTo>
                    <a:pt x="450799" y="1226699"/>
                  </a:lnTo>
                  <a:lnTo>
                    <a:pt x="451358" y="1226699"/>
                  </a:lnTo>
                  <a:lnTo>
                    <a:pt x="451916" y="1226699"/>
                  </a:lnTo>
                  <a:lnTo>
                    <a:pt x="452475" y="1226699"/>
                  </a:lnTo>
                  <a:lnTo>
                    <a:pt x="453034" y="1226699"/>
                  </a:lnTo>
                  <a:lnTo>
                    <a:pt x="453588" y="1226699"/>
                  </a:lnTo>
                  <a:lnTo>
                    <a:pt x="454147" y="1226699"/>
                  </a:lnTo>
                  <a:lnTo>
                    <a:pt x="454705" y="1226699"/>
                  </a:lnTo>
                  <a:lnTo>
                    <a:pt x="455264" y="1226699"/>
                  </a:lnTo>
                  <a:lnTo>
                    <a:pt x="455823" y="1226699"/>
                  </a:lnTo>
                  <a:lnTo>
                    <a:pt x="456381" y="1226699"/>
                  </a:lnTo>
                  <a:lnTo>
                    <a:pt x="456936" y="1226699"/>
                  </a:lnTo>
                  <a:lnTo>
                    <a:pt x="457494" y="1226699"/>
                  </a:lnTo>
                  <a:lnTo>
                    <a:pt x="458053" y="1226699"/>
                  </a:lnTo>
                  <a:lnTo>
                    <a:pt x="458612" y="1226699"/>
                  </a:lnTo>
                  <a:lnTo>
                    <a:pt x="459170" y="1226699"/>
                  </a:lnTo>
                  <a:lnTo>
                    <a:pt x="459729" y="1226699"/>
                  </a:lnTo>
                  <a:lnTo>
                    <a:pt x="460288" y="1226699"/>
                  </a:lnTo>
                  <a:lnTo>
                    <a:pt x="460842" y="1226699"/>
                  </a:lnTo>
                  <a:lnTo>
                    <a:pt x="461401" y="1226699"/>
                  </a:lnTo>
                  <a:lnTo>
                    <a:pt x="461959" y="1226699"/>
                  </a:lnTo>
                  <a:lnTo>
                    <a:pt x="462518" y="1226699"/>
                  </a:lnTo>
                  <a:lnTo>
                    <a:pt x="463077" y="1226699"/>
                  </a:lnTo>
                  <a:lnTo>
                    <a:pt x="463635" y="1226699"/>
                  </a:lnTo>
                  <a:lnTo>
                    <a:pt x="464194" y="1226699"/>
                  </a:lnTo>
                  <a:lnTo>
                    <a:pt x="464749" y="1226699"/>
                  </a:lnTo>
                  <a:lnTo>
                    <a:pt x="465307" y="1226699"/>
                  </a:lnTo>
                  <a:lnTo>
                    <a:pt x="465866" y="1226699"/>
                  </a:lnTo>
                  <a:lnTo>
                    <a:pt x="466425" y="1226699"/>
                  </a:lnTo>
                  <a:lnTo>
                    <a:pt x="466983" y="1226699"/>
                  </a:lnTo>
                  <a:lnTo>
                    <a:pt x="467542" y="1226699"/>
                  </a:lnTo>
                  <a:lnTo>
                    <a:pt x="468096" y="1226699"/>
                  </a:lnTo>
                  <a:lnTo>
                    <a:pt x="468655" y="1226699"/>
                  </a:lnTo>
                  <a:lnTo>
                    <a:pt x="469213" y="1226699"/>
                  </a:lnTo>
                  <a:lnTo>
                    <a:pt x="469772" y="1226699"/>
                  </a:lnTo>
                  <a:lnTo>
                    <a:pt x="470331" y="1226699"/>
                  </a:lnTo>
                  <a:lnTo>
                    <a:pt x="470890" y="1226699"/>
                  </a:lnTo>
                  <a:lnTo>
                    <a:pt x="471448" y="1226699"/>
                  </a:lnTo>
                  <a:lnTo>
                    <a:pt x="472003" y="1226699"/>
                  </a:lnTo>
                  <a:lnTo>
                    <a:pt x="472561" y="1226699"/>
                  </a:lnTo>
                  <a:lnTo>
                    <a:pt x="473120" y="1226699"/>
                  </a:lnTo>
                  <a:lnTo>
                    <a:pt x="473679" y="1226699"/>
                  </a:lnTo>
                  <a:lnTo>
                    <a:pt x="474237" y="1226699"/>
                  </a:lnTo>
                  <a:lnTo>
                    <a:pt x="474796" y="1226699"/>
                  </a:lnTo>
                  <a:lnTo>
                    <a:pt x="475350" y="1226699"/>
                  </a:lnTo>
                  <a:lnTo>
                    <a:pt x="475909" y="1226699"/>
                  </a:lnTo>
                  <a:lnTo>
                    <a:pt x="476468" y="1226699"/>
                  </a:lnTo>
                  <a:lnTo>
                    <a:pt x="477026" y="1226699"/>
                  </a:lnTo>
                  <a:lnTo>
                    <a:pt x="477585" y="1226699"/>
                  </a:lnTo>
                  <a:lnTo>
                    <a:pt x="478144" y="1226699"/>
                  </a:lnTo>
                  <a:lnTo>
                    <a:pt x="478702" y="1226699"/>
                  </a:lnTo>
                  <a:lnTo>
                    <a:pt x="479257" y="1226699"/>
                  </a:lnTo>
                  <a:lnTo>
                    <a:pt x="479815" y="1226699"/>
                  </a:lnTo>
                  <a:lnTo>
                    <a:pt x="480374" y="1226699"/>
                  </a:lnTo>
                  <a:lnTo>
                    <a:pt x="480933" y="1226699"/>
                  </a:lnTo>
                  <a:lnTo>
                    <a:pt x="481491" y="1226699"/>
                  </a:lnTo>
                  <a:lnTo>
                    <a:pt x="482050" y="1226699"/>
                  </a:lnTo>
                  <a:lnTo>
                    <a:pt x="482609" y="1226699"/>
                  </a:lnTo>
                  <a:lnTo>
                    <a:pt x="483167" y="1226699"/>
                  </a:lnTo>
                  <a:lnTo>
                    <a:pt x="483722" y="1226699"/>
                  </a:lnTo>
                  <a:lnTo>
                    <a:pt x="484281" y="1226699"/>
                  </a:lnTo>
                  <a:lnTo>
                    <a:pt x="484839" y="1226699"/>
                  </a:lnTo>
                  <a:lnTo>
                    <a:pt x="485398" y="1226699"/>
                  </a:lnTo>
                  <a:lnTo>
                    <a:pt x="485957" y="1226699"/>
                  </a:lnTo>
                  <a:lnTo>
                    <a:pt x="486515" y="1226699"/>
                  </a:lnTo>
                  <a:lnTo>
                    <a:pt x="487070" y="1226699"/>
                  </a:lnTo>
                  <a:lnTo>
                    <a:pt x="487628" y="1226699"/>
                  </a:lnTo>
                  <a:lnTo>
                    <a:pt x="488187" y="1226699"/>
                  </a:lnTo>
                  <a:lnTo>
                    <a:pt x="488745" y="1226699"/>
                  </a:lnTo>
                  <a:lnTo>
                    <a:pt x="489304" y="1226699"/>
                  </a:lnTo>
                  <a:lnTo>
                    <a:pt x="489863" y="1226699"/>
                  </a:lnTo>
                  <a:lnTo>
                    <a:pt x="490421" y="1226699"/>
                  </a:lnTo>
                  <a:lnTo>
                    <a:pt x="490976" y="1226699"/>
                  </a:lnTo>
                  <a:lnTo>
                    <a:pt x="491535" y="1226699"/>
                  </a:lnTo>
                  <a:lnTo>
                    <a:pt x="492093" y="1226699"/>
                  </a:lnTo>
                  <a:lnTo>
                    <a:pt x="492652" y="1226699"/>
                  </a:lnTo>
                  <a:lnTo>
                    <a:pt x="493211" y="1226699"/>
                  </a:lnTo>
                  <a:lnTo>
                    <a:pt x="493769" y="1226699"/>
                  </a:lnTo>
                  <a:lnTo>
                    <a:pt x="494328" y="1226699"/>
                  </a:lnTo>
                  <a:lnTo>
                    <a:pt x="494882" y="1226699"/>
                  </a:lnTo>
                  <a:lnTo>
                    <a:pt x="495441" y="1226699"/>
                  </a:lnTo>
                  <a:lnTo>
                    <a:pt x="496000" y="1226699"/>
                  </a:lnTo>
                  <a:lnTo>
                    <a:pt x="496558" y="1226699"/>
                  </a:lnTo>
                  <a:lnTo>
                    <a:pt x="497117" y="1226699"/>
                  </a:lnTo>
                  <a:lnTo>
                    <a:pt x="497676" y="1226699"/>
                  </a:lnTo>
                  <a:lnTo>
                    <a:pt x="498230" y="1226699"/>
                  </a:lnTo>
                  <a:lnTo>
                    <a:pt x="498789" y="1226699"/>
                  </a:lnTo>
                  <a:lnTo>
                    <a:pt x="499347" y="1226699"/>
                  </a:lnTo>
                  <a:lnTo>
                    <a:pt x="499906" y="1226699"/>
                  </a:lnTo>
                  <a:lnTo>
                    <a:pt x="500465" y="1226699"/>
                  </a:lnTo>
                  <a:lnTo>
                    <a:pt x="501023" y="1226699"/>
                  </a:lnTo>
                  <a:lnTo>
                    <a:pt x="501582" y="1226699"/>
                  </a:lnTo>
                  <a:lnTo>
                    <a:pt x="502136" y="1226699"/>
                  </a:lnTo>
                  <a:lnTo>
                    <a:pt x="502695" y="1226699"/>
                  </a:lnTo>
                  <a:lnTo>
                    <a:pt x="503254" y="1226699"/>
                  </a:lnTo>
                  <a:lnTo>
                    <a:pt x="503812" y="1226699"/>
                  </a:lnTo>
                  <a:lnTo>
                    <a:pt x="504371" y="1226699"/>
                  </a:lnTo>
                  <a:lnTo>
                    <a:pt x="504930" y="1226699"/>
                  </a:lnTo>
                  <a:lnTo>
                    <a:pt x="505484" y="1226699"/>
                  </a:lnTo>
                  <a:lnTo>
                    <a:pt x="506043" y="1226699"/>
                  </a:lnTo>
                  <a:lnTo>
                    <a:pt x="506602" y="1226699"/>
                  </a:lnTo>
                  <a:lnTo>
                    <a:pt x="507160" y="1226699"/>
                  </a:lnTo>
                  <a:lnTo>
                    <a:pt x="507719" y="1226699"/>
                  </a:lnTo>
                  <a:lnTo>
                    <a:pt x="508277" y="1226699"/>
                  </a:lnTo>
                  <a:lnTo>
                    <a:pt x="508836" y="1226699"/>
                  </a:lnTo>
                  <a:lnTo>
                    <a:pt x="509391" y="1226699"/>
                  </a:lnTo>
                  <a:lnTo>
                    <a:pt x="509949" y="1226699"/>
                  </a:lnTo>
                  <a:lnTo>
                    <a:pt x="510508" y="1226699"/>
                  </a:lnTo>
                  <a:lnTo>
                    <a:pt x="511067" y="1226699"/>
                  </a:lnTo>
                  <a:lnTo>
                    <a:pt x="511625" y="1226699"/>
                  </a:lnTo>
                  <a:lnTo>
                    <a:pt x="512184" y="1226699"/>
                  </a:lnTo>
                  <a:lnTo>
                    <a:pt x="512743" y="1226699"/>
                  </a:lnTo>
                  <a:lnTo>
                    <a:pt x="513301" y="1226699"/>
                  </a:lnTo>
                  <a:lnTo>
                    <a:pt x="513856" y="1226699"/>
                  </a:lnTo>
                  <a:lnTo>
                    <a:pt x="514414" y="1226699"/>
                  </a:lnTo>
                  <a:lnTo>
                    <a:pt x="514973" y="1226699"/>
                  </a:lnTo>
                  <a:lnTo>
                    <a:pt x="515531" y="1226699"/>
                  </a:lnTo>
                  <a:lnTo>
                    <a:pt x="516090" y="1226699"/>
                  </a:lnTo>
                  <a:lnTo>
                    <a:pt x="516649" y="1226699"/>
                  </a:lnTo>
                  <a:lnTo>
                    <a:pt x="517203" y="1226699"/>
                  </a:lnTo>
                  <a:lnTo>
                    <a:pt x="517762" y="1226699"/>
                  </a:lnTo>
                  <a:lnTo>
                    <a:pt x="518321" y="1226699"/>
                  </a:lnTo>
                  <a:lnTo>
                    <a:pt x="518879" y="1226699"/>
                  </a:lnTo>
                  <a:lnTo>
                    <a:pt x="519438" y="1226699"/>
                  </a:lnTo>
                  <a:lnTo>
                    <a:pt x="519997" y="1226699"/>
                  </a:lnTo>
                  <a:lnTo>
                    <a:pt x="520555" y="1226699"/>
                  </a:lnTo>
                  <a:lnTo>
                    <a:pt x="521110" y="1226699"/>
                  </a:lnTo>
                  <a:lnTo>
                    <a:pt x="521668" y="1226699"/>
                  </a:lnTo>
                  <a:lnTo>
                    <a:pt x="522227" y="1226699"/>
                  </a:lnTo>
                  <a:lnTo>
                    <a:pt x="522786" y="1226699"/>
                  </a:lnTo>
                  <a:lnTo>
                    <a:pt x="523344" y="1226699"/>
                  </a:lnTo>
                  <a:lnTo>
                    <a:pt x="523903" y="1226699"/>
                  </a:lnTo>
                  <a:lnTo>
                    <a:pt x="524462" y="1226699"/>
                  </a:lnTo>
                  <a:lnTo>
                    <a:pt x="525016" y="1226699"/>
                  </a:lnTo>
                  <a:lnTo>
                    <a:pt x="525575" y="1226699"/>
                  </a:lnTo>
                  <a:lnTo>
                    <a:pt x="526133" y="1226699"/>
                  </a:lnTo>
                  <a:lnTo>
                    <a:pt x="526692" y="1226699"/>
                  </a:lnTo>
                  <a:lnTo>
                    <a:pt x="527251" y="1226699"/>
                  </a:lnTo>
                  <a:lnTo>
                    <a:pt x="527809" y="1226699"/>
                  </a:lnTo>
                  <a:lnTo>
                    <a:pt x="528364" y="1226699"/>
                  </a:lnTo>
                  <a:lnTo>
                    <a:pt x="528922" y="1226699"/>
                  </a:lnTo>
                  <a:lnTo>
                    <a:pt x="529481" y="1226699"/>
                  </a:lnTo>
                  <a:lnTo>
                    <a:pt x="530040" y="1226699"/>
                  </a:lnTo>
                  <a:lnTo>
                    <a:pt x="530598" y="1226699"/>
                  </a:lnTo>
                  <a:lnTo>
                    <a:pt x="531157" y="1226699"/>
                  </a:lnTo>
                  <a:lnTo>
                    <a:pt x="531716" y="1226699"/>
                  </a:lnTo>
                  <a:lnTo>
                    <a:pt x="532270" y="1226699"/>
                  </a:lnTo>
                  <a:lnTo>
                    <a:pt x="532829" y="1226699"/>
                  </a:lnTo>
                  <a:lnTo>
                    <a:pt x="533388" y="1226699"/>
                  </a:lnTo>
                  <a:lnTo>
                    <a:pt x="533946" y="1226699"/>
                  </a:lnTo>
                  <a:lnTo>
                    <a:pt x="534505" y="1226699"/>
                  </a:lnTo>
                  <a:lnTo>
                    <a:pt x="535063" y="1226699"/>
                  </a:lnTo>
                  <a:lnTo>
                    <a:pt x="535618" y="1226699"/>
                  </a:lnTo>
                  <a:lnTo>
                    <a:pt x="536177" y="1226699"/>
                  </a:lnTo>
                  <a:lnTo>
                    <a:pt x="536735" y="1226699"/>
                  </a:lnTo>
                  <a:lnTo>
                    <a:pt x="537294" y="1226699"/>
                  </a:lnTo>
                  <a:lnTo>
                    <a:pt x="537853" y="1226699"/>
                  </a:lnTo>
                  <a:lnTo>
                    <a:pt x="538411" y="1226699"/>
                  </a:lnTo>
                  <a:lnTo>
                    <a:pt x="538970" y="1226699"/>
                  </a:lnTo>
                  <a:lnTo>
                    <a:pt x="539524" y="1226699"/>
                  </a:lnTo>
                  <a:lnTo>
                    <a:pt x="540083" y="1226699"/>
                  </a:lnTo>
                  <a:lnTo>
                    <a:pt x="540642" y="1226699"/>
                  </a:lnTo>
                  <a:lnTo>
                    <a:pt x="541200" y="1226699"/>
                  </a:lnTo>
                  <a:lnTo>
                    <a:pt x="541759" y="1226699"/>
                  </a:lnTo>
                  <a:lnTo>
                    <a:pt x="542317" y="1226699"/>
                  </a:lnTo>
                  <a:lnTo>
                    <a:pt x="542876" y="1226699"/>
                  </a:lnTo>
                  <a:lnTo>
                    <a:pt x="543435" y="1226699"/>
                  </a:lnTo>
                  <a:lnTo>
                    <a:pt x="543989" y="1226699"/>
                  </a:lnTo>
                  <a:lnTo>
                    <a:pt x="544548" y="1226699"/>
                  </a:lnTo>
                  <a:lnTo>
                    <a:pt x="545107" y="1226699"/>
                  </a:lnTo>
                  <a:lnTo>
                    <a:pt x="545665" y="1226699"/>
                  </a:lnTo>
                  <a:lnTo>
                    <a:pt x="546224" y="1226699"/>
                  </a:lnTo>
                  <a:lnTo>
                    <a:pt x="546783" y="1226699"/>
                  </a:lnTo>
                  <a:lnTo>
                    <a:pt x="547337" y="1226699"/>
                  </a:lnTo>
                  <a:lnTo>
                    <a:pt x="547896" y="1226699"/>
                  </a:lnTo>
                  <a:lnTo>
                    <a:pt x="548454" y="1226699"/>
                  </a:lnTo>
                  <a:lnTo>
                    <a:pt x="549013" y="1226699"/>
                  </a:lnTo>
                  <a:lnTo>
                    <a:pt x="549572" y="1226699"/>
                  </a:lnTo>
                  <a:lnTo>
                    <a:pt x="550130" y="1226699"/>
                  </a:lnTo>
                  <a:lnTo>
                    <a:pt x="550689" y="1226699"/>
                  </a:lnTo>
                  <a:lnTo>
                    <a:pt x="551244" y="1226699"/>
                  </a:lnTo>
                  <a:lnTo>
                    <a:pt x="551802" y="1226699"/>
                  </a:lnTo>
                  <a:lnTo>
                    <a:pt x="552361" y="1226699"/>
                  </a:lnTo>
                  <a:lnTo>
                    <a:pt x="552919" y="1226699"/>
                  </a:lnTo>
                  <a:lnTo>
                    <a:pt x="553478" y="1226699"/>
                  </a:lnTo>
                  <a:lnTo>
                    <a:pt x="554037" y="1226699"/>
                  </a:lnTo>
                  <a:lnTo>
                    <a:pt x="554595" y="1226699"/>
                  </a:lnTo>
                  <a:lnTo>
                    <a:pt x="555150" y="1226699"/>
                  </a:lnTo>
                  <a:lnTo>
                    <a:pt x="555708" y="1226699"/>
                  </a:lnTo>
                  <a:lnTo>
                    <a:pt x="556267" y="1226699"/>
                  </a:lnTo>
                  <a:lnTo>
                    <a:pt x="556826" y="1226699"/>
                  </a:lnTo>
                  <a:lnTo>
                    <a:pt x="557384" y="1226699"/>
                  </a:lnTo>
                  <a:lnTo>
                    <a:pt x="557943" y="1226699"/>
                  </a:lnTo>
                  <a:lnTo>
                    <a:pt x="558498" y="1226699"/>
                  </a:lnTo>
                  <a:lnTo>
                    <a:pt x="559056" y="1226699"/>
                  </a:lnTo>
                  <a:lnTo>
                    <a:pt x="559615" y="1226699"/>
                  </a:lnTo>
                  <a:lnTo>
                    <a:pt x="560174" y="1226699"/>
                  </a:lnTo>
                  <a:lnTo>
                    <a:pt x="560732" y="1226699"/>
                  </a:lnTo>
                  <a:lnTo>
                    <a:pt x="561291" y="1226699"/>
                  </a:lnTo>
                  <a:lnTo>
                    <a:pt x="561849" y="1226699"/>
                  </a:lnTo>
                  <a:lnTo>
                    <a:pt x="562404" y="1226699"/>
                  </a:lnTo>
                  <a:lnTo>
                    <a:pt x="562963" y="1226699"/>
                  </a:lnTo>
                  <a:lnTo>
                    <a:pt x="563521" y="1226699"/>
                  </a:lnTo>
                  <a:lnTo>
                    <a:pt x="564080" y="1226699"/>
                  </a:lnTo>
                  <a:lnTo>
                    <a:pt x="564639" y="1226699"/>
                  </a:lnTo>
                  <a:lnTo>
                    <a:pt x="565197" y="1226699"/>
                  </a:lnTo>
                  <a:lnTo>
                    <a:pt x="565752" y="1226699"/>
                  </a:lnTo>
                  <a:lnTo>
                    <a:pt x="566310" y="1226699"/>
                  </a:lnTo>
                  <a:lnTo>
                    <a:pt x="566869" y="1226699"/>
                  </a:lnTo>
                  <a:lnTo>
                    <a:pt x="567428" y="1226699"/>
                  </a:lnTo>
                  <a:lnTo>
                    <a:pt x="567986" y="1226699"/>
                  </a:lnTo>
                  <a:lnTo>
                    <a:pt x="568545" y="1226699"/>
                  </a:lnTo>
                  <a:lnTo>
                    <a:pt x="569103" y="1226699"/>
                  </a:lnTo>
                  <a:lnTo>
                    <a:pt x="569658" y="1226699"/>
                  </a:lnTo>
                  <a:lnTo>
                    <a:pt x="570217" y="1226699"/>
                  </a:lnTo>
                  <a:lnTo>
                    <a:pt x="570775" y="1226699"/>
                  </a:lnTo>
                  <a:lnTo>
                    <a:pt x="571334" y="1226699"/>
                  </a:lnTo>
                  <a:lnTo>
                    <a:pt x="571893" y="1226699"/>
                  </a:lnTo>
                  <a:lnTo>
                    <a:pt x="572451" y="1226699"/>
                  </a:lnTo>
                  <a:lnTo>
                    <a:pt x="573010" y="1226699"/>
                  </a:lnTo>
                  <a:lnTo>
                    <a:pt x="573569" y="1226699"/>
                  </a:lnTo>
                  <a:lnTo>
                    <a:pt x="574123" y="1226699"/>
                  </a:lnTo>
                  <a:lnTo>
                    <a:pt x="574682" y="1226699"/>
                  </a:lnTo>
                  <a:lnTo>
                    <a:pt x="575240" y="1226699"/>
                  </a:lnTo>
                  <a:lnTo>
                    <a:pt x="575799" y="1226699"/>
                  </a:lnTo>
                  <a:lnTo>
                    <a:pt x="576358" y="1226699"/>
                  </a:lnTo>
                  <a:lnTo>
                    <a:pt x="576916" y="1226699"/>
                  </a:lnTo>
                  <a:lnTo>
                    <a:pt x="577471" y="1226699"/>
                  </a:lnTo>
                  <a:lnTo>
                    <a:pt x="578030" y="1226699"/>
                  </a:lnTo>
                  <a:lnTo>
                    <a:pt x="578588" y="1226699"/>
                  </a:lnTo>
                  <a:lnTo>
                    <a:pt x="579147" y="1226699"/>
                  </a:lnTo>
                  <a:lnTo>
                    <a:pt x="579706" y="1226699"/>
                  </a:lnTo>
                  <a:lnTo>
                    <a:pt x="580264" y="1226699"/>
                  </a:lnTo>
                  <a:lnTo>
                    <a:pt x="580823" y="1226699"/>
                  </a:lnTo>
                  <a:lnTo>
                    <a:pt x="581377" y="1226699"/>
                  </a:lnTo>
                  <a:lnTo>
                    <a:pt x="581936" y="1226699"/>
                  </a:lnTo>
                  <a:lnTo>
                    <a:pt x="582494" y="1226699"/>
                  </a:lnTo>
                  <a:lnTo>
                    <a:pt x="583053" y="1226699"/>
                  </a:lnTo>
                  <a:lnTo>
                    <a:pt x="583612" y="1226699"/>
                  </a:lnTo>
                  <a:lnTo>
                    <a:pt x="584170" y="1226699"/>
                  </a:lnTo>
                  <a:lnTo>
                    <a:pt x="584725" y="1226699"/>
                  </a:lnTo>
                  <a:lnTo>
                    <a:pt x="585284" y="1226699"/>
                  </a:lnTo>
                  <a:lnTo>
                    <a:pt x="585842" y="1226699"/>
                  </a:lnTo>
                  <a:lnTo>
                    <a:pt x="586401" y="1226699"/>
                  </a:lnTo>
                  <a:lnTo>
                    <a:pt x="586960" y="1226699"/>
                  </a:lnTo>
                  <a:lnTo>
                    <a:pt x="587518" y="1226699"/>
                  </a:lnTo>
                  <a:lnTo>
                    <a:pt x="588077" y="1226699"/>
                  </a:lnTo>
                  <a:lnTo>
                    <a:pt x="588631" y="1226699"/>
                  </a:lnTo>
                  <a:lnTo>
                    <a:pt x="589190" y="1226699"/>
                  </a:lnTo>
                  <a:lnTo>
                    <a:pt x="589749" y="1226699"/>
                  </a:lnTo>
                  <a:lnTo>
                    <a:pt x="590307" y="1226699"/>
                  </a:lnTo>
                  <a:lnTo>
                    <a:pt x="590866" y="1226699"/>
                  </a:lnTo>
                  <a:lnTo>
                    <a:pt x="591425" y="1226699"/>
                  </a:lnTo>
                  <a:lnTo>
                    <a:pt x="591983" y="1226699"/>
                  </a:lnTo>
                  <a:lnTo>
                    <a:pt x="592538" y="1226699"/>
                  </a:lnTo>
                  <a:lnTo>
                    <a:pt x="593096" y="1226699"/>
                  </a:lnTo>
                  <a:lnTo>
                    <a:pt x="593655" y="1226699"/>
                  </a:lnTo>
                  <a:lnTo>
                    <a:pt x="594214" y="1226699"/>
                  </a:lnTo>
                  <a:lnTo>
                    <a:pt x="594772" y="1226699"/>
                  </a:lnTo>
                  <a:lnTo>
                    <a:pt x="595331" y="1226699"/>
                  </a:lnTo>
                  <a:lnTo>
                    <a:pt x="595885" y="1226699"/>
                  </a:lnTo>
                  <a:lnTo>
                    <a:pt x="596444" y="1226699"/>
                  </a:lnTo>
                  <a:lnTo>
                    <a:pt x="597003" y="1226699"/>
                  </a:lnTo>
                  <a:lnTo>
                    <a:pt x="597561" y="1226699"/>
                  </a:lnTo>
                  <a:lnTo>
                    <a:pt x="598120" y="1226699"/>
                  </a:lnTo>
                  <a:lnTo>
                    <a:pt x="598679" y="1226699"/>
                  </a:lnTo>
                  <a:lnTo>
                    <a:pt x="599237" y="1226699"/>
                  </a:lnTo>
                  <a:lnTo>
                    <a:pt x="599796" y="1226699"/>
                  </a:lnTo>
                  <a:lnTo>
                    <a:pt x="600351" y="1226699"/>
                  </a:lnTo>
                  <a:lnTo>
                    <a:pt x="600909" y="1226699"/>
                  </a:lnTo>
                  <a:lnTo>
                    <a:pt x="601468" y="1226699"/>
                  </a:lnTo>
                  <a:lnTo>
                    <a:pt x="602026" y="1226699"/>
                  </a:lnTo>
                  <a:lnTo>
                    <a:pt x="602585" y="1226699"/>
                  </a:lnTo>
                  <a:lnTo>
                    <a:pt x="603144" y="1226699"/>
                  </a:lnTo>
                  <a:lnTo>
                    <a:pt x="603702" y="1226699"/>
                  </a:lnTo>
                  <a:lnTo>
                    <a:pt x="604257" y="1226699"/>
                  </a:lnTo>
                  <a:lnTo>
                    <a:pt x="604816" y="1226699"/>
                  </a:lnTo>
                  <a:lnTo>
                    <a:pt x="605374" y="1226699"/>
                  </a:lnTo>
                  <a:lnTo>
                    <a:pt x="605933" y="1226699"/>
                  </a:lnTo>
                  <a:lnTo>
                    <a:pt x="606492" y="1226699"/>
                  </a:lnTo>
                  <a:lnTo>
                    <a:pt x="607050" y="1226699"/>
                  </a:lnTo>
                  <a:lnTo>
                    <a:pt x="607605" y="1226699"/>
                  </a:lnTo>
                  <a:lnTo>
                    <a:pt x="608163" y="1226699"/>
                  </a:lnTo>
                  <a:lnTo>
                    <a:pt x="608722" y="1226699"/>
                  </a:lnTo>
                  <a:lnTo>
                    <a:pt x="609280" y="1226699"/>
                  </a:lnTo>
                  <a:lnTo>
                    <a:pt x="609839" y="1226699"/>
                  </a:lnTo>
                  <a:lnTo>
                    <a:pt x="610398" y="1226699"/>
                  </a:lnTo>
                  <a:lnTo>
                    <a:pt x="610956" y="1226699"/>
                  </a:lnTo>
                  <a:lnTo>
                    <a:pt x="611511" y="1226699"/>
                  </a:lnTo>
                  <a:lnTo>
                    <a:pt x="612070" y="1226699"/>
                  </a:lnTo>
                  <a:lnTo>
                    <a:pt x="612628" y="1226699"/>
                  </a:lnTo>
                  <a:lnTo>
                    <a:pt x="613187" y="1226699"/>
                  </a:lnTo>
                  <a:lnTo>
                    <a:pt x="613746" y="1226699"/>
                  </a:lnTo>
                  <a:lnTo>
                    <a:pt x="614304" y="1226699"/>
                  </a:lnTo>
                  <a:lnTo>
                    <a:pt x="614859" y="1226699"/>
                  </a:lnTo>
                  <a:lnTo>
                    <a:pt x="615417" y="1226699"/>
                  </a:lnTo>
                  <a:lnTo>
                    <a:pt x="615976" y="1226699"/>
                  </a:lnTo>
                  <a:lnTo>
                    <a:pt x="616535" y="1226699"/>
                  </a:lnTo>
                  <a:lnTo>
                    <a:pt x="617093" y="1226699"/>
                  </a:lnTo>
                  <a:lnTo>
                    <a:pt x="617652" y="1226699"/>
                  </a:lnTo>
                  <a:lnTo>
                    <a:pt x="618211" y="1226699"/>
                  </a:lnTo>
                  <a:lnTo>
                    <a:pt x="618765" y="1226699"/>
                  </a:lnTo>
                  <a:lnTo>
                    <a:pt x="619324" y="1226699"/>
                  </a:lnTo>
                  <a:lnTo>
                    <a:pt x="619882" y="1226699"/>
                  </a:lnTo>
                  <a:lnTo>
                    <a:pt x="620441" y="1226699"/>
                  </a:lnTo>
                  <a:lnTo>
                    <a:pt x="621000" y="1226699"/>
                  </a:lnTo>
                  <a:lnTo>
                    <a:pt x="621558" y="1226699"/>
                  </a:lnTo>
                  <a:lnTo>
                    <a:pt x="622117" y="1226699"/>
                  </a:lnTo>
                  <a:lnTo>
                    <a:pt x="622671" y="1226699"/>
                  </a:lnTo>
                  <a:lnTo>
                    <a:pt x="623230" y="1226699"/>
                  </a:lnTo>
                  <a:lnTo>
                    <a:pt x="623789" y="1226699"/>
                  </a:lnTo>
                  <a:lnTo>
                    <a:pt x="624347" y="1226699"/>
                  </a:lnTo>
                  <a:lnTo>
                    <a:pt x="624906" y="1226699"/>
                  </a:lnTo>
                  <a:lnTo>
                    <a:pt x="625465" y="1226699"/>
                  </a:lnTo>
                  <a:lnTo>
                    <a:pt x="626019" y="1226699"/>
                  </a:lnTo>
                  <a:lnTo>
                    <a:pt x="626578" y="1226699"/>
                  </a:lnTo>
                  <a:lnTo>
                    <a:pt x="627137" y="1226699"/>
                  </a:lnTo>
                  <a:lnTo>
                    <a:pt x="627695" y="1226699"/>
                  </a:lnTo>
                  <a:lnTo>
                    <a:pt x="628254" y="1226699"/>
                  </a:lnTo>
                  <a:lnTo>
                    <a:pt x="628812" y="1226699"/>
                  </a:lnTo>
                  <a:lnTo>
                    <a:pt x="629371" y="1226699"/>
                  </a:lnTo>
                  <a:lnTo>
                    <a:pt x="629930" y="1226699"/>
                  </a:lnTo>
                  <a:lnTo>
                    <a:pt x="630484" y="1226699"/>
                  </a:lnTo>
                  <a:lnTo>
                    <a:pt x="631043" y="1226699"/>
                  </a:lnTo>
                  <a:lnTo>
                    <a:pt x="631602" y="1226699"/>
                  </a:lnTo>
                  <a:lnTo>
                    <a:pt x="632160" y="1226699"/>
                  </a:lnTo>
                  <a:lnTo>
                    <a:pt x="632719" y="1226699"/>
                  </a:lnTo>
                  <a:lnTo>
                    <a:pt x="633278" y="1226699"/>
                  </a:lnTo>
                  <a:lnTo>
                    <a:pt x="633836" y="1226699"/>
                  </a:lnTo>
                  <a:lnTo>
                    <a:pt x="634391" y="1226699"/>
                  </a:lnTo>
                  <a:lnTo>
                    <a:pt x="634949" y="1226699"/>
                  </a:lnTo>
                  <a:lnTo>
                    <a:pt x="635508" y="1226699"/>
                  </a:lnTo>
                  <a:lnTo>
                    <a:pt x="636066" y="1226699"/>
                  </a:lnTo>
                  <a:lnTo>
                    <a:pt x="636625" y="1226699"/>
                  </a:lnTo>
                  <a:lnTo>
                    <a:pt x="637184" y="1226699"/>
                  </a:lnTo>
                  <a:lnTo>
                    <a:pt x="637738" y="1226699"/>
                  </a:lnTo>
                  <a:lnTo>
                    <a:pt x="638297" y="1226699"/>
                  </a:lnTo>
                  <a:lnTo>
                    <a:pt x="638856" y="1226699"/>
                  </a:lnTo>
                  <a:lnTo>
                    <a:pt x="639414" y="1226699"/>
                  </a:lnTo>
                  <a:lnTo>
                    <a:pt x="639973" y="1226699"/>
                  </a:lnTo>
                  <a:lnTo>
                    <a:pt x="640532" y="1226699"/>
                  </a:lnTo>
                  <a:lnTo>
                    <a:pt x="641090" y="1226699"/>
                  </a:lnTo>
                  <a:lnTo>
                    <a:pt x="641645" y="1226699"/>
                  </a:lnTo>
                  <a:lnTo>
                    <a:pt x="642203" y="1226699"/>
                  </a:lnTo>
                  <a:lnTo>
                    <a:pt x="642762" y="1226699"/>
                  </a:lnTo>
                  <a:lnTo>
                    <a:pt x="643321" y="1226699"/>
                  </a:lnTo>
                  <a:lnTo>
                    <a:pt x="643879" y="1226699"/>
                  </a:lnTo>
                  <a:lnTo>
                    <a:pt x="644438" y="1226699"/>
                  </a:lnTo>
                  <a:lnTo>
                    <a:pt x="644993" y="1226699"/>
                  </a:lnTo>
                  <a:lnTo>
                    <a:pt x="645551" y="1226699"/>
                  </a:lnTo>
                  <a:lnTo>
                    <a:pt x="646110" y="1226699"/>
                  </a:lnTo>
                  <a:lnTo>
                    <a:pt x="646669" y="1226699"/>
                  </a:lnTo>
                  <a:lnTo>
                    <a:pt x="647227" y="1226699"/>
                  </a:lnTo>
                  <a:lnTo>
                    <a:pt x="647786" y="1226699"/>
                  </a:lnTo>
                  <a:lnTo>
                    <a:pt x="648344" y="1226699"/>
                  </a:lnTo>
                  <a:lnTo>
                    <a:pt x="648899" y="1226699"/>
                  </a:lnTo>
                  <a:lnTo>
                    <a:pt x="649457" y="1226699"/>
                  </a:lnTo>
                  <a:lnTo>
                    <a:pt x="650016" y="1226699"/>
                  </a:lnTo>
                  <a:lnTo>
                    <a:pt x="650575" y="1226699"/>
                  </a:lnTo>
                  <a:lnTo>
                    <a:pt x="651133" y="1226699"/>
                  </a:lnTo>
                  <a:lnTo>
                    <a:pt x="651692" y="1226699"/>
                  </a:lnTo>
                  <a:lnTo>
                    <a:pt x="652247" y="1226699"/>
                  </a:lnTo>
                  <a:lnTo>
                    <a:pt x="652805" y="1226699"/>
                  </a:lnTo>
                  <a:lnTo>
                    <a:pt x="653364" y="1226699"/>
                  </a:lnTo>
                  <a:lnTo>
                    <a:pt x="653923" y="1226699"/>
                  </a:lnTo>
                  <a:lnTo>
                    <a:pt x="654481" y="1226699"/>
                  </a:lnTo>
                  <a:lnTo>
                    <a:pt x="655040" y="1226699"/>
                  </a:lnTo>
                  <a:lnTo>
                    <a:pt x="655598" y="1226699"/>
                  </a:lnTo>
                  <a:lnTo>
                    <a:pt x="656153" y="1226699"/>
                  </a:lnTo>
                  <a:lnTo>
                    <a:pt x="656712" y="1226699"/>
                  </a:lnTo>
                  <a:lnTo>
                    <a:pt x="657270" y="1226699"/>
                  </a:lnTo>
                  <a:lnTo>
                    <a:pt x="657829" y="1226699"/>
                  </a:lnTo>
                  <a:lnTo>
                    <a:pt x="658388" y="1226699"/>
                  </a:lnTo>
                  <a:lnTo>
                    <a:pt x="658946" y="1226699"/>
                  </a:lnTo>
                  <a:lnTo>
                    <a:pt x="659505" y="1226699"/>
                  </a:lnTo>
                  <a:lnTo>
                    <a:pt x="660064" y="1226699"/>
                  </a:lnTo>
                  <a:lnTo>
                    <a:pt x="660618" y="1226699"/>
                  </a:lnTo>
                  <a:lnTo>
                    <a:pt x="661177" y="1226699"/>
                  </a:lnTo>
                  <a:lnTo>
                    <a:pt x="661735" y="1226699"/>
                  </a:lnTo>
                  <a:lnTo>
                    <a:pt x="662294" y="1226699"/>
                  </a:lnTo>
                  <a:lnTo>
                    <a:pt x="662853" y="1226699"/>
                  </a:lnTo>
                  <a:lnTo>
                    <a:pt x="663411" y="1226699"/>
                  </a:lnTo>
                  <a:lnTo>
                    <a:pt x="663970" y="1226699"/>
                  </a:lnTo>
                  <a:lnTo>
                    <a:pt x="664524" y="1226699"/>
                  </a:lnTo>
                  <a:lnTo>
                    <a:pt x="665083" y="1226699"/>
                  </a:lnTo>
                  <a:lnTo>
                    <a:pt x="665642" y="1226699"/>
                  </a:lnTo>
                  <a:lnTo>
                    <a:pt x="666200" y="1226699"/>
                  </a:lnTo>
                  <a:lnTo>
                    <a:pt x="666759" y="1226699"/>
                  </a:lnTo>
                  <a:lnTo>
                    <a:pt x="667318" y="1226699"/>
                  </a:lnTo>
                  <a:lnTo>
                    <a:pt x="667872" y="1226699"/>
                  </a:lnTo>
                  <a:lnTo>
                    <a:pt x="668431" y="1226699"/>
                  </a:lnTo>
                  <a:lnTo>
                    <a:pt x="668989" y="1226699"/>
                  </a:lnTo>
                  <a:lnTo>
                    <a:pt x="669548" y="1226699"/>
                  </a:lnTo>
                  <a:lnTo>
                    <a:pt x="670107" y="1226699"/>
                  </a:lnTo>
                  <a:lnTo>
                    <a:pt x="670665" y="1226699"/>
                  </a:lnTo>
                  <a:lnTo>
                    <a:pt x="671224" y="1226699"/>
                  </a:lnTo>
                  <a:lnTo>
                    <a:pt x="671779" y="1226699"/>
                  </a:lnTo>
                  <a:lnTo>
                    <a:pt x="672337" y="1226699"/>
                  </a:lnTo>
                  <a:lnTo>
                    <a:pt x="672896" y="1226699"/>
                  </a:lnTo>
                  <a:lnTo>
                    <a:pt x="673455" y="1226699"/>
                  </a:lnTo>
                  <a:lnTo>
                    <a:pt x="674013" y="1226699"/>
                  </a:lnTo>
                  <a:lnTo>
                    <a:pt x="674572" y="1226699"/>
                  </a:lnTo>
                  <a:lnTo>
                    <a:pt x="675126" y="1226699"/>
                  </a:lnTo>
                  <a:lnTo>
                    <a:pt x="675685" y="1226699"/>
                  </a:lnTo>
                  <a:lnTo>
                    <a:pt x="676243" y="1226699"/>
                  </a:lnTo>
                  <a:lnTo>
                    <a:pt x="676802" y="1226699"/>
                  </a:lnTo>
                  <a:lnTo>
                    <a:pt x="677361" y="1226699"/>
                  </a:lnTo>
                  <a:lnTo>
                    <a:pt x="677920" y="1226699"/>
                  </a:lnTo>
                  <a:lnTo>
                    <a:pt x="678478" y="1226699"/>
                  </a:lnTo>
                  <a:lnTo>
                    <a:pt x="679033" y="1226699"/>
                  </a:lnTo>
                  <a:lnTo>
                    <a:pt x="679591" y="1226699"/>
                  </a:lnTo>
                  <a:lnTo>
                    <a:pt x="680150" y="1226699"/>
                  </a:lnTo>
                  <a:lnTo>
                    <a:pt x="680709" y="1226699"/>
                  </a:lnTo>
                  <a:lnTo>
                    <a:pt x="681267" y="1226699"/>
                  </a:lnTo>
                  <a:lnTo>
                    <a:pt x="681826" y="1226699"/>
                  </a:lnTo>
                  <a:lnTo>
                    <a:pt x="682380" y="1226699"/>
                  </a:lnTo>
                  <a:lnTo>
                    <a:pt x="682939" y="1226699"/>
                  </a:lnTo>
                  <a:lnTo>
                    <a:pt x="683498" y="1226699"/>
                  </a:lnTo>
                  <a:lnTo>
                    <a:pt x="684056" y="1226699"/>
                  </a:lnTo>
                  <a:lnTo>
                    <a:pt x="684615" y="1226699"/>
                  </a:lnTo>
                  <a:lnTo>
                    <a:pt x="685174" y="1226699"/>
                  </a:lnTo>
                  <a:lnTo>
                    <a:pt x="685732" y="1226699"/>
                  </a:lnTo>
                  <a:lnTo>
                    <a:pt x="686287" y="1226699"/>
                  </a:lnTo>
                  <a:lnTo>
                    <a:pt x="686845" y="1226699"/>
                  </a:lnTo>
                  <a:lnTo>
                    <a:pt x="687404" y="1226699"/>
                  </a:lnTo>
                  <a:lnTo>
                    <a:pt x="687963" y="1226699"/>
                  </a:lnTo>
                  <a:lnTo>
                    <a:pt x="688521" y="1226699"/>
                  </a:lnTo>
                  <a:lnTo>
                    <a:pt x="689080" y="1226699"/>
                  </a:lnTo>
                  <a:lnTo>
                    <a:pt x="689639" y="1226699"/>
                  </a:lnTo>
                  <a:lnTo>
                    <a:pt x="690197" y="1226699"/>
                  </a:lnTo>
                  <a:lnTo>
                    <a:pt x="690752" y="1226699"/>
                  </a:lnTo>
                  <a:lnTo>
                    <a:pt x="691311" y="1226699"/>
                  </a:lnTo>
                  <a:lnTo>
                    <a:pt x="691869" y="1226699"/>
                  </a:lnTo>
                  <a:lnTo>
                    <a:pt x="692428" y="1226699"/>
                  </a:lnTo>
                  <a:lnTo>
                    <a:pt x="692987" y="1226699"/>
                  </a:lnTo>
                  <a:lnTo>
                    <a:pt x="693545" y="1226699"/>
                  </a:lnTo>
                  <a:lnTo>
                    <a:pt x="694104" y="1226699"/>
                  </a:lnTo>
                  <a:lnTo>
                    <a:pt x="694658" y="1226699"/>
                  </a:lnTo>
                  <a:lnTo>
                    <a:pt x="695217" y="1226699"/>
                  </a:lnTo>
                  <a:lnTo>
                    <a:pt x="695775" y="1226699"/>
                  </a:lnTo>
                  <a:lnTo>
                    <a:pt x="696334" y="1226699"/>
                  </a:lnTo>
                  <a:lnTo>
                    <a:pt x="696893" y="1226699"/>
                  </a:lnTo>
                  <a:lnTo>
                    <a:pt x="697451" y="1226699"/>
                  </a:lnTo>
                  <a:lnTo>
                    <a:pt x="698006" y="1226699"/>
                  </a:lnTo>
                  <a:lnTo>
                    <a:pt x="698565" y="1226699"/>
                  </a:lnTo>
                  <a:lnTo>
                    <a:pt x="699123" y="1226699"/>
                  </a:lnTo>
                  <a:lnTo>
                    <a:pt x="699682" y="1226699"/>
                  </a:lnTo>
                  <a:lnTo>
                    <a:pt x="700241" y="1226699"/>
                  </a:lnTo>
                  <a:lnTo>
                    <a:pt x="700799" y="1226699"/>
                  </a:lnTo>
                  <a:lnTo>
                    <a:pt x="701358" y="1226699"/>
                  </a:lnTo>
                  <a:lnTo>
                    <a:pt x="701912" y="1226699"/>
                  </a:lnTo>
                  <a:lnTo>
                    <a:pt x="702471" y="1226699"/>
                  </a:lnTo>
                  <a:lnTo>
                    <a:pt x="703030" y="1226699"/>
                  </a:lnTo>
                  <a:lnTo>
                    <a:pt x="703588" y="1226699"/>
                  </a:lnTo>
                  <a:lnTo>
                    <a:pt x="704147" y="1226699"/>
                  </a:lnTo>
                  <a:lnTo>
                    <a:pt x="704706" y="1226699"/>
                  </a:lnTo>
                  <a:lnTo>
                    <a:pt x="705260" y="1226699"/>
                  </a:lnTo>
                  <a:lnTo>
                    <a:pt x="705819" y="1226699"/>
                  </a:lnTo>
                  <a:lnTo>
                    <a:pt x="706377" y="1226699"/>
                  </a:lnTo>
                  <a:lnTo>
                    <a:pt x="706936" y="1226699"/>
                  </a:lnTo>
                  <a:lnTo>
                    <a:pt x="707495" y="1226699"/>
                  </a:lnTo>
                  <a:lnTo>
                    <a:pt x="708053" y="1226699"/>
                  </a:lnTo>
                  <a:lnTo>
                    <a:pt x="708612" y="1226699"/>
                  </a:lnTo>
                  <a:lnTo>
                    <a:pt x="709166" y="1226699"/>
                  </a:lnTo>
                  <a:lnTo>
                    <a:pt x="709725" y="1169701"/>
                  </a:lnTo>
                  <a:lnTo>
                    <a:pt x="710284" y="1080594"/>
                  </a:lnTo>
                  <a:lnTo>
                    <a:pt x="710842" y="1084525"/>
                  </a:lnTo>
                  <a:lnTo>
                    <a:pt x="711401" y="1069240"/>
                  </a:lnTo>
                  <a:lnTo>
                    <a:pt x="711960" y="978387"/>
                  </a:lnTo>
                  <a:lnTo>
                    <a:pt x="712514" y="959825"/>
                  </a:lnTo>
                  <a:lnTo>
                    <a:pt x="713073" y="891469"/>
                  </a:lnTo>
                  <a:lnTo>
                    <a:pt x="713631" y="874652"/>
                  </a:lnTo>
                  <a:lnTo>
                    <a:pt x="714190" y="896275"/>
                  </a:lnTo>
                  <a:lnTo>
                    <a:pt x="714749" y="966816"/>
                  </a:lnTo>
                  <a:lnTo>
                    <a:pt x="715307" y="985161"/>
                  </a:lnTo>
                  <a:lnTo>
                    <a:pt x="715866" y="917676"/>
                  </a:lnTo>
                  <a:lnTo>
                    <a:pt x="716421" y="827480"/>
                  </a:lnTo>
                  <a:lnTo>
                    <a:pt x="716979" y="839273"/>
                  </a:lnTo>
                  <a:lnTo>
                    <a:pt x="717538" y="850195"/>
                  </a:lnTo>
                  <a:lnTo>
                    <a:pt x="718097" y="800838"/>
                  </a:lnTo>
                  <a:lnTo>
                    <a:pt x="718655" y="903480"/>
                  </a:lnTo>
                  <a:lnTo>
                    <a:pt x="719214" y="878366"/>
                  </a:lnTo>
                  <a:lnTo>
                    <a:pt x="719773" y="817654"/>
                  </a:lnTo>
                  <a:lnTo>
                    <a:pt x="720331" y="718504"/>
                  </a:lnTo>
                  <a:lnTo>
                    <a:pt x="720886" y="750170"/>
                  </a:lnTo>
                  <a:lnTo>
                    <a:pt x="721444" y="781836"/>
                  </a:lnTo>
                  <a:lnTo>
                    <a:pt x="722003" y="776377"/>
                  </a:lnTo>
                  <a:lnTo>
                    <a:pt x="722561" y="858710"/>
                  </a:lnTo>
                  <a:lnTo>
                    <a:pt x="723120" y="881644"/>
                  </a:lnTo>
                  <a:lnTo>
                    <a:pt x="723679" y="766116"/>
                  </a:lnTo>
                  <a:lnTo>
                    <a:pt x="724237" y="741872"/>
                  </a:lnTo>
                  <a:lnTo>
                    <a:pt x="724792" y="694482"/>
                  </a:lnTo>
                  <a:lnTo>
                    <a:pt x="725351" y="713480"/>
                  </a:lnTo>
                  <a:lnTo>
                    <a:pt x="725909" y="700159"/>
                  </a:lnTo>
                  <a:lnTo>
                    <a:pt x="726468" y="741219"/>
                  </a:lnTo>
                  <a:lnTo>
                    <a:pt x="727027" y="834689"/>
                  </a:lnTo>
                  <a:lnTo>
                    <a:pt x="727585" y="649931"/>
                  </a:lnTo>
                  <a:lnTo>
                    <a:pt x="728140" y="695353"/>
                  </a:lnTo>
                  <a:lnTo>
                    <a:pt x="728698" y="722870"/>
                  </a:lnTo>
                  <a:lnTo>
                    <a:pt x="729257" y="706711"/>
                  </a:lnTo>
                  <a:lnTo>
                    <a:pt x="729816" y="729644"/>
                  </a:lnTo>
                  <a:lnTo>
                    <a:pt x="730374" y="680286"/>
                  </a:lnTo>
                  <a:lnTo>
                    <a:pt x="730933" y="794939"/>
                  </a:lnTo>
                  <a:lnTo>
                    <a:pt x="731492" y="664127"/>
                  </a:lnTo>
                  <a:lnTo>
                    <a:pt x="732046" y="504700"/>
                  </a:lnTo>
                  <a:lnTo>
                    <a:pt x="732605" y="537894"/>
                  </a:lnTo>
                  <a:lnTo>
                    <a:pt x="733163" y="585288"/>
                  </a:lnTo>
                  <a:lnTo>
                    <a:pt x="733722" y="663252"/>
                  </a:lnTo>
                  <a:lnTo>
                    <a:pt x="734281" y="732043"/>
                  </a:lnTo>
                  <a:lnTo>
                    <a:pt x="734839" y="811538"/>
                  </a:lnTo>
                  <a:lnTo>
                    <a:pt x="735394" y="639448"/>
                  </a:lnTo>
                  <a:lnTo>
                    <a:pt x="735952" y="616954"/>
                  </a:lnTo>
                  <a:lnTo>
                    <a:pt x="736511" y="651894"/>
                  </a:lnTo>
                  <a:lnTo>
                    <a:pt x="737070" y="620885"/>
                  </a:lnTo>
                  <a:lnTo>
                    <a:pt x="737628" y="612802"/>
                  </a:lnTo>
                  <a:lnTo>
                    <a:pt x="738187" y="762185"/>
                  </a:lnTo>
                  <a:lnTo>
                    <a:pt x="738746" y="816562"/>
                  </a:lnTo>
                  <a:lnTo>
                    <a:pt x="739300" y="648620"/>
                  </a:lnTo>
                  <a:lnTo>
                    <a:pt x="739859" y="631368"/>
                  </a:lnTo>
                  <a:lnTo>
                    <a:pt x="740418" y="596424"/>
                  </a:lnTo>
                  <a:lnTo>
                    <a:pt x="740976" y="623724"/>
                  </a:lnTo>
                  <a:lnTo>
                    <a:pt x="741535" y="620885"/>
                  </a:lnTo>
                  <a:lnTo>
                    <a:pt x="742093" y="797124"/>
                  </a:lnTo>
                  <a:lnTo>
                    <a:pt x="742648" y="816780"/>
                  </a:lnTo>
                  <a:lnTo>
                    <a:pt x="743207" y="602976"/>
                  </a:lnTo>
                  <a:lnTo>
                    <a:pt x="743765" y="567379"/>
                  </a:lnTo>
                  <a:lnTo>
                    <a:pt x="744324" y="582668"/>
                  </a:lnTo>
                  <a:lnTo>
                    <a:pt x="744883" y="609963"/>
                  </a:lnTo>
                  <a:lnTo>
                    <a:pt x="745441" y="732482"/>
                  </a:lnTo>
                  <a:lnTo>
                    <a:pt x="746000" y="789045"/>
                  </a:lnTo>
                  <a:lnTo>
                    <a:pt x="746554" y="839495"/>
                  </a:lnTo>
                  <a:lnTo>
                    <a:pt x="747113" y="697756"/>
                  </a:lnTo>
                  <a:lnTo>
                    <a:pt x="747672" y="463862"/>
                  </a:lnTo>
                  <a:lnTo>
                    <a:pt x="748230" y="555146"/>
                  </a:lnTo>
                  <a:lnTo>
                    <a:pt x="748789" y="576769"/>
                  </a:lnTo>
                  <a:lnTo>
                    <a:pt x="749347" y="596207"/>
                  </a:lnTo>
                  <a:lnTo>
                    <a:pt x="749906" y="746021"/>
                  </a:lnTo>
                  <a:lnTo>
                    <a:pt x="750465" y="775723"/>
                  </a:lnTo>
                  <a:lnTo>
                    <a:pt x="751019" y="541608"/>
                  </a:lnTo>
                  <a:lnTo>
                    <a:pt x="751578" y="552308"/>
                  </a:lnTo>
                  <a:lnTo>
                    <a:pt x="752137" y="579825"/>
                  </a:lnTo>
                  <a:lnTo>
                    <a:pt x="752695" y="569125"/>
                  </a:lnTo>
                  <a:lnTo>
                    <a:pt x="753254" y="587687"/>
                  </a:lnTo>
                  <a:lnTo>
                    <a:pt x="753813" y="742090"/>
                  </a:lnTo>
                  <a:lnTo>
                    <a:pt x="754371" y="756504"/>
                  </a:lnTo>
                  <a:lnTo>
                    <a:pt x="754926" y="506228"/>
                  </a:lnTo>
                  <a:lnTo>
                    <a:pt x="755484" y="547506"/>
                  </a:lnTo>
                  <a:lnTo>
                    <a:pt x="756043" y="505136"/>
                  </a:lnTo>
                  <a:lnTo>
                    <a:pt x="756602" y="463423"/>
                  </a:lnTo>
                  <a:lnTo>
                    <a:pt x="757160" y="524138"/>
                  </a:lnTo>
                  <a:lnTo>
                    <a:pt x="757719" y="700816"/>
                  </a:lnTo>
                  <a:lnTo>
                    <a:pt x="758274" y="711077"/>
                  </a:lnTo>
                  <a:lnTo>
                    <a:pt x="758832" y="502955"/>
                  </a:lnTo>
                  <a:lnTo>
                    <a:pt x="759391" y="497496"/>
                  </a:lnTo>
                  <a:lnTo>
                    <a:pt x="759949" y="515619"/>
                  </a:lnTo>
                  <a:lnTo>
                    <a:pt x="760508" y="468446"/>
                  </a:lnTo>
                  <a:lnTo>
                    <a:pt x="761067" y="462987"/>
                  </a:lnTo>
                  <a:lnTo>
                    <a:pt x="761625" y="676355"/>
                  </a:lnTo>
                  <a:lnTo>
                    <a:pt x="762180" y="706058"/>
                  </a:lnTo>
                  <a:lnTo>
                    <a:pt x="762738" y="468446"/>
                  </a:lnTo>
                  <a:lnTo>
                    <a:pt x="763297" y="446610"/>
                  </a:lnTo>
                  <a:lnTo>
                    <a:pt x="763856" y="414287"/>
                  </a:lnTo>
                  <a:lnTo>
                    <a:pt x="764414" y="427608"/>
                  </a:lnTo>
                  <a:lnTo>
                    <a:pt x="764973" y="387862"/>
                  </a:lnTo>
                  <a:lnTo>
                    <a:pt x="765528" y="521299"/>
                  </a:lnTo>
                  <a:lnTo>
                    <a:pt x="766086" y="688805"/>
                  </a:lnTo>
                  <a:lnTo>
                    <a:pt x="766645" y="516058"/>
                  </a:lnTo>
                  <a:lnTo>
                    <a:pt x="767204" y="431757"/>
                  </a:lnTo>
                  <a:lnTo>
                    <a:pt x="767762" y="418218"/>
                  </a:lnTo>
                  <a:lnTo>
                    <a:pt x="768321" y="485263"/>
                  </a:lnTo>
                  <a:lnTo>
                    <a:pt x="768879" y="471506"/>
                  </a:lnTo>
                  <a:lnTo>
                    <a:pt x="769434" y="565629"/>
                  </a:lnTo>
                  <a:lnTo>
                    <a:pt x="769993" y="671771"/>
                  </a:lnTo>
                  <a:lnTo>
                    <a:pt x="770551" y="444425"/>
                  </a:lnTo>
                  <a:lnTo>
                    <a:pt x="771110" y="442679"/>
                  </a:lnTo>
                  <a:lnTo>
                    <a:pt x="771669" y="469974"/>
                  </a:lnTo>
                  <a:lnTo>
                    <a:pt x="772227" y="464515"/>
                  </a:lnTo>
                  <a:lnTo>
                    <a:pt x="772782" y="458403"/>
                  </a:lnTo>
                  <a:lnTo>
                    <a:pt x="773340" y="575023"/>
                  </a:lnTo>
                  <a:lnTo>
                    <a:pt x="773899" y="539422"/>
                  </a:lnTo>
                  <a:lnTo>
                    <a:pt x="774458" y="244816"/>
                  </a:lnTo>
                  <a:lnTo>
                    <a:pt x="775016" y="171873"/>
                  </a:lnTo>
                  <a:lnTo>
                    <a:pt x="775575" y="0"/>
                  </a:lnTo>
                  <a:lnTo>
                    <a:pt x="776133" y="321252"/>
                  </a:lnTo>
                  <a:lnTo>
                    <a:pt x="776688" y="405989"/>
                  </a:lnTo>
                  <a:lnTo>
                    <a:pt x="777247" y="627655"/>
                  </a:lnTo>
                  <a:lnTo>
                    <a:pt x="777805" y="678758"/>
                  </a:lnTo>
                  <a:lnTo>
                    <a:pt x="778364" y="447263"/>
                  </a:lnTo>
                  <a:lnTo>
                    <a:pt x="778923" y="345274"/>
                  </a:lnTo>
                  <a:lnTo>
                    <a:pt x="779481" y="410138"/>
                  </a:lnTo>
                  <a:lnTo>
                    <a:pt x="780040" y="394632"/>
                  </a:lnTo>
                  <a:lnTo>
                    <a:pt x="780599" y="450759"/>
                  </a:lnTo>
                  <a:lnTo>
                    <a:pt x="781153" y="589437"/>
                  </a:lnTo>
                  <a:lnTo>
                    <a:pt x="781712" y="685310"/>
                  </a:lnTo>
                  <a:lnTo>
                    <a:pt x="782270" y="541390"/>
                  </a:lnTo>
                  <a:lnTo>
                    <a:pt x="782829" y="426955"/>
                  </a:lnTo>
                  <a:lnTo>
                    <a:pt x="783388" y="344185"/>
                  </a:lnTo>
                  <a:lnTo>
                    <a:pt x="783946" y="370171"/>
                  </a:lnTo>
                  <a:lnTo>
                    <a:pt x="784501" y="345496"/>
                  </a:lnTo>
                  <a:lnTo>
                    <a:pt x="785060" y="557549"/>
                  </a:lnTo>
                  <a:lnTo>
                    <a:pt x="785618" y="609528"/>
                  </a:lnTo>
                  <a:lnTo>
                    <a:pt x="786177" y="400308"/>
                  </a:lnTo>
                  <a:lnTo>
                    <a:pt x="786736" y="431321"/>
                  </a:lnTo>
                  <a:lnTo>
                    <a:pt x="787294" y="385024"/>
                  </a:lnTo>
                  <a:lnTo>
                    <a:pt x="787853" y="380218"/>
                  </a:lnTo>
                  <a:lnTo>
                    <a:pt x="788407" y="379565"/>
                  </a:lnTo>
                  <a:lnTo>
                    <a:pt x="788966" y="485045"/>
                  </a:lnTo>
                  <a:lnTo>
                    <a:pt x="789524" y="528504"/>
                  </a:lnTo>
                  <a:lnTo>
                    <a:pt x="790083" y="269492"/>
                  </a:lnTo>
                  <a:lnTo>
                    <a:pt x="790642" y="331517"/>
                  </a:lnTo>
                  <a:lnTo>
                    <a:pt x="791200" y="316886"/>
                  </a:lnTo>
                  <a:lnTo>
                    <a:pt x="791759" y="260540"/>
                  </a:lnTo>
                  <a:lnTo>
                    <a:pt x="792314" y="314701"/>
                  </a:lnTo>
                  <a:lnTo>
                    <a:pt x="792872" y="394414"/>
                  </a:lnTo>
                  <a:lnTo>
                    <a:pt x="793431" y="525666"/>
                  </a:lnTo>
                  <a:lnTo>
                    <a:pt x="793990" y="279104"/>
                  </a:lnTo>
                  <a:lnTo>
                    <a:pt x="794548" y="305964"/>
                  </a:lnTo>
                  <a:lnTo>
                    <a:pt x="795107" y="392664"/>
                  </a:lnTo>
                  <a:lnTo>
                    <a:pt x="795661" y="317104"/>
                  </a:lnTo>
                  <a:lnTo>
                    <a:pt x="796220" y="316229"/>
                  </a:lnTo>
                  <a:lnTo>
                    <a:pt x="796779" y="453815"/>
                  </a:lnTo>
                  <a:lnTo>
                    <a:pt x="797337" y="565629"/>
                  </a:lnTo>
                  <a:lnTo>
                    <a:pt x="797896" y="387205"/>
                  </a:lnTo>
                  <a:lnTo>
                    <a:pt x="798455" y="307714"/>
                  </a:lnTo>
                  <a:lnTo>
                    <a:pt x="799013" y="321035"/>
                  </a:lnTo>
                  <a:lnTo>
                    <a:pt x="799568" y="303125"/>
                  </a:lnTo>
                  <a:lnTo>
                    <a:pt x="800126" y="407735"/>
                  </a:lnTo>
                  <a:lnTo>
                    <a:pt x="800685" y="573495"/>
                  </a:lnTo>
                  <a:lnTo>
                    <a:pt x="801244" y="690551"/>
                  </a:lnTo>
                  <a:lnTo>
                    <a:pt x="801802" y="494653"/>
                  </a:lnTo>
                  <a:lnTo>
                    <a:pt x="802361" y="494218"/>
                  </a:lnTo>
                  <a:lnTo>
                    <a:pt x="802915" y="444207"/>
                  </a:lnTo>
                  <a:lnTo>
                    <a:pt x="803474" y="389173"/>
                  </a:lnTo>
                  <a:lnTo>
                    <a:pt x="804033" y="381310"/>
                  </a:lnTo>
                  <a:lnTo>
                    <a:pt x="804591" y="588998"/>
                  </a:lnTo>
                  <a:lnTo>
                    <a:pt x="805150" y="665872"/>
                  </a:lnTo>
                  <a:lnTo>
                    <a:pt x="805709" y="377379"/>
                  </a:lnTo>
                  <a:lnTo>
                    <a:pt x="806267" y="381528"/>
                  </a:lnTo>
                  <a:lnTo>
                    <a:pt x="806822" y="426080"/>
                  </a:lnTo>
                  <a:lnTo>
                    <a:pt x="807381" y="424116"/>
                  </a:lnTo>
                  <a:lnTo>
                    <a:pt x="807939" y="469756"/>
                  </a:lnTo>
                  <a:lnTo>
                    <a:pt x="808498" y="621321"/>
                  </a:lnTo>
                  <a:lnTo>
                    <a:pt x="809056" y="673299"/>
                  </a:lnTo>
                  <a:lnTo>
                    <a:pt x="809615" y="442022"/>
                  </a:lnTo>
                  <a:lnTo>
                    <a:pt x="810174" y="412759"/>
                  </a:lnTo>
                  <a:lnTo>
                    <a:pt x="810732" y="398127"/>
                  </a:lnTo>
                  <a:lnTo>
                    <a:pt x="811287" y="488759"/>
                  </a:lnTo>
                  <a:lnTo>
                    <a:pt x="811846" y="455343"/>
                  </a:lnTo>
                  <a:lnTo>
                    <a:pt x="812404" y="611273"/>
                  </a:lnTo>
                  <a:lnTo>
                    <a:pt x="812963" y="671989"/>
                  </a:lnTo>
                  <a:lnTo>
                    <a:pt x="813522" y="425644"/>
                  </a:lnTo>
                  <a:lnTo>
                    <a:pt x="814080" y="404897"/>
                  </a:lnTo>
                  <a:lnTo>
                    <a:pt x="814635" y="379782"/>
                  </a:lnTo>
                  <a:lnTo>
                    <a:pt x="815193" y="412323"/>
                  </a:lnTo>
                  <a:lnTo>
                    <a:pt x="815752" y="364276"/>
                  </a:lnTo>
                  <a:lnTo>
                    <a:pt x="816310" y="560610"/>
                  </a:lnTo>
                  <a:lnTo>
                    <a:pt x="816869" y="625687"/>
                  </a:lnTo>
                  <a:lnTo>
                    <a:pt x="817428" y="279757"/>
                  </a:lnTo>
                  <a:lnTo>
                    <a:pt x="817986" y="233241"/>
                  </a:lnTo>
                  <a:lnTo>
                    <a:pt x="818541" y="256390"/>
                  </a:lnTo>
                  <a:lnTo>
                    <a:pt x="819100" y="266000"/>
                  </a:lnTo>
                  <a:lnTo>
                    <a:pt x="819658" y="281942"/>
                  </a:lnTo>
                  <a:lnTo>
                    <a:pt x="820217" y="504918"/>
                  </a:lnTo>
                  <a:lnTo>
                    <a:pt x="820776" y="570871"/>
                  </a:lnTo>
                  <a:lnTo>
                    <a:pt x="821334" y="361216"/>
                  </a:lnTo>
                  <a:lnTo>
                    <a:pt x="821889" y="304218"/>
                  </a:lnTo>
                  <a:lnTo>
                    <a:pt x="822447" y="330425"/>
                  </a:lnTo>
                  <a:lnTo>
                    <a:pt x="823006" y="295263"/>
                  </a:lnTo>
                  <a:lnTo>
                    <a:pt x="823565" y="366022"/>
                  </a:lnTo>
                  <a:lnTo>
                    <a:pt x="824123" y="499459"/>
                  </a:lnTo>
                  <a:lnTo>
                    <a:pt x="824682" y="546631"/>
                  </a:lnTo>
                  <a:lnTo>
                    <a:pt x="825241" y="515840"/>
                  </a:lnTo>
                  <a:lnTo>
                    <a:pt x="825795" y="265126"/>
                  </a:lnTo>
                  <a:lnTo>
                    <a:pt x="826354" y="356414"/>
                  </a:lnTo>
                  <a:lnTo>
                    <a:pt x="826912" y="305311"/>
                  </a:lnTo>
                  <a:lnTo>
                    <a:pt x="827471" y="330425"/>
                  </a:lnTo>
                  <a:lnTo>
                    <a:pt x="828030" y="495093"/>
                  </a:lnTo>
                  <a:lnTo>
                    <a:pt x="828588" y="640101"/>
                  </a:lnTo>
                  <a:lnTo>
                    <a:pt x="829147" y="345496"/>
                  </a:lnTo>
                  <a:lnTo>
                    <a:pt x="829701" y="338722"/>
                  </a:lnTo>
                  <a:lnTo>
                    <a:pt x="830260" y="401836"/>
                  </a:lnTo>
                  <a:lnTo>
                    <a:pt x="830819" y="403804"/>
                  </a:lnTo>
                  <a:lnTo>
                    <a:pt x="831377" y="432196"/>
                  </a:lnTo>
                  <a:lnTo>
                    <a:pt x="831936" y="531782"/>
                  </a:lnTo>
                  <a:lnTo>
                    <a:pt x="832495" y="592711"/>
                  </a:lnTo>
                  <a:lnTo>
                    <a:pt x="833049" y="416032"/>
                  </a:lnTo>
                  <a:lnTo>
                    <a:pt x="833608" y="355974"/>
                  </a:lnTo>
                  <a:lnTo>
                    <a:pt x="834167" y="329772"/>
                  </a:lnTo>
                  <a:lnTo>
                    <a:pt x="834725" y="371703"/>
                  </a:lnTo>
                  <a:lnTo>
                    <a:pt x="835284" y="383931"/>
                  </a:lnTo>
                  <a:lnTo>
                    <a:pt x="835842" y="547067"/>
                  </a:lnTo>
                  <a:lnTo>
                    <a:pt x="836401" y="521517"/>
                  </a:lnTo>
                  <a:lnTo>
                    <a:pt x="836960" y="366897"/>
                  </a:lnTo>
                  <a:lnTo>
                    <a:pt x="837514" y="314483"/>
                  </a:lnTo>
                  <a:lnTo>
                    <a:pt x="838073" y="257046"/>
                  </a:lnTo>
                  <a:lnTo>
                    <a:pt x="838632" y="464080"/>
                  </a:lnTo>
                  <a:lnTo>
                    <a:pt x="839190" y="677012"/>
                  </a:lnTo>
                  <a:lnTo>
                    <a:pt x="839749" y="780965"/>
                  </a:lnTo>
                  <a:lnTo>
                    <a:pt x="840308" y="896057"/>
                  </a:lnTo>
                  <a:lnTo>
                    <a:pt x="840866" y="806297"/>
                  </a:lnTo>
                  <a:lnTo>
                    <a:pt x="841421" y="833596"/>
                  </a:lnTo>
                  <a:lnTo>
                    <a:pt x="841979" y="868758"/>
                  </a:lnTo>
                  <a:lnTo>
                    <a:pt x="842538" y="906318"/>
                  </a:lnTo>
                  <a:lnTo>
                    <a:pt x="843096" y="926413"/>
                  </a:lnTo>
                  <a:lnTo>
                    <a:pt x="843655" y="957204"/>
                  </a:lnTo>
                  <a:lnTo>
                    <a:pt x="844214" y="1016169"/>
                  </a:lnTo>
                  <a:lnTo>
                    <a:pt x="844768" y="954801"/>
                  </a:lnTo>
                  <a:lnTo>
                    <a:pt x="845327" y="912652"/>
                  </a:lnTo>
                  <a:lnTo>
                    <a:pt x="845886" y="943008"/>
                  </a:lnTo>
                  <a:lnTo>
                    <a:pt x="846444" y="955458"/>
                  </a:lnTo>
                  <a:lnTo>
                    <a:pt x="847003" y="1009618"/>
                  </a:lnTo>
                  <a:lnTo>
                    <a:pt x="847562" y="1005251"/>
                  </a:lnTo>
                  <a:lnTo>
                    <a:pt x="848120" y="1042158"/>
                  </a:lnTo>
                  <a:lnTo>
                    <a:pt x="848675" y="993023"/>
                  </a:lnTo>
                  <a:lnTo>
                    <a:pt x="849233" y="982100"/>
                  </a:lnTo>
                  <a:lnTo>
                    <a:pt x="849792" y="1000227"/>
                  </a:lnTo>
                  <a:lnTo>
                    <a:pt x="850351" y="1020975"/>
                  </a:lnTo>
                  <a:lnTo>
                    <a:pt x="850909" y="1005033"/>
                  </a:lnTo>
                  <a:lnTo>
                    <a:pt x="851468" y="1055262"/>
                  </a:lnTo>
                  <a:lnTo>
                    <a:pt x="852023" y="1071421"/>
                  </a:lnTo>
                  <a:lnTo>
                    <a:pt x="852581" y="1008090"/>
                  </a:lnTo>
                  <a:lnTo>
                    <a:pt x="853140" y="992583"/>
                  </a:lnTo>
                  <a:lnTo>
                    <a:pt x="853699" y="1007872"/>
                  </a:lnTo>
                  <a:lnTo>
                    <a:pt x="854257" y="1011803"/>
                  </a:lnTo>
                  <a:lnTo>
                    <a:pt x="854816" y="1019229"/>
                  </a:lnTo>
                  <a:lnTo>
                    <a:pt x="855374" y="1065309"/>
                  </a:lnTo>
                  <a:lnTo>
                    <a:pt x="855929" y="1094354"/>
                  </a:lnTo>
                  <a:lnTo>
                    <a:pt x="856487" y="1077538"/>
                  </a:lnTo>
                  <a:lnTo>
                    <a:pt x="857046" y="1024471"/>
                  </a:lnTo>
                  <a:lnTo>
                    <a:pt x="857605" y="1019883"/>
                  </a:lnTo>
                  <a:lnTo>
                    <a:pt x="858163" y="1032768"/>
                  </a:lnTo>
                  <a:lnTo>
                    <a:pt x="858722" y="1024031"/>
                  </a:lnTo>
                  <a:lnTo>
                    <a:pt x="859281" y="1063342"/>
                  </a:lnTo>
                  <a:lnTo>
                    <a:pt x="859835" y="1102652"/>
                  </a:lnTo>
                  <a:lnTo>
                    <a:pt x="860394" y="1093697"/>
                  </a:lnTo>
                  <a:lnTo>
                    <a:pt x="860953" y="1070768"/>
                  </a:lnTo>
                  <a:lnTo>
                    <a:pt x="861511" y="1093479"/>
                  </a:lnTo>
                  <a:lnTo>
                    <a:pt x="862070" y="1056354"/>
                  </a:lnTo>
                  <a:lnTo>
                    <a:pt x="862628" y="1054826"/>
                  </a:lnTo>
                  <a:lnTo>
                    <a:pt x="863183" y="1043687"/>
                  </a:lnTo>
                  <a:lnTo>
                    <a:pt x="863742" y="1076227"/>
                  </a:lnTo>
                  <a:lnTo>
                    <a:pt x="864300" y="1059632"/>
                  </a:lnTo>
                  <a:lnTo>
                    <a:pt x="864859" y="1067712"/>
                  </a:lnTo>
                  <a:lnTo>
                    <a:pt x="865418" y="1053734"/>
                  </a:lnTo>
                  <a:lnTo>
                    <a:pt x="865976" y="1000885"/>
                  </a:lnTo>
                  <a:lnTo>
                    <a:pt x="866535" y="1051113"/>
                  </a:lnTo>
                  <a:lnTo>
                    <a:pt x="867094" y="1097193"/>
                  </a:lnTo>
                  <a:lnTo>
                    <a:pt x="867648" y="1104180"/>
                  </a:lnTo>
                  <a:lnTo>
                    <a:pt x="868207" y="1076663"/>
                  </a:lnTo>
                  <a:lnTo>
                    <a:pt x="868765" y="1089548"/>
                  </a:lnTo>
                  <a:lnTo>
                    <a:pt x="869324" y="1070551"/>
                  </a:lnTo>
                  <a:lnTo>
                    <a:pt x="869882" y="1086710"/>
                  </a:lnTo>
                  <a:lnTo>
                    <a:pt x="870441" y="1090859"/>
                  </a:lnTo>
                  <a:lnTo>
                    <a:pt x="871000" y="1114010"/>
                  </a:lnTo>
                  <a:lnTo>
                    <a:pt x="871554" y="1125367"/>
                  </a:lnTo>
                  <a:lnTo>
                    <a:pt x="872113" y="1089113"/>
                  </a:lnTo>
                  <a:lnTo>
                    <a:pt x="872672" y="1083654"/>
                  </a:lnTo>
                  <a:lnTo>
                    <a:pt x="873230" y="1088678"/>
                  </a:lnTo>
                  <a:lnTo>
                    <a:pt x="873789" y="1102870"/>
                  </a:lnTo>
                  <a:lnTo>
                    <a:pt x="874348" y="1114884"/>
                  </a:lnTo>
                  <a:lnTo>
                    <a:pt x="874902" y="1127331"/>
                  </a:lnTo>
                  <a:lnTo>
                    <a:pt x="875461" y="1139559"/>
                  </a:lnTo>
                  <a:lnTo>
                    <a:pt x="876019" y="1107240"/>
                  </a:lnTo>
                  <a:lnTo>
                    <a:pt x="876578" y="1097193"/>
                  </a:lnTo>
                  <a:lnTo>
                    <a:pt x="877137" y="1102870"/>
                  </a:lnTo>
                  <a:lnTo>
                    <a:pt x="877695" y="1098939"/>
                  </a:lnTo>
                  <a:lnTo>
                    <a:pt x="878254" y="1090641"/>
                  </a:lnTo>
                  <a:lnTo>
                    <a:pt x="878809" y="1125367"/>
                  </a:lnTo>
                  <a:lnTo>
                    <a:pt x="879367" y="1135850"/>
                  </a:lnTo>
                  <a:lnTo>
                    <a:pt x="879926" y="1124492"/>
                  </a:lnTo>
                  <a:lnTo>
                    <a:pt x="880485" y="1101124"/>
                  </a:lnTo>
                  <a:lnTo>
                    <a:pt x="881043" y="1091734"/>
                  </a:lnTo>
                  <a:lnTo>
                    <a:pt x="881602" y="1089331"/>
                  </a:lnTo>
                  <a:lnTo>
                    <a:pt x="882156" y="1088238"/>
                  </a:lnTo>
                  <a:lnTo>
                    <a:pt x="882715" y="1135628"/>
                  </a:lnTo>
                  <a:lnTo>
                    <a:pt x="883273" y="1138906"/>
                  </a:lnTo>
                  <a:lnTo>
                    <a:pt x="883832" y="1103527"/>
                  </a:lnTo>
                  <a:lnTo>
                    <a:pt x="884391" y="1103527"/>
                  </a:lnTo>
                  <a:lnTo>
                    <a:pt x="884949" y="1112264"/>
                  </a:lnTo>
                  <a:lnTo>
                    <a:pt x="885508" y="1129951"/>
                  </a:lnTo>
                  <a:lnTo>
                    <a:pt x="886063" y="1104180"/>
                  </a:lnTo>
                  <a:lnTo>
                    <a:pt x="886621" y="1132354"/>
                  </a:lnTo>
                  <a:lnTo>
                    <a:pt x="887180" y="1141309"/>
                  </a:lnTo>
                  <a:lnTo>
                    <a:pt x="887739" y="1121436"/>
                  </a:lnTo>
                  <a:lnTo>
                    <a:pt x="888297" y="1114227"/>
                  </a:lnTo>
                  <a:lnTo>
                    <a:pt x="888856" y="1113792"/>
                  </a:lnTo>
                  <a:lnTo>
                    <a:pt x="889414" y="1130169"/>
                  </a:lnTo>
                  <a:lnTo>
                    <a:pt x="889969" y="1134540"/>
                  </a:lnTo>
                  <a:lnTo>
                    <a:pt x="890528" y="1145675"/>
                  </a:lnTo>
                  <a:lnTo>
                    <a:pt x="891086" y="1143712"/>
                  </a:lnTo>
                  <a:lnTo>
                    <a:pt x="891645" y="1113352"/>
                  </a:lnTo>
                  <a:lnTo>
                    <a:pt x="892204" y="1125803"/>
                  </a:lnTo>
                  <a:lnTo>
                    <a:pt x="892762" y="1139341"/>
                  </a:lnTo>
                  <a:lnTo>
                    <a:pt x="893317" y="1141962"/>
                  </a:lnTo>
                  <a:lnTo>
                    <a:pt x="893875" y="1149389"/>
                  </a:lnTo>
                  <a:lnTo>
                    <a:pt x="894434" y="1129076"/>
                  </a:lnTo>
                  <a:lnTo>
                    <a:pt x="894993" y="1164895"/>
                  </a:lnTo>
                  <a:lnTo>
                    <a:pt x="895551" y="1107022"/>
                  </a:lnTo>
                  <a:lnTo>
                    <a:pt x="896110" y="1139341"/>
                  </a:lnTo>
                  <a:lnTo>
                    <a:pt x="896669" y="1136285"/>
                  </a:lnTo>
                  <a:lnTo>
                    <a:pt x="897227" y="1132137"/>
                  </a:lnTo>
                  <a:lnTo>
                    <a:pt x="897782" y="1123617"/>
                  </a:lnTo>
                  <a:lnTo>
                    <a:pt x="898340" y="1146550"/>
                  </a:lnTo>
                  <a:lnTo>
                    <a:pt x="898899" y="1159871"/>
                  </a:lnTo>
                  <a:lnTo>
                    <a:pt x="899458" y="1154412"/>
                  </a:lnTo>
                  <a:lnTo>
                    <a:pt x="900016" y="1132354"/>
                  </a:lnTo>
                  <a:lnTo>
                    <a:pt x="900575" y="1128206"/>
                  </a:lnTo>
                  <a:lnTo>
                    <a:pt x="901134" y="1129298"/>
                  </a:lnTo>
                  <a:lnTo>
                    <a:pt x="901688" y="1134757"/>
                  </a:lnTo>
                  <a:lnTo>
                    <a:pt x="902247" y="1139999"/>
                  </a:lnTo>
                  <a:lnTo>
                    <a:pt x="902805" y="1170790"/>
                  </a:lnTo>
                  <a:lnTo>
                    <a:pt x="903364" y="1145893"/>
                  </a:lnTo>
                  <a:lnTo>
                    <a:pt x="903923" y="1143490"/>
                  </a:lnTo>
                  <a:lnTo>
                    <a:pt x="904481" y="1129516"/>
                  </a:lnTo>
                  <a:lnTo>
                    <a:pt x="905036" y="1144365"/>
                  </a:lnTo>
                  <a:lnTo>
                    <a:pt x="905595" y="1125145"/>
                  </a:lnTo>
                  <a:lnTo>
                    <a:pt x="906153" y="1151574"/>
                  </a:lnTo>
                  <a:lnTo>
                    <a:pt x="906712" y="1155287"/>
                  </a:lnTo>
                  <a:lnTo>
                    <a:pt x="907271" y="1154195"/>
                  </a:lnTo>
                  <a:lnTo>
                    <a:pt x="907829" y="1139124"/>
                  </a:lnTo>
                  <a:lnTo>
                    <a:pt x="908388" y="1143930"/>
                  </a:lnTo>
                  <a:lnTo>
                    <a:pt x="908942" y="1136939"/>
                  </a:lnTo>
                  <a:lnTo>
                    <a:pt x="909501" y="1134318"/>
                  </a:lnTo>
                  <a:lnTo>
                    <a:pt x="910059" y="1153102"/>
                  </a:lnTo>
                  <a:lnTo>
                    <a:pt x="910618" y="1168826"/>
                  </a:lnTo>
                  <a:lnTo>
                    <a:pt x="911177" y="1153755"/>
                  </a:lnTo>
                  <a:lnTo>
                    <a:pt x="911736" y="1138471"/>
                  </a:lnTo>
                  <a:lnTo>
                    <a:pt x="912290" y="1146986"/>
                  </a:lnTo>
                  <a:lnTo>
                    <a:pt x="912849" y="1157469"/>
                  </a:lnTo>
                  <a:lnTo>
                    <a:pt x="913407" y="1154848"/>
                  </a:lnTo>
                  <a:lnTo>
                    <a:pt x="913966" y="1167951"/>
                  </a:lnTo>
                  <a:lnTo>
                    <a:pt x="914525" y="1171229"/>
                  </a:lnTo>
                  <a:lnTo>
                    <a:pt x="915083" y="1145675"/>
                  </a:lnTo>
                  <a:lnTo>
                    <a:pt x="915642" y="1150264"/>
                  </a:lnTo>
                  <a:lnTo>
                    <a:pt x="916196" y="1141962"/>
                  </a:lnTo>
                  <a:lnTo>
                    <a:pt x="916755" y="1155505"/>
                  </a:lnTo>
                  <a:lnTo>
                    <a:pt x="917314" y="1155723"/>
                  </a:lnTo>
                  <a:lnTo>
                    <a:pt x="917872" y="1165548"/>
                  </a:lnTo>
                  <a:lnTo>
                    <a:pt x="918431" y="1156376"/>
                  </a:lnTo>
                  <a:lnTo>
                    <a:pt x="918990" y="1165331"/>
                  </a:lnTo>
                  <a:lnTo>
                    <a:pt x="919548" y="1134540"/>
                  </a:lnTo>
                  <a:lnTo>
                    <a:pt x="920103" y="1147425"/>
                  </a:lnTo>
                  <a:lnTo>
                    <a:pt x="920661" y="1157469"/>
                  </a:lnTo>
                  <a:lnTo>
                    <a:pt x="921220" y="1146115"/>
                  </a:lnTo>
                  <a:lnTo>
                    <a:pt x="921779" y="1152009"/>
                  </a:lnTo>
                  <a:lnTo>
                    <a:pt x="922337" y="1160089"/>
                  </a:lnTo>
                  <a:lnTo>
                    <a:pt x="922896" y="1133665"/>
                  </a:lnTo>
                  <a:lnTo>
                    <a:pt x="923450" y="1130387"/>
                  </a:lnTo>
                  <a:lnTo>
                    <a:pt x="924009" y="1139559"/>
                  </a:lnTo>
                  <a:lnTo>
                    <a:pt x="924568" y="1134318"/>
                  </a:lnTo>
                  <a:lnTo>
                    <a:pt x="925127" y="1141091"/>
                  </a:lnTo>
                  <a:lnTo>
                    <a:pt x="925685" y="1161400"/>
                  </a:lnTo>
                  <a:lnTo>
                    <a:pt x="926244" y="1174285"/>
                  </a:lnTo>
                  <a:lnTo>
                    <a:pt x="926803" y="1150699"/>
                  </a:lnTo>
                  <a:lnTo>
                    <a:pt x="927361" y="1152884"/>
                  </a:lnTo>
                  <a:lnTo>
                    <a:pt x="927916" y="1156376"/>
                  </a:lnTo>
                  <a:lnTo>
                    <a:pt x="928474" y="1165770"/>
                  </a:lnTo>
                  <a:lnTo>
                    <a:pt x="929033" y="1150481"/>
                  </a:lnTo>
                  <a:lnTo>
                    <a:pt x="929591" y="1162275"/>
                  </a:lnTo>
                  <a:lnTo>
                    <a:pt x="930150" y="1171229"/>
                  </a:lnTo>
                  <a:lnTo>
                    <a:pt x="930709" y="1155066"/>
                  </a:lnTo>
                  <a:lnTo>
                    <a:pt x="931267" y="1168391"/>
                  </a:lnTo>
                  <a:lnTo>
                    <a:pt x="931822" y="1162275"/>
                  </a:lnTo>
                  <a:lnTo>
                    <a:pt x="932381" y="1153977"/>
                  </a:lnTo>
                  <a:lnTo>
                    <a:pt x="932939" y="1155505"/>
                  </a:lnTo>
                  <a:lnTo>
                    <a:pt x="933498" y="1149171"/>
                  </a:lnTo>
                  <a:lnTo>
                    <a:pt x="934057" y="1168391"/>
                  </a:lnTo>
                  <a:lnTo>
                    <a:pt x="934615" y="1166859"/>
                  </a:lnTo>
                  <a:lnTo>
                    <a:pt x="935170" y="1167734"/>
                  </a:lnTo>
                  <a:lnTo>
                    <a:pt x="935728" y="1162710"/>
                  </a:lnTo>
                  <a:lnTo>
                    <a:pt x="936287" y="1163367"/>
                  </a:lnTo>
                  <a:lnTo>
                    <a:pt x="936846" y="1162057"/>
                  </a:lnTo>
                  <a:lnTo>
                    <a:pt x="937404" y="1171011"/>
                  </a:lnTo>
                  <a:lnTo>
                    <a:pt x="937963" y="1166859"/>
                  </a:lnTo>
                  <a:lnTo>
                    <a:pt x="938522" y="1166859"/>
                  </a:lnTo>
                  <a:lnTo>
                    <a:pt x="939076" y="1154195"/>
                  </a:lnTo>
                  <a:lnTo>
                    <a:pt x="939635" y="1166206"/>
                  </a:lnTo>
                  <a:lnTo>
                    <a:pt x="940193" y="1168826"/>
                  </a:lnTo>
                  <a:lnTo>
                    <a:pt x="940752" y="1162057"/>
                  </a:lnTo>
                  <a:lnTo>
                    <a:pt x="941311" y="1166859"/>
                  </a:lnTo>
                  <a:lnTo>
                    <a:pt x="941869" y="1172975"/>
                  </a:lnTo>
                  <a:lnTo>
                    <a:pt x="942424" y="1149389"/>
                  </a:lnTo>
                  <a:lnTo>
                    <a:pt x="942982" y="1151356"/>
                  </a:lnTo>
                  <a:lnTo>
                    <a:pt x="943541" y="1154412"/>
                  </a:lnTo>
                  <a:lnTo>
                    <a:pt x="944100" y="1149824"/>
                  </a:lnTo>
                  <a:lnTo>
                    <a:pt x="944658" y="1158997"/>
                  </a:lnTo>
                  <a:lnTo>
                    <a:pt x="945217" y="1164460"/>
                  </a:lnTo>
                  <a:lnTo>
                    <a:pt x="945776" y="1163367"/>
                  </a:lnTo>
                  <a:lnTo>
                    <a:pt x="946330" y="1165548"/>
                  </a:lnTo>
                  <a:lnTo>
                    <a:pt x="946889" y="1161400"/>
                  </a:lnTo>
                  <a:lnTo>
                    <a:pt x="947448" y="1176471"/>
                  </a:lnTo>
                  <a:lnTo>
                    <a:pt x="948006" y="1162492"/>
                  </a:lnTo>
                  <a:lnTo>
                    <a:pt x="948565" y="1172322"/>
                  </a:lnTo>
                  <a:lnTo>
                    <a:pt x="949123" y="1179309"/>
                  </a:lnTo>
                  <a:lnTo>
                    <a:pt x="949682" y="1189574"/>
                  </a:lnTo>
                  <a:lnTo>
                    <a:pt x="950237" y="1176471"/>
                  </a:lnTo>
                  <a:lnTo>
                    <a:pt x="950795" y="1167516"/>
                  </a:lnTo>
                  <a:lnTo>
                    <a:pt x="951354" y="1164238"/>
                  </a:lnTo>
                  <a:lnTo>
                    <a:pt x="951913" y="1172322"/>
                  </a:lnTo>
                  <a:lnTo>
                    <a:pt x="952471" y="1171229"/>
                  </a:lnTo>
                  <a:lnTo>
                    <a:pt x="953030" y="1176471"/>
                  </a:lnTo>
                  <a:lnTo>
                    <a:pt x="953584" y="1183675"/>
                  </a:lnTo>
                  <a:lnTo>
                    <a:pt x="954143" y="1174068"/>
                  </a:lnTo>
                  <a:lnTo>
                    <a:pt x="954702" y="1179309"/>
                  </a:lnTo>
                  <a:lnTo>
                    <a:pt x="955260" y="1164895"/>
                  </a:lnTo>
                  <a:lnTo>
                    <a:pt x="955819" y="1169701"/>
                  </a:lnTo>
                  <a:lnTo>
                    <a:pt x="956377" y="1177563"/>
                  </a:lnTo>
                  <a:lnTo>
                    <a:pt x="956936" y="1178652"/>
                  </a:lnTo>
                  <a:lnTo>
                    <a:pt x="957495" y="1168391"/>
                  </a:lnTo>
                  <a:lnTo>
                    <a:pt x="958049" y="1162710"/>
                  </a:lnTo>
                  <a:lnTo>
                    <a:pt x="958608" y="1164678"/>
                  </a:lnTo>
                  <a:lnTo>
                    <a:pt x="959167" y="1173193"/>
                  </a:lnTo>
                  <a:lnTo>
                    <a:pt x="959725" y="1185861"/>
                  </a:lnTo>
                  <a:lnTo>
                    <a:pt x="960284" y="1175596"/>
                  </a:lnTo>
                  <a:lnTo>
                    <a:pt x="960843" y="1171447"/>
                  </a:lnTo>
                  <a:lnTo>
                    <a:pt x="961401" y="1190667"/>
                  </a:lnTo>
                  <a:lnTo>
                    <a:pt x="961956" y="1185861"/>
                  </a:lnTo>
                  <a:lnTo>
                    <a:pt x="962514" y="1167080"/>
                  </a:lnTo>
                  <a:lnTo>
                    <a:pt x="963073" y="1171011"/>
                  </a:lnTo>
                  <a:lnTo>
                    <a:pt x="963632" y="1169701"/>
                  </a:lnTo>
                  <a:lnTo>
                    <a:pt x="964190" y="1164020"/>
                  </a:lnTo>
                  <a:lnTo>
                    <a:pt x="964749" y="1174943"/>
                  </a:lnTo>
                  <a:lnTo>
                    <a:pt x="965304" y="1181055"/>
                  </a:lnTo>
                  <a:lnTo>
                    <a:pt x="965862" y="1183675"/>
                  </a:lnTo>
                  <a:lnTo>
                    <a:pt x="966421" y="1174068"/>
                  </a:lnTo>
                  <a:lnTo>
                    <a:pt x="966979" y="1162710"/>
                  </a:lnTo>
                  <a:lnTo>
                    <a:pt x="967538" y="1168391"/>
                  </a:lnTo>
                  <a:lnTo>
                    <a:pt x="968097" y="1162710"/>
                  </a:lnTo>
                  <a:lnTo>
                    <a:pt x="968655" y="1160529"/>
                  </a:lnTo>
                  <a:lnTo>
                    <a:pt x="969210" y="1171229"/>
                  </a:lnTo>
                  <a:lnTo>
                    <a:pt x="969768" y="1168169"/>
                  </a:lnTo>
                  <a:lnTo>
                    <a:pt x="970327" y="1157251"/>
                  </a:lnTo>
                  <a:lnTo>
                    <a:pt x="970886" y="1165770"/>
                  </a:lnTo>
                  <a:lnTo>
                    <a:pt x="971444" y="1150046"/>
                  </a:lnTo>
                  <a:lnTo>
                    <a:pt x="972003" y="1173850"/>
                  </a:lnTo>
                  <a:lnTo>
                    <a:pt x="972558" y="1154848"/>
                  </a:lnTo>
                  <a:lnTo>
                    <a:pt x="973116" y="1170354"/>
                  </a:lnTo>
                  <a:lnTo>
                    <a:pt x="973675" y="1168609"/>
                  </a:lnTo>
                  <a:lnTo>
                    <a:pt x="974234" y="1178216"/>
                  </a:lnTo>
                  <a:lnTo>
                    <a:pt x="974792" y="1167734"/>
                  </a:lnTo>
                  <a:lnTo>
                    <a:pt x="975351" y="1166641"/>
                  </a:lnTo>
                  <a:lnTo>
                    <a:pt x="975909" y="1156815"/>
                  </a:lnTo>
                  <a:lnTo>
                    <a:pt x="976464" y="1179527"/>
                  </a:lnTo>
                  <a:lnTo>
                    <a:pt x="977023" y="1171882"/>
                  </a:lnTo>
                  <a:lnTo>
                    <a:pt x="977581" y="1151135"/>
                  </a:lnTo>
                  <a:lnTo>
                    <a:pt x="978140" y="1184550"/>
                  </a:lnTo>
                  <a:lnTo>
                    <a:pt x="978699" y="1174503"/>
                  </a:lnTo>
                  <a:lnTo>
                    <a:pt x="979257" y="1174503"/>
                  </a:lnTo>
                  <a:lnTo>
                    <a:pt x="979816" y="1175160"/>
                  </a:lnTo>
                  <a:lnTo>
                    <a:pt x="980370" y="1181494"/>
                  </a:lnTo>
                  <a:lnTo>
                    <a:pt x="980929" y="1170572"/>
                  </a:lnTo>
                  <a:lnTo>
                    <a:pt x="981488" y="1168609"/>
                  </a:lnTo>
                  <a:lnTo>
                    <a:pt x="982046" y="1168391"/>
                  </a:lnTo>
                  <a:lnTo>
                    <a:pt x="982605" y="1166641"/>
                  </a:lnTo>
                  <a:lnTo>
                    <a:pt x="983163" y="1171229"/>
                  </a:lnTo>
                  <a:lnTo>
                    <a:pt x="983718" y="1177341"/>
                  </a:lnTo>
                  <a:lnTo>
                    <a:pt x="984277" y="1170354"/>
                  </a:lnTo>
                  <a:lnTo>
                    <a:pt x="984835" y="1180402"/>
                  </a:lnTo>
                  <a:lnTo>
                    <a:pt x="985394" y="1174943"/>
                  </a:lnTo>
                  <a:lnTo>
                    <a:pt x="985953" y="1168609"/>
                  </a:lnTo>
                  <a:lnTo>
                    <a:pt x="986511" y="1166423"/>
                  </a:lnTo>
                  <a:lnTo>
                    <a:pt x="987070" y="1164678"/>
                  </a:lnTo>
                  <a:lnTo>
                    <a:pt x="987629" y="1172100"/>
                  </a:lnTo>
                  <a:lnTo>
                    <a:pt x="988183" y="1168169"/>
                  </a:lnTo>
                  <a:lnTo>
                    <a:pt x="988742" y="1177781"/>
                  </a:lnTo>
                  <a:lnTo>
                    <a:pt x="989300" y="1176253"/>
                  </a:lnTo>
                  <a:lnTo>
                    <a:pt x="989859" y="1172322"/>
                  </a:lnTo>
                  <a:lnTo>
                    <a:pt x="990418" y="1171447"/>
                  </a:lnTo>
                  <a:lnTo>
                    <a:pt x="990976" y="1171011"/>
                  </a:lnTo>
                  <a:lnTo>
                    <a:pt x="991531" y="1182147"/>
                  </a:lnTo>
                  <a:lnTo>
                    <a:pt x="992090" y="1191102"/>
                  </a:lnTo>
                  <a:lnTo>
                    <a:pt x="992648" y="1189356"/>
                  </a:lnTo>
                  <a:lnTo>
                    <a:pt x="993207" y="1186296"/>
                  </a:lnTo>
                  <a:lnTo>
                    <a:pt x="993766" y="1170354"/>
                  </a:lnTo>
                  <a:lnTo>
                    <a:pt x="994324" y="1183675"/>
                  </a:lnTo>
                  <a:lnTo>
                    <a:pt x="994883" y="1181055"/>
                  </a:lnTo>
                  <a:lnTo>
                    <a:pt x="995437" y="1184768"/>
                  </a:lnTo>
                  <a:lnTo>
                    <a:pt x="995996" y="1189574"/>
                  </a:lnTo>
                  <a:lnTo>
                    <a:pt x="996554" y="1191102"/>
                  </a:lnTo>
                  <a:lnTo>
                    <a:pt x="997113" y="1190009"/>
                  </a:lnTo>
                  <a:lnTo>
                    <a:pt x="997672" y="1181712"/>
                  </a:lnTo>
                  <a:lnTo>
                    <a:pt x="998230" y="1186514"/>
                  </a:lnTo>
                  <a:lnTo>
                    <a:pt x="998789" y="1181494"/>
                  </a:lnTo>
                  <a:lnTo>
                    <a:pt x="999344" y="1190445"/>
                  </a:lnTo>
                  <a:lnTo>
                    <a:pt x="999902" y="1185643"/>
                  </a:lnTo>
                  <a:lnTo>
                    <a:pt x="1000461" y="1189356"/>
                  </a:lnTo>
                  <a:lnTo>
                    <a:pt x="1001020" y="1188481"/>
                  </a:lnTo>
                  <a:lnTo>
                    <a:pt x="1001578" y="1191320"/>
                  </a:lnTo>
                  <a:lnTo>
                    <a:pt x="1002137" y="1185203"/>
                  </a:lnTo>
                  <a:lnTo>
                    <a:pt x="1002691" y="1190445"/>
                  </a:lnTo>
                  <a:lnTo>
                    <a:pt x="1003250" y="1189135"/>
                  </a:lnTo>
                  <a:lnTo>
                    <a:pt x="1003809" y="1193940"/>
                  </a:lnTo>
                  <a:lnTo>
                    <a:pt x="1004367" y="1201585"/>
                  </a:lnTo>
                  <a:lnTo>
                    <a:pt x="1004926" y="1190227"/>
                  </a:lnTo>
                  <a:lnTo>
                    <a:pt x="1005485" y="1177563"/>
                  </a:lnTo>
                  <a:lnTo>
                    <a:pt x="1006043" y="1192412"/>
                  </a:lnTo>
                  <a:lnTo>
                    <a:pt x="1006598" y="1190009"/>
                  </a:lnTo>
                  <a:lnTo>
                    <a:pt x="1007156" y="1177781"/>
                  </a:lnTo>
                  <a:lnTo>
                    <a:pt x="1007715" y="1196343"/>
                  </a:lnTo>
                  <a:lnTo>
                    <a:pt x="1008274" y="1197654"/>
                  </a:lnTo>
                  <a:lnTo>
                    <a:pt x="1008832" y="1188264"/>
                  </a:lnTo>
                  <a:lnTo>
                    <a:pt x="1009391" y="1177781"/>
                  </a:lnTo>
                  <a:lnTo>
                    <a:pt x="1009949" y="1188917"/>
                  </a:lnTo>
                  <a:lnTo>
                    <a:pt x="1010504" y="1194376"/>
                  </a:lnTo>
                  <a:lnTo>
                    <a:pt x="1011063" y="1192195"/>
                  </a:lnTo>
                  <a:lnTo>
                    <a:pt x="1011621" y="1198089"/>
                  </a:lnTo>
                  <a:lnTo>
                    <a:pt x="1012180" y="1200057"/>
                  </a:lnTo>
                  <a:lnTo>
                    <a:pt x="1012739" y="1195686"/>
                  </a:lnTo>
                  <a:lnTo>
                    <a:pt x="1013297" y="1182805"/>
                  </a:lnTo>
                  <a:lnTo>
                    <a:pt x="1013852" y="1184333"/>
                  </a:lnTo>
                  <a:lnTo>
                    <a:pt x="1014411" y="1198089"/>
                  </a:lnTo>
                  <a:lnTo>
                    <a:pt x="1014969" y="1189792"/>
                  </a:lnTo>
                  <a:lnTo>
                    <a:pt x="1015528" y="1200710"/>
                  </a:lnTo>
                  <a:lnTo>
                    <a:pt x="1016086" y="1202238"/>
                  </a:lnTo>
                  <a:lnTo>
                    <a:pt x="1016645" y="1194598"/>
                  </a:lnTo>
                  <a:lnTo>
                    <a:pt x="1017204" y="1193940"/>
                  </a:lnTo>
                  <a:lnTo>
                    <a:pt x="1017762" y="1188917"/>
                  </a:lnTo>
                  <a:lnTo>
                    <a:pt x="1018317" y="1198089"/>
                  </a:lnTo>
                  <a:lnTo>
                    <a:pt x="1018876" y="1195469"/>
                  </a:lnTo>
                  <a:lnTo>
                    <a:pt x="1019434" y="1204641"/>
                  </a:lnTo>
                  <a:lnTo>
                    <a:pt x="1019993" y="1204205"/>
                  </a:lnTo>
                  <a:lnTo>
                    <a:pt x="1020552" y="1200710"/>
                  </a:lnTo>
                  <a:lnTo>
                    <a:pt x="1021110" y="1205080"/>
                  </a:lnTo>
                  <a:lnTo>
                    <a:pt x="1021665" y="1198529"/>
                  </a:lnTo>
                  <a:lnTo>
                    <a:pt x="1022223" y="1187389"/>
                  </a:lnTo>
                  <a:lnTo>
                    <a:pt x="1022782" y="1194376"/>
                  </a:lnTo>
                  <a:lnTo>
                    <a:pt x="1023340" y="1206608"/>
                  </a:lnTo>
                  <a:lnTo>
                    <a:pt x="1023899" y="1201585"/>
                  </a:lnTo>
                  <a:lnTo>
                    <a:pt x="1024458" y="1198529"/>
                  </a:lnTo>
                  <a:lnTo>
                    <a:pt x="1025016" y="1189356"/>
                  </a:lnTo>
                  <a:lnTo>
                    <a:pt x="1025571" y="1190884"/>
                  </a:lnTo>
                  <a:lnTo>
                    <a:pt x="1026130" y="1197218"/>
                  </a:lnTo>
                  <a:lnTo>
                    <a:pt x="1026688" y="1202020"/>
                  </a:lnTo>
                  <a:lnTo>
                    <a:pt x="1027247" y="1199400"/>
                  </a:lnTo>
                  <a:lnTo>
                    <a:pt x="1027806" y="1205298"/>
                  </a:lnTo>
                  <a:lnTo>
                    <a:pt x="1028364" y="1202238"/>
                  </a:lnTo>
                  <a:lnTo>
                    <a:pt x="1028923" y="1201149"/>
                  </a:lnTo>
                  <a:lnTo>
                    <a:pt x="1029477" y="1200928"/>
                  </a:lnTo>
                  <a:lnTo>
                    <a:pt x="1030036" y="1197218"/>
                  </a:lnTo>
                  <a:lnTo>
                    <a:pt x="1030595" y="1201367"/>
                  </a:lnTo>
                  <a:lnTo>
                    <a:pt x="1031153" y="1202677"/>
                  </a:lnTo>
                  <a:lnTo>
                    <a:pt x="1031712" y="1206391"/>
                  </a:lnTo>
                  <a:lnTo>
                    <a:pt x="1032271" y="1189356"/>
                  </a:lnTo>
                  <a:lnTo>
                    <a:pt x="1032825" y="1206608"/>
                  </a:lnTo>
                  <a:lnTo>
                    <a:pt x="1033384" y="1187606"/>
                  </a:lnTo>
                  <a:lnTo>
                    <a:pt x="1033942" y="1206169"/>
                  </a:lnTo>
                  <a:lnTo>
                    <a:pt x="1034501" y="1202677"/>
                  </a:lnTo>
                  <a:lnTo>
                    <a:pt x="1035060" y="1203331"/>
                  </a:lnTo>
                  <a:lnTo>
                    <a:pt x="1035618" y="1201802"/>
                  </a:lnTo>
                  <a:lnTo>
                    <a:pt x="1036177" y="1202238"/>
                  </a:lnTo>
                  <a:lnTo>
                    <a:pt x="1036731" y="1203548"/>
                  </a:lnTo>
                  <a:lnTo>
                    <a:pt x="1037290" y="1191755"/>
                  </a:lnTo>
                  <a:lnTo>
                    <a:pt x="1037849" y="1197871"/>
                  </a:lnTo>
                  <a:lnTo>
                    <a:pt x="1038407" y="1189792"/>
                  </a:lnTo>
                  <a:lnTo>
                    <a:pt x="1038966" y="1195469"/>
                  </a:lnTo>
                  <a:lnTo>
                    <a:pt x="1039525" y="1206169"/>
                  </a:lnTo>
                  <a:lnTo>
                    <a:pt x="1040083" y="1193723"/>
                  </a:lnTo>
                  <a:lnTo>
                    <a:pt x="1040638" y="1199400"/>
                  </a:lnTo>
                  <a:lnTo>
                    <a:pt x="1041197" y="1203331"/>
                  </a:lnTo>
                  <a:lnTo>
                    <a:pt x="1041755" y="1202020"/>
                  </a:lnTo>
                  <a:lnTo>
                    <a:pt x="1042314" y="1186953"/>
                  </a:lnTo>
                  <a:lnTo>
                    <a:pt x="1042872" y="1209447"/>
                  </a:lnTo>
                  <a:lnTo>
                    <a:pt x="1043431" y="1207044"/>
                  </a:lnTo>
                  <a:lnTo>
                    <a:pt x="1043990" y="1203548"/>
                  </a:lnTo>
                  <a:lnTo>
                    <a:pt x="1044544" y="1198089"/>
                  </a:lnTo>
                  <a:lnTo>
                    <a:pt x="1045103" y="1207479"/>
                  </a:lnTo>
                  <a:lnTo>
                    <a:pt x="1045662" y="1202895"/>
                  </a:lnTo>
                  <a:lnTo>
                    <a:pt x="1046220" y="1204641"/>
                  </a:lnTo>
                  <a:lnTo>
                    <a:pt x="1046779" y="1205298"/>
                  </a:lnTo>
                  <a:lnTo>
                    <a:pt x="1047338" y="1208354"/>
                  </a:lnTo>
                  <a:lnTo>
                    <a:pt x="1047896" y="1210322"/>
                  </a:lnTo>
                  <a:lnTo>
                    <a:pt x="1048451" y="1206169"/>
                  </a:lnTo>
                  <a:lnTo>
                    <a:pt x="1049009" y="1213160"/>
                  </a:lnTo>
                  <a:lnTo>
                    <a:pt x="1049568" y="1210757"/>
                  </a:lnTo>
                  <a:lnTo>
                    <a:pt x="1050126" y="1207044"/>
                  </a:lnTo>
                  <a:lnTo>
                    <a:pt x="1050685" y="1213813"/>
                  </a:lnTo>
                  <a:lnTo>
                    <a:pt x="1051244" y="1213813"/>
                  </a:lnTo>
                  <a:lnTo>
                    <a:pt x="1051798" y="1205734"/>
                  </a:lnTo>
                  <a:lnTo>
                    <a:pt x="1052357" y="1202677"/>
                  </a:lnTo>
                  <a:lnTo>
                    <a:pt x="1052916" y="1201149"/>
                  </a:lnTo>
                  <a:lnTo>
                    <a:pt x="1053474" y="1209011"/>
                  </a:lnTo>
                  <a:lnTo>
                    <a:pt x="1054033" y="1193066"/>
                  </a:lnTo>
                  <a:lnTo>
                    <a:pt x="1054592" y="1203331"/>
                  </a:lnTo>
                  <a:lnTo>
                    <a:pt x="1055150" y="1209229"/>
                  </a:lnTo>
                  <a:lnTo>
                    <a:pt x="1055705" y="1195686"/>
                  </a:lnTo>
                  <a:lnTo>
                    <a:pt x="1056263" y="1201802"/>
                  </a:lnTo>
                  <a:lnTo>
                    <a:pt x="1056822" y="1210757"/>
                  </a:lnTo>
                  <a:lnTo>
                    <a:pt x="1057381" y="1207479"/>
                  </a:lnTo>
                  <a:lnTo>
                    <a:pt x="1057939" y="1202460"/>
                  </a:lnTo>
                  <a:lnTo>
                    <a:pt x="1058498" y="1208790"/>
                  </a:lnTo>
                  <a:lnTo>
                    <a:pt x="1059057" y="1206608"/>
                  </a:lnTo>
                  <a:lnTo>
                    <a:pt x="1059611" y="1205298"/>
                  </a:lnTo>
                  <a:lnTo>
                    <a:pt x="1060170" y="1203770"/>
                  </a:lnTo>
                  <a:lnTo>
                    <a:pt x="1060728" y="1204423"/>
                  </a:lnTo>
                  <a:lnTo>
                    <a:pt x="1061287" y="1205516"/>
                  </a:lnTo>
                  <a:lnTo>
                    <a:pt x="1061846" y="1193505"/>
                  </a:lnTo>
                  <a:lnTo>
                    <a:pt x="1062404" y="1204205"/>
                  </a:lnTo>
                  <a:lnTo>
                    <a:pt x="1062959" y="1203988"/>
                  </a:lnTo>
                  <a:lnTo>
                    <a:pt x="1063517" y="1198746"/>
                  </a:lnTo>
                  <a:lnTo>
                    <a:pt x="1064076" y="1202895"/>
                  </a:lnTo>
                  <a:lnTo>
                    <a:pt x="1064635" y="1200492"/>
                  </a:lnTo>
                  <a:lnTo>
                    <a:pt x="1065193" y="1207479"/>
                  </a:lnTo>
                  <a:lnTo>
                    <a:pt x="1065752" y="1204859"/>
                  </a:lnTo>
                  <a:lnTo>
                    <a:pt x="1066311" y="1209229"/>
                  </a:lnTo>
                  <a:lnTo>
                    <a:pt x="1066865" y="1210975"/>
                  </a:lnTo>
                  <a:lnTo>
                    <a:pt x="1067424" y="1207262"/>
                  </a:lnTo>
                  <a:lnTo>
                    <a:pt x="1067983" y="1203331"/>
                  </a:lnTo>
                  <a:lnTo>
                    <a:pt x="1068541" y="1207919"/>
                  </a:lnTo>
                  <a:lnTo>
                    <a:pt x="1069100" y="1210100"/>
                  </a:lnTo>
                  <a:lnTo>
                    <a:pt x="1069658" y="1211632"/>
                  </a:lnTo>
                  <a:lnTo>
                    <a:pt x="1070217" y="1215781"/>
                  </a:lnTo>
                  <a:lnTo>
                    <a:pt x="1070772" y="1206169"/>
                  </a:lnTo>
                  <a:lnTo>
                    <a:pt x="1071330" y="1203548"/>
                  </a:lnTo>
                  <a:lnTo>
                    <a:pt x="1071889" y="1210322"/>
                  </a:lnTo>
                  <a:lnTo>
                    <a:pt x="1072448" y="1201802"/>
                  </a:lnTo>
                  <a:lnTo>
                    <a:pt x="1073006" y="1209011"/>
                  </a:lnTo>
                  <a:lnTo>
                    <a:pt x="1073565" y="1207479"/>
                  </a:lnTo>
                  <a:lnTo>
                    <a:pt x="1074124" y="1210100"/>
                  </a:lnTo>
                  <a:lnTo>
                    <a:pt x="1074678" y="1208790"/>
                  </a:lnTo>
                  <a:lnTo>
                    <a:pt x="1075237" y="1210540"/>
                  </a:lnTo>
                  <a:lnTo>
                    <a:pt x="1075795" y="1200710"/>
                  </a:lnTo>
                  <a:lnTo>
                    <a:pt x="1076354" y="1210975"/>
                  </a:lnTo>
                  <a:lnTo>
                    <a:pt x="1076913" y="1199617"/>
                  </a:lnTo>
                  <a:lnTo>
                    <a:pt x="1077471" y="1207919"/>
                  </a:lnTo>
                  <a:lnTo>
                    <a:pt x="1078030" y="1216652"/>
                  </a:lnTo>
                  <a:lnTo>
                    <a:pt x="1078584" y="1215124"/>
                  </a:lnTo>
                  <a:lnTo>
                    <a:pt x="1079143" y="1202895"/>
                  </a:lnTo>
                  <a:lnTo>
                    <a:pt x="1079702" y="1205734"/>
                  </a:lnTo>
                  <a:lnTo>
                    <a:pt x="1080260" y="1202895"/>
                  </a:lnTo>
                  <a:lnTo>
                    <a:pt x="1080819" y="1204641"/>
                  </a:lnTo>
                  <a:lnTo>
                    <a:pt x="1081378" y="1206169"/>
                  </a:lnTo>
                  <a:lnTo>
                    <a:pt x="1081932" y="1209665"/>
                  </a:lnTo>
                  <a:lnTo>
                    <a:pt x="1082491" y="1210975"/>
                  </a:lnTo>
                  <a:lnTo>
                    <a:pt x="1083049" y="1207044"/>
                  </a:lnTo>
                  <a:lnTo>
                    <a:pt x="1083608" y="1207262"/>
                  </a:lnTo>
                  <a:lnTo>
                    <a:pt x="1084167" y="1209229"/>
                  </a:lnTo>
                  <a:lnTo>
                    <a:pt x="1084725" y="1209665"/>
                  </a:lnTo>
                  <a:lnTo>
                    <a:pt x="1085284" y="1206169"/>
                  </a:lnTo>
                  <a:lnTo>
                    <a:pt x="1085839" y="1208354"/>
                  </a:lnTo>
                  <a:lnTo>
                    <a:pt x="1086397" y="1202020"/>
                  </a:lnTo>
                  <a:lnTo>
                    <a:pt x="1086956" y="1206169"/>
                  </a:lnTo>
                  <a:lnTo>
                    <a:pt x="1087515" y="1207701"/>
                  </a:lnTo>
                  <a:lnTo>
                    <a:pt x="1088073" y="1204859"/>
                  </a:lnTo>
                  <a:lnTo>
                    <a:pt x="1088632" y="1201585"/>
                  </a:lnTo>
                  <a:lnTo>
                    <a:pt x="1089190" y="1201802"/>
                  </a:lnTo>
                  <a:lnTo>
                    <a:pt x="1089745" y="1208354"/>
                  </a:lnTo>
                  <a:lnTo>
                    <a:pt x="1090304" y="1210975"/>
                  </a:lnTo>
                  <a:lnTo>
                    <a:pt x="1090862" y="1205080"/>
                  </a:lnTo>
                  <a:lnTo>
                    <a:pt x="1091421" y="1207701"/>
                  </a:lnTo>
                  <a:lnTo>
                    <a:pt x="1091980" y="1213378"/>
                  </a:lnTo>
                  <a:lnTo>
                    <a:pt x="1092538" y="1209011"/>
                  </a:lnTo>
                  <a:lnTo>
                    <a:pt x="1093093" y="1205080"/>
                  </a:lnTo>
                  <a:lnTo>
                    <a:pt x="1093651" y="1203548"/>
                  </a:lnTo>
                  <a:lnTo>
                    <a:pt x="1094210" y="1205951"/>
                  </a:lnTo>
                  <a:lnTo>
                    <a:pt x="1094769" y="1203988"/>
                  </a:lnTo>
                  <a:lnTo>
                    <a:pt x="1095327" y="1207262"/>
                  </a:lnTo>
                  <a:lnTo>
                    <a:pt x="1095886" y="1202895"/>
                  </a:lnTo>
                  <a:lnTo>
                    <a:pt x="1096444" y="1207044"/>
                  </a:lnTo>
                  <a:lnTo>
                    <a:pt x="1096999" y="1208354"/>
                  </a:lnTo>
                  <a:lnTo>
                    <a:pt x="1097558" y="1208790"/>
                  </a:lnTo>
                  <a:lnTo>
                    <a:pt x="1098116" y="1208790"/>
                  </a:lnTo>
                  <a:lnTo>
                    <a:pt x="1098675" y="1206391"/>
                  </a:lnTo>
                  <a:lnTo>
                    <a:pt x="1099234" y="1212067"/>
                  </a:lnTo>
                  <a:lnTo>
                    <a:pt x="1099792" y="1210322"/>
                  </a:lnTo>
                  <a:lnTo>
                    <a:pt x="1100351" y="1212067"/>
                  </a:lnTo>
                  <a:lnTo>
                    <a:pt x="1100905" y="1208136"/>
                  </a:lnTo>
                  <a:lnTo>
                    <a:pt x="1101464" y="1208790"/>
                  </a:lnTo>
                  <a:lnTo>
                    <a:pt x="1102023" y="1212721"/>
                  </a:lnTo>
                  <a:lnTo>
                    <a:pt x="1102581" y="1215124"/>
                  </a:lnTo>
                  <a:lnTo>
                    <a:pt x="1103140" y="1215341"/>
                  </a:lnTo>
                  <a:lnTo>
                    <a:pt x="1103699" y="1213378"/>
                  </a:lnTo>
                  <a:lnTo>
                    <a:pt x="1104257" y="1210322"/>
                  </a:lnTo>
                  <a:lnTo>
                    <a:pt x="1104812" y="1213378"/>
                  </a:lnTo>
                  <a:lnTo>
                    <a:pt x="1105371" y="1216216"/>
                  </a:lnTo>
                  <a:lnTo>
                    <a:pt x="1105929" y="1214031"/>
                  </a:lnTo>
                  <a:lnTo>
                    <a:pt x="1106488" y="1212067"/>
                  </a:lnTo>
                  <a:lnTo>
                    <a:pt x="1107046" y="1215341"/>
                  </a:lnTo>
                  <a:lnTo>
                    <a:pt x="1107605" y="1215781"/>
                  </a:lnTo>
                  <a:lnTo>
                    <a:pt x="1108164" y="1211632"/>
                  </a:lnTo>
                  <a:lnTo>
                    <a:pt x="1108718" y="1218619"/>
                  </a:lnTo>
                  <a:lnTo>
                    <a:pt x="1109277" y="1214031"/>
                  </a:lnTo>
                  <a:lnTo>
                    <a:pt x="1109835" y="1212285"/>
                  </a:lnTo>
                  <a:lnTo>
                    <a:pt x="1110394" y="1212721"/>
                  </a:lnTo>
                  <a:lnTo>
                    <a:pt x="1110953" y="1214471"/>
                  </a:lnTo>
                  <a:lnTo>
                    <a:pt x="1111511" y="1213378"/>
                  </a:lnTo>
                  <a:lnTo>
                    <a:pt x="1112066" y="1216434"/>
                  </a:lnTo>
                  <a:lnTo>
                    <a:pt x="1112625" y="1212503"/>
                  </a:lnTo>
                  <a:lnTo>
                    <a:pt x="1113183" y="1217962"/>
                  </a:lnTo>
                  <a:lnTo>
                    <a:pt x="1113742" y="1219055"/>
                  </a:lnTo>
                  <a:lnTo>
                    <a:pt x="1114301" y="1216434"/>
                  </a:lnTo>
                  <a:lnTo>
                    <a:pt x="1114859" y="1212285"/>
                  </a:lnTo>
                  <a:lnTo>
                    <a:pt x="1115418" y="1217744"/>
                  </a:lnTo>
                  <a:lnTo>
                    <a:pt x="1115972" y="1218619"/>
                  </a:lnTo>
                  <a:lnTo>
                    <a:pt x="1116531" y="1219930"/>
                  </a:lnTo>
                  <a:lnTo>
                    <a:pt x="1117090" y="1212721"/>
                  </a:lnTo>
                  <a:lnTo>
                    <a:pt x="1117648" y="1219712"/>
                  </a:lnTo>
                  <a:lnTo>
                    <a:pt x="1118207" y="1218837"/>
                  </a:lnTo>
                  <a:lnTo>
                    <a:pt x="1118766" y="1219494"/>
                  </a:lnTo>
                  <a:lnTo>
                    <a:pt x="1119324" y="1217091"/>
                  </a:lnTo>
                  <a:lnTo>
                    <a:pt x="1119879" y="1216216"/>
                  </a:lnTo>
                  <a:lnTo>
                    <a:pt x="1120437" y="1219272"/>
                  </a:lnTo>
                  <a:lnTo>
                    <a:pt x="1120996" y="1222986"/>
                  </a:lnTo>
                  <a:lnTo>
                    <a:pt x="1121555" y="1221240"/>
                  </a:lnTo>
                  <a:lnTo>
                    <a:pt x="1122113" y="1212503"/>
                  </a:lnTo>
                  <a:lnTo>
                    <a:pt x="1122672" y="1218837"/>
                  </a:lnTo>
                  <a:lnTo>
                    <a:pt x="1123226" y="1215999"/>
                  </a:lnTo>
                  <a:lnTo>
                    <a:pt x="1123785" y="1216652"/>
                  </a:lnTo>
                  <a:lnTo>
                    <a:pt x="1124344" y="1217527"/>
                  </a:lnTo>
                  <a:lnTo>
                    <a:pt x="1124902" y="1220583"/>
                  </a:lnTo>
                  <a:lnTo>
                    <a:pt x="1125461" y="1222115"/>
                  </a:lnTo>
                  <a:lnTo>
                    <a:pt x="1126020" y="1217962"/>
                  </a:lnTo>
                  <a:lnTo>
                    <a:pt x="1126578" y="1216652"/>
                  </a:lnTo>
                  <a:lnTo>
                    <a:pt x="1127133" y="1218184"/>
                  </a:lnTo>
                  <a:lnTo>
                    <a:pt x="1127691" y="1219272"/>
                  </a:lnTo>
                  <a:lnTo>
                    <a:pt x="1128250" y="1219272"/>
                  </a:lnTo>
                  <a:lnTo>
                    <a:pt x="1128809" y="1221022"/>
                  </a:lnTo>
                  <a:lnTo>
                    <a:pt x="1129367" y="1220365"/>
                  </a:lnTo>
                  <a:lnTo>
                    <a:pt x="1129926" y="1218837"/>
                  </a:lnTo>
                  <a:lnTo>
                    <a:pt x="1130485" y="1220805"/>
                  </a:lnTo>
                  <a:lnTo>
                    <a:pt x="1131039" y="1217309"/>
                  </a:lnTo>
                  <a:lnTo>
                    <a:pt x="1131598" y="1218619"/>
                  </a:lnTo>
                  <a:lnTo>
                    <a:pt x="1132157" y="1218402"/>
                  </a:lnTo>
                  <a:lnTo>
                    <a:pt x="1132715" y="1219930"/>
                  </a:lnTo>
                  <a:lnTo>
                    <a:pt x="1133274" y="1221240"/>
                  </a:lnTo>
                  <a:lnTo>
                    <a:pt x="1133833" y="1216652"/>
                  </a:lnTo>
                  <a:lnTo>
                    <a:pt x="1134391" y="1217962"/>
                  </a:lnTo>
                  <a:lnTo>
                    <a:pt x="1134946" y="1220365"/>
                  </a:lnTo>
                  <a:lnTo>
                    <a:pt x="1135504" y="1215563"/>
                  </a:lnTo>
                  <a:lnTo>
                    <a:pt x="1136063" y="1219494"/>
                  </a:lnTo>
                  <a:lnTo>
                    <a:pt x="1136621" y="1218184"/>
                  </a:lnTo>
                  <a:lnTo>
                    <a:pt x="1137180" y="1220805"/>
                  </a:lnTo>
                  <a:lnTo>
                    <a:pt x="1137739" y="1217962"/>
                  </a:lnTo>
                  <a:lnTo>
                    <a:pt x="1138297" y="1217091"/>
                  </a:lnTo>
                  <a:lnTo>
                    <a:pt x="1138852" y="1218402"/>
                  </a:lnTo>
                  <a:lnTo>
                    <a:pt x="1139411" y="1213378"/>
                  </a:lnTo>
                  <a:lnTo>
                    <a:pt x="1139969" y="1215563"/>
                  </a:lnTo>
                  <a:lnTo>
                    <a:pt x="1140528" y="1218402"/>
                  </a:lnTo>
                  <a:lnTo>
                    <a:pt x="1141087" y="1221458"/>
                  </a:lnTo>
                  <a:lnTo>
                    <a:pt x="1141645" y="1220365"/>
                  </a:lnTo>
                  <a:lnTo>
                    <a:pt x="1142200" y="1217309"/>
                  </a:lnTo>
                  <a:lnTo>
                    <a:pt x="1142758" y="1218402"/>
                  </a:lnTo>
                  <a:lnTo>
                    <a:pt x="1143317" y="1217744"/>
                  </a:lnTo>
                  <a:lnTo>
                    <a:pt x="1143876" y="1216873"/>
                  </a:lnTo>
                  <a:lnTo>
                    <a:pt x="1144434" y="1221240"/>
                  </a:lnTo>
                  <a:lnTo>
                    <a:pt x="1144993" y="1223203"/>
                  </a:lnTo>
                  <a:lnTo>
                    <a:pt x="1145552" y="1217091"/>
                  </a:lnTo>
                  <a:lnTo>
                    <a:pt x="1146106" y="1222115"/>
                  </a:lnTo>
                  <a:lnTo>
                    <a:pt x="1146665" y="1219930"/>
                  </a:lnTo>
                  <a:lnTo>
                    <a:pt x="1147223" y="1218837"/>
                  </a:lnTo>
                  <a:lnTo>
                    <a:pt x="1147782" y="1219930"/>
                  </a:lnTo>
                  <a:lnTo>
                    <a:pt x="1148341" y="1219055"/>
                  </a:lnTo>
                  <a:lnTo>
                    <a:pt x="1148899" y="1222115"/>
                  </a:lnTo>
                  <a:lnTo>
                    <a:pt x="1149458" y="1219055"/>
                  </a:lnTo>
                  <a:lnTo>
                    <a:pt x="1150012" y="1217091"/>
                  </a:lnTo>
                  <a:lnTo>
                    <a:pt x="1150571" y="1218184"/>
                  </a:lnTo>
                  <a:lnTo>
                    <a:pt x="1151130" y="1217744"/>
                  </a:lnTo>
                  <a:lnTo>
                    <a:pt x="1151688" y="1216434"/>
                  </a:lnTo>
                  <a:lnTo>
                    <a:pt x="1152247" y="1217744"/>
                  </a:lnTo>
                  <a:lnTo>
                    <a:pt x="1152806" y="1219712"/>
                  </a:lnTo>
                  <a:lnTo>
                    <a:pt x="1153360" y="1215124"/>
                  </a:lnTo>
                  <a:lnTo>
                    <a:pt x="1153919" y="1217091"/>
                  </a:lnTo>
                  <a:lnTo>
                    <a:pt x="1154478" y="1213596"/>
                  </a:lnTo>
                  <a:lnTo>
                    <a:pt x="1155036" y="1217962"/>
                  </a:lnTo>
                  <a:lnTo>
                    <a:pt x="1155595" y="1217962"/>
                  </a:lnTo>
                  <a:lnTo>
                    <a:pt x="1156153" y="1218619"/>
                  </a:lnTo>
                  <a:lnTo>
                    <a:pt x="1156712" y="1219930"/>
                  </a:lnTo>
                  <a:lnTo>
                    <a:pt x="1157267" y="1219712"/>
                  </a:lnTo>
                  <a:lnTo>
                    <a:pt x="1157825" y="1222333"/>
                  </a:lnTo>
                  <a:lnTo>
                    <a:pt x="1158384" y="1216652"/>
                  </a:lnTo>
                  <a:lnTo>
                    <a:pt x="1158943" y="1215999"/>
                  </a:lnTo>
                  <a:lnTo>
                    <a:pt x="1159501" y="1216652"/>
                  </a:lnTo>
                  <a:lnTo>
                    <a:pt x="1160060" y="1219712"/>
                  </a:lnTo>
                  <a:lnTo>
                    <a:pt x="1160619" y="1217091"/>
                  </a:lnTo>
                  <a:lnTo>
                    <a:pt x="1161173" y="1213813"/>
                  </a:lnTo>
                  <a:lnTo>
                    <a:pt x="1161732" y="1214253"/>
                  </a:lnTo>
                  <a:lnTo>
                    <a:pt x="1162290" y="1217962"/>
                  </a:lnTo>
                  <a:lnTo>
                    <a:pt x="1162849" y="1215341"/>
                  </a:lnTo>
                  <a:lnTo>
                    <a:pt x="1163407" y="1214471"/>
                  </a:lnTo>
                  <a:lnTo>
                    <a:pt x="1163966" y="1219055"/>
                  </a:lnTo>
                  <a:lnTo>
                    <a:pt x="1164525" y="1218837"/>
                  </a:lnTo>
                  <a:lnTo>
                    <a:pt x="1165079" y="1217091"/>
                  </a:lnTo>
                  <a:lnTo>
                    <a:pt x="1165638" y="1218837"/>
                  </a:lnTo>
                  <a:lnTo>
                    <a:pt x="1166197" y="1217527"/>
                  </a:lnTo>
                  <a:lnTo>
                    <a:pt x="1166755" y="1214688"/>
                  </a:lnTo>
                  <a:lnTo>
                    <a:pt x="1167314" y="1216873"/>
                  </a:lnTo>
                  <a:lnTo>
                    <a:pt x="1167873" y="1215781"/>
                  </a:lnTo>
                  <a:lnTo>
                    <a:pt x="1168431" y="1220147"/>
                  </a:lnTo>
                  <a:lnTo>
                    <a:pt x="1168986" y="1217962"/>
                  </a:lnTo>
                  <a:lnTo>
                    <a:pt x="1169544" y="1222115"/>
                  </a:lnTo>
                  <a:lnTo>
                    <a:pt x="1170103" y="1219272"/>
                  </a:lnTo>
                  <a:lnTo>
                    <a:pt x="1170662" y="1218402"/>
                  </a:lnTo>
                  <a:lnTo>
                    <a:pt x="1171220" y="1215124"/>
                  </a:lnTo>
                  <a:lnTo>
                    <a:pt x="1171779" y="1214471"/>
                  </a:lnTo>
                  <a:lnTo>
                    <a:pt x="1172334" y="1219272"/>
                  </a:lnTo>
                  <a:lnTo>
                    <a:pt x="1172892" y="1217091"/>
                  </a:lnTo>
                  <a:lnTo>
                    <a:pt x="1173451" y="1217744"/>
                  </a:lnTo>
                  <a:lnTo>
                    <a:pt x="1174009" y="1216652"/>
                  </a:lnTo>
                  <a:lnTo>
                    <a:pt x="1174568" y="1217527"/>
                  </a:lnTo>
                  <a:lnTo>
                    <a:pt x="1175127" y="1221240"/>
                  </a:lnTo>
                  <a:lnTo>
                    <a:pt x="1175685" y="1219712"/>
                  </a:lnTo>
                  <a:lnTo>
                    <a:pt x="1176240" y="1221893"/>
                  </a:lnTo>
                  <a:lnTo>
                    <a:pt x="1176798" y="1216216"/>
                  </a:lnTo>
                  <a:lnTo>
                    <a:pt x="1177357" y="1218184"/>
                  </a:lnTo>
                  <a:lnTo>
                    <a:pt x="1177916" y="1221458"/>
                  </a:lnTo>
                  <a:lnTo>
                    <a:pt x="1178474" y="1222115"/>
                  </a:lnTo>
                  <a:lnTo>
                    <a:pt x="1179033" y="1216873"/>
                  </a:lnTo>
                  <a:lnTo>
                    <a:pt x="1179592" y="1219712"/>
                  </a:lnTo>
                  <a:lnTo>
                    <a:pt x="1180146" y="1221675"/>
                  </a:lnTo>
                  <a:lnTo>
                    <a:pt x="1180705" y="1218402"/>
                  </a:lnTo>
                  <a:lnTo>
                    <a:pt x="1181264" y="1221458"/>
                  </a:lnTo>
                  <a:lnTo>
                    <a:pt x="1181822" y="1220365"/>
                  </a:lnTo>
                  <a:lnTo>
                    <a:pt x="1182381" y="1220805"/>
                  </a:lnTo>
                  <a:lnTo>
                    <a:pt x="1182939" y="1218184"/>
                  </a:lnTo>
                  <a:lnTo>
                    <a:pt x="1183494" y="1219494"/>
                  </a:lnTo>
                  <a:lnTo>
                    <a:pt x="1184053" y="1219494"/>
                  </a:lnTo>
                  <a:lnTo>
                    <a:pt x="1184611" y="1215999"/>
                  </a:lnTo>
                  <a:lnTo>
                    <a:pt x="1185170" y="1220583"/>
                  </a:lnTo>
                  <a:lnTo>
                    <a:pt x="1185729" y="1221240"/>
                  </a:lnTo>
                  <a:lnTo>
                    <a:pt x="1186287" y="1219272"/>
                  </a:lnTo>
                  <a:lnTo>
                    <a:pt x="1186846" y="1218837"/>
                  </a:lnTo>
                  <a:lnTo>
                    <a:pt x="1187400" y="1218184"/>
                  </a:lnTo>
                  <a:lnTo>
                    <a:pt x="1187959" y="1222986"/>
                  </a:lnTo>
                  <a:lnTo>
                    <a:pt x="1188518" y="1219272"/>
                  </a:lnTo>
                  <a:lnTo>
                    <a:pt x="1189076" y="1221240"/>
                  </a:lnTo>
                  <a:lnTo>
                    <a:pt x="1189635" y="1219272"/>
                  </a:lnTo>
                  <a:lnTo>
                    <a:pt x="1190193" y="1221675"/>
                  </a:lnTo>
                  <a:lnTo>
                    <a:pt x="1190752" y="1211193"/>
                  </a:lnTo>
                  <a:lnTo>
                    <a:pt x="1191307" y="1221675"/>
                  </a:lnTo>
                  <a:lnTo>
                    <a:pt x="1191865" y="1221458"/>
                  </a:lnTo>
                  <a:lnTo>
                    <a:pt x="1192424" y="1218837"/>
                  </a:lnTo>
                  <a:lnTo>
                    <a:pt x="1192983" y="1219494"/>
                  </a:lnTo>
                  <a:lnTo>
                    <a:pt x="1193541" y="1221022"/>
                  </a:lnTo>
                  <a:lnTo>
                    <a:pt x="1194100" y="1219055"/>
                  </a:lnTo>
                  <a:lnTo>
                    <a:pt x="1194659" y="1215124"/>
                  </a:lnTo>
                  <a:lnTo>
                    <a:pt x="1195213" y="1219930"/>
                  </a:lnTo>
                  <a:lnTo>
                    <a:pt x="1195772" y="1222333"/>
                  </a:lnTo>
                  <a:lnTo>
                    <a:pt x="1196330" y="1219930"/>
                  </a:lnTo>
                  <a:lnTo>
                    <a:pt x="1196889" y="1221675"/>
                  </a:lnTo>
                  <a:lnTo>
                    <a:pt x="1197448" y="1220365"/>
                  </a:lnTo>
                  <a:lnTo>
                    <a:pt x="1198006" y="1219712"/>
                  </a:lnTo>
                  <a:lnTo>
                    <a:pt x="1198565" y="1219494"/>
                  </a:lnTo>
                  <a:lnTo>
                    <a:pt x="1199120" y="1221022"/>
                  </a:lnTo>
                  <a:lnTo>
                    <a:pt x="1199678" y="1223425"/>
                  </a:lnTo>
                  <a:lnTo>
                    <a:pt x="1200237" y="1221458"/>
                  </a:lnTo>
                  <a:lnTo>
                    <a:pt x="1200796" y="1222768"/>
                  </a:lnTo>
                  <a:lnTo>
                    <a:pt x="1201354" y="1220365"/>
                  </a:lnTo>
                  <a:lnTo>
                    <a:pt x="1201913" y="1223203"/>
                  </a:lnTo>
                  <a:lnTo>
                    <a:pt x="1202467" y="1218837"/>
                  </a:lnTo>
                  <a:lnTo>
                    <a:pt x="1203026" y="1221458"/>
                  </a:lnTo>
                  <a:lnTo>
                    <a:pt x="1203584" y="1217962"/>
                  </a:lnTo>
                  <a:lnTo>
                    <a:pt x="1204143" y="1219930"/>
                  </a:lnTo>
                  <a:lnTo>
                    <a:pt x="1204702" y="1222768"/>
                  </a:lnTo>
                  <a:lnTo>
                    <a:pt x="1205260" y="1220365"/>
                  </a:lnTo>
                  <a:lnTo>
                    <a:pt x="1205819" y="1221022"/>
                  </a:lnTo>
                  <a:lnTo>
                    <a:pt x="1206374" y="1219055"/>
                  </a:lnTo>
                  <a:lnTo>
                    <a:pt x="1206932" y="1219930"/>
                  </a:lnTo>
                  <a:lnTo>
                    <a:pt x="1207491" y="1221458"/>
                  </a:lnTo>
                  <a:lnTo>
                    <a:pt x="1208050" y="1220147"/>
                  </a:lnTo>
                  <a:lnTo>
                    <a:pt x="1208608" y="1217091"/>
                  </a:lnTo>
                  <a:lnTo>
                    <a:pt x="1209167" y="1221893"/>
                  </a:lnTo>
                  <a:lnTo>
                    <a:pt x="1209725" y="1218837"/>
                  </a:lnTo>
                  <a:lnTo>
                    <a:pt x="1210280" y="1215563"/>
                  </a:lnTo>
                  <a:lnTo>
                    <a:pt x="1210839" y="1221893"/>
                  </a:lnTo>
                  <a:lnTo>
                    <a:pt x="1211397" y="1220365"/>
                  </a:lnTo>
                  <a:lnTo>
                    <a:pt x="1211956" y="1219055"/>
                  </a:lnTo>
                  <a:lnTo>
                    <a:pt x="1212515" y="1219272"/>
                  </a:lnTo>
                  <a:lnTo>
                    <a:pt x="1213073" y="1220805"/>
                  </a:lnTo>
                  <a:lnTo>
                    <a:pt x="1213628" y="1222115"/>
                  </a:lnTo>
                  <a:lnTo>
                    <a:pt x="1214186" y="1218184"/>
                  </a:lnTo>
                  <a:lnTo>
                    <a:pt x="1214745" y="1223861"/>
                  </a:lnTo>
                  <a:lnTo>
                    <a:pt x="1215304" y="1222768"/>
                  </a:lnTo>
                  <a:lnTo>
                    <a:pt x="1215862" y="1219712"/>
                  </a:lnTo>
                  <a:lnTo>
                    <a:pt x="1216421" y="1219494"/>
                  </a:lnTo>
                  <a:lnTo>
                    <a:pt x="1216979" y="1220805"/>
                  </a:lnTo>
                  <a:lnTo>
                    <a:pt x="1217538" y="1220365"/>
                  </a:lnTo>
                  <a:lnTo>
                    <a:pt x="1218093" y="1218837"/>
                  </a:lnTo>
                  <a:lnTo>
                    <a:pt x="1218651" y="1222115"/>
                  </a:lnTo>
                  <a:lnTo>
                    <a:pt x="1219210" y="1222550"/>
                  </a:lnTo>
                  <a:lnTo>
                    <a:pt x="1219769" y="1219930"/>
                  </a:lnTo>
                  <a:lnTo>
                    <a:pt x="1220327" y="1220365"/>
                  </a:lnTo>
                  <a:lnTo>
                    <a:pt x="1220886" y="1219712"/>
                  </a:lnTo>
                  <a:lnTo>
                    <a:pt x="1221440" y="1218619"/>
                  </a:lnTo>
                  <a:lnTo>
                    <a:pt x="1221999" y="1219712"/>
                  </a:lnTo>
                  <a:lnTo>
                    <a:pt x="1222558" y="1220365"/>
                  </a:lnTo>
                  <a:lnTo>
                    <a:pt x="1223116" y="1222986"/>
                  </a:lnTo>
                  <a:lnTo>
                    <a:pt x="1223675" y="1218402"/>
                  </a:lnTo>
                  <a:lnTo>
                    <a:pt x="1224234" y="1220805"/>
                  </a:lnTo>
                  <a:lnTo>
                    <a:pt x="1224792" y="1219930"/>
                  </a:lnTo>
                  <a:lnTo>
                    <a:pt x="1225347" y="1223861"/>
                  </a:lnTo>
                  <a:lnTo>
                    <a:pt x="1225906" y="1221240"/>
                  </a:lnTo>
                  <a:lnTo>
                    <a:pt x="1226464" y="1225606"/>
                  </a:lnTo>
                  <a:lnTo>
                    <a:pt x="1227023" y="1226264"/>
                  </a:lnTo>
                  <a:lnTo>
                    <a:pt x="1227582" y="1223643"/>
                  </a:lnTo>
                  <a:lnTo>
                    <a:pt x="1228140" y="1224953"/>
                  </a:lnTo>
                  <a:lnTo>
                    <a:pt x="1228699" y="1225824"/>
                  </a:lnTo>
                  <a:lnTo>
                    <a:pt x="1229253" y="1225824"/>
                  </a:lnTo>
                  <a:lnTo>
                    <a:pt x="1229812" y="1224736"/>
                  </a:lnTo>
                  <a:lnTo>
                    <a:pt x="1230370" y="1225824"/>
                  </a:lnTo>
                  <a:lnTo>
                    <a:pt x="1230929" y="1225606"/>
                  </a:lnTo>
                  <a:lnTo>
                    <a:pt x="1231488" y="1225389"/>
                  </a:lnTo>
                  <a:lnTo>
                    <a:pt x="1232046" y="1225824"/>
                  </a:lnTo>
                  <a:lnTo>
                    <a:pt x="1232601" y="1225171"/>
                  </a:lnTo>
                  <a:lnTo>
                    <a:pt x="1233160" y="1225606"/>
                  </a:lnTo>
                  <a:lnTo>
                    <a:pt x="1233718" y="1224736"/>
                  </a:lnTo>
                  <a:lnTo>
                    <a:pt x="1234277" y="1226046"/>
                  </a:lnTo>
                  <a:lnTo>
                    <a:pt x="1234836" y="1226264"/>
                  </a:lnTo>
                  <a:lnTo>
                    <a:pt x="1235394" y="1225171"/>
                  </a:lnTo>
                  <a:lnTo>
                    <a:pt x="1235953" y="1225824"/>
                  </a:lnTo>
                  <a:lnTo>
                    <a:pt x="1236507" y="1225171"/>
                  </a:lnTo>
                  <a:lnTo>
                    <a:pt x="1237066" y="1225389"/>
                  </a:lnTo>
                  <a:lnTo>
                    <a:pt x="1237625" y="1224078"/>
                  </a:lnTo>
                  <a:lnTo>
                    <a:pt x="1238183" y="1226264"/>
                  </a:lnTo>
                  <a:lnTo>
                    <a:pt x="1238742" y="1226264"/>
                  </a:lnTo>
                  <a:lnTo>
                    <a:pt x="1239301" y="1225824"/>
                  </a:lnTo>
                  <a:lnTo>
                    <a:pt x="1239859" y="1225824"/>
                  </a:lnTo>
                  <a:lnTo>
                    <a:pt x="1240414" y="1226264"/>
                  </a:lnTo>
                  <a:lnTo>
                    <a:pt x="1240972" y="1225389"/>
                  </a:lnTo>
                  <a:lnTo>
                    <a:pt x="1241531" y="1224736"/>
                  </a:lnTo>
                  <a:lnTo>
                    <a:pt x="1242090" y="1226046"/>
                  </a:lnTo>
                  <a:lnTo>
                    <a:pt x="1242648" y="1226699"/>
                  </a:lnTo>
                  <a:lnTo>
                    <a:pt x="1243207" y="1225824"/>
                  </a:lnTo>
                  <a:lnTo>
                    <a:pt x="1243761" y="1225824"/>
                  </a:lnTo>
                  <a:lnTo>
                    <a:pt x="1244320" y="1226046"/>
                  </a:lnTo>
                  <a:lnTo>
                    <a:pt x="1244879" y="1226046"/>
                  </a:lnTo>
                  <a:lnTo>
                    <a:pt x="1245437" y="1222550"/>
                  </a:lnTo>
                  <a:lnTo>
                    <a:pt x="1245996" y="1226264"/>
                  </a:lnTo>
                  <a:lnTo>
                    <a:pt x="1246555" y="1226264"/>
                  </a:lnTo>
                  <a:lnTo>
                    <a:pt x="1247113" y="1225606"/>
                  </a:lnTo>
                  <a:lnTo>
                    <a:pt x="1247672" y="1226046"/>
                  </a:lnTo>
                  <a:lnTo>
                    <a:pt x="1248227" y="1226046"/>
                  </a:lnTo>
                  <a:lnTo>
                    <a:pt x="1248785" y="1226264"/>
                  </a:lnTo>
                  <a:lnTo>
                    <a:pt x="1249344" y="1226046"/>
                  </a:lnTo>
                  <a:lnTo>
                    <a:pt x="1249902" y="1226481"/>
                  </a:lnTo>
                  <a:lnTo>
                    <a:pt x="1250461" y="1226046"/>
                  </a:lnTo>
                  <a:lnTo>
                    <a:pt x="1251020" y="1225171"/>
                  </a:lnTo>
                  <a:lnTo>
                    <a:pt x="1251574" y="1226046"/>
                  </a:lnTo>
                  <a:lnTo>
                    <a:pt x="1252133" y="1226264"/>
                  </a:lnTo>
                  <a:lnTo>
                    <a:pt x="1252692" y="1225606"/>
                  </a:lnTo>
                  <a:lnTo>
                    <a:pt x="1253250" y="1225389"/>
                  </a:lnTo>
                  <a:lnTo>
                    <a:pt x="1253809" y="1226481"/>
                  </a:lnTo>
                  <a:lnTo>
                    <a:pt x="1254368" y="1226481"/>
                  </a:lnTo>
                  <a:lnTo>
                    <a:pt x="1254926" y="1226046"/>
                  </a:lnTo>
                  <a:lnTo>
                    <a:pt x="1255481" y="1225606"/>
                  </a:lnTo>
                  <a:lnTo>
                    <a:pt x="1256039" y="1225606"/>
                  </a:lnTo>
                  <a:lnTo>
                    <a:pt x="1256598" y="1226046"/>
                  </a:lnTo>
                  <a:lnTo>
                    <a:pt x="1257156" y="1225824"/>
                  </a:lnTo>
                  <a:lnTo>
                    <a:pt x="1257715" y="1226046"/>
                  </a:lnTo>
                  <a:lnTo>
                    <a:pt x="1258274" y="1226046"/>
                  </a:lnTo>
                  <a:lnTo>
                    <a:pt x="1258832" y="1226481"/>
                  </a:lnTo>
                  <a:lnTo>
                    <a:pt x="1259387" y="1226264"/>
                  </a:lnTo>
                  <a:lnTo>
                    <a:pt x="1259946" y="1226264"/>
                  </a:lnTo>
                  <a:lnTo>
                    <a:pt x="1260504" y="1226046"/>
                  </a:lnTo>
                  <a:lnTo>
                    <a:pt x="1261063" y="1225389"/>
                  </a:lnTo>
                  <a:lnTo>
                    <a:pt x="1261622" y="1226264"/>
                  </a:lnTo>
                  <a:lnTo>
                    <a:pt x="1262180" y="1226264"/>
                  </a:lnTo>
                  <a:lnTo>
                    <a:pt x="1262735" y="1225606"/>
                  </a:lnTo>
                  <a:lnTo>
                    <a:pt x="1263293" y="1226046"/>
                  </a:lnTo>
                  <a:lnTo>
                    <a:pt x="1263852" y="1226264"/>
                  </a:lnTo>
                  <a:lnTo>
                    <a:pt x="1264411" y="1226481"/>
                  </a:lnTo>
                  <a:lnTo>
                    <a:pt x="1264969" y="1226046"/>
                  </a:lnTo>
                  <a:lnTo>
                    <a:pt x="1265528" y="1226699"/>
                  </a:lnTo>
                  <a:lnTo>
                    <a:pt x="1266087" y="1226481"/>
                  </a:lnTo>
                  <a:lnTo>
                    <a:pt x="1266641" y="1226046"/>
                  </a:lnTo>
                  <a:lnTo>
                    <a:pt x="1267200" y="1226046"/>
                  </a:lnTo>
                  <a:lnTo>
                    <a:pt x="1267758" y="1226264"/>
                  </a:lnTo>
                  <a:lnTo>
                    <a:pt x="1268317" y="1225824"/>
                  </a:lnTo>
                  <a:lnTo>
                    <a:pt x="1268876" y="1225389"/>
                  </a:lnTo>
                  <a:lnTo>
                    <a:pt x="1269434" y="1226481"/>
                  </a:lnTo>
                  <a:lnTo>
                    <a:pt x="1269989" y="1225824"/>
                  </a:lnTo>
                  <a:lnTo>
                    <a:pt x="1270547" y="1226481"/>
                  </a:lnTo>
                  <a:lnTo>
                    <a:pt x="1271106" y="1226046"/>
                  </a:lnTo>
                  <a:lnTo>
                    <a:pt x="1271665" y="1226699"/>
                  </a:lnTo>
                  <a:lnTo>
                    <a:pt x="1272223" y="1226699"/>
                  </a:lnTo>
                  <a:lnTo>
                    <a:pt x="1272782" y="1226046"/>
                  </a:lnTo>
                  <a:lnTo>
                    <a:pt x="1273341" y="1226481"/>
                  </a:lnTo>
                  <a:lnTo>
                    <a:pt x="1273895" y="1226699"/>
                  </a:lnTo>
                  <a:lnTo>
                    <a:pt x="1274454" y="1226699"/>
                  </a:lnTo>
                  <a:lnTo>
                    <a:pt x="1275013" y="1226699"/>
                  </a:lnTo>
                  <a:lnTo>
                    <a:pt x="1275571" y="1226264"/>
                  </a:lnTo>
                  <a:lnTo>
                    <a:pt x="1276130" y="1226481"/>
                  </a:lnTo>
                  <a:lnTo>
                    <a:pt x="1276688" y="1224736"/>
                  </a:lnTo>
                  <a:lnTo>
                    <a:pt x="1277247" y="1226699"/>
                  </a:lnTo>
                  <a:lnTo>
                    <a:pt x="1277806" y="1226264"/>
                  </a:lnTo>
                  <a:lnTo>
                    <a:pt x="1278360" y="1226264"/>
                  </a:lnTo>
                  <a:lnTo>
                    <a:pt x="1278919" y="1226481"/>
                  </a:lnTo>
                  <a:lnTo>
                    <a:pt x="1279478" y="1226481"/>
                  </a:lnTo>
                  <a:lnTo>
                    <a:pt x="1280036" y="1226481"/>
                  </a:lnTo>
                  <a:lnTo>
                    <a:pt x="1280595" y="1226264"/>
                  </a:lnTo>
                  <a:lnTo>
                    <a:pt x="1281154" y="1226264"/>
                  </a:lnTo>
                  <a:lnTo>
                    <a:pt x="1281708" y="1226481"/>
                  </a:lnTo>
                  <a:lnTo>
                    <a:pt x="1282267" y="1226264"/>
                  </a:lnTo>
                  <a:lnTo>
                    <a:pt x="1282825" y="1226699"/>
                  </a:lnTo>
                  <a:lnTo>
                    <a:pt x="1283384" y="1226699"/>
                  </a:lnTo>
                  <a:lnTo>
                    <a:pt x="1283942" y="1226264"/>
                  </a:lnTo>
                  <a:lnTo>
                    <a:pt x="1284501" y="1226046"/>
                  </a:lnTo>
                  <a:lnTo>
                    <a:pt x="1285060" y="1226481"/>
                  </a:lnTo>
                  <a:lnTo>
                    <a:pt x="1285614" y="1226699"/>
                  </a:lnTo>
                  <a:lnTo>
                    <a:pt x="1286173" y="1226699"/>
                  </a:lnTo>
                  <a:lnTo>
                    <a:pt x="1286732" y="1226481"/>
                  </a:lnTo>
                  <a:lnTo>
                    <a:pt x="1287290" y="1225824"/>
                  </a:lnTo>
                  <a:lnTo>
                    <a:pt x="1287849" y="1226699"/>
                  </a:lnTo>
                  <a:lnTo>
                    <a:pt x="1288408" y="1226699"/>
                  </a:lnTo>
                  <a:lnTo>
                    <a:pt x="1288966" y="1226481"/>
                  </a:lnTo>
                  <a:lnTo>
                    <a:pt x="1289521" y="1226046"/>
                  </a:lnTo>
                  <a:lnTo>
                    <a:pt x="1290079" y="1226699"/>
                  </a:lnTo>
                  <a:lnTo>
                    <a:pt x="1290638" y="1226481"/>
                  </a:lnTo>
                  <a:lnTo>
                    <a:pt x="1291197" y="1226046"/>
                  </a:lnTo>
                  <a:lnTo>
                    <a:pt x="1291755" y="1226481"/>
                  </a:lnTo>
                  <a:lnTo>
                    <a:pt x="1292314" y="1226481"/>
                  </a:lnTo>
                  <a:lnTo>
                    <a:pt x="1292869" y="1226481"/>
                  </a:lnTo>
                  <a:lnTo>
                    <a:pt x="1293427" y="1226481"/>
                  </a:lnTo>
                  <a:lnTo>
                    <a:pt x="1293986" y="1226699"/>
                  </a:lnTo>
                  <a:lnTo>
                    <a:pt x="1294545" y="1226481"/>
                  </a:lnTo>
                  <a:lnTo>
                    <a:pt x="1295103" y="1226481"/>
                  </a:lnTo>
                  <a:lnTo>
                    <a:pt x="1295662" y="1226481"/>
                  </a:lnTo>
                  <a:lnTo>
                    <a:pt x="1296220" y="1226046"/>
                  </a:lnTo>
                  <a:lnTo>
                    <a:pt x="1296775" y="1226046"/>
                  </a:lnTo>
                  <a:lnTo>
                    <a:pt x="1297333" y="1226699"/>
                  </a:lnTo>
                  <a:lnTo>
                    <a:pt x="1297892" y="1226699"/>
                  </a:lnTo>
                  <a:lnTo>
                    <a:pt x="1298451" y="1226264"/>
                  </a:lnTo>
                  <a:lnTo>
                    <a:pt x="1299009" y="1226699"/>
                  </a:lnTo>
                  <a:lnTo>
                    <a:pt x="1299568" y="1226699"/>
                  </a:lnTo>
                  <a:lnTo>
                    <a:pt x="1300123" y="1226481"/>
                  </a:lnTo>
                  <a:lnTo>
                    <a:pt x="1300681" y="1226264"/>
                  </a:lnTo>
                  <a:lnTo>
                    <a:pt x="1301240" y="1226264"/>
                  </a:lnTo>
                  <a:lnTo>
                    <a:pt x="1301799" y="1226481"/>
                  </a:lnTo>
                  <a:lnTo>
                    <a:pt x="1302357" y="1226699"/>
                  </a:lnTo>
                  <a:lnTo>
                    <a:pt x="1302916" y="1226481"/>
                  </a:lnTo>
                  <a:lnTo>
                    <a:pt x="1303474" y="1226481"/>
                  </a:lnTo>
                  <a:lnTo>
                    <a:pt x="1304029" y="1226699"/>
                  </a:lnTo>
                  <a:lnTo>
                    <a:pt x="1304588" y="1226481"/>
                  </a:lnTo>
                  <a:lnTo>
                    <a:pt x="1305146" y="1226264"/>
                  </a:lnTo>
                  <a:lnTo>
                    <a:pt x="1305705" y="1226481"/>
                  </a:lnTo>
                  <a:lnTo>
                    <a:pt x="1306264" y="1226699"/>
                  </a:lnTo>
                  <a:lnTo>
                    <a:pt x="1306822" y="1226699"/>
                  </a:lnTo>
                  <a:lnTo>
                    <a:pt x="1307381" y="1226481"/>
                  </a:lnTo>
                  <a:lnTo>
                    <a:pt x="1307940" y="1226264"/>
                  </a:lnTo>
                  <a:lnTo>
                    <a:pt x="1308494" y="1226481"/>
                  </a:lnTo>
                  <a:lnTo>
                    <a:pt x="1309053" y="1226264"/>
                  </a:lnTo>
                  <a:lnTo>
                    <a:pt x="1309611" y="1226481"/>
                  </a:lnTo>
                  <a:lnTo>
                    <a:pt x="1310170" y="1226481"/>
                  </a:lnTo>
                  <a:lnTo>
                    <a:pt x="1310729" y="1226699"/>
                  </a:lnTo>
                  <a:lnTo>
                    <a:pt x="1311287" y="1226264"/>
                  </a:lnTo>
                  <a:lnTo>
                    <a:pt x="1311842" y="1226699"/>
                  </a:lnTo>
                  <a:lnTo>
                    <a:pt x="1312400" y="1226481"/>
                  </a:lnTo>
                  <a:lnTo>
                    <a:pt x="1312959" y="1226699"/>
                  </a:lnTo>
                  <a:lnTo>
                    <a:pt x="1313518" y="1226699"/>
                  </a:lnTo>
                  <a:lnTo>
                    <a:pt x="1314076" y="1225824"/>
                  </a:lnTo>
                  <a:lnTo>
                    <a:pt x="1314635" y="1226699"/>
                  </a:lnTo>
                  <a:lnTo>
                    <a:pt x="1314762" y="122659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8C07716B-44D8-3ED2-CFA3-9157938376CD}"/>
                </a:ext>
              </a:extLst>
            </p:cNvPr>
            <p:cNvSpPr/>
            <p:nvPr/>
          </p:nvSpPr>
          <p:spPr>
            <a:xfrm>
              <a:off x="2994563" y="2340702"/>
              <a:ext cx="1314762" cy="1204641"/>
            </a:xfrm>
            <a:custGeom>
              <a:avLst/>
              <a:gdLst>
                <a:gd name="connsiteX0" fmla="*/ 0 w 1314762"/>
                <a:gd name="connsiteY0" fmla="*/ 1204641 h 1204641"/>
                <a:gd name="connsiteX1" fmla="*/ 468 w 1314762"/>
                <a:gd name="connsiteY1" fmla="*/ 1204641 h 1204641"/>
                <a:gd name="connsiteX2" fmla="*/ 1023 w 1314762"/>
                <a:gd name="connsiteY2" fmla="*/ 1204641 h 1204641"/>
                <a:gd name="connsiteX3" fmla="*/ 1581 w 1314762"/>
                <a:gd name="connsiteY3" fmla="*/ 1204641 h 1204641"/>
                <a:gd name="connsiteX4" fmla="*/ 2140 w 1314762"/>
                <a:gd name="connsiteY4" fmla="*/ 1204641 h 1204641"/>
                <a:gd name="connsiteX5" fmla="*/ 2699 w 1314762"/>
                <a:gd name="connsiteY5" fmla="*/ 1204641 h 1204641"/>
                <a:gd name="connsiteX6" fmla="*/ 3257 w 1314762"/>
                <a:gd name="connsiteY6" fmla="*/ 1204641 h 1204641"/>
                <a:gd name="connsiteX7" fmla="*/ 3816 w 1314762"/>
                <a:gd name="connsiteY7" fmla="*/ 1204641 h 1204641"/>
                <a:gd name="connsiteX8" fmla="*/ 4375 w 1314762"/>
                <a:gd name="connsiteY8" fmla="*/ 1204641 h 1204641"/>
                <a:gd name="connsiteX9" fmla="*/ 4929 w 1314762"/>
                <a:gd name="connsiteY9" fmla="*/ 1204641 h 1204641"/>
                <a:gd name="connsiteX10" fmla="*/ 5488 w 1314762"/>
                <a:gd name="connsiteY10" fmla="*/ 1204424 h 1204641"/>
                <a:gd name="connsiteX11" fmla="*/ 6047 w 1314762"/>
                <a:gd name="connsiteY11" fmla="*/ 1204424 h 1204641"/>
                <a:gd name="connsiteX12" fmla="*/ 6605 w 1314762"/>
                <a:gd name="connsiteY12" fmla="*/ 1204206 h 1204641"/>
                <a:gd name="connsiteX13" fmla="*/ 7164 w 1314762"/>
                <a:gd name="connsiteY13" fmla="*/ 1204206 h 1204641"/>
                <a:gd name="connsiteX14" fmla="*/ 7722 w 1314762"/>
                <a:gd name="connsiteY14" fmla="*/ 1204641 h 1204641"/>
                <a:gd name="connsiteX15" fmla="*/ 8277 w 1314762"/>
                <a:gd name="connsiteY15" fmla="*/ 1204424 h 1204641"/>
                <a:gd name="connsiteX16" fmla="*/ 8836 w 1314762"/>
                <a:gd name="connsiteY16" fmla="*/ 1203549 h 1204641"/>
                <a:gd name="connsiteX17" fmla="*/ 9394 w 1314762"/>
                <a:gd name="connsiteY17" fmla="*/ 1204641 h 1204641"/>
                <a:gd name="connsiteX18" fmla="*/ 9953 w 1314762"/>
                <a:gd name="connsiteY18" fmla="*/ 1204641 h 1204641"/>
                <a:gd name="connsiteX19" fmla="*/ 10512 w 1314762"/>
                <a:gd name="connsiteY19" fmla="*/ 1204206 h 1204641"/>
                <a:gd name="connsiteX20" fmla="*/ 11070 w 1314762"/>
                <a:gd name="connsiteY20" fmla="*/ 1204641 h 1204641"/>
                <a:gd name="connsiteX21" fmla="*/ 11629 w 1314762"/>
                <a:gd name="connsiteY21" fmla="*/ 1204206 h 1204641"/>
                <a:gd name="connsiteX22" fmla="*/ 12188 w 1314762"/>
                <a:gd name="connsiteY22" fmla="*/ 1204641 h 1204641"/>
                <a:gd name="connsiteX23" fmla="*/ 12742 w 1314762"/>
                <a:gd name="connsiteY23" fmla="*/ 1204641 h 1204641"/>
                <a:gd name="connsiteX24" fmla="*/ 13301 w 1314762"/>
                <a:gd name="connsiteY24" fmla="*/ 1204641 h 1204641"/>
                <a:gd name="connsiteX25" fmla="*/ 13859 w 1314762"/>
                <a:gd name="connsiteY25" fmla="*/ 1203766 h 1204641"/>
                <a:gd name="connsiteX26" fmla="*/ 14418 w 1314762"/>
                <a:gd name="connsiteY26" fmla="*/ 1204206 h 1204641"/>
                <a:gd name="connsiteX27" fmla="*/ 14976 w 1314762"/>
                <a:gd name="connsiteY27" fmla="*/ 1204206 h 1204641"/>
                <a:gd name="connsiteX28" fmla="*/ 15535 w 1314762"/>
                <a:gd name="connsiteY28" fmla="*/ 1204206 h 1204641"/>
                <a:gd name="connsiteX29" fmla="*/ 16094 w 1314762"/>
                <a:gd name="connsiteY29" fmla="*/ 1203988 h 1204641"/>
                <a:gd name="connsiteX30" fmla="*/ 16648 w 1314762"/>
                <a:gd name="connsiteY30" fmla="*/ 1204206 h 1204641"/>
                <a:gd name="connsiteX31" fmla="*/ 17207 w 1314762"/>
                <a:gd name="connsiteY31" fmla="*/ 1204424 h 1204641"/>
                <a:gd name="connsiteX32" fmla="*/ 17766 w 1314762"/>
                <a:gd name="connsiteY32" fmla="*/ 1204206 h 1204641"/>
                <a:gd name="connsiteX33" fmla="*/ 18324 w 1314762"/>
                <a:gd name="connsiteY33" fmla="*/ 1204424 h 1204641"/>
                <a:gd name="connsiteX34" fmla="*/ 18883 w 1314762"/>
                <a:gd name="connsiteY34" fmla="*/ 1204206 h 1204641"/>
                <a:gd name="connsiteX35" fmla="*/ 19442 w 1314762"/>
                <a:gd name="connsiteY35" fmla="*/ 1204424 h 1204641"/>
                <a:gd name="connsiteX36" fmla="*/ 19996 w 1314762"/>
                <a:gd name="connsiteY36" fmla="*/ 1203988 h 1204641"/>
                <a:gd name="connsiteX37" fmla="*/ 20555 w 1314762"/>
                <a:gd name="connsiteY37" fmla="*/ 1203988 h 1204641"/>
                <a:gd name="connsiteX38" fmla="*/ 21113 w 1314762"/>
                <a:gd name="connsiteY38" fmla="*/ 1203988 h 1204641"/>
                <a:gd name="connsiteX39" fmla="*/ 21672 w 1314762"/>
                <a:gd name="connsiteY39" fmla="*/ 1203113 h 1204641"/>
                <a:gd name="connsiteX40" fmla="*/ 22231 w 1314762"/>
                <a:gd name="connsiteY40" fmla="*/ 1201585 h 1204641"/>
                <a:gd name="connsiteX41" fmla="*/ 22789 w 1314762"/>
                <a:gd name="connsiteY41" fmla="*/ 1204206 h 1204641"/>
                <a:gd name="connsiteX42" fmla="*/ 23348 w 1314762"/>
                <a:gd name="connsiteY42" fmla="*/ 1204206 h 1204641"/>
                <a:gd name="connsiteX43" fmla="*/ 23903 w 1314762"/>
                <a:gd name="connsiteY43" fmla="*/ 1204206 h 1204641"/>
                <a:gd name="connsiteX44" fmla="*/ 24461 w 1314762"/>
                <a:gd name="connsiteY44" fmla="*/ 1204206 h 1204641"/>
                <a:gd name="connsiteX45" fmla="*/ 25020 w 1314762"/>
                <a:gd name="connsiteY45" fmla="*/ 1202678 h 1204641"/>
                <a:gd name="connsiteX46" fmla="*/ 25579 w 1314762"/>
                <a:gd name="connsiteY46" fmla="*/ 1202678 h 1204641"/>
                <a:gd name="connsiteX47" fmla="*/ 26137 w 1314762"/>
                <a:gd name="connsiteY47" fmla="*/ 1202238 h 1204641"/>
                <a:gd name="connsiteX48" fmla="*/ 26696 w 1314762"/>
                <a:gd name="connsiteY48" fmla="*/ 1202238 h 1204641"/>
                <a:gd name="connsiteX49" fmla="*/ 27250 w 1314762"/>
                <a:gd name="connsiteY49" fmla="*/ 1204206 h 1204641"/>
                <a:gd name="connsiteX50" fmla="*/ 27809 w 1314762"/>
                <a:gd name="connsiteY50" fmla="*/ 1202896 h 1204641"/>
                <a:gd name="connsiteX51" fmla="*/ 28367 w 1314762"/>
                <a:gd name="connsiteY51" fmla="*/ 1203766 h 1204641"/>
                <a:gd name="connsiteX52" fmla="*/ 28926 w 1314762"/>
                <a:gd name="connsiteY52" fmla="*/ 1203331 h 1204641"/>
                <a:gd name="connsiteX53" fmla="*/ 29485 w 1314762"/>
                <a:gd name="connsiteY53" fmla="*/ 1203549 h 1204641"/>
                <a:gd name="connsiteX54" fmla="*/ 30044 w 1314762"/>
                <a:gd name="connsiteY54" fmla="*/ 1204424 h 1204641"/>
                <a:gd name="connsiteX55" fmla="*/ 30602 w 1314762"/>
                <a:gd name="connsiteY55" fmla="*/ 1203988 h 1204641"/>
                <a:gd name="connsiteX56" fmla="*/ 31157 w 1314762"/>
                <a:gd name="connsiteY56" fmla="*/ 1203766 h 1204641"/>
                <a:gd name="connsiteX57" fmla="*/ 31715 w 1314762"/>
                <a:gd name="connsiteY57" fmla="*/ 1203549 h 1204641"/>
                <a:gd name="connsiteX58" fmla="*/ 32274 w 1314762"/>
                <a:gd name="connsiteY58" fmla="*/ 1203113 h 1204641"/>
                <a:gd name="connsiteX59" fmla="*/ 32833 w 1314762"/>
                <a:gd name="connsiteY59" fmla="*/ 1201803 h 1204641"/>
                <a:gd name="connsiteX60" fmla="*/ 33391 w 1314762"/>
                <a:gd name="connsiteY60" fmla="*/ 1203988 h 1204641"/>
                <a:gd name="connsiteX61" fmla="*/ 33950 w 1314762"/>
                <a:gd name="connsiteY61" fmla="*/ 1204206 h 1204641"/>
                <a:gd name="connsiteX62" fmla="*/ 34508 w 1314762"/>
                <a:gd name="connsiteY62" fmla="*/ 1203988 h 1204641"/>
                <a:gd name="connsiteX63" fmla="*/ 35063 w 1314762"/>
                <a:gd name="connsiteY63" fmla="*/ 1203766 h 1204641"/>
                <a:gd name="connsiteX64" fmla="*/ 35622 w 1314762"/>
                <a:gd name="connsiteY64" fmla="*/ 1204206 h 1204641"/>
                <a:gd name="connsiteX65" fmla="*/ 36180 w 1314762"/>
                <a:gd name="connsiteY65" fmla="*/ 1202238 h 1204641"/>
                <a:gd name="connsiteX66" fmla="*/ 36739 w 1314762"/>
                <a:gd name="connsiteY66" fmla="*/ 1202456 h 1204641"/>
                <a:gd name="connsiteX67" fmla="*/ 37298 w 1314762"/>
                <a:gd name="connsiteY67" fmla="*/ 1202896 h 1204641"/>
                <a:gd name="connsiteX68" fmla="*/ 37856 w 1314762"/>
                <a:gd name="connsiteY68" fmla="*/ 1203113 h 1204641"/>
                <a:gd name="connsiteX69" fmla="*/ 38411 w 1314762"/>
                <a:gd name="connsiteY69" fmla="*/ 1203549 h 1204641"/>
                <a:gd name="connsiteX70" fmla="*/ 38969 w 1314762"/>
                <a:gd name="connsiteY70" fmla="*/ 1202021 h 1204641"/>
                <a:gd name="connsiteX71" fmla="*/ 39528 w 1314762"/>
                <a:gd name="connsiteY71" fmla="*/ 1203766 h 1204641"/>
                <a:gd name="connsiteX72" fmla="*/ 40087 w 1314762"/>
                <a:gd name="connsiteY72" fmla="*/ 1203549 h 1204641"/>
                <a:gd name="connsiteX73" fmla="*/ 40645 w 1314762"/>
                <a:gd name="connsiteY73" fmla="*/ 1203988 h 1204641"/>
                <a:gd name="connsiteX74" fmla="*/ 41204 w 1314762"/>
                <a:gd name="connsiteY74" fmla="*/ 1201368 h 1204641"/>
                <a:gd name="connsiteX75" fmla="*/ 41763 w 1314762"/>
                <a:gd name="connsiteY75" fmla="*/ 1202238 h 1204641"/>
                <a:gd name="connsiteX76" fmla="*/ 42321 w 1314762"/>
                <a:gd name="connsiteY76" fmla="*/ 1202896 h 1204641"/>
                <a:gd name="connsiteX77" fmla="*/ 42876 w 1314762"/>
                <a:gd name="connsiteY77" fmla="*/ 1202678 h 1204641"/>
                <a:gd name="connsiteX78" fmla="*/ 43435 w 1314762"/>
                <a:gd name="connsiteY78" fmla="*/ 1202456 h 1204641"/>
                <a:gd name="connsiteX79" fmla="*/ 43993 w 1314762"/>
                <a:gd name="connsiteY79" fmla="*/ 1200710 h 1204641"/>
                <a:gd name="connsiteX80" fmla="*/ 44552 w 1314762"/>
                <a:gd name="connsiteY80" fmla="*/ 1197436 h 1204641"/>
                <a:gd name="connsiteX81" fmla="*/ 45110 w 1314762"/>
                <a:gd name="connsiteY81" fmla="*/ 1199618 h 1204641"/>
                <a:gd name="connsiteX82" fmla="*/ 45669 w 1314762"/>
                <a:gd name="connsiteY82" fmla="*/ 1196779 h 1204641"/>
                <a:gd name="connsiteX83" fmla="*/ 46228 w 1314762"/>
                <a:gd name="connsiteY83" fmla="*/ 1196344 h 1204641"/>
                <a:gd name="connsiteX84" fmla="*/ 46782 w 1314762"/>
                <a:gd name="connsiteY84" fmla="*/ 1196779 h 1204641"/>
                <a:gd name="connsiteX85" fmla="*/ 47341 w 1314762"/>
                <a:gd name="connsiteY85" fmla="*/ 1200493 h 1204641"/>
                <a:gd name="connsiteX86" fmla="*/ 47899 w 1314762"/>
                <a:gd name="connsiteY86" fmla="*/ 1200493 h 1204641"/>
                <a:gd name="connsiteX87" fmla="*/ 48458 w 1314762"/>
                <a:gd name="connsiteY87" fmla="*/ 1200057 h 1204641"/>
                <a:gd name="connsiteX88" fmla="*/ 49017 w 1314762"/>
                <a:gd name="connsiteY88" fmla="*/ 1200493 h 1204641"/>
                <a:gd name="connsiteX89" fmla="*/ 49575 w 1314762"/>
                <a:gd name="connsiteY89" fmla="*/ 1203113 h 1204641"/>
                <a:gd name="connsiteX90" fmla="*/ 50130 w 1314762"/>
                <a:gd name="connsiteY90" fmla="*/ 1202456 h 1204641"/>
                <a:gd name="connsiteX91" fmla="*/ 50689 w 1314762"/>
                <a:gd name="connsiteY91" fmla="*/ 1201368 h 1204641"/>
                <a:gd name="connsiteX92" fmla="*/ 51247 w 1314762"/>
                <a:gd name="connsiteY92" fmla="*/ 1203766 h 1204641"/>
                <a:gd name="connsiteX93" fmla="*/ 51806 w 1314762"/>
                <a:gd name="connsiteY93" fmla="*/ 1203988 h 1204641"/>
                <a:gd name="connsiteX94" fmla="*/ 52365 w 1314762"/>
                <a:gd name="connsiteY94" fmla="*/ 1203549 h 1204641"/>
                <a:gd name="connsiteX95" fmla="*/ 52923 w 1314762"/>
                <a:gd name="connsiteY95" fmla="*/ 1199835 h 1204641"/>
                <a:gd name="connsiteX96" fmla="*/ 53482 w 1314762"/>
                <a:gd name="connsiteY96" fmla="*/ 1200710 h 1204641"/>
                <a:gd name="connsiteX97" fmla="*/ 54036 w 1314762"/>
                <a:gd name="connsiteY97" fmla="*/ 1202456 h 1204641"/>
                <a:gd name="connsiteX98" fmla="*/ 54595 w 1314762"/>
                <a:gd name="connsiteY98" fmla="*/ 1201368 h 1204641"/>
                <a:gd name="connsiteX99" fmla="*/ 55154 w 1314762"/>
                <a:gd name="connsiteY99" fmla="*/ 1201146 h 1204641"/>
                <a:gd name="connsiteX100" fmla="*/ 55712 w 1314762"/>
                <a:gd name="connsiteY100" fmla="*/ 1200928 h 1204641"/>
                <a:gd name="connsiteX101" fmla="*/ 56271 w 1314762"/>
                <a:gd name="connsiteY101" fmla="*/ 1202678 h 1204641"/>
                <a:gd name="connsiteX102" fmla="*/ 56830 w 1314762"/>
                <a:gd name="connsiteY102" fmla="*/ 1201803 h 1204641"/>
                <a:gd name="connsiteX103" fmla="*/ 57384 w 1314762"/>
                <a:gd name="connsiteY103" fmla="*/ 1199618 h 1204641"/>
                <a:gd name="connsiteX104" fmla="*/ 57943 w 1314762"/>
                <a:gd name="connsiteY104" fmla="*/ 1203113 h 1204641"/>
                <a:gd name="connsiteX105" fmla="*/ 58501 w 1314762"/>
                <a:gd name="connsiteY105" fmla="*/ 1204424 h 1204641"/>
                <a:gd name="connsiteX106" fmla="*/ 59060 w 1314762"/>
                <a:gd name="connsiteY106" fmla="*/ 1203113 h 1204641"/>
                <a:gd name="connsiteX107" fmla="*/ 59619 w 1314762"/>
                <a:gd name="connsiteY107" fmla="*/ 1202896 h 1204641"/>
                <a:gd name="connsiteX108" fmla="*/ 60177 w 1314762"/>
                <a:gd name="connsiteY108" fmla="*/ 1202896 h 1204641"/>
                <a:gd name="connsiteX109" fmla="*/ 60736 w 1314762"/>
                <a:gd name="connsiteY109" fmla="*/ 1203766 h 1204641"/>
                <a:gd name="connsiteX110" fmla="*/ 61290 w 1314762"/>
                <a:gd name="connsiteY110" fmla="*/ 1203113 h 1204641"/>
                <a:gd name="connsiteX111" fmla="*/ 61849 w 1314762"/>
                <a:gd name="connsiteY111" fmla="*/ 1202456 h 1204641"/>
                <a:gd name="connsiteX112" fmla="*/ 62408 w 1314762"/>
                <a:gd name="connsiteY112" fmla="*/ 1201585 h 1204641"/>
                <a:gd name="connsiteX113" fmla="*/ 62966 w 1314762"/>
                <a:gd name="connsiteY113" fmla="*/ 1202456 h 1204641"/>
                <a:gd name="connsiteX114" fmla="*/ 63525 w 1314762"/>
                <a:gd name="connsiteY114" fmla="*/ 1201585 h 1204641"/>
                <a:gd name="connsiteX115" fmla="*/ 64084 w 1314762"/>
                <a:gd name="connsiteY115" fmla="*/ 1201368 h 1204641"/>
                <a:gd name="connsiteX116" fmla="*/ 64642 w 1314762"/>
                <a:gd name="connsiteY116" fmla="*/ 1200928 h 1204641"/>
                <a:gd name="connsiteX117" fmla="*/ 65197 w 1314762"/>
                <a:gd name="connsiteY117" fmla="*/ 1198747 h 1204641"/>
                <a:gd name="connsiteX118" fmla="*/ 65755 w 1314762"/>
                <a:gd name="connsiteY118" fmla="*/ 1201146 h 1204641"/>
                <a:gd name="connsiteX119" fmla="*/ 66314 w 1314762"/>
                <a:gd name="connsiteY119" fmla="*/ 1200493 h 1204641"/>
                <a:gd name="connsiteX120" fmla="*/ 66873 w 1314762"/>
                <a:gd name="connsiteY120" fmla="*/ 1197872 h 1204641"/>
                <a:gd name="connsiteX121" fmla="*/ 67431 w 1314762"/>
                <a:gd name="connsiteY121" fmla="*/ 1199835 h 1204641"/>
                <a:gd name="connsiteX122" fmla="*/ 67990 w 1314762"/>
                <a:gd name="connsiteY122" fmla="*/ 1194376 h 1204641"/>
                <a:gd name="connsiteX123" fmla="*/ 68545 w 1314762"/>
                <a:gd name="connsiteY123" fmla="*/ 1196997 h 1204641"/>
                <a:gd name="connsiteX124" fmla="*/ 69103 w 1314762"/>
                <a:gd name="connsiteY124" fmla="*/ 1202021 h 1204641"/>
                <a:gd name="connsiteX125" fmla="*/ 69662 w 1314762"/>
                <a:gd name="connsiteY125" fmla="*/ 1197872 h 1204641"/>
                <a:gd name="connsiteX126" fmla="*/ 70221 w 1314762"/>
                <a:gd name="connsiteY126" fmla="*/ 1196561 h 1204641"/>
                <a:gd name="connsiteX127" fmla="*/ 70779 w 1314762"/>
                <a:gd name="connsiteY127" fmla="*/ 1200928 h 1204641"/>
                <a:gd name="connsiteX128" fmla="*/ 71338 w 1314762"/>
                <a:gd name="connsiteY128" fmla="*/ 1198525 h 1204641"/>
                <a:gd name="connsiteX129" fmla="*/ 71897 w 1314762"/>
                <a:gd name="connsiteY129" fmla="*/ 1198747 h 1204641"/>
                <a:gd name="connsiteX130" fmla="*/ 72455 w 1314762"/>
                <a:gd name="connsiteY130" fmla="*/ 1199182 h 1204641"/>
                <a:gd name="connsiteX131" fmla="*/ 73010 w 1314762"/>
                <a:gd name="connsiteY131" fmla="*/ 1194376 h 1204641"/>
                <a:gd name="connsiteX132" fmla="*/ 73568 w 1314762"/>
                <a:gd name="connsiteY132" fmla="*/ 1196344 h 1204641"/>
                <a:gd name="connsiteX133" fmla="*/ 74127 w 1314762"/>
                <a:gd name="connsiteY133" fmla="*/ 1201368 h 1204641"/>
                <a:gd name="connsiteX134" fmla="*/ 74685 w 1314762"/>
                <a:gd name="connsiteY134" fmla="*/ 1202678 h 1204641"/>
                <a:gd name="connsiteX135" fmla="*/ 75244 w 1314762"/>
                <a:gd name="connsiteY135" fmla="*/ 1202678 h 1204641"/>
                <a:gd name="connsiteX136" fmla="*/ 75803 w 1314762"/>
                <a:gd name="connsiteY136" fmla="*/ 1198307 h 1204641"/>
                <a:gd name="connsiteX137" fmla="*/ 76361 w 1314762"/>
                <a:gd name="connsiteY137" fmla="*/ 1200057 h 1204641"/>
                <a:gd name="connsiteX138" fmla="*/ 76916 w 1314762"/>
                <a:gd name="connsiteY138" fmla="*/ 1195251 h 1204641"/>
                <a:gd name="connsiteX139" fmla="*/ 77475 w 1314762"/>
                <a:gd name="connsiteY139" fmla="*/ 1191103 h 1204641"/>
                <a:gd name="connsiteX140" fmla="*/ 78033 w 1314762"/>
                <a:gd name="connsiteY140" fmla="*/ 1199182 h 1204641"/>
                <a:gd name="connsiteX141" fmla="*/ 78592 w 1314762"/>
                <a:gd name="connsiteY141" fmla="*/ 1202896 h 1204641"/>
                <a:gd name="connsiteX142" fmla="*/ 79151 w 1314762"/>
                <a:gd name="connsiteY142" fmla="*/ 1195251 h 1204641"/>
                <a:gd name="connsiteX143" fmla="*/ 79709 w 1314762"/>
                <a:gd name="connsiteY143" fmla="*/ 1201368 h 1204641"/>
                <a:gd name="connsiteX144" fmla="*/ 80264 w 1314762"/>
                <a:gd name="connsiteY144" fmla="*/ 1199835 h 1204641"/>
                <a:gd name="connsiteX145" fmla="*/ 80822 w 1314762"/>
                <a:gd name="connsiteY145" fmla="*/ 1194159 h 1204641"/>
                <a:gd name="connsiteX146" fmla="*/ 81381 w 1314762"/>
                <a:gd name="connsiteY146" fmla="*/ 1195034 h 1204641"/>
                <a:gd name="connsiteX147" fmla="*/ 81940 w 1314762"/>
                <a:gd name="connsiteY147" fmla="*/ 1197436 h 1204641"/>
                <a:gd name="connsiteX148" fmla="*/ 82498 w 1314762"/>
                <a:gd name="connsiteY148" fmla="*/ 1200928 h 1204641"/>
                <a:gd name="connsiteX149" fmla="*/ 83057 w 1314762"/>
                <a:gd name="connsiteY149" fmla="*/ 1203988 h 1204641"/>
                <a:gd name="connsiteX150" fmla="*/ 83616 w 1314762"/>
                <a:gd name="connsiteY150" fmla="*/ 1202238 h 1204641"/>
                <a:gd name="connsiteX151" fmla="*/ 84170 w 1314762"/>
                <a:gd name="connsiteY151" fmla="*/ 1203766 h 1204641"/>
                <a:gd name="connsiteX152" fmla="*/ 84729 w 1314762"/>
                <a:gd name="connsiteY152" fmla="*/ 1202678 h 1204641"/>
                <a:gd name="connsiteX153" fmla="*/ 85287 w 1314762"/>
                <a:gd name="connsiteY153" fmla="*/ 1203331 h 1204641"/>
                <a:gd name="connsiteX154" fmla="*/ 85846 w 1314762"/>
                <a:gd name="connsiteY154" fmla="*/ 1203113 h 1204641"/>
                <a:gd name="connsiteX155" fmla="*/ 86405 w 1314762"/>
                <a:gd name="connsiteY155" fmla="*/ 1202456 h 1204641"/>
                <a:gd name="connsiteX156" fmla="*/ 86963 w 1314762"/>
                <a:gd name="connsiteY156" fmla="*/ 1203766 h 1204641"/>
                <a:gd name="connsiteX157" fmla="*/ 87518 w 1314762"/>
                <a:gd name="connsiteY157" fmla="*/ 1204206 h 1204641"/>
                <a:gd name="connsiteX158" fmla="*/ 88076 w 1314762"/>
                <a:gd name="connsiteY158" fmla="*/ 1204424 h 1204641"/>
                <a:gd name="connsiteX159" fmla="*/ 88635 w 1314762"/>
                <a:gd name="connsiteY159" fmla="*/ 1200275 h 1204641"/>
                <a:gd name="connsiteX160" fmla="*/ 89194 w 1314762"/>
                <a:gd name="connsiteY160" fmla="*/ 1200928 h 1204641"/>
                <a:gd name="connsiteX161" fmla="*/ 89752 w 1314762"/>
                <a:gd name="connsiteY161" fmla="*/ 1202896 h 1204641"/>
                <a:gd name="connsiteX162" fmla="*/ 90311 w 1314762"/>
                <a:gd name="connsiteY162" fmla="*/ 1203766 h 1204641"/>
                <a:gd name="connsiteX163" fmla="*/ 90870 w 1314762"/>
                <a:gd name="connsiteY163" fmla="*/ 1204641 h 1204641"/>
                <a:gd name="connsiteX164" fmla="*/ 91424 w 1314762"/>
                <a:gd name="connsiteY164" fmla="*/ 1203113 h 1204641"/>
                <a:gd name="connsiteX165" fmla="*/ 91983 w 1314762"/>
                <a:gd name="connsiteY165" fmla="*/ 1202896 h 1204641"/>
                <a:gd name="connsiteX166" fmla="*/ 92542 w 1314762"/>
                <a:gd name="connsiteY166" fmla="*/ 1196561 h 1204641"/>
                <a:gd name="connsiteX167" fmla="*/ 93100 w 1314762"/>
                <a:gd name="connsiteY167" fmla="*/ 1202456 h 1204641"/>
                <a:gd name="connsiteX168" fmla="*/ 93659 w 1314762"/>
                <a:gd name="connsiteY168" fmla="*/ 1201368 h 1204641"/>
                <a:gd name="connsiteX169" fmla="*/ 94217 w 1314762"/>
                <a:gd name="connsiteY169" fmla="*/ 1202021 h 1204641"/>
                <a:gd name="connsiteX170" fmla="*/ 94776 w 1314762"/>
                <a:gd name="connsiteY170" fmla="*/ 1199182 h 1204641"/>
                <a:gd name="connsiteX171" fmla="*/ 95331 w 1314762"/>
                <a:gd name="connsiteY171" fmla="*/ 1198965 h 1204641"/>
                <a:gd name="connsiteX172" fmla="*/ 95889 w 1314762"/>
                <a:gd name="connsiteY172" fmla="*/ 1200275 h 1204641"/>
                <a:gd name="connsiteX173" fmla="*/ 96448 w 1314762"/>
                <a:gd name="connsiteY173" fmla="*/ 1197436 h 1204641"/>
                <a:gd name="connsiteX174" fmla="*/ 97007 w 1314762"/>
                <a:gd name="connsiteY174" fmla="*/ 1192630 h 1204641"/>
                <a:gd name="connsiteX175" fmla="*/ 97565 w 1314762"/>
                <a:gd name="connsiteY175" fmla="*/ 1199182 h 1204641"/>
                <a:gd name="connsiteX176" fmla="*/ 98124 w 1314762"/>
                <a:gd name="connsiteY176" fmla="*/ 1199618 h 1204641"/>
                <a:gd name="connsiteX177" fmla="*/ 98678 w 1314762"/>
                <a:gd name="connsiteY177" fmla="*/ 1196779 h 1204641"/>
                <a:gd name="connsiteX178" fmla="*/ 99237 w 1314762"/>
                <a:gd name="connsiteY178" fmla="*/ 1197436 h 1204641"/>
                <a:gd name="connsiteX179" fmla="*/ 99796 w 1314762"/>
                <a:gd name="connsiteY179" fmla="*/ 1192848 h 1204641"/>
                <a:gd name="connsiteX180" fmla="*/ 100354 w 1314762"/>
                <a:gd name="connsiteY180" fmla="*/ 1194594 h 1204641"/>
                <a:gd name="connsiteX181" fmla="*/ 100913 w 1314762"/>
                <a:gd name="connsiteY181" fmla="*/ 1196344 h 1204641"/>
                <a:gd name="connsiteX182" fmla="*/ 101471 w 1314762"/>
                <a:gd name="connsiteY182" fmla="*/ 1198307 h 1204641"/>
                <a:gd name="connsiteX183" fmla="*/ 102030 w 1314762"/>
                <a:gd name="connsiteY183" fmla="*/ 1196344 h 1204641"/>
                <a:gd name="connsiteX184" fmla="*/ 102589 w 1314762"/>
                <a:gd name="connsiteY184" fmla="*/ 1194594 h 1204641"/>
                <a:gd name="connsiteX185" fmla="*/ 103143 w 1314762"/>
                <a:gd name="connsiteY185" fmla="*/ 1193066 h 1204641"/>
                <a:gd name="connsiteX186" fmla="*/ 103702 w 1314762"/>
                <a:gd name="connsiteY186" fmla="*/ 1197215 h 1204641"/>
                <a:gd name="connsiteX187" fmla="*/ 104261 w 1314762"/>
                <a:gd name="connsiteY187" fmla="*/ 1196344 h 1204641"/>
                <a:gd name="connsiteX188" fmla="*/ 104819 w 1314762"/>
                <a:gd name="connsiteY188" fmla="*/ 1194594 h 1204641"/>
                <a:gd name="connsiteX189" fmla="*/ 105378 w 1314762"/>
                <a:gd name="connsiteY189" fmla="*/ 1196126 h 1204641"/>
                <a:gd name="connsiteX190" fmla="*/ 105937 w 1314762"/>
                <a:gd name="connsiteY190" fmla="*/ 1190228 h 1204641"/>
                <a:gd name="connsiteX191" fmla="*/ 106495 w 1314762"/>
                <a:gd name="connsiteY191" fmla="*/ 1191538 h 1204641"/>
                <a:gd name="connsiteX192" fmla="*/ 107050 w 1314762"/>
                <a:gd name="connsiteY192" fmla="*/ 1196779 h 1204641"/>
                <a:gd name="connsiteX193" fmla="*/ 107608 w 1314762"/>
                <a:gd name="connsiteY193" fmla="*/ 1189792 h 1204641"/>
                <a:gd name="connsiteX194" fmla="*/ 108167 w 1314762"/>
                <a:gd name="connsiteY194" fmla="*/ 1189792 h 1204641"/>
                <a:gd name="connsiteX195" fmla="*/ 108726 w 1314762"/>
                <a:gd name="connsiteY195" fmla="*/ 1194816 h 1204641"/>
                <a:gd name="connsiteX196" fmla="*/ 109284 w 1314762"/>
                <a:gd name="connsiteY196" fmla="*/ 1197654 h 1204641"/>
                <a:gd name="connsiteX197" fmla="*/ 109843 w 1314762"/>
                <a:gd name="connsiteY197" fmla="*/ 1198307 h 1204641"/>
                <a:gd name="connsiteX198" fmla="*/ 110398 w 1314762"/>
                <a:gd name="connsiteY198" fmla="*/ 1192630 h 1204641"/>
                <a:gd name="connsiteX199" fmla="*/ 110956 w 1314762"/>
                <a:gd name="connsiteY199" fmla="*/ 1192630 h 1204641"/>
                <a:gd name="connsiteX200" fmla="*/ 111515 w 1314762"/>
                <a:gd name="connsiteY200" fmla="*/ 1189792 h 1204641"/>
                <a:gd name="connsiteX201" fmla="*/ 112073 w 1314762"/>
                <a:gd name="connsiteY201" fmla="*/ 1188699 h 1204641"/>
                <a:gd name="connsiteX202" fmla="*/ 112632 w 1314762"/>
                <a:gd name="connsiteY202" fmla="*/ 1191320 h 1204641"/>
                <a:gd name="connsiteX203" fmla="*/ 113191 w 1314762"/>
                <a:gd name="connsiteY203" fmla="*/ 1196561 h 1204641"/>
                <a:gd name="connsiteX204" fmla="*/ 113749 w 1314762"/>
                <a:gd name="connsiteY204" fmla="*/ 1196997 h 1204641"/>
                <a:gd name="connsiteX205" fmla="*/ 114304 w 1314762"/>
                <a:gd name="connsiteY205" fmla="*/ 1193723 h 1204641"/>
                <a:gd name="connsiteX206" fmla="*/ 114862 w 1314762"/>
                <a:gd name="connsiteY206" fmla="*/ 1194594 h 1204641"/>
                <a:gd name="connsiteX207" fmla="*/ 115421 w 1314762"/>
                <a:gd name="connsiteY207" fmla="*/ 1195904 h 1204641"/>
                <a:gd name="connsiteX208" fmla="*/ 115980 w 1314762"/>
                <a:gd name="connsiteY208" fmla="*/ 1191973 h 1204641"/>
                <a:gd name="connsiteX209" fmla="*/ 116538 w 1314762"/>
                <a:gd name="connsiteY209" fmla="*/ 1191538 h 1204641"/>
                <a:gd name="connsiteX210" fmla="*/ 117097 w 1314762"/>
                <a:gd name="connsiteY210" fmla="*/ 1198307 h 1204641"/>
                <a:gd name="connsiteX211" fmla="*/ 117652 w 1314762"/>
                <a:gd name="connsiteY211" fmla="*/ 1199400 h 1204641"/>
                <a:gd name="connsiteX212" fmla="*/ 118210 w 1314762"/>
                <a:gd name="connsiteY212" fmla="*/ 1197436 h 1204641"/>
                <a:gd name="connsiteX213" fmla="*/ 118769 w 1314762"/>
                <a:gd name="connsiteY213" fmla="*/ 1198090 h 1204641"/>
                <a:gd name="connsiteX214" fmla="*/ 119328 w 1314762"/>
                <a:gd name="connsiteY214" fmla="*/ 1195904 h 1204641"/>
                <a:gd name="connsiteX215" fmla="*/ 119886 w 1314762"/>
                <a:gd name="connsiteY215" fmla="*/ 1193941 h 1204641"/>
                <a:gd name="connsiteX216" fmla="*/ 120445 w 1314762"/>
                <a:gd name="connsiteY216" fmla="*/ 1189574 h 1204641"/>
                <a:gd name="connsiteX217" fmla="*/ 121003 w 1314762"/>
                <a:gd name="connsiteY217" fmla="*/ 1199618 h 1204641"/>
                <a:gd name="connsiteX218" fmla="*/ 121558 w 1314762"/>
                <a:gd name="connsiteY218" fmla="*/ 1195034 h 1204641"/>
                <a:gd name="connsiteX219" fmla="*/ 122117 w 1314762"/>
                <a:gd name="connsiteY219" fmla="*/ 1190010 h 1204641"/>
                <a:gd name="connsiteX220" fmla="*/ 122675 w 1314762"/>
                <a:gd name="connsiteY220" fmla="*/ 1196561 h 1204641"/>
                <a:gd name="connsiteX221" fmla="*/ 123234 w 1314762"/>
                <a:gd name="connsiteY221" fmla="*/ 1194816 h 1204641"/>
                <a:gd name="connsiteX222" fmla="*/ 123793 w 1314762"/>
                <a:gd name="connsiteY222" fmla="*/ 1198965 h 1204641"/>
                <a:gd name="connsiteX223" fmla="*/ 124351 w 1314762"/>
                <a:gd name="connsiteY223" fmla="*/ 1195469 h 1204641"/>
                <a:gd name="connsiteX224" fmla="*/ 124910 w 1314762"/>
                <a:gd name="connsiteY224" fmla="*/ 1193941 h 1204641"/>
                <a:gd name="connsiteX225" fmla="*/ 125464 w 1314762"/>
                <a:gd name="connsiteY225" fmla="*/ 1196997 h 1204641"/>
                <a:gd name="connsiteX226" fmla="*/ 126023 w 1314762"/>
                <a:gd name="connsiteY226" fmla="*/ 1196344 h 1204641"/>
                <a:gd name="connsiteX227" fmla="*/ 126582 w 1314762"/>
                <a:gd name="connsiteY227" fmla="*/ 1192413 h 1204641"/>
                <a:gd name="connsiteX228" fmla="*/ 127140 w 1314762"/>
                <a:gd name="connsiteY228" fmla="*/ 1192848 h 1204641"/>
                <a:gd name="connsiteX229" fmla="*/ 127699 w 1314762"/>
                <a:gd name="connsiteY229" fmla="*/ 1196344 h 1204641"/>
                <a:gd name="connsiteX230" fmla="*/ 128257 w 1314762"/>
                <a:gd name="connsiteY230" fmla="*/ 1193723 h 1204641"/>
                <a:gd name="connsiteX231" fmla="*/ 128812 w 1314762"/>
                <a:gd name="connsiteY231" fmla="*/ 1194594 h 1204641"/>
                <a:gd name="connsiteX232" fmla="*/ 129371 w 1314762"/>
                <a:gd name="connsiteY232" fmla="*/ 1193505 h 1204641"/>
                <a:gd name="connsiteX233" fmla="*/ 129929 w 1314762"/>
                <a:gd name="connsiteY233" fmla="*/ 1193066 h 1204641"/>
                <a:gd name="connsiteX234" fmla="*/ 130488 w 1314762"/>
                <a:gd name="connsiteY234" fmla="*/ 1187825 h 1204641"/>
                <a:gd name="connsiteX235" fmla="*/ 131047 w 1314762"/>
                <a:gd name="connsiteY235" fmla="*/ 1189135 h 1204641"/>
                <a:gd name="connsiteX236" fmla="*/ 131605 w 1314762"/>
                <a:gd name="connsiteY236" fmla="*/ 1190445 h 1204641"/>
                <a:gd name="connsiteX237" fmla="*/ 132164 w 1314762"/>
                <a:gd name="connsiteY237" fmla="*/ 1186732 h 1204641"/>
                <a:gd name="connsiteX238" fmla="*/ 132723 w 1314762"/>
                <a:gd name="connsiteY238" fmla="*/ 1183894 h 1204641"/>
                <a:gd name="connsiteX239" fmla="*/ 133277 w 1314762"/>
                <a:gd name="connsiteY239" fmla="*/ 1191538 h 1204641"/>
                <a:gd name="connsiteX240" fmla="*/ 133836 w 1314762"/>
                <a:gd name="connsiteY240" fmla="*/ 1188264 h 1204641"/>
                <a:gd name="connsiteX241" fmla="*/ 134394 w 1314762"/>
                <a:gd name="connsiteY241" fmla="*/ 1180180 h 1204641"/>
                <a:gd name="connsiteX242" fmla="*/ 134953 w 1314762"/>
                <a:gd name="connsiteY242" fmla="*/ 1178434 h 1204641"/>
                <a:gd name="connsiteX243" fmla="*/ 135512 w 1314762"/>
                <a:gd name="connsiteY243" fmla="*/ 1166424 h 1204641"/>
                <a:gd name="connsiteX244" fmla="*/ 136070 w 1314762"/>
                <a:gd name="connsiteY244" fmla="*/ 1188042 h 1204641"/>
                <a:gd name="connsiteX245" fmla="*/ 136625 w 1314762"/>
                <a:gd name="connsiteY245" fmla="*/ 1185422 h 1204641"/>
                <a:gd name="connsiteX246" fmla="*/ 137184 w 1314762"/>
                <a:gd name="connsiteY246" fmla="*/ 1191756 h 1204641"/>
                <a:gd name="connsiteX247" fmla="*/ 137742 w 1314762"/>
                <a:gd name="connsiteY247" fmla="*/ 1181491 h 1204641"/>
                <a:gd name="connsiteX248" fmla="*/ 138301 w 1314762"/>
                <a:gd name="connsiteY248" fmla="*/ 1169044 h 1204641"/>
                <a:gd name="connsiteX249" fmla="*/ 138860 w 1314762"/>
                <a:gd name="connsiteY249" fmla="*/ 1169262 h 1204641"/>
                <a:gd name="connsiteX250" fmla="*/ 139418 w 1314762"/>
                <a:gd name="connsiteY250" fmla="*/ 1177999 h 1204641"/>
                <a:gd name="connsiteX251" fmla="*/ 139977 w 1314762"/>
                <a:gd name="connsiteY251" fmla="*/ 1173850 h 1204641"/>
                <a:gd name="connsiteX252" fmla="*/ 140531 w 1314762"/>
                <a:gd name="connsiteY252" fmla="*/ 1187607 h 1204641"/>
                <a:gd name="connsiteX253" fmla="*/ 141090 w 1314762"/>
                <a:gd name="connsiteY253" fmla="*/ 1181055 h 1204641"/>
                <a:gd name="connsiteX254" fmla="*/ 141648 w 1314762"/>
                <a:gd name="connsiteY254" fmla="*/ 1171665 h 1204641"/>
                <a:gd name="connsiteX255" fmla="*/ 142207 w 1314762"/>
                <a:gd name="connsiteY255" fmla="*/ 1166206 h 1204641"/>
                <a:gd name="connsiteX256" fmla="*/ 142766 w 1314762"/>
                <a:gd name="connsiteY256" fmla="*/ 1149825 h 1204641"/>
                <a:gd name="connsiteX257" fmla="*/ 143324 w 1314762"/>
                <a:gd name="connsiteY257" fmla="*/ 1156816 h 1204641"/>
                <a:gd name="connsiteX258" fmla="*/ 143883 w 1314762"/>
                <a:gd name="connsiteY258" fmla="*/ 1171008 h 1204641"/>
                <a:gd name="connsiteX259" fmla="*/ 144438 w 1314762"/>
                <a:gd name="connsiteY259" fmla="*/ 1187171 h 1204641"/>
                <a:gd name="connsiteX260" fmla="*/ 144996 w 1314762"/>
                <a:gd name="connsiteY260" fmla="*/ 1186079 h 1204641"/>
                <a:gd name="connsiteX261" fmla="*/ 145555 w 1314762"/>
                <a:gd name="connsiteY261" fmla="*/ 1177124 h 1204641"/>
                <a:gd name="connsiteX262" fmla="*/ 146114 w 1314762"/>
                <a:gd name="connsiteY262" fmla="*/ 1177781 h 1204641"/>
                <a:gd name="connsiteX263" fmla="*/ 146672 w 1314762"/>
                <a:gd name="connsiteY263" fmla="*/ 1174068 h 1204641"/>
                <a:gd name="connsiteX264" fmla="*/ 147231 w 1314762"/>
                <a:gd name="connsiteY264" fmla="*/ 1182365 h 1204641"/>
                <a:gd name="connsiteX265" fmla="*/ 147785 w 1314762"/>
                <a:gd name="connsiteY265" fmla="*/ 1171665 h 1204641"/>
                <a:gd name="connsiteX266" fmla="*/ 148344 w 1314762"/>
                <a:gd name="connsiteY266" fmla="*/ 1188917 h 1204641"/>
                <a:gd name="connsiteX267" fmla="*/ 148903 w 1314762"/>
                <a:gd name="connsiteY267" fmla="*/ 1186954 h 1204641"/>
                <a:gd name="connsiteX268" fmla="*/ 149461 w 1314762"/>
                <a:gd name="connsiteY268" fmla="*/ 1177342 h 1204641"/>
                <a:gd name="connsiteX269" fmla="*/ 150020 w 1314762"/>
                <a:gd name="connsiteY269" fmla="*/ 1179527 h 1204641"/>
                <a:gd name="connsiteX270" fmla="*/ 150579 w 1314762"/>
                <a:gd name="connsiteY270" fmla="*/ 1171665 h 1204641"/>
                <a:gd name="connsiteX271" fmla="*/ 151137 w 1314762"/>
                <a:gd name="connsiteY271" fmla="*/ 1169698 h 1204641"/>
                <a:gd name="connsiteX272" fmla="*/ 151692 w 1314762"/>
                <a:gd name="connsiteY272" fmla="*/ 1180402 h 1204641"/>
                <a:gd name="connsiteX273" fmla="*/ 152250 w 1314762"/>
                <a:gd name="connsiteY273" fmla="*/ 1192630 h 1204641"/>
                <a:gd name="connsiteX274" fmla="*/ 152809 w 1314762"/>
                <a:gd name="connsiteY274" fmla="*/ 1178434 h 1204641"/>
                <a:gd name="connsiteX275" fmla="*/ 153368 w 1314762"/>
                <a:gd name="connsiteY275" fmla="*/ 1177124 h 1204641"/>
                <a:gd name="connsiteX276" fmla="*/ 153926 w 1314762"/>
                <a:gd name="connsiteY276" fmla="*/ 1181712 h 1204641"/>
                <a:gd name="connsiteX277" fmla="*/ 154485 w 1314762"/>
                <a:gd name="connsiteY277" fmla="*/ 1172540 h 1204641"/>
                <a:gd name="connsiteX278" fmla="*/ 155043 w 1314762"/>
                <a:gd name="connsiteY278" fmla="*/ 1169044 h 1204641"/>
                <a:gd name="connsiteX279" fmla="*/ 155598 w 1314762"/>
                <a:gd name="connsiteY279" fmla="*/ 1153973 h 1204641"/>
                <a:gd name="connsiteX280" fmla="*/ 156157 w 1314762"/>
                <a:gd name="connsiteY280" fmla="*/ 1177781 h 1204641"/>
                <a:gd name="connsiteX281" fmla="*/ 156715 w 1314762"/>
                <a:gd name="connsiteY281" fmla="*/ 1180837 h 1204641"/>
                <a:gd name="connsiteX282" fmla="*/ 157274 w 1314762"/>
                <a:gd name="connsiteY282" fmla="*/ 1174286 h 1204641"/>
                <a:gd name="connsiteX283" fmla="*/ 157833 w 1314762"/>
                <a:gd name="connsiteY283" fmla="*/ 1165331 h 1204641"/>
                <a:gd name="connsiteX284" fmla="*/ 158391 w 1314762"/>
                <a:gd name="connsiteY284" fmla="*/ 1167299 h 1204641"/>
                <a:gd name="connsiteX285" fmla="*/ 158946 w 1314762"/>
                <a:gd name="connsiteY285" fmla="*/ 1163803 h 1204641"/>
                <a:gd name="connsiteX286" fmla="*/ 159505 w 1314762"/>
                <a:gd name="connsiteY286" fmla="*/ 1167952 h 1204641"/>
                <a:gd name="connsiteX287" fmla="*/ 160063 w 1314762"/>
                <a:gd name="connsiteY287" fmla="*/ 1172758 h 1204641"/>
                <a:gd name="connsiteX288" fmla="*/ 160622 w 1314762"/>
                <a:gd name="connsiteY288" fmla="*/ 1178652 h 1204641"/>
                <a:gd name="connsiteX289" fmla="*/ 161180 w 1314762"/>
                <a:gd name="connsiteY289" fmla="*/ 1176471 h 1204641"/>
                <a:gd name="connsiteX290" fmla="*/ 161739 w 1314762"/>
                <a:gd name="connsiteY290" fmla="*/ 1177560 h 1204641"/>
                <a:gd name="connsiteX291" fmla="*/ 162298 w 1314762"/>
                <a:gd name="connsiteY291" fmla="*/ 1170137 h 1204641"/>
                <a:gd name="connsiteX292" fmla="*/ 162856 w 1314762"/>
                <a:gd name="connsiteY292" fmla="*/ 1171230 h 1204641"/>
                <a:gd name="connsiteX293" fmla="*/ 163411 w 1314762"/>
                <a:gd name="connsiteY293" fmla="*/ 1180402 h 1204641"/>
                <a:gd name="connsiteX294" fmla="*/ 163970 w 1314762"/>
                <a:gd name="connsiteY294" fmla="*/ 1182583 h 1204641"/>
                <a:gd name="connsiteX295" fmla="*/ 164528 w 1314762"/>
                <a:gd name="connsiteY295" fmla="*/ 1191973 h 1204641"/>
                <a:gd name="connsiteX296" fmla="*/ 165087 w 1314762"/>
                <a:gd name="connsiteY296" fmla="*/ 1175596 h 1204641"/>
                <a:gd name="connsiteX297" fmla="*/ 165646 w 1314762"/>
                <a:gd name="connsiteY297" fmla="*/ 1178217 h 1204641"/>
                <a:gd name="connsiteX298" fmla="*/ 166204 w 1314762"/>
                <a:gd name="connsiteY298" fmla="*/ 1179527 h 1204641"/>
                <a:gd name="connsiteX299" fmla="*/ 166759 w 1314762"/>
                <a:gd name="connsiteY299" fmla="*/ 1168609 h 1204641"/>
                <a:gd name="connsiteX300" fmla="*/ 167317 w 1314762"/>
                <a:gd name="connsiteY300" fmla="*/ 1170572 h 1204641"/>
                <a:gd name="connsiteX301" fmla="*/ 167876 w 1314762"/>
                <a:gd name="connsiteY301" fmla="*/ 1189135 h 1204641"/>
                <a:gd name="connsiteX302" fmla="*/ 168434 w 1314762"/>
                <a:gd name="connsiteY302" fmla="*/ 1186514 h 1204641"/>
                <a:gd name="connsiteX303" fmla="*/ 168993 w 1314762"/>
                <a:gd name="connsiteY303" fmla="*/ 1187825 h 1204641"/>
                <a:gd name="connsiteX304" fmla="*/ 169552 w 1314762"/>
                <a:gd name="connsiteY304" fmla="*/ 1181930 h 1204641"/>
                <a:gd name="connsiteX305" fmla="*/ 170110 w 1314762"/>
                <a:gd name="connsiteY305" fmla="*/ 1179092 h 1204641"/>
                <a:gd name="connsiteX306" fmla="*/ 170665 w 1314762"/>
                <a:gd name="connsiteY306" fmla="*/ 1180402 h 1204641"/>
                <a:gd name="connsiteX307" fmla="*/ 171224 w 1314762"/>
                <a:gd name="connsiteY307" fmla="*/ 1178217 h 1204641"/>
                <a:gd name="connsiteX308" fmla="*/ 171782 w 1314762"/>
                <a:gd name="connsiteY308" fmla="*/ 1182801 h 1204641"/>
                <a:gd name="connsiteX309" fmla="*/ 172341 w 1314762"/>
                <a:gd name="connsiteY309" fmla="*/ 1189353 h 1204641"/>
                <a:gd name="connsiteX310" fmla="*/ 172900 w 1314762"/>
                <a:gd name="connsiteY310" fmla="*/ 1177560 h 1204641"/>
                <a:gd name="connsiteX311" fmla="*/ 173458 w 1314762"/>
                <a:gd name="connsiteY311" fmla="*/ 1169044 h 1204641"/>
                <a:gd name="connsiteX312" fmla="*/ 174017 w 1314762"/>
                <a:gd name="connsiteY312" fmla="*/ 1174503 h 1204641"/>
                <a:gd name="connsiteX313" fmla="*/ 174571 w 1314762"/>
                <a:gd name="connsiteY313" fmla="*/ 1170790 h 1204641"/>
                <a:gd name="connsiteX314" fmla="*/ 175130 w 1314762"/>
                <a:gd name="connsiteY314" fmla="*/ 1173193 h 1204641"/>
                <a:gd name="connsiteX315" fmla="*/ 175689 w 1314762"/>
                <a:gd name="connsiteY315" fmla="*/ 1181273 h 1204641"/>
                <a:gd name="connsiteX316" fmla="*/ 176247 w 1314762"/>
                <a:gd name="connsiteY316" fmla="*/ 1187171 h 1204641"/>
                <a:gd name="connsiteX317" fmla="*/ 176806 w 1314762"/>
                <a:gd name="connsiteY317" fmla="*/ 1174939 h 1204641"/>
                <a:gd name="connsiteX318" fmla="*/ 177365 w 1314762"/>
                <a:gd name="connsiteY318" fmla="*/ 1178870 h 1204641"/>
                <a:gd name="connsiteX319" fmla="*/ 177919 w 1314762"/>
                <a:gd name="connsiteY319" fmla="*/ 1170137 h 1204641"/>
                <a:gd name="connsiteX320" fmla="*/ 178478 w 1314762"/>
                <a:gd name="connsiteY320" fmla="*/ 1177560 h 1204641"/>
                <a:gd name="connsiteX321" fmla="*/ 179036 w 1314762"/>
                <a:gd name="connsiteY321" fmla="*/ 1177560 h 1204641"/>
                <a:gd name="connsiteX322" fmla="*/ 179595 w 1314762"/>
                <a:gd name="connsiteY322" fmla="*/ 1182365 h 1204641"/>
                <a:gd name="connsiteX323" fmla="*/ 180154 w 1314762"/>
                <a:gd name="connsiteY323" fmla="*/ 1187171 h 1204641"/>
                <a:gd name="connsiteX324" fmla="*/ 180712 w 1314762"/>
                <a:gd name="connsiteY324" fmla="*/ 1169480 h 1204641"/>
                <a:gd name="connsiteX325" fmla="*/ 181271 w 1314762"/>
                <a:gd name="connsiteY325" fmla="*/ 1164456 h 1204641"/>
                <a:gd name="connsiteX326" fmla="*/ 181825 w 1314762"/>
                <a:gd name="connsiteY326" fmla="*/ 1156376 h 1204641"/>
                <a:gd name="connsiteX327" fmla="*/ 182384 w 1314762"/>
                <a:gd name="connsiteY327" fmla="*/ 1163368 h 1204641"/>
                <a:gd name="connsiteX328" fmla="*/ 182943 w 1314762"/>
                <a:gd name="connsiteY328" fmla="*/ 1167952 h 1204641"/>
                <a:gd name="connsiteX329" fmla="*/ 183501 w 1314762"/>
                <a:gd name="connsiteY329" fmla="*/ 1180620 h 1204641"/>
                <a:gd name="connsiteX330" fmla="*/ 184060 w 1314762"/>
                <a:gd name="connsiteY330" fmla="*/ 1185204 h 1204641"/>
                <a:gd name="connsiteX331" fmla="*/ 184619 w 1314762"/>
                <a:gd name="connsiteY331" fmla="*/ 1161182 h 1204641"/>
                <a:gd name="connsiteX332" fmla="*/ 185177 w 1314762"/>
                <a:gd name="connsiteY332" fmla="*/ 1166859 h 1204641"/>
                <a:gd name="connsiteX333" fmla="*/ 185732 w 1314762"/>
                <a:gd name="connsiteY333" fmla="*/ 1162275 h 1204641"/>
                <a:gd name="connsiteX334" fmla="*/ 186291 w 1314762"/>
                <a:gd name="connsiteY334" fmla="*/ 1170790 h 1204641"/>
                <a:gd name="connsiteX335" fmla="*/ 186849 w 1314762"/>
                <a:gd name="connsiteY335" fmla="*/ 1168387 h 1204641"/>
                <a:gd name="connsiteX336" fmla="*/ 187408 w 1314762"/>
                <a:gd name="connsiteY336" fmla="*/ 1182583 h 1204641"/>
                <a:gd name="connsiteX337" fmla="*/ 187966 w 1314762"/>
                <a:gd name="connsiteY337" fmla="*/ 1179745 h 1204641"/>
                <a:gd name="connsiteX338" fmla="*/ 188525 w 1314762"/>
                <a:gd name="connsiteY338" fmla="*/ 1158126 h 1204641"/>
                <a:gd name="connsiteX339" fmla="*/ 189084 w 1314762"/>
                <a:gd name="connsiteY339" fmla="*/ 1158562 h 1204641"/>
                <a:gd name="connsiteX340" fmla="*/ 189638 w 1314762"/>
                <a:gd name="connsiteY340" fmla="*/ 1155066 h 1204641"/>
                <a:gd name="connsiteX341" fmla="*/ 190197 w 1314762"/>
                <a:gd name="connsiteY341" fmla="*/ 1161182 h 1204641"/>
                <a:gd name="connsiteX342" fmla="*/ 190756 w 1314762"/>
                <a:gd name="connsiteY342" fmla="*/ 1148954 h 1204641"/>
                <a:gd name="connsiteX343" fmla="*/ 191314 w 1314762"/>
                <a:gd name="connsiteY343" fmla="*/ 1168827 h 1204641"/>
                <a:gd name="connsiteX344" fmla="*/ 191873 w 1314762"/>
                <a:gd name="connsiteY344" fmla="*/ 1173193 h 1204641"/>
                <a:gd name="connsiteX345" fmla="*/ 192432 w 1314762"/>
                <a:gd name="connsiteY345" fmla="*/ 1156376 h 1204641"/>
                <a:gd name="connsiteX346" fmla="*/ 192990 w 1314762"/>
                <a:gd name="connsiteY346" fmla="*/ 1155066 h 1204641"/>
                <a:gd name="connsiteX347" fmla="*/ 193545 w 1314762"/>
                <a:gd name="connsiteY347" fmla="*/ 1150482 h 1204641"/>
                <a:gd name="connsiteX348" fmla="*/ 194103 w 1314762"/>
                <a:gd name="connsiteY348" fmla="*/ 1152010 h 1204641"/>
                <a:gd name="connsiteX349" fmla="*/ 194662 w 1314762"/>
                <a:gd name="connsiteY349" fmla="*/ 1146769 h 1204641"/>
                <a:gd name="connsiteX350" fmla="*/ 195220 w 1314762"/>
                <a:gd name="connsiteY350" fmla="*/ 1160307 h 1204641"/>
                <a:gd name="connsiteX351" fmla="*/ 195779 w 1314762"/>
                <a:gd name="connsiteY351" fmla="*/ 1174721 h 1204641"/>
                <a:gd name="connsiteX352" fmla="*/ 196338 w 1314762"/>
                <a:gd name="connsiteY352" fmla="*/ 1143491 h 1204641"/>
                <a:gd name="connsiteX353" fmla="*/ 196892 w 1314762"/>
                <a:gd name="connsiteY353" fmla="*/ 1141527 h 1204641"/>
                <a:gd name="connsiteX354" fmla="*/ 197451 w 1314762"/>
                <a:gd name="connsiteY354" fmla="*/ 1157687 h 1204641"/>
                <a:gd name="connsiteX355" fmla="*/ 198010 w 1314762"/>
                <a:gd name="connsiteY355" fmla="*/ 1136503 h 1204641"/>
                <a:gd name="connsiteX356" fmla="*/ 198568 w 1314762"/>
                <a:gd name="connsiteY356" fmla="*/ 1151135 h 1204641"/>
                <a:gd name="connsiteX357" fmla="*/ 199127 w 1314762"/>
                <a:gd name="connsiteY357" fmla="*/ 1157687 h 1204641"/>
                <a:gd name="connsiteX358" fmla="*/ 199686 w 1314762"/>
                <a:gd name="connsiteY358" fmla="*/ 1168609 h 1204641"/>
                <a:gd name="connsiteX359" fmla="*/ 200244 w 1314762"/>
                <a:gd name="connsiteY359" fmla="*/ 1141527 h 1204641"/>
                <a:gd name="connsiteX360" fmla="*/ 200799 w 1314762"/>
                <a:gd name="connsiteY360" fmla="*/ 1133447 h 1204641"/>
                <a:gd name="connsiteX361" fmla="*/ 201357 w 1314762"/>
                <a:gd name="connsiteY361" fmla="*/ 1134318 h 1204641"/>
                <a:gd name="connsiteX362" fmla="*/ 201916 w 1314762"/>
                <a:gd name="connsiteY362" fmla="*/ 1118376 h 1204641"/>
                <a:gd name="connsiteX363" fmla="*/ 202475 w 1314762"/>
                <a:gd name="connsiteY363" fmla="*/ 1134318 h 1204641"/>
                <a:gd name="connsiteX364" fmla="*/ 203033 w 1314762"/>
                <a:gd name="connsiteY364" fmla="*/ 1153538 h 1204641"/>
                <a:gd name="connsiteX365" fmla="*/ 203592 w 1314762"/>
                <a:gd name="connsiteY365" fmla="*/ 1166859 h 1204641"/>
                <a:gd name="connsiteX366" fmla="*/ 204151 w 1314762"/>
                <a:gd name="connsiteY366" fmla="*/ 1120344 h 1204641"/>
                <a:gd name="connsiteX367" fmla="*/ 204705 w 1314762"/>
                <a:gd name="connsiteY367" fmla="*/ 1104180 h 1204641"/>
                <a:gd name="connsiteX368" fmla="*/ 205264 w 1314762"/>
                <a:gd name="connsiteY368" fmla="*/ 1121872 h 1204641"/>
                <a:gd name="connsiteX369" fmla="*/ 205822 w 1314762"/>
                <a:gd name="connsiteY369" fmla="*/ 1122307 h 1204641"/>
                <a:gd name="connsiteX370" fmla="*/ 206381 w 1314762"/>
                <a:gd name="connsiteY370" fmla="*/ 1140870 h 1204641"/>
                <a:gd name="connsiteX371" fmla="*/ 206940 w 1314762"/>
                <a:gd name="connsiteY371" fmla="*/ 1156159 h 1204641"/>
                <a:gd name="connsiteX372" fmla="*/ 207498 w 1314762"/>
                <a:gd name="connsiteY372" fmla="*/ 1155723 h 1204641"/>
                <a:gd name="connsiteX373" fmla="*/ 208053 w 1314762"/>
                <a:gd name="connsiteY373" fmla="*/ 1128424 h 1204641"/>
                <a:gd name="connsiteX374" fmla="*/ 208611 w 1314762"/>
                <a:gd name="connsiteY374" fmla="*/ 1117284 h 1204641"/>
                <a:gd name="connsiteX375" fmla="*/ 209170 w 1314762"/>
                <a:gd name="connsiteY375" fmla="*/ 1130169 h 1204641"/>
                <a:gd name="connsiteX376" fmla="*/ 209729 w 1314762"/>
                <a:gd name="connsiteY376" fmla="*/ 1120344 h 1204641"/>
                <a:gd name="connsiteX377" fmla="*/ 210287 w 1314762"/>
                <a:gd name="connsiteY377" fmla="*/ 1129952 h 1204641"/>
                <a:gd name="connsiteX378" fmla="*/ 210846 w 1314762"/>
                <a:gd name="connsiteY378" fmla="*/ 1138249 h 1204641"/>
                <a:gd name="connsiteX379" fmla="*/ 211405 w 1314762"/>
                <a:gd name="connsiteY379" fmla="*/ 1150042 h 1204641"/>
                <a:gd name="connsiteX380" fmla="*/ 211959 w 1314762"/>
                <a:gd name="connsiteY380" fmla="*/ 1128424 h 1204641"/>
                <a:gd name="connsiteX381" fmla="*/ 212518 w 1314762"/>
                <a:gd name="connsiteY381" fmla="*/ 1117941 h 1204641"/>
                <a:gd name="connsiteX382" fmla="*/ 213077 w 1314762"/>
                <a:gd name="connsiteY382" fmla="*/ 1107894 h 1204641"/>
                <a:gd name="connsiteX383" fmla="*/ 213635 w 1314762"/>
                <a:gd name="connsiteY383" fmla="*/ 1118594 h 1204641"/>
                <a:gd name="connsiteX384" fmla="*/ 214194 w 1314762"/>
                <a:gd name="connsiteY384" fmla="*/ 1112917 h 1204641"/>
                <a:gd name="connsiteX385" fmla="*/ 214752 w 1314762"/>
                <a:gd name="connsiteY385" fmla="*/ 1148732 h 1204641"/>
                <a:gd name="connsiteX386" fmla="*/ 215311 w 1314762"/>
                <a:gd name="connsiteY386" fmla="*/ 1142620 h 1204641"/>
                <a:gd name="connsiteX387" fmla="*/ 215866 w 1314762"/>
                <a:gd name="connsiteY387" fmla="*/ 1101124 h 1204641"/>
                <a:gd name="connsiteX388" fmla="*/ 216424 w 1314762"/>
                <a:gd name="connsiteY388" fmla="*/ 1103963 h 1204641"/>
                <a:gd name="connsiteX389" fmla="*/ 216983 w 1314762"/>
                <a:gd name="connsiteY389" fmla="*/ 1103088 h 1204641"/>
                <a:gd name="connsiteX390" fmla="*/ 217542 w 1314762"/>
                <a:gd name="connsiteY390" fmla="*/ 1103963 h 1204641"/>
                <a:gd name="connsiteX391" fmla="*/ 218100 w 1314762"/>
                <a:gd name="connsiteY391" fmla="*/ 1105055 h 1204641"/>
                <a:gd name="connsiteX392" fmla="*/ 218659 w 1314762"/>
                <a:gd name="connsiteY392" fmla="*/ 1132572 h 1204641"/>
                <a:gd name="connsiteX393" fmla="*/ 219218 w 1314762"/>
                <a:gd name="connsiteY393" fmla="*/ 1143930 h 1204641"/>
                <a:gd name="connsiteX394" fmla="*/ 219772 w 1314762"/>
                <a:gd name="connsiteY394" fmla="*/ 1109639 h 1204641"/>
                <a:gd name="connsiteX395" fmla="*/ 220331 w 1314762"/>
                <a:gd name="connsiteY395" fmla="*/ 1097629 h 1204641"/>
                <a:gd name="connsiteX396" fmla="*/ 220889 w 1314762"/>
                <a:gd name="connsiteY396" fmla="*/ 1098504 h 1204641"/>
                <a:gd name="connsiteX397" fmla="*/ 221448 w 1314762"/>
                <a:gd name="connsiteY397" fmla="*/ 1112260 h 1204641"/>
                <a:gd name="connsiteX398" fmla="*/ 222006 w 1314762"/>
                <a:gd name="connsiteY398" fmla="*/ 1100249 h 1204641"/>
                <a:gd name="connsiteX399" fmla="*/ 222565 w 1314762"/>
                <a:gd name="connsiteY399" fmla="*/ 1139342 h 1204641"/>
                <a:gd name="connsiteX400" fmla="*/ 223124 w 1314762"/>
                <a:gd name="connsiteY400" fmla="*/ 1143055 h 1204641"/>
                <a:gd name="connsiteX401" fmla="*/ 223678 w 1314762"/>
                <a:gd name="connsiteY401" fmla="*/ 1133665 h 1204641"/>
                <a:gd name="connsiteX402" fmla="*/ 224237 w 1314762"/>
                <a:gd name="connsiteY402" fmla="*/ 1119469 h 1204641"/>
                <a:gd name="connsiteX403" fmla="*/ 224796 w 1314762"/>
                <a:gd name="connsiteY403" fmla="*/ 1091516 h 1204641"/>
                <a:gd name="connsiteX404" fmla="*/ 225354 w 1314762"/>
                <a:gd name="connsiteY404" fmla="*/ 1100689 h 1204641"/>
                <a:gd name="connsiteX405" fmla="*/ 225913 w 1314762"/>
                <a:gd name="connsiteY405" fmla="*/ 1116413 h 1204641"/>
                <a:gd name="connsiteX406" fmla="*/ 226472 w 1314762"/>
                <a:gd name="connsiteY406" fmla="*/ 1133883 h 1204641"/>
                <a:gd name="connsiteX407" fmla="*/ 227026 w 1314762"/>
                <a:gd name="connsiteY407" fmla="*/ 1133883 h 1204641"/>
                <a:gd name="connsiteX408" fmla="*/ 227585 w 1314762"/>
                <a:gd name="connsiteY408" fmla="*/ 1117723 h 1204641"/>
                <a:gd name="connsiteX409" fmla="*/ 228143 w 1314762"/>
                <a:gd name="connsiteY409" fmla="*/ 1114881 h 1204641"/>
                <a:gd name="connsiteX410" fmla="*/ 228702 w 1314762"/>
                <a:gd name="connsiteY410" fmla="*/ 1101342 h 1204641"/>
                <a:gd name="connsiteX411" fmla="*/ 229261 w 1314762"/>
                <a:gd name="connsiteY411" fmla="*/ 1105055 h 1204641"/>
                <a:gd name="connsiteX412" fmla="*/ 229819 w 1314762"/>
                <a:gd name="connsiteY412" fmla="*/ 1097193 h 1204641"/>
                <a:gd name="connsiteX413" fmla="*/ 230378 w 1314762"/>
                <a:gd name="connsiteY413" fmla="*/ 1132137 h 1204641"/>
                <a:gd name="connsiteX414" fmla="*/ 230933 w 1314762"/>
                <a:gd name="connsiteY414" fmla="*/ 1160965 h 1204641"/>
                <a:gd name="connsiteX415" fmla="*/ 231491 w 1314762"/>
                <a:gd name="connsiteY415" fmla="*/ 1105055 h 1204641"/>
                <a:gd name="connsiteX416" fmla="*/ 232050 w 1314762"/>
                <a:gd name="connsiteY416" fmla="*/ 1078413 h 1204641"/>
                <a:gd name="connsiteX417" fmla="*/ 232609 w 1314762"/>
                <a:gd name="connsiteY417" fmla="*/ 1071640 h 1204641"/>
                <a:gd name="connsiteX418" fmla="*/ 233167 w 1314762"/>
                <a:gd name="connsiteY418" fmla="*/ 1043687 h 1204641"/>
                <a:gd name="connsiteX419" fmla="*/ 233726 w 1314762"/>
                <a:gd name="connsiteY419" fmla="*/ 1088021 h 1204641"/>
                <a:gd name="connsiteX420" fmla="*/ 234284 w 1314762"/>
                <a:gd name="connsiteY420" fmla="*/ 1137161 h 1204641"/>
                <a:gd name="connsiteX421" fmla="*/ 234839 w 1314762"/>
                <a:gd name="connsiteY421" fmla="*/ 1151353 h 1204641"/>
                <a:gd name="connsiteX422" fmla="*/ 235397 w 1314762"/>
                <a:gd name="connsiteY422" fmla="*/ 1100689 h 1204641"/>
                <a:gd name="connsiteX423" fmla="*/ 235956 w 1314762"/>
                <a:gd name="connsiteY423" fmla="*/ 1086275 h 1204641"/>
                <a:gd name="connsiteX424" fmla="*/ 236515 w 1314762"/>
                <a:gd name="connsiteY424" fmla="*/ 1105055 h 1204641"/>
                <a:gd name="connsiteX425" fmla="*/ 237073 w 1314762"/>
                <a:gd name="connsiteY425" fmla="*/ 1091734 h 1204641"/>
                <a:gd name="connsiteX426" fmla="*/ 237632 w 1314762"/>
                <a:gd name="connsiteY426" fmla="*/ 1093915 h 1204641"/>
                <a:gd name="connsiteX427" fmla="*/ 238187 w 1314762"/>
                <a:gd name="connsiteY427" fmla="*/ 1129516 h 1204641"/>
                <a:gd name="connsiteX428" fmla="*/ 238745 w 1314762"/>
                <a:gd name="connsiteY428" fmla="*/ 1136721 h 1204641"/>
                <a:gd name="connsiteX429" fmla="*/ 239304 w 1314762"/>
                <a:gd name="connsiteY429" fmla="*/ 1081905 h 1204641"/>
                <a:gd name="connsiteX430" fmla="*/ 239863 w 1314762"/>
                <a:gd name="connsiteY430" fmla="*/ 1076228 h 1204641"/>
                <a:gd name="connsiteX431" fmla="*/ 240421 w 1314762"/>
                <a:gd name="connsiteY431" fmla="*/ 1089331 h 1204641"/>
                <a:gd name="connsiteX432" fmla="*/ 240980 w 1314762"/>
                <a:gd name="connsiteY432" fmla="*/ 1118159 h 1204641"/>
                <a:gd name="connsiteX433" fmla="*/ 241538 w 1314762"/>
                <a:gd name="connsiteY433" fmla="*/ 1126678 h 1204641"/>
                <a:gd name="connsiteX434" fmla="*/ 242093 w 1314762"/>
                <a:gd name="connsiteY434" fmla="*/ 1143491 h 1204641"/>
                <a:gd name="connsiteX435" fmla="*/ 242652 w 1314762"/>
                <a:gd name="connsiteY435" fmla="*/ 1153756 h 1204641"/>
                <a:gd name="connsiteX436" fmla="*/ 243210 w 1314762"/>
                <a:gd name="connsiteY436" fmla="*/ 1116191 h 1204641"/>
                <a:gd name="connsiteX437" fmla="*/ 243769 w 1314762"/>
                <a:gd name="connsiteY437" fmla="*/ 1106148 h 1204641"/>
                <a:gd name="connsiteX438" fmla="*/ 244328 w 1314762"/>
                <a:gd name="connsiteY438" fmla="*/ 1104620 h 1204641"/>
                <a:gd name="connsiteX439" fmla="*/ 244886 w 1314762"/>
                <a:gd name="connsiteY439" fmla="*/ 1077973 h 1204641"/>
                <a:gd name="connsiteX440" fmla="*/ 245445 w 1314762"/>
                <a:gd name="connsiteY440" fmla="*/ 1078413 h 1204641"/>
                <a:gd name="connsiteX441" fmla="*/ 245999 w 1314762"/>
                <a:gd name="connsiteY441" fmla="*/ 1110079 h 1204641"/>
                <a:gd name="connsiteX442" fmla="*/ 246558 w 1314762"/>
                <a:gd name="connsiteY442" fmla="*/ 1129734 h 1204641"/>
                <a:gd name="connsiteX443" fmla="*/ 247117 w 1314762"/>
                <a:gd name="connsiteY443" fmla="*/ 1080594 h 1204641"/>
                <a:gd name="connsiteX444" fmla="*/ 247675 w 1314762"/>
                <a:gd name="connsiteY444" fmla="*/ 1063999 h 1204641"/>
                <a:gd name="connsiteX445" fmla="*/ 248234 w 1314762"/>
                <a:gd name="connsiteY445" fmla="*/ 1033861 h 1204641"/>
                <a:gd name="connsiteX446" fmla="*/ 248793 w 1314762"/>
                <a:gd name="connsiteY446" fmla="*/ 1042377 h 1204641"/>
                <a:gd name="connsiteX447" fmla="*/ 249351 w 1314762"/>
                <a:gd name="connsiteY447" fmla="*/ 1049364 h 1204641"/>
                <a:gd name="connsiteX448" fmla="*/ 249906 w 1314762"/>
                <a:gd name="connsiteY448" fmla="*/ 1055045 h 1204641"/>
                <a:gd name="connsiteX449" fmla="*/ 250464 w 1314762"/>
                <a:gd name="connsiteY449" fmla="*/ 1102435 h 1204641"/>
                <a:gd name="connsiteX450" fmla="*/ 251023 w 1314762"/>
                <a:gd name="connsiteY450" fmla="*/ 1030366 h 1204641"/>
                <a:gd name="connsiteX451" fmla="*/ 251582 w 1314762"/>
                <a:gd name="connsiteY451" fmla="*/ 980137 h 1204641"/>
                <a:gd name="connsiteX452" fmla="*/ 252140 w 1314762"/>
                <a:gd name="connsiteY452" fmla="*/ 1013767 h 1204641"/>
                <a:gd name="connsiteX453" fmla="*/ 252699 w 1314762"/>
                <a:gd name="connsiteY453" fmla="*/ 1017698 h 1204641"/>
                <a:gd name="connsiteX454" fmla="*/ 253258 w 1314762"/>
                <a:gd name="connsiteY454" fmla="*/ 1050021 h 1204641"/>
                <a:gd name="connsiteX455" fmla="*/ 253812 w 1314762"/>
                <a:gd name="connsiteY455" fmla="*/ 1100467 h 1204641"/>
                <a:gd name="connsiteX456" fmla="*/ 254371 w 1314762"/>
                <a:gd name="connsiteY456" fmla="*/ 1101777 h 1204641"/>
                <a:gd name="connsiteX457" fmla="*/ 254929 w 1314762"/>
                <a:gd name="connsiteY457" fmla="*/ 1041284 h 1204641"/>
                <a:gd name="connsiteX458" fmla="*/ 255488 w 1314762"/>
                <a:gd name="connsiteY458" fmla="*/ 1049364 h 1204641"/>
                <a:gd name="connsiteX459" fmla="*/ 256047 w 1314762"/>
                <a:gd name="connsiteY459" fmla="*/ 1033644 h 1204641"/>
                <a:gd name="connsiteX460" fmla="*/ 256605 w 1314762"/>
                <a:gd name="connsiteY460" fmla="*/ 1036917 h 1204641"/>
                <a:gd name="connsiteX461" fmla="*/ 257160 w 1314762"/>
                <a:gd name="connsiteY461" fmla="*/ 1059629 h 1204641"/>
                <a:gd name="connsiteX462" fmla="*/ 257719 w 1314762"/>
                <a:gd name="connsiteY462" fmla="*/ 1100032 h 1204641"/>
                <a:gd name="connsiteX463" fmla="*/ 258277 w 1314762"/>
                <a:gd name="connsiteY463" fmla="*/ 1096318 h 1204641"/>
                <a:gd name="connsiteX464" fmla="*/ 258836 w 1314762"/>
                <a:gd name="connsiteY464" fmla="*/ 1004377 h 1204641"/>
                <a:gd name="connsiteX465" fmla="*/ 259395 w 1314762"/>
                <a:gd name="connsiteY465" fmla="*/ 1005469 h 1204641"/>
                <a:gd name="connsiteX466" fmla="*/ 259953 w 1314762"/>
                <a:gd name="connsiteY466" fmla="*/ 1005469 h 1204641"/>
                <a:gd name="connsiteX467" fmla="*/ 260512 w 1314762"/>
                <a:gd name="connsiteY467" fmla="*/ 966159 h 1204641"/>
                <a:gd name="connsiteX468" fmla="*/ 261066 w 1314762"/>
                <a:gd name="connsiteY468" fmla="*/ 956551 h 1204641"/>
                <a:gd name="connsiteX469" fmla="*/ 261625 w 1314762"/>
                <a:gd name="connsiteY469" fmla="*/ 977517 h 1204641"/>
                <a:gd name="connsiteX470" fmla="*/ 262184 w 1314762"/>
                <a:gd name="connsiteY470" fmla="*/ 1032111 h 1204641"/>
                <a:gd name="connsiteX471" fmla="*/ 262742 w 1314762"/>
                <a:gd name="connsiteY471" fmla="*/ 1015952 h 1204641"/>
                <a:gd name="connsiteX472" fmla="*/ 263301 w 1314762"/>
                <a:gd name="connsiteY472" fmla="*/ 989745 h 1204641"/>
                <a:gd name="connsiteX473" fmla="*/ 263860 w 1314762"/>
                <a:gd name="connsiteY473" fmla="*/ 990620 h 1204641"/>
                <a:gd name="connsiteX474" fmla="*/ 264418 w 1314762"/>
                <a:gd name="connsiteY474" fmla="*/ 974239 h 1204641"/>
                <a:gd name="connsiteX475" fmla="*/ 264973 w 1314762"/>
                <a:gd name="connsiteY475" fmla="*/ 972493 h 1204641"/>
                <a:gd name="connsiteX476" fmla="*/ 265531 w 1314762"/>
                <a:gd name="connsiteY476" fmla="*/ 1032111 h 1204641"/>
                <a:gd name="connsiteX477" fmla="*/ 266090 w 1314762"/>
                <a:gd name="connsiteY477" fmla="*/ 1052424 h 1204641"/>
                <a:gd name="connsiteX478" fmla="*/ 266649 w 1314762"/>
                <a:gd name="connsiteY478" fmla="*/ 965724 h 1204641"/>
                <a:gd name="connsiteX479" fmla="*/ 267207 w 1314762"/>
                <a:gd name="connsiteY479" fmla="*/ 901952 h 1204641"/>
                <a:gd name="connsiteX480" fmla="*/ 267766 w 1314762"/>
                <a:gd name="connsiteY480" fmla="*/ 928159 h 1204641"/>
                <a:gd name="connsiteX481" fmla="*/ 268320 w 1314762"/>
                <a:gd name="connsiteY481" fmla="*/ 952620 h 1204641"/>
                <a:gd name="connsiteX482" fmla="*/ 268879 w 1314762"/>
                <a:gd name="connsiteY482" fmla="*/ 990402 h 1204641"/>
                <a:gd name="connsiteX483" fmla="*/ 269438 w 1314762"/>
                <a:gd name="connsiteY483" fmla="*/ 1026435 h 1204641"/>
                <a:gd name="connsiteX484" fmla="*/ 269996 w 1314762"/>
                <a:gd name="connsiteY484" fmla="*/ 1073389 h 1204641"/>
                <a:gd name="connsiteX485" fmla="*/ 270555 w 1314762"/>
                <a:gd name="connsiteY485" fmla="*/ 992584 h 1204641"/>
                <a:gd name="connsiteX486" fmla="*/ 271114 w 1314762"/>
                <a:gd name="connsiteY486" fmla="*/ 977299 h 1204641"/>
                <a:gd name="connsiteX487" fmla="*/ 271672 w 1314762"/>
                <a:gd name="connsiteY487" fmla="*/ 896275 h 1204641"/>
                <a:gd name="connsiteX488" fmla="*/ 272227 w 1314762"/>
                <a:gd name="connsiteY488" fmla="*/ 898674 h 1204641"/>
                <a:gd name="connsiteX489" fmla="*/ 272785 w 1314762"/>
                <a:gd name="connsiteY489" fmla="*/ 945194 h 1204641"/>
                <a:gd name="connsiteX490" fmla="*/ 273344 w 1314762"/>
                <a:gd name="connsiteY490" fmla="*/ 992801 h 1204641"/>
                <a:gd name="connsiteX491" fmla="*/ 273903 w 1314762"/>
                <a:gd name="connsiteY491" fmla="*/ 971183 h 1204641"/>
                <a:gd name="connsiteX492" fmla="*/ 274461 w 1314762"/>
                <a:gd name="connsiteY492" fmla="*/ 879023 h 1204641"/>
                <a:gd name="connsiteX493" fmla="*/ 275020 w 1314762"/>
                <a:gd name="connsiteY493" fmla="*/ 898239 h 1204641"/>
                <a:gd name="connsiteX494" fmla="*/ 275579 w 1314762"/>
                <a:gd name="connsiteY494" fmla="*/ 944758 h 1204641"/>
                <a:gd name="connsiteX495" fmla="*/ 276133 w 1314762"/>
                <a:gd name="connsiteY495" fmla="*/ 922700 h 1204641"/>
                <a:gd name="connsiteX496" fmla="*/ 276692 w 1314762"/>
                <a:gd name="connsiteY496" fmla="*/ 950217 h 1204641"/>
                <a:gd name="connsiteX497" fmla="*/ 277251 w 1314762"/>
                <a:gd name="connsiteY497" fmla="*/ 981665 h 1204641"/>
                <a:gd name="connsiteX498" fmla="*/ 277809 w 1314762"/>
                <a:gd name="connsiteY498" fmla="*/ 1050674 h 1204641"/>
                <a:gd name="connsiteX499" fmla="*/ 278368 w 1314762"/>
                <a:gd name="connsiteY499" fmla="*/ 945411 h 1204641"/>
                <a:gd name="connsiteX500" fmla="*/ 278927 w 1314762"/>
                <a:gd name="connsiteY500" fmla="*/ 950870 h 1204641"/>
                <a:gd name="connsiteX501" fmla="*/ 279485 w 1314762"/>
                <a:gd name="connsiteY501" fmla="*/ 926631 h 1204641"/>
                <a:gd name="connsiteX502" fmla="*/ 280040 w 1314762"/>
                <a:gd name="connsiteY502" fmla="*/ 972711 h 1204641"/>
                <a:gd name="connsiteX503" fmla="*/ 280598 w 1314762"/>
                <a:gd name="connsiteY503" fmla="*/ 976859 h 1204641"/>
                <a:gd name="connsiteX504" fmla="*/ 281157 w 1314762"/>
                <a:gd name="connsiteY504" fmla="*/ 1017920 h 1204641"/>
                <a:gd name="connsiteX505" fmla="*/ 281715 w 1314762"/>
                <a:gd name="connsiteY505" fmla="*/ 1018573 h 1204641"/>
                <a:gd name="connsiteX506" fmla="*/ 282274 w 1314762"/>
                <a:gd name="connsiteY506" fmla="*/ 923135 h 1204641"/>
                <a:gd name="connsiteX507" fmla="*/ 282833 w 1314762"/>
                <a:gd name="connsiteY507" fmla="*/ 943226 h 1204641"/>
                <a:gd name="connsiteX508" fmla="*/ 283391 w 1314762"/>
                <a:gd name="connsiteY508" fmla="*/ 908722 h 1204641"/>
                <a:gd name="connsiteX509" fmla="*/ 283946 w 1314762"/>
                <a:gd name="connsiteY509" fmla="*/ 962885 h 1204641"/>
                <a:gd name="connsiteX510" fmla="*/ 284505 w 1314762"/>
                <a:gd name="connsiteY510" fmla="*/ 985814 h 1204641"/>
                <a:gd name="connsiteX511" fmla="*/ 285063 w 1314762"/>
                <a:gd name="connsiteY511" fmla="*/ 1026652 h 1204641"/>
                <a:gd name="connsiteX512" fmla="*/ 285622 w 1314762"/>
                <a:gd name="connsiteY512" fmla="*/ 1058318 h 1204641"/>
                <a:gd name="connsiteX513" fmla="*/ 286181 w 1314762"/>
                <a:gd name="connsiteY513" fmla="*/ 971618 h 1204641"/>
                <a:gd name="connsiteX514" fmla="*/ 286739 w 1314762"/>
                <a:gd name="connsiteY514" fmla="*/ 1053952 h 1204641"/>
                <a:gd name="connsiteX515" fmla="*/ 287294 w 1314762"/>
                <a:gd name="connsiteY515" fmla="*/ 1101124 h 1204641"/>
                <a:gd name="connsiteX516" fmla="*/ 287852 w 1314762"/>
                <a:gd name="connsiteY516" fmla="*/ 1044344 h 1204641"/>
                <a:gd name="connsiteX517" fmla="*/ 288411 w 1314762"/>
                <a:gd name="connsiteY517" fmla="*/ 1009618 h 1204641"/>
                <a:gd name="connsiteX518" fmla="*/ 288970 w 1314762"/>
                <a:gd name="connsiteY518" fmla="*/ 1052424 h 1204641"/>
                <a:gd name="connsiteX519" fmla="*/ 289528 w 1314762"/>
                <a:gd name="connsiteY519" fmla="*/ 1065088 h 1204641"/>
                <a:gd name="connsiteX520" fmla="*/ 290087 w 1314762"/>
                <a:gd name="connsiteY520" fmla="*/ 986907 h 1204641"/>
                <a:gd name="connsiteX521" fmla="*/ 290646 w 1314762"/>
                <a:gd name="connsiteY521" fmla="*/ 1005687 h 1204641"/>
                <a:gd name="connsiteX522" fmla="*/ 291200 w 1314762"/>
                <a:gd name="connsiteY522" fmla="*/ 1071861 h 1204641"/>
                <a:gd name="connsiteX523" fmla="*/ 291759 w 1314762"/>
                <a:gd name="connsiteY523" fmla="*/ 996297 h 1204641"/>
                <a:gd name="connsiteX524" fmla="*/ 292317 w 1314762"/>
                <a:gd name="connsiteY524" fmla="*/ 948907 h 1204641"/>
                <a:gd name="connsiteX525" fmla="*/ 292876 w 1314762"/>
                <a:gd name="connsiteY525" fmla="*/ 1024249 h 1204641"/>
                <a:gd name="connsiteX526" fmla="*/ 293435 w 1314762"/>
                <a:gd name="connsiteY526" fmla="*/ 998264 h 1204641"/>
                <a:gd name="connsiteX527" fmla="*/ 293993 w 1314762"/>
                <a:gd name="connsiteY527" fmla="*/ 931215 h 1204641"/>
                <a:gd name="connsiteX528" fmla="*/ 294552 w 1314762"/>
                <a:gd name="connsiteY528" fmla="*/ 952181 h 1204641"/>
                <a:gd name="connsiteX529" fmla="*/ 295106 w 1314762"/>
                <a:gd name="connsiteY529" fmla="*/ 947814 h 1204641"/>
                <a:gd name="connsiteX530" fmla="*/ 295665 w 1314762"/>
                <a:gd name="connsiteY530" fmla="*/ 949999 h 1204641"/>
                <a:gd name="connsiteX531" fmla="*/ 296224 w 1314762"/>
                <a:gd name="connsiteY531" fmla="*/ 987782 h 1204641"/>
                <a:gd name="connsiteX532" fmla="*/ 296782 w 1314762"/>
                <a:gd name="connsiteY532" fmla="*/ 1010711 h 1204641"/>
                <a:gd name="connsiteX533" fmla="*/ 297341 w 1314762"/>
                <a:gd name="connsiteY533" fmla="*/ 1038010 h 1204641"/>
                <a:gd name="connsiteX534" fmla="*/ 297900 w 1314762"/>
                <a:gd name="connsiteY534" fmla="*/ 993676 h 1204641"/>
                <a:gd name="connsiteX535" fmla="*/ 298454 w 1314762"/>
                <a:gd name="connsiteY535" fmla="*/ 961135 h 1204641"/>
                <a:gd name="connsiteX536" fmla="*/ 299013 w 1314762"/>
                <a:gd name="connsiteY536" fmla="*/ 928812 h 1204641"/>
                <a:gd name="connsiteX537" fmla="*/ 299572 w 1314762"/>
                <a:gd name="connsiteY537" fmla="*/ 956987 h 1204641"/>
                <a:gd name="connsiteX538" fmla="*/ 300130 w 1314762"/>
                <a:gd name="connsiteY538" fmla="*/ 956329 h 1204641"/>
                <a:gd name="connsiteX539" fmla="*/ 300689 w 1314762"/>
                <a:gd name="connsiteY539" fmla="*/ 1013767 h 1204641"/>
                <a:gd name="connsiteX540" fmla="*/ 301247 w 1314762"/>
                <a:gd name="connsiteY540" fmla="*/ 1030801 h 1204641"/>
                <a:gd name="connsiteX541" fmla="*/ 301806 w 1314762"/>
                <a:gd name="connsiteY541" fmla="*/ 939517 h 1204641"/>
                <a:gd name="connsiteX542" fmla="*/ 302361 w 1314762"/>
                <a:gd name="connsiteY542" fmla="*/ 918769 h 1204641"/>
                <a:gd name="connsiteX543" fmla="*/ 302919 w 1314762"/>
                <a:gd name="connsiteY543" fmla="*/ 938859 h 1204641"/>
                <a:gd name="connsiteX544" fmla="*/ 303478 w 1314762"/>
                <a:gd name="connsiteY544" fmla="*/ 951745 h 1204641"/>
                <a:gd name="connsiteX545" fmla="*/ 304037 w 1314762"/>
                <a:gd name="connsiteY545" fmla="*/ 950435 h 1204641"/>
                <a:gd name="connsiteX546" fmla="*/ 304595 w 1314762"/>
                <a:gd name="connsiteY546" fmla="*/ 996297 h 1204641"/>
                <a:gd name="connsiteX547" fmla="*/ 305154 w 1314762"/>
                <a:gd name="connsiteY547" fmla="*/ 1022286 h 1204641"/>
                <a:gd name="connsiteX548" fmla="*/ 305713 w 1314762"/>
                <a:gd name="connsiteY548" fmla="*/ 932308 h 1204641"/>
                <a:gd name="connsiteX549" fmla="*/ 306267 w 1314762"/>
                <a:gd name="connsiteY549" fmla="*/ 951745 h 1204641"/>
                <a:gd name="connsiteX550" fmla="*/ 306826 w 1314762"/>
                <a:gd name="connsiteY550" fmla="*/ 943665 h 1204641"/>
                <a:gd name="connsiteX551" fmla="*/ 307384 w 1314762"/>
                <a:gd name="connsiteY551" fmla="*/ 923571 h 1204641"/>
                <a:gd name="connsiteX552" fmla="*/ 307943 w 1314762"/>
                <a:gd name="connsiteY552" fmla="*/ 915056 h 1204641"/>
                <a:gd name="connsiteX553" fmla="*/ 308501 w 1314762"/>
                <a:gd name="connsiteY553" fmla="*/ 992801 h 1204641"/>
                <a:gd name="connsiteX554" fmla="*/ 309060 w 1314762"/>
                <a:gd name="connsiteY554" fmla="*/ 995644 h 1204641"/>
                <a:gd name="connsiteX555" fmla="*/ 309619 w 1314762"/>
                <a:gd name="connsiteY555" fmla="*/ 946722 h 1204641"/>
                <a:gd name="connsiteX556" fmla="*/ 310173 w 1314762"/>
                <a:gd name="connsiteY556" fmla="*/ 899332 h 1204641"/>
                <a:gd name="connsiteX557" fmla="*/ 310732 w 1314762"/>
                <a:gd name="connsiteY557" fmla="*/ 924663 h 1204641"/>
                <a:gd name="connsiteX558" fmla="*/ 311291 w 1314762"/>
                <a:gd name="connsiteY558" fmla="*/ 911999 h 1204641"/>
                <a:gd name="connsiteX559" fmla="*/ 311849 w 1314762"/>
                <a:gd name="connsiteY559" fmla="*/ 930562 h 1204641"/>
                <a:gd name="connsiteX560" fmla="*/ 312408 w 1314762"/>
                <a:gd name="connsiteY560" fmla="*/ 982976 h 1204641"/>
                <a:gd name="connsiteX561" fmla="*/ 312967 w 1314762"/>
                <a:gd name="connsiteY561" fmla="*/ 1023596 h 1204641"/>
                <a:gd name="connsiteX562" fmla="*/ 313525 w 1314762"/>
                <a:gd name="connsiteY562" fmla="*/ 924881 h 1204641"/>
                <a:gd name="connsiteX563" fmla="*/ 314080 w 1314762"/>
                <a:gd name="connsiteY563" fmla="*/ 958515 h 1204641"/>
                <a:gd name="connsiteX564" fmla="*/ 314638 w 1314762"/>
                <a:gd name="connsiteY564" fmla="*/ 993458 h 1204641"/>
                <a:gd name="connsiteX565" fmla="*/ 315197 w 1314762"/>
                <a:gd name="connsiteY565" fmla="*/ 982540 h 1204641"/>
                <a:gd name="connsiteX566" fmla="*/ 315756 w 1314762"/>
                <a:gd name="connsiteY566" fmla="*/ 989745 h 1204641"/>
                <a:gd name="connsiteX567" fmla="*/ 316314 w 1314762"/>
                <a:gd name="connsiteY567" fmla="*/ 1050021 h 1204641"/>
                <a:gd name="connsiteX568" fmla="*/ 316873 w 1314762"/>
                <a:gd name="connsiteY568" fmla="*/ 1066620 h 1204641"/>
                <a:gd name="connsiteX569" fmla="*/ 317428 w 1314762"/>
                <a:gd name="connsiteY569" fmla="*/ 1006126 h 1204641"/>
                <a:gd name="connsiteX570" fmla="*/ 317986 w 1314762"/>
                <a:gd name="connsiteY570" fmla="*/ 990620 h 1204641"/>
                <a:gd name="connsiteX571" fmla="*/ 318545 w 1314762"/>
                <a:gd name="connsiteY571" fmla="*/ 974021 h 1204641"/>
                <a:gd name="connsiteX572" fmla="*/ 319103 w 1314762"/>
                <a:gd name="connsiteY572" fmla="*/ 972058 h 1204641"/>
                <a:gd name="connsiteX573" fmla="*/ 319662 w 1314762"/>
                <a:gd name="connsiteY573" fmla="*/ 994551 h 1204641"/>
                <a:gd name="connsiteX574" fmla="*/ 320221 w 1314762"/>
                <a:gd name="connsiteY574" fmla="*/ 1043687 h 1204641"/>
                <a:gd name="connsiteX575" fmla="*/ 320779 w 1314762"/>
                <a:gd name="connsiteY575" fmla="*/ 1051331 h 1204641"/>
                <a:gd name="connsiteX576" fmla="*/ 321334 w 1314762"/>
                <a:gd name="connsiteY576" fmla="*/ 968780 h 1204641"/>
                <a:gd name="connsiteX577" fmla="*/ 321892 w 1314762"/>
                <a:gd name="connsiteY577" fmla="*/ 948250 h 1204641"/>
                <a:gd name="connsiteX578" fmla="*/ 322451 w 1314762"/>
                <a:gd name="connsiteY578" fmla="*/ 964195 h 1204641"/>
                <a:gd name="connsiteX579" fmla="*/ 323010 w 1314762"/>
                <a:gd name="connsiteY579" fmla="*/ 979920 h 1204641"/>
                <a:gd name="connsiteX580" fmla="*/ 323568 w 1314762"/>
                <a:gd name="connsiteY580" fmla="*/ 985161 h 1204641"/>
                <a:gd name="connsiteX581" fmla="*/ 324127 w 1314762"/>
                <a:gd name="connsiteY581" fmla="*/ 1036482 h 1204641"/>
                <a:gd name="connsiteX582" fmla="*/ 324686 w 1314762"/>
                <a:gd name="connsiteY582" fmla="*/ 1055480 h 1204641"/>
                <a:gd name="connsiteX583" fmla="*/ 325240 w 1314762"/>
                <a:gd name="connsiteY583" fmla="*/ 929905 h 1204641"/>
                <a:gd name="connsiteX584" fmla="*/ 325799 w 1314762"/>
                <a:gd name="connsiteY584" fmla="*/ 938424 h 1204641"/>
                <a:gd name="connsiteX585" fmla="*/ 326358 w 1314762"/>
                <a:gd name="connsiteY585" fmla="*/ 972493 h 1204641"/>
                <a:gd name="connsiteX586" fmla="*/ 326916 w 1314762"/>
                <a:gd name="connsiteY586" fmla="*/ 966816 h 1204641"/>
                <a:gd name="connsiteX587" fmla="*/ 327475 w 1314762"/>
                <a:gd name="connsiteY587" fmla="*/ 976859 h 1204641"/>
                <a:gd name="connsiteX588" fmla="*/ 328033 w 1314762"/>
                <a:gd name="connsiteY588" fmla="*/ 1042377 h 1204641"/>
                <a:gd name="connsiteX589" fmla="*/ 328588 w 1314762"/>
                <a:gd name="connsiteY589" fmla="*/ 1055915 h 1204641"/>
                <a:gd name="connsiteX590" fmla="*/ 329147 w 1314762"/>
                <a:gd name="connsiteY590" fmla="*/ 970747 h 1204641"/>
                <a:gd name="connsiteX591" fmla="*/ 329705 w 1314762"/>
                <a:gd name="connsiteY591" fmla="*/ 977077 h 1204641"/>
                <a:gd name="connsiteX592" fmla="*/ 330264 w 1314762"/>
                <a:gd name="connsiteY592" fmla="*/ 950870 h 1204641"/>
                <a:gd name="connsiteX593" fmla="*/ 330823 w 1314762"/>
                <a:gd name="connsiteY593" fmla="*/ 972058 h 1204641"/>
                <a:gd name="connsiteX594" fmla="*/ 331381 w 1314762"/>
                <a:gd name="connsiteY594" fmla="*/ 985161 h 1204641"/>
                <a:gd name="connsiteX595" fmla="*/ 331940 w 1314762"/>
                <a:gd name="connsiteY595" fmla="*/ 1016827 h 1204641"/>
                <a:gd name="connsiteX596" fmla="*/ 332494 w 1314762"/>
                <a:gd name="connsiteY596" fmla="*/ 1047618 h 1204641"/>
                <a:gd name="connsiteX597" fmla="*/ 333053 w 1314762"/>
                <a:gd name="connsiteY597" fmla="*/ 959825 h 1204641"/>
                <a:gd name="connsiteX598" fmla="*/ 333612 w 1314762"/>
                <a:gd name="connsiteY598" fmla="*/ 995861 h 1204641"/>
                <a:gd name="connsiteX599" fmla="*/ 334170 w 1314762"/>
                <a:gd name="connsiteY599" fmla="*/ 936021 h 1204641"/>
                <a:gd name="connsiteX600" fmla="*/ 334729 w 1314762"/>
                <a:gd name="connsiteY600" fmla="*/ 958079 h 1204641"/>
                <a:gd name="connsiteX601" fmla="*/ 335287 w 1314762"/>
                <a:gd name="connsiteY601" fmla="*/ 988870 h 1204641"/>
                <a:gd name="connsiteX602" fmla="*/ 335846 w 1314762"/>
                <a:gd name="connsiteY602" fmla="*/ 1038010 h 1204641"/>
                <a:gd name="connsiteX603" fmla="*/ 336401 w 1314762"/>
                <a:gd name="connsiteY603" fmla="*/ 1030366 h 1204641"/>
                <a:gd name="connsiteX604" fmla="*/ 336959 w 1314762"/>
                <a:gd name="connsiteY604" fmla="*/ 894743 h 1204641"/>
                <a:gd name="connsiteX605" fmla="*/ 337518 w 1314762"/>
                <a:gd name="connsiteY605" fmla="*/ 888849 h 1204641"/>
                <a:gd name="connsiteX606" fmla="*/ 338077 w 1314762"/>
                <a:gd name="connsiteY606" fmla="*/ 921172 h 1204641"/>
                <a:gd name="connsiteX607" fmla="*/ 338635 w 1314762"/>
                <a:gd name="connsiteY607" fmla="*/ 924881 h 1204641"/>
                <a:gd name="connsiteX608" fmla="*/ 339194 w 1314762"/>
                <a:gd name="connsiteY608" fmla="*/ 929469 h 1204641"/>
                <a:gd name="connsiteX609" fmla="*/ 339753 w 1314762"/>
                <a:gd name="connsiteY609" fmla="*/ 998700 h 1204641"/>
                <a:gd name="connsiteX610" fmla="*/ 340307 w 1314762"/>
                <a:gd name="connsiteY610" fmla="*/ 1003284 h 1204641"/>
                <a:gd name="connsiteX611" fmla="*/ 340866 w 1314762"/>
                <a:gd name="connsiteY611" fmla="*/ 926191 h 1204641"/>
                <a:gd name="connsiteX612" fmla="*/ 341424 w 1314762"/>
                <a:gd name="connsiteY612" fmla="*/ 872250 h 1204641"/>
                <a:gd name="connsiteX613" fmla="*/ 341983 w 1314762"/>
                <a:gd name="connsiteY613" fmla="*/ 893655 h 1204641"/>
                <a:gd name="connsiteX614" fmla="*/ 342542 w 1314762"/>
                <a:gd name="connsiteY614" fmla="*/ 926413 h 1204641"/>
                <a:gd name="connsiteX615" fmla="*/ 343100 w 1314762"/>
                <a:gd name="connsiteY615" fmla="*/ 891034 h 1204641"/>
                <a:gd name="connsiteX616" fmla="*/ 343659 w 1314762"/>
                <a:gd name="connsiteY616" fmla="*/ 1000885 h 1204641"/>
                <a:gd name="connsiteX617" fmla="*/ 344214 w 1314762"/>
                <a:gd name="connsiteY617" fmla="*/ 1010928 h 1204641"/>
                <a:gd name="connsiteX618" fmla="*/ 344772 w 1314762"/>
                <a:gd name="connsiteY618" fmla="*/ 910250 h 1204641"/>
                <a:gd name="connsiteX619" fmla="*/ 345331 w 1314762"/>
                <a:gd name="connsiteY619" fmla="*/ 919422 h 1204641"/>
                <a:gd name="connsiteX620" fmla="*/ 345890 w 1314762"/>
                <a:gd name="connsiteY620" fmla="*/ 901295 h 1204641"/>
                <a:gd name="connsiteX621" fmla="*/ 346448 w 1314762"/>
                <a:gd name="connsiteY621" fmla="*/ 914838 h 1204641"/>
                <a:gd name="connsiteX622" fmla="*/ 347007 w 1314762"/>
                <a:gd name="connsiteY622" fmla="*/ 915491 h 1204641"/>
                <a:gd name="connsiteX623" fmla="*/ 347561 w 1314762"/>
                <a:gd name="connsiteY623" fmla="*/ 1015517 h 1204641"/>
                <a:gd name="connsiteX624" fmla="*/ 348120 w 1314762"/>
                <a:gd name="connsiteY624" fmla="*/ 1029491 h 1204641"/>
                <a:gd name="connsiteX625" fmla="*/ 348678 w 1314762"/>
                <a:gd name="connsiteY625" fmla="*/ 921172 h 1204641"/>
                <a:gd name="connsiteX626" fmla="*/ 349237 w 1314762"/>
                <a:gd name="connsiteY626" fmla="*/ 852812 h 1204641"/>
                <a:gd name="connsiteX627" fmla="*/ 349796 w 1314762"/>
                <a:gd name="connsiteY627" fmla="*/ 865698 h 1204641"/>
                <a:gd name="connsiteX628" fmla="*/ 350354 w 1314762"/>
                <a:gd name="connsiteY628" fmla="*/ 917019 h 1204641"/>
                <a:gd name="connsiteX629" fmla="*/ 350913 w 1314762"/>
                <a:gd name="connsiteY629" fmla="*/ 1005687 h 1204641"/>
                <a:gd name="connsiteX630" fmla="*/ 351468 w 1314762"/>
                <a:gd name="connsiteY630" fmla="*/ 1017262 h 1204641"/>
                <a:gd name="connsiteX631" fmla="*/ 352026 w 1314762"/>
                <a:gd name="connsiteY631" fmla="*/ 1003066 h 1204641"/>
                <a:gd name="connsiteX632" fmla="*/ 352585 w 1314762"/>
                <a:gd name="connsiteY632" fmla="*/ 974021 h 1204641"/>
                <a:gd name="connsiteX633" fmla="*/ 353144 w 1314762"/>
                <a:gd name="connsiteY633" fmla="*/ 884043 h 1204641"/>
                <a:gd name="connsiteX634" fmla="*/ 353702 w 1314762"/>
                <a:gd name="connsiteY634" fmla="*/ 910250 h 1204641"/>
                <a:gd name="connsiteX635" fmla="*/ 354261 w 1314762"/>
                <a:gd name="connsiteY635" fmla="*/ 910250 h 1204641"/>
                <a:gd name="connsiteX636" fmla="*/ 354819 w 1314762"/>
                <a:gd name="connsiteY636" fmla="*/ 916148 h 1204641"/>
                <a:gd name="connsiteX637" fmla="*/ 355374 w 1314762"/>
                <a:gd name="connsiteY637" fmla="*/ 1000885 h 1204641"/>
                <a:gd name="connsiteX638" fmla="*/ 355933 w 1314762"/>
                <a:gd name="connsiteY638" fmla="*/ 1036917 h 1204641"/>
                <a:gd name="connsiteX639" fmla="*/ 356491 w 1314762"/>
                <a:gd name="connsiteY639" fmla="*/ 908068 h 1204641"/>
                <a:gd name="connsiteX640" fmla="*/ 357050 w 1314762"/>
                <a:gd name="connsiteY640" fmla="*/ 907411 h 1204641"/>
                <a:gd name="connsiteX641" fmla="*/ 357609 w 1314762"/>
                <a:gd name="connsiteY641" fmla="*/ 952838 h 1204641"/>
                <a:gd name="connsiteX642" fmla="*/ 358167 w 1314762"/>
                <a:gd name="connsiteY642" fmla="*/ 927941 h 1204641"/>
                <a:gd name="connsiteX643" fmla="*/ 358722 w 1314762"/>
                <a:gd name="connsiteY643" fmla="*/ 933618 h 1204641"/>
                <a:gd name="connsiteX644" fmla="*/ 359280 w 1314762"/>
                <a:gd name="connsiteY644" fmla="*/ 1017480 h 1204641"/>
                <a:gd name="connsiteX645" fmla="*/ 359839 w 1314762"/>
                <a:gd name="connsiteY645" fmla="*/ 1142838 h 1204641"/>
                <a:gd name="connsiteX646" fmla="*/ 360398 w 1314762"/>
                <a:gd name="connsiteY646" fmla="*/ 998700 h 1204641"/>
                <a:gd name="connsiteX647" fmla="*/ 360956 w 1314762"/>
                <a:gd name="connsiteY647" fmla="*/ 861114 h 1204641"/>
                <a:gd name="connsiteX648" fmla="*/ 361515 w 1314762"/>
                <a:gd name="connsiteY648" fmla="*/ 874000 h 1204641"/>
                <a:gd name="connsiteX649" fmla="*/ 362073 w 1314762"/>
                <a:gd name="connsiteY649" fmla="*/ 859364 h 1204641"/>
                <a:gd name="connsiteX650" fmla="*/ 362632 w 1314762"/>
                <a:gd name="connsiteY650" fmla="*/ 944758 h 1204641"/>
                <a:gd name="connsiteX651" fmla="*/ 363187 w 1314762"/>
                <a:gd name="connsiteY651" fmla="*/ 1014424 h 1204641"/>
                <a:gd name="connsiteX652" fmla="*/ 363745 w 1314762"/>
                <a:gd name="connsiteY652" fmla="*/ 1047182 h 1204641"/>
                <a:gd name="connsiteX653" fmla="*/ 364304 w 1314762"/>
                <a:gd name="connsiteY653" fmla="*/ 919422 h 1204641"/>
                <a:gd name="connsiteX654" fmla="*/ 364863 w 1314762"/>
                <a:gd name="connsiteY654" fmla="*/ 895183 h 1204641"/>
                <a:gd name="connsiteX655" fmla="*/ 365421 w 1314762"/>
                <a:gd name="connsiteY655" fmla="*/ 938206 h 1204641"/>
                <a:gd name="connsiteX656" fmla="*/ 365980 w 1314762"/>
                <a:gd name="connsiteY656" fmla="*/ 903698 h 1204641"/>
                <a:gd name="connsiteX657" fmla="*/ 366534 w 1314762"/>
                <a:gd name="connsiteY657" fmla="*/ 965724 h 1204641"/>
                <a:gd name="connsiteX658" fmla="*/ 367093 w 1314762"/>
                <a:gd name="connsiteY658" fmla="*/ 1080812 h 1204641"/>
                <a:gd name="connsiteX659" fmla="*/ 367652 w 1314762"/>
                <a:gd name="connsiteY659" fmla="*/ 1174939 h 1204641"/>
                <a:gd name="connsiteX660" fmla="*/ 368210 w 1314762"/>
                <a:gd name="connsiteY660" fmla="*/ 1067491 h 1204641"/>
                <a:gd name="connsiteX661" fmla="*/ 368769 w 1314762"/>
                <a:gd name="connsiteY661" fmla="*/ 898021 h 1204641"/>
                <a:gd name="connsiteX662" fmla="*/ 369328 w 1314762"/>
                <a:gd name="connsiteY662" fmla="*/ 910907 h 1204641"/>
                <a:gd name="connsiteX663" fmla="*/ 369886 w 1314762"/>
                <a:gd name="connsiteY663" fmla="*/ 914398 h 1204641"/>
                <a:gd name="connsiteX664" fmla="*/ 370441 w 1314762"/>
                <a:gd name="connsiteY664" fmla="*/ 936896 h 1204641"/>
                <a:gd name="connsiteX665" fmla="*/ 371000 w 1314762"/>
                <a:gd name="connsiteY665" fmla="*/ 1022068 h 1204641"/>
                <a:gd name="connsiteX666" fmla="*/ 371558 w 1314762"/>
                <a:gd name="connsiteY666" fmla="*/ 1018355 h 1204641"/>
                <a:gd name="connsiteX667" fmla="*/ 372117 w 1314762"/>
                <a:gd name="connsiteY667" fmla="*/ 970308 h 1204641"/>
                <a:gd name="connsiteX668" fmla="*/ 372676 w 1314762"/>
                <a:gd name="connsiteY668" fmla="*/ 920297 h 1204641"/>
                <a:gd name="connsiteX669" fmla="*/ 373234 w 1314762"/>
                <a:gd name="connsiteY669" fmla="*/ 921390 h 1204641"/>
                <a:gd name="connsiteX670" fmla="*/ 373793 w 1314762"/>
                <a:gd name="connsiteY670" fmla="*/ 916584 h 1204641"/>
                <a:gd name="connsiteX671" fmla="*/ 374347 w 1314762"/>
                <a:gd name="connsiteY671" fmla="*/ 943665 h 1204641"/>
                <a:gd name="connsiteX672" fmla="*/ 374906 w 1314762"/>
                <a:gd name="connsiteY672" fmla="*/ 968997 h 1204641"/>
                <a:gd name="connsiteX673" fmla="*/ 375464 w 1314762"/>
                <a:gd name="connsiteY673" fmla="*/ 1001103 h 1204641"/>
                <a:gd name="connsiteX674" fmla="*/ 376023 w 1314762"/>
                <a:gd name="connsiteY674" fmla="*/ 911560 h 1204641"/>
                <a:gd name="connsiteX675" fmla="*/ 376582 w 1314762"/>
                <a:gd name="connsiteY675" fmla="*/ 883390 h 1204641"/>
                <a:gd name="connsiteX676" fmla="*/ 377140 w 1314762"/>
                <a:gd name="connsiteY676" fmla="*/ 898457 h 1204641"/>
                <a:gd name="connsiteX677" fmla="*/ 377695 w 1314762"/>
                <a:gd name="connsiteY677" fmla="*/ 940170 h 1204641"/>
                <a:gd name="connsiteX678" fmla="*/ 378254 w 1314762"/>
                <a:gd name="connsiteY678" fmla="*/ 936456 h 1204641"/>
                <a:gd name="connsiteX679" fmla="*/ 378812 w 1314762"/>
                <a:gd name="connsiteY679" fmla="*/ 1002849 h 1204641"/>
                <a:gd name="connsiteX680" fmla="*/ 379371 w 1314762"/>
                <a:gd name="connsiteY680" fmla="*/ 1027745 h 1204641"/>
                <a:gd name="connsiteX681" fmla="*/ 379930 w 1314762"/>
                <a:gd name="connsiteY681" fmla="*/ 932965 h 1204641"/>
                <a:gd name="connsiteX682" fmla="*/ 380488 w 1314762"/>
                <a:gd name="connsiteY682" fmla="*/ 917676 h 1204641"/>
                <a:gd name="connsiteX683" fmla="*/ 381047 w 1314762"/>
                <a:gd name="connsiteY683" fmla="*/ 941698 h 1204641"/>
                <a:gd name="connsiteX684" fmla="*/ 381601 w 1314762"/>
                <a:gd name="connsiteY684" fmla="*/ 934711 h 1204641"/>
                <a:gd name="connsiteX685" fmla="*/ 382160 w 1314762"/>
                <a:gd name="connsiteY685" fmla="*/ 928377 h 1204641"/>
                <a:gd name="connsiteX686" fmla="*/ 382719 w 1314762"/>
                <a:gd name="connsiteY686" fmla="*/ 1005252 h 1204641"/>
                <a:gd name="connsiteX687" fmla="*/ 383277 w 1314762"/>
                <a:gd name="connsiteY687" fmla="*/ 1021193 h 1204641"/>
                <a:gd name="connsiteX688" fmla="*/ 383836 w 1314762"/>
                <a:gd name="connsiteY688" fmla="*/ 912870 h 1204641"/>
                <a:gd name="connsiteX689" fmla="*/ 384395 w 1314762"/>
                <a:gd name="connsiteY689" fmla="*/ 877713 h 1204641"/>
                <a:gd name="connsiteX690" fmla="*/ 384953 w 1314762"/>
                <a:gd name="connsiteY690" fmla="*/ 931215 h 1204641"/>
                <a:gd name="connsiteX691" fmla="*/ 385508 w 1314762"/>
                <a:gd name="connsiteY691" fmla="*/ 907411 h 1204641"/>
                <a:gd name="connsiteX692" fmla="*/ 386066 w 1314762"/>
                <a:gd name="connsiteY692" fmla="*/ 952838 h 1204641"/>
                <a:gd name="connsiteX693" fmla="*/ 386625 w 1314762"/>
                <a:gd name="connsiteY693" fmla="*/ 992801 h 1204641"/>
                <a:gd name="connsiteX694" fmla="*/ 387184 w 1314762"/>
                <a:gd name="connsiteY694" fmla="*/ 1025999 h 1204641"/>
                <a:gd name="connsiteX695" fmla="*/ 387742 w 1314762"/>
                <a:gd name="connsiteY695" fmla="*/ 906976 h 1204641"/>
                <a:gd name="connsiteX696" fmla="*/ 388301 w 1314762"/>
                <a:gd name="connsiteY696" fmla="*/ 911560 h 1204641"/>
                <a:gd name="connsiteX697" fmla="*/ 388855 w 1314762"/>
                <a:gd name="connsiteY697" fmla="*/ 913528 h 1204641"/>
                <a:gd name="connsiteX698" fmla="*/ 389414 w 1314762"/>
                <a:gd name="connsiteY698" fmla="*/ 947379 h 1204641"/>
                <a:gd name="connsiteX699" fmla="*/ 389973 w 1314762"/>
                <a:gd name="connsiteY699" fmla="*/ 946722 h 1204641"/>
                <a:gd name="connsiteX700" fmla="*/ 390531 w 1314762"/>
                <a:gd name="connsiteY700" fmla="*/ 1029273 h 1204641"/>
                <a:gd name="connsiteX701" fmla="*/ 391090 w 1314762"/>
                <a:gd name="connsiteY701" fmla="*/ 1049586 h 1204641"/>
                <a:gd name="connsiteX702" fmla="*/ 391649 w 1314762"/>
                <a:gd name="connsiteY702" fmla="*/ 913310 h 1204641"/>
                <a:gd name="connsiteX703" fmla="*/ 392207 w 1314762"/>
                <a:gd name="connsiteY703" fmla="*/ 910250 h 1204641"/>
                <a:gd name="connsiteX704" fmla="*/ 392766 w 1314762"/>
                <a:gd name="connsiteY704" fmla="*/ 939952 h 1204641"/>
                <a:gd name="connsiteX705" fmla="*/ 393321 w 1314762"/>
                <a:gd name="connsiteY705" fmla="*/ 903480 h 1204641"/>
                <a:gd name="connsiteX706" fmla="*/ 393879 w 1314762"/>
                <a:gd name="connsiteY706" fmla="*/ 1006780 h 1204641"/>
                <a:gd name="connsiteX707" fmla="*/ 394438 w 1314762"/>
                <a:gd name="connsiteY707" fmla="*/ 1051984 h 1204641"/>
                <a:gd name="connsiteX708" fmla="*/ 394996 w 1314762"/>
                <a:gd name="connsiteY708" fmla="*/ 1042377 h 1204641"/>
                <a:gd name="connsiteX709" fmla="*/ 395555 w 1314762"/>
                <a:gd name="connsiteY709" fmla="*/ 922043 h 1204641"/>
                <a:gd name="connsiteX710" fmla="*/ 396114 w 1314762"/>
                <a:gd name="connsiteY710" fmla="*/ 910907 h 1204641"/>
                <a:gd name="connsiteX711" fmla="*/ 396668 w 1314762"/>
                <a:gd name="connsiteY711" fmla="*/ 913745 h 1204641"/>
                <a:gd name="connsiteX712" fmla="*/ 397227 w 1314762"/>
                <a:gd name="connsiteY712" fmla="*/ 930344 h 1204641"/>
                <a:gd name="connsiteX713" fmla="*/ 397786 w 1314762"/>
                <a:gd name="connsiteY713" fmla="*/ 948467 h 1204641"/>
                <a:gd name="connsiteX714" fmla="*/ 398344 w 1314762"/>
                <a:gd name="connsiteY714" fmla="*/ 1011368 h 1204641"/>
                <a:gd name="connsiteX715" fmla="*/ 398903 w 1314762"/>
                <a:gd name="connsiteY715" fmla="*/ 1021193 h 1204641"/>
                <a:gd name="connsiteX716" fmla="*/ 399462 w 1314762"/>
                <a:gd name="connsiteY716" fmla="*/ 917459 h 1204641"/>
                <a:gd name="connsiteX717" fmla="*/ 400020 w 1314762"/>
                <a:gd name="connsiteY717" fmla="*/ 863517 h 1204641"/>
                <a:gd name="connsiteX718" fmla="*/ 400575 w 1314762"/>
                <a:gd name="connsiteY718" fmla="*/ 923793 h 1204641"/>
                <a:gd name="connsiteX719" fmla="*/ 401133 w 1314762"/>
                <a:gd name="connsiteY719" fmla="*/ 921390 h 1204641"/>
                <a:gd name="connsiteX720" fmla="*/ 401692 w 1314762"/>
                <a:gd name="connsiteY720" fmla="*/ 924010 h 1204641"/>
                <a:gd name="connsiteX721" fmla="*/ 402250 w 1314762"/>
                <a:gd name="connsiteY721" fmla="*/ 994986 h 1204641"/>
                <a:gd name="connsiteX722" fmla="*/ 402809 w 1314762"/>
                <a:gd name="connsiteY722" fmla="*/ 1000010 h 1204641"/>
                <a:gd name="connsiteX723" fmla="*/ 403368 w 1314762"/>
                <a:gd name="connsiteY723" fmla="*/ 898021 h 1204641"/>
                <a:gd name="connsiteX724" fmla="*/ 403926 w 1314762"/>
                <a:gd name="connsiteY724" fmla="*/ 897803 h 1204641"/>
                <a:gd name="connsiteX725" fmla="*/ 404481 w 1314762"/>
                <a:gd name="connsiteY725" fmla="*/ 928159 h 1204641"/>
                <a:gd name="connsiteX726" fmla="*/ 405040 w 1314762"/>
                <a:gd name="connsiteY726" fmla="*/ 932525 h 1204641"/>
                <a:gd name="connsiteX727" fmla="*/ 405598 w 1314762"/>
                <a:gd name="connsiteY727" fmla="*/ 934275 h 1204641"/>
                <a:gd name="connsiteX728" fmla="*/ 406157 w 1314762"/>
                <a:gd name="connsiteY728" fmla="*/ 994769 h 1204641"/>
                <a:gd name="connsiteX729" fmla="*/ 406716 w 1314762"/>
                <a:gd name="connsiteY729" fmla="*/ 1006344 h 1204641"/>
                <a:gd name="connsiteX730" fmla="*/ 407274 w 1314762"/>
                <a:gd name="connsiteY730" fmla="*/ 905883 h 1204641"/>
                <a:gd name="connsiteX731" fmla="*/ 407829 w 1314762"/>
                <a:gd name="connsiteY731" fmla="*/ 896711 h 1204641"/>
                <a:gd name="connsiteX732" fmla="*/ 408387 w 1314762"/>
                <a:gd name="connsiteY732" fmla="*/ 904355 h 1204641"/>
                <a:gd name="connsiteX733" fmla="*/ 408946 w 1314762"/>
                <a:gd name="connsiteY733" fmla="*/ 910907 h 1204641"/>
                <a:gd name="connsiteX734" fmla="*/ 409505 w 1314762"/>
                <a:gd name="connsiteY734" fmla="*/ 946722 h 1204641"/>
                <a:gd name="connsiteX735" fmla="*/ 410063 w 1314762"/>
                <a:gd name="connsiteY735" fmla="*/ 1000663 h 1204641"/>
                <a:gd name="connsiteX736" fmla="*/ 410622 w 1314762"/>
                <a:gd name="connsiteY736" fmla="*/ 1040195 h 1204641"/>
                <a:gd name="connsiteX737" fmla="*/ 411181 w 1314762"/>
                <a:gd name="connsiteY737" fmla="*/ 882079 h 1204641"/>
                <a:gd name="connsiteX738" fmla="*/ 411735 w 1314762"/>
                <a:gd name="connsiteY738" fmla="*/ 863952 h 1204641"/>
                <a:gd name="connsiteX739" fmla="*/ 412294 w 1314762"/>
                <a:gd name="connsiteY739" fmla="*/ 800181 h 1204641"/>
                <a:gd name="connsiteX740" fmla="*/ 412852 w 1314762"/>
                <a:gd name="connsiteY740" fmla="*/ 859804 h 1204641"/>
                <a:gd name="connsiteX741" fmla="*/ 413411 w 1314762"/>
                <a:gd name="connsiteY741" fmla="*/ 936021 h 1204641"/>
                <a:gd name="connsiteX742" fmla="*/ 413970 w 1314762"/>
                <a:gd name="connsiteY742" fmla="*/ 981448 h 1204641"/>
                <a:gd name="connsiteX743" fmla="*/ 414528 w 1314762"/>
                <a:gd name="connsiteY743" fmla="*/ 977077 h 1204641"/>
                <a:gd name="connsiteX744" fmla="*/ 415083 w 1314762"/>
                <a:gd name="connsiteY744" fmla="*/ 841676 h 1204641"/>
                <a:gd name="connsiteX745" fmla="*/ 415641 w 1314762"/>
                <a:gd name="connsiteY745" fmla="*/ 813942 h 1204641"/>
                <a:gd name="connsiteX746" fmla="*/ 416200 w 1314762"/>
                <a:gd name="connsiteY746" fmla="*/ 831411 h 1204641"/>
                <a:gd name="connsiteX747" fmla="*/ 416759 w 1314762"/>
                <a:gd name="connsiteY747" fmla="*/ 873778 h 1204641"/>
                <a:gd name="connsiteX748" fmla="*/ 417317 w 1314762"/>
                <a:gd name="connsiteY748" fmla="*/ 861332 h 1204641"/>
                <a:gd name="connsiteX749" fmla="*/ 417876 w 1314762"/>
                <a:gd name="connsiteY749" fmla="*/ 968997 h 1204641"/>
                <a:gd name="connsiteX750" fmla="*/ 418435 w 1314762"/>
                <a:gd name="connsiteY750" fmla="*/ 972275 h 1204641"/>
                <a:gd name="connsiteX751" fmla="*/ 418989 w 1314762"/>
                <a:gd name="connsiteY751" fmla="*/ 830976 h 1204641"/>
                <a:gd name="connsiteX752" fmla="*/ 419548 w 1314762"/>
                <a:gd name="connsiteY752" fmla="*/ 852812 h 1204641"/>
                <a:gd name="connsiteX753" fmla="*/ 420107 w 1314762"/>
                <a:gd name="connsiteY753" fmla="*/ 833597 h 1204641"/>
                <a:gd name="connsiteX754" fmla="*/ 420665 w 1314762"/>
                <a:gd name="connsiteY754" fmla="*/ 828355 h 1204641"/>
                <a:gd name="connsiteX755" fmla="*/ 421224 w 1314762"/>
                <a:gd name="connsiteY755" fmla="*/ 883607 h 1204641"/>
                <a:gd name="connsiteX756" fmla="*/ 421782 w 1314762"/>
                <a:gd name="connsiteY756" fmla="*/ 979262 h 1204641"/>
                <a:gd name="connsiteX757" fmla="*/ 422341 w 1314762"/>
                <a:gd name="connsiteY757" fmla="*/ 965941 h 1204641"/>
                <a:gd name="connsiteX758" fmla="*/ 422900 w 1314762"/>
                <a:gd name="connsiteY758" fmla="*/ 866138 h 1204641"/>
                <a:gd name="connsiteX759" fmla="*/ 423454 w 1314762"/>
                <a:gd name="connsiteY759" fmla="*/ 836000 h 1204641"/>
                <a:gd name="connsiteX760" fmla="*/ 424013 w 1314762"/>
                <a:gd name="connsiteY760" fmla="*/ 811756 h 1204641"/>
                <a:gd name="connsiteX761" fmla="*/ 424572 w 1314762"/>
                <a:gd name="connsiteY761" fmla="*/ 870069 h 1204641"/>
                <a:gd name="connsiteX762" fmla="*/ 425130 w 1314762"/>
                <a:gd name="connsiteY762" fmla="*/ 909379 h 1204641"/>
                <a:gd name="connsiteX763" fmla="*/ 425689 w 1314762"/>
                <a:gd name="connsiteY763" fmla="*/ 968562 h 1204641"/>
                <a:gd name="connsiteX764" fmla="*/ 426248 w 1314762"/>
                <a:gd name="connsiteY764" fmla="*/ 970747 h 1204641"/>
                <a:gd name="connsiteX765" fmla="*/ 426802 w 1314762"/>
                <a:gd name="connsiteY765" fmla="*/ 923793 h 1204641"/>
                <a:gd name="connsiteX766" fmla="*/ 427361 w 1314762"/>
                <a:gd name="connsiteY766" fmla="*/ 798871 h 1204641"/>
                <a:gd name="connsiteX767" fmla="*/ 427919 w 1314762"/>
                <a:gd name="connsiteY767" fmla="*/ 841676 h 1204641"/>
                <a:gd name="connsiteX768" fmla="*/ 428478 w 1314762"/>
                <a:gd name="connsiteY768" fmla="*/ 856090 h 1204641"/>
                <a:gd name="connsiteX769" fmla="*/ 429036 w 1314762"/>
                <a:gd name="connsiteY769" fmla="*/ 850849 h 1204641"/>
                <a:gd name="connsiteX770" fmla="*/ 429595 w 1314762"/>
                <a:gd name="connsiteY770" fmla="*/ 968126 h 1204641"/>
                <a:gd name="connsiteX771" fmla="*/ 430154 w 1314762"/>
                <a:gd name="connsiteY771" fmla="*/ 993894 h 1204641"/>
                <a:gd name="connsiteX772" fmla="*/ 430708 w 1314762"/>
                <a:gd name="connsiteY772" fmla="*/ 861985 h 1204641"/>
                <a:gd name="connsiteX773" fmla="*/ 431267 w 1314762"/>
                <a:gd name="connsiteY773" fmla="*/ 834032 h 1204641"/>
                <a:gd name="connsiteX774" fmla="*/ 431826 w 1314762"/>
                <a:gd name="connsiteY774" fmla="*/ 853034 h 1204641"/>
                <a:gd name="connsiteX775" fmla="*/ 432384 w 1314762"/>
                <a:gd name="connsiteY775" fmla="*/ 843205 h 1204641"/>
                <a:gd name="connsiteX776" fmla="*/ 432943 w 1314762"/>
                <a:gd name="connsiteY776" fmla="*/ 852595 h 1204641"/>
                <a:gd name="connsiteX777" fmla="*/ 433502 w 1314762"/>
                <a:gd name="connsiteY777" fmla="*/ 922482 h 1204641"/>
                <a:gd name="connsiteX778" fmla="*/ 434060 w 1314762"/>
                <a:gd name="connsiteY778" fmla="*/ 935586 h 1204641"/>
                <a:gd name="connsiteX779" fmla="*/ 434615 w 1314762"/>
                <a:gd name="connsiteY779" fmla="*/ 844515 h 1204641"/>
                <a:gd name="connsiteX780" fmla="*/ 435173 w 1314762"/>
                <a:gd name="connsiteY780" fmla="*/ 801056 h 1204641"/>
                <a:gd name="connsiteX781" fmla="*/ 435732 w 1314762"/>
                <a:gd name="connsiteY781" fmla="*/ 862206 h 1204641"/>
                <a:gd name="connsiteX782" fmla="*/ 436291 w 1314762"/>
                <a:gd name="connsiteY782" fmla="*/ 793629 h 1204641"/>
                <a:gd name="connsiteX783" fmla="*/ 436849 w 1314762"/>
                <a:gd name="connsiteY783" fmla="*/ 860457 h 1204641"/>
                <a:gd name="connsiteX784" fmla="*/ 437408 w 1314762"/>
                <a:gd name="connsiteY784" fmla="*/ 916148 h 1204641"/>
                <a:gd name="connsiteX785" fmla="*/ 437963 w 1314762"/>
                <a:gd name="connsiteY785" fmla="*/ 945194 h 1204641"/>
                <a:gd name="connsiteX786" fmla="*/ 438521 w 1314762"/>
                <a:gd name="connsiteY786" fmla="*/ 810664 h 1204641"/>
                <a:gd name="connsiteX787" fmla="*/ 439080 w 1314762"/>
                <a:gd name="connsiteY787" fmla="*/ 788827 h 1204641"/>
                <a:gd name="connsiteX788" fmla="*/ 439639 w 1314762"/>
                <a:gd name="connsiteY788" fmla="*/ 789698 h 1204641"/>
                <a:gd name="connsiteX789" fmla="*/ 440197 w 1314762"/>
                <a:gd name="connsiteY789" fmla="*/ 765019 h 1204641"/>
                <a:gd name="connsiteX790" fmla="*/ 440756 w 1314762"/>
                <a:gd name="connsiteY790" fmla="*/ 810446 h 1204641"/>
                <a:gd name="connsiteX791" fmla="*/ 441314 w 1314762"/>
                <a:gd name="connsiteY791" fmla="*/ 918987 h 1204641"/>
                <a:gd name="connsiteX792" fmla="*/ 441869 w 1314762"/>
                <a:gd name="connsiteY792" fmla="*/ 938424 h 1204641"/>
                <a:gd name="connsiteX793" fmla="*/ 442427 w 1314762"/>
                <a:gd name="connsiteY793" fmla="*/ 744493 h 1204641"/>
                <a:gd name="connsiteX794" fmla="*/ 442986 w 1314762"/>
                <a:gd name="connsiteY794" fmla="*/ 805644 h 1204641"/>
                <a:gd name="connsiteX795" fmla="*/ 443545 w 1314762"/>
                <a:gd name="connsiteY795" fmla="*/ 725056 h 1204641"/>
                <a:gd name="connsiteX796" fmla="*/ 444103 w 1314762"/>
                <a:gd name="connsiteY796" fmla="*/ 792319 h 1204641"/>
                <a:gd name="connsiteX797" fmla="*/ 444662 w 1314762"/>
                <a:gd name="connsiteY797" fmla="*/ 711078 h 1204641"/>
                <a:gd name="connsiteX798" fmla="*/ 445217 w 1314762"/>
                <a:gd name="connsiteY798" fmla="*/ 835560 h 1204641"/>
                <a:gd name="connsiteX799" fmla="*/ 445775 w 1314762"/>
                <a:gd name="connsiteY799" fmla="*/ 946504 h 1204641"/>
                <a:gd name="connsiteX800" fmla="*/ 446334 w 1314762"/>
                <a:gd name="connsiteY800" fmla="*/ 829008 h 1204641"/>
                <a:gd name="connsiteX801" fmla="*/ 446893 w 1314762"/>
                <a:gd name="connsiteY801" fmla="*/ 778998 h 1204641"/>
                <a:gd name="connsiteX802" fmla="*/ 447451 w 1314762"/>
                <a:gd name="connsiteY802" fmla="*/ 773321 h 1204641"/>
                <a:gd name="connsiteX803" fmla="*/ 448010 w 1314762"/>
                <a:gd name="connsiteY803" fmla="*/ 797342 h 1204641"/>
                <a:gd name="connsiteX804" fmla="*/ 448568 w 1314762"/>
                <a:gd name="connsiteY804" fmla="*/ 847571 h 1204641"/>
                <a:gd name="connsiteX805" fmla="*/ 449123 w 1314762"/>
                <a:gd name="connsiteY805" fmla="*/ 998264 h 1204641"/>
                <a:gd name="connsiteX806" fmla="*/ 449682 w 1314762"/>
                <a:gd name="connsiteY806" fmla="*/ 1006562 h 1204641"/>
                <a:gd name="connsiteX807" fmla="*/ 450240 w 1314762"/>
                <a:gd name="connsiteY807" fmla="*/ 939077 h 1204641"/>
                <a:gd name="connsiteX808" fmla="*/ 450799 w 1314762"/>
                <a:gd name="connsiteY808" fmla="*/ 909157 h 1204641"/>
                <a:gd name="connsiteX809" fmla="*/ 451358 w 1314762"/>
                <a:gd name="connsiteY809" fmla="*/ 973146 h 1204641"/>
                <a:gd name="connsiteX810" fmla="*/ 451916 w 1314762"/>
                <a:gd name="connsiteY810" fmla="*/ 1031458 h 1204641"/>
                <a:gd name="connsiteX811" fmla="*/ 452475 w 1314762"/>
                <a:gd name="connsiteY811" fmla="*/ 1067491 h 1204641"/>
                <a:gd name="connsiteX812" fmla="*/ 453034 w 1314762"/>
                <a:gd name="connsiteY812" fmla="*/ 1100032 h 1204641"/>
                <a:gd name="connsiteX813" fmla="*/ 453588 w 1314762"/>
                <a:gd name="connsiteY813" fmla="*/ 1081687 h 1204641"/>
                <a:gd name="connsiteX814" fmla="*/ 454147 w 1314762"/>
                <a:gd name="connsiteY814" fmla="*/ 1019665 h 1204641"/>
                <a:gd name="connsiteX815" fmla="*/ 454705 w 1314762"/>
                <a:gd name="connsiteY815" fmla="*/ 1044780 h 1204641"/>
                <a:gd name="connsiteX816" fmla="*/ 455264 w 1314762"/>
                <a:gd name="connsiteY816" fmla="*/ 1041284 h 1204641"/>
                <a:gd name="connsiteX817" fmla="*/ 455823 w 1314762"/>
                <a:gd name="connsiteY817" fmla="*/ 1038010 h 1204641"/>
                <a:gd name="connsiteX818" fmla="*/ 456381 w 1314762"/>
                <a:gd name="connsiteY818" fmla="*/ 1032769 h 1204641"/>
                <a:gd name="connsiteX819" fmla="*/ 456936 w 1314762"/>
                <a:gd name="connsiteY819" fmla="*/ 1086053 h 1204641"/>
                <a:gd name="connsiteX820" fmla="*/ 457494 w 1314762"/>
                <a:gd name="connsiteY820" fmla="*/ 1083215 h 1204641"/>
                <a:gd name="connsiteX821" fmla="*/ 458053 w 1314762"/>
                <a:gd name="connsiteY821" fmla="*/ 1035607 h 1204641"/>
                <a:gd name="connsiteX822" fmla="*/ 458612 w 1314762"/>
                <a:gd name="connsiteY822" fmla="*/ 1003284 h 1204641"/>
                <a:gd name="connsiteX823" fmla="*/ 459170 w 1314762"/>
                <a:gd name="connsiteY823" fmla="*/ 989745 h 1204641"/>
                <a:gd name="connsiteX824" fmla="*/ 459729 w 1314762"/>
                <a:gd name="connsiteY824" fmla="*/ 1010275 h 1204641"/>
                <a:gd name="connsiteX825" fmla="*/ 460288 w 1314762"/>
                <a:gd name="connsiteY825" fmla="*/ 1054387 h 1204641"/>
                <a:gd name="connsiteX826" fmla="*/ 460842 w 1314762"/>
                <a:gd name="connsiteY826" fmla="*/ 1070769 h 1204641"/>
                <a:gd name="connsiteX827" fmla="*/ 461401 w 1314762"/>
                <a:gd name="connsiteY827" fmla="*/ 1053295 h 1204641"/>
                <a:gd name="connsiteX828" fmla="*/ 461959 w 1314762"/>
                <a:gd name="connsiteY828" fmla="*/ 997172 h 1204641"/>
                <a:gd name="connsiteX829" fmla="*/ 462518 w 1314762"/>
                <a:gd name="connsiteY829" fmla="*/ 1004816 h 1204641"/>
                <a:gd name="connsiteX830" fmla="*/ 463077 w 1314762"/>
                <a:gd name="connsiteY830" fmla="*/ 1027963 h 1204641"/>
                <a:gd name="connsiteX831" fmla="*/ 463635 w 1314762"/>
                <a:gd name="connsiteY831" fmla="*/ 1012021 h 1204641"/>
                <a:gd name="connsiteX832" fmla="*/ 464194 w 1314762"/>
                <a:gd name="connsiteY832" fmla="*/ 1004377 h 1204641"/>
                <a:gd name="connsiteX833" fmla="*/ 464749 w 1314762"/>
                <a:gd name="connsiteY833" fmla="*/ 1051114 h 1204641"/>
                <a:gd name="connsiteX834" fmla="*/ 465307 w 1314762"/>
                <a:gd name="connsiteY834" fmla="*/ 1015077 h 1204641"/>
                <a:gd name="connsiteX835" fmla="*/ 465866 w 1314762"/>
                <a:gd name="connsiteY835" fmla="*/ 984939 h 1204641"/>
                <a:gd name="connsiteX836" fmla="*/ 466425 w 1314762"/>
                <a:gd name="connsiteY836" fmla="*/ 1039538 h 1204641"/>
                <a:gd name="connsiteX837" fmla="*/ 466983 w 1314762"/>
                <a:gd name="connsiteY837" fmla="*/ 980790 h 1204641"/>
                <a:gd name="connsiteX838" fmla="*/ 467542 w 1314762"/>
                <a:gd name="connsiteY838" fmla="*/ 981448 h 1204641"/>
                <a:gd name="connsiteX839" fmla="*/ 468096 w 1314762"/>
                <a:gd name="connsiteY839" fmla="*/ 981883 h 1204641"/>
                <a:gd name="connsiteX840" fmla="*/ 468655 w 1314762"/>
                <a:gd name="connsiteY840" fmla="*/ 1102217 h 1204641"/>
                <a:gd name="connsiteX841" fmla="*/ 469213 w 1314762"/>
                <a:gd name="connsiteY841" fmla="*/ 1062032 h 1204641"/>
                <a:gd name="connsiteX842" fmla="*/ 469772 w 1314762"/>
                <a:gd name="connsiteY842" fmla="*/ 1007655 h 1204641"/>
                <a:gd name="connsiteX843" fmla="*/ 470331 w 1314762"/>
                <a:gd name="connsiteY843" fmla="*/ 993676 h 1204641"/>
                <a:gd name="connsiteX844" fmla="*/ 470890 w 1314762"/>
                <a:gd name="connsiteY844" fmla="*/ 1012896 h 1204641"/>
                <a:gd name="connsiteX845" fmla="*/ 471448 w 1314762"/>
                <a:gd name="connsiteY845" fmla="*/ 1013989 h 1204641"/>
                <a:gd name="connsiteX846" fmla="*/ 472003 w 1314762"/>
                <a:gd name="connsiteY846" fmla="*/ 1024471 h 1204641"/>
                <a:gd name="connsiteX847" fmla="*/ 472561 w 1314762"/>
                <a:gd name="connsiteY847" fmla="*/ 1073825 h 1204641"/>
                <a:gd name="connsiteX848" fmla="*/ 473120 w 1314762"/>
                <a:gd name="connsiteY848" fmla="*/ 1065088 h 1204641"/>
                <a:gd name="connsiteX849" fmla="*/ 473679 w 1314762"/>
                <a:gd name="connsiteY849" fmla="*/ 979920 h 1204641"/>
                <a:gd name="connsiteX850" fmla="*/ 474237 w 1314762"/>
                <a:gd name="connsiteY850" fmla="*/ 1035172 h 1204641"/>
                <a:gd name="connsiteX851" fmla="*/ 474796 w 1314762"/>
                <a:gd name="connsiteY851" fmla="*/ 1005469 h 1204641"/>
                <a:gd name="connsiteX852" fmla="*/ 475350 w 1314762"/>
                <a:gd name="connsiteY852" fmla="*/ 1029491 h 1204641"/>
                <a:gd name="connsiteX853" fmla="*/ 475909 w 1314762"/>
                <a:gd name="connsiteY853" fmla="*/ 1022068 h 1204641"/>
                <a:gd name="connsiteX854" fmla="*/ 476468 w 1314762"/>
                <a:gd name="connsiteY854" fmla="*/ 1026870 h 1204641"/>
                <a:gd name="connsiteX855" fmla="*/ 477026 w 1314762"/>
                <a:gd name="connsiteY855" fmla="*/ 1047400 h 1204641"/>
                <a:gd name="connsiteX856" fmla="*/ 477585 w 1314762"/>
                <a:gd name="connsiteY856" fmla="*/ 961575 h 1204641"/>
                <a:gd name="connsiteX857" fmla="*/ 478144 w 1314762"/>
                <a:gd name="connsiteY857" fmla="*/ 1007655 h 1204641"/>
                <a:gd name="connsiteX858" fmla="*/ 478702 w 1314762"/>
                <a:gd name="connsiteY858" fmla="*/ 1000885 h 1204641"/>
                <a:gd name="connsiteX859" fmla="*/ 479257 w 1314762"/>
                <a:gd name="connsiteY859" fmla="*/ 989092 h 1204641"/>
                <a:gd name="connsiteX860" fmla="*/ 479815 w 1314762"/>
                <a:gd name="connsiteY860" fmla="*/ 979045 h 1204641"/>
                <a:gd name="connsiteX861" fmla="*/ 480374 w 1314762"/>
                <a:gd name="connsiteY861" fmla="*/ 977734 h 1204641"/>
                <a:gd name="connsiteX862" fmla="*/ 480933 w 1314762"/>
                <a:gd name="connsiteY862" fmla="*/ 1005469 h 1204641"/>
                <a:gd name="connsiteX863" fmla="*/ 481491 w 1314762"/>
                <a:gd name="connsiteY863" fmla="*/ 970090 h 1204641"/>
                <a:gd name="connsiteX864" fmla="*/ 482050 w 1314762"/>
                <a:gd name="connsiteY864" fmla="*/ 972493 h 1204641"/>
                <a:gd name="connsiteX865" fmla="*/ 482609 w 1314762"/>
                <a:gd name="connsiteY865" fmla="*/ 936239 h 1204641"/>
                <a:gd name="connsiteX866" fmla="*/ 483167 w 1314762"/>
                <a:gd name="connsiteY866" fmla="*/ 962663 h 1204641"/>
                <a:gd name="connsiteX867" fmla="*/ 483722 w 1314762"/>
                <a:gd name="connsiteY867" fmla="*/ 922260 h 1204641"/>
                <a:gd name="connsiteX868" fmla="*/ 484281 w 1314762"/>
                <a:gd name="connsiteY868" fmla="*/ 1050239 h 1204641"/>
                <a:gd name="connsiteX869" fmla="*/ 484839 w 1314762"/>
                <a:gd name="connsiteY869" fmla="*/ 1038446 h 1204641"/>
                <a:gd name="connsiteX870" fmla="*/ 485398 w 1314762"/>
                <a:gd name="connsiteY870" fmla="*/ 956551 h 1204641"/>
                <a:gd name="connsiteX871" fmla="*/ 485957 w 1314762"/>
                <a:gd name="connsiteY871" fmla="*/ 954801 h 1204641"/>
                <a:gd name="connsiteX872" fmla="*/ 486515 w 1314762"/>
                <a:gd name="connsiteY872" fmla="*/ 957861 h 1204641"/>
                <a:gd name="connsiteX873" fmla="*/ 487070 w 1314762"/>
                <a:gd name="connsiteY873" fmla="*/ 978609 h 1204641"/>
                <a:gd name="connsiteX874" fmla="*/ 487628 w 1314762"/>
                <a:gd name="connsiteY874" fmla="*/ 968780 h 1204641"/>
                <a:gd name="connsiteX875" fmla="*/ 488187 w 1314762"/>
                <a:gd name="connsiteY875" fmla="*/ 1045654 h 1204641"/>
                <a:gd name="connsiteX876" fmla="*/ 488745 w 1314762"/>
                <a:gd name="connsiteY876" fmla="*/ 1029713 h 1204641"/>
                <a:gd name="connsiteX877" fmla="*/ 489304 w 1314762"/>
                <a:gd name="connsiteY877" fmla="*/ 930123 h 1204641"/>
                <a:gd name="connsiteX878" fmla="*/ 489863 w 1314762"/>
                <a:gd name="connsiteY878" fmla="*/ 929905 h 1204641"/>
                <a:gd name="connsiteX879" fmla="*/ 490421 w 1314762"/>
                <a:gd name="connsiteY879" fmla="*/ 1031241 h 1204641"/>
                <a:gd name="connsiteX880" fmla="*/ 490976 w 1314762"/>
                <a:gd name="connsiteY880" fmla="*/ 1081034 h 1204641"/>
                <a:gd name="connsiteX881" fmla="*/ 491535 w 1314762"/>
                <a:gd name="connsiteY881" fmla="*/ 1048053 h 1204641"/>
                <a:gd name="connsiteX882" fmla="*/ 492093 w 1314762"/>
                <a:gd name="connsiteY882" fmla="*/ 1061596 h 1204641"/>
                <a:gd name="connsiteX883" fmla="*/ 492652 w 1314762"/>
                <a:gd name="connsiteY883" fmla="*/ 1006562 h 1204641"/>
                <a:gd name="connsiteX884" fmla="*/ 493211 w 1314762"/>
                <a:gd name="connsiteY884" fmla="*/ 999792 h 1204641"/>
                <a:gd name="connsiteX885" fmla="*/ 493769 w 1314762"/>
                <a:gd name="connsiteY885" fmla="*/ 941480 h 1204641"/>
                <a:gd name="connsiteX886" fmla="*/ 494328 w 1314762"/>
                <a:gd name="connsiteY886" fmla="*/ 979920 h 1204641"/>
                <a:gd name="connsiteX887" fmla="*/ 494882 w 1314762"/>
                <a:gd name="connsiteY887" fmla="*/ 1075135 h 1204641"/>
                <a:gd name="connsiteX888" fmla="*/ 495441 w 1314762"/>
                <a:gd name="connsiteY888" fmla="*/ 960264 h 1204641"/>
                <a:gd name="connsiteX889" fmla="*/ 496000 w 1314762"/>
                <a:gd name="connsiteY889" fmla="*/ 1011586 h 1204641"/>
                <a:gd name="connsiteX890" fmla="*/ 496558 w 1314762"/>
                <a:gd name="connsiteY890" fmla="*/ 1031676 h 1204641"/>
                <a:gd name="connsiteX891" fmla="*/ 497117 w 1314762"/>
                <a:gd name="connsiteY891" fmla="*/ 942573 h 1204641"/>
                <a:gd name="connsiteX892" fmla="*/ 497676 w 1314762"/>
                <a:gd name="connsiteY892" fmla="*/ 902388 h 1204641"/>
                <a:gd name="connsiteX893" fmla="*/ 498230 w 1314762"/>
                <a:gd name="connsiteY893" fmla="*/ 988435 h 1204641"/>
                <a:gd name="connsiteX894" fmla="*/ 498789 w 1314762"/>
                <a:gd name="connsiteY894" fmla="*/ 916584 h 1204641"/>
                <a:gd name="connsiteX895" fmla="*/ 499347 w 1314762"/>
                <a:gd name="connsiteY895" fmla="*/ 982101 h 1204641"/>
                <a:gd name="connsiteX896" fmla="*/ 499906 w 1314762"/>
                <a:gd name="connsiteY896" fmla="*/ 1020758 h 1204641"/>
                <a:gd name="connsiteX897" fmla="*/ 500465 w 1314762"/>
                <a:gd name="connsiteY897" fmla="*/ 985814 h 1204641"/>
                <a:gd name="connsiteX898" fmla="*/ 501023 w 1314762"/>
                <a:gd name="connsiteY898" fmla="*/ 991055 h 1204641"/>
                <a:gd name="connsiteX899" fmla="*/ 501582 w 1314762"/>
                <a:gd name="connsiteY899" fmla="*/ 863517 h 1204641"/>
                <a:gd name="connsiteX900" fmla="*/ 502136 w 1314762"/>
                <a:gd name="connsiteY900" fmla="*/ 917459 h 1204641"/>
                <a:gd name="connsiteX901" fmla="*/ 502695 w 1314762"/>
                <a:gd name="connsiteY901" fmla="*/ 867226 h 1204641"/>
                <a:gd name="connsiteX902" fmla="*/ 503254 w 1314762"/>
                <a:gd name="connsiteY902" fmla="*/ 922043 h 1204641"/>
                <a:gd name="connsiteX903" fmla="*/ 503812 w 1314762"/>
                <a:gd name="connsiteY903" fmla="*/ 1003724 h 1204641"/>
                <a:gd name="connsiteX904" fmla="*/ 504371 w 1314762"/>
                <a:gd name="connsiteY904" fmla="*/ 984286 h 1204641"/>
                <a:gd name="connsiteX905" fmla="*/ 504930 w 1314762"/>
                <a:gd name="connsiteY905" fmla="*/ 937114 h 1204641"/>
                <a:gd name="connsiteX906" fmla="*/ 505484 w 1314762"/>
                <a:gd name="connsiteY906" fmla="*/ 951745 h 1204641"/>
                <a:gd name="connsiteX907" fmla="*/ 506043 w 1314762"/>
                <a:gd name="connsiteY907" fmla="*/ 918987 h 1204641"/>
                <a:gd name="connsiteX908" fmla="*/ 506602 w 1314762"/>
                <a:gd name="connsiteY908" fmla="*/ 973368 h 1204641"/>
                <a:gd name="connsiteX909" fmla="*/ 507160 w 1314762"/>
                <a:gd name="connsiteY909" fmla="*/ 984504 h 1204641"/>
                <a:gd name="connsiteX910" fmla="*/ 507719 w 1314762"/>
                <a:gd name="connsiteY910" fmla="*/ 1025999 h 1204641"/>
                <a:gd name="connsiteX911" fmla="*/ 508277 w 1314762"/>
                <a:gd name="connsiteY911" fmla="*/ 1003724 h 1204641"/>
                <a:gd name="connsiteX912" fmla="*/ 508836 w 1314762"/>
                <a:gd name="connsiteY912" fmla="*/ 959390 h 1204641"/>
                <a:gd name="connsiteX913" fmla="*/ 509391 w 1314762"/>
                <a:gd name="connsiteY913" fmla="*/ 900642 h 1204641"/>
                <a:gd name="connsiteX914" fmla="*/ 509949 w 1314762"/>
                <a:gd name="connsiteY914" fmla="*/ 912653 h 1204641"/>
                <a:gd name="connsiteX915" fmla="*/ 510508 w 1314762"/>
                <a:gd name="connsiteY915" fmla="*/ 940605 h 1204641"/>
                <a:gd name="connsiteX916" fmla="*/ 511067 w 1314762"/>
                <a:gd name="connsiteY916" fmla="*/ 975767 h 1204641"/>
                <a:gd name="connsiteX917" fmla="*/ 511625 w 1314762"/>
                <a:gd name="connsiteY917" fmla="*/ 989092 h 1204641"/>
                <a:gd name="connsiteX918" fmla="*/ 512184 w 1314762"/>
                <a:gd name="connsiteY918" fmla="*/ 1028838 h 1204641"/>
                <a:gd name="connsiteX919" fmla="*/ 512743 w 1314762"/>
                <a:gd name="connsiteY919" fmla="*/ 958297 h 1204641"/>
                <a:gd name="connsiteX920" fmla="*/ 513301 w 1314762"/>
                <a:gd name="connsiteY920" fmla="*/ 985379 h 1204641"/>
                <a:gd name="connsiteX921" fmla="*/ 513856 w 1314762"/>
                <a:gd name="connsiteY921" fmla="*/ 966377 h 1204641"/>
                <a:gd name="connsiteX922" fmla="*/ 514414 w 1314762"/>
                <a:gd name="connsiteY922" fmla="*/ 970308 h 1204641"/>
                <a:gd name="connsiteX923" fmla="*/ 514973 w 1314762"/>
                <a:gd name="connsiteY923" fmla="*/ 934493 h 1204641"/>
                <a:gd name="connsiteX924" fmla="*/ 515531 w 1314762"/>
                <a:gd name="connsiteY924" fmla="*/ 1019008 h 1204641"/>
                <a:gd name="connsiteX925" fmla="*/ 516090 w 1314762"/>
                <a:gd name="connsiteY925" fmla="*/ 983193 h 1204641"/>
                <a:gd name="connsiteX926" fmla="*/ 516649 w 1314762"/>
                <a:gd name="connsiteY926" fmla="*/ 971400 h 1204641"/>
                <a:gd name="connsiteX927" fmla="*/ 517203 w 1314762"/>
                <a:gd name="connsiteY927" fmla="*/ 974456 h 1204641"/>
                <a:gd name="connsiteX928" fmla="*/ 517762 w 1314762"/>
                <a:gd name="connsiteY928" fmla="*/ 967469 h 1204641"/>
                <a:gd name="connsiteX929" fmla="*/ 518321 w 1314762"/>
                <a:gd name="connsiteY929" fmla="*/ 996732 h 1204641"/>
                <a:gd name="connsiteX930" fmla="*/ 518879 w 1314762"/>
                <a:gd name="connsiteY930" fmla="*/ 810885 h 1204641"/>
                <a:gd name="connsiteX931" fmla="*/ 519438 w 1314762"/>
                <a:gd name="connsiteY931" fmla="*/ 983629 h 1204641"/>
                <a:gd name="connsiteX932" fmla="*/ 519997 w 1314762"/>
                <a:gd name="connsiteY932" fmla="*/ 1009836 h 1204641"/>
                <a:gd name="connsiteX933" fmla="*/ 520555 w 1314762"/>
                <a:gd name="connsiteY933" fmla="*/ 936674 h 1204641"/>
                <a:gd name="connsiteX934" fmla="*/ 521110 w 1314762"/>
                <a:gd name="connsiteY934" fmla="*/ 923571 h 1204641"/>
                <a:gd name="connsiteX935" fmla="*/ 521668 w 1314762"/>
                <a:gd name="connsiteY935" fmla="*/ 907411 h 1204641"/>
                <a:gd name="connsiteX936" fmla="*/ 522227 w 1314762"/>
                <a:gd name="connsiteY936" fmla="*/ 942790 h 1204641"/>
                <a:gd name="connsiteX937" fmla="*/ 522786 w 1314762"/>
                <a:gd name="connsiteY937" fmla="*/ 954366 h 1204641"/>
                <a:gd name="connsiteX938" fmla="*/ 523344 w 1314762"/>
                <a:gd name="connsiteY938" fmla="*/ 996515 h 1204641"/>
                <a:gd name="connsiteX939" fmla="*/ 523903 w 1314762"/>
                <a:gd name="connsiteY939" fmla="*/ 1001974 h 1204641"/>
                <a:gd name="connsiteX940" fmla="*/ 524462 w 1314762"/>
                <a:gd name="connsiteY940" fmla="*/ 961575 h 1204641"/>
                <a:gd name="connsiteX941" fmla="*/ 525016 w 1314762"/>
                <a:gd name="connsiteY941" fmla="*/ 918551 h 1204641"/>
                <a:gd name="connsiteX942" fmla="*/ 525575 w 1314762"/>
                <a:gd name="connsiteY942" fmla="*/ 964195 h 1204641"/>
                <a:gd name="connsiteX943" fmla="*/ 526133 w 1314762"/>
                <a:gd name="connsiteY943" fmla="*/ 975989 h 1204641"/>
                <a:gd name="connsiteX944" fmla="*/ 526692 w 1314762"/>
                <a:gd name="connsiteY944" fmla="*/ 970090 h 1204641"/>
                <a:gd name="connsiteX945" fmla="*/ 527251 w 1314762"/>
                <a:gd name="connsiteY945" fmla="*/ 965284 h 1204641"/>
                <a:gd name="connsiteX946" fmla="*/ 527809 w 1314762"/>
                <a:gd name="connsiteY946" fmla="*/ 1023379 h 1204641"/>
                <a:gd name="connsiteX947" fmla="*/ 528364 w 1314762"/>
                <a:gd name="connsiteY947" fmla="*/ 926413 h 1204641"/>
                <a:gd name="connsiteX948" fmla="*/ 528922 w 1314762"/>
                <a:gd name="connsiteY948" fmla="*/ 892998 h 1204641"/>
                <a:gd name="connsiteX949" fmla="*/ 529481 w 1314762"/>
                <a:gd name="connsiteY949" fmla="*/ 970525 h 1204641"/>
                <a:gd name="connsiteX950" fmla="*/ 530040 w 1314762"/>
                <a:gd name="connsiteY950" fmla="*/ 927284 h 1204641"/>
                <a:gd name="connsiteX951" fmla="*/ 530598 w 1314762"/>
                <a:gd name="connsiteY951" fmla="*/ 956329 h 1204641"/>
                <a:gd name="connsiteX952" fmla="*/ 531157 w 1314762"/>
                <a:gd name="connsiteY952" fmla="*/ 996515 h 1204641"/>
                <a:gd name="connsiteX953" fmla="*/ 531716 w 1314762"/>
                <a:gd name="connsiteY953" fmla="*/ 1022286 h 1204641"/>
                <a:gd name="connsiteX954" fmla="*/ 532270 w 1314762"/>
                <a:gd name="connsiteY954" fmla="*/ 946722 h 1204641"/>
                <a:gd name="connsiteX955" fmla="*/ 532829 w 1314762"/>
                <a:gd name="connsiteY955" fmla="*/ 882515 h 1204641"/>
                <a:gd name="connsiteX956" fmla="*/ 533388 w 1314762"/>
                <a:gd name="connsiteY956" fmla="*/ 927284 h 1204641"/>
                <a:gd name="connsiteX957" fmla="*/ 533946 w 1314762"/>
                <a:gd name="connsiteY957" fmla="*/ 948907 h 1204641"/>
                <a:gd name="connsiteX958" fmla="*/ 534505 w 1314762"/>
                <a:gd name="connsiteY958" fmla="*/ 940388 h 1204641"/>
                <a:gd name="connsiteX959" fmla="*/ 535063 w 1314762"/>
                <a:gd name="connsiteY959" fmla="*/ 1000228 h 1204641"/>
                <a:gd name="connsiteX960" fmla="*/ 535618 w 1314762"/>
                <a:gd name="connsiteY960" fmla="*/ 1031894 h 1204641"/>
                <a:gd name="connsiteX961" fmla="*/ 536177 w 1314762"/>
                <a:gd name="connsiteY961" fmla="*/ 947814 h 1204641"/>
                <a:gd name="connsiteX962" fmla="*/ 536735 w 1314762"/>
                <a:gd name="connsiteY962" fmla="*/ 961353 h 1204641"/>
                <a:gd name="connsiteX963" fmla="*/ 537294 w 1314762"/>
                <a:gd name="connsiteY963" fmla="*/ 955676 h 1204641"/>
                <a:gd name="connsiteX964" fmla="*/ 537853 w 1314762"/>
                <a:gd name="connsiteY964" fmla="*/ 967469 h 1204641"/>
                <a:gd name="connsiteX965" fmla="*/ 538411 w 1314762"/>
                <a:gd name="connsiteY965" fmla="*/ 960700 h 1204641"/>
                <a:gd name="connsiteX966" fmla="*/ 538970 w 1314762"/>
                <a:gd name="connsiteY966" fmla="*/ 1001538 h 1204641"/>
                <a:gd name="connsiteX967" fmla="*/ 539524 w 1314762"/>
                <a:gd name="connsiteY967" fmla="*/ 1016387 h 1204641"/>
                <a:gd name="connsiteX968" fmla="*/ 540083 w 1314762"/>
                <a:gd name="connsiteY968" fmla="*/ 964849 h 1204641"/>
                <a:gd name="connsiteX969" fmla="*/ 540642 w 1314762"/>
                <a:gd name="connsiteY969" fmla="*/ 972493 h 1204641"/>
                <a:gd name="connsiteX970" fmla="*/ 541200 w 1314762"/>
                <a:gd name="connsiteY970" fmla="*/ 1006344 h 1204641"/>
                <a:gd name="connsiteX971" fmla="*/ 541759 w 1314762"/>
                <a:gd name="connsiteY971" fmla="*/ 963321 h 1204641"/>
                <a:gd name="connsiteX972" fmla="*/ 542317 w 1314762"/>
                <a:gd name="connsiteY972" fmla="*/ 968562 h 1204641"/>
                <a:gd name="connsiteX973" fmla="*/ 542876 w 1314762"/>
                <a:gd name="connsiteY973" fmla="*/ 1029491 h 1204641"/>
                <a:gd name="connsiteX974" fmla="*/ 543435 w 1314762"/>
                <a:gd name="connsiteY974" fmla="*/ 1028620 h 1204641"/>
                <a:gd name="connsiteX975" fmla="*/ 543989 w 1314762"/>
                <a:gd name="connsiteY975" fmla="*/ 973586 h 1204641"/>
                <a:gd name="connsiteX976" fmla="*/ 544548 w 1314762"/>
                <a:gd name="connsiteY976" fmla="*/ 947814 h 1204641"/>
                <a:gd name="connsiteX977" fmla="*/ 545107 w 1314762"/>
                <a:gd name="connsiteY977" fmla="*/ 910907 h 1204641"/>
                <a:gd name="connsiteX978" fmla="*/ 545665 w 1314762"/>
                <a:gd name="connsiteY978" fmla="*/ 932308 h 1204641"/>
                <a:gd name="connsiteX979" fmla="*/ 546224 w 1314762"/>
                <a:gd name="connsiteY979" fmla="*/ 980137 h 1204641"/>
                <a:gd name="connsiteX980" fmla="*/ 546783 w 1314762"/>
                <a:gd name="connsiteY980" fmla="*/ 1025342 h 1204641"/>
                <a:gd name="connsiteX981" fmla="*/ 547337 w 1314762"/>
                <a:gd name="connsiteY981" fmla="*/ 1052424 h 1204641"/>
                <a:gd name="connsiteX982" fmla="*/ 547896 w 1314762"/>
                <a:gd name="connsiteY982" fmla="*/ 969437 h 1204641"/>
                <a:gd name="connsiteX983" fmla="*/ 548454 w 1314762"/>
                <a:gd name="connsiteY983" fmla="*/ 948032 h 1204641"/>
                <a:gd name="connsiteX984" fmla="*/ 549013 w 1314762"/>
                <a:gd name="connsiteY984" fmla="*/ 892123 h 1204641"/>
                <a:gd name="connsiteX985" fmla="*/ 549572 w 1314762"/>
                <a:gd name="connsiteY985" fmla="*/ 918329 h 1204641"/>
                <a:gd name="connsiteX986" fmla="*/ 550130 w 1314762"/>
                <a:gd name="connsiteY986" fmla="*/ 894743 h 1204641"/>
                <a:gd name="connsiteX987" fmla="*/ 550689 w 1314762"/>
                <a:gd name="connsiteY987" fmla="*/ 962010 h 1204641"/>
                <a:gd name="connsiteX988" fmla="*/ 551244 w 1314762"/>
                <a:gd name="connsiteY988" fmla="*/ 1005034 h 1204641"/>
                <a:gd name="connsiteX989" fmla="*/ 551802 w 1314762"/>
                <a:gd name="connsiteY989" fmla="*/ 909157 h 1204641"/>
                <a:gd name="connsiteX990" fmla="*/ 552361 w 1314762"/>
                <a:gd name="connsiteY990" fmla="*/ 935146 h 1204641"/>
                <a:gd name="connsiteX991" fmla="*/ 552919 w 1314762"/>
                <a:gd name="connsiteY991" fmla="*/ 984721 h 1204641"/>
                <a:gd name="connsiteX992" fmla="*/ 553478 w 1314762"/>
                <a:gd name="connsiteY992" fmla="*/ 964413 h 1204641"/>
                <a:gd name="connsiteX993" fmla="*/ 554037 w 1314762"/>
                <a:gd name="connsiteY993" fmla="*/ 973146 h 1204641"/>
                <a:gd name="connsiteX994" fmla="*/ 554595 w 1314762"/>
                <a:gd name="connsiteY994" fmla="*/ 1002195 h 1204641"/>
                <a:gd name="connsiteX995" fmla="*/ 555150 w 1314762"/>
                <a:gd name="connsiteY995" fmla="*/ 1008747 h 1204641"/>
                <a:gd name="connsiteX996" fmla="*/ 555708 w 1314762"/>
                <a:gd name="connsiteY996" fmla="*/ 915709 h 1204641"/>
                <a:gd name="connsiteX997" fmla="*/ 556267 w 1314762"/>
                <a:gd name="connsiteY997" fmla="*/ 976642 h 1204641"/>
                <a:gd name="connsiteX998" fmla="*/ 556826 w 1314762"/>
                <a:gd name="connsiteY998" fmla="*/ 938424 h 1204641"/>
                <a:gd name="connsiteX999" fmla="*/ 557384 w 1314762"/>
                <a:gd name="connsiteY999" fmla="*/ 933836 h 1204641"/>
                <a:gd name="connsiteX1000" fmla="*/ 557943 w 1314762"/>
                <a:gd name="connsiteY1000" fmla="*/ 820058 h 1204641"/>
                <a:gd name="connsiteX1001" fmla="*/ 558498 w 1314762"/>
                <a:gd name="connsiteY1001" fmla="*/ 908939 h 1204641"/>
                <a:gd name="connsiteX1002" fmla="*/ 559056 w 1314762"/>
                <a:gd name="connsiteY1002" fmla="*/ 934493 h 1204641"/>
                <a:gd name="connsiteX1003" fmla="*/ 559615 w 1314762"/>
                <a:gd name="connsiteY1003" fmla="*/ 742308 h 1204641"/>
                <a:gd name="connsiteX1004" fmla="*/ 560174 w 1314762"/>
                <a:gd name="connsiteY1004" fmla="*/ 772446 h 1204641"/>
                <a:gd name="connsiteX1005" fmla="*/ 560732 w 1314762"/>
                <a:gd name="connsiteY1005" fmla="*/ 787295 h 1204641"/>
                <a:gd name="connsiteX1006" fmla="*/ 561291 w 1314762"/>
                <a:gd name="connsiteY1006" fmla="*/ 817437 h 1204641"/>
                <a:gd name="connsiteX1007" fmla="*/ 561849 w 1314762"/>
                <a:gd name="connsiteY1007" fmla="*/ 869194 h 1204641"/>
                <a:gd name="connsiteX1008" fmla="*/ 562404 w 1314762"/>
                <a:gd name="connsiteY1008" fmla="*/ 928812 h 1204641"/>
                <a:gd name="connsiteX1009" fmla="*/ 562963 w 1314762"/>
                <a:gd name="connsiteY1009" fmla="*/ 965724 h 1204641"/>
                <a:gd name="connsiteX1010" fmla="*/ 563521 w 1314762"/>
                <a:gd name="connsiteY1010" fmla="*/ 837528 h 1204641"/>
                <a:gd name="connsiteX1011" fmla="*/ 564080 w 1314762"/>
                <a:gd name="connsiteY1011" fmla="*/ 763491 h 1204641"/>
                <a:gd name="connsiteX1012" fmla="*/ 564639 w 1314762"/>
                <a:gd name="connsiteY1012" fmla="*/ 798217 h 1204641"/>
                <a:gd name="connsiteX1013" fmla="*/ 565197 w 1314762"/>
                <a:gd name="connsiteY1013" fmla="*/ 728334 h 1204641"/>
                <a:gd name="connsiteX1014" fmla="*/ 565752 w 1314762"/>
                <a:gd name="connsiteY1014" fmla="*/ 800838 h 1204641"/>
                <a:gd name="connsiteX1015" fmla="*/ 566310 w 1314762"/>
                <a:gd name="connsiteY1015" fmla="*/ 907847 h 1204641"/>
                <a:gd name="connsiteX1016" fmla="*/ 566869 w 1314762"/>
                <a:gd name="connsiteY1016" fmla="*/ 933183 h 1204641"/>
                <a:gd name="connsiteX1017" fmla="*/ 567428 w 1314762"/>
                <a:gd name="connsiteY1017" fmla="*/ 766552 h 1204641"/>
                <a:gd name="connsiteX1018" fmla="*/ 567986 w 1314762"/>
                <a:gd name="connsiteY1018" fmla="*/ 753448 h 1204641"/>
                <a:gd name="connsiteX1019" fmla="*/ 568545 w 1314762"/>
                <a:gd name="connsiteY1019" fmla="*/ 774192 h 1204641"/>
                <a:gd name="connsiteX1020" fmla="*/ 569103 w 1314762"/>
                <a:gd name="connsiteY1020" fmla="*/ 782276 h 1204641"/>
                <a:gd name="connsiteX1021" fmla="*/ 569658 w 1314762"/>
                <a:gd name="connsiteY1021" fmla="*/ 808043 h 1204641"/>
                <a:gd name="connsiteX1022" fmla="*/ 570217 w 1314762"/>
                <a:gd name="connsiteY1022" fmla="*/ 893872 h 1204641"/>
                <a:gd name="connsiteX1023" fmla="*/ 570775 w 1314762"/>
                <a:gd name="connsiteY1023" fmla="*/ 912870 h 1204641"/>
                <a:gd name="connsiteX1024" fmla="*/ 571334 w 1314762"/>
                <a:gd name="connsiteY1024" fmla="*/ 790355 h 1204641"/>
                <a:gd name="connsiteX1025" fmla="*/ 571893 w 1314762"/>
                <a:gd name="connsiteY1025" fmla="*/ 772446 h 1204641"/>
                <a:gd name="connsiteX1026" fmla="*/ 572451 w 1314762"/>
                <a:gd name="connsiteY1026" fmla="*/ 777905 h 1204641"/>
                <a:gd name="connsiteX1027" fmla="*/ 573010 w 1314762"/>
                <a:gd name="connsiteY1027" fmla="*/ 770483 h 1204641"/>
                <a:gd name="connsiteX1028" fmla="*/ 573569 w 1314762"/>
                <a:gd name="connsiteY1028" fmla="*/ 811103 h 1204641"/>
                <a:gd name="connsiteX1029" fmla="*/ 574123 w 1314762"/>
                <a:gd name="connsiteY1029" fmla="*/ 900206 h 1204641"/>
                <a:gd name="connsiteX1030" fmla="*/ 574682 w 1314762"/>
                <a:gd name="connsiteY1030" fmla="*/ 932965 h 1204641"/>
                <a:gd name="connsiteX1031" fmla="*/ 575240 w 1314762"/>
                <a:gd name="connsiteY1031" fmla="*/ 868758 h 1204641"/>
                <a:gd name="connsiteX1032" fmla="*/ 575799 w 1314762"/>
                <a:gd name="connsiteY1032" fmla="*/ 813067 h 1204641"/>
                <a:gd name="connsiteX1033" fmla="*/ 576358 w 1314762"/>
                <a:gd name="connsiteY1033" fmla="*/ 795814 h 1204641"/>
                <a:gd name="connsiteX1034" fmla="*/ 576916 w 1314762"/>
                <a:gd name="connsiteY1034" fmla="*/ 764366 h 1204641"/>
                <a:gd name="connsiteX1035" fmla="*/ 577471 w 1314762"/>
                <a:gd name="connsiteY1035" fmla="*/ 749517 h 1204641"/>
                <a:gd name="connsiteX1036" fmla="*/ 578030 w 1314762"/>
                <a:gd name="connsiteY1036" fmla="*/ 878801 h 1204641"/>
                <a:gd name="connsiteX1037" fmla="*/ 578588 w 1314762"/>
                <a:gd name="connsiteY1037" fmla="*/ 930997 h 1204641"/>
                <a:gd name="connsiteX1038" fmla="*/ 579147 w 1314762"/>
                <a:gd name="connsiteY1038" fmla="*/ 721782 h 1204641"/>
                <a:gd name="connsiteX1039" fmla="*/ 579706 w 1314762"/>
                <a:gd name="connsiteY1039" fmla="*/ 721125 h 1204641"/>
                <a:gd name="connsiteX1040" fmla="*/ 580264 w 1314762"/>
                <a:gd name="connsiteY1040" fmla="*/ 728987 h 1204641"/>
                <a:gd name="connsiteX1041" fmla="*/ 580823 w 1314762"/>
                <a:gd name="connsiteY1041" fmla="*/ 765241 h 1204641"/>
                <a:gd name="connsiteX1042" fmla="*/ 581377 w 1314762"/>
                <a:gd name="connsiteY1042" fmla="*/ 785767 h 1204641"/>
                <a:gd name="connsiteX1043" fmla="*/ 581936 w 1314762"/>
                <a:gd name="connsiteY1043" fmla="*/ 874653 h 1204641"/>
                <a:gd name="connsiteX1044" fmla="*/ 582494 w 1314762"/>
                <a:gd name="connsiteY1044" fmla="*/ 932525 h 1204641"/>
                <a:gd name="connsiteX1045" fmla="*/ 583053 w 1314762"/>
                <a:gd name="connsiteY1045" fmla="*/ 733793 h 1204641"/>
                <a:gd name="connsiteX1046" fmla="*/ 583612 w 1314762"/>
                <a:gd name="connsiteY1046" fmla="*/ 702562 h 1204641"/>
                <a:gd name="connsiteX1047" fmla="*/ 584170 w 1314762"/>
                <a:gd name="connsiteY1047" fmla="*/ 754976 h 1204641"/>
                <a:gd name="connsiteX1048" fmla="*/ 584725 w 1314762"/>
                <a:gd name="connsiteY1048" fmla="*/ 762838 h 1204641"/>
                <a:gd name="connsiteX1049" fmla="*/ 585284 w 1314762"/>
                <a:gd name="connsiteY1049" fmla="*/ 766769 h 1204641"/>
                <a:gd name="connsiteX1050" fmla="*/ 585842 w 1314762"/>
                <a:gd name="connsiteY1050" fmla="*/ 897803 h 1204641"/>
                <a:gd name="connsiteX1051" fmla="*/ 586401 w 1314762"/>
                <a:gd name="connsiteY1051" fmla="*/ 944101 h 1204641"/>
                <a:gd name="connsiteX1052" fmla="*/ 586960 w 1314762"/>
                <a:gd name="connsiteY1052" fmla="*/ 758032 h 1204641"/>
                <a:gd name="connsiteX1053" fmla="*/ 587518 w 1314762"/>
                <a:gd name="connsiteY1053" fmla="*/ 782711 h 1204641"/>
                <a:gd name="connsiteX1054" fmla="*/ 588077 w 1314762"/>
                <a:gd name="connsiteY1054" fmla="*/ 699067 h 1204641"/>
                <a:gd name="connsiteX1055" fmla="*/ 588631 w 1314762"/>
                <a:gd name="connsiteY1055" fmla="*/ 781183 h 1204641"/>
                <a:gd name="connsiteX1056" fmla="*/ 589190 w 1314762"/>
                <a:gd name="connsiteY1056" fmla="*/ 766552 h 1204641"/>
                <a:gd name="connsiteX1057" fmla="*/ 589749 w 1314762"/>
                <a:gd name="connsiteY1057" fmla="*/ 875528 h 1204641"/>
                <a:gd name="connsiteX1058" fmla="*/ 590307 w 1314762"/>
                <a:gd name="connsiteY1058" fmla="*/ 910032 h 1204641"/>
                <a:gd name="connsiteX1059" fmla="*/ 590866 w 1314762"/>
                <a:gd name="connsiteY1059" fmla="*/ 816998 h 1204641"/>
                <a:gd name="connsiteX1060" fmla="*/ 591425 w 1314762"/>
                <a:gd name="connsiteY1060" fmla="*/ 756504 h 1204641"/>
                <a:gd name="connsiteX1061" fmla="*/ 591983 w 1314762"/>
                <a:gd name="connsiteY1061" fmla="*/ 777252 h 1204641"/>
                <a:gd name="connsiteX1062" fmla="*/ 592538 w 1314762"/>
                <a:gd name="connsiteY1062" fmla="*/ 787517 h 1204641"/>
                <a:gd name="connsiteX1063" fmla="*/ 593096 w 1314762"/>
                <a:gd name="connsiteY1063" fmla="*/ 777905 h 1204641"/>
                <a:gd name="connsiteX1064" fmla="*/ 593655 w 1314762"/>
                <a:gd name="connsiteY1064" fmla="*/ 885793 h 1204641"/>
                <a:gd name="connsiteX1065" fmla="*/ 594214 w 1314762"/>
                <a:gd name="connsiteY1065" fmla="*/ 907847 h 1204641"/>
                <a:gd name="connsiteX1066" fmla="*/ 594772 w 1314762"/>
                <a:gd name="connsiteY1066" fmla="*/ 745586 h 1204641"/>
                <a:gd name="connsiteX1067" fmla="*/ 595331 w 1314762"/>
                <a:gd name="connsiteY1067" fmla="*/ 755847 h 1204641"/>
                <a:gd name="connsiteX1068" fmla="*/ 595885 w 1314762"/>
                <a:gd name="connsiteY1068" fmla="*/ 714138 h 1204641"/>
                <a:gd name="connsiteX1069" fmla="*/ 596444 w 1314762"/>
                <a:gd name="connsiteY1069" fmla="*/ 739470 h 1204641"/>
                <a:gd name="connsiteX1070" fmla="*/ 597003 w 1314762"/>
                <a:gd name="connsiteY1070" fmla="*/ 794722 h 1204641"/>
                <a:gd name="connsiteX1071" fmla="*/ 597561 w 1314762"/>
                <a:gd name="connsiteY1071" fmla="*/ 925103 h 1204641"/>
                <a:gd name="connsiteX1072" fmla="*/ 598120 w 1314762"/>
                <a:gd name="connsiteY1072" fmla="*/ 927284 h 1204641"/>
                <a:gd name="connsiteX1073" fmla="*/ 598679 w 1314762"/>
                <a:gd name="connsiteY1073" fmla="*/ 771571 h 1204641"/>
                <a:gd name="connsiteX1074" fmla="*/ 599237 w 1314762"/>
                <a:gd name="connsiteY1074" fmla="*/ 791226 h 1204641"/>
                <a:gd name="connsiteX1075" fmla="*/ 599796 w 1314762"/>
                <a:gd name="connsiteY1075" fmla="*/ 822896 h 1204641"/>
                <a:gd name="connsiteX1076" fmla="*/ 600351 w 1314762"/>
                <a:gd name="connsiteY1076" fmla="*/ 742748 h 1204641"/>
                <a:gd name="connsiteX1077" fmla="*/ 600909 w 1314762"/>
                <a:gd name="connsiteY1077" fmla="*/ 781836 h 1204641"/>
                <a:gd name="connsiteX1078" fmla="*/ 601468 w 1314762"/>
                <a:gd name="connsiteY1078" fmla="*/ 872907 h 1204641"/>
                <a:gd name="connsiteX1079" fmla="*/ 602026 w 1314762"/>
                <a:gd name="connsiteY1079" fmla="*/ 899332 h 1204641"/>
                <a:gd name="connsiteX1080" fmla="*/ 602585 w 1314762"/>
                <a:gd name="connsiteY1080" fmla="*/ 741655 h 1204641"/>
                <a:gd name="connsiteX1081" fmla="*/ 603144 w 1314762"/>
                <a:gd name="connsiteY1081" fmla="*/ 747550 h 1204641"/>
                <a:gd name="connsiteX1082" fmla="*/ 603702 w 1314762"/>
                <a:gd name="connsiteY1082" fmla="*/ 729644 h 1204641"/>
                <a:gd name="connsiteX1083" fmla="*/ 604257 w 1314762"/>
                <a:gd name="connsiteY1083" fmla="*/ 751481 h 1204641"/>
                <a:gd name="connsiteX1084" fmla="*/ 604816 w 1314762"/>
                <a:gd name="connsiteY1084" fmla="*/ 809575 h 1204641"/>
                <a:gd name="connsiteX1085" fmla="*/ 605374 w 1314762"/>
                <a:gd name="connsiteY1085" fmla="*/ 878584 h 1204641"/>
                <a:gd name="connsiteX1086" fmla="*/ 605933 w 1314762"/>
                <a:gd name="connsiteY1086" fmla="*/ 911560 h 1204641"/>
                <a:gd name="connsiteX1087" fmla="*/ 606492 w 1314762"/>
                <a:gd name="connsiteY1087" fmla="*/ 0 h 1204641"/>
                <a:gd name="connsiteX1088" fmla="*/ 607050 w 1314762"/>
                <a:gd name="connsiteY1088" fmla="*/ 836435 h 1204641"/>
                <a:gd name="connsiteX1089" fmla="*/ 607605 w 1314762"/>
                <a:gd name="connsiteY1089" fmla="*/ 833379 h 1204641"/>
                <a:gd name="connsiteX1090" fmla="*/ 608163 w 1314762"/>
                <a:gd name="connsiteY1090" fmla="*/ 827698 h 1204641"/>
                <a:gd name="connsiteX1091" fmla="*/ 608722 w 1314762"/>
                <a:gd name="connsiteY1091" fmla="*/ 839056 h 1204641"/>
                <a:gd name="connsiteX1092" fmla="*/ 609280 w 1314762"/>
                <a:gd name="connsiteY1092" fmla="*/ 953273 h 1204641"/>
                <a:gd name="connsiteX1093" fmla="*/ 609839 w 1314762"/>
                <a:gd name="connsiteY1093" fmla="*/ 949560 h 1204641"/>
                <a:gd name="connsiteX1094" fmla="*/ 610398 w 1314762"/>
                <a:gd name="connsiteY1094" fmla="*/ 859364 h 1204641"/>
                <a:gd name="connsiteX1095" fmla="*/ 610956 w 1314762"/>
                <a:gd name="connsiteY1095" fmla="*/ 785332 h 1204641"/>
                <a:gd name="connsiteX1096" fmla="*/ 611511 w 1314762"/>
                <a:gd name="connsiteY1096" fmla="*/ 775284 h 1204641"/>
                <a:gd name="connsiteX1097" fmla="*/ 612070 w 1314762"/>
                <a:gd name="connsiteY1097" fmla="*/ 824860 h 1204641"/>
                <a:gd name="connsiteX1098" fmla="*/ 612628 w 1314762"/>
                <a:gd name="connsiteY1098" fmla="*/ 773974 h 1204641"/>
                <a:gd name="connsiteX1099" fmla="*/ 613187 w 1314762"/>
                <a:gd name="connsiteY1099" fmla="*/ 898896 h 1204641"/>
                <a:gd name="connsiteX1100" fmla="*/ 613746 w 1314762"/>
                <a:gd name="connsiteY1100" fmla="*/ 943883 h 1204641"/>
                <a:gd name="connsiteX1101" fmla="*/ 614304 w 1314762"/>
                <a:gd name="connsiteY1101" fmla="*/ 763931 h 1204641"/>
                <a:gd name="connsiteX1102" fmla="*/ 614859 w 1314762"/>
                <a:gd name="connsiteY1102" fmla="*/ 784896 h 1204641"/>
                <a:gd name="connsiteX1103" fmla="*/ 615417 w 1314762"/>
                <a:gd name="connsiteY1103" fmla="*/ 758907 h 1204641"/>
                <a:gd name="connsiteX1104" fmla="*/ 615976 w 1314762"/>
                <a:gd name="connsiteY1104" fmla="*/ 777470 h 1204641"/>
                <a:gd name="connsiteX1105" fmla="*/ 616535 w 1314762"/>
                <a:gd name="connsiteY1105" fmla="*/ 793629 h 1204641"/>
                <a:gd name="connsiteX1106" fmla="*/ 617093 w 1314762"/>
                <a:gd name="connsiteY1106" fmla="*/ 894965 h 1204641"/>
                <a:gd name="connsiteX1107" fmla="*/ 617652 w 1314762"/>
                <a:gd name="connsiteY1107" fmla="*/ 936674 h 1204641"/>
                <a:gd name="connsiteX1108" fmla="*/ 618211 w 1314762"/>
                <a:gd name="connsiteY1108" fmla="*/ 788827 h 1204641"/>
                <a:gd name="connsiteX1109" fmla="*/ 618765 w 1314762"/>
                <a:gd name="connsiteY1109" fmla="*/ 773756 h 1204641"/>
                <a:gd name="connsiteX1110" fmla="*/ 619324 w 1314762"/>
                <a:gd name="connsiteY1110" fmla="*/ 811539 h 1204641"/>
                <a:gd name="connsiteX1111" fmla="*/ 619882 w 1314762"/>
                <a:gd name="connsiteY1111" fmla="*/ 805422 h 1204641"/>
                <a:gd name="connsiteX1112" fmla="*/ 620441 w 1314762"/>
                <a:gd name="connsiteY1112" fmla="*/ 830976 h 1204641"/>
                <a:gd name="connsiteX1113" fmla="*/ 621000 w 1314762"/>
                <a:gd name="connsiteY1113" fmla="*/ 896493 h 1204641"/>
                <a:gd name="connsiteX1114" fmla="*/ 621558 w 1314762"/>
                <a:gd name="connsiteY1114" fmla="*/ 917019 h 1204641"/>
                <a:gd name="connsiteX1115" fmla="*/ 622117 w 1314762"/>
                <a:gd name="connsiteY1115" fmla="*/ 806079 h 1204641"/>
                <a:gd name="connsiteX1116" fmla="*/ 622671 w 1314762"/>
                <a:gd name="connsiteY1116" fmla="*/ 705619 h 1204641"/>
                <a:gd name="connsiteX1117" fmla="*/ 623230 w 1314762"/>
                <a:gd name="connsiteY1117" fmla="*/ 771136 h 1204641"/>
                <a:gd name="connsiteX1118" fmla="*/ 623789 w 1314762"/>
                <a:gd name="connsiteY1118" fmla="*/ 775502 h 1204641"/>
                <a:gd name="connsiteX1119" fmla="*/ 624347 w 1314762"/>
                <a:gd name="connsiteY1119" fmla="*/ 775284 h 1204641"/>
                <a:gd name="connsiteX1120" fmla="*/ 624906 w 1314762"/>
                <a:gd name="connsiteY1120" fmla="*/ 873342 h 1204641"/>
                <a:gd name="connsiteX1121" fmla="*/ 625465 w 1314762"/>
                <a:gd name="connsiteY1121" fmla="*/ 921607 h 1204641"/>
                <a:gd name="connsiteX1122" fmla="*/ 626019 w 1314762"/>
                <a:gd name="connsiteY1122" fmla="*/ 793194 h 1204641"/>
                <a:gd name="connsiteX1123" fmla="*/ 626578 w 1314762"/>
                <a:gd name="connsiteY1123" fmla="*/ 785767 h 1204641"/>
                <a:gd name="connsiteX1124" fmla="*/ 627137 w 1314762"/>
                <a:gd name="connsiteY1124" fmla="*/ 768515 h 1204641"/>
                <a:gd name="connsiteX1125" fmla="*/ 627695 w 1314762"/>
                <a:gd name="connsiteY1125" fmla="*/ 693172 h 1204641"/>
                <a:gd name="connsiteX1126" fmla="*/ 628254 w 1314762"/>
                <a:gd name="connsiteY1126" fmla="*/ 655172 h 1204641"/>
                <a:gd name="connsiteX1127" fmla="*/ 628812 w 1314762"/>
                <a:gd name="connsiteY1127" fmla="*/ 834032 h 1204641"/>
                <a:gd name="connsiteX1128" fmla="*/ 629371 w 1314762"/>
                <a:gd name="connsiteY1128" fmla="*/ 875088 h 1204641"/>
                <a:gd name="connsiteX1129" fmla="*/ 629930 w 1314762"/>
                <a:gd name="connsiteY1129" fmla="*/ 714356 h 1204641"/>
                <a:gd name="connsiteX1130" fmla="*/ 630484 w 1314762"/>
                <a:gd name="connsiteY1130" fmla="*/ 815905 h 1204641"/>
                <a:gd name="connsiteX1131" fmla="*/ 631043 w 1314762"/>
                <a:gd name="connsiteY1131" fmla="*/ 725056 h 1204641"/>
                <a:gd name="connsiteX1132" fmla="*/ 631602 w 1314762"/>
                <a:gd name="connsiteY1132" fmla="*/ 754976 h 1204641"/>
                <a:gd name="connsiteX1133" fmla="*/ 632160 w 1314762"/>
                <a:gd name="connsiteY1133" fmla="*/ 783586 h 1204641"/>
                <a:gd name="connsiteX1134" fmla="*/ 632719 w 1314762"/>
                <a:gd name="connsiteY1134" fmla="*/ 845607 h 1204641"/>
                <a:gd name="connsiteX1135" fmla="*/ 633278 w 1314762"/>
                <a:gd name="connsiteY1135" fmla="*/ 825299 h 1204641"/>
                <a:gd name="connsiteX1136" fmla="*/ 633836 w 1314762"/>
                <a:gd name="connsiteY1136" fmla="*/ 741215 h 1204641"/>
                <a:gd name="connsiteX1137" fmla="*/ 634391 w 1314762"/>
                <a:gd name="connsiteY1137" fmla="*/ 725491 h 1204641"/>
                <a:gd name="connsiteX1138" fmla="*/ 634949 w 1314762"/>
                <a:gd name="connsiteY1138" fmla="*/ 768950 h 1204641"/>
                <a:gd name="connsiteX1139" fmla="*/ 635508 w 1314762"/>
                <a:gd name="connsiteY1139" fmla="*/ 794940 h 1204641"/>
                <a:gd name="connsiteX1140" fmla="*/ 636066 w 1314762"/>
                <a:gd name="connsiteY1140" fmla="*/ 786860 h 1204641"/>
                <a:gd name="connsiteX1141" fmla="*/ 636625 w 1314762"/>
                <a:gd name="connsiteY1141" fmla="*/ 912653 h 1204641"/>
                <a:gd name="connsiteX1142" fmla="*/ 637184 w 1314762"/>
                <a:gd name="connsiteY1142" fmla="*/ 903480 h 1204641"/>
                <a:gd name="connsiteX1143" fmla="*/ 637738 w 1314762"/>
                <a:gd name="connsiteY1143" fmla="*/ 763056 h 1204641"/>
                <a:gd name="connsiteX1144" fmla="*/ 638297 w 1314762"/>
                <a:gd name="connsiteY1144" fmla="*/ 734011 h 1204641"/>
                <a:gd name="connsiteX1145" fmla="*/ 638856 w 1314762"/>
                <a:gd name="connsiteY1145" fmla="*/ 729205 h 1204641"/>
                <a:gd name="connsiteX1146" fmla="*/ 639414 w 1314762"/>
                <a:gd name="connsiteY1146" fmla="*/ 718069 h 1204641"/>
                <a:gd name="connsiteX1147" fmla="*/ 639973 w 1314762"/>
                <a:gd name="connsiteY1147" fmla="*/ 761310 h 1204641"/>
                <a:gd name="connsiteX1148" fmla="*/ 640532 w 1314762"/>
                <a:gd name="connsiteY1148" fmla="*/ 833379 h 1204641"/>
                <a:gd name="connsiteX1149" fmla="*/ 641090 w 1314762"/>
                <a:gd name="connsiteY1149" fmla="*/ 908068 h 1204641"/>
                <a:gd name="connsiteX1150" fmla="*/ 641645 w 1314762"/>
                <a:gd name="connsiteY1150" fmla="*/ 765459 h 1204641"/>
                <a:gd name="connsiteX1151" fmla="*/ 642203 w 1314762"/>
                <a:gd name="connsiteY1151" fmla="*/ 694700 h 1204641"/>
                <a:gd name="connsiteX1152" fmla="*/ 642762 w 1314762"/>
                <a:gd name="connsiteY1152" fmla="*/ 739470 h 1204641"/>
                <a:gd name="connsiteX1153" fmla="*/ 643321 w 1314762"/>
                <a:gd name="connsiteY1153" fmla="*/ 765019 h 1204641"/>
                <a:gd name="connsiteX1154" fmla="*/ 643879 w 1314762"/>
                <a:gd name="connsiteY1154" fmla="*/ 742308 h 1204641"/>
                <a:gd name="connsiteX1155" fmla="*/ 644438 w 1314762"/>
                <a:gd name="connsiteY1155" fmla="*/ 862424 h 1204641"/>
                <a:gd name="connsiteX1156" fmla="*/ 644993 w 1314762"/>
                <a:gd name="connsiteY1156" fmla="*/ 875088 h 1204641"/>
                <a:gd name="connsiteX1157" fmla="*/ 645551 w 1314762"/>
                <a:gd name="connsiteY1157" fmla="*/ 697539 h 1204641"/>
                <a:gd name="connsiteX1158" fmla="*/ 646110 w 1314762"/>
                <a:gd name="connsiteY1158" fmla="*/ 646435 h 1204641"/>
                <a:gd name="connsiteX1159" fmla="*/ 646669 w 1314762"/>
                <a:gd name="connsiteY1159" fmla="*/ 704965 h 1204641"/>
                <a:gd name="connsiteX1160" fmla="*/ 647227 w 1314762"/>
                <a:gd name="connsiteY1160" fmla="*/ 724838 h 1204641"/>
                <a:gd name="connsiteX1161" fmla="*/ 647786 w 1314762"/>
                <a:gd name="connsiteY1161" fmla="*/ 691205 h 1204641"/>
                <a:gd name="connsiteX1162" fmla="*/ 648344 w 1314762"/>
                <a:gd name="connsiteY1162" fmla="*/ 855215 h 1204641"/>
                <a:gd name="connsiteX1163" fmla="*/ 648899 w 1314762"/>
                <a:gd name="connsiteY1163" fmla="*/ 884043 h 1204641"/>
                <a:gd name="connsiteX1164" fmla="*/ 649457 w 1314762"/>
                <a:gd name="connsiteY1164" fmla="*/ 680940 h 1204641"/>
                <a:gd name="connsiteX1165" fmla="*/ 650016 w 1314762"/>
                <a:gd name="connsiteY1165" fmla="*/ 669804 h 1204641"/>
                <a:gd name="connsiteX1166" fmla="*/ 650575 w 1314762"/>
                <a:gd name="connsiteY1166" fmla="*/ 706493 h 1204641"/>
                <a:gd name="connsiteX1167" fmla="*/ 651133 w 1314762"/>
                <a:gd name="connsiteY1167" fmla="*/ 705183 h 1204641"/>
                <a:gd name="connsiteX1168" fmla="*/ 651692 w 1314762"/>
                <a:gd name="connsiteY1168" fmla="*/ 754976 h 1204641"/>
                <a:gd name="connsiteX1169" fmla="*/ 652247 w 1314762"/>
                <a:gd name="connsiteY1169" fmla="*/ 799310 h 1204641"/>
                <a:gd name="connsiteX1170" fmla="*/ 652805 w 1314762"/>
                <a:gd name="connsiteY1170" fmla="*/ 855655 h 1204641"/>
                <a:gd name="connsiteX1171" fmla="*/ 653364 w 1314762"/>
                <a:gd name="connsiteY1171" fmla="*/ 710860 h 1204641"/>
                <a:gd name="connsiteX1172" fmla="*/ 653923 w 1314762"/>
                <a:gd name="connsiteY1172" fmla="*/ 702123 h 1204641"/>
                <a:gd name="connsiteX1173" fmla="*/ 654481 w 1314762"/>
                <a:gd name="connsiteY1173" fmla="*/ 694261 h 1204641"/>
                <a:gd name="connsiteX1174" fmla="*/ 655040 w 1314762"/>
                <a:gd name="connsiteY1174" fmla="*/ 685528 h 1204641"/>
                <a:gd name="connsiteX1175" fmla="*/ 655598 w 1314762"/>
                <a:gd name="connsiteY1175" fmla="*/ 696228 h 1204641"/>
                <a:gd name="connsiteX1176" fmla="*/ 656153 w 1314762"/>
                <a:gd name="connsiteY1176" fmla="*/ 781836 h 1204641"/>
                <a:gd name="connsiteX1177" fmla="*/ 656712 w 1314762"/>
                <a:gd name="connsiteY1177" fmla="*/ 842551 h 1204641"/>
                <a:gd name="connsiteX1178" fmla="*/ 657270 w 1314762"/>
                <a:gd name="connsiteY1178" fmla="*/ 700159 h 1204641"/>
                <a:gd name="connsiteX1179" fmla="*/ 657829 w 1314762"/>
                <a:gd name="connsiteY1179" fmla="*/ 678976 h 1204641"/>
                <a:gd name="connsiteX1180" fmla="*/ 658388 w 1314762"/>
                <a:gd name="connsiteY1180" fmla="*/ 670679 h 1204641"/>
                <a:gd name="connsiteX1181" fmla="*/ 658946 w 1314762"/>
                <a:gd name="connsiteY1181" fmla="*/ 689894 h 1204641"/>
                <a:gd name="connsiteX1182" fmla="*/ 659505 w 1314762"/>
                <a:gd name="connsiteY1182" fmla="*/ 697103 h 1204641"/>
                <a:gd name="connsiteX1183" fmla="*/ 660064 w 1314762"/>
                <a:gd name="connsiteY1183" fmla="*/ 773756 h 1204641"/>
                <a:gd name="connsiteX1184" fmla="*/ 660618 w 1314762"/>
                <a:gd name="connsiteY1184" fmla="*/ 832286 h 1204641"/>
                <a:gd name="connsiteX1185" fmla="*/ 661177 w 1314762"/>
                <a:gd name="connsiteY1185" fmla="*/ 715009 h 1204641"/>
                <a:gd name="connsiteX1186" fmla="*/ 661735 w 1314762"/>
                <a:gd name="connsiteY1186" fmla="*/ 620882 h 1204641"/>
                <a:gd name="connsiteX1187" fmla="*/ 662294 w 1314762"/>
                <a:gd name="connsiteY1187" fmla="*/ 642940 h 1204641"/>
                <a:gd name="connsiteX1188" fmla="*/ 662853 w 1314762"/>
                <a:gd name="connsiteY1188" fmla="*/ 645782 h 1204641"/>
                <a:gd name="connsiteX1189" fmla="*/ 663411 w 1314762"/>
                <a:gd name="connsiteY1189" fmla="*/ 661506 h 1204641"/>
                <a:gd name="connsiteX1190" fmla="*/ 663970 w 1314762"/>
                <a:gd name="connsiteY1190" fmla="*/ 775067 h 1204641"/>
                <a:gd name="connsiteX1191" fmla="*/ 664524 w 1314762"/>
                <a:gd name="connsiteY1191" fmla="*/ 839709 h 1204641"/>
                <a:gd name="connsiteX1192" fmla="*/ 665083 w 1314762"/>
                <a:gd name="connsiteY1192" fmla="*/ 640976 h 1204641"/>
                <a:gd name="connsiteX1193" fmla="*/ 665642 w 1314762"/>
                <a:gd name="connsiteY1193" fmla="*/ 592494 h 1204641"/>
                <a:gd name="connsiteX1194" fmla="*/ 666200 w 1314762"/>
                <a:gd name="connsiteY1194" fmla="*/ 524574 h 1204641"/>
                <a:gd name="connsiteX1195" fmla="*/ 666759 w 1314762"/>
                <a:gd name="connsiteY1195" fmla="*/ 633114 h 1204641"/>
                <a:gd name="connsiteX1196" fmla="*/ 667318 w 1314762"/>
                <a:gd name="connsiteY1196" fmla="*/ 678976 h 1204641"/>
                <a:gd name="connsiteX1197" fmla="*/ 667872 w 1314762"/>
                <a:gd name="connsiteY1197" fmla="*/ 813942 h 1204641"/>
                <a:gd name="connsiteX1198" fmla="*/ 668431 w 1314762"/>
                <a:gd name="connsiteY1198" fmla="*/ 867666 h 1204641"/>
                <a:gd name="connsiteX1199" fmla="*/ 668989 w 1314762"/>
                <a:gd name="connsiteY1199" fmla="*/ 672425 h 1204641"/>
                <a:gd name="connsiteX1200" fmla="*/ 669548 w 1314762"/>
                <a:gd name="connsiteY1200" fmla="*/ 646653 h 1204641"/>
                <a:gd name="connsiteX1201" fmla="*/ 670107 w 1314762"/>
                <a:gd name="connsiteY1201" fmla="*/ 677666 h 1204641"/>
                <a:gd name="connsiteX1202" fmla="*/ 670665 w 1314762"/>
                <a:gd name="connsiteY1202" fmla="*/ 684435 h 1204641"/>
                <a:gd name="connsiteX1203" fmla="*/ 671224 w 1314762"/>
                <a:gd name="connsiteY1203" fmla="*/ 679412 h 1204641"/>
                <a:gd name="connsiteX1204" fmla="*/ 671779 w 1314762"/>
                <a:gd name="connsiteY1204" fmla="*/ 773103 h 1204641"/>
                <a:gd name="connsiteX1205" fmla="*/ 672337 w 1314762"/>
                <a:gd name="connsiteY1205" fmla="*/ 831629 h 1204641"/>
                <a:gd name="connsiteX1206" fmla="*/ 672896 w 1314762"/>
                <a:gd name="connsiteY1206" fmla="*/ 680069 h 1204641"/>
                <a:gd name="connsiteX1207" fmla="*/ 673455 w 1314762"/>
                <a:gd name="connsiteY1207" fmla="*/ 651459 h 1204641"/>
                <a:gd name="connsiteX1208" fmla="*/ 674013 w 1314762"/>
                <a:gd name="connsiteY1208" fmla="*/ 620011 h 1204641"/>
                <a:gd name="connsiteX1209" fmla="*/ 674572 w 1314762"/>
                <a:gd name="connsiteY1209" fmla="*/ 644250 h 1204641"/>
                <a:gd name="connsiteX1210" fmla="*/ 675126 w 1314762"/>
                <a:gd name="connsiteY1210" fmla="*/ 678976 h 1204641"/>
                <a:gd name="connsiteX1211" fmla="*/ 675685 w 1314762"/>
                <a:gd name="connsiteY1211" fmla="*/ 791883 h 1204641"/>
                <a:gd name="connsiteX1212" fmla="*/ 676243 w 1314762"/>
                <a:gd name="connsiteY1212" fmla="*/ 843205 h 1204641"/>
                <a:gd name="connsiteX1213" fmla="*/ 676802 w 1314762"/>
                <a:gd name="connsiteY1213" fmla="*/ 704526 h 1204641"/>
                <a:gd name="connsiteX1214" fmla="*/ 677361 w 1314762"/>
                <a:gd name="connsiteY1214" fmla="*/ 647528 h 1204641"/>
                <a:gd name="connsiteX1215" fmla="*/ 677920 w 1314762"/>
                <a:gd name="connsiteY1215" fmla="*/ 663470 h 1204641"/>
                <a:gd name="connsiteX1216" fmla="*/ 678478 w 1314762"/>
                <a:gd name="connsiteY1216" fmla="*/ 655608 h 1204641"/>
                <a:gd name="connsiteX1217" fmla="*/ 679033 w 1314762"/>
                <a:gd name="connsiteY1217" fmla="*/ 711953 h 1204641"/>
                <a:gd name="connsiteX1218" fmla="*/ 679591 w 1314762"/>
                <a:gd name="connsiteY1218" fmla="*/ 775067 h 1204641"/>
                <a:gd name="connsiteX1219" fmla="*/ 680150 w 1314762"/>
                <a:gd name="connsiteY1219" fmla="*/ 859146 h 1204641"/>
                <a:gd name="connsiteX1220" fmla="*/ 680709 w 1314762"/>
                <a:gd name="connsiteY1220" fmla="*/ 572181 h 1204641"/>
                <a:gd name="connsiteX1221" fmla="*/ 681267 w 1314762"/>
                <a:gd name="connsiteY1221" fmla="*/ 553183 h 1204641"/>
                <a:gd name="connsiteX1222" fmla="*/ 681826 w 1314762"/>
                <a:gd name="connsiteY1222" fmla="*/ 601666 h 1204641"/>
                <a:gd name="connsiteX1223" fmla="*/ 682380 w 1314762"/>
                <a:gd name="connsiteY1223" fmla="*/ 646000 h 1204641"/>
                <a:gd name="connsiteX1224" fmla="*/ 682939 w 1314762"/>
                <a:gd name="connsiteY1224" fmla="*/ 654515 h 1204641"/>
                <a:gd name="connsiteX1225" fmla="*/ 683498 w 1314762"/>
                <a:gd name="connsiteY1225" fmla="*/ 734886 h 1204641"/>
                <a:gd name="connsiteX1226" fmla="*/ 684056 w 1314762"/>
                <a:gd name="connsiteY1226" fmla="*/ 779873 h 1204641"/>
                <a:gd name="connsiteX1227" fmla="*/ 684615 w 1314762"/>
                <a:gd name="connsiteY1227" fmla="*/ 638356 h 1204641"/>
                <a:gd name="connsiteX1228" fmla="*/ 685174 w 1314762"/>
                <a:gd name="connsiteY1228" fmla="*/ 566505 h 1204641"/>
                <a:gd name="connsiteX1229" fmla="*/ 685732 w 1314762"/>
                <a:gd name="connsiteY1229" fmla="*/ 566722 h 1204641"/>
                <a:gd name="connsiteX1230" fmla="*/ 686287 w 1314762"/>
                <a:gd name="connsiteY1230" fmla="*/ 602537 h 1204641"/>
                <a:gd name="connsiteX1231" fmla="*/ 686845 w 1314762"/>
                <a:gd name="connsiteY1231" fmla="*/ 648621 h 1204641"/>
                <a:gd name="connsiteX1232" fmla="*/ 687404 w 1314762"/>
                <a:gd name="connsiteY1232" fmla="*/ 740562 h 1204641"/>
                <a:gd name="connsiteX1233" fmla="*/ 687963 w 1314762"/>
                <a:gd name="connsiteY1233" fmla="*/ 764149 h 1204641"/>
                <a:gd name="connsiteX1234" fmla="*/ 688521 w 1314762"/>
                <a:gd name="connsiteY1234" fmla="*/ 570218 h 1204641"/>
                <a:gd name="connsiteX1235" fmla="*/ 689080 w 1314762"/>
                <a:gd name="connsiteY1235" fmla="*/ 550127 h 1204641"/>
                <a:gd name="connsiteX1236" fmla="*/ 689639 w 1314762"/>
                <a:gd name="connsiteY1236" fmla="*/ 578080 h 1204641"/>
                <a:gd name="connsiteX1237" fmla="*/ 690197 w 1314762"/>
                <a:gd name="connsiteY1237" fmla="*/ 581793 h 1204641"/>
                <a:gd name="connsiteX1238" fmla="*/ 690752 w 1314762"/>
                <a:gd name="connsiteY1238" fmla="*/ 597735 h 1204641"/>
                <a:gd name="connsiteX1239" fmla="*/ 691311 w 1314762"/>
                <a:gd name="connsiteY1239" fmla="*/ 713481 h 1204641"/>
                <a:gd name="connsiteX1240" fmla="*/ 691869 w 1314762"/>
                <a:gd name="connsiteY1240" fmla="*/ 778123 h 1204641"/>
                <a:gd name="connsiteX1241" fmla="*/ 692428 w 1314762"/>
                <a:gd name="connsiteY1241" fmla="*/ 620882 h 1204641"/>
                <a:gd name="connsiteX1242" fmla="*/ 692987 w 1314762"/>
                <a:gd name="connsiteY1242" fmla="*/ 572621 h 1204641"/>
                <a:gd name="connsiteX1243" fmla="*/ 693545 w 1314762"/>
                <a:gd name="connsiteY1243" fmla="*/ 628744 h 1204641"/>
                <a:gd name="connsiteX1244" fmla="*/ 694104 w 1314762"/>
                <a:gd name="connsiteY1244" fmla="*/ 709985 h 1204641"/>
                <a:gd name="connsiteX1245" fmla="*/ 694658 w 1314762"/>
                <a:gd name="connsiteY1245" fmla="*/ 878584 h 1204641"/>
                <a:gd name="connsiteX1246" fmla="*/ 695217 w 1314762"/>
                <a:gd name="connsiteY1246" fmla="*/ 824424 h 1204641"/>
                <a:gd name="connsiteX1247" fmla="*/ 695775 w 1314762"/>
                <a:gd name="connsiteY1247" fmla="*/ 811103 h 1204641"/>
                <a:gd name="connsiteX1248" fmla="*/ 696334 w 1314762"/>
                <a:gd name="connsiteY1248" fmla="*/ 639231 h 1204641"/>
                <a:gd name="connsiteX1249" fmla="*/ 696893 w 1314762"/>
                <a:gd name="connsiteY1249" fmla="*/ 577644 h 1204641"/>
                <a:gd name="connsiteX1250" fmla="*/ 697451 w 1314762"/>
                <a:gd name="connsiteY1250" fmla="*/ 584196 h 1204641"/>
                <a:gd name="connsiteX1251" fmla="*/ 698006 w 1314762"/>
                <a:gd name="connsiteY1251" fmla="*/ 691422 h 1204641"/>
                <a:gd name="connsiteX1252" fmla="*/ 698565 w 1314762"/>
                <a:gd name="connsiteY1252" fmla="*/ 861114 h 1204641"/>
                <a:gd name="connsiteX1253" fmla="*/ 699123 w 1314762"/>
                <a:gd name="connsiteY1253" fmla="*/ 813506 h 1204641"/>
                <a:gd name="connsiteX1254" fmla="*/ 699682 w 1314762"/>
                <a:gd name="connsiteY1254" fmla="*/ 784896 h 1204641"/>
                <a:gd name="connsiteX1255" fmla="*/ 700241 w 1314762"/>
                <a:gd name="connsiteY1255" fmla="*/ 533746 h 1204641"/>
                <a:gd name="connsiteX1256" fmla="*/ 700799 w 1314762"/>
                <a:gd name="connsiteY1256" fmla="*/ 580918 h 1204641"/>
                <a:gd name="connsiteX1257" fmla="*/ 701358 w 1314762"/>
                <a:gd name="connsiteY1257" fmla="*/ 638573 h 1204641"/>
                <a:gd name="connsiteX1258" fmla="*/ 701912 w 1314762"/>
                <a:gd name="connsiteY1258" fmla="*/ 563884 h 1204641"/>
                <a:gd name="connsiteX1259" fmla="*/ 702471 w 1314762"/>
                <a:gd name="connsiteY1259" fmla="*/ 627655 h 1204641"/>
                <a:gd name="connsiteX1260" fmla="*/ 703030 w 1314762"/>
                <a:gd name="connsiteY1260" fmla="*/ 715230 h 1204641"/>
                <a:gd name="connsiteX1261" fmla="*/ 703588 w 1314762"/>
                <a:gd name="connsiteY1261" fmla="*/ 811321 h 1204641"/>
                <a:gd name="connsiteX1262" fmla="*/ 704147 w 1314762"/>
                <a:gd name="connsiteY1262" fmla="*/ 559078 h 1204641"/>
                <a:gd name="connsiteX1263" fmla="*/ 704706 w 1314762"/>
                <a:gd name="connsiteY1263" fmla="*/ 593586 h 1204641"/>
                <a:gd name="connsiteX1264" fmla="*/ 705260 w 1314762"/>
                <a:gd name="connsiteY1264" fmla="*/ 620882 h 1204641"/>
                <a:gd name="connsiteX1265" fmla="*/ 705819 w 1314762"/>
                <a:gd name="connsiteY1265" fmla="*/ 648403 h 1204641"/>
                <a:gd name="connsiteX1266" fmla="*/ 706377 w 1314762"/>
                <a:gd name="connsiteY1266" fmla="*/ 637698 h 1204641"/>
                <a:gd name="connsiteX1267" fmla="*/ 706936 w 1314762"/>
                <a:gd name="connsiteY1267" fmla="*/ 733575 h 1204641"/>
                <a:gd name="connsiteX1268" fmla="*/ 707495 w 1314762"/>
                <a:gd name="connsiteY1268" fmla="*/ 721125 h 1204641"/>
                <a:gd name="connsiteX1269" fmla="*/ 708053 w 1314762"/>
                <a:gd name="connsiteY1269" fmla="*/ 587688 h 1204641"/>
                <a:gd name="connsiteX1270" fmla="*/ 708612 w 1314762"/>
                <a:gd name="connsiteY1270" fmla="*/ 651024 h 1204641"/>
                <a:gd name="connsiteX1271" fmla="*/ 709166 w 1314762"/>
                <a:gd name="connsiteY1271" fmla="*/ 527630 h 1204641"/>
                <a:gd name="connsiteX1272" fmla="*/ 709725 w 1314762"/>
                <a:gd name="connsiteY1272" fmla="*/ 622192 h 1204641"/>
                <a:gd name="connsiteX1273" fmla="*/ 710284 w 1314762"/>
                <a:gd name="connsiteY1273" fmla="*/ 786860 h 1204641"/>
                <a:gd name="connsiteX1274" fmla="*/ 710842 w 1314762"/>
                <a:gd name="connsiteY1274" fmla="*/ 900206 h 1204641"/>
                <a:gd name="connsiteX1275" fmla="*/ 711401 w 1314762"/>
                <a:gd name="connsiteY1275" fmla="*/ 924446 h 1204641"/>
                <a:gd name="connsiteX1276" fmla="*/ 711960 w 1314762"/>
                <a:gd name="connsiteY1276" fmla="*/ 865263 h 1204641"/>
                <a:gd name="connsiteX1277" fmla="*/ 712514 w 1314762"/>
                <a:gd name="connsiteY1277" fmla="*/ 938424 h 1204641"/>
                <a:gd name="connsiteX1278" fmla="*/ 713073 w 1314762"/>
                <a:gd name="connsiteY1278" fmla="*/ 924446 h 1204641"/>
                <a:gd name="connsiteX1279" fmla="*/ 713631 w 1314762"/>
                <a:gd name="connsiteY1279" fmla="*/ 937549 h 1204641"/>
                <a:gd name="connsiteX1280" fmla="*/ 714190 w 1314762"/>
                <a:gd name="connsiteY1280" fmla="*/ 987124 h 1204641"/>
                <a:gd name="connsiteX1281" fmla="*/ 714749 w 1314762"/>
                <a:gd name="connsiteY1281" fmla="*/ 1010275 h 1204641"/>
                <a:gd name="connsiteX1282" fmla="*/ 715307 w 1314762"/>
                <a:gd name="connsiteY1282" fmla="*/ 1047400 h 1204641"/>
                <a:gd name="connsiteX1283" fmla="*/ 715866 w 1314762"/>
                <a:gd name="connsiteY1283" fmla="*/ 961575 h 1204641"/>
                <a:gd name="connsiteX1284" fmla="*/ 716421 w 1314762"/>
                <a:gd name="connsiteY1284" fmla="*/ 942790 h 1204641"/>
                <a:gd name="connsiteX1285" fmla="*/ 716979 w 1314762"/>
                <a:gd name="connsiteY1285" fmla="*/ 991491 h 1204641"/>
                <a:gd name="connsiteX1286" fmla="*/ 717538 w 1314762"/>
                <a:gd name="connsiteY1286" fmla="*/ 987782 h 1204641"/>
                <a:gd name="connsiteX1287" fmla="*/ 718097 w 1314762"/>
                <a:gd name="connsiteY1287" fmla="*/ 979920 h 1204641"/>
                <a:gd name="connsiteX1288" fmla="*/ 718655 w 1314762"/>
                <a:gd name="connsiteY1288" fmla="*/ 959390 h 1204641"/>
                <a:gd name="connsiteX1289" fmla="*/ 719214 w 1314762"/>
                <a:gd name="connsiteY1289" fmla="*/ 984939 h 1204641"/>
                <a:gd name="connsiteX1290" fmla="*/ 719773 w 1314762"/>
                <a:gd name="connsiteY1290" fmla="*/ 944319 h 1204641"/>
                <a:gd name="connsiteX1291" fmla="*/ 720331 w 1314762"/>
                <a:gd name="connsiteY1291" fmla="*/ 972058 h 1204641"/>
                <a:gd name="connsiteX1292" fmla="*/ 720886 w 1314762"/>
                <a:gd name="connsiteY1292" fmla="*/ 963974 h 1204641"/>
                <a:gd name="connsiteX1293" fmla="*/ 721444 w 1314762"/>
                <a:gd name="connsiteY1293" fmla="*/ 981883 h 1204641"/>
                <a:gd name="connsiteX1294" fmla="*/ 722003 w 1314762"/>
                <a:gd name="connsiteY1294" fmla="*/ 1010493 h 1204641"/>
                <a:gd name="connsiteX1295" fmla="*/ 722561 w 1314762"/>
                <a:gd name="connsiteY1295" fmla="*/ 1033422 h 1204641"/>
                <a:gd name="connsiteX1296" fmla="*/ 723120 w 1314762"/>
                <a:gd name="connsiteY1296" fmla="*/ 1003941 h 1204641"/>
                <a:gd name="connsiteX1297" fmla="*/ 723679 w 1314762"/>
                <a:gd name="connsiteY1297" fmla="*/ 1001103 h 1204641"/>
                <a:gd name="connsiteX1298" fmla="*/ 724237 w 1314762"/>
                <a:gd name="connsiteY1298" fmla="*/ 1012239 h 1204641"/>
                <a:gd name="connsiteX1299" fmla="*/ 724792 w 1314762"/>
                <a:gd name="connsiteY1299" fmla="*/ 1003724 h 1204641"/>
                <a:gd name="connsiteX1300" fmla="*/ 725351 w 1314762"/>
                <a:gd name="connsiteY1300" fmla="*/ 1009836 h 1204641"/>
                <a:gd name="connsiteX1301" fmla="*/ 725909 w 1314762"/>
                <a:gd name="connsiteY1301" fmla="*/ 1015952 h 1204641"/>
                <a:gd name="connsiteX1302" fmla="*/ 726468 w 1314762"/>
                <a:gd name="connsiteY1302" fmla="*/ 1027310 h 1204641"/>
                <a:gd name="connsiteX1303" fmla="*/ 727027 w 1314762"/>
                <a:gd name="connsiteY1303" fmla="*/ 1022504 h 1204641"/>
                <a:gd name="connsiteX1304" fmla="*/ 727585 w 1314762"/>
                <a:gd name="connsiteY1304" fmla="*/ 994986 h 1204641"/>
                <a:gd name="connsiteX1305" fmla="*/ 728140 w 1314762"/>
                <a:gd name="connsiteY1305" fmla="*/ 1005034 h 1204641"/>
                <a:gd name="connsiteX1306" fmla="*/ 728698 w 1314762"/>
                <a:gd name="connsiteY1306" fmla="*/ 1030366 h 1204641"/>
                <a:gd name="connsiteX1307" fmla="*/ 729257 w 1314762"/>
                <a:gd name="connsiteY1307" fmla="*/ 1026652 h 1204641"/>
                <a:gd name="connsiteX1308" fmla="*/ 729816 w 1314762"/>
                <a:gd name="connsiteY1308" fmla="*/ 1040195 h 1204641"/>
                <a:gd name="connsiteX1309" fmla="*/ 730374 w 1314762"/>
                <a:gd name="connsiteY1309" fmla="*/ 1073389 h 1204641"/>
                <a:gd name="connsiteX1310" fmla="*/ 730933 w 1314762"/>
                <a:gd name="connsiteY1310" fmla="*/ 1059411 h 1204641"/>
                <a:gd name="connsiteX1311" fmla="*/ 731492 w 1314762"/>
                <a:gd name="connsiteY1311" fmla="*/ 991713 h 1204641"/>
                <a:gd name="connsiteX1312" fmla="*/ 732046 w 1314762"/>
                <a:gd name="connsiteY1312" fmla="*/ 983629 h 1204641"/>
                <a:gd name="connsiteX1313" fmla="*/ 732605 w 1314762"/>
                <a:gd name="connsiteY1313" fmla="*/ 1015299 h 1204641"/>
                <a:gd name="connsiteX1314" fmla="*/ 733163 w 1314762"/>
                <a:gd name="connsiteY1314" fmla="*/ 1038446 h 1204641"/>
                <a:gd name="connsiteX1315" fmla="*/ 733722 w 1314762"/>
                <a:gd name="connsiteY1315" fmla="*/ 1060721 h 1204641"/>
                <a:gd name="connsiteX1316" fmla="*/ 734281 w 1314762"/>
                <a:gd name="connsiteY1316" fmla="*/ 1079941 h 1204641"/>
                <a:gd name="connsiteX1317" fmla="*/ 734839 w 1314762"/>
                <a:gd name="connsiteY1317" fmla="*/ 1103745 h 1204641"/>
                <a:gd name="connsiteX1318" fmla="*/ 735394 w 1314762"/>
                <a:gd name="connsiteY1318" fmla="*/ 1085836 h 1204641"/>
                <a:gd name="connsiteX1319" fmla="*/ 735952 w 1314762"/>
                <a:gd name="connsiteY1319" fmla="*/ 1060721 h 1204641"/>
                <a:gd name="connsiteX1320" fmla="*/ 736511 w 1314762"/>
                <a:gd name="connsiteY1320" fmla="*/ 1078631 h 1204641"/>
                <a:gd name="connsiteX1321" fmla="*/ 737070 w 1314762"/>
                <a:gd name="connsiteY1321" fmla="*/ 1079066 h 1204641"/>
                <a:gd name="connsiteX1322" fmla="*/ 737628 w 1314762"/>
                <a:gd name="connsiteY1322" fmla="*/ 1091295 h 1204641"/>
                <a:gd name="connsiteX1323" fmla="*/ 738187 w 1314762"/>
                <a:gd name="connsiteY1323" fmla="*/ 1108551 h 1204641"/>
                <a:gd name="connsiteX1324" fmla="*/ 738746 w 1314762"/>
                <a:gd name="connsiteY1324" fmla="*/ 1103745 h 1204641"/>
                <a:gd name="connsiteX1325" fmla="*/ 739300 w 1314762"/>
                <a:gd name="connsiteY1325" fmla="*/ 1073389 h 1204641"/>
                <a:gd name="connsiteX1326" fmla="*/ 739859 w 1314762"/>
                <a:gd name="connsiteY1326" fmla="*/ 1075135 h 1204641"/>
                <a:gd name="connsiteX1327" fmla="*/ 740418 w 1314762"/>
                <a:gd name="connsiteY1327" fmla="*/ 1087585 h 1204641"/>
                <a:gd name="connsiteX1328" fmla="*/ 740976 w 1314762"/>
                <a:gd name="connsiteY1328" fmla="*/ 1084090 h 1204641"/>
                <a:gd name="connsiteX1329" fmla="*/ 741535 w 1314762"/>
                <a:gd name="connsiteY1329" fmla="*/ 1095226 h 1204641"/>
                <a:gd name="connsiteX1330" fmla="*/ 742093 w 1314762"/>
                <a:gd name="connsiteY1330" fmla="*/ 1105930 h 1204641"/>
                <a:gd name="connsiteX1331" fmla="*/ 742648 w 1314762"/>
                <a:gd name="connsiteY1331" fmla="*/ 1117502 h 1204641"/>
                <a:gd name="connsiteX1332" fmla="*/ 743207 w 1314762"/>
                <a:gd name="connsiteY1332" fmla="*/ 1093480 h 1204641"/>
                <a:gd name="connsiteX1333" fmla="*/ 743765 w 1314762"/>
                <a:gd name="connsiteY1333" fmla="*/ 1092170 h 1204641"/>
                <a:gd name="connsiteX1334" fmla="*/ 744324 w 1314762"/>
                <a:gd name="connsiteY1334" fmla="*/ 1094573 h 1204641"/>
                <a:gd name="connsiteX1335" fmla="*/ 744883 w 1314762"/>
                <a:gd name="connsiteY1335" fmla="*/ 1105273 h 1204641"/>
                <a:gd name="connsiteX1336" fmla="*/ 745441 w 1314762"/>
                <a:gd name="connsiteY1336" fmla="*/ 1113792 h 1204641"/>
                <a:gd name="connsiteX1337" fmla="*/ 746000 w 1314762"/>
                <a:gd name="connsiteY1337" fmla="*/ 1127549 h 1204641"/>
                <a:gd name="connsiteX1338" fmla="*/ 746554 w 1314762"/>
                <a:gd name="connsiteY1338" fmla="*/ 1119469 h 1204641"/>
                <a:gd name="connsiteX1339" fmla="*/ 747113 w 1314762"/>
                <a:gd name="connsiteY1339" fmla="*/ 1098068 h 1204641"/>
                <a:gd name="connsiteX1340" fmla="*/ 747672 w 1314762"/>
                <a:gd name="connsiteY1340" fmla="*/ 1105491 h 1204641"/>
                <a:gd name="connsiteX1341" fmla="*/ 748230 w 1314762"/>
                <a:gd name="connsiteY1341" fmla="*/ 1104398 h 1204641"/>
                <a:gd name="connsiteX1342" fmla="*/ 748789 w 1314762"/>
                <a:gd name="connsiteY1342" fmla="*/ 1113353 h 1204641"/>
                <a:gd name="connsiteX1343" fmla="*/ 749347 w 1314762"/>
                <a:gd name="connsiteY1343" fmla="*/ 1108986 h 1204641"/>
                <a:gd name="connsiteX1344" fmla="*/ 749906 w 1314762"/>
                <a:gd name="connsiteY1344" fmla="*/ 1127549 h 1204641"/>
                <a:gd name="connsiteX1345" fmla="*/ 750465 w 1314762"/>
                <a:gd name="connsiteY1345" fmla="*/ 1113792 h 1204641"/>
                <a:gd name="connsiteX1346" fmla="*/ 751019 w 1314762"/>
                <a:gd name="connsiteY1346" fmla="*/ 1107458 h 1204641"/>
                <a:gd name="connsiteX1347" fmla="*/ 751578 w 1314762"/>
                <a:gd name="connsiteY1347" fmla="*/ 1101777 h 1204641"/>
                <a:gd name="connsiteX1348" fmla="*/ 752137 w 1314762"/>
                <a:gd name="connsiteY1348" fmla="*/ 1110732 h 1204641"/>
                <a:gd name="connsiteX1349" fmla="*/ 752695 w 1314762"/>
                <a:gd name="connsiteY1349" fmla="*/ 1112482 h 1204641"/>
                <a:gd name="connsiteX1350" fmla="*/ 753254 w 1314762"/>
                <a:gd name="connsiteY1350" fmla="*/ 1103745 h 1204641"/>
                <a:gd name="connsiteX1351" fmla="*/ 753813 w 1314762"/>
                <a:gd name="connsiteY1351" fmla="*/ 1123835 h 1204641"/>
                <a:gd name="connsiteX1352" fmla="*/ 754371 w 1314762"/>
                <a:gd name="connsiteY1352" fmla="*/ 1126678 h 1204641"/>
                <a:gd name="connsiteX1353" fmla="*/ 754926 w 1314762"/>
                <a:gd name="connsiteY1353" fmla="*/ 1107241 h 1204641"/>
                <a:gd name="connsiteX1354" fmla="*/ 755484 w 1314762"/>
                <a:gd name="connsiteY1354" fmla="*/ 1103527 h 1204641"/>
                <a:gd name="connsiteX1355" fmla="*/ 756043 w 1314762"/>
                <a:gd name="connsiteY1355" fmla="*/ 1105930 h 1204641"/>
                <a:gd name="connsiteX1356" fmla="*/ 756602 w 1314762"/>
                <a:gd name="connsiteY1356" fmla="*/ 1098068 h 1204641"/>
                <a:gd name="connsiteX1357" fmla="*/ 757160 w 1314762"/>
                <a:gd name="connsiteY1357" fmla="*/ 1096976 h 1204641"/>
                <a:gd name="connsiteX1358" fmla="*/ 757719 w 1314762"/>
                <a:gd name="connsiteY1358" fmla="*/ 1118812 h 1204641"/>
                <a:gd name="connsiteX1359" fmla="*/ 758274 w 1314762"/>
                <a:gd name="connsiteY1359" fmla="*/ 1121433 h 1204641"/>
                <a:gd name="connsiteX1360" fmla="*/ 758832 w 1314762"/>
                <a:gd name="connsiteY1360" fmla="*/ 1103088 h 1204641"/>
                <a:gd name="connsiteX1361" fmla="*/ 759391 w 1314762"/>
                <a:gd name="connsiteY1361" fmla="*/ 1097193 h 1204641"/>
                <a:gd name="connsiteX1362" fmla="*/ 759949 w 1314762"/>
                <a:gd name="connsiteY1362" fmla="*/ 1116848 h 1204641"/>
                <a:gd name="connsiteX1363" fmla="*/ 760508 w 1314762"/>
                <a:gd name="connsiteY1363" fmla="*/ 1090424 h 1204641"/>
                <a:gd name="connsiteX1364" fmla="*/ 761067 w 1314762"/>
                <a:gd name="connsiteY1364" fmla="*/ 1109422 h 1204641"/>
                <a:gd name="connsiteX1365" fmla="*/ 761625 w 1314762"/>
                <a:gd name="connsiteY1365" fmla="*/ 1120997 h 1204641"/>
                <a:gd name="connsiteX1366" fmla="*/ 762180 w 1314762"/>
                <a:gd name="connsiteY1366" fmla="*/ 1112700 h 1204641"/>
                <a:gd name="connsiteX1367" fmla="*/ 762738 w 1314762"/>
                <a:gd name="connsiteY1367" fmla="*/ 1095226 h 1204641"/>
                <a:gd name="connsiteX1368" fmla="*/ 763297 w 1314762"/>
                <a:gd name="connsiteY1368" fmla="*/ 1089767 h 1204641"/>
                <a:gd name="connsiteX1369" fmla="*/ 763856 w 1314762"/>
                <a:gd name="connsiteY1369" fmla="*/ 1093262 h 1204641"/>
                <a:gd name="connsiteX1370" fmla="*/ 764414 w 1314762"/>
                <a:gd name="connsiteY1370" fmla="*/ 1067273 h 1204641"/>
                <a:gd name="connsiteX1371" fmla="*/ 764973 w 1314762"/>
                <a:gd name="connsiteY1371" fmla="*/ 1049803 h 1204641"/>
                <a:gd name="connsiteX1372" fmla="*/ 765528 w 1314762"/>
                <a:gd name="connsiteY1372" fmla="*/ 1068583 h 1204641"/>
                <a:gd name="connsiteX1373" fmla="*/ 766086 w 1314762"/>
                <a:gd name="connsiteY1373" fmla="*/ 1105708 h 1204641"/>
                <a:gd name="connsiteX1374" fmla="*/ 766645 w 1314762"/>
                <a:gd name="connsiteY1374" fmla="*/ 1083433 h 1204641"/>
                <a:gd name="connsiteX1375" fmla="*/ 767204 w 1314762"/>
                <a:gd name="connsiteY1375" fmla="*/ 1093480 h 1204641"/>
                <a:gd name="connsiteX1376" fmla="*/ 767762 w 1314762"/>
                <a:gd name="connsiteY1376" fmla="*/ 1097629 h 1204641"/>
                <a:gd name="connsiteX1377" fmla="*/ 768321 w 1314762"/>
                <a:gd name="connsiteY1377" fmla="*/ 1107458 h 1204641"/>
                <a:gd name="connsiteX1378" fmla="*/ 768879 w 1314762"/>
                <a:gd name="connsiteY1378" fmla="*/ 1108551 h 1204641"/>
                <a:gd name="connsiteX1379" fmla="*/ 769434 w 1314762"/>
                <a:gd name="connsiteY1379" fmla="*/ 1124710 h 1204641"/>
                <a:gd name="connsiteX1380" fmla="*/ 769993 w 1314762"/>
                <a:gd name="connsiteY1380" fmla="*/ 1123182 h 1204641"/>
                <a:gd name="connsiteX1381" fmla="*/ 770551 w 1314762"/>
                <a:gd name="connsiteY1381" fmla="*/ 1107458 h 1204641"/>
                <a:gd name="connsiteX1382" fmla="*/ 771110 w 1314762"/>
                <a:gd name="connsiteY1382" fmla="*/ 1089984 h 1204641"/>
                <a:gd name="connsiteX1383" fmla="*/ 771669 w 1314762"/>
                <a:gd name="connsiteY1383" fmla="*/ 1095008 h 1204641"/>
                <a:gd name="connsiteX1384" fmla="*/ 772227 w 1314762"/>
                <a:gd name="connsiteY1384" fmla="*/ 1108986 h 1204641"/>
                <a:gd name="connsiteX1385" fmla="*/ 772782 w 1314762"/>
                <a:gd name="connsiteY1385" fmla="*/ 1115320 h 1204641"/>
                <a:gd name="connsiteX1386" fmla="*/ 773340 w 1314762"/>
                <a:gd name="connsiteY1386" fmla="*/ 1129299 h 1204641"/>
                <a:gd name="connsiteX1387" fmla="*/ 773899 w 1314762"/>
                <a:gd name="connsiteY1387" fmla="*/ 1125803 h 1204641"/>
                <a:gd name="connsiteX1388" fmla="*/ 774458 w 1314762"/>
                <a:gd name="connsiteY1388" fmla="*/ 1100249 h 1204641"/>
                <a:gd name="connsiteX1389" fmla="*/ 775016 w 1314762"/>
                <a:gd name="connsiteY1389" fmla="*/ 1099378 h 1204641"/>
                <a:gd name="connsiteX1390" fmla="*/ 775575 w 1314762"/>
                <a:gd name="connsiteY1390" fmla="*/ 1095883 h 1204641"/>
                <a:gd name="connsiteX1391" fmla="*/ 776133 w 1314762"/>
                <a:gd name="connsiteY1391" fmla="*/ 1103088 h 1204641"/>
                <a:gd name="connsiteX1392" fmla="*/ 776688 w 1314762"/>
                <a:gd name="connsiteY1392" fmla="*/ 1101999 h 1204641"/>
                <a:gd name="connsiteX1393" fmla="*/ 777247 w 1314762"/>
                <a:gd name="connsiteY1393" fmla="*/ 1127113 h 1204641"/>
                <a:gd name="connsiteX1394" fmla="*/ 777805 w 1314762"/>
                <a:gd name="connsiteY1394" fmla="*/ 1126678 h 1204641"/>
                <a:gd name="connsiteX1395" fmla="*/ 778364 w 1314762"/>
                <a:gd name="connsiteY1395" fmla="*/ 1093698 h 1204641"/>
                <a:gd name="connsiteX1396" fmla="*/ 778923 w 1314762"/>
                <a:gd name="connsiteY1396" fmla="*/ 1086493 h 1204641"/>
                <a:gd name="connsiteX1397" fmla="*/ 779481 w 1314762"/>
                <a:gd name="connsiteY1397" fmla="*/ 1106148 h 1204641"/>
                <a:gd name="connsiteX1398" fmla="*/ 780040 w 1314762"/>
                <a:gd name="connsiteY1398" fmla="*/ 1110514 h 1204641"/>
                <a:gd name="connsiteX1399" fmla="*/ 780599 w 1314762"/>
                <a:gd name="connsiteY1399" fmla="*/ 1105930 h 1204641"/>
                <a:gd name="connsiteX1400" fmla="*/ 781153 w 1314762"/>
                <a:gd name="connsiteY1400" fmla="*/ 1128206 h 1204641"/>
                <a:gd name="connsiteX1401" fmla="*/ 781712 w 1314762"/>
                <a:gd name="connsiteY1401" fmla="*/ 1138249 h 1204641"/>
                <a:gd name="connsiteX1402" fmla="*/ 782270 w 1314762"/>
                <a:gd name="connsiteY1402" fmla="*/ 1126021 h 1204641"/>
                <a:gd name="connsiteX1403" fmla="*/ 782829 w 1314762"/>
                <a:gd name="connsiteY1403" fmla="*/ 1107676 h 1204641"/>
                <a:gd name="connsiteX1404" fmla="*/ 783388 w 1314762"/>
                <a:gd name="connsiteY1404" fmla="*/ 1105055 h 1204641"/>
                <a:gd name="connsiteX1405" fmla="*/ 783946 w 1314762"/>
                <a:gd name="connsiteY1405" fmla="*/ 1112700 h 1204641"/>
                <a:gd name="connsiteX1406" fmla="*/ 784501 w 1314762"/>
                <a:gd name="connsiteY1406" fmla="*/ 1114881 h 1204641"/>
                <a:gd name="connsiteX1407" fmla="*/ 785060 w 1314762"/>
                <a:gd name="connsiteY1407" fmla="*/ 1129077 h 1204641"/>
                <a:gd name="connsiteX1408" fmla="*/ 785618 w 1314762"/>
                <a:gd name="connsiteY1408" fmla="*/ 1135193 h 1204641"/>
                <a:gd name="connsiteX1409" fmla="*/ 786177 w 1314762"/>
                <a:gd name="connsiteY1409" fmla="*/ 1118376 h 1204641"/>
                <a:gd name="connsiteX1410" fmla="*/ 786736 w 1314762"/>
                <a:gd name="connsiteY1410" fmla="*/ 1103088 h 1204641"/>
                <a:gd name="connsiteX1411" fmla="*/ 787294 w 1314762"/>
                <a:gd name="connsiteY1411" fmla="*/ 1124493 h 1204641"/>
                <a:gd name="connsiteX1412" fmla="*/ 787853 w 1314762"/>
                <a:gd name="connsiteY1412" fmla="*/ 1089984 h 1204641"/>
                <a:gd name="connsiteX1413" fmla="*/ 788407 w 1314762"/>
                <a:gd name="connsiteY1413" fmla="*/ 1087146 h 1204641"/>
                <a:gd name="connsiteX1414" fmla="*/ 788966 w 1314762"/>
                <a:gd name="connsiteY1414" fmla="*/ 1089549 h 1204641"/>
                <a:gd name="connsiteX1415" fmla="*/ 789524 w 1314762"/>
                <a:gd name="connsiteY1415" fmla="*/ 1127331 h 1204641"/>
                <a:gd name="connsiteX1416" fmla="*/ 790083 w 1314762"/>
                <a:gd name="connsiteY1416" fmla="*/ 1105055 h 1204641"/>
                <a:gd name="connsiteX1417" fmla="*/ 790642 w 1314762"/>
                <a:gd name="connsiteY1417" fmla="*/ 1117284 h 1204641"/>
                <a:gd name="connsiteX1418" fmla="*/ 791200 w 1314762"/>
                <a:gd name="connsiteY1418" fmla="*/ 1099596 h 1204641"/>
                <a:gd name="connsiteX1419" fmla="*/ 791759 w 1314762"/>
                <a:gd name="connsiteY1419" fmla="*/ 1100467 h 1204641"/>
                <a:gd name="connsiteX1420" fmla="*/ 792314 w 1314762"/>
                <a:gd name="connsiteY1420" fmla="*/ 1105708 h 1204641"/>
                <a:gd name="connsiteX1421" fmla="*/ 792872 w 1314762"/>
                <a:gd name="connsiteY1421" fmla="*/ 1120779 h 1204641"/>
                <a:gd name="connsiteX1422" fmla="*/ 793431 w 1314762"/>
                <a:gd name="connsiteY1422" fmla="*/ 1119034 h 1204641"/>
                <a:gd name="connsiteX1423" fmla="*/ 793990 w 1314762"/>
                <a:gd name="connsiteY1423" fmla="*/ 1113353 h 1204641"/>
                <a:gd name="connsiteX1424" fmla="*/ 794548 w 1314762"/>
                <a:gd name="connsiteY1424" fmla="*/ 1110950 h 1204641"/>
                <a:gd name="connsiteX1425" fmla="*/ 795107 w 1314762"/>
                <a:gd name="connsiteY1425" fmla="*/ 1127988 h 1204641"/>
                <a:gd name="connsiteX1426" fmla="*/ 795661 w 1314762"/>
                <a:gd name="connsiteY1426" fmla="*/ 1114010 h 1204641"/>
                <a:gd name="connsiteX1427" fmla="*/ 796220 w 1314762"/>
                <a:gd name="connsiteY1427" fmla="*/ 1127549 h 1204641"/>
                <a:gd name="connsiteX1428" fmla="*/ 796779 w 1314762"/>
                <a:gd name="connsiteY1428" fmla="*/ 1132790 h 1204641"/>
                <a:gd name="connsiteX1429" fmla="*/ 797337 w 1314762"/>
                <a:gd name="connsiteY1429" fmla="*/ 1133230 h 1204641"/>
                <a:gd name="connsiteX1430" fmla="*/ 797896 w 1314762"/>
                <a:gd name="connsiteY1430" fmla="*/ 1136286 h 1204641"/>
                <a:gd name="connsiteX1431" fmla="*/ 798455 w 1314762"/>
                <a:gd name="connsiteY1431" fmla="*/ 1136286 h 1204641"/>
                <a:gd name="connsiteX1432" fmla="*/ 799013 w 1314762"/>
                <a:gd name="connsiteY1432" fmla="*/ 1124710 h 1204641"/>
                <a:gd name="connsiteX1433" fmla="*/ 799568 w 1314762"/>
                <a:gd name="connsiteY1433" fmla="*/ 1133447 h 1204641"/>
                <a:gd name="connsiteX1434" fmla="*/ 800126 w 1314762"/>
                <a:gd name="connsiteY1434" fmla="*/ 1142620 h 1204641"/>
                <a:gd name="connsiteX1435" fmla="*/ 800685 w 1314762"/>
                <a:gd name="connsiteY1435" fmla="*/ 1150917 h 1204641"/>
                <a:gd name="connsiteX1436" fmla="*/ 801244 w 1314762"/>
                <a:gd name="connsiteY1436" fmla="*/ 1148954 h 1204641"/>
                <a:gd name="connsiteX1437" fmla="*/ 801802 w 1314762"/>
                <a:gd name="connsiteY1437" fmla="*/ 1143491 h 1204641"/>
                <a:gd name="connsiteX1438" fmla="*/ 802361 w 1314762"/>
                <a:gd name="connsiteY1438" fmla="*/ 1132137 h 1204641"/>
                <a:gd name="connsiteX1439" fmla="*/ 802915 w 1314762"/>
                <a:gd name="connsiteY1439" fmla="*/ 1139342 h 1204641"/>
                <a:gd name="connsiteX1440" fmla="*/ 803474 w 1314762"/>
                <a:gd name="connsiteY1440" fmla="*/ 1151353 h 1204641"/>
                <a:gd name="connsiteX1441" fmla="*/ 804033 w 1314762"/>
                <a:gd name="connsiteY1441" fmla="*/ 1139781 h 1204641"/>
                <a:gd name="connsiteX1442" fmla="*/ 804591 w 1314762"/>
                <a:gd name="connsiteY1442" fmla="*/ 1144583 h 1204641"/>
                <a:gd name="connsiteX1443" fmla="*/ 805150 w 1314762"/>
                <a:gd name="connsiteY1443" fmla="*/ 1161835 h 1204641"/>
                <a:gd name="connsiteX1444" fmla="*/ 805709 w 1314762"/>
                <a:gd name="connsiteY1444" fmla="*/ 1133230 h 1204641"/>
                <a:gd name="connsiteX1445" fmla="*/ 806267 w 1314762"/>
                <a:gd name="connsiteY1445" fmla="*/ 1122525 h 1204641"/>
                <a:gd name="connsiteX1446" fmla="*/ 806822 w 1314762"/>
                <a:gd name="connsiteY1446" fmla="*/ 1139124 h 1204641"/>
                <a:gd name="connsiteX1447" fmla="*/ 807381 w 1314762"/>
                <a:gd name="connsiteY1447" fmla="*/ 1147422 h 1204641"/>
                <a:gd name="connsiteX1448" fmla="*/ 807939 w 1314762"/>
                <a:gd name="connsiteY1448" fmla="*/ 1143491 h 1204641"/>
                <a:gd name="connsiteX1449" fmla="*/ 808498 w 1314762"/>
                <a:gd name="connsiteY1449" fmla="*/ 1154195 h 1204641"/>
                <a:gd name="connsiteX1450" fmla="*/ 809056 w 1314762"/>
                <a:gd name="connsiteY1450" fmla="*/ 1162710 h 1204641"/>
                <a:gd name="connsiteX1451" fmla="*/ 809615 w 1314762"/>
                <a:gd name="connsiteY1451" fmla="*/ 1142620 h 1204641"/>
                <a:gd name="connsiteX1452" fmla="*/ 810174 w 1314762"/>
                <a:gd name="connsiteY1452" fmla="*/ 1135629 h 1204641"/>
                <a:gd name="connsiteX1453" fmla="*/ 810732 w 1314762"/>
                <a:gd name="connsiteY1453" fmla="*/ 1141963 h 1204641"/>
                <a:gd name="connsiteX1454" fmla="*/ 811287 w 1314762"/>
                <a:gd name="connsiteY1454" fmla="*/ 1141527 h 1204641"/>
                <a:gd name="connsiteX1455" fmla="*/ 811846 w 1314762"/>
                <a:gd name="connsiteY1455" fmla="*/ 1150482 h 1204641"/>
                <a:gd name="connsiteX1456" fmla="*/ 812404 w 1314762"/>
                <a:gd name="connsiteY1456" fmla="*/ 1150482 h 1204641"/>
                <a:gd name="connsiteX1457" fmla="*/ 812963 w 1314762"/>
                <a:gd name="connsiteY1457" fmla="*/ 1153973 h 1204641"/>
                <a:gd name="connsiteX1458" fmla="*/ 813522 w 1314762"/>
                <a:gd name="connsiteY1458" fmla="*/ 1147861 h 1204641"/>
                <a:gd name="connsiteX1459" fmla="*/ 814080 w 1314762"/>
                <a:gd name="connsiteY1459" fmla="*/ 1139342 h 1204641"/>
                <a:gd name="connsiteX1460" fmla="*/ 814635 w 1314762"/>
                <a:gd name="connsiteY1460" fmla="*/ 1150917 h 1204641"/>
                <a:gd name="connsiteX1461" fmla="*/ 815193 w 1314762"/>
                <a:gd name="connsiteY1461" fmla="*/ 1146551 h 1204641"/>
                <a:gd name="connsiteX1462" fmla="*/ 815752 w 1314762"/>
                <a:gd name="connsiteY1462" fmla="*/ 1137596 h 1204641"/>
                <a:gd name="connsiteX1463" fmla="*/ 816310 w 1314762"/>
                <a:gd name="connsiteY1463" fmla="*/ 1140652 h 1204641"/>
                <a:gd name="connsiteX1464" fmla="*/ 816869 w 1314762"/>
                <a:gd name="connsiteY1464" fmla="*/ 1157251 h 1204641"/>
                <a:gd name="connsiteX1465" fmla="*/ 817428 w 1314762"/>
                <a:gd name="connsiteY1465" fmla="*/ 1129516 h 1204641"/>
                <a:gd name="connsiteX1466" fmla="*/ 817986 w 1314762"/>
                <a:gd name="connsiteY1466" fmla="*/ 1128641 h 1204641"/>
                <a:gd name="connsiteX1467" fmla="*/ 818541 w 1314762"/>
                <a:gd name="connsiteY1467" fmla="*/ 1123400 h 1204641"/>
                <a:gd name="connsiteX1468" fmla="*/ 819100 w 1314762"/>
                <a:gd name="connsiteY1468" fmla="*/ 1133447 h 1204641"/>
                <a:gd name="connsiteX1469" fmla="*/ 819658 w 1314762"/>
                <a:gd name="connsiteY1469" fmla="*/ 1142180 h 1204641"/>
                <a:gd name="connsiteX1470" fmla="*/ 820217 w 1314762"/>
                <a:gd name="connsiteY1470" fmla="*/ 1146551 h 1204641"/>
                <a:gd name="connsiteX1471" fmla="*/ 820776 w 1314762"/>
                <a:gd name="connsiteY1471" fmla="*/ 1138689 h 1204641"/>
                <a:gd name="connsiteX1472" fmla="*/ 821334 w 1314762"/>
                <a:gd name="connsiteY1472" fmla="*/ 1128641 h 1204641"/>
                <a:gd name="connsiteX1473" fmla="*/ 821889 w 1314762"/>
                <a:gd name="connsiteY1473" fmla="*/ 1137596 h 1204641"/>
                <a:gd name="connsiteX1474" fmla="*/ 822447 w 1314762"/>
                <a:gd name="connsiteY1474" fmla="*/ 1138471 h 1204641"/>
                <a:gd name="connsiteX1475" fmla="*/ 823006 w 1314762"/>
                <a:gd name="connsiteY1475" fmla="*/ 1138907 h 1204641"/>
                <a:gd name="connsiteX1476" fmla="*/ 823565 w 1314762"/>
                <a:gd name="connsiteY1476" fmla="*/ 1157251 h 1204641"/>
                <a:gd name="connsiteX1477" fmla="*/ 824123 w 1314762"/>
                <a:gd name="connsiteY1477" fmla="*/ 1151135 h 1204641"/>
                <a:gd name="connsiteX1478" fmla="*/ 824682 w 1314762"/>
                <a:gd name="connsiteY1478" fmla="*/ 1146111 h 1204641"/>
                <a:gd name="connsiteX1479" fmla="*/ 825241 w 1314762"/>
                <a:gd name="connsiteY1479" fmla="*/ 1145023 h 1204641"/>
                <a:gd name="connsiteX1480" fmla="*/ 825795 w 1314762"/>
                <a:gd name="connsiteY1480" fmla="*/ 1131262 h 1204641"/>
                <a:gd name="connsiteX1481" fmla="*/ 826354 w 1314762"/>
                <a:gd name="connsiteY1481" fmla="*/ 1141527 h 1204641"/>
                <a:gd name="connsiteX1482" fmla="*/ 826912 w 1314762"/>
                <a:gd name="connsiteY1482" fmla="*/ 1140652 h 1204641"/>
                <a:gd name="connsiteX1483" fmla="*/ 827471 w 1314762"/>
                <a:gd name="connsiteY1483" fmla="*/ 1141092 h 1204641"/>
                <a:gd name="connsiteX1484" fmla="*/ 828030 w 1314762"/>
                <a:gd name="connsiteY1484" fmla="*/ 1146769 h 1204641"/>
                <a:gd name="connsiteX1485" fmla="*/ 828588 w 1314762"/>
                <a:gd name="connsiteY1485" fmla="*/ 1165113 h 1204641"/>
                <a:gd name="connsiteX1486" fmla="*/ 829147 w 1314762"/>
                <a:gd name="connsiteY1486" fmla="*/ 1146769 h 1204641"/>
                <a:gd name="connsiteX1487" fmla="*/ 829701 w 1314762"/>
                <a:gd name="connsiteY1487" fmla="*/ 1138907 h 1204641"/>
                <a:gd name="connsiteX1488" fmla="*/ 830260 w 1314762"/>
                <a:gd name="connsiteY1488" fmla="*/ 1141092 h 1204641"/>
                <a:gd name="connsiteX1489" fmla="*/ 830819 w 1314762"/>
                <a:gd name="connsiteY1489" fmla="*/ 1140870 h 1204641"/>
                <a:gd name="connsiteX1490" fmla="*/ 831377 w 1314762"/>
                <a:gd name="connsiteY1490" fmla="*/ 1148954 h 1204641"/>
                <a:gd name="connsiteX1491" fmla="*/ 831936 w 1314762"/>
                <a:gd name="connsiteY1491" fmla="*/ 1157469 h 1204641"/>
                <a:gd name="connsiteX1492" fmla="*/ 832495 w 1314762"/>
                <a:gd name="connsiteY1492" fmla="*/ 1152885 h 1204641"/>
                <a:gd name="connsiteX1493" fmla="*/ 833049 w 1314762"/>
                <a:gd name="connsiteY1493" fmla="*/ 1151135 h 1204641"/>
                <a:gd name="connsiteX1494" fmla="*/ 833608 w 1314762"/>
                <a:gd name="connsiteY1494" fmla="*/ 1147204 h 1204641"/>
                <a:gd name="connsiteX1495" fmla="*/ 834167 w 1314762"/>
                <a:gd name="connsiteY1495" fmla="*/ 1151574 h 1204641"/>
                <a:gd name="connsiteX1496" fmla="*/ 834725 w 1314762"/>
                <a:gd name="connsiteY1496" fmla="*/ 1143273 h 1204641"/>
                <a:gd name="connsiteX1497" fmla="*/ 835284 w 1314762"/>
                <a:gd name="connsiteY1497" fmla="*/ 1149389 h 1204641"/>
                <a:gd name="connsiteX1498" fmla="*/ 835842 w 1314762"/>
                <a:gd name="connsiteY1498" fmla="*/ 1158344 h 1204641"/>
                <a:gd name="connsiteX1499" fmla="*/ 836401 w 1314762"/>
                <a:gd name="connsiteY1499" fmla="*/ 1157251 h 1204641"/>
                <a:gd name="connsiteX1500" fmla="*/ 836960 w 1314762"/>
                <a:gd name="connsiteY1500" fmla="*/ 1150917 h 1204641"/>
                <a:gd name="connsiteX1501" fmla="*/ 837514 w 1314762"/>
                <a:gd name="connsiteY1501" fmla="*/ 1141527 h 1204641"/>
                <a:gd name="connsiteX1502" fmla="*/ 838073 w 1314762"/>
                <a:gd name="connsiteY1502" fmla="*/ 1147422 h 1204641"/>
                <a:gd name="connsiteX1503" fmla="*/ 838632 w 1314762"/>
                <a:gd name="connsiteY1503" fmla="*/ 1147861 h 1204641"/>
                <a:gd name="connsiteX1504" fmla="*/ 839190 w 1314762"/>
                <a:gd name="connsiteY1504" fmla="*/ 1152010 h 1204641"/>
                <a:gd name="connsiteX1505" fmla="*/ 839749 w 1314762"/>
                <a:gd name="connsiteY1505" fmla="*/ 1160965 h 1204641"/>
                <a:gd name="connsiteX1506" fmla="*/ 840308 w 1314762"/>
                <a:gd name="connsiteY1506" fmla="*/ 1161182 h 1204641"/>
                <a:gd name="connsiteX1507" fmla="*/ 840866 w 1314762"/>
                <a:gd name="connsiteY1507" fmla="*/ 1153538 h 1204641"/>
                <a:gd name="connsiteX1508" fmla="*/ 841421 w 1314762"/>
                <a:gd name="connsiteY1508" fmla="*/ 1151353 h 1204641"/>
                <a:gd name="connsiteX1509" fmla="*/ 841979 w 1314762"/>
                <a:gd name="connsiteY1509" fmla="*/ 1155284 h 1204641"/>
                <a:gd name="connsiteX1510" fmla="*/ 842538 w 1314762"/>
                <a:gd name="connsiteY1510" fmla="*/ 1153320 h 1204641"/>
                <a:gd name="connsiteX1511" fmla="*/ 843096 w 1314762"/>
                <a:gd name="connsiteY1511" fmla="*/ 1154195 h 1204641"/>
                <a:gd name="connsiteX1512" fmla="*/ 843655 w 1314762"/>
                <a:gd name="connsiteY1512" fmla="*/ 1151574 h 1204641"/>
                <a:gd name="connsiteX1513" fmla="*/ 844214 w 1314762"/>
                <a:gd name="connsiteY1513" fmla="*/ 1162057 h 1204641"/>
                <a:gd name="connsiteX1514" fmla="*/ 844768 w 1314762"/>
                <a:gd name="connsiteY1514" fmla="*/ 1146333 h 1204641"/>
                <a:gd name="connsiteX1515" fmla="*/ 845327 w 1314762"/>
                <a:gd name="connsiteY1515" fmla="*/ 1138689 h 1204641"/>
                <a:gd name="connsiteX1516" fmla="*/ 845886 w 1314762"/>
                <a:gd name="connsiteY1516" fmla="*/ 1142620 h 1204641"/>
                <a:gd name="connsiteX1517" fmla="*/ 846444 w 1314762"/>
                <a:gd name="connsiteY1517" fmla="*/ 1146551 h 1204641"/>
                <a:gd name="connsiteX1518" fmla="*/ 847003 w 1314762"/>
                <a:gd name="connsiteY1518" fmla="*/ 1148732 h 1204641"/>
                <a:gd name="connsiteX1519" fmla="*/ 847562 w 1314762"/>
                <a:gd name="connsiteY1519" fmla="*/ 1155505 h 1204641"/>
                <a:gd name="connsiteX1520" fmla="*/ 848120 w 1314762"/>
                <a:gd name="connsiteY1520" fmla="*/ 1152228 h 1204641"/>
                <a:gd name="connsiteX1521" fmla="*/ 848675 w 1314762"/>
                <a:gd name="connsiteY1521" fmla="*/ 1133665 h 1204641"/>
                <a:gd name="connsiteX1522" fmla="*/ 849233 w 1314762"/>
                <a:gd name="connsiteY1522" fmla="*/ 1126238 h 1204641"/>
                <a:gd name="connsiteX1523" fmla="*/ 849792 w 1314762"/>
                <a:gd name="connsiteY1523" fmla="*/ 1143712 h 1204641"/>
                <a:gd name="connsiteX1524" fmla="*/ 850351 w 1314762"/>
                <a:gd name="connsiteY1524" fmla="*/ 1141092 h 1204641"/>
                <a:gd name="connsiteX1525" fmla="*/ 850909 w 1314762"/>
                <a:gd name="connsiteY1525" fmla="*/ 1145894 h 1204641"/>
                <a:gd name="connsiteX1526" fmla="*/ 851468 w 1314762"/>
                <a:gd name="connsiteY1526" fmla="*/ 1143712 h 1204641"/>
                <a:gd name="connsiteX1527" fmla="*/ 852023 w 1314762"/>
                <a:gd name="connsiteY1527" fmla="*/ 1148954 h 1204641"/>
                <a:gd name="connsiteX1528" fmla="*/ 852581 w 1314762"/>
                <a:gd name="connsiteY1528" fmla="*/ 1140217 h 1204641"/>
                <a:gd name="connsiteX1529" fmla="*/ 853140 w 1314762"/>
                <a:gd name="connsiteY1529" fmla="*/ 1131480 h 1204641"/>
                <a:gd name="connsiteX1530" fmla="*/ 853699 w 1314762"/>
                <a:gd name="connsiteY1530" fmla="*/ 1145894 h 1204641"/>
                <a:gd name="connsiteX1531" fmla="*/ 854257 w 1314762"/>
                <a:gd name="connsiteY1531" fmla="*/ 1151353 h 1204641"/>
                <a:gd name="connsiteX1532" fmla="*/ 854816 w 1314762"/>
                <a:gd name="connsiteY1532" fmla="*/ 1140652 h 1204641"/>
                <a:gd name="connsiteX1533" fmla="*/ 855374 w 1314762"/>
                <a:gd name="connsiteY1533" fmla="*/ 1153103 h 1204641"/>
                <a:gd name="connsiteX1534" fmla="*/ 855929 w 1314762"/>
                <a:gd name="connsiteY1534" fmla="*/ 1160307 h 1204641"/>
                <a:gd name="connsiteX1535" fmla="*/ 856487 w 1314762"/>
                <a:gd name="connsiteY1535" fmla="*/ 1158562 h 1204641"/>
                <a:gd name="connsiteX1536" fmla="*/ 857046 w 1314762"/>
                <a:gd name="connsiteY1536" fmla="*/ 1143273 h 1204641"/>
                <a:gd name="connsiteX1537" fmla="*/ 857605 w 1314762"/>
                <a:gd name="connsiteY1537" fmla="*/ 1141309 h 1204641"/>
                <a:gd name="connsiteX1538" fmla="*/ 858163 w 1314762"/>
                <a:gd name="connsiteY1538" fmla="*/ 1146986 h 1204641"/>
                <a:gd name="connsiteX1539" fmla="*/ 858722 w 1314762"/>
                <a:gd name="connsiteY1539" fmla="*/ 1137378 h 1204641"/>
                <a:gd name="connsiteX1540" fmla="*/ 859281 w 1314762"/>
                <a:gd name="connsiteY1540" fmla="*/ 1143930 h 1204641"/>
                <a:gd name="connsiteX1541" fmla="*/ 859835 w 1314762"/>
                <a:gd name="connsiteY1541" fmla="*/ 1159437 h 1204641"/>
                <a:gd name="connsiteX1542" fmla="*/ 860394 w 1314762"/>
                <a:gd name="connsiteY1542" fmla="*/ 1150264 h 1204641"/>
                <a:gd name="connsiteX1543" fmla="*/ 860953 w 1314762"/>
                <a:gd name="connsiteY1543" fmla="*/ 1140870 h 1204641"/>
                <a:gd name="connsiteX1544" fmla="*/ 861511 w 1314762"/>
                <a:gd name="connsiteY1544" fmla="*/ 1163803 h 1204641"/>
                <a:gd name="connsiteX1545" fmla="*/ 862070 w 1314762"/>
                <a:gd name="connsiteY1545" fmla="*/ 1145240 h 1204641"/>
                <a:gd name="connsiteX1546" fmla="*/ 862628 w 1314762"/>
                <a:gd name="connsiteY1546" fmla="*/ 1156816 h 1204641"/>
                <a:gd name="connsiteX1547" fmla="*/ 863183 w 1314762"/>
                <a:gd name="connsiteY1547" fmla="*/ 1153103 h 1204641"/>
                <a:gd name="connsiteX1548" fmla="*/ 863742 w 1314762"/>
                <a:gd name="connsiteY1548" fmla="*/ 1155066 h 1204641"/>
                <a:gd name="connsiteX1549" fmla="*/ 864300 w 1314762"/>
                <a:gd name="connsiteY1549" fmla="*/ 1153538 h 1204641"/>
                <a:gd name="connsiteX1550" fmla="*/ 864859 w 1314762"/>
                <a:gd name="connsiteY1550" fmla="*/ 1143930 h 1204641"/>
                <a:gd name="connsiteX1551" fmla="*/ 865418 w 1314762"/>
                <a:gd name="connsiteY1551" fmla="*/ 1155723 h 1204641"/>
                <a:gd name="connsiteX1552" fmla="*/ 865976 w 1314762"/>
                <a:gd name="connsiteY1552" fmla="*/ 1138907 h 1204641"/>
                <a:gd name="connsiteX1553" fmla="*/ 866535 w 1314762"/>
                <a:gd name="connsiteY1553" fmla="*/ 1158126 h 1204641"/>
                <a:gd name="connsiteX1554" fmla="*/ 867094 w 1314762"/>
                <a:gd name="connsiteY1554" fmla="*/ 1152228 h 1204641"/>
                <a:gd name="connsiteX1555" fmla="*/ 867648 w 1314762"/>
                <a:gd name="connsiteY1555" fmla="*/ 1161618 h 1204641"/>
                <a:gd name="connsiteX1556" fmla="*/ 868207 w 1314762"/>
                <a:gd name="connsiteY1556" fmla="*/ 1153320 h 1204641"/>
                <a:gd name="connsiteX1557" fmla="*/ 868765 w 1314762"/>
                <a:gd name="connsiteY1557" fmla="*/ 1151574 h 1204641"/>
                <a:gd name="connsiteX1558" fmla="*/ 869324 w 1314762"/>
                <a:gd name="connsiteY1558" fmla="*/ 1153103 h 1204641"/>
                <a:gd name="connsiteX1559" fmla="*/ 869882 w 1314762"/>
                <a:gd name="connsiteY1559" fmla="*/ 1142620 h 1204641"/>
                <a:gd name="connsiteX1560" fmla="*/ 870441 w 1314762"/>
                <a:gd name="connsiteY1560" fmla="*/ 1154848 h 1204641"/>
                <a:gd name="connsiteX1561" fmla="*/ 871000 w 1314762"/>
                <a:gd name="connsiteY1561" fmla="*/ 1155066 h 1204641"/>
                <a:gd name="connsiteX1562" fmla="*/ 871554 w 1314762"/>
                <a:gd name="connsiteY1562" fmla="*/ 1165549 h 1204641"/>
                <a:gd name="connsiteX1563" fmla="*/ 872113 w 1314762"/>
                <a:gd name="connsiteY1563" fmla="*/ 1151792 h 1204641"/>
                <a:gd name="connsiteX1564" fmla="*/ 872672 w 1314762"/>
                <a:gd name="connsiteY1564" fmla="*/ 1138249 h 1204641"/>
                <a:gd name="connsiteX1565" fmla="*/ 873230 w 1314762"/>
                <a:gd name="connsiteY1565" fmla="*/ 1153973 h 1204641"/>
                <a:gd name="connsiteX1566" fmla="*/ 873789 w 1314762"/>
                <a:gd name="connsiteY1566" fmla="*/ 1156376 h 1204641"/>
                <a:gd name="connsiteX1567" fmla="*/ 874348 w 1314762"/>
                <a:gd name="connsiteY1567" fmla="*/ 1156376 h 1204641"/>
                <a:gd name="connsiteX1568" fmla="*/ 874902 w 1314762"/>
                <a:gd name="connsiteY1568" fmla="*/ 1150482 h 1204641"/>
                <a:gd name="connsiteX1569" fmla="*/ 875461 w 1314762"/>
                <a:gd name="connsiteY1569" fmla="*/ 1163146 h 1204641"/>
                <a:gd name="connsiteX1570" fmla="*/ 876019 w 1314762"/>
                <a:gd name="connsiteY1570" fmla="*/ 1152885 h 1204641"/>
                <a:gd name="connsiteX1571" fmla="*/ 876578 w 1314762"/>
                <a:gd name="connsiteY1571" fmla="*/ 1145676 h 1204641"/>
                <a:gd name="connsiteX1572" fmla="*/ 877137 w 1314762"/>
                <a:gd name="connsiteY1572" fmla="*/ 1151574 h 1204641"/>
                <a:gd name="connsiteX1573" fmla="*/ 877695 w 1314762"/>
                <a:gd name="connsiteY1573" fmla="*/ 1155941 h 1204641"/>
                <a:gd name="connsiteX1574" fmla="*/ 878254 w 1314762"/>
                <a:gd name="connsiteY1574" fmla="*/ 1146333 h 1204641"/>
                <a:gd name="connsiteX1575" fmla="*/ 878809 w 1314762"/>
                <a:gd name="connsiteY1575" fmla="*/ 1157904 h 1204641"/>
                <a:gd name="connsiteX1576" fmla="*/ 879367 w 1314762"/>
                <a:gd name="connsiteY1576" fmla="*/ 1158344 h 1204641"/>
                <a:gd name="connsiteX1577" fmla="*/ 879926 w 1314762"/>
                <a:gd name="connsiteY1577" fmla="*/ 1151574 h 1204641"/>
                <a:gd name="connsiteX1578" fmla="*/ 880485 w 1314762"/>
                <a:gd name="connsiteY1578" fmla="*/ 1150482 h 1204641"/>
                <a:gd name="connsiteX1579" fmla="*/ 881043 w 1314762"/>
                <a:gd name="connsiteY1579" fmla="*/ 1143055 h 1204641"/>
                <a:gd name="connsiteX1580" fmla="*/ 881602 w 1314762"/>
                <a:gd name="connsiteY1580" fmla="*/ 1145240 h 1204641"/>
                <a:gd name="connsiteX1581" fmla="*/ 882156 w 1314762"/>
                <a:gd name="connsiteY1581" fmla="*/ 1142620 h 1204641"/>
                <a:gd name="connsiteX1582" fmla="*/ 882715 w 1314762"/>
                <a:gd name="connsiteY1582" fmla="*/ 1153756 h 1204641"/>
                <a:gd name="connsiteX1583" fmla="*/ 883273 w 1314762"/>
                <a:gd name="connsiteY1583" fmla="*/ 1162275 h 1204641"/>
                <a:gd name="connsiteX1584" fmla="*/ 883832 w 1314762"/>
                <a:gd name="connsiteY1584" fmla="*/ 1157904 h 1204641"/>
                <a:gd name="connsiteX1585" fmla="*/ 884391 w 1314762"/>
                <a:gd name="connsiteY1585" fmla="*/ 1154631 h 1204641"/>
                <a:gd name="connsiteX1586" fmla="*/ 884949 w 1314762"/>
                <a:gd name="connsiteY1586" fmla="*/ 1166641 h 1204641"/>
                <a:gd name="connsiteX1587" fmla="*/ 885508 w 1314762"/>
                <a:gd name="connsiteY1587" fmla="*/ 1169480 h 1204641"/>
                <a:gd name="connsiteX1588" fmla="*/ 886063 w 1314762"/>
                <a:gd name="connsiteY1588" fmla="*/ 1160307 h 1204641"/>
                <a:gd name="connsiteX1589" fmla="*/ 886621 w 1314762"/>
                <a:gd name="connsiteY1589" fmla="*/ 1170572 h 1204641"/>
                <a:gd name="connsiteX1590" fmla="*/ 887180 w 1314762"/>
                <a:gd name="connsiteY1590" fmla="*/ 1171230 h 1204641"/>
                <a:gd name="connsiteX1591" fmla="*/ 887739 w 1314762"/>
                <a:gd name="connsiteY1591" fmla="*/ 1165988 h 1204641"/>
                <a:gd name="connsiteX1592" fmla="*/ 888297 w 1314762"/>
                <a:gd name="connsiteY1592" fmla="*/ 1157687 h 1204641"/>
                <a:gd name="connsiteX1593" fmla="*/ 888856 w 1314762"/>
                <a:gd name="connsiteY1593" fmla="*/ 1151353 h 1204641"/>
                <a:gd name="connsiteX1594" fmla="*/ 889414 w 1314762"/>
                <a:gd name="connsiteY1594" fmla="*/ 1161400 h 1204641"/>
                <a:gd name="connsiteX1595" fmla="*/ 889969 w 1314762"/>
                <a:gd name="connsiteY1595" fmla="*/ 1162928 h 1204641"/>
                <a:gd name="connsiteX1596" fmla="*/ 890528 w 1314762"/>
                <a:gd name="connsiteY1596" fmla="*/ 1173850 h 1204641"/>
                <a:gd name="connsiteX1597" fmla="*/ 891086 w 1314762"/>
                <a:gd name="connsiteY1597" fmla="*/ 1167734 h 1204641"/>
                <a:gd name="connsiteX1598" fmla="*/ 891645 w 1314762"/>
                <a:gd name="connsiteY1598" fmla="*/ 1159654 h 1204641"/>
                <a:gd name="connsiteX1599" fmla="*/ 892204 w 1314762"/>
                <a:gd name="connsiteY1599" fmla="*/ 1155723 h 1204641"/>
                <a:gd name="connsiteX1600" fmla="*/ 892762 w 1314762"/>
                <a:gd name="connsiteY1600" fmla="*/ 1159654 h 1204641"/>
                <a:gd name="connsiteX1601" fmla="*/ 893317 w 1314762"/>
                <a:gd name="connsiteY1601" fmla="*/ 1159872 h 1204641"/>
                <a:gd name="connsiteX1602" fmla="*/ 893875 w 1314762"/>
                <a:gd name="connsiteY1602" fmla="*/ 1163368 h 1204641"/>
                <a:gd name="connsiteX1603" fmla="*/ 894434 w 1314762"/>
                <a:gd name="connsiteY1603" fmla="*/ 1165988 h 1204641"/>
                <a:gd name="connsiteX1604" fmla="*/ 894993 w 1314762"/>
                <a:gd name="connsiteY1604" fmla="*/ 1165113 h 1204641"/>
                <a:gd name="connsiteX1605" fmla="*/ 895551 w 1314762"/>
                <a:gd name="connsiteY1605" fmla="*/ 1160965 h 1204641"/>
                <a:gd name="connsiteX1606" fmla="*/ 896110 w 1314762"/>
                <a:gd name="connsiteY1606" fmla="*/ 1164896 h 1204641"/>
                <a:gd name="connsiteX1607" fmla="*/ 896669 w 1314762"/>
                <a:gd name="connsiteY1607" fmla="*/ 1163585 h 1204641"/>
                <a:gd name="connsiteX1608" fmla="*/ 897227 w 1314762"/>
                <a:gd name="connsiteY1608" fmla="*/ 1165331 h 1204641"/>
                <a:gd name="connsiteX1609" fmla="*/ 897782 w 1314762"/>
                <a:gd name="connsiteY1609" fmla="*/ 1163803 h 1204641"/>
                <a:gd name="connsiteX1610" fmla="*/ 898340 w 1314762"/>
                <a:gd name="connsiteY1610" fmla="*/ 1166641 h 1204641"/>
                <a:gd name="connsiteX1611" fmla="*/ 898899 w 1314762"/>
                <a:gd name="connsiteY1611" fmla="*/ 1176689 h 1204641"/>
                <a:gd name="connsiteX1612" fmla="*/ 899458 w 1314762"/>
                <a:gd name="connsiteY1612" fmla="*/ 1169262 h 1204641"/>
                <a:gd name="connsiteX1613" fmla="*/ 900016 w 1314762"/>
                <a:gd name="connsiteY1613" fmla="*/ 1156159 h 1204641"/>
                <a:gd name="connsiteX1614" fmla="*/ 900575 w 1314762"/>
                <a:gd name="connsiteY1614" fmla="*/ 1158562 h 1204641"/>
                <a:gd name="connsiteX1615" fmla="*/ 901134 w 1314762"/>
                <a:gd name="connsiteY1615" fmla="*/ 1150917 h 1204641"/>
                <a:gd name="connsiteX1616" fmla="*/ 901688 w 1314762"/>
                <a:gd name="connsiteY1616" fmla="*/ 1161618 h 1204641"/>
                <a:gd name="connsiteX1617" fmla="*/ 902247 w 1314762"/>
                <a:gd name="connsiteY1617" fmla="*/ 1155723 h 1204641"/>
                <a:gd name="connsiteX1618" fmla="*/ 902805 w 1314762"/>
                <a:gd name="connsiteY1618" fmla="*/ 1172975 h 1204641"/>
                <a:gd name="connsiteX1619" fmla="*/ 903364 w 1314762"/>
                <a:gd name="connsiteY1619" fmla="*/ 1148954 h 1204641"/>
                <a:gd name="connsiteX1620" fmla="*/ 903923 w 1314762"/>
                <a:gd name="connsiteY1620" fmla="*/ 1133230 h 1204641"/>
                <a:gd name="connsiteX1621" fmla="*/ 904481 w 1314762"/>
                <a:gd name="connsiteY1621" fmla="*/ 1149172 h 1204641"/>
                <a:gd name="connsiteX1622" fmla="*/ 905036 w 1314762"/>
                <a:gd name="connsiteY1622" fmla="*/ 1161182 h 1204641"/>
                <a:gd name="connsiteX1623" fmla="*/ 905595 w 1314762"/>
                <a:gd name="connsiteY1623" fmla="*/ 1157904 h 1204641"/>
                <a:gd name="connsiteX1624" fmla="*/ 906153 w 1314762"/>
                <a:gd name="connsiteY1624" fmla="*/ 1157469 h 1204641"/>
                <a:gd name="connsiteX1625" fmla="*/ 906712 w 1314762"/>
                <a:gd name="connsiteY1625" fmla="*/ 1165988 h 1204641"/>
                <a:gd name="connsiteX1626" fmla="*/ 907271 w 1314762"/>
                <a:gd name="connsiteY1626" fmla="*/ 1156816 h 1204641"/>
                <a:gd name="connsiteX1627" fmla="*/ 907829 w 1314762"/>
                <a:gd name="connsiteY1627" fmla="*/ 1153756 h 1204641"/>
                <a:gd name="connsiteX1628" fmla="*/ 908388 w 1314762"/>
                <a:gd name="connsiteY1628" fmla="*/ 1153973 h 1204641"/>
                <a:gd name="connsiteX1629" fmla="*/ 908942 w 1314762"/>
                <a:gd name="connsiteY1629" fmla="*/ 1157904 h 1204641"/>
                <a:gd name="connsiteX1630" fmla="*/ 909501 w 1314762"/>
                <a:gd name="connsiteY1630" fmla="*/ 1160747 h 1204641"/>
                <a:gd name="connsiteX1631" fmla="*/ 910059 w 1314762"/>
                <a:gd name="connsiteY1631" fmla="*/ 1172540 h 1204641"/>
                <a:gd name="connsiteX1632" fmla="*/ 910618 w 1314762"/>
                <a:gd name="connsiteY1632" fmla="*/ 1158562 h 1204641"/>
                <a:gd name="connsiteX1633" fmla="*/ 911177 w 1314762"/>
                <a:gd name="connsiteY1633" fmla="*/ 1162057 h 1204641"/>
                <a:gd name="connsiteX1634" fmla="*/ 911736 w 1314762"/>
                <a:gd name="connsiteY1634" fmla="*/ 1163368 h 1204641"/>
                <a:gd name="connsiteX1635" fmla="*/ 912290 w 1314762"/>
                <a:gd name="connsiteY1635" fmla="*/ 1167734 h 1204641"/>
                <a:gd name="connsiteX1636" fmla="*/ 912849 w 1314762"/>
                <a:gd name="connsiteY1636" fmla="*/ 1165766 h 1204641"/>
                <a:gd name="connsiteX1637" fmla="*/ 913407 w 1314762"/>
                <a:gd name="connsiteY1637" fmla="*/ 1164238 h 1204641"/>
                <a:gd name="connsiteX1638" fmla="*/ 913966 w 1314762"/>
                <a:gd name="connsiteY1638" fmla="*/ 1170355 h 1204641"/>
                <a:gd name="connsiteX1639" fmla="*/ 914525 w 1314762"/>
                <a:gd name="connsiteY1639" fmla="*/ 1173629 h 1204641"/>
                <a:gd name="connsiteX1640" fmla="*/ 915083 w 1314762"/>
                <a:gd name="connsiteY1640" fmla="*/ 1171883 h 1204641"/>
                <a:gd name="connsiteX1641" fmla="*/ 915642 w 1314762"/>
                <a:gd name="connsiteY1641" fmla="*/ 1166206 h 1204641"/>
                <a:gd name="connsiteX1642" fmla="*/ 916196 w 1314762"/>
                <a:gd name="connsiteY1642" fmla="*/ 1158344 h 1204641"/>
                <a:gd name="connsiteX1643" fmla="*/ 916755 w 1314762"/>
                <a:gd name="connsiteY1643" fmla="*/ 1148297 h 1204641"/>
                <a:gd name="connsiteX1644" fmla="*/ 917314 w 1314762"/>
                <a:gd name="connsiteY1644" fmla="*/ 1157034 h 1204641"/>
                <a:gd name="connsiteX1645" fmla="*/ 917872 w 1314762"/>
                <a:gd name="connsiteY1645" fmla="*/ 1151135 h 1204641"/>
                <a:gd name="connsiteX1646" fmla="*/ 918431 w 1314762"/>
                <a:gd name="connsiteY1646" fmla="*/ 1154413 h 1204641"/>
                <a:gd name="connsiteX1647" fmla="*/ 918990 w 1314762"/>
                <a:gd name="connsiteY1647" fmla="*/ 1158126 h 1204641"/>
                <a:gd name="connsiteX1648" fmla="*/ 919548 w 1314762"/>
                <a:gd name="connsiteY1648" fmla="*/ 1150264 h 1204641"/>
                <a:gd name="connsiteX1649" fmla="*/ 920103 w 1314762"/>
                <a:gd name="connsiteY1649" fmla="*/ 1142180 h 1204641"/>
                <a:gd name="connsiteX1650" fmla="*/ 920661 w 1314762"/>
                <a:gd name="connsiteY1650" fmla="*/ 1148514 h 1204641"/>
                <a:gd name="connsiteX1651" fmla="*/ 921220 w 1314762"/>
                <a:gd name="connsiteY1651" fmla="*/ 1153103 h 1204641"/>
                <a:gd name="connsiteX1652" fmla="*/ 921779 w 1314762"/>
                <a:gd name="connsiteY1652" fmla="*/ 1164021 h 1204641"/>
                <a:gd name="connsiteX1653" fmla="*/ 922337 w 1314762"/>
                <a:gd name="connsiteY1653" fmla="*/ 1169698 h 1204641"/>
                <a:gd name="connsiteX1654" fmla="*/ 922896 w 1314762"/>
                <a:gd name="connsiteY1654" fmla="*/ 1175161 h 1204641"/>
                <a:gd name="connsiteX1655" fmla="*/ 923450 w 1314762"/>
                <a:gd name="connsiteY1655" fmla="*/ 1159654 h 1204641"/>
                <a:gd name="connsiteX1656" fmla="*/ 924009 w 1314762"/>
                <a:gd name="connsiteY1656" fmla="*/ 1167299 h 1204641"/>
                <a:gd name="connsiteX1657" fmla="*/ 924568 w 1314762"/>
                <a:gd name="connsiteY1657" fmla="*/ 1165549 h 1204641"/>
                <a:gd name="connsiteX1658" fmla="*/ 925127 w 1314762"/>
                <a:gd name="connsiteY1658" fmla="*/ 1175596 h 1204641"/>
                <a:gd name="connsiteX1659" fmla="*/ 925685 w 1314762"/>
                <a:gd name="connsiteY1659" fmla="*/ 1171230 h 1204641"/>
                <a:gd name="connsiteX1660" fmla="*/ 926244 w 1314762"/>
                <a:gd name="connsiteY1660" fmla="*/ 1176471 h 1204641"/>
                <a:gd name="connsiteX1661" fmla="*/ 926803 w 1314762"/>
                <a:gd name="connsiteY1661" fmla="*/ 1171008 h 1204641"/>
                <a:gd name="connsiteX1662" fmla="*/ 927361 w 1314762"/>
                <a:gd name="connsiteY1662" fmla="*/ 1159437 h 1204641"/>
                <a:gd name="connsiteX1663" fmla="*/ 927916 w 1314762"/>
                <a:gd name="connsiteY1663" fmla="*/ 1174068 h 1204641"/>
                <a:gd name="connsiteX1664" fmla="*/ 928474 w 1314762"/>
                <a:gd name="connsiteY1664" fmla="*/ 1172975 h 1204641"/>
                <a:gd name="connsiteX1665" fmla="*/ 929033 w 1314762"/>
                <a:gd name="connsiteY1665" fmla="*/ 1173411 h 1204641"/>
                <a:gd name="connsiteX1666" fmla="*/ 929591 w 1314762"/>
                <a:gd name="connsiteY1666" fmla="*/ 1168169 h 1204641"/>
                <a:gd name="connsiteX1667" fmla="*/ 930150 w 1314762"/>
                <a:gd name="connsiteY1667" fmla="*/ 1176031 h 1204641"/>
                <a:gd name="connsiteX1668" fmla="*/ 930709 w 1314762"/>
                <a:gd name="connsiteY1668" fmla="*/ 1170137 h 1204641"/>
                <a:gd name="connsiteX1669" fmla="*/ 931267 w 1314762"/>
                <a:gd name="connsiteY1669" fmla="*/ 1172100 h 1204641"/>
                <a:gd name="connsiteX1670" fmla="*/ 931822 w 1314762"/>
                <a:gd name="connsiteY1670" fmla="*/ 1172318 h 1204641"/>
                <a:gd name="connsiteX1671" fmla="*/ 932381 w 1314762"/>
                <a:gd name="connsiteY1671" fmla="*/ 1161182 h 1204641"/>
                <a:gd name="connsiteX1672" fmla="*/ 932939 w 1314762"/>
                <a:gd name="connsiteY1672" fmla="*/ 1165331 h 1204641"/>
                <a:gd name="connsiteX1673" fmla="*/ 933498 w 1314762"/>
                <a:gd name="connsiteY1673" fmla="*/ 1166206 h 1204641"/>
                <a:gd name="connsiteX1674" fmla="*/ 934057 w 1314762"/>
                <a:gd name="connsiteY1674" fmla="*/ 1176689 h 1204641"/>
                <a:gd name="connsiteX1675" fmla="*/ 934615 w 1314762"/>
                <a:gd name="connsiteY1675" fmla="*/ 1175814 h 1204641"/>
                <a:gd name="connsiteX1676" fmla="*/ 935170 w 1314762"/>
                <a:gd name="connsiteY1676" fmla="*/ 1174068 h 1204641"/>
                <a:gd name="connsiteX1677" fmla="*/ 935728 w 1314762"/>
                <a:gd name="connsiteY1677" fmla="*/ 1174503 h 1204641"/>
                <a:gd name="connsiteX1678" fmla="*/ 936287 w 1314762"/>
                <a:gd name="connsiteY1678" fmla="*/ 1170790 h 1204641"/>
                <a:gd name="connsiteX1679" fmla="*/ 936846 w 1314762"/>
                <a:gd name="connsiteY1679" fmla="*/ 1169044 h 1204641"/>
                <a:gd name="connsiteX1680" fmla="*/ 937404 w 1314762"/>
                <a:gd name="connsiteY1680" fmla="*/ 1172540 h 1204641"/>
                <a:gd name="connsiteX1681" fmla="*/ 937963 w 1314762"/>
                <a:gd name="connsiteY1681" fmla="*/ 1176689 h 1204641"/>
                <a:gd name="connsiteX1682" fmla="*/ 938522 w 1314762"/>
                <a:gd name="connsiteY1682" fmla="*/ 1170137 h 1204641"/>
                <a:gd name="connsiteX1683" fmla="*/ 939076 w 1314762"/>
                <a:gd name="connsiteY1683" fmla="*/ 1174721 h 1204641"/>
                <a:gd name="connsiteX1684" fmla="*/ 939635 w 1314762"/>
                <a:gd name="connsiteY1684" fmla="*/ 1163803 h 1204641"/>
                <a:gd name="connsiteX1685" fmla="*/ 940193 w 1314762"/>
                <a:gd name="connsiteY1685" fmla="*/ 1174068 h 1204641"/>
                <a:gd name="connsiteX1686" fmla="*/ 940752 w 1314762"/>
                <a:gd name="connsiteY1686" fmla="*/ 1169919 h 1204641"/>
                <a:gd name="connsiteX1687" fmla="*/ 941311 w 1314762"/>
                <a:gd name="connsiteY1687" fmla="*/ 1169262 h 1204641"/>
                <a:gd name="connsiteX1688" fmla="*/ 941869 w 1314762"/>
                <a:gd name="connsiteY1688" fmla="*/ 1181930 h 1204641"/>
                <a:gd name="connsiteX1689" fmla="*/ 942424 w 1314762"/>
                <a:gd name="connsiteY1689" fmla="*/ 1170137 h 1204641"/>
                <a:gd name="connsiteX1690" fmla="*/ 942982 w 1314762"/>
                <a:gd name="connsiteY1690" fmla="*/ 1169044 h 1204641"/>
                <a:gd name="connsiteX1691" fmla="*/ 943541 w 1314762"/>
                <a:gd name="connsiteY1691" fmla="*/ 1182583 h 1204641"/>
                <a:gd name="connsiteX1692" fmla="*/ 944100 w 1314762"/>
                <a:gd name="connsiteY1692" fmla="*/ 1171665 h 1204641"/>
                <a:gd name="connsiteX1693" fmla="*/ 944658 w 1314762"/>
                <a:gd name="connsiteY1693" fmla="*/ 1174286 h 1204641"/>
                <a:gd name="connsiteX1694" fmla="*/ 945217 w 1314762"/>
                <a:gd name="connsiteY1694" fmla="*/ 1178870 h 1204641"/>
                <a:gd name="connsiteX1695" fmla="*/ 945776 w 1314762"/>
                <a:gd name="connsiteY1695" fmla="*/ 1179963 h 1204641"/>
                <a:gd name="connsiteX1696" fmla="*/ 946330 w 1314762"/>
                <a:gd name="connsiteY1696" fmla="*/ 1178870 h 1204641"/>
                <a:gd name="connsiteX1697" fmla="*/ 946889 w 1314762"/>
                <a:gd name="connsiteY1697" fmla="*/ 1172758 h 1204641"/>
                <a:gd name="connsiteX1698" fmla="*/ 947448 w 1314762"/>
                <a:gd name="connsiteY1698" fmla="*/ 1172540 h 1204641"/>
                <a:gd name="connsiteX1699" fmla="*/ 948006 w 1314762"/>
                <a:gd name="connsiteY1699" fmla="*/ 1178434 h 1204641"/>
                <a:gd name="connsiteX1700" fmla="*/ 948565 w 1314762"/>
                <a:gd name="connsiteY1700" fmla="*/ 1169919 h 1204641"/>
                <a:gd name="connsiteX1701" fmla="*/ 949123 w 1314762"/>
                <a:gd name="connsiteY1701" fmla="*/ 1179963 h 1204641"/>
                <a:gd name="connsiteX1702" fmla="*/ 949682 w 1314762"/>
                <a:gd name="connsiteY1702" fmla="*/ 1178434 h 1204641"/>
                <a:gd name="connsiteX1703" fmla="*/ 950237 w 1314762"/>
                <a:gd name="connsiteY1703" fmla="*/ 1175814 h 1204641"/>
                <a:gd name="connsiteX1704" fmla="*/ 950795 w 1314762"/>
                <a:gd name="connsiteY1704" fmla="*/ 1173193 h 1204641"/>
                <a:gd name="connsiteX1705" fmla="*/ 951354 w 1314762"/>
                <a:gd name="connsiteY1705" fmla="*/ 1178434 h 1204641"/>
                <a:gd name="connsiteX1706" fmla="*/ 951913 w 1314762"/>
                <a:gd name="connsiteY1706" fmla="*/ 1172540 h 1204641"/>
                <a:gd name="connsiteX1707" fmla="*/ 952471 w 1314762"/>
                <a:gd name="connsiteY1707" fmla="*/ 1175814 h 1204641"/>
                <a:gd name="connsiteX1708" fmla="*/ 953030 w 1314762"/>
                <a:gd name="connsiteY1708" fmla="*/ 1163146 h 1204641"/>
                <a:gd name="connsiteX1709" fmla="*/ 953584 w 1314762"/>
                <a:gd name="connsiteY1709" fmla="*/ 1180402 h 1204641"/>
                <a:gd name="connsiteX1710" fmla="*/ 954143 w 1314762"/>
                <a:gd name="connsiteY1710" fmla="*/ 1177560 h 1204641"/>
                <a:gd name="connsiteX1711" fmla="*/ 954702 w 1314762"/>
                <a:gd name="connsiteY1711" fmla="*/ 1178434 h 1204641"/>
                <a:gd name="connsiteX1712" fmla="*/ 955260 w 1314762"/>
                <a:gd name="connsiteY1712" fmla="*/ 1175378 h 1204641"/>
                <a:gd name="connsiteX1713" fmla="*/ 955819 w 1314762"/>
                <a:gd name="connsiteY1713" fmla="*/ 1177342 h 1204641"/>
                <a:gd name="connsiteX1714" fmla="*/ 956377 w 1314762"/>
                <a:gd name="connsiteY1714" fmla="*/ 1178434 h 1204641"/>
                <a:gd name="connsiteX1715" fmla="*/ 956936 w 1314762"/>
                <a:gd name="connsiteY1715" fmla="*/ 1181273 h 1204641"/>
                <a:gd name="connsiteX1716" fmla="*/ 957495 w 1314762"/>
                <a:gd name="connsiteY1716" fmla="*/ 1172100 h 1204641"/>
                <a:gd name="connsiteX1717" fmla="*/ 958049 w 1314762"/>
                <a:gd name="connsiteY1717" fmla="*/ 1177781 h 1204641"/>
                <a:gd name="connsiteX1718" fmla="*/ 958608 w 1314762"/>
                <a:gd name="connsiteY1718" fmla="*/ 1178434 h 1204641"/>
                <a:gd name="connsiteX1719" fmla="*/ 959167 w 1314762"/>
                <a:gd name="connsiteY1719" fmla="*/ 1178870 h 1204641"/>
                <a:gd name="connsiteX1720" fmla="*/ 959725 w 1314762"/>
                <a:gd name="connsiteY1720" fmla="*/ 1182801 h 1204641"/>
                <a:gd name="connsiteX1721" fmla="*/ 960284 w 1314762"/>
                <a:gd name="connsiteY1721" fmla="*/ 1170355 h 1204641"/>
                <a:gd name="connsiteX1722" fmla="*/ 960843 w 1314762"/>
                <a:gd name="connsiteY1722" fmla="*/ 1171008 h 1204641"/>
                <a:gd name="connsiteX1723" fmla="*/ 961401 w 1314762"/>
                <a:gd name="connsiteY1723" fmla="*/ 1178652 h 1204641"/>
                <a:gd name="connsiteX1724" fmla="*/ 961956 w 1314762"/>
                <a:gd name="connsiteY1724" fmla="*/ 1185204 h 1204641"/>
                <a:gd name="connsiteX1725" fmla="*/ 962514 w 1314762"/>
                <a:gd name="connsiteY1725" fmla="*/ 1171447 h 1204641"/>
                <a:gd name="connsiteX1726" fmla="*/ 963073 w 1314762"/>
                <a:gd name="connsiteY1726" fmla="*/ 1176471 h 1204641"/>
                <a:gd name="connsiteX1727" fmla="*/ 963632 w 1314762"/>
                <a:gd name="connsiteY1727" fmla="*/ 1177560 h 1204641"/>
                <a:gd name="connsiteX1728" fmla="*/ 964190 w 1314762"/>
                <a:gd name="connsiteY1728" fmla="*/ 1171230 h 1204641"/>
                <a:gd name="connsiteX1729" fmla="*/ 964749 w 1314762"/>
                <a:gd name="connsiteY1729" fmla="*/ 1174721 h 1204641"/>
                <a:gd name="connsiteX1730" fmla="*/ 965304 w 1314762"/>
                <a:gd name="connsiteY1730" fmla="*/ 1174286 h 1204641"/>
                <a:gd name="connsiteX1731" fmla="*/ 965862 w 1314762"/>
                <a:gd name="connsiteY1731" fmla="*/ 1184986 h 1204641"/>
                <a:gd name="connsiteX1732" fmla="*/ 966421 w 1314762"/>
                <a:gd name="connsiteY1732" fmla="*/ 1181712 h 1204641"/>
                <a:gd name="connsiteX1733" fmla="*/ 966979 w 1314762"/>
                <a:gd name="connsiteY1733" fmla="*/ 1179745 h 1204641"/>
                <a:gd name="connsiteX1734" fmla="*/ 967538 w 1314762"/>
                <a:gd name="connsiteY1734" fmla="*/ 1182583 h 1204641"/>
                <a:gd name="connsiteX1735" fmla="*/ 968097 w 1314762"/>
                <a:gd name="connsiteY1735" fmla="*/ 1179745 h 1204641"/>
                <a:gd name="connsiteX1736" fmla="*/ 968655 w 1314762"/>
                <a:gd name="connsiteY1736" fmla="*/ 1183240 h 1204641"/>
                <a:gd name="connsiteX1737" fmla="*/ 969210 w 1314762"/>
                <a:gd name="connsiteY1737" fmla="*/ 1190010 h 1204641"/>
                <a:gd name="connsiteX1738" fmla="*/ 969768 w 1314762"/>
                <a:gd name="connsiteY1738" fmla="*/ 1180402 h 1204641"/>
                <a:gd name="connsiteX1739" fmla="*/ 970327 w 1314762"/>
                <a:gd name="connsiteY1739" fmla="*/ 1181055 h 1204641"/>
                <a:gd name="connsiteX1740" fmla="*/ 970886 w 1314762"/>
                <a:gd name="connsiteY1740" fmla="*/ 1183240 h 1204641"/>
                <a:gd name="connsiteX1741" fmla="*/ 971444 w 1314762"/>
                <a:gd name="connsiteY1741" fmla="*/ 1181055 h 1204641"/>
                <a:gd name="connsiteX1742" fmla="*/ 972003 w 1314762"/>
                <a:gd name="connsiteY1742" fmla="*/ 1181930 h 1204641"/>
                <a:gd name="connsiteX1743" fmla="*/ 972558 w 1314762"/>
                <a:gd name="connsiteY1743" fmla="*/ 1183458 h 1204641"/>
                <a:gd name="connsiteX1744" fmla="*/ 973116 w 1314762"/>
                <a:gd name="connsiteY1744" fmla="*/ 1182365 h 1204641"/>
                <a:gd name="connsiteX1745" fmla="*/ 973675 w 1314762"/>
                <a:gd name="connsiteY1745" fmla="*/ 1181273 h 1204641"/>
                <a:gd name="connsiteX1746" fmla="*/ 974234 w 1314762"/>
                <a:gd name="connsiteY1746" fmla="*/ 1170572 h 1204641"/>
                <a:gd name="connsiteX1747" fmla="*/ 974792 w 1314762"/>
                <a:gd name="connsiteY1747" fmla="*/ 1176906 h 1204641"/>
                <a:gd name="connsiteX1748" fmla="*/ 975351 w 1314762"/>
                <a:gd name="connsiteY1748" fmla="*/ 1183894 h 1204641"/>
                <a:gd name="connsiteX1749" fmla="*/ 975909 w 1314762"/>
                <a:gd name="connsiteY1749" fmla="*/ 1180620 h 1204641"/>
                <a:gd name="connsiteX1750" fmla="*/ 976464 w 1314762"/>
                <a:gd name="connsiteY1750" fmla="*/ 1181273 h 1204641"/>
                <a:gd name="connsiteX1751" fmla="*/ 977023 w 1314762"/>
                <a:gd name="connsiteY1751" fmla="*/ 1183023 h 1204641"/>
                <a:gd name="connsiteX1752" fmla="*/ 977581 w 1314762"/>
                <a:gd name="connsiteY1752" fmla="*/ 1179963 h 1204641"/>
                <a:gd name="connsiteX1753" fmla="*/ 978140 w 1314762"/>
                <a:gd name="connsiteY1753" fmla="*/ 1185861 h 1204641"/>
                <a:gd name="connsiteX1754" fmla="*/ 978699 w 1314762"/>
                <a:gd name="connsiteY1754" fmla="*/ 1179092 h 1204641"/>
                <a:gd name="connsiteX1755" fmla="*/ 979257 w 1314762"/>
                <a:gd name="connsiteY1755" fmla="*/ 1181055 h 1204641"/>
                <a:gd name="connsiteX1756" fmla="*/ 979816 w 1314762"/>
                <a:gd name="connsiteY1756" fmla="*/ 1179745 h 1204641"/>
                <a:gd name="connsiteX1757" fmla="*/ 980370 w 1314762"/>
                <a:gd name="connsiteY1757" fmla="*/ 1186514 h 1204641"/>
                <a:gd name="connsiteX1758" fmla="*/ 980929 w 1314762"/>
                <a:gd name="connsiteY1758" fmla="*/ 1183240 h 1204641"/>
                <a:gd name="connsiteX1759" fmla="*/ 981488 w 1314762"/>
                <a:gd name="connsiteY1759" fmla="*/ 1177560 h 1204641"/>
                <a:gd name="connsiteX1760" fmla="*/ 982046 w 1314762"/>
                <a:gd name="connsiteY1760" fmla="*/ 1174068 h 1204641"/>
                <a:gd name="connsiteX1761" fmla="*/ 982605 w 1314762"/>
                <a:gd name="connsiteY1761" fmla="*/ 1176249 h 1204641"/>
                <a:gd name="connsiteX1762" fmla="*/ 983163 w 1314762"/>
                <a:gd name="connsiteY1762" fmla="*/ 1166859 h 1204641"/>
                <a:gd name="connsiteX1763" fmla="*/ 983718 w 1314762"/>
                <a:gd name="connsiteY1763" fmla="*/ 1176031 h 1204641"/>
                <a:gd name="connsiteX1764" fmla="*/ 984277 w 1314762"/>
                <a:gd name="connsiteY1764" fmla="*/ 1175161 h 1204641"/>
                <a:gd name="connsiteX1765" fmla="*/ 984835 w 1314762"/>
                <a:gd name="connsiteY1765" fmla="*/ 1178217 h 1204641"/>
                <a:gd name="connsiteX1766" fmla="*/ 985394 w 1314762"/>
                <a:gd name="connsiteY1766" fmla="*/ 1177124 h 1204641"/>
                <a:gd name="connsiteX1767" fmla="*/ 985953 w 1314762"/>
                <a:gd name="connsiteY1767" fmla="*/ 1183458 h 1204641"/>
                <a:gd name="connsiteX1768" fmla="*/ 986511 w 1314762"/>
                <a:gd name="connsiteY1768" fmla="*/ 1177999 h 1204641"/>
                <a:gd name="connsiteX1769" fmla="*/ 987070 w 1314762"/>
                <a:gd name="connsiteY1769" fmla="*/ 1176689 h 1204641"/>
                <a:gd name="connsiteX1770" fmla="*/ 987629 w 1314762"/>
                <a:gd name="connsiteY1770" fmla="*/ 1183240 h 1204641"/>
                <a:gd name="connsiteX1771" fmla="*/ 988183 w 1314762"/>
                <a:gd name="connsiteY1771" fmla="*/ 1174068 h 1204641"/>
                <a:gd name="connsiteX1772" fmla="*/ 988742 w 1314762"/>
                <a:gd name="connsiteY1772" fmla="*/ 1181491 h 1204641"/>
                <a:gd name="connsiteX1773" fmla="*/ 989300 w 1314762"/>
                <a:gd name="connsiteY1773" fmla="*/ 1174286 h 1204641"/>
                <a:gd name="connsiteX1774" fmla="*/ 989859 w 1314762"/>
                <a:gd name="connsiteY1774" fmla="*/ 1174286 h 1204641"/>
                <a:gd name="connsiteX1775" fmla="*/ 990418 w 1314762"/>
                <a:gd name="connsiteY1775" fmla="*/ 1181930 h 1204641"/>
                <a:gd name="connsiteX1776" fmla="*/ 990976 w 1314762"/>
                <a:gd name="connsiteY1776" fmla="*/ 1180620 h 1204641"/>
                <a:gd name="connsiteX1777" fmla="*/ 991531 w 1314762"/>
                <a:gd name="connsiteY1777" fmla="*/ 1181712 h 1204641"/>
                <a:gd name="connsiteX1778" fmla="*/ 992090 w 1314762"/>
                <a:gd name="connsiteY1778" fmla="*/ 1187607 h 1204641"/>
                <a:gd name="connsiteX1779" fmla="*/ 992648 w 1314762"/>
                <a:gd name="connsiteY1779" fmla="*/ 1182365 h 1204641"/>
                <a:gd name="connsiteX1780" fmla="*/ 993207 w 1314762"/>
                <a:gd name="connsiteY1780" fmla="*/ 1177124 h 1204641"/>
                <a:gd name="connsiteX1781" fmla="*/ 993766 w 1314762"/>
                <a:gd name="connsiteY1781" fmla="*/ 1172540 h 1204641"/>
                <a:gd name="connsiteX1782" fmla="*/ 994324 w 1314762"/>
                <a:gd name="connsiteY1782" fmla="*/ 1181491 h 1204641"/>
                <a:gd name="connsiteX1783" fmla="*/ 994883 w 1314762"/>
                <a:gd name="connsiteY1783" fmla="*/ 1179092 h 1204641"/>
                <a:gd name="connsiteX1784" fmla="*/ 995437 w 1314762"/>
                <a:gd name="connsiteY1784" fmla="*/ 1181491 h 1204641"/>
                <a:gd name="connsiteX1785" fmla="*/ 995996 w 1314762"/>
                <a:gd name="connsiteY1785" fmla="*/ 1186079 h 1204641"/>
                <a:gd name="connsiteX1786" fmla="*/ 996554 w 1314762"/>
                <a:gd name="connsiteY1786" fmla="*/ 1183894 h 1204641"/>
                <a:gd name="connsiteX1787" fmla="*/ 997113 w 1314762"/>
                <a:gd name="connsiteY1787" fmla="*/ 1181712 h 1204641"/>
                <a:gd name="connsiteX1788" fmla="*/ 997672 w 1314762"/>
                <a:gd name="connsiteY1788" fmla="*/ 1186954 h 1204641"/>
                <a:gd name="connsiteX1789" fmla="*/ 998230 w 1314762"/>
                <a:gd name="connsiteY1789" fmla="*/ 1181491 h 1204641"/>
                <a:gd name="connsiteX1790" fmla="*/ 998789 w 1314762"/>
                <a:gd name="connsiteY1790" fmla="*/ 1182148 h 1204641"/>
                <a:gd name="connsiteX1791" fmla="*/ 999344 w 1314762"/>
                <a:gd name="connsiteY1791" fmla="*/ 1181491 h 1204641"/>
                <a:gd name="connsiteX1792" fmla="*/ 999902 w 1314762"/>
                <a:gd name="connsiteY1792" fmla="*/ 1185422 h 1204641"/>
                <a:gd name="connsiteX1793" fmla="*/ 1000461 w 1314762"/>
                <a:gd name="connsiteY1793" fmla="*/ 1188917 h 1204641"/>
                <a:gd name="connsiteX1794" fmla="*/ 1001020 w 1314762"/>
                <a:gd name="connsiteY1794" fmla="*/ 1185422 h 1204641"/>
                <a:gd name="connsiteX1795" fmla="*/ 1001578 w 1314762"/>
                <a:gd name="connsiteY1795" fmla="*/ 1186514 h 1204641"/>
                <a:gd name="connsiteX1796" fmla="*/ 1002137 w 1314762"/>
                <a:gd name="connsiteY1796" fmla="*/ 1184986 h 1204641"/>
                <a:gd name="connsiteX1797" fmla="*/ 1002691 w 1314762"/>
                <a:gd name="connsiteY1797" fmla="*/ 1189574 h 1204641"/>
                <a:gd name="connsiteX1798" fmla="*/ 1003250 w 1314762"/>
                <a:gd name="connsiteY1798" fmla="*/ 1189792 h 1204641"/>
                <a:gd name="connsiteX1799" fmla="*/ 1003809 w 1314762"/>
                <a:gd name="connsiteY1799" fmla="*/ 1191756 h 1204641"/>
                <a:gd name="connsiteX1800" fmla="*/ 1004367 w 1314762"/>
                <a:gd name="connsiteY1800" fmla="*/ 1192195 h 1204641"/>
                <a:gd name="connsiteX1801" fmla="*/ 1004926 w 1314762"/>
                <a:gd name="connsiteY1801" fmla="*/ 1185422 h 1204641"/>
                <a:gd name="connsiteX1802" fmla="*/ 1005485 w 1314762"/>
                <a:gd name="connsiteY1802" fmla="*/ 1183676 h 1204641"/>
                <a:gd name="connsiteX1803" fmla="*/ 1006043 w 1314762"/>
                <a:gd name="connsiteY1803" fmla="*/ 1186954 h 1204641"/>
                <a:gd name="connsiteX1804" fmla="*/ 1006598 w 1314762"/>
                <a:gd name="connsiteY1804" fmla="*/ 1187389 h 1204641"/>
                <a:gd name="connsiteX1805" fmla="*/ 1007156 w 1314762"/>
                <a:gd name="connsiteY1805" fmla="*/ 1185204 h 1204641"/>
                <a:gd name="connsiteX1806" fmla="*/ 1007715 w 1314762"/>
                <a:gd name="connsiteY1806" fmla="*/ 1189792 h 1204641"/>
                <a:gd name="connsiteX1807" fmla="*/ 1008274 w 1314762"/>
                <a:gd name="connsiteY1807" fmla="*/ 1191973 h 1204641"/>
                <a:gd name="connsiteX1808" fmla="*/ 1008832 w 1314762"/>
                <a:gd name="connsiteY1808" fmla="*/ 1184986 h 1204641"/>
                <a:gd name="connsiteX1809" fmla="*/ 1009391 w 1314762"/>
                <a:gd name="connsiteY1809" fmla="*/ 1177781 h 1204641"/>
                <a:gd name="connsiteX1810" fmla="*/ 1009949 w 1314762"/>
                <a:gd name="connsiteY1810" fmla="*/ 1185422 h 1204641"/>
                <a:gd name="connsiteX1811" fmla="*/ 1010504 w 1314762"/>
                <a:gd name="connsiteY1811" fmla="*/ 1189792 h 1204641"/>
                <a:gd name="connsiteX1812" fmla="*/ 1011063 w 1314762"/>
                <a:gd name="connsiteY1812" fmla="*/ 1187607 h 1204641"/>
                <a:gd name="connsiteX1813" fmla="*/ 1011621 w 1314762"/>
                <a:gd name="connsiteY1813" fmla="*/ 1188042 h 1204641"/>
                <a:gd name="connsiteX1814" fmla="*/ 1012180 w 1314762"/>
                <a:gd name="connsiteY1814" fmla="*/ 1190885 h 1204641"/>
                <a:gd name="connsiteX1815" fmla="*/ 1012739 w 1314762"/>
                <a:gd name="connsiteY1815" fmla="*/ 1187607 h 1204641"/>
                <a:gd name="connsiteX1816" fmla="*/ 1013297 w 1314762"/>
                <a:gd name="connsiteY1816" fmla="*/ 1179745 h 1204641"/>
                <a:gd name="connsiteX1817" fmla="*/ 1013852 w 1314762"/>
                <a:gd name="connsiteY1817" fmla="*/ 1186732 h 1204641"/>
                <a:gd name="connsiteX1818" fmla="*/ 1014411 w 1314762"/>
                <a:gd name="connsiteY1818" fmla="*/ 1190885 h 1204641"/>
                <a:gd name="connsiteX1819" fmla="*/ 1014969 w 1314762"/>
                <a:gd name="connsiteY1819" fmla="*/ 1181930 h 1204641"/>
                <a:gd name="connsiteX1820" fmla="*/ 1015528 w 1314762"/>
                <a:gd name="connsiteY1820" fmla="*/ 1195904 h 1204641"/>
                <a:gd name="connsiteX1821" fmla="*/ 1016086 w 1314762"/>
                <a:gd name="connsiteY1821" fmla="*/ 1190885 h 1204641"/>
                <a:gd name="connsiteX1822" fmla="*/ 1016645 w 1314762"/>
                <a:gd name="connsiteY1822" fmla="*/ 1187389 h 1204641"/>
                <a:gd name="connsiteX1823" fmla="*/ 1017204 w 1314762"/>
                <a:gd name="connsiteY1823" fmla="*/ 1190228 h 1204641"/>
                <a:gd name="connsiteX1824" fmla="*/ 1017762 w 1314762"/>
                <a:gd name="connsiteY1824" fmla="*/ 1186954 h 1204641"/>
                <a:gd name="connsiteX1825" fmla="*/ 1018317 w 1314762"/>
                <a:gd name="connsiteY1825" fmla="*/ 1190663 h 1204641"/>
                <a:gd name="connsiteX1826" fmla="*/ 1018876 w 1314762"/>
                <a:gd name="connsiteY1826" fmla="*/ 1188264 h 1204641"/>
                <a:gd name="connsiteX1827" fmla="*/ 1019434 w 1314762"/>
                <a:gd name="connsiteY1827" fmla="*/ 1190663 h 1204641"/>
                <a:gd name="connsiteX1828" fmla="*/ 1019993 w 1314762"/>
                <a:gd name="connsiteY1828" fmla="*/ 1195251 h 1204641"/>
                <a:gd name="connsiteX1829" fmla="*/ 1020552 w 1314762"/>
                <a:gd name="connsiteY1829" fmla="*/ 1187389 h 1204641"/>
                <a:gd name="connsiteX1830" fmla="*/ 1021110 w 1314762"/>
                <a:gd name="connsiteY1830" fmla="*/ 1192630 h 1204641"/>
                <a:gd name="connsiteX1831" fmla="*/ 1021665 w 1314762"/>
                <a:gd name="connsiteY1831" fmla="*/ 1181712 h 1204641"/>
                <a:gd name="connsiteX1832" fmla="*/ 1022223 w 1314762"/>
                <a:gd name="connsiteY1832" fmla="*/ 1189353 h 1204641"/>
                <a:gd name="connsiteX1833" fmla="*/ 1022782 w 1314762"/>
                <a:gd name="connsiteY1833" fmla="*/ 1189792 h 1204641"/>
                <a:gd name="connsiteX1834" fmla="*/ 1023340 w 1314762"/>
                <a:gd name="connsiteY1834" fmla="*/ 1189792 h 1204641"/>
                <a:gd name="connsiteX1835" fmla="*/ 1023899 w 1314762"/>
                <a:gd name="connsiteY1835" fmla="*/ 1194594 h 1204641"/>
                <a:gd name="connsiteX1836" fmla="*/ 1024458 w 1314762"/>
                <a:gd name="connsiteY1836" fmla="*/ 1186954 h 1204641"/>
                <a:gd name="connsiteX1837" fmla="*/ 1025016 w 1314762"/>
                <a:gd name="connsiteY1837" fmla="*/ 1184333 h 1204641"/>
                <a:gd name="connsiteX1838" fmla="*/ 1025571 w 1314762"/>
                <a:gd name="connsiteY1838" fmla="*/ 1194159 h 1204641"/>
                <a:gd name="connsiteX1839" fmla="*/ 1026130 w 1314762"/>
                <a:gd name="connsiteY1839" fmla="*/ 1190445 h 1204641"/>
                <a:gd name="connsiteX1840" fmla="*/ 1026688 w 1314762"/>
                <a:gd name="connsiteY1840" fmla="*/ 1189792 h 1204641"/>
                <a:gd name="connsiteX1841" fmla="*/ 1027247 w 1314762"/>
                <a:gd name="connsiteY1841" fmla="*/ 1191973 h 1204641"/>
                <a:gd name="connsiteX1842" fmla="*/ 1027806 w 1314762"/>
                <a:gd name="connsiteY1842" fmla="*/ 1190445 h 1204641"/>
                <a:gd name="connsiteX1843" fmla="*/ 1028364 w 1314762"/>
                <a:gd name="connsiteY1843" fmla="*/ 1189792 h 1204641"/>
                <a:gd name="connsiteX1844" fmla="*/ 1028923 w 1314762"/>
                <a:gd name="connsiteY1844" fmla="*/ 1188699 h 1204641"/>
                <a:gd name="connsiteX1845" fmla="*/ 1029477 w 1314762"/>
                <a:gd name="connsiteY1845" fmla="*/ 1193505 h 1204641"/>
                <a:gd name="connsiteX1846" fmla="*/ 1030036 w 1314762"/>
                <a:gd name="connsiteY1846" fmla="*/ 1186954 h 1204641"/>
                <a:gd name="connsiteX1847" fmla="*/ 1030595 w 1314762"/>
                <a:gd name="connsiteY1847" fmla="*/ 1189353 h 1204641"/>
                <a:gd name="connsiteX1848" fmla="*/ 1031153 w 1314762"/>
                <a:gd name="connsiteY1848" fmla="*/ 1189353 h 1204641"/>
                <a:gd name="connsiteX1849" fmla="*/ 1031712 w 1314762"/>
                <a:gd name="connsiteY1849" fmla="*/ 1191756 h 1204641"/>
                <a:gd name="connsiteX1850" fmla="*/ 1032271 w 1314762"/>
                <a:gd name="connsiteY1850" fmla="*/ 1191103 h 1204641"/>
                <a:gd name="connsiteX1851" fmla="*/ 1032825 w 1314762"/>
                <a:gd name="connsiteY1851" fmla="*/ 1195469 h 1204641"/>
                <a:gd name="connsiteX1852" fmla="*/ 1033384 w 1314762"/>
                <a:gd name="connsiteY1852" fmla="*/ 1191320 h 1204641"/>
                <a:gd name="connsiteX1853" fmla="*/ 1033942 w 1314762"/>
                <a:gd name="connsiteY1853" fmla="*/ 1194159 h 1204641"/>
                <a:gd name="connsiteX1854" fmla="*/ 1034501 w 1314762"/>
                <a:gd name="connsiteY1854" fmla="*/ 1191756 h 1204641"/>
                <a:gd name="connsiteX1855" fmla="*/ 1035060 w 1314762"/>
                <a:gd name="connsiteY1855" fmla="*/ 1192630 h 1204641"/>
                <a:gd name="connsiteX1856" fmla="*/ 1035618 w 1314762"/>
                <a:gd name="connsiteY1856" fmla="*/ 1189792 h 1204641"/>
                <a:gd name="connsiteX1857" fmla="*/ 1036177 w 1314762"/>
                <a:gd name="connsiteY1857" fmla="*/ 1189353 h 1204641"/>
                <a:gd name="connsiteX1858" fmla="*/ 1036731 w 1314762"/>
                <a:gd name="connsiteY1858" fmla="*/ 1193066 h 1204641"/>
                <a:gd name="connsiteX1859" fmla="*/ 1037290 w 1314762"/>
                <a:gd name="connsiteY1859" fmla="*/ 1188264 h 1204641"/>
                <a:gd name="connsiteX1860" fmla="*/ 1037849 w 1314762"/>
                <a:gd name="connsiteY1860" fmla="*/ 1189574 h 1204641"/>
                <a:gd name="connsiteX1861" fmla="*/ 1038407 w 1314762"/>
                <a:gd name="connsiteY1861" fmla="*/ 1189792 h 1204641"/>
                <a:gd name="connsiteX1862" fmla="*/ 1038966 w 1314762"/>
                <a:gd name="connsiteY1862" fmla="*/ 1192413 h 1204641"/>
                <a:gd name="connsiteX1863" fmla="*/ 1039525 w 1314762"/>
                <a:gd name="connsiteY1863" fmla="*/ 1195904 h 1204641"/>
                <a:gd name="connsiteX1864" fmla="*/ 1040083 w 1314762"/>
                <a:gd name="connsiteY1864" fmla="*/ 1191320 h 1204641"/>
                <a:gd name="connsiteX1865" fmla="*/ 1040638 w 1314762"/>
                <a:gd name="connsiteY1865" fmla="*/ 1190228 h 1204641"/>
                <a:gd name="connsiteX1866" fmla="*/ 1041197 w 1314762"/>
                <a:gd name="connsiteY1866" fmla="*/ 1186296 h 1204641"/>
                <a:gd name="connsiteX1867" fmla="*/ 1041755 w 1314762"/>
                <a:gd name="connsiteY1867" fmla="*/ 1192195 h 1204641"/>
                <a:gd name="connsiteX1868" fmla="*/ 1042314 w 1314762"/>
                <a:gd name="connsiteY1868" fmla="*/ 1190228 h 1204641"/>
                <a:gd name="connsiteX1869" fmla="*/ 1042872 w 1314762"/>
                <a:gd name="connsiteY1869" fmla="*/ 1193066 h 1204641"/>
                <a:gd name="connsiteX1870" fmla="*/ 1043431 w 1314762"/>
                <a:gd name="connsiteY1870" fmla="*/ 1196344 h 1204641"/>
                <a:gd name="connsiteX1871" fmla="*/ 1043990 w 1314762"/>
                <a:gd name="connsiteY1871" fmla="*/ 1188699 h 1204641"/>
                <a:gd name="connsiteX1872" fmla="*/ 1044544 w 1314762"/>
                <a:gd name="connsiteY1872" fmla="*/ 1189135 h 1204641"/>
                <a:gd name="connsiteX1873" fmla="*/ 1045103 w 1314762"/>
                <a:gd name="connsiteY1873" fmla="*/ 1191756 h 1204641"/>
                <a:gd name="connsiteX1874" fmla="*/ 1045662 w 1314762"/>
                <a:gd name="connsiteY1874" fmla="*/ 1189792 h 1204641"/>
                <a:gd name="connsiteX1875" fmla="*/ 1046220 w 1314762"/>
                <a:gd name="connsiteY1875" fmla="*/ 1188042 h 1204641"/>
                <a:gd name="connsiteX1876" fmla="*/ 1046779 w 1314762"/>
                <a:gd name="connsiteY1876" fmla="*/ 1190885 h 1204641"/>
                <a:gd name="connsiteX1877" fmla="*/ 1047338 w 1314762"/>
                <a:gd name="connsiteY1877" fmla="*/ 1195687 h 1204641"/>
                <a:gd name="connsiteX1878" fmla="*/ 1047896 w 1314762"/>
                <a:gd name="connsiteY1878" fmla="*/ 1193505 h 1204641"/>
                <a:gd name="connsiteX1879" fmla="*/ 1048451 w 1314762"/>
                <a:gd name="connsiteY1879" fmla="*/ 1188264 h 1204641"/>
                <a:gd name="connsiteX1880" fmla="*/ 1049009 w 1314762"/>
                <a:gd name="connsiteY1880" fmla="*/ 1196344 h 1204641"/>
                <a:gd name="connsiteX1881" fmla="*/ 1049568 w 1314762"/>
                <a:gd name="connsiteY1881" fmla="*/ 1190445 h 1204641"/>
                <a:gd name="connsiteX1882" fmla="*/ 1050126 w 1314762"/>
                <a:gd name="connsiteY1882" fmla="*/ 1192848 h 1204641"/>
                <a:gd name="connsiteX1883" fmla="*/ 1050685 w 1314762"/>
                <a:gd name="connsiteY1883" fmla="*/ 1193284 h 1204641"/>
                <a:gd name="connsiteX1884" fmla="*/ 1051244 w 1314762"/>
                <a:gd name="connsiteY1884" fmla="*/ 1196997 h 1204641"/>
                <a:gd name="connsiteX1885" fmla="*/ 1051798 w 1314762"/>
                <a:gd name="connsiteY1885" fmla="*/ 1195687 h 1204641"/>
                <a:gd name="connsiteX1886" fmla="*/ 1052357 w 1314762"/>
                <a:gd name="connsiteY1886" fmla="*/ 1190885 h 1204641"/>
                <a:gd name="connsiteX1887" fmla="*/ 1052916 w 1314762"/>
                <a:gd name="connsiteY1887" fmla="*/ 1191320 h 1204641"/>
                <a:gd name="connsiteX1888" fmla="*/ 1053474 w 1314762"/>
                <a:gd name="connsiteY1888" fmla="*/ 1190445 h 1204641"/>
                <a:gd name="connsiteX1889" fmla="*/ 1054033 w 1314762"/>
                <a:gd name="connsiteY1889" fmla="*/ 1193066 h 1204641"/>
                <a:gd name="connsiteX1890" fmla="*/ 1054592 w 1314762"/>
                <a:gd name="connsiteY1890" fmla="*/ 1195251 h 1204641"/>
                <a:gd name="connsiteX1891" fmla="*/ 1055150 w 1314762"/>
                <a:gd name="connsiteY1891" fmla="*/ 1194376 h 1204641"/>
                <a:gd name="connsiteX1892" fmla="*/ 1055705 w 1314762"/>
                <a:gd name="connsiteY1892" fmla="*/ 1189353 h 1204641"/>
                <a:gd name="connsiteX1893" fmla="*/ 1056263 w 1314762"/>
                <a:gd name="connsiteY1893" fmla="*/ 1189353 h 1204641"/>
                <a:gd name="connsiteX1894" fmla="*/ 1056822 w 1314762"/>
                <a:gd name="connsiteY1894" fmla="*/ 1193723 h 1204641"/>
                <a:gd name="connsiteX1895" fmla="*/ 1057381 w 1314762"/>
                <a:gd name="connsiteY1895" fmla="*/ 1196561 h 1204641"/>
                <a:gd name="connsiteX1896" fmla="*/ 1057939 w 1314762"/>
                <a:gd name="connsiteY1896" fmla="*/ 1191756 h 1204641"/>
                <a:gd name="connsiteX1897" fmla="*/ 1058498 w 1314762"/>
                <a:gd name="connsiteY1897" fmla="*/ 1195251 h 1204641"/>
                <a:gd name="connsiteX1898" fmla="*/ 1059057 w 1314762"/>
                <a:gd name="connsiteY1898" fmla="*/ 1190445 h 1204641"/>
                <a:gd name="connsiteX1899" fmla="*/ 1059611 w 1314762"/>
                <a:gd name="connsiteY1899" fmla="*/ 1191756 h 1204641"/>
                <a:gd name="connsiteX1900" fmla="*/ 1060170 w 1314762"/>
                <a:gd name="connsiteY1900" fmla="*/ 1194594 h 1204641"/>
                <a:gd name="connsiteX1901" fmla="*/ 1060728 w 1314762"/>
                <a:gd name="connsiteY1901" fmla="*/ 1193505 h 1204641"/>
                <a:gd name="connsiteX1902" fmla="*/ 1061287 w 1314762"/>
                <a:gd name="connsiteY1902" fmla="*/ 1193284 h 1204641"/>
                <a:gd name="connsiteX1903" fmla="*/ 1061846 w 1314762"/>
                <a:gd name="connsiteY1903" fmla="*/ 1190663 h 1204641"/>
                <a:gd name="connsiteX1904" fmla="*/ 1062404 w 1314762"/>
                <a:gd name="connsiteY1904" fmla="*/ 1190663 h 1204641"/>
                <a:gd name="connsiteX1905" fmla="*/ 1062959 w 1314762"/>
                <a:gd name="connsiteY1905" fmla="*/ 1195904 h 1204641"/>
                <a:gd name="connsiteX1906" fmla="*/ 1063517 w 1314762"/>
                <a:gd name="connsiteY1906" fmla="*/ 1190663 h 1204641"/>
                <a:gd name="connsiteX1907" fmla="*/ 1064076 w 1314762"/>
                <a:gd name="connsiteY1907" fmla="*/ 1187607 h 1204641"/>
                <a:gd name="connsiteX1908" fmla="*/ 1064635 w 1314762"/>
                <a:gd name="connsiteY1908" fmla="*/ 1191756 h 1204641"/>
                <a:gd name="connsiteX1909" fmla="*/ 1065193 w 1314762"/>
                <a:gd name="connsiteY1909" fmla="*/ 1189353 h 1204641"/>
                <a:gd name="connsiteX1910" fmla="*/ 1065752 w 1314762"/>
                <a:gd name="connsiteY1910" fmla="*/ 1191538 h 1204641"/>
                <a:gd name="connsiteX1911" fmla="*/ 1066311 w 1314762"/>
                <a:gd name="connsiteY1911" fmla="*/ 1195469 h 1204641"/>
                <a:gd name="connsiteX1912" fmla="*/ 1066865 w 1314762"/>
                <a:gd name="connsiteY1912" fmla="*/ 1194594 h 1204641"/>
                <a:gd name="connsiteX1913" fmla="*/ 1067424 w 1314762"/>
                <a:gd name="connsiteY1913" fmla="*/ 1192413 h 1204641"/>
                <a:gd name="connsiteX1914" fmla="*/ 1067983 w 1314762"/>
                <a:gd name="connsiteY1914" fmla="*/ 1186732 h 1204641"/>
                <a:gd name="connsiteX1915" fmla="*/ 1068541 w 1314762"/>
                <a:gd name="connsiteY1915" fmla="*/ 1192413 h 1204641"/>
                <a:gd name="connsiteX1916" fmla="*/ 1069100 w 1314762"/>
                <a:gd name="connsiteY1916" fmla="*/ 1191320 h 1204641"/>
                <a:gd name="connsiteX1917" fmla="*/ 1069658 w 1314762"/>
                <a:gd name="connsiteY1917" fmla="*/ 1194376 h 1204641"/>
                <a:gd name="connsiteX1918" fmla="*/ 1070217 w 1314762"/>
                <a:gd name="connsiteY1918" fmla="*/ 1197215 h 1204641"/>
                <a:gd name="connsiteX1919" fmla="*/ 1070772 w 1314762"/>
                <a:gd name="connsiteY1919" fmla="*/ 1191320 h 1204641"/>
                <a:gd name="connsiteX1920" fmla="*/ 1071330 w 1314762"/>
                <a:gd name="connsiteY1920" fmla="*/ 1193941 h 1204641"/>
                <a:gd name="connsiteX1921" fmla="*/ 1071889 w 1314762"/>
                <a:gd name="connsiteY1921" fmla="*/ 1194594 h 1204641"/>
                <a:gd name="connsiteX1922" fmla="*/ 1072448 w 1314762"/>
                <a:gd name="connsiteY1922" fmla="*/ 1190885 h 1204641"/>
                <a:gd name="connsiteX1923" fmla="*/ 1073006 w 1314762"/>
                <a:gd name="connsiteY1923" fmla="*/ 1191973 h 1204641"/>
                <a:gd name="connsiteX1924" fmla="*/ 1073565 w 1314762"/>
                <a:gd name="connsiteY1924" fmla="*/ 1191320 h 1204641"/>
                <a:gd name="connsiteX1925" fmla="*/ 1074124 w 1314762"/>
                <a:gd name="connsiteY1925" fmla="*/ 1196997 h 1204641"/>
                <a:gd name="connsiteX1926" fmla="*/ 1074678 w 1314762"/>
                <a:gd name="connsiteY1926" fmla="*/ 1194816 h 1204641"/>
                <a:gd name="connsiteX1927" fmla="*/ 1075237 w 1314762"/>
                <a:gd name="connsiteY1927" fmla="*/ 1190663 h 1204641"/>
                <a:gd name="connsiteX1928" fmla="*/ 1075795 w 1314762"/>
                <a:gd name="connsiteY1928" fmla="*/ 1190010 h 1204641"/>
                <a:gd name="connsiteX1929" fmla="*/ 1076354 w 1314762"/>
                <a:gd name="connsiteY1929" fmla="*/ 1193941 h 1204641"/>
                <a:gd name="connsiteX1930" fmla="*/ 1076913 w 1314762"/>
                <a:gd name="connsiteY1930" fmla="*/ 1190010 h 1204641"/>
                <a:gd name="connsiteX1931" fmla="*/ 1077471 w 1314762"/>
                <a:gd name="connsiteY1931" fmla="*/ 1193284 h 1204641"/>
                <a:gd name="connsiteX1932" fmla="*/ 1078030 w 1314762"/>
                <a:gd name="connsiteY1932" fmla="*/ 1198307 h 1204641"/>
                <a:gd name="connsiteX1933" fmla="*/ 1078584 w 1314762"/>
                <a:gd name="connsiteY1933" fmla="*/ 1197215 h 1204641"/>
                <a:gd name="connsiteX1934" fmla="*/ 1079143 w 1314762"/>
                <a:gd name="connsiteY1934" fmla="*/ 1188042 h 1204641"/>
                <a:gd name="connsiteX1935" fmla="*/ 1079702 w 1314762"/>
                <a:gd name="connsiteY1935" fmla="*/ 1194159 h 1204641"/>
                <a:gd name="connsiteX1936" fmla="*/ 1080260 w 1314762"/>
                <a:gd name="connsiteY1936" fmla="*/ 1192413 h 1204641"/>
                <a:gd name="connsiteX1937" fmla="*/ 1080819 w 1314762"/>
                <a:gd name="connsiteY1937" fmla="*/ 1191756 h 1204641"/>
                <a:gd name="connsiteX1938" fmla="*/ 1081378 w 1314762"/>
                <a:gd name="connsiteY1938" fmla="*/ 1192630 h 1204641"/>
                <a:gd name="connsiteX1939" fmla="*/ 1081932 w 1314762"/>
                <a:gd name="connsiteY1939" fmla="*/ 1196997 h 1204641"/>
                <a:gd name="connsiteX1940" fmla="*/ 1082491 w 1314762"/>
                <a:gd name="connsiteY1940" fmla="*/ 1195904 h 1204641"/>
                <a:gd name="connsiteX1941" fmla="*/ 1083049 w 1314762"/>
                <a:gd name="connsiteY1941" fmla="*/ 1190885 h 1204641"/>
                <a:gd name="connsiteX1942" fmla="*/ 1083608 w 1314762"/>
                <a:gd name="connsiteY1942" fmla="*/ 1192630 h 1204641"/>
                <a:gd name="connsiteX1943" fmla="*/ 1084167 w 1314762"/>
                <a:gd name="connsiteY1943" fmla="*/ 1195469 h 1204641"/>
                <a:gd name="connsiteX1944" fmla="*/ 1084725 w 1314762"/>
                <a:gd name="connsiteY1944" fmla="*/ 1192630 h 1204641"/>
                <a:gd name="connsiteX1945" fmla="*/ 1085284 w 1314762"/>
                <a:gd name="connsiteY1945" fmla="*/ 1193066 h 1204641"/>
                <a:gd name="connsiteX1946" fmla="*/ 1085839 w 1314762"/>
                <a:gd name="connsiteY1946" fmla="*/ 1194816 h 1204641"/>
                <a:gd name="connsiteX1947" fmla="*/ 1086397 w 1314762"/>
                <a:gd name="connsiteY1947" fmla="*/ 1194594 h 1204641"/>
                <a:gd name="connsiteX1948" fmla="*/ 1086956 w 1314762"/>
                <a:gd name="connsiteY1948" fmla="*/ 1189792 h 1204641"/>
                <a:gd name="connsiteX1949" fmla="*/ 1087515 w 1314762"/>
                <a:gd name="connsiteY1949" fmla="*/ 1190010 h 1204641"/>
                <a:gd name="connsiteX1950" fmla="*/ 1088073 w 1314762"/>
                <a:gd name="connsiteY1950" fmla="*/ 1188482 h 1204641"/>
                <a:gd name="connsiteX1951" fmla="*/ 1088632 w 1314762"/>
                <a:gd name="connsiteY1951" fmla="*/ 1186296 h 1204641"/>
                <a:gd name="connsiteX1952" fmla="*/ 1089190 w 1314762"/>
                <a:gd name="connsiteY1952" fmla="*/ 1187607 h 1204641"/>
                <a:gd name="connsiteX1953" fmla="*/ 1089745 w 1314762"/>
                <a:gd name="connsiteY1953" fmla="*/ 1191320 h 1204641"/>
                <a:gd name="connsiteX1954" fmla="*/ 1090304 w 1314762"/>
                <a:gd name="connsiteY1954" fmla="*/ 1192195 h 1204641"/>
                <a:gd name="connsiteX1955" fmla="*/ 1090862 w 1314762"/>
                <a:gd name="connsiteY1955" fmla="*/ 1192195 h 1204641"/>
                <a:gd name="connsiteX1956" fmla="*/ 1091421 w 1314762"/>
                <a:gd name="connsiteY1956" fmla="*/ 1190228 h 1204641"/>
                <a:gd name="connsiteX1957" fmla="*/ 1091980 w 1314762"/>
                <a:gd name="connsiteY1957" fmla="*/ 1191538 h 1204641"/>
                <a:gd name="connsiteX1958" fmla="*/ 1092538 w 1314762"/>
                <a:gd name="connsiteY1958" fmla="*/ 1187389 h 1204641"/>
                <a:gd name="connsiteX1959" fmla="*/ 1093093 w 1314762"/>
                <a:gd name="connsiteY1959" fmla="*/ 1186954 h 1204641"/>
                <a:gd name="connsiteX1960" fmla="*/ 1093651 w 1314762"/>
                <a:gd name="connsiteY1960" fmla="*/ 1192413 h 1204641"/>
                <a:gd name="connsiteX1961" fmla="*/ 1094210 w 1314762"/>
                <a:gd name="connsiteY1961" fmla="*/ 1189353 h 1204641"/>
                <a:gd name="connsiteX1962" fmla="*/ 1094769 w 1314762"/>
                <a:gd name="connsiteY1962" fmla="*/ 1190228 h 1204641"/>
                <a:gd name="connsiteX1963" fmla="*/ 1095327 w 1314762"/>
                <a:gd name="connsiteY1963" fmla="*/ 1191103 h 1204641"/>
                <a:gd name="connsiteX1964" fmla="*/ 1095886 w 1314762"/>
                <a:gd name="connsiteY1964" fmla="*/ 1189135 h 1204641"/>
                <a:gd name="connsiteX1965" fmla="*/ 1096444 w 1314762"/>
                <a:gd name="connsiteY1965" fmla="*/ 1186732 h 1204641"/>
                <a:gd name="connsiteX1966" fmla="*/ 1096999 w 1314762"/>
                <a:gd name="connsiteY1966" fmla="*/ 1194159 h 1204641"/>
                <a:gd name="connsiteX1967" fmla="*/ 1097558 w 1314762"/>
                <a:gd name="connsiteY1967" fmla="*/ 1190885 h 1204641"/>
                <a:gd name="connsiteX1968" fmla="*/ 1098116 w 1314762"/>
                <a:gd name="connsiteY1968" fmla="*/ 1191538 h 1204641"/>
                <a:gd name="connsiteX1969" fmla="*/ 1098675 w 1314762"/>
                <a:gd name="connsiteY1969" fmla="*/ 1193723 h 1204641"/>
                <a:gd name="connsiteX1970" fmla="*/ 1099234 w 1314762"/>
                <a:gd name="connsiteY1970" fmla="*/ 1194816 h 1204641"/>
                <a:gd name="connsiteX1971" fmla="*/ 1099792 w 1314762"/>
                <a:gd name="connsiteY1971" fmla="*/ 1194159 h 1204641"/>
                <a:gd name="connsiteX1972" fmla="*/ 1100351 w 1314762"/>
                <a:gd name="connsiteY1972" fmla="*/ 1193284 h 1204641"/>
                <a:gd name="connsiteX1973" fmla="*/ 1100905 w 1314762"/>
                <a:gd name="connsiteY1973" fmla="*/ 1192195 h 1204641"/>
                <a:gd name="connsiteX1974" fmla="*/ 1101464 w 1314762"/>
                <a:gd name="connsiteY1974" fmla="*/ 1196779 h 1204641"/>
                <a:gd name="connsiteX1975" fmla="*/ 1102023 w 1314762"/>
                <a:gd name="connsiteY1975" fmla="*/ 1196779 h 1204641"/>
                <a:gd name="connsiteX1976" fmla="*/ 1102581 w 1314762"/>
                <a:gd name="connsiteY1976" fmla="*/ 1198525 h 1204641"/>
                <a:gd name="connsiteX1977" fmla="*/ 1103140 w 1314762"/>
                <a:gd name="connsiteY1977" fmla="*/ 1196779 h 1204641"/>
                <a:gd name="connsiteX1978" fmla="*/ 1103699 w 1314762"/>
                <a:gd name="connsiteY1978" fmla="*/ 1194816 h 1204641"/>
                <a:gd name="connsiteX1979" fmla="*/ 1104257 w 1314762"/>
                <a:gd name="connsiteY1979" fmla="*/ 1197215 h 1204641"/>
                <a:gd name="connsiteX1980" fmla="*/ 1104812 w 1314762"/>
                <a:gd name="connsiteY1980" fmla="*/ 1196344 h 1204641"/>
                <a:gd name="connsiteX1981" fmla="*/ 1105371 w 1314762"/>
                <a:gd name="connsiteY1981" fmla="*/ 1195904 h 1204641"/>
                <a:gd name="connsiteX1982" fmla="*/ 1105929 w 1314762"/>
                <a:gd name="connsiteY1982" fmla="*/ 1195034 h 1204641"/>
                <a:gd name="connsiteX1983" fmla="*/ 1106488 w 1314762"/>
                <a:gd name="connsiteY1983" fmla="*/ 1197654 h 1204641"/>
                <a:gd name="connsiteX1984" fmla="*/ 1107046 w 1314762"/>
                <a:gd name="connsiteY1984" fmla="*/ 1195469 h 1204641"/>
                <a:gd name="connsiteX1985" fmla="*/ 1107605 w 1314762"/>
                <a:gd name="connsiteY1985" fmla="*/ 1195469 h 1204641"/>
                <a:gd name="connsiteX1986" fmla="*/ 1108164 w 1314762"/>
                <a:gd name="connsiteY1986" fmla="*/ 1198090 h 1204641"/>
                <a:gd name="connsiteX1987" fmla="*/ 1108718 w 1314762"/>
                <a:gd name="connsiteY1987" fmla="*/ 1196561 h 1204641"/>
                <a:gd name="connsiteX1988" fmla="*/ 1109277 w 1314762"/>
                <a:gd name="connsiteY1988" fmla="*/ 1195687 h 1204641"/>
                <a:gd name="connsiteX1989" fmla="*/ 1109835 w 1314762"/>
                <a:gd name="connsiteY1989" fmla="*/ 1194816 h 1204641"/>
                <a:gd name="connsiteX1990" fmla="*/ 1110394 w 1314762"/>
                <a:gd name="connsiteY1990" fmla="*/ 1190228 h 1204641"/>
                <a:gd name="connsiteX1991" fmla="*/ 1110953 w 1314762"/>
                <a:gd name="connsiteY1991" fmla="*/ 1194816 h 1204641"/>
                <a:gd name="connsiteX1992" fmla="*/ 1111511 w 1314762"/>
                <a:gd name="connsiteY1992" fmla="*/ 1197215 h 1204641"/>
                <a:gd name="connsiteX1993" fmla="*/ 1112066 w 1314762"/>
                <a:gd name="connsiteY1993" fmla="*/ 1197436 h 1204641"/>
                <a:gd name="connsiteX1994" fmla="*/ 1112625 w 1314762"/>
                <a:gd name="connsiteY1994" fmla="*/ 1196779 h 1204641"/>
                <a:gd name="connsiteX1995" fmla="*/ 1113183 w 1314762"/>
                <a:gd name="connsiteY1995" fmla="*/ 1199182 h 1204641"/>
                <a:gd name="connsiteX1996" fmla="*/ 1113742 w 1314762"/>
                <a:gd name="connsiteY1996" fmla="*/ 1199182 h 1204641"/>
                <a:gd name="connsiteX1997" fmla="*/ 1114301 w 1314762"/>
                <a:gd name="connsiteY1997" fmla="*/ 1195251 h 1204641"/>
                <a:gd name="connsiteX1998" fmla="*/ 1114859 w 1314762"/>
                <a:gd name="connsiteY1998" fmla="*/ 1199400 h 1204641"/>
                <a:gd name="connsiteX1999" fmla="*/ 1115418 w 1314762"/>
                <a:gd name="connsiteY1999" fmla="*/ 1200057 h 1204641"/>
                <a:gd name="connsiteX2000" fmla="*/ 1115972 w 1314762"/>
                <a:gd name="connsiteY2000" fmla="*/ 1199400 h 1204641"/>
                <a:gd name="connsiteX2001" fmla="*/ 1116531 w 1314762"/>
                <a:gd name="connsiteY2001" fmla="*/ 1196344 h 1204641"/>
                <a:gd name="connsiteX2002" fmla="*/ 1117090 w 1314762"/>
                <a:gd name="connsiteY2002" fmla="*/ 1198965 h 1204641"/>
                <a:gd name="connsiteX2003" fmla="*/ 1117648 w 1314762"/>
                <a:gd name="connsiteY2003" fmla="*/ 1193284 h 1204641"/>
                <a:gd name="connsiteX2004" fmla="*/ 1118207 w 1314762"/>
                <a:gd name="connsiteY2004" fmla="*/ 1199182 h 1204641"/>
                <a:gd name="connsiteX2005" fmla="*/ 1118766 w 1314762"/>
                <a:gd name="connsiteY2005" fmla="*/ 1194376 h 1204641"/>
                <a:gd name="connsiteX2006" fmla="*/ 1119324 w 1314762"/>
                <a:gd name="connsiteY2006" fmla="*/ 1195469 h 1204641"/>
                <a:gd name="connsiteX2007" fmla="*/ 1119879 w 1314762"/>
                <a:gd name="connsiteY2007" fmla="*/ 1195034 h 1204641"/>
                <a:gd name="connsiteX2008" fmla="*/ 1120437 w 1314762"/>
                <a:gd name="connsiteY2008" fmla="*/ 1198747 h 1204641"/>
                <a:gd name="connsiteX2009" fmla="*/ 1120996 w 1314762"/>
                <a:gd name="connsiteY2009" fmla="*/ 1198747 h 1204641"/>
                <a:gd name="connsiteX2010" fmla="*/ 1121555 w 1314762"/>
                <a:gd name="connsiteY2010" fmla="*/ 1197654 h 1204641"/>
                <a:gd name="connsiteX2011" fmla="*/ 1122113 w 1314762"/>
                <a:gd name="connsiteY2011" fmla="*/ 1196126 h 1204641"/>
                <a:gd name="connsiteX2012" fmla="*/ 1122672 w 1314762"/>
                <a:gd name="connsiteY2012" fmla="*/ 1198525 h 1204641"/>
                <a:gd name="connsiteX2013" fmla="*/ 1123226 w 1314762"/>
                <a:gd name="connsiteY2013" fmla="*/ 1198965 h 1204641"/>
                <a:gd name="connsiteX2014" fmla="*/ 1123785 w 1314762"/>
                <a:gd name="connsiteY2014" fmla="*/ 1196997 h 1204641"/>
                <a:gd name="connsiteX2015" fmla="*/ 1124344 w 1314762"/>
                <a:gd name="connsiteY2015" fmla="*/ 1201146 h 1204641"/>
                <a:gd name="connsiteX2016" fmla="*/ 1124902 w 1314762"/>
                <a:gd name="connsiteY2016" fmla="*/ 1201146 h 1204641"/>
                <a:gd name="connsiteX2017" fmla="*/ 1125461 w 1314762"/>
                <a:gd name="connsiteY2017" fmla="*/ 1200710 h 1204641"/>
                <a:gd name="connsiteX2018" fmla="*/ 1126020 w 1314762"/>
                <a:gd name="connsiteY2018" fmla="*/ 1194816 h 1204641"/>
                <a:gd name="connsiteX2019" fmla="*/ 1126578 w 1314762"/>
                <a:gd name="connsiteY2019" fmla="*/ 1192195 h 1204641"/>
                <a:gd name="connsiteX2020" fmla="*/ 1127133 w 1314762"/>
                <a:gd name="connsiteY2020" fmla="*/ 1195687 h 1204641"/>
                <a:gd name="connsiteX2021" fmla="*/ 1127691 w 1314762"/>
                <a:gd name="connsiteY2021" fmla="*/ 1198090 h 1204641"/>
                <a:gd name="connsiteX2022" fmla="*/ 1128250 w 1314762"/>
                <a:gd name="connsiteY2022" fmla="*/ 1199400 h 1204641"/>
                <a:gd name="connsiteX2023" fmla="*/ 1128809 w 1314762"/>
                <a:gd name="connsiteY2023" fmla="*/ 1198747 h 1204641"/>
                <a:gd name="connsiteX2024" fmla="*/ 1129367 w 1314762"/>
                <a:gd name="connsiteY2024" fmla="*/ 1199618 h 1204641"/>
                <a:gd name="connsiteX2025" fmla="*/ 1129926 w 1314762"/>
                <a:gd name="connsiteY2025" fmla="*/ 1197654 h 1204641"/>
                <a:gd name="connsiteX2026" fmla="*/ 1130485 w 1314762"/>
                <a:gd name="connsiteY2026" fmla="*/ 1198965 h 1204641"/>
                <a:gd name="connsiteX2027" fmla="*/ 1131039 w 1314762"/>
                <a:gd name="connsiteY2027" fmla="*/ 1196561 h 1204641"/>
                <a:gd name="connsiteX2028" fmla="*/ 1131598 w 1314762"/>
                <a:gd name="connsiteY2028" fmla="*/ 1193941 h 1204641"/>
                <a:gd name="connsiteX2029" fmla="*/ 1132157 w 1314762"/>
                <a:gd name="connsiteY2029" fmla="*/ 1198525 h 1204641"/>
                <a:gd name="connsiteX2030" fmla="*/ 1132715 w 1314762"/>
                <a:gd name="connsiteY2030" fmla="*/ 1197654 h 1204641"/>
                <a:gd name="connsiteX2031" fmla="*/ 1133274 w 1314762"/>
                <a:gd name="connsiteY2031" fmla="*/ 1199835 h 1204641"/>
                <a:gd name="connsiteX2032" fmla="*/ 1133833 w 1314762"/>
                <a:gd name="connsiteY2032" fmla="*/ 1197654 h 1204641"/>
                <a:gd name="connsiteX2033" fmla="*/ 1134391 w 1314762"/>
                <a:gd name="connsiteY2033" fmla="*/ 1196997 h 1204641"/>
                <a:gd name="connsiteX2034" fmla="*/ 1134946 w 1314762"/>
                <a:gd name="connsiteY2034" fmla="*/ 1198090 h 1204641"/>
                <a:gd name="connsiteX2035" fmla="*/ 1135504 w 1314762"/>
                <a:gd name="connsiteY2035" fmla="*/ 1196561 h 1204641"/>
                <a:gd name="connsiteX2036" fmla="*/ 1136063 w 1314762"/>
                <a:gd name="connsiteY2036" fmla="*/ 1196779 h 1204641"/>
                <a:gd name="connsiteX2037" fmla="*/ 1136621 w 1314762"/>
                <a:gd name="connsiteY2037" fmla="*/ 1198965 h 1204641"/>
                <a:gd name="connsiteX2038" fmla="*/ 1137180 w 1314762"/>
                <a:gd name="connsiteY2038" fmla="*/ 1198525 h 1204641"/>
                <a:gd name="connsiteX2039" fmla="*/ 1137739 w 1314762"/>
                <a:gd name="connsiteY2039" fmla="*/ 1194816 h 1204641"/>
                <a:gd name="connsiteX2040" fmla="*/ 1138297 w 1314762"/>
                <a:gd name="connsiteY2040" fmla="*/ 1198090 h 1204641"/>
                <a:gd name="connsiteX2041" fmla="*/ 1138852 w 1314762"/>
                <a:gd name="connsiteY2041" fmla="*/ 1196344 h 1204641"/>
                <a:gd name="connsiteX2042" fmla="*/ 1139411 w 1314762"/>
                <a:gd name="connsiteY2042" fmla="*/ 1195034 h 1204641"/>
                <a:gd name="connsiteX2043" fmla="*/ 1139969 w 1314762"/>
                <a:gd name="connsiteY2043" fmla="*/ 1198965 h 1204641"/>
                <a:gd name="connsiteX2044" fmla="*/ 1140528 w 1314762"/>
                <a:gd name="connsiteY2044" fmla="*/ 1201146 h 1204641"/>
                <a:gd name="connsiteX2045" fmla="*/ 1141087 w 1314762"/>
                <a:gd name="connsiteY2045" fmla="*/ 1200928 h 1204641"/>
                <a:gd name="connsiteX2046" fmla="*/ 1141645 w 1314762"/>
                <a:gd name="connsiteY2046" fmla="*/ 1195904 h 1204641"/>
                <a:gd name="connsiteX2047" fmla="*/ 1142200 w 1314762"/>
                <a:gd name="connsiteY2047" fmla="*/ 1196561 h 1204641"/>
                <a:gd name="connsiteX2048" fmla="*/ 1142758 w 1314762"/>
                <a:gd name="connsiteY2048" fmla="*/ 1198965 h 1204641"/>
                <a:gd name="connsiteX2049" fmla="*/ 1143317 w 1314762"/>
                <a:gd name="connsiteY2049" fmla="*/ 1198307 h 1204641"/>
                <a:gd name="connsiteX2050" fmla="*/ 1143876 w 1314762"/>
                <a:gd name="connsiteY2050" fmla="*/ 1200493 h 1204641"/>
                <a:gd name="connsiteX2051" fmla="*/ 1144434 w 1314762"/>
                <a:gd name="connsiteY2051" fmla="*/ 1200057 h 1204641"/>
                <a:gd name="connsiteX2052" fmla="*/ 1144993 w 1314762"/>
                <a:gd name="connsiteY2052" fmla="*/ 1194816 h 1204641"/>
                <a:gd name="connsiteX2053" fmla="*/ 1145552 w 1314762"/>
                <a:gd name="connsiteY2053" fmla="*/ 1196779 h 1204641"/>
                <a:gd name="connsiteX2054" fmla="*/ 1146106 w 1314762"/>
                <a:gd name="connsiteY2054" fmla="*/ 1198965 h 1204641"/>
                <a:gd name="connsiteX2055" fmla="*/ 1146665 w 1314762"/>
                <a:gd name="connsiteY2055" fmla="*/ 1198307 h 1204641"/>
                <a:gd name="connsiteX2056" fmla="*/ 1147223 w 1314762"/>
                <a:gd name="connsiteY2056" fmla="*/ 1198965 h 1204641"/>
                <a:gd name="connsiteX2057" fmla="*/ 1147782 w 1314762"/>
                <a:gd name="connsiteY2057" fmla="*/ 1199400 h 1204641"/>
                <a:gd name="connsiteX2058" fmla="*/ 1148341 w 1314762"/>
                <a:gd name="connsiteY2058" fmla="*/ 1200275 h 1204641"/>
                <a:gd name="connsiteX2059" fmla="*/ 1148899 w 1314762"/>
                <a:gd name="connsiteY2059" fmla="*/ 1202021 h 1204641"/>
                <a:gd name="connsiteX2060" fmla="*/ 1149458 w 1314762"/>
                <a:gd name="connsiteY2060" fmla="*/ 1199835 h 1204641"/>
                <a:gd name="connsiteX2061" fmla="*/ 1150012 w 1314762"/>
                <a:gd name="connsiteY2061" fmla="*/ 1198525 h 1204641"/>
                <a:gd name="connsiteX2062" fmla="*/ 1150571 w 1314762"/>
                <a:gd name="connsiteY2062" fmla="*/ 1199400 h 1204641"/>
                <a:gd name="connsiteX2063" fmla="*/ 1151130 w 1314762"/>
                <a:gd name="connsiteY2063" fmla="*/ 1197215 h 1204641"/>
                <a:gd name="connsiteX2064" fmla="*/ 1151688 w 1314762"/>
                <a:gd name="connsiteY2064" fmla="*/ 1196561 h 1204641"/>
                <a:gd name="connsiteX2065" fmla="*/ 1152247 w 1314762"/>
                <a:gd name="connsiteY2065" fmla="*/ 1199182 h 1204641"/>
                <a:gd name="connsiteX2066" fmla="*/ 1152806 w 1314762"/>
                <a:gd name="connsiteY2066" fmla="*/ 1199400 h 1204641"/>
                <a:gd name="connsiteX2067" fmla="*/ 1153360 w 1314762"/>
                <a:gd name="connsiteY2067" fmla="*/ 1198307 h 1204641"/>
                <a:gd name="connsiteX2068" fmla="*/ 1153919 w 1314762"/>
                <a:gd name="connsiteY2068" fmla="*/ 1197654 h 1204641"/>
                <a:gd name="connsiteX2069" fmla="*/ 1154478 w 1314762"/>
                <a:gd name="connsiteY2069" fmla="*/ 1198747 h 1204641"/>
                <a:gd name="connsiteX2070" fmla="*/ 1155036 w 1314762"/>
                <a:gd name="connsiteY2070" fmla="*/ 1198965 h 1204641"/>
                <a:gd name="connsiteX2071" fmla="*/ 1155595 w 1314762"/>
                <a:gd name="connsiteY2071" fmla="*/ 1200275 h 1204641"/>
                <a:gd name="connsiteX2072" fmla="*/ 1156153 w 1314762"/>
                <a:gd name="connsiteY2072" fmla="*/ 1201585 h 1204641"/>
                <a:gd name="connsiteX2073" fmla="*/ 1156712 w 1314762"/>
                <a:gd name="connsiteY2073" fmla="*/ 1201368 h 1204641"/>
                <a:gd name="connsiteX2074" fmla="*/ 1157267 w 1314762"/>
                <a:gd name="connsiteY2074" fmla="*/ 1200928 h 1204641"/>
                <a:gd name="connsiteX2075" fmla="*/ 1157825 w 1314762"/>
                <a:gd name="connsiteY2075" fmla="*/ 1198307 h 1204641"/>
                <a:gd name="connsiteX2076" fmla="*/ 1158384 w 1314762"/>
                <a:gd name="connsiteY2076" fmla="*/ 1196997 h 1204641"/>
                <a:gd name="connsiteX2077" fmla="*/ 1158943 w 1314762"/>
                <a:gd name="connsiteY2077" fmla="*/ 1197872 h 1204641"/>
                <a:gd name="connsiteX2078" fmla="*/ 1159501 w 1314762"/>
                <a:gd name="connsiteY2078" fmla="*/ 1195469 h 1204641"/>
                <a:gd name="connsiteX2079" fmla="*/ 1160060 w 1314762"/>
                <a:gd name="connsiteY2079" fmla="*/ 1202021 h 1204641"/>
                <a:gd name="connsiteX2080" fmla="*/ 1160619 w 1314762"/>
                <a:gd name="connsiteY2080" fmla="*/ 1202238 h 1204641"/>
                <a:gd name="connsiteX2081" fmla="*/ 1161173 w 1314762"/>
                <a:gd name="connsiteY2081" fmla="*/ 1201146 h 1204641"/>
                <a:gd name="connsiteX2082" fmla="*/ 1161732 w 1314762"/>
                <a:gd name="connsiteY2082" fmla="*/ 1200275 h 1204641"/>
                <a:gd name="connsiteX2083" fmla="*/ 1162290 w 1314762"/>
                <a:gd name="connsiteY2083" fmla="*/ 1200275 h 1204641"/>
                <a:gd name="connsiteX2084" fmla="*/ 1162849 w 1314762"/>
                <a:gd name="connsiteY2084" fmla="*/ 1199182 h 1204641"/>
                <a:gd name="connsiteX2085" fmla="*/ 1163407 w 1314762"/>
                <a:gd name="connsiteY2085" fmla="*/ 1198525 h 1204641"/>
                <a:gd name="connsiteX2086" fmla="*/ 1163966 w 1314762"/>
                <a:gd name="connsiteY2086" fmla="*/ 1200928 h 1204641"/>
                <a:gd name="connsiteX2087" fmla="*/ 1164525 w 1314762"/>
                <a:gd name="connsiteY2087" fmla="*/ 1200275 h 1204641"/>
                <a:gd name="connsiteX2088" fmla="*/ 1165079 w 1314762"/>
                <a:gd name="connsiteY2088" fmla="*/ 1197436 h 1204641"/>
                <a:gd name="connsiteX2089" fmla="*/ 1165638 w 1314762"/>
                <a:gd name="connsiteY2089" fmla="*/ 1198965 h 1204641"/>
                <a:gd name="connsiteX2090" fmla="*/ 1166197 w 1314762"/>
                <a:gd name="connsiteY2090" fmla="*/ 1199618 h 1204641"/>
                <a:gd name="connsiteX2091" fmla="*/ 1166755 w 1314762"/>
                <a:gd name="connsiteY2091" fmla="*/ 1198965 h 1204641"/>
                <a:gd name="connsiteX2092" fmla="*/ 1167314 w 1314762"/>
                <a:gd name="connsiteY2092" fmla="*/ 1200057 h 1204641"/>
                <a:gd name="connsiteX2093" fmla="*/ 1167873 w 1314762"/>
                <a:gd name="connsiteY2093" fmla="*/ 1197872 h 1204641"/>
                <a:gd name="connsiteX2094" fmla="*/ 1168431 w 1314762"/>
                <a:gd name="connsiteY2094" fmla="*/ 1199400 h 1204641"/>
                <a:gd name="connsiteX2095" fmla="*/ 1168986 w 1314762"/>
                <a:gd name="connsiteY2095" fmla="*/ 1199182 h 1204641"/>
                <a:gd name="connsiteX2096" fmla="*/ 1169544 w 1314762"/>
                <a:gd name="connsiteY2096" fmla="*/ 1197872 h 1204641"/>
                <a:gd name="connsiteX2097" fmla="*/ 1170103 w 1314762"/>
                <a:gd name="connsiteY2097" fmla="*/ 1197436 h 1204641"/>
                <a:gd name="connsiteX2098" fmla="*/ 1170662 w 1314762"/>
                <a:gd name="connsiteY2098" fmla="*/ 1198525 h 1204641"/>
                <a:gd name="connsiteX2099" fmla="*/ 1171220 w 1314762"/>
                <a:gd name="connsiteY2099" fmla="*/ 1198090 h 1204641"/>
                <a:gd name="connsiteX2100" fmla="*/ 1171779 w 1314762"/>
                <a:gd name="connsiteY2100" fmla="*/ 1200710 h 1204641"/>
                <a:gd name="connsiteX2101" fmla="*/ 1172334 w 1314762"/>
                <a:gd name="connsiteY2101" fmla="*/ 1202238 h 1204641"/>
                <a:gd name="connsiteX2102" fmla="*/ 1172892 w 1314762"/>
                <a:gd name="connsiteY2102" fmla="*/ 1199618 h 1204641"/>
                <a:gd name="connsiteX2103" fmla="*/ 1173451 w 1314762"/>
                <a:gd name="connsiteY2103" fmla="*/ 1200057 h 1204641"/>
                <a:gd name="connsiteX2104" fmla="*/ 1174009 w 1314762"/>
                <a:gd name="connsiteY2104" fmla="*/ 1199618 h 1204641"/>
                <a:gd name="connsiteX2105" fmla="*/ 1174568 w 1314762"/>
                <a:gd name="connsiteY2105" fmla="*/ 1198525 h 1204641"/>
                <a:gd name="connsiteX2106" fmla="*/ 1175127 w 1314762"/>
                <a:gd name="connsiteY2106" fmla="*/ 1198090 h 1204641"/>
                <a:gd name="connsiteX2107" fmla="*/ 1175685 w 1314762"/>
                <a:gd name="connsiteY2107" fmla="*/ 1199182 h 1204641"/>
                <a:gd name="connsiteX2108" fmla="*/ 1176240 w 1314762"/>
                <a:gd name="connsiteY2108" fmla="*/ 1199618 h 1204641"/>
                <a:gd name="connsiteX2109" fmla="*/ 1176798 w 1314762"/>
                <a:gd name="connsiteY2109" fmla="*/ 1199400 h 1204641"/>
                <a:gd name="connsiteX2110" fmla="*/ 1177357 w 1314762"/>
                <a:gd name="connsiteY2110" fmla="*/ 1199618 h 1204641"/>
                <a:gd name="connsiteX2111" fmla="*/ 1177916 w 1314762"/>
                <a:gd name="connsiteY2111" fmla="*/ 1198747 h 1204641"/>
                <a:gd name="connsiteX2112" fmla="*/ 1178474 w 1314762"/>
                <a:gd name="connsiteY2112" fmla="*/ 1198090 h 1204641"/>
                <a:gd name="connsiteX2113" fmla="*/ 1179033 w 1314762"/>
                <a:gd name="connsiteY2113" fmla="*/ 1199618 h 1204641"/>
                <a:gd name="connsiteX2114" fmla="*/ 1179592 w 1314762"/>
                <a:gd name="connsiteY2114" fmla="*/ 1201368 h 1204641"/>
                <a:gd name="connsiteX2115" fmla="*/ 1180146 w 1314762"/>
                <a:gd name="connsiteY2115" fmla="*/ 1203113 h 1204641"/>
                <a:gd name="connsiteX2116" fmla="*/ 1180705 w 1314762"/>
                <a:gd name="connsiteY2116" fmla="*/ 1200710 h 1204641"/>
                <a:gd name="connsiteX2117" fmla="*/ 1181264 w 1314762"/>
                <a:gd name="connsiteY2117" fmla="*/ 1198965 h 1204641"/>
                <a:gd name="connsiteX2118" fmla="*/ 1181822 w 1314762"/>
                <a:gd name="connsiteY2118" fmla="*/ 1199400 h 1204641"/>
                <a:gd name="connsiteX2119" fmla="*/ 1182381 w 1314762"/>
                <a:gd name="connsiteY2119" fmla="*/ 1199835 h 1204641"/>
                <a:gd name="connsiteX2120" fmla="*/ 1182939 w 1314762"/>
                <a:gd name="connsiteY2120" fmla="*/ 1199182 h 1204641"/>
                <a:gd name="connsiteX2121" fmla="*/ 1183494 w 1314762"/>
                <a:gd name="connsiteY2121" fmla="*/ 1198525 h 1204641"/>
                <a:gd name="connsiteX2122" fmla="*/ 1184053 w 1314762"/>
                <a:gd name="connsiteY2122" fmla="*/ 1201803 h 1204641"/>
                <a:gd name="connsiteX2123" fmla="*/ 1184611 w 1314762"/>
                <a:gd name="connsiteY2123" fmla="*/ 1200928 h 1204641"/>
                <a:gd name="connsiteX2124" fmla="*/ 1185170 w 1314762"/>
                <a:gd name="connsiteY2124" fmla="*/ 1199835 h 1204641"/>
                <a:gd name="connsiteX2125" fmla="*/ 1185729 w 1314762"/>
                <a:gd name="connsiteY2125" fmla="*/ 1197872 h 1204641"/>
                <a:gd name="connsiteX2126" fmla="*/ 1186287 w 1314762"/>
                <a:gd name="connsiteY2126" fmla="*/ 1201146 h 1204641"/>
                <a:gd name="connsiteX2127" fmla="*/ 1186846 w 1314762"/>
                <a:gd name="connsiteY2127" fmla="*/ 1198965 h 1204641"/>
                <a:gd name="connsiteX2128" fmla="*/ 1187400 w 1314762"/>
                <a:gd name="connsiteY2128" fmla="*/ 1200710 h 1204641"/>
                <a:gd name="connsiteX2129" fmla="*/ 1187959 w 1314762"/>
                <a:gd name="connsiteY2129" fmla="*/ 1202021 h 1204641"/>
                <a:gd name="connsiteX2130" fmla="*/ 1188518 w 1314762"/>
                <a:gd name="connsiteY2130" fmla="*/ 1201368 h 1204641"/>
                <a:gd name="connsiteX2131" fmla="*/ 1189076 w 1314762"/>
                <a:gd name="connsiteY2131" fmla="*/ 1201803 h 1204641"/>
                <a:gd name="connsiteX2132" fmla="*/ 1189635 w 1314762"/>
                <a:gd name="connsiteY2132" fmla="*/ 1198090 h 1204641"/>
                <a:gd name="connsiteX2133" fmla="*/ 1190193 w 1314762"/>
                <a:gd name="connsiteY2133" fmla="*/ 1199835 h 1204641"/>
                <a:gd name="connsiteX2134" fmla="*/ 1190752 w 1314762"/>
                <a:gd name="connsiteY2134" fmla="*/ 1198307 h 1204641"/>
                <a:gd name="connsiteX2135" fmla="*/ 1191307 w 1314762"/>
                <a:gd name="connsiteY2135" fmla="*/ 1199835 h 1204641"/>
                <a:gd name="connsiteX2136" fmla="*/ 1191865 w 1314762"/>
                <a:gd name="connsiteY2136" fmla="*/ 1199618 h 1204641"/>
                <a:gd name="connsiteX2137" fmla="*/ 1192424 w 1314762"/>
                <a:gd name="connsiteY2137" fmla="*/ 1200710 h 1204641"/>
                <a:gd name="connsiteX2138" fmla="*/ 1192983 w 1314762"/>
                <a:gd name="connsiteY2138" fmla="*/ 1199182 h 1204641"/>
                <a:gd name="connsiteX2139" fmla="*/ 1193541 w 1314762"/>
                <a:gd name="connsiteY2139" fmla="*/ 1201585 h 1204641"/>
                <a:gd name="connsiteX2140" fmla="*/ 1194100 w 1314762"/>
                <a:gd name="connsiteY2140" fmla="*/ 1201803 h 1204641"/>
                <a:gd name="connsiteX2141" fmla="*/ 1194659 w 1314762"/>
                <a:gd name="connsiteY2141" fmla="*/ 1201146 h 1204641"/>
                <a:gd name="connsiteX2142" fmla="*/ 1195213 w 1314762"/>
                <a:gd name="connsiteY2142" fmla="*/ 1203331 h 1204641"/>
                <a:gd name="connsiteX2143" fmla="*/ 1195772 w 1314762"/>
                <a:gd name="connsiteY2143" fmla="*/ 1204206 h 1204641"/>
                <a:gd name="connsiteX2144" fmla="*/ 1196330 w 1314762"/>
                <a:gd name="connsiteY2144" fmla="*/ 1202896 h 1204641"/>
                <a:gd name="connsiteX2145" fmla="*/ 1196889 w 1314762"/>
                <a:gd name="connsiteY2145" fmla="*/ 1203113 h 1204641"/>
                <a:gd name="connsiteX2146" fmla="*/ 1197448 w 1314762"/>
                <a:gd name="connsiteY2146" fmla="*/ 1202678 h 1204641"/>
                <a:gd name="connsiteX2147" fmla="*/ 1198006 w 1314762"/>
                <a:gd name="connsiteY2147" fmla="*/ 1203549 h 1204641"/>
                <a:gd name="connsiteX2148" fmla="*/ 1198565 w 1314762"/>
                <a:gd name="connsiteY2148" fmla="*/ 1201585 h 1204641"/>
                <a:gd name="connsiteX2149" fmla="*/ 1199120 w 1314762"/>
                <a:gd name="connsiteY2149" fmla="*/ 1203549 h 1204641"/>
                <a:gd name="connsiteX2150" fmla="*/ 1199678 w 1314762"/>
                <a:gd name="connsiteY2150" fmla="*/ 1203113 h 1204641"/>
                <a:gd name="connsiteX2151" fmla="*/ 1200237 w 1314762"/>
                <a:gd name="connsiteY2151" fmla="*/ 1200493 h 1204641"/>
                <a:gd name="connsiteX2152" fmla="*/ 1200796 w 1314762"/>
                <a:gd name="connsiteY2152" fmla="*/ 1202238 h 1204641"/>
                <a:gd name="connsiteX2153" fmla="*/ 1201354 w 1314762"/>
                <a:gd name="connsiteY2153" fmla="*/ 1202456 h 1204641"/>
                <a:gd name="connsiteX2154" fmla="*/ 1201913 w 1314762"/>
                <a:gd name="connsiteY2154" fmla="*/ 1202456 h 1204641"/>
                <a:gd name="connsiteX2155" fmla="*/ 1202467 w 1314762"/>
                <a:gd name="connsiteY2155" fmla="*/ 1202021 h 1204641"/>
                <a:gd name="connsiteX2156" fmla="*/ 1203026 w 1314762"/>
                <a:gd name="connsiteY2156" fmla="*/ 1203766 h 1204641"/>
                <a:gd name="connsiteX2157" fmla="*/ 1203584 w 1314762"/>
                <a:gd name="connsiteY2157" fmla="*/ 1202238 h 1204641"/>
                <a:gd name="connsiteX2158" fmla="*/ 1204143 w 1314762"/>
                <a:gd name="connsiteY2158" fmla="*/ 1203331 h 1204641"/>
                <a:gd name="connsiteX2159" fmla="*/ 1204702 w 1314762"/>
                <a:gd name="connsiteY2159" fmla="*/ 1202456 h 1204641"/>
                <a:gd name="connsiteX2160" fmla="*/ 1205260 w 1314762"/>
                <a:gd name="connsiteY2160" fmla="*/ 1202678 h 1204641"/>
                <a:gd name="connsiteX2161" fmla="*/ 1205819 w 1314762"/>
                <a:gd name="connsiteY2161" fmla="*/ 1203549 h 1204641"/>
                <a:gd name="connsiteX2162" fmla="*/ 1206374 w 1314762"/>
                <a:gd name="connsiteY2162" fmla="*/ 1201368 h 1204641"/>
                <a:gd name="connsiteX2163" fmla="*/ 1206932 w 1314762"/>
                <a:gd name="connsiteY2163" fmla="*/ 1203113 h 1204641"/>
                <a:gd name="connsiteX2164" fmla="*/ 1207491 w 1314762"/>
                <a:gd name="connsiteY2164" fmla="*/ 1203331 h 1204641"/>
                <a:gd name="connsiteX2165" fmla="*/ 1208050 w 1314762"/>
                <a:gd name="connsiteY2165" fmla="*/ 1202896 h 1204641"/>
                <a:gd name="connsiteX2166" fmla="*/ 1208608 w 1314762"/>
                <a:gd name="connsiteY2166" fmla="*/ 1202238 h 1204641"/>
                <a:gd name="connsiteX2167" fmla="*/ 1209167 w 1314762"/>
                <a:gd name="connsiteY2167" fmla="*/ 1202896 h 1204641"/>
                <a:gd name="connsiteX2168" fmla="*/ 1209725 w 1314762"/>
                <a:gd name="connsiteY2168" fmla="*/ 1203766 h 1204641"/>
                <a:gd name="connsiteX2169" fmla="*/ 1210280 w 1314762"/>
                <a:gd name="connsiteY2169" fmla="*/ 1198747 h 1204641"/>
                <a:gd name="connsiteX2170" fmla="*/ 1210839 w 1314762"/>
                <a:gd name="connsiteY2170" fmla="*/ 1202896 h 1204641"/>
                <a:gd name="connsiteX2171" fmla="*/ 1211397 w 1314762"/>
                <a:gd name="connsiteY2171" fmla="*/ 1203549 h 1204641"/>
                <a:gd name="connsiteX2172" fmla="*/ 1211956 w 1314762"/>
                <a:gd name="connsiteY2172" fmla="*/ 1203113 h 1204641"/>
                <a:gd name="connsiteX2173" fmla="*/ 1212515 w 1314762"/>
                <a:gd name="connsiteY2173" fmla="*/ 1202456 h 1204641"/>
                <a:gd name="connsiteX2174" fmla="*/ 1213073 w 1314762"/>
                <a:gd name="connsiteY2174" fmla="*/ 1202238 h 1204641"/>
                <a:gd name="connsiteX2175" fmla="*/ 1213628 w 1314762"/>
                <a:gd name="connsiteY2175" fmla="*/ 1203113 h 1204641"/>
                <a:gd name="connsiteX2176" fmla="*/ 1214186 w 1314762"/>
                <a:gd name="connsiteY2176" fmla="*/ 1202238 h 1204641"/>
                <a:gd name="connsiteX2177" fmla="*/ 1214745 w 1314762"/>
                <a:gd name="connsiteY2177" fmla="*/ 1203549 h 1204641"/>
                <a:gd name="connsiteX2178" fmla="*/ 1215304 w 1314762"/>
                <a:gd name="connsiteY2178" fmla="*/ 1203766 h 1204641"/>
                <a:gd name="connsiteX2179" fmla="*/ 1215862 w 1314762"/>
                <a:gd name="connsiteY2179" fmla="*/ 1203331 h 1204641"/>
                <a:gd name="connsiteX2180" fmla="*/ 1216421 w 1314762"/>
                <a:gd name="connsiteY2180" fmla="*/ 1203113 h 1204641"/>
                <a:gd name="connsiteX2181" fmla="*/ 1216979 w 1314762"/>
                <a:gd name="connsiteY2181" fmla="*/ 1202238 h 1204641"/>
                <a:gd name="connsiteX2182" fmla="*/ 1217538 w 1314762"/>
                <a:gd name="connsiteY2182" fmla="*/ 1203113 h 1204641"/>
                <a:gd name="connsiteX2183" fmla="*/ 1218093 w 1314762"/>
                <a:gd name="connsiteY2183" fmla="*/ 1203113 h 1204641"/>
                <a:gd name="connsiteX2184" fmla="*/ 1218651 w 1314762"/>
                <a:gd name="connsiteY2184" fmla="*/ 1203331 h 1204641"/>
                <a:gd name="connsiteX2185" fmla="*/ 1219210 w 1314762"/>
                <a:gd name="connsiteY2185" fmla="*/ 1202896 h 1204641"/>
                <a:gd name="connsiteX2186" fmla="*/ 1219769 w 1314762"/>
                <a:gd name="connsiteY2186" fmla="*/ 1201803 h 1204641"/>
                <a:gd name="connsiteX2187" fmla="*/ 1220327 w 1314762"/>
                <a:gd name="connsiteY2187" fmla="*/ 1203766 h 1204641"/>
                <a:gd name="connsiteX2188" fmla="*/ 1220886 w 1314762"/>
                <a:gd name="connsiteY2188" fmla="*/ 1201146 h 1204641"/>
                <a:gd name="connsiteX2189" fmla="*/ 1221440 w 1314762"/>
                <a:gd name="connsiteY2189" fmla="*/ 1202896 h 1204641"/>
                <a:gd name="connsiteX2190" fmla="*/ 1221999 w 1314762"/>
                <a:gd name="connsiteY2190" fmla="*/ 1202238 h 1204641"/>
                <a:gd name="connsiteX2191" fmla="*/ 1222558 w 1314762"/>
                <a:gd name="connsiteY2191" fmla="*/ 1203331 h 1204641"/>
                <a:gd name="connsiteX2192" fmla="*/ 1223116 w 1314762"/>
                <a:gd name="connsiteY2192" fmla="*/ 1203549 h 1204641"/>
                <a:gd name="connsiteX2193" fmla="*/ 1223675 w 1314762"/>
                <a:gd name="connsiteY2193" fmla="*/ 1204206 h 1204641"/>
                <a:gd name="connsiteX2194" fmla="*/ 1224234 w 1314762"/>
                <a:gd name="connsiteY2194" fmla="*/ 1203549 h 1204641"/>
                <a:gd name="connsiteX2195" fmla="*/ 1224792 w 1314762"/>
                <a:gd name="connsiteY2195" fmla="*/ 1203988 h 1204641"/>
                <a:gd name="connsiteX2196" fmla="*/ 1225347 w 1314762"/>
                <a:gd name="connsiteY2196" fmla="*/ 1203766 h 1204641"/>
                <a:gd name="connsiteX2197" fmla="*/ 1225906 w 1314762"/>
                <a:gd name="connsiteY2197" fmla="*/ 1201585 h 1204641"/>
                <a:gd name="connsiteX2198" fmla="*/ 1226464 w 1314762"/>
                <a:gd name="connsiteY2198" fmla="*/ 1203988 h 1204641"/>
                <a:gd name="connsiteX2199" fmla="*/ 1227023 w 1314762"/>
                <a:gd name="connsiteY2199" fmla="*/ 1203549 h 1204641"/>
                <a:gd name="connsiteX2200" fmla="*/ 1227582 w 1314762"/>
                <a:gd name="connsiteY2200" fmla="*/ 1203766 h 1204641"/>
                <a:gd name="connsiteX2201" fmla="*/ 1228140 w 1314762"/>
                <a:gd name="connsiteY2201" fmla="*/ 1203549 h 1204641"/>
                <a:gd name="connsiteX2202" fmla="*/ 1228699 w 1314762"/>
                <a:gd name="connsiteY2202" fmla="*/ 1203331 h 1204641"/>
                <a:gd name="connsiteX2203" fmla="*/ 1229253 w 1314762"/>
                <a:gd name="connsiteY2203" fmla="*/ 1203766 h 1204641"/>
                <a:gd name="connsiteX2204" fmla="*/ 1229812 w 1314762"/>
                <a:gd name="connsiteY2204" fmla="*/ 1203331 h 1204641"/>
                <a:gd name="connsiteX2205" fmla="*/ 1230370 w 1314762"/>
                <a:gd name="connsiteY2205" fmla="*/ 1204641 h 1204641"/>
                <a:gd name="connsiteX2206" fmla="*/ 1230929 w 1314762"/>
                <a:gd name="connsiteY2206" fmla="*/ 1203988 h 1204641"/>
                <a:gd name="connsiteX2207" fmla="*/ 1231488 w 1314762"/>
                <a:gd name="connsiteY2207" fmla="*/ 1203988 h 1204641"/>
                <a:gd name="connsiteX2208" fmla="*/ 1232046 w 1314762"/>
                <a:gd name="connsiteY2208" fmla="*/ 1203113 h 1204641"/>
                <a:gd name="connsiteX2209" fmla="*/ 1232601 w 1314762"/>
                <a:gd name="connsiteY2209" fmla="*/ 1204206 h 1204641"/>
                <a:gd name="connsiteX2210" fmla="*/ 1233160 w 1314762"/>
                <a:gd name="connsiteY2210" fmla="*/ 1203766 h 1204641"/>
                <a:gd name="connsiteX2211" fmla="*/ 1233718 w 1314762"/>
                <a:gd name="connsiteY2211" fmla="*/ 1202456 h 1204641"/>
                <a:gd name="connsiteX2212" fmla="*/ 1234277 w 1314762"/>
                <a:gd name="connsiteY2212" fmla="*/ 1204206 h 1204641"/>
                <a:gd name="connsiteX2213" fmla="*/ 1234836 w 1314762"/>
                <a:gd name="connsiteY2213" fmla="*/ 1204206 h 1204641"/>
                <a:gd name="connsiteX2214" fmla="*/ 1235394 w 1314762"/>
                <a:gd name="connsiteY2214" fmla="*/ 1203988 h 1204641"/>
                <a:gd name="connsiteX2215" fmla="*/ 1235953 w 1314762"/>
                <a:gd name="connsiteY2215" fmla="*/ 1203988 h 1204641"/>
                <a:gd name="connsiteX2216" fmla="*/ 1236507 w 1314762"/>
                <a:gd name="connsiteY2216" fmla="*/ 1202678 h 1204641"/>
                <a:gd name="connsiteX2217" fmla="*/ 1237066 w 1314762"/>
                <a:gd name="connsiteY2217" fmla="*/ 1203766 h 1204641"/>
                <a:gd name="connsiteX2218" fmla="*/ 1237625 w 1314762"/>
                <a:gd name="connsiteY2218" fmla="*/ 1203113 h 1204641"/>
                <a:gd name="connsiteX2219" fmla="*/ 1238183 w 1314762"/>
                <a:gd name="connsiteY2219" fmla="*/ 1203549 h 1204641"/>
                <a:gd name="connsiteX2220" fmla="*/ 1238742 w 1314762"/>
                <a:gd name="connsiteY2220" fmla="*/ 1204206 h 1204641"/>
                <a:gd name="connsiteX2221" fmla="*/ 1239301 w 1314762"/>
                <a:gd name="connsiteY2221" fmla="*/ 1204424 h 1204641"/>
                <a:gd name="connsiteX2222" fmla="*/ 1239859 w 1314762"/>
                <a:gd name="connsiteY2222" fmla="*/ 1203988 h 1204641"/>
                <a:gd name="connsiteX2223" fmla="*/ 1240414 w 1314762"/>
                <a:gd name="connsiteY2223" fmla="*/ 1203988 h 1204641"/>
                <a:gd name="connsiteX2224" fmla="*/ 1240972 w 1314762"/>
                <a:gd name="connsiteY2224" fmla="*/ 1203988 h 1204641"/>
                <a:gd name="connsiteX2225" fmla="*/ 1241531 w 1314762"/>
                <a:gd name="connsiteY2225" fmla="*/ 1203331 h 1204641"/>
                <a:gd name="connsiteX2226" fmla="*/ 1242090 w 1314762"/>
                <a:gd name="connsiteY2226" fmla="*/ 1203988 h 1204641"/>
                <a:gd name="connsiteX2227" fmla="*/ 1242648 w 1314762"/>
                <a:gd name="connsiteY2227" fmla="*/ 1203988 h 1204641"/>
                <a:gd name="connsiteX2228" fmla="*/ 1243207 w 1314762"/>
                <a:gd name="connsiteY2228" fmla="*/ 1204641 h 1204641"/>
                <a:gd name="connsiteX2229" fmla="*/ 1243761 w 1314762"/>
                <a:gd name="connsiteY2229" fmla="*/ 1203549 h 1204641"/>
                <a:gd name="connsiteX2230" fmla="*/ 1244320 w 1314762"/>
                <a:gd name="connsiteY2230" fmla="*/ 1204424 h 1204641"/>
                <a:gd name="connsiteX2231" fmla="*/ 1244879 w 1314762"/>
                <a:gd name="connsiteY2231" fmla="*/ 1204206 h 1204641"/>
                <a:gd name="connsiteX2232" fmla="*/ 1245437 w 1314762"/>
                <a:gd name="connsiteY2232" fmla="*/ 1202238 h 1204641"/>
                <a:gd name="connsiteX2233" fmla="*/ 1245996 w 1314762"/>
                <a:gd name="connsiteY2233" fmla="*/ 1203988 h 1204641"/>
                <a:gd name="connsiteX2234" fmla="*/ 1246555 w 1314762"/>
                <a:gd name="connsiteY2234" fmla="*/ 1204206 h 1204641"/>
                <a:gd name="connsiteX2235" fmla="*/ 1247113 w 1314762"/>
                <a:gd name="connsiteY2235" fmla="*/ 1204206 h 1204641"/>
                <a:gd name="connsiteX2236" fmla="*/ 1247672 w 1314762"/>
                <a:gd name="connsiteY2236" fmla="*/ 1204206 h 1204641"/>
                <a:gd name="connsiteX2237" fmla="*/ 1248227 w 1314762"/>
                <a:gd name="connsiteY2237" fmla="*/ 1204206 h 1204641"/>
                <a:gd name="connsiteX2238" fmla="*/ 1248785 w 1314762"/>
                <a:gd name="connsiteY2238" fmla="*/ 1203988 h 1204641"/>
                <a:gd name="connsiteX2239" fmla="*/ 1249344 w 1314762"/>
                <a:gd name="connsiteY2239" fmla="*/ 1204206 h 1204641"/>
                <a:gd name="connsiteX2240" fmla="*/ 1249902 w 1314762"/>
                <a:gd name="connsiteY2240" fmla="*/ 1203988 h 1204641"/>
                <a:gd name="connsiteX2241" fmla="*/ 1250461 w 1314762"/>
                <a:gd name="connsiteY2241" fmla="*/ 1204206 h 1204641"/>
                <a:gd name="connsiteX2242" fmla="*/ 1251020 w 1314762"/>
                <a:gd name="connsiteY2242" fmla="*/ 1203988 h 1204641"/>
                <a:gd name="connsiteX2243" fmla="*/ 1251574 w 1314762"/>
                <a:gd name="connsiteY2243" fmla="*/ 1203988 h 1204641"/>
                <a:gd name="connsiteX2244" fmla="*/ 1252133 w 1314762"/>
                <a:gd name="connsiteY2244" fmla="*/ 1204424 h 1204641"/>
                <a:gd name="connsiteX2245" fmla="*/ 1252692 w 1314762"/>
                <a:gd name="connsiteY2245" fmla="*/ 1203766 h 1204641"/>
                <a:gd name="connsiteX2246" fmla="*/ 1253250 w 1314762"/>
                <a:gd name="connsiteY2246" fmla="*/ 1204206 h 1204641"/>
                <a:gd name="connsiteX2247" fmla="*/ 1253809 w 1314762"/>
                <a:gd name="connsiteY2247" fmla="*/ 1204424 h 1204641"/>
                <a:gd name="connsiteX2248" fmla="*/ 1254368 w 1314762"/>
                <a:gd name="connsiteY2248" fmla="*/ 1204641 h 1204641"/>
                <a:gd name="connsiteX2249" fmla="*/ 1254926 w 1314762"/>
                <a:gd name="connsiteY2249" fmla="*/ 1203766 h 1204641"/>
                <a:gd name="connsiteX2250" fmla="*/ 1255481 w 1314762"/>
                <a:gd name="connsiteY2250" fmla="*/ 1204641 h 1204641"/>
                <a:gd name="connsiteX2251" fmla="*/ 1256039 w 1314762"/>
                <a:gd name="connsiteY2251" fmla="*/ 1204206 h 1204641"/>
                <a:gd name="connsiteX2252" fmla="*/ 1256598 w 1314762"/>
                <a:gd name="connsiteY2252" fmla="*/ 1204206 h 1204641"/>
                <a:gd name="connsiteX2253" fmla="*/ 1257156 w 1314762"/>
                <a:gd name="connsiteY2253" fmla="*/ 1204206 h 1204641"/>
                <a:gd name="connsiteX2254" fmla="*/ 1257715 w 1314762"/>
                <a:gd name="connsiteY2254" fmla="*/ 1203549 h 1204641"/>
                <a:gd name="connsiteX2255" fmla="*/ 1258274 w 1314762"/>
                <a:gd name="connsiteY2255" fmla="*/ 1204206 h 1204641"/>
                <a:gd name="connsiteX2256" fmla="*/ 1258832 w 1314762"/>
                <a:gd name="connsiteY2256" fmla="*/ 1203988 h 1204641"/>
                <a:gd name="connsiteX2257" fmla="*/ 1259387 w 1314762"/>
                <a:gd name="connsiteY2257" fmla="*/ 1204424 h 1204641"/>
                <a:gd name="connsiteX2258" fmla="*/ 1259946 w 1314762"/>
                <a:gd name="connsiteY2258" fmla="*/ 1203988 h 1204641"/>
                <a:gd name="connsiteX2259" fmla="*/ 1260504 w 1314762"/>
                <a:gd name="connsiteY2259" fmla="*/ 1204206 h 1204641"/>
                <a:gd name="connsiteX2260" fmla="*/ 1261063 w 1314762"/>
                <a:gd name="connsiteY2260" fmla="*/ 1203331 h 1204641"/>
                <a:gd name="connsiteX2261" fmla="*/ 1261622 w 1314762"/>
                <a:gd name="connsiteY2261" fmla="*/ 1204206 h 1204641"/>
                <a:gd name="connsiteX2262" fmla="*/ 1262180 w 1314762"/>
                <a:gd name="connsiteY2262" fmla="*/ 1204206 h 1204641"/>
                <a:gd name="connsiteX2263" fmla="*/ 1262735 w 1314762"/>
                <a:gd name="connsiteY2263" fmla="*/ 1203988 h 1204641"/>
                <a:gd name="connsiteX2264" fmla="*/ 1263293 w 1314762"/>
                <a:gd name="connsiteY2264" fmla="*/ 1204206 h 1204641"/>
                <a:gd name="connsiteX2265" fmla="*/ 1263852 w 1314762"/>
                <a:gd name="connsiteY2265" fmla="*/ 1203331 h 1204641"/>
                <a:gd name="connsiteX2266" fmla="*/ 1264411 w 1314762"/>
                <a:gd name="connsiteY2266" fmla="*/ 1203766 h 1204641"/>
                <a:gd name="connsiteX2267" fmla="*/ 1264969 w 1314762"/>
                <a:gd name="connsiteY2267" fmla="*/ 1203988 h 1204641"/>
                <a:gd name="connsiteX2268" fmla="*/ 1265528 w 1314762"/>
                <a:gd name="connsiteY2268" fmla="*/ 1203988 h 1204641"/>
                <a:gd name="connsiteX2269" fmla="*/ 1266087 w 1314762"/>
                <a:gd name="connsiteY2269" fmla="*/ 1204206 h 1204641"/>
                <a:gd name="connsiteX2270" fmla="*/ 1266641 w 1314762"/>
                <a:gd name="connsiteY2270" fmla="*/ 1204424 h 1204641"/>
                <a:gd name="connsiteX2271" fmla="*/ 1267200 w 1314762"/>
                <a:gd name="connsiteY2271" fmla="*/ 1204206 h 1204641"/>
                <a:gd name="connsiteX2272" fmla="*/ 1267758 w 1314762"/>
                <a:gd name="connsiteY2272" fmla="*/ 1204424 h 1204641"/>
                <a:gd name="connsiteX2273" fmla="*/ 1268317 w 1314762"/>
                <a:gd name="connsiteY2273" fmla="*/ 1204206 h 1204641"/>
                <a:gd name="connsiteX2274" fmla="*/ 1268876 w 1314762"/>
                <a:gd name="connsiteY2274" fmla="*/ 1204424 h 1204641"/>
                <a:gd name="connsiteX2275" fmla="*/ 1269434 w 1314762"/>
                <a:gd name="connsiteY2275" fmla="*/ 1204424 h 1204641"/>
                <a:gd name="connsiteX2276" fmla="*/ 1269989 w 1314762"/>
                <a:gd name="connsiteY2276" fmla="*/ 1204424 h 1204641"/>
                <a:gd name="connsiteX2277" fmla="*/ 1270547 w 1314762"/>
                <a:gd name="connsiteY2277" fmla="*/ 1204206 h 1204641"/>
                <a:gd name="connsiteX2278" fmla="*/ 1271106 w 1314762"/>
                <a:gd name="connsiteY2278" fmla="*/ 1204424 h 1204641"/>
                <a:gd name="connsiteX2279" fmla="*/ 1271665 w 1314762"/>
                <a:gd name="connsiteY2279" fmla="*/ 1204641 h 1204641"/>
                <a:gd name="connsiteX2280" fmla="*/ 1272223 w 1314762"/>
                <a:gd name="connsiteY2280" fmla="*/ 1204206 h 1204641"/>
                <a:gd name="connsiteX2281" fmla="*/ 1272782 w 1314762"/>
                <a:gd name="connsiteY2281" fmla="*/ 1204424 h 1204641"/>
                <a:gd name="connsiteX2282" fmla="*/ 1273341 w 1314762"/>
                <a:gd name="connsiteY2282" fmla="*/ 1204206 h 1204641"/>
                <a:gd name="connsiteX2283" fmla="*/ 1273895 w 1314762"/>
                <a:gd name="connsiteY2283" fmla="*/ 1204641 h 1204641"/>
                <a:gd name="connsiteX2284" fmla="*/ 1274454 w 1314762"/>
                <a:gd name="connsiteY2284" fmla="*/ 1203549 h 1204641"/>
                <a:gd name="connsiteX2285" fmla="*/ 1275013 w 1314762"/>
                <a:gd name="connsiteY2285" fmla="*/ 1203988 h 1204641"/>
                <a:gd name="connsiteX2286" fmla="*/ 1275571 w 1314762"/>
                <a:gd name="connsiteY2286" fmla="*/ 1203331 h 1204641"/>
                <a:gd name="connsiteX2287" fmla="*/ 1276130 w 1314762"/>
                <a:gd name="connsiteY2287" fmla="*/ 1204206 h 1204641"/>
                <a:gd name="connsiteX2288" fmla="*/ 1276688 w 1314762"/>
                <a:gd name="connsiteY2288" fmla="*/ 1203549 h 1204641"/>
                <a:gd name="connsiteX2289" fmla="*/ 1277247 w 1314762"/>
                <a:gd name="connsiteY2289" fmla="*/ 1204424 h 1204641"/>
                <a:gd name="connsiteX2290" fmla="*/ 1277806 w 1314762"/>
                <a:gd name="connsiteY2290" fmla="*/ 1204424 h 1204641"/>
                <a:gd name="connsiteX2291" fmla="*/ 1278360 w 1314762"/>
                <a:gd name="connsiteY2291" fmla="*/ 1204206 h 1204641"/>
                <a:gd name="connsiteX2292" fmla="*/ 1278919 w 1314762"/>
                <a:gd name="connsiteY2292" fmla="*/ 1203988 h 1204641"/>
                <a:gd name="connsiteX2293" fmla="*/ 1279478 w 1314762"/>
                <a:gd name="connsiteY2293" fmla="*/ 1204424 h 1204641"/>
                <a:gd name="connsiteX2294" fmla="*/ 1280036 w 1314762"/>
                <a:gd name="connsiteY2294" fmla="*/ 1204424 h 1204641"/>
                <a:gd name="connsiteX2295" fmla="*/ 1280595 w 1314762"/>
                <a:gd name="connsiteY2295" fmla="*/ 1204641 h 1204641"/>
                <a:gd name="connsiteX2296" fmla="*/ 1281154 w 1314762"/>
                <a:gd name="connsiteY2296" fmla="*/ 1204206 h 1204641"/>
                <a:gd name="connsiteX2297" fmla="*/ 1281708 w 1314762"/>
                <a:gd name="connsiteY2297" fmla="*/ 1204641 h 1204641"/>
                <a:gd name="connsiteX2298" fmla="*/ 1282267 w 1314762"/>
                <a:gd name="connsiteY2298" fmla="*/ 1204424 h 1204641"/>
                <a:gd name="connsiteX2299" fmla="*/ 1282825 w 1314762"/>
                <a:gd name="connsiteY2299" fmla="*/ 1204641 h 1204641"/>
                <a:gd name="connsiteX2300" fmla="*/ 1283384 w 1314762"/>
                <a:gd name="connsiteY2300" fmla="*/ 1204424 h 1204641"/>
                <a:gd name="connsiteX2301" fmla="*/ 1283942 w 1314762"/>
                <a:gd name="connsiteY2301" fmla="*/ 1204641 h 1204641"/>
                <a:gd name="connsiteX2302" fmla="*/ 1284501 w 1314762"/>
                <a:gd name="connsiteY2302" fmla="*/ 1204424 h 1204641"/>
                <a:gd name="connsiteX2303" fmla="*/ 1285060 w 1314762"/>
                <a:gd name="connsiteY2303" fmla="*/ 1204641 h 1204641"/>
                <a:gd name="connsiteX2304" fmla="*/ 1285614 w 1314762"/>
                <a:gd name="connsiteY2304" fmla="*/ 1203549 h 1204641"/>
                <a:gd name="connsiteX2305" fmla="*/ 1286173 w 1314762"/>
                <a:gd name="connsiteY2305" fmla="*/ 1204424 h 1204641"/>
                <a:gd name="connsiteX2306" fmla="*/ 1286732 w 1314762"/>
                <a:gd name="connsiteY2306" fmla="*/ 1204424 h 1204641"/>
                <a:gd name="connsiteX2307" fmla="*/ 1287290 w 1314762"/>
                <a:gd name="connsiteY2307" fmla="*/ 1204424 h 1204641"/>
                <a:gd name="connsiteX2308" fmla="*/ 1287849 w 1314762"/>
                <a:gd name="connsiteY2308" fmla="*/ 1204641 h 1204641"/>
                <a:gd name="connsiteX2309" fmla="*/ 1288408 w 1314762"/>
                <a:gd name="connsiteY2309" fmla="*/ 1204641 h 1204641"/>
                <a:gd name="connsiteX2310" fmla="*/ 1288966 w 1314762"/>
                <a:gd name="connsiteY2310" fmla="*/ 1204641 h 1204641"/>
                <a:gd name="connsiteX2311" fmla="*/ 1289521 w 1314762"/>
                <a:gd name="connsiteY2311" fmla="*/ 1204424 h 1204641"/>
                <a:gd name="connsiteX2312" fmla="*/ 1290079 w 1314762"/>
                <a:gd name="connsiteY2312" fmla="*/ 1204641 h 1204641"/>
                <a:gd name="connsiteX2313" fmla="*/ 1290638 w 1314762"/>
                <a:gd name="connsiteY2313" fmla="*/ 1204641 h 1204641"/>
                <a:gd name="connsiteX2314" fmla="*/ 1291197 w 1314762"/>
                <a:gd name="connsiteY2314" fmla="*/ 1204641 h 1204641"/>
                <a:gd name="connsiteX2315" fmla="*/ 1291755 w 1314762"/>
                <a:gd name="connsiteY2315" fmla="*/ 1204206 h 1204641"/>
                <a:gd name="connsiteX2316" fmla="*/ 1292314 w 1314762"/>
                <a:gd name="connsiteY2316" fmla="*/ 1204641 h 1204641"/>
                <a:gd name="connsiteX2317" fmla="*/ 1292869 w 1314762"/>
                <a:gd name="connsiteY2317" fmla="*/ 1204641 h 1204641"/>
                <a:gd name="connsiteX2318" fmla="*/ 1293427 w 1314762"/>
                <a:gd name="connsiteY2318" fmla="*/ 1204641 h 1204641"/>
                <a:gd name="connsiteX2319" fmla="*/ 1293986 w 1314762"/>
                <a:gd name="connsiteY2319" fmla="*/ 1204424 h 1204641"/>
                <a:gd name="connsiteX2320" fmla="*/ 1294545 w 1314762"/>
                <a:gd name="connsiteY2320" fmla="*/ 1204424 h 1204641"/>
                <a:gd name="connsiteX2321" fmla="*/ 1295103 w 1314762"/>
                <a:gd name="connsiteY2321" fmla="*/ 1204641 h 1204641"/>
                <a:gd name="connsiteX2322" fmla="*/ 1295662 w 1314762"/>
                <a:gd name="connsiteY2322" fmla="*/ 1204641 h 1204641"/>
                <a:gd name="connsiteX2323" fmla="*/ 1296220 w 1314762"/>
                <a:gd name="connsiteY2323" fmla="*/ 1204206 h 1204641"/>
                <a:gd name="connsiteX2324" fmla="*/ 1296775 w 1314762"/>
                <a:gd name="connsiteY2324" fmla="*/ 1204641 h 1204641"/>
                <a:gd name="connsiteX2325" fmla="*/ 1297333 w 1314762"/>
                <a:gd name="connsiteY2325" fmla="*/ 1204206 h 1204641"/>
                <a:gd name="connsiteX2326" fmla="*/ 1297892 w 1314762"/>
                <a:gd name="connsiteY2326" fmla="*/ 1204641 h 1204641"/>
                <a:gd name="connsiteX2327" fmla="*/ 1298451 w 1314762"/>
                <a:gd name="connsiteY2327" fmla="*/ 1204424 h 1204641"/>
                <a:gd name="connsiteX2328" fmla="*/ 1299009 w 1314762"/>
                <a:gd name="connsiteY2328" fmla="*/ 1204641 h 1204641"/>
                <a:gd name="connsiteX2329" fmla="*/ 1299568 w 1314762"/>
                <a:gd name="connsiteY2329" fmla="*/ 1204206 h 1204641"/>
                <a:gd name="connsiteX2330" fmla="*/ 1300123 w 1314762"/>
                <a:gd name="connsiteY2330" fmla="*/ 1204424 h 1204641"/>
                <a:gd name="connsiteX2331" fmla="*/ 1300681 w 1314762"/>
                <a:gd name="connsiteY2331" fmla="*/ 1204641 h 1204641"/>
                <a:gd name="connsiteX2332" fmla="*/ 1301240 w 1314762"/>
                <a:gd name="connsiteY2332" fmla="*/ 1204641 h 1204641"/>
                <a:gd name="connsiteX2333" fmla="*/ 1301799 w 1314762"/>
                <a:gd name="connsiteY2333" fmla="*/ 1204424 h 1204641"/>
                <a:gd name="connsiteX2334" fmla="*/ 1302357 w 1314762"/>
                <a:gd name="connsiteY2334" fmla="*/ 1204641 h 1204641"/>
                <a:gd name="connsiteX2335" fmla="*/ 1302916 w 1314762"/>
                <a:gd name="connsiteY2335" fmla="*/ 1204641 h 1204641"/>
                <a:gd name="connsiteX2336" fmla="*/ 1303474 w 1314762"/>
                <a:gd name="connsiteY2336" fmla="*/ 1204424 h 1204641"/>
                <a:gd name="connsiteX2337" fmla="*/ 1304029 w 1314762"/>
                <a:gd name="connsiteY2337" fmla="*/ 1204206 h 1204641"/>
                <a:gd name="connsiteX2338" fmla="*/ 1304588 w 1314762"/>
                <a:gd name="connsiteY2338" fmla="*/ 1204424 h 1204641"/>
                <a:gd name="connsiteX2339" fmla="*/ 1305146 w 1314762"/>
                <a:gd name="connsiteY2339" fmla="*/ 1203549 h 1204641"/>
                <a:gd name="connsiteX2340" fmla="*/ 1305705 w 1314762"/>
                <a:gd name="connsiteY2340" fmla="*/ 1204424 h 1204641"/>
                <a:gd name="connsiteX2341" fmla="*/ 1306264 w 1314762"/>
                <a:gd name="connsiteY2341" fmla="*/ 1204641 h 1204641"/>
                <a:gd name="connsiteX2342" fmla="*/ 1306822 w 1314762"/>
                <a:gd name="connsiteY2342" fmla="*/ 1204641 h 1204641"/>
                <a:gd name="connsiteX2343" fmla="*/ 1307381 w 1314762"/>
                <a:gd name="connsiteY2343" fmla="*/ 1204641 h 1204641"/>
                <a:gd name="connsiteX2344" fmla="*/ 1307940 w 1314762"/>
                <a:gd name="connsiteY2344" fmla="*/ 1203766 h 1204641"/>
                <a:gd name="connsiteX2345" fmla="*/ 1308494 w 1314762"/>
                <a:gd name="connsiteY2345" fmla="*/ 1204206 h 1204641"/>
                <a:gd name="connsiteX2346" fmla="*/ 1309053 w 1314762"/>
                <a:gd name="connsiteY2346" fmla="*/ 1204424 h 1204641"/>
                <a:gd name="connsiteX2347" fmla="*/ 1309611 w 1314762"/>
                <a:gd name="connsiteY2347" fmla="*/ 1204641 h 1204641"/>
                <a:gd name="connsiteX2348" fmla="*/ 1310170 w 1314762"/>
                <a:gd name="connsiteY2348" fmla="*/ 1204424 h 1204641"/>
                <a:gd name="connsiteX2349" fmla="*/ 1310729 w 1314762"/>
                <a:gd name="connsiteY2349" fmla="*/ 1204424 h 1204641"/>
                <a:gd name="connsiteX2350" fmla="*/ 1311287 w 1314762"/>
                <a:gd name="connsiteY2350" fmla="*/ 1204641 h 1204641"/>
                <a:gd name="connsiteX2351" fmla="*/ 1311842 w 1314762"/>
                <a:gd name="connsiteY2351" fmla="*/ 1204424 h 1204641"/>
                <a:gd name="connsiteX2352" fmla="*/ 1312400 w 1314762"/>
                <a:gd name="connsiteY2352" fmla="*/ 1204424 h 1204641"/>
                <a:gd name="connsiteX2353" fmla="*/ 1312959 w 1314762"/>
                <a:gd name="connsiteY2353" fmla="*/ 1204206 h 1204641"/>
                <a:gd name="connsiteX2354" fmla="*/ 1313518 w 1314762"/>
                <a:gd name="connsiteY2354" fmla="*/ 1203988 h 1204641"/>
                <a:gd name="connsiteX2355" fmla="*/ 1314076 w 1314762"/>
                <a:gd name="connsiteY2355" fmla="*/ 1204424 h 1204641"/>
                <a:gd name="connsiteX2356" fmla="*/ 1314635 w 1314762"/>
                <a:gd name="connsiteY2356" fmla="*/ 1204424 h 1204641"/>
                <a:gd name="connsiteX2357" fmla="*/ 1314762 w 1314762"/>
                <a:gd name="connsiteY2357" fmla="*/ 1204424 h 120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04641">
                  <a:moveTo>
                    <a:pt x="0" y="1204641"/>
                  </a:moveTo>
                  <a:lnTo>
                    <a:pt x="468" y="1204641"/>
                  </a:lnTo>
                  <a:lnTo>
                    <a:pt x="1023" y="1204641"/>
                  </a:lnTo>
                  <a:lnTo>
                    <a:pt x="1581" y="1204641"/>
                  </a:lnTo>
                  <a:lnTo>
                    <a:pt x="2140" y="1204641"/>
                  </a:lnTo>
                  <a:lnTo>
                    <a:pt x="2699" y="1204641"/>
                  </a:lnTo>
                  <a:lnTo>
                    <a:pt x="3257" y="1204641"/>
                  </a:lnTo>
                  <a:lnTo>
                    <a:pt x="3816" y="1204641"/>
                  </a:lnTo>
                  <a:lnTo>
                    <a:pt x="4375" y="1204641"/>
                  </a:lnTo>
                  <a:lnTo>
                    <a:pt x="4929" y="1204641"/>
                  </a:lnTo>
                  <a:lnTo>
                    <a:pt x="5488" y="1204424"/>
                  </a:lnTo>
                  <a:lnTo>
                    <a:pt x="6047" y="1204424"/>
                  </a:lnTo>
                  <a:lnTo>
                    <a:pt x="6605" y="1204206"/>
                  </a:lnTo>
                  <a:lnTo>
                    <a:pt x="7164" y="1204206"/>
                  </a:lnTo>
                  <a:lnTo>
                    <a:pt x="7722" y="1204641"/>
                  </a:lnTo>
                  <a:lnTo>
                    <a:pt x="8277" y="1204424"/>
                  </a:lnTo>
                  <a:lnTo>
                    <a:pt x="8836" y="1203549"/>
                  </a:lnTo>
                  <a:lnTo>
                    <a:pt x="9394" y="1204641"/>
                  </a:lnTo>
                  <a:lnTo>
                    <a:pt x="9953" y="1204641"/>
                  </a:lnTo>
                  <a:lnTo>
                    <a:pt x="10512" y="1204206"/>
                  </a:lnTo>
                  <a:lnTo>
                    <a:pt x="11070" y="1204641"/>
                  </a:lnTo>
                  <a:lnTo>
                    <a:pt x="11629" y="1204206"/>
                  </a:lnTo>
                  <a:lnTo>
                    <a:pt x="12188" y="1204641"/>
                  </a:lnTo>
                  <a:lnTo>
                    <a:pt x="12742" y="1204641"/>
                  </a:lnTo>
                  <a:lnTo>
                    <a:pt x="13301" y="1204641"/>
                  </a:lnTo>
                  <a:lnTo>
                    <a:pt x="13859" y="1203766"/>
                  </a:lnTo>
                  <a:lnTo>
                    <a:pt x="14418" y="1204206"/>
                  </a:lnTo>
                  <a:lnTo>
                    <a:pt x="14976" y="1204206"/>
                  </a:lnTo>
                  <a:lnTo>
                    <a:pt x="15535" y="1204206"/>
                  </a:lnTo>
                  <a:lnTo>
                    <a:pt x="16094" y="1203988"/>
                  </a:lnTo>
                  <a:lnTo>
                    <a:pt x="16648" y="1204206"/>
                  </a:lnTo>
                  <a:lnTo>
                    <a:pt x="17207" y="1204424"/>
                  </a:lnTo>
                  <a:lnTo>
                    <a:pt x="17766" y="1204206"/>
                  </a:lnTo>
                  <a:lnTo>
                    <a:pt x="18324" y="1204424"/>
                  </a:lnTo>
                  <a:lnTo>
                    <a:pt x="18883" y="1204206"/>
                  </a:lnTo>
                  <a:lnTo>
                    <a:pt x="19442" y="1204424"/>
                  </a:lnTo>
                  <a:lnTo>
                    <a:pt x="19996" y="1203988"/>
                  </a:lnTo>
                  <a:lnTo>
                    <a:pt x="20555" y="1203988"/>
                  </a:lnTo>
                  <a:lnTo>
                    <a:pt x="21113" y="1203988"/>
                  </a:lnTo>
                  <a:lnTo>
                    <a:pt x="21672" y="1203113"/>
                  </a:lnTo>
                  <a:lnTo>
                    <a:pt x="22231" y="1201585"/>
                  </a:lnTo>
                  <a:lnTo>
                    <a:pt x="22789" y="1204206"/>
                  </a:lnTo>
                  <a:lnTo>
                    <a:pt x="23348" y="1204206"/>
                  </a:lnTo>
                  <a:lnTo>
                    <a:pt x="23903" y="1204206"/>
                  </a:lnTo>
                  <a:lnTo>
                    <a:pt x="24461" y="1204206"/>
                  </a:lnTo>
                  <a:lnTo>
                    <a:pt x="25020" y="1202678"/>
                  </a:lnTo>
                  <a:lnTo>
                    <a:pt x="25579" y="1202678"/>
                  </a:lnTo>
                  <a:lnTo>
                    <a:pt x="26137" y="1202238"/>
                  </a:lnTo>
                  <a:lnTo>
                    <a:pt x="26696" y="1202238"/>
                  </a:lnTo>
                  <a:lnTo>
                    <a:pt x="27250" y="1204206"/>
                  </a:lnTo>
                  <a:lnTo>
                    <a:pt x="27809" y="1202896"/>
                  </a:lnTo>
                  <a:lnTo>
                    <a:pt x="28367" y="1203766"/>
                  </a:lnTo>
                  <a:lnTo>
                    <a:pt x="28926" y="1203331"/>
                  </a:lnTo>
                  <a:lnTo>
                    <a:pt x="29485" y="1203549"/>
                  </a:lnTo>
                  <a:lnTo>
                    <a:pt x="30044" y="1204424"/>
                  </a:lnTo>
                  <a:lnTo>
                    <a:pt x="30602" y="1203988"/>
                  </a:lnTo>
                  <a:lnTo>
                    <a:pt x="31157" y="1203766"/>
                  </a:lnTo>
                  <a:lnTo>
                    <a:pt x="31715" y="1203549"/>
                  </a:lnTo>
                  <a:lnTo>
                    <a:pt x="32274" y="1203113"/>
                  </a:lnTo>
                  <a:lnTo>
                    <a:pt x="32833" y="1201803"/>
                  </a:lnTo>
                  <a:lnTo>
                    <a:pt x="33391" y="1203988"/>
                  </a:lnTo>
                  <a:lnTo>
                    <a:pt x="33950" y="1204206"/>
                  </a:lnTo>
                  <a:lnTo>
                    <a:pt x="34508" y="1203988"/>
                  </a:lnTo>
                  <a:lnTo>
                    <a:pt x="35063" y="1203766"/>
                  </a:lnTo>
                  <a:lnTo>
                    <a:pt x="35622" y="1204206"/>
                  </a:lnTo>
                  <a:lnTo>
                    <a:pt x="36180" y="1202238"/>
                  </a:lnTo>
                  <a:lnTo>
                    <a:pt x="36739" y="1202456"/>
                  </a:lnTo>
                  <a:lnTo>
                    <a:pt x="37298" y="1202896"/>
                  </a:lnTo>
                  <a:lnTo>
                    <a:pt x="37856" y="1203113"/>
                  </a:lnTo>
                  <a:lnTo>
                    <a:pt x="38411" y="1203549"/>
                  </a:lnTo>
                  <a:lnTo>
                    <a:pt x="38969" y="1202021"/>
                  </a:lnTo>
                  <a:lnTo>
                    <a:pt x="39528" y="1203766"/>
                  </a:lnTo>
                  <a:lnTo>
                    <a:pt x="40087" y="1203549"/>
                  </a:lnTo>
                  <a:lnTo>
                    <a:pt x="40645" y="1203988"/>
                  </a:lnTo>
                  <a:lnTo>
                    <a:pt x="41204" y="1201368"/>
                  </a:lnTo>
                  <a:lnTo>
                    <a:pt x="41763" y="1202238"/>
                  </a:lnTo>
                  <a:lnTo>
                    <a:pt x="42321" y="1202896"/>
                  </a:lnTo>
                  <a:lnTo>
                    <a:pt x="42876" y="1202678"/>
                  </a:lnTo>
                  <a:lnTo>
                    <a:pt x="43435" y="1202456"/>
                  </a:lnTo>
                  <a:lnTo>
                    <a:pt x="43993" y="1200710"/>
                  </a:lnTo>
                  <a:lnTo>
                    <a:pt x="44552" y="1197436"/>
                  </a:lnTo>
                  <a:lnTo>
                    <a:pt x="45110" y="1199618"/>
                  </a:lnTo>
                  <a:lnTo>
                    <a:pt x="45669" y="1196779"/>
                  </a:lnTo>
                  <a:lnTo>
                    <a:pt x="46228" y="1196344"/>
                  </a:lnTo>
                  <a:lnTo>
                    <a:pt x="46782" y="1196779"/>
                  </a:lnTo>
                  <a:lnTo>
                    <a:pt x="47341" y="1200493"/>
                  </a:lnTo>
                  <a:lnTo>
                    <a:pt x="47899" y="1200493"/>
                  </a:lnTo>
                  <a:lnTo>
                    <a:pt x="48458" y="1200057"/>
                  </a:lnTo>
                  <a:lnTo>
                    <a:pt x="49017" y="1200493"/>
                  </a:lnTo>
                  <a:lnTo>
                    <a:pt x="49575" y="1203113"/>
                  </a:lnTo>
                  <a:lnTo>
                    <a:pt x="50130" y="1202456"/>
                  </a:lnTo>
                  <a:lnTo>
                    <a:pt x="50689" y="1201368"/>
                  </a:lnTo>
                  <a:lnTo>
                    <a:pt x="51247" y="1203766"/>
                  </a:lnTo>
                  <a:lnTo>
                    <a:pt x="51806" y="1203988"/>
                  </a:lnTo>
                  <a:lnTo>
                    <a:pt x="52365" y="1203549"/>
                  </a:lnTo>
                  <a:lnTo>
                    <a:pt x="52923" y="1199835"/>
                  </a:lnTo>
                  <a:lnTo>
                    <a:pt x="53482" y="1200710"/>
                  </a:lnTo>
                  <a:lnTo>
                    <a:pt x="54036" y="1202456"/>
                  </a:lnTo>
                  <a:lnTo>
                    <a:pt x="54595" y="1201368"/>
                  </a:lnTo>
                  <a:lnTo>
                    <a:pt x="55154" y="1201146"/>
                  </a:lnTo>
                  <a:lnTo>
                    <a:pt x="55712" y="1200928"/>
                  </a:lnTo>
                  <a:lnTo>
                    <a:pt x="56271" y="1202678"/>
                  </a:lnTo>
                  <a:lnTo>
                    <a:pt x="56830" y="1201803"/>
                  </a:lnTo>
                  <a:lnTo>
                    <a:pt x="57384" y="1199618"/>
                  </a:lnTo>
                  <a:lnTo>
                    <a:pt x="57943" y="1203113"/>
                  </a:lnTo>
                  <a:lnTo>
                    <a:pt x="58501" y="1204424"/>
                  </a:lnTo>
                  <a:lnTo>
                    <a:pt x="59060" y="1203113"/>
                  </a:lnTo>
                  <a:lnTo>
                    <a:pt x="59619" y="1202896"/>
                  </a:lnTo>
                  <a:lnTo>
                    <a:pt x="60177" y="1202896"/>
                  </a:lnTo>
                  <a:lnTo>
                    <a:pt x="60736" y="1203766"/>
                  </a:lnTo>
                  <a:lnTo>
                    <a:pt x="61290" y="1203113"/>
                  </a:lnTo>
                  <a:lnTo>
                    <a:pt x="61849" y="1202456"/>
                  </a:lnTo>
                  <a:lnTo>
                    <a:pt x="62408" y="1201585"/>
                  </a:lnTo>
                  <a:lnTo>
                    <a:pt x="62966" y="1202456"/>
                  </a:lnTo>
                  <a:lnTo>
                    <a:pt x="63525" y="1201585"/>
                  </a:lnTo>
                  <a:lnTo>
                    <a:pt x="64084" y="1201368"/>
                  </a:lnTo>
                  <a:lnTo>
                    <a:pt x="64642" y="1200928"/>
                  </a:lnTo>
                  <a:lnTo>
                    <a:pt x="65197" y="1198747"/>
                  </a:lnTo>
                  <a:lnTo>
                    <a:pt x="65755" y="1201146"/>
                  </a:lnTo>
                  <a:lnTo>
                    <a:pt x="66314" y="1200493"/>
                  </a:lnTo>
                  <a:lnTo>
                    <a:pt x="66873" y="1197872"/>
                  </a:lnTo>
                  <a:lnTo>
                    <a:pt x="67431" y="1199835"/>
                  </a:lnTo>
                  <a:lnTo>
                    <a:pt x="67990" y="1194376"/>
                  </a:lnTo>
                  <a:lnTo>
                    <a:pt x="68545" y="1196997"/>
                  </a:lnTo>
                  <a:lnTo>
                    <a:pt x="69103" y="1202021"/>
                  </a:lnTo>
                  <a:lnTo>
                    <a:pt x="69662" y="1197872"/>
                  </a:lnTo>
                  <a:lnTo>
                    <a:pt x="70221" y="1196561"/>
                  </a:lnTo>
                  <a:lnTo>
                    <a:pt x="70779" y="1200928"/>
                  </a:lnTo>
                  <a:lnTo>
                    <a:pt x="71338" y="1198525"/>
                  </a:lnTo>
                  <a:lnTo>
                    <a:pt x="71897" y="1198747"/>
                  </a:lnTo>
                  <a:lnTo>
                    <a:pt x="72455" y="1199182"/>
                  </a:lnTo>
                  <a:lnTo>
                    <a:pt x="73010" y="1194376"/>
                  </a:lnTo>
                  <a:lnTo>
                    <a:pt x="73568" y="1196344"/>
                  </a:lnTo>
                  <a:lnTo>
                    <a:pt x="74127" y="1201368"/>
                  </a:lnTo>
                  <a:lnTo>
                    <a:pt x="74685" y="1202678"/>
                  </a:lnTo>
                  <a:lnTo>
                    <a:pt x="75244" y="1202678"/>
                  </a:lnTo>
                  <a:lnTo>
                    <a:pt x="75803" y="1198307"/>
                  </a:lnTo>
                  <a:lnTo>
                    <a:pt x="76361" y="1200057"/>
                  </a:lnTo>
                  <a:lnTo>
                    <a:pt x="76916" y="1195251"/>
                  </a:lnTo>
                  <a:lnTo>
                    <a:pt x="77475" y="1191103"/>
                  </a:lnTo>
                  <a:lnTo>
                    <a:pt x="78033" y="1199182"/>
                  </a:lnTo>
                  <a:lnTo>
                    <a:pt x="78592" y="1202896"/>
                  </a:lnTo>
                  <a:lnTo>
                    <a:pt x="79151" y="1195251"/>
                  </a:lnTo>
                  <a:lnTo>
                    <a:pt x="79709" y="1201368"/>
                  </a:lnTo>
                  <a:lnTo>
                    <a:pt x="80264" y="1199835"/>
                  </a:lnTo>
                  <a:lnTo>
                    <a:pt x="80822" y="1194159"/>
                  </a:lnTo>
                  <a:lnTo>
                    <a:pt x="81381" y="1195034"/>
                  </a:lnTo>
                  <a:lnTo>
                    <a:pt x="81940" y="1197436"/>
                  </a:lnTo>
                  <a:lnTo>
                    <a:pt x="82498" y="1200928"/>
                  </a:lnTo>
                  <a:lnTo>
                    <a:pt x="83057" y="1203988"/>
                  </a:lnTo>
                  <a:lnTo>
                    <a:pt x="83616" y="1202238"/>
                  </a:lnTo>
                  <a:lnTo>
                    <a:pt x="84170" y="1203766"/>
                  </a:lnTo>
                  <a:lnTo>
                    <a:pt x="84729" y="1202678"/>
                  </a:lnTo>
                  <a:lnTo>
                    <a:pt x="85287" y="1203331"/>
                  </a:lnTo>
                  <a:lnTo>
                    <a:pt x="85846" y="1203113"/>
                  </a:lnTo>
                  <a:lnTo>
                    <a:pt x="86405" y="1202456"/>
                  </a:lnTo>
                  <a:lnTo>
                    <a:pt x="86963" y="1203766"/>
                  </a:lnTo>
                  <a:lnTo>
                    <a:pt x="87518" y="1204206"/>
                  </a:lnTo>
                  <a:lnTo>
                    <a:pt x="88076" y="1204424"/>
                  </a:lnTo>
                  <a:lnTo>
                    <a:pt x="88635" y="1200275"/>
                  </a:lnTo>
                  <a:lnTo>
                    <a:pt x="89194" y="1200928"/>
                  </a:lnTo>
                  <a:lnTo>
                    <a:pt x="89752" y="1202896"/>
                  </a:lnTo>
                  <a:lnTo>
                    <a:pt x="90311" y="1203766"/>
                  </a:lnTo>
                  <a:lnTo>
                    <a:pt x="90870" y="1204641"/>
                  </a:lnTo>
                  <a:lnTo>
                    <a:pt x="91424" y="1203113"/>
                  </a:lnTo>
                  <a:lnTo>
                    <a:pt x="91983" y="1202896"/>
                  </a:lnTo>
                  <a:lnTo>
                    <a:pt x="92542" y="1196561"/>
                  </a:lnTo>
                  <a:lnTo>
                    <a:pt x="93100" y="1202456"/>
                  </a:lnTo>
                  <a:lnTo>
                    <a:pt x="93659" y="1201368"/>
                  </a:lnTo>
                  <a:lnTo>
                    <a:pt x="94217" y="1202021"/>
                  </a:lnTo>
                  <a:lnTo>
                    <a:pt x="94776" y="1199182"/>
                  </a:lnTo>
                  <a:lnTo>
                    <a:pt x="95331" y="1198965"/>
                  </a:lnTo>
                  <a:lnTo>
                    <a:pt x="95889" y="1200275"/>
                  </a:lnTo>
                  <a:lnTo>
                    <a:pt x="96448" y="1197436"/>
                  </a:lnTo>
                  <a:lnTo>
                    <a:pt x="97007" y="1192630"/>
                  </a:lnTo>
                  <a:lnTo>
                    <a:pt x="97565" y="1199182"/>
                  </a:lnTo>
                  <a:lnTo>
                    <a:pt x="98124" y="1199618"/>
                  </a:lnTo>
                  <a:lnTo>
                    <a:pt x="98678" y="1196779"/>
                  </a:lnTo>
                  <a:lnTo>
                    <a:pt x="99237" y="1197436"/>
                  </a:lnTo>
                  <a:lnTo>
                    <a:pt x="99796" y="1192848"/>
                  </a:lnTo>
                  <a:lnTo>
                    <a:pt x="100354" y="1194594"/>
                  </a:lnTo>
                  <a:lnTo>
                    <a:pt x="100913" y="1196344"/>
                  </a:lnTo>
                  <a:lnTo>
                    <a:pt x="101471" y="1198307"/>
                  </a:lnTo>
                  <a:lnTo>
                    <a:pt x="102030" y="1196344"/>
                  </a:lnTo>
                  <a:lnTo>
                    <a:pt x="102589" y="1194594"/>
                  </a:lnTo>
                  <a:lnTo>
                    <a:pt x="103143" y="1193066"/>
                  </a:lnTo>
                  <a:lnTo>
                    <a:pt x="103702" y="1197215"/>
                  </a:lnTo>
                  <a:lnTo>
                    <a:pt x="104261" y="1196344"/>
                  </a:lnTo>
                  <a:lnTo>
                    <a:pt x="104819" y="1194594"/>
                  </a:lnTo>
                  <a:lnTo>
                    <a:pt x="105378" y="1196126"/>
                  </a:lnTo>
                  <a:lnTo>
                    <a:pt x="105937" y="1190228"/>
                  </a:lnTo>
                  <a:lnTo>
                    <a:pt x="106495" y="1191538"/>
                  </a:lnTo>
                  <a:lnTo>
                    <a:pt x="107050" y="1196779"/>
                  </a:lnTo>
                  <a:lnTo>
                    <a:pt x="107608" y="1189792"/>
                  </a:lnTo>
                  <a:lnTo>
                    <a:pt x="108167" y="1189792"/>
                  </a:lnTo>
                  <a:lnTo>
                    <a:pt x="108726" y="1194816"/>
                  </a:lnTo>
                  <a:lnTo>
                    <a:pt x="109284" y="1197654"/>
                  </a:lnTo>
                  <a:lnTo>
                    <a:pt x="109843" y="1198307"/>
                  </a:lnTo>
                  <a:lnTo>
                    <a:pt x="110398" y="1192630"/>
                  </a:lnTo>
                  <a:lnTo>
                    <a:pt x="110956" y="1192630"/>
                  </a:lnTo>
                  <a:lnTo>
                    <a:pt x="111515" y="1189792"/>
                  </a:lnTo>
                  <a:lnTo>
                    <a:pt x="112073" y="1188699"/>
                  </a:lnTo>
                  <a:lnTo>
                    <a:pt x="112632" y="1191320"/>
                  </a:lnTo>
                  <a:lnTo>
                    <a:pt x="113191" y="1196561"/>
                  </a:lnTo>
                  <a:lnTo>
                    <a:pt x="113749" y="1196997"/>
                  </a:lnTo>
                  <a:lnTo>
                    <a:pt x="114304" y="1193723"/>
                  </a:lnTo>
                  <a:lnTo>
                    <a:pt x="114862" y="1194594"/>
                  </a:lnTo>
                  <a:lnTo>
                    <a:pt x="115421" y="1195904"/>
                  </a:lnTo>
                  <a:lnTo>
                    <a:pt x="115980" y="1191973"/>
                  </a:lnTo>
                  <a:lnTo>
                    <a:pt x="116538" y="1191538"/>
                  </a:lnTo>
                  <a:lnTo>
                    <a:pt x="117097" y="1198307"/>
                  </a:lnTo>
                  <a:lnTo>
                    <a:pt x="117652" y="1199400"/>
                  </a:lnTo>
                  <a:lnTo>
                    <a:pt x="118210" y="1197436"/>
                  </a:lnTo>
                  <a:lnTo>
                    <a:pt x="118769" y="1198090"/>
                  </a:lnTo>
                  <a:lnTo>
                    <a:pt x="119328" y="1195904"/>
                  </a:lnTo>
                  <a:lnTo>
                    <a:pt x="119886" y="1193941"/>
                  </a:lnTo>
                  <a:lnTo>
                    <a:pt x="120445" y="1189574"/>
                  </a:lnTo>
                  <a:lnTo>
                    <a:pt x="121003" y="1199618"/>
                  </a:lnTo>
                  <a:lnTo>
                    <a:pt x="121558" y="1195034"/>
                  </a:lnTo>
                  <a:lnTo>
                    <a:pt x="122117" y="1190010"/>
                  </a:lnTo>
                  <a:lnTo>
                    <a:pt x="122675" y="1196561"/>
                  </a:lnTo>
                  <a:lnTo>
                    <a:pt x="123234" y="1194816"/>
                  </a:lnTo>
                  <a:lnTo>
                    <a:pt x="123793" y="1198965"/>
                  </a:lnTo>
                  <a:lnTo>
                    <a:pt x="124351" y="1195469"/>
                  </a:lnTo>
                  <a:lnTo>
                    <a:pt x="124910" y="1193941"/>
                  </a:lnTo>
                  <a:lnTo>
                    <a:pt x="125464" y="1196997"/>
                  </a:lnTo>
                  <a:lnTo>
                    <a:pt x="126023" y="1196344"/>
                  </a:lnTo>
                  <a:lnTo>
                    <a:pt x="126582" y="1192413"/>
                  </a:lnTo>
                  <a:lnTo>
                    <a:pt x="127140" y="1192848"/>
                  </a:lnTo>
                  <a:lnTo>
                    <a:pt x="127699" y="1196344"/>
                  </a:lnTo>
                  <a:lnTo>
                    <a:pt x="128257" y="1193723"/>
                  </a:lnTo>
                  <a:lnTo>
                    <a:pt x="128812" y="1194594"/>
                  </a:lnTo>
                  <a:lnTo>
                    <a:pt x="129371" y="1193505"/>
                  </a:lnTo>
                  <a:lnTo>
                    <a:pt x="129929" y="1193066"/>
                  </a:lnTo>
                  <a:lnTo>
                    <a:pt x="130488" y="1187825"/>
                  </a:lnTo>
                  <a:lnTo>
                    <a:pt x="131047" y="1189135"/>
                  </a:lnTo>
                  <a:lnTo>
                    <a:pt x="131605" y="1190445"/>
                  </a:lnTo>
                  <a:lnTo>
                    <a:pt x="132164" y="1186732"/>
                  </a:lnTo>
                  <a:lnTo>
                    <a:pt x="132723" y="1183894"/>
                  </a:lnTo>
                  <a:lnTo>
                    <a:pt x="133277" y="1191538"/>
                  </a:lnTo>
                  <a:lnTo>
                    <a:pt x="133836" y="1188264"/>
                  </a:lnTo>
                  <a:lnTo>
                    <a:pt x="134394" y="1180180"/>
                  </a:lnTo>
                  <a:lnTo>
                    <a:pt x="134953" y="1178434"/>
                  </a:lnTo>
                  <a:lnTo>
                    <a:pt x="135512" y="1166424"/>
                  </a:lnTo>
                  <a:lnTo>
                    <a:pt x="136070" y="1188042"/>
                  </a:lnTo>
                  <a:lnTo>
                    <a:pt x="136625" y="1185422"/>
                  </a:lnTo>
                  <a:lnTo>
                    <a:pt x="137184" y="1191756"/>
                  </a:lnTo>
                  <a:lnTo>
                    <a:pt x="137742" y="1181491"/>
                  </a:lnTo>
                  <a:lnTo>
                    <a:pt x="138301" y="1169044"/>
                  </a:lnTo>
                  <a:lnTo>
                    <a:pt x="138860" y="1169262"/>
                  </a:lnTo>
                  <a:lnTo>
                    <a:pt x="139418" y="1177999"/>
                  </a:lnTo>
                  <a:lnTo>
                    <a:pt x="139977" y="1173850"/>
                  </a:lnTo>
                  <a:lnTo>
                    <a:pt x="140531" y="1187607"/>
                  </a:lnTo>
                  <a:lnTo>
                    <a:pt x="141090" y="1181055"/>
                  </a:lnTo>
                  <a:lnTo>
                    <a:pt x="141648" y="1171665"/>
                  </a:lnTo>
                  <a:lnTo>
                    <a:pt x="142207" y="1166206"/>
                  </a:lnTo>
                  <a:lnTo>
                    <a:pt x="142766" y="1149825"/>
                  </a:lnTo>
                  <a:lnTo>
                    <a:pt x="143324" y="1156816"/>
                  </a:lnTo>
                  <a:lnTo>
                    <a:pt x="143883" y="1171008"/>
                  </a:lnTo>
                  <a:lnTo>
                    <a:pt x="144438" y="1187171"/>
                  </a:lnTo>
                  <a:lnTo>
                    <a:pt x="144996" y="1186079"/>
                  </a:lnTo>
                  <a:lnTo>
                    <a:pt x="145555" y="1177124"/>
                  </a:lnTo>
                  <a:lnTo>
                    <a:pt x="146114" y="1177781"/>
                  </a:lnTo>
                  <a:lnTo>
                    <a:pt x="146672" y="1174068"/>
                  </a:lnTo>
                  <a:lnTo>
                    <a:pt x="147231" y="1182365"/>
                  </a:lnTo>
                  <a:lnTo>
                    <a:pt x="147785" y="1171665"/>
                  </a:lnTo>
                  <a:lnTo>
                    <a:pt x="148344" y="1188917"/>
                  </a:lnTo>
                  <a:lnTo>
                    <a:pt x="148903" y="1186954"/>
                  </a:lnTo>
                  <a:lnTo>
                    <a:pt x="149461" y="1177342"/>
                  </a:lnTo>
                  <a:lnTo>
                    <a:pt x="150020" y="1179527"/>
                  </a:lnTo>
                  <a:lnTo>
                    <a:pt x="150579" y="1171665"/>
                  </a:lnTo>
                  <a:lnTo>
                    <a:pt x="151137" y="1169698"/>
                  </a:lnTo>
                  <a:lnTo>
                    <a:pt x="151692" y="1180402"/>
                  </a:lnTo>
                  <a:lnTo>
                    <a:pt x="152250" y="1192630"/>
                  </a:lnTo>
                  <a:lnTo>
                    <a:pt x="152809" y="1178434"/>
                  </a:lnTo>
                  <a:lnTo>
                    <a:pt x="153368" y="1177124"/>
                  </a:lnTo>
                  <a:lnTo>
                    <a:pt x="153926" y="1181712"/>
                  </a:lnTo>
                  <a:lnTo>
                    <a:pt x="154485" y="1172540"/>
                  </a:lnTo>
                  <a:lnTo>
                    <a:pt x="155043" y="1169044"/>
                  </a:lnTo>
                  <a:lnTo>
                    <a:pt x="155598" y="1153973"/>
                  </a:lnTo>
                  <a:lnTo>
                    <a:pt x="156157" y="1177781"/>
                  </a:lnTo>
                  <a:lnTo>
                    <a:pt x="156715" y="1180837"/>
                  </a:lnTo>
                  <a:lnTo>
                    <a:pt x="157274" y="1174286"/>
                  </a:lnTo>
                  <a:lnTo>
                    <a:pt x="157833" y="1165331"/>
                  </a:lnTo>
                  <a:lnTo>
                    <a:pt x="158391" y="1167299"/>
                  </a:lnTo>
                  <a:lnTo>
                    <a:pt x="158946" y="1163803"/>
                  </a:lnTo>
                  <a:lnTo>
                    <a:pt x="159505" y="1167952"/>
                  </a:lnTo>
                  <a:lnTo>
                    <a:pt x="160063" y="1172758"/>
                  </a:lnTo>
                  <a:lnTo>
                    <a:pt x="160622" y="1178652"/>
                  </a:lnTo>
                  <a:lnTo>
                    <a:pt x="161180" y="1176471"/>
                  </a:lnTo>
                  <a:lnTo>
                    <a:pt x="161739" y="1177560"/>
                  </a:lnTo>
                  <a:lnTo>
                    <a:pt x="162298" y="1170137"/>
                  </a:lnTo>
                  <a:lnTo>
                    <a:pt x="162856" y="1171230"/>
                  </a:lnTo>
                  <a:lnTo>
                    <a:pt x="163411" y="1180402"/>
                  </a:lnTo>
                  <a:lnTo>
                    <a:pt x="163970" y="1182583"/>
                  </a:lnTo>
                  <a:lnTo>
                    <a:pt x="164528" y="1191973"/>
                  </a:lnTo>
                  <a:lnTo>
                    <a:pt x="165087" y="1175596"/>
                  </a:lnTo>
                  <a:lnTo>
                    <a:pt x="165646" y="1178217"/>
                  </a:lnTo>
                  <a:lnTo>
                    <a:pt x="166204" y="1179527"/>
                  </a:lnTo>
                  <a:lnTo>
                    <a:pt x="166759" y="1168609"/>
                  </a:lnTo>
                  <a:lnTo>
                    <a:pt x="167317" y="1170572"/>
                  </a:lnTo>
                  <a:lnTo>
                    <a:pt x="167876" y="1189135"/>
                  </a:lnTo>
                  <a:lnTo>
                    <a:pt x="168434" y="1186514"/>
                  </a:lnTo>
                  <a:lnTo>
                    <a:pt x="168993" y="1187825"/>
                  </a:lnTo>
                  <a:lnTo>
                    <a:pt x="169552" y="1181930"/>
                  </a:lnTo>
                  <a:lnTo>
                    <a:pt x="170110" y="1179092"/>
                  </a:lnTo>
                  <a:lnTo>
                    <a:pt x="170665" y="1180402"/>
                  </a:lnTo>
                  <a:lnTo>
                    <a:pt x="171224" y="1178217"/>
                  </a:lnTo>
                  <a:lnTo>
                    <a:pt x="171782" y="1182801"/>
                  </a:lnTo>
                  <a:lnTo>
                    <a:pt x="172341" y="1189353"/>
                  </a:lnTo>
                  <a:lnTo>
                    <a:pt x="172900" y="1177560"/>
                  </a:lnTo>
                  <a:lnTo>
                    <a:pt x="173458" y="1169044"/>
                  </a:lnTo>
                  <a:lnTo>
                    <a:pt x="174017" y="1174503"/>
                  </a:lnTo>
                  <a:lnTo>
                    <a:pt x="174571" y="1170790"/>
                  </a:lnTo>
                  <a:lnTo>
                    <a:pt x="175130" y="1173193"/>
                  </a:lnTo>
                  <a:lnTo>
                    <a:pt x="175689" y="1181273"/>
                  </a:lnTo>
                  <a:lnTo>
                    <a:pt x="176247" y="1187171"/>
                  </a:lnTo>
                  <a:lnTo>
                    <a:pt x="176806" y="1174939"/>
                  </a:lnTo>
                  <a:lnTo>
                    <a:pt x="177365" y="1178870"/>
                  </a:lnTo>
                  <a:lnTo>
                    <a:pt x="177919" y="1170137"/>
                  </a:lnTo>
                  <a:lnTo>
                    <a:pt x="178478" y="1177560"/>
                  </a:lnTo>
                  <a:lnTo>
                    <a:pt x="179036" y="1177560"/>
                  </a:lnTo>
                  <a:lnTo>
                    <a:pt x="179595" y="1182365"/>
                  </a:lnTo>
                  <a:lnTo>
                    <a:pt x="180154" y="1187171"/>
                  </a:lnTo>
                  <a:lnTo>
                    <a:pt x="180712" y="1169480"/>
                  </a:lnTo>
                  <a:lnTo>
                    <a:pt x="181271" y="1164456"/>
                  </a:lnTo>
                  <a:lnTo>
                    <a:pt x="181825" y="1156376"/>
                  </a:lnTo>
                  <a:lnTo>
                    <a:pt x="182384" y="1163368"/>
                  </a:lnTo>
                  <a:lnTo>
                    <a:pt x="182943" y="1167952"/>
                  </a:lnTo>
                  <a:lnTo>
                    <a:pt x="183501" y="1180620"/>
                  </a:lnTo>
                  <a:lnTo>
                    <a:pt x="184060" y="1185204"/>
                  </a:lnTo>
                  <a:lnTo>
                    <a:pt x="184619" y="1161182"/>
                  </a:lnTo>
                  <a:lnTo>
                    <a:pt x="185177" y="1166859"/>
                  </a:lnTo>
                  <a:lnTo>
                    <a:pt x="185732" y="1162275"/>
                  </a:lnTo>
                  <a:lnTo>
                    <a:pt x="186291" y="1170790"/>
                  </a:lnTo>
                  <a:lnTo>
                    <a:pt x="186849" y="1168387"/>
                  </a:lnTo>
                  <a:lnTo>
                    <a:pt x="187408" y="1182583"/>
                  </a:lnTo>
                  <a:lnTo>
                    <a:pt x="187966" y="1179745"/>
                  </a:lnTo>
                  <a:lnTo>
                    <a:pt x="188525" y="1158126"/>
                  </a:lnTo>
                  <a:lnTo>
                    <a:pt x="189084" y="1158562"/>
                  </a:lnTo>
                  <a:lnTo>
                    <a:pt x="189638" y="1155066"/>
                  </a:lnTo>
                  <a:lnTo>
                    <a:pt x="190197" y="1161182"/>
                  </a:lnTo>
                  <a:lnTo>
                    <a:pt x="190756" y="1148954"/>
                  </a:lnTo>
                  <a:lnTo>
                    <a:pt x="191314" y="1168827"/>
                  </a:lnTo>
                  <a:lnTo>
                    <a:pt x="191873" y="1173193"/>
                  </a:lnTo>
                  <a:lnTo>
                    <a:pt x="192432" y="1156376"/>
                  </a:lnTo>
                  <a:lnTo>
                    <a:pt x="192990" y="1155066"/>
                  </a:lnTo>
                  <a:lnTo>
                    <a:pt x="193545" y="1150482"/>
                  </a:lnTo>
                  <a:lnTo>
                    <a:pt x="194103" y="1152010"/>
                  </a:lnTo>
                  <a:lnTo>
                    <a:pt x="194662" y="1146769"/>
                  </a:lnTo>
                  <a:lnTo>
                    <a:pt x="195220" y="1160307"/>
                  </a:lnTo>
                  <a:lnTo>
                    <a:pt x="195779" y="1174721"/>
                  </a:lnTo>
                  <a:lnTo>
                    <a:pt x="196338" y="1143491"/>
                  </a:lnTo>
                  <a:lnTo>
                    <a:pt x="196892" y="1141527"/>
                  </a:lnTo>
                  <a:lnTo>
                    <a:pt x="197451" y="1157687"/>
                  </a:lnTo>
                  <a:lnTo>
                    <a:pt x="198010" y="1136503"/>
                  </a:lnTo>
                  <a:lnTo>
                    <a:pt x="198568" y="1151135"/>
                  </a:lnTo>
                  <a:lnTo>
                    <a:pt x="199127" y="1157687"/>
                  </a:lnTo>
                  <a:lnTo>
                    <a:pt x="199686" y="1168609"/>
                  </a:lnTo>
                  <a:lnTo>
                    <a:pt x="200244" y="1141527"/>
                  </a:lnTo>
                  <a:lnTo>
                    <a:pt x="200799" y="1133447"/>
                  </a:lnTo>
                  <a:lnTo>
                    <a:pt x="201357" y="1134318"/>
                  </a:lnTo>
                  <a:lnTo>
                    <a:pt x="201916" y="1118376"/>
                  </a:lnTo>
                  <a:lnTo>
                    <a:pt x="202475" y="1134318"/>
                  </a:lnTo>
                  <a:lnTo>
                    <a:pt x="203033" y="1153538"/>
                  </a:lnTo>
                  <a:lnTo>
                    <a:pt x="203592" y="1166859"/>
                  </a:lnTo>
                  <a:lnTo>
                    <a:pt x="204151" y="1120344"/>
                  </a:lnTo>
                  <a:lnTo>
                    <a:pt x="204705" y="1104180"/>
                  </a:lnTo>
                  <a:lnTo>
                    <a:pt x="205264" y="1121872"/>
                  </a:lnTo>
                  <a:lnTo>
                    <a:pt x="205822" y="1122307"/>
                  </a:lnTo>
                  <a:lnTo>
                    <a:pt x="206381" y="1140870"/>
                  </a:lnTo>
                  <a:lnTo>
                    <a:pt x="206940" y="1156159"/>
                  </a:lnTo>
                  <a:lnTo>
                    <a:pt x="207498" y="1155723"/>
                  </a:lnTo>
                  <a:lnTo>
                    <a:pt x="208053" y="1128424"/>
                  </a:lnTo>
                  <a:lnTo>
                    <a:pt x="208611" y="1117284"/>
                  </a:lnTo>
                  <a:lnTo>
                    <a:pt x="209170" y="1130169"/>
                  </a:lnTo>
                  <a:lnTo>
                    <a:pt x="209729" y="1120344"/>
                  </a:lnTo>
                  <a:lnTo>
                    <a:pt x="210287" y="1129952"/>
                  </a:lnTo>
                  <a:lnTo>
                    <a:pt x="210846" y="1138249"/>
                  </a:lnTo>
                  <a:lnTo>
                    <a:pt x="211405" y="1150042"/>
                  </a:lnTo>
                  <a:lnTo>
                    <a:pt x="211959" y="1128424"/>
                  </a:lnTo>
                  <a:lnTo>
                    <a:pt x="212518" y="1117941"/>
                  </a:lnTo>
                  <a:lnTo>
                    <a:pt x="213077" y="1107894"/>
                  </a:lnTo>
                  <a:lnTo>
                    <a:pt x="213635" y="1118594"/>
                  </a:lnTo>
                  <a:lnTo>
                    <a:pt x="214194" y="1112917"/>
                  </a:lnTo>
                  <a:lnTo>
                    <a:pt x="214752" y="1148732"/>
                  </a:lnTo>
                  <a:lnTo>
                    <a:pt x="215311" y="1142620"/>
                  </a:lnTo>
                  <a:lnTo>
                    <a:pt x="215866" y="1101124"/>
                  </a:lnTo>
                  <a:lnTo>
                    <a:pt x="216424" y="1103963"/>
                  </a:lnTo>
                  <a:lnTo>
                    <a:pt x="216983" y="1103088"/>
                  </a:lnTo>
                  <a:lnTo>
                    <a:pt x="217542" y="1103963"/>
                  </a:lnTo>
                  <a:lnTo>
                    <a:pt x="218100" y="1105055"/>
                  </a:lnTo>
                  <a:lnTo>
                    <a:pt x="218659" y="1132572"/>
                  </a:lnTo>
                  <a:lnTo>
                    <a:pt x="219218" y="1143930"/>
                  </a:lnTo>
                  <a:lnTo>
                    <a:pt x="219772" y="1109639"/>
                  </a:lnTo>
                  <a:lnTo>
                    <a:pt x="220331" y="1097629"/>
                  </a:lnTo>
                  <a:lnTo>
                    <a:pt x="220889" y="1098504"/>
                  </a:lnTo>
                  <a:lnTo>
                    <a:pt x="221448" y="1112260"/>
                  </a:lnTo>
                  <a:lnTo>
                    <a:pt x="222006" y="1100249"/>
                  </a:lnTo>
                  <a:lnTo>
                    <a:pt x="222565" y="1139342"/>
                  </a:lnTo>
                  <a:lnTo>
                    <a:pt x="223124" y="1143055"/>
                  </a:lnTo>
                  <a:lnTo>
                    <a:pt x="223678" y="1133665"/>
                  </a:lnTo>
                  <a:lnTo>
                    <a:pt x="224237" y="1119469"/>
                  </a:lnTo>
                  <a:lnTo>
                    <a:pt x="224796" y="1091516"/>
                  </a:lnTo>
                  <a:lnTo>
                    <a:pt x="225354" y="1100689"/>
                  </a:lnTo>
                  <a:lnTo>
                    <a:pt x="225913" y="1116413"/>
                  </a:lnTo>
                  <a:lnTo>
                    <a:pt x="226472" y="1133883"/>
                  </a:lnTo>
                  <a:lnTo>
                    <a:pt x="227026" y="1133883"/>
                  </a:lnTo>
                  <a:lnTo>
                    <a:pt x="227585" y="1117723"/>
                  </a:lnTo>
                  <a:lnTo>
                    <a:pt x="228143" y="1114881"/>
                  </a:lnTo>
                  <a:lnTo>
                    <a:pt x="228702" y="1101342"/>
                  </a:lnTo>
                  <a:lnTo>
                    <a:pt x="229261" y="1105055"/>
                  </a:lnTo>
                  <a:lnTo>
                    <a:pt x="229819" y="1097193"/>
                  </a:lnTo>
                  <a:lnTo>
                    <a:pt x="230378" y="1132137"/>
                  </a:lnTo>
                  <a:lnTo>
                    <a:pt x="230933" y="1160965"/>
                  </a:lnTo>
                  <a:lnTo>
                    <a:pt x="231491" y="1105055"/>
                  </a:lnTo>
                  <a:lnTo>
                    <a:pt x="232050" y="1078413"/>
                  </a:lnTo>
                  <a:lnTo>
                    <a:pt x="232609" y="1071640"/>
                  </a:lnTo>
                  <a:lnTo>
                    <a:pt x="233167" y="1043687"/>
                  </a:lnTo>
                  <a:lnTo>
                    <a:pt x="233726" y="1088021"/>
                  </a:lnTo>
                  <a:lnTo>
                    <a:pt x="234284" y="1137161"/>
                  </a:lnTo>
                  <a:lnTo>
                    <a:pt x="234839" y="1151353"/>
                  </a:lnTo>
                  <a:lnTo>
                    <a:pt x="235397" y="1100689"/>
                  </a:lnTo>
                  <a:lnTo>
                    <a:pt x="235956" y="1086275"/>
                  </a:lnTo>
                  <a:lnTo>
                    <a:pt x="236515" y="1105055"/>
                  </a:lnTo>
                  <a:lnTo>
                    <a:pt x="237073" y="1091734"/>
                  </a:lnTo>
                  <a:lnTo>
                    <a:pt x="237632" y="1093915"/>
                  </a:lnTo>
                  <a:lnTo>
                    <a:pt x="238187" y="1129516"/>
                  </a:lnTo>
                  <a:lnTo>
                    <a:pt x="238745" y="1136721"/>
                  </a:lnTo>
                  <a:lnTo>
                    <a:pt x="239304" y="1081905"/>
                  </a:lnTo>
                  <a:lnTo>
                    <a:pt x="239863" y="1076228"/>
                  </a:lnTo>
                  <a:lnTo>
                    <a:pt x="240421" y="1089331"/>
                  </a:lnTo>
                  <a:lnTo>
                    <a:pt x="240980" y="1118159"/>
                  </a:lnTo>
                  <a:lnTo>
                    <a:pt x="241538" y="1126678"/>
                  </a:lnTo>
                  <a:lnTo>
                    <a:pt x="242093" y="1143491"/>
                  </a:lnTo>
                  <a:lnTo>
                    <a:pt x="242652" y="1153756"/>
                  </a:lnTo>
                  <a:lnTo>
                    <a:pt x="243210" y="1116191"/>
                  </a:lnTo>
                  <a:lnTo>
                    <a:pt x="243769" y="1106148"/>
                  </a:lnTo>
                  <a:lnTo>
                    <a:pt x="244328" y="1104620"/>
                  </a:lnTo>
                  <a:lnTo>
                    <a:pt x="244886" y="1077973"/>
                  </a:lnTo>
                  <a:lnTo>
                    <a:pt x="245445" y="1078413"/>
                  </a:lnTo>
                  <a:lnTo>
                    <a:pt x="245999" y="1110079"/>
                  </a:lnTo>
                  <a:lnTo>
                    <a:pt x="246558" y="1129734"/>
                  </a:lnTo>
                  <a:lnTo>
                    <a:pt x="247117" y="1080594"/>
                  </a:lnTo>
                  <a:lnTo>
                    <a:pt x="247675" y="1063999"/>
                  </a:lnTo>
                  <a:lnTo>
                    <a:pt x="248234" y="1033861"/>
                  </a:lnTo>
                  <a:lnTo>
                    <a:pt x="248793" y="1042377"/>
                  </a:lnTo>
                  <a:lnTo>
                    <a:pt x="249351" y="1049364"/>
                  </a:lnTo>
                  <a:lnTo>
                    <a:pt x="249906" y="1055045"/>
                  </a:lnTo>
                  <a:lnTo>
                    <a:pt x="250464" y="1102435"/>
                  </a:lnTo>
                  <a:lnTo>
                    <a:pt x="251023" y="1030366"/>
                  </a:lnTo>
                  <a:lnTo>
                    <a:pt x="251582" y="980137"/>
                  </a:lnTo>
                  <a:lnTo>
                    <a:pt x="252140" y="1013767"/>
                  </a:lnTo>
                  <a:lnTo>
                    <a:pt x="252699" y="1017698"/>
                  </a:lnTo>
                  <a:lnTo>
                    <a:pt x="253258" y="1050021"/>
                  </a:lnTo>
                  <a:lnTo>
                    <a:pt x="253812" y="1100467"/>
                  </a:lnTo>
                  <a:lnTo>
                    <a:pt x="254371" y="1101777"/>
                  </a:lnTo>
                  <a:lnTo>
                    <a:pt x="254929" y="1041284"/>
                  </a:lnTo>
                  <a:lnTo>
                    <a:pt x="255488" y="1049364"/>
                  </a:lnTo>
                  <a:lnTo>
                    <a:pt x="256047" y="1033644"/>
                  </a:lnTo>
                  <a:lnTo>
                    <a:pt x="256605" y="1036917"/>
                  </a:lnTo>
                  <a:lnTo>
                    <a:pt x="257160" y="1059629"/>
                  </a:lnTo>
                  <a:lnTo>
                    <a:pt x="257719" y="1100032"/>
                  </a:lnTo>
                  <a:lnTo>
                    <a:pt x="258277" y="1096318"/>
                  </a:lnTo>
                  <a:lnTo>
                    <a:pt x="258836" y="1004377"/>
                  </a:lnTo>
                  <a:lnTo>
                    <a:pt x="259395" y="1005469"/>
                  </a:lnTo>
                  <a:lnTo>
                    <a:pt x="259953" y="1005469"/>
                  </a:lnTo>
                  <a:lnTo>
                    <a:pt x="260512" y="966159"/>
                  </a:lnTo>
                  <a:lnTo>
                    <a:pt x="261066" y="956551"/>
                  </a:lnTo>
                  <a:lnTo>
                    <a:pt x="261625" y="977517"/>
                  </a:lnTo>
                  <a:lnTo>
                    <a:pt x="262184" y="1032111"/>
                  </a:lnTo>
                  <a:lnTo>
                    <a:pt x="262742" y="1015952"/>
                  </a:lnTo>
                  <a:lnTo>
                    <a:pt x="263301" y="989745"/>
                  </a:lnTo>
                  <a:lnTo>
                    <a:pt x="263860" y="990620"/>
                  </a:lnTo>
                  <a:lnTo>
                    <a:pt x="264418" y="974239"/>
                  </a:lnTo>
                  <a:lnTo>
                    <a:pt x="264973" y="972493"/>
                  </a:lnTo>
                  <a:lnTo>
                    <a:pt x="265531" y="1032111"/>
                  </a:lnTo>
                  <a:lnTo>
                    <a:pt x="266090" y="1052424"/>
                  </a:lnTo>
                  <a:lnTo>
                    <a:pt x="266649" y="965724"/>
                  </a:lnTo>
                  <a:lnTo>
                    <a:pt x="267207" y="901952"/>
                  </a:lnTo>
                  <a:lnTo>
                    <a:pt x="267766" y="928159"/>
                  </a:lnTo>
                  <a:lnTo>
                    <a:pt x="268320" y="952620"/>
                  </a:lnTo>
                  <a:lnTo>
                    <a:pt x="268879" y="990402"/>
                  </a:lnTo>
                  <a:lnTo>
                    <a:pt x="269438" y="1026435"/>
                  </a:lnTo>
                  <a:lnTo>
                    <a:pt x="269996" y="1073389"/>
                  </a:lnTo>
                  <a:lnTo>
                    <a:pt x="270555" y="992584"/>
                  </a:lnTo>
                  <a:lnTo>
                    <a:pt x="271114" y="977299"/>
                  </a:lnTo>
                  <a:lnTo>
                    <a:pt x="271672" y="896275"/>
                  </a:lnTo>
                  <a:lnTo>
                    <a:pt x="272227" y="898674"/>
                  </a:lnTo>
                  <a:lnTo>
                    <a:pt x="272785" y="945194"/>
                  </a:lnTo>
                  <a:lnTo>
                    <a:pt x="273344" y="992801"/>
                  </a:lnTo>
                  <a:lnTo>
                    <a:pt x="273903" y="971183"/>
                  </a:lnTo>
                  <a:lnTo>
                    <a:pt x="274461" y="879023"/>
                  </a:lnTo>
                  <a:lnTo>
                    <a:pt x="275020" y="898239"/>
                  </a:lnTo>
                  <a:lnTo>
                    <a:pt x="275579" y="944758"/>
                  </a:lnTo>
                  <a:lnTo>
                    <a:pt x="276133" y="922700"/>
                  </a:lnTo>
                  <a:lnTo>
                    <a:pt x="276692" y="950217"/>
                  </a:lnTo>
                  <a:lnTo>
                    <a:pt x="277251" y="981665"/>
                  </a:lnTo>
                  <a:lnTo>
                    <a:pt x="277809" y="1050674"/>
                  </a:lnTo>
                  <a:lnTo>
                    <a:pt x="278368" y="945411"/>
                  </a:lnTo>
                  <a:lnTo>
                    <a:pt x="278927" y="950870"/>
                  </a:lnTo>
                  <a:lnTo>
                    <a:pt x="279485" y="926631"/>
                  </a:lnTo>
                  <a:lnTo>
                    <a:pt x="280040" y="972711"/>
                  </a:lnTo>
                  <a:lnTo>
                    <a:pt x="280598" y="976859"/>
                  </a:lnTo>
                  <a:lnTo>
                    <a:pt x="281157" y="1017920"/>
                  </a:lnTo>
                  <a:lnTo>
                    <a:pt x="281715" y="1018573"/>
                  </a:lnTo>
                  <a:lnTo>
                    <a:pt x="282274" y="923135"/>
                  </a:lnTo>
                  <a:lnTo>
                    <a:pt x="282833" y="943226"/>
                  </a:lnTo>
                  <a:lnTo>
                    <a:pt x="283391" y="908722"/>
                  </a:lnTo>
                  <a:lnTo>
                    <a:pt x="283946" y="962885"/>
                  </a:lnTo>
                  <a:lnTo>
                    <a:pt x="284505" y="985814"/>
                  </a:lnTo>
                  <a:lnTo>
                    <a:pt x="285063" y="1026652"/>
                  </a:lnTo>
                  <a:lnTo>
                    <a:pt x="285622" y="1058318"/>
                  </a:lnTo>
                  <a:lnTo>
                    <a:pt x="286181" y="971618"/>
                  </a:lnTo>
                  <a:lnTo>
                    <a:pt x="286739" y="1053952"/>
                  </a:lnTo>
                  <a:lnTo>
                    <a:pt x="287294" y="1101124"/>
                  </a:lnTo>
                  <a:lnTo>
                    <a:pt x="287852" y="1044344"/>
                  </a:lnTo>
                  <a:lnTo>
                    <a:pt x="288411" y="1009618"/>
                  </a:lnTo>
                  <a:lnTo>
                    <a:pt x="288970" y="1052424"/>
                  </a:lnTo>
                  <a:lnTo>
                    <a:pt x="289528" y="1065088"/>
                  </a:lnTo>
                  <a:lnTo>
                    <a:pt x="290087" y="986907"/>
                  </a:lnTo>
                  <a:lnTo>
                    <a:pt x="290646" y="1005687"/>
                  </a:lnTo>
                  <a:lnTo>
                    <a:pt x="291200" y="1071861"/>
                  </a:lnTo>
                  <a:lnTo>
                    <a:pt x="291759" y="996297"/>
                  </a:lnTo>
                  <a:lnTo>
                    <a:pt x="292317" y="948907"/>
                  </a:lnTo>
                  <a:lnTo>
                    <a:pt x="292876" y="1024249"/>
                  </a:lnTo>
                  <a:lnTo>
                    <a:pt x="293435" y="998264"/>
                  </a:lnTo>
                  <a:lnTo>
                    <a:pt x="293993" y="931215"/>
                  </a:lnTo>
                  <a:lnTo>
                    <a:pt x="294552" y="952181"/>
                  </a:lnTo>
                  <a:lnTo>
                    <a:pt x="295106" y="947814"/>
                  </a:lnTo>
                  <a:lnTo>
                    <a:pt x="295665" y="949999"/>
                  </a:lnTo>
                  <a:lnTo>
                    <a:pt x="296224" y="987782"/>
                  </a:lnTo>
                  <a:lnTo>
                    <a:pt x="296782" y="1010711"/>
                  </a:lnTo>
                  <a:lnTo>
                    <a:pt x="297341" y="1038010"/>
                  </a:lnTo>
                  <a:lnTo>
                    <a:pt x="297900" y="993676"/>
                  </a:lnTo>
                  <a:lnTo>
                    <a:pt x="298454" y="961135"/>
                  </a:lnTo>
                  <a:lnTo>
                    <a:pt x="299013" y="928812"/>
                  </a:lnTo>
                  <a:lnTo>
                    <a:pt x="299572" y="956987"/>
                  </a:lnTo>
                  <a:lnTo>
                    <a:pt x="300130" y="956329"/>
                  </a:lnTo>
                  <a:lnTo>
                    <a:pt x="300689" y="1013767"/>
                  </a:lnTo>
                  <a:lnTo>
                    <a:pt x="301247" y="1030801"/>
                  </a:lnTo>
                  <a:lnTo>
                    <a:pt x="301806" y="939517"/>
                  </a:lnTo>
                  <a:lnTo>
                    <a:pt x="302361" y="918769"/>
                  </a:lnTo>
                  <a:lnTo>
                    <a:pt x="302919" y="938859"/>
                  </a:lnTo>
                  <a:lnTo>
                    <a:pt x="303478" y="951745"/>
                  </a:lnTo>
                  <a:lnTo>
                    <a:pt x="304037" y="950435"/>
                  </a:lnTo>
                  <a:lnTo>
                    <a:pt x="304595" y="996297"/>
                  </a:lnTo>
                  <a:lnTo>
                    <a:pt x="305154" y="1022286"/>
                  </a:lnTo>
                  <a:lnTo>
                    <a:pt x="305713" y="932308"/>
                  </a:lnTo>
                  <a:lnTo>
                    <a:pt x="306267" y="951745"/>
                  </a:lnTo>
                  <a:lnTo>
                    <a:pt x="306826" y="943665"/>
                  </a:lnTo>
                  <a:lnTo>
                    <a:pt x="307384" y="923571"/>
                  </a:lnTo>
                  <a:lnTo>
                    <a:pt x="307943" y="915056"/>
                  </a:lnTo>
                  <a:lnTo>
                    <a:pt x="308501" y="992801"/>
                  </a:lnTo>
                  <a:lnTo>
                    <a:pt x="309060" y="995644"/>
                  </a:lnTo>
                  <a:lnTo>
                    <a:pt x="309619" y="946722"/>
                  </a:lnTo>
                  <a:lnTo>
                    <a:pt x="310173" y="899332"/>
                  </a:lnTo>
                  <a:lnTo>
                    <a:pt x="310732" y="924663"/>
                  </a:lnTo>
                  <a:lnTo>
                    <a:pt x="311291" y="911999"/>
                  </a:lnTo>
                  <a:lnTo>
                    <a:pt x="311849" y="930562"/>
                  </a:lnTo>
                  <a:lnTo>
                    <a:pt x="312408" y="982976"/>
                  </a:lnTo>
                  <a:lnTo>
                    <a:pt x="312967" y="1023596"/>
                  </a:lnTo>
                  <a:lnTo>
                    <a:pt x="313525" y="924881"/>
                  </a:lnTo>
                  <a:lnTo>
                    <a:pt x="314080" y="958515"/>
                  </a:lnTo>
                  <a:lnTo>
                    <a:pt x="314638" y="993458"/>
                  </a:lnTo>
                  <a:lnTo>
                    <a:pt x="315197" y="982540"/>
                  </a:lnTo>
                  <a:lnTo>
                    <a:pt x="315756" y="989745"/>
                  </a:lnTo>
                  <a:lnTo>
                    <a:pt x="316314" y="1050021"/>
                  </a:lnTo>
                  <a:lnTo>
                    <a:pt x="316873" y="1066620"/>
                  </a:lnTo>
                  <a:lnTo>
                    <a:pt x="317428" y="1006126"/>
                  </a:lnTo>
                  <a:lnTo>
                    <a:pt x="317986" y="990620"/>
                  </a:lnTo>
                  <a:lnTo>
                    <a:pt x="318545" y="974021"/>
                  </a:lnTo>
                  <a:lnTo>
                    <a:pt x="319103" y="972058"/>
                  </a:lnTo>
                  <a:lnTo>
                    <a:pt x="319662" y="994551"/>
                  </a:lnTo>
                  <a:lnTo>
                    <a:pt x="320221" y="1043687"/>
                  </a:lnTo>
                  <a:lnTo>
                    <a:pt x="320779" y="1051331"/>
                  </a:lnTo>
                  <a:lnTo>
                    <a:pt x="321334" y="968780"/>
                  </a:lnTo>
                  <a:lnTo>
                    <a:pt x="321892" y="948250"/>
                  </a:lnTo>
                  <a:lnTo>
                    <a:pt x="322451" y="964195"/>
                  </a:lnTo>
                  <a:lnTo>
                    <a:pt x="323010" y="979920"/>
                  </a:lnTo>
                  <a:lnTo>
                    <a:pt x="323568" y="985161"/>
                  </a:lnTo>
                  <a:lnTo>
                    <a:pt x="324127" y="1036482"/>
                  </a:lnTo>
                  <a:lnTo>
                    <a:pt x="324686" y="1055480"/>
                  </a:lnTo>
                  <a:lnTo>
                    <a:pt x="325240" y="929905"/>
                  </a:lnTo>
                  <a:lnTo>
                    <a:pt x="325799" y="938424"/>
                  </a:lnTo>
                  <a:lnTo>
                    <a:pt x="326358" y="972493"/>
                  </a:lnTo>
                  <a:lnTo>
                    <a:pt x="326916" y="966816"/>
                  </a:lnTo>
                  <a:lnTo>
                    <a:pt x="327475" y="976859"/>
                  </a:lnTo>
                  <a:lnTo>
                    <a:pt x="328033" y="1042377"/>
                  </a:lnTo>
                  <a:lnTo>
                    <a:pt x="328588" y="1055915"/>
                  </a:lnTo>
                  <a:lnTo>
                    <a:pt x="329147" y="970747"/>
                  </a:lnTo>
                  <a:lnTo>
                    <a:pt x="329705" y="977077"/>
                  </a:lnTo>
                  <a:lnTo>
                    <a:pt x="330264" y="950870"/>
                  </a:lnTo>
                  <a:lnTo>
                    <a:pt x="330823" y="972058"/>
                  </a:lnTo>
                  <a:lnTo>
                    <a:pt x="331381" y="985161"/>
                  </a:lnTo>
                  <a:lnTo>
                    <a:pt x="331940" y="1016827"/>
                  </a:lnTo>
                  <a:lnTo>
                    <a:pt x="332494" y="1047618"/>
                  </a:lnTo>
                  <a:lnTo>
                    <a:pt x="333053" y="959825"/>
                  </a:lnTo>
                  <a:lnTo>
                    <a:pt x="333612" y="995861"/>
                  </a:lnTo>
                  <a:lnTo>
                    <a:pt x="334170" y="936021"/>
                  </a:lnTo>
                  <a:lnTo>
                    <a:pt x="334729" y="958079"/>
                  </a:lnTo>
                  <a:lnTo>
                    <a:pt x="335287" y="988870"/>
                  </a:lnTo>
                  <a:lnTo>
                    <a:pt x="335846" y="1038010"/>
                  </a:lnTo>
                  <a:lnTo>
                    <a:pt x="336401" y="1030366"/>
                  </a:lnTo>
                  <a:lnTo>
                    <a:pt x="336959" y="894743"/>
                  </a:lnTo>
                  <a:lnTo>
                    <a:pt x="337518" y="888849"/>
                  </a:lnTo>
                  <a:lnTo>
                    <a:pt x="338077" y="921172"/>
                  </a:lnTo>
                  <a:lnTo>
                    <a:pt x="338635" y="924881"/>
                  </a:lnTo>
                  <a:lnTo>
                    <a:pt x="339194" y="929469"/>
                  </a:lnTo>
                  <a:lnTo>
                    <a:pt x="339753" y="998700"/>
                  </a:lnTo>
                  <a:lnTo>
                    <a:pt x="340307" y="1003284"/>
                  </a:lnTo>
                  <a:lnTo>
                    <a:pt x="340866" y="926191"/>
                  </a:lnTo>
                  <a:lnTo>
                    <a:pt x="341424" y="872250"/>
                  </a:lnTo>
                  <a:lnTo>
                    <a:pt x="341983" y="893655"/>
                  </a:lnTo>
                  <a:lnTo>
                    <a:pt x="342542" y="926413"/>
                  </a:lnTo>
                  <a:lnTo>
                    <a:pt x="343100" y="891034"/>
                  </a:lnTo>
                  <a:lnTo>
                    <a:pt x="343659" y="1000885"/>
                  </a:lnTo>
                  <a:lnTo>
                    <a:pt x="344214" y="1010928"/>
                  </a:lnTo>
                  <a:lnTo>
                    <a:pt x="344772" y="910250"/>
                  </a:lnTo>
                  <a:lnTo>
                    <a:pt x="345331" y="919422"/>
                  </a:lnTo>
                  <a:lnTo>
                    <a:pt x="345890" y="901295"/>
                  </a:lnTo>
                  <a:lnTo>
                    <a:pt x="346448" y="914838"/>
                  </a:lnTo>
                  <a:lnTo>
                    <a:pt x="347007" y="915491"/>
                  </a:lnTo>
                  <a:lnTo>
                    <a:pt x="347561" y="1015517"/>
                  </a:lnTo>
                  <a:lnTo>
                    <a:pt x="348120" y="1029491"/>
                  </a:lnTo>
                  <a:lnTo>
                    <a:pt x="348678" y="921172"/>
                  </a:lnTo>
                  <a:lnTo>
                    <a:pt x="349237" y="852812"/>
                  </a:lnTo>
                  <a:lnTo>
                    <a:pt x="349796" y="865698"/>
                  </a:lnTo>
                  <a:lnTo>
                    <a:pt x="350354" y="917019"/>
                  </a:lnTo>
                  <a:lnTo>
                    <a:pt x="350913" y="1005687"/>
                  </a:lnTo>
                  <a:lnTo>
                    <a:pt x="351468" y="1017262"/>
                  </a:lnTo>
                  <a:lnTo>
                    <a:pt x="352026" y="1003066"/>
                  </a:lnTo>
                  <a:lnTo>
                    <a:pt x="352585" y="974021"/>
                  </a:lnTo>
                  <a:lnTo>
                    <a:pt x="353144" y="884043"/>
                  </a:lnTo>
                  <a:lnTo>
                    <a:pt x="353702" y="910250"/>
                  </a:lnTo>
                  <a:lnTo>
                    <a:pt x="354261" y="910250"/>
                  </a:lnTo>
                  <a:lnTo>
                    <a:pt x="354819" y="916148"/>
                  </a:lnTo>
                  <a:lnTo>
                    <a:pt x="355374" y="1000885"/>
                  </a:lnTo>
                  <a:lnTo>
                    <a:pt x="355933" y="1036917"/>
                  </a:lnTo>
                  <a:lnTo>
                    <a:pt x="356491" y="908068"/>
                  </a:lnTo>
                  <a:lnTo>
                    <a:pt x="357050" y="907411"/>
                  </a:lnTo>
                  <a:lnTo>
                    <a:pt x="357609" y="952838"/>
                  </a:lnTo>
                  <a:lnTo>
                    <a:pt x="358167" y="927941"/>
                  </a:lnTo>
                  <a:lnTo>
                    <a:pt x="358722" y="933618"/>
                  </a:lnTo>
                  <a:lnTo>
                    <a:pt x="359280" y="1017480"/>
                  </a:lnTo>
                  <a:lnTo>
                    <a:pt x="359839" y="1142838"/>
                  </a:lnTo>
                  <a:lnTo>
                    <a:pt x="360398" y="998700"/>
                  </a:lnTo>
                  <a:lnTo>
                    <a:pt x="360956" y="861114"/>
                  </a:lnTo>
                  <a:lnTo>
                    <a:pt x="361515" y="874000"/>
                  </a:lnTo>
                  <a:lnTo>
                    <a:pt x="362073" y="859364"/>
                  </a:lnTo>
                  <a:lnTo>
                    <a:pt x="362632" y="944758"/>
                  </a:lnTo>
                  <a:lnTo>
                    <a:pt x="363187" y="1014424"/>
                  </a:lnTo>
                  <a:lnTo>
                    <a:pt x="363745" y="1047182"/>
                  </a:lnTo>
                  <a:lnTo>
                    <a:pt x="364304" y="919422"/>
                  </a:lnTo>
                  <a:lnTo>
                    <a:pt x="364863" y="895183"/>
                  </a:lnTo>
                  <a:lnTo>
                    <a:pt x="365421" y="938206"/>
                  </a:lnTo>
                  <a:lnTo>
                    <a:pt x="365980" y="903698"/>
                  </a:lnTo>
                  <a:lnTo>
                    <a:pt x="366534" y="965724"/>
                  </a:lnTo>
                  <a:lnTo>
                    <a:pt x="367093" y="1080812"/>
                  </a:lnTo>
                  <a:lnTo>
                    <a:pt x="367652" y="1174939"/>
                  </a:lnTo>
                  <a:lnTo>
                    <a:pt x="368210" y="1067491"/>
                  </a:lnTo>
                  <a:lnTo>
                    <a:pt x="368769" y="898021"/>
                  </a:lnTo>
                  <a:lnTo>
                    <a:pt x="369328" y="910907"/>
                  </a:lnTo>
                  <a:lnTo>
                    <a:pt x="369886" y="914398"/>
                  </a:lnTo>
                  <a:lnTo>
                    <a:pt x="370441" y="936896"/>
                  </a:lnTo>
                  <a:lnTo>
                    <a:pt x="371000" y="1022068"/>
                  </a:lnTo>
                  <a:lnTo>
                    <a:pt x="371558" y="1018355"/>
                  </a:lnTo>
                  <a:lnTo>
                    <a:pt x="372117" y="970308"/>
                  </a:lnTo>
                  <a:lnTo>
                    <a:pt x="372676" y="920297"/>
                  </a:lnTo>
                  <a:lnTo>
                    <a:pt x="373234" y="921390"/>
                  </a:lnTo>
                  <a:lnTo>
                    <a:pt x="373793" y="916584"/>
                  </a:lnTo>
                  <a:lnTo>
                    <a:pt x="374347" y="943665"/>
                  </a:lnTo>
                  <a:lnTo>
                    <a:pt x="374906" y="968997"/>
                  </a:lnTo>
                  <a:lnTo>
                    <a:pt x="375464" y="1001103"/>
                  </a:lnTo>
                  <a:lnTo>
                    <a:pt x="376023" y="911560"/>
                  </a:lnTo>
                  <a:lnTo>
                    <a:pt x="376582" y="883390"/>
                  </a:lnTo>
                  <a:lnTo>
                    <a:pt x="377140" y="898457"/>
                  </a:lnTo>
                  <a:lnTo>
                    <a:pt x="377695" y="940170"/>
                  </a:lnTo>
                  <a:lnTo>
                    <a:pt x="378254" y="936456"/>
                  </a:lnTo>
                  <a:lnTo>
                    <a:pt x="378812" y="1002849"/>
                  </a:lnTo>
                  <a:lnTo>
                    <a:pt x="379371" y="1027745"/>
                  </a:lnTo>
                  <a:lnTo>
                    <a:pt x="379930" y="932965"/>
                  </a:lnTo>
                  <a:lnTo>
                    <a:pt x="380488" y="917676"/>
                  </a:lnTo>
                  <a:lnTo>
                    <a:pt x="381047" y="941698"/>
                  </a:lnTo>
                  <a:lnTo>
                    <a:pt x="381601" y="934711"/>
                  </a:lnTo>
                  <a:lnTo>
                    <a:pt x="382160" y="928377"/>
                  </a:lnTo>
                  <a:lnTo>
                    <a:pt x="382719" y="1005252"/>
                  </a:lnTo>
                  <a:lnTo>
                    <a:pt x="383277" y="1021193"/>
                  </a:lnTo>
                  <a:lnTo>
                    <a:pt x="383836" y="912870"/>
                  </a:lnTo>
                  <a:lnTo>
                    <a:pt x="384395" y="877713"/>
                  </a:lnTo>
                  <a:lnTo>
                    <a:pt x="384953" y="931215"/>
                  </a:lnTo>
                  <a:lnTo>
                    <a:pt x="385508" y="907411"/>
                  </a:lnTo>
                  <a:lnTo>
                    <a:pt x="386066" y="952838"/>
                  </a:lnTo>
                  <a:lnTo>
                    <a:pt x="386625" y="992801"/>
                  </a:lnTo>
                  <a:lnTo>
                    <a:pt x="387184" y="1025999"/>
                  </a:lnTo>
                  <a:lnTo>
                    <a:pt x="387742" y="906976"/>
                  </a:lnTo>
                  <a:lnTo>
                    <a:pt x="388301" y="911560"/>
                  </a:lnTo>
                  <a:lnTo>
                    <a:pt x="388855" y="913528"/>
                  </a:lnTo>
                  <a:lnTo>
                    <a:pt x="389414" y="947379"/>
                  </a:lnTo>
                  <a:lnTo>
                    <a:pt x="389973" y="946722"/>
                  </a:lnTo>
                  <a:lnTo>
                    <a:pt x="390531" y="1029273"/>
                  </a:lnTo>
                  <a:lnTo>
                    <a:pt x="391090" y="1049586"/>
                  </a:lnTo>
                  <a:lnTo>
                    <a:pt x="391649" y="913310"/>
                  </a:lnTo>
                  <a:lnTo>
                    <a:pt x="392207" y="910250"/>
                  </a:lnTo>
                  <a:lnTo>
                    <a:pt x="392766" y="939952"/>
                  </a:lnTo>
                  <a:lnTo>
                    <a:pt x="393321" y="903480"/>
                  </a:lnTo>
                  <a:lnTo>
                    <a:pt x="393879" y="1006780"/>
                  </a:lnTo>
                  <a:lnTo>
                    <a:pt x="394438" y="1051984"/>
                  </a:lnTo>
                  <a:lnTo>
                    <a:pt x="394996" y="1042377"/>
                  </a:lnTo>
                  <a:lnTo>
                    <a:pt x="395555" y="922043"/>
                  </a:lnTo>
                  <a:lnTo>
                    <a:pt x="396114" y="910907"/>
                  </a:lnTo>
                  <a:lnTo>
                    <a:pt x="396668" y="913745"/>
                  </a:lnTo>
                  <a:lnTo>
                    <a:pt x="397227" y="930344"/>
                  </a:lnTo>
                  <a:lnTo>
                    <a:pt x="397786" y="948467"/>
                  </a:lnTo>
                  <a:lnTo>
                    <a:pt x="398344" y="1011368"/>
                  </a:lnTo>
                  <a:lnTo>
                    <a:pt x="398903" y="1021193"/>
                  </a:lnTo>
                  <a:lnTo>
                    <a:pt x="399462" y="917459"/>
                  </a:lnTo>
                  <a:lnTo>
                    <a:pt x="400020" y="863517"/>
                  </a:lnTo>
                  <a:lnTo>
                    <a:pt x="400575" y="923793"/>
                  </a:lnTo>
                  <a:lnTo>
                    <a:pt x="401133" y="921390"/>
                  </a:lnTo>
                  <a:lnTo>
                    <a:pt x="401692" y="924010"/>
                  </a:lnTo>
                  <a:lnTo>
                    <a:pt x="402250" y="994986"/>
                  </a:lnTo>
                  <a:lnTo>
                    <a:pt x="402809" y="1000010"/>
                  </a:lnTo>
                  <a:lnTo>
                    <a:pt x="403368" y="898021"/>
                  </a:lnTo>
                  <a:lnTo>
                    <a:pt x="403926" y="897803"/>
                  </a:lnTo>
                  <a:lnTo>
                    <a:pt x="404481" y="928159"/>
                  </a:lnTo>
                  <a:lnTo>
                    <a:pt x="405040" y="932525"/>
                  </a:lnTo>
                  <a:lnTo>
                    <a:pt x="405598" y="934275"/>
                  </a:lnTo>
                  <a:lnTo>
                    <a:pt x="406157" y="994769"/>
                  </a:lnTo>
                  <a:lnTo>
                    <a:pt x="406716" y="1006344"/>
                  </a:lnTo>
                  <a:lnTo>
                    <a:pt x="407274" y="905883"/>
                  </a:lnTo>
                  <a:lnTo>
                    <a:pt x="407829" y="896711"/>
                  </a:lnTo>
                  <a:lnTo>
                    <a:pt x="408387" y="904355"/>
                  </a:lnTo>
                  <a:lnTo>
                    <a:pt x="408946" y="910907"/>
                  </a:lnTo>
                  <a:lnTo>
                    <a:pt x="409505" y="946722"/>
                  </a:lnTo>
                  <a:lnTo>
                    <a:pt x="410063" y="1000663"/>
                  </a:lnTo>
                  <a:lnTo>
                    <a:pt x="410622" y="1040195"/>
                  </a:lnTo>
                  <a:lnTo>
                    <a:pt x="411181" y="882079"/>
                  </a:lnTo>
                  <a:lnTo>
                    <a:pt x="411735" y="863952"/>
                  </a:lnTo>
                  <a:lnTo>
                    <a:pt x="412294" y="800181"/>
                  </a:lnTo>
                  <a:lnTo>
                    <a:pt x="412852" y="859804"/>
                  </a:lnTo>
                  <a:lnTo>
                    <a:pt x="413411" y="936021"/>
                  </a:lnTo>
                  <a:lnTo>
                    <a:pt x="413970" y="981448"/>
                  </a:lnTo>
                  <a:lnTo>
                    <a:pt x="414528" y="977077"/>
                  </a:lnTo>
                  <a:lnTo>
                    <a:pt x="415083" y="841676"/>
                  </a:lnTo>
                  <a:lnTo>
                    <a:pt x="415641" y="813942"/>
                  </a:lnTo>
                  <a:lnTo>
                    <a:pt x="416200" y="831411"/>
                  </a:lnTo>
                  <a:lnTo>
                    <a:pt x="416759" y="873778"/>
                  </a:lnTo>
                  <a:lnTo>
                    <a:pt x="417317" y="861332"/>
                  </a:lnTo>
                  <a:lnTo>
                    <a:pt x="417876" y="968997"/>
                  </a:lnTo>
                  <a:lnTo>
                    <a:pt x="418435" y="972275"/>
                  </a:lnTo>
                  <a:lnTo>
                    <a:pt x="418989" y="830976"/>
                  </a:lnTo>
                  <a:lnTo>
                    <a:pt x="419548" y="852812"/>
                  </a:lnTo>
                  <a:lnTo>
                    <a:pt x="420107" y="833597"/>
                  </a:lnTo>
                  <a:lnTo>
                    <a:pt x="420665" y="828355"/>
                  </a:lnTo>
                  <a:lnTo>
                    <a:pt x="421224" y="883607"/>
                  </a:lnTo>
                  <a:lnTo>
                    <a:pt x="421782" y="979262"/>
                  </a:lnTo>
                  <a:lnTo>
                    <a:pt x="422341" y="965941"/>
                  </a:lnTo>
                  <a:lnTo>
                    <a:pt x="422900" y="866138"/>
                  </a:lnTo>
                  <a:lnTo>
                    <a:pt x="423454" y="836000"/>
                  </a:lnTo>
                  <a:lnTo>
                    <a:pt x="424013" y="811756"/>
                  </a:lnTo>
                  <a:lnTo>
                    <a:pt x="424572" y="870069"/>
                  </a:lnTo>
                  <a:lnTo>
                    <a:pt x="425130" y="909379"/>
                  </a:lnTo>
                  <a:lnTo>
                    <a:pt x="425689" y="968562"/>
                  </a:lnTo>
                  <a:lnTo>
                    <a:pt x="426248" y="970747"/>
                  </a:lnTo>
                  <a:lnTo>
                    <a:pt x="426802" y="923793"/>
                  </a:lnTo>
                  <a:lnTo>
                    <a:pt x="427361" y="798871"/>
                  </a:lnTo>
                  <a:lnTo>
                    <a:pt x="427919" y="841676"/>
                  </a:lnTo>
                  <a:lnTo>
                    <a:pt x="428478" y="856090"/>
                  </a:lnTo>
                  <a:lnTo>
                    <a:pt x="429036" y="850849"/>
                  </a:lnTo>
                  <a:lnTo>
                    <a:pt x="429595" y="968126"/>
                  </a:lnTo>
                  <a:lnTo>
                    <a:pt x="430154" y="993894"/>
                  </a:lnTo>
                  <a:lnTo>
                    <a:pt x="430708" y="861985"/>
                  </a:lnTo>
                  <a:lnTo>
                    <a:pt x="431267" y="834032"/>
                  </a:lnTo>
                  <a:lnTo>
                    <a:pt x="431826" y="853034"/>
                  </a:lnTo>
                  <a:lnTo>
                    <a:pt x="432384" y="843205"/>
                  </a:lnTo>
                  <a:lnTo>
                    <a:pt x="432943" y="852595"/>
                  </a:lnTo>
                  <a:lnTo>
                    <a:pt x="433502" y="922482"/>
                  </a:lnTo>
                  <a:lnTo>
                    <a:pt x="434060" y="935586"/>
                  </a:lnTo>
                  <a:lnTo>
                    <a:pt x="434615" y="844515"/>
                  </a:lnTo>
                  <a:lnTo>
                    <a:pt x="435173" y="801056"/>
                  </a:lnTo>
                  <a:lnTo>
                    <a:pt x="435732" y="862206"/>
                  </a:lnTo>
                  <a:lnTo>
                    <a:pt x="436291" y="793629"/>
                  </a:lnTo>
                  <a:lnTo>
                    <a:pt x="436849" y="860457"/>
                  </a:lnTo>
                  <a:lnTo>
                    <a:pt x="437408" y="916148"/>
                  </a:lnTo>
                  <a:lnTo>
                    <a:pt x="437963" y="945194"/>
                  </a:lnTo>
                  <a:lnTo>
                    <a:pt x="438521" y="810664"/>
                  </a:lnTo>
                  <a:lnTo>
                    <a:pt x="439080" y="788827"/>
                  </a:lnTo>
                  <a:lnTo>
                    <a:pt x="439639" y="789698"/>
                  </a:lnTo>
                  <a:lnTo>
                    <a:pt x="440197" y="765019"/>
                  </a:lnTo>
                  <a:lnTo>
                    <a:pt x="440756" y="810446"/>
                  </a:lnTo>
                  <a:lnTo>
                    <a:pt x="441314" y="918987"/>
                  </a:lnTo>
                  <a:lnTo>
                    <a:pt x="441869" y="938424"/>
                  </a:lnTo>
                  <a:lnTo>
                    <a:pt x="442427" y="744493"/>
                  </a:lnTo>
                  <a:lnTo>
                    <a:pt x="442986" y="805644"/>
                  </a:lnTo>
                  <a:lnTo>
                    <a:pt x="443545" y="725056"/>
                  </a:lnTo>
                  <a:lnTo>
                    <a:pt x="444103" y="792319"/>
                  </a:lnTo>
                  <a:lnTo>
                    <a:pt x="444662" y="711078"/>
                  </a:lnTo>
                  <a:lnTo>
                    <a:pt x="445217" y="835560"/>
                  </a:lnTo>
                  <a:lnTo>
                    <a:pt x="445775" y="946504"/>
                  </a:lnTo>
                  <a:lnTo>
                    <a:pt x="446334" y="829008"/>
                  </a:lnTo>
                  <a:lnTo>
                    <a:pt x="446893" y="778998"/>
                  </a:lnTo>
                  <a:lnTo>
                    <a:pt x="447451" y="773321"/>
                  </a:lnTo>
                  <a:lnTo>
                    <a:pt x="448010" y="797342"/>
                  </a:lnTo>
                  <a:lnTo>
                    <a:pt x="448568" y="847571"/>
                  </a:lnTo>
                  <a:lnTo>
                    <a:pt x="449123" y="998264"/>
                  </a:lnTo>
                  <a:lnTo>
                    <a:pt x="449682" y="1006562"/>
                  </a:lnTo>
                  <a:lnTo>
                    <a:pt x="450240" y="939077"/>
                  </a:lnTo>
                  <a:lnTo>
                    <a:pt x="450799" y="909157"/>
                  </a:lnTo>
                  <a:lnTo>
                    <a:pt x="451358" y="973146"/>
                  </a:lnTo>
                  <a:lnTo>
                    <a:pt x="451916" y="1031458"/>
                  </a:lnTo>
                  <a:lnTo>
                    <a:pt x="452475" y="1067491"/>
                  </a:lnTo>
                  <a:lnTo>
                    <a:pt x="453034" y="1100032"/>
                  </a:lnTo>
                  <a:lnTo>
                    <a:pt x="453588" y="1081687"/>
                  </a:lnTo>
                  <a:lnTo>
                    <a:pt x="454147" y="1019665"/>
                  </a:lnTo>
                  <a:lnTo>
                    <a:pt x="454705" y="1044780"/>
                  </a:lnTo>
                  <a:lnTo>
                    <a:pt x="455264" y="1041284"/>
                  </a:lnTo>
                  <a:lnTo>
                    <a:pt x="455823" y="1038010"/>
                  </a:lnTo>
                  <a:lnTo>
                    <a:pt x="456381" y="1032769"/>
                  </a:lnTo>
                  <a:lnTo>
                    <a:pt x="456936" y="1086053"/>
                  </a:lnTo>
                  <a:lnTo>
                    <a:pt x="457494" y="1083215"/>
                  </a:lnTo>
                  <a:lnTo>
                    <a:pt x="458053" y="1035607"/>
                  </a:lnTo>
                  <a:lnTo>
                    <a:pt x="458612" y="1003284"/>
                  </a:lnTo>
                  <a:lnTo>
                    <a:pt x="459170" y="989745"/>
                  </a:lnTo>
                  <a:lnTo>
                    <a:pt x="459729" y="1010275"/>
                  </a:lnTo>
                  <a:lnTo>
                    <a:pt x="460288" y="1054387"/>
                  </a:lnTo>
                  <a:lnTo>
                    <a:pt x="460842" y="1070769"/>
                  </a:lnTo>
                  <a:lnTo>
                    <a:pt x="461401" y="1053295"/>
                  </a:lnTo>
                  <a:lnTo>
                    <a:pt x="461959" y="997172"/>
                  </a:lnTo>
                  <a:lnTo>
                    <a:pt x="462518" y="1004816"/>
                  </a:lnTo>
                  <a:lnTo>
                    <a:pt x="463077" y="1027963"/>
                  </a:lnTo>
                  <a:lnTo>
                    <a:pt x="463635" y="1012021"/>
                  </a:lnTo>
                  <a:lnTo>
                    <a:pt x="464194" y="1004377"/>
                  </a:lnTo>
                  <a:lnTo>
                    <a:pt x="464749" y="1051114"/>
                  </a:lnTo>
                  <a:lnTo>
                    <a:pt x="465307" y="1015077"/>
                  </a:lnTo>
                  <a:lnTo>
                    <a:pt x="465866" y="984939"/>
                  </a:lnTo>
                  <a:lnTo>
                    <a:pt x="466425" y="1039538"/>
                  </a:lnTo>
                  <a:lnTo>
                    <a:pt x="466983" y="980790"/>
                  </a:lnTo>
                  <a:lnTo>
                    <a:pt x="467542" y="981448"/>
                  </a:lnTo>
                  <a:lnTo>
                    <a:pt x="468096" y="981883"/>
                  </a:lnTo>
                  <a:lnTo>
                    <a:pt x="468655" y="1102217"/>
                  </a:lnTo>
                  <a:lnTo>
                    <a:pt x="469213" y="1062032"/>
                  </a:lnTo>
                  <a:lnTo>
                    <a:pt x="469772" y="1007655"/>
                  </a:lnTo>
                  <a:lnTo>
                    <a:pt x="470331" y="993676"/>
                  </a:lnTo>
                  <a:lnTo>
                    <a:pt x="470890" y="1012896"/>
                  </a:lnTo>
                  <a:lnTo>
                    <a:pt x="471448" y="1013989"/>
                  </a:lnTo>
                  <a:lnTo>
                    <a:pt x="472003" y="1024471"/>
                  </a:lnTo>
                  <a:lnTo>
                    <a:pt x="472561" y="1073825"/>
                  </a:lnTo>
                  <a:lnTo>
                    <a:pt x="473120" y="1065088"/>
                  </a:lnTo>
                  <a:lnTo>
                    <a:pt x="473679" y="979920"/>
                  </a:lnTo>
                  <a:lnTo>
                    <a:pt x="474237" y="1035172"/>
                  </a:lnTo>
                  <a:lnTo>
                    <a:pt x="474796" y="1005469"/>
                  </a:lnTo>
                  <a:lnTo>
                    <a:pt x="475350" y="1029491"/>
                  </a:lnTo>
                  <a:lnTo>
                    <a:pt x="475909" y="1022068"/>
                  </a:lnTo>
                  <a:lnTo>
                    <a:pt x="476468" y="1026870"/>
                  </a:lnTo>
                  <a:lnTo>
                    <a:pt x="477026" y="1047400"/>
                  </a:lnTo>
                  <a:lnTo>
                    <a:pt x="477585" y="961575"/>
                  </a:lnTo>
                  <a:lnTo>
                    <a:pt x="478144" y="1007655"/>
                  </a:lnTo>
                  <a:lnTo>
                    <a:pt x="478702" y="1000885"/>
                  </a:lnTo>
                  <a:lnTo>
                    <a:pt x="479257" y="989092"/>
                  </a:lnTo>
                  <a:lnTo>
                    <a:pt x="479815" y="979045"/>
                  </a:lnTo>
                  <a:lnTo>
                    <a:pt x="480374" y="977734"/>
                  </a:lnTo>
                  <a:lnTo>
                    <a:pt x="480933" y="1005469"/>
                  </a:lnTo>
                  <a:lnTo>
                    <a:pt x="481491" y="970090"/>
                  </a:lnTo>
                  <a:lnTo>
                    <a:pt x="482050" y="972493"/>
                  </a:lnTo>
                  <a:lnTo>
                    <a:pt x="482609" y="936239"/>
                  </a:lnTo>
                  <a:lnTo>
                    <a:pt x="483167" y="962663"/>
                  </a:lnTo>
                  <a:lnTo>
                    <a:pt x="483722" y="922260"/>
                  </a:lnTo>
                  <a:lnTo>
                    <a:pt x="484281" y="1050239"/>
                  </a:lnTo>
                  <a:lnTo>
                    <a:pt x="484839" y="1038446"/>
                  </a:lnTo>
                  <a:lnTo>
                    <a:pt x="485398" y="956551"/>
                  </a:lnTo>
                  <a:lnTo>
                    <a:pt x="485957" y="954801"/>
                  </a:lnTo>
                  <a:lnTo>
                    <a:pt x="486515" y="957861"/>
                  </a:lnTo>
                  <a:lnTo>
                    <a:pt x="487070" y="978609"/>
                  </a:lnTo>
                  <a:lnTo>
                    <a:pt x="487628" y="968780"/>
                  </a:lnTo>
                  <a:lnTo>
                    <a:pt x="488187" y="1045654"/>
                  </a:lnTo>
                  <a:lnTo>
                    <a:pt x="488745" y="1029713"/>
                  </a:lnTo>
                  <a:lnTo>
                    <a:pt x="489304" y="930123"/>
                  </a:lnTo>
                  <a:lnTo>
                    <a:pt x="489863" y="929905"/>
                  </a:lnTo>
                  <a:lnTo>
                    <a:pt x="490421" y="1031241"/>
                  </a:lnTo>
                  <a:lnTo>
                    <a:pt x="490976" y="1081034"/>
                  </a:lnTo>
                  <a:lnTo>
                    <a:pt x="491535" y="1048053"/>
                  </a:lnTo>
                  <a:lnTo>
                    <a:pt x="492093" y="1061596"/>
                  </a:lnTo>
                  <a:lnTo>
                    <a:pt x="492652" y="1006562"/>
                  </a:lnTo>
                  <a:lnTo>
                    <a:pt x="493211" y="999792"/>
                  </a:lnTo>
                  <a:lnTo>
                    <a:pt x="493769" y="941480"/>
                  </a:lnTo>
                  <a:lnTo>
                    <a:pt x="494328" y="979920"/>
                  </a:lnTo>
                  <a:lnTo>
                    <a:pt x="494882" y="1075135"/>
                  </a:lnTo>
                  <a:lnTo>
                    <a:pt x="495441" y="960264"/>
                  </a:lnTo>
                  <a:lnTo>
                    <a:pt x="496000" y="1011586"/>
                  </a:lnTo>
                  <a:lnTo>
                    <a:pt x="496558" y="1031676"/>
                  </a:lnTo>
                  <a:lnTo>
                    <a:pt x="497117" y="942573"/>
                  </a:lnTo>
                  <a:lnTo>
                    <a:pt x="497676" y="902388"/>
                  </a:lnTo>
                  <a:lnTo>
                    <a:pt x="498230" y="988435"/>
                  </a:lnTo>
                  <a:lnTo>
                    <a:pt x="498789" y="916584"/>
                  </a:lnTo>
                  <a:lnTo>
                    <a:pt x="499347" y="982101"/>
                  </a:lnTo>
                  <a:lnTo>
                    <a:pt x="499906" y="1020758"/>
                  </a:lnTo>
                  <a:lnTo>
                    <a:pt x="500465" y="985814"/>
                  </a:lnTo>
                  <a:lnTo>
                    <a:pt x="501023" y="991055"/>
                  </a:lnTo>
                  <a:lnTo>
                    <a:pt x="501582" y="863517"/>
                  </a:lnTo>
                  <a:lnTo>
                    <a:pt x="502136" y="917459"/>
                  </a:lnTo>
                  <a:lnTo>
                    <a:pt x="502695" y="867226"/>
                  </a:lnTo>
                  <a:lnTo>
                    <a:pt x="503254" y="922043"/>
                  </a:lnTo>
                  <a:lnTo>
                    <a:pt x="503812" y="1003724"/>
                  </a:lnTo>
                  <a:lnTo>
                    <a:pt x="504371" y="984286"/>
                  </a:lnTo>
                  <a:lnTo>
                    <a:pt x="504930" y="937114"/>
                  </a:lnTo>
                  <a:lnTo>
                    <a:pt x="505484" y="951745"/>
                  </a:lnTo>
                  <a:lnTo>
                    <a:pt x="506043" y="918987"/>
                  </a:lnTo>
                  <a:lnTo>
                    <a:pt x="506602" y="973368"/>
                  </a:lnTo>
                  <a:lnTo>
                    <a:pt x="507160" y="984504"/>
                  </a:lnTo>
                  <a:lnTo>
                    <a:pt x="507719" y="1025999"/>
                  </a:lnTo>
                  <a:lnTo>
                    <a:pt x="508277" y="1003724"/>
                  </a:lnTo>
                  <a:lnTo>
                    <a:pt x="508836" y="959390"/>
                  </a:lnTo>
                  <a:lnTo>
                    <a:pt x="509391" y="900642"/>
                  </a:lnTo>
                  <a:lnTo>
                    <a:pt x="509949" y="912653"/>
                  </a:lnTo>
                  <a:lnTo>
                    <a:pt x="510508" y="940605"/>
                  </a:lnTo>
                  <a:lnTo>
                    <a:pt x="511067" y="975767"/>
                  </a:lnTo>
                  <a:lnTo>
                    <a:pt x="511625" y="989092"/>
                  </a:lnTo>
                  <a:lnTo>
                    <a:pt x="512184" y="1028838"/>
                  </a:lnTo>
                  <a:lnTo>
                    <a:pt x="512743" y="958297"/>
                  </a:lnTo>
                  <a:lnTo>
                    <a:pt x="513301" y="985379"/>
                  </a:lnTo>
                  <a:lnTo>
                    <a:pt x="513856" y="966377"/>
                  </a:lnTo>
                  <a:lnTo>
                    <a:pt x="514414" y="970308"/>
                  </a:lnTo>
                  <a:lnTo>
                    <a:pt x="514973" y="934493"/>
                  </a:lnTo>
                  <a:lnTo>
                    <a:pt x="515531" y="1019008"/>
                  </a:lnTo>
                  <a:lnTo>
                    <a:pt x="516090" y="983193"/>
                  </a:lnTo>
                  <a:lnTo>
                    <a:pt x="516649" y="971400"/>
                  </a:lnTo>
                  <a:lnTo>
                    <a:pt x="517203" y="974456"/>
                  </a:lnTo>
                  <a:lnTo>
                    <a:pt x="517762" y="967469"/>
                  </a:lnTo>
                  <a:lnTo>
                    <a:pt x="518321" y="996732"/>
                  </a:lnTo>
                  <a:lnTo>
                    <a:pt x="518879" y="810885"/>
                  </a:lnTo>
                  <a:lnTo>
                    <a:pt x="519438" y="983629"/>
                  </a:lnTo>
                  <a:lnTo>
                    <a:pt x="519997" y="1009836"/>
                  </a:lnTo>
                  <a:lnTo>
                    <a:pt x="520555" y="936674"/>
                  </a:lnTo>
                  <a:lnTo>
                    <a:pt x="521110" y="923571"/>
                  </a:lnTo>
                  <a:lnTo>
                    <a:pt x="521668" y="907411"/>
                  </a:lnTo>
                  <a:lnTo>
                    <a:pt x="522227" y="942790"/>
                  </a:lnTo>
                  <a:lnTo>
                    <a:pt x="522786" y="954366"/>
                  </a:lnTo>
                  <a:lnTo>
                    <a:pt x="523344" y="996515"/>
                  </a:lnTo>
                  <a:lnTo>
                    <a:pt x="523903" y="1001974"/>
                  </a:lnTo>
                  <a:lnTo>
                    <a:pt x="524462" y="961575"/>
                  </a:lnTo>
                  <a:lnTo>
                    <a:pt x="525016" y="918551"/>
                  </a:lnTo>
                  <a:lnTo>
                    <a:pt x="525575" y="964195"/>
                  </a:lnTo>
                  <a:lnTo>
                    <a:pt x="526133" y="975989"/>
                  </a:lnTo>
                  <a:lnTo>
                    <a:pt x="526692" y="970090"/>
                  </a:lnTo>
                  <a:lnTo>
                    <a:pt x="527251" y="965284"/>
                  </a:lnTo>
                  <a:lnTo>
                    <a:pt x="527809" y="1023379"/>
                  </a:lnTo>
                  <a:lnTo>
                    <a:pt x="528364" y="926413"/>
                  </a:lnTo>
                  <a:lnTo>
                    <a:pt x="528922" y="892998"/>
                  </a:lnTo>
                  <a:lnTo>
                    <a:pt x="529481" y="970525"/>
                  </a:lnTo>
                  <a:lnTo>
                    <a:pt x="530040" y="927284"/>
                  </a:lnTo>
                  <a:lnTo>
                    <a:pt x="530598" y="956329"/>
                  </a:lnTo>
                  <a:lnTo>
                    <a:pt x="531157" y="996515"/>
                  </a:lnTo>
                  <a:lnTo>
                    <a:pt x="531716" y="1022286"/>
                  </a:lnTo>
                  <a:lnTo>
                    <a:pt x="532270" y="946722"/>
                  </a:lnTo>
                  <a:lnTo>
                    <a:pt x="532829" y="882515"/>
                  </a:lnTo>
                  <a:lnTo>
                    <a:pt x="533388" y="927284"/>
                  </a:lnTo>
                  <a:lnTo>
                    <a:pt x="533946" y="948907"/>
                  </a:lnTo>
                  <a:lnTo>
                    <a:pt x="534505" y="940388"/>
                  </a:lnTo>
                  <a:lnTo>
                    <a:pt x="535063" y="1000228"/>
                  </a:lnTo>
                  <a:lnTo>
                    <a:pt x="535618" y="1031894"/>
                  </a:lnTo>
                  <a:lnTo>
                    <a:pt x="536177" y="947814"/>
                  </a:lnTo>
                  <a:lnTo>
                    <a:pt x="536735" y="961353"/>
                  </a:lnTo>
                  <a:lnTo>
                    <a:pt x="537294" y="955676"/>
                  </a:lnTo>
                  <a:lnTo>
                    <a:pt x="537853" y="967469"/>
                  </a:lnTo>
                  <a:lnTo>
                    <a:pt x="538411" y="960700"/>
                  </a:lnTo>
                  <a:lnTo>
                    <a:pt x="538970" y="1001538"/>
                  </a:lnTo>
                  <a:lnTo>
                    <a:pt x="539524" y="1016387"/>
                  </a:lnTo>
                  <a:lnTo>
                    <a:pt x="540083" y="964849"/>
                  </a:lnTo>
                  <a:lnTo>
                    <a:pt x="540642" y="972493"/>
                  </a:lnTo>
                  <a:lnTo>
                    <a:pt x="541200" y="1006344"/>
                  </a:lnTo>
                  <a:lnTo>
                    <a:pt x="541759" y="963321"/>
                  </a:lnTo>
                  <a:lnTo>
                    <a:pt x="542317" y="968562"/>
                  </a:lnTo>
                  <a:lnTo>
                    <a:pt x="542876" y="1029491"/>
                  </a:lnTo>
                  <a:lnTo>
                    <a:pt x="543435" y="1028620"/>
                  </a:lnTo>
                  <a:lnTo>
                    <a:pt x="543989" y="973586"/>
                  </a:lnTo>
                  <a:lnTo>
                    <a:pt x="544548" y="947814"/>
                  </a:lnTo>
                  <a:lnTo>
                    <a:pt x="545107" y="910907"/>
                  </a:lnTo>
                  <a:lnTo>
                    <a:pt x="545665" y="932308"/>
                  </a:lnTo>
                  <a:lnTo>
                    <a:pt x="546224" y="980137"/>
                  </a:lnTo>
                  <a:lnTo>
                    <a:pt x="546783" y="1025342"/>
                  </a:lnTo>
                  <a:lnTo>
                    <a:pt x="547337" y="1052424"/>
                  </a:lnTo>
                  <a:lnTo>
                    <a:pt x="547896" y="969437"/>
                  </a:lnTo>
                  <a:lnTo>
                    <a:pt x="548454" y="948032"/>
                  </a:lnTo>
                  <a:lnTo>
                    <a:pt x="549013" y="892123"/>
                  </a:lnTo>
                  <a:lnTo>
                    <a:pt x="549572" y="918329"/>
                  </a:lnTo>
                  <a:lnTo>
                    <a:pt x="550130" y="894743"/>
                  </a:lnTo>
                  <a:lnTo>
                    <a:pt x="550689" y="962010"/>
                  </a:lnTo>
                  <a:lnTo>
                    <a:pt x="551244" y="1005034"/>
                  </a:lnTo>
                  <a:lnTo>
                    <a:pt x="551802" y="909157"/>
                  </a:lnTo>
                  <a:lnTo>
                    <a:pt x="552361" y="935146"/>
                  </a:lnTo>
                  <a:lnTo>
                    <a:pt x="552919" y="984721"/>
                  </a:lnTo>
                  <a:lnTo>
                    <a:pt x="553478" y="964413"/>
                  </a:lnTo>
                  <a:lnTo>
                    <a:pt x="554037" y="973146"/>
                  </a:lnTo>
                  <a:lnTo>
                    <a:pt x="554595" y="1002195"/>
                  </a:lnTo>
                  <a:lnTo>
                    <a:pt x="555150" y="1008747"/>
                  </a:lnTo>
                  <a:lnTo>
                    <a:pt x="555708" y="915709"/>
                  </a:lnTo>
                  <a:lnTo>
                    <a:pt x="556267" y="976642"/>
                  </a:lnTo>
                  <a:lnTo>
                    <a:pt x="556826" y="938424"/>
                  </a:lnTo>
                  <a:lnTo>
                    <a:pt x="557384" y="933836"/>
                  </a:lnTo>
                  <a:lnTo>
                    <a:pt x="557943" y="820058"/>
                  </a:lnTo>
                  <a:lnTo>
                    <a:pt x="558498" y="908939"/>
                  </a:lnTo>
                  <a:lnTo>
                    <a:pt x="559056" y="934493"/>
                  </a:lnTo>
                  <a:lnTo>
                    <a:pt x="559615" y="742308"/>
                  </a:lnTo>
                  <a:lnTo>
                    <a:pt x="560174" y="772446"/>
                  </a:lnTo>
                  <a:lnTo>
                    <a:pt x="560732" y="787295"/>
                  </a:lnTo>
                  <a:lnTo>
                    <a:pt x="561291" y="817437"/>
                  </a:lnTo>
                  <a:lnTo>
                    <a:pt x="561849" y="869194"/>
                  </a:lnTo>
                  <a:lnTo>
                    <a:pt x="562404" y="928812"/>
                  </a:lnTo>
                  <a:lnTo>
                    <a:pt x="562963" y="965724"/>
                  </a:lnTo>
                  <a:lnTo>
                    <a:pt x="563521" y="837528"/>
                  </a:lnTo>
                  <a:lnTo>
                    <a:pt x="564080" y="763491"/>
                  </a:lnTo>
                  <a:lnTo>
                    <a:pt x="564639" y="798217"/>
                  </a:lnTo>
                  <a:lnTo>
                    <a:pt x="565197" y="728334"/>
                  </a:lnTo>
                  <a:lnTo>
                    <a:pt x="565752" y="800838"/>
                  </a:lnTo>
                  <a:lnTo>
                    <a:pt x="566310" y="907847"/>
                  </a:lnTo>
                  <a:lnTo>
                    <a:pt x="566869" y="933183"/>
                  </a:lnTo>
                  <a:lnTo>
                    <a:pt x="567428" y="766552"/>
                  </a:lnTo>
                  <a:lnTo>
                    <a:pt x="567986" y="753448"/>
                  </a:lnTo>
                  <a:lnTo>
                    <a:pt x="568545" y="774192"/>
                  </a:lnTo>
                  <a:lnTo>
                    <a:pt x="569103" y="782276"/>
                  </a:lnTo>
                  <a:lnTo>
                    <a:pt x="569658" y="808043"/>
                  </a:lnTo>
                  <a:lnTo>
                    <a:pt x="570217" y="893872"/>
                  </a:lnTo>
                  <a:lnTo>
                    <a:pt x="570775" y="912870"/>
                  </a:lnTo>
                  <a:lnTo>
                    <a:pt x="571334" y="790355"/>
                  </a:lnTo>
                  <a:lnTo>
                    <a:pt x="571893" y="772446"/>
                  </a:lnTo>
                  <a:lnTo>
                    <a:pt x="572451" y="777905"/>
                  </a:lnTo>
                  <a:lnTo>
                    <a:pt x="573010" y="770483"/>
                  </a:lnTo>
                  <a:lnTo>
                    <a:pt x="573569" y="811103"/>
                  </a:lnTo>
                  <a:lnTo>
                    <a:pt x="574123" y="900206"/>
                  </a:lnTo>
                  <a:lnTo>
                    <a:pt x="574682" y="932965"/>
                  </a:lnTo>
                  <a:lnTo>
                    <a:pt x="575240" y="868758"/>
                  </a:lnTo>
                  <a:lnTo>
                    <a:pt x="575799" y="813067"/>
                  </a:lnTo>
                  <a:lnTo>
                    <a:pt x="576358" y="795814"/>
                  </a:lnTo>
                  <a:lnTo>
                    <a:pt x="576916" y="764366"/>
                  </a:lnTo>
                  <a:lnTo>
                    <a:pt x="577471" y="749517"/>
                  </a:lnTo>
                  <a:lnTo>
                    <a:pt x="578030" y="878801"/>
                  </a:lnTo>
                  <a:lnTo>
                    <a:pt x="578588" y="930997"/>
                  </a:lnTo>
                  <a:lnTo>
                    <a:pt x="579147" y="721782"/>
                  </a:lnTo>
                  <a:lnTo>
                    <a:pt x="579706" y="721125"/>
                  </a:lnTo>
                  <a:lnTo>
                    <a:pt x="580264" y="728987"/>
                  </a:lnTo>
                  <a:lnTo>
                    <a:pt x="580823" y="765241"/>
                  </a:lnTo>
                  <a:lnTo>
                    <a:pt x="581377" y="785767"/>
                  </a:lnTo>
                  <a:lnTo>
                    <a:pt x="581936" y="874653"/>
                  </a:lnTo>
                  <a:lnTo>
                    <a:pt x="582494" y="932525"/>
                  </a:lnTo>
                  <a:lnTo>
                    <a:pt x="583053" y="733793"/>
                  </a:lnTo>
                  <a:lnTo>
                    <a:pt x="583612" y="702562"/>
                  </a:lnTo>
                  <a:lnTo>
                    <a:pt x="584170" y="754976"/>
                  </a:lnTo>
                  <a:lnTo>
                    <a:pt x="584725" y="762838"/>
                  </a:lnTo>
                  <a:lnTo>
                    <a:pt x="585284" y="766769"/>
                  </a:lnTo>
                  <a:lnTo>
                    <a:pt x="585842" y="897803"/>
                  </a:lnTo>
                  <a:lnTo>
                    <a:pt x="586401" y="944101"/>
                  </a:lnTo>
                  <a:lnTo>
                    <a:pt x="586960" y="758032"/>
                  </a:lnTo>
                  <a:lnTo>
                    <a:pt x="587518" y="782711"/>
                  </a:lnTo>
                  <a:lnTo>
                    <a:pt x="588077" y="699067"/>
                  </a:lnTo>
                  <a:lnTo>
                    <a:pt x="588631" y="781183"/>
                  </a:lnTo>
                  <a:lnTo>
                    <a:pt x="589190" y="766552"/>
                  </a:lnTo>
                  <a:lnTo>
                    <a:pt x="589749" y="875528"/>
                  </a:lnTo>
                  <a:lnTo>
                    <a:pt x="590307" y="910032"/>
                  </a:lnTo>
                  <a:lnTo>
                    <a:pt x="590866" y="816998"/>
                  </a:lnTo>
                  <a:lnTo>
                    <a:pt x="591425" y="756504"/>
                  </a:lnTo>
                  <a:lnTo>
                    <a:pt x="591983" y="777252"/>
                  </a:lnTo>
                  <a:lnTo>
                    <a:pt x="592538" y="787517"/>
                  </a:lnTo>
                  <a:lnTo>
                    <a:pt x="593096" y="777905"/>
                  </a:lnTo>
                  <a:lnTo>
                    <a:pt x="593655" y="885793"/>
                  </a:lnTo>
                  <a:lnTo>
                    <a:pt x="594214" y="907847"/>
                  </a:lnTo>
                  <a:lnTo>
                    <a:pt x="594772" y="745586"/>
                  </a:lnTo>
                  <a:lnTo>
                    <a:pt x="595331" y="755847"/>
                  </a:lnTo>
                  <a:lnTo>
                    <a:pt x="595885" y="714138"/>
                  </a:lnTo>
                  <a:lnTo>
                    <a:pt x="596444" y="739470"/>
                  </a:lnTo>
                  <a:lnTo>
                    <a:pt x="597003" y="794722"/>
                  </a:lnTo>
                  <a:lnTo>
                    <a:pt x="597561" y="925103"/>
                  </a:lnTo>
                  <a:lnTo>
                    <a:pt x="598120" y="927284"/>
                  </a:lnTo>
                  <a:lnTo>
                    <a:pt x="598679" y="771571"/>
                  </a:lnTo>
                  <a:lnTo>
                    <a:pt x="599237" y="791226"/>
                  </a:lnTo>
                  <a:lnTo>
                    <a:pt x="599796" y="822896"/>
                  </a:lnTo>
                  <a:lnTo>
                    <a:pt x="600351" y="742748"/>
                  </a:lnTo>
                  <a:lnTo>
                    <a:pt x="600909" y="781836"/>
                  </a:lnTo>
                  <a:lnTo>
                    <a:pt x="601468" y="872907"/>
                  </a:lnTo>
                  <a:lnTo>
                    <a:pt x="602026" y="899332"/>
                  </a:lnTo>
                  <a:lnTo>
                    <a:pt x="602585" y="741655"/>
                  </a:lnTo>
                  <a:lnTo>
                    <a:pt x="603144" y="747550"/>
                  </a:lnTo>
                  <a:lnTo>
                    <a:pt x="603702" y="729644"/>
                  </a:lnTo>
                  <a:lnTo>
                    <a:pt x="604257" y="751481"/>
                  </a:lnTo>
                  <a:lnTo>
                    <a:pt x="604816" y="809575"/>
                  </a:lnTo>
                  <a:lnTo>
                    <a:pt x="605374" y="878584"/>
                  </a:lnTo>
                  <a:lnTo>
                    <a:pt x="605933" y="911560"/>
                  </a:lnTo>
                  <a:lnTo>
                    <a:pt x="606492" y="0"/>
                  </a:lnTo>
                  <a:lnTo>
                    <a:pt x="607050" y="836435"/>
                  </a:lnTo>
                  <a:lnTo>
                    <a:pt x="607605" y="833379"/>
                  </a:lnTo>
                  <a:lnTo>
                    <a:pt x="608163" y="827698"/>
                  </a:lnTo>
                  <a:lnTo>
                    <a:pt x="608722" y="839056"/>
                  </a:lnTo>
                  <a:lnTo>
                    <a:pt x="609280" y="953273"/>
                  </a:lnTo>
                  <a:lnTo>
                    <a:pt x="609839" y="949560"/>
                  </a:lnTo>
                  <a:lnTo>
                    <a:pt x="610398" y="859364"/>
                  </a:lnTo>
                  <a:lnTo>
                    <a:pt x="610956" y="785332"/>
                  </a:lnTo>
                  <a:lnTo>
                    <a:pt x="611511" y="775284"/>
                  </a:lnTo>
                  <a:lnTo>
                    <a:pt x="612070" y="824860"/>
                  </a:lnTo>
                  <a:lnTo>
                    <a:pt x="612628" y="773974"/>
                  </a:lnTo>
                  <a:lnTo>
                    <a:pt x="613187" y="898896"/>
                  </a:lnTo>
                  <a:lnTo>
                    <a:pt x="613746" y="943883"/>
                  </a:lnTo>
                  <a:lnTo>
                    <a:pt x="614304" y="763931"/>
                  </a:lnTo>
                  <a:lnTo>
                    <a:pt x="614859" y="784896"/>
                  </a:lnTo>
                  <a:lnTo>
                    <a:pt x="615417" y="758907"/>
                  </a:lnTo>
                  <a:lnTo>
                    <a:pt x="615976" y="777470"/>
                  </a:lnTo>
                  <a:lnTo>
                    <a:pt x="616535" y="793629"/>
                  </a:lnTo>
                  <a:lnTo>
                    <a:pt x="617093" y="894965"/>
                  </a:lnTo>
                  <a:lnTo>
                    <a:pt x="617652" y="936674"/>
                  </a:lnTo>
                  <a:lnTo>
                    <a:pt x="618211" y="788827"/>
                  </a:lnTo>
                  <a:lnTo>
                    <a:pt x="618765" y="773756"/>
                  </a:lnTo>
                  <a:lnTo>
                    <a:pt x="619324" y="811539"/>
                  </a:lnTo>
                  <a:lnTo>
                    <a:pt x="619882" y="805422"/>
                  </a:lnTo>
                  <a:lnTo>
                    <a:pt x="620441" y="830976"/>
                  </a:lnTo>
                  <a:lnTo>
                    <a:pt x="621000" y="896493"/>
                  </a:lnTo>
                  <a:lnTo>
                    <a:pt x="621558" y="917019"/>
                  </a:lnTo>
                  <a:lnTo>
                    <a:pt x="622117" y="806079"/>
                  </a:lnTo>
                  <a:lnTo>
                    <a:pt x="622671" y="705619"/>
                  </a:lnTo>
                  <a:lnTo>
                    <a:pt x="623230" y="771136"/>
                  </a:lnTo>
                  <a:lnTo>
                    <a:pt x="623789" y="775502"/>
                  </a:lnTo>
                  <a:lnTo>
                    <a:pt x="624347" y="775284"/>
                  </a:lnTo>
                  <a:lnTo>
                    <a:pt x="624906" y="873342"/>
                  </a:lnTo>
                  <a:lnTo>
                    <a:pt x="625465" y="921607"/>
                  </a:lnTo>
                  <a:lnTo>
                    <a:pt x="626019" y="793194"/>
                  </a:lnTo>
                  <a:lnTo>
                    <a:pt x="626578" y="785767"/>
                  </a:lnTo>
                  <a:lnTo>
                    <a:pt x="627137" y="768515"/>
                  </a:lnTo>
                  <a:lnTo>
                    <a:pt x="627695" y="693172"/>
                  </a:lnTo>
                  <a:lnTo>
                    <a:pt x="628254" y="655172"/>
                  </a:lnTo>
                  <a:lnTo>
                    <a:pt x="628812" y="834032"/>
                  </a:lnTo>
                  <a:lnTo>
                    <a:pt x="629371" y="875088"/>
                  </a:lnTo>
                  <a:lnTo>
                    <a:pt x="629930" y="714356"/>
                  </a:lnTo>
                  <a:lnTo>
                    <a:pt x="630484" y="815905"/>
                  </a:lnTo>
                  <a:lnTo>
                    <a:pt x="631043" y="725056"/>
                  </a:lnTo>
                  <a:lnTo>
                    <a:pt x="631602" y="754976"/>
                  </a:lnTo>
                  <a:lnTo>
                    <a:pt x="632160" y="783586"/>
                  </a:lnTo>
                  <a:lnTo>
                    <a:pt x="632719" y="845607"/>
                  </a:lnTo>
                  <a:lnTo>
                    <a:pt x="633278" y="825299"/>
                  </a:lnTo>
                  <a:lnTo>
                    <a:pt x="633836" y="741215"/>
                  </a:lnTo>
                  <a:lnTo>
                    <a:pt x="634391" y="725491"/>
                  </a:lnTo>
                  <a:lnTo>
                    <a:pt x="634949" y="768950"/>
                  </a:lnTo>
                  <a:lnTo>
                    <a:pt x="635508" y="794940"/>
                  </a:lnTo>
                  <a:lnTo>
                    <a:pt x="636066" y="786860"/>
                  </a:lnTo>
                  <a:lnTo>
                    <a:pt x="636625" y="912653"/>
                  </a:lnTo>
                  <a:lnTo>
                    <a:pt x="637184" y="903480"/>
                  </a:lnTo>
                  <a:lnTo>
                    <a:pt x="637738" y="763056"/>
                  </a:lnTo>
                  <a:lnTo>
                    <a:pt x="638297" y="734011"/>
                  </a:lnTo>
                  <a:lnTo>
                    <a:pt x="638856" y="729205"/>
                  </a:lnTo>
                  <a:lnTo>
                    <a:pt x="639414" y="718069"/>
                  </a:lnTo>
                  <a:lnTo>
                    <a:pt x="639973" y="761310"/>
                  </a:lnTo>
                  <a:lnTo>
                    <a:pt x="640532" y="833379"/>
                  </a:lnTo>
                  <a:lnTo>
                    <a:pt x="641090" y="908068"/>
                  </a:lnTo>
                  <a:lnTo>
                    <a:pt x="641645" y="765459"/>
                  </a:lnTo>
                  <a:lnTo>
                    <a:pt x="642203" y="694700"/>
                  </a:lnTo>
                  <a:lnTo>
                    <a:pt x="642762" y="739470"/>
                  </a:lnTo>
                  <a:lnTo>
                    <a:pt x="643321" y="765019"/>
                  </a:lnTo>
                  <a:lnTo>
                    <a:pt x="643879" y="742308"/>
                  </a:lnTo>
                  <a:lnTo>
                    <a:pt x="644438" y="862424"/>
                  </a:lnTo>
                  <a:lnTo>
                    <a:pt x="644993" y="875088"/>
                  </a:lnTo>
                  <a:lnTo>
                    <a:pt x="645551" y="697539"/>
                  </a:lnTo>
                  <a:lnTo>
                    <a:pt x="646110" y="646435"/>
                  </a:lnTo>
                  <a:lnTo>
                    <a:pt x="646669" y="704965"/>
                  </a:lnTo>
                  <a:lnTo>
                    <a:pt x="647227" y="724838"/>
                  </a:lnTo>
                  <a:lnTo>
                    <a:pt x="647786" y="691205"/>
                  </a:lnTo>
                  <a:lnTo>
                    <a:pt x="648344" y="855215"/>
                  </a:lnTo>
                  <a:lnTo>
                    <a:pt x="648899" y="884043"/>
                  </a:lnTo>
                  <a:lnTo>
                    <a:pt x="649457" y="680940"/>
                  </a:lnTo>
                  <a:lnTo>
                    <a:pt x="650016" y="669804"/>
                  </a:lnTo>
                  <a:lnTo>
                    <a:pt x="650575" y="706493"/>
                  </a:lnTo>
                  <a:lnTo>
                    <a:pt x="651133" y="705183"/>
                  </a:lnTo>
                  <a:lnTo>
                    <a:pt x="651692" y="754976"/>
                  </a:lnTo>
                  <a:lnTo>
                    <a:pt x="652247" y="799310"/>
                  </a:lnTo>
                  <a:lnTo>
                    <a:pt x="652805" y="855655"/>
                  </a:lnTo>
                  <a:lnTo>
                    <a:pt x="653364" y="710860"/>
                  </a:lnTo>
                  <a:lnTo>
                    <a:pt x="653923" y="702123"/>
                  </a:lnTo>
                  <a:lnTo>
                    <a:pt x="654481" y="694261"/>
                  </a:lnTo>
                  <a:lnTo>
                    <a:pt x="655040" y="685528"/>
                  </a:lnTo>
                  <a:lnTo>
                    <a:pt x="655598" y="696228"/>
                  </a:lnTo>
                  <a:lnTo>
                    <a:pt x="656153" y="781836"/>
                  </a:lnTo>
                  <a:lnTo>
                    <a:pt x="656712" y="842551"/>
                  </a:lnTo>
                  <a:lnTo>
                    <a:pt x="657270" y="700159"/>
                  </a:lnTo>
                  <a:lnTo>
                    <a:pt x="657829" y="678976"/>
                  </a:lnTo>
                  <a:lnTo>
                    <a:pt x="658388" y="670679"/>
                  </a:lnTo>
                  <a:lnTo>
                    <a:pt x="658946" y="689894"/>
                  </a:lnTo>
                  <a:lnTo>
                    <a:pt x="659505" y="697103"/>
                  </a:lnTo>
                  <a:lnTo>
                    <a:pt x="660064" y="773756"/>
                  </a:lnTo>
                  <a:lnTo>
                    <a:pt x="660618" y="832286"/>
                  </a:lnTo>
                  <a:lnTo>
                    <a:pt x="661177" y="715009"/>
                  </a:lnTo>
                  <a:lnTo>
                    <a:pt x="661735" y="620882"/>
                  </a:lnTo>
                  <a:lnTo>
                    <a:pt x="662294" y="642940"/>
                  </a:lnTo>
                  <a:lnTo>
                    <a:pt x="662853" y="645782"/>
                  </a:lnTo>
                  <a:lnTo>
                    <a:pt x="663411" y="661506"/>
                  </a:lnTo>
                  <a:lnTo>
                    <a:pt x="663970" y="775067"/>
                  </a:lnTo>
                  <a:lnTo>
                    <a:pt x="664524" y="839709"/>
                  </a:lnTo>
                  <a:lnTo>
                    <a:pt x="665083" y="640976"/>
                  </a:lnTo>
                  <a:lnTo>
                    <a:pt x="665642" y="592494"/>
                  </a:lnTo>
                  <a:lnTo>
                    <a:pt x="666200" y="524574"/>
                  </a:lnTo>
                  <a:lnTo>
                    <a:pt x="666759" y="633114"/>
                  </a:lnTo>
                  <a:lnTo>
                    <a:pt x="667318" y="678976"/>
                  </a:lnTo>
                  <a:lnTo>
                    <a:pt x="667872" y="813942"/>
                  </a:lnTo>
                  <a:lnTo>
                    <a:pt x="668431" y="867666"/>
                  </a:lnTo>
                  <a:lnTo>
                    <a:pt x="668989" y="672425"/>
                  </a:lnTo>
                  <a:lnTo>
                    <a:pt x="669548" y="646653"/>
                  </a:lnTo>
                  <a:lnTo>
                    <a:pt x="670107" y="677666"/>
                  </a:lnTo>
                  <a:lnTo>
                    <a:pt x="670665" y="684435"/>
                  </a:lnTo>
                  <a:lnTo>
                    <a:pt x="671224" y="679412"/>
                  </a:lnTo>
                  <a:lnTo>
                    <a:pt x="671779" y="773103"/>
                  </a:lnTo>
                  <a:lnTo>
                    <a:pt x="672337" y="831629"/>
                  </a:lnTo>
                  <a:lnTo>
                    <a:pt x="672896" y="680069"/>
                  </a:lnTo>
                  <a:lnTo>
                    <a:pt x="673455" y="651459"/>
                  </a:lnTo>
                  <a:lnTo>
                    <a:pt x="674013" y="620011"/>
                  </a:lnTo>
                  <a:lnTo>
                    <a:pt x="674572" y="644250"/>
                  </a:lnTo>
                  <a:lnTo>
                    <a:pt x="675126" y="678976"/>
                  </a:lnTo>
                  <a:lnTo>
                    <a:pt x="675685" y="791883"/>
                  </a:lnTo>
                  <a:lnTo>
                    <a:pt x="676243" y="843205"/>
                  </a:lnTo>
                  <a:lnTo>
                    <a:pt x="676802" y="704526"/>
                  </a:lnTo>
                  <a:lnTo>
                    <a:pt x="677361" y="647528"/>
                  </a:lnTo>
                  <a:lnTo>
                    <a:pt x="677920" y="663470"/>
                  </a:lnTo>
                  <a:lnTo>
                    <a:pt x="678478" y="655608"/>
                  </a:lnTo>
                  <a:lnTo>
                    <a:pt x="679033" y="711953"/>
                  </a:lnTo>
                  <a:lnTo>
                    <a:pt x="679591" y="775067"/>
                  </a:lnTo>
                  <a:lnTo>
                    <a:pt x="680150" y="859146"/>
                  </a:lnTo>
                  <a:lnTo>
                    <a:pt x="680709" y="572181"/>
                  </a:lnTo>
                  <a:lnTo>
                    <a:pt x="681267" y="553183"/>
                  </a:lnTo>
                  <a:lnTo>
                    <a:pt x="681826" y="601666"/>
                  </a:lnTo>
                  <a:lnTo>
                    <a:pt x="682380" y="646000"/>
                  </a:lnTo>
                  <a:lnTo>
                    <a:pt x="682939" y="654515"/>
                  </a:lnTo>
                  <a:lnTo>
                    <a:pt x="683498" y="734886"/>
                  </a:lnTo>
                  <a:lnTo>
                    <a:pt x="684056" y="779873"/>
                  </a:lnTo>
                  <a:lnTo>
                    <a:pt x="684615" y="638356"/>
                  </a:lnTo>
                  <a:lnTo>
                    <a:pt x="685174" y="566505"/>
                  </a:lnTo>
                  <a:lnTo>
                    <a:pt x="685732" y="566722"/>
                  </a:lnTo>
                  <a:lnTo>
                    <a:pt x="686287" y="602537"/>
                  </a:lnTo>
                  <a:lnTo>
                    <a:pt x="686845" y="648621"/>
                  </a:lnTo>
                  <a:lnTo>
                    <a:pt x="687404" y="740562"/>
                  </a:lnTo>
                  <a:lnTo>
                    <a:pt x="687963" y="764149"/>
                  </a:lnTo>
                  <a:lnTo>
                    <a:pt x="688521" y="570218"/>
                  </a:lnTo>
                  <a:lnTo>
                    <a:pt x="689080" y="550127"/>
                  </a:lnTo>
                  <a:lnTo>
                    <a:pt x="689639" y="578080"/>
                  </a:lnTo>
                  <a:lnTo>
                    <a:pt x="690197" y="581793"/>
                  </a:lnTo>
                  <a:lnTo>
                    <a:pt x="690752" y="597735"/>
                  </a:lnTo>
                  <a:lnTo>
                    <a:pt x="691311" y="713481"/>
                  </a:lnTo>
                  <a:lnTo>
                    <a:pt x="691869" y="778123"/>
                  </a:lnTo>
                  <a:lnTo>
                    <a:pt x="692428" y="620882"/>
                  </a:lnTo>
                  <a:lnTo>
                    <a:pt x="692987" y="572621"/>
                  </a:lnTo>
                  <a:lnTo>
                    <a:pt x="693545" y="628744"/>
                  </a:lnTo>
                  <a:lnTo>
                    <a:pt x="694104" y="709985"/>
                  </a:lnTo>
                  <a:lnTo>
                    <a:pt x="694658" y="878584"/>
                  </a:lnTo>
                  <a:lnTo>
                    <a:pt x="695217" y="824424"/>
                  </a:lnTo>
                  <a:lnTo>
                    <a:pt x="695775" y="811103"/>
                  </a:lnTo>
                  <a:lnTo>
                    <a:pt x="696334" y="639231"/>
                  </a:lnTo>
                  <a:lnTo>
                    <a:pt x="696893" y="577644"/>
                  </a:lnTo>
                  <a:lnTo>
                    <a:pt x="697451" y="584196"/>
                  </a:lnTo>
                  <a:lnTo>
                    <a:pt x="698006" y="691422"/>
                  </a:lnTo>
                  <a:lnTo>
                    <a:pt x="698565" y="861114"/>
                  </a:lnTo>
                  <a:lnTo>
                    <a:pt x="699123" y="813506"/>
                  </a:lnTo>
                  <a:lnTo>
                    <a:pt x="699682" y="784896"/>
                  </a:lnTo>
                  <a:lnTo>
                    <a:pt x="700241" y="533746"/>
                  </a:lnTo>
                  <a:lnTo>
                    <a:pt x="700799" y="580918"/>
                  </a:lnTo>
                  <a:lnTo>
                    <a:pt x="701358" y="638573"/>
                  </a:lnTo>
                  <a:lnTo>
                    <a:pt x="701912" y="563884"/>
                  </a:lnTo>
                  <a:lnTo>
                    <a:pt x="702471" y="627655"/>
                  </a:lnTo>
                  <a:lnTo>
                    <a:pt x="703030" y="715230"/>
                  </a:lnTo>
                  <a:lnTo>
                    <a:pt x="703588" y="811321"/>
                  </a:lnTo>
                  <a:lnTo>
                    <a:pt x="704147" y="559078"/>
                  </a:lnTo>
                  <a:lnTo>
                    <a:pt x="704706" y="593586"/>
                  </a:lnTo>
                  <a:lnTo>
                    <a:pt x="705260" y="620882"/>
                  </a:lnTo>
                  <a:lnTo>
                    <a:pt x="705819" y="648403"/>
                  </a:lnTo>
                  <a:lnTo>
                    <a:pt x="706377" y="637698"/>
                  </a:lnTo>
                  <a:lnTo>
                    <a:pt x="706936" y="733575"/>
                  </a:lnTo>
                  <a:lnTo>
                    <a:pt x="707495" y="721125"/>
                  </a:lnTo>
                  <a:lnTo>
                    <a:pt x="708053" y="587688"/>
                  </a:lnTo>
                  <a:lnTo>
                    <a:pt x="708612" y="651024"/>
                  </a:lnTo>
                  <a:lnTo>
                    <a:pt x="709166" y="527630"/>
                  </a:lnTo>
                  <a:lnTo>
                    <a:pt x="709725" y="622192"/>
                  </a:lnTo>
                  <a:lnTo>
                    <a:pt x="710284" y="786860"/>
                  </a:lnTo>
                  <a:lnTo>
                    <a:pt x="710842" y="900206"/>
                  </a:lnTo>
                  <a:lnTo>
                    <a:pt x="711401" y="924446"/>
                  </a:lnTo>
                  <a:lnTo>
                    <a:pt x="711960" y="865263"/>
                  </a:lnTo>
                  <a:lnTo>
                    <a:pt x="712514" y="938424"/>
                  </a:lnTo>
                  <a:lnTo>
                    <a:pt x="713073" y="924446"/>
                  </a:lnTo>
                  <a:lnTo>
                    <a:pt x="713631" y="937549"/>
                  </a:lnTo>
                  <a:lnTo>
                    <a:pt x="714190" y="987124"/>
                  </a:lnTo>
                  <a:lnTo>
                    <a:pt x="714749" y="1010275"/>
                  </a:lnTo>
                  <a:lnTo>
                    <a:pt x="715307" y="1047400"/>
                  </a:lnTo>
                  <a:lnTo>
                    <a:pt x="715866" y="961575"/>
                  </a:lnTo>
                  <a:lnTo>
                    <a:pt x="716421" y="942790"/>
                  </a:lnTo>
                  <a:lnTo>
                    <a:pt x="716979" y="991491"/>
                  </a:lnTo>
                  <a:lnTo>
                    <a:pt x="717538" y="987782"/>
                  </a:lnTo>
                  <a:lnTo>
                    <a:pt x="718097" y="979920"/>
                  </a:lnTo>
                  <a:lnTo>
                    <a:pt x="718655" y="959390"/>
                  </a:lnTo>
                  <a:lnTo>
                    <a:pt x="719214" y="984939"/>
                  </a:lnTo>
                  <a:lnTo>
                    <a:pt x="719773" y="944319"/>
                  </a:lnTo>
                  <a:lnTo>
                    <a:pt x="720331" y="972058"/>
                  </a:lnTo>
                  <a:lnTo>
                    <a:pt x="720886" y="963974"/>
                  </a:lnTo>
                  <a:lnTo>
                    <a:pt x="721444" y="981883"/>
                  </a:lnTo>
                  <a:lnTo>
                    <a:pt x="722003" y="1010493"/>
                  </a:lnTo>
                  <a:lnTo>
                    <a:pt x="722561" y="1033422"/>
                  </a:lnTo>
                  <a:lnTo>
                    <a:pt x="723120" y="1003941"/>
                  </a:lnTo>
                  <a:lnTo>
                    <a:pt x="723679" y="1001103"/>
                  </a:lnTo>
                  <a:lnTo>
                    <a:pt x="724237" y="1012239"/>
                  </a:lnTo>
                  <a:lnTo>
                    <a:pt x="724792" y="1003724"/>
                  </a:lnTo>
                  <a:lnTo>
                    <a:pt x="725351" y="1009836"/>
                  </a:lnTo>
                  <a:lnTo>
                    <a:pt x="725909" y="1015952"/>
                  </a:lnTo>
                  <a:lnTo>
                    <a:pt x="726468" y="1027310"/>
                  </a:lnTo>
                  <a:lnTo>
                    <a:pt x="727027" y="1022504"/>
                  </a:lnTo>
                  <a:lnTo>
                    <a:pt x="727585" y="994986"/>
                  </a:lnTo>
                  <a:lnTo>
                    <a:pt x="728140" y="1005034"/>
                  </a:lnTo>
                  <a:lnTo>
                    <a:pt x="728698" y="1030366"/>
                  </a:lnTo>
                  <a:lnTo>
                    <a:pt x="729257" y="1026652"/>
                  </a:lnTo>
                  <a:lnTo>
                    <a:pt x="729816" y="1040195"/>
                  </a:lnTo>
                  <a:lnTo>
                    <a:pt x="730374" y="1073389"/>
                  </a:lnTo>
                  <a:lnTo>
                    <a:pt x="730933" y="1059411"/>
                  </a:lnTo>
                  <a:lnTo>
                    <a:pt x="731492" y="991713"/>
                  </a:lnTo>
                  <a:lnTo>
                    <a:pt x="732046" y="983629"/>
                  </a:lnTo>
                  <a:lnTo>
                    <a:pt x="732605" y="1015299"/>
                  </a:lnTo>
                  <a:lnTo>
                    <a:pt x="733163" y="1038446"/>
                  </a:lnTo>
                  <a:lnTo>
                    <a:pt x="733722" y="1060721"/>
                  </a:lnTo>
                  <a:lnTo>
                    <a:pt x="734281" y="1079941"/>
                  </a:lnTo>
                  <a:lnTo>
                    <a:pt x="734839" y="1103745"/>
                  </a:lnTo>
                  <a:lnTo>
                    <a:pt x="735394" y="1085836"/>
                  </a:lnTo>
                  <a:lnTo>
                    <a:pt x="735952" y="1060721"/>
                  </a:lnTo>
                  <a:lnTo>
                    <a:pt x="736511" y="1078631"/>
                  </a:lnTo>
                  <a:lnTo>
                    <a:pt x="737070" y="1079066"/>
                  </a:lnTo>
                  <a:lnTo>
                    <a:pt x="737628" y="1091295"/>
                  </a:lnTo>
                  <a:lnTo>
                    <a:pt x="738187" y="1108551"/>
                  </a:lnTo>
                  <a:lnTo>
                    <a:pt x="738746" y="1103745"/>
                  </a:lnTo>
                  <a:lnTo>
                    <a:pt x="739300" y="1073389"/>
                  </a:lnTo>
                  <a:lnTo>
                    <a:pt x="739859" y="1075135"/>
                  </a:lnTo>
                  <a:lnTo>
                    <a:pt x="740418" y="1087585"/>
                  </a:lnTo>
                  <a:lnTo>
                    <a:pt x="740976" y="1084090"/>
                  </a:lnTo>
                  <a:lnTo>
                    <a:pt x="741535" y="1095226"/>
                  </a:lnTo>
                  <a:lnTo>
                    <a:pt x="742093" y="1105930"/>
                  </a:lnTo>
                  <a:lnTo>
                    <a:pt x="742648" y="1117502"/>
                  </a:lnTo>
                  <a:lnTo>
                    <a:pt x="743207" y="1093480"/>
                  </a:lnTo>
                  <a:lnTo>
                    <a:pt x="743765" y="1092170"/>
                  </a:lnTo>
                  <a:lnTo>
                    <a:pt x="744324" y="1094573"/>
                  </a:lnTo>
                  <a:lnTo>
                    <a:pt x="744883" y="1105273"/>
                  </a:lnTo>
                  <a:lnTo>
                    <a:pt x="745441" y="1113792"/>
                  </a:lnTo>
                  <a:lnTo>
                    <a:pt x="746000" y="1127549"/>
                  </a:lnTo>
                  <a:lnTo>
                    <a:pt x="746554" y="1119469"/>
                  </a:lnTo>
                  <a:lnTo>
                    <a:pt x="747113" y="1098068"/>
                  </a:lnTo>
                  <a:lnTo>
                    <a:pt x="747672" y="1105491"/>
                  </a:lnTo>
                  <a:lnTo>
                    <a:pt x="748230" y="1104398"/>
                  </a:lnTo>
                  <a:lnTo>
                    <a:pt x="748789" y="1113353"/>
                  </a:lnTo>
                  <a:lnTo>
                    <a:pt x="749347" y="1108986"/>
                  </a:lnTo>
                  <a:lnTo>
                    <a:pt x="749906" y="1127549"/>
                  </a:lnTo>
                  <a:lnTo>
                    <a:pt x="750465" y="1113792"/>
                  </a:lnTo>
                  <a:lnTo>
                    <a:pt x="751019" y="1107458"/>
                  </a:lnTo>
                  <a:lnTo>
                    <a:pt x="751578" y="1101777"/>
                  </a:lnTo>
                  <a:lnTo>
                    <a:pt x="752137" y="1110732"/>
                  </a:lnTo>
                  <a:lnTo>
                    <a:pt x="752695" y="1112482"/>
                  </a:lnTo>
                  <a:lnTo>
                    <a:pt x="753254" y="1103745"/>
                  </a:lnTo>
                  <a:lnTo>
                    <a:pt x="753813" y="1123835"/>
                  </a:lnTo>
                  <a:lnTo>
                    <a:pt x="754371" y="1126678"/>
                  </a:lnTo>
                  <a:lnTo>
                    <a:pt x="754926" y="1107241"/>
                  </a:lnTo>
                  <a:lnTo>
                    <a:pt x="755484" y="1103527"/>
                  </a:lnTo>
                  <a:lnTo>
                    <a:pt x="756043" y="1105930"/>
                  </a:lnTo>
                  <a:lnTo>
                    <a:pt x="756602" y="1098068"/>
                  </a:lnTo>
                  <a:lnTo>
                    <a:pt x="757160" y="1096976"/>
                  </a:lnTo>
                  <a:lnTo>
                    <a:pt x="757719" y="1118812"/>
                  </a:lnTo>
                  <a:lnTo>
                    <a:pt x="758274" y="1121433"/>
                  </a:lnTo>
                  <a:lnTo>
                    <a:pt x="758832" y="1103088"/>
                  </a:lnTo>
                  <a:lnTo>
                    <a:pt x="759391" y="1097193"/>
                  </a:lnTo>
                  <a:lnTo>
                    <a:pt x="759949" y="1116848"/>
                  </a:lnTo>
                  <a:lnTo>
                    <a:pt x="760508" y="1090424"/>
                  </a:lnTo>
                  <a:lnTo>
                    <a:pt x="761067" y="1109422"/>
                  </a:lnTo>
                  <a:lnTo>
                    <a:pt x="761625" y="1120997"/>
                  </a:lnTo>
                  <a:lnTo>
                    <a:pt x="762180" y="1112700"/>
                  </a:lnTo>
                  <a:lnTo>
                    <a:pt x="762738" y="1095226"/>
                  </a:lnTo>
                  <a:lnTo>
                    <a:pt x="763297" y="1089767"/>
                  </a:lnTo>
                  <a:lnTo>
                    <a:pt x="763856" y="1093262"/>
                  </a:lnTo>
                  <a:lnTo>
                    <a:pt x="764414" y="1067273"/>
                  </a:lnTo>
                  <a:lnTo>
                    <a:pt x="764973" y="1049803"/>
                  </a:lnTo>
                  <a:lnTo>
                    <a:pt x="765528" y="1068583"/>
                  </a:lnTo>
                  <a:lnTo>
                    <a:pt x="766086" y="1105708"/>
                  </a:lnTo>
                  <a:lnTo>
                    <a:pt x="766645" y="1083433"/>
                  </a:lnTo>
                  <a:lnTo>
                    <a:pt x="767204" y="1093480"/>
                  </a:lnTo>
                  <a:lnTo>
                    <a:pt x="767762" y="1097629"/>
                  </a:lnTo>
                  <a:lnTo>
                    <a:pt x="768321" y="1107458"/>
                  </a:lnTo>
                  <a:lnTo>
                    <a:pt x="768879" y="1108551"/>
                  </a:lnTo>
                  <a:lnTo>
                    <a:pt x="769434" y="1124710"/>
                  </a:lnTo>
                  <a:lnTo>
                    <a:pt x="769993" y="1123182"/>
                  </a:lnTo>
                  <a:lnTo>
                    <a:pt x="770551" y="1107458"/>
                  </a:lnTo>
                  <a:lnTo>
                    <a:pt x="771110" y="1089984"/>
                  </a:lnTo>
                  <a:lnTo>
                    <a:pt x="771669" y="1095008"/>
                  </a:lnTo>
                  <a:lnTo>
                    <a:pt x="772227" y="1108986"/>
                  </a:lnTo>
                  <a:lnTo>
                    <a:pt x="772782" y="1115320"/>
                  </a:lnTo>
                  <a:lnTo>
                    <a:pt x="773340" y="1129299"/>
                  </a:lnTo>
                  <a:lnTo>
                    <a:pt x="773899" y="1125803"/>
                  </a:lnTo>
                  <a:lnTo>
                    <a:pt x="774458" y="1100249"/>
                  </a:lnTo>
                  <a:lnTo>
                    <a:pt x="775016" y="1099378"/>
                  </a:lnTo>
                  <a:lnTo>
                    <a:pt x="775575" y="1095883"/>
                  </a:lnTo>
                  <a:lnTo>
                    <a:pt x="776133" y="1103088"/>
                  </a:lnTo>
                  <a:lnTo>
                    <a:pt x="776688" y="1101999"/>
                  </a:lnTo>
                  <a:lnTo>
                    <a:pt x="777247" y="1127113"/>
                  </a:lnTo>
                  <a:lnTo>
                    <a:pt x="777805" y="1126678"/>
                  </a:lnTo>
                  <a:lnTo>
                    <a:pt x="778364" y="1093698"/>
                  </a:lnTo>
                  <a:lnTo>
                    <a:pt x="778923" y="1086493"/>
                  </a:lnTo>
                  <a:lnTo>
                    <a:pt x="779481" y="1106148"/>
                  </a:lnTo>
                  <a:lnTo>
                    <a:pt x="780040" y="1110514"/>
                  </a:lnTo>
                  <a:lnTo>
                    <a:pt x="780599" y="1105930"/>
                  </a:lnTo>
                  <a:lnTo>
                    <a:pt x="781153" y="1128206"/>
                  </a:lnTo>
                  <a:lnTo>
                    <a:pt x="781712" y="1138249"/>
                  </a:lnTo>
                  <a:lnTo>
                    <a:pt x="782270" y="1126021"/>
                  </a:lnTo>
                  <a:lnTo>
                    <a:pt x="782829" y="1107676"/>
                  </a:lnTo>
                  <a:lnTo>
                    <a:pt x="783388" y="1105055"/>
                  </a:lnTo>
                  <a:lnTo>
                    <a:pt x="783946" y="1112700"/>
                  </a:lnTo>
                  <a:lnTo>
                    <a:pt x="784501" y="1114881"/>
                  </a:lnTo>
                  <a:lnTo>
                    <a:pt x="785060" y="1129077"/>
                  </a:lnTo>
                  <a:lnTo>
                    <a:pt x="785618" y="1135193"/>
                  </a:lnTo>
                  <a:lnTo>
                    <a:pt x="786177" y="1118376"/>
                  </a:lnTo>
                  <a:lnTo>
                    <a:pt x="786736" y="1103088"/>
                  </a:lnTo>
                  <a:lnTo>
                    <a:pt x="787294" y="1124493"/>
                  </a:lnTo>
                  <a:lnTo>
                    <a:pt x="787853" y="1089984"/>
                  </a:lnTo>
                  <a:lnTo>
                    <a:pt x="788407" y="1087146"/>
                  </a:lnTo>
                  <a:lnTo>
                    <a:pt x="788966" y="1089549"/>
                  </a:lnTo>
                  <a:lnTo>
                    <a:pt x="789524" y="1127331"/>
                  </a:lnTo>
                  <a:lnTo>
                    <a:pt x="790083" y="1105055"/>
                  </a:lnTo>
                  <a:lnTo>
                    <a:pt x="790642" y="1117284"/>
                  </a:lnTo>
                  <a:lnTo>
                    <a:pt x="791200" y="1099596"/>
                  </a:lnTo>
                  <a:lnTo>
                    <a:pt x="791759" y="1100467"/>
                  </a:lnTo>
                  <a:lnTo>
                    <a:pt x="792314" y="1105708"/>
                  </a:lnTo>
                  <a:lnTo>
                    <a:pt x="792872" y="1120779"/>
                  </a:lnTo>
                  <a:lnTo>
                    <a:pt x="793431" y="1119034"/>
                  </a:lnTo>
                  <a:lnTo>
                    <a:pt x="793990" y="1113353"/>
                  </a:lnTo>
                  <a:lnTo>
                    <a:pt x="794548" y="1110950"/>
                  </a:lnTo>
                  <a:lnTo>
                    <a:pt x="795107" y="1127988"/>
                  </a:lnTo>
                  <a:lnTo>
                    <a:pt x="795661" y="1114010"/>
                  </a:lnTo>
                  <a:lnTo>
                    <a:pt x="796220" y="1127549"/>
                  </a:lnTo>
                  <a:lnTo>
                    <a:pt x="796779" y="1132790"/>
                  </a:lnTo>
                  <a:lnTo>
                    <a:pt x="797337" y="1133230"/>
                  </a:lnTo>
                  <a:lnTo>
                    <a:pt x="797896" y="1136286"/>
                  </a:lnTo>
                  <a:lnTo>
                    <a:pt x="798455" y="1136286"/>
                  </a:lnTo>
                  <a:lnTo>
                    <a:pt x="799013" y="1124710"/>
                  </a:lnTo>
                  <a:lnTo>
                    <a:pt x="799568" y="1133447"/>
                  </a:lnTo>
                  <a:lnTo>
                    <a:pt x="800126" y="1142620"/>
                  </a:lnTo>
                  <a:lnTo>
                    <a:pt x="800685" y="1150917"/>
                  </a:lnTo>
                  <a:lnTo>
                    <a:pt x="801244" y="1148954"/>
                  </a:lnTo>
                  <a:lnTo>
                    <a:pt x="801802" y="1143491"/>
                  </a:lnTo>
                  <a:lnTo>
                    <a:pt x="802361" y="1132137"/>
                  </a:lnTo>
                  <a:lnTo>
                    <a:pt x="802915" y="1139342"/>
                  </a:lnTo>
                  <a:lnTo>
                    <a:pt x="803474" y="1151353"/>
                  </a:lnTo>
                  <a:lnTo>
                    <a:pt x="804033" y="1139781"/>
                  </a:lnTo>
                  <a:lnTo>
                    <a:pt x="804591" y="1144583"/>
                  </a:lnTo>
                  <a:lnTo>
                    <a:pt x="805150" y="1161835"/>
                  </a:lnTo>
                  <a:lnTo>
                    <a:pt x="805709" y="1133230"/>
                  </a:lnTo>
                  <a:lnTo>
                    <a:pt x="806267" y="1122525"/>
                  </a:lnTo>
                  <a:lnTo>
                    <a:pt x="806822" y="1139124"/>
                  </a:lnTo>
                  <a:lnTo>
                    <a:pt x="807381" y="1147422"/>
                  </a:lnTo>
                  <a:lnTo>
                    <a:pt x="807939" y="1143491"/>
                  </a:lnTo>
                  <a:lnTo>
                    <a:pt x="808498" y="1154195"/>
                  </a:lnTo>
                  <a:lnTo>
                    <a:pt x="809056" y="1162710"/>
                  </a:lnTo>
                  <a:lnTo>
                    <a:pt x="809615" y="1142620"/>
                  </a:lnTo>
                  <a:lnTo>
                    <a:pt x="810174" y="1135629"/>
                  </a:lnTo>
                  <a:lnTo>
                    <a:pt x="810732" y="1141963"/>
                  </a:lnTo>
                  <a:lnTo>
                    <a:pt x="811287" y="1141527"/>
                  </a:lnTo>
                  <a:lnTo>
                    <a:pt x="811846" y="1150482"/>
                  </a:lnTo>
                  <a:lnTo>
                    <a:pt x="812404" y="1150482"/>
                  </a:lnTo>
                  <a:lnTo>
                    <a:pt x="812963" y="1153973"/>
                  </a:lnTo>
                  <a:lnTo>
                    <a:pt x="813522" y="1147861"/>
                  </a:lnTo>
                  <a:lnTo>
                    <a:pt x="814080" y="1139342"/>
                  </a:lnTo>
                  <a:lnTo>
                    <a:pt x="814635" y="1150917"/>
                  </a:lnTo>
                  <a:lnTo>
                    <a:pt x="815193" y="1146551"/>
                  </a:lnTo>
                  <a:lnTo>
                    <a:pt x="815752" y="1137596"/>
                  </a:lnTo>
                  <a:lnTo>
                    <a:pt x="816310" y="1140652"/>
                  </a:lnTo>
                  <a:lnTo>
                    <a:pt x="816869" y="1157251"/>
                  </a:lnTo>
                  <a:lnTo>
                    <a:pt x="817428" y="1129516"/>
                  </a:lnTo>
                  <a:lnTo>
                    <a:pt x="817986" y="1128641"/>
                  </a:lnTo>
                  <a:lnTo>
                    <a:pt x="818541" y="1123400"/>
                  </a:lnTo>
                  <a:lnTo>
                    <a:pt x="819100" y="1133447"/>
                  </a:lnTo>
                  <a:lnTo>
                    <a:pt x="819658" y="1142180"/>
                  </a:lnTo>
                  <a:lnTo>
                    <a:pt x="820217" y="1146551"/>
                  </a:lnTo>
                  <a:lnTo>
                    <a:pt x="820776" y="1138689"/>
                  </a:lnTo>
                  <a:lnTo>
                    <a:pt x="821334" y="1128641"/>
                  </a:lnTo>
                  <a:lnTo>
                    <a:pt x="821889" y="1137596"/>
                  </a:lnTo>
                  <a:lnTo>
                    <a:pt x="822447" y="1138471"/>
                  </a:lnTo>
                  <a:lnTo>
                    <a:pt x="823006" y="1138907"/>
                  </a:lnTo>
                  <a:lnTo>
                    <a:pt x="823565" y="1157251"/>
                  </a:lnTo>
                  <a:lnTo>
                    <a:pt x="824123" y="1151135"/>
                  </a:lnTo>
                  <a:lnTo>
                    <a:pt x="824682" y="1146111"/>
                  </a:lnTo>
                  <a:lnTo>
                    <a:pt x="825241" y="1145023"/>
                  </a:lnTo>
                  <a:lnTo>
                    <a:pt x="825795" y="1131262"/>
                  </a:lnTo>
                  <a:lnTo>
                    <a:pt x="826354" y="1141527"/>
                  </a:lnTo>
                  <a:lnTo>
                    <a:pt x="826912" y="1140652"/>
                  </a:lnTo>
                  <a:lnTo>
                    <a:pt x="827471" y="1141092"/>
                  </a:lnTo>
                  <a:lnTo>
                    <a:pt x="828030" y="1146769"/>
                  </a:lnTo>
                  <a:lnTo>
                    <a:pt x="828588" y="1165113"/>
                  </a:lnTo>
                  <a:lnTo>
                    <a:pt x="829147" y="1146769"/>
                  </a:lnTo>
                  <a:lnTo>
                    <a:pt x="829701" y="1138907"/>
                  </a:lnTo>
                  <a:lnTo>
                    <a:pt x="830260" y="1141092"/>
                  </a:lnTo>
                  <a:lnTo>
                    <a:pt x="830819" y="1140870"/>
                  </a:lnTo>
                  <a:lnTo>
                    <a:pt x="831377" y="1148954"/>
                  </a:lnTo>
                  <a:lnTo>
                    <a:pt x="831936" y="1157469"/>
                  </a:lnTo>
                  <a:lnTo>
                    <a:pt x="832495" y="1152885"/>
                  </a:lnTo>
                  <a:lnTo>
                    <a:pt x="833049" y="1151135"/>
                  </a:lnTo>
                  <a:lnTo>
                    <a:pt x="833608" y="1147204"/>
                  </a:lnTo>
                  <a:lnTo>
                    <a:pt x="834167" y="1151574"/>
                  </a:lnTo>
                  <a:lnTo>
                    <a:pt x="834725" y="1143273"/>
                  </a:lnTo>
                  <a:lnTo>
                    <a:pt x="835284" y="1149389"/>
                  </a:lnTo>
                  <a:lnTo>
                    <a:pt x="835842" y="1158344"/>
                  </a:lnTo>
                  <a:lnTo>
                    <a:pt x="836401" y="1157251"/>
                  </a:lnTo>
                  <a:lnTo>
                    <a:pt x="836960" y="1150917"/>
                  </a:lnTo>
                  <a:lnTo>
                    <a:pt x="837514" y="1141527"/>
                  </a:lnTo>
                  <a:lnTo>
                    <a:pt x="838073" y="1147422"/>
                  </a:lnTo>
                  <a:lnTo>
                    <a:pt x="838632" y="1147861"/>
                  </a:lnTo>
                  <a:lnTo>
                    <a:pt x="839190" y="1152010"/>
                  </a:lnTo>
                  <a:lnTo>
                    <a:pt x="839749" y="1160965"/>
                  </a:lnTo>
                  <a:lnTo>
                    <a:pt x="840308" y="1161182"/>
                  </a:lnTo>
                  <a:lnTo>
                    <a:pt x="840866" y="1153538"/>
                  </a:lnTo>
                  <a:lnTo>
                    <a:pt x="841421" y="1151353"/>
                  </a:lnTo>
                  <a:lnTo>
                    <a:pt x="841979" y="1155284"/>
                  </a:lnTo>
                  <a:lnTo>
                    <a:pt x="842538" y="1153320"/>
                  </a:lnTo>
                  <a:lnTo>
                    <a:pt x="843096" y="1154195"/>
                  </a:lnTo>
                  <a:lnTo>
                    <a:pt x="843655" y="1151574"/>
                  </a:lnTo>
                  <a:lnTo>
                    <a:pt x="844214" y="1162057"/>
                  </a:lnTo>
                  <a:lnTo>
                    <a:pt x="844768" y="1146333"/>
                  </a:lnTo>
                  <a:lnTo>
                    <a:pt x="845327" y="1138689"/>
                  </a:lnTo>
                  <a:lnTo>
                    <a:pt x="845886" y="1142620"/>
                  </a:lnTo>
                  <a:lnTo>
                    <a:pt x="846444" y="1146551"/>
                  </a:lnTo>
                  <a:lnTo>
                    <a:pt x="847003" y="1148732"/>
                  </a:lnTo>
                  <a:lnTo>
                    <a:pt x="847562" y="1155505"/>
                  </a:lnTo>
                  <a:lnTo>
                    <a:pt x="848120" y="1152228"/>
                  </a:lnTo>
                  <a:lnTo>
                    <a:pt x="848675" y="1133665"/>
                  </a:lnTo>
                  <a:lnTo>
                    <a:pt x="849233" y="1126238"/>
                  </a:lnTo>
                  <a:lnTo>
                    <a:pt x="849792" y="1143712"/>
                  </a:lnTo>
                  <a:lnTo>
                    <a:pt x="850351" y="1141092"/>
                  </a:lnTo>
                  <a:lnTo>
                    <a:pt x="850909" y="1145894"/>
                  </a:lnTo>
                  <a:lnTo>
                    <a:pt x="851468" y="1143712"/>
                  </a:lnTo>
                  <a:lnTo>
                    <a:pt x="852023" y="1148954"/>
                  </a:lnTo>
                  <a:lnTo>
                    <a:pt x="852581" y="1140217"/>
                  </a:lnTo>
                  <a:lnTo>
                    <a:pt x="853140" y="1131480"/>
                  </a:lnTo>
                  <a:lnTo>
                    <a:pt x="853699" y="1145894"/>
                  </a:lnTo>
                  <a:lnTo>
                    <a:pt x="854257" y="1151353"/>
                  </a:lnTo>
                  <a:lnTo>
                    <a:pt x="854816" y="1140652"/>
                  </a:lnTo>
                  <a:lnTo>
                    <a:pt x="855374" y="1153103"/>
                  </a:lnTo>
                  <a:lnTo>
                    <a:pt x="855929" y="1160307"/>
                  </a:lnTo>
                  <a:lnTo>
                    <a:pt x="856487" y="1158562"/>
                  </a:lnTo>
                  <a:lnTo>
                    <a:pt x="857046" y="1143273"/>
                  </a:lnTo>
                  <a:lnTo>
                    <a:pt x="857605" y="1141309"/>
                  </a:lnTo>
                  <a:lnTo>
                    <a:pt x="858163" y="1146986"/>
                  </a:lnTo>
                  <a:lnTo>
                    <a:pt x="858722" y="1137378"/>
                  </a:lnTo>
                  <a:lnTo>
                    <a:pt x="859281" y="1143930"/>
                  </a:lnTo>
                  <a:lnTo>
                    <a:pt x="859835" y="1159437"/>
                  </a:lnTo>
                  <a:lnTo>
                    <a:pt x="860394" y="1150264"/>
                  </a:lnTo>
                  <a:lnTo>
                    <a:pt x="860953" y="1140870"/>
                  </a:lnTo>
                  <a:lnTo>
                    <a:pt x="861511" y="1163803"/>
                  </a:lnTo>
                  <a:lnTo>
                    <a:pt x="862070" y="1145240"/>
                  </a:lnTo>
                  <a:lnTo>
                    <a:pt x="862628" y="1156816"/>
                  </a:lnTo>
                  <a:lnTo>
                    <a:pt x="863183" y="1153103"/>
                  </a:lnTo>
                  <a:lnTo>
                    <a:pt x="863742" y="1155066"/>
                  </a:lnTo>
                  <a:lnTo>
                    <a:pt x="864300" y="1153538"/>
                  </a:lnTo>
                  <a:lnTo>
                    <a:pt x="864859" y="1143930"/>
                  </a:lnTo>
                  <a:lnTo>
                    <a:pt x="865418" y="1155723"/>
                  </a:lnTo>
                  <a:lnTo>
                    <a:pt x="865976" y="1138907"/>
                  </a:lnTo>
                  <a:lnTo>
                    <a:pt x="866535" y="1158126"/>
                  </a:lnTo>
                  <a:lnTo>
                    <a:pt x="867094" y="1152228"/>
                  </a:lnTo>
                  <a:lnTo>
                    <a:pt x="867648" y="1161618"/>
                  </a:lnTo>
                  <a:lnTo>
                    <a:pt x="868207" y="1153320"/>
                  </a:lnTo>
                  <a:lnTo>
                    <a:pt x="868765" y="1151574"/>
                  </a:lnTo>
                  <a:lnTo>
                    <a:pt x="869324" y="1153103"/>
                  </a:lnTo>
                  <a:lnTo>
                    <a:pt x="869882" y="1142620"/>
                  </a:lnTo>
                  <a:lnTo>
                    <a:pt x="870441" y="1154848"/>
                  </a:lnTo>
                  <a:lnTo>
                    <a:pt x="871000" y="1155066"/>
                  </a:lnTo>
                  <a:lnTo>
                    <a:pt x="871554" y="1165549"/>
                  </a:lnTo>
                  <a:lnTo>
                    <a:pt x="872113" y="1151792"/>
                  </a:lnTo>
                  <a:lnTo>
                    <a:pt x="872672" y="1138249"/>
                  </a:lnTo>
                  <a:lnTo>
                    <a:pt x="873230" y="1153973"/>
                  </a:lnTo>
                  <a:lnTo>
                    <a:pt x="873789" y="1156376"/>
                  </a:lnTo>
                  <a:lnTo>
                    <a:pt x="874348" y="1156376"/>
                  </a:lnTo>
                  <a:lnTo>
                    <a:pt x="874902" y="1150482"/>
                  </a:lnTo>
                  <a:lnTo>
                    <a:pt x="875461" y="1163146"/>
                  </a:lnTo>
                  <a:lnTo>
                    <a:pt x="876019" y="1152885"/>
                  </a:lnTo>
                  <a:lnTo>
                    <a:pt x="876578" y="1145676"/>
                  </a:lnTo>
                  <a:lnTo>
                    <a:pt x="877137" y="1151574"/>
                  </a:lnTo>
                  <a:lnTo>
                    <a:pt x="877695" y="1155941"/>
                  </a:lnTo>
                  <a:lnTo>
                    <a:pt x="878254" y="1146333"/>
                  </a:lnTo>
                  <a:lnTo>
                    <a:pt x="878809" y="1157904"/>
                  </a:lnTo>
                  <a:lnTo>
                    <a:pt x="879367" y="1158344"/>
                  </a:lnTo>
                  <a:lnTo>
                    <a:pt x="879926" y="1151574"/>
                  </a:lnTo>
                  <a:lnTo>
                    <a:pt x="880485" y="1150482"/>
                  </a:lnTo>
                  <a:lnTo>
                    <a:pt x="881043" y="1143055"/>
                  </a:lnTo>
                  <a:lnTo>
                    <a:pt x="881602" y="1145240"/>
                  </a:lnTo>
                  <a:lnTo>
                    <a:pt x="882156" y="1142620"/>
                  </a:lnTo>
                  <a:lnTo>
                    <a:pt x="882715" y="1153756"/>
                  </a:lnTo>
                  <a:lnTo>
                    <a:pt x="883273" y="1162275"/>
                  </a:lnTo>
                  <a:lnTo>
                    <a:pt x="883832" y="1157904"/>
                  </a:lnTo>
                  <a:lnTo>
                    <a:pt x="884391" y="1154631"/>
                  </a:lnTo>
                  <a:lnTo>
                    <a:pt x="884949" y="1166641"/>
                  </a:lnTo>
                  <a:lnTo>
                    <a:pt x="885508" y="1169480"/>
                  </a:lnTo>
                  <a:lnTo>
                    <a:pt x="886063" y="1160307"/>
                  </a:lnTo>
                  <a:lnTo>
                    <a:pt x="886621" y="1170572"/>
                  </a:lnTo>
                  <a:lnTo>
                    <a:pt x="887180" y="1171230"/>
                  </a:lnTo>
                  <a:lnTo>
                    <a:pt x="887739" y="1165988"/>
                  </a:lnTo>
                  <a:lnTo>
                    <a:pt x="888297" y="1157687"/>
                  </a:lnTo>
                  <a:lnTo>
                    <a:pt x="888856" y="1151353"/>
                  </a:lnTo>
                  <a:lnTo>
                    <a:pt x="889414" y="1161400"/>
                  </a:lnTo>
                  <a:lnTo>
                    <a:pt x="889969" y="1162928"/>
                  </a:lnTo>
                  <a:lnTo>
                    <a:pt x="890528" y="1173850"/>
                  </a:lnTo>
                  <a:lnTo>
                    <a:pt x="891086" y="1167734"/>
                  </a:lnTo>
                  <a:lnTo>
                    <a:pt x="891645" y="1159654"/>
                  </a:lnTo>
                  <a:lnTo>
                    <a:pt x="892204" y="1155723"/>
                  </a:lnTo>
                  <a:lnTo>
                    <a:pt x="892762" y="1159654"/>
                  </a:lnTo>
                  <a:lnTo>
                    <a:pt x="893317" y="1159872"/>
                  </a:lnTo>
                  <a:lnTo>
                    <a:pt x="893875" y="1163368"/>
                  </a:lnTo>
                  <a:lnTo>
                    <a:pt x="894434" y="1165988"/>
                  </a:lnTo>
                  <a:lnTo>
                    <a:pt x="894993" y="1165113"/>
                  </a:lnTo>
                  <a:lnTo>
                    <a:pt x="895551" y="1160965"/>
                  </a:lnTo>
                  <a:lnTo>
                    <a:pt x="896110" y="1164896"/>
                  </a:lnTo>
                  <a:lnTo>
                    <a:pt x="896669" y="1163585"/>
                  </a:lnTo>
                  <a:lnTo>
                    <a:pt x="897227" y="1165331"/>
                  </a:lnTo>
                  <a:lnTo>
                    <a:pt x="897782" y="1163803"/>
                  </a:lnTo>
                  <a:lnTo>
                    <a:pt x="898340" y="1166641"/>
                  </a:lnTo>
                  <a:lnTo>
                    <a:pt x="898899" y="1176689"/>
                  </a:lnTo>
                  <a:lnTo>
                    <a:pt x="899458" y="1169262"/>
                  </a:lnTo>
                  <a:lnTo>
                    <a:pt x="900016" y="1156159"/>
                  </a:lnTo>
                  <a:lnTo>
                    <a:pt x="900575" y="1158562"/>
                  </a:lnTo>
                  <a:lnTo>
                    <a:pt x="901134" y="1150917"/>
                  </a:lnTo>
                  <a:lnTo>
                    <a:pt x="901688" y="1161618"/>
                  </a:lnTo>
                  <a:lnTo>
                    <a:pt x="902247" y="1155723"/>
                  </a:lnTo>
                  <a:lnTo>
                    <a:pt x="902805" y="1172975"/>
                  </a:lnTo>
                  <a:lnTo>
                    <a:pt x="903364" y="1148954"/>
                  </a:lnTo>
                  <a:lnTo>
                    <a:pt x="903923" y="1133230"/>
                  </a:lnTo>
                  <a:lnTo>
                    <a:pt x="904481" y="1149172"/>
                  </a:lnTo>
                  <a:lnTo>
                    <a:pt x="905036" y="1161182"/>
                  </a:lnTo>
                  <a:lnTo>
                    <a:pt x="905595" y="1157904"/>
                  </a:lnTo>
                  <a:lnTo>
                    <a:pt x="906153" y="1157469"/>
                  </a:lnTo>
                  <a:lnTo>
                    <a:pt x="906712" y="1165988"/>
                  </a:lnTo>
                  <a:lnTo>
                    <a:pt x="907271" y="1156816"/>
                  </a:lnTo>
                  <a:lnTo>
                    <a:pt x="907829" y="1153756"/>
                  </a:lnTo>
                  <a:lnTo>
                    <a:pt x="908388" y="1153973"/>
                  </a:lnTo>
                  <a:lnTo>
                    <a:pt x="908942" y="1157904"/>
                  </a:lnTo>
                  <a:lnTo>
                    <a:pt x="909501" y="1160747"/>
                  </a:lnTo>
                  <a:lnTo>
                    <a:pt x="910059" y="1172540"/>
                  </a:lnTo>
                  <a:lnTo>
                    <a:pt x="910618" y="1158562"/>
                  </a:lnTo>
                  <a:lnTo>
                    <a:pt x="911177" y="1162057"/>
                  </a:lnTo>
                  <a:lnTo>
                    <a:pt x="911736" y="1163368"/>
                  </a:lnTo>
                  <a:lnTo>
                    <a:pt x="912290" y="1167734"/>
                  </a:lnTo>
                  <a:lnTo>
                    <a:pt x="912849" y="1165766"/>
                  </a:lnTo>
                  <a:lnTo>
                    <a:pt x="913407" y="1164238"/>
                  </a:lnTo>
                  <a:lnTo>
                    <a:pt x="913966" y="1170355"/>
                  </a:lnTo>
                  <a:lnTo>
                    <a:pt x="914525" y="1173629"/>
                  </a:lnTo>
                  <a:lnTo>
                    <a:pt x="915083" y="1171883"/>
                  </a:lnTo>
                  <a:lnTo>
                    <a:pt x="915642" y="1166206"/>
                  </a:lnTo>
                  <a:lnTo>
                    <a:pt x="916196" y="1158344"/>
                  </a:lnTo>
                  <a:lnTo>
                    <a:pt x="916755" y="1148297"/>
                  </a:lnTo>
                  <a:lnTo>
                    <a:pt x="917314" y="1157034"/>
                  </a:lnTo>
                  <a:lnTo>
                    <a:pt x="917872" y="1151135"/>
                  </a:lnTo>
                  <a:lnTo>
                    <a:pt x="918431" y="1154413"/>
                  </a:lnTo>
                  <a:lnTo>
                    <a:pt x="918990" y="1158126"/>
                  </a:lnTo>
                  <a:lnTo>
                    <a:pt x="919548" y="1150264"/>
                  </a:lnTo>
                  <a:lnTo>
                    <a:pt x="920103" y="1142180"/>
                  </a:lnTo>
                  <a:lnTo>
                    <a:pt x="920661" y="1148514"/>
                  </a:lnTo>
                  <a:lnTo>
                    <a:pt x="921220" y="1153103"/>
                  </a:lnTo>
                  <a:lnTo>
                    <a:pt x="921779" y="1164021"/>
                  </a:lnTo>
                  <a:lnTo>
                    <a:pt x="922337" y="1169698"/>
                  </a:lnTo>
                  <a:lnTo>
                    <a:pt x="922896" y="1175161"/>
                  </a:lnTo>
                  <a:lnTo>
                    <a:pt x="923450" y="1159654"/>
                  </a:lnTo>
                  <a:lnTo>
                    <a:pt x="924009" y="1167299"/>
                  </a:lnTo>
                  <a:lnTo>
                    <a:pt x="924568" y="1165549"/>
                  </a:lnTo>
                  <a:lnTo>
                    <a:pt x="925127" y="1175596"/>
                  </a:lnTo>
                  <a:lnTo>
                    <a:pt x="925685" y="1171230"/>
                  </a:lnTo>
                  <a:lnTo>
                    <a:pt x="926244" y="1176471"/>
                  </a:lnTo>
                  <a:lnTo>
                    <a:pt x="926803" y="1171008"/>
                  </a:lnTo>
                  <a:lnTo>
                    <a:pt x="927361" y="1159437"/>
                  </a:lnTo>
                  <a:lnTo>
                    <a:pt x="927916" y="1174068"/>
                  </a:lnTo>
                  <a:lnTo>
                    <a:pt x="928474" y="1172975"/>
                  </a:lnTo>
                  <a:lnTo>
                    <a:pt x="929033" y="1173411"/>
                  </a:lnTo>
                  <a:lnTo>
                    <a:pt x="929591" y="1168169"/>
                  </a:lnTo>
                  <a:lnTo>
                    <a:pt x="930150" y="1176031"/>
                  </a:lnTo>
                  <a:lnTo>
                    <a:pt x="930709" y="1170137"/>
                  </a:lnTo>
                  <a:lnTo>
                    <a:pt x="931267" y="1172100"/>
                  </a:lnTo>
                  <a:lnTo>
                    <a:pt x="931822" y="1172318"/>
                  </a:lnTo>
                  <a:lnTo>
                    <a:pt x="932381" y="1161182"/>
                  </a:lnTo>
                  <a:lnTo>
                    <a:pt x="932939" y="1165331"/>
                  </a:lnTo>
                  <a:lnTo>
                    <a:pt x="933498" y="1166206"/>
                  </a:lnTo>
                  <a:lnTo>
                    <a:pt x="934057" y="1176689"/>
                  </a:lnTo>
                  <a:lnTo>
                    <a:pt x="934615" y="1175814"/>
                  </a:lnTo>
                  <a:lnTo>
                    <a:pt x="935170" y="1174068"/>
                  </a:lnTo>
                  <a:lnTo>
                    <a:pt x="935728" y="1174503"/>
                  </a:lnTo>
                  <a:lnTo>
                    <a:pt x="936287" y="1170790"/>
                  </a:lnTo>
                  <a:lnTo>
                    <a:pt x="936846" y="1169044"/>
                  </a:lnTo>
                  <a:lnTo>
                    <a:pt x="937404" y="1172540"/>
                  </a:lnTo>
                  <a:lnTo>
                    <a:pt x="937963" y="1176689"/>
                  </a:lnTo>
                  <a:lnTo>
                    <a:pt x="938522" y="1170137"/>
                  </a:lnTo>
                  <a:lnTo>
                    <a:pt x="939076" y="1174721"/>
                  </a:lnTo>
                  <a:lnTo>
                    <a:pt x="939635" y="1163803"/>
                  </a:lnTo>
                  <a:lnTo>
                    <a:pt x="940193" y="1174068"/>
                  </a:lnTo>
                  <a:lnTo>
                    <a:pt x="940752" y="1169919"/>
                  </a:lnTo>
                  <a:lnTo>
                    <a:pt x="941311" y="1169262"/>
                  </a:lnTo>
                  <a:lnTo>
                    <a:pt x="941869" y="1181930"/>
                  </a:lnTo>
                  <a:lnTo>
                    <a:pt x="942424" y="1170137"/>
                  </a:lnTo>
                  <a:lnTo>
                    <a:pt x="942982" y="1169044"/>
                  </a:lnTo>
                  <a:lnTo>
                    <a:pt x="943541" y="1182583"/>
                  </a:lnTo>
                  <a:lnTo>
                    <a:pt x="944100" y="1171665"/>
                  </a:lnTo>
                  <a:lnTo>
                    <a:pt x="944658" y="1174286"/>
                  </a:lnTo>
                  <a:lnTo>
                    <a:pt x="945217" y="1178870"/>
                  </a:lnTo>
                  <a:lnTo>
                    <a:pt x="945776" y="1179963"/>
                  </a:lnTo>
                  <a:lnTo>
                    <a:pt x="946330" y="1178870"/>
                  </a:lnTo>
                  <a:lnTo>
                    <a:pt x="946889" y="1172758"/>
                  </a:lnTo>
                  <a:lnTo>
                    <a:pt x="947448" y="1172540"/>
                  </a:lnTo>
                  <a:lnTo>
                    <a:pt x="948006" y="1178434"/>
                  </a:lnTo>
                  <a:lnTo>
                    <a:pt x="948565" y="1169919"/>
                  </a:lnTo>
                  <a:lnTo>
                    <a:pt x="949123" y="1179963"/>
                  </a:lnTo>
                  <a:lnTo>
                    <a:pt x="949682" y="1178434"/>
                  </a:lnTo>
                  <a:lnTo>
                    <a:pt x="950237" y="1175814"/>
                  </a:lnTo>
                  <a:lnTo>
                    <a:pt x="950795" y="1173193"/>
                  </a:lnTo>
                  <a:lnTo>
                    <a:pt x="951354" y="1178434"/>
                  </a:lnTo>
                  <a:lnTo>
                    <a:pt x="951913" y="1172540"/>
                  </a:lnTo>
                  <a:lnTo>
                    <a:pt x="952471" y="1175814"/>
                  </a:lnTo>
                  <a:lnTo>
                    <a:pt x="953030" y="1163146"/>
                  </a:lnTo>
                  <a:lnTo>
                    <a:pt x="953584" y="1180402"/>
                  </a:lnTo>
                  <a:lnTo>
                    <a:pt x="954143" y="1177560"/>
                  </a:lnTo>
                  <a:lnTo>
                    <a:pt x="954702" y="1178434"/>
                  </a:lnTo>
                  <a:lnTo>
                    <a:pt x="955260" y="1175378"/>
                  </a:lnTo>
                  <a:lnTo>
                    <a:pt x="955819" y="1177342"/>
                  </a:lnTo>
                  <a:lnTo>
                    <a:pt x="956377" y="1178434"/>
                  </a:lnTo>
                  <a:lnTo>
                    <a:pt x="956936" y="1181273"/>
                  </a:lnTo>
                  <a:lnTo>
                    <a:pt x="957495" y="1172100"/>
                  </a:lnTo>
                  <a:lnTo>
                    <a:pt x="958049" y="1177781"/>
                  </a:lnTo>
                  <a:lnTo>
                    <a:pt x="958608" y="1178434"/>
                  </a:lnTo>
                  <a:lnTo>
                    <a:pt x="959167" y="1178870"/>
                  </a:lnTo>
                  <a:lnTo>
                    <a:pt x="959725" y="1182801"/>
                  </a:lnTo>
                  <a:lnTo>
                    <a:pt x="960284" y="1170355"/>
                  </a:lnTo>
                  <a:lnTo>
                    <a:pt x="960843" y="1171008"/>
                  </a:lnTo>
                  <a:lnTo>
                    <a:pt x="961401" y="1178652"/>
                  </a:lnTo>
                  <a:lnTo>
                    <a:pt x="961956" y="1185204"/>
                  </a:lnTo>
                  <a:lnTo>
                    <a:pt x="962514" y="1171447"/>
                  </a:lnTo>
                  <a:lnTo>
                    <a:pt x="963073" y="1176471"/>
                  </a:lnTo>
                  <a:lnTo>
                    <a:pt x="963632" y="1177560"/>
                  </a:lnTo>
                  <a:lnTo>
                    <a:pt x="964190" y="1171230"/>
                  </a:lnTo>
                  <a:lnTo>
                    <a:pt x="964749" y="1174721"/>
                  </a:lnTo>
                  <a:lnTo>
                    <a:pt x="965304" y="1174286"/>
                  </a:lnTo>
                  <a:lnTo>
                    <a:pt x="965862" y="1184986"/>
                  </a:lnTo>
                  <a:lnTo>
                    <a:pt x="966421" y="1181712"/>
                  </a:lnTo>
                  <a:lnTo>
                    <a:pt x="966979" y="1179745"/>
                  </a:lnTo>
                  <a:lnTo>
                    <a:pt x="967538" y="1182583"/>
                  </a:lnTo>
                  <a:lnTo>
                    <a:pt x="968097" y="1179745"/>
                  </a:lnTo>
                  <a:lnTo>
                    <a:pt x="968655" y="1183240"/>
                  </a:lnTo>
                  <a:lnTo>
                    <a:pt x="969210" y="1190010"/>
                  </a:lnTo>
                  <a:lnTo>
                    <a:pt x="969768" y="1180402"/>
                  </a:lnTo>
                  <a:lnTo>
                    <a:pt x="970327" y="1181055"/>
                  </a:lnTo>
                  <a:lnTo>
                    <a:pt x="970886" y="1183240"/>
                  </a:lnTo>
                  <a:lnTo>
                    <a:pt x="971444" y="1181055"/>
                  </a:lnTo>
                  <a:lnTo>
                    <a:pt x="972003" y="1181930"/>
                  </a:lnTo>
                  <a:lnTo>
                    <a:pt x="972558" y="1183458"/>
                  </a:lnTo>
                  <a:lnTo>
                    <a:pt x="973116" y="1182365"/>
                  </a:lnTo>
                  <a:lnTo>
                    <a:pt x="973675" y="1181273"/>
                  </a:lnTo>
                  <a:lnTo>
                    <a:pt x="974234" y="1170572"/>
                  </a:lnTo>
                  <a:lnTo>
                    <a:pt x="974792" y="1176906"/>
                  </a:lnTo>
                  <a:lnTo>
                    <a:pt x="975351" y="1183894"/>
                  </a:lnTo>
                  <a:lnTo>
                    <a:pt x="975909" y="1180620"/>
                  </a:lnTo>
                  <a:lnTo>
                    <a:pt x="976464" y="1181273"/>
                  </a:lnTo>
                  <a:lnTo>
                    <a:pt x="977023" y="1183023"/>
                  </a:lnTo>
                  <a:lnTo>
                    <a:pt x="977581" y="1179963"/>
                  </a:lnTo>
                  <a:lnTo>
                    <a:pt x="978140" y="1185861"/>
                  </a:lnTo>
                  <a:lnTo>
                    <a:pt x="978699" y="1179092"/>
                  </a:lnTo>
                  <a:lnTo>
                    <a:pt x="979257" y="1181055"/>
                  </a:lnTo>
                  <a:lnTo>
                    <a:pt x="979816" y="1179745"/>
                  </a:lnTo>
                  <a:lnTo>
                    <a:pt x="980370" y="1186514"/>
                  </a:lnTo>
                  <a:lnTo>
                    <a:pt x="980929" y="1183240"/>
                  </a:lnTo>
                  <a:lnTo>
                    <a:pt x="981488" y="1177560"/>
                  </a:lnTo>
                  <a:lnTo>
                    <a:pt x="982046" y="1174068"/>
                  </a:lnTo>
                  <a:lnTo>
                    <a:pt x="982605" y="1176249"/>
                  </a:lnTo>
                  <a:lnTo>
                    <a:pt x="983163" y="1166859"/>
                  </a:lnTo>
                  <a:lnTo>
                    <a:pt x="983718" y="1176031"/>
                  </a:lnTo>
                  <a:lnTo>
                    <a:pt x="984277" y="1175161"/>
                  </a:lnTo>
                  <a:lnTo>
                    <a:pt x="984835" y="1178217"/>
                  </a:lnTo>
                  <a:lnTo>
                    <a:pt x="985394" y="1177124"/>
                  </a:lnTo>
                  <a:lnTo>
                    <a:pt x="985953" y="1183458"/>
                  </a:lnTo>
                  <a:lnTo>
                    <a:pt x="986511" y="1177999"/>
                  </a:lnTo>
                  <a:lnTo>
                    <a:pt x="987070" y="1176689"/>
                  </a:lnTo>
                  <a:lnTo>
                    <a:pt x="987629" y="1183240"/>
                  </a:lnTo>
                  <a:lnTo>
                    <a:pt x="988183" y="1174068"/>
                  </a:lnTo>
                  <a:lnTo>
                    <a:pt x="988742" y="1181491"/>
                  </a:lnTo>
                  <a:lnTo>
                    <a:pt x="989300" y="1174286"/>
                  </a:lnTo>
                  <a:lnTo>
                    <a:pt x="989859" y="1174286"/>
                  </a:lnTo>
                  <a:lnTo>
                    <a:pt x="990418" y="1181930"/>
                  </a:lnTo>
                  <a:lnTo>
                    <a:pt x="990976" y="1180620"/>
                  </a:lnTo>
                  <a:lnTo>
                    <a:pt x="991531" y="1181712"/>
                  </a:lnTo>
                  <a:lnTo>
                    <a:pt x="992090" y="1187607"/>
                  </a:lnTo>
                  <a:lnTo>
                    <a:pt x="992648" y="1182365"/>
                  </a:lnTo>
                  <a:lnTo>
                    <a:pt x="993207" y="1177124"/>
                  </a:lnTo>
                  <a:lnTo>
                    <a:pt x="993766" y="1172540"/>
                  </a:lnTo>
                  <a:lnTo>
                    <a:pt x="994324" y="1181491"/>
                  </a:lnTo>
                  <a:lnTo>
                    <a:pt x="994883" y="1179092"/>
                  </a:lnTo>
                  <a:lnTo>
                    <a:pt x="995437" y="1181491"/>
                  </a:lnTo>
                  <a:lnTo>
                    <a:pt x="995996" y="1186079"/>
                  </a:lnTo>
                  <a:lnTo>
                    <a:pt x="996554" y="1183894"/>
                  </a:lnTo>
                  <a:lnTo>
                    <a:pt x="997113" y="1181712"/>
                  </a:lnTo>
                  <a:lnTo>
                    <a:pt x="997672" y="1186954"/>
                  </a:lnTo>
                  <a:lnTo>
                    <a:pt x="998230" y="1181491"/>
                  </a:lnTo>
                  <a:lnTo>
                    <a:pt x="998789" y="1182148"/>
                  </a:lnTo>
                  <a:lnTo>
                    <a:pt x="999344" y="1181491"/>
                  </a:lnTo>
                  <a:lnTo>
                    <a:pt x="999902" y="1185422"/>
                  </a:lnTo>
                  <a:lnTo>
                    <a:pt x="1000461" y="1188917"/>
                  </a:lnTo>
                  <a:lnTo>
                    <a:pt x="1001020" y="1185422"/>
                  </a:lnTo>
                  <a:lnTo>
                    <a:pt x="1001578" y="1186514"/>
                  </a:lnTo>
                  <a:lnTo>
                    <a:pt x="1002137" y="1184986"/>
                  </a:lnTo>
                  <a:lnTo>
                    <a:pt x="1002691" y="1189574"/>
                  </a:lnTo>
                  <a:lnTo>
                    <a:pt x="1003250" y="1189792"/>
                  </a:lnTo>
                  <a:lnTo>
                    <a:pt x="1003809" y="1191756"/>
                  </a:lnTo>
                  <a:lnTo>
                    <a:pt x="1004367" y="1192195"/>
                  </a:lnTo>
                  <a:lnTo>
                    <a:pt x="1004926" y="1185422"/>
                  </a:lnTo>
                  <a:lnTo>
                    <a:pt x="1005485" y="1183676"/>
                  </a:lnTo>
                  <a:lnTo>
                    <a:pt x="1006043" y="1186954"/>
                  </a:lnTo>
                  <a:lnTo>
                    <a:pt x="1006598" y="1187389"/>
                  </a:lnTo>
                  <a:lnTo>
                    <a:pt x="1007156" y="1185204"/>
                  </a:lnTo>
                  <a:lnTo>
                    <a:pt x="1007715" y="1189792"/>
                  </a:lnTo>
                  <a:lnTo>
                    <a:pt x="1008274" y="1191973"/>
                  </a:lnTo>
                  <a:lnTo>
                    <a:pt x="1008832" y="1184986"/>
                  </a:lnTo>
                  <a:lnTo>
                    <a:pt x="1009391" y="1177781"/>
                  </a:lnTo>
                  <a:lnTo>
                    <a:pt x="1009949" y="1185422"/>
                  </a:lnTo>
                  <a:lnTo>
                    <a:pt x="1010504" y="1189792"/>
                  </a:lnTo>
                  <a:lnTo>
                    <a:pt x="1011063" y="1187607"/>
                  </a:lnTo>
                  <a:lnTo>
                    <a:pt x="1011621" y="1188042"/>
                  </a:lnTo>
                  <a:lnTo>
                    <a:pt x="1012180" y="1190885"/>
                  </a:lnTo>
                  <a:lnTo>
                    <a:pt x="1012739" y="1187607"/>
                  </a:lnTo>
                  <a:lnTo>
                    <a:pt x="1013297" y="1179745"/>
                  </a:lnTo>
                  <a:lnTo>
                    <a:pt x="1013852" y="1186732"/>
                  </a:lnTo>
                  <a:lnTo>
                    <a:pt x="1014411" y="1190885"/>
                  </a:lnTo>
                  <a:lnTo>
                    <a:pt x="1014969" y="1181930"/>
                  </a:lnTo>
                  <a:lnTo>
                    <a:pt x="1015528" y="1195904"/>
                  </a:lnTo>
                  <a:lnTo>
                    <a:pt x="1016086" y="1190885"/>
                  </a:lnTo>
                  <a:lnTo>
                    <a:pt x="1016645" y="1187389"/>
                  </a:lnTo>
                  <a:lnTo>
                    <a:pt x="1017204" y="1190228"/>
                  </a:lnTo>
                  <a:lnTo>
                    <a:pt x="1017762" y="1186954"/>
                  </a:lnTo>
                  <a:lnTo>
                    <a:pt x="1018317" y="1190663"/>
                  </a:lnTo>
                  <a:lnTo>
                    <a:pt x="1018876" y="1188264"/>
                  </a:lnTo>
                  <a:lnTo>
                    <a:pt x="1019434" y="1190663"/>
                  </a:lnTo>
                  <a:lnTo>
                    <a:pt x="1019993" y="1195251"/>
                  </a:lnTo>
                  <a:lnTo>
                    <a:pt x="1020552" y="1187389"/>
                  </a:lnTo>
                  <a:lnTo>
                    <a:pt x="1021110" y="1192630"/>
                  </a:lnTo>
                  <a:lnTo>
                    <a:pt x="1021665" y="1181712"/>
                  </a:lnTo>
                  <a:lnTo>
                    <a:pt x="1022223" y="1189353"/>
                  </a:lnTo>
                  <a:lnTo>
                    <a:pt x="1022782" y="1189792"/>
                  </a:lnTo>
                  <a:lnTo>
                    <a:pt x="1023340" y="1189792"/>
                  </a:lnTo>
                  <a:lnTo>
                    <a:pt x="1023899" y="1194594"/>
                  </a:lnTo>
                  <a:lnTo>
                    <a:pt x="1024458" y="1186954"/>
                  </a:lnTo>
                  <a:lnTo>
                    <a:pt x="1025016" y="1184333"/>
                  </a:lnTo>
                  <a:lnTo>
                    <a:pt x="1025571" y="1194159"/>
                  </a:lnTo>
                  <a:lnTo>
                    <a:pt x="1026130" y="1190445"/>
                  </a:lnTo>
                  <a:lnTo>
                    <a:pt x="1026688" y="1189792"/>
                  </a:lnTo>
                  <a:lnTo>
                    <a:pt x="1027247" y="1191973"/>
                  </a:lnTo>
                  <a:lnTo>
                    <a:pt x="1027806" y="1190445"/>
                  </a:lnTo>
                  <a:lnTo>
                    <a:pt x="1028364" y="1189792"/>
                  </a:lnTo>
                  <a:lnTo>
                    <a:pt x="1028923" y="1188699"/>
                  </a:lnTo>
                  <a:lnTo>
                    <a:pt x="1029477" y="1193505"/>
                  </a:lnTo>
                  <a:lnTo>
                    <a:pt x="1030036" y="1186954"/>
                  </a:lnTo>
                  <a:lnTo>
                    <a:pt x="1030595" y="1189353"/>
                  </a:lnTo>
                  <a:lnTo>
                    <a:pt x="1031153" y="1189353"/>
                  </a:lnTo>
                  <a:lnTo>
                    <a:pt x="1031712" y="1191756"/>
                  </a:lnTo>
                  <a:lnTo>
                    <a:pt x="1032271" y="1191103"/>
                  </a:lnTo>
                  <a:lnTo>
                    <a:pt x="1032825" y="1195469"/>
                  </a:lnTo>
                  <a:lnTo>
                    <a:pt x="1033384" y="1191320"/>
                  </a:lnTo>
                  <a:lnTo>
                    <a:pt x="1033942" y="1194159"/>
                  </a:lnTo>
                  <a:lnTo>
                    <a:pt x="1034501" y="1191756"/>
                  </a:lnTo>
                  <a:lnTo>
                    <a:pt x="1035060" y="1192630"/>
                  </a:lnTo>
                  <a:lnTo>
                    <a:pt x="1035618" y="1189792"/>
                  </a:lnTo>
                  <a:lnTo>
                    <a:pt x="1036177" y="1189353"/>
                  </a:lnTo>
                  <a:lnTo>
                    <a:pt x="1036731" y="1193066"/>
                  </a:lnTo>
                  <a:lnTo>
                    <a:pt x="1037290" y="1188264"/>
                  </a:lnTo>
                  <a:lnTo>
                    <a:pt x="1037849" y="1189574"/>
                  </a:lnTo>
                  <a:lnTo>
                    <a:pt x="1038407" y="1189792"/>
                  </a:lnTo>
                  <a:lnTo>
                    <a:pt x="1038966" y="1192413"/>
                  </a:lnTo>
                  <a:lnTo>
                    <a:pt x="1039525" y="1195904"/>
                  </a:lnTo>
                  <a:lnTo>
                    <a:pt x="1040083" y="1191320"/>
                  </a:lnTo>
                  <a:lnTo>
                    <a:pt x="1040638" y="1190228"/>
                  </a:lnTo>
                  <a:lnTo>
                    <a:pt x="1041197" y="1186296"/>
                  </a:lnTo>
                  <a:lnTo>
                    <a:pt x="1041755" y="1192195"/>
                  </a:lnTo>
                  <a:lnTo>
                    <a:pt x="1042314" y="1190228"/>
                  </a:lnTo>
                  <a:lnTo>
                    <a:pt x="1042872" y="1193066"/>
                  </a:lnTo>
                  <a:lnTo>
                    <a:pt x="1043431" y="1196344"/>
                  </a:lnTo>
                  <a:lnTo>
                    <a:pt x="1043990" y="1188699"/>
                  </a:lnTo>
                  <a:lnTo>
                    <a:pt x="1044544" y="1189135"/>
                  </a:lnTo>
                  <a:lnTo>
                    <a:pt x="1045103" y="1191756"/>
                  </a:lnTo>
                  <a:lnTo>
                    <a:pt x="1045662" y="1189792"/>
                  </a:lnTo>
                  <a:lnTo>
                    <a:pt x="1046220" y="1188042"/>
                  </a:lnTo>
                  <a:lnTo>
                    <a:pt x="1046779" y="1190885"/>
                  </a:lnTo>
                  <a:lnTo>
                    <a:pt x="1047338" y="1195687"/>
                  </a:lnTo>
                  <a:lnTo>
                    <a:pt x="1047896" y="1193505"/>
                  </a:lnTo>
                  <a:lnTo>
                    <a:pt x="1048451" y="1188264"/>
                  </a:lnTo>
                  <a:lnTo>
                    <a:pt x="1049009" y="1196344"/>
                  </a:lnTo>
                  <a:lnTo>
                    <a:pt x="1049568" y="1190445"/>
                  </a:lnTo>
                  <a:lnTo>
                    <a:pt x="1050126" y="1192848"/>
                  </a:lnTo>
                  <a:lnTo>
                    <a:pt x="1050685" y="1193284"/>
                  </a:lnTo>
                  <a:lnTo>
                    <a:pt x="1051244" y="1196997"/>
                  </a:lnTo>
                  <a:lnTo>
                    <a:pt x="1051798" y="1195687"/>
                  </a:lnTo>
                  <a:lnTo>
                    <a:pt x="1052357" y="1190885"/>
                  </a:lnTo>
                  <a:lnTo>
                    <a:pt x="1052916" y="1191320"/>
                  </a:lnTo>
                  <a:lnTo>
                    <a:pt x="1053474" y="1190445"/>
                  </a:lnTo>
                  <a:lnTo>
                    <a:pt x="1054033" y="1193066"/>
                  </a:lnTo>
                  <a:lnTo>
                    <a:pt x="1054592" y="1195251"/>
                  </a:lnTo>
                  <a:lnTo>
                    <a:pt x="1055150" y="1194376"/>
                  </a:lnTo>
                  <a:lnTo>
                    <a:pt x="1055705" y="1189353"/>
                  </a:lnTo>
                  <a:lnTo>
                    <a:pt x="1056263" y="1189353"/>
                  </a:lnTo>
                  <a:lnTo>
                    <a:pt x="1056822" y="1193723"/>
                  </a:lnTo>
                  <a:lnTo>
                    <a:pt x="1057381" y="1196561"/>
                  </a:lnTo>
                  <a:lnTo>
                    <a:pt x="1057939" y="1191756"/>
                  </a:lnTo>
                  <a:lnTo>
                    <a:pt x="1058498" y="1195251"/>
                  </a:lnTo>
                  <a:lnTo>
                    <a:pt x="1059057" y="1190445"/>
                  </a:lnTo>
                  <a:lnTo>
                    <a:pt x="1059611" y="1191756"/>
                  </a:lnTo>
                  <a:lnTo>
                    <a:pt x="1060170" y="1194594"/>
                  </a:lnTo>
                  <a:lnTo>
                    <a:pt x="1060728" y="1193505"/>
                  </a:lnTo>
                  <a:lnTo>
                    <a:pt x="1061287" y="1193284"/>
                  </a:lnTo>
                  <a:lnTo>
                    <a:pt x="1061846" y="1190663"/>
                  </a:lnTo>
                  <a:lnTo>
                    <a:pt x="1062404" y="1190663"/>
                  </a:lnTo>
                  <a:lnTo>
                    <a:pt x="1062959" y="1195904"/>
                  </a:lnTo>
                  <a:lnTo>
                    <a:pt x="1063517" y="1190663"/>
                  </a:lnTo>
                  <a:lnTo>
                    <a:pt x="1064076" y="1187607"/>
                  </a:lnTo>
                  <a:lnTo>
                    <a:pt x="1064635" y="1191756"/>
                  </a:lnTo>
                  <a:lnTo>
                    <a:pt x="1065193" y="1189353"/>
                  </a:lnTo>
                  <a:lnTo>
                    <a:pt x="1065752" y="1191538"/>
                  </a:lnTo>
                  <a:lnTo>
                    <a:pt x="1066311" y="1195469"/>
                  </a:lnTo>
                  <a:lnTo>
                    <a:pt x="1066865" y="1194594"/>
                  </a:lnTo>
                  <a:lnTo>
                    <a:pt x="1067424" y="1192413"/>
                  </a:lnTo>
                  <a:lnTo>
                    <a:pt x="1067983" y="1186732"/>
                  </a:lnTo>
                  <a:lnTo>
                    <a:pt x="1068541" y="1192413"/>
                  </a:lnTo>
                  <a:lnTo>
                    <a:pt x="1069100" y="1191320"/>
                  </a:lnTo>
                  <a:lnTo>
                    <a:pt x="1069658" y="1194376"/>
                  </a:lnTo>
                  <a:lnTo>
                    <a:pt x="1070217" y="1197215"/>
                  </a:lnTo>
                  <a:lnTo>
                    <a:pt x="1070772" y="1191320"/>
                  </a:lnTo>
                  <a:lnTo>
                    <a:pt x="1071330" y="1193941"/>
                  </a:lnTo>
                  <a:lnTo>
                    <a:pt x="1071889" y="1194594"/>
                  </a:lnTo>
                  <a:lnTo>
                    <a:pt x="1072448" y="1190885"/>
                  </a:lnTo>
                  <a:lnTo>
                    <a:pt x="1073006" y="1191973"/>
                  </a:lnTo>
                  <a:lnTo>
                    <a:pt x="1073565" y="1191320"/>
                  </a:lnTo>
                  <a:lnTo>
                    <a:pt x="1074124" y="1196997"/>
                  </a:lnTo>
                  <a:lnTo>
                    <a:pt x="1074678" y="1194816"/>
                  </a:lnTo>
                  <a:lnTo>
                    <a:pt x="1075237" y="1190663"/>
                  </a:lnTo>
                  <a:lnTo>
                    <a:pt x="1075795" y="1190010"/>
                  </a:lnTo>
                  <a:lnTo>
                    <a:pt x="1076354" y="1193941"/>
                  </a:lnTo>
                  <a:lnTo>
                    <a:pt x="1076913" y="1190010"/>
                  </a:lnTo>
                  <a:lnTo>
                    <a:pt x="1077471" y="1193284"/>
                  </a:lnTo>
                  <a:lnTo>
                    <a:pt x="1078030" y="1198307"/>
                  </a:lnTo>
                  <a:lnTo>
                    <a:pt x="1078584" y="1197215"/>
                  </a:lnTo>
                  <a:lnTo>
                    <a:pt x="1079143" y="1188042"/>
                  </a:lnTo>
                  <a:lnTo>
                    <a:pt x="1079702" y="1194159"/>
                  </a:lnTo>
                  <a:lnTo>
                    <a:pt x="1080260" y="1192413"/>
                  </a:lnTo>
                  <a:lnTo>
                    <a:pt x="1080819" y="1191756"/>
                  </a:lnTo>
                  <a:lnTo>
                    <a:pt x="1081378" y="1192630"/>
                  </a:lnTo>
                  <a:lnTo>
                    <a:pt x="1081932" y="1196997"/>
                  </a:lnTo>
                  <a:lnTo>
                    <a:pt x="1082491" y="1195904"/>
                  </a:lnTo>
                  <a:lnTo>
                    <a:pt x="1083049" y="1190885"/>
                  </a:lnTo>
                  <a:lnTo>
                    <a:pt x="1083608" y="1192630"/>
                  </a:lnTo>
                  <a:lnTo>
                    <a:pt x="1084167" y="1195469"/>
                  </a:lnTo>
                  <a:lnTo>
                    <a:pt x="1084725" y="1192630"/>
                  </a:lnTo>
                  <a:lnTo>
                    <a:pt x="1085284" y="1193066"/>
                  </a:lnTo>
                  <a:lnTo>
                    <a:pt x="1085839" y="1194816"/>
                  </a:lnTo>
                  <a:lnTo>
                    <a:pt x="1086397" y="1194594"/>
                  </a:lnTo>
                  <a:lnTo>
                    <a:pt x="1086956" y="1189792"/>
                  </a:lnTo>
                  <a:lnTo>
                    <a:pt x="1087515" y="1190010"/>
                  </a:lnTo>
                  <a:lnTo>
                    <a:pt x="1088073" y="1188482"/>
                  </a:lnTo>
                  <a:lnTo>
                    <a:pt x="1088632" y="1186296"/>
                  </a:lnTo>
                  <a:lnTo>
                    <a:pt x="1089190" y="1187607"/>
                  </a:lnTo>
                  <a:lnTo>
                    <a:pt x="1089745" y="1191320"/>
                  </a:lnTo>
                  <a:lnTo>
                    <a:pt x="1090304" y="1192195"/>
                  </a:lnTo>
                  <a:lnTo>
                    <a:pt x="1090862" y="1192195"/>
                  </a:lnTo>
                  <a:lnTo>
                    <a:pt x="1091421" y="1190228"/>
                  </a:lnTo>
                  <a:lnTo>
                    <a:pt x="1091980" y="1191538"/>
                  </a:lnTo>
                  <a:lnTo>
                    <a:pt x="1092538" y="1187389"/>
                  </a:lnTo>
                  <a:lnTo>
                    <a:pt x="1093093" y="1186954"/>
                  </a:lnTo>
                  <a:lnTo>
                    <a:pt x="1093651" y="1192413"/>
                  </a:lnTo>
                  <a:lnTo>
                    <a:pt x="1094210" y="1189353"/>
                  </a:lnTo>
                  <a:lnTo>
                    <a:pt x="1094769" y="1190228"/>
                  </a:lnTo>
                  <a:lnTo>
                    <a:pt x="1095327" y="1191103"/>
                  </a:lnTo>
                  <a:lnTo>
                    <a:pt x="1095886" y="1189135"/>
                  </a:lnTo>
                  <a:lnTo>
                    <a:pt x="1096444" y="1186732"/>
                  </a:lnTo>
                  <a:lnTo>
                    <a:pt x="1096999" y="1194159"/>
                  </a:lnTo>
                  <a:lnTo>
                    <a:pt x="1097558" y="1190885"/>
                  </a:lnTo>
                  <a:lnTo>
                    <a:pt x="1098116" y="1191538"/>
                  </a:lnTo>
                  <a:lnTo>
                    <a:pt x="1098675" y="1193723"/>
                  </a:lnTo>
                  <a:lnTo>
                    <a:pt x="1099234" y="1194816"/>
                  </a:lnTo>
                  <a:lnTo>
                    <a:pt x="1099792" y="1194159"/>
                  </a:lnTo>
                  <a:lnTo>
                    <a:pt x="1100351" y="1193284"/>
                  </a:lnTo>
                  <a:lnTo>
                    <a:pt x="1100905" y="1192195"/>
                  </a:lnTo>
                  <a:lnTo>
                    <a:pt x="1101464" y="1196779"/>
                  </a:lnTo>
                  <a:lnTo>
                    <a:pt x="1102023" y="1196779"/>
                  </a:lnTo>
                  <a:lnTo>
                    <a:pt x="1102581" y="1198525"/>
                  </a:lnTo>
                  <a:lnTo>
                    <a:pt x="1103140" y="1196779"/>
                  </a:lnTo>
                  <a:lnTo>
                    <a:pt x="1103699" y="1194816"/>
                  </a:lnTo>
                  <a:lnTo>
                    <a:pt x="1104257" y="1197215"/>
                  </a:lnTo>
                  <a:lnTo>
                    <a:pt x="1104812" y="1196344"/>
                  </a:lnTo>
                  <a:lnTo>
                    <a:pt x="1105371" y="1195904"/>
                  </a:lnTo>
                  <a:lnTo>
                    <a:pt x="1105929" y="1195034"/>
                  </a:lnTo>
                  <a:lnTo>
                    <a:pt x="1106488" y="1197654"/>
                  </a:lnTo>
                  <a:lnTo>
                    <a:pt x="1107046" y="1195469"/>
                  </a:lnTo>
                  <a:lnTo>
                    <a:pt x="1107605" y="1195469"/>
                  </a:lnTo>
                  <a:lnTo>
                    <a:pt x="1108164" y="1198090"/>
                  </a:lnTo>
                  <a:lnTo>
                    <a:pt x="1108718" y="1196561"/>
                  </a:lnTo>
                  <a:lnTo>
                    <a:pt x="1109277" y="1195687"/>
                  </a:lnTo>
                  <a:lnTo>
                    <a:pt x="1109835" y="1194816"/>
                  </a:lnTo>
                  <a:lnTo>
                    <a:pt x="1110394" y="1190228"/>
                  </a:lnTo>
                  <a:lnTo>
                    <a:pt x="1110953" y="1194816"/>
                  </a:lnTo>
                  <a:lnTo>
                    <a:pt x="1111511" y="1197215"/>
                  </a:lnTo>
                  <a:lnTo>
                    <a:pt x="1112066" y="1197436"/>
                  </a:lnTo>
                  <a:lnTo>
                    <a:pt x="1112625" y="1196779"/>
                  </a:lnTo>
                  <a:lnTo>
                    <a:pt x="1113183" y="1199182"/>
                  </a:lnTo>
                  <a:lnTo>
                    <a:pt x="1113742" y="1199182"/>
                  </a:lnTo>
                  <a:lnTo>
                    <a:pt x="1114301" y="1195251"/>
                  </a:lnTo>
                  <a:lnTo>
                    <a:pt x="1114859" y="1199400"/>
                  </a:lnTo>
                  <a:lnTo>
                    <a:pt x="1115418" y="1200057"/>
                  </a:lnTo>
                  <a:lnTo>
                    <a:pt x="1115972" y="1199400"/>
                  </a:lnTo>
                  <a:lnTo>
                    <a:pt x="1116531" y="1196344"/>
                  </a:lnTo>
                  <a:lnTo>
                    <a:pt x="1117090" y="1198965"/>
                  </a:lnTo>
                  <a:lnTo>
                    <a:pt x="1117648" y="1193284"/>
                  </a:lnTo>
                  <a:lnTo>
                    <a:pt x="1118207" y="1199182"/>
                  </a:lnTo>
                  <a:lnTo>
                    <a:pt x="1118766" y="1194376"/>
                  </a:lnTo>
                  <a:lnTo>
                    <a:pt x="1119324" y="1195469"/>
                  </a:lnTo>
                  <a:lnTo>
                    <a:pt x="1119879" y="1195034"/>
                  </a:lnTo>
                  <a:lnTo>
                    <a:pt x="1120437" y="1198747"/>
                  </a:lnTo>
                  <a:lnTo>
                    <a:pt x="1120996" y="1198747"/>
                  </a:lnTo>
                  <a:lnTo>
                    <a:pt x="1121555" y="1197654"/>
                  </a:lnTo>
                  <a:lnTo>
                    <a:pt x="1122113" y="1196126"/>
                  </a:lnTo>
                  <a:lnTo>
                    <a:pt x="1122672" y="1198525"/>
                  </a:lnTo>
                  <a:lnTo>
                    <a:pt x="1123226" y="1198965"/>
                  </a:lnTo>
                  <a:lnTo>
                    <a:pt x="1123785" y="1196997"/>
                  </a:lnTo>
                  <a:lnTo>
                    <a:pt x="1124344" y="1201146"/>
                  </a:lnTo>
                  <a:lnTo>
                    <a:pt x="1124902" y="1201146"/>
                  </a:lnTo>
                  <a:lnTo>
                    <a:pt x="1125461" y="1200710"/>
                  </a:lnTo>
                  <a:lnTo>
                    <a:pt x="1126020" y="1194816"/>
                  </a:lnTo>
                  <a:lnTo>
                    <a:pt x="1126578" y="1192195"/>
                  </a:lnTo>
                  <a:lnTo>
                    <a:pt x="1127133" y="1195687"/>
                  </a:lnTo>
                  <a:lnTo>
                    <a:pt x="1127691" y="1198090"/>
                  </a:lnTo>
                  <a:lnTo>
                    <a:pt x="1128250" y="1199400"/>
                  </a:lnTo>
                  <a:lnTo>
                    <a:pt x="1128809" y="1198747"/>
                  </a:lnTo>
                  <a:lnTo>
                    <a:pt x="1129367" y="1199618"/>
                  </a:lnTo>
                  <a:lnTo>
                    <a:pt x="1129926" y="1197654"/>
                  </a:lnTo>
                  <a:lnTo>
                    <a:pt x="1130485" y="1198965"/>
                  </a:lnTo>
                  <a:lnTo>
                    <a:pt x="1131039" y="1196561"/>
                  </a:lnTo>
                  <a:lnTo>
                    <a:pt x="1131598" y="1193941"/>
                  </a:lnTo>
                  <a:lnTo>
                    <a:pt x="1132157" y="1198525"/>
                  </a:lnTo>
                  <a:lnTo>
                    <a:pt x="1132715" y="1197654"/>
                  </a:lnTo>
                  <a:lnTo>
                    <a:pt x="1133274" y="1199835"/>
                  </a:lnTo>
                  <a:lnTo>
                    <a:pt x="1133833" y="1197654"/>
                  </a:lnTo>
                  <a:lnTo>
                    <a:pt x="1134391" y="1196997"/>
                  </a:lnTo>
                  <a:lnTo>
                    <a:pt x="1134946" y="1198090"/>
                  </a:lnTo>
                  <a:lnTo>
                    <a:pt x="1135504" y="1196561"/>
                  </a:lnTo>
                  <a:lnTo>
                    <a:pt x="1136063" y="1196779"/>
                  </a:lnTo>
                  <a:lnTo>
                    <a:pt x="1136621" y="1198965"/>
                  </a:lnTo>
                  <a:lnTo>
                    <a:pt x="1137180" y="1198525"/>
                  </a:lnTo>
                  <a:lnTo>
                    <a:pt x="1137739" y="1194816"/>
                  </a:lnTo>
                  <a:lnTo>
                    <a:pt x="1138297" y="1198090"/>
                  </a:lnTo>
                  <a:lnTo>
                    <a:pt x="1138852" y="1196344"/>
                  </a:lnTo>
                  <a:lnTo>
                    <a:pt x="1139411" y="1195034"/>
                  </a:lnTo>
                  <a:lnTo>
                    <a:pt x="1139969" y="1198965"/>
                  </a:lnTo>
                  <a:lnTo>
                    <a:pt x="1140528" y="1201146"/>
                  </a:lnTo>
                  <a:lnTo>
                    <a:pt x="1141087" y="1200928"/>
                  </a:lnTo>
                  <a:lnTo>
                    <a:pt x="1141645" y="1195904"/>
                  </a:lnTo>
                  <a:lnTo>
                    <a:pt x="1142200" y="1196561"/>
                  </a:lnTo>
                  <a:lnTo>
                    <a:pt x="1142758" y="1198965"/>
                  </a:lnTo>
                  <a:lnTo>
                    <a:pt x="1143317" y="1198307"/>
                  </a:lnTo>
                  <a:lnTo>
                    <a:pt x="1143876" y="1200493"/>
                  </a:lnTo>
                  <a:lnTo>
                    <a:pt x="1144434" y="1200057"/>
                  </a:lnTo>
                  <a:lnTo>
                    <a:pt x="1144993" y="1194816"/>
                  </a:lnTo>
                  <a:lnTo>
                    <a:pt x="1145552" y="1196779"/>
                  </a:lnTo>
                  <a:lnTo>
                    <a:pt x="1146106" y="1198965"/>
                  </a:lnTo>
                  <a:lnTo>
                    <a:pt x="1146665" y="1198307"/>
                  </a:lnTo>
                  <a:lnTo>
                    <a:pt x="1147223" y="1198965"/>
                  </a:lnTo>
                  <a:lnTo>
                    <a:pt x="1147782" y="1199400"/>
                  </a:lnTo>
                  <a:lnTo>
                    <a:pt x="1148341" y="1200275"/>
                  </a:lnTo>
                  <a:lnTo>
                    <a:pt x="1148899" y="1202021"/>
                  </a:lnTo>
                  <a:lnTo>
                    <a:pt x="1149458" y="1199835"/>
                  </a:lnTo>
                  <a:lnTo>
                    <a:pt x="1150012" y="1198525"/>
                  </a:lnTo>
                  <a:lnTo>
                    <a:pt x="1150571" y="1199400"/>
                  </a:lnTo>
                  <a:lnTo>
                    <a:pt x="1151130" y="1197215"/>
                  </a:lnTo>
                  <a:lnTo>
                    <a:pt x="1151688" y="1196561"/>
                  </a:lnTo>
                  <a:lnTo>
                    <a:pt x="1152247" y="1199182"/>
                  </a:lnTo>
                  <a:lnTo>
                    <a:pt x="1152806" y="1199400"/>
                  </a:lnTo>
                  <a:lnTo>
                    <a:pt x="1153360" y="1198307"/>
                  </a:lnTo>
                  <a:lnTo>
                    <a:pt x="1153919" y="1197654"/>
                  </a:lnTo>
                  <a:lnTo>
                    <a:pt x="1154478" y="1198747"/>
                  </a:lnTo>
                  <a:lnTo>
                    <a:pt x="1155036" y="1198965"/>
                  </a:lnTo>
                  <a:lnTo>
                    <a:pt x="1155595" y="1200275"/>
                  </a:lnTo>
                  <a:lnTo>
                    <a:pt x="1156153" y="1201585"/>
                  </a:lnTo>
                  <a:lnTo>
                    <a:pt x="1156712" y="1201368"/>
                  </a:lnTo>
                  <a:lnTo>
                    <a:pt x="1157267" y="1200928"/>
                  </a:lnTo>
                  <a:lnTo>
                    <a:pt x="1157825" y="1198307"/>
                  </a:lnTo>
                  <a:lnTo>
                    <a:pt x="1158384" y="1196997"/>
                  </a:lnTo>
                  <a:lnTo>
                    <a:pt x="1158943" y="1197872"/>
                  </a:lnTo>
                  <a:lnTo>
                    <a:pt x="1159501" y="1195469"/>
                  </a:lnTo>
                  <a:lnTo>
                    <a:pt x="1160060" y="1202021"/>
                  </a:lnTo>
                  <a:lnTo>
                    <a:pt x="1160619" y="1202238"/>
                  </a:lnTo>
                  <a:lnTo>
                    <a:pt x="1161173" y="1201146"/>
                  </a:lnTo>
                  <a:lnTo>
                    <a:pt x="1161732" y="1200275"/>
                  </a:lnTo>
                  <a:lnTo>
                    <a:pt x="1162290" y="1200275"/>
                  </a:lnTo>
                  <a:lnTo>
                    <a:pt x="1162849" y="1199182"/>
                  </a:lnTo>
                  <a:lnTo>
                    <a:pt x="1163407" y="1198525"/>
                  </a:lnTo>
                  <a:lnTo>
                    <a:pt x="1163966" y="1200928"/>
                  </a:lnTo>
                  <a:lnTo>
                    <a:pt x="1164525" y="1200275"/>
                  </a:lnTo>
                  <a:lnTo>
                    <a:pt x="1165079" y="1197436"/>
                  </a:lnTo>
                  <a:lnTo>
                    <a:pt x="1165638" y="1198965"/>
                  </a:lnTo>
                  <a:lnTo>
                    <a:pt x="1166197" y="1199618"/>
                  </a:lnTo>
                  <a:lnTo>
                    <a:pt x="1166755" y="1198965"/>
                  </a:lnTo>
                  <a:lnTo>
                    <a:pt x="1167314" y="1200057"/>
                  </a:lnTo>
                  <a:lnTo>
                    <a:pt x="1167873" y="1197872"/>
                  </a:lnTo>
                  <a:lnTo>
                    <a:pt x="1168431" y="1199400"/>
                  </a:lnTo>
                  <a:lnTo>
                    <a:pt x="1168986" y="1199182"/>
                  </a:lnTo>
                  <a:lnTo>
                    <a:pt x="1169544" y="1197872"/>
                  </a:lnTo>
                  <a:lnTo>
                    <a:pt x="1170103" y="1197436"/>
                  </a:lnTo>
                  <a:lnTo>
                    <a:pt x="1170662" y="1198525"/>
                  </a:lnTo>
                  <a:lnTo>
                    <a:pt x="1171220" y="1198090"/>
                  </a:lnTo>
                  <a:lnTo>
                    <a:pt x="1171779" y="1200710"/>
                  </a:lnTo>
                  <a:lnTo>
                    <a:pt x="1172334" y="1202238"/>
                  </a:lnTo>
                  <a:lnTo>
                    <a:pt x="1172892" y="1199618"/>
                  </a:lnTo>
                  <a:lnTo>
                    <a:pt x="1173451" y="1200057"/>
                  </a:lnTo>
                  <a:lnTo>
                    <a:pt x="1174009" y="1199618"/>
                  </a:lnTo>
                  <a:lnTo>
                    <a:pt x="1174568" y="1198525"/>
                  </a:lnTo>
                  <a:lnTo>
                    <a:pt x="1175127" y="1198090"/>
                  </a:lnTo>
                  <a:lnTo>
                    <a:pt x="1175685" y="1199182"/>
                  </a:lnTo>
                  <a:lnTo>
                    <a:pt x="1176240" y="1199618"/>
                  </a:lnTo>
                  <a:lnTo>
                    <a:pt x="1176798" y="1199400"/>
                  </a:lnTo>
                  <a:lnTo>
                    <a:pt x="1177357" y="1199618"/>
                  </a:lnTo>
                  <a:lnTo>
                    <a:pt x="1177916" y="1198747"/>
                  </a:lnTo>
                  <a:lnTo>
                    <a:pt x="1178474" y="1198090"/>
                  </a:lnTo>
                  <a:lnTo>
                    <a:pt x="1179033" y="1199618"/>
                  </a:lnTo>
                  <a:lnTo>
                    <a:pt x="1179592" y="1201368"/>
                  </a:lnTo>
                  <a:lnTo>
                    <a:pt x="1180146" y="1203113"/>
                  </a:lnTo>
                  <a:lnTo>
                    <a:pt x="1180705" y="1200710"/>
                  </a:lnTo>
                  <a:lnTo>
                    <a:pt x="1181264" y="1198965"/>
                  </a:lnTo>
                  <a:lnTo>
                    <a:pt x="1181822" y="1199400"/>
                  </a:lnTo>
                  <a:lnTo>
                    <a:pt x="1182381" y="1199835"/>
                  </a:lnTo>
                  <a:lnTo>
                    <a:pt x="1182939" y="1199182"/>
                  </a:lnTo>
                  <a:lnTo>
                    <a:pt x="1183494" y="1198525"/>
                  </a:lnTo>
                  <a:lnTo>
                    <a:pt x="1184053" y="1201803"/>
                  </a:lnTo>
                  <a:lnTo>
                    <a:pt x="1184611" y="1200928"/>
                  </a:lnTo>
                  <a:lnTo>
                    <a:pt x="1185170" y="1199835"/>
                  </a:lnTo>
                  <a:lnTo>
                    <a:pt x="1185729" y="1197872"/>
                  </a:lnTo>
                  <a:lnTo>
                    <a:pt x="1186287" y="1201146"/>
                  </a:lnTo>
                  <a:lnTo>
                    <a:pt x="1186846" y="1198965"/>
                  </a:lnTo>
                  <a:lnTo>
                    <a:pt x="1187400" y="1200710"/>
                  </a:lnTo>
                  <a:lnTo>
                    <a:pt x="1187959" y="1202021"/>
                  </a:lnTo>
                  <a:lnTo>
                    <a:pt x="1188518" y="1201368"/>
                  </a:lnTo>
                  <a:lnTo>
                    <a:pt x="1189076" y="1201803"/>
                  </a:lnTo>
                  <a:lnTo>
                    <a:pt x="1189635" y="1198090"/>
                  </a:lnTo>
                  <a:lnTo>
                    <a:pt x="1190193" y="1199835"/>
                  </a:lnTo>
                  <a:lnTo>
                    <a:pt x="1190752" y="1198307"/>
                  </a:lnTo>
                  <a:lnTo>
                    <a:pt x="1191307" y="1199835"/>
                  </a:lnTo>
                  <a:lnTo>
                    <a:pt x="1191865" y="1199618"/>
                  </a:lnTo>
                  <a:lnTo>
                    <a:pt x="1192424" y="1200710"/>
                  </a:lnTo>
                  <a:lnTo>
                    <a:pt x="1192983" y="1199182"/>
                  </a:lnTo>
                  <a:lnTo>
                    <a:pt x="1193541" y="1201585"/>
                  </a:lnTo>
                  <a:lnTo>
                    <a:pt x="1194100" y="1201803"/>
                  </a:lnTo>
                  <a:lnTo>
                    <a:pt x="1194659" y="1201146"/>
                  </a:lnTo>
                  <a:lnTo>
                    <a:pt x="1195213" y="1203331"/>
                  </a:lnTo>
                  <a:lnTo>
                    <a:pt x="1195772" y="1204206"/>
                  </a:lnTo>
                  <a:lnTo>
                    <a:pt x="1196330" y="1202896"/>
                  </a:lnTo>
                  <a:lnTo>
                    <a:pt x="1196889" y="1203113"/>
                  </a:lnTo>
                  <a:lnTo>
                    <a:pt x="1197448" y="1202678"/>
                  </a:lnTo>
                  <a:lnTo>
                    <a:pt x="1198006" y="1203549"/>
                  </a:lnTo>
                  <a:lnTo>
                    <a:pt x="1198565" y="1201585"/>
                  </a:lnTo>
                  <a:lnTo>
                    <a:pt x="1199120" y="1203549"/>
                  </a:lnTo>
                  <a:lnTo>
                    <a:pt x="1199678" y="1203113"/>
                  </a:lnTo>
                  <a:lnTo>
                    <a:pt x="1200237" y="1200493"/>
                  </a:lnTo>
                  <a:lnTo>
                    <a:pt x="1200796" y="1202238"/>
                  </a:lnTo>
                  <a:lnTo>
                    <a:pt x="1201354" y="1202456"/>
                  </a:lnTo>
                  <a:lnTo>
                    <a:pt x="1201913" y="1202456"/>
                  </a:lnTo>
                  <a:lnTo>
                    <a:pt x="1202467" y="1202021"/>
                  </a:lnTo>
                  <a:lnTo>
                    <a:pt x="1203026" y="1203766"/>
                  </a:lnTo>
                  <a:lnTo>
                    <a:pt x="1203584" y="1202238"/>
                  </a:lnTo>
                  <a:lnTo>
                    <a:pt x="1204143" y="1203331"/>
                  </a:lnTo>
                  <a:lnTo>
                    <a:pt x="1204702" y="1202456"/>
                  </a:lnTo>
                  <a:lnTo>
                    <a:pt x="1205260" y="1202678"/>
                  </a:lnTo>
                  <a:lnTo>
                    <a:pt x="1205819" y="1203549"/>
                  </a:lnTo>
                  <a:lnTo>
                    <a:pt x="1206374" y="1201368"/>
                  </a:lnTo>
                  <a:lnTo>
                    <a:pt x="1206932" y="1203113"/>
                  </a:lnTo>
                  <a:lnTo>
                    <a:pt x="1207491" y="1203331"/>
                  </a:lnTo>
                  <a:lnTo>
                    <a:pt x="1208050" y="1202896"/>
                  </a:lnTo>
                  <a:lnTo>
                    <a:pt x="1208608" y="1202238"/>
                  </a:lnTo>
                  <a:lnTo>
                    <a:pt x="1209167" y="1202896"/>
                  </a:lnTo>
                  <a:lnTo>
                    <a:pt x="1209725" y="1203766"/>
                  </a:lnTo>
                  <a:lnTo>
                    <a:pt x="1210280" y="1198747"/>
                  </a:lnTo>
                  <a:lnTo>
                    <a:pt x="1210839" y="1202896"/>
                  </a:lnTo>
                  <a:lnTo>
                    <a:pt x="1211397" y="1203549"/>
                  </a:lnTo>
                  <a:lnTo>
                    <a:pt x="1211956" y="1203113"/>
                  </a:lnTo>
                  <a:lnTo>
                    <a:pt x="1212515" y="1202456"/>
                  </a:lnTo>
                  <a:lnTo>
                    <a:pt x="1213073" y="1202238"/>
                  </a:lnTo>
                  <a:lnTo>
                    <a:pt x="1213628" y="1203113"/>
                  </a:lnTo>
                  <a:lnTo>
                    <a:pt x="1214186" y="1202238"/>
                  </a:lnTo>
                  <a:lnTo>
                    <a:pt x="1214745" y="1203549"/>
                  </a:lnTo>
                  <a:lnTo>
                    <a:pt x="1215304" y="1203766"/>
                  </a:lnTo>
                  <a:lnTo>
                    <a:pt x="1215862" y="1203331"/>
                  </a:lnTo>
                  <a:lnTo>
                    <a:pt x="1216421" y="1203113"/>
                  </a:lnTo>
                  <a:lnTo>
                    <a:pt x="1216979" y="1202238"/>
                  </a:lnTo>
                  <a:lnTo>
                    <a:pt x="1217538" y="1203113"/>
                  </a:lnTo>
                  <a:lnTo>
                    <a:pt x="1218093" y="1203113"/>
                  </a:lnTo>
                  <a:lnTo>
                    <a:pt x="1218651" y="1203331"/>
                  </a:lnTo>
                  <a:lnTo>
                    <a:pt x="1219210" y="1202896"/>
                  </a:lnTo>
                  <a:lnTo>
                    <a:pt x="1219769" y="1201803"/>
                  </a:lnTo>
                  <a:lnTo>
                    <a:pt x="1220327" y="1203766"/>
                  </a:lnTo>
                  <a:lnTo>
                    <a:pt x="1220886" y="1201146"/>
                  </a:lnTo>
                  <a:lnTo>
                    <a:pt x="1221440" y="1202896"/>
                  </a:lnTo>
                  <a:lnTo>
                    <a:pt x="1221999" y="1202238"/>
                  </a:lnTo>
                  <a:lnTo>
                    <a:pt x="1222558" y="1203331"/>
                  </a:lnTo>
                  <a:lnTo>
                    <a:pt x="1223116" y="1203549"/>
                  </a:lnTo>
                  <a:lnTo>
                    <a:pt x="1223675" y="1204206"/>
                  </a:lnTo>
                  <a:lnTo>
                    <a:pt x="1224234" y="1203549"/>
                  </a:lnTo>
                  <a:lnTo>
                    <a:pt x="1224792" y="1203988"/>
                  </a:lnTo>
                  <a:lnTo>
                    <a:pt x="1225347" y="1203766"/>
                  </a:lnTo>
                  <a:lnTo>
                    <a:pt x="1225906" y="1201585"/>
                  </a:lnTo>
                  <a:lnTo>
                    <a:pt x="1226464" y="1203988"/>
                  </a:lnTo>
                  <a:lnTo>
                    <a:pt x="1227023" y="1203549"/>
                  </a:lnTo>
                  <a:lnTo>
                    <a:pt x="1227582" y="1203766"/>
                  </a:lnTo>
                  <a:lnTo>
                    <a:pt x="1228140" y="1203549"/>
                  </a:lnTo>
                  <a:lnTo>
                    <a:pt x="1228699" y="1203331"/>
                  </a:lnTo>
                  <a:lnTo>
                    <a:pt x="1229253" y="1203766"/>
                  </a:lnTo>
                  <a:lnTo>
                    <a:pt x="1229812" y="1203331"/>
                  </a:lnTo>
                  <a:lnTo>
                    <a:pt x="1230370" y="1204641"/>
                  </a:lnTo>
                  <a:lnTo>
                    <a:pt x="1230929" y="1203988"/>
                  </a:lnTo>
                  <a:lnTo>
                    <a:pt x="1231488" y="1203988"/>
                  </a:lnTo>
                  <a:lnTo>
                    <a:pt x="1232046" y="1203113"/>
                  </a:lnTo>
                  <a:lnTo>
                    <a:pt x="1232601" y="1204206"/>
                  </a:lnTo>
                  <a:lnTo>
                    <a:pt x="1233160" y="1203766"/>
                  </a:lnTo>
                  <a:lnTo>
                    <a:pt x="1233718" y="1202456"/>
                  </a:lnTo>
                  <a:lnTo>
                    <a:pt x="1234277" y="1204206"/>
                  </a:lnTo>
                  <a:lnTo>
                    <a:pt x="1234836" y="1204206"/>
                  </a:lnTo>
                  <a:lnTo>
                    <a:pt x="1235394" y="1203988"/>
                  </a:lnTo>
                  <a:lnTo>
                    <a:pt x="1235953" y="1203988"/>
                  </a:lnTo>
                  <a:lnTo>
                    <a:pt x="1236507" y="1202678"/>
                  </a:lnTo>
                  <a:lnTo>
                    <a:pt x="1237066" y="1203766"/>
                  </a:lnTo>
                  <a:lnTo>
                    <a:pt x="1237625" y="1203113"/>
                  </a:lnTo>
                  <a:lnTo>
                    <a:pt x="1238183" y="1203549"/>
                  </a:lnTo>
                  <a:lnTo>
                    <a:pt x="1238742" y="1204206"/>
                  </a:lnTo>
                  <a:lnTo>
                    <a:pt x="1239301" y="1204424"/>
                  </a:lnTo>
                  <a:lnTo>
                    <a:pt x="1239859" y="1203988"/>
                  </a:lnTo>
                  <a:lnTo>
                    <a:pt x="1240414" y="1203988"/>
                  </a:lnTo>
                  <a:lnTo>
                    <a:pt x="1240972" y="1203988"/>
                  </a:lnTo>
                  <a:lnTo>
                    <a:pt x="1241531" y="1203331"/>
                  </a:lnTo>
                  <a:lnTo>
                    <a:pt x="1242090" y="1203988"/>
                  </a:lnTo>
                  <a:lnTo>
                    <a:pt x="1242648" y="1203988"/>
                  </a:lnTo>
                  <a:lnTo>
                    <a:pt x="1243207" y="1204641"/>
                  </a:lnTo>
                  <a:lnTo>
                    <a:pt x="1243761" y="1203549"/>
                  </a:lnTo>
                  <a:lnTo>
                    <a:pt x="1244320" y="1204424"/>
                  </a:lnTo>
                  <a:lnTo>
                    <a:pt x="1244879" y="1204206"/>
                  </a:lnTo>
                  <a:lnTo>
                    <a:pt x="1245437" y="1202238"/>
                  </a:lnTo>
                  <a:lnTo>
                    <a:pt x="1245996" y="1203988"/>
                  </a:lnTo>
                  <a:lnTo>
                    <a:pt x="1246555" y="1204206"/>
                  </a:lnTo>
                  <a:lnTo>
                    <a:pt x="1247113" y="1204206"/>
                  </a:lnTo>
                  <a:lnTo>
                    <a:pt x="1247672" y="1204206"/>
                  </a:lnTo>
                  <a:lnTo>
                    <a:pt x="1248227" y="1204206"/>
                  </a:lnTo>
                  <a:lnTo>
                    <a:pt x="1248785" y="1203988"/>
                  </a:lnTo>
                  <a:lnTo>
                    <a:pt x="1249344" y="1204206"/>
                  </a:lnTo>
                  <a:lnTo>
                    <a:pt x="1249902" y="1203988"/>
                  </a:lnTo>
                  <a:lnTo>
                    <a:pt x="1250461" y="1204206"/>
                  </a:lnTo>
                  <a:lnTo>
                    <a:pt x="1251020" y="1203988"/>
                  </a:lnTo>
                  <a:lnTo>
                    <a:pt x="1251574" y="1203988"/>
                  </a:lnTo>
                  <a:lnTo>
                    <a:pt x="1252133" y="1204424"/>
                  </a:lnTo>
                  <a:lnTo>
                    <a:pt x="1252692" y="1203766"/>
                  </a:lnTo>
                  <a:lnTo>
                    <a:pt x="1253250" y="1204206"/>
                  </a:lnTo>
                  <a:lnTo>
                    <a:pt x="1253809" y="1204424"/>
                  </a:lnTo>
                  <a:lnTo>
                    <a:pt x="1254368" y="1204641"/>
                  </a:lnTo>
                  <a:lnTo>
                    <a:pt x="1254926" y="1203766"/>
                  </a:lnTo>
                  <a:lnTo>
                    <a:pt x="1255481" y="1204641"/>
                  </a:lnTo>
                  <a:lnTo>
                    <a:pt x="1256039" y="1204206"/>
                  </a:lnTo>
                  <a:lnTo>
                    <a:pt x="1256598" y="1204206"/>
                  </a:lnTo>
                  <a:lnTo>
                    <a:pt x="1257156" y="1204206"/>
                  </a:lnTo>
                  <a:lnTo>
                    <a:pt x="1257715" y="1203549"/>
                  </a:lnTo>
                  <a:lnTo>
                    <a:pt x="1258274" y="1204206"/>
                  </a:lnTo>
                  <a:lnTo>
                    <a:pt x="1258832" y="1203988"/>
                  </a:lnTo>
                  <a:lnTo>
                    <a:pt x="1259387" y="1204424"/>
                  </a:lnTo>
                  <a:lnTo>
                    <a:pt x="1259946" y="1203988"/>
                  </a:lnTo>
                  <a:lnTo>
                    <a:pt x="1260504" y="1204206"/>
                  </a:lnTo>
                  <a:lnTo>
                    <a:pt x="1261063" y="1203331"/>
                  </a:lnTo>
                  <a:lnTo>
                    <a:pt x="1261622" y="1204206"/>
                  </a:lnTo>
                  <a:lnTo>
                    <a:pt x="1262180" y="1204206"/>
                  </a:lnTo>
                  <a:lnTo>
                    <a:pt x="1262735" y="1203988"/>
                  </a:lnTo>
                  <a:lnTo>
                    <a:pt x="1263293" y="1204206"/>
                  </a:lnTo>
                  <a:lnTo>
                    <a:pt x="1263852" y="1203331"/>
                  </a:lnTo>
                  <a:lnTo>
                    <a:pt x="1264411" y="1203766"/>
                  </a:lnTo>
                  <a:lnTo>
                    <a:pt x="1264969" y="1203988"/>
                  </a:lnTo>
                  <a:lnTo>
                    <a:pt x="1265528" y="1203988"/>
                  </a:lnTo>
                  <a:lnTo>
                    <a:pt x="1266087" y="1204206"/>
                  </a:lnTo>
                  <a:lnTo>
                    <a:pt x="1266641" y="1204424"/>
                  </a:lnTo>
                  <a:lnTo>
                    <a:pt x="1267200" y="1204206"/>
                  </a:lnTo>
                  <a:lnTo>
                    <a:pt x="1267758" y="1204424"/>
                  </a:lnTo>
                  <a:lnTo>
                    <a:pt x="1268317" y="1204206"/>
                  </a:lnTo>
                  <a:lnTo>
                    <a:pt x="1268876" y="1204424"/>
                  </a:lnTo>
                  <a:lnTo>
                    <a:pt x="1269434" y="1204424"/>
                  </a:lnTo>
                  <a:lnTo>
                    <a:pt x="1269989" y="1204424"/>
                  </a:lnTo>
                  <a:lnTo>
                    <a:pt x="1270547" y="1204206"/>
                  </a:lnTo>
                  <a:lnTo>
                    <a:pt x="1271106" y="1204424"/>
                  </a:lnTo>
                  <a:lnTo>
                    <a:pt x="1271665" y="1204641"/>
                  </a:lnTo>
                  <a:lnTo>
                    <a:pt x="1272223" y="1204206"/>
                  </a:lnTo>
                  <a:lnTo>
                    <a:pt x="1272782" y="1204424"/>
                  </a:lnTo>
                  <a:lnTo>
                    <a:pt x="1273341" y="1204206"/>
                  </a:lnTo>
                  <a:lnTo>
                    <a:pt x="1273895" y="1204641"/>
                  </a:lnTo>
                  <a:lnTo>
                    <a:pt x="1274454" y="1203549"/>
                  </a:lnTo>
                  <a:lnTo>
                    <a:pt x="1275013" y="1203988"/>
                  </a:lnTo>
                  <a:lnTo>
                    <a:pt x="1275571" y="1203331"/>
                  </a:lnTo>
                  <a:lnTo>
                    <a:pt x="1276130" y="1204206"/>
                  </a:lnTo>
                  <a:lnTo>
                    <a:pt x="1276688" y="1203549"/>
                  </a:lnTo>
                  <a:lnTo>
                    <a:pt x="1277247" y="1204424"/>
                  </a:lnTo>
                  <a:lnTo>
                    <a:pt x="1277806" y="1204424"/>
                  </a:lnTo>
                  <a:lnTo>
                    <a:pt x="1278360" y="1204206"/>
                  </a:lnTo>
                  <a:lnTo>
                    <a:pt x="1278919" y="1203988"/>
                  </a:lnTo>
                  <a:lnTo>
                    <a:pt x="1279478" y="1204424"/>
                  </a:lnTo>
                  <a:lnTo>
                    <a:pt x="1280036" y="1204424"/>
                  </a:lnTo>
                  <a:lnTo>
                    <a:pt x="1280595" y="1204641"/>
                  </a:lnTo>
                  <a:lnTo>
                    <a:pt x="1281154" y="1204206"/>
                  </a:lnTo>
                  <a:lnTo>
                    <a:pt x="1281708" y="1204641"/>
                  </a:lnTo>
                  <a:lnTo>
                    <a:pt x="1282267" y="1204424"/>
                  </a:lnTo>
                  <a:lnTo>
                    <a:pt x="1282825" y="1204641"/>
                  </a:lnTo>
                  <a:lnTo>
                    <a:pt x="1283384" y="1204424"/>
                  </a:lnTo>
                  <a:lnTo>
                    <a:pt x="1283942" y="1204641"/>
                  </a:lnTo>
                  <a:lnTo>
                    <a:pt x="1284501" y="1204424"/>
                  </a:lnTo>
                  <a:lnTo>
                    <a:pt x="1285060" y="1204641"/>
                  </a:lnTo>
                  <a:lnTo>
                    <a:pt x="1285614" y="1203549"/>
                  </a:lnTo>
                  <a:lnTo>
                    <a:pt x="1286173" y="1204424"/>
                  </a:lnTo>
                  <a:lnTo>
                    <a:pt x="1286732" y="1204424"/>
                  </a:lnTo>
                  <a:lnTo>
                    <a:pt x="1287290" y="1204424"/>
                  </a:lnTo>
                  <a:lnTo>
                    <a:pt x="1287849" y="1204641"/>
                  </a:lnTo>
                  <a:lnTo>
                    <a:pt x="1288408" y="1204641"/>
                  </a:lnTo>
                  <a:lnTo>
                    <a:pt x="1288966" y="1204641"/>
                  </a:lnTo>
                  <a:lnTo>
                    <a:pt x="1289521" y="1204424"/>
                  </a:lnTo>
                  <a:lnTo>
                    <a:pt x="1290079" y="1204641"/>
                  </a:lnTo>
                  <a:lnTo>
                    <a:pt x="1290638" y="1204641"/>
                  </a:lnTo>
                  <a:lnTo>
                    <a:pt x="1291197" y="1204641"/>
                  </a:lnTo>
                  <a:lnTo>
                    <a:pt x="1291755" y="1204206"/>
                  </a:lnTo>
                  <a:lnTo>
                    <a:pt x="1292314" y="1204641"/>
                  </a:lnTo>
                  <a:lnTo>
                    <a:pt x="1292869" y="1204641"/>
                  </a:lnTo>
                  <a:lnTo>
                    <a:pt x="1293427" y="1204641"/>
                  </a:lnTo>
                  <a:lnTo>
                    <a:pt x="1293986" y="1204424"/>
                  </a:lnTo>
                  <a:lnTo>
                    <a:pt x="1294545" y="1204424"/>
                  </a:lnTo>
                  <a:lnTo>
                    <a:pt x="1295103" y="1204641"/>
                  </a:lnTo>
                  <a:lnTo>
                    <a:pt x="1295662" y="1204641"/>
                  </a:lnTo>
                  <a:lnTo>
                    <a:pt x="1296220" y="1204206"/>
                  </a:lnTo>
                  <a:lnTo>
                    <a:pt x="1296775" y="1204641"/>
                  </a:lnTo>
                  <a:lnTo>
                    <a:pt x="1297333" y="1204206"/>
                  </a:lnTo>
                  <a:lnTo>
                    <a:pt x="1297892" y="1204641"/>
                  </a:lnTo>
                  <a:lnTo>
                    <a:pt x="1298451" y="1204424"/>
                  </a:lnTo>
                  <a:lnTo>
                    <a:pt x="1299009" y="1204641"/>
                  </a:lnTo>
                  <a:lnTo>
                    <a:pt x="1299568" y="1204206"/>
                  </a:lnTo>
                  <a:lnTo>
                    <a:pt x="1300123" y="1204424"/>
                  </a:lnTo>
                  <a:lnTo>
                    <a:pt x="1300681" y="1204641"/>
                  </a:lnTo>
                  <a:lnTo>
                    <a:pt x="1301240" y="1204641"/>
                  </a:lnTo>
                  <a:lnTo>
                    <a:pt x="1301799" y="1204424"/>
                  </a:lnTo>
                  <a:lnTo>
                    <a:pt x="1302357" y="1204641"/>
                  </a:lnTo>
                  <a:lnTo>
                    <a:pt x="1302916" y="1204641"/>
                  </a:lnTo>
                  <a:lnTo>
                    <a:pt x="1303474" y="1204424"/>
                  </a:lnTo>
                  <a:lnTo>
                    <a:pt x="1304029" y="1204206"/>
                  </a:lnTo>
                  <a:lnTo>
                    <a:pt x="1304588" y="1204424"/>
                  </a:lnTo>
                  <a:lnTo>
                    <a:pt x="1305146" y="1203549"/>
                  </a:lnTo>
                  <a:lnTo>
                    <a:pt x="1305705" y="1204424"/>
                  </a:lnTo>
                  <a:lnTo>
                    <a:pt x="1306264" y="1204641"/>
                  </a:lnTo>
                  <a:lnTo>
                    <a:pt x="1306822" y="1204641"/>
                  </a:lnTo>
                  <a:lnTo>
                    <a:pt x="1307381" y="1204641"/>
                  </a:lnTo>
                  <a:lnTo>
                    <a:pt x="1307940" y="1203766"/>
                  </a:lnTo>
                  <a:lnTo>
                    <a:pt x="1308494" y="1204206"/>
                  </a:lnTo>
                  <a:lnTo>
                    <a:pt x="1309053" y="1204424"/>
                  </a:lnTo>
                  <a:lnTo>
                    <a:pt x="1309611" y="1204641"/>
                  </a:lnTo>
                  <a:lnTo>
                    <a:pt x="1310170" y="1204424"/>
                  </a:lnTo>
                  <a:lnTo>
                    <a:pt x="1310729" y="1204424"/>
                  </a:lnTo>
                  <a:lnTo>
                    <a:pt x="1311287" y="1204641"/>
                  </a:lnTo>
                  <a:lnTo>
                    <a:pt x="1311842" y="1204424"/>
                  </a:lnTo>
                  <a:lnTo>
                    <a:pt x="1312400" y="1204424"/>
                  </a:lnTo>
                  <a:lnTo>
                    <a:pt x="1312959" y="1204206"/>
                  </a:lnTo>
                  <a:lnTo>
                    <a:pt x="1313518" y="1203988"/>
                  </a:lnTo>
                  <a:lnTo>
                    <a:pt x="1314076" y="1204424"/>
                  </a:lnTo>
                  <a:lnTo>
                    <a:pt x="1314635" y="1204424"/>
                  </a:lnTo>
                  <a:lnTo>
                    <a:pt x="1314762" y="120442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CADDE94-4455-269C-0FCA-56948AC8DF1F}"/>
                </a:ext>
              </a:extLst>
            </p:cNvPr>
            <p:cNvSpPr/>
            <p:nvPr/>
          </p:nvSpPr>
          <p:spPr>
            <a:xfrm>
              <a:off x="2994563" y="2318645"/>
              <a:ext cx="1314762" cy="1226698"/>
            </a:xfrm>
            <a:custGeom>
              <a:avLst/>
              <a:gdLst>
                <a:gd name="connsiteX0" fmla="*/ 0 w 1314762"/>
                <a:gd name="connsiteY0" fmla="*/ 1226699 h 1226698"/>
                <a:gd name="connsiteX1" fmla="*/ 468 w 1314762"/>
                <a:gd name="connsiteY1" fmla="*/ 1226699 h 1226698"/>
                <a:gd name="connsiteX2" fmla="*/ 1023 w 1314762"/>
                <a:gd name="connsiteY2" fmla="*/ 1226699 h 1226698"/>
                <a:gd name="connsiteX3" fmla="*/ 1581 w 1314762"/>
                <a:gd name="connsiteY3" fmla="*/ 1226699 h 1226698"/>
                <a:gd name="connsiteX4" fmla="*/ 2140 w 1314762"/>
                <a:gd name="connsiteY4" fmla="*/ 1226699 h 1226698"/>
                <a:gd name="connsiteX5" fmla="*/ 2699 w 1314762"/>
                <a:gd name="connsiteY5" fmla="*/ 1226699 h 1226698"/>
                <a:gd name="connsiteX6" fmla="*/ 3257 w 1314762"/>
                <a:gd name="connsiteY6" fmla="*/ 1226699 h 1226698"/>
                <a:gd name="connsiteX7" fmla="*/ 3816 w 1314762"/>
                <a:gd name="connsiteY7" fmla="*/ 1226699 h 1226698"/>
                <a:gd name="connsiteX8" fmla="*/ 4375 w 1314762"/>
                <a:gd name="connsiteY8" fmla="*/ 1226699 h 1226698"/>
                <a:gd name="connsiteX9" fmla="*/ 4929 w 1314762"/>
                <a:gd name="connsiteY9" fmla="*/ 1226699 h 1226698"/>
                <a:gd name="connsiteX10" fmla="*/ 5488 w 1314762"/>
                <a:gd name="connsiteY10" fmla="*/ 1226699 h 1226698"/>
                <a:gd name="connsiteX11" fmla="*/ 6047 w 1314762"/>
                <a:gd name="connsiteY11" fmla="*/ 1226699 h 1226698"/>
                <a:gd name="connsiteX12" fmla="*/ 6605 w 1314762"/>
                <a:gd name="connsiteY12" fmla="*/ 1226699 h 1226698"/>
                <a:gd name="connsiteX13" fmla="*/ 7164 w 1314762"/>
                <a:gd name="connsiteY13" fmla="*/ 1226699 h 1226698"/>
                <a:gd name="connsiteX14" fmla="*/ 7722 w 1314762"/>
                <a:gd name="connsiteY14" fmla="*/ 1226699 h 1226698"/>
                <a:gd name="connsiteX15" fmla="*/ 8277 w 1314762"/>
                <a:gd name="connsiteY15" fmla="*/ 1226699 h 1226698"/>
                <a:gd name="connsiteX16" fmla="*/ 8836 w 1314762"/>
                <a:gd name="connsiteY16" fmla="*/ 1226699 h 1226698"/>
                <a:gd name="connsiteX17" fmla="*/ 9394 w 1314762"/>
                <a:gd name="connsiteY17" fmla="*/ 1226699 h 1226698"/>
                <a:gd name="connsiteX18" fmla="*/ 9953 w 1314762"/>
                <a:gd name="connsiteY18" fmla="*/ 1226699 h 1226698"/>
                <a:gd name="connsiteX19" fmla="*/ 10512 w 1314762"/>
                <a:gd name="connsiteY19" fmla="*/ 1226699 h 1226698"/>
                <a:gd name="connsiteX20" fmla="*/ 11070 w 1314762"/>
                <a:gd name="connsiteY20" fmla="*/ 1226699 h 1226698"/>
                <a:gd name="connsiteX21" fmla="*/ 11629 w 1314762"/>
                <a:gd name="connsiteY21" fmla="*/ 1226699 h 1226698"/>
                <a:gd name="connsiteX22" fmla="*/ 12188 w 1314762"/>
                <a:gd name="connsiteY22" fmla="*/ 1226699 h 1226698"/>
                <a:gd name="connsiteX23" fmla="*/ 12742 w 1314762"/>
                <a:gd name="connsiteY23" fmla="*/ 1226699 h 1226698"/>
                <a:gd name="connsiteX24" fmla="*/ 13301 w 1314762"/>
                <a:gd name="connsiteY24" fmla="*/ 1226699 h 1226698"/>
                <a:gd name="connsiteX25" fmla="*/ 13859 w 1314762"/>
                <a:gd name="connsiteY25" fmla="*/ 1226699 h 1226698"/>
                <a:gd name="connsiteX26" fmla="*/ 14418 w 1314762"/>
                <a:gd name="connsiteY26" fmla="*/ 1226699 h 1226698"/>
                <a:gd name="connsiteX27" fmla="*/ 14976 w 1314762"/>
                <a:gd name="connsiteY27" fmla="*/ 1226699 h 1226698"/>
                <a:gd name="connsiteX28" fmla="*/ 15535 w 1314762"/>
                <a:gd name="connsiteY28" fmla="*/ 1226699 h 1226698"/>
                <a:gd name="connsiteX29" fmla="*/ 16094 w 1314762"/>
                <a:gd name="connsiteY29" fmla="*/ 1226699 h 1226698"/>
                <a:gd name="connsiteX30" fmla="*/ 16648 w 1314762"/>
                <a:gd name="connsiteY30" fmla="*/ 1226699 h 1226698"/>
                <a:gd name="connsiteX31" fmla="*/ 17207 w 1314762"/>
                <a:gd name="connsiteY31" fmla="*/ 1226699 h 1226698"/>
                <a:gd name="connsiteX32" fmla="*/ 17766 w 1314762"/>
                <a:gd name="connsiteY32" fmla="*/ 1226699 h 1226698"/>
                <a:gd name="connsiteX33" fmla="*/ 18324 w 1314762"/>
                <a:gd name="connsiteY33" fmla="*/ 1226699 h 1226698"/>
                <a:gd name="connsiteX34" fmla="*/ 18883 w 1314762"/>
                <a:gd name="connsiteY34" fmla="*/ 1226699 h 1226698"/>
                <a:gd name="connsiteX35" fmla="*/ 19442 w 1314762"/>
                <a:gd name="connsiteY35" fmla="*/ 1226699 h 1226698"/>
                <a:gd name="connsiteX36" fmla="*/ 19996 w 1314762"/>
                <a:gd name="connsiteY36" fmla="*/ 1226699 h 1226698"/>
                <a:gd name="connsiteX37" fmla="*/ 20555 w 1314762"/>
                <a:gd name="connsiteY37" fmla="*/ 1226699 h 1226698"/>
                <a:gd name="connsiteX38" fmla="*/ 21113 w 1314762"/>
                <a:gd name="connsiteY38" fmla="*/ 1226699 h 1226698"/>
                <a:gd name="connsiteX39" fmla="*/ 21672 w 1314762"/>
                <a:gd name="connsiteY39" fmla="*/ 1226699 h 1226698"/>
                <a:gd name="connsiteX40" fmla="*/ 22231 w 1314762"/>
                <a:gd name="connsiteY40" fmla="*/ 1226699 h 1226698"/>
                <a:gd name="connsiteX41" fmla="*/ 22789 w 1314762"/>
                <a:gd name="connsiteY41" fmla="*/ 1226699 h 1226698"/>
                <a:gd name="connsiteX42" fmla="*/ 23348 w 1314762"/>
                <a:gd name="connsiteY42" fmla="*/ 1226699 h 1226698"/>
                <a:gd name="connsiteX43" fmla="*/ 23903 w 1314762"/>
                <a:gd name="connsiteY43" fmla="*/ 1226699 h 1226698"/>
                <a:gd name="connsiteX44" fmla="*/ 24461 w 1314762"/>
                <a:gd name="connsiteY44" fmla="*/ 1226699 h 1226698"/>
                <a:gd name="connsiteX45" fmla="*/ 25020 w 1314762"/>
                <a:gd name="connsiteY45" fmla="*/ 1226699 h 1226698"/>
                <a:gd name="connsiteX46" fmla="*/ 25579 w 1314762"/>
                <a:gd name="connsiteY46" fmla="*/ 1226699 h 1226698"/>
                <a:gd name="connsiteX47" fmla="*/ 26137 w 1314762"/>
                <a:gd name="connsiteY47" fmla="*/ 1226699 h 1226698"/>
                <a:gd name="connsiteX48" fmla="*/ 26696 w 1314762"/>
                <a:gd name="connsiteY48" fmla="*/ 1226699 h 1226698"/>
                <a:gd name="connsiteX49" fmla="*/ 27250 w 1314762"/>
                <a:gd name="connsiteY49" fmla="*/ 1226699 h 1226698"/>
                <a:gd name="connsiteX50" fmla="*/ 27809 w 1314762"/>
                <a:gd name="connsiteY50" fmla="*/ 1226699 h 1226698"/>
                <a:gd name="connsiteX51" fmla="*/ 28367 w 1314762"/>
                <a:gd name="connsiteY51" fmla="*/ 1226699 h 1226698"/>
                <a:gd name="connsiteX52" fmla="*/ 28926 w 1314762"/>
                <a:gd name="connsiteY52" fmla="*/ 1226699 h 1226698"/>
                <a:gd name="connsiteX53" fmla="*/ 29485 w 1314762"/>
                <a:gd name="connsiteY53" fmla="*/ 1226699 h 1226698"/>
                <a:gd name="connsiteX54" fmla="*/ 30044 w 1314762"/>
                <a:gd name="connsiteY54" fmla="*/ 1226699 h 1226698"/>
                <a:gd name="connsiteX55" fmla="*/ 30602 w 1314762"/>
                <a:gd name="connsiteY55" fmla="*/ 1226699 h 1226698"/>
                <a:gd name="connsiteX56" fmla="*/ 31157 w 1314762"/>
                <a:gd name="connsiteY56" fmla="*/ 1226699 h 1226698"/>
                <a:gd name="connsiteX57" fmla="*/ 31715 w 1314762"/>
                <a:gd name="connsiteY57" fmla="*/ 1226699 h 1226698"/>
                <a:gd name="connsiteX58" fmla="*/ 32274 w 1314762"/>
                <a:gd name="connsiteY58" fmla="*/ 1226699 h 1226698"/>
                <a:gd name="connsiteX59" fmla="*/ 32833 w 1314762"/>
                <a:gd name="connsiteY59" fmla="*/ 1226699 h 1226698"/>
                <a:gd name="connsiteX60" fmla="*/ 33391 w 1314762"/>
                <a:gd name="connsiteY60" fmla="*/ 1226699 h 1226698"/>
                <a:gd name="connsiteX61" fmla="*/ 33950 w 1314762"/>
                <a:gd name="connsiteY61" fmla="*/ 1226699 h 1226698"/>
                <a:gd name="connsiteX62" fmla="*/ 34508 w 1314762"/>
                <a:gd name="connsiteY62" fmla="*/ 1226699 h 1226698"/>
                <a:gd name="connsiteX63" fmla="*/ 35063 w 1314762"/>
                <a:gd name="connsiteY63" fmla="*/ 1226699 h 1226698"/>
                <a:gd name="connsiteX64" fmla="*/ 35622 w 1314762"/>
                <a:gd name="connsiteY64" fmla="*/ 1226699 h 1226698"/>
                <a:gd name="connsiteX65" fmla="*/ 36180 w 1314762"/>
                <a:gd name="connsiteY65" fmla="*/ 1226699 h 1226698"/>
                <a:gd name="connsiteX66" fmla="*/ 36739 w 1314762"/>
                <a:gd name="connsiteY66" fmla="*/ 1226699 h 1226698"/>
                <a:gd name="connsiteX67" fmla="*/ 37298 w 1314762"/>
                <a:gd name="connsiteY67" fmla="*/ 1226699 h 1226698"/>
                <a:gd name="connsiteX68" fmla="*/ 37856 w 1314762"/>
                <a:gd name="connsiteY68" fmla="*/ 1226699 h 1226698"/>
                <a:gd name="connsiteX69" fmla="*/ 38411 w 1314762"/>
                <a:gd name="connsiteY69" fmla="*/ 1226699 h 1226698"/>
                <a:gd name="connsiteX70" fmla="*/ 38969 w 1314762"/>
                <a:gd name="connsiteY70" fmla="*/ 1226699 h 1226698"/>
                <a:gd name="connsiteX71" fmla="*/ 39528 w 1314762"/>
                <a:gd name="connsiteY71" fmla="*/ 1226699 h 1226698"/>
                <a:gd name="connsiteX72" fmla="*/ 40087 w 1314762"/>
                <a:gd name="connsiteY72" fmla="*/ 1226699 h 1226698"/>
                <a:gd name="connsiteX73" fmla="*/ 40645 w 1314762"/>
                <a:gd name="connsiteY73" fmla="*/ 1226699 h 1226698"/>
                <a:gd name="connsiteX74" fmla="*/ 41204 w 1314762"/>
                <a:gd name="connsiteY74" fmla="*/ 1226699 h 1226698"/>
                <a:gd name="connsiteX75" fmla="*/ 41763 w 1314762"/>
                <a:gd name="connsiteY75" fmla="*/ 1226699 h 1226698"/>
                <a:gd name="connsiteX76" fmla="*/ 42321 w 1314762"/>
                <a:gd name="connsiteY76" fmla="*/ 1226699 h 1226698"/>
                <a:gd name="connsiteX77" fmla="*/ 42876 w 1314762"/>
                <a:gd name="connsiteY77" fmla="*/ 1226699 h 1226698"/>
                <a:gd name="connsiteX78" fmla="*/ 43435 w 1314762"/>
                <a:gd name="connsiteY78" fmla="*/ 1226699 h 1226698"/>
                <a:gd name="connsiteX79" fmla="*/ 43993 w 1314762"/>
                <a:gd name="connsiteY79" fmla="*/ 1226699 h 1226698"/>
                <a:gd name="connsiteX80" fmla="*/ 44552 w 1314762"/>
                <a:gd name="connsiteY80" fmla="*/ 1226699 h 1226698"/>
                <a:gd name="connsiteX81" fmla="*/ 45110 w 1314762"/>
                <a:gd name="connsiteY81" fmla="*/ 1226699 h 1226698"/>
                <a:gd name="connsiteX82" fmla="*/ 45669 w 1314762"/>
                <a:gd name="connsiteY82" fmla="*/ 1226699 h 1226698"/>
                <a:gd name="connsiteX83" fmla="*/ 46228 w 1314762"/>
                <a:gd name="connsiteY83" fmla="*/ 1226699 h 1226698"/>
                <a:gd name="connsiteX84" fmla="*/ 46782 w 1314762"/>
                <a:gd name="connsiteY84" fmla="*/ 1226699 h 1226698"/>
                <a:gd name="connsiteX85" fmla="*/ 47341 w 1314762"/>
                <a:gd name="connsiteY85" fmla="*/ 1226699 h 1226698"/>
                <a:gd name="connsiteX86" fmla="*/ 47899 w 1314762"/>
                <a:gd name="connsiteY86" fmla="*/ 1226699 h 1226698"/>
                <a:gd name="connsiteX87" fmla="*/ 48458 w 1314762"/>
                <a:gd name="connsiteY87" fmla="*/ 1226699 h 1226698"/>
                <a:gd name="connsiteX88" fmla="*/ 49017 w 1314762"/>
                <a:gd name="connsiteY88" fmla="*/ 1226699 h 1226698"/>
                <a:gd name="connsiteX89" fmla="*/ 49575 w 1314762"/>
                <a:gd name="connsiteY89" fmla="*/ 1226699 h 1226698"/>
                <a:gd name="connsiteX90" fmla="*/ 50130 w 1314762"/>
                <a:gd name="connsiteY90" fmla="*/ 1226699 h 1226698"/>
                <a:gd name="connsiteX91" fmla="*/ 50689 w 1314762"/>
                <a:gd name="connsiteY91" fmla="*/ 1226699 h 1226698"/>
                <a:gd name="connsiteX92" fmla="*/ 51247 w 1314762"/>
                <a:gd name="connsiteY92" fmla="*/ 1226699 h 1226698"/>
                <a:gd name="connsiteX93" fmla="*/ 51806 w 1314762"/>
                <a:gd name="connsiteY93" fmla="*/ 1226699 h 1226698"/>
                <a:gd name="connsiteX94" fmla="*/ 52365 w 1314762"/>
                <a:gd name="connsiteY94" fmla="*/ 1226699 h 1226698"/>
                <a:gd name="connsiteX95" fmla="*/ 52923 w 1314762"/>
                <a:gd name="connsiteY95" fmla="*/ 1226699 h 1226698"/>
                <a:gd name="connsiteX96" fmla="*/ 53482 w 1314762"/>
                <a:gd name="connsiteY96" fmla="*/ 1226699 h 1226698"/>
                <a:gd name="connsiteX97" fmla="*/ 54036 w 1314762"/>
                <a:gd name="connsiteY97" fmla="*/ 1226699 h 1226698"/>
                <a:gd name="connsiteX98" fmla="*/ 54595 w 1314762"/>
                <a:gd name="connsiteY98" fmla="*/ 1226699 h 1226698"/>
                <a:gd name="connsiteX99" fmla="*/ 55154 w 1314762"/>
                <a:gd name="connsiteY99" fmla="*/ 1226699 h 1226698"/>
                <a:gd name="connsiteX100" fmla="*/ 55712 w 1314762"/>
                <a:gd name="connsiteY100" fmla="*/ 1226699 h 1226698"/>
                <a:gd name="connsiteX101" fmla="*/ 56271 w 1314762"/>
                <a:gd name="connsiteY101" fmla="*/ 1226699 h 1226698"/>
                <a:gd name="connsiteX102" fmla="*/ 56830 w 1314762"/>
                <a:gd name="connsiteY102" fmla="*/ 1226699 h 1226698"/>
                <a:gd name="connsiteX103" fmla="*/ 57384 w 1314762"/>
                <a:gd name="connsiteY103" fmla="*/ 1226699 h 1226698"/>
                <a:gd name="connsiteX104" fmla="*/ 57943 w 1314762"/>
                <a:gd name="connsiteY104" fmla="*/ 1226699 h 1226698"/>
                <a:gd name="connsiteX105" fmla="*/ 58501 w 1314762"/>
                <a:gd name="connsiteY105" fmla="*/ 1226699 h 1226698"/>
                <a:gd name="connsiteX106" fmla="*/ 59060 w 1314762"/>
                <a:gd name="connsiteY106" fmla="*/ 1226699 h 1226698"/>
                <a:gd name="connsiteX107" fmla="*/ 59619 w 1314762"/>
                <a:gd name="connsiteY107" fmla="*/ 1226699 h 1226698"/>
                <a:gd name="connsiteX108" fmla="*/ 60177 w 1314762"/>
                <a:gd name="connsiteY108" fmla="*/ 1226699 h 1226698"/>
                <a:gd name="connsiteX109" fmla="*/ 60736 w 1314762"/>
                <a:gd name="connsiteY109" fmla="*/ 1226699 h 1226698"/>
                <a:gd name="connsiteX110" fmla="*/ 61290 w 1314762"/>
                <a:gd name="connsiteY110" fmla="*/ 1226699 h 1226698"/>
                <a:gd name="connsiteX111" fmla="*/ 61849 w 1314762"/>
                <a:gd name="connsiteY111" fmla="*/ 1226699 h 1226698"/>
                <a:gd name="connsiteX112" fmla="*/ 62408 w 1314762"/>
                <a:gd name="connsiteY112" fmla="*/ 1226699 h 1226698"/>
                <a:gd name="connsiteX113" fmla="*/ 62966 w 1314762"/>
                <a:gd name="connsiteY113" fmla="*/ 1226699 h 1226698"/>
                <a:gd name="connsiteX114" fmla="*/ 63525 w 1314762"/>
                <a:gd name="connsiteY114" fmla="*/ 1226699 h 1226698"/>
                <a:gd name="connsiteX115" fmla="*/ 64084 w 1314762"/>
                <a:gd name="connsiteY115" fmla="*/ 1226699 h 1226698"/>
                <a:gd name="connsiteX116" fmla="*/ 64642 w 1314762"/>
                <a:gd name="connsiteY116" fmla="*/ 1226699 h 1226698"/>
                <a:gd name="connsiteX117" fmla="*/ 65197 w 1314762"/>
                <a:gd name="connsiteY117" fmla="*/ 1226699 h 1226698"/>
                <a:gd name="connsiteX118" fmla="*/ 65755 w 1314762"/>
                <a:gd name="connsiteY118" fmla="*/ 1226699 h 1226698"/>
                <a:gd name="connsiteX119" fmla="*/ 66314 w 1314762"/>
                <a:gd name="connsiteY119" fmla="*/ 1226699 h 1226698"/>
                <a:gd name="connsiteX120" fmla="*/ 66873 w 1314762"/>
                <a:gd name="connsiteY120" fmla="*/ 1226699 h 1226698"/>
                <a:gd name="connsiteX121" fmla="*/ 67431 w 1314762"/>
                <a:gd name="connsiteY121" fmla="*/ 1226699 h 1226698"/>
                <a:gd name="connsiteX122" fmla="*/ 67990 w 1314762"/>
                <a:gd name="connsiteY122" fmla="*/ 1226699 h 1226698"/>
                <a:gd name="connsiteX123" fmla="*/ 68545 w 1314762"/>
                <a:gd name="connsiteY123" fmla="*/ 1226699 h 1226698"/>
                <a:gd name="connsiteX124" fmla="*/ 69103 w 1314762"/>
                <a:gd name="connsiteY124" fmla="*/ 1226699 h 1226698"/>
                <a:gd name="connsiteX125" fmla="*/ 69662 w 1314762"/>
                <a:gd name="connsiteY125" fmla="*/ 1226699 h 1226698"/>
                <a:gd name="connsiteX126" fmla="*/ 70221 w 1314762"/>
                <a:gd name="connsiteY126" fmla="*/ 1226699 h 1226698"/>
                <a:gd name="connsiteX127" fmla="*/ 70779 w 1314762"/>
                <a:gd name="connsiteY127" fmla="*/ 1226699 h 1226698"/>
                <a:gd name="connsiteX128" fmla="*/ 71338 w 1314762"/>
                <a:gd name="connsiteY128" fmla="*/ 1226699 h 1226698"/>
                <a:gd name="connsiteX129" fmla="*/ 71897 w 1314762"/>
                <a:gd name="connsiteY129" fmla="*/ 1226699 h 1226698"/>
                <a:gd name="connsiteX130" fmla="*/ 72455 w 1314762"/>
                <a:gd name="connsiteY130" fmla="*/ 1226699 h 1226698"/>
                <a:gd name="connsiteX131" fmla="*/ 73010 w 1314762"/>
                <a:gd name="connsiteY131" fmla="*/ 1226699 h 1226698"/>
                <a:gd name="connsiteX132" fmla="*/ 73568 w 1314762"/>
                <a:gd name="connsiteY132" fmla="*/ 1226699 h 1226698"/>
                <a:gd name="connsiteX133" fmla="*/ 74127 w 1314762"/>
                <a:gd name="connsiteY133" fmla="*/ 1226699 h 1226698"/>
                <a:gd name="connsiteX134" fmla="*/ 74685 w 1314762"/>
                <a:gd name="connsiteY134" fmla="*/ 1226699 h 1226698"/>
                <a:gd name="connsiteX135" fmla="*/ 75244 w 1314762"/>
                <a:gd name="connsiteY135" fmla="*/ 1226699 h 1226698"/>
                <a:gd name="connsiteX136" fmla="*/ 75803 w 1314762"/>
                <a:gd name="connsiteY136" fmla="*/ 1226699 h 1226698"/>
                <a:gd name="connsiteX137" fmla="*/ 76361 w 1314762"/>
                <a:gd name="connsiteY137" fmla="*/ 1226699 h 1226698"/>
                <a:gd name="connsiteX138" fmla="*/ 76916 w 1314762"/>
                <a:gd name="connsiteY138" fmla="*/ 1226699 h 1226698"/>
                <a:gd name="connsiteX139" fmla="*/ 77475 w 1314762"/>
                <a:gd name="connsiteY139" fmla="*/ 1226699 h 1226698"/>
                <a:gd name="connsiteX140" fmla="*/ 78033 w 1314762"/>
                <a:gd name="connsiteY140" fmla="*/ 1226699 h 1226698"/>
                <a:gd name="connsiteX141" fmla="*/ 78592 w 1314762"/>
                <a:gd name="connsiteY141" fmla="*/ 1226699 h 1226698"/>
                <a:gd name="connsiteX142" fmla="*/ 79151 w 1314762"/>
                <a:gd name="connsiteY142" fmla="*/ 1226699 h 1226698"/>
                <a:gd name="connsiteX143" fmla="*/ 79709 w 1314762"/>
                <a:gd name="connsiteY143" fmla="*/ 1226699 h 1226698"/>
                <a:gd name="connsiteX144" fmla="*/ 80264 w 1314762"/>
                <a:gd name="connsiteY144" fmla="*/ 1226699 h 1226698"/>
                <a:gd name="connsiteX145" fmla="*/ 80822 w 1314762"/>
                <a:gd name="connsiteY145" fmla="*/ 1226699 h 1226698"/>
                <a:gd name="connsiteX146" fmla="*/ 81381 w 1314762"/>
                <a:gd name="connsiteY146" fmla="*/ 1226699 h 1226698"/>
                <a:gd name="connsiteX147" fmla="*/ 81940 w 1314762"/>
                <a:gd name="connsiteY147" fmla="*/ 1226699 h 1226698"/>
                <a:gd name="connsiteX148" fmla="*/ 82498 w 1314762"/>
                <a:gd name="connsiteY148" fmla="*/ 1226699 h 1226698"/>
                <a:gd name="connsiteX149" fmla="*/ 83057 w 1314762"/>
                <a:gd name="connsiteY149" fmla="*/ 1226699 h 1226698"/>
                <a:gd name="connsiteX150" fmla="*/ 83616 w 1314762"/>
                <a:gd name="connsiteY150" fmla="*/ 1226699 h 1226698"/>
                <a:gd name="connsiteX151" fmla="*/ 84170 w 1314762"/>
                <a:gd name="connsiteY151" fmla="*/ 1226699 h 1226698"/>
                <a:gd name="connsiteX152" fmla="*/ 84729 w 1314762"/>
                <a:gd name="connsiteY152" fmla="*/ 1226699 h 1226698"/>
                <a:gd name="connsiteX153" fmla="*/ 85287 w 1314762"/>
                <a:gd name="connsiteY153" fmla="*/ 1226699 h 1226698"/>
                <a:gd name="connsiteX154" fmla="*/ 85846 w 1314762"/>
                <a:gd name="connsiteY154" fmla="*/ 1226699 h 1226698"/>
                <a:gd name="connsiteX155" fmla="*/ 86405 w 1314762"/>
                <a:gd name="connsiteY155" fmla="*/ 1226699 h 1226698"/>
                <a:gd name="connsiteX156" fmla="*/ 86963 w 1314762"/>
                <a:gd name="connsiteY156" fmla="*/ 1226699 h 1226698"/>
                <a:gd name="connsiteX157" fmla="*/ 87518 w 1314762"/>
                <a:gd name="connsiteY157" fmla="*/ 1226699 h 1226698"/>
                <a:gd name="connsiteX158" fmla="*/ 88076 w 1314762"/>
                <a:gd name="connsiteY158" fmla="*/ 1226699 h 1226698"/>
                <a:gd name="connsiteX159" fmla="*/ 88635 w 1314762"/>
                <a:gd name="connsiteY159" fmla="*/ 1226699 h 1226698"/>
                <a:gd name="connsiteX160" fmla="*/ 89194 w 1314762"/>
                <a:gd name="connsiteY160" fmla="*/ 1226699 h 1226698"/>
                <a:gd name="connsiteX161" fmla="*/ 89752 w 1314762"/>
                <a:gd name="connsiteY161" fmla="*/ 1226699 h 1226698"/>
                <a:gd name="connsiteX162" fmla="*/ 90311 w 1314762"/>
                <a:gd name="connsiteY162" fmla="*/ 1226699 h 1226698"/>
                <a:gd name="connsiteX163" fmla="*/ 90870 w 1314762"/>
                <a:gd name="connsiteY163" fmla="*/ 1226699 h 1226698"/>
                <a:gd name="connsiteX164" fmla="*/ 91424 w 1314762"/>
                <a:gd name="connsiteY164" fmla="*/ 1226699 h 1226698"/>
                <a:gd name="connsiteX165" fmla="*/ 91983 w 1314762"/>
                <a:gd name="connsiteY165" fmla="*/ 1226699 h 1226698"/>
                <a:gd name="connsiteX166" fmla="*/ 92542 w 1314762"/>
                <a:gd name="connsiteY166" fmla="*/ 1226699 h 1226698"/>
                <a:gd name="connsiteX167" fmla="*/ 93100 w 1314762"/>
                <a:gd name="connsiteY167" fmla="*/ 1226699 h 1226698"/>
                <a:gd name="connsiteX168" fmla="*/ 93659 w 1314762"/>
                <a:gd name="connsiteY168" fmla="*/ 1226699 h 1226698"/>
                <a:gd name="connsiteX169" fmla="*/ 94217 w 1314762"/>
                <a:gd name="connsiteY169" fmla="*/ 1226699 h 1226698"/>
                <a:gd name="connsiteX170" fmla="*/ 94776 w 1314762"/>
                <a:gd name="connsiteY170" fmla="*/ 1226699 h 1226698"/>
                <a:gd name="connsiteX171" fmla="*/ 95331 w 1314762"/>
                <a:gd name="connsiteY171" fmla="*/ 1226699 h 1226698"/>
                <a:gd name="connsiteX172" fmla="*/ 95889 w 1314762"/>
                <a:gd name="connsiteY172" fmla="*/ 1226699 h 1226698"/>
                <a:gd name="connsiteX173" fmla="*/ 96448 w 1314762"/>
                <a:gd name="connsiteY173" fmla="*/ 1226699 h 1226698"/>
                <a:gd name="connsiteX174" fmla="*/ 97007 w 1314762"/>
                <a:gd name="connsiteY174" fmla="*/ 1226699 h 1226698"/>
                <a:gd name="connsiteX175" fmla="*/ 97565 w 1314762"/>
                <a:gd name="connsiteY175" fmla="*/ 1226699 h 1226698"/>
                <a:gd name="connsiteX176" fmla="*/ 98124 w 1314762"/>
                <a:gd name="connsiteY176" fmla="*/ 1226699 h 1226698"/>
                <a:gd name="connsiteX177" fmla="*/ 98678 w 1314762"/>
                <a:gd name="connsiteY177" fmla="*/ 1226699 h 1226698"/>
                <a:gd name="connsiteX178" fmla="*/ 99237 w 1314762"/>
                <a:gd name="connsiteY178" fmla="*/ 1226699 h 1226698"/>
                <a:gd name="connsiteX179" fmla="*/ 99796 w 1314762"/>
                <a:gd name="connsiteY179" fmla="*/ 1226699 h 1226698"/>
                <a:gd name="connsiteX180" fmla="*/ 100354 w 1314762"/>
                <a:gd name="connsiteY180" fmla="*/ 1226699 h 1226698"/>
                <a:gd name="connsiteX181" fmla="*/ 100913 w 1314762"/>
                <a:gd name="connsiteY181" fmla="*/ 1226699 h 1226698"/>
                <a:gd name="connsiteX182" fmla="*/ 101471 w 1314762"/>
                <a:gd name="connsiteY182" fmla="*/ 1226699 h 1226698"/>
                <a:gd name="connsiteX183" fmla="*/ 102030 w 1314762"/>
                <a:gd name="connsiteY183" fmla="*/ 1226699 h 1226698"/>
                <a:gd name="connsiteX184" fmla="*/ 102589 w 1314762"/>
                <a:gd name="connsiteY184" fmla="*/ 1226699 h 1226698"/>
                <a:gd name="connsiteX185" fmla="*/ 103143 w 1314762"/>
                <a:gd name="connsiteY185" fmla="*/ 1226699 h 1226698"/>
                <a:gd name="connsiteX186" fmla="*/ 103702 w 1314762"/>
                <a:gd name="connsiteY186" fmla="*/ 1226699 h 1226698"/>
                <a:gd name="connsiteX187" fmla="*/ 104261 w 1314762"/>
                <a:gd name="connsiteY187" fmla="*/ 1226699 h 1226698"/>
                <a:gd name="connsiteX188" fmla="*/ 104819 w 1314762"/>
                <a:gd name="connsiteY188" fmla="*/ 1226699 h 1226698"/>
                <a:gd name="connsiteX189" fmla="*/ 105378 w 1314762"/>
                <a:gd name="connsiteY189" fmla="*/ 1226699 h 1226698"/>
                <a:gd name="connsiteX190" fmla="*/ 105937 w 1314762"/>
                <a:gd name="connsiteY190" fmla="*/ 1226699 h 1226698"/>
                <a:gd name="connsiteX191" fmla="*/ 106495 w 1314762"/>
                <a:gd name="connsiteY191" fmla="*/ 1226699 h 1226698"/>
                <a:gd name="connsiteX192" fmla="*/ 107050 w 1314762"/>
                <a:gd name="connsiteY192" fmla="*/ 1226699 h 1226698"/>
                <a:gd name="connsiteX193" fmla="*/ 107608 w 1314762"/>
                <a:gd name="connsiteY193" fmla="*/ 1226699 h 1226698"/>
                <a:gd name="connsiteX194" fmla="*/ 108167 w 1314762"/>
                <a:gd name="connsiteY194" fmla="*/ 1226699 h 1226698"/>
                <a:gd name="connsiteX195" fmla="*/ 108726 w 1314762"/>
                <a:gd name="connsiteY195" fmla="*/ 1226699 h 1226698"/>
                <a:gd name="connsiteX196" fmla="*/ 109284 w 1314762"/>
                <a:gd name="connsiteY196" fmla="*/ 1226699 h 1226698"/>
                <a:gd name="connsiteX197" fmla="*/ 109843 w 1314762"/>
                <a:gd name="connsiteY197" fmla="*/ 1226699 h 1226698"/>
                <a:gd name="connsiteX198" fmla="*/ 110398 w 1314762"/>
                <a:gd name="connsiteY198" fmla="*/ 1226699 h 1226698"/>
                <a:gd name="connsiteX199" fmla="*/ 110956 w 1314762"/>
                <a:gd name="connsiteY199" fmla="*/ 1226699 h 1226698"/>
                <a:gd name="connsiteX200" fmla="*/ 111515 w 1314762"/>
                <a:gd name="connsiteY200" fmla="*/ 1226699 h 1226698"/>
                <a:gd name="connsiteX201" fmla="*/ 112073 w 1314762"/>
                <a:gd name="connsiteY201" fmla="*/ 1226699 h 1226698"/>
                <a:gd name="connsiteX202" fmla="*/ 112632 w 1314762"/>
                <a:gd name="connsiteY202" fmla="*/ 1226699 h 1226698"/>
                <a:gd name="connsiteX203" fmla="*/ 113191 w 1314762"/>
                <a:gd name="connsiteY203" fmla="*/ 1226699 h 1226698"/>
                <a:gd name="connsiteX204" fmla="*/ 113749 w 1314762"/>
                <a:gd name="connsiteY204" fmla="*/ 1226699 h 1226698"/>
                <a:gd name="connsiteX205" fmla="*/ 114304 w 1314762"/>
                <a:gd name="connsiteY205" fmla="*/ 1226699 h 1226698"/>
                <a:gd name="connsiteX206" fmla="*/ 114862 w 1314762"/>
                <a:gd name="connsiteY206" fmla="*/ 1226699 h 1226698"/>
                <a:gd name="connsiteX207" fmla="*/ 115421 w 1314762"/>
                <a:gd name="connsiteY207" fmla="*/ 1226699 h 1226698"/>
                <a:gd name="connsiteX208" fmla="*/ 115980 w 1314762"/>
                <a:gd name="connsiteY208" fmla="*/ 1226699 h 1226698"/>
                <a:gd name="connsiteX209" fmla="*/ 116538 w 1314762"/>
                <a:gd name="connsiteY209" fmla="*/ 1226699 h 1226698"/>
                <a:gd name="connsiteX210" fmla="*/ 117097 w 1314762"/>
                <a:gd name="connsiteY210" fmla="*/ 1226699 h 1226698"/>
                <a:gd name="connsiteX211" fmla="*/ 117652 w 1314762"/>
                <a:gd name="connsiteY211" fmla="*/ 1226699 h 1226698"/>
                <a:gd name="connsiteX212" fmla="*/ 118210 w 1314762"/>
                <a:gd name="connsiteY212" fmla="*/ 1226699 h 1226698"/>
                <a:gd name="connsiteX213" fmla="*/ 118769 w 1314762"/>
                <a:gd name="connsiteY213" fmla="*/ 1226699 h 1226698"/>
                <a:gd name="connsiteX214" fmla="*/ 119328 w 1314762"/>
                <a:gd name="connsiteY214" fmla="*/ 1226699 h 1226698"/>
                <a:gd name="connsiteX215" fmla="*/ 119886 w 1314762"/>
                <a:gd name="connsiteY215" fmla="*/ 1226699 h 1226698"/>
                <a:gd name="connsiteX216" fmla="*/ 120445 w 1314762"/>
                <a:gd name="connsiteY216" fmla="*/ 1226699 h 1226698"/>
                <a:gd name="connsiteX217" fmla="*/ 121003 w 1314762"/>
                <a:gd name="connsiteY217" fmla="*/ 1226699 h 1226698"/>
                <a:gd name="connsiteX218" fmla="*/ 121558 w 1314762"/>
                <a:gd name="connsiteY218" fmla="*/ 1226699 h 1226698"/>
                <a:gd name="connsiteX219" fmla="*/ 122117 w 1314762"/>
                <a:gd name="connsiteY219" fmla="*/ 1226699 h 1226698"/>
                <a:gd name="connsiteX220" fmla="*/ 122675 w 1314762"/>
                <a:gd name="connsiteY220" fmla="*/ 1226699 h 1226698"/>
                <a:gd name="connsiteX221" fmla="*/ 123234 w 1314762"/>
                <a:gd name="connsiteY221" fmla="*/ 1226699 h 1226698"/>
                <a:gd name="connsiteX222" fmla="*/ 123793 w 1314762"/>
                <a:gd name="connsiteY222" fmla="*/ 1226699 h 1226698"/>
                <a:gd name="connsiteX223" fmla="*/ 124351 w 1314762"/>
                <a:gd name="connsiteY223" fmla="*/ 1226699 h 1226698"/>
                <a:gd name="connsiteX224" fmla="*/ 124910 w 1314762"/>
                <a:gd name="connsiteY224" fmla="*/ 1226699 h 1226698"/>
                <a:gd name="connsiteX225" fmla="*/ 125464 w 1314762"/>
                <a:gd name="connsiteY225" fmla="*/ 1226699 h 1226698"/>
                <a:gd name="connsiteX226" fmla="*/ 126023 w 1314762"/>
                <a:gd name="connsiteY226" fmla="*/ 1226699 h 1226698"/>
                <a:gd name="connsiteX227" fmla="*/ 126582 w 1314762"/>
                <a:gd name="connsiteY227" fmla="*/ 1226699 h 1226698"/>
                <a:gd name="connsiteX228" fmla="*/ 127140 w 1314762"/>
                <a:gd name="connsiteY228" fmla="*/ 1226699 h 1226698"/>
                <a:gd name="connsiteX229" fmla="*/ 127699 w 1314762"/>
                <a:gd name="connsiteY229" fmla="*/ 1226699 h 1226698"/>
                <a:gd name="connsiteX230" fmla="*/ 128257 w 1314762"/>
                <a:gd name="connsiteY230" fmla="*/ 1226699 h 1226698"/>
                <a:gd name="connsiteX231" fmla="*/ 128812 w 1314762"/>
                <a:gd name="connsiteY231" fmla="*/ 1226699 h 1226698"/>
                <a:gd name="connsiteX232" fmla="*/ 129371 w 1314762"/>
                <a:gd name="connsiteY232" fmla="*/ 1226699 h 1226698"/>
                <a:gd name="connsiteX233" fmla="*/ 129929 w 1314762"/>
                <a:gd name="connsiteY233" fmla="*/ 1226699 h 1226698"/>
                <a:gd name="connsiteX234" fmla="*/ 130488 w 1314762"/>
                <a:gd name="connsiteY234" fmla="*/ 1226699 h 1226698"/>
                <a:gd name="connsiteX235" fmla="*/ 131047 w 1314762"/>
                <a:gd name="connsiteY235" fmla="*/ 1226699 h 1226698"/>
                <a:gd name="connsiteX236" fmla="*/ 131605 w 1314762"/>
                <a:gd name="connsiteY236" fmla="*/ 1226699 h 1226698"/>
                <a:gd name="connsiteX237" fmla="*/ 132164 w 1314762"/>
                <a:gd name="connsiteY237" fmla="*/ 1226699 h 1226698"/>
                <a:gd name="connsiteX238" fmla="*/ 132723 w 1314762"/>
                <a:gd name="connsiteY238" fmla="*/ 1226699 h 1226698"/>
                <a:gd name="connsiteX239" fmla="*/ 133277 w 1314762"/>
                <a:gd name="connsiteY239" fmla="*/ 1226699 h 1226698"/>
                <a:gd name="connsiteX240" fmla="*/ 133836 w 1314762"/>
                <a:gd name="connsiteY240" fmla="*/ 1226699 h 1226698"/>
                <a:gd name="connsiteX241" fmla="*/ 134394 w 1314762"/>
                <a:gd name="connsiteY241" fmla="*/ 1226699 h 1226698"/>
                <a:gd name="connsiteX242" fmla="*/ 134953 w 1314762"/>
                <a:gd name="connsiteY242" fmla="*/ 1226699 h 1226698"/>
                <a:gd name="connsiteX243" fmla="*/ 135512 w 1314762"/>
                <a:gd name="connsiteY243" fmla="*/ 1226699 h 1226698"/>
                <a:gd name="connsiteX244" fmla="*/ 136070 w 1314762"/>
                <a:gd name="connsiteY244" fmla="*/ 1226699 h 1226698"/>
                <a:gd name="connsiteX245" fmla="*/ 136625 w 1314762"/>
                <a:gd name="connsiteY245" fmla="*/ 1226699 h 1226698"/>
                <a:gd name="connsiteX246" fmla="*/ 137184 w 1314762"/>
                <a:gd name="connsiteY246" fmla="*/ 1226699 h 1226698"/>
                <a:gd name="connsiteX247" fmla="*/ 137742 w 1314762"/>
                <a:gd name="connsiteY247" fmla="*/ 1226699 h 1226698"/>
                <a:gd name="connsiteX248" fmla="*/ 138301 w 1314762"/>
                <a:gd name="connsiteY248" fmla="*/ 1226699 h 1226698"/>
                <a:gd name="connsiteX249" fmla="*/ 138860 w 1314762"/>
                <a:gd name="connsiteY249" fmla="*/ 1226699 h 1226698"/>
                <a:gd name="connsiteX250" fmla="*/ 139418 w 1314762"/>
                <a:gd name="connsiteY250" fmla="*/ 1226699 h 1226698"/>
                <a:gd name="connsiteX251" fmla="*/ 139977 w 1314762"/>
                <a:gd name="connsiteY251" fmla="*/ 1226699 h 1226698"/>
                <a:gd name="connsiteX252" fmla="*/ 140531 w 1314762"/>
                <a:gd name="connsiteY252" fmla="*/ 1226699 h 1226698"/>
                <a:gd name="connsiteX253" fmla="*/ 141090 w 1314762"/>
                <a:gd name="connsiteY253" fmla="*/ 1226699 h 1226698"/>
                <a:gd name="connsiteX254" fmla="*/ 141648 w 1314762"/>
                <a:gd name="connsiteY254" fmla="*/ 1226699 h 1226698"/>
                <a:gd name="connsiteX255" fmla="*/ 142207 w 1314762"/>
                <a:gd name="connsiteY255" fmla="*/ 1226699 h 1226698"/>
                <a:gd name="connsiteX256" fmla="*/ 142766 w 1314762"/>
                <a:gd name="connsiteY256" fmla="*/ 1226699 h 1226698"/>
                <a:gd name="connsiteX257" fmla="*/ 143324 w 1314762"/>
                <a:gd name="connsiteY257" fmla="*/ 1226699 h 1226698"/>
                <a:gd name="connsiteX258" fmla="*/ 143883 w 1314762"/>
                <a:gd name="connsiteY258" fmla="*/ 1226699 h 1226698"/>
                <a:gd name="connsiteX259" fmla="*/ 144438 w 1314762"/>
                <a:gd name="connsiteY259" fmla="*/ 1226699 h 1226698"/>
                <a:gd name="connsiteX260" fmla="*/ 144996 w 1314762"/>
                <a:gd name="connsiteY260" fmla="*/ 1226699 h 1226698"/>
                <a:gd name="connsiteX261" fmla="*/ 145555 w 1314762"/>
                <a:gd name="connsiteY261" fmla="*/ 1226699 h 1226698"/>
                <a:gd name="connsiteX262" fmla="*/ 146114 w 1314762"/>
                <a:gd name="connsiteY262" fmla="*/ 1226699 h 1226698"/>
                <a:gd name="connsiteX263" fmla="*/ 146672 w 1314762"/>
                <a:gd name="connsiteY263" fmla="*/ 1226699 h 1226698"/>
                <a:gd name="connsiteX264" fmla="*/ 147231 w 1314762"/>
                <a:gd name="connsiteY264" fmla="*/ 1226699 h 1226698"/>
                <a:gd name="connsiteX265" fmla="*/ 147785 w 1314762"/>
                <a:gd name="connsiteY265" fmla="*/ 1226699 h 1226698"/>
                <a:gd name="connsiteX266" fmla="*/ 148344 w 1314762"/>
                <a:gd name="connsiteY266" fmla="*/ 1226699 h 1226698"/>
                <a:gd name="connsiteX267" fmla="*/ 148903 w 1314762"/>
                <a:gd name="connsiteY267" fmla="*/ 1226699 h 1226698"/>
                <a:gd name="connsiteX268" fmla="*/ 149461 w 1314762"/>
                <a:gd name="connsiteY268" fmla="*/ 1226699 h 1226698"/>
                <a:gd name="connsiteX269" fmla="*/ 150020 w 1314762"/>
                <a:gd name="connsiteY269" fmla="*/ 1226699 h 1226698"/>
                <a:gd name="connsiteX270" fmla="*/ 150579 w 1314762"/>
                <a:gd name="connsiteY270" fmla="*/ 1226699 h 1226698"/>
                <a:gd name="connsiteX271" fmla="*/ 151137 w 1314762"/>
                <a:gd name="connsiteY271" fmla="*/ 1226699 h 1226698"/>
                <a:gd name="connsiteX272" fmla="*/ 151692 w 1314762"/>
                <a:gd name="connsiteY272" fmla="*/ 1226699 h 1226698"/>
                <a:gd name="connsiteX273" fmla="*/ 152250 w 1314762"/>
                <a:gd name="connsiteY273" fmla="*/ 1226699 h 1226698"/>
                <a:gd name="connsiteX274" fmla="*/ 152809 w 1314762"/>
                <a:gd name="connsiteY274" fmla="*/ 1226699 h 1226698"/>
                <a:gd name="connsiteX275" fmla="*/ 153368 w 1314762"/>
                <a:gd name="connsiteY275" fmla="*/ 1226699 h 1226698"/>
                <a:gd name="connsiteX276" fmla="*/ 153926 w 1314762"/>
                <a:gd name="connsiteY276" fmla="*/ 1226699 h 1226698"/>
                <a:gd name="connsiteX277" fmla="*/ 154485 w 1314762"/>
                <a:gd name="connsiteY277" fmla="*/ 1226699 h 1226698"/>
                <a:gd name="connsiteX278" fmla="*/ 155043 w 1314762"/>
                <a:gd name="connsiteY278" fmla="*/ 1226699 h 1226698"/>
                <a:gd name="connsiteX279" fmla="*/ 155598 w 1314762"/>
                <a:gd name="connsiteY279" fmla="*/ 1226699 h 1226698"/>
                <a:gd name="connsiteX280" fmla="*/ 156157 w 1314762"/>
                <a:gd name="connsiteY280" fmla="*/ 1226699 h 1226698"/>
                <a:gd name="connsiteX281" fmla="*/ 156715 w 1314762"/>
                <a:gd name="connsiteY281" fmla="*/ 1226699 h 1226698"/>
                <a:gd name="connsiteX282" fmla="*/ 157274 w 1314762"/>
                <a:gd name="connsiteY282" fmla="*/ 1226699 h 1226698"/>
                <a:gd name="connsiteX283" fmla="*/ 157833 w 1314762"/>
                <a:gd name="connsiteY283" fmla="*/ 1226699 h 1226698"/>
                <a:gd name="connsiteX284" fmla="*/ 158391 w 1314762"/>
                <a:gd name="connsiteY284" fmla="*/ 1226699 h 1226698"/>
                <a:gd name="connsiteX285" fmla="*/ 158946 w 1314762"/>
                <a:gd name="connsiteY285" fmla="*/ 1226699 h 1226698"/>
                <a:gd name="connsiteX286" fmla="*/ 159505 w 1314762"/>
                <a:gd name="connsiteY286" fmla="*/ 1226699 h 1226698"/>
                <a:gd name="connsiteX287" fmla="*/ 160063 w 1314762"/>
                <a:gd name="connsiteY287" fmla="*/ 1226699 h 1226698"/>
                <a:gd name="connsiteX288" fmla="*/ 160622 w 1314762"/>
                <a:gd name="connsiteY288" fmla="*/ 1226699 h 1226698"/>
                <a:gd name="connsiteX289" fmla="*/ 161180 w 1314762"/>
                <a:gd name="connsiteY289" fmla="*/ 1226699 h 1226698"/>
                <a:gd name="connsiteX290" fmla="*/ 161739 w 1314762"/>
                <a:gd name="connsiteY290" fmla="*/ 1226699 h 1226698"/>
                <a:gd name="connsiteX291" fmla="*/ 162298 w 1314762"/>
                <a:gd name="connsiteY291" fmla="*/ 1226699 h 1226698"/>
                <a:gd name="connsiteX292" fmla="*/ 162856 w 1314762"/>
                <a:gd name="connsiteY292" fmla="*/ 1226699 h 1226698"/>
                <a:gd name="connsiteX293" fmla="*/ 163411 w 1314762"/>
                <a:gd name="connsiteY293" fmla="*/ 1226699 h 1226698"/>
                <a:gd name="connsiteX294" fmla="*/ 163970 w 1314762"/>
                <a:gd name="connsiteY294" fmla="*/ 1226699 h 1226698"/>
                <a:gd name="connsiteX295" fmla="*/ 164528 w 1314762"/>
                <a:gd name="connsiteY295" fmla="*/ 1226699 h 1226698"/>
                <a:gd name="connsiteX296" fmla="*/ 165087 w 1314762"/>
                <a:gd name="connsiteY296" fmla="*/ 1226699 h 1226698"/>
                <a:gd name="connsiteX297" fmla="*/ 165646 w 1314762"/>
                <a:gd name="connsiteY297" fmla="*/ 1226699 h 1226698"/>
                <a:gd name="connsiteX298" fmla="*/ 166204 w 1314762"/>
                <a:gd name="connsiteY298" fmla="*/ 1226699 h 1226698"/>
                <a:gd name="connsiteX299" fmla="*/ 166759 w 1314762"/>
                <a:gd name="connsiteY299" fmla="*/ 1226699 h 1226698"/>
                <a:gd name="connsiteX300" fmla="*/ 167317 w 1314762"/>
                <a:gd name="connsiteY300" fmla="*/ 1226699 h 1226698"/>
                <a:gd name="connsiteX301" fmla="*/ 167876 w 1314762"/>
                <a:gd name="connsiteY301" fmla="*/ 1226699 h 1226698"/>
                <a:gd name="connsiteX302" fmla="*/ 168434 w 1314762"/>
                <a:gd name="connsiteY302" fmla="*/ 1226699 h 1226698"/>
                <a:gd name="connsiteX303" fmla="*/ 168993 w 1314762"/>
                <a:gd name="connsiteY303" fmla="*/ 1226699 h 1226698"/>
                <a:gd name="connsiteX304" fmla="*/ 169552 w 1314762"/>
                <a:gd name="connsiteY304" fmla="*/ 1226699 h 1226698"/>
                <a:gd name="connsiteX305" fmla="*/ 170110 w 1314762"/>
                <a:gd name="connsiteY305" fmla="*/ 1226699 h 1226698"/>
                <a:gd name="connsiteX306" fmla="*/ 170665 w 1314762"/>
                <a:gd name="connsiteY306" fmla="*/ 1226699 h 1226698"/>
                <a:gd name="connsiteX307" fmla="*/ 171224 w 1314762"/>
                <a:gd name="connsiteY307" fmla="*/ 1226699 h 1226698"/>
                <a:gd name="connsiteX308" fmla="*/ 171782 w 1314762"/>
                <a:gd name="connsiteY308" fmla="*/ 1226699 h 1226698"/>
                <a:gd name="connsiteX309" fmla="*/ 172341 w 1314762"/>
                <a:gd name="connsiteY309" fmla="*/ 1226699 h 1226698"/>
                <a:gd name="connsiteX310" fmla="*/ 172900 w 1314762"/>
                <a:gd name="connsiteY310" fmla="*/ 1226699 h 1226698"/>
                <a:gd name="connsiteX311" fmla="*/ 173458 w 1314762"/>
                <a:gd name="connsiteY311" fmla="*/ 1226699 h 1226698"/>
                <a:gd name="connsiteX312" fmla="*/ 174017 w 1314762"/>
                <a:gd name="connsiteY312" fmla="*/ 1226699 h 1226698"/>
                <a:gd name="connsiteX313" fmla="*/ 174571 w 1314762"/>
                <a:gd name="connsiteY313" fmla="*/ 1226699 h 1226698"/>
                <a:gd name="connsiteX314" fmla="*/ 175130 w 1314762"/>
                <a:gd name="connsiteY314" fmla="*/ 1226699 h 1226698"/>
                <a:gd name="connsiteX315" fmla="*/ 175689 w 1314762"/>
                <a:gd name="connsiteY315" fmla="*/ 1226699 h 1226698"/>
                <a:gd name="connsiteX316" fmla="*/ 176247 w 1314762"/>
                <a:gd name="connsiteY316" fmla="*/ 1226699 h 1226698"/>
                <a:gd name="connsiteX317" fmla="*/ 176806 w 1314762"/>
                <a:gd name="connsiteY317" fmla="*/ 1226699 h 1226698"/>
                <a:gd name="connsiteX318" fmla="*/ 177365 w 1314762"/>
                <a:gd name="connsiteY318" fmla="*/ 1226699 h 1226698"/>
                <a:gd name="connsiteX319" fmla="*/ 177919 w 1314762"/>
                <a:gd name="connsiteY319" fmla="*/ 1226699 h 1226698"/>
                <a:gd name="connsiteX320" fmla="*/ 178478 w 1314762"/>
                <a:gd name="connsiteY320" fmla="*/ 1226699 h 1226698"/>
                <a:gd name="connsiteX321" fmla="*/ 179036 w 1314762"/>
                <a:gd name="connsiteY321" fmla="*/ 1226699 h 1226698"/>
                <a:gd name="connsiteX322" fmla="*/ 179595 w 1314762"/>
                <a:gd name="connsiteY322" fmla="*/ 1226699 h 1226698"/>
                <a:gd name="connsiteX323" fmla="*/ 180154 w 1314762"/>
                <a:gd name="connsiteY323" fmla="*/ 1226699 h 1226698"/>
                <a:gd name="connsiteX324" fmla="*/ 180712 w 1314762"/>
                <a:gd name="connsiteY324" fmla="*/ 1226699 h 1226698"/>
                <a:gd name="connsiteX325" fmla="*/ 181271 w 1314762"/>
                <a:gd name="connsiteY325" fmla="*/ 1226699 h 1226698"/>
                <a:gd name="connsiteX326" fmla="*/ 181825 w 1314762"/>
                <a:gd name="connsiteY326" fmla="*/ 1226699 h 1226698"/>
                <a:gd name="connsiteX327" fmla="*/ 182384 w 1314762"/>
                <a:gd name="connsiteY327" fmla="*/ 1226699 h 1226698"/>
                <a:gd name="connsiteX328" fmla="*/ 182943 w 1314762"/>
                <a:gd name="connsiteY328" fmla="*/ 1226699 h 1226698"/>
                <a:gd name="connsiteX329" fmla="*/ 183501 w 1314762"/>
                <a:gd name="connsiteY329" fmla="*/ 1226699 h 1226698"/>
                <a:gd name="connsiteX330" fmla="*/ 184060 w 1314762"/>
                <a:gd name="connsiteY330" fmla="*/ 1226699 h 1226698"/>
                <a:gd name="connsiteX331" fmla="*/ 184619 w 1314762"/>
                <a:gd name="connsiteY331" fmla="*/ 1226699 h 1226698"/>
                <a:gd name="connsiteX332" fmla="*/ 185177 w 1314762"/>
                <a:gd name="connsiteY332" fmla="*/ 1226699 h 1226698"/>
                <a:gd name="connsiteX333" fmla="*/ 185732 w 1314762"/>
                <a:gd name="connsiteY333" fmla="*/ 1226699 h 1226698"/>
                <a:gd name="connsiteX334" fmla="*/ 186291 w 1314762"/>
                <a:gd name="connsiteY334" fmla="*/ 1226699 h 1226698"/>
                <a:gd name="connsiteX335" fmla="*/ 186849 w 1314762"/>
                <a:gd name="connsiteY335" fmla="*/ 1226699 h 1226698"/>
                <a:gd name="connsiteX336" fmla="*/ 187408 w 1314762"/>
                <a:gd name="connsiteY336" fmla="*/ 1226699 h 1226698"/>
                <a:gd name="connsiteX337" fmla="*/ 187966 w 1314762"/>
                <a:gd name="connsiteY337" fmla="*/ 1226699 h 1226698"/>
                <a:gd name="connsiteX338" fmla="*/ 188525 w 1314762"/>
                <a:gd name="connsiteY338" fmla="*/ 1226699 h 1226698"/>
                <a:gd name="connsiteX339" fmla="*/ 189084 w 1314762"/>
                <a:gd name="connsiteY339" fmla="*/ 1226699 h 1226698"/>
                <a:gd name="connsiteX340" fmla="*/ 189638 w 1314762"/>
                <a:gd name="connsiteY340" fmla="*/ 1226699 h 1226698"/>
                <a:gd name="connsiteX341" fmla="*/ 190197 w 1314762"/>
                <a:gd name="connsiteY341" fmla="*/ 1226699 h 1226698"/>
                <a:gd name="connsiteX342" fmla="*/ 190756 w 1314762"/>
                <a:gd name="connsiteY342" fmla="*/ 1226699 h 1226698"/>
                <a:gd name="connsiteX343" fmla="*/ 191314 w 1314762"/>
                <a:gd name="connsiteY343" fmla="*/ 1226699 h 1226698"/>
                <a:gd name="connsiteX344" fmla="*/ 191873 w 1314762"/>
                <a:gd name="connsiteY344" fmla="*/ 1226699 h 1226698"/>
                <a:gd name="connsiteX345" fmla="*/ 192432 w 1314762"/>
                <a:gd name="connsiteY345" fmla="*/ 1226699 h 1226698"/>
                <a:gd name="connsiteX346" fmla="*/ 192990 w 1314762"/>
                <a:gd name="connsiteY346" fmla="*/ 1226699 h 1226698"/>
                <a:gd name="connsiteX347" fmla="*/ 193545 w 1314762"/>
                <a:gd name="connsiteY347" fmla="*/ 1226699 h 1226698"/>
                <a:gd name="connsiteX348" fmla="*/ 194103 w 1314762"/>
                <a:gd name="connsiteY348" fmla="*/ 1226699 h 1226698"/>
                <a:gd name="connsiteX349" fmla="*/ 194662 w 1314762"/>
                <a:gd name="connsiteY349" fmla="*/ 1226699 h 1226698"/>
                <a:gd name="connsiteX350" fmla="*/ 195220 w 1314762"/>
                <a:gd name="connsiteY350" fmla="*/ 1226699 h 1226698"/>
                <a:gd name="connsiteX351" fmla="*/ 195779 w 1314762"/>
                <a:gd name="connsiteY351" fmla="*/ 1226699 h 1226698"/>
                <a:gd name="connsiteX352" fmla="*/ 196338 w 1314762"/>
                <a:gd name="connsiteY352" fmla="*/ 1226699 h 1226698"/>
                <a:gd name="connsiteX353" fmla="*/ 196892 w 1314762"/>
                <a:gd name="connsiteY353" fmla="*/ 1226699 h 1226698"/>
                <a:gd name="connsiteX354" fmla="*/ 197451 w 1314762"/>
                <a:gd name="connsiteY354" fmla="*/ 1226699 h 1226698"/>
                <a:gd name="connsiteX355" fmla="*/ 198010 w 1314762"/>
                <a:gd name="connsiteY355" fmla="*/ 1226699 h 1226698"/>
                <a:gd name="connsiteX356" fmla="*/ 198568 w 1314762"/>
                <a:gd name="connsiteY356" fmla="*/ 1226699 h 1226698"/>
                <a:gd name="connsiteX357" fmla="*/ 199127 w 1314762"/>
                <a:gd name="connsiteY357" fmla="*/ 1226699 h 1226698"/>
                <a:gd name="connsiteX358" fmla="*/ 199686 w 1314762"/>
                <a:gd name="connsiteY358" fmla="*/ 1226699 h 1226698"/>
                <a:gd name="connsiteX359" fmla="*/ 200244 w 1314762"/>
                <a:gd name="connsiteY359" fmla="*/ 1226699 h 1226698"/>
                <a:gd name="connsiteX360" fmla="*/ 200799 w 1314762"/>
                <a:gd name="connsiteY360" fmla="*/ 1226699 h 1226698"/>
                <a:gd name="connsiteX361" fmla="*/ 201357 w 1314762"/>
                <a:gd name="connsiteY361" fmla="*/ 1226699 h 1226698"/>
                <a:gd name="connsiteX362" fmla="*/ 201916 w 1314762"/>
                <a:gd name="connsiteY362" fmla="*/ 1226699 h 1226698"/>
                <a:gd name="connsiteX363" fmla="*/ 202475 w 1314762"/>
                <a:gd name="connsiteY363" fmla="*/ 1226699 h 1226698"/>
                <a:gd name="connsiteX364" fmla="*/ 203033 w 1314762"/>
                <a:gd name="connsiteY364" fmla="*/ 1226699 h 1226698"/>
                <a:gd name="connsiteX365" fmla="*/ 203592 w 1314762"/>
                <a:gd name="connsiteY365" fmla="*/ 1226699 h 1226698"/>
                <a:gd name="connsiteX366" fmla="*/ 204151 w 1314762"/>
                <a:gd name="connsiteY366" fmla="*/ 1226699 h 1226698"/>
                <a:gd name="connsiteX367" fmla="*/ 204705 w 1314762"/>
                <a:gd name="connsiteY367" fmla="*/ 1226699 h 1226698"/>
                <a:gd name="connsiteX368" fmla="*/ 205264 w 1314762"/>
                <a:gd name="connsiteY368" fmla="*/ 1226699 h 1226698"/>
                <a:gd name="connsiteX369" fmla="*/ 205822 w 1314762"/>
                <a:gd name="connsiteY369" fmla="*/ 1226699 h 1226698"/>
                <a:gd name="connsiteX370" fmla="*/ 206381 w 1314762"/>
                <a:gd name="connsiteY370" fmla="*/ 1226699 h 1226698"/>
                <a:gd name="connsiteX371" fmla="*/ 206940 w 1314762"/>
                <a:gd name="connsiteY371" fmla="*/ 1226699 h 1226698"/>
                <a:gd name="connsiteX372" fmla="*/ 207498 w 1314762"/>
                <a:gd name="connsiteY372" fmla="*/ 1226699 h 1226698"/>
                <a:gd name="connsiteX373" fmla="*/ 208053 w 1314762"/>
                <a:gd name="connsiteY373" fmla="*/ 1226699 h 1226698"/>
                <a:gd name="connsiteX374" fmla="*/ 208611 w 1314762"/>
                <a:gd name="connsiteY374" fmla="*/ 1226699 h 1226698"/>
                <a:gd name="connsiteX375" fmla="*/ 209170 w 1314762"/>
                <a:gd name="connsiteY375" fmla="*/ 1226699 h 1226698"/>
                <a:gd name="connsiteX376" fmla="*/ 209729 w 1314762"/>
                <a:gd name="connsiteY376" fmla="*/ 1226699 h 1226698"/>
                <a:gd name="connsiteX377" fmla="*/ 210287 w 1314762"/>
                <a:gd name="connsiteY377" fmla="*/ 1226699 h 1226698"/>
                <a:gd name="connsiteX378" fmla="*/ 210846 w 1314762"/>
                <a:gd name="connsiteY378" fmla="*/ 1226699 h 1226698"/>
                <a:gd name="connsiteX379" fmla="*/ 211405 w 1314762"/>
                <a:gd name="connsiteY379" fmla="*/ 1226699 h 1226698"/>
                <a:gd name="connsiteX380" fmla="*/ 211959 w 1314762"/>
                <a:gd name="connsiteY380" fmla="*/ 1226699 h 1226698"/>
                <a:gd name="connsiteX381" fmla="*/ 212518 w 1314762"/>
                <a:gd name="connsiteY381" fmla="*/ 1226699 h 1226698"/>
                <a:gd name="connsiteX382" fmla="*/ 213077 w 1314762"/>
                <a:gd name="connsiteY382" fmla="*/ 1226699 h 1226698"/>
                <a:gd name="connsiteX383" fmla="*/ 213635 w 1314762"/>
                <a:gd name="connsiteY383" fmla="*/ 1226699 h 1226698"/>
                <a:gd name="connsiteX384" fmla="*/ 214194 w 1314762"/>
                <a:gd name="connsiteY384" fmla="*/ 1226699 h 1226698"/>
                <a:gd name="connsiteX385" fmla="*/ 214752 w 1314762"/>
                <a:gd name="connsiteY385" fmla="*/ 1226699 h 1226698"/>
                <a:gd name="connsiteX386" fmla="*/ 215311 w 1314762"/>
                <a:gd name="connsiteY386" fmla="*/ 1226699 h 1226698"/>
                <a:gd name="connsiteX387" fmla="*/ 215866 w 1314762"/>
                <a:gd name="connsiteY387" fmla="*/ 1226699 h 1226698"/>
                <a:gd name="connsiteX388" fmla="*/ 216424 w 1314762"/>
                <a:gd name="connsiteY388" fmla="*/ 1226699 h 1226698"/>
                <a:gd name="connsiteX389" fmla="*/ 216983 w 1314762"/>
                <a:gd name="connsiteY389" fmla="*/ 1226699 h 1226698"/>
                <a:gd name="connsiteX390" fmla="*/ 217542 w 1314762"/>
                <a:gd name="connsiteY390" fmla="*/ 1226699 h 1226698"/>
                <a:gd name="connsiteX391" fmla="*/ 218100 w 1314762"/>
                <a:gd name="connsiteY391" fmla="*/ 1226699 h 1226698"/>
                <a:gd name="connsiteX392" fmla="*/ 218659 w 1314762"/>
                <a:gd name="connsiteY392" fmla="*/ 1226699 h 1226698"/>
                <a:gd name="connsiteX393" fmla="*/ 219218 w 1314762"/>
                <a:gd name="connsiteY393" fmla="*/ 1226699 h 1226698"/>
                <a:gd name="connsiteX394" fmla="*/ 219772 w 1314762"/>
                <a:gd name="connsiteY394" fmla="*/ 1226699 h 1226698"/>
                <a:gd name="connsiteX395" fmla="*/ 220331 w 1314762"/>
                <a:gd name="connsiteY395" fmla="*/ 1226699 h 1226698"/>
                <a:gd name="connsiteX396" fmla="*/ 220889 w 1314762"/>
                <a:gd name="connsiteY396" fmla="*/ 1226699 h 1226698"/>
                <a:gd name="connsiteX397" fmla="*/ 221448 w 1314762"/>
                <a:gd name="connsiteY397" fmla="*/ 1226699 h 1226698"/>
                <a:gd name="connsiteX398" fmla="*/ 222006 w 1314762"/>
                <a:gd name="connsiteY398" fmla="*/ 1226699 h 1226698"/>
                <a:gd name="connsiteX399" fmla="*/ 222565 w 1314762"/>
                <a:gd name="connsiteY399" fmla="*/ 1226699 h 1226698"/>
                <a:gd name="connsiteX400" fmla="*/ 223124 w 1314762"/>
                <a:gd name="connsiteY400" fmla="*/ 1226699 h 1226698"/>
                <a:gd name="connsiteX401" fmla="*/ 223678 w 1314762"/>
                <a:gd name="connsiteY401" fmla="*/ 1226699 h 1226698"/>
                <a:gd name="connsiteX402" fmla="*/ 224237 w 1314762"/>
                <a:gd name="connsiteY402" fmla="*/ 1226699 h 1226698"/>
                <a:gd name="connsiteX403" fmla="*/ 224796 w 1314762"/>
                <a:gd name="connsiteY403" fmla="*/ 1226699 h 1226698"/>
                <a:gd name="connsiteX404" fmla="*/ 225354 w 1314762"/>
                <a:gd name="connsiteY404" fmla="*/ 1226699 h 1226698"/>
                <a:gd name="connsiteX405" fmla="*/ 225913 w 1314762"/>
                <a:gd name="connsiteY405" fmla="*/ 1226699 h 1226698"/>
                <a:gd name="connsiteX406" fmla="*/ 226472 w 1314762"/>
                <a:gd name="connsiteY406" fmla="*/ 1226699 h 1226698"/>
                <a:gd name="connsiteX407" fmla="*/ 227026 w 1314762"/>
                <a:gd name="connsiteY407" fmla="*/ 1226699 h 1226698"/>
                <a:gd name="connsiteX408" fmla="*/ 227585 w 1314762"/>
                <a:gd name="connsiteY408" fmla="*/ 1226699 h 1226698"/>
                <a:gd name="connsiteX409" fmla="*/ 228143 w 1314762"/>
                <a:gd name="connsiteY409" fmla="*/ 1226699 h 1226698"/>
                <a:gd name="connsiteX410" fmla="*/ 228702 w 1314762"/>
                <a:gd name="connsiteY410" fmla="*/ 1226699 h 1226698"/>
                <a:gd name="connsiteX411" fmla="*/ 229261 w 1314762"/>
                <a:gd name="connsiteY411" fmla="*/ 1226699 h 1226698"/>
                <a:gd name="connsiteX412" fmla="*/ 229819 w 1314762"/>
                <a:gd name="connsiteY412" fmla="*/ 1226699 h 1226698"/>
                <a:gd name="connsiteX413" fmla="*/ 230378 w 1314762"/>
                <a:gd name="connsiteY413" fmla="*/ 1226699 h 1226698"/>
                <a:gd name="connsiteX414" fmla="*/ 230933 w 1314762"/>
                <a:gd name="connsiteY414" fmla="*/ 1226699 h 1226698"/>
                <a:gd name="connsiteX415" fmla="*/ 231491 w 1314762"/>
                <a:gd name="connsiteY415" fmla="*/ 1226699 h 1226698"/>
                <a:gd name="connsiteX416" fmla="*/ 232050 w 1314762"/>
                <a:gd name="connsiteY416" fmla="*/ 1226699 h 1226698"/>
                <a:gd name="connsiteX417" fmla="*/ 232609 w 1314762"/>
                <a:gd name="connsiteY417" fmla="*/ 1226699 h 1226698"/>
                <a:gd name="connsiteX418" fmla="*/ 233167 w 1314762"/>
                <a:gd name="connsiteY418" fmla="*/ 1226699 h 1226698"/>
                <a:gd name="connsiteX419" fmla="*/ 233726 w 1314762"/>
                <a:gd name="connsiteY419" fmla="*/ 1226699 h 1226698"/>
                <a:gd name="connsiteX420" fmla="*/ 234284 w 1314762"/>
                <a:gd name="connsiteY420" fmla="*/ 1226699 h 1226698"/>
                <a:gd name="connsiteX421" fmla="*/ 234839 w 1314762"/>
                <a:gd name="connsiteY421" fmla="*/ 1226699 h 1226698"/>
                <a:gd name="connsiteX422" fmla="*/ 235397 w 1314762"/>
                <a:gd name="connsiteY422" fmla="*/ 1226699 h 1226698"/>
                <a:gd name="connsiteX423" fmla="*/ 235956 w 1314762"/>
                <a:gd name="connsiteY423" fmla="*/ 1226699 h 1226698"/>
                <a:gd name="connsiteX424" fmla="*/ 236515 w 1314762"/>
                <a:gd name="connsiteY424" fmla="*/ 1226699 h 1226698"/>
                <a:gd name="connsiteX425" fmla="*/ 237073 w 1314762"/>
                <a:gd name="connsiteY425" fmla="*/ 1226699 h 1226698"/>
                <a:gd name="connsiteX426" fmla="*/ 237632 w 1314762"/>
                <a:gd name="connsiteY426" fmla="*/ 1226699 h 1226698"/>
                <a:gd name="connsiteX427" fmla="*/ 238187 w 1314762"/>
                <a:gd name="connsiteY427" fmla="*/ 1226699 h 1226698"/>
                <a:gd name="connsiteX428" fmla="*/ 238745 w 1314762"/>
                <a:gd name="connsiteY428" fmla="*/ 1226699 h 1226698"/>
                <a:gd name="connsiteX429" fmla="*/ 239304 w 1314762"/>
                <a:gd name="connsiteY429" fmla="*/ 1226699 h 1226698"/>
                <a:gd name="connsiteX430" fmla="*/ 239863 w 1314762"/>
                <a:gd name="connsiteY430" fmla="*/ 1226699 h 1226698"/>
                <a:gd name="connsiteX431" fmla="*/ 240421 w 1314762"/>
                <a:gd name="connsiteY431" fmla="*/ 1226699 h 1226698"/>
                <a:gd name="connsiteX432" fmla="*/ 240980 w 1314762"/>
                <a:gd name="connsiteY432" fmla="*/ 1226699 h 1226698"/>
                <a:gd name="connsiteX433" fmla="*/ 241538 w 1314762"/>
                <a:gd name="connsiteY433" fmla="*/ 1226699 h 1226698"/>
                <a:gd name="connsiteX434" fmla="*/ 242093 w 1314762"/>
                <a:gd name="connsiteY434" fmla="*/ 1226699 h 1226698"/>
                <a:gd name="connsiteX435" fmla="*/ 242652 w 1314762"/>
                <a:gd name="connsiteY435" fmla="*/ 1226699 h 1226698"/>
                <a:gd name="connsiteX436" fmla="*/ 243210 w 1314762"/>
                <a:gd name="connsiteY436" fmla="*/ 1226699 h 1226698"/>
                <a:gd name="connsiteX437" fmla="*/ 243769 w 1314762"/>
                <a:gd name="connsiteY437" fmla="*/ 1226699 h 1226698"/>
                <a:gd name="connsiteX438" fmla="*/ 244328 w 1314762"/>
                <a:gd name="connsiteY438" fmla="*/ 1226699 h 1226698"/>
                <a:gd name="connsiteX439" fmla="*/ 244886 w 1314762"/>
                <a:gd name="connsiteY439" fmla="*/ 1226699 h 1226698"/>
                <a:gd name="connsiteX440" fmla="*/ 245445 w 1314762"/>
                <a:gd name="connsiteY440" fmla="*/ 1226699 h 1226698"/>
                <a:gd name="connsiteX441" fmla="*/ 245999 w 1314762"/>
                <a:gd name="connsiteY441" fmla="*/ 1226699 h 1226698"/>
                <a:gd name="connsiteX442" fmla="*/ 246558 w 1314762"/>
                <a:gd name="connsiteY442" fmla="*/ 1226699 h 1226698"/>
                <a:gd name="connsiteX443" fmla="*/ 247117 w 1314762"/>
                <a:gd name="connsiteY443" fmla="*/ 1226699 h 1226698"/>
                <a:gd name="connsiteX444" fmla="*/ 247675 w 1314762"/>
                <a:gd name="connsiteY444" fmla="*/ 1226699 h 1226698"/>
                <a:gd name="connsiteX445" fmla="*/ 248234 w 1314762"/>
                <a:gd name="connsiteY445" fmla="*/ 1226699 h 1226698"/>
                <a:gd name="connsiteX446" fmla="*/ 248793 w 1314762"/>
                <a:gd name="connsiteY446" fmla="*/ 1226699 h 1226698"/>
                <a:gd name="connsiteX447" fmla="*/ 249351 w 1314762"/>
                <a:gd name="connsiteY447" fmla="*/ 1226699 h 1226698"/>
                <a:gd name="connsiteX448" fmla="*/ 249906 w 1314762"/>
                <a:gd name="connsiteY448" fmla="*/ 1226699 h 1226698"/>
                <a:gd name="connsiteX449" fmla="*/ 250464 w 1314762"/>
                <a:gd name="connsiteY449" fmla="*/ 1226699 h 1226698"/>
                <a:gd name="connsiteX450" fmla="*/ 251023 w 1314762"/>
                <a:gd name="connsiteY450" fmla="*/ 1226699 h 1226698"/>
                <a:gd name="connsiteX451" fmla="*/ 251582 w 1314762"/>
                <a:gd name="connsiteY451" fmla="*/ 1226699 h 1226698"/>
                <a:gd name="connsiteX452" fmla="*/ 252140 w 1314762"/>
                <a:gd name="connsiteY452" fmla="*/ 1226699 h 1226698"/>
                <a:gd name="connsiteX453" fmla="*/ 252699 w 1314762"/>
                <a:gd name="connsiteY453" fmla="*/ 1226699 h 1226698"/>
                <a:gd name="connsiteX454" fmla="*/ 253258 w 1314762"/>
                <a:gd name="connsiteY454" fmla="*/ 1226699 h 1226698"/>
                <a:gd name="connsiteX455" fmla="*/ 253812 w 1314762"/>
                <a:gd name="connsiteY455" fmla="*/ 1226699 h 1226698"/>
                <a:gd name="connsiteX456" fmla="*/ 254371 w 1314762"/>
                <a:gd name="connsiteY456" fmla="*/ 1226699 h 1226698"/>
                <a:gd name="connsiteX457" fmla="*/ 254929 w 1314762"/>
                <a:gd name="connsiteY457" fmla="*/ 1226699 h 1226698"/>
                <a:gd name="connsiteX458" fmla="*/ 255488 w 1314762"/>
                <a:gd name="connsiteY458" fmla="*/ 1226699 h 1226698"/>
                <a:gd name="connsiteX459" fmla="*/ 256047 w 1314762"/>
                <a:gd name="connsiteY459" fmla="*/ 1226699 h 1226698"/>
                <a:gd name="connsiteX460" fmla="*/ 256605 w 1314762"/>
                <a:gd name="connsiteY460" fmla="*/ 1226699 h 1226698"/>
                <a:gd name="connsiteX461" fmla="*/ 257160 w 1314762"/>
                <a:gd name="connsiteY461" fmla="*/ 1226699 h 1226698"/>
                <a:gd name="connsiteX462" fmla="*/ 257719 w 1314762"/>
                <a:gd name="connsiteY462" fmla="*/ 1226699 h 1226698"/>
                <a:gd name="connsiteX463" fmla="*/ 258277 w 1314762"/>
                <a:gd name="connsiteY463" fmla="*/ 1226699 h 1226698"/>
                <a:gd name="connsiteX464" fmla="*/ 258836 w 1314762"/>
                <a:gd name="connsiteY464" fmla="*/ 1226699 h 1226698"/>
                <a:gd name="connsiteX465" fmla="*/ 259395 w 1314762"/>
                <a:gd name="connsiteY465" fmla="*/ 1226699 h 1226698"/>
                <a:gd name="connsiteX466" fmla="*/ 259953 w 1314762"/>
                <a:gd name="connsiteY466" fmla="*/ 1226699 h 1226698"/>
                <a:gd name="connsiteX467" fmla="*/ 260512 w 1314762"/>
                <a:gd name="connsiteY467" fmla="*/ 1226699 h 1226698"/>
                <a:gd name="connsiteX468" fmla="*/ 261066 w 1314762"/>
                <a:gd name="connsiteY468" fmla="*/ 1226699 h 1226698"/>
                <a:gd name="connsiteX469" fmla="*/ 261625 w 1314762"/>
                <a:gd name="connsiteY469" fmla="*/ 1226699 h 1226698"/>
                <a:gd name="connsiteX470" fmla="*/ 262184 w 1314762"/>
                <a:gd name="connsiteY470" fmla="*/ 1226699 h 1226698"/>
                <a:gd name="connsiteX471" fmla="*/ 262742 w 1314762"/>
                <a:gd name="connsiteY471" fmla="*/ 1226699 h 1226698"/>
                <a:gd name="connsiteX472" fmla="*/ 263301 w 1314762"/>
                <a:gd name="connsiteY472" fmla="*/ 1226699 h 1226698"/>
                <a:gd name="connsiteX473" fmla="*/ 263860 w 1314762"/>
                <a:gd name="connsiteY473" fmla="*/ 1226699 h 1226698"/>
                <a:gd name="connsiteX474" fmla="*/ 264418 w 1314762"/>
                <a:gd name="connsiteY474" fmla="*/ 1226699 h 1226698"/>
                <a:gd name="connsiteX475" fmla="*/ 264973 w 1314762"/>
                <a:gd name="connsiteY475" fmla="*/ 1226699 h 1226698"/>
                <a:gd name="connsiteX476" fmla="*/ 265531 w 1314762"/>
                <a:gd name="connsiteY476" fmla="*/ 1226699 h 1226698"/>
                <a:gd name="connsiteX477" fmla="*/ 266090 w 1314762"/>
                <a:gd name="connsiteY477" fmla="*/ 1226699 h 1226698"/>
                <a:gd name="connsiteX478" fmla="*/ 266649 w 1314762"/>
                <a:gd name="connsiteY478" fmla="*/ 1226699 h 1226698"/>
                <a:gd name="connsiteX479" fmla="*/ 267207 w 1314762"/>
                <a:gd name="connsiteY479" fmla="*/ 1226699 h 1226698"/>
                <a:gd name="connsiteX480" fmla="*/ 267766 w 1314762"/>
                <a:gd name="connsiteY480" fmla="*/ 1226699 h 1226698"/>
                <a:gd name="connsiteX481" fmla="*/ 268320 w 1314762"/>
                <a:gd name="connsiteY481" fmla="*/ 1226699 h 1226698"/>
                <a:gd name="connsiteX482" fmla="*/ 268879 w 1314762"/>
                <a:gd name="connsiteY482" fmla="*/ 1226699 h 1226698"/>
                <a:gd name="connsiteX483" fmla="*/ 269438 w 1314762"/>
                <a:gd name="connsiteY483" fmla="*/ 1226699 h 1226698"/>
                <a:gd name="connsiteX484" fmla="*/ 269996 w 1314762"/>
                <a:gd name="connsiteY484" fmla="*/ 1226699 h 1226698"/>
                <a:gd name="connsiteX485" fmla="*/ 270555 w 1314762"/>
                <a:gd name="connsiteY485" fmla="*/ 1226699 h 1226698"/>
                <a:gd name="connsiteX486" fmla="*/ 271114 w 1314762"/>
                <a:gd name="connsiteY486" fmla="*/ 1226699 h 1226698"/>
                <a:gd name="connsiteX487" fmla="*/ 271672 w 1314762"/>
                <a:gd name="connsiteY487" fmla="*/ 1226699 h 1226698"/>
                <a:gd name="connsiteX488" fmla="*/ 272227 w 1314762"/>
                <a:gd name="connsiteY488" fmla="*/ 1226699 h 1226698"/>
                <a:gd name="connsiteX489" fmla="*/ 272785 w 1314762"/>
                <a:gd name="connsiteY489" fmla="*/ 1226699 h 1226698"/>
                <a:gd name="connsiteX490" fmla="*/ 273344 w 1314762"/>
                <a:gd name="connsiteY490" fmla="*/ 1226699 h 1226698"/>
                <a:gd name="connsiteX491" fmla="*/ 273903 w 1314762"/>
                <a:gd name="connsiteY491" fmla="*/ 1226699 h 1226698"/>
                <a:gd name="connsiteX492" fmla="*/ 274461 w 1314762"/>
                <a:gd name="connsiteY492" fmla="*/ 1226699 h 1226698"/>
                <a:gd name="connsiteX493" fmla="*/ 275020 w 1314762"/>
                <a:gd name="connsiteY493" fmla="*/ 1226699 h 1226698"/>
                <a:gd name="connsiteX494" fmla="*/ 275579 w 1314762"/>
                <a:gd name="connsiteY494" fmla="*/ 1226699 h 1226698"/>
                <a:gd name="connsiteX495" fmla="*/ 276133 w 1314762"/>
                <a:gd name="connsiteY495" fmla="*/ 1226699 h 1226698"/>
                <a:gd name="connsiteX496" fmla="*/ 276692 w 1314762"/>
                <a:gd name="connsiteY496" fmla="*/ 1226699 h 1226698"/>
                <a:gd name="connsiteX497" fmla="*/ 277251 w 1314762"/>
                <a:gd name="connsiteY497" fmla="*/ 1226699 h 1226698"/>
                <a:gd name="connsiteX498" fmla="*/ 277809 w 1314762"/>
                <a:gd name="connsiteY498" fmla="*/ 1226699 h 1226698"/>
                <a:gd name="connsiteX499" fmla="*/ 278368 w 1314762"/>
                <a:gd name="connsiteY499" fmla="*/ 1226699 h 1226698"/>
                <a:gd name="connsiteX500" fmla="*/ 278927 w 1314762"/>
                <a:gd name="connsiteY500" fmla="*/ 1226699 h 1226698"/>
                <a:gd name="connsiteX501" fmla="*/ 279485 w 1314762"/>
                <a:gd name="connsiteY501" fmla="*/ 1226699 h 1226698"/>
                <a:gd name="connsiteX502" fmla="*/ 280040 w 1314762"/>
                <a:gd name="connsiteY502" fmla="*/ 1226699 h 1226698"/>
                <a:gd name="connsiteX503" fmla="*/ 280598 w 1314762"/>
                <a:gd name="connsiteY503" fmla="*/ 1226699 h 1226698"/>
                <a:gd name="connsiteX504" fmla="*/ 281157 w 1314762"/>
                <a:gd name="connsiteY504" fmla="*/ 1226699 h 1226698"/>
                <a:gd name="connsiteX505" fmla="*/ 281715 w 1314762"/>
                <a:gd name="connsiteY505" fmla="*/ 1226699 h 1226698"/>
                <a:gd name="connsiteX506" fmla="*/ 282274 w 1314762"/>
                <a:gd name="connsiteY506" fmla="*/ 1226699 h 1226698"/>
                <a:gd name="connsiteX507" fmla="*/ 282833 w 1314762"/>
                <a:gd name="connsiteY507" fmla="*/ 1226699 h 1226698"/>
                <a:gd name="connsiteX508" fmla="*/ 283391 w 1314762"/>
                <a:gd name="connsiteY508" fmla="*/ 1226699 h 1226698"/>
                <a:gd name="connsiteX509" fmla="*/ 283946 w 1314762"/>
                <a:gd name="connsiteY509" fmla="*/ 1226699 h 1226698"/>
                <a:gd name="connsiteX510" fmla="*/ 284505 w 1314762"/>
                <a:gd name="connsiteY510" fmla="*/ 1226699 h 1226698"/>
                <a:gd name="connsiteX511" fmla="*/ 285063 w 1314762"/>
                <a:gd name="connsiteY511" fmla="*/ 1226699 h 1226698"/>
                <a:gd name="connsiteX512" fmla="*/ 285622 w 1314762"/>
                <a:gd name="connsiteY512" fmla="*/ 1226699 h 1226698"/>
                <a:gd name="connsiteX513" fmla="*/ 286181 w 1314762"/>
                <a:gd name="connsiteY513" fmla="*/ 1226699 h 1226698"/>
                <a:gd name="connsiteX514" fmla="*/ 286739 w 1314762"/>
                <a:gd name="connsiteY514" fmla="*/ 1226699 h 1226698"/>
                <a:gd name="connsiteX515" fmla="*/ 287294 w 1314762"/>
                <a:gd name="connsiteY515" fmla="*/ 1226699 h 1226698"/>
                <a:gd name="connsiteX516" fmla="*/ 287852 w 1314762"/>
                <a:gd name="connsiteY516" fmla="*/ 1226699 h 1226698"/>
                <a:gd name="connsiteX517" fmla="*/ 288411 w 1314762"/>
                <a:gd name="connsiteY517" fmla="*/ 1226699 h 1226698"/>
                <a:gd name="connsiteX518" fmla="*/ 288970 w 1314762"/>
                <a:gd name="connsiteY518" fmla="*/ 1226699 h 1226698"/>
                <a:gd name="connsiteX519" fmla="*/ 289528 w 1314762"/>
                <a:gd name="connsiteY519" fmla="*/ 1226699 h 1226698"/>
                <a:gd name="connsiteX520" fmla="*/ 290087 w 1314762"/>
                <a:gd name="connsiteY520" fmla="*/ 1226699 h 1226698"/>
                <a:gd name="connsiteX521" fmla="*/ 290646 w 1314762"/>
                <a:gd name="connsiteY521" fmla="*/ 1226699 h 1226698"/>
                <a:gd name="connsiteX522" fmla="*/ 291200 w 1314762"/>
                <a:gd name="connsiteY522" fmla="*/ 1226699 h 1226698"/>
                <a:gd name="connsiteX523" fmla="*/ 291759 w 1314762"/>
                <a:gd name="connsiteY523" fmla="*/ 1226699 h 1226698"/>
                <a:gd name="connsiteX524" fmla="*/ 292317 w 1314762"/>
                <a:gd name="connsiteY524" fmla="*/ 1226699 h 1226698"/>
                <a:gd name="connsiteX525" fmla="*/ 292876 w 1314762"/>
                <a:gd name="connsiteY525" fmla="*/ 1226699 h 1226698"/>
                <a:gd name="connsiteX526" fmla="*/ 293435 w 1314762"/>
                <a:gd name="connsiteY526" fmla="*/ 1226699 h 1226698"/>
                <a:gd name="connsiteX527" fmla="*/ 293993 w 1314762"/>
                <a:gd name="connsiteY527" fmla="*/ 1226699 h 1226698"/>
                <a:gd name="connsiteX528" fmla="*/ 294552 w 1314762"/>
                <a:gd name="connsiteY528" fmla="*/ 1226699 h 1226698"/>
                <a:gd name="connsiteX529" fmla="*/ 295106 w 1314762"/>
                <a:gd name="connsiteY529" fmla="*/ 1226699 h 1226698"/>
                <a:gd name="connsiteX530" fmla="*/ 295665 w 1314762"/>
                <a:gd name="connsiteY530" fmla="*/ 1226699 h 1226698"/>
                <a:gd name="connsiteX531" fmla="*/ 296224 w 1314762"/>
                <a:gd name="connsiteY531" fmla="*/ 1226699 h 1226698"/>
                <a:gd name="connsiteX532" fmla="*/ 296782 w 1314762"/>
                <a:gd name="connsiteY532" fmla="*/ 1226699 h 1226698"/>
                <a:gd name="connsiteX533" fmla="*/ 297341 w 1314762"/>
                <a:gd name="connsiteY533" fmla="*/ 1226699 h 1226698"/>
                <a:gd name="connsiteX534" fmla="*/ 297900 w 1314762"/>
                <a:gd name="connsiteY534" fmla="*/ 1226699 h 1226698"/>
                <a:gd name="connsiteX535" fmla="*/ 298454 w 1314762"/>
                <a:gd name="connsiteY535" fmla="*/ 1226699 h 1226698"/>
                <a:gd name="connsiteX536" fmla="*/ 299013 w 1314762"/>
                <a:gd name="connsiteY536" fmla="*/ 1226699 h 1226698"/>
                <a:gd name="connsiteX537" fmla="*/ 299572 w 1314762"/>
                <a:gd name="connsiteY537" fmla="*/ 1226699 h 1226698"/>
                <a:gd name="connsiteX538" fmla="*/ 300130 w 1314762"/>
                <a:gd name="connsiteY538" fmla="*/ 1226699 h 1226698"/>
                <a:gd name="connsiteX539" fmla="*/ 300689 w 1314762"/>
                <a:gd name="connsiteY539" fmla="*/ 1226699 h 1226698"/>
                <a:gd name="connsiteX540" fmla="*/ 301247 w 1314762"/>
                <a:gd name="connsiteY540" fmla="*/ 1226699 h 1226698"/>
                <a:gd name="connsiteX541" fmla="*/ 301806 w 1314762"/>
                <a:gd name="connsiteY541" fmla="*/ 1226699 h 1226698"/>
                <a:gd name="connsiteX542" fmla="*/ 302361 w 1314762"/>
                <a:gd name="connsiteY542" fmla="*/ 1226699 h 1226698"/>
                <a:gd name="connsiteX543" fmla="*/ 302919 w 1314762"/>
                <a:gd name="connsiteY543" fmla="*/ 1226699 h 1226698"/>
                <a:gd name="connsiteX544" fmla="*/ 303478 w 1314762"/>
                <a:gd name="connsiteY544" fmla="*/ 1226699 h 1226698"/>
                <a:gd name="connsiteX545" fmla="*/ 304037 w 1314762"/>
                <a:gd name="connsiteY545" fmla="*/ 1226699 h 1226698"/>
                <a:gd name="connsiteX546" fmla="*/ 304595 w 1314762"/>
                <a:gd name="connsiteY546" fmla="*/ 1226699 h 1226698"/>
                <a:gd name="connsiteX547" fmla="*/ 305154 w 1314762"/>
                <a:gd name="connsiteY547" fmla="*/ 1226699 h 1226698"/>
                <a:gd name="connsiteX548" fmla="*/ 305713 w 1314762"/>
                <a:gd name="connsiteY548" fmla="*/ 1226699 h 1226698"/>
                <a:gd name="connsiteX549" fmla="*/ 306267 w 1314762"/>
                <a:gd name="connsiteY549" fmla="*/ 1226699 h 1226698"/>
                <a:gd name="connsiteX550" fmla="*/ 306826 w 1314762"/>
                <a:gd name="connsiteY550" fmla="*/ 1226699 h 1226698"/>
                <a:gd name="connsiteX551" fmla="*/ 307384 w 1314762"/>
                <a:gd name="connsiteY551" fmla="*/ 1226699 h 1226698"/>
                <a:gd name="connsiteX552" fmla="*/ 307943 w 1314762"/>
                <a:gd name="connsiteY552" fmla="*/ 1226699 h 1226698"/>
                <a:gd name="connsiteX553" fmla="*/ 308501 w 1314762"/>
                <a:gd name="connsiteY553" fmla="*/ 1226699 h 1226698"/>
                <a:gd name="connsiteX554" fmla="*/ 309060 w 1314762"/>
                <a:gd name="connsiteY554" fmla="*/ 1226699 h 1226698"/>
                <a:gd name="connsiteX555" fmla="*/ 309619 w 1314762"/>
                <a:gd name="connsiteY555" fmla="*/ 1226699 h 1226698"/>
                <a:gd name="connsiteX556" fmla="*/ 310173 w 1314762"/>
                <a:gd name="connsiteY556" fmla="*/ 1226699 h 1226698"/>
                <a:gd name="connsiteX557" fmla="*/ 310732 w 1314762"/>
                <a:gd name="connsiteY557" fmla="*/ 1226699 h 1226698"/>
                <a:gd name="connsiteX558" fmla="*/ 311291 w 1314762"/>
                <a:gd name="connsiteY558" fmla="*/ 1226699 h 1226698"/>
                <a:gd name="connsiteX559" fmla="*/ 311849 w 1314762"/>
                <a:gd name="connsiteY559" fmla="*/ 1226699 h 1226698"/>
                <a:gd name="connsiteX560" fmla="*/ 312408 w 1314762"/>
                <a:gd name="connsiteY560" fmla="*/ 1226699 h 1226698"/>
                <a:gd name="connsiteX561" fmla="*/ 312967 w 1314762"/>
                <a:gd name="connsiteY561" fmla="*/ 1226699 h 1226698"/>
                <a:gd name="connsiteX562" fmla="*/ 313525 w 1314762"/>
                <a:gd name="connsiteY562" fmla="*/ 1226699 h 1226698"/>
                <a:gd name="connsiteX563" fmla="*/ 314080 w 1314762"/>
                <a:gd name="connsiteY563" fmla="*/ 1226699 h 1226698"/>
                <a:gd name="connsiteX564" fmla="*/ 314638 w 1314762"/>
                <a:gd name="connsiteY564" fmla="*/ 1226699 h 1226698"/>
                <a:gd name="connsiteX565" fmla="*/ 315197 w 1314762"/>
                <a:gd name="connsiteY565" fmla="*/ 1226699 h 1226698"/>
                <a:gd name="connsiteX566" fmla="*/ 315756 w 1314762"/>
                <a:gd name="connsiteY566" fmla="*/ 1226699 h 1226698"/>
                <a:gd name="connsiteX567" fmla="*/ 316314 w 1314762"/>
                <a:gd name="connsiteY567" fmla="*/ 1226699 h 1226698"/>
                <a:gd name="connsiteX568" fmla="*/ 316873 w 1314762"/>
                <a:gd name="connsiteY568" fmla="*/ 1226699 h 1226698"/>
                <a:gd name="connsiteX569" fmla="*/ 317428 w 1314762"/>
                <a:gd name="connsiteY569" fmla="*/ 1226699 h 1226698"/>
                <a:gd name="connsiteX570" fmla="*/ 317986 w 1314762"/>
                <a:gd name="connsiteY570" fmla="*/ 1226699 h 1226698"/>
                <a:gd name="connsiteX571" fmla="*/ 318545 w 1314762"/>
                <a:gd name="connsiteY571" fmla="*/ 1226699 h 1226698"/>
                <a:gd name="connsiteX572" fmla="*/ 319103 w 1314762"/>
                <a:gd name="connsiteY572" fmla="*/ 1226699 h 1226698"/>
                <a:gd name="connsiteX573" fmla="*/ 319662 w 1314762"/>
                <a:gd name="connsiteY573" fmla="*/ 1226699 h 1226698"/>
                <a:gd name="connsiteX574" fmla="*/ 320221 w 1314762"/>
                <a:gd name="connsiteY574" fmla="*/ 1226699 h 1226698"/>
                <a:gd name="connsiteX575" fmla="*/ 320779 w 1314762"/>
                <a:gd name="connsiteY575" fmla="*/ 1226699 h 1226698"/>
                <a:gd name="connsiteX576" fmla="*/ 321334 w 1314762"/>
                <a:gd name="connsiteY576" fmla="*/ 1226699 h 1226698"/>
                <a:gd name="connsiteX577" fmla="*/ 321892 w 1314762"/>
                <a:gd name="connsiteY577" fmla="*/ 1226699 h 1226698"/>
                <a:gd name="connsiteX578" fmla="*/ 322451 w 1314762"/>
                <a:gd name="connsiteY578" fmla="*/ 1226699 h 1226698"/>
                <a:gd name="connsiteX579" fmla="*/ 323010 w 1314762"/>
                <a:gd name="connsiteY579" fmla="*/ 1226699 h 1226698"/>
                <a:gd name="connsiteX580" fmla="*/ 323568 w 1314762"/>
                <a:gd name="connsiteY580" fmla="*/ 1226699 h 1226698"/>
                <a:gd name="connsiteX581" fmla="*/ 324127 w 1314762"/>
                <a:gd name="connsiteY581" fmla="*/ 1226699 h 1226698"/>
                <a:gd name="connsiteX582" fmla="*/ 324686 w 1314762"/>
                <a:gd name="connsiteY582" fmla="*/ 1226699 h 1226698"/>
                <a:gd name="connsiteX583" fmla="*/ 325240 w 1314762"/>
                <a:gd name="connsiteY583" fmla="*/ 1226699 h 1226698"/>
                <a:gd name="connsiteX584" fmla="*/ 325799 w 1314762"/>
                <a:gd name="connsiteY584" fmla="*/ 1226699 h 1226698"/>
                <a:gd name="connsiteX585" fmla="*/ 326358 w 1314762"/>
                <a:gd name="connsiteY585" fmla="*/ 1226699 h 1226698"/>
                <a:gd name="connsiteX586" fmla="*/ 326916 w 1314762"/>
                <a:gd name="connsiteY586" fmla="*/ 1226699 h 1226698"/>
                <a:gd name="connsiteX587" fmla="*/ 327475 w 1314762"/>
                <a:gd name="connsiteY587" fmla="*/ 1226699 h 1226698"/>
                <a:gd name="connsiteX588" fmla="*/ 328033 w 1314762"/>
                <a:gd name="connsiteY588" fmla="*/ 1226699 h 1226698"/>
                <a:gd name="connsiteX589" fmla="*/ 328588 w 1314762"/>
                <a:gd name="connsiteY589" fmla="*/ 1226699 h 1226698"/>
                <a:gd name="connsiteX590" fmla="*/ 329147 w 1314762"/>
                <a:gd name="connsiteY590" fmla="*/ 1226699 h 1226698"/>
                <a:gd name="connsiteX591" fmla="*/ 329705 w 1314762"/>
                <a:gd name="connsiteY591" fmla="*/ 1226699 h 1226698"/>
                <a:gd name="connsiteX592" fmla="*/ 330264 w 1314762"/>
                <a:gd name="connsiteY592" fmla="*/ 1226699 h 1226698"/>
                <a:gd name="connsiteX593" fmla="*/ 330823 w 1314762"/>
                <a:gd name="connsiteY593" fmla="*/ 1226699 h 1226698"/>
                <a:gd name="connsiteX594" fmla="*/ 331381 w 1314762"/>
                <a:gd name="connsiteY594" fmla="*/ 1226699 h 1226698"/>
                <a:gd name="connsiteX595" fmla="*/ 331940 w 1314762"/>
                <a:gd name="connsiteY595" fmla="*/ 1226699 h 1226698"/>
                <a:gd name="connsiteX596" fmla="*/ 332494 w 1314762"/>
                <a:gd name="connsiteY596" fmla="*/ 1226699 h 1226698"/>
                <a:gd name="connsiteX597" fmla="*/ 333053 w 1314762"/>
                <a:gd name="connsiteY597" fmla="*/ 1226699 h 1226698"/>
                <a:gd name="connsiteX598" fmla="*/ 333612 w 1314762"/>
                <a:gd name="connsiteY598" fmla="*/ 1226699 h 1226698"/>
                <a:gd name="connsiteX599" fmla="*/ 334170 w 1314762"/>
                <a:gd name="connsiteY599" fmla="*/ 1226699 h 1226698"/>
                <a:gd name="connsiteX600" fmla="*/ 334729 w 1314762"/>
                <a:gd name="connsiteY600" fmla="*/ 1226699 h 1226698"/>
                <a:gd name="connsiteX601" fmla="*/ 335287 w 1314762"/>
                <a:gd name="connsiteY601" fmla="*/ 1226699 h 1226698"/>
                <a:gd name="connsiteX602" fmla="*/ 335846 w 1314762"/>
                <a:gd name="connsiteY602" fmla="*/ 1226699 h 1226698"/>
                <a:gd name="connsiteX603" fmla="*/ 336401 w 1314762"/>
                <a:gd name="connsiteY603" fmla="*/ 1226699 h 1226698"/>
                <a:gd name="connsiteX604" fmla="*/ 336959 w 1314762"/>
                <a:gd name="connsiteY604" fmla="*/ 1226699 h 1226698"/>
                <a:gd name="connsiteX605" fmla="*/ 337518 w 1314762"/>
                <a:gd name="connsiteY605" fmla="*/ 1226699 h 1226698"/>
                <a:gd name="connsiteX606" fmla="*/ 338077 w 1314762"/>
                <a:gd name="connsiteY606" fmla="*/ 1226699 h 1226698"/>
                <a:gd name="connsiteX607" fmla="*/ 338635 w 1314762"/>
                <a:gd name="connsiteY607" fmla="*/ 1226699 h 1226698"/>
                <a:gd name="connsiteX608" fmla="*/ 339194 w 1314762"/>
                <a:gd name="connsiteY608" fmla="*/ 1226699 h 1226698"/>
                <a:gd name="connsiteX609" fmla="*/ 339753 w 1314762"/>
                <a:gd name="connsiteY609" fmla="*/ 1226699 h 1226698"/>
                <a:gd name="connsiteX610" fmla="*/ 340307 w 1314762"/>
                <a:gd name="connsiteY610" fmla="*/ 1226699 h 1226698"/>
                <a:gd name="connsiteX611" fmla="*/ 340866 w 1314762"/>
                <a:gd name="connsiteY611" fmla="*/ 1226699 h 1226698"/>
                <a:gd name="connsiteX612" fmla="*/ 341424 w 1314762"/>
                <a:gd name="connsiteY612" fmla="*/ 1226699 h 1226698"/>
                <a:gd name="connsiteX613" fmla="*/ 341983 w 1314762"/>
                <a:gd name="connsiteY613" fmla="*/ 1226699 h 1226698"/>
                <a:gd name="connsiteX614" fmla="*/ 342542 w 1314762"/>
                <a:gd name="connsiteY614" fmla="*/ 1226699 h 1226698"/>
                <a:gd name="connsiteX615" fmla="*/ 343100 w 1314762"/>
                <a:gd name="connsiteY615" fmla="*/ 1226699 h 1226698"/>
                <a:gd name="connsiteX616" fmla="*/ 343659 w 1314762"/>
                <a:gd name="connsiteY616" fmla="*/ 1226699 h 1226698"/>
                <a:gd name="connsiteX617" fmla="*/ 344214 w 1314762"/>
                <a:gd name="connsiteY617" fmla="*/ 1226699 h 1226698"/>
                <a:gd name="connsiteX618" fmla="*/ 344772 w 1314762"/>
                <a:gd name="connsiteY618" fmla="*/ 1226699 h 1226698"/>
                <a:gd name="connsiteX619" fmla="*/ 345331 w 1314762"/>
                <a:gd name="connsiteY619" fmla="*/ 1226699 h 1226698"/>
                <a:gd name="connsiteX620" fmla="*/ 345890 w 1314762"/>
                <a:gd name="connsiteY620" fmla="*/ 1226699 h 1226698"/>
                <a:gd name="connsiteX621" fmla="*/ 346448 w 1314762"/>
                <a:gd name="connsiteY621" fmla="*/ 1226699 h 1226698"/>
                <a:gd name="connsiteX622" fmla="*/ 347007 w 1314762"/>
                <a:gd name="connsiteY622" fmla="*/ 1226699 h 1226698"/>
                <a:gd name="connsiteX623" fmla="*/ 347561 w 1314762"/>
                <a:gd name="connsiteY623" fmla="*/ 1226699 h 1226698"/>
                <a:gd name="connsiteX624" fmla="*/ 348120 w 1314762"/>
                <a:gd name="connsiteY624" fmla="*/ 1226699 h 1226698"/>
                <a:gd name="connsiteX625" fmla="*/ 348678 w 1314762"/>
                <a:gd name="connsiteY625" fmla="*/ 1226699 h 1226698"/>
                <a:gd name="connsiteX626" fmla="*/ 349237 w 1314762"/>
                <a:gd name="connsiteY626" fmla="*/ 1226699 h 1226698"/>
                <a:gd name="connsiteX627" fmla="*/ 349796 w 1314762"/>
                <a:gd name="connsiteY627" fmla="*/ 1226699 h 1226698"/>
                <a:gd name="connsiteX628" fmla="*/ 350354 w 1314762"/>
                <a:gd name="connsiteY628" fmla="*/ 1226699 h 1226698"/>
                <a:gd name="connsiteX629" fmla="*/ 350913 w 1314762"/>
                <a:gd name="connsiteY629" fmla="*/ 1226699 h 1226698"/>
                <a:gd name="connsiteX630" fmla="*/ 351468 w 1314762"/>
                <a:gd name="connsiteY630" fmla="*/ 1226699 h 1226698"/>
                <a:gd name="connsiteX631" fmla="*/ 352026 w 1314762"/>
                <a:gd name="connsiteY631" fmla="*/ 1226699 h 1226698"/>
                <a:gd name="connsiteX632" fmla="*/ 352585 w 1314762"/>
                <a:gd name="connsiteY632" fmla="*/ 1226699 h 1226698"/>
                <a:gd name="connsiteX633" fmla="*/ 353144 w 1314762"/>
                <a:gd name="connsiteY633" fmla="*/ 1226699 h 1226698"/>
                <a:gd name="connsiteX634" fmla="*/ 353702 w 1314762"/>
                <a:gd name="connsiteY634" fmla="*/ 1226699 h 1226698"/>
                <a:gd name="connsiteX635" fmla="*/ 354261 w 1314762"/>
                <a:gd name="connsiteY635" fmla="*/ 1226699 h 1226698"/>
                <a:gd name="connsiteX636" fmla="*/ 354819 w 1314762"/>
                <a:gd name="connsiteY636" fmla="*/ 1226699 h 1226698"/>
                <a:gd name="connsiteX637" fmla="*/ 355374 w 1314762"/>
                <a:gd name="connsiteY637" fmla="*/ 1226699 h 1226698"/>
                <a:gd name="connsiteX638" fmla="*/ 355933 w 1314762"/>
                <a:gd name="connsiteY638" fmla="*/ 1226699 h 1226698"/>
                <a:gd name="connsiteX639" fmla="*/ 356491 w 1314762"/>
                <a:gd name="connsiteY639" fmla="*/ 1226699 h 1226698"/>
                <a:gd name="connsiteX640" fmla="*/ 357050 w 1314762"/>
                <a:gd name="connsiteY640" fmla="*/ 1226699 h 1226698"/>
                <a:gd name="connsiteX641" fmla="*/ 357609 w 1314762"/>
                <a:gd name="connsiteY641" fmla="*/ 1226699 h 1226698"/>
                <a:gd name="connsiteX642" fmla="*/ 358167 w 1314762"/>
                <a:gd name="connsiteY642" fmla="*/ 1226699 h 1226698"/>
                <a:gd name="connsiteX643" fmla="*/ 358722 w 1314762"/>
                <a:gd name="connsiteY643" fmla="*/ 1226699 h 1226698"/>
                <a:gd name="connsiteX644" fmla="*/ 359280 w 1314762"/>
                <a:gd name="connsiteY644" fmla="*/ 1226699 h 1226698"/>
                <a:gd name="connsiteX645" fmla="*/ 359839 w 1314762"/>
                <a:gd name="connsiteY645" fmla="*/ 1226699 h 1226698"/>
                <a:gd name="connsiteX646" fmla="*/ 360398 w 1314762"/>
                <a:gd name="connsiteY646" fmla="*/ 1226699 h 1226698"/>
                <a:gd name="connsiteX647" fmla="*/ 360956 w 1314762"/>
                <a:gd name="connsiteY647" fmla="*/ 1226699 h 1226698"/>
                <a:gd name="connsiteX648" fmla="*/ 361515 w 1314762"/>
                <a:gd name="connsiteY648" fmla="*/ 1226699 h 1226698"/>
                <a:gd name="connsiteX649" fmla="*/ 362073 w 1314762"/>
                <a:gd name="connsiteY649" fmla="*/ 1226699 h 1226698"/>
                <a:gd name="connsiteX650" fmla="*/ 362632 w 1314762"/>
                <a:gd name="connsiteY650" fmla="*/ 1226699 h 1226698"/>
                <a:gd name="connsiteX651" fmla="*/ 363187 w 1314762"/>
                <a:gd name="connsiteY651" fmla="*/ 1226699 h 1226698"/>
                <a:gd name="connsiteX652" fmla="*/ 363745 w 1314762"/>
                <a:gd name="connsiteY652" fmla="*/ 1226699 h 1226698"/>
                <a:gd name="connsiteX653" fmla="*/ 364304 w 1314762"/>
                <a:gd name="connsiteY653" fmla="*/ 1226699 h 1226698"/>
                <a:gd name="connsiteX654" fmla="*/ 364863 w 1314762"/>
                <a:gd name="connsiteY654" fmla="*/ 1226699 h 1226698"/>
                <a:gd name="connsiteX655" fmla="*/ 365421 w 1314762"/>
                <a:gd name="connsiteY655" fmla="*/ 1226699 h 1226698"/>
                <a:gd name="connsiteX656" fmla="*/ 365980 w 1314762"/>
                <a:gd name="connsiteY656" fmla="*/ 1226699 h 1226698"/>
                <a:gd name="connsiteX657" fmla="*/ 366534 w 1314762"/>
                <a:gd name="connsiteY657" fmla="*/ 1226699 h 1226698"/>
                <a:gd name="connsiteX658" fmla="*/ 367093 w 1314762"/>
                <a:gd name="connsiteY658" fmla="*/ 1226699 h 1226698"/>
                <a:gd name="connsiteX659" fmla="*/ 367652 w 1314762"/>
                <a:gd name="connsiteY659" fmla="*/ 1226699 h 1226698"/>
                <a:gd name="connsiteX660" fmla="*/ 368210 w 1314762"/>
                <a:gd name="connsiteY660" fmla="*/ 1226699 h 1226698"/>
                <a:gd name="connsiteX661" fmla="*/ 368769 w 1314762"/>
                <a:gd name="connsiteY661" fmla="*/ 1226699 h 1226698"/>
                <a:gd name="connsiteX662" fmla="*/ 369328 w 1314762"/>
                <a:gd name="connsiteY662" fmla="*/ 1226699 h 1226698"/>
                <a:gd name="connsiteX663" fmla="*/ 369886 w 1314762"/>
                <a:gd name="connsiteY663" fmla="*/ 1226699 h 1226698"/>
                <a:gd name="connsiteX664" fmla="*/ 370441 w 1314762"/>
                <a:gd name="connsiteY664" fmla="*/ 1226699 h 1226698"/>
                <a:gd name="connsiteX665" fmla="*/ 371000 w 1314762"/>
                <a:gd name="connsiteY665" fmla="*/ 1226699 h 1226698"/>
                <a:gd name="connsiteX666" fmla="*/ 371558 w 1314762"/>
                <a:gd name="connsiteY666" fmla="*/ 1226699 h 1226698"/>
                <a:gd name="connsiteX667" fmla="*/ 372117 w 1314762"/>
                <a:gd name="connsiteY667" fmla="*/ 1226699 h 1226698"/>
                <a:gd name="connsiteX668" fmla="*/ 372676 w 1314762"/>
                <a:gd name="connsiteY668" fmla="*/ 1226699 h 1226698"/>
                <a:gd name="connsiteX669" fmla="*/ 373234 w 1314762"/>
                <a:gd name="connsiteY669" fmla="*/ 1226699 h 1226698"/>
                <a:gd name="connsiteX670" fmla="*/ 373793 w 1314762"/>
                <a:gd name="connsiteY670" fmla="*/ 1226699 h 1226698"/>
                <a:gd name="connsiteX671" fmla="*/ 374347 w 1314762"/>
                <a:gd name="connsiteY671" fmla="*/ 1226699 h 1226698"/>
                <a:gd name="connsiteX672" fmla="*/ 374906 w 1314762"/>
                <a:gd name="connsiteY672" fmla="*/ 1226699 h 1226698"/>
                <a:gd name="connsiteX673" fmla="*/ 375464 w 1314762"/>
                <a:gd name="connsiteY673" fmla="*/ 1226699 h 1226698"/>
                <a:gd name="connsiteX674" fmla="*/ 376023 w 1314762"/>
                <a:gd name="connsiteY674" fmla="*/ 1226699 h 1226698"/>
                <a:gd name="connsiteX675" fmla="*/ 376582 w 1314762"/>
                <a:gd name="connsiteY675" fmla="*/ 1226699 h 1226698"/>
                <a:gd name="connsiteX676" fmla="*/ 377140 w 1314762"/>
                <a:gd name="connsiteY676" fmla="*/ 1226699 h 1226698"/>
                <a:gd name="connsiteX677" fmla="*/ 377695 w 1314762"/>
                <a:gd name="connsiteY677" fmla="*/ 1226699 h 1226698"/>
                <a:gd name="connsiteX678" fmla="*/ 378254 w 1314762"/>
                <a:gd name="connsiteY678" fmla="*/ 1226699 h 1226698"/>
                <a:gd name="connsiteX679" fmla="*/ 378812 w 1314762"/>
                <a:gd name="connsiteY679" fmla="*/ 1226699 h 1226698"/>
                <a:gd name="connsiteX680" fmla="*/ 379371 w 1314762"/>
                <a:gd name="connsiteY680" fmla="*/ 1226699 h 1226698"/>
                <a:gd name="connsiteX681" fmla="*/ 379930 w 1314762"/>
                <a:gd name="connsiteY681" fmla="*/ 1226699 h 1226698"/>
                <a:gd name="connsiteX682" fmla="*/ 380488 w 1314762"/>
                <a:gd name="connsiteY682" fmla="*/ 1226699 h 1226698"/>
                <a:gd name="connsiteX683" fmla="*/ 381047 w 1314762"/>
                <a:gd name="connsiteY683" fmla="*/ 1226699 h 1226698"/>
                <a:gd name="connsiteX684" fmla="*/ 381601 w 1314762"/>
                <a:gd name="connsiteY684" fmla="*/ 1226699 h 1226698"/>
                <a:gd name="connsiteX685" fmla="*/ 382160 w 1314762"/>
                <a:gd name="connsiteY685" fmla="*/ 1226699 h 1226698"/>
                <a:gd name="connsiteX686" fmla="*/ 382719 w 1314762"/>
                <a:gd name="connsiteY686" fmla="*/ 1226699 h 1226698"/>
                <a:gd name="connsiteX687" fmla="*/ 383277 w 1314762"/>
                <a:gd name="connsiteY687" fmla="*/ 1226699 h 1226698"/>
                <a:gd name="connsiteX688" fmla="*/ 383836 w 1314762"/>
                <a:gd name="connsiteY688" fmla="*/ 1226699 h 1226698"/>
                <a:gd name="connsiteX689" fmla="*/ 384395 w 1314762"/>
                <a:gd name="connsiteY689" fmla="*/ 1226699 h 1226698"/>
                <a:gd name="connsiteX690" fmla="*/ 384953 w 1314762"/>
                <a:gd name="connsiteY690" fmla="*/ 1226699 h 1226698"/>
                <a:gd name="connsiteX691" fmla="*/ 385508 w 1314762"/>
                <a:gd name="connsiteY691" fmla="*/ 1226699 h 1226698"/>
                <a:gd name="connsiteX692" fmla="*/ 386066 w 1314762"/>
                <a:gd name="connsiteY692" fmla="*/ 1226699 h 1226698"/>
                <a:gd name="connsiteX693" fmla="*/ 386625 w 1314762"/>
                <a:gd name="connsiteY693" fmla="*/ 1226699 h 1226698"/>
                <a:gd name="connsiteX694" fmla="*/ 387184 w 1314762"/>
                <a:gd name="connsiteY694" fmla="*/ 1226699 h 1226698"/>
                <a:gd name="connsiteX695" fmla="*/ 387742 w 1314762"/>
                <a:gd name="connsiteY695" fmla="*/ 1226699 h 1226698"/>
                <a:gd name="connsiteX696" fmla="*/ 388301 w 1314762"/>
                <a:gd name="connsiteY696" fmla="*/ 1226699 h 1226698"/>
                <a:gd name="connsiteX697" fmla="*/ 388855 w 1314762"/>
                <a:gd name="connsiteY697" fmla="*/ 1226699 h 1226698"/>
                <a:gd name="connsiteX698" fmla="*/ 389414 w 1314762"/>
                <a:gd name="connsiteY698" fmla="*/ 1226699 h 1226698"/>
                <a:gd name="connsiteX699" fmla="*/ 389973 w 1314762"/>
                <a:gd name="connsiteY699" fmla="*/ 1226699 h 1226698"/>
                <a:gd name="connsiteX700" fmla="*/ 390531 w 1314762"/>
                <a:gd name="connsiteY700" fmla="*/ 1226699 h 1226698"/>
                <a:gd name="connsiteX701" fmla="*/ 391090 w 1314762"/>
                <a:gd name="connsiteY701" fmla="*/ 1226699 h 1226698"/>
                <a:gd name="connsiteX702" fmla="*/ 391649 w 1314762"/>
                <a:gd name="connsiteY702" fmla="*/ 1226699 h 1226698"/>
                <a:gd name="connsiteX703" fmla="*/ 392207 w 1314762"/>
                <a:gd name="connsiteY703" fmla="*/ 1226699 h 1226698"/>
                <a:gd name="connsiteX704" fmla="*/ 392766 w 1314762"/>
                <a:gd name="connsiteY704" fmla="*/ 1226699 h 1226698"/>
                <a:gd name="connsiteX705" fmla="*/ 393321 w 1314762"/>
                <a:gd name="connsiteY705" fmla="*/ 1226699 h 1226698"/>
                <a:gd name="connsiteX706" fmla="*/ 393879 w 1314762"/>
                <a:gd name="connsiteY706" fmla="*/ 1226699 h 1226698"/>
                <a:gd name="connsiteX707" fmla="*/ 394438 w 1314762"/>
                <a:gd name="connsiteY707" fmla="*/ 1226699 h 1226698"/>
                <a:gd name="connsiteX708" fmla="*/ 394996 w 1314762"/>
                <a:gd name="connsiteY708" fmla="*/ 1226699 h 1226698"/>
                <a:gd name="connsiteX709" fmla="*/ 395555 w 1314762"/>
                <a:gd name="connsiteY709" fmla="*/ 1226699 h 1226698"/>
                <a:gd name="connsiteX710" fmla="*/ 396114 w 1314762"/>
                <a:gd name="connsiteY710" fmla="*/ 1226699 h 1226698"/>
                <a:gd name="connsiteX711" fmla="*/ 396668 w 1314762"/>
                <a:gd name="connsiteY711" fmla="*/ 1226699 h 1226698"/>
                <a:gd name="connsiteX712" fmla="*/ 397227 w 1314762"/>
                <a:gd name="connsiteY712" fmla="*/ 1226699 h 1226698"/>
                <a:gd name="connsiteX713" fmla="*/ 397786 w 1314762"/>
                <a:gd name="connsiteY713" fmla="*/ 1226699 h 1226698"/>
                <a:gd name="connsiteX714" fmla="*/ 398344 w 1314762"/>
                <a:gd name="connsiteY714" fmla="*/ 1226699 h 1226698"/>
                <a:gd name="connsiteX715" fmla="*/ 398903 w 1314762"/>
                <a:gd name="connsiteY715" fmla="*/ 1226699 h 1226698"/>
                <a:gd name="connsiteX716" fmla="*/ 399462 w 1314762"/>
                <a:gd name="connsiteY716" fmla="*/ 1226699 h 1226698"/>
                <a:gd name="connsiteX717" fmla="*/ 400020 w 1314762"/>
                <a:gd name="connsiteY717" fmla="*/ 1226699 h 1226698"/>
                <a:gd name="connsiteX718" fmla="*/ 400575 w 1314762"/>
                <a:gd name="connsiteY718" fmla="*/ 1226699 h 1226698"/>
                <a:gd name="connsiteX719" fmla="*/ 401133 w 1314762"/>
                <a:gd name="connsiteY719" fmla="*/ 1226699 h 1226698"/>
                <a:gd name="connsiteX720" fmla="*/ 401692 w 1314762"/>
                <a:gd name="connsiteY720" fmla="*/ 1226699 h 1226698"/>
                <a:gd name="connsiteX721" fmla="*/ 402250 w 1314762"/>
                <a:gd name="connsiteY721" fmla="*/ 1226699 h 1226698"/>
                <a:gd name="connsiteX722" fmla="*/ 402809 w 1314762"/>
                <a:gd name="connsiteY722" fmla="*/ 1226699 h 1226698"/>
                <a:gd name="connsiteX723" fmla="*/ 403368 w 1314762"/>
                <a:gd name="connsiteY723" fmla="*/ 1226699 h 1226698"/>
                <a:gd name="connsiteX724" fmla="*/ 403926 w 1314762"/>
                <a:gd name="connsiteY724" fmla="*/ 1226699 h 1226698"/>
                <a:gd name="connsiteX725" fmla="*/ 404481 w 1314762"/>
                <a:gd name="connsiteY725" fmla="*/ 1226699 h 1226698"/>
                <a:gd name="connsiteX726" fmla="*/ 405040 w 1314762"/>
                <a:gd name="connsiteY726" fmla="*/ 1226699 h 1226698"/>
                <a:gd name="connsiteX727" fmla="*/ 405598 w 1314762"/>
                <a:gd name="connsiteY727" fmla="*/ 1226699 h 1226698"/>
                <a:gd name="connsiteX728" fmla="*/ 406157 w 1314762"/>
                <a:gd name="connsiteY728" fmla="*/ 1226699 h 1226698"/>
                <a:gd name="connsiteX729" fmla="*/ 406716 w 1314762"/>
                <a:gd name="connsiteY729" fmla="*/ 1226699 h 1226698"/>
                <a:gd name="connsiteX730" fmla="*/ 407274 w 1314762"/>
                <a:gd name="connsiteY730" fmla="*/ 1226699 h 1226698"/>
                <a:gd name="connsiteX731" fmla="*/ 407829 w 1314762"/>
                <a:gd name="connsiteY731" fmla="*/ 1226699 h 1226698"/>
                <a:gd name="connsiteX732" fmla="*/ 408387 w 1314762"/>
                <a:gd name="connsiteY732" fmla="*/ 1226699 h 1226698"/>
                <a:gd name="connsiteX733" fmla="*/ 408946 w 1314762"/>
                <a:gd name="connsiteY733" fmla="*/ 1226699 h 1226698"/>
                <a:gd name="connsiteX734" fmla="*/ 409505 w 1314762"/>
                <a:gd name="connsiteY734" fmla="*/ 1226699 h 1226698"/>
                <a:gd name="connsiteX735" fmla="*/ 410063 w 1314762"/>
                <a:gd name="connsiteY735" fmla="*/ 1226699 h 1226698"/>
                <a:gd name="connsiteX736" fmla="*/ 410622 w 1314762"/>
                <a:gd name="connsiteY736" fmla="*/ 1226699 h 1226698"/>
                <a:gd name="connsiteX737" fmla="*/ 411181 w 1314762"/>
                <a:gd name="connsiteY737" fmla="*/ 1226699 h 1226698"/>
                <a:gd name="connsiteX738" fmla="*/ 411735 w 1314762"/>
                <a:gd name="connsiteY738" fmla="*/ 1226699 h 1226698"/>
                <a:gd name="connsiteX739" fmla="*/ 412294 w 1314762"/>
                <a:gd name="connsiteY739" fmla="*/ 1226699 h 1226698"/>
                <a:gd name="connsiteX740" fmla="*/ 412852 w 1314762"/>
                <a:gd name="connsiteY740" fmla="*/ 1226699 h 1226698"/>
                <a:gd name="connsiteX741" fmla="*/ 413411 w 1314762"/>
                <a:gd name="connsiteY741" fmla="*/ 1226699 h 1226698"/>
                <a:gd name="connsiteX742" fmla="*/ 413970 w 1314762"/>
                <a:gd name="connsiteY742" fmla="*/ 1226699 h 1226698"/>
                <a:gd name="connsiteX743" fmla="*/ 414528 w 1314762"/>
                <a:gd name="connsiteY743" fmla="*/ 1226699 h 1226698"/>
                <a:gd name="connsiteX744" fmla="*/ 415083 w 1314762"/>
                <a:gd name="connsiteY744" fmla="*/ 1226699 h 1226698"/>
                <a:gd name="connsiteX745" fmla="*/ 415641 w 1314762"/>
                <a:gd name="connsiteY745" fmla="*/ 1226699 h 1226698"/>
                <a:gd name="connsiteX746" fmla="*/ 416200 w 1314762"/>
                <a:gd name="connsiteY746" fmla="*/ 1226699 h 1226698"/>
                <a:gd name="connsiteX747" fmla="*/ 416759 w 1314762"/>
                <a:gd name="connsiteY747" fmla="*/ 1226699 h 1226698"/>
                <a:gd name="connsiteX748" fmla="*/ 417317 w 1314762"/>
                <a:gd name="connsiteY748" fmla="*/ 1226699 h 1226698"/>
                <a:gd name="connsiteX749" fmla="*/ 417876 w 1314762"/>
                <a:gd name="connsiteY749" fmla="*/ 1226699 h 1226698"/>
                <a:gd name="connsiteX750" fmla="*/ 418435 w 1314762"/>
                <a:gd name="connsiteY750" fmla="*/ 1226699 h 1226698"/>
                <a:gd name="connsiteX751" fmla="*/ 418989 w 1314762"/>
                <a:gd name="connsiteY751" fmla="*/ 1226699 h 1226698"/>
                <a:gd name="connsiteX752" fmla="*/ 419548 w 1314762"/>
                <a:gd name="connsiteY752" fmla="*/ 1226699 h 1226698"/>
                <a:gd name="connsiteX753" fmla="*/ 420107 w 1314762"/>
                <a:gd name="connsiteY753" fmla="*/ 1226699 h 1226698"/>
                <a:gd name="connsiteX754" fmla="*/ 420665 w 1314762"/>
                <a:gd name="connsiteY754" fmla="*/ 1226699 h 1226698"/>
                <a:gd name="connsiteX755" fmla="*/ 421224 w 1314762"/>
                <a:gd name="connsiteY755" fmla="*/ 1226699 h 1226698"/>
                <a:gd name="connsiteX756" fmla="*/ 421782 w 1314762"/>
                <a:gd name="connsiteY756" fmla="*/ 1226699 h 1226698"/>
                <a:gd name="connsiteX757" fmla="*/ 422341 w 1314762"/>
                <a:gd name="connsiteY757" fmla="*/ 1226699 h 1226698"/>
                <a:gd name="connsiteX758" fmla="*/ 422900 w 1314762"/>
                <a:gd name="connsiteY758" fmla="*/ 1226699 h 1226698"/>
                <a:gd name="connsiteX759" fmla="*/ 423454 w 1314762"/>
                <a:gd name="connsiteY759" fmla="*/ 1226699 h 1226698"/>
                <a:gd name="connsiteX760" fmla="*/ 424013 w 1314762"/>
                <a:gd name="connsiteY760" fmla="*/ 1226699 h 1226698"/>
                <a:gd name="connsiteX761" fmla="*/ 424572 w 1314762"/>
                <a:gd name="connsiteY761" fmla="*/ 1226699 h 1226698"/>
                <a:gd name="connsiteX762" fmla="*/ 425130 w 1314762"/>
                <a:gd name="connsiteY762" fmla="*/ 1226699 h 1226698"/>
                <a:gd name="connsiteX763" fmla="*/ 425689 w 1314762"/>
                <a:gd name="connsiteY763" fmla="*/ 1226699 h 1226698"/>
                <a:gd name="connsiteX764" fmla="*/ 426248 w 1314762"/>
                <a:gd name="connsiteY764" fmla="*/ 1226699 h 1226698"/>
                <a:gd name="connsiteX765" fmla="*/ 426802 w 1314762"/>
                <a:gd name="connsiteY765" fmla="*/ 1226699 h 1226698"/>
                <a:gd name="connsiteX766" fmla="*/ 427361 w 1314762"/>
                <a:gd name="connsiteY766" fmla="*/ 1226699 h 1226698"/>
                <a:gd name="connsiteX767" fmla="*/ 427919 w 1314762"/>
                <a:gd name="connsiteY767" fmla="*/ 1226699 h 1226698"/>
                <a:gd name="connsiteX768" fmla="*/ 428478 w 1314762"/>
                <a:gd name="connsiteY768" fmla="*/ 1226699 h 1226698"/>
                <a:gd name="connsiteX769" fmla="*/ 429036 w 1314762"/>
                <a:gd name="connsiteY769" fmla="*/ 1226699 h 1226698"/>
                <a:gd name="connsiteX770" fmla="*/ 429595 w 1314762"/>
                <a:gd name="connsiteY770" fmla="*/ 1226699 h 1226698"/>
                <a:gd name="connsiteX771" fmla="*/ 430154 w 1314762"/>
                <a:gd name="connsiteY771" fmla="*/ 1226699 h 1226698"/>
                <a:gd name="connsiteX772" fmla="*/ 430708 w 1314762"/>
                <a:gd name="connsiteY772" fmla="*/ 1226699 h 1226698"/>
                <a:gd name="connsiteX773" fmla="*/ 431267 w 1314762"/>
                <a:gd name="connsiteY773" fmla="*/ 1226699 h 1226698"/>
                <a:gd name="connsiteX774" fmla="*/ 431826 w 1314762"/>
                <a:gd name="connsiteY774" fmla="*/ 1226699 h 1226698"/>
                <a:gd name="connsiteX775" fmla="*/ 432384 w 1314762"/>
                <a:gd name="connsiteY775" fmla="*/ 1226699 h 1226698"/>
                <a:gd name="connsiteX776" fmla="*/ 432943 w 1314762"/>
                <a:gd name="connsiteY776" fmla="*/ 1226699 h 1226698"/>
                <a:gd name="connsiteX777" fmla="*/ 433502 w 1314762"/>
                <a:gd name="connsiteY777" fmla="*/ 1226699 h 1226698"/>
                <a:gd name="connsiteX778" fmla="*/ 434060 w 1314762"/>
                <a:gd name="connsiteY778" fmla="*/ 1226699 h 1226698"/>
                <a:gd name="connsiteX779" fmla="*/ 434615 w 1314762"/>
                <a:gd name="connsiteY779" fmla="*/ 1226699 h 1226698"/>
                <a:gd name="connsiteX780" fmla="*/ 435173 w 1314762"/>
                <a:gd name="connsiteY780" fmla="*/ 1226699 h 1226698"/>
                <a:gd name="connsiteX781" fmla="*/ 435732 w 1314762"/>
                <a:gd name="connsiteY781" fmla="*/ 1226699 h 1226698"/>
                <a:gd name="connsiteX782" fmla="*/ 436291 w 1314762"/>
                <a:gd name="connsiteY782" fmla="*/ 1226699 h 1226698"/>
                <a:gd name="connsiteX783" fmla="*/ 436849 w 1314762"/>
                <a:gd name="connsiteY783" fmla="*/ 1226699 h 1226698"/>
                <a:gd name="connsiteX784" fmla="*/ 437408 w 1314762"/>
                <a:gd name="connsiteY784" fmla="*/ 1226699 h 1226698"/>
                <a:gd name="connsiteX785" fmla="*/ 437963 w 1314762"/>
                <a:gd name="connsiteY785" fmla="*/ 1226699 h 1226698"/>
                <a:gd name="connsiteX786" fmla="*/ 438521 w 1314762"/>
                <a:gd name="connsiteY786" fmla="*/ 1226699 h 1226698"/>
                <a:gd name="connsiteX787" fmla="*/ 439080 w 1314762"/>
                <a:gd name="connsiteY787" fmla="*/ 1226699 h 1226698"/>
                <a:gd name="connsiteX788" fmla="*/ 439639 w 1314762"/>
                <a:gd name="connsiteY788" fmla="*/ 1226699 h 1226698"/>
                <a:gd name="connsiteX789" fmla="*/ 440197 w 1314762"/>
                <a:gd name="connsiteY789" fmla="*/ 1226699 h 1226698"/>
                <a:gd name="connsiteX790" fmla="*/ 440756 w 1314762"/>
                <a:gd name="connsiteY790" fmla="*/ 1226699 h 1226698"/>
                <a:gd name="connsiteX791" fmla="*/ 441314 w 1314762"/>
                <a:gd name="connsiteY791" fmla="*/ 1226699 h 1226698"/>
                <a:gd name="connsiteX792" fmla="*/ 441869 w 1314762"/>
                <a:gd name="connsiteY792" fmla="*/ 1226699 h 1226698"/>
                <a:gd name="connsiteX793" fmla="*/ 442427 w 1314762"/>
                <a:gd name="connsiteY793" fmla="*/ 1226699 h 1226698"/>
                <a:gd name="connsiteX794" fmla="*/ 442986 w 1314762"/>
                <a:gd name="connsiteY794" fmla="*/ 1226699 h 1226698"/>
                <a:gd name="connsiteX795" fmla="*/ 443545 w 1314762"/>
                <a:gd name="connsiteY795" fmla="*/ 1226699 h 1226698"/>
                <a:gd name="connsiteX796" fmla="*/ 444103 w 1314762"/>
                <a:gd name="connsiteY796" fmla="*/ 1226699 h 1226698"/>
                <a:gd name="connsiteX797" fmla="*/ 444662 w 1314762"/>
                <a:gd name="connsiteY797" fmla="*/ 1226699 h 1226698"/>
                <a:gd name="connsiteX798" fmla="*/ 445217 w 1314762"/>
                <a:gd name="connsiteY798" fmla="*/ 1226699 h 1226698"/>
                <a:gd name="connsiteX799" fmla="*/ 445775 w 1314762"/>
                <a:gd name="connsiteY799" fmla="*/ 1226699 h 1226698"/>
                <a:gd name="connsiteX800" fmla="*/ 446334 w 1314762"/>
                <a:gd name="connsiteY800" fmla="*/ 1226699 h 1226698"/>
                <a:gd name="connsiteX801" fmla="*/ 446893 w 1314762"/>
                <a:gd name="connsiteY801" fmla="*/ 1226699 h 1226698"/>
                <a:gd name="connsiteX802" fmla="*/ 447451 w 1314762"/>
                <a:gd name="connsiteY802" fmla="*/ 1226699 h 1226698"/>
                <a:gd name="connsiteX803" fmla="*/ 448010 w 1314762"/>
                <a:gd name="connsiteY803" fmla="*/ 1226699 h 1226698"/>
                <a:gd name="connsiteX804" fmla="*/ 448568 w 1314762"/>
                <a:gd name="connsiteY804" fmla="*/ 1226699 h 1226698"/>
                <a:gd name="connsiteX805" fmla="*/ 449123 w 1314762"/>
                <a:gd name="connsiteY805" fmla="*/ 1226699 h 1226698"/>
                <a:gd name="connsiteX806" fmla="*/ 449682 w 1314762"/>
                <a:gd name="connsiteY806" fmla="*/ 1226699 h 1226698"/>
                <a:gd name="connsiteX807" fmla="*/ 450240 w 1314762"/>
                <a:gd name="connsiteY807" fmla="*/ 1226699 h 1226698"/>
                <a:gd name="connsiteX808" fmla="*/ 450799 w 1314762"/>
                <a:gd name="connsiteY808" fmla="*/ 1226699 h 1226698"/>
                <a:gd name="connsiteX809" fmla="*/ 451358 w 1314762"/>
                <a:gd name="connsiteY809" fmla="*/ 1226699 h 1226698"/>
                <a:gd name="connsiteX810" fmla="*/ 451916 w 1314762"/>
                <a:gd name="connsiteY810" fmla="*/ 1226699 h 1226698"/>
                <a:gd name="connsiteX811" fmla="*/ 452475 w 1314762"/>
                <a:gd name="connsiteY811" fmla="*/ 1226699 h 1226698"/>
                <a:gd name="connsiteX812" fmla="*/ 453034 w 1314762"/>
                <a:gd name="connsiteY812" fmla="*/ 1226699 h 1226698"/>
                <a:gd name="connsiteX813" fmla="*/ 453588 w 1314762"/>
                <a:gd name="connsiteY813" fmla="*/ 1226699 h 1226698"/>
                <a:gd name="connsiteX814" fmla="*/ 454147 w 1314762"/>
                <a:gd name="connsiteY814" fmla="*/ 1226699 h 1226698"/>
                <a:gd name="connsiteX815" fmla="*/ 454705 w 1314762"/>
                <a:gd name="connsiteY815" fmla="*/ 1226699 h 1226698"/>
                <a:gd name="connsiteX816" fmla="*/ 455264 w 1314762"/>
                <a:gd name="connsiteY816" fmla="*/ 1226699 h 1226698"/>
                <a:gd name="connsiteX817" fmla="*/ 455823 w 1314762"/>
                <a:gd name="connsiteY817" fmla="*/ 1226699 h 1226698"/>
                <a:gd name="connsiteX818" fmla="*/ 456381 w 1314762"/>
                <a:gd name="connsiteY818" fmla="*/ 1226699 h 1226698"/>
                <a:gd name="connsiteX819" fmla="*/ 456936 w 1314762"/>
                <a:gd name="connsiteY819" fmla="*/ 1226699 h 1226698"/>
                <a:gd name="connsiteX820" fmla="*/ 457494 w 1314762"/>
                <a:gd name="connsiteY820" fmla="*/ 1226699 h 1226698"/>
                <a:gd name="connsiteX821" fmla="*/ 458053 w 1314762"/>
                <a:gd name="connsiteY821" fmla="*/ 1226699 h 1226698"/>
                <a:gd name="connsiteX822" fmla="*/ 458612 w 1314762"/>
                <a:gd name="connsiteY822" fmla="*/ 1226699 h 1226698"/>
                <a:gd name="connsiteX823" fmla="*/ 459170 w 1314762"/>
                <a:gd name="connsiteY823" fmla="*/ 1226699 h 1226698"/>
                <a:gd name="connsiteX824" fmla="*/ 459729 w 1314762"/>
                <a:gd name="connsiteY824" fmla="*/ 1226699 h 1226698"/>
                <a:gd name="connsiteX825" fmla="*/ 460288 w 1314762"/>
                <a:gd name="connsiteY825" fmla="*/ 1226699 h 1226698"/>
                <a:gd name="connsiteX826" fmla="*/ 460842 w 1314762"/>
                <a:gd name="connsiteY826" fmla="*/ 1226699 h 1226698"/>
                <a:gd name="connsiteX827" fmla="*/ 461401 w 1314762"/>
                <a:gd name="connsiteY827" fmla="*/ 1226699 h 1226698"/>
                <a:gd name="connsiteX828" fmla="*/ 461959 w 1314762"/>
                <a:gd name="connsiteY828" fmla="*/ 1226699 h 1226698"/>
                <a:gd name="connsiteX829" fmla="*/ 462518 w 1314762"/>
                <a:gd name="connsiteY829" fmla="*/ 1226699 h 1226698"/>
                <a:gd name="connsiteX830" fmla="*/ 463077 w 1314762"/>
                <a:gd name="connsiteY830" fmla="*/ 1226699 h 1226698"/>
                <a:gd name="connsiteX831" fmla="*/ 463635 w 1314762"/>
                <a:gd name="connsiteY831" fmla="*/ 1226699 h 1226698"/>
                <a:gd name="connsiteX832" fmla="*/ 464194 w 1314762"/>
                <a:gd name="connsiteY832" fmla="*/ 1226699 h 1226698"/>
                <a:gd name="connsiteX833" fmla="*/ 464749 w 1314762"/>
                <a:gd name="connsiteY833" fmla="*/ 1226699 h 1226698"/>
                <a:gd name="connsiteX834" fmla="*/ 465307 w 1314762"/>
                <a:gd name="connsiteY834" fmla="*/ 1226699 h 1226698"/>
                <a:gd name="connsiteX835" fmla="*/ 465866 w 1314762"/>
                <a:gd name="connsiteY835" fmla="*/ 1226699 h 1226698"/>
                <a:gd name="connsiteX836" fmla="*/ 466425 w 1314762"/>
                <a:gd name="connsiteY836" fmla="*/ 1226699 h 1226698"/>
                <a:gd name="connsiteX837" fmla="*/ 466983 w 1314762"/>
                <a:gd name="connsiteY837" fmla="*/ 1226699 h 1226698"/>
                <a:gd name="connsiteX838" fmla="*/ 467542 w 1314762"/>
                <a:gd name="connsiteY838" fmla="*/ 1226699 h 1226698"/>
                <a:gd name="connsiteX839" fmla="*/ 468096 w 1314762"/>
                <a:gd name="connsiteY839" fmla="*/ 1226699 h 1226698"/>
                <a:gd name="connsiteX840" fmla="*/ 468655 w 1314762"/>
                <a:gd name="connsiteY840" fmla="*/ 1226699 h 1226698"/>
                <a:gd name="connsiteX841" fmla="*/ 469213 w 1314762"/>
                <a:gd name="connsiteY841" fmla="*/ 1226699 h 1226698"/>
                <a:gd name="connsiteX842" fmla="*/ 469772 w 1314762"/>
                <a:gd name="connsiteY842" fmla="*/ 1226699 h 1226698"/>
                <a:gd name="connsiteX843" fmla="*/ 470331 w 1314762"/>
                <a:gd name="connsiteY843" fmla="*/ 1226699 h 1226698"/>
                <a:gd name="connsiteX844" fmla="*/ 470890 w 1314762"/>
                <a:gd name="connsiteY844" fmla="*/ 1226699 h 1226698"/>
                <a:gd name="connsiteX845" fmla="*/ 471448 w 1314762"/>
                <a:gd name="connsiteY845" fmla="*/ 1226699 h 1226698"/>
                <a:gd name="connsiteX846" fmla="*/ 472003 w 1314762"/>
                <a:gd name="connsiteY846" fmla="*/ 1226699 h 1226698"/>
                <a:gd name="connsiteX847" fmla="*/ 472561 w 1314762"/>
                <a:gd name="connsiteY847" fmla="*/ 1226699 h 1226698"/>
                <a:gd name="connsiteX848" fmla="*/ 473120 w 1314762"/>
                <a:gd name="connsiteY848" fmla="*/ 1226699 h 1226698"/>
                <a:gd name="connsiteX849" fmla="*/ 473679 w 1314762"/>
                <a:gd name="connsiteY849" fmla="*/ 1226699 h 1226698"/>
                <a:gd name="connsiteX850" fmla="*/ 474237 w 1314762"/>
                <a:gd name="connsiteY850" fmla="*/ 1226699 h 1226698"/>
                <a:gd name="connsiteX851" fmla="*/ 474796 w 1314762"/>
                <a:gd name="connsiteY851" fmla="*/ 1226699 h 1226698"/>
                <a:gd name="connsiteX852" fmla="*/ 475350 w 1314762"/>
                <a:gd name="connsiteY852" fmla="*/ 1226699 h 1226698"/>
                <a:gd name="connsiteX853" fmla="*/ 475909 w 1314762"/>
                <a:gd name="connsiteY853" fmla="*/ 1226699 h 1226698"/>
                <a:gd name="connsiteX854" fmla="*/ 476468 w 1314762"/>
                <a:gd name="connsiteY854" fmla="*/ 1226699 h 1226698"/>
                <a:gd name="connsiteX855" fmla="*/ 477026 w 1314762"/>
                <a:gd name="connsiteY855" fmla="*/ 1226699 h 1226698"/>
                <a:gd name="connsiteX856" fmla="*/ 477585 w 1314762"/>
                <a:gd name="connsiteY856" fmla="*/ 1226699 h 1226698"/>
                <a:gd name="connsiteX857" fmla="*/ 478144 w 1314762"/>
                <a:gd name="connsiteY857" fmla="*/ 1226699 h 1226698"/>
                <a:gd name="connsiteX858" fmla="*/ 478702 w 1314762"/>
                <a:gd name="connsiteY858" fmla="*/ 1226699 h 1226698"/>
                <a:gd name="connsiteX859" fmla="*/ 479257 w 1314762"/>
                <a:gd name="connsiteY859" fmla="*/ 1226699 h 1226698"/>
                <a:gd name="connsiteX860" fmla="*/ 479815 w 1314762"/>
                <a:gd name="connsiteY860" fmla="*/ 1226699 h 1226698"/>
                <a:gd name="connsiteX861" fmla="*/ 480374 w 1314762"/>
                <a:gd name="connsiteY861" fmla="*/ 1226699 h 1226698"/>
                <a:gd name="connsiteX862" fmla="*/ 480933 w 1314762"/>
                <a:gd name="connsiteY862" fmla="*/ 1226699 h 1226698"/>
                <a:gd name="connsiteX863" fmla="*/ 481491 w 1314762"/>
                <a:gd name="connsiteY863" fmla="*/ 1226699 h 1226698"/>
                <a:gd name="connsiteX864" fmla="*/ 482050 w 1314762"/>
                <a:gd name="connsiteY864" fmla="*/ 1226699 h 1226698"/>
                <a:gd name="connsiteX865" fmla="*/ 482609 w 1314762"/>
                <a:gd name="connsiteY865" fmla="*/ 1226699 h 1226698"/>
                <a:gd name="connsiteX866" fmla="*/ 483167 w 1314762"/>
                <a:gd name="connsiteY866" fmla="*/ 1226699 h 1226698"/>
                <a:gd name="connsiteX867" fmla="*/ 483722 w 1314762"/>
                <a:gd name="connsiteY867" fmla="*/ 1226699 h 1226698"/>
                <a:gd name="connsiteX868" fmla="*/ 484281 w 1314762"/>
                <a:gd name="connsiteY868" fmla="*/ 1226699 h 1226698"/>
                <a:gd name="connsiteX869" fmla="*/ 484839 w 1314762"/>
                <a:gd name="connsiteY869" fmla="*/ 1226699 h 1226698"/>
                <a:gd name="connsiteX870" fmla="*/ 485398 w 1314762"/>
                <a:gd name="connsiteY870" fmla="*/ 1226699 h 1226698"/>
                <a:gd name="connsiteX871" fmla="*/ 485957 w 1314762"/>
                <a:gd name="connsiteY871" fmla="*/ 1226699 h 1226698"/>
                <a:gd name="connsiteX872" fmla="*/ 486515 w 1314762"/>
                <a:gd name="connsiteY872" fmla="*/ 1226699 h 1226698"/>
                <a:gd name="connsiteX873" fmla="*/ 487070 w 1314762"/>
                <a:gd name="connsiteY873" fmla="*/ 1226699 h 1226698"/>
                <a:gd name="connsiteX874" fmla="*/ 487628 w 1314762"/>
                <a:gd name="connsiteY874" fmla="*/ 1226699 h 1226698"/>
                <a:gd name="connsiteX875" fmla="*/ 488187 w 1314762"/>
                <a:gd name="connsiteY875" fmla="*/ 1226699 h 1226698"/>
                <a:gd name="connsiteX876" fmla="*/ 488745 w 1314762"/>
                <a:gd name="connsiteY876" fmla="*/ 1226699 h 1226698"/>
                <a:gd name="connsiteX877" fmla="*/ 489304 w 1314762"/>
                <a:gd name="connsiteY877" fmla="*/ 1226699 h 1226698"/>
                <a:gd name="connsiteX878" fmla="*/ 489863 w 1314762"/>
                <a:gd name="connsiteY878" fmla="*/ 1226699 h 1226698"/>
                <a:gd name="connsiteX879" fmla="*/ 490421 w 1314762"/>
                <a:gd name="connsiteY879" fmla="*/ 1226699 h 1226698"/>
                <a:gd name="connsiteX880" fmla="*/ 490976 w 1314762"/>
                <a:gd name="connsiteY880" fmla="*/ 1226699 h 1226698"/>
                <a:gd name="connsiteX881" fmla="*/ 491535 w 1314762"/>
                <a:gd name="connsiteY881" fmla="*/ 1226699 h 1226698"/>
                <a:gd name="connsiteX882" fmla="*/ 492093 w 1314762"/>
                <a:gd name="connsiteY882" fmla="*/ 1226699 h 1226698"/>
                <a:gd name="connsiteX883" fmla="*/ 492652 w 1314762"/>
                <a:gd name="connsiteY883" fmla="*/ 1226699 h 1226698"/>
                <a:gd name="connsiteX884" fmla="*/ 493211 w 1314762"/>
                <a:gd name="connsiteY884" fmla="*/ 1226699 h 1226698"/>
                <a:gd name="connsiteX885" fmla="*/ 493769 w 1314762"/>
                <a:gd name="connsiteY885" fmla="*/ 1226699 h 1226698"/>
                <a:gd name="connsiteX886" fmla="*/ 494328 w 1314762"/>
                <a:gd name="connsiteY886" fmla="*/ 1226699 h 1226698"/>
                <a:gd name="connsiteX887" fmla="*/ 494882 w 1314762"/>
                <a:gd name="connsiteY887" fmla="*/ 1226699 h 1226698"/>
                <a:gd name="connsiteX888" fmla="*/ 495441 w 1314762"/>
                <a:gd name="connsiteY888" fmla="*/ 1226699 h 1226698"/>
                <a:gd name="connsiteX889" fmla="*/ 496000 w 1314762"/>
                <a:gd name="connsiteY889" fmla="*/ 1226699 h 1226698"/>
                <a:gd name="connsiteX890" fmla="*/ 496558 w 1314762"/>
                <a:gd name="connsiteY890" fmla="*/ 1226699 h 1226698"/>
                <a:gd name="connsiteX891" fmla="*/ 497117 w 1314762"/>
                <a:gd name="connsiteY891" fmla="*/ 1226699 h 1226698"/>
                <a:gd name="connsiteX892" fmla="*/ 497676 w 1314762"/>
                <a:gd name="connsiteY892" fmla="*/ 1226699 h 1226698"/>
                <a:gd name="connsiteX893" fmla="*/ 498230 w 1314762"/>
                <a:gd name="connsiteY893" fmla="*/ 1226699 h 1226698"/>
                <a:gd name="connsiteX894" fmla="*/ 498789 w 1314762"/>
                <a:gd name="connsiteY894" fmla="*/ 1226699 h 1226698"/>
                <a:gd name="connsiteX895" fmla="*/ 499347 w 1314762"/>
                <a:gd name="connsiteY895" fmla="*/ 1226699 h 1226698"/>
                <a:gd name="connsiteX896" fmla="*/ 499906 w 1314762"/>
                <a:gd name="connsiteY896" fmla="*/ 1226699 h 1226698"/>
                <a:gd name="connsiteX897" fmla="*/ 500465 w 1314762"/>
                <a:gd name="connsiteY897" fmla="*/ 1226699 h 1226698"/>
                <a:gd name="connsiteX898" fmla="*/ 501023 w 1314762"/>
                <a:gd name="connsiteY898" fmla="*/ 1226699 h 1226698"/>
                <a:gd name="connsiteX899" fmla="*/ 501582 w 1314762"/>
                <a:gd name="connsiteY899" fmla="*/ 1226699 h 1226698"/>
                <a:gd name="connsiteX900" fmla="*/ 502136 w 1314762"/>
                <a:gd name="connsiteY900" fmla="*/ 1226699 h 1226698"/>
                <a:gd name="connsiteX901" fmla="*/ 502695 w 1314762"/>
                <a:gd name="connsiteY901" fmla="*/ 1226699 h 1226698"/>
                <a:gd name="connsiteX902" fmla="*/ 503254 w 1314762"/>
                <a:gd name="connsiteY902" fmla="*/ 1226699 h 1226698"/>
                <a:gd name="connsiteX903" fmla="*/ 503812 w 1314762"/>
                <a:gd name="connsiteY903" fmla="*/ 1226699 h 1226698"/>
                <a:gd name="connsiteX904" fmla="*/ 504371 w 1314762"/>
                <a:gd name="connsiteY904" fmla="*/ 1226699 h 1226698"/>
                <a:gd name="connsiteX905" fmla="*/ 504930 w 1314762"/>
                <a:gd name="connsiteY905" fmla="*/ 1226699 h 1226698"/>
                <a:gd name="connsiteX906" fmla="*/ 505484 w 1314762"/>
                <a:gd name="connsiteY906" fmla="*/ 1226699 h 1226698"/>
                <a:gd name="connsiteX907" fmla="*/ 506043 w 1314762"/>
                <a:gd name="connsiteY907" fmla="*/ 1226699 h 1226698"/>
                <a:gd name="connsiteX908" fmla="*/ 506602 w 1314762"/>
                <a:gd name="connsiteY908" fmla="*/ 1226699 h 1226698"/>
                <a:gd name="connsiteX909" fmla="*/ 507160 w 1314762"/>
                <a:gd name="connsiteY909" fmla="*/ 1226699 h 1226698"/>
                <a:gd name="connsiteX910" fmla="*/ 507719 w 1314762"/>
                <a:gd name="connsiteY910" fmla="*/ 1226699 h 1226698"/>
                <a:gd name="connsiteX911" fmla="*/ 508277 w 1314762"/>
                <a:gd name="connsiteY911" fmla="*/ 1226699 h 1226698"/>
                <a:gd name="connsiteX912" fmla="*/ 508836 w 1314762"/>
                <a:gd name="connsiteY912" fmla="*/ 1226699 h 1226698"/>
                <a:gd name="connsiteX913" fmla="*/ 509391 w 1314762"/>
                <a:gd name="connsiteY913" fmla="*/ 1226699 h 1226698"/>
                <a:gd name="connsiteX914" fmla="*/ 509949 w 1314762"/>
                <a:gd name="connsiteY914" fmla="*/ 1226699 h 1226698"/>
                <a:gd name="connsiteX915" fmla="*/ 510508 w 1314762"/>
                <a:gd name="connsiteY915" fmla="*/ 1226699 h 1226698"/>
                <a:gd name="connsiteX916" fmla="*/ 511067 w 1314762"/>
                <a:gd name="connsiteY916" fmla="*/ 1226699 h 1226698"/>
                <a:gd name="connsiteX917" fmla="*/ 511625 w 1314762"/>
                <a:gd name="connsiteY917" fmla="*/ 1226699 h 1226698"/>
                <a:gd name="connsiteX918" fmla="*/ 512184 w 1314762"/>
                <a:gd name="connsiteY918" fmla="*/ 1226699 h 1226698"/>
                <a:gd name="connsiteX919" fmla="*/ 512743 w 1314762"/>
                <a:gd name="connsiteY919" fmla="*/ 1226699 h 1226698"/>
                <a:gd name="connsiteX920" fmla="*/ 513301 w 1314762"/>
                <a:gd name="connsiteY920" fmla="*/ 1226699 h 1226698"/>
                <a:gd name="connsiteX921" fmla="*/ 513856 w 1314762"/>
                <a:gd name="connsiteY921" fmla="*/ 1226699 h 1226698"/>
                <a:gd name="connsiteX922" fmla="*/ 514414 w 1314762"/>
                <a:gd name="connsiteY922" fmla="*/ 1226699 h 1226698"/>
                <a:gd name="connsiteX923" fmla="*/ 514973 w 1314762"/>
                <a:gd name="connsiteY923" fmla="*/ 1226699 h 1226698"/>
                <a:gd name="connsiteX924" fmla="*/ 515531 w 1314762"/>
                <a:gd name="connsiteY924" fmla="*/ 1226699 h 1226698"/>
                <a:gd name="connsiteX925" fmla="*/ 516090 w 1314762"/>
                <a:gd name="connsiteY925" fmla="*/ 1226699 h 1226698"/>
                <a:gd name="connsiteX926" fmla="*/ 516649 w 1314762"/>
                <a:gd name="connsiteY926" fmla="*/ 1226699 h 1226698"/>
                <a:gd name="connsiteX927" fmla="*/ 517203 w 1314762"/>
                <a:gd name="connsiteY927" fmla="*/ 1226699 h 1226698"/>
                <a:gd name="connsiteX928" fmla="*/ 517762 w 1314762"/>
                <a:gd name="connsiteY928" fmla="*/ 1226699 h 1226698"/>
                <a:gd name="connsiteX929" fmla="*/ 518321 w 1314762"/>
                <a:gd name="connsiteY929" fmla="*/ 1226699 h 1226698"/>
                <a:gd name="connsiteX930" fmla="*/ 518879 w 1314762"/>
                <a:gd name="connsiteY930" fmla="*/ 1226699 h 1226698"/>
                <a:gd name="connsiteX931" fmla="*/ 519438 w 1314762"/>
                <a:gd name="connsiteY931" fmla="*/ 1226699 h 1226698"/>
                <a:gd name="connsiteX932" fmla="*/ 519997 w 1314762"/>
                <a:gd name="connsiteY932" fmla="*/ 1226699 h 1226698"/>
                <a:gd name="connsiteX933" fmla="*/ 520555 w 1314762"/>
                <a:gd name="connsiteY933" fmla="*/ 1226699 h 1226698"/>
                <a:gd name="connsiteX934" fmla="*/ 521110 w 1314762"/>
                <a:gd name="connsiteY934" fmla="*/ 1226699 h 1226698"/>
                <a:gd name="connsiteX935" fmla="*/ 521668 w 1314762"/>
                <a:gd name="connsiteY935" fmla="*/ 1226699 h 1226698"/>
                <a:gd name="connsiteX936" fmla="*/ 522227 w 1314762"/>
                <a:gd name="connsiteY936" fmla="*/ 1226699 h 1226698"/>
                <a:gd name="connsiteX937" fmla="*/ 522786 w 1314762"/>
                <a:gd name="connsiteY937" fmla="*/ 1226699 h 1226698"/>
                <a:gd name="connsiteX938" fmla="*/ 523344 w 1314762"/>
                <a:gd name="connsiteY938" fmla="*/ 1226699 h 1226698"/>
                <a:gd name="connsiteX939" fmla="*/ 523903 w 1314762"/>
                <a:gd name="connsiteY939" fmla="*/ 1226699 h 1226698"/>
                <a:gd name="connsiteX940" fmla="*/ 524462 w 1314762"/>
                <a:gd name="connsiteY940" fmla="*/ 1226699 h 1226698"/>
                <a:gd name="connsiteX941" fmla="*/ 525016 w 1314762"/>
                <a:gd name="connsiteY941" fmla="*/ 1226699 h 1226698"/>
                <a:gd name="connsiteX942" fmla="*/ 525575 w 1314762"/>
                <a:gd name="connsiteY942" fmla="*/ 1226699 h 1226698"/>
                <a:gd name="connsiteX943" fmla="*/ 526133 w 1314762"/>
                <a:gd name="connsiteY943" fmla="*/ 1226699 h 1226698"/>
                <a:gd name="connsiteX944" fmla="*/ 526692 w 1314762"/>
                <a:gd name="connsiteY944" fmla="*/ 1226699 h 1226698"/>
                <a:gd name="connsiteX945" fmla="*/ 527251 w 1314762"/>
                <a:gd name="connsiteY945" fmla="*/ 1226699 h 1226698"/>
                <a:gd name="connsiteX946" fmla="*/ 527809 w 1314762"/>
                <a:gd name="connsiteY946" fmla="*/ 1226699 h 1226698"/>
                <a:gd name="connsiteX947" fmla="*/ 528364 w 1314762"/>
                <a:gd name="connsiteY947" fmla="*/ 1226699 h 1226698"/>
                <a:gd name="connsiteX948" fmla="*/ 528922 w 1314762"/>
                <a:gd name="connsiteY948" fmla="*/ 1226699 h 1226698"/>
                <a:gd name="connsiteX949" fmla="*/ 529481 w 1314762"/>
                <a:gd name="connsiteY949" fmla="*/ 1226699 h 1226698"/>
                <a:gd name="connsiteX950" fmla="*/ 530040 w 1314762"/>
                <a:gd name="connsiteY950" fmla="*/ 1226699 h 1226698"/>
                <a:gd name="connsiteX951" fmla="*/ 530598 w 1314762"/>
                <a:gd name="connsiteY951" fmla="*/ 1226699 h 1226698"/>
                <a:gd name="connsiteX952" fmla="*/ 531157 w 1314762"/>
                <a:gd name="connsiteY952" fmla="*/ 1226699 h 1226698"/>
                <a:gd name="connsiteX953" fmla="*/ 531716 w 1314762"/>
                <a:gd name="connsiteY953" fmla="*/ 1226699 h 1226698"/>
                <a:gd name="connsiteX954" fmla="*/ 532270 w 1314762"/>
                <a:gd name="connsiteY954" fmla="*/ 1226699 h 1226698"/>
                <a:gd name="connsiteX955" fmla="*/ 532829 w 1314762"/>
                <a:gd name="connsiteY955" fmla="*/ 1226699 h 1226698"/>
                <a:gd name="connsiteX956" fmla="*/ 533388 w 1314762"/>
                <a:gd name="connsiteY956" fmla="*/ 1226699 h 1226698"/>
                <a:gd name="connsiteX957" fmla="*/ 533946 w 1314762"/>
                <a:gd name="connsiteY957" fmla="*/ 1226699 h 1226698"/>
                <a:gd name="connsiteX958" fmla="*/ 534505 w 1314762"/>
                <a:gd name="connsiteY958" fmla="*/ 1226699 h 1226698"/>
                <a:gd name="connsiteX959" fmla="*/ 535063 w 1314762"/>
                <a:gd name="connsiteY959" fmla="*/ 1226699 h 1226698"/>
                <a:gd name="connsiteX960" fmla="*/ 535618 w 1314762"/>
                <a:gd name="connsiteY960" fmla="*/ 1226699 h 1226698"/>
                <a:gd name="connsiteX961" fmla="*/ 536177 w 1314762"/>
                <a:gd name="connsiteY961" fmla="*/ 1226699 h 1226698"/>
                <a:gd name="connsiteX962" fmla="*/ 536735 w 1314762"/>
                <a:gd name="connsiteY962" fmla="*/ 1226699 h 1226698"/>
                <a:gd name="connsiteX963" fmla="*/ 537294 w 1314762"/>
                <a:gd name="connsiteY963" fmla="*/ 1226699 h 1226698"/>
                <a:gd name="connsiteX964" fmla="*/ 537853 w 1314762"/>
                <a:gd name="connsiteY964" fmla="*/ 1226699 h 1226698"/>
                <a:gd name="connsiteX965" fmla="*/ 538411 w 1314762"/>
                <a:gd name="connsiteY965" fmla="*/ 1226699 h 1226698"/>
                <a:gd name="connsiteX966" fmla="*/ 538970 w 1314762"/>
                <a:gd name="connsiteY966" fmla="*/ 1226699 h 1226698"/>
                <a:gd name="connsiteX967" fmla="*/ 539524 w 1314762"/>
                <a:gd name="connsiteY967" fmla="*/ 1226699 h 1226698"/>
                <a:gd name="connsiteX968" fmla="*/ 540083 w 1314762"/>
                <a:gd name="connsiteY968" fmla="*/ 1226699 h 1226698"/>
                <a:gd name="connsiteX969" fmla="*/ 540642 w 1314762"/>
                <a:gd name="connsiteY969" fmla="*/ 1226699 h 1226698"/>
                <a:gd name="connsiteX970" fmla="*/ 541200 w 1314762"/>
                <a:gd name="connsiteY970" fmla="*/ 1226699 h 1226698"/>
                <a:gd name="connsiteX971" fmla="*/ 541759 w 1314762"/>
                <a:gd name="connsiteY971" fmla="*/ 1226699 h 1226698"/>
                <a:gd name="connsiteX972" fmla="*/ 542317 w 1314762"/>
                <a:gd name="connsiteY972" fmla="*/ 1226699 h 1226698"/>
                <a:gd name="connsiteX973" fmla="*/ 542876 w 1314762"/>
                <a:gd name="connsiteY973" fmla="*/ 1226699 h 1226698"/>
                <a:gd name="connsiteX974" fmla="*/ 543435 w 1314762"/>
                <a:gd name="connsiteY974" fmla="*/ 1226699 h 1226698"/>
                <a:gd name="connsiteX975" fmla="*/ 543989 w 1314762"/>
                <a:gd name="connsiteY975" fmla="*/ 1226699 h 1226698"/>
                <a:gd name="connsiteX976" fmla="*/ 544548 w 1314762"/>
                <a:gd name="connsiteY976" fmla="*/ 1226699 h 1226698"/>
                <a:gd name="connsiteX977" fmla="*/ 545107 w 1314762"/>
                <a:gd name="connsiteY977" fmla="*/ 1226699 h 1226698"/>
                <a:gd name="connsiteX978" fmla="*/ 545665 w 1314762"/>
                <a:gd name="connsiteY978" fmla="*/ 1226699 h 1226698"/>
                <a:gd name="connsiteX979" fmla="*/ 546224 w 1314762"/>
                <a:gd name="connsiteY979" fmla="*/ 1226699 h 1226698"/>
                <a:gd name="connsiteX980" fmla="*/ 546783 w 1314762"/>
                <a:gd name="connsiteY980" fmla="*/ 1226699 h 1226698"/>
                <a:gd name="connsiteX981" fmla="*/ 547337 w 1314762"/>
                <a:gd name="connsiteY981" fmla="*/ 1226699 h 1226698"/>
                <a:gd name="connsiteX982" fmla="*/ 547896 w 1314762"/>
                <a:gd name="connsiteY982" fmla="*/ 1226699 h 1226698"/>
                <a:gd name="connsiteX983" fmla="*/ 548454 w 1314762"/>
                <a:gd name="connsiteY983" fmla="*/ 1226699 h 1226698"/>
                <a:gd name="connsiteX984" fmla="*/ 549013 w 1314762"/>
                <a:gd name="connsiteY984" fmla="*/ 1226699 h 1226698"/>
                <a:gd name="connsiteX985" fmla="*/ 549572 w 1314762"/>
                <a:gd name="connsiteY985" fmla="*/ 1226699 h 1226698"/>
                <a:gd name="connsiteX986" fmla="*/ 550130 w 1314762"/>
                <a:gd name="connsiteY986" fmla="*/ 1226699 h 1226698"/>
                <a:gd name="connsiteX987" fmla="*/ 550689 w 1314762"/>
                <a:gd name="connsiteY987" fmla="*/ 1226699 h 1226698"/>
                <a:gd name="connsiteX988" fmla="*/ 551244 w 1314762"/>
                <a:gd name="connsiteY988" fmla="*/ 1226699 h 1226698"/>
                <a:gd name="connsiteX989" fmla="*/ 551802 w 1314762"/>
                <a:gd name="connsiteY989" fmla="*/ 1226699 h 1226698"/>
                <a:gd name="connsiteX990" fmla="*/ 552361 w 1314762"/>
                <a:gd name="connsiteY990" fmla="*/ 1226699 h 1226698"/>
                <a:gd name="connsiteX991" fmla="*/ 552919 w 1314762"/>
                <a:gd name="connsiteY991" fmla="*/ 1226699 h 1226698"/>
                <a:gd name="connsiteX992" fmla="*/ 553478 w 1314762"/>
                <a:gd name="connsiteY992" fmla="*/ 1226699 h 1226698"/>
                <a:gd name="connsiteX993" fmla="*/ 554037 w 1314762"/>
                <a:gd name="connsiteY993" fmla="*/ 1226699 h 1226698"/>
                <a:gd name="connsiteX994" fmla="*/ 554595 w 1314762"/>
                <a:gd name="connsiteY994" fmla="*/ 1226699 h 1226698"/>
                <a:gd name="connsiteX995" fmla="*/ 555150 w 1314762"/>
                <a:gd name="connsiteY995" fmla="*/ 1226699 h 1226698"/>
                <a:gd name="connsiteX996" fmla="*/ 555708 w 1314762"/>
                <a:gd name="connsiteY996" fmla="*/ 1226699 h 1226698"/>
                <a:gd name="connsiteX997" fmla="*/ 556267 w 1314762"/>
                <a:gd name="connsiteY997" fmla="*/ 1226699 h 1226698"/>
                <a:gd name="connsiteX998" fmla="*/ 556826 w 1314762"/>
                <a:gd name="connsiteY998" fmla="*/ 1226699 h 1226698"/>
                <a:gd name="connsiteX999" fmla="*/ 557384 w 1314762"/>
                <a:gd name="connsiteY999" fmla="*/ 1226699 h 1226698"/>
                <a:gd name="connsiteX1000" fmla="*/ 557943 w 1314762"/>
                <a:gd name="connsiteY1000" fmla="*/ 1226699 h 1226698"/>
                <a:gd name="connsiteX1001" fmla="*/ 558498 w 1314762"/>
                <a:gd name="connsiteY1001" fmla="*/ 1226699 h 1226698"/>
                <a:gd name="connsiteX1002" fmla="*/ 559056 w 1314762"/>
                <a:gd name="connsiteY1002" fmla="*/ 1226699 h 1226698"/>
                <a:gd name="connsiteX1003" fmla="*/ 559615 w 1314762"/>
                <a:gd name="connsiteY1003" fmla="*/ 1226699 h 1226698"/>
                <a:gd name="connsiteX1004" fmla="*/ 560174 w 1314762"/>
                <a:gd name="connsiteY1004" fmla="*/ 1226699 h 1226698"/>
                <a:gd name="connsiteX1005" fmla="*/ 560732 w 1314762"/>
                <a:gd name="connsiteY1005" fmla="*/ 1226699 h 1226698"/>
                <a:gd name="connsiteX1006" fmla="*/ 561291 w 1314762"/>
                <a:gd name="connsiteY1006" fmla="*/ 1226699 h 1226698"/>
                <a:gd name="connsiteX1007" fmla="*/ 561849 w 1314762"/>
                <a:gd name="connsiteY1007" fmla="*/ 1226699 h 1226698"/>
                <a:gd name="connsiteX1008" fmla="*/ 562404 w 1314762"/>
                <a:gd name="connsiteY1008" fmla="*/ 1226699 h 1226698"/>
                <a:gd name="connsiteX1009" fmla="*/ 562963 w 1314762"/>
                <a:gd name="connsiteY1009" fmla="*/ 1226699 h 1226698"/>
                <a:gd name="connsiteX1010" fmla="*/ 563521 w 1314762"/>
                <a:gd name="connsiteY1010" fmla="*/ 1226699 h 1226698"/>
                <a:gd name="connsiteX1011" fmla="*/ 564080 w 1314762"/>
                <a:gd name="connsiteY1011" fmla="*/ 1226699 h 1226698"/>
                <a:gd name="connsiteX1012" fmla="*/ 564639 w 1314762"/>
                <a:gd name="connsiteY1012" fmla="*/ 1226699 h 1226698"/>
                <a:gd name="connsiteX1013" fmla="*/ 565197 w 1314762"/>
                <a:gd name="connsiteY1013" fmla="*/ 1226699 h 1226698"/>
                <a:gd name="connsiteX1014" fmla="*/ 565752 w 1314762"/>
                <a:gd name="connsiteY1014" fmla="*/ 1226699 h 1226698"/>
                <a:gd name="connsiteX1015" fmla="*/ 566310 w 1314762"/>
                <a:gd name="connsiteY1015" fmla="*/ 1226699 h 1226698"/>
                <a:gd name="connsiteX1016" fmla="*/ 566869 w 1314762"/>
                <a:gd name="connsiteY1016" fmla="*/ 1226699 h 1226698"/>
                <a:gd name="connsiteX1017" fmla="*/ 567428 w 1314762"/>
                <a:gd name="connsiteY1017" fmla="*/ 1226699 h 1226698"/>
                <a:gd name="connsiteX1018" fmla="*/ 567986 w 1314762"/>
                <a:gd name="connsiteY1018" fmla="*/ 1226699 h 1226698"/>
                <a:gd name="connsiteX1019" fmla="*/ 568545 w 1314762"/>
                <a:gd name="connsiteY1019" fmla="*/ 1226699 h 1226698"/>
                <a:gd name="connsiteX1020" fmla="*/ 569103 w 1314762"/>
                <a:gd name="connsiteY1020" fmla="*/ 1226699 h 1226698"/>
                <a:gd name="connsiteX1021" fmla="*/ 569658 w 1314762"/>
                <a:gd name="connsiteY1021" fmla="*/ 1226699 h 1226698"/>
                <a:gd name="connsiteX1022" fmla="*/ 570217 w 1314762"/>
                <a:gd name="connsiteY1022" fmla="*/ 1226699 h 1226698"/>
                <a:gd name="connsiteX1023" fmla="*/ 570775 w 1314762"/>
                <a:gd name="connsiteY1023" fmla="*/ 1226699 h 1226698"/>
                <a:gd name="connsiteX1024" fmla="*/ 571334 w 1314762"/>
                <a:gd name="connsiteY1024" fmla="*/ 1226699 h 1226698"/>
                <a:gd name="connsiteX1025" fmla="*/ 571893 w 1314762"/>
                <a:gd name="connsiteY1025" fmla="*/ 1226699 h 1226698"/>
                <a:gd name="connsiteX1026" fmla="*/ 572451 w 1314762"/>
                <a:gd name="connsiteY1026" fmla="*/ 1226699 h 1226698"/>
                <a:gd name="connsiteX1027" fmla="*/ 573010 w 1314762"/>
                <a:gd name="connsiteY1027" fmla="*/ 1226699 h 1226698"/>
                <a:gd name="connsiteX1028" fmla="*/ 573569 w 1314762"/>
                <a:gd name="connsiteY1028" fmla="*/ 1226699 h 1226698"/>
                <a:gd name="connsiteX1029" fmla="*/ 574123 w 1314762"/>
                <a:gd name="connsiteY1029" fmla="*/ 1226699 h 1226698"/>
                <a:gd name="connsiteX1030" fmla="*/ 574682 w 1314762"/>
                <a:gd name="connsiteY1030" fmla="*/ 1226699 h 1226698"/>
                <a:gd name="connsiteX1031" fmla="*/ 575240 w 1314762"/>
                <a:gd name="connsiteY1031" fmla="*/ 1226699 h 1226698"/>
                <a:gd name="connsiteX1032" fmla="*/ 575799 w 1314762"/>
                <a:gd name="connsiteY1032" fmla="*/ 1226699 h 1226698"/>
                <a:gd name="connsiteX1033" fmla="*/ 576358 w 1314762"/>
                <a:gd name="connsiteY1033" fmla="*/ 1226699 h 1226698"/>
                <a:gd name="connsiteX1034" fmla="*/ 576916 w 1314762"/>
                <a:gd name="connsiteY1034" fmla="*/ 1226699 h 1226698"/>
                <a:gd name="connsiteX1035" fmla="*/ 577471 w 1314762"/>
                <a:gd name="connsiteY1035" fmla="*/ 1226699 h 1226698"/>
                <a:gd name="connsiteX1036" fmla="*/ 578030 w 1314762"/>
                <a:gd name="connsiteY1036" fmla="*/ 1226699 h 1226698"/>
                <a:gd name="connsiteX1037" fmla="*/ 578588 w 1314762"/>
                <a:gd name="connsiteY1037" fmla="*/ 1226699 h 1226698"/>
                <a:gd name="connsiteX1038" fmla="*/ 579147 w 1314762"/>
                <a:gd name="connsiteY1038" fmla="*/ 1226699 h 1226698"/>
                <a:gd name="connsiteX1039" fmla="*/ 579706 w 1314762"/>
                <a:gd name="connsiteY1039" fmla="*/ 1226699 h 1226698"/>
                <a:gd name="connsiteX1040" fmla="*/ 580264 w 1314762"/>
                <a:gd name="connsiteY1040" fmla="*/ 1226699 h 1226698"/>
                <a:gd name="connsiteX1041" fmla="*/ 580823 w 1314762"/>
                <a:gd name="connsiteY1041" fmla="*/ 1226699 h 1226698"/>
                <a:gd name="connsiteX1042" fmla="*/ 581377 w 1314762"/>
                <a:gd name="connsiteY1042" fmla="*/ 1226699 h 1226698"/>
                <a:gd name="connsiteX1043" fmla="*/ 581936 w 1314762"/>
                <a:gd name="connsiteY1043" fmla="*/ 1226699 h 1226698"/>
                <a:gd name="connsiteX1044" fmla="*/ 582494 w 1314762"/>
                <a:gd name="connsiteY1044" fmla="*/ 1226699 h 1226698"/>
                <a:gd name="connsiteX1045" fmla="*/ 583053 w 1314762"/>
                <a:gd name="connsiteY1045" fmla="*/ 1226699 h 1226698"/>
                <a:gd name="connsiteX1046" fmla="*/ 583612 w 1314762"/>
                <a:gd name="connsiteY1046" fmla="*/ 1226699 h 1226698"/>
                <a:gd name="connsiteX1047" fmla="*/ 584170 w 1314762"/>
                <a:gd name="connsiteY1047" fmla="*/ 1226699 h 1226698"/>
                <a:gd name="connsiteX1048" fmla="*/ 584725 w 1314762"/>
                <a:gd name="connsiteY1048" fmla="*/ 1226699 h 1226698"/>
                <a:gd name="connsiteX1049" fmla="*/ 585284 w 1314762"/>
                <a:gd name="connsiteY1049" fmla="*/ 1226699 h 1226698"/>
                <a:gd name="connsiteX1050" fmla="*/ 585842 w 1314762"/>
                <a:gd name="connsiteY1050" fmla="*/ 1226699 h 1226698"/>
                <a:gd name="connsiteX1051" fmla="*/ 586401 w 1314762"/>
                <a:gd name="connsiteY1051" fmla="*/ 1226699 h 1226698"/>
                <a:gd name="connsiteX1052" fmla="*/ 586960 w 1314762"/>
                <a:gd name="connsiteY1052" fmla="*/ 1226699 h 1226698"/>
                <a:gd name="connsiteX1053" fmla="*/ 587518 w 1314762"/>
                <a:gd name="connsiteY1053" fmla="*/ 1226699 h 1226698"/>
                <a:gd name="connsiteX1054" fmla="*/ 588077 w 1314762"/>
                <a:gd name="connsiteY1054" fmla="*/ 1226699 h 1226698"/>
                <a:gd name="connsiteX1055" fmla="*/ 588631 w 1314762"/>
                <a:gd name="connsiteY1055" fmla="*/ 1226699 h 1226698"/>
                <a:gd name="connsiteX1056" fmla="*/ 589190 w 1314762"/>
                <a:gd name="connsiteY1056" fmla="*/ 1226699 h 1226698"/>
                <a:gd name="connsiteX1057" fmla="*/ 589749 w 1314762"/>
                <a:gd name="connsiteY1057" fmla="*/ 1226699 h 1226698"/>
                <a:gd name="connsiteX1058" fmla="*/ 590307 w 1314762"/>
                <a:gd name="connsiteY1058" fmla="*/ 1226699 h 1226698"/>
                <a:gd name="connsiteX1059" fmla="*/ 590866 w 1314762"/>
                <a:gd name="connsiteY1059" fmla="*/ 1226699 h 1226698"/>
                <a:gd name="connsiteX1060" fmla="*/ 591425 w 1314762"/>
                <a:gd name="connsiteY1060" fmla="*/ 1226699 h 1226698"/>
                <a:gd name="connsiteX1061" fmla="*/ 591983 w 1314762"/>
                <a:gd name="connsiteY1061" fmla="*/ 1226699 h 1226698"/>
                <a:gd name="connsiteX1062" fmla="*/ 592538 w 1314762"/>
                <a:gd name="connsiteY1062" fmla="*/ 1226699 h 1226698"/>
                <a:gd name="connsiteX1063" fmla="*/ 593096 w 1314762"/>
                <a:gd name="connsiteY1063" fmla="*/ 1226699 h 1226698"/>
                <a:gd name="connsiteX1064" fmla="*/ 593655 w 1314762"/>
                <a:gd name="connsiteY1064" fmla="*/ 1226699 h 1226698"/>
                <a:gd name="connsiteX1065" fmla="*/ 594214 w 1314762"/>
                <a:gd name="connsiteY1065" fmla="*/ 1226699 h 1226698"/>
                <a:gd name="connsiteX1066" fmla="*/ 594772 w 1314762"/>
                <a:gd name="connsiteY1066" fmla="*/ 1226699 h 1226698"/>
                <a:gd name="connsiteX1067" fmla="*/ 595331 w 1314762"/>
                <a:gd name="connsiteY1067" fmla="*/ 1226699 h 1226698"/>
                <a:gd name="connsiteX1068" fmla="*/ 595885 w 1314762"/>
                <a:gd name="connsiteY1068" fmla="*/ 1226699 h 1226698"/>
                <a:gd name="connsiteX1069" fmla="*/ 596444 w 1314762"/>
                <a:gd name="connsiteY1069" fmla="*/ 1226699 h 1226698"/>
                <a:gd name="connsiteX1070" fmla="*/ 597003 w 1314762"/>
                <a:gd name="connsiteY1070" fmla="*/ 1226699 h 1226698"/>
                <a:gd name="connsiteX1071" fmla="*/ 597561 w 1314762"/>
                <a:gd name="connsiteY1071" fmla="*/ 1226699 h 1226698"/>
                <a:gd name="connsiteX1072" fmla="*/ 598120 w 1314762"/>
                <a:gd name="connsiteY1072" fmla="*/ 1226699 h 1226698"/>
                <a:gd name="connsiteX1073" fmla="*/ 598679 w 1314762"/>
                <a:gd name="connsiteY1073" fmla="*/ 1226699 h 1226698"/>
                <a:gd name="connsiteX1074" fmla="*/ 599237 w 1314762"/>
                <a:gd name="connsiteY1074" fmla="*/ 1226699 h 1226698"/>
                <a:gd name="connsiteX1075" fmla="*/ 599796 w 1314762"/>
                <a:gd name="connsiteY1075" fmla="*/ 1226699 h 1226698"/>
                <a:gd name="connsiteX1076" fmla="*/ 600351 w 1314762"/>
                <a:gd name="connsiteY1076" fmla="*/ 1226699 h 1226698"/>
                <a:gd name="connsiteX1077" fmla="*/ 600909 w 1314762"/>
                <a:gd name="connsiteY1077" fmla="*/ 1226699 h 1226698"/>
                <a:gd name="connsiteX1078" fmla="*/ 601468 w 1314762"/>
                <a:gd name="connsiteY1078" fmla="*/ 1226699 h 1226698"/>
                <a:gd name="connsiteX1079" fmla="*/ 602026 w 1314762"/>
                <a:gd name="connsiteY1079" fmla="*/ 1226699 h 1226698"/>
                <a:gd name="connsiteX1080" fmla="*/ 602585 w 1314762"/>
                <a:gd name="connsiteY1080" fmla="*/ 1226699 h 1226698"/>
                <a:gd name="connsiteX1081" fmla="*/ 603144 w 1314762"/>
                <a:gd name="connsiteY1081" fmla="*/ 1226699 h 1226698"/>
                <a:gd name="connsiteX1082" fmla="*/ 603702 w 1314762"/>
                <a:gd name="connsiteY1082" fmla="*/ 1226699 h 1226698"/>
                <a:gd name="connsiteX1083" fmla="*/ 604257 w 1314762"/>
                <a:gd name="connsiteY1083" fmla="*/ 1226699 h 1226698"/>
                <a:gd name="connsiteX1084" fmla="*/ 604816 w 1314762"/>
                <a:gd name="connsiteY1084" fmla="*/ 1226699 h 1226698"/>
                <a:gd name="connsiteX1085" fmla="*/ 605374 w 1314762"/>
                <a:gd name="connsiteY1085" fmla="*/ 1226699 h 1226698"/>
                <a:gd name="connsiteX1086" fmla="*/ 605933 w 1314762"/>
                <a:gd name="connsiteY1086" fmla="*/ 1226699 h 1226698"/>
                <a:gd name="connsiteX1087" fmla="*/ 606492 w 1314762"/>
                <a:gd name="connsiteY1087" fmla="*/ 1226699 h 1226698"/>
                <a:gd name="connsiteX1088" fmla="*/ 607050 w 1314762"/>
                <a:gd name="connsiteY1088" fmla="*/ 1226699 h 1226698"/>
                <a:gd name="connsiteX1089" fmla="*/ 607605 w 1314762"/>
                <a:gd name="connsiteY1089" fmla="*/ 1226699 h 1226698"/>
                <a:gd name="connsiteX1090" fmla="*/ 608163 w 1314762"/>
                <a:gd name="connsiteY1090" fmla="*/ 1226699 h 1226698"/>
                <a:gd name="connsiteX1091" fmla="*/ 608722 w 1314762"/>
                <a:gd name="connsiteY1091" fmla="*/ 1226699 h 1226698"/>
                <a:gd name="connsiteX1092" fmla="*/ 609280 w 1314762"/>
                <a:gd name="connsiteY1092" fmla="*/ 1226699 h 1226698"/>
                <a:gd name="connsiteX1093" fmla="*/ 609839 w 1314762"/>
                <a:gd name="connsiteY1093" fmla="*/ 1226699 h 1226698"/>
                <a:gd name="connsiteX1094" fmla="*/ 610398 w 1314762"/>
                <a:gd name="connsiteY1094" fmla="*/ 1226699 h 1226698"/>
                <a:gd name="connsiteX1095" fmla="*/ 610956 w 1314762"/>
                <a:gd name="connsiteY1095" fmla="*/ 1226699 h 1226698"/>
                <a:gd name="connsiteX1096" fmla="*/ 611511 w 1314762"/>
                <a:gd name="connsiteY1096" fmla="*/ 1226699 h 1226698"/>
                <a:gd name="connsiteX1097" fmla="*/ 612070 w 1314762"/>
                <a:gd name="connsiteY1097" fmla="*/ 1226699 h 1226698"/>
                <a:gd name="connsiteX1098" fmla="*/ 612628 w 1314762"/>
                <a:gd name="connsiteY1098" fmla="*/ 1226699 h 1226698"/>
                <a:gd name="connsiteX1099" fmla="*/ 613187 w 1314762"/>
                <a:gd name="connsiteY1099" fmla="*/ 1226699 h 1226698"/>
                <a:gd name="connsiteX1100" fmla="*/ 613746 w 1314762"/>
                <a:gd name="connsiteY1100" fmla="*/ 1226699 h 1226698"/>
                <a:gd name="connsiteX1101" fmla="*/ 614304 w 1314762"/>
                <a:gd name="connsiteY1101" fmla="*/ 1226699 h 1226698"/>
                <a:gd name="connsiteX1102" fmla="*/ 614859 w 1314762"/>
                <a:gd name="connsiteY1102" fmla="*/ 1226699 h 1226698"/>
                <a:gd name="connsiteX1103" fmla="*/ 615417 w 1314762"/>
                <a:gd name="connsiteY1103" fmla="*/ 1226699 h 1226698"/>
                <a:gd name="connsiteX1104" fmla="*/ 615976 w 1314762"/>
                <a:gd name="connsiteY1104" fmla="*/ 1226699 h 1226698"/>
                <a:gd name="connsiteX1105" fmla="*/ 616535 w 1314762"/>
                <a:gd name="connsiteY1105" fmla="*/ 1226699 h 1226698"/>
                <a:gd name="connsiteX1106" fmla="*/ 617093 w 1314762"/>
                <a:gd name="connsiteY1106" fmla="*/ 1226699 h 1226698"/>
                <a:gd name="connsiteX1107" fmla="*/ 617652 w 1314762"/>
                <a:gd name="connsiteY1107" fmla="*/ 1226699 h 1226698"/>
                <a:gd name="connsiteX1108" fmla="*/ 618211 w 1314762"/>
                <a:gd name="connsiteY1108" fmla="*/ 1226699 h 1226698"/>
                <a:gd name="connsiteX1109" fmla="*/ 618765 w 1314762"/>
                <a:gd name="connsiteY1109" fmla="*/ 1226699 h 1226698"/>
                <a:gd name="connsiteX1110" fmla="*/ 619324 w 1314762"/>
                <a:gd name="connsiteY1110" fmla="*/ 1226699 h 1226698"/>
                <a:gd name="connsiteX1111" fmla="*/ 619882 w 1314762"/>
                <a:gd name="connsiteY1111" fmla="*/ 1226699 h 1226698"/>
                <a:gd name="connsiteX1112" fmla="*/ 620441 w 1314762"/>
                <a:gd name="connsiteY1112" fmla="*/ 1226699 h 1226698"/>
                <a:gd name="connsiteX1113" fmla="*/ 621000 w 1314762"/>
                <a:gd name="connsiteY1113" fmla="*/ 1226699 h 1226698"/>
                <a:gd name="connsiteX1114" fmla="*/ 621558 w 1314762"/>
                <a:gd name="connsiteY1114" fmla="*/ 1226699 h 1226698"/>
                <a:gd name="connsiteX1115" fmla="*/ 622117 w 1314762"/>
                <a:gd name="connsiteY1115" fmla="*/ 1226699 h 1226698"/>
                <a:gd name="connsiteX1116" fmla="*/ 622671 w 1314762"/>
                <a:gd name="connsiteY1116" fmla="*/ 1226699 h 1226698"/>
                <a:gd name="connsiteX1117" fmla="*/ 623230 w 1314762"/>
                <a:gd name="connsiteY1117" fmla="*/ 1226699 h 1226698"/>
                <a:gd name="connsiteX1118" fmla="*/ 623789 w 1314762"/>
                <a:gd name="connsiteY1118" fmla="*/ 1226699 h 1226698"/>
                <a:gd name="connsiteX1119" fmla="*/ 624347 w 1314762"/>
                <a:gd name="connsiteY1119" fmla="*/ 1226699 h 1226698"/>
                <a:gd name="connsiteX1120" fmla="*/ 624906 w 1314762"/>
                <a:gd name="connsiteY1120" fmla="*/ 1226699 h 1226698"/>
                <a:gd name="connsiteX1121" fmla="*/ 625465 w 1314762"/>
                <a:gd name="connsiteY1121" fmla="*/ 1226699 h 1226698"/>
                <a:gd name="connsiteX1122" fmla="*/ 626019 w 1314762"/>
                <a:gd name="connsiteY1122" fmla="*/ 1226699 h 1226698"/>
                <a:gd name="connsiteX1123" fmla="*/ 626578 w 1314762"/>
                <a:gd name="connsiteY1123" fmla="*/ 1226699 h 1226698"/>
                <a:gd name="connsiteX1124" fmla="*/ 627137 w 1314762"/>
                <a:gd name="connsiteY1124" fmla="*/ 1226699 h 1226698"/>
                <a:gd name="connsiteX1125" fmla="*/ 627695 w 1314762"/>
                <a:gd name="connsiteY1125" fmla="*/ 1226699 h 1226698"/>
                <a:gd name="connsiteX1126" fmla="*/ 628254 w 1314762"/>
                <a:gd name="connsiteY1126" fmla="*/ 1226699 h 1226698"/>
                <a:gd name="connsiteX1127" fmla="*/ 628812 w 1314762"/>
                <a:gd name="connsiteY1127" fmla="*/ 1226699 h 1226698"/>
                <a:gd name="connsiteX1128" fmla="*/ 629371 w 1314762"/>
                <a:gd name="connsiteY1128" fmla="*/ 1226699 h 1226698"/>
                <a:gd name="connsiteX1129" fmla="*/ 629930 w 1314762"/>
                <a:gd name="connsiteY1129" fmla="*/ 1226699 h 1226698"/>
                <a:gd name="connsiteX1130" fmla="*/ 630484 w 1314762"/>
                <a:gd name="connsiteY1130" fmla="*/ 1226699 h 1226698"/>
                <a:gd name="connsiteX1131" fmla="*/ 631043 w 1314762"/>
                <a:gd name="connsiteY1131" fmla="*/ 1226699 h 1226698"/>
                <a:gd name="connsiteX1132" fmla="*/ 631602 w 1314762"/>
                <a:gd name="connsiteY1132" fmla="*/ 1226699 h 1226698"/>
                <a:gd name="connsiteX1133" fmla="*/ 632160 w 1314762"/>
                <a:gd name="connsiteY1133" fmla="*/ 1226699 h 1226698"/>
                <a:gd name="connsiteX1134" fmla="*/ 632719 w 1314762"/>
                <a:gd name="connsiteY1134" fmla="*/ 1226699 h 1226698"/>
                <a:gd name="connsiteX1135" fmla="*/ 633278 w 1314762"/>
                <a:gd name="connsiteY1135" fmla="*/ 1226699 h 1226698"/>
                <a:gd name="connsiteX1136" fmla="*/ 633836 w 1314762"/>
                <a:gd name="connsiteY1136" fmla="*/ 1226699 h 1226698"/>
                <a:gd name="connsiteX1137" fmla="*/ 634391 w 1314762"/>
                <a:gd name="connsiteY1137" fmla="*/ 1226699 h 1226698"/>
                <a:gd name="connsiteX1138" fmla="*/ 634949 w 1314762"/>
                <a:gd name="connsiteY1138" fmla="*/ 1226699 h 1226698"/>
                <a:gd name="connsiteX1139" fmla="*/ 635508 w 1314762"/>
                <a:gd name="connsiteY1139" fmla="*/ 1226699 h 1226698"/>
                <a:gd name="connsiteX1140" fmla="*/ 636066 w 1314762"/>
                <a:gd name="connsiteY1140" fmla="*/ 1226699 h 1226698"/>
                <a:gd name="connsiteX1141" fmla="*/ 636625 w 1314762"/>
                <a:gd name="connsiteY1141" fmla="*/ 1226699 h 1226698"/>
                <a:gd name="connsiteX1142" fmla="*/ 637184 w 1314762"/>
                <a:gd name="connsiteY1142" fmla="*/ 1226699 h 1226698"/>
                <a:gd name="connsiteX1143" fmla="*/ 637738 w 1314762"/>
                <a:gd name="connsiteY1143" fmla="*/ 1226699 h 1226698"/>
                <a:gd name="connsiteX1144" fmla="*/ 638297 w 1314762"/>
                <a:gd name="connsiteY1144" fmla="*/ 1226699 h 1226698"/>
                <a:gd name="connsiteX1145" fmla="*/ 638856 w 1314762"/>
                <a:gd name="connsiteY1145" fmla="*/ 1226699 h 1226698"/>
                <a:gd name="connsiteX1146" fmla="*/ 639414 w 1314762"/>
                <a:gd name="connsiteY1146" fmla="*/ 1226699 h 1226698"/>
                <a:gd name="connsiteX1147" fmla="*/ 639973 w 1314762"/>
                <a:gd name="connsiteY1147" fmla="*/ 1226699 h 1226698"/>
                <a:gd name="connsiteX1148" fmla="*/ 640532 w 1314762"/>
                <a:gd name="connsiteY1148" fmla="*/ 1226699 h 1226698"/>
                <a:gd name="connsiteX1149" fmla="*/ 641090 w 1314762"/>
                <a:gd name="connsiteY1149" fmla="*/ 1226699 h 1226698"/>
                <a:gd name="connsiteX1150" fmla="*/ 641645 w 1314762"/>
                <a:gd name="connsiteY1150" fmla="*/ 1226699 h 1226698"/>
                <a:gd name="connsiteX1151" fmla="*/ 642203 w 1314762"/>
                <a:gd name="connsiteY1151" fmla="*/ 1226699 h 1226698"/>
                <a:gd name="connsiteX1152" fmla="*/ 642762 w 1314762"/>
                <a:gd name="connsiteY1152" fmla="*/ 1226699 h 1226698"/>
                <a:gd name="connsiteX1153" fmla="*/ 643321 w 1314762"/>
                <a:gd name="connsiteY1153" fmla="*/ 1226699 h 1226698"/>
                <a:gd name="connsiteX1154" fmla="*/ 643879 w 1314762"/>
                <a:gd name="connsiteY1154" fmla="*/ 1226699 h 1226698"/>
                <a:gd name="connsiteX1155" fmla="*/ 644438 w 1314762"/>
                <a:gd name="connsiteY1155" fmla="*/ 1226699 h 1226698"/>
                <a:gd name="connsiteX1156" fmla="*/ 644993 w 1314762"/>
                <a:gd name="connsiteY1156" fmla="*/ 1226699 h 1226698"/>
                <a:gd name="connsiteX1157" fmla="*/ 645551 w 1314762"/>
                <a:gd name="connsiteY1157" fmla="*/ 1226699 h 1226698"/>
                <a:gd name="connsiteX1158" fmla="*/ 646110 w 1314762"/>
                <a:gd name="connsiteY1158" fmla="*/ 1226699 h 1226698"/>
                <a:gd name="connsiteX1159" fmla="*/ 646669 w 1314762"/>
                <a:gd name="connsiteY1159" fmla="*/ 1226699 h 1226698"/>
                <a:gd name="connsiteX1160" fmla="*/ 647227 w 1314762"/>
                <a:gd name="connsiteY1160" fmla="*/ 1226699 h 1226698"/>
                <a:gd name="connsiteX1161" fmla="*/ 647786 w 1314762"/>
                <a:gd name="connsiteY1161" fmla="*/ 1226699 h 1226698"/>
                <a:gd name="connsiteX1162" fmla="*/ 648344 w 1314762"/>
                <a:gd name="connsiteY1162" fmla="*/ 1226699 h 1226698"/>
                <a:gd name="connsiteX1163" fmla="*/ 648899 w 1314762"/>
                <a:gd name="connsiteY1163" fmla="*/ 1226699 h 1226698"/>
                <a:gd name="connsiteX1164" fmla="*/ 649457 w 1314762"/>
                <a:gd name="connsiteY1164" fmla="*/ 1226699 h 1226698"/>
                <a:gd name="connsiteX1165" fmla="*/ 650016 w 1314762"/>
                <a:gd name="connsiteY1165" fmla="*/ 1226699 h 1226698"/>
                <a:gd name="connsiteX1166" fmla="*/ 650575 w 1314762"/>
                <a:gd name="connsiteY1166" fmla="*/ 1226699 h 1226698"/>
                <a:gd name="connsiteX1167" fmla="*/ 651133 w 1314762"/>
                <a:gd name="connsiteY1167" fmla="*/ 1226699 h 1226698"/>
                <a:gd name="connsiteX1168" fmla="*/ 651692 w 1314762"/>
                <a:gd name="connsiteY1168" fmla="*/ 1226699 h 1226698"/>
                <a:gd name="connsiteX1169" fmla="*/ 652247 w 1314762"/>
                <a:gd name="connsiteY1169" fmla="*/ 1226699 h 1226698"/>
                <a:gd name="connsiteX1170" fmla="*/ 652805 w 1314762"/>
                <a:gd name="connsiteY1170" fmla="*/ 1226699 h 1226698"/>
                <a:gd name="connsiteX1171" fmla="*/ 653364 w 1314762"/>
                <a:gd name="connsiteY1171" fmla="*/ 1226699 h 1226698"/>
                <a:gd name="connsiteX1172" fmla="*/ 653923 w 1314762"/>
                <a:gd name="connsiteY1172" fmla="*/ 1226699 h 1226698"/>
                <a:gd name="connsiteX1173" fmla="*/ 654481 w 1314762"/>
                <a:gd name="connsiteY1173" fmla="*/ 1226699 h 1226698"/>
                <a:gd name="connsiteX1174" fmla="*/ 655040 w 1314762"/>
                <a:gd name="connsiteY1174" fmla="*/ 1226699 h 1226698"/>
                <a:gd name="connsiteX1175" fmla="*/ 655598 w 1314762"/>
                <a:gd name="connsiteY1175" fmla="*/ 1226699 h 1226698"/>
                <a:gd name="connsiteX1176" fmla="*/ 656153 w 1314762"/>
                <a:gd name="connsiteY1176" fmla="*/ 1226699 h 1226698"/>
                <a:gd name="connsiteX1177" fmla="*/ 656712 w 1314762"/>
                <a:gd name="connsiteY1177" fmla="*/ 1226699 h 1226698"/>
                <a:gd name="connsiteX1178" fmla="*/ 657270 w 1314762"/>
                <a:gd name="connsiteY1178" fmla="*/ 1226699 h 1226698"/>
                <a:gd name="connsiteX1179" fmla="*/ 657829 w 1314762"/>
                <a:gd name="connsiteY1179" fmla="*/ 1226699 h 1226698"/>
                <a:gd name="connsiteX1180" fmla="*/ 658388 w 1314762"/>
                <a:gd name="connsiteY1180" fmla="*/ 1226699 h 1226698"/>
                <a:gd name="connsiteX1181" fmla="*/ 658946 w 1314762"/>
                <a:gd name="connsiteY1181" fmla="*/ 1226699 h 1226698"/>
                <a:gd name="connsiteX1182" fmla="*/ 659505 w 1314762"/>
                <a:gd name="connsiteY1182" fmla="*/ 1226699 h 1226698"/>
                <a:gd name="connsiteX1183" fmla="*/ 660064 w 1314762"/>
                <a:gd name="connsiteY1183" fmla="*/ 1226699 h 1226698"/>
                <a:gd name="connsiteX1184" fmla="*/ 660618 w 1314762"/>
                <a:gd name="connsiteY1184" fmla="*/ 1226699 h 1226698"/>
                <a:gd name="connsiteX1185" fmla="*/ 661177 w 1314762"/>
                <a:gd name="connsiteY1185" fmla="*/ 1226699 h 1226698"/>
                <a:gd name="connsiteX1186" fmla="*/ 661735 w 1314762"/>
                <a:gd name="connsiteY1186" fmla="*/ 1226699 h 1226698"/>
                <a:gd name="connsiteX1187" fmla="*/ 662294 w 1314762"/>
                <a:gd name="connsiteY1187" fmla="*/ 1226699 h 1226698"/>
                <a:gd name="connsiteX1188" fmla="*/ 662853 w 1314762"/>
                <a:gd name="connsiteY1188" fmla="*/ 1226699 h 1226698"/>
                <a:gd name="connsiteX1189" fmla="*/ 663411 w 1314762"/>
                <a:gd name="connsiteY1189" fmla="*/ 1226699 h 1226698"/>
                <a:gd name="connsiteX1190" fmla="*/ 663970 w 1314762"/>
                <a:gd name="connsiteY1190" fmla="*/ 1226699 h 1226698"/>
                <a:gd name="connsiteX1191" fmla="*/ 664524 w 1314762"/>
                <a:gd name="connsiteY1191" fmla="*/ 1226699 h 1226698"/>
                <a:gd name="connsiteX1192" fmla="*/ 665083 w 1314762"/>
                <a:gd name="connsiteY1192" fmla="*/ 1226699 h 1226698"/>
                <a:gd name="connsiteX1193" fmla="*/ 665642 w 1314762"/>
                <a:gd name="connsiteY1193" fmla="*/ 1226699 h 1226698"/>
                <a:gd name="connsiteX1194" fmla="*/ 666200 w 1314762"/>
                <a:gd name="connsiteY1194" fmla="*/ 1226699 h 1226698"/>
                <a:gd name="connsiteX1195" fmla="*/ 666759 w 1314762"/>
                <a:gd name="connsiteY1195" fmla="*/ 1226699 h 1226698"/>
                <a:gd name="connsiteX1196" fmla="*/ 667318 w 1314762"/>
                <a:gd name="connsiteY1196" fmla="*/ 1226699 h 1226698"/>
                <a:gd name="connsiteX1197" fmla="*/ 667872 w 1314762"/>
                <a:gd name="connsiteY1197" fmla="*/ 1226699 h 1226698"/>
                <a:gd name="connsiteX1198" fmla="*/ 668431 w 1314762"/>
                <a:gd name="connsiteY1198" fmla="*/ 1226699 h 1226698"/>
                <a:gd name="connsiteX1199" fmla="*/ 668989 w 1314762"/>
                <a:gd name="connsiteY1199" fmla="*/ 1226699 h 1226698"/>
                <a:gd name="connsiteX1200" fmla="*/ 669548 w 1314762"/>
                <a:gd name="connsiteY1200" fmla="*/ 1226699 h 1226698"/>
                <a:gd name="connsiteX1201" fmla="*/ 670107 w 1314762"/>
                <a:gd name="connsiteY1201" fmla="*/ 1226699 h 1226698"/>
                <a:gd name="connsiteX1202" fmla="*/ 670665 w 1314762"/>
                <a:gd name="connsiteY1202" fmla="*/ 1226699 h 1226698"/>
                <a:gd name="connsiteX1203" fmla="*/ 671224 w 1314762"/>
                <a:gd name="connsiteY1203" fmla="*/ 1226699 h 1226698"/>
                <a:gd name="connsiteX1204" fmla="*/ 671779 w 1314762"/>
                <a:gd name="connsiteY1204" fmla="*/ 1226699 h 1226698"/>
                <a:gd name="connsiteX1205" fmla="*/ 672337 w 1314762"/>
                <a:gd name="connsiteY1205" fmla="*/ 1226699 h 1226698"/>
                <a:gd name="connsiteX1206" fmla="*/ 672896 w 1314762"/>
                <a:gd name="connsiteY1206" fmla="*/ 1226699 h 1226698"/>
                <a:gd name="connsiteX1207" fmla="*/ 673455 w 1314762"/>
                <a:gd name="connsiteY1207" fmla="*/ 1226699 h 1226698"/>
                <a:gd name="connsiteX1208" fmla="*/ 674013 w 1314762"/>
                <a:gd name="connsiteY1208" fmla="*/ 1226699 h 1226698"/>
                <a:gd name="connsiteX1209" fmla="*/ 674572 w 1314762"/>
                <a:gd name="connsiteY1209" fmla="*/ 1226699 h 1226698"/>
                <a:gd name="connsiteX1210" fmla="*/ 675126 w 1314762"/>
                <a:gd name="connsiteY1210" fmla="*/ 1226699 h 1226698"/>
                <a:gd name="connsiteX1211" fmla="*/ 675685 w 1314762"/>
                <a:gd name="connsiteY1211" fmla="*/ 1226699 h 1226698"/>
                <a:gd name="connsiteX1212" fmla="*/ 676243 w 1314762"/>
                <a:gd name="connsiteY1212" fmla="*/ 1226699 h 1226698"/>
                <a:gd name="connsiteX1213" fmla="*/ 676802 w 1314762"/>
                <a:gd name="connsiteY1213" fmla="*/ 1226699 h 1226698"/>
                <a:gd name="connsiteX1214" fmla="*/ 677361 w 1314762"/>
                <a:gd name="connsiteY1214" fmla="*/ 1226699 h 1226698"/>
                <a:gd name="connsiteX1215" fmla="*/ 677920 w 1314762"/>
                <a:gd name="connsiteY1215" fmla="*/ 1226699 h 1226698"/>
                <a:gd name="connsiteX1216" fmla="*/ 678478 w 1314762"/>
                <a:gd name="connsiteY1216" fmla="*/ 1226699 h 1226698"/>
                <a:gd name="connsiteX1217" fmla="*/ 679033 w 1314762"/>
                <a:gd name="connsiteY1217" fmla="*/ 1226699 h 1226698"/>
                <a:gd name="connsiteX1218" fmla="*/ 679591 w 1314762"/>
                <a:gd name="connsiteY1218" fmla="*/ 1226699 h 1226698"/>
                <a:gd name="connsiteX1219" fmla="*/ 680150 w 1314762"/>
                <a:gd name="connsiteY1219" fmla="*/ 1226699 h 1226698"/>
                <a:gd name="connsiteX1220" fmla="*/ 680709 w 1314762"/>
                <a:gd name="connsiteY1220" fmla="*/ 1226699 h 1226698"/>
                <a:gd name="connsiteX1221" fmla="*/ 681267 w 1314762"/>
                <a:gd name="connsiteY1221" fmla="*/ 1226699 h 1226698"/>
                <a:gd name="connsiteX1222" fmla="*/ 681826 w 1314762"/>
                <a:gd name="connsiteY1222" fmla="*/ 1226699 h 1226698"/>
                <a:gd name="connsiteX1223" fmla="*/ 682380 w 1314762"/>
                <a:gd name="connsiteY1223" fmla="*/ 1226699 h 1226698"/>
                <a:gd name="connsiteX1224" fmla="*/ 682939 w 1314762"/>
                <a:gd name="connsiteY1224" fmla="*/ 1226699 h 1226698"/>
                <a:gd name="connsiteX1225" fmla="*/ 683498 w 1314762"/>
                <a:gd name="connsiteY1225" fmla="*/ 1226699 h 1226698"/>
                <a:gd name="connsiteX1226" fmla="*/ 684056 w 1314762"/>
                <a:gd name="connsiteY1226" fmla="*/ 1226699 h 1226698"/>
                <a:gd name="connsiteX1227" fmla="*/ 684615 w 1314762"/>
                <a:gd name="connsiteY1227" fmla="*/ 1226699 h 1226698"/>
                <a:gd name="connsiteX1228" fmla="*/ 685174 w 1314762"/>
                <a:gd name="connsiteY1228" fmla="*/ 1226699 h 1226698"/>
                <a:gd name="connsiteX1229" fmla="*/ 685732 w 1314762"/>
                <a:gd name="connsiteY1229" fmla="*/ 1226699 h 1226698"/>
                <a:gd name="connsiteX1230" fmla="*/ 686287 w 1314762"/>
                <a:gd name="connsiteY1230" fmla="*/ 1226699 h 1226698"/>
                <a:gd name="connsiteX1231" fmla="*/ 686845 w 1314762"/>
                <a:gd name="connsiteY1231" fmla="*/ 1226699 h 1226698"/>
                <a:gd name="connsiteX1232" fmla="*/ 687404 w 1314762"/>
                <a:gd name="connsiteY1232" fmla="*/ 1226699 h 1226698"/>
                <a:gd name="connsiteX1233" fmla="*/ 687963 w 1314762"/>
                <a:gd name="connsiteY1233" fmla="*/ 1226699 h 1226698"/>
                <a:gd name="connsiteX1234" fmla="*/ 688521 w 1314762"/>
                <a:gd name="connsiteY1234" fmla="*/ 1226699 h 1226698"/>
                <a:gd name="connsiteX1235" fmla="*/ 689080 w 1314762"/>
                <a:gd name="connsiteY1235" fmla="*/ 1226699 h 1226698"/>
                <a:gd name="connsiteX1236" fmla="*/ 689639 w 1314762"/>
                <a:gd name="connsiteY1236" fmla="*/ 1226699 h 1226698"/>
                <a:gd name="connsiteX1237" fmla="*/ 690197 w 1314762"/>
                <a:gd name="connsiteY1237" fmla="*/ 1226699 h 1226698"/>
                <a:gd name="connsiteX1238" fmla="*/ 690752 w 1314762"/>
                <a:gd name="connsiteY1238" fmla="*/ 1226699 h 1226698"/>
                <a:gd name="connsiteX1239" fmla="*/ 691311 w 1314762"/>
                <a:gd name="connsiteY1239" fmla="*/ 1226699 h 1226698"/>
                <a:gd name="connsiteX1240" fmla="*/ 691869 w 1314762"/>
                <a:gd name="connsiteY1240" fmla="*/ 1226699 h 1226698"/>
                <a:gd name="connsiteX1241" fmla="*/ 692428 w 1314762"/>
                <a:gd name="connsiteY1241" fmla="*/ 1226699 h 1226698"/>
                <a:gd name="connsiteX1242" fmla="*/ 692987 w 1314762"/>
                <a:gd name="connsiteY1242" fmla="*/ 1226699 h 1226698"/>
                <a:gd name="connsiteX1243" fmla="*/ 693545 w 1314762"/>
                <a:gd name="connsiteY1243" fmla="*/ 1226699 h 1226698"/>
                <a:gd name="connsiteX1244" fmla="*/ 694104 w 1314762"/>
                <a:gd name="connsiteY1244" fmla="*/ 1226699 h 1226698"/>
                <a:gd name="connsiteX1245" fmla="*/ 694658 w 1314762"/>
                <a:gd name="connsiteY1245" fmla="*/ 1226699 h 1226698"/>
                <a:gd name="connsiteX1246" fmla="*/ 695217 w 1314762"/>
                <a:gd name="connsiteY1246" fmla="*/ 1226699 h 1226698"/>
                <a:gd name="connsiteX1247" fmla="*/ 695775 w 1314762"/>
                <a:gd name="connsiteY1247" fmla="*/ 1226699 h 1226698"/>
                <a:gd name="connsiteX1248" fmla="*/ 696334 w 1314762"/>
                <a:gd name="connsiteY1248" fmla="*/ 1226699 h 1226698"/>
                <a:gd name="connsiteX1249" fmla="*/ 696893 w 1314762"/>
                <a:gd name="connsiteY1249" fmla="*/ 1226699 h 1226698"/>
                <a:gd name="connsiteX1250" fmla="*/ 697451 w 1314762"/>
                <a:gd name="connsiteY1250" fmla="*/ 1226699 h 1226698"/>
                <a:gd name="connsiteX1251" fmla="*/ 698006 w 1314762"/>
                <a:gd name="connsiteY1251" fmla="*/ 1226699 h 1226698"/>
                <a:gd name="connsiteX1252" fmla="*/ 698565 w 1314762"/>
                <a:gd name="connsiteY1252" fmla="*/ 1226699 h 1226698"/>
                <a:gd name="connsiteX1253" fmla="*/ 699123 w 1314762"/>
                <a:gd name="connsiteY1253" fmla="*/ 1226699 h 1226698"/>
                <a:gd name="connsiteX1254" fmla="*/ 699682 w 1314762"/>
                <a:gd name="connsiteY1254" fmla="*/ 1226699 h 1226698"/>
                <a:gd name="connsiteX1255" fmla="*/ 700241 w 1314762"/>
                <a:gd name="connsiteY1255" fmla="*/ 1226699 h 1226698"/>
                <a:gd name="connsiteX1256" fmla="*/ 700799 w 1314762"/>
                <a:gd name="connsiteY1256" fmla="*/ 1226699 h 1226698"/>
                <a:gd name="connsiteX1257" fmla="*/ 701358 w 1314762"/>
                <a:gd name="connsiteY1257" fmla="*/ 1226699 h 1226698"/>
                <a:gd name="connsiteX1258" fmla="*/ 701912 w 1314762"/>
                <a:gd name="connsiteY1258" fmla="*/ 1226699 h 1226698"/>
                <a:gd name="connsiteX1259" fmla="*/ 702471 w 1314762"/>
                <a:gd name="connsiteY1259" fmla="*/ 1226699 h 1226698"/>
                <a:gd name="connsiteX1260" fmla="*/ 703030 w 1314762"/>
                <a:gd name="connsiteY1260" fmla="*/ 1226699 h 1226698"/>
                <a:gd name="connsiteX1261" fmla="*/ 703588 w 1314762"/>
                <a:gd name="connsiteY1261" fmla="*/ 1226699 h 1226698"/>
                <a:gd name="connsiteX1262" fmla="*/ 704147 w 1314762"/>
                <a:gd name="connsiteY1262" fmla="*/ 1226699 h 1226698"/>
                <a:gd name="connsiteX1263" fmla="*/ 704706 w 1314762"/>
                <a:gd name="connsiteY1263" fmla="*/ 1226699 h 1226698"/>
                <a:gd name="connsiteX1264" fmla="*/ 705260 w 1314762"/>
                <a:gd name="connsiteY1264" fmla="*/ 1226699 h 1226698"/>
                <a:gd name="connsiteX1265" fmla="*/ 705819 w 1314762"/>
                <a:gd name="connsiteY1265" fmla="*/ 1226699 h 1226698"/>
                <a:gd name="connsiteX1266" fmla="*/ 706377 w 1314762"/>
                <a:gd name="connsiteY1266" fmla="*/ 1226699 h 1226698"/>
                <a:gd name="connsiteX1267" fmla="*/ 706936 w 1314762"/>
                <a:gd name="connsiteY1267" fmla="*/ 1226699 h 1226698"/>
                <a:gd name="connsiteX1268" fmla="*/ 707495 w 1314762"/>
                <a:gd name="connsiteY1268" fmla="*/ 1226699 h 1226698"/>
                <a:gd name="connsiteX1269" fmla="*/ 708053 w 1314762"/>
                <a:gd name="connsiteY1269" fmla="*/ 1226699 h 1226698"/>
                <a:gd name="connsiteX1270" fmla="*/ 708612 w 1314762"/>
                <a:gd name="connsiteY1270" fmla="*/ 1226699 h 1226698"/>
                <a:gd name="connsiteX1271" fmla="*/ 709166 w 1314762"/>
                <a:gd name="connsiteY1271" fmla="*/ 1226699 h 1226698"/>
                <a:gd name="connsiteX1272" fmla="*/ 709725 w 1314762"/>
                <a:gd name="connsiteY1272" fmla="*/ 1169701 h 1226698"/>
                <a:gd name="connsiteX1273" fmla="*/ 710284 w 1314762"/>
                <a:gd name="connsiteY1273" fmla="*/ 1080594 h 1226698"/>
                <a:gd name="connsiteX1274" fmla="*/ 710842 w 1314762"/>
                <a:gd name="connsiteY1274" fmla="*/ 1084525 h 1226698"/>
                <a:gd name="connsiteX1275" fmla="*/ 711401 w 1314762"/>
                <a:gd name="connsiteY1275" fmla="*/ 1069240 h 1226698"/>
                <a:gd name="connsiteX1276" fmla="*/ 711960 w 1314762"/>
                <a:gd name="connsiteY1276" fmla="*/ 978387 h 1226698"/>
                <a:gd name="connsiteX1277" fmla="*/ 712514 w 1314762"/>
                <a:gd name="connsiteY1277" fmla="*/ 959825 h 1226698"/>
                <a:gd name="connsiteX1278" fmla="*/ 713073 w 1314762"/>
                <a:gd name="connsiteY1278" fmla="*/ 891469 h 1226698"/>
                <a:gd name="connsiteX1279" fmla="*/ 713631 w 1314762"/>
                <a:gd name="connsiteY1279" fmla="*/ 874652 h 1226698"/>
                <a:gd name="connsiteX1280" fmla="*/ 714190 w 1314762"/>
                <a:gd name="connsiteY1280" fmla="*/ 896275 h 1226698"/>
                <a:gd name="connsiteX1281" fmla="*/ 714749 w 1314762"/>
                <a:gd name="connsiteY1281" fmla="*/ 966816 h 1226698"/>
                <a:gd name="connsiteX1282" fmla="*/ 715307 w 1314762"/>
                <a:gd name="connsiteY1282" fmla="*/ 985161 h 1226698"/>
                <a:gd name="connsiteX1283" fmla="*/ 715866 w 1314762"/>
                <a:gd name="connsiteY1283" fmla="*/ 917676 h 1226698"/>
                <a:gd name="connsiteX1284" fmla="*/ 716421 w 1314762"/>
                <a:gd name="connsiteY1284" fmla="*/ 827480 h 1226698"/>
                <a:gd name="connsiteX1285" fmla="*/ 716979 w 1314762"/>
                <a:gd name="connsiteY1285" fmla="*/ 839273 h 1226698"/>
                <a:gd name="connsiteX1286" fmla="*/ 717538 w 1314762"/>
                <a:gd name="connsiteY1286" fmla="*/ 850195 h 1226698"/>
                <a:gd name="connsiteX1287" fmla="*/ 718097 w 1314762"/>
                <a:gd name="connsiteY1287" fmla="*/ 800838 h 1226698"/>
                <a:gd name="connsiteX1288" fmla="*/ 718655 w 1314762"/>
                <a:gd name="connsiteY1288" fmla="*/ 903480 h 1226698"/>
                <a:gd name="connsiteX1289" fmla="*/ 719214 w 1314762"/>
                <a:gd name="connsiteY1289" fmla="*/ 878366 h 1226698"/>
                <a:gd name="connsiteX1290" fmla="*/ 719773 w 1314762"/>
                <a:gd name="connsiteY1290" fmla="*/ 817654 h 1226698"/>
                <a:gd name="connsiteX1291" fmla="*/ 720331 w 1314762"/>
                <a:gd name="connsiteY1291" fmla="*/ 718504 h 1226698"/>
                <a:gd name="connsiteX1292" fmla="*/ 720886 w 1314762"/>
                <a:gd name="connsiteY1292" fmla="*/ 750170 h 1226698"/>
                <a:gd name="connsiteX1293" fmla="*/ 721444 w 1314762"/>
                <a:gd name="connsiteY1293" fmla="*/ 781836 h 1226698"/>
                <a:gd name="connsiteX1294" fmla="*/ 722003 w 1314762"/>
                <a:gd name="connsiteY1294" fmla="*/ 776377 h 1226698"/>
                <a:gd name="connsiteX1295" fmla="*/ 722561 w 1314762"/>
                <a:gd name="connsiteY1295" fmla="*/ 858710 h 1226698"/>
                <a:gd name="connsiteX1296" fmla="*/ 723120 w 1314762"/>
                <a:gd name="connsiteY1296" fmla="*/ 881644 h 1226698"/>
                <a:gd name="connsiteX1297" fmla="*/ 723679 w 1314762"/>
                <a:gd name="connsiteY1297" fmla="*/ 766116 h 1226698"/>
                <a:gd name="connsiteX1298" fmla="*/ 724237 w 1314762"/>
                <a:gd name="connsiteY1298" fmla="*/ 741872 h 1226698"/>
                <a:gd name="connsiteX1299" fmla="*/ 724792 w 1314762"/>
                <a:gd name="connsiteY1299" fmla="*/ 694482 h 1226698"/>
                <a:gd name="connsiteX1300" fmla="*/ 725351 w 1314762"/>
                <a:gd name="connsiteY1300" fmla="*/ 713480 h 1226698"/>
                <a:gd name="connsiteX1301" fmla="*/ 725909 w 1314762"/>
                <a:gd name="connsiteY1301" fmla="*/ 700159 h 1226698"/>
                <a:gd name="connsiteX1302" fmla="*/ 726468 w 1314762"/>
                <a:gd name="connsiteY1302" fmla="*/ 741219 h 1226698"/>
                <a:gd name="connsiteX1303" fmla="*/ 727027 w 1314762"/>
                <a:gd name="connsiteY1303" fmla="*/ 834689 h 1226698"/>
                <a:gd name="connsiteX1304" fmla="*/ 727585 w 1314762"/>
                <a:gd name="connsiteY1304" fmla="*/ 649931 h 1226698"/>
                <a:gd name="connsiteX1305" fmla="*/ 728140 w 1314762"/>
                <a:gd name="connsiteY1305" fmla="*/ 695353 h 1226698"/>
                <a:gd name="connsiteX1306" fmla="*/ 728698 w 1314762"/>
                <a:gd name="connsiteY1306" fmla="*/ 722870 h 1226698"/>
                <a:gd name="connsiteX1307" fmla="*/ 729257 w 1314762"/>
                <a:gd name="connsiteY1307" fmla="*/ 706711 h 1226698"/>
                <a:gd name="connsiteX1308" fmla="*/ 729816 w 1314762"/>
                <a:gd name="connsiteY1308" fmla="*/ 729644 h 1226698"/>
                <a:gd name="connsiteX1309" fmla="*/ 730374 w 1314762"/>
                <a:gd name="connsiteY1309" fmla="*/ 680286 h 1226698"/>
                <a:gd name="connsiteX1310" fmla="*/ 730933 w 1314762"/>
                <a:gd name="connsiteY1310" fmla="*/ 794939 h 1226698"/>
                <a:gd name="connsiteX1311" fmla="*/ 731492 w 1314762"/>
                <a:gd name="connsiteY1311" fmla="*/ 664127 h 1226698"/>
                <a:gd name="connsiteX1312" fmla="*/ 732046 w 1314762"/>
                <a:gd name="connsiteY1312" fmla="*/ 504700 h 1226698"/>
                <a:gd name="connsiteX1313" fmla="*/ 732605 w 1314762"/>
                <a:gd name="connsiteY1313" fmla="*/ 537894 h 1226698"/>
                <a:gd name="connsiteX1314" fmla="*/ 733163 w 1314762"/>
                <a:gd name="connsiteY1314" fmla="*/ 585288 h 1226698"/>
                <a:gd name="connsiteX1315" fmla="*/ 733722 w 1314762"/>
                <a:gd name="connsiteY1315" fmla="*/ 663252 h 1226698"/>
                <a:gd name="connsiteX1316" fmla="*/ 734281 w 1314762"/>
                <a:gd name="connsiteY1316" fmla="*/ 732043 h 1226698"/>
                <a:gd name="connsiteX1317" fmla="*/ 734839 w 1314762"/>
                <a:gd name="connsiteY1317" fmla="*/ 811538 h 1226698"/>
                <a:gd name="connsiteX1318" fmla="*/ 735394 w 1314762"/>
                <a:gd name="connsiteY1318" fmla="*/ 639448 h 1226698"/>
                <a:gd name="connsiteX1319" fmla="*/ 735952 w 1314762"/>
                <a:gd name="connsiteY1319" fmla="*/ 616954 h 1226698"/>
                <a:gd name="connsiteX1320" fmla="*/ 736511 w 1314762"/>
                <a:gd name="connsiteY1320" fmla="*/ 651894 h 1226698"/>
                <a:gd name="connsiteX1321" fmla="*/ 737070 w 1314762"/>
                <a:gd name="connsiteY1321" fmla="*/ 620885 h 1226698"/>
                <a:gd name="connsiteX1322" fmla="*/ 737628 w 1314762"/>
                <a:gd name="connsiteY1322" fmla="*/ 612802 h 1226698"/>
                <a:gd name="connsiteX1323" fmla="*/ 738187 w 1314762"/>
                <a:gd name="connsiteY1323" fmla="*/ 762185 h 1226698"/>
                <a:gd name="connsiteX1324" fmla="*/ 738746 w 1314762"/>
                <a:gd name="connsiteY1324" fmla="*/ 816562 h 1226698"/>
                <a:gd name="connsiteX1325" fmla="*/ 739300 w 1314762"/>
                <a:gd name="connsiteY1325" fmla="*/ 648620 h 1226698"/>
                <a:gd name="connsiteX1326" fmla="*/ 739859 w 1314762"/>
                <a:gd name="connsiteY1326" fmla="*/ 631368 h 1226698"/>
                <a:gd name="connsiteX1327" fmla="*/ 740418 w 1314762"/>
                <a:gd name="connsiteY1327" fmla="*/ 596424 h 1226698"/>
                <a:gd name="connsiteX1328" fmla="*/ 740976 w 1314762"/>
                <a:gd name="connsiteY1328" fmla="*/ 623724 h 1226698"/>
                <a:gd name="connsiteX1329" fmla="*/ 741535 w 1314762"/>
                <a:gd name="connsiteY1329" fmla="*/ 620885 h 1226698"/>
                <a:gd name="connsiteX1330" fmla="*/ 742093 w 1314762"/>
                <a:gd name="connsiteY1330" fmla="*/ 797124 h 1226698"/>
                <a:gd name="connsiteX1331" fmla="*/ 742648 w 1314762"/>
                <a:gd name="connsiteY1331" fmla="*/ 816780 h 1226698"/>
                <a:gd name="connsiteX1332" fmla="*/ 743207 w 1314762"/>
                <a:gd name="connsiteY1332" fmla="*/ 602976 h 1226698"/>
                <a:gd name="connsiteX1333" fmla="*/ 743765 w 1314762"/>
                <a:gd name="connsiteY1333" fmla="*/ 567379 h 1226698"/>
                <a:gd name="connsiteX1334" fmla="*/ 744324 w 1314762"/>
                <a:gd name="connsiteY1334" fmla="*/ 582668 h 1226698"/>
                <a:gd name="connsiteX1335" fmla="*/ 744883 w 1314762"/>
                <a:gd name="connsiteY1335" fmla="*/ 609963 h 1226698"/>
                <a:gd name="connsiteX1336" fmla="*/ 745441 w 1314762"/>
                <a:gd name="connsiteY1336" fmla="*/ 732482 h 1226698"/>
                <a:gd name="connsiteX1337" fmla="*/ 746000 w 1314762"/>
                <a:gd name="connsiteY1337" fmla="*/ 789045 h 1226698"/>
                <a:gd name="connsiteX1338" fmla="*/ 746554 w 1314762"/>
                <a:gd name="connsiteY1338" fmla="*/ 839495 h 1226698"/>
                <a:gd name="connsiteX1339" fmla="*/ 747113 w 1314762"/>
                <a:gd name="connsiteY1339" fmla="*/ 697756 h 1226698"/>
                <a:gd name="connsiteX1340" fmla="*/ 747672 w 1314762"/>
                <a:gd name="connsiteY1340" fmla="*/ 463862 h 1226698"/>
                <a:gd name="connsiteX1341" fmla="*/ 748230 w 1314762"/>
                <a:gd name="connsiteY1341" fmla="*/ 555146 h 1226698"/>
                <a:gd name="connsiteX1342" fmla="*/ 748789 w 1314762"/>
                <a:gd name="connsiteY1342" fmla="*/ 576769 h 1226698"/>
                <a:gd name="connsiteX1343" fmla="*/ 749347 w 1314762"/>
                <a:gd name="connsiteY1343" fmla="*/ 596207 h 1226698"/>
                <a:gd name="connsiteX1344" fmla="*/ 749906 w 1314762"/>
                <a:gd name="connsiteY1344" fmla="*/ 746021 h 1226698"/>
                <a:gd name="connsiteX1345" fmla="*/ 750465 w 1314762"/>
                <a:gd name="connsiteY1345" fmla="*/ 775723 h 1226698"/>
                <a:gd name="connsiteX1346" fmla="*/ 751019 w 1314762"/>
                <a:gd name="connsiteY1346" fmla="*/ 541608 h 1226698"/>
                <a:gd name="connsiteX1347" fmla="*/ 751578 w 1314762"/>
                <a:gd name="connsiteY1347" fmla="*/ 552308 h 1226698"/>
                <a:gd name="connsiteX1348" fmla="*/ 752137 w 1314762"/>
                <a:gd name="connsiteY1348" fmla="*/ 579825 h 1226698"/>
                <a:gd name="connsiteX1349" fmla="*/ 752695 w 1314762"/>
                <a:gd name="connsiteY1349" fmla="*/ 569125 h 1226698"/>
                <a:gd name="connsiteX1350" fmla="*/ 753254 w 1314762"/>
                <a:gd name="connsiteY1350" fmla="*/ 587687 h 1226698"/>
                <a:gd name="connsiteX1351" fmla="*/ 753813 w 1314762"/>
                <a:gd name="connsiteY1351" fmla="*/ 742090 h 1226698"/>
                <a:gd name="connsiteX1352" fmla="*/ 754371 w 1314762"/>
                <a:gd name="connsiteY1352" fmla="*/ 756504 h 1226698"/>
                <a:gd name="connsiteX1353" fmla="*/ 754926 w 1314762"/>
                <a:gd name="connsiteY1353" fmla="*/ 506228 h 1226698"/>
                <a:gd name="connsiteX1354" fmla="*/ 755484 w 1314762"/>
                <a:gd name="connsiteY1354" fmla="*/ 547506 h 1226698"/>
                <a:gd name="connsiteX1355" fmla="*/ 756043 w 1314762"/>
                <a:gd name="connsiteY1355" fmla="*/ 505136 h 1226698"/>
                <a:gd name="connsiteX1356" fmla="*/ 756602 w 1314762"/>
                <a:gd name="connsiteY1356" fmla="*/ 463423 h 1226698"/>
                <a:gd name="connsiteX1357" fmla="*/ 757160 w 1314762"/>
                <a:gd name="connsiteY1357" fmla="*/ 524138 h 1226698"/>
                <a:gd name="connsiteX1358" fmla="*/ 757719 w 1314762"/>
                <a:gd name="connsiteY1358" fmla="*/ 700816 h 1226698"/>
                <a:gd name="connsiteX1359" fmla="*/ 758274 w 1314762"/>
                <a:gd name="connsiteY1359" fmla="*/ 711077 h 1226698"/>
                <a:gd name="connsiteX1360" fmla="*/ 758832 w 1314762"/>
                <a:gd name="connsiteY1360" fmla="*/ 502955 h 1226698"/>
                <a:gd name="connsiteX1361" fmla="*/ 759391 w 1314762"/>
                <a:gd name="connsiteY1361" fmla="*/ 497496 h 1226698"/>
                <a:gd name="connsiteX1362" fmla="*/ 759949 w 1314762"/>
                <a:gd name="connsiteY1362" fmla="*/ 515619 h 1226698"/>
                <a:gd name="connsiteX1363" fmla="*/ 760508 w 1314762"/>
                <a:gd name="connsiteY1363" fmla="*/ 468446 h 1226698"/>
                <a:gd name="connsiteX1364" fmla="*/ 761067 w 1314762"/>
                <a:gd name="connsiteY1364" fmla="*/ 462987 h 1226698"/>
                <a:gd name="connsiteX1365" fmla="*/ 761625 w 1314762"/>
                <a:gd name="connsiteY1365" fmla="*/ 676355 h 1226698"/>
                <a:gd name="connsiteX1366" fmla="*/ 762180 w 1314762"/>
                <a:gd name="connsiteY1366" fmla="*/ 706058 h 1226698"/>
                <a:gd name="connsiteX1367" fmla="*/ 762738 w 1314762"/>
                <a:gd name="connsiteY1367" fmla="*/ 468446 h 1226698"/>
                <a:gd name="connsiteX1368" fmla="*/ 763297 w 1314762"/>
                <a:gd name="connsiteY1368" fmla="*/ 446610 h 1226698"/>
                <a:gd name="connsiteX1369" fmla="*/ 763856 w 1314762"/>
                <a:gd name="connsiteY1369" fmla="*/ 414287 h 1226698"/>
                <a:gd name="connsiteX1370" fmla="*/ 764414 w 1314762"/>
                <a:gd name="connsiteY1370" fmla="*/ 427608 h 1226698"/>
                <a:gd name="connsiteX1371" fmla="*/ 764973 w 1314762"/>
                <a:gd name="connsiteY1371" fmla="*/ 387862 h 1226698"/>
                <a:gd name="connsiteX1372" fmla="*/ 765528 w 1314762"/>
                <a:gd name="connsiteY1372" fmla="*/ 521299 h 1226698"/>
                <a:gd name="connsiteX1373" fmla="*/ 766086 w 1314762"/>
                <a:gd name="connsiteY1373" fmla="*/ 688805 h 1226698"/>
                <a:gd name="connsiteX1374" fmla="*/ 766645 w 1314762"/>
                <a:gd name="connsiteY1374" fmla="*/ 516058 h 1226698"/>
                <a:gd name="connsiteX1375" fmla="*/ 767204 w 1314762"/>
                <a:gd name="connsiteY1375" fmla="*/ 431757 h 1226698"/>
                <a:gd name="connsiteX1376" fmla="*/ 767762 w 1314762"/>
                <a:gd name="connsiteY1376" fmla="*/ 418218 h 1226698"/>
                <a:gd name="connsiteX1377" fmla="*/ 768321 w 1314762"/>
                <a:gd name="connsiteY1377" fmla="*/ 485263 h 1226698"/>
                <a:gd name="connsiteX1378" fmla="*/ 768879 w 1314762"/>
                <a:gd name="connsiteY1378" fmla="*/ 471506 h 1226698"/>
                <a:gd name="connsiteX1379" fmla="*/ 769434 w 1314762"/>
                <a:gd name="connsiteY1379" fmla="*/ 565629 h 1226698"/>
                <a:gd name="connsiteX1380" fmla="*/ 769993 w 1314762"/>
                <a:gd name="connsiteY1380" fmla="*/ 671771 h 1226698"/>
                <a:gd name="connsiteX1381" fmla="*/ 770551 w 1314762"/>
                <a:gd name="connsiteY1381" fmla="*/ 444425 h 1226698"/>
                <a:gd name="connsiteX1382" fmla="*/ 771110 w 1314762"/>
                <a:gd name="connsiteY1382" fmla="*/ 442679 h 1226698"/>
                <a:gd name="connsiteX1383" fmla="*/ 771669 w 1314762"/>
                <a:gd name="connsiteY1383" fmla="*/ 469974 h 1226698"/>
                <a:gd name="connsiteX1384" fmla="*/ 772227 w 1314762"/>
                <a:gd name="connsiteY1384" fmla="*/ 464515 h 1226698"/>
                <a:gd name="connsiteX1385" fmla="*/ 772782 w 1314762"/>
                <a:gd name="connsiteY1385" fmla="*/ 458403 h 1226698"/>
                <a:gd name="connsiteX1386" fmla="*/ 773340 w 1314762"/>
                <a:gd name="connsiteY1386" fmla="*/ 575023 h 1226698"/>
                <a:gd name="connsiteX1387" fmla="*/ 773899 w 1314762"/>
                <a:gd name="connsiteY1387" fmla="*/ 539422 h 1226698"/>
                <a:gd name="connsiteX1388" fmla="*/ 774458 w 1314762"/>
                <a:gd name="connsiteY1388" fmla="*/ 244816 h 1226698"/>
                <a:gd name="connsiteX1389" fmla="*/ 775016 w 1314762"/>
                <a:gd name="connsiteY1389" fmla="*/ 171873 h 1226698"/>
                <a:gd name="connsiteX1390" fmla="*/ 775575 w 1314762"/>
                <a:gd name="connsiteY1390" fmla="*/ 0 h 1226698"/>
                <a:gd name="connsiteX1391" fmla="*/ 776133 w 1314762"/>
                <a:gd name="connsiteY1391" fmla="*/ 321252 h 1226698"/>
                <a:gd name="connsiteX1392" fmla="*/ 776688 w 1314762"/>
                <a:gd name="connsiteY1392" fmla="*/ 405989 h 1226698"/>
                <a:gd name="connsiteX1393" fmla="*/ 777247 w 1314762"/>
                <a:gd name="connsiteY1393" fmla="*/ 627655 h 1226698"/>
                <a:gd name="connsiteX1394" fmla="*/ 777805 w 1314762"/>
                <a:gd name="connsiteY1394" fmla="*/ 678758 h 1226698"/>
                <a:gd name="connsiteX1395" fmla="*/ 778364 w 1314762"/>
                <a:gd name="connsiteY1395" fmla="*/ 447263 h 1226698"/>
                <a:gd name="connsiteX1396" fmla="*/ 778923 w 1314762"/>
                <a:gd name="connsiteY1396" fmla="*/ 345274 h 1226698"/>
                <a:gd name="connsiteX1397" fmla="*/ 779481 w 1314762"/>
                <a:gd name="connsiteY1397" fmla="*/ 410138 h 1226698"/>
                <a:gd name="connsiteX1398" fmla="*/ 780040 w 1314762"/>
                <a:gd name="connsiteY1398" fmla="*/ 394632 h 1226698"/>
                <a:gd name="connsiteX1399" fmla="*/ 780599 w 1314762"/>
                <a:gd name="connsiteY1399" fmla="*/ 450759 h 1226698"/>
                <a:gd name="connsiteX1400" fmla="*/ 781153 w 1314762"/>
                <a:gd name="connsiteY1400" fmla="*/ 589437 h 1226698"/>
                <a:gd name="connsiteX1401" fmla="*/ 781712 w 1314762"/>
                <a:gd name="connsiteY1401" fmla="*/ 685310 h 1226698"/>
                <a:gd name="connsiteX1402" fmla="*/ 782270 w 1314762"/>
                <a:gd name="connsiteY1402" fmla="*/ 541390 h 1226698"/>
                <a:gd name="connsiteX1403" fmla="*/ 782829 w 1314762"/>
                <a:gd name="connsiteY1403" fmla="*/ 426955 h 1226698"/>
                <a:gd name="connsiteX1404" fmla="*/ 783388 w 1314762"/>
                <a:gd name="connsiteY1404" fmla="*/ 344185 h 1226698"/>
                <a:gd name="connsiteX1405" fmla="*/ 783946 w 1314762"/>
                <a:gd name="connsiteY1405" fmla="*/ 370171 h 1226698"/>
                <a:gd name="connsiteX1406" fmla="*/ 784501 w 1314762"/>
                <a:gd name="connsiteY1406" fmla="*/ 345496 h 1226698"/>
                <a:gd name="connsiteX1407" fmla="*/ 785060 w 1314762"/>
                <a:gd name="connsiteY1407" fmla="*/ 557549 h 1226698"/>
                <a:gd name="connsiteX1408" fmla="*/ 785618 w 1314762"/>
                <a:gd name="connsiteY1408" fmla="*/ 609528 h 1226698"/>
                <a:gd name="connsiteX1409" fmla="*/ 786177 w 1314762"/>
                <a:gd name="connsiteY1409" fmla="*/ 400308 h 1226698"/>
                <a:gd name="connsiteX1410" fmla="*/ 786736 w 1314762"/>
                <a:gd name="connsiteY1410" fmla="*/ 431321 h 1226698"/>
                <a:gd name="connsiteX1411" fmla="*/ 787294 w 1314762"/>
                <a:gd name="connsiteY1411" fmla="*/ 385024 h 1226698"/>
                <a:gd name="connsiteX1412" fmla="*/ 787853 w 1314762"/>
                <a:gd name="connsiteY1412" fmla="*/ 380218 h 1226698"/>
                <a:gd name="connsiteX1413" fmla="*/ 788407 w 1314762"/>
                <a:gd name="connsiteY1413" fmla="*/ 379565 h 1226698"/>
                <a:gd name="connsiteX1414" fmla="*/ 788966 w 1314762"/>
                <a:gd name="connsiteY1414" fmla="*/ 485045 h 1226698"/>
                <a:gd name="connsiteX1415" fmla="*/ 789524 w 1314762"/>
                <a:gd name="connsiteY1415" fmla="*/ 528504 h 1226698"/>
                <a:gd name="connsiteX1416" fmla="*/ 790083 w 1314762"/>
                <a:gd name="connsiteY1416" fmla="*/ 269492 h 1226698"/>
                <a:gd name="connsiteX1417" fmla="*/ 790642 w 1314762"/>
                <a:gd name="connsiteY1417" fmla="*/ 331517 h 1226698"/>
                <a:gd name="connsiteX1418" fmla="*/ 791200 w 1314762"/>
                <a:gd name="connsiteY1418" fmla="*/ 316886 h 1226698"/>
                <a:gd name="connsiteX1419" fmla="*/ 791759 w 1314762"/>
                <a:gd name="connsiteY1419" fmla="*/ 260540 h 1226698"/>
                <a:gd name="connsiteX1420" fmla="*/ 792314 w 1314762"/>
                <a:gd name="connsiteY1420" fmla="*/ 314701 h 1226698"/>
                <a:gd name="connsiteX1421" fmla="*/ 792872 w 1314762"/>
                <a:gd name="connsiteY1421" fmla="*/ 394414 h 1226698"/>
                <a:gd name="connsiteX1422" fmla="*/ 793431 w 1314762"/>
                <a:gd name="connsiteY1422" fmla="*/ 525666 h 1226698"/>
                <a:gd name="connsiteX1423" fmla="*/ 793990 w 1314762"/>
                <a:gd name="connsiteY1423" fmla="*/ 279104 h 1226698"/>
                <a:gd name="connsiteX1424" fmla="*/ 794548 w 1314762"/>
                <a:gd name="connsiteY1424" fmla="*/ 305964 h 1226698"/>
                <a:gd name="connsiteX1425" fmla="*/ 795107 w 1314762"/>
                <a:gd name="connsiteY1425" fmla="*/ 392664 h 1226698"/>
                <a:gd name="connsiteX1426" fmla="*/ 795661 w 1314762"/>
                <a:gd name="connsiteY1426" fmla="*/ 317104 h 1226698"/>
                <a:gd name="connsiteX1427" fmla="*/ 796220 w 1314762"/>
                <a:gd name="connsiteY1427" fmla="*/ 316229 h 1226698"/>
                <a:gd name="connsiteX1428" fmla="*/ 796779 w 1314762"/>
                <a:gd name="connsiteY1428" fmla="*/ 453815 h 1226698"/>
                <a:gd name="connsiteX1429" fmla="*/ 797337 w 1314762"/>
                <a:gd name="connsiteY1429" fmla="*/ 565629 h 1226698"/>
                <a:gd name="connsiteX1430" fmla="*/ 797896 w 1314762"/>
                <a:gd name="connsiteY1430" fmla="*/ 387205 h 1226698"/>
                <a:gd name="connsiteX1431" fmla="*/ 798455 w 1314762"/>
                <a:gd name="connsiteY1431" fmla="*/ 307714 h 1226698"/>
                <a:gd name="connsiteX1432" fmla="*/ 799013 w 1314762"/>
                <a:gd name="connsiteY1432" fmla="*/ 321035 h 1226698"/>
                <a:gd name="connsiteX1433" fmla="*/ 799568 w 1314762"/>
                <a:gd name="connsiteY1433" fmla="*/ 303125 h 1226698"/>
                <a:gd name="connsiteX1434" fmla="*/ 800126 w 1314762"/>
                <a:gd name="connsiteY1434" fmla="*/ 407735 h 1226698"/>
                <a:gd name="connsiteX1435" fmla="*/ 800685 w 1314762"/>
                <a:gd name="connsiteY1435" fmla="*/ 573495 h 1226698"/>
                <a:gd name="connsiteX1436" fmla="*/ 801244 w 1314762"/>
                <a:gd name="connsiteY1436" fmla="*/ 690551 h 1226698"/>
                <a:gd name="connsiteX1437" fmla="*/ 801802 w 1314762"/>
                <a:gd name="connsiteY1437" fmla="*/ 494653 h 1226698"/>
                <a:gd name="connsiteX1438" fmla="*/ 802361 w 1314762"/>
                <a:gd name="connsiteY1438" fmla="*/ 494218 h 1226698"/>
                <a:gd name="connsiteX1439" fmla="*/ 802915 w 1314762"/>
                <a:gd name="connsiteY1439" fmla="*/ 444207 h 1226698"/>
                <a:gd name="connsiteX1440" fmla="*/ 803474 w 1314762"/>
                <a:gd name="connsiteY1440" fmla="*/ 389173 h 1226698"/>
                <a:gd name="connsiteX1441" fmla="*/ 804033 w 1314762"/>
                <a:gd name="connsiteY1441" fmla="*/ 381310 h 1226698"/>
                <a:gd name="connsiteX1442" fmla="*/ 804591 w 1314762"/>
                <a:gd name="connsiteY1442" fmla="*/ 588998 h 1226698"/>
                <a:gd name="connsiteX1443" fmla="*/ 805150 w 1314762"/>
                <a:gd name="connsiteY1443" fmla="*/ 665872 h 1226698"/>
                <a:gd name="connsiteX1444" fmla="*/ 805709 w 1314762"/>
                <a:gd name="connsiteY1444" fmla="*/ 377379 h 1226698"/>
                <a:gd name="connsiteX1445" fmla="*/ 806267 w 1314762"/>
                <a:gd name="connsiteY1445" fmla="*/ 381528 h 1226698"/>
                <a:gd name="connsiteX1446" fmla="*/ 806822 w 1314762"/>
                <a:gd name="connsiteY1446" fmla="*/ 426080 h 1226698"/>
                <a:gd name="connsiteX1447" fmla="*/ 807381 w 1314762"/>
                <a:gd name="connsiteY1447" fmla="*/ 424116 h 1226698"/>
                <a:gd name="connsiteX1448" fmla="*/ 807939 w 1314762"/>
                <a:gd name="connsiteY1448" fmla="*/ 469756 h 1226698"/>
                <a:gd name="connsiteX1449" fmla="*/ 808498 w 1314762"/>
                <a:gd name="connsiteY1449" fmla="*/ 621321 h 1226698"/>
                <a:gd name="connsiteX1450" fmla="*/ 809056 w 1314762"/>
                <a:gd name="connsiteY1450" fmla="*/ 673299 h 1226698"/>
                <a:gd name="connsiteX1451" fmla="*/ 809615 w 1314762"/>
                <a:gd name="connsiteY1451" fmla="*/ 442022 h 1226698"/>
                <a:gd name="connsiteX1452" fmla="*/ 810174 w 1314762"/>
                <a:gd name="connsiteY1452" fmla="*/ 412759 h 1226698"/>
                <a:gd name="connsiteX1453" fmla="*/ 810732 w 1314762"/>
                <a:gd name="connsiteY1453" fmla="*/ 398127 h 1226698"/>
                <a:gd name="connsiteX1454" fmla="*/ 811287 w 1314762"/>
                <a:gd name="connsiteY1454" fmla="*/ 488759 h 1226698"/>
                <a:gd name="connsiteX1455" fmla="*/ 811846 w 1314762"/>
                <a:gd name="connsiteY1455" fmla="*/ 455343 h 1226698"/>
                <a:gd name="connsiteX1456" fmla="*/ 812404 w 1314762"/>
                <a:gd name="connsiteY1456" fmla="*/ 611273 h 1226698"/>
                <a:gd name="connsiteX1457" fmla="*/ 812963 w 1314762"/>
                <a:gd name="connsiteY1457" fmla="*/ 671989 h 1226698"/>
                <a:gd name="connsiteX1458" fmla="*/ 813522 w 1314762"/>
                <a:gd name="connsiteY1458" fmla="*/ 425644 h 1226698"/>
                <a:gd name="connsiteX1459" fmla="*/ 814080 w 1314762"/>
                <a:gd name="connsiteY1459" fmla="*/ 404897 h 1226698"/>
                <a:gd name="connsiteX1460" fmla="*/ 814635 w 1314762"/>
                <a:gd name="connsiteY1460" fmla="*/ 379782 h 1226698"/>
                <a:gd name="connsiteX1461" fmla="*/ 815193 w 1314762"/>
                <a:gd name="connsiteY1461" fmla="*/ 412323 h 1226698"/>
                <a:gd name="connsiteX1462" fmla="*/ 815752 w 1314762"/>
                <a:gd name="connsiteY1462" fmla="*/ 364276 h 1226698"/>
                <a:gd name="connsiteX1463" fmla="*/ 816310 w 1314762"/>
                <a:gd name="connsiteY1463" fmla="*/ 560610 h 1226698"/>
                <a:gd name="connsiteX1464" fmla="*/ 816869 w 1314762"/>
                <a:gd name="connsiteY1464" fmla="*/ 625687 h 1226698"/>
                <a:gd name="connsiteX1465" fmla="*/ 817428 w 1314762"/>
                <a:gd name="connsiteY1465" fmla="*/ 279757 h 1226698"/>
                <a:gd name="connsiteX1466" fmla="*/ 817986 w 1314762"/>
                <a:gd name="connsiteY1466" fmla="*/ 233241 h 1226698"/>
                <a:gd name="connsiteX1467" fmla="*/ 818541 w 1314762"/>
                <a:gd name="connsiteY1467" fmla="*/ 256390 h 1226698"/>
                <a:gd name="connsiteX1468" fmla="*/ 819100 w 1314762"/>
                <a:gd name="connsiteY1468" fmla="*/ 266000 h 1226698"/>
                <a:gd name="connsiteX1469" fmla="*/ 819658 w 1314762"/>
                <a:gd name="connsiteY1469" fmla="*/ 281942 h 1226698"/>
                <a:gd name="connsiteX1470" fmla="*/ 820217 w 1314762"/>
                <a:gd name="connsiteY1470" fmla="*/ 504918 h 1226698"/>
                <a:gd name="connsiteX1471" fmla="*/ 820776 w 1314762"/>
                <a:gd name="connsiteY1471" fmla="*/ 570871 h 1226698"/>
                <a:gd name="connsiteX1472" fmla="*/ 821334 w 1314762"/>
                <a:gd name="connsiteY1472" fmla="*/ 361216 h 1226698"/>
                <a:gd name="connsiteX1473" fmla="*/ 821889 w 1314762"/>
                <a:gd name="connsiteY1473" fmla="*/ 304218 h 1226698"/>
                <a:gd name="connsiteX1474" fmla="*/ 822447 w 1314762"/>
                <a:gd name="connsiteY1474" fmla="*/ 330425 h 1226698"/>
                <a:gd name="connsiteX1475" fmla="*/ 823006 w 1314762"/>
                <a:gd name="connsiteY1475" fmla="*/ 295263 h 1226698"/>
                <a:gd name="connsiteX1476" fmla="*/ 823565 w 1314762"/>
                <a:gd name="connsiteY1476" fmla="*/ 366022 h 1226698"/>
                <a:gd name="connsiteX1477" fmla="*/ 824123 w 1314762"/>
                <a:gd name="connsiteY1477" fmla="*/ 499459 h 1226698"/>
                <a:gd name="connsiteX1478" fmla="*/ 824682 w 1314762"/>
                <a:gd name="connsiteY1478" fmla="*/ 546631 h 1226698"/>
                <a:gd name="connsiteX1479" fmla="*/ 825241 w 1314762"/>
                <a:gd name="connsiteY1479" fmla="*/ 515840 h 1226698"/>
                <a:gd name="connsiteX1480" fmla="*/ 825795 w 1314762"/>
                <a:gd name="connsiteY1480" fmla="*/ 265126 h 1226698"/>
                <a:gd name="connsiteX1481" fmla="*/ 826354 w 1314762"/>
                <a:gd name="connsiteY1481" fmla="*/ 356414 h 1226698"/>
                <a:gd name="connsiteX1482" fmla="*/ 826912 w 1314762"/>
                <a:gd name="connsiteY1482" fmla="*/ 305311 h 1226698"/>
                <a:gd name="connsiteX1483" fmla="*/ 827471 w 1314762"/>
                <a:gd name="connsiteY1483" fmla="*/ 330425 h 1226698"/>
                <a:gd name="connsiteX1484" fmla="*/ 828030 w 1314762"/>
                <a:gd name="connsiteY1484" fmla="*/ 495093 h 1226698"/>
                <a:gd name="connsiteX1485" fmla="*/ 828588 w 1314762"/>
                <a:gd name="connsiteY1485" fmla="*/ 640101 h 1226698"/>
                <a:gd name="connsiteX1486" fmla="*/ 829147 w 1314762"/>
                <a:gd name="connsiteY1486" fmla="*/ 345496 h 1226698"/>
                <a:gd name="connsiteX1487" fmla="*/ 829701 w 1314762"/>
                <a:gd name="connsiteY1487" fmla="*/ 338722 h 1226698"/>
                <a:gd name="connsiteX1488" fmla="*/ 830260 w 1314762"/>
                <a:gd name="connsiteY1488" fmla="*/ 401836 h 1226698"/>
                <a:gd name="connsiteX1489" fmla="*/ 830819 w 1314762"/>
                <a:gd name="connsiteY1489" fmla="*/ 403804 h 1226698"/>
                <a:gd name="connsiteX1490" fmla="*/ 831377 w 1314762"/>
                <a:gd name="connsiteY1490" fmla="*/ 432196 h 1226698"/>
                <a:gd name="connsiteX1491" fmla="*/ 831936 w 1314762"/>
                <a:gd name="connsiteY1491" fmla="*/ 531782 h 1226698"/>
                <a:gd name="connsiteX1492" fmla="*/ 832495 w 1314762"/>
                <a:gd name="connsiteY1492" fmla="*/ 592711 h 1226698"/>
                <a:gd name="connsiteX1493" fmla="*/ 833049 w 1314762"/>
                <a:gd name="connsiteY1493" fmla="*/ 416032 h 1226698"/>
                <a:gd name="connsiteX1494" fmla="*/ 833608 w 1314762"/>
                <a:gd name="connsiteY1494" fmla="*/ 355974 h 1226698"/>
                <a:gd name="connsiteX1495" fmla="*/ 834167 w 1314762"/>
                <a:gd name="connsiteY1495" fmla="*/ 329772 h 1226698"/>
                <a:gd name="connsiteX1496" fmla="*/ 834725 w 1314762"/>
                <a:gd name="connsiteY1496" fmla="*/ 371703 h 1226698"/>
                <a:gd name="connsiteX1497" fmla="*/ 835284 w 1314762"/>
                <a:gd name="connsiteY1497" fmla="*/ 383931 h 1226698"/>
                <a:gd name="connsiteX1498" fmla="*/ 835842 w 1314762"/>
                <a:gd name="connsiteY1498" fmla="*/ 547067 h 1226698"/>
                <a:gd name="connsiteX1499" fmla="*/ 836401 w 1314762"/>
                <a:gd name="connsiteY1499" fmla="*/ 521517 h 1226698"/>
                <a:gd name="connsiteX1500" fmla="*/ 836960 w 1314762"/>
                <a:gd name="connsiteY1500" fmla="*/ 366897 h 1226698"/>
                <a:gd name="connsiteX1501" fmla="*/ 837514 w 1314762"/>
                <a:gd name="connsiteY1501" fmla="*/ 314483 h 1226698"/>
                <a:gd name="connsiteX1502" fmla="*/ 838073 w 1314762"/>
                <a:gd name="connsiteY1502" fmla="*/ 257046 h 1226698"/>
                <a:gd name="connsiteX1503" fmla="*/ 838632 w 1314762"/>
                <a:gd name="connsiteY1503" fmla="*/ 464080 h 1226698"/>
                <a:gd name="connsiteX1504" fmla="*/ 839190 w 1314762"/>
                <a:gd name="connsiteY1504" fmla="*/ 677012 h 1226698"/>
                <a:gd name="connsiteX1505" fmla="*/ 839749 w 1314762"/>
                <a:gd name="connsiteY1505" fmla="*/ 780965 h 1226698"/>
                <a:gd name="connsiteX1506" fmla="*/ 840308 w 1314762"/>
                <a:gd name="connsiteY1506" fmla="*/ 896057 h 1226698"/>
                <a:gd name="connsiteX1507" fmla="*/ 840866 w 1314762"/>
                <a:gd name="connsiteY1507" fmla="*/ 806297 h 1226698"/>
                <a:gd name="connsiteX1508" fmla="*/ 841421 w 1314762"/>
                <a:gd name="connsiteY1508" fmla="*/ 833596 h 1226698"/>
                <a:gd name="connsiteX1509" fmla="*/ 841979 w 1314762"/>
                <a:gd name="connsiteY1509" fmla="*/ 868758 h 1226698"/>
                <a:gd name="connsiteX1510" fmla="*/ 842538 w 1314762"/>
                <a:gd name="connsiteY1510" fmla="*/ 906318 h 1226698"/>
                <a:gd name="connsiteX1511" fmla="*/ 843096 w 1314762"/>
                <a:gd name="connsiteY1511" fmla="*/ 926413 h 1226698"/>
                <a:gd name="connsiteX1512" fmla="*/ 843655 w 1314762"/>
                <a:gd name="connsiteY1512" fmla="*/ 957204 h 1226698"/>
                <a:gd name="connsiteX1513" fmla="*/ 844214 w 1314762"/>
                <a:gd name="connsiteY1513" fmla="*/ 1016169 h 1226698"/>
                <a:gd name="connsiteX1514" fmla="*/ 844768 w 1314762"/>
                <a:gd name="connsiteY1514" fmla="*/ 954801 h 1226698"/>
                <a:gd name="connsiteX1515" fmla="*/ 845327 w 1314762"/>
                <a:gd name="connsiteY1515" fmla="*/ 912652 h 1226698"/>
                <a:gd name="connsiteX1516" fmla="*/ 845886 w 1314762"/>
                <a:gd name="connsiteY1516" fmla="*/ 943008 h 1226698"/>
                <a:gd name="connsiteX1517" fmla="*/ 846444 w 1314762"/>
                <a:gd name="connsiteY1517" fmla="*/ 955458 h 1226698"/>
                <a:gd name="connsiteX1518" fmla="*/ 847003 w 1314762"/>
                <a:gd name="connsiteY1518" fmla="*/ 1009618 h 1226698"/>
                <a:gd name="connsiteX1519" fmla="*/ 847562 w 1314762"/>
                <a:gd name="connsiteY1519" fmla="*/ 1005251 h 1226698"/>
                <a:gd name="connsiteX1520" fmla="*/ 848120 w 1314762"/>
                <a:gd name="connsiteY1520" fmla="*/ 1042158 h 1226698"/>
                <a:gd name="connsiteX1521" fmla="*/ 848675 w 1314762"/>
                <a:gd name="connsiteY1521" fmla="*/ 993023 h 1226698"/>
                <a:gd name="connsiteX1522" fmla="*/ 849233 w 1314762"/>
                <a:gd name="connsiteY1522" fmla="*/ 982100 h 1226698"/>
                <a:gd name="connsiteX1523" fmla="*/ 849792 w 1314762"/>
                <a:gd name="connsiteY1523" fmla="*/ 1000227 h 1226698"/>
                <a:gd name="connsiteX1524" fmla="*/ 850351 w 1314762"/>
                <a:gd name="connsiteY1524" fmla="*/ 1020975 h 1226698"/>
                <a:gd name="connsiteX1525" fmla="*/ 850909 w 1314762"/>
                <a:gd name="connsiteY1525" fmla="*/ 1005033 h 1226698"/>
                <a:gd name="connsiteX1526" fmla="*/ 851468 w 1314762"/>
                <a:gd name="connsiteY1526" fmla="*/ 1055262 h 1226698"/>
                <a:gd name="connsiteX1527" fmla="*/ 852023 w 1314762"/>
                <a:gd name="connsiteY1527" fmla="*/ 1071421 h 1226698"/>
                <a:gd name="connsiteX1528" fmla="*/ 852581 w 1314762"/>
                <a:gd name="connsiteY1528" fmla="*/ 1008090 h 1226698"/>
                <a:gd name="connsiteX1529" fmla="*/ 853140 w 1314762"/>
                <a:gd name="connsiteY1529" fmla="*/ 992583 h 1226698"/>
                <a:gd name="connsiteX1530" fmla="*/ 853699 w 1314762"/>
                <a:gd name="connsiteY1530" fmla="*/ 1007872 h 1226698"/>
                <a:gd name="connsiteX1531" fmla="*/ 854257 w 1314762"/>
                <a:gd name="connsiteY1531" fmla="*/ 1011803 h 1226698"/>
                <a:gd name="connsiteX1532" fmla="*/ 854816 w 1314762"/>
                <a:gd name="connsiteY1532" fmla="*/ 1019229 h 1226698"/>
                <a:gd name="connsiteX1533" fmla="*/ 855374 w 1314762"/>
                <a:gd name="connsiteY1533" fmla="*/ 1065309 h 1226698"/>
                <a:gd name="connsiteX1534" fmla="*/ 855929 w 1314762"/>
                <a:gd name="connsiteY1534" fmla="*/ 1094354 h 1226698"/>
                <a:gd name="connsiteX1535" fmla="*/ 856487 w 1314762"/>
                <a:gd name="connsiteY1535" fmla="*/ 1077538 h 1226698"/>
                <a:gd name="connsiteX1536" fmla="*/ 857046 w 1314762"/>
                <a:gd name="connsiteY1536" fmla="*/ 1024471 h 1226698"/>
                <a:gd name="connsiteX1537" fmla="*/ 857605 w 1314762"/>
                <a:gd name="connsiteY1537" fmla="*/ 1019883 h 1226698"/>
                <a:gd name="connsiteX1538" fmla="*/ 858163 w 1314762"/>
                <a:gd name="connsiteY1538" fmla="*/ 1032768 h 1226698"/>
                <a:gd name="connsiteX1539" fmla="*/ 858722 w 1314762"/>
                <a:gd name="connsiteY1539" fmla="*/ 1024031 h 1226698"/>
                <a:gd name="connsiteX1540" fmla="*/ 859281 w 1314762"/>
                <a:gd name="connsiteY1540" fmla="*/ 1063342 h 1226698"/>
                <a:gd name="connsiteX1541" fmla="*/ 859835 w 1314762"/>
                <a:gd name="connsiteY1541" fmla="*/ 1102652 h 1226698"/>
                <a:gd name="connsiteX1542" fmla="*/ 860394 w 1314762"/>
                <a:gd name="connsiteY1542" fmla="*/ 1093697 h 1226698"/>
                <a:gd name="connsiteX1543" fmla="*/ 860953 w 1314762"/>
                <a:gd name="connsiteY1543" fmla="*/ 1070768 h 1226698"/>
                <a:gd name="connsiteX1544" fmla="*/ 861511 w 1314762"/>
                <a:gd name="connsiteY1544" fmla="*/ 1093479 h 1226698"/>
                <a:gd name="connsiteX1545" fmla="*/ 862070 w 1314762"/>
                <a:gd name="connsiteY1545" fmla="*/ 1056354 h 1226698"/>
                <a:gd name="connsiteX1546" fmla="*/ 862628 w 1314762"/>
                <a:gd name="connsiteY1546" fmla="*/ 1054826 h 1226698"/>
                <a:gd name="connsiteX1547" fmla="*/ 863183 w 1314762"/>
                <a:gd name="connsiteY1547" fmla="*/ 1043687 h 1226698"/>
                <a:gd name="connsiteX1548" fmla="*/ 863742 w 1314762"/>
                <a:gd name="connsiteY1548" fmla="*/ 1076227 h 1226698"/>
                <a:gd name="connsiteX1549" fmla="*/ 864300 w 1314762"/>
                <a:gd name="connsiteY1549" fmla="*/ 1059632 h 1226698"/>
                <a:gd name="connsiteX1550" fmla="*/ 864859 w 1314762"/>
                <a:gd name="connsiteY1550" fmla="*/ 1067712 h 1226698"/>
                <a:gd name="connsiteX1551" fmla="*/ 865418 w 1314762"/>
                <a:gd name="connsiteY1551" fmla="*/ 1053734 h 1226698"/>
                <a:gd name="connsiteX1552" fmla="*/ 865976 w 1314762"/>
                <a:gd name="connsiteY1552" fmla="*/ 1000885 h 1226698"/>
                <a:gd name="connsiteX1553" fmla="*/ 866535 w 1314762"/>
                <a:gd name="connsiteY1553" fmla="*/ 1051113 h 1226698"/>
                <a:gd name="connsiteX1554" fmla="*/ 867094 w 1314762"/>
                <a:gd name="connsiteY1554" fmla="*/ 1097193 h 1226698"/>
                <a:gd name="connsiteX1555" fmla="*/ 867648 w 1314762"/>
                <a:gd name="connsiteY1555" fmla="*/ 1104180 h 1226698"/>
                <a:gd name="connsiteX1556" fmla="*/ 868207 w 1314762"/>
                <a:gd name="connsiteY1556" fmla="*/ 1076663 h 1226698"/>
                <a:gd name="connsiteX1557" fmla="*/ 868765 w 1314762"/>
                <a:gd name="connsiteY1557" fmla="*/ 1089548 h 1226698"/>
                <a:gd name="connsiteX1558" fmla="*/ 869324 w 1314762"/>
                <a:gd name="connsiteY1558" fmla="*/ 1070551 h 1226698"/>
                <a:gd name="connsiteX1559" fmla="*/ 869882 w 1314762"/>
                <a:gd name="connsiteY1559" fmla="*/ 1086710 h 1226698"/>
                <a:gd name="connsiteX1560" fmla="*/ 870441 w 1314762"/>
                <a:gd name="connsiteY1560" fmla="*/ 1090859 h 1226698"/>
                <a:gd name="connsiteX1561" fmla="*/ 871000 w 1314762"/>
                <a:gd name="connsiteY1561" fmla="*/ 1114010 h 1226698"/>
                <a:gd name="connsiteX1562" fmla="*/ 871554 w 1314762"/>
                <a:gd name="connsiteY1562" fmla="*/ 1125367 h 1226698"/>
                <a:gd name="connsiteX1563" fmla="*/ 872113 w 1314762"/>
                <a:gd name="connsiteY1563" fmla="*/ 1089113 h 1226698"/>
                <a:gd name="connsiteX1564" fmla="*/ 872672 w 1314762"/>
                <a:gd name="connsiteY1564" fmla="*/ 1083654 h 1226698"/>
                <a:gd name="connsiteX1565" fmla="*/ 873230 w 1314762"/>
                <a:gd name="connsiteY1565" fmla="*/ 1088678 h 1226698"/>
                <a:gd name="connsiteX1566" fmla="*/ 873789 w 1314762"/>
                <a:gd name="connsiteY1566" fmla="*/ 1102870 h 1226698"/>
                <a:gd name="connsiteX1567" fmla="*/ 874348 w 1314762"/>
                <a:gd name="connsiteY1567" fmla="*/ 1114884 h 1226698"/>
                <a:gd name="connsiteX1568" fmla="*/ 874902 w 1314762"/>
                <a:gd name="connsiteY1568" fmla="*/ 1127331 h 1226698"/>
                <a:gd name="connsiteX1569" fmla="*/ 875461 w 1314762"/>
                <a:gd name="connsiteY1569" fmla="*/ 1139559 h 1226698"/>
                <a:gd name="connsiteX1570" fmla="*/ 876019 w 1314762"/>
                <a:gd name="connsiteY1570" fmla="*/ 1107240 h 1226698"/>
                <a:gd name="connsiteX1571" fmla="*/ 876578 w 1314762"/>
                <a:gd name="connsiteY1571" fmla="*/ 1097193 h 1226698"/>
                <a:gd name="connsiteX1572" fmla="*/ 877137 w 1314762"/>
                <a:gd name="connsiteY1572" fmla="*/ 1102870 h 1226698"/>
                <a:gd name="connsiteX1573" fmla="*/ 877695 w 1314762"/>
                <a:gd name="connsiteY1573" fmla="*/ 1098939 h 1226698"/>
                <a:gd name="connsiteX1574" fmla="*/ 878254 w 1314762"/>
                <a:gd name="connsiteY1574" fmla="*/ 1090641 h 1226698"/>
                <a:gd name="connsiteX1575" fmla="*/ 878809 w 1314762"/>
                <a:gd name="connsiteY1575" fmla="*/ 1125367 h 1226698"/>
                <a:gd name="connsiteX1576" fmla="*/ 879367 w 1314762"/>
                <a:gd name="connsiteY1576" fmla="*/ 1135850 h 1226698"/>
                <a:gd name="connsiteX1577" fmla="*/ 879926 w 1314762"/>
                <a:gd name="connsiteY1577" fmla="*/ 1124492 h 1226698"/>
                <a:gd name="connsiteX1578" fmla="*/ 880485 w 1314762"/>
                <a:gd name="connsiteY1578" fmla="*/ 1101124 h 1226698"/>
                <a:gd name="connsiteX1579" fmla="*/ 881043 w 1314762"/>
                <a:gd name="connsiteY1579" fmla="*/ 1091734 h 1226698"/>
                <a:gd name="connsiteX1580" fmla="*/ 881602 w 1314762"/>
                <a:gd name="connsiteY1580" fmla="*/ 1089331 h 1226698"/>
                <a:gd name="connsiteX1581" fmla="*/ 882156 w 1314762"/>
                <a:gd name="connsiteY1581" fmla="*/ 1088238 h 1226698"/>
                <a:gd name="connsiteX1582" fmla="*/ 882715 w 1314762"/>
                <a:gd name="connsiteY1582" fmla="*/ 1135628 h 1226698"/>
                <a:gd name="connsiteX1583" fmla="*/ 883273 w 1314762"/>
                <a:gd name="connsiteY1583" fmla="*/ 1138906 h 1226698"/>
                <a:gd name="connsiteX1584" fmla="*/ 883832 w 1314762"/>
                <a:gd name="connsiteY1584" fmla="*/ 1103527 h 1226698"/>
                <a:gd name="connsiteX1585" fmla="*/ 884391 w 1314762"/>
                <a:gd name="connsiteY1585" fmla="*/ 1103527 h 1226698"/>
                <a:gd name="connsiteX1586" fmla="*/ 884949 w 1314762"/>
                <a:gd name="connsiteY1586" fmla="*/ 1112264 h 1226698"/>
                <a:gd name="connsiteX1587" fmla="*/ 885508 w 1314762"/>
                <a:gd name="connsiteY1587" fmla="*/ 1129951 h 1226698"/>
                <a:gd name="connsiteX1588" fmla="*/ 886063 w 1314762"/>
                <a:gd name="connsiteY1588" fmla="*/ 1104180 h 1226698"/>
                <a:gd name="connsiteX1589" fmla="*/ 886621 w 1314762"/>
                <a:gd name="connsiteY1589" fmla="*/ 1132354 h 1226698"/>
                <a:gd name="connsiteX1590" fmla="*/ 887180 w 1314762"/>
                <a:gd name="connsiteY1590" fmla="*/ 1141309 h 1226698"/>
                <a:gd name="connsiteX1591" fmla="*/ 887739 w 1314762"/>
                <a:gd name="connsiteY1591" fmla="*/ 1121436 h 1226698"/>
                <a:gd name="connsiteX1592" fmla="*/ 888297 w 1314762"/>
                <a:gd name="connsiteY1592" fmla="*/ 1114227 h 1226698"/>
                <a:gd name="connsiteX1593" fmla="*/ 888856 w 1314762"/>
                <a:gd name="connsiteY1593" fmla="*/ 1113792 h 1226698"/>
                <a:gd name="connsiteX1594" fmla="*/ 889414 w 1314762"/>
                <a:gd name="connsiteY1594" fmla="*/ 1130169 h 1226698"/>
                <a:gd name="connsiteX1595" fmla="*/ 889969 w 1314762"/>
                <a:gd name="connsiteY1595" fmla="*/ 1134540 h 1226698"/>
                <a:gd name="connsiteX1596" fmla="*/ 890528 w 1314762"/>
                <a:gd name="connsiteY1596" fmla="*/ 1145675 h 1226698"/>
                <a:gd name="connsiteX1597" fmla="*/ 891086 w 1314762"/>
                <a:gd name="connsiteY1597" fmla="*/ 1143712 h 1226698"/>
                <a:gd name="connsiteX1598" fmla="*/ 891645 w 1314762"/>
                <a:gd name="connsiteY1598" fmla="*/ 1113352 h 1226698"/>
                <a:gd name="connsiteX1599" fmla="*/ 892204 w 1314762"/>
                <a:gd name="connsiteY1599" fmla="*/ 1125803 h 1226698"/>
                <a:gd name="connsiteX1600" fmla="*/ 892762 w 1314762"/>
                <a:gd name="connsiteY1600" fmla="*/ 1139341 h 1226698"/>
                <a:gd name="connsiteX1601" fmla="*/ 893317 w 1314762"/>
                <a:gd name="connsiteY1601" fmla="*/ 1141962 h 1226698"/>
                <a:gd name="connsiteX1602" fmla="*/ 893875 w 1314762"/>
                <a:gd name="connsiteY1602" fmla="*/ 1149389 h 1226698"/>
                <a:gd name="connsiteX1603" fmla="*/ 894434 w 1314762"/>
                <a:gd name="connsiteY1603" fmla="*/ 1129076 h 1226698"/>
                <a:gd name="connsiteX1604" fmla="*/ 894993 w 1314762"/>
                <a:gd name="connsiteY1604" fmla="*/ 1164895 h 1226698"/>
                <a:gd name="connsiteX1605" fmla="*/ 895551 w 1314762"/>
                <a:gd name="connsiteY1605" fmla="*/ 1107022 h 1226698"/>
                <a:gd name="connsiteX1606" fmla="*/ 896110 w 1314762"/>
                <a:gd name="connsiteY1606" fmla="*/ 1139341 h 1226698"/>
                <a:gd name="connsiteX1607" fmla="*/ 896669 w 1314762"/>
                <a:gd name="connsiteY1607" fmla="*/ 1136285 h 1226698"/>
                <a:gd name="connsiteX1608" fmla="*/ 897227 w 1314762"/>
                <a:gd name="connsiteY1608" fmla="*/ 1132137 h 1226698"/>
                <a:gd name="connsiteX1609" fmla="*/ 897782 w 1314762"/>
                <a:gd name="connsiteY1609" fmla="*/ 1123617 h 1226698"/>
                <a:gd name="connsiteX1610" fmla="*/ 898340 w 1314762"/>
                <a:gd name="connsiteY1610" fmla="*/ 1146550 h 1226698"/>
                <a:gd name="connsiteX1611" fmla="*/ 898899 w 1314762"/>
                <a:gd name="connsiteY1611" fmla="*/ 1159871 h 1226698"/>
                <a:gd name="connsiteX1612" fmla="*/ 899458 w 1314762"/>
                <a:gd name="connsiteY1612" fmla="*/ 1154412 h 1226698"/>
                <a:gd name="connsiteX1613" fmla="*/ 900016 w 1314762"/>
                <a:gd name="connsiteY1613" fmla="*/ 1132354 h 1226698"/>
                <a:gd name="connsiteX1614" fmla="*/ 900575 w 1314762"/>
                <a:gd name="connsiteY1614" fmla="*/ 1128206 h 1226698"/>
                <a:gd name="connsiteX1615" fmla="*/ 901134 w 1314762"/>
                <a:gd name="connsiteY1615" fmla="*/ 1129298 h 1226698"/>
                <a:gd name="connsiteX1616" fmla="*/ 901688 w 1314762"/>
                <a:gd name="connsiteY1616" fmla="*/ 1134757 h 1226698"/>
                <a:gd name="connsiteX1617" fmla="*/ 902247 w 1314762"/>
                <a:gd name="connsiteY1617" fmla="*/ 1139999 h 1226698"/>
                <a:gd name="connsiteX1618" fmla="*/ 902805 w 1314762"/>
                <a:gd name="connsiteY1618" fmla="*/ 1170790 h 1226698"/>
                <a:gd name="connsiteX1619" fmla="*/ 903364 w 1314762"/>
                <a:gd name="connsiteY1619" fmla="*/ 1145893 h 1226698"/>
                <a:gd name="connsiteX1620" fmla="*/ 903923 w 1314762"/>
                <a:gd name="connsiteY1620" fmla="*/ 1143490 h 1226698"/>
                <a:gd name="connsiteX1621" fmla="*/ 904481 w 1314762"/>
                <a:gd name="connsiteY1621" fmla="*/ 1129516 h 1226698"/>
                <a:gd name="connsiteX1622" fmla="*/ 905036 w 1314762"/>
                <a:gd name="connsiteY1622" fmla="*/ 1144365 h 1226698"/>
                <a:gd name="connsiteX1623" fmla="*/ 905595 w 1314762"/>
                <a:gd name="connsiteY1623" fmla="*/ 1125145 h 1226698"/>
                <a:gd name="connsiteX1624" fmla="*/ 906153 w 1314762"/>
                <a:gd name="connsiteY1624" fmla="*/ 1151574 h 1226698"/>
                <a:gd name="connsiteX1625" fmla="*/ 906712 w 1314762"/>
                <a:gd name="connsiteY1625" fmla="*/ 1155287 h 1226698"/>
                <a:gd name="connsiteX1626" fmla="*/ 907271 w 1314762"/>
                <a:gd name="connsiteY1626" fmla="*/ 1154195 h 1226698"/>
                <a:gd name="connsiteX1627" fmla="*/ 907829 w 1314762"/>
                <a:gd name="connsiteY1627" fmla="*/ 1139124 h 1226698"/>
                <a:gd name="connsiteX1628" fmla="*/ 908388 w 1314762"/>
                <a:gd name="connsiteY1628" fmla="*/ 1143930 h 1226698"/>
                <a:gd name="connsiteX1629" fmla="*/ 908942 w 1314762"/>
                <a:gd name="connsiteY1629" fmla="*/ 1136939 h 1226698"/>
                <a:gd name="connsiteX1630" fmla="*/ 909501 w 1314762"/>
                <a:gd name="connsiteY1630" fmla="*/ 1134318 h 1226698"/>
                <a:gd name="connsiteX1631" fmla="*/ 910059 w 1314762"/>
                <a:gd name="connsiteY1631" fmla="*/ 1153102 h 1226698"/>
                <a:gd name="connsiteX1632" fmla="*/ 910618 w 1314762"/>
                <a:gd name="connsiteY1632" fmla="*/ 1168826 h 1226698"/>
                <a:gd name="connsiteX1633" fmla="*/ 911177 w 1314762"/>
                <a:gd name="connsiteY1633" fmla="*/ 1153755 h 1226698"/>
                <a:gd name="connsiteX1634" fmla="*/ 911736 w 1314762"/>
                <a:gd name="connsiteY1634" fmla="*/ 1138471 h 1226698"/>
                <a:gd name="connsiteX1635" fmla="*/ 912290 w 1314762"/>
                <a:gd name="connsiteY1635" fmla="*/ 1146986 h 1226698"/>
                <a:gd name="connsiteX1636" fmla="*/ 912849 w 1314762"/>
                <a:gd name="connsiteY1636" fmla="*/ 1157469 h 1226698"/>
                <a:gd name="connsiteX1637" fmla="*/ 913407 w 1314762"/>
                <a:gd name="connsiteY1637" fmla="*/ 1154848 h 1226698"/>
                <a:gd name="connsiteX1638" fmla="*/ 913966 w 1314762"/>
                <a:gd name="connsiteY1638" fmla="*/ 1167951 h 1226698"/>
                <a:gd name="connsiteX1639" fmla="*/ 914525 w 1314762"/>
                <a:gd name="connsiteY1639" fmla="*/ 1171229 h 1226698"/>
                <a:gd name="connsiteX1640" fmla="*/ 915083 w 1314762"/>
                <a:gd name="connsiteY1640" fmla="*/ 1145675 h 1226698"/>
                <a:gd name="connsiteX1641" fmla="*/ 915642 w 1314762"/>
                <a:gd name="connsiteY1641" fmla="*/ 1150264 h 1226698"/>
                <a:gd name="connsiteX1642" fmla="*/ 916196 w 1314762"/>
                <a:gd name="connsiteY1642" fmla="*/ 1141962 h 1226698"/>
                <a:gd name="connsiteX1643" fmla="*/ 916755 w 1314762"/>
                <a:gd name="connsiteY1643" fmla="*/ 1155505 h 1226698"/>
                <a:gd name="connsiteX1644" fmla="*/ 917314 w 1314762"/>
                <a:gd name="connsiteY1644" fmla="*/ 1155723 h 1226698"/>
                <a:gd name="connsiteX1645" fmla="*/ 917872 w 1314762"/>
                <a:gd name="connsiteY1645" fmla="*/ 1165548 h 1226698"/>
                <a:gd name="connsiteX1646" fmla="*/ 918431 w 1314762"/>
                <a:gd name="connsiteY1646" fmla="*/ 1156376 h 1226698"/>
                <a:gd name="connsiteX1647" fmla="*/ 918990 w 1314762"/>
                <a:gd name="connsiteY1647" fmla="*/ 1165331 h 1226698"/>
                <a:gd name="connsiteX1648" fmla="*/ 919548 w 1314762"/>
                <a:gd name="connsiteY1648" fmla="*/ 1134540 h 1226698"/>
                <a:gd name="connsiteX1649" fmla="*/ 920103 w 1314762"/>
                <a:gd name="connsiteY1649" fmla="*/ 1147425 h 1226698"/>
                <a:gd name="connsiteX1650" fmla="*/ 920661 w 1314762"/>
                <a:gd name="connsiteY1650" fmla="*/ 1157469 h 1226698"/>
                <a:gd name="connsiteX1651" fmla="*/ 921220 w 1314762"/>
                <a:gd name="connsiteY1651" fmla="*/ 1146115 h 1226698"/>
                <a:gd name="connsiteX1652" fmla="*/ 921779 w 1314762"/>
                <a:gd name="connsiteY1652" fmla="*/ 1152009 h 1226698"/>
                <a:gd name="connsiteX1653" fmla="*/ 922337 w 1314762"/>
                <a:gd name="connsiteY1653" fmla="*/ 1160089 h 1226698"/>
                <a:gd name="connsiteX1654" fmla="*/ 922896 w 1314762"/>
                <a:gd name="connsiteY1654" fmla="*/ 1133665 h 1226698"/>
                <a:gd name="connsiteX1655" fmla="*/ 923450 w 1314762"/>
                <a:gd name="connsiteY1655" fmla="*/ 1130387 h 1226698"/>
                <a:gd name="connsiteX1656" fmla="*/ 924009 w 1314762"/>
                <a:gd name="connsiteY1656" fmla="*/ 1139559 h 1226698"/>
                <a:gd name="connsiteX1657" fmla="*/ 924568 w 1314762"/>
                <a:gd name="connsiteY1657" fmla="*/ 1134318 h 1226698"/>
                <a:gd name="connsiteX1658" fmla="*/ 925127 w 1314762"/>
                <a:gd name="connsiteY1658" fmla="*/ 1141091 h 1226698"/>
                <a:gd name="connsiteX1659" fmla="*/ 925685 w 1314762"/>
                <a:gd name="connsiteY1659" fmla="*/ 1161400 h 1226698"/>
                <a:gd name="connsiteX1660" fmla="*/ 926244 w 1314762"/>
                <a:gd name="connsiteY1660" fmla="*/ 1174285 h 1226698"/>
                <a:gd name="connsiteX1661" fmla="*/ 926803 w 1314762"/>
                <a:gd name="connsiteY1661" fmla="*/ 1150699 h 1226698"/>
                <a:gd name="connsiteX1662" fmla="*/ 927361 w 1314762"/>
                <a:gd name="connsiteY1662" fmla="*/ 1152884 h 1226698"/>
                <a:gd name="connsiteX1663" fmla="*/ 927916 w 1314762"/>
                <a:gd name="connsiteY1663" fmla="*/ 1156376 h 1226698"/>
                <a:gd name="connsiteX1664" fmla="*/ 928474 w 1314762"/>
                <a:gd name="connsiteY1664" fmla="*/ 1165770 h 1226698"/>
                <a:gd name="connsiteX1665" fmla="*/ 929033 w 1314762"/>
                <a:gd name="connsiteY1665" fmla="*/ 1150481 h 1226698"/>
                <a:gd name="connsiteX1666" fmla="*/ 929591 w 1314762"/>
                <a:gd name="connsiteY1666" fmla="*/ 1162275 h 1226698"/>
                <a:gd name="connsiteX1667" fmla="*/ 930150 w 1314762"/>
                <a:gd name="connsiteY1667" fmla="*/ 1171229 h 1226698"/>
                <a:gd name="connsiteX1668" fmla="*/ 930709 w 1314762"/>
                <a:gd name="connsiteY1668" fmla="*/ 1155066 h 1226698"/>
                <a:gd name="connsiteX1669" fmla="*/ 931267 w 1314762"/>
                <a:gd name="connsiteY1669" fmla="*/ 1168391 h 1226698"/>
                <a:gd name="connsiteX1670" fmla="*/ 931822 w 1314762"/>
                <a:gd name="connsiteY1670" fmla="*/ 1162275 h 1226698"/>
                <a:gd name="connsiteX1671" fmla="*/ 932381 w 1314762"/>
                <a:gd name="connsiteY1671" fmla="*/ 1153977 h 1226698"/>
                <a:gd name="connsiteX1672" fmla="*/ 932939 w 1314762"/>
                <a:gd name="connsiteY1672" fmla="*/ 1155505 h 1226698"/>
                <a:gd name="connsiteX1673" fmla="*/ 933498 w 1314762"/>
                <a:gd name="connsiteY1673" fmla="*/ 1149171 h 1226698"/>
                <a:gd name="connsiteX1674" fmla="*/ 934057 w 1314762"/>
                <a:gd name="connsiteY1674" fmla="*/ 1168391 h 1226698"/>
                <a:gd name="connsiteX1675" fmla="*/ 934615 w 1314762"/>
                <a:gd name="connsiteY1675" fmla="*/ 1166859 h 1226698"/>
                <a:gd name="connsiteX1676" fmla="*/ 935170 w 1314762"/>
                <a:gd name="connsiteY1676" fmla="*/ 1167734 h 1226698"/>
                <a:gd name="connsiteX1677" fmla="*/ 935728 w 1314762"/>
                <a:gd name="connsiteY1677" fmla="*/ 1162710 h 1226698"/>
                <a:gd name="connsiteX1678" fmla="*/ 936287 w 1314762"/>
                <a:gd name="connsiteY1678" fmla="*/ 1163367 h 1226698"/>
                <a:gd name="connsiteX1679" fmla="*/ 936846 w 1314762"/>
                <a:gd name="connsiteY1679" fmla="*/ 1162057 h 1226698"/>
                <a:gd name="connsiteX1680" fmla="*/ 937404 w 1314762"/>
                <a:gd name="connsiteY1680" fmla="*/ 1171011 h 1226698"/>
                <a:gd name="connsiteX1681" fmla="*/ 937963 w 1314762"/>
                <a:gd name="connsiteY1681" fmla="*/ 1166859 h 1226698"/>
                <a:gd name="connsiteX1682" fmla="*/ 938522 w 1314762"/>
                <a:gd name="connsiteY1682" fmla="*/ 1166859 h 1226698"/>
                <a:gd name="connsiteX1683" fmla="*/ 939076 w 1314762"/>
                <a:gd name="connsiteY1683" fmla="*/ 1154195 h 1226698"/>
                <a:gd name="connsiteX1684" fmla="*/ 939635 w 1314762"/>
                <a:gd name="connsiteY1684" fmla="*/ 1166206 h 1226698"/>
                <a:gd name="connsiteX1685" fmla="*/ 940193 w 1314762"/>
                <a:gd name="connsiteY1685" fmla="*/ 1168826 h 1226698"/>
                <a:gd name="connsiteX1686" fmla="*/ 940752 w 1314762"/>
                <a:gd name="connsiteY1686" fmla="*/ 1162057 h 1226698"/>
                <a:gd name="connsiteX1687" fmla="*/ 941311 w 1314762"/>
                <a:gd name="connsiteY1687" fmla="*/ 1166859 h 1226698"/>
                <a:gd name="connsiteX1688" fmla="*/ 941869 w 1314762"/>
                <a:gd name="connsiteY1688" fmla="*/ 1172975 h 1226698"/>
                <a:gd name="connsiteX1689" fmla="*/ 942424 w 1314762"/>
                <a:gd name="connsiteY1689" fmla="*/ 1149389 h 1226698"/>
                <a:gd name="connsiteX1690" fmla="*/ 942982 w 1314762"/>
                <a:gd name="connsiteY1690" fmla="*/ 1151356 h 1226698"/>
                <a:gd name="connsiteX1691" fmla="*/ 943541 w 1314762"/>
                <a:gd name="connsiteY1691" fmla="*/ 1154412 h 1226698"/>
                <a:gd name="connsiteX1692" fmla="*/ 944100 w 1314762"/>
                <a:gd name="connsiteY1692" fmla="*/ 1149824 h 1226698"/>
                <a:gd name="connsiteX1693" fmla="*/ 944658 w 1314762"/>
                <a:gd name="connsiteY1693" fmla="*/ 1158997 h 1226698"/>
                <a:gd name="connsiteX1694" fmla="*/ 945217 w 1314762"/>
                <a:gd name="connsiteY1694" fmla="*/ 1164460 h 1226698"/>
                <a:gd name="connsiteX1695" fmla="*/ 945776 w 1314762"/>
                <a:gd name="connsiteY1695" fmla="*/ 1163367 h 1226698"/>
                <a:gd name="connsiteX1696" fmla="*/ 946330 w 1314762"/>
                <a:gd name="connsiteY1696" fmla="*/ 1165548 h 1226698"/>
                <a:gd name="connsiteX1697" fmla="*/ 946889 w 1314762"/>
                <a:gd name="connsiteY1697" fmla="*/ 1161400 h 1226698"/>
                <a:gd name="connsiteX1698" fmla="*/ 947448 w 1314762"/>
                <a:gd name="connsiteY1698" fmla="*/ 1176471 h 1226698"/>
                <a:gd name="connsiteX1699" fmla="*/ 948006 w 1314762"/>
                <a:gd name="connsiteY1699" fmla="*/ 1162492 h 1226698"/>
                <a:gd name="connsiteX1700" fmla="*/ 948565 w 1314762"/>
                <a:gd name="connsiteY1700" fmla="*/ 1172322 h 1226698"/>
                <a:gd name="connsiteX1701" fmla="*/ 949123 w 1314762"/>
                <a:gd name="connsiteY1701" fmla="*/ 1179309 h 1226698"/>
                <a:gd name="connsiteX1702" fmla="*/ 949682 w 1314762"/>
                <a:gd name="connsiteY1702" fmla="*/ 1189574 h 1226698"/>
                <a:gd name="connsiteX1703" fmla="*/ 950237 w 1314762"/>
                <a:gd name="connsiteY1703" fmla="*/ 1176471 h 1226698"/>
                <a:gd name="connsiteX1704" fmla="*/ 950795 w 1314762"/>
                <a:gd name="connsiteY1704" fmla="*/ 1167516 h 1226698"/>
                <a:gd name="connsiteX1705" fmla="*/ 951354 w 1314762"/>
                <a:gd name="connsiteY1705" fmla="*/ 1164238 h 1226698"/>
                <a:gd name="connsiteX1706" fmla="*/ 951913 w 1314762"/>
                <a:gd name="connsiteY1706" fmla="*/ 1172322 h 1226698"/>
                <a:gd name="connsiteX1707" fmla="*/ 952471 w 1314762"/>
                <a:gd name="connsiteY1707" fmla="*/ 1171229 h 1226698"/>
                <a:gd name="connsiteX1708" fmla="*/ 953030 w 1314762"/>
                <a:gd name="connsiteY1708" fmla="*/ 1176471 h 1226698"/>
                <a:gd name="connsiteX1709" fmla="*/ 953584 w 1314762"/>
                <a:gd name="connsiteY1709" fmla="*/ 1183675 h 1226698"/>
                <a:gd name="connsiteX1710" fmla="*/ 954143 w 1314762"/>
                <a:gd name="connsiteY1710" fmla="*/ 1174068 h 1226698"/>
                <a:gd name="connsiteX1711" fmla="*/ 954702 w 1314762"/>
                <a:gd name="connsiteY1711" fmla="*/ 1179309 h 1226698"/>
                <a:gd name="connsiteX1712" fmla="*/ 955260 w 1314762"/>
                <a:gd name="connsiteY1712" fmla="*/ 1164895 h 1226698"/>
                <a:gd name="connsiteX1713" fmla="*/ 955819 w 1314762"/>
                <a:gd name="connsiteY1713" fmla="*/ 1169701 h 1226698"/>
                <a:gd name="connsiteX1714" fmla="*/ 956377 w 1314762"/>
                <a:gd name="connsiteY1714" fmla="*/ 1177563 h 1226698"/>
                <a:gd name="connsiteX1715" fmla="*/ 956936 w 1314762"/>
                <a:gd name="connsiteY1715" fmla="*/ 1178652 h 1226698"/>
                <a:gd name="connsiteX1716" fmla="*/ 957495 w 1314762"/>
                <a:gd name="connsiteY1716" fmla="*/ 1168391 h 1226698"/>
                <a:gd name="connsiteX1717" fmla="*/ 958049 w 1314762"/>
                <a:gd name="connsiteY1717" fmla="*/ 1162710 h 1226698"/>
                <a:gd name="connsiteX1718" fmla="*/ 958608 w 1314762"/>
                <a:gd name="connsiteY1718" fmla="*/ 1164678 h 1226698"/>
                <a:gd name="connsiteX1719" fmla="*/ 959167 w 1314762"/>
                <a:gd name="connsiteY1719" fmla="*/ 1173193 h 1226698"/>
                <a:gd name="connsiteX1720" fmla="*/ 959725 w 1314762"/>
                <a:gd name="connsiteY1720" fmla="*/ 1185861 h 1226698"/>
                <a:gd name="connsiteX1721" fmla="*/ 960284 w 1314762"/>
                <a:gd name="connsiteY1721" fmla="*/ 1175596 h 1226698"/>
                <a:gd name="connsiteX1722" fmla="*/ 960843 w 1314762"/>
                <a:gd name="connsiteY1722" fmla="*/ 1171447 h 1226698"/>
                <a:gd name="connsiteX1723" fmla="*/ 961401 w 1314762"/>
                <a:gd name="connsiteY1723" fmla="*/ 1190667 h 1226698"/>
                <a:gd name="connsiteX1724" fmla="*/ 961956 w 1314762"/>
                <a:gd name="connsiteY1724" fmla="*/ 1185861 h 1226698"/>
                <a:gd name="connsiteX1725" fmla="*/ 962514 w 1314762"/>
                <a:gd name="connsiteY1725" fmla="*/ 1167080 h 1226698"/>
                <a:gd name="connsiteX1726" fmla="*/ 963073 w 1314762"/>
                <a:gd name="connsiteY1726" fmla="*/ 1171011 h 1226698"/>
                <a:gd name="connsiteX1727" fmla="*/ 963632 w 1314762"/>
                <a:gd name="connsiteY1727" fmla="*/ 1169701 h 1226698"/>
                <a:gd name="connsiteX1728" fmla="*/ 964190 w 1314762"/>
                <a:gd name="connsiteY1728" fmla="*/ 1164020 h 1226698"/>
                <a:gd name="connsiteX1729" fmla="*/ 964749 w 1314762"/>
                <a:gd name="connsiteY1729" fmla="*/ 1174943 h 1226698"/>
                <a:gd name="connsiteX1730" fmla="*/ 965304 w 1314762"/>
                <a:gd name="connsiteY1730" fmla="*/ 1181055 h 1226698"/>
                <a:gd name="connsiteX1731" fmla="*/ 965862 w 1314762"/>
                <a:gd name="connsiteY1731" fmla="*/ 1183675 h 1226698"/>
                <a:gd name="connsiteX1732" fmla="*/ 966421 w 1314762"/>
                <a:gd name="connsiteY1732" fmla="*/ 1174068 h 1226698"/>
                <a:gd name="connsiteX1733" fmla="*/ 966979 w 1314762"/>
                <a:gd name="connsiteY1733" fmla="*/ 1162710 h 1226698"/>
                <a:gd name="connsiteX1734" fmla="*/ 967538 w 1314762"/>
                <a:gd name="connsiteY1734" fmla="*/ 1168391 h 1226698"/>
                <a:gd name="connsiteX1735" fmla="*/ 968097 w 1314762"/>
                <a:gd name="connsiteY1735" fmla="*/ 1162710 h 1226698"/>
                <a:gd name="connsiteX1736" fmla="*/ 968655 w 1314762"/>
                <a:gd name="connsiteY1736" fmla="*/ 1160529 h 1226698"/>
                <a:gd name="connsiteX1737" fmla="*/ 969210 w 1314762"/>
                <a:gd name="connsiteY1737" fmla="*/ 1171229 h 1226698"/>
                <a:gd name="connsiteX1738" fmla="*/ 969768 w 1314762"/>
                <a:gd name="connsiteY1738" fmla="*/ 1168169 h 1226698"/>
                <a:gd name="connsiteX1739" fmla="*/ 970327 w 1314762"/>
                <a:gd name="connsiteY1739" fmla="*/ 1157251 h 1226698"/>
                <a:gd name="connsiteX1740" fmla="*/ 970886 w 1314762"/>
                <a:gd name="connsiteY1740" fmla="*/ 1165770 h 1226698"/>
                <a:gd name="connsiteX1741" fmla="*/ 971444 w 1314762"/>
                <a:gd name="connsiteY1741" fmla="*/ 1150046 h 1226698"/>
                <a:gd name="connsiteX1742" fmla="*/ 972003 w 1314762"/>
                <a:gd name="connsiteY1742" fmla="*/ 1173850 h 1226698"/>
                <a:gd name="connsiteX1743" fmla="*/ 972558 w 1314762"/>
                <a:gd name="connsiteY1743" fmla="*/ 1154848 h 1226698"/>
                <a:gd name="connsiteX1744" fmla="*/ 973116 w 1314762"/>
                <a:gd name="connsiteY1744" fmla="*/ 1170354 h 1226698"/>
                <a:gd name="connsiteX1745" fmla="*/ 973675 w 1314762"/>
                <a:gd name="connsiteY1745" fmla="*/ 1168609 h 1226698"/>
                <a:gd name="connsiteX1746" fmla="*/ 974234 w 1314762"/>
                <a:gd name="connsiteY1746" fmla="*/ 1178216 h 1226698"/>
                <a:gd name="connsiteX1747" fmla="*/ 974792 w 1314762"/>
                <a:gd name="connsiteY1747" fmla="*/ 1167734 h 1226698"/>
                <a:gd name="connsiteX1748" fmla="*/ 975351 w 1314762"/>
                <a:gd name="connsiteY1748" fmla="*/ 1166641 h 1226698"/>
                <a:gd name="connsiteX1749" fmla="*/ 975909 w 1314762"/>
                <a:gd name="connsiteY1749" fmla="*/ 1156815 h 1226698"/>
                <a:gd name="connsiteX1750" fmla="*/ 976464 w 1314762"/>
                <a:gd name="connsiteY1750" fmla="*/ 1179527 h 1226698"/>
                <a:gd name="connsiteX1751" fmla="*/ 977023 w 1314762"/>
                <a:gd name="connsiteY1751" fmla="*/ 1171882 h 1226698"/>
                <a:gd name="connsiteX1752" fmla="*/ 977581 w 1314762"/>
                <a:gd name="connsiteY1752" fmla="*/ 1151135 h 1226698"/>
                <a:gd name="connsiteX1753" fmla="*/ 978140 w 1314762"/>
                <a:gd name="connsiteY1753" fmla="*/ 1184550 h 1226698"/>
                <a:gd name="connsiteX1754" fmla="*/ 978699 w 1314762"/>
                <a:gd name="connsiteY1754" fmla="*/ 1174503 h 1226698"/>
                <a:gd name="connsiteX1755" fmla="*/ 979257 w 1314762"/>
                <a:gd name="connsiteY1755" fmla="*/ 1174503 h 1226698"/>
                <a:gd name="connsiteX1756" fmla="*/ 979816 w 1314762"/>
                <a:gd name="connsiteY1756" fmla="*/ 1175160 h 1226698"/>
                <a:gd name="connsiteX1757" fmla="*/ 980370 w 1314762"/>
                <a:gd name="connsiteY1757" fmla="*/ 1181494 h 1226698"/>
                <a:gd name="connsiteX1758" fmla="*/ 980929 w 1314762"/>
                <a:gd name="connsiteY1758" fmla="*/ 1170572 h 1226698"/>
                <a:gd name="connsiteX1759" fmla="*/ 981488 w 1314762"/>
                <a:gd name="connsiteY1759" fmla="*/ 1168609 h 1226698"/>
                <a:gd name="connsiteX1760" fmla="*/ 982046 w 1314762"/>
                <a:gd name="connsiteY1760" fmla="*/ 1168391 h 1226698"/>
                <a:gd name="connsiteX1761" fmla="*/ 982605 w 1314762"/>
                <a:gd name="connsiteY1761" fmla="*/ 1166641 h 1226698"/>
                <a:gd name="connsiteX1762" fmla="*/ 983163 w 1314762"/>
                <a:gd name="connsiteY1762" fmla="*/ 1171229 h 1226698"/>
                <a:gd name="connsiteX1763" fmla="*/ 983718 w 1314762"/>
                <a:gd name="connsiteY1763" fmla="*/ 1177341 h 1226698"/>
                <a:gd name="connsiteX1764" fmla="*/ 984277 w 1314762"/>
                <a:gd name="connsiteY1764" fmla="*/ 1170354 h 1226698"/>
                <a:gd name="connsiteX1765" fmla="*/ 984835 w 1314762"/>
                <a:gd name="connsiteY1765" fmla="*/ 1180402 h 1226698"/>
                <a:gd name="connsiteX1766" fmla="*/ 985394 w 1314762"/>
                <a:gd name="connsiteY1766" fmla="*/ 1174943 h 1226698"/>
                <a:gd name="connsiteX1767" fmla="*/ 985953 w 1314762"/>
                <a:gd name="connsiteY1767" fmla="*/ 1168609 h 1226698"/>
                <a:gd name="connsiteX1768" fmla="*/ 986511 w 1314762"/>
                <a:gd name="connsiteY1768" fmla="*/ 1166423 h 1226698"/>
                <a:gd name="connsiteX1769" fmla="*/ 987070 w 1314762"/>
                <a:gd name="connsiteY1769" fmla="*/ 1164678 h 1226698"/>
                <a:gd name="connsiteX1770" fmla="*/ 987629 w 1314762"/>
                <a:gd name="connsiteY1770" fmla="*/ 1172100 h 1226698"/>
                <a:gd name="connsiteX1771" fmla="*/ 988183 w 1314762"/>
                <a:gd name="connsiteY1771" fmla="*/ 1168169 h 1226698"/>
                <a:gd name="connsiteX1772" fmla="*/ 988742 w 1314762"/>
                <a:gd name="connsiteY1772" fmla="*/ 1177781 h 1226698"/>
                <a:gd name="connsiteX1773" fmla="*/ 989300 w 1314762"/>
                <a:gd name="connsiteY1773" fmla="*/ 1176253 h 1226698"/>
                <a:gd name="connsiteX1774" fmla="*/ 989859 w 1314762"/>
                <a:gd name="connsiteY1774" fmla="*/ 1172322 h 1226698"/>
                <a:gd name="connsiteX1775" fmla="*/ 990418 w 1314762"/>
                <a:gd name="connsiteY1775" fmla="*/ 1171447 h 1226698"/>
                <a:gd name="connsiteX1776" fmla="*/ 990976 w 1314762"/>
                <a:gd name="connsiteY1776" fmla="*/ 1171011 h 1226698"/>
                <a:gd name="connsiteX1777" fmla="*/ 991531 w 1314762"/>
                <a:gd name="connsiteY1777" fmla="*/ 1182147 h 1226698"/>
                <a:gd name="connsiteX1778" fmla="*/ 992090 w 1314762"/>
                <a:gd name="connsiteY1778" fmla="*/ 1191102 h 1226698"/>
                <a:gd name="connsiteX1779" fmla="*/ 992648 w 1314762"/>
                <a:gd name="connsiteY1779" fmla="*/ 1189356 h 1226698"/>
                <a:gd name="connsiteX1780" fmla="*/ 993207 w 1314762"/>
                <a:gd name="connsiteY1780" fmla="*/ 1186296 h 1226698"/>
                <a:gd name="connsiteX1781" fmla="*/ 993766 w 1314762"/>
                <a:gd name="connsiteY1781" fmla="*/ 1170354 h 1226698"/>
                <a:gd name="connsiteX1782" fmla="*/ 994324 w 1314762"/>
                <a:gd name="connsiteY1782" fmla="*/ 1183675 h 1226698"/>
                <a:gd name="connsiteX1783" fmla="*/ 994883 w 1314762"/>
                <a:gd name="connsiteY1783" fmla="*/ 1181055 h 1226698"/>
                <a:gd name="connsiteX1784" fmla="*/ 995437 w 1314762"/>
                <a:gd name="connsiteY1784" fmla="*/ 1184768 h 1226698"/>
                <a:gd name="connsiteX1785" fmla="*/ 995996 w 1314762"/>
                <a:gd name="connsiteY1785" fmla="*/ 1189574 h 1226698"/>
                <a:gd name="connsiteX1786" fmla="*/ 996554 w 1314762"/>
                <a:gd name="connsiteY1786" fmla="*/ 1191102 h 1226698"/>
                <a:gd name="connsiteX1787" fmla="*/ 997113 w 1314762"/>
                <a:gd name="connsiteY1787" fmla="*/ 1190009 h 1226698"/>
                <a:gd name="connsiteX1788" fmla="*/ 997672 w 1314762"/>
                <a:gd name="connsiteY1788" fmla="*/ 1181712 h 1226698"/>
                <a:gd name="connsiteX1789" fmla="*/ 998230 w 1314762"/>
                <a:gd name="connsiteY1789" fmla="*/ 1186514 h 1226698"/>
                <a:gd name="connsiteX1790" fmla="*/ 998789 w 1314762"/>
                <a:gd name="connsiteY1790" fmla="*/ 1181494 h 1226698"/>
                <a:gd name="connsiteX1791" fmla="*/ 999344 w 1314762"/>
                <a:gd name="connsiteY1791" fmla="*/ 1190445 h 1226698"/>
                <a:gd name="connsiteX1792" fmla="*/ 999902 w 1314762"/>
                <a:gd name="connsiteY1792" fmla="*/ 1185643 h 1226698"/>
                <a:gd name="connsiteX1793" fmla="*/ 1000461 w 1314762"/>
                <a:gd name="connsiteY1793" fmla="*/ 1189356 h 1226698"/>
                <a:gd name="connsiteX1794" fmla="*/ 1001020 w 1314762"/>
                <a:gd name="connsiteY1794" fmla="*/ 1188481 h 1226698"/>
                <a:gd name="connsiteX1795" fmla="*/ 1001578 w 1314762"/>
                <a:gd name="connsiteY1795" fmla="*/ 1191320 h 1226698"/>
                <a:gd name="connsiteX1796" fmla="*/ 1002137 w 1314762"/>
                <a:gd name="connsiteY1796" fmla="*/ 1185203 h 1226698"/>
                <a:gd name="connsiteX1797" fmla="*/ 1002691 w 1314762"/>
                <a:gd name="connsiteY1797" fmla="*/ 1190445 h 1226698"/>
                <a:gd name="connsiteX1798" fmla="*/ 1003250 w 1314762"/>
                <a:gd name="connsiteY1798" fmla="*/ 1189135 h 1226698"/>
                <a:gd name="connsiteX1799" fmla="*/ 1003809 w 1314762"/>
                <a:gd name="connsiteY1799" fmla="*/ 1193940 h 1226698"/>
                <a:gd name="connsiteX1800" fmla="*/ 1004367 w 1314762"/>
                <a:gd name="connsiteY1800" fmla="*/ 1201585 h 1226698"/>
                <a:gd name="connsiteX1801" fmla="*/ 1004926 w 1314762"/>
                <a:gd name="connsiteY1801" fmla="*/ 1190227 h 1226698"/>
                <a:gd name="connsiteX1802" fmla="*/ 1005485 w 1314762"/>
                <a:gd name="connsiteY1802" fmla="*/ 1177563 h 1226698"/>
                <a:gd name="connsiteX1803" fmla="*/ 1006043 w 1314762"/>
                <a:gd name="connsiteY1803" fmla="*/ 1192412 h 1226698"/>
                <a:gd name="connsiteX1804" fmla="*/ 1006598 w 1314762"/>
                <a:gd name="connsiteY1804" fmla="*/ 1190009 h 1226698"/>
                <a:gd name="connsiteX1805" fmla="*/ 1007156 w 1314762"/>
                <a:gd name="connsiteY1805" fmla="*/ 1177781 h 1226698"/>
                <a:gd name="connsiteX1806" fmla="*/ 1007715 w 1314762"/>
                <a:gd name="connsiteY1806" fmla="*/ 1196343 h 1226698"/>
                <a:gd name="connsiteX1807" fmla="*/ 1008274 w 1314762"/>
                <a:gd name="connsiteY1807" fmla="*/ 1197654 h 1226698"/>
                <a:gd name="connsiteX1808" fmla="*/ 1008832 w 1314762"/>
                <a:gd name="connsiteY1808" fmla="*/ 1188264 h 1226698"/>
                <a:gd name="connsiteX1809" fmla="*/ 1009391 w 1314762"/>
                <a:gd name="connsiteY1809" fmla="*/ 1177781 h 1226698"/>
                <a:gd name="connsiteX1810" fmla="*/ 1009949 w 1314762"/>
                <a:gd name="connsiteY1810" fmla="*/ 1188917 h 1226698"/>
                <a:gd name="connsiteX1811" fmla="*/ 1010504 w 1314762"/>
                <a:gd name="connsiteY1811" fmla="*/ 1194376 h 1226698"/>
                <a:gd name="connsiteX1812" fmla="*/ 1011063 w 1314762"/>
                <a:gd name="connsiteY1812" fmla="*/ 1192195 h 1226698"/>
                <a:gd name="connsiteX1813" fmla="*/ 1011621 w 1314762"/>
                <a:gd name="connsiteY1813" fmla="*/ 1198089 h 1226698"/>
                <a:gd name="connsiteX1814" fmla="*/ 1012180 w 1314762"/>
                <a:gd name="connsiteY1814" fmla="*/ 1200057 h 1226698"/>
                <a:gd name="connsiteX1815" fmla="*/ 1012739 w 1314762"/>
                <a:gd name="connsiteY1815" fmla="*/ 1195686 h 1226698"/>
                <a:gd name="connsiteX1816" fmla="*/ 1013297 w 1314762"/>
                <a:gd name="connsiteY1816" fmla="*/ 1182805 h 1226698"/>
                <a:gd name="connsiteX1817" fmla="*/ 1013852 w 1314762"/>
                <a:gd name="connsiteY1817" fmla="*/ 1184333 h 1226698"/>
                <a:gd name="connsiteX1818" fmla="*/ 1014411 w 1314762"/>
                <a:gd name="connsiteY1818" fmla="*/ 1198089 h 1226698"/>
                <a:gd name="connsiteX1819" fmla="*/ 1014969 w 1314762"/>
                <a:gd name="connsiteY1819" fmla="*/ 1189792 h 1226698"/>
                <a:gd name="connsiteX1820" fmla="*/ 1015528 w 1314762"/>
                <a:gd name="connsiteY1820" fmla="*/ 1200710 h 1226698"/>
                <a:gd name="connsiteX1821" fmla="*/ 1016086 w 1314762"/>
                <a:gd name="connsiteY1821" fmla="*/ 1202238 h 1226698"/>
                <a:gd name="connsiteX1822" fmla="*/ 1016645 w 1314762"/>
                <a:gd name="connsiteY1822" fmla="*/ 1194598 h 1226698"/>
                <a:gd name="connsiteX1823" fmla="*/ 1017204 w 1314762"/>
                <a:gd name="connsiteY1823" fmla="*/ 1193940 h 1226698"/>
                <a:gd name="connsiteX1824" fmla="*/ 1017762 w 1314762"/>
                <a:gd name="connsiteY1824" fmla="*/ 1188917 h 1226698"/>
                <a:gd name="connsiteX1825" fmla="*/ 1018317 w 1314762"/>
                <a:gd name="connsiteY1825" fmla="*/ 1198089 h 1226698"/>
                <a:gd name="connsiteX1826" fmla="*/ 1018876 w 1314762"/>
                <a:gd name="connsiteY1826" fmla="*/ 1195469 h 1226698"/>
                <a:gd name="connsiteX1827" fmla="*/ 1019434 w 1314762"/>
                <a:gd name="connsiteY1827" fmla="*/ 1204641 h 1226698"/>
                <a:gd name="connsiteX1828" fmla="*/ 1019993 w 1314762"/>
                <a:gd name="connsiteY1828" fmla="*/ 1204205 h 1226698"/>
                <a:gd name="connsiteX1829" fmla="*/ 1020552 w 1314762"/>
                <a:gd name="connsiteY1829" fmla="*/ 1200710 h 1226698"/>
                <a:gd name="connsiteX1830" fmla="*/ 1021110 w 1314762"/>
                <a:gd name="connsiteY1830" fmla="*/ 1205080 h 1226698"/>
                <a:gd name="connsiteX1831" fmla="*/ 1021665 w 1314762"/>
                <a:gd name="connsiteY1831" fmla="*/ 1198529 h 1226698"/>
                <a:gd name="connsiteX1832" fmla="*/ 1022223 w 1314762"/>
                <a:gd name="connsiteY1832" fmla="*/ 1187389 h 1226698"/>
                <a:gd name="connsiteX1833" fmla="*/ 1022782 w 1314762"/>
                <a:gd name="connsiteY1833" fmla="*/ 1194376 h 1226698"/>
                <a:gd name="connsiteX1834" fmla="*/ 1023340 w 1314762"/>
                <a:gd name="connsiteY1834" fmla="*/ 1206608 h 1226698"/>
                <a:gd name="connsiteX1835" fmla="*/ 1023899 w 1314762"/>
                <a:gd name="connsiteY1835" fmla="*/ 1201585 h 1226698"/>
                <a:gd name="connsiteX1836" fmla="*/ 1024458 w 1314762"/>
                <a:gd name="connsiteY1836" fmla="*/ 1198529 h 1226698"/>
                <a:gd name="connsiteX1837" fmla="*/ 1025016 w 1314762"/>
                <a:gd name="connsiteY1837" fmla="*/ 1189356 h 1226698"/>
                <a:gd name="connsiteX1838" fmla="*/ 1025571 w 1314762"/>
                <a:gd name="connsiteY1838" fmla="*/ 1190884 h 1226698"/>
                <a:gd name="connsiteX1839" fmla="*/ 1026130 w 1314762"/>
                <a:gd name="connsiteY1839" fmla="*/ 1197218 h 1226698"/>
                <a:gd name="connsiteX1840" fmla="*/ 1026688 w 1314762"/>
                <a:gd name="connsiteY1840" fmla="*/ 1202020 h 1226698"/>
                <a:gd name="connsiteX1841" fmla="*/ 1027247 w 1314762"/>
                <a:gd name="connsiteY1841" fmla="*/ 1199400 h 1226698"/>
                <a:gd name="connsiteX1842" fmla="*/ 1027806 w 1314762"/>
                <a:gd name="connsiteY1842" fmla="*/ 1205298 h 1226698"/>
                <a:gd name="connsiteX1843" fmla="*/ 1028364 w 1314762"/>
                <a:gd name="connsiteY1843" fmla="*/ 1202238 h 1226698"/>
                <a:gd name="connsiteX1844" fmla="*/ 1028923 w 1314762"/>
                <a:gd name="connsiteY1844" fmla="*/ 1201149 h 1226698"/>
                <a:gd name="connsiteX1845" fmla="*/ 1029477 w 1314762"/>
                <a:gd name="connsiteY1845" fmla="*/ 1200928 h 1226698"/>
                <a:gd name="connsiteX1846" fmla="*/ 1030036 w 1314762"/>
                <a:gd name="connsiteY1846" fmla="*/ 1197218 h 1226698"/>
                <a:gd name="connsiteX1847" fmla="*/ 1030595 w 1314762"/>
                <a:gd name="connsiteY1847" fmla="*/ 1201367 h 1226698"/>
                <a:gd name="connsiteX1848" fmla="*/ 1031153 w 1314762"/>
                <a:gd name="connsiteY1848" fmla="*/ 1202677 h 1226698"/>
                <a:gd name="connsiteX1849" fmla="*/ 1031712 w 1314762"/>
                <a:gd name="connsiteY1849" fmla="*/ 1206391 h 1226698"/>
                <a:gd name="connsiteX1850" fmla="*/ 1032271 w 1314762"/>
                <a:gd name="connsiteY1850" fmla="*/ 1189356 h 1226698"/>
                <a:gd name="connsiteX1851" fmla="*/ 1032825 w 1314762"/>
                <a:gd name="connsiteY1851" fmla="*/ 1206608 h 1226698"/>
                <a:gd name="connsiteX1852" fmla="*/ 1033384 w 1314762"/>
                <a:gd name="connsiteY1852" fmla="*/ 1187606 h 1226698"/>
                <a:gd name="connsiteX1853" fmla="*/ 1033942 w 1314762"/>
                <a:gd name="connsiteY1853" fmla="*/ 1206169 h 1226698"/>
                <a:gd name="connsiteX1854" fmla="*/ 1034501 w 1314762"/>
                <a:gd name="connsiteY1854" fmla="*/ 1202677 h 1226698"/>
                <a:gd name="connsiteX1855" fmla="*/ 1035060 w 1314762"/>
                <a:gd name="connsiteY1855" fmla="*/ 1203331 h 1226698"/>
                <a:gd name="connsiteX1856" fmla="*/ 1035618 w 1314762"/>
                <a:gd name="connsiteY1856" fmla="*/ 1201802 h 1226698"/>
                <a:gd name="connsiteX1857" fmla="*/ 1036177 w 1314762"/>
                <a:gd name="connsiteY1857" fmla="*/ 1202238 h 1226698"/>
                <a:gd name="connsiteX1858" fmla="*/ 1036731 w 1314762"/>
                <a:gd name="connsiteY1858" fmla="*/ 1203548 h 1226698"/>
                <a:gd name="connsiteX1859" fmla="*/ 1037290 w 1314762"/>
                <a:gd name="connsiteY1859" fmla="*/ 1191755 h 1226698"/>
                <a:gd name="connsiteX1860" fmla="*/ 1037849 w 1314762"/>
                <a:gd name="connsiteY1860" fmla="*/ 1197871 h 1226698"/>
                <a:gd name="connsiteX1861" fmla="*/ 1038407 w 1314762"/>
                <a:gd name="connsiteY1861" fmla="*/ 1189792 h 1226698"/>
                <a:gd name="connsiteX1862" fmla="*/ 1038966 w 1314762"/>
                <a:gd name="connsiteY1862" fmla="*/ 1195469 h 1226698"/>
                <a:gd name="connsiteX1863" fmla="*/ 1039525 w 1314762"/>
                <a:gd name="connsiteY1863" fmla="*/ 1206169 h 1226698"/>
                <a:gd name="connsiteX1864" fmla="*/ 1040083 w 1314762"/>
                <a:gd name="connsiteY1864" fmla="*/ 1193723 h 1226698"/>
                <a:gd name="connsiteX1865" fmla="*/ 1040638 w 1314762"/>
                <a:gd name="connsiteY1865" fmla="*/ 1199400 h 1226698"/>
                <a:gd name="connsiteX1866" fmla="*/ 1041197 w 1314762"/>
                <a:gd name="connsiteY1866" fmla="*/ 1203331 h 1226698"/>
                <a:gd name="connsiteX1867" fmla="*/ 1041755 w 1314762"/>
                <a:gd name="connsiteY1867" fmla="*/ 1202020 h 1226698"/>
                <a:gd name="connsiteX1868" fmla="*/ 1042314 w 1314762"/>
                <a:gd name="connsiteY1868" fmla="*/ 1186953 h 1226698"/>
                <a:gd name="connsiteX1869" fmla="*/ 1042872 w 1314762"/>
                <a:gd name="connsiteY1869" fmla="*/ 1209447 h 1226698"/>
                <a:gd name="connsiteX1870" fmla="*/ 1043431 w 1314762"/>
                <a:gd name="connsiteY1870" fmla="*/ 1207044 h 1226698"/>
                <a:gd name="connsiteX1871" fmla="*/ 1043990 w 1314762"/>
                <a:gd name="connsiteY1871" fmla="*/ 1203548 h 1226698"/>
                <a:gd name="connsiteX1872" fmla="*/ 1044544 w 1314762"/>
                <a:gd name="connsiteY1872" fmla="*/ 1198089 h 1226698"/>
                <a:gd name="connsiteX1873" fmla="*/ 1045103 w 1314762"/>
                <a:gd name="connsiteY1873" fmla="*/ 1207479 h 1226698"/>
                <a:gd name="connsiteX1874" fmla="*/ 1045662 w 1314762"/>
                <a:gd name="connsiteY1874" fmla="*/ 1202895 h 1226698"/>
                <a:gd name="connsiteX1875" fmla="*/ 1046220 w 1314762"/>
                <a:gd name="connsiteY1875" fmla="*/ 1204641 h 1226698"/>
                <a:gd name="connsiteX1876" fmla="*/ 1046779 w 1314762"/>
                <a:gd name="connsiteY1876" fmla="*/ 1205298 h 1226698"/>
                <a:gd name="connsiteX1877" fmla="*/ 1047338 w 1314762"/>
                <a:gd name="connsiteY1877" fmla="*/ 1208354 h 1226698"/>
                <a:gd name="connsiteX1878" fmla="*/ 1047896 w 1314762"/>
                <a:gd name="connsiteY1878" fmla="*/ 1210322 h 1226698"/>
                <a:gd name="connsiteX1879" fmla="*/ 1048451 w 1314762"/>
                <a:gd name="connsiteY1879" fmla="*/ 1206169 h 1226698"/>
                <a:gd name="connsiteX1880" fmla="*/ 1049009 w 1314762"/>
                <a:gd name="connsiteY1880" fmla="*/ 1213160 h 1226698"/>
                <a:gd name="connsiteX1881" fmla="*/ 1049568 w 1314762"/>
                <a:gd name="connsiteY1881" fmla="*/ 1210757 h 1226698"/>
                <a:gd name="connsiteX1882" fmla="*/ 1050126 w 1314762"/>
                <a:gd name="connsiteY1882" fmla="*/ 1207044 h 1226698"/>
                <a:gd name="connsiteX1883" fmla="*/ 1050685 w 1314762"/>
                <a:gd name="connsiteY1883" fmla="*/ 1213813 h 1226698"/>
                <a:gd name="connsiteX1884" fmla="*/ 1051244 w 1314762"/>
                <a:gd name="connsiteY1884" fmla="*/ 1213813 h 1226698"/>
                <a:gd name="connsiteX1885" fmla="*/ 1051798 w 1314762"/>
                <a:gd name="connsiteY1885" fmla="*/ 1205734 h 1226698"/>
                <a:gd name="connsiteX1886" fmla="*/ 1052357 w 1314762"/>
                <a:gd name="connsiteY1886" fmla="*/ 1202677 h 1226698"/>
                <a:gd name="connsiteX1887" fmla="*/ 1052916 w 1314762"/>
                <a:gd name="connsiteY1887" fmla="*/ 1201149 h 1226698"/>
                <a:gd name="connsiteX1888" fmla="*/ 1053474 w 1314762"/>
                <a:gd name="connsiteY1888" fmla="*/ 1209011 h 1226698"/>
                <a:gd name="connsiteX1889" fmla="*/ 1054033 w 1314762"/>
                <a:gd name="connsiteY1889" fmla="*/ 1193066 h 1226698"/>
                <a:gd name="connsiteX1890" fmla="*/ 1054592 w 1314762"/>
                <a:gd name="connsiteY1890" fmla="*/ 1203331 h 1226698"/>
                <a:gd name="connsiteX1891" fmla="*/ 1055150 w 1314762"/>
                <a:gd name="connsiteY1891" fmla="*/ 1209229 h 1226698"/>
                <a:gd name="connsiteX1892" fmla="*/ 1055705 w 1314762"/>
                <a:gd name="connsiteY1892" fmla="*/ 1195686 h 1226698"/>
                <a:gd name="connsiteX1893" fmla="*/ 1056263 w 1314762"/>
                <a:gd name="connsiteY1893" fmla="*/ 1201802 h 1226698"/>
                <a:gd name="connsiteX1894" fmla="*/ 1056822 w 1314762"/>
                <a:gd name="connsiteY1894" fmla="*/ 1210757 h 1226698"/>
                <a:gd name="connsiteX1895" fmla="*/ 1057381 w 1314762"/>
                <a:gd name="connsiteY1895" fmla="*/ 1207479 h 1226698"/>
                <a:gd name="connsiteX1896" fmla="*/ 1057939 w 1314762"/>
                <a:gd name="connsiteY1896" fmla="*/ 1202460 h 1226698"/>
                <a:gd name="connsiteX1897" fmla="*/ 1058498 w 1314762"/>
                <a:gd name="connsiteY1897" fmla="*/ 1208790 h 1226698"/>
                <a:gd name="connsiteX1898" fmla="*/ 1059057 w 1314762"/>
                <a:gd name="connsiteY1898" fmla="*/ 1206608 h 1226698"/>
                <a:gd name="connsiteX1899" fmla="*/ 1059611 w 1314762"/>
                <a:gd name="connsiteY1899" fmla="*/ 1205298 h 1226698"/>
                <a:gd name="connsiteX1900" fmla="*/ 1060170 w 1314762"/>
                <a:gd name="connsiteY1900" fmla="*/ 1203770 h 1226698"/>
                <a:gd name="connsiteX1901" fmla="*/ 1060728 w 1314762"/>
                <a:gd name="connsiteY1901" fmla="*/ 1204423 h 1226698"/>
                <a:gd name="connsiteX1902" fmla="*/ 1061287 w 1314762"/>
                <a:gd name="connsiteY1902" fmla="*/ 1205516 h 1226698"/>
                <a:gd name="connsiteX1903" fmla="*/ 1061846 w 1314762"/>
                <a:gd name="connsiteY1903" fmla="*/ 1193505 h 1226698"/>
                <a:gd name="connsiteX1904" fmla="*/ 1062404 w 1314762"/>
                <a:gd name="connsiteY1904" fmla="*/ 1204205 h 1226698"/>
                <a:gd name="connsiteX1905" fmla="*/ 1062959 w 1314762"/>
                <a:gd name="connsiteY1905" fmla="*/ 1203988 h 1226698"/>
                <a:gd name="connsiteX1906" fmla="*/ 1063517 w 1314762"/>
                <a:gd name="connsiteY1906" fmla="*/ 1198746 h 1226698"/>
                <a:gd name="connsiteX1907" fmla="*/ 1064076 w 1314762"/>
                <a:gd name="connsiteY1907" fmla="*/ 1202895 h 1226698"/>
                <a:gd name="connsiteX1908" fmla="*/ 1064635 w 1314762"/>
                <a:gd name="connsiteY1908" fmla="*/ 1200492 h 1226698"/>
                <a:gd name="connsiteX1909" fmla="*/ 1065193 w 1314762"/>
                <a:gd name="connsiteY1909" fmla="*/ 1207479 h 1226698"/>
                <a:gd name="connsiteX1910" fmla="*/ 1065752 w 1314762"/>
                <a:gd name="connsiteY1910" fmla="*/ 1204859 h 1226698"/>
                <a:gd name="connsiteX1911" fmla="*/ 1066311 w 1314762"/>
                <a:gd name="connsiteY1911" fmla="*/ 1209229 h 1226698"/>
                <a:gd name="connsiteX1912" fmla="*/ 1066865 w 1314762"/>
                <a:gd name="connsiteY1912" fmla="*/ 1210975 h 1226698"/>
                <a:gd name="connsiteX1913" fmla="*/ 1067424 w 1314762"/>
                <a:gd name="connsiteY1913" fmla="*/ 1207262 h 1226698"/>
                <a:gd name="connsiteX1914" fmla="*/ 1067983 w 1314762"/>
                <a:gd name="connsiteY1914" fmla="*/ 1203331 h 1226698"/>
                <a:gd name="connsiteX1915" fmla="*/ 1068541 w 1314762"/>
                <a:gd name="connsiteY1915" fmla="*/ 1207919 h 1226698"/>
                <a:gd name="connsiteX1916" fmla="*/ 1069100 w 1314762"/>
                <a:gd name="connsiteY1916" fmla="*/ 1210100 h 1226698"/>
                <a:gd name="connsiteX1917" fmla="*/ 1069658 w 1314762"/>
                <a:gd name="connsiteY1917" fmla="*/ 1211632 h 1226698"/>
                <a:gd name="connsiteX1918" fmla="*/ 1070217 w 1314762"/>
                <a:gd name="connsiteY1918" fmla="*/ 1215781 h 1226698"/>
                <a:gd name="connsiteX1919" fmla="*/ 1070772 w 1314762"/>
                <a:gd name="connsiteY1919" fmla="*/ 1206169 h 1226698"/>
                <a:gd name="connsiteX1920" fmla="*/ 1071330 w 1314762"/>
                <a:gd name="connsiteY1920" fmla="*/ 1203548 h 1226698"/>
                <a:gd name="connsiteX1921" fmla="*/ 1071889 w 1314762"/>
                <a:gd name="connsiteY1921" fmla="*/ 1210322 h 1226698"/>
                <a:gd name="connsiteX1922" fmla="*/ 1072448 w 1314762"/>
                <a:gd name="connsiteY1922" fmla="*/ 1201802 h 1226698"/>
                <a:gd name="connsiteX1923" fmla="*/ 1073006 w 1314762"/>
                <a:gd name="connsiteY1923" fmla="*/ 1209011 h 1226698"/>
                <a:gd name="connsiteX1924" fmla="*/ 1073565 w 1314762"/>
                <a:gd name="connsiteY1924" fmla="*/ 1207479 h 1226698"/>
                <a:gd name="connsiteX1925" fmla="*/ 1074124 w 1314762"/>
                <a:gd name="connsiteY1925" fmla="*/ 1210100 h 1226698"/>
                <a:gd name="connsiteX1926" fmla="*/ 1074678 w 1314762"/>
                <a:gd name="connsiteY1926" fmla="*/ 1208790 h 1226698"/>
                <a:gd name="connsiteX1927" fmla="*/ 1075237 w 1314762"/>
                <a:gd name="connsiteY1927" fmla="*/ 1210540 h 1226698"/>
                <a:gd name="connsiteX1928" fmla="*/ 1075795 w 1314762"/>
                <a:gd name="connsiteY1928" fmla="*/ 1200710 h 1226698"/>
                <a:gd name="connsiteX1929" fmla="*/ 1076354 w 1314762"/>
                <a:gd name="connsiteY1929" fmla="*/ 1210975 h 1226698"/>
                <a:gd name="connsiteX1930" fmla="*/ 1076913 w 1314762"/>
                <a:gd name="connsiteY1930" fmla="*/ 1199617 h 1226698"/>
                <a:gd name="connsiteX1931" fmla="*/ 1077471 w 1314762"/>
                <a:gd name="connsiteY1931" fmla="*/ 1207919 h 1226698"/>
                <a:gd name="connsiteX1932" fmla="*/ 1078030 w 1314762"/>
                <a:gd name="connsiteY1932" fmla="*/ 1216652 h 1226698"/>
                <a:gd name="connsiteX1933" fmla="*/ 1078584 w 1314762"/>
                <a:gd name="connsiteY1933" fmla="*/ 1215124 h 1226698"/>
                <a:gd name="connsiteX1934" fmla="*/ 1079143 w 1314762"/>
                <a:gd name="connsiteY1934" fmla="*/ 1202895 h 1226698"/>
                <a:gd name="connsiteX1935" fmla="*/ 1079702 w 1314762"/>
                <a:gd name="connsiteY1935" fmla="*/ 1205734 h 1226698"/>
                <a:gd name="connsiteX1936" fmla="*/ 1080260 w 1314762"/>
                <a:gd name="connsiteY1936" fmla="*/ 1202895 h 1226698"/>
                <a:gd name="connsiteX1937" fmla="*/ 1080819 w 1314762"/>
                <a:gd name="connsiteY1937" fmla="*/ 1204641 h 1226698"/>
                <a:gd name="connsiteX1938" fmla="*/ 1081378 w 1314762"/>
                <a:gd name="connsiteY1938" fmla="*/ 1206169 h 1226698"/>
                <a:gd name="connsiteX1939" fmla="*/ 1081932 w 1314762"/>
                <a:gd name="connsiteY1939" fmla="*/ 1209665 h 1226698"/>
                <a:gd name="connsiteX1940" fmla="*/ 1082491 w 1314762"/>
                <a:gd name="connsiteY1940" fmla="*/ 1210975 h 1226698"/>
                <a:gd name="connsiteX1941" fmla="*/ 1083049 w 1314762"/>
                <a:gd name="connsiteY1941" fmla="*/ 1207044 h 1226698"/>
                <a:gd name="connsiteX1942" fmla="*/ 1083608 w 1314762"/>
                <a:gd name="connsiteY1942" fmla="*/ 1207262 h 1226698"/>
                <a:gd name="connsiteX1943" fmla="*/ 1084167 w 1314762"/>
                <a:gd name="connsiteY1943" fmla="*/ 1209229 h 1226698"/>
                <a:gd name="connsiteX1944" fmla="*/ 1084725 w 1314762"/>
                <a:gd name="connsiteY1944" fmla="*/ 1209665 h 1226698"/>
                <a:gd name="connsiteX1945" fmla="*/ 1085284 w 1314762"/>
                <a:gd name="connsiteY1945" fmla="*/ 1206169 h 1226698"/>
                <a:gd name="connsiteX1946" fmla="*/ 1085839 w 1314762"/>
                <a:gd name="connsiteY1946" fmla="*/ 1208354 h 1226698"/>
                <a:gd name="connsiteX1947" fmla="*/ 1086397 w 1314762"/>
                <a:gd name="connsiteY1947" fmla="*/ 1202020 h 1226698"/>
                <a:gd name="connsiteX1948" fmla="*/ 1086956 w 1314762"/>
                <a:gd name="connsiteY1948" fmla="*/ 1206169 h 1226698"/>
                <a:gd name="connsiteX1949" fmla="*/ 1087515 w 1314762"/>
                <a:gd name="connsiteY1949" fmla="*/ 1207701 h 1226698"/>
                <a:gd name="connsiteX1950" fmla="*/ 1088073 w 1314762"/>
                <a:gd name="connsiteY1950" fmla="*/ 1204859 h 1226698"/>
                <a:gd name="connsiteX1951" fmla="*/ 1088632 w 1314762"/>
                <a:gd name="connsiteY1951" fmla="*/ 1201585 h 1226698"/>
                <a:gd name="connsiteX1952" fmla="*/ 1089190 w 1314762"/>
                <a:gd name="connsiteY1952" fmla="*/ 1201802 h 1226698"/>
                <a:gd name="connsiteX1953" fmla="*/ 1089745 w 1314762"/>
                <a:gd name="connsiteY1953" fmla="*/ 1208354 h 1226698"/>
                <a:gd name="connsiteX1954" fmla="*/ 1090304 w 1314762"/>
                <a:gd name="connsiteY1954" fmla="*/ 1210975 h 1226698"/>
                <a:gd name="connsiteX1955" fmla="*/ 1090862 w 1314762"/>
                <a:gd name="connsiteY1955" fmla="*/ 1205080 h 1226698"/>
                <a:gd name="connsiteX1956" fmla="*/ 1091421 w 1314762"/>
                <a:gd name="connsiteY1956" fmla="*/ 1207701 h 1226698"/>
                <a:gd name="connsiteX1957" fmla="*/ 1091980 w 1314762"/>
                <a:gd name="connsiteY1957" fmla="*/ 1213378 h 1226698"/>
                <a:gd name="connsiteX1958" fmla="*/ 1092538 w 1314762"/>
                <a:gd name="connsiteY1958" fmla="*/ 1209011 h 1226698"/>
                <a:gd name="connsiteX1959" fmla="*/ 1093093 w 1314762"/>
                <a:gd name="connsiteY1959" fmla="*/ 1205080 h 1226698"/>
                <a:gd name="connsiteX1960" fmla="*/ 1093651 w 1314762"/>
                <a:gd name="connsiteY1960" fmla="*/ 1203548 h 1226698"/>
                <a:gd name="connsiteX1961" fmla="*/ 1094210 w 1314762"/>
                <a:gd name="connsiteY1961" fmla="*/ 1205951 h 1226698"/>
                <a:gd name="connsiteX1962" fmla="*/ 1094769 w 1314762"/>
                <a:gd name="connsiteY1962" fmla="*/ 1203988 h 1226698"/>
                <a:gd name="connsiteX1963" fmla="*/ 1095327 w 1314762"/>
                <a:gd name="connsiteY1963" fmla="*/ 1207262 h 1226698"/>
                <a:gd name="connsiteX1964" fmla="*/ 1095886 w 1314762"/>
                <a:gd name="connsiteY1964" fmla="*/ 1202895 h 1226698"/>
                <a:gd name="connsiteX1965" fmla="*/ 1096444 w 1314762"/>
                <a:gd name="connsiteY1965" fmla="*/ 1207044 h 1226698"/>
                <a:gd name="connsiteX1966" fmla="*/ 1096999 w 1314762"/>
                <a:gd name="connsiteY1966" fmla="*/ 1208354 h 1226698"/>
                <a:gd name="connsiteX1967" fmla="*/ 1097558 w 1314762"/>
                <a:gd name="connsiteY1967" fmla="*/ 1208790 h 1226698"/>
                <a:gd name="connsiteX1968" fmla="*/ 1098116 w 1314762"/>
                <a:gd name="connsiteY1968" fmla="*/ 1208790 h 1226698"/>
                <a:gd name="connsiteX1969" fmla="*/ 1098675 w 1314762"/>
                <a:gd name="connsiteY1969" fmla="*/ 1206391 h 1226698"/>
                <a:gd name="connsiteX1970" fmla="*/ 1099234 w 1314762"/>
                <a:gd name="connsiteY1970" fmla="*/ 1212067 h 1226698"/>
                <a:gd name="connsiteX1971" fmla="*/ 1099792 w 1314762"/>
                <a:gd name="connsiteY1971" fmla="*/ 1210322 h 1226698"/>
                <a:gd name="connsiteX1972" fmla="*/ 1100351 w 1314762"/>
                <a:gd name="connsiteY1972" fmla="*/ 1212067 h 1226698"/>
                <a:gd name="connsiteX1973" fmla="*/ 1100905 w 1314762"/>
                <a:gd name="connsiteY1973" fmla="*/ 1208136 h 1226698"/>
                <a:gd name="connsiteX1974" fmla="*/ 1101464 w 1314762"/>
                <a:gd name="connsiteY1974" fmla="*/ 1208790 h 1226698"/>
                <a:gd name="connsiteX1975" fmla="*/ 1102023 w 1314762"/>
                <a:gd name="connsiteY1975" fmla="*/ 1212721 h 1226698"/>
                <a:gd name="connsiteX1976" fmla="*/ 1102581 w 1314762"/>
                <a:gd name="connsiteY1976" fmla="*/ 1215124 h 1226698"/>
                <a:gd name="connsiteX1977" fmla="*/ 1103140 w 1314762"/>
                <a:gd name="connsiteY1977" fmla="*/ 1215341 h 1226698"/>
                <a:gd name="connsiteX1978" fmla="*/ 1103699 w 1314762"/>
                <a:gd name="connsiteY1978" fmla="*/ 1213378 h 1226698"/>
                <a:gd name="connsiteX1979" fmla="*/ 1104257 w 1314762"/>
                <a:gd name="connsiteY1979" fmla="*/ 1210322 h 1226698"/>
                <a:gd name="connsiteX1980" fmla="*/ 1104812 w 1314762"/>
                <a:gd name="connsiteY1980" fmla="*/ 1213378 h 1226698"/>
                <a:gd name="connsiteX1981" fmla="*/ 1105371 w 1314762"/>
                <a:gd name="connsiteY1981" fmla="*/ 1216216 h 1226698"/>
                <a:gd name="connsiteX1982" fmla="*/ 1105929 w 1314762"/>
                <a:gd name="connsiteY1982" fmla="*/ 1214031 h 1226698"/>
                <a:gd name="connsiteX1983" fmla="*/ 1106488 w 1314762"/>
                <a:gd name="connsiteY1983" fmla="*/ 1212067 h 1226698"/>
                <a:gd name="connsiteX1984" fmla="*/ 1107046 w 1314762"/>
                <a:gd name="connsiteY1984" fmla="*/ 1215341 h 1226698"/>
                <a:gd name="connsiteX1985" fmla="*/ 1107605 w 1314762"/>
                <a:gd name="connsiteY1985" fmla="*/ 1215781 h 1226698"/>
                <a:gd name="connsiteX1986" fmla="*/ 1108164 w 1314762"/>
                <a:gd name="connsiteY1986" fmla="*/ 1211632 h 1226698"/>
                <a:gd name="connsiteX1987" fmla="*/ 1108718 w 1314762"/>
                <a:gd name="connsiteY1987" fmla="*/ 1218619 h 1226698"/>
                <a:gd name="connsiteX1988" fmla="*/ 1109277 w 1314762"/>
                <a:gd name="connsiteY1988" fmla="*/ 1214031 h 1226698"/>
                <a:gd name="connsiteX1989" fmla="*/ 1109835 w 1314762"/>
                <a:gd name="connsiteY1989" fmla="*/ 1212285 h 1226698"/>
                <a:gd name="connsiteX1990" fmla="*/ 1110394 w 1314762"/>
                <a:gd name="connsiteY1990" fmla="*/ 1212721 h 1226698"/>
                <a:gd name="connsiteX1991" fmla="*/ 1110953 w 1314762"/>
                <a:gd name="connsiteY1991" fmla="*/ 1214471 h 1226698"/>
                <a:gd name="connsiteX1992" fmla="*/ 1111511 w 1314762"/>
                <a:gd name="connsiteY1992" fmla="*/ 1213378 h 1226698"/>
                <a:gd name="connsiteX1993" fmla="*/ 1112066 w 1314762"/>
                <a:gd name="connsiteY1993" fmla="*/ 1216434 h 1226698"/>
                <a:gd name="connsiteX1994" fmla="*/ 1112625 w 1314762"/>
                <a:gd name="connsiteY1994" fmla="*/ 1212503 h 1226698"/>
                <a:gd name="connsiteX1995" fmla="*/ 1113183 w 1314762"/>
                <a:gd name="connsiteY1995" fmla="*/ 1217962 h 1226698"/>
                <a:gd name="connsiteX1996" fmla="*/ 1113742 w 1314762"/>
                <a:gd name="connsiteY1996" fmla="*/ 1219055 h 1226698"/>
                <a:gd name="connsiteX1997" fmla="*/ 1114301 w 1314762"/>
                <a:gd name="connsiteY1997" fmla="*/ 1216434 h 1226698"/>
                <a:gd name="connsiteX1998" fmla="*/ 1114859 w 1314762"/>
                <a:gd name="connsiteY1998" fmla="*/ 1212285 h 1226698"/>
                <a:gd name="connsiteX1999" fmla="*/ 1115418 w 1314762"/>
                <a:gd name="connsiteY1999" fmla="*/ 1217744 h 1226698"/>
                <a:gd name="connsiteX2000" fmla="*/ 1115972 w 1314762"/>
                <a:gd name="connsiteY2000" fmla="*/ 1218619 h 1226698"/>
                <a:gd name="connsiteX2001" fmla="*/ 1116531 w 1314762"/>
                <a:gd name="connsiteY2001" fmla="*/ 1219930 h 1226698"/>
                <a:gd name="connsiteX2002" fmla="*/ 1117090 w 1314762"/>
                <a:gd name="connsiteY2002" fmla="*/ 1212721 h 1226698"/>
                <a:gd name="connsiteX2003" fmla="*/ 1117648 w 1314762"/>
                <a:gd name="connsiteY2003" fmla="*/ 1219712 h 1226698"/>
                <a:gd name="connsiteX2004" fmla="*/ 1118207 w 1314762"/>
                <a:gd name="connsiteY2004" fmla="*/ 1218837 h 1226698"/>
                <a:gd name="connsiteX2005" fmla="*/ 1118766 w 1314762"/>
                <a:gd name="connsiteY2005" fmla="*/ 1219494 h 1226698"/>
                <a:gd name="connsiteX2006" fmla="*/ 1119324 w 1314762"/>
                <a:gd name="connsiteY2006" fmla="*/ 1217091 h 1226698"/>
                <a:gd name="connsiteX2007" fmla="*/ 1119879 w 1314762"/>
                <a:gd name="connsiteY2007" fmla="*/ 1216216 h 1226698"/>
                <a:gd name="connsiteX2008" fmla="*/ 1120437 w 1314762"/>
                <a:gd name="connsiteY2008" fmla="*/ 1219272 h 1226698"/>
                <a:gd name="connsiteX2009" fmla="*/ 1120996 w 1314762"/>
                <a:gd name="connsiteY2009" fmla="*/ 1222986 h 1226698"/>
                <a:gd name="connsiteX2010" fmla="*/ 1121555 w 1314762"/>
                <a:gd name="connsiteY2010" fmla="*/ 1221240 h 1226698"/>
                <a:gd name="connsiteX2011" fmla="*/ 1122113 w 1314762"/>
                <a:gd name="connsiteY2011" fmla="*/ 1212503 h 1226698"/>
                <a:gd name="connsiteX2012" fmla="*/ 1122672 w 1314762"/>
                <a:gd name="connsiteY2012" fmla="*/ 1218837 h 1226698"/>
                <a:gd name="connsiteX2013" fmla="*/ 1123226 w 1314762"/>
                <a:gd name="connsiteY2013" fmla="*/ 1215999 h 1226698"/>
                <a:gd name="connsiteX2014" fmla="*/ 1123785 w 1314762"/>
                <a:gd name="connsiteY2014" fmla="*/ 1216652 h 1226698"/>
                <a:gd name="connsiteX2015" fmla="*/ 1124344 w 1314762"/>
                <a:gd name="connsiteY2015" fmla="*/ 1217527 h 1226698"/>
                <a:gd name="connsiteX2016" fmla="*/ 1124902 w 1314762"/>
                <a:gd name="connsiteY2016" fmla="*/ 1220583 h 1226698"/>
                <a:gd name="connsiteX2017" fmla="*/ 1125461 w 1314762"/>
                <a:gd name="connsiteY2017" fmla="*/ 1222115 h 1226698"/>
                <a:gd name="connsiteX2018" fmla="*/ 1126020 w 1314762"/>
                <a:gd name="connsiteY2018" fmla="*/ 1217962 h 1226698"/>
                <a:gd name="connsiteX2019" fmla="*/ 1126578 w 1314762"/>
                <a:gd name="connsiteY2019" fmla="*/ 1216652 h 1226698"/>
                <a:gd name="connsiteX2020" fmla="*/ 1127133 w 1314762"/>
                <a:gd name="connsiteY2020" fmla="*/ 1218184 h 1226698"/>
                <a:gd name="connsiteX2021" fmla="*/ 1127691 w 1314762"/>
                <a:gd name="connsiteY2021" fmla="*/ 1219272 h 1226698"/>
                <a:gd name="connsiteX2022" fmla="*/ 1128250 w 1314762"/>
                <a:gd name="connsiteY2022" fmla="*/ 1219272 h 1226698"/>
                <a:gd name="connsiteX2023" fmla="*/ 1128809 w 1314762"/>
                <a:gd name="connsiteY2023" fmla="*/ 1221022 h 1226698"/>
                <a:gd name="connsiteX2024" fmla="*/ 1129367 w 1314762"/>
                <a:gd name="connsiteY2024" fmla="*/ 1220365 h 1226698"/>
                <a:gd name="connsiteX2025" fmla="*/ 1129926 w 1314762"/>
                <a:gd name="connsiteY2025" fmla="*/ 1218837 h 1226698"/>
                <a:gd name="connsiteX2026" fmla="*/ 1130485 w 1314762"/>
                <a:gd name="connsiteY2026" fmla="*/ 1220805 h 1226698"/>
                <a:gd name="connsiteX2027" fmla="*/ 1131039 w 1314762"/>
                <a:gd name="connsiteY2027" fmla="*/ 1217309 h 1226698"/>
                <a:gd name="connsiteX2028" fmla="*/ 1131598 w 1314762"/>
                <a:gd name="connsiteY2028" fmla="*/ 1218619 h 1226698"/>
                <a:gd name="connsiteX2029" fmla="*/ 1132157 w 1314762"/>
                <a:gd name="connsiteY2029" fmla="*/ 1218402 h 1226698"/>
                <a:gd name="connsiteX2030" fmla="*/ 1132715 w 1314762"/>
                <a:gd name="connsiteY2030" fmla="*/ 1219930 h 1226698"/>
                <a:gd name="connsiteX2031" fmla="*/ 1133274 w 1314762"/>
                <a:gd name="connsiteY2031" fmla="*/ 1221240 h 1226698"/>
                <a:gd name="connsiteX2032" fmla="*/ 1133833 w 1314762"/>
                <a:gd name="connsiteY2032" fmla="*/ 1216652 h 1226698"/>
                <a:gd name="connsiteX2033" fmla="*/ 1134391 w 1314762"/>
                <a:gd name="connsiteY2033" fmla="*/ 1217962 h 1226698"/>
                <a:gd name="connsiteX2034" fmla="*/ 1134946 w 1314762"/>
                <a:gd name="connsiteY2034" fmla="*/ 1220365 h 1226698"/>
                <a:gd name="connsiteX2035" fmla="*/ 1135504 w 1314762"/>
                <a:gd name="connsiteY2035" fmla="*/ 1215563 h 1226698"/>
                <a:gd name="connsiteX2036" fmla="*/ 1136063 w 1314762"/>
                <a:gd name="connsiteY2036" fmla="*/ 1219494 h 1226698"/>
                <a:gd name="connsiteX2037" fmla="*/ 1136621 w 1314762"/>
                <a:gd name="connsiteY2037" fmla="*/ 1218184 h 1226698"/>
                <a:gd name="connsiteX2038" fmla="*/ 1137180 w 1314762"/>
                <a:gd name="connsiteY2038" fmla="*/ 1220805 h 1226698"/>
                <a:gd name="connsiteX2039" fmla="*/ 1137739 w 1314762"/>
                <a:gd name="connsiteY2039" fmla="*/ 1217962 h 1226698"/>
                <a:gd name="connsiteX2040" fmla="*/ 1138297 w 1314762"/>
                <a:gd name="connsiteY2040" fmla="*/ 1217091 h 1226698"/>
                <a:gd name="connsiteX2041" fmla="*/ 1138852 w 1314762"/>
                <a:gd name="connsiteY2041" fmla="*/ 1218402 h 1226698"/>
                <a:gd name="connsiteX2042" fmla="*/ 1139411 w 1314762"/>
                <a:gd name="connsiteY2042" fmla="*/ 1213378 h 1226698"/>
                <a:gd name="connsiteX2043" fmla="*/ 1139969 w 1314762"/>
                <a:gd name="connsiteY2043" fmla="*/ 1215563 h 1226698"/>
                <a:gd name="connsiteX2044" fmla="*/ 1140528 w 1314762"/>
                <a:gd name="connsiteY2044" fmla="*/ 1218402 h 1226698"/>
                <a:gd name="connsiteX2045" fmla="*/ 1141087 w 1314762"/>
                <a:gd name="connsiteY2045" fmla="*/ 1221458 h 1226698"/>
                <a:gd name="connsiteX2046" fmla="*/ 1141645 w 1314762"/>
                <a:gd name="connsiteY2046" fmla="*/ 1220365 h 1226698"/>
                <a:gd name="connsiteX2047" fmla="*/ 1142200 w 1314762"/>
                <a:gd name="connsiteY2047" fmla="*/ 1217309 h 1226698"/>
                <a:gd name="connsiteX2048" fmla="*/ 1142758 w 1314762"/>
                <a:gd name="connsiteY2048" fmla="*/ 1218402 h 1226698"/>
                <a:gd name="connsiteX2049" fmla="*/ 1143317 w 1314762"/>
                <a:gd name="connsiteY2049" fmla="*/ 1217744 h 1226698"/>
                <a:gd name="connsiteX2050" fmla="*/ 1143876 w 1314762"/>
                <a:gd name="connsiteY2050" fmla="*/ 1216873 h 1226698"/>
                <a:gd name="connsiteX2051" fmla="*/ 1144434 w 1314762"/>
                <a:gd name="connsiteY2051" fmla="*/ 1221240 h 1226698"/>
                <a:gd name="connsiteX2052" fmla="*/ 1144993 w 1314762"/>
                <a:gd name="connsiteY2052" fmla="*/ 1223203 h 1226698"/>
                <a:gd name="connsiteX2053" fmla="*/ 1145552 w 1314762"/>
                <a:gd name="connsiteY2053" fmla="*/ 1217091 h 1226698"/>
                <a:gd name="connsiteX2054" fmla="*/ 1146106 w 1314762"/>
                <a:gd name="connsiteY2054" fmla="*/ 1222115 h 1226698"/>
                <a:gd name="connsiteX2055" fmla="*/ 1146665 w 1314762"/>
                <a:gd name="connsiteY2055" fmla="*/ 1219930 h 1226698"/>
                <a:gd name="connsiteX2056" fmla="*/ 1147223 w 1314762"/>
                <a:gd name="connsiteY2056" fmla="*/ 1218837 h 1226698"/>
                <a:gd name="connsiteX2057" fmla="*/ 1147782 w 1314762"/>
                <a:gd name="connsiteY2057" fmla="*/ 1219930 h 1226698"/>
                <a:gd name="connsiteX2058" fmla="*/ 1148341 w 1314762"/>
                <a:gd name="connsiteY2058" fmla="*/ 1219055 h 1226698"/>
                <a:gd name="connsiteX2059" fmla="*/ 1148899 w 1314762"/>
                <a:gd name="connsiteY2059" fmla="*/ 1222115 h 1226698"/>
                <a:gd name="connsiteX2060" fmla="*/ 1149458 w 1314762"/>
                <a:gd name="connsiteY2060" fmla="*/ 1219055 h 1226698"/>
                <a:gd name="connsiteX2061" fmla="*/ 1150012 w 1314762"/>
                <a:gd name="connsiteY2061" fmla="*/ 1217091 h 1226698"/>
                <a:gd name="connsiteX2062" fmla="*/ 1150571 w 1314762"/>
                <a:gd name="connsiteY2062" fmla="*/ 1218184 h 1226698"/>
                <a:gd name="connsiteX2063" fmla="*/ 1151130 w 1314762"/>
                <a:gd name="connsiteY2063" fmla="*/ 1217744 h 1226698"/>
                <a:gd name="connsiteX2064" fmla="*/ 1151688 w 1314762"/>
                <a:gd name="connsiteY2064" fmla="*/ 1216434 h 1226698"/>
                <a:gd name="connsiteX2065" fmla="*/ 1152247 w 1314762"/>
                <a:gd name="connsiteY2065" fmla="*/ 1217744 h 1226698"/>
                <a:gd name="connsiteX2066" fmla="*/ 1152806 w 1314762"/>
                <a:gd name="connsiteY2066" fmla="*/ 1219712 h 1226698"/>
                <a:gd name="connsiteX2067" fmla="*/ 1153360 w 1314762"/>
                <a:gd name="connsiteY2067" fmla="*/ 1215124 h 1226698"/>
                <a:gd name="connsiteX2068" fmla="*/ 1153919 w 1314762"/>
                <a:gd name="connsiteY2068" fmla="*/ 1217091 h 1226698"/>
                <a:gd name="connsiteX2069" fmla="*/ 1154478 w 1314762"/>
                <a:gd name="connsiteY2069" fmla="*/ 1213596 h 1226698"/>
                <a:gd name="connsiteX2070" fmla="*/ 1155036 w 1314762"/>
                <a:gd name="connsiteY2070" fmla="*/ 1217962 h 1226698"/>
                <a:gd name="connsiteX2071" fmla="*/ 1155595 w 1314762"/>
                <a:gd name="connsiteY2071" fmla="*/ 1217962 h 1226698"/>
                <a:gd name="connsiteX2072" fmla="*/ 1156153 w 1314762"/>
                <a:gd name="connsiteY2072" fmla="*/ 1218619 h 1226698"/>
                <a:gd name="connsiteX2073" fmla="*/ 1156712 w 1314762"/>
                <a:gd name="connsiteY2073" fmla="*/ 1219930 h 1226698"/>
                <a:gd name="connsiteX2074" fmla="*/ 1157267 w 1314762"/>
                <a:gd name="connsiteY2074" fmla="*/ 1219712 h 1226698"/>
                <a:gd name="connsiteX2075" fmla="*/ 1157825 w 1314762"/>
                <a:gd name="connsiteY2075" fmla="*/ 1222333 h 1226698"/>
                <a:gd name="connsiteX2076" fmla="*/ 1158384 w 1314762"/>
                <a:gd name="connsiteY2076" fmla="*/ 1216652 h 1226698"/>
                <a:gd name="connsiteX2077" fmla="*/ 1158943 w 1314762"/>
                <a:gd name="connsiteY2077" fmla="*/ 1215999 h 1226698"/>
                <a:gd name="connsiteX2078" fmla="*/ 1159501 w 1314762"/>
                <a:gd name="connsiteY2078" fmla="*/ 1216652 h 1226698"/>
                <a:gd name="connsiteX2079" fmla="*/ 1160060 w 1314762"/>
                <a:gd name="connsiteY2079" fmla="*/ 1219712 h 1226698"/>
                <a:gd name="connsiteX2080" fmla="*/ 1160619 w 1314762"/>
                <a:gd name="connsiteY2080" fmla="*/ 1217091 h 1226698"/>
                <a:gd name="connsiteX2081" fmla="*/ 1161173 w 1314762"/>
                <a:gd name="connsiteY2081" fmla="*/ 1213813 h 1226698"/>
                <a:gd name="connsiteX2082" fmla="*/ 1161732 w 1314762"/>
                <a:gd name="connsiteY2082" fmla="*/ 1214253 h 1226698"/>
                <a:gd name="connsiteX2083" fmla="*/ 1162290 w 1314762"/>
                <a:gd name="connsiteY2083" fmla="*/ 1217962 h 1226698"/>
                <a:gd name="connsiteX2084" fmla="*/ 1162849 w 1314762"/>
                <a:gd name="connsiteY2084" fmla="*/ 1215341 h 1226698"/>
                <a:gd name="connsiteX2085" fmla="*/ 1163407 w 1314762"/>
                <a:gd name="connsiteY2085" fmla="*/ 1214471 h 1226698"/>
                <a:gd name="connsiteX2086" fmla="*/ 1163966 w 1314762"/>
                <a:gd name="connsiteY2086" fmla="*/ 1219055 h 1226698"/>
                <a:gd name="connsiteX2087" fmla="*/ 1164525 w 1314762"/>
                <a:gd name="connsiteY2087" fmla="*/ 1218837 h 1226698"/>
                <a:gd name="connsiteX2088" fmla="*/ 1165079 w 1314762"/>
                <a:gd name="connsiteY2088" fmla="*/ 1217091 h 1226698"/>
                <a:gd name="connsiteX2089" fmla="*/ 1165638 w 1314762"/>
                <a:gd name="connsiteY2089" fmla="*/ 1218837 h 1226698"/>
                <a:gd name="connsiteX2090" fmla="*/ 1166197 w 1314762"/>
                <a:gd name="connsiteY2090" fmla="*/ 1217527 h 1226698"/>
                <a:gd name="connsiteX2091" fmla="*/ 1166755 w 1314762"/>
                <a:gd name="connsiteY2091" fmla="*/ 1214688 h 1226698"/>
                <a:gd name="connsiteX2092" fmla="*/ 1167314 w 1314762"/>
                <a:gd name="connsiteY2092" fmla="*/ 1216873 h 1226698"/>
                <a:gd name="connsiteX2093" fmla="*/ 1167873 w 1314762"/>
                <a:gd name="connsiteY2093" fmla="*/ 1215781 h 1226698"/>
                <a:gd name="connsiteX2094" fmla="*/ 1168431 w 1314762"/>
                <a:gd name="connsiteY2094" fmla="*/ 1220147 h 1226698"/>
                <a:gd name="connsiteX2095" fmla="*/ 1168986 w 1314762"/>
                <a:gd name="connsiteY2095" fmla="*/ 1217962 h 1226698"/>
                <a:gd name="connsiteX2096" fmla="*/ 1169544 w 1314762"/>
                <a:gd name="connsiteY2096" fmla="*/ 1222115 h 1226698"/>
                <a:gd name="connsiteX2097" fmla="*/ 1170103 w 1314762"/>
                <a:gd name="connsiteY2097" fmla="*/ 1219272 h 1226698"/>
                <a:gd name="connsiteX2098" fmla="*/ 1170662 w 1314762"/>
                <a:gd name="connsiteY2098" fmla="*/ 1218402 h 1226698"/>
                <a:gd name="connsiteX2099" fmla="*/ 1171220 w 1314762"/>
                <a:gd name="connsiteY2099" fmla="*/ 1215124 h 1226698"/>
                <a:gd name="connsiteX2100" fmla="*/ 1171779 w 1314762"/>
                <a:gd name="connsiteY2100" fmla="*/ 1214471 h 1226698"/>
                <a:gd name="connsiteX2101" fmla="*/ 1172334 w 1314762"/>
                <a:gd name="connsiteY2101" fmla="*/ 1219272 h 1226698"/>
                <a:gd name="connsiteX2102" fmla="*/ 1172892 w 1314762"/>
                <a:gd name="connsiteY2102" fmla="*/ 1217091 h 1226698"/>
                <a:gd name="connsiteX2103" fmla="*/ 1173451 w 1314762"/>
                <a:gd name="connsiteY2103" fmla="*/ 1217744 h 1226698"/>
                <a:gd name="connsiteX2104" fmla="*/ 1174009 w 1314762"/>
                <a:gd name="connsiteY2104" fmla="*/ 1216652 h 1226698"/>
                <a:gd name="connsiteX2105" fmla="*/ 1174568 w 1314762"/>
                <a:gd name="connsiteY2105" fmla="*/ 1217527 h 1226698"/>
                <a:gd name="connsiteX2106" fmla="*/ 1175127 w 1314762"/>
                <a:gd name="connsiteY2106" fmla="*/ 1221240 h 1226698"/>
                <a:gd name="connsiteX2107" fmla="*/ 1175685 w 1314762"/>
                <a:gd name="connsiteY2107" fmla="*/ 1219712 h 1226698"/>
                <a:gd name="connsiteX2108" fmla="*/ 1176240 w 1314762"/>
                <a:gd name="connsiteY2108" fmla="*/ 1221893 h 1226698"/>
                <a:gd name="connsiteX2109" fmla="*/ 1176798 w 1314762"/>
                <a:gd name="connsiteY2109" fmla="*/ 1216216 h 1226698"/>
                <a:gd name="connsiteX2110" fmla="*/ 1177357 w 1314762"/>
                <a:gd name="connsiteY2110" fmla="*/ 1218184 h 1226698"/>
                <a:gd name="connsiteX2111" fmla="*/ 1177916 w 1314762"/>
                <a:gd name="connsiteY2111" fmla="*/ 1221458 h 1226698"/>
                <a:gd name="connsiteX2112" fmla="*/ 1178474 w 1314762"/>
                <a:gd name="connsiteY2112" fmla="*/ 1222115 h 1226698"/>
                <a:gd name="connsiteX2113" fmla="*/ 1179033 w 1314762"/>
                <a:gd name="connsiteY2113" fmla="*/ 1216873 h 1226698"/>
                <a:gd name="connsiteX2114" fmla="*/ 1179592 w 1314762"/>
                <a:gd name="connsiteY2114" fmla="*/ 1219712 h 1226698"/>
                <a:gd name="connsiteX2115" fmla="*/ 1180146 w 1314762"/>
                <a:gd name="connsiteY2115" fmla="*/ 1221675 h 1226698"/>
                <a:gd name="connsiteX2116" fmla="*/ 1180705 w 1314762"/>
                <a:gd name="connsiteY2116" fmla="*/ 1218402 h 1226698"/>
                <a:gd name="connsiteX2117" fmla="*/ 1181264 w 1314762"/>
                <a:gd name="connsiteY2117" fmla="*/ 1221458 h 1226698"/>
                <a:gd name="connsiteX2118" fmla="*/ 1181822 w 1314762"/>
                <a:gd name="connsiteY2118" fmla="*/ 1220365 h 1226698"/>
                <a:gd name="connsiteX2119" fmla="*/ 1182381 w 1314762"/>
                <a:gd name="connsiteY2119" fmla="*/ 1220805 h 1226698"/>
                <a:gd name="connsiteX2120" fmla="*/ 1182939 w 1314762"/>
                <a:gd name="connsiteY2120" fmla="*/ 1218184 h 1226698"/>
                <a:gd name="connsiteX2121" fmla="*/ 1183494 w 1314762"/>
                <a:gd name="connsiteY2121" fmla="*/ 1219494 h 1226698"/>
                <a:gd name="connsiteX2122" fmla="*/ 1184053 w 1314762"/>
                <a:gd name="connsiteY2122" fmla="*/ 1219494 h 1226698"/>
                <a:gd name="connsiteX2123" fmla="*/ 1184611 w 1314762"/>
                <a:gd name="connsiteY2123" fmla="*/ 1215999 h 1226698"/>
                <a:gd name="connsiteX2124" fmla="*/ 1185170 w 1314762"/>
                <a:gd name="connsiteY2124" fmla="*/ 1220583 h 1226698"/>
                <a:gd name="connsiteX2125" fmla="*/ 1185729 w 1314762"/>
                <a:gd name="connsiteY2125" fmla="*/ 1221240 h 1226698"/>
                <a:gd name="connsiteX2126" fmla="*/ 1186287 w 1314762"/>
                <a:gd name="connsiteY2126" fmla="*/ 1219272 h 1226698"/>
                <a:gd name="connsiteX2127" fmla="*/ 1186846 w 1314762"/>
                <a:gd name="connsiteY2127" fmla="*/ 1218837 h 1226698"/>
                <a:gd name="connsiteX2128" fmla="*/ 1187400 w 1314762"/>
                <a:gd name="connsiteY2128" fmla="*/ 1218184 h 1226698"/>
                <a:gd name="connsiteX2129" fmla="*/ 1187959 w 1314762"/>
                <a:gd name="connsiteY2129" fmla="*/ 1222986 h 1226698"/>
                <a:gd name="connsiteX2130" fmla="*/ 1188518 w 1314762"/>
                <a:gd name="connsiteY2130" fmla="*/ 1219272 h 1226698"/>
                <a:gd name="connsiteX2131" fmla="*/ 1189076 w 1314762"/>
                <a:gd name="connsiteY2131" fmla="*/ 1221240 h 1226698"/>
                <a:gd name="connsiteX2132" fmla="*/ 1189635 w 1314762"/>
                <a:gd name="connsiteY2132" fmla="*/ 1219272 h 1226698"/>
                <a:gd name="connsiteX2133" fmla="*/ 1190193 w 1314762"/>
                <a:gd name="connsiteY2133" fmla="*/ 1221675 h 1226698"/>
                <a:gd name="connsiteX2134" fmla="*/ 1190752 w 1314762"/>
                <a:gd name="connsiteY2134" fmla="*/ 1211193 h 1226698"/>
                <a:gd name="connsiteX2135" fmla="*/ 1191307 w 1314762"/>
                <a:gd name="connsiteY2135" fmla="*/ 1221675 h 1226698"/>
                <a:gd name="connsiteX2136" fmla="*/ 1191865 w 1314762"/>
                <a:gd name="connsiteY2136" fmla="*/ 1221458 h 1226698"/>
                <a:gd name="connsiteX2137" fmla="*/ 1192424 w 1314762"/>
                <a:gd name="connsiteY2137" fmla="*/ 1218837 h 1226698"/>
                <a:gd name="connsiteX2138" fmla="*/ 1192983 w 1314762"/>
                <a:gd name="connsiteY2138" fmla="*/ 1219494 h 1226698"/>
                <a:gd name="connsiteX2139" fmla="*/ 1193541 w 1314762"/>
                <a:gd name="connsiteY2139" fmla="*/ 1221022 h 1226698"/>
                <a:gd name="connsiteX2140" fmla="*/ 1194100 w 1314762"/>
                <a:gd name="connsiteY2140" fmla="*/ 1219055 h 1226698"/>
                <a:gd name="connsiteX2141" fmla="*/ 1194659 w 1314762"/>
                <a:gd name="connsiteY2141" fmla="*/ 1215124 h 1226698"/>
                <a:gd name="connsiteX2142" fmla="*/ 1195213 w 1314762"/>
                <a:gd name="connsiteY2142" fmla="*/ 1219930 h 1226698"/>
                <a:gd name="connsiteX2143" fmla="*/ 1195772 w 1314762"/>
                <a:gd name="connsiteY2143" fmla="*/ 1222333 h 1226698"/>
                <a:gd name="connsiteX2144" fmla="*/ 1196330 w 1314762"/>
                <a:gd name="connsiteY2144" fmla="*/ 1219930 h 1226698"/>
                <a:gd name="connsiteX2145" fmla="*/ 1196889 w 1314762"/>
                <a:gd name="connsiteY2145" fmla="*/ 1221675 h 1226698"/>
                <a:gd name="connsiteX2146" fmla="*/ 1197448 w 1314762"/>
                <a:gd name="connsiteY2146" fmla="*/ 1220365 h 1226698"/>
                <a:gd name="connsiteX2147" fmla="*/ 1198006 w 1314762"/>
                <a:gd name="connsiteY2147" fmla="*/ 1219712 h 1226698"/>
                <a:gd name="connsiteX2148" fmla="*/ 1198565 w 1314762"/>
                <a:gd name="connsiteY2148" fmla="*/ 1219494 h 1226698"/>
                <a:gd name="connsiteX2149" fmla="*/ 1199120 w 1314762"/>
                <a:gd name="connsiteY2149" fmla="*/ 1221022 h 1226698"/>
                <a:gd name="connsiteX2150" fmla="*/ 1199678 w 1314762"/>
                <a:gd name="connsiteY2150" fmla="*/ 1223425 h 1226698"/>
                <a:gd name="connsiteX2151" fmla="*/ 1200237 w 1314762"/>
                <a:gd name="connsiteY2151" fmla="*/ 1221458 h 1226698"/>
                <a:gd name="connsiteX2152" fmla="*/ 1200796 w 1314762"/>
                <a:gd name="connsiteY2152" fmla="*/ 1222768 h 1226698"/>
                <a:gd name="connsiteX2153" fmla="*/ 1201354 w 1314762"/>
                <a:gd name="connsiteY2153" fmla="*/ 1220365 h 1226698"/>
                <a:gd name="connsiteX2154" fmla="*/ 1201913 w 1314762"/>
                <a:gd name="connsiteY2154" fmla="*/ 1223203 h 1226698"/>
                <a:gd name="connsiteX2155" fmla="*/ 1202467 w 1314762"/>
                <a:gd name="connsiteY2155" fmla="*/ 1218837 h 1226698"/>
                <a:gd name="connsiteX2156" fmla="*/ 1203026 w 1314762"/>
                <a:gd name="connsiteY2156" fmla="*/ 1221458 h 1226698"/>
                <a:gd name="connsiteX2157" fmla="*/ 1203584 w 1314762"/>
                <a:gd name="connsiteY2157" fmla="*/ 1217962 h 1226698"/>
                <a:gd name="connsiteX2158" fmla="*/ 1204143 w 1314762"/>
                <a:gd name="connsiteY2158" fmla="*/ 1219930 h 1226698"/>
                <a:gd name="connsiteX2159" fmla="*/ 1204702 w 1314762"/>
                <a:gd name="connsiteY2159" fmla="*/ 1222768 h 1226698"/>
                <a:gd name="connsiteX2160" fmla="*/ 1205260 w 1314762"/>
                <a:gd name="connsiteY2160" fmla="*/ 1220365 h 1226698"/>
                <a:gd name="connsiteX2161" fmla="*/ 1205819 w 1314762"/>
                <a:gd name="connsiteY2161" fmla="*/ 1221022 h 1226698"/>
                <a:gd name="connsiteX2162" fmla="*/ 1206374 w 1314762"/>
                <a:gd name="connsiteY2162" fmla="*/ 1219055 h 1226698"/>
                <a:gd name="connsiteX2163" fmla="*/ 1206932 w 1314762"/>
                <a:gd name="connsiteY2163" fmla="*/ 1219930 h 1226698"/>
                <a:gd name="connsiteX2164" fmla="*/ 1207491 w 1314762"/>
                <a:gd name="connsiteY2164" fmla="*/ 1221458 h 1226698"/>
                <a:gd name="connsiteX2165" fmla="*/ 1208050 w 1314762"/>
                <a:gd name="connsiteY2165" fmla="*/ 1220147 h 1226698"/>
                <a:gd name="connsiteX2166" fmla="*/ 1208608 w 1314762"/>
                <a:gd name="connsiteY2166" fmla="*/ 1217091 h 1226698"/>
                <a:gd name="connsiteX2167" fmla="*/ 1209167 w 1314762"/>
                <a:gd name="connsiteY2167" fmla="*/ 1221893 h 1226698"/>
                <a:gd name="connsiteX2168" fmla="*/ 1209725 w 1314762"/>
                <a:gd name="connsiteY2168" fmla="*/ 1218837 h 1226698"/>
                <a:gd name="connsiteX2169" fmla="*/ 1210280 w 1314762"/>
                <a:gd name="connsiteY2169" fmla="*/ 1215563 h 1226698"/>
                <a:gd name="connsiteX2170" fmla="*/ 1210839 w 1314762"/>
                <a:gd name="connsiteY2170" fmla="*/ 1221893 h 1226698"/>
                <a:gd name="connsiteX2171" fmla="*/ 1211397 w 1314762"/>
                <a:gd name="connsiteY2171" fmla="*/ 1220365 h 1226698"/>
                <a:gd name="connsiteX2172" fmla="*/ 1211956 w 1314762"/>
                <a:gd name="connsiteY2172" fmla="*/ 1219055 h 1226698"/>
                <a:gd name="connsiteX2173" fmla="*/ 1212515 w 1314762"/>
                <a:gd name="connsiteY2173" fmla="*/ 1219272 h 1226698"/>
                <a:gd name="connsiteX2174" fmla="*/ 1213073 w 1314762"/>
                <a:gd name="connsiteY2174" fmla="*/ 1220805 h 1226698"/>
                <a:gd name="connsiteX2175" fmla="*/ 1213628 w 1314762"/>
                <a:gd name="connsiteY2175" fmla="*/ 1222115 h 1226698"/>
                <a:gd name="connsiteX2176" fmla="*/ 1214186 w 1314762"/>
                <a:gd name="connsiteY2176" fmla="*/ 1218184 h 1226698"/>
                <a:gd name="connsiteX2177" fmla="*/ 1214745 w 1314762"/>
                <a:gd name="connsiteY2177" fmla="*/ 1223861 h 1226698"/>
                <a:gd name="connsiteX2178" fmla="*/ 1215304 w 1314762"/>
                <a:gd name="connsiteY2178" fmla="*/ 1222768 h 1226698"/>
                <a:gd name="connsiteX2179" fmla="*/ 1215862 w 1314762"/>
                <a:gd name="connsiteY2179" fmla="*/ 1219712 h 1226698"/>
                <a:gd name="connsiteX2180" fmla="*/ 1216421 w 1314762"/>
                <a:gd name="connsiteY2180" fmla="*/ 1219494 h 1226698"/>
                <a:gd name="connsiteX2181" fmla="*/ 1216979 w 1314762"/>
                <a:gd name="connsiteY2181" fmla="*/ 1220805 h 1226698"/>
                <a:gd name="connsiteX2182" fmla="*/ 1217538 w 1314762"/>
                <a:gd name="connsiteY2182" fmla="*/ 1220365 h 1226698"/>
                <a:gd name="connsiteX2183" fmla="*/ 1218093 w 1314762"/>
                <a:gd name="connsiteY2183" fmla="*/ 1218837 h 1226698"/>
                <a:gd name="connsiteX2184" fmla="*/ 1218651 w 1314762"/>
                <a:gd name="connsiteY2184" fmla="*/ 1222115 h 1226698"/>
                <a:gd name="connsiteX2185" fmla="*/ 1219210 w 1314762"/>
                <a:gd name="connsiteY2185" fmla="*/ 1222550 h 1226698"/>
                <a:gd name="connsiteX2186" fmla="*/ 1219769 w 1314762"/>
                <a:gd name="connsiteY2186" fmla="*/ 1219930 h 1226698"/>
                <a:gd name="connsiteX2187" fmla="*/ 1220327 w 1314762"/>
                <a:gd name="connsiteY2187" fmla="*/ 1220365 h 1226698"/>
                <a:gd name="connsiteX2188" fmla="*/ 1220886 w 1314762"/>
                <a:gd name="connsiteY2188" fmla="*/ 1219712 h 1226698"/>
                <a:gd name="connsiteX2189" fmla="*/ 1221440 w 1314762"/>
                <a:gd name="connsiteY2189" fmla="*/ 1218619 h 1226698"/>
                <a:gd name="connsiteX2190" fmla="*/ 1221999 w 1314762"/>
                <a:gd name="connsiteY2190" fmla="*/ 1219712 h 1226698"/>
                <a:gd name="connsiteX2191" fmla="*/ 1222558 w 1314762"/>
                <a:gd name="connsiteY2191" fmla="*/ 1220365 h 1226698"/>
                <a:gd name="connsiteX2192" fmla="*/ 1223116 w 1314762"/>
                <a:gd name="connsiteY2192" fmla="*/ 1222986 h 1226698"/>
                <a:gd name="connsiteX2193" fmla="*/ 1223675 w 1314762"/>
                <a:gd name="connsiteY2193" fmla="*/ 1218402 h 1226698"/>
                <a:gd name="connsiteX2194" fmla="*/ 1224234 w 1314762"/>
                <a:gd name="connsiteY2194" fmla="*/ 1220805 h 1226698"/>
                <a:gd name="connsiteX2195" fmla="*/ 1224792 w 1314762"/>
                <a:gd name="connsiteY2195" fmla="*/ 1219930 h 1226698"/>
                <a:gd name="connsiteX2196" fmla="*/ 1225347 w 1314762"/>
                <a:gd name="connsiteY2196" fmla="*/ 1223861 h 1226698"/>
                <a:gd name="connsiteX2197" fmla="*/ 1225906 w 1314762"/>
                <a:gd name="connsiteY2197" fmla="*/ 1221240 h 1226698"/>
                <a:gd name="connsiteX2198" fmla="*/ 1226464 w 1314762"/>
                <a:gd name="connsiteY2198" fmla="*/ 1225606 h 1226698"/>
                <a:gd name="connsiteX2199" fmla="*/ 1227023 w 1314762"/>
                <a:gd name="connsiteY2199" fmla="*/ 1226264 h 1226698"/>
                <a:gd name="connsiteX2200" fmla="*/ 1227582 w 1314762"/>
                <a:gd name="connsiteY2200" fmla="*/ 1223643 h 1226698"/>
                <a:gd name="connsiteX2201" fmla="*/ 1228140 w 1314762"/>
                <a:gd name="connsiteY2201" fmla="*/ 1224953 h 1226698"/>
                <a:gd name="connsiteX2202" fmla="*/ 1228699 w 1314762"/>
                <a:gd name="connsiteY2202" fmla="*/ 1225824 h 1226698"/>
                <a:gd name="connsiteX2203" fmla="*/ 1229253 w 1314762"/>
                <a:gd name="connsiteY2203" fmla="*/ 1225824 h 1226698"/>
                <a:gd name="connsiteX2204" fmla="*/ 1229812 w 1314762"/>
                <a:gd name="connsiteY2204" fmla="*/ 1224736 h 1226698"/>
                <a:gd name="connsiteX2205" fmla="*/ 1230370 w 1314762"/>
                <a:gd name="connsiteY2205" fmla="*/ 1225824 h 1226698"/>
                <a:gd name="connsiteX2206" fmla="*/ 1230929 w 1314762"/>
                <a:gd name="connsiteY2206" fmla="*/ 1225606 h 1226698"/>
                <a:gd name="connsiteX2207" fmla="*/ 1231488 w 1314762"/>
                <a:gd name="connsiteY2207" fmla="*/ 1225389 h 1226698"/>
                <a:gd name="connsiteX2208" fmla="*/ 1232046 w 1314762"/>
                <a:gd name="connsiteY2208" fmla="*/ 1225824 h 1226698"/>
                <a:gd name="connsiteX2209" fmla="*/ 1232601 w 1314762"/>
                <a:gd name="connsiteY2209" fmla="*/ 1225171 h 1226698"/>
                <a:gd name="connsiteX2210" fmla="*/ 1233160 w 1314762"/>
                <a:gd name="connsiteY2210" fmla="*/ 1225606 h 1226698"/>
                <a:gd name="connsiteX2211" fmla="*/ 1233718 w 1314762"/>
                <a:gd name="connsiteY2211" fmla="*/ 1224736 h 1226698"/>
                <a:gd name="connsiteX2212" fmla="*/ 1234277 w 1314762"/>
                <a:gd name="connsiteY2212" fmla="*/ 1226046 h 1226698"/>
                <a:gd name="connsiteX2213" fmla="*/ 1234836 w 1314762"/>
                <a:gd name="connsiteY2213" fmla="*/ 1226264 h 1226698"/>
                <a:gd name="connsiteX2214" fmla="*/ 1235394 w 1314762"/>
                <a:gd name="connsiteY2214" fmla="*/ 1225171 h 1226698"/>
                <a:gd name="connsiteX2215" fmla="*/ 1235953 w 1314762"/>
                <a:gd name="connsiteY2215" fmla="*/ 1225824 h 1226698"/>
                <a:gd name="connsiteX2216" fmla="*/ 1236507 w 1314762"/>
                <a:gd name="connsiteY2216" fmla="*/ 1225171 h 1226698"/>
                <a:gd name="connsiteX2217" fmla="*/ 1237066 w 1314762"/>
                <a:gd name="connsiteY2217" fmla="*/ 1225389 h 1226698"/>
                <a:gd name="connsiteX2218" fmla="*/ 1237625 w 1314762"/>
                <a:gd name="connsiteY2218" fmla="*/ 1224078 h 1226698"/>
                <a:gd name="connsiteX2219" fmla="*/ 1238183 w 1314762"/>
                <a:gd name="connsiteY2219" fmla="*/ 1226264 h 1226698"/>
                <a:gd name="connsiteX2220" fmla="*/ 1238742 w 1314762"/>
                <a:gd name="connsiteY2220" fmla="*/ 1226264 h 1226698"/>
                <a:gd name="connsiteX2221" fmla="*/ 1239301 w 1314762"/>
                <a:gd name="connsiteY2221" fmla="*/ 1225824 h 1226698"/>
                <a:gd name="connsiteX2222" fmla="*/ 1239859 w 1314762"/>
                <a:gd name="connsiteY2222" fmla="*/ 1225824 h 1226698"/>
                <a:gd name="connsiteX2223" fmla="*/ 1240414 w 1314762"/>
                <a:gd name="connsiteY2223" fmla="*/ 1226264 h 1226698"/>
                <a:gd name="connsiteX2224" fmla="*/ 1240972 w 1314762"/>
                <a:gd name="connsiteY2224" fmla="*/ 1225389 h 1226698"/>
                <a:gd name="connsiteX2225" fmla="*/ 1241531 w 1314762"/>
                <a:gd name="connsiteY2225" fmla="*/ 1224736 h 1226698"/>
                <a:gd name="connsiteX2226" fmla="*/ 1242090 w 1314762"/>
                <a:gd name="connsiteY2226" fmla="*/ 1226046 h 1226698"/>
                <a:gd name="connsiteX2227" fmla="*/ 1242648 w 1314762"/>
                <a:gd name="connsiteY2227" fmla="*/ 1226699 h 1226698"/>
                <a:gd name="connsiteX2228" fmla="*/ 1243207 w 1314762"/>
                <a:gd name="connsiteY2228" fmla="*/ 1225824 h 1226698"/>
                <a:gd name="connsiteX2229" fmla="*/ 1243761 w 1314762"/>
                <a:gd name="connsiteY2229" fmla="*/ 1225824 h 1226698"/>
                <a:gd name="connsiteX2230" fmla="*/ 1244320 w 1314762"/>
                <a:gd name="connsiteY2230" fmla="*/ 1226046 h 1226698"/>
                <a:gd name="connsiteX2231" fmla="*/ 1244879 w 1314762"/>
                <a:gd name="connsiteY2231" fmla="*/ 1226046 h 1226698"/>
                <a:gd name="connsiteX2232" fmla="*/ 1245437 w 1314762"/>
                <a:gd name="connsiteY2232" fmla="*/ 1222550 h 1226698"/>
                <a:gd name="connsiteX2233" fmla="*/ 1245996 w 1314762"/>
                <a:gd name="connsiteY2233" fmla="*/ 1226264 h 1226698"/>
                <a:gd name="connsiteX2234" fmla="*/ 1246555 w 1314762"/>
                <a:gd name="connsiteY2234" fmla="*/ 1226264 h 1226698"/>
                <a:gd name="connsiteX2235" fmla="*/ 1247113 w 1314762"/>
                <a:gd name="connsiteY2235" fmla="*/ 1225606 h 1226698"/>
                <a:gd name="connsiteX2236" fmla="*/ 1247672 w 1314762"/>
                <a:gd name="connsiteY2236" fmla="*/ 1226046 h 1226698"/>
                <a:gd name="connsiteX2237" fmla="*/ 1248227 w 1314762"/>
                <a:gd name="connsiteY2237" fmla="*/ 1226046 h 1226698"/>
                <a:gd name="connsiteX2238" fmla="*/ 1248785 w 1314762"/>
                <a:gd name="connsiteY2238" fmla="*/ 1226264 h 1226698"/>
                <a:gd name="connsiteX2239" fmla="*/ 1249344 w 1314762"/>
                <a:gd name="connsiteY2239" fmla="*/ 1226046 h 1226698"/>
                <a:gd name="connsiteX2240" fmla="*/ 1249902 w 1314762"/>
                <a:gd name="connsiteY2240" fmla="*/ 1226481 h 1226698"/>
                <a:gd name="connsiteX2241" fmla="*/ 1250461 w 1314762"/>
                <a:gd name="connsiteY2241" fmla="*/ 1226046 h 1226698"/>
                <a:gd name="connsiteX2242" fmla="*/ 1251020 w 1314762"/>
                <a:gd name="connsiteY2242" fmla="*/ 1225171 h 1226698"/>
                <a:gd name="connsiteX2243" fmla="*/ 1251574 w 1314762"/>
                <a:gd name="connsiteY2243" fmla="*/ 1226046 h 1226698"/>
                <a:gd name="connsiteX2244" fmla="*/ 1252133 w 1314762"/>
                <a:gd name="connsiteY2244" fmla="*/ 1226264 h 1226698"/>
                <a:gd name="connsiteX2245" fmla="*/ 1252692 w 1314762"/>
                <a:gd name="connsiteY2245" fmla="*/ 1225606 h 1226698"/>
                <a:gd name="connsiteX2246" fmla="*/ 1253250 w 1314762"/>
                <a:gd name="connsiteY2246" fmla="*/ 1225389 h 1226698"/>
                <a:gd name="connsiteX2247" fmla="*/ 1253809 w 1314762"/>
                <a:gd name="connsiteY2247" fmla="*/ 1226481 h 1226698"/>
                <a:gd name="connsiteX2248" fmla="*/ 1254368 w 1314762"/>
                <a:gd name="connsiteY2248" fmla="*/ 1226481 h 1226698"/>
                <a:gd name="connsiteX2249" fmla="*/ 1254926 w 1314762"/>
                <a:gd name="connsiteY2249" fmla="*/ 1226046 h 1226698"/>
                <a:gd name="connsiteX2250" fmla="*/ 1255481 w 1314762"/>
                <a:gd name="connsiteY2250" fmla="*/ 1225606 h 1226698"/>
                <a:gd name="connsiteX2251" fmla="*/ 1256039 w 1314762"/>
                <a:gd name="connsiteY2251" fmla="*/ 1225606 h 1226698"/>
                <a:gd name="connsiteX2252" fmla="*/ 1256598 w 1314762"/>
                <a:gd name="connsiteY2252" fmla="*/ 1226046 h 1226698"/>
                <a:gd name="connsiteX2253" fmla="*/ 1257156 w 1314762"/>
                <a:gd name="connsiteY2253" fmla="*/ 1225824 h 1226698"/>
                <a:gd name="connsiteX2254" fmla="*/ 1257715 w 1314762"/>
                <a:gd name="connsiteY2254" fmla="*/ 1226046 h 1226698"/>
                <a:gd name="connsiteX2255" fmla="*/ 1258274 w 1314762"/>
                <a:gd name="connsiteY2255" fmla="*/ 1226046 h 1226698"/>
                <a:gd name="connsiteX2256" fmla="*/ 1258832 w 1314762"/>
                <a:gd name="connsiteY2256" fmla="*/ 1226481 h 1226698"/>
                <a:gd name="connsiteX2257" fmla="*/ 1259387 w 1314762"/>
                <a:gd name="connsiteY2257" fmla="*/ 1226264 h 1226698"/>
                <a:gd name="connsiteX2258" fmla="*/ 1259946 w 1314762"/>
                <a:gd name="connsiteY2258" fmla="*/ 1226264 h 1226698"/>
                <a:gd name="connsiteX2259" fmla="*/ 1260504 w 1314762"/>
                <a:gd name="connsiteY2259" fmla="*/ 1226046 h 1226698"/>
                <a:gd name="connsiteX2260" fmla="*/ 1261063 w 1314762"/>
                <a:gd name="connsiteY2260" fmla="*/ 1225389 h 1226698"/>
                <a:gd name="connsiteX2261" fmla="*/ 1261622 w 1314762"/>
                <a:gd name="connsiteY2261" fmla="*/ 1226264 h 1226698"/>
                <a:gd name="connsiteX2262" fmla="*/ 1262180 w 1314762"/>
                <a:gd name="connsiteY2262" fmla="*/ 1226264 h 1226698"/>
                <a:gd name="connsiteX2263" fmla="*/ 1262735 w 1314762"/>
                <a:gd name="connsiteY2263" fmla="*/ 1225606 h 1226698"/>
                <a:gd name="connsiteX2264" fmla="*/ 1263293 w 1314762"/>
                <a:gd name="connsiteY2264" fmla="*/ 1226046 h 1226698"/>
                <a:gd name="connsiteX2265" fmla="*/ 1263852 w 1314762"/>
                <a:gd name="connsiteY2265" fmla="*/ 1226264 h 1226698"/>
                <a:gd name="connsiteX2266" fmla="*/ 1264411 w 1314762"/>
                <a:gd name="connsiteY2266" fmla="*/ 1226481 h 1226698"/>
                <a:gd name="connsiteX2267" fmla="*/ 1264969 w 1314762"/>
                <a:gd name="connsiteY2267" fmla="*/ 1226046 h 1226698"/>
                <a:gd name="connsiteX2268" fmla="*/ 1265528 w 1314762"/>
                <a:gd name="connsiteY2268" fmla="*/ 1226699 h 1226698"/>
                <a:gd name="connsiteX2269" fmla="*/ 1266087 w 1314762"/>
                <a:gd name="connsiteY2269" fmla="*/ 1226481 h 1226698"/>
                <a:gd name="connsiteX2270" fmla="*/ 1266641 w 1314762"/>
                <a:gd name="connsiteY2270" fmla="*/ 1226046 h 1226698"/>
                <a:gd name="connsiteX2271" fmla="*/ 1267200 w 1314762"/>
                <a:gd name="connsiteY2271" fmla="*/ 1226046 h 1226698"/>
                <a:gd name="connsiteX2272" fmla="*/ 1267758 w 1314762"/>
                <a:gd name="connsiteY2272" fmla="*/ 1226264 h 1226698"/>
                <a:gd name="connsiteX2273" fmla="*/ 1268317 w 1314762"/>
                <a:gd name="connsiteY2273" fmla="*/ 1225824 h 1226698"/>
                <a:gd name="connsiteX2274" fmla="*/ 1268876 w 1314762"/>
                <a:gd name="connsiteY2274" fmla="*/ 1225389 h 1226698"/>
                <a:gd name="connsiteX2275" fmla="*/ 1269434 w 1314762"/>
                <a:gd name="connsiteY2275" fmla="*/ 1226481 h 1226698"/>
                <a:gd name="connsiteX2276" fmla="*/ 1269989 w 1314762"/>
                <a:gd name="connsiteY2276" fmla="*/ 1225824 h 1226698"/>
                <a:gd name="connsiteX2277" fmla="*/ 1270547 w 1314762"/>
                <a:gd name="connsiteY2277" fmla="*/ 1226481 h 1226698"/>
                <a:gd name="connsiteX2278" fmla="*/ 1271106 w 1314762"/>
                <a:gd name="connsiteY2278" fmla="*/ 1226046 h 1226698"/>
                <a:gd name="connsiteX2279" fmla="*/ 1271665 w 1314762"/>
                <a:gd name="connsiteY2279" fmla="*/ 1226699 h 1226698"/>
                <a:gd name="connsiteX2280" fmla="*/ 1272223 w 1314762"/>
                <a:gd name="connsiteY2280" fmla="*/ 1226699 h 1226698"/>
                <a:gd name="connsiteX2281" fmla="*/ 1272782 w 1314762"/>
                <a:gd name="connsiteY2281" fmla="*/ 1226046 h 1226698"/>
                <a:gd name="connsiteX2282" fmla="*/ 1273341 w 1314762"/>
                <a:gd name="connsiteY2282" fmla="*/ 1226481 h 1226698"/>
                <a:gd name="connsiteX2283" fmla="*/ 1273895 w 1314762"/>
                <a:gd name="connsiteY2283" fmla="*/ 1226699 h 1226698"/>
                <a:gd name="connsiteX2284" fmla="*/ 1274454 w 1314762"/>
                <a:gd name="connsiteY2284" fmla="*/ 1226699 h 1226698"/>
                <a:gd name="connsiteX2285" fmla="*/ 1275013 w 1314762"/>
                <a:gd name="connsiteY2285" fmla="*/ 1226699 h 1226698"/>
                <a:gd name="connsiteX2286" fmla="*/ 1275571 w 1314762"/>
                <a:gd name="connsiteY2286" fmla="*/ 1226264 h 1226698"/>
                <a:gd name="connsiteX2287" fmla="*/ 1276130 w 1314762"/>
                <a:gd name="connsiteY2287" fmla="*/ 1226481 h 1226698"/>
                <a:gd name="connsiteX2288" fmla="*/ 1276688 w 1314762"/>
                <a:gd name="connsiteY2288" fmla="*/ 1224736 h 1226698"/>
                <a:gd name="connsiteX2289" fmla="*/ 1277247 w 1314762"/>
                <a:gd name="connsiteY2289" fmla="*/ 1226699 h 1226698"/>
                <a:gd name="connsiteX2290" fmla="*/ 1277806 w 1314762"/>
                <a:gd name="connsiteY2290" fmla="*/ 1226264 h 1226698"/>
                <a:gd name="connsiteX2291" fmla="*/ 1278360 w 1314762"/>
                <a:gd name="connsiteY2291" fmla="*/ 1226264 h 1226698"/>
                <a:gd name="connsiteX2292" fmla="*/ 1278919 w 1314762"/>
                <a:gd name="connsiteY2292" fmla="*/ 1226481 h 1226698"/>
                <a:gd name="connsiteX2293" fmla="*/ 1279478 w 1314762"/>
                <a:gd name="connsiteY2293" fmla="*/ 1226481 h 1226698"/>
                <a:gd name="connsiteX2294" fmla="*/ 1280036 w 1314762"/>
                <a:gd name="connsiteY2294" fmla="*/ 1226481 h 1226698"/>
                <a:gd name="connsiteX2295" fmla="*/ 1280595 w 1314762"/>
                <a:gd name="connsiteY2295" fmla="*/ 1226264 h 1226698"/>
                <a:gd name="connsiteX2296" fmla="*/ 1281154 w 1314762"/>
                <a:gd name="connsiteY2296" fmla="*/ 1226264 h 1226698"/>
                <a:gd name="connsiteX2297" fmla="*/ 1281708 w 1314762"/>
                <a:gd name="connsiteY2297" fmla="*/ 1226481 h 1226698"/>
                <a:gd name="connsiteX2298" fmla="*/ 1282267 w 1314762"/>
                <a:gd name="connsiteY2298" fmla="*/ 1226264 h 1226698"/>
                <a:gd name="connsiteX2299" fmla="*/ 1282825 w 1314762"/>
                <a:gd name="connsiteY2299" fmla="*/ 1226699 h 1226698"/>
                <a:gd name="connsiteX2300" fmla="*/ 1283384 w 1314762"/>
                <a:gd name="connsiteY2300" fmla="*/ 1226699 h 1226698"/>
                <a:gd name="connsiteX2301" fmla="*/ 1283942 w 1314762"/>
                <a:gd name="connsiteY2301" fmla="*/ 1226264 h 1226698"/>
                <a:gd name="connsiteX2302" fmla="*/ 1284501 w 1314762"/>
                <a:gd name="connsiteY2302" fmla="*/ 1226046 h 1226698"/>
                <a:gd name="connsiteX2303" fmla="*/ 1285060 w 1314762"/>
                <a:gd name="connsiteY2303" fmla="*/ 1226481 h 1226698"/>
                <a:gd name="connsiteX2304" fmla="*/ 1285614 w 1314762"/>
                <a:gd name="connsiteY2304" fmla="*/ 1226699 h 1226698"/>
                <a:gd name="connsiteX2305" fmla="*/ 1286173 w 1314762"/>
                <a:gd name="connsiteY2305" fmla="*/ 1226699 h 1226698"/>
                <a:gd name="connsiteX2306" fmla="*/ 1286732 w 1314762"/>
                <a:gd name="connsiteY2306" fmla="*/ 1226481 h 1226698"/>
                <a:gd name="connsiteX2307" fmla="*/ 1287290 w 1314762"/>
                <a:gd name="connsiteY2307" fmla="*/ 1225824 h 1226698"/>
                <a:gd name="connsiteX2308" fmla="*/ 1287849 w 1314762"/>
                <a:gd name="connsiteY2308" fmla="*/ 1226699 h 1226698"/>
                <a:gd name="connsiteX2309" fmla="*/ 1288408 w 1314762"/>
                <a:gd name="connsiteY2309" fmla="*/ 1226699 h 1226698"/>
                <a:gd name="connsiteX2310" fmla="*/ 1288966 w 1314762"/>
                <a:gd name="connsiteY2310" fmla="*/ 1226481 h 1226698"/>
                <a:gd name="connsiteX2311" fmla="*/ 1289521 w 1314762"/>
                <a:gd name="connsiteY2311" fmla="*/ 1226046 h 1226698"/>
                <a:gd name="connsiteX2312" fmla="*/ 1290079 w 1314762"/>
                <a:gd name="connsiteY2312" fmla="*/ 1226699 h 1226698"/>
                <a:gd name="connsiteX2313" fmla="*/ 1290638 w 1314762"/>
                <a:gd name="connsiteY2313" fmla="*/ 1226481 h 1226698"/>
                <a:gd name="connsiteX2314" fmla="*/ 1291197 w 1314762"/>
                <a:gd name="connsiteY2314" fmla="*/ 1226046 h 1226698"/>
                <a:gd name="connsiteX2315" fmla="*/ 1291755 w 1314762"/>
                <a:gd name="connsiteY2315" fmla="*/ 1226481 h 1226698"/>
                <a:gd name="connsiteX2316" fmla="*/ 1292314 w 1314762"/>
                <a:gd name="connsiteY2316" fmla="*/ 1226481 h 1226698"/>
                <a:gd name="connsiteX2317" fmla="*/ 1292869 w 1314762"/>
                <a:gd name="connsiteY2317" fmla="*/ 1226481 h 1226698"/>
                <a:gd name="connsiteX2318" fmla="*/ 1293427 w 1314762"/>
                <a:gd name="connsiteY2318" fmla="*/ 1226481 h 1226698"/>
                <a:gd name="connsiteX2319" fmla="*/ 1293986 w 1314762"/>
                <a:gd name="connsiteY2319" fmla="*/ 1226699 h 1226698"/>
                <a:gd name="connsiteX2320" fmla="*/ 1294545 w 1314762"/>
                <a:gd name="connsiteY2320" fmla="*/ 1226481 h 1226698"/>
                <a:gd name="connsiteX2321" fmla="*/ 1295103 w 1314762"/>
                <a:gd name="connsiteY2321" fmla="*/ 1226481 h 1226698"/>
                <a:gd name="connsiteX2322" fmla="*/ 1295662 w 1314762"/>
                <a:gd name="connsiteY2322" fmla="*/ 1226481 h 1226698"/>
                <a:gd name="connsiteX2323" fmla="*/ 1296220 w 1314762"/>
                <a:gd name="connsiteY2323" fmla="*/ 1226046 h 1226698"/>
                <a:gd name="connsiteX2324" fmla="*/ 1296775 w 1314762"/>
                <a:gd name="connsiteY2324" fmla="*/ 1226046 h 1226698"/>
                <a:gd name="connsiteX2325" fmla="*/ 1297333 w 1314762"/>
                <a:gd name="connsiteY2325" fmla="*/ 1226699 h 1226698"/>
                <a:gd name="connsiteX2326" fmla="*/ 1297892 w 1314762"/>
                <a:gd name="connsiteY2326" fmla="*/ 1226699 h 1226698"/>
                <a:gd name="connsiteX2327" fmla="*/ 1298451 w 1314762"/>
                <a:gd name="connsiteY2327" fmla="*/ 1226264 h 1226698"/>
                <a:gd name="connsiteX2328" fmla="*/ 1299009 w 1314762"/>
                <a:gd name="connsiteY2328" fmla="*/ 1226699 h 1226698"/>
                <a:gd name="connsiteX2329" fmla="*/ 1299568 w 1314762"/>
                <a:gd name="connsiteY2329" fmla="*/ 1226699 h 1226698"/>
                <a:gd name="connsiteX2330" fmla="*/ 1300123 w 1314762"/>
                <a:gd name="connsiteY2330" fmla="*/ 1226481 h 1226698"/>
                <a:gd name="connsiteX2331" fmla="*/ 1300681 w 1314762"/>
                <a:gd name="connsiteY2331" fmla="*/ 1226264 h 1226698"/>
                <a:gd name="connsiteX2332" fmla="*/ 1301240 w 1314762"/>
                <a:gd name="connsiteY2332" fmla="*/ 1226264 h 1226698"/>
                <a:gd name="connsiteX2333" fmla="*/ 1301799 w 1314762"/>
                <a:gd name="connsiteY2333" fmla="*/ 1226481 h 1226698"/>
                <a:gd name="connsiteX2334" fmla="*/ 1302357 w 1314762"/>
                <a:gd name="connsiteY2334" fmla="*/ 1226699 h 1226698"/>
                <a:gd name="connsiteX2335" fmla="*/ 1302916 w 1314762"/>
                <a:gd name="connsiteY2335" fmla="*/ 1226481 h 1226698"/>
                <a:gd name="connsiteX2336" fmla="*/ 1303474 w 1314762"/>
                <a:gd name="connsiteY2336" fmla="*/ 1226481 h 1226698"/>
                <a:gd name="connsiteX2337" fmla="*/ 1304029 w 1314762"/>
                <a:gd name="connsiteY2337" fmla="*/ 1226699 h 1226698"/>
                <a:gd name="connsiteX2338" fmla="*/ 1304588 w 1314762"/>
                <a:gd name="connsiteY2338" fmla="*/ 1226481 h 1226698"/>
                <a:gd name="connsiteX2339" fmla="*/ 1305146 w 1314762"/>
                <a:gd name="connsiteY2339" fmla="*/ 1226264 h 1226698"/>
                <a:gd name="connsiteX2340" fmla="*/ 1305705 w 1314762"/>
                <a:gd name="connsiteY2340" fmla="*/ 1226481 h 1226698"/>
                <a:gd name="connsiteX2341" fmla="*/ 1306264 w 1314762"/>
                <a:gd name="connsiteY2341" fmla="*/ 1226699 h 1226698"/>
                <a:gd name="connsiteX2342" fmla="*/ 1306822 w 1314762"/>
                <a:gd name="connsiteY2342" fmla="*/ 1226699 h 1226698"/>
                <a:gd name="connsiteX2343" fmla="*/ 1307381 w 1314762"/>
                <a:gd name="connsiteY2343" fmla="*/ 1226481 h 1226698"/>
                <a:gd name="connsiteX2344" fmla="*/ 1307940 w 1314762"/>
                <a:gd name="connsiteY2344" fmla="*/ 1226264 h 1226698"/>
                <a:gd name="connsiteX2345" fmla="*/ 1308494 w 1314762"/>
                <a:gd name="connsiteY2345" fmla="*/ 1226481 h 1226698"/>
                <a:gd name="connsiteX2346" fmla="*/ 1309053 w 1314762"/>
                <a:gd name="connsiteY2346" fmla="*/ 1226264 h 1226698"/>
                <a:gd name="connsiteX2347" fmla="*/ 1309611 w 1314762"/>
                <a:gd name="connsiteY2347" fmla="*/ 1226481 h 1226698"/>
                <a:gd name="connsiteX2348" fmla="*/ 1310170 w 1314762"/>
                <a:gd name="connsiteY2348" fmla="*/ 1226481 h 1226698"/>
                <a:gd name="connsiteX2349" fmla="*/ 1310729 w 1314762"/>
                <a:gd name="connsiteY2349" fmla="*/ 1226699 h 1226698"/>
                <a:gd name="connsiteX2350" fmla="*/ 1311287 w 1314762"/>
                <a:gd name="connsiteY2350" fmla="*/ 1226264 h 1226698"/>
                <a:gd name="connsiteX2351" fmla="*/ 1311842 w 1314762"/>
                <a:gd name="connsiteY2351" fmla="*/ 1226699 h 1226698"/>
                <a:gd name="connsiteX2352" fmla="*/ 1312400 w 1314762"/>
                <a:gd name="connsiteY2352" fmla="*/ 1226481 h 1226698"/>
                <a:gd name="connsiteX2353" fmla="*/ 1312959 w 1314762"/>
                <a:gd name="connsiteY2353" fmla="*/ 1226699 h 1226698"/>
                <a:gd name="connsiteX2354" fmla="*/ 1313518 w 1314762"/>
                <a:gd name="connsiteY2354" fmla="*/ 1226699 h 1226698"/>
                <a:gd name="connsiteX2355" fmla="*/ 1314076 w 1314762"/>
                <a:gd name="connsiteY2355" fmla="*/ 1225824 h 1226698"/>
                <a:gd name="connsiteX2356" fmla="*/ 1314635 w 1314762"/>
                <a:gd name="connsiteY2356" fmla="*/ 1226699 h 1226698"/>
                <a:gd name="connsiteX2357" fmla="*/ 1314762 w 1314762"/>
                <a:gd name="connsiteY2357" fmla="*/ 1226596 h 122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26698">
                  <a:moveTo>
                    <a:pt x="0" y="1226699"/>
                  </a:moveTo>
                  <a:lnTo>
                    <a:pt x="468" y="1226699"/>
                  </a:lnTo>
                  <a:lnTo>
                    <a:pt x="1023" y="1226699"/>
                  </a:lnTo>
                  <a:lnTo>
                    <a:pt x="1581" y="1226699"/>
                  </a:lnTo>
                  <a:lnTo>
                    <a:pt x="2140" y="1226699"/>
                  </a:lnTo>
                  <a:lnTo>
                    <a:pt x="2699" y="1226699"/>
                  </a:lnTo>
                  <a:lnTo>
                    <a:pt x="3257" y="1226699"/>
                  </a:lnTo>
                  <a:lnTo>
                    <a:pt x="3816" y="1226699"/>
                  </a:lnTo>
                  <a:lnTo>
                    <a:pt x="4375" y="1226699"/>
                  </a:lnTo>
                  <a:lnTo>
                    <a:pt x="4929" y="1226699"/>
                  </a:lnTo>
                  <a:lnTo>
                    <a:pt x="5488" y="1226699"/>
                  </a:lnTo>
                  <a:lnTo>
                    <a:pt x="6047" y="1226699"/>
                  </a:lnTo>
                  <a:lnTo>
                    <a:pt x="6605" y="1226699"/>
                  </a:lnTo>
                  <a:lnTo>
                    <a:pt x="7164" y="1226699"/>
                  </a:lnTo>
                  <a:lnTo>
                    <a:pt x="7722" y="1226699"/>
                  </a:lnTo>
                  <a:lnTo>
                    <a:pt x="8277" y="1226699"/>
                  </a:lnTo>
                  <a:lnTo>
                    <a:pt x="8836" y="1226699"/>
                  </a:lnTo>
                  <a:lnTo>
                    <a:pt x="9394" y="1226699"/>
                  </a:lnTo>
                  <a:lnTo>
                    <a:pt x="9953" y="1226699"/>
                  </a:lnTo>
                  <a:lnTo>
                    <a:pt x="10512" y="1226699"/>
                  </a:lnTo>
                  <a:lnTo>
                    <a:pt x="11070" y="1226699"/>
                  </a:lnTo>
                  <a:lnTo>
                    <a:pt x="11629" y="1226699"/>
                  </a:lnTo>
                  <a:lnTo>
                    <a:pt x="12188" y="1226699"/>
                  </a:lnTo>
                  <a:lnTo>
                    <a:pt x="12742" y="1226699"/>
                  </a:lnTo>
                  <a:lnTo>
                    <a:pt x="13301" y="1226699"/>
                  </a:lnTo>
                  <a:lnTo>
                    <a:pt x="13859" y="1226699"/>
                  </a:lnTo>
                  <a:lnTo>
                    <a:pt x="14418" y="1226699"/>
                  </a:lnTo>
                  <a:lnTo>
                    <a:pt x="14976" y="1226699"/>
                  </a:lnTo>
                  <a:lnTo>
                    <a:pt x="15535" y="1226699"/>
                  </a:lnTo>
                  <a:lnTo>
                    <a:pt x="16094" y="1226699"/>
                  </a:lnTo>
                  <a:lnTo>
                    <a:pt x="16648" y="1226699"/>
                  </a:lnTo>
                  <a:lnTo>
                    <a:pt x="17207" y="1226699"/>
                  </a:lnTo>
                  <a:lnTo>
                    <a:pt x="17766" y="1226699"/>
                  </a:lnTo>
                  <a:lnTo>
                    <a:pt x="18324" y="1226699"/>
                  </a:lnTo>
                  <a:lnTo>
                    <a:pt x="18883" y="1226699"/>
                  </a:lnTo>
                  <a:lnTo>
                    <a:pt x="19442" y="1226699"/>
                  </a:lnTo>
                  <a:lnTo>
                    <a:pt x="19996" y="1226699"/>
                  </a:lnTo>
                  <a:lnTo>
                    <a:pt x="20555" y="1226699"/>
                  </a:lnTo>
                  <a:lnTo>
                    <a:pt x="21113" y="1226699"/>
                  </a:lnTo>
                  <a:lnTo>
                    <a:pt x="21672" y="1226699"/>
                  </a:lnTo>
                  <a:lnTo>
                    <a:pt x="22231" y="1226699"/>
                  </a:lnTo>
                  <a:lnTo>
                    <a:pt x="22789" y="1226699"/>
                  </a:lnTo>
                  <a:lnTo>
                    <a:pt x="23348" y="1226699"/>
                  </a:lnTo>
                  <a:lnTo>
                    <a:pt x="23903" y="1226699"/>
                  </a:lnTo>
                  <a:lnTo>
                    <a:pt x="24461" y="1226699"/>
                  </a:lnTo>
                  <a:lnTo>
                    <a:pt x="25020" y="1226699"/>
                  </a:lnTo>
                  <a:lnTo>
                    <a:pt x="25579" y="1226699"/>
                  </a:lnTo>
                  <a:lnTo>
                    <a:pt x="26137" y="1226699"/>
                  </a:lnTo>
                  <a:lnTo>
                    <a:pt x="26696" y="1226699"/>
                  </a:lnTo>
                  <a:lnTo>
                    <a:pt x="27250" y="1226699"/>
                  </a:lnTo>
                  <a:lnTo>
                    <a:pt x="27809" y="1226699"/>
                  </a:lnTo>
                  <a:lnTo>
                    <a:pt x="28367" y="1226699"/>
                  </a:lnTo>
                  <a:lnTo>
                    <a:pt x="28926" y="1226699"/>
                  </a:lnTo>
                  <a:lnTo>
                    <a:pt x="29485" y="1226699"/>
                  </a:lnTo>
                  <a:lnTo>
                    <a:pt x="30044" y="1226699"/>
                  </a:lnTo>
                  <a:lnTo>
                    <a:pt x="30602" y="1226699"/>
                  </a:lnTo>
                  <a:lnTo>
                    <a:pt x="31157" y="1226699"/>
                  </a:lnTo>
                  <a:lnTo>
                    <a:pt x="31715" y="1226699"/>
                  </a:lnTo>
                  <a:lnTo>
                    <a:pt x="32274" y="1226699"/>
                  </a:lnTo>
                  <a:lnTo>
                    <a:pt x="32833" y="1226699"/>
                  </a:lnTo>
                  <a:lnTo>
                    <a:pt x="33391" y="1226699"/>
                  </a:lnTo>
                  <a:lnTo>
                    <a:pt x="33950" y="1226699"/>
                  </a:lnTo>
                  <a:lnTo>
                    <a:pt x="34508" y="1226699"/>
                  </a:lnTo>
                  <a:lnTo>
                    <a:pt x="35063" y="1226699"/>
                  </a:lnTo>
                  <a:lnTo>
                    <a:pt x="35622" y="1226699"/>
                  </a:lnTo>
                  <a:lnTo>
                    <a:pt x="36180" y="1226699"/>
                  </a:lnTo>
                  <a:lnTo>
                    <a:pt x="36739" y="1226699"/>
                  </a:lnTo>
                  <a:lnTo>
                    <a:pt x="37298" y="1226699"/>
                  </a:lnTo>
                  <a:lnTo>
                    <a:pt x="37856" y="1226699"/>
                  </a:lnTo>
                  <a:lnTo>
                    <a:pt x="38411" y="1226699"/>
                  </a:lnTo>
                  <a:lnTo>
                    <a:pt x="38969" y="1226699"/>
                  </a:lnTo>
                  <a:lnTo>
                    <a:pt x="39528" y="1226699"/>
                  </a:lnTo>
                  <a:lnTo>
                    <a:pt x="40087" y="1226699"/>
                  </a:lnTo>
                  <a:lnTo>
                    <a:pt x="40645" y="1226699"/>
                  </a:lnTo>
                  <a:lnTo>
                    <a:pt x="41204" y="1226699"/>
                  </a:lnTo>
                  <a:lnTo>
                    <a:pt x="41763" y="1226699"/>
                  </a:lnTo>
                  <a:lnTo>
                    <a:pt x="42321" y="1226699"/>
                  </a:lnTo>
                  <a:lnTo>
                    <a:pt x="42876" y="1226699"/>
                  </a:lnTo>
                  <a:lnTo>
                    <a:pt x="43435" y="1226699"/>
                  </a:lnTo>
                  <a:lnTo>
                    <a:pt x="43993" y="1226699"/>
                  </a:lnTo>
                  <a:lnTo>
                    <a:pt x="44552" y="1226699"/>
                  </a:lnTo>
                  <a:lnTo>
                    <a:pt x="45110" y="1226699"/>
                  </a:lnTo>
                  <a:lnTo>
                    <a:pt x="45669" y="1226699"/>
                  </a:lnTo>
                  <a:lnTo>
                    <a:pt x="46228" y="1226699"/>
                  </a:lnTo>
                  <a:lnTo>
                    <a:pt x="46782" y="1226699"/>
                  </a:lnTo>
                  <a:lnTo>
                    <a:pt x="47341" y="1226699"/>
                  </a:lnTo>
                  <a:lnTo>
                    <a:pt x="47899" y="1226699"/>
                  </a:lnTo>
                  <a:lnTo>
                    <a:pt x="48458" y="1226699"/>
                  </a:lnTo>
                  <a:lnTo>
                    <a:pt x="49017" y="1226699"/>
                  </a:lnTo>
                  <a:lnTo>
                    <a:pt x="49575" y="1226699"/>
                  </a:lnTo>
                  <a:lnTo>
                    <a:pt x="50130" y="1226699"/>
                  </a:lnTo>
                  <a:lnTo>
                    <a:pt x="50689" y="1226699"/>
                  </a:lnTo>
                  <a:lnTo>
                    <a:pt x="51247" y="1226699"/>
                  </a:lnTo>
                  <a:lnTo>
                    <a:pt x="51806" y="1226699"/>
                  </a:lnTo>
                  <a:lnTo>
                    <a:pt x="52365" y="1226699"/>
                  </a:lnTo>
                  <a:lnTo>
                    <a:pt x="52923" y="1226699"/>
                  </a:lnTo>
                  <a:lnTo>
                    <a:pt x="53482" y="1226699"/>
                  </a:lnTo>
                  <a:lnTo>
                    <a:pt x="54036" y="1226699"/>
                  </a:lnTo>
                  <a:lnTo>
                    <a:pt x="54595" y="1226699"/>
                  </a:lnTo>
                  <a:lnTo>
                    <a:pt x="55154" y="1226699"/>
                  </a:lnTo>
                  <a:lnTo>
                    <a:pt x="55712" y="1226699"/>
                  </a:lnTo>
                  <a:lnTo>
                    <a:pt x="56271" y="1226699"/>
                  </a:lnTo>
                  <a:lnTo>
                    <a:pt x="56830" y="1226699"/>
                  </a:lnTo>
                  <a:lnTo>
                    <a:pt x="57384" y="1226699"/>
                  </a:lnTo>
                  <a:lnTo>
                    <a:pt x="57943" y="1226699"/>
                  </a:lnTo>
                  <a:lnTo>
                    <a:pt x="58501" y="1226699"/>
                  </a:lnTo>
                  <a:lnTo>
                    <a:pt x="59060" y="1226699"/>
                  </a:lnTo>
                  <a:lnTo>
                    <a:pt x="59619" y="1226699"/>
                  </a:lnTo>
                  <a:lnTo>
                    <a:pt x="60177" y="1226699"/>
                  </a:lnTo>
                  <a:lnTo>
                    <a:pt x="60736" y="1226699"/>
                  </a:lnTo>
                  <a:lnTo>
                    <a:pt x="61290" y="1226699"/>
                  </a:lnTo>
                  <a:lnTo>
                    <a:pt x="61849" y="1226699"/>
                  </a:lnTo>
                  <a:lnTo>
                    <a:pt x="62408" y="1226699"/>
                  </a:lnTo>
                  <a:lnTo>
                    <a:pt x="62966" y="1226699"/>
                  </a:lnTo>
                  <a:lnTo>
                    <a:pt x="63525" y="1226699"/>
                  </a:lnTo>
                  <a:lnTo>
                    <a:pt x="64084" y="1226699"/>
                  </a:lnTo>
                  <a:lnTo>
                    <a:pt x="64642" y="1226699"/>
                  </a:lnTo>
                  <a:lnTo>
                    <a:pt x="65197" y="1226699"/>
                  </a:lnTo>
                  <a:lnTo>
                    <a:pt x="65755" y="1226699"/>
                  </a:lnTo>
                  <a:lnTo>
                    <a:pt x="66314" y="1226699"/>
                  </a:lnTo>
                  <a:lnTo>
                    <a:pt x="66873" y="1226699"/>
                  </a:lnTo>
                  <a:lnTo>
                    <a:pt x="67431" y="1226699"/>
                  </a:lnTo>
                  <a:lnTo>
                    <a:pt x="67990" y="1226699"/>
                  </a:lnTo>
                  <a:lnTo>
                    <a:pt x="68545" y="1226699"/>
                  </a:lnTo>
                  <a:lnTo>
                    <a:pt x="69103" y="1226699"/>
                  </a:lnTo>
                  <a:lnTo>
                    <a:pt x="69662" y="1226699"/>
                  </a:lnTo>
                  <a:lnTo>
                    <a:pt x="70221" y="1226699"/>
                  </a:lnTo>
                  <a:lnTo>
                    <a:pt x="70779" y="1226699"/>
                  </a:lnTo>
                  <a:lnTo>
                    <a:pt x="71338" y="1226699"/>
                  </a:lnTo>
                  <a:lnTo>
                    <a:pt x="71897" y="1226699"/>
                  </a:lnTo>
                  <a:lnTo>
                    <a:pt x="72455" y="1226699"/>
                  </a:lnTo>
                  <a:lnTo>
                    <a:pt x="73010" y="1226699"/>
                  </a:lnTo>
                  <a:lnTo>
                    <a:pt x="73568" y="1226699"/>
                  </a:lnTo>
                  <a:lnTo>
                    <a:pt x="74127" y="1226699"/>
                  </a:lnTo>
                  <a:lnTo>
                    <a:pt x="74685" y="1226699"/>
                  </a:lnTo>
                  <a:lnTo>
                    <a:pt x="75244" y="1226699"/>
                  </a:lnTo>
                  <a:lnTo>
                    <a:pt x="75803" y="1226699"/>
                  </a:lnTo>
                  <a:lnTo>
                    <a:pt x="76361" y="1226699"/>
                  </a:lnTo>
                  <a:lnTo>
                    <a:pt x="76916" y="1226699"/>
                  </a:lnTo>
                  <a:lnTo>
                    <a:pt x="77475" y="1226699"/>
                  </a:lnTo>
                  <a:lnTo>
                    <a:pt x="78033" y="1226699"/>
                  </a:lnTo>
                  <a:lnTo>
                    <a:pt x="78592" y="1226699"/>
                  </a:lnTo>
                  <a:lnTo>
                    <a:pt x="79151" y="1226699"/>
                  </a:lnTo>
                  <a:lnTo>
                    <a:pt x="79709" y="1226699"/>
                  </a:lnTo>
                  <a:lnTo>
                    <a:pt x="80264" y="1226699"/>
                  </a:lnTo>
                  <a:lnTo>
                    <a:pt x="80822" y="1226699"/>
                  </a:lnTo>
                  <a:lnTo>
                    <a:pt x="81381" y="1226699"/>
                  </a:lnTo>
                  <a:lnTo>
                    <a:pt x="81940" y="1226699"/>
                  </a:lnTo>
                  <a:lnTo>
                    <a:pt x="82498" y="1226699"/>
                  </a:lnTo>
                  <a:lnTo>
                    <a:pt x="83057" y="1226699"/>
                  </a:lnTo>
                  <a:lnTo>
                    <a:pt x="83616" y="1226699"/>
                  </a:lnTo>
                  <a:lnTo>
                    <a:pt x="84170" y="1226699"/>
                  </a:lnTo>
                  <a:lnTo>
                    <a:pt x="84729" y="1226699"/>
                  </a:lnTo>
                  <a:lnTo>
                    <a:pt x="85287" y="1226699"/>
                  </a:lnTo>
                  <a:lnTo>
                    <a:pt x="85846" y="1226699"/>
                  </a:lnTo>
                  <a:lnTo>
                    <a:pt x="86405" y="1226699"/>
                  </a:lnTo>
                  <a:lnTo>
                    <a:pt x="86963" y="1226699"/>
                  </a:lnTo>
                  <a:lnTo>
                    <a:pt x="87518" y="1226699"/>
                  </a:lnTo>
                  <a:lnTo>
                    <a:pt x="88076" y="1226699"/>
                  </a:lnTo>
                  <a:lnTo>
                    <a:pt x="88635" y="1226699"/>
                  </a:lnTo>
                  <a:lnTo>
                    <a:pt x="89194" y="1226699"/>
                  </a:lnTo>
                  <a:lnTo>
                    <a:pt x="89752" y="1226699"/>
                  </a:lnTo>
                  <a:lnTo>
                    <a:pt x="90311" y="1226699"/>
                  </a:lnTo>
                  <a:lnTo>
                    <a:pt x="90870" y="1226699"/>
                  </a:lnTo>
                  <a:lnTo>
                    <a:pt x="91424" y="1226699"/>
                  </a:lnTo>
                  <a:lnTo>
                    <a:pt x="91983" y="1226699"/>
                  </a:lnTo>
                  <a:lnTo>
                    <a:pt x="92542" y="1226699"/>
                  </a:lnTo>
                  <a:lnTo>
                    <a:pt x="93100" y="1226699"/>
                  </a:lnTo>
                  <a:lnTo>
                    <a:pt x="93659" y="1226699"/>
                  </a:lnTo>
                  <a:lnTo>
                    <a:pt x="94217" y="1226699"/>
                  </a:lnTo>
                  <a:lnTo>
                    <a:pt x="94776" y="1226699"/>
                  </a:lnTo>
                  <a:lnTo>
                    <a:pt x="95331" y="1226699"/>
                  </a:lnTo>
                  <a:lnTo>
                    <a:pt x="95889" y="1226699"/>
                  </a:lnTo>
                  <a:lnTo>
                    <a:pt x="96448" y="1226699"/>
                  </a:lnTo>
                  <a:lnTo>
                    <a:pt x="97007" y="1226699"/>
                  </a:lnTo>
                  <a:lnTo>
                    <a:pt x="97565" y="1226699"/>
                  </a:lnTo>
                  <a:lnTo>
                    <a:pt x="98124" y="1226699"/>
                  </a:lnTo>
                  <a:lnTo>
                    <a:pt x="98678" y="1226699"/>
                  </a:lnTo>
                  <a:lnTo>
                    <a:pt x="99237" y="1226699"/>
                  </a:lnTo>
                  <a:lnTo>
                    <a:pt x="99796" y="1226699"/>
                  </a:lnTo>
                  <a:lnTo>
                    <a:pt x="100354" y="1226699"/>
                  </a:lnTo>
                  <a:lnTo>
                    <a:pt x="100913" y="1226699"/>
                  </a:lnTo>
                  <a:lnTo>
                    <a:pt x="101471" y="1226699"/>
                  </a:lnTo>
                  <a:lnTo>
                    <a:pt x="102030" y="1226699"/>
                  </a:lnTo>
                  <a:lnTo>
                    <a:pt x="102589" y="1226699"/>
                  </a:lnTo>
                  <a:lnTo>
                    <a:pt x="103143" y="1226699"/>
                  </a:lnTo>
                  <a:lnTo>
                    <a:pt x="103702" y="1226699"/>
                  </a:lnTo>
                  <a:lnTo>
                    <a:pt x="104261" y="1226699"/>
                  </a:lnTo>
                  <a:lnTo>
                    <a:pt x="104819" y="1226699"/>
                  </a:lnTo>
                  <a:lnTo>
                    <a:pt x="105378" y="1226699"/>
                  </a:lnTo>
                  <a:lnTo>
                    <a:pt x="105937" y="1226699"/>
                  </a:lnTo>
                  <a:lnTo>
                    <a:pt x="106495" y="1226699"/>
                  </a:lnTo>
                  <a:lnTo>
                    <a:pt x="107050" y="1226699"/>
                  </a:lnTo>
                  <a:lnTo>
                    <a:pt x="107608" y="1226699"/>
                  </a:lnTo>
                  <a:lnTo>
                    <a:pt x="108167" y="1226699"/>
                  </a:lnTo>
                  <a:lnTo>
                    <a:pt x="108726" y="1226699"/>
                  </a:lnTo>
                  <a:lnTo>
                    <a:pt x="109284" y="1226699"/>
                  </a:lnTo>
                  <a:lnTo>
                    <a:pt x="109843" y="1226699"/>
                  </a:lnTo>
                  <a:lnTo>
                    <a:pt x="110398" y="1226699"/>
                  </a:lnTo>
                  <a:lnTo>
                    <a:pt x="110956" y="1226699"/>
                  </a:lnTo>
                  <a:lnTo>
                    <a:pt x="111515" y="1226699"/>
                  </a:lnTo>
                  <a:lnTo>
                    <a:pt x="112073" y="1226699"/>
                  </a:lnTo>
                  <a:lnTo>
                    <a:pt x="112632" y="1226699"/>
                  </a:lnTo>
                  <a:lnTo>
                    <a:pt x="113191" y="1226699"/>
                  </a:lnTo>
                  <a:lnTo>
                    <a:pt x="113749" y="1226699"/>
                  </a:lnTo>
                  <a:lnTo>
                    <a:pt x="114304" y="1226699"/>
                  </a:lnTo>
                  <a:lnTo>
                    <a:pt x="114862" y="1226699"/>
                  </a:lnTo>
                  <a:lnTo>
                    <a:pt x="115421" y="1226699"/>
                  </a:lnTo>
                  <a:lnTo>
                    <a:pt x="115980" y="1226699"/>
                  </a:lnTo>
                  <a:lnTo>
                    <a:pt x="116538" y="1226699"/>
                  </a:lnTo>
                  <a:lnTo>
                    <a:pt x="117097" y="1226699"/>
                  </a:lnTo>
                  <a:lnTo>
                    <a:pt x="117652" y="1226699"/>
                  </a:lnTo>
                  <a:lnTo>
                    <a:pt x="118210" y="1226699"/>
                  </a:lnTo>
                  <a:lnTo>
                    <a:pt x="118769" y="1226699"/>
                  </a:lnTo>
                  <a:lnTo>
                    <a:pt x="119328" y="1226699"/>
                  </a:lnTo>
                  <a:lnTo>
                    <a:pt x="119886" y="1226699"/>
                  </a:lnTo>
                  <a:lnTo>
                    <a:pt x="120445" y="1226699"/>
                  </a:lnTo>
                  <a:lnTo>
                    <a:pt x="121003" y="1226699"/>
                  </a:lnTo>
                  <a:lnTo>
                    <a:pt x="121558" y="1226699"/>
                  </a:lnTo>
                  <a:lnTo>
                    <a:pt x="122117" y="1226699"/>
                  </a:lnTo>
                  <a:lnTo>
                    <a:pt x="122675" y="1226699"/>
                  </a:lnTo>
                  <a:lnTo>
                    <a:pt x="123234" y="1226699"/>
                  </a:lnTo>
                  <a:lnTo>
                    <a:pt x="123793" y="1226699"/>
                  </a:lnTo>
                  <a:lnTo>
                    <a:pt x="124351" y="1226699"/>
                  </a:lnTo>
                  <a:lnTo>
                    <a:pt x="124910" y="1226699"/>
                  </a:lnTo>
                  <a:lnTo>
                    <a:pt x="125464" y="1226699"/>
                  </a:lnTo>
                  <a:lnTo>
                    <a:pt x="126023" y="1226699"/>
                  </a:lnTo>
                  <a:lnTo>
                    <a:pt x="126582" y="1226699"/>
                  </a:lnTo>
                  <a:lnTo>
                    <a:pt x="127140" y="1226699"/>
                  </a:lnTo>
                  <a:lnTo>
                    <a:pt x="127699" y="1226699"/>
                  </a:lnTo>
                  <a:lnTo>
                    <a:pt x="128257" y="1226699"/>
                  </a:lnTo>
                  <a:lnTo>
                    <a:pt x="128812" y="1226699"/>
                  </a:lnTo>
                  <a:lnTo>
                    <a:pt x="129371" y="1226699"/>
                  </a:lnTo>
                  <a:lnTo>
                    <a:pt x="129929" y="1226699"/>
                  </a:lnTo>
                  <a:lnTo>
                    <a:pt x="130488" y="1226699"/>
                  </a:lnTo>
                  <a:lnTo>
                    <a:pt x="131047" y="1226699"/>
                  </a:lnTo>
                  <a:lnTo>
                    <a:pt x="131605" y="1226699"/>
                  </a:lnTo>
                  <a:lnTo>
                    <a:pt x="132164" y="1226699"/>
                  </a:lnTo>
                  <a:lnTo>
                    <a:pt x="132723" y="1226699"/>
                  </a:lnTo>
                  <a:lnTo>
                    <a:pt x="133277" y="1226699"/>
                  </a:lnTo>
                  <a:lnTo>
                    <a:pt x="133836" y="1226699"/>
                  </a:lnTo>
                  <a:lnTo>
                    <a:pt x="134394" y="1226699"/>
                  </a:lnTo>
                  <a:lnTo>
                    <a:pt x="134953" y="1226699"/>
                  </a:lnTo>
                  <a:lnTo>
                    <a:pt x="135512" y="1226699"/>
                  </a:lnTo>
                  <a:lnTo>
                    <a:pt x="136070" y="1226699"/>
                  </a:lnTo>
                  <a:lnTo>
                    <a:pt x="136625" y="1226699"/>
                  </a:lnTo>
                  <a:lnTo>
                    <a:pt x="137184" y="1226699"/>
                  </a:lnTo>
                  <a:lnTo>
                    <a:pt x="137742" y="1226699"/>
                  </a:lnTo>
                  <a:lnTo>
                    <a:pt x="138301" y="1226699"/>
                  </a:lnTo>
                  <a:lnTo>
                    <a:pt x="138860" y="1226699"/>
                  </a:lnTo>
                  <a:lnTo>
                    <a:pt x="139418" y="1226699"/>
                  </a:lnTo>
                  <a:lnTo>
                    <a:pt x="139977" y="1226699"/>
                  </a:lnTo>
                  <a:lnTo>
                    <a:pt x="140531" y="1226699"/>
                  </a:lnTo>
                  <a:lnTo>
                    <a:pt x="141090" y="1226699"/>
                  </a:lnTo>
                  <a:lnTo>
                    <a:pt x="141648" y="1226699"/>
                  </a:lnTo>
                  <a:lnTo>
                    <a:pt x="142207" y="1226699"/>
                  </a:lnTo>
                  <a:lnTo>
                    <a:pt x="142766" y="1226699"/>
                  </a:lnTo>
                  <a:lnTo>
                    <a:pt x="143324" y="1226699"/>
                  </a:lnTo>
                  <a:lnTo>
                    <a:pt x="143883" y="1226699"/>
                  </a:lnTo>
                  <a:lnTo>
                    <a:pt x="144438" y="1226699"/>
                  </a:lnTo>
                  <a:lnTo>
                    <a:pt x="144996" y="1226699"/>
                  </a:lnTo>
                  <a:lnTo>
                    <a:pt x="145555" y="1226699"/>
                  </a:lnTo>
                  <a:lnTo>
                    <a:pt x="146114" y="1226699"/>
                  </a:lnTo>
                  <a:lnTo>
                    <a:pt x="146672" y="1226699"/>
                  </a:lnTo>
                  <a:lnTo>
                    <a:pt x="147231" y="1226699"/>
                  </a:lnTo>
                  <a:lnTo>
                    <a:pt x="147785" y="1226699"/>
                  </a:lnTo>
                  <a:lnTo>
                    <a:pt x="148344" y="1226699"/>
                  </a:lnTo>
                  <a:lnTo>
                    <a:pt x="148903" y="1226699"/>
                  </a:lnTo>
                  <a:lnTo>
                    <a:pt x="149461" y="1226699"/>
                  </a:lnTo>
                  <a:lnTo>
                    <a:pt x="150020" y="1226699"/>
                  </a:lnTo>
                  <a:lnTo>
                    <a:pt x="150579" y="1226699"/>
                  </a:lnTo>
                  <a:lnTo>
                    <a:pt x="151137" y="1226699"/>
                  </a:lnTo>
                  <a:lnTo>
                    <a:pt x="151692" y="1226699"/>
                  </a:lnTo>
                  <a:lnTo>
                    <a:pt x="152250" y="1226699"/>
                  </a:lnTo>
                  <a:lnTo>
                    <a:pt x="152809" y="1226699"/>
                  </a:lnTo>
                  <a:lnTo>
                    <a:pt x="153368" y="1226699"/>
                  </a:lnTo>
                  <a:lnTo>
                    <a:pt x="153926" y="1226699"/>
                  </a:lnTo>
                  <a:lnTo>
                    <a:pt x="154485" y="1226699"/>
                  </a:lnTo>
                  <a:lnTo>
                    <a:pt x="155043" y="1226699"/>
                  </a:lnTo>
                  <a:lnTo>
                    <a:pt x="155598" y="1226699"/>
                  </a:lnTo>
                  <a:lnTo>
                    <a:pt x="156157" y="1226699"/>
                  </a:lnTo>
                  <a:lnTo>
                    <a:pt x="156715" y="1226699"/>
                  </a:lnTo>
                  <a:lnTo>
                    <a:pt x="157274" y="1226699"/>
                  </a:lnTo>
                  <a:lnTo>
                    <a:pt x="157833" y="1226699"/>
                  </a:lnTo>
                  <a:lnTo>
                    <a:pt x="158391" y="1226699"/>
                  </a:lnTo>
                  <a:lnTo>
                    <a:pt x="158946" y="1226699"/>
                  </a:lnTo>
                  <a:lnTo>
                    <a:pt x="159505" y="1226699"/>
                  </a:lnTo>
                  <a:lnTo>
                    <a:pt x="160063" y="1226699"/>
                  </a:lnTo>
                  <a:lnTo>
                    <a:pt x="160622" y="1226699"/>
                  </a:lnTo>
                  <a:lnTo>
                    <a:pt x="161180" y="1226699"/>
                  </a:lnTo>
                  <a:lnTo>
                    <a:pt x="161739" y="1226699"/>
                  </a:lnTo>
                  <a:lnTo>
                    <a:pt x="162298" y="1226699"/>
                  </a:lnTo>
                  <a:lnTo>
                    <a:pt x="162856" y="1226699"/>
                  </a:lnTo>
                  <a:lnTo>
                    <a:pt x="163411" y="1226699"/>
                  </a:lnTo>
                  <a:lnTo>
                    <a:pt x="163970" y="1226699"/>
                  </a:lnTo>
                  <a:lnTo>
                    <a:pt x="164528" y="1226699"/>
                  </a:lnTo>
                  <a:lnTo>
                    <a:pt x="165087" y="1226699"/>
                  </a:lnTo>
                  <a:lnTo>
                    <a:pt x="165646" y="1226699"/>
                  </a:lnTo>
                  <a:lnTo>
                    <a:pt x="166204" y="1226699"/>
                  </a:lnTo>
                  <a:lnTo>
                    <a:pt x="166759" y="1226699"/>
                  </a:lnTo>
                  <a:lnTo>
                    <a:pt x="167317" y="1226699"/>
                  </a:lnTo>
                  <a:lnTo>
                    <a:pt x="167876" y="1226699"/>
                  </a:lnTo>
                  <a:lnTo>
                    <a:pt x="168434" y="1226699"/>
                  </a:lnTo>
                  <a:lnTo>
                    <a:pt x="168993" y="1226699"/>
                  </a:lnTo>
                  <a:lnTo>
                    <a:pt x="169552" y="1226699"/>
                  </a:lnTo>
                  <a:lnTo>
                    <a:pt x="170110" y="1226699"/>
                  </a:lnTo>
                  <a:lnTo>
                    <a:pt x="170665" y="1226699"/>
                  </a:lnTo>
                  <a:lnTo>
                    <a:pt x="171224" y="1226699"/>
                  </a:lnTo>
                  <a:lnTo>
                    <a:pt x="171782" y="1226699"/>
                  </a:lnTo>
                  <a:lnTo>
                    <a:pt x="172341" y="1226699"/>
                  </a:lnTo>
                  <a:lnTo>
                    <a:pt x="172900" y="1226699"/>
                  </a:lnTo>
                  <a:lnTo>
                    <a:pt x="173458" y="1226699"/>
                  </a:lnTo>
                  <a:lnTo>
                    <a:pt x="174017" y="1226699"/>
                  </a:lnTo>
                  <a:lnTo>
                    <a:pt x="174571" y="1226699"/>
                  </a:lnTo>
                  <a:lnTo>
                    <a:pt x="175130" y="1226699"/>
                  </a:lnTo>
                  <a:lnTo>
                    <a:pt x="175689" y="1226699"/>
                  </a:lnTo>
                  <a:lnTo>
                    <a:pt x="176247" y="1226699"/>
                  </a:lnTo>
                  <a:lnTo>
                    <a:pt x="176806" y="1226699"/>
                  </a:lnTo>
                  <a:lnTo>
                    <a:pt x="177365" y="1226699"/>
                  </a:lnTo>
                  <a:lnTo>
                    <a:pt x="177919" y="1226699"/>
                  </a:lnTo>
                  <a:lnTo>
                    <a:pt x="178478" y="1226699"/>
                  </a:lnTo>
                  <a:lnTo>
                    <a:pt x="179036" y="1226699"/>
                  </a:lnTo>
                  <a:lnTo>
                    <a:pt x="179595" y="1226699"/>
                  </a:lnTo>
                  <a:lnTo>
                    <a:pt x="180154" y="1226699"/>
                  </a:lnTo>
                  <a:lnTo>
                    <a:pt x="180712" y="1226699"/>
                  </a:lnTo>
                  <a:lnTo>
                    <a:pt x="181271" y="1226699"/>
                  </a:lnTo>
                  <a:lnTo>
                    <a:pt x="181825" y="1226699"/>
                  </a:lnTo>
                  <a:lnTo>
                    <a:pt x="182384" y="1226699"/>
                  </a:lnTo>
                  <a:lnTo>
                    <a:pt x="182943" y="1226699"/>
                  </a:lnTo>
                  <a:lnTo>
                    <a:pt x="183501" y="1226699"/>
                  </a:lnTo>
                  <a:lnTo>
                    <a:pt x="184060" y="1226699"/>
                  </a:lnTo>
                  <a:lnTo>
                    <a:pt x="184619" y="1226699"/>
                  </a:lnTo>
                  <a:lnTo>
                    <a:pt x="185177" y="1226699"/>
                  </a:lnTo>
                  <a:lnTo>
                    <a:pt x="185732" y="1226699"/>
                  </a:lnTo>
                  <a:lnTo>
                    <a:pt x="186291" y="1226699"/>
                  </a:lnTo>
                  <a:lnTo>
                    <a:pt x="186849" y="1226699"/>
                  </a:lnTo>
                  <a:lnTo>
                    <a:pt x="187408" y="1226699"/>
                  </a:lnTo>
                  <a:lnTo>
                    <a:pt x="187966" y="1226699"/>
                  </a:lnTo>
                  <a:lnTo>
                    <a:pt x="188525" y="1226699"/>
                  </a:lnTo>
                  <a:lnTo>
                    <a:pt x="189084" y="1226699"/>
                  </a:lnTo>
                  <a:lnTo>
                    <a:pt x="189638" y="1226699"/>
                  </a:lnTo>
                  <a:lnTo>
                    <a:pt x="190197" y="1226699"/>
                  </a:lnTo>
                  <a:lnTo>
                    <a:pt x="190756" y="1226699"/>
                  </a:lnTo>
                  <a:lnTo>
                    <a:pt x="191314" y="1226699"/>
                  </a:lnTo>
                  <a:lnTo>
                    <a:pt x="191873" y="1226699"/>
                  </a:lnTo>
                  <a:lnTo>
                    <a:pt x="192432" y="1226699"/>
                  </a:lnTo>
                  <a:lnTo>
                    <a:pt x="192990" y="1226699"/>
                  </a:lnTo>
                  <a:lnTo>
                    <a:pt x="193545" y="1226699"/>
                  </a:lnTo>
                  <a:lnTo>
                    <a:pt x="194103" y="1226699"/>
                  </a:lnTo>
                  <a:lnTo>
                    <a:pt x="194662" y="1226699"/>
                  </a:lnTo>
                  <a:lnTo>
                    <a:pt x="195220" y="1226699"/>
                  </a:lnTo>
                  <a:lnTo>
                    <a:pt x="195779" y="1226699"/>
                  </a:lnTo>
                  <a:lnTo>
                    <a:pt x="196338" y="1226699"/>
                  </a:lnTo>
                  <a:lnTo>
                    <a:pt x="196892" y="1226699"/>
                  </a:lnTo>
                  <a:lnTo>
                    <a:pt x="197451" y="1226699"/>
                  </a:lnTo>
                  <a:lnTo>
                    <a:pt x="198010" y="1226699"/>
                  </a:lnTo>
                  <a:lnTo>
                    <a:pt x="198568" y="1226699"/>
                  </a:lnTo>
                  <a:lnTo>
                    <a:pt x="199127" y="1226699"/>
                  </a:lnTo>
                  <a:lnTo>
                    <a:pt x="199686" y="1226699"/>
                  </a:lnTo>
                  <a:lnTo>
                    <a:pt x="200244" y="1226699"/>
                  </a:lnTo>
                  <a:lnTo>
                    <a:pt x="200799" y="1226699"/>
                  </a:lnTo>
                  <a:lnTo>
                    <a:pt x="201357" y="1226699"/>
                  </a:lnTo>
                  <a:lnTo>
                    <a:pt x="201916" y="1226699"/>
                  </a:lnTo>
                  <a:lnTo>
                    <a:pt x="202475" y="1226699"/>
                  </a:lnTo>
                  <a:lnTo>
                    <a:pt x="203033" y="1226699"/>
                  </a:lnTo>
                  <a:lnTo>
                    <a:pt x="203592" y="1226699"/>
                  </a:lnTo>
                  <a:lnTo>
                    <a:pt x="204151" y="1226699"/>
                  </a:lnTo>
                  <a:lnTo>
                    <a:pt x="204705" y="1226699"/>
                  </a:lnTo>
                  <a:lnTo>
                    <a:pt x="205264" y="1226699"/>
                  </a:lnTo>
                  <a:lnTo>
                    <a:pt x="205822" y="1226699"/>
                  </a:lnTo>
                  <a:lnTo>
                    <a:pt x="206381" y="1226699"/>
                  </a:lnTo>
                  <a:lnTo>
                    <a:pt x="206940" y="1226699"/>
                  </a:lnTo>
                  <a:lnTo>
                    <a:pt x="207498" y="1226699"/>
                  </a:lnTo>
                  <a:lnTo>
                    <a:pt x="208053" y="1226699"/>
                  </a:lnTo>
                  <a:lnTo>
                    <a:pt x="208611" y="1226699"/>
                  </a:lnTo>
                  <a:lnTo>
                    <a:pt x="209170" y="1226699"/>
                  </a:lnTo>
                  <a:lnTo>
                    <a:pt x="209729" y="1226699"/>
                  </a:lnTo>
                  <a:lnTo>
                    <a:pt x="210287" y="1226699"/>
                  </a:lnTo>
                  <a:lnTo>
                    <a:pt x="210846" y="1226699"/>
                  </a:lnTo>
                  <a:lnTo>
                    <a:pt x="211405" y="1226699"/>
                  </a:lnTo>
                  <a:lnTo>
                    <a:pt x="211959" y="1226699"/>
                  </a:lnTo>
                  <a:lnTo>
                    <a:pt x="212518" y="1226699"/>
                  </a:lnTo>
                  <a:lnTo>
                    <a:pt x="213077" y="1226699"/>
                  </a:lnTo>
                  <a:lnTo>
                    <a:pt x="213635" y="1226699"/>
                  </a:lnTo>
                  <a:lnTo>
                    <a:pt x="214194" y="1226699"/>
                  </a:lnTo>
                  <a:lnTo>
                    <a:pt x="214752" y="1226699"/>
                  </a:lnTo>
                  <a:lnTo>
                    <a:pt x="215311" y="1226699"/>
                  </a:lnTo>
                  <a:lnTo>
                    <a:pt x="215866" y="1226699"/>
                  </a:lnTo>
                  <a:lnTo>
                    <a:pt x="216424" y="1226699"/>
                  </a:lnTo>
                  <a:lnTo>
                    <a:pt x="216983" y="1226699"/>
                  </a:lnTo>
                  <a:lnTo>
                    <a:pt x="217542" y="1226699"/>
                  </a:lnTo>
                  <a:lnTo>
                    <a:pt x="218100" y="1226699"/>
                  </a:lnTo>
                  <a:lnTo>
                    <a:pt x="218659" y="1226699"/>
                  </a:lnTo>
                  <a:lnTo>
                    <a:pt x="219218" y="1226699"/>
                  </a:lnTo>
                  <a:lnTo>
                    <a:pt x="219772" y="1226699"/>
                  </a:lnTo>
                  <a:lnTo>
                    <a:pt x="220331" y="1226699"/>
                  </a:lnTo>
                  <a:lnTo>
                    <a:pt x="220889" y="1226699"/>
                  </a:lnTo>
                  <a:lnTo>
                    <a:pt x="221448" y="1226699"/>
                  </a:lnTo>
                  <a:lnTo>
                    <a:pt x="222006" y="1226699"/>
                  </a:lnTo>
                  <a:lnTo>
                    <a:pt x="222565" y="1226699"/>
                  </a:lnTo>
                  <a:lnTo>
                    <a:pt x="223124" y="1226699"/>
                  </a:lnTo>
                  <a:lnTo>
                    <a:pt x="223678" y="1226699"/>
                  </a:lnTo>
                  <a:lnTo>
                    <a:pt x="224237" y="1226699"/>
                  </a:lnTo>
                  <a:lnTo>
                    <a:pt x="224796" y="1226699"/>
                  </a:lnTo>
                  <a:lnTo>
                    <a:pt x="225354" y="1226699"/>
                  </a:lnTo>
                  <a:lnTo>
                    <a:pt x="225913" y="1226699"/>
                  </a:lnTo>
                  <a:lnTo>
                    <a:pt x="226472" y="1226699"/>
                  </a:lnTo>
                  <a:lnTo>
                    <a:pt x="227026" y="1226699"/>
                  </a:lnTo>
                  <a:lnTo>
                    <a:pt x="227585" y="1226699"/>
                  </a:lnTo>
                  <a:lnTo>
                    <a:pt x="228143" y="1226699"/>
                  </a:lnTo>
                  <a:lnTo>
                    <a:pt x="228702" y="1226699"/>
                  </a:lnTo>
                  <a:lnTo>
                    <a:pt x="229261" y="1226699"/>
                  </a:lnTo>
                  <a:lnTo>
                    <a:pt x="229819" y="1226699"/>
                  </a:lnTo>
                  <a:lnTo>
                    <a:pt x="230378" y="1226699"/>
                  </a:lnTo>
                  <a:lnTo>
                    <a:pt x="230933" y="1226699"/>
                  </a:lnTo>
                  <a:lnTo>
                    <a:pt x="231491" y="1226699"/>
                  </a:lnTo>
                  <a:lnTo>
                    <a:pt x="232050" y="1226699"/>
                  </a:lnTo>
                  <a:lnTo>
                    <a:pt x="232609" y="1226699"/>
                  </a:lnTo>
                  <a:lnTo>
                    <a:pt x="233167" y="1226699"/>
                  </a:lnTo>
                  <a:lnTo>
                    <a:pt x="233726" y="1226699"/>
                  </a:lnTo>
                  <a:lnTo>
                    <a:pt x="234284" y="1226699"/>
                  </a:lnTo>
                  <a:lnTo>
                    <a:pt x="234839" y="1226699"/>
                  </a:lnTo>
                  <a:lnTo>
                    <a:pt x="235397" y="1226699"/>
                  </a:lnTo>
                  <a:lnTo>
                    <a:pt x="235956" y="1226699"/>
                  </a:lnTo>
                  <a:lnTo>
                    <a:pt x="236515" y="1226699"/>
                  </a:lnTo>
                  <a:lnTo>
                    <a:pt x="237073" y="1226699"/>
                  </a:lnTo>
                  <a:lnTo>
                    <a:pt x="237632" y="1226699"/>
                  </a:lnTo>
                  <a:lnTo>
                    <a:pt x="238187" y="1226699"/>
                  </a:lnTo>
                  <a:lnTo>
                    <a:pt x="238745" y="1226699"/>
                  </a:lnTo>
                  <a:lnTo>
                    <a:pt x="239304" y="1226699"/>
                  </a:lnTo>
                  <a:lnTo>
                    <a:pt x="239863" y="1226699"/>
                  </a:lnTo>
                  <a:lnTo>
                    <a:pt x="240421" y="1226699"/>
                  </a:lnTo>
                  <a:lnTo>
                    <a:pt x="240980" y="1226699"/>
                  </a:lnTo>
                  <a:lnTo>
                    <a:pt x="241538" y="1226699"/>
                  </a:lnTo>
                  <a:lnTo>
                    <a:pt x="242093" y="1226699"/>
                  </a:lnTo>
                  <a:lnTo>
                    <a:pt x="242652" y="1226699"/>
                  </a:lnTo>
                  <a:lnTo>
                    <a:pt x="243210" y="1226699"/>
                  </a:lnTo>
                  <a:lnTo>
                    <a:pt x="243769" y="1226699"/>
                  </a:lnTo>
                  <a:lnTo>
                    <a:pt x="244328" y="1226699"/>
                  </a:lnTo>
                  <a:lnTo>
                    <a:pt x="244886" y="1226699"/>
                  </a:lnTo>
                  <a:lnTo>
                    <a:pt x="245445" y="1226699"/>
                  </a:lnTo>
                  <a:lnTo>
                    <a:pt x="245999" y="1226699"/>
                  </a:lnTo>
                  <a:lnTo>
                    <a:pt x="246558" y="1226699"/>
                  </a:lnTo>
                  <a:lnTo>
                    <a:pt x="247117" y="1226699"/>
                  </a:lnTo>
                  <a:lnTo>
                    <a:pt x="247675" y="1226699"/>
                  </a:lnTo>
                  <a:lnTo>
                    <a:pt x="248234" y="1226699"/>
                  </a:lnTo>
                  <a:lnTo>
                    <a:pt x="248793" y="1226699"/>
                  </a:lnTo>
                  <a:lnTo>
                    <a:pt x="249351" y="1226699"/>
                  </a:lnTo>
                  <a:lnTo>
                    <a:pt x="249906" y="1226699"/>
                  </a:lnTo>
                  <a:lnTo>
                    <a:pt x="250464" y="1226699"/>
                  </a:lnTo>
                  <a:lnTo>
                    <a:pt x="251023" y="1226699"/>
                  </a:lnTo>
                  <a:lnTo>
                    <a:pt x="251582" y="1226699"/>
                  </a:lnTo>
                  <a:lnTo>
                    <a:pt x="252140" y="1226699"/>
                  </a:lnTo>
                  <a:lnTo>
                    <a:pt x="252699" y="1226699"/>
                  </a:lnTo>
                  <a:lnTo>
                    <a:pt x="253258" y="1226699"/>
                  </a:lnTo>
                  <a:lnTo>
                    <a:pt x="253812" y="1226699"/>
                  </a:lnTo>
                  <a:lnTo>
                    <a:pt x="254371" y="1226699"/>
                  </a:lnTo>
                  <a:lnTo>
                    <a:pt x="254929" y="1226699"/>
                  </a:lnTo>
                  <a:lnTo>
                    <a:pt x="255488" y="1226699"/>
                  </a:lnTo>
                  <a:lnTo>
                    <a:pt x="256047" y="1226699"/>
                  </a:lnTo>
                  <a:lnTo>
                    <a:pt x="256605" y="1226699"/>
                  </a:lnTo>
                  <a:lnTo>
                    <a:pt x="257160" y="1226699"/>
                  </a:lnTo>
                  <a:lnTo>
                    <a:pt x="257719" y="1226699"/>
                  </a:lnTo>
                  <a:lnTo>
                    <a:pt x="258277" y="1226699"/>
                  </a:lnTo>
                  <a:lnTo>
                    <a:pt x="258836" y="1226699"/>
                  </a:lnTo>
                  <a:lnTo>
                    <a:pt x="259395" y="1226699"/>
                  </a:lnTo>
                  <a:lnTo>
                    <a:pt x="259953" y="1226699"/>
                  </a:lnTo>
                  <a:lnTo>
                    <a:pt x="260512" y="1226699"/>
                  </a:lnTo>
                  <a:lnTo>
                    <a:pt x="261066" y="1226699"/>
                  </a:lnTo>
                  <a:lnTo>
                    <a:pt x="261625" y="1226699"/>
                  </a:lnTo>
                  <a:lnTo>
                    <a:pt x="262184" y="1226699"/>
                  </a:lnTo>
                  <a:lnTo>
                    <a:pt x="262742" y="1226699"/>
                  </a:lnTo>
                  <a:lnTo>
                    <a:pt x="263301" y="1226699"/>
                  </a:lnTo>
                  <a:lnTo>
                    <a:pt x="263860" y="1226699"/>
                  </a:lnTo>
                  <a:lnTo>
                    <a:pt x="264418" y="1226699"/>
                  </a:lnTo>
                  <a:lnTo>
                    <a:pt x="264973" y="1226699"/>
                  </a:lnTo>
                  <a:lnTo>
                    <a:pt x="265531" y="1226699"/>
                  </a:lnTo>
                  <a:lnTo>
                    <a:pt x="266090" y="1226699"/>
                  </a:lnTo>
                  <a:lnTo>
                    <a:pt x="266649" y="1226699"/>
                  </a:lnTo>
                  <a:lnTo>
                    <a:pt x="267207" y="1226699"/>
                  </a:lnTo>
                  <a:lnTo>
                    <a:pt x="267766" y="1226699"/>
                  </a:lnTo>
                  <a:lnTo>
                    <a:pt x="268320" y="1226699"/>
                  </a:lnTo>
                  <a:lnTo>
                    <a:pt x="268879" y="1226699"/>
                  </a:lnTo>
                  <a:lnTo>
                    <a:pt x="269438" y="1226699"/>
                  </a:lnTo>
                  <a:lnTo>
                    <a:pt x="269996" y="1226699"/>
                  </a:lnTo>
                  <a:lnTo>
                    <a:pt x="270555" y="1226699"/>
                  </a:lnTo>
                  <a:lnTo>
                    <a:pt x="271114" y="1226699"/>
                  </a:lnTo>
                  <a:lnTo>
                    <a:pt x="271672" y="1226699"/>
                  </a:lnTo>
                  <a:lnTo>
                    <a:pt x="272227" y="1226699"/>
                  </a:lnTo>
                  <a:lnTo>
                    <a:pt x="272785" y="1226699"/>
                  </a:lnTo>
                  <a:lnTo>
                    <a:pt x="273344" y="1226699"/>
                  </a:lnTo>
                  <a:lnTo>
                    <a:pt x="273903" y="1226699"/>
                  </a:lnTo>
                  <a:lnTo>
                    <a:pt x="274461" y="1226699"/>
                  </a:lnTo>
                  <a:lnTo>
                    <a:pt x="275020" y="1226699"/>
                  </a:lnTo>
                  <a:lnTo>
                    <a:pt x="275579" y="1226699"/>
                  </a:lnTo>
                  <a:lnTo>
                    <a:pt x="276133" y="1226699"/>
                  </a:lnTo>
                  <a:lnTo>
                    <a:pt x="276692" y="1226699"/>
                  </a:lnTo>
                  <a:lnTo>
                    <a:pt x="277251" y="1226699"/>
                  </a:lnTo>
                  <a:lnTo>
                    <a:pt x="277809" y="1226699"/>
                  </a:lnTo>
                  <a:lnTo>
                    <a:pt x="278368" y="1226699"/>
                  </a:lnTo>
                  <a:lnTo>
                    <a:pt x="278927" y="1226699"/>
                  </a:lnTo>
                  <a:lnTo>
                    <a:pt x="279485" y="1226699"/>
                  </a:lnTo>
                  <a:lnTo>
                    <a:pt x="280040" y="1226699"/>
                  </a:lnTo>
                  <a:lnTo>
                    <a:pt x="280598" y="1226699"/>
                  </a:lnTo>
                  <a:lnTo>
                    <a:pt x="281157" y="1226699"/>
                  </a:lnTo>
                  <a:lnTo>
                    <a:pt x="281715" y="1226699"/>
                  </a:lnTo>
                  <a:lnTo>
                    <a:pt x="282274" y="1226699"/>
                  </a:lnTo>
                  <a:lnTo>
                    <a:pt x="282833" y="1226699"/>
                  </a:lnTo>
                  <a:lnTo>
                    <a:pt x="283391" y="1226699"/>
                  </a:lnTo>
                  <a:lnTo>
                    <a:pt x="283946" y="1226699"/>
                  </a:lnTo>
                  <a:lnTo>
                    <a:pt x="284505" y="1226699"/>
                  </a:lnTo>
                  <a:lnTo>
                    <a:pt x="285063" y="1226699"/>
                  </a:lnTo>
                  <a:lnTo>
                    <a:pt x="285622" y="1226699"/>
                  </a:lnTo>
                  <a:lnTo>
                    <a:pt x="286181" y="1226699"/>
                  </a:lnTo>
                  <a:lnTo>
                    <a:pt x="286739" y="1226699"/>
                  </a:lnTo>
                  <a:lnTo>
                    <a:pt x="287294" y="1226699"/>
                  </a:lnTo>
                  <a:lnTo>
                    <a:pt x="287852" y="1226699"/>
                  </a:lnTo>
                  <a:lnTo>
                    <a:pt x="288411" y="1226699"/>
                  </a:lnTo>
                  <a:lnTo>
                    <a:pt x="288970" y="1226699"/>
                  </a:lnTo>
                  <a:lnTo>
                    <a:pt x="289528" y="1226699"/>
                  </a:lnTo>
                  <a:lnTo>
                    <a:pt x="290087" y="1226699"/>
                  </a:lnTo>
                  <a:lnTo>
                    <a:pt x="290646" y="1226699"/>
                  </a:lnTo>
                  <a:lnTo>
                    <a:pt x="291200" y="1226699"/>
                  </a:lnTo>
                  <a:lnTo>
                    <a:pt x="291759" y="1226699"/>
                  </a:lnTo>
                  <a:lnTo>
                    <a:pt x="292317" y="1226699"/>
                  </a:lnTo>
                  <a:lnTo>
                    <a:pt x="292876" y="1226699"/>
                  </a:lnTo>
                  <a:lnTo>
                    <a:pt x="293435" y="1226699"/>
                  </a:lnTo>
                  <a:lnTo>
                    <a:pt x="293993" y="1226699"/>
                  </a:lnTo>
                  <a:lnTo>
                    <a:pt x="294552" y="1226699"/>
                  </a:lnTo>
                  <a:lnTo>
                    <a:pt x="295106" y="1226699"/>
                  </a:lnTo>
                  <a:lnTo>
                    <a:pt x="295665" y="1226699"/>
                  </a:lnTo>
                  <a:lnTo>
                    <a:pt x="296224" y="1226699"/>
                  </a:lnTo>
                  <a:lnTo>
                    <a:pt x="296782" y="1226699"/>
                  </a:lnTo>
                  <a:lnTo>
                    <a:pt x="297341" y="1226699"/>
                  </a:lnTo>
                  <a:lnTo>
                    <a:pt x="297900" y="1226699"/>
                  </a:lnTo>
                  <a:lnTo>
                    <a:pt x="298454" y="1226699"/>
                  </a:lnTo>
                  <a:lnTo>
                    <a:pt x="299013" y="1226699"/>
                  </a:lnTo>
                  <a:lnTo>
                    <a:pt x="299572" y="1226699"/>
                  </a:lnTo>
                  <a:lnTo>
                    <a:pt x="300130" y="1226699"/>
                  </a:lnTo>
                  <a:lnTo>
                    <a:pt x="300689" y="1226699"/>
                  </a:lnTo>
                  <a:lnTo>
                    <a:pt x="301247" y="1226699"/>
                  </a:lnTo>
                  <a:lnTo>
                    <a:pt x="301806" y="1226699"/>
                  </a:lnTo>
                  <a:lnTo>
                    <a:pt x="302361" y="1226699"/>
                  </a:lnTo>
                  <a:lnTo>
                    <a:pt x="302919" y="1226699"/>
                  </a:lnTo>
                  <a:lnTo>
                    <a:pt x="303478" y="1226699"/>
                  </a:lnTo>
                  <a:lnTo>
                    <a:pt x="304037" y="1226699"/>
                  </a:lnTo>
                  <a:lnTo>
                    <a:pt x="304595" y="1226699"/>
                  </a:lnTo>
                  <a:lnTo>
                    <a:pt x="305154" y="1226699"/>
                  </a:lnTo>
                  <a:lnTo>
                    <a:pt x="305713" y="1226699"/>
                  </a:lnTo>
                  <a:lnTo>
                    <a:pt x="306267" y="1226699"/>
                  </a:lnTo>
                  <a:lnTo>
                    <a:pt x="306826" y="1226699"/>
                  </a:lnTo>
                  <a:lnTo>
                    <a:pt x="307384" y="1226699"/>
                  </a:lnTo>
                  <a:lnTo>
                    <a:pt x="307943" y="1226699"/>
                  </a:lnTo>
                  <a:lnTo>
                    <a:pt x="308501" y="1226699"/>
                  </a:lnTo>
                  <a:lnTo>
                    <a:pt x="309060" y="1226699"/>
                  </a:lnTo>
                  <a:lnTo>
                    <a:pt x="309619" y="1226699"/>
                  </a:lnTo>
                  <a:lnTo>
                    <a:pt x="310173" y="1226699"/>
                  </a:lnTo>
                  <a:lnTo>
                    <a:pt x="310732" y="1226699"/>
                  </a:lnTo>
                  <a:lnTo>
                    <a:pt x="311291" y="1226699"/>
                  </a:lnTo>
                  <a:lnTo>
                    <a:pt x="311849" y="1226699"/>
                  </a:lnTo>
                  <a:lnTo>
                    <a:pt x="312408" y="1226699"/>
                  </a:lnTo>
                  <a:lnTo>
                    <a:pt x="312967" y="1226699"/>
                  </a:lnTo>
                  <a:lnTo>
                    <a:pt x="313525" y="1226699"/>
                  </a:lnTo>
                  <a:lnTo>
                    <a:pt x="314080" y="1226699"/>
                  </a:lnTo>
                  <a:lnTo>
                    <a:pt x="314638" y="1226699"/>
                  </a:lnTo>
                  <a:lnTo>
                    <a:pt x="315197" y="1226699"/>
                  </a:lnTo>
                  <a:lnTo>
                    <a:pt x="315756" y="1226699"/>
                  </a:lnTo>
                  <a:lnTo>
                    <a:pt x="316314" y="1226699"/>
                  </a:lnTo>
                  <a:lnTo>
                    <a:pt x="316873" y="1226699"/>
                  </a:lnTo>
                  <a:lnTo>
                    <a:pt x="317428" y="1226699"/>
                  </a:lnTo>
                  <a:lnTo>
                    <a:pt x="317986" y="1226699"/>
                  </a:lnTo>
                  <a:lnTo>
                    <a:pt x="318545" y="1226699"/>
                  </a:lnTo>
                  <a:lnTo>
                    <a:pt x="319103" y="1226699"/>
                  </a:lnTo>
                  <a:lnTo>
                    <a:pt x="319662" y="1226699"/>
                  </a:lnTo>
                  <a:lnTo>
                    <a:pt x="320221" y="1226699"/>
                  </a:lnTo>
                  <a:lnTo>
                    <a:pt x="320779" y="1226699"/>
                  </a:lnTo>
                  <a:lnTo>
                    <a:pt x="321334" y="1226699"/>
                  </a:lnTo>
                  <a:lnTo>
                    <a:pt x="321892" y="1226699"/>
                  </a:lnTo>
                  <a:lnTo>
                    <a:pt x="322451" y="1226699"/>
                  </a:lnTo>
                  <a:lnTo>
                    <a:pt x="323010" y="1226699"/>
                  </a:lnTo>
                  <a:lnTo>
                    <a:pt x="323568" y="1226699"/>
                  </a:lnTo>
                  <a:lnTo>
                    <a:pt x="324127" y="1226699"/>
                  </a:lnTo>
                  <a:lnTo>
                    <a:pt x="324686" y="1226699"/>
                  </a:lnTo>
                  <a:lnTo>
                    <a:pt x="325240" y="1226699"/>
                  </a:lnTo>
                  <a:lnTo>
                    <a:pt x="325799" y="1226699"/>
                  </a:lnTo>
                  <a:lnTo>
                    <a:pt x="326358" y="1226699"/>
                  </a:lnTo>
                  <a:lnTo>
                    <a:pt x="326916" y="1226699"/>
                  </a:lnTo>
                  <a:lnTo>
                    <a:pt x="327475" y="1226699"/>
                  </a:lnTo>
                  <a:lnTo>
                    <a:pt x="328033" y="1226699"/>
                  </a:lnTo>
                  <a:lnTo>
                    <a:pt x="328588" y="1226699"/>
                  </a:lnTo>
                  <a:lnTo>
                    <a:pt x="329147" y="1226699"/>
                  </a:lnTo>
                  <a:lnTo>
                    <a:pt x="329705" y="1226699"/>
                  </a:lnTo>
                  <a:lnTo>
                    <a:pt x="330264" y="1226699"/>
                  </a:lnTo>
                  <a:lnTo>
                    <a:pt x="330823" y="1226699"/>
                  </a:lnTo>
                  <a:lnTo>
                    <a:pt x="331381" y="1226699"/>
                  </a:lnTo>
                  <a:lnTo>
                    <a:pt x="331940" y="1226699"/>
                  </a:lnTo>
                  <a:lnTo>
                    <a:pt x="332494" y="1226699"/>
                  </a:lnTo>
                  <a:lnTo>
                    <a:pt x="333053" y="1226699"/>
                  </a:lnTo>
                  <a:lnTo>
                    <a:pt x="333612" y="1226699"/>
                  </a:lnTo>
                  <a:lnTo>
                    <a:pt x="334170" y="1226699"/>
                  </a:lnTo>
                  <a:lnTo>
                    <a:pt x="334729" y="1226699"/>
                  </a:lnTo>
                  <a:lnTo>
                    <a:pt x="335287" y="1226699"/>
                  </a:lnTo>
                  <a:lnTo>
                    <a:pt x="335846" y="1226699"/>
                  </a:lnTo>
                  <a:lnTo>
                    <a:pt x="336401" y="1226699"/>
                  </a:lnTo>
                  <a:lnTo>
                    <a:pt x="336959" y="1226699"/>
                  </a:lnTo>
                  <a:lnTo>
                    <a:pt x="337518" y="1226699"/>
                  </a:lnTo>
                  <a:lnTo>
                    <a:pt x="338077" y="1226699"/>
                  </a:lnTo>
                  <a:lnTo>
                    <a:pt x="338635" y="1226699"/>
                  </a:lnTo>
                  <a:lnTo>
                    <a:pt x="339194" y="1226699"/>
                  </a:lnTo>
                  <a:lnTo>
                    <a:pt x="339753" y="1226699"/>
                  </a:lnTo>
                  <a:lnTo>
                    <a:pt x="340307" y="1226699"/>
                  </a:lnTo>
                  <a:lnTo>
                    <a:pt x="340866" y="1226699"/>
                  </a:lnTo>
                  <a:lnTo>
                    <a:pt x="341424" y="1226699"/>
                  </a:lnTo>
                  <a:lnTo>
                    <a:pt x="341983" y="1226699"/>
                  </a:lnTo>
                  <a:lnTo>
                    <a:pt x="342542" y="1226699"/>
                  </a:lnTo>
                  <a:lnTo>
                    <a:pt x="343100" y="1226699"/>
                  </a:lnTo>
                  <a:lnTo>
                    <a:pt x="343659" y="1226699"/>
                  </a:lnTo>
                  <a:lnTo>
                    <a:pt x="344214" y="1226699"/>
                  </a:lnTo>
                  <a:lnTo>
                    <a:pt x="344772" y="1226699"/>
                  </a:lnTo>
                  <a:lnTo>
                    <a:pt x="345331" y="1226699"/>
                  </a:lnTo>
                  <a:lnTo>
                    <a:pt x="345890" y="1226699"/>
                  </a:lnTo>
                  <a:lnTo>
                    <a:pt x="346448" y="1226699"/>
                  </a:lnTo>
                  <a:lnTo>
                    <a:pt x="347007" y="1226699"/>
                  </a:lnTo>
                  <a:lnTo>
                    <a:pt x="347561" y="1226699"/>
                  </a:lnTo>
                  <a:lnTo>
                    <a:pt x="348120" y="1226699"/>
                  </a:lnTo>
                  <a:lnTo>
                    <a:pt x="348678" y="1226699"/>
                  </a:lnTo>
                  <a:lnTo>
                    <a:pt x="349237" y="1226699"/>
                  </a:lnTo>
                  <a:lnTo>
                    <a:pt x="349796" y="1226699"/>
                  </a:lnTo>
                  <a:lnTo>
                    <a:pt x="350354" y="1226699"/>
                  </a:lnTo>
                  <a:lnTo>
                    <a:pt x="350913" y="1226699"/>
                  </a:lnTo>
                  <a:lnTo>
                    <a:pt x="351468" y="1226699"/>
                  </a:lnTo>
                  <a:lnTo>
                    <a:pt x="352026" y="1226699"/>
                  </a:lnTo>
                  <a:lnTo>
                    <a:pt x="352585" y="1226699"/>
                  </a:lnTo>
                  <a:lnTo>
                    <a:pt x="353144" y="1226699"/>
                  </a:lnTo>
                  <a:lnTo>
                    <a:pt x="353702" y="1226699"/>
                  </a:lnTo>
                  <a:lnTo>
                    <a:pt x="354261" y="1226699"/>
                  </a:lnTo>
                  <a:lnTo>
                    <a:pt x="354819" y="1226699"/>
                  </a:lnTo>
                  <a:lnTo>
                    <a:pt x="355374" y="1226699"/>
                  </a:lnTo>
                  <a:lnTo>
                    <a:pt x="355933" y="1226699"/>
                  </a:lnTo>
                  <a:lnTo>
                    <a:pt x="356491" y="1226699"/>
                  </a:lnTo>
                  <a:lnTo>
                    <a:pt x="357050" y="1226699"/>
                  </a:lnTo>
                  <a:lnTo>
                    <a:pt x="357609" y="1226699"/>
                  </a:lnTo>
                  <a:lnTo>
                    <a:pt x="358167" y="1226699"/>
                  </a:lnTo>
                  <a:lnTo>
                    <a:pt x="358722" y="1226699"/>
                  </a:lnTo>
                  <a:lnTo>
                    <a:pt x="359280" y="1226699"/>
                  </a:lnTo>
                  <a:lnTo>
                    <a:pt x="359839" y="1226699"/>
                  </a:lnTo>
                  <a:lnTo>
                    <a:pt x="360398" y="1226699"/>
                  </a:lnTo>
                  <a:lnTo>
                    <a:pt x="360956" y="1226699"/>
                  </a:lnTo>
                  <a:lnTo>
                    <a:pt x="361515" y="1226699"/>
                  </a:lnTo>
                  <a:lnTo>
                    <a:pt x="362073" y="1226699"/>
                  </a:lnTo>
                  <a:lnTo>
                    <a:pt x="362632" y="1226699"/>
                  </a:lnTo>
                  <a:lnTo>
                    <a:pt x="363187" y="1226699"/>
                  </a:lnTo>
                  <a:lnTo>
                    <a:pt x="363745" y="1226699"/>
                  </a:lnTo>
                  <a:lnTo>
                    <a:pt x="364304" y="1226699"/>
                  </a:lnTo>
                  <a:lnTo>
                    <a:pt x="364863" y="1226699"/>
                  </a:lnTo>
                  <a:lnTo>
                    <a:pt x="365421" y="1226699"/>
                  </a:lnTo>
                  <a:lnTo>
                    <a:pt x="365980" y="1226699"/>
                  </a:lnTo>
                  <a:lnTo>
                    <a:pt x="366534" y="1226699"/>
                  </a:lnTo>
                  <a:lnTo>
                    <a:pt x="367093" y="1226699"/>
                  </a:lnTo>
                  <a:lnTo>
                    <a:pt x="367652" y="1226699"/>
                  </a:lnTo>
                  <a:lnTo>
                    <a:pt x="368210" y="1226699"/>
                  </a:lnTo>
                  <a:lnTo>
                    <a:pt x="368769" y="1226699"/>
                  </a:lnTo>
                  <a:lnTo>
                    <a:pt x="369328" y="1226699"/>
                  </a:lnTo>
                  <a:lnTo>
                    <a:pt x="369886" y="1226699"/>
                  </a:lnTo>
                  <a:lnTo>
                    <a:pt x="370441" y="1226699"/>
                  </a:lnTo>
                  <a:lnTo>
                    <a:pt x="371000" y="1226699"/>
                  </a:lnTo>
                  <a:lnTo>
                    <a:pt x="371558" y="1226699"/>
                  </a:lnTo>
                  <a:lnTo>
                    <a:pt x="372117" y="1226699"/>
                  </a:lnTo>
                  <a:lnTo>
                    <a:pt x="372676" y="1226699"/>
                  </a:lnTo>
                  <a:lnTo>
                    <a:pt x="373234" y="1226699"/>
                  </a:lnTo>
                  <a:lnTo>
                    <a:pt x="373793" y="1226699"/>
                  </a:lnTo>
                  <a:lnTo>
                    <a:pt x="374347" y="1226699"/>
                  </a:lnTo>
                  <a:lnTo>
                    <a:pt x="374906" y="1226699"/>
                  </a:lnTo>
                  <a:lnTo>
                    <a:pt x="375464" y="1226699"/>
                  </a:lnTo>
                  <a:lnTo>
                    <a:pt x="376023" y="1226699"/>
                  </a:lnTo>
                  <a:lnTo>
                    <a:pt x="376582" y="1226699"/>
                  </a:lnTo>
                  <a:lnTo>
                    <a:pt x="377140" y="1226699"/>
                  </a:lnTo>
                  <a:lnTo>
                    <a:pt x="377695" y="1226699"/>
                  </a:lnTo>
                  <a:lnTo>
                    <a:pt x="378254" y="1226699"/>
                  </a:lnTo>
                  <a:lnTo>
                    <a:pt x="378812" y="1226699"/>
                  </a:lnTo>
                  <a:lnTo>
                    <a:pt x="379371" y="1226699"/>
                  </a:lnTo>
                  <a:lnTo>
                    <a:pt x="379930" y="1226699"/>
                  </a:lnTo>
                  <a:lnTo>
                    <a:pt x="380488" y="1226699"/>
                  </a:lnTo>
                  <a:lnTo>
                    <a:pt x="381047" y="1226699"/>
                  </a:lnTo>
                  <a:lnTo>
                    <a:pt x="381601" y="1226699"/>
                  </a:lnTo>
                  <a:lnTo>
                    <a:pt x="382160" y="1226699"/>
                  </a:lnTo>
                  <a:lnTo>
                    <a:pt x="382719" y="1226699"/>
                  </a:lnTo>
                  <a:lnTo>
                    <a:pt x="383277" y="1226699"/>
                  </a:lnTo>
                  <a:lnTo>
                    <a:pt x="383836" y="1226699"/>
                  </a:lnTo>
                  <a:lnTo>
                    <a:pt x="384395" y="1226699"/>
                  </a:lnTo>
                  <a:lnTo>
                    <a:pt x="384953" y="1226699"/>
                  </a:lnTo>
                  <a:lnTo>
                    <a:pt x="385508" y="1226699"/>
                  </a:lnTo>
                  <a:lnTo>
                    <a:pt x="386066" y="1226699"/>
                  </a:lnTo>
                  <a:lnTo>
                    <a:pt x="386625" y="1226699"/>
                  </a:lnTo>
                  <a:lnTo>
                    <a:pt x="387184" y="1226699"/>
                  </a:lnTo>
                  <a:lnTo>
                    <a:pt x="387742" y="1226699"/>
                  </a:lnTo>
                  <a:lnTo>
                    <a:pt x="388301" y="1226699"/>
                  </a:lnTo>
                  <a:lnTo>
                    <a:pt x="388855" y="1226699"/>
                  </a:lnTo>
                  <a:lnTo>
                    <a:pt x="389414" y="1226699"/>
                  </a:lnTo>
                  <a:lnTo>
                    <a:pt x="389973" y="1226699"/>
                  </a:lnTo>
                  <a:lnTo>
                    <a:pt x="390531" y="1226699"/>
                  </a:lnTo>
                  <a:lnTo>
                    <a:pt x="391090" y="1226699"/>
                  </a:lnTo>
                  <a:lnTo>
                    <a:pt x="391649" y="1226699"/>
                  </a:lnTo>
                  <a:lnTo>
                    <a:pt x="392207" y="1226699"/>
                  </a:lnTo>
                  <a:lnTo>
                    <a:pt x="392766" y="1226699"/>
                  </a:lnTo>
                  <a:lnTo>
                    <a:pt x="393321" y="1226699"/>
                  </a:lnTo>
                  <a:lnTo>
                    <a:pt x="393879" y="1226699"/>
                  </a:lnTo>
                  <a:lnTo>
                    <a:pt x="394438" y="1226699"/>
                  </a:lnTo>
                  <a:lnTo>
                    <a:pt x="394996" y="1226699"/>
                  </a:lnTo>
                  <a:lnTo>
                    <a:pt x="395555" y="1226699"/>
                  </a:lnTo>
                  <a:lnTo>
                    <a:pt x="396114" y="1226699"/>
                  </a:lnTo>
                  <a:lnTo>
                    <a:pt x="396668" y="1226699"/>
                  </a:lnTo>
                  <a:lnTo>
                    <a:pt x="397227" y="1226699"/>
                  </a:lnTo>
                  <a:lnTo>
                    <a:pt x="397786" y="1226699"/>
                  </a:lnTo>
                  <a:lnTo>
                    <a:pt x="398344" y="1226699"/>
                  </a:lnTo>
                  <a:lnTo>
                    <a:pt x="398903" y="1226699"/>
                  </a:lnTo>
                  <a:lnTo>
                    <a:pt x="399462" y="1226699"/>
                  </a:lnTo>
                  <a:lnTo>
                    <a:pt x="400020" y="1226699"/>
                  </a:lnTo>
                  <a:lnTo>
                    <a:pt x="400575" y="1226699"/>
                  </a:lnTo>
                  <a:lnTo>
                    <a:pt x="401133" y="1226699"/>
                  </a:lnTo>
                  <a:lnTo>
                    <a:pt x="401692" y="1226699"/>
                  </a:lnTo>
                  <a:lnTo>
                    <a:pt x="402250" y="1226699"/>
                  </a:lnTo>
                  <a:lnTo>
                    <a:pt x="402809" y="1226699"/>
                  </a:lnTo>
                  <a:lnTo>
                    <a:pt x="403368" y="1226699"/>
                  </a:lnTo>
                  <a:lnTo>
                    <a:pt x="403926" y="1226699"/>
                  </a:lnTo>
                  <a:lnTo>
                    <a:pt x="404481" y="1226699"/>
                  </a:lnTo>
                  <a:lnTo>
                    <a:pt x="405040" y="1226699"/>
                  </a:lnTo>
                  <a:lnTo>
                    <a:pt x="405598" y="1226699"/>
                  </a:lnTo>
                  <a:lnTo>
                    <a:pt x="406157" y="1226699"/>
                  </a:lnTo>
                  <a:lnTo>
                    <a:pt x="406716" y="1226699"/>
                  </a:lnTo>
                  <a:lnTo>
                    <a:pt x="407274" y="1226699"/>
                  </a:lnTo>
                  <a:lnTo>
                    <a:pt x="407829" y="1226699"/>
                  </a:lnTo>
                  <a:lnTo>
                    <a:pt x="408387" y="1226699"/>
                  </a:lnTo>
                  <a:lnTo>
                    <a:pt x="408946" y="1226699"/>
                  </a:lnTo>
                  <a:lnTo>
                    <a:pt x="409505" y="1226699"/>
                  </a:lnTo>
                  <a:lnTo>
                    <a:pt x="410063" y="1226699"/>
                  </a:lnTo>
                  <a:lnTo>
                    <a:pt x="410622" y="1226699"/>
                  </a:lnTo>
                  <a:lnTo>
                    <a:pt x="411181" y="1226699"/>
                  </a:lnTo>
                  <a:lnTo>
                    <a:pt x="411735" y="1226699"/>
                  </a:lnTo>
                  <a:lnTo>
                    <a:pt x="412294" y="1226699"/>
                  </a:lnTo>
                  <a:lnTo>
                    <a:pt x="412852" y="1226699"/>
                  </a:lnTo>
                  <a:lnTo>
                    <a:pt x="413411" y="1226699"/>
                  </a:lnTo>
                  <a:lnTo>
                    <a:pt x="413970" y="1226699"/>
                  </a:lnTo>
                  <a:lnTo>
                    <a:pt x="414528" y="1226699"/>
                  </a:lnTo>
                  <a:lnTo>
                    <a:pt x="415083" y="1226699"/>
                  </a:lnTo>
                  <a:lnTo>
                    <a:pt x="415641" y="1226699"/>
                  </a:lnTo>
                  <a:lnTo>
                    <a:pt x="416200" y="1226699"/>
                  </a:lnTo>
                  <a:lnTo>
                    <a:pt x="416759" y="1226699"/>
                  </a:lnTo>
                  <a:lnTo>
                    <a:pt x="417317" y="1226699"/>
                  </a:lnTo>
                  <a:lnTo>
                    <a:pt x="417876" y="1226699"/>
                  </a:lnTo>
                  <a:lnTo>
                    <a:pt x="418435" y="1226699"/>
                  </a:lnTo>
                  <a:lnTo>
                    <a:pt x="418989" y="1226699"/>
                  </a:lnTo>
                  <a:lnTo>
                    <a:pt x="419548" y="1226699"/>
                  </a:lnTo>
                  <a:lnTo>
                    <a:pt x="420107" y="1226699"/>
                  </a:lnTo>
                  <a:lnTo>
                    <a:pt x="420665" y="1226699"/>
                  </a:lnTo>
                  <a:lnTo>
                    <a:pt x="421224" y="1226699"/>
                  </a:lnTo>
                  <a:lnTo>
                    <a:pt x="421782" y="1226699"/>
                  </a:lnTo>
                  <a:lnTo>
                    <a:pt x="422341" y="1226699"/>
                  </a:lnTo>
                  <a:lnTo>
                    <a:pt x="422900" y="1226699"/>
                  </a:lnTo>
                  <a:lnTo>
                    <a:pt x="423454" y="1226699"/>
                  </a:lnTo>
                  <a:lnTo>
                    <a:pt x="424013" y="1226699"/>
                  </a:lnTo>
                  <a:lnTo>
                    <a:pt x="424572" y="1226699"/>
                  </a:lnTo>
                  <a:lnTo>
                    <a:pt x="425130" y="1226699"/>
                  </a:lnTo>
                  <a:lnTo>
                    <a:pt x="425689" y="1226699"/>
                  </a:lnTo>
                  <a:lnTo>
                    <a:pt x="426248" y="1226699"/>
                  </a:lnTo>
                  <a:lnTo>
                    <a:pt x="426802" y="1226699"/>
                  </a:lnTo>
                  <a:lnTo>
                    <a:pt x="427361" y="1226699"/>
                  </a:lnTo>
                  <a:lnTo>
                    <a:pt x="427919" y="1226699"/>
                  </a:lnTo>
                  <a:lnTo>
                    <a:pt x="428478" y="1226699"/>
                  </a:lnTo>
                  <a:lnTo>
                    <a:pt x="429036" y="1226699"/>
                  </a:lnTo>
                  <a:lnTo>
                    <a:pt x="429595" y="1226699"/>
                  </a:lnTo>
                  <a:lnTo>
                    <a:pt x="430154" y="1226699"/>
                  </a:lnTo>
                  <a:lnTo>
                    <a:pt x="430708" y="1226699"/>
                  </a:lnTo>
                  <a:lnTo>
                    <a:pt x="431267" y="1226699"/>
                  </a:lnTo>
                  <a:lnTo>
                    <a:pt x="431826" y="1226699"/>
                  </a:lnTo>
                  <a:lnTo>
                    <a:pt x="432384" y="1226699"/>
                  </a:lnTo>
                  <a:lnTo>
                    <a:pt x="432943" y="1226699"/>
                  </a:lnTo>
                  <a:lnTo>
                    <a:pt x="433502" y="1226699"/>
                  </a:lnTo>
                  <a:lnTo>
                    <a:pt x="434060" y="1226699"/>
                  </a:lnTo>
                  <a:lnTo>
                    <a:pt x="434615" y="1226699"/>
                  </a:lnTo>
                  <a:lnTo>
                    <a:pt x="435173" y="1226699"/>
                  </a:lnTo>
                  <a:lnTo>
                    <a:pt x="435732" y="1226699"/>
                  </a:lnTo>
                  <a:lnTo>
                    <a:pt x="436291" y="1226699"/>
                  </a:lnTo>
                  <a:lnTo>
                    <a:pt x="436849" y="1226699"/>
                  </a:lnTo>
                  <a:lnTo>
                    <a:pt x="437408" y="1226699"/>
                  </a:lnTo>
                  <a:lnTo>
                    <a:pt x="437963" y="1226699"/>
                  </a:lnTo>
                  <a:lnTo>
                    <a:pt x="438521" y="1226699"/>
                  </a:lnTo>
                  <a:lnTo>
                    <a:pt x="439080" y="1226699"/>
                  </a:lnTo>
                  <a:lnTo>
                    <a:pt x="439639" y="1226699"/>
                  </a:lnTo>
                  <a:lnTo>
                    <a:pt x="440197" y="1226699"/>
                  </a:lnTo>
                  <a:lnTo>
                    <a:pt x="440756" y="1226699"/>
                  </a:lnTo>
                  <a:lnTo>
                    <a:pt x="441314" y="1226699"/>
                  </a:lnTo>
                  <a:lnTo>
                    <a:pt x="441869" y="1226699"/>
                  </a:lnTo>
                  <a:lnTo>
                    <a:pt x="442427" y="1226699"/>
                  </a:lnTo>
                  <a:lnTo>
                    <a:pt x="442986" y="1226699"/>
                  </a:lnTo>
                  <a:lnTo>
                    <a:pt x="443545" y="1226699"/>
                  </a:lnTo>
                  <a:lnTo>
                    <a:pt x="444103" y="1226699"/>
                  </a:lnTo>
                  <a:lnTo>
                    <a:pt x="444662" y="1226699"/>
                  </a:lnTo>
                  <a:lnTo>
                    <a:pt x="445217" y="1226699"/>
                  </a:lnTo>
                  <a:lnTo>
                    <a:pt x="445775" y="1226699"/>
                  </a:lnTo>
                  <a:lnTo>
                    <a:pt x="446334" y="1226699"/>
                  </a:lnTo>
                  <a:lnTo>
                    <a:pt x="446893" y="1226699"/>
                  </a:lnTo>
                  <a:lnTo>
                    <a:pt x="447451" y="1226699"/>
                  </a:lnTo>
                  <a:lnTo>
                    <a:pt x="448010" y="1226699"/>
                  </a:lnTo>
                  <a:lnTo>
                    <a:pt x="448568" y="1226699"/>
                  </a:lnTo>
                  <a:lnTo>
                    <a:pt x="449123" y="1226699"/>
                  </a:lnTo>
                  <a:lnTo>
                    <a:pt x="449682" y="1226699"/>
                  </a:lnTo>
                  <a:lnTo>
                    <a:pt x="450240" y="1226699"/>
                  </a:lnTo>
                  <a:lnTo>
                    <a:pt x="450799" y="1226699"/>
                  </a:lnTo>
                  <a:lnTo>
                    <a:pt x="451358" y="1226699"/>
                  </a:lnTo>
                  <a:lnTo>
                    <a:pt x="451916" y="1226699"/>
                  </a:lnTo>
                  <a:lnTo>
                    <a:pt x="452475" y="1226699"/>
                  </a:lnTo>
                  <a:lnTo>
                    <a:pt x="453034" y="1226699"/>
                  </a:lnTo>
                  <a:lnTo>
                    <a:pt x="453588" y="1226699"/>
                  </a:lnTo>
                  <a:lnTo>
                    <a:pt x="454147" y="1226699"/>
                  </a:lnTo>
                  <a:lnTo>
                    <a:pt x="454705" y="1226699"/>
                  </a:lnTo>
                  <a:lnTo>
                    <a:pt x="455264" y="1226699"/>
                  </a:lnTo>
                  <a:lnTo>
                    <a:pt x="455823" y="1226699"/>
                  </a:lnTo>
                  <a:lnTo>
                    <a:pt x="456381" y="1226699"/>
                  </a:lnTo>
                  <a:lnTo>
                    <a:pt x="456936" y="1226699"/>
                  </a:lnTo>
                  <a:lnTo>
                    <a:pt x="457494" y="1226699"/>
                  </a:lnTo>
                  <a:lnTo>
                    <a:pt x="458053" y="1226699"/>
                  </a:lnTo>
                  <a:lnTo>
                    <a:pt x="458612" y="1226699"/>
                  </a:lnTo>
                  <a:lnTo>
                    <a:pt x="459170" y="1226699"/>
                  </a:lnTo>
                  <a:lnTo>
                    <a:pt x="459729" y="1226699"/>
                  </a:lnTo>
                  <a:lnTo>
                    <a:pt x="460288" y="1226699"/>
                  </a:lnTo>
                  <a:lnTo>
                    <a:pt x="460842" y="1226699"/>
                  </a:lnTo>
                  <a:lnTo>
                    <a:pt x="461401" y="1226699"/>
                  </a:lnTo>
                  <a:lnTo>
                    <a:pt x="461959" y="1226699"/>
                  </a:lnTo>
                  <a:lnTo>
                    <a:pt x="462518" y="1226699"/>
                  </a:lnTo>
                  <a:lnTo>
                    <a:pt x="463077" y="1226699"/>
                  </a:lnTo>
                  <a:lnTo>
                    <a:pt x="463635" y="1226699"/>
                  </a:lnTo>
                  <a:lnTo>
                    <a:pt x="464194" y="1226699"/>
                  </a:lnTo>
                  <a:lnTo>
                    <a:pt x="464749" y="1226699"/>
                  </a:lnTo>
                  <a:lnTo>
                    <a:pt x="465307" y="1226699"/>
                  </a:lnTo>
                  <a:lnTo>
                    <a:pt x="465866" y="1226699"/>
                  </a:lnTo>
                  <a:lnTo>
                    <a:pt x="466425" y="1226699"/>
                  </a:lnTo>
                  <a:lnTo>
                    <a:pt x="466983" y="1226699"/>
                  </a:lnTo>
                  <a:lnTo>
                    <a:pt x="467542" y="1226699"/>
                  </a:lnTo>
                  <a:lnTo>
                    <a:pt x="468096" y="1226699"/>
                  </a:lnTo>
                  <a:lnTo>
                    <a:pt x="468655" y="1226699"/>
                  </a:lnTo>
                  <a:lnTo>
                    <a:pt x="469213" y="1226699"/>
                  </a:lnTo>
                  <a:lnTo>
                    <a:pt x="469772" y="1226699"/>
                  </a:lnTo>
                  <a:lnTo>
                    <a:pt x="470331" y="1226699"/>
                  </a:lnTo>
                  <a:lnTo>
                    <a:pt x="470890" y="1226699"/>
                  </a:lnTo>
                  <a:lnTo>
                    <a:pt x="471448" y="1226699"/>
                  </a:lnTo>
                  <a:lnTo>
                    <a:pt x="472003" y="1226699"/>
                  </a:lnTo>
                  <a:lnTo>
                    <a:pt x="472561" y="1226699"/>
                  </a:lnTo>
                  <a:lnTo>
                    <a:pt x="473120" y="1226699"/>
                  </a:lnTo>
                  <a:lnTo>
                    <a:pt x="473679" y="1226699"/>
                  </a:lnTo>
                  <a:lnTo>
                    <a:pt x="474237" y="1226699"/>
                  </a:lnTo>
                  <a:lnTo>
                    <a:pt x="474796" y="1226699"/>
                  </a:lnTo>
                  <a:lnTo>
                    <a:pt x="475350" y="1226699"/>
                  </a:lnTo>
                  <a:lnTo>
                    <a:pt x="475909" y="1226699"/>
                  </a:lnTo>
                  <a:lnTo>
                    <a:pt x="476468" y="1226699"/>
                  </a:lnTo>
                  <a:lnTo>
                    <a:pt x="477026" y="1226699"/>
                  </a:lnTo>
                  <a:lnTo>
                    <a:pt x="477585" y="1226699"/>
                  </a:lnTo>
                  <a:lnTo>
                    <a:pt x="478144" y="1226699"/>
                  </a:lnTo>
                  <a:lnTo>
                    <a:pt x="478702" y="1226699"/>
                  </a:lnTo>
                  <a:lnTo>
                    <a:pt x="479257" y="1226699"/>
                  </a:lnTo>
                  <a:lnTo>
                    <a:pt x="479815" y="1226699"/>
                  </a:lnTo>
                  <a:lnTo>
                    <a:pt x="480374" y="1226699"/>
                  </a:lnTo>
                  <a:lnTo>
                    <a:pt x="480933" y="1226699"/>
                  </a:lnTo>
                  <a:lnTo>
                    <a:pt x="481491" y="1226699"/>
                  </a:lnTo>
                  <a:lnTo>
                    <a:pt x="482050" y="1226699"/>
                  </a:lnTo>
                  <a:lnTo>
                    <a:pt x="482609" y="1226699"/>
                  </a:lnTo>
                  <a:lnTo>
                    <a:pt x="483167" y="1226699"/>
                  </a:lnTo>
                  <a:lnTo>
                    <a:pt x="483722" y="1226699"/>
                  </a:lnTo>
                  <a:lnTo>
                    <a:pt x="484281" y="1226699"/>
                  </a:lnTo>
                  <a:lnTo>
                    <a:pt x="484839" y="1226699"/>
                  </a:lnTo>
                  <a:lnTo>
                    <a:pt x="485398" y="1226699"/>
                  </a:lnTo>
                  <a:lnTo>
                    <a:pt x="485957" y="1226699"/>
                  </a:lnTo>
                  <a:lnTo>
                    <a:pt x="486515" y="1226699"/>
                  </a:lnTo>
                  <a:lnTo>
                    <a:pt x="487070" y="1226699"/>
                  </a:lnTo>
                  <a:lnTo>
                    <a:pt x="487628" y="1226699"/>
                  </a:lnTo>
                  <a:lnTo>
                    <a:pt x="488187" y="1226699"/>
                  </a:lnTo>
                  <a:lnTo>
                    <a:pt x="488745" y="1226699"/>
                  </a:lnTo>
                  <a:lnTo>
                    <a:pt x="489304" y="1226699"/>
                  </a:lnTo>
                  <a:lnTo>
                    <a:pt x="489863" y="1226699"/>
                  </a:lnTo>
                  <a:lnTo>
                    <a:pt x="490421" y="1226699"/>
                  </a:lnTo>
                  <a:lnTo>
                    <a:pt x="490976" y="1226699"/>
                  </a:lnTo>
                  <a:lnTo>
                    <a:pt x="491535" y="1226699"/>
                  </a:lnTo>
                  <a:lnTo>
                    <a:pt x="492093" y="1226699"/>
                  </a:lnTo>
                  <a:lnTo>
                    <a:pt x="492652" y="1226699"/>
                  </a:lnTo>
                  <a:lnTo>
                    <a:pt x="493211" y="1226699"/>
                  </a:lnTo>
                  <a:lnTo>
                    <a:pt x="493769" y="1226699"/>
                  </a:lnTo>
                  <a:lnTo>
                    <a:pt x="494328" y="1226699"/>
                  </a:lnTo>
                  <a:lnTo>
                    <a:pt x="494882" y="1226699"/>
                  </a:lnTo>
                  <a:lnTo>
                    <a:pt x="495441" y="1226699"/>
                  </a:lnTo>
                  <a:lnTo>
                    <a:pt x="496000" y="1226699"/>
                  </a:lnTo>
                  <a:lnTo>
                    <a:pt x="496558" y="1226699"/>
                  </a:lnTo>
                  <a:lnTo>
                    <a:pt x="497117" y="1226699"/>
                  </a:lnTo>
                  <a:lnTo>
                    <a:pt x="497676" y="1226699"/>
                  </a:lnTo>
                  <a:lnTo>
                    <a:pt x="498230" y="1226699"/>
                  </a:lnTo>
                  <a:lnTo>
                    <a:pt x="498789" y="1226699"/>
                  </a:lnTo>
                  <a:lnTo>
                    <a:pt x="499347" y="1226699"/>
                  </a:lnTo>
                  <a:lnTo>
                    <a:pt x="499906" y="1226699"/>
                  </a:lnTo>
                  <a:lnTo>
                    <a:pt x="500465" y="1226699"/>
                  </a:lnTo>
                  <a:lnTo>
                    <a:pt x="501023" y="1226699"/>
                  </a:lnTo>
                  <a:lnTo>
                    <a:pt x="501582" y="1226699"/>
                  </a:lnTo>
                  <a:lnTo>
                    <a:pt x="502136" y="1226699"/>
                  </a:lnTo>
                  <a:lnTo>
                    <a:pt x="502695" y="1226699"/>
                  </a:lnTo>
                  <a:lnTo>
                    <a:pt x="503254" y="1226699"/>
                  </a:lnTo>
                  <a:lnTo>
                    <a:pt x="503812" y="1226699"/>
                  </a:lnTo>
                  <a:lnTo>
                    <a:pt x="504371" y="1226699"/>
                  </a:lnTo>
                  <a:lnTo>
                    <a:pt x="504930" y="1226699"/>
                  </a:lnTo>
                  <a:lnTo>
                    <a:pt x="505484" y="1226699"/>
                  </a:lnTo>
                  <a:lnTo>
                    <a:pt x="506043" y="1226699"/>
                  </a:lnTo>
                  <a:lnTo>
                    <a:pt x="506602" y="1226699"/>
                  </a:lnTo>
                  <a:lnTo>
                    <a:pt x="507160" y="1226699"/>
                  </a:lnTo>
                  <a:lnTo>
                    <a:pt x="507719" y="1226699"/>
                  </a:lnTo>
                  <a:lnTo>
                    <a:pt x="508277" y="1226699"/>
                  </a:lnTo>
                  <a:lnTo>
                    <a:pt x="508836" y="1226699"/>
                  </a:lnTo>
                  <a:lnTo>
                    <a:pt x="509391" y="1226699"/>
                  </a:lnTo>
                  <a:lnTo>
                    <a:pt x="509949" y="1226699"/>
                  </a:lnTo>
                  <a:lnTo>
                    <a:pt x="510508" y="1226699"/>
                  </a:lnTo>
                  <a:lnTo>
                    <a:pt x="511067" y="1226699"/>
                  </a:lnTo>
                  <a:lnTo>
                    <a:pt x="511625" y="1226699"/>
                  </a:lnTo>
                  <a:lnTo>
                    <a:pt x="512184" y="1226699"/>
                  </a:lnTo>
                  <a:lnTo>
                    <a:pt x="512743" y="1226699"/>
                  </a:lnTo>
                  <a:lnTo>
                    <a:pt x="513301" y="1226699"/>
                  </a:lnTo>
                  <a:lnTo>
                    <a:pt x="513856" y="1226699"/>
                  </a:lnTo>
                  <a:lnTo>
                    <a:pt x="514414" y="1226699"/>
                  </a:lnTo>
                  <a:lnTo>
                    <a:pt x="514973" y="1226699"/>
                  </a:lnTo>
                  <a:lnTo>
                    <a:pt x="515531" y="1226699"/>
                  </a:lnTo>
                  <a:lnTo>
                    <a:pt x="516090" y="1226699"/>
                  </a:lnTo>
                  <a:lnTo>
                    <a:pt x="516649" y="1226699"/>
                  </a:lnTo>
                  <a:lnTo>
                    <a:pt x="517203" y="1226699"/>
                  </a:lnTo>
                  <a:lnTo>
                    <a:pt x="517762" y="1226699"/>
                  </a:lnTo>
                  <a:lnTo>
                    <a:pt x="518321" y="1226699"/>
                  </a:lnTo>
                  <a:lnTo>
                    <a:pt x="518879" y="1226699"/>
                  </a:lnTo>
                  <a:lnTo>
                    <a:pt x="519438" y="1226699"/>
                  </a:lnTo>
                  <a:lnTo>
                    <a:pt x="519997" y="1226699"/>
                  </a:lnTo>
                  <a:lnTo>
                    <a:pt x="520555" y="1226699"/>
                  </a:lnTo>
                  <a:lnTo>
                    <a:pt x="521110" y="1226699"/>
                  </a:lnTo>
                  <a:lnTo>
                    <a:pt x="521668" y="1226699"/>
                  </a:lnTo>
                  <a:lnTo>
                    <a:pt x="522227" y="1226699"/>
                  </a:lnTo>
                  <a:lnTo>
                    <a:pt x="522786" y="1226699"/>
                  </a:lnTo>
                  <a:lnTo>
                    <a:pt x="523344" y="1226699"/>
                  </a:lnTo>
                  <a:lnTo>
                    <a:pt x="523903" y="1226699"/>
                  </a:lnTo>
                  <a:lnTo>
                    <a:pt x="524462" y="1226699"/>
                  </a:lnTo>
                  <a:lnTo>
                    <a:pt x="525016" y="1226699"/>
                  </a:lnTo>
                  <a:lnTo>
                    <a:pt x="525575" y="1226699"/>
                  </a:lnTo>
                  <a:lnTo>
                    <a:pt x="526133" y="1226699"/>
                  </a:lnTo>
                  <a:lnTo>
                    <a:pt x="526692" y="1226699"/>
                  </a:lnTo>
                  <a:lnTo>
                    <a:pt x="527251" y="1226699"/>
                  </a:lnTo>
                  <a:lnTo>
                    <a:pt x="527809" y="1226699"/>
                  </a:lnTo>
                  <a:lnTo>
                    <a:pt x="528364" y="1226699"/>
                  </a:lnTo>
                  <a:lnTo>
                    <a:pt x="528922" y="1226699"/>
                  </a:lnTo>
                  <a:lnTo>
                    <a:pt x="529481" y="1226699"/>
                  </a:lnTo>
                  <a:lnTo>
                    <a:pt x="530040" y="1226699"/>
                  </a:lnTo>
                  <a:lnTo>
                    <a:pt x="530598" y="1226699"/>
                  </a:lnTo>
                  <a:lnTo>
                    <a:pt x="531157" y="1226699"/>
                  </a:lnTo>
                  <a:lnTo>
                    <a:pt x="531716" y="1226699"/>
                  </a:lnTo>
                  <a:lnTo>
                    <a:pt x="532270" y="1226699"/>
                  </a:lnTo>
                  <a:lnTo>
                    <a:pt x="532829" y="1226699"/>
                  </a:lnTo>
                  <a:lnTo>
                    <a:pt x="533388" y="1226699"/>
                  </a:lnTo>
                  <a:lnTo>
                    <a:pt x="533946" y="1226699"/>
                  </a:lnTo>
                  <a:lnTo>
                    <a:pt x="534505" y="1226699"/>
                  </a:lnTo>
                  <a:lnTo>
                    <a:pt x="535063" y="1226699"/>
                  </a:lnTo>
                  <a:lnTo>
                    <a:pt x="535618" y="1226699"/>
                  </a:lnTo>
                  <a:lnTo>
                    <a:pt x="536177" y="1226699"/>
                  </a:lnTo>
                  <a:lnTo>
                    <a:pt x="536735" y="1226699"/>
                  </a:lnTo>
                  <a:lnTo>
                    <a:pt x="537294" y="1226699"/>
                  </a:lnTo>
                  <a:lnTo>
                    <a:pt x="537853" y="1226699"/>
                  </a:lnTo>
                  <a:lnTo>
                    <a:pt x="538411" y="1226699"/>
                  </a:lnTo>
                  <a:lnTo>
                    <a:pt x="538970" y="1226699"/>
                  </a:lnTo>
                  <a:lnTo>
                    <a:pt x="539524" y="1226699"/>
                  </a:lnTo>
                  <a:lnTo>
                    <a:pt x="540083" y="1226699"/>
                  </a:lnTo>
                  <a:lnTo>
                    <a:pt x="540642" y="1226699"/>
                  </a:lnTo>
                  <a:lnTo>
                    <a:pt x="541200" y="1226699"/>
                  </a:lnTo>
                  <a:lnTo>
                    <a:pt x="541759" y="1226699"/>
                  </a:lnTo>
                  <a:lnTo>
                    <a:pt x="542317" y="1226699"/>
                  </a:lnTo>
                  <a:lnTo>
                    <a:pt x="542876" y="1226699"/>
                  </a:lnTo>
                  <a:lnTo>
                    <a:pt x="543435" y="1226699"/>
                  </a:lnTo>
                  <a:lnTo>
                    <a:pt x="543989" y="1226699"/>
                  </a:lnTo>
                  <a:lnTo>
                    <a:pt x="544548" y="1226699"/>
                  </a:lnTo>
                  <a:lnTo>
                    <a:pt x="545107" y="1226699"/>
                  </a:lnTo>
                  <a:lnTo>
                    <a:pt x="545665" y="1226699"/>
                  </a:lnTo>
                  <a:lnTo>
                    <a:pt x="546224" y="1226699"/>
                  </a:lnTo>
                  <a:lnTo>
                    <a:pt x="546783" y="1226699"/>
                  </a:lnTo>
                  <a:lnTo>
                    <a:pt x="547337" y="1226699"/>
                  </a:lnTo>
                  <a:lnTo>
                    <a:pt x="547896" y="1226699"/>
                  </a:lnTo>
                  <a:lnTo>
                    <a:pt x="548454" y="1226699"/>
                  </a:lnTo>
                  <a:lnTo>
                    <a:pt x="549013" y="1226699"/>
                  </a:lnTo>
                  <a:lnTo>
                    <a:pt x="549572" y="1226699"/>
                  </a:lnTo>
                  <a:lnTo>
                    <a:pt x="550130" y="1226699"/>
                  </a:lnTo>
                  <a:lnTo>
                    <a:pt x="550689" y="1226699"/>
                  </a:lnTo>
                  <a:lnTo>
                    <a:pt x="551244" y="1226699"/>
                  </a:lnTo>
                  <a:lnTo>
                    <a:pt x="551802" y="1226699"/>
                  </a:lnTo>
                  <a:lnTo>
                    <a:pt x="552361" y="1226699"/>
                  </a:lnTo>
                  <a:lnTo>
                    <a:pt x="552919" y="1226699"/>
                  </a:lnTo>
                  <a:lnTo>
                    <a:pt x="553478" y="1226699"/>
                  </a:lnTo>
                  <a:lnTo>
                    <a:pt x="554037" y="1226699"/>
                  </a:lnTo>
                  <a:lnTo>
                    <a:pt x="554595" y="1226699"/>
                  </a:lnTo>
                  <a:lnTo>
                    <a:pt x="555150" y="1226699"/>
                  </a:lnTo>
                  <a:lnTo>
                    <a:pt x="555708" y="1226699"/>
                  </a:lnTo>
                  <a:lnTo>
                    <a:pt x="556267" y="1226699"/>
                  </a:lnTo>
                  <a:lnTo>
                    <a:pt x="556826" y="1226699"/>
                  </a:lnTo>
                  <a:lnTo>
                    <a:pt x="557384" y="1226699"/>
                  </a:lnTo>
                  <a:lnTo>
                    <a:pt x="557943" y="1226699"/>
                  </a:lnTo>
                  <a:lnTo>
                    <a:pt x="558498" y="1226699"/>
                  </a:lnTo>
                  <a:lnTo>
                    <a:pt x="559056" y="1226699"/>
                  </a:lnTo>
                  <a:lnTo>
                    <a:pt x="559615" y="1226699"/>
                  </a:lnTo>
                  <a:lnTo>
                    <a:pt x="560174" y="1226699"/>
                  </a:lnTo>
                  <a:lnTo>
                    <a:pt x="560732" y="1226699"/>
                  </a:lnTo>
                  <a:lnTo>
                    <a:pt x="561291" y="1226699"/>
                  </a:lnTo>
                  <a:lnTo>
                    <a:pt x="561849" y="1226699"/>
                  </a:lnTo>
                  <a:lnTo>
                    <a:pt x="562404" y="1226699"/>
                  </a:lnTo>
                  <a:lnTo>
                    <a:pt x="562963" y="1226699"/>
                  </a:lnTo>
                  <a:lnTo>
                    <a:pt x="563521" y="1226699"/>
                  </a:lnTo>
                  <a:lnTo>
                    <a:pt x="564080" y="1226699"/>
                  </a:lnTo>
                  <a:lnTo>
                    <a:pt x="564639" y="1226699"/>
                  </a:lnTo>
                  <a:lnTo>
                    <a:pt x="565197" y="1226699"/>
                  </a:lnTo>
                  <a:lnTo>
                    <a:pt x="565752" y="1226699"/>
                  </a:lnTo>
                  <a:lnTo>
                    <a:pt x="566310" y="1226699"/>
                  </a:lnTo>
                  <a:lnTo>
                    <a:pt x="566869" y="1226699"/>
                  </a:lnTo>
                  <a:lnTo>
                    <a:pt x="567428" y="1226699"/>
                  </a:lnTo>
                  <a:lnTo>
                    <a:pt x="567986" y="1226699"/>
                  </a:lnTo>
                  <a:lnTo>
                    <a:pt x="568545" y="1226699"/>
                  </a:lnTo>
                  <a:lnTo>
                    <a:pt x="569103" y="1226699"/>
                  </a:lnTo>
                  <a:lnTo>
                    <a:pt x="569658" y="1226699"/>
                  </a:lnTo>
                  <a:lnTo>
                    <a:pt x="570217" y="1226699"/>
                  </a:lnTo>
                  <a:lnTo>
                    <a:pt x="570775" y="1226699"/>
                  </a:lnTo>
                  <a:lnTo>
                    <a:pt x="571334" y="1226699"/>
                  </a:lnTo>
                  <a:lnTo>
                    <a:pt x="571893" y="1226699"/>
                  </a:lnTo>
                  <a:lnTo>
                    <a:pt x="572451" y="1226699"/>
                  </a:lnTo>
                  <a:lnTo>
                    <a:pt x="573010" y="1226699"/>
                  </a:lnTo>
                  <a:lnTo>
                    <a:pt x="573569" y="1226699"/>
                  </a:lnTo>
                  <a:lnTo>
                    <a:pt x="574123" y="1226699"/>
                  </a:lnTo>
                  <a:lnTo>
                    <a:pt x="574682" y="1226699"/>
                  </a:lnTo>
                  <a:lnTo>
                    <a:pt x="575240" y="1226699"/>
                  </a:lnTo>
                  <a:lnTo>
                    <a:pt x="575799" y="1226699"/>
                  </a:lnTo>
                  <a:lnTo>
                    <a:pt x="576358" y="1226699"/>
                  </a:lnTo>
                  <a:lnTo>
                    <a:pt x="576916" y="1226699"/>
                  </a:lnTo>
                  <a:lnTo>
                    <a:pt x="577471" y="1226699"/>
                  </a:lnTo>
                  <a:lnTo>
                    <a:pt x="578030" y="1226699"/>
                  </a:lnTo>
                  <a:lnTo>
                    <a:pt x="578588" y="1226699"/>
                  </a:lnTo>
                  <a:lnTo>
                    <a:pt x="579147" y="1226699"/>
                  </a:lnTo>
                  <a:lnTo>
                    <a:pt x="579706" y="1226699"/>
                  </a:lnTo>
                  <a:lnTo>
                    <a:pt x="580264" y="1226699"/>
                  </a:lnTo>
                  <a:lnTo>
                    <a:pt x="580823" y="1226699"/>
                  </a:lnTo>
                  <a:lnTo>
                    <a:pt x="581377" y="1226699"/>
                  </a:lnTo>
                  <a:lnTo>
                    <a:pt x="581936" y="1226699"/>
                  </a:lnTo>
                  <a:lnTo>
                    <a:pt x="582494" y="1226699"/>
                  </a:lnTo>
                  <a:lnTo>
                    <a:pt x="583053" y="1226699"/>
                  </a:lnTo>
                  <a:lnTo>
                    <a:pt x="583612" y="1226699"/>
                  </a:lnTo>
                  <a:lnTo>
                    <a:pt x="584170" y="1226699"/>
                  </a:lnTo>
                  <a:lnTo>
                    <a:pt x="584725" y="1226699"/>
                  </a:lnTo>
                  <a:lnTo>
                    <a:pt x="585284" y="1226699"/>
                  </a:lnTo>
                  <a:lnTo>
                    <a:pt x="585842" y="1226699"/>
                  </a:lnTo>
                  <a:lnTo>
                    <a:pt x="586401" y="1226699"/>
                  </a:lnTo>
                  <a:lnTo>
                    <a:pt x="586960" y="1226699"/>
                  </a:lnTo>
                  <a:lnTo>
                    <a:pt x="587518" y="1226699"/>
                  </a:lnTo>
                  <a:lnTo>
                    <a:pt x="588077" y="1226699"/>
                  </a:lnTo>
                  <a:lnTo>
                    <a:pt x="588631" y="1226699"/>
                  </a:lnTo>
                  <a:lnTo>
                    <a:pt x="589190" y="1226699"/>
                  </a:lnTo>
                  <a:lnTo>
                    <a:pt x="589749" y="1226699"/>
                  </a:lnTo>
                  <a:lnTo>
                    <a:pt x="590307" y="1226699"/>
                  </a:lnTo>
                  <a:lnTo>
                    <a:pt x="590866" y="1226699"/>
                  </a:lnTo>
                  <a:lnTo>
                    <a:pt x="591425" y="1226699"/>
                  </a:lnTo>
                  <a:lnTo>
                    <a:pt x="591983" y="1226699"/>
                  </a:lnTo>
                  <a:lnTo>
                    <a:pt x="592538" y="1226699"/>
                  </a:lnTo>
                  <a:lnTo>
                    <a:pt x="593096" y="1226699"/>
                  </a:lnTo>
                  <a:lnTo>
                    <a:pt x="593655" y="1226699"/>
                  </a:lnTo>
                  <a:lnTo>
                    <a:pt x="594214" y="1226699"/>
                  </a:lnTo>
                  <a:lnTo>
                    <a:pt x="594772" y="1226699"/>
                  </a:lnTo>
                  <a:lnTo>
                    <a:pt x="595331" y="1226699"/>
                  </a:lnTo>
                  <a:lnTo>
                    <a:pt x="595885" y="1226699"/>
                  </a:lnTo>
                  <a:lnTo>
                    <a:pt x="596444" y="1226699"/>
                  </a:lnTo>
                  <a:lnTo>
                    <a:pt x="597003" y="1226699"/>
                  </a:lnTo>
                  <a:lnTo>
                    <a:pt x="597561" y="1226699"/>
                  </a:lnTo>
                  <a:lnTo>
                    <a:pt x="598120" y="1226699"/>
                  </a:lnTo>
                  <a:lnTo>
                    <a:pt x="598679" y="1226699"/>
                  </a:lnTo>
                  <a:lnTo>
                    <a:pt x="599237" y="1226699"/>
                  </a:lnTo>
                  <a:lnTo>
                    <a:pt x="599796" y="1226699"/>
                  </a:lnTo>
                  <a:lnTo>
                    <a:pt x="600351" y="1226699"/>
                  </a:lnTo>
                  <a:lnTo>
                    <a:pt x="600909" y="1226699"/>
                  </a:lnTo>
                  <a:lnTo>
                    <a:pt x="601468" y="1226699"/>
                  </a:lnTo>
                  <a:lnTo>
                    <a:pt x="602026" y="1226699"/>
                  </a:lnTo>
                  <a:lnTo>
                    <a:pt x="602585" y="1226699"/>
                  </a:lnTo>
                  <a:lnTo>
                    <a:pt x="603144" y="1226699"/>
                  </a:lnTo>
                  <a:lnTo>
                    <a:pt x="603702" y="1226699"/>
                  </a:lnTo>
                  <a:lnTo>
                    <a:pt x="604257" y="1226699"/>
                  </a:lnTo>
                  <a:lnTo>
                    <a:pt x="604816" y="1226699"/>
                  </a:lnTo>
                  <a:lnTo>
                    <a:pt x="605374" y="1226699"/>
                  </a:lnTo>
                  <a:lnTo>
                    <a:pt x="605933" y="1226699"/>
                  </a:lnTo>
                  <a:lnTo>
                    <a:pt x="606492" y="1226699"/>
                  </a:lnTo>
                  <a:lnTo>
                    <a:pt x="607050" y="1226699"/>
                  </a:lnTo>
                  <a:lnTo>
                    <a:pt x="607605" y="1226699"/>
                  </a:lnTo>
                  <a:lnTo>
                    <a:pt x="608163" y="1226699"/>
                  </a:lnTo>
                  <a:lnTo>
                    <a:pt x="608722" y="1226699"/>
                  </a:lnTo>
                  <a:lnTo>
                    <a:pt x="609280" y="1226699"/>
                  </a:lnTo>
                  <a:lnTo>
                    <a:pt x="609839" y="1226699"/>
                  </a:lnTo>
                  <a:lnTo>
                    <a:pt x="610398" y="1226699"/>
                  </a:lnTo>
                  <a:lnTo>
                    <a:pt x="610956" y="1226699"/>
                  </a:lnTo>
                  <a:lnTo>
                    <a:pt x="611511" y="1226699"/>
                  </a:lnTo>
                  <a:lnTo>
                    <a:pt x="612070" y="1226699"/>
                  </a:lnTo>
                  <a:lnTo>
                    <a:pt x="612628" y="1226699"/>
                  </a:lnTo>
                  <a:lnTo>
                    <a:pt x="613187" y="1226699"/>
                  </a:lnTo>
                  <a:lnTo>
                    <a:pt x="613746" y="1226699"/>
                  </a:lnTo>
                  <a:lnTo>
                    <a:pt x="614304" y="1226699"/>
                  </a:lnTo>
                  <a:lnTo>
                    <a:pt x="614859" y="1226699"/>
                  </a:lnTo>
                  <a:lnTo>
                    <a:pt x="615417" y="1226699"/>
                  </a:lnTo>
                  <a:lnTo>
                    <a:pt x="615976" y="1226699"/>
                  </a:lnTo>
                  <a:lnTo>
                    <a:pt x="616535" y="1226699"/>
                  </a:lnTo>
                  <a:lnTo>
                    <a:pt x="617093" y="1226699"/>
                  </a:lnTo>
                  <a:lnTo>
                    <a:pt x="617652" y="1226699"/>
                  </a:lnTo>
                  <a:lnTo>
                    <a:pt x="618211" y="1226699"/>
                  </a:lnTo>
                  <a:lnTo>
                    <a:pt x="618765" y="1226699"/>
                  </a:lnTo>
                  <a:lnTo>
                    <a:pt x="619324" y="1226699"/>
                  </a:lnTo>
                  <a:lnTo>
                    <a:pt x="619882" y="1226699"/>
                  </a:lnTo>
                  <a:lnTo>
                    <a:pt x="620441" y="1226699"/>
                  </a:lnTo>
                  <a:lnTo>
                    <a:pt x="621000" y="1226699"/>
                  </a:lnTo>
                  <a:lnTo>
                    <a:pt x="621558" y="1226699"/>
                  </a:lnTo>
                  <a:lnTo>
                    <a:pt x="622117" y="1226699"/>
                  </a:lnTo>
                  <a:lnTo>
                    <a:pt x="622671" y="1226699"/>
                  </a:lnTo>
                  <a:lnTo>
                    <a:pt x="623230" y="1226699"/>
                  </a:lnTo>
                  <a:lnTo>
                    <a:pt x="623789" y="1226699"/>
                  </a:lnTo>
                  <a:lnTo>
                    <a:pt x="624347" y="1226699"/>
                  </a:lnTo>
                  <a:lnTo>
                    <a:pt x="624906" y="1226699"/>
                  </a:lnTo>
                  <a:lnTo>
                    <a:pt x="625465" y="1226699"/>
                  </a:lnTo>
                  <a:lnTo>
                    <a:pt x="626019" y="1226699"/>
                  </a:lnTo>
                  <a:lnTo>
                    <a:pt x="626578" y="1226699"/>
                  </a:lnTo>
                  <a:lnTo>
                    <a:pt x="627137" y="1226699"/>
                  </a:lnTo>
                  <a:lnTo>
                    <a:pt x="627695" y="1226699"/>
                  </a:lnTo>
                  <a:lnTo>
                    <a:pt x="628254" y="1226699"/>
                  </a:lnTo>
                  <a:lnTo>
                    <a:pt x="628812" y="1226699"/>
                  </a:lnTo>
                  <a:lnTo>
                    <a:pt x="629371" y="1226699"/>
                  </a:lnTo>
                  <a:lnTo>
                    <a:pt x="629930" y="1226699"/>
                  </a:lnTo>
                  <a:lnTo>
                    <a:pt x="630484" y="1226699"/>
                  </a:lnTo>
                  <a:lnTo>
                    <a:pt x="631043" y="1226699"/>
                  </a:lnTo>
                  <a:lnTo>
                    <a:pt x="631602" y="1226699"/>
                  </a:lnTo>
                  <a:lnTo>
                    <a:pt x="632160" y="1226699"/>
                  </a:lnTo>
                  <a:lnTo>
                    <a:pt x="632719" y="1226699"/>
                  </a:lnTo>
                  <a:lnTo>
                    <a:pt x="633278" y="1226699"/>
                  </a:lnTo>
                  <a:lnTo>
                    <a:pt x="633836" y="1226699"/>
                  </a:lnTo>
                  <a:lnTo>
                    <a:pt x="634391" y="1226699"/>
                  </a:lnTo>
                  <a:lnTo>
                    <a:pt x="634949" y="1226699"/>
                  </a:lnTo>
                  <a:lnTo>
                    <a:pt x="635508" y="1226699"/>
                  </a:lnTo>
                  <a:lnTo>
                    <a:pt x="636066" y="1226699"/>
                  </a:lnTo>
                  <a:lnTo>
                    <a:pt x="636625" y="1226699"/>
                  </a:lnTo>
                  <a:lnTo>
                    <a:pt x="637184" y="1226699"/>
                  </a:lnTo>
                  <a:lnTo>
                    <a:pt x="637738" y="1226699"/>
                  </a:lnTo>
                  <a:lnTo>
                    <a:pt x="638297" y="1226699"/>
                  </a:lnTo>
                  <a:lnTo>
                    <a:pt x="638856" y="1226699"/>
                  </a:lnTo>
                  <a:lnTo>
                    <a:pt x="639414" y="1226699"/>
                  </a:lnTo>
                  <a:lnTo>
                    <a:pt x="639973" y="1226699"/>
                  </a:lnTo>
                  <a:lnTo>
                    <a:pt x="640532" y="1226699"/>
                  </a:lnTo>
                  <a:lnTo>
                    <a:pt x="641090" y="1226699"/>
                  </a:lnTo>
                  <a:lnTo>
                    <a:pt x="641645" y="1226699"/>
                  </a:lnTo>
                  <a:lnTo>
                    <a:pt x="642203" y="1226699"/>
                  </a:lnTo>
                  <a:lnTo>
                    <a:pt x="642762" y="1226699"/>
                  </a:lnTo>
                  <a:lnTo>
                    <a:pt x="643321" y="1226699"/>
                  </a:lnTo>
                  <a:lnTo>
                    <a:pt x="643879" y="1226699"/>
                  </a:lnTo>
                  <a:lnTo>
                    <a:pt x="644438" y="1226699"/>
                  </a:lnTo>
                  <a:lnTo>
                    <a:pt x="644993" y="1226699"/>
                  </a:lnTo>
                  <a:lnTo>
                    <a:pt x="645551" y="1226699"/>
                  </a:lnTo>
                  <a:lnTo>
                    <a:pt x="646110" y="1226699"/>
                  </a:lnTo>
                  <a:lnTo>
                    <a:pt x="646669" y="1226699"/>
                  </a:lnTo>
                  <a:lnTo>
                    <a:pt x="647227" y="1226699"/>
                  </a:lnTo>
                  <a:lnTo>
                    <a:pt x="647786" y="1226699"/>
                  </a:lnTo>
                  <a:lnTo>
                    <a:pt x="648344" y="1226699"/>
                  </a:lnTo>
                  <a:lnTo>
                    <a:pt x="648899" y="1226699"/>
                  </a:lnTo>
                  <a:lnTo>
                    <a:pt x="649457" y="1226699"/>
                  </a:lnTo>
                  <a:lnTo>
                    <a:pt x="650016" y="1226699"/>
                  </a:lnTo>
                  <a:lnTo>
                    <a:pt x="650575" y="1226699"/>
                  </a:lnTo>
                  <a:lnTo>
                    <a:pt x="651133" y="1226699"/>
                  </a:lnTo>
                  <a:lnTo>
                    <a:pt x="651692" y="1226699"/>
                  </a:lnTo>
                  <a:lnTo>
                    <a:pt x="652247" y="1226699"/>
                  </a:lnTo>
                  <a:lnTo>
                    <a:pt x="652805" y="1226699"/>
                  </a:lnTo>
                  <a:lnTo>
                    <a:pt x="653364" y="1226699"/>
                  </a:lnTo>
                  <a:lnTo>
                    <a:pt x="653923" y="1226699"/>
                  </a:lnTo>
                  <a:lnTo>
                    <a:pt x="654481" y="1226699"/>
                  </a:lnTo>
                  <a:lnTo>
                    <a:pt x="655040" y="1226699"/>
                  </a:lnTo>
                  <a:lnTo>
                    <a:pt x="655598" y="1226699"/>
                  </a:lnTo>
                  <a:lnTo>
                    <a:pt x="656153" y="1226699"/>
                  </a:lnTo>
                  <a:lnTo>
                    <a:pt x="656712" y="1226699"/>
                  </a:lnTo>
                  <a:lnTo>
                    <a:pt x="657270" y="1226699"/>
                  </a:lnTo>
                  <a:lnTo>
                    <a:pt x="657829" y="1226699"/>
                  </a:lnTo>
                  <a:lnTo>
                    <a:pt x="658388" y="1226699"/>
                  </a:lnTo>
                  <a:lnTo>
                    <a:pt x="658946" y="1226699"/>
                  </a:lnTo>
                  <a:lnTo>
                    <a:pt x="659505" y="1226699"/>
                  </a:lnTo>
                  <a:lnTo>
                    <a:pt x="660064" y="1226699"/>
                  </a:lnTo>
                  <a:lnTo>
                    <a:pt x="660618" y="1226699"/>
                  </a:lnTo>
                  <a:lnTo>
                    <a:pt x="661177" y="1226699"/>
                  </a:lnTo>
                  <a:lnTo>
                    <a:pt x="661735" y="1226699"/>
                  </a:lnTo>
                  <a:lnTo>
                    <a:pt x="662294" y="1226699"/>
                  </a:lnTo>
                  <a:lnTo>
                    <a:pt x="662853" y="1226699"/>
                  </a:lnTo>
                  <a:lnTo>
                    <a:pt x="663411" y="1226699"/>
                  </a:lnTo>
                  <a:lnTo>
                    <a:pt x="663970" y="1226699"/>
                  </a:lnTo>
                  <a:lnTo>
                    <a:pt x="664524" y="1226699"/>
                  </a:lnTo>
                  <a:lnTo>
                    <a:pt x="665083" y="1226699"/>
                  </a:lnTo>
                  <a:lnTo>
                    <a:pt x="665642" y="1226699"/>
                  </a:lnTo>
                  <a:lnTo>
                    <a:pt x="666200" y="1226699"/>
                  </a:lnTo>
                  <a:lnTo>
                    <a:pt x="666759" y="1226699"/>
                  </a:lnTo>
                  <a:lnTo>
                    <a:pt x="667318" y="1226699"/>
                  </a:lnTo>
                  <a:lnTo>
                    <a:pt x="667872" y="1226699"/>
                  </a:lnTo>
                  <a:lnTo>
                    <a:pt x="668431" y="1226699"/>
                  </a:lnTo>
                  <a:lnTo>
                    <a:pt x="668989" y="1226699"/>
                  </a:lnTo>
                  <a:lnTo>
                    <a:pt x="669548" y="1226699"/>
                  </a:lnTo>
                  <a:lnTo>
                    <a:pt x="670107" y="1226699"/>
                  </a:lnTo>
                  <a:lnTo>
                    <a:pt x="670665" y="1226699"/>
                  </a:lnTo>
                  <a:lnTo>
                    <a:pt x="671224" y="1226699"/>
                  </a:lnTo>
                  <a:lnTo>
                    <a:pt x="671779" y="1226699"/>
                  </a:lnTo>
                  <a:lnTo>
                    <a:pt x="672337" y="1226699"/>
                  </a:lnTo>
                  <a:lnTo>
                    <a:pt x="672896" y="1226699"/>
                  </a:lnTo>
                  <a:lnTo>
                    <a:pt x="673455" y="1226699"/>
                  </a:lnTo>
                  <a:lnTo>
                    <a:pt x="674013" y="1226699"/>
                  </a:lnTo>
                  <a:lnTo>
                    <a:pt x="674572" y="1226699"/>
                  </a:lnTo>
                  <a:lnTo>
                    <a:pt x="675126" y="1226699"/>
                  </a:lnTo>
                  <a:lnTo>
                    <a:pt x="675685" y="1226699"/>
                  </a:lnTo>
                  <a:lnTo>
                    <a:pt x="676243" y="1226699"/>
                  </a:lnTo>
                  <a:lnTo>
                    <a:pt x="676802" y="1226699"/>
                  </a:lnTo>
                  <a:lnTo>
                    <a:pt x="677361" y="1226699"/>
                  </a:lnTo>
                  <a:lnTo>
                    <a:pt x="677920" y="1226699"/>
                  </a:lnTo>
                  <a:lnTo>
                    <a:pt x="678478" y="1226699"/>
                  </a:lnTo>
                  <a:lnTo>
                    <a:pt x="679033" y="1226699"/>
                  </a:lnTo>
                  <a:lnTo>
                    <a:pt x="679591" y="1226699"/>
                  </a:lnTo>
                  <a:lnTo>
                    <a:pt x="680150" y="1226699"/>
                  </a:lnTo>
                  <a:lnTo>
                    <a:pt x="680709" y="1226699"/>
                  </a:lnTo>
                  <a:lnTo>
                    <a:pt x="681267" y="1226699"/>
                  </a:lnTo>
                  <a:lnTo>
                    <a:pt x="681826" y="1226699"/>
                  </a:lnTo>
                  <a:lnTo>
                    <a:pt x="682380" y="1226699"/>
                  </a:lnTo>
                  <a:lnTo>
                    <a:pt x="682939" y="1226699"/>
                  </a:lnTo>
                  <a:lnTo>
                    <a:pt x="683498" y="1226699"/>
                  </a:lnTo>
                  <a:lnTo>
                    <a:pt x="684056" y="1226699"/>
                  </a:lnTo>
                  <a:lnTo>
                    <a:pt x="684615" y="1226699"/>
                  </a:lnTo>
                  <a:lnTo>
                    <a:pt x="685174" y="1226699"/>
                  </a:lnTo>
                  <a:lnTo>
                    <a:pt x="685732" y="1226699"/>
                  </a:lnTo>
                  <a:lnTo>
                    <a:pt x="686287" y="1226699"/>
                  </a:lnTo>
                  <a:lnTo>
                    <a:pt x="686845" y="1226699"/>
                  </a:lnTo>
                  <a:lnTo>
                    <a:pt x="687404" y="1226699"/>
                  </a:lnTo>
                  <a:lnTo>
                    <a:pt x="687963" y="1226699"/>
                  </a:lnTo>
                  <a:lnTo>
                    <a:pt x="688521" y="1226699"/>
                  </a:lnTo>
                  <a:lnTo>
                    <a:pt x="689080" y="1226699"/>
                  </a:lnTo>
                  <a:lnTo>
                    <a:pt x="689639" y="1226699"/>
                  </a:lnTo>
                  <a:lnTo>
                    <a:pt x="690197" y="1226699"/>
                  </a:lnTo>
                  <a:lnTo>
                    <a:pt x="690752" y="1226699"/>
                  </a:lnTo>
                  <a:lnTo>
                    <a:pt x="691311" y="1226699"/>
                  </a:lnTo>
                  <a:lnTo>
                    <a:pt x="691869" y="1226699"/>
                  </a:lnTo>
                  <a:lnTo>
                    <a:pt x="692428" y="1226699"/>
                  </a:lnTo>
                  <a:lnTo>
                    <a:pt x="692987" y="1226699"/>
                  </a:lnTo>
                  <a:lnTo>
                    <a:pt x="693545" y="1226699"/>
                  </a:lnTo>
                  <a:lnTo>
                    <a:pt x="694104" y="1226699"/>
                  </a:lnTo>
                  <a:lnTo>
                    <a:pt x="694658" y="1226699"/>
                  </a:lnTo>
                  <a:lnTo>
                    <a:pt x="695217" y="1226699"/>
                  </a:lnTo>
                  <a:lnTo>
                    <a:pt x="695775" y="1226699"/>
                  </a:lnTo>
                  <a:lnTo>
                    <a:pt x="696334" y="1226699"/>
                  </a:lnTo>
                  <a:lnTo>
                    <a:pt x="696893" y="1226699"/>
                  </a:lnTo>
                  <a:lnTo>
                    <a:pt x="697451" y="1226699"/>
                  </a:lnTo>
                  <a:lnTo>
                    <a:pt x="698006" y="1226699"/>
                  </a:lnTo>
                  <a:lnTo>
                    <a:pt x="698565" y="1226699"/>
                  </a:lnTo>
                  <a:lnTo>
                    <a:pt x="699123" y="1226699"/>
                  </a:lnTo>
                  <a:lnTo>
                    <a:pt x="699682" y="1226699"/>
                  </a:lnTo>
                  <a:lnTo>
                    <a:pt x="700241" y="1226699"/>
                  </a:lnTo>
                  <a:lnTo>
                    <a:pt x="700799" y="1226699"/>
                  </a:lnTo>
                  <a:lnTo>
                    <a:pt x="701358" y="1226699"/>
                  </a:lnTo>
                  <a:lnTo>
                    <a:pt x="701912" y="1226699"/>
                  </a:lnTo>
                  <a:lnTo>
                    <a:pt x="702471" y="1226699"/>
                  </a:lnTo>
                  <a:lnTo>
                    <a:pt x="703030" y="1226699"/>
                  </a:lnTo>
                  <a:lnTo>
                    <a:pt x="703588" y="1226699"/>
                  </a:lnTo>
                  <a:lnTo>
                    <a:pt x="704147" y="1226699"/>
                  </a:lnTo>
                  <a:lnTo>
                    <a:pt x="704706" y="1226699"/>
                  </a:lnTo>
                  <a:lnTo>
                    <a:pt x="705260" y="1226699"/>
                  </a:lnTo>
                  <a:lnTo>
                    <a:pt x="705819" y="1226699"/>
                  </a:lnTo>
                  <a:lnTo>
                    <a:pt x="706377" y="1226699"/>
                  </a:lnTo>
                  <a:lnTo>
                    <a:pt x="706936" y="1226699"/>
                  </a:lnTo>
                  <a:lnTo>
                    <a:pt x="707495" y="1226699"/>
                  </a:lnTo>
                  <a:lnTo>
                    <a:pt x="708053" y="1226699"/>
                  </a:lnTo>
                  <a:lnTo>
                    <a:pt x="708612" y="1226699"/>
                  </a:lnTo>
                  <a:lnTo>
                    <a:pt x="709166" y="1226699"/>
                  </a:lnTo>
                  <a:lnTo>
                    <a:pt x="709725" y="1169701"/>
                  </a:lnTo>
                  <a:lnTo>
                    <a:pt x="710284" y="1080594"/>
                  </a:lnTo>
                  <a:lnTo>
                    <a:pt x="710842" y="1084525"/>
                  </a:lnTo>
                  <a:lnTo>
                    <a:pt x="711401" y="1069240"/>
                  </a:lnTo>
                  <a:lnTo>
                    <a:pt x="711960" y="978387"/>
                  </a:lnTo>
                  <a:lnTo>
                    <a:pt x="712514" y="959825"/>
                  </a:lnTo>
                  <a:lnTo>
                    <a:pt x="713073" y="891469"/>
                  </a:lnTo>
                  <a:lnTo>
                    <a:pt x="713631" y="874652"/>
                  </a:lnTo>
                  <a:lnTo>
                    <a:pt x="714190" y="896275"/>
                  </a:lnTo>
                  <a:lnTo>
                    <a:pt x="714749" y="966816"/>
                  </a:lnTo>
                  <a:lnTo>
                    <a:pt x="715307" y="985161"/>
                  </a:lnTo>
                  <a:lnTo>
                    <a:pt x="715866" y="917676"/>
                  </a:lnTo>
                  <a:lnTo>
                    <a:pt x="716421" y="827480"/>
                  </a:lnTo>
                  <a:lnTo>
                    <a:pt x="716979" y="839273"/>
                  </a:lnTo>
                  <a:lnTo>
                    <a:pt x="717538" y="850195"/>
                  </a:lnTo>
                  <a:lnTo>
                    <a:pt x="718097" y="800838"/>
                  </a:lnTo>
                  <a:lnTo>
                    <a:pt x="718655" y="903480"/>
                  </a:lnTo>
                  <a:lnTo>
                    <a:pt x="719214" y="878366"/>
                  </a:lnTo>
                  <a:lnTo>
                    <a:pt x="719773" y="817654"/>
                  </a:lnTo>
                  <a:lnTo>
                    <a:pt x="720331" y="718504"/>
                  </a:lnTo>
                  <a:lnTo>
                    <a:pt x="720886" y="750170"/>
                  </a:lnTo>
                  <a:lnTo>
                    <a:pt x="721444" y="781836"/>
                  </a:lnTo>
                  <a:lnTo>
                    <a:pt x="722003" y="776377"/>
                  </a:lnTo>
                  <a:lnTo>
                    <a:pt x="722561" y="858710"/>
                  </a:lnTo>
                  <a:lnTo>
                    <a:pt x="723120" y="881644"/>
                  </a:lnTo>
                  <a:lnTo>
                    <a:pt x="723679" y="766116"/>
                  </a:lnTo>
                  <a:lnTo>
                    <a:pt x="724237" y="741872"/>
                  </a:lnTo>
                  <a:lnTo>
                    <a:pt x="724792" y="694482"/>
                  </a:lnTo>
                  <a:lnTo>
                    <a:pt x="725351" y="713480"/>
                  </a:lnTo>
                  <a:lnTo>
                    <a:pt x="725909" y="700159"/>
                  </a:lnTo>
                  <a:lnTo>
                    <a:pt x="726468" y="741219"/>
                  </a:lnTo>
                  <a:lnTo>
                    <a:pt x="727027" y="834689"/>
                  </a:lnTo>
                  <a:lnTo>
                    <a:pt x="727585" y="649931"/>
                  </a:lnTo>
                  <a:lnTo>
                    <a:pt x="728140" y="695353"/>
                  </a:lnTo>
                  <a:lnTo>
                    <a:pt x="728698" y="722870"/>
                  </a:lnTo>
                  <a:lnTo>
                    <a:pt x="729257" y="706711"/>
                  </a:lnTo>
                  <a:lnTo>
                    <a:pt x="729816" y="729644"/>
                  </a:lnTo>
                  <a:lnTo>
                    <a:pt x="730374" y="680286"/>
                  </a:lnTo>
                  <a:lnTo>
                    <a:pt x="730933" y="794939"/>
                  </a:lnTo>
                  <a:lnTo>
                    <a:pt x="731492" y="664127"/>
                  </a:lnTo>
                  <a:lnTo>
                    <a:pt x="732046" y="504700"/>
                  </a:lnTo>
                  <a:lnTo>
                    <a:pt x="732605" y="537894"/>
                  </a:lnTo>
                  <a:lnTo>
                    <a:pt x="733163" y="585288"/>
                  </a:lnTo>
                  <a:lnTo>
                    <a:pt x="733722" y="663252"/>
                  </a:lnTo>
                  <a:lnTo>
                    <a:pt x="734281" y="732043"/>
                  </a:lnTo>
                  <a:lnTo>
                    <a:pt x="734839" y="811538"/>
                  </a:lnTo>
                  <a:lnTo>
                    <a:pt x="735394" y="639448"/>
                  </a:lnTo>
                  <a:lnTo>
                    <a:pt x="735952" y="616954"/>
                  </a:lnTo>
                  <a:lnTo>
                    <a:pt x="736511" y="651894"/>
                  </a:lnTo>
                  <a:lnTo>
                    <a:pt x="737070" y="620885"/>
                  </a:lnTo>
                  <a:lnTo>
                    <a:pt x="737628" y="612802"/>
                  </a:lnTo>
                  <a:lnTo>
                    <a:pt x="738187" y="762185"/>
                  </a:lnTo>
                  <a:lnTo>
                    <a:pt x="738746" y="816562"/>
                  </a:lnTo>
                  <a:lnTo>
                    <a:pt x="739300" y="648620"/>
                  </a:lnTo>
                  <a:lnTo>
                    <a:pt x="739859" y="631368"/>
                  </a:lnTo>
                  <a:lnTo>
                    <a:pt x="740418" y="596424"/>
                  </a:lnTo>
                  <a:lnTo>
                    <a:pt x="740976" y="623724"/>
                  </a:lnTo>
                  <a:lnTo>
                    <a:pt x="741535" y="620885"/>
                  </a:lnTo>
                  <a:lnTo>
                    <a:pt x="742093" y="797124"/>
                  </a:lnTo>
                  <a:lnTo>
                    <a:pt x="742648" y="816780"/>
                  </a:lnTo>
                  <a:lnTo>
                    <a:pt x="743207" y="602976"/>
                  </a:lnTo>
                  <a:lnTo>
                    <a:pt x="743765" y="567379"/>
                  </a:lnTo>
                  <a:lnTo>
                    <a:pt x="744324" y="582668"/>
                  </a:lnTo>
                  <a:lnTo>
                    <a:pt x="744883" y="609963"/>
                  </a:lnTo>
                  <a:lnTo>
                    <a:pt x="745441" y="732482"/>
                  </a:lnTo>
                  <a:lnTo>
                    <a:pt x="746000" y="789045"/>
                  </a:lnTo>
                  <a:lnTo>
                    <a:pt x="746554" y="839495"/>
                  </a:lnTo>
                  <a:lnTo>
                    <a:pt x="747113" y="697756"/>
                  </a:lnTo>
                  <a:lnTo>
                    <a:pt x="747672" y="463862"/>
                  </a:lnTo>
                  <a:lnTo>
                    <a:pt x="748230" y="555146"/>
                  </a:lnTo>
                  <a:lnTo>
                    <a:pt x="748789" y="576769"/>
                  </a:lnTo>
                  <a:lnTo>
                    <a:pt x="749347" y="596207"/>
                  </a:lnTo>
                  <a:lnTo>
                    <a:pt x="749906" y="746021"/>
                  </a:lnTo>
                  <a:lnTo>
                    <a:pt x="750465" y="775723"/>
                  </a:lnTo>
                  <a:lnTo>
                    <a:pt x="751019" y="541608"/>
                  </a:lnTo>
                  <a:lnTo>
                    <a:pt x="751578" y="552308"/>
                  </a:lnTo>
                  <a:lnTo>
                    <a:pt x="752137" y="579825"/>
                  </a:lnTo>
                  <a:lnTo>
                    <a:pt x="752695" y="569125"/>
                  </a:lnTo>
                  <a:lnTo>
                    <a:pt x="753254" y="587687"/>
                  </a:lnTo>
                  <a:lnTo>
                    <a:pt x="753813" y="742090"/>
                  </a:lnTo>
                  <a:lnTo>
                    <a:pt x="754371" y="756504"/>
                  </a:lnTo>
                  <a:lnTo>
                    <a:pt x="754926" y="506228"/>
                  </a:lnTo>
                  <a:lnTo>
                    <a:pt x="755484" y="547506"/>
                  </a:lnTo>
                  <a:lnTo>
                    <a:pt x="756043" y="505136"/>
                  </a:lnTo>
                  <a:lnTo>
                    <a:pt x="756602" y="463423"/>
                  </a:lnTo>
                  <a:lnTo>
                    <a:pt x="757160" y="524138"/>
                  </a:lnTo>
                  <a:lnTo>
                    <a:pt x="757719" y="700816"/>
                  </a:lnTo>
                  <a:lnTo>
                    <a:pt x="758274" y="711077"/>
                  </a:lnTo>
                  <a:lnTo>
                    <a:pt x="758832" y="502955"/>
                  </a:lnTo>
                  <a:lnTo>
                    <a:pt x="759391" y="497496"/>
                  </a:lnTo>
                  <a:lnTo>
                    <a:pt x="759949" y="515619"/>
                  </a:lnTo>
                  <a:lnTo>
                    <a:pt x="760508" y="468446"/>
                  </a:lnTo>
                  <a:lnTo>
                    <a:pt x="761067" y="462987"/>
                  </a:lnTo>
                  <a:lnTo>
                    <a:pt x="761625" y="676355"/>
                  </a:lnTo>
                  <a:lnTo>
                    <a:pt x="762180" y="706058"/>
                  </a:lnTo>
                  <a:lnTo>
                    <a:pt x="762738" y="468446"/>
                  </a:lnTo>
                  <a:lnTo>
                    <a:pt x="763297" y="446610"/>
                  </a:lnTo>
                  <a:lnTo>
                    <a:pt x="763856" y="414287"/>
                  </a:lnTo>
                  <a:lnTo>
                    <a:pt x="764414" y="427608"/>
                  </a:lnTo>
                  <a:lnTo>
                    <a:pt x="764973" y="387862"/>
                  </a:lnTo>
                  <a:lnTo>
                    <a:pt x="765528" y="521299"/>
                  </a:lnTo>
                  <a:lnTo>
                    <a:pt x="766086" y="688805"/>
                  </a:lnTo>
                  <a:lnTo>
                    <a:pt x="766645" y="516058"/>
                  </a:lnTo>
                  <a:lnTo>
                    <a:pt x="767204" y="431757"/>
                  </a:lnTo>
                  <a:lnTo>
                    <a:pt x="767762" y="418218"/>
                  </a:lnTo>
                  <a:lnTo>
                    <a:pt x="768321" y="485263"/>
                  </a:lnTo>
                  <a:lnTo>
                    <a:pt x="768879" y="471506"/>
                  </a:lnTo>
                  <a:lnTo>
                    <a:pt x="769434" y="565629"/>
                  </a:lnTo>
                  <a:lnTo>
                    <a:pt x="769993" y="671771"/>
                  </a:lnTo>
                  <a:lnTo>
                    <a:pt x="770551" y="444425"/>
                  </a:lnTo>
                  <a:lnTo>
                    <a:pt x="771110" y="442679"/>
                  </a:lnTo>
                  <a:lnTo>
                    <a:pt x="771669" y="469974"/>
                  </a:lnTo>
                  <a:lnTo>
                    <a:pt x="772227" y="464515"/>
                  </a:lnTo>
                  <a:lnTo>
                    <a:pt x="772782" y="458403"/>
                  </a:lnTo>
                  <a:lnTo>
                    <a:pt x="773340" y="575023"/>
                  </a:lnTo>
                  <a:lnTo>
                    <a:pt x="773899" y="539422"/>
                  </a:lnTo>
                  <a:lnTo>
                    <a:pt x="774458" y="244816"/>
                  </a:lnTo>
                  <a:lnTo>
                    <a:pt x="775016" y="171873"/>
                  </a:lnTo>
                  <a:lnTo>
                    <a:pt x="775575" y="0"/>
                  </a:lnTo>
                  <a:lnTo>
                    <a:pt x="776133" y="321252"/>
                  </a:lnTo>
                  <a:lnTo>
                    <a:pt x="776688" y="405989"/>
                  </a:lnTo>
                  <a:lnTo>
                    <a:pt x="777247" y="627655"/>
                  </a:lnTo>
                  <a:lnTo>
                    <a:pt x="777805" y="678758"/>
                  </a:lnTo>
                  <a:lnTo>
                    <a:pt x="778364" y="447263"/>
                  </a:lnTo>
                  <a:lnTo>
                    <a:pt x="778923" y="345274"/>
                  </a:lnTo>
                  <a:lnTo>
                    <a:pt x="779481" y="410138"/>
                  </a:lnTo>
                  <a:lnTo>
                    <a:pt x="780040" y="394632"/>
                  </a:lnTo>
                  <a:lnTo>
                    <a:pt x="780599" y="450759"/>
                  </a:lnTo>
                  <a:lnTo>
                    <a:pt x="781153" y="589437"/>
                  </a:lnTo>
                  <a:lnTo>
                    <a:pt x="781712" y="685310"/>
                  </a:lnTo>
                  <a:lnTo>
                    <a:pt x="782270" y="541390"/>
                  </a:lnTo>
                  <a:lnTo>
                    <a:pt x="782829" y="426955"/>
                  </a:lnTo>
                  <a:lnTo>
                    <a:pt x="783388" y="344185"/>
                  </a:lnTo>
                  <a:lnTo>
                    <a:pt x="783946" y="370171"/>
                  </a:lnTo>
                  <a:lnTo>
                    <a:pt x="784501" y="345496"/>
                  </a:lnTo>
                  <a:lnTo>
                    <a:pt x="785060" y="557549"/>
                  </a:lnTo>
                  <a:lnTo>
                    <a:pt x="785618" y="609528"/>
                  </a:lnTo>
                  <a:lnTo>
                    <a:pt x="786177" y="400308"/>
                  </a:lnTo>
                  <a:lnTo>
                    <a:pt x="786736" y="431321"/>
                  </a:lnTo>
                  <a:lnTo>
                    <a:pt x="787294" y="385024"/>
                  </a:lnTo>
                  <a:lnTo>
                    <a:pt x="787853" y="380218"/>
                  </a:lnTo>
                  <a:lnTo>
                    <a:pt x="788407" y="379565"/>
                  </a:lnTo>
                  <a:lnTo>
                    <a:pt x="788966" y="485045"/>
                  </a:lnTo>
                  <a:lnTo>
                    <a:pt x="789524" y="528504"/>
                  </a:lnTo>
                  <a:lnTo>
                    <a:pt x="790083" y="269492"/>
                  </a:lnTo>
                  <a:lnTo>
                    <a:pt x="790642" y="331517"/>
                  </a:lnTo>
                  <a:lnTo>
                    <a:pt x="791200" y="316886"/>
                  </a:lnTo>
                  <a:lnTo>
                    <a:pt x="791759" y="260540"/>
                  </a:lnTo>
                  <a:lnTo>
                    <a:pt x="792314" y="314701"/>
                  </a:lnTo>
                  <a:lnTo>
                    <a:pt x="792872" y="394414"/>
                  </a:lnTo>
                  <a:lnTo>
                    <a:pt x="793431" y="525666"/>
                  </a:lnTo>
                  <a:lnTo>
                    <a:pt x="793990" y="279104"/>
                  </a:lnTo>
                  <a:lnTo>
                    <a:pt x="794548" y="305964"/>
                  </a:lnTo>
                  <a:lnTo>
                    <a:pt x="795107" y="392664"/>
                  </a:lnTo>
                  <a:lnTo>
                    <a:pt x="795661" y="317104"/>
                  </a:lnTo>
                  <a:lnTo>
                    <a:pt x="796220" y="316229"/>
                  </a:lnTo>
                  <a:lnTo>
                    <a:pt x="796779" y="453815"/>
                  </a:lnTo>
                  <a:lnTo>
                    <a:pt x="797337" y="565629"/>
                  </a:lnTo>
                  <a:lnTo>
                    <a:pt x="797896" y="387205"/>
                  </a:lnTo>
                  <a:lnTo>
                    <a:pt x="798455" y="307714"/>
                  </a:lnTo>
                  <a:lnTo>
                    <a:pt x="799013" y="321035"/>
                  </a:lnTo>
                  <a:lnTo>
                    <a:pt x="799568" y="303125"/>
                  </a:lnTo>
                  <a:lnTo>
                    <a:pt x="800126" y="407735"/>
                  </a:lnTo>
                  <a:lnTo>
                    <a:pt x="800685" y="573495"/>
                  </a:lnTo>
                  <a:lnTo>
                    <a:pt x="801244" y="690551"/>
                  </a:lnTo>
                  <a:lnTo>
                    <a:pt x="801802" y="494653"/>
                  </a:lnTo>
                  <a:lnTo>
                    <a:pt x="802361" y="494218"/>
                  </a:lnTo>
                  <a:lnTo>
                    <a:pt x="802915" y="444207"/>
                  </a:lnTo>
                  <a:lnTo>
                    <a:pt x="803474" y="389173"/>
                  </a:lnTo>
                  <a:lnTo>
                    <a:pt x="804033" y="381310"/>
                  </a:lnTo>
                  <a:lnTo>
                    <a:pt x="804591" y="588998"/>
                  </a:lnTo>
                  <a:lnTo>
                    <a:pt x="805150" y="665872"/>
                  </a:lnTo>
                  <a:lnTo>
                    <a:pt x="805709" y="377379"/>
                  </a:lnTo>
                  <a:lnTo>
                    <a:pt x="806267" y="381528"/>
                  </a:lnTo>
                  <a:lnTo>
                    <a:pt x="806822" y="426080"/>
                  </a:lnTo>
                  <a:lnTo>
                    <a:pt x="807381" y="424116"/>
                  </a:lnTo>
                  <a:lnTo>
                    <a:pt x="807939" y="469756"/>
                  </a:lnTo>
                  <a:lnTo>
                    <a:pt x="808498" y="621321"/>
                  </a:lnTo>
                  <a:lnTo>
                    <a:pt x="809056" y="673299"/>
                  </a:lnTo>
                  <a:lnTo>
                    <a:pt x="809615" y="442022"/>
                  </a:lnTo>
                  <a:lnTo>
                    <a:pt x="810174" y="412759"/>
                  </a:lnTo>
                  <a:lnTo>
                    <a:pt x="810732" y="398127"/>
                  </a:lnTo>
                  <a:lnTo>
                    <a:pt x="811287" y="488759"/>
                  </a:lnTo>
                  <a:lnTo>
                    <a:pt x="811846" y="455343"/>
                  </a:lnTo>
                  <a:lnTo>
                    <a:pt x="812404" y="611273"/>
                  </a:lnTo>
                  <a:lnTo>
                    <a:pt x="812963" y="671989"/>
                  </a:lnTo>
                  <a:lnTo>
                    <a:pt x="813522" y="425644"/>
                  </a:lnTo>
                  <a:lnTo>
                    <a:pt x="814080" y="404897"/>
                  </a:lnTo>
                  <a:lnTo>
                    <a:pt x="814635" y="379782"/>
                  </a:lnTo>
                  <a:lnTo>
                    <a:pt x="815193" y="412323"/>
                  </a:lnTo>
                  <a:lnTo>
                    <a:pt x="815752" y="364276"/>
                  </a:lnTo>
                  <a:lnTo>
                    <a:pt x="816310" y="560610"/>
                  </a:lnTo>
                  <a:lnTo>
                    <a:pt x="816869" y="625687"/>
                  </a:lnTo>
                  <a:lnTo>
                    <a:pt x="817428" y="279757"/>
                  </a:lnTo>
                  <a:lnTo>
                    <a:pt x="817986" y="233241"/>
                  </a:lnTo>
                  <a:lnTo>
                    <a:pt x="818541" y="256390"/>
                  </a:lnTo>
                  <a:lnTo>
                    <a:pt x="819100" y="266000"/>
                  </a:lnTo>
                  <a:lnTo>
                    <a:pt x="819658" y="281942"/>
                  </a:lnTo>
                  <a:lnTo>
                    <a:pt x="820217" y="504918"/>
                  </a:lnTo>
                  <a:lnTo>
                    <a:pt x="820776" y="570871"/>
                  </a:lnTo>
                  <a:lnTo>
                    <a:pt x="821334" y="361216"/>
                  </a:lnTo>
                  <a:lnTo>
                    <a:pt x="821889" y="304218"/>
                  </a:lnTo>
                  <a:lnTo>
                    <a:pt x="822447" y="330425"/>
                  </a:lnTo>
                  <a:lnTo>
                    <a:pt x="823006" y="295263"/>
                  </a:lnTo>
                  <a:lnTo>
                    <a:pt x="823565" y="366022"/>
                  </a:lnTo>
                  <a:lnTo>
                    <a:pt x="824123" y="499459"/>
                  </a:lnTo>
                  <a:lnTo>
                    <a:pt x="824682" y="546631"/>
                  </a:lnTo>
                  <a:lnTo>
                    <a:pt x="825241" y="515840"/>
                  </a:lnTo>
                  <a:lnTo>
                    <a:pt x="825795" y="265126"/>
                  </a:lnTo>
                  <a:lnTo>
                    <a:pt x="826354" y="356414"/>
                  </a:lnTo>
                  <a:lnTo>
                    <a:pt x="826912" y="305311"/>
                  </a:lnTo>
                  <a:lnTo>
                    <a:pt x="827471" y="330425"/>
                  </a:lnTo>
                  <a:lnTo>
                    <a:pt x="828030" y="495093"/>
                  </a:lnTo>
                  <a:lnTo>
                    <a:pt x="828588" y="640101"/>
                  </a:lnTo>
                  <a:lnTo>
                    <a:pt x="829147" y="345496"/>
                  </a:lnTo>
                  <a:lnTo>
                    <a:pt x="829701" y="338722"/>
                  </a:lnTo>
                  <a:lnTo>
                    <a:pt x="830260" y="401836"/>
                  </a:lnTo>
                  <a:lnTo>
                    <a:pt x="830819" y="403804"/>
                  </a:lnTo>
                  <a:lnTo>
                    <a:pt x="831377" y="432196"/>
                  </a:lnTo>
                  <a:lnTo>
                    <a:pt x="831936" y="531782"/>
                  </a:lnTo>
                  <a:lnTo>
                    <a:pt x="832495" y="592711"/>
                  </a:lnTo>
                  <a:lnTo>
                    <a:pt x="833049" y="416032"/>
                  </a:lnTo>
                  <a:lnTo>
                    <a:pt x="833608" y="355974"/>
                  </a:lnTo>
                  <a:lnTo>
                    <a:pt x="834167" y="329772"/>
                  </a:lnTo>
                  <a:lnTo>
                    <a:pt x="834725" y="371703"/>
                  </a:lnTo>
                  <a:lnTo>
                    <a:pt x="835284" y="383931"/>
                  </a:lnTo>
                  <a:lnTo>
                    <a:pt x="835842" y="547067"/>
                  </a:lnTo>
                  <a:lnTo>
                    <a:pt x="836401" y="521517"/>
                  </a:lnTo>
                  <a:lnTo>
                    <a:pt x="836960" y="366897"/>
                  </a:lnTo>
                  <a:lnTo>
                    <a:pt x="837514" y="314483"/>
                  </a:lnTo>
                  <a:lnTo>
                    <a:pt x="838073" y="257046"/>
                  </a:lnTo>
                  <a:lnTo>
                    <a:pt x="838632" y="464080"/>
                  </a:lnTo>
                  <a:lnTo>
                    <a:pt x="839190" y="677012"/>
                  </a:lnTo>
                  <a:lnTo>
                    <a:pt x="839749" y="780965"/>
                  </a:lnTo>
                  <a:lnTo>
                    <a:pt x="840308" y="896057"/>
                  </a:lnTo>
                  <a:lnTo>
                    <a:pt x="840866" y="806297"/>
                  </a:lnTo>
                  <a:lnTo>
                    <a:pt x="841421" y="833596"/>
                  </a:lnTo>
                  <a:lnTo>
                    <a:pt x="841979" y="868758"/>
                  </a:lnTo>
                  <a:lnTo>
                    <a:pt x="842538" y="906318"/>
                  </a:lnTo>
                  <a:lnTo>
                    <a:pt x="843096" y="926413"/>
                  </a:lnTo>
                  <a:lnTo>
                    <a:pt x="843655" y="957204"/>
                  </a:lnTo>
                  <a:lnTo>
                    <a:pt x="844214" y="1016169"/>
                  </a:lnTo>
                  <a:lnTo>
                    <a:pt x="844768" y="954801"/>
                  </a:lnTo>
                  <a:lnTo>
                    <a:pt x="845327" y="912652"/>
                  </a:lnTo>
                  <a:lnTo>
                    <a:pt x="845886" y="943008"/>
                  </a:lnTo>
                  <a:lnTo>
                    <a:pt x="846444" y="955458"/>
                  </a:lnTo>
                  <a:lnTo>
                    <a:pt x="847003" y="1009618"/>
                  </a:lnTo>
                  <a:lnTo>
                    <a:pt x="847562" y="1005251"/>
                  </a:lnTo>
                  <a:lnTo>
                    <a:pt x="848120" y="1042158"/>
                  </a:lnTo>
                  <a:lnTo>
                    <a:pt x="848675" y="993023"/>
                  </a:lnTo>
                  <a:lnTo>
                    <a:pt x="849233" y="982100"/>
                  </a:lnTo>
                  <a:lnTo>
                    <a:pt x="849792" y="1000227"/>
                  </a:lnTo>
                  <a:lnTo>
                    <a:pt x="850351" y="1020975"/>
                  </a:lnTo>
                  <a:lnTo>
                    <a:pt x="850909" y="1005033"/>
                  </a:lnTo>
                  <a:lnTo>
                    <a:pt x="851468" y="1055262"/>
                  </a:lnTo>
                  <a:lnTo>
                    <a:pt x="852023" y="1071421"/>
                  </a:lnTo>
                  <a:lnTo>
                    <a:pt x="852581" y="1008090"/>
                  </a:lnTo>
                  <a:lnTo>
                    <a:pt x="853140" y="992583"/>
                  </a:lnTo>
                  <a:lnTo>
                    <a:pt x="853699" y="1007872"/>
                  </a:lnTo>
                  <a:lnTo>
                    <a:pt x="854257" y="1011803"/>
                  </a:lnTo>
                  <a:lnTo>
                    <a:pt x="854816" y="1019229"/>
                  </a:lnTo>
                  <a:lnTo>
                    <a:pt x="855374" y="1065309"/>
                  </a:lnTo>
                  <a:lnTo>
                    <a:pt x="855929" y="1094354"/>
                  </a:lnTo>
                  <a:lnTo>
                    <a:pt x="856487" y="1077538"/>
                  </a:lnTo>
                  <a:lnTo>
                    <a:pt x="857046" y="1024471"/>
                  </a:lnTo>
                  <a:lnTo>
                    <a:pt x="857605" y="1019883"/>
                  </a:lnTo>
                  <a:lnTo>
                    <a:pt x="858163" y="1032768"/>
                  </a:lnTo>
                  <a:lnTo>
                    <a:pt x="858722" y="1024031"/>
                  </a:lnTo>
                  <a:lnTo>
                    <a:pt x="859281" y="1063342"/>
                  </a:lnTo>
                  <a:lnTo>
                    <a:pt x="859835" y="1102652"/>
                  </a:lnTo>
                  <a:lnTo>
                    <a:pt x="860394" y="1093697"/>
                  </a:lnTo>
                  <a:lnTo>
                    <a:pt x="860953" y="1070768"/>
                  </a:lnTo>
                  <a:lnTo>
                    <a:pt x="861511" y="1093479"/>
                  </a:lnTo>
                  <a:lnTo>
                    <a:pt x="862070" y="1056354"/>
                  </a:lnTo>
                  <a:lnTo>
                    <a:pt x="862628" y="1054826"/>
                  </a:lnTo>
                  <a:lnTo>
                    <a:pt x="863183" y="1043687"/>
                  </a:lnTo>
                  <a:lnTo>
                    <a:pt x="863742" y="1076227"/>
                  </a:lnTo>
                  <a:lnTo>
                    <a:pt x="864300" y="1059632"/>
                  </a:lnTo>
                  <a:lnTo>
                    <a:pt x="864859" y="1067712"/>
                  </a:lnTo>
                  <a:lnTo>
                    <a:pt x="865418" y="1053734"/>
                  </a:lnTo>
                  <a:lnTo>
                    <a:pt x="865976" y="1000885"/>
                  </a:lnTo>
                  <a:lnTo>
                    <a:pt x="866535" y="1051113"/>
                  </a:lnTo>
                  <a:lnTo>
                    <a:pt x="867094" y="1097193"/>
                  </a:lnTo>
                  <a:lnTo>
                    <a:pt x="867648" y="1104180"/>
                  </a:lnTo>
                  <a:lnTo>
                    <a:pt x="868207" y="1076663"/>
                  </a:lnTo>
                  <a:lnTo>
                    <a:pt x="868765" y="1089548"/>
                  </a:lnTo>
                  <a:lnTo>
                    <a:pt x="869324" y="1070551"/>
                  </a:lnTo>
                  <a:lnTo>
                    <a:pt x="869882" y="1086710"/>
                  </a:lnTo>
                  <a:lnTo>
                    <a:pt x="870441" y="1090859"/>
                  </a:lnTo>
                  <a:lnTo>
                    <a:pt x="871000" y="1114010"/>
                  </a:lnTo>
                  <a:lnTo>
                    <a:pt x="871554" y="1125367"/>
                  </a:lnTo>
                  <a:lnTo>
                    <a:pt x="872113" y="1089113"/>
                  </a:lnTo>
                  <a:lnTo>
                    <a:pt x="872672" y="1083654"/>
                  </a:lnTo>
                  <a:lnTo>
                    <a:pt x="873230" y="1088678"/>
                  </a:lnTo>
                  <a:lnTo>
                    <a:pt x="873789" y="1102870"/>
                  </a:lnTo>
                  <a:lnTo>
                    <a:pt x="874348" y="1114884"/>
                  </a:lnTo>
                  <a:lnTo>
                    <a:pt x="874902" y="1127331"/>
                  </a:lnTo>
                  <a:lnTo>
                    <a:pt x="875461" y="1139559"/>
                  </a:lnTo>
                  <a:lnTo>
                    <a:pt x="876019" y="1107240"/>
                  </a:lnTo>
                  <a:lnTo>
                    <a:pt x="876578" y="1097193"/>
                  </a:lnTo>
                  <a:lnTo>
                    <a:pt x="877137" y="1102870"/>
                  </a:lnTo>
                  <a:lnTo>
                    <a:pt x="877695" y="1098939"/>
                  </a:lnTo>
                  <a:lnTo>
                    <a:pt x="878254" y="1090641"/>
                  </a:lnTo>
                  <a:lnTo>
                    <a:pt x="878809" y="1125367"/>
                  </a:lnTo>
                  <a:lnTo>
                    <a:pt x="879367" y="1135850"/>
                  </a:lnTo>
                  <a:lnTo>
                    <a:pt x="879926" y="1124492"/>
                  </a:lnTo>
                  <a:lnTo>
                    <a:pt x="880485" y="1101124"/>
                  </a:lnTo>
                  <a:lnTo>
                    <a:pt x="881043" y="1091734"/>
                  </a:lnTo>
                  <a:lnTo>
                    <a:pt x="881602" y="1089331"/>
                  </a:lnTo>
                  <a:lnTo>
                    <a:pt x="882156" y="1088238"/>
                  </a:lnTo>
                  <a:lnTo>
                    <a:pt x="882715" y="1135628"/>
                  </a:lnTo>
                  <a:lnTo>
                    <a:pt x="883273" y="1138906"/>
                  </a:lnTo>
                  <a:lnTo>
                    <a:pt x="883832" y="1103527"/>
                  </a:lnTo>
                  <a:lnTo>
                    <a:pt x="884391" y="1103527"/>
                  </a:lnTo>
                  <a:lnTo>
                    <a:pt x="884949" y="1112264"/>
                  </a:lnTo>
                  <a:lnTo>
                    <a:pt x="885508" y="1129951"/>
                  </a:lnTo>
                  <a:lnTo>
                    <a:pt x="886063" y="1104180"/>
                  </a:lnTo>
                  <a:lnTo>
                    <a:pt x="886621" y="1132354"/>
                  </a:lnTo>
                  <a:lnTo>
                    <a:pt x="887180" y="1141309"/>
                  </a:lnTo>
                  <a:lnTo>
                    <a:pt x="887739" y="1121436"/>
                  </a:lnTo>
                  <a:lnTo>
                    <a:pt x="888297" y="1114227"/>
                  </a:lnTo>
                  <a:lnTo>
                    <a:pt x="888856" y="1113792"/>
                  </a:lnTo>
                  <a:lnTo>
                    <a:pt x="889414" y="1130169"/>
                  </a:lnTo>
                  <a:lnTo>
                    <a:pt x="889969" y="1134540"/>
                  </a:lnTo>
                  <a:lnTo>
                    <a:pt x="890528" y="1145675"/>
                  </a:lnTo>
                  <a:lnTo>
                    <a:pt x="891086" y="1143712"/>
                  </a:lnTo>
                  <a:lnTo>
                    <a:pt x="891645" y="1113352"/>
                  </a:lnTo>
                  <a:lnTo>
                    <a:pt x="892204" y="1125803"/>
                  </a:lnTo>
                  <a:lnTo>
                    <a:pt x="892762" y="1139341"/>
                  </a:lnTo>
                  <a:lnTo>
                    <a:pt x="893317" y="1141962"/>
                  </a:lnTo>
                  <a:lnTo>
                    <a:pt x="893875" y="1149389"/>
                  </a:lnTo>
                  <a:lnTo>
                    <a:pt x="894434" y="1129076"/>
                  </a:lnTo>
                  <a:lnTo>
                    <a:pt x="894993" y="1164895"/>
                  </a:lnTo>
                  <a:lnTo>
                    <a:pt x="895551" y="1107022"/>
                  </a:lnTo>
                  <a:lnTo>
                    <a:pt x="896110" y="1139341"/>
                  </a:lnTo>
                  <a:lnTo>
                    <a:pt x="896669" y="1136285"/>
                  </a:lnTo>
                  <a:lnTo>
                    <a:pt x="897227" y="1132137"/>
                  </a:lnTo>
                  <a:lnTo>
                    <a:pt x="897782" y="1123617"/>
                  </a:lnTo>
                  <a:lnTo>
                    <a:pt x="898340" y="1146550"/>
                  </a:lnTo>
                  <a:lnTo>
                    <a:pt x="898899" y="1159871"/>
                  </a:lnTo>
                  <a:lnTo>
                    <a:pt x="899458" y="1154412"/>
                  </a:lnTo>
                  <a:lnTo>
                    <a:pt x="900016" y="1132354"/>
                  </a:lnTo>
                  <a:lnTo>
                    <a:pt x="900575" y="1128206"/>
                  </a:lnTo>
                  <a:lnTo>
                    <a:pt x="901134" y="1129298"/>
                  </a:lnTo>
                  <a:lnTo>
                    <a:pt x="901688" y="1134757"/>
                  </a:lnTo>
                  <a:lnTo>
                    <a:pt x="902247" y="1139999"/>
                  </a:lnTo>
                  <a:lnTo>
                    <a:pt x="902805" y="1170790"/>
                  </a:lnTo>
                  <a:lnTo>
                    <a:pt x="903364" y="1145893"/>
                  </a:lnTo>
                  <a:lnTo>
                    <a:pt x="903923" y="1143490"/>
                  </a:lnTo>
                  <a:lnTo>
                    <a:pt x="904481" y="1129516"/>
                  </a:lnTo>
                  <a:lnTo>
                    <a:pt x="905036" y="1144365"/>
                  </a:lnTo>
                  <a:lnTo>
                    <a:pt x="905595" y="1125145"/>
                  </a:lnTo>
                  <a:lnTo>
                    <a:pt x="906153" y="1151574"/>
                  </a:lnTo>
                  <a:lnTo>
                    <a:pt x="906712" y="1155287"/>
                  </a:lnTo>
                  <a:lnTo>
                    <a:pt x="907271" y="1154195"/>
                  </a:lnTo>
                  <a:lnTo>
                    <a:pt x="907829" y="1139124"/>
                  </a:lnTo>
                  <a:lnTo>
                    <a:pt x="908388" y="1143930"/>
                  </a:lnTo>
                  <a:lnTo>
                    <a:pt x="908942" y="1136939"/>
                  </a:lnTo>
                  <a:lnTo>
                    <a:pt x="909501" y="1134318"/>
                  </a:lnTo>
                  <a:lnTo>
                    <a:pt x="910059" y="1153102"/>
                  </a:lnTo>
                  <a:lnTo>
                    <a:pt x="910618" y="1168826"/>
                  </a:lnTo>
                  <a:lnTo>
                    <a:pt x="911177" y="1153755"/>
                  </a:lnTo>
                  <a:lnTo>
                    <a:pt x="911736" y="1138471"/>
                  </a:lnTo>
                  <a:lnTo>
                    <a:pt x="912290" y="1146986"/>
                  </a:lnTo>
                  <a:lnTo>
                    <a:pt x="912849" y="1157469"/>
                  </a:lnTo>
                  <a:lnTo>
                    <a:pt x="913407" y="1154848"/>
                  </a:lnTo>
                  <a:lnTo>
                    <a:pt x="913966" y="1167951"/>
                  </a:lnTo>
                  <a:lnTo>
                    <a:pt x="914525" y="1171229"/>
                  </a:lnTo>
                  <a:lnTo>
                    <a:pt x="915083" y="1145675"/>
                  </a:lnTo>
                  <a:lnTo>
                    <a:pt x="915642" y="1150264"/>
                  </a:lnTo>
                  <a:lnTo>
                    <a:pt x="916196" y="1141962"/>
                  </a:lnTo>
                  <a:lnTo>
                    <a:pt x="916755" y="1155505"/>
                  </a:lnTo>
                  <a:lnTo>
                    <a:pt x="917314" y="1155723"/>
                  </a:lnTo>
                  <a:lnTo>
                    <a:pt x="917872" y="1165548"/>
                  </a:lnTo>
                  <a:lnTo>
                    <a:pt x="918431" y="1156376"/>
                  </a:lnTo>
                  <a:lnTo>
                    <a:pt x="918990" y="1165331"/>
                  </a:lnTo>
                  <a:lnTo>
                    <a:pt x="919548" y="1134540"/>
                  </a:lnTo>
                  <a:lnTo>
                    <a:pt x="920103" y="1147425"/>
                  </a:lnTo>
                  <a:lnTo>
                    <a:pt x="920661" y="1157469"/>
                  </a:lnTo>
                  <a:lnTo>
                    <a:pt x="921220" y="1146115"/>
                  </a:lnTo>
                  <a:lnTo>
                    <a:pt x="921779" y="1152009"/>
                  </a:lnTo>
                  <a:lnTo>
                    <a:pt x="922337" y="1160089"/>
                  </a:lnTo>
                  <a:lnTo>
                    <a:pt x="922896" y="1133665"/>
                  </a:lnTo>
                  <a:lnTo>
                    <a:pt x="923450" y="1130387"/>
                  </a:lnTo>
                  <a:lnTo>
                    <a:pt x="924009" y="1139559"/>
                  </a:lnTo>
                  <a:lnTo>
                    <a:pt x="924568" y="1134318"/>
                  </a:lnTo>
                  <a:lnTo>
                    <a:pt x="925127" y="1141091"/>
                  </a:lnTo>
                  <a:lnTo>
                    <a:pt x="925685" y="1161400"/>
                  </a:lnTo>
                  <a:lnTo>
                    <a:pt x="926244" y="1174285"/>
                  </a:lnTo>
                  <a:lnTo>
                    <a:pt x="926803" y="1150699"/>
                  </a:lnTo>
                  <a:lnTo>
                    <a:pt x="927361" y="1152884"/>
                  </a:lnTo>
                  <a:lnTo>
                    <a:pt x="927916" y="1156376"/>
                  </a:lnTo>
                  <a:lnTo>
                    <a:pt x="928474" y="1165770"/>
                  </a:lnTo>
                  <a:lnTo>
                    <a:pt x="929033" y="1150481"/>
                  </a:lnTo>
                  <a:lnTo>
                    <a:pt x="929591" y="1162275"/>
                  </a:lnTo>
                  <a:lnTo>
                    <a:pt x="930150" y="1171229"/>
                  </a:lnTo>
                  <a:lnTo>
                    <a:pt x="930709" y="1155066"/>
                  </a:lnTo>
                  <a:lnTo>
                    <a:pt x="931267" y="1168391"/>
                  </a:lnTo>
                  <a:lnTo>
                    <a:pt x="931822" y="1162275"/>
                  </a:lnTo>
                  <a:lnTo>
                    <a:pt x="932381" y="1153977"/>
                  </a:lnTo>
                  <a:lnTo>
                    <a:pt x="932939" y="1155505"/>
                  </a:lnTo>
                  <a:lnTo>
                    <a:pt x="933498" y="1149171"/>
                  </a:lnTo>
                  <a:lnTo>
                    <a:pt x="934057" y="1168391"/>
                  </a:lnTo>
                  <a:lnTo>
                    <a:pt x="934615" y="1166859"/>
                  </a:lnTo>
                  <a:lnTo>
                    <a:pt x="935170" y="1167734"/>
                  </a:lnTo>
                  <a:lnTo>
                    <a:pt x="935728" y="1162710"/>
                  </a:lnTo>
                  <a:lnTo>
                    <a:pt x="936287" y="1163367"/>
                  </a:lnTo>
                  <a:lnTo>
                    <a:pt x="936846" y="1162057"/>
                  </a:lnTo>
                  <a:lnTo>
                    <a:pt x="937404" y="1171011"/>
                  </a:lnTo>
                  <a:lnTo>
                    <a:pt x="937963" y="1166859"/>
                  </a:lnTo>
                  <a:lnTo>
                    <a:pt x="938522" y="1166859"/>
                  </a:lnTo>
                  <a:lnTo>
                    <a:pt x="939076" y="1154195"/>
                  </a:lnTo>
                  <a:lnTo>
                    <a:pt x="939635" y="1166206"/>
                  </a:lnTo>
                  <a:lnTo>
                    <a:pt x="940193" y="1168826"/>
                  </a:lnTo>
                  <a:lnTo>
                    <a:pt x="940752" y="1162057"/>
                  </a:lnTo>
                  <a:lnTo>
                    <a:pt x="941311" y="1166859"/>
                  </a:lnTo>
                  <a:lnTo>
                    <a:pt x="941869" y="1172975"/>
                  </a:lnTo>
                  <a:lnTo>
                    <a:pt x="942424" y="1149389"/>
                  </a:lnTo>
                  <a:lnTo>
                    <a:pt x="942982" y="1151356"/>
                  </a:lnTo>
                  <a:lnTo>
                    <a:pt x="943541" y="1154412"/>
                  </a:lnTo>
                  <a:lnTo>
                    <a:pt x="944100" y="1149824"/>
                  </a:lnTo>
                  <a:lnTo>
                    <a:pt x="944658" y="1158997"/>
                  </a:lnTo>
                  <a:lnTo>
                    <a:pt x="945217" y="1164460"/>
                  </a:lnTo>
                  <a:lnTo>
                    <a:pt x="945776" y="1163367"/>
                  </a:lnTo>
                  <a:lnTo>
                    <a:pt x="946330" y="1165548"/>
                  </a:lnTo>
                  <a:lnTo>
                    <a:pt x="946889" y="1161400"/>
                  </a:lnTo>
                  <a:lnTo>
                    <a:pt x="947448" y="1176471"/>
                  </a:lnTo>
                  <a:lnTo>
                    <a:pt x="948006" y="1162492"/>
                  </a:lnTo>
                  <a:lnTo>
                    <a:pt x="948565" y="1172322"/>
                  </a:lnTo>
                  <a:lnTo>
                    <a:pt x="949123" y="1179309"/>
                  </a:lnTo>
                  <a:lnTo>
                    <a:pt x="949682" y="1189574"/>
                  </a:lnTo>
                  <a:lnTo>
                    <a:pt x="950237" y="1176471"/>
                  </a:lnTo>
                  <a:lnTo>
                    <a:pt x="950795" y="1167516"/>
                  </a:lnTo>
                  <a:lnTo>
                    <a:pt x="951354" y="1164238"/>
                  </a:lnTo>
                  <a:lnTo>
                    <a:pt x="951913" y="1172322"/>
                  </a:lnTo>
                  <a:lnTo>
                    <a:pt x="952471" y="1171229"/>
                  </a:lnTo>
                  <a:lnTo>
                    <a:pt x="953030" y="1176471"/>
                  </a:lnTo>
                  <a:lnTo>
                    <a:pt x="953584" y="1183675"/>
                  </a:lnTo>
                  <a:lnTo>
                    <a:pt x="954143" y="1174068"/>
                  </a:lnTo>
                  <a:lnTo>
                    <a:pt x="954702" y="1179309"/>
                  </a:lnTo>
                  <a:lnTo>
                    <a:pt x="955260" y="1164895"/>
                  </a:lnTo>
                  <a:lnTo>
                    <a:pt x="955819" y="1169701"/>
                  </a:lnTo>
                  <a:lnTo>
                    <a:pt x="956377" y="1177563"/>
                  </a:lnTo>
                  <a:lnTo>
                    <a:pt x="956936" y="1178652"/>
                  </a:lnTo>
                  <a:lnTo>
                    <a:pt x="957495" y="1168391"/>
                  </a:lnTo>
                  <a:lnTo>
                    <a:pt x="958049" y="1162710"/>
                  </a:lnTo>
                  <a:lnTo>
                    <a:pt x="958608" y="1164678"/>
                  </a:lnTo>
                  <a:lnTo>
                    <a:pt x="959167" y="1173193"/>
                  </a:lnTo>
                  <a:lnTo>
                    <a:pt x="959725" y="1185861"/>
                  </a:lnTo>
                  <a:lnTo>
                    <a:pt x="960284" y="1175596"/>
                  </a:lnTo>
                  <a:lnTo>
                    <a:pt x="960843" y="1171447"/>
                  </a:lnTo>
                  <a:lnTo>
                    <a:pt x="961401" y="1190667"/>
                  </a:lnTo>
                  <a:lnTo>
                    <a:pt x="961956" y="1185861"/>
                  </a:lnTo>
                  <a:lnTo>
                    <a:pt x="962514" y="1167080"/>
                  </a:lnTo>
                  <a:lnTo>
                    <a:pt x="963073" y="1171011"/>
                  </a:lnTo>
                  <a:lnTo>
                    <a:pt x="963632" y="1169701"/>
                  </a:lnTo>
                  <a:lnTo>
                    <a:pt x="964190" y="1164020"/>
                  </a:lnTo>
                  <a:lnTo>
                    <a:pt x="964749" y="1174943"/>
                  </a:lnTo>
                  <a:lnTo>
                    <a:pt x="965304" y="1181055"/>
                  </a:lnTo>
                  <a:lnTo>
                    <a:pt x="965862" y="1183675"/>
                  </a:lnTo>
                  <a:lnTo>
                    <a:pt x="966421" y="1174068"/>
                  </a:lnTo>
                  <a:lnTo>
                    <a:pt x="966979" y="1162710"/>
                  </a:lnTo>
                  <a:lnTo>
                    <a:pt x="967538" y="1168391"/>
                  </a:lnTo>
                  <a:lnTo>
                    <a:pt x="968097" y="1162710"/>
                  </a:lnTo>
                  <a:lnTo>
                    <a:pt x="968655" y="1160529"/>
                  </a:lnTo>
                  <a:lnTo>
                    <a:pt x="969210" y="1171229"/>
                  </a:lnTo>
                  <a:lnTo>
                    <a:pt x="969768" y="1168169"/>
                  </a:lnTo>
                  <a:lnTo>
                    <a:pt x="970327" y="1157251"/>
                  </a:lnTo>
                  <a:lnTo>
                    <a:pt x="970886" y="1165770"/>
                  </a:lnTo>
                  <a:lnTo>
                    <a:pt x="971444" y="1150046"/>
                  </a:lnTo>
                  <a:lnTo>
                    <a:pt x="972003" y="1173850"/>
                  </a:lnTo>
                  <a:lnTo>
                    <a:pt x="972558" y="1154848"/>
                  </a:lnTo>
                  <a:lnTo>
                    <a:pt x="973116" y="1170354"/>
                  </a:lnTo>
                  <a:lnTo>
                    <a:pt x="973675" y="1168609"/>
                  </a:lnTo>
                  <a:lnTo>
                    <a:pt x="974234" y="1178216"/>
                  </a:lnTo>
                  <a:lnTo>
                    <a:pt x="974792" y="1167734"/>
                  </a:lnTo>
                  <a:lnTo>
                    <a:pt x="975351" y="1166641"/>
                  </a:lnTo>
                  <a:lnTo>
                    <a:pt x="975909" y="1156815"/>
                  </a:lnTo>
                  <a:lnTo>
                    <a:pt x="976464" y="1179527"/>
                  </a:lnTo>
                  <a:lnTo>
                    <a:pt x="977023" y="1171882"/>
                  </a:lnTo>
                  <a:lnTo>
                    <a:pt x="977581" y="1151135"/>
                  </a:lnTo>
                  <a:lnTo>
                    <a:pt x="978140" y="1184550"/>
                  </a:lnTo>
                  <a:lnTo>
                    <a:pt x="978699" y="1174503"/>
                  </a:lnTo>
                  <a:lnTo>
                    <a:pt x="979257" y="1174503"/>
                  </a:lnTo>
                  <a:lnTo>
                    <a:pt x="979816" y="1175160"/>
                  </a:lnTo>
                  <a:lnTo>
                    <a:pt x="980370" y="1181494"/>
                  </a:lnTo>
                  <a:lnTo>
                    <a:pt x="980929" y="1170572"/>
                  </a:lnTo>
                  <a:lnTo>
                    <a:pt x="981488" y="1168609"/>
                  </a:lnTo>
                  <a:lnTo>
                    <a:pt x="982046" y="1168391"/>
                  </a:lnTo>
                  <a:lnTo>
                    <a:pt x="982605" y="1166641"/>
                  </a:lnTo>
                  <a:lnTo>
                    <a:pt x="983163" y="1171229"/>
                  </a:lnTo>
                  <a:lnTo>
                    <a:pt x="983718" y="1177341"/>
                  </a:lnTo>
                  <a:lnTo>
                    <a:pt x="984277" y="1170354"/>
                  </a:lnTo>
                  <a:lnTo>
                    <a:pt x="984835" y="1180402"/>
                  </a:lnTo>
                  <a:lnTo>
                    <a:pt x="985394" y="1174943"/>
                  </a:lnTo>
                  <a:lnTo>
                    <a:pt x="985953" y="1168609"/>
                  </a:lnTo>
                  <a:lnTo>
                    <a:pt x="986511" y="1166423"/>
                  </a:lnTo>
                  <a:lnTo>
                    <a:pt x="987070" y="1164678"/>
                  </a:lnTo>
                  <a:lnTo>
                    <a:pt x="987629" y="1172100"/>
                  </a:lnTo>
                  <a:lnTo>
                    <a:pt x="988183" y="1168169"/>
                  </a:lnTo>
                  <a:lnTo>
                    <a:pt x="988742" y="1177781"/>
                  </a:lnTo>
                  <a:lnTo>
                    <a:pt x="989300" y="1176253"/>
                  </a:lnTo>
                  <a:lnTo>
                    <a:pt x="989859" y="1172322"/>
                  </a:lnTo>
                  <a:lnTo>
                    <a:pt x="990418" y="1171447"/>
                  </a:lnTo>
                  <a:lnTo>
                    <a:pt x="990976" y="1171011"/>
                  </a:lnTo>
                  <a:lnTo>
                    <a:pt x="991531" y="1182147"/>
                  </a:lnTo>
                  <a:lnTo>
                    <a:pt x="992090" y="1191102"/>
                  </a:lnTo>
                  <a:lnTo>
                    <a:pt x="992648" y="1189356"/>
                  </a:lnTo>
                  <a:lnTo>
                    <a:pt x="993207" y="1186296"/>
                  </a:lnTo>
                  <a:lnTo>
                    <a:pt x="993766" y="1170354"/>
                  </a:lnTo>
                  <a:lnTo>
                    <a:pt x="994324" y="1183675"/>
                  </a:lnTo>
                  <a:lnTo>
                    <a:pt x="994883" y="1181055"/>
                  </a:lnTo>
                  <a:lnTo>
                    <a:pt x="995437" y="1184768"/>
                  </a:lnTo>
                  <a:lnTo>
                    <a:pt x="995996" y="1189574"/>
                  </a:lnTo>
                  <a:lnTo>
                    <a:pt x="996554" y="1191102"/>
                  </a:lnTo>
                  <a:lnTo>
                    <a:pt x="997113" y="1190009"/>
                  </a:lnTo>
                  <a:lnTo>
                    <a:pt x="997672" y="1181712"/>
                  </a:lnTo>
                  <a:lnTo>
                    <a:pt x="998230" y="1186514"/>
                  </a:lnTo>
                  <a:lnTo>
                    <a:pt x="998789" y="1181494"/>
                  </a:lnTo>
                  <a:lnTo>
                    <a:pt x="999344" y="1190445"/>
                  </a:lnTo>
                  <a:lnTo>
                    <a:pt x="999902" y="1185643"/>
                  </a:lnTo>
                  <a:lnTo>
                    <a:pt x="1000461" y="1189356"/>
                  </a:lnTo>
                  <a:lnTo>
                    <a:pt x="1001020" y="1188481"/>
                  </a:lnTo>
                  <a:lnTo>
                    <a:pt x="1001578" y="1191320"/>
                  </a:lnTo>
                  <a:lnTo>
                    <a:pt x="1002137" y="1185203"/>
                  </a:lnTo>
                  <a:lnTo>
                    <a:pt x="1002691" y="1190445"/>
                  </a:lnTo>
                  <a:lnTo>
                    <a:pt x="1003250" y="1189135"/>
                  </a:lnTo>
                  <a:lnTo>
                    <a:pt x="1003809" y="1193940"/>
                  </a:lnTo>
                  <a:lnTo>
                    <a:pt x="1004367" y="1201585"/>
                  </a:lnTo>
                  <a:lnTo>
                    <a:pt x="1004926" y="1190227"/>
                  </a:lnTo>
                  <a:lnTo>
                    <a:pt x="1005485" y="1177563"/>
                  </a:lnTo>
                  <a:lnTo>
                    <a:pt x="1006043" y="1192412"/>
                  </a:lnTo>
                  <a:lnTo>
                    <a:pt x="1006598" y="1190009"/>
                  </a:lnTo>
                  <a:lnTo>
                    <a:pt x="1007156" y="1177781"/>
                  </a:lnTo>
                  <a:lnTo>
                    <a:pt x="1007715" y="1196343"/>
                  </a:lnTo>
                  <a:lnTo>
                    <a:pt x="1008274" y="1197654"/>
                  </a:lnTo>
                  <a:lnTo>
                    <a:pt x="1008832" y="1188264"/>
                  </a:lnTo>
                  <a:lnTo>
                    <a:pt x="1009391" y="1177781"/>
                  </a:lnTo>
                  <a:lnTo>
                    <a:pt x="1009949" y="1188917"/>
                  </a:lnTo>
                  <a:lnTo>
                    <a:pt x="1010504" y="1194376"/>
                  </a:lnTo>
                  <a:lnTo>
                    <a:pt x="1011063" y="1192195"/>
                  </a:lnTo>
                  <a:lnTo>
                    <a:pt x="1011621" y="1198089"/>
                  </a:lnTo>
                  <a:lnTo>
                    <a:pt x="1012180" y="1200057"/>
                  </a:lnTo>
                  <a:lnTo>
                    <a:pt x="1012739" y="1195686"/>
                  </a:lnTo>
                  <a:lnTo>
                    <a:pt x="1013297" y="1182805"/>
                  </a:lnTo>
                  <a:lnTo>
                    <a:pt x="1013852" y="1184333"/>
                  </a:lnTo>
                  <a:lnTo>
                    <a:pt x="1014411" y="1198089"/>
                  </a:lnTo>
                  <a:lnTo>
                    <a:pt x="1014969" y="1189792"/>
                  </a:lnTo>
                  <a:lnTo>
                    <a:pt x="1015528" y="1200710"/>
                  </a:lnTo>
                  <a:lnTo>
                    <a:pt x="1016086" y="1202238"/>
                  </a:lnTo>
                  <a:lnTo>
                    <a:pt x="1016645" y="1194598"/>
                  </a:lnTo>
                  <a:lnTo>
                    <a:pt x="1017204" y="1193940"/>
                  </a:lnTo>
                  <a:lnTo>
                    <a:pt x="1017762" y="1188917"/>
                  </a:lnTo>
                  <a:lnTo>
                    <a:pt x="1018317" y="1198089"/>
                  </a:lnTo>
                  <a:lnTo>
                    <a:pt x="1018876" y="1195469"/>
                  </a:lnTo>
                  <a:lnTo>
                    <a:pt x="1019434" y="1204641"/>
                  </a:lnTo>
                  <a:lnTo>
                    <a:pt x="1019993" y="1204205"/>
                  </a:lnTo>
                  <a:lnTo>
                    <a:pt x="1020552" y="1200710"/>
                  </a:lnTo>
                  <a:lnTo>
                    <a:pt x="1021110" y="1205080"/>
                  </a:lnTo>
                  <a:lnTo>
                    <a:pt x="1021665" y="1198529"/>
                  </a:lnTo>
                  <a:lnTo>
                    <a:pt x="1022223" y="1187389"/>
                  </a:lnTo>
                  <a:lnTo>
                    <a:pt x="1022782" y="1194376"/>
                  </a:lnTo>
                  <a:lnTo>
                    <a:pt x="1023340" y="1206608"/>
                  </a:lnTo>
                  <a:lnTo>
                    <a:pt x="1023899" y="1201585"/>
                  </a:lnTo>
                  <a:lnTo>
                    <a:pt x="1024458" y="1198529"/>
                  </a:lnTo>
                  <a:lnTo>
                    <a:pt x="1025016" y="1189356"/>
                  </a:lnTo>
                  <a:lnTo>
                    <a:pt x="1025571" y="1190884"/>
                  </a:lnTo>
                  <a:lnTo>
                    <a:pt x="1026130" y="1197218"/>
                  </a:lnTo>
                  <a:lnTo>
                    <a:pt x="1026688" y="1202020"/>
                  </a:lnTo>
                  <a:lnTo>
                    <a:pt x="1027247" y="1199400"/>
                  </a:lnTo>
                  <a:lnTo>
                    <a:pt x="1027806" y="1205298"/>
                  </a:lnTo>
                  <a:lnTo>
                    <a:pt x="1028364" y="1202238"/>
                  </a:lnTo>
                  <a:lnTo>
                    <a:pt x="1028923" y="1201149"/>
                  </a:lnTo>
                  <a:lnTo>
                    <a:pt x="1029477" y="1200928"/>
                  </a:lnTo>
                  <a:lnTo>
                    <a:pt x="1030036" y="1197218"/>
                  </a:lnTo>
                  <a:lnTo>
                    <a:pt x="1030595" y="1201367"/>
                  </a:lnTo>
                  <a:lnTo>
                    <a:pt x="1031153" y="1202677"/>
                  </a:lnTo>
                  <a:lnTo>
                    <a:pt x="1031712" y="1206391"/>
                  </a:lnTo>
                  <a:lnTo>
                    <a:pt x="1032271" y="1189356"/>
                  </a:lnTo>
                  <a:lnTo>
                    <a:pt x="1032825" y="1206608"/>
                  </a:lnTo>
                  <a:lnTo>
                    <a:pt x="1033384" y="1187606"/>
                  </a:lnTo>
                  <a:lnTo>
                    <a:pt x="1033942" y="1206169"/>
                  </a:lnTo>
                  <a:lnTo>
                    <a:pt x="1034501" y="1202677"/>
                  </a:lnTo>
                  <a:lnTo>
                    <a:pt x="1035060" y="1203331"/>
                  </a:lnTo>
                  <a:lnTo>
                    <a:pt x="1035618" y="1201802"/>
                  </a:lnTo>
                  <a:lnTo>
                    <a:pt x="1036177" y="1202238"/>
                  </a:lnTo>
                  <a:lnTo>
                    <a:pt x="1036731" y="1203548"/>
                  </a:lnTo>
                  <a:lnTo>
                    <a:pt x="1037290" y="1191755"/>
                  </a:lnTo>
                  <a:lnTo>
                    <a:pt x="1037849" y="1197871"/>
                  </a:lnTo>
                  <a:lnTo>
                    <a:pt x="1038407" y="1189792"/>
                  </a:lnTo>
                  <a:lnTo>
                    <a:pt x="1038966" y="1195469"/>
                  </a:lnTo>
                  <a:lnTo>
                    <a:pt x="1039525" y="1206169"/>
                  </a:lnTo>
                  <a:lnTo>
                    <a:pt x="1040083" y="1193723"/>
                  </a:lnTo>
                  <a:lnTo>
                    <a:pt x="1040638" y="1199400"/>
                  </a:lnTo>
                  <a:lnTo>
                    <a:pt x="1041197" y="1203331"/>
                  </a:lnTo>
                  <a:lnTo>
                    <a:pt x="1041755" y="1202020"/>
                  </a:lnTo>
                  <a:lnTo>
                    <a:pt x="1042314" y="1186953"/>
                  </a:lnTo>
                  <a:lnTo>
                    <a:pt x="1042872" y="1209447"/>
                  </a:lnTo>
                  <a:lnTo>
                    <a:pt x="1043431" y="1207044"/>
                  </a:lnTo>
                  <a:lnTo>
                    <a:pt x="1043990" y="1203548"/>
                  </a:lnTo>
                  <a:lnTo>
                    <a:pt x="1044544" y="1198089"/>
                  </a:lnTo>
                  <a:lnTo>
                    <a:pt x="1045103" y="1207479"/>
                  </a:lnTo>
                  <a:lnTo>
                    <a:pt x="1045662" y="1202895"/>
                  </a:lnTo>
                  <a:lnTo>
                    <a:pt x="1046220" y="1204641"/>
                  </a:lnTo>
                  <a:lnTo>
                    <a:pt x="1046779" y="1205298"/>
                  </a:lnTo>
                  <a:lnTo>
                    <a:pt x="1047338" y="1208354"/>
                  </a:lnTo>
                  <a:lnTo>
                    <a:pt x="1047896" y="1210322"/>
                  </a:lnTo>
                  <a:lnTo>
                    <a:pt x="1048451" y="1206169"/>
                  </a:lnTo>
                  <a:lnTo>
                    <a:pt x="1049009" y="1213160"/>
                  </a:lnTo>
                  <a:lnTo>
                    <a:pt x="1049568" y="1210757"/>
                  </a:lnTo>
                  <a:lnTo>
                    <a:pt x="1050126" y="1207044"/>
                  </a:lnTo>
                  <a:lnTo>
                    <a:pt x="1050685" y="1213813"/>
                  </a:lnTo>
                  <a:lnTo>
                    <a:pt x="1051244" y="1213813"/>
                  </a:lnTo>
                  <a:lnTo>
                    <a:pt x="1051798" y="1205734"/>
                  </a:lnTo>
                  <a:lnTo>
                    <a:pt x="1052357" y="1202677"/>
                  </a:lnTo>
                  <a:lnTo>
                    <a:pt x="1052916" y="1201149"/>
                  </a:lnTo>
                  <a:lnTo>
                    <a:pt x="1053474" y="1209011"/>
                  </a:lnTo>
                  <a:lnTo>
                    <a:pt x="1054033" y="1193066"/>
                  </a:lnTo>
                  <a:lnTo>
                    <a:pt x="1054592" y="1203331"/>
                  </a:lnTo>
                  <a:lnTo>
                    <a:pt x="1055150" y="1209229"/>
                  </a:lnTo>
                  <a:lnTo>
                    <a:pt x="1055705" y="1195686"/>
                  </a:lnTo>
                  <a:lnTo>
                    <a:pt x="1056263" y="1201802"/>
                  </a:lnTo>
                  <a:lnTo>
                    <a:pt x="1056822" y="1210757"/>
                  </a:lnTo>
                  <a:lnTo>
                    <a:pt x="1057381" y="1207479"/>
                  </a:lnTo>
                  <a:lnTo>
                    <a:pt x="1057939" y="1202460"/>
                  </a:lnTo>
                  <a:lnTo>
                    <a:pt x="1058498" y="1208790"/>
                  </a:lnTo>
                  <a:lnTo>
                    <a:pt x="1059057" y="1206608"/>
                  </a:lnTo>
                  <a:lnTo>
                    <a:pt x="1059611" y="1205298"/>
                  </a:lnTo>
                  <a:lnTo>
                    <a:pt x="1060170" y="1203770"/>
                  </a:lnTo>
                  <a:lnTo>
                    <a:pt x="1060728" y="1204423"/>
                  </a:lnTo>
                  <a:lnTo>
                    <a:pt x="1061287" y="1205516"/>
                  </a:lnTo>
                  <a:lnTo>
                    <a:pt x="1061846" y="1193505"/>
                  </a:lnTo>
                  <a:lnTo>
                    <a:pt x="1062404" y="1204205"/>
                  </a:lnTo>
                  <a:lnTo>
                    <a:pt x="1062959" y="1203988"/>
                  </a:lnTo>
                  <a:lnTo>
                    <a:pt x="1063517" y="1198746"/>
                  </a:lnTo>
                  <a:lnTo>
                    <a:pt x="1064076" y="1202895"/>
                  </a:lnTo>
                  <a:lnTo>
                    <a:pt x="1064635" y="1200492"/>
                  </a:lnTo>
                  <a:lnTo>
                    <a:pt x="1065193" y="1207479"/>
                  </a:lnTo>
                  <a:lnTo>
                    <a:pt x="1065752" y="1204859"/>
                  </a:lnTo>
                  <a:lnTo>
                    <a:pt x="1066311" y="1209229"/>
                  </a:lnTo>
                  <a:lnTo>
                    <a:pt x="1066865" y="1210975"/>
                  </a:lnTo>
                  <a:lnTo>
                    <a:pt x="1067424" y="1207262"/>
                  </a:lnTo>
                  <a:lnTo>
                    <a:pt x="1067983" y="1203331"/>
                  </a:lnTo>
                  <a:lnTo>
                    <a:pt x="1068541" y="1207919"/>
                  </a:lnTo>
                  <a:lnTo>
                    <a:pt x="1069100" y="1210100"/>
                  </a:lnTo>
                  <a:lnTo>
                    <a:pt x="1069658" y="1211632"/>
                  </a:lnTo>
                  <a:lnTo>
                    <a:pt x="1070217" y="1215781"/>
                  </a:lnTo>
                  <a:lnTo>
                    <a:pt x="1070772" y="1206169"/>
                  </a:lnTo>
                  <a:lnTo>
                    <a:pt x="1071330" y="1203548"/>
                  </a:lnTo>
                  <a:lnTo>
                    <a:pt x="1071889" y="1210322"/>
                  </a:lnTo>
                  <a:lnTo>
                    <a:pt x="1072448" y="1201802"/>
                  </a:lnTo>
                  <a:lnTo>
                    <a:pt x="1073006" y="1209011"/>
                  </a:lnTo>
                  <a:lnTo>
                    <a:pt x="1073565" y="1207479"/>
                  </a:lnTo>
                  <a:lnTo>
                    <a:pt x="1074124" y="1210100"/>
                  </a:lnTo>
                  <a:lnTo>
                    <a:pt x="1074678" y="1208790"/>
                  </a:lnTo>
                  <a:lnTo>
                    <a:pt x="1075237" y="1210540"/>
                  </a:lnTo>
                  <a:lnTo>
                    <a:pt x="1075795" y="1200710"/>
                  </a:lnTo>
                  <a:lnTo>
                    <a:pt x="1076354" y="1210975"/>
                  </a:lnTo>
                  <a:lnTo>
                    <a:pt x="1076913" y="1199617"/>
                  </a:lnTo>
                  <a:lnTo>
                    <a:pt x="1077471" y="1207919"/>
                  </a:lnTo>
                  <a:lnTo>
                    <a:pt x="1078030" y="1216652"/>
                  </a:lnTo>
                  <a:lnTo>
                    <a:pt x="1078584" y="1215124"/>
                  </a:lnTo>
                  <a:lnTo>
                    <a:pt x="1079143" y="1202895"/>
                  </a:lnTo>
                  <a:lnTo>
                    <a:pt x="1079702" y="1205734"/>
                  </a:lnTo>
                  <a:lnTo>
                    <a:pt x="1080260" y="1202895"/>
                  </a:lnTo>
                  <a:lnTo>
                    <a:pt x="1080819" y="1204641"/>
                  </a:lnTo>
                  <a:lnTo>
                    <a:pt x="1081378" y="1206169"/>
                  </a:lnTo>
                  <a:lnTo>
                    <a:pt x="1081932" y="1209665"/>
                  </a:lnTo>
                  <a:lnTo>
                    <a:pt x="1082491" y="1210975"/>
                  </a:lnTo>
                  <a:lnTo>
                    <a:pt x="1083049" y="1207044"/>
                  </a:lnTo>
                  <a:lnTo>
                    <a:pt x="1083608" y="1207262"/>
                  </a:lnTo>
                  <a:lnTo>
                    <a:pt x="1084167" y="1209229"/>
                  </a:lnTo>
                  <a:lnTo>
                    <a:pt x="1084725" y="1209665"/>
                  </a:lnTo>
                  <a:lnTo>
                    <a:pt x="1085284" y="1206169"/>
                  </a:lnTo>
                  <a:lnTo>
                    <a:pt x="1085839" y="1208354"/>
                  </a:lnTo>
                  <a:lnTo>
                    <a:pt x="1086397" y="1202020"/>
                  </a:lnTo>
                  <a:lnTo>
                    <a:pt x="1086956" y="1206169"/>
                  </a:lnTo>
                  <a:lnTo>
                    <a:pt x="1087515" y="1207701"/>
                  </a:lnTo>
                  <a:lnTo>
                    <a:pt x="1088073" y="1204859"/>
                  </a:lnTo>
                  <a:lnTo>
                    <a:pt x="1088632" y="1201585"/>
                  </a:lnTo>
                  <a:lnTo>
                    <a:pt x="1089190" y="1201802"/>
                  </a:lnTo>
                  <a:lnTo>
                    <a:pt x="1089745" y="1208354"/>
                  </a:lnTo>
                  <a:lnTo>
                    <a:pt x="1090304" y="1210975"/>
                  </a:lnTo>
                  <a:lnTo>
                    <a:pt x="1090862" y="1205080"/>
                  </a:lnTo>
                  <a:lnTo>
                    <a:pt x="1091421" y="1207701"/>
                  </a:lnTo>
                  <a:lnTo>
                    <a:pt x="1091980" y="1213378"/>
                  </a:lnTo>
                  <a:lnTo>
                    <a:pt x="1092538" y="1209011"/>
                  </a:lnTo>
                  <a:lnTo>
                    <a:pt x="1093093" y="1205080"/>
                  </a:lnTo>
                  <a:lnTo>
                    <a:pt x="1093651" y="1203548"/>
                  </a:lnTo>
                  <a:lnTo>
                    <a:pt x="1094210" y="1205951"/>
                  </a:lnTo>
                  <a:lnTo>
                    <a:pt x="1094769" y="1203988"/>
                  </a:lnTo>
                  <a:lnTo>
                    <a:pt x="1095327" y="1207262"/>
                  </a:lnTo>
                  <a:lnTo>
                    <a:pt x="1095886" y="1202895"/>
                  </a:lnTo>
                  <a:lnTo>
                    <a:pt x="1096444" y="1207044"/>
                  </a:lnTo>
                  <a:lnTo>
                    <a:pt x="1096999" y="1208354"/>
                  </a:lnTo>
                  <a:lnTo>
                    <a:pt x="1097558" y="1208790"/>
                  </a:lnTo>
                  <a:lnTo>
                    <a:pt x="1098116" y="1208790"/>
                  </a:lnTo>
                  <a:lnTo>
                    <a:pt x="1098675" y="1206391"/>
                  </a:lnTo>
                  <a:lnTo>
                    <a:pt x="1099234" y="1212067"/>
                  </a:lnTo>
                  <a:lnTo>
                    <a:pt x="1099792" y="1210322"/>
                  </a:lnTo>
                  <a:lnTo>
                    <a:pt x="1100351" y="1212067"/>
                  </a:lnTo>
                  <a:lnTo>
                    <a:pt x="1100905" y="1208136"/>
                  </a:lnTo>
                  <a:lnTo>
                    <a:pt x="1101464" y="1208790"/>
                  </a:lnTo>
                  <a:lnTo>
                    <a:pt x="1102023" y="1212721"/>
                  </a:lnTo>
                  <a:lnTo>
                    <a:pt x="1102581" y="1215124"/>
                  </a:lnTo>
                  <a:lnTo>
                    <a:pt x="1103140" y="1215341"/>
                  </a:lnTo>
                  <a:lnTo>
                    <a:pt x="1103699" y="1213378"/>
                  </a:lnTo>
                  <a:lnTo>
                    <a:pt x="1104257" y="1210322"/>
                  </a:lnTo>
                  <a:lnTo>
                    <a:pt x="1104812" y="1213378"/>
                  </a:lnTo>
                  <a:lnTo>
                    <a:pt x="1105371" y="1216216"/>
                  </a:lnTo>
                  <a:lnTo>
                    <a:pt x="1105929" y="1214031"/>
                  </a:lnTo>
                  <a:lnTo>
                    <a:pt x="1106488" y="1212067"/>
                  </a:lnTo>
                  <a:lnTo>
                    <a:pt x="1107046" y="1215341"/>
                  </a:lnTo>
                  <a:lnTo>
                    <a:pt x="1107605" y="1215781"/>
                  </a:lnTo>
                  <a:lnTo>
                    <a:pt x="1108164" y="1211632"/>
                  </a:lnTo>
                  <a:lnTo>
                    <a:pt x="1108718" y="1218619"/>
                  </a:lnTo>
                  <a:lnTo>
                    <a:pt x="1109277" y="1214031"/>
                  </a:lnTo>
                  <a:lnTo>
                    <a:pt x="1109835" y="1212285"/>
                  </a:lnTo>
                  <a:lnTo>
                    <a:pt x="1110394" y="1212721"/>
                  </a:lnTo>
                  <a:lnTo>
                    <a:pt x="1110953" y="1214471"/>
                  </a:lnTo>
                  <a:lnTo>
                    <a:pt x="1111511" y="1213378"/>
                  </a:lnTo>
                  <a:lnTo>
                    <a:pt x="1112066" y="1216434"/>
                  </a:lnTo>
                  <a:lnTo>
                    <a:pt x="1112625" y="1212503"/>
                  </a:lnTo>
                  <a:lnTo>
                    <a:pt x="1113183" y="1217962"/>
                  </a:lnTo>
                  <a:lnTo>
                    <a:pt x="1113742" y="1219055"/>
                  </a:lnTo>
                  <a:lnTo>
                    <a:pt x="1114301" y="1216434"/>
                  </a:lnTo>
                  <a:lnTo>
                    <a:pt x="1114859" y="1212285"/>
                  </a:lnTo>
                  <a:lnTo>
                    <a:pt x="1115418" y="1217744"/>
                  </a:lnTo>
                  <a:lnTo>
                    <a:pt x="1115972" y="1218619"/>
                  </a:lnTo>
                  <a:lnTo>
                    <a:pt x="1116531" y="1219930"/>
                  </a:lnTo>
                  <a:lnTo>
                    <a:pt x="1117090" y="1212721"/>
                  </a:lnTo>
                  <a:lnTo>
                    <a:pt x="1117648" y="1219712"/>
                  </a:lnTo>
                  <a:lnTo>
                    <a:pt x="1118207" y="1218837"/>
                  </a:lnTo>
                  <a:lnTo>
                    <a:pt x="1118766" y="1219494"/>
                  </a:lnTo>
                  <a:lnTo>
                    <a:pt x="1119324" y="1217091"/>
                  </a:lnTo>
                  <a:lnTo>
                    <a:pt x="1119879" y="1216216"/>
                  </a:lnTo>
                  <a:lnTo>
                    <a:pt x="1120437" y="1219272"/>
                  </a:lnTo>
                  <a:lnTo>
                    <a:pt x="1120996" y="1222986"/>
                  </a:lnTo>
                  <a:lnTo>
                    <a:pt x="1121555" y="1221240"/>
                  </a:lnTo>
                  <a:lnTo>
                    <a:pt x="1122113" y="1212503"/>
                  </a:lnTo>
                  <a:lnTo>
                    <a:pt x="1122672" y="1218837"/>
                  </a:lnTo>
                  <a:lnTo>
                    <a:pt x="1123226" y="1215999"/>
                  </a:lnTo>
                  <a:lnTo>
                    <a:pt x="1123785" y="1216652"/>
                  </a:lnTo>
                  <a:lnTo>
                    <a:pt x="1124344" y="1217527"/>
                  </a:lnTo>
                  <a:lnTo>
                    <a:pt x="1124902" y="1220583"/>
                  </a:lnTo>
                  <a:lnTo>
                    <a:pt x="1125461" y="1222115"/>
                  </a:lnTo>
                  <a:lnTo>
                    <a:pt x="1126020" y="1217962"/>
                  </a:lnTo>
                  <a:lnTo>
                    <a:pt x="1126578" y="1216652"/>
                  </a:lnTo>
                  <a:lnTo>
                    <a:pt x="1127133" y="1218184"/>
                  </a:lnTo>
                  <a:lnTo>
                    <a:pt x="1127691" y="1219272"/>
                  </a:lnTo>
                  <a:lnTo>
                    <a:pt x="1128250" y="1219272"/>
                  </a:lnTo>
                  <a:lnTo>
                    <a:pt x="1128809" y="1221022"/>
                  </a:lnTo>
                  <a:lnTo>
                    <a:pt x="1129367" y="1220365"/>
                  </a:lnTo>
                  <a:lnTo>
                    <a:pt x="1129926" y="1218837"/>
                  </a:lnTo>
                  <a:lnTo>
                    <a:pt x="1130485" y="1220805"/>
                  </a:lnTo>
                  <a:lnTo>
                    <a:pt x="1131039" y="1217309"/>
                  </a:lnTo>
                  <a:lnTo>
                    <a:pt x="1131598" y="1218619"/>
                  </a:lnTo>
                  <a:lnTo>
                    <a:pt x="1132157" y="1218402"/>
                  </a:lnTo>
                  <a:lnTo>
                    <a:pt x="1132715" y="1219930"/>
                  </a:lnTo>
                  <a:lnTo>
                    <a:pt x="1133274" y="1221240"/>
                  </a:lnTo>
                  <a:lnTo>
                    <a:pt x="1133833" y="1216652"/>
                  </a:lnTo>
                  <a:lnTo>
                    <a:pt x="1134391" y="1217962"/>
                  </a:lnTo>
                  <a:lnTo>
                    <a:pt x="1134946" y="1220365"/>
                  </a:lnTo>
                  <a:lnTo>
                    <a:pt x="1135504" y="1215563"/>
                  </a:lnTo>
                  <a:lnTo>
                    <a:pt x="1136063" y="1219494"/>
                  </a:lnTo>
                  <a:lnTo>
                    <a:pt x="1136621" y="1218184"/>
                  </a:lnTo>
                  <a:lnTo>
                    <a:pt x="1137180" y="1220805"/>
                  </a:lnTo>
                  <a:lnTo>
                    <a:pt x="1137739" y="1217962"/>
                  </a:lnTo>
                  <a:lnTo>
                    <a:pt x="1138297" y="1217091"/>
                  </a:lnTo>
                  <a:lnTo>
                    <a:pt x="1138852" y="1218402"/>
                  </a:lnTo>
                  <a:lnTo>
                    <a:pt x="1139411" y="1213378"/>
                  </a:lnTo>
                  <a:lnTo>
                    <a:pt x="1139969" y="1215563"/>
                  </a:lnTo>
                  <a:lnTo>
                    <a:pt x="1140528" y="1218402"/>
                  </a:lnTo>
                  <a:lnTo>
                    <a:pt x="1141087" y="1221458"/>
                  </a:lnTo>
                  <a:lnTo>
                    <a:pt x="1141645" y="1220365"/>
                  </a:lnTo>
                  <a:lnTo>
                    <a:pt x="1142200" y="1217309"/>
                  </a:lnTo>
                  <a:lnTo>
                    <a:pt x="1142758" y="1218402"/>
                  </a:lnTo>
                  <a:lnTo>
                    <a:pt x="1143317" y="1217744"/>
                  </a:lnTo>
                  <a:lnTo>
                    <a:pt x="1143876" y="1216873"/>
                  </a:lnTo>
                  <a:lnTo>
                    <a:pt x="1144434" y="1221240"/>
                  </a:lnTo>
                  <a:lnTo>
                    <a:pt x="1144993" y="1223203"/>
                  </a:lnTo>
                  <a:lnTo>
                    <a:pt x="1145552" y="1217091"/>
                  </a:lnTo>
                  <a:lnTo>
                    <a:pt x="1146106" y="1222115"/>
                  </a:lnTo>
                  <a:lnTo>
                    <a:pt x="1146665" y="1219930"/>
                  </a:lnTo>
                  <a:lnTo>
                    <a:pt x="1147223" y="1218837"/>
                  </a:lnTo>
                  <a:lnTo>
                    <a:pt x="1147782" y="1219930"/>
                  </a:lnTo>
                  <a:lnTo>
                    <a:pt x="1148341" y="1219055"/>
                  </a:lnTo>
                  <a:lnTo>
                    <a:pt x="1148899" y="1222115"/>
                  </a:lnTo>
                  <a:lnTo>
                    <a:pt x="1149458" y="1219055"/>
                  </a:lnTo>
                  <a:lnTo>
                    <a:pt x="1150012" y="1217091"/>
                  </a:lnTo>
                  <a:lnTo>
                    <a:pt x="1150571" y="1218184"/>
                  </a:lnTo>
                  <a:lnTo>
                    <a:pt x="1151130" y="1217744"/>
                  </a:lnTo>
                  <a:lnTo>
                    <a:pt x="1151688" y="1216434"/>
                  </a:lnTo>
                  <a:lnTo>
                    <a:pt x="1152247" y="1217744"/>
                  </a:lnTo>
                  <a:lnTo>
                    <a:pt x="1152806" y="1219712"/>
                  </a:lnTo>
                  <a:lnTo>
                    <a:pt x="1153360" y="1215124"/>
                  </a:lnTo>
                  <a:lnTo>
                    <a:pt x="1153919" y="1217091"/>
                  </a:lnTo>
                  <a:lnTo>
                    <a:pt x="1154478" y="1213596"/>
                  </a:lnTo>
                  <a:lnTo>
                    <a:pt x="1155036" y="1217962"/>
                  </a:lnTo>
                  <a:lnTo>
                    <a:pt x="1155595" y="1217962"/>
                  </a:lnTo>
                  <a:lnTo>
                    <a:pt x="1156153" y="1218619"/>
                  </a:lnTo>
                  <a:lnTo>
                    <a:pt x="1156712" y="1219930"/>
                  </a:lnTo>
                  <a:lnTo>
                    <a:pt x="1157267" y="1219712"/>
                  </a:lnTo>
                  <a:lnTo>
                    <a:pt x="1157825" y="1222333"/>
                  </a:lnTo>
                  <a:lnTo>
                    <a:pt x="1158384" y="1216652"/>
                  </a:lnTo>
                  <a:lnTo>
                    <a:pt x="1158943" y="1215999"/>
                  </a:lnTo>
                  <a:lnTo>
                    <a:pt x="1159501" y="1216652"/>
                  </a:lnTo>
                  <a:lnTo>
                    <a:pt x="1160060" y="1219712"/>
                  </a:lnTo>
                  <a:lnTo>
                    <a:pt x="1160619" y="1217091"/>
                  </a:lnTo>
                  <a:lnTo>
                    <a:pt x="1161173" y="1213813"/>
                  </a:lnTo>
                  <a:lnTo>
                    <a:pt x="1161732" y="1214253"/>
                  </a:lnTo>
                  <a:lnTo>
                    <a:pt x="1162290" y="1217962"/>
                  </a:lnTo>
                  <a:lnTo>
                    <a:pt x="1162849" y="1215341"/>
                  </a:lnTo>
                  <a:lnTo>
                    <a:pt x="1163407" y="1214471"/>
                  </a:lnTo>
                  <a:lnTo>
                    <a:pt x="1163966" y="1219055"/>
                  </a:lnTo>
                  <a:lnTo>
                    <a:pt x="1164525" y="1218837"/>
                  </a:lnTo>
                  <a:lnTo>
                    <a:pt x="1165079" y="1217091"/>
                  </a:lnTo>
                  <a:lnTo>
                    <a:pt x="1165638" y="1218837"/>
                  </a:lnTo>
                  <a:lnTo>
                    <a:pt x="1166197" y="1217527"/>
                  </a:lnTo>
                  <a:lnTo>
                    <a:pt x="1166755" y="1214688"/>
                  </a:lnTo>
                  <a:lnTo>
                    <a:pt x="1167314" y="1216873"/>
                  </a:lnTo>
                  <a:lnTo>
                    <a:pt x="1167873" y="1215781"/>
                  </a:lnTo>
                  <a:lnTo>
                    <a:pt x="1168431" y="1220147"/>
                  </a:lnTo>
                  <a:lnTo>
                    <a:pt x="1168986" y="1217962"/>
                  </a:lnTo>
                  <a:lnTo>
                    <a:pt x="1169544" y="1222115"/>
                  </a:lnTo>
                  <a:lnTo>
                    <a:pt x="1170103" y="1219272"/>
                  </a:lnTo>
                  <a:lnTo>
                    <a:pt x="1170662" y="1218402"/>
                  </a:lnTo>
                  <a:lnTo>
                    <a:pt x="1171220" y="1215124"/>
                  </a:lnTo>
                  <a:lnTo>
                    <a:pt x="1171779" y="1214471"/>
                  </a:lnTo>
                  <a:lnTo>
                    <a:pt x="1172334" y="1219272"/>
                  </a:lnTo>
                  <a:lnTo>
                    <a:pt x="1172892" y="1217091"/>
                  </a:lnTo>
                  <a:lnTo>
                    <a:pt x="1173451" y="1217744"/>
                  </a:lnTo>
                  <a:lnTo>
                    <a:pt x="1174009" y="1216652"/>
                  </a:lnTo>
                  <a:lnTo>
                    <a:pt x="1174568" y="1217527"/>
                  </a:lnTo>
                  <a:lnTo>
                    <a:pt x="1175127" y="1221240"/>
                  </a:lnTo>
                  <a:lnTo>
                    <a:pt x="1175685" y="1219712"/>
                  </a:lnTo>
                  <a:lnTo>
                    <a:pt x="1176240" y="1221893"/>
                  </a:lnTo>
                  <a:lnTo>
                    <a:pt x="1176798" y="1216216"/>
                  </a:lnTo>
                  <a:lnTo>
                    <a:pt x="1177357" y="1218184"/>
                  </a:lnTo>
                  <a:lnTo>
                    <a:pt x="1177916" y="1221458"/>
                  </a:lnTo>
                  <a:lnTo>
                    <a:pt x="1178474" y="1222115"/>
                  </a:lnTo>
                  <a:lnTo>
                    <a:pt x="1179033" y="1216873"/>
                  </a:lnTo>
                  <a:lnTo>
                    <a:pt x="1179592" y="1219712"/>
                  </a:lnTo>
                  <a:lnTo>
                    <a:pt x="1180146" y="1221675"/>
                  </a:lnTo>
                  <a:lnTo>
                    <a:pt x="1180705" y="1218402"/>
                  </a:lnTo>
                  <a:lnTo>
                    <a:pt x="1181264" y="1221458"/>
                  </a:lnTo>
                  <a:lnTo>
                    <a:pt x="1181822" y="1220365"/>
                  </a:lnTo>
                  <a:lnTo>
                    <a:pt x="1182381" y="1220805"/>
                  </a:lnTo>
                  <a:lnTo>
                    <a:pt x="1182939" y="1218184"/>
                  </a:lnTo>
                  <a:lnTo>
                    <a:pt x="1183494" y="1219494"/>
                  </a:lnTo>
                  <a:lnTo>
                    <a:pt x="1184053" y="1219494"/>
                  </a:lnTo>
                  <a:lnTo>
                    <a:pt x="1184611" y="1215999"/>
                  </a:lnTo>
                  <a:lnTo>
                    <a:pt x="1185170" y="1220583"/>
                  </a:lnTo>
                  <a:lnTo>
                    <a:pt x="1185729" y="1221240"/>
                  </a:lnTo>
                  <a:lnTo>
                    <a:pt x="1186287" y="1219272"/>
                  </a:lnTo>
                  <a:lnTo>
                    <a:pt x="1186846" y="1218837"/>
                  </a:lnTo>
                  <a:lnTo>
                    <a:pt x="1187400" y="1218184"/>
                  </a:lnTo>
                  <a:lnTo>
                    <a:pt x="1187959" y="1222986"/>
                  </a:lnTo>
                  <a:lnTo>
                    <a:pt x="1188518" y="1219272"/>
                  </a:lnTo>
                  <a:lnTo>
                    <a:pt x="1189076" y="1221240"/>
                  </a:lnTo>
                  <a:lnTo>
                    <a:pt x="1189635" y="1219272"/>
                  </a:lnTo>
                  <a:lnTo>
                    <a:pt x="1190193" y="1221675"/>
                  </a:lnTo>
                  <a:lnTo>
                    <a:pt x="1190752" y="1211193"/>
                  </a:lnTo>
                  <a:lnTo>
                    <a:pt x="1191307" y="1221675"/>
                  </a:lnTo>
                  <a:lnTo>
                    <a:pt x="1191865" y="1221458"/>
                  </a:lnTo>
                  <a:lnTo>
                    <a:pt x="1192424" y="1218837"/>
                  </a:lnTo>
                  <a:lnTo>
                    <a:pt x="1192983" y="1219494"/>
                  </a:lnTo>
                  <a:lnTo>
                    <a:pt x="1193541" y="1221022"/>
                  </a:lnTo>
                  <a:lnTo>
                    <a:pt x="1194100" y="1219055"/>
                  </a:lnTo>
                  <a:lnTo>
                    <a:pt x="1194659" y="1215124"/>
                  </a:lnTo>
                  <a:lnTo>
                    <a:pt x="1195213" y="1219930"/>
                  </a:lnTo>
                  <a:lnTo>
                    <a:pt x="1195772" y="1222333"/>
                  </a:lnTo>
                  <a:lnTo>
                    <a:pt x="1196330" y="1219930"/>
                  </a:lnTo>
                  <a:lnTo>
                    <a:pt x="1196889" y="1221675"/>
                  </a:lnTo>
                  <a:lnTo>
                    <a:pt x="1197448" y="1220365"/>
                  </a:lnTo>
                  <a:lnTo>
                    <a:pt x="1198006" y="1219712"/>
                  </a:lnTo>
                  <a:lnTo>
                    <a:pt x="1198565" y="1219494"/>
                  </a:lnTo>
                  <a:lnTo>
                    <a:pt x="1199120" y="1221022"/>
                  </a:lnTo>
                  <a:lnTo>
                    <a:pt x="1199678" y="1223425"/>
                  </a:lnTo>
                  <a:lnTo>
                    <a:pt x="1200237" y="1221458"/>
                  </a:lnTo>
                  <a:lnTo>
                    <a:pt x="1200796" y="1222768"/>
                  </a:lnTo>
                  <a:lnTo>
                    <a:pt x="1201354" y="1220365"/>
                  </a:lnTo>
                  <a:lnTo>
                    <a:pt x="1201913" y="1223203"/>
                  </a:lnTo>
                  <a:lnTo>
                    <a:pt x="1202467" y="1218837"/>
                  </a:lnTo>
                  <a:lnTo>
                    <a:pt x="1203026" y="1221458"/>
                  </a:lnTo>
                  <a:lnTo>
                    <a:pt x="1203584" y="1217962"/>
                  </a:lnTo>
                  <a:lnTo>
                    <a:pt x="1204143" y="1219930"/>
                  </a:lnTo>
                  <a:lnTo>
                    <a:pt x="1204702" y="1222768"/>
                  </a:lnTo>
                  <a:lnTo>
                    <a:pt x="1205260" y="1220365"/>
                  </a:lnTo>
                  <a:lnTo>
                    <a:pt x="1205819" y="1221022"/>
                  </a:lnTo>
                  <a:lnTo>
                    <a:pt x="1206374" y="1219055"/>
                  </a:lnTo>
                  <a:lnTo>
                    <a:pt x="1206932" y="1219930"/>
                  </a:lnTo>
                  <a:lnTo>
                    <a:pt x="1207491" y="1221458"/>
                  </a:lnTo>
                  <a:lnTo>
                    <a:pt x="1208050" y="1220147"/>
                  </a:lnTo>
                  <a:lnTo>
                    <a:pt x="1208608" y="1217091"/>
                  </a:lnTo>
                  <a:lnTo>
                    <a:pt x="1209167" y="1221893"/>
                  </a:lnTo>
                  <a:lnTo>
                    <a:pt x="1209725" y="1218837"/>
                  </a:lnTo>
                  <a:lnTo>
                    <a:pt x="1210280" y="1215563"/>
                  </a:lnTo>
                  <a:lnTo>
                    <a:pt x="1210839" y="1221893"/>
                  </a:lnTo>
                  <a:lnTo>
                    <a:pt x="1211397" y="1220365"/>
                  </a:lnTo>
                  <a:lnTo>
                    <a:pt x="1211956" y="1219055"/>
                  </a:lnTo>
                  <a:lnTo>
                    <a:pt x="1212515" y="1219272"/>
                  </a:lnTo>
                  <a:lnTo>
                    <a:pt x="1213073" y="1220805"/>
                  </a:lnTo>
                  <a:lnTo>
                    <a:pt x="1213628" y="1222115"/>
                  </a:lnTo>
                  <a:lnTo>
                    <a:pt x="1214186" y="1218184"/>
                  </a:lnTo>
                  <a:lnTo>
                    <a:pt x="1214745" y="1223861"/>
                  </a:lnTo>
                  <a:lnTo>
                    <a:pt x="1215304" y="1222768"/>
                  </a:lnTo>
                  <a:lnTo>
                    <a:pt x="1215862" y="1219712"/>
                  </a:lnTo>
                  <a:lnTo>
                    <a:pt x="1216421" y="1219494"/>
                  </a:lnTo>
                  <a:lnTo>
                    <a:pt x="1216979" y="1220805"/>
                  </a:lnTo>
                  <a:lnTo>
                    <a:pt x="1217538" y="1220365"/>
                  </a:lnTo>
                  <a:lnTo>
                    <a:pt x="1218093" y="1218837"/>
                  </a:lnTo>
                  <a:lnTo>
                    <a:pt x="1218651" y="1222115"/>
                  </a:lnTo>
                  <a:lnTo>
                    <a:pt x="1219210" y="1222550"/>
                  </a:lnTo>
                  <a:lnTo>
                    <a:pt x="1219769" y="1219930"/>
                  </a:lnTo>
                  <a:lnTo>
                    <a:pt x="1220327" y="1220365"/>
                  </a:lnTo>
                  <a:lnTo>
                    <a:pt x="1220886" y="1219712"/>
                  </a:lnTo>
                  <a:lnTo>
                    <a:pt x="1221440" y="1218619"/>
                  </a:lnTo>
                  <a:lnTo>
                    <a:pt x="1221999" y="1219712"/>
                  </a:lnTo>
                  <a:lnTo>
                    <a:pt x="1222558" y="1220365"/>
                  </a:lnTo>
                  <a:lnTo>
                    <a:pt x="1223116" y="1222986"/>
                  </a:lnTo>
                  <a:lnTo>
                    <a:pt x="1223675" y="1218402"/>
                  </a:lnTo>
                  <a:lnTo>
                    <a:pt x="1224234" y="1220805"/>
                  </a:lnTo>
                  <a:lnTo>
                    <a:pt x="1224792" y="1219930"/>
                  </a:lnTo>
                  <a:lnTo>
                    <a:pt x="1225347" y="1223861"/>
                  </a:lnTo>
                  <a:lnTo>
                    <a:pt x="1225906" y="1221240"/>
                  </a:lnTo>
                  <a:lnTo>
                    <a:pt x="1226464" y="1225606"/>
                  </a:lnTo>
                  <a:lnTo>
                    <a:pt x="1227023" y="1226264"/>
                  </a:lnTo>
                  <a:lnTo>
                    <a:pt x="1227582" y="1223643"/>
                  </a:lnTo>
                  <a:lnTo>
                    <a:pt x="1228140" y="1224953"/>
                  </a:lnTo>
                  <a:lnTo>
                    <a:pt x="1228699" y="1225824"/>
                  </a:lnTo>
                  <a:lnTo>
                    <a:pt x="1229253" y="1225824"/>
                  </a:lnTo>
                  <a:lnTo>
                    <a:pt x="1229812" y="1224736"/>
                  </a:lnTo>
                  <a:lnTo>
                    <a:pt x="1230370" y="1225824"/>
                  </a:lnTo>
                  <a:lnTo>
                    <a:pt x="1230929" y="1225606"/>
                  </a:lnTo>
                  <a:lnTo>
                    <a:pt x="1231488" y="1225389"/>
                  </a:lnTo>
                  <a:lnTo>
                    <a:pt x="1232046" y="1225824"/>
                  </a:lnTo>
                  <a:lnTo>
                    <a:pt x="1232601" y="1225171"/>
                  </a:lnTo>
                  <a:lnTo>
                    <a:pt x="1233160" y="1225606"/>
                  </a:lnTo>
                  <a:lnTo>
                    <a:pt x="1233718" y="1224736"/>
                  </a:lnTo>
                  <a:lnTo>
                    <a:pt x="1234277" y="1226046"/>
                  </a:lnTo>
                  <a:lnTo>
                    <a:pt x="1234836" y="1226264"/>
                  </a:lnTo>
                  <a:lnTo>
                    <a:pt x="1235394" y="1225171"/>
                  </a:lnTo>
                  <a:lnTo>
                    <a:pt x="1235953" y="1225824"/>
                  </a:lnTo>
                  <a:lnTo>
                    <a:pt x="1236507" y="1225171"/>
                  </a:lnTo>
                  <a:lnTo>
                    <a:pt x="1237066" y="1225389"/>
                  </a:lnTo>
                  <a:lnTo>
                    <a:pt x="1237625" y="1224078"/>
                  </a:lnTo>
                  <a:lnTo>
                    <a:pt x="1238183" y="1226264"/>
                  </a:lnTo>
                  <a:lnTo>
                    <a:pt x="1238742" y="1226264"/>
                  </a:lnTo>
                  <a:lnTo>
                    <a:pt x="1239301" y="1225824"/>
                  </a:lnTo>
                  <a:lnTo>
                    <a:pt x="1239859" y="1225824"/>
                  </a:lnTo>
                  <a:lnTo>
                    <a:pt x="1240414" y="1226264"/>
                  </a:lnTo>
                  <a:lnTo>
                    <a:pt x="1240972" y="1225389"/>
                  </a:lnTo>
                  <a:lnTo>
                    <a:pt x="1241531" y="1224736"/>
                  </a:lnTo>
                  <a:lnTo>
                    <a:pt x="1242090" y="1226046"/>
                  </a:lnTo>
                  <a:lnTo>
                    <a:pt x="1242648" y="1226699"/>
                  </a:lnTo>
                  <a:lnTo>
                    <a:pt x="1243207" y="1225824"/>
                  </a:lnTo>
                  <a:lnTo>
                    <a:pt x="1243761" y="1225824"/>
                  </a:lnTo>
                  <a:lnTo>
                    <a:pt x="1244320" y="1226046"/>
                  </a:lnTo>
                  <a:lnTo>
                    <a:pt x="1244879" y="1226046"/>
                  </a:lnTo>
                  <a:lnTo>
                    <a:pt x="1245437" y="1222550"/>
                  </a:lnTo>
                  <a:lnTo>
                    <a:pt x="1245996" y="1226264"/>
                  </a:lnTo>
                  <a:lnTo>
                    <a:pt x="1246555" y="1226264"/>
                  </a:lnTo>
                  <a:lnTo>
                    <a:pt x="1247113" y="1225606"/>
                  </a:lnTo>
                  <a:lnTo>
                    <a:pt x="1247672" y="1226046"/>
                  </a:lnTo>
                  <a:lnTo>
                    <a:pt x="1248227" y="1226046"/>
                  </a:lnTo>
                  <a:lnTo>
                    <a:pt x="1248785" y="1226264"/>
                  </a:lnTo>
                  <a:lnTo>
                    <a:pt x="1249344" y="1226046"/>
                  </a:lnTo>
                  <a:lnTo>
                    <a:pt x="1249902" y="1226481"/>
                  </a:lnTo>
                  <a:lnTo>
                    <a:pt x="1250461" y="1226046"/>
                  </a:lnTo>
                  <a:lnTo>
                    <a:pt x="1251020" y="1225171"/>
                  </a:lnTo>
                  <a:lnTo>
                    <a:pt x="1251574" y="1226046"/>
                  </a:lnTo>
                  <a:lnTo>
                    <a:pt x="1252133" y="1226264"/>
                  </a:lnTo>
                  <a:lnTo>
                    <a:pt x="1252692" y="1225606"/>
                  </a:lnTo>
                  <a:lnTo>
                    <a:pt x="1253250" y="1225389"/>
                  </a:lnTo>
                  <a:lnTo>
                    <a:pt x="1253809" y="1226481"/>
                  </a:lnTo>
                  <a:lnTo>
                    <a:pt x="1254368" y="1226481"/>
                  </a:lnTo>
                  <a:lnTo>
                    <a:pt x="1254926" y="1226046"/>
                  </a:lnTo>
                  <a:lnTo>
                    <a:pt x="1255481" y="1225606"/>
                  </a:lnTo>
                  <a:lnTo>
                    <a:pt x="1256039" y="1225606"/>
                  </a:lnTo>
                  <a:lnTo>
                    <a:pt x="1256598" y="1226046"/>
                  </a:lnTo>
                  <a:lnTo>
                    <a:pt x="1257156" y="1225824"/>
                  </a:lnTo>
                  <a:lnTo>
                    <a:pt x="1257715" y="1226046"/>
                  </a:lnTo>
                  <a:lnTo>
                    <a:pt x="1258274" y="1226046"/>
                  </a:lnTo>
                  <a:lnTo>
                    <a:pt x="1258832" y="1226481"/>
                  </a:lnTo>
                  <a:lnTo>
                    <a:pt x="1259387" y="1226264"/>
                  </a:lnTo>
                  <a:lnTo>
                    <a:pt x="1259946" y="1226264"/>
                  </a:lnTo>
                  <a:lnTo>
                    <a:pt x="1260504" y="1226046"/>
                  </a:lnTo>
                  <a:lnTo>
                    <a:pt x="1261063" y="1225389"/>
                  </a:lnTo>
                  <a:lnTo>
                    <a:pt x="1261622" y="1226264"/>
                  </a:lnTo>
                  <a:lnTo>
                    <a:pt x="1262180" y="1226264"/>
                  </a:lnTo>
                  <a:lnTo>
                    <a:pt x="1262735" y="1225606"/>
                  </a:lnTo>
                  <a:lnTo>
                    <a:pt x="1263293" y="1226046"/>
                  </a:lnTo>
                  <a:lnTo>
                    <a:pt x="1263852" y="1226264"/>
                  </a:lnTo>
                  <a:lnTo>
                    <a:pt x="1264411" y="1226481"/>
                  </a:lnTo>
                  <a:lnTo>
                    <a:pt x="1264969" y="1226046"/>
                  </a:lnTo>
                  <a:lnTo>
                    <a:pt x="1265528" y="1226699"/>
                  </a:lnTo>
                  <a:lnTo>
                    <a:pt x="1266087" y="1226481"/>
                  </a:lnTo>
                  <a:lnTo>
                    <a:pt x="1266641" y="1226046"/>
                  </a:lnTo>
                  <a:lnTo>
                    <a:pt x="1267200" y="1226046"/>
                  </a:lnTo>
                  <a:lnTo>
                    <a:pt x="1267758" y="1226264"/>
                  </a:lnTo>
                  <a:lnTo>
                    <a:pt x="1268317" y="1225824"/>
                  </a:lnTo>
                  <a:lnTo>
                    <a:pt x="1268876" y="1225389"/>
                  </a:lnTo>
                  <a:lnTo>
                    <a:pt x="1269434" y="1226481"/>
                  </a:lnTo>
                  <a:lnTo>
                    <a:pt x="1269989" y="1225824"/>
                  </a:lnTo>
                  <a:lnTo>
                    <a:pt x="1270547" y="1226481"/>
                  </a:lnTo>
                  <a:lnTo>
                    <a:pt x="1271106" y="1226046"/>
                  </a:lnTo>
                  <a:lnTo>
                    <a:pt x="1271665" y="1226699"/>
                  </a:lnTo>
                  <a:lnTo>
                    <a:pt x="1272223" y="1226699"/>
                  </a:lnTo>
                  <a:lnTo>
                    <a:pt x="1272782" y="1226046"/>
                  </a:lnTo>
                  <a:lnTo>
                    <a:pt x="1273341" y="1226481"/>
                  </a:lnTo>
                  <a:lnTo>
                    <a:pt x="1273895" y="1226699"/>
                  </a:lnTo>
                  <a:lnTo>
                    <a:pt x="1274454" y="1226699"/>
                  </a:lnTo>
                  <a:lnTo>
                    <a:pt x="1275013" y="1226699"/>
                  </a:lnTo>
                  <a:lnTo>
                    <a:pt x="1275571" y="1226264"/>
                  </a:lnTo>
                  <a:lnTo>
                    <a:pt x="1276130" y="1226481"/>
                  </a:lnTo>
                  <a:lnTo>
                    <a:pt x="1276688" y="1224736"/>
                  </a:lnTo>
                  <a:lnTo>
                    <a:pt x="1277247" y="1226699"/>
                  </a:lnTo>
                  <a:lnTo>
                    <a:pt x="1277806" y="1226264"/>
                  </a:lnTo>
                  <a:lnTo>
                    <a:pt x="1278360" y="1226264"/>
                  </a:lnTo>
                  <a:lnTo>
                    <a:pt x="1278919" y="1226481"/>
                  </a:lnTo>
                  <a:lnTo>
                    <a:pt x="1279478" y="1226481"/>
                  </a:lnTo>
                  <a:lnTo>
                    <a:pt x="1280036" y="1226481"/>
                  </a:lnTo>
                  <a:lnTo>
                    <a:pt x="1280595" y="1226264"/>
                  </a:lnTo>
                  <a:lnTo>
                    <a:pt x="1281154" y="1226264"/>
                  </a:lnTo>
                  <a:lnTo>
                    <a:pt x="1281708" y="1226481"/>
                  </a:lnTo>
                  <a:lnTo>
                    <a:pt x="1282267" y="1226264"/>
                  </a:lnTo>
                  <a:lnTo>
                    <a:pt x="1282825" y="1226699"/>
                  </a:lnTo>
                  <a:lnTo>
                    <a:pt x="1283384" y="1226699"/>
                  </a:lnTo>
                  <a:lnTo>
                    <a:pt x="1283942" y="1226264"/>
                  </a:lnTo>
                  <a:lnTo>
                    <a:pt x="1284501" y="1226046"/>
                  </a:lnTo>
                  <a:lnTo>
                    <a:pt x="1285060" y="1226481"/>
                  </a:lnTo>
                  <a:lnTo>
                    <a:pt x="1285614" y="1226699"/>
                  </a:lnTo>
                  <a:lnTo>
                    <a:pt x="1286173" y="1226699"/>
                  </a:lnTo>
                  <a:lnTo>
                    <a:pt x="1286732" y="1226481"/>
                  </a:lnTo>
                  <a:lnTo>
                    <a:pt x="1287290" y="1225824"/>
                  </a:lnTo>
                  <a:lnTo>
                    <a:pt x="1287849" y="1226699"/>
                  </a:lnTo>
                  <a:lnTo>
                    <a:pt x="1288408" y="1226699"/>
                  </a:lnTo>
                  <a:lnTo>
                    <a:pt x="1288966" y="1226481"/>
                  </a:lnTo>
                  <a:lnTo>
                    <a:pt x="1289521" y="1226046"/>
                  </a:lnTo>
                  <a:lnTo>
                    <a:pt x="1290079" y="1226699"/>
                  </a:lnTo>
                  <a:lnTo>
                    <a:pt x="1290638" y="1226481"/>
                  </a:lnTo>
                  <a:lnTo>
                    <a:pt x="1291197" y="1226046"/>
                  </a:lnTo>
                  <a:lnTo>
                    <a:pt x="1291755" y="1226481"/>
                  </a:lnTo>
                  <a:lnTo>
                    <a:pt x="1292314" y="1226481"/>
                  </a:lnTo>
                  <a:lnTo>
                    <a:pt x="1292869" y="1226481"/>
                  </a:lnTo>
                  <a:lnTo>
                    <a:pt x="1293427" y="1226481"/>
                  </a:lnTo>
                  <a:lnTo>
                    <a:pt x="1293986" y="1226699"/>
                  </a:lnTo>
                  <a:lnTo>
                    <a:pt x="1294545" y="1226481"/>
                  </a:lnTo>
                  <a:lnTo>
                    <a:pt x="1295103" y="1226481"/>
                  </a:lnTo>
                  <a:lnTo>
                    <a:pt x="1295662" y="1226481"/>
                  </a:lnTo>
                  <a:lnTo>
                    <a:pt x="1296220" y="1226046"/>
                  </a:lnTo>
                  <a:lnTo>
                    <a:pt x="1296775" y="1226046"/>
                  </a:lnTo>
                  <a:lnTo>
                    <a:pt x="1297333" y="1226699"/>
                  </a:lnTo>
                  <a:lnTo>
                    <a:pt x="1297892" y="1226699"/>
                  </a:lnTo>
                  <a:lnTo>
                    <a:pt x="1298451" y="1226264"/>
                  </a:lnTo>
                  <a:lnTo>
                    <a:pt x="1299009" y="1226699"/>
                  </a:lnTo>
                  <a:lnTo>
                    <a:pt x="1299568" y="1226699"/>
                  </a:lnTo>
                  <a:lnTo>
                    <a:pt x="1300123" y="1226481"/>
                  </a:lnTo>
                  <a:lnTo>
                    <a:pt x="1300681" y="1226264"/>
                  </a:lnTo>
                  <a:lnTo>
                    <a:pt x="1301240" y="1226264"/>
                  </a:lnTo>
                  <a:lnTo>
                    <a:pt x="1301799" y="1226481"/>
                  </a:lnTo>
                  <a:lnTo>
                    <a:pt x="1302357" y="1226699"/>
                  </a:lnTo>
                  <a:lnTo>
                    <a:pt x="1302916" y="1226481"/>
                  </a:lnTo>
                  <a:lnTo>
                    <a:pt x="1303474" y="1226481"/>
                  </a:lnTo>
                  <a:lnTo>
                    <a:pt x="1304029" y="1226699"/>
                  </a:lnTo>
                  <a:lnTo>
                    <a:pt x="1304588" y="1226481"/>
                  </a:lnTo>
                  <a:lnTo>
                    <a:pt x="1305146" y="1226264"/>
                  </a:lnTo>
                  <a:lnTo>
                    <a:pt x="1305705" y="1226481"/>
                  </a:lnTo>
                  <a:lnTo>
                    <a:pt x="1306264" y="1226699"/>
                  </a:lnTo>
                  <a:lnTo>
                    <a:pt x="1306822" y="1226699"/>
                  </a:lnTo>
                  <a:lnTo>
                    <a:pt x="1307381" y="1226481"/>
                  </a:lnTo>
                  <a:lnTo>
                    <a:pt x="1307940" y="1226264"/>
                  </a:lnTo>
                  <a:lnTo>
                    <a:pt x="1308494" y="1226481"/>
                  </a:lnTo>
                  <a:lnTo>
                    <a:pt x="1309053" y="1226264"/>
                  </a:lnTo>
                  <a:lnTo>
                    <a:pt x="1309611" y="1226481"/>
                  </a:lnTo>
                  <a:lnTo>
                    <a:pt x="1310170" y="1226481"/>
                  </a:lnTo>
                  <a:lnTo>
                    <a:pt x="1310729" y="1226699"/>
                  </a:lnTo>
                  <a:lnTo>
                    <a:pt x="1311287" y="1226264"/>
                  </a:lnTo>
                  <a:lnTo>
                    <a:pt x="1311842" y="1226699"/>
                  </a:lnTo>
                  <a:lnTo>
                    <a:pt x="1312400" y="1226481"/>
                  </a:lnTo>
                  <a:lnTo>
                    <a:pt x="1312959" y="1226699"/>
                  </a:lnTo>
                  <a:lnTo>
                    <a:pt x="1313518" y="1226699"/>
                  </a:lnTo>
                  <a:lnTo>
                    <a:pt x="1314076" y="1225824"/>
                  </a:lnTo>
                  <a:lnTo>
                    <a:pt x="1314635" y="1226699"/>
                  </a:lnTo>
                  <a:lnTo>
                    <a:pt x="1314762" y="122659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2427B747-A9D7-3BF1-FF4F-BB78CB4AC609}"/>
                </a:ext>
              </a:extLst>
            </p:cNvPr>
            <p:cNvSpPr/>
            <p:nvPr/>
          </p:nvSpPr>
          <p:spPr>
            <a:xfrm>
              <a:off x="2994563" y="2340702"/>
              <a:ext cx="1314762" cy="1204641"/>
            </a:xfrm>
            <a:custGeom>
              <a:avLst/>
              <a:gdLst>
                <a:gd name="connsiteX0" fmla="*/ 0 w 1314762"/>
                <a:gd name="connsiteY0" fmla="*/ 1204641 h 1204641"/>
                <a:gd name="connsiteX1" fmla="*/ 468 w 1314762"/>
                <a:gd name="connsiteY1" fmla="*/ 1204641 h 1204641"/>
                <a:gd name="connsiteX2" fmla="*/ 1023 w 1314762"/>
                <a:gd name="connsiteY2" fmla="*/ 1204641 h 1204641"/>
                <a:gd name="connsiteX3" fmla="*/ 1581 w 1314762"/>
                <a:gd name="connsiteY3" fmla="*/ 1204641 h 1204641"/>
                <a:gd name="connsiteX4" fmla="*/ 2140 w 1314762"/>
                <a:gd name="connsiteY4" fmla="*/ 1204641 h 1204641"/>
                <a:gd name="connsiteX5" fmla="*/ 2699 w 1314762"/>
                <a:gd name="connsiteY5" fmla="*/ 1204641 h 1204641"/>
                <a:gd name="connsiteX6" fmla="*/ 3257 w 1314762"/>
                <a:gd name="connsiteY6" fmla="*/ 1204641 h 1204641"/>
                <a:gd name="connsiteX7" fmla="*/ 3816 w 1314762"/>
                <a:gd name="connsiteY7" fmla="*/ 1204641 h 1204641"/>
                <a:gd name="connsiteX8" fmla="*/ 4375 w 1314762"/>
                <a:gd name="connsiteY8" fmla="*/ 1204641 h 1204641"/>
                <a:gd name="connsiteX9" fmla="*/ 4929 w 1314762"/>
                <a:gd name="connsiteY9" fmla="*/ 1204641 h 1204641"/>
                <a:gd name="connsiteX10" fmla="*/ 5488 w 1314762"/>
                <a:gd name="connsiteY10" fmla="*/ 1204424 h 1204641"/>
                <a:gd name="connsiteX11" fmla="*/ 6047 w 1314762"/>
                <a:gd name="connsiteY11" fmla="*/ 1204424 h 1204641"/>
                <a:gd name="connsiteX12" fmla="*/ 6605 w 1314762"/>
                <a:gd name="connsiteY12" fmla="*/ 1204206 h 1204641"/>
                <a:gd name="connsiteX13" fmla="*/ 7164 w 1314762"/>
                <a:gd name="connsiteY13" fmla="*/ 1204206 h 1204641"/>
                <a:gd name="connsiteX14" fmla="*/ 7722 w 1314762"/>
                <a:gd name="connsiteY14" fmla="*/ 1204641 h 1204641"/>
                <a:gd name="connsiteX15" fmla="*/ 8277 w 1314762"/>
                <a:gd name="connsiteY15" fmla="*/ 1204424 h 1204641"/>
                <a:gd name="connsiteX16" fmla="*/ 8836 w 1314762"/>
                <a:gd name="connsiteY16" fmla="*/ 1203549 h 1204641"/>
                <a:gd name="connsiteX17" fmla="*/ 9394 w 1314762"/>
                <a:gd name="connsiteY17" fmla="*/ 1204641 h 1204641"/>
                <a:gd name="connsiteX18" fmla="*/ 9953 w 1314762"/>
                <a:gd name="connsiteY18" fmla="*/ 1204641 h 1204641"/>
                <a:gd name="connsiteX19" fmla="*/ 10512 w 1314762"/>
                <a:gd name="connsiteY19" fmla="*/ 1204206 h 1204641"/>
                <a:gd name="connsiteX20" fmla="*/ 11070 w 1314762"/>
                <a:gd name="connsiteY20" fmla="*/ 1204641 h 1204641"/>
                <a:gd name="connsiteX21" fmla="*/ 11629 w 1314762"/>
                <a:gd name="connsiteY21" fmla="*/ 1204206 h 1204641"/>
                <a:gd name="connsiteX22" fmla="*/ 12188 w 1314762"/>
                <a:gd name="connsiteY22" fmla="*/ 1204641 h 1204641"/>
                <a:gd name="connsiteX23" fmla="*/ 12742 w 1314762"/>
                <a:gd name="connsiteY23" fmla="*/ 1204641 h 1204641"/>
                <a:gd name="connsiteX24" fmla="*/ 13301 w 1314762"/>
                <a:gd name="connsiteY24" fmla="*/ 1204641 h 1204641"/>
                <a:gd name="connsiteX25" fmla="*/ 13859 w 1314762"/>
                <a:gd name="connsiteY25" fmla="*/ 1203766 h 1204641"/>
                <a:gd name="connsiteX26" fmla="*/ 14418 w 1314762"/>
                <a:gd name="connsiteY26" fmla="*/ 1204206 h 1204641"/>
                <a:gd name="connsiteX27" fmla="*/ 14976 w 1314762"/>
                <a:gd name="connsiteY27" fmla="*/ 1204206 h 1204641"/>
                <a:gd name="connsiteX28" fmla="*/ 15535 w 1314762"/>
                <a:gd name="connsiteY28" fmla="*/ 1204206 h 1204641"/>
                <a:gd name="connsiteX29" fmla="*/ 16094 w 1314762"/>
                <a:gd name="connsiteY29" fmla="*/ 1203988 h 1204641"/>
                <a:gd name="connsiteX30" fmla="*/ 16648 w 1314762"/>
                <a:gd name="connsiteY30" fmla="*/ 1204206 h 1204641"/>
                <a:gd name="connsiteX31" fmla="*/ 17207 w 1314762"/>
                <a:gd name="connsiteY31" fmla="*/ 1204424 h 1204641"/>
                <a:gd name="connsiteX32" fmla="*/ 17766 w 1314762"/>
                <a:gd name="connsiteY32" fmla="*/ 1204206 h 1204641"/>
                <a:gd name="connsiteX33" fmla="*/ 18324 w 1314762"/>
                <a:gd name="connsiteY33" fmla="*/ 1204424 h 1204641"/>
                <a:gd name="connsiteX34" fmla="*/ 18883 w 1314762"/>
                <a:gd name="connsiteY34" fmla="*/ 1204206 h 1204641"/>
                <a:gd name="connsiteX35" fmla="*/ 19442 w 1314762"/>
                <a:gd name="connsiteY35" fmla="*/ 1204424 h 1204641"/>
                <a:gd name="connsiteX36" fmla="*/ 19996 w 1314762"/>
                <a:gd name="connsiteY36" fmla="*/ 1203988 h 1204641"/>
                <a:gd name="connsiteX37" fmla="*/ 20555 w 1314762"/>
                <a:gd name="connsiteY37" fmla="*/ 1203988 h 1204641"/>
                <a:gd name="connsiteX38" fmla="*/ 21113 w 1314762"/>
                <a:gd name="connsiteY38" fmla="*/ 1203988 h 1204641"/>
                <a:gd name="connsiteX39" fmla="*/ 21672 w 1314762"/>
                <a:gd name="connsiteY39" fmla="*/ 1203113 h 1204641"/>
                <a:gd name="connsiteX40" fmla="*/ 22231 w 1314762"/>
                <a:gd name="connsiteY40" fmla="*/ 1201585 h 1204641"/>
                <a:gd name="connsiteX41" fmla="*/ 22789 w 1314762"/>
                <a:gd name="connsiteY41" fmla="*/ 1204206 h 1204641"/>
                <a:gd name="connsiteX42" fmla="*/ 23348 w 1314762"/>
                <a:gd name="connsiteY42" fmla="*/ 1204206 h 1204641"/>
                <a:gd name="connsiteX43" fmla="*/ 23903 w 1314762"/>
                <a:gd name="connsiteY43" fmla="*/ 1204206 h 1204641"/>
                <a:gd name="connsiteX44" fmla="*/ 24461 w 1314762"/>
                <a:gd name="connsiteY44" fmla="*/ 1204206 h 1204641"/>
                <a:gd name="connsiteX45" fmla="*/ 25020 w 1314762"/>
                <a:gd name="connsiteY45" fmla="*/ 1202678 h 1204641"/>
                <a:gd name="connsiteX46" fmla="*/ 25579 w 1314762"/>
                <a:gd name="connsiteY46" fmla="*/ 1202678 h 1204641"/>
                <a:gd name="connsiteX47" fmla="*/ 26137 w 1314762"/>
                <a:gd name="connsiteY47" fmla="*/ 1202238 h 1204641"/>
                <a:gd name="connsiteX48" fmla="*/ 26696 w 1314762"/>
                <a:gd name="connsiteY48" fmla="*/ 1202238 h 1204641"/>
                <a:gd name="connsiteX49" fmla="*/ 27250 w 1314762"/>
                <a:gd name="connsiteY49" fmla="*/ 1204206 h 1204641"/>
                <a:gd name="connsiteX50" fmla="*/ 27809 w 1314762"/>
                <a:gd name="connsiteY50" fmla="*/ 1202896 h 1204641"/>
                <a:gd name="connsiteX51" fmla="*/ 28367 w 1314762"/>
                <a:gd name="connsiteY51" fmla="*/ 1203766 h 1204641"/>
                <a:gd name="connsiteX52" fmla="*/ 28926 w 1314762"/>
                <a:gd name="connsiteY52" fmla="*/ 1203331 h 1204641"/>
                <a:gd name="connsiteX53" fmla="*/ 29485 w 1314762"/>
                <a:gd name="connsiteY53" fmla="*/ 1203549 h 1204641"/>
                <a:gd name="connsiteX54" fmla="*/ 30044 w 1314762"/>
                <a:gd name="connsiteY54" fmla="*/ 1204424 h 1204641"/>
                <a:gd name="connsiteX55" fmla="*/ 30602 w 1314762"/>
                <a:gd name="connsiteY55" fmla="*/ 1203988 h 1204641"/>
                <a:gd name="connsiteX56" fmla="*/ 31157 w 1314762"/>
                <a:gd name="connsiteY56" fmla="*/ 1203766 h 1204641"/>
                <a:gd name="connsiteX57" fmla="*/ 31715 w 1314762"/>
                <a:gd name="connsiteY57" fmla="*/ 1203549 h 1204641"/>
                <a:gd name="connsiteX58" fmla="*/ 32274 w 1314762"/>
                <a:gd name="connsiteY58" fmla="*/ 1203113 h 1204641"/>
                <a:gd name="connsiteX59" fmla="*/ 32833 w 1314762"/>
                <a:gd name="connsiteY59" fmla="*/ 1201803 h 1204641"/>
                <a:gd name="connsiteX60" fmla="*/ 33391 w 1314762"/>
                <a:gd name="connsiteY60" fmla="*/ 1203988 h 1204641"/>
                <a:gd name="connsiteX61" fmla="*/ 33950 w 1314762"/>
                <a:gd name="connsiteY61" fmla="*/ 1204206 h 1204641"/>
                <a:gd name="connsiteX62" fmla="*/ 34508 w 1314762"/>
                <a:gd name="connsiteY62" fmla="*/ 1203988 h 1204641"/>
                <a:gd name="connsiteX63" fmla="*/ 35063 w 1314762"/>
                <a:gd name="connsiteY63" fmla="*/ 1203766 h 1204641"/>
                <a:gd name="connsiteX64" fmla="*/ 35622 w 1314762"/>
                <a:gd name="connsiteY64" fmla="*/ 1204206 h 1204641"/>
                <a:gd name="connsiteX65" fmla="*/ 36180 w 1314762"/>
                <a:gd name="connsiteY65" fmla="*/ 1202238 h 1204641"/>
                <a:gd name="connsiteX66" fmla="*/ 36739 w 1314762"/>
                <a:gd name="connsiteY66" fmla="*/ 1202456 h 1204641"/>
                <a:gd name="connsiteX67" fmla="*/ 37298 w 1314762"/>
                <a:gd name="connsiteY67" fmla="*/ 1202896 h 1204641"/>
                <a:gd name="connsiteX68" fmla="*/ 37856 w 1314762"/>
                <a:gd name="connsiteY68" fmla="*/ 1203113 h 1204641"/>
                <a:gd name="connsiteX69" fmla="*/ 38411 w 1314762"/>
                <a:gd name="connsiteY69" fmla="*/ 1203549 h 1204641"/>
                <a:gd name="connsiteX70" fmla="*/ 38969 w 1314762"/>
                <a:gd name="connsiteY70" fmla="*/ 1202021 h 1204641"/>
                <a:gd name="connsiteX71" fmla="*/ 39528 w 1314762"/>
                <a:gd name="connsiteY71" fmla="*/ 1203766 h 1204641"/>
                <a:gd name="connsiteX72" fmla="*/ 40087 w 1314762"/>
                <a:gd name="connsiteY72" fmla="*/ 1203549 h 1204641"/>
                <a:gd name="connsiteX73" fmla="*/ 40645 w 1314762"/>
                <a:gd name="connsiteY73" fmla="*/ 1203988 h 1204641"/>
                <a:gd name="connsiteX74" fmla="*/ 41204 w 1314762"/>
                <a:gd name="connsiteY74" fmla="*/ 1201368 h 1204641"/>
                <a:gd name="connsiteX75" fmla="*/ 41763 w 1314762"/>
                <a:gd name="connsiteY75" fmla="*/ 1202238 h 1204641"/>
                <a:gd name="connsiteX76" fmla="*/ 42321 w 1314762"/>
                <a:gd name="connsiteY76" fmla="*/ 1202896 h 1204641"/>
                <a:gd name="connsiteX77" fmla="*/ 42876 w 1314762"/>
                <a:gd name="connsiteY77" fmla="*/ 1202678 h 1204641"/>
                <a:gd name="connsiteX78" fmla="*/ 43435 w 1314762"/>
                <a:gd name="connsiteY78" fmla="*/ 1202456 h 1204641"/>
                <a:gd name="connsiteX79" fmla="*/ 43993 w 1314762"/>
                <a:gd name="connsiteY79" fmla="*/ 1200710 h 1204641"/>
                <a:gd name="connsiteX80" fmla="*/ 44552 w 1314762"/>
                <a:gd name="connsiteY80" fmla="*/ 1197436 h 1204641"/>
                <a:gd name="connsiteX81" fmla="*/ 45110 w 1314762"/>
                <a:gd name="connsiteY81" fmla="*/ 1199618 h 1204641"/>
                <a:gd name="connsiteX82" fmla="*/ 45669 w 1314762"/>
                <a:gd name="connsiteY82" fmla="*/ 1196779 h 1204641"/>
                <a:gd name="connsiteX83" fmla="*/ 46228 w 1314762"/>
                <a:gd name="connsiteY83" fmla="*/ 1196344 h 1204641"/>
                <a:gd name="connsiteX84" fmla="*/ 46782 w 1314762"/>
                <a:gd name="connsiteY84" fmla="*/ 1196779 h 1204641"/>
                <a:gd name="connsiteX85" fmla="*/ 47341 w 1314762"/>
                <a:gd name="connsiteY85" fmla="*/ 1200493 h 1204641"/>
                <a:gd name="connsiteX86" fmla="*/ 47899 w 1314762"/>
                <a:gd name="connsiteY86" fmla="*/ 1200493 h 1204641"/>
                <a:gd name="connsiteX87" fmla="*/ 48458 w 1314762"/>
                <a:gd name="connsiteY87" fmla="*/ 1200057 h 1204641"/>
                <a:gd name="connsiteX88" fmla="*/ 49017 w 1314762"/>
                <a:gd name="connsiteY88" fmla="*/ 1200493 h 1204641"/>
                <a:gd name="connsiteX89" fmla="*/ 49575 w 1314762"/>
                <a:gd name="connsiteY89" fmla="*/ 1203113 h 1204641"/>
                <a:gd name="connsiteX90" fmla="*/ 50130 w 1314762"/>
                <a:gd name="connsiteY90" fmla="*/ 1202456 h 1204641"/>
                <a:gd name="connsiteX91" fmla="*/ 50689 w 1314762"/>
                <a:gd name="connsiteY91" fmla="*/ 1201368 h 1204641"/>
                <a:gd name="connsiteX92" fmla="*/ 51247 w 1314762"/>
                <a:gd name="connsiteY92" fmla="*/ 1203766 h 1204641"/>
                <a:gd name="connsiteX93" fmla="*/ 51806 w 1314762"/>
                <a:gd name="connsiteY93" fmla="*/ 1203988 h 1204641"/>
                <a:gd name="connsiteX94" fmla="*/ 52365 w 1314762"/>
                <a:gd name="connsiteY94" fmla="*/ 1203549 h 1204641"/>
                <a:gd name="connsiteX95" fmla="*/ 52923 w 1314762"/>
                <a:gd name="connsiteY95" fmla="*/ 1199835 h 1204641"/>
                <a:gd name="connsiteX96" fmla="*/ 53482 w 1314762"/>
                <a:gd name="connsiteY96" fmla="*/ 1200710 h 1204641"/>
                <a:gd name="connsiteX97" fmla="*/ 54036 w 1314762"/>
                <a:gd name="connsiteY97" fmla="*/ 1202456 h 1204641"/>
                <a:gd name="connsiteX98" fmla="*/ 54595 w 1314762"/>
                <a:gd name="connsiteY98" fmla="*/ 1201368 h 1204641"/>
                <a:gd name="connsiteX99" fmla="*/ 55154 w 1314762"/>
                <a:gd name="connsiteY99" fmla="*/ 1201146 h 1204641"/>
                <a:gd name="connsiteX100" fmla="*/ 55712 w 1314762"/>
                <a:gd name="connsiteY100" fmla="*/ 1200928 h 1204641"/>
                <a:gd name="connsiteX101" fmla="*/ 56271 w 1314762"/>
                <a:gd name="connsiteY101" fmla="*/ 1202678 h 1204641"/>
                <a:gd name="connsiteX102" fmla="*/ 56830 w 1314762"/>
                <a:gd name="connsiteY102" fmla="*/ 1201803 h 1204641"/>
                <a:gd name="connsiteX103" fmla="*/ 57384 w 1314762"/>
                <a:gd name="connsiteY103" fmla="*/ 1199618 h 1204641"/>
                <a:gd name="connsiteX104" fmla="*/ 57943 w 1314762"/>
                <a:gd name="connsiteY104" fmla="*/ 1203113 h 1204641"/>
                <a:gd name="connsiteX105" fmla="*/ 58501 w 1314762"/>
                <a:gd name="connsiteY105" fmla="*/ 1204424 h 1204641"/>
                <a:gd name="connsiteX106" fmla="*/ 59060 w 1314762"/>
                <a:gd name="connsiteY106" fmla="*/ 1203113 h 1204641"/>
                <a:gd name="connsiteX107" fmla="*/ 59619 w 1314762"/>
                <a:gd name="connsiteY107" fmla="*/ 1202896 h 1204641"/>
                <a:gd name="connsiteX108" fmla="*/ 60177 w 1314762"/>
                <a:gd name="connsiteY108" fmla="*/ 1202896 h 1204641"/>
                <a:gd name="connsiteX109" fmla="*/ 60736 w 1314762"/>
                <a:gd name="connsiteY109" fmla="*/ 1203766 h 1204641"/>
                <a:gd name="connsiteX110" fmla="*/ 61290 w 1314762"/>
                <a:gd name="connsiteY110" fmla="*/ 1203113 h 1204641"/>
                <a:gd name="connsiteX111" fmla="*/ 61849 w 1314762"/>
                <a:gd name="connsiteY111" fmla="*/ 1202456 h 1204641"/>
                <a:gd name="connsiteX112" fmla="*/ 62408 w 1314762"/>
                <a:gd name="connsiteY112" fmla="*/ 1201585 h 1204641"/>
                <a:gd name="connsiteX113" fmla="*/ 62966 w 1314762"/>
                <a:gd name="connsiteY113" fmla="*/ 1202456 h 1204641"/>
                <a:gd name="connsiteX114" fmla="*/ 63525 w 1314762"/>
                <a:gd name="connsiteY114" fmla="*/ 1201585 h 1204641"/>
                <a:gd name="connsiteX115" fmla="*/ 64084 w 1314762"/>
                <a:gd name="connsiteY115" fmla="*/ 1201368 h 1204641"/>
                <a:gd name="connsiteX116" fmla="*/ 64642 w 1314762"/>
                <a:gd name="connsiteY116" fmla="*/ 1200928 h 1204641"/>
                <a:gd name="connsiteX117" fmla="*/ 65197 w 1314762"/>
                <a:gd name="connsiteY117" fmla="*/ 1198747 h 1204641"/>
                <a:gd name="connsiteX118" fmla="*/ 65755 w 1314762"/>
                <a:gd name="connsiteY118" fmla="*/ 1201146 h 1204641"/>
                <a:gd name="connsiteX119" fmla="*/ 66314 w 1314762"/>
                <a:gd name="connsiteY119" fmla="*/ 1200493 h 1204641"/>
                <a:gd name="connsiteX120" fmla="*/ 66873 w 1314762"/>
                <a:gd name="connsiteY120" fmla="*/ 1197872 h 1204641"/>
                <a:gd name="connsiteX121" fmla="*/ 67431 w 1314762"/>
                <a:gd name="connsiteY121" fmla="*/ 1199835 h 1204641"/>
                <a:gd name="connsiteX122" fmla="*/ 67990 w 1314762"/>
                <a:gd name="connsiteY122" fmla="*/ 1194376 h 1204641"/>
                <a:gd name="connsiteX123" fmla="*/ 68545 w 1314762"/>
                <a:gd name="connsiteY123" fmla="*/ 1196997 h 1204641"/>
                <a:gd name="connsiteX124" fmla="*/ 69103 w 1314762"/>
                <a:gd name="connsiteY124" fmla="*/ 1202021 h 1204641"/>
                <a:gd name="connsiteX125" fmla="*/ 69662 w 1314762"/>
                <a:gd name="connsiteY125" fmla="*/ 1197872 h 1204641"/>
                <a:gd name="connsiteX126" fmla="*/ 70221 w 1314762"/>
                <a:gd name="connsiteY126" fmla="*/ 1196561 h 1204641"/>
                <a:gd name="connsiteX127" fmla="*/ 70779 w 1314762"/>
                <a:gd name="connsiteY127" fmla="*/ 1200928 h 1204641"/>
                <a:gd name="connsiteX128" fmla="*/ 71338 w 1314762"/>
                <a:gd name="connsiteY128" fmla="*/ 1198525 h 1204641"/>
                <a:gd name="connsiteX129" fmla="*/ 71897 w 1314762"/>
                <a:gd name="connsiteY129" fmla="*/ 1198747 h 1204641"/>
                <a:gd name="connsiteX130" fmla="*/ 72455 w 1314762"/>
                <a:gd name="connsiteY130" fmla="*/ 1199182 h 1204641"/>
                <a:gd name="connsiteX131" fmla="*/ 73010 w 1314762"/>
                <a:gd name="connsiteY131" fmla="*/ 1194376 h 1204641"/>
                <a:gd name="connsiteX132" fmla="*/ 73568 w 1314762"/>
                <a:gd name="connsiteY132" fmla="*/ 1196344 h 1204641"/>
                <a:gd name="connsiteX133" fmla="*/ 74127 w 1314762"/>
                <a:gd name="connsiteY133" fmla="*/ 1201368 h 1204641"/>
                <a:gd name="connsiteX134" fmla="*/ 74685 w 1314762"/>
                <a:gd name="connsiteY134" fmla="*/ 1202678 h 1204641"/>
                <a:gd name="connsiteX135" fmla="*/ 75244 w 1314762"/>
                <a:gd name="connsiteY135" fmla="*/ 1202678 h 1204641"/>
                <a:gd name="connsiteX136" fmla="*/ 75803 w 1314762"/>
                <a:gd name="connsiteY136" fmla="*/ 1198307 h 1204641"/>
                <a:gd name="connsiteX137" fmla="*/ 76361 w 1314762"/>
                <a:gd name="connsiteY137" fmla="*/ 1200057 h 1204641"/>
                <a:gd name="connsiteX138" fmla="*/ 76916 w 1314762"/>
                <a:gd name="connsiteY138" fmla="*/ 1195251 h 1204641"/>
                <a:gd name="connsiteX139" fmla="*/ 77475 w 1314762"/>
                <a:gd name="connsiteY139" fmla="*/ 1191103 h 1204641"/>
                <a:gd name="connsiteX140" fmla="*/ 78033 w 1314762"/>
                <a:gd name="connsiteY140" fmla="*/ 1199182 h 1204641"/>
                <a:gd name="connsiteX141" fmla="*/ 78592 w 1314762"/>
                <a:gd name="connsiteY141" fmla="*/ 1202896 h 1204641"/>
                <a:gd name="connsiteX142" fmla="*/ 79151 w 1314762"/>
                <a:gd name="connsiteY142" fmla="*/ 1195251 h 1204641"/>
                <a:gd name="connsiteX143" fmla="*/ 79709 w 1314762"/>
                <a:gd name="connsiteY143" fmla="*/ 1201368 h 1204641"/>
                <a:gd name="connsiteX144" fmla="*/ 80264 w 1314762"/>
                <a:gd name="connsiteY144" fmla="*/ 1199835 h 1204641"/>
                <a:gd name="connsiteX145" fmla="*/ 80822 w 1314762"/>
                <a:gd name="connsiteY145" fmla="*/ 1194159 h 1204641"/>
                <a:gd name="connsiteX146" fmla="*/ 81381 w 1314762"/>
                <a:gd name="connsiteY146" fmla="*/ 1195034 h 1204641"/>
                <a:gd name="connsiteX147" fmla="*/ 81940 w 1314762"/>
                <a:gd name="connsiteY147" fmla="*/ 1197436 h 1204641"/>
                <a:gd name="connsiteX148" fmla="*/ 82498 w 1314762"/>
                <a:gd name="connsiteY148" fmla="*/ 1200928 h 1204641"/>
                <a:gd name="connsiteX149" fmla="*/ 83057 w 1314762"/>
                <a:gd name="connsiteY149" fmla="*/ 1203988 h 1204641"/>
                <a:gd name="connsiteX150" fmla="*/ 83616 w 1314762"/>
                <a:gd name="connsiteY150" fmla="*/ 1202238 h 1204641"/>
                <a:gd name="connsiteX151" fmla="*/ 84170 w 1314762"/>
                <a:gd name="connsiteY151" fmla="*/ 1203766 h 1204641"/>
                <a:gd name="connsiteX152" fmla="*/ 84729 w 1314762"/>
                <a:gd name="connsiteY152" fmla="*/ 1202678 h 1204641"/>
                <a:gd name="connsiteX153" fmla="*/ 85287 w 1314762"/>
                <a:gd name="connsiteY153" fmla="*/ 1203331 h 1204641"/>
                <a:gd name="connsiteX154" fmla="*/ 85846 w 1314762"/>
                <a:gd name="connsiteY154" fmla="*/ 1203113 h 1204641"/>
                <a:gd name="connsiteX155" fmla="*/ 86405 w 1314762"/>
                <a:gd name="connsiteY155" fmla="*/ 1202456 h 1204641"/>
                <a:gd name="connsiteX156" fmla="*/ 86963 w 1314762"/>
                <a:gd name="connsiteY156" fmla="*/ 1203766 h 1204641"/>
                <a:gd name="connsiteX157" fmla="*/ 87518 w 1314762"/>
                <a:gd name="connsiteY157" fmla="*/ 1204206 h 1204641"/>
                <a:gd name="connsiteX158" fmla="*/ 88076 w 1314762"/>
                <a:gd name="connsiteY158" fmla="*/ 1204424 h 1204641"/>
                <a:gd name="connsiteX159" fmla="*/ 88635 w 1314762"/>
                <a:gd name="connsiteY159" fmla="*/ 1200275 h 1204641"/>
                <a:gd name="connsiteX160" fmla="*/ 89194 w 1314762"/>
                <a:gd name="connsiteY160" fmla="*/ 1200928 h 1204641"/>
                <a:gd name="connsiteX161" fmla="*/ 89752 w 1314762"/>
                <a:gd name="connsiteY161" fmla="*/ 1202896 h 1204641"/>
                <a:gd name="connsiteX162" fmla="*/ 90311 w 1314762"/>
                <a:gd name="connsiteY162" fmla="*/ 1203766 h 1204641"/>
                <a:gd name="connsiteX163" fmla="*/ 90870 w 1314762"/>
                <a:gd name="connsiteY163" fmla="*/ 1204641 h 1204641"/>
                <a:gd name="connsiteX164" fmla="*/ 91424 w 1314762"/>
                <a:gd name="connsiteY164" fmla="*/ 1203113 h 1204641"/>
                <a:gd name="connsiteX165" fmla="*/ 91983 w 1314762"/>
                <a:gd name="connsiteY165" fmla="*/ 1202896 h 1204641"/>
                <a:gd name="connsiteX166" fmla="*/ 92542 w 1314762"/>
                <a:gd name="connsiteY166" fmla="*/ 1196561 h 1204641"/>
                <a:gd name="connsiteX167" fmla="*/ 93100 w 1314762"/>
                <a:gd name="connsiteY167" fmla="*/ 1202456 h 1204641"/>
                <a:gd name="connsiteX168" fmla="*/ 93659 w 1314762"/>
                <a:gd name="connsiteY168" fmla="*/ 1201368 h 1204641"/>
                <a:gd name="connsiteX169" fmla="*/ 94217 w 1314762"/>
                <a:gd name="connsiteY169" fmla="*/ 1202021 h 1204641"/>
                <a:gd name="connsiteX170" fmla="*/ 94776 w 1314762"/>
                <a:gd name="connsiteY170" fmla="*/ 1199182 h 1204641"/>
                <a:gd name="connsiteX171" fmla="*/ 95331 w 1314762"/>
                <a:gd name="connsiteY171" fmla="*/ 1198965 h 1204641"/>
                <a:gd name="connsiteX172" fmla="*/ 95889 w 1314762"/>
                <a:gd name="connsiteY172" fmla="*/ 1200275 h 1204641"/>
                <a:gd name="connsiteX173" fmla="*/ 96448 w 1314762"/>
                <a:gd name="connsiteY173" fmla="*/ 1197436 h 1204641"/>
                <a:gd name="connsiteX174" fmla="*/ 97007 w 1314762"/>
                <a:gd name="connsiteY174" fmla="*/ 1192630 h 1204641"/>
                <a:gd name="connsiteX175" fmla="*/ 97565 w 1314762"/>
                <a:gd name="connsiteY175" fmla="*/ 1199182 h 1204641"/>
                <a:gd name="connsiteX176" fmla="*/ 98124 w 1314762"/>
                <a:gd name="connsiteY176" fmla="*/ 1199618 h 1204641"/>
                <a:gd name="connsiteX177" fmla="*/ 98678 w 1314762"/>
                <a:gd name="connsiteY177" fmla="*/ 1196779 h 1204641"/>
                <a:gd name="connsiteX178" fmla="*/ 99237 w 1314762"/>
                <a:gd name="connsiteY178" fmla="*/ 1197436 h 1204641"/>
                <a:gd name="connsiteX179" fmla="*/ 99796 w 1314762"/>
                <a:gd name="connsiteY179" fmla="*/ 1192848 h 1204641"/>
                <a:gd name="connsiteX180" fmla="*/ 100354 w 1314762"/>
                <a:gd name="connsiteY180" fmla="*/ 1194594 h 1204641"/>
                <a:gd name="connsiteX181" fmla="*/ 100913 w 1314762"/>
                <a:gd name="connsiteY181" fmla="*/ 1196344 h 1204641"/>
                <a:gd name="connsiteX182" fmla="*/ 101471 w 1314762"/>
                <a:gd name="connsiteY182" fmla="*/ 1198307 h 1204641"/>
                <a:gd name="connsiteX183" fmla="*/ 102030 w 1314762"/>
                <a:gd name="connsiteY183" fmla="*/ 1196344 h 1204641"/>
                <a:gd name="connsiteX184" fmla="*/ 102589 w 1314762"/>
                <a:gd name="connsiteY184" fmla="*/ 1194594 h 1204641"/>
                <a:gd name="connsiteX185" fmla="*/ 103143 w 1314762"/>
                <a:gd name="connsiteY185" fmla="*/ 1193066 h 1204641"/>
                <a:gd name="connsiteX186" fmla="*/ 103702 w 1314762"/>
                <a:gd name="connsiteY186" fmla="*/ 1197215 h 1204641"/>
                <a:gd name="connsiteX187" fmla="*/ 104261 w 1314762"/>
                <a:gd name="connsiteY187" fmla="*/ 1196344 h 1204641"/>
                <a:gd name="connsiteX188" fmla="*/ 104819 w 1314762"/>
                <a:gd name="connsiteY188" fmla="*/ 1194594 h 1204641"/>
                <a:gd name="connsiteX189" fmla="*/ 105378 w 1314762"/>
                <a:gd name="connsiteY189" fmla="*/ 1196126 h 1204641"/>
                <a:gd name="connsiteX190" fmla="*/ 105937 w 1314762"/>
                <a:gd name="connsiteY190" fmla="*/ 1190228 h 1204641"/>
                <a:gd name="connsiteX191" fmla="*/ 106495 w 1314762"/>
                <a:gd name="connsiteY191" fmla="*/ 1191538 h 1204641"/>
                <a:gd name="connsiteX192" fmla="*/ 107050 w 1314762"/>
                <a:gd name="connsiteY192" fmla="*/ 1196779 h 1204641"/>
                <a:gd name="connsiteX193" fmla="*/ 107608 w 1314762"/>
                <a:gd name="connsiteY193" fmla="*/ 1189792 h 1204641"/>
                <a:gd name="connsiteX194" fmla="*/ 108167 w 1314762"/>
                <a:gd name="connsiteY194" fmla="*/ 1189792 h 1204641"/>
                <a:gd name="connsiteX195" fmla="*/ 108726 w 1314762"/>
                <a:gd name="connsiteY195" fmla="*/ 1194816 h 1204641"/>
                <a:gd name="connsiteX196" fmla="*/ 109284 w 1314762"/>
                <a:gd name="connsiteY196" fmla="*/ 1197654 h 1204641"/>
                <a:gd name="connsiteX197" fmla="*/ 109843 w 1314762"/>
                <a:gd name="connsiteY197" fmla="*/ 1198307 h 1204641"/>
                <a:gd name="connsiteX198" fmla="*/ 110398 w 1314762"/>
                <a:gd name="connsiteY198" fmla="*/ 1192630 h 1204641"/>
                <a:gd name="connsiteX199" fmla="*/ 110956 w 1314762"/>
                <a:gd name="connsiteY199" fmla="*/ 1192630 h 1204641"/>
                <a:gd name="connsiteX200" fmla="*/ 111515 w 1314762"/>
                <a:gd name="connsiteY200" fmla="*/ 1189792 h 1204641"/>
                <a:gd name="connsiteX201" fmla="*/ 112073 w 1314762"/>
                <a:gd name="connsiteY201" fmla="*/ 1188699 h 1204641"/>
                <a:gd name="connsiteX202" fmla="*/ 112632 w 1314762"/>
                <a:gd name="connsiteY202" fmla="*/ 1191320 h 1204641"/>
                <a:gd name="connsiteX203" fmla="*/ 113191 w 1314762"/>
                <a:gd name="connsiteY203" fmla="*/ 1196561 h 1204641"/>
                <a:gd name="connsiteX204" fmla="*/ 113749 w 1314762"/>
                <a:gd name="connsiteY204" fmla="*/ 1196997 h 1204641"/>
                <a:gd name="connsiteX205" fmla="*/ 114304 w 1314762"/>
                <a:gd name="connsiteY205" fmla="*/ 1193723 h 1204641"/>
                <a:gd name="connsiteX206" fmla="*/ 114862 w 1314762"/>
                <a:gd name="connsiteY206" fmla="*/ 1194594 h 1204641"/>
                <a:gd name="connsiteX207" fmla="*/ 115421 w 1314762"/>
                <a:gd name="connsiteY207" fmla="*/ 1195904 h 1204641"/>
                <a:gd name="connsiteX208" fmla="*/ 115980 w 1314762"/>
                <a:gd name="connsiteY208" fmla="*/ 1191973 h 1204641"/>
                <a:gd name="connsiteX209" fmla="*/ 116538 w 1314762"/>
                <a:gd name="connsiteY209" fmla="*/ 1191538 h 1204641"/>
                <a:gd name="connsiteX210" fmla="*/ 117097 w 1314762"/>
                <a:gd name="connsiteY210" fmla="*/ 1198307 h 1204641"/>
                <a:gd name="connsiteX211" fmla="*/ 117652 w 1314762"/>
                <a:gd name="connsiteY211" fmla="*/ 1199400 h 1204641"/>
                <a:gd name="connsiteX212" fmla="*/ 118210 w 1314762"/>
                <a:gd name="connsiteY212" fmla="*/ 1197436 h 1204641"/>
                <a:gd name="connsiteX213" fmla="*/ 118769 w 1314762"/>
                <a:gd name="connsiteY213" fmla="*/ 1198090 h 1204641"/>
                <a:gd name="connsiteX214" fmla="*/ 119328 w 1314762"/>
                <a:gd name="connsiteY214" fmla="*/ 1195904 h 1204641"/>
                <a:gd name="connsiteX215" fmla="*/ 119886 w 1314762"/>
                <a:gd name="connsiteY215" fmla="*/ 1193941 h 1204641"/>
                <a:gd name="connsiteX216" fmla="*/ 120445 w 1314762"/>
                <a:gd name="connsiteY216" fmla="*/ 1189574 h 1204641"/>
                <a:gd name="connsiteX217" fmla="*/ 121003 w 1314762"/>
                <a:gd name="connsiteY217" fmla="*/ 1199618 h 1204641"/>
                <a:gd name="connsiteX218" fmla="*/ 121558 w 1314762"/>
                <a:gd name="connsiteY218" fmla="*/ 1195034 h 1204641"/>
                <a:gd name="connsiteX219" fmla="*/ 122117 w 1314762"/>
                <a:gd name="connsiteY219" fmla="*/ 1190010 h 1204641"/>
                <a:gd name="connsiteX220" fmla="*/ 122675 w 1314762"/>
                <a:gd name="connsiteY220" fmla="*/ 1196561 h 1204641"/>
                <a:gd name="connsiteX221" fmla="*/ 123234 w 1314762"/>
                <a:gd name="connsiteY221" fmla="*/ 1194816 h 1204641"/>
                <a:gd name="connsiteX222" fmla="*/ 123793 w 1314762"/>
                <a:gd name="connsiteY222" fmla="*/ 1198965 h 1204641"/>
                <a:gd name="connsiteX223" fmla="*/ 124351 w 1314762"/>
                <a:gd name="connsiteY223" fmla="*/ 1195469 h 1204641"/>
                <a:gd name="connsiteX224" fmla="*/ 124910 w 1314762"/>
                <a:gd name="connsiteY224" fmla="*/ 1193941 h 1204641"/>
                <a:gd name="connsiteX225" fmla="*/ 125464 w 1314762"/>
                <a:gd name="connsiteY225" fmla="*/ 1196997 h 1204641"/>
                <a:gd name="connsiteX226" fmla="*/ 126023 w 1314762"/>
                <a:gd name="connsiteY226" fmla="*/ 1196344 h 1204641"/>
                <a:gd name="connsiteX227" fmla="*/ 126582 w 1314762"/>
                <a:gd name="connsiteY227" fmla="*/ 1192413 h 1204641"/>
                <a:gd name="connsiteX228" fmla="*/ 127140 w 1314762"/>
                <a:gd name="connsiteY228" fmla="*/ 1192848 h 1204641"/>
                <a:gd name="connsiteX229" fmla="*/ 127699 w 1314762"/>
                <a:gd name="connsiteY229" fmla="*/ 1196344 h 1204641"/>
                <a:gd name="connsiteX230" fmla="*/ 128257 w 1314762"/>
                <a:gd name="connsiteY230" fmla="*/ 1193723 h 1204641"/>
                <a:gd name="connsiteX231" fmla="*/ 128812 w 1314762"/>
                <a:gd name="connsiteY231" fmla="*/ 1194594 h 1204641"/>
                <a:gd name="connsiteX232" fmla="*/ 129371 w 1314762"/>
                <a:gd name="connsiteY232" fmla="*/ 1193505 h 1204641"/>
                <a:gd name="connsiteX233" fmla="*/ 129929 w 1314762"/>
                <a:gd name="connsiteY233" fmla="*/ 1193066 h 1204641"/>
                <a:gd name="connsiteX234" fmla="*/ 130488 w 1314762"/>
                <a:gd name="connsiteY234" fmla="*/ 1187825 h 1204641"/>
                <a:gd name="connsiteX235" fmla="*/ 131047 w 1314762"/>
                <a:gd name="connsiteY235" fmla="*/ 1189135 h 1204641"/>
                <a:gd name="connsiteX236" fmla="*/ 131605 w 1314762"/>
                <a:gd name="connsiteY236" fmla="*/ 1190445 h 1204641"/>
                <a:gd name="connsiteX237" fmla="*/ 132164 w 1314762"/>
                <a:gd name="connsiteY237" fmla="*/ 1186732 h 1204641"/>
                <a:gd name="connsiteX238" fmla="*/ 132723 w 1314762"/>
                <a:gd name="connsiteY238" fmla="*/ 1183894 h 1204641"/>
                <a:gd name="connsiteX239" fmla="*/ 133277 w 1314762"/>
                <a:gd name="connsiteY239" fmla="*/ 1191538 h 1204641"/>
                <a:gd name="connsiteX240" fmla="*/ 133836 w 1314762"/>
                <a:gd name="connsiteY240" fmla="*/ 1188264 h 1204641"/>
                <a:gd name="connsiteX241" fmla="*/ 134394 w 1314762"/>
                <a:gd name="connsiteY241" fmla="*/ 1180180 h 1204641"/>
                <a:gd name="connsiteX242" fmla="*/ 134953 w 1314762"/>
                <a:gd name="connsiteY242" fmla="*/ 1178434 h 1204641"/>
                <a:gd name="connsiteX243" fmla="*/ 135512 w 1314762"/>
                <a:gd name="connsiteY243" fmla="*/ 1166424 h 1204641"/>
                <a:gd name="connsiteX244" fmla="*/ 136070 w 1314762"/>
                <a:gd name="connsiteY244" fmla="*/ 1188042 h 1204641"/>
                <a:gd name="connsiteX245" fmla="*/ 136625 w 1314762"/>
                <a:gd name="connsiteY245" fmla="*/ 1185422 h 1204641"/>
                <a:gd name="connsiteX246" fmla="*/ 137184 w 1314762"/>
                <a:gd name="connsiteY246" fmla="*/ 1191756 h 1204641"/>
                <a:gd name="connsiteX247" fmla="*/ 137742 w 1314762"/>
                <a:gd name="connsiteY247" fmla="*/ 1181491 h 1204641"/>
                <a:gd name="connsiteX248" fmla="*/ 138301 w 1314762"/>
                <a:gd name="connsiteY248" fmla="*/ 1169044 h 1204641"/>
                <a:gd name="connsiteX249" fmla="*/ 138860 w 1314762"/>
                <a:gd name="connsiteY249" fmla="*/ 1169262 h 1204641"/>
                <a:gd name="connsiteX250" fmla="*/ 139418 w 1314762"/>
                <a:gd name="connsiteY250" fmla="*/ 1177999 h 1204641"/>
                <a:gd name="connsiteX251" fmla="*/ 139977 w 1314762"/>
                <a:gd name="connsiteY251" fmla="*/ 1173850 h 1204641"/>
                <a:gd name="connsiteX252" fmla="*/ 140531 w 1314762"/>
                <a:gd name="connsiteY252" fmla="*/ 1187607 h 1204641"/>
                <a:gd name="connsiteX253" fmla="*/ 141090 w 1314762"/>
                <a:gd name="connsiteY253" fmla="*/ 1181055 h 1204641"/>
                <a:gd name="connsiteX254" fmla="*/ 141648 w 1314762"/>
                <a:gd name="connsiteY254" fmla="*/ 1171665 h 1204641"/>
                <a:gd name="connsiteX255" fmla="*/ 142207 w 1314762"/>
                <a:gd name="connsiteY255" fmla="*/ 1166206 h 1204641"/>
                <a:gd name="connsiteX256" fmla="*/ 142766 w 1314762"/>
                <a:gd name="connsiteY256" fmla="*/ 1149825 h 1204641"/>
                <a:gd name="connsiteX257" fmla="*/ 143324 w 1314762"/>
                <a:gd name="connsiteY257" fmla="*/ 1156816 h 1204641"/>
                <a:gd name="connsiteX258" fmla="*/ 143883 w 1314762"/>
                <a:gd name="connsiteY258" fmla="*/ 1171008 h 1204641"/>
                <a:gd name="connsiteX259" fmla="*/ 144438 w 1314762"/>
                <a:gd name="connsiteY259" fmla="*/ 1187171 h 1204641"/>
                <a:gd name="connsiteX260" fmla="*/ 144996 w 1314762"/>
                <a:gd name="connsiteY260" fmla="*/ 1186079 h 1204641"/>
                <a:gd name="connsiteX261" fmla="*/ 145555 w 1314762"/>
                <a:gd name="connsiteY261" fmla="*/ 1177124 h 1204641"/>
                <a:gd name="connsiteX262" fmla="*/ 146114 w 1314762"/>
                <a:gd name="connsiteY262" fmla="*/ 1177781 h 1204641"/>
                <a:gd name="connsiteX263" fmla="*/ 146672 w 1314762"/>
                <a:gd name="connsiteY263" fmla="*/ 1174068 h 1204641"/>
                <a:gd name="connsiteX264" fmla="*/ 147231 w 1314762"/>
                <a:gd name="connsiteY264" fmla="*/ 1182365 h 1204641"/>
                <a:gd name="connsiteX265" fmla="*/ 147785 w 1314762"/>
                <a:gd name="connsiteY265" fmla="*/ 1171665 h 1204641"/>
                <a:gd name="connsiteX266" fmla="*/ 148344 w 1314762"/>
                <a:gd name="connsiteY266" fmla="*/ 1188917 h 1204641"/>
                <a:gd name="connsiteX267" fmla="*/ 148903 w 1314762"/>
                <a:gd name="connsiteY267" fmla="*/ 1186954 h 1204641"/>
                <a:gd name="connsiteX268" fmla="*/ 149461 w 1314762"/>
                <a:gd name="connsiteY268" fmla="*/ 1177342 h 1204641"/>
                <a:gd name="connsiteX269" fmla="*/ 150020 w 1314762"/>
                <a:gd name="connsiteY269" fmla="*/ 1179527 h 1204641"/>
                <a:gd name="connsiteX270" fmla="*/ 150579 w 1314762"/>
                <a:gd name="connsiteY270" fmla="*/ 1171665 h 1204641"/>
                <a:gd name="connsiteX271" fmla="*/ 151137 w 1314762"/>
                <a:gd name="connsiteY271" fmla="*/ 1169698 h 1204641"/>
                <a:gd name="connsiteX272" fmla="*/ 151692 w 1314762"/>
                <a:gd name="connsiteY272" fmla="*/ 1180402 h 1204641"/>
                <a:gd name="connsiteX273" fmla="*/ 152250 w 1314762"/>
                <a:gd name="connsiteY273" fmla="*/ 1192630 h 1204641"/>
                <a:gd name="connsiteX274" fmla="*/ 152809 w 1314762"/>
                <a:gd name="connsiteY274" fmla="*/ 1178434 h 1204641"/>
                <a:gd name="connsiteX275" fmla="*/ 153368 w 1314762"/>
                <a:gd name="connsiteY275" fmla="*/ 1177124 h 1204641"/>
                <a:gd name="connsiteX276" fmla="*/ 153926 w 1314762"/>
                <a:gd name="connsiteY276" fmla="*/ 1181712 h 1204641"/>
                <a:gd name="connsiteX277" fmla="*/ 154485 w 1314762"/>
                <a:gd name="connsiteY277" fmla="*/ 1172540 h 1204641"/>
                <a:gd name="connsiteX278" fmla="*/ 155043 w 1314762"/>
                <a:gd name="connsiteY278" fmla="*/ 1169044 h 1204641"/>
                <a:gd name="connsiteX279" fmla="*/ 155598 w 1314762"/>
                <a:gd name="connsiteY279" fmla="*/ 1153973 h 1204641"/>
                <a:gd name="connsiteX280" fmla="*/ 156157 w 1314762"/>
                <a:gd name="connsiteY280" fmla="*/ 1177781 h 1204641"/>
                <a:gd name="connsiteX281" fmla="*/ 156715 w 1314762"/>
                <a:gd name="connsiteY281" fmla="*/ 1180837 h 1204641"/>
                <a:gd name="connsiteX282" fmla="*/ 157274 w 1314762"/>
                <a:gd name="connsiteY282" fmla="*/ 1174286 h 1204641"/>
                <a:gd name="connsiteX283" fmla="*/ 157833 w 1314762"/>
                <a:gd name="connsiteY283" fmla="*/ 1165331 h 1204641"/>
                <a:gd name="connsiteX284" fmla="*/ 158391 w 1314762"/>
                <a:gd name="connsiteY284" fmla="*/ 1167299 h 1204641"/>
                <a:gd name="connsiteX285" fmla="*/ 158946 w 1314762"/>
                <a:gd name="connsiteY285" fmla="*/ 1163803 h 1204641"/>
                <a:gd name="connsiteX286" fmla="*/ 159505 w 1314762"/>
                <a:gd name="connsiteY286" fmla="*/ 1167952 h 1204641"/>
                <a:gd name="connsiteX287" fmla="*/ 160063 w 1314762"/>
                <a:gd name="connsiteY287" fmla="*/ 1172758 h 1204641"/>
                <a:gd name="connsiteX288" fmla="*/ 160622 w 1314762"/>
                <a:gd name="connsiteY288" fmla="*/ 1178652 h 1204641"/>
                <a:gd name="connsiteX289" fmla="*/ 161180 w 1314762"/>
                <a:gd name="connsiteY289" fmla="*/ 1176471 h 1204641"/>
                <a:gd name="connsiteX290" fmla="*/ 161739 w 1314762"/>
                <a:gd name="connsiteY290" fmla="*/ 1177560 h 1204641"/>
                <a:gd name="connsiteX291" fmla="*/ 162298 w 1314762"/>
                <a:gd name="connsiteY291" fmla="*/ 1170137 h 1204641"/>
                <a:gd name="connsiteX292" fmla="*/ 162856 w 1314762"/>
                <a:gd name="connsiteY292" fmla="*/ 1171230 h 1204641"/>
                <a:gd name="connsiteX293" fmla="*/ 163411 w 1314762"/>
                <a:gd name="connsiteY293" fmla="*/ 1180402 h 1204641"/>
                <a:gd name="connsiteX294" fmla="*/ 163970 w 1314762"/>
                <a:gd name="connsiteY294" fmla="*/ 1182583 h 1204641"/>
                <a:gd name="connsiteX295" fmla="*/ 164528 w 1314762"/>
                <a:gd name="connsiteY295" fmla="*/ 1191973 h 1204641"/>
                <a:gd name="connsiteX296" fmla="*/ 165087 w 1314762"/>
                <a:gd name="connsiteY296" fmla="*/ 1175596 h 1204641"/>
                <a:gd name="connsiteX297" fmla="*/ 165646 w 1314762"/>
                <a:gd name="connsiteY297" fmla="*/ 1178217 h 1204641"/>
                <a:gd name="connsiteX298" fmla="*/ 166204 w 1314762"/>
                <a:gd name="connsiteY298" fmla="*/ 1179527 h 1204641"/>
                <a:gd name="connsiteX299" fmla="*/ 166759 w 1314762"/>
                <a:gd name="connsiteY299" fmla="*/ 1168609 h 1204641"/>
                <a:gd name="connsiteX300" fmla="*/ 167317 w 1314762"/>
                <a:gd name="connsiteY300" fmla="*/ 1170572 h 1204641"/>
                <a:gd name="connsiteX301" fmla="*/ 167876 w 1314762"/>
                <a:gd name="connsiteY301" fmla="*/ 1189135 h 1204641"/>
                <a:gd name="connsiteX302" fmla="*/ 168434 w 1314762"/>
                <a:gd name="connsiteY302" fmla="*/ 1186514 h 1204641"/>
                <a:gd name="connsiteX303" fmla="*/ 168993 w 1314762"/>
                <a:gd name="connsiteY303" fmla="*/ 1187825 h 1204641"/>
                <a:gd name="connsiteX304" fmla="*/ 169552 w 1314762"/>
                <a:gd name="connsiteY304" fmla="*/ 1181930 h 1204641"/>
                <a:gd name="connsiteX305" fmla="*/ 170110 w 1314762"/>
                <a:gd name="connsiteY305" fmla="*/ 1179092 h 1204641"/>
                <a:gd name="connsiteX306" fmla="*/ 170665 w 1314762"/>
                <a:gd name="connsiteY306" fmla="*/ 1180402 h 1204641"/>
                <a:gd name="connsiteX307" fmla="*/ 171224 w 1314762"/>
                <a:gd name="connsiteY307" fmla="*/ 1178217 h 1204641"/>
                <a:gd name="connsiteX308" fmla="*/ 171782 w 1314762"/>
                <a:gd name="connsiteY308" fmla="*/ 1182801 h 1204641"/>
                <a:gd name="connsiteX309" fmla="*/ 172341 w 1314762"/>
                <a:gd name="connsiteY309" fmla="*/ 1189353 h 1204641"/>
                <a:gd name="connsiteX310" fmla="*/ 172900 w 1314762"/>
                <a:gd name="connsiteY310" fmla="*/ 1177560 h 1204641"/>
                <a:gd name="connsiteX311" fmla="*/ 173458 w 1314762"/>
                <a:gd name="connsiteY311" fmla="*/ 1169044 h 1204641"/>
                <a:gd name="connsiteX312" fmla="*/ 174017 w 1314762"/>
                <a:gd name="connsiteY312" fmla="*/ 1174503 h 1204641"/>
                <a:gd name="connsiteX313" fmla="*/ 174571 w 1314762"/>
                <a:gd name="connsiteY313" fmla="*/ 1170790 h 1204641"/>
                <a:gd name="connsiteX314" fmla="*/ 175130 w 1314762"/>
                <a:gd name="connsiteY314" fmla="*/ 1173193 h 1204641"/>
                <a:gd name="connsiteX315" fmla="*/ 175689 w 1314762"/>
                <a:gd name="connsiteY315" fmla="*/ 1181273 h 1204641"/>
                <a:gd name="connsiteX316" fmla="*/ 176247 w 1314762"/>
                <a:gd name="connsiteY316" fmla="*/ 1187171 h 1204641"/>
                <a:gd name="connsiteX317" fmla="*/ 176806 w 1314762"/>
                <a:gd name="connsiteY317" fmla="*/ 1174939 h 1204641"/>
                <a:gd name="connsiteX318" fmla="*/ 177365 w 1314762"/>
                <a:gd name="connsiteY318" fmla="*/ 1178870 h 1204641"/>
                <a:gd name="connsiteX319" fmla="*/ 177919 w 1314762"/>
                <a:gd name="connsiteY319" fmla="*/ 1170137 h 1204641"/>
                <a:gd name="connsiteX320" fmla="*/ 178478 w 1314762"/>
                <a:gd name="connsiteY320" fmla="*/ 1177560 h 1204641"/>
                <a:gd name="connsiteX321" fmla="*/ 179036 w 1314762"/>
                <a:gd name="connsiteY321" fmla="*/ 1177560 h 1204641"/>
                <a:gd name="connsiteX322" fmla="*/ 179595 w 1314762"/>
                <a:gd name="connsiteY322" fmla="*/ 1182365 h 1204641"/>
                <a:gd name="connsiteX323" fmla="*/ 180154 w 1314762"/>
                <a:gd name="connsiteY323" fmla="*/ 1187171 h 1204641"/>
                <a:gd name="connsiteX324" fmla="*/ 180712 w 1314762"/>
                <a:gd name="connsiteY324" fmla="*/ 1169480 h 1204641"/>
                <a:gd name="connsiteX325" fmla="*/ 181271 w 1314762"/>
                <a:gd name="connsiteY325" fmla="*/ 1164456 h 1204641"/>
                <a:gd name="connsiteX326" fmla="*/ 181825 w 1314762"/>
                <a:gd name="connsiteY326" fmla="*/ 1156376 h 1204641"/>
                <a:gd name="connsiteX327" fmla="*/ 182384 w 1314762"/>
                <a:gd name="connsiteY327" fmla="*/ 1163368 h 1204641"/>
                <a:gd name="connsiteX328" fmla="*/ 182943 w 1314762"/>
                <a:gd name="connsiteY328" fmla="*/ 1167952 h 1204641"/>
                <a:gd name="connsiteX329" fmla="*/ 183501 w 1314762"/>
                <a:gd name="connsiteY329" fmla="*/ 1180620 h 1204641"/>
                <a:gd name="connsiteX330" fmla="*/ 184060 w 1314762"/>
                <a:gd name="connsiteY330" fmla="*/ 1185204 h 1204641"/>
                <a:gd name="connsiteX331" fmla="*/ 184619 w 1314762"/>
                <a:gd name="connsiteY331" fmla="*/ 1161182 h 1204641"/>
                <a:gd name="connsiteX332" fmla="*/ 185177 w 1314762"/>
                <a:gd name="connsiteY332" fmla="*/ 1166859 h 1204641"/>
                <a:gd name="connsiteX333" fmla="*/ 185732 w 1314762"/>
                <a:gd name="connsiteY333" fmla="*/ 1162275 h 1204641"/>
                <a:gd name="connsiteX334" fmla="*/ 186291 w 1314762"/>
                <a:gd name="connsiteY334" fmla="*/ 1170790 h 1204641"/>
                <a:gd name="connsiteX335" fmla="*/ 186849 w 1314762"/>
                <a:gd name="connsiteY335" fmla="*/ 1168387 h 1204641"/>
                <a:gd name="connsiteX336" fmla="*/ 187408 w 1314762"/>
                <a:gd name="connsiteY336" fmla="*/ 1182583 h 1204641"/>
                <a:gd name="connsiteX337" fmla="*/ 187966 w 1314762"/>
                <a:gd name="connsiteY337" fmla="*/ 1179745 h 1204641"/>
                <a:gd name="connsiteX338" fmla="*/ 188525 w 1314762"/>
                <a:gd name="connsiteY338" fmla="*/ 1158126 h 1204641"/>
                <a:gd name="connsiteX339" fmla="*/ 189084 w 1314762"/>
                <a:gd name="connsiteY339" fmla="*/ 1158562 h 1204641"/>
                <a:gd name="connsiteX340" fmla="*/ 189638 w 1314762"/>
                <a:gd name="connsiteY340" fmla="*/ 1155066 h 1204641"/>
                <a:gd name="connsiteX341" fmla="*/ 190197 w 1314762"/>
                <a:gd name="connsiteY341" fmla="*/ 1161182 h 1204641"/>
                <a:gd name="connsiteX342" fmla="*/ 190756 w 1314762"/>
                <a:gd name="connsiteY342" fmla="*/ 1148954 h 1204641"/>
                <a:gd name="connsiteX343" fmla="*/ 191314 w 1314762"/>
                <a:gd name="connsiteY343" fmla="*/ 1168827 h 1204641"/>
                <a:gd name="connsiteX344" fmla="*/ 191873 w 1314762"/>
                <a:gd name="connsiteY344" fmla="*/ 1173193 h 1204641"/>
                <a:gd name="connsiteX345" fmla="*/ 192432 w 1314762"/>
                <a:gd name="connsiteY345" fmla="*/ 1156376 h 1204641"/>
                <a:gd name="connsiteX346" fmla="*/ 192990 w 1314762"/>
                <a:gd name="connsiteY346" fmla="*/ 1155066 h 1204641"/>
                <a:gd name="connsiteX347" fmla="*/ 193545 w 1314762"/>
                <a:gd name="connsiteY347" fmla="*/ 1150482 h 1204641"/>
                <a:gd name="connsiteX348" fmla="*/ 194103 w 1314762"/>
                <a:gd name="connsiteY348" fmla="*/ 1152010 h 1204641"/>
                <a:gd name="connsiteX349" fmla="*/ 194662 w 1314762"/>
                <a:gd name="connsiteY349" fmla="*/ 1146769 h 1204641"/>
                <a:gd name="connsiteX350" fmla="*/ 195220 w 1314762"/>
                <a:gd name="connsiteY350" fmla="*/ 1160307 h 1204641"/>
                <a:gd name="connsiteX351" fmla="*/ 195779 w 1314762"/>
                <a:gd name="connsiteY351" fmla="*/ 1174721 h 1204641"/>
                <a:gd name="connsiteX352" fmla="*/ 196338 w 1314762"/>
                <a:gd name="connsiteY352" fmla="*/ 1143491 h 1204641"/>
                <a:gd name="connsiteX353" fmla="*/ 196892 w 1314762"/>
                <a:gd name="connsiteY353" fmla="*/ 1141527 h 1204641"/>
                <a:gd name="connsiteX354" fmla="*/ 197451 w 1314762"/>
                <a:gd name="connsiteY354" fmla="*/ 1157687 h 1204641"/>
                <a:gd name="connsiteX355" fmla="*/ 198010 w 1314762"/>
                <a:gd name="connsiteY355" fmla="*/ 1136503 h 1204641"/>
                <a:gd name="connsiteX356" fmla="*/ 198568 w 1314762"/>
                <a:gd name="connsiteY356" fmla="*/ 1151135 h 1204641"/>
                <a:gd name="connsiteX357" fmla="*/ 199127 w 1314762"/>
                <a:gd name="connsiteY357" fmla="*/ 1157687 h 1204641"/>
                <a:gd name="connsiteX358" fmla="*/ 199686 w 1314762"/>
                <a:gd name="connsiteY358" fmla="*/ 1168609 h 1204641"/>
                <a:gd name="connsiteX359" fmla="*/ 200244 w 1314762"/>
                <a:gd name="connsiteY359" fmla="*/ 1141527 h 1204641"/>
                <a:gd name="connsiteX360" fmla="*/ 200799 w 1314762"/>
                <a:gd name="connsiteY360" fmla="*/ 1133447 h 1204641"/>
                <a:gd name="connsiteX361" fmla="*/ 201357 w 1314762"/>
                <a:gd name="connsiteY361" fmla="*/ 1134318 h 1204641"/>
                <a:gd name="connsiteX362" fmla="*/ 201916 w 1314762"/>
                <a:gd name="connsiteY362" fmla="*/ 1118376 h 1204641"/>
                <a:gd name="connsiteX363" fmla="*/ 202475 w 1314762"/>
                <a:gd name="connsiteY363" fmla="*/ 1134318 h 1204641"/>
                <a:gd name="connsiteX364" fmla="*/ 203033 w 1314762"/>
                <a:gd name="connsiteY364" fmla="*/ 1153538 h 1204641"/>
                <a:gd name="connsiteX365" fmla="*/ 203592 w 1314762"/>
                <a:gd name="connsiteY365" fmla="*/ 1166859 h 1204641"/>
                <a:gd name="connsiteX366" fmla="*/ 204151 w 1314762"/>
                <a:gd name="connsiteY366" fmla="*/ 1120344 h 1204641"/>
                <a:gd name="connsiteX367" fmla="*/ 204705 w 1314762"/>
                <a:gd name="connsiteY367" fmla="*/ 1104180 h 1204641"/>
                <a:gd name="connsiteX368" fmla="*/ 205264 w 1314762"/>
                <a:gd name="connsiteY368" fmla="*/ 1121872 h 1204641"/>
                <a:gd name="connsiteX369" fmla="*/ 205822 w 1314762"/>
                <a:gd name="connsiteY369" fmla="*/ 1122307 h 1204641"/>
                <a:gd name="connsiteX370" fmla="*/ 206381 w 1314762"/>
                <a:gd name="connsiteY370" fmla="*/ 1140870 h 1204641"/>
                <a:gd name="connsiteX371" fmla="*/ 206940 w 1314762"/>
                <a:gd name="connsiteY371" fmla="*/ 1156159 h 1204641"/>
                <a:gd name="connsiteX372" fmla="*/ 207498 w 1314762"/>
                <a:gd name="connsiteY372" fmla="*/ 1155723 h 1204641"/>
                <a:gd name="connsiteX373" fmla="*/ 208053 w 1314762"/>
                <a:gd name="connsiteY373" fmla="*/ 1128424 h 1204641"/>
                <a:gd name="connsiteX374" fmla="*/ 208611 w 1314762"/>
                <a:gd name="connsiteY374" fmla="*/ 1117284 h 1204641"/>
                <a:gd name="connsiteX375" fmla="*/ 209170 w 1314762"/>
                <a:gd name="connsiteY375" fmla="*/ 1130169 h 1204641"/>
                <a:gd name="connsiteX376" fmla="*/ 209729 w 1314762"/>
                <a:gd name="connsiteY376" fmla="*/ 1120344 h 1204641"/>
                <a:gd name="connsiteX377" fmla="*/ 210287 w 1314762"/>
                <a:gd name="connsiteY377" fmla="*/ 1129952 h 1204641"/>
                <a:gd name="connsiteX378" fmla="*/ 210846 w 1314762"/>
                <a:gd name="connsiteY378" fmla="*/ 1138249 h 1204641"/>
                <a:gd name="connsiteX379" fmla="*/ 211405 w 1314762"/>
                <a:gd name="connsiteY379" fmla="*/ 1150042 h 1204641"/>
                <a:gd name="connsiteX380" fmla="*/ 211959 w 1314762"/>
                <a:gd name="connsiteY380" fmla="*/ 1128424 h 1204641"/>
                <a:gd name="connsiteX381" fmla="*/ 212518 w 1314762"/>
                <a:gd name="connsiteY381" fmla="*/ 1117941 h 1204641"/>
                <a:gd name="connsiteX382" fmla="*/ 213077 w 1314762"/>
                <a:gd name="connsiteY382" fmla="*/ 1107894 h 1204641"/>
                <a:gd name="connsiteX383" fmla="*/ 213635 w 1314762"/>
                <a:gd name="connsiteY383" fmla="*/ 1118594 h 1204641"/>
                <a:gd name="connsiteX384" fmla="*/ 214194 w 1314762"/>
                <a:gd name="connsiteY384" fmla="*/ 1112917 h 1204641"/>
                <a:gd name="connsiteX385" fmla="*/ 214752 w 1314762"/>
                <a:gd name="connsiteY385" fmla="*/ 1148732 h 1204641"/>
                <a:gd name="connsiteX386" fmla="*/ 215311 w 1314762"/>
                <a:gd name="connsiteY386" fmla="*/ 1142620 h 1204641"/>
                <a:gd name="connsiteX387" fmla="*/ 215866 w 1314762"/>
                <a:gd name="connsiteY387" fmla="*/ 1101124 h 1204641"/>
                <a:gd name="connsiteX388" fmla="*/ 216424 w 1314762"/>
                <a:gd name="connsiteY388" fmla="*/ 1103963 h 1204641"/>
                <a:gd name="connsiteX389" fmla="*/ 216983 w 1314762"/>
                <a:gd name="connsiteY389" fmla="*/ 1103088 h 1204641"/>
                <a:gd name="connsiteX390" fmla="*/ 217542 w 1314762"/>
                <a:gd name="connsiteY390" fmla="*/ 1103963 h 1204641"/>
                <a:gd name="connsiteX391" fmla="*/ 218100 w 1314762"/>
                <a:gd name="connsiteY391" fmla="*/ 1105055 h 1204641"/>
                <a:gd name="connsiteX392" fmla="*/ 218659 w 1314762"/>
                <a:gd name="connsiteY392" fmla="*/ 1132572 h 1204641"/>
                <a:gd name="connsiteX393" fmla="*/ 219218 w 1314762"/>
                <a:gd name="connsiteY393" fmla="*/ 1143930 h 1204641"/>
                <a:gd name="connsiteX394" fmla="*/ 219772 w 1314762"/>
                <a:gd name="connsiteY394" fmla="*/ 1109639 h 1204641"/>
                <a:gd name="connsiteX395" fmla="*/ 220331 w 1314762"/>
                <a:gd name="connsiteY395" fmla="*/ 1097629 h 1204641"/>
                <a:gd name="connsiteX396" fmla="*/ 220889 w 1314762"/>
                <a:gd name="connsiteY396" fmla="*/ 1098504 h 1204641"/>
                <a:gd name="connsiteX397" fmla="*/ 221448 w 1314762"/>
                <a:gd name="connsiteY397" fmla="*/ 1112260 h 1204641"/>
                <a:gd name="connsiteX398" fmla="*/ 222006 w 1314762"/>
                <a:gd name="connsiteY398" fmla="*/ 1100249 h 1204641"/>
                <a:gd name="connsiteX399" fmla="*/ 222565 w 1314762"/>
                <a:gd name="connsiteY399" fmla="*/ 1139342 h 1204641"/>
                <a:gd name="connsiteX400" fmla="*/ 223124 w 1314762"/>
                <a:gd name="connsiteY400" fmla="*/ 1143055 h 1204641"/>
                <a:gd name="connsiteX401" fmla="*/ 223678 w 1314762"/>
                <a:gd name="connsiteY401" fmla="*/ 1133665 h 1204641"/>
                <a:gd name="connsiteX402" fmla="*/ 224237 w 1314762"/>
                <a:gd name="connsiteY402" fmla="*/ 1119469 h 1204641"/>
                <a:gd name="connsiteX403" fmla="*/ 224796 w 1314762"/>
                <a:gd name="connsiteY403" fmla="*/ 1091516 h 1204641"/>
                <a:gd name="connsiteX404" fmla="*/ 225354 w 1314762"/>
                <a:gd name="connsiteY404" fmla="*/ 1100689 h 1204641"/>
                <a:gd name="connsiteX405" fmla="*/ 225913 w 1314762"/>
                <a:gd name="connsiteY405" fmla="*/ 1116413 h 1204641"/>
                <a:gd name="connsiteX406" fmla="*/ 226472 w 1314762"/>
                <a:gd name="connsiteY406" fmla="*/ 1133883 h 1204641"/>
                <a:gd name="connsiteX407" fmla="*/ 227026 w 1314762"/>
                <a:gd name="connsiteY407" fmla="*/ 1133883 h 1204641"/>
                <a:gd name="connsiteX408" fmla="*/ 227585 w 1314762"/>
                <a:gd name="connsiteY408" fmla="*/ 1117723 h 1204641"/>
                <a:gd name="connsiteX409" fmla="*/ 228143 w 1314762"/>
                <a:gd name="connsiteY409" fmla="*/ 1114881 h 1204641"/>
                <a:gd name="connsiteX410" fmla="*/ 228702 w 1314762"/>
                <a:gd name="connsiteY410" fmla="*/ 1101342 h 1204641"/>
                <a:gd name="connsiteX411" fmla="*/ 229261 w 1314762"/>
                <a:gd name="connsiteY411" fmla="*/ 1105055 h 1204641"/>
                <a:gd name="connsiteX412" fmla="*/ 229819 w 1314762"/>
                <a:gd name="connsiteY412" fmla="*/ 1097193 h 1204641"/>
                <a:gd name="connsiteX413" fmla="*/ 230378 w 1314762"/>
                <a:gd name="connsiteY413" fmla="*/ 1132137 h 1204641"/>
                <a:gd name="connsiteX414" fmla="*/ 230933 w 1314762"/>
                <a:gd name="connsiteY414" fmla="*/ 1160965 h 1204641"/>
                <a:gd name="connsiteX415" fmla="*/ 231491 w 1314762"/>
                <a:gd name="connsiteY415" fmla="*/ 1105055 h 1204641"/>
                <a:gd name="connsiteX416" fmla="*/ 232050 w 1314762"/>
                <a:gd name="connsiteY416" fmla="*/ 1078413 h 1204641"/>
                <a:gd name="connsiteX417" fmla="*/ 232609 w 1314762"/>
                <a:gd name="connsiteY417" fmla="*/ 1071640 h 1204641"/>
                <a:gd name="connsiteX418" fmla="*/ 233167 w 1314762"/>
                <a:gd name="connsiteY418" fmla="*/ 1043687 h 1204641"/>
                <a:gd name="connsiteX419" fmla="*/ 233726 w 1314762"/>
                <a:gd name="connsiteY419" fmla="*/ 1088021 h 1204641"/>
                <a:gd name="connsiteX420" fmla="*/ 234284 w 1314762"/>
                <a:gd name="connsiteY420" fmla="*/ 1137161 h 1204641"/>
                <a:gd name="connsiteX421" fmla="*/ 234839 w 1314762"/>
                <a:gd name="connsiteY421" fmla="*/ 1151353 h 1204641"/>
                <a:gd name="connsiteX422" fmla="*/ 235397 w 1314762"/>
                <a:gd name="connsiteY422" fmla="*/ 1100689 h 1204641"/>
                <a:gd name="connsiteX423" fmla="*/ 235956 w 1314762"/>
                <a:gd name="connsiteY423" fmla="*/ 1086275 h 1204641"/>
                <a:gd name="connsiteX424" fmla="*/ 236515 w 1314762"/>
                <a:gd name="connsiteY424" fmla="*/ 1105055 h 1204641"/>
                <a:gd name="connsiteX425" fmla="*/ 237073 w 1314762"/>
                <a:gd name="connsiteY425" fmla="*/ 1091734 h 1204641"/>
                <a:gd name="connsiteX426" fmla="*/ 237632 w 1314762"/>
                <a:gd name="connsiteY426" fmla="*/ 1093915 h 1204641"/>
                <a:gd name="connsiteX427" fmla="*/ 238187 w 1314762"/>
                <a:gd name="connsiteY427" fmla="*/ 1129516 h 1204641"/>
                <a:gd name="connsiteX428" fmla="*/ 238745 w 1314762"/>
                <a:gd name="connsiteY428" fmla="*/ 1136721 h 1204641"/>
                <a:gd name="connsiteX429" fmla="*/ 239304 w 1314762"/>
                <a:gd name="connsiteY429" fmla="*/ 1081905 h 1204641"/>
                <a:gd name="connsiteX430" fmla="*/ 239863 w 1314762"/>
                <a:gd name="connsiteY430" fmla="*/ 1076228 h 1204641"/>
                <a:gd name="connsiteX431" fmla="*/ 240421 w 1314762"/>
                <a:gd name="connsiteY431" fmla="*/ 1089331 h 1204641"/>
                <a:gd name="connsiteX432" fmla="*/ 240980 w 1314762"/>
                <a:gd name="connsiteY432" fmla="*/ 1118159 h 1204641"/>
                <a:gd name="connsiteX433" fmla="*/ 241538 w 1314762"/>
                <a:gd name="connsiteY433" fmla="*/ 1126678 h 1204641"/>
                <a:gd name="connsiteX434" fmla="*/ 242093 w 1314762"/>
                <a:gd name="connsiteY434" fmla="*/ 1143491 h 1204641"/>
                <a:gd name="connsiteX435" fmla="*/ 242652 w 1314762"/>
                <a:gd name="connsiteY435" fmla="*/ 1153756 h 1204641"/>
                <a:gd name="connsiteX436" fmla="*/ 243210 w 1314762"/>
                <a:gd name="connsiteY436" fmla="*/ 1116191 h 1204641"/>
                <a:gd name="connsiteX437" fmla="*/ 243769 w 1314762"/>
                <a:gd name="connsiteY437" fmla="*/ 1106148 h 1204641"/>
                <a:gd name="connsiteX438" fmla="*/ 244328 w 1314762"/>
                <a:gd name="connsiteY438" fmla="*/ 1104620 h 1204641"/>
                <a:gd name="connsiteX439" fmla="*/ 244886 w 1314762"/>
                <a:gd name="connsiteY439" fmla="*/ 1077973 h 1204641"/>
                <a:gd name="connsiteX440" fmla="*/ 245445 w 1314762"/>
                <a:gd name="connsiteY440" fmla="*/ 1078413 h 1204641"/>
                <a:gd name="connsiteX441" fmla="*/ 245999 w 1314762"/>
                <a:gd name="connsiteY441" fmla="*/ 1110079 h 1204641"/>
                <a:gd name="connsiteX442" fmla="*/ 246558 w 1314762"/>
                <a:gd name="connsiteY442" fmla="*/ 1129734 h 1204641"/>
                <a:gd name="connsiteX443" fmla="*/ 247117 w 1314762"/>
                <a:gd name="connsiteY443" fmla="*/ 1080594 h 1204641"/>
                <a:gd name="connsiteX444" fmla="*/ 247675 w 1314762"/>
                <a:gd name="connsiteY444" fmla="*/ 1063999 h 1204641"/>
                <a:gd name="connsiteX445" fmla="*/ 248234 w 1314762"/>
                <a:gd name="connsiteY445" fmla="*/ 1033861 h 1204641"/>
                <a:gd name="connsiteX446" fmla="*/ 248793 w 1314762"/>
                <a:gd name="connsiteY446" fmla="*/ 1042377 h 1204641"/>
                <a:gd name="connsiteX447" fmla="*/ 249351 w 1314762"/>
                <a:gd name="connsiteY447" fmla="*/ 1049364 h 1204641"/>
                <a:gd name="connsiteX448" fmla="*/ 249906 w 1314762"/>
                <a:gd name="connsiteY448" fmla="*/ 1055045 h 1204641"/>
                <a:gd name="connsiteX449" fmla="*/ 250464 w 1314762"/>
                <a:gd name="connsiteY449" fmla="*/ 1102435 h 1204641"/>
                <a:gd name="connsiteX450" fmla="*/ 251023 w 1314762"/>
                <a:gd name="connsiteY450" fmla="*/ 1030366 h 1204641"/>
                <a:gd name="connsiteX451" fmla="*/ 251582 w 1314762"/>
                <a:gd name="connsiteY451" fmla="*/ 980137 h 1204641"/>
                <a:gd name="connsiteX452" fmla="*/ 252140 w 1314762"/>
                <a:gd name="connsiteY452" fmla="*/ 1013767 h 1204641"/>
                <a:gd name="connsiteX453" fmla="*/ 252699 w 1314762"/>
                <a:gd name="connsiteY453" fmla="*/ 1017698 h 1204641"/>
                <a:gd name="connsiteX454" fmla="*/ 253258 w 1314762"/>
                <a:gd name="connsiteY454" fmla="*/ 1050021 h 1204641"/>
                <a:gd name="connsiteX455" fmla="*/ 253812 w 1314762"/>
                <a:gd name="connsiteY455" fmla="*/ 1100467 h 1204641"/>
                <a:gd name="connsiteX456" fmla="*/ 254371 w 1314762"/>
                <a:gd name="connsiteY456" fmla="*/ 1101777 h 1204641"/>
                <a:gd name="connsiteX457" fmla="*/ 254929 w 1314762"/>
                <a:gd name="connsiteY457" fmla="*/ 1041284 h 1204641"/>
                <a:gd name="connsiteX458" fmla="*/ 255488 w 1314762"/>
                <a:gd name="connsiteY458" fmla="*/ 1049364 h 1204641"/>
                <a:gd name="connsiteX459" fmla="*/ 256047 w 1314762"/>
                <a:gd name="connsiteY459" fmla="*/ 1033644 h 1204641"/>
                <a:gd name="connsiteX460" fmla="*/ 256605 w 1314762"/>
                <a:gd name="connsiteY460" fmla="*/ 1036917 h 1204641"/>
                <a:gd name="connsiteX461" fmla="*/ 257160 w 1314762"/>
                <a:gd name="connsiteY461" fmla="*/ 1059629 h 1204641"/>
                <a:gd name="connsiteX462" fmla="*/ 257719 w 1314762"/>
                <a:gd name="connsiteY462" fmla="*/ 1100032 h 1204641"/>
                <a:gd name="connsiteX463" fmla="*/ 258277 w 1314762"/>
                <a:gd name="connsiteY463" fmla="*/ 1096318 h 1204641"/>
                <a:gd name="connsiteX464" fmla="*/ 258836 w 1314762"/>
                <a:gd name="connsiteY464" fmla="*/ 1004377 h 1204641"/>
                <a:gd name="connsiteX465" fmla="*/ 259395 w 1314762"/>
                <a:gd name="connsiteY465" fmla="*/ 1005469 h 1204641"/>
                <a:gd name="connsiteX466" fmla="*/ 259953 w 1314762"/>
                <a:gd name="connsiteY466" fmla="*/ 1005469 h 1204641"/>
                <a:gd name="connsiteX467" fmla="*/ 260512 w 1314762"/>
                <a:gd name="connsiteY467" fmla="*/ 966159 h 1204641"/>
                <a:gd name="connsiteX468" fmla="*/ 261066 w 1314762"/>
                <a:gd name="connsiteY468" fmla="*/ 956551 h 1204641"/>
                <a:gd name="connsiteX469" fmla="*/ 261625 w 1314762"/>
                <a:gd name="connsiteY469" fmla="*/ 977517 h 1204641"/>
                <a:gd name="connsiteX470" fmla="*/ 262184 w 1314762"/>
                <a:gd name="connsiteY470" fmla="*/ 1032111 h 1204641"/>
                <a:gd name="connsiteX471" fmla="*/ 262742 w 1314762"/>
                <a:gd name="connsiteY471" fmla="*/ 1015952 h 1204641"/>
                <a:gd name="connsiteX472" fmla="*/ 263301 w 1314762"/>
                <a:gd name="connsiteY472" fmla="*/ 989745 h 1204641"/>
                <a:gd name="connsiteX473" fmla="*/ 263860 w 1314762"/>
                <a:gd name="connsiteY473" fmla="*/ 990620 h 1204641"/>
                <a:gd name="connsiteX474" fmla="*/ 264418 w 1314762"/>
                <a:gd name="connsiteY474" fmla="*/ 974239 h 1204641"/>
                <a:gd name="connsiteX475" fmla="*/ 264973 w 1314762"/>
                <a:gd name="connsiteY475" fmla="*/ 972493 h 1204641"/>
                <a:gd name="connsiteX476" fmla="*/ 265531 w 1314762"/>
                <a:gd name="connsiteY476" fmla="*/ 1032111 h 1204641"/>
                <a:gd name="connsiteX477" fmla="*/ 266090 w 1314762"/>
                <a:gd name="connsiteY477" fmla="*/ 1052424 h 1204641"/>
                <a:gd name="connsiteX478" fmla="*/ 266649 w 1314762"/>
                <a:gd name="connsiteY478" fmla="*/ 965724 h 1204641"/>
                <a:gd name="connsiteX479" fmla="*/ 267207 w 1314762"/>
                <a:gd name="connsiteY479" fmla="*/ 901952 h 1204641"/>
                <a:gd name="connsiteX480" fmla="*/ 267766 w 1314762"/>
                <a:gd name="connsiteY480" fmla="*/ 928159 h 1204641"/>
                <a:gd name="connsiteX481" fmla="*/ 268320 w 1314762"/>
                <a:gd name="connsiteY481" fmla="*/ 952620 h 1204641"/>
                <a:gd name="connsiteX482" fmla="*/ 268879 w 1314762"/>
                <a:gd name="connsiteY482" fmla="*/ 990402 h 1204641"/>
                <a:gd name="connsiteX483" fmla="*/ 269438 w 1314762"/>
                <a:gd name="connsiteY483" fmla="*/ 1026435 h 1204641"/>
                <a:gd name="connsiteX484" fmla="*/ 269996 w 1314762"/>
                <a:gd name="connsiteY484" fmla="*/ 1073389 h 1204641"/>
                <a:gd name="connsiteX485" fmla="*/ 270555 w 1314762"/>
                <a:gd name="connsiteY485" fmla="*/ 992584 h 1204641"/>
                <a:gd name="connsiteX486" fmla="*/ 271114 w 1314762"/>
                <a:gd name="connsiteY486" fmla="*/ 977299 h 1204641"/>
                <a:gd name="connsiteX487" fmla="*/ 271672 w 1314762"/>
                <a:gd name="connsiteY487" fmla="*/ 896275 h 1204641"/>
                <a:gd name="connsiteX488" fmla="*/ 272227 w 1314762"/>
                <a:gd name="connsiteY488" fmla="*/ 898674 h 1204641"/>
                <a:gd name="connsiteX489" fmla="*/ 272785 w 1314762"/>
                <a:gd name="connsiteY489" fmla="*/ 945194 h 1204641"/>
                <a:gd name="connsiteX490" fmla="*/ 273344 w 1314762"/>
                <a:gd name="connsiteY490" fmla="*/ 992801 h 1204641"/>
                <a:gd name="connsiteX491" fmla="*/ 273903 w 1314762"/>
                <a:gd name="connsiteY491" fmla="*/ 971183 h 1204641"/>
                <a:gd name="connsiteX492" fmla="*/ 274461 w 1314762"/>
                <a:gd name="connsiteY492" fmla="*/ 879023 h 1204641"/>
                <a:gd name="connsiteX493" fmla="*/ 275020 w 1314762"/>
                <a:gd name="connsiteY493" fmla="*/ 898239 h 1204641"/>
                <a:gd name="connsiteX494" fmla="*/ 275579 w 1314762"/>
                <a:gd name="connsiteY494" fmla="*/ 944758 h 1204641"/>
                <a:gd name="connsiteX495" fmla="*/ 276133 w 1314762"/>
                <a:gd name="connsiteY495" fmla="*/ 922700 h 1204641"/>
                <a:gd name="connsiteX496" fmla="*/ 276692 w 1314762"/>
                <a:gd name="connsiteY496" fmla="*/ 950217 h 1204641"/>
                <a:gd name="connsiteX497" fmla="*/ 277251 w 1314762"/>
                <a:gd name="connsiteY497" fmla="*/ 981665 h 1204641"/>
                <a:gd name="connsiteX498" fmla="*/ 277809 w 1314762"/>
                <a:gd name="connsiteY498" fmla="*/ 1050674 h 1204641"/>
                <a:gd name="connsiteX499" fmla="*/ 278368 w 1314762"/>
                <a:gd name="connsiteY499" fmla="*/ 945411 h 1204641"/>
                <a:gd name="connsiteX500" fmla="*/ 278927 w 1314762"/>
                <a:gd name="connsiteY500" fmla="*/ 950870 h 1204641"/>
                <a:gd name="connsiteX501" fmla="*/ 279485 w 1314762"/>
                <a:gd name="connsiteY501" fmla="*/ 926631 h 1204641"/>
                <a:gd name="connsiteX502" fmla="*/ 280040 w 1314762"/>
                <a:gd name="connsiteY502" fmla="*/ 972711 h 1204641"/>
                <a:gd name="connsiteX503" fmla="*/ 280598 w 1314762"/>
                <a:gd name="connsiteY503" fmla="*/ 976859 h 1204641"/>
                <a:gd name="connsiteX504" fmla="*/ 281157 w 1314762"/>
                <a:gd name="connsiteY504" fmla="*/ 1017920 h 1204641"/>
                <a:gd name="connsiteX505" fmla="*/ 281715 w 1314762"/>
                <a:gd name="connsiteY505" fmla="*/ 1018573 h 1204641"/>
                <a:gd name="connsiteX506" fmla="*/ 282274 w 1314762"/>
                <a:gd name="connsiteY506" fmla="*/ 923135 h 1204641"/>
                <a:gd name="connsiteX507" fmla="*/ 282833 w 1314762"/>
                <a:gd name="connsiteY507" fmla="*/ 943226 h 1204641"/>
                <a:gd name="connsiteX508" fmla="*/ 283391 w 1314762"/>
                <a:gd name="connsiteY508" fmla="*/ 908722 h 1204641"/>
                <a:gd name="connsiteX509" fmla="*/ 283946 w 1314762"/>
                <a:gd name="connsiteY509" fmla="*/ 962885 h 1204641"/>
                <a:gd name="connsiteX510" fmla="*/ 284505 w 1314762"/>
                <a:gd name="connsiteY510" fmla="*/ 985814 h 1204641"/>
                <a:gd name="connsiteX511" fmla="*/ 285063 w 1314762"/>
                <a:gd name="connsiteY511" fmla="*/ 1026652 h 1204641"/>
                <a:gd name="connsiteX512" fmla="*/ 285622 w 1314762"/>
                <a:gd name="connsiteY512" fmla="*/ 1058318 h 1204641"/>
                <a:gd name="connsiteX513" fmla="*/ 286181 w 1314762"/>
                <a:gd name="connsiteY513" fmla="*/ 971618 h 1204641"/>
                <a:gd name="connsiteX514" fmla="*/ 286739 w 1314762"/>
                <a:gd name="connsiteY514" fmla="*/ 1053952 h 1204641"/>
                <a:gd name="connsiteX515" fmla="*/ 287294 w 1314762"/>
                <a:gd name="connsiteY515" fmla="*/ 1101124 h 1204641"/>
                <a:gd name="connsiteX516" fmla="*/ 287852 w 1314762"/>
                <a:gd name="connsiteY516" fmla="*/ 1044344 h 1204641"/>
                <a:gd name="connsiteX517" fmla="*/ 288411 w 1314762"/>
                <a:gd name="connsiteY517" fmla="*/ 1009618 h 1204641"/>
                <a:gd name="connsiteX518" fmla="*/ 288970 w 1314762"/>
                <a:gd name="connsiteY518" fmla="*/ 1052424 h 1204641"/>
                <a:gd name="connsiteX519" fmla="*/ 289528 w 1314762"/>
                <a:gd name="connsiteY519" fmla="*/ 1065088 h 1204641"/>
                <a:gd name="connsiteX520" fmla="*/ 290087 w 1314762"/>
                <a:gd name="connsiteY520" fmla="*/ 986907 h 1204641"/>
                <a:gd name="connsiteX521" fmla="*/ 290646 w 1314762"/>
                <a:gd name="connsiteY521" fmla="*/ 1005687 h 1204641"/>
                <a:gd name="connsiteX522" fmla="*/ 291200 w 1314762"/>
                <a:gd name="connsiteY522" fmla="*/ 1071861 h 1204641"/>
                <a:gd name="connsiteX523" fmla="*/ 291759 w 1314762"/>
                <a:gd name="connsiteY523" fmla="*/ 996297 h 1204641"/>
                <a:gd name="connsiteX524" fmla="*/ 292317 w 1314762"/>
                <a:gd name="connsiteY524" fmla="*/ 948907 h 1204641"/>
                <a:gd name="connsiteX525" fmla="*/ 292876 w 1314762"/>
                <a:gd name="connsiteY525" fmla="*/ 1024249 h 1204641"/>
                <a:gd name="connsiteX526" fmla="*/ 293435 w 1314762"/>
                <a:gd name="connsiteY526" fmla="*/ 998264 h 1204641"/>
                <a:gd name="connsiteX527" fmla="*/ 293993 w 1314762"/>
                <a:gd name="connsiteY527" fmla="*/ 931215 h 1204641"/>
                <a:gd name="connsiteX528" fmla="*/ 294552 w 1314762"/>
                <a:gd name="connsiteY528" fmla="*/ 952181 h 1204641"/>
                <a:gd name="connsiteX529" fmla="*/ 295106 w 1314762"/>
                <a:gd name="connsiteY529" fmla="*/ 947814 h 1204641"/>
                <a:gd name="connsiteX530" fmla="*/ 295665 w 1314762"/>
                <a:gd name="connsiteY530" fmla="*/ 949999 h 1204641"/>
                <a:gd name="connsiteX531" fmla="*/ 296224 w 1314762"/>
                <a:gd name="connsiteY531" fmla="*/ 987782 h 1204641"/>
                <a:gd name="connsiteX532" fmla="*/ 296782 w 1314762"/>
                <a:gd name="connsiteY532" fmla="*/ 1010711 h 1204641"/>
                <a:gd name="connsiteX533" fmla="*/ 297341 w 1314762"/>
                <a:gd name="connsiteY533" fmla="*/ 1038010 h 1204641"/>
                <a:gd name="connsiteX534" fmla="*/ 297900 w 1314762"/>
                <a:gd name="connsiteY534" fmla="*/ 993676 h 1204641"/>
                <a:gd name="connsiteX535" fmla="*/ 298454 w 1314762"/>
                <a:gd name="connsiteY535" fmla="*/ 961135 h 1204641"/>
                <a:gd name="connsiteX536" fmla="*/ 299013 w 1314762"/>
                <a:gd name="connsiteY536" fmla="*/ 928812 h 1204641"/>
                <a:gd name="connsiteX537" fmla="*/ 299572 w 1314762"/>
                <a:gd name="connsiteY537" fmla="*/ 956987 h 1204641"/>
                <a:gd name="connsiteX538" fmla="*/ 300130 w 1314762"/>
                <a:gd name="connsiteY538" fmla="*/ 956329 h 1204641"/>
                <a:gd name="connsiteX539" fmla="*/ 300689 w 1314762"/>
                <a:gd name="connsiteY539" fmla="*/ 1013767 h 1204641"/>
                <a:gd name="connsiteX540" fmla="*/ 301247 w 1314762"/>
                <a:gd name="connsiteY540" fmla="*/ 1030801 h 1204641"/>
                <a:gd name="connsiteX541" fmla="*/ 301806 w 1314762"/>
                <a:gd name="connsiteY541" fmla="*/ 939517 h 1204641"/>
                <a:gd name="connsiteX542" fmla="*/ 302361 w 1314762"/>
                <a:gd name="connsiteY542" fmla="*/ 918769 h 1204641"/>
                <a:gd name="connsiteX543" fmla="*/ 302919 w 1314762"/>
                <a:gd name="connsiteY543" fmla="*/ 938859 h 1204641"/>
                <a:gd name="connsiteX544" fmla="*/ 303478 w 1314762"/>
                <a:gd name="connsiteY544" fmla="*/ 951745 h 1204641"/>
                <a:gd name="connsiteX545" fmla="*/ 304037 w 1314762"/>
                <a:gd name="connsiteY545" fmla="*/ 950435 h 1204641"/>
                <a:gd name="connsiteX546" fmla="*/ 304595 w 1314762"/>
                <a:gd name="connsiteY546" fmla="*/ 996297 h 1204641"/>
                <a:gd name="connsiteX547" fmla="*/ 305154 w 1314762"/>
                <a:gd name="connsiteY547" fmla="*/ 1022286 h 1204641"/>
                <a:gd name="connsiteX548" fmla="*/ 305713 w 1314762"/>
                <a:gd name="connsiteY548" fmla="*/ 932308 h 1204641"/>
                <a:gd name="connsiteX549" fmla="*/ 306267 w 1314762"/>
                <a:gd name="connsiteY549" fmla="*/ 951745 h 1204641"/>
                <a:gd name="connsiteX550" fmla="*/ 306826 w 1314762"/>
                <a:gd name="connsiteY550" fmla="*/ 943665 h 1204641"/>
                <a:gd name="connsiteX551" fmla="*/ 307384 w 1314762"/>
                <a:gd name="connsiteY551" fmla="*/ 923571 h 1204641"/>
                <a:gd name="connsiteX552" fmla="*/ 307943 w 1314762"/>
                <a:gd name="connsiteY552" fmla="*/ 915056 h 1204641"/>
                <a:gd name="connsiteX553" fmla="*/ 308501 w 1314762"/>
                <a:gd name="connsiteY553" fmla="*/ 992801 h 1204641"/>
                <a:gd name="connsiteX554" fmla="*/ 309060 w 1314762"/>
                <a:gd name="connsiteY554" fmla="*/ 995644 h 1204641"/>
                <a:gd name="connsiteX555" fmla="*/ 309619 w 1314762"/>
                <a:gd name="connsiteY555" fmla="*/ 946722 h 1204641"/>
                <a:gd name="connsiteX556" fmla="*/ 310173 w 1314762"/>
                <a:gd name="connsiteY556" fmla="*/ 899332 h 1204641"/>
                <a:gd name="connsiteX557" fmla="*/ 310732 w 1314762"/>
                <a:gd name="connsiteY557" fmla="*/ 924663 h 1204641"/>
                <a:gd name="connsiteX558" fmla="*/ 311291 w 1314762"/>
                <a:gd name="connsiteY558" fmla="*/ 911999 h 1204641"/>
                <a:gd name="connsiteX559" fmla="*/ 311849 w 1314762"/>
                <a:gd name="connsiteY559" fmla="*/ 930562 h 1204641"/>
                <a:gd name="connsiteX560" fmla="*/ 312408 w 1314762"/>
                <a:gd name="connsiteY560" fmla="*/ 982976 h 1204641"/>
                <a:gd name="connsiteX561" fmla="*/ 312967 w 1314762"/>
                <a:gd name="connsiteY561" fmla="*/ 1023596 h 1204641"/>
                <a:gd name="connsiteX562" fmla="*/ 313525 w 1314762"/>
                <a:gd name="connsiteY562" fmla="*/ 924881 h 1204641"/>
                <a:gd name="connsiteX563" fmla="*/ 314080 w 1314762"/>
                <a:gd name="connsiteY563" fmla="*/ 958515 h 1204641"/>
                <a:gd name="connsiteX564" fmla="*/ 314638 w 1314762"/>
                <a:gd name="connsiteY564" fmla="*/ 993458 h 1204641"/>
                <a:gd name="connsiteX565" fmla="*/ 315197 w 1314762"/>
                <a:gd name="connsiteY565" fmla="*/ 982540 h 1204641"/>
                <a:gd name="connsiteX566" fmla="*/ 315756 w 1314762"/>
                <a:gd name="connsiteY566" fmla="*/ 989745 h 1204641"/>
                <a:gd name="connsiteX567" fmla="*/ 316314 w 1314762"/>
                <a:gd name="connsiteY567" fmla="*/ 1050021 h 1204641"/>
                <a:gd name="connsiteX568" fmla="*/ 316873 w 1314762"/>
                <a:gd name="connsiteY568" fmla="*/ 1066620 h 1204641"/>
                <a:gd name="connsiteX569" fmla="*/ 317428 w 1314762"/>
                <a:gd name="connsiteY569" fmla="*/ 1006126 h 1204641"/>
                <a:gd name="connsiteX570" fmla="*/ 317986 w 1314762"/>
                <a:gd name="connsiteY570" fmla="*/ 990620 h 1204641"/>
                <a:gd name="connsiteX571" fmla="*/ 318545 w 1314762"/>
                <a:gd name="connsiteY571" fmla="*/ 974021 h 1204641"/>
                <a:gd name="connsiteX572" fmla="*/ 319103 w 1314762"/>
                <a:gd name="connsiteY572" fmla="*/ 972058 h 1204641"/>
                <a:gd name="connsiteX573" fmla="*/ 319662 w 1314762"/>
                <a:gd name="connsiteY573" fmla="*/ 994551 h 1204641"/>
                <a:gd name="connsiteX574" fmla="*/ 320221 w 1314762"/>
                <a:gd name="connsiteY574" fmla="*/ 1043687 h 1204641"/>
                <a:gd name="connsiteX575" fmla="*/ 320779 w 1314762"/>
                <a:gd name="connsiteY575" fmla="*/ 1051331 h 1204641"/>
                <a:gd name="connsiteX576" fmla="*/ 321334 w 1314762"/>
                <a:gd name="connsiteY576" fmla="*/ 968780 h 1204641"/>
                <a:gd name="connsiteX577" fmla="*/ 321892 w 1314762"/>
                <a:gd name="connsiteY577" fmla="*/ 948250 h 1204641"/>
                <a:gd name="connsiteX578" fmla="*/ 322451 w 1314762"/>
                <a:gd name="connsiteY578" fmla="*/ 964195 h 1204641"/>
                <a:gd name="connsiteX579" fmla="*/ 323010 w 1314762"/>
                <a:gd name="connsiteY579" fmla="*/ 979920 h 1204641"/>
                <a:gd name="connsiteX580" fmla="*/ 323568 w 1314762"/>
                <a:gd name="connsiteY580" fmla="*/ 985161 h 1204641"/>
                <a:gd name="connsiteX581" fmla="*/ 324127 w 1314762"/>
                <a:gd name="connsiteY581" fmla="*/ 1036482 h 1204641"/>
                <a:gd name="connsiteX582" fmla="*/ 324686 w 1314762"/>
                <a:gd name="connsiteY582" fmla="*/ 1055480 h 1204641"/>
                <a:gd name="connsiteX583" fmla="*/ 325240 w 1314762"/>
                <a:gd name="connsiteY583" fmla="*/ 929905 h 1204641"/>
                <a:gd name="connsiteX584" fmla="*/ 325799 w 1314762"/>
                <a:gd name="connsiteY584" fmla="*/ 938424 h 1204641"/>
                <a:gd name="connsiteX585" fmla="*/ 326358 w 1314762"/>
                <a:gd name="connsiteY585" fmla="*/ 972493 h 1204641"/>
                <a:gd name="connsiteX586" fmla="*/ 326916 w 1314762"/>
                <a:gd name="connsiteY586" fmla="*/ 966816 h 1204641"/>
                <a:gd name="connsiteX587" fmla="*/ 327475 w 1314762"/>
                <a:gd name="connsiteY587" fmla="*/ 976859 h 1204641"/>
                <a:gd name="connsiteX588" fmla="*/ 328033 w 1314762"/>
                <a:gd name="connsiteY588" fmla="*/ 1042377 h 1204641"/>
                <a:gd name="connsiteX589" fmla="*/ 328588 w 1314762"/>
                <a:gd name="connsiteY589" fmla="*/ 1055915 h 1204641"/>
                <a:gd name="connsiteX590" fmla="*/ 329147 w 1314762"/>
                <a:gd name="connsiteY590" fmla="*/ 970747 h 1204641"/>
                <a:gd name="connsiteX591" fmla="*/ 329705 w 1314762"/>
                <a:gd name="connsiteY591" fmla="*/ 977077 h 1204641"/>
                <a:gd name="connsiteX592" fmla="*/ 330264 w 1314762"/>
                <a:gd name="connsiteY592" fmla="*/ 950870 h 1204641"/>
                <a:gd name="connsiteX593" fmla="*/ 330823 w 1314762"/>
                <a:gd name="connsiteY593" fmla="*/ 972058 h 1204641"/>
                <a:gd name="connsiteX594" fmla="*/ 331381 w 1314762"/>
                <a:gd name="connsiteY594" fmla="*/ 985161 h 1204641"/>
                <a:gd name="connsiteX595" fmla="*/ 331940 w 1314762"/>
                <a:gd name="connsiteY595" fmla="*/ 1016827 h 1204641"/>
                <a:gd name="connsiteX596" fmla="*/ 332494 w 1314762"/>
                <a:gd name="connsiteY596" fmla="*/ 1047618 h 1204641"/>
                <a:gd name="connsiteX597" fmla="*/ 333053 w 1314762"/>
                <a:gd name="connsiteY597" fmla="*/ 959825 h 1204641"/>
                <a:gd name="connsiteX598" fmla="*/ 333612 w 1314762"/>
                <a:gd name="connsiteY598" fmla="*/ 995861 h 1204641"/>
                <a:gd name="connsiteX599" fmla="*/ 334170 w 1314762"/>
                <a:gd name="connsiteY599" fmla="*/ 936021 h 1204641"/>
                <a:gd name="connsiteX600" fmla="*/ 334729 w 1314762"/>
                <a:gd name="connsiteY600" fmla="*/ 958079 h 1204641"/>
                <a:gd name="connsiteX601" fmla="*/ 335287 w 1314762"/>
                <a:gd name="connsiteY601" fmla="*/ 988870 h 1204641"/>
                <a:gd name="connsiteX602" fmla="*/ 335846 w 1314762"/>
                <a:gd name="connsiteY602" fmla="*/ 1038010 h 1204641"/>
                <a:gd name="connsiteX603" fmla="*/ 336401 w 1314762"/>
                <a:gd name="connsiteY603" fmla="*/ 1030366 h 1204641"/>
                <a:gd name="connsiteX604" fmla="*/ 336959 w 1314762"/>
                <a:gd name="connsiteY604" fmla="*/ 894743 h 1204641"/>
                <a:gd name="connsiteX605" fmla="*/ 337518 w 1314762"/>
                <a:gd name="connsiteY605" fmla="*/ 888849 h 1204641"/>
                <a:gd name="connsiteX606" fmla="*/ 338077 w 1314762"/>
                <a:gd name="connsiteY606" fmla="*/ 921172 h 1204641"/>
                <a:gd name="connsiteX607" fmla="*/ 338635 w 1314762"/>
                <a:gd name="connsiteY607" fmla="*/ 924881 h 1204641"/>
                <a:gd name="connsiteX608" fmla="*/ 339194 w 1314762"/>
                <a:gd name="connsiteY608" fmla="*/ 929469 h 1204641"/>
                <a:gd name="connsiteX609" fmla="*/ 339753 w 1314762"/>
                <a:gd name="connsiteY609" fmla="*/ 998700 h 1204641"/>
                <a:gd name="connsiteX610" fmla="*/ 340307 w 1314762"/>
                <a:gd name="connsiteY610" fmla="*/ 1003284 h 1204641"/>
                <a:gd name="connsiteX611" fmla="*/ 340866 w 1314762"/>
                <a:gd name="connsiteY611" fmla="*/ 926191 h 1204641"/>
                <a:gd name="connsiteX612" fmla="*/ 341424 w 1314762"/>
                <a:gd name="connsiteY612" fmla="*/ 872250 h 1204641"/>
                <a:gd name="connsiteX613" fmla="*/ 341983 w 1314762"/>
                <a:gd name="connsiteY613" fmla="*/ 893655 h 1204641"/>
                <a:gd name="connsiteX614" fmla="*/ 342542 w 1314762"/>
                <a:gd name="connsiteY614" fmla="*/ 926413 h 1204641"/>
                <a:gd name="connsiteX615" fmla="*/ 343100 w 1314762"/>
                <a:gd name="connsiteY615" fmla="*/ 891034 h 1204641"/>
                <a:gd name="connsiteX616" fmla="*/ 343659 w 1314762"/>
                <a:gd name="connsiteY616" fmla="*/ 1000885 h 1204641"/>
                <a:gd name="connsiteX617" fmla="*/ 344214 w 1314762"/>
                <a:gd name="connsiteY617" fmla="*/ 1010928 h 1204641"/>
                <a:gd name="connsiteX618" fmla="*/ 344772 w 1314762"/>
                <a:gd name="connsiteY618" fmla="*/ 910250 h 1204641"/>
                <a:gd name="connsiteX619" fmla="*/ 345331 w 1314762"/>
                <a:gd name="connsiteY619" fmla="*/ 919422 h 1204641"/>
                <a:gd name="connsiteX620" fmla="*/ 345890 w 1314762"/>
                <a:gd name="connsiteY620" fmla="*/ 901295 h 1204641"/>
                <a:gd name="connsiteX621" fmla="*/ 346448 w 1314762"/>
                <a:gd name="connsiteY621" fmla="*/ 914838 h 1204641"/>
                <a:gd name="connsiteX622" fmla="*/ 347007 w 1314762"/>
                <a:gd name="connsiteY622" fmla="*/ 915491 h 1204641"/>
                <a:gd name="connsiteX623" fmla="*/ 347561 w 1314762"/>
                <a:gd name="connsiteY623" fmla="*/ 1015517 h 1204641"/>
                <a:gd name="connsiteX624" fmla="*/ 348120 w 1314762"/>
                <a:gd name="connsiteY624" fmla="*/ 1029491 h 1204641"/>
                <a:gd name="connsiteX625" fmla="*/ 348678 w 1314762"/>
                <a:gd name="connsiteY625" fmla="*/ 921172 h 1204641"/>
                <a:gd name="connsiteX626" fmla="*/ 349237 w 1314762"/>
                <a:gd name="connsiteY626" fmla="*/ 852812 h 1204641"/>
                <a:gd name="connsiteX627" fmla="*/ 349796 w 1314762"/>
                <a:gd name="connsiteY627" fmla="*/ 865698 h 1204641"/>
                <a:gd name="connsiteX628" fmla="*/ 350354 w 1314762"/>
                <a:gd name="connsiteY628" fmla="*/ 917019 h 1204641"/>
                <a:gd name="connsiteX629" fmla="*/ 350913 w 1314762"/>
                <a:gd name="connsiteY629" fmla="*/ 1005687 h 1204641"/>
                <a:gd name="connsiteX630" fmla="*/ 351468 w 1314762"/>
                <a:gd name="connsiteY630" fmla="*/ 1017262 h 1204641"/>
                <a:gd name="connsiteX631" fmla="*/ 352026 w 1314762"/>
                <a:gd name="connsiteY631" fmla="*/ 1003066 h 1204641"/>
                <a:gd name="connsiteX632" fmla="*/ 352585 w 1314762"/>
                <a:gd name="connsiteY632" fmla="*/ 974021 h 1204641"/>
                <a:gd name="connsiteX633" fmla="*/ 353144 w 1314762"/>
                <a:gd name="connsiteY633" fmla="*/ 884043 h 1204641"/>
                <a:gd name="connsiteX634" fmla="*/ 353702 w 1314762"/>
                <a:gd name="connsiteY634" fmla="*/ 910250 h 1204641"/>
                <a:gd name="connsiteX635" fmla="*/ 354261 w 1314762"/>
                <a:gd name="connsiteY635" fmla="*/ 910250 h 1204641"/>
                <a:gd name="connsiteX636" fmla="*/ 354819 w 1314762"/>
                <a:gd name="connsiteY636" fmla="*/ 916148 h 1204641"/>
                <a:gd name="connsiteX637" fmla="*/ 355374 w 1314762"/>
                <a:gd name="connsiteY637" fmla="*/ 1000885 h 1204641"/>
                <a:gd name="connsiteX638" fmla="*/ 355933 w 1314762"/>
                <a:gd name="connsiteY638" fmla="*/ 1036917 h 1204641"/>
                <a:gd name="connsiteX639" fmla="*/ 356491 w 1314762"/>
                <a:gd name="connsiteY639" fmla="*/ 908068 h 1204641"/>
                <a:gd name="connsiteX640" fmla="*/ 357050 w 1314762"/>
                <a:gd name="connsiteY640" fmla="*/ 907411 h 1204641"/>
                <a:gd name="connsiteX641" fmla="*/ 357609 w 1314762"/>
                <a:gd name="connsiteY641" fmla="*/ 952838 h 1204641"/>
                <a:gd name="connsiteX642" fmla="*/ 358167 w 1314762"/>
                <a:gd name="connsiteY642" fmla="*/ 927941 h 1204641"/>
                <a:gd name="connsiteX643" fmla="*/ 358722 w 1314762"/>
                <a:gd name="connsiteY643" fmla="*/ 933618 h 1204641"/>
                <a:gd name="connsiteX644" fmla="*/ 359280 w 1314762"/>
                <a:gd name="connsiteY644" fmla="*/ 1017480 h 1204641"/>
                <a:gd name="connsiteX645" fmla="*/ 359839 w 1314762"/>
                <a:gd name="connsiteY645" fmla="*/ 1142838 h 1204641"/>
                <a:gd name="connsiteX646" fmla="*/ 360398 w 1314762"/>
                <a:gd name="connsiteY646" fmla="*/ 998700 h 1204641"/>
                <a:gd name="connsiteX647" fmla="*/ 360956 w 1314762"/>
                <a:gd name="connsiteY647" fmla="*/ 861114 h 1204641"/>
                <a:gd name="connsiteX648" fmla="*/ 361515 w 1314762"/>
                <a:gd name="connsiteY648" fmla="*/ 874000 h 1204641"/>
                <a:gd name="connsiteX649" fmla="*/ 362073 w 1314762"/>
                <a:gd name="connsiteY649" fmla="*/ 859364 h 1204641"/>
                <a:gd name="connsiteX650" fmla="*/ 362632 w 1314762"/>
                <a:gd name="connsiteY650" fmla="*/ 944758 h 1204641"/>
                <a:gd name="connsiteX651" fmla="*/ 363187 w 1314762"/>
                <a:gd name="connsiteY651" fmla="*/ 1014424 h 1204641"/>
                <a:gd name="connsiteX652" fmla="*/ 363745 w 1314762"/>
                <a:gd name="connsiteY652" fmla="*/ 1047182 h 1204641"/>
                <a:gd name="connsiteX653" fmla="*/ 364304 w 1314762"/>
                <a:gd name="connsiteY653" fmla="*/ 919422 h 1204641"/>
                <a:gd name="connsiteX654" fmla="*/ 364863 w 1314762"/>
                <a:gd name="connsiteY654" fmla="*/ 895183 h 1204641"/>
                <a:gd name="connsiteX655" fmla="*/ 365421 w 1314762"/>
                <a:gd name="connsiteY655" fmla="*/ 938206 h 1204641"/>
                <a:gd name="connsiteX656" fmla="*/ 365980 w 1314762"/>
                <a:gd name="connsiteY656" fmla="*/ 903698 h 1204641"/>
                <a:gd name="connsiteX657" fmla="*/ 366534 w 1314762"/>
                <a:gd name="connsiteY657" fmla="*/ 965724 h 1204641"/>
                <a:gd name="connsiteX658" fmla="*/ 367093 w 1314762"/>
                <a:gd name="connsiteY658" fmla="*/ 1080812 h 1204641"/>
                <a:gd name="connsiteX659" fmla="*/ 367652 w 1314762"/>
                <a:gd name="connsiteY659" fmla="*/ 1174939 h 1204641"/>
                <a:gd name="connsiteX660" fmla="*/ 368210 w 1314762"/>
                <a:gd name="connsiteY660" fmla="*/ 1067491 h 1204641"/>
                <a:gd name="connsiteX661" fmla="*/ 368769 w 1314762"/>
                <a:gd name="connsiteY661" fmla="*/ 898021 h 1204641"/>
                <a:gd name="connsiteX662" fmla="*/ 369328 w 1314762"/>
                <a:gd name="connsiteY662" fmla="*/ 910907 h 1204641"/>
                <a:gd name="connsiteX663" fmla="*/ 369886 w 1314762"/>
                <a:gd name="connsiteY663" fmla="*/ 914398 h 1204641"/>
                <a:gd name="connsiteX664" fmla="*/ 370441 w 1314762"/>
                <a:gd name="connsiteY664" fmla="*/ 936896 h 1204641"/>
                <a:gd name="connsiteX665" fmla="*/ 371000 w 1314762"/>
                <a:gd name="connsiteY665" fmla="*/ 1022068 h 1204641"/>
                <a:gd name="connsiteX666" fmla="*/ 371558 w 1314762"/>
                <a:gd name="connsiteY666" fmla="*/ 1018355 h 1204641"/>
                <a:gd name="connsiteX667" fmla="*/ 372117 w 1314762"/>
                <a:gd name="connsiteY667" fmla="*/ 970308 h 1204641"/>
                <a:gd name="connsiteX668" fmla="*/ 372676 w 1314762"/>
                <a:gd name="connsiteY668" fmla="*/ 920297 h 1204641"/>
                <a:gd name="connsiteX669" fmla="*/ 373234 w 1314762"/>
                <a:gd name="connsiteY669" fmla="*/ 921390 h 1204641"/>
                <a:gd name="connsiteX670" fmla="*/ 373793 w 1314762"/>
                <a:gd name="connsiteY670" fmla="*/ 916584 h 1204641"/>
                <a:gd name="connsiteX671" fmla="*/ 374347 w 1314762"/>
                <a:gd name="connsiteY671" fmla="*/ 943665 h 1204641"/>
                <a:gd name="connsiteX672" fmla="*/ 374906 w 1314762"/>
                <a:gd name="connsiteY672" fmla="*/ 968997 h 1204641"/>
                <a:gd name="connsiteX673" fmla="*/ 375464 w 1314762"/>
                <a:gd name="connsiteY673" fmla="*/ 1001103 h 1204641"/>
                <a:gd name="connsiteX674" fmla="*/ 376023 w 1314762"/>
                <a:gd name="connsiteY674" fmla="*/ 911560 h 1204641"/>
                <a:gd name="connsiteX675" fmla="*/ 376582 w 1314762"/>
                <a:gd name="connsiteY675" fmla="*/ 883390 h 1204641"/>
                <a:gd name="connsiteX676" fmla="*/ 377140 w 1314762"/>
                <a:gd name="connsiteY676" fmla="*/ 898457 h 1204641"/>
                <a:gd name="connsiteX677" fmla="*/ 377695 w 1314762"/>
                <a:gd name="connsiteY677" fmla="*/ 940170 h 1204641"/>
                <a:gd name="connsiteX678" fmla="*/ 378254 w 1314762"/>
                <a:gd name="connsiteY678" fmla="*/ 936456 h 1204641"/>
                <a:gd name="connsiteX679" fmla="*/ 378812 w 1314762"/>
                <a:gd name="connsiteY679" fmla="*/ 1002849 h 1204641"/>
                <a:gd name="connsiteX680" fmla="*/ 379371 w 1314762"/>
                <a:gd name="connsiteY680" fmla="*/ 1027745 h 1204641"/>
                <a:gd name="connsiteX681" fmla="*/ 379930 w 1314762"/>
                <a:gd name="connsiteY681" fmla="*/ 932965 h 1204641"/>
                <a:gd name="connsiteX682" fmla="*/ 380488 w 1314762"/>
                <a:gd name="connsiteY682" fmla="*/ 917676 h 1204641"/>
                <a:gd name="connsiteX683" fmla="*/ 381047 w 1314762"/>
                <a:gd name="connsiteY683" fmla="*/ 941698 h 1204641"/>
                <a:gd name="connsiteX684" fmla="*/ 381601 w 1314762"/>
                <a:gd name="connsiteY684" fmla="*/ 934711 h 1204641"/>
                <a:gd name="connsiteX685" fmla="*/ 382160 w 1314762"/>
                <a:gd name="connsiteY685" fmla="*/ 928377 h 1204641"/>
                <a:gd name="connsiteX686" fmla="*/ 382719 w 1314762"/>
                <a:gd name="connsiteY686" fmla="*/ 1005252 h 1204641"/>
                <a:gd name="connsiteX687" fmla="*/ 383277 w 1314762"/>
                <a:gd name="connsiteY687" fmla="*/ 1021193 h 1204641"/>
                <a:gd name="connsiteX688" fmla="*/ 383836 w 1314762"/>
                <a:gd name="connsiteY688" fmla="*/ 912870 h 1204641"/>
                <a:gd name="connsiteX689" fmla="*/ 384395 w 1314762"/>
                <a:gd name="connsiteY689" fmla="*/ 877713 h 1204641"/>
                <a:gd name="connsiteX690" fmla="*/ 384953 w 1314762"/>
                <a:gd name="connsiteY690" fmla="*/ 931215 h 1204641"/>
                <a:gd name="connsiteX691" fmla="*/ 385508 w 1314762"/>
                <a:gd name="connsiteY691" fmla="*/ 907411 h 1204641"/>
                <a:gd name="connsiteX692" fmla="*/ 386066 w 1314762"/>
                <a:gd name="connsiteY692" fmla="*/ 952838 h 1204641"/>
                <a:gd name="connsiteX693" fmla="*/ 386625 w 1314762"/>
                <a:gd name="connsiteY693" fmla="*/ 992801 h 1204641"/>
                <a:gd name="connsiteX694" fmla="*/ 387184 w 1314762"/>
                <a:gd name="connsiteY694" fmla="*/ 1025999 h 1204641"/>
                <a:gd name="connsiteX695" fmla="*/ 387742 w 1314762"/>
                <a:gd name="connsiteY695" fmla="*/ 906976 h 1204641"/>
                <a:gd name="connsiteX696" fmla="*/ 388301 w 1314762"/>
                <a:gd name="connsiteY696" fmla="*/ 911560 h 1204641"/>
                <a:gd name="connsiteX697" fmla="*/ 388855 w 1314762"/>
                <a:gd name="connsiteY697" fmla="*/ 913528 h 1204641"/>
                <a:gd name="connsiteX698" fmla="*/ 389414 w 1314762"/>
                <a:gd name="connsiteY698" fmla="*/ 947379 h 1204641"/>
                <a:gd name="connsiteX699" fmla="*/ 389973 w 1314762"/>
                <a:gd name="connsiteY699" fmla="*/ 946722 h 1204641"/>
                <a:gd name="connsiteX700" fmla="*/ 390531 w 1314762"/>
                <a:gd name="connsiteY700" fmla="*/ 1029273 h 1204641"/>
                <a:gd name="connsiteX701" fmla="*/ 391090 w 1314762"/>
                <a:gd name="connsiteY701" fmla="*/ 1049586 h 1204641"/>
                <a:gd name="connsiteX702" fmla="*/ 391649 w 1314762"/>
                <a:gd name="connsiteY702" fmla="*/ 913310 h 1204641"/>
                <a:gd name="connsiteX703" fmla="*/ 392207 w 1314762"/>
                <a:gd name="connsiteY703" fmla="*/ 910250 h 1204641"/>
                <a:gd name="connsiteX704" fmla="*/ 392766 w 1314762"/>
                <a:gd name="connsiteY704" fmla="*/ 939952 h 1204641"/>
                <a:gd name="connsiteX705" fmla="*/ 393321 w 1314762"/>
                <a:gd name="connsiteY705" fmla="*/ 903480 h 1204641"/>
                <a:gd name="connsiteX706" fmla="*/ 393879 w 1314762"/>
                <a:gd name="connsiteY706" fmla="*/ 1006780 h 1204641"/>
                <a:gd name="connsiteX707" fmla="*/ 394438 w 1314762"/>
                <a:gd name="connsiteY707" fmla="*/ 1051984 h 1204641"/>
                <a:gd name="connsiteX708" fmla="*/ 394996 w 1314762"/>
                <a:gd name="connsiteY708" fmla="*/ 1042377 h 1204641"/>
                <a:gd name="connsiteX709" fmla="*/ 395555 w 1314762"/>
                <a:gd name="connsiteY709" fmla="*/ 922043 h 1204641"/>
                <a:gd name="connsiteX710" fmla="*/ 396114 w 1314762"/>
                <a:gd name="connsiteY710" fmla="*/ 910907 h 1204641"/>
                <a:gd name="connsiteX711" fmla="*/ 396668 w 1314762"/>
                <a:gd name="connsiteY711" fmla="*/ 913745 h 1204641"/>
                <a:gd name="connsiteX712" fmla="*/ 397227 w 1314762"/>
                <a:gd name="connsiteY712" fmla="*/ 930344 h 1204641"/>
                <a:gd name="connsiteX713" fmla="*/ 397786 w 1314762"/>
                <a:gd name="connsiteY713" fmla="*/ 948467 h 1204641"/>
                <a:gd name="connsiteX714" fmla="*/ 398344 w 1314762"/>
                <a:gd name="connsiteY714" fmla="*/ 1011368 h 1204641"/>
                <a:gd name="connsiteX715" fmla="*/ 398903 w 1314762"/>
                <a:gd name="connsiteY715" fmla="*/ 1021193 h 1204641"/>
                <a:gd name="connsiteX716" fmla="*/ 399462 w 1314762"/>
                <a:gd name="connsiteY716" fmla="*/ 917459 h 1204641"/>
                <a:gd name="connsiteX717" fmla="*/ 400020 w 1314762"/>
                <a:gd name="connsiteY717" fmla="*/ 863517 h 1204641"/>
                <a:gd name="connsiteX718" fmla="*/ 400575 w 1314762"/>
                <a:gd name="connsiteY718" fmla="*/ 923793 h 1204641"/>
                <a:gd name="connsiteX719" fmla="*/ 401133 w 1314762"/>
                <a:gd name="connsiteY719" fmla="*/ 921390 h 1204641"/>
                <a:gd name="connsiteX720" fmla="*/ 401692 w 1314762"/>
                <a:gd name="connsiteY720" fmla="*/ 924010 h 1204641"/>
                <a:gd name="connsiteX721" fmla="*/ 402250 w 1314762"/>
                <a:gd name="connsiteY721" fmla="*/ 994986 h 1204641"/>
                <a:gd name="connsiteX722" fmla="*/ 402809 w 1314762"/>
                <a:gd name="connsiteY722" fmla="*/ 1000010 h 1204641"/>
                <a:gd name="connsiteX723" fmla="*/ 403368 w 1314762"/>
                <a:gd name="connsiteY723" fmla="*/ 898021 h 1204641"/>
                <a:gd name="connsiteX724" fmla="*/ 403926 w 1314762"/>
                <a:gd name="connsiteY724" fmla="*/ 897803 h 1204641"/>
                <a:gd name="connsiteX725" fmla="*/ 404481 w 1314762"/>
                <a:gd name="connsiteY725" fmla="*/ 928159 h 1204641"/>
                <a:gd name="connsiteX726" fmla="*/ 405040 w 1314762"/>
                <a:gd name="connsiteY726" fmla="*/ 932525 h 1204641"/>
                <a:gd name="connsiteX727" fmla="*/ 405598 w 1314762"/>
                <a:gd name="connsiteY727" fmla="*/ 934275 h 1204641"/>
                <a:gd name="connsiteX728" fmla="*/ 406157 w 1314762"/>
                <a:gd name="connsiteY728" fmla="*/ 994769 h 1204641"/>
                <a:gd name="connsiteX729" fmla="*/ 406716 w 1314762"/>
                <a:gd name="connsiteY729" fmla="*/ 1006344 h 1204641"/>
                <a:gd name="connsiteX730" fmla="*/ 407274 w 1314762"/>
                <a:gd name="connsiteY730" fmla="*/ 905883 h 1204641"/>
                <a:gd name="connsiteX731" fmla="*/ 407829 w 1314762"/>
                <a:gd name="connsiteY731" fmla="*/ 896711 h 1204641"/>
                <a:gd name="connsiteX732" fmla="*/ 408387 w 1314762"/>
                <a:gd name="connsiteY732" fmla="*/ 904355 h 1204641"/>
                <a:gd name="connsiteX733" fmla="*/ 408946 w 1314762"/>
                <a:gd name="connsiteY733" fmla="*/ 910907 h 1204641"/>
                <a:gd name="connsiteX734" fmla="*/ 409505 w 1314762"/>
                <a:gd name="connsiteY734" fmla="*/ 946722 h 1204641"/>
                <a:gd name="connsiteX735" fmla="*/ 410063 w 1314762"/>
                <a:gd name="connsiteY735" fmla="*/ 1000663 h 1204641"/>
                <a:gd name="connsiteX736" fmla="*/ 410622 w 1314762"/>
                <a:gd name="connsiteY736" fmla="*/ 1040195 h 1204641"/>
                <a:gd name="connsiteX737" fmla="*/ 411181 w 1314762"/>
                <a:gd name="connsiteY737" fmla="*/ 882079 h 1204641"/>
                <a:gd name="connsiteX738" fmla="*/ 411735 w 1314762"/>
                <a:gd name="connsiteY738" fmla="*/ 863952 h 1204641"/>
                <a:gd name="connsiteX739" fmla="*/ 412294 w 1314762"/>
                <a:gd name="connsiteY739" fmla="*/ 800181 h 1204641"/>
                <a:gd name="connsiteX740" fmla="*/ 412852 w 1314762"/>
                <a:gd name="connsiteY740" fmla="*/ 859804 h 1204641"/>
                <a:gd name="connsiteX741" fmla="*/ 413411 w 1314762"/>
                <a:gd name="connsiteY741" fmla="*/ 936021 h 1204641"/>
                <a:gd name="connsiteX742" fmla="*/ 413970 w 1314762"/>
                <a:gd name="connsiteY742" fmla="*/ 981448 h 1204641"/>
                <a:gd name="connsiteX743" fmla="*/ 414528 w 1314762"/>
                <a:gd name="connsiteY743" fmla="*/ 977077 h 1204641"/>
                <a:gd name="connsiteX744" fmla="*/ 415083 w 1314762"/>
                <a:gd name="connsiteY744" fmla="*/ 841676 h 1204641"/>
                <a:gd name="connsiteX745" fmla="*/ 415641 w 1314762"/>
                <a:gd name="connsiteY745" fmla="*/ 813942 h 1204641"/>
                <a:gd name="connsiteX746" fmla="*/ 416200 w 1314762"/>
                <a:gd name="connsiteY746" fmla="*/ 831411 h 1204641"/>
                <a:gd name="connsiteX747" fmla="*/ 416759 w 1314762"/>
                <a:gd name="connsiteY747" fmla="*/ 873778 h 1204641"/>
                <a:gd name="connsiteX748" fmla="*/ 417317 w 1314762"/>
                <a:gd name="connsiteY748" fmla="*/ 861332 h 1204641"/>
                <a:gd name="connsiteX749" fmla="*/ 417876 w 1314762"/>
                <a:gd name="connsiteY749" fmla="*/ 968997 h 1204641"/>
                <a:gd name="connsiteX750" fmla="*/ 418435 w 1314762"/>
                <a:gd name="connsiteY750" fmla="*/ 972275 h 1204641"/>
                <a:gd name="connsiteX751" fmla="*/ 418989 w 1314762"/>
                <a:gd name="connsiteY751" fmla="*/ 830976 h 1204641"/>
                <a:gd name="connsiteX752" fmla="*/ 419548 w 1314762"/>
                <a:gd name="connsiteY752" fmla="*/ 852812 h 1204641"/>
                <a:gd name="connsiteX753" fmla="*/ 420107 w 1314762"/>
                <a:gd name="connsiteY753" fmla="*/ 833597 h 1204641"/>
                <a:gd name="connsiteX754" fmla="*/ 420665 w 1314762"/>
                <a:gd name="connsiteY754" fmla="*/ 828355 h 1204641"/>
                <a:gd name="connsiteX755" fmla="*/ 421224 w 1314762"/>
                <a:gd name="connsiteY755" fmla="*/ 883607 h 1204641"/>
                <a:gd name="connsiteX756" fmla="*/ 421782 w 1314762"/>
                <a:gd name="connsiteY756" fmla="*/ 979262 h 1204641"/>
                <a:gd name="connsiteX757" fmla="*/ 422341 w 1314762"/>
                <a:gd name="connsiteY757" fmla="*/ 965941 h 1204641"/>
                <a:gd name="connsiteX758" fmla="*/ 422900 w 1314762"/>
                <a:gd name="connsiteY758" fmla="*/ 866138 h 1204641"/>
                <a:gd name="connsiteX759" fmla="*/ 423454 w 1314762"/>
                <a:gd name="connsiteY759" fmla="*/ 836000 h 1204641"/>
                <a:gd name="connsiteX760" fmla="*/ 424013 w 1314762"/>
                <a:gd name="connsiteY760" fmla="*/ 811756 h 1204641"/>
                <a:gd name="connsiteX761" fmla="*/ 424572 w 1314762"/>
                <a:gd name="connsiteY761" fmla="*/ 870069 h 1204641"/>
                <a:gd name="connsiteX762" fmla="*/ 425130 w 1314762"/>
                <a:gd name="connsiteY762" fmla="*/ 909379 h 1204641"/>
                <a:gd name="connsiteX763" fmla="*/ 425689 w 1314762"/>
                <a:gd name="connsiteY763" fmla="*/ 968562 h 1204641"/>
                <a:gd name="connsiteX764" fmla="*/ 426248 w 1314762"/>
                <a:gd name="connsiteY764" fmla="*/ 970747 h 1204641"/>
                <a:gd name="connsiteX765" fmla="*/ 426802 w 1314762"/>
                <a:gd name="connsiteY765" fmla="*/ 923793 h 1204641"/>
                <a:gd name="connsiteX766" fmla="*/ 427361 w 1314762"/>
                <a:gd name="connsiteY766" fmla="*/ 798871 h 1204641"/>
                <a:gd name="connsiteX767" fmla="*/ 427919 w 1314762"/>
                <a:gd name="connsiteY767" fmla="*/ 841676 h 1204641"/>
                <a:gd name="connsiteX768" fmla="*/ 428478 w 1314762"/>
                <a:gd name="connsiteY768" fmla="*/ 856090 h 1204641"/>
                <a:gd name="connsiteX769" fmla="*/ 429036 w 1314762"/>
                <a:gd name="connsiteY769" fmla="*/ 850849 h 1204641"/>
                <a:gd name="connsiteX770" fmla="*/ 429595 w 1314762"/>
                <a:gd name="connsiteY770" fmla="*/ 968126 h 1204641"/>
                <a:gd name="connsiteX771" fmla="*/ 430154 w 1314762"/>
                <a:gd name="connsiteY771" fmla="*/ 993894 h 1204641"/>
                <a:gd name="connsiteX772" fmla="*/ 430708 w 1314762"/>
                <a:gd name="connsiteY772" fmla="*/ 861985 h 1204641"/>
                <a:gd name="connsiteX773" fmla="*/ 431267 w 1314762"/>
                <a:gd name="connsiteY773" fmla="*/ 834032 h 1204641"/>
                <a:gd name="connsiteX774" fmla="*/ 431826 w 1314762"/>
                <a:gd name="connsiteY774" fmla="*/ 853034 h 1204641"/>
                <a:gd name="connsiteX775" fmla="*/ 432384 w 1314762"/>
                <a:gd name="connsiteY775" fmla="*/ 843205 h 1204641"/>
                <a:gd name="connsiteX776" fmla="*/ 432943 w 1314762"/>
                <a:gd name="connsiteY776" fmla="*/ 852595 h 1204641"/>
                <a:gd name="connsiteX777" fmla="*/ 433502 w 1314762"/>
                <a:gd name="connsiteY777" fmla="*/ 922482 h 1204641"/>
                <a:gd name="connsiteX778" fmla="*/ 434060 w 1314762"/>
                <a:gd name="connsiteY778" fmla="*/ 935586 h 1204641"/>
                <a:gd name="connsiteX779" fmla="*/ 434615 w 1314762"/>
                <a:gd name="connsiteY779" fmla="*/ 844515 h 1204641"/>
                <a:gd name="connsiteX780" fmla="*/ 435173 w 1314762"/>
                <a:gd name="connsiteY780" fmla="*/ 801056 h 1204641"/>
                <a:gd name="connsiteX781" fmla="*/ 435732 w 1314762"/>
                <a:gd name="connsiteY781" fmla="*/ 862206 h 1204641"/>
                <a:gd name="connsiteX782" fmla="*/ 436291 w 1314762"/>
                <a:gd name="connsiteY782" fmla="*/ 793629 h 1204641"/>
                <a:gd name="connsiteX783" fmla="*/ 436849 w 1314762"/>
                <a:gd name="connsiteY783" fmla="*/ 860457 h 1204641"/>
                <a:gd name="connsiteX784" fmla="*/ 437408 w 1314762"/>
                <a:gd name="connsiteY784" fmla="*/ 916148 h 1204641"/>
                <a:gd name="connsiteX785" fmla="*/ 437963 w 1314762"/>
                <a:gd name="connsiteY785" fmla="*/ 945194 h 1204641"/>
                <a:gd name="connsiteX786" fmla="*/ 438521 w 1314762"/>
                <a:gd name="connsiteY786" fmla="*/ 810664 h 1204641"/>
                <a:gd name="connsiteX787" fmla="*/ 439080 w 1314762"/>
                <a:gd name="connsiteY787" fmla="*/ 788827 h 1204641"/>
                <a:gd name="connsiteX788" fmla="*/ 439639 w 1314762"/>
                <a:gd name="connsiteY788" fmla="*/ 789698 h 1204641"/>
                <a:gd name="connsiteX789" fmla="*/ 440197 w 1314762"/>
                <a:gd name="connsiteY789" fmla="*/ 765019 h 1204641"/>
                <a:gd name="connsiteX790" fmla="*/ 440756 w 1314762"/>
                <a:gd name="connsiteY790" fmla="*/ 810446 h 1204641"/>
                <a:gd name="connsiteX791" fmla="*/ 441314 w 1314762"/>
                <a:gd name="connsiteY791" fmla="*/ 918987 h 1204641"/>
                <a:gd name="connsiteX792" fmla="*/ 441869 w 1314762"/>
                <a:gd name="connsiteY792" fmla="*/ 938424 h 1204641"/>
                <a:gd name="connsiteX793" fmla="*/ 442427 w 1314762"/>
                <a:gd name="connsiteY793" fmla="*/ 744493 h 1204641"/>
                <a:gd name="connsiteX794" fmla="*/ 442986 w 1314762"/>
                <a:gd name="connsiteY794" fmla="*/ 805644 h 1204641"/>
                <a:gd name="connsiteX795" fmla="*/ 443545 w 1314762"/>
                <a:gd name="connsiteY795" fmla="*/ 725056 h 1204641"/>
                <a:gd name="connsiteX796" fmla="*/ 444103 w 1314762"/>
                <a:gd name="connsiteY796" fmla="*/ 792319 h 1204641"/>
                <a:gd name="connsiteX797" fmla="*/ 444662 w 1314762"/>
                <a:gd name="connsiteY797" fmla="*/ 711078 h 1204641"/>
                <a:gd name="connsiteX798" fmla="*/ 445217 w 1314762"/>
                <a:gd name="connsiteY798" fmla="*/ 835560 h 1204641"/>
                <a:gd name="connsiteX799" fmla="*/ 445775 w 1314762"/>
                <a:gd name="connsiteY799" fmla="*/ 946504 h 1204641"/>
                <a:gd name="connsiteX800" fmla="*/ 446334 w 1314762"/>
                <a:gd name="connsiteY800" fmla="*/ 829008 h 1204641"/>
                <a:gd name="connsiteX801" fmla="*/ 446893 w 1314762"/>
                <a:gd name="connsiteY801" fmla="*/ 778998 h 1204641"/>
                <a:gd name="connsiteX802" fmla="*/ 447451 w 1314762"/>
                <a:gd name="connsiteY802" fmla="*/ 773321 h 1204641"/>
                <a:gd name="connsiteX803" fmla="*/ 448010 w 1314762"/>
                <a:gd name="connsiteY803" fmla="*/ 797342 h 1204641"/>
                <a:gd name="connsiteX804" fmla="*/ 448568 w 1314762"/>
                <a:gd name="connsiteY804" fmla="*/ 847571 h 1204641"/>
                <a:gd name="connsiteX805" fmla="*/ 449123 w 1314762"/>
                <a:gd name="connsiteY805" fmla="*/ 998264 h 1204641"/>
                <a:gd name="connsiteX806" fmla="*/ 449682 w 1314762"/>
                <a:gd name="connsiteY806" fmla="*/ 1006562 h 1204641"/>
                <a:gd name="connsiteX807" fmla="*/ 450240 w 1314762"/>
                <a:gd name="connsiteY807" fmla="*/ 939077 h 1204641"/>
                <a:gd name="connsiteX808" fmla="*/ 450799 w 1314762"/>
                <a:gd name="connsiteY808" fmla="*/ 909157 h 1204641"/>
                <a:gd name="connsiteX809" fmla="*/ 451358 w 1314762"/>
                <a:gd name="connsiteY809" fmla="*/ 973146 h 1204641"/>
                <a:gd name="connsiteX810" fmla="*/ 451916 w 1314762"/>
                <a:gd name="connsiteY810" fmla="*/ 1031458 h 1204641"/>
                <a:gd name="connsiteX811" fmla="*/ 452475 w 1314762"/>
                <a:gd name="connsiteY811" fmla="*/ 1067491 h 1204641"/>
                <a:gd name="connsiteX812" fmla="*/ 453034 w 1314762"/>
                <a:gd name="connsiteY812" fmla="*/ 1100032 h 1204641"/>
                <a:gd name="connsiteX813" fmla="*/ 453588 w 1314762"/>
                <a:gd name="connsiteY813" fmla="*/ 1081687 h 1204641"/>
                <a:gd name="connsiteX814" fmla="*/ 454147 w 1314762"/>
                <a:gd name="connsiteY814" fmla="*/ 1019665 h 1204641"/>
                <a:gd name="connsiteX815" fmla="*/ 454705 w 1314762"/>
                <a:gd name="connsiteY815" fmla="*/ 1044780 h 1204641"/>
                <a:gd name="connsiteX816" fmla="*/ 455264 w 1314762"/>
                <a:gd name="connsiteY816" fmla="*/ 1041284 h 1204641"/>
                <a:gd name="connsiteX817" fmla="*/ 455823 w 1314762"/>
                <a:gd name="connsiteY817" fmla="*/ 1038010 h 1204641"/>
                <a:gd name="connsiteX818" fmla="*/ 456381 w 1314762"/>
                <a:gd name="connsiteY818" fmla="*/ 1032769 h 1204641"/>
                <a:gd name="connsiteX819" fmla="*/ 456936 w 1314762"/>
                <a:gd name="connsiteY819" fmla="*/ 1086053 h 1204641"/>
                <a:gd name="connsiteX820" fmla="*/ 457494 w 1314762"/>
                <a:gd name="connsiteY820" fmla="*/ 1083215 h 1204641"/>
                <a:gd name="connsiteX821" fmla="*/ 458053 w 1314762"/>
                <a:gd name="connsiteY821" fmla="*/ 1035607 h 1204641"/>
                <a:gd name="connsiteX822" fmla="*/ 458612 w 1314762"/>
                <a:gd name="connsiteY822" fmla="*/ 1003284 h 1204641"/>
                <a:gd name="connsiteX823" fmla="*/ 459170 w 1314762"/>
                <a:gd name="connsiteY823" fmla="*/ 989745 h 1204641"/>
                <a:gd name="connsiteX824" fmla="*/ 459729 w 1314762"/>
                <a:gd name="connsiteY824" fmla="*/ 1010275 h 1204641"/>
                <a:gd name="connsiteX825" fmla="*/ 460288 w 1314762"/>
                <a:gd name="connsiteY825" fmla="*/ 1054387 h 1204641"/>
                <a:gd name="connsiteX826" fmla="*/ 460842 w 1314762"/>
                <a:gd name="connsiteY826" fmla="*/ 1070769 h 1204641"/>
                <a:gd name="connsiteX827" fmla="*/ 461401 w 1314762"/>
                <a:gd name="connsiteY827" fmla="*/ 1053295 h 1204641"/>
                <a:gd name="connsiteX828" fmla="*/ 461959 w 1314762"/>
                <a:gd name="connsiteY828" fmla="*/ 997172 h 1204641"/>
                <a:gd name="connsiteX829" fmla="*/ 462518 w 1314762"/>
                <a:gd name="connsiteY829" fmla="*/ 1004816 h 1204641"/>
                <a:gd name="connsiteX830" fmla="*/ 463077 w 1314762"/>
                <a:gd name="connsiteY830" fmla="*/ 1027963 h 1204641"/>
                <a:gd name="connsiteX831" fmla="*/ 463635 w 1314762"/>
                <a:gd name="connsiteY831" fmla="*/ 1012021 h 1204641"/>
                <a:gd name="connsiteX832" fmla="*/ 464194 w 1314762"/>
                <a:gd name="connsiteY832" fmla="*/ 1004377 h 1204641"/>
                <a:gd name="connsiteX833" fmla="*/ 464749 w 1314762"/>
                <a:gd name="connsiteY833" fmla="*/ 1051114 h 1204641"/>
                <a:gd name="connsiteX834" fmla="*/ 465307 w 1314762"/>
                <a:gd name="connsiteY834" fmla="*/ 1015077 h 1204641"/>
                <a:gd name="connsiteX835" fmla="*/ 465866 w 1314762"/>
                <a:gd name="connsiteY835" fmla="*/ 984939 h 1204641"/>
                <a:gd name="connsiteX836" fmla="*/ 466425 w 1314762"/>
                <a:gd name="connsiteY836" fmla="*/ 1039538 h 1204641"/>
                <a:gd name="connsiteX837" fmla="*/ 466983 w 1314762"/>
                <a:gd name="connsiteY837" fmla="*/ 980790 h 1204641"/>
                <a:gd name="connsiteX838" fmla="*/ 467542 w 1314762"/>
                <a:gd name="connsiteY838" fmla="*/ 981448 h 1204641"/>
                <a:gd name="connsiteX839" fmla="*/ 468096 w 1314762"/>
                <a:gd name="connsiteY839" fmla="*/ 981883 h 1204641"/>
                <a:gd name="connsiteX840" fmla="*/ 468655 w 1314762"/>
                <a:gd name="connsiteY840" fmla="*/ 1102217 h 1204641"/>
                <a:gd name="connsiteX841" fmla="*/ 469213 w 1314762"/>
                <a:gd name="connsiteY841" fmla="*/ 1062032 h 1204641"/>
                <a:gd name="connsiteX842" fmla="*/ 469772 w 1314762"/>
                <a:gd name="connsiteY842" fmla="*/ 1007655 h 1204641"/>
                <a:gd name="connsiteX843" fmla="*/ 470331 w 1314762"/>
                <a:gd name="connsiteY843" fmla="*/ 993676 h 1204641"/>
                <a:gd name="connsiteX844" fmla="*/ 470890 w 1314762"/>
                <a:gd name="connsiteY844" fmla="*/ 1012896 h 1204641"/>
                <a:gd name="connsiteX845" fmla="*/ 471448 w 1314762"/>
                <a:gd name="connsiteY845" fmla="*/ 1013989 h 1204641"/>
                <a:gd name="connsiteX846" fmla="*/ 472003 w 1314762"/>
                <a:gd name="connsiteY846" fmla="*/ 1024471 h 1204641"/>
                <a:gd name="connsiteX847" fmla="*/ 472561 w 1314762"/>
                <a:gd name="connsiteY847" fmla="*/ 1073825 h 1204641"/>
                <a:gd name="connsiteX848" fmla="*/ 473120 w 1314762"/>
                <a:gd name="connsiteY848" fmla="*/ 1065088 h 1204641"/>
                <a:gd name="connsiteX849" fmla="*/ 473679 w 1314762"/>
                <a:gd name="connsiteY849" fmla="*/ 979920 h 1204641"/>
                <a:gd name="connsiteX850" fmla="*/ 474237 w 1314762"/>
                <a:gd name="connsiteY850" fmla="*/ 1035172 h 1204641"/>
                <a:gd name="connsiteX851" fmla="*/ 474796 w 1314762"/>
                <a:gd name="connsiteY851" fmla="*/ 1005469 h 1204641"/>
                <a:gd name="connsiteX852" fmla="*/ 475350 w 1314762"/>
                <a:gd name="connsiteY852" fmla="*/ 1029491 h 1204641"/>
                <a:gd name="connsiteX853" fmla="*/ 475909 w 1314762"/>
                <a:gd name="connsiteY853" fmla="*/ 1022068 h 1204641"/>
                <a:gd name="connsiteX854" fmla="*/ 476468 w 1314762"/>
                <a:gd name="connsiteY854" fmla="*/ 1026870 h 1204641"/>
                <a:gd name="connsiteX855" fmla="*/ 477026 w 1314762"/>
                <a:gd name="connsiteY855" fmla="*/ 1047400 h 1204641"/>
                <a:gd name="connsiteX856" fmla="*/ 477585 w 1314762"/>
                <a:gd name="connsiteY856" fmla="*/ 961575 h 1204641"/>
                <a:gd name="connsiteX857" fmla="*/ 478144 w 1314762"/>
                <a:gd name="connsiteY857" fmla="*/ 1007655 h 1204641"/>
                <a:gd name="connsiteX858" fmla="*/ 478702 w 1314762"/>
                <a:gd name="connsiteY858" fmla="*/ 1000885 h 1204641"/>
                <a:gd name="connsiteX859" fmla="*/ 479257 w 1314762"/>
                <a:gd name="connsiteY859" fmla="*/ 989092 h 1204641"/>
                <a:gd name="connsiteX860" fmla="*/ 479815 w 1314762"/>
                <a:gd name="connsiteY860" fmla="*/ 979045 h 1204641"/>
                <a:gd name="connsiteX861" fmla="*/ 480374 w 1314762"/>
                <a:gd name="connsiteY861" fmla="*/ 977734 h 1204641"/>
                <a:gd name="connsiteX862" fmla="*/ 480933 w 1314762"/>
                <a:gd name="connsiteY862" fmla="*/ 1005469 h 1204641"/>
                <a:gd name="connsiteX863" fmla="*/ 481491 w 1314762"/>
                <a:gd name="connsiteY863" fmla="*/ 970090 h 1204641"/>
                <a:gd name="connsiteX864" fmla="*/ 482050 w 1314762"/>
                <a:gd name="connsiteY864" fmla="*/ 972493 h 1204641"/>
                <a:gd name="connsiteX865" fmla="*/ 482609 w 1314762"/>
                <a:gd name="connsiteY865" fmla="*/ 936239 h 1204641"/>
                <a:gd name="connsiteX866" fmla="*/ 483167 w 1314762"/>
                <a:gd name="connsiteY866" fmla="*/ 962663 h 1204641"/>
                <a:gd name="connsiteX867" fmla="*/ 483722 w 1314762"/>
                <a:gd name="connsiteY867" fmla="*/ 922260 h 1204641"/>
                <a:gd name="connsiteX868" fmla="*/ 484281 w 1314762"/>
                <a:gd name="connsiteY868" fmla="*/ 1050239 h 1204641"/>
                <a:gd name="connsiteX869" fmla="*/ 484839 w 1314762"/>
                <a:gd name="connsiteY869" fmla="*/ 1038446 h 1204641"/>
                <a:gd name="connsiteX870" fmla="*/ 485398 w 1314762"/>
                <a:gd name="connsiteY870" fmla="*/ 956551 h 1204641"/>
                <a:gd name="connsiteX871" fmla="*/ 485957 w 1314762"/>
                <a:gd name="connsiteY871" fmla="*/ 954801 h 1204641"/>
                <a:gd name="connsiteX872" fmla="*/ 486515 w 1314762"/>
                <a:gd name="connsiteY872" fmla="*/ 957861 h 1204641"/>
                <a:gd name="connsiteX873" fmla="*/ 487070 w 1314762"/>
                <a:gd name="connsiteY873" fmla="*/ 978609 h 1204641"/>
                <a:gd name="connsiteX874" fmla="*/ 487628 w 1314762"/>
                <a:gd name="connsiteY874" fmla="*/ 968780 h 1204641"/>
                <a:gd name="connsiteX875" fmla="*/ 488187 w 1314762"/>
                <a:gd name="connsiteY875" fmla="*/ 1045654 h 1204641"/>
                <a:gd name="connsiteX876" fmla="*/ 488745 w 1314762"/>
                <a:gd name="connsiteY876" fmla="*/ 1029713 h 1204641"/>
                <a:gd name="connsiteX877" fmla="*/ 489304 w 1314762"/>
                <a:gd name="connsiteY877" fmla="*/ 930123 h 1204641"/>
                <a:gd name="connsiteX878" fmla="*/ 489863 w 1314762"/>
                <a:gd name="connsiteY878" fmla="*/ 929905 h 1204641"/>
                <a:gd name="connsiteX879" fmla="*/ 490421 w 1314762"/>
                <a:gd name="connsiteY879" fmla="*/ 1031241 h 1204641"/>
                <a:gd name="connsiteX880" fmla="*/ 490976 w 1314762"/>
                <a:gd name="connsiteY880" fmla="*/ 1081034 h 1204641"/>
                <a:gd name="connsiteX881" fmla="*/ 491535 w 1314762"/>
                <a:gd name="connsiteY881" fmla="*/ 1048053 h 1204641"/>
                <a:gd name="connsiteX882" fmla="*/ 492093 w 1314762"/>
                <a:gd name="connsiteY882" fmla="*/ 1061596 h 1204641"/>
                <a:gd name="connsiteX883" fmla="*/ 492652 w 1314762"/>
                <a:gd name="connsiteY883" fmla="*/ 1006562 h 1204641"/>
                <a:gd name="connsiteX884" fmla="*/ 493211 w 1314762"/>
                <a:gd name="connsiteY884" fmla="*/ 999792 h 1204641"/>
                <a:gd name="connsiteX885" fmla="*/ 493769 w 1314762"/>
                <a:gd name="connsiteY885" fmla="*/ 941480 h 1204641"/>
                <a:gd name="connsiteX886" fmla="*/ 494328 w 1314762"/>
                <a:gd name="connsiteY886" fmla="*/ 979920 h 1204641"/>
                <a:gd name="connsiteX887" fmla="*/ 494882 w 1314762"/>
                <a:gd name="connsiteY887" fmla="*/ 1075135 h 1204641"/>
                <a:gd name="connsiteX888" fmla="*/ 495441 w 1314762"/>
                <a:gd name="connsiteY888" fmla="*/ 960264 h 1204641"/>
                <a:gd name="connsiteX889" fmla="*/ 496000 w 1314762"/>
                <a:gd name="connsiteY889" fmla="*/ 1011586 h 1204641"/>
                <a:gd name="connsiteX890" fmla="*/ 496558 w 1314762"/>
                <a:gd name="connsiteY890" fmla="*/ 1031676 h 1204641"/>
                <a:gd name="connsiteX891" fmla="*/ 497117 w 1314762"/>
                <a:gd name="connsiteY891" fmla="*/ 942573 h 1204641"/>
                <a:gd name="connsiteX892" fmla="*/ 497676 w 1314762"/>
                <a:gd name="connsiteY892" fmla="*/ 902388 h 1204641"/>
                <a:gd name="connsiteX893" fmla="*/ 498230 w 1314762"/>
                <a:gd name="connsiteY893" fmla="*/ 988435 h 1204641"/>
                <a:gd name="connsiteX894" fmla="*/ 498789 w 1314762"/>
                <a:gd name="connsiteY894" fmla="*/ 916584 h 1204641"/>
                <a:gd name="connsiteX895" fmla="*/ 499347 w 1314762"/>
                <a:gd name="connsiteY895" fmla="*/ 982101 h 1204641"/>
                <a:gd name="connsiteX896" fmla="*/ 499906 w 1314762"/>
                <a:gd name="connsiteY896" fmla="*/ 1020758 h 1204641"/>
                <a:gd name="connsiteX897" fmla="*/ 500465 w 1314762"/>
                <a:gd name="connsiteY897" fmla="*/ 985814 h 1204641"/>
                <a:gd name="connsiteX898" fmla="*/ 501023 w 1314762"/>
                <a:gd name="connsiteY898" fmla="*/ 991055 h 1204641"/>
                <a:gd name="connsiteX899" fmla="*/ 501582 w 1314762"/>
                <a:gd name="connsiteY899" fmla="*/ 863517 h 1204641"/>
                <a:gd name="connsiteX900" fmla="*/ 502136 w 1314762"/>
                <a:gd name="connsiteY900" fmla="*/ 917459 h 1204641"/>
                <a:gd name="connsiteX901" fmla="*/ 502695 w 1314762"/>
                <a:gd name="connsiteY901" fmla="*/ 867226 h 1204641"/>
                <a:gd name="connsiteX902" fmla="*/ 503254 w 1314762"/>
                <a:gd name="connsiteY902" fmla="*/ 922043 h 1204641"/>
                <a:gd name="connsiteX903" fmla="*/ 503812 w 1314762"/>
                <a:gd name="connsiteY903" fmla="*/ 1003724 h 1204641"/>
                <a:gd name="connsiteX904" fmla="*/ 504371 w 1314762"/>
                <a:gd name="connsiteY904" fmla="*/ 984286 h 1204641"/>
                <a:gd name="connsiteX905" fmla="*/ 504930 w 1314762"/>
                <a:gd name="connsiteY905" fmla="*/ 937114 h 1204641"/>
                <a:gd name="connsiteX906" fmla="*/ 505484 w 1314762"/>
                <a:gd name="connsiteY906" fmla="*/ 951745 h 1204641"/>
                <a:gd name="connsiteX907" fmla="*/ 506043 w 1314762"/>
                <a:gd name="connsiteY907" fmla="*/ 918987 h 1204641"/>
                <a:gd name="connsiteX908" fmla="*/ 506602 w 1314762"/>
                <a:gd name="connsiteY908" fmla="*/ 973368 h 1204641"/>
                <a:gd name="connsiteX909" fmla="*/ 507160 w 1314762"/>
                <a:gd name="connsiteY909" fmla="*/ 984504 h 1204641"/>
                <a:gd name="connsiteX910" fmla="*/ 507719 w 1314762"/>
                <a:gd name="connsiteY910" fmla="*/ 1025999 h 1204641"/>
                <a:gd name="connsiteX911" fmla="*/ 508277 w 1314762"/>
                <a:gd name="connsiteY911" fmla="*/ 1003724 h 1204641"/>
                <a:gd name="connsiteX912" fmla="*/ 508836 w 1314762"/>
                <a:gd name="connsiteY912" fmla="*/ 959390 h 1204641"/>
                <a:gd name="connsiteX913" fmla="*/ 509391 w 1314762"/>
                <a:gd name="connsiteY913" fmla="*/ 900642 h 1204641"/>
                <a:gd name="connsiteX914" fmla="*/ 509949 w 1314762"/>
                <a:gd name="connsiteY914" fmla="*/ 912653 h 1204641"/>
                <a:gd name="connsiteX915" fmla="*/ 510508 w 1314762"/>
                <a:gd name="connsiteY915" fmla="*/ 940605 h 1204641"/>
                <a:gd name="connsiteX916" fmla="*/ 511067 w 1314762"/>
                <a:gd name="connsiteY916" fmla="*/ 975767 h 1204641"/>
                <a:gd name="connsiteX917" fmla="*/ 511625 w 1314762"/>
                <a:gd name="connsiteY917" fmla="*/ 989092 h 1204641"/>
                <a:gd name="connsiteX918" fmla="*/ 512184 w 1314762"/>
                <a:gd name="connsiteY918" fmla="*/ 1028838 h 1204641"/>
                <a:gd name="connsiteX919" fmla="*/ 512743 w 1314762"/>
                <a:gd name="connsiteY919" fmla="*/ 958297 h 1204641"/>
                <a:gd name="connsiteX920" fmla="*/ 513301 w 1314762"/>
                <a:gd name="connsiteY920" fmla="*/ 985379 h 1204641"/>
                <a:gd name="connsiteX921" fmla="*/ 513856 w 1314762"/>
                <a:gd name="connsiteY921" fmla="*/ 966377 h 1204641"/>
                <a:gd name="connsiteX922" fmla="*/ 514414 w 1314762"/>
                <a:gd name="connsiteY922" fmla="*/ 970308 h 1204641"/>
                <a:gd name="connsiteX923" fmla="*/ 514973 w 1314762"/>
                <a:gd name="connsiteY923" fmla="*/ 934493 h 1204641"/>
                <a:gd name="connsiteX924" fmla="*/ 515531 w 1314762"/>
                <a:gd name="connsiteY924" fmla="*/ 1019008 h 1204641"/>
                <a:gd name="connsiteX925" fmla="*/ 516090 w 1314762"/>
                <a:gd name="connsiteY925" fmla="*/ 983193 h 1204641"/>
                <a:gd name="connsiteX926" fmla="*/ 516649 w 1314762"/>
                <a:gd name="connsiteY926" fmla="*/ 971400 h 1204641"/>
                <a:gd name="connsiteX927" fmla="*/ 517203 w 1314762"/>
                <a:gd name="connsiteY927" fmla="*/ 974456 h 1204641"/>
                <a:gd name="connsiteX928" fmla="*/ 517762 w 1314762"/>
                <a:gd name="connsiteY928" fmla="*/ 967469 h 1204641"/>
                <a:gd name="connsiteX929" fmla="*/ 518321 w 1314762"/>
                <a:gd name="connsiteY929" fmla="*/ 996732 h 1204641"/>
                <a:gd name="connsiteX930" fmla="*/ 518879 w 1314762"/>
                <a:gd name="connsiteY930" fmla="*/ 810885 h 1204641"/>
                <a:gd name="connsiteX931" fmla="*/ 519438 w 1314762"/>
                <a:gd name="connsiteY931" fmla="*/ 983629 h 1204641"/>
                <a:gd name="connsiteX932" fmla="*/ 519997 w 1314762"/>
                <a:gd name="connsiteY932" fmla="*/ 1009836 h 1204641"/>
                <a:gd name="connsiteX933" fmla="*/ 520555 w 1314762"/>
                <a:gd name="connsiteY933" fmla="*/ 936674 h 1204641"/>
                <a:gd name="connsiteX934" fmla="*/ 521110 w 1314762"/>
                <a:gd name="connsiteY934" fmla="*/ 923571 h 1204641"/>
                <a:gd name="connsiteX935" fmla="*/ 521668 w 1314762"/>
                <a:gd name="connsiteY935" fmla="*/ 907411 h 1204641"/>
                <a:gd name="connsiteX936" fmla="*/ 522227 w 1314762"/>
                <a:gd name="connsiteY936" fmla="*/ 942790 h 1204641"/>
                <a:gd name="connsiteX937" fmla="*/ 522786 w 1314762"/>
                <a:gd name="connsiteY937" fmla="*/ 954366 h 1204641"/>
                <a:gd name="connsiteX938" fmla="*/ 523344 w 1314762"/>
                <a:gd name="connsiteY938" fmla="*/ 996515 h 1204641"/>
                <a:gd name="connsiteX939" fmla="*/ 523903 w 1314762"/>
                <a:gd name="connsiteY939" fmla="*/ 1001974 h 1204641"/>
                <a:gd name="connsiteX940" fmla="*/ 524462 w 1314762"/>
                <a:gd name="connsiteY940" fmla="*/ 961575 h 1204641"/>
                <a:gd name="connsiteX941" fmla="*/ 525016 w 1314762"/>
                <a:gd name="connsiteY941" fmla="*/ 918551 h 1204641"/>
                <a:gd name="connsiteX942" fmla="*/ 525575 w 1314762"/>
                <a:gd name="connsiteY942" fmla="*/ 964195 h 1204641"/>
                <a:gd name="connsiteX943" fmla="*/ 526133 w 1314762"/>
                <a:gd name="connsiteY943" fmla="*/ 975989 h 1204641"/>
                <a:gd name="connsiteX944" fmla="*/ 526692 w 1314762"/>
                <a:gd name="connsiteY944" fmla="*/ 970090 h 1204641"/>
                <a:gd name="connsiteX945" fmla="*/ 527251 w 1314762"/>
                <a:gd name="connsiteY945" fmla="*/ 965284 h 1204641"/>
                <a:gd name="connsiteX946" fmla="*/ 527809 w 1314762"/>
                <a:gd name="connsiteY946" fmla="*/ 1023379 h 1204641"/>
                <a:gd name="connsiteX947" fmla="*/ 528364 w 1314762"/>
                <a:gd name="connsiteY947" fmla="*/ 926413 h 1204641"/>
                <a:gd name="connsiteX948" fmla="*/ 528922 w 1314762"/>
                <a:gd name="connsiteY948" fmla="*/ 892998 h 1204641"/>
                <a:gd name="connsiteX949" fmla="*/ 529481 w 1314762"/>
                <a:gd name="connsiteY949" fmla="*/ 970525 h 1204641"/>
                <a:gd name="connsiteX950" fmla="*/ 530040 w 1314762"/>
                <a:gd name="connsiteY950" fmla="*/ 927284 h 1204641"/>
                <a:gd name="connsiteX951" fmla="*/ 530598 w 1314762"/>
                <a:gd name="connsiteY951" fmla="*/ 956329 h 1204641"/>
                <a:gd name="connsiteX952" fmla="*/ 531157 w 1314762"/>
                <a:gd name="connsiteY952" fmla="*/ 996515 h 1204641"/>
                <a:gd name="connsiteX953" fmla="*/ 531716 w 1314762"/>
                <a:gd name="connsiteY953" fmla="*/ 1022286 h 1204641"/>
                <a:gd name="connsiteX954" fmla="*/ 532270 w 1314762"/>
                <a:gd name="connsiteY954" fmla="*/ 946722 h 1204641"/>
                <a:gd name="connsiteX955" fmla="*/ 532829 w 1314762"/>
                <a:gd name="connsiteY955" fmla="*/ 882515 h 1204641"/>
                <a:gd name="connsiteX956" fmla="*/ 533388 w 1314762"/>
                <a:gd name="connsiteY956" fmla="*/ 927284 h 1204641"/>
                <a:gd name="connsiteX957" fmla="*/ 533946 w 1314762"/>
                <a:gd name="connsiteY957" fmla="*/ 948907 h 1204641"/>
                <a:gd name="connsiteX958" fmla="*/ 534505 w 1314762"/>
                <a:gd name="connsiteY958" fmla="*/ 940388 h 1204641"/>
                <a:gd name="connsiteX959" fmla="*/ 535063 w 1314762"/>
                <a:gd name="connsiteY959" fmla="*/ 1000228 h 1204641"/>
                <a:gd name="connsiteX960" fmla="*/ 535618 w 1314762"/>
                <a:gd name="connsiteY960" fmla="*/ 1031894 h 1204641"/>
                <a:gd name="connsiteX961" fmla="*/ 536177 w 1314762"/>
                <a:gd name="connsiteY961" fmla="*/ 947814 h 1204641"/>
                <a:gd name="connsiteX962" fmla="*/ 536735 w 1314762"/>
                <a:gd name="connsiteY962" fmla="*/ 961353 h 1204641"/>
                <a:gd name="connsiteX963" fmla="*/ 537294 w 1314762"/>
                <a:gd name="connsiteY963" fmla="*/ 955676 h 1204641"/>
                <a:gd name="connsiteX964" fmla="*/ 537853 w 1314762"/>
                <a:gd name="connsiteY964" fmla="*/ 967469 h 1204641"/>
                <a:gd name="connsiteX965" fmla="*/ 538411 w 1314762"/>
                <a:gd name="connsiteY965" fmla="*/ 960700 h 1204641"/>
                <a:gd name="connsiteX966" fmla="*/ 538970 w 1314762"/>
                <a:gd name="connsiteY966" fmla="*/ 1001538 h 1204641"/>
                <a:gd name="connsiteX967" fmla="*/ 539524 w 1314762"/>
                <a:gd name="connsiteY967" fmla="*/ 1016387 h 1204641"/>
                <a:gd name="connsiteX968" fmla="*/ 540083 w 1314762"/>
                <a:gd name="connsiteY968" fmla="*/ 964849 h 1204641"/>
                <a:gd name="connsiteX969" fmla="*/ 540642 w 1314762"/>
                <a:gd name="connsiteY969" fmla="*/ 972493 h 1204641"/>
                <a:gd name="connsiteX970" fmla="*/ 541200 w 1314762"/>
                <a:gd name="connsiteY970" fmla="*/ 1006344 h 1204641"/>
                <a:gd name="connsiteX971" fmla="*/ 541759 w 1314762"/>
                <a:gd name="connsiteY971" fmla="*/ 963321 h 1204641"/>
                <a:gd name="connsiteX972" fmla="*/ 542317 w 1314762"/>
                <a:gd name="connsiteY972" fmla="*/ 968562 h 1204641"/>
                <a:gd name="connsiteX973" fmla="*/ 542876 w 1314762"/>
                <a:gd name="connsiteY973" fmla="*/ 1029491 h 1204641"/>
                <a:gd name="connsiteX974" fmla="*/ 543435 w 1314762"/>
                <a:gd name="connsiteY974" fmla="*/ 1028620 h 1204641"/>
                <a:gd name="connsiteX975" fmla="*/ 543989 w 1314762"/>
                <a:gd name="connsiteY975" fmla="*/ 973586 h 1204641"/>
                <a:gd name="connsiteX976" fmla="*/ 544548 w 1314762"/>
                <a:gd name="connsiteY976" fmla="*/ 947814 h 1204641"/>
                <a:gd name="connsiteX977" fmla="*/ 545107 w 1314762"/>
                <a:gd name="connsiteY977" fmla="*/ 910907 h 1204641"/>
                <a:gd name="connsiteX978" fmla="*/ 545665 w 1314762"/>
                <a:gd name="connsiteY978" fmla="*/ 932308 h 1204641"/>
                <a:gd name="connsiteX979" fmla="*/ 546224 w 1314762"/>
                <a:gd name="connsiteY979" fmla="*/ 980137 h 1204641"/>
                <a:gd name="connsiteX980" fmla="*/ 546783 w 1314762"/>
                <a:gd name="connsiteY980" fmla="*/ 1025342 h 1204641"/>
                <a:gd name="connsiteX981" fmla="*/ 547337 w 1314762"/>
                <a:gd name="connsiteY981" fmla="*/ 1052424 h 1204641"/>
                <a:gd name="connsiteX982" fmla="*/ 547896 w 1314762"/>
                <a:gd name="connsiteY982" fmla="*/ 969437 h 1204641"/>
                <a:gd name="connsiteX983" fmla="*/ 548454 w 1314762"/>
                <a:gd name="connsiteY983" fmla="*/ 948032 h 1204641"/>
                <a:gd name="connsiteX984" fmla="*/ 549013 w 1314762"/>
                <a:gd name="connsiteY984" fmla="*/ 892123 h 1204641"/>
                <a:gd name="connsiteX985" fmla="*/ 549572 w 1314762"/>
                <a:gd name="connsiteY985" fmla="*/ 918329 h 1204641"/>
                <a:gd name="connsiteX986" fmla="*/ 550130 w 1314762"/>
                <a:gd name="connsiteY986" fmla="*/ 894743 h 1204641"/>
                <a:gd name="connsiteX987" fmla="*/ 550689 w 1314762"/>
                <a:gd name="connsiteY987" fmla="*/ 962010 h 1204641"/>
                <a:gd name="connsiteX988" fmla="*/ 551244 w 1314762"/>
                <a:gd name="connsiteY988" fmla="*/ 1005034 h 1204641"/>
                <a:gd name="connsiteX989" fmla="*/ 551802 w 1314762"/>
                <a:gd name="connsiteY989" fmla="*/ 909157 h 1204641"/>
                <a:gd name="connsiteX990" fmla="*/ 552361 w 1314762"/>
                <a:gd name="connsiteY990" fmla="*/ 935146 h 1204641"/>
                <a:gd name="connsiteX991" fmla="*/ 552919 w 1314762"/>
                <a:gd name="connsiteY991" fmla="*/ 984721 h 1204641"/>
                <a:gd name="connsiteX992" fmla="*/ 553478 w 1314762"/>
                <a:gd name="connsiteY992" fmla="*/ 964413 h 1204641"/>
                <a:gd name="connsiteX993" fmla="*/ 554037 w 1314762"/>
                <a:gd name="connsiteY993" fmla="*/ 973146 h 1204641"/>
                <a:gd name="connsiteX994" fmla="*/ 554595 w 1314762"/>
                <a:gd name="connsiteY994" fmla="*/ 1002195 h 1204641"/>
                <a:gd name="connsiteX995" fmla="*/ 555150 w 1314762"/>
                <a:gd name="connsiteY995" fmla="*/ 1008747 h 1204641"/>
                <a:gd name="connsiteX996" fmla="*/ 555708 w 1314762"/>
                <a:gd name="connsiteY996" fmla="*/ 915709 h 1204641"/>
                <a:gd name="connsiteX997" fmla="*/ 556267 w 1314762"/>
                <a:gd name="connsiteY997" fmla="*/ 976642 h 1204641"/>
                <a:gd name="connsiteX998" fmla="*/ 556826 w 1314762"/>
                <a:gd name="connsiteY998" fmla="*/ 938424 h 1204641"/>
                <a:gd name="connsiteX999" fmla="*/ 557384 w 1314762"/>
                <a:gd name="connsiteY999" fmla="*/ 933836 h 1204641"/>
                <a:gd name="connsiteX1000" fmla="*/ 557943 w 1314762"/>
                <a:gd name="connsiteY1000" fmla="*/ 820058 h 1204641"/>
                <a:gd name="connsiteX1001" fmla="*/ 558498 w 1314762"/>
                <a:gd name="connsiteY1001" fmla="*/ 908939 h 1204641"/>
                <a:gd name="connsiteX1002" fmla="*/ 559056 w 1314762"/>
                <a:gd name="connsiteY1002" fmla="*/ 934493 h 1204641"/>
                <a:gd name="connsiteX1003" fmla="*/ 559615 w 1314762"/>
                <a:gd name="connsiteY1003" fmla="*/ 742308 h 1204641"/>
                <a:gd name="connsiteX1004" fmla="*/ 560174 w 1314762"/>
                <a:gd name="connsiteY1004" fmla="*/ 772446 h 1204641"/>
                <a:gd name="connsiteX1005" fmla="*/ 560732 w 1314762"/>
                <a:gd name="connsiteY1005" fmla="*/ 787295 h 1204641"/>
                <a:gd name="connsiteX1006" fmla="*/ 561291 w 1314762"/>
                <a:gd name="connsiteY1006" fmla="*/ 817437 h 1204641"/>
                <a:gd name="connsiteX1007" fmla="*/ 561849 w 1314762"/>
                <a:gd name="connsiteY1007" fmla="*/ 869194 h 1204641"/>
                <a:gd name="connsiteX1008" fmla="*/ 562404 w 1314762"/>
                <a:gd name="connsiteY1008" fmla="*/ 928812 h 1204641"/>
                <a:gd name="connsiteX1009" fmla="*/ 562963 w 1314762"/>
                <a:gd name="connsiteY1009" fmla="*/ 965724 h 1204641"/>
                <a:gd name="connsiteX1010" fmla="*/ 563521 w 1314762"/>
                <a:gd name="connsiteY1010" fmla="*/ 837528 h 1204641"/>
                <a:gd name="connsiteX1011" fmla="*/ 564080 w 1314762"/>
                <a:gd name="connsiteY1011" fmla="*/ 763491 h 1204641"/>
                <a:gd name="connsiteX1012" fmla="*/ 564639 w 1314762"/>
                <a:gd name="connsiteY1012" fmla="*/ 798217 h 1204641"/>
                <a:gd name="connsiteX1013" fmla="*/ 565197 w 1314762"/>
                <a:gd name="connsiteY1013" fmla="*/ 728334 h 1204641"/>
                <a:gd name="connsiteX1014" fmla="*/ 565752 w 1314762"/>
                <a:gd name="connsiteY1014" fmla="*/ 800838 h 1204641"/>
                <a:gd name="connsiteX1015" fmla="*/ 566310 w 1314762"/>
                <a:gd name="connsiteY1015" fmla="*/ 907847 h 1204641"/>
                <a:gd name="connsiteX1016" fmla="*/ 566869 w 1314762"/>
                <a:gd name="connsiteY1016" fmla="*/ 933183 h 1204641"/>
                <a:gd name="connsiteX1017" fmla="*/ 567428 w 1314762"/>
                <a:gd name="connsiteY1017" fmla="*/ 766552 h 1204641"/>
                <a:gd name="connsiteX1018" fmla="*/ 567986 w 1314762"/>
                <a:gd name="connsiteY1018" fmla="*/ 753448 h 1204641"/>
                <a:gd name="connsiteX1019" fmla="*/ 568545 w 1314762"/>
                <a:gd name="connsiteY1019" fmla="*/ 774192 h 1204641"/>
                <a:gd name="connsiteX1020" fmla="*/ 569103 w 1314762"/>
                <a:gd name="connsiteY1020" fmla="*/ 782276 h 1204641"/>
                <a:gd name="connsiteX1021" fmla="*/ 569658 w 1314762"/>
                <a:gd name="connsiteY1021" fmla="*/ 808043 h 1204641"/>
                <a:gd name="connsiteX1022" fmla="*/ 570217 w 1314762"/>
                <a:gd name="connsiteY1022" fmla="*/ 893872 h 1204641"/>
                <a:gd name="connsiteX1023" fmla="*/ 570775 w 1314762"/>
                <a:gd name="connsiteY1023" fmla="*/ 912870 h 1204641"/>
                <a:gd name="connsiteX1024" fmla="*/ 571334 w 1314762"/>
                <a:gd name="connsiteY1024" fmla="*/ 790355 h 1204641"/>
                <a:gd name="connsiteX1025" fmla="*/ 571893 w 1314762"/>
                <a:gd name="connsiteY1025" fmla="*/ 772446 h 1204641"/>
                <a:gd name="connsiteX1026" fmla="*/ 572451 w 1314762"/>
                <a:gd name="connsiteY1026" fmla="*/ 777905 h 1204641"/>
                <a:gd name="connsiteX1027" fmla="*/ 573010 w 1314762"/>
                <a:gd name="connsiteY1027" fmla="*/ 770483 h 1204641"/>
                <a:gd name="connsiteX1028" fmla="*/ 573569 w 1314762"/>
                <a:gd name="connsiteY1028" fmla="*/ 811103 h 1204641"/>
                <a:gd name="connsiteX1029" fmla="*/ 574123 w 1314762"/>
                <a:gd name="connsiteY1029" fmla="*/ 900206 h 1204641"/>
                <a:gd name="connsiteX1030" fmla="*/ 574682 w 1314762"/>
                <a:gd name="connsiteY1030" fmla="*/ 932965 h 1204641"/>
                <a:gd name="connsiteX1031" fmla="*/ 575240 w 1314762"/>
                <a:gd name="connsiteY1031" fmla="*/ 868758 h 1204641"/>
                <a:gd name="connsiteX1032" fmla="*/ 575799 w 1314762"/>
                <a:gd name="connsiteY1032" fmla="*/ 813067 h 1204641"/>
                <a:gd name="connsiteX1033" fmla="*/ 576358 w 1314762"/>
                <a:gd name="connsiteY1033" fmla="*/ 795814 h 1204641"/>
                <a:gd name="connsiteX1034" fmla="*/ 576916 w 1314762"/>
                <a:gd name="connsiteY1034" fmla="*/ 764366 h 1204641"/>
                <a:gd name="connsiteX1035" fmla="*/ 577471 w 1314762"/>
                <a:gd name="connsiteY1035" fmla="*/ 749517 h 1204641"/>
                <a:gd name="connsiteX1036" fmla="*/ 578030 w 1314762"/>
                <a:gd name="connsiteY1036" fmla="*/ 878801 h 1204641"/>
                <a:gd name="connsiteX1037" fmla="*/ 578588 w 1314762"/>
                <a:gd name="connsiteY1037" fmla="*/ 930997 h 1204641"/>
                <a:gd name="connsiteX1038" fmla="*/ 579147 w 1314762"/>
                <a:gd name="connsiteY1038" fmla="*/ 721782 h 1204641"/>
                <a:gd name="connsiteX1039" fmla="*/ 579706 w 1314762"/>
                <a:gd name="connsiteY1039" fmla="*/ 721125 h 1204641"/>
                <a:gd name="connsiteX1040" fmla="*/ 580264 w 1314762"/>
                <a:gd name="connsiteY1040" fmla="*/ 728987 h 1204641"/>
                <a:gd name="connsiteX1041" fmla="*/ 580823 w 1314762"/>
                <a:gd name="connsiteY1041" fmla="*/ 765241 h 1204641"/>
                <a:gd name="connsiteX1042" fmla="*/ 581377 w 1314762"/>
                <a:gd name="connsiteY1042" fmla="*/ 785767 h 1204641"/>
                <a:gd name="connsiteX1043" fmla="*/ 581936 w 1314762"/>
                <a:gd name="connsiteY1043" fmla="*/ 874653 h 1204641"/>
                <a:gd name="connsiteX1044" fmla="*/ 582494 w 1314762"/>
                <a:gd name="connsiteY1044" fmla="*/ 932525 h 1204641"/>
                <a:gd name="connsiteX1045" fmla="*/ 583053 w 1314762"/>
                <a:gd name="connsiteY1045" fmla="*/ 733793 h 1204641"/>
                <a:gd name="connsiteX1046" fmla="*/ 583612 w 1314762"/>
                <a:gd name="connsiteY1046" fmla="*/ 702562 h 1204641"/>
                <a:gd name="connsiteX1047" fmla="*/ 584170 w 1314762"/>
                <a:gd name="connsiteY1047" fmla="*/ 754976 h 1204641"/>
                <a:gd name="connsiteX1048" fmla="*/ 584725 w 1314762"/>
                <a:gd name="connsiteY1048" fmla="*/ 762838 h 1204641"/>
                <a:gd name="connsiteX1049" fmla="*/ 585284 w 1314762"/>
                <a:gd name="connsiteY1049" fmla="*/ 766769 h 1204641"/>
                <a:gd name="connsiteX1050" fmla="*/ 585842 w 1314762"/>
                <a:gd name="connsiteY1050" fmla="*/ 897803 h 1204641"/>
                <a:gd name="connsiteX1051" fmla="*/ 586401 w 1314762"/>
                <a:gd name="connsiteY1051" fmla="*/ 944101 h 1204641"/>
                <a:gd name="connsiteX1052" fmla="*/ 586960 w 1314762"/>
                <a:gd name="connsiteY1052" fmla="*/ 758032 h 1204641"/>
                <a:gd name="connsiteX1053" fmla="*/ 587518 w 1314762"/>
                <a:gd name="connsiteY1053" fmla="*/ 782711 h 1204641"/>
                <a:gd name="connsiteX1054" fmla="*/ 588077 w 1314762"/>
                <a:gd name="connsiteY1054" fmla="*/ 699067 h 1204641"/>
                <a:gd name="connsiteX1055" fmla="*/ 588631 w 1314762"/>
                <a:gd name="connsiteY1055" fmla="*/ 781183 h 1204641"/>
                <a:gd name="connsiteX1056" fmla="*/ 589190 w 1314762"/>
                <a:gd name="connsiteY1056" fmla="*/ 766552 h 1204641"/>
                <a:gd name="connsiteX1057" fmla="*/ 589749 w 1314762"/>
                <a:gd name="connsiteY1057" fmla="*/ 875528 h 1204641"/>
                <a:gd name="connsiteX1058" fmla="*/ 590307 w 1314762"/>
                <a:gd name="connsiteY1058" fmla="*/ 910032 h 1204641"/>
                <a:gd name="connsiteX1059" fmla="*/ 590866 w 1314762"/>
                <a:gd name="connsiteY1059" fmla="*/ 816998 h 1204641"/>
                <a:gd name="connsiteX1060" fmla="*/ 591425 w 1314762"/>
                <a:gd name="connsiteY1060" fmla="*/ 756504 h 1204641"/>
                <a:gd name="connsiteX1061" fmla="*/ 591983 w 1314762"/>
                <a:gd name="connsiteY1061" fmla="*/ 777252 h 1204641"/>
                <a:gd name="connsiteX1062" fmla="*/ 592538 w 1314762"/>
                <a:gd name="connsiteY1062" fmla="*/ 787517 h 1204641"/>
                <a:gd name="connsiteX1063" fmla="*/ 593096 w 1314762"/>
                <a:gd name="connsiteY1063" fmla="*/ 777905 h 1204641"/>
                <a:gd name="connsiteX1064" fmla="*/ 593655 w 1314762"/>
                <a:gd name="connsiteY1064" fmla="*/ 885793 h 1204641"/>
                <a:gd name="connsiteX1065" fmla="*/ 594214 w 1314762"/>
                <a:gd name="connsiteY1065" fmla="*/ 907847 h 1204641"/>
                <a:gd name="connsiteX1066" fmla="*/ 594772 w 1314762"/>
                <a:gd name="connsiteY1066" fmla="*/ 745586 h 1204641"/>
                <a:gd name="connsiteX1067" fmla="*/ 595331 w 1314762"/>
                <a:gd name="connsiteY1067" fmla="*/ 755847 h 1204641"/>
                <a:gd name="connsiteX1068" fmla="*/ 595885 w 1314762"/>
                <a:gd name="connsiteY1068" fmla="*/ 714138 h 1204641"/>
                <a:gd name="connsiteX1069" fmla="*/ 596444 w 1314762"/>
                <a:gd name="connsiteY1069" fmla="*/ 739470 h 1204641"/>
                <a:gd name="connsiteX1070" fmla="*/ 597003 w 1314762"/>
                <a:gd name="connsiteY1070" fmla="*/ 794722 h 1204641"/>
                <a:gd name="connsiteX1071" fmla="*/ 597561 w 1314762"/>
                <a:gd name="connsiteY1071" fmla="*/ 925103 h 1204641"/>
                <a:gd name="connsiteX1072" fmla="*/ 598120 w 1314762"/>
                <a:gd name="connsiteY1072" fmla="*/ 927284 h 1204641"/>
                <a:gd name="connsiteX1073" fmla="*/ 598679 w 1314762"/>
                <a:gd name="connsiteY1073" fmla="*/ 771571 h 1204641"/>
                <a:gd name="connsiteX1074" fmla="*/ 599237 w 1314762"/>
                <a:gd name="connsiteY1074" fmla="*/ 791226 h 1204641"/>
                <a:gd name="connsiteX1075" fmla="*/ 599796 w 1314762"/>
                <a:gd name="connsiteY1075" fmla="*/ 822896 h 1204641"/>
                <a:gd name="connsiteX1076" fmla="*/ 600351 w 1314762"/>
                <a:gd name="connsiteY1076" fmla="*/ 742748 h 1204641"/>
                <a:gd name="connsiteX1077" fmla="*/ 600909 w 1314762"/>
                <a:gd name="connsiteY1077" fmla="*/ 781836 h 1204641"/>
                <a:gd name="connsiteX1078" fmla="*/ 601468 w 1314762"/>
                <a:gd name="connsiteY1078" fmla="*/ 872907 h 1204641"/>
                <a:gd name="connsiteX1079" fmla="*/ 602026 w 1314762"/>
                <a:gd name="connsiteY1079" fmla="*/ 899332 h 1204641"/>
                <a:gd name="connsiteX1080" fmla="*/ 602585 w 1314762"/>
                <a:gd name="connsiteY1080" fmla="*/ 741655 h 1204641"/>
                <a:gd name="connsiteX1081" fmla="*/ 603144 w 1314762"/>
                <a:gd name="connsiteY1081" fmla="*/ 747550 h 1204641"/>
                <a:gd name="connsiteX1082" fmla="*/ 603702 w 1314762"/>
                <a:gd name="connsiteY1082" fmla="*/ 729644 h 1204641"/>
                <a:gd name="connsiteX1083" fmla="*/ 604257 w 1314762"/>
                <a:gd name="connsiteY1083" fmla="*/ 751481 h 1204641"/>
                <a:gd name="connsiteX1084" fmla="*/ 604816 w 1314762"/>
                <a:gd name="connsiteY1084" fmla="*/ 809575 h 1204641"/>
                <a:gd name="connsiteX1085" fmla="*/ 605374 w 1314762"/>
                <a:gd name="connsiteY1085" fmla="*/ 878584 h 1204641"/>
                <a:gd name="connsiteX1086" fmla="*/ 605933 w 1314762"/>
                <a:gd name="connsiteY1086" fmla="*/ 911560 h 1204641"/>
                <a:gd name="connsiteX1087" fmla="*/ 606492 w 1314762"/>
                <a:gd name="connsiteY1087" fmla="*/ 0 h 1204641"/>
                <a:gd name="connsiteX1088" fmla="*/ 607050 w 1314762"/>
                <a:gd name="connsiteY1088" fmla="*/ 836435 h 1204641"/>
                <a:gd name="connsiteX1089" fmla="*/ 607605 w 1314762"/>
                <a:gd name="connsiteY1089" fmla="*/ 833379 h 1204641"/>
                <a:gd name="connsiteX1090" fmla="*/ 608163 w 1314762"/>
                <a:gd name="connsiteY1090" fmla="*/ 827698 h 1204641"/>
                <a:gd name="connsiteX1091" fmla="*/ 608722 w 1314762"/>
                <a:gd name="connsiteY1091" fmla="*/ 839056 h 1204641"/>
                <a:gd name="connsiteX1092" fmla="*/ 609280 w 1314762"/>
                <a:gd name="connsiteY1092" fmla="*/ 953273 h 1204641"/>
                <a:gd name="connsiteX1093" fmla="*/ 609839 w 1314762"/>
                <a:gd name="connsiteY1093" fmla="*/ 949560 h 1204641"/>
                <a:gd name="connsiteX1094" fmla="*/ 610398 w 1314762"/>
                <a:gd name="connsiteY1094" fmla="*/ 859364 h 1204641"/>
                <a:gd name="connsiteX1095" fmla="*/ 610956 w 1314762"/>
                <a:gd name="connsiteY1095" fmla="*/ 785332 h 1204641"/>
                <a:gd name="connsiteX1096" fmla="*/ 611511 w 1314762"/>
                <a:gd name="connsiteY1096" fmla="*/ 775284 h 1204641"/>
                <a:gd name="connsiteX1097" fmla="*/ 612070 w 1314762"/>
                <a:gd name="connsiteY1097" fmla="*/ 824860 h 1204641"/>
                <a:gd name="connsiteX1098" fmla="*/ 612628 w 1314762"/>
                <a:gd name="connsiteY1098" fmla="*/ 773974 h 1204641"/>
                <a:gd name="connsiteX1099" fmla="*/ 613187 w 1314762"/>
                <a:gd name="connsiteY1099" fmla="*/ 898896 h 1204641"/>
                <a:gd name="connsiteX1100" fmla="*/ 613746 w 1314762"/>
                <a:gd name="connsiteY1100" fmla="*/ 943883 h 1204641"/>
                <a:gd name="connsiteX1101" fmla="*/ 614304 w 1314762"/>
                <a:gd name="connsiteY1101" fmla="*/ 763931 h 1204641"/>
                <a:gd name="connsiteX1102" fmla="*/ 614859 w 1314762"/>
                <a:gd name="connsiteY1102" fmla="*/ 784896 h 1204641"/>
                <a:gd name="connsiteX1103" fmla="*/ 615417 w 1314762"/>
                <a:gd name="connsiteY1103" fmla="*/ 758907 h 1204641"/>
                <a:gd name="connsiteX1104" fmla="*/ 615976 w 1314762"/>
                <a:gd name="connsiteY1104" fmla="*/ 777470 h 1204641"/>
                <a:gd name="connsiteX1105" fmla="*/ 616535 w 1314762"/>
                <a:gd name="connsiteY1105" fmla="*/ 793629 h 1204641"/>
                <a:gd name="connsiteX1106" fmla="*/ 617093 w 1314762"/>
                <a:gd name="connsiteY1106" fmla="*/ 894965 h 1204641"/>
                <a:gd name="connsiteX1107" fmla="*/ 617652 w 1314762"/>
                <a:gd name="connsiteY1107" fmla="*/ 936674 h 1204641"/>
                <a:gd name="connsiteX1108" fmla="*/ 618211 w 1314762"/>
                <a:gd name="connsiteY1108" fmla="*/ 788827 h 1204641"/>
                <a:gd name="connsiteX1109" fmla="*/ 618765 w 1314762"/>
                <a:gd name="connsiteY1109" fmla="*/ 773756 h 1204641"/>
                <a:gd name="connsiteX1110" fmla="*/ 619324 w 1314762"/>
                <a:gd name="connsiteY1110" fmla="*/ 811539 h 1204641"/>
                <a:gd name="connsiteX1111" fmla="*/ 619882 w 1314762"/>
                <a:gd name="connsiteY1111" fmla="*/ 805422 h 1204641"/>
                <a:gd name="connsiteX1112" fmla="*/ 620441 w 1314762"/>
                <a:gd name="connsiteY1112" fmla="*/ 830976 h 1204641"/>
                <a:gd name="connsiteX1113" fmla="*/ 621000 w 1314762"/>
                <a:gd name="connsiteY1113" fmla="*/ 896493 h 1204641"/>
                <a:gd name="connsiteX1114" fmla="*/ 621558 w 1314762"/>
                <a:gd name="connsiteY1114" fmla="*/ 917019 h 1204641"/>
                <a:gd name="connsiteX1115" fmla="*/ 622117 w 1314762"/>
                <a:gd name="connsiteY1115" fmla="*/ 806079 h 1204641"/>
                <a:gd name="connsiteX1116" fmla="*/ 622671 w 1314762"/>
                <a:gd name="connsiteY1116" fmla="*/ 705619 h 1204641"/>
                <a:gd name="connsiteX1117" fmla="*/ 623230 w 1314762"/>
                <a:gd name="connsiteY1117" fmla="*/ 771136 h 1204641"/>
                <a:gd name="connsiteX1118" fmla="*/ 623789 w 1314762"/>
                <a:gd name="connsiteY1118" fmla="*/ 775502 h 1204641"/>
                <a:gd name="connsiteX1119" fmla="*/ 624347 w 1314762"/>
                <a:gd name="connsiteY1119" fmla="*/ 775284 h 1204641"/>
                <a:gd name="connsiteX1120" fmla="*/ 624906 w 1314762"/>
                <a:gd name="connsiteY1120" fmla="*/ 873342 h 1204641"/>
                <a:gd name="connsiteX1121" fmla="*/ 625465 w 1314762"/>
                <a:gd name="connsiteY1121" fmla="*/ 921607 h 1204641"/>
                <a:gd name="connsiteX1122" fmla="*/ 626019 w 1314762"/>
                <a:gd name="connsiteY1122" fmla="*/ 793194 h 1204641"/>
                <a:gd name="connsiteX1123" fmla="*/ 626578 w 1314762"/>
                <a:gd name="connsiteY1123" fmla="*/ 785767 h 1204641"/>
                <a:gd name="connsiteX1124" fmla="*/ 627137 w 1314762"/>
                <a:gd name="connsiteY1124" fmla="*/ 768515 h 1204641"/>
                <a:gd name="connsiteX1125" fmla="*/ 627695 w 1314762"/>
                <a:gd name="connsiteY1125" fmla="*/ 693172 h 1204641"/>
                <a:gd name="connsiteX1126" fmla="*/ 628254 w 1314762"/>
                <a:gd name="connsiteY1126" fmla="*/ 655172 h 1204641"/>
                <a:gd name="connsiteX1127" fmla="*/ 628812 w 1314762"/>
                <a:gd name="connsiteY1127" fmla="*/ 834032 h 1204641"/>
                <a:gd name="connsiteX1128" fmla="*/ 629371 w 1314762"/>
                <a:gd name="connsiteY1128" fmla="*/ 875088 h 1204641"/>
                <a:gd name="connsiteX1129" fmla="*/ 629930 w 1314762"/>
                <a:gd name="connsiteY1129" fmla="*/ 714356 h 1204641"/>
                <a:gd name="connsiteX1130" fmla="*/ 630484 w 1314762"/>
                <a:gd name="connsiteY1130" fmla="*/ 815905 h 1204641"/>
                <a:gd name="connsiteX1131" fmla="*/ 631043 w 1314762"/>
                <a:gd name="connsiteY1131" fmla="*/ 725056 h 1204641"/>
                <a:gd name="connsiteX1132" fmla="*/ 631602 w 1314762"/>
                <a:gd name="connsiteY1132" fmla="*/ 754976 h 1204641"/>
                <a:gd name="connsiteX1133" fmla="*/ 632160 w 1314762"/>
                <a:gd name="connsiteY1133" fmla="*/ 783586 h 1204641"/>
                <a:gd name="connsiteX1134" fmla="*/ 632719 w 1314762"/>
                <a:gd name="connsiteY1134" fmla="*/ 845607 h 1204641"/>
                <a:gd name="connsiteX1135" fmla="*/ 633278 w 1314762"/>
                <a:gd name="connsiteY1135" fmla="*/ 825299 h 1204641"/>
                <a:gd name="connsiteX1136" fmla="*/ 633836 w 1314762"/>
                <a:gd name="connsiteY1136" fmla="*/ 741215 h 1204641"/>
                <a:gd name="connsiteX1137" fmla="*/ 634391 w 1314762"/>
                <a:gd name="connsiteY1137" fmla="*/ 725491 h 1204641"/>
                <a:gd name="connsiteX1138" fmla="*/ 634949 w 1314762"/>
                <a:gd name="connsiteY1138" fmla="*/ 768950 h 1204641"/>
                <a:gd name="connsiteX1139" fmla="*/ 635508 w 1314762"/>
                <a:gd name="connsiteY1139" fmla="*/ 794940 h 1204641"/>
                <a:gd name="connsiteX1140" fmla="*/ 636066 w 1314762"/>
                <a:gd name="connsiteY1140" fmla="*/ 786860 h 1204641"/>
                <a:gd name="connsiteX1141" fmla="*/ 636625 w 1314762"/>
                <a:gd name="connsiteY1141" fmla="*/ 912653 h 1204641"/>
                <a:gd name="connsiteX1142" fmla="*/ 637184 w 1314762"/>
                <a:gd name="connsiteY1142" fmla="*/ 903480 h 1204641"/>
                <a:gd name="connsiteX1143" fmla="*/ 637738 w 1314762"/>
                <a:gd name="connsiteY1143" fmla="*/ 763056 h 1204641"/>
                <a:gd name="connsiteX1144" fmla="*/ 638297 w 1314762"/>
                <a:gd name="connsiteY1144" fmla="*/ 734011 h 1204641"/>
                <a:gd name="connsiteX1145" fmla="*/ 638856 w 1314762"/>
                <a:gd name="connsiteY1145" fmla="*/ 729205 h 1204641"/>
                <a:gd name="connsiteX1146" fmla="*/ 639414 w 1314762"/>
                <a:gd name="connsiteY1146" fmla="*/ 718069 h 1204641"/>
                <a:gd name="connsiteX1147" fmla="*/ 639973 w 1314762"/>
                <a:gd name="connsiteY1147" fmla="*/ 761310 h 1204641"/>
                <a:gd name="connsiteX1148" fmla="*/ 640532 w 1314762"/>
                <a:gd name="connsiteY1148" fmla="*/ 833379 h 1204641"/>
                <a:gd name="connsiteX1149" fmla="*/ 641090 w 1314762"/>
                <a:gd name="connsiteY1149" fmla="*/ 908068 h 1204641"/>
                <a:gd name="connsiteX1150" fmla="*/ 641645 w 1314762"/>
                <a:gd name="connsiteY1150" fmla="*/ 765459 h 1204641"/>
                <a:gd name="connsiteX1151" fmla="*/ 642203 w 1314762"/>
                <a:gd name="connsiteY1151" fmla="*/ 694700 h 1204641"/>
                <a:gd name="connsiteX1152" fmla="*/ 642762 w 1314762"/>
                <a:gd name="connsiteY1152" fmla="*/ 739470 h 1204641"/>
                <a:gd name="connsiteX1153" fmla="*/ 643321 w 1314762"/>
                <a:gd name="connsiteY1153" fmla="*/ 765019 h 1204641"/>
                <a:gd name="connsiteX1154" fmla="*/ 643879 w 1314762"/>
                <a:gd name="connsiteY1154" fmla="*/ 742308 h 1204641"/>
                <a:gd name="connsiteX1155" fmla="*/ 644438 w 1314762"/>
                <a:gd name="connsiteY1155" fmla="*/ 862424 h 1204641"/>
                <a:gd name="connsiteX1156" fmla="*/ 644993 w 1314762"/>
                <a:gd name="connsiteY1156" fmla="*/ 875088 h 1204641"/>
                <a:gd name="connsiteX1157" fmla="*/ 645551 w 1314762"/>
                <a:gd name="connsiteY1157" fmla="*/ 697539 h 1204641"/>
                <a:gd name="connsiteX1158" fmla="*/ 646110 w 1314762"/>
                <a:gd name="connsiteY1158" fmla="*/ 646435 h 1204641"/>
                <a:gd name="connsiteX1159" fmla="*/ 646669 w 1314762"/>
                <a:gd name="connsiteY1159" fmla="*/ 704965 h 1204641"/>
                <a:gd name="connsiteX1160" fmla="*/ 647227 w 1314762"/>
                <a:gd name="connsiteY1160" fmla="*/ 724838 h 1204641"/>
                <a:gd name="connsiteX1161" fmla="*/ 647786 w 1314762"/>
                <a:gd name="connsiteY1161" fmla="*/ 691205 h 1204641"/>
                <a:gd name="connsiteX1162" fmla="*/ 648344 w 1314762"/>
                <a:gd name="connsiteY1162" fmla="*/ 855215 h 1204641"/>
                <a:gd name="connsiteX1163" fmla="*/ 648899 w 1314762"/>
                <a:gd name="connsiteY1163" fmla="*/ 884043 h 1204641"/>
                <a:gd name="connsiteX1164" fmla="*/ 649457 w 1314762"/>
                <a:gd name="connsiteY1164" fmla="*/ 680940 h 1204641"/>
                <a:gd name="connsiteX1165" fmla="*/ 650016 w 1314762"/>
                <a:gd name="connsiteY1165" fmla="*/ 669804 h 1204641"/>
                <a:gd name="connsiteX1166" fmla="*/ 650575 w 1314762"/>
                <a:gd name="connsiteY1166" fmla="*/ 706493 h 1204641"/>
                <a:gd name="connsiteX1167" fmla="*/ 651133 w 1314762"/>
                <a:gd name="connsiteY1167" fmla="*/ 705183 h 1204641"/>
                <a:gd name="connsiteX1168" fmla="*/ 651692 w 1314762"/>
                <a:gd name="connsiteY1168" fmla="*/ 754976 h 1204641"/>
                <a:gd name="connsiteX1169" fmla="*/ 652247 w 1314762"/>
                <a:gd name="connsiteY1169" fmla="*/ 799310 h 1204641"/>
                <a:gd name="connsiteX1170" fmla="*/ 652805 w 1314762"/>
                <a:gd name="connsiteY1170" fmla="*/ 855655 h 1204641"/>
                <a:gd name="connsiteX1171" fmla="*/ 653364 w 1314762"/>
                <a:gd name="connsiteY1171" fmla="*/ 710860 h 1204641"/>
                <a:gd name="connsiteX1172" fmla="*/ 653923 w 1314762"/>
                <a:gd name="connsiteY1172" fmla="*/ 702123 h 1204641"/>
                <a:gd name="connsiteX1173" fmla="*/ 654481 w 1314762"/>
                <a:gd name="connsiteY1173" fmla="*/ 694261 h 1204641"/>
                <a:gd name="connsiteX1174" fmla="*/ 655040 w 1314762"/>
                <a:gd name="connsiteY1174" fmla="*/ 685528 h 1204641"/>
                <a:gd name="connsiteX1175" fmla="*/ 655598 w 1314762"/>
                <a:gd name="connsiteY1175" fmla="*/ 696228 h 1204641"/>
                <a:gd name="connsiteX1176" fmla="*/ 656153 w 1314762"/>
                <a:gd name="connsiteY1176" fmla="*/ 781836 h 1204641"/>
                <a:gd name="connsiteX1177" fmla="*/ 656712 w 1314762"/>
                <a:gd name="connsiteY1177" fmla="*/ 842551 h 1204641"/>
                <a:gd name="connsiteX1178" fmla="*/ 657270 w 1314762"/>
                <a:gd name="connsiteY1178" fmla="*/ 700159 h 1204641"/>
                <a:gd name="connsiteX1179" fmla="*/ 657829 w 1314762"/>
                <a:gd name="connsiteY1179" fmla="*/ 678976 h 1204641"/>
                <a:gd name="connsiteX1180" fmla="*/ 658388 w 1314762"/>
                <a:gd name="connsiteY1180" fmla="*/ 670679 h 1204641"/>
                <a:gd name="connsiteX1181" fmla="*/ 658946 w 1314762"/>
                <a:gd name="connsiteY1181" fmla="*/ 689894 h 1204641"/>
                <a:gd name="connsiteX1182" fmla="*/ 659505 w 1314762"/>
                <a:gd name="connsiteY1182" fmla="*/ 697103 h 1204641"/>
                <a:gd name="connsiteX1183" fmla="*/ 660064 w 1314762"/>
                <a:gd name="connsiteY1183" fmla="*/ 773756 h 1204641"/>
                <a:gd name="connsiteX1184" fmla="*/ 660618 w 1314762"/>
                <a:gd name="connsiteY1184" fmla="*/ 832286 h 1204641"/>
                <a:gd name="connsiteX1185" fmla="*/ 661177 w 1314762"/>
                <a:gd name="connsiteY1185" fmla="*/ 715009 h 1204641"/>
                <a:gd name="connsiteX1186" fmla="*/ 661735 w 1314762"/>
                <a:gd name="connsiteY1186" fmla="*/ 620882 h 1204641"/>
                <a:gd name="connsiteX1187" fmla="*/ 662294 w 1314762"/>
                <a:gd name="connsiteY1187" fmla="*/ 642940 h 1204641"/>
                <a:gd name="connsiteX1188" fmla="*/ 662853 w 1314762"/>
                <a:gd name="connsiteY1188" fmla="*/ 645782 h 1204641"/>
                <a:gd name="connsiteX1189" fmla="*/ 663411 w 1314762"/>
                <a:gd name="connsiteY1189" fmla="*/ 661506 h 1204641"/>
                <a:gd name="connsiteX1190" fmla="*/ 663970 w 1314762"/>
                <a:gd name="connsiteY1190" fmla="*/ 775067 h 1204641"/>
                <a:gd name="connsiteX1191" fmla="*/ 664524 w 1314762"/>
                <a:gd name="connsiteY1191" fmla="*/ 839709 h 1204641"/>
                <a:gd name="connsiteX1192" fmla="*/ 665083 w 1314762"/>
                <a:gd name="connsiteY1192" fmla="*/ 640976 h 1204641"/>
                <a:gd name="connsiteX1193" fmla="*/ 665642 w 1314762"/>
                <a:gd name="connsiteY1193" fmla="*/ 592494 h 1204641"/>
                <a:gd name="connsiteX1194" fmla="*/ 666200 w 1314762"/>
                <a:gd name="connsiteY1194" fmla="*/ 524574 h 1204641"/>
                <a:gd name="connsiteX1195" fmla="*/ 666759 w 1314762"/>
                <a:gd name="connsiteY1195" fmla="*/ 633114 h 1204641"/>
                <a:gd name="connsiteX1196" fmla="*/ 667318 w 1314762"/>
                <a:gd name="connsiteY1196" fmla="*/ 678976 h 1204641"/>
                <a:gd name="connsiteX1197" fmla="*/ 667872 w 1314762"/>
                <a:gd name="connsiteY1197" fmla="*/ 813942 h 1204641"/>
                <a:gd name="connsiteX1198" fmla="*/ 668431 w 1314762"/>
                <a:gd name="connsiteY1198" fmla="*/ 867666 h 1204641"/>
                <a:gd name="connsiteX1199" fmla="*/ 668989 w 1314762"/>
                <a:gd name="connsiteY1199" fmla="*/ 672425 h 1204641"/>
                <a:gd name="connsiteX1200" fmla="*/ 669548 w 1314762"/>
                <a:gd name="connsiteY1200" fmla="*/ 646653 h 1204641"/>
                <a:gd name="connsiteX1201" fmla="*/ 670107 w 1314762"/>
                <a:gd name="connsiteY1201" fmla="*/ 677666 h 1204641"/>
                <a:gd name="connsiteX1202" fmla="*/ 670665 w 1314762"/>
                <a:gd name="connsiteY1202" fmla="*/ 684435 h 1204641"/>
                <a:gd name="connsiteX1203" fmla="*/ 671224 w 1314762"/>
                <a:gd name="connsiteY1203" fmla="*/ 679412 h 1204641"/>
                <a:gd name="connsiteX1204" fmla="*/ 671779 w 1314762"/>
                <a:gd name="connsiteY1204" fmla="*/ 773103 h 1204641"/>
                <a:gd name="connsiteX1205" fmla="*/ 672337 w 1314762"/>
                <a:gd name="connsiteY1205" fmla="*/ 831629 h 1204641"/>
                <a:gd name="connsiteX1206" fmla="*/ 672896 w 1314762"/>
                <a:gd name="connsiteY1206" fmla="*/ 680069 h 1204641"/>
                <a:gd name="connsiteX1207" fmla="*/ 673455 w 1314762"/>
                <a:gd name="connsiteY1207" fmla="*/ 651459 h 1204641"/>
                <a:gd name="connsiteX1208" fmla="*/ 674013 w 1314762"/>
                <a:gd name="connsiteY1208" fmla="*/ 620011 h 1204641"/>
                <a:gd name="connsiteX1209" fmla="*/ 674572 w 1314762"/>
                <a:gd name="connsiteY1209" fmla="*/ 644250 h 1204641"/>
                <a:gd name="connsiteX1210" fmla="*/ 675126 w 1314762"/>
                <a:gd name="connsiteY1210" fmla="*/ 678976 h 1204641"/>
                <a:gd name="connsiteX1211" fmla="*/ 675685 w 1314762"/>
                <a:gd name="connsiteY1211" fmla="*/ 791883 h 1204641"/>
                <a:gd name="connsiteX1212" fmla="*/ 676243 w 1314762"/>
                <a:gd name="connsiteY1212" fmla="*/ 843205 h 1204641"/>
                <a:gd name="connsiteX1213" fmla="*/ 676802 w 1314762"/>
                <a:gd name="connsiteY1213" fmla="*/ 704526 h 1204641"/>
                <a:gd name="connsiteX1214" fmla="*/ 677361 w 1314762"/>
                <a:gd name="connsiteY1214" fmla="*/ 647528 h 1204641"/>
                <a:gd name="connsiteX1215" fmla="*/ 677920 w 1314762"/>
                <a:gd name="connsiteY1215" fmla="*/ 663470 h 1204641"/>
                <a:gd name="connsiteX1216" fmla="*/ 678478 w 1314762"/>
                <a:gd name="connsiteY1216" fmla="*/ 655608 h 1204641"/>
                <a:gd name="connsiteX1217" fmla="*/ 679033 w 1314762"/>
                <a:gd name="connsiteY1217" fmla="*/ 711953 h 1204641"/>
                <a:gd name="connsiteX1218" fmla="*/ 679591 w 1314762"/>
                <a:gd name="connsiteY1218" fmla="*/ 775067 h 1204641"/>
                <a:gd name="connsiteX1219" fmla="*/ 680150 w 1314762"/>
                <a:gd name="connsiteY1219" fmla="*/ 859146 h 1204641"/>
                <a:gd name="connsiteX1220" fmla="*/ 680709 w 1314762"/>
                <a:gd name="connsiteY1220" fmla="*/ 572181 h 1204641"/>
                <a:gd name="connsiteX1221" fmla="*/ 681267 w 1314762"/>
                <a:gd name="connsiteY1221" fmla="*/ 553183 h 1204641"/>
                <a:gd name="connsiteX1222" fmla="*/ 681826 w 1314762"/>
                <a:gd name="connsiteY1222" fmla="*/ 601666 h 1204641"/>
                <a:gd name="connsiteX1223" fmla="*/ 682380 w 1314762"/>
                <a:gd name="connsiteY1223" fmla="*/ 646000 h 1204641"/>
                <a:gd name="connsiteX1224" fmla="*/ 682939 w 1314762"/>
                <a:gd name="connsiteY1224" fmla="*/ 654515 h 1204641"/>
                <a:gd name="connsiteX1225" fmla="*/ 683498 w 1314762"/>
                <a:gd name="connsiteY1225" fmla="*/ 734886 h 1204641"/>
                <a:gd name="connsiteX1226" fmla="*/ 684056 w 1314762"/>
                <a:gd name="connsiteY1226" fmla="*/ 779873 h 1204641"/>
                <a:gd name="connsiteX1227" fmla="*/ 684615 w 1314762"/>
                <a:gd name="connsiteY1227" fmla="*/ 638356 h 1204641"/>
                <a:gd name="connsiteX1228" fmla="*/ 685174 w 1314762"/>
                <a:gd name="connsiteY1228" fmla="*/ 566505 h 1204641"/>
                <a:gd name="connsiteX1229" fmla="*/ 685732 w 1314762"/>
                <a:gd name="connsiteY1229" fmla="*/ 566722 h 1204641"/>
                <a:gd name="connsiteX1230" fmla="*/ 686287 w 1314762"/>
                <a:gd name="connsiteY1230" fmla="*/ 602537 h 1204641"/>
                <a:gd name="connsiteX1231" fmla="*/ 686845 w 1314762"/>
                <a:gd name="connsiteY1231" fmla="*/ 648621 h 1204641"/>
                <a:gd name="connsiteX1232" fmla="*/ 687404 w 1314762"/>
                <a:gd name="connsiteY1232" fmla="*/ 740562 h 1204641"/>
                <a:gd name="connsiteX1233" fmla="*/ 687963 w 1314762"/>
                <a:gd name="connsiteY1233" fmla="*/ 764149 h 1204641"/>
                <a:gd name="connsiteX1234" fmla="*/ 688521 w 1314762"/>
                <a:gd name="connsiteY1234" fmla="*/ 570218 h 1204641"/>
                <a:gd name="connsiteX1235" fmla="*/ 689080 w 1314762"/>
                <a:gd name="connsiteY1235" fmla="*/ 550127 h 1204641"/>
                <a:gd name="connsiteX1236" fmla="*/ 689639 w 1314762"/>
                <a:gd name="connsiteY1236" fmla="*/ 578080 h 1204641"/>
                <a:gd name="connsiteX1237" fmla="*/ 690197 w 1314762"/>
                <a:gd name="connsiteY1237" fmla="*/ 581793 h 1204641"/>
                <a:gd name="connsiteX1238" fmla="*/ 690752 w 1314762"/>
                <a:gd name="connsiteY1238" fmla="*/ 597735 h 1204641"/>
                <a:gd name="connsiteX1239" fmla="*/ 691311 w 1314762"/>
                <a:gd name="connsiteY1239" fmla="*/ 713481 h 1204641"/>
                <a:gd name="connsiteX1240" fmla="*/ 691869 w 1314762"/>
                <a:gd name="connsiteY1240" fmla="*/ 778123 h 1204641"/>
                <a:gd name="connsiteX1241" fmla="*/ 692428 w 1314762"/>
                <a:gd name="connsiteY1241" fmla="*/ 620882 h 1204641"/>
                <a:gd name="connsiteX1242" fmla="*/ 692987 w 1314762"/>
                <a:gd name="connsiteY1242" fmla="*/ 572621 h 1204641"/>
                <a:gd name="connsiteX1243" fmla="*/ 693545 w 1314762"/>
                <a:gd name="connsiteY1243" fmla="*/ 628744 h 1204641"/>
                <a:gd name="connsiteX1244" fmla="*/ 694104 w 1314762"/>
                <a:gd name="connsiteY1244" fmla="*/ 709985 h 1204641"/>
                <a:gd name="connsiteX1245" fmla="*/ 694658 w 1314762"/>
                <a:gd name="connsiteY1245" fmla="*/ 878584 h 1204641"/>
                <a:gd name="connsiteX1246" fmla="*/ 695217 w 1314762"/>
                <a:gd name="connsiteY1246" fmla="*/ 824424 h 1204641"/>
                <a:gd name="connsiteX1247" fmla="*/ 695775 w 1314762"/>
                <a:gd name="connsiteY1247" fmla="*/ 811103 h 1204641"/>
                <a:gd name="connsiteX1248" fmla="*/ 696334 w 1314762"/>
                <a:gd name="connsiteY1248" fmla="*/ 639231 h 1204641"/>
                <a:gd name="connsiteX1249" fmla="*/ 696893 w 1314762"/>
                <a:gd name="connsiteY1249" fmla="*/ 577644 h 1204641"/>
                <a:gd name="connsiteX1250" fmla="*/ 697451 w 1314762"/>
                <a:gd name="connsiteY1250" fmla="*/ 584196 h 1204641"/>
                <a:gd name="connsiteX1251" fmla="*/ 698006 w 1314762"/>
                <a:gd name="connsiteY1251" fmla="*/ 691422 h 1204641"/>
                <a:gd name="connsiteX1252" fmla="*/ 698565 w 1314762"/>
                <a:gd name="connsiteY1252" fmla="*/ 861114 h 1204641"/>
                <a:gd name="connsiteX1253" fmla="*/ 699123 w 1314762"/>
                <a:gd name="connsiteY1253" fmla="*/ 813506 h 1204641"/>
                <a:gd name="connsiteX1254" fmla="*/ 699682 w 1314762"/>
                <a:gd name="connsiteY1254" fmla="*/ 784896 h 1204641"/>
                <a:gd name="connsiteX1255" fmla="*/ 700241 w 1314762"/>
                <a:gd name="connsiteY1255" fmla="*/ 533746 h 1204641"/>
                <a:gd name="connsiteX1256" fmla="*/ 700799 w 1314762"/>
                <a:gd name="connsiteY1256" fmla="*/ 580918 h 1204641"/>
                <a:gd name="connsiteX1257" fmla="*/ 701358 w 1314762"/>
                <a:gd name="connsiteY1257" fmla="*/ 638573 h 1204641"/>
                <a:gd name="connsiteX1258" fmla="*/ 701912 w 1314762"/>
                <a:gd name="connsiteY1258" fmla="*/ 563884 h 1204641"/>
                <a:gd name="connsiteX1259" fmla="*/ 702471 w 1314762"/>
                <a:gd name="connsiteY1259" fmla="*/ 627655 h 1204641"/>
                <a:gd name="connsiteX1260" fmla="*/ 703030 w 1314762"/>
                <a:gd name="connsiteY1260" fmla="*/ 715230 h 1204641"/>
                <a:gd name="connsiteX1261" fmla="*/ 703588 w 1314762"/>
                <a:gd name="connsiteY1261" fmla="*/ 811321 h 1204641"/>
                <a:gd name="connsiteX1262" fmla="*/ 704147 w 1314762"/>
                <a:gd name="connsiteY1262" fmla="*/ 559078 h 1204641"/>
                <a:gd name="connsiteX1263" fmla="*/ 704706 w 1314762"/>
                <a:gd name="connsiteY1263" fmla="*/ 593586 h 1204641"/>
                <a:gd name="connsiteX1264" fmla="*/ 705260 w 1314762"/>
                <a:gd name="connsiteY1264" fmla="*/ 620882 h 1204641"/>
                <a:gd name="connsiteX1265" fmla="*/ 705819 w 1314762"/>
                <a:gd name="connsiteY1265" fmla="*/ 648403 h 1204641"/>
                <a:gd name="connsiteX1266" fmla="*/ 706377 w 1314762"/>
                <a:gd name="connsiteY1266" fmla="*/ 637698 h 1204641"/>
                <a:gd name="connsiteX1267" fmla="*/ 706936 w 1314762"/>
                <a:gd name="connsiteY1267" fmla="*/ 733575 h 1204641"/>
                <a:gd name="connsiteX1268" fmla="*/ 707495 w 1314762"/>
                <a:gd name="connsiteY1268" fmla="*/ 721125 h 1204641"/>
                <a:gd name="connsiteX1269" fmla="*/ 708053 w 1314762"/>
                <a:gd name="connsiteY1269" fmla="*/ 587688 h 1204641"/>
                <a:gd name="connsiteX1270" fmla="*/ 708612 w 1314762"/>
                <a:gd name="connsiteY1270" fmla="*/ 651024 h 1204641"/>
                <a:gd name="connsiteX1271" fmla="*/ 709166 w 1314762"/>
                <a:gd name="connsiteY1271" fmla="*/ 527630 h 1204641"/>
                <a:gd name="connsiteX1272" fmla="*/ 709725 w 1314762"/>
                <a:gd name="connsiteY1272" fmla="*/ 622192 h 1204641"/>
                <a:gd name="connsiteX1273" fmla="*/ 710284 w 1314762"/>
                <a:gd name="connsiteY1273" fmla="*/ 786860 h 1204641"/>
                <a:gd name="connsiteX1274" fmla="*/ 710842 w 1314762"/>
                <a:gd name="connsiteY1274" fmla="*/ 900206 h 1204641"/>
                <a:gd name="connsiteX1275" fmla="*/ 711401 w 1314762"/>
                <a:gd name="connsiteY1275" fmla="*/ 924446 h 1204641"/>
                <a:gd name="connsiteX1276" fmla="*/ 711960 w 1314762"/>
                <a:gd name="connsiteY1276" fmla="*/ 865263 h 1204641"/>
                <a:gd name="connsiteX1277" fmla="*/ 712514 w 1314762"/>
                <a:gd name="connsiteY1277" fmla="*/ 938424 h 1204641"/>
                <a:gd name="connsiteX1278" fmla="*/ 713073 w 1314762"/>
                <a:gd name="connsiteY1278" fmla="*/ 924446 h 1204641"/>
                <a:gd name="connsiteX1279" fmla="*/ 713631 w 1314762"/>
                <a:gd name="connsiteY1279" fmla="*/ 937549 h 1204641"/>
                <a:gd name="connsiteX1280" fmla="*/ 714190 w 1314762"/>
                <a:gd name="connsiteY1280" fmla="*/ 987124 h 1204641"/>
                <a:gd name="connsiteX1281" fmla="*/ 714749 w 1314762"/>
                <a:gd name="connsiteY1281" fmla="*/ 1010275 h 1204641"/>
                <a:gd name="connsiteX1282" fmla="*/ 715307 w 1314762"/>
                <a:gd name="connsiteY1282" fmla="*/ 1047400 h 1204641"/>
                <a:gd name="connsiteX1283" fmla="*/ 715866 w 1314762"/>
                <a:gd name="connsiteY1283" fmla="*/ 961575 h 1204641"/>
                <a:gd name="connsiteX1284" fmla="*/ 716421 w 1314762"/>
                <a:gd name="connsiteY1284" fmla="*/ 942790 h 1204641"/>
                <a:gd name="connsiteX1285" fmla="*/ 716979 w 1314762"/>
                <a:gd name="connsiteY1285" fmla="*/ 991491 h 1204641"/>
                <a:gd name="connsiteX1286" fmla="*/ 717538 w 1314762"/>
                <a:gd name="connsiteY1286" fmla="*/ 987782 h 1204641"/>
                <a:gd name="connsiteX1287" fmla="*/ 718097 w 1314762"/>
                <a:gd name="connsiteY1287" fmla="*/ 979920 h 1204641"/>
                <a:gd name="connsiteX1288" fmla="*/ 718655 w 1314762"/>
                <a:gd name="connsiteY1288" fmla="*/ 959390 h 1204641"/>
                <a:gd name="connsiteX1289" fmla="*/ 719214 w 1314762"/>
                <a:gd name="connsiteY1289" fmla="*/ 984939 h 1204641"/>
                <a:gd name="connsiteX1290" fmla="*/ 719773 w 1314762"/>
                <a:gd name="connsiteY1290" fmla="*/ 944319 h 1204641"/>
                <a:gd name="connsiteX1291" fmla="*/ 720331 w 1314762"/>
                <a:gd name="connsiteY1291" fmla="*/ 972058 h 1204641"/>
                <a:gd name="connsiteX1292" fmla="*/ 720886 w 1314762"/>
                <a:gd name="connsiteY1292" fmla="*/ 963974 h 1204641"/>
                <a:gd name="connsiteX1293" fmla="*/ 721444 w 1314762"/>
                <a:gd name="connsiteY1293" fmla="*/ 981883 h 1204641"/>
                <a:gd name="connsiteX1294" fmla="*/ 722003 w 1314762"/>
                <a:gd name="connsiteY1294" fmla="*/ 1010493 h 1204641"/>
                <a:gd name="connsiteX1295" fmla="*/ 722561 w 1314762"/>
                <a:gd name="connsiteY1295" fmla="*/ 1033422 h 1204641"/>
                <a:gd name="connsiteX1296" fmla="*/ 723120 w 1314762"/>
                <a:gd name="connsiteY1296" fmla="*/ 1003941 h 1204641"/>
                <a:gd name="connsiteX1297" fmla="*/ 723679 w 1314762"/>
                <a:gd name="connsiteY1297" fmla="*/ 1001103 h 1204641"/>
                <a:gd name="connsiteX1298" fmla="*/ 724237 w 1314762"/>
                <a:gd name="connsiteY1298" fmla="*/ 1012239 h 1204641"/>
                <a:gd name="connsiteX1299" fmla="*/ 724792 w 1314762"/>
                <a:gd name="connsiteY1299" fmla="*/ 1003724 h 1204641"/>
                <a:gd name="connsiteX1300" fmla="*/ 725351 w 1314762"/>
                <a:gd name="connsiteY1300" fmla="*/ 1009836 h 1204641"/>
                <a:gd name="connsiteX1301" fmla="*/ 725909 w 1314762"/>
                <a:gd name="connsiteY1301" fmla="*/ 1015952 h 1204641"/>
                <a:gd name="connsiteX1302" fmla="*/ 726468 w 1314762"/>
                <a:gd name="connsiteY1302" fmla="*/ 1027310 h 1204641"/>
                <a:gd name="connsiteX1303" fmla="*/ 727027 w 1314762"/>
                <a:gd name="connsiteY1303" fmla="*/ 1022504 h 1204641"/>
                <a:gd name="connsiteX1304" fmla="*/ 727585 w 1314762"/>
                <a:gd name="connsiteY1304" fmla="*/ 994986 h 1204641"/>
                <a:gd name="connsiteX1305" fmla="*/ 728140 w 1314762"/>
                <a:gd name="connsiteY1305" fmla="*/ 1005034 h 1204641"/>
                <a:gd name="connsiteX1306" fmla="*/ 728698 w 1314762"/>
                <a:gd name="connsiteY1306" fmla="*/ 1030366 h 1204641"/>
                <a:gd name="connsiteX1307" fmla="*/ 729257 w 1314762"/>
                <a:gd name="connsiteY1307" fmla="*/ 1026652 h 1204641"/>
                <a:gd name="connsiteX1308" fmla="*/ 729816 w 1314762"/>
                <a:gd name="connsiteY1308" fmla="*/ 1040195 h 1204641"/>
                <a:gd name="connsiteX1309" fmla="*/ 730374 w 1314762"/>
                <a:gd name="connsiteY1309" fmla="*/ 1073389 h 1204641"/>
                <a:gd name="connsiteX1310" fmla="*/ 730933 w 1314762"/>
                <a:gd name="connsiteY1310" fmla="*/ 1059411 h 1204641"/>
                <a:gd name="connsiteX1311" fmla="*/ 731492 w 1314762"/>
                <a:gd name="connsiteY1311" fmla="*/ 991713 h 1204641"/>
                <a:gd name="connsiteX1312" fmla="*/ 732046 w 1314762"/>
                <a:gd name="connsiteY1312" fmla="*/ 983629 h 1204641"/>
                <a:gd name="connsiteX1313" fmla="*/ 732605 w 1314762"/>
                <a:gd name="connsiteY1313" fmla="*/ 1015299 h 1204641"/>
                <a:gd name="connsiteX1314" fmla="*/ 733163 w 1314762"/>
                <a:gd name="connsiteY1314" fmla="*/ 1038446 h 1204641"/>
                <a:gd name="connsiteX1315" fmla="*/ 733722 w 1314762"/>
                <a:gd name="connsiteY1315" fmla="*/ 1060721 h 1204641"/>
                <a:gd name="connsiteX1316" fmla="*/ 734281 w 1314762"/>
                <a:gd name="connsiteY1316" fmla="*/ 1079941 h 1204641"/>
                <a:gd name="connsiteX1317" fmla="*/ 734839 w 1314762"/>
                <a:gd name="connsiteY1317" fmla="*/ 1103745 h 1204641"/>
                <a:gd name="connsiteX1318" fmla="*/ 735394 w 1314762"/>
                <a:gd name="connsiteY1318" fmla="*/ 1085836 h 1204641"/>
                <a:gd name="connsiteX1319" fmla="*/ 735952 w 1314762"/>
                <a:gd name="connsiteY1319" fmla="*/ 1060721 h 1204641"/>
                <a:gd name="connsiteX1320" fmla="*/ 736511 w 1314762"/>
                <a:gd name="connsiteY1320" fmla="*/ 1078631 h 1204641"/>
                <a:gd name="connsiteX1321" fmla="*/ 737070 w 1314762"/>
                <a:gd name="connsiteY1321" fmla="*/ 1079066 h 1204641"/>
                <a:gd name="connsiteX1322" fmla="*/ 737628 w 1314762"/>
                <a:gd name="connsiteY1322" fmla="*/ 1091295 h 1204641"/>
                <a:gd name="connsiteX1323" fmla="*/ 738187 w 1314762"/>
                <a:gd name="connsiteY1323" fmla="*/ 1108551 h 1204641"/>
                <a:gd name="connsiteX1324" fmla="*/ 738746 w 1314762"/>
                <a:gd name="connsiteY1324" fmla="*/ 1103745 h 1204641"/>
                <a:gd name="connsiteX1325" fmla="*/ 739300 w 1314762"/>
                <a:gd name="connsiteY1325" fmla="*/ 1073389 h 1204641"/>
                <a:gd name="connsiteX1326" fmla="*/ 739859 w 1314762"/>
                <a:gd name="connsiteY1326" fmla="*/ 1075135 h 1204641"/>
                <a:gd name="connsiteX1327" fmla="*/ 740418 w 1314762"/>
                <a:gd name="connsiteY1327" fmla="*/ 1087585 h 1204641"/>
                <a:gd name="connsiteX1328" fmla="*/ 740976 w 1314762"/>
                <a:gd name="connsiteY1328" fmla="*/ 1084090 h 1204641"/>
                <a:gd name="connsiteX1329" fmla="*/ 741535 w 1314762"/>
                <a:gd name="connsiteY1329" fmla="*/ 1095226 h 1204641"/>
                <a:gd name="connsiteX1330" fmla="*/ 742093 w 1314762"/>
                <a:gd name="connsiteY1330" fmla="*/ 1105930 h 1204641"/>
                <a:gd name="connsiteX1331" fmla="*/ 742648 w 1314762"/>
                <a:gd name="connsiteY1331" fmla="*/ 1117502 h 1204641"/>
                <a:gd name="connsiteX1332" fmla="*/ 743207 w 1314762"/>
                <a:gd name="connsiteY1332" fmla="*/ 1093480 h 1204641"/>
                <a:gd name="connsiteX1333" fmla="*/ 743765 w 1314762"/>
                <a:gd name="connsiteY1333" fmla="*/ 1092170 h 1204641"/>
                <a:gd name="connsiteX1334" fmla="*/ 744324 w 1314762"/>
                <a:gd name="connsiteY1334" fmla="*/ 1094573 h 1204641"/>
                <a:gd name="connsiteX1335" fmla="*/ 744883 w 1314762"/>
                <a:gd name="connsiteY1335" fmla="*/ 1105273 h 1204641"/>
                <a:gd name="connsiteX1336" fmla="*/ 745441 w 1314762"/>
                <a:gd name="connsiteY1336" fmla="*/ 1113792 h 1204641"/>
                <a:gd name="connsiteX1337" fmla="*/ 746000 w 1314762"/>
                <a:gd name="connsiteY1337" fmla="*/ 1127549 h 1204641"/>
                <a:gd name="connsiteX1338" fmla="*/ 746554 w 1314762"/>
                <a:gd name="connsiteY1338" fmla="*/ 1119469 h 1204641"/>
                <a:gd name="connsiteX1339" fmla="*/ 747113 w 1314762"/>
                <a:gd name="connsiteY1339" fmla="*/ 1098068 h 1204641"/>
                <a:gd name="connsiteX1340" fmla="*/ 747672 w 1314762"/>
                <a:gd name="connsiteY1340" fmla="*/ 1105491 h 1204641"/>
                <a:gd name="connsiteX1341" fmla="*/ 748230 w 1314762"/>
                <a:gd name="connsiteY1341" fmla="*/ 1104398 h 1204641"/>
                <a:gd name="connsiteX1342" fmla="*/ 748789 w 1314762"/>
                <a:gd name="connsiteY1342" fmla="*/ 1113353 h 1204641"/>
                <a:gd name="connsiteX1343" fmla="*/ 749347 w 1314762"/>
                <a:gd name="connsiteY1343" fmla="*/ 1108986 h 1204641"/>
                <a:gd name="connsiteX1344" fmla="*/ 749906 w 1314762"/>
                <a:gd name="connsiteY1344" fmla="*/ 1127549 h 1204641"/>
                <a:gd name="connsiteX1345" fmla="*/ 750465 w 1314762"/>
                <a:gd name="connsiteY1345" fmla="*/ 1113792 h 1204641"/>
                <a:gd name="connsiteX1346" fmla="*/ 751019 w 1314762"/>
                <a:gd name="connsiteY1346" fmla="*/ 1107458 h 1204641"/>
                <a:gd name="connsiteX1347" fmla="*/ 751578 w 1314762"/>
                <a:gd name="connsiteY1347" fmla="*/ 1101777 h 1204641"/>
                <a:gd name="connsiteX1348" fmla="*/ 752137 w 1314762"/>
                <a:gd name="connsiteY1348" fmla="*/ 1110732 h 1204641"/>
                <a:gd name="connsiteX1349" fmla="*/ 752695 w 1314762"/>
                <a:gd name="connsiteY1349" fmla="*/ 1112482 h 1204641"/>
                <a:gd name="connsiteX1350" fmla="*/ 753254 w 1314762"/>
                <a:gd name="connsiteY1350" fmla="*/ 1103745 h 1204641"/>
                <a:gd name="connsiteX1351" fmla="*/ 753813 w 1314762"/>
                <a:gd name="connsiteY1351" fmla="*/ 1123835 h 1204641"/>
                <a:gd name="connsiteX1352" fmla="*/ 754371 w 1314762"/>
                <a:gd name="connsiteY1352" fmla="*/ 1126678 h 1204641"/>
                <a:gd name="connsiteX1353" fmla="*/ 754926 w 1314762"/>
                <a:gd name="connsiteY1353" fmla="*/ 1107241 h 1204641"/>
                <a:gd name="connsiteX1354" fmla="*/ 755484 w 1314762"/>
                <a:gd name="connsiteY1354" fmla="*/ 1103527 h 1204641"/>
                <a:gd name="connsiteX1355" fmla="*/ 756043 w 1314762"/>
                <a:gd name="connsiteY1355" fmla="*/ 1105930 h 1204641"/>
                <a:gd name="connsiteX1356" fmla="*/ 756602 w 1314762"/>
                <a:gd name="connsiteY1356" fmla="*/ 1098068 h 1204641"/>
                <a:gd name="connsiteX1357" fmla="*/ 757160 w 1314762"/>
                <a:gd name="connsiteY1357" fmla="*/ 1096976 h 1204641"/>
                <a:gd name="connsiteX1358" fmla="*/ 757719 w 1314762"/>
                <a:gd name="connsiteY1358" fmla="*/ 1118812 h 1204641"/>
                <a:gd name="connsiteX1359" fmla="*/ 758274 w 1314762"/>
                <a:gd name="connsiteY1359" fmla="*/ 1121433 h 1204641"/>
                <a:gd name="connsiteX1360" fmla="*/ 758832 w 1314762"/>
                <a:gd name="connsiteY1360" fmla="*/ 1103088 h 1204641"/>
                <a:gd name="connsiteX1361" fmla="*/ 759391 w 1314762"/>
                <a:gd name="connsiteY1361" fmla="*/ 1097193 h 1204641"/>
                <a:gd name="connsiteX1362" fmla="*/ 759949 w 1314762"/>
                <a:gd name="connsiteY1362" fmla="*/ 1116848 h 1204641"/>
                <a:gd name="connsiteX1363" fmla="*/ 760508 w 1314762"/>
                <a:gd name="connsiteY1363" fmla="*/ 1090424 h 1204641"/>
                <a:gd name="connsiteX1364" fmla="*/ 761067 w 1314762"/>
                <a:gd name="connsiteY1364" fmla="*/ 1109422 h 1204641"/>
                <a:gd name="connsiteX1365" fmla="*/ 761625 w 1314762"/>
                <a:gd name="connsiteY1365" fmla="*/ 1120997 h 1204641"/>
                <a:gd name="connsiteX1366" fmla="*/ 762180 w 1314762"/>
                <a:gd name="connsiteY1366" fmla="*/ 1112700 h 1204641"/>
                <a:gd name="connsiteX1367" fmla="*/ 762738 w 1314762"/>
                <a:gd name="connsiteY1367" fmla="*/ 1095226 h 1204641"/>
                <a:gd name="connsiteX1368" fmla="*/ 763297 w 1314762"/>
                <a:gd name="connsiteY1368" fmla="*/ 1089767 h 1204641"/>
                <a:gd name="connsiteX1369" fmla="*/ 763856 w 1314762"/>
                <a:gd name="connsiteY1369" fmla="*/ 1093262 h 1204641"/>
                <a:gd name="connsiteX1370" fmla="*/ 764414 w 1314762"/>
                <a:gd name="connsiteY1370" fmla="*/ 1067273 h 1204641"/>
                <a:gd name="connsiteX1371" fmla="*/ 764973 w 1314762"/>
                <a:gd name="connsiteY1371" fmla="*/ 1049803 h 1204641"/>
                <a:gd name="connsiteX1372" fmla="*/ 765528 w 1314762"/>
                <a:gd name="connsiteY1372" fmla="*/ 1068583 h 1204641"/>
                <a:gd name="connsiteX1373" fmla="*/ 766086 w 1314762"/>
                <a:gd name="connsiteY1373" fmla="*/ 1105708 h 1204641"/>
                <a:gd name="connsiteX1374" fmla="*/ 766645 w 1314762"/>
                <a:gd name="connsiteY1374" fmla="*/ 1083433 h 1204641"/>
                <a:gd name="connsiteX1375" fmla="*/ 767204 w 1314762"/>
                <a:gd name="connsiteY1375" fmla="*/ 1093480 h 1204641"/>
                <a:gd name="connsiteX1376" fmla="*/ 767762 w 1314762"/>
                <a:gd name="connsiteY1376" fmla="*/ 1097629 h 1204641"/>
                <a:gd name="connsiteX1377" fmla="*/ 768321 w 1314762"/>
                <a:gd name="connsiteY1377" fmla="*/ 1107458 h 1204641"/>
                <a:gd name="connsiteX1378" fmla="*/ 768879 w 1314762"/>
                <a:gd name="connsiteY1378" fmla="*/ 1108551 h 1204641"/>
                <a:gd name="connsiteX1379" fmla="*/ 769434 w 1314762"/>
                <a:gd name="connsiteY1379" fmla="*/ 1124710 h 1204641"/>
                <a:gd name="connsiteX1380" fmla="*/ 769993 w 1314762"/>
                <a:gd name="connsiteY1380" fmla="*/ 1123182 h 1204641"/>
                <a:gd name="connsiteX1381" fmla="*/ 770551 w 1314762"/>
                <a:gd name="connsiteY1381" fmla="*/ 1107458 h 1204641"/>
                <a:gd name="connsiteX1382" fmla="*/ 771110 w 1314762"/>
                <a:gd name="connsiteY1382" fmla="*/ 1089984 h 1204641"/>
                <a:gd name="connsiteX1383" fmla="*/ 771669 w 1314762"/>
                <a:gd name="connsiteY1383" fmla="*/ 1095008 h 1204641"/>
                <a:gd name="connsiteX1384" fmla="*/ 772227 w 1314762"/>
                <a:gd name="connsiteY1384" fmla="*/ 1108986 h 1204641"/>
                <a:gd name="connsiteX1385" fmla="*/ 772782 w 1314762"/>
                <a:gd name="connsiteY1385" fmla="*/ 1115320 h 1204641"/>
                <a:gd name="connsiteX1386" fmla="*/ 773340 w 1314762"/>
                <a:gd name="connsiteY1386" fmla="*/ 1129299 h 1204641"/>
                <a:gd name="connsiteX1387" fmla="*/ 773899 w 1314762"/>
                <a:gd name="connsiteY1387" fmla="*/ 1125803 h 1204641"/>
                <a:gd name="connsiteX1388" fmla="*/ 774458 w 1314762"/>
                <a:gd name="connsiteY1388" fmla="*/ 1100249 h 1204641"/>
                <a:gd name="connsiteX1389" fmla="*/ 775016 w 1314762"/>
                <a:gd name="connsiteY1389" fmla="*/ 1099378 h 1204641"/>
                <a:gd name="connsiteX1390" fmla="*/ 775575 w 1314762"/>
                <a:gd name="connsiteY1390" fmla="*/ 1095883 h 1204641"/>
                <a:gd name="connsiteX1391" fmla="*/ 776133 w 1314762"/>
                <a:gd name="connsiteY1391" fmla="*/ 1103088 h 1204641"/>
                <a:gd name="connsiteX1392" fmla="*/ 776688 w 1314762"/>
                <a:gd name="connsiteY1392" fmla="*/ 1101999 h 1204641"/>
                <a:gd name="connsiteX1393" fmla="*/ 777247 w 1314762"/>
                <a:gd name="connsiteY1393" fmla="*/ 1127113 h 1204641"/>
                <a:gd name="connsiteX1394" fmla="*/ 777805 w 1314762"/>
                <a:gd name="connsiteY1394" fmla="*/ 1126678 h 1204641"/>
                <a:gd name="connsiteX1395" fmla="*/ 778364 w 1314762"/>
                <a:gd name="connsiteY1395" fmla="*/ 1093698 h 1204641"/>
                <a:gd name="connsiteX1396" fmla="*/ 778923 w 1314762"/>
                <a:gd name="connsiteY1396" fmla="*/ 1086493 h 1204641"/>
                <a:gd name="connsiteX1397" fmla="*/ 779481 w 1314762"/>
                <a:gd name="connsiteY1397" fmla="*/ 1106148 h 1204641"/>
                <a:gd name="connsiteX1398" fmla="*/ 780040 w 1314762"/>
                <a:gd name="connsiteY1398" fmla="*/ 1110514 h 1204641"/>
                <a:gd name="connsiteX1399" fmla="*/ 780599 w 1314762"/>
                <a:gd name="connsiteY1399" fmla="*/ 1105930 h 1204641"/>
                <a:gd name="connsiteX1400" fmla="*/ 781153 w 1314762"/>
                <a:gd name="connsiteY1400" fmla="*/ 1128206 h 1204641"/>
                <a:gd name="connsiteX1401" fmla="*/ 781712 w 1314762"/>
                <a:gd name="connsiteY1401" fmla="*/ 1138249 h 1204641"/>
                <a:gd name="connsiteX1402" fmla="*/ 782270 w 1314762"/>
                <a:gd name="connsiteY1402" fmla="*/ 1126021 h 1204641"/>
                <a:gd name="connsiteX1403" fmla="*/ 782829 w 1314762"/>
                <a:gd name="connsiteY1403" fmla="*/ 1107676 h 1204641"/>
                <a:gd name="connsiteX1404" fmla="*/ 783388 w 1314762"/>
                <a:gd name="connsiteY1404" fmla="*/ 1105055 h 1204641"/>
                <a:gd name="connsiteX1405" fmla="*/ 783946 w 1314762"/>
                <a:gd name="connsiteY1405" fmla="*/ 1112700 h 1204641"/>
                <a:gd name="connsiteX1406" fmla="*/ 784501 w 1314762"/>
                <a:gd name="connsiteY1406" fmla="*/ 1114881 h 1204641"/>
                <a:gd name="connsiteX1407" fmla="*/ 785060 w 1314762"/>
                <a:gd name="connsiteY1407" fmla="*/ 1129077 h 1204641"/>
                <a:gd name="connsiteX1408" fmla="*/ 785618 w 1314762"/>
                <a:gd name="connsiteY1408" fmla="*/ 1135193 h 1204641"/>
                <a:gd name="connsiteX1409" fmla="*/ 786177 w 1314762"/>
                <a:gd name="connsiteY1409" fmla="*/ 1118376 h 1204641"/>
                <a:gd name="connsiteX1410" fmla="*/ 786736 w 1314762"/>
                <a:gd name="connsiteY1410" fmla="*/ 1103088 h 1204641"/>
                <a:gd name="connsiteX1411" fmla="*/ 787294 w 1314762"/>
                <a:gd name="connsiteY1411" fmla="*/ 1124493 h 1204641"/>
                <a:gd name="connsiteX1412" fmla="*/ 787853 w 1314762"/>
                <a:gd name="connsiteY1412" fmla="*/ 1089984 h 1204641"/>
                <a:gd name="connsiteX1413" fmla="*/ 788407 w 1314762"/>
                <a:gd name="connsiteY1413" fmla="*/ 1087146 h 1204641"/>
                <a:gd name="connsiteX1414" fmla="*/ 788966 w 1314762"/>
                <a:gd name="connsiteY1414" fmla="*/ 1089549 h 1204641"/>
                <a:gd name="connsiteX1415" fmla="*/ 789524 w 1314762"/>
                <a:gd name="connsiteY1415" fmla="*/ 1127331 h 1204641"/>
                <a:gd name="connsiteX1416" fmla="*/ 790083 w 1314762"/>
                <a:gd name="connsiteY1416" fmla="*/ 1105055 h 1204641"/>
                <a:gd name="connsiteX1417" fmla="*/ 790642 w 1314762"/>
                <a:gd name="connsiteY1417" fmla="*/ 1117284 h 1204641"/>
                <a:gd name="connsiteX1418" fmla="*/ 791200 w 1314762"/>
                <a:gd name="connsiteY1418" fmla="*/ 1099596 h 1204641"/>
                <a:gd name="connsiteX1419" fmla="*/ 791759 w 1314762"/>
                <a:gd name="connsiteY1419" fmla="*/ 1100467 h 1204641"/>
                <a:gd name="connsiteX1420" fmla="*/ 792314 w 1314762"/>
                <a:gd name="connsiteY1420" fmla="*/ 1105708 h 1204641"/>
                <a:gd name="connsiteX1421" fmla="*/ 792872 w 1314762"/>
                <a:gd name="connsiteY1421" fmla="*/ 1120779 h 1204641"/>
                <a:gd name="connsiteX1422" fmla="*/ 793431 w 1314762"/>
                <a:gd name="connsiteY1422" fmla="*/ 1119034 h 1204641"/>
                <a:gd name="connsiteX1423" fmla="*/ 793990 w 1314762"/>
                <a:gd name="connsiteY1423" fmla="*/ 1113353 h 1204641"/>
                <a:gd name="connsiteX1424" fmla="*/ 794548 w 1314762"/>
                <a:gd name="connsiteY1424" fmla="*/ 1110950 h 1204641"/>
                <a:gd name="connsiteX1425" fmla="*/ 795107 w 1314762"/>
                <a:gd name="connsiteY1425" fmla="*/ 1127988 h 1204641"/>
                <a:gd name="connsiteX1426" fmla="*/ 795661 w 1314762"/>
                <a:gd name="connsiteY1426" fmla="*/ 1114010 h 1204641"/>
                <a:gd name="connsiteX1427" fmla="*/ 796220 w 1314762"/>
                <a:gd name="connsiteY1427" fmla="*/ 1127549 h 1204641"/>
                <a:gd name="connsiteX1428" fmla="*/ 796779 w 1314762"/>
                <a:gd name="connsiteY1428" fmla="*/ 1132790 h 1204641"/>
                <a:gd name="connsiteX1429" fmla="*/ 797337 w 1314762"/>
                <a:gd name="connsiteY1429" fmla="*/ 1133230 h 1204641"/>
                <a:gd name="connsiteX1430" fmla="*/ 797896 w 1314762"/>
                <a:gd name="connsiteY1430" fmla="*/ 1136286 h 1204641"/>
                <a:gd name="connsiteX1431" fmla="*/ 798455 w 1314762"/>
                <a:gd name="connsiteY1431" fmla="*/ 1136286 h 1204641"/>
                <a:gd name="connsiteX1432" fmla="*/ 799013 w 1314762"/>
                <a:gd name="connsiteY1432" fmla="*/ 1124710 h 1204641"/>
                <a:gd name="connsiteX1433" fmla="*/ 799568 w 1314762"/>
                <a:gd name="connsiteY1433" fmla="*/ 1133447 h 1204641"/>
                <a:gd name="connsiteX1434" fmla="*/ 800126 w 1314762"/>
                <a:gd name="connsiteY1434" fmla="*/ 1142620 h 1204641"/>
                <a:gd name="connsiteX1435" fmla="*/ 800685 w 1314762"/>
                <a:gd name="connsiteY1435" fmla="*/ 1150917 h 1204641"/>
                <a:gd name="connsiteX1436" fmla="*/ 801244 w 1314762"/>
                <a:gd name="connsiteY1436" fmla="*/ 1148954 h 1204641"/>
                <a:gd name="connsiteX1437" fmla="*/ 801802 w 1314762"/>
                <a:gd name="connsiteY1437" fmla="*/ 1143491 h 1204641"/>
                <a:gd name="connsiteX1438" fmla="*/ 802361 w 1314762"/>
                <a:gd name="connsiteY1438" fmla="*/ 1132137 h 1204641"/>
                <a:gd name="connsiteX1439" fmla="*/ 802915 w 1314762"/>
                <a:gd name="connsiteY1439" fmla="*/ 1139342 h 1204641"/>
                <a:gd name="connsiteX1440" fmla="*/ 803474 w 1314762"/>
                <a:gd name="connsiteY1440" fmla="*/ 1151353 h 1204641"/>
                <a:gd name="connsiteX1441" fmla="*/ 804033 w 1314762"/>
                <a:gd name="connsiteY1441" fmla="*/ 1139781 h 1204641"/>
                <a:gd name="connsiteX1442" fmla="*/ 804591 w 1314762"/>
                <a:gd name="connsiteY1442" fmla="*/ 1144583 h 1204641"/>
                <a:gd name="connsiteX1443" fmla="*/ 805150 w 1314762"/>
                <a:gd name="connsiteY1443" fmla="*/ 1161835 h 1204641"/>
                <a:gd name="connsiteX1444" fmla="*/ 805709 w 1314762"/>
                <a:gd name="connsiteY1444" fmla="*/ 1133230 h 1204641"/>
                <a:gd name="connsiteX1445" fmla="*/ 806267 w 1314762"/>
                <a:gd name="connsiteY1445" fmla="*/ 1122525 h 1204641"/>
                <a:gd name="connsiteX1446" fmla="*/ 806822 w 1314762"/>
                <a:gd name="connsiteY1446" fmla="*/ 1139124 h 1204641"/>
                <a:gd name="connsiteX1447" fmla="*/ 807381 w 1314762"/>
                <a:gd name="connsiteY1447" fmla="*/ 1147422 h 1204641"/>
                <a:gd name="connsiteX1448" fmla="*/ 807939 w 1314762"/>
                <a:gd name="connsiteY1448" fmla="*/ 1143491 h 1204641"/>
                <a:gd name="connsiteX1449" fmla="*/ 808498 w 1314762"/>
                <a:gd name="connsiteY1449" fmla="*/ 1154195 h 1204641"/>
                <a:gd name="connsiteX1450" fmla="*/ 809056 w 1314762"/>
                <a:gd name="connsiteY1450" fmla="*/ 1162710 h 1204641"/>
                <a:gd name="connsiteX1451" fmla="*/ 809615 w 1314762"/>
                <a:gd name="connsiteY1451" fmla="*/ 1142620 h 1204641"/>
                <a:gd name="connsiteX1452" fmla="*/ 810174 w 1314762"/>
                <a:gd name="connsiteY1452" fmla="*/ 1135629 h 1204641"/>
                <a:gd name="connsiteX1453" fmla="*/ 810732 w 1314762"/>
                <a:gd name="connsiteY1453" fmla="*/ 1141963 h 1204641"/>
                <a:gd name="connsiteX1454" fmla="*/ 811287 w 1314762"/>
                <a:gd name="connsiteY1454" fmla="*/ 1141527 h 1204641"/>
                <a:gd name="connsiteX1455" fmla="*/ 811846 w 1314762"/>
                <a:gd name="connsiteY1455" fmla="*/ 1150482 h 1204641"/>
                <a:gd name="connsiteX1456" fmla="*/ 812404 w 1314762"/>
                <a:gd name="connsiteY1456" fmla="*/ 1150482 h 1204641"/>
                <a:gd name="connsiteX1457" fmla="*/ 812963 w 1314762"/>
                <a:gd name="connsiteY1457" fmla="*/ 1153973 h 1204641"/>
                <a:gd name="connsiteX1458" fmla="*/ 813522 w 1314762"/>
                <a:gd name="connsiteY1458" fmla="*/ 1147861 h 1204641"/>
                <a:gd name="connsiteX1459" fmla="*/ 814080 w 1314762"/>
                <a:gd name="connsiteY1459" fmla="*/ 1139342 h 1204641"/>
                <a:gd name="connsiteX1460" fmla="*/ 814635 w 1314762"/>
                <a:gd name="connsiteY1460" fmla="*/ 1150917 h 1204641"/>
                <a:gd name="connsiteX1461" fmla="*/ 815193 w 1314762"/>
                <a:gd name="connsiteY1461" fmla="*/ 1146551 h 1204641"/>
                <a:gd name="connsiteX1462" fmla="*/ 815752 w 1314762"/>
                <a:gd name="connsiteY1462" fmla="*/ 1137596 h 1204641"/>
                <a:gd name="connsiteX1463" fmla="*/ 816310 w 1314762"/>
                <a:gd name="connsiteY1463" fmla="*/ 1140652 h 1204641"/>
                <a:gd name="connsiteX1464" fmla="*/ 816869 w 1314762"/>
                <a:gd name="connsiteY1464" fmla="*/ 1157251 h 1204641"/>
                <a:gd name="connsiteX1465" fmla="*/ 817428 w 1314762"/>
                <a:gd name="connsiteY1465" fmla="*/ 1129516 h 1204641"/>
                <a:gd name="connsiteX1466" fmla="*/ 817986 w 1314762"/>
                <a:gd name="connsiteY1466" fmla="*/ 1128641 h 1204641"/>
                <a:gd name="connsiteX1467" fmla="*/ 818541 w 1314762"/>
                <a:gd name="connsiteY1467" fmla="*/ 1123400 h 1204641"/>
                <a:gd name="connsiteX1468" fmla="*/ 819100 w 1314762"/>
                <a:gd name="connsiteY1468" fmla="*/ 1133447 h 1204641"/>
                <a:gd name="connsiteX1469" fmla="*/ 819658 w 1314762"/>
                <a:gd name="connsiteY1469" fmla="*/ 1142180 h 1204641"/>
                <a:gd name="connsiteX1470" fmla="*/ 820217 w 1314762"/>
                <a:gd name="connsiteY1470" fmla="*/ 1146551 h 1204641"/>
                <a:gd name="connsiteX1471" fmla="*/ 820776 w 1314762"/>
                <a:gd name="connsiteY1471" fmla="*/ 1138689 h 1204641"/>
                <a:gd name="connsiteX1472" fmla="*/ 821334 w 1314762"/>
                <a:gd name="connsiteY1472" fmla="*/ 1128641 h 1204641"/>
                <a:gd name="connsiteX1473" fmla="*/ 821889 w 1314762"/>
                <a:gd name="connsiteY1473" fmla="*/ 1137596 h 1204641"/>
                <a:gd name="connsiteX1474" fmla="*/ 822447 w 1314762"/>
                <a:gd name="connsiteY1474" fmla="*/ 1138471 h 1204641"/>
                <a:gd name="connsiteX1475" fmla="*/ 823006 w 1314762"/>
                <a:gd name="connsiteY1475" fmla="*/ 1138907 h 1204641"/>
                <a:gd name="connsiteX1476" fmla="*/ 823565 w 1314762"/>
                <a:gd name="connsiteY1476" fmla="*/ 1157251 h 1204641"/>
                <a:gd name="connsiteX1477" fmla="*/ 824123 w 1314762"/>
                <a:gd name="connsiteY1477" fmla="*/ 1151135 h 1204641"/>
                <a:gd name="connsiteX1478" fmla="*/ 824682 w 1314762"/>
                <a:gd name="connsiteY1478" fmla="*/ 1146111 h 1204641"/>
                <a:gd name="connsiteX1479" fmla="*/ 825241 w 1314762"/>
                <a:gd name="connsiteY1479" fmla="*/ 1145023 h 1204641"/>
                <a:gd name="connsiteX1480" fmla="*/ 825795 w 1314762"/>
                <a:gd name="connsiteY1480" fmla="*/ 1131262 h 1204641"/>
                <a:gd name="connsiteX1481" fmla="*/ 826354 w 1314762"/>
                <a:gd name="connsiteY1481" fmla="*/ 1141527 h 1204641"/>
                <a:gd name="connsiteX1482" fmla="*/ 826912 w 1314762"/>
                <a:gd name="connsiteY1482" fmla="*/ 1140652 h 1204641"/>
                <a:gd name="connsiteX1483" fmla="*/ 827471 w 1314762"/>
                <a:gd name="connsiteY1483" fmla="*/ 1141092 h 1204641"/>
                <a:gd name="connsiteX1484" fmla="*/ 828030 w 1314762"/>
                <a:gd name="connsiteY1484" fmla="*/ 1146769 h 1204641"/>
                <a:gd name="connsiteX1485" fmla="*/ 828588 w 1314762"/>
                <a:gd name="connsiteY1485" fmla="*/ 1165113 h 1204641"/>
                <a:gd name="connsiteX1486" fmla="*/ 829147 w 1314762"/>
                <a:gd name="connsiteY1486" fmla="*/ 1146769 h 1204641"/>
                <a:gd name="connsiteX1487" fmla="*/ 829701 w 1314762"/>
                <a:gd name="connsiteY1487" fmla="*/ 1138907 h 1204641"/>
                <a:gd name="connsiteX1488" fmla="*/ 830260 w 1314762"/>
                <a:gd name="connsiteY1488" fmla="*/ 1141092 h 1204641"/>
                <a:gd name="connsiteX1489" fmla="*/ 830819 w 1314762"/>
                <a:gd name="connsiteY1489" fmla="*/ 1140870 h 1204641"/>
                <a:gd name="connsiteX1490" fmla="*/ 831377 w 1314762"/>
                <a:gd name="connsiteY1490" fmla="*/ 1148954 h 1204641"/>
                <a:gd name="connsiteX1491" fmla="*/ 831936 w 1314762"/>
                <a:gd name="connsiteY1491" fmla="*/ 1157469 h 1204641"/>
                <a:gd name="connsiteX1492" fmla="*/ 832495 w 1314762"/>
                <a:gd name="connsiteY1492" fmla="*/ 1152885 h 1204641"/>
                <a:gd name="connsiteX1493" fmla="*/ 833049 w 1314762"/>
                <a:gd name="connsiteY1493" fmla="*/ 1151135 h 1204641"/>
                <a:gd name="connsiteX1494" fmla="*/ 833608 w 1314762"/>
                <a:gd name="connsiteY1494" fmla="*/ 1147204 h 1204641"/>
                <a:gd name="connsiteX1495" fmla="*/ 834167 w 1314762"/>
                <a:gd name="connsiteY1495" fmla="*/ 1151574 h 1204641"/>
                <a:gd name="connsiteX1496" fmla="*/ 834725 w 1314762"/>
                <a:gd name="connsiteY1496" fmla="*/ 1143273 h 1204641"/>
                <a:gd name="connsiteX1497" fmla="*/ 835284 w 1314762"/>
                <a:gd name="connsiteY1497" fmla="*/ 1149389 h 1204641"/>
                <a:gd name="connsiteX1498" fmla="*/ 835842 w 1314762"/>
                <a:gd name="connsiteY1498" fmla="*/ 1158344 h 1204641"/>
                <a:gd name="connsiteX1499" fmla="*/ 836401 w 1314762"/>
                <a:gd name="connsiteY1499" fmla="*/ 1157251 h 1204641"/>
                <a:gd name="connsiteX1500" fmla="*/ 836960 w 1314762"/>
                <a:gd name="connsiteY1500" fmla="*/ 1150917 h 1204641"/>
                <a:gd name="connsiteX1501" fmla="*/ 837514 w 1314762"/>
                <a:gd name="connsiteY1501" fmla="*/ 1141527 h 1204641"/>
                <a:gd name="connsiteX1502" fmla="*/ 838073 w 1314762"/>
                <a:gd name="connsiteY1502" fmla="*/ 1147422 h 1204641"/>
                <a:gd name="connsiteX1503" fmla="*/ 838632 w 1314762"/>
                <a:gd name="connsiteY1503" fmla="*/ 1147861 h 1204641"/>
                <a:gd name="connsiteX1504" fmla="*/ 839190 w 1314762"/>
                <a:gd name="connsiteY1504" fmla="*/ 1152010 h 1204641"/>
                <a:gd name="connsiteX1505" fmla="*/ 839749 w 1314762"/>
                <a:gd name="connsiteY1505" fmla="*/ 1160965 h 1204641"/>
                <a:gd name="connsiteX1506" fmla="*/ 840308 w 1314762"/>
                <a:gd name="connsiteY1506" fmla="*/ 1161182 h 1204641"/>
                <a:gd name="connsiteX1507" fmla="*/ 840866 w 1314762"/>
                <a:gd name="connsiteY1507" fmla="*/ 1153538 h 1204641"/>
                <a:gd name="connsiteX1508" fmla="*/ 841421 w 1314762"/>
                <a:gd name="connsiteY1508" fmla="*/ 1151353 h 1204641"/>
                <a:gd name="connsiteX1509" fmla="*/ 841979 w 1314762"/>
                <a:gd name="connsiteY1509" fmla="*/ 1155284 h 1204641"/>
                <a:gd name="connsiteX1510" fmla="*/ 842538 w 1314762"/>
                <a:gd name="connsiteY1510" fmla="*/ 1153320 h 1204641"/>
                <a:gd name="connsiteX1511" fmla="*/ 843096 w 1314762"/>
                <a:gd name="connsiteY1511" fmla="*/ 1154195 h 1204641"/>
                <a:gd name="connsiteX1512" fmla="*/ 843655 w 1314762"/>
                <a:gd name="connsiteY1512" fmla="*/ 1151574 h 1204641"/>
                <a:gd name="connsiteX1513" fmla="*/ 844214 w 1314762"/>
                <a:gd name="connsiteY1513" fmla="*/ 1162057 h 1204641"/>
                <a:gd name="connsiteX1514" fmla="*/ 844768 w 1314762"/>
                <a:gd name="connsiteY1514" fmla="*/ 1146333 h 1204641"/>
                <a:gd name="connsiteX1515" fmla="*/ 845327 w 1314762"/>
                <a:gd name="connsiteY1515" fmla="*/ 1138689 h 1204641"/>
                <a:gd name="connsiteX1516" fmla="*/ 845886 w 1314762"/>
                <a:gd name="connsiteY1516" fmla="*/ 1142620 h 1204641"/>
                <a:gd name="connsiteX1517" fmla="*/ 846444 w 1314762"/>
                <a:gd name="connsiteY1517" fmla="*/ 1146551 h 1204641"/>
                <a:gd name="connsiteX1518" fmla="*/ 847003 w 1314762"/>
                <a:gd name="connsiteY1518" fmla="*/ 1148732 h 1204641"/>
                <a:gd name="connsiteX1519" fmla="*/ 847562 w 1314762"/>
                <a:gd name="connsiteY1519" fmla="*/ 1155505 h 1204641"/>
                <a:gd name="connsiteX1520" fmla="*/ 848120 w 1314762"/>
                <a:gd name="connsiteY1520" fmla="*/ 1152228 h 1204641"/>
                <a:gd name="connsiteX1521" fmla="*/ 848675 w 1314762"/>
                <a:gd name="connsiteY1521" fmla="*/ 1133665 h 1204641"/>
                <a:gd name="connsiteX1522" fmla="*/ 849233 w 1314762"/>
                <a:gd name="connsiteY1522" fmla="*/ 1126238 h 1204641"/>
                <a:gd name="connsiteX1523" fmla="*/ 849792 w 1314762"/>
                <a:gd name="connsiteY1523" fmla="*/ 1143712 h 1204641"/>
                <a:gd name="connsiteX1524" fmla="*/ 850351 w 1314762"/>
                <a:gd name="connsiteY1524" fmla="*/ 1141092 h 1204641"/>
                <a:gd name="connsiteX1525" fmla="*/ 850909 w 1314762"/>
                <a:gd name="connsiteY1525" fmla="*/ 1145894 h 1204641"/>
                <a:gd name="connsiteX1526" fmla="*/ 851468 w 1314762"/>
                <a:gd name="connsiteY1526" fmla="*/ 1143712 h 1204641"/>
                <a:gd name="connsiteX1527" fmla="*/ 852023 w 1314762"/>
                <a:gd name="connsiteY1527" fmla="*/ 1148954 h 1204641"/>
                <a:gd name="connsiteX1528" fmla="*/ 852581 w 1314762"/>
                <a:gd name="connsiteY1528" fmla="*/ 1140217 h 1204641"/>
                <a:gd name="connsiteX1529" fmla="*/ 853140 w 1314762"/>
                <a:gd name="connsiteY1529" fmla="*/ 1131480 h 1204641"/>
                <a:gd name="connsiteX1530" fmla="*/ 853699 w 1314762"/>
                <a:gd name="connsiteY1530" fmla="*/ 1145894 h 1204641"/>
                <a:gd name="connsiteX1531" fmla="*/ 854257 w 1314762"/>
                <a:gd name="connsiteY1531" fmla="*/ 1151353 h 1204641"/>
                <a:gd name="connsiteX1532" fmla="*/ 854816 w 1314762"/>
                <a:gd name="connsiteY1532" fmla="*/ 1140652 h 1204641"/>
                <a:gd name="connsiteX1533" fmla="*/ 855374 w 1314762"/>
                <a:gd name="connsiteY1533" fmla="*/ 1153103 h 1204641"/>
                <a:gd name="connsiteX1534" fmla="*/ 855929 w 1314762"/>
                <a:gd name="connsiteY1534" fmla="*/ 1160307 h 1204641"/>
                <a:gd name="connsiteX1535" fmla="*/ 856487 w 1314762"/>
                <a:gd name="connsiteY1535" fmla="*/ 1158562 h 1204641"/>
                <a:gd name="connsiteX1536" fmla="*/ 857046 w 1314762"/>
                <a:gd name="connsiteY1536" fmla="*/ 1143273 h 1204641"/>
                <a:gd name="connsiteX1537" fmla="*/ 857605 w 1314762"/>
                <a:gd name="connsiteY1537" fmla="*/ 1141309 h 1204641"/>
                <a:gd name="connsiteX1538" fmla="*/ 858163 w 1314762"/>
                <a:gd name="connsiteY1538" fmla="*/ 1146986 h 1204641"/>
                <a:gd name="connsiteX1539" fmla="*/ 858722 w 1314762"/>
                <a:gd name="connsiteY1539" fmla="*/ 1137378 h 1204641"/>
                <a:gd name="connsiteX1540" fmla="*/ 859281 w 1314762"/>
                <a:gd name="connsiteY1540" fmla="*/ 1143930 h 1204641"/>
                <a:gd name="connsiteX1541" fmla="*/ 859835 w 1314762"/>
                <a:gd name="connsiteY1541" fmla="*/ 1159437 h 1204641"/>
                <a:gd name="connsiteX1542" fmla="*/ 860394 w 1314762"/>
                <a:gd name="connsiteY1542" fmla="*/ 1150264 h 1204641"/>
                <a:gd name="connsiteX1543" fmla="*/ 860953 w 1314762"/>
                <a:gd name="connsiteY1543" fmla="*/ 1140870 h 1204641"/>
                <a:gd name="connsiteX1544" fmla="*/ 861511 w 1314762"/>
                <a:gd name="connsiteY1544" fmla="*/ 1163803 h 1204641"/>
                <a:gd name="connsiteX1545" fmla="*/ 862070 w 1314762"/>
                <a:gd name="connsiteY1545" fmla="*/ 1145240 h 1204641"/>
                <a:gd name="connsiteX1546" fmla="*/ 862628 w 1314762"/>
                <a:gd name="connsiteY1546" fmla="*/ 1156816 h 1204641"/>
                <a:gd name="connsiteX1547" fmla="*/ 863183 w 1314762"/>
                <a:gd name="connsiteY1547" fmla="*/ 1153103 h 1204641"/>
                <a:gd name="connsiteX1548" fmla="*/ 863742 w 1314762"/>
                <a:gd name="connsiteY1548" fmla="*/ 1155066 h 1204641"/>
                <a:gd name="connsiteX1549" fmla="*/ 864300 w 1314762"/>
                <a:gd name="connsiteY1549" fmla="*/ 1153538 h 1204641"/>
                <a:gd name="connsiteX1550" fmla="*/ 864859 w 1314762"/>
                <a:gd name="connsiteY1550" fmla="*/ 1143930 h 1204641"/>
                <a:gd name="connsiteX1551" fmla="*/ 865418 w 1314762"/>
                <a:gd name="connsiteY1551" fmla="*/ 1155723 h 1204641"/>
                <a:gd name="connsiteX1552" fmla="*/ 865976 w 1314762"/>
                <a:gd name="connsiteY1552" fmla="*/ 1138907 h 1204641"/>
                <a:gd name="connsiteX1553" fmla="*/ 866535 w 1314762"/>
                <a:gd name="connsiteY1553" fmla="*/ 1158126 h 1204641"/>
                <a:gd name="connsiteX1554" fmla="*/ 867094 w 1314762"/>
                <a:gd name="connsiteY1554" fmla="*/ 1152228 h 1204641"/>
                <a:gd name="connsiteX1555" fmla="*/ 867648 w 1314762"/>
                <a:gd name="connsiteY1555" fmla="*/ 1161618 h 1204641"/>
                <a:gd name="connsiteX1556" fmla="*/ 868207 w 1314762"/>
                <a:gd name="connsiteY1556" fmla="*/ 1153320 h 1204641"/>
                <a:gd name="connsiteX1557" fmla="*/ 868765 w 1314762"/>
                <a:gd name="connsiteY1557" fmla="*/ 1151574 h 1204641"/>
                <a:gd name="connsiteX1558" fmla="*/ 869324 w 1314762"/>
                <a:gd name="connsiteY1558" fmla="*/ 1153103 h 1204641"/>
                <a:gd name="connsiteX1559" fmla="*/ 869882 w 1314762"/>
                <a:gd name="connsiteY1559" fmla="*/ 1142620 h 1204641"/>
                <a:gd name="connsiteX1560" fmla="*/ 870441 w 1314762"/>
                <a:gd name="connsiteY1560" fmla="*/ 1154848 h 1204641"/>
                <a:gd name="connsiteX1561" fmla="*/ 871000 w 1314762"/>
                <a:gd name="connsiteY1561" fmla="*/ 1155066 h 1204641"/>
                <a:gd name="connsiteX1562" fmla="*/ 871554 w 1314762"/>
                <a:gd name="connsiteY1562" fmla="*/ 1165549 h 1204641"/>
                <a:gd name="connsiteX1563" fmla="*/ 872113 w 1314762"/>
                <a:gd name="connsiteY1563" fmla="*/ 1151792 h 1204641"/>
                <a:gd name="connsiteX1564" fmla="*/ 872672 w 1314762"/>
                <a:gd name="connsiteY1564" fmla="*/ 1138249 h 1204641"/>
                <a:gd name="connsiteX1565" fmla="*/ 873230 w 1314762"/>
                <a:gd name="connsiteY1565" fmla="*/ 1153973 h 1204641"/>
                <a:gd name="connsiteX1566" fmla="*/ 873789 w 1314762"/>
                <a:gd name="connsiteY1566" fmla="*/ 1156376 h 1204641"/>
                <a:gd name="connsiteX1567" fmla="*/ 874348 w 1314762"/>
                <a:gd name="connsiteY1567" fmla="*/ 1156376 h 1204641"/>
                <a:gd name="connsiteX1568" fmla="*/ 874902 w 1314762"/>
                <a:gd name="connsiteY1568" fmla="*/ 1150482 h 1204641"/>
                <a:gd name="connsiteX1569" fmla="*/ 875461 w 1314762"/>
                <a:gd name="connsiteY1569" fmla="*/ 1163146 h 1204641"/>
                <a:gd name="connsiteX1570" fmla="*/ 876019 w 1314762"/>
                <a:gd name="connsiteY1570" fmla="*/ 1152885 h 1204641"/>
                <a:gd name="connsiteX1571" fmla="*/ 876578 w 1314762"/>
                <a:gd name="connsiteY1571" fmla="*/ 1145676 h 1204641"/>
                <a:gd name="connsiteX1572" fmla="*/ 877137 w 1314762"/>
                <a:gd name="connsiteY1572" fmla="*/ 1151574 h 1204641"/>
                <a:gd name="connsiteX1573" fmla="*/ 877695 w 1314762"/>
                <a:gd name="connsiteY1573" fmla="*/ 1155941 h 1204641"/>
                <a:gd name="connsiteX1574" fmla="*/ 878254 w 1314762"/>
                <a:gd name="connsiteY1574" fmla="*/ 1146333 h 1204641"/>
                <a:gd name="connsiteX1575" fmla="*/ 878809 w 1314762"/>
                <a:gd name="connsiteY1575" fmla="*/ 1157904 h 1204641"/>
                <a:gd name="connsiteX1576" fmla="*/ 879367 w 1314762"/>
                <a:gd name="connsiteY1576" fmla="*/ 1158344 h 1204641"/>
                <a:gd name="connsiteX1577" fmla="*/ 879926 w 1314762"/>
                <a:gd name="connsiteY1577" fmla="*/ 1151574 h 1204641"/>
                <a:gd name="connsiteX1578" fmla="*/ 880485 w 1314762"/>
                <a:gd name="connsiteY1578" fmla="*/ 1150482 h 1204641"/>
                <a:gd name="connsiteX1579" fmla="*/ 881043 w 1314762"/>
                <a:gd name="connsiteY1579" fmla="*/ 1143055 h 1204641"/>
                <a:gd name="connsiteX1580" fmla="*/ 881602 w 1314762"/>
                <a:gd name="connsiteY1580" fmla="*/ 1145240 h 1204641"/>
                <a:gd name="connsiteX1581" fmla="*/ 882156 w 1314762"/>
                <a:gd name="connsiteY1581" fmla="*/ 1142620 h 1204641"/>
                <a:gd name="connsiteX1582" fmla="*/ 882715 w 1314762"/>
                <a:gd name="connsiteY1582" fmla="*/ 1153756 h 1204641"/>
                <a:gd name="connsiteX1583" fmla="*/ 883273 w 1314762"/>
                <a:gd name="connsiteY1583" fmla="*/ 1162275 h 1204641"/>
                <a:gd name="connsiteX1584" fmla="*/ 883832 w 1314762"/>
                <a:gd name="connsiteY1584" fmla="*/ 1157904 h 1204641"/>
                <a:gd name="connsiteX1585" fmla="*/ 884391 w 1314762"/>
                <a:gd name="connsiteY1585" fmla="*/ 1154631 h 1204641"/>
                <a:gd name="connsiteX1586" fmla="*/ 884949 w 1314762"/>
                <a:gd name="connsiteY1586" fmla="*/ 1166641 h 1204641"/>
                <a:gd name="connsiteX1587" fmla="*/ 885508 w 1314762"/>
                <a:gd name="connsiteY1587" fmla="*/ 1169480 h 1204641"/>
                <a:gd name="connsiteX1588" fmla="*/ 886063 w 1314762"/>
                <a:gd name="connsiteY1588" fmla="*/ 1160307 h 1204641"/>
                <a:gd name="connsiteX1589" fmla="*/ 886621 w 1314762"/>
                <a:gd name="connsiteY1589" fmla="*/ 1170572 h 1204641"/>
                <a:gd name="connsiteX1590" fmla="*/ 887180 w 1314762"/>
                <a:gd name="connsiteY1590" fmla="*/ 1171230 h 1204641"/>
                <a:gd name="connsiteX1591" fmla="*/ 887739 w 1314762"/>
                <a:gd name="connsiteY1591" fmla="*/ 1165988 h 1204641"/>
                <a:gd name="connsiteX1592" fmla="*/ 888297 w 1314762"/>
                <a:gd name="connsiteY1592" fmla="*/ 1157687 h 1204641"/>
                <a:gd name="connsiteX1593" fmla="*/ 888856 w 1314762"/>
                <a:gd name="connsiteY1593" fmla="*/ 1151353 h 1204641"/>
                <a:gd name="connsiteX1594" fmla="*/ 889414 w 1314762"/>
                <a:gd name="connsiteY1594" fmla="*/ 1161400 h 1204641"/>
                <a:gd name="connsiteX1595" fmla="*/ 889969 w 1314762"/>
                <a:gd name="connsiteY1595" fmla="*/ 1162928 h 1204641"/>
                <a:gd name="connsiteX1596" fmla="*/ 890528 w 1314762"/>
                <a:gd name="connsiteY1596" fmla="*/ 1173850 h 1204641"/>
                <a:gd name="connsiteX1597" fmla="*/ 891086 w 1314762"/>
                <a:gd name="connsiteY1597" fmla="*/ 1167734 h 1204641"/>
                <a:gd name="connsiteX1598" fmla="*/ 891645 w 1314762"/>
                <a:gd name="connsiteY1598" fmla="*/ 1159654 h 1204641"/>
                <a:gd name="connsiteX1599" fmla="*/ 892204 w 1314762"/>
                <a:gd name="connsiteY1599" fmla="*/ 1155723 h 1204641"/>
                <a:gd name="connsiteX1600" fmla="*/ 892762 w 1314762"/>
                <a:gd name="connsiteY1600" fmla="*/ 1159654 h 1204641"/>
                <a:gd name="connsiteX1601" fmla="*/ 893317 w 1314762"/>
                <a:gd name="connsiteY1601" fmla="*/ 1159872 h 1204641"/>
                <a:gd name="connsiteX1602" fmla="*/ 893875 w 1314762"/>
                <a:gd name="connsiteY1602" fmla="*/ 1163368 h 1204641"/>
                <a:gd name="connsiteX1603" fmla="*/ 894434 w 1314762"/>
                <a:gd name="connsiteY1603" fmla="*/ 1165988 h 1204641"/>
                <a:gd name="connsiteX1604" fmla="*/ 894993 w 1314762"/>
                <a:gd name="connsiteY1604" fmla="*/ 1165113 h 1204641"/>
                <a:gd name="connsiteX1605" fmla="*/ 895551 w 1314762"/>
                <a:gd name="connsiteY1605" fmla="*/ 1160965 h 1204641"/>
                <a:gd name="connsiteX1606" fmla="*/ 896110 w 1314762"/>
                <a:gd name="connsiteY1606" fmla="*/ 1164896 h 1204641"/>
                <a:gd name="connsiteX1607" fmla="*/ 896669 w 1314762"/>
                <a:gd name="connsiteY1607" fmla="*/ 1163585 h 1204641"/>
                <a:gd name="connsiteX1608" fmla="*/ 897227 w 1314762"/>
                <a:gd name="connsiteY1608" fmla="*/ 1165331 h 1204641"/>
                <a:gd name="connsiteX1609" fmla="*/ 897782 w 1314762"/>
                <a:gd name="connsiteY1609" fmla="*/ 1163803 h 1204641"/>
                <a:gd name="connsiteX1610" fmla="*/ 898340 w 1314762"/>
                <a:gd name="connsiteY1610" fmla="*/ 1166641 h 1204641"/>
                <a:gd name="connsiteX1611" fmla="*/ 898899 w 1314762"/>
                <a:gd name="connsiteY1611" fmla="*/ 1176689 h 1204641"/>
                <a:gd name="connsiteX1612" fmla="*/ 899458 w 1314762"/>
                <a:gd name="connsiteY1612" fmla="*/ 1169262 h 1204641"/>
                <a:gd name="connsiteX1613" fmla="*/ 900016 w 1314762"/>
                <a:gd name="connsiteY1613" fmla="*/ 1156159 h 1204641"/>
                <a:gd name="connsiteX1614" fmla="*/ 900575 w 1314762"/>
                <a:gd name="connsiteY1614" fmla="*/ 1158562 h 1204641"/>
                <a:gd name="connsiteX1615" fmla="*/ 901134 w 1314762"/>
                <a:gd name="connsiteY1615" fmla="*/ 1150917 h 1204641"/>
                <a:gd name="connsiteX1616" fmla="*/ 901688 w 1314762"/>
                <a:gd name="connsiteY1616" fmla="*/ 1161618 h 1204641"/>
                <a:gd name="connsiteX1617" fmla="*/ 902247 w 1314762"/>
                <a:gd name="connsiteY1617" fmla="*/ 1155723 h 1204641"/>
                <a:gd name="connsiteX1618" fmla="*/ 902805 w 1314762"/>
                <a:gd name="connsiteY1618" fmla="*/ 1172975 h 1204641"/>
                <a:gd name="connsiteX1619" fmla="*/ 903364 w 1314762"/>
                <a:gd name="connsiteY1619" fmla="*/ 1148954 h 1204641"/>
                <a:gd name="connsiteX1620" fmla="*/ 903923 w 1314762"/>
                <a:gd name="connsiteY1620" fmla="*/ 1133230 h 1204641"/>
                <a:gd name="connsiteX1621" fmla="*/ 904481 w 1314762"/>
                <a:gd name="connsiteY1621" fmla="*/ 1149172 h 1204641"/>
                <a:gd name="connsiteX1622" fmla="*/ 905036 w 1314762"/>
                <a:gd name="connsiteY1622" fmla="*/ 1161182 h 1204641"/>
                <a:gd name="connsiteX1623" fmla="*/ 905595 w 1314762"/>
                <a:gd name="connsiteY1623" fmla="*/ 1157904 h 1204641"/>
                <a:gd name="connsiteX1624" fmla="*/ 906153 w 1314762"/>
                <a:gd name="connsiteY1624" fmla="*/ 1157469 h 1204641"/>
                <a:gd name="connsiteX1625" fmla="*/ 906712 w 1314762"/>
                <a:gd name="connsiteY1625" fmla="*/ 1165988 h 1204641"/>
                <a:gd name="connsiteX1626" fmla="*/ 907271 w 1314762"/>
                <a:gd name="connsiteY1626" fmla="*/ 1156816 h 1204641"/>
                <a:gd name="connsiteX1627" fmla="*/ 907829 w 1314762"/>
                <a:gd name="connsiteY1627" fmla="*/ 1153756 h 1204641"/>
                <a:gd name="connsiteX1628" fmla="*/ 908388 w 1314762"/>
                <a:gd name="connsiteY1628" fmla="*/ 1153973 h 1204641"/>
                <a:gd name="connsiteX1629" fmla="*/ 908942 w 1314762"/>
                <a:gd name="connsiteY1629" fmla="*/ 1157904 h 1204641"/>
                <a:gd name="connsiteX1630" fmla="*/ 909501 w 1314762"/>
                <a:gd name="connsiteY1630" fmla="*/ 1160747 h 1204641"/>
                <a:gd name="connsiteX1631" fmla="*/ 910059 w 1314762"/>
                <a:gd name="connsiteY1631" fmla="*/ 1172540 h 1204641"/>
                <a:gd name="connsiteX1632" fmla="*/ 910618 w 1314762"/>
                <a:gd name="connsiteY1632" fmla="*/ 1158562 h 1204641"/>
                <a:gd name="connsiteX1633" fmla="*/ 911177 w 1314762"/>
                <a:gd name="connsiteY1633" fmla="*/ 1162057 h 1204641"/>
                <a:gd name="connsiteX1634" fmla="*/ 911736 w 1314762"/>
                <a:gd name="connsiteY1634" fmla="*/ 1163368 h 1204641"/>
                <a:gd name="connsiteX1635" fmla="*/ 912290 w 1314762"/>
                <a:gd name="connsiteY1635" fmla="*/ 1167734 h 1204641"/>
                <a:gd name="connsiteX1636" fmla="*/ 912849 w 1314762"/>
                <a:gd name="connsiteY1636" fmla="*/ 1165766 h 1204641"/>
                <a:gd name="connsiteX1637" fmla="*/ 913407 w 1314762"/>
                <a:gd name="connsiteY1637" fmla="*/ 1164238 h 1204641"/>
                <a:gd name="connsiteX1638" fmla="*/ 913966 w 1314762"/>
                <a:gd name="connsiteY1638" fmla="*/ 1170355 h 1204641"/>
                <a:gd name="connsiteX1639" fmla="*/ 914525 w 1314762"/>
                <a:gd name="connsiteY1639" fmla="*/ 1173629 h 1204641"/>
                <a:gd name="connsiteX1640" fmla="*/ 915083 w 1314762"/>
                <a:gd name="connsiteY1640" fmla="*/ 1171883 h 1204641"/>
                <a:gd name="connsiteX1641" fmla="*/ 915642 w 1314762"/>
                <a:gd name="connsiteY1641" fmla="*/ 1166206 h 1204641"/>
                <a:gd name="connsiteX1642" fmla="*/ 916196 w 1314762"/>
                <a:gd name="connsiteY1642" fmla="*/ 1158344 h 1204641"/>
                <a:gd name="connsiteX1643" fmla="*/ 916755 w 1314762"/>
                <a:gd name="connsiteY1643" fmla="*/ 1148297 h 1204641"/>
                <a:gd name="connsiteX1644" fmla="*/ 917314 w 1314762"/>
                <a:gd name="connsiteY1644" fmla="*/ 1157034 h 1204641"/>
                <a:gd name="connsiteX1645" fmla="*/ 917872 w 1314762"/>
                <a:gd name="connsiteY1645" fmla="*/ 1151135 h 1204641"/>
                <a:gd name="connsiteX1646" fmla="*/ 918431 w 1314762"/>
                <a:gd name="connsiteY1646" fmla="*/ 1154413 h 1204641"/>
                <a:gd name="connsiteX1647" fmla="*/ 918990 w 1314762"/>
                <a:gd name="connsiteY1647" fmla="*/ 1158126 h 1204641"/>
                <a:gd name="connsiteX1648" fmla="*/ 919548 w 1314762"/>
                <a:gd name="connsiteY1648" fmla="*/ 1150264 h 1204641"/>
                <a:gd name="connsiteX1649" fmla="*/ 920103 w 1314762"/>
                <a:gd name="connsiteY1649" fmla="*/ 1142180 h 1204641"/>
                <a:gd name="connsiteX1650" fmla="*/ 920661 w 1314762"/>
                <a:gd name="connsiteY1650" fmla="*/ 1148514 h 1204641"/>
                <a:gd name="connsiteX1651" fmla="*/ 921220 w 1314762"/>
                <a:gd name="connsiteY1651" fmla="*/ 1153103 h 1204641"/>
                <a:gd name="connsiteX1652" fmla="*/ 921779 w 1314762"/>
                <a:gd name="connsiteY1652" fmla="*/ 1164021 h 1204641"/>
                <a:gd name="connsiteX1653" fmla="*/ 922337 w 1314762"/>
                <a:gd name="connsiteY1653" fmla="*/ 1169698 h 1204641"/>
                <a:gd name="connsiteX1654" fmla="*/ 922896 w 1314762"/>
                <a:gd name="connsiteY1654" fmla="*/ 1175161 h 1204641"/>
                <a:gd name="connsiteX1655" fmla="*/ 923450 w 1314762"/>
                <a:gd name="connsiteY1655" fmla="*/ 1159654 h 1204641"/>
                <a:gd name="connsiteX1656" fmla="*/ 924009 w 1314762"/>
                <a:gd name="connsiteY1656" fmla="*/ 1167299 h 1204641"/>
                <a:gd name="connsiteX1657" fmla="*/ 924568 w 1314762"/>
                <a:gd name="connsiteY1657" fmla="*/ 1165549 h 1204641"/>
                <a:gd name="connsiteX1658" fmla="*/ 925127 w 1314762"/>
                <a:gd name="connsiteY1658" fmla="*/ 1175596 h 1204641"/>
                <a:gd name="connsiteX1659" fmla="*/ 925685 w 1314762"/>
                <a:gd name="connsiteY1659" fmla="*/ 1171230 h 1204641"/>
                <a:gd name="connsiteX1660" fmla="*/ 926244 w 1314762"/>
                <a:gd name="connsiteY1660" fmla="*/ 1176471 h 1204641"/>
                <a:gd name="connsiteX1661" fmla="*/ 926803 w 1314762"/>
                <a:gd name="connsiteY1661" fmla="*/ 1171008 h 1204641"/>
                <a:gd name="connsiteX1662" fmla="*/ 927361 w 1314762"/>
                <a:gd name="connsiteY1662" fmla="*/ 1159437 h 1204641"/>
                <a:gd name="connsiteX1663" fmla="*/ 927916 w 1314762"/>
                <a:gd name="connsiteY1663" fmla="*/ 1174068 h 1204641"/>
                <a:gd name="connsiteX1664" fmla="*/ 928474 w 1314762"/>
                <a:gd name="connsiteY1664" fmla="*/ 1172975 h 1204641"/>
                <a:gd name="connsiteX1665" fmla="*/ 929033 w 1314762"/>
                <a:gd name="connsiteY1665" fmla="*/ 1173411 h 1204641"/>
                <a:gd name="connsiteX1666" fmla="*/ 929591 w 1314762"/>
                <a:gd name="connsiteY1666" fmla="*/ 1168169 h 1204641"/>
                <a:gd name="connsiteX1667" fmla="*/ 930150 w 1314762"/>
                <a:gd name="connsiteY1667" fmla="*/ 1176031 h 1204641"/>
                <a:gd name="connsiteX1668" fmla="*/ 930709 w 1314762"/>
                <a:gd name="connsiteY1668" fmla="*/ 1170137 h 1204641"/>
                <a:gd name="connsiteX1669" fmla="*/ 931267 w 1314762"/>
                <a:gd name="connsiteY1669" fmla="*/ 1172100 h 1204641"/>
                <a:gd name="connsiteX1670" fmla="*/ 931822 w 1314762"/>
                <a:gd name="connsiteY1670" fmla="*/ 1172318 h 1204641"/>
                <a:gd name="connsiteX1671" fmla="*/ 932381 w 1314762"/>
                <a:gd name="connsiteY1671" fmla="*/ 1161182 h 1204641"/>
                <a:gd name="connsiteX1672" fmla="*/ 932939 w 1314762"/>
                <a:gd name="connsiteY1672" fmla="*/ 1165331 h 1204641"/>
                <a:gd name="connsiteX1673" fmla="*/ 933498 w 1314762"/>
                <a:gd name="connsiteY1673" fmla="*/ 1166206 h 1204641"/>
                <a:gd name="connsiteX1674" fmla="*/ 934057 w 1314762"/>
                <a:gd name="connsiteY1674" fmla="*/ 1176689 h 1204641"/>
                <a:gd name="connsiteX1675" fmla="*/ 934615 w 1314762"/>
                <a:gd name="connsiteY1675" fmla="*/ 1175814 h 1204641"/>
                <a:gd name="connsiteX1676" fmla="*/ 935170 w 1314762"/>
                <a:gd name="connsiteY1676" fmla="*/ 1174068 h 1204641"/>
                <a:gd name="connsiteX1677" fmla="*/ 935728 w 1314762"/>
                <a:gd name="connsiteY1677" fmla="*/ 1174503 h 1204641"/>
                <a:gd name="connsiteX1678" fmla="*/ 936287 w 1314762"/>
                <a:gd name="connsiteY1678" fmla="*/ 1170790 h 1204641"/>
                <a:gd name="connsiteX1679" fmla="*/ 936846 w 1314762"/>
                <a:gd name="connsiteY1679" fmla="*/ 1169044 h 1204641"/>
                <a:gd name="connsiteX1680" fmla="*/ 937404 w 1314762"/>
                <a:gd name="connsiteY1680" fmla="*/ 1172540 h 1204641"/>
                <a:gd name="connsiteX1681" fmla="*/ 937963 w 1314762"/>
                <a:gd name="connsiteY1681" fmla="*/ 1176689 h 1204641"/>
                <a:gd name="connsiteX1682" fmla="*/ 938522 w 1314762"/>
                <a:gd name="connsiteY1682" fmla="*/ 1170137 h 1204641"/>
                <a:gd name="connsiteX1683" fmla="*/ 939076 w 1314762"/>
                <a:gd name="connsiteY1683" fmla="*/ 1174721 h 1204641"/>
                <a:gd name="connsiteX1684" fmla="*/ 939635 w 1314762"/>
                <a:gd name="connsiteY1684" fmla="*/ 1163803 h 1204641"/>
                <a:gd name="connsiteX1685" fmla="*/ 940193 w 1314762"/>
                <a:gd name="connsiteY1685" fmla="*/ 1174068 h 1204641"/>
                <a:gd name="connsiteX1686" fmla="*/ 940752 w 1314762"/>
                <a:gd name="connsiteY1686" fmla="*/ 1169919 h 1204641"/>
                <a:gd name="connsiteX1687" fmla="*/ 941311 w 1314762"/>
                <a:gd name="connsiteY1687" fmla="*/ 1169262 h 1204641"/>
                <a:gd name="connsiteX1688" fmla="*/ 941869 w 1314762"/>
                <a:gd name="connsiteY1688" fmla="*/ 1181930 h 1204641"/>
                <a:gd name="connsiteX1689" fmla="*/ 942424 w 1314762"/>
                <a:gd name="connsiteY1689" fmla="*/ 1170137 h 1204641"/>
                <a:gd name="connsiteX1690" fmla="*/ 942982 w 1314762"/>
                <a:gd name="connsiteY1690" fmla="*/ 1169044 h 1204641"/>
                <a:gd name="connsiteX1691" fmla="*/ 943541 w 1314762"/>
                <a:gd name="connsiteY1691" fmla="*/ 1182583 h 1204641"/>
                <a:gd name="connsiteX1692" fmla="*/ 944100 w 1314762"/>
                <a:gd name="connsiteY1692" fmla="*/ 1171665 h 1204641"/>
                <a:gd name="connsiteX1693" fmla="*/ 944658 w 1314762"/>
                <a:gd name="connsiteY1693" fmla="*/ 1174286 h 1204641"/>
                <a:gd name="connsiteX1694" fmla="*/ 945217 w 1314762"/>
                <a:gd name="connsiteY1694" fmla="*/ 1178870 h 1204641"/>
                <a:gd name="connsiteX1695" fmla="*/ 945776 w 1314762"/>
                <a:gd name="connsiteY1695" fmla="*/ 1179963 h 1204641"/>
                <a:gd name="connsiteX1696" fmla="*/ 946330 w 1314762"/>
                <a:gd name="connsiteY1696" fmla="*/ 1178870 h 1204641"/>
                <a:gd name="connsiteX1697" fmla="*/ 946889 w 1314762"/>
                <a:gd name="connsiteY1697" fmla="*/ 1172758 h 1204641"/>
                <a:gd name="connsiteX1698" fmla="*/ 947448 w 1314762"/>
                <a:gd name="connsiteY1698" fmla="*/ 1172540 h 1204641"/>
                <a:gd name="connsiteX1699" fmla="*/ 948006 w 1314762"/>
                <a:gd name="connsiteY1699" fmla="*/ 1178434 h 1204641"/>
                <a:gd name="connsiteX1700" fmla="*/ 948565 w 1314762"/>
                <a:gd name="connsiteY1700" fmla="*/ 1169919 h 1204641"/>
                <a:gd name="connsiteX1701" fmla="*/ 949123 w 1314762"/>
                <a:gd name="connsiteY1701" fmla="*/ 1179963 h 1204641"/>
                <a:gd name="connsiteX1702" fmla="*/ 949682 w 1314762"/>
                <a:gd name="connsiteY1702" fmla="*/ 1178434 h 1204641"/>
                <a:gd name="connsiteX1703" fmla="*/ 950237 w 1314762"/>
                <a:gd name="connsiteY1703" fmla="*/ 1175814 h 1204641"/>
                <a:gd name="connsiteX1704" fmla="*/ 950795 w 1314762"/>
                <a:gd name="connsiteY1704" fmla="*/ 1173193 h 1204641"/>
                <a:gd name="connsiteX1705" fmla="*/ 951354 w 1314762"/>
                <a:gd name="connsiteY1705" fmla="*/ 1178434 h 1204641"/>
                <a:gd name="connsiteX1706" fmla="*/ 951913 w 1314762"/>
                <a:gd name="connsiteY1706" fmla="*/ 1172540 h 1204641"/>
                <a:gd name="connsiteX1707" fmla="*/ 952471 w 1314762"/>
                <a:gd name="connsiteY1707" fmla="*/ 1175814 h 1204641"/>
                <a:gd name="connsiteX1708" fmla="*/ 953030 w 1314762"/>
                <a:gd name="connsiteY1708" fmla="*/ 1163146 h 1204641"/>
                <a:gd name="connsiteX1709" fmla="*/ 953584 w 1314762"/>
                <a:gd name="connsiteY1709" fmla="*/ 1180402 h 1204641"/>
                <a:gd name="connsiteX1710" fmla="*/ 954143 w 1314762"/>
                <a:gd name="connsiteY1710" fmla="*/ 1177560 h 1204641"/>
                <a:gd name="connsiteX1711" fmla="*/ 954702 w 1314762"/>
                <a:gd name="connsiteY1711" fmla="*/ 1178434 h 1204641"/>
                <a:gd name="connsiteX1712" fmla="*/ 955260 w 1314762"/>
                <a:gd name="connsiteY1712" fmla="*/ 1175378 h 1204641"/>
                <a:gd name="connsiteX1713" fmla="*/ 955819 w 1314762"/>
                <a:gd name="connsiteY1713" fmla="*/ 1177342 h 1204641"/>
                <a:gd name="connsiteX1714" fmla="*/ 956377 w 1314762"/>
                <a:gd name="connsiteY1714" fmla="*/ 1178434 h 1204641"/>
                <a:gd name="connsiteX1715" fmla="*/ 956936 w 1314762"/>
                <a:gd name="connsiteY1715" fmla="*/ 1181273 h 1204641"/>
                <a:gd name="connsiteX1716" fmla="*/ 957495 w 1314762"/>
                <a:gd name="connsiteY1716" fmla="*/ 1172100 h 1204641"/>
                <a:gd name="connsiteX1717" fmla="*/ 958049 w 1314762"/>
                <a:gd name="connsiteY1717" fmla="*/ 1177781 h 1204641"/>
                <a:gd name="connsiteX1718" fmla="*/ 958608 w 1314762"/>
                <a:gd name="connsiteY1718" fmla="*/ 1178434 h 1204641"/>
                <a:gd name="connsiteX1719" fmla="*/ 959167 w 1314762"/>
                <a:gd name="connsiteY1719" fmla="*/ 1178870 h 1204641"/>
                <a:gd name="connsiteX1720" fmla="*/ 959725 w 1314762"/>
                <a:gd name="connsiteY1720" fmla="*/ 1182801 h 1204641"/>
                <a:gd name="connsiteX1721" fmla="*/ 960284 w 1314762"/>
                <a:gd name="connsiteY1721" fmla="*/ 1170355 h 1204641"/>
                <a:gd name="connsiteX1722" fmla="*/ 960843 w 1314762"/>
                <a:gd name="connsiteY1722" fmla="*/ 1171008 h 1204641"/>
                <a:gd name="connsiteX1723" fmla="*/ 961401 w 1314762"/>
                <a:gd name="connsiteY1723" fmla="*/ 1178652 h 1204641"/>
                <a:gd name="connsiteX1724" fmla="*/ 961956 w 1314762"/>
                <a:gd name="connsiteY1724" fmla="*/ 1185204 h 1204641"/>
                <a:gd name="connsiteX1725" fmla="*/ 962514 w 1314762"/>
                <a:gd name="connsiteY1725" fmla="*/ 1171447 h 1204641"/>
                <a:gd name="connsiteX1726" fmla="*/ 963073 w 1314762"/>
                <a:gd name="connsiteY1726" fmla="*/ 1176471 h 1204641"/>
                <a:gd name="connsiteX1727" fmla="*/ 963632 w 1314762"/>
                <a:gd name="connsiteY1727" fmla="*/ 1177560 h 1204641"/>
                <a:gd name="connsiteX1728" fmla="*/ 964190 w 1314762"/>
                <a:gd name="connsiteY1728" fmla="*/ 1171230 h 1204641"/>
                <a:gd name="connsiteX1729" fmla="*/ 964749 w 1314762"/>
                <a:gd name="connsiteY1729" fmla="*/ 1174721 h 1204641"/>
                <a:gd name="connsiteX1730" fmla="*/ 965304 w 1314762"/>
                <a:gd name="connsiteY1730" fmla="*/ 1174286 h 1204641"/>
                <a:gd name="connsiteX1731" fmla="*/ 965862 w 1314762"/>
                <a:gd name="connsiteY1731" fmla="*/ 1184986 h 1204641"/>
                <a:gd name="connsiteX1732" fmla="*/ 966421 w 1314762"/>
                <a:gd name="connsiteY1732" fmla="*/ 1181712 h 1204641"/>
                <a:gd name="connsiteX1733" fmla="*/ 966979 w 1314762"/>
                <a:gd name="connsiteY1733" fmla="*/ 1179745 h 1204641"/>
                <a:gd name="connsiteX1734" fmla="*/ 967538 w 1314762"/>
                <a:gd name="connsiteY1734" fmla="*/ 1182583 h 1204641"/>
                <a:gd name="connsiteX1735" fmla="*/ 968097 w 1314762"/>
                <a:gd name="connsiteY1735" fmla="*/ 1179745 h 1204641"/>
                <a:gd name="connsiteX1736" fmla="*/ 968655 w 1314762"/>
                <a:gd name="connsiteY1736" fmla="*/ 1183240 h 1204641"/>
                <a:gd name="connsiteX1737" fmla="*/ 969210 w 1314762"/>
                <a:gd name="connsiteY1737" fmla="*/ 1190010 h 1204641"/>
                <a:gd name="connsiteX1738" fmla="*/ 969768 w 1314762"/>
                <a:gd name="connsiteY1738" fmla="*/ 1180402 h 1204641"/>
                <a:gd name="connsiteX1739" fmla="*/ 970327 w 1314762"/>
                <a:gd name="connsiteY1739" fmla="*/ 1181055 h 1204641"/>
                <a:gd name="connsiteX1740" fmla="*/ 970886 w 1314762"/>
                <a:gd name="connsiteY1740" fmla="*/ 1183240 h 1204641"/>
                <a:gd name="connsiteX1741" fmla="*/ 971444 w 1314762"/>
                <a:gd name="connsiteY1741" fmla="*/ 1181055 h 1204641"/>
                <a:gd name="connsiteX1742" fmla="*/ 972003 w 1314762"/>
                <a:gd name="connsiteY1742" fmla="*/ 1181930 h 1204641"/>
                <a:gd name="connsiteX1743" fmla="*/ 972558 w 1314762"/>
                <a:gd name="connsiteY1743" fmla="*/ 1183458 h 1204641"/>
                <a:gd name="connsiteX1744" fmla="*/ 973116 w 1314762"/>
                <a:gd name="connsiteY1744" fmla="*/ 1182365 h 1204641"/>
                <a:gd name="connsiteX1745" fmla="*/ 973675 w 1314762"/>
                <a:gd name="connsiteY1745" fmla="*/ 1181273 h 1204641"/>
                <a:gd name="connsiteX1746" fmla="*/ 974234 w 1314762"/>
                <a:gd name="connsiteY1746" fmla="*/ 1170572 h 1204641"/>
                <a:gd name="connsiteX1747" fmla="*/ 974792 w 1314762"/>
                <a:gd name="connsiteY1747" fmla="*/ 1176906 h 1204641"/>
                <a:gd name="connsiteX1748" fmla="*/ 975351 w 1314762"/>
                <a:gd name="connsiteY1748" fmla="*/ 1183894 h 1204641"/>
                <a:gd name="connsiteX1749" fmla="*/ 975909 w 1314762"/>
                <a:gd name="connsiteY1749" fmla="*/ 1180620 h 1204641"/>
                <a:gd name="connsiteX1750" fmla="*/ 976464 w 1314762"/>
                <a:gd name="connsiteY1750" fmla="*/ 1181273 h 1204641"/>
                <a:gd name="connsiteX1751" fmla="*/ 977023 w 1314762"/>
                <a:gd name="connsiteY1751" fmla="*/ 1183023 h 1204641"/>
                <a:gd name="connsiteX1752" fmla="*/ 977581 w 1314762"/>
                <a:gd name="connsiteY1752" fmla="*/ 1179963 h 1204641"/>
                <a:gd name="connsiteX1753" fmla="*/ 978140 w 1314762"/>
                <a:gd name="connsiteY1753" fmla="*/ 1185861 h 1204641"/>
                <a:gd name="connsiteX1754" fmla="*/ 978699 w 1314762"/>
                <a:gd name="connsiteY1754" fmla="*/ 1179092 h 1204641"/>
                <a:gd name="connsiteX1755" fmla="*/ 979257 w 1314762"/>
                <a:gd name="connsiteY1755" fmla="*/ 1181055 h 1204641"/>
                <a:gd name="connsiteX1756" fmla="*/ 979816 w 1314762"/>
                <a:gd name="connsiteY1756" fmla="*/ 1179745 h 1204641"/>
                <a:gd name="connsiteX1757" fmla="*/ 980370 w 1314762"/>
                <a:gd name="connsiteY1757" fmla="*/ 1186514 h 1204641"/>
                <a:gd name="connsiteX1758" fmla="*/ 980929 w 1314762"/>
                <a:gd name="connsiteY1758" fmla="*/ 1183240 h 1204641"/>
                <a:gd name="connsiteX1759" fmla="*/ 981488 w 1314762"/>
                <a:gd name="connsiteY1759" fmla="*/ 1177560 h 1204641"/>
                <a:gd name="connsiteX1760" fmla="*/ 982046 w 1314762"/>
                <a:gd name="connsiteY1760" fmla="*/ 1174068 h 1204641"/>
                <a:gd name="connsiteX1761" fmla="*/ 982605 w 1314762"/>
                <a:gd name="connsiteY1761" fmla="*/ 1176249 h 1204641"/>
                <a:gd name="connsiteX1762" fmla="*/ 983163 w 1314762"/>
                <a:gd name="connsiteY1762" fmla="*/ 1166859 h 1204641"/>
                <a:gd name="connsiteX1763" fmla="*/ 983718 w 1314762"/>
                <a:gd name="connsiteY1763" fmla="*/ 1176031 h 1204641"/>
                <a:gd name="connsiteX1764" fmla="*/ 984277 w 1314762"/>
                <a:gd name="connsiteY1764" fmla="*/ 1175161 h 1204641"/>
                <a:gd name="connsiteX1765" fmla="*/ 984835 w 1314762"/>
                <a:gd name="connsiteY1765" fmla="*/ 1178217 h 1204641"/>
                <a:gd name="connsiteX1766" fmla="*/ 985394 w 1314762"/>
                <a:gd name="connsiteY1766" fmla="*/ 1177124 h 1204641"/>
                <a:gd name="connsiteX1767" fmla="*/ 985953 w 1314762"/>
                <a:gd name="connsiteY1767" fmla="*/ 1183458 h 1204641"/>
                <a:gd name="connsiteX1768" fmla="*/ 986511 w 1314762"/>
                <a:gd name="connsiteY1768" fmla="*/ 1177999 h 1204641"/>
                <a:gd name="connsiteX1769" fmla="*/ 987070 w 1314762"/>
                <a:gd name="connsiteY1769" fmla="*/ 1176689 h 1204641"/>
                <a:gd name="connsiteX1770" fmla="*/ 987629 w 1314762"/>
                <a:gd name="connsiteY1770" fmla="*/ 1183240 h 1204641"/>
                <a:gd name="connsiteX1771" fmla="*/ 988183 w 1314762"/>
                <a:gd name="connsiteY1771" fmla="*/ 1174068 h 1204641"/>
                <a:gd name="connsiteX1772" fmla="*/ 988742 w 1314762"/>
                <a:gd name="connsiteY1772" fmla="*/ 1181491 h 1204641"/>
                <a:gd name="connsiteX1773" fmla="*/ 989300 w 1314762"/>
                <a:gd name="connsiteY1773" fmla="*/ 1174286 h 1204641"/>
                <a:gd name="connsiteX1774" fmla="*/ 989859 w 1314762"/>
                <a:gd name="connsiteY1774" fmla="*/ 1174286 h 1204641"/>
                <a:gd name="connsiteX1775" fmla="*/ 990418 w 1314762"/>
                <a:gd name="connsiteY1775" fmla="*/ 1181930 h 1204641"/>
                <a:gd name="connsiteX1776" fmla="*/ 990976 w 1314762"/>
                <a:gd name="connsiteY1776" fmla="*/ 1180620 h 1204641"/>
                <a:gd name="connsiteX1777" fmla="*/ 991531 w 1314762"/>
                <a:gd name="connsiteY1777" fmla="*/ 1181712 h 1204641"/>
                <a:gd name="connsiteX1778" fmla="*/ 992090 w 1314762"/>
                <a:gd name="connsiteY1778" fmla="*/ 1187607 h 1204641"/>
                <a:gd name="connsiteX1779" fmla="*/ 992648 w 1314762"/>
                <a:gd name="connsiteY1779" fmla="*/ 1182365 h 1204641"/>
                <a:gd name="connsiteX1780" fmla="*/ 993207 w 1314762"/>
                <a:gd name="connsiteY1780" fmla="*/ 1177124 h 1204641"/>
                <a:gd name="connsiteX1781" fmla="*/ 993766 w 1314762"/>
                <a:gd name="connsiteY1781" fmla="*/ 1172540 h 1204641"/>
                <a:gd name="connsiteX1782" fmla="*/ 994324 w 1314762"/>
                <a:gd name="connsiteY1782" fmla="*/ 1181491 h 1204641"/>
                <a:gd name="connsiteX1783" fmla="*/ 994883 w 1314762"/>
                <a:gd name="connsiteY1783" fmla="*/ 1179092 h 1204641"/>
                <a:gd name="connsiteX1784" fmla="*/ 995437 w 1314762"/>
                <a:gd name="connsiteY1784" fmla="*/ 1181491 h 1204641"/>
                <a:gd name="connsiteX1785" fmla="*/ 995996 w 1314762"/>
                <a:gd name="connsiteY1785" fmla="*/ 1186079 h 1204641"/>
                <a:gd name="connsiteX1786" fmla="*/ 996554 w 1314762"/>
                <a:gd name="connsiteY1786" fmla="*/ 1183894 h 1204641"/>
                <a:gd name="connsiteX1787" fmla="*/ 997113 w 1314762"/>
                <a:gd name="connsiteY1787" fmla="*/ 1181712 h 1204641"/>
                <a:gd name="connsiteX1788" fmla="*/ 997672 w 1314762"/>
                <a:gd name="connsiteY1788" fmla="*/ 1186954 h 1204641"/>
                <a:gd name="connsiteX1789" fmla="*/ 998230 w 1314762"/>
                <a:gd name="connsiteY1789" fmla="*/ 1181491 h 1204641"/>
                <a:gd name="connsiteX1790" fmla="*/ 998789 w 1314762"/>
                <a:gd name="connsiteY1790" fmla="*/ 1182148 h 1204641"/>
                <a:gd name="connsiteX1791" fmla="*/ 999344 w 1314762"/>
                <a:gd name="connsiteY1791" fmla="*/ 1181491 h 1204641"/>
                <a:gd name="connsiteX1792" fmla="*/ 999902 w 1314762"/>
                <a:gd name="connsiteY1792" fmla="*/ 1185422 h 1204641"/>
                <a:gd name="connsiteX1793" fmla="*/ 1000461 w 1314762"/>
                <a:gd name="connsiteY1793" fmla="*/ 1188917 h 1204641"/>
                <a:gd name="connsiteX1794" fmla="*/ 1001020 w 1314762"/>
                <a:gd name="connsiteY1794" fmla="*/ 1185422 h 1204641"/>
                <a:gd name="connsiteX1795" fmla="*/ 1001578 w 1314762"/>
                <a:gd name="connsiteY1795" fmla="*/ 1186514 h 1204641"/>
                <a:gd name="connsiteX1796" fmla="*/ 1002137 w 1314762"/>
                <a:gd name="connsiteY1796" fmla="*/ 1184986 h 1204641"/>
                <a:gd name="connsiteX1797" fmla="*/ 1002691 w 1314762"/>
                <a:gd name="connsiteY1797" fmla="*/ 1189574 h 1204641"/>
                <a:gd name="connsiteX1798" fmla="*/ 1003250 w 1314762"/>
                <a:gd name="connsiteY1798" fmla="*/ 1189792 h 1204641"/>
                <a:gd name="connsiteX1799" fmla="*/ 1003809 w 1314762"/>
                <a:gd name="connsiteY1799" fmla="*/ 1191756 h 1204641"/>
                <a:gd name="connsiteX1800" fmla="*/ 1004367 w 1314762"/>
                <a:gd name="connsiteY1800" fmla="*/ 1192195 h 1204641"/>
                <a:gd name="connsiteX1801" fmla="*/ 1004926 w 1314762"/>
                <a:gd name="connsiteY1801" fmla="*/ 1185422 h 1204641"/>
                <a:gd name="connsiteX1802" fmla="*/ 1005485 w 1314762"/>
                <a:gd name="connsiteY1802" fmla="*/ 1183676 h 1204641"/>
                <a:gd name="connsiteX1803" fmla="*/ 1006043 w 1314762"/>
                <a:gd name="connsiteY1803" fmla="*/ 1186954 h 1204641"/>
                <a:gd name="connsiteX1804" fmla="*/ 1006598 w 1314762"/>
                <a:gd name="connsiteY1804" fmla="*/ 1187389 h 1204641"/>
                <a:gd name="connsiteX1805" fmla="*/ 1007156 w 1314762"/>
                <a:gd name="connsiteY1805" fmla="*/ 1185204 h 1204641"/>
                <a:gd name="connsiteX1806" fmla="*/ 1007715 w 1314762"/>
                <a:gd name="connsiteY1806" fmla="*/ 1189792 h 1204641"/>
                <a:gd name="connsiteX1807" fmla="*/ 1008274 w 1314762"/>
                <a:gd name="connsiteY1807" fmla="*/ 1191973 h 1204641"/>
                <a:gd name="connsiteX1808" fmla="*/ 1008832 w 1314762"/>
                <a:gd name="connsiteY1808" fmla="*/ 1184986 h 1204641"/>
                <a:gd name="connsiteX1809" fmla="*/ 1009391 w 1314762"/>
                <a:gd name="connsiteY1809" fmla="*/ 1177781 h 1204641"/>
                <a:gd name="connsiteX1810" fmla="*/ 1009949 w 1314762"/>
                <a:gd name="connsiteY1810" fmla="*/ 1185422 h 1204641"/>
                <a:gd name="connsiteX1811" fmla="*/ 1010504 w 1314762"/>
                <a:gd name="connsiteY1811" fmla="*/ 1189792 h 1204641"/>
                <a:gd name="connsiteX1812" fmla="*/ 1011063 w 1314762"/>
                <a:gd name="connsiteY1812" fmla="*/ 1187607 h 1204641"/>
                <a:gd name="connsiteX1813" fmla="*/ 1011621 w 1314762"/>
                <a:gd name="connsiteY1813" fmla="*/ 1188042 h 1204641"/>
                <a:gd name="connsiteX1814" fmla="*/ 1012180 w 1314762"/>
                <a:gd name="connsiteY1814" fmla="*/ 1190885 h 1204641"/>
                <a:gd name="connsiteX1815" fmla="*/ 1012739 w 1314762"/>
                <a:gd name="connsiteY1815" fmla="*/ 1187607 h 1204641"/>
                <a:gd name="connsiteX1816" fmla="*/ 1013297 w 1314762"/>
                <a:gd name="connsiteY1816" fmla="*/ 1179745 h 1204641"/>
                <a:gd name="connsiteX1817" fmla="*/ 1013852 w 1314762"/>
                <a:gd name="connsiteY1817" fmla="*/ 1186732 h 1204641"/>
                <a:gd name="connsiteX1818" fmla="*/ 1014411 w 1314762"/>
                <a:gd name="connsiteY1818" fmla="*/ 1190885 h 1204641"/>
                <a:gd name="connsiteX1819" fmla="*/ 1014969 w 1314762"/>
                <a:gd name="connsiteY1819" fmla="*/ 1181930 h 1204641"/>
                <a:gd name="connsiteX1820" fmla="*/ 1015528 w 1314762"/>
                <a:gd name="connsiteY1820" fmla="*/ 1195904 h 1204641"/>
                <a:gd name="connsiteX1821" fmla="*/ 1016086 w 1314762"/>
                <a:gd name="connsiteY1821" fmla="*/ 1190885 h 1204641"/>
                <a:gd name="connsiteX1822" fmla="*/ 1016645 w 1314762"/>
                <a:gd name="connsiteY1822" fmla="*/ 1187389 h 1204641"/>
                <a:gd name="connsiteX1823" fmla="*/ 1017204 w 1314762"/>
                <a:gd name="connsiteY1823" fmla="*/ 1190228 h 1204641"/>
                <a:gd name="connsiteX1824" fmla="*/ 1017762 w 1314762"/>
                <a:gd name="connsiteY1824" fmla="*/ 1186954 h 1204641"/>
                <a:gd name="connsiteX1825" fmla="*/ 1018317 w 1314762"/>
                <a:gd name="connsiteY1825" fmla="*/ 1190663 h 1204641"/>
                <a:gd name="connsiteX1826" fmla="*/ 1018876 w 1314762"/>
                <a:gd name="connsiteY1826" fmla="*/ 1188264 h 1204641"/>
                <a:gd name="connsiteX1827" fmla="*/ 1019434 w 1314762"/>
                <a:gd name="connsiteY1827" fmla="*/ 1190663 h 1204641"/>
                <a:gd name="connsiteX1828" fmla="*/ 1019993 w 1314762"/>
                <a:gd name="connsiteY1828" fmla="*/ 1195251 h 1204641"/>
                <a:gd name="connsiteX1829" fmla="*/ 1020552 w 1314762"/>
                <a:gd name="connsiteY1829" fmla="*/ 1187389 h 1204641"/>
                <a:gd name="connsiteX1830" fmla="*/ 1021110 w 1314762"/>
                <a:gd name="connsiteY1830" fmla="*/ 1192630 h 1204641"/>
                <a:gd name="connsiteX1831" fmla="*/ 1021665 w 1314762"/>
                <a:gd name="connsiteY1831" fmla="*/ 1181712 h 1204641"/>
                <a:gd name="connsiteX1832" fmla="*/ 1022223 w 1314762"/>
                <a:gd name="connsiteY1832" fmla="*/ 1189353 h 1204641"/>
                <a:gd name="connsiteX1833" fmla="*/ 1022782 w 1314762"/>
                <a:gd name="connsiteY1833" fmla="*/ 1189792 h 1204641"/>
                <a:gd name="connsiteX1834" fmla="*/ 1023340 w 1314762"/>
                <a:gd name="connsiteY1834" fmla="*/ 1189792 h 1204641"/>
                <a:gd name="connsiteX1835" fmla="*/ 1023899 w 1314762"/>
                <a:gd name="connsiteY1835" fmla="*/ 1194594 h 1204641"/>
                <a:gd name="connsiteX1836" fmla="*/ 1024458 w 1314762"/>
                <a:gd name="connsiteY1836" fmla="*/ 1186954 h 1204641"/>
                <a:gd name="connsiteX1837" fmla="*/ 1025016 w 1314762"/>
                <a:gd name="connsiteY1837" fmla="*/ 1184333 h 1204641"/>
                <a:gd name="connsiteX1838" fmla="*/ 1025571 w 1314762"/>
                <a:gd name="connsiteY1838" fmla="*/ 1194159 h 1204641"/>
                <a:gd name="connsiteX1839" fmla="*/ 1026130 w 1314762"/>
                <a:gd name="connsiteY1839" fmla="*/ 1190445 h 1204641"/>
                <a:gd name="connsiteX1840" fmla="*/ 1026688 w 1314762"/>
                <a:gd name="connsiteY1840" fmla="*/ 1189792 h 1204641"/>
                <a:gd name="connsiteX1841" fmla="*/ 1027247 w 1314762"/>
                <a:gd name="connsiteY1841" fmla="*/ 1191973 h 1204641"/>
                <a:gd name="connsiteX1842" fmla="*/ 1027806 w 1314762"/>
                <a:gd name="connsiteY1842" fmla="*/ 1190445 h 1204641"/>
                <a:gd name="connsiteX1843" fmla="*/ 1028364 w 1314762"/>
                <a:gd name="connsiteY1843" fmla="*/ 1189792 h 1204641"/>
                <a:gd name="connsiteX1844" fmla="*/ 1028923 w 1314762"/>
                <a:gd name="connsiteY1844" fmla="*/ 1188699 h 1204641"/>
                <a:gd name="connsiteX1845" fmla="*/ 1029477 w 1314762"/>
                <a:gd name="connsiteY1845" fmla="*/ 1193505 h 1204641"/>
                <a:gd name="connsiteX1846" fmla="*/ 1030036 w 1314762"/>
                <a:gd name="connsiteY1846" fmla="*/ 1186954 h 1204641"/>
                <a:gd name="connsiteX1847" fmla="*/ 1030595 w 1314762"/>
                <a:gd name="connsiteY1847" fmla="*/ 1189353 h 1204641"/>
                <a:gd name="connsiteX1848" fmla="*/ 1031153 w 1314762"/>
                <a:gd name="connsiteY1848" fmla="*/ 1189353 h 1204641"/>
                <a:gd name="connsiteX1849" fmla="*/ 1031712 w 1314762"/>
                <a:gd name="connsiteY1849" fmla="*/ 1191756 h 1204641"/>
                <a:gd name="connsiteX1850" fmla="*/ 1032271 w 1314762"/>
                <a:gd name="connsiteY1850" fmla="*/ 1191103 h 1204641"/>
                <a:gd name="connsiteX1851" fmla="*/ 1032825 w 1314762"/>
                <a:gd name="connsiteY1851" fmla="*/ 1195469 h 1204641"/>
                <a:gd name="connsiteX1852" fmla="*/ 1033384 w 1314762"/>
                <a:gd name="connsiteY1852" fmla="*/ 1191320 h 1204641"/>
                <a:gd name="connsiteX1853" fmla="*/ 1033942 w 1314762"/>
                <a:gd name="connsiteY1853" fmla="*/ 1194159 h 1204641"/>
                <a:gd name="connsiteX1854" fmla="*/ 1034501 w 1314762"/>
                <a:gd name="connsiteY1854" fmla="*/ 1191756 h 1204641"/>
                <a:gd name="connsiteX1855" fmla="*/ 1035060 w 1314762"/>
                <a:gd name="connsiteY1855" fmla="*/ 1192630 h 1204641"/>
                <a:gd name="connsiteX1856" fmla="*/ 1035618 w 1314762"/>
                <a:gd name="connsiteY1856" fmla="*/ 1189792 h 1204641"/>
                <a:gd name="connsiteX1857" fmla="*/ 1036177 w 1314762"/>
                <a:gd name="connsiteY1857" fmla="*/ 1189353 h 1204641"/>
                <a:gd name="connsiteX1858" fmla="*/ 1036731 w 1314762"/>
                <a:gd name="connsiteY1858" fmla="*/ 1193066 h 1204641"/>
                <a:gd name="connsiteX1859" fmla="*/ 1037290 w 1314762"/>
                <a:gd name="connsiteY1859" fmla="*/ 1188264 h 1204641"/>
                <a:gd name="connsiteX1860" fmla="*/ 1037849 w 1314762"/>
                <a:gd name="connsiteY1860" fmla="*/ 1189574 h 1204641"/>
                <a:gd name="connsiteX1861" fmla="*/ 1038407 w 1314762"/>
                <a:gd name="connsiteY1861" fmla="*/ 1189792 h 1204641"/>
                <a:gd name="connsiteX1862" fmla="*/ 1038966 w 1314762"/>
                <a:gd name="connsiteY1862" fmla="*/ 1192413 h 1204641"/>
                <a:gd name="connsiteX1863" fmla="*/ 1039525 w 1314762"/>
                <a:gd name="connsiteY1863" fmla="*/ 1195904 h 1204641"/>
                <a:gd name="connsiteX1864" fmla="*/ 1040083 w 1314762"/>
                <a:gd name="connsiteY1864" fmla="*/ 1191320 h 1204641"/>
                <a:gd name="connsiteX1865" fmla="*/ 1040638 w 1314762"/>
                <a:gd name="connsiteY1865" fmla="*/ 1190228 h 1204641"/>
                <a:gd name="connsiteX1866" fmla="*/ 1041197 w 1314762"/>
                <a:gd name="connsiteY1866" fmla="*/ 1186296 h 1204641"/>
                <a:gd name="connsiteX1867" fmla="*/ 1041755 w 1314762"/>
                <a:gd name="connsiteY1867" fmla="*/ 1192195 h 1204641"/>
                <a:gd name="connsiteX1868" fmla="*/ 1042314 w 1314762"/>
                <a:gd name="connsiteY1868" fmla="*/ 1190228 h 1204641"/>
                <a:gd name="connsiteX1869" fmla="*/ 1042872 w 1314762"/>
                <a:gd name="connsiteY1869" fmla="*/ 1193066 h 1204641"/>
                <a:gd name="connsiteX1870" fmla="*/ 1043431 w 1314762"/>
                <a:gd name="connsiteY1870" fmla="*/ 1196344 h 1204641"/>
                <a:gd name="connsiteX1871" fmla="*/ 1043990 w 1314762"/>
                <a:gd name="connsiteY1871" fmla="*/ 1188699 h 1204641"/>
                <a:gd name="connsiteX1872" fmla="*/ 1044544 w 1314762"/>
                <a:gd name="connsiteY1872" fmla="*/ 1189135 h 1204641"/>
                <a:gd name="connsiteX1873" fmla="*/ 1045103 w 1314762"/>
                <a:gd name="connsiteY1873" fmla="*/ 1191756 h 1204641"/>
                <a:gd name="connsiteX1874" fmla="*/ 1045662 w 1314762"/>
                <a:gd name="connsiteY1874" fmla="*/ 1189792 h 1204641"/>
                <a:gd name="connsiteX1875" fmla="*/ 1046220 w 1314762"/>
                <a:gd name="connsiteY1875" fmla="*/ 1188042 h 1204641"/>
                <a:gd name="connsiteX1876" fmla="*/ 1046779 w 1314762"/>
                <a:gd name="connsiteY1876" fmla="*/ 1190885 h 1204641"/>
                <a:gd name="connsiteX1877" fmla="*/ 1047338 w 1314762"/>
                <a:gd name="connsiteY1877" fmla="*/ 1195687 h 1204641"/>
                <a:gd name="connsiteX1878" fmla="*/ 1047896 w 1314762"/>
                <a:gd name="connsiteY1878" fmla="*/ 1193505 h 1204641"/>
                <a:gd name="connsiteX1879" fmla="*/ 1048451 w 1314762"/>
                <a:gd name="connsiteY1879" fmla="*/ 1188264 h 1204641"/>
                <a:gd name="connsiteX1880" fmla="*/ 1049009 w 1314762"/>
                <a:gd name="connsiteY1880" fmla="*/ 1196344 h 1204641"/>
                <a:gd name="connsiteX1881" fmla="*/ 1049568 w 1314762"/>
                <a:gd name="connsiteY1881" fmla="*/ 1190445 h 1204641"/>
                <a:gd name="connsiteX1882" fmla="*/ 1050126 w 1314762"/>
                <a:gd name="connsiteY1882" fmla="*/ 1192848 h 1204641"/>
                <a:gd name="connsiteX1883" fmla="*/ 1050685 w 1314762"/>
                <a:gd name="connsiteY1883" fmla="*/ 1193284 h 1204641"/>
                <a:gd name="connsiteX1884" fmla="*/ 1051244 w 1314762"/>
                <a:gd name="connsiteY1884" fmla="*/ 1196997 h 1204641"/>
                <a:gd name="connsiteX1885" fmla="*/ 1051798 w 1314762"/>
                <a:gd name="connsiteY1885" fmla="*/ 1195687 h 1204641"/>
                <a:gd name="connsiteX1886" fmla="*/ 1052357 w 1314762"/>
                <a:gd name="connsiteY1886" fmla="*/ 1190885 h 1204641"/>
                <a:gd name="connsiteX1887" fmla="*/ 1052916 w 1314762"/>
                <a:gd name="connsiteY1887" fmla="*/ 1191320 h 1204641"/>
                <a:gd name="connsiteX1888" fmla="*/ 1053474 w 1314762"/>
                <a:gd name="connsiteY1888" fmla="*/ 1190445 h 1204641"/>
                <a:gd name="connsiteX1889" fmla="*/ 1054033 w 1314762"/>
                <a:gd name="connsiteY1889" fmla="*/ 1193066 h 1204641"/>
                <a:gd name="connsiteX1890" fmla="*/ 1054592 w 1314762"/>
                <a:gd name="connsiteY1890" fmla="*/ 1195251 h 1204641"/>
                <a:gd name="connsiteX1891" fmla="*/ 1055150 w 1314762"/>
                <a:gd name="connsiteY1891" fmla="*/ 1194376 h 1204641"/>
                <a:gd name="connsiteX1892" fmla="*/ 1055705 w 1314762"/>
                <a:gd name="connsiteY1892" fmla="*/ 1189353 h 1204641"/>
                <a:gd name="connsiteX1893" fmla="*/ 1056263 w 1314762"/>
                <a:gd name="connsiteY1893" fmla="*/ 1189353 h 1204641"/>
                <a:gd name="connsiteX1894" fmla="*/ 1056822 w 1314762"/>
                <a:gd name="connsiteY1894" fmla="*/ 1193723 h 1204641"/>
                <a:gd name="connsiteX1895" fmla="*/ 1057381 w 1314762"/>
                <a:gd name="connsiteY1895" fmla="*/ 1196561 h 1204641"/>
                <a:gd name="connsiteX1896" fmla="*/ 1057939 w 1314762"/>
                <a:gd name="connsiteY1896" fmla="*/ 1191756 h 1204641"/>
                <a:gd name="connsiteX1897" fmla="*/ 1058498 w 1314762"/>
                <a:gd name="connsiteY1897" fmla="*/ 1195251 h 1204641"/>
                <a:gd name="connsiteX1898" fmla="*/ 1059057 w 1314762"/>
                <a:gd name="connsiteY1898" fmla="*/ 1190445 h 1204641"/>
                <a:gd name="connsiteX1899" fmla="*/ 1059611 w 1314762"/>
                <a:gd name="connsiteY1899" fmla="*/ 1191756 h 1204641"/>
                <a:gd name="connsiteX1900" fmla="*/ 1060170 w 1314762"/>
                <a:gd name="connsiteY1900" fmla="*/ 1194594 h 1204641"/>
                <a:gd name="connsiteX1901" fmla="*/ 1060728 w 1314762"/>
                <a:gd name="connsiteY1901" fmla="*/ 1193505 h 1204641"/>
                <a:gd name="connsiteX1902" fmla="*/ 1061287 w 1314762"/>
                <a:gd name="connsiteY1902" fmla="*/ 1193284 h 1204641"/>
                <a:gd name="connsiteX1903" fmla="*/ 1061846 w 1314762"/>
                <a:gd name="connsiteY1903" fmla="*/ 1190663 h 1204641"/>
                <a:gd name="connsiteX1904" fmla="*/ 1062404 w 1314762"/>
                <a:gd name="connsiteY1904" fmla="*/ 1190663 h 1204641"/>
                <a:gd name="connsiteX1905" fmla="*/ 1062959 w 1314762"/>
                <a:gd name="connsiteY1905" fmla="*/ 1195904 h 1204641"/>
                <a:gd name="connsiteX1906" fmla="*/ 1063517 w 1314762"/>
                <a:gd name="connsiteY1906" fmla="*/ 1190663 h 1204641"/>
                <a:gd name="connsiteX1907" fmla="*/ 1064076 w 1314762"/>
                <a:gd name="connsiteY1907" fmla="*/ 1187607 h 1204641"/>
                <a:gd name="connsiteX1908" fmla="*/ 1064635 w 1314762"/>
                <a:gd name="connsiteY1908" fmla="*/ 1191756 h 1204641"/>
                <a:gd name="connsiteX1909" fmla="*/ 1065193 w 1314762"/>
                <a:gd name="connsiteY1909" fmla="*/ 1189353 h 1204641"/>
                <a:gd name="connsiteX1910" fmla="*/ 1065752 w 1314762"/>
                <a:gd name="connsiteY1910" fmla="*/ 1191538 h 1204641"/>
                <a:gd name="connsiteX1911" fmla="*/ 1066311 w 1314762"/>
                <a:gd name="connsiteY1911" fmla="*/ 1195469 h 1204641"/>
                <a:gd name="connsiteX1912" fmla="*/ 1066865 w 1314762"/>
                <a:gd name="connsiteY1912" fmla="*/ 1194594 h 1204641"/>
                <a:gd name="connsiteX1913" fmla="*/ 1067424 w 1314762"/>
                <a:gd name="connsiteY1913" fmla="*/ 1192413 h 1204641"/>
                <a:gd name="connsiteX1914" fmla="*/ 1067983 w 1314762"/>
                <a:gd name="connsiteY1914" fmla="*/ 1186732 h 1204641"/>
                <a:gd name="connsiteX1915" fmla="*/ 1068541 w 1314762"/>
                <a:gd name="connsiteY1915" fmla="*/ 1192413 h 1204641"/>
                <a:gd name="connsiteX1916" fmla="*/ 1069100 w 1314762"/>
                <a:gd name="connsiteY1916" fmla="*/ 1191320 h 1204641"/>
                <a:gd name="connsiteX1917" fmla="*/ 1069658 w 1314762"/>
                <a:gd name="connsiteY1917" fmla="*/ 1194376 h 1204641"/>
                <a:gd name="connsiteX1918" fmla="*/ 1070217 w 1314762"/>
                <a:gd name="connsiteY1918" fmla="*/ 1197215 h 1204641"/>
                <a:gd name="connsiteX1919" fmla="*/ 1070772 w 1314762"/>
                <a:gd name="connsiteY1919" fmla="*/ 1191320 h 1204641"/>
                <a:gd name="connsiteX1920" fmla="*/ 1071330 w 1314762"/>
                <a:gd name="connsiteY1920" fmla="*/ 1193941 h 1204641"/>
                <a:gd name="connsiteX1921" fmla="*/ 1071889 w 1314762"/>
                <a:gd name="connsiteY1921" fmla="*/ 1194594 h 1204641"/>
                <a:gd name="connsiteX1922" fmla="*/ 1072448 w 1314762"/>
                <a:gd name="connsiteY1922" fmla="*/ 1190885 h 1204641"/>
                <a:gd name="connsiteX1923" fmla="*/ 1073006 w 1314762"/>
                <a:gd name="connsiteY1923" fmla="*/ 1191973 h 1204641"/>
                <a:gd name="connsiteX1924" fmla="*/ 1073565 w 1314762"/>
                <a:gd name="connsiteY1924" fmla="*/ 1191320 h 1204641"/>
                <a:gd name="connsiteX1925" fmla="*/ 1074124 w 1314762"/>
                <a:gd name="connsiteY1925" fmla="*/ 1196997 h 1204641"/>
                <a:gd name="connsiteX1926" fmla="*/ 1074678 w 1314762"/>
                <a:gd name="connsiteY1926" fmla="*/ 1194816 h 1204641"/>
                <a:gd name="connsiteX1927" fmla="*/ 1075237 w 1314762"/>
                <a:gd name="connsiteY1927" fmla="*/ 1190663 h 1204641"/>
                <a:gd name="connsiteX1928" fmla="*/ 1075795 w 1314762"/>
                <a:gd name="connsiteY1928" fmla="*/ 1190010 h 1204641"/>
                <a:gd name="connsiteX1929" fmla="*/ 1076354 w 1314762"/>
                <a:gd name="connsiteY1929" fmla="*/ 1193941 h 1204641"/>
                <a:gd name="connsiteX1930" fmla="*/ 1076913 w 1314762"/>
                <a:gd name="connsiteY1930" fmla="*/ 1190010 h 1204641"/>
                <a:gd name="connsiteX1931" fmla="*/ 1077471 w 1314762"/>
                <a:gd name="connsiteY1931" fmla="*/ 1193284 h 1204641"/>
                <a:gd name="connsiteX1932" fmla="*/ 1078030 w 1314762"/>
                <a:gd name="connsiteY1932" fmla="*/ 1198307 h 1204641"/>
                <a:gd name="connsiteX1933" fmla="*/ 1078584 w 1314762"/>
                <a:gd name="connsiteY1933" fmla="*/ 1197215 h 1204641"/>
                <a:gd name="connsiteX1934" fmla="*/ 1079143 w 1314762"/>
                <a:gd name="connsiteY1934" fmla="*/ 1188042 h 1204641"/>
                <a:gd name="connsiteX1935" fmla="*/ 1079702 w 1314762"/>
                <a:gd name="connsiteY1935" fmla="*/ 1194159 h 1204641"/>
                <a:gd name="connsiteX1936" fmla="*/ 1080260 w 1314762"/>
                <a:gd name="connsiteY1936" fmla="*/ 1192413 h 1204641"/>
                <a:gd name="connsiteX1937" fmla="*/ 1080819 w 1314762"/>
                <a:gd name="connsiteY1937" fmla="*/ 1191756 h 1204641"/>
                <a:gd name="connsiteX1938" fmla="*/ 1081378 w 1314762"/>
                <a:gd name="connsiteY1938" fmla="*/ 1192630 h 1204641"/>
                <a:gd name="connsiteX1939" fmla="*/ 1081932 w 1314762"/>
                <a:gd name="connsiteY1939" fmla="*/ 1196997 h 1204641"/>
                <a:gd name="connsiteX1940" fmla="*/ 1082491 w 1314762"/>
                <a:gd name="connsiteY1940" fmla="*/ 1195904 h 1204641"/>
                <a:gd name="connsiteX1941" fmla="*/ 1083049 w 1314762"/>
                <a:gd name="connsiteY1941" fmla="*/ 1190885 h 1204641"/>
                <a:gd name="connsiteX1942" fmla="*/ 1083608 w 1314762"/>
                <a:gd name="connsiteY1942" fmla="*/ 1192630 h 1204641"/>
                <a:gd name="connsiteX1943" fmla="*/ 1084167 w 1314762"/>
                <a:gd name="connsiteY1943" fmla="*/ 1195469 h 1204641"/>
                <a:gd name="connsiteX1944" fmla="*/ 1084725 w 1314762"/>
                <a:gd name="connsiteY1944" fmla="*/ 1192630 h 1204641"/>
                <a:gd name="connsiteX1945" fmla="*/ 1085284 w 1314762"/>
                <a:gd name="connsiteY1945" fmla="*/ 1193066 h 1204641"/>
                <a:gd name="connsiteX1946" fmla="*/ 1085839 w 1314762"/>
                <a:gd name="connsiteY1946" fmla="*/ 1194816 h 1204641"/>
                <a:gd name="connsiteX1947" fmla="*/ 1086397 w 1314762"/>
                <a:gd name="connsiteY1947" fmla="*/ 1194594 h 1204641"/>
                <a:gd name="connsiteX1948" fmla="*/ 1086956 w 1314762"/>
                <a:gd name="connsiteY1948" fmla="*/ 1189792 h 1204641"/>
                <a:gd name="connsiteX1949" fmla="*/ 1087515 w 1314762"/>
                <a:gd name="connsiteY1949" fmla="*/ 1190010 h 1204641"/>
                <a:gd name="connsiteX1950" fmla="*/ 1088073 w 1314762"/>
                <a:gd name="connsiteY1950" fmla="*/ 1188482 h 1204641"/>
                <a:gd name="connsiteX1951" fmla="*/ 1088632 w 1314762"/>
                <a:gd name="connsiteY1951" fmla="*/ 1186296 h 1204641"/>
                <a:gd name="connsiteX1952" fmla="*/ 1089190 w 1314762"/>
                <a:gd name="connsiteY1952" fmla="*/ 1187607 h 1204641"/>
                <a:gd name="connsiteX1953" fmla="*/ 1089745 w 1314762"/>
                <a:gd name="connsiteY1953" fmla="*/ 1191320 h 1204641"/>
                <a:gd name="connsiteX1954" fmla="*/ 1090304 w 1314762"/>
                <a:gd name="connsiteY1954" fmla="*/ 1192195 h 1204641"/>
                <a:gd name="connsiteX1955" fmla="*/ 1090862 w 1314762"/>
                <a:gd name="connsiteY1955" fmla="*/ 1192195 h 1204641"/>
                <a:gd name="connsiteX1956" fmla="*/ 1091421 w 1314762"/>
                <a:gd name="connsiteY1956" fmla="*/ 1190228 h 1204641"/>
                <a:gd name="connsiteX1957" fmla="*/ 1091980 w 1314762"/>
                <a:gd name="connsiteY1957" fmla="*/ 1191538 h 1204641"/>
                <a:gd name="connsiteX1958" fmla="*/ 1092538 w 1314762"/>
                <a:gd name="connsiteY1958" fmla="*/ 1187389 h 1204641"/>
                <a:gd name="connsiteX1959" fmla="*/ 1093093 w 1314762"/>
                <a:gd name="connsiteY1959" fmla="*/ 1186954 h 1204641"/>
                <a:gd name="connsiteX1960" fmla="*/ 1093651 w 1314762"/>
                <a:gd name="connsiteY1960" fmla="*/ 1192413 h 1204641"/>
                <a:gd name="connsiteX1961" fmla="*/ 1094210 w 1314762"/>
                <a:gd name="connsiteY1961" fmla="*/ 1189353 h 1204641"/>
                <a:gd name="connsiteX1962" fmla="*/ 1094769 w 1314762"/>
                <a:gd name="connsiteY1962" fmla="*/ 1190228 h 1204641"/>
                <a:gd name="connsiteX1963" fmla="*/ 1095327 w 1314762"/>
                <a:gd name="connsiteY1963" fmla="*/ 1191103 h 1204641"/>
                <a:gd name="connsiteX1964" fmla="*/ 1095886 w 1314762"/>
                <a:gd name="connsiteY1964" fmla="*/ 1189135 h 1204641"/>
                <a:gd name="connsiteX1965" fmla="*/ 1096444 w 1314762"/>
                <a:gd name="connsiteY1965" fmla="*/ 1186732 h 1204641"/>
                <a:gd name="connsiteX1966" fmla="*/ 1096999 w 1314762"/>
                <a:gd name="connsiteY1966" fmla="*/ 1194159 h 1204641"/>
                <a:gd name="connsiteX1967" fmla="*/ 1097558 w 1314762"/>
                <a:gd name="connsiteY1967" fmla="*/ 1190885 h 1204641"/>
                <a:gd name="connsiteX1968" fmla="*/ 1098116 w 1314762"/>
                <a:gd name="connsiteY1968" fmla="*/ 1191538 h 1204641"/>
                <a:gd name="connsiteX1969" fmla="*/ 1098675 w 1314762"/>
                <a:gd name="connsiteY1969" fmla="*/ 1193723 h 1204641"/>
                <a:gd name="connsiteX1970" fmla="*/ 1099234 w 1314762"/>
                <a:gd name="connsiteY1970" fmla="*/ 1194816 h 1204641"/>
                <a:gd name="connsiteX1971" fmla="*/ 1099792 w 1314762"/>
                <a:gd name="connsiteY1971" fmla="*/ 1194159 h 1204641"/>
                <a:gd name="connsiteX1972" fmla="*/ 1100351 w 1314762"/>
                <a:gd name="connsiteY1972" fmla="*/ 1193284 h 1204641"/>
                <a:gd name="connsiteX1973" fmla="*/ 1100905 w 1314762"/>
                <a:gd name="connsiteY1973" fmla="*/ 1192195 h 1204641"/>
                <a:gd name="connsiteX1974" fmla="*/ 1101464 w 1314762"/>
                <a:gd name="connsiteY1974" fmla="*/ 1196779 h 1204641"/>
                <a:gd name="connsiteX1975" fmla="*/ 1102023 w 1314762"/>
                <a:gd name="connsiteY1975" fmla="*/ 1196779 h 1204641"/>
                <a:gd name="connsiteX1976" fmla="*/ 1102581 w 1314762"/>
                <a:gd name="connsiteY1976" fmla="*/ 1198525 h 1204641"/>
                <a:gd name="connsiteX1977" fmla="*/ 1103140 w 1314762"/>
                <a:gd name="connsiteY1977" fmla="*/ 1196779 h 1204641"/>
                <a:gd name="connsiteX1978" fmla="*/ 1103699 w 1314762"/>
                <a:gd name="connsiteY1978" fmla="*/ 1194816 h 1204641"/>
                <a:gd name="connsiteX1979" fmla="*/ 1104257 w 1314762"/>
                <a:gd name="connsiteY1979" fmla="*/ 1197215 h 1204641"/>
                <a:gd name="connsiteX1980" fmla="*/ 1104812 w 1314762"/>
                <a:gd name="connsiteY1980" fmla="*/ 1196344 h 1204641"/>
                <a:gd name="connsiteX1981" fmla="*/ 1105371 w 1314762"/>
                <a:gd name="connsiteY1981" fmla="*/ 1195904 h 1204641"/>
                <a:gd name="connsiteX1982" fmla="*/ 1105929 w 1314762"/>
                <a:gd name="connsiteY1982" fmla="*/ 1195034 h 1204641"/>
                <a:gd name="connsiteX1983" fmla="*/ 1106488 w 1314762"/>
                <a:gd name="connsiteY1983" fmla="*/ 1197654 h 1204641"/>
                <a:gd name="connsiteX1984" fmla="*/ 1107046 w 1314762"/>
                <a:gd name="connsiteY1984" fmla="*/ 1195469 h 1204641"/>
                <a:gd name="connsiteX1985" fmla="*/ 1107605 w 1314762"/>
                <a:gd name="connsiteY1985" fmla="*/ 1195469 h 1204641"/>
                <a:gd name="connsiteX1986" fmla="*/ 1108164 w 1314762"/>
                <a:gd name="connsiteY1986" fmla="*/ 1198090 h 1204641"/>
                <a:gd name="connsiteX1987" fmla="*/ 1108718 w 1314762"/>
                <a:gd name="connsiteY1987" fmla="*/ 1196561 h 1204641"/>
                <a:gd name="connsiteX1988" fmla="*/ 1109277 w 1314762"/>
                <a:gd name="connsiteY1988" fmla="*/ 1195687 h 1204641"/>
                <a:gd name="connsiteX1989" fmla="*/ 1109835 w 1314762"/>
                <a:gd name="connsiteY1989" fmla="*/ 1194816 h 1204641"/>
                <a:gd name="connsiteX1990" fmla="*/ 1110394 w 1314762"/>
                <a:gd name="connsiteY1990" fmla="*/ 1190228 h 1204641"/>
                <a:gd name="connsiteX1991" fmla="*/ 1110953 w 1314762"/>
                <a:gd name="connsiteY1991" fmla="*/ 1194816 h 1204641"/>
                <a:gd name="connsiteX1992" fmla="*/ 1111511 w 1314762"/>
                <a:gd name="connsiteY1992" fmla="*/ 1197215 h 1204641"/>
                <a:gd name="connsiteX1993" fmla="*/ 1112066 w 1314762"/>
                <a:gd name="connsiteY1993" fmla="*/ 1197436 h 1204641"/>
                <a:gd name="connsiteX1994" fmla="*/ 1112625 w 1314762"/>
                <a:gd name="connsiteY1994" fmla="*/ 1196779 h 1204641"/>
                <a:gd name="connsiteX1995" fmla="*/ 1113183 w 1314762"/>
                <a:gd name="connsiteY1995" fmla="*/ 1199182 h 1204641"/>
                <a:gd name="connsiteX1996" fmla="*/ 1113742 w 1314762"/>
                <a:gd name="connsiteY1996" fmla="*/ 1199182 h 1204641"/>
                <a:gd name="connsiteX1997" fmla="*/ 1114301 w 1314762"/>
                <a:gd name="connsiteY1997" fmla="*/ 1195251 h 1204641"/>
                <a:gd name="connsiteX1998" fmla="*/ 1114859 w 1314762"/>
                <a:gd name="connsiteY1998" fmla="*/ 1199400 h 1204641"/>
                <a:gd name="connsiteX1999" fmla="*/ 1115418 w 1314762"/>
                <a:gd name="connsiteY1999" fmla="*/ 1200057 h 1204641"/>
                <a:gd name="connsiteX2000" fmla="*/ 1115972 w 1314762"/>
                <a:gd name="connsiteY2000" fmla="*/ 1199400 h 1204641"/>
                <a:gd name="connsiteX2001" fmla="*/ 1116531 w 1314762"/>
                <a:gd name="connsiteY2001" fmla="*/ 1196344 h 1204641"/>
                <a:gd name="connsiteX2002" fmla="*/ 1117090 w 1314762"/>
                <a:gd name="connsiteY2002" fmla="*/ 1198965 h 1204641"/>
                <a:gd name="connsiteX2003" fmla="*/ 1117648 w 1314762"/>
                <a:gd name="connsiteY2003" fmla="*/ 1193284 h 1204641"/>
                <a:gd name="connsiteX2004" fmla="*/ 1118207 w 1314762"/>
                <a:gd name="connsiteY2004" fmla="*/ 1199182 h 1204641"/>
                <a:gd name="connsiteX2005" fmla="*/ 1118766 w 1314762"/>
                <a:gd name="connsiteY2005" fmla="*/ 1194376 h 1204641"/>
                <a:gd name="connsiteX2006" fmla="*/ 1119324 w 1314762"/>
                <a:gd name="connsiteY2006" fmla="*/ 1195469 h 1204641"/>
                <a:gd name="connsiteX2007" fmla="*/ 1119879 w 1314762"/>
                <a:gd name="connsiteY2007" fmla="*/ 1195034 h 1204641"/>
                <a:gd name="connsiteX2008" fmla="*/ 1120437 w 1314762"/>
                <a:gd name="connsiteY2008" fmla="*/ 1198747 h 1204641"/>
                <a:gd name="connsiteX2009" fmla="*/ 1120996 w 1314762"/>
                <a:gd name="connsiteY2009" fmla="*/ 1198747 h 1204641"/>
                <a:gd name="connsiteX2010" fmla="*/ 1121555 w 1314762"/>
                <a:gd name="connsiteY2010" fmla="*/ 1197654 h 1204641"/>
                <a:gd name="connsiteX2011" fmla="*/ 1122113 w 1314762"/>
                <a:gd name="connsiteY2011" fmla="*/ 1196126 h 1204641"/>
                <a:gd name="connsiteX2012" fmla="*/ 1122672 w 1314762"/>
                <a:gd name="connsiteY2012" fmla="*/ 1198525 h 1204641"/>
                <a:gd name="connsiteX2013" fmla="*/ 1123226 w 1314762"/>
                <a:gd name="connsiteY2013" fmla="*/ 1198965 h 1204641"/>
                <a:gd name="connsiteX2014" fmla="*/ 1123785 w 1314762"/>
                <a:gd name="connsiteY2014" fmla="*/ 1196997 h 1204641"/>
                <a:gd name="connsiteX2015" fmla="*/ 1124344 w 1314762"/>
                <a:gd name="connsiteY2015" fmla="*/ 1201146 h 1204641"/>
                <a:gd name="connsiteX2016" fmla="*/ 1124902 w 1314762"/>
                <a:gd name="connsiteY2016" fmla="*/ 1201146 h 1204641"/>
                <a:gd name="connsiteX2017" fmla="*/ 1125461 w 1314762"/>
                <a:gd name="connsiteY2017" fmla="*/ 1200710 h 1204641"/>
                <a:gd name="connsiteX2018" fmla="*/ 1126020 w 1314762"/>
                <a:gd name="connsiteY2018" fmla="*/ 1194816 h 1204641"/>
                <a:gd name="connsiteX2019" fmla="*/ 1126578 w 1314762"/>
                <a:gd name="connsiteY2019" fmla="*/ 1192195 h 1204641"/>
                <a:gd name="connsiteX2020" fmla="*/ 1127133 w 1314762"/>
                <a:gd name="connsiteY2020" fmla="*/ 1195687 h 1204641"/>
                <a:gd name="connsiteX2021" fmla="*/ 1127691 w 1314762"/>
                <a:gd name="connsiteY2021" fmla="*/ 1198090 h 1204641"/>
                <a:gd name="connsiteX2022" fmla="*/ 1128250 w 1314762"/>
                <a:gd name="connsiteY2022" fmla="*/ 1199400 h 1204641"/>
                <a:gd name="connsiteX2023" fmla="*/ 1128809 w 1314762"/>
                <a:gd name="connsiteY2023" fmla="*/ 1198747 h 1204641"/>
                <a:gd name="connsiteX2024" fmla="*/ 1129367 w 1314762"/>
                <a:gd name="connsiteY2024" fmla="*/ 1199618 h 1204641"/>
                <a:gd name="connsiteX2025" fmla="*/ 1129926 w 1314762"/>
                <a:gd name="connsiteY2025" fmla="*/ 1197654 h 1204641"/>
                <a:gd name="connsiteX2026" fmla="*/ 1130485 w 1314762"/>
                <a:gd name="connsiteY2026" fmla="*/ 1198965 h 1204641"/>
                <a:gd name="connsiteX2027" fmla="*/ 1131039 w 1314762"/>
                <a:gd name="connsiteY2027" fmla="*/ 1196561 h 1204641"/>
                <a:gd name="connsiteX2028" fmla="*/ 1131598 w 1314762"/>
                <a:gd name="connsiteY2028" fmla="*/ 1193941 h 1204641"/>
                <a:gd name="connsiteX2029" fmla="*/ 1132157 w 1314762"/>
                <a:gd name="connsiteY2029" fmla="*/ 1198525 h 1204641"/>
                <a:gd name="connsiteX2030" fmla="*/ 1132715 w 1314762"/>
                <a:gd name="connsiteY2030" fmla="*/ 1197654 h 1204641"/>
                <a:gd name="connsiteX2031" fmla="*/ 1133274 w 1314762"/>
                <a:gd name="connsiteY2031" fmla="*/ 1199835 h 1204641"/>
                <a:gd name="connsiteX2032" fmla="*/ 1133833 w 1314762"/>
                <a:gd name="connsiteY2032" fmla="*/ 1197654 h 1204641"/>
                <a:gd name="connsiteX2033" fmla="*/ 1134391 w 1314762"/>
                <a:gd name="connsiteY2033" fmla="*/ 1196997 h 1204641"/>
                <a:gd name="connsiteX2034" fmla="*/ 1134946 w 1314762"/>
                <a:gd name="connsiteY2034" fmla="*/ 1198090 h 1204641"/>
                <a:gd name="connsiteX2035" fmla="*/ 1135504 w 1314762"/>
                <a:gd name="connsiteY2035" fmla="*/ 1196561 h 1204641"/>
                <a:gd name="connsiteX2036" fmla="*/ 1136063 w 1314762"/>
                <a:gd name="connsiteY2036" fmla="*/ 1196779 h 1204641"/>
                <a:gd name="connsiteX2037" fmla="*/ 1136621 w 1314762"/>
                <a:gd name="connsiteY2037" fmla="*/ 1198965 h 1204641"/>
                <a:gd name="connsiteX2038" fmla="*/ 1137180 w 1314762"/>
                <a:gd name="connsiteY2038" fmla="*/ 1198525 h 1204641"/>
                <a:gd name="connsiteX2039" fmla="*/ 1137739 w 1314762"/>
                <a:gd name="connsiteY2039" fmla="*/ 1194816 h 1204641"/>
                <a:gd name="connsiteX2040" fmla="*/ 1138297 w 1314762"/>
                <a:gd name="connsiteY2040" fmla="*/ 1198090 h 1204641"/>
                <a:gd name="connsiteX2041" fmla="*/ 1138852 w 1314762"/>
                <a:gd name="connsiteY2041" fmla="*/ 1196344 h 1204641"/>
                <a:gd name="connsiteX2042" fmla="*/ 1139411 w 1314762"/>
                <a:gd name="connsiteY2042" fmla="*/ 1195034 h 1204641"/>
                <a:gd name="connsiteX2043" fmla="*/ 1139969 w 1314762"/>
                <a:gd name="connsiteY2043" fmla="*/ 1198965 h 1204641"/>
                <a:gd name="connsiteX2044" fmla="*/ 1140528 w 1314762"/>
                <a:gd name="connsiteY2044" fmla="*/ 1201146 h 1204641"/>
                <a:gd name="connsiteX2045" fmla="*/ 1141087 w 1314762"/>
                <a:gd name="connsiteY2045" fmla="*/ 1200928 h 1204641"/>
                <a:gd name="connsiteX2046" fmla="*/ 1141645 w 1314762"/>
                <a:gd name="connsiteY2046" fmla="*/ 1195904 h 1204641"/>
                <a:gd name="connsiteX2047" fmla="*/ 1142200 w 1314762"/>
                <a:gd name="connsiteY2047" fmla="*/ 1196561 h 1204641"/>
                <a:gd name="connsiteX2048" fmla="*/ 1142758 w 1314762"/>
                <a:gd name="connsiteY2048" fmla="*/ 1198965 h 1204641"/>
                <a:gd name="connsiteX2049" fmla="*/ 1143317 w 1314762"/>
                <a:gd name="connsiteY2049" fmla="*/ 1198307 h 1204641"/>
                <a:gd name="connsiteX2050" fmla="*/ 1143876 w 1314762"/>
                <a:gd name="connsiteY2050" fmla="*/ 1200493 h 1204641"/>
                <a:gd name="connsiteX2051" fmla="*/ 1144434 w 1314762"/>
                <a:gd name="connsiteY2051" fmla="*/ 1200057 h 1204641"/>
                <a:gd name="connsiteX2052" fmla="*/ 1144993 w 1314762"/>
                <a:gd name="connsiteY2052" fmla="*/ 1194816 h 1204641"/>
                <a:gd name="connsiteX2053" fmla="*/ 1145552 w 1314762"/>
                <a:gd name="connsiteY2053" fmla="*/ 1196779 h 1204641"/>
                <a:gd name="connsiteX2054" fmla="*/ 1146106 w 1314762"/>
                <a:gd name="connsiteY2054" fmla="*/ 1198965 h 1204641"/>
                <a:gd name="connsiteX2055" fmla="*/ 1146665 w 1314762"/>
                <a:gd name="connsiteY2055" fmla="*/ 1198307 h 1204641"/>
                <a:gd name="connsiteX2056" fmla="*/ 1147223 w 1314762"/>
                <a:gd name="connsiteY2056" fmla="*/ 1198965 h 1204641"/>
                <a:gd name="connsiteX2057" fmla="*/ 1147782 w 1314762"/>
                <a:gd name="connsiteY2057" fmla="*/ 1199400 h 1204641"/>
                <a:gd name="connsiteX2058" fmla="*/ 1148341 w 1314762"/>
                <a:gd name="connsiteY2058" fmla="*/ 1200275 h 1204641"/>
                <a:gd name="connsiteX2059" fmla="*/ 1148899 w 1314762"/>
                <a:gd name="connsiteY2059" fmla="*/ 1202021 h 1204641"/>
                <a:gd name="connsiteX2060" fmla="*/ 1149458 w 1314762"/>
                <a:gd name="connsiteY2060" fmla="*/ 1199835 h 1204641"/>
                <a:gd name="connsiteX2061" fmla="*/ 1150012 w 1314762"/>
                <a:gd name="connsiteY2061" fmla="*/ 1198525 h 1204641"/>
                <a:gd name="connsiteX2062" fmla="*/ 1150571 w 1314762"/>
                <a:gd name="connsiteY2062" fmla="*/ 1199400 h 1204641"/>
                <a:gd name="connsiteX2063" fmla="*/ 1151130 w 1314762"/>
                <a:gd name="connsiteY2063" fmla="*/ 1197215 h 1204641"/>
                <a:gd name="connsiteX2064" fmla="*/ 1151688 w 1314762"/>
                <a:gd name="connsiteY2064" fmla="*/ 1196561 h 1204641"/>
                <a:gd name="connsiteX2065" fmla="*/ 1152247 w 1314762"/>
                <a:gd name="connsiteY2065" fmla="*/ 1199182 h 1204641"/>
                <a:gd name="connsiteX2066" fmla="*/ 1152806 w 1314762"/>
                <a:gd name="connsiteY2066" fmla="*/ 1199400 h 1204641"/>
                <a:gd name="connsiteX2067" fmla="*/ 1153360 w 1314762"/>
                <a:gd name="connsiteY2067" fmla="*/ 1198307 h 1204641"/>
                <a:gd name="connsiteX2068" fmla="*/ 1153919 w 1314762"/>
                <a:gd name="connsiteY2068" fmla="*/ 1197654 h 1204641"/>
                <a:gd name="connsiteX2069" fmla="*/ 1154478 w 1314762"/>
                <a:gd name="connsiteY2069" fmla="*/ 1198747 h 1204641"/>
                <a:gd name="connsiteX2070" fmla="*/ 1155036 w 1314762"/>
                <a:gd name="connsiteY2070" fmla="*/ 1198965 h 1204641"/>
                <a:gd name="connsiteX2071" fmla="*/ 1155595 w 1314762"/>
                <a:gd name="connsiteY2071" fmla="*/ 1200275 h 1204641"/>
                <a:gd name="connsiteX2072" fmla="*/ 1156153 w 1314762"/>
                <a:gd name="connsiteY2072" fmla="*/ 1201585 h 1204641"/>
                <a:gd name="connsiteX2073" fmla="*/ 1156712 w 1314762"/>
                <a:gd name="connsiteY2073" fmla="*/ 1201368 h 1204641"/>
                <a:gd name="connsiteX2074" fmla="*/ 1157267 w 1314762"/>
                <a:gd name="connsiteY2074" fmla="*/ 1200928 h 1204641"/>
                <a:gd name="connsiteX2075" fmla="*/ 1157825 w 1314762"/>
                <a:gd name="connsiteY2075" fmla="*/ 1198307 h 1204641"/>
                <a:gd name="connsiteX2076" fmla="*/ 1158384 w 1314762"/>
                <a:gd name="connsiteY2076" fmla="*/ 1196997 h 1204641"/>
                <a:gd name="connsiteX2077" fmla="*/ 1158943 w 1314762"/>
                <a:gd name="connsiteY2077" fmla="*/ 1197872 h 1204641"/>
                <a:gd name="connsiteX2078" fmla="*/ 1159501 w 1314762"/>
                <a:gd name="connsiteY2078" fmla="*/ 1195469 h 1204641"/>
                <a:gd name="connsiteX2079" fmla="*/ 1160060 w 1314762"/>
                <a:gd name="connsiteY2079" fmla="*/ 1202021 h 1204641"/>
                <a:gd name="connsiteX2080" fmla="*/ 1160619 w 1314762"/>
                <a:gd name="connsiteY2080" fmla="*/ 1202238 h 1204641"/>
                <a:gd name="connsiteX2081" fmla="*/ 1161173 w 1314762"/>
                <a:gd name="connsiteY2081" fmla="*/ 1201146 h 1204641"/>
                <a:gd name="connsiteX2082" fmla="*/ 1161732 w 1314762"/>
                <a:gd name="connsiteY2082" fmla="*/ 1200275 h 1204641"/>
                <a:gd name="connsiteX2083" fmla="*/ 1162290 w 1314762"/>
                <a:gd name="connsiteY2083" fmla="*/ 1200275 h 1204641"/>
                <a:gd name="connsiteX2084" fmla="*/ 1162849 w 1314762"/>
                <a:gd name="connsiteY2084" fmla="*/ 1199182 h 1204641"/>
                <a:gd name="connsiteX2085" fmla="*/ 1163407 w 1314762"/>
                <a:gd name="connsiteY2085" fmla="*/ 1198525 h 1204641"/>
                <a:gd name="connsiteX2086" fmla="*/ 1163966 w 1314762"/>
                <a:gd name="connsiteY2086" fmla="*/ 1200928 h 1204641"/>
                <a:gd name="connsiteX2087" fmla="*/ 1164525 w 1314762"/>
                <a:gd name="connsiteY2087" fmla="*/ 1200275 h 1204641"/>
                <a:gd name="connsiteX2088" fmla="*/ 1165079 w 1314762"/>
                <a:gd name="connsiteY2088" fmla="*/ 1197436 h 1204641"/>
                <a:gd name="connsiteX2089" fmla="*/ 1165638 w 1314762"/>
                <a:gd name="connsiteY2089" fmla="*/ 1198965 h 1204641"/>
                <a:gd name="connsiteX2090" fmla="*/ 1166197 w 1314762"/>
                <a:gd name="connsiteY2090" fmla="*/ 1199618 h 1204641"/>
                <a:gd name="connsiteX2091" fmla="*/ 1166755 w 1314762"/>
                <a:gd name="connsiteY2091" fmla="*/ 1198965 h 1204641"/>
                <a:gd name="connsiteX2092" fmla="*/ 1167314 w 1314762"/>
                <a:gd name="connsiteY2092" fmla="*/ 1200057 h 1204641"/>
                <a:gd name="connsiteX2093" fmla="*/ 1167873 w 1314762"/>
                <a:gd name="connsiteY2093" fmla="*/ 1197872 h 1204641"/>
                <a:gd name="connsiteX2094" fmla="*/ 1168431 w 1314762"/>
                <a:gd name="connsiteY2094" fmla="*/ 1199400 h 1204641"/>
                <a:gd name="connsiteX2095" fmla="*/ 1168986 w 1314762"/>
                <a:gd name="connsiteY2095" fmla="*/ 1199182 h 1204641"/>
                <a:gd name="connsiteX2096" fmla="*/ 1169544 w 1314762"/>
                <a:gd name="connsiteY2096" fmla="*/ 1197872 h 1204641"/>
                <a:gd name="connsiteX2097" fmla="*/ 1170103 w 1314762"/>
                <a:gd name="connsiteY2097" fmla="*/ 1197436 h 1204641"/>
                <a:gd name="connsiteX2098" fmla="*/ 1170662 w 1314762"/>
                <a:gd name="connsiteY2098" fmla="*/ 1198525 h 1204641"/>
                <a:gd name="connsiteX2099" fmla="*/ 1171220 w 1314762"/>
                <a:gd name="connsiteY2099" fmla="*/ 1198090 h 1204641"/>
                <a:gd name="connsiteX2100" fmla="*/ 1171779 w 1314762"/>
                <a:gd name="connsiteY2100" fmla="*/ 1200710 h 1204641"/>
                <a:gd name="connsiteX2101" fmla="*/ 1172334 w 1314762"/>
                <a:gd name="connsiteY2101" fmla="*/ 1202238 h 1204641"/>
                <a:gd name="connsiteX2102" fmla="*/ 1172892 w 1314762"/>
                <a:gd name="connsiteY2102" fmla="*/ 1199618 h 1204641"/>
                <a:gd name="connsiteX2103" fmla="*/ 1173451 w 1314762"/>
                <a:gd name="connsiteY2103" fmla="*/ 1200057 h 1204641"/>
                <a:gd name="connsiteX2104" fmla="*/ 1174009 w 1314762"/>
                <a:gd name="connsiteY2104" fmla="*/ 1199618 h 1204641"/>
                <a:gd name="connsiteX2105" fmla="*/ 1174568 w 1314762"/>
                <a:gd name="connsiteY2105" fmla="*/ 1198525 h 1204641"/>
                <a:gd name="connsiteX2106" fmla="*/ 1175127 w 1314762"/>
                <a:gd name="connsiteY2106" fmla="*/ 1198090 h 1204641"/>
                <a:gd name="connsiteX2107" fmla="*/ 1175685 w 1314762"/>
                <a:gd name="connsiteY2107" fmla="*/ 1199182 h 1204641"/>
                <a:gd name="connsiteX2108" fmla="*/ 1176240 w 1314762"/>
                <a:gd name="connsiteY2108" fmla="*/ 1199618 h 1204641"/>
                <a:gd name="connsiteX2109" fmla="*/ 1176798 w 1314762"/>
                <a:gd name="connsiteY2109" fmla="*/ 1199400 h 1204641"/>
                <a:gd name="connsiteX2110" fmla="*/ 1177357 w 1314762"/>
                <a:gd name="connsiteY2110" fmla="*/ 1199618 h 1204641"/>
                <a:gd name="connsiteX2111" fmla="*/ 1177916 w 1314762"/>
                <a:gd name="connsiteY2111" fmla="*/ 1198747 h 1204641"/>
                <a:gd name="connsiteX2112" fmla="*/ 1178474 w 1314762"/>
                <a:gd name="connsiteY2112" fmla="*/ 1198090 h 1204641"/>
                <a:gd name="connsiteX2113" fmla="*/ 1179033 w 1314762"/>
                <a:gd name="connsiteY2113" fmla="*/ 1199618 h 1204641"/>
                <a:gd name="connsiteX2114" fmla="*/ 1179592 w 1314762"/>
                <a:gd name="connsiteY2114" fmla="*/ 1201368 h 1204641"/>
                <a:gd name="connsiteX2115" fmla="*/ 1180146 w 1314762"/>
                <a:gd name="connsiteY2115" fmla="*/ 1203113 h 1204641"/>
                <a:gd name="connsiteX2116" fmla="*/ 1180705 w 1314762"/>
                <a:gd name="connsiteY2116" fmla="*/ 1200710 h 1204641"/>
                <a:gd name="connsiteX2117" fmla="*/ 1181264 w 1314762"/>
                <a:gd name="connsiteY2117" fmla="*/ 1198965 h 1204641"/>
                <a:gd name="connsiteX2118" fmla="*/ 1181822 w 1314762"/>
                <a:gd name="connsiteY2118" fmla="*/ 1199400 h 1204641"/>
                <a:gd name="connsiteX2119" fmla="*/ 1182381 w 1314762"/>
                <a:gd name="connsiteY2119" fmla="*/ 1199835 h 1204641"/>
                <a:gd name="connsiteX2120" fmla="*/ 1182939 w 1314762"/>
                <a:gd name="connsiteY2120" fmla="*/ 1199182 h 1204641"/>
                <a:gd name="connsiteX2121" fmla="*/ 1183494 w 1314762"/>
                <a:gd name="connsiteY2121" fmla="*/ 1198525 h 1204641"/>
                <a:gd name="connsiteX2122" fmla="*/ 1184053 w 1314762"/>
                <a:gd name="connsiteY2122" fmla="*/ 1201803 h 1204641"/>
                <a:gd name="connsiteX2123" fmla="*/ 1184611 w 1314762"/>
                <a:gd name="connsiteY2123" fmla="*/ 1200928 h 1204641"/>
                <a:gd name="connsiteX2124" fmla="*/ 1185170 w 1314762"/>
                <a:gd name="connsiteY2124" fmla="*/ 1199835 h 1204641"/>
                <a:gd name="connsiteX2125" fmla="*/ 1185729 w 1314762"/>
                <a:gd name="connsiteY2125" fmla="*/ 1197872 h 1204641"/>
                <a:gd name="connsiteX2126" fmla="*/ 1186287 w 1314762"/>
                <a:gd name="connsiteY2126" fmla="*/ 1201146 h 1204641"/>
                <a:gd name="connsiteX2127" fmla="*/ 1186846 w 1314762"/>
                <a:gd name="connsiteY2127" fmla="*/ 1198965 h 1204641"/>
                <a:gd name="connsiteX2128" fmla="*/ 1187400 w 1314762"/>
                <a:gd name="connsiteY2128" fmla="*/ 1200710 h 1204641"/>
                <a:gd name="connsiteX2129" fmla="*/ 1187959 w 1314762"/>
                <a:gd name="connsiteY2129" fmla="*/ 1202021 h 1204641"/>
                <a:gd name="connsiteX2130" fmla="*/ 1188518 w 1314762"/>
                <a:gd name="connsiteY2130" fmla="*/ 1201368 h 1204641"/>
                <a:gd name="connsiteX2131" fmla="*/ 1189076 w 1314762"/>
                <a:gd name="connsiteY2131" fmla="*/ 1201803 h 1204641"/>
                <a:gd name="connsiteX2132" fmla="*/ 1189635 w 1314762"/>
                <a:gd name="connsiteY2132" fmla="*/ 1198090 h 1204641"/>
                <a:gd name="connsiteX2133" fmla="*/ 1190193 w 1314762"/>
                <a:gd name="connsiteY2133" fmla="*/ 1199835 h 1204641"/>
                <a:gd name="connsiteX2134" fmla="*/ 1190752 w 1314762"/>
                <a:gd name="connsiteY2134" fmla="*/ 1198307 h 1204641"/>
                <a:gd name="connsiteX2135" fmla="*/ 1191307 w 1314762"/>
                <a:gd name="connsiteY2135" fmla="*/ 1199835 h 1204641"/>
                <a:gd name="connsiteX2136" fmla="*/ 1191865 w 1314762"/>
                <a:gd name="connsiteY2136" fmla="*/ 1199618 h 1204641"/>
                <a:gd name="connsiteX2137" fmla="*/ 1192424 w 1314762"/>
                <a:gd name="connsiteY2137" fmla="*/ 1200710 h 1204641"/>
                <a:gd name="connsiteX2138" fmla="*/ 1192983 w 1314762"/>
                <a:gd name="connsiteY2138" fmla="*/ 1199182 h 1204641"/>
                <a:gd name="connsiteX2139" fmla="*/ 1193541 w 1314762"/>
                <a:gd name="connsiteY2139" fmla="*/ 1201585 h 1204641"/>
                <a:gd name="connsiteX2140" fmla="*/ 1194100 w 1314762"/>
                <a:gd name="connsiteY2140" fmla="*/ 1201803 h 1204641"/>
                <a:gd name="connsiteX2141" fmla="*/ 1194659 w 1314762"/>
                <a:gd name="connsiteY2141" fmla="*/ 1201146 h 1204641"/>
                <a:gd name="connsiteX2142" fmla="*/ 1195213 w 1314762"/>
                <a:gd name="connsiteY2142" fmla="*/ 1203331 h 1204641"/>
                <a:gd name="connsiteX2143" fmla="*/ 1195772 w 1314762"/>
                <a:gd name="connsiteY2143" fmla="*/ 1204206 h 1204641"/>
                <a:gd name="connsiteX2144" fmla="*/ 1196330 w 1314762"/>
                <a:gd name="connsiteY2144" fmla="*/ 1202896 h 1204641"/>
                <a:gd name="connsiteX2145" fmla="*/ 1196889 w 1314762"/>
                <a:gd name="connsiteY2145" fmla="*/ 1203113 h 1204641"/>
                <a:gd name="connsiteX2146" fmla="*/ 1197448 w 1314762"/>
                <a:gd name="connsiteY2146" fmla="*/ 1202678 h 1204641"/>
                <a:gd name="connsiteX2147" fmla="*/ 1198006 w 1314762"/>
                <a:gd name="connsiteY2147" fmla="*/ 1203549 h 1204641"/>
                <a:gd name="connsiteX2148" fmla="*/ 1198565 w 1314762"/>
                <a:gd name="connsiteY2148" fmla="*/ 1201585 h 1204641"/>
                <a:gd name="connsiteX2149" fmla="*/ 1199120 w 1314762"/>
                <a:gd name="connsiteY2149" fmla="*/ 1203549 h 1204641"/>
                <a:gd name="connsiteX2150" fmla="*/ 1199678 w 1314762"/>
                <a:gd name="connsiteY2150" fmla="*/ 1203113 h 1204641"/>
                <a:gd name="connsiteX2151" fmla="*/ 1200237 w 1314762"/>
                <a:gd name="connsiteY2151" fmla="*/ 1200493 h 1204641"/>
                <a:gd name="connsiteX2152" fmla="*/ 1200796 w 1314762"/>
                <a:gd name="connsiteY2152" fmla="*/ 1202238 h 1204641"/>
                <a:gd name="connsiteX2153" fmla="*/ 1201354 w 1314762"/>
                <a:gd name="connsiteY2153" fmla="*/ 1202456 h 1204641"/>
                <a:gd name="connsiteX2154" fmla="*/ 1201913 w 1314762"/>
                <a:gd name="connsiteY2154" fmla="*/ 1202456 h 1204641"/>
                <a:gd name="connsiteX2155" fmla="*/ 1202467 w 1314762"/>
                <a:gd name="connsiteY2155" fmla="*/ 1202021 h 1204641"/>
                <a:gd name="connsiteX2156" fmla="*/ 1203026 w 1314762"/>
                <a:gd name="connsiteY2156" fmla="*/ 1203766 h 1204641"/>
                <a:gd name="connsiteX2157" fmla="*/ 1203584 w 1314762"/>
                <a:gd name="connsiteY2157" fmla="*/ 1202238 h 1204641"/>
                <a:gd name="connsiteX2158" fmla="*/ 1204143 w 1314762"/>
                <a:gd name="connsiteY2158" fmla="*/ 1203331 h 1204641"/>
                <a:gd name="connsiteX2159" fmla="*/ 1204702 w 1314762"/>
                <a:gd name="connsiteY2159" fmla="*/ 1202456 h 1204641"/>
                <a:gd name="connsiteX2160" fmla="*/ 1205260 w 1314762"/>
                <a:gd name="connsiteY2160" fmla="*/ 1202678 h 1204641"/>
                <a:gd name="connsiteX2161" fmla="*/ 1205819 w 1314762"/>
                <a:gd name="connsiteY2161" fmla="*/ 1203549 h 1204641"/>
                <a:gd name="connsiteX2162" fmla="*/ 1206374 w 1314762"/>
                <a:gd name="connsiteY2162" fmla="*/ 1201368 h 1204641"/>
                <a:gd name="connsiteX2163" fmla="*/ 1206932 w 1314762"/>
                <a:gd name="connsiteY2163" fmla="*/ 1203113 h 1204641"/>
                <a:gd name="connsiteX2164" fmla="*/ 1207491 w 1314762"/>
                <a:gd name="connsiteY2164" fmla="*/ 1203331 h 1204641"/>
                <a:gd name="connsiteX2165" fmla="*/ 1208050 w 1314762"/>
                <a:gd name="connsiteY2165" fmla="*/ 1202896 h 1204641"/>
                <a:gd name="connsiteX2166" fmla="*/ 1208608 w 1314762"/>
                <a:gd name="connsiteY2166" fmla="*/ 1202238 h 1204641"/>
                <a:gd name="connsiteX2167" fmla="*/ 1209167 w 1314762"/>
                <a:gd name="connsiteY2167" fmla="*/ 1202896 h 1204641"/>
                <a:gd name="connsiteX2168" fmla="*/ 1209725 w 1314762"/>
                <a:gd name="connsiteY2168" fmla="*/ 1203766 h 1204641"/>
                <a:gd name="connsiteX2169" fmla="*/ 1210280 w 1314762"/>
                <a:gd name="connsiteY2169" fmla="*/ 1198747 h 1204641"/>
                <a:gd name="connsiteX2170" fmla="*/ 1210839 w 1314762"/>
                <a:gd name="connsiteY2170" fmla="*/ 1202896 h 1204641"/>
                <a:gd name="connsiteX2171" fmla="*/ 1211397 w 1314762"/>
                <a:gd name="connsiteY2171" fmla="*/ 1203549 h 1204641"/>
                <a:gd name="connsiteX2172" fmla="*/ 1211956 w 1314762"/>
                <a:gd name="connsiteY2172" fmla="*/ 1203113 h 1204641"/>
                <a:gd name="connsiteX2173" fmla="*/ 1212515 w 1314762"/>
                <a:gd name="connsiteY2173" fmla="*/ 1202456 h 1204641"/>
                <a:gd name="connsiteX2174" fmla="*/ 1213073 w 1314762"/>
                <a:gd name="connsiteY2174" fmla="*/ 1202238 h 1204641"/>
                <a:gd name="connsiteX2175" fmla="*/ 1213628 w 1314762"/>
                <a:gd name="connsiteY2175" fmla="*/ 1203113 h 1204641"/>
                <a:gd name="connsiteX2176" fmla="*/ 1214186 w 1314762"/>
                <a:gd name="connsiteY2176" fmla="*/ 1202238 h 1204641"/>
                <a:gd name="connsiteX2177" fmla="*/ 1214745 w 1314762"/>
                <a:gd name="connsiteY2177" fmla="*/ 1203549 h 1204641"/>
                <a:gd name="connsiteX2178" fmla="*/ 1215304 w 1314762"/>
                <a:gd name="connsiteY2178" fmla="*/ 1203766 h 1204641"/>
                <a:gd name="connsiteX2179" fmla="*/ 1215862 w 1314762"/>
                <a:gd name="connsiteY2179" fmla="*/ 1203331 h 1204641"/>
                <a:gd name="connsiteX2180" fmla="*/ 1216421 w 1314762"/>
                <a:gd name="connsiteY2180" fmla="*/ 1203113 h 1204641"/>
                <a:gd name="connsiteX2181" fmla="*/ 1216979 w 1314762"/>
                <a:gd name="connsiteY2181" fmla="*/ 1202238 h 1204641"/>
                <a:gd name="connsiteX2182" fmla="*/ 1217538 w 1314762"/>
                <a:gd name="connsiteY2182" fmla="*/ 1203113 h 1204641"/>
                <a:gd name="connsiteX2183" fmla="*/ 1218093 w 1314762"/>
                <a:gd name="connsiteY2183" fmla="*/ 1203113 h 1204641"/>
                <a:gd name="connsiteX2184" fmla="*/ 1218651 w 1314762"/>
                <a:gd name="connsiteY2184" fmla="*/ 1203331 h 1204641"/>
                <a:gd name="connsiteX2185" fmla="*/ 1219210 w 1314762"/>
                <a:gd name="connsiteY2185" fmla="*/ 1202896 h 1204641"/>
                <a:gd name="connsiteX2186" fmla="*/ 1219769 w 1314762"/>
                <a:gd name="connsiteY2186" fmla="*/ 1201803 h 1204641"/>
                <a:gd name="connsiteX2187" fmla="*/ 1220327 w 1314762"/>
                <a:gd name="connsiteY2187" fmla="*/ 1203766 h 1204641"/>
                <a:gd name="connsiteX2188" fmla="*/ 1220886 w 1314762"/>
                <a:gd name="connsiteY2188" fmla="*/ 1201146 h 1204641"/>
                <a:gd name="connsiteX2189" fmla="*/ 1221440 w 1314762"/>
                <a:gd name="connsiteY2189" fmla="*/ 1202896 h 1204641"/>
                <a:gd name="connsiteX2190" fmla="*/ 1221999 w 1314762"/>
                <a:gd name="connsiteY2190" fmla="*/ 1202238 h 1204641"/>
                <a:gd name="connsiteX2191" fmla="*/ 1222558 w 1314762"/>
                <a:gd name="connsiteY2191" fmla="*/ 1203331 h 1204641"/>
                <a:gd name="connsiteX2192" fmla="*/ 1223116 w 1314762"/>
                <a:gd name="connsiteY2192" fmla="*/ 1203549 h 1204641"/>
                <a:gd name="connsiteX2193" fmla="*/ 1223675 w 1314762"/>
                <a:gd name="connsiteY2193" fmla="*/ 1204206 h 1204641"/>
                <a:gd name="connsiteX2194" fmla="*/ 1224234 w 1314762"/>
                <a:gd name="connsiteY2194" fmla="*/ 1203549 h 1204641"/>
                <a:gd name="connsiteX2195" fmla="*/ 1224792 w 1314762"/>
                <a:gd name="connsiteY2195" fmla="*/ 1203988 h 1204641"/>
                <a:gd name="connsiteX2196" fmla="*/ 1225347 w 1314762"/>
                <a:gd name="connsiteY2196" fmla="*/ 1203766 h 1204641"/>
                <a:gd name="connsiteX2197" fmla="*/ 1225906 w 1314762"/>
                <a:gd name="connsiteY2197" fmla="*/ 1201585 h 1204641"/>
                <a:gd name="connsiteX2198" fmla="*/ 1226464 w 1314762"/>
                <a:gd name="connsiteY2198" fmla="*/ 1203988 h 1204641"/>
                <a:gd name="connsiteX2199" fmla="*/ 1227023 w 1314762"/>
                <a:gd name="connsiteY2199" fmla="*/ 1203549 h 1204641"/>
                <a:gd name="connsiteX2200" fmla="*/ 1227582 w 1314762"/>
                <a:gd name="connsiteY2200" fmla="*/ 1203766 h 1204641"/>
                <a:gd name="connsiteX2201" fmla="*/ 1228140 w 1314762"/>
                <a:gd name="connsiteY2201" fmla="*/ 1203549 h 1204641"/>
                <a:gd name="connsiteX2202" fmla="*/ 1228699 w 1314762"/>
                <a:gd name="connsiteY2202" fmla="*/ 1203331 h 1204641"/>
                <a:gd name="connsiteX2203" fmla="*/ 1229253 w 1314762"/>
                <a:gd name="connsiteY2203" fmla="*/ 1203766 h 1204641"/>
                <a:gd name="connsiteX2204" fmla="*/ 1229812 w 1314762"/>
                <a:gd name="connsiteY2204" fmla="*/ 1203331 h 1204641"/>
                <a:gd name="connsiteX2205" fmla="*/ 1230370 w 1314762"/>
                <a:gd name="connsiteY2205" fmla="*/ 1204641 h 1204641"/>
                <a:gd name="connsiteX2206" fmla="*/ 1230929 w 1314762"/>
                <a:gd name="connsiteY2206" fmla="*/ 1203988 h 1204641"/>
                <a:gd name="connsiteX2207" fmla="*/ 1231488 w 1314762"/>
                <a:gd name="connsiteY2207" fmla="*/ 1203988 h 1204641"/>
                <a:gd name="connsiteX2208" fmla="*/ 1232046 w 1314762"/>
                <a:gd name="connsiteY2208" fmla="*/ 1203113 h 1204641"/>
                <a:gd name="connsiteX2209" fmla="*/ 1232601 w 1314762"/>
                <a:gd name="connsiteY2209" fmla="*/ 1204206 h 1204641"/>
                <a:gd name="connsiteX2210" fmla="*/ 1233160 w 1314762"/>
                <a:gd name="connsiteY2210" fmla="*/ 1203766 h 1204641"/>
                <a:gd name="connsiteX2211" fmla="*/ 1233718 w 1314762"/>
                <a:gd name="connsiteY2211" fmla="*/ 1202456 h 1204641"/>
                <a:gd name="connsiteX2212" fmla="*/ 1234277 w 1314762"/>
                <a:gd name="connsiteY2212" fmla="*/ 1204206 h 1204641"/>
                <a:gd name="connsiteX2213" fmla="*/ 1234836 w 1314762"/>
                <a:gd name="connsiteY2213" fmla="*/ 1204206 h 1204641"/>
                <a:gd name="connsiteX2214" fmla="*/ 1235394 w 1314762"/>
                <a:gd name="connsiteY2214" fmla="*/ 1203988 h 1204641"/>
                <a:gd name="connsiteX2215" fmla="*/ 1235953 w 1314762"/>
                <a:gd name="connsiteY2215" fmla="*/ 1203988 h 1204641"/>
                <a:gd name="connsiteX2216" fmla="*/ 1236507 w 1314762"/>
                <a:gd name="connsiteY2216" fmla="*/ 1202678 h 1204641"/>
                <a:gd name="connsiteX2217" fmla="*/ 1237066 w 1314762"/>
                <a:gd name="connsiteY2217" fmla="*/ 1203766 h 1204641"/>
                <a:gd name="connsiteX2218" fmla="*/ 1237625 w 1314762"/>
                <a:gd name="connsiteY2218" fmla="*/ 1203113 h 1204641"/>
                <a:gd name="connsiteX2219" fmla="*/ 1238183 w 1314762"/>
                <a:gd name="connsiteY2219" fmla="*/ 1203549 h 1204641"/>
                <a:gd name="connsiteX2220" fmla="*/ 1238742 w 1314762"/>
                <a:gd name="connsiteY2220" fmla="*/ 1204206 h 1204641"/>
                <a:gd name="connsiteX2221" fmla="*/ 1239301 w 1314762"/>
                <a:gd name="connsiteY2221" fmla="*/ 1204424 h 1204641"/>
                <a:gd name="connsiteX2222" fmla="*/ 1239859 w 1314762"/>
                <a:gd name="connsiteY2222" fmla="*/ 1203988 h 1204641"/>
                <a:gd name="connsiteX2223" fmla="*/ 1240414 w 1314762"/>
                <a:gd name="connsiteY2223" fmla="*/ 1203988 h 1204641"/>
                <a:gd name="connsiteX2224" fmla="*/ 1240972 w 1314762"/>
                <a:gd name="connsiteY2224" fmla="*/ 1203988 h 1204641"/>
                <a:gd name="connsiteX2225" fmla="*/ 1241531 w 1314762"/>
                <a:gd name="connsiteY2225" fmla="*/ 1203331 h 1204641"/>
                <a:gd name="connsiteX2226" fmla="*/ 1242090 w 1314762"/>
                <a:gd name="connsiteY2226" fmla="*/ 1203988 h 1204641"/>
                <a:gd name="connsiteX2227" fmla="*/ 1242648 w 1314762"/>
                <a:gd name="connsiteY2227" fmla="*/ 1203988 h 1204641"/>
                <a:gd name="connsiteX2228" fmla="*/ 1243207 w 1314762"/>
                <a:gd name="connsiteY2228" fmla="*/ 1204641 h 1204641"/>
                <a:gd name="connsiteX2229" fmla="*/ 1243761 w 1314762"/>
                <a:gd name="connsiteY2229" fmla="*/ 1203549 h 1204641"/>
                <a:gd name="connsiteX2230" fmla="*/ 1244320 w 1314762"/>
                <a:gd name="connsiteY2230" fmla="*/ 1204424 h 1204641"/>
                <a:gd name="connsiteX2231" fmla="*/ 1244879 w 1314762"/>
                <a:gd name="connsiteY2231" fmla="*/ 1204206 h 1204641"/>
                <a:gd name="connsiteX2232" fmla="*/ 1245437 w 1314762"/>
                <a:gd name="connsiteY2232" fmla="*/ 1202238 h 1204641"/>
                <a:gd name="connsiteX2233" fmla="*/ 1245996 w 1314762"/>
                <a:gd name="connsiteY2233" fmla="*/ 1203988 h 1204641"/>
                <a:gd name="connsiteX2234" fmla="*/ 1246555 w 1314762"/>
                <a:gd name="connsiteY2234" fmla="*/ 1204206 h 1204641"/>
                <a:gd name="connsiteX2235" fmla="*/ 1247113 w 1314762"/>
                <a:gd name="connsiteY2235" fmla="*/ 1204206 h 1204641"/>
                <a:gd name="connsiteX2236" fmla="*/ 1247672 w 1314762"/>
                <a:gd name="connsiteY2236" fmla="*/ 1204206 h 1204641"/>
                <a:gd name="connsiteX2237" fmla="*/ 1248227 w 1314762"/>
                <a:gd name="connsiteY2237" fmla="*/ 1204206 h 1204641"/>
                <a:gd name="connsiteX2238" fmla="*/ 1248785 w 1314762"/>
                <a:gd name="connsiteY2238" fmla="*/ 1203988 h 1204641"/>
                <a:gd name="connsiteX2239" fmla="*/ 1249344 w 1314762"/>
                <a:gd name="connsiteY2239" fmla="*/ 1204206 h 1204641"/>
                <a:gd name="connsiteX2240" fmla="*/ 1249902 w 1314762"/>
                <a:gd name="connsiteY2240" fmla="*/ 1203988 h 1204641"/>
                <a:gd name="connsiteX2241" fmla="*/ 1250461 w 1314762"/>
                <a:gd name="connsiteY2241" fmla="*/ 1204206 h 1204641"/>
                <a:gd name="connsiteX2242" fmla="*/ 1251020 w 1314762"/>
                <a:gd name="connsiteY2242" fmla="*/ 1203988 h 1204641"/>
                <a:gd name="connsiteX2243" fmla="*/ 1251574 w 1314762"/>
                <a:gd name="connsiteY2243" fmla="*/ 1203988 h 1204641"/>
                <a:gd name="connsiteX2244" fmla="*/ 1252133 w 1314762"/>
                <a:gd name="connsiteY2244" fmla="*/ 1204424 h 1204641"/>
                <a:gd name="connsiteX2245" fmla="*/ 1252692 w 1314762"/>
                <a:gd name="connsiteY2245" fmla="*/ 1203766 h 1204641"/>
                <a:gd name="connsiteX2246" fmla="*/ 1253250 w 1314762"/>
                <a:gd name="connsiteY2246" fmla="*/ 1204206 h 1204641"/>
                <a:gd name="connsiteX2247" fmla="*/ 1253809 w 1314762"/>
                <a:gd name="connsiteY2247" fmla="*/ 1204424 h 1204641"/>
                <a:gd name="connsiteX2248" fmla="*/ 1254368 w 1314762"/>
                <a:gd name="connsiteY2248" fmla="*/ 1204641 h 1204641"/>
                <a:gd name="connsiteX2249" fmla="*/ 1254926 w 1314762"/>
                <a:gd name="connsiteY2249" fmla="*/ 1203766 h 1204641"/>
                <a:gd name="connsiteX2250" fmla="*/ 1255481 w 1314762"/>
                <a:gd name="connsiteY2250" fmla="*/ 1204641 h 1204641"/>
                <a:gd name="connsiteX2251" fmla="*/ 1256039 w 1314762"/>
                <a:gd name="connsiteY2251" fmla="*/ 1204206 h 1204641"/>
                <a:gd name="connsiteX2252" fmla="*/ 1256598 w 1314762"/>
                <a:gd name="connsiteY2252" fmla="*/ 1204206 h 1204641"/>
                <a:gd name="connsiteX2253" fmla="*/ 1257156 w 1314762"/>
                <a:gd name="connsiteY2253" fmla="*/ 1204206 h 1204641"/>
                <a:gd name="connsiteX2254" fmla="*/ 1257715 w 1314762"/>
                <a:gd name="connsiteY2254" fmla="*/ 1203549 h 1204641"/>
                <a:gd name="connsiteX2255" fmla="*/ 1258274 w 1314762"/>
                <a:gd name="connsiteY2255" fmla="*/ 1204206 h 1204641"/>
                <a:gd name="connsiteX2256" fmla="*/ 1258832 w 1314762"/>
                <a:gd name="connsiteY2256" fmla="*/ 1203988 h 1204641"/>
                <a:gd name="connsiteX2257" fmla="*/ 1259387 w 1314762"/>
                <a:gd name="connsiteY2257" fmla="*/ 1204424 h 1204641"/>
                <a:gd name="connsiteX2258" fmla="*/ 1259946 w 1314762"/>
                <a:gd name="connsiteY2258" fmla="*/ 1203988 h 1204641"/>
                <a:gd name="connsiteX2259" fmla="*/ 1260504 w 1314762"/>
                <a:gd name="connsiteY2259" fmla="*/ 1204206 h 1204641"/>
                <a:gd name="connsiteX2260" fmla="*/ 1261063 w 1314762"/>
                <a:gd name="connsiteY2260" fmla="*/ 1203331 h 1204641"/>
                <a:gd name="connsiteX2261" fmla="*/ 1261622 w 1314762"/>
                <a:gd name="connsiteY2261" fmla="*/ 1204206 h 1204641"/>
                <a:gd name="connsiteX2262" fmla="*/ 1262180 w 1314762"/>
                <a:gd name="connsiteY2262" fmla="*/ 1204206 h 1204641"/>
                <a:gd name="connsiteX2263" fmla="*/ 1262735 w 1314762"/>
                <a:gd name="connsiteY2263" fmla="*/ 1203988 h 1204641"/>
                <a:gd name="connsiteX2264" fmla="*/ 1263293 w 1314762"/>
                <a:gd name="connsiteY2264" fmla="*/ 1204206 h 1204641"/>
                <a:gd name="connsiteX2265" fmla="*/ 1263852 w 1314762"/>
                <a:gd name="connsiteY2265" fmla="*/ 1203331 h 1204641"/>
                <a:gd name="connsiteX2266" fmla="*/ 1264411 w 1314762"/>
                <a:gd name="connsiteY2266" fmla="*/ 1203766 h 1204641"/>
                <a:gd name="connsiteX2267" fmla="*/ 1264969 w 1314762"/>
                <a:gd name="connsiteY2267" fmla="*/ 1203988 h 1204641"/>
                <a:gd name="connsiteX2268" fmla="*/ 1265528 w 1314762"/>
                <a:gd name="connsiteY2268" fmla="*/ 1203988 h 1204641"/>
                <a:gd name="connsiteX2269" fmla="*/ 1266087 w 1314762"/>
                <a:gd name="connsiteY2269" fmla="*/ 1204206 h 1204641"/>
                <a:gd name="connsiteX2270" fmla="*/ 1266641 w 1314762"/>
                <a:gd name="connsiteY2270" fmla="*/ 1204424 h 1204641"/>
                <a:gd name="connsiteX2271" fmla="*/ 1267200 w 1314762"/>
                <a:gd name="connsiteY2271" fmla="*/ 1204206 h 1204641"/>
                <a:gd name="connsiteX2272" fmla="*/ 1267758 w 1314762"/>
                <a:gd name="connsiteY2272" fmla="*/ 1204424 h 1204641"/>
                <a:gd name="connsiteX2273" fmla="*/ 1268317 w 1314762"/>
                <a:gd name="connsiteY2273" fmla="*/ 1204206 h 1204641"/>
                <a:gd name="connsiteX2274" fmla="*/ 1268876 w 1314762"/>
                <a:gd name="connsiteY2274" fmla="*/ 1204424 h 1204641"/>
                <a:gd name="connsiteX2275" fmla="*/ 1269434 w 1314762"/>
                <a:gd name="connsiteY2275" fmla="*/ 1204424 h 1204641"/>
                <a:gd name="connsiteX2276" fmla="*/ 1269989 w 1314762"/>
                <a:gd name="connsiteY2276" fmla="*/ 1204424 h 1204641"/>
                <a:gd name="connsiteX2277" fmla="*/ 1270547 w 1314762"/>
                <a:gd name="connsiteY2277" fmla="*/ 1204206 h 1204641"/>
                <a:gd name="connsiteX2278" fmla="*/ 1271106 w 1314762"/>
                <a:gd name="connsiteY2278" fmla="*/ 1204424 h 1204641"/>
                <a:gd name="connsiteX2279" fmla="*/ 1271665 w 1314762"/>
                <a:gd name="connsiteY2279" fmla="*/ 1204641 h 1204641"/>
                <a:gd name="connsiteX2280" fmla="*/ 1272223 w 1314762"/>
                <a:gd name="connsiteY2280" fmla="*/ 1204206 h 1204641"/>
                <a:gd name="connsiteX2281" fmla="*/ 1272782 w 1314762"/>
                <a:gd name="connsiteY2281" fmla="*/ 1204424 h 1204641"/>
                <a:gd name="connsiteX2282" fmla="*/ 1273341 w 1314762"/>
                <a:gd name="connsiteY2282" fmla="*/ 1204206 h 1204641"/>
                <a:gd name="connsiteX2283" fmla="*/ 1273895 w 1314762"/>
                <a:gd name="connsiteY2283" fmla="*/ 1204641 h 1204641"/>
                <a:gd name="connsiteX2284" fmla="*/ 1274454 w 1314762"/>
                <a:gd name="connsiteY2284" fmla="*/ 1203549 h 1204641"/>
                <a:gd name="connsiteX2285" fmla="*/ 1275013 w 1314762"/>
                <a:gd name="connsiteY2285" fmla="*/ 1203988 h 1204641"/>
                <a:gd name="connsiteX2286" fmla="*/ 1275571 w 1314762"/>
                <a:gd name="connsiteY2286" fmla="*/ 1203331 h 1204641"/>
                <a:gd name="connsiteX2287" fmla="*/ 1276130 w 1314762"/>
                <a:gd name="connsiteY2287" fmla="*/ 1204206 h 1204641"/>
                <a:gd name="connsiteX2288" fmla="*/ 1276688 w 1314762"/>
                <a:gd name="connsiteY2288" fmla="*/ 1203549 h 1204641"/>
                <a:gd name="connsiteX2289" fmla="*/ 1277247 w 1314762"/>
                <a:gd name="connsiteY2289" fmla="*/ 1204424 h 1204641"/>
                <a:gd name="connsiteX2290" fmla="*/ 1277806 w 1314762"/>
                <a:gd name="connsiteY2290" fmla="*/ 1204424 h 1204641"/>
                <a:gd name="connsiteX2291" fmla="*/ 1278360 w 1314762"/>
                <a:gd name="connsiteY2291" fmla="*/ 1204206 h 1204641"/>
                <a:gd name="connsiteX2292" fmla="*/ 1278919 w 1314762"/>
                <a:gd name="connsiteY2292" fmla="*/ 1203988 h 1204641"/>
                <a:gd name="connsiteX2293" fmla="*/ 1279478 w 1314762"/>
                <a:gd name="connsiteY2293" fmla="*/ 1204424 h 1204641"/>
                <a:gd name="connsiteX2294" fmla="*/ 1280036 w 1314762"/>
                <a:gd name="connsiteY2294" fmla="*/ 1204424 h 1204641"/>
                <a:gd name="connsiteX2295" fmla="*/ 1280595 w 1314762"/>
                <a:gd name="connsiteY2295" fmla="*/ 1204641 h 1204641"/>
                <a:gd name="connsiteX2296" fmla="*/ 1281154 w 1314762"/>
                <a:gd name="connsiteY2296" fmla="*/ 1204206 h 1204641"/>
                <a:gd name="connsiteX2297" fmla="*/ 1281708 w 1314762"/>
                <a:gd name="connsiteY2297" fmla="*/ 1204641 h 1204641"/>
                <a:gd name="connsiteX2298" fmla="*/ 1282267 w 1314762"/>
                <a:gd name="connsiteY2298" fmla="*/ 1204424 h 1204641"/>
                <a:gd name="connsiteX2299" fmla="*/ 1282825 w 1314762"/>
                <a:gd name="connsiteY2299" fmla="*/ 1204641 h 1204641"/>
                <a:gd name="connsiteX2300" fmla="*/ 1283384 w 1314762"/>
                <a:gd name="connsiteY2300" fmla="*/ 1204424 h 1204641"/>
                <a:gd name="connsiteX2301" fmla="*/ 1283942 w 1314762"/>
                <a:gd name="connsiteY2301" fmla="*/ 1204641 h 1204641"/>
                <a:gd name="connsiteX2302" fmla="*/ 1284501 w 1314762"/>
                <a:gd name="connsiteY2302" fmla="*/ 1204424 h 1204641"/>
                <a:gd name="connsiteX2303" fmla="*/ 1285060 w 1314762"/>
                <a:gd name="connsiteY2303" fmla="*/ 1204641 h 1204641"/>
                <a:gd name="connsiteX2304" fmla="*/ 1285614 w 1314762"/>
                <a:gd name="connsiteY2304" fmla="*/ 1203549 h 1204641"/>
                <a:gd name="connsiteX2305" fmla="*/ 1286173 w 1314762"/>
                <a:gd name="connsiteY2305" fmla="*/ 1204424 h 1204641"/>
                <a:gd name="connsiteX2306" fmla="*/ 1286732 w 1314762"/>
                <a:gd name="connsiteY2306" fmla="*/ 1204424 h 1204641"/>
                <a:gd name="connsiteX2307" fmla="*/ 1287290 w 1314762"/>
                <a:gd name="connsiteY2307" fmla="*/ 1204424 h 1204641"/>
                <a:gd name="connsiteX2308" fmla="*/ 1287849 w 1314762"/>
                <a:gd name="connsiteY2308" fmla="*/ 1204641 h 1204641"/>
                <a:gd name="connsiteX2309" fmla="*/ 1288408 w 1314762"/>
                <a:gd name="connsiteY2309" fmla="*/ 1204641 h 1204641"/>
                <a:gd name="connsiteX2310" fmla="*/ 1288966 w 1314762"/>
                <a:gd name="connsiteY2310" fmla="*/ 1204641 h 1204641"/>
                <a:gd name="connsiteX2311" fmla="*/ 1289521 w 1314762"/>
                <a:gd name="connsiteY2311" fmla="*/ 1204424 h 1204641"/>
                <a:gd name="connsiteX2312" fmla="*/ 1290079 w 1314762"/>
                <a:gd name="connsiteY2312" fmla="*/ 1204641 h 1204641"/>
                <a:gd name="connsiteX2313" fmla="*/ 1290638 w 1314762"/>
                <a:gd name="connsiteY2313" fmla="*/ 1204641 h 1204641"/>
                <a:gd name="connsiteX2314" fmla="*/ 1291197 w 1314762"/>
                <a:gd name="connsiteY2314" fmla="*/ 1204641 h 1204641"/>
                <a:gd name="connsiteX2315" fmla="*/ 1291755 w 1314762"/>
                <a:gd name="connsiteY2315" fmla="*/ 1204206 h 1204641"/>
                <a:gd name="connsiteX2316" fmla="*/ 1292314 w 1314762"/>
                <a:gd name="connsiteY2316" fmla="*/ 1204641 h 1204641"/>
                <a:gd name="connsiteX2317" fmla="*/ 1292869 w 1314762"/>
                <a:gd name="connsiteY2317" fmla="*/ 1204641 h 1204641"/>
                <a:gd name="connsiteX2318" fmla="*/ 1293427 w 1314762"/>
                <a:gd name="connsiteY2318" fmla="*/ 1204641 h 1204641"/>
                <a:gd name="connsiteX2319" fmla="*/ 1293986 w 1314762"/>
                <a:gd name="connsiteY2319" fmla="*/ 1204424 h 1204641"/>
                <a:gd name="connsiteX2320" fmla="*/ 1294545 w 1314762"/>
                <a:gd name="connsiteY2320" fmla="*/ 1204424 h 1204641"/>
                <a:gd name="connsiteX2321" fmla="*/ 1295103 w 1314762"/>
                <a:gd name="connsiteY2321" fmla="*/ 1204641 h 1204641"/>
                <a:gd name="connsiteX2322" fmla="*/ 1295662 w 1314762"/>
                <a:gd name="connsiteY2322" fmla="*/ 1204641 h 1204641"/>
                <a:gd name="connsiteX2323" fmla="*/ 1296220 w 1314762"/>
                <a:gd name="connsiteY2323" fmla="*/ 1204206 h 1204641"/>
                <a:gd name="connsiteX2324" fmla="*/ 1296775 w 1314762"/>
                <a:gd name="connsiteY2324" fmla="*/ 1204641 h 1204641"/>
                <a:gd name="connsiteX2325" fmla="*/ 1297333 w 1314762"/>
                <a:gd name="connsiteY2325" fmla="*/ 1204206 h 1204641"/>
                <a:gd name="connsiteX2326" fmla="*/ 1297892 w 1314762"/>
                <a:gd name="connsiteY2326" fmla="*/ 1204641 h 1204641"/>
                <a:gd name="connsiteX2327" fmla="*/ 1298451 w 1314762"/>
                <a:gd name="connsiteY2327" fmla="*/ 1204424 h 1204641"/>
                <a:gd name="connsiteX2328" fmla="*/ 1299009 w 1314762"/>
                <a:gd name="connsiteY2328" fmla="*/ 1204641 h 1204641"/>
                <a:gd name="connsiteX2329" fmla="*/ 1299568 w 1314762"/>
                <a:gd name="connsiteY2329" fmla="*/ 1204206 h 1204641"/>
                <a:gd name="connsiteX2330" fmla="*/ 1300123 w 1314762"/>
                <a:gd name="connsiteY2330" fmla="*/ 1204424 h 1204641"/>
                <a:gd name="connsiteX2331" fmla="*/ 1300681 w 1314762"/>
                <a:gd name="connsiteY2331" fmla="*/ 1204641 h 1204641"/>
                <a:gd name="connsiteX2332" fmla="*/ 1301240 w 1314762"/>
                <a:gd name="connsiteY2332" fmla="*/ 1204641 h 1204641"/>
                <a:gd name="connsiteX2333" fmla="*/ 1301799 w 1314762"/>
                <a:gd name="connsiteY2333" fmla="*/ 1204424 h 1204641"/>
                <a:gd name="connsiteX2334" fmla="*/ 1302357 w 1314762"/>
                <a:gd name="connsiteY2334" fmla="*/ 1204641 h 1204641"/>
                <a:gd name="connsiteX2335" fmla="*/ 1302916 w 1314762"/>
                <a:gd name="connsiteY2335" fmla="*/ 1204641 h 1204641"/>
                <a:gd name="connsiteX2336" fmla="*/ 1303474 w 1314762"/>
                <a:gd name="connsiteY2336" fmla="*/ 1204424 h 1204641"/>
                <a:gd name="connsiteX2337" fmla="*/ 1304029 w 1314762"/>
                <a:gd name="connsiteY2337" fmla="*/ 1204206 h 1204641"/>
                <a:gd name="connsiteX2338" fmla="*/ 1304588 w 1314762"/>
                <a:gd name="connsiteY2338" fmla="*/ 1204424 h 1204641"/>
                <a:gd name="connsiteX2339" fmla="*/ 1305146 w 1314762"/>
                <a:gd name="connsiteY2339" fmla="*/ 1203549 h 1204641"/>
                <a:gd name="connsiteX2340" fmla="*/ 1305705 w 1314762"/>
                <a:gd name="connsiteY2340" fmla="*/ 1204424 h 1204641"/>
                <a:gd name="connsiteX2341" fmla="*/ 1306264 w 1314762"/>
                <a:gd name="connsiteY2341" fmla="*/ 1204641 h 1204641"/>
                <a:gd name="connsiteX2342" fmla="*/ 1306822 w 1314762"/>
                <a:gd name="connsiteY2342" fmla="*/ 1204641 h 1204641"/>
                <a:gd name="connsiteX2343" fmla="*/ 1307381 w 1314762"/>
                <a:gd name="connsiteY2343" fmla="*/ 1204641 h 1204641"/>
                <a:gd name="connsiteX2344" fmla="*/ 1307940 w 1314762"/>
                <a:gd name="connsiteY2344" fmla="*/ 1203766 h 1204641"/>
                <a:gd name="connsiteX2345" fmla="*/ 1308494 w 1314762"/>
                <a:gd name="connsiteY2345" fmla="*/ 1204206 h 1204641"/>
                <a:gd name="connsiteX2346" fmla="*/ 1309053 w 1314762"/>
                <a:gd name="connsiteY2346" fmla="*/ 1204424 h 1204641"/>
                <a:gd name="connsiteX2347" fmla="*/ 1309611 w 1314762"/>
                <a:gd name="connsiteY2347" fmla="*/ 1204641 h 1204641"/>
                <a:gd name="connsiteX2348" fmla="*/ 1310170 w 1314762"/>
                <a:gd name="connsiteY2348" fmla="*/ 1204424 h 1204641"/>
                <a:gd name="connsiteX2349" fmla="*/ 1310729 w 1314762"/>
                <a:gd name="connsiteY2349" fmla="*/ 1204424 h 1204641"/>
                <a:gd name="connsiteX2350" fmla="*/ 1311287 w 1314762"/>
                <a:gd name="connsiteY2350" fmla="*/ 1204641 h 1204641"/>
                <a:gd name="connsiteX2351" fmla="*/ 1311842 w 1314762"/>
                <a:gd name="connsiteY2351" fmla="*/ 1204424 h 1204641"/>
                <a:gd name="connsiteX2352" fmla="*/ 1312400 w 1314762"/>
                <a:gd name="connsiteY2352" fmla="*/ 1204424 h 1204641"/>
                <a:gd name="connsiteX2353" fmla="*/ 1312959 w 1314762"/>
                <a:gd name="connsiteY2353" fmla="*/ 1204206 h 1204641"/>
                <a:gd name="connsiteX2354" fmla="*/ 1313518 w 1314762"/>
                <a:gd name="connsiteY2354" fmla="*/ 1203988 h 1204641"/>
                <a:gd name="connsiteX2355" fmla="*/ 1314076 w 1314762"/>
                <a:gd name="connsiteY2355" fmla="*/ 1204424 h 1204641"/>
                <a:gd name="connsiteX2356" fmla="*/ 1314635 w 1314762"/>
                <a:gd name="connsiteY2356" fmla="*/ 1204424 h 1204641"/>
                <a:gd name="connsiteX2357" fmla="*/ 1314762 w 1314762"/>
                <a:gd name="connsiteY2357" fmla="*/ 1204424 h 120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04641">
                  <a:moveTo>
                    <a:pt x="0" y="1204641"/>
                  </a:moveTo>
                  <a:lnTo>
                    <a:pt x="468" y="1204641"/>
                  </a:lnTo>
                  <a:lnTo>
                    <a:pt x="1023" y="1204641"/>
                  </a:lnTo>
                  <a:lnTo>
                    <a:pt x="1581" y="1204641"/>
                  </a:lnTo>
                  <a:lnTo>
                    <a:pt x="2140" y="1204641"/>
                  </a:lnTo>
                  <a:lnTo>
                    <a:pt x="2699" y="1204641"/>
                  </a:lnTo>
                  <a:lnTo>
                    <a:pt x="3257" y="1204641"/>
                  </a:lnTo>
                  <a:lnTo>
                    <a:pt x="3816" y="1204641"/>
                  </a:lnTo>
                  <a:lnTo>
                    <a:pt x="4375" y="1204641"/>
                  </a:lnTo>
                  <a:lnTo>
                    <a:pt x="4929" y="1204641"/>
                  </a:lnTo>
                  <a:lnTo>
                    <a:pt x="5488" y="1204424"/>
                  </a:lnTo>
                  <a:lnTo>
                    <a:pt x="6047" y="1204424"/>
                  </a:lnTo>
                  <a:lnTo>
                    <a:pt x="6605" y="1204206"/>
                  </a:lnTo>
                  <a:lnTo>
                    <a:pt x="7164" y="1204206"/>
                  </a:lnTo>
                  <a:lnTo>
                    <a:pt x="7722" y="1204641"/>
                  </a:lnTo>
                  <a:lnTo>
                    <a:pt x="8277" y="1204424"/>
                  </a:lnTo>
                  <a:lnTo>
                    <a:pt x="8836" y="1203549"/>
                  </a:lnTo>
                  <a:lnTo>
                    <a:pt x="9394" y="1204641"/>
                  </a:lnTo>
                  <a:lnTo>
                    <a:pt x="9953" y="1204641"/>
                  </a:lnTo>
                  <a:lnTo>
                    <a:pt x="10512" y="1204206"/>
                  </a:lnTo>
                  <a:lnTo>
                    <a:pt x="11070" y="1204641"/>
                  </a:lnTo>
                  <a:lnTo>
                    <a:pt x="11629" y="1204206"/>
                  </a:lnTo>
                  <a:lnTo>
                    <a:pt x="12188" y="1204641"/>
                  </a:lnTo>
                  <a:lnTo>
                    <a:pt x="12742" y="1204641"/>
                  </a:lnTo>
                  <a:lnTo>
                    <a:pt x="13301" y="1204641"/>
                  </a:lnTo>
                  <a:lnTo>
                    <a:pt x="13859" y="1203766"/>
                  </a:lnTo>
                  <a:lnTo>
                    <a:pt x="14418" y="1204206"/>
                  </a:lnTo>
                  <a:lnTo>
                    <a:pt x="14976" y="1204206"/>
                  </a:lnTo>
                  <a:lnTo>
                    <a:pt x="15535" y="1204206"/>
                  </a:lnTo>
                  <a:lnTo>
                    <a:pt x="16094" y="1203988"/>
                  </a:lnTo>
                  <a:lnTo>
                    <a:pt x="16648" y="1204206"/>
                  </a:lnTo>
                  <a:lnTo>
                    <a:pt x="17207" y="1204424"/>
                  </a:lnTo>
                  <a:lnTo>
                    <a:pt x="17766" y="1204206"/>
                  </a:lnTo>
                  <a:lnTo>
                    <a:pt x="18324" y="1204424"/>
                  </a:lnTo>
                  <a:lnTo>
                    <a:pt x="18883" y="1204206"/>
                  </a:lnTo>
                  <a:lnTo>
                    <a:pt x="19442" y="1204424"/>
                  </a:lnTo>
                  <a:lnTo>
                    <a:pt x="19996" y="1203988"/>
                  </a:lnTo>
                  <a:lnTo>
                    <a:pt x="20555" y="1203988"/>
                  </a:lnTo>
                  <a:lnTo>
                    <a:pt x="21113" y="1203988"/>
                  </a:lnTo>
                  <a:lnTo>
                    <a:pt x="21672" y="1203113"/>
                  </a:lnTo>
                  <a:lnTo>
                    <a:pt x="22231" y="1201585"/>
                  </a:lnTo>
                  <a:lnTo>
                    <a:pt x="22789" y="1204206"/>
                  </a:lnTo>
                  <a:lnTo>
                    <a:pt x="23348" y="1204206"/>
                  </a:lnTo>
                  <a:lnTo>
                    <a:pt x="23903" y="1204206"/>
                  </a:lnTo>
                  <a:lnTo>
                    <a:pt x="24461" y="1204206"/>
                  </a:lnTo>
                  <a:lnTo>
                    <a:pt x="25020" y="1202678"/>
                  </a:lnTo>
                  <a:lnTo>
                    <a:pt x="25579" y="1202678"/>
                  </a:lnTo>
                  <a:lnTo>
                    <a:pt x="26137" y="1202238"/>
                  </a:lnTo>
                  <a:lnTo>
                    <a:pt x="26696" y="1202238"/>
                  </a:lnTo>
                  <a:lnTo>
                    <a:pt x="27250" y="1204206"/>
                  </a:lnTo>
                  <a:lnTo>
                    <a:pt x="27809" y="1202896"/>
                  </a:lnTo>
                  <a:lnTo>
                    <a:pt x="28367" y="1203766"/>
                  </a:lnTo>
                  <a:lnTo>
                    <a:pt x="28926" y="1203331"/>
                  </a:lnTo>
                  <a:lnTo>
                    <a:pt x="29485" y="1203549"/>
                  </a:lnTo>
                  <a:lnTo>
                    <a:pt x="30044" y="1204424"/>
                  </a:lnTo>
                  <a:lnTo>
                    <a:pt x="30602" y="1203988"/>
                  </a:lnTo>
                  <a:lnTo>
                    <a:pt x="31157" y="1203766"/>
                  </a:lnTo>
                  <a:lnTo>
                    <a:pt x="31715" y="1203549"/>
                  </a:lnTo>
                  <a:lnTo>
                    <a:pt x="32274" y="1203113"/>
                  </a:lnTo>
                  <a:lnTo>
                    <a:pt x="32833" y="1201803"/>
                  </a:lnTo>
                  <a:lnTo>
                    <a:pt x="33391" y="1203988"/>
                  </a:lnTo>
                  <a:lnTo>
                    <a:pt x="33950" y="1204206"/>
                  </a:lnTo>
                  <a:lnTo>
                    <a:pt x="34508" y="1203988"/>
                  </a:lnTo>
                  <a:lnTo>
                    <a:pt x="35063" y="1203766"/>
                  </a:lnTo>
                  <a:lnTo>
                    <a:pt x="35622" y="1204206"/>
                  </a:lnTo>
                  <a:lnTo>
                    <a:pt x="36180" y="1202238"/>
                  </a:lnTo>
                  <a:lnTo>
                    <a:pt x="36739" y="1202456"/>
                  </a:lnTo>
                  <a:lnTo>
                    <a:pt x="37298" y="1202896"/>
                  </a:lnTo>
                  <a:lnTo>
                    <a:pt x="37856" y="1203113"/>
                  </a:lnTo>
                  <a:lnTo>
                    <a:pt x="38411" y="1203549"/>
                  </a:lnTo>
                  <a:lnTo>
                    <a:pt x="38969" y="1202021"/>
                  </a:lnTo>
                  <a:lnTo>
                    <a:pt x="39528" y="1203766"/>
                  </a:lnTo>
                  <a:lnTo>
                    <a:pt x="40087" y="1203549"/>
                  </a:lnTo>
                  <a:lnTo>
                    <a:pt x="40645" y="1203988"/>
                  </a:lnTo>
                  <a:lnTo>
                    <a:pt x="41204" y="1201368"/>
                  </a:lnTo>
                  <a:lnTo>
                    <a:pt x="41763" y="1202238"/>
                  </a:lnTo>
                  <a:lnTo>
                    <a:pt x="42321" y="1202896"/>
                  </a:lnTo>
                  <a:lnTo>
                    <a:pt x="42876" y="1202678"/>
                  </a:lnTo>
                  <a:lnTo>
                    <a:pt x="43435" y="1202456"/>
                  </a:lnTo>
                  <a:lnTo>
                    <a:pt x="43993" y="1200710"/>
                  </a:lnTo>
                  <a:lnTo>
                    <a:pt x="44552" y="1197436"/>
                  </a:lnTo>
                  <a:lnTo>
                    <a:pt x="45110" y="1199618"/>
                  </a:lnTo>
                  <a:lnTo>
                    <a:pt x="45669" y="1196779"/>
                  </a:lnTo>
                  <a:lnTo>
                    <a:pt x="46228" y="1196344"/>
                  </a:lnTo>
                  <a:lnTo>
                    <a:pt x="46782" y="1196779"/>
                  </a:lnTo>
                  <a:lnTo>
                    <a:pt x="47341" y="1200493"/>
                  </a:lnTo>
                  <a:lnTo>
                    <a:pt x="47899" y="1200493"/>
                  </a:lnTo>
                  <a:lnTo>
                    <a:pt x="48458" y="1200057"/>
                  </a:lnTo>
                  <a:lnTo>
                    <a:pt x="49017" y="1200493"/>
                  </a:lnTo>
                  <a:lnTo>
                    <a:pt x="49575" y="1203113"/>
                  </a:lnTo>
                  <a:lnTo>
                    <a:pt x="50130" y="1202456"/>
                  </a:lnTo>
                  <a:lnTo>
                    <a:pt x="50689" y="1201368"/>
                  </a:lnTo>
                  <a:lnTo>
                    <a:pt x="51247" y="1203766"/>
                  </a:lnTo>
                  <a:lnTo>
                    <a:pt x="51806" y="1203988"/>
                  </a:lnTo>
                  <a:lnTo>
                    <a:pt x="52365" y="1203549"/>
                  </a:lnTo>
                  <a:lnTo>
                    <a:pt x="52923" y="1199835"/>
                  </a:lnTo>
                  <a:lnTo>
                    <a:pt x="53482" y="1200710"/>
                  </a:lnTo>
                  <a:lnTo>
                    <a:pt x="54036" y="1202456"/>
                  </a:lnTo>
                  <a:lnTo>
                    <a:pt x="54595" y="1201368"/>
                  </a:lnTo>
                  <a:lnTo>
                    <a:pt x="55154" y="1201146"/>
                  </a:lnTo>
                  <a:lnTo>
                    <a:pt x="55712" y="1200928"/>
                  </a:lnTo>
                  <a:lnTo>
                    <a:pt x="56271" y="1202678"/>
                  </a:lnTo>
                  <a:lnTo>
                    <a:pt x="56830" y="1201803"/>
                  </a:lnTo>
                  <a:lnTo>
                    <a:pt x="57384" y="1199618"/>
                  </a:lnTo>
                  <a:lnTo>
                    <a:pt x="57943" y="1203113"/>
                  </a:lnTo>
                  <a:lnTo>
                    <a:pt x="58501" y="1204424"/>
                  </a:lnTo>
                  <a:lnTo>
                    <a:pt x="59060" y="1203113"/>
                  </a:lnTo>
                  <a:lnTo>
                    <a:pt x="59619" y="1202896"/>
                  </a:lnTo>
                  <a:lnTo>
                    <a:pt x="60177" y="1202896"/>
                  </a:lnTo>
                  <a:lnTo>
                    <a:pt x="60736" y="1203766"/>
                  </a:lnTo>
                  <a:lnTo>
                    <a:pt x="61290" y="1203113"/>
                  </a:lnTo>
                  <a:lnTo>
                    <a:pt x="61849" y="1202456"/>
                  </a:lnTo>
                  <a:lnTo>
                    <a:pt x="62408" y="1201585"/>
                  </a:lnTo>
                  <a:lnTo>
                    <a:pt x="62966" y="1202456"/>
                  </a:lnTo>
                  <a:lnTo>
                    <a:pt x="63525" y="1201585"/>
                  </a:lnTo>
                  <a:lnTo>
                    <a:pt x="64084" y="1201368"/>
                  </a:lnTo>
                  <a:lnTo>
                    <a:pt x="64642" y="1200928"/>
                  </a:lnTo>
                  <a:lnTo>
                    <a:pt x="65197" y="1198747"/>
                  </a:lnTo>
                  <a:lnTo>
                    <a:pt x="65755" y="1201146"/>
                  </a:lnTo>
                  <a:lnTo>
                    <a:pt x="66314" y="1200493"/>
                  </a:lnTo>
                  <a:lnTo>
                    <a:pt x="66873" y="1197872"/>
                  </a:lnTo>
                  <a:lnTo>
                    <a:pt x="67431" y="1199835"/>
                  </a:lnTo>
                  <a:lnTo>
                    <a:pt x="67990" y="1194376"/>
                  </a:lnTo>
                  <a:lnTo>
                    <a:pt x="68545" y="1196997"/>
                  </a:lnTo>
                  <a:lnTo>
                    <a:pt x="69103" y="1202021"/>
                  </a:lnTo>
                  <a:lnTo>
                    <a:pt x="69662" y="1197872"/>
                  </a:lnTo>
                  <a:lnTo>
                    <a:pt x="70221" y="1196561"/>
                  </a:lnTo>
                  <a:lnTo>
                    <a:pt x="70779" y="1200928"/>
                  </a:lnTo>
                  <a:lnTo>
                    <a:pt x="71338" y="1198525"/>
                  </a:lnTo>
                  <a:lnTo>
                    <a:pt x="71897" y="1198747"/>
                  </a:lnTo>
                  <a:lnTo>
                    <a:pt x="72455" y="1199182"/>
                  </a:lnTo>
                  <a:lnTo>
                    <a:pt x="73010" y="1194376"/>
                  </a:lnTo>
                  <a:lnTo>
                    <a:pt x="73568" y="1196344"/>
                  </a:lnTo>
                  <a:lnTo>
                    <a:pt x="74127" y="1201368"/>
                  </a:lnTo>
                  <a:lnTo>
                    <a:pt x="74685" y="1202678"/>
                  </a:lnTo>
                  <a:lnTo>
                    <a:pt x="75244" y="1202678"/>
                  </a:lnTo>
                  <a:lnTo>
                    <a:pt x="75803" y="1198307"/>
                  </a:lnTo>
                  <a:lnTo>
                    <a:pt x="76361" y="1200057"/>
                  </a:lnTo>
                  <a:lnTo>
                    <a:pt x="76916" y="1195251"/>
                  </a:lnTo>
                  <a:lnTo>
                    <a:pt x="77475" y="1191103"/>
                  </a:lnTo>
                  <a:lnTo>
                    <a:pt x="78033" y="1199182"/>
                  </a:lnTo>
                  <a:lnTo>
                    <a:pt x="78592" y="1202896"/>
                  </a:lnTo>
                  <a:lnTo>
                    <a:pt x="79151" y="1195251"/>
                  </a:lnTo>
                  <a:lnTo>
                    <a:pt x="79709" y="1201368"/>
                  </a:lnTo>
                  <a:lnTo>
                    <a:pt x="80264" y="1199835"/>
                  </a:lnTo>
                  <a:lnTo>
                    <a:pt x="80822" y="1194159"/>
                  </a:lnTo>
                  <a:lnTo>
                    <a:pt x="81381" y="1195034"/>
                  </a:lnTo>
                  <a:lnTo>
                    <a:pt x="81940" y="1197436"/>
                  </a:lnTo>
                  <a:lnTo>
                    <a:pt x="82498" y="1200928"/>
                  </a:lnTo>
                  <a:lnTo>
                    <a:pt x="83057" y="1203988"/>
                  </a:lnTo>
                  <a:lnTo>
                    <a:pt x="83616" y="1202238"/>
                  </a:lnTo>
                  <a:lnTo>
                    <a:pt x="84170" y="1203766"/>
                  </a:lnTo>
                  <a:lnTo>
                    <a:pt x="84729" y="1202678"/>
                  </a:lnTo>
                  <a:lnTo>
                    <a:pt x="85287" y="1203331"/>
                  </a:lnTo>
                  <a:lnTo>
                    <a:pt x="85846" y="1203113"/>
                  </a:lnTo>
                  <a:lnTo>
                    <a:pt x="86405" y="1202456"/>
                  </a:lnTo>
                  <a:lnTo>
                    <a:pt x="86963" y="1203766"/>
                  </a:lnTo>
                  <a:lnTo>
                    <a:pt x="87518" y="1204206"/>
                  </a:lnTo>
                  <a:lnTo>
                    <a:pt x="88076" y="1204424"/>
                  </a:lnTo>
                  <a:lnTo>
                    <a:pt x="88635" y="1200275"/>
                  </a:lnTo>
                  <a:lnTo>
                    <a:pt x="89194" y="1200928"/>
                  </a:lnTo>
                  <a:lnTo>
                    <a:pt x="89752" y="1202896"/>
                  </a:lnTo>
                  <a:lnTo>
                    <a:pt x="90311" y="1203766"/>
                  </a:lnTo>
                  <a:lnTo>
                    <a:pt x="90870" y="1204641"/>
                  </a:lnTo>
                  <a:lnTo>
                    <a:pt x="91424" y="1203113"/>
                  </a:lnTo>
                  <a:lnTo>
                    <a:pt x="91983" y="1202896"/>
                  </a:lnTo>
                  <a:lnTo>
                    <a:pt x="92542" y="1196561"/>
                  </a:lnTo>
                  <a:lnTo>
                    <a:pt x="93100" y="1202456"/>
                  </a:lnTo>
                  <a:lnTo>
                    <a:pt x="93659" y="1201368"/>
                  </a:lnTo>
                  <a:lnTo>
                    <a:pt x="94217" y="1202021"/>
                  </a:lnTo>
                  <a:lnTo>
                    <a:pt x="94776" y="1199182"/>
                  </a:lnTo>
                  <a:lnTo>
                    <a:pt x="95331" y="1198965"/>
                  </a:lnTo>
                  <a:lnTo>
                    <a:pt x="95889" y="1200275"/>
                  </a:lnTo>
                  <a:lnTo>
                    <a:pt x="96448" y="1197436"/>
                  </a:lnTo>
                  <a:lnTo>
                    <a:pt x="97007" y="1192630"/>
                  </a:lnTo>
                  <a:lnTo>
                    <a:pt x="97565" y="1199182"/>
                  </a:lnTo>
                  <a:lnTo>
                    <a:pt x="98124" y="1199618"/>
                  </a:lnTo>
                  <a:lnTo>
                    <a:pt x="98678" y="1196779"/>
                  </a:lnTo>
                  <a:lnTo>
                    <a:pt x="99237" y="1197436"/>
                  </a:lnTo>
                  <a:lnTo>
                    <a:pt x="99796" y="1192848"/>
                  </a:lnTo>
                  <a:lnTo>
                    <a:pt x="100354" y="1194594"/>
                  </a:lnTo>
                  <a:lnTo>
                    <a:pt x="100913" y="1196344"/>
                  </a:lnTo>
                  <a:lnTo>
                    <a:pt x="101471" y="1198307"/>
                  </a:lnTo>
                  <a:lnTo>
                    <a:pt x="102030" y="1196344"/>
                  </a:lnTo>
                  <a:lnTo>
                    <a:pt x="102589" y="1194594"/>
                  </a:lnTo>
                  <a:lnTo>
                    <a:pt x="103143" y="1193066"/>
                  </a:lnTo>
                  <a:lnTo>
                    <a:pt x="103702" y="1197215"/>
                  </a:lnTo>
                  <a:lnTo>
                    <a:pt x="104261" y="1196344"/>
                  </a:lnTo>
                  <a:lnTo>
                    <a:pt x="104819" y="1194594"/>
                  </a:lnTo>
                  <a:lnTo>
                    <a:pt x="105378" y="1196126"/>
                  </a:lnTo>
                  <a:lnTo>
                    <a:pt x="105937" y="1190228"/>
                  </a:lnTo>
                  <a:lnTo>
                    <a:pt x="106495" y="1191538"/>
                  </a:lnTo>
                  <a:lnTo>
                    <a:pt x="107050" y="1196779"/>
                  </a:lnTo>
                  <a:lnTo>
                    <a:pt x="107608" y="1189792"/>
                  </a:lnTo>
                  <a:lnTo>
                    <a:pt x="108167" y="1189792"/>
                  </a:lnTo>
                  <a:lnTo>
                    <a:pt x="108726" y="1194816"/>
                  </a:lnTo>
                  <a:lnTo>
                    <a:pt x="109284" y="1197654"/>
                  </a:lnTo>
                  <a:lnTo>
                    <a:pt x="109843" y="1198307"/>
                  </a:lnTo>
                  <a:lnTo>
                    <a:pt x="110398" y="1192630"/>
                  </a:lnTo>
                  <a:lnTo>
                    <a:pt x="110956" y="1192630"/>
                  </a:lnTo>
                  <a:lnTo>
                    <a:pt x="111515" y="1189792"/>
                  </a:lnTo>
                  <a:lnTo>
                    <a:pt x="112073" y="1188699"/>
                  </a:lnTo>
                  <a:lnTo>
                    <a:pt x="112632" y="1191320"/>
                  </a:lnTo>
                  <a:lnTo>
                    <a:pt x="113191" y="1196561"/>
                  </a:lnTo>
                  <a:lnTo>
                    <a:pt x="113749" y="1196997"/>
                  </a:lnTo>
                  <a:lnTo>
                    <a:pt x="114304" y="1193723"/>
                  </a:lnTo>
                  <a:lnTo>
                    <a:pt x="114862" y="1194594"/>
                  </a:lnTo>
                  <a:lnTo>
                    <a:pt x="115421" y="1195904"/>
                  </a:lnTo>
                  <a:lnTo>
                    <a:pt x="115980" y="1191973"/>
                  </a:lnTo>
                  <a:lnTo>
                    <a:pt x="116538" y="1191538"/>
                  </a:lnTo>
                  <a:lnTo>
                    <a:pt x="117097" y="1198307"/>
                  </a:lnTo>
                  <a:lnTo>
                    <a:pt x="117652" y="1199400"/>
                  </a:lnTo>
                  <a:lnTo>
                    <a:pt x="118210" y="1197436"/>
                  </a:lnTo>
                  <a:lnTo>
                    <a:pt x="118769" y="1198090"/>
                  </a:lnTo>
                  <a:lnTo>
                    <a:pt x="119328" y="1195904"/>
                  </a:lnTo>
                  <a:lnTo>
                    <a:pt x="119886" y="1193941"/>
                  </a:lnTo>
                  <a:lnTo>
                    <a:pt x="120445" y="1189574"/>
                  </a:lnTo>
                  <a:lnTo>
                    <a:pt x="121003" y="1199618"/>
                  </a:lnTo>
                  <a:lnTo>
                    <a:pt x="121558" y="1195034"/>
                  </a:lnTo>
                  <a:lnTo>
                    <a:pt x="122117" y="1190010"/>
                  </a:lnTo>
                  <a:lnTo>
                    <a:pt x="122675" y="1196561"/>
                  </a:lnTo>
                  <a:lnTo>
                    <a:pt x="123234" y="1194816"/>
                  </a:lnTo>
                  <a:lnTo>
                    <a:pt x="123793" y="1198965"/>
                  </a:lnTo>
                  <a:lnTo>
                    <a:pt x="124351" y="1195469"/>
                  </a:lnTo>
                  <a:lnTo>
                    <a:pt x="124910" y="1193941"/>
                  </a:lnTo>
                  <a:lnTo>
                    <a:pt x="125464" y="1196997"/>
                  </a:lnTo>
                  <a:lnTo>
                    <a:pt x="126023" y="1196344"/>
                  </a:lnTo>
                  <a:lnTo>
                    <a:pt x="126582" y="1192413"/>
                  </a:lnTo>
                  <a:lnTo>
                    <a:pt x="127140" y="1192848"/>
                  </a:lnTo>
                  <a:lnTo>
                    <a:pt x="127699" y="1196344"/>
                  </a:lnTo>
                  <a:lnTo>
                    <a:pt x="128257" y="1193723"/>
                  </a:lnTo>
                  <a:lnTo>
                    <a:pt x="128812" y="1194594"/>
                  </a:lnTo>
                  <a:lnTo>
                    <a:pt x="129371" y="1193505"/>
                  </a:lnTo>
                  <a:lnTo>
                    <a:pt x="129929" y="1193066"/>
                  </a:lnTo>
                  <a:lnTo>
                    <a:pt x="130488" y="1187825"/>
                  </a:lnTo>
                  <a:lnTo>
                    <a:pt x="131047" y="1189135"/>
                  </a:lnTo>
                  <a:lnTo>
                    <a:pt x="131605" y="1190445"/>
                  </a:lnTo>
                  <a:lnTo>
                    <a:pt x="132164" y="1186732"/>
                  </a:lnTo>
                  <a:lnTo>
                    <a:pt x="132723" y="1183894"/>
                  </a:lnTo>
                  <a:lnTo>
                    <a:pt x="133277" y="1191538"/>
                  </a:lnTo>
                  <a:lnTo>
                    <a:pt x="133836" y="1188264"/>
                  </a:lnTo>
                  <a:lnTo>
                    <a:pt x="134394" y="1180180"/>
                  </a:lnTo>
                  <a:lnTo>
                    <a:pt x="134953" y="1178434"/>
                  </a:lnTo>
                  <a:lnTo>
                    <a:pt x="135512" y="1166424"/>
                  </a:lnTo>
                  <a:lnTo>
                    <a:pt x="136070" y="1188042"/>
                  </a:lnTo>
                  <a:lnTo>
                    <a:pt x="136625" y="1185422"/>
                  </a:lnTo>
                  <a:lnTo>
                    <a:pt x="137184" y="1191756"/>
                  </a:lnTo>
                  <a:lnTo>
                    <a:pt x="137742" y="1181491"/>
                  </a:lnTo>
                  <a:lnTo>
                    <a:pt x="138301" y="1169044"/>
                  </a:lnTo>
                  <a:lnTo>
                    <a:pt x="138860" y="1169262"/>
                  </a:lnTo>
                  <a:lnTo>
                    <a:pt x="139418" y="1177999"/>
                  </a:lnTo>
                  <a:lnTo>
                    <a:pt x="139977" y="1173850"/>
                  </a:lnTo>
                  <a:lnTo>
                    <a:pt x="140531" y="1187607"/>
                  </a:lnTo>
                  <a:lnTo>
                    <a:pt x="141090" y="1181055"/>
                  </a:lnTo>
                  <a:lnTo>
                    <a:pt x="141648" y="1171665"/>
                  </a:lnTo>
                  <a:lnTo>
                    <a:pt x="142207" y="1166206"/>
                  </a:lnTo>
                  <a:lnTo>
                    <a:pt x="142766" y="1149825"/>
                  </a:lnTo>
                  <a:lnTo>
                    <a:pt x="143324" y="1156816"/>
                  </a:lnTo>
                  <a:lnTo>
                    <a:pt x="143883" y="1171008"/>
                  </a:lnTo>
                  <a:lnTo>
                    <a:pt x="144438" y="1187171"/>
                  </a:lnTo>
                  <a:lnTo>
                    <a:pt x="144996" y="1186079"/>
                  </a:lnTo>
                  <a:lnTo>
                    <a:pt x="145555" y="1177124"/>
                  </a:lnTo>
                  <a:lnTo>
                    <a:pt x="146114" y="1177781"/>
                  </a:lnTo>
                  <a:lnTo>
                    <a:pt x="146672" y="1174068"/>
                  </a:lnTo>
                  <a:lnTo>
                    <a:pt x="147231" y="1182365"/>
                  </a:lnTo>
                  <a:lnTo>
                    <a:pt x="147785" y="1171665"/>
                  </a:lnTo>
                  <a:lnTo>
                    <a:pt x="148344" y="1188917"/>
                  </a:lnTo>
                  <a:lnTo>
                    <a:pt x="148903" y="1186954"/>
                  </a:lnTo>
                  <a:lnTo>
                    <a:pt x="149461" y="1177342"/>
                  </a:lnTo>
                  <a:lnTo>
                    <a:pt x="150020" y="1179527"/>
                  </a:lnTo>
                  <a:lnTo>
                    <a:pt x="150579" y="1171665"/>
                  </a:lnTo>
                  <a:lnTo>
                    <a:pt x="151137" y="1169698"/>
                  </a:lnTo>
                  <a:lnTo>
                    <a:pt x="151692" y="1180402"/>
                  </a:lnTo>
                  <a:lnTo>
                    <a:pt x="152250" y="1192630"/>
                  </a:lnTo>
                  <a:lnTo>
                    <a:pt x="152809" y="1178434"/>
                  </a:lnTo>
                  <a:lnTo>
                    <a:pt x="153368" y="1177124"/>
                  </a:lnTo>
                  <a:lnTo>
                    <a:pt x="153926" y="1181712"/>
                  </a:lnTo>
                  <a:lnTo>
                    <a:pt x="154485" y="1172540"/>
                  </a:lnTo>
                  <a:lnTo>
                    <a:pt x="155043" y="1169044"/>
                  </a:lnTo>
                  <a:lnTo>
                    <a:pt x="155598" y="1153973"/>
                  </a:lnTo>
                  <a:lnTo>
                    <a:pt x="156157" y="1177781"/>
                  </a:lnTo>
                  <a:lnTo>
                    <a:pt x="156715" y="1180837"/>
                  </a:lnTo>
                  <a:lnTo>
                    <a:pt x="157274" y="1174286"/>
                  </a:lnTo>
                  <a:lnTo>
                    <a:pt x="157833" y="1165331"/>
                  </a:lnTo>
                  <a:lnTo>
                    <a:pt x="158391" y="1167299"/>
                  </a:lnTo>
                  <a:lnTo>
                    <a:pt x="158946" y="1163803"/>
                  </a:lnTo>
                  <a:lnTo>
                    <a:pt x="159505" y="1167952"/>
                  </a:lnTo>
                  <a:lnTo>
                    <a:pt x="160063" y="1172758"/>
                  </a:lnTo>
                  <a:lnTo>
                    <a:pt x="160622" y="1178652"/>
                  </a:lnTo>
                  <a:lnTo>
                    <a:pt x="161180" y="1176471"/>
                  </a:lnTo>
                  <a:lnTo>
                    <a:pt x="161739" y="1177560"/>
                  </a:lnTo>
                  <a:lnTo>
                    <a:pt x="162298" y="1170137"/>
                  </a:lnTo>
                  <a:lnTo>
                    <a:pt x="162856" y="1171230"/>
                  </a:lnTo>
                  <a:lnTo>
                    <a:pt x="163411" y="1180402"/>
                  </a:lnTo>
                  <a:lnTo>
                    <a:pt x="163970" y="1182583"/>
                  </a:lnTo>
                  <a:lnTo>
                    <a:pt x="164528" y="1191973"/>
                  </a:lnTo>
                  <a:lnTo>
                    <a:pt x="165087" y="1175596"/>
                  </a:lnTo>
                  <a:lnTo>
                    <a:pt x="165646" y="1178217"/>
                  </a:lnTo>
                  <a:lnTo>
                    <a:pt x="166204" y="1179527"/>
                  </a:lnTo>
                  <a:lnTo>
                    <a:pt x="166759" y="1168609"/>
                  </a:lnTo>
                  <a:lnTo>
                    <a:pt x="167317" y="1170572"/>
                  </a:lnTo>
                  <a:lnTo>
                    <a:pt x="167876" y="1189135"/>
                  </a:lnTo>
                  <a:lnTo>
                    <a:pt x="168434" y="1186514"/>
                  </a:lnTo>
                  <a:lnTo>
                    <a:pt x="168993" y="1187825"/>
                  </a:lnTo>
                  <a:lnTo>
                    <a:pt x="169552" y="1181930"/>
                  </a:lnTo>
                  <a:lnTo>
                    <a:pt x="170110" y="1179092"/>
                  </a:lnTo>
                  <a:lnTo>
                    <a:pt x="170665" y="1180402"/>
                  </a:lnTo>
                  <a:lnTo>
                    <a:pt x="171224" y="1178217"/>
                  </a:lnTo>
                  <a:lnTo>
                    <a:pt x="171782" y="1182801"/>
                  </a:lnTo>
                  <a:lnTo>
                    <a:pt x="172341" y="1189353"/>
                  </a:lnTo>
                  <a:lnTo>
                    <a:pt x="172900" y="1177560"/>
                  </a:lnTo>
                  <a:lnTo>
                    <a:pt x="173458" y="1169044"/>
                  </a:lnTo>
                  <a:lnTo>
                    <a:pt x="174017" y="1174503"/>
                  </a:lnTo>
                  <a:lnTo>
                    <a:pt x="174571" y="1170790"/>
                  </a:lnTo>
                  <a:lnTo>
                    <a:pt x="175130" y="1173193"/>
                  </a:lnTo>
                  <a:lnTo>
                    <a:pt x="175689" y="1181273"/>
                  </a:lnTo>
                  <a:lnTo>
                    <a:pt x="176247" y="1187171"/>
                  </a:lnTo>
                  <a:lnTo>
                    <a:pt x="176806" y="1174939"/>
                  </a:lnTo>
                  <a:lnTo>
                    <a:pt x="177365" y="1178870"/>
                  </a:lnTo>
                  <a:lnTo>
                    <a:pt x="177919" y="1170137"/>
                  </a:lnTo>
                  <a:lnTo>
                    <a:pt x="178478" y="1177560"/>
                  </a:lnTo>
                  <a:lnTo>
                    <a:pt x="179036" y="1177560"/>
                  </a:lnTo>
                  <a:lnTo>
                    <a:pt x="179595" y="1182365"/>
                  </a:lnTo>
                  <a:lnTo>
                    <a:pt x="180154" y="1187171"/>
                  </a:lnTo>
                  <a:lnTo>
                    <a:pt x="180712" y="1169480"/>
                  </a:lnTo>
                  <a:lnTo>
                    <a:pt x="181271" y="1164456"/>
                  </a:lnTo>
                  <a:lnTo>
                    <a:pt x="181825" y="1156376"/>
                  </a:lnTo>
                  <a:lnTo>
                    <a:pt x="182384" y="1163368"/>
                  </a:lnTo>
                  <a:lnTo>
                    <a:pt x="182943" y="1167952"/>
                  </a:lnTo>
                  <a:lnTo>
                    <a:pt x="183501" y="1180620"/>
                  </a:lnTo>
                  <a:lnTo>
                    <a:pt x="184060" y="1185204"/>
                  </a:lnTo>
                  <a:lnTo>
                    <a:pt x="184619" y="1161182"/>
                  </a:lnTo>
                  <a:lnTo>
                    <a:pt x="185177" y="1166859"/>
                  </a:lnTo>
                  <a:lnTo>
                    <a:pt x="185732" y="1162275"/>
                  </a:lnTo>
                  <a:lnTo>
                    <a:pt x="186291" y="1170790"/>
                  </a:lnTo>
                  <a:lnTo>
                    <a:pt x="186849" y="1168387"/>
                  </a:lnTo>
                  <a:lnTo>
                    <a:pt x="187408" y="1182583"/>
                  </a:lnTo>
                  <a:lnTo>
                    <a:pt x="187966" y="1179745"/>
                  </a:lnTo>
                  <a:lnTo>
                    <a:pt x="188525" y="1158126"/>
                  </a:lnTo>
                  <a:lnTo>
                    <a:pt x="189084" y="1158562"/>
                  </a:lnTo>
                  <a:lnTo>
                    <a:pt x="189638" y="1155066"/>
                  </a:lnTo>
                  <a:lnTo>
                    <a:pt x="190197" y="1161182"/>
                  </a:lnTo>
                  <a:lnTo>
                    <a:pt x="190756" y="1148954"/>
                  </a:lnTo>
                  <a:lnTo>
                    <a:pt x="191314" y="1168827"/>
                  </a:lnTo>
                  <a:lnTo>
                    <a:pt x="191873" y="1173193"/>
                  </a:lnTo>
                  <a:lnTo>
                    <a:pt x="192432" y="1156376"/>
                  </a:lnTo>
                  <a:lnTo>
                    <a:pt x="192990" y="1155066"/>
                  </a:lnTo>
                  <a:lnTo>
                    <a:pt x="193545" y="1150482"/>
                  </a:lnTo>
                  <a:lnTo>
                    <a:pt x="194103" y="1152010"/>
                  </a:lnTo>
                  <a:lnTo>
                    <a:pt x="194662" y="1146769"/>
                  </a:lnTo>
                  <a:lnTo>
                    <a:pt x="195220" y="1160307"/>
                  </a:lnTo>
                  <a:lnTo>
                    <a:pt x="195779" y="1174721"/>
                  </a:lnTo>
                  <a:lnTo>
                    <a:pt x="196338" y="1143491"/>
                  </a:lnTo>
                  <a:lnTo>
                    <a:pt x="196892" y="1141527"/>
                  </a:lnTo>
                  <a:lnTo>
                    <a:pt x="197451" y="1157687"/>
                  </a:lnTo>
                  <a:lnTo>
                    <a:pt x="198010" y="1136503"/>
                  </a:lnTo>
                  <a:lnTo>
                    <a:pt x="198568" y="1151135"/>
                  </a:lnTo>
                  <a:lnTo>
                    <a:pt x="199127" y="1157687"/>
                  </a:lnTo>
                  <a:lnTo>
                    <a:pt x="199686" y="1168609"/>
                  </a:lnTo>
                  <a:lnTo>
                    <a:pt x="200244" y="1141527"/>
                  </a:lnTo>
                  <a:lnTo>
                    <a:pt x="200799" y="1133447"/>
                  </a:lnTo>
                  <a:lnTo>
                    <a:pt x="201357" y="1134318"/>
                  </a:lnTo>
                  <a:lnTo>
                    <a:pt x="201916" y="1118376"/>
                  </a:lnTo>
                  <a:lnTo>
                    <a:pt x="202475" y="1134318"/>
                  </a:lnTo>
                  <a:lnTo>
                    <a:pt x="203033" y="1153538"/>
                  </a:lnTo>
                  <a:lnTo>
                    <a:pt x="203592" y="1166859"/>
                  </a:lnTo>
                  <a:lnTo>
                    <a:pt x="204151" y="1120344"/>
                  </a:lnTo>
                  <a:lnTo>
                    <a:pt x="204705" y="1104180"/>
                  </a:lnTo>
                  <a:lnTo>
                    <a:pt x="205264" y="1121872"/>
                  </a:lnTo>
                  <a:lnTo>
                    <a:pt x="205822" y="1122307"/>
                  </a:lnTo>
                  <a:lnTo>
                    <a:pt x="206381" y="1140870"/>
                  </a:lnTo>
                  <a:lnTo>
                    <a:pt x="206940" y="1156159"/>
                  </a:lnTo>
                  <a:lnTo>
                    <a:pt x="207498" y="1155723"/>
                  </a:lnTo>
                  <a:lnTo>
                    <a:pt x="208053" y="1128424"/>
                  </a:lnTo>
                  <a:lnTo>
                    <a:pt x="208611" y="1117284"/>
                  </a:lnTo>
                  <a:lnTo>
                    <a:pt x="209170" y="1130169"/>
                  </a:lnTo>
                  <a:lnTo>
                    <a:pt x="209729" y="1120344"/>
                  </a:lnTo>
                  <a:lnTo>
                    <a:pt x="210287" y="1129952"/>
                  </a:lnTo>
                  <a:lnTo>
                    <a:pt x="210846" y="1138249"/>
                  </a:lnTo>
                  <a:lnTo>
                    <a:pt x="211405" y="1150042"/>
                  </a:lnTo>
                  <a:lnTo>
                    <a:pt x="211959" y="1128424"/>
                  </a:lnTo>
                  <a:lnTo>
                    <a:pt x="212518" y="1117941"/>
                  </a:lnTo>
                  <a:lnTo>
                    <a:pt x="213077" y="1107894"/>
                  </a:lnTo>
                  <a:lnTo>
                    <a:pt x="213635" y="1118594"/>
                  </a:lnTo>
                  <a:lnTo>
                    <a:pt x="214194" y="1112917"/>
                  </a:lnTo>
                  <a:lnTo>
                    <a:pt x="214752" y="1148732"/>
                  </a:lnTo>
                  <a:lnTo>
                    <a:pt x="215311" y="1142620"/>
                  </a:lnTo>
                  <a:lnTo>
                    <a:pt x="215866" y="1101124"/>
                  </a:lnTo>
                  <a:lnTo>
                    <a:pt x="216424" y="1103963"/>
                  </a:lnTo>
                  <a:lnTo>
                    <a:pt x="216983" y="1103088"/>
                  </a:lnTo>
                  <a:lnTo>
                    <a:pt x="217542" y="1103963"/>
                  </a:lnTo>
                  <a:lnTo>
                    <a:pt x="218100" y="1105055"/>
                  </a:lnTo>
                  <a:lnTo>
                    <a:pt x="218659" y="1132572"/>
                  </a:lnTo>
                  <a:lnTo>
                    <a:pt x="219218" y="1143930"/>
                  </a:lnTo>
                  <a:lnTo>
                    <a:pt x="219772" y="1109639"/>
                  </a:lnTo>
                  <a:lnTo>
                    <a:pt x="220331" y="1097629"/>
                  </a:lnTo>
                  <a:lnTo>
                    <a:pt x="220889" y="1098504"/>
                  </a:lnTo>
                  <a:lnTo>
                    <a:pt x="221448" y="1112260"/>
                  </a:lnTo>
                  <a:lnTo>
                    <a:pt x="222006" y="1100249"/>
                  </a:lnTo>
                  <a:lnTo>
                    <a:pt x="222565" y="1139342"/>
                  </a:lnTo>
                  <a:lnTo>
                    <a:pt x="223124" y="1143055"/>
                  </a:lnTo>
                  <a:lnTo>
                    <a:pt x="223678" y="1133665"/>
                  </a:lnTo>
                  <a:lnTo>
                    <a:pt x="224237" y="1119469"/>
                  </a:lnTo>
                  <a:lnTo>
                    <a:pt x="224796" y="1091516"/>
                  </a:lnTo>
                  <a:lnTo>
                    <a:pt x="225354" y="1100689"/>
                  </a:lnTo>
                  <a:lnTo>
                    <a:pt x="225913" y="1116413"/>
                  </a:lnTo>
                  <a:lnTo>
                    <a:pt x="226472" y="1133883"/>
                  </a:lnTo>
                  <a:lnTo>
                    <a:pt x="227026" y="1133883"/>
                  </a:lnTo>
                  <a:lnTo>
                    <a:pt x="227585" y="1117723"/>
                  </a:lnTo>
                  <a:lnTo>
                    <a:pt x="228143" y="1114881"/>
                  </a:lnTo>
                  <a:lnTo>
                    <a:pt x="228702" y="1101342"/>
                  </a:lnTo>
                  <a:lnTo>
                    <a:pt x="229261" y="1105055"/>
                  </a:lnTo>
                  <a:lnTo>
                    <a:pt x="229819" y="1097193"/>
                  </a:lnTo>
                  <a:lnTo>
                    <a:pt x="230378" y="1132137"/>
                  </a:lnTo>
                  <a:lnTo>
                    <a:pt x="230933" y="1160965"/>
                  </a:lnTo>
                  <a:lnTo>
                    <a:pt x="231491" y="1105055"/>
                  </a:lnTo>
                  <a:lnTo>
                    <a:pt x="232050" y="1078413"/>
                  </a:lnTo>
                  <a:lnTo>
                    <a:pt x="232609" y="1071640"/>
                  </a:lnTo>
                  <a:lnTo>
                    <a:pt x="233167" y="1043687"/>
                  </a:lnTo>
                  <a:lnTo>
                    <a:pt x="233726" y="1088021"/>
                  </a:lnTo>
                  <a:lnTo>
                    <a:pt x="234284" y="1137161"/>
                  </a:lnTo>
                  <a:lnTo>
                    <a:pt x="234839" y="1151353"/>
                  </a:lnTo>
                  <a:lnTo>
                    <a:pt x="235397" y="1100689"/>
                  </a:lnTo>
                  <a:lnTo>
                    <a:pt x="235956" y="1086275"/>
                  </a:lnTo>
                  <a:lnTo>
                    <a:pt x="236515" y="1105055"/>
                  </a:lnTo>
                  <a:lnTo>
                    <a:pt x="237073" y="1091734"/>
                  </a:lnTo>
                  <a:lnTo>
                    <a:pt x="237632" y="1093915"/>
                  </a:lnTo>
                  <a:lnTo>
                    <a:pt x="238187" y="1129516"/>
                  </a:lnTo>
                  <a:lnTo>
                    <a:pt x="238745" y="1136721"/>
                  </a:lnTo>
                  <a:lnTo>
                    <a:pt x="239304" y="1081905"/>
                  </a:lnTo>
                  <a:lnTo>
                    <a:pt x="239863" y="1076228"/>
                  </a:lnTo>
                  <a:lnTo>
                    <a:pt x="240421" y="1089331"/>
                  </a:lnTo>
                  <a:lnTo>
                    <a:pt x="240980" y="1118159"/>
                  </a:lnTo>
                  <a:lnTo>
                    <a:pt x="241538" y="1126678"/>
                  </a:lnTo>
                  <a:lnTo>
                    <a:pt x="242093" y="1143491"/>
                  </a:lnTo>
                  <a:lnTo>
                    <a:pt x="242652" y="1153756"/>
                  </a:lnTo>
                  <a:lnTo>
                    <a:pt x="243210" y="1116191"/>
                  </a:lnTo>
                  <a:lnTo>
                    <a:pt x="243769" y="1106148"/>
                  </a:lnTo>
                  <a:lnTo>
                    <a:pt x="244328" y="1104620"/>
                  </a:lnTo>
                  <a:lnTo>
                    <a:pt x="244886" y="1077973"/>
                  </a:lnTo>
                  <a:lnTo>
                    <a:pt x="245445" y="1078413"/>
                  </a:lnTo>
                  <a:lnTo>
                    <a:pt x="245999" y="1110079"/>
                  </a:lnTo>
                  <a:lnTo>
                    <a:pt x="246558" y="1129734"/>
                  </a:lnTo>
                  <a:lnTo>
                    <a:pt x="247117" y="1080594"/>
                  </a:lnTo>
                  <a:lnTo>
                    <a:pt x="247675" y="1063999"/>
                  </a:lnTo>
                  <a:lnTo>
                    <a:pt x="248234" y="1033861"/>
                  </a:lnTo>
                  <a:lnTo>
                    <a:pt x="248793" y="1042377"/>
                  </a:lnTo>
                  <a:lnTo>
                    <a:pt x="249351" y="1049364"/>
                  </a:lnTo>
                  <a:lnTo>
                    <a:pt x="249906" y="1055045"/>
                  </a:lnTo>
                  <a:lnTo>
                    <a:pt x="250464" y="1102435"/>
                  </a:lnTo>
                  <a:lnTo>
                    <a:pt x="251023" y="1030366"/>
                  </a:lnTo>
                  <a:lnTo>
                    <a:pt x="251582" y="980137"/>
                  </a:lnTo>
                  <a:lnTo>
                    <a:pt x="252140" y="1013767"/>
                  </a:lnTo>
                  <a:lnTo>
                    <a:pt x="252699" y="1017698"/>
                  </a:lnTo>
                  <a:lnTo>
                    <a:pt x="253258" y="1050021"/>
                  </a:lnTo>
                  <a:lnTo>
                    <a:pt x="253812" y="1100467"/>
                  </a:lnTo>
                  <a:lnTo>
                    <a:pt x="254371" y="1101777"/>
                  </a:lnTo>
                  <a:lnTo>
                    <a:pt x="254929" y="1041284"/>
                  </a:lnTo>
                  <a:lnTo>
                    <a:pt x="255488" y="1049364"/>
                  </a:lnTo>
                  <a:lnTo>
                    <a:pt x="256047" y="1033644"/>
                  </a:lnTo>
                  <a:lnTo>
                    <a:pt x="256605" y="1036917"/>
                  </a:lnTo>
                  <a:lnTo>
                    <a:pt x="257160" y="1059629"/>
                  </a:lnTo>
                  <a:lnTo>
                    <a:pt x="257719" y="1100032"/>
                  </a:lnTo>
                  <a:lnTo>
                    <a:pt x="258277" y="1096318"/>
                  </a:lnTo>
                  <a:lnTo>
                    <a:pt x="258836" y="1004377"/>
                  </a:lnTo>
                  <a:lnTo>
                    <a:pt x="259395" y="1005469"/>
                  </a:lnTo>
                  <a:lnTo>
                    <a:pt x="259953" y="1005469"/>
                  </a:lnTo>
                  <a:lnTo>
                    <a:pt x="260512" y="966159"/>
                  </a:lnTo>
                  <a:lnTo>
                    <a:pt x="261066" y="956551"/>
                  </a:lnTo>
                  <a:lnTo>
                    <a:pt x="261625" y="977517"/>
                  </a:lnTo>
                  <a:lnTo>
                    <a:pt x="262184" y="1032111"/>
                  </a:lnTo>
                  <a:lnTo>
                    <a:pt x="262742" y="1015952"/>
                  </a:lnTo>
                  <a:lnTo>
                    <a:pt x="263301" y="989745"/>
                  </a:lnTo>
                  <a:lnTo>
                    <a:pt x="263860" y="990620"/>
                  </a:lnTo>
                  <a:lnTo>
                    <a:pt x="264418" y="974239"/>
                  </a:lnTo>
                  <a:lnTo>
                    <a:pt x="264973" y="972493"/>
                  </a:lnTo>
                  <a:lnTo>
                    <a:pt x="265531" y="1032111"/>
                  </a:lnTo>
                  <a:lnTo>
                    <a:pt x="266090" y="1052424"/>
                  </a:lnTo>
                  <a:lnTo>
                    <a:pt x="266649" y="965724"/>
                  </a:lnTo>
                  <a:lnTo>
                    <a:pt x="267207" y="901952"/>
                  </a:lnTo>
                  <a:lnTo>
                    <a:pt x="267766" y="928159"/>
                  </a:lnTo>
                  <a:lnTo>
                    <a:pt x="268320" y="952620"/>
                  </a:lnTo>
                  <a:lnTo>
                    <a:pt x="268879" y="990402"/>
                  </a:lnTo>
                  <a:lnTo>
                    <a:pt x="269438" y="1026435"/>
                  </a:lnTo>
                  <a:lnTo>
                    <a:pt x="269996" y="1073389"/>
                  </a:lnTo>
                  <a:lnTo>
                    <a:pt x="270555" y="992584"/>
                  </a:lnTo>
                  <a:lnTo>
                    <a:pt x="271114" y="977299"/>
                  </a:lnTo>
                  <a:lnTo>
                    <a:pt x="271672" y="896275"/>
                  </a:lnTo>
                  <a:lnTo>
                    <a:pt x="272227" y="898674"/>
                  </a:lnTo>
                  <a:lnTo>
                    <a:pt x="272785" y="945194"/>
                  </a:lnTo>
                  <a:lnTo>
                    <a:pt x="273344" y="992801"/>
                  </a:lnTo>
                  <a:lnTo>
                    <a:pt x="273903" y="971183"/>
                  </a:lnTo>
                  <a:lnTo>
                    <a:pt x="274461" y="879023"/>
                  </a:lnTo>
                  <a:lnTo>
                    <a:pt x="275020" y="898239"/>
                  </a:lnTo>
                  <a:lnTo>
                    <a:pt x="275579" y="944758"/>
                  </a:lnTo>
                  <a:lnTo>
                    <a:pt x="276133" y="922700"/>
                  </a:lnTo>
                  <a:lnTo>
                    <a:pt x="276692" y="950217"/>
                  </a:lnTo>
                  <a:lnTo>
                    <a:pt x="277251" y="981665"/>
                  </a:lnTo>
                  <a:lnTo>
                    <a:pt x="277809" y="1050674"/>
                  </a:lnTo>
                  <a:lnTo>
                    <a:pt x="278368" y="945411"/>
                  </a:lnTo>
                  <a:lnTo>
                    <a:pt x="278927" y="950870"/>
                  </a:lnTo>
                  <a:lnTo>
                    <a:pt x="279485" y="926631"/>
                  </a:lnTo>
                  <a:lnTo>
                    <a:pt x="280040" y="972711"/>
                  </a:lnTo>
                  <a:lnTo>
                    <a:pt x="280598" y="976859"/>
                  </a:lnTo>
                  <a:lnTo>
                    <a:pt x="281157" y="1017920"/>
                  </a:lnTo>
                  <a:lnTo>
                    <a:pt x="281715" y="1018573"/>
                  </a:lnTo>
                  <a:lnTo>
                    <a:pt x="282274" y="923135"/>
                  </a:lnTo>
                  <a:lnTo>
                    <a:pt x="282833" y="943226"/>
                  </a:lnTo>
                  <a:lnTo>
                    <a:pt x="283391" y="908722"/>
                  </a:lnTo>
                  <a:lnTo>
                    <a:pt x="283946" y="962885"/>
                  </a:lnTo>
                  <a:lnTo>
                    <a:pt x="284505" y="985814"/>
                  </a:lnTo>
                  <a:lnTo>
                    <a:pt x="285063" y="1026652"/>
                  </a:lnTo>
                  <a:lnTo>
                    <a:pt x="285622" y="1058318"/>
                  </a:lnTo>
                  <a:lnTo>
                    <a:pt x="286181" y="971618"/>
                  </a:lnTo>
                  <a:lnTo>
                    <a:pt x="286739" y="1053952"/>
                  </a:lnTo>
                  <a:lnTo>
                    <a:pt x="287294" y="1101124"/>
                  </a:lnTo>
                  <a:lnTo>
                    <a:pt x="287852" y="1044344"/>
                  </a:lnTo>
                  <a:lnTo>
                    <a:pt x="288411" y="1009618"/>
                  </a:lnTo>
                  <a:lnTo>
                    <a:pt x="288970" y="1052424"/>
                  </a:lnTo>
                  <a:lnTo>
                    <a:pt x="289528" y="1065088"/>
                  </a:lnTo>
                  <a:lnTo>
                    <a:pt x="290087" y="986907"/>
                  </a:lnTo>
                  <a:lnTo>
                    <a:pt x="290646" y="1005687"/>
                  </a:lnTo>
                  <a:lnTo>
                    <a:pt x="291200" y="1071861"/>
                  </a:lnTo>
                  <a:lnTo>
                    <a:pt x="291759" y="996297"/>
                  </a:lnTo>
                  <a:lnTo>
                    <a:pt x="292317" y="948907"/>
                  </a:lnTo>
                  <a:lnTo>
                    <a:pt x="292876" y="1024249"/>
                  </a:lnTo>
                  <a:lnTo>
                    <a:pt x="293435" y="998264"/>
                  </a:lnTo>
                  <a:lnTo>
                    <a:pt x="293993" y="931215"/>
                  </a:lnTo>
                  <a:lnTo>
                    <a:pt x="294552" y="952181"/>
                  </a:lnTo>
                  <a:lnTo>
                    <a:pt x="295106" y="947814"/>
                  </a:lnTo>
                  <a:lnTo>
                    <a:pt x="295665" y="949999"/>
                  </a:lnTo>
                  <a:lnTo>
                    <a:pt x="296224" y="987782"/>
                  </a:lnTo>
                  <a:lnTo>
                    <a:pt x="296782" y="1010711"/>
                  </a:lnTo>
                  <a:lnTo>
                    <a:pt x="297341" y="1038010"/>
                  </a:lnTo>
                  <a:lnTo>
                    <a:pt x="297900" y="993676"/>
                  </a:lnTo>
                  <a:lnTo>
                    <a:pt x="298454" y="961135"/>
                  </a:lnTo>
                  <a:lnTo>
                    <a:pt x="299013" y="928812"/>
                  </a:lnTo>
                  <a:lnTo>
                    <a:pt x="299572" y="956987"/>
                  </a:lnTo>
                  <a:lnTo>
                    <a:pt x="300130" y="956329"/>
                  </a:lnTo>
                  <a:lnTo>
                    <a:pt x="300689" y="1013767"/>
                  </a:lnTo>
                  <a:lnTo>
                    <a:pt x="301247" y="1030801"/>
                  </a:lnTo>
                  <a:lnTo>
                    <a:pt x="301806" y="939517"/>
                  </a:lnTo>
                  <a:lnTo>
                    <a:pt x="302361" y="918769"/>
                  </a:lnTo>
                  <a:lnTo>
                    <a:pt x="302919" y="938859"/>
                  </a:lnTo>
                  <a:lnTo>
                    <a:pt x="303478" y="951745"/>
                  </a:lnTo>
                  <a:lnTo>
                    <a:pt x="304037" y="950435"/>
                  </a:lnTo>
                  <a:lnTo>
                    <a:pt x="304595" y="996297"/>
                  </a:lnTo>
                  <a:lnTo>
                    <a:pt x="305154" y="1022286"/>
                  </a:lnTo>
                  <a:lnTo>
                    <a:pt x="305713" y="932308"/>
                  </a:lnTo>
                  <a:lnTo>
                    <a:pt x="306267" y="951745"/>
                  </a:lnTo>
                  <a:lnTo>
                    <a:pt x="306826" y="943665"/>
                  </a:lnTo>
                  <a:lnTo>
                    <a:pt x="307384" y="923571"/>
                  </a:lnTo>
                  <a:lnTo>
                    <a:pt x="307943" y="915056"/>
                  </a:lnTo>
                  <a:lnTo>
                    <a:pt x="308501" y="992801"/>
                  </a:lnTo>
                  <a:lnTo>
                    <a:pt x="309060" y="995644"/>
                  </a:lnTo>
                  <a:lnTo>
                    <a:pt x="309619" y="946722"/>
                  </a:lnTo>
                  <a:lnTo>
                    <a:pt x="310173" y="899332"/>
                  </a:lnTo>
                  <a:lnTo>
                    <a:pt x="310732" y="924663"/>
                  </a:lnTo>
                  <a:lnTo>
                    <a:pt x="311291" y="911999"/>
                  </a:lnTo>
                  <a:lnTo>
                    <a:pt x="311849" y="930562"/>
                  </a:lnTo>
                  <a:lnTo>
                    <a:pt x="312408" y="982976"/>
                  </a:lnTo>
                  <a:lnTo>
                    <a:pt x="312967" y="1023596"/>
                  </a:lnTo>
                  <a:lnTo>
                    <a:pt x="313525" y="924881"/>
                  </a:lnTo>
                  <a:lnTo>
                    <a:pt x="314080" y="958515"/>
                  </a:lnTo>
                  <a:lnTo>
                    <a:pt x="314638" y="993458"/>
                  </a:lnTo>
                  <a:lnTo>
                    <a:pt x="315197" y="982540"/>
                  </a:lnTo>
                  <a:lnTo>
                    <a:pt x="315756" y="989745"/>
                  </a:lnTo>
                  <a:lnTo>
                    <a:pt x="316314" y="1050021"/>
                  </a:lnTo>
                  <a:lnTo>
                    <a:pt x="316873" y="1066620"/>
                  </a:lnTo>
                  <a:lnTo>
                    <a:pt x="317428" y="1006126"/>
                  </a:lnTo>
                  <a:lnTo>
                    <a:pt x="317986" y="990620"/>
                  </a:lnTo>
                  <a:lnTo>
                    <a:pt x="318545" y="974021"/>
                  </a:lnTo>
                  <a:lnTo>
                    <a:pt x="319103" y="972058"/>
                  </a:lnTo>
                  <a:lnTo>
                    <a:pt x="319662" y="994551"/>
                  </a:lnTo>
                  <a:lnTo>
                    <a:pt x="320221" y="1043687"/>
                  </a:lnTo>
                  <a:lnTo>
                    <a:pt x="320779" y="1051331"/>
                  </a:lnTo>
                  <a:lnTo>
                    <a:pt x="321334" y="968780"/>
                  </a:lnTo>
                  <a:lnTo>
                    <a:pt x="321892" y="948250"/>
                  </a:lnTo>
                  <a:lnTo>
                    <a:pt x="322451" y="964195"/>
                  </a:lnTo>
                  <a:lnTo>
                    <a:pt x="323010" y="979920"/>
                  </a:lnTo>
                  <a:lnTo>
                    <a:pt x="323568" y="985161"/>
                  </a:lnTo>
                  <a:lnTo>
                    <a:pt x="324127" y="1036482"/>
                  </a:lnTo>
                  <a:lnTo>
                    <a:pt x="324686" y="1055480"/>
                  </a:lnTo>
                  <a:lnTo>
                    <a:pt x="325240" y="929905"/>
                  </a:lnTo>
                  <a:lnTo>
                    <a:pt x="325799" y="938424"/>
                  </a:lnTo>
                  <a:lnTo>
                    <a:pt x="326358" y="972493"/>
                  </a:lnTo>
                  <a:lnTo>
                    <a:pt x="326916" y="966816"/>
                  </a:lnTo>
                  <a:lnTo>
                    <a:pt x="327475" y="976859"/>
                  </a:lnTo>
                  <a:lnTo>
                    <a:pt x="328033" y="1042377"/>
                  </a:lnTo>
                  <a:lnTo>
                    <a:pt x="328588" y="1055915"/>
                  </a:lnTo>
                  <a:lnTo>
                    <a:pt x="329147" y="970747"/>
                  </a:lnTo>
                  <a:lnTo>
                    <a:pt x="329705" y="977077"/>
                  </a:lnTo>
                  <a:lnTo>
                    <a:pt x="330264" y="950870"/>
                  </a:lnTo>
                  <a:lnTo>
                    <a:pt x="330823" y="972058"/>
                  </a:lnTo>
                  <a:lnTo>
                    <a:pt x="331381" y="985161"/>
                  </a:lnTo>
                  <a:lnTo>
                    <a:pt x="331940" y="1016827"/>
                  </a:lnTo>
                  <a:lnTo>
                    <a:pt x="332494" y="1047618"/>
                  </a:lnTo>
                  <a:lnTo>
                    <a:pt x="333053" y="959825"/>
                  </a:lnTo>
                  <a:lnTo>
                    <a:pt x="333612" y="995861"/>
                  </a:lnTo>
                  <a:lnTo>
                    <a:pt x="334170" y="936021"/>
                  </a:lnTo>
                  <a:lnTo>
                    <a:pt x="334729" y="958079"/>
                  </a:lnTo>
                  <a:lnTo>
                    <a:pt x="335287" y="988870"/>
                  </a:lnTo>
                  <a:lnTo>
                    <a:pt x="335846" y="1038010"/>
                  </a:lnTo>
                  <a:lnTo>
                    <a:pt x="336401" y="1030366"/>
                  </a:lnTo>
                  <a:lnTo>
                    <a:pt x="336959" y="894743"/>
                  </a:lnTo>
                  <a:lnTo>
                    <a:pt x="337518" y="888849"/>
                  </a:lnTo>
                  <a:lnTo>
                    <a:pt x="338077" y="921172"/>
                  </a:lnTo>
                  <a:lnTo>
                    <a:pt x="338635" y="924881"/>
                  </a:lnTo>
                  <a:lnTo>
                    <a:pt x="339194" y="929469"/>
                  </a:lnTo>
                  <a:lnTo>
                    <a:pt x="339753" y="998700"/>
                  </a:lnTo>
                  <a:lnTo>
                    <a:pt x="340307" y="1003284"/>
                  </a:lnTo>
                  <a:lnTo>
                    <a:pt x="340866" y="926191"/>
                  </a:lnTo>
                  <a:lnTo>
                    <a:pt x="341424" y="872250"/>
                  </a:lnTo>
                  <a:lnTo>
                    <a:pt x="341983" y="893655"/>
                  </a:lnTo>
                  <a:lnTo>
                    <a:pt x="342542" y="926413"/>
                  </a:lnTo>
                  <a:lnTo>
                    <a:pt x="343100" y="891034"/>
                  </a:lnTo>
                  <a:lnTo>
                    <a:pt x="343659" y="1000885"/>
                  </a:lnTo>
                  <a:lnTo>
                    <a:pt x="344214" y="1010928"/>
                  </a:lnTo>
                  <a:lnTo>
                    <a:pt x="344772" y="910250"/>
                  </a:lnTo>
                  <a:lnTo>
                    <a:pt x="345331" y="919422"/>
                  </a:lnTo>
                  <a:lnTo>
                    <a:pt x="345890" y="901295"/>
                  </a:lnTo>
                  <a:lnTo>
                    <a:pt x="346448" y="914838"/>
                  </a:lnTo>
                  <a:lnTo>
                    <a:pt x="347007" y="915491"/>
                  </a:lnTo>
                  <a:lnTo>
                    <a:pt x="347561" y="1015517"/>
                  </a:lnTo>
                  <a:lnTo>
                    <a:pt x="348120" y="1029491"/>
                  </a:lnTo>
                  <a:lnTo>
                    <a:pt x="348678" y="921172"/>
                  </a:lnTo>
                  <a:lnTo>
                    <a:pt x="349237" y="852812"/>
                  </a:lnTo>
                  <a:lnTo>
                    <a:pt x="349796" y="865698"/>
                  </a:lnTo>
                  <a:lnTo>
                    <a:pt x="350354" y="917019"/>
                  </a:lnTo>
                  <a:lnTo>
                    <a:pt x="350913" y="1005687"/>
                  </a:lnTo>
                  <a:lnTo>
                    <a:pt x="351468" y="1017262"/>
                  </a:lnTo>
                  <a:lnTo>
                    <a:pt x="352026" y="1003066"/>
                  </a:lnTo>
                  <a:lnTo>
                    <a:pt x="352585" y="974021"/>
                  </a:lnTo>
                  <a:lnTo>
                    <a:pt x="353144" y="884043"/>
                  </a:lnTo>
                  <a:lnTo>
                    <a:pt x="353702" y="910250"/>
                  </a:lnTo>
                  <a:lnTo>
                    <a:pt x="354261" y="910250"/>
                  </a:lnTo>
                  <a:lnTo>
                    <a:pt x="354819" y="916148"/>
                  </a:lnTo>
                  <a:lnTo>
                    <a:pt x="355374" y="1000885"/>
                  </a:lnTo>
                  <a:lnTo>
                    <a:pt x="355933" y="1036917"/>
                  </a:lnTo>
                  <a:lnTo>
                    <a:pt x="356491" y="908068"/>
                  </a:lnTo>
                  <a:lnTo>
                    <a:pt x="357050" y="907411"/>
                  </a:lnTo>
                  <a:lnTo>
                    <a:pt x="357609" y="952838"/>
                  </a:lnTo>
                  <a:lnTo>
                    <a:pt x="358167" y="927941"/>
                  </a:lnTo>
                  <a:lnTo>
                    <a:pt x="358722" y="933618"/>
                  </a:lnTo>
                  <a:lnTo>
                    <a:pt x="359280" y="1017480"/>
                  </a:lnTo>
                  <a:lnTo>
                    <a:pt x="359839" y="1142838"/>
                  </a:lnTo>
                  <a:lnTo>
                    <a:pt x="360398" y="998700"/>
                  </a:lnTo>
                  <a:lnTo>
                    <a:pt x="360956" y="861114"/>
                  </a:lnTo>
                  <a:lnTo>
                    <a:pt x="361515" y="874000"/>
                  </a:lnTo>
                  <a:lnTo>
                    <a:pt x="362073" y="859364"/>
                  </a:lnTo>
                  <a:lnTo>
                    <a:pt x="362632" y="944758"/>
                  </a:lnTo>
                  <a:lnTo>
                    <a:pt x="363187" y="1014424"/>
                  </a:lnTo>
                  <a:lnTo>
                    <a:pt x="363745" y="1047182"/>
                  </a:lnTo>
                  <a:lnTo>
                    <a:pt x="364304" y="919422"/>
                  </a:lnTo>
                  <a:lnTo>
                    <a:pt x="364863" y="895183"/>
                  </a:lnTo>
                  <a:lnTo>
                    <a:pt x="365421" y="938206"/>
                  </a:lnTo>
                  <a:lnTo>
                    <a:pt x="365980" y="903698"/>
                  </a:lnTo>
                  <a:lnTo>
                    <a:pt x="366534" y="965724"/>
                  </a:lnTo>
                  <a:lnTo>
                    <a:pt x="367093" y="1080812"/>
                  </a:lnTo>
                  <a:lnTo>
                    <a:pt x="367652" y="1174939"/>
                  </a:lnTo>
                  <a:lnTo>
                    <a:pt x="368210" y="1067491"/>
                  </a:lnTo>
                  <a:lnTo>
                    <a:pt x="368769" y="898021"/>
                  </a:lnTo>
                  <a:lnTo>
                    <a:pt x="369328" y="910907"/>
                  </a:lnTo>
                  <a:lnTo>
                    <a:pt x="369886" y="914398"/>
                  </a:lnTo>
                  <a:lnTo>
                    <a:pt x="370441" y="936896"/>
                  </a:lnTo>
                  <a:lnTo>
                    <a:pt x="371000" y="1022068"/>
                  </a:lnTo>
                  <a:lnTo>
                    <a:pt x="371558" y="1018355"/>
                  </a:lnTo>
                  <a:lnTo>
                    <a:pt x="372117" y="970308"/>
                  </a:lnTo>
                  <a:lnTo>
                    <a:pt x="372676" y="920297"/>
                  </a:lnTo>
                  <a:lnTo>
                    <a:pt x="373234" y="921390"/>
                  </a:lnTo>
                  <a:lnTo>
                    <a:pt x="373793" y="916584"/>
                  </a:lnTo>
                  <a:lnTo>
                    <a:pt x="374347" y="943665"/>
                  </a:lnTo>
                  <a:lnTo>
                    <a:pt x="374906" y="968997"/>
                  </a:lnTo>
                  <a:lnTo>
                    <a:pt x="375464" y="1001103"/>
                  </a:lnTo>
                  <a:lnTo>
                    <a:pt x="376023" y="911560"/>
                  </a:lnTo>
                  <a:lnTo>
                    <a:pt x="376582" y="883390"/>
                  </a:lnTo>
                  <a:lnTo>
                    <a:pt x="377140" y="898457"/>
                  </a:lnTo>
                  <a:lnTo>
                    <a:pt x="377695" y="940170"/>
                  </a:lnTo>
                  <a:lnTo>
                    <a:pt x="378254" y="936456"/>
                  </a:lnTo>
                  <a:lnTo>
                    <a:pt x="378812" y="1002849"/>
                  </a:lnTo>
                  <a:lnTo>
                    <a:pt x="379371" y="1027745"/>
                  </a:lnTo>
                  <a:lnTo>
                    <a:pt x="379930" y="932965"/>
                  </a:lnTo>
                  <a:lnTo>
                    <a:pt x="380488" y="917676"/>
                  </a:lnTo>
                  <a:lnTo>
                    <a:pt x="381047" y="941698"/>
                  </a:lnTo>
                  <a:lnTo>
                    <a:pt x="381601" y="934711"/>
                  </a:lnTo>
                  <a:lnTo>
                    <a:pt x="382160" y="928377"/>
                  </a:lnTo>
                  <a:lnTo>
                    <a:pt x="382719" y="1005252"/>
                  </a:lnTo>
                  <a:lnTo>
                    <a:pt x="383277" y="1021193"/>
                  </a:lnTo>
                  <a:lnTo>
                    <a:pt x="383836" y="912870"/>
                  </a:lnTo>
                  <a:lnTo>
                    <a:pt x="384395" y="877713"/>
                  </a:lnTo>
                  <a:lnTo>
                    <a:pt x="384953" y="931215"/>
                  </a:lnTo>
                  <a:lnTo>
                    <a:pt x="385508" y="907411"/>
                  </a:lnTo>
                  <a:lnTo>
                    <a:pt x="386066" y="952838"/>
                  </a:lnTo>
                  <a:lnTo>
                    <a:pt x="386625" y="992801"/>
                  </a:lnTo>
                  <a:lnTo>
                    <a:pt x="387184" y="1025999"/>
                  </a:lnTo>
                  <a:lnTo>
                    <a:pt x="387742" y="906976"/>
                  </a:lnTo>
                  <a:lnTo>
                    <a:pt x="388301" y="911560"/>
                  </a:lnTo>
                  <a:lnTo>
                    <a:pt x="388855" y="913528"/>
                  </a:lnTo>
                  <a:lnTo>
                    <a:pt x="389414" y="947379"/>
                  </a:lnTo>
                  <a:lnTo>
                    <a:pt x="389973" y="946722"/>
                  </a:lnTo>
                  <a:lnTo>
                    <a:pt x="390531" y="1029273"/>
                  </a:lnTo>
                  <a:lnTo>
                    <a:pt x="391090" y="1049586"/>
                  </a:lnTo>
                  <a:lnTo>
                    <a:pt x="391649" y="913310"/>
                  </a:lnTo>
                  <a:lnTo>
                    <a:pt x="392207" y="910250"/>
                  </a:lnTo>
                  <a:lnTo>
                    <a:pt x="392766" y="939952"/>
                  </a:lnTo>
                  <a:lnTo>
                    <a:pt x="393321" y="903480"/>
                  </a:lnTo>
                  <a:lnTo>
                    <a:pt x="393879" y="1006780"/>
                  </a:lnTo>
                  <a:lnTo>
                    <a:pt x="394438" y="1051984"/>
                  </a:lnTo>
                  <a:lnTo>
                    <a:pt x="394996" y="1042377"/>
                  </a:lnTo>
                  <a:lnTo>
                    <a:pt x="395555" y="922043"/>
                  </a:lnTo>
                  <a:lnTo>
                    <a:pt x="396114" y="910907"/>
                  </a:lnTo>
                  <a:lnTo>
                    <a:pt x="396668" y="913745"/>
                  </a:lnTo>
                  <a:lnTo>
                    <a:pt x="397227" y="930344"/>
                  </a:lnTo>
                  <a:lnTo>
                    <a:pt x="397786" y="948467"/>
                  </a:lnTo>
                  <a:lnTo>
                    <a:pt x="398344" y="1011368"/>
                  </a:lnTo>
                  <a:lnTo>
                    <a:pt x="398903" y="1021193"/>
                  </a:lnTo>
                  <a:lnTo>
                    <a:pt x="399462" y="917459"/>
                  </a:lnTo>
                  <a:lnTo>
                    <a:pt x="400020" y="863517"/>
                  </a:lnTo>
                  <a:lnTo>
                    <a:pt x="400575" y="923793"/>
                  </a:lnTo>
                  <a:lnTo>
                    <a:pt x="401133" y="921390"/>
                  </a:lnTo>
                  <a:lnTo>
                    <a:pt x="401692" y="924010"/>
                  </a:lnTo>
                  <a:lnTo>
                    <a:pt x="402250" y="994986"/>
                  </a:lnTo>
                  <a:lnTo>
                    <a:pt x="402809" y="1000010"/>
                  </a:lnTo>
                  <a:lnTo>
                    <a:pt x="403368" y="898021"/>
                  </a:lnTo>
                  <a:lnTo>
                    <a:pt x="403926" y="897803"/>
                  </a:lnTo>
                  <a:lnTo>
                    <a:pt x="404481" y="928159"/>
                  </a:lnTo>
                  <a:lnTo>
                    <a:pt x="405040" y="932525"/>
                  </a:lnTo>
                  <a:lnTo>
                    <a:pt x="405598" y="934275"/>
                  </a:lnTo>
                  <a:lnTo>
                    <a:pt x="406157" y="994769"/>
                  </a:lnTo>
                  <a:lnTo>
                    <a:pt x="406716" y="1006344"/>
                  </a:lnTo>
                  <a:lnTo>
                    <a:pt x="407274" y="905883"/>
                  </a:lnTo>
                  <a:lnTo>
                    <a:pt x="407829" y="896711"/>
                  </a:lnTo>
                  <a:lnTo>
                    <a:pt x="408387" y="904355"/>
                  </a:lnTo>
                  <a:lnTo>
                    <a:pt x="408946" y="910907"/>
                  </a:lnTo>
                  <a:lnTo>
                    <a:pt x="409505" y="946722"/>
                  </a:lnTo>
                  <a:lnTo>
                    <a:pt x="410063" y="1000663"/>
                  </a:lnTo>
                  <a:lnTo>
                    <a:pt x="410622" y="1040195"/>
                  </a:lnTo>
                  <a:lnTo>
                    <a:pt x="411181" y="882079"/>
                  </a:lnTo>
                  <a:lnTo>
                    <a:pt x="411735" y="863952"/>
                  </a:lnTo>
                  <a:lnTo>
                    <a:pt x="412294" y="800181"/>
                  </a:lnTo>
                  <a:lnTo>
                    <a:pt x="412852" y="859804"/>
                  </a:lnTo>
                  <a:lnTo>
                    <a:pt x="413411" y="936021"/>
                  </a:lnTo>
                  <a:lnTo>
                    <a:pt x="413970" y="981448"/>
                  </a:lnTo>
                  <a:lnTo>
                    <a:pt x="414528" y="977077"/>
                  </a:lnTo>
                  <a:lnTo>
                    <a:pt x="415083" y="841676"/>
                  </a:lnTo>
                  <a:lnTo>
                    <a:pt x="415641" y="813942"/>
                  </a:lnTo>
                  <a:lnTo>
                    <a:pt x="416200" y="831411"/>
                  </a:lnTo>
                  <a:lnTo>
                    <a:pt x="416759" y="873778"/>
                  </a:lnTo>
                  <a:lnTo>
                    <a:pt x="417317" y="861332"/>
                  </a:lnTo>
                  <a:lnTo>
                    <a:pt x="417876" y="968997"/>
                  </a:lnTo>
                  <a:lnTo>
                    <a:pt x="418435" y="972275"/>
                  </a:lnTo>
                  <a:lnTo>
                    <a:pt x="418989" y="830976"/>
                  </a:lnTo>
                  <a:lnTo>
                    <a:pt x="419548" y="852812"/>
                  </a:lnTo>
                  <a:lnTo>
                    <a:pt x="420107" y="833597"/>
                  </a:lnTo>
                  <a:lnTo>
                    <a:pt x="420665" y="828355"/>
                  </a:lnTo>
                  <a:lnTo>
                    <a:pt x="421224" y="883607"/>
                  </a:lnTo>
                  <a:lnTo>
                    <a:pt x="421782" y="979262"/>
                  </a:lnTo>
                  <a:lnTo>
                    <a:pt x="422341" y="965941"/>
                  </a:lnTo>
                  <a:lnTo>
                    <a:pt x="422900" y="866138"/>
                  </a:lnTo>
                  <a:lnTo>
                    <a:pt x="423454" y="836000"/>
                  </a:lnTo>
                  <a:lnTo>
                    <a:pt x="424013" y="811756"/>
                  </a:lnTo>
                  <a:lnTo>
                    <a:pt x="424572" y="870069"/>
                  </a:lnTo>
                  <a:lnTo>
                    <a:pt x="425130" y="909379"/>
                  </a:lnTo>
                  <a:lnTo>
                    <a:pt x="425689" y="968562"/>
                  </a:lnTo>
                  <a:lnTo>
                    <a:pt x="426248" y="970747"/>
                  </a:lnTo>
                  <a:lnTo>
                    <a:pt x="426802" y="923793"/>
                  </a:lnTo>
                  <a:lnTo>
                    <a:pt x="427361" y="798871"/>
                  </a:lnTo>
                  <a:lnTo>
                    <a:pt x="427919" y="841676"/>
                  </a:lnTo>
                  <a:lnTo>
                    <a:pt x="428478" y="856090"/>
                  </a:lnTo>
                  <a:lnTo>
                    <a:pt x="429036" y="850849"/>
                  </a:lnTo>
                  <a:lnTo>
                    <a:pt x="429595" y="968126"/>
                  </a:lnTo>
                  <a:lnTo>
                    <a:pt x="430154" y="993894"/>
                  </a:lnTo>
                  <a:lnTo>
                    <a:pt x="430708" y="861985"/>
                  </a:lnTo>
                  <a:lnTo>
                    <a:pt x="431267" y="834032"/>
                  </a:lnTo>
                  <a:lnTo>
                    <a:pt x="431826" y="853034"/>
                  </a:lnTo>
                  <a:lnTo>
                    <a:pt x="432384" y="843205"/>
                  </a:lnTo>
                  <a:lnTo>
                    <a:pt x="432943" y="852595"/>
                  </a:lnTo>
                  <a:lnTo>
                    <a:pt x="433502" y="922482"/>
                  </a:lnTo>
                  <a:lnTo>
                    <a:pt x="434060" y="935586"/>
                  </a:lnTo>
                  <a:lnTo>
                    <a:pt x="434615" y="844515"/>
                  </a:lnTo>
                  <a:lnTo>
                    <a:pt x="435173" y="801056"/>
                  </a:lnTo>
                  <a:lnTo>
                    <a:pt x="435732" y="862206"/>
                  </a:lnTo>
                  <a:lnTo>
                    <a:pt x="436291" y="793629"/>
                  </a:lnTo>
                  <a:lnTo>
                    <a:pt x="436849" y="860457"/>
                  </a:lnTo>
                  <a:lnTo>
                    <a:pt x="437408" y="916148"/>
                  </a:lnTo>
                  <a:lnTo>
                    <a:pt x="437963" y="945194"/>
                  </a:lnTo>
                  <a:lnTo>
                    <a:pt x="438521" y="810664"/>
                  </a:lnTo>
                  <a:lnTo>
                    <a:pt x="439080" y="788827"/>
                  </a:lnTo>
                  <a:lnTo>
                    <a:pt x="439639" y="789698"/>
                  </a:lnTo>
                  <a:lnTo>
                    <a:pt x="440197" y="765019"/>
                  </a:lnTo>
                  <a:lnTo>
                    <a:pt x="440756" y="810446"/>
                  </a:lnTo>
                  <a:lnTo>
                    <a:pt x="441314" y="918987"/>
                  </a:lnTo>
                  <a:lnTo>
                    <a:pt x="441869" y="938424"/>
                  </a:lnTo>
                  <a:lnTo>
                    <a:pt x="442427" y="744493"/>
                  </a:lnTo>
                  <a:lnTo>
                    <a:pt x="442986" y="805644"/>
                  </a:lnTo>
                  <a:lnTo>
                    <a:pt x="443545" y="725056"/>
                  </a:lnTo>
                  <a:lnTo>
                    <a:pt x="444103" y="792319"/>
                  </a:lnTo>
                  <a:lnTo>
                    <a:pt x="444662" y="711078"/>
                  </a:lnTo>
                  <a:lnTo>
                    <a:pt x="445217" y="835560"/>
                  </a:lnTo>
                  <a:lnTo>
                    <a:pt x="445775" y="946504"/>
                  </a:lnTo>
                  <a:lnTo>
                    <a:pt x="446334" y="829008"/>
                  </a:lnTo>
                  <a:lnTo>
                    <a:pt x="446893" y="778998"/>
                  </a:lnTo>
                  <a:lnTo>
                    <a:pt x="447451" y="773321"/>
                  </a:lnTo>
                  <a:lnTo>
                    <a:pt x="448010" y="797342"/>
                  </a:lnTo>
                  <a:lnTo>
                    <a:pt x="448568" y="847571"/>
                  </a:lnTo>
                  <a:lnTo>
                    <a:pt x="449123" y="998264"/>
                  </a:lnTo>
                  <a:lnTo>
                    <a:pt x="449682" y="1006562"/>
                  </a:lnTo>
                  <a:lnTo>
                    <a:pt x="450240" y="939077"/>
                  </a:lnTo>
                  <a:lnTo>
                    <a:pt x="450799" y="909157"/>
                  </a:lnTo>
                  <a:lnTo>
                    <a:pt x="451358" y="973146"/>
                  </a:lnTo>
                  <a:lnTo>
                    <a:pt x="451916" y="1031458"/>
                  </a:lnTo>
                  <a:lnTo>
                    <a:pt x="452475" y="1067491"/>
                  </a:lnTo>
                  <a:lnTo>
                    <a:pt x="453034" y="1100032"/>
                  </a:lnTo>
                  <a:lnTo>
                    <a:pt x="453588" y="1081687"/>
                  </a:lnTo>
                  <a:lnTo>
                    <a:pt x="454147" y="1019665"/>
                  </a:lnTo>
                  <a:lnTo>
                    <a:pt x="454705" y="1044780"/>
                  </a:lnTo>
                  <a:lnTo>
                    <a:pt x="455264" y="1041284"/>
                  </a:lnTo>
                  <a:lnTo>
                    <a:pt x="455823" y="1038010"/>
                  </a:lnTo>
                  <a:lnTo>
                    <a:pt x="456381" y="1032769"/>
                  </a:lnTo>
                  <a:lnTo>
                    <a:pt x="456936" y="1086053"/>
                  </a:lnTo>
                  <a:lnTo>
                    <a:pt x="457494" y="1083215"/>
                  </a:lnTo>
                  <a:lnTo>
                    <a:pt x="458053" y="1035607"/>
                  </a:lnTo>
                  <a:lnTo>
                    <a:pt x="458612" y="1003284"/>
                  </a:lnTo>
                  <a:lnTo>
                    <a:pt x="459170" y="989745"/>
                  </a:lnTo>
                  <a:lnTo>
                    <a:pt x="459729" y="1010275"/>
                  </a:lnTo>
                  <a:lnTo>
                    <a:pt x="460288" y="1054387"/>
                  </a:lnTo>
                  <a:lnTo>
                    <a:pt x="460842" y="1070769"/>
                  </a:lnTo>
                  <a:lnTo>
                    <a:pt x="461401" y="1053295"/>
                  </a:lnTo>
                  <a:lnTo>
                    <a:pt x="461959" y="997172"/>
                  </a:lnTo>
                  <a:lnTo>
                    <a:pt x="462518" y="1004816"/>
                  </a:lnTo>
                  <a:lnTo>
                    <a:pt x="463077" y="1027963"/>
                  </a:lnTo>
                  <a:lnTo>
                    <a:pt x="463635" y="1012021"/>
                  </a:lnTo>
                  <a:lnTo>
                    <a:pt x="464194" y="1004377"/>
                  </a:lnTo>
                  <a:lnTo>
                    <a:pt x="464749" y="1051114"/>
                  </a:lnTo>
                  <a:lnTo>
                    <a:pt x="465307" y="1015077"/>
                  </a:lnTo>
                  <a:lnTo>
                    <a:pt x="465866" y="984939"/>
                  </a:lnTo>
                  <a:lnTo>
                    <a:pt x="466425" y="1039538"/>
                  </a:lnTo>
                  <a:lnTo>
                    <a:pt x="466983" y="980790"/>
                  </a:lnTo>
                  <a:lnTo>
                    <a:pt x="467542" y="981448"/>
                  </a:lnTo>
                  <a:lnTo>
                    <a:pt x="468096" y="981883"/>
                  </a:lnTo>
                  <a:lnTo>
                    <a:pt x="468655" y="1102217"/>
                  </a:lnTo>
                  <a:lnTo>
                    <a:pt x="469213" y="1062032"/>
                  </a:lnTo>
                  <a:lnTo>
                    <a:pt x="469772" y="1007655"/>
                  </a:lnTo>
                  <a:lnTo>
                    <a:pt x="470331" y="993676"/>
                  </a:lnTo>
                  <a:lnTo>
                    <a:pt x="470890" y="1012896"/>
                  </a:lnTo>
                  <a:lnTo>
                    <a:pt x="471448" y="1013989"/>
                  </a:lnTo>
                  <a:lnTo>
                    <a:pt x="472003" y="1024471"/>
                  </a:lnTo>
                  <a:lnTo>
                    <a:pt x="472561" y="1073825"/>
                  </a:lnTo>
                  <a:lnTo>
                    <a:pt x="473120" y="1065088"/>
                  </a:lnTo>
                  <a:lnTo>
                    <a:pt x="473679" y="979920"/>
                  </a:lnTo>
                  <a:lnTo>
                    <a:pt x="474237" y="1035172"/>
                  </a:lnTo>
                  <a:lnTo>
                    <a:pt x="474796" y="1005469"/>
                  </a:lnTo>
                  <a:lnTo>
                    <a:pt x="475350" y="1029491"/>
                  </a:lnTo>
                  <a:lnTo>
                    <a:pt x="475909" y="1022068"/>
                  </a:lnTo>
                  <a:lnTo>
                    <a:pt x="476468" y="1026870"/>
                  </a:lnTo>
                  <a:lnTo>
                    <a:pt x="477026" y="1047400"/>
                  </a:lnTo>
                  <a:lnTo>
                    <a:pt x="477585" y="961575"/>
                  </a:lnTo>
                  <a:lnTo>
                    <a:pt x="478144" y="1007655"/>
                  </a:lnTo>
                  <a:lnTo>
                    <a:pt x="478702" y="1000885"/>
                  </a:lnTo>
                  <a:lnTo>
                    <a:pt x="479257" y="989092"/>
                  </a:lnTo>
                  <a:lnTo>
                    <a:pt x="479815" y="979045"/>
                  </a:lnTo>
                  <a:lnTo>
                    <a:pt x="480374" y="977734"/>
                  </a:lnTo>
                  <a:lnTo>
                    <a:pt x="480933" y="1005469"/>
                  </a:lnTo>
                  <a:lnTo>
                    <a:pt x="481491" y="970090"/>
                  </a:lnTo>
                  <a:lnTo>
                    <a:pt x="482050" y="972493"/>
                  </a:lnTo>
                  <a:lnTo>
                    <a:pt x="482609" y="936239"/>
                  </a:lnTo>
                  <a:lnTo>
                    <a:pt x="483167" y="962663"/>
                  </a:lnTo>
                  <a:lnTo>
                    <a:pt x="483722" y="922260"/>
                  </a:lnTo>
                  <a:lnTo>
                    <a:pt x="484281" y="1050239"/>
                  </a:lnTo>
                  <a:lnTo>
                    <a:pt x="484839" y="1038446"/>
                  </a:lnTo>
                  <a:lnTo>
                    <a:pt x="485398" y="956551"/>
                  </a:lnTo>
                  <a:lnTo>
                    <a:pt x="485957" y="954801"/>
                  </a:lnTo>
                  <a:lnTo>
                    <a:pt x="486515" y="957861"/>
                  </a:lnTo>
                  <a:lnTo>
                    <a:pt x="487070" y="978609"/>
                  </a:lnTo>
                  <a:lnTo>
                    <a:pt x="487628" y="968780"/>
                  </a:lnTo>
                  <a:lnTo>
                    <a:pt x="488187" y="1045654"/>
                  </a:lnTo>
                  <a:lnTo>
                    <a:pt x="488745" y="1029713"/>
                  </a:lnTo>
                  <a:lnTo>
                    <a:pt x="489304" y="930123"/>
                  </a:lnTo>
                  <a:lnTo>
                    <a:pt x="489863" y="929905"/>
                  </a:lnTo>
                  <a:lnTo>
                    <a:pt x="490421" y="1031241"/>
                  </a:lnTo>
                  <a:lnTo>
                    <a:pt x="490976" y="1081034"/>
                  </a:lnTo>
                  <a:lnTo>
                    <a:pt x="491535" y="1048053"/>
                  </a:lnTo>
                  <a:lnTo>
                    <a:pt x="492093" y="1061596"/>
                  </a:lnTo>
                  <a:lnTo>
                    <a:pt x="492652" y="1006562"/>
                  </a:lnTo>
                  <a:lnTo>
                    <a:pt x="493211" y="999792"/>
                  </a:lnTo>
                  <a:lnTo>
                    <a:pt x="493769" y="941480"/>
                  </a:lnTo>
                  <a:lnTo>
                    <a:pt x="494328" y="979920"/>
                  </a:lnTo>
                  <a:lnTo>
                    <a:pt x="494882" y="1075135"/>
                  </a:lnTo>
                  <a:lnTo>
                    <a:pt x="495441" y="960264"/>
                  </a:lnTo>
                  <a:lnTo>
                    <a:pt x="496000" y="1011586"/>
                  </a:lnTo>
                  <a:lnTo>
                    <a:pt x="496558" y="1031676"/>
                  </a:lnTo>
                  <a:lnTo>
                    <a:pt x="497117" y="942573"/>
                  </a:lnTo>
                  <a:lnTo>
                    <a:pt x="497676" y="902388"/>
                  </a:lnTo>
                  <a:lnTo>
                    <a:pt x="498230" y="988435"/>
                  </a:lnTo>
                  <a:lnTo>
                    <a:pt x="498789" y="916584"/>
                  </a:lnTo>
                  <a:lnTo>
                    <a:pt x="499347" y="982101"/>
                  </a:lnTo>
                  <a:lnTo>
                    <a:pt x="499906" y="1020758"/>
                  </a:lnTo>
                  <a:lnTo>
                    <a:pt x="500465" y="985814"/>
                  </a:lnTo>
                  <a:lnTo>
                    <a:pt x="501023" y="991055"/>
                  </a:lnTo>
                  <a:lnTo>
                    <a:pt x="501582" y="863517"/>
                  </a:lnTo>
                  <a:lnTo>
                    <a:pt x="502136" y="917459"/>
                  </a:lnTo>
                  <a:lnTo>
                    <a:pt x="502695" y="867226"/>
                  </a:lnTo>
                  <a:lnTo>
                    <a:pt x="503254" y="922043"/>
                  </a:lnTo>
                  <a:lnTo>
                    <a:pt x="503812" y="1003724"/>
                  </a:lnTo>
                  <a:lnTo>
                    <a:pt x="504371" y="984286"/>
                  </a:lnTo>
                  <a:lnTo>
                    <a:pt x="504930" y="937114"/>
                  </a:lnTo>
                  <a:lnTo>
                    <a:pt x="505484" y="951745"/>
                  </a:lnTo>
                  <a:lnTo>
                    <a:pt x="506043" y="918987"/>
                  </a:lnTo>
                  <a:lnTo>
                    <a:pt x="506602" y="973368"/>
                  </a:lnTo>
                  <a:lnTo>
                    <a:pt x="507160" y="984504"/>
                  </a:lnTo>
                  <a:lnTo>
                    <a:pt x="507719" y="1025999"/>
                  </a:lnTo>
                  <a:lnTo>
                    <a:pt x="508277" y="1003724"/>
                  </a:lnTo>
                  <a:lnTo>
                    <a:pt x="508836" y="959390"/>
                  </a:lnTo>
                  <a:lnTo>
                    <a:pt x="509391" y="900642"/>
                  </a:lnTo>
                  <a:lnTo>
                    <a:pt x="509949" y="912653"/>
                  </a:lnTo>
                  <a:lnTo>
                    <a:pt x="510508" y="940605"/>
                  </a:lnTo>
                  <a:lnTo>
                    <a:pt x="511067" y="975767"/>
                  </a:lnTo>
                  <a:lnTo>
                    <a:pt x="511625" y="989092"/>
                  </a:lnTo>
                  <a:lnTo>
                    <a:pt x="512184" y="1028838"/>
                  </a:lnTo>
                  <a:lnTo>
                    <a:pt x="512743" y="958297"/>
                  </a:lnTo>
                  <a:lnTo>
                    <a:pt x="513301" y="985379"/>
                  </a:lnTo>
                  <a:lnTo>
                    <a:pt x="513856" y="966377"/>
                  </a:lnTo>
                  <a:lnTo>
                    <a:pt x="514414" y="970308"/>
                  </a:lnTo>
                  <a:lnTo>
                    <a:pt x="514973" y="934493"/>
                  </a:lnTo>
                  <a:lnTo>
                    <a:pt x="515531" y="1019008"/>
                  </a:lnTo>
                  <a:lnTo>
                    <a:pt x="516090" y="983193"/>
                  </a:lnTo>
                  <a:lnTo>
                    <a:pt x="516649" y="971400"/>
                  </a:lnTo>
                  <a:lnTo>
                    <a:pt x="517203" y="974456"/>
                  </a:lnTo>
                  <a:lnTo>
                    <a:pt x="517762" y="967469"/>
                  </a:lnTo>
                  <a:lnTo>
                    <a:pt x="518321" y="996732"/>
                  </a:lnTo>
                  <a:lnTo>
                    <a:pt x="518879" y="810885"/>
                  </a:lnTo>
                  <a:lnTo>
                    <a:pt x="519438" y="983629"/>
                  </a:lnTo>
                  <a:lnTo>
                    <a:pt x="519997" y="1009836"/>
                  </a:lnTo>
                  <a:lnTo>
                    <a:pt x="520555" y="936674"/>
                  </a:lnTo>
                  <a:lnTo>
                    <a:pt x="521110" y="923571"/>
                  </a:lnTo>
                  <a:lnTo>
                    <a:pt x="521668" y="907411"/>
                  </a:lnTo>
                  <a:lnTo>
                    <a:pt x="522227" y="942790"/>
                  </a:lnTo>
                  <a:lnTo>
                    <a:pt x="522786" y="954366"/>
                  </a:lnTo>
                  <a:lnTo>
                    <a:pt x="523344" y="996515"/>
                  </a:lnTo>
                  <a:lnTo>
                    <a:pt x="523903" y="1001974"/>
                  </a:lnTo>
                  <a:lnTo>
                    <a:pt x="524462" y="961575"/>
                  </a:lnTo>
                  <a:lnTo>
                    <a:pt x="525016" y="918551"/>
                  </a:lnTo>
                  <a:lnTo>
                    <a:pt x="525575" y="964195"/>
                  </a:lnTo>
                  <a:lnTo>
                    <a:pt x="526133" y="975989"/>
                  </a:lnTo>
                  <a:lnTo>
                    <a:pt x="526692" y="970090"/>
                  </a:lnTo>
                  <a:lnTo>
                    <a:pt x="527251" y="965284"/>
                  </a:lnTo>
                  <a:lnTo>
                    <a:pt x="527809" y="1023379"/>
                  </a:lnTo>
                  <a:lnTo>
                    <a:pt x="528364" y="926413"/>
                  </a:lnTo>
                  <a:lnTo>
                    <a:pt x="528922" y="892998"/>
                  </a:lnTo>
                  <a:lnTo>
                    <a:pt x="529481" y="970525"/>
                  </a:lnTo>
                  <a:lnTo>
                    <a:pt x="530040" y="927284"/>
                  </a:lnTo>
                  <a:lnTo>
                    <a:pt x="530598" y="956329"/>
                  </a:lnTo>
                  <a:lnTo>
                    <a:pt x="531157" y="996515"/>
                  </a:lnTo>
                  <a:lnTo>
                    <a:pt x="531716" y="1022286"/>
                  </a:lnTo>
                  <a:lnTo>
                    <a:pt x="532270" y="946722"/>
                  </a:lnTo>
                  <a:lnTo>
                    <a:pt x="532829" y="882515"/>
                  </a:lnTo>
                  <a:lnTo>
                    <a:pt x="533388" y="927284"/>
                  </a:lnTo>
                  <a:lnTo>
                    <a:pt x="533946" y="948907"/>
                  </a:lnTo>
                  <a:lnTo>
                    <a:pt x="534505" y="940388"/>
                  </a:lnTo>
                  <a:lnTo>
                    <a:pt x="535063" y="1000228"/>
                  </a:lnTo>
                  <a:lnTo>
                    <a:pt x="535618" y="1031894"/>
                  </a:lnTo>
                  <a:lnTo>
                    <a:pt x="536177" y="947814"/>
                  </a:lnTo>
                  <a:lnTo>
                    <a:pt x="536735" y="961353"/>
                  </a:lnTo>
                  <a:lnTo>
                    <a:pt x="537294" y="955676"/>
                  </a:lnTo>
                  <a:lnTo>
                    <a:pt x="537853" y="967469"/>
                  </a:lnTo>
                  <a:lnTo>
                    <a:pt x="538411" y="960700"/>
                  </a:lnTo>
                  <a:lnTo>
                    <a:pt x="538970" y="1001538"/>
                  </a:lnTo>
                  <a:lnTo>
                    <a:pt x="539524" y="1016387"/>
                  </a:lnTo>
                  <a:lnTo>
                    <a:pt x="540083" y="964849"/>
                  </a:lnTo>
                  <a:lnTo>
                    <a:pt x="540642" y="972493"/>
                  </a:lnTo>
                  <a:lnTo>
                    <a:pt x="541200" y="1006344"/>
                  </a:lnTo>
                  <a:lnTo>
                    <a:pt x="541759" y="963321"/>
                  </a:lnTo>
                  <a:lnTo>
                    <a:pt x="542317" y="968562"/>
                  </a:lnTo>
                  <a:lnTo>
                    <a:pt x="542876" y="1029491"/>
                  </a:lnTo>
                  <a:lnTo>
                    <a:pt x="543435" y="1028620"/>
                  </a:lnTo>
                  <a:lnTo>
                    <a:pt x="543989" y="973586"/>
                  </a:lnTo>
                  <a:lnTo>
                    <a:pt x="544548" y="947814"/>
                  </a:lnTo>
                  <a:lnTo>
                    <a:pt x="545107" y="910907"/>
                  </a:lnTo>
                  <a:lnTo>
                    <a:pt x="545665" y="932308"/>
                  </a:lnTo>
                  <a:lnTo>
                    <a:pt x="546224" y="980137"/>
                  </a:lnTo>
                  <a:lnTo>
                    <a:pt x="546783" y="1025342"/>
                  </a:lnTo>
                  <a:lnTo>
                    <a:pt x="547337" y="1052424"/>
                  </a:lnTo>
                  <a:lnTo>
                    <a:pt x="547896" y="969437"/>
                  </a:lnTo>
                  <a:lnTo>
                    <a:pt x="548454" y="948032"/>
                  </a:lnTo>
                  <a:lnTo>
                    <a:pt x="549013" y="892123"/>
                  </a:lnTo>
                  <a:lnTo>
                    <a:pt x="549572" y="918329"/>
                  </a:lnTo>
                  <a:lnTo>
                    <a:pt x="550130" y="894743"/>
                  </a:lnTo>
                  <a:lnTo>
                    <a:pt x="550689" y="962010"/>
                  </a:lnTo>
                  <a:lnTo>
                    <a:pt x="551244" y="1005034"/>
                  </a:lnTo>
                  <a:lnTo>
                    <a:pt x="551802" y="909157"/>
                  </a:lnTo>
                  <a:lnTo>
                    <a:pt x="552361" y="935146"/>
                  </a:lnTo>
                  <a:lnTo>
                    <a:pt x="552919" y="984721"/>
                  </a:lnTo>
                  <a:lnTo>
                    <a:pt x="553478" y="964413"/>
                  </a:lnTo>
                  <a:lnTo>
                    <a:pt x="554037" y="973146"/>
                  </a:lnTo>
                  <a:lnTo>
                    <a:pt x="554595" y="1002195"/>
                  </a:lnTo>
                  <a:lnTo>
                    <a:pt x="555150" y="1008747"/>
                  </a:lnTo>
                  <a:lnTo>
                    <a:pt x="555708" y="915709"/>
                  </a:lnTo>
                  <a:lnTo>
                    <a:pt x="556267" y="976642"/>
                  </a:lnTo>
                  <a:lnTo>
                    <a:pt x="556826" y="938424"/>
                  </a:lnTo>
                  <a:lnTo>
                    <a:pt x="557384" y="933836"/>
                  </a:lnTo>
                  <a:lnTo>
                    <a:pt x="557943" y="820058"/>
                  </a:lnTo>
                  <a:lnTo>
                    <a:pt x="558498" y="908939"/>
                  </a:lnTo>
                  <a:lnTo>
                    <a:pt x="559056" y="934493"/>
                  </a:lnTo>
                  <a:lnTo>
                    <a:pt x="559615" y="742308"/>
                  </a:lnTo>
                  <a:lnTo>
                    <a:pt x="560174" y="772446"/>
                  </a:lnTo>
                  <a:lnTo>
                    <a:pt x="560732" y="787295"/>
                  </a:lnTo>
                  <a:lnTo>
                    <a:pt x="561291" y="817437"/>
                  </a:lnTo>
                  <a:lnTo>
                    <a:pt x="561849" y="869194"/>
                  </a:lnTo>
                  <a:lnTo>
                    <a:pt x="562404" y="928812"/>
                  </a:lnTo>
                  <a:lnTo>
                    <a:pt x="562963" y="965724"/>
                  </a:lnTo>
                  <a:lnTo>
                    <a:pt x="563521" y="837528"/>
                  </a:lnTo>
                  <a:lnTo>
                    <a:pt x="564080" y="763491"/>
                  </a:lnTo>
                  <a:lnTo>
                    <a:pt x="564639" y="798217"/>
                  </a:lnTo>
                  <a:lnTo>
                    <a:pt x="565197" y="728334"/>
                  </a:lnTo>
                  <a:lnTo>
                    <a:pt x="565752" y="800838"/>
                  </a:lnTo>
                  <a:lnTo>
                    <a:pt x="566310" y="907847"/>
                  </a:lnTo>
                  <a:lnTo>
                    <a:pt x="566869" y="933183"/>
                  </a:lnTo>
                  <a:lnTo>
                    <a:pt x="567428" y="766552"/>
                  </a:lnTo>
                  <a:lnTo>
                    <a:pt x="567986" y="753448"/>
                  </a:lnTo>
                  <a:lnTo>
                    <a:pt x="568545" y="774192"/>
                  </a:lnTo>
                  <a:lnTo>
                    <a:pt x="569103" y="782276"/>
                  </a:lnTo>
                  <a:lnTo>
                    <a:pt x="569658" y="808043"/>
                  </a:lnTo>
                  <a:lnTo>
                    <a:pt x="570217" y="893872"/>
                  </a:lnTo>
                  <a:lnTo>
                    <a:pt x="570775" y="912870"/>
                  </a:lnTo>
                  <a:lnTo>
                    <a:pt x="571334" y="790355"/>
                  </a:lnTo>
                  <a:lnTo>
                    <a:pt x="571893" y="772446"/>
                  </a:lnTo>
                  <a:lnTo>
                    <a:pt x="572451" y="777905"/>
                  </a:lnTo>
                  <a:lnTo>
                    <a:pt x="573010" y="770483"/>
                  </a:lnTo>
                  <a:lnTo>
                    <a:pt x="573569" y="811103"/>
                  </a:lnTo>
                  <a:lnTo>
                    <a:pt x="574123" y="900206"/>
                  </a:lnTo>
                  <a:lnTo>
                    <a:pt x="574682" y="932965"/>
                  </a:lnTo>
                  <a:lnTo>
                    <a:pt x="575240" y="868758"/>
                  </a:lnTo>
                  <a:lnTo>
                    <a:pt x="575799" y="813067"/>
                  </a:lnTo>
                  <a:lnTo>
                    <a:pt x="576358" y="795814"/>
                  </a:lnTo>
                  <a:lnTo>
                    <a:pt x="576916" y="764366"/>
                  </a:lnTo>
                  <a:lnTo>
                    <a:pt x="577471" y="749517"/>
                  </a:lnTo>
                  <a:lnTo>
                    <a:pt x="578030" y="878801"/>
                  </a:lnTo>
                  <a:lnTo>
                    <a:pt x="578588" y="930997"/>
                  </a:lnTo>
                  <a:lnTo>
                    <a:pt x="579147" y="721782"/>
                  </a:lnTo>
                  <a:lnTo>
                    <a:pt x="579706" y="721125"/>
                  </a:lnTo>
                  <a:lnTo>
                    <a:pt x="580264" y="728987"/>
                  </a:lnTo>
                  <a:lnTo>
                    <a:pt x="580823" y="765241"/>
                  </a:lnTo>
                  <a:lnTo>
                    <a:pt x="581377" y="785767"/>
                  </a:lnTo>
                  <a:lnTo>
                    <a:pt x="581936" y="874653"/>
                  </a:lnTo>
                  <a:lnTo>
                    <a:pt x="582494" y="932525"/>
                  </a:lnTo>
                  <a:lnTo>
                    <a:pt x="583053" y="733793"/>
                  </a:lnTo>
                  <a:lnTo>
                    <a:pt x="583612" y="702562"/>
                  </a:lnTo>
                  <a:lnTo>
                    <a:pt x="584170" y="754976"/>
                  </a:lnTo>
                  <a:lnTo>
                    <a:pt x="584725" y="762838"/>
                  </a:lnTo>
                  <a:lnTo>
                    <a:pt x="585284" y="766769"/>
                  </a:lnTo>
                  <a:lnTo>
                    <a:pt x="585842" y="897803"/>
                  </a:lnTo>
                  <a:lnTo>
                    <a:pt x="586401" y="944101"/>
                  </a:lnTo>
                  <a:lnTo>
                    <a:pt x="586960" y="758032"/>
                  </a:lnTo>
                  <a:lnTo>
                    <a:pt x="587518" y="782711"/>
                  </a:lnTo>
                  <a:lnTo>
                    <a:pt x="588077" y="699067"/>
                  </a:lnTo>
                  <a:lnTo>
                    <a:pt x="588631" y="781183"/>
                  </a:lnTo>
                  <a:lnTo>
                    <a:pt x="589190" y="766552"/>
                  </a:lnTo>
                  <a:lnTo>
                    <a:pt x="589749" y="875528"/>
                  </a:lnTo>
                  <a:lnTo>
                    <a:pt x="590307" y="910032"/>
                  </a:lnTo>
                  <a:lnTo>
                    <a:pt x="590866" y="816998"/>
                  </a:lnTo>
                  <a:lnTo>
                    <a:pt x="591425" y="756504"/>
                  </a:lnTo>
                  <a:lnTo>
                    <a:pt x="591983" y="777252"/>
                  </a:lnTo>
                  <a:lnTo>
                    <a:pt x="592538" y="787517"/>
                  </a:lnTo>
                  <a:lnTo>
                    <a:pt x="593096" y="777905"/>
                  </a:lnTo>
                  <a:lnTo>
                    <a:pt x="593655" y="885793"/>
                  </a:lnTo>
                  <a:lnTo>
                    <a:pt x="594214" y="907847"/>
                  </a:lnTo>
                  <a:lnTo>
                    <a:pt x="594772" y="745586"/>
                  </a:lnTo>
                  <a:lnTo>
                    <a:pt x="595331" y="755847"/>
                  </a:lnTo>
                  <a:lnTo>
                    <a:pt x="595885" y="714138"/>
                  </a:lnTo>
                  <a:lnTo>
                    <a:pt x="596444" y="739470"/>
                  </a:lnTo>
                  <a:lnTo>
                    <a:pt x="597003" y="794722"/>
                  </a:lnTo>
                  <a:lnTo>
                    <a:pt x="597561" y="925103"/>
                  </a:lnTo>
                  <a:lnTo>
                    <a:pt x="598120" y="927284"/>
                  </a:lnTo>
                  <a:lnTo>
                    <a:pt x="598679" y="771571"/>
                  </a:lnTo>
                  <a:lnTo>
                    <a:pt x="599237" y="791226"/>
                  </a:lnTo>
                  <a:lnTo>
                    <a:pt x="599796" y="822896"/>
                  </a:lnTo>
                  <a:lnTo>
                    <a:pt x="600351" y="742748"/>
                  </a:lnTo>
                  <a:lnTo>
                    <a:pt x="600909" y="781836"/>
                  </a:lnTo>
                  <a:lnTo>
                    <a:pt x="601468" y="872907"/>
                  </a:lnTo>
                  <a:lnTo>
                    <a:pt x="602026" y="899332"/>
                  </a:lnTo>
                  <a:lnTo>
                    <a:pt x="602585" y="741655"/>
                  </a:lnTo>
                  <a:lnTo>
                    <a:pt x="603144" y="747550"/>
                  </a:lnTo>
                  <a:lnTo>
                    <a:pt x="603702" y="729644"/>
                  </a:lnTo>
                  <a:lnTo>
                    <a:pt x="604257" y="751481"/>
                  </a:lnTo>
                  <a:lnTo>
                    <a:pt x="604816" y="809575"/>
                  </a:lnTo>
                  <a:lnTo>
                    <a:pt x="605374" y="878584"/>
                  </a:lnTo>
                  <a:lnTo>
                    <a:pt x="605933" y="911560"/>
                  </a:lnTo>
                  <a:lnTo>
                    <a:pt x="606492" y="0"/>
                  </a:lnTo>
                  <a:lnTo>
                    <a:pt x="607050" y="836435"/>
                  </a:lnTo>
                  <a:lnTo>
                    <a:pt x="607605" y="833379"/>
                  </a:lnTo>
                  <a:lnTo>
                    <a:pt x="608163" y="827698"/>
                  </a:lnTo>
                  <a:lnTo>
                    <a:pt x="608722" y="839056"/>
                  </a:lnTo>
                  <a:lnTo>
                    <a:pt x="609280" y="953273"/>
                  </a:lnTo>
                  <a:lnTo>
                    <a:pt x="609839" y="949560"/>
                  </a:lnTo>
                  <a:lnTo>
                    <a:pt x="610398" y="859364"/>
                  </a:lnTo>
                  <a:lnTo>
                    <a:pt x="610956" y="785332"/>
                  </a:lnTo>
                  <a:lnTo>
                    <a:pt x="611511" y="775284"/>
                  </a:lnTo>
                  <a:lnTo>
                    <a:pt x="612070" y="824860"/>
                  </a:lnTo>
                  <a:lnTo>
                    <a:pt x="612628" y="773974"/>
                  </a:lnTo>
                  <a:lnTo>
                    <a:pt x="613187" y="898896"/>
                  </a:lnTo>
                  <a:lnTo>
                    <a:pt x="613746" y="943883"/>
                  </a:lnTo>
                  <a:lnTo>
                    <a:pt x="614304" y="763931"/>
                  </a:lnTo>
                  <a:lnTo>
                    <a:pt x="614859" y="784896"/>
                  </a:lnTo>
                  <a:lnTo>
                    <a:pt x="615417" y="758907"/>
                  </a:lnTo>
                  <a:lnTo>
                    <a:pt x="615976" y="777470"/>
                  </a:lnTo>
                  <a:lnTo>
                    <a:pt x="616535" y="793629"/>
                  </a:lnTo>
                  <a:lnTo>
                    <a:pt x="617093" y="894965"/>
                  </a:lnTo>
                  <a:lnTo>
                    <a:pt x="617652" y="936674"/>
                  </a:lnTo>
                  <a:lnTo>
                    <a:pt x="618211" y="788827"/>
                  </a:lnTo>
                  <a:lnTo>
                    <a:pt x="618765" y="773756"/>
                  </a:lnTo>
                  <a:lnTo>
                    <a:pt x="619324" y="811539"/>
                  </a:lnTo>
                  <a:lnTo>
                    <a:pt x="619882" y="805422"/>
                  </a:lnTo>
                  <a:lnTo>
                    <a:pt x="620441" y="830976"/>
                  </a:lnTo>
                  <a:lnTo>
                    <a:pt x="621000" y="896493"/>
                  </a:lnTo>
                  <a:lnTo>
                    <a:pt x="621558" y="917019"/>
                  </a:lnTo>
                  <a:lnTo>
                    <a:pt x="622117" y="806079"/>
                  </a:lnTo>
                  <a:lnTo>
                    <a:pt x="622671" y="705619"/>
                  </a:lnTo>
                  <a:lnTo>
                    <a:pt x="623230" y="771136"/>
                  </a:lnTo>
                  <a:lnTo>
                    <a:pt x="623789" y="775502"/>
                  </a:lnTo>
                  <a:lnTo>
                    <a:pt x="624347" y="775284"/>
                  </a:lnTo>
                  <a:lnTo>
                    <a:pt x="624906" y="873342"/>
                  </a:lnTo>
                  <a:lnTo>
                    <a:pt x="625465" y="921607"/>
                  </a:lnTo>
                  <a:lnTo>
                    <a:pt x="626019" y="793194"/>
                  </a:lnTo>
                  <a:lnTo>
                    <a:pt x="626578" y="785767"/>
                  </a:lnTo>
                  <a:lnTo>
                    <a:pt x="627137" y="768515"/>
                  </a:lnTo>
                  <a:lnTo>
                    <a:pt x="627695" y="693172"/>
                  </a:lnTo>
                  <a:lnTo>
                    <a:pt x="628254" y="655172"/>
                  </a:lnTo>
                  <a:lnTo>
                    <a:pt x="628812" y="834032"/>
                  </a:lnTo>
                  <a:lnTo>
                    <a:pt x="629371" y="875088"/>
                  </a:lnTo>
                  <a:lnTo>
                    <a:pt x="629930" y="714356"/>
                  </a:lnTo>
                  <a:lnTo>
                    <a:pt x="630484" y="815905"/>
                  </a:lnTo>
                  <a:lnTo>
                    <a:pt x="631043" y="725056"/>
                  </a:lnTo>
                  <a:lnTo>
                    <a:pt x="631602" y="754976"/>
                  </a:lnTo>
                  <a:lnTo>
                    <a:pt x="632160" y="783586"/>
                  </a:lnTo>
                  <a:lnTo>
                    <a:pt x="632719" y="845607"/>
                  </a:lnTo>
                  <a:lnTo>
                    <a:pt x="633278" y="825299"/>
                  </a:lnTo>
                  <a:lnTo>
                    <a:pt x="633836" y="741215"/>
                  </a:lnTo>
                  <a:lnTo>
                    <a:pt x="634391" y="725491"/>
                  </a:lnTo>
                  <a:lnTo>
                    <a:pt x="634949" y="768950"/>
                  </a:lnTo>
                  <a:lnTo>
                    <a:pt x="635508" y="794940"/>
                  </a:lnTo>
                  <a:lnTo>
                    <a:pt x="636066" y="786860"/>
                  </a:lnTo>
                  <a:lnTo>
                    <a:pt x="636625" y="912653"/>
                  </a:lnTo>
                  <a:lnTo>
                    <a:pt x="637184" y="903480"/>
                  </a:lnTo>
                  <a:lnTo>
                    <a:pt x="637738" y="763056"/>
                  </a:lnTo>
                  <a:lnTo>
                    <a:pt x="638297" y="734011"/>
                  </a:lnTo>
                  <a:lnTo>
                    <a:pt x="638856" y="729205"/>
                  </a:lnTo>
                  <a:lnTo>
                    <a:pt x="639414" y="718069"/>
                  </a:lnTo>
                  <a:lnTo>
                    <a:pt x="639973" y="761310"/>
                  </a:lnTo>
                  <a:lnTo>
                    <a:pt x="640532" y="833379"/>
                  </a:lnTo>
                  <a:lnTo>
                    <a:pt x="641090" y="908068"/>
                  </a:lnTo>
                  <a:lnTo>
                    <a:pt x="641645" y="765459"/>
                  </a:lnTo>
                  <a:lnTo>
                    <a:pt x="642203" y="694700"/>
                  </a:lnTo>
                  <a:lnTo>
                    <a:pt x="642762" y="739470"/>
                  </a:lnTo>
                  <a:lnTo>
                    <a:pt x="643321" y="765019"/>
                  </a:lnTo>
                  <a:lnTo>
                    <a:pt x="643879" y="742308"/>
                  </a:lnTo>
                  <a:lnTo>
                    <a:pt x="644438" y="862424"/>
                  </a:lnTo>
                  <a:lnTo>
                    <a:pt x="644993" y="875088"/>
                  </a:lnTo>
                  <a:lnTo>
                    <a:pt x="645551" y="697539"/>
                  </a:lnTo>
                  <a:lnTo>
                    <a:pt x="646110" y="646435"/>
                  </a:lnTo>
                  <a:lnTo>
                    <a:pt x="646669" y="704965"/>
                  </a:lnTo>
                  <a:lnTo>
                    <a:pt x="647227" y="724838"/>
                  </a:lnTo>
                  <a:lnTo>
                    <a:pt x="647786" y="691205"/>
                  </a:lnTo>
                  <a:lnTo>
                    <a:pt x="648344" y="855215"/>
                  </a:lnTo>
                  <a:lnTo>
                    <a:pt x="648899" y="884043"/>
                  </a:lnTo>
                  <a:lnTo>
                    <a:pt x="649457" y="680940"/>
                  </a:lnTo>
                  <a:lnTo>
                    <a:pt x="650016" y="669804"/>
                  </a:lnTo>
                  <a:lnTo>
                    <a:pt x="650575" y="706493"/>
                  </a:lnTo>
                  <a:lnTo>
                    <a:pt x="651133" y="705183"/>
                  </a:lnTo>
                  <a:lnTo>
                    <a:pt x="651692" y="754976"/>
                  </a:lnTo>
                  <a:lnTo>
                    <a:pt x="652247" y="799310"/>
                  </a:lnTo>
                  <a:lnTo>
                    <a:pt x="652805" y="855655"/>
                  </a:lnTo>
                  <a:lnTo>
                    <a:pt x="653364" y="710860"/>
                  </a:lnTo>
                  <a:lnTo>
                    <a:pt x="653923" y="702123"/>
                  </a:lnTo>
                  <a:lnTo>
                    <a:pt x="654481" y="694261"/>
                  </a:lnTo>
                  <a:lnTo>
                    <a:pt x="655040" y="685528"/>
                  </a:lnTo>
                  <a:lnTo>
                    <a:pt x="655598" y="696228"/>
                  </a:lnTo>
                  <a:lnTo>
                    <a:pt x="656153" y="781836"/>
                  </a:lnTo>
                  <a:lnTo>
                    <a:pt x="656712" y="842551"/>
                  </a:lnTo>
                  <a:lnTo>
                    <a:pt x="657270" y="700159"/>
                  </a:lnTo>
                  <a:lnTo>
                    <a:pt x="657829" y="678976"/>
                  </a:lnTo>
                  <a:lnTo>
                    <a:pt x="658388" y="670679"/>
                  </a:lnTo>
                  <a:lnTo>
                    <a:pt x="658946" y="689894"/>
                  </a:lnTo>
                  <a:lnTo>
                    <a:pt x="659505" y="697103"/>
                  </a:lnTo>
                  <a:lnTo>
                    <a:pt x="660064" y="773756"/>
                  </a:lnTo>
                  <a:lnTo>
                    <a:pt x="660618" y="832286"/>
                  </a:lnTo>
                  <a:lnTo>
                    <a:pt x="661177" y="715009"/>
                  </a:lnTo>
                  <a:lnTo>
                    <a:pt x="661735" y="620882"/>
                  </a:lnTo>
                  <a:lnTo>
                    <a:pt x="662294" y="642940"/>
                  </a:lnTo>
                  <a:lnTo>
                    <a:pt x="662853" y="645782"/>
                  </a:lnTo>
                  <a:lnTo>
                    <a:pt x="663411" y="661506"/>
                  </a:lnTo>
                  <a:lnTo>
                    <a:pt x="663970" y="775067"/>
                  </a:lnTo>
                  <a:lnTo>
                    <a:pt x="664524" y="839709"/>
                  </a:lnTo>
                  <a:lnTo>
                    <a:pt x="665083" y="640976"/>
                  </a:lnTo>
                  <a:lnTo>
                    <a:pt x="665642" y="592494"/>
                  </a:lnTo>
                  <a:lnTo>
                    <a:pt x="666200" y="524574"/>
                  </a:lnTo>
                  <a:lnTo>
                    <a:pt x="666759" y="633114"/>
                  </a:lnTo>
                  <a:lnTo>
                    <a:pt x="667318" y="678976"/>
                  </a:lnTo>
                  <a:lnTo>
                    <a:pt x="667872" y="813942"/>
                  </a:lnTo>
                  <a:lnTo>
                    <a:pt x="668431" y="867666"/>
                  </a:lnTo>
                  <a:lnTo>
                    <a:pt x="668989" y="672425"/>
                  </a:lnTo>
                  <a:lnTo>
                    <a:pt x="669548" y="646653"/>
                  </a:lnTo>
                  <a:lnTo>
                    <a:pt x="670107" y="677666"/>
                  </a:lnTo>
                  <a:lnTo>
                    <a:pt x="670665" y="684435"/>
                  </a:lnTo>
                  <a:lnTo>
                    <a:pt x="671224" y="679412"/>
                  </a:lnTo>
                  <a:lnTo>
                    <a:pt x="671779" y="773103"/>
                  </a:lnTo>
                  <a:lnTo>
                    <a:pt x="672337" y="831629"/>
                  </a:lnTo>
                  <a:lnTo>
                    <a:pt x="672896" y="680069"/>
                  </a:lnTo>
                  <a:lnTo>
                    <a:pt x="673455" y="651459"/>
                  </a:lnTo>
                  <a:lnTo>
                    <a:pt x="674013" y="620011"/>
                  </a:lnTo>
                  <a:lnTo>
                    <a:pt x="674572" y="644250"/>
                  </a:lnTo>
                  <a:lnTo>
                    <a:pt x="675126" y="678976"/>
                  </a:lnTo>
                  <a:lnTo>
                    <a:pt x="675685" y="791883"/>
                  </a:lnTo>
                  <a:lnTo>
                    <a:pt x="676243" y="843205"/>
                  </a:lnTo>
                  <a:lnTo>
                    <a:pt x="676802" y="704526"/>
                  </a:lnTo>
                  <a:lnTo>
                    <a:pt x="677361" y="647528"/>
                  </a:lnTo>
                  <a:lnTo>
                    <a:pt x="677920" y="663470"/>
                  </a:lnTo>
                  <a:lnTo>
                    <a:pt x="678478" y="655608"/>
                  </a:lnTo>
                  <a:lnTo>
                    <a:pt x="679033" y="711953"/>
                  </a:lnTo>
                  <a:lnTo>
                    <a:pt x="679591" y="775067"/>
                  </a:lnTo>
                  <a:lnTo>
                    <a:pt x="680150" y="859146"/>
                  </a:lnTo>
                  <a:lnTo>
                    <a:pt x="680709" y="572181"/>
                  </a:lnTo>
                  <a:lnTo>
                    <a:pt x="681267" y="553183"/>
                  </a:lnTo>
                  <a:lnTo>
                    <a:pt x="681826" y="601666"/>
                  </a:lnTo>
                  <a:lnTo>
                    <a:pt x="682380" y="646000"/>
                  </a:lnTo>
                  <a:lnTo>
                    <a:pt x="682939" y="654515"/>
                  </a:lnTo>
                  <a:lnTo>
                    <a:pt x="683498" y="734886"/>
                  </a:lnTo>
                  <a:lnTo>
                    <a:pt x="684056" y="779873"/>
                  </a:lnTo>
                  <a:lnTo>
                    <a:pt x="684615" y="638356"/>
                  </a:lnTo>
                  <a:lnTo>
                    <a:pt x="685174" y="566505"/>
                  </a:lnTo>
                  <a:lnTo>
                    <a:pt x="685732" y="566722"/>
                  </a:lnTo>
                  <a:lnTo>
                    <a:pt x="686287" y="602537"/>
                  </a:lnTo>
                  <a:lnTo>
                    <a:pt x="686845" y="648621"/>
                  </a:lnTo>
                  <a:lnTo>
                    <a:pt x="687404" y="740562"/>
                  </a:lnTo>
                  <a:lnTo>
                    <a:pt x="687963" y="764149"/>
                  </a:lnTo>
                  <a:lnTo>
                    <a:pt x="688521" y="570218"/>
                  </a:lnTo>
                  <a:lnTo>
                    <a:pt x="689080" y="550127"/>
                  </a:lnTo>
                  <a:lnTo>
                    <a:pt x="689639" y="578080"/>
                  </a:lnTo>
                  <a:lnTo>
                    <a:pt x="690197" y="581793"/>
                  </a:lnTo>
                  <a:lnTo>
                    <a:pt x="690752" y="597735"/>
                  </a:lnTo>
                  <a:lnTo>
                    <a:pt x="691311" y="713481"/>
                  </a:lnTo>
                  <a:lnTo>
                    <a:pt x="691869" y="778123"/>
                  </a:lnTo>
                  <a:lnTo>
                    <a:pt x="692428" y="620882"/>
                  </a:lnTo>
                  <a:lnTo>
                    <a:pt x="692987" y="572621"/>
                  </a:lnTo>
                  <a:lnTo>
                    <a:pt x="693545" y="628744"/>
                  </a:lnTo>
                  <a:lnTo>
                    <a:pt x="694104" y="709985"/>
                  </a:lnTo>
                  <a:lnTo>
                    <a:pt x="694658" y="878584"/>
                  </a:lnTo>
                  <a:lnTo>
                    <a:pt x="695217" y="824424"/>
                  </a:lnTo>
                  <a:lnTo>
                    <a:pt x="695775" y="811103"/>
                  </a:lnTo>
                  <a:lnTo>
                    <a:pt x="696334" y="639231"/>
                  </a:lnTo>
                  <a:lnTo>
                    <a:pt x="696893" y="577644"/>
                  </a:lnTo>
                  <a:lnTo>
                    <a:pt x="697451" y="584196"/>
                  </a:lnTo>
                  <a:lnTo>
                    <a:pt x="698006" y="691422"/>
                  </a:lnTo>
                  <a:lnTo>
                    <a:pt x="698565" y="861114"/>
                  </a:lnTo>
                  <a:lnTo>
                    <a:pt x="699123" y="813506"/>
                  </a:lnTo>
                  <a:lnTo>
                    <a:pt x="699682" y="784896"/>
                  </a:lnTo>
                  <a:lnTo>
                    <a:pt x="700241" y="533746"/>
                  </a:lnTo>
                  <a:lnTo>
                    <a:pt x="700799" y="580918"/>
                  </a:lnTo>
                  <a:lnTo>
                    <a:pt x="701358" y="638573"/>
                  </a:lnTo>
                  <a:lnTo>
                    <a:pt x="701912" y="563884"/>
                  </a:lnTo>
                  <a:lnTo>
                    <a:pt x="702471" y="627655"/>
                  </a:lnTo>
                  <a:lnTo>
                    <a:pt x="703030" y="715230"/>
                  </a:lnTo>
                  <a:lnTo>
                    <a:pt x="703588" y="811321"/>
                  </a:lnTo>
                  <a:lnTo>
                    <a:pt x="704147" y="559078"/>
                  </a:lnTo>
                  <a:lnTo>
                    <a:pt x="704706" y="593586"/>
                  </a:lnTo>
                  <a:lnTo>
                    <a:pt x="705260" y="620882"/>
                  </a:lnTo>
                  <a:lnTo>
                    <a:pt x="705819" y="648403"/>
                  </a:lnTo>
                  <a:lnTo>
                    <a:pt x="706377" y="637698"/>
                  </a:lnTo>
                  <a:lnTo>
                    <a:pt x="706936" y="733575"/>
                  </a:lnTo>
                  <a:lnTo>
                    <a:pt x="707495" y="721125"/>
                  </a:lnTo>
                  <a:lnTo>
                    <a:pt x="708053" y="587688"/>
                  </a:lnTo>
                  <a:lnTo>
                    <a:pt x="708612" y="651024"/>
                  </a:lnTo>
                  <a:lnTo>
                    <a:pt x="709166" y="527630"/>
                  </a:lnTo>
                  <a:lnTo>
                    <a:pt x="709725" y="622192"/>
                  </a:lnTo>
                  <a:lnTo>
                    <a:pt x="710284" y="786860"/>
                  </a:lnTo>
                  <a:lnTo>
                    <a:pt x="710842" y="900206"/>
                  </a:lnTo>
                  <a:lnTo>
                    <a:pt x="711401" y="924446"/>
                  </a:lnTo>
                  <a:lnTo>
                    <a:pt x="711960" y="865263"/>
                  </a:lnTo>
                  <a:lnTo>
                    <a:pt x="712514" y="938424"/>
                  </a:lnTo>
                  <a:lnTo>
                    <a:pt x="713073" y="924446"/>
                  </a:lnTo>
                  <a:lnTo>
                    <a:pt x="713631" y="937549"/>
                  </a:lnTo>
                  <a:lnTo>
                    <a:pt x="714190" y="987124"/>
                  </a:lnTo>
                  <a:lnTo>
                    <a:pt x="714749" y="1010275"/>
                  </a:lnTo>
                  <a:lnTo>
                    <a:pt x="715307" y="1047400"/>
                  </a:lnTo>
                  <a:lnTo>
                    <a:pt x="715866" y="961575"/>
                  </a:lnTo>
                  <a:lnTo>
                    <a:pt x="716421" y="942790"/>
                  </a:lnTo>
                  <a:lnTo>
                    <a:pt x="716979" y="991491"/>
                  </a:lnTo>
                  <a:lnTo>
                    <a:pt x="717538" y="987782"/>
                  </a:lnTo>
                  <a:lnTo>
                    <a:pt x="718097" y="979920"/>
                  </a:lnTo>
                  <a:lnTo>
                    <a:pt x="718655" y="959390"/>
                  </a:lnTo>
                  <a:lnTo>
                    <a:pt x="719214" y="984939"/>
                  </a:lnTo>
                  <a:lnTo>
                    <a:pt x="719773" y="944319"/>
                  </a:lnTo>
                  <a:lnTo>
                    <a:pt x="720331" y="972058"/>
                  </a:lnTo>
                  <a:lnTo>
                    <a:pt x="720886" y="963974"/>
                  </a:lnTo>
                  <a:lnTo>
                    <a:pt x="721444" y="981883"/>
                  </a:lnTo>
                  <a:lnTo>
                    <a:pt x="722003" y="1010493"/>
                  </a:lnTo>
                  <a:lnTo>
                    <a:pt x="722561" y="1033422"/>
                  </a:lnTo>
                  <a:lnTo>
                    <a:pt x="723120" y="1003941"/>
                  </a:lnTo>
                  <a:lnTo>
                    <a:pt x="723679" y="1001103"/>
                  </a:lnTo>
                  <a:lnTo>
                    <a:pt x="724237" y="1012239"/>
                  </a:lnTo>
                  <a:lnTo>
                    <a:pt x="724792" y="1003724"/>
                  </a:lnTo>
                  <a:lnTo>
                    <a:pt x="725351" y="1009836"/>
                  </a:lnTo>
                  <a:lnTo>
                    <a:pt x="725909" y="1015952"/>
                  </a:lnTo>
                  <a:lnTo>
                    <a:pt x="726468" y="1027310"/>
                  </a:lnTo>
                  <a:lnTo>
                    <a:pt x="727027" y="1022504"/>
                  </a:lnTo>
                  <a:lnTo>
                    <a:pt x="727585" y="994986"/>
                  </a:lnTo>
                  <a:lnTo>
                    <a:pt x="728140" y="1005034"/>
                  </a:lnTo>
                  <a:lnTo>
                    <a:pt x="728698" y="1030366"/>
                  </a:lnTo>
                  <a:lnTo>
                    <a:pt x="729257" y="1026652"/>
                  </a:lnTo>
                  <a:lnTo>
                    <a:pt x="729816" y="1040195"/>
                  </a:lnTo>
                  <a:lnTo>
                    <a:pt x="730374" y="1073389"/>
                  </a:lnTo>
                  <a:lnTo>
                    <a:pt x="730933" y="1059411"/>
                  </a:lnTo>
                  <a:lnTo>
                    <a:pt x="731492" y="991713"/>
                  </a:lnTo>
                  <a:lnTo>
                    <a:pt x="732046" y="983629"/>
                  </a:lnTo>
                  <a:lnTo>
                    <a:pt x="732605" y="1015299"/>
                  </a:lnTo>
                  <a:lnTo>
                    <a:pt x="733163" y="1038446"/>
                  </a:lnTo>
                  <a:lnTo>
                    <a:pt x="733722" y="1060721"/>
                  </a:lnTo>
                  <a:lnTo>
                    <a:pt x="734281" y="1079941"/>
                  </a:lnTo>
                  <a:lnTo>
                    <a:pt x="734839" y="1103745"/>
                  </a:lnTo>
                  <a:lnTo>
                    <a:pt x="735394" y="1085836"/>
                  </a:lnTo>
                  <a:lnTo>
                    <a:pt x="735952" y="1060721"/>
                  </a:lnTo>
                  <a:lnTo>
                    <a:pt x="736511" y="1078631"/>
                  </a:lnTo>
                  <a:lnTo>
                    <a:pt x="737070" y="1079066"/>
                  </a:lnTo>
                  <a:lnTo>
                    <a:pt x="737628" y="1091295"/>
                  </a:lnTo>
                  <a:lnTo>
                    <a:pt x="738187" y="1108551"/>
                  </a:lnTo>
                  <a:lnTo>
                    <a:pt x="738746" y="1103745"/>
                  </a:lnTo>
                  <a:lnTo>
                    <a:pt x="739300" y="1073389"/>
                  </a:lnTo>
                  <a:lnTo>
                    <a:pt x="739859" y="1075135"/>
                  </a:lnTo>
                  <a:lnTo>
                    <a:pt x="740418" y="1087585"/>
                  </a:lnTo>
                  <a:lnTo>
                    <a:pt x="740976" y="1084090"/>
                  </a:lnTo>
                  <a:lnTo>
                    <a:pt x="741535" y="1095226"/>
                  </a:lnTo>
                  <a:lnTo>
                    <a:pt x="742093" y="1105930"/>
                  </a:lnTo>
                  <a:lnTo>
                    <a:pt x="742648" y="1117502"/>
                  </a:lnTo>
                  <a:lnTo>
                    <a:pt x="743207" y="1093480"/>
                  </a:lnTo>
                  <a:lnTo>
                    <a:pt x="743765" y="1092170"/>
                  </a:lnTo>
                  <a:lnTo>
                    <a:pt x="744324" y="1094573"/>
                  </a:lnTo>
                  <a:lnTo>
                    <a:pt x="744883" y="1105273"/>
                  </a:lnTo>
                  <a:lnTo>
                    <a:pt x="745441" y="1113792"/>
                  </a:lnTo>
                  <a:lnTo>
                    <a:pt x="746000" y="1127549"/>
                  </a:lnTo>
                  <a:lnTo>
                    <a:pt x="746554" y="1119469"/>
                  </a:lnTo>
                  <a:lnTo>
                    <a:pt x="747113" y="1098068"/>
                  </a:lnTo>
                  <a:lnTo>
                    <a:pt x="747672" y="1105491"/>
                  </a:lnTo>
                  <a:lnTo>
                    <a:pt x="748230" y="1104398"/>
                  </a:lnTo>
                  <a:lnTo>
                    <a:pt x="748789" y="1113353"/>
                  </a:lnTo>
                  <a:lnTo>
                    <a:pt x="749347" y="1108986"/>
                  </a:lnTo>
                  <a:lnTo>
                    <a:pt x="749906" y="1127549"/>
                  </a:lnTo>
                  <a:lnTo>
                    <a:pt x="750465" y="1113792"/>
                  </a:lnTo>
                  <a:lnTo>
                    <a:pt x="751019" y="1107458"/>
                  </a:lnTo>
                  <a:lnTo>
                    <a:pt x="751578" y="1101777"/>
                  </a:lnTo>
                  <a:lnTo>
                    <a:pt x="752137" y="1110732"/>
                  </a:lnTo>
                  <a:lnTo>
                    <a:pt x="752695" y="1112482"/>
                  </a:lnTo>
                  <a:lnTo>
                    <a:pt x="753254" y="1103745"/>
                  </a:lnTo>
                  <a:lnTo>
                    <a:pt x="753813" y="1123835"/>
                  </a:lnTo>
                  <a:lnTo>
                    <a:pt x="754371" y="1126678"/>
                  </a:lnTo>
                  <a:lnTo>
                    <a:pt x="754926" y="1107241"/>
                  </a:lnTo>
                  <a:lnTo>
                    <a:pt x="755484" y="1103527"/>
                  </a:lnTo>
                  <a:lnTo>
                    <a:pt x="756043" y="1105930"/>
                  </a:lnTo>
                  <a:lnTo>
                    <a:pt x="756602" y="1098068"/>
                  </a:lnTo>
                  <a:lnTo>
                    <a:pt x="757160" y="1096976"/>
                  </a:lnTo>
                  <a:lnTo>
                    <a:pt x="757719" y="1118812"/>
                  </a:lnTo>
                  <a:lnTo>
                    <a:pt x="758274" y="1121433"/>
                  </a:lnTo>
                  <a:lnTo>
                    <a:pt x="758832" y="1103088"/>
                  </a:lnTo>
                  <a:lnTo>
                    <a:pt x="759391" y="1097193"/>
                  </a:lnTo>
                  <a:lnTo>
                    <a:pt x="759949" y="1116848"/>
                  </a:lnTo>
                  <a:lnTo>
                    <a:pt x="760508" y="1090424"/>
                  </a:lnTo>
                  <a:lnTo>
                    <a:pt x="761067" y="1109422"/>
                  </a:lnTo>
                  <a:lnTo>
                    <a:pt x="761625" y="1120997"/>
                  </a:lnTo>
                  <a:lnTo>
                    <a:pt x="762180" y="1112700"/>
                  </a:lnTo>
                  <a:lnTo>
                    <a:pt x="762738" y="1095226"/>
                  </a:lnTo>
                  <a:lnTo>
                    <a:pt x="763297" y="1089767"/>
                  </a:lnTo>
                  <a:lnTo>
                    <a:pt x="763856" y="1093262"/>
                  </a:lnTo>
                  <a:lnTo>
                    <a:pt x="764414" y="1067273"/>
                  </a:lnTo>
                  <a:lnTo>
                    <a:pt x="764973" y="1049803"/>
                  </a:lnTo>
                  <a:lnTo>
                    <a:pt x="765528" y="1068583"/>
                  </a:lnTo>
                  <a:lnTo>
                    <a:pt x="766086" y="1105708"/>
                  </a:lnTo>
                  <a:lnTo>
                    <a:pt x="766645" y="1083433"/>
                  </a:lnTo>
                  <a:lnTo>
                    <a:pt x="767204" y="1093480"/>
                  </a:lnTo>
                  <a:lnTo>
                    <a:pt x="767762" y="1097629"/>
                  </a:lnTo>
                  <a:lnTo>
                    <a:pt x="768321" y="1107458"/>
                  </a:lnTo>
                  <a:lnTo>
                    <a:pt x="768879" y="1108551"/>
                  </a:lnTo>
                  <a:lnTo>
                    <a:pt x="769434" y="1124710"/>
                  </a:lnTo>
                  <a:lnTo>
                    <a:pt x="769993" y="1123182"/>
                  </a:lnTo>
                  <a:lnTo>
                    <a:pt x="770551" y="1107458"/>
                  </a:lnTo>
                  <a:lnTo>
                    <a:pt x="771110" y="1089984"/>
                  </a:lnTo>
                  <a:lnTo>
                    <a:pt x="771669" y="1095008"/>
                  </a:lnTo>
                  <a:lnTo>
                    <a:pt x="772227" y="1108986"/>
                  </a:lnTo>
                  <a:lnTo>
                    <a:pt x="772782" y="1115320"/>
                  </a:lnTo>
                  <a:lnTo>
                    <a:pt x="773340" y="1129299"/>
                  </a:lnTo>
                  <a:lnTo>
                    <a:pt x="773899" y="1125803"/>
                  </a:lnTo>
                  <a:lnTo>
                    <a:pt x="774458" y="1100249"/>
                  </a:lnTo>
                  <a:lnTo>
                    <a:pt x="775016" y="1099378"/>
                  </a:lnTo>
                  <a:lnTo>
                    <a:pt x="775575" y="1095883"/>
                  </a:lnTo>
                  <a:lnTo>
                    <a:pt x="776133" y="1103088"/>
                  </a:lnTo>
                  <a:lnTo>
                    <a:pt x="776688" y="1101999"/>
                  </a:lnTo>
                  <a:lnTo>
                    <a:pt x="777247" y="1127113"/>
                  </a:lnTo>
                  <a:lnTo>
                    <a:pt x="777805" y="1126678"/>
                  </a:lnTo>
                  <a:lnTo>
                    <a:pt x="778364" y="1093698"/>
                  </a:lnTo>
                  <a:lnTo>
                    <a:pt x="778923" y="1086493"/>
                  </a:lnTo>
                  <a:lnTo>
                    <a:pt x="779481" y="1106148"/>
                  </a:lnTo>
                  <a:lnTo>
                    <a:pt x="780040" y="1110514"/>
                  </a:lnTo>
                  <a:lnTo>
                    <a:pt x="780599" y="1105930"/>
                  </a:lnTo>
                  <a:lnTo>
                    <a:pt x="781153" y="1128206"/>
                  </a:lnTo>
                  <a:lnTo>
                    <a:pt x="781712" y="1138249"/>
                  </a:lnTo>
                  <a:lnTo>
                    <a:pt x="782270" y="1126021"/>
                  </a:lnTo>
                  <a:lnTo>
                    <a:pt x="782829" y="1107676"/>
                  </a:lnTo>
                  <a:lnTo>
                    <a:pt x="783388" y="1105055"/>
                  </a:lnTo>
                  <a:lnTo>
                    <a:pt x="783946" y="1112700"/>
                  </a:lnTo>
                  <a:lnTo>
                    <a:pt x="784501" y="1114881"/>
                  </a:lnTo>
                  <a:lnTo>
                    <a:pt x="785060" y="1129077"/>
                  </a:lnTo>
                  <a:lnTo>
                    <a:pt x="785618" y="1135193"/>
                  </a:lnTo>
                  <a:lnTo>
                    <a:pt x="786177" y="1118376"/>
                  </a:lnTo>
                  <a:lnTo>
                    <a:pt x="786736" y="1103088"/>
                  </a:lnTo>
                  <a:lnTo>
                    <a:pt x="787294" y="1124493"/>
                  </a:lnTo>
                  <a:lnTo>
                    <a:pt x="787853" y="1089984"/>
                  </a:lnTo>
                  <a:lnTo>
                    <a:pt x="788407" y="1087146"/>
                  </a:lnTo>
                  <a:lnTo>
                    <a:pt x="788966" y="1089549"/>
                  </a:lnTo>
                  <a:lnTo>
                    <a:pt x="789524" y="1127331"/>
                  </a:lnTo>
                  <a:lnTo>
                    <a:pt x="790083" y="1105055"/>
                  </a:lnTo>
                  <a:lnTo>
                    <a:pt x="790642" y="1117284"/>
                  </a:lnTo>
                  <a:lnTo>
                    <a:pt x="791200" y="1099596"/>
                  </a:lnTo>
                  <a:lnTo>
                    <a:pt x="791759" y="1100467"/>
                  </a:lnTo>
                  <a:lnTo>
                    <a:pt x="792314" y="1105708"/>
                  </a:lnTo>
                  <a:lnTo>
                    <a:pt x="792872" y="1120779"/>
                  </a:lnTo>
                  <a:lnTo>
                    <a:pt x="793431" y="1119034"/>
                  </a:lnTo>
                  <a:lnTo>
                    <a:pt x="793990" y="1113353"/>
                  </a:lnTo>
                  <a:lnTo>
                    <a:pt x="794548" y="1110950"/>
                  </a:lnTo>
                  <a:lnTo>
                    <a:pt x="795107" y="1127988"/>
                  </a:lnTo>
                  <a:lnTo>
                    <a:pt x="795661" y="1114010"/>
                  </a:lnTo>
                  <a:lnTo>
                    <a:pt x="796220" y="1127549"/>
                  </a:lnTo>
                  <a:lnTo>
                    <a:pt x="796779" y="1132790"/>
                  </a:lnTo>
                  <a:lnTo>
                    <a:pt x="797337" y="1133230"/>
                  </a:lnTo>
                  <a:lnTo>
                    <a:pt x="797896" y="1136286"/>
                  </a:lnTo>
                  <a:lnTo>
                    <a:pt x="798455" y="1136286"/>
                  </a:lnTo>
                  <a:lnTo>
                    <a:pt x="799013" y="1124710"/>
                  </a:lnTo>
                  <a:lnTo>
                    <a:pt x="799568" y="1133447"/>
                  </a:lnTo>
                  <a:lnTo>
                    <a:pt x="800126" y="1142620"/>
                  </a:lnTo>
                  <a:lnTo>
                    <a:pt x="800685" y="1150917"/>
                  </a:lnTo>
                  <a:lnTo>
                    <a:pt x="801244" y="1148954"/>
                  </a:lnTo>
                  <a:lnTo>
                    <a:pt x="801802" y="1143491"/>
                  </a:lnTo>
                  <a:lnTo>
                    <a:pt x="802361" y="1132137"/>
                  </a:lnTo>
                  <a:lnTo>
                    <a:pt x="802915" y="1139342"/>
                  </a:lnTo>
                  <a:lnTo>
                    <a:pt x="803474" y="1151353"/>
                  </a:lnTo>
                  <a:lnTo>
                    <a:pt x="804033" y="1139781"/>
                  </a:lnTo>
                  <a:lnTo>
                    <a:pt x="804591" y="1144583"/>
                  </a:lnTo>
                  <a:lnTo>
                    <a:pt x="805150" y="1161835"/>
                  </a:lnTo>
                  <a:lnTo>
                    <a:pt x="805709" y="1133230"/>
                  </a:lnTo>
                  <a:lnTo>
                    <a:pt x="806267" y="1122525"/>
                  </a:lnTo>
                  <a:lnTo>
                    <a:pt x="806822" y="1139124"/>
                  </a:lnTo>
                  <a:lnTo>
                    <a:pt x="807381" y="1147422"/>
                  </a:lnTo>
                  <a:lnTo>
                    <a:pt x="807939" y="1143491"/>
                  </a:lnTo>
                  <a:lnTo>
                    <a:pt x="808498" y="1154195"/>
                  </a:lnTo>
                  <a:lnTo>
                    <a:pt x="809056" y="1162710"/>
                  </a:lnTo>
                  <a:lnTo>
                    <a:pt x="809615" y="1142620"/>
                  </a:lnTo>
                  <a:lnTo>
                    <a:pt x="810174" y="1135629"/>
                  </a:lnTo>
                  <a:lnTo>
                    <a:pt x="810732" y="1141963"/>
                  </a:lnTo>
                  <a:lnTo>
                    <a:pt x="811287" y="1141527"/>
                  </a:lnTo>
                  <a:lnTo>
                    <a:pt x="811846" y="1150482"/>
                  </a:lnTo>
                  <a:lnTo>
                    <a:pt x="812404" y="1150482"/>
                  </a:lnTo>
                  <a:lnTo>
                    <a:pt x="812963" y="1153973"/>
                  </a:lnTo>
                  <a:lnTo>
                    <a:pt x="813522" y="1147861"/>
                  </a:lnTo>
                  <a:lnTo>
                    <a:pt x="814080" y="1139342"/>
                  </a:lnTo>
                  <a:lnTo>
                    <a:pt x="814635" y="1150917"/>
                  </a:lnTo>
                  <a:lnTo>
                    <a:pt x="815193" y="1146551"/>
                  </a:lnTo>
                  <a:lnTo>
                    <a:pt x="815752" y="1137596"/>
                  </a:lnTo>
                  <a:lnTo>
                    <a:pt x="816310" y="1140652"/>
                  </a:lnTo>
                  <a:lnTo>
                    <a:pt x="816869" y="1157251"/>
                  </a:lnTo>
                  <a:lnTo>
                    <a:pt x="817428" y="1129516"/>
                  </a:lnTo>
                  <a:lnTo>
                    <a:pt x="817986" y="1128641"/>
                  </a:lnTo>
                  <a:lnTo>
                    <a:pt x="818541" y="1123400"/>
                  </a:lnTo>
                  <a:lnTo>
                    <a:pt x="819100" y="1133447"/>
                  </a:lnTo>
                  <a:lnTo>
                    <a:pt x="819658" y="1142180"/>
                  </a:lnTo>
                  <a:lnTo>
                    <a:pt x="820217" y="1146551"/>
                  </a:lnTo>
                  <a:lnTo>
                    <a:pt x="820776" y="1138689"/>
                  </a:lnTo>
                  <a:lnTo>
                    <a:pt x="821334" y="1128641"/>
                  </a:lnTo>
                  <a:lnTo>
                    <a:pt x="821889" y="1137596"/>
                  </a:lnTo>
                  <a:lnTo>
                    <a:pt x="822447" y="1138471"/>
                  </a:lnTo>
                  <a:lnTo>
                    <a:pt x="823006" y="1138907"/>
                  </a:lnTo>
                  <a:lnTo>
                    <a:pt x="823565" y="1157251"/>
                  </a:lnTo>
                  <a:lnTo>
                    <a:pt x="824123" y="1151135"/>
                  </a:lnTo>
                  <a:lnTo>
                    <a:pt x="824682" y="1146111"/>
                  </a:lnTo>
                  <a:lnTo>
                    <a:pt x="825241" y="1145023"/>
                  </a:lnTo>
                  <a:lnTo>
                    <a:pt x="825795" y="1131262"/>
                  </a:lnTo>
                  <a:lnTo>
                    <a:pt x="826354" y="1141527"/>
                  </a:lnTo>
                  <a:lnTo>
                    <a:pt x="826912" y="1140652"/>
                  </a:lnTo>
                  <a:lnTo>
                    <a:pt x="827471" y="1141092"/>
                  </a:lnTo>
                  <a:lnTo>
                    <a:pt x="828030" y="1146769"/>
                  </a:lnTo>
                  <a:lnTo>
                    <a:pt x="828588" y="1165113"/>
                  </a:lnTo>
                  <a:lnTo>
                    <a:pt x="829147" y="1146769"/>
                  </a:lnTo>
                  <a:lnTo>
                    <a:pt x="829701" y="1138907"/>
                  </a:lnTo>
                  <a:lnTo>
                    <a:pt x="830260" y="1141092"/>
                  </a:lnTo>
                  <a:lnTo>
                    <a:pt x="830819" y="1140870"/>
                  </a:lnTo>
                  <a:lnTo>
                    <a:pt x="831377" y="1148954"/>
                  </a:lnTo>
                  <a:lnTo>
                    <a:pt x="831936" y="1157469"/>
                  </a:lnTo>
                  <a:lnTo>
                    <a:pt x="832495" y="1152885"/>
                  </a:lnTo>
                  <a:lnTo>
                    <a:pt x="833049" y="1151135"/>
                  </a:lnTo>
                  <a:lnTo>
                    <a:pt x="833608" y="1147204"/>
                  </a:lnTo>
                  <a:lnTo>
                    <a:pt x="834167" y="1151574"/>
                  </a:lnTo>
                  <a:lnTo>
                    <a:pt x="834725" y="1143273"/>
                  </a:lnTo>
                  <a:lnTo>
                    <a:pt x="835284" y="1149389"/>
                  </a:lnTo>
                  <a:lnTo>
                    <a:pt x="835842" y="1158344"/>
                  </a:lnTo>
                  <a:lnTo>
                    <a:pt x="836401" y="1157251"/>
                  </a:lnTo>
                  <a:lnTo>
                    <a:pt x="836960" y="1150917"/>
                  </a:lnTo>
                  <a:lnTo>
                    <a:pt x="837514" y="1141527"/>
                  </a:lnTo>
                  <a:lnTo>
                    <a:pt x="838073" y="1147422"/>
                  </a:lnTo>
                  <a:lnTo>
                    <a:pt x="838632" y="1147861"/>
                  </a:lnTo>
                  <a:lnTo>
                    <a:pt x="839190" y="1152010"/>
                  </a:lnTo>
                  <a:lnTo>
                    <a:pt x="839749" y="1160965"/>
                  </a:lnTo>
                  <a:lnTo>
                    <a:pt x="840308" y="1161182"/>
                  </a:lnTo>
                  <a:lnTo>
                    <a:pt x="840866" y="1153538"/>
                  </a:lnTo>
                  <a:lnTo>
                    <a:pt x="841421" y="1151353"/>
                  </a:lnTo>
                  <a:lnTo>
                    <a:pt x="841979" y="1155284"/>
                  </a:lnTo>
                  <a:lnTo>
                    <a:pt x="842538" y="1153320"/>
                  </a:lnTo>
                  <a:lnTo>
                    <a:pt x="843096" y="1154195"/>
                  </a:lnTo>
                  <a:lnTo>
                    <a:pt x="843655" y="1151574"/>
                  </a:lnTo>
                  <a:lnTo>
                    <a:pt x="844214" y="1162057"/>
                  </a:lnTo>
                  <a:lnTo>
                    <a:pt x="844768" y="1146333"/>
                  </a:lnTo>
                  <a:lnTo>
                    <a:pt x="845327" y="1138689"/>
                  </a:lnTo>
                  <a:lnTo>
                    <a:pt x="845886" y="1142620"/>
                  </a:lnTo>
                  <a:lnTo>
                    <a:pt x="846444" y="1146551"/>
                  </a:lnTo>
                  <a:lnTo>
                    <a:pt x="847003" y="1148732"/>
                  </a:lnTo>
                  <a:lnTo>
                    <a:pt x="847562" y="1155505"/>
                  </a:lnTo>
                  <a:lnTo>
                    <a:pt x="848120" y="1152228"/>
                  </a:lnTo>
                  <a:lnTo>
                    <a:pt x="848675" y="1133665"/>
                  </a:lnTo>
                  <a:lnTo>
                    <a:pt x="849233" y="1126238"/>
                  </a:lnTo>
                  <a:lnTo>
                    <a:pt x="849792" y="1143712"/>
                  </a:lnTo>
                  <a:lnTo>
                    <a:pt x="850351" y="1141092"/>
                  </a:lnTo>
                  <a:lnTo>
                    <a:pt x="850909" y="1145894"/>
                  </a:lnTo>
                  <a:lnTo>
                    <a:pt x="851468" y="1143712"/>
                  </a:lnTo>
                  <a:lnTo>
                    <a:pt x="852023" y="1148954"/>
                  </a:lnTo>
                  <a:lnTo>
                    <a:pt x="852581" y="1140217"/>
                  </a:lnTo>
                  <a:lnTo>
                    <a:pt x="853140" y="1131480"/>
                  </a:lnTo>
                  <a:lnTo>
                    <a:pt x="853699" y="1145894"/>
                  </a:lnTo>
                  <a:lnTo>
                    <a:pt x="854257" y="1151353"/>
                  </a:lnTo>
                  <a:lnTo>
                    <a:pt x="854816" y="1140652"/>
                  </a:lnTo>
                  <a:lnTo>
                    <a:pt x="855374" y="1153103"/>
                  </a:lnTo>
                  <a:lnTo>
                    <a:pt x="855929" y="1160307"/>
                  </a:lnTo>
                  <a:lnTo>
                    <a:pt x="856487" y="1158562"/>
                  </a:lnTo>
                  <a:lnTo>
                    <a:pt x="857046" y="1143273"/>
                  </a:lnTo>
                  <a:lnTo>
                    <a:pt x="857605" y="1141309"/>
                  </a:lnTo>
                  <a:lnTo>
                    <a:pt x="858163" y="1146986"/>
                  </a:lnTo>
                  <a:lnTo>
                    <a:pt x="858722" y="1137378"/>
                  </a:lnTo>
                  <a:lnTo>
                    <a:pt x="859281" y="1143930"/>
                  </a:lnTo>
                  <a:lnTo>
                    <a:pt x="859835" y="1159437"/>
                  </a:lnTo>
                  <a:lnTo>
                    <a:pt x="860394" y="1150264"/>
                  </a:lnTo>
                  <a:lnTo>
                    <a:pt x="860953" y="1140870"/>
                  </a:lnTo>
                  <a:lnTo>
                    <a:pt x="861511" y="1163803"/>
                  </a:lnTo>
                  <a:lnTo>
                    <a:pt x="862070" y="1145240"/>
                  </a:lnTo>
                  <a:lnTo>
                    <a:pt x="862628" y="1156816"/>
                  </a:lnTo>
                  <a:lnTo>
                    <a:pt x="863183" y="1153103"/>
                  </a:lnTo>
                  <a:lnTo>
                    <a:pt x="863742" y="1155066"/>
                  </a:lnTo>
                  <a:lnTo>
                    <a:pt x="864300" y="1153538"/>
                  </a:lnTo>
                  <a:lnTo>
                    <a:pt x="864859" y="1143930"/>
                  </a:lnTo>
                  <a:lnTo>
                    <a:pt x="865418" y="1155723"/>
                  </a:lnTo>
                  <a:lnTo>
                    <a:pt x="865976" y="1138907"/>
                  </a:lnTo>
                  <a:lnTo>
                    <a:pt x="866535" y="1158126"/>
                  </a:lnTo>
                  <a:lnTo>
                    <a:pt x="867094" y="1152228"/>
                  </a:lnTo>
                  <a:lnTo>
                    <a:pt x="867648" y="1161618"/>
                  </a:lnTo>
                  <a:lnTo>
                    <a:pt x="868207" y="1153320"/>
                  </a:lnTo>
                  <a:lnTo>
                    <a:pt x="868765" y="1151574"/>
                  </a:lnTo>
                  <a:lnTo>
                    <a:pt x="869324" y="1153103"/>
                  </a:lnTo>
                  <a:lnTo>
                    <a:pt x="869882" y="1142620"/>
                  </a:lnTo>
                  <a:lnTo>
                    <a:pt x="870441" y="1154848"/>
                  </a:lnTo>
                  <a:lnTo>
                    <a:pt x="871000" y="1155066"/>
                  </a:lnTo>
                  <a:lnTo>
                    <a:pt x="871554" y="1165549"/>
                  </a:lnTo>
                  <a:lnTo>
                    <a:pt x="872113" y="1151792"/>
                  </a:lnTo>
                  <a:lnTo>
                    <a:pt x="872672" y="1138249"/>
                  </a:lnTo>
                  <a:lnTo>
                    <a:pt x="873230" y="1153973"/>
                  </a:lnTo>
                  <a:lnTo>
                    <a:pt x="873789" y="1156376"/>
                  </a:lnTo>
                  <a:lnTo>
                    <a:pt x="874348" y="1156376"/>
                  </a:lnTo>
                  <a:lnTo>
                    <a:pt x="874902" y="1150482"/>
                  </a:lnTo>
                  <a:lnTo>
                    <a:pt x="875461" y="1163146"/>
                  </a:lnTo>
                  <a:lnTo>
                    <a:pt x="876019" y="1152885"/>
                  </a:lnTo>
                  <a:lnTo>
                    <a:pt x="876578" y="1145676"/>
                  </a:lnTo>
                  <a:lnTo>
                    <a:pt x="877137" y="1151574"/>
                  </a:lnTo>
                  <a:lnTo>
                    <a:pt x="877695" y="1155941"/>
                  </a:lnTo>
                  <a:lnTo>
                    <a:pt x="878254" y="1146333"/>
                  </a:lnTo>
                  <a:lnTo>
                    <a:pt x="878809" y="1157904"/>
                  </a:lnTo>
                  <a:lnTo>
                    <a:pt x="879367" y="1158344"/>
                  </a:lnTo>
                  <a:lnTo>
                    <a:pt x="879926" y="1151574"/>
                  </a:lnTo>
                  <a:lnTo>
                    <a:pt x="880485" y="1150482"/>
                  </a:lnTo>
                  <a:lnTo>
                    <a:pt x="881043" y="1143055"/>
                  </a:lnTo>
                  <a:lnTo>
                    <a:pt x="881602" y="1145240"/>
                  </a:lnTo>
                  <a:lnTo>
                    <a:pt x="882156" y="1142620"/>
                  </a:lnTo>
                  <a:lnTo>
                    <a:pt x="882715" y="1153756"/>
                  </a:lnTo>
                  <a:lnTo>
                    <a:pt x="883273" y="1162275"/>
                  </a:lnTo>
                  <a:lnTo>
                    <a:pt x="883832" y="1157904"/>
                  </a:lnTo>
                  <a:lnTo>
                    <a:pt x="884391" y="1154631"/>
                  </a:lnTo>
                  <a:lnTo>
                    <a:pt x="884949" y="1166641"/>
                  </a:lnTo>
                  <a:lnTo>
                    <a:pt x="885508" y="1169480"/>
                  </a:lnTo>
                  <a:lnTo>
                    <a:pt x="886063" y="1160307"/>
                  </a:lnTo>
                  <a:lnTo>
                    <a:pt x="886621" y="1170572"/>
                  </a:lnTo>
                  <a:lnTo>
                    <a:pt x="887180" y="1171230"/>
                  </a:lnTo>
                  <a:lnTo>
                    <a:pt x="887739" y="1165988"/>
                  </a:lnTo>
                  <a:lnTo>
                    <a:pt x="888297" y="1157687"/>
                  </a:lnTo>
                  <a:lnTo>
                    <a:pt x="888856" y="1151353"/>
                  </a:lnTo>
                  <a:lnTo>
                    <a:pt x="889414" y="1161400"/>
                  </a:lnTo>
                  <a:lnTo>
                    <a:pt x="889969" y="1162928"/>
                  </a:lnTo>
                  <a:lnTo>
                    <a:pt x="890528" y="1173850"/>
                  </a:lnTo>
                  <a:lnTo>
                    <a:pt x="891086" y="1167734"/>
                  </a:lnTo>
                  <a:lnTo>
                    <a:pt x="891645" y="1159654"/>
                  </a:lnTo>
                  <a:lnTo>
                    <a:pt x="892204" y="1155723"/>
                  </a:lnTo>
                  <a:lnTo>
                    <a:pt x="892762" y="1159654"/>
                  </a:lnTo>
                  <a:lnTo>
                    <a:pt x="893317" y="1159872"/>
                  </a:lnTo>
                  <a:lnTo>
                    <a:pt x="893875" y="1163368"/>
                  </a:lnTo>
                  <a:lnTo>
                    <a:pt x="894434" y="1165988"/>
                  </a:lnTo>
                  <a:lnTo>
                    <a:pt x="894993" y="1165113"/>
                  </a:lnTo>
                  <a:lnTo>
                    <a:pt x="895551" y="1160965"/>
                  </a:lnTo>
                  <a:lnTo>
                    <a:pt x="896110" y="1164896"/>
                  </a:lnTo>
                  <a:lnTo>
                    <a:pt x="896669" y="1163585"/>
                  </a:lnTo>
                  <a:lnTo>
                    <a:pt x="897227" y="1165331"/>
                  </a:lnTo>
                  <a:lnTo>
                    <a:pt x="897782" y="1163803"/>
                  </a:lnTo>
                  <a:lnTo>
                    <a:pt x="898340" y="1166641"/>
                  </a:lnTo>
                  <a:lnTo>
                    <a:pt x="898899" y="1176689"/>
                  </a:lnTo>
                  <a:lnTo>
                    <a:pt x="899458" y="1169262"/>
                  </a:lnTo>
                  <a:lnTo>
                    <a:pt x="900016" y="1156159"/>
                  </a:lnTo>
                  <a:lnTo>
                    <a:pt x="900575" y="1158562"/>
                  </a:lnTo>
                  <a:lnTo>
                    <a:pt x="901134" y="1150917"/>
                  </a:lnTo>
                  <a:lnTo>
                    <a:pt x="901688" y="1161618"/>
                  </a:lnTo>
                  <a:lnTo>
                    <a:pt x="902247" y="1155723"/>
                  </a:lnTo>
                  <a:lnTo>
                    <a:pt x="902805" y="1172975"/>
                  </a:lnTo>
                  <a:lnTo>
                    <a:pt x="903364" y="1148954"/>
                  </a:lnTo>
                  <a:lnTo>
                    <a:pt x="903923" y="1133230"/>
                  </a:lnTo>
                  <a:lnTo>
                    <a:pt x="904481" y="1149172"/>
                  </a:lnTo>
                  <a:lnTo>
                    <a:pt x="905036" y="1161182"/>
                  </a:lnTo>
                  <a:lnTo>
                    <a:pt x="905595" y="1157904"/>
                  </a:lnTo>
                  <a:lnTo>
                    <a:pt x="906153" y="1157469"/>
                  </a:lnTo>
                  <a:lnTo>
                    <a:pt x="906712" y="1165988"/>
                  </a:lnTo>
                  <a:lnTo>
                    <a:pt x="907271" y="1156816"/>
                  </a:lnTo>
                  <a:lnTo>
                    <a:pt x="907829" y="1153756"/>
                  </a:lnTo>
                  <a:lnTo>
                    <a:pt x="908388" y="1153973"/>
                  </a:lnTo>
                  <a:lnTo>
                    <a:pt x="908942" y="1157904"/>
                  </a:lnTo>
                  <a:lnTo>
                    <a:pt x="909501" y="1160747"/>
                  </a:lnTo>
                  <a:lnTo>
                    <a:pt x="910059" y="1172540"/>
                  </a:lnTo>
                  <a:lnTo>
                    <a:pt x="910618" y="1158562"/>
                  </a:lnTo>
                  <a:lnTo>
                    <a:pt x="911177" y="1162057"/>
                  </a:lnTo>
                  <a:lnTo>
                    <a:pt x="911736" y="1163368"/>
                  </a:lnTo>
                  <a:lnTo>
                    <a:pt x="912290" y="1167734"/>
                  </a:lnTo>
                  <a:lnTo>
                    <a:pt x="912849" y="1165766"/>
                  </a:lnTo>
                  <a:lnTo>
                    <a:pt x="913407" y="1164238"/>
                  </a:lnTo>
                  <a:lnTo>
                    <a:pt x="913966" y="1170355"/>
                  </a:lnTo>
                  <a:lnTo>
                    <a:pt x="914525" y="1173629"/>
                  </a:lnTo>
                  <a:lnTo>
                    <a:pt x="915083" y="1171883"/>
                  </a:lnTo>
                  <a:lnTo>
                    <a:pt x="915642" y="1166206"/>
                  </a:lnTo>
                  <a:lnTo>
                    <a:pt x="916196" y="1158344"/>
                  </a:lnTo>
                  <a:lnTo>
                    <a:pt x="916755" y="1148297"/>
                  </a:lnTo>
                  <a:lnTo>
                    <a:pt x="917314" y="1157034"/>
                  </a:lnTo>
                  <a:lnTo>
                    <a:pt x="917872" y="1151135"/>
                  </a:lnTo>
                  <a:lnTo>
                    <a:pt x="918431" y="1154413"/>
                  </a:lnTo>
                  <a:lnTo>
                    <a:pt x="918990" y="1158126"/>
                  </a:lnTo>
                  <a:lnTo>
                    <a:pt x="919548" y="1150264"/>
                  </a:lnTo>
                  <a:lnTo>
                    <a:pt x="920103" y="1142180"/>
                  </a:lnTo>
                  <a:lnTo>
                    <a:pt x="920661" y="1148514"/>
                  </a:lnTo>
                  <a:lnTo>
                    <a:pt x="921220" y="1153103"/>
                  </a:lnTo>
                  <a:lnTo>
                    <a:pt x="921779" y="1164021"/>
                  </a:lnTo>
                  <a:lnTo>
                    <a:pt x="922337" y="1169698"/>
                  </a:lnTo>
                  <a:lnTo>
                    <a:pt x="922896" y="1175161"/>
                  </a:lnTo>
                  <a:lnTo>
                    <a:pt x="923450" y="1159654"/>
                  </a:lnTo>
                  <a:lnTo>
                    <a:pt x="924009" y="1167299"/>
                  </a:lnTo>
                  <a:lnTo>
                    <a:pt x="924568" y="1165549"/>
                  </a:lnTo>
                  <a:lnTo>
                    <a:pt x="925127" y="1175596"/>
                  </a:lnTo>
                  <a:lnTo>
                    <a:pt x="925685" y="1171230"/>
                  </a:lnTo>
                  <a:lnTo>
                    <a:pt x="926244" y="1176471"/>
                  </a:lnTo>
                  <a:lnTo>
                    <a:pt x="926803" y="1171008"/>
                  </a:lnTo>
                  <a:lnTo>
                    <a:pt x="927361" y="1159437"/>
                  </a:lnTo>
                  <a:lnTo>
                    <a:pt x="927916" y="1174068"/>
                  </a:lnTo>
                  <a:lnTo>
                    <a:pt x="928474" y="1172975"/>
                  </a:lnTo>
                  <a:lnTo>
                    <a:pt x="929033" y="1173411"/>
                  </a:lnTo>
                  <a:lnTo>
                    <a:pt x="929591" y="1168169"/>
                  </a:lnTo>
                  <a:lnTo>
                    <a:pt x="930150" y="1176031"/>
                  </a:lnTo>
                  <a:lnTo>
                    <a:pt x="930709" y="1170137"/>
                  </a:lnTo>
                  <a:lnTo>
                    <a:pt x="931267" y="1172100"/>
                  </a:lnTo>
                  <a:lnTo>
                    <a:pt x="931822" y="1172318"/>
                  </a:lnTo>
                  <a:lnTo>
                    <a:pt x="932381" y="1161182"/>
                  </a:lnTo>
                  <a:lnTo>
                    <a:pt x="932939" y="1165331"/>
                  </a:lnTo>
                  <a:lnTo>
                    <a:pt x="933498" y="1166206"/>
                  </a:lnTo>
                  <a:lnTo>
                    <a:pt x="934057" y="1176689"/>
                  </a:lnTo>
                  <a:lnTo>
                    <a:pt x="934615" y="1175814"/>
                  </a:lnTo>
                  <a:lnTo>
                    <a:pt x="935170" y="1174068"/>
                  </a:lnTo>
                  <a:lnTo>
                    <a:pt x="935728" y="1174503"/>
                  </a:lnTo>
                  <a:lnTo>
                    <a:pt x="936287" y="1170790"/>
                  </a:lnTo>
                  <a:lnTo>
                    <a:pt x="936846" y="1169044"/>
                  </a:lnTo>
                  <a:lnTo>
                    <a:pt x="937404" y="1172540"/>
                  </a:lnTo>
                  <a:lnTo>
                    <a:pt x="937963" y="1176689"/>
                  </a:lnTo>
                  <a:lnTo>
                    <a:pt x="938522" y="1170137"/>
                  </a:lnTo>
                  <a:lnTo>
                    <a:pt x="939076" y="1174721"/>
                  </a:lnTo>
                  <a:lnTo>
                    <a:pt x="939635" y="1163803"/>
                  </a:lnTo>
                  <a:lnTo>
                    <a:pt x="940193" y="1174068"/>
                  </a:lnTo>
                  <a:lnTo>
                    <a:pt x="940752" y="1169919"/>
                  </a:lnTo>
                  <a:lnTo>
                    <a:pt x="941311" y="1169262"/>
                  </a:lnTo>
                  <a:lnTo>
                    <a:pt x="941869" y="1181930"/>
                  </a:lnTo>
                  <a:lnTo>
                    <a:pt x="942424" y="1170137"/>
                  </a:lnTo>
                  <a:lnTo>
                    <a:pt x="942982" y="1169044"/>
                  </a:lnTo>
                  <a:lnTo>
                    <a:pt x="943541" y="1182583"/>
                  </a:lnTo>
                  <a:lnTo>
                    <a:pt x="944100" y="1171665"/>
                  </a:lnTo>
                  <a:lnTo>
                    <a:pt x="944658" y="1174286"/>
                  </a:lnTo>
                  <a:lnTo>
                    <a:pt x="945217" y="1178870"/>
                  </a:lnTo>
                  <a:lnTo>
                    <a:pt x="945776" y="1179963"/>
                  </a:lnTo>
                  <a:lnTo>
                    <a:pt x="946330" y="1178870"/>
                  </a:lnTo>
                  <a:lnTo>
                    <a:pt x="946889" y="1172758"/>
                  </a:lnTo>
                  <a:lnTo>
                    <a:pt x="947448" y="1172540"/>
                  </a:lnTo>
                  <a:lnTo>
                    <a:pt x="948006" y="1178434"/>
                  </a:lnTo>
                  <a:lnTo>
                    <a:pt x="948565" y="1169919"/>
                  </a:lnTo>
                  <a:lnTo>
                    <a:pt x="949123" y="1179963"/>
                  </a:lnTo>
                  <a:lnTo>
                    <a:pt x="949682" y="1178434"/>
                  </a:lnTo>
                  <a:lnTo>
                    <a:pt x="950237" y="1175814"/>
                  </a:lnTo>
                  <a:lnTo>
                    <a:pt x="950795" y="1173193"/>
                  </a:lnTo>
                  <a:lnTo>
                    <a:pt x="951354" y="1178434"/>
                  </a:lnTo>
                  <a:lnTo>
                    <a:pt x="951913" y="1172540"/>
                  </a:lnTo>
                  <a:lnTo>
                    <a:pt x="952471" y="1175814"/>
                  </a:lnTo>
                  <a:lnTo>
                    <a:pt x="953030" y="1163146"/>
                  </a:lnTo>
                  <a:lnTo>
                    <a:pt x="953584" y="1180402"/>
                  </a:lnTo>
                  <a:lnTo>
                    <a:pt x="954143" y="1177560"/>
                  </a:lnTo>
                  <a:lnTo>
                    <a:pt x="954702" y="1178434"/>
                  </a:lnTo>
                  <a:lnTo>
                    <a:pt x="955260" y="1175378"/>
                  </a:lnTo>
                  <a:lnTo>
                    <a:pt x="955819" y="1177342"/>
                  </a:lnTo>
                  <a:lnTo>
                    <a:pt x="956377" y="1178434"/>
                  </a:lnTo>
                  <a:lnTo>
                    <a:pt x="956936" y="1181273"/>
                  </a:lnTo>
                  <a:lnTo>
                    <a:pt x="957495" y="1172100"/>
                  </a:lnTo>
                  <a:lnTo>
                    <a:pt x="958049" y="1177781"/>
                  </a:lnTo>
                  <a:lnTo>
                    <a:pt x="958608" y="1178434"/>
                  </a:lnTo>
                  <a:lnTo>
                    <a:pt x="959167" y="1178870"/>
                  </a:lnTo>
                  <a:lnTo>
                    <a:pt x="959725" y="1182801"/>
                  </a:lnTo>
                  <a:lnTo>
                    <a:pt x="960284" y="1170355"/>
                  </a:lnTo>
                  <a:lnTo>
                    <a:pt x="960843" y="1171008"/>
                  </a:lnTo>
                  <a:lnTo>
                    <a:pt x="961401" y="1178652"/>
                  </a:lnTo>
                  <a:lnTo>
                    <a:pt x="961956" y="1185204"/>
                  </a:lnTo>
                  <a:lnTo>
                    <a:pt x="962514" y="1171447"/>
                  </a:lnTo>
                  <a:lnTo>
                    <a:pt x="963073" y="1176471"/>
                  </a:lnTo>
                  <a:lnTo>
                    <a:pt x="963632" y="1177560"/>
                  </a:lnTo>
                  <a:lnTo>
                    <a:pt x="964190" y="1171230"/>
                  </a:lnTo>
                  <a:lnTo>
                    <a:pt x="964749" y="1174721"/>
                  </a:lnTo>
                  <a:lnTo>
                    <a:pt x="965304" y="1174286"/>
                  </a:lnTo>
                  <a:lnTo>
                    <a:pt x="965862" y="1184986"/>
                  </a:lnTo>
                  <a:lnTo>
                    <a:pt x="966421" y="1181712"/>
                  </a:lnTo>
                  <a:lnTo>
                    <a:pt x="966979" y="1179745"/>
                  </a:lnTo>
                  <a:lnTo>
                    <a:pt x="967538" y="1182583"/>
                  </a:lnTo>
                  <a:lnTo>
                    <a:pt x="968097" y="1179745"/>
                  </a:lnTo>
                  <a:lnTo>
                    <a:pt x="968655" y="1183240"/>
                  </a:lnTo>
                  <a:lnTo>
                    <a:pt x="969210" y="1190010"/>
                  </a:lnTo>
                  <a:lnTo>
                    <a:pt x="969768" y="1180402"/>
                  </a:lnTo>
                  <a:lnTo>
                    <a:pt x="970327" y="1181055"/>
                  </a:lnTo>
                  <a:lnTo>
                    <a:pt x="970886" y="1183240"/>
                  </a:lnTo>
                  <a:lnTo>
                    <a:pt x="971444" y="1181055"/>
                  </a:lnTo>
                  <a:lnTo>
                    <a:pt x="972003" y="1181930"/>
                  </a:lnTo>
                  <a:lnTo>
                    <a:pt x="972558" y="1183458"/>
                  </a:lnTo>
                  <a:lnTo>
                    <a:pt x="973116" y="1182365"/>
                  </a:lnTo>
                  <a:lnTo>
                    <a:pt x="973675" y="1181273"/>
                  </a:lnTo>
                  <a:lnTo>
                    <a:pt x="974234" y="1170572"/>
                  </a:lnTo>
                  <a:lnTo>
                    <a:pt x="974792" y="1176906"/>
                  </a:lnTo>
                  <a:lnTo>
                    <a:pt x="975351" y="1183894"/>
                  </a:lnTo>
                  <a:lnTo>
                    <a:pt x="975909" y="1180620"/>
                  </a:lnTo>
                  <a:lnTo>
                    <a:pt x="976464" y="1181273"/>
                  </a:lnTo>
                  <a:lnTo>
                    <a:pt x="977023" y="1183023"/>
                  </a:lnTo>
                  <a:lnTo>
                    <a:pt x="977581" y="1179963"/>
                  </a:lnTo>
                  <a:lnTo>
                    <a:pt x="978140" y="1185861"/>
                  </a:lnTo>
                  <a:lnTo>
                    <a:pt x="978699" y="1179092"/>
                  </a:lnTo>
                  <a:lnTo>
                    <a:pt x="979257" y="1181055"/>
                  </a:lnTo>
                  <a:lnTo>
                    <a:pt x="979816" y="1179745"/>
                  </a:lnTo>
                  <a:lnTo>
                    <a:pt x="980370" y="1186514"/>
                  </a:lnTo>
                  <a:lnTo>
                    <a:pt x="980929" y="1183240"/>
                  </a:lnTo>
                  <a:lnTo>
                    <a:pt x="981488" y="1177560"/>
                  </a:lnTo>
                  <a:lnTo>
                    <a:pt x="982046" y="1174068"/>
                  </a:lnTo>
                  <a:lnTo>
                    <a:pt x="982605" y="1176249"/>
                  </a:lnTo>
                  <a:lnTo>
                    <a:pt x="983163" y="1166859"/>
                  </a:lnTo>
                  <a:lnTo>
                    <a:pt x="983718" y="1176031"/>
                  </a:lnTo>
                  <a:lnTo>
                    <a:pt x="984277" y="1175161"/>
                  </a:lnTo>
                  <a:lnTo>
                    <a:pt x="984835" y="1178217"/>
                  </a:lnTo>
                  <a:lnTo>
                    <a:pt x="985394" y="1177124"/>
                  </a:lnTo>
                  <a:lnTo>
                    <a:pt x="985953" y="1183458"/>
                  </a:lnTo>
                  <a:lnTo>
                    <a:pt x="986511" y="1177999"/>
                  </a:lnTo>
                  <a:lnTo>
                    <a:pt x="987070" y="1176689"/>
                  </a:lnTo>
                  <a:lnTo>
                    <a:pt x="987629" y="1183240"/>
                  </a:lnTo>
                  <a:lnTo>
                    <a:pt x="988183" y="1174068"/>
                  </a:lnTo>
                  <a:lnTo>
                    <a:pt x="988742" y="1181491"/>
                  </a:lnTo>
                  <a:lnTo>
                    <a:pt x="989300" y="1174286"/>
                  </a:lnTo>
                  <a:lnTo>
                    <a:pt x="989859" y="1174286"/>
                  </a:lnTo>
                  <a:lnTo>
                    <a:pt x="990418" y="1181930"/>
                  </a:lnTo>
                  <a:lnTo>
                    <a:pt x="990976" y="1180620"/>
                  </a:lnTo>
                  <a:lnTo>
                    <a:pt x="991531" y="1181712"/>
                  </a:lnTo>
                  <a:lnTo>
                    <a:pt x="992090" y="1187607"/>
                  </a:lnTo>
                  <a:lnTo>
                    <a:pt x="992648" y="1182365"/>
                  </a:lnTo>
                  <a:lnTo>
                    <a:pt x="993207" y="1177124"/>
                  </a:lnTo>
                  <a:lnTo>
                    <a:pt x="993766" y="1172540"/>
                  </a:lnTo>
                  <a:lnTo>
                    <a:pt x="994324" y="1181491"/>
                  </a:lnTo>
                  <a:lnTo>
                    <a:pt x="994883" y="1179092"/>
                  </a:lnTo>
                  <a:lnTo>
                    <a:pt x="995437" y="1181491"/>
                  </a:lnTo>
                  <a:lnTo>
                    <a:pt x="995996" y="1186079"/>
                  </a:lnTo>
                  <a:lnTo>
                    <a:pt x="996554" y="1183894"/>
                  </a:lnTo>
                  <a:lnTo>
                    <a:pt x="997113" y="1181712"/>
                  </a:lnTo>
                  <a:lnTo>
                    <a:pt x="997672" y="1186954"/>
                  </a:lnTo>
                  <a:lnTo>
                    <a:pt x="998230" y="1181491"/>
                  </a:lnTo>
                  <a:lnTo>
                    <a:pt x="998789" y="1182148"/>
                  </a:lnTo>
                  <a:lnTo>
                    <a:pt x="999344" y="1181491"/>
                  </a:lnTo>
                  <a:lnTo>
                    <a:pt x="999902" y="1185422"/>
                  </a:lnTo>
                  <a:lnTo>
                    <a:pt x="1000461" y="1188917"/>
                  </a:lnTo>
                  <a:lnTo>
                    <a:pt x="1001020" y="1185422"/>
                  </a:lnTo>
                  <a:lnTo>
                    <a:pt x="1001578" y="1186514"/>
                  </a:lnTo>
                  <a:lnTo>
                    <a:pt x="1002137" y="1184986"/>
                  </a:lnTo>
                  <a:lnTo>
                    <a:pt x="1002691" y="1189574"/>
                  </a:lnTo>
                  <a:lnTo>
                    <a:pt x="1003250" y="1189792"/>
                  </a:lnTo>
                  <a:lnTo>
                    <a:pt x="1003809" y="1191756"/>
                  </a:lnTo>
                  <a:lnTo>
                    <a:pt x="1004367" y="1192195"/>
                  </a:lnTo>
                  <a:lnTo>
                    <a:pt x="1004926" y="1185422"/>
                  </a:lnTo>
                  <a:lnTo>
                    <a:pt x="1005485" y="1183676"/>
                  </a:lnTo>
                  <a:lnTo>
                    <a:pt x="1006043" y="1186954"/>
                  </a:lnTo>
                  <a:lnTo>
                    <a:pt x="1006598" y="1187389"/>
                  </a:lnTo>
                  <a:lnTo>
                    <a:pt x="1007156" y="1185204"/>
                  </a:lnTo>
                  <a:lnTo>
                    <a:pt x="1007715" y="1189792"/>
                  </a:lnTo>
                  <a:lnTo>
                    <a:pt x="1008274" y="1191973"/>
                  </a:lnTo>
                  <a:lnTo>
                    <a:pt x="1008832" y="1184986"/>
                  </a:lnTo>
                  <a:lnTo>
                    <a:pt x="1009391" y="1177781"/>
                  </a:lnTo>
                  <a:lnTo>
                    <a:pt x="1009949" y="1185422"/>
                  </a:lnTo>
                  <a:lnTo>
                    <a:pt x="1010504" y="1189792"/>
                  </a:lnTo>
                  <a:lnTo>
                    <a:pt x="1011063" y="1187607"/>
                  </a:lnTo>
                  <a:lnTo>
                    <a:pt x="1011621" y="1188042"/>
                  </a:lnTo>
                  <a:lnTo>
                    <a:pt x="1012180" y="1190885"/>
                  </a:lnTo>
                  <a:lnTo>
                    <a:pt x="1012739" y="1187607"/>
                  </a:lnTo>
                  <a:lnTo>
                    <a:pt x="1013297" y="1179745"/>
                  </a:lnTo>
                  <a:lnTo>
                    <a:pt x="1013852" y="1186732"/>
                  </a:lnTo>
                  <a:lnTo>
                    <a:pt x="1014411" y="1190885"/>
                  </a:lnTo>
                  <a:lnTo>
                    <a:pt x="1014969" y="1181930"/>
                  </a:lnTo>
                  <a:lnTo>
                    <a:pt x="1015528" y="1195904"/>
                  </a:lnTo>
                  <a:lnTo>
                    <a:pt x="1016086" y="1190885"/>
                  </a:lnTo>
                  <a:lnTo>
                    <a:pt x="1016645" y="1187389"/>
                  </a:lnTo>
                  <a:lnTo>
                    <a:pt x="1017204" y="1190228"/>
                  </a:lnTo>
                  <a:lnTo>
                    <a:pt x="1017762" y="1186954"/>
                  </a:lnTo>
                  <a:lnTo>
                    <a:pt x="1018317" y="1190663"/>
                  </a:lnTo>
                  <a:lnTo>
                    <a:pt x="1018876" y="1188264"/>
                  </a:lnTo>
                  <a:lnTo>
                    <a:pt x="1019434" y="1190663"/>
                  </a:lnTo>
                  <a:lnTo>
                    <a:pt x="1019993" y="1195251"/>
                  </a:lnTo>
                  <a:lnTo>
                    <a:pt x="1020552" y="1187389"/>
                  </a:lnTo>
                  <a:lnTo>
                    <a:pt x="1021110" y="1192630"/>
                  </a:lnTo>
                  <a:lnTo>
                    <a:pt x="1021665" y="1181712"/>
                  </a:lnTo>
                  <a:lnTo>
                    <a:pt x="1022223" y="1189353"/>
                  </a:lnTo>
                  <a:lnTo>
                    <a:pt x="1022782" y="1189792"/>
                  </a:lnTo>
                  <a:lnTo>
                    <a:pt x="1023340" y="1189792"/>
                  </a:lnTo>
                  <a:lnTo>
                    <a:pt x="1023899" y="1194594"/>
                  </a:lnTo>
                  <a:lnTo>
                    <a:pt x="1024458" y="1186954"/>
                  </a:lnTo>
                  <a:lnTo>
                    <a:pt x="1025016" y="1184333"/>
                  </a:lnTo>
                  <a:lnTo>
                    <a:pt x="1025571" y="1194159"/>
                  </a:lnTo>
                  <a:lnTo>
                    <a:pt x="1026130" y="1190445"/>
                  </a:lnTo>
                  <a:lnTo>
                    <a:pt x="1026688" y="1189792"/>
                  </a:lnTo>
                  <a:lnTo>
                    <a:pt x="1027247" y="1191973"/>
                  </a:lnTo>
                  <a:lnTo>
                    <a:pt x="1027806" y="1190445"/>
                  </a:lnTo>
                  <a:lnTo>
                    <a:pt x="1028364" y="1189792"/>
                  </a:lnTo>
                  <a:lnTo>
                    <a:pt x="1028923" y="1188699"/>
                  </a:lnTo>
                  <a:lnTo>
                    <a:pt x="1029477" y="1193505"/>
                  </a:lnTo>
                  <a:lnTo>
                    <a:pt x="1030036" y="1186954"/>
                  </a:lnTo>
                  <a:lnTo>
                    <a:pt x="1030595" y="1189353"/>
                  </a:lnTo>
                  <a:lnTo>
                    <a:pt x="1031153" y="1189353"/>
                  </a:lnTo>
                  <a:lnTo>
                    <a:pt x="1031712" y="1191756"/>
                  </a:lnTo>
                  <a:lnTo>
                    <a:pt x="1032271" y="1191103"/>
                  </a:lnTo>
                  <a:lnTo>
                    <a:pt x="1032825" y="1195469"/>
                  </a:lnTo>
                  <a:lnTo>
                    <a:pt x="1033384" y="1191320"/>
                  </a:lnTo>
                  <a:lnTo>
                    <a:pt x="1033942" y="1194159"/>
                  </a:lnTo>
                  <a:lnTo>
                    <a:pt x="1034501" y="1191756"/>
                  </a:lnTo>
                  <a:lnTo>
                    <a:pt x="1035060" y="1192630"/>
                  </a:lnTo>
                  <a:lnTo>
                    <a:pt x="1035618" y="1189792"/>
                  </a:lnTo>
                  <a:lnTo>
                    <a:pt x="1036177" y="1189353"/>
                  </a:lnTo>
                  <a:lnTo>
                    <a:pt x="1036731" y="1193066"/>
                  </a:lnTo>
                  <a:lnTo>
                    <a:pt x="1037290" y="1188264"/>
                  </a:lnTo>
                  <a:lnTo>
                    <a:pt x="1037849" y="1189574"/>
                  </a:lnTo>
                  <a:lnTo>
                    <a:pt x="1038407" y="1189792"/>
                  </a:lnTo>
                  <a:lnTo>
                    <a:pt x="1038966" y="1192413"/>
                  </a:lnTo>
                  <a:lnTo>
                    <a:pt x="1039525" y="1195904"/>
                  </a:lnTo>
                  <a:lnTo>
                    <a:pt x="1040083" y="1191320"/>
                  </a:lnTo>
                  <a:lnTo>
                    <a:pt x="1040638" y="1190228"/>
                  </a:lnTo>
                  <a:lnTo>
                    <a:pt x="1041197" y="1186296"/>
                  </a:lnTo>
                  <a:lnTo>
                    <a:pt x="1041755" y="1192195"/>
                  </a:lnTo>
                  <a:lnTo>
                    <a:pt x="1042314" y="1190228"/>
                  </a:lnTo>
                  <a:lnTo>
                    <a:pt x="1042872" y="1193066"/>
                  </a:lnTo>
                  <a:lnTo>
                    <a:pt x="1043431" y="1196344"/>
                  </a:lnTo>
                  <a:lnTo>
                    <a:pt x="1043990" y="1188699"/>
                  </a:lnTo>
                  <a:lnTo>
                    <a:pt x="1044544" y="1189135"/>
                  </a:lnTo>
                  <a:lnTo>
                    <a:pt x="1045103" y="1191756"/>
                  </a:lnTo>
                  <a:lnTo>
                    <a:pt x="1045662" y="1189792"/>
                  </a:lnTo>
                  <a:lnTo>
                    <a:pt x="1046220" y="1188042"/>
                  </a:lnTo>
                  <a:lnTo>
                    <a:pt x="1046779" y="1190885"/>
                  </a:lnTo>
                  <a:lnTo>
                    <a:pt x="1047338" y="1195687"/>
                  </a:lnTo>
                  <a:lnTo>
                    <a:pt x="1047896" y="1193505"/>
                  </a:lnTo>
                  <a:lnTo>
                    <a:pt x="1048451" y="1188264"/>
                  </a:lnTo>
                  <a:lnTo>
                    <a:pt x="1049009" y="1196344"/>
                  </a:lnTo>
                  <a:lnTo>
                    <a:pt x="1049568" y="1190445"/>
                  </a:lnTo>
                  <a:lnTo>
                    <a:pt x="1050126" y="1192848"/>
                  </a:lnTo>
                  <a:lnTo>
                    <a:pt x="1050685" y="1193284"/>
                  </a:lnTo>
                  <a:lnTo>
                    <a:pt x="1051244" y="1196997"/>
                  </a:lnTo>
                  <a:lnTo>
                    <a:pt x="1051798" y="1195687"/>
                  </a:lnTo>
                  <a:lnTo>
                    <a:pt x="1052357" y="1190885"/>
                  </a:lnTo>
                  <a:lnTo>
                    <a:pt x="1052916" y="1191320"/>
                  </a:lnTo>
                  <a:lnTo>
                    <a:pt x="1053474" y="1190445"/>
                  </a:lnTo>
                  <a:lnTo>
                    <a:pt x="1054033" y="1193066"/>
                  </a:lnTo>
                  <a:lnTo>
                    <a:pt x="1054592" y="1195251"/>
                  </a:lnTo>
                  <a:lnTo>
                    <a:pt x="1055150" y="1194376"/>
                  </a:lnTo>
                  <a:lnTo>
                    <a:pt x="1055705" y="1189353"/>
                  </a:lnTo>
                  <a:lnTo>
                    <a:pt x="1056263" y="1189353"/>
                  </a:lnTo>
                  <a:lnTo>
                    <a:pt x="1056822" y="1193723"/>
                  </a:lnTo>
                  <a:lnTo>
                    <a:pt x="1057381" y="1196561"/>
                  </a:lnTo>
                  <a:lnTo>
                    <a:pt x="1057939" y="1191756"/>
                  </a:lnTo>
                  <a:lnTo>
                    <a:pt x="1058498" y="1195251"/>
                  </a:lnTo>
                  <a:lnTo>
                    <a:pt x="1059057" y="1190445"/>
                  </a:lnTo>
                  <a:lnTo>
                    <a:pt x="1059611" y="1191756"/>
                  </a:lnTo>
                  <a:lnTo>
                    <a:pt x="1060170" y="1194594"/>
                  </a:lnTo>
                  <a:lnTo>
                    <a:pt x="1060728" y="1193505"/>
                  </a:lnTo>
                  <a:lnTo>
                    <a:pt x="1061287" y="1193284"/>
                  </a:lnTo>
                  <a:lnTo>
                    <a:pt x="1061846" y="1190663"/>
                  </a:lnTo>
                  <a:lnTo>
                    <a:pt x="1062404" y="1190663"/>
                  </a:lnTo>
                  <a:lnTo>
                    <a:pt x="1062959" y="1195904"/>
                  </a:lnTo>
                  <a:lnTo>
                    <a:pt x="1063517" y="1190663"/>
                  </a:lnTo>
                  <a:lnTo>
                    <a:pt x="1064076" y="1187607"/>
                  </a:lnTo>
                  <a:lnTo>
                    <a:pt x="1064635" y="1191756"/>
                  </a:lnTo>
                  <a:lnTo>
                    <a:pt x="1065193" y="1189353"/>
                  </a:lnTo>
                  <a:lnTo>
                    <a:pt x="1065752" y="1191538"/>
                  </a:lnTo>
                  <a:lnTo>
                    <a:pt x="1066311" y="1195469"/>
                  </a:lnTo>
                  <a:lnTo>
                    <a:pt x="1066865" y="1194594"/>
                  </a:lnTo>
                  <a:lnTo>
                    <a:pt x="1067424" y="1192413"/>
                  </a:lnTo>
                  <a:lnTo>
                    <a:pt x="1067983" y="1186732"/>
                  </a:lnTo>
                  <a:lnTo>
                    <a:pt x="1068541" y="1192413"/>
                  </a:lnTo>
                  <a:lnTo>
                    <a:pt x="1069100" y="1191320"/>
                  </a:lnTo>
                  <a:lnTo>
                    <a:pt x="1069658" y="1194376"/>
                  </a:lnTo>
                  <a:lnTo>
                    <a:pt x="1070217" y="1197215"/>
                  </a:lnTo>
                  <a:lnTo>
                    <a:pt x="1070772" y="1191320"/>
                  </a:lnTo>
                  <a:lnTo>
                    <a:pt x="1071330" y="1193941"/>
                  </a:lnTo>
                  <a:lnTo>
                    <a:pt x="1071889" y="1194594"/>
                  </a:lnTo>
                  <a:lnTo>
                    <a:pt x="1072448" y="1190885"/>
                  </a:lnTo>
                  <a:lnTo>
                    <a:pt x="1073006" y="1191973"/>
                  </a:lnTo>
                  <a:lnTo>
                    <a:pt x="1073565" y="1191320"/>
                  </a:lnTo>
                  <a:lnTo>
                    <a:pt x="1074124" y="1196997"/>
                  </a:lnTo>
                  <a:lnTo>
                    <a:pt x="1074678" y="1194816"/>
                  </a:lnTo>
                  <a:lnTo>
                    <a:pt x="1075237" y="1190663"/>
                  </a:lnTo>
                  <a:lnTo>
                    <a:pt x="1075795" y="1190010"/>
                  </a:lnTo>
                  <a:lnTo>
                    <a:pt x="1076354" y="1193941"/>
                  </a:lnTo>
                  <a:lnTo>
                    <a:pt x="1076913" y="1190010"/>
                  </a:lnTo>
                  <a:lnTo>
                    <a:pt x="1077471" y="1193284"/>
                  </a:lnTo>
                  <a:lnTo>
                    <a:pt x="1078030" y="1198307"/>
                  </a:lnTo>
                  <a:lnTo>
                    <a:pt x="1078584" y="1197215"/>
                  </a:lnTo>
                  <a:lnTo>
                    <a:pt x="1079143" y="1188042"/>
                  </a:lnTo>
                  <a:lnTo>
                    <a:pt x="1079702" y="1194159"/>
                  </a:lnTo>
                  <a:lnTo>
                    <a:pt x="1080260" y="1192413"/>
                  </a:lnTo>
                  <a:lnTo>
                    <a:pt x="1080819" y="1191756"/>
                  </a:lnTo>
                  <a:lnTo>
                    <a:pt x="1081378" y="1192630"/>
                  </a:lnTo>
                  <a:lnTo>
                    <a:pt x="1081932" y="1196997"/>
                  </a:lnTo>
                  <a:lnTo>
                    <a:pt x="1082491" y="1195904"/>
                  </a:lnTo>
                  <a:lnTo>
                    <a:pt x="1083049" y="1190885"/>
                  </a:lnTo>
                  <a:lnTo>
                    <a:pt x="1083608" y="1192630"/>
                  </a:lnTo>
                  <a:lnTo>
                    <a:pt x="1084167" y="1195469"/>
                  </a:lnTo>
                  <a:lnTo>
                    <a:pt x="1084725" y="1192630"/>
                  </a:lnTo>
                  <a:lnTo>
                    <a:pt x="1085284" y="1193066"/>
                  </a:lnTo>
                  <a:lnTo>
                    <a:pt x="1085839" y="1194816"/>
                  </a:lnTo>
                  <a:lnTo>
                    <a:pt x="1086397" y="1194594"/>
                  </a:lnTo>
                  <a:lnTo>
                    <a:pt x="1086956" y="1189792"/>
                  </a:lnTo>
                  <a:lnTo>
                    <a:pt x="1087515" y="1190010"/>
                  </a:lnTo>
                  <a:lnTo>
                    <a:pt x="1088073" y="1188482"/>
                  </a:lnTo>
                  <a:lnTo>
                    <a:pt x="1088632" y="1186296"/>
                  </a:lnTo>
                  <a:lnTo>
                    <a:pt x="1089190" y="1187607"/>
                  </a:lnTo>
                  <a:lnTo>
                    <a:pt x="1089745" y="1191320"/>
                  </a:lnTo>
                  <a:lnTo>
                    <a:pt x="1090304" y="1192195"/>
                  </a:lnTo>
                  <a:lnTo>
                    <a:pt x="1090862" y="1192195"/>
                  </a:lnTo>
                  <a:lnTo>
                    <a:pt x="1091421" y="1190228"/>
                  </a:lnTo>
                  <a:lnTo>
                    <a:pt x="1091980" y="1191538"/>
                  </a:lnTo>
                  <a:lnTo>
                    <a:pt x="1092538" y="1187389"/>
                  </a:lnTo>
                  <a:lnTo>
                    <a:pt x="1093093" y="1186954"/>
                  </a:lnTo>
                  <a:lnTo>
                    <a:pt x="1093651" y="1192413"/>
                  </a:lnTo>
                  <a:lnTo>
                    <a:pt x="1094210" y="1189353"/>
                  </a:lnTo>
                  <a:lnTo>
                    <a:pt x="1094769" y="1190228"/>
                  </a:lnTo>
                  <a:lnTo>
                    <a:pt x="1095327" y="1191103"/>
                  </a:lnTo>
                  <a:lnTo>
                    <a:pt x="1095886" y="1189135"/>
                  </a:lnTo>
                  <a:lnTo>
                    <a:pt x="1096444" y="1186732"/>
                  </a:lnTo>
                  <a:lnTo>
                    <a:pt x="1096999" y="1194159"/>
                  </a:lnTo>
                  <a:lnTo>
                    <a:pt x="1097558" y="1190885"/>
                  </a:lnTo>
                  <a:lnTo>
                    <a:pt x="1098116" y="1191538"/>
                  </a:lnTo>
                  <a:lnTo>
                    <a:pt x="1098675" y="1193723"/>
                  </a:lnTo>
                  <a:lnTo>
                    <a:pt x="1099234" y="1194816"/>
                  </a:lnTo>
                  <a:lnTo>
                    <a:pt x="1099792" y="1194159"/>
                  </a:lnTo>
                  <a:lnTo>
                    <a:pt x="1100351" y="1193284"/>
                  </a:lnTo>
                  <a:lnTo>
                    <a:pt x="1100905" y="1192195"/>
                  </a:lnTo>
                  <a:lnTo>
                    <a:pt x="1101464" y="1196779"/>
                  </a:lnTo>
                  <a:lnTo>
                    <a:pt x="1102023" y="1196779"/>
                  </a:lnTo>
                  <a:lnTo>
                    <a:pt x="1102581" y="1198525"/>
                  </a:lnTo>
                  <a:lnTo>
                    <a:pt x="1103140" y="1196779"/>
                  </a:lnTo>
                  <a:lnTo>
                    <a:pt x="1103699" y="1194816"/>
                  </a:lnTo>
                  <a:lnTo>
                    <a:pt x="1104257" y="1197215"/>
                  </a:lnTo>
                  <a:lnTo>
                    <a:pt x="1104812" y="1196344"/>
                  </a:lnTo>
                  <a:lnTo>
                    <a:pt x="1105371" y="1195904"/>
                  </a:lnTo>
                  <a:lnTo>
                    <a:pt x="1105929" y="1195034"/>
                  </a:lnTo>
                  <a:lnTo>
                    <a:pt x="1106488" y="1197654"/>
                  </a:lnTo>
                  <a:lnTo>
                    <a:pt x="1107046" y="1195469"/>
                  </a:lnTo>
                  <a:lnTo>
                    <a:pt x="1107605" y="1195469"/>
                  </a:lnTo>
                  <a:lnTo>
                    <a:pt x="1108164" y="1198090"/>
                  </a:lnTo>
                  <a:lnTo>
                    <a:pt x="1108718" y="1196561"/>
                  </a:lnTo>
                  <a:lnTo>
                    <a:pt x="1109277" y="1195687"/>
                  </a:lnTo>
                  <a:lnTo>
                    <a:pt x="1109835" y="1194816"/>
                  </a:lnTo>
                  <a:lnTo>
                    <a:pt x="1110394" y="1190228"/>
                  </a:lnTo>
                  <a:lnTo>
                    <a:pt x="1110953" y="1194816"/>
                  </a:lnTo>
                  <a:lnTo>
                    <a:pt x="1111511" y="1197215"/>
                  </a:lnTo>
                  <a:lnTo>
                    <a:pt x="1112066" y="1197436"/>
                  </a:lnTo>
                  <a:lnTo>
                    <a:pt x="1112625" y="1196779"/>
                  </a:lnTo>
                  <a:lnTo>
                    <a:pt x="1113183" y="1199182"/>
                  </a:lnTo>
                  <a:lnTo>
                    <a:pt x="1113742" y="1199182"/>
                  </a:lnTo>
                  <a:lnTo>
                    <a:pt x="1114301" y="1195251"/>
                  </a:lnTo>
                  <a:lnTo>
                    <a:pt x="1114859" y="1199400"/>
                  </a:lnTo>
                  <a:lnTo>
                    <a:pt x="1115418" y="1200057"/>
                  </a:lnTo>
                  <a:lnTo>
                    <a:pt x="1115972" y="1199400"/>
                  </a:lnTo>
                  <a:lnTo>
                    <a:pt x="1116531" y="1196344"/>
                  </a:lnTo>
                  <a:lnTo>
                    <a:pt x="1117090" y="1198965"/>
                  </a:lnTo>
                  <a:lnTo>
                    <a:pt x="1117648" y="1193284"/>
                  </a:lnTo>
                  <a:lnTo>
                    <a:pt x="1118207" y="1199182"/>
                  </a:lnTo>
                  <a:lnTo>
                    <a:pt x="1118766" y="1194376"/>
                  </a:lnTo>
                  <a:lnTo>
                    <a:pt x="1119324" y="1195469"/>
                  </a:lnTo>
                  <a:lnTo>
                    <a:pt x="1119879" y="1195034"/>
                  </a:lnTo>
                  <a:lnTo>
                    <a:pt x="1120437" y="1198747"/>
                  </a:lnTo>
                  <a:lnTo>
                    <a:pt x="1120996" y="1198747"/>
                  </a:lnTo>
                  <a:lnTo>
                    <a:pt x="1121555" y="1197654"/>
                  </a:lnTo>
                  <a:lnTo>
                    <a:pt x="1122113" y="1196126"/>
                  </a:lnTo>
                  <a:lnTo>
                    <a:pt x="1122672" y="1198525"/>
                  </a:lnTo>
                  <a:lnTo>
                    <a:pt x="1123226" y="1198965"/>
                  </a:lnTo>
                  <a:lnTo>
                    <a:pt x="1123785" y="1196997"/>
                  </a:lnTo>
                  <a:lnTo>
                    <a:pt x="1124344" y="1201146"/>
                  </a:lnTo>
                  <a:lnTo>
                    <a:pt x="1124902" y="1201146"/>
                  </a:lnTo>
                  <a:lnTo>
                    <a:pt x="1125461" y="1200710"/>
                  </a:lnTo>
                  <a:lnTo>
                    <a:pt x="1126020" y="1194816"/>
                  </a:lnTo>
                  <a:lnTo>
                    <a:pt x="1126578" y="1192195"/>
                  </a:lnTo>
                  <a:lnTo>
                    <a:pt x="1127133" y="1195687"/>
                  </a:lnTo>
                  <a:lnTo>
                    <a:pt x="1127691" y="1198090"/>
                  </a:lnTo>
                  <a:lnTo>
                    <a:pt x="1128250" y="1199400"/>
                  </a:lnTo>
                  <a:lnTo>
                    <a:pt x="1128809" y="1198747"/>
                  </a:lnTo>
                  <a:lnTo>
                    <a:pt x="1129367" y="1199618"/>
                  </a:lnTo>
                  <a:lnTo>
                    <a:pt x="1129926" y="1197654"/>
                  </a:lnTo>
                  <a:lnTo>
                    <a:pt x="1130485" y="1198965"/>
                  </a:lnTo>
                  <a:lnTo>
                    <a:pt x="1131039" y="1196561"/>
                  </a:lnTo>
                  <a:lnTo>
                    <a:pt x="1131598" y="1193941"/>
                  </a:lnTo>
                  <a:lnTo>
                    <a:pt x="1132157" y="1198525"/>
                  </a:lnTo>
                  <a:lnTo>
                    <a:pt x="1132715" y="1197654"/>
                  </a:lnTo>
                  <a:lnTo>
                    <a:pt x="1133274" y="1199835"/>
                  </a:lnTo>
                  <a:lnTo>
                    <a:pt x="1133833" y="1197654"/>
                  </a:lnTo>
                  <a:lnTo>
                    <a:pt x="1134391" y="1196997"/>
                  </a:lnTo>
                  <a:lnTo>
                    <a:pt x="1134946" y="1198090"/>
                  </a:lnTo>
                  <a:lnTo>
                    <a:pt x="1135504" y="1196561"/>
                  </a:lnTo>
                  <a:lnTo>
                    <a:pt x="1136063" y="1196779"/>
                  </a:lnTo>
                  <a:lnTo>
                    <a:pt x="1136621" y="1198965"/>
                  </a:lnTo>
                  <a:lnTo>
                    <a:pt x="1137180" y="1198525"/>
                  </a:lnTo>
                  <a:lnTo>
                    <a:pt x="1137739" y="1194816"/>
                  </a:lnTo>
                  <a:lnTo>
                    <a:pt x="1138297" y="1198090"/>
                  </a:lnTo>
                  <a:lnTo>
                    <a:pt x="1138852" y="1196344"/>
                  </a:lnTo>
                  <a:lnTo>
                    <a:pt x="1139411" y="1195034"/>
                  </a:lnTo>
                  <a:lnTo>
                    <a:pt x="1139969" y="1198965"/>
                  </a:lnTo>
                  <a:lnTo>
                    <a:pt x="1140528" y="1201146"/>
                  </a:lnTo>
                  <a:lnTo>
                    <a:pt x="1141087" y="1200928"/>
                  </a:lnTo>
                  <a:lnTo>
                    <a:pt x="1141645" y="1195904"/>
                  </a:lnTo>
                  <a:lnTo>
                    <a:pt x="1142200" y="1196561"/>
                  </a:lnTo>
                  <a:lnTo>
                    <a:pt x="1142758" y="1198965"/>
                  </a:lnTo>
                  <a:lnTo>
                    <a:pt x="1143317" y="1198307"/>
                  </a:lnTo>
                  <a:lnTo>
                    <a:pt x="1143876" y="1200493"/>
                  </a:lnTo>
                  <a:lnTo>
                    <a:pt x="1144434" y="1200057"/>
                  </a:lnTo>
                  <a:lnTo>
                    <a:pt x="1144993" y="1194816"/>
                  </a:lnTo>
                  <a:lnTo>
                    <a:pt x="1145552" y="1196779"/>
                  </a:lnTo>
                  <a:lnTo>
                    <a:pt x="1146106" y="1198965"/>
                  </a:lnTo>
                  <a:lnTo>
                    <a:pt x="1146665" y="1198307"/>
                  </a:lnTo>
                  <a:lnTo>
                    <a:pt x="1147223" y="1198965"/>
                  </a:lnTo>
                  <a:lnTo>
                    <a:pt x="1147782" y="1199400"/>
                  </a:lnTo>
                  <a:lnTo>
                    <a:pt x="1148341" y="1200275"/>
                  </a:lnTo>
                  <a:lnTo>
                    <a:pt x="1148899" y="1202021"/>
                  </a:lnTo>
                  <a:lnTo>
                    <a:pt x="1149458" y="1199835"/>
                  </a:lnTo>
                  <a:lnTo>
                    <a:pt x="1150012" y="1198525"/>
                  </a:lnTo>
                  <a:lnTo>
                    <a:pt x="1150571" y="1199400"/>
                  </a:lnTo>
                  <a:lnTo>
                    <a:pt x="1151130" y="1197215"/>
                  </a:lnTo>
                  <a:lnTo>
                    <a:pt x="1151688" y="1196561"/>
                  </a:lnTo>
                  <a:lnTo>
                    <a:pt x="1152247" y="1199182"/>
                  </a:lnTo>
                  <a:lnTo>
                    <a:pt x="1152806" y="1199400"/>
                  </a:lnTo>
                  <a:lnTo>
                    <a:pt x="1153360" y="1198307"/>
                  </a:lnTo>
                  <a:lnTo>
                    <a:pt x="1153919" y="1197654"/>
                  </a:lnTo>
                  <a:lnTo>
                    <a:pt x="1154478" y="1198747"/>
                  </a:lnTo>
                  <a:lnTo>
                    <a:pt x="1155036" y="1198965"/>
                  </a:lnTo>
                  <a:lnTo>
                    <a:pt x="1155595" y="1200275"/>
                  </a:lnTo>
                  <a:lnTo>
                    <a:pt x="1156153" y="1201585"/>
                  </a:lnTo>
                  <a:lnTo>
                    <a:pt x="1156712" y="1201368"/>
                  </a:lnTo>
                  <a:lnTo>
                    <a:pt x="1157267" y="1200928"/>
                  </a:lnTo>
                  <a:lnTo>
                    <a:pt x="1157825" y="1198307"/>
                  </a:lnTo>
                  <a:lnTo>
                    <a:pt x="1158384" y="1196997"/>
                  </a:lnTo>
                  <a:lnTo>
                    <a:pt x="1158943" y="1197872"/>
                  </a:lnTo>
                  <a:lnTo>
                    <a:pt x="1159501" y="1195469"/>
                  </a:lnTo>
                  <a:lnTo>
                    <a:pt x="1160060" y="1202021"/>
                  </a:lnTo>
                  <a:lnTo>
                    <a:pt x="1160619" y="1202238"/>
                  </a:lnTo>
                  <a:lnTo>
                    <a:pt x="1161173" y="1201146"/>
                  </a:lnTo>
                  <a:lnTo>
                    <a:pt x="1161732" y="1200275"/>
                  </a:lnTo>
                  <a:lnTo>
                    <a:pt x="1162290" y="1200275"/>
                  </a:lnTo>
                  <a:lnTo>
                    <a:pt x="1162849" y="1199182"/>
                  </a:lnTo>
                  <a:lnTo>
                    <a:pt x="1163407" y="1198525"/>
                  </a:lnTo>
                  <a:lnTo>
                    <a:pt x="1163966" y="1200928"/>
                  </a:lnTo>
                  <a:lnTo>
                    <a:pt x="1164525" y="1200275"/>
                  </a:lnTo>
                  <a:lnTo>
                    <a:pt x="1165079" y="1197436"/>
                  </a:lnTo>
                  <a:lnTo>
                    <a:pt x="1165638" y="1198965"/>
                  </a:lnTo>
                  <a:lnTo>
                    <a:pt x="1166197" y="1199618"/>
                  </a:lnTo>
                  <a:lnTo>
                    <a:pt x="1166755" y="1198965"/>
                  </a:lnTo>
                  <a:lnTo>
                    <a:pt x="1167314" y="1200057"/>
                  </a:lnTo>
                  <a:lnTo>
                    <a:pt x="1167873" y="1197872"/>
                  </a:lnTo>
                  <a:lnTo>
                    <a:pt x="1168431" y="1199400"/>
                  </a:lnTo>
                  <a:lnTo>
                    <a:pt x="1168986" y="1199182"/>
                  </a:lnTo>
                  <a:lnTo>
                    <a:pt x="1169544" y="1197872"/>
                  </a:lnTo>
                  <a:lnTo>
                    <a:pt x="1170103" y="1197436"/>
                  </a:lnTo>
                  <a:lnTo>
                    <a:pt x="1170662" y="1198525"/>
                  </a:lnTo>
                  <a:lnTo>
                    <a:pt x="1171220" y="1198090"/>
                  </a:lnTo>
                  <a:lnTo>
                    <a:pt x="1171779" y="1200710"/>
                  </a:lnTo>
                  <a:lnTo>
                    <a:pt x="1172334" y="1202238"/>
                  </a:lnTo>
                  <a:lnTo>
                    <a:pt x="1172892" y="1199618"/>
                  </a:lnTo>
                  <a:lnTo>
                    <a:pt x="1173451" y="1200057"/>
                  </a:lnTo>
                  <a:lnTo>
                    <a:pt x="1174009" y="1199618"/>
                  </a:lnTo>
                  <a:lnTo>
                    <a:pt x="1174568" y="1198525"/>
                  </a:lnTo>
                  <a:lnTo>
                    <a:pt x="1175127" y="1198090"/>
                  </a:lnTo>
                  <a:lnTo>
                    <a:pt x="1175685" y="1199182"/>
                  </a:lnTo>
                  <a:lnTo>
                    <a:pt x="1176240" y="1199618"/>
                  </a:lnTo>
                  <a:lnTo>
                    <a:pt x="1176798" y="1199400"/>
                  </a:lnTo>
                  <a:lnTo>
                    <a:pt x="1177357" y="1199618"/>
                  </a:lnTo>
                  <a:lnTo>
                    <a:pt x="1177916" y="1198747"/>
                  </a:lnTo>
                  <a:lnTo>
                    <a:pt x="1178474" y="1198090"/>
                  </a:lnTo>
                  <a:lnTo>
                    <a:pt x="1179033" y="1199618"/>
                  </a:lnTo>
                  <a:lnTo>
                    <a:pt x="1179592" y="1201368"/>
                  </a:lnTo>
                  <a:lnTo>
                    <a:pt x="1180146" y="1203113"/>
                  </a:lnTo>
                  <a:lnTo>
                    <a:pt x="1180705" y="1200710"/>
                  </a:lnTo>
                  <a:lnTo>
                    <a:pt x="1181264" y="1198965"/>
                  </a:lnTo>
                  <a:lnTo>
                    <a:pt x="1181822" y="1199400"/>
                  </a:lnTo>
                  <a:lnTo>
                    <a:pt x="1182381" y="1199835"/>
                  </a:lnTo>
                  <a:lnTo>
                    <a:pt x="1182939" y="1199182"/>
                  </a:lnTo>
                  <a:lnTo>
                    <a:pt x="1183494" y="1198525"/>
                  </a:lnTo>
                  <a:lnTo>
                    <a:pt x="1184053" y="1201803"/>
                  </a:lnTo>
                  <a:lnTo>
                    <a:pt x="1184611" y="1200928"/>
                  </a:lnTo>
                  <a:lnTo>
                    <a:pt x="1185170" y="1199835"/>
                  </a:lnTo>
                  <a:lnTo>
                    <a:pt x="1185729" y="1197872"/>
                  </a:lnTo>
                  <a:lnTo>
                    <a:pt x="1186287" y="1201146"/>
                  </a:lnTo>
                  <a:lnTo>
                    <a:pt x="1186846" y="1198965"/>
                  </a:lnTo>
                  <a:lnTo>
                    <a:pt x="1187400" y="1200710"/>
                  </a:lnTo>
                  <a:lnTo>
                    <a:pt x="1187959" y="1202021"/>
                  </a:lnTo>
                  <a:lnTo>
                    <a:pt x="1188518" y="1201368"/>
                  </a:lnTo>
                  <a:lnTo>
                    <a:pt x="1189076" y="1201803"/>
                  </a:lnTo>
                  <a:lnTo>
                    <a:pt x="1189635" y="1198090"/>
                  </a:lnTo>
                  <a:lnTo>
                    <a:pt x="1190193" y="1199835"/>
                  </a:lnTo>
                  <a:lnTo>
                    <a:pt x="1190752" y="1198307"/>
                  </a:lnTo>
                  <a:lnTo>
                    <a:pt x="1191307" y="1199835"/>
                  </a:lnTo>
                  <a:lnTo>
                    <a:pt x="1191865" y="1199618"/>
                  </a:lnTo>
                  <a:lnTo>
                    <a:pt x="1192424" y="1200710"/>
                  </a:lnTo>
                  <a:lnTo>
                    <a:pt x="1192983" y="1199182"/>
                  </a:lnTo>
                  <a:lnTo>
                    <a:pt x="1193541" y="1201585"/>
                  </a:lnTo>
                  <a:lnTo>
                    <a:pt x="1194100" y="1201803"/>
                  </a:lnTo>
                  <a:lnTo>
                    <a:pt x="1194659" y="1201146"/>
                  </a:lnTo>
                  <a:lnTo>
                    <a:pt x="1195213" y="1203331"/>
                  </a:lnTo>
                  <a:lnTo>
                    <a:pt x="1195772" y="1204206"/>
                  </a:lnTo>
                  <a:lnTo>
                    <a:pt x="1196330" y="1202896"/>
                  </a:lnTo>
                  <a:lnTo>
                    <a:pt x="1196889" y="1203113"/>
                  </a:lnTo>
                  <a:lnTo>
                    <a:pt x="1197448" y="1202678"/>
                  </a:lnTo>
                  <a:lnTo>
                    <a:pt x="1198006" y="1203549"/>
                  </a:lnTo>
                  <a:lnTo>
                    <a:pt x="1198565" y="1201585"/>
                  </a:lnTo>
                  <a:lnTo>
                    <a:pt x="1199120" y="1203549"/>
                  </a:lnTo>
                  <a:lnTo>
                    <a:pt x="1199678" y="1203113"/>
                  </a:lnTo>
                  <a:lnTo>
                    <a:pt x="1200237" y="1200493"/>
                  </a:lnTo>
                  <a:lnTo>
                    <a:pt x="1200796" y="1202238"/>
                  </a:lnTo>
                  <a:lnTo>
                    <a:pt x="1201354" y="1202456"/>
                  </a:lnTo>
                  <a:lnTo>
                    <a:pt x="1201913" y="1202456"/>
                  </a:lnTo>
                  <a:lnTo>
                    <a:pt x="1202467" y="1202021"/>
                  </a:lnTo>
                  <a:lnTo>
                    <a:pt x="1203026" y="1203766"/>
                  </a:lnTo>
                  <a:lnTo>
                    <a:pt x="1203584" y="1202238"/>
                  </a:lnTo>
                  <a:lnTo>
                    <a:pt x="1204143" y="1203331"/>
                  </a:lnTo>
                  <a:lnTo>
                    <a:pt x="1204702" y="1202456"/>
                  </a:lnTo>
                  <a:lnTo>
                    <a:pt x="1205260" y="1202678"/>
                  </a:lnTo>
                  <a:lnTo>
                    <a:pt x="1205819" y="1203549"/>
                  </a:lnTo>
                  <a:lnTo>
                    <a:pt x="1206374" y="1201368"/>
                  </a:lnTo>
                  <a:lnTo>
                    <a:pt x="1206932" y="1203113"/>
                  </a:lnTo>
                  <a:lnTo>
                    <a:pt x="1207491" y="1203331"/>
                  </a:lnTo>
                  <a:lnTo>
                    <a:pt x="1208050" y="1202896"/>
                  </a:lnTo>
                  <a:lnTo>
                    <a:pt x="1208608" y="1202238"/>
                  </a:lnTo>
                  <a:lnTo>
                    <a:pt x="1209167" y="1202896"/>
                  </a:lnTo>
                  <a:lnTo>
                    <a:pt x="1209725" y="1203766"/>
                  </a:lnTo>
                  <a:lnTo>
                    <a:pt x="1210280" y="1198747"/>
                  </a:lnTo>
                  <a:lnTo>
                    <a:pt x="1210839" y="1202896"/>
                  </a:lnTo>
                  <a:lnTo>
                    <a:pt x="1211397" y="1203549"/>
                  </a:lnTo>
                  <a:lnTo>
                    <a:pt x="1211956" y="1203113"/>
                  </a:lnTo>
                  <a:lnTo>
                    <a:pt x="1212515" y="1202456"/>
                  </a:lnTo>
                  <a:lnTo>
                    <a:pt x="1213073" y="1202238"/>
                  </a:lnTo>
                  <a:lnTo>
                    <a:pt x="1213628" y="1203113"/>
                  </a:lnTo>
                  <a:lnTo>
                    <a:pt x="1214186" y="1202238"/>
                  </a:lnTo>
                  <a:lnTo>
                    <a:pt x="1214745" y="1203549"/>
                  </a:lnTo>
                  <a:lnTo>
                    <a:pt x="1215304" y="1203766"/>
                  </a:lnTo>
                  <a:lnTo>
                    <a:pt x="1215862" y="1203331"/>
                  </a:lnTo>
                  <a:lnTo>
                    <a:pt x="1216421" y="1203113"/>
                  </a:lnTo>
                  <a:lnTo>
                    <a:pt x="1216979" y="1202238"/>
                  </a:lnTo>
                  <a:lnTo>
                    <a:pt x="1217538" y="1203113"/>
                  </a:lnTo>
                  <a:lnTo>
                    <a:pt x="1218093" y="1203113"/>
                  </a:lnTo>
                  <a:lnTo>
                    <a:pt x="1218651" y="1203331"/>
                  </a:lnTo>
                  <a:lnTo>
                    <a:pt x="1219210" y="1202896"/>
                  </a:lnTo>
                  <a:lnTo>
                    <a:pt x="1219769" y="1201803"/>
                  </a:lnTo>
                  <a:lnTo>
                    <a:pt x="1220327" y="1203766"/>
                  </a:lnTo>
                  <a:lnTo>
                    <a:pt x="1220886" y="1201146"/>
                  </a:lnTo>
                  <a:lnTo>
                    <a:pt x="1221440" y="1202896"/>
                  </a:lnTo>
                  <a:lnTo>
                    <a:pt x="1221999" y="1202238"/>
                  </a:lnTo>
                  <a:lnTo>
                    <a:pt x="1222558" y="1203331"/>
                  </a:lnTo>
                  <a:lnTo>
                    <a:pt x="1223116" y="1203549"/>
                  </a:lnTo>
                  <a:lnTo>
                    <a:pt x="1223675" y="1204206"/>
                  </a:lnTo>
                  <a:lnTo>
                    <a:pt x="1224234" y="1203549"/>
                  </a:lnTo>
                  <a:lnTo>
                    <a:pt x="1224792" y="1203988"/>
                  </a:lnTo>
                  <a:lnTo>
                    <a:pt x="1225347" y="1203766"/>
                  </a:lnTo>
                  <a:lnTo>
                    <a:pt x="1225906" y="1201585"/>
                  </a:lnTo>
                  <a:lnTo>
                    <a:pt x="1226464" y="1203988"/>
                  </a:lnTo>
                  <a:lnTo>
                    <a:pt x="1227023" y="1203549"/>
                  </a:lnTo>
                  <a:lnTo>
                    <a:pt x="1227582" y="1203766"/>
                  </a:lnTo>
                  <a:lnTo>
                    <a:pt x="1228140" y="1203549"/>
                  </a:lnTo>
                  <a:lnTo>
                    <a:pt x="1228699" y="1203331"/>
                  </a:lnTo>
                  <a:lnTo>
                    <a:pt x="1229253" y="1203766"/>
                  </a:lnTo>
                  <a:lnTo>
                    <a:pt x="1229812" y="1203331"/>
                  </a:lnTo>
                  <a:lnTo>
                    <a:pt x="1230370" y="1204641"/>
                  </a:lnTo>
                  <a:lnTo>
                    <a:pt x="1230929" y="1203988"/>
                  </a:lnTo>
                  <a:lnTo>
                    <a:pt x="1231488" y="1203988"/>
                  </a:lnTo>
                  <a:lnTo>
                    <a:pt x="1232046" y="1203113"/>
                  </a:lnTo>
                  <a:lnTo>
                    <a:pt x="1232601" y="1204206"/>
                  </a:lnTo>
                  <a:lnTo>
                    <a:pt x="1233160" y="1203766"/>
                  </a:lnTo>
                  <a:lnTo>
                    <a:pt x="1233718" y="1202456"/>
                  </a:lnTo>
                  <a:lnTo>
                    <a:pt x="1234277" y="1204206"/>
                  </a:lnTo>
                  <a:lnTo>
                    <a:pt x="1234836" y="1204206"/>
                  </a:lnTo>
                  <a:lnTo>
                    <a:pt x="1235394" y="1203988"/>
                  </a:lnTo>
                  <a:lnTo>
                    <a:pt x="1235953" y="1203988"/>
                  </a:lnTo>
                  <a:lnTo>
                    <a:pt x="1236507" y="1202678"/>
                  </a:lnTo>
                  <a:lnTo>
                    <a:pt x="1237066" y="1203766"/>
                  </a:lnTo>
                  <a:lnTo>
                    <a:pt x="1237625" y="1203113"/>
                  </a:lnTo>
                  <a:lnTo>
                    <a:pt x="1238183" y="1203549"/>
                  </a:lnTo>
                  <a:lnTo>
                    <a:pt x="1238742" y="1204206"/>
                  </a:lnTo>
                  <a:lnTo>
                    <a:pt x="1239301" y="1204424"/>
                  </a:lnTo>
                  <a:lnTo>
                    <a:pt x="1239859" y="1203988"/>
                  </a:lnTo>
                  <a:lnTo>
                    <a:pt x="1240414" y="1203988"/>
                  </a:lnTo>
                  <a:lnTo>
                    <a:pt x="1240972" y="1203988"/>
                  </a:lnTo>
                  <a:lnTo>
                    <a:pt x="1241531" y="1203331"/>
                  </a:lnTo>
                  <a:lnTo>
                    <a:pt x="1242090" y="1203988"/>
                  </a:lnTo>
                  <a:lnTo>
                    <a:pt x="1242648" y="1203988"/>
                  </a:lnTo>
                  <a:lnTo>
                    <a:pt x="1243207" y="1204641"/>
                  </a:lnTo>
                  <a:lnTo>
                    <a:pt x="1243761" y="1203549"/>
                  </a:lnTo>
                  <a:lnTo>
                    <a:pt x="1244320" y="1204424"/>
                  </a:lnTo>
                  <a:lnTo>
                    <a:pt x="1244879" y="1204206"/>
                  </a:lnTo>
                  <a:lnTo>
                    <a:pt x="1245437" y="1202238"/>
                  </a:lnTo>
                  <a:lnTo>
                    <a:pt x="1245996" y="1203988"/>
                  </a:lnTo>
                  <a:lnTo>
                    <a:pt x="1246555" y="1204206"/>
                  </a:lnTo>
                  <a:lnTo>
                    <a:pt x="1247113" y="1204206"/>
                  </a:lnTo>
                  <a:lnTo>
                    <a:pt x="1247672" y="1204206"/>
                  </a:lnTo>
                  <a:lnTo>
                    <a:pt x="1248227" y="1204206"/>
                  </a:lnTo>
                  <a:lnTo>
                    <a:pt x="1248785" y="1203988"/>
                  </a:lnTo>
                  <a:lnTo>
                    <a:pt x="1249344" y="1204206"/>
                  </a:lnTo>
                  <a:lnTo>
                    <a:pt x="1249902" y="1203988"/>
                  </a:lnTo>
                  <a:lnTo>
                    <a:pt x="1250461" y="1204206"/>
                  </a:lnTo>
                  <a:lnTo>
                    <a:pt x="1251020" y="1203988"/>
                  </a:lnTo>
                  <a:lnTo>
                    <a:pt x="1251574" y="1203988"/>
                  </a:lnTo>
                  <a:lnTo>
                    <a:pt x="1252133" y="1204424"/>
                  </a:lnTo>
                  <a:lnTo>
                    <a:pt x="1252692" y="1203766"/>
                  </a:lnTo>
                  <a:lnTo>
                    <a:pt x="1253250" y="1204206"/>
                  </a:lnTo>
                  <a:lnTo>
                    <a:pt x="1253809" y="1204424"/>
                  </a:lnTo>
                  <a:lnTo>
                    <a:pt x="1254368" y="1204641"/>
                  </a:lnTo>
                  <a:lnTo>
                    <a:pt x="1254926" y="1203766"/>
                  </a:lnTo>
                  <a:lnTo>
                    <a:pt x="1255481" y="1204641"/>
                  </a:lnTo>
                  <a:lnTo>
                    <a:pt x="1256039" y="1204206"/>
                  </a:lnTo>
                  <a:lnTo>
                    <a:pt x="1256598" y="1204206"/>
                  </a:lnTo>
                  <a:lnTo>
                    <a:pt x="1257156" y="1204206"/>
                  </a:lnTo>
                  <a:lnTo>
                    <a:pt x="1257715" y="1203549"/>
                  </a:lnTo>
                  <a:lnTo>
                    <a:pt x="1258274" y="1204206"/>
                  </a:lnTo>
                  <a:lnTo>
                    <a:pt x="1258832" y="1203988"/>
                  </a:lnTo>
                  <a:lnTo>
                    <a:pt x="1259387" y="1204424"/>
                  </a:lnTo>
                  <a:lnTo>
                    <a:pt x="1259946" y="1203988"/>
                  </a:lnTo>
                  <a:lnTo>
                    <a:pt x="1260504" y="1204206"/>
                  </a:lnTo>
                  <a:lnTo>
                    <a:pt x="1261063" y="1203331"/>
                  </a:lnTo>
                  <a:lnTo>
                    <a:pt x="1261622" y="1204206"/>
                  </a:lnTo>
                  <a:lnTo>
                    <a:pt x="1262180" y="1204206"/>
                  </a:lnTo>
                  <a:lnTo>
                    <a:pt x="1262735" y="1203988"/>
                  </a:lnTo>
                  <a:lnTo>
                    <a:pt x="1263293" y="1204206"/>
                  </a:lnTo>
                  <a:lnTo>
                    <a:pt x="1263852" y="1203331"/>
                  </a:lnTo>
                  <a:lnTo>
                    <a:pt x="1264411" y="1203766"/>
                  </a:lnTo>
                  <a:lnTo>
                    <a:pt x="1264969" y="1203988"/>
                  </a:lnTo>
                  <a:lnTo>
                    <a:pt x="1265528" y="1203988"/>
                  </a:lnTo>
                  <a:lnTo>
                    <a:pt x="1266087" y="1204206"/>
                  </a:lnTo>
                  <a:lnTo>
                    <a:pt x="1266641" y="1204424"/>
                  </a:lnTo>
                  <a:lnTo>
                    <a:pt x="1267200" y="1204206"/>
                  </a:lnTo>
                  <a:lnTo>
                    <a:pt x="1267758" y="1204424"/>
                  </a:lnTo>
                  <a:lnTo>
                    <a:pt x="1268317" y="1204206"/>
                  </a:lnTo>
                  <a:lnTo>
                    <a:pt x="1268876" y="1204424"/>
                  </a:lnTo>
                  <a:lnTo>
                    <a:pt x="1269434" y="1204424"/>
                  </a:lnTo>
                  <a:lnTo>
                    <a:pt x="1269989" y="1204424"/>
                  </a:lnTo>
                  <a:lnTo>
                    <a:pt x="1270547" y="1204206"/>
                  </a:lnTo>
                  <a:lnTo>
                    <a:pt x="1271106" y="1204424"/>
                  </a:lnTo>
                  <a:lnTo>
                    <a:pt x="1271665" y="1204641"/>
                  </a:lnTo>
                  <a:lnTo>
                    <a:pt x="1272223" y="1204206"/>
                  </a:lnTo>
                  <a:lnTo>
                    <a:pt x="1272782" y="1204424"/>
                  </a:lnTo>
                  <a:lnTo>
                    <a:pt x="1273341" y="1204206"/>
                  </a:lnTo>
                  <a:lnTo>
                    <a:pt x="1273895" y="1204641"/>
                  </a:lnTo>
                  <a:lnTo>
                    <a:pt x="1274454" y="1203549"/>
                  </a:lnTo>
                  <a:lnTo>
                    <a:pt x="1275013" y="1203988"/>
                  </a:lnTo>
                  <a:lnTo>
                    <a:pt x="1275571" y="1203331"/>
                  </a:lnTo>
                  <a:lnTo>
                    <a:pt x="1276130" y="1204206"/>
                  </a:lnTo>
                  <a:lnTo>
                    <a:pt x="1276688" y="1203549"/>
                  </a:lnTo>
                  <a:lnTo>
                    <a:pt x="1277247" y="1204424"/>
                  </a:lnTo>
                  <a:lnTo>
                    <a:pt x="1277806" y="1204424"/>
                  </a:lnTo>
                  <a:lnTo>
                    <a:pt x="1278360" y="1204206"/>
                  </a:lnTo>
                  <a:lnTo>
                    <a:pt x="1278919" y="1203988"/>
                  </a:lnTo>
                  <a:lnTo>
                    <a:pt x="1279478" y="1204424"/>
                  </a:lnTo>
                  <a:lnTo>
                    <a:pt x="1280036" y="1204424"/>
                  </a:lnTo>
                  <a:lnTo>
                    <a:pt x="1280595" y="1204641"/>
                  </a:lnTo>
                  <a:lnTo>
                    <a:pt x="1281154" y="1204206"/>
                  </a:lnTo>
                  <a:lnTo>
                    <a:pt x="1281708" y="1204641"/>
                  </a:lnTo>
                  <a:lnTo>
                    <a:pt x="1282267" y="1204424"/>
                  </a:lnTo>
                  <a:lnTo>
                    <a:pt x="1282825" y="1204641"/>
                  </a:lnTo>
                  <a:lnTo>
                    <a:pt x="1283384" y="1204424"/>
                  </a:lnTo>
                  <a:lnTo>
                    <a:pt x="1283942" y="1204641"/>
                  </a:lnTo>
                  <a:lnTo>
                    <a:pt x="1284501" y="1204424"/>
                  </a:lnTo>
                  <a:lnTo>
                    <a:pt x="1285060" y="1204641"/>
                  </a:lnTo>
                  <a:lnTo>
                    <a:pt x="1285614" y="1203549"/>
                  </a:lnTo>
                  <a:lnTo>
                    <a:pt x="1286173" y="1204424"/>
                  </a:lnTo>
                  <a:lnTo>
                    <a:pt x="1286732" y="1204424"/>
                  </a:lnTo>
                  <a:lnTo>
                    <a:pt x="1287290" y="1204424"/>
                  </a:lnTo>
                  <a:lnTo>
                    <a:pt x="1287849" y="1204641"/>
                  </a:lnTo>
                  <a:lnTo>
                    <a:pt x="1288408" y="1204641"/>
                  </a:lnTo>
                  <a:lnTo>
                    <a:pt x="1288966" y="1204641"/>
                  </a:lnTo>
                  <a:lnTo>
                    <a:pt x="1289521" y="1204424"/>
                  </a:lnTo>
                  <a:lnTo>
                    <a:pt x="1290079" y="1204641"/>
                  </a:lnTo>
                  <a:lnTo>
                    <a:pt x="1290638" y="1204641"/>
                  </a:lnTo>
                  <a:lnTo>
                    <a:pt x="1291197" y="1204641"/>
                  </a:lnTo>
                  <a:lnTo>
                    <a:pt x="1291755" y="1204206"/>
                  </a:lnTo>
                  <a:lnTo>
                    <a:pt x="1292314" y="1204641"/>
                  </a:lnTo>
                  <a:lnTo>
                    <a:pt x="1292869" y="1204641"/>
                  </a:lnTo>
                  <a:lnTo>
                    <a:pt x="1293427" y="1204641"/>
                  </a:lnTo>
                  <a:lnTo>
                    <a:pt x="1293986" y="1204424"/>
                  </a:lnTo>
                  <a:lnTo>
                    <a:pt x="1294545" y="1204424"/>
                  </a:lnTo>
                  <a:lnTo>
                    <a:pt x="1295103" y="1204641"/>
                  </a:lnTo>
                  <a:lnTo>
                    <a:pt x="1295662" y="1204641"/>
                  </a:lnTo>
                  <a:lnTo>
                    <a:pt x="1296220" y="1204206"/>
                  </a:lnTo>
                  <a:lnTo>
                    <a:pt x="1296775" y="1204641"/>
                  </a:lnTo>
                  <a:lnTo>
                    <a:pt x="1297333" y="1204206"/>
                  </a:lnTo>
                  <a:lnTo>
                    <a:pt x="1297892" y="1204641"/>
                  </a:lnTo>
                  <a:lnTo>
                    <a:pt x="1298451" y="1204424"/>
                  </a:lnTo>
                  <a:lnTo>
                    <a:pt x="1299009" y="1204641"/>
                  </a:lnTo>
                  <a:lnTo>
                    <a:pt x="1299568" y="1204206"/>
                  </a:lnTo>
                  <a:lnTo>
                    <a:pt x="1300123" y="1204424"/>
                  </a:lnTo>
                  <a:lnTo>
                    <a:pt x="1300681" y="1204641"/>
                  </a:lnTo>
                  <a:lnTo>
                    <a:pt x="1301240" y="1204641"/>
                  </a:lnTo>
                  <a:lnTo>
                    <a:pt x="1301799" y="1204424"/>
                  </a:lnTo>
                  <a:lnTo>
                    <a:pt x="1302357" y="1204641"/>
                  </a:lnTo>
                  <a:lnTo>
                    <a:pt x="1302916" y="1204641"/>
                  </a:lnTo>
                  <a:lnTo>
                    <a:pt x="1303474" y="1204424"/>
                  </a:lnTo>
                  <a:lnTo>
                    <a:pt x="1304029" y="1204206"/>
                  </a:lnTo>
                  <a:lnTo>
                    <a:pt x="1304588" y="1204424"/>
                  </a:lnTo>
                  <a:lnTo>
                    <a:pt x="1305146" y="1203549"/>
                  </a:lnTo>
                  <a:lnTo>
                    <a:pt x="1305705" y="1204424"/>
                  </a:lnTo>
                  <a:lnTo>
                    <a:pt x="1306264" y="1204641"/>
                  </a:lnTo>
                  <a:lnTo>
                    <a:pt x="1306822" y="1204641"/>
                  </a:lnTo>
                  <a:lnTo>
                    <a:pt x="1307381" y="1204641"/>
                  </a:lnTo>
                  <a:lnTo>
                    <a:pt x="1307940" y="1203766"/>
                  </a:lnTo>
                  <a:lnTo>
                    <a:pt x="1308494" y="1204206"/>
                  </a:lnTo>
                  <a:lnTo>
                    <a:pt x="1309053" y="1204424"/>
                  </a:lnTo>
                  <a:lnTo>
                    <a:pt x="1309611" y="1204641"/>
                  </a:lnTo>
                  <a:lnTo>
                    <a:pt x="1310170" y="1204424"/>
                  </a:lnTo>
                  <a:lnTo>
                    <a:pt x="1310729" y="1204424"/>
                  </a:lnTo>
                  <a:lnTo>
                    <a:pt x="1311287" y="1204641"/>
                  </a:lnTo>
                  <a:lnTo>
                    <a:pt x="1311842" y="1204424"/>
                  </a:lnTo>
                  <a:lnTo>
                    <a:pt x="1312400" y="1204424"/>
                  </a:lnTo>
                  <a:lnTo>
                    <a:pt x="1312959" y="1204206"/>
                  </a:lnTo>
                  <a:lnTo>
                    <a:pt x="1313518" y="1203988"/>
                  </a:lnTo>
                  <a:lnTo>
                    <a:pt x="1314076" y="1204424"/>
                  </a:lnTo>
                  <a:lnTo>
                    <a:pt x="1314635" y="1204424"/>
                  </a:lnTo>
                  <a:lnTo>
                    <a:pt x="1314762" y="120442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44471E6-AF12-BD0A-8C08-8A09DF1C2C81}"/>
                </a:ext>
              </a:extLst>
            </p:cNvPr>
            <p:cNvSpPr/>
            <p:nvPr/>
          </p:nvSpPr>
          <p:spPr>
            <a:xfrm>
              <a:off x="2994563" y="2318645"/>
              <a:ext cx="1314762" cy="1226698"/>
            </a:xfrm>
            <a:custGeom>
              <a:avLst/>
              <a:gdLst>
                <a:gd name="connsiteX0" fmla="*/ 0 w 1314762"/>
                <a:gd name="connsiteY0" fmla="*/ 1226699 h 1226698"/>
                <a:gd name="connsiteX1" fmla="*/ 468 w 1314762"/>
                <a:gd name="connsiteY1" fmla="*/ 1226699 h 1226698"/>
                <a:gd name="connsiteX2" fmla="*/ 1023 w 1314762"/>
                <a:gd name="connsiteY2" fmla="*/ 1226699 h 1226698"/>
                <a:gd name="connsiteX3" fmla="*/ 1581 w 1314762"/>
                <a:gd name="connsiteY3" fmla="*/ 1226699 h 1226698"/>
                <a:gd name="connsiteX4" fmla="*/ 2140 w 1314762"/>
                <a:gd name="connsiteY4" fmla="*/ 1226699 h 1226698"/>
                <a:gd name="connsiteX5" fmla="*/ 2699 w 1314762"/>
                <a:gd name="connsiteY5" fmla="*/ 1226699 h 1226698"/>
                <a:gd name="connsiteX6" fmla="*/ 3257 w 1314762"/>
                <a:gd name="connsiteY6" fmla="*/ 1226699 h 1226698"/>
                <a:gd name="connsiteX7" fmla="*/ 3816 w 1314762"/>
                <a:gd name="connsiteY7" fmla="*/ 1226699 h 1226698"/>
                <a:gd name="connsiteX8" fmla="*/ 4375 w 1314762"/>
                <a:gd name="connsiteY8" fmla="*/ 1226699 h 1226698"/>
                <a:gd name="connsiteX9" fmla="*/ 4929 w 1314762"/>
                <a:gd name="connsiteY9" fmla="*/ 1226699 h 1226698"/>
                <a:gd name="connsiteX10" fmla="*/ 5488 w 1314762"/>
                <a:gd name="connsiteY10" fmla="*/ 1226699 h 1226698"/>
                <a:gd name="connsiteX11" fmla="*/ 6047 w 1314762"/>
                <a:gd name="connsiteY11" fmla="*/ 1226699 h 1226698"/>
                <a:gd name="connsiteX12" fmla="*/ 6605 w 1314762"/>
                <a:gd name="connsiteY12" fmla="*/ 1226699 h 1226698"/>
                <a:gd name="connsiteX13" fmla="*/ 7164 w 1314762"/>
                <a:gd name="connsiteY13" fmla="*/ 1226699 h 1226698"/>
                <a:gd name="connsiteX14" fmla="*/ 7722 w 1314762"/>
                <a:gd name="connsiteY14" fmla="*/ 1226699 h 1226698"/>
                <a:gd name="connsiteX15" fmla="*/ 8277 w 1314762"/>
                <a:gd name="connsiteY15" fmla="*/ 1226699 h 1226698"/>
                <a:gd name="connsiteX16" fmla="*/ 8836 w 1314762"/>
                <a:gd name="connsiteY16" fmla="*/ 1226699 h 1226698"/>
                <a:gd name="connsiteX17" fmla="*/ 9394 w 1314762"/>
                <a:gd name="connsiteY17" fmla="*/ 1226699 h 1226698"/>
                <a:gd name="connsiteX18" fmla="*/ 9953 w 1314762"/>
                <a:gd name="connsiteY18" fmla="*/ 1226699 h 1226698"/>
                <a:gd name="connsiteX19" fmla="*/ 10512 w 1314762"/>
                <a:gd name="connsiteY19" fmla="*/ 1226699 h 1226698"/>
                <a:gd name="connsiteX20" fmla="*/ 11070 w 1314762"/>
                <a:gd name="connsiteY20" fmla="*/ 1226699 h 1226698"/>
                <a:gd name="connsiteX21" fmla="*/ 11629 w 1314762"/>
                <a:gd name="connsiteY21" fmla="*/ 1226699 h 1226698"/>
                <a:gd name="connsiteX22" fmla="*/ 12188 w 1314762"/>
                <a:gd name="connsiteY22" fmla="*/ 1226699 h 1226698"/>
                <a:gd name="connsiteX23" fmla="*/ 12742 w 1314762"/>
                <a:gd name="connsiteY23" fmla="*/ 1226699 h 1226698"/>
                <a:gd name="connsiteX24" fmla="*/ 13301 w 1314762"/>
                <a:gd name="connsiteY24" fmla="*/ 1226699 h 1226698"/>
                <a:gd name="connsiteX25" fmla="*/ 13859 w 1314762"/>
                <a:gd name="connsiteY25" fmla="*/ 1226699 h 1226698"/>
                <a:gd name="connsiteX26" fmla="*/ 14418 w 1314762"/>
                <a:gd name="connsiteY26" fmla="*/ 1226699 h 1226698"/>
                <a:gd name="connsiteX27" fmla="*/ 14976 w 1314762"/>
                <a:gd name="connsiteY27" fmla="*/ 1226699 h 1226698"/>
                <a:gd name="connsiteX28" fmla="*/ 15535 w 1314762"/>
                <a:gd name="connsiteY28" fmla="*/ 1226699 h 1226698"/>
                <a:gd name="connsiteX29" fmla="*/ 16094 w 1314762"/>
                <a:gd name="connsiteY29" fmla="*/ 1226699 h 1226698"/>
                <a:gd name="connsiteX30" fmla="*/ 16648 w 1314762"/>
                <a:gd name="connsiteY30" fmla="*/ 1226699 h 1226698"/>
                <a:gd name="connsiteX31" fmla="*/ 17207 w 1314762"/>
                <a:gd name="connsiteY31" fmla="*/ 1226699 h 1226698"/>
                <a:gd name="connsiteX32" fmla="*/ 17766 w 1314762"/>
                <a:gd name="connsiteY32" fmla="*/ 1226699 h 1226698"/>
                <a:gd name="connsiteX33" fmla="*/ 18324 w 1314762"/>
                <a:gd name="connsiteY33" fmla="*/ 1226699 h 1226698"/>
                <a:gd name="connsiteX34" fmla="*/ 18883 w 1314762"/>
                <a:gd name="connsiteY34" fmla="*/ 1226699 h 1226698"/>
                <a:gd name="connsiteX35" fmla="*/ 19442 w 1314762"/>
                <a:gd name="connsiteY35" fmla="*/ 1226699 h 1226698"/>
                <a:gd name="connsiteX36" fmla="*/ 19996 w 1314762"/>
                <a:gd name="connsiteY36" fmla="*/ 1226699 h 1226698"/>
                <a:gd name="connsiteX37" fmla="*/ 20555 w 1314762"/>
                <a:gd name="connsiteY37" fmla="*/ 1226699 h 1226698"/>
                <a:gd name="connsiteX38" fmla="*/ 21113 w 1314762"/>
                <a:gd name="connsiteY38" fmla="*/ 1226699 h 1226698"/>
                <a:gd name="connsiteX39" fmla="*/ 21672 w 1314762"/>
                <a:gd name="connsiteY39" fmla="*/ 1226699 h 1226698"/>
                <a:gd name="connsiteX40" fmla="*/ 22231 w 1314762"/>
                <a:gd name="connsiteY40" fmla="*/ 1226699 h 1226698"/>
                <a:gd name="connsiteX41" fmla="*/ 22789 w 1314762"/>
                <a:gd name="connsiteY41" fmla="*/ 1226699 h 1226698"/>
                <a:gd name="connsiteX42" fmla="*/ 23348 w 1314762"/>
                <a:gd name="connsiteY42" fmla="*/ 1226699 h 1226698"/>
                <a:gd name="connsiteX43" fmla="*/ 23903 w 1314762"/>
                <a:gd name="connsiteY43" fmla="*/ 1226699 h 1226698"/>
                <a:gd name="connsiteX44" fmla="*/ 24461 w 1314762"/>
                <a:gd name="connsiteY44" fmla="*/ 1226699 h 1226698"/>
                <a:gd name="connsiteX45" fmla="*/ 25020 w 1314762"/>
                <a:gd name="connsiteY45" fmla="*/ 1226699 h 1226698"/>
                <a:gd name="connsiteX46" fmla="*/ 25579 w 1314762"/>
                <a:gd name="connsiteY46" fmla="*/ 1226699 h 1226698"/>
                <a:gd name="connsiteX47" fmla="*/ 26137 w 1314762"/>
                <a:gd name="connsiteY47" fmla="*/ 1226699 h 1226698"/>
                <a:gd name="connsiteX48" fmla="*/ 26696 w 1314762"/>
                <a:gd name="connsiteY48" fmla="*/ 1226699 h 1226698"/>
                <a:gd name="connsiteX49" fmla="*/ 27250 w 1314762"/>
                <a:gd name="connsiteY49" fmla="*/ 1226699 h 1226698"/>
                <a:gd name="connsiteX50" fmla="*/ 27809 w 1314762"/>
                <a:gd name="connsiteY50" fmla="*/ 1226699 h 1226698"/>
                <a:gd name="connsiteX51" fmla="*/ 28367 w 1314762"/>
                <a:gd name="connsiteY51" fmla="*/ 1226699 h 1226698"/>
                <a:gd name="connsiteX52" fmla="*/ 28926 w 1314762"/>
                <a:gd name="connsiteY52" fmla="*/ 1226699 h 1226698"/>
                <a:gd name="connsiteX53" fmla="*/ 29485 w 1314762"/>
                <a:gd name="connsiteY53" fmla="*/ 1226699 h 1226698"/>
                <a:gd name="connsiteX54" fmla="*/ 30044 w 1314762"/>
                <a:gd name="connsiteY54" fmla="*/ 1226699 h 1226698"/>
                <a:gd name="connsiteX55" fmla="*/ 30602 w 1314762"/>
                <a:gd name="connsiteY55" fmla="*/ 1226699 h 1226698"/>
                <a:gd name="connsiteX56" fmla="*/ 31157 w 1314762"/>
                <a:gd name="connsiteY56" fmla="*/ 1226699 h 1226698"/>
                <a:gd name="connsiteX57" fmla="*/ 31715 w 1314762"/>
                <a:gd name="connsiteY57" fmla="*/ 1226699 h 1226698"/>
                <a:gd name="connsiteX58" fmla="*/ 32274 w 1314762"/>
                <a:gd name="connsiteY58" fmla="*/ 1226699 h 1226698"/>
                <a:gd name="connsiteX59" fmla="*/ 32833 w 1314762"/>
                <a:gd name="connsiteY59" fmla="*/ 1226699 h 1226698"/>
                <a:gd name="connsiteX60" fmla="*/ 33391 w 1314762"/>
                <a:gd name="connsiteY60" fmla="*/ 1226699 h 1226698"/>
                <a:gd name="connsiteX61" fmla="*/ 33950 w 1314762"/>
                <a:gd name="connsiteY61" fmla="*/ 1226699 h 1226698"/>
                <a:gd name="connsiteX62" fmla="*/ 34508 w 1314762"/>
                <a:gd name="connsiteY62" fmla="*/ 1226699 h 1226698"/>
                <a:gd name="connsiteX63" fmla="*/ 35063 w 1314762"/>
                <a:gd name="connsiteY63" fmla="*/ 1226699 h 1226698"/>
                <a:gd name="connsiteX64" fmla="*/ 35622 w 1314762"/>
                <a:gd name="connsiteY64" fmla="*/ 1226699 h 1226698"/>
                <a:gd name="connsiteX65" fmla="*/ 36180 w 1314762"/>
                <a:gd name="connsiteY65" fmla="*/ 1226699 h 1226698"/>
                <a:gd name="connsiteX66" fmla="*/ 36739 w 1314762"/>
                <a:gd name="connsiteY66" fmla="*/ 1226699 h 1226698"/>
                <a:gd name="connsiteX67" fmla="*/ 37298 w 1314762"/>
                <a:gd name="connsiteY67" fmla="*/ 1226699 h 1226698"/>
                <a:gd name="connsiteX68" fmla="*/ 37856 w 1314762"/>
                <a:gd name="connsiteY68" fmla="*/ 1226699 h 1226698"/>
                <a:gd name="connsiteX69" fmla="*/ 38411 w 1314762"/>
                <a:gd name="connsiteY69" fmla="*/ 1226699 h 1226698"/>
                <a:gd name="connsiteX70" fmla="*/ 38969 w 1314762"/>
                <a:gd name="connsiteY70" fmla="*/ 1226699 h 1226698"/>
                <a:gd name="connsiteX71" fmla="*/ 39528 w 1314762"/>
                <a:gd name="connsiteY71" fmla="*/ 1226699 h 1226698"/>
                <a:gd name="connsiteX72" fmla="*/ 40087 w 1314762"/>
                <a:gd name="connsiteY72" fmla="*/ 1226699 h 1226698"/>
                <a:gd name="connsiteX73" fmla="*/ 40645 w 1314762"/>
                <a:gd name="connsiteY73" fmla="*/ 1226699 h 1226698"/>
                <a:gd name="connsiteX74" fmla="*/ 41204 w 1314762"/>
                <a:gd name="connsiteY74" fmla="*/ 1226699 h 1226698"/>
                <a:gd name="connsiteX75" fmla="*/ 41763 w 1314762"/>
                <a:gd name="connsiteY75" fmla="*/ 1226699 h 1226698"/>
                <a:gd name="connsiteX76" fmla="*/ 42321 w 1314762"/>
                <a:gd name="connsiteY76" fmla="*/ 1226699 h 1226698"/>
                <a:gd name="connsiteX77" fmla="*/ 42876 w 1314762"/>
                <a:gd name="connsiteY77" fmla="*/ 1226699 h 1226698"/>
                <a:gd name="connsiteX78" fmla="*/ 43435 w 1314762"/>
                <a:gd name="connsiteY78" fmla="*/ 1226699 h 1226698"/>
                <a:gd name="connsiteX79" fmla="*/ 43993 w 1314762"/>
                <a:gd name="connsiteY79" fmla="*/ 1226699 h 1226698"/>
                <a:gd name="connsiteX80" fmla="*/ 44552 w 1314762"/>
                <a:gd name="connsiteY80" fmla="*/ 1226699 h 1226698"/>
                <a:gd name="connsiteX81" fmla="*/ 45110 w 1314762"/>
                <a:gd name="connsiteY81" fmla="*/ 1226699 h 1226698"/>
                <a:gd name="connsiteX82" fmla="*/ 45669 w 1314762"/>
                <a:gd name="connsiteY82" fmla="*/ 1226699 h 1226698"/>
                <a:gd name="connsiteX83" fmla="*/ 46228 w 1314762"/>
                <a:gd name="connsiteY83" fmla="*/ 1226699 h 1226698"/>
                <a:gd name="connsiteX84" fmla="*/ 46782 w 1314762"/>
                <a:gd name="connsiteY84" fmla="*/ 1226699 h 1226698"/>
                <a:gd name="connsiteX85" fmla="*/ 47341 w 1314762"/>
                <a:gd name="connsiteY85" fmla="*/ 1226699 h 1226698"/>
                <a:gd name="connsiteX86" fmla="*/ 47899 w 1314762"/>
                <a:gd name="connsiteY86" fmla="*/ 1226699 h 1226698"/>
                <a:gd name="connsiteX87" fmla="*/ 48458 w 1314762"/>
                <a:gd name="connsiteY87" fmla="*/ 1226699 h 1226698"/>
                <a:gd name="connsiteX88" fmla="*/ 49017 w 1314762"/>
                <a:gd name="connsiteY88" fmla="*/ 1226699 h 1226698"/>
                <a:gd name="connsiteX89" fmla="*/ 49575 w 1314762"/>
                <a:gd name="connsiteY89" fmla="*/ 1226699 h 1226698"/>
                <a:gd name="connsiteX90" fmla="*/ 50130 w 1314762"/>
                <a:gd name="connsiteY90" fmla="*/ 1226699 h 1226698"/>
                <a:gd name="connsiteX91" fmla="*/ 50689 w 1314762"/>
                <a:gd name="connsiteY91" fmla="*/ 1226699 h 1226698"/>
                <a:gd name="connsiteX92" fmla="*/ 51247 w 1314762"/>
                <a:gd name="connsiteY92" fmla="*/ 1226699 h 1226698"/>
                <a:gd name="connsiteX93" fmla="*/ 51806 w 1314762"/>
                <a:gd name="connsiteY93" fmla="*/ 1226699 h 1226698"/>
                <a:gd name="connsiteX94" fmla="*/ 52365 w 1314762"/>
                <a:gd name="connsiteY94" fmla="*/ 1226699 h 1226698"/>
                <a:gd name="connsiteX95" fmla="*/ 52923 w 1314762"/>
                <a:gd name="connsiteY95" fmla="*/ 1226699 h 1226698"/>
                <a:gd name="connsiteX96" fmla="*/ 53482 w 1314762"/>
                <a:gd name="connsiteY96" fmla="*/ 1226699 h 1226698"/>
                <a:gd name="connsiteX97" fmla="*/ 54036 w 1314762"/>
                <a:gd name="connsiteY97" fmla="*/ 1226699 h 1226698"/>
                <a:gd name="connsiteX98" fmla="*/ 54595 w 1314762"/>
                <a:gd name="connsiteY98" fmla="*/ 1226699 h 1226698"/>
                <a:gd name="connsiteX99" fmla="*/ 55154 w 1314762"/>
                <a:gd name="connsiteY99" fmla="*/ 1226699 h 1226698"/>
                <a:gd name="connsiteX100" fmla="*/ 55712 w 1314762"/>
                <a:gd name="connsiteY100" fmla="*/ 1226699 h 1226698"/>
                <a:gd name="connsiteX101" fmla="*/ 56271 w 1314762"/>
                <a:gd name="connsiteY101" fmla="*/ 1226699 h 1226698"/>
                <a:gd name="connsiteX102" fmla="*/ 56830 w 1314762"/>
                <a:gd name="connsiteY102" fmla="*/ 1226699 h 1226698"/>
                <a:gd name="connsiteX103" fmla="*/ 57384 w 1314762"/>
                <a:gd name="connsiteY103" fmla="*/ 1226699 h 1226698"/>
                <a:gd name="connsiteX104" fmla="*/ 57943 w 1314762"/>
                <a:gd name="connsiteY104" fmla="*/ 1226699 h 1226698"/>
                <a:gd name="connsiteX105" fmla="*/ 58501 w 1314762"/>
                <a:gd name="connsiteY105" fmla="*/ 1226699 h 1226698"/>
                <a:gd name="connsiteX106" fmla="*/ 59060 w 1314762"/>
                <a:gd name="connsiteY106" fmla="*/ 1226699 h 1226698"/>
                <a:gd name="connsiteX107" fmla="*/ 59619 w 1314762"/>
                <a:gd name="connsiteY107" fmla="*/ 1226699 h 1226698"/>
                <a:gd name="connsiteX108" fmla="*/ 60177 w 1314762"/>
                <a:gd name="connsiteY108" fmla="*/ 1226699 h 1226698"/>
                <a:gd name="connsiteX109" fmla="*/ 60736 w 1314762"/>
                <a:gd name="connsiteY109" fmla="*/ 1226699 h 1226698"/>
                <a:gd name="connsiteX110" fmla="*/ 61290 w 1314762"/>
                <a:gd name="connsiteY110" fmla="*/ 1226699 h 1226698"/>
                <a:gd name="connsiteX111" fmla="*/ 61849 w 1314762"/>
                <a:gd name="connsiteY111" fmla="*/ 1226699 h 1226698"/>
                <a:gd name="connsiteX112" fmla="*/ 62408 w 1314762"/>
                <a:gd name="connsiteY112" fmla="*/ 1226699 h 1226698"/>
                <a:gd name="connsiteX113" fmla="*/ 62966 w 1314762"/>
                <a:gd name="connsiteY113" fmla="*/ 1226699 h 1226698"/>
                <a:gd name="connsiteX114" fmla="*/ 63525 w 1314762"/>
                <a:gd name="connsiteY114" fmla="*/ 1226699 h 1226698"/>
                <a:gd name="connsiteX115" fmla="*/ 64084 w 1314762"/>
                <a:gd name="connsiteY115" fmla="*/ 1226699 h 1226698"/>
                <a:gd name="connsiteX116" fmla="*/ 64642 w 1314762"/>
                <a:gd name="connsiteY116" fmla="*/ 1226699 h 1226698"/>
                <a:gd name="connsiteX117" fmla="*/ 65197 w 1314762"/>
                <a:gd name="connsiteY117" fmla="*/ 1226699 h 1226698"/>
                <a:gd name="connsiteX118" fmla="*/ 65755 w 1314762"/>
                <a:gd name="connsiteY118" fmla="*/ 1226699 h 1226698"/>
                <a:gd name="connsiteX119" fmla="*/ 66314 w 1314762"/>
                <a:gd name="connsiteY119" fmla="*/ 1226699 h 1226698"/>
                <a:gd name="connsiteX120" fmla="*/ 66873 w 1314762"/>
                <a:gd name="connsiteY120" fmla="*/ 1226699 h 1226698"/>
                <a:gd name="connsiteX121" fmla="*/ 67431 w 1314762"/>
                <a:gd name="connsiteY121" fmla="*/ 1226699 h 1226698"/>
                <a:gd name="connsiteX122" fmla="*/ 67990 w 1314762"/>
                <a:gd name="connsiteY122" fmla="*/ 1226699 h 1226698"/>
                <a:gd name="connsiteX123" fmla="*/ 68545 w 1314762"/>
                <a:gd name="connsiteY123" fmla="*/ 1226699 h 1226698"/>
                <a:gd name="connsiteX124" fmla="*/ 69103 w 1314762"/>
                <a:gd name="connsiteY124" fmla="*/ 1226699 h 1226698"/>
                <a:gd name="connsiteX125" fmla="*/ 69662 w 1314762"/>
                <a:gd name="connsiteY125" fmla="*/ 1226699 h 1226698"/>
                <a:gd name="connsiteX126" fmla="*/ 70221 w 1314762"/>
                <a:gd name="connsiteY126" fmla="*/ 1226699 h 1226698"/>
                <a:gd name="connsiteX127" fmla="*/ 70779 w 1314762"/>
                <a:gd name="connsiteY127" fmla="*/ 1226699 h 1226698"/>
                <a:gd name="connsiteX128" fmla="*/ 71338 w 1314762"/>
                <a:gd name="connsiteY128" fmla="*/ 1226699 h 1226698"/>
                <a:gd name="connsiteX129" fmla="*/ 71897 w 1314762"/>
                <a:gd name="connsiteY129" fmla="*/ 1226699 h 1226698"/>
                <a:gd name="connsiteX130" fmla="*/ 72455 w 1314762"/>
                <a:gd name="connsiteY130" fmla="*/ 1226699 h 1226698"/>
                <a:gd name="connsiteX131" fmla="*/ 73010 w 1314762"/>
                <a:gd name="connsiteY131" fmla="*/ 1226699 h 1226698"/>
                <a:gd name="connsiteX132" fmla="*/ 73568 w 1314762"/>
                <a:gd name="connsiteY132" fmla="*/ 1226699 h 1226698"/>
                <a:gd name="connsiteX133" fmla="*/ 74127 w 1314762"/>
                <a:gd name="connsiteY133" fmla="*/ 1226699 h 1226698"/>
                <a:gd name="connsiteX134" fmla="*/ 74685 w 1314762"/>
                <a:gd name="connsiteY134" fmla="*/ 1226699 h 1226698"/>
                <a:gd name="connsiteX135" fmla="*/ 75244 w 1314762"/>
                <a:gd name="connsiteY135" fmla="*/ 1226699 h 1226698"/>
                <a:gd name="connsiteX136" fmla="*/ 75803 w 1314762"/>
                <a:gd name="connsiteY136" fmla="*/ 1226699 h 1226698"/>
                <a:gd name="connsiteX137" fmla="*/ 76361 w 1314762"/>
                <a:gd name="connsiteY137" fmla="*/ 1226699 h 1226698"/>
                <a:gd name="connsiteX138" fmla="*/ 76916 w 1314762"/>
                <a:gd name="connsiteY138" fmla="*/ 1226699 h 1226698"/>
                <a:gd name="connsiteX139" fmla="*/ 77475 w 1314762"/>
                <a:gd name="connsiteY139" fmla="*/ 1226699 h 1226698"/>
                <a:gd name="connsiteX140" fmla="*/ 78033 w 1314762"/>
                <a:gd name="connsiteY140" fmla="*/ 1226699 h 1226698"/>
                <a:gd name="connsiteX141" fmla="*/ 78592 w 1314762"/>
                <a:gd name="connsiteY141" fmla="*/ 1226699 h 1226698"/>
                <a:gd name="connsiteX142" fmla="*/ 79151 w 1314762"/>
                <a:gd name="connsiteY142" fmla="*/ 1226699 h 1226698"/>
                <a:gd name="connsiteX143" fmla="*/ 79709 w 1314762"/>
                <a:gd name="connsiteY143" fmla="*/ 1226699 h 1226698"/>
                <a:gd name="connsiteX144" fmla="*/ 80264 w 1314762"/>
                <a:gd name="connsiteY144" fmla="*/ 1226699 h 1226698"/>
                <a:gd name="connsiteX145" fmla="*/ 80822 w 1314762"/>
                <a:gd name="connsiteY145" fmla="*/ 1226699 h 1226698"/>
                <a:gd name="connsiteX146" fmla="*/ 81381 w 1314762"/>
                <a:gd name="connsiteY146" fmla="*/ 1226699 h 1226698"/>
                <a:gd name="connsiteX147" fmla="*/ 81940 w 1314762"/>
                <a:gd name="connsiteY147" fmla="*/ 1226699 h 1226698"/>
                <a:gd name="connsiteX148" fmla="*/ 82498 w 1314762"/>
                <a:gd name="connsiteY148" fmla="*/ 1226699 h 1226698"/>
                <a:gd name="connsiteX149" fmla="*/ 83057 w 1314762"/>
                <a:gd name="connsiteY149" fmla="*/ 1226699 h 1226698"/>
                <a:gd name="connsiteX150" fmla="*/ 83616 w 1314762"/>
                <a:gd name="connsiteY150" fmla="*/ 1226699 h 1226698"/>
                <a:gd name="connsiteX151" fmla="*/ 84170 w 1314762"/>
                <a:gd name="connsiteY151" fmla="*/ 1226699 h 1226698"/>
                <a:gd name="connsiteX152" fmla="*/ 84729 w 1314762"/>
                <a:gd name="connsiteY152" fmla="*/ 1226699 h 1226698"/>
                <a:gd name="connsiteX153" fmla="*/ 85287 w 1314762"/>
                <a:gd name="connsiteY153" fmla="*/ 1226699 h 1226698"/>
                <a:gd name="connsiteX154" fmla="*/ 85846 w 1314762"/>
                <a:gd name="connsiteY154" fmla="*/ 1226699 h 1226698"/>
                <a:gd name="connsiteX155" fmla="*/ 86405 w 1314762"/>
                <a:gd name="connsiteY155" fmla="*/ 1226699 h 1226698"/>
                <a:gd name="connsiteX156" fmla="*/ 86963 w 1314762"/>
                <a:gd name="connsiteY156" fmla="*/ 1226699 h 1226698"/>
                <a:gd name="connsiteX157" fmla="*/ 87518 w 1314762"/>
                <a:gd name="connsiteY157" fmla="*/ 1226699 h 1226698"/>
                <a:gd name="connsiteX158" fmla="*/ 88076 w 1314762"/>
                <a:gd name="connsiteY158" fmla="*/ 1226699 h 1226698"/>
                <a:gd name="connsiteX159" fmla="*/ 88635 w 1314762"/>
                <a:gd name="connsiteY159" fmla="*/ 1226699 h 1226698"/>
                <a:gd name="connsiteX160" fmla="*/ 89194 w 1314762"/>
                <a:gd name="connsiteY160" fmla="*/ 1226699 h 1226698"/>
                <a:gd name="connsiteX161" fmla="*/ 89752 w 1314762"/>
                <a:gd name="connsiteY161" fmla="*/ 1226699 h 1226698"/>
                <a:gd name="connsiteX162" fmla="*/ 90311 w 1314762"/>
                <a:gd name="connsiteY162" fmla="*/ 1226699 h 1226698"/>
                <a:gd name="connsiteX163" fmla="*/ 90870 w 1314762"/>
                <a:gd name="connsiteY163" fmla="*/ 1226699 h 1226698"/>
                <a:gd name="connsiteX164" fmla="*/ 91424 w 1314762"/>
                <a:gd name="connsiteY164" fmla="*/ 1226699 h 1226698"/>
                <a:gd name="connsiteX165" fmla="*/ 91983 w 1314762"/>
                <a:gd name="connsiteY165" fmla="*/ 1226699 h 1226698"/>
                <a:gd name="connsiteX166" fmla="*/ 92542 w 1314762"/>
                <a:gd name="connsiteY166" fmla="*/ 1226699 h 1226698"/>
                <a:gd name="connsiteX167" fmla="*/ 93100 w 1314762"/>
                <a:gd name="connsiteY167" fmla="*/ 1226699 h 1226698"/>
                <a:gd name="connsiteX168" fmla="*/ 93659 w 1314762"/>
                <a:gd name="connsiteY168" fmla="*/ 1226699 h 1226698"/>
                <a:gd name="connsiteX169" fmla="*/ 94217 w 1314762"/>
                <a:gd name="connsiteY169" fmla="*/ 1226699 h 1226698"/>
                <a:gd name="connsiteX170" fmla="*/ 94776 w 1314762"/>
                <a:gd name="connsiteY170" fmla="*/ 1226699 h 1226698"/>
                <a:gd name="connsiteX171" fmla="*/ 95331 w 1314762"/>
                <a:gd name="connsiteY171" fmla="*/ 1226699 h 1226698"/>
                <a:gd name="connsiteX172" fmla="*/ 95889 w 1314762"/>
                <a:gd name="connsiteY172" fmla="*/ 1226699 h 1226698"/>
                <a:gd name="connsiteX173" fmla="*/ 96448 w 1314762"/>
                <a:gd name="connsiteY173" fmla="*/ 1226699 h 1226698"/>
                <a:gd name="connsiteX174" fmla="*/ 97007 w 1314762"/>
                <a:gd name="connsiteY174" fmla="*/ 1226699 h 1226698"/>
                <a:gd name="connsiteX175" fmla="*/ 97565 w 1314762"/>
                <a:gd name="connsiteY175" fmla="*/ 1226699 h 1226698"/>
                <a:gd name="connsiteX176" fmla="*/ 98124 w 1314762"/>
                <a:gd name="connsiteY176" fmla="*/ 1226699 h 1226698"/>
                <a:gd name="connsiteX177" fmla="*/ 98678 w 1314762"/>
                <a:gd name="connsiteY177" fmla="*/ 1226699 h 1226698"/>
                <a:gd name="connsiteX178" fmla="*/ 99237 w 1314762"/>
                <a:gd name="connsiteY178" fmla="*/ 1226699 h 1226698"/>
                <a:gd name="connsiteX179" fmla="*/ 99796 w 1314762"/>
                <a:gd name="connsiteY179" fmla="*/ 1226699 h 1226698"/>
                <a:gd name="connsiteX180" fmla="*/ 100354 w 1314762"/>
                <a:gd name="connsiteY180" fmla="*/ 1226699 h 1226698"/>
                <a:gd name="connsiteX181" fmla="*/ 100913 w 1314762"/>
                <a:gd name="connsiteY181" fmla="*/ 1226699 h 1226698"/>
                <a:gd name="connsiteX182" fmla="*/ 101471 w 1314762"/>
                <a:gd name="connsiteY182" fmla="*/ 1226699 h 1226698"/>
                <a:gd name="connsiteX183" fmla="*/ 102030 w 1314762"/>
                <a:gd name="connsiteY183" fmla="*/ 1226699 h 1226698"/>
                <a:gd name="connsiteX184" fmla="*/ 102589 w 1314762"/>
                <a:gd name="connsiteY184" fmla="*/ 1226699 h 1226698"/>
                <a:gd name="connsiteX185" fmla="*/ 103143 w 1314762"/>
                <a:gd name="connsiteY185" fmla="*/ 1226699 h 1226698"/>
                <a:gd name="connsiteX186" fmla="*/ 103702 w 1314762"/>
                <a:gd name="connsiteY186" fmla="*/ 1226699 h 1226698"/>
                <a:gd name="connsiteX187" fmla="*/ 104261 w 1314762"/>
                <a:gd name="connsiteY187" fmla="*/ 1226699 h 1226698"/>
                <a:gd name="connsiteX188" fmla="*/ 104819 w 1314762"/>
                <a:gd name="connsiteY188" fmla="*/ 1226699 h 1226698"/>
                <a:gd name="connsiteX189" fmla="*/ 105378 w 1314762"/>
                <a:gd name="connsiteY189" fmla="*/ 1226699 h 1226698"/>
                <a:gd name="connsiteX190" fmla="*/ 105937 w 1314762"/>
                <a:gd name="connsiteY190" fmla="*/ 1226699 h 1226698"/>
                <a:gd name="connsiteX191" fmla="*/ 106495 w 1314762"/>
                <a:gd name="connsiteY191" fmla="*/ 1226699 h 1226698"/>
                <a:gd name="connsiteX192" fmla="*/ 107050 w 1314762"/>
                <a:gd name="connsiteY192" fmla="*/ 1226699 h 1226698"/>
                <a:gd name="connsiteX193" fmla="*/ 107608 w 1314762"/>
                <a:gd name="connsiteY193" fmla="*/ 1226699 h 1226698"/>
                <a:gd name="connsiteX194" fmla="*/ 108167 w 1314762"/>
                <a:gd name="connsiteY194" fmla="*/ 1226699 h 1226698"/>
                <a:gd name="connsiteX195" fmla="*/ 108726 w 1314762"/>
                <a:gd name="connsiteY195" fmla="*/ 1226699 h 1226698"/>
                <a:gd name="connsiteX196" fmla="*/ 109284 w 1314762"/>
                <a:gd name="connsiteY196" fmla="*/ 1226699 h 1226698"/>
                <a:gd name="connsiteX197" fmla="*/ 109843 w 1314762"/>
                <a:gd name="connsiteY197" fmla="*/ 1226699 h 1226698"/>
                <a:gd name="connsiteX198" fmla="*/ 110398 w 1314762"/>
                <a:gd name="connsiteY198" fmla="*/ 1226699 h 1226698"/>
                <a:gd name="connsiteX199" fmla="*/ 110956 w 1314762"/>
                <a:gd name="connsiteY199" fmla="*/ 1226699 h 1226698"/>
                <a:gd name="connsiteX200" fmla="*/ 111515 w 1314762"/>
                <a:gd name="connsiteY200" fmla="*/ 1226699 h 1226698"/>
                <a:gd name="connsiteX201" fmla="*/ 112073 w 1314762"/>
                <a:gd name="connsiteY201" fmla="*/ 1226699 h 1226698"/>
                <a:gd name="connsiteX202" fmla="*/ 112632 w 1314762"/>
                <a:gd name="connsiteY202" fmla="*/ 1226699 h 1226698"/>
                <a:gd name="connsiteX203" fmla="*/ 113191 w 1314762"/>
                <a:gd name="connsiteY203" fmla="*/ 1226699 h 1226698"/>
                <a:gd name="connsiteX204" fmla="*/ 113749 w 1314762"/>
                <a:gd name="connsiteY204" fmla="*/ 1226699 h 1226698"/>
                <a:gd name="connsiteX205" fmla="*/ 114304 w 1314762"/>
                <a:gd name="connsiteY205" fmla="*/ 1226699 h 1226698"/>
                <a:gd name="connsiteX206" fmla="*/ 114862 w 1314762"/>
                <a:gd name="connsiteY206" fmla="*/ 1226699 h 1226698"/>
                <a:gd name="connsiteX207" fmla="*/ 115421 w 1314762"/>
                <a:gd name="connsiteY207" fmla="*/ 1226699 h 1226698"/>
                <a:gd name="connsiteX208" fmla="*/ 115980 w 1314762"/>
                <a:gd name="connsiteY208" fmla="*/ 1226699 h 1226698"/>
                <a:gd name="connsiteX209" fmla="*/ 116538 w 1314762"/>
                <a:gd name="connsiteY209" fmla="*/ 1226699 h 1226698"/>
                <a:gd name="connsiteX210" fmla="*/ 117097 w 1314762"/>
                <a:gd name="connsiteY210" fmla="*/ 1226699 h 1226698"/>
                <a:gd name="connsiteX211" fmla="*/ 117652 w 1314762"/>
                <a:gd name="connsiteY211" fmla="*/ 1226699 h 1226698"/>
                <a:gd name="connsiteX212" fmla="*/ 118210 w 1314762"/>
                <a:gd name="connsiteY212" fmla="*/ 1226699 h 1226698"/>
                <a:gd name="connsiteX213" fmla="*/ 118769 w 1314762"/>
                <a:gd name="connsiteY213" fmla="*/ 1226699 h 1226698"/>
                <a:gd name="connsiteX214" fmla="*/ 119328 w 1314762"/>
                <a:gd name="connsiteY214" fmla="*/ 1226699 h 1226698"/>
                <a:gd name="connsiteX215" fmla="*/ 119886 w 1314762"/>
                <a:gd name="connsiteY215" fmla="*/ 1226699 h 1226698"/>
                <a:gd name="connsiteX216" fmla="*/ 120445 w 1314762"/>
                <a:gd name="connsiteY216" fmla="*/ 1226699 h 1226698"/>
                <a:gd name="connsiteX217" fmla="*/ 121003 w 1314762"/>
                <a:gd name="connsiteY217" fmla="*/ 1226699 h 1226698"/>
                <a:gd name="connsiteX218" fmla="*/ 121558 w 1314762"/>
                <a:gd name="connsiteY218" fmla="*/ 1226699 h 1226698"/>
                <a:gd name="connsiteX219" fmla="*/ 122117 w 1314762"/>
                <a:gd name="connsiteY219" fmla="*/ 1226699 h 1226698"/>
                <a:gd name="connsiteX220" fmla="*/ 122675 w 1314762"/>
                <a:gd name="connsiteY220" fmla="*/ 1226699 h 1226698"/>
                <a:gd name="connsiteX221" fmla="*/ 123234 w 1314762"/>
                <a:gd name="connsiteY221" fmla="*/ 1226699 h 1226698"/>
                <a:gd name="connsiteX222" fmla="*/ 123793 w 1314762"/>
                <a:gd name="connsiteY222" fmla="*/ 1226699 h 1226698"/>
                <a:gd name="connsiteX223" fmla="*/ 124351 w 1314762"/>
                <a:gd name="connsiteY223" fmla="*/ 1226699 h 1226698"/>
                <a:gd name="connsiteX224" fmla="*/ 124910 w 1314762"/>
                <a:gd name="connsiteY224" fmla="*/ 1226699 h 1226698"/>
                <a:gd name="connsiteX225" fmla="*/ 125464 w 1314762"/>
                <a:gd name="connsiteY225" fmla="*/ 1226699 h 1226698"/>
                <a:gd name="connsiteX226" fmla="*/ 126023 w 1314762"/>
                <a:gd name="connsiteY226" fmla="*/ 1226699 h 1226698"/>
                <a:gd name="connsiteX227" fmla="*/ 126582 w 1314762"/>
                <a:gd name="connsiteY227" fmla="*/ 1226699 h 1226698"/>
                <a:gd name="connsiteX228" fmla="*/ 127140 w 1314762"/>
                <a:gd name="connsiteY228" fmla="*/ 1226699 h 1226698"/>
                <a:gd name="connsiteX229" fmla="*/ 127699 w 1314762"/>
                <a:gd name="connsiteY229" fmla="*/ 1226699 h 1226698"/>
                <a:gd name="connsiteX230" fmla="*/ 128257 w 1314762"/>
                <a:gd name="connsiteY230" fmla="*/ 1226699 h 1226698"/>
                <a:gd name="connsiteX231" fmla="*/ 128812 w 1314762"/>
                <a:gd name="connsiteY231" fmla="*/ 1226699 h 1226698"/>
                <a:gd name="connsiteX232" fmla="*/ 129371 w 1314762"/>
                <a:gd name="connsiteY232" fmla="*/ 1226699 h 1226698"/>
                <a:gd name="connsiteX233" fmla="*/ 129929 w 1314762"/>
                <a:gd name="connsiteY233" fmla="*/ 1226699 h 1226698"/>
                <a:gd name="connsiteX234" fmla="*/ 130488 w 1314762"/>
                <a:gd name="connsiteY234" fmla="*/ 1226699 h 1226698"/>
                <a:gd name="connsiteX235" fmla="*/ 131047 w 1314762"/>
                <a:gd name="connsiteY235" fmla="*/ 1226699 h 1226698"/>
                <a:gd name="connsiteX236" fmla="*/ 131605 w 1314762"/>
                <a:gd name="connsiteY236" fmla="*/ 1226699 h 1226698"/>
                <a:gd name="connsiteX237" fmla="*/ 132164 w 1314762"/>
                <a:gd name="connsiteY237" fmla="*/ 1226699 h 1226698"/>
                <a:gd name="connsiteX238" fmla="*/ 132723 w 1314762"/>
                <a:gd name="connsiteY238" fmla="*/ 1226699 h 1226698"/>
                <a:gd name="connsiteX239" fmla="*/ 133277 w 1314762"/>
                <a:gd name="connsiteY239" fmla="*/ 1226699 h 1226698"/>
                <a:gd name="connsiteX240" fmla="*/ 133836 w 1314762"/>
                <a:gd name="connsiteY240" fmla="*/ 1226699 h 1226698"/>
                <a:gd name="connsiteX241" fmla="*/ 134394 w 1314762"/>
                <a:gd name="connsiteY241" fmla="*/ 1226699 h 1226698"/>
                <a:gd name="connsiteX242" fmla="*/ 134953 w 1314762"/>
                <a:gd name="connsiteY242" fmla="*/ 1226699 h 1226698"/>
                <a:gd name="connsiteX243" fmla="*/ 135512 w 1314762"/>
                <a:gd name="connsiteY243" fmla="*/ 1226699 h 1226698"/>
                <a:gd name="connsiteX244" fmla="*/ 136070 w 1314762"/>
                <a:gd name="connsiteY244" fmla="*/ 1226699 h 1226698"/>
                <a:gd name="connsiteX245" fmla="*/ 136625 w 1314762"/>
                <a:gd name="connsiteY245" fmla="*/ 1226699 h 1226698"/>
                <a:gd name="connsiteX246" fmla="*/ 137184 w 1314762"/>
                <a:gd name="connsiteY246" fmla="*/ 1226699 h 1226698"/>
                <a:gd name="connsiteX247" fmla="*/ 137742 w 1314762"/>
                <a:gd name="connsiteY247" fmla="*/ 1226699 h 1226698"/>
                <a:gd name="connsiteX248" fmla="*/ 138301 w 1314762"/>
                <a:gd name="connsiteY248" fmla="*/ 1226699 h 1226698"/>
                <a:gd name="connsiteX249" fmla="*/ 138860 w 1314762"/>
                <a:gd name="connsiteY249" fmla="*/ 1226699 h 1226698"/>
                <a:gd name="connsiteX250" fmla="*/ 139418 w 1314762"/>
                <a:gd name="connsiteY250" fmla="*/ 1226699 h 1226698"/>
                <a:gd name="connsiteX251" fmla="*/ 139977 w 1314762"/>
                <a:gd name="connsiteY251" fmla="*/ 1226699 h 1226698"/>
                <a:gd name="connsiteX252" fmla="*/ 140531 w 1314762"/>
                <a:gd name="connsiteY252" fmla="*/ 1226699 h 1226698"/>
                <a:gd name="connsiteX253" fmla="*/ 141090 w 1314762"/>
                <a:gd name="connsiteY253" fmla="*/ 1226699 h 1226698"/>
                <a:gd name="connsiteX254" fmla="*/ 141648 w 1314762"/>
                <a:gd name="connsiteY254" fmla="*/ 1226699 h 1226698"/>
                <a:gd name="connsiteX255" fmla="*/ 142207 w 1314762"/>
                <a:gd name="connsiteY255" fmla="*/ 1226699 h 1226698"/>
                <a:gd name="connsiteX256" fmla="*/ 142766 w 1314762"/>
                <a:gd name="connsiteY256" fmla="*/ 1226699 h 1226698"/>
                <a:gd name="connsiteX257" fmla="*/ 143324 w 1314762"/>
                <a:gd name="connsiteY257" fmla="*/ 1226699 h 1226698"/>
                <a:gd name="connsiteX258" fmla="*/ 143883 w 1314762"/>
                <a:gd name="connsiteY258" fmla="*/ 1226699 h 1226698"/>
                <a:gd name="connsiteX259" fmla="*/ 144438 w 1314762"/>
                <a:gd name="connsiteY259" fmla="*/ 1226699 h 1226698"/>
                <a:gd name="connsiteX260" fmla="*/ 144996 w 1314762"/>
                <a:gd name="connsiteY260" fmla="*/ 1226699 h 1226698"/>
                <a:gd name="connsiteX261" fmla="*/ 145555 w 1314762"/>
                <a:gd name="connsiteY261" fmla="*/ 1226699 h 1226698"/>
                <a:gd name="connsiteX262" fmla="*/ 146114 w 1314762"/>
                <a:gd name="connsiteY262" fmla="*/ 1226699 h 1226698"/>
                <a:gd name="connsiteX263" fmla="*/ 146672 w 1314762"/>
                <a:gd name="connsiteY263" fmla="*/ 1226699 h 1226698"/>
                <a:gd name="connsiteX264" fmla="*/ 147231 w 1314762"/>
                <a:gd name="connsiteY264" fmla="*/ 1226699 h 1226698"/>
                <a:gd name="connsiteX265" fmla="*/ 147785 w 1314762"/>
                <a:gd name="connsiteY265" fmla="*/ 1226699 h 1226698"/>
                <a:gd name="connsiteX266" fmla="*/ 148344 w 1314762"/>
                <a:gd name="connsiteY266" fmla="*/ 1226699 h 1226698"/>
                <a:gd name="connsiteX267" fmla="*/ 148903 w 1314762"/>
                <a:gd name="connsiteY267" fmla="*/ 1226699 h 1226698"/>
                <a:gd name="connsiteX268" fmla="*/ 149461 w 1314762"/>
                <a:gd name="connsiteY268" fmla="*/ 1226699 h 1226698"/>
                <a:gd name="connsiteX269" fmla="*/ 150020 w 1314762"/>
                <a:gd name="connsiteY269" fmla="*/ 1226699 h 1226698"/>
                <a:gd name="connsiteX270" fmla="*/ 150579 w 1314762"/>
                <a:gd name="connsiteY270" fmla="*/ 1226699 h 1226698"/>
                <a:gd name="connsiteX271" fmla="*/ 151137 w 1314762"/>
                <a:gd name="connsiteY271" fmla="*/ 1226699 h 1226698"/>
                <a:gd name="connsiteX272" fmla="*/ 151692 w 1314762"/>
                <a:gd name="connsiteY272" fmla="*/ 1226699 h 1226698"/>
                <a:gd name="connsiteX273" fmla="*/ 152250 w 1314762"/>
                <a:gd name="connsiteY273" fmla="*/ 1226699 h 1226698"/>
                <a:gd name="connsiteX274" fmla="*/ 152809 w 1314762"/>
                <a:gd name="connsiteY274" fmla="*/ 1226699 h 1226698"/>
                <a:gd name="connsiteX275" fmla="*/ 153368 w 1314762"/>
                <a:gd name="connsiteY275" fmla="*/ 1226699 h 1226698"/>
                <a:gd name="connsiteX276" fmla="*/ 153926 w 1314762"/>
                <a:gd name="connsiteY276" fmla="*/ 1226699 h 1226698"/>
                <a:gd name="connsiteX277" fmla="*/ 154485 w 1314762"/>
                <a:gd name="connsiteY277" fmla="*/ 1226699 h 1226698"/>
                <a:gd name="connsiteX278" fmla="*/ 155043 w 1314762"/>
                <a:gd name="connsiteY278" fmla="*/ 1226699 h 1226698"/>
                <a:gd name="connsiteX279" fmla="*/ 155598 w 1314762"/>
                <a:gd name="connsiteY279" fmla="*/ 1226699 h 1226698"/>
                <a:gd name="connsiteX280" fmla="*/ 156157 w 1314762"/>
                <a:gd name="connsiteY280" fmla="*/ 1226699 h 1226698"/>
                <a:gd name="connsiteX281" fmla="*/ 156715 w 1314762"/>
                <a:gd name="connsiteY281" fmla="*/ 1226699 h 1226698"/>
                <a:gd name="connsiteX282" fmla="*/ 157274 w 1314762"/>
                <a:gd name="connsiteY282" fmla="*/ 1226699 h 1226698"/>
                <a:gd name="connsiteX283" fmla="*/ 157833 w 1314762"/>
                <a:gd name="connsiteY283" fmla="*/ 1226699 h 1226698"/>
                <a:gd name="connsiteX284" fmla="*/ 158391 w 1314762"/>
                <a:gd name="connsiteY284" fmla="*/ 1226699 h 1226698"/>
                <a:gd name="connsiteX285" fmla="*/ 158946 w 1314762"/>
                <a:gd name="connsiteY285" fmla="*/ 1226699 h 1226698"/>
                <a:gd name="connsiteX286" fmla="*/ 159505 w 1314762"/>
                <a:gd name="connsiteY286" fmla="*/ 1226699 h 1226698"/>
                <a:gd name="connsiteX287" fmla="*/ 160063 w 1314762"/>
                <a:gd name="connsiteY287" fmla="*/ 1226699 h 1226698"/>
                <a:gd name="connsiteX288" fmla="*/ 160622 w 1314762"/>
                <a:gd name="connsiteY288" fmla="*/ 1226699 h 1226698"/>
                <a:gd name="connsiteX289" fmla="*/ 161180 w 1314762"/>
                <a:gd name="connsiteY289" fmla="*/ 1226699 h 1226698"/>
                <a:gd name="connsiteX290" fmla="*/ 161739 w 1314762"/>
                <a:gd name="connsiteY290" fmla="*/ 1226699 h 1226698"/>
                <a:gd name="connsiteX291" fmla="*/ 162298 w 1314762"/>
                <a:gd name="connsiteY291" fmla="*/ 1226699 h 1226698"/>
                <a:gd name="connsiteX292" fmla="*/ 162856 w 1314762"/>
                <a:gd name="connsiteY292" fmla="*/ 1226699 h 1226698"/>
                <a:gd name="connsiteX293" fmla="*/ 163411 w 1314762"/>
                <a:gd name="connsiteY293" fmla="*/ 1226699 h 1226698"/>
                <a:gd name="connsiteX294" fmla="*/ 163970 w 1314762"/>
                <a:gd name="connsiteY294" fmla="*/ 1226699 h 1226698"/>
                <a:gd name="connsiteX295" fmla="*/ 164528 w 1314762"/>
                <a:gd name="connsiteY295" fmla="*/ 1226699 h 1226698"/>
                <a:gd name="connsiteX296" fmla="*/ 165087 w 1314762"/>
                <a:gd name="connsiteY296" fmla="*/ 1226699 h 1226698"/>
                <a:gd name="connsiteX297" fmla="*/ 165646 w 1314762"/>
                <a:gd name="connsiteY297" fmla="*/ 1226699 h 1226698"/>
                <a:gd name="connsiteX298" fmla="*/ 166204 w 1314762"/>
                <a:gd name="connsiteY298" fmla="*/ 1226699 h 1226698"/>
                <a:gd name="connsiteX299" fmla="*/ 166759 w 1314762"/>
                <a:gd name="connsiteY299" fmla="*/ 1226699 h 1226698"/>
                <a:gd name="connsiteX300" fmla="*/ 167317 w 1314762"/>
                <a:gd name="connsiteY300" fmla="*/ 1226699 h 1226698"/>
                <a:gd name="connsiteX301" fmla="*/ 167876 w 1314762"/>
                <a:gd name="connsiteY301" fmla="*/ 1226699 h 1226698"/>
                <a:gd name="connsiteX302" fmla="*/ 168434 w 1314762"/>
                <a:gd name="connsiteY302" fmla="*/ 1226699 h 1226698"/>
                <a:gd name="connsiteX303" fmla="*/ 168993 w 1314762"/>
                <a:gd name="connsiteY303" fmla="*/ 1226699 h 1226698"/>
                <a:gd name="connsiteX304" fmla="*/ 169552 w 1314762"/>
                <a:gd name="connsiteY304" fmla="*/ 1226699 h 1226698"/>
                <a:gd name="connsiteX305" fmla="*/ 170110 w 1314762"/>
                <a:gd name="connsiteY305" fmla="*/ 1226699 h 1226698"/>
                <a:gd name="connsiteX306" fmla="*/ 170665 w 1314762"/>
                <a:gd name="connsiteY306" fmla="*/ 1226699 h 1226698"/>
                <a:gd name="connsiteX307" fmla="*/ 171224 w 1314762"/>
                <a:gd name="connsiteY307" fmla="*/ 1226699 h 1226698"/>
                <a:gd name="connsiteX308" fmla="*/ 171782 w 1314762"/>
                <a:gd name="connsiteY308" fmla="*/ 1226699 h 1226698"/>
                <a:gd name="connsiteX309" fmla="*/ 172341 w 1314762"/>
                <a:gd name="connsiteY309" fmla="*/ 1226699 h 1226698"/>
                <a:gd name="connsiteX310" fmla="*/ 172900 w 1314762"/>
                <a:gd name="connsiteY310" fmla="*/ 1226699 h 1226698"/>
                <a:gd name="connsiteX311" fmla="*/ 173458 w 1314762"/>
                <a:gd name="connsiteY311" fmla="*/ 1226699 h 1226698"/>
                <a:gd name="connsiteX312" fmla="*/ 174017 w 1314762"/>
                <a:gd name="connsiteY312" fmla="*/ 1226699 h 1226698"/>
                <a:gd name="connsiteX313" fmla="*/ 174571 w 1314762"/>
                <a:gd name="connsiteY313" fmla="*/ 1226699 h 1226698"/>
                <a:gd name="connsiteX314" fmla="*/ 175130 w 1314762"/>
                <a:gd name="connsiteY314" fmla="*/ 1226699 h 1226698"/>
                <a:gd name="connsiteX315" fmla="*/ 175689 w 1314762"/>
                <a:gd name="connsiteY315" fmla="*/ 1226699 h 1226698"/>
                <a:gd name="connsiteX316" fmla="*/ 176247 w 1314762"/>
                <a:gd name="connsiteY316" fmla="*/ 1226699 h 1226698"/>
                <a:gd name="connsiteX317" fmla="*/ 176806 w 1314762"/>
                <a:gd name="connsiteY317" fmla="*/ 1226699 h 1226698"/>
                <a:gd name="connsiteX318" fmla="*/ 177365 w 1314762"/>
                <a:gd name="connsiteY318" fmla="*/ 1226699 h 1226698"/>
                <a:gd name="connsiteX319" fmla="*/ 177919 w 1314762"/>
                <a:gd name="connsiteY319" fmla="*/ 1226699 h 1226698"/>
                <a:gd name="connsiteX320" fmla="*/ 178478 w 1314762"/>
                <a:gd name="connsiteY320" fmla="*/ 1226699 h 1226698"/>
                <a:gd name="connsiteX321" fmla="*/ 179036 w 1314762"/>
                <a:gd name="connsiteY321" fmla="*/ 1226699 h 1226698"/>
                <a:gd name="connsiteX322" fmla="*/ 179595 w 1314762"/>
                <a:gd name="connsiteY322" fmla="*/ 1226699 h 1226698"/>
                <a:gd name="connsiteX323" fmla="*/ 180154 w 1314762"/>
                <a:gd name="connsiteY323" fmla="*/ 1226699 h 1226698"/>
                <a:gd name="connsiteX324" fmla="*/ 180712 w 1314762"/>
                <a:gd name="connsiteY324" fmla="*/ 1226699 h 1226698"/>
                <a:gd name="connsiteX325" fmla="*/ 181271 w 1314762"/>
                <a:gd name="connsiteY325" fmla="*/ 1226699 h 1226698"/>
                <a:gd name="connsiteX326" fmla="*/ 181825 w 1314762"/>
                <a:gd name="connsiteY326" fmla="*/ 1226699 h 1226698"/>
                <a:gd name="connsiteX327" fmla="*/ 182384 w 1314762"/>
                <a:gd name="connsiteY327" fmla="*/ 1226699 h 1226698"/>
                <a:gd name="connsiteX328" fmla="*/ 182943 w 1314762"/>
                <a:gd name="connsiteY328" fmla="*/ 1226699 h 1226698"/>
                <a:gd name="connsiteX329" fmla="*/ 183501 w 1314762"/>
                <a:gd name="connsiteY329" fmla="*/ 1226699 h 1226698"/>
                <a:gd name="connsiteX330" fmla="*/ 184060 w 1314762"/>
                <a:gd name="connsiteY330" fmla="*/ 1226699 h 1226698"/>
                <a:gd name="connsiteX331" fmla="*/ 184619 w 1314762"/>
                <a:gd name="connsiteY331" fmla="*/ 1226699 h 1226698"/>
                <a:gd name="connsiteX332" fmla="*/ 185177 w 1314762"/>
                <a:gd name="connsiteY332" fmla="*/ 1226699 h 1226698"/>
                <a:gd name="connsiteX333" fmla="*/ 185732 w 1314762"/>
                <a:gd name="connsiteY333" fmla="*/ 1226699 h 1226698"/>
                <a:gd name="connsiteX334" fmla="*/ 186291 w 1314762"/>
                <a:gd name="connsiteY334" fmla="*/ 1226699 h 1226698"/>
                <a:gd name="connsiteX335" fmla="*/ 186849 w 1314762"/>
                <a:gd name="connsiteY335" fmla="*/ 1226699 h 1226698"/>
                <a:gd name="connsiteX336" fmla="*/ 187408 w 1314762"/>
                <a:gd name="connsiteY336" fmla="*/ 1226699 h 1226698"/>
                <a:gd name="connsiteX337" fmla="*/ 187966 w 1314762"/>
                <a:gd name="connsiteY337" fmla="*/ 1226699 h 1226698"/>
                <a:gd name="connsiteX338" fmla="*/ 188525 w 1314762"/>
                <a:gd name="connsiteY338" fmla="*/ 1226699 h 1226698"/>
                <a:gd name="connsiteX339" fmla="*/ 189084 w 1314762"/>
                <a:gd name="connsiteY339" fmla="*/ 1226699 h 1226698"/>
                <a:gd name="connsiteX340" fmla="*/ 189638 w 1314762"/>
                <a:gd name="connsiteY340" fmla="*/ 1226699 h 1226698"/>
                <a:gd name="connsiteX341" fmla="*/ 190197 w 1314762"/>
                <a:gd name="connsiteY341" fmla="*/ 1226699 h 1226698"/>
                <a:gd name="connsiteX342" fmla="*/ 190756 w 1314762"/>
                <a:gd name="connsiteY342" fmla="*/ 1226699 h 1226698"/>
                <a:gd name="connsiteX343" fmla="*/ 191314 w 1314762"/>
                <a:gd name="connsiteY343" fmla="*/ 1226699 h 1226698"/>
                <a:gd name="connsiteX344" fmla="*/ 191873 w 1314762"/>
                <a:gd name="connsiteY344" fmla="*/ 1226699 h 1226698"/>
                <a:gd name="connsiteX345" fmla="*/ 192432 w 1314762"/>
                <a:gd name="connsiteY345" fmla="*/ 1226699 h 1226698"/>
                <a:gd name="connsiteX346" fmla="*/ 192990 w 1314762"/>
                <a:gd name="connsiteY346" fmla="*/ 1226699 h 1226698"/>
                <a:gd name="connsiteX347" fmla="*/ 193545 w 1314762"/>
                <a:gd name="connsiteY347" fmla="*/ 1226699 h 1226698"/>
                <a:gd name="connsiteX348" fmla="*/ 194103 w 1314762"/>
                <a:gd name="connsiteY348" fmla="*/ 1226699 h 1226698"/>
                <a:gd name="connsiteX349" fmla="*/ 194662 w 1314762"/>
                <a:gd name="connsiteY349" fmla="*/ 1226699 h 1226698"/>
                <a:gd name="connsiteX350" fmla="*/ 195220 w 1314762"/>
                <a:gd name="connsiteY350" fmla="*/ 1226699 h 1226698"/>
                <a:gd name="connsiteX351" fmla="*/ 195779 w 1314762"/>
                <a:gd name="connsiteY351" fmla="*/ 1226699 h 1226698"/>
                <a:gd name="connsiteX352" fmla="*/ 196338 w 1314762"/>
                <a:gd name="connsiteY352" fmla="*/ 1226699 h 1226698"/>
                <a:gd name="connsiteX353" fmla="*/ 196892 w 1314762"/>
                <a:gd name="connsiteY353" fmla="*/ 1226699 h 1226698"/>
                <a:gd name="connsiteX354" fmla="*/ 197451 w 1314762"/>
                <a:gd name="connsiteY354" fmla="*/ 1226699 h 1226698"/>
                <a:gd name="connsiteX355" fmla="*/ 198010 w 1314762"/>
                <a:gd name="connsiteY355" fmla="*/ 1226699 h 1226698"/>
                <a:gd name="connsiteX356" fmla="*/ 198568 w 1314762"/>
                <a:gd name="connsiteY356" fmla="*/ 1226699 h 1226698"/>
                <a:gd name="connsiteX357" fmla="*/ 199127 w 1314762"/>
                <a:gd name="connsiteY357" fmla="*/ 1226699 h 1226698"/>
                <a:gd name="connsiteX358" fmla="*/ 199686 w 1314762"/>
                <a:gd name="connsiteY358" fmla="*/ 1226699 h 1226698"/>
                <a:gd name="connsiteX359" fmla="*/ 200244 w 1314762"/>
                <a:gd name="connsiteY359" fmla="*/ 1226699 h 1226698"/>
                <a:gd name="connsiteX360" fmla="*/ 200799 w 1314762"/>
                <a:gd name="connsiteY360" fmla="*/ 1226699 h 1226698"/>
                <a:gd name="connsiteX361" fmla="*/ 201357 w 1314762"/>
                <a:gd name="connsiteY361" fmla="*/ 1226699 h 1226698"/>
                <a:gd name="connsiteX362" fmla="*/ 201916 w 1314762"/>
                <a:gd name="connsiteY362" fmla="*/ 1226699 h 1226698"/>
                <a:gd name="connsiteX363" fmla="*/ 202475 w 1314762"/>
                <a:gd name="connsiteY363" fmla="*/ 1226699 h 1226698"/>
                <a:gd name="connsiteX364" fmla="*/ 203033 w 1314762"/>
                <a:gd name="connsiteY364" fmla="*/ 1226699 h 1226698"/>
                <a:gd name="connsiteX365" fmla="*/ 203592 w 1314762"/>
                <a:gd name="connsiteY365" fmla="*/ 1226699 h 1226698"/>
                <a:gd name="connsiteX366" fmla="*/ 204151 w 1314762"/>
                <a:gd name="connsiteY366" fmla="*/ 1226699 h 1226698"/>
                <a:gd name="connsiteX367" fmla="*/ 204705 w 1314762"/>
                <a:gd name="connsiteY367" fmla="*/ 1226699 h 1226698"/>
                <a:gd name="connsiteX368" fmla="*/ 205264 w 1314762"/>
                <a:gd name="connsiteY368" fmla="*/ 1226699 h 1226698"/>
                <a:gd name="connsiteX369" fmla="*/ 205822 w 1314762"/>
                <a:gd name="connsiteY369" fmla="*/ 1226699 h 1226698"/>
                <a:gd name="connsiteX370" fmla="*/ 206381 w 1314762"/>
                <a:gd name="connsiteY370" fmla="*/ 1226699 h 1226698"/>
                <a:gd name="connsiteX371" fmla="*/ 206940 w 1314762"/>
                <a:gd name="connsiteY371" fmla="*/ 1226699 h 1226698"/>
                <a:gd name="connsiteX372" fmla="*/ 207498 w 1314762"/>
                <a:gd name="connsiteY372" fmla="*/ 1226699 h 1226698"/>
                <a:gd name="connsiteX373" fmla="*/ 208053 w 1314762"/>
                <a:gd name="connsiteY373" fmla="*/ 1226699 h 1226698"/>
                <a:gd name="connsiteX374" fmla="*/ 208611 w 1314762"/>
                <a:gd name="connsiteY374" fmla="*/ 1226699 h 1226698"/>
                <a:gd name="connsiteX375" fmla="*/ 209170 w 1314762"/>
                <a:gd name="connsiteY375" fmla="*/ 1226699 h 1226698"/>
                <a:gd name="connsiteX376" fmla="*/ 209729 w 1314762"/>
                <a:gd name="connsiteY376" fmla="*/ 1226699 h 1226698"/>
                <a:gd name="connsiteX377" fmla="*/ 210287 w 1314762"/>
                <a:gd name="connsiteY377" fmla="*/ 1226699 h 1226698"/>
                <a:gd name="connsiteX378" fmla="*/ 210846 w 1314762"/>
                <a:gd name="connsiteY378" fmla="*/ 1226699 h 1226698"/>
                <a:gd name="connsiteX379" fmla="*/ 211405 w 1314762"/>
                <a:gd name="connsiteY379" fmla="*/ 1226699 h 1226698"/>
                <a:gd name="connsiteX380" fmla="*/ 211959 w 1314762"/>
                <a:gd name="connsiteY380" fmla="*/ 1226699 h 1226698"/>
                <a:gd name="connsiteX381" fmla="*/ 212518 w 1314762"/>
                <a:gd name="connsiteY381" fmla="*/ 1226699 h 1226698"/>
                <a:gd name="connsiteX382" fmla="*/ 213077 w 1314762"/>
                <a:gd name="connsiteY382" fmla="*/ 1226699 h 1226698"/>
                <a:gd name="connsiteX383" fmla="*/ 213635 w 1314762"/>
                <a:gd name="connsiteY383" fmla="*/ 1226699 h 1226698"/>
                <a:gd name="connsiteX384" fmla="*/ 214194 w 1314762"/>
                <a:gd name="connsiteY384" fmla="*/ 1226699 h 1226698"/>
                <a:gd name="connsiteX385" fmla="*/ 214752 w 1314762"/>
                <a:gd name="connsiteY385" fmla="*/ 1226699 h 1226698"/>
                <a:gd name="connsiteX386" fmla="*/ 215311 w 1314762"/>
                <a:gd name="connsiteY386" fmla="*/ 1226699 h 1226698"/>
                <a:gd name="connsiteX387" fmla="*/ 215866 w 1314762"/>
                <a:gd name="connsiteY387" fmla="*/ 1226699 h 1226698"/>
                <a:gd name="connsiteX388" fmla="*/ 216424 w 1314762"/>
                <a:gd name="connsiteY388" fmla="*/ 1226699 h 1226698"/>
                <a:gd name="connsiteX389" fmla="*/ 216983 w 1314762"/>
                <a:gd name="connsiteY389" fmla="*/ 1226699 h 1226698"/>
                <a:gd name="connsiteX390" fmla="*/ 217542 w 1314762"/>
                <a:gd name="connsiteY390" fmla="*/ 1226699 h 1226698"/>
                <a:gd name="connsiteX391" fmla="*/ 218100 w 1314762"/>
                <a:gd name="connsiteY391" fmla="*/ 1226699 h 1226698"/>
                <a:gd name="connsiteX392" fmla="*/ 218659 w 1314762"/>
                <a:gd name="connsiteY392" fmla="*/ 1226699 h 1226698"/>
                <a:gd name="connsiteX393" fmla="*/ 219218 w 1314762"/>
                <a:gd name="connsiteY393" fmla="*/ 1226699 h 1226698"/>
                <a:gd name="connsiteX394" fmla="*/ 219772 w 1314762"/>
                <a:gd name="connsiteY394" fmla="*/ 1226699 h 1226698"/>
                <a:gd name="connsiteX395" fmla="*/ 220331 w 1314762"/>
                <a:gd name="connsiteY395" fmla="*/ 1226699 h 1226698"/>
                <a:gd name="connsiteX396" fmla="*/ 220889 w 1314762"/>
                <a:gd name="connsiteY396" fmla="*/ 1226699 h 1226698"/>
                <a:gd name="connsiteX397" fmla="*/ 221448 w 1314762"/>
                <a:gd name="connsiteY397" fmla="*/ 1226699 h 1226698"/>
                <a:gd name="connsiteX398" fmla="*/ 222006 w 1314762"/>
                <a:gd name="connsiteY398" fmla="*/ 1226699 h 1226698"/>
                <a:gd name="connsiteX399" fmla="*/ 222565 w 1314762"/>
                <a:gd name="connsiteY399" fmla="*/ 1226699 h 1226698"/>
                <a:gd name="connsiteX400" fmla="*/ 223124 w 1314762"/>
                <a:gd name="connsiteY400" fmla="*/ 1226699 h 1226698"/>
                <a:gd name="connsiteX401" fmla="*/ 223678 w 1314762"/>
                <a:gd name="connsiteY401" fmla="*/ 1226699 h 1226698"/>
                <a:gd name="connsiteX402" fmla="*/ 224237 w 1314762"/>
                <a:gd name="connsiteY402" fmla="*/ 1226699 h 1226698"/>
                <a:gd name="connsiteX403" fmla="*/ 224796 w 1314762"/>
                <a:gd name="connsiteY403" fmla="*/ 1226699 h 1226698"/>
                <a:gd name="connsiteX404" fmla="*/ 225354 w 1314762"/>
                <a:gd name="connsiteY404" fmla="*/ 1226699 h 1226698"/>
                <a:gd name="connsiteX405" fmla="*/ 225913 w 1314762"/>
                <a:gd name="connsiteY405" fmla="*/ 1226699 h 1226698"/>
                <a:gd name="connsiteX406" fmla="*/ 226472 w 1314762"/>
                <a:gd name="connsiteY406" fmla="*/ 1226699 h 1226698"/>
                <a:gd name="connsiteX407" fmla="*/ 227026 w 1314762"/>
                <a:gd name="connsiteY407" fmla="*/ 1226699 h 1226698"/>
                <a:gd name="connsiteX408" fmla="*/ 227585 w 1314762"/>
                <a:gd name="connsiteY408" fmla="*/ 1226699 h 1226698"/>
                <a:gd name="connsiteX409" fmla="*/ 228143 w 1314762"/>
                <a:gd name="connsiteY409" fmla="*/ 1226699 h 1226698"/>
                <a:gd name="connsiteX410" fmla="*/ 228702 w 1314762"/>
                <a:gd name="connsiteY410" fmla="*/ 1226699 h 1226698"/>
                <a:gd name="connsiteX411" fmla="*/ 229261 w 1314762"/>
                <a:gd name="connsiteY411" fmla="*/ 1226699 h 1226698"/>
                <a:gd name="connsiteX412" fmla="*/ 229819 w 1314762"/>
                <a:gd name="connsiteY412" fmla="*/ 1226699 h 1226698"/>
                <a:gd name="connsiteX413" fmla="*/ 230378 w 1314762"/>
                <a:gd name="connsiteY413" fmla="*/ 1226699 h 1226698"/>
                <a:gd name="connsiteX414" fmla="*/ 230933 w 1314762"/>
                <a:gd name="connsiteY414" fmla="*/ 1226699 h 1226698"/>
                <a:gd name="connsiteX415" fmla="*/ 231491 w 1314762"/>
                <a:gd name="connsiteY415" fmla="*/ 1226699 h 1226698"/>
                <a:gd name="connsiteX416" fmla="*/ 232050 w 1314762"/>
                <a:gd name="connsiteY416" fmla="*/ 1226699 h 1226698"/>
                <a:gd name="connsiteX417" fmla="*/ 232609 w 1314762"/>
                <a:gd name="connsiteY417" fmla="*/ 1226699 h 1226698"/>
                <a:gd name="connsiteX418" fmla="*/ 233167 w 1314762"/>
                <a:gd name="connsiteY418" fmla="*/ 1226699 h 1226698"/>
                <a:gd name="connsiteX419" fmla="*/ 233726 w 1314762"/>
                <a:gd name="connsiteY419" fmla="*/ 1226699 h 1226698"/>
                <a:gd name="connsiteX420" fmla="*/ 234284 w 1314762"/>
                <a:gd name="connsiteY420" fmla="*/ 1226699 h 1226698"/>
                <a:gd name="connsiteX421" fmla="*/ 234839 w 1314762"/>
                <a:gd name="connsiteY421" fmla="*/ 1226699 h 1226698"/>
                <a:gd name="connsiteX422" fmla="*/ 235397 w 1314762"/>
                <a:gd name="connsiteY422" fmla="*/ 1226699 h 1226698"/>
                <a:gd name="connsiteX423" fmla="*/ 235956 w 1314762"/>
                <a:gd name="connsiteY423" fmla="*/ 1226699 h 1226698"/>
                <a:gd name="connsiteX424" fmla="*/ 236515 w 1314762"/>
                <a:gd name="connsiteY424" fmla="*/ 1226699 h 1226698"/>
                <a:gd name="connsiteX425" fmla="*/ 237073 w 1314762"/>
                <a:gd name="connsiteY425" fmla="*/ 1226699 h 1226698"/>
                <a:gd name="connsiteX426" fmla="*/ 237632 w 1314762"/>
                <a:gd name="connsiteY426" fmla="*/ 1226699 h 1226698"/>
                <a:gd name="connsiteX427" fmla="*/ 238187 w 1314762"/>
                <a:gd name="connsiteY427" fmla="*/ 1226699 h 1226698"/>
                <a:gd name="connsiteX428" fmla="*/ 238745 w 1314762"/>
                <a:gd name="connsiteY428" fmla="*/ 1226699 h 1226698"/>
                <a:gd name="connsiteX429" fmla="*/ 239304 w 1314762"/>
                <a:gd name="connsiteY429" fmla="*/ 1226699 h 1226698"/>
                <a:gd name="connsiteX430" fmla="*/ 239863 w 1314762"/>
                <a:gd name="connsiteY430" fmla="*/ 1226699 h 1226698"/>
                <a:gd name="connsiteX431" fmla="*/ 240421 w 1314762"/>
                <a:gd name="connsiteY431" fmla="*/ 1226699 h 1226698"/>
                <a:gd name="connsiteX432" fmla="*/ 240980 w 1314762"/>
                <a:gd name="connsiteY432" fmla="*/ 1226699 h 1226698"/>
                <a:gd name="connsiteX433" fmla="*/ 241538 w 1314762"/>
                <a:gd name="connsiteY433" fmla="*/ 1226699 h 1226698"/>
                <a:gd name="connsiteX434" fmla="*/ 242093 w 1314762"/>
                <a:gd name="connsiteY434" fmla="*/ 1226699 h 1226698"/>
                <a:gd name="connsiteX435" fmla="*/ 242652 w 1314762"/>
                <a:gd name="connsiteY435" fmla="*/ 1226699 h 1226698"/>
                <a:gd name="connsiteX436" fmla="*/ 243210 w 1314762"/>
                <a:gd name="connsiteY436" fmla="*/ 1226699 h 1226698"/>
                <a:gd name="connsiteX437" fmla="*/ 243769 w 1314762"/>
                <a:gd name="connsiteY437" fmla="*/ 1226699 h 1226698"/>
                <a:gd name="connsiteX438" fmla="*/ 244328 w 1314762"/>
                <a:gd name="connsiteY438" fmla="*/ 1226699 h 1226698"/>
                <a:gd name="connsiteX439" fmla="*/ 244886 w 1314762"/>
                <a:gd name="connsiteY439" fmla="*/ 1226699 h 1226698"/>
                <a:gd name="connsiteX440" fmla="*/ 245445 w 1314762"/>
                <a:gd name="connsiteY440" fmla="*/ 1226699 h 1226698"/>
                <a:gd name="connsiteX441" fmla="*/ 245999 w 1314762"/>
                <a:gd name="connsiteY441" fmla="*/ 1226699 h 1226698"/>
                <a:gd name="connsiteX442" fmla="*/ 246558 w 1314762"/>
                <a:gd name="connsiteY442" fmla="*/ 1226699 h 1226698"/>
                <a:gd name="connsiteX443" fmla="*/ 247117 w 1314762"/>
                <a:gd name="connsiteY443" fmla="*/ 1226699 h 1226698"/>
                <a:gd name="connsiteX444" fmla="*/ 247675 w 1314762"/>
                <a:gd name="connsiteY444" fmla="*/ 1226699 h 1226698"/>
                <a:gd name="connsiteX445" fmla="*/ 248234 w 1314762"/>
                <a:gd name="connsiteY445" fmla="*/ 1226699 h 1226698"/>
                <a:gd name="connsiteX446" fmla="*/ 248793 w 1314762"/>
                <a:gd name="connsiteY446" fmla="*/ 1226699 h 1226698"/>
                <a:gd name="connsiteX447" fmla="*/ 249351 w 1314762"/>
                <a:gd name="connsiteY447" fmla="*/ 1226699 h 1226698"/>
                <a:gd name="connsiteX448" fmla="*/ 249906 w 1314762"/>
                <a:gd name="connsiteY448" fmla="*/ 1226699 h 1226698"/>
                <a:gd name="connsiteX449" fmla="*/ 250464 w 1314762"/>
                <a:gd name="connsiteY449" fmla="*/ 1226699 h 1226698"/>
                <a:gd name="connsiteX450" fmla="*/ 251023 w 1314762"/>
                <a:gd name="connsiteY450" fmla="*/ 1226699 h 1226698"/>
                <a:gd name="connsiteX451" fmla="*/ 251582 w 1314762"/>
                <a:gd name="connsiteY451" fmla="*/ 1226699 h 1226698"/>
                <a:gd name="connsiteX452" fmla="*/ 252140 w 1314762"/>
                <a:gd name="connsiteY452" fmla="*/ 1226699 h 1226698"/>
                <a:gd name="connsiteX453" fmla="*/ 252699 w 1314762"/>
                <a:gd name="connsiteY453" fmla="*/ 1226699 h 1226698"/>
                <a:gd name="connsiteX454" fmla="*/ 253258 w 1314762"/>
                <a:gd name="connsiteY454" fmla="*/ 1226699 h 1226698"/>
                <a:gd name="connsiteX455" fmla="*/ 253812 w 1314762"/>
                <a:gd name="connsiteY455" fmla="*/ 1226699 h 1226698"/>
                <a:gd name="connsiteX456" fmla="*/ 254371 w 1314762"/>
                <a:gd name="connsiteY456" fmla="*/ 1226699 h 1226698"/>
                <a:gd name="connsiteX457" fmla="*/ 254929 w 1314762"/>
                <a:gd name="connsiteY457" fmla="*/ 1226699 h 1226698"/>
                <a:gd name="connsiteX458" fmla="*/ 255488 w 1314762"/>
                <a:gd name="connsiteY458" fmla="*/ 1226699 h 1226698"/>
                <a:gd name="connsiteX459" fmla="*/ 256047 w 1314762"/>
                <a:gd name="connsiteY459" fmla="*/ 1226699 h 1226698"/>
                <a:gd name="connsiteX460" fmla="*/ 256605 w 1314762"/>
                <a:gd name="connsiteY460" fmla="*/ 1226699 h 1226698"/>
                <a:gd name="connsiteX461" fmla="*/ 257160 w 1314762"/>
                <a:gd name="connsiteY461" fmla="*/ 1226699 h 1226698"/>
                <a:gd name="connsiteX462" fmla="*/ 257719 w 1314762"/>
                <a:gd name="connsiteY462" fmla="*/ 1226699 h 1226698"/>
                <a:gd name="connsiteX463" fmla="*/ 258277 w 1314762"/>
                <a:gd name="connsiteY463" fmla="*/ 1226699 h 1226698"/>
                <a:gd name="connsiteX464" fmla="*/ 258836 w 1314762"/>
                <a:gd name="connsiteY464" fmla="*/ 1226699 h 1226698"/>
                <a:gd name="connsiteX465" fmla="*/ 259395 w 1314762"/>
                <a:gd name="connsiteY465" fmla="*/ 1226699 h 1226698"/>
                <a:gd name="connsiteX466" fmla="*/ 259953 w 1314762"/>
                <a:gd name="connsiteY466" fmla="*/ 1226699 h 1226698"/>
                <a:gd name="connsiteX467" fmla="*/ 260512 w 1314762"/>
                <a:gd name="connsiteY467" fmla="*/ 1226699 h 1226698"/>
                <a:gd name="connsiteX468" fmla="*/ 261066 w 1314762"/>
                <a:gd name="connsiteY468" fmla="*/ 1226699 h 1226698"/>
                <a:gd name="connsiteX469" fmla="*/ 261625 w 1314762"/>
                <a:gd name="connsiteY469" fmla="*/ 1226699 h 1226698"/>
                <a:gd name="connsiteX470" fmla="*/ 262184 w 1314762"/>
                <a:gd name="connsiteY470" fmla="*/ 1226699 h 1226698"/>
                <a:gd name="connsiteX471" fmla="*/ 262742 w 1314762"/>
                <a:gd name="connsiteY471" fmla="*/ 1226699 h 1226698"/>
                <a:gd name="connsiteX472" fmla="*/ 263301 w 1314762"/>
                <a:gd name="connsiteY472" fmla="*/ 1226699 h 1226698"/>
                <a:gd name="connsiteX473" fmla="*/ 263860 w 1314762"/>
                <a:gd name="connsiteY473" fmla="*/ 1226699 h 1226698"/>
                <a:gd name="connsiteX474" fmla="*/ 264418 w 1314762"/>
                <a:gd name="connsiteY474" fmla="*/ 1226699 h 1226698"/>
                <a:gd name="connsiteX475" fmla="*/ 264973 w 1314762"/>
                <a:gd name="connsiteY475" fmla="*/ 1226699 h 1226698"/>
                <a:gd name="connsiteX476" fmla="*/ 265531 w 1314762"/>
                <a:gd name="connsiteY476" fmla="*/ 1226699 h 1226698"/>
                <a:gd name="connsiteX477" fmla="*/ 266090 w 1314762"/>
                <a:gd name="connsiteY477" fmla="*/ 1226699 h 1226698"/>
                <a:gd name="connsiteX478" fmla="*/ 266649 w 1314762"/>
                <a:gd name="connsiteY478" fmla="*/ 1226699 h 1226698"/>
                <a:gd name="connsiteX479" fmla="*/ 267207 w 1314762"/>
                <a:gd name="connsiteY479" fmla="*/ 1226699 h 1226698"/>
                <a:gd name="connsiteX480" fmla="*/ 267766 w 1314762"/>
                <a:gd name="connsiteY480" fmla="*/ 1226699 h 1226698"/>
                <a:gd name="connsiteX481" fmla="*/ 268320 w 1314762"/>
                <a:gd name="connsiteY481" fmla="*/ 1226699 h 1226698"/>
                <a:gd name="connsiteX482" fmla="*/ 268879 w 1314762"/>
                <a:gd name="connsiteY482" fmla="*/ 1226699 h 1226698"/>
                <a:gd name="connsiteX483" fmla="*/ 269438 w 1314762"/>
                <a:gd name="connsiteY483" fmla="*/ 1226699 h 1226698"/>
                <a:gd name="connsiteX484" fmla="*/ 269996 w 1314762"/>
                <a:gd name="connsiteY484" fmla="*/ 1226699 h 1226698"/>
                <a:gd name="connsiteX485" fmla="*/ 270555 w 1314762"/>
                <a:gd name="connsiteY485" fmla="*/ 1226699 h 1226698"/>
                <a:gd name="connsiteX486" fmla="*/ 271114 w 1314762"/>
                <a:gd name="connsiteY486" fmla="*/ 1226699 h 1226698"/>
                <a:gd name="connsiteX487" fmla="*/ 271672 w 1314762"/>
                <a:gd name="connsiteY487" fmla="*/ 1226699 h 1226698"/>
                <a:gd name="connsiteX488" fmla="*/ 272227 w 1314762"/>
                <a:gd name="connsiteY488" fmla="*/ 1226699 h 1226698"/>
                <a:gd name="connsiteX489" fmla="*/ 272785 w 1314762"/>
                <a:gd name="connsiteY489" fmla="*/ 1226699 h 1226698"/>
                <a:gd name="connsiteX490" fmla="*/ 273344 w 1314762"/>
                <a:gd name="connsiteY490" fmla="*/ 1226699 h 1226698"/>
                <a:gd name="connsiteX491" fmla="*/ 273903 w 1314762"/>
                <a:gd name="connsiteY491" fmla="*/ 1226699 h 1226698"/>
                <a:gd name="connsiteX492" fmla="*/ 274461 w 1314762"/>
                <a:gd name="connsiteY492" fmla="*/ 1226699 h 1226698"/>
                <a:gd name="connsiteX493" fmla="*/ 275020 w 1314762"/>
                <a:gd name="connsiteY493" fmla="*/ 1226699 h 1226698"/>
                <a:gd name="connsiteX494" fmla="*/ 275579 w 1314762"/>
                <a:gd name="connsiteY494" fmla="*/ 1226699 h 1226698"/>
                <a:gd name="connsiteX495" fmla="*/ 276133 w 1314762"/>
                <a:gd name="connsiteY495" fmla="*/ 1226699 h 1226698"/>
                <a:gd name="connsiteX496" fmla="*/ 276692 w 1314762"/>
                <a:gd name="connsiteY496" fmla="*/ 1226699 h 1226698"/>
                <a:gd name="connsiteX497" fmla="*/ 277251 w 1314762"/>
                <a:gd name="connsiteY497" fmla="*/ 1226699 h 1226698"/>
                <a:gd name="connsiteX498" fmla="*/ 277809 w 1314762"/>
                <a:gd name="connsiteY498" fmla="*/ 1226699 h 1226698"/>
                <a:gd name="connsiteX499" fmla="*/ 278368 w 1314762"/>
                <a:gd name="connsiteY499" fmla="*/ 1226699 h 1226698"/>
                <a:gd name="connsiteX500" fmla="*/ 278927 w 1314762"/>
                <a:gd name="connsiteY500" fmla="*/ 1226699 h 1226698"/>
                <a:gd name="connsiteX501" fmla="*/ 279485 w 1314762"/>
                <a:gd name="connsiteY501" fmla="*/ 1226699 h 1226698"/>
                <a:gd name="connsiteX502" fmla="*/ 280040 w 1314762"/>
                <a:gd name="connsiteY502" fmla="*/ 1226699 h 1226698"/>
                <a:gd name="connsiteX503" fmla="*/ 280598 w 1314762"/>
                <a:gd name="connsiteY503" fmla="*/ 1226699 h 1226698"/>
                <a:gd name="connsiteX504" fmla="*/ 281157 w 1314762"/>
                <a:gd name="connsiteY504" fmla="*/ 1226699 h 1226698"/>
                <a:gd name="connsiteX505" fmla="*/ 281715 w 1314762"/>
                <a:gd name="connsiteY505" fmla="*/ 1226699 h 1226698"/>
                <a:gd name="connsiteX506" fmla="*/ 282274 w 1314762"/>
                <a:gd name="connsiteY506" fmla="*/ 1226699 h 1226698"/>
                <a:gd name="connsiteX507" fmla="*/ 282833 w 1314762"/>
                <a:gd name="connsiteY507" fmla="*/ 1226699 h 1226698"/>
                <a:gd name="connsiteX508" fmla="*/ 283391 w 1314762"/>
                <a:gd name="connsiteY508" fmla="*/ 1226699 h 1226698"/>
                <a:gd name="connsiteX509" fmla="*/ 283946 w 1314762"/>
                <a:gd name="connsiteY509" fmla="*/ 1226699 h 1226698"/>
                <a:gd name="connsiteX510" fmla="*/ 284505 w 1314762"/>
                <a:gd name="connsiteY510" fmla="*/ 1226699 h 1226698"/>
                <a:gd name="connsiteX511" fmla="*/ 285063 w 1314762"/>
                <a:gd name="connsiteY511" fmla="*/ 1226699 h 1226698"/>
                <a:gd name="connsiteX512" fmla="*/ 285622 w 1314762"/>
                <a:gd name="connsiteY512" fmla="*/ 1226699 h 1226698"/>
                <a:gd name="connsiteX513" fmla="*/ 286181 w 1314762"/>
                <a:gd name="connsiteY513" fmla="*/ 1226699 h 1226698"/>
                <a:gd name="connsiteX514" fmla="*/ 286739 w 1314762"/>
                <a:gd name="connsiteY514" fmla="*/ 1226699 h 1226698"/>
                <a:gd name="connsiteX515" fmla="*/ 287294 w 1314762"/>
                <a:gd name="connsiteY515" fmla="*/ 1226699 h 1226698"/>
                <a:gd name="connsiteX516" fmla="*/ 287852 w 1314762"/>
                <a:gd name="connsiteY516" fmla="*/ 1226699 h 1226698"/>
                <a:gd name="connsiteX517" fmla="*/ 288411 w 1314762"/>
                <a:gd name="connsiteY517" fmla="*/ 1226699 h 1226698"/>
                <a:gd name="connsiteX518" fmla="*/ 288970 w 1314762"/>
                <a:gd name="connsiteY518" fmla="*/ 1226699 h 1226698"/>
                <a:gd name="connsiteX519" fmla="*/ 289528 w 1314762"/>
                <a:gd name="connsiteY519" fmla="*/ 1226699 h 1226698"/>
                <a:gd name="connsiteX520" fmla="*/ 290087 w 1314762"/>
                <a:gd name="connsiteY520" fmla="*/ 1226699 h 1226698"/>
                <a:gd name="connsiteX521" fmla="*/ 290646 w 1314762"/>
                <a:gd name="connsiteY521" fmla="*/ 1226699 h 1226698"/>
                <a:gd name="connsiteX522" fmla="*/ 291200 w 1314762"/>
                <a:gd name="connsiteY522" fmla="*/ 1226699 h 1226698"/>
                <a:gd name="connsiteX523" fmla="*/ 291759 w 1314762"/>
                <a:gd name="connsiteY523" fmla="*/ 1226699 h 1226698"/>
                <a:gd name="connsiteX524" fmla="*/ 292317 w 1314762"/>
                <a:gd name="connsiteY524" fmla="*/ 1226699 h 1226698"/>
                <a:gd name="connsiteX525" fmla="*/ 292876 w 1314762"/>
                <a:gd name="connsiteY525" fmla="*/ 1226699 h 1226698"/>
                <a:gd name="connsiteX526" fmla="*/ 293435 w 1314762"/>
                <a:gd name="connsiteY526" fmla="*/ 1226699 h 1226698"/>
                <a:gd name="connsiteX527" fmla="*/ 293993 w 1314762"/>
                <a:gd name="connsiteY527" fmla="*/ 1226699 h 1226698"/>
                <a:gd name="connsiteX528" fmla="*/ 294552 w 1314762"/>
                <a:gd name="connsiteY528" fmla="*/ 1226699 h 1226698"/>
                <a:gd name="connsiteX529" fmla="*/ 295106 w 1314762"/>
                <a:gd name="connsiteY529" fmla="*/ 1226699 h 1226698"/>
                <a:gd name="connsiteX530" fmla="*/ 295665 w 1314762"/>
                <a:gd name="connsiteY530" fmla="*/ 1226699 h 1226698"/>
                <a:gd name="connsiteX531" fmla="*/ 296224 w 1314762"/>
                <a:gd name="connsiteY531" fmla="*/ 1226699 h 1226698"/>
                <a:gd name="connsiteX532" fmla="*/ 296782 w 1314762"/>
                <a:gd name="connsiteY532" fmla="*/ 1226699 h 1226698"/>
                <a:gd name="connsiteX533" fmla="*/ 297341 w 1314762"/>
                <a:gd name="connsiteY533" fmla="*/ 1226699 h 1226698"/>
                <a:gd name="connsiteX534" fmla="*/ 297900 w 1314762"/>
                <a:gd name="connsiteY534" fmla="*/ 1226699 h 1226698"/>
                <a:gd name="connsiteX535" fmla="*/ 298454 w 1314762"/>
                <a:gd name="connsiteY535" fmla="*/ 1226699 h 1226698"/>
                <a:gd name="connsiteX536" fmla="*/ 299013 w 1314762"/>
                <a:gd name="connsiteY536" fmla="*/ 1226699 h 1226698"/>
                <a:gd name="connsiteX537" fmla="*/ 299572 w 1314762"/>
                <a:gd name="connsiteY537" fmla="*/ 1226699 h 1226698"/>
                <a:gd name="connsiteX538" fmla="*/ 300130 w 1314762"/>
                <a:gd name="connsiteY538" fmla="*/ 1226699 h 1226698"/>
                <a:gd name="connsiteX539" fmla="*/ 300689 w 1314762"/>
                <a:gd name="connsiteY539" fmla="*/ 1226699 h 1226698"/>
                <a:gd name="connsiteX540" fmla="*/ 301247 w 1314762"/>
                <a:gd name="connsiteY540" fmla="*/ 1226699 h 1226698"/>
                <a:gd name="connsiteX541" fmla="*/ 301806 w 1314762"/>
                <a:gd name="connsiteY541" fmla="*/ 1226699 h 1226698"/>
                <a:gd name="connsiteX542" fmla="*/ 302361 w 1314762"/>
                <a:gd name="connsiteY542" fmla="*/ 1226699 h 1226698"/>
                <a:gd name="connsiteX543" fmla="*/ 302919 w 1314762"/>
                <a:gd name="connsiteY543" fmla="*/ 1226699 h 1226698"/>
                <a:gd name="connsiteX544" fmla="*/ 303478 w 1314762"/>
                <a:gd name="connsiteY544" fmla="*/ 1226699 h 1226698"/>
                <a:gd name="connsiteX545" fmla="*/ 304037 w 1314762"/>
                <a:gd name="connsiteY545" fmla="*/ 1226699 h 1226698"/>
                <a:gd name="connsiteX546" fmla="*/ 304595 w 1314762"/>
                <a:gd name="connsiteY546" fmla="*/ 1226699 h 1226698"/>
                <a:gd name="connsiteX547" fmla="*/ 305154 w 1314762"/>
                <a:gd name="connsiteY547" fmla="*/ 1226699 h 1226698"/>
                <a:gd name="connsiteX548" fmla="*/ 305713 w 1314762"/>
                <a:gd name="connsiteY548" fmla="*/ 1226699 h 1226698"/>
                <a:gd name="connsiteX549" fmla="*/ 306267 w 1314762"/>
                <a:gd name="connsiteY549" fmla="*/ 1226699 h 1226698"/>
                <a:gd name="connsiteX550" fmla="*/ 306826 w 1314762"/>
                <a:gd name="connsiteY550" fmla="*/ 1226699 h 1226698"/>
                <a:gd name="connsiteX551" fmla="*/ 307384 w 1314762"/>
                <a:gd name="connsiteY551" fmla="*/ 1226699 h 1226698"/>
                <a:gd name="connsiteX552" fmla="*/ 307943 w 1314762"/>
                <a:gd name="connsiteY552" fmla="*/ 1226699 h 1226698"/>
                <a:gd name="connsiteX553" fmla="*/ 308501 w 1314762"/>
                <a:gd name="connsiteY553" fmla="*/ 1226699 h 1226698"/>
                <a:gd name="connsiteX554" fmla="*/ 309060 w 1314762"/>
                <a:gd name="connsiteY554" fmla="*/ 1226699 h 1226698"/>
                <a:gd name="connsiteX555" fmla="*/ 309619 w 1314762"/>
                <a:gd name="connsiteY555" fmla="*/ 1226699 h 1226698"/>
                <a:gd name="connsiteX556" fmla="*/ 310173 w 1314762"/>
                <a:gd name="connsiteY556" fmla="*/ 1226699 h 1226698"/>
                <a:gd name="connsiteX557" fmla="*/ 310732 w 1314762"/>
                <a:gd name="connsiteY557" fmla="*/ 1226699 h 1226698"/>
                <a:gd name="connsiteX558" fmla="*/ 311291 w 1314762"/>
                <a:gd name="connsiteY558" fmla="*/ 1226699 h 1226698"/>
                <a:gd name="connsiteX559" fmla="*/ 311849 w 1314762"/>
                <a:gd name="connsiteY559" fmla="*/ 1226699 h 1226698"/>
                <a:gd name="connsiteX560" fmla="*/ 312408 w 1314762"/>
                <a:gd name="connsiteY560" fmla="*/ 1226699 h 1226698"/>
                <a:gd name="connsiteX561" fmla="*/ 312967 w 1314762"/>
                <a:gd name="connsiteY561" fmla="*/ 1226699 h 1226698"/>
                <a:gd name="connsiteX562" fmla="*/ 313525 w 1314762"/>
                <a:gd name="connsiteY562" fmla="*/ 1226699 h 1226698"/>
                <a:gd name="connsiteX563" fmla="*/ 314080 w 1314762"/>
                <a:gd name="connsiteY563" fmla="*/ 1226699 h 1226698"/>
                <a:gd name="connsiteX564" fmla="*/ 314638 w 1314762"/>
                <a:gd name="connsiteY564" fmla="*/ 1226699 h 1226698"/>
                <a:gd name="connsiteX565" fmla="*/ 315197 w 1314762"/>
                <a:gd name="connsiteY565" fmla="*/ 1226699 h 1226698"/>
                <a:gd name="connsiteX566" fmla="*/ 315756 w 1314762"/>
                <a:gd name="connsiteY566" fmla="*/ 1226699 h 1226698"/>
                <a:gd name="connsiteX567" fmla="*/ 316314 w 1314762"/>
                <a:gd name="connsiteY567" fmla="*/ 1226699 h 1226698"/>
                <a:gd name="connsiteX568" fmla="*/ 316873 w 1314762"/>
                <a:gd name="connsiteY568" fmla="*/ 1226699 h 1226698"/>
                <a:gd name="connsiteX569" fmla="*/ 317428 w 1314762"/>
                <a:gd name="connsiteY569" fmla="*/ 1226699 h 1226698"/>
                <a:gd name="connsiteX570" fmla="*/ 317986 w 1314762"/>
                <a:gd name="connsiteY570" fmla="*/ 1226699 h 1226698"/>
                <a:gd name="connsiteX571" fmla="*/ 318545 w 1314762"/>
                <a:gd name="connsiteY571" fmla="*/ 1226699 h 1226698"/>
                <a:gd name="connsiteX572" fmla="*/ 319103 w 1314762"/>
                <a:gd name="connsiteY572" fmla="*/ 1226699 h 1226698"/>
                <a:gd name="connsiteX573" fmla="*/ 319662 w 1314762"/>
                <a:gd name="connsiteY573" fmla="*/ 1226699 h 1226698"/>
                <a:gd name="connsiteX574" fmla="*/ 320221 w 1314762"/>
                <a:gd name="connsiteY574" fmla="*/ 1226699 h 1226698"/>
                <a:gd name="connsiteX575" fmla="*/ 320779 w 1314762"/>
                <a:gd name="connsiteY575" fmla="*/ 1226699 h 1226698"/>
                <a:gd name="connsiteX576" fmla="*/ 321334 w 1314762"/>
                <a:gd name="connsiteY576" fmla="*/ 1226699 h 1226698"/>
                <a:gd name="connsiteX577" fmla="*/ 321892 w 1314762"/>
                <a:gd name="connsiteY577" fmla="*/ 1226699 h 1226698"/>
                <a:gd name="connsiteX578" fmla="*/ 322451 w 1314762"/>
                <a:gd name="connsiteY578" fmla="*/ 1226699 h 1226698"/>
                <a:gd name="connsiteX579" fmla="*/ 323010 w 1314762"/>
                <a:gd name="connsiteY579" fmla="*/ 1226699 h 1226698"/>
                <a:gd name="connsiteX580" fmla="*/ 323568 w 1314762"/>
                <a:gd name="connsiteY580" fmla="*/ 1226699 h 1226698"/>
                <a:gd name="connsiteX581" fmla="*/ 324127 w 1314762"/>
                <a:gd name="connsiteY581" fmla="*/ 1226699 h 1226698"/>
                <a:gd name="connsiteX582" fmla="*/ 324686 w 1314762"/>
                <a:gd name="connsiteY582" fmla="*/ 1226699 h 1226698"/>
                <a:gd name="connsiteX583" fmla="*/ 325240 w 1314762"/>
                <a:gd name="connsiteY583" fmla="*/ 1226699 h 1226698"/>
                <a:gd name="connsiteX584" fmla="*/ 325799 w 1314762"/>
                <a:gd name="connsiteY584" fmla="*/ 1226699 h 1226698"/>
                <a:gd name="connsiteX585" fmla="*/ 326358 w 1314762"/>
                <a:gd name="connsiteY585" fmla="*/ 1226699 h 1226698"/>
                <a:gd name="connsiteX586" fmla="*/ 326916 w 1314762"/>
                <a:gd name="connsiteY586" fmla="*/ 1226699 h 1226698"/>
                <a:gd name="connsiteX587" fmla="*/ 327475 w 1314762"/>
                <a:gd name="connsiteY587" fmla="*/ 1226699 h 1226698"/>
                <a:gd name="connsiteX588" fmla="*/ 328033 w 1314762"/>
                <a:gd name="connsiteY588" fmla="*/ 1226699 h 1226698"/>
                <a:gd name="connsiteX589" fmla="*/ 328588 w 1314762"/>
                <a:gd name="connsiteY589" fmla="*/ 1226699 h 1226698"/>
                <a:gd name="connsiteX590" fmla="*/ 329147 w 1314762"/>
                <a:gd name="connsiteY590" fmla="*/ 1226699 h 1226698"/>
                <a:gd name="connsiteX591" fmla="*/ 329705 w 1314762"/>
                <a:gd name="connsiteY591" fmla="*/ 1226699 h 1226698"/>
                <a:gd name="connsiteX592" fmla="*/ 330264 w 1314762"/>
                <a:gd name="connsiteY592" fmla="*/ 1226699 h 1226698"/>
                <a:gd name="connsiteX593" fmla="*/ 330823 w 1314762"/>
                <a:gd name="connsiteY593" fmla="*/ 1226699 h 1226698"/>
                <a:gd name="connsiteX594" fmla="*/ 331381 w 1314762"/>
                <a:gd name="connsiteY594" fmla="*/ 1226699 h 1226698"/>
                <a:gd name="connsiteX595" fmla="*/ 331940 w 1314762"/>
                <a:gd name="connsiteY595" fmla="*/ 1226699 h 1226698"/>
                <a:gd name="connsiteX596" fmla="*/ 332494 w 1314762"/>
                <a:gd name="connsiteY596" fmla="*/ 1226699 h 1226698"/>
                <a:gd name="connsiteX597" fmla="*/ 333053 w 1314762"/>
                <a:gd name="connsiteY597" fmla="*/ 1226699 h 1226698"/>
                <a:gd name="connsiteX598" fmla="*/ 333612 w 1314762"/>
                <a:gd name="connsiteY598" fmla="*/ 1226699 h 1226698"/>
                <a:gd name="connsiteX599" fmla="*/ 334170 w 1314762"/>
                <a:gd name="connsiteY599" fmla="*/ 1226699 h 1226698"/>
                <a:gd name="connsiteX600" fmla="*/ 334729 w 1314762"/>
                <a:gd name="connsiteY600" fmla="*/ 1226699 h 1226698"/>
                <a:gd name="connsiteX601" fmla="*/ 335287 w 1314762"/>
                <a:gd name="connsiteY601" fmla="*/ 1226699 h 1226698"/>
                <a:gd name="connsiteX602" fmla="*/ 335846 w 1314762"/>
                <a:gd name="connsiteY602" fmla="*/ 1226699 h 1226698"/>
                <a:gd name="connsiteX603" fmla="*/ 336401 w 1314762"/>
                <a:gd name="connsiteY603" fmla="*/ 1226699 h 1226698"/>
                <a:gd name="connsiteX604" fmla="*/ 336959 w 1314762"/>
                <a:gd name="connsiteY604" fmla="*/ 1226699 h 1226698"/>
                <a:gd name="connsiteX605" fmla="*/ 337518 w 1314762"/>
                <a:gd name="connsiteY605" fmla="*/ 1226699 h 1226698"/>
                <a:gd name="connsiteX606" fmla="*/ 338077 w 1314762"/>
                <a:gd name="connsiteY606" fmla="*/ 1226699 h 1226698"/>
                <a:gd name="connsiteX607" fmla="*/ 338635 w 1314762"/>
                <a:gd name="connsiteY607" fmla="*/ 1226699 h 1226698"/>
                <a:gd name="connsiteX608" fmla="*/ 339194 w 1314762"/>
                <a:gd name="connsiteY608" fmla="*/ 1226699 h 1226698"/>
                <a:gd name="connsiteX609" fmla="*/ 339753 w 1314762"/>
                <a:gd name="connsiteY609" fmla="*/ 1226699 h 1226698"/>
                <a:gd name="connsiteX610" fmla="*/ 340307 w 1314762"/>
                <a:gd name="connsiteY610" fmla="*/ 1226699 h 1226698"/>
                <a:gd name="connsiteX611" fmla="*/ 340866 w 1314762"/>
                <a:gd name="connsiteY611" fmla="*/ 1226699 h 1226698"/>
                <a:gd name="connsiteX612" fmla="*/ 341424 w 1314762"/>
                <a:gd name="connsiteY612" fmla="*/ 1226699 h 1226698"/>
                <a:gd name="connsiteX613" fmla="*/ 341983 w 1314762"/>
                <a:gd name="connsiteY613" fmla="*/ 1226699 h 1226698"/>
                <a:gd name="connsiteX614" fmla="*/ 342542 w 1314762"/>
                <a:gd name="connsiteY614" fmla="*/ 1226699 h 1226698"/>
                <a:gd name="connsiteX615" fmla="*/ 343100 w 1314762"/>
                <a:gd name="connsiteY615" fmla="*/ 1226699 h 1226698"/>
                <a:gd name="connsiteX616" fmla="*/ 343659 w 1314762"/>
                <a:gd name="connsiteY616" fmla="*/ 1226699 h 1226698"/>
                <a:gd name="connsiteX617" fmla="*/ 344214 w 1314762"/>
                <a:gd name="connsiteY617" fmla="*/ 1226699 h 1226698"/>
                <a:gd name="connsiteX618" fmla="*/ 344772 w 1314762"/>
                <a:gd name="connsiteY618" fmla="*/ 1226699 h 1226698"/>
                <a:gd name="connsiteX619" fmla="*/ 345331 w 1314762"/>
                <a:gd name="connsiteY619" fmla="*/ 1226699 h 1226698"/>
                <a:gd name="connsiteX620" fmla="*/ 345890 w 1314762"/>
                <a:gd name="connsiteY620" fmla="*/ 1226699 h 1226698"/>
                <a:gd name="connsiteX621" fmla="*/ 346448 w 1314762"/>
                <a:gd name="connsiteY621" fmla="*/ 1226699 h 1226698"/>
                <a:gd name="connsiteX622" fmla="*/ 347007 w 1314762"/>
                <a:gd name="connsiteY622" fmla="*/ 1226699 h 1226698"/>
                <a:gd name="connsiteX623" fmla="*/ 347561 w 1314762"/>
                <a:gd name="connsiteY623" fmla="*/ 1226699 h 1226698"/>
                <a:gd name="connsiteX624" fmla="*/ 348120 w 1314762"/>
                <a:gd name="connsiteY624" fmla="*/ 1226699 h 1226698"/>
                <a:gd name="connsiteX625" fmla="*/ 348678 w 1314762"/>
                <a:gd name="connsiteY625" fmla="*/ 1226699 h 1226698"/>
                <a:gd name="connsiteX626" fmla="*/ 349237 w 1314762"/>
                <a:gd name="connsiteY626" fmla="*/ 1226699 h 1226698"/>
                <a:gd name="connsiteX627" fmla="*/ 349796 w 1314762"/>
                <a:gd name="connsiteY627" fmla="*/ 1226699 h 1226698"/>
                <a:gd name="connsiteX628" fmla="*/ 350354 w 1314762"/>
                <a:gd name="connsiteY628" fmla="*/ 1226699 h 1226698"/>
                <a:gd name="connsiteX629" fmla="*/ 350913 w 1314762"/>
                <a:gd name="connsiteY629" fmla="*/ 1226699 h 1226698"/>
                <a:gd name="connsiteX630" fmla="*/ 351468 w 1314762"/>
                <a:gd name="connsiteY630" fmla="*/ 1226699 h 1226698"/>
                <a:gd name="connsiteX631" fmla="*/ 352026 w 1314762"/>
                <a:gd name="connsiteY631" fmla="*/ 1226699 h 1226698"/>
                <a:gd name="connsiteX632" fmla="*/ 352585 w 1314762"/>
                <a:gd name="connsiteY632" fmla="*/ 1226699 h 1226698"/>
                <a:gd name="connsiteX633" fmla="*/ 353144 w 1314762"/>
                <a:gd name="connsiteY633" fmla="*/ 1226699 h 1226698"/>
                <a:gd name="connsiteX634" fmla="*/ 353702 w 1314762"/>
                <a:gd name="connsiteY634" fmla="*/ 1226699 h 1226698"/>
                <a:gd name="connsiteX635" fmla="*/ 354261 w 1314762"/>
                <a:gd name="connsiteY635" fmla="*/ 1226699 h 1226698"/>
                <a:gd name="connsiteX636" fmla="*/ 354819 w 1314762"/>
                <a:gd name="connsiteY636" fmla="*/ 1226699 h 1226698"/>
                <a:gd name="connsiteX637" fmla="*/ 355374 w 1314762"/>
                <a:gd name="connsiteY637" fmla="*/ 1226699 h 1226698"/>
                <a:gd name="connsiteX638" fmla="*/ 355933 w 1314762"/>
                <a:gd name="connsiteY638" fmla="*/ 1226699 h 1226698"/>
                <a:gd name="connsiteX639" fmla="*/ 356491 w 1314762"/>
                <a:gd name="connsiteY639" fmla="*/ 1226699 h 1226698"/>
                <a:gd name="connsiteX640" fmla="*/ 357050 w 1314762"/>
                <a:gd name="connsiteY640" fmla="*/ 1226699 h 1226698"/>
                <a:gd name="connsiteX641" fmla="*/ 357609 w 1314762"/>
                <a:gd name="connsiteY641" fmla="*/ 1226699 h 1226698"/>
                <a:gd name="connsiteX642" fmla="*/ 358167 w 1314762"/>
                <a:gd name="connsiteY642" fmla="*/ 1226699 h 1226698"/>
                <a:gd name="connsiteX643" fmla="*/ 358722 w 1314762"/>
                <a:gd name="connsiteY643" fmla="*/ 1226699 h 1226698"/>
                <a:gd name="connsiteX644" fmla="*/ 359280 w 1314762"/>
                <a:gd name="connsiteY644" fmla="*/ 1226699 h 1226698"/>
                <a:gd name="connsiteX645" fmla="*/ 359839 w 1314762"/>
                <a:gd name="connsiteY645" fmla="*/ 1226699 h 1226698"/>
                <a:gd name="connsiteX646" fmla="*/ 360398 w 1314762"/>
                <a:gd name="connsiteY646" fmla="*/ 1226699 h 1226698"/>
                <a:gd name="connsiteX647" fmla="*/ 360956 w 1314762"/>
                <a:gd name="connsiteY647" fmla="*/ 1226699 h 1226698"/>
                <a:gd name="connsiteX648" fmla="*/ 361515 w 1314762"/>
                <a:gd name="connsiteY648" fmla="*/ 1226699 h 1226698"/>
                <a:gd name="connsiteX649" fmla="*/ 362073 w 1314762"/>
                <a:gd name="connsiteY649" fmla="*/ 1226699 h 1226698"/>
                <a:gd name="connsiteX650" fmla="*/ 362632 w 1314762"/>
                <a:gd name="connsiteY650" fmla="*/ 1226699 h 1226698"/>
                <a:gd name="connsiteX651" fmla="*/ 363187 w 1314762"/>
                <a:gd name="connsiteY651" fmla="*/ 1226699 h 1226698"/>
                <a:gd name="connsiteX652" fmla="*/ 363745 w 1314762"/>
                <a:gd name="connsiteY652" fmla="*/ 1226699 h 1226698"/>
                <a:gd name="connsiteX653" fmla="*/ 364304 w 1314762"/>
                <a:gd name="connsiteY653" fmla="*/ 1226699 h 1226698"/>
                <a:gd name="connsiteX654" fmla="*/ 364863 w 1314762"/>
                <a:gd name="connsiteY654" fmla="*/ 1226699 h 1226698"/>
                <a:gd name="connsiteX655" fmla="*/ 365421 w 1314762"/>
                <a:gd name="connsiteY655" fmla="*/ 1226699 h 1226698"/>
                <a:gd name="connsiteX656" fmla="*/ 365980 w 1314762"/>
                <a:gd name="connsiteY656" fmla="*/ 1226699 h 1226698"/>
                <a:gd name="connsiteX657" fmla="*/ 366534 w 1314762"/>
                <a:gd name="connsiteY657" fmla="*/ 1226699 h 1226698"/>
                <a:gd name="connsiteX658" fmla="*/ 367093 w 1314762"/>
                <a:gd name="connsiteY658" fmla="*/ 1226699 h 1226698"/>
                <a:gd name="connsiteX659" fmla="*/ 367652 w 1314762"/>
                <a:gd name="connsiteY659" fmla="*/ 1226699 h 1226698"/>
                <a:gd name="connsiteX660" fmla="*/ 368210 w 1314762"/>
                <a:gd name="connsiteY660" fmla="*/ 1226699 h 1226698"/>
                <a:gd name="connsiteX661" fmla="*/ 368769 w 1314762"/>
                <a:gd name="connsiteY661" fmla="*/ 1226699 h 1226698"/>
                <a:gd name="connsiteX662" fmla="*/ 369328 w 1314762"/>
                <a:gd name="connsiteY662" fmla="*/ 1226699 h 1226698"/>
                <a:gd name="connsiteX663" fmla="*/ 369886 w 1314762"/>
                <a:gd name="connsiteY663" fmla="*/ 1226699 h 1226698"/>
                <a:gd name="connsiteX664" fmla="*/ 370441 w 1314762"/>
                <a:gd name="connsiteY664" fmla="*/ 1226699 h 1226698"/>
                <a:gd name="connsiteX665" fmla="*/ 371000 w 1314762"/>
                <a:gd name="connsiteY665" fmla="*/ 1226699 h 1226698"/>
                <a:gd name="connsiteX666" fmla="*/ 371558 w 1314762"/>
                <a:gd name="connsiteY666" fmla="*/ 1226699 h 1226698"/>
                <a:gd name="connsiteX667" fmla="*/ 372117 w 1314762"/>
                <a:gd name="connsiteY667" fmla="*/ 1226699 h 1226698"/>
                <a:gd name="connsiteX668" fmla="*/ 372676 w 1314762"/>
                <a:gd name="connsiteY668" fmla="*/ 1226699 h 1226698"/>
                <a:gd name="connsiteX669" fmla="*/ 373234 w 1314762"/>
                <a:gd name="connsiteY669" fmla="*/ 1226699 h 1226698"/>
                <a:gd name="connsiteX670" fmla="*/ 373793 w 1314762"/>
                <a:gd name="connsiteY670" fmla="*/ 1226699 h 1226698"/>
                <a:gd name="connsiteX671" fmla="*/ 374347 w 1314762"/>
                <a:gd name="connsiteY671" fmla="*/ 1226699 h 1226698"/>
                <a:gd name="connsiteX672" fmla="*/ 374906 w 1314762"/>
                <a:gd name="connsiteY672" fmla="*/ 1226699 h 1226698"/>
                <a:gd name="connsiteX673" fmla="*/ 375464 w 1314762"/>
                <a:gd name="connsiteY673" fmla="*/ 1226699 h 1226698"/>
                <a:gd name="connsiteX674" fmla="*/ 376023 w 1314762"/>
                <a:gd name="connsiteY674" fmla="*/ 1226699 h 1226698"/>
                <a:gd name="connsiteX675" fmla="*/ 376582 w 1314762"/>
                <a:gd name="connsiteY675" fmla="*/ 1226699 h 1226698"/>
                <a:gd name="connsiteX676" fmla="*/ 377140 w 1314762"/>
                <a:gd name="connsiteY676" fmla="*/ 1226699 h 1226698"/>
                <a:gd name="connsiteX677" fmla="*/ 377695 w 1314762"/>
                <a:gd name="connsiteY677" fmla="*/ 1226699 h 1226698"/>
                <a:gd name="connsiteX678" fmla="*/ 378254 w 1314762"/>
                <a:gd name="connsiteY678" fmla="*/ 1226699 h 1226698"/>
                <a:gd name="connsiteX679" fmla="*/ 378812 w 1314762"/>
                <a:gd name="connsiteY679" fmla="*/ 1226699 h 1226698"/>
                <a:gd name="connsiteX680" fmla="*/ 379371 w 1314762"/>
                <a:gd name="connsiteY680" fmla="*/ 1226699 h 1226698"/>
                <a:gd name="connsiteX681" fmla="*/ 379930 w 1314762"/>
                <a:gd name="connsiteY681" fmla="*/ 1226699 h 1226698"/>
                <a:gd name="connsiteX682" fmla="*/ 380488 w 1314762"/>
                <a:gd name="connsiteY682" fmla="*/ 1226699 h 1226698"/>
                <a:gd name="connsiteX683" fmla="*/ 381047 w 1314762"/>
                <a:gd name="connsiteY683" fmla="*/ 1226699 h 1226698"/>
                <a:gd name="connsiteX684" fmla="*/ 381601 w 1314762"/>
                <a:gd name="connsiteY684" fmla="*/ 1226699 h 1226698"/>
                <a:gd name="connsiteX685" fmla="*/ 382160 w 1314762"/>
                <a:gd name="connsiteY685" fmla="*/ 1226699 h 1226698"/>
                <a:gd name="connsiteX686" fmla="*/ 382719 w 1314762"/>
                <a:gd name="connsiteY686" fmla="*/ 1226699 h 1226698"/>
                <a:gd name="connsiteX687" fmla="*/ 383277 w 1314762"/>
                <a:gd name="connsiteY687" fmla="*/ 1226699 h 1226698"/>
                <a:gd name="connsiteX688" fmla="*/ 383836 w 1314762"/>
                <a:gd name="connsiteY688" fmla="*/ 1226699 h 1226698"/>
                <a:gd name="connsiteX689" fmla="*/ 384395 w 1314762"/>
                <a:gd name="connsiteY689" fmla="*/ 1226699 h 1226698"/>
                <a:gd name="connsiteX690" fmla="*/ 384953 w 1314762"/>
                <a:gd name="connsiteY690" fmla="*/ 1226699 h 1226698"/>
                <a:gd name="connsiteX691" fmla="*/ 385508 w 1314762"/>
                <a:gd name="connsiteY691" fmla="*/ 1226699 h 1226698"/>
                <a:gd name="connsiteX692" fmla="*/ 386066 w 1314762"/>
                <a:gd name="connsiteY692" fmla="*/ 1226699 h 1226698"/>
                <a:gd name="connsiteX693" fmla="*/ 386625 w 1314762"/>
                <a:gd name="connsiteY693" fmla="*/ 1226699 h 1226698"/>
                <a:gd name="connsiteX694" fmla="*/ 387184 w 1314762"/>
                <a:gd name="connsiteY694" fmla="*/ 1226699 h 1226698"/>
                <a:gd name="connsiteX695" fmla="*/ 387742 w 1314762"/>
                <a:gd name="connsiteY695" fmla="*/ 1226699 h 1226698"/>
                <a:gd name="connsiteX696" fmla="*/ 388301 w 1314762"/>
                <a:gd name="connsiteY696" fmla="*/ 1226699 h 1226698"/>
                <a:gd name="connsiteX697" fmla="*/ 388855 w 1314762"/>
                <a:gd name="connsiteY697" fmla="*/ 1226699 h 1226698"/>
                <a:gd name="connsiteX698" fmla="*/ 389414 w 1314762"/>
                <a:gd name="connsiteY698" fmla="*/ 1226699 h 1226698"/>
                <a:gd name="connsiteX699" fmla="*/ 389973 w 1314762"/>
                <a:gd name="connsiteY699" fmla="*/ 1226699 h 1226698"/>
                <a:gd name="connsiteX700" fmla="*/ 390531 w 1314762"/>
                <a:gd name="connsiteY700" fmla="*/ 1226699 h 1226698"/>
                <a:gd name="connsiteX701" fmla="*/ 391090 w 1314762"/>
                <a:gd name="connsiteY701" fmla="*/ 1226699 h 1226698"/>
                <a:gd name="connsiteX702" fmla="*/ 391649 w 1314762"/>
                <a:gd name="connsiteY702" fmla="*/ 1226699 h 1226698"/>
                <a:gd name="connsiteX703" fmla="*/ 392207 w 1314762"/>
                <a:gd name="connsiteY703" fmla="*/ 1226699 h 1226698"/>
                <a:gd name="connsiteX704" fmla="*/ 392766 w 1314762"/>
                <a:gd name="connsiteY704" fmla="*/ 1226699 h 1226698"/>
                <a:gd name="connsiteX705" fmla="*/ 393321 w 1314762"/>
                <a:gd name="connsiteY705" fmla="*/ 1226699 h 1226698"/>
                <a:gd name="connsiteX706" fmla="*/ 393879 w 1314762"/>
                <a:gd name="connsiteY706" fmla="*/ 1226699 h 1226698"/>
                <a:gd name="connsiteX707" fmla="*/ 394438 w 1314762"/>
                <a:gd name="connsiteY707" fmla="*/ 1226699 h 1226698"/>
                <a:gd name="connsiteX708" fmla="*/ 394996 w 1314762"/>
                <a:gd name="connsiteY708" fmla="*/ 1226699 h 1226698"/>
                <a:gd name="connsiteX709" fmla="*/ 395555 w 1314762"/>
                <a:gd name="connsiteY709" fmla="*/ 1226699 h 1226698"/>
                <a:gd name="connsiteX710" fmla="*/ 396114 w 1314762"/>
                <a:gd name="connsiteY710" fmla="*/ 1226699 h 1226698"/>
                <a:gd name="connsiteX711" fmla="*/ 396668 w 1314762"/>
                <a:gd name="connsiteY711" fmla="*/ 1226699 h 1226698"/>
                <a:gd name="connsiteX712" fmla="*/ 397227 w 1314762"/>
                <a:gd name="connsiteY712" fmla="*/ 1226699 h 1226698"/>
                <a:gd name="connsiteX713" fmla="*/ 397786 w 1314762"/>
                <a:gd name="connsiteY713" fmla="*/ 1226699 h 1226698"/>
                <a:gd name="connsiteX714" fmla="*/ 398344 w 1314762"/>
                <a:gd name="connsiteY714" fmla="*/ 1226699 h 1226698"/>
                <a:gd name="connsiteX715" fmla="*/ 398903 w 1314762"/>
                <a:gd name="connsiteY715" fmla="*/ 1226699 h 1226698"/>
                <a:gd name="connsiteX716" fmla="*/ 399462 w 1314762"/>
                <a:gd name="connsiteY716" fmla="*/ 1226699 h 1226698"/>
                <a:gd name="connsiteX717" fmla="*/ 400020 w 1314762"/>
                <a:gd name="connsiteY717" fmla="*/ 1226699 h 1226698"/>
                <a:gd name="connsiteX718" fmla="*/ 400575 w 1314762"/>
                <a:gd name="connsiteY718" fmla="*/ 1226699 h 1226698"/>
                <a:gd name="connsiteX719" fmla="*/ 401133 w 1314762"/>
                <a:gd name="connsiteY719" fmla="*/ 1226699 h 1226698"/>
                <a:gd name="connsiteX720" fmla="*/ 401692 w 1314762"/>
                <a:gd name="connsiteY720" fmla="*/ 1226699 h 1226698"/>
                <a:gd name="connsiteX721" fmla="*/ 402250 w 1314762"/>
                <a:gd name="connsiteY721" fmla="*/ 1226699 h 1226698"/>
                <a:gd name="connsiteX722" fmla="*/ 402809 w 1314762"/>
                <a:gd name="connsiteY722" fmla="*/ 1226699 h 1226698"/>
                <a:gd name="connsiteX723" fmla="*/ 403368 w 1314762"/>
                <a:gd name="connsiteY723" fmla="*/ 1226699 h 1226698"/>
                <a:gd name="connsiteX724" fmla="*/ 403926 w 1314762"/>
                <a:gd name="connsiteY724" fmla="*/ 1226699 h 1226698"/>
                <a:gd name="connsiteX725" fmla="*/ 404481 w 1314762"/>
                <a:gd name="connsiteY725" fmla="*/ 1226699 h 1226698"/>
                <a:gd name="connsiteX726" fmla="*/ 405040 w 1314762"/>
                <a:gd name="connsiteY726" fmla="*/ 1226699 h 1226698"/>
                <a:gd name="connsiteX727" fmla="*/ 405598 w 1314762"/>
                <a:gd name="connsiteY727" fmla="*/ 1226699 h 1226698"/>
                <a:gd name="connsiteX728" fmla="*/ 406157 w 1314762"/>
                <a:gd name="connsiteY728" fmla="*/ 1226699 h 1226698"/>
                <a:gd name="connsiteX729" fmla="*/ 406716 w 1314762"/>
                <a:gd name="connsiteY729" fmla="*/ 1226699 h 1226698"/>
                <a:gd name="connsiteX730" fmla="*/ 407274 w 1314762"/>
                <a:gd name="connsiteY730" fmla="*/ 1226699 h 1226698"/>
                <a:gd name="connsiteX731" fmla="*/ 407829 w 1314762"/>
                <a:gd name="connsiteY731" fmla="*/ 1226699 h 1226698"/>
                <a:gd name="connsiteX732" fmla="*/ 408387 w 1314762"/>
                <a:gd name="connsiteY732" fmla="*/ 1226699 h 1226698"/>
                <a:gd name="connsiteX733" fmla="*/ 408946 w 1314762"/>
                <a:gd name="connsiteY733" fmla="*/ 1226699 h 1226698"/>
                <a:gd name="connsiteX734" fmla="*/ 409505 w 1314762"/>
                <a:gd name="connsiteY734" fmla="*/ 1226699 h 1226698"/>
                <a:gd name="connsiteX735" fmla="*/ 410063 w 1314762"/>
                <a:gd name="connsiteY735" fmla="*/ 1226699 h 1226698"/>
                <a:gd name="connsiteX736" fmla="*/ 410622 w 1314762"/>
                <a:gd name="connsiteY736" fmla="*/ 1226699 h 1226698"/>
                <a:gd name="connsiteX737" fmla="*/ 411181 w 1314762"/>
                <a:gd name="connsiteY737" fmla="*/ 1226699 h 1226698"/>
                <a:gd name="connsiteX738" fmla="*/ 411735 w 1314762"/>
                <a:gd name="connsiteY738" fmla="*/ 1226699 h 1226698"/>
                <a:gd name="connsiteX739" fmla="*/ 412294 w 1314762"/>
                <a:gd name="connsiteY739" fmla="*/ 1226699 h 1226698"/>
                <a:gd name="connsiteX740" fmla="*/ 412852 w 1314762"/>
                <a:gd name="connsiteY740" fmla="*/ 1226699 h 1226698"/>
                <a:gd name="connsiteX741" fmla="*/ 413411 w 1314762"/>
                <a:gd name="connsiteY741" fmla="*/ 1226699 h 1226698"/>
                <a:gd name="connsiteX742" fmla="*/ 413970 w 1314762"/>
                <a:gd name="connsiteY742" fmla="*/ 1226699 h 1226698"/>
                <a:gd name="connsiteX743" fmla="*/ 414528 w 1314762"/>
                <a:gd name="connsiteY743" fmla="*/ 1226699 h 1226698"/>
                <a:gd name="connsiteX744" fmla="*/ 415083 w 1314762"/>
                <a:gd name="connsiteY744" fmla="*/ 1226699 h 1226698"/>
                <a:gd name="connsiteX745" fmla="*/ 415641 w 1314762"/>
                <a:gd name="connsiteY745" fmla="*/ 1226699 h 1226698"/>
                <a:gd name="connsiteX746" fmla="*/ 416200 w 1314762"/>
                <a:gd name="connsiteY746" fmla="*/ 1226699 h 1226698"/>
                <a:gd name="connsiteX747" fmla="*/ 416759 w 1314762"/>
                <a:gd name="connsiteY747" fmla="*/ 1226699 h 1226698"/>
                <a:gd name="connsiteX748" fmla="*/ 417317 w 1314762"/>
                <a:gd name="connsiteY748" fmla="*/ 1226699 h 1226698"/>
                <a:gd name="connsiteX749" fmla="*/ 417876 w 1314762"/>
                <a:gd name="connsiteY749" fmla="*/ 1226699 h 1226698"/>
                <a:gd name="connsiteX750" fmla="*/ 418435 w 1314762"/>
                <a:gd name="connsiteY750" fmla="*/ 1226699 h 1226698"/>
                <a:gd name="connsiteX751" fmla="*/ 418989 w 1314762"/>
                <a:gd name="connsiteY751" fmla="*/ 1226699 h 1226698"/>
                <a:gd name="connsiteX752" fmla="*/ 419548 w 1314762"/>
                <a:gd name="connsiteY752" fmla="*/ 1226699 h 1226698"/>
                <a:gd name="connsiteX753" fmla="*/ 420107 w 1314762"/>
                <a:gd name="connsiteY753" fmla="*/ 1226699 h 1226698"/>
                <a:gd name="connsiteX754" fmla="*/ 420665 w 1314762"/>
                <a:gd name="connsiteY754" fmla="*/ 1226699 h 1226698"/>
                <a:gd name="connsiteX755" fmla="*/ 421224 w 1314762"/>
                <a:gd name="connsiteY755" fmla="*/ 1226699 h 1226698"/>
                <a:gd name="connsiteX756" fmla="*/ 421782 w 1314762"/>
                <a:gd name="connsiteY756" fmla="*/ 1226699 h 1226698"/>
                <a:gd name="connsiteX757" fmla="*/ 422341 w 1314762"/>
                <a:gd name="connsiteY757" fmla="*/ 1226699 h 1226698"/>
                <a:gd name="connsiteX758" fmla="*/ 422900 w 1314762"/>
                <a:gd name="connsiteY758" fmla="*/ 1226699 h 1226698"/>
                <a:gd name="connsiteX759" fmla="*/ 423454 w 1314762"/>
                <a:gd name="connsiteY759" fmla="*/ 1226699 h 1226698"/>
                <a:gd name="connsiteX760" fmla="*/ 424013 w 1314762"/>
                <a:gd name="connsiteY760" fmla="*/ 1226699 h 1226698"/>
                <a:gd name="connsiteX761" fmla="*/ 424572 w 1314762"/>
                <a:gd name="connsiteY761" fmla="*/ 1226699 h 1226698"/>
                <a:gd name="connsiteX762" fmla="*/ 425130 w 1314762"/>
                <a:gd name="connsiteY762" fmla="*/ 1226699 h 1226698"/>
                <a:gd name="connsiteX763" fmla="*/ 425689 w 1314762"/>
                <a:gd name="connsiteY763" fmla="*/ 1226699 h 1226698"/>
                <a:gd name="connsiteX764" fmla="*/ 426248 w 1314762"/>
                <a:gd name="connsiteY764" fmla="*/ 1226699 h 1226698"/>
                <a:gd name="connsiteX765" fmla="*/ 426802 w 1314762"/>
                <a:gd name="connsiteY765" fmla="*/ 1226699 h 1226698"/>
                <a:gd name="connsiteX766" fmla="*/ 427361 w 1314762"/>
                <a:gd name="connsiteY766" fmla="*/ 1226699 h 1226698"/>
                <a:gd name="connsiteX767" fmla="*/ 427919 w 1314762"/>
                <a:gd name="connsiteY767" fmla="*/ 1226699 h 1226698"/>
                <a:gd name="connsiteX768" fmla="*/ 428478 w 1314762"/>
                <a:gd name="connsiteY768" fmla="*/ 1226699 h 1226698"/>
                <a:gd name="connsiteX769" fmla="*/ 429036 w 1314762"/>
                <a:gd name="connsiteY769" fmla="*/ 1226699 h 1226698"/>
                <a:gd name="connsiteX770" fmla="*/ 429595 w 1314762"/>
                <a:gd name="connsiteY770" fmla="*/ 1226699 h 1226698"/>
                <a:gd name="connsiteX771" fmla="*/ 430154 w 1314762"/>
                <a:gd name="connsiteY771" fmla="*/ 1226699 h 1226698"/>
                <a:gd name="connsiteX772" fmla="*/ 430708 w 1314762"/>
                <a:gd name="connsiteY772" fmla="*/ 1226699 h 1226698"/>
                <a:gd name="connsiteX773" fmla="*/ 431267 w 1314762"/>
                <a:gd name="connsiteY773" fmla="*/ 1226699 h 1226698"/>
                <a:gd name="connsiteX774" fmla="*/ 431826 w 1314762"/>
                <a:gd name="connsiteY774" fmla="*/ 1226699 h 1226698"/>
                <a:gd name="connsiteX775" fmla="*/ 432384 w 1314762"/>
                <a:gd name="connsiteY775" fmla="*/ 1226699 h 1226698"/>
                <a:gd name="connsiteX776" fmla="*/ 432943 w 1314762"/>
                <a:gd name="connsiteY776" fmla="*/ 1226699 h 1226698"/>
                <a:gd name="connsiteX777" fmla="*/ 433502 w 1314762"/>
                <a:gd name="connsiteY777" fmla="*/ 1226699 h 1226698"/>
                <a:gd name="connsiteX778" fmla="*/ 434060 w 1314762"/>
                <a:gd name="connsiteY778" fmla="*/ 1226699 h 1226698"/>
                <a:gd name="connsiteX779" fmla="*/ 434615 w 1314762"/>
                <a:gd name="connsiteY779" fmla="*/ 1226699 h 1226698"/>
                <a:gd name="connsiteX780" fmla="*/ 435173 w 1314762"/>
                <a:gd name="connsiteY780" fmla="*/ 1226699 h 1226698"/>
                <a:gd name="connsiteX781" fmla="*/ 435732 w 1314762"/>
                <a:gd name="connsiteY781" fmla="*/ 1226699 h 1226698"/>
                <a:gd name="connsiteX782" fmla="*/ 436291 w 1314762"/>
                <a:gd name="connsiteY782" fmla="*/ 1226699 h 1226698"/>
                <a:gd name="connsiteX783" fmla="*/ 436849 w 1314762"/>
                <a:gd name="connsiteY783" fmla="*/ 1226699 h 1226698"/>
                <a:gd name="connsiteX784" fmla="*/ 437408 w 1314762"/>
                <a:gd name="connsiteY784" fmla="*/ 1226699 h 1226698"/>
                <a:gd name="connsiteX785" fmla="*/ 437963 w 1314762"/>
                <a:gd name="connsiteY785" fmla="*/ 1226699 h 1226698"/>
                <a:gd name="connsiteX786" fmla="*/ 438521 w 1314762"/>
                <a:gd name="connsiteY786" fmla="*/ 1226699 h 1226698"/>
                <a:gd name="connsiteX787" fmla="*/ 439080 w 1314762"/>
                <a:gd name="connsiteY787" fmla="*/ 1226699 h 1226698"/>
                <a:gd name="connsiteX788" fmla="*/ 439639 w 1314762"/>
                <a:gd name="connsiteY788" fmla="*/ 1226699 h 1226698"/>
                <a:gd name="connsiteX789" fmla="*/ 440197 w 1314762"/>
                <a:gd name="connsiteY789" fmla="*/ 1226699 h 1226698"/>
                <a:gd name="connsiteX790" fmla="*/ 440756 w 1314762"/>
                <a:gd name="connsiteY790" fmla="*/ 1226699 h 1226698"/>
                <a:gd name="connsiteX791" fmla="*/ 441314 w 1314762"/>
                <a:gd name="connsiteY791" fmla="*/ 1226699 h 1226698"/>
                <a:gd name="connsiteX792" fmla="*/ 441869 w 1314762"/>
                <a:gd name="connsiteY792" fmla="*/ 1226699 h 1226698"/>
                <a:gd name="connsiteX793" fmla="*/ 442427 w 1314762"/>
                <a:gd name="connsiteY793" fmla="*/ 1226699 h 1226698"/>
                <a:gd name="connsiteX794" fmla="*/ 442986 w 1314762"/>
                <a:gd name="connsiteY794" fmla="*/ 1226699 h 1226698"/>
                <a:gd name="connsiteX795" fmla="*/ 443545 w 1314762"/>
                <a:gd name="connsiteY795" fmla="*/ 1226699 h 1226698"/>
                <a:gd name="connsiteX796" fmla="*/ 444103 w 1314762"/>
                <a:gd name="connsiteY796" fmla="*/ 1226699 h 1226698"/>
                <a:gd name="connsiteX797" fmla="*/ 444662 w 1314762"/>
                <a:gd name="connsiteY797" fmla="*/ 1226699 h 1226698"/>
                <a:gd name="connsiteX798" fmla="*/ 445217 w 1314762"/>
                <a:gd name="connsiteY798" fmla="*/ 1226699 h 1226698"/>
                <a:gd name="connsiteX799" fmla="*/ 445775 w 1314762"/>
                <a:gd name="connsiteY799" fmla="*/ 1226699 h 1226698"/>
                <a:gd name="connsiteX800" fmla="*/ 446334 w 1314762"/>
                <a:gd name="connsiteY800" fmla="*/ 1226699 h 1226698"/>
                <a:gd name="connsiteX801" fmla="*/ 446893 w 1314762"/>
                <a:gd name="connsiteY801" fmla="*/ 1226699 h 1226698"/>
                <a:gd name="connsiteX802" fmla="*/ 447451 w 1314762"/>
                <a:gd name="connsiteY802" fmla="*/ 1226699 h 1226698"/>
                <a:gd name="connsiteX803" fmla="*/ 448010 w 1314762"/>
                <a:gd name="connsiteY803" fmla="*/ 1226699 h 1226698"/>
                <a:gd name="connsiteX804" fmla="*/ 448568 w 1314762"/>
                <a:gd name="connsiteY804" fmla="*/ 1226699 h 1226698"/>
                <a:gd name="connsiteX805" fmla="*/ 449123 w 1314762"/>
                <a:gd name="connsiteY805" fmla="*/ 1226699 h 1226698"/>
                <a:gd name="connsiteX806" fmla="*/ 449682 w 1314762"/>
                <a:gd name="connsiteY806" fmla="*/ 1226699 h 1226698"/>
                <a:gd name="connsiteX807" fmla="*/ 450240 w 1314762"/>
                <a:gd name="connsiteY807" fmla="*/ 1226699 h 1226698"/>
                <a:gd name="connsiteX808" fmla="*/ 450799 w 1314762"/>
                <a:gd name="connsiteY808" fmla="*/ 1226699 h 1226698"/>
                <a:gd name="connsiteX809" fmla="*/ 451358 w 1314762"/>
                <a:gd name="connsiteY809" fmla="*/ 1226699 h 1226698"/>
                <a:gd name="connsiteX810" fmla="*/ 451916 w 1314762"/>
                <a:gd name="connsiteY810" fmla="*/ 1226699 h 1226698"/>
                <a:gd name="connsiteX811" fmla="*/ 452475 w 1314762"/>
                <a:gd name="connsiteY811" fmla="*/ 1226699 h 1226698"/>
                <a:gd name="connsiteX812" fmla="*/ 453034 w 1314762"/>
                <a:gd name="connsiteY812" fmla="*/ 1226699 h 1226698"/>
                <a:gd name="connsiteX813" fmla="*/ 453588 w 1314762"/>
                <a:gd name="connsiteY813" fmla="*/ 1226699 h 1226698"/>
                <a:gd name="connsiteX814" fmla="*/ 454147 w 1314762"/>
                <a:gd name="connsiteY814" fmla="*/ 1226699 h 1226698"/>
                <a:gd name="connsiteX815" fmla="*/ 454705 w 1314762"/>
                <a:gd name="connsiteY815" fmla="*/ 1226699 h 1226698"/>
                <a:gd name="connsiteX816" fmla="*/ 455264 w 1314762"/>
                <a:gd name="connsiteY816" fmla="*/ 1226699 h 1226698"/>
                <a:gd name="connsiteX817" fmla="*/ 455823 w 1314762"/>
                <a:gd name="connsiteY817" fmla="*/ 1226699 h 1226698"/>
                <a:gd name="connsiteX818" fmla="*/ 456381 w 1314762"/>
                <a:gd name="connsiteY818" fmla="*/ 1226699 h 1226698"/>
                <a:gd name="connsiteX819" fmla="*/ 456936 w 1314762"/>
                <a:gd name="connsiteY819" fmla="*/ 1226699 h 1226698"/>
                <a:gd name="connsiteX820" fmla="*/ 457494 w 1314762"/>
                <a:gd name="connsiteY820" fmla="*/ 1226699 h 1226698"/>
                <a:gd name="connsiteX821" fmla="*/ 458053 w 1314762"/>
                <a:gd name="connsiteY821" fmla="*/ 1226699 h 1226698"/>
                <a:gd name="connsiteX822" fmla="*/ 458612 w 1314762"/>
                <a:gd name="connsiteY822" fmla="*/ 1226699 h 1226698"/>
                <a:gd name="connsiteX823" fmla="*/ 459170 w 1314762"/>
                <a:gd name="connsiteY823" fmla="*/ 1226699 h 1226698"/>
                <a:gd name="connsiteX824" fmla="*/ 459729 w 1314762"/>
                <a:gd name="connsiteY824" fmla="*/ 1226699 h 1226698"/>
                <a:gd name="connsiteX825" fmla="*/ 460288 w 1314762"/>
                <a:gd name="connsiteY825" fmla="*/ 1226699 h 1226698"/>
                <a:gd name="connsiteX826" fmla="*/ 460842 w 1314762"/>
                <a:gd name="connsiteY826" fmla="*/ 1226699 h 1226698"/>
                <a:gd name="connsiteX827" fmla="*/ 461401 w 1314762"/>
                <a:gd name="connsiteY827" fmla="*/ 1226699 h 1226698"/>
                <a:gd name="connsiteX828" fmla="*/ 461959 w 1314762"/>
                <a:gd name="connsiteY828" fmla="*/ 1226699 h 1226698"/>
                <a:gd name="connsiteX829" fmla="*/ 462518 w 1314762"/>
                <a:gd name="connsiteY829" fmla="*/ 1226699 h 1226698"/>
                <a:gd name="connsiteX830" fmla="*/ 463077 w 1314762"/>
                <a:gd name="connsiteY830" fmla="*/ 1226699 h 1226698"/>
                <a:gd name="connsiteX831" fmla="*/ 463635 w 1314762"/>
                <a:gd name="connsiteY831" fmla="*/ 1226699 h 1226698"/>
                <a:gd name="connsiteX832" fmla="*/ 464194 w 1314762"/>
                <a:gd name="connsiteY832" fmla="*/ 1226699 h 1226698"/>
                <a:gd name="connsiteX833" fmla="*/ 464749 w 1314762"/>
                <a:gd name="connsiteY833" fmla="*/ 1226699 h 1226698"/>
                <a:gd name="connsiteX834" fmla="*/ 465307 w 1314762"/>
                <a:gd name="connsiteY834" fmla="*/ 1226699 h 1226698"/>
                <a:gd name="connsiteX835" fmla="*/ 465866 w 1314762"/>
                <a:gd name="connsiteY835" fmla="*/ 1226699 h 1226698"/>
                <a:gd name="connsiteX836" fmla="*/ 466425 w 1314762"/>
                <a:gd name="connsiteY836" fmla="*/ 1226699 h 1226698"/>
                <a:gd name="connsiteX837" fmla="*/ 466983 w 1314762"/>
                <a:gd name="connsiteY837" fmla="*/ 1226699 h 1226698"/>
                <a:gd name="connsiteX838" fmla="*/ 467542 w 1314762"/>
                <a:gd name="connsiteY838" fmla="*/ 1226699 h 1226698"/>
                <a:gd name="connsiteX839" fmla="*/ 468096 w 1314762"/>
                <a:gd name="connsiteY839" fmla="*/ 1226699 h 1226698"/>
                <a:gd name="connsiteX840" fmla="*/ 468655 w 1314762"/>
                <a:gd name="connsiteY840" fmla="*/ 1226699 h 1226698"/>
                <a:gd name="connsiteX841" fmla="*/ 469213 w 1314762"/>
                <a:gd name="connsiteY841" fmla="*/ 1226699 h 1226698"/>
                <a:gd name="connsiteX842" fmla="*/ 469772 w 1314762"/>
                <a:gd name="connsiteY842" fmla="*/ 1226699 h 1226698"/>
                <a:gd name="connsiteX843" fmla="*/ 470331 w 1314762"/>
                <a:gd name="connsiteY843" fmla="*/ 1226699 h 1226698"/>
                <a:gd name="connsiteX844" fmla="*/ 470890 w 1314762"/>
                <a:gd name="connsiteY844" fmla="*/ 1226699 h 1226698"/>
                <a:gd name="connsiteX845" fmla="*/ 471448 w 1314762"/>
                <a:gd name="connsiteY845" fmla="*/ 1226699 h 1226698"/>
                <a:gd name="connsiteX846" fmla="*/ 472003 w 1314762"/>
                <a:gd name="connsiteY846" fmla="*/ 1226699 h 1226698"/>
                <a:gd name="connsiteX847" fmla="*/ 472561 w 1314762"/>
                <a:gd name="connsiteY847" fmla="*/ 1226699 h 1226698"/>
                <a:gd name="connsiteX848" fmla="*/ 473120 w 1314762"/>
                <a:gd name="connsiteY848" fmla="*/ 1226699 h 1226698"/>
                <a:gd name="connsiteX849" fmla="*/ 473679 w 1314762"/>
                <a:gd name="connsiteY849" fmla="*/ 1226699 h 1226698"/>
                <a:gd name="connsiteX850" fmla="*/ 474237 w 1314762"/>
                <a:gd name="connsiteY850" fmla="*/ 1226699 h 1226698"/>
                <a:gd name="connsiteX851" fmla="*/ 474796 w 1314762"/>
                <a:gd name="connsiteY851" fmla="*/ 1226699 h 1226698"/>
                <a:gd name="connsiteX852" fmla="*/ 475350 w 1314762"/>
                <a:gd name="connsiteY852" fmla="*/ 1226699 h 1226698"/>
                <a:gd name="connsiteX853" fmla="*/ 475909 w 1314762"/>
                <a:gd name="connsiteY853" fmla="*/ 1226699 h 1226698"/>
                <a:gd name="connsiteX854" fmla="*/ 476468 w 1314762"/>
                <a:gd name="connsiteY854" fmla="*/ 1226699 h 1226698"/>
                <a:gd name="connsiteX855" fmla="*/ 477026 w 1314762"/>
                <a:gd name="connsiteY855" fmla="*/ 1226699 h 1226698"/>
                <a:gd name="connsiteX856" fmla="*/ 477585 w 1314762"/>
                <a:gd name="connsiteY856" fmla="*/ 1226699 h 1226698"/>
                <a:gd name="connsiteX857" fmla="*/ 478144 w 1314762"/>
                <a:gd name="connsiteY857" fmla="*/ 1226699 h 1226698"/>
                <a:gd name="connsiteX858" fmla="*/ 478702 w 1314762"/>
                <a:gd name="connsiteY858" fmla="*/ 1226699 h 1226698"/>
                <a:gd name="connsiteX859" fmla="*/ 479257 w 1314762"/>
                <a:gd name="connsiteY859" fmla="*/ 1226699 h 1226698"/>
                <a:gd name="connsiteX860" fmla="*/ 479815 w 1314762"/>
                <a:gd name="connsiteY860" fmla="*/ 1226699 h 1226698"/>
                <a:gd name="connsiteX861" fmla="*/ 480374 w 1314762"/>
                <a:gd name="connsiteY861" fmla="*/ 1226699 h 1226698"/>
                <a:gd name="connsiteX862" fmla="*/ 480933 w 1314762"/>
                <a:gd name="connsiteY862" fmla="*/ 1226699 h 1226698"/>
                <a:gd name="connsiteX863" fmla="*/ 481491 w 1314762"/>
                <a:gd name="connsiteY863" fmla="*/ 1226699 h 1226698"/>
                <a:gd name="connsiteX864" fmla="*/ 482050 w 1314762"/>
                <a:gd name="connsiteY864" fmla="*/ 1226699 h 1226698"/>
                <a:gd name="connsiteX865" fmla="*/ 482609 w 1314762"/>
                <a:gd name="connsiteY865" fmla="*/ 1226699 h 1226698"/>
                <a:gd name="connsiteX866" fmla="*/ 483167 w 1314762"/>
                <a:gd name="connsiteY866" fmla="*/ 1226699 h 1226698"/>
                <a:gd name="connsiteX867" fmla="*/ 483722 w 1314762"/>
                <a:gd name="connsiteY867" fmla="*/ 1226699 h 1226698"/>
                <a:gd name="connsiteX868" fmla="*/ 484281 w 1314762"/>
                <a:gd name="connsiteY868" fmla="*/ 1226699 h 1226698"/>
                <a:gd name="connsiteX869" fmla="*/ 484839 w 1314762"/>
                <a:gd name="connsiteY869" fmla="*/ 1226699 h 1226698"/>
                <a:gd name="connsiteX870" fmla="*/ 485398 w 1314762"/>
                <a:gd name="connsiteY870" fmla="*/ 1226699 h 1226698"/>
                <a:gd name="connsiteX871" fmla="*/ 485957 w 1314762"/>
                <a:gd name="connsiteY871" fmla="*/ 1226699 h 1226698"/>
                <a:gd name="connsiteX872" fmla="*/ 486515 w 1314762"/>
                <a:gd name="connsiteY872" fmla="*/ 1226699 h 1226698"/>
                <a:gd name="connsiteX873" fmla="*/ 487070 w 1314762"/>
                <a:gd name="connsiteY873" fmla="*/ 1226699 h 1226698"/>
                <a:gd name="connsiteX874" fmla="*/ 487628 w 1314762"/>
                <a:gd name="connsiteY874" fmla="*/ 1226699 h 1226698"/>
                <a:gd name="connsiteX875" fmla="*/ 488187 w 1314762"/>
                <a:gd name="connsiteY875" fmla="*/ 1226699 h 1226698"/>
                <a:gd name="connsiteX876" fmla="*/ 488745 w 1314762"/>
                <a:gd name="connsiteY876" fmla="*/ 1226699 h 1226698"/>
                <a:gd name="connsiteX877" fmla="*/ 489304 w 1314762"/>
                <a:gd name="connsiteY877" fmla="*/ 1226699 h 1226698"/>
                <a:gd name="connsiteX878" fmla="*/ 489863 w 1314762"/>
                <a:gd name="connsiteY878" fmla="*/ 1226699 h 1226698"/>
                <a:gd name="connsiteX879" fmla="*/ 490421 w 1314762"/>
                <a:gd name="connsiteY879" fmla="*/ 1226699 h 1226698"/>
                <a:gd name="connsiteX880" fmla="*/ 490976 w 1314762"/>
                <a:gd name="connsiteY880" fmla="*/ 1226699 h 1226698"/>
                <a:gd name="connsiteX881" fmla="*/ 491535 w 1314762"/>
                <a:gd name="connsiteY881" fmla="*/ 1226699 h 1226698"/>
                <a:gd name="connsiteX882" fmla="*/ 492093 w 1314762"/>
                <a:gd name="connsiteY882" fmla="*/ 1226699 h 1226698"/>
                <a:gd name="connsiteX883" fmla="*/ 492652 w 1314762"/>
                <a:gd name="connsiteY883" fmla="*/ 1226699 h 1226698"/>
                <a:gd name="connsiteX884" fmla="*/ 493211 w 1314762"/>
                <a:gd name="connsiteY884" fmla="*/ 1226699 h 1226698"/>
                <a:gd name="connsiteX885" fmla="*/ 493769 w 1314762"/>
                <a:gd name="connsiteY885" fmla="*/ 1226699 h 1226698"/>
                <a:gd name="connsiteX886" fmla="*/ 494328 w 1314762"/>
                <a:gd name="connsiteY886" fmla="*/ 1226699 h 1226698"/>
                <a:gd name="connsiteX887" fmla="*/ 494882 w 1314762"/>
                <a:gd name="connsiteY887" fmla="*/ 1226699 h 1226698"/>
                <a:gd name="connsiteX888" fmla="*/ 495441 w 1314762"/>
                <a:gd name="connsiteY888" fmla="*/ 1226699 h 1226698"/>
                <a:gd name="connsiteX889" fmla="*/ 496000 w 1314762"/>
                <a:gd name="connsiteY889" fmla="*/ 1226699 h 1226698"/>
                <a:gd name="connsiteX890" fmla="*/ 496558 w 1314762"/>
                <a:gd name="connsiteY890" fmla="*/ 1226699 h 1226698"/>
                <a:gd name="connsiteX891" fmla="*/ 497117 w 1314762"/>
                <a:gd name="connsiteY891" fmla="*/ 1226699 h 1226698"/>
                <a:gd name="connsiteX892" fmla="*/ 497676 w 1314762"/>
                <a:gd name="connsiteY892" fmla="*/ 1226699 h 1226698"/>
                <a:gd name="connsiteX893" fmla="*/ 498230 w 1314762"/>
                <a:gd name="connsiteY893" fmla="*/ 1226699 h 1226698"/>
                <a:gd name="connsiteX894" fmla="*/ 498789 w 1314762"/>
                <a:gd name="connsiteY894" fmla="*/ 1226699 h 1226698"/>
                <a:gd name="connsiteX895" fmla="*/ 499347 w 1314762"/>
                <a:gd name="connsiteY895" fmla="*/ 1226699 h 1226698"/>
                <a:gd name="connsiteX896" fmla="*/ 499906 w 1314762"/>
                <a:gd name="connsiteY896" fmla="*/ 1226699 h 1226698"/>
                <a:gd name="connsiteX897" fmla="*/ 500465 w 1314762"/>
                <a:gd name="connsiteY897" fmla="*/ 1226699 h 1226698"/>
                <a:gd name="connsiteX898" fmla="*/ 501023 w 1314762"/>
                <a:gd name="connsiteY898" fmla="*/ 1226699 h 1226698"/>
                <a:gd name="connsiteX899" fmla="*/ 501582 w 1314762"/>
                <a:gd name="connsiteY899" fmla="*/ 1226699 h 1226698"/>
                <a:gd name="connsiteX900" fmla="*/ 502136 w 1314762"/>
                <a:gd name="connsiteY900" fmla="*/ 1226699 h 1226698"/>
                <a:gd name="connsiteX901" fmla="*/ 502695 w 1314762"/>
                <a:gd name="connsiteY901" fmla="*/ 1226699 h 1226698"/>
                <a:gd name="connsiteX902" fmla="*/ 503254 w 1314762"/>
                <a:gd name="connsiteY902" fmla="*/ 1226699 h 1226698"/>
                <a:gd name="connsiteX903" fmla="*/ 503812 w 1314762"/>
                <a:gd name="connsiteY903" fmla="*/ 1226699 h 1226698"/>
                <a:gd name="connsiteX904" fmla="*/ 504371 w 1314762"/>
                <a:gd name="connsiteY904" fmla="*/ 1226699 h 1226698"/>
                <a:gd name="connsiteX905" fmla="*/ 504930 w 1314762"/>
                <a:gd name="connsiteY905" fmla="*/ 1226699 h 1226698"/>
                <a:gd name="connsiteX906" fmla="*/ 505484 w 1314762"/>
                <a:gd name="connsiteY906" fmla="*/ 1226699 h 1226698"/>
                <a:gd name="connsiteX907" fmla="*/ 506043 w 1314762"/>
                <a:gd name="connsiteY907" fmla="*/ 1226699 h 1226698"/>
                <a:gd name="connsiteX908" fmla="*/ 506602 w 1314762"/>
                <a:gd name="connsiteY908" fmla="*/ 1226699 h 1226698"/>
                <a:gd name="connsiteX909" fmla="*/ 507160 w 1314762"/>
                <a:gd name="connsiteY909" fmla="*/ 1226699 h 1226698"/>
                <a:gd name="connsiteX910" fmla="*/ 507719 w 1314762"/>
                <a:gd name="connsiteY910" fmla="*/ 1226699 h 1226698"/>
                <a:gd name="connsiteX911" fmla="*/ 508277 w 1314762"/>
                <a:gd name="connsiteY911" fmla="*/ 1226699 h 1226698"/>
                <a:gd name="connsiteX912" fmla="*/ 508836 w 1314762"/>
                <a:gd name="connsiteY912" fmla="*/ 1226699 h 1226698"/>
                <a:gd name="connsiteX913" fmla="*/ 509391 w 1314762"/>
                <a:gd name="connsiteY913" fmla="*/ 1226699 h 1226698"/>
                <a:gd name="connsiteX914" fmla="*/ 509949 w 1314762"/>
                <a:gd name="connsiteY914" fmla="*/ 1226699 h 1226698"/>
                <a:gd name="connsiteX915" fmla="*/ 510508 w 1314762"/>
                <a:gd name="connsiteY915" fmla="*/ 1226699 h 1226698"/>
                <a:gd name="connsiteX916" fmla="*/ 511067 w 1314762"/>
                <a:gd name="connsiteY916" fmla="*/ 1226699 h 1226698"/>
                <a:gd name="connsiteX917" fmla="*/ 511625 w 1314762"/>
                <a:gd name="connsiteY917" fmla="*/ 1226699 h 1226698"/>
                <a:gd name="connsiteX918" fmla="*/ 512184 w 1314762"/>
                <a:gd name="connsiteY918" fmla="*/ 1226699 h 1226698"/>
                <a:gd name="connsiteX919" fmla="*/ 512743 w 1314762"/>
                <a:gd name="connsiteY919" fmla="*/ 1226699 h 1226698"/>
                <a:gd name="connsiteX920" fmla="*/ 513301 w 1314762"/>
                <a:gd name="connsiteY920" fmla="*/ 1226699 h 1226698"/>
                <a:gd name="connsiteX921" fmla="*/ 513856 w 1314762"/>
                <a:gd name="connsiteY921" fmla="*/ 1226699 h 1226698"/>
                <a:gd name="connsiteX922" fmla="*/ 514414 w 1314762"/>
                <a:gd name="connsiteY922" fmla="*/ 1226699 h 1226698"/>
                <a:gd name="connsiteX923" fmla="*/ 514973 w 1314762"/>
                <a:gd name="connsiteY923" fmla="*/ 1226699 h 1226698"/>
                <a:gd name="connsiteX924" fmla="*/ 515531 w 1314762"/>
                <a:gd name="connsiteY924" fmla="*/ 1226699 h 1226698"/>
                <a:gd name="connsiteX925" fmla="*/ 516090 w 1314762"/>
                <a:gd name="connsiteY925" fmla="*/ 1226699 h 1226698"/>
                <a:gd name="connsiteX926" fmla="*/ 516649 w 1314762"/>
                <a:gd name="connsiteY926" fmla="*/ 1226699 h 1226698"/>
                <a:gd name="connsiteX927" fmla="*/ 517203 w 1314762"/>
                <a:gd name="connsiteY927" fmla="*/ 1226699 h 1226698"/>
                <a:gd name="connsiteX928" fmla="*/ 517762 w 1314762"/>
                <a:gd name="connsiteY928" fmla="*/ 1226699 h 1226698"/>
                <a:gd name="connsiteX929" fmla="*/ 518321 w 1314762"/>
                <a:gd name="connsiteY929" fmla="*/ 1226699 h 1226698"/>
                <a:gd name="connsiteX930" fmla="*/ 518879 w 1314762"/>
                <a:gd name="connsiteY930" fmla="*/ 1226699 h 1226698"/>
                <a:gd name="connsiteX931" fmla="*/ 519438 w 1314762"/>
                <a:gd name="connsiteY931" fmla="*/ 1226699 h 1226698"/>
                <a:gd name="connsiteX932" fmla="*/ 519997 w 1314762"/>
                <a:gd name="connsiteY932" fmla="*/ 1226699 h 1226698"/>
                <a:gd name="connsiteX933" fmla="*/ 520555 w 1314762"/>
                <a:gd name="connsiteY933" fmla="*/ 1226699 h 1226698"/>
                <a:gd name="connsiteX934" fmla="*/ 521110 w 1314762"/>
                <a:gd name="connsiteY934" fmla="*/ 1226699 h 1226698"/>
                <a:gd name="connsiteX935" fmla="*/ 521668 w 1314762"/>
                <a:gd name="connsiteY935" fmla="*/ 1226699 h 1226698"/>
                <a:gd name="connsiteX936" fmla="*/ 522227 w 1314762"/>
                <a:gd name="connsiteY936" fmla="*/ 1226699 h 1226698"/>
                <a:gd name="connsiteX937" fmla="*/ 522786 w 1314762"/>
                <a:gd name="connsiteY937" fmla="*/ 1226699 h 1226698"/>
                <a:gd name="connsiteX938" fmla="*/ 523344 w 1314762"/>
                <a:gd name="connsiteY938" fmla="*/ 1226699 h 1226698"/>
                <a:gd name="connsiteX939" fmla="*/ 523903 w 1314762"/>
                <a:gd name="connsiteY939" fmla="*/ 1226699 h 1226698"/>
                <a:gd name="connsiteX940" fmla="*/ 524462 w 1314762"/>
                <a:gd name="connsiteY940" fmla="*/ 1226699 h 1226698"/>
                <a:gd name="connsiteX941" fmla="*/ 525016 w 1314762"/>
                <a:gd name="connsiteY941" fmla="*/ 1226699 h 1226698"/>
                <a:gd name="connsiteX942" fmla="*/ 525575 w 1314762"/>
                <a:gd name="connsiteY942" fmla="*/ 1226699 h 1226698"/>
                <a:gd name="connsiteX943" fmla="*/ 526133 w 1314762"/>
                <a:gd name="connsiteY943" fmla="*/ 1226699 h 1226698"/>
                <a:gd name="connsiteX944" fmla="*/ 526692 w 1314762"/>
                <a:gd name="connsiteY944" fmla="*/ 1226699 h 1226698"/>
                <a:gd name="connsiteX945" fmla="*/ 527251 w 1314762"/>
                <a:gd name="connsiteY945" fmla="*/ 1226699 h 1226698"/>
                <a:gd name="connsiteX946" fmla="*/ 527809 w 1314762"/>
                <a:gd name="connsiteY946" fmla="*/ 1226699 h 1226698"/>
                <a:gd name="connsiteX947" fmla="*/ 528364 w 1314762"/>
                <a:gd name="connsiteY947" fmla="*/ 1226699 h 1226698"/>
                <a:gd name="connsiteX948" fmla="*/ 528922 w 1314762"/>
                <a:gd name="connsiteY948" fmla="*/ 1226699 h 1226698"/>
                <a:gd name="connsiteX949" fmla="*/ 529481 w 1314762"/>
                <a:gd name="connsiteY949" fmla="*/ 1226699 h 1226698"/>
                <a:gd name="connsiteX950" fmla="*/ 530040 w 1314762"/>
                <a:gd name="connsiteY950" fmla="*/ 1226699 h 1226698"/>
                <a:gd name="connsiteX951" fmla="*/ 530598 w 1314762"/>
                <a:gd name="connsiteY951" fmla="*/ 1226699 h 1226698"/>
                <a:gd name="connsiteX952" fmla="*/ 531157 w 1314762"/>
                <a:gd name="connsiteY952" fmla="*/ 1226699 h 1226698"/>
                <a:gd name="connsiteX953" fmla="*/ 531716 w 1314762"/>
                <a:gd name="connsiteY953" fmla="*/ 1226699 h 1226698"/>
                <a:gd name="connsiteX954" fmla="*/ 532270 w 1314762"/>
                <a:gd name="connsiteY954" fmla="*/ 1226699 h 1226698"/>
                <a:gd name="connsiteX955" fmla="*/ 532829 w 1314762"/>
                <a:gd name="connsiteY955" fmla="*/ 1226699 h 1226698"/>
                <a:gd name="connsiteX956" fmla="*/ 533388 w 1314762"/>
                <a:gd name="connsiteY956" fmla="*/ 1226699 h 1226698"/>
                <a:gd name="connsiteX957" fmla="*/ 533946 w 1314762"/>
                <a:gd name="connsiteY957" fmla="*/ 1226699 h 1226698"/>
                <a:gd name="connsiteX958" fmla="*/ 534505 w 1314762"/>
                <a:gd name="connsiteY958" fmla="*/ 1226699 h 1226698"/>
                <a:gd name="connsiteX959" fmla="*/ 535063 w 1314762"/>
                <a:gd name="connsiteY959" fmla="*/ 1226699 h 1226698"/>
                <a:gd name="connsiteX960" fmla="*/ 535618 w 1314762"/>
                <a:gd name="connsiteY960" fmla="*/ 1226699 h 1226698"/>
                <a:gd name="connsiteX961" fmla="*/ 536177 w 1314762"/>
                <a:gd name="connsiteY961" fmla="*/ 1226699 h 1226698"/>
                <a:gd name="connsiteX962" fmla="*/ 536735 w 1314762"/>
                <a:gd name="connsiteY962" fmla="*/ 1226699 h 1226698"/>
                <a:gd name="connsiteX963" fmla="*/ 537294 w 1314762"/>
                <a:gd name="connsiteY963" fmla="*/ 1226699 h 1226698"/>
                <a:gd name="connsiteX964" fmla="*/ 537853 w 1314762"/>
                <a:gd name="connsiteY964" fmla="*/ 1226699 h 1226698"/>
                <a:gd name="connsiteX965" fmla="*/ 538411 w 1314762"/>
                <a:gd name="connsiteY965" fmla="*/ 1226699 h 1226698"/>
                <a:gd name="connsiteX966" fmla="*/ 538970 w 1314762"/>
                <a:gd name="connsiteY966" fmla="*/ 1226699 h 1226698"/>
                <a:gd name="connsiteX967" fmla="*/ 539524 w 1314762"/>
                <a:gd name="connsiteY967" fmla="*/ 1226699 h 1226698"/>
                <a:gd name="connsiteX968" fmla="*/ 540083 w 1314762"/>
                <a:gd name="connsiteY968" fmla="*/ 1226699 h 1226698"/>
                <a:gd name="connsiteX969" fmla="*/ 540642 w 1314762"/>
                <a:gd name="connsiteY969" fmla="*/ 1226699 h 1226698"/>
                <a:gd name="connsiteX970" fmla="*/ 541200 w 1314762"/>
                <a:gd name="connsiteY970" fmla="*/ 1226699 h 1226698"/>
                <a:gd name="connsiteX971" fmla="*/ 541759 w 1314762"/>
                <a:gd name="connsiteY971" fmla="*/ 1226699 h 1226698"/>
                <a:gd name="connsiteX972" fmla="*/ 542317 w 1314762"/>
                <a:gd name="connsiteY972" fmla="*/ 1226699 h 1226698"/>
                <a:gd name="connsiteX973" fmla="*/ 542876 w 1314762"/>
                <a:gd name="connsiteY973" fmla="*/ 1226699 h 1226698"/>
                <a:gd name="connsiteX974" fmla="*/ 543435 w 1314762"/>
                <a:gd name="connsiteY974" fmla="*/ 1226699 h 1226698"/>
                <a:gd name="connsiteX975" fmla="*/ 543989 w 1314762"/>
                <a:gd name="connsiteY975" fmla="*/ 1226699 h 1226698"/>
                <a:gd name="connsiteX976" fmla="*/ 544548 w 1314762"/>
                <a:gd name="connsiteY976" fmla="*/ 1226699 h 1226698"/>
                <a:gd name="connsiteX977" fmla="*/ 545107 w 1314762"/>
                <a:gd name="connsiteY977" fmla="*/ 1226699 h 1226698"/>
                <a:gd name="connsiteX978" fmla="*/ 545665 w 1314762"/>
                <a:gd name="connsiteY978" fmla="*/ 1226699 h 1226698"/>
                <a:gd name="connsiteX979" fmla="*/ 546224 w 1314762"/>
                <a:gd name="connsiteY979" fmla="*/ 1226699 h 1226698"/>
                <a:gd name="connsiteX980" fmla="*/ 546783 w 1314762"/>
                <a:gd name="connsiteY980" fmla="*/ 1226699 h 1226698"/>
                <a:gd name="connsiteX981" fmla="*/ 547337 w 1314762"/>
                <a:gd name="connsiteY981" fmla="*/ 1226699 h 1226698"/>
                <a:gd name="connsiteX982" fmla="*/ 547896 w 1314762"/>
                <a:gd name="connsiteY982" fmla="*/ 1226699 h 1226698"/>
                <a:gd name="connsiteX983" fmla="*/ 548454 w 1314762"/>
                <a:gd name="connsiteY983" fmla="*/ 1226699 h 1226698"/>
                <a:gd name="connsiteX984" fmla="*/ 549013 w 1314762"/>
                <a:gd name="connsiteY984" fmla="*/ 1226699 h 1226698"/>
                <a:gd name="connsiteX985" fmla="*/ 549572 w 1314762"/>
                <a:gd name="connsiteY985" fmla="*/ 1226699 h 1226698"/>
                <a:gd name="connsiteX986" fmla="*/ 550130 w 1314762"/>
                <a:gd name="connsiteY986" fmla="*/ 1226699 h 1226698"/>
                <a:gd name="connsiteX987" fmla="*/ 550689 w 1314762"/>
                <a:gd name="connsiteY987" fmla="*/ 1226699 h 1226698"/>
                <a:gd name="connsiteX988" fmla="*/ 551244 w 1314762"/>
                <a:gd name="connsiteY988" fmla="*/ 1226699 h 1226698"/>
                <a:gd name="connsiteX989" fmla="*/ 551802 w 1314762"/>
                <a:gd name="connsiteY989" fmla="*/ 1226699 h 1226698"/>
                <a:gd name="connsiteX990" fmla="*/ 552361 w 1314762"/>
                <a:gd name="connsiteY990" fmla="*/ 1226699 h 1226698"/>
                <a:gd name="connsiteX991" fmla="*/ 552919 w 1314762"/>
                <a:gd name="connsiteY991" fmla="*/ 1226699 h 1226698"/>
                <a:gd name="connsiteX992" fmla="*/ 553478 w 1314762"/>
                <a:gd name="connsiteY992" fmla="*/ 1226699 h 1226698"/>
                <a:gd name="connsiteX993" fmla="*/ 554037 w 1314762"/>
                <a:gd name="connsiteY993" fmla="*/ 1226699 h 1226698"/>
                <a:gd name="connsiteX994" fmla="*/ 554595 w 1314762"/>
                <a:gd name="connsiteY994" fmla="*/ 1226699 h 1226698"/>
                <a:gd name="connsiteX995" fmla="*/ 555150 w 1314762"/>
                <a:gd name="connsiteY995" fmla="*/ 1226699 h 1226698"/>
                <a:gd name="connsiteX996" fmla="*/ 555708 w 1314762"/>
                <a:gd name="connsiteY996" fmla="*/ 1226699 h 1226698"/>
                <a:gd name="connsiteX997" fmla="*/ 556267 w 1314762"/>
                <a:gd name="connsiteY997" fmla="*/ 1226699 h 1226698"/>
                <a:gd name="connsiteX998" fmla="*/ 556826 w 1314762"/>
                <a:gd name="connsiteY998" fmla="*/ 1226699 h 1226698"/>
                <a:gd name="connsiteX999" fmla="*/ 557384 w 1314762"/>
                <a:gd name="connsiteY999" fmla="*/ 1226699 h 1226698"/>
                <a:gd name="connsiteX1000" fmla="*/ 557943 w 1314762"/>
                <a:gd name="connsiteY1000" fmla="*/ 1226699 h 1226698"/>
                <a:gd name="connsiteX1001" fmla="*/ 558498 w 1314762"/>
                <a:gd name="connsiteY1001" fmla="*/ 1226699 h 1226698"/>
                <a:gd name="connsiteX1002" fmla="*/ 559056 w 1314762"/>
                <a:gd name="connsiteY1002" fmla="*/ 1226699 h 1226698"/>
                <a:gd name="connsiteX1003" fmla="*/ 559615 w 1314762"/>
                <a:gd name="connsiteY1003" fmla="*/ 1226699 h 1226698"/>
                <a:gd name="connsiteX1004" fmla="*/ 560174 w 1314762"/>
                <a:gd name="connsiteY1004" fmla="*/ 1226699 h 1226698"/>
                <a:gd name="connsiteX1005" fmla="*/ 560732 w 1314762"/>
                <a:gd name="connsiteY1005" fmla="*/ 1226699 h 1226698"/>
                <a:gd name="connsiteX1006" fmla="*/ 561291 w 1314762"/>
                <a:gd name="connsiteY1006" fmla="*/ 1226699 h 1226698"/>
                <a:gd name="connsiteX1007" fmla="*/ 561849 w 1314762"/>
                <a:gd name="connsiteY1007" fmla="*/ 1226699 h 1226698"/>
                <a:gd name="connsiteX1008" fmla="*/ 562404 w 1314762"/>
                <a:gd name="connsiteY1008" fmla="*/ 1226699 h 1226698"/>
                <a:gd name="connsiteX1009" fmla="*/ 562963 w 1314762"/>
                <a:gd name="connsiteY1009" fmla="*/ 1226699 h 1226698"/>
                <a:gd name="connsiteX1010" fmla="*/ 563521 w 1314762"/>
                <a:gd name="connsiteY1010" fmla="*/ 1226699 h 1226698"/>
                <a:gd name="connsiteX1011" fmla="*/ 564080 w 1314762"/>
                <a:gd name="connsiteY1011" fmla="*/ 1226699 h 1226698"/>
                <a:gd name="connsiteX1012" fmla="*/ 564639 w 1314762"/>
                <a:gd name="connsiteY1012" fmla="*/ 1226699 h 1226698"/>
                <a:gd name="connsiteX1013" fmla="*/ 565197 w 1314762"/>
                <a:gd name="connsiteY1013" fmla="*/ 1226699 h 1226698"/>
                <a:gd name="connsiteX1014" fmla="*/ 565752 w 1314762"/>
                <a:gd name="connsiteY1014" fmla="*/ 1226699 h 1226698"/>
                <a:gd name="connsiteX1015" fmla="*/ 566310 w 1314762"/>
                <a:gd name="connsiteY1015" fmla="*/ 1226699 h 1226698"/>
                <a:gd name="connsiteX1016" fmla="*/ 566869 w 1314762"/>
                <a:gd name="connsiteY1016" fmla="*/ 1226699 h 1226698"/>
                <a:gd name="connsiteX1017" fmla="*/ 567428 w 1314762"/>
                <a:gd name="connsiteY1017" fmla="*/ 1226699 h 1226698"/>
                <a:gd name="connsiteX1018" fmla="*/ 567986 w 1314762"/>
                <a:gd name="connsiteY1018" fmla="*/ 1226699 h 1226698"/>
                <a:gd name="connsiteX1019" fmla="*/ 568545 w 1314762"/>
                <a:gd name="connsiteY1019" fmla="*/ 1226699 h 1226698"/>
                <a:gd name="connsiteX1020" fmla="*/ 569103 w 1314762"/>
                <a:gd name="connsiteY1020" fmla="*/ 1226699 h 1226698"/>
                <a:gd name="connsiteX1021" fmla="*/ 569658 w 1314762"/>
                <a:gd name="connsiteY1021" fmla="*/ 1226699 h 1226698"/>
                <a:gd name="connsiteX1022" fmla="*/ 570217 w 1314762"/>
                <a:gd name="connsiteY1022" fmla="*/ 1226699 h 1226698"/>
                <a:gd name="connsiteX1023" fmla="*/ 570775 w 1314762"/>
                <a:gd name="connsiteY1023" fmla="*/ 1226699 h 1226698"/>
                <a:gd name="connsiteX1024" fmla="*/ 571334 w 1314762"/>
                <a:gd name="connsiteY1024" fmla="*/ 1226699 h 1226698"/>
                <a:gd name="connsiteX1025" fmla="*/ 571893 w 1314762"/>
                <a:gd name="connsiteY1025" fmla="*/ 1226699 h 1226698"/>
                <a:gd name="connsiteX1026" fmla="*/ 572451 w 1314762"/>
                <a:gd name="connsiteY1026" fmla="*/ 1226699 h 1226698"/>
                <a:gd name="connsiteX1027" fmla="*/ 573010 w 1314762"/>
                <a:gd name="connsiteY1027" fmla="*/ 1226699 h 1226698"/>
                <a:gd name="connsiteX1028" fmla="*/ 573569 w 1314762"/>
                <a:gd name="connsiteY1028" fmla="*/ 1226699 h 1226698"/>
                <a:gd name="connsiteX1029" fmla="*/ 574123 w 1314762"/>
                <a:gd name="connsiteY1029" fmla="*/ 1226699 h 1226698"/>
                <a:gd name="connsiteX1030" fmla="*/ 574682 w 1314762"/>
                <a:gd name="connsiteY1030" fmla="*/ 1226699 h 1226698"/>
                <a:gd name="connsiteX1031" fmla="*/ 575240 w 1314762"/>
                <a:gd name="connsiteY1031" fmla="*/ 1226699 h 1226698"/>
                <a:gd name="connsiteX1032" fmla="*/ 575799 w 1314762"/>
                <a:gd name="connsiteY1032" fmla="*/ 1226699 h 1226698"/>
                <a:gd name="connsiteX1033" fmla="*/ 576358 w 1314762"/>
                <a:gd name="connsiteY1033" fmla="*/ 1226699 h 1226698"/>
                <a:gd name="connsiteX1034" fmla="*/ 576916 w 1314762"/>
                <a:gd name="connsiteY1034" fmla="*/ 1226699 h 1226698"/>
                <a:gd name="connsiteX1035" fmla="*/ 577471 w 1314762"/>
                <a:gd name="connsiteY1035" fmla="*/ 1226699 h 1226698"/>
                <a:gd name="connsiteX1036" fmla="*/ 578030 w 1314762"/>
                <a:gd name="connsiteY1036" fmla="*/ 1226699 h 1226698"/>
                <a:gd name="connsiteX1037" fmla="*/ 578588 w 1314762"/>
                <a:gd name="connsiteY1037" fmla="*/ 1226699 h 1226698"/>
                <a:gd name="connsiteX1038" fmla="*/ 579147 w 1314762"/>
                <a:gd name="connsiteY1038" fmla="*/ 1226699 h 1226698"/>
                <a:gd name="connsiteX1039" fmla="*/ 579706 w 1314762"/>
                <a:gd name="connsiteY1039" fmla="*/ 1226699 h 1226698"/>
                <a:gd name="connsiteX1040" fmla="*/ 580264 w 1314762"/>
                <a:gd name="connsiteY1040" fmla="*/ 1226699 h 1226698"/>
                <a:gd name="connsiteX1041" fmla="*/ 580823 w 1314762"/>
                <a:gd name="connsiteY1041" fmla="*/ 1226699 h 1226698"/>
                <a:gd name="connsiteX1042" fmla="*/ 581377 w 1314762"/>
                <a:gd name="connsiteY1042" fmla="*/ 1226699 h 1226698"/>
                <a:gd name="connsiteX1043" fmla="*/ 581936 w 1314762"/>
                <a:gd name="connsiteY1043" fmla="*/ 1226699 h 1226698"/>
                <a:gd name="connsiteX1044" fmla="*/ 582494 w 1314762"/>
                <a:gd name="connsiteY1044" fmla="*/ 1226699 h 1226698"/>
                <a:gd name="connsiteX1045" fmla="*/ 583053 w 1314762"/>
                <a:gd name="connsiteY1045" fmla="*/ 1226699 h 1226698"/>
                <a:gd name="connsiteX1046" fmla="*/ 583612 w 1314762"/>
                <a:gd name="connsiteY1046" fmla="*/ 1226699 h 1226698"/>
                <a:gd name="connsiteX1047" fmla="*/ 584170 w 1314762"/>
                <a:gd name="connsiteY1047" fmla="*/ 1226699 h 1226698"/>
                <a:gd name="connsiteX1048" fmla="*/ 584725 w 1314762"/>
                <a:gd name="connsiteY1048" fmla="*/ 1226699 h 1226698"/>
                <a:gd name="connsiteX1049" fmla="*/ 585284 w 1314762"/>
                <a:gd name="connsiteY1049" fmla="*/ 1226699 h 1226698"/>
                <a:gd name="connsiteX1050" fmla="*/ 585842 w 1314762"/>
                <a:gd name="connsiteY1050" fmla="*/ 1226699 h 1226698"/>
                <a:gd name="connsiteX1051" fmla="*/ 586401 w 1314762"/>
                <a:gd name="connsiteY1051" fmla="*/ 1226699 h 1226698"/>
                <a:gd name="connsiteX1052" fmla="*/ 586960 w 1314762"/>
                <a:gd name="connsiteY1052" fmla="*/ 1226699 h 1226698"/>
                <a:gd name="connsiteX1053" fmla="*/ 587518 w 1314762"/>
                <a:gd name="connsiteY1053" fmla="*/ 1226699 h 1226698"/>
                <a:gd name="connsiteX1054" fmla="*/ 588077 w 1314762"/>
                <a:gd name="connsiteY1054" fmla="*/ 1226699 h 1226698"/>
                <a:gd name="connsiteX1055" fmla="*/ 588631 w 1314762"/>
                <a:gd name="connsiteY1055" fmla="*/ 1226699 h 1226698"/>
                <a:gd name="connsiteX1056" fmla="*/ 589190 w 1314762"/>
                <a:gd name="connsiteY1056" fmla="*/ 1226699 h 1226698"/>
                <a:gd name="connsiteX1057" fmla="*/ 589749 w 1314762"/>
                <a:gd name="connsiteY1057" fmla="*/ 1226699 h 1226698"/>
                <a:gd name="connsiteX1058" fmla="*/ 590307 w 1314762"/>
                <a:gd name="connsiteY1058" fmla="*/ 1226699 h 1226698"/>
                <a:gd name="connsiteX1059" fmla="*/ 590866 w 1314762"/>
                <a:gd name="connsiteY1059" fmla="*/ 1226699 h 1226698"/>
                <a:gd name="connsiteX1060" fmla="*/ 591425 w 1314762"/>
                <a:gd name="connsiteY1060" fmla="*/ 1226699 h 1226698"/>
                <a:gd name="connsiteX1061" fmla="*/ 591983 w 1314762"/>
                <a:gd name="connsiteY1061" fmla="*/ 1226699 h 1226698"/>
                <a:gd name="connsiteX1062" fmla="*/ 592538 w 1314762"/>
                <a:gd name="connsiteY1062" fmla="*/ 1226699 h 1226698"/>
                <a:gd name="connsiteX1063" fmla="*/ 593096 w 1314762"/>
                <a:gd name="connsiteY1063" fmla="*/ 1226699 h 1226698"/>
                <a:gd name="connsiteX1064" fmla="*/ 593655 w 1314762"/>
                <a:gd name="connsiteY1064" fmla="*/ 1226699 h 1226698"/>
                <a:gd name="connsiteX1065" fmla="*/ 594214 w 1314762"/>
                <a:gd name="connsiteY1065" fmla="*/ 1226699 h 1226698"/>
                <a:gd name="connsiteX1066" fmla="*/ 594772 w 1314762"/>
                <a:gd name="connsiteY1066" fmla="*/ 1226699 h 1226698"/>
                <a:gd name="connsiteX1067" fmla="*/ 595331 w 1314762"/>
                <a:gd name="connsiteY1067" fmla="*/ 1226699 h 1226698"/>
                <a:gd name="connsiteX1068" fmla="*/ 595885 w 1314762"/>
                <a:gd name="connsiteY1068" fmla="*/ 1226699 h 1226698"/>
                <a:gd name="connsiteX1069" fmla="*/ 596444 w 1314762"/>
                <a:gd name="connsiteY1069" fmla="*/ 1226699 h 1226698"/>
                <a:gd name="connsiteX1070" fmla="*/ 597003 w 1314762"/>
                <a:gd name="connsiteY1070" fmla="*/ 1226699 h 1226698"/>
                <a:gd name="connsiteX1071" fmla="*/ 597561 w 1314762"/>
                <a:gd name="connsiteY1071" fmla="*/ 1226699 h 1226698"/>
                <a:gd name="connsiteX1072" fmla="*/ 598120 w 1314762"/>
                <a:gd name="connsiteY1072" fmla="*/ 1226699 h 1226698"/>
                <a:gd name="connsiteX1073" fmla="*/ 598679 w 1314762"/>
                <a:gd name="connsiteY1073" fmla="*/ 1226699 h 1226698"/>
                <a:gd name="connsiteX1074" fmla="*/ 599237 w 1314762"/>
                <a:gd name="connsiteY1074" fmla="*/ 1226699 h 1226698"/>
                <a:gd name="connsiteX1075" fmla="*/ 599796 w 1314762"/>
                <a:gd name="connsiteY1075" fmla="*/ 1226699 h 1226698"/>
                <a:gd name="connsiteX1076" fmla="*/ 600351 w 1314762"/>
                <a:gd name="connsiteY1076" fmla="*/ 1226699 h 1226698"/>
                <a:gd name="connsiteX1077" fmla="*/ 600909 w 1314762"/>
                <a:gd name="connsiteY1077" fmla="*/ 1226699 h 1226698"/>
                <a:gd name="connsiteX1078" fmla="*/ 601468 w 1314762"/>
                <a:gd name="connsiteY1078" fmla="*/ 1226699 h 1226698"/>
                <a:gd name="connsiteX1079" fmla="*/ 602026 w 1314762"/>
                <a:gd name="connsiteY1079" fmla="*/ 1226699 h 1226698"/>
                <a:gd name="connsiteX1080" fmla="*/ 602585 w 1314762"/>
                <a:gd name="connsiteY1080" fmla="*/ 1226699 h 1226698"/>
                <a:gd name="connsiteX1081" fmla="*/ 603144 w 1314762"/>
                <a:gd name="connsiteY1081" fmla="*/ 1226699 h 1226698"/>
                <a:gd name="connsiteX1082" fmla="*/ 603702 w 1314762"/>
                <a:gd name="connsiteY1082" fmla="*/ 1226699 h 1226698"/>
                <a:gd name="connsiteX1083" fmla="*/ 604257 w 1314762"/>
                <a:gd name="connsiteY1083" fmla="*/ 1226699 h 1226698"/>
                <a:gd name="connsiteX1084" fmla="*/ 604816 w 1314762"/>
                <a:gd name="connsiteY1084" fmla="*/ 1226699 h 1226698"/>
                <a:gd name="connsiteX1085" fmla="*/ 605374 w 1314762"/>
                <a:gd name="connsiteY1085" fmla="*/ 1226699 h 1226698"/>
                <a:gd name="connsiteX1086" fmla="*/ 605933 w 1314762"/>
                <a:gd name="connsiteY1086" fmla="*/ 1226699 h 1226698"/>
                <a:gd name="connsiteX1087" fmla="*/ 606492 w 1314762"/>
                <a:gd name="connsiteY1087" fmla="*/ 1226699 h 1226698"/>
                <a:gd name="connsiteX1088" fmla="*/ 607050 w 1314762"/>
                <a:gd name="connsiteY1088" fmla="*/ 1226699 h 1226698"/>
                <a:gd name="connsiteX1089" fmla="*/ 607605 w 1314762"/>
                <a:gd name="connsiteY1089" fmla="*/ 1226699 h 1226698"/>
                <a:gd name="connsiteX1090" fmla="*/ 608163 w 1314762"/>
                <a:gd name="connsiteY1090" fmla="*/ 1226699 h 1226698"/>
                <a:gd name="connsiteX1091" fmla="*/ 608722 w 1314762"/>
                <a:gd name="connsiteY1091" fmla="*/ 1226699 h 1226698"/>
                <a:gd name="connsiteX1092" fmla="*/ 609280 w 1314762"/>
                <a:gd name="connsiteY1092" fmla="*/ 1226699 h 1226698"/>
                <a:gd name="connsiteX1093" fmla="*/ 609839 w 1314762"/>
                <a:gd name="connsiteY1093" fmla="*/ 1226699 h 1226698"/>
                <a:gd name="connsiteX1094" fmla="*/ 610398 w 1314762"/>
                <a:gd name="connsiteY1094" fmla="*/ 1226699 h 1226698"/>
                <a:gd name="connsiteX1095" fmla="*/ 610956 w 1314762"/>
                <a:gd name="connsiteY1095" fmla="*/ 1226699 h 1226698"/>
                <a:gd name="connsiteX1096" fmla="*/ 611511 w 1314762"/>
                <a:gd name="connsiteY1096" fmla="*/ 1226699 h 1226698"/>
                <a:gd name="connsiteX1097" fmla="*/ 612070 w 1314762"/>
                <a:gd name="connsiteY1097" fmla="*/ 1226699 h 1226698"/>
                <a:gd name="connsiteX1098" fmla="*/ 612628 w 1314762"/>
                <a:gd name="connsiteY1098" fmla="*/ 1226699 h 1226698"/>
                <a:gd name="connsiteX1099" fmla="*/ 613187 w 1314762"/>
                <a:gd name="connsiteY1099" fmla="*/ 1226699 h 1226698"/>
                <a:gd name="connsiteX1100" fmla="*/ 613746 w 1314762"/>
                <a:gd name="connsiteY1100" fmla="*/ 1226699 h 1226698"/>
                <a:gd name="connsiteX1101" fmla="*/ 614304 w 1314762"/>
                <a:gd name="connsiteY1101" fmla="*/ 1226699 h 1226698"/>
                <a:gd name="connsiteX1102" fmla="*/ 614859 w 1314762"/>
                <a:gd name="connsiteY1102" fmla="*/ 1226699 h 1226698"/>
                <a:gd name="connsiteX1103" fmla="*/ 615417 w 1314762"/>
                <a:gd name="connsiteY1103" fmla="*/ 1226699 h 1226698"/>
                <a:gd name="connsiteX1104" fmla="*/ 615976 w 1314762"/>
                <a:gd name="connsiteY1104" fmla="*/ 1226699 h 1226698"/>
                <a:gd name="connsiteX1105" fmla="*/ 616535 w 1314762"/>
                <a:gd name="connsiteY1105" fmla="*/ 1226699 h 1226698"/>
                <a:gd name="connsiteX1106" fmla="*/ 617093 w 1314762"/>
                <a:gd name="connsiteY1106" fmla="*/ 1226699 h 1226698"/>
                <a:gd name="connsiteX1107" fmla="*/ 617652 w 1314762"/>
                <a:gd name="connsiteY1107" fmla="*/ 1226699 h 1226698"/>
                <a:gd name="connsiteX1108" fmla="*/ 618211 w 1314762"/>
                <a:gd name="connsiteY1108" fmla="*/ 1226699 h 1226698"/>
                <a:gd name="connsiteX1109" fmla="*/ 618765 w 1314762"/>
                <a:gd name="connsiteY1109" fmla="*/ 1226699 h 1226698"/>
                <a:gd name="connsiteX1110" fmla="*/ 619324 w 1314762"/>
                <a:gd name="connsiteY1110" fmla="*/ 1226699 h 1226698"/>
                <a:gd name="connsiteX1111" fmla="*/ 619882 w 1314762"/>
                <a:gd name="connsiteY1111" fmla="*/ 1226699 h 1226698"/>
                <a:gd name="connsiteX1112" fmla="*/ 620441 w 1314762"/>
                <a:gd name="connsiteY1112" fmla="*/ 1226699 h 1226698"/>
                <a:gd name="connsiteX1113" fmla="*/ 621000 w 1314762"/>
                <a:gd name="connsiteY1113" fmla="*/ 1226699 h 1226698"/>
                <a:gd name="connsiteX1114" fmla="*/ 621558 w 1314762"/>
                <a:gd name="connsiteY1114" fmla="*/ 1226699 h 1226698"/>
                <a:gd name="connsiteX1115" fmla="*/ 622117 w 1314762"/>
                <a:gd name="connsiteY1115" fmla="*/ 1226699 h 1226698"/>
                <a:gd name="connsiteX1116" fmla="*/ 622671 w 1314762"/>
                <a:gd name="connsiteY1116" fmla="*/ 1226699 h 1226698"/>
                <a:gd name="connsiteX1117" fmla="*/ 623230 w 1314762"/>
                <a:gd name="connsiteY1117" fmla="*/ 1226699 h 1226698"/>
                <a:gd name="connsiteX1118" fmla="*/ 623789 w 1314762"/>
                <a:gd name="connsiteY1118" fmla="*/ 1226699 h 1226698"/>
                <a:gd name="connsiteX1119" fmla="*/ 624347 w 1314762"/>
                <a:gd name="connsiteY1119" fmla="*/ 1226699 h 1226698"/>
                <a:gd name="connsiteX1120" fmla="*/ 624906 w 1314762"/>
                <a:gd name="connsiteY1120" fmla="*/ 1226699 h 1226698"/>
                <a:gd name="connsiteX1121" fmla="*/ 625465 w 1314762"/>
                <a:gd name="connsiteY1121" fmla="*/ 1226699 h 1226698"/>
                <a:gd name="connsiteX1122" fmla="*/ 626019 w 1314762"/>
                <a:gd name="connsiteY1122" fmla="*/ 1226699 h 1226698"/>
                <a:gd name="connsiteX1123" fmla="*/ 626578 w 1314762"/>
                <a:gd name="connsiteY1123" fmla="*/ 1226699 h 1226698"/>
                <a:gd name="connsiteX1124" fmla="*/ 627137 w 1314762"/>
                <a:gd name="connsiteY1124" fmla="*/ 1226699 h 1226698"/>
                <a:gd name="connsiteX1125" fmla="*/ 627695 w 1314762"/>
                <a:gd name="connsiteY1125" fmla="*/ 1226699 h 1226698"/>
                <a:gd name="connsiteX1126" fmla="*/ 628254 w 1314762"/>
                <a:gd name="connsiteY1126" fmla="*/ 1226699 h 1226698"/>
                <a:gd name="connsiteX1127" fmla="*/ 628812 w 1314762"/>
                <a:gd name="connsiteY1127" fmla="*/ 1226699 h 1226698"/>
                <a:gd name="connsiteX1128" fmla="*/ 629371 w 1314762"/>
                <a:gd name="connsiteY1128" fmla="*/ 1226699 h 1226698"/>
                <a:gd name="connsiteX1129" fmla="*/ 629930 w 1314762"/>
                <a:gd name="connsiteY1129" fmla="*/ 1226699 h 1226698"/>
                <a:gd name="connsiteX1130" fmla="*/ 630484 w 1314762"/>
                <a:gd name="connsiteY1130" fmla="*/ 1226699 h 1226698"/>
                <a:gd name="connsiteX1131" fmla="*/ 631043 w 1314762"/>
                <a:gd name="connsiteY1131" fmla="*/ 1226699 h 1226698"/>
                <a:gd name="connsiteX1132" fmla="*/ 631602 w 1314762"/>
                <a:gd name="connsiteY1132" fmla="*/ 1226699 h 1226698"/>
                <a:gd name="connsiteX1133" fmla="*/ 632160 w 1314762"/>
                <a:gd name="connsiteY1133" fmla="*/ 1226699 h 1226698"/>
                <a:gd name="connsiteX1134" fmla="*/ 632719 w 1314762"/>
                <a:gd name="connsiteY1134" fmla="*/ 1226699 h 1226698"/>
                <a:gd name="connsiteX1135" fmla="*/ 633278 w 1314762"/>
                <a:gd name="connsiteY1135" fmla="*/ 1226699 h 1226698"/>
                <a:gd name="connsiteX1136" fmla="*/ 633836 w 1314762"/>
                <a:gd name="connsiteY1136" fmla="*/ 1226699 h 1226698"/>
                <a:gd name="connsiteX1137" fmla="*/ 634391 w 1314762"/>
                <a:gd name="connsiteY1137" fmla="*/ 1226699 h 1226698"/>
                <a:gd name="connsiteX1138" fmla="*/ 634949 w 1314762"/>
                <a:gd name="connsiteY1138" fmla="*/ 1226699 h 1226698"/>
                <a:gd name="connsiteX1139" fmla="*/ 635508 w 1314762"/>
                <a:gd name="connsiteY1139" fmla="*/ 1226699 h 1226698"/>
                <a:gd name="connsiteX1140" fmla="*/ 636066 w 1314762"/>
                <a:gd name="connsiteY1140" fmla="*/ 1226699 h 1226698"/>
                <a:gd name="connsiteX1141" fmla="*/ 636625 w 1314762"/>
                <a:gd name="connsiteY1141" fmla="*/ 1226699 h 1226698"/>
                <a:gd name="connsiteX1142" fmla="*/ 637184 w 1314762"/>
                <a:gd name="connsiteY1142" fmla="*/ 1226699 h 1226698"/>
                <a:gd name="connsiteX1143" fmla="*/ 637738 w 1314762"/>
                <a:gd name="connsiteY1143" fmla="*/ 1226699 h 1226698"/>
                <a:gd name="connsiteX1144" fmla="*/ 638297 w 1314762"/>
                <a:gd name="connsiteY1144" fmla="*/ 1226699 h 1226698"/>
                <a:gd name="connsiteX1145" fmla="*/ 638856 w 1314762"/>
                <a:gd name="connsiteY1145" fmla="*/ 1226699 h 1226698"/>
                <a:gd name="connsiteX1146" fmla="*/ 639414 w 1314762"/>
                <a:gd name="connsiteY1146" fmla="*/ 1226699 h 1226698"/>
                <a:gd name="connsiteX1147" fmla="*/ 639973 w 1314762"/>
                <a:gd name="connsiteY1147" fmla="*/ 1226699 h 1226698"/>
                <a:gd name="connsiteX1148" fmla="*/ 640532 w 1314762"/>
                <a:gd name="connsiteY1148" fmla="*/ 1226699 h 1226698"/>
                <a:gd name="connsiteX1149" fmla="*/ 641090 w 1314762"/>
                <a:gd name="connsiteY1149" fmla="*/ 1226699 h 1226698"/>
                <a:gd name="connsiteX1150" fmla="*/ 641645 w 1314762"/>
                <a:gd name="connsiteY1150" fmla="*/ 1226699 h 1226698"/>
                <a:gd name="connsiteX1151" fmla="*/ 642203 w 1314762"/>
                <a:gd name="connsiteY1151" fmla="*/ 1226699 h 1226698"/>
                <a:gd name="connsiteX1152" fmla="*/ 642762 w 1314762"/>
                <a:gd name="connsiteY1152" fmla="*/ 1226699 h 1226698"/>
                <a:gd name="connsiteX1153" fmla="*/ 643321 w 1314762"/>
                <a:gd name="connsiteY1153" fmla="*/ 1226699 h 1226698"/>
                <a:gd name="connsiteX1154" fmla="*/ 643879 w 1314762"/>
                <a:gd name="connsiteY1154" fmla="*/ 1226699 h 1226698"/>
                <a:gd name="connsiteX1155" fmla="*/ 644438 w 1314762"/>
                <a:gd name="connsiteY1155" fmla="*/ 1226699 h 1226698"/>
                <a:gd name="connsiteX1156" fmla="*/ 644993 w 1314762"/>
                <a:gd name="connsiteY1156" fmla="*/ 1226699 h 1226698"/>
                <a:gd name="connsiteX1157" fmla="*/ 645551 w 1314762"/>
                <a:gd name="connsiteY1157" fmla="*/ 1226699 h 1226698"/>
                <a:gd name="connsiteX1158" fmla="*/ 646110 w 1314762"/>
                <a:gd name="connsiteY1158" fmla="*/ 1226699 h 1226698"/>
                <a:gd name="connsiteX1159" fmla="*/ 646669 w 1314762"/>
                <a:gd name="connsiteY1159" fmla="*/ 1226699 h 1226698"/>
                <a:gd name="connsiteX1160" fmla="*/ 647227 w 1314762"/>
                <a:gd name="connsiteY1160" fmla="*/ 1226699 h 1226698"/>
                <a:gd name="connsiteX1161" fmla="*/ 647786 w 1314762"/>
                <a:gd name="connsiteY1161" fmla="*/ 1226699 h 1226698"/>
                <a:gd name="connsiteX1162" fmla="*/ 648344 w 1314762"/>
                <a:gd name="connsiteY1162" fmla="*/ 1226699 h 1226698"/>
                <a:gd name="connsiteX1163" fmla="*/ 648899 w 1314762"/>
                <a:gd name="connsiteY1163" fmla="*/ 1226699 h 1226698"/>
                <a:gd name="connsiteX1164" fmla="*/ 649457 w 1314762"/>
                <a:gd name="connsiteY1164" fmla="*/ 1226699 h 1226698"/>
                <a:gd name="connsiteX1165" fmla="*/ 650016 w 1314762"/>
                <a:gd name="connsiteY1165" fmla="*/ 1226699 h 1226698"/>
                <a:gd name="connsiteX1166" fmla="*/ 650575 w 1314762"/>
                <a:gd name="connsiteY1166" fmla="*/ 1226699 h 1226698"/>
                <a:gd name="connsiteX1167" fmla="*/ 651133 w 1314762"/>
                <a:gd name="connsiteY1167" fmla="*/ 1226699 h 1226698"/>
                <a:gd name="connsiteX1168" fmla="*/ 651692 w 1314762"/>
                <a:gd name="connsiteY1168" fmla="*/ 1226699 h 1226698"/>
                <a:gd name="connsiteX1169" fmla="*/ 652247 w 1314762"/>
                <a:gd name="connsiteY1169" fmla="*/ 1226699 h 1226698"/>
                <a:gd name="connsiteX1170" fmla="*/ 652805 w 1314762"/>
                <a:gd name="connsiteY1170" fmla="*/ 1226699 h 1226698"/>
                <a:gd name="connsiteX1171" fmla="*/ 653364 w 1314762"/>
                <a:gd name="connsiteY1171" fmla="*/ 1226699 h 1226698"/>
                <a:gd name="connsiteX1172" fmla="*/ 653923 w 1314762"/>
                <a:gd name="connsiteY1172" fmla="*/ 1226699 h 1226698"/>
                <a:gd name="connsiteX1173" fmla="*/ 654481 w 1314762"/>
                <a:gd name="connsiteY1173" fmla="*/ 1226699 h 1226698"/>
                <a:gd name="connsiteX1174" fmla="*/ 655040 w 1314762"/>
                <a:gd name="connsiteY1174" fmla="*/ 1226699 h 1226698"/>
                <a:gd name="connsiteX1175" fmla="*/ 655598 w 1314762"/>
                <a:gd name="connsiteY1175" fmla="*/ 1226699 h 1226698"/>
                <a:gd name="connsiteX1176" fmla="*/ 656153 w 1314762"/>
                <a:gd name="connsiteY1176" fmla="*/ 1226699 h 1226698"/>
                <a:gd name="connsiteX1177" fmla="*/ 656712 w 1314762"/>
                <a:gd name="connsiteY1177" fmla="*/ 1226699 h 1226698"/>
                <a:gd name="connsiteX1178" fmla="*/ 657270 w 1314762"/>
                <a:gd name="connsiteY1178" fmla="*/ 1226699 h 1226698"/>
                <a:gd name="connsiteX1179" fmla="*/ 657829 w 1314762"/>
                <a:gd name="connsiteY1179" fmla="*/ 1226699 h 1226698"/>
                <a:gd name="connsiteX1180" fmla="*/ 658388 w 1314762"/>
                <a:gd name="connsiteY1180" fmla="*/ 1226699 h 1226698"/>
                <a:gd name="connsiteX1181" fmla="*/ 658946 w 1314762"/>
                <a:gd name="connsiteY1181" fmla="*/ 1226699 h 1226698"/>
                <a:gd name="connsiteX1182" fmla="*/ 659505 w 1314762"/>
                <a:gd name="connsiteY1182" fmla="*/ 1226699 h 1226698"/>
                <a:gd name="connsiteX1183" fmla="*/ 660064 w 1314762"/>
                <a:gd name="connsiteY1183" fmla="*/ 1226699 h 1226698"/>
                <a:gd name="connsiteX1184" fmla="*/ 660618 w 1314762"/>
                <a:gd name="connsiteY1184" fmla="*/ 1226699 h 1226698"/>
                <a:gd name="connsiteX1185" fmla="*/ 661177 w 1314762"/>
                <a:gd name="connsiteY1185" fmla="*/ 1226699 h 1226698"/>
                <a:gd name="connsiteX1186" fmla="*/ 661735 w 1314762"/>
                <a:gd name="connsiteY1186" fmla="*/ 1226699 h 1226698"/>
                <a:gd name="connsiteX1187" fmla="*/ 662294 w 1314762"/>
                <a:gd name="connsiteY1187" fmla="*/ 1226699 h 1226698"/>
                <a:gd name="connsiteX1188" fmla="*/ 662853 w 1314762"/>
                <a:gd name="connsiteY1188" fmla="*/ 1226699 h 1226698"/>
                <a:gd name="connsiteX1189" fmla="*/ 663411 w 1314762"/>
                <a:gd name="connsiteY1189" fmla="*/ 1226699 h 1226698"/>
                <a:gd name="connsiteX1190" fmla="*/ 663970 w 1314762"/>
                <a:gd name="connsiteY1190" fmla="*/ 1226699 h 1226698"/>
                <a:gd name="connsiteX1191" fmla="*/ 664524 w 1314762"/>
                <a:gd name="connsiteY1191" fmla="*/ 1226699 h 1226698"/>
                <a:gd name="connsiteX1192" fmla="*/ 665083 w 1314762"/>
                <a:gd name="connsiteY1192" fmla="*/ 1226699 h 1226698"/>
                <a:gd name="connsiteX1193" fmla="*/ 665642 w 1314762"/>
                <a:gd name="connsiteY1193" fmla="*/ 1226699 h 1226698"/>
                <a:gd name="connsiteX1194" fmla="*/ 666200 w 1314762"/>
                <a:gd name="connsiteY1194" fmla="*/ 1226699 h 1226698"/>
                <a:gd name="connsiteX1195" fmla="*/ 666759 w 1314762"/>
                <a:gd name="connsiteY1195" fmla="*/ 1226699 h 1226698"/>
                <a:gd name="connsiteX1196" fmla="*/ 667318 w 1314762"/>
                <a:gd name="connsiteY1196" fmla="*/ 1226699 h 1226698"/>
                <a:gd name="connsiteX1197" fmla="*/ 667872 w 1314762"/>
                <a:gd name="connsiteY1197" fmla="*/ 1226699 h 1226698"/>
                <a:gd name="connsiteX1198" fmla="*/ 668431 w 1314762"/>
                <a:gd name="connsiteY1198" fmla="*/ 1226699 h 1226698"/>
                <a:gd name="connsiteX1199" fmla="*/ 668989 w 1314762"/>
                <a:gd name="connsiteY1199" fmla="*/ 1226699 h 1226698"/>
                <a:gd name="connsiteX1200" fmla="*/ 669548 w 1314762"/>
                <a:gd name="connsiteY1200" fmla="*/ 1226699 h 1226698"/>
                <a:gd name="connsiteX1201" fmla="*/ 670107 w 1314762"/>
                <a:gd name="connsiteY1201" fmla="*/ 1226699 h 1226698"/>
                <a:gd name="connsiteX1202" fmla="*/ 670665 w 1314762"/>
                <a:gd name="connsiteY1202" fmla="*/ 1226699 h 1226698"/>
                <a:gd name="connsiteX1203" fmla="*/ 671224 w 1314762"/>
                <a:gd name="connsiteY1203" fmla="*/ 1226699 h 1226698"/>
                <a:gd name="connsiteX1204" fmla="*/ 671779 w 1314762"/>
                <a:gd name="connsiteY1204" fmla="*/ 1226699 h 1226698"/>
                <a:gd name="connsiteX1205" fmla="*/ 672337 w 1314762"/>
                <a:gd name="connsiteY1205" fmla="*/ 1226699 h 1226698"/>
                <a:gd name="connsiteX1206" fmla="*/ 672896 w 1314762"/>
                <a:gd name="connsiteY1206" fmla="*/ 1226699 h 1226698"/>
                <a:gd name="connsiteX1207" fmla="*/ 673455 w 1314762"/>
                <a:gd name="connsiteY1207" fmla="*/ 1226699 h 1226698"/>
                <a:gd name="connsiteX1208" fmla="*/ 674013 w 1314762"/>
                <a:gd name="connsiteY1208" fmla="*/ 1226699 h 1226698"/>
                <a:gd name="connsiteX1209" fmla="*/ 674572 w 1314762"/>
                <a:gd name="connsiteY1209" fmla="*/ 1226699 h 1226698"/>
                <a:gd name="connsiteX1210" fmla="*/ 675126 w 1314762"/>
                <a:gd name="connsiteY1210" fmla="*/ 1226699 h 1226698"/>
                <a:gd name="connsiteX1211" fmla="*/ 675685 w 1314762"/>
                <a:gd name="connsiteY1211" fmla="*/ 1226699 h 1226698"/>
                <a:gd name="connsiteX1212" fmla="*/ 676243 w 1314762"/>
                <a:gd name="connsiteY1212" fmla="*/ 1226699 h 1226698"/>
                <a:gd name="connsiteX1213" fmla="*/ 676802 w 1314762"/>
                <a:gd name="connsiteY1213" fmla="*/ 1226699 h 1226698"/>
                <a:gd name="connsiteX1214" fmla="*/ 677361 w 1314762"/>
                <a:gd name="connsiteY1214" fmla="*/ 1226699 h 1226698"/>
                <a:gd name="connsiteX1215" fmla="*/ 677920 w 1314762"/>
                <a:gd name="connsiteY1215" fmla="*/ 1226699 h 1226698"/>
                <a:gd name="connsiteX1216" fmla="*/ 678478 w 1314762"/>
                <a:gd name="connsiteY1216" fmla="*/ 1226699 h 1226698"/>
                <a:gd name="connsiteX1217" fmla="*/ 679033 w 1314762"/>
                <a:gd name="connsiteY1217" fmla="*/ 1226699 h 1226698"/>
                <a:gd name="connsiteX1218" fmla="*/ 679591 w 1314762"/>
                <a:gd name="connsiteY1218" fmla="*/ 1226699 h 1226698"/>
                <a:gd name="connsiteX1219" fmla="*/ 680150 w 1314762"/>
                <a:gd name="connsiteY1219" fmla="*/ 1226699 h 1226698"/>
                <a:gd name="connsiteX1220" fmla="*/ 680709 w 1314762"/>
                <a:gd name="connsiteY1220" fmla="*/ 1226699 h 1226698"/>
                <a:gd name="connsiteX1221" fmla="*/ 681267 w 1314762"/>
                <a:gd name="connsiteY1221" fmla="*/ 1226699 h 1226698"/>
                <a:gd name="connsiteX1222" fmla="*/ 681826 w 1314762"/>
                <a:gd name="connsiteY1222" fmla="*/ 1226699 h 1226698"/>
                <a:gd name="connsiteX1223" fmla="*/ 682380 w 1314762"/>
                <a:gd name="connsiteY1223" fmla="*/ 1226699 h 1226698"/>
                <a:gd name="connsiteX1224" fmla="*/ 682939 w 1314762"/>
                <a:gd name="connsiteY1224" fmla="*/ 1226699 h 1226698"/>
                <a:gd name="connsiteX1225" fmla="*/ 683498 w 1314762"/>
                <a:gd name="connsiteY1225" fmla="*/ 1226699 h 1226698"/>
                <a:gd name="connsiteX1226" fmla="*/ 684056 w 1314762"/>
                <a:gd name="connsiteY1226" fmla="*/ 1226699 h 1226698"/>
                <a:gd name="connsiteX1227" fmla="*/ 684615 w 1314762"/>
                <a:gd name="connsiteY1227" fmla="*/ 1226699 h 1226698"/>
                <a:gd name="connsiteX1228" fmla="*/ 685174 w 1314762"/>
                <a:gd name="connsiteY1228" fmla="*/ 1226699 h 1226698"/>
                <a:gd name="connsiteX1229" fmla="*/ 685732 w 1314762"/>
                <a:gd name="connsiteY1229" fmla="*/ 1226699 h 1226698"/>
                <a:gd name="connsiteX1230" fmla="*/ 686287 w 1314762"/>
                <a:gd name="connsiteY1230" fmla="*/ 1226699 h 1226698"/>
                <a:gd name="connsiteX1231" fmla="*/ 686845 w 1314762"/>
                <a:gd name="connsiteY1231" fmla="*/ 1226699 h 1226698"/>
                <a:gd name="connsiteX1232" fmla="*/ 687404 w 1314762"/>
                <a:gd name="connsiteY1232" fmla="*/ 1226699 h 1226698"/>
                <a:gd name="connsiteX1233" fmla="*/ 687963 w 1314762"/>
                <a:gd name="connsiteY1233" fmla="*/ 1226699 h 1226698"/>
                <a:gd name="connsiteX1234" fmla="*/ 688521 w 1314762"/>
                <a:gd name="connsiteY1234" fmla="*/ 1226699 h 1226698"/>
                <a:gd name="connsiteX1235" fmla="*/ 689080 w 1314762"/>
                <a:gd name="connsiteY1235" fmla="*/ 1226699 h 1226698"/>
                <a:gd name="connsiteX1236" fmla="*/ 689639 w 1314762"/>
                <a:gd name="connsiteY1236" fmla="*/ 1226699 h 1226698"/>
                <a:gd name="connsiteX1237" fmla="*/ 690197 w 1314762"/>
                <a:gd name="connsiteY1237" fmla="*/ 1226699 h 1226698"/>
                <a:gd name="connsiteX1238" fmla="*/ 690752 w 1314762"/>
                <a:gd name="connsiteY1238" fmla="*/ 1226699 h 1226698"/>
                <a:gd name="connsiteX1239" fmla="*/ 691311 w 1314762"/>
                <a:gd name="connsiteY1239" fmla="*/ 1226699 h 1226698"/>
                <a:gd name="connsiteX1240" fmla="*/ 691869 w 1314762"/>
                <a:gd name="connsiteY1240" fmla="*/ 1226699 h 1226698"/>
                <a:gd name="connsiteX1241" fmla="*/ 692428 w 1314762"/>
                <a:gd name="connsiteY1241" fmla="*/ 1226699 h 1226698"/>
                <a:gd name="connsiteX1242" fmla="*/ 692987 w 1314762"/>
                <a:gd name="connsiteY1242" fmla="*/ 1226699 h 1226698"/>
                <a:gd name="connsiteX1243" fmla="*/ 693545 w 1314762"/>
                <a:gd name="connsiteY1243" fmla="*/ 1226699 h 1226698"/>
                <a:gd name="connsiteX1244" fmla="*/ 694104 w 1314762"/>
                <a:gd name="connsiteY1244" fmla="*/ 1226699 h 1226698"/>
                <a:gd name="connsiteX1245" fmla="*/ 694658 w 1314762"/>
                <a:gd name="connsiteY1245" fmla="*/ 1226699 h 1226698"/>
                <a:gd name="connsiteX1246" fmla="*/ 695217 w 1314762"/>
                <a:gd name="connsiteY1246" fmla="*/ 1226699 h 1226698"/>
                <a:gd name="connsiteX1247" fmla="*/ 695775 w 1314762"/>
                <a:gd name="connsiteY1247" fmla="*/ 1226699 h 1226698"/>
                <a:gd name="connsiteX1248" fmla="*/ 696334 w 1314762"/>
                <a:gd name="connsiteY1248" fmla="*/ 1226699 h 1226698"/>
                <a:gd name="connsiteX1249" fmla="*/ 696893 w 1314762"/>
                <a:gd name="connsiteY1249" fmla="*/ 1226699 h 1226698"/>
                <a:gd name="connsiteX1250" fmla="*/ 697451 w 1314762"/>
                <a:gd name="connsiteY1250" fmla="*/ 1226699 h 1226698"/>
                <a:gd name="connsiteX1251" fmla="*/ 698006 w 1314762"/>
                <a:gd name="connsiteY1251" fmla="*/ 1226699 h 1226698"/>
                <a:gd name="connsiteX1252" fmla="*/ 698565 w 1314762"/>
                <a:gd name="connsiteY1252" fmla="*/ 1226699 h 1226698"/>
                <a:gd name="connsiteX1253" fmla="*/ 699123 w 1314762"/>
                <a:gd name="connsiteY1253" fmla="*/ 1226699 h 1226698"/>
                <a:gd name="connsiteX1254" fmla="*/ 699682 w 1314762"/>
                <a:gd name="connsiteY1254" fmla="*/ 1226699 h 1226698"/>
                <a:gd name="connsiteX1255" fmla="*/ 700241 w 1314762"/>
                <a:gd name="connsiteY1255" fmla="*/ 1226699 h 1226698"/>
                <a:gd name="connsiteX1256" fmla="*/ 700799 w 1314762"/>
                <a:gd name="connsiteY1256" fmla="*/ 1226699 h 1226698"/>
                <a:gd name="connsiteX1257" fmla="*/ 701358 w 1314762"/>
                <a:gd name="connsiteY1257" fmla="*/ 1226699 h 1226698"/>
                <a:gd name="connsiteX1258" fmla="*/ 701912 w 1314762"/>
                <a:gd name="connsiteY1258" fmla="*/ 1226699 h 1226698"/>
                <a:gd name="connsiteX1259" fmla="*/ 702471 w 1314762"/>
                <a:gd name="connsiteY1259" fmla="*/ 1226699 h 1226698"/>
                <a:gd name="connsiteX1260" fmla="*/ 703030 w 1314762"/>
                <a:gd name="connsiteY1260" fmla="*/ 1226699 h 1226698"/>
                <a:gd name="connsiteX1261" fmla="*/ 703588 w 1314762"/>
                <a:gd name="connsiteY1261" fmla="*/ 1226699 h 1226698"/>
                <a:gd name="connsiteX1262" fmla="*/ 704147 w 1314762"/>
                <a:gd name="connsiteY1262" fmla="*/ 1226699 h 1226698"/>
                <a:gd name="connsiteX1263" fmla="*/ 704706 w 1314762"/>
                <a:gd name="connsiteY1263" fmla="*/ 1226699 h 1226698"/>
                <a:gd name="connsiteX1264" fmla="*/ 705260 w 1314762"/>
                <a:gd name="connsiteY1264" fmla="*/ 1226699 h 1226698"/>
                <a:gd name="connsiteX1265" fmla="*/ 705819 w 1314762"/>
                <a:gd name="connsiteY1265" fmla="*/ 1226699 h 1226698"/>
                <a:gd name="connsiteX1266" fmla="*/ 706377 w 1314762"/>
                <a:gd name="connsiteY1266" fmla="*/ 1226699 h 1226698"/>
                <a:gd name="connsiteX1267" fmla="*/ 706936 w 1314762"/>
                <a:gd name="connsiteY1267" fmla="*/ 1226699 h 1226698"/>
                <a:gd name="connsiteX1268" fmla="*/ 707495 w 1314762"/>
                <a:gd name="connsiteY1268" fmla="*/ 1226699 h 1226698"/>
                <a:gd name="connsiteX1269" fmla="*/ 708053 w 1314762"/>
                <a:gd name="connsiteY1269" fmla="*/ 1226699 h 1226698"/>
                <a:gd name="connsiteX1270" fmla="*/ 708612 w 1314762"/>
                <a:gd name="connsiteY1270" fmla="*/ 1226699 h 1226698"/>
                <a:gd name="connsiteX1271" fmla="*/ 709166 w 1314762"/>
                <a:gd name="connsiteY1271" fmla="*/ 1226699 h 1226698"/>
                <a:gd name="connsiteX1272" fmla="*/ 709725 w 1314762"/>
                <a:gd name="connsiteY1272" fmla="*/ 1169701 h 1226698"/>
                <a:gd name="connsiteX1273" fmla="*/ 710284 w 1314762"/>
                <a:gd name="connsiteY1273" fmla="*/ 1080594 h 1226698"/>
                <a:gd name="connsiteX1274" fmla="*/ 710842 w 1314762"/>
                <a:gd name="connsiteY1274" fmla="*/ 1084525 h 1226698"/>
                <a:gd name="connsiteX1275" fmla="*/ 711401 w 1314762"/>
                <a:gd name="connsiteY1275" fmla="*/ 1069240 h 1226698"/>
                <a:gd name="connsiteX1276" fmla="*/ 711960 w 1314762"/>
                <a:gd name="connsiteY1276" fmla="*/ 978387 h 1226698"/>
                <a:gd name="connsiteX1277" fmla="*/ 712514 w 1314762"/>
                <a:gd name="connsiteY1277" fmla="*/ 959825 h 1226698"/>
                <a:gd name="connsiteX1278" fmla="*/ 713073 w 1314762"/>
                <a:gd name="connsiteY1278" fmla="*/ 891469 h 1226698"/>
                <a:gd name="connsiteX1279" fmla="*/ 713631 w 1314762"/>
                <a:gd name="connsiteY1279" fmla="*/ 874652 h 1226698"/>
                <a:gd name="connsiteX1280" fmla="*/ 714190 w 1314762"/>
                <a:gd name="connsiteY1280" fmla="*/ 896275 h 1226698"/>
                <a:gd name="connsiteX1281" fmla="*/ 714749 w 1314762"/>
                <a:gd name="connsiteY1281" fmla="*/ 966816 h 1226698"/>
                <a:gd name="connsiteX1282" fmla="*/ 715307 w 1314762"/>
                <a:gd name="connsiteY1282" fmla="*/ 985161 h 1226698"/>
                <a:gd name="connsiteX1283" fmla="*/ 715866 w 1314762"/>
                <a:gd name="connsiteY1283" fmla="*/ 917676 h 1226698"/>
                <a:gd name="connsiteX1284" fmla="*/ 716421 w 1314762"/>
                <a:gd name="connsiteY1284" fmla="*/ 827480 h 1226698"/>
                <a:gd name="connsiteX1285" fmla="*/ 716979 w 1314762"/>
                <a:gd name="connsiteY1285" fmla="*/ 839273 h 1226698"/>
                <a:gd name="connsiteX1286" fmla="*/ 717538 w 1314762"/>
                <a:gd name="connsiteY1286" fmla="*/ 850195 h 1226698"/>
                <a:gd name="connsiteX1287" fmla="*/ 718097 w 1314762"/>
                <a:gd name="connsiteY1287" fmla="*/ 800838 h 1226698"/>
                <a:gd name="connsiteX1288" fmla="*/ 718655 w 1314762"/>
                <a:gd name="connsiteY1288" fmla="*/ 903480 h 1226698"/>
                <a:gd name="connsiteX1289" fmla="*/ 719214 w 1314762"/>
                <a:gd name="connsiteY1289" fmla="*/ 878366 h 1226698"/>
                <a:gd name="connsiteX1290" fmla="*/ 719773 w 1314762"/>
                <a:gd name="connsiteY1290" fmla="*/ 817654 h 1226698"/>
                <a:gd name="connsiteX1291" fmla="*/ 720331 w 1314762"/>
                <a:gd name="connsiteY1291" fmla="*/ 718504 h 1226698"/>
                <a:gd name="connsiteX1292" fmla="*/ 720886 w 1314762"/>
                <a:gd name="connsiteY1292" fmla="*/ 750170 h 1226698"/>
                <a:gd name="connsiteX1293" fmla="*/ 721444 w 1314762"/>
                <a:gd name="connsiteY1293" fmla="*/ 781836 h 1226698"/>
                <a:gd name="connsiteX1294" fmla="*/ 722003 w 1314762"/>
                <a:gd name="connsiteY1294" fmla="*/ 776377 h 1226698"/>
                <a:gd name="connsiteX1295" fmla="*/ 722561 w 1314762"/>
                <a:gd name="connsiteY1295" fmla="*/ 858710 h 1226698"/>
                <a:gd name="connsiteX1296" fmla="*/ 723120 w 1314762"/>
                <a:gd name="connsiteY1296" fmla="*/ 881644 h 1226698"/>
                <a:gd name="connsiteX1297" fmla="*/ 723679 w 1314762"/>
                <a:gd name="connsiteY1297" fmla="*/ 766116 h 1226698"/>
                <a:gd name="connsiteX1298" fmla="*/ 724237 w 1314762"/>
                <a:gd name="connsiteY1298" fmla="*/ 741872 h 1226698"/>
                <a:gd name="connsiteX1299" fmla="*/ 724792 w 1314762"/>
                <a:gd name="connsiteY1299" fmla="*/ 694482 h 1226698"/>
                <a:gd name="connsiteX1300" fmla="*/ 725351 w 1314762"/>
                <a:gd name="connsiteY1300" fmla="*/ 713480 h 1226698"/>
                <a:gd name="connsiteX1301" fmla="*/ 725909 w 1314762"/>
                <a:gd name="connsiteY1301" fmla="*/ 700159 h 1226698"/>
                <a:gd name="connsiteX1302" fmla="*/ 726468 w 1314762"/>
                <a:gd name="connsiteY1302" fmla="*/ 741219 h 1226698"/>
                <a:gd name="connsiteX1303" fmla="*/ 727027 w 1314762"/>
                <a:gd name="connsiteY1303" fmla="*/ 834689 h 1226698"/>
                <a:gd name="connsiteX1304" fmla="*/ 727585 w 1314762"/>
                <a:gd name="connsiteY1304" fmla="*/ 649931 h 1226698"/>
                <a:gd name="connsiteX1305" fmla="*/ 728140 w 1314762"/>
                <a:gd name="connsiteY1305" fmla="*/ 695353 h 1226698"/>
                <a:gd name="connsiteX1306" fmla="*/ 728698 w 1314762"/>
                <a:gd name="connsiteY1306" fmla="*/ 722870 h 1226698"/>
                <a:gd name="connsiteX1307" fmla="*/ 729257 w 1314762"/>
                <a:gd name="connsiteY1307" fmla="*/ 706711 h 1226698"/>
                <a:gd name="connsiteX1308" fmla="*/ 729816 w 1314762"/>
                <a:gd name="connsiteY1308" fmla="*/ 729644 h 1226698"/>
                <a:gd name="connsiteX1309" fmla="*/ 730374 w 1314762"/>
                <a:gd name="connsiteY1309" fmla="*/ 680286 h 1226698"/>
                <a:gd name="connsiteX1310" fmla="*/ 730933 w 1314762"/>
                <a:gd name="connsiteY1310" fmla="*/ 794939 h 1226698"/>
                <a:gd name="connsiteX1311" fmla="*/ 731492 w 1314762"/>
                <a:gd name="connsiteY1311" fmla="*/ 664127 h 1226698"/>
                <a:gd name="connsiteX1312" fmla="*/ 732046 w 1314762"/>
                <a:gd name="connsiteY1312" fmla="*/ 504700 h 1226698"/>
                <a:gd name="connsiteX1313" fmla="*/ 732605 w 1314762"/>
                <a:gd name="connsiteY1313" fmla="*/ 537894 h 1226698"/>
                <a:gd name="connsiteX1314" fmla="*/ 733163 w 1314762"/>
                <a:gd name="connsiteY1314" fmla="*/ 585288 h 1226698"/>
                <a:gd name="connsiteX1315" fmla="*/ 733722 w 1314762"/>
                <a:gd name="connsiteY1315" fmla="*/ 663252 h 1226698"/>
                <a:gd name="connsiteX1316" fmla="*/ 734281 w 1314762"/>
                <a:gd name="connsiteY1316" fmla="*/ 732043 h 1226698"/>
                <a:gd name="connsiteX1317" fmla="*/ 734839 w 1314762"/>
                <a:gd name="connsiteY1317" fmla="*/ 811538 h 1226698"/>
                <a:gd name="connsiteX1318" fmla="*/ 735394 w 1314762"/>
                <a:gd name="connsiteY1318" fmla="*/ 639448 h 1226698"/>
                <a:gd name="connsiteX1319" fmla="*/ 735952 w 1314762"/>
                <a:gd name="connsiteY1319" fmla="*/ 616954 h 1226698"/>
                <a:gd name="connsiteX1320" fmla="*/ 736511 w 1314762"/>
                <a:gd name="connsiteY1320" fmla="*/ 651894 h 1226698"/>
                <a:gd name="connsiteX1321" fmla="*/ 737070 w 1314762"/>
                <a:gd name="connsiteY1321" fmla="*/ 620885 h 1226698"/>
                <a:gd name="connsiteX1322" fmla="*/ 737628 w 1314762"/>
                <a:gd name="connsiteY1322" fmla="*/ 612802 h 1226698"/>
                <a:gd name="connsiteX1323" fmla="*/ 738187 w 1314762"/>
                <a:gd name="connsiteY1323" fmla="*/ 762185 h 1226698"/>
                <a:gd name="connsiteX1324" fmla="*/ 738746 w 1314762"/>
                <a:gd name="connsiteY1324" fmla="*/ 816562 h 1226698"/>
                <a:gd name="connsiteX1325" fmla="*/ 739300 w 1314762"/>
                <a:gd name="connsiteY1325" fmla="*/ 648620 h 1226698"/>
                <a:gd name="connsiteX1326" fmla="*/ 739859 w 1314762"/>
                <a:gd name="connsiteY1326" fmla="*/ 631368 h 1226698"/>
                <a:gd name="connsiteX1327" fmla="*/ 740418 w 1314762"/>
                <a:gd name="connsiteY1327" fmla="*/ 596424 h 1226698"/>
                <a:gd name="connsiteX1328" fmla="*/ 740976 w 1314762"/>
                <a:gd name="connsiteY1328" fmla="*/ 623724 h 1226698"/>
                <a:gd name="connsiteX1329" fmla="*/ 741535 w 1314762"/>
                <a:gd name="connsiteY1329" fmla="*/ 620885 h 1226698"/>
                <a:gd name="connsiteX1330" fmla="*/ 742093 w 1314762"/>
                <a:gd name="connsiteY1330" fmla="*/ 797124 h 1226698"/>
                <a:gd name="connsiteX1331" fmla="*/ 742648 w 1314762"/>
                <a:gd name="connsiteY1331" fmla="*/ 816780 h 1226698"/>
                <a:gd name="connsiteX1332" fmla="*/ 743207 w 1314762"/>
                <a:gd name="connsiteY1332" fmla="*/ 602976 h 1226698"/>
                <a:gd name="connsiteX1333" fmla="*/ 743765 w 1314762"/>
                <a:gd name="connsiteY1333" fmla="*/ 567379 h 1226698"/>
                <a:gd name="connsiteX1334" fmla="*/ 744324 w 1314762"/>
                <a:gd name="connsiteY1334" fmla="*/ 582668 h 1226698"/>
                <a:gd name="connsiteX1335" fmla="*/ 744883 w 1314762"/>
                <a:gd name="connsiteY1335" fmla="*/ 609963 h 1226698"/>
                <a:gd name="connsiteX1336" fmla="*/ 745441 w 1314762"/>
                <a:gd name="connsiteY1336" fmla="*/ 732482 h 1226698"/>
                <a:gd name="connsiteX1337" fmla="*/ 746000 w 1314762"/>
                <a:gd name="connsiteY1337" fmla="*/ 789045 h 1226698"/>
                <a:gd name="connsiteX1338" fmla="*/ 746554 w 1314762"/>
                <a:gd name="connsiteY1338" fmla="*/ 839495 h 1226698"/>
                <a:gd name="connsiteX1339" fmla="*/ 747113 w 1314762"/>
                <a:gd name="connsiteY1339" fmla="*/ 697756 h 1226698"/>
                <a:gd name="connsiteX1340" fmla="*/ 747672 w 1314762"/>
                <a:gd name="connsiteY1340" fmla="*/ 463862 h 1226698"/>
                <a:gd name="connsiteX1341" fmla="*/ 748230 w 1314762"/>
                <a:gd name="connsiteY1341" fmla="*/ 555146 h 1226698"/>
                <a:gd name="connsiteX1342" fmla="*/ 748789 w 1314762"/>
                <a:gd name="connsiteY1342" fmla="*/ 576769 h 1226698"/>
                <a:gd name="connsiteX1343" fmla="*/ 749347 w 1314762"/>
                <a:gd name="connsiteY1343" fmla="*/ 596207 h 1226698"/>
                <a:gd name="connsiteX1344" fmla="*/ 749906 w 1314762"/>
                <a:gd name="connsiteY1344" fmla="*/ 746021 h 1226698"/>
                <a:gd name="connsiteX1345" fmla="*/ 750465 w 1314762"/>
                <a:gd name="connsiteY1345" fmla="*/ 775723 h 1226698"/>
                <a:gd name="connsiteX1346" fmla="*/ 751019 w 1314762"/>
                <a:gd name="connsiteY1346" fmla="*/ 541608 h 1226698"/>
                <a:gd name="connsiteX1347" fmla="*/ 751578 w 1314762"/>
                <a:gd name="connsiteY1347" fmla="*/ 552308 h 1226698"/>
                <a:gd name="connsiteX1348" fmla="*/ 752137 w 1314762"/>
                <a:gd name="connsiteY1348" fmla="*/ 579825 h 1226698"/>
                <a:gd name="connsiteX1349" fmla="*/ 752695 w 1314762"/>
                <a:gd name="connsiteY1349" fmla="*/ 569125 h 1226698"/>
                <a:gd name="connsiteX1350" fmla="*/ 753254 w 1314762"/>
                <a:gd name="connsiteY1350" fmla="*/ 587687 h 1226698"/>
                <a:gd name="connsiteX1351" fmla="*/ 753813 w 1314762"/>
                <a:gd name="connsiteY1351" fmla="*/ 742090 h 1226698"/>
                <a:gd name="connsiteX1352" fmla="*/ 754371 w 1314762"/>
                <a:gd name="connsiteY1352" fmla="*/ 756504 h 1226698"/>
                <a:gd name="connsiteX1353" fmla="*/ 754926 w 1314762"/>
                <a:gd name="connsiteY1353" fmla="*/ 506228 h 1226698"/>
                <a:gd name="connsiteX1354" fmla="*/ 755484 w 1314762"/>
                <a:gd name="connsiteY1354" fmla="*/ 547506 h 1226698"/>
                <a:gd name="connsiteX1355" fmla="*/ 756043 w 1314762"/>
                <a:gd name="connsiteY1355" fmla="*/ 505136 h 1226698"/>
                <a:gd name="connsiteX1356" fmla="*/ 756602 w 1314762"/>
                <a:gd name="connsiteY1356" fmla="*/ 463423 h 1226698"/>
                <a:gd name="connsiteX1357" fmla="*/ 757160 w 1314762"/>
                <a:gd name="connsiteY1357" fmla="*/ 524138 h 1226698"/>
                <a:gd name="connsiteX1358" fmla="*/ 757719 w 1314762"/>
                <a:gd name="connsiteY1358" fmla="*/ 700816 h 1226698"/>
                <a:gd name="connsiteX1359" fmla="*/ 758274 w 1314762"/>
                <a:gd name="connsiteY1359" fmla="*/ 711077 h 1226698"/>
                <a:gd name="connsiteX1360" fmla="*/ 758832 w 1314762"/>
                <a:gd name="connsiteY1360" fmla="*/ 502955 h 1226698"/>
                <a:gd name="connsiteX1361" fmla="*/ 759391 w 1314762"/>
                <a:gd name="connsiteY1361" fmla="*/ 497496 h 1226698"/>
                <a:gd name="connsiteX1362" fmla="*/ 759949 w 1314762"/>
                <a:gd name="connsiteY1362" fmla="*/ 515619 h 1226698"/>
                <a:gd name="connsiteX1363" fmla="*/ 760508 w 1314762"/>
                <a:gd name="connsiteY1363" fmla="*/ 468446 h 1226698"/>
                <a:gd name="connsiteX1364" fmla="*/ 761067 w 1314762"/>
                <a:gd name="connsiteY1364" fmla="*/ 462987 h 1226698"/>
                <a:gd name="connsiteX1365" fmla="*/ 761625 w 1314762"/>
                <a:gd name="connsiteY1365" fmla="*/ 676355 h 1226698"/>
                <a:gd name="connsiteX1366" fmla="*/ 762180 w 1314762"/>
                <a:gd name="connsiteY1366" fmla="*/ 706058 h 1226698"/>
                <a:gd name="connsiteX1367" fmla="*/ 762738 w 1314762"/>
                <a:gd name="connsiteY1367" fmla="*/ 468446 h 1226698"/>
                <a:gd name="connsiteX1368" fmla="*/ 763297 w 1314762"/>
                <a:gd name="connsiteY1368" fmla="*/ 446610 h 1226698"/>
                <a:gd name="connsiteX1369" fmla="*/ 763856 w 1314762"/>
                <a:gd name="connsiteY1369" fmla="*/ 414287 h 1226698"/>
                <a:gd name="connsiteX1370" fmla="*/ 764414 w 1314762"/>
                <a:gd name="connsiteY1370" fmla="*/ 427608 h 1226698"/>
                <a:gd name="connsiteX1371" fmla="*/ 764973 w 1314762"/>
                <a:gd name="connsiteY1371" fmla="*/ 387862 h 1226698"/>
                <a:gd name="connsiteX1372" fmla="*/ 765528 w 1314762"/>
                <a:gd name="connsiteY1372" fmla="*/ 521299 h 1226698"/>
                <a:gd name="connsiteX1373" fmla="*/ 766086 w 1314762"/>
                <a:gd name="connsiteY1373" fmla="*/ 688805 h 1226698"/>
                <a:gd name="connsiteX1374" fmla="*/ 766645 w 1314762"/>
                <a:gd name="connsiteY1374" fmla="*/ 516058 h 1226698"/>
                <a:gd name="connsiteX1375" fmla="*/ 767204 w 1314762"/>
                <a:gd name="connsiteY1375" fmla="*/ 431757 h 1226698"/>
                <a:gd name="connsiteX1376" fmla="*/ 767762 w 1314762"/>
                <a:gd name="connsiteY1376" fmla="*/ 418218 h 1226698"/>
                <a:gd name="connsiteX1377" fmla="*/ 768321 w 1314762"/>
                <a:gd name="connsiteY1377" fmla="*/ 485263 h 1226698"/>
                <a:gd name="connsiteX1378" fmla="*/ 768879 w 1314762"/>
                <a:gd name="connsiteY1378" fmla="*/ 471506 h 1226698"/>
                <a:gd name="connsiteX1379" fmla="*/ 769434 w 1314762"/>
                <a:gd name="connsiteY1379" fmla="*/ 565629 h 1226698"/>
                <a:gd name="connsiteX1380" fmla="*/ 769993 w 1314762"/>
                <a:gd name="connsiteY1380" fmla="*/ 671771 h 1226698"/>
                <a:gd name="connsiteX1381" fmla="*/ 770551 w 1314762"/>
                <a:gd name="connsiteY1381" fmla="*/ 444425 h 1226698"/>
                <a:gd name="connsiteX1382" fmla="*/ 771110 w 1314762"/>
                <a:gd name="connsiteY1382" fmla="*/ 442679 h 1226698"/>
                <a:gd name="connsiteX1383" fmla="*/ 771669 w 1314762"/>
                <a:gd name="connsiteY1383" fmla="*/ 469974 h 1226698"/>
                <a:gd name="connsiteX1384" fmla="*/ 772227 w 1314762"/>
                <a:gd name="connsiteY1384" fmla="*/ 464515 h 1226698"/>
                <a:gd name="connsiteX1385" fmla="*/ 772782 w 1314762"/>
                <a:gd name="connsiteY1385" fmla="*/ 458403 h 1226698"/>
                <a:gd name="connsiteX1386" fmla="*/ 773340 w 1314762"/>
                <a:gd name="connsiteY1386" fmla="*/ 575023 h 1226698"/>
                <a:gd name="connsiteX1387" fmla="*/ 773899 w 1314762"/>
                <a:gd name="connsiteY1387" fmla="*/ 539422 h 1226698"/>
                <a:gd name="connsiteX1388" fmla="*/ 774458 w 1314762"/>
                <a:gd name="connsiteY1388" fmla="*/ 244816 h 1226698"/>
                <a:gd name="connsiteX1389" fmla="*/ 775016 w 1314762"/>
                <a:gd name="connsiteY1389" fmla="*/ 171873 h 1226698"/>
                <a:gd name="connsiteX1390" fmla="*/ 775575 w 1314762"/>
                <a:gd name="connsiteY1390" fmla="*/ 0 h 1226698"/>
                <a:gd name="connsiteX1391" fmla="*/ 776133 w 1314762"/>
                <a:gd name="connsiteY1391" fmla="*/ 321252 h 1226698"/>
                <a:gd name="connsiteX1392" fmla="*/ 776688 w 1314762"/>
                <a:gd name="connsiteY1392" fmla="*/ 405989 h 1226698"/>
                <a:gd name="connsiteX1393" fmla="*/ 777247 w 1314762"/>
                <a:gd name="connsiteY1393" fmla="*/ 627655 h 1226698"/>
                <a:gd name="connsiteX1394" fmla="*/ 777805 w 1314762"/>
                <a:gd name="connsiteY1394" fmla="*/ 678758 h 1226698"/>
                <a:gd name="connsiteX1395" fmla="*/ 778364 w 1314762"/>
                <a:gd name="connsiteY1395" fmla="*/ 447263 h 1226698"/>
                <a:gd name="connsiteX1396" fmla="*/ 778923 w 1314762"/>
                <a:gd name="connsiteY1396" fmla="*/ 345274 h 1226698"/>
                <a:gd name="connsiteX1397" fmla="*/ 779481 w 1314762"/>
                <a:gd name="connsiteY1397" fmla="*/ 410138 h 1226698"/>
                <a:gd name="connsiteX1398" fmla="*/ 780040 w 1314762"/>
                <a:gd name="connsiteY1398" fmla="*/ 394632 h 1226698"/>
                <a:gd name="connsiteX1399" fmla="*/ 780599 w 1314762"/>
                <a:gd name="connsiteY1399" fmla="*/ 450759 h 1226698"/>
                <a:gd name="connsiteX1400" fmla="*/ 781153 w 1314762"/>
                <a:gd name="connsiteY1400" fmla="*/ 589437 h 1226698"/>
                <a:gd name="connsiteX1401" fmla="*/ 781712 w 1314762"/>
                <a:gd name="connsiteY1401" fmla="*/ 685310 h 1226698"/>
                <a:gd name="connsiteX1402" fmla="*/ 782270 w 1314762"/>
                <a:gd name="connsiteY1402" fmla="*/ 541390 h 1226698"/>
                <a:gd name="connsiteX1403" fmla="*/ 782829 w 1314762"/>
                <a:gd name="connsiteY1403" fmla="*/ 426955 h 1226698"/>
                <a:gd name="connsiteX1404" fmla="*/ 783388 w 1314762"/>
                <a:gd name="connsiteY1404" fmla="*/ 344185 h 1226698"/>
                <a:gd name="connsiteX1405" fmla="*/ 783946 w 1314762"/>
                <a:gd name="connsiteY1405" fmla="*/ 370171 h 1226698"/>
                <a:gd name="connsiteX1406" fmla="*/ 784501 w 1314762"/>
                <a:gd name="connsiteY1406" fmla="*/ 345496 h 1226698"/>
                <a:gd name="connsiteX1407" fmla="*/ 785060 w 1314762"/>
                <a:gd name="connsiteY1407" fmla="*/ 557549 h 1226698"/>
                <a:gd name="connsiteX1408" fmla="*/ 785618 w 1314762"/>
                <a:gd name="connsiteY1408" fmla="*/ 609528 h 1226698"/>
                <a:gd name="connsiteX1409" fmla="*/ 786177 w 1314762"/>
                <a:gd name="connsiteY1409" fmla="*/ 400308 h 1226698"/>
                <a:gd name="connsiteX1410" fmla="*/ 786736 w 1314762"/>
                <a:gd name="connsiteY1410" fmla="*/ 431321 h 1226698"/>
                <a:gd name="connsiteX1411" fmla="*/ 787294 w 1314762"/>
                <a:gd name="connsiteY1411" fmla="*/ 385024 h 1226698"/>
                <a:gd name="connsiteX1412" fmla="*/ 787853 w 1314762"/>
                <a:gd name="connsiteY1412" fmla="*/ 380218 h 1226698"/>
                <a:gd name="connsiteX1413" fmla="*/ 788407 w 1314762"/>
                <a:gd name="connsiteY1413" fmla="*/ 379565 h 1226698"/>
                <a:gd name="connsiteX1414" fmla="*/ 788966 w 1314762"/>
                <a:gd name="connsiteY1414" fmla="*/ 485045 h 1226698"/>
                <a:gd name="connsiteX1415" fmla="*/ 789524 w 1314762"/>
                <a:gd name="connsiteY1415" fmla="*/ 528504 h 1226698"/>
                <a:gd name="connsiteX1416" fmla="*/ 790083 w 1314762"/>
                <a:gd name="connsiteY1416" fmla="*/ 269492 h 1226698"/>
                <a:gd name="connsiteX1417" fmla="*/ 790642 w 1314762"/>
                <a:gd name="connsiteY1417" fmla="*/ 331517 h 1226698"/>
                <a:gd name="connsiteX1418" fmla="*/ 791200 w 1314762"/>
                <a:gd name="connsiteY1418" fmla="*/ 316886 h 1226698"/>
                <a:gd name="connsiteX1419" fmla="*/ 791759 w 1314762"/>
                <a:gd name="connsiteY1419" fmla="*/ 260540 h 1226698"/>
                <a:gd name="connsiteX1420" fmla="*/ 792314 w 1314762"/>
                <a:gd name="connsiteY1420" fmla="*/ 314701 h 1226698"/>
                <a:gd name="connsiteX1421" fmla="*/ 792872 w 1314762"/>
                <a:gd name="connsiteY1421" fmla="*/ 394414 h 1226698"/>
                <a:gd name="connsiteX1422" fmla="*/ 793431 w 1314762"/>
                <a:gd name="connsiteY1422" fmla="*/ 525666 h 1226698"/>
                <a:gd name="connsiteX1423" fmla="*/ 793990 w 1314762"/>
                <a:gd name="connsiteY1423" fmla="*/ 279104 h 1226698"/>
                <a:gd name="connsiteX1424" fmla="*/ 794548 w 1314762"/>
                <a:gd name="connsiteY1424" fmla="*/ 305964 h 1226698"/>
                <a:gd name="connsiteX1425" fmla="*/ 795107 w 1314762"/>
                <a:gd name="connsiteY1425" fmla="*/ 392664 h 1226698"/>
                <a:gd name="connsiteX1426" fmla="*/ 795661 w 1314762"/>
                <a:gd name="connsiteY1426" fmla="*/ 317104 h 1226698"/>
                <a:gd name="connsiteX1427" fmla="*/ 796220 w 1314762"/>
                <a:gd name="connsiteY1427" fmla="*/ 316229 h 1226698"/>
                <a:gd name="connsiteX1428" fmla="*/ 796779 w 1314762"/>
                <a:gd name="connsiteY1428" fmla="*/ 453815 h 1226698"/>
                <a:gd name="connsiteX1429" fmla="*/ 797337 w 1314762"/>
                <a:gd name="connsiteY1429" fmla="*/ 565629 h 1226698"/>
                <a:gd name="connsiteX1430" fmla="*/ 797896 w 1314762"/>
                <a:gd name="connsiteY1430" fmla="*/ 387205 h 1226698"/>
                <a:gd name="connsiteX1431" fmla="*/ 798455 w 1314762"/>
                <a:gd name="connsiteY1431" fmla="*/ 307714 h 1226698"/>
                <a:gd name="connsiteX1432" fmla="*/ 799013 w 1314762"/>
                <a:gd name="connsiteY1432" fmla="*/ 321035 h 1226698"/>
                <a:gd name="connsiteX1433" fmla="*/ 799568 w 1314762"/>
                <a:gd name="connsiteY1433" fmla="*/ 303125 h 1226698"/>
                <a:gd name="connsiteX1434" fmla="*/ 800126 w 1314762"/>
                <a:gd name="connsiteY1434" fmla="*/ 407735 h 1226698"/>
                <a:gd name="connsiteX1435" fmla="*/ 800685 w 1314762"/>
                <a:gd name="connsiteY1435" fmla="*/ 573495 h 1226698"/>
                <a:gd name="connsiteX1436" fmla="*/ 801244 w 1314762"/>
                <a:gd name="connsiteY1436" fmla="*/ 690551 h 1226698"/>
                <a:gd name="connsiteX1437" fmla="*/ 801802 w 1314762"/>
                <a:gd name="connsiteY1437" fmla="*/ 494653 h 1226698"/>
                <a:gd name="connsiteX1438" fmla="*/ 802361 w 1314762"/>
                <a:gd name="connsiteY1438" fmla="*/ 494218 h 1226698"/>
                <a:gd name="connsiteX1439" fmla="*/ 802915 w 1314762"/>
                <a:gd name="connsiteY1439" fmla="*/ 444207 h 1226698"/>
                <a:gd name="connsiteX1440" fmla="*/ 803474 w 1314762"/>
                <a:gd name="connsiteY1440" fmla="*/ 389173 h 1226698"/>
                <a:gd name="connsiteX1441" fmla="*/ 804033 w 1314762"/>
                <a:gd name="connsiteY1441" fmla="*/ 381310 h 1226698"/>
                <a:gd name="connsiteX1442" fmla="*/ 804591 w 1314762"/>
                <a:gd name="connsiteY1442" fmla="*/ 588998 h 1226698"/>
                <a:gd name="connsiteX1443" fmla="*/ 805150 w 1314762"/>
                <a:gd name="connsiteY1443" fmla="*/ 665872 h 1226698"/>
                <a:gd name="connsiteX1444" fmla="*/ 805709 w 1314762"/>
                <a:gd name="connsiteY1444" fmla="*/ 377379 h 1226698"/>
                <a:gd name="connsiteX1445" fmla="*/ 806267 w 1314762"/>
                <a:gd name="connsiteY1445" fmla="*/ 381528 h 1226698"/>
                <a:gd name="connsiteX1446" fmla="*/ 806822 w 1314762"/>
                <a:gd name="connsiteY1446" fmla="*/ 426080 h 1226698"/>
                <a:gd name="connsiteX1447" fmla="*/ 807381 w 1314762"/>
                <a:gd name="connsiteY1447" fmla="*/ 424116 h 1226698"/>
                <a:gd name="connsiteX1448" fmla="*/ 807939 w 1314762"/>
                <a:gd name="connsiteY1448" fmla="*/ 469756 h 1226698"/>
                <a:gd name="connsiteX1449" fmla="*/ 808498 w 1314762"/>
                <a:gd name="connsiteY1449" fmla="*/ 621321 h 1226698"/>
                <a:gd name="connsiteX1450" fmla="*/ 809056 w 1314762"/>
                <a:gd name="connsiteY1450" fmla="*/ 673299 h 1226698"/>
                <a:gd name="connsiteX1451" fmla="*/ 809615 w 1314762"/>
                <a:gd name="connsiteY1451" fmla="*/ 442022 h 1226698"/>
                <a:gd name="connsiteX1452" fmla="*/ 810174 w 1314762"/>
                <a:gd name="connsiteY1452" fmla="*/ 412759 h 1226698"/>
                <a:gd name="connsiteX1453" fmla="*/ 810732 w 1314762"/>
                <a:gd name="connsiteY1453" fmla="*/ 398127 h 1226698"/>
                <a:gd name="connsiteX1454" fmla="*/ 811287 w 1314762"/>
                <a:gd name="connsiteY1454" fmla="*/ 488759 h 1226698"/>
                <a:gd name="connsiteX1455" fmla="*/ 811846 w 1314762"/>
                <a:gd name="connsiteY1455" fmla="*/ 455343 h 1226698"/>
                <a:gd name="connsiteX1456" fmla="*/ 812404 w 1314762"/>
                <a:gd name="connsiteY1456" fmla="*/ 611273 h 1226698"/>
                <a:gd name="connsiteX1457" fmla="*/ 812963 w 1314762"/>
                <a:gd name="connsiteY1457" fmla="*/ 671989 h 1226698"/>
                <a:gd name="connsiteX1458" fmla="*/ 813522 w 1314762"/>
                <a:gd name="connsiteY1458" fmla="*/ 425644 h 1226698"/>
                <a:gd name="connsiteX1459" fmla="*/ 814080 w 1314762"/>
                <a:gd name="connsiteY1459" fmla="*/ 404897 h 1226698"/>
                <a:gd name="connsiteX1460" fmla="*/ 814635 w 1314762"/>
                <a:gd name="connsiteY1460" fmla="*/ 379782 h 1226698"/>
                <a:gd name="connsiteX1461" fmla="*/ 815193 w 1314762"/>
                <a:gd name="connsiteY1461" fmla="*/ 412323 h 1226698"/>
                <a:gd name="connsiteX1462" fmla="*/ 815752 w 1314762"/>
                <a:gd name="connsiteY1462" fmla="*/ 364276 h 1226698"/>
                <a:gd name="connsiteX1463" fmla="*/ 816310 w 1314762"/>
                <a:gd name="connsiteY1463" fmla="*/ 560610 h 1226698"/>
                <a:gd name="connsiteX1464" fmla="*/ 816869 w 1314762"/>
                <a:gd name="connsiteY1464" fmla="*/ 625687 h 1226698"/>
                <a:gd name="connsiteX1465" fmla="*/ 817428 w 1314762"/>
                <a:gd name="connsiteY1465" fmla="*/ 279757 h 1226698"/>
                <a:gd name="connsiteX1466" fmla="*/ 817986 w 1314762"/>
                <a:gd name="connsiteY1466" fmla="*/ 233241 h 1226698"/>
                <a:gd name="connsiteX1467" fmla="*/ 818541 w 1314762"/>
                <a:gd name="connsiteY1467" fmla="*/ 256390 h 1226698"/>
                <a:gd name="connsiteX1468" fmla="*/ 819100 w 1314762"/>
                <a:gd name="connsiteY1468" fmla="*/ 266000 h 1226698"/>
                <a:gd name="connsiteX1469" fmla="*/ 819658 w 1314762"/>
                <a:gd name="connsiteY1469" fmla="*/ 281942 h 1226698"/>
                <a:gd name="connsiteX1470" fmla="*/ 820217 w 1314762"/>
                <a:gd name="connsiteY1470" fmla="*/ 504918 h 1226698"/>
                <a:gd name="connsiteX1471" fmla="*/ 820776 w 1314762"/>
                <a:gd name="connsiteY1471" fmla="*/ 570871 h 1226698"/>
                <a:gd name="connsiteX1472" fmla="*/ 821334 w 1314762"/>
                <a:gd name="connsiteY1472" fmla="*/ 361216 h 1226698"/>
                <a:gd name="connsiteX1473" fmla="*/ 821889 w 1314762"/>
                <a:gd name="connsiteY1473" fmla="*/ 304218 h 1226698"/>
                <a:gd name="connsiteX1474" fmla="*/ 822447 w 1314762"/>
                <a:gd name="connsiteY1474" fmla="*/ 330425 h 1226698"/>
                <a:gd name="connsiteX1475" fmla="*/ 823006 w 1314762"/>
                <a:gd name="connsiteY1475" fmla="*/ 295263 h 1226698"/>
                <a:gd name="connsiteX1476" fmla="*/ 823565 w 1314762"/>
                <a:gd name="connsiteY1476" fmla="*/ 366022 h 1226698"/>
                <a:gd name="connsiteX1477" fmla="*/ 824123 w 1314762"/>
                <a:gd name="connsiteY1477" fmla="*/ 499459 h 1226698"/>
                <a:gd name="connsiteX1478" fmla="*/ 824682 w 1314762"/>
                <a:gd name="connsiteY1478" fmla="*/ 546631 h 1226698"/>
                <a:gd name="connsiteX1479" fmla="*/ 825241 w 1314762"/>
                <a:gd name="connsiteY1479" fmla="*/ 515840 h 1226698"/>
                <a:gd name="connsiteX1480" fmla="*/ 825795 w 1314762"/>
                <a:gd name="connsiteY1480" fmla="*/ 265126 h 1226698"/>
                <a:gd name="connsiteX1481" fmla="*/ 826354 w 1314762"/>
                <a:gd name="connsiteY1481" fmla="*/ 356414 h 1226698"/>
                <a:gd name="connsiteX1482" fmla="*/ 826912 w 1314762"/>
                <a:gd name="connsiteY1482" fmla="*/ 305311 h 1226698"/>
                <a:gd name="connsiteX1483" fmla="*/ 827471 w 1314762"/>
                <a:gd name="connsiteY1483" fmla="*/ 330425 h 1226698"/>
                <a:gd name="connsiteX1484" fmla="*/ 828030 w 1314762"/>
                <a:gd name="connsiteY1484" fmla="*/ 495093 h 1226698"/>
                <a:gd name="connsiteX1485" fmla="*/ 828588 w 1314762"/>
                <a:gd name="connsiteY1485" fmla="*/ 640101 h 1226698"/>
                <a:gd name="connsiteX1486" fmla="*/ 829147 w 1314762"/>
                <a:gd name="connsiteY1486" fmla="*/ 345496 h 1226698"/>
                <a:gd name="connsiteX1487" fmla="*/ 829701 w 1314762"/>
                <a:gd name="connsiteY1487" fmla="*/ 338722 h 1226698"/>
                <a:gd name="connsiteX1488" fmla="*/ 830260 w 1314762"/>
                <a:gd name="connsiteY1488" fmla="*/ 401836 h 1226698"/>
                <a:gd name="connsiteX1489" fmla="*/ 830819 w 1314762"/>
                <a:gd name="connsiteY1489" fmla="*/ 403804 h 1226698"/>
                <a:gd name="connsiteX1490" fmla="*/ 831377 w 1314762"/>
                <a:gd name="connsiteY1490" fmla="*/ 432196 h 1226698"/>
                <a:gd name="connsiteX1491" fmla="*/ 831936 w 1314762"/>
                <a:gd name="connsiteY1491" fmla="*/ 531782 h 1226698"/>
                <a:gd name="connsiteX1492" fmla="*/ 832495 w 1314762"/>
                <a:gd name="connsiteY1492" fmla="*/ 592711 h 1226698"/>
                <a:gd name="connsiteX1493" fmla="*/ 833049 w 1314762"/>
                <a:gd name="connsiteY1493" fmla="*/ 416032 h 1226698"/>
                <a:gd name="connsiteX1494" fmla="*/ 833608 w 1314762"/>
                <a:gd name="connsiteY1494" fmla="*/ 355974 h 1226698"/>
                <a:gd name="connsiteX1495" fmla="*/ 834167 w 1314762"/>
                <a:gd name="connsiteY1495" fmla="*/ 329772 h 1226698"/>
                <a:gd name="connsiteX1496" fmla="*/ 834725 w 1314762"/>
                <a:gd name="connsiteY1496" fmla="*/ 371703 h 1226698"/>
                <a:gd name="connsiteX1497" fmla="*/ 835284 w 1314762"/>
                <a:gd name="connsiteY1497" fmla="*/ 383931 h 1226698"/>
                <a:gd name="connsiteX1498" fmla="*/ 835842 w 1314762"/>
                <a:gd name="connsiteY1498" fmla="*/ 547067 h 1226698"/>
                <a:gd name="connsiteX1499" fmla="*/ 836401 w 1314762"/>
                <a:gd name="connsiteY1499" fmla="*/ 521517 h 1226698"/>
                <a:gd name="connsiteX1500" fmla="*/ 836960 w 1314762"/>
                <a:gd name="connsiteY1500" fmla="*/ 366897 h 1226698"/>
                <a:gd name="connsiteX1501" fmla="*/ 837514 w 1314762"/>
                <a:gd name="connsiteY1501" fmla="*/ 314483 h 1226698"/>
                <a:gd name="connsiteX1502" fmla="*/ 838073 w 1314762"/>
                <a:gd name="connsiteY1502" fmla="*/ 257046 h 1226698"/>
                <a:gd name="connsiteX1503" fmla="*/ 838632 w 1314762"/>
                <a:gd name="connsiteY1503" fmla="*/ 464080 h 1226698"/>
                <a:gd name="connsiteX1504" fmla="*/ 839190 w 1314762"/>
                <a:gd name="connsiteY1504" fmla="*/ 677012 h 1226698"/>
                <a:gd name="connsiteX1505" fmla="*/ 839749 w 1314762"/>
                <a:gd name="connsiteY1505" fmla="*/ 780965 h 1226698"/>
                <a:gd name="connsiteX1506" fmla="*/ 840308 w 1314762"/>
                <a:gd name="connsiteY1506" fmla="*/ 896057 h 1226698"/>
                <a:gd name="connsiteX1507" fmla="*/ 840866 w 1314762"/>
                <a:gd name="connsiteY1507" fmla="*/ 806297 h 1226698"/>
                <a:gd name="connsiteX1508" fmla="*/ 841421 w 1314762"/>
                <a:gd name="connsiteY1508" fmla="*/ 833596 h 1226698"/>
                <a:gd name="connsiteX1509" fmla="*/ 841979 w 1314762"/>
                <a:gd name="connsiteY1509" fmla="*/ 868758 h 1226698"/>
                <a:gd name="connsiteX1510" fmla="*/ 842538 w 1314762"/>
                <a:gd name="connsiteY1510" fmla="*/ 906318 h 1226698"/>
                <a:gd name="connsiteX1511" fmla="*/ 843096 w 1314762"/>
                <a:gd name="connsiteY1511" fmla="*/ 926413 h 1226698"/>
                <a:gd name="connsiteX1512" fmla="*/ 843655 w 1314762"/>
                <a:gd name="connsiteY1512" fmla="*/ 957204 h 1226698"/>
                <a:gd name="connsiteX1513" fmla="*/ 844214 w 1314762"/>
                <a:gd name="connsiteY1513" fmla="*/ 1016169 h 1226698"/>
                <a:gd name="connsiteX1514" fmla="*/ 844768 w 1314762"/>
                <a:gd name="connsiteY1514" fmla="*/ 954801 h 1226698"/>
                <a:gd name="connsiteX1515" fmla="*/ 845327 w 1314762"/>
                <a:gd name="connsiteY1515" fmla="*/ 912652 h 1226698"/>
                <a:gd name="connsiteX1516" fmla="*/ 845886 w 1314762"/>
                <a:gd name="connsiteY1516" fmla="*/ 943008 h 1226698"/>
                <a:gd name="connsiteX1517" fmla="*/ 846444 w 1314762"/>
                <a:gd name="connsiteY1517" fmla="*/ 955458 h 1226698"/>
                <a:gd name="connsiteX1518" fmla="*/ 847003 w 1314762"/>
                <a:gd name="connsiteY1518" fmla="*/ 1009618 h 1226698"/>
                <a:gd name="connsiteX1519" fmla="*/ 847562 w 1314762"/>
                <a:gd name="connsiteY1519" fmla="*/ 1005251 h 1226698"/>
                <a:gd name="connsiteX1520" fmla="*/ 848120 w 1314762"/>
                <a:gd name="connsiteY1520" fmla="*/ 1042158 h 1226698"/>
                <a:gd name="connsiteX1521" fmla="*/ 848675 w 1314762"/>
                <a:gd name="connsiteY1521" fmla="*/ 993023 h 1226698"/>
                <a:gd name="connsiteX1522" fmla="*/ 849233 w 1314762"/>
                <a:gd name="connsiteY1522" fmla="*/ 982100 h 1226698"/>
                <a:gd name="connsiteX1523" fmla="*/ 849792 w 1314762"/>
                <a:gd name="connsiteY1523" fmla="*/ 1000227 h 1226698"/>
                <a:gd name="connsiteX1524" fmla="*/ 850351 w 1314762"/>
                <a:gd name="connsiteY1524" fmla="*/ 1020975 h 1226698"/>
                <a:gd name="connsiteX1525" fmla="*/ 850909 w 1314762"/>
                <a:gd name="connsiteY1525" fmla="*/ 1005033 h 1226698"/>
                <a:gd name="connsiteX1526" fmla="*/ 851468 w 1314762"/>
                <a:gd name="connsiteY1526" fmla="*/ 1055262 h 1226698"/>
                <a:gd name="connsiteX1527" fmla="*/ 852023 w 1314762"/>
                <a:gd name="connsiteY1527" fmla="*/ 1071421 h 1226698"/>
                <a:gd name="connsiteX1528" fmla="*/ 852581 w 1314762"/>
                <a:gd name="connsiteY1528" fmla="*/ 1008090 h 1226698"/>
                <a:gd name="connsiteX1529" fmla="*/ 853140 w 1314762"/>
                <a:gd name="connsiteY1529" fmla="*/ 992583 h 1226698"/>
                <a:gd name="connsiteX1530" fmla="*/ 853699 w 1314762"/>
                <a:gd name="connsiteY1530" fmla="*/ 1007872 h 1226698"/>
                <a:gd name="connsiteX1531" fmla="*/ 854257 w 1314762"/>
                <a:gd name="connsiteY1531" fmla="*/ 1011803 h 1226698"/>
                <a:gd name="connsiteX1532" fmla="*/ 854816 w 1314762"/>
                <a:gd name="connsiteY1532" fmla="*/ 1019229 h 1226698"/>
                <a:gd name="connsiteX1533" fmla="*/ 855374 w 1314762"/>
                <a:gd name="connsiteY1533" fmla="*/ 1065309 h 1226698"/>
                <a:gd name="connsiteX1534" fmla="*/ 855929 w 1314762"/>
                <a:gd name="connsiteY1534" fmla="*/ 1094354 h 1226698"/>
                <a:gd name="connsiteX1535" fmla="*/ 856487 w 1314762"/>
                <a:gd name="connsiteY1535" fmla="*/ 1077538 h 1226698"/>
                <a:gd name="connsiteX1536" fmla="*/ 857046 w 1314762"/>
                <a:gd name="connsiteY1536" fmla="*/ 1024471 h 1226698"/>
                <a:gd name="connsiteX1537" fmla="*/ 857605 w 1314762"/>
                <a:gd name="connsiteY1537" fmla="*/ 1019883 h 1226698"/>
                <a:gd name="connsiteX1538" fmla="*/ 858163 w 1314762"/>
                <a:gd name="connsiteY1538" fmla="*/ 1032768 h 1226698"/>
                <a:gd name="connsiteX1539" fmla="*/ 858722 w 1314762"/>
                <a:gd name="connsiteY1539" fmla="*/ 1024031 h 1226698"/>
                <a:gd name="connsiteX1540" fmla="*/ 859281 w 1314762"/>
                <a:gd name="connsiteY1540" fmla="*/ 1063342 h 1226698"/>
                <a:gd name="connsiteX1541" fmla="*/ 859835 w 1314762"/>
                <a:gd name="connsiteY1541" fmla="*/ 1102652 h 1226698"/>
                <a:gd name="connsiteX1542" fmla="*/ 860394 w 1314762"/>
                <a:gd name="connsiteY1542" fmla="*/ 1093697 h 1226698"/>
                <a:gd name="connsiteX1543" fmla="*/ 860953 w 1314762"/>
                <a:gd name="connsiteY1543" fmla="*/ 1070768 h 1226698"/>
                <a:gd name="connsiteX1544" fmla="*/ 861511 w 1314762"/>
                <a:gd name="connsiteY1544" fmla="*/ 1093479 h 1226698"/>
                <a:gd name="connsiteX1545" fmla="*/ 862070 w 1314762"/>
                <a:gd name="connsiteY1545" fmla="*/ 1056354 h 1226698"/>
                <a:gd name="connsiteX1546" fmla="*/ 862628 w 1314762"/>
                <a:gd name="connsiteY1546" fmla="*/ 1054826 h 1226698"/>
                <a:gd name="connsiteX1547" fmla="*/ 863183 w 1314762"/>
                <a:gd name="connsiteY1547" fmla="*/ 1043687 h 1226698"/>
                <a:gd name="connsiteX1548" fmla="*/ 863742 w 1314762"/>
                <a:gd name="connsiteY1548" fmla="*/ 1076227 h 1226698"/>
                <a:gd name="connsiteX1549" fmla="*/ 864300 w 1314762"/>
                <a:gd name="connsiteY1549" fmla="*/ 1059632 h 1226698"/>
                <a:gd name="connsiteX1550" fmla="*/ 864859 w 1314762"/>
                <a:gd name="connsiteY1550" fmla="*/ 1067712 h 1226698"/>
                <a:gd name="connsiteX1551" fmla="*/ 865418 w 1314762"/>
                <a:gd name="connsiteY1551" fmla="*/ 1053734 h 1226698"/>
                <a:gd name="connsiteX1552" fmla="*/ 865976 w 1314762"/>
                <a:gd name="connsiteY1552" fmla="*/ 1000885 h 1226698"/>
                <a:gd name="connsiteX1553" fmla="*/ 866535 w 1314762"/>
                <a:gd name="connsiteY1553" fmla="*/ 1051113 h 1226698"/>
                <a:gd name="connsiteX1554" fmla="*/ 867094 w 1314762"/>
                <a:gd name="connsiteY1554" fmla="*/ 1097193 h 1226698"/>
                <a:gd name="connsiteX1555" fmla="*/ 867648 w 1314762"/>
                <a:gd name="connsiteY1555" fmla="*/ 1104180 h 1226698"/>
                <a:gd name="connsiteX1556" fmla="*/ 868207 w 1314762"/>
                <a:gd name="connsiteY1556" fmla="*/ 1076663 h 1226698"/>
                <a:gd name="connsiteX1557" fmla="*/ 868765 w 1314762"/>
                <a:gd name="connsiteY1557" fmla="*/ 1089548 h 1226698"/>
                <a:gd name="connsiteX1558" fmla="*/ 869324 w 1314762"/>
                <a:gd name="connsiteY1558" fmla="*/ 1070551 h 1226698"/>
                <a:gd name="connsiteX1559" fmla="*/ 869882 w 1314762"/>
                <a:gd name="connsiteY1559" fmla="*/ 1086710 h 1226698"/>
                <a:gd name="connsiteX1560" fmla="*/ 870441 w 1314762"/>
                <a:gd name="connsiteY1560" fmla="*/ 1090859 h 1226698"/>
                <a:gd name="connsiteX1561" fmla="*/ 871000 w 1314762"/>
                <a:gd name="connsiteY1561" fmla="*/ 1114010 h 1226698"/>
                <a:gd name="connsiteX1562" fmla="*/ 871554 w 1314762"/>
                <a:gd name="connsiteY1562" fmla="*/ 1125367 h 1226698"/>
                <a:gd name="connsiteX1563" fmla="*/ 872113 w 1314762"/>
                <a:gd name="connsiteY1563" fmla="*/ 1089113 h 1226698"/>
                <a:gd name="connsiteX1564" fmla="*/ 872672 w 1314762"/>
                <a:gd name="connsiteY1564" fmla="*/ 1083654 h 1226698"/>
                <a:gd name="connsiteX1565" fmla="*/ 873230 w 1314762"/>
                <a:gd name="connsiteY1565" fmla="*/ 1088678 h 1226698"/>
                <a:gd name="connsiteX1566" fmla="*/ 873789 w 1314762"/>
                <a:gd name="connsiteY1566" fmla="*/ 1102870 h 1226698"/>
                <a:gd name="connsiteX1567" fmla="*/ 874348 w 1314762"/>
                <a:gd name="connsiteY1567" fmla="*/ 1114884 h 1226698"/>
                <a:gd name="connsiteX1568" fmla="*/ 874902 w 1314762"/>
                <a:gd name="connsiteY1568" fmla="*/ 1127331 h 1226698"/>
                <a:gd name="connsiteX1569" fmla="*/ 875461 w 1314762"/>
                <a:gd name="connsiteY1569" fmla="*/ 1139559 h 1226698"/>
                <a:gd name="connsiteX1570" fmla="*/ 876019 w 1314762"/>
                <a:gd name="connsiteY1570" fmla="*/ 1107240 h 1226698"/>
                <a:gd name="connsiteX1571" fmla="*/ 876578 w 1314762"/>
                <a:gd name="connsiteY1571" fmla="*/ 1097193 h 1226698"/>
                <a:gd name="connsiteX1572" fmla="*/ 877137 w 1314762"/>
                <a:gd name="connsiteY1572" fmla="*/ 1102870 h 1226698"/>
                <a:gd name="connsiteX1573" fmla="*/ 877695 w 1314762"/>
                <a:gd name="connsiteY1573" fmla="*/ 1098939 h 1226698"/>
                <a:gd name="connsiteX1574" fmla="*/ 878254 w 1314762"/>
                <a:gd name="connsiteY1574" fmla="*/ 1090641 h 1226698"/>
                <a:gd name="connsiteX1575" fmla="*/ 878809 w 1314762"/>
                <a:gd name="connsiteY1575" fmla="*/ 1125367 h 1226698"/>
                <a:gd name="connsiteX1576" fmla="*/ 879367 w 1314762"/>
                <a:gd name="connsiteY1576" fmla="*/ 1135850 h 1226698"/>
                <a:gd name="connsiteX1577" fmla="*/ 879926 w 1314762"/>
                <a:gd name="connsiteY1577" fmla="*/ 1124492 h 1226698"/>
                <a:gd name="connsiteX1578" fmla="*/ 880485 w 1314762"/>
                <a:gd name="connsiteY1578" fmla="*/ 1101124 h 1226698"/>
                <a:gd name="connsiteX1579" fmla="*/ 881043 w 1314762"/>
                <a:gd name="connsiteY1579" fmla="*/ 1091734 h 1226698"/>
                <a:gd name="connsiteX1580" fmla="*/ 881602 w 1314762"/>
                <a:gd name="connsiteY1580" fmla="*/ 1089331 h 1226698"/>
                <a:gd name="connsiteX1581" fmla="*/ 882156 w 1314762"/>
                <a:gd name="connsiteY1581" fmla="*/ 1088238 h 1226698"/>
                <a:gd name="connsiteX1582" fmla="*/ 882715 w 1314762"/>
                <a:gd name="connsiteY1582" fmla="*/ 1135628 h 1226698"/>
                <a:gd name="connsiteX1583" fmla="*/ 883273 w 1314762"/>
                <a:gd name="connsiteY1583" fmla="*/ 1138906 h 1226698"/>
                <a:gd name="connsiteX1584" fmla="*/ 883832 w 1314762"/>
                <a:gd name="connsiteY1584" fmla="*/ 1103527 h 1226698"/>
                <a:gd name="connsiteX1585" fmla="*/ 884391 w 1314762"/>
                <a:gd name="connsiteY1585" fmla="*/ 1103527 h 1226698"/>
                <a:gd name="connsiteX1586" fmla="*/ 884949 w 1314762"/>
                <a:gd name="connsiteY1586" fmla="*/ 1112264 h 1226698"/>
                <a:gd name="connsiteX1587" fmla="*/ 885508 w 1314762"/>
                <a:gd name="connsiteY1587" fmla="*/ 1129951 h 1226698"/>
                <a:gd name="connsiteX1588" fmla="*/ 886063 w 1314762"/>
                <a:gd name="connsiteY1588" fmla="*/ 1104180 h 1226698"/>
                <a:gd name="connsiteX1589" fmla="*/ 886621 w 1314762"/>
                <a:gd name="connsiteY1589" fmla="*/ 1132354 h 1226698"/>
                <a:gd name="connsiteX1590" fmla="*/ 887180 w 1314762"/>
                <a:gd name="connsiteY1590" fmla="*/ 1141309 h 1226698"/>
                <a:gd name="connsiteX1591" fmla="*/ 887739 w 1314762"/>
                <a:gd name="connsiteY1591" fmla="*/ 1121436 h 1226698"/>
                <a:gd name="connsiteX1592" fmla="*/ 888297 w 1314762"/>
                <a:gd name="connsiteY1592" fmla="*/ 1114227 h 1226698"/>
                <a:gd name="connsiteX1593" fmla="*/ 888856 w 1314762"/>
                <a:gd name="connsiteY1593" fmla="*/ 1113792 h 1226698"/>
                <a:gd name="connsiteX1594" fmla="*/ 889414 w 1314762"/>
                <a:gd name="connsiteY1594" fmla="*/ 1130169 h 1226698"/>
                <a:gd name="connsiteX1595" fmla="*/ 889969 w 1314762"/>
                <a:gd name="connsiteY1595" fmla="*/ 1134540 h 1226698"/>
                <a:gd name="connsiteX1596" fmla="*/ 890528 w 1314762"/>
                <a:gd name="connsiteY1596" fmla="*/ 1145675 h 1226698"/>
                <a:gd name="connsiteX1597" fmla="*/ 891086 w 1314762"/>
                <a:gd name="connsiteY1597" fmla="*/ 1143712 h 1226698"/>
                <a:gd name="connsiteX1598" fmla="*/ 891645 w 1314762"/>
                <a:gd name="connsiteY1598" fmla="*/ 1113352 h 1226698"/>
                <a:gd name="connsiteX1599" fmla="*/ 892204 w 1314762"/>
                <a:gd name="connsiteY1599" fmla="*/ 1125803 h 1226698"/>
                <a:gd name="connsiteX1600" fmla="*/ 892762 w 1314762"/>
                <a:gd name="connsiteY1600" fmla="*/ 1139341 h 1226698"/>
                <a:gd name="connsiteX1601" fmla="*/ 893317 w 1314762"/>
                <a:gd name="connsiteY1601" fmla="*/ 1141962 h 1226698"/>
                <a:gd name="connsiteX1602" fmla="*/ 893875 w 1314762"/>
                <a:gd name="connsiteY1602" fmla="*/ 1149389 h 1226698"/>
                <a:gd name="connsiteX1603" fmla="*/ 894434 w 1314762"/>
                <a:gd name="connsiteY1603" fmla="*/ 1129076 h 1226698"/>
                <a:gd name="connsiteX1604" fmla="*/ 894993 w 1314762"/>
                <a:gd name="connsiteY1604" fmla="*/ 1164895 h 1226698"/>
                <a:gd name="connsiteX1605" fmla="*/ 895551 w 1314762"/>
                <a:gd name="connsiteY1605" fmla="*/ 1107022 h 1226698"/>
                <a:gd name="connsiteX1606" fmla="*/ 896110 w 1314762"/>
                <a:gd name="connsiteY1606" fmla="*/ 1139341 h 1226698"/>
                <a:gd name="connsiteX1607" fmla="*/ 896669 w 1314762"/>
                <a:gd name="connsiteY1607" fmla="*/ 1136285 h 1226698"/>
                <a:gd name="connsiteX1608" fmla="*/ 897227 w 1314762"/>
                <a:gd name="connsiteY1608" fmla="*/ 1132137 h 1226698"/>
                <a:gd name="connsiteX1609" fmla="*/ 897782 w 1314762"/>
                <a:gd name="connsiteY1609" fmla="*/ 1123617 h 1226698"/>
                <a:gd name="connsiteX1610" fmla="*/ 898340 w 1314762"/>
                <a:gd name="connsiteY1610" fmla="*/ 1146550 h 1226698"/>
                <a:gd name="connsiteX1611" fmla="*/ 898899 w 1314762"/>
                <a:gd name="connsiteY1611" fmla="*/ 1159871 h 1226698"/>
                <a:gd name="connsiteX1612" fmla="*/ 899458 w 1314762"/>
                <a:gd name="connsiteY1612" fmla="*/ 1154412 h 1226698"/>
                <a:gd name="connsiteX1613" fmla="*/ 900016 w 1314762"/>
                <a:gd name="connsiteY1613" fmla="*/ 1132354 h 1226698"/>
                <a:gd name="connsiteX1614" fmla="*/ 900575 w 1314762"/>
                <a:gd name="connsiteY1614" fmla="*/ 1128206 h 1226698"/>
                <a:gd name="connsiteX1615" fmla="*/ 901134 w 1314762"/>
                <a:gd name="connsiteY1615" fmla="*/ 1129298 h 1226698"/>
                <a:gd name="connsiteX1616" fmla="*/ 901688 w 1314762"/>
                <a:gd name="connsiteY1616" fmla="*/ 1134757 h 1226698"/>
                <a:gd name="connsiteX1617" fmla="*/ 902247 w 1314762"/>
                <a:gd name="connsiteY1617" fmla="*/ 1139999 h 1226698"/>
                <a:gd name="connsiteX1618" fmla="*/ 902805 w 1314762"/>
                <a:gd name="connsiteY1618" fmla="*/ 1170790 h 1226698"/>
                <a:gd name="connsiteX1619" fmla="*/ 903364 w 1314762"/>
                <a:gd name="connsiteY1619" fmla="*/ 1145893 h 1226698"/>
                <a:gd name="connsiteX1620" fmla="*/ 903923 w 1314762"/>
                <a:gd name="connsiteY1620" fmla="*/ 1143490 h 1226698"/>
                <a:gd name="connsiteX1621" fmla="*/ 904481 w 1314762"/>
                <a:gd name="connsiteY1621" fmla="*/ 1129516 h 1226698"/>
                <a:gd name="connsiteX1622" fmla="*/ 905036 w 1314762"/>
                <a:gd name="connsiteY1622" fmla="*/ 1144365 h 1226698"/>
                <a:gd name="connsiteX1623" fmla="*/ 905595 w 1314762"/>
                <a:gd name="connsiteY1623" fmla="*/ 1125145 h 1226698"/>
                <a:gd name="connsiteX1624" fmla="*/ 906153 w 1314762"/>
                <a:gd name="connsiteY1624" fmla="*/ 1151574 h 1226698"/>
                <a:gd name="connsiteX1625" fmla="*/ 906712 w 1314762"/>
                <a:gd name="connsiteY1625" fmla="*/ 1155287 h 1226698"/>
                <a:gd name="connsiteX1626" fmla="*/ 907271 w 1314762"/>
                <a:gd name="connsiteY1626" fmla="*/ 1154195 h 1226698"/>
                <a:gd name="connsiteX1627" fmla="*/ 907829 w 1314762"/>
                <a:gd name="connsiteY1627" fmla="*/ 1139124 h 1226698"/>
                <a:gd name="connsiteX1628" fmla="*/ 908388 w 1314762"/>
                <a:gd name="connsiteY1628" fmla="*/ 1143930 h 1226698"/>
                <a:gd name="connsiteX1629" fmla="*/ 908942 w 1314762"/>
                <a:gd name="connsiteY1629" fmla="*/ 1136939 h 1226698"/>
                <a:gd name="connsiteX1630" fmla="*/ 909501 w 1314762"/>
                <a:gd name="connsiteY1630" fmla="*/ 1134318 h 1226698"/>
                <a:gd name="connsiteX1631" fmla="*/ 910059 w 1314762"/>
                <a:gd name="connsiteY1631" fmla="*/ 1153102 h 1226698"/>
                <a:gd name="connsiteX1632" fmla="*/ 910618 w 1314762"/>
                <a:gd name="connsiteY1632" fmla="*/ 1168826 h 1226698"/>
                <a:gd name="connsiteX1633" fmla="*/ 911177 w 1314762"/>
                <a:gd name="connsiteY1633" fmla="*/ 1153755 h 1226698"/>
                <a:gd name="connsiteX1634" fmla="*/ 911736 w 1314762"/>
                <a:gd name="connsiteY1634" fmla="*/ 1138471 h 1226698"/>
                <a:gd name="connsiteX1635" fmla="*/ 912290 w 1314762"/>
                <a:gd name="connsiteY1635" fmla="*/ 1146986 h 1226698"/>
                <a:gd name="connsiteX1636" fmla="*/ 912849 w 1314762"/>
                <a:gd name="connsiteY1636" fmla="*/ 1157469 h 1226698"/>
                <a:gd name="connsiteX1637" fmla="*/ 913407 w 1314762"/>
                <a:gd name="connsiteY1637" fmla="*/ 1154848 h 1226698"/>
                <a:gd name="connsiteX1638" fmla="*/ 913966 w 1314762"/>
                <a:gd name="connsiteY1638" fmla="*/ 1167951 h 1226698"/>
                <a:gd name="connsiteX1639" fmla="*/ 914525 w 1314762"/>
                <a:gd name="connsiteY1639" fmla="*/ 1171229 h 1226698"/>
                <a:gd name="connsiteX1640" fmla="*/ 915083 w 1314762"/>
                <a:gd name="connsiteY1640" fmla="*/ 1145675 h 1226698"/>
                <a:gd name="connsiteX1641" fmla="*/ 915642 w 1314762"/>
                <a:gd name="connsiteY1641" fmla="*/ 1150264 h 1226698"/>
                <a:gd name="connsiteX1642" fmla="*/ 916196 w 1314762"/>
                <a:gd name="connsiteY1642" fmla="*/ 1141962 h 1226698"/>
                <a:gd name="connsiteX1643" fmla="*/ 916755 w 1314762"/>
                <a:gd name="connsiteY1643" fmla="*/ 1155505 h 1226698"/>
                <a:gd name="connsiteX1644" fmla="*/ 917314 w 1314762"/>
                <a:gd name="connsiteY1644" fmla="*/ 1155723 h 1226698"/>
                <a:gd name="connsiteX1645" fmla="*/ 917872 w 1314762"/>
                <a:gd name="connsiteY1645" fmla="*/ 1165548 h 1226698"/>
                <a:gd name="connsiteX1646" fmla="*/ 918431 w 1314762"/>
                <a:gd name="connsiteY1646" fmla="*/ 1156376 h 1226698"/>
                <a:gd name="connsiteX1647" fmla="*/ 918990 w 1314762"/>
                <a:gd name="connsiteY1647" fmla="*/ 1165331 h 1226698"/>
                <a:gd name="connsiteX1648" fmla="*/ 919548 w 1314762"/>
                <a:gd name="connsiteY1648" fmla="*/ 1134540 h 1226698"/>
                <a:gd name="connsiteX1649" fmla="*/ 920103 w 1314762"/>
                <a:gd name="connsiteY1649" fmla="*/ 1147425 h 1226698"/>
                <a:gd name="connsiteX1650" fmla="*/ 920661 w 1314762"/>
                <a:gd name="connsiteY1650" fmla="*/ 1157469 h 1226698"/>
                <a:gd name="connsiteX1651" fmla="*/ 921220 w 1314762"/>
                <a:gd name="connsiteY1651" fmla="*/ 1146115 h 1226698"/>
                <a:gd name="connsiteX1652" fmla="*/ 921779 w 1314762"/>
                <a:gd name="connsiteY1652" fmla="*/ 1152009 h 1226698"/>
                <a:gd name="connsiteX1653" fmla="*/ 922337 w 1314762"/>
                <a:gd name="connsiteY1653" fmla="*/ 1160089 h 1226698"/>
                <a:gd name="connsiteX1654" fmla="*/ 922896 w 1314762"/>
                <a:gd name="connsiteY1654" fmla="*/ 1133665 h 1226698"/>
                <a:gd name="connsiteX1655" fmla="*/ 923450 w 1314762"/>
                <a:gd name="connsiteY1655" fmla="*/ 1130387 h 1226698"/>
                <a:gd name="connsiteX1656" fmla="*/ 924009 w 1314762"/>
                <a:gd name="connsiteY1656" fmla="*/ 1139559 h 1226698"/>
                <a:gd name="connsiteX1657" fmla="*/ 924568 w 1314762"/>
                <a:gd name="connsiteY1657" fmla="*/ 1134318 h 1226698"/>
                <a:gd name="connsiteX1658" fmla="*/ 925127 w 1314762"/>
                <a:gd name="connsiteY1658" fmla="*/ 1141091 h 1226698"/>
                <a:gd name="connsiteX1659" fmla="*/ 925685 w 1314762"/>
                <a:gd name="connsiteY1659" fmla="*/ 1161400 h 1226698"/>
                <a:gd name="connsiteX1660" fmla="*/ 926244 w 1314762"/>
                <a:gd name="connsiteY1660" fmla="*/ 1174285 h 1226698"/>
                <a:gd name="connsiteX1661" fmla="*/ 926803 w 1314762"/>
                <a:gd name="connsiteY1661" fmla="*/ 1150699 h 1226698"/>
                <a:gd name="connsiteX1662" fmla="*/ 927361 w 1314762"/>
                <a:gd name="connsiteY1662" fmla="*/ 1152884 h 1226698"/>
                <a:gd name="connsiteX1663" fmla="*/ 927916 w 1314762"/>
                <a:gd name="connsiteY1663" fmla="*/ 1156376 h 1226698"/>
                <a:gd name="connsiteX1664" fmla="*/ 928474 w 1314762"/>
                <a:gd name="connsiteY1664" fmla="*/ 1165770 h 1226698"/>
                <a:gd name="connsiteX1665" fmla="*/ 929033 w 1314762"/>
                <a:gd name="connsiteY1665" fmla="*/ 1150481 h 1226698"/>
                <a:gd name="connsiteX1666" fmla="*/ 929591 w 1314762"/>
                <a:gd name="connsiteY1666" fmla="*/ 1162275 h 1226698"/>
                <a:gd name="connsiteX1667" fmla="*/ 930150 w 1314762"/>
                <a:gd name="connsiteY1667" fmla="*/ 1171229 h 1226698"/>
                <a:gd name="connsiteX1668" fmla="*/ 930709 w 1314762"/>
                <a:gd name="connsiteY1668" fmla="*/ 1155066 h 1226698"/>
                <a:gd name="connsiteX1669" fmla="*/ 931267 w 1314762"/>
                <a:gd name="connsiteY1669" fmla="*/ 1168391 h 1226698"/>
                <a:gd name="connsiteX1670" fmla="*/ 931822 w 1314762"/>
                <a:gd name="connsiteY1670" fmla="*/ 1162275 h 1226698"/>
                <a:gd name="connsiteX1671" fmla="*/ 932381 w 1314762"/>
                <a:gd name="connsiteY1671" fmla="*/ 1153977 h 1226698"/>
                <a:gd name="connsiteX1672" fmla="*/ 932939 w 1314762"/>
                <a:gd name="connsiteY1672" fmla="*/ 1155505 h 1226698"/>
                <a:gd name="connsiteX1673" fmla="*/ 933498 w 1314762"/>
                <a:gd name="connsiteY1673" fmla="*/ 1149171 h 1226698"/>
                <a:gd name="connsiteX1674" fmla="*/ 934057 w 1314762"/>
                <a:gd name="connsiteY1674" fmla="*/ 1168391 h 1226698"/>
                <a:gd name="connsiteX1675" fmla="*/ 934615 w 1314762"/>
                <a:gd name="connsiteY1675" fmla="*/ 1166859 h 1226698"/>
                <a:gd name="connsiteX1676" fmla="*/ 935170 w 1314762"/>
                <a:gd name="connsiteY1676" fmla="*/ 1167734 h 1226698"/>
                <a:gd name="connsiteX1677" fmla="*/ 935728 w 1314762"/>
                <a:gd name="connsiteY1677" fmla="*/ 1162710 h 1226698"/>
                <a:gd name="connsiteX1678" fmla="*/ 936287 w 1314762"/>
                <a:gd name="connsiteY1678" fmla="*/ 1163367 h 1226698"/>
                <a:gd name="connsiteX1679" fmla="*/ 936846 w 1314762"/>
                <a:gd name="connsiteY1679" fmla="*/ 1162057 h 1226698"/>
                <a:gd name="connsiteX1680" fmla="*/ 937404 w 1314762"/>
                <a:gd name="connsiteY1680" fmla="*/ 1171011 h 1226698"/>
                <a:gd name="connsiteX1681" fmla="*/ 937963 w 1314762"/>
                <a:gd name="connsiteY1681" fmla="*/ 1166859 h 1226698"/>
                <a:gd name="connsiteX1682" fmla="*/ 938522 w 1314762"/>
                <a:gd name="connsiteY1682" fmla="*/ 1166859 h 1226698"/>
                <a:gd name="connsiteX1683" fmla="*/ 939076 w 1314762"/>
                <a:gd name="connsiteY1683" fmla="*/ 1154195 h 1226698"/>
                <a:gd name="connsiteX1684" fmla="*/ 939635 w 1314762"/>
                <a:gd name="connsiteY1684" fmla="*/ 1166206 h 1226698"/>
                <a:gd name="connsiteX1685" fmla="*/ 940193 w 1314762"/>
                <a:gd name="connsiteY1685" fmla="*/ 1168826 h 1226698"/>
                <a:gd name="connsiteX1686" fmla="*/ 940752 w 1314762"/>
                <a:gd name="connsiteY1686" fmla="*/ 1162057 h 1226698"/>
                <a:gd name="connsiteX1687" fmla="*/ 941311 w 1314762"/>
                <a:gd name="connsiteY1687" fmla="*/ 1166859 h 1226698"/>
                <a:gd name="connsiteX1688" fmla="*/ 941869 w 1314762"/>
                <a:gd name="connsiteY1688" fmla="*/ 1172975 h 1226698"/>
                <a:gd name="connsiteX1689" fmla="*/ 942424 w 1314762"/>
                <a:gd name="connsiteY1689" fmla="*/ 1149389 h 1226698"/>
                <a:gd name="connsiteX1690" fmla="*/ 942982 w 1314762"/>
                <a:gd name="connsiteY1690" fmla="*/ 1151356 h 1226698"/>
                <a:gd name="connsiteX1691" fmla="*/ 943541 w 1314762"/>
                <a:gd name="connsiteY1691" fmla="*/ 1154412 h 1226698"/>
                <a:gd name="connsiteX1692" fmla="*/ 944100 w 1314762"/>
                <a:gd name="connsiteY1692" fmla="*/ 1149824 h 1226698"/>
                <a:gd name="connsiteX1693" fmla="*/ 944658 w 1314762"/>
                <a:gd name="connsiteY1693" fmla="*/ 1158997 h 1226698"/>
                <a:gd name="connsiteX1694" fmla="*/ 945217 w 1314762"/>
                <a:gd name="connsiteY1694" fmla="*/ 1164460 h 1226698"/>
                <a:gd name="connsiteX1695" fmla="*/ 945776 w 1314762"/>
                <a:gd name="connsiteY1695" fmla="*/ 1163367 h 1226698"/>
                <a:gd name="connsiteX1696" fmla="*/ 946330 w 1314762"/>
                <a:gd name="connsiteY1696" fmla="*/ 1165548 h 1226698"/>
                <a:gd name="connsiteX1697" fmla="*/ 946889 w 1314762"/>
                <a:gd name="connsiteY1697" fmla="*/ 1161400 h 1226698"/>
                <a:gd name="connsiteX1698" fmla="*/ 947448 w 1314762"/>
                <a:gd name="connsiteY1698" fmla="*/ 1176471 h 1226698"/>
                <a:gd name="connsiteX1699" fmla="*/ 948006 w 1314762"/>
                <a:gd name="connsiteY1699" fmla="*/ 1162492 h 1226698"/>
                <a:gd name="connsiteX1700" fmla="*/ 948565 w 1314762"/>
                <a:gd name="connsiteY1700" fmla="*/ 1172322 h 1226698"/>
                <a:gd name="connsiteX1701" fmla="*/ 949123 w 1314762"/>
                <a:gd name="connsiteY1701" fmla="*/ 1179309 h 1226698"/>
                <a:gd name="connsiteX1702" fmla="*/ 949682 w 1314762"/>
                <a:gd name="connsiteY1702" fmla="*/ 1189574 h 1226698"/>
                <a:gd name="connsiteX1703" fmla="*/ 950237 w 1314762"/>
                <a:gd name="connsiteY1703" fmla="*/ 1176471 h 1226698"/>
                <a:gd name="connsiteX1704" fmla="*/ 950795 w 1314762"/>
                <a:gd name="connsiteY1704" fmla="*/ 1167516 h 1226698"/>
                <a:gd name="connsiteX1705" fmla="*/ 951354 w 1314762"/>
                <a:gd name="connsiteY1705" fmla="*/ 1164238 h 1226698"/>
                <a:gd name="connsiteX1706" fmla="*/ 951913 w 1314762"/>
                <a:gd name="connsiteY1706" fmla="*/ 1172322 h 1226698"/>
                <a:gd name="connsiteX1707" fmla="*/ 952471 w 1314762"/>
                <a:gd name="connsiteY1707" fmla="*/ 1171229 h 1226698"/>
                <a:gd name="connsiteX1708" fmla="*/ 953030 w 1314762"/>
                <a:gd name="connsiteY1708" fmla="*/ 1176471 h 1226698"/>
                <a:gd name="connsiteX1709" fmla="*/ 953584 w 1314762"/>
                <a:gd name="connsiteY1709" fmla="*/ 1183675 h 1226698"/>
                <a:gd name="connsiteX1710" fmla="*/ 954143 w 1314762"/>
                <a:gd name="connsiteY1710" fmla="*/ 1174068 h 1226698"/>
                <a:gd name="connsiteX1711" fmla="*/ 954702 w 1314762"/>
                <a:gd name="connsiteY1711" fmla="*/ 1179309 h 1226698"/>
                <a:gd name="connsiteX1712" fmla="*/ 955260 w 1314762"/>
                <a:gd name="connsiteY1712" fmla="*/ 1164895 h 1226698"/>
                <a:gd name="connsiteX1713" fmla="*/ 955819 w 1314762"/>
                <a:gd name="connsiteY1713" fmla="*/ 1169701 h 1226698"/>
                <a:gd name="connsiteX1714" fmla="*/ 956377 w 1314762"/>
                <a:gd name="connsiteY1714" fmla="*/ 1177563 h 1226698"/>
                <a:gd name="connsiteX1715" fmla="*/ 956936 w 1314762"/>
                <a:gd name="connsiteY1715" fmla="*/ 1178652 h 1226698"/>
                <a:gd name="connsiteX1716" fmla="*/ 957495 w 1314762"/>
                <a:gd name="connsiteY1716" fmla="*/ 1168391 h 1226698"/>
                <a:gd name="connsiteX1717" fmla="*/ 958049 w 1314762"/>
                <a:gd name="connsiteY1717" fmla="*/ 1162710 h 1226698"/>
                <a:gd name="connsiteX1718" fmla="*/ 958608 w 1314762"/>
                <a:gd name="connsiteY1718" fmla="*/ 1164678 h 1226698"/>
                <a:gd name="connsiteX1719" fmla="*/ 959167 w 1314762"/>
                <a:gd name="connsiteY1719" fmla="*/ 1173193 h 1226698"/>
                <a:gd name="connsiteX1720" fmla="*/ 959725 w 1314762"/>
                <a:gd name="connsiteY1720" fmla="*/ 1185861 h 1226698"/>
                <a:gd name="connsiteX1721" fmla="*/ 960284 w 1314762"/>
                <a:gd name="connsiteY1721" fmla="*/ 1175596 h 1226698"/>
                <a:gd name="connsiteX1722" fmla="*/ 960843 w 1314762"/>
                <a:gd name="connsiteY1722" fmla="*/ 1171447 h 1226698"/>
                <a:gd name="connsiteX1723" fmla="*/ 961401 w 1314762"/>
                <a:gd name="connsiteY1723" fmla="*/ 1190667 h 1226698"/>
                <a:gd name="connsiteX1724" fmla="*/ 961956 w 1314762"/>
                <a:gd name="connsiteY1724" fmla="*/ 1185861 h 1226698"/>
                <a:gd name="connsiteX1725" fmla="*/ 962514 w 1314762"/>
                <a:gd name="connsiteY1725" fmla="*/ 1167080 h 1226698"/>
                <a:gd name="connsiteX1726" fmla="*/ 963073 w 1314762"/>
                <a:gd name="connsiteY1726" fmla="*/ 1171011 h 1226698"/>
                <a:gd name="connsiteX1727" fmla="*/ 963632 w 1314762"/>
                <a:gd name="connsiteY1727" fmla="*/ 1169701 h 1226698"/>
                <a:gd name="connsiteX1728" fmla="*/ 964190 w 1314762"/>
                <a:gd name="connsiteY1728" fmla="*/ 1164020 h 1226698"/>
                <a:gd name="connsiteX1729" fmla="*/ 964749 w 1314762"/>
                <a:gd name="connsiteY1729" fmla="*/ 1174943 h 1226698"/>
                <a:gd name="connsiteX1730" fmla="*/ 965304 w 1314762"/>
                <a:gd name="connsiteY1730" fmla="*/ 1181055 h 1226698"/>
                <a:gd name="connsiteX1731" fmla="*/ 965862 w 1314762"/>
                <a:gd name="connsiteY1731" fmla="*/ 1183675 h 1226698"/>
                <a:gd name="connsiteX1732" fmla="*/ 966421 w 1314762"/>
                <a:gd name="connsiteY1732" fmla="*/ 1174068 h 1226698"/>
                <a:gd name="connsiteX1733" fmla="*/ 966979 w 1314762"/>
                <a:gd name="connsiteY1733" fmla="*/ 1162710 h 1226698"/>
                <a:gd name="connsiteX1734" fmla="*/ 967538 w 1314762"/>
                <a:gd name="connsiteY1734" fmla="*/ 1168391 h 1226698"/>
                <a:gd name="connsiteX1735" fmla="*/ 968097 w 1314762"/>
                <a:gd name="connsiteY1735" fmla="*/ 1162710 h 1226698"/>
                <a:gd name="connsiteX1736" fmla="*/ 968655 w 1314762"/>
                <a:gd name="connsiteY1736" fmla="*/ 1160529 h 1226698"/>
                <a:gd name="connsiteX1737" fmla="*/ 969210 w 1314762"/>
                <a:gd name="connsiteY1737" fmla="*/ 1171229 h 1226698"/>
                <a:gd name="connsiteX1738" fmla="*/ 969768 w 1314762"/>
                <a:gd name="connsiteY1738" fmla="*/ 1168169 h 1226698"/>
                <a:gd name="connsiteX1739" fmla="*/ 970327 w 1314762"/>
                <a:gd name="connsiteY1739" fmla="*/ 1157251 h 1226698"/>
                <a:gd name="connsiteX1740" fmla="*/ 970886 w 1314762"/>
                <a:gd name="connsiteY1740" fmla="*/ 1165770 h 1226698"/>
                <a:gd name="connsiteX1741" fmla="*/ 971444 w 1314762"/>
                <a:gd name="connsiteY1741" fmla="*/ 1150046 h 1226698"/>
                <a:gd name="connsiteX1742" fmla="*/ 972003 w 1314762"/>
                <a:gd name="connsiteY1742" fmla="*/ 1173850 h 1226698"/>
                <a:gd name="connsiteX1743" fmla="*/ 972558 w 1314762"/>
                <a:gd name="connsiteY1743" fmla="*/ 1154848 h 1226698"/>
                <a:gd name="connsiteX1744" fmla="*/ 973116 w 1314762"/>
                <a:gd name="connsiteY1744" fmla="*/ 1170354 h 1226698"/>
                <a:gd name="connsiteX1745" fmla="*/ 973675 w 1314762"/>
                <a:gd name="connsiteY1745" fmla="*/ 1168609 h 1226698"/>
                <a:gd name="connsiteX1746" fmla="*/ 974234 w 1314762"/>
                <a:gd name="connsiteY1746" fmla="*/ 1178216 h 1226698"/>
                <a:gd name="connsiteX1747" fmla="*/ 974792 w 1314762"/>
                <a:gd name="connsiteY1747" fmla="*/ 1167734 h 1226698"/>
                <a:gd name="connsiteX1748" fmla="*/ 975351 w 1314762"/>
                <a:gd name="connsiteY1748" fmla="*/ 1166641 h 1226698"/>
                <a:gd name="connsiteX1749" fmla="*/ 975909 w 1314762"/>
                <a:gd name="connsiteY1749" fmla="*/ 1156815 h 1226698"/>
                <a:gd name="connsiteX1750" fmla="*/ 976464 w 1314762"/>
                <a:gd name="connsiteY1750" fmla="*/ 1179527 h 1226698"/>
                <a:gd name="connsiteX1751" fmla="*/ 977023 w 1314762"/>
                <a:gd name="connsiteY1751" fmla="*/ 1171882 h 1226698"/>
                <a:gd name="connsiteX1752" fmla="*/ 977581 w 1314762"/>
                <a:gd name="connsiteY1752" fmla="*/ 1151135 h 1226698"/>
                <a:gd name="connsiteX1753" fmla="*/ 978140 w 1314762"/>
                <a:gd name="connsiteY1753" fmla="*/ 1184550 h 1226698"/>
                <a:gd name="connsiteX1754" fmla="*/ 978699 w 1314762"/>
                <a:gd name="connsiteY1754" fmla="*/ 1174503 h 1226698"/>
                <a:gd name="connsiteX1755" fmla="*/ 979257 w 1314762"/>
                <a:gd name="connsiteY1755" fmla="*/ 1174503 h 1226698"/>
                <a:gd name="connsiteX1756" fmla="*/ 979816 w 1314762"/>
                <a:gd name="connsiteY1756" fmla="*/ 1175160 h 1226698"/>
                <a:gd name="connsiteX1757" fmla="*/ 980370 w 1314762"/>
                <a:gd name="connsiteY1757" fmla="*/ 1181494 h 1226698"/>
                <a:gd name="connsiteX1758" fmla="*/ 980929 w 1314762"/>
                <a:gd name="connsiteY1758" fmla="*/ 1170572 h 1226698"/>
                <a:gd name="connsiteX1759" fmla="*/ 981488 w 1314762"/>
                <a:gd name="connsiteY1759" fmla="*/ 1168609 h 1226698"/>
                <a:gd name="connsiteX1760" fmla="*/ 982046 w 1314762"/>
                <a:gd name="connsiteY1760" fmla="*/ 1168391 h 1226698"/>
                <a:gd name="connsiteX1761" fmla="*/ 982605 w 1314762"/>
                <a:gd name="connsiteY1761" fmla="*/ 1166641 h 1226698"/>
                <a:gd name="connsiteX1762" fmla="*/ 983163 w 1314762"/>
                <a:gd name="connsiteY1762" fmla="*/ 1171229 h 1226698"/>
                <a:gd name="connsiteX1763" fmla="*/ 983718 w 1314762"/>
                <a:gd name="connsiteY1763" fmla="*/ 1177341 h 1226698"/>
                <a:gd name="connsiteX1764" fmla="*/ 984277 w 1314762"/>
                <a:gd name="connsiteY1764" fmla="*/ 1170354 h 1226698"/>
                <a:gd name="connsiteX1765" fmla="*/ 984835 w 1314762"/>
                <a:gd name="connsiteY1765" fmla="*/ 1180402 h 1226698"/>
                <a:gd name="connsiteX1766" fmla="*/ 985394 w 1314762"/>
                <a:gd name="connsiteY1766" fmla="*/ 1174943 h 1226698"/>
                <a:gd name="connsiteX1767" fmla="*/ 985953 w 1314762"/>
                <a:gd name="connsiteY1767" fmla="*/ 1168609 h 1226698"/>
                <a:gd name="connsiteX1768" fmla="*/ 986511 w 1314762"/>
                <a:gd name="connsiteY1768" fmla="*/ 1166423 h 1226698"/>
                <a:gd name="connsiteX1769" fmla="*/ 987070 w 1314762"/>
                <a:gd name="connsiteY1769" fmla="*/ 1164678 h 1226698"/>
                <a:gd name="connsiteX1770" fmla="*/ 987629 w 1314762"/>
                <a:gd name="connsiteY1770" fmla="*/ 1172100 h 1226698"/>
                <a:gd name="connsiteX1771" fmla="*/ 988183 w 1314762"/>
                <a:gd name="connsiteY1771" fmla="*/ 1168169 h 1226698"/>
                <a:gd name="connsiteX1772" fmla="*/ 988742 w 1314762"/>
                <a:gd name="connsiteY1772" fmla="*/ 1177781 h 1226698"/>
                <a:gd name="connsiteX1773" fmla="*/ 989300 w 1314762"/>
                <a:gd name="connsiteY1773" fmla="*/ 1176253 h 1226698"/>
                <a:gd name="connsiteX1774" fmla="*/ 989859 w 1314762"/>
                <a:gd name="connsiteY1774" fmla="*/ 1172322 h 1226698"/>
                <a:gd name="connsiteX1775" fmla="*/ 990418 w 1314762"/>
                <a:gd name="connsiteY1775" fmla="*/ 1171447 h 1226698"/>
                <a:gd name="connsiteX1776" fmla="*/ 990976 w 1314762"/>
                <a:gd name="connsiteY1776" fmla="*/ 1171011 h 1226698"/>
                <a:gd name="connsiteX1777" fmla="*/ 991531 w 1314762"/>
                <a:gd name="connsiteY1777" fmla="*/ 1182147 h 1226698"/>
                <a:gd name="connsiteX1778" fmla="*/ 992090 w 1314762"/>
                <a:gd name="connsiteY1778" fmla="*/ 1191102 h 1226698"/>
                <a:gd name="connsiteX1779" fmla="*/ 992648 w 1314762"/>
                <a:gd name="connsiteY1779" fmla="*/ 1189356 h 1226698"/>
                <a:gd name="connsiteX1780" fmla="*/ 993207 w 1314762"/>
                <a:gd name="connsiteY1780" fmla="*/ 1186296 h 1226698"/>
                <a:gd name="connsiteX1781" fmla="*/ 993766 w 1314762"/>
                <a:gd name="connsiteY1781" fmla="*/ 1170354 h 1226698"/>
                <a:gd name="connsiteX1782" fmla="*/ 994324 w 1314762"/>
                <a:gd name="connsiteY1782" fmla="*/ 1183675 h 1226698"/>
                <a:gd name="connsiteX1783" fmla="*/ 994883 w 1314762"/>
                <a:gd name="connsiteY1783" fmla="*/ 1181055 h 1226698"/>
                <a:gd name="connsiteX1784" fmla="*/ 995437 w 1314762"/>
                <a:gd name="connsiteY1784" fmla="*/ 1184768 h 1226698"/>
                <a:gd name="connsiteX1785" fmla="*/ 995996 w 1314762"/>
                <a:gd name="connsiteY1785" fmla="*/ 1189574 h 1226698"/>
                <a:gd name="connsiteX1786" fmla="*/ 996554 w 1314762"/>
                <a:gd name="connsiteY1786" fmla="*/ 1191102 h 1226698"/>
                <a:gd name="connsiteX1787" fmla="*/ 997113 w 1314762"/>
                <a:gd name="connsiteY1787" fmla="*/ 1190009 h 1226698"/>
                <a:gd name="connsiteX1788" fmla="*/ 997672 w 1314762"/>
                <a:gd name="connsiteY1788" fmla="*/ 1181712 h 1226698"/>
                <a:gd name="connsiteX1789" fmla="*/ 998230 w 1314762"/>
                <a:gd name="connsiteY1789" fmla="*/ 1186514 h 1226698"/>
                <a:gd name="connsiteX1790" fmla="*/ 998789 w 1314762"/>
                <a:gd name="connsiteY1790" fmla="*/ 1181494 h 1226698"/>
                <a:gd name="connsiteX1791" fmla="*/ 999344 w 1314762"/>
                <a:gd name="connsiteY1791" fmla="*/ 1190445 h 1226698"/>
                <a:gd name="connsiteX1792" fmla="*/ 999902 w 1314762"/>
                <a:gd name="connsiteY1792" fmla="*/ 1185643 h 1226698"/>
                <a:gd name="connsiteX1793" fmla="*/ 1000461 w 1314762"/>
                <a:gd name="connsiteY1793" fmla="*/ 1189356 h 1226698"/>
                <a:gd name="connsiteX1794" fmla="*/ 1001020 w 1314762"/>
                <a:gd name="connsiteY1794" fmla="*/ 1188481 h 1226698"/>
                <a:gd name="connsiteX1795" fmla="*/ 1001578 w 1314762"/>
                <a:gd name="connsiteY1795" fmla="*/ 1191320 h 1226698"/>
                <a:gd name="connsiteX1796" fmla="*/ 1002137 w 1314762"/>
                <a:gd name="connsiteY1796" fmla="*/ 1185203 h 1226698"/>
                <a:gd name="connsiteX1797" fmla="*/ 1002691 w 1314762"/>
                <a:gd name="connsiteY1797" fmla="*/ 1190445 h 1226698"/>
                <a:gd name="connsiteX1798" fmla="*/ 1003250 w 1314762"/>
                <a:gd name="connsiteY1798" fmla="*/ 1189135 h 1226698"/>
                <a:gd name="connsiteX1799" fmla="*/ 1003809 w 1314762"/>
                <a:gd name="connsiteY1799" fmla="*/ 1193940 h 1226698"/>
                <a:gd name="connsiteX1800" fmla="*/ 1004367 w 1314762"/>
                <a:gd name="connsiteY1800" fmla="*/ 1201585 h 1226698"/>
                <a:gd name="connsiteX1801" fmla="*/ 1004926 w 1314762"/>
                <a:gd name="connsiteY1801" fmla="*/ 1190227 h 1226698"/>
                <a:gd name="connsiteX1802" fmla="*/ 1005485 w 1314762"/>
                <a:gd name="connsiteY1802" fmla="*/ 1177563 h 1226698"/>
                <a:gd name="connsiteX1803" fmla="*/ 1006043 w 1314762"/>
                <a:gd name="connsiteY1803" fmla="*/ 1192412 h 1226698"/>
                <a:gd name="connsiteX1804" fmla="*/ 1006598 w 1314762"/>
                <a:gd name="connsiteY1804" fmla="*/ 1190009 h 1226698"/>
                <a:gd name="connsiteX1805" fmla="*/ 1007156 w 1314762"/>
                <a:gd name="connsiteY1805" fmla="*/ 1177781 h 1226698"/>
                <a:gd name="connsiteX1806" fmla="*/ 1007715 w 1314762"/>
                <a:gd name="connsiteY1806" fmla="*/ 1196343 h 1226698"/>
                <a:gd name="connsiteX1807" fmla="*/ 1008274 w 1314762"/>
                <a:gd name="connsiteY1807" fmla="*/ 1197654 h 1226698"/>
                <a:gd name="connsiteX1808" fmla="*/ 1008832 w 1314762"/>
                <a:gd name="connsiteY1808" fmla="*/ 1188264 h 1226698"/>
                <a:gd name="connsiteX1809" fmla="*/ 1009391 w 1314762"/>
                <a:gd name="connsiteY1809" fmla="*/ 1177781 h 1226698"/>
                <a:gd name="connsiteX1810" fmla="*/ 1009949 w 1314762"/>
                <a:gd name="connsiteY1810" fmla="*/ 1188917 h 1226698"/>
                <a:gd name="connsiteX1811" fmla="*/ 1010504 w 1314762"/>
                <a:gd name="connsiteY1811" fmla="*/ 1194376 h 1226698"/>
                <a:gd name="connsiteX1812" fmla="*/ 1011063 w 1314762"/>
                <a:gd name="connsiteY1812" fmla="*/ 1192195 h 1226698"/>
                <a:gd name="connsiteX1813" fmla="*/ 1011621 w 1314762"/>
                <a:gd name="connsiteY1813" fmla="*/ 1198089 h 1226698"/>
                <a:gd name="connsiteX1814" fmla="*/ 1012180 w 1314762"/>
                <a:gd name="connsiteY1814" fmla="*/ 1200057 h 1226698"/>
                <a:gd name="connsiteX1815" fmla="*/ 1012739 w 1314762"/>
                <a:gd name="connsiteY1815" fmla="*/ 1195686 h 1226698"/>
                <a:gd name="connsiteX1816" fmla="*/ 1013297 w 1314762"/>
                <a:gd name="connsiteY1816" fmla="*/ 1182805 h 1226698"/>
                <a:gd name="connsiteX1817" fmla="*/ 1013852 w 1314762"/>
                <a:gd name="connsiteY1817" fmla="*/ 1184333 h 1226698"/>
                <a:gd name="connsiteX1818" fmla="*/ 1014411 w 1314762"/>
                <a:gd name="connsiteY1818" fmla="*/ 1198089 h 1226698"/>
                <a:gd name="connsiteX1819" fmla="*/ 1014969 w 1314762"/>
                <a:gd name="connsiteY1819" fmla="*/ 1189792 h 1226698"/>
                <a:gd name="connsiteX1820" fmla="*/ 1015528 w 1314762"/>
                <a:gd name="connsiteY1820" fmla="*/ 1200710 h 1226698"/>
                <a:gd name="connsiteX1821" fmla="*/ 1016086 w 1314762"/>
                <a:gd name="connsiteY1821" fmla="*/ 1202238 h 1226698"/>
                <a:gd name="connsiteX1822" fmla="*/ 1016645 w 1314762"/>
                <a:gd name="connsiteY1822" fmla="*/ 1194598 h 1226698"/>
                <a:gd name="connsiteX1823" fmla="*/ 1017204 w 1314762"/>
                <a:gd name="connsiteY1823" fmla="*/ 1193940 h 1226698"/>
                <a:gd name="connsiteX1824" fmla="*/ 1017762 w 1314762"/>
                <a:gd name="connsiteY1824" fmla="*/ 1188917 h 1226698"/>
                <a:gd name="connsiteX1825" fmla="*/ 1018317 w 1314762"/>
                <a:gd name="connsiteY1825" fmla="*/ 1198089 h 1226698"/>
                <a:gd name="connsiteX1826" fmla="*/ 1018876 w 1314762"/>
                <a:gd name="connsiteY1826" fmla="*/ 1195469 h 1226698"/>
                <a:gd name="connsiteX1827" fmla="*/ 1019434 w 1314762"/>
                <a:gd name="connsiteY1827" fmla="*/ 1204641 h 1226698"/>
                <a:gd name="connsiteX1828" fmla="*/ 1019993 w 1314762"/>
                <a:gd name="connsiteY1828" fmla="*/ 1204205 h 1226698"/>
                <a:gd name="connsiteX1829" fmla="*/ 1020552 w 1314762"/>
                <a:gd name="connsiteY1829" fmla="*/ 1200710 h 1226698"/>
                <a:gd name="connsiteX1830" fmla="*/ 1021110 w 1314762"/>
                <a:gd name="connsiteY1830" fmla="*/ 1205080 h 1226698"/>
                <a:gd name="connsiteX1831" fmla="*/ 1021665 w 1314762"/>
                <a:gd name="connsiteY1831" fmla="*/ 1198529 h 1226698"/>
                <a:gd name="connsiteX1832" fmla="*/ 1022223 w 1314762"/>
                <a:gd name="connsiteY1832" fmla="*/ 1187389 h 1226698"/>
                <a:gd name="connsiteX1833" fmla="*/ 1022782 w 1314762"/>
                <a:gd name="connsiteY1833" fmla="*/ 1194376 h 1226698"/>
                <a:gd name="connsiteX1834" fmla="*/ 1023340 w 1314762"/>
                <a:gd name="connsiteY1834" fmla="*/ 1206608 h 1226698"/>
                <a:gd name="connsiteX1835" fmla="*/ 1023899 w 1314762"/>
                <a:gd name="connsiteY1835" fmla="*/ 1201585 h 1226698"/>
                <a:gd name="connsiteX1836" fmla="*/ 1024458 w 1314762"/>
                <a:gd name="connsiteY1836" fmla="*/ 1198529 h 1226698"/>
                <a:gd name="connsiteX1837" fmla="*/ 1025016 w 1314762"/>
                <a:gd name="connsiteY1837" fmla="*/ 1189356 h 1226698"/>
                <a:gd name="connsiteX1838" fmla="*/ 1025571 w 1314762"/>
                <a:gd name="connsiteY1838" fmla="*/ 1190884 h 1226698"/>
                <a:gd name="connsiteX1839" fmla="*/ 1026130 w 1314762"/>
                <a:gd name="connsiteY1839" fmla="*/ 1197218 h 1226698"/>
                <a:gd name="connsiteX1840" fmla="*/ 1026688 w 1314762"/>
                <a:gd name="connsiteY1840" fmla="*/ 1202020 h 1226698"/>
                <a:gd name="connsiteX1841" fmla="*/ 1027247 w 1314762"/>
                <a:gd name="connsiteY1841" fmla="*/ 1199400 h 1226698"/>
                <a:gd name="connsiteX1842" fmla="*/ 1027806 w 1314762"/>
                <a:gd name="connsiteY1842" fmla="*/ 1205298 h 1226698"/>
                <a:gd name="connsiteX1843" fmla="*/ 1028364 w 1314762"/>
                <a:gd name="connsiteY1843" fmla="*/ 1202238 h 1226698"/>
                <a:gd name="connsiteX1844" fmla="*/ 1028923 w 1314762"/>
                <a:gd name="connsiteY1844" fmla="*/ 1201149 h 1226698"/>
                <a:gd name="connsiteX1845" fmla="*/ 1029477 w 1314762"/>
                <a:gd name="connsiteY1845" fmla="*/ 1200928 h 1226698"/>
                <a:gd name="connsiteX1846" fmla="*/ 1030036 w 1314762"/>
                <a:gd name="connsiteY1846" fmla="*/ 1197218 h 1226698"/>
                <a:gd name="connsiteX1847" fmla="*/ 1030595 w 1314762"/>
                <a:gd name="connsiteY1847" fmla="*/ 1201367 h 1226698"/>
                <a:gd name="connsiteX1848" fmla="*/ 1031153 w 1314762"/>
                <a:gd name="connsiteY1848" fmla="*/ 1202677 h 1226698"/>
                <a:gd name="connsiteX1849" fmla="*/ 1031712 w 1314762"/>
                <a:gd name="connsiteY1849" fmla="*/ 1206391 h 1226698"/>
                <a:gd name="connsiteX1850" fmla="*/ 1032271 w 1314762"/>
                <a:gd name="connsiteY1850" fmla="*/ 1189356 h 1226698"/>
                <a:gd name="connsiteX1851" fmla="*/ 1032825 w 1314762"/>
                <a:gd name="connsiteY1851" fmla="*/ 1206608 h 1226698"/>
                <a:gd name="connsiteX1852" fmla="*/ 1033384 w 1314762"/>
                <a:gd name="connsiteY1852" fmla="*/ 1187606 h 1226698"/>
                <a:gd name="connsiteX1853" fmla="*/ 1033942 w 1314762"/>
                <a:gd name="connsiteY1853" fmla="*/ 1206169 h 1226698"/>
                <a:gd name="connsiteX1854" fmla="*/ 1034501 w 1314762"/>
                <a:gd name="connsiteY1854" fmla="*/ 1202677 h 1226698"/>
                <a:gd name="connsiteX1855" fmla="*/ 1035060 w 1314762"/>
                <a:gd name="connsiteY1855" fmla="*/ 1203331 h 1226698"/>
                <a:gd name="connsiteX1856" fmla="*/ 1035618 w 1314762"/>
                <a:gd name="connsiteY1856" fmla="*/ 1201802 h 1226698"/>
                <a:gd name="connsiteX1857" fmla="*/ 1036177 w 1314762"/>
                <a:gd name="connsiteY1857" fmla="*/ 1202238 h 1226698"/>
                <a:gd name="connsiteX1858" fmla="*/ 1036731 w 1314762"/>
                <a:gd name="connsiteY1858" fmla="*/ 1203548 h 1226698"/>
                <a:gd name="connsiteX1859" fmla="*/ 1037290 w 1314762"/>
                <a:gd name="connsiteY1859" fmla="*/ 1191755 h 1226698"/>
                <a:gd name="connsiteX1860" fmla="*/ 1037849 w 1314762"/>
                <a:gd name="connsiteY1860" fmla="*/ 1197871 h 1226698"/>
                <a:gd name="connsiteX1861" fmla="*/ 1038407 w 1314762"/>
                <a:gd name="connsiteY1861" fmla="*/ 1189792 h 1226698"/>
                <a:gd name="connsiteX1862" fmla="*/ 1038966 w 1314762"/>
                <a:gd name="connsiteY1862" fmla="*/ 1195469 h 1226698"/>
                <a:gd name="connsiteX1863" fmla="*/ 1039525 w 1314762"/>
                <a:gd name="connsiteY1863" fmla="*/ 1206169 h 1226698"/>
                <a:gd name="connsiteX1864" fmla="*/ 1040083 w 1314762"/>
                <a:gd name="connsiteY1864" fmla="*/ 1193723 h 1226698"/>
                <a:gd name="connsiteX1865" fmla="*/ 1040638 w 1314762"/>
                <a:gd name="connsiteY1865" fmla="*/ 1199400 h 1226698"/>
                <a:gd name="connsiteX1866" fmla="*/ 1041197 w 1314762"/>
                <a:gd name="connsiteY1866" fmla="*/ 1203331 h 1226698"/>
                <a:gd name="connsiteX1867" fmla="*/ 1041755 w 1314762"/>
                <a:gd name="connsiteY1867" fmla="*/ 1202020 h 1226698"/>
                <a:gd name="connsiteX1868" fmla="*/ 1042314 w 1314762"/>
                <a:gd name="connsiteY1868" fmla="*/ 1186953 h 1226698"/>
                <a:gd name="connsiteX1869" fmla="*/ 1042872 w 1314762"/>
                <a:gd name="connsiteY1869" fmla="*/ 1209447 h 1226698"/>
                <a:gd name="connsiteX1870" fmla="*/ 1043431 w 1314762"/>
                <a:gd name="connsiteY1870" fmla="*/ 1207044 h 1226698"/>
                <a:gd name="connsiteX1871" fmla="*/ 1043990 w 1314762"/>
                <a:gd name="connsiteY1871" fmla="*/ 1203548 h 1226698"/>
                <a:gd name="connsiteX1872" fmla="*/ 1044544 w 1314762"/>
                <a:gd name="connsiteY1872" fmla="*/ 1198089 h 1226698"/>
                <a:gd name="connsiteX1873" fmla="*/ 1045103 w 1314762"/>
                <a:gd name="connsiteY1873" fmla="*/ 1207479 h 1226698"/>
                <a:gd name="connsiteX1874" fmla="*/ 1045662 w 1314762"/>
                <a:gd name="connsiteY1874" fmla="*/ 1202895 h 1226698"/>
                <a:gd name="connsiteX1875" fmla="*/ 1046220 w 1314762"/>
                <a:gd name="connsiteY1875" fmla="*/ 1204641 h 1226698"/>
                <a:gd name="connsiteX1876" fmla="*/ 1046779 w 1314762"/>
                <a:gd name="connsiteY1876" fmla="*/ 1205298 h 1226698"/>
                <a:gd name="connsiteX1877" fmla="*/ 1047338 w 1314762"/>
                <a:gd name="connsiteY1877" fmla="*/ 1208354 h 1226698"/>
                <a:gd name="connsiteX1878" fmla="*/ 1047896 w 1314762"/>
                <a:gd name="connsiteY1878" fmla="*/ 1210322 h 1226698"/>
                <a:gd name="connsiteX1879" fmla="*/ 1048451 w 1314762"/>
                <a:gd name="connsiteY1879" fmla="*/ 1206169 h 1226698"/>
                <a:gd name="connsiteX1880" fmla="*/ 1049009 w 1314762"/>
                <a:gd name="connsiteY1880" fmla="*/ 1213160 h 1226698"/>
                <a:gd name="connsiteX1881" fmla="*/ 1049568 w 1314762"/>
                <a:gd name="connsiteY1881" fmla="*/ 1210757 h 1226698"/>
                <a:gd name="connsiteX1882" fmla="*/ 1050126 w 1314762"/>
                <a:gd name="connsiteY1882" fmla="*/ 1207044 h 1226698"/>
                <a:gd name="connsiteX1883" fmla="*/ 1050685 w 1314762"/>
                <a:gd name="connsiteY1883" fmla="*/ 1213813 h 1226698"/>
                <a:gd name="connsiteX1884" fmla="*/ 1051244 w 1314762"/>
                <a:gd name="connsiteY1884" fmla="*/ 1213813 h 1226698"/>
                <a:gd name="connsiteX1885" fmla="*/ 1051798 w 1314762"/>
                <a:gd name="connsiteY1885" fmla="*/ 1205734 h 1226698"/>
                <a:gd name="connsiteX1886" fmla="*/ 1052357 w 1314762"/>
                <a:gd name="connsiteY1886" fmla="*/ 1202677 h 1226698"/>
                <a:gd name="connsiteX1887" fmla="*/ 1052916 w 1314762"/>
                <a:gd name="connsiteY1887" fmla="*/ 1201149 h 1226698"/>
                <a:gd name="connsiteX1888" fmla="*/ 1053474 w 1314762"/>
                <a:gd name="connsiteY1888" fmla="*/ 1209011 h 1226698"/>
                <a:gd name="connsiteX1889" fmla="*/ 1054033 w 1314762"/>
                <a:gd name="connsiteY1889" fmla="*/ 1193066 h 1226698"/>
                <a:gd name="connsiteX1890" fmla="*/ 1054592 w 1314762"/>
                <a:gd name="connsiteY1890" fmla="*/ 1203331 h 1226698"/>
                <a:gd name="connsiteX1891" fmla="*/ 1055150 w 1314762"/>
                <a:gd name="connsiteY1891" fmla="*/ 1209229 h 1226698"/>
                <a:gd name="connsiteX1892" fmla="*/ 1055705 w 1314762"/>
                <a:gd name="connsiteY1892" fmla="*/ 1195686 h 1226698"/>
                <a:gd name="connsiteX1893" fmla="*/ 1056263 w 1314762"/>
                <a:gd name="connsiteY1893" fmla="*/ 1201802 h 1226698"/>
                <a:gd name="connsiteX1894" fmla="*/ 1056822 w 1314762"/>
                <a:gd name="connsiteY1894" fmla="*/ 1210757 h 1226698"/>
                <a:gd name="connsiteX1895" fmla="*/ 1057381 w 1314762"/>
                <a:gd name="connsiteY1895" fmla="*/ 1207479 h 1226698"/>
                <a:gd name="connsiteX1896" fmla="*/ 1057939 w 1314762"/>
                <a:gd name="connsiteY1896" fmla="*/ 1202460 h 1226698"/>
                <a:gd name="connsiteX1897" fmla="*/ 1058498 w 1314762"/>
                <a:gd name="connsiteY1897" fmla="*/ 1208790 h 1226698"/>
                <a:gd name="connsiteX1898" fmla="*/ 1059057 w 1314762"/>
                <a:gd name="connsiteY1898" fmla="*/ 1206608 h 1226698"/>
                <a:gd name="connsiteX1899" fmla="*/ 1059611 w 1314762"/>
                <a:gd name="connsiteY1899" fmla="*/ 1205298 h 1226698"/>
                <a:gd name="connsiteX1900" fmla="*/ 1060170 w 1314762"/>
                <a:gd name="connsiteY1900" fmla="*/ 1203770 h 1226698"/>
                <a:gd name="connsiteX1901" fmla="*/ 1060728 w 1314762"/>
                <a:gd name="connsiteY1901" fmla="*/ 1204423 h 1226698"/>
                <a:gd name="connsiteX1902" fmla="*/ 1061287 w 1314762"/>
                <a:gd name="connsiteY1902" fmla="*/ 1205516 h 1226698"/>
                <a:gd name="connsiteX1903" fmla="*/ 1061846 w 1314762"/>
                <a:gd name="connsiteY1903" fmla="*/ 1193505 h 1226698"/>
                <a:gd name="connsiteX1904" fmla="*/ 1062404 w 1314762"/>
                <a:gd name="connsiteY1904" fmla="*/ 1204205 h 1226698"/>
                <a:gd name="connsiteX1905" fmla="*/ 1062959 w 1314762"/>
                <a:gd name="connsiteY1905" fmla="*/ 1203988 h 1226698"/>
                <a:gd name="connsiteX1906" fmla="*/ 1063517 w 1314762"/>
                <a:gd name="connsiteY1906" fmla="*/ 1198746 h 1226698"/>
                <a:gd name="connsiteX1907" fmla="*/ 1064076 w 1314762"/>
                <a:gd name="connsiteY1907" fmla="*/ 1202895 h 1226698"/>
                <a:gd name="connsiteX1908" fmla="*/ 1064635 w 1314762"/>
                <a:gd name="connsiteY1908" fmla="*/ 1200492 h 1226698"/>
                <a:gd name="connsiteX1909" fmla="*/ 1065193 w 1314762"/>
                <a:gd name="connsiteY1909" fmla="*/ 1207479 h 1226698"/>
                <a:gd name="connsiteX1910" fmla="*/ 1065752 w 1314762"/>
                <a:gd name="connsiteY1910" fmla="*/ 1204859 h 1226698"/>
                <a:gd name="connsiteX1911" fmla="*/ 1066311 w 1314762"/>
                <a:gd name="connsiteY1911" fmla="*/ 1209229 h 1226698"/>
                <a:gd name="connsiteX1912" fmla="*/ 1066865 w 1314762"/>
                <a:gd name="connsiteY1912" fmla="*/ 1210975 h 1226698"/>
                <a:gd name="connsiteX1913" fmla="*/ 1067424 w 1314762"/>
                <a:gd name="connsiteY1913" fmla="*/ 1207262 h 1226698"/>
                <a:gd name="connsiteX1914" fmla="*/ 1067983 w 1314762"/>
                <a:gd name="connsiteY1914" fmla="*/ 1203331 h 1226698"/>
                <a:gd name="connsiteX1915" fmla="*/ 1068541 w 1314762"/>
                <a:gd name="connsiteY1915" fmla="*/ 1207919 h 1226698"/>
                <a:gd name="connsiteX1916" fmla="*/ 1069100 w 1314762"/>
                <a:gd name="connsiteY1916" fmla="*/ 1210100 h 1226698"/>
                <a:gd name="connsiteX1917" fmla="*/ 1069658 w 1314762"/>
                <a:gd name="connsiteY1917" fmla="*/ 1211632 h 1226698"/>
                <a:gd name="connsiteX1918" fmla="*/ 1070217 w 1314762"/>
                <a:gd name="connsiteY1918" fmla="*/ 1215781 h 1226698"/>
                <a:gd name="connsiteX1919" fmla="*/ 1070772 w 1314762"/>
                <a:gd name="connsiteY1919" fmla="*/ 1206169 h 1226698"/>
                <a:gd name="connsiteX1920" fmla="*/ 1071330 w 1314762"/>
                <a:gd name="connsiteY1920" fmla="*/ 1203548 h 1226698"/>
                <a:gd name="connsiteX1921" fmla="*/ 1071889 w 1314762"/>
                <a:gd name="connsiteY1921" fmla="*/ 1210322 h 1226698"/>
                <a:gd name="connsiteX1922" fmla="*/ 1072448 w 1314762"/>
                <a:gd name="connsiteY1922" fmla="*/ 1201802 h 1226698"/>
                <a:gd name="connsiteX1923" fmla="*/ 1073006 w 1314762"/>
                <a:gd name="connsiteY1923" fmla="*/ 1209011 h 1226698"/>
                <a:gd name="connsiteX1924" fmla="*/ 1073565 w 1314762"/>
                <a:gd name="connsiteY1924" fmla="*/ 1207479 h 1226698"/>
                <a:gd name="connsiteX1925" fmla="*/ 1074124 w 1314762"/>
                <a:gd name="connsiteY1925" fmla="*/ 1210100 h 1226698"/>
                <a:gd name="connsiteX1926" fmla="*/ 1074678 w 1314762"/>
                <a:gd name="connsiteY1926" fmla="*/ 1208790 h 1226698"/>
                <a:gd name="connsiteX1927" fmla="*/ 1075237 w 1314762"/>
                <a:gd name="connsiteY1927" fmla="*/ 1210540 h 1226698"/>
                <a:gd name="connsiteX1928" fmla="*/ 1075795 w 1314762"/>
                <a:gd name="connsiteY1928" fmla="*/ 1200710 h 1226698"/>
                <a:gd name="connsiteX1929" fmla="*/ 1076354 w 1314762"/>
                <a:gd name="connsiteY1929" fmla="*/ 1210975 h 1226698"/>
                <a:gd name="connsiteX1930" fmla="*/ 1076913 w 1314762"/>
                <a:gd name="connsiteY1930" fmla="*/ 1199617 h 1226698"/>
                <a:gd name="connsiteX1931" fmla="*/ 1077471 w 1314762"/>
                <a:gd name="connsiteY1931" fmla="*/ 1207919 h 1226698"/>
                <a:gd name="connsiteX1932" fmla="*/ 1078030 w 1314762"/>
                <a:gd name="connsiteY1932" fmla="*/ 1216652 h 1226698"/>
                <a:gd name="connsiteX1933" fmla="*/ 1078584 w 1314762"/>
                <a:gd name="connsiteY1933" fmla="*/ 1215124 h 1226698"/>
                <a:gd name="connsiteX1934" fmla="*/ 1079143 w 1314762"/>
                <a:gd name="connsiteY1934" fmla="*/ 1202895 h 1226698"/>
                <a:gd name="connsiteX1935" fmla="*/ 1079702 w 1314762"/>
                <a:gd name="connsiteY1935" fmla="*/ 1205734 h 1226698"/>
                <a:gd name="connsiteX1936" fmla="*/ 1080260 w 1314762"/>
                <a:gd name="connsiteY1936" fmla="*/ 1202895 h 1226698"/>
                <a:gd name="connsiteX1937" fmla="*/ 1080819 w 1314762"/>
                <a:gd name="connsiteY1937" fmla="*/ 1204641 h 1226698"/>
                <a:gd name="connsiteX1938" fmla="*/ 1081378 w 1314762"/>
                <a:gd name="connsiteY1938" fmla="*/ 1206169 h 1226698"/>
                <a:gd name="connsiteX1939" fmla="*/ 1081932 w 1314762"/>
                <a:gd name="connsiteY1939" fmla="*/ 1209665 h 1226698"/>
                <a:gd name="connsiteX1940" fmla="*/ 1082491 w 1314762"/>
                <a:gd name="connsiteY1940" fmla="*/ 1210975 h 1226698"/>
                <a:gd name="connsiteX1941" fmla="*/ 1083049 w 1314762"/>
                <a:gd name="connsiteY1941" fmla="*/ 1207044 h 1226698"/>
                <a:gd name="connsiteX1942" fmla="*/ 1083608 w 1314762"/>
                <a:gd name="connsiteY1942" fmla="*/ 1207262 h 1226698"/>
                <a:gd name="connsiteX1943" fmla="*/ 1084167 w 1314762"/>
                <a:gd name="connsiteY1943" fmla="*/ 1209229 h 1226698"/>
                <a:gd name="connsiteX1944" fmla="*/ 1084725 w 1314762"/>
                <a:gd name="connsiteY1944" fmla="*/ 1209665 h 1226698"/>
                <a:gd name="connsiteX1945" fmla="*/ 1085284 w 1314762"/>
                <a:gd name="connsiteY1945" fmla="*/ 1206169 h 1226698"/>
                <a:gd name="connsiteX1946" fmla="*/ 1085839 w 1314762"/>
                <a:gd name="connsiteY1946" fmla="*/ 1208354 h 1226698"/>
                <a:gd name="connsiteX1947" fmla="*/ 1086397 w 1314762"/>
                <a:gd name="connsiteY1947" fmla="*/ 1202020 h 1226698"/>
                <a:gd name="connsiteX1948" fmla="*/ 1086956 w 1314762"/>
                <a:gd name="connsiteY1948" fmla="*/ 1206169 h 1226698"/>
                <a:gd name="connsiteX1949" fmla="*/ 1087515 w 1314762"/>
                <a:gd name="connsiteY1949" fmla="*/ 1207701 h 1226698"/>
                <a:gd name="connsiteX1950" fmla="*/ 1088073 w 1314762"/>
                <a:gd name="connsiteY1950" fmla="*/ 1204859 h 1226698"/>
                <a:gd name="connsiteX1951" fmla="*/ 1088632 w 1314762"/>
                <a:gd name="connsiteY1951" fmla="*/ 1201585 h 1226698"/>
                <a:gd name="connsiteX1952" fmla="*/ 1089190 w 1314762"/>
                <a:gd name="connsiteY1952" fmla="*/ 1201802 h 1226698"/>
                <a:gd name="connsiteX1953" fmla="*/ 1089745 w 1314762"/>
                <a:gd name="connsiteY1953" fmla="*/ 1208354 h 1226698"/>
                <a:gd name="connsiteX1954" fmla="*/ 1090304 w 1314762"/>
                <a:gd name="connsiteY1954" fmla="*/ 1210975 h 1226698"/>
                <a:gd name="connsiteX1955" fmla="*/ 1090862 w 1314762"/>
                <a:gd name="connsiteY1955" fmla="*/ 1205080 h 1226698"/>
                <a:gd name="connsiteX1956" fmla="*/ 1091421 w 1314762"/>
                <a:gd name="connsiteY1956" fmla="*/ 1207701 h 1226698"/>
                <a:gd name="connsiteX1957" fmla="*/ 1091980 w 1314762"/>
                <a:gd name="connsiteY1957" fmla="*/ 1213378 h 1226698"/>
                <a:gd name="connsiteX1958" fmla="*/ 1092538 w 1314762"/>
                <a:gd name="connsiteY1958" fmla="*/ 1209011 h 1226698"/>
                <a:gd name="connsiteX1959" fmla="*/ 1093093 w 1314762"/>
                <a:gd name="connsiteY1959" fmla="*/ 1205080 h 1226698"/>
                <a:gd name="connsiteX1960" fmla="*/ 1093651 w 1314762"/>
                <a:gd name="connsiteY1960" fmla="*/ 1203548 h 1226698"/>
                <a:gd name="connsiteX1961" fmla="*/ 1094210 w 1314762"/>
                <a:gd name="connsiteY1961" fmla="*/ 1205951 h 1226698"/>
                <a:gd name="connsiteX1962" fmla="*/ 1094769 w 1314762"/>
                <a:gd name="connsiteY1962" fmla="*/ 1203988 h 1226698"/>
                <a:gd name="connsiteX1963" fmla="*/ 1095327 w 1314762"/>
                <a:gd name="connsiteY1963" fmla="*/ 1207262 h 1226698"/>
                <a:gd name="connsiteX1964" fmla="*/ 1095886 w 1314762"/>
                <a:gd name="connsiteY1964" fmla="*/ 1202895 h 1226698"/>
                <a:gd name="connsiteX1965" fmla="*/ 1096444 w 1314762"/>
                <a:gd name="connsiteY1965" fmla="*/ 1207044 h 1226698"/>
                <a:gd name="connsiteX1966" fmla="*/ 1096999 w 1314762"/>
                <a:gd name="connsiteY1966" fmla="*/ 1208354 h 1226698"/>
                <a:gd name="connsiteX1967" fmla="*/ 1097558 w 1314762"/>
                <a:gd name="connsiteY1967" fmla="*/ 1208790 h 1226698"/>
                <a:gd name="connsiteX1968" fmla="*/ 1098116 w 1314762"/>
                <a:gd name="connsiteY1968" fmla="*/ 1208790 h 1226698"/>
                <a:gd name="connsiteX1969" fmla="*/ 1098675 w 1314762"/>
                <a:gd name="connsiteY1969" fmla="*/ 1206391 h 1226698"/>
                <a:gd name="connsiteX1970" fmla="*/ 1099234 w 1314762"/>
                <a:gd name="connsiteY1970" fmla="*/ 1212067 h 1226698"/>
                <a:gd name="connsiteX1971" fmla="*/ 1099792 w 1314762"/>
                <a:gd name="connsiteY1971" fmla="*/ 1210322 h 1226698"/>
                <a:gd name="connsiteX1972" fmla="*/ 1100351 w 1314762"/>
                <a:gd name="connsiteY1972" fmla="*/ 1212067 h 1226698"/>
                <a:gd name="connsiteX1973" fmla="*/ 1100905 w 1314762"/>
                <a:gd name="connsiteY1973" fmla="*/ 1208136 h 1226698"/>
                <a:gd name="connsiteX1974" fmla="*/ 1101464 w 1314762"/>
                <a:gd name="connsiteY1974" fmla="*/ 1208790 h 1226698"/>
                <a:gd name="connsiteX1975" fmla="*/ 1102023 w 1314762"/>
                <a:gd name="connsiteY1975" fmla="*/ 1212721 h 1226698"/>
                <a:gd name="connsiteX1976" fmla="*/ 1102581 w 1314762"/>
                <a:gd name="connsiteY1976" fmla="*/ 1215124 h 1226698"/>
                <a:gd name="connsiteX1977" fmla="*/ 1103140 w 1314762"/>
                <a:gd name="connsiteY1977" fmla="*/ 1215341 h 1226698"/>
                <a:gd name="connsiteX1978" fmla="*/ 1103699 w 1314762"/>
                <a:gd name="connsiteY1978" fmla="*/ 1213378 h 1226698"/>
                <a:gd name="connsiteX1979" fmla="*/ 1104257 w 1314762"/>
                <a:gd name="connsiteY1979" fmla="*/ 1210322 h 1226698"/>
                <a:gd name="connsiteX1980" fmla="*/ 1104812 w 1314762"/>
                <a:gd name="connsiteY1980" fmla="*/ 1213378 h 1226698"/>
                <a:gd name="connsiteX1981" fmla="*/ 1105371 w 1314762"/>
                <a:gd name="connsiteY1981" fmla="*/ 1216216 h 1226698"/>
                <a:gd name="connsiteX1982" fmla="*/ 1105929 w 1314762"/>
                <a:gd name="connsiteY1982" fmla="*/ 1214031 h 1226698"/>
                <a:gd name="connsiteX1983" fmla="*/ 1106488 w 1314762"/>
                <a:gd name="connsiteY1983" fmla="*/ 1212067 h 1226698"/>
                <a:gd name="connsiteX1984" fmla="*/ 1107046 w 1314762"/>
                <a:gd name="connsiteY1984" fmla="*/ 1215341 h 1226698"/>
                <a:gd name="connsiteX1985" fmla="*/ 1107605 w 1314762"/>
                <a:gd name="connsiteY1985" fmla="*/ 1215781 h 1226698"/>
                <a:gd name="connsiteX1986" fmla="*/ 1108164 w 1314762"/>
                <a:gd name="connsiteY1986" fmla="*/ 1211632 h 1226698"/>
                <a:gd name="connsiteX1987" fmla="*/ 1108718 w 1314762"/>
                <a:gd name="connsiteY1987" fmla="*/ 1218619 h 1226698"/>
                <a:gd name="connsiteX1988" fmla="*/ 1109277 w 1314762"/>
                <a:gd name="connsiteY1988" fmla="*/ 1214031 h 1226698"/>
                <a:gd name="connsiteX1989" fmla="*/ 1109835 w 1314762"/>
                <a:gd name="connsiteY1989" fmla="*/ 1212285 h 1226698"/>
                <a:gd name="connsiteX1990" fmla="*/ 1110394 w 1314762"/>
                <a:gd name="connsiteY1990" fmla="*/ 1212721 h 1226698"/>
                <a:gd name="connsiteX1991" fmla="*/ 1110953 w 1314762"/>
                <a:gd name="connsiteY1991" fmla="*/ 1214471 h 1226698"/>
                <a:gd name="connsiteX1992" fmla="*/ 1111511 w 1314762"/>
                <a:gd name="connsiteY1992" fmla="*/ 1213378 h 1226698"/>
                <a:gd name="connsiteX1993" fmla="*/ 1112066 w 1314762"/>
                <a:gd name="connsiteY1993" fmla="*/ 1216434 h 1226698"/>
                <a:gd name="connsiteX1994" fmla="*/ 1112625 w 1314762"/>
                <a:gd name="connsiteY1994" fmla="*/ 1212503 h 1226698"/>
                <a:gd name="connsiteX1995" fmla="*/ 1113183 w 1314762"/>
                <a:gd name="connsiteY1995" fmla="*/ 1217962 h 1226698"/>
                <a:gd name="connsiteX1996" fmla="*/ 1113742 w 1314762"/>
                <a:gd name="connsiteY1996" fmla="*/ 1219055 h 1226698"/>
                <a:gd name="connsiteX1997" fmla="*/ 1114301 w 1314762"/>
                <a:gd name="connsiteY1997" fmla="*/ 1216434 h 1226698"/>
                <a:gd name="connsiteX1998" fmla="*/ 1114859 w 1314762"/>
                <a:gd name="connsiteY1998" fmla="*/ 1212285 h 1226698"/>
                <a:gd name="connsiteX1999" fmla="*/ 1115418 w 1314762"/>
                <a:gd name="connsiteY1999" fmla="*/ 1217744 h 1226698"/>
                <a:gd name="connsiteX2000" fmla="*/ 1115972 w 1314762"/>
                <a:gd name="connsiteY2000" fmla="*/ 1218619 h 1226698"/>
                <a:gd name="connsiteX2001" fmla="*/ 1116531 w 1314762"/>
                <a:gd name="connsiteY2001" fmla="*/ 1219930 h 1226698"/>
                <a:gd name="connsiteX2002" fmla="*/ 1117090 w 1314762"/>
                <a:gd name="connsiteY2002" fmla="*/ 1212721 h 1226698"/>
                <a:gd name="connsiteX2003" fmla="*/ 1117648 w 1314762"/>
                <a:gd name="connsiteY2003" fmla="*/ 1219712 h 1226698"/>
                <a:gd name="connsiteX2004" fmla="*/ 1118207 w 1314762"/>
                <a:gd name="connsiteY2004" fmla="*/ 1218837 h 1226698"/>
                <a:gd name="connsiteX2005" fmla="*/ 1118766 w 1314762"/>
                <a:gd name="connsiteY2005" fmla="*/ 1219494 h 1226698"/>
                <a:gd name="connsiteX2006" fmla="*/ 1119324 w 1314762"/>
                <a:gd name="connsiteY2006" fmla="*/ 1217091 h 1226698"/>
                <a:gd name="connsiteX2007" fmla="*/ 1119879 w 1314762"/>
                <a:gd name="connsiteY2007" fmla="*/ 1216216 h 1226698"/>
                <a:gd name="connsiteX2008" fmla="*/ 1120437 w 1314762"/>
                <a:gd name="connsiteY2008" fmla="*/ 1219272 h 1226698"/>
                <a:gd name="connsiteX2009" fmla="*/ 1120996 w 1314762"/>
                <a:gd name="connsiteY2009" fmla="*/ 1222986 h 1226698"/>
                <a:gd name="connsiteX2010" fmla="*/ 1121555 w 1314762"/>
                <a:gd name="connsiteY2010" fmla="*/ 1221240 h 1226698"/>
                <a:gd name="connsiteX2011" fmla="*/ 1122113 w 1314762"/>
                <a:gd name="connsiteY2011" fmla="*/ 1212503 h 1226698"/>
                <a:gd name="connsiteX2012" fmla="*/ 1122672 w 1314762"/>
                <a:gd name="connsiteY2012" fmla="*/ 1218837 h 1226698"/>
                <a:gd name="connsiteX2013" fmla="*/ 1123226 w 1314762"/>
                <a:gd name="connsiteY2013" fmla="*/ 1215999 h 1226698"/>
                <a:gd name="connsiteX2014" fmla="*/ 1123785 w 1314762"/>
                <a:gd name="connsiteY2014" fmla="*/ 1216652 h 1226698"/>
                <a:gd name="connsiteX2015" fmla="*/ 1124344 w 1314762"/>
                <a:gd name="connsiteY2015" fmla="*/ 1217527 h 1226698"/>
                <a:gd name="connsiteX2016" fmla="*/ 1124902 w 1314762"/>
                <a:gd name="connsiteY2016" fmla="*/ 1220583 h 1226698"/>
                <a:gd name="connsiteX2017" fmla="*/ 1125461 w 1314762"/>
                <a:gd name="connsiteY2017" fmla="*/ 1222115 h 1226698"/>
                <a:gd name="connsiteX2018" fmla="*/ 1126020 w 1314762"/>
                <a:gd name="connsiteY2018" fmla="*/ 1217962 h 1226698"/>
                <a:gd name="connsiteX2019" fmla="*/ 1126578 w 1314762"/>
                <a:gd name="connsiteY2019" fmla="*/ 1216652 h 1226698"/>
                <a:gd name="connsiteX2020" fmla="*/ 1127133 w 1314762"/>
                <a:gd name="connsiteY2020" fmla="*/ 1218184 h 1226698"/>
                <a:gd name="connsiteX2021" fmla="*/ 1127691 w 1314762"/>
                <a:gd name="connsiteY2021" fmla="*/ 1219272 h 1226698"/>
                <a:gd name="connsiteX2022" fmla="*/ 1128250 w 1314762"/>
                <a:gd name="connsiteY2022" fmla="*/ 1219272 h 1226698"/>
                <a:gd name="connsiteX2023" fmla="*/ 1128809 w 1314762"/>
                <a:gd name="connsiteY2023" fmla="*/ 1221022 h 1226698"/>
                <a:gd name="connsiteX2024" fmla="*/ 1129367 w 1314762"/>
                <a:gd name="connsiteY2024" fmla="*/ 1220365 h 1226698"/>
                <a:gd name="connsiteX2025" fmla="*/ 1129926 w 1314762"/>
                <a:gd name="connsiteY2025" fmla="*/ 1218837 h 1226698"/>
                <a:gd name="connsiteX2026" fmla="*/ 1130485 w 1314762"/>
                <a:gd name="connsiteY2026" fmla="*/ 1220805 h 1226698"/>
                <a:gd name="connsiteX2027" fmla="*/ 1131039 w 1314762"/>
                <a:gd name="connsiteY2027" fmla="*/ 1217309 h 1226698"/>
                <a:gd name="connsiteX2028" fmla="*/ 1131598 w 1314762"/>
                <a:gd name="connsiteY2028" fmla="*/ 1218619 h 1226698"/>
                <a:gd name="connsiteX2029" fmla="*/ 1132157 w 1314762"/>
                <a:gd name="connsiteY2029" fmla="*/ 1218402 h 1226698"/>
                <a:gd name="connsiteX2030" fmla="*/ 1132715 w 1314762"/>
                <a:gd name="connsiteY2030" fmla="*/ 1219930 h 1226698"/>
                <a:gd name="connsiteX2031" fmla="*/ 1133274 w 1314762"/>
                <a:gd name="connsiteY2031" fmla="*/ 1221240 h 1226698"/>
                <a:gd name="connsiteX2032" fmla="*/ 1133833 w 1314762"/>
                <a:gd name="connsiteY2032" fmla="*/ 1216652 h 1226698"/>
                <a:gd name="connsiteX2033" fmla="*/ 1134391 w 1314762"/>
                <a:gd name="connsiteY2033" fmla="*/ 1217962 h 1226698"/>
                <a:gd name="connsiteX2034" fmla="*/ 1134946 w 1314762"/>
                <a:gd name="connsiteY2034" fmla="*/ 1220365 h 1226698"/>
                <a:gd name="connsiteX2035" fmla="*/ 1135504 w 1314762"/>
                <a:gd name="connsiteY2035" fmla="*/ 1215563 h 1226698"/>
                <a:gd name="connsiteX2036" fmla="*/ 1136063 w 1314762"/>
                <a:gd name="connsiteY2036" fmla="*/ 1219494 h 1226698"/>
                <a:gd name="connsiteX2037" fmla="*/ 1136621 w 1314762"/>
                <a:gd name="connsiteY2037" fmla="*/ 1218184 h 1226698"/>
                <a:gd name="connsiteX2038" fmla="*/ 1137180 w 1314762"/>
                <a:gd name="connsiteY2038" fmla="*/ 1220805 h 1226698"/>
                <a:gd name="connsiteX2039" fmla="*/ 1137739 w 1314762"/>
                <a:gd name="connsiteY2039" fmla="*/ 1217962 h 1226698"/>
                <a:gd name="connsiteX2040" fmla="*/ 1138297 w 1314762"/>
                <a:gd name="connsiteY2040" fmla="*/ 1217091 h 1226698"/>
                <a:gd name="connsiteX2041" fmla="*/ 1138852 w 1314762"/>
                <a:gd name="connsiteY2041" fmla="*/ 1218402 h 1226698"/>
                <a:gd name="connsiteX2042" fmla="*/ 1139411 w 1314762"/>
                <a:gd name="connsiteY2042" fmla="*/ 1213378 h 1226698"/>
                <a:gd name="connsiteX2043" fmla="*/ 1139969 w 1314762"/>
                <a:gd name="connsiteY2043" fmla="*/ 1215563 h 1226698"/>
                <a:gd name="connsiteX2044" fmla="*/ 1140528 w 1314762"/>
                <a:gd name="connsiteY2044" fmla="*/ 1218402 h 1226698"/>
                <a:gd name="connsiteX2045" fmla="*/ 1141087 w 1314762"/>
                <a:gd name="connsiteY2045" fmla="*/ 1221458 h 1226698"/>
                <a:gd name="connsiteX2046" fmla="*/ 1141645 w 1314762"/>
                <a:gd name="connsiteY2046" fmla="*/ 1220365 h 1226698"/>
                <a:gd name="connsiteX2047" fmla="*/ 1142200 w 1314762"/>
                <a:gd name="connsiteY2047" fmla="*/ 1217309 h 1226698"/>
                <a:gd name="connsiteX2048" fmla="*/ 1142758 w 1314762"/>
                <a:gd name="connsiteY2048" fmla="*/ 1218402 h 1226698"/>
                <a:gd name="connsiteX2049" fmla="*/ 1143317 w 1314762"/>
                <a:gd name="connsiteY2049" fmla="*/ 1217744 h 1226698"/>
                <a:gd name="connsiteX2050" fmla="*/ 1143876 w 1314762"/>
                <a:gd name="connsiteY2050" fmla="*/ 1216873 h 1226698"/>
                <a:gd name="connsiteX2051" fmla="*/ 1144434 w 1314762"/>
                <a:gd name="connsiteY2051" fmla="*/ 1221240 h 1226698"/>
                <a:gd name="connsiteX2052" fmla="*/ 1144993 w 1314762"/>
                <a:gd name="connsiteY2052" fmla="*/ 1223203 h 1226698"/>
                <a:gd name="connsiteX2053" fmla="*/ 1145552 w 1314762"/>
                <a:gd name="connsiteY2053" fmla="*/ 1217091 h 1226698"/>
                <a:gd name="connsiteX2054" fmla="*/ 1146106 w 1314762"/>
                <a:gd name="connsiteY2054" fmla="*/ 1222115 h 1226698"/>
                <a:gd name="connsiteX2055" fmla="*/ 1146665 w 1314762"/>
                <a:gd name="connsiteY2055" fmla="*/ 1219930 h 1226698"/>
                <a:gd name="connsiteX2056" fmla="*/ 1147223 w 1314762"/>
                <a:gd name="connsiteY2056" fmla="*/ 1218837 h 1226698"/>
                <a:gd name="connsiteX2057" fmla="*/ 1147782 w 1314762"/>
                <a:gd name="connsiteY2057" fmla="*/ 1219930 h 1226698"/>
                <a:gd name="connsiteX2058" fmla="*/ 1148341 w 1314762"/>
                <a:gd name="connsiteY2058" fmla="*/ 1219055 h 1226698"/>
                <a:gd name="connsiteX2059" fmla="*/ 1148899 w 1314762"/>
                <a:gd name="connsiteY2059" fmla="*/ 1222115 h 1226698"/>
                <a:gd name="connsiteX2060" fmla="*/ 1149458 w 1314762"/>
                <a:gd name="connsiteY2060" fmla="*/ 1219055 h 1226698"/>
                <a:gd name="connsiteX2061" fmla="*/ 1150012 w 1314762"/>
                <a:gd name="connsiteY2061" fmla="*/ 1217091 h 1226698"/>
                <a:gd name="connsiteX2062" fmla="*/ 1150571 w 1314762"/>
                <a:gd name="connsiteY2062" fmla="*/ 1218184 h 1226698"/>
                <a:gd name="connsiteX2063" fmla="*/ 1151130 w 1314762"/>
                <a:gd name="connsiteY2063" fmla="*/ 1217744 h 1226698"/>
                <a:gd name="connsiteX2064" fmla="*/ 1151688 w 1314762"/>
                <a:gd name="connsiteY2064" fmla="*/ 1216434 h 1226698"/>
                <a:gd name="connsiteX2065" fmla="*/ 1152247 w 1314762"/>
                <a:gd name="connsiteY2065" fmla="*/ 1217744 h 1226698"/>
                <a:gd name="connsiteX2066" fmla="*/ 1152806 w 1314762"/>
                <a:gd name="connsiteY2066" fmla="*/ 1219712 h 1226698"/>
                <a:gd name="connsiteX2067" fmla="*/ 1153360 w 1314762"/>
                <a:gd name="connsiteY2067" fmla="*/ 1215124 h 1226698"/>
                <a:gd name="connsiteX2068" fmla="*/ 1153919 w 1314762"/>
                <a:gd name="connsiteY2068" fmla="*/ 1217091 h 1226698"/>
                <a:gd name="connsiteX2069" fmla="*/ 1154478 w 1314762"/>
                <a:gd name="connsiteY2069" fmla="*/ 1213596 h 1226698"/>
                <a:gd name="connsiteX2070" fmla="*/ 1155036 w 1314762"/>
                <a:gd name="connsiteY2070" fmla="*/ 1217962 h 1226698"/>
                <a:gd name="connsiteX2071" fmla="*/ 1155595 w 1314762"/>
                <a:gd name="connsiteY2071" fmla="*/ 1217962 h 1226698"/>
                <a:gd name="connsiteX2072" fmla="*/ 1156153 w 1314762"/>
                <a:gd name="connsiteY2072" fmla="*/ 1218619 h 1226698"/>
                <a:gd name="connsiteX2073" fmla="*/ 1156712 w 1314762"/>
                <a:gd name="connsiteY2073" fmla="*/ 1219930 h 1226698"/>
                <a:gd name="connsiteX2074" fmla="*/ 1157267 w 1314762"/>
                <a:gd name="connsiteY2074" fmla="*/ 1219712 h 1226698"/>
                <a:gd name="connsiteX2075" fmla="*/ 1157825 w 1314762"/>
                <a:gd name="connsiteY2075" fmla="*/ 1222333 h 1226698"/>
                <a:gd name="connsiteX2076" fmla="*/ 1158384 w 1314762"/>
                <a:gd name="connsiteY2076" fmla="*/ 1216652 h 1226698"/>
                <a:gd name="connsiteX2077" fmla="*/ 1158943 w 1314762"/>
                <a:gd name="connsiteY2077" fmla="*/ 1215999 h 1226698"/>
                <a:gd name="connsiteX2078" fmla="*/ 1159501 w 1314762"/>
                <a:gd name="connsiteY2078" fmla="*/ 1216652 h 1226698"/>
                <a:gd name="connsiteX2079" fmla="*/ 1160060 w 1314762"/>
                <a:gd name="connsiteY2079" fmla="*/ 1219712 h 1226698"/>
                <a:gd name="connsiteX2080" fmla="*/ 1160619 w 1314762"/>
                <a:gd name="connsiteY2080" fmla="*/ 1217091 h 1226698"/>
                <a:gd name="connsiteX2081" fmla="*/ 1161173 w 1314762"/>
                <a:gd name="connsiteY2081" fmla="*/ 1213813 h 1226698"/>
                <a:gd name="connsiteX2082" fmla="*/ 1161732 w 1314762"/>
                <a:gd name="connsiteY2082" fmla="*/ 1214253 h 1226698"/>
                <a:gd name="connsiteX2083" fmla="*/ 1162290 w 1314762"/>
                <a:gd name="connsiteY2083" fmla="*/ 1217962 h 1226698"/>
                <a:gd name="connsiteX2084" fmla="*/ 1162849 w 1314762"/>
                <a:gd name="connsiteY2084" fmla="*/ 1215341 h 1226698"/>
                <a:gd name="connsiteX2085" fmla="*/ 1163407 w 1314762"/>
                <a:gd name="connsiteY2085" fmla="*/ 1214471 h 1226698"/>
                <a:gd name="connsiteX2086" fmla="*/ 1163966 w 1314762"/>
                <a:gd name="connsiteY2086" fmla="*/ 1219055 h 1226698"/>
                <a:gd name="connsiteX2087" fmla="*/ 1164525 w 1314762"/>
                <a:gd name="connsiteY2087" fmla="*/ 1218837 h 1226698"/>
                <a:gd name="connsiteX2088" fmla="*/ 1165079 w 1314762"/>
                <a:gd name="connsiteY2088" fmla="*/ 1217091 h 1226698"/>
                <a:gd name="connsiteX2089" fmla="*/ 1165638 w 1314762"/>
                <a:gd name="connsiteY2089" fmla="*/ 1218837 h 1226698"/>
                <a:gd name="connsiteX2090" fmla="*/ 1166197 w 1314762"/>
                <a:gd name="connsiteY2090" fmla="*/ 1217527 h 1226698"/>
                <a:gd name="connsiteX2091" fmla="*/ 1166755 w 1314762"/>
                <a:gd name="connsiteY2091" fmla="*/ 1214688 h 1226698"/>
                <a:gd name="connsiteX2092" fmla="*/ 1167314 w 1314762"/>
                <a:gd name="connsiteY2092" fmla="*/ 1216873 h 1226698"/>
                <a:gd name="connsiteX2093" fmla="*/ 1167873 w 1314762"/>
                <a:gd name="connsiteY2093" fmla="*/ 1215781 h 1226698"/>
                <a:gd name="connsiteX2094" fmla="*/ 1168431 w 1314762"/>
                <a:gd name="connsiteY2094" fmla="*/ 1220147 h 1226698"/>
                <a:gd name="connsiteX2095" fmla="*/ 1168986 w 1314762"/>
                <a:gd name="connsiteY2095" fmla="*/ 1217962 h 1226698"/>
                <a:gd name="connsiteX2096" fmla="*/ 1169544 w 1314762"/>
                <a:gd name="connsiteY2096" fmla="*/ 1222115 h 1226698"/>
                <a:gd name="connsiteX2097" fmla="*/ 1170103 w 1314762"/>
                <a:gd name="connsiteY2097" fmla="*/ 1219272 h 1226698"/>
                <a:gd name="connsiteX2098" fmla="*/ 1170662 w 1314762"/>
                <a:gd name="connsiteY2098" fmla="*/ 1218402 h 1226698"/>
                <a:gd name="connsiteX2099" fmla="*/ 1171220 w 1314762"/>
                <a:gd name="connsiteY2099" fmla="*/ 1215124 h 1226698"/>
                <a:gd name="connsiteX2100" fmla="*/ 1171779 w 1314762"/>
                <a:gd name="connsiteY2100" fmla="*/ 1214471 h 1226698"/>
                <a:gd name="connsiteX2101" fmla="*/ 1172334 w 1314762"/>
                <a:gd name="connsiteY2101" fmla="*/ 1219272 h 1226698"/>
                <a:gd name="connsiteX2102" fmla="*/ 1172892 w 1314762"/>
                <a:gd name="connsiteY2102" fmla="*/ 1217091 h 1226698"/>
                <a:gd name="connsiteX2103" fmla="*/ 1173451 w 1314762"/>
                <a:gd name="connsiteY2103" fmla="*/ 1217744 h 1226698"/>
                <a:gd name="connsiteX2104" fmla="*/ 1174009 w 1314762"/>
                <a:gd name="connsiteY2104" fmla="*/ 1216652 h 1226698"/>
                <a:gd name="connsiteX2105" fmla="*/ 1174568 w 1314762"/>
                <a:gd name="connsiteY2105" fmla="*/ 1217527 h 1226698"/>
                <a:gd name="connsiteX2106" fmla="*/ 1175127 w 1314762"/>
                <a:gd name="connsiteY2106" fmla="*/ 1221240 h 1226698"/>
                <a:gd name="connsiteX2107" fmla="*/ 1175685 w 1314762"/>
                <a:gd name="connsiteY2107" fmla="*/ 1219712 h 1226698"/>
                <a:gd name="connsiteX2108" fmla="*/ 1176240 w 1314762"/>
                <a:gd name="connsiteY2108" fmla="*/ 1221893 h 1226698"/>
                <a:gd name="connsiteX2109" fmla="*/ 1176798 w 1314762"/>
                <a:gd name="connsiteY2109" fmla="*/ 1216216 h 1226698"/>
                <a:gd name="connsiteX2110" fmla="*/ 1177357 w 1314762"/>
                <a:gd name="connsiteY2110" fmla="*/ 1218184 h 1226698"/>
                <a:gd name="connsiteX2111" fmla="*/ 1177916 w 1314762"/>
                <a:gd name="connsiteY2111" fmla="*/ 1221458 h 1226698"/>
                <a:gd name="connsiteX2112" fmla="*/ 1178474 w 1314762"/>
                <a:gd name="connsiteY2112" fmla="*/ 1222115 h 1226698"/>
                <a:gd name="connsiteX2113" fmla="*/ 1179033 w 1314762"/>
                <a:gd name="connsiteY2113" fmla="*/ 1216873 h 1226698"/>
                <a:gd name="connsiteX2114" fmla="*/ 1179592 w 1314762"/>
                <a:gd name="connsiteY2114" fmla="*/ 1219712 h 1226698"/>
                <a:gd name="connsiteX2115" fmla="*/ 1180146 w 1314762"/>
                <a:gd name="connsiteY2115" fmla="*/ 1221675 h 1226698"/>
                <a:gd name="connsiteX2116" fmla="*/ 1180705 w 1314762"/>
                <a:gd name="connsiteY2116" fmla="*/ 1218402 h 1226698"/>
                <a:gd name="connsiteX2117" fmla="*/ 1181264 w 1314762"/>
                <a:gd name="connsiteY2117" fmla="*/ 1221458 h 1226698"/>
                <a:gd name="connsiteX2118" fmla="*/ 1181822 w 1314762"/>
                <a:gd name="connsiteY2118" fmla="*/ 1220365 h 1226698"/>
                <a:gd name="connsiteX2119" fmla="*/ 1182381 w 1314762"/>
                <a:gd name="connsiteY2119" fmla="*/ 1220805 h 1226698"/>
                <a:gd name="connsiteX2120" fmla="*/ 1182939 w 1314762"/>
                <a:gd name="connsiteY2120" fmla="*/ 1218184 h 1226698"/>
                <a:gd name="connsiteX2121" fmla="*/ 1183494 w 1314762"/>
                <a:gd name="connsiteY2121" fmla="*/ 1219494 h 1226698"/>
                <a:gd name="connsiteX2122" fmla="*/ 1184053 w 1314762"/>
                <a:gd name="connsiteY2122" fmla="*/ 1219494 h 1226698"/>
                <a:gd name="connsiteX2123" fmla="*/ 1184611 w 1314762"/>
                <a:gd name="connsiteY2123" fmla="*/ 1215999 h 1226698"/>
                <a:gd name="connsiteX2124" fmla="*/ 1185170 w 1314762"/>
                <a:gd name="connsiteY2124" fmla="*/ 1220583 h 1226698"/>
                <a:gd name="connsiteX2125" fmla="*/ 1185729 w 1314762"/>
                <a:gd name="connsiteY2125" fmla="*/ 1221240 h 1226698"/>
                <a:gd name="connsiteX2126" fmla="*/ 1186287 w 1314762"/>
                <a:gd name="connsiteY2126" fmla="*/ 1219272 h 1226698"/>
                <a:gd name="connsiteX2127" fmla="*/ 1186846 w 1314762"/>
                <a:gd name="connsiteY2127" fmla="*/ 1218837 h 1226698"/>
                <a:gd name="connsiteX2128" fmla="*/ 1187400 w 1314762"/>
                <a:gd name="connsiteY2128" fmla="*/ 1218184 h 1226698"/>
                <a:gd name="connsiteX2129" fmla="*/ 1187959 w 1314762"/>
                <a:gd name="connsiteY2129" fmla="*/ 1222986 h 1226698"/>
                <a:gd name="connsiteX2130" fmla="*/ 1188518 w 1314762"/>
                <a:gd name="connsiteY2130" fmla="*/ 1219272 h 1226698"/>
                <a:gd name="connsiteX2131" fmla="*/ 1189076 w 1314762"/>
                <a:gd name="connsiteY2131" fmla="*/ 1221240 h 1226698"/>
                <a:gd name="connsiteX2132" fmla="*/ 1189635 w 1314762"/>
                <a:gd name="connsiteY2132" fmla="*/ 1219272 h 1226698"/>
                <a:gd name="connsiteX2133" fmla="*/ 1190193 w 1314762"/>
                <a:gd name="connsiteY2133" fmla="*/ 1221675 h 1226698"/>
                <a:gd name="connsiteX2134" fmla="*/ 1190752 w 1314762"/>
                <a:gd name="connsiteY2134" fmla="*/ 1211193 h 1226698"/>
                <a:gd name="connsiteX2135" fmla="*/ 1191307 w 1314762"/>
                <a:gd name="connsiteY2135" fmla="*/ 1221675 h 1226698"/>
                <a:gd name="connsiteX2136" fmla="*/ 1191865 w 1314762"/>
                <a:gd name="connsiteY2136" fmla="*/ 1221458 h 1226698"/>
                <a:gd name="connsiteX2137" fmla="*/ 1192424 w 1314762"/>
                <a:gd name="connsiteY2137" fmla="*/ 1218837 h 1226698"/>
                <a:gd name="connsiteX2138" fmla="*/ 1192983 w 1314762"/>
                <a:gd name="connsiteY2138" fmla="*/ 1219494 h 1226698"/>
                <a:gd name="connsiteX2139" fmla="*/ 1193541 w 1314762"/>
                <a:gd name="connsiteY2139" fmla="*/ 1221022 h 1226698"/>
                <a:gd name="connsiteX2140" fmla="*/ 1194100 w 1314762"/>
                <a:gd name="connsiteY2140" fmla="*/ 1219055 h 1226698"/>
                <a:gd name="connsiteX2141" fmla="*/ 1194659 w 1314762"/>
                <a:gd name="connsiteY2141" fmla="*/ 1215124 h 1226698"/>
                <a:gd name="connsiteX2142" fmla="*/ 1195213 w 1314762"/>
                <a:gd name="connsiteY2142" fmla="*/ 1219930 h 1226698"/>
                <a:gd name="connsiteX2143" fmla="*/ 1195772 w 1314762"/>
                <a:gd name="connsiteY2143" fmla="*/ 1222333 h 1226698"/>
                <a:gd name="connsiteX2144" fmla="*/ 1196330 w 1314762"/>
                <a:gd name="connsiteY2144" fmla="*/ 1219930 h 1226698"/>
                <a:gd name="connsiteX2145" fmla="*/ 1196889 w 1314762"/>
                <a:gd name="connsiteY2145" fmla="*/ 1221675 h 1226698"/>
                <a:gd name="connsiteX2146" fmla="*/ 1197448 w 1314762"/>
                <a:gd name="connsiteY2146" fmla="*/ 1220365 h 1226698"/>
                <a:gd name="connsiteX2147" fmla="*/ 1198006 w 1314762"/>
                <a:gd name="connsiteY2147" fmla="*/ 1219712 h 1226698"/>
                <a:gd name="connsiteX2148" fmla="*/ 1198565 w 1314762"/>
                <a:gd name="connsiteY2148" fmla="*/ 1219494 h 1226698"/>
                <a:gd name="connsiteX2149" fmla="*/ 1199120 w 1314762"/>
                <a:gd name="connsiteY2149" fmla="*/ 1221022 h 1226698"/>
                <a:gd name="connsiteX2150" fmla="*/ 1199678 w 1314762"/>
                <a:gd name="connsiteY2150" fmla="*/ 1223425 h 1226698"/>
                <a:gd name="connsiteX2151" fmla="*/ 1200237 w 1314762"/>
                <a:gd name="connsiteY2151" fmla="*/ 1221458 h 1226698"/>
                <a:gd name="connsiteX2152" fmla="*/ 1200796 w 1314762"/>
                <a:gd name="connsiteY2152" fmla="*/ 1222768 h 1226698"/>
                <a:gd name="connsiteX2153" fmla="*/ 1201354 w 1314762"/>
                <a:gd name="connsiteY2153" fmla="*/ 1220365 h 1226698"/>
                <a:gd name="connsiteX2154" fmla="*/ 1201913 w 1314762"/>
                <a:gd name="connsiteY2154" fmla="*/ 1223203 h 1226698"/>
                <a:gd name="connsiteX2155" fmla="*/ 1202467 w 1314762"/>
                <a:gd name="connsiteY2155" fmla="*/ 1218837 h 1226698"/>
                <a:gd name="connsiteX2156" fmla="*/ 1203026 w 1314762"/>
                <a:gd name="connsiteY2156" fmla="*/ 1221458 h 1226698"/>
                <a:gd name="connsiteX2157" fmla="*/ 1203584 w 1314762"/>
                <a:gd name="connsiteY2157" fmla="*/ 1217962 h 1226698"/>
                <a:gd name="connsiteX2158" fmla="*/ 1204143 w 1314762"/>
                <a:gd name="connsiteY2158" fmla="*/ 1219930 h 1226698"/>
                <a:gd name="connsiteX2159" fmla="*/ 1204702 w 1314762"/>
                <a:gd name="connsiteY2159" fmla="*/ 1222768 h 1226698"/>
                <a:gd name="connsiteX2160" fmla="*/ 1205260 w 1314762"/>
                <a:gd name="connsiteY2160" fmla="*/ 1220365 h 1226698"/>
                <a:gd name="connsiteX2161" fmla="*/ 1205819 w 1314762"/>
                <a:gd name="connsiteY2161" fmla="*/ 1221022 h 1226698"/>
                <a:gd name="connsiteX2162" fmla="*/ 1206374 w 1314762"/>
                <a:gd name="connsiteY2162" fmla="*/ 1219055 h 1226698"/>
                <a:gd name="connsiteX2163" fmla="*/ 1206932 w 1314762"/>
                <a:gd name="connsiteY2163" fmla="*/ 1219930 h 1226698"/>
                <a:gd name="connsiteX2164" fmla="*/ 1207491 w 1314762"/>
                <a:gd name="connsiteY2164" fmla="*/ 1221458 h 1226698"/>
                <a:gd name="connsiteX2165" fmla="*/ 1208050 w 1314762"/>
                <a:gd name="connsiteY2165" fmla="*/ 1220147 h 1226698"/>
                <a:gd name="connsiteX2166" fmla="*/ 1208608 w 1314762"/>
                <a:gd name="connsiteY2166" fmla="*/ 1217091 h 1226698"/>
                <a:gd name="connsiteX2167" fmla="*/ 1209167 w 1314762"/>
                <a:gd name="connsiteY2167" fmla="*/ 1221893 h 1226698"/>
                <a:gd name="connsiteX2168" fmla="*/ 1209725 w 1314762"/>
                <a:gd name="connsiteY2168" fmla="*/ 1218837 h 1226698"/>
                <a:gd name="connsiteX2169" fmla="*/ 1210280 w 1314762"/>
                <a:gd name="connsiteY2169" fmla="*/ 1215563 h 1226698"/>
                <a:gd name="connsiteX2170" fmla="*/ 1210839 w 1314762"/>
                <a:gd name="connsiteY2170" fmla="*/ 1221893 h 1226698"/>
                <a:gd name="connsiteX2171" fmla="*/ 1211397 w 1314762"/>
                <a:gd name="connsiteY2171" fmla="*/ 1220365 h 1226698"/>
                <a:gd name="connsiteX2172" fmla="*/ 1211956 w 1314762"/>
                <a:gd name="connsiteY2172" fmla="*/ 1219055 h 1226698"/>
                <a:gd name="connsiteX2173" fmla="*/ 1212515 w 1314762"/>
                <a:gd name="connsiteY2173" fmla="*/ 1219272 h 1226698"/>
                <a:gd name="connsiteX2174" fmla="*/ 1213073 w 1314762"/>
                <a:gd name="connsiteY2174" fmla="*/ 1220805 h 1226698"/>
                <a:gd name="connsiteX2175" fmla="*/ 1213628 w 1314762"/>
                <a:gd name="connsiteY2175" fmla="*/ 1222115 h 1226698"/>
                <a:gd name="connsiteX2176" fmla="*/ 1214186 w 1314762"/>
                <a:gd name="connsiteY2176" fmla="*/ 1218184 h 1226698"/>
                <a:gd name="connsiteX2177" fmla="*/ 1214745 w 1314762"/>
                <a:gd name="connsiteY2177" fmla="*/ 1223861 h 1226698"/>
                <a:gd name="connsiteX2178" fmla="*/ 1215304 w 1314762"/>
                <a:gd name="connsiteY2178" fmla="*/ 1222768 h 1226698"/>
                <a:gd name="connsiteX2179" fmla="*/ 1215862 w 1314762"/>
                <a:gd name="connsiteY2179" fmla="*/ 1219712 h 1226698"/>
                <a:gd name="connsiteX2180" fmla="*/ 1216421 w 1314762"/>
                <a:gd name="connsiteY2180" fmla="*/ 1219494 h 1226698"/>
                <a:gd name="connsiteX2181" fmla="*/ 1216979 w 1314762"/>
                <a:gd name="connsiteY2181" fmla="*/ 1220805 h 1226698"/>
                <a:gd name="connsiteX2182" fmla="*/ 1217538 w 1314762"/>
                <a:gd name="connsiteY2182" fmla="*/ 1220365 h 1226698"/>
                <a:gd name="connsiteX2183" fmla="*/ 1218093 w 1314762"/>
                <a:gd name="connsiteY2183" fmla="*/ 1218837 h 1226698"/>
                <a:gd name="connsiteX2184" fmla="*/ 1218651 w 1314762"/>
                <a:gd name="connsiteY2184" fmla="*/ 1222115 h 1226698"/>
                <a:gd name="connsiteX2185" fmla="*/ 1219210 w 1314762"/>
                <a:gd name="connsiteY2185" fmla="*/ 1222550 h 1226698"/>
                <a:gd name="connsiteX2186" fmla="*/ 1219769 w 1314762"/>
                <a:gd name="connsiteY2186" fmla="*/ 1219930 h 1226698"/>
                <a:gd name="connsiteX2187" fmla="*/ 1220327 w 1314762"/>
                <a:gd name="connsiteY2187" fmla="*/ 1220365 h 1226698"/>
                <a:gd name="connsiteX2188" fmla="*/ 1220886 w 1314762"/>
                <a:gd name="connsiteY2188" fmla="*/ 1219712 h 1226698"/>
                <a:gd name="connsiteX2189" fmla="*/ 1221440 w 1314762"/>
                <a:gd name="connsiteY2189" fmla="*/ 1218619 h 1226698"/>
                <a:gd name="connsiteX2190" fmla="*/ 1221999 w 1314762"/>
                <a:gd name="connsiteY2190" fmla="*/ 1219712 h 1226698"/>
                <a:gd name="connsiteX2191" fmla="*/ 1222558 w 1314762"/>
                <a:gd name="connsiteY2191" fmla="*/ 1220365 h 1226698"/>
                <a:gd name="connsiteX2192" fmla="*/ 1223116 w 1314762"/>
                <a:gd name="connsiteY2192" fmla="*/ 1222986 h 1226698"/>
                <a:gd name="connsiteX2193" fmla="*/ 1223675 w 1314762"/>
                <a:gd name="connsiteY2193" fmla="*/ 1218402 h 1226698"/>
                <a:gd name="connsiteX2194" fmla="*/ 1224234 w 1314762"/>
                <a:gd name="connsiteY2194" fmla="*/ 1220805 h 1226698"/>
                <a:gd name="connsiteX2195" fmla="*/ 1224792 w 1314762"/>
                <a:gd name="connsiteY2195" fmla="*/ 1219930 h 1226698"/>
                <a:gd name="connsiteX2196" fmla="*/ 1225347 w 1314762"/>
                <a:gd name="connsiteY2196" fmla="*/ 1223861 h 1226698"/>
                <a:gd name="connsiteX2197" fmla="*/ 1225906 w 1314762"/>
                <a:gd name="connsiteY2197" fmla="*/ 1221240 h 1226698"/>
                <a:gd name="connsiteX2198" fmla="*/ 1226464 w 1314762"/>
                <a:gd name="connsiteY2198" fmla="*/ 1225606 h 1226698"/>
                <a:gd name="connsiteX2199" fmla="*/ 1227023 w 1314762"/>
                <a:gd name="connsiteY2199" fmla="*/ 1226264 h 1226698"/>
                <a:gd name="connsiteX2200" fmla="*/ 1227582 w 1314762"/>
                <a:gd name="connsiteY2200" fmla="*/ 1223643 h 1226698"/>
                <a:gd name="connsiteX2201" fmla="*/ 1228140 w 1314762"/>
                <a:gd name="connsiteY2201" fmla="*/ 1224953 h 1226698"/>
                <a:gd name="connsiteX2202" fmla="*/ 1228699 w 1314762"/>
                <a:gd name="connsiteY2202" fmla="*/ 1225824 h 1226698"/>
                <a:gd name="connsiteX2203" fmla="*/ 1229253 w 1314762"/>
                <a:gd name="connsiteY2203" fmla="*/ 1225824 h 1226698"/>
                <a:gd name="connsiteX2204" fmla="*/ 1229812 w 1314762"/>
                <a:gd name="connsiteY2204" fmla="*/ 1224736 h 1226698"/>
                <a:gd name="connsiteX2205" fmla="*/ 1230370 w 1314762"/>
                <a:gd name="connsiteY2205" fmla="*/ 1225824 h 1226698"/>
                <a:gd name="connsiteX2206" fmla="*/ 1230929 w 1314762"/>
                <a:gd name="connsiteY2206" fmla="*/ 1225606 h 1226698"/>
                <a:gd name="connsiteX2207" fmla="*/ 1231488 w 1314762"/>
                <a:gd name="connsiteY2207" fmla="*/ 1225389 h 1226698"/>
                <a:gd name="connsiteX2208" fmla="*/ 1232046 w 1314762"/>
                <a:gd name="connsiteY2208" fmla="*/ 1225824 h 1226698"/>
                <a:gd name="connsiteX2209" fmla="*/ 1232601 w 1314762"/>
                <a:gd name="connsiteY2209" fmla="*/ 1225171 h 1226698"/>
                <a:gd name="connsiteX2210" fmla="*/ 1233160 w 1314762"/>
                <a:gd name="connsiteY2210" fmla="*/ 1225606 h 1226698"/>
                <a:gd name="connsiteX2211" fmla="*/ 1233718 w 1314762"/>
                <a:gd name="connsiteY2211" fmla="*/ 1224736 h 1226698"/>
                <a:gd name="connsiteX2212" fmla="*/ 1234277 w 1314762"/>
                <a:gd name="connsiteY2212" fmla="*/ 1226046 h 1226698"/>
                <a:gd name="connsiteX2213" fmla="*/ 1234836 w 1314762"/>
                <a:gd name="connsiteY2213" fmla="*/ 1226264 h 1226698"/>
                <a:gd name="connsiteX2214" fmla="*/ 1235394 w 1314762"/>
                <a:gd name="connsiteY2214" fmla="*/ 1225171 h 1226698"/>
                <a:gd name="connsiteX2215" fmla="*/ 1235953 w 1314762"/>
                <a:gd name="connsiteY2215" fmla="*/ 1225824 h 1226698"/>
                <a:gd name="connsiteX2216" fmla="*/ 1236507 w 1314762"/>
                <a:gd name="connsiteY2216" fmla="*/ 1225171 h 1226698"/>
                <a:gd name="connsiteX2217" fmla="*/ 1237066 w 1314762"/>
                <a:gd name="connsiteY2217" fmla="*/ 1225389 h 1226698"/>
                <a:gd name="connsiteX2218" fmla="*/ 1237625 w 1314762"/>
                <a:gd name="connsiteY2218" fmla="*/ 1224078 h 1226698"/>
                <a:gd name="connsiteX2219" fmla="*/ 1238183 w 1314762"/>
                <a:gd name="connsiteY2219" fmla="*/ 1226264 h 1226698"/>
                <a:gd name="connsiteX2220" fmla="*/ 1238742 w 1314762"/>
                <a:gd name="connsiteY2220" fmla="*/ 1226264 h 1226698"/>
                <a:gd name="connsiteX2221" fmla="*/ 1239301 w 1314762"/>
                <a:gd name="connsiteY2221" fmla="*/ 1225824 h 1226698"/>
                <a:gd name="connsiteX2222" fmla="*/ 1239859 w 1314762"/>
                <a:gd name="connsiteY2222" fmla="*/ 1225824 h 1226698"/>
                <a:gd name="connsiteX2223" fmla="*/ 1240414 w 1314762"/>
                <a:gd name="connsiteY2223" fmla="*/ 1226264 h 1226698"/>
                <a:gd name="connsiteX2224" fmla="*/ 1240972 w 1314762"/>
                <a:gd name="connsiteY2224" fmla="*/ 1225389 h 1226698"/>
                <a:gd name="connsiteX2225" fmla="*/ 1241531 w 1314762"/>
                <a:gd name="connsiteY2225" fmla="*/ 1224736 h 1226698"/>
                <a:gd name="connsiteX2226" fmla="*/ 1242090 w 1314762"/>
                <a:gd name="connsiteY2226" fmla="*/ 1226046 h 1226698"/>
                <a:gd name="connsiteX2227" fmla="*/ 1242648 w 1314762"/>
                <a:gd name="connsiteY2227" fmla="*/ 1226699 h 1226698"/>
                <a:gd name="connsiteX2228" fmla="*/ 1243207 w 1314762"/>
                <a:gd name="connsiteY2228" fmla="*/ 1225824 h 1226698"/>
                <a:gd name="connsiteX2229" fmla="*/ 1243761 w 1314762"/>
                <a:gd name="connsiteY2229" fmla="*/ 1225824 h 1226698"/>
                <a:gd name="connsiteX2230" fmla="*/ 1244320 w 1314762"/>
                <a:gd name="connsiteY2230" fmla="*/ 1226046 h 1226698"/>
                <a:gd name="connsiteX2231" fmla="*/ 1244879 w 1314762"/>
                <a:gd name="connsiteY2231" fmla="*/ 1226046 h 1226698"/>
                <a:gd name="connsiteX2232" fmla="*/ 1245437 w 1314762"/>
                <a:gd name="connsiteY2232" fmla="*/ 1222550 h 1226698"/>
                <a:gd name="connsiteX2233" fmla="*/ 1245996 w 1314762"/>
                <a:gd name="connsiteY2233" fmla="*/ 1226264 h 1226698"/>
                <a:gd name="connsiteX2234" fmla="*/ 1246555 w 1314762"/>
                <a:gd name="connsiteY2234" fmla="*/ 1226264 h 1226698"/>
                <a:gd name="connsiteX2235" fmla="*/ 1247113 w 1314762"/>
                <a:gd name="connsiteY2235" fmla="*/ 1225606 h 1226698"/>
                <a:gd name="connsiteX2236" fmla="*/ 1247672 w 1314762"/>
                <a:gd name="connsiteY2236" fmla="*/ 1226046 h 1226698"/>
                <a:gd name="connsiteX2237" fmla="*/ 1248227 w 1314762"/>
                <a:gd name="connsiteY2237" fmla="*/ 1226046 h 1226698"/>
                <a:gd name="connsiteX2238" fmla="*/ 1248785 w 1314762"/>
                <a:gd name="connsiteY2238" fmla="*/ 1226264 h 1226698"/>
                <a:gd name="connsiteX2239" fmla="*/ 1249344 w 1314762"/>
                <a:gd name="connsiteY2239" fmla="*/ 1226046 h 1226698"/>
                <a:gd name="connsiteX2240" fmla="*/ 1249902 w 1314762"/>
                <a:gd name="connsiteY2240" fmla="*/ 1226481 h 1226698"/>
                <a:gd name="connsiteX2241" fmla="*/ 1250461 w 1314762"/>
                <a:gd name="connsiteY2241" fmla="*/ 1226046 h 1226698"/>
                <a:gd name="connsiteX2242" fmla="*/ 1251020 w 1314762"/>
                <a:gd name="connsiteY2242" fmla="*/ 1225171 h 1226698"/>
                <a:gd name="connsiteX2243" fmla="*/ 1251574 w 1314762"/>
                <a:gd name="connsiteY2243" fmla="*/ 1226046 h 1226698"/>
                <a:gd name="connsiteX2244" fmla="*/ 1252133 w 1314762"/>
                <a:gd name="connsiteY2244" fmla="*/ 1226264 h 1226698"/>
                <a:gd name="connsiteX2245" fmla="*/ 1252692 w 1314762"/>
                <a:gd name="connsiteY2245" fmla="*/ 1225606 h 1226698"/>
                <a:gd name="connsiteX2246" fmla="*/ 1253250 w 1314762"/>
                <a:gd name="connsiteY2246" fmla="*/ 1225389 h 1226698"/>
                <a:gd name="connsiteX2247" fmla="*/ 1253809 w 1314762"/>
                <a:gd name="connsiteY2247" fmla="*/ 1226481 h 1226698"/>
                <a:gd name="connsiteX2248" fmla="*/ 1254368 w 1314762"/>
                <a:gd name="connsiteY2248" fmla="*/ 1226481 h 1226698"/>
                <a:gd name="connsiteX2249" fmla="*/ 1254926 w 1314762"/>
                <a:gd name="connsiteY2249" fmla="*/ 1226046 h 1226698"/>
                <a:gd name="connsiteX2250" fmla="*/ 1255481 w 1314762"/>
                <a:gd name="connsiteY2250" fmla="*/ 1225606 h 1226698"/>
                <a:gd name="connsiteX2251" fmla="*/ 1256039 w 1314762"/>
                <a:gd name="connsiteY2251" fmla="*/ 1225606 h 1226698"/>
                <a:gd name="connsiteX2252" fmla="*/ 1256598 w 1314762"/>
                <a:gd name="connsiteY2252" fmla="*/ 1226046 h 1226698"/>
                <a:gd name="connsiteX2253" fmla="*/ 1257156 w 1314762"/>
                <a:gd name="connsiteY2253" fmla="*/ 1225824 h 1226698"/>
                <a:gd name="connsiteX2254" fmla="*/ 1257715 w 1314762"/>
                <a:gd name="connsiteY2254" fmla="*/ 1226046 h 1226698"/>
                <a:gd name="connsiteX2255" fmla="*/ 1258274 w 1314762"/>
                <a:gd name="connsiteY2255" fmla="*/ 1226046 h 1226698"/>
                <a:gd name="connsiteX2256" fmla="*/ 1258832 w 1314762"/>
                <a:gd name="connsiteY2256" fmla="*/ 1226481 h 1226698"/>
                <a:gd name="connsiteX2257" fmla="*/ 1259387 w 1314762"/>
                <a:gd name="connsiteY2257" fmla="*/ 1226264 h 1226698"/>
                <a:gd name="connsiteX2258" fmla="*/ 1259946 w 1314762"/>
                <a:gd name="connsiteY2258" fmla="*/ 1226264 h 1226698"/>
                <a:gd name="connsiteX2259" fmla="*/ 1260504 w 1314762"/>
                <a:gd name="connsiteY2259" fmla="*/ 1226046 h 1226698"/>
                <a:gd name="connsiteX2260" fmla="*/ 1261063 w 1314762"/>
                <a:gd name="connsiteY2260" fmla="*/ 1225389 h 1226698"/>
                <a:gd name="connsiteX2261" fmla="*/ 1261622 w 1314762"/>
                <a:gd name="connsiteY2261" fmla="*/ 1226264 h 1226698"/>
                <a:gd name="connsiteX2262" fmla="*/ 1262180 w 1314762"/>
                <a:gd name="connsiteY2262" fmla="*/ 1226264 h 1226698"/>
                <a:gd name="connsiteX2263" fmla="*/ 1262735 w 1314762"/>
                <a:gd name="connsiteY2263" fmla="*/ 1225606 h 1226698"/>
                <a:gd name="connsiteX2264" fmla="*/ 1263293 w 1314762"/>
                <a:gd name="connsiteY2264" fmla="*/ 1226046 h 1226698"/>
                <a:gd name="connsiteX2265" fmla="*/ 1263852 w 1314762"/>
                <a:gd name="connsiteY2265" fmla="*/ 1226264 h 1226698"/>
                <a:gd name="connsiteX2266" fmla="*/ 1264411 w 1314762"/>
                <a:gd name="connsiteY2266" fmla="*/ 1226481 h 1226698"/>
                <a:gd name="connsiteX2267" fmla="*/ 1264969 w 1314762"/>
                <a:gd name="connsiteY2267" fmla="*/ 1226046 h 1226698"/>
                <a:gd name="connsiteX2268" fmla="*/ 1265528 w 1314762"/>
                <a:gd name="connsiteY2268" fmla="*/ 1226699 h 1226698"/>
                <a:gd name="connsiteX2269" fmla="*/ 1266087 w 1314762"/>
                <a:gd name="connsiteY2269" fmla="*/ 1226481 h 1226698"/>
                <a:gd name="connsiteX2270" fmla="*/ 1266641 w 1314762"/>
                <a:gd name="connsiteY2270" fmla="*/ 1226046 h 1226698"/>
                <a:gd name="connsiteX2271" fmla="*/ 1267200 w 1314762"/>
                <a:gd name="connsiteY2271" fmla="*/ 1226046 h 1226698"/>
                <a:gd name="connsiteX2272" fmla="*/ 1267758 w 1314762"/>
                <a:gd name="connsiteY2272" fmla="*/ 1226264 h 1226698"/>
                <a:gd name="connsiteX2273" fmla="*/ 1268317 w 1314762"/>
                <a:gd name="connsiteY2273" fmla="*/ 1225824 h 1226698"/>
                <a:gd name="connsiteX2274" fmla="*/ 1268876 w 1314762"/>
                <a:gd name="connsiteY2274" fmla="*/ 1225389 h 1226698"/>
                <a:gd name="connsiteX2275" fmla="*/ 1269434 w 1314762"/>
                <a:gd name="connsiteY2275" fmla="*/ 1226481 h 1226698"/>
                <a:gd name="connsiteX2276" fmla="*/ 1269989 w 1314762"/>
                <a:gd name="connsiteY2276" fmla="*/ 1225824 h 1226698"/>
                <a:gd name="connsiteX2277" fmla="*/ 1270547 w 1314762"/>
                <a:gd name="connsiteY2277" fmla="*/ 1226481 h 1226698"/>
                <a:gd name="connsiteX2278" fmla="*/ 1271106 w 1314762"/>
                <a:gd name="connsiteY2278" fmla="*/ 1226046 h 1226698"/>
                <a:gd name="connsiteX2279" fmla="*/ 1271665 w 1314762"/>
                <a:gd name="connsiteY2279" fmla="*/ 1226699 h 1226698"/>
                <a:gd name="connsiteX2280" fmla="*/ 1272223 w 1314762"/>
                <a:gd name="connsiteY2280" fmla="*/ 1226699 h 1226698"/>
                <a:gd name="connsiteX2281" fmla="*/ 1272782 w 1314762"/>
                <a:gd name="connsiteY2281" fmla="*/ 1226046 h 1226698"/>
                <a:gd name="connsiteX2282" fmla="*/ 1273341 w 1314762"/>
                <a:gd name="connsiteY2282" fmla="*/ 1226481 h 1226698"/>
                <a:gd name="connsiteX2283" fmla="*/ 1273895 w 1314762"/>
                <a:gd name="connsiteY2283" fmla="*/ 1226699 h 1226698"/>
                <a:gd name="connsiteX2284" fmla="*/ 1274454 w 1314762"/>
                <a:gd name="connsiteY2284" fmla="*/ 1226699 h 1226698"/>
                <a:gd name="connsiteX2285" fmla="*/ 1275013 w 1314762"/>
                <a:gd name="connsiteY2285" fmla="*/ 1226699 h 1226698"/>
                <a:gd name="connsiteX2286" fmla="*/ 1275571 w 1314762"/>
                <a:gd name="connsiteY2286" fmla="*/ 1226264 h 1226698"/>
                <a:gd name="connsiteX2287" fmla="*/ 1276130 w 1314762"/>
                <a:gd name="connsiteY2287" fmla="*/ 1226481 h 1226698"/>
                <a:gd name="connsiteX2288" fmla="*/ 1276688 w 1314762"/>
                <a:gd name="connsiteY2288" fmla="*/ 1224736 h 1226698"/>
                <a:gd name="connsiteX2289" fmla="*/ 1277247 w 1314762"/>
                <a:gd name="connsiteY2289" fmla="*/ 1226699 h 1226698"/>
                <a:gd name="connsiteX2290" fmla="*/ 1277806 w 1314762"/>
                <a:gd name="connsiteY2290" fmla="*/ 1226264 h 1226698"/>
                <a:gd name="connsiteX2291" fmla="*/ 1278360 w 1314762"/>
                <a:gd name="connsiteY2291" fmla="*/ 1226264 h 1226698"/>
                <a:gd name="connsiteX2292" fmla="*/ 1278919 w 1314762"/>
                <a:gd name="connsiteY2292" fmla="*/ 1226481 h 1226698"/>
                <a:gd name="connsiteX2293" fmla="*/ 1279478 w 1314762"/>
                <a:gd name="connsiteY2293" fmla="*/ 1226481 h 1226698"/>
                <a:gd name="connsiteX2294" fmla="*/ 1280036 w 1314762"/>
                <a:gd name="connsiteY2294" fmla="*/ 1226481 h 1226698"/>
                <a:gd name="connsiteX2295" fmla="*/ 1280595 w 1314762"/>
                <a:gd name="connsiteY2295" fmla="*/ 1226264 h 1226698"/>
                <a:gd name="connsiteX2296" fmla="*/ 1281154 w 1314762"/>
                <a:gd name="connsiteY2296" fmla="*/ 1226264 h 1226698"/>
                <a:gd name="connsiteX2297" fmla="*/ 1281708 w 1314762"/>
                <a:gd name="connsiteY2297" fmla="*/ 1226481 h 1226698"/>
                <a:gd name="connsiteX2298" fmla="*/ 1282267 w 1314762"/>
                <a:gd name="connsiteY2298" fmla="*/ 1226264 h 1226698"/>
                <a:gd name="connsiteX2299" fmla="*/ 1282825 w 1314762"/>
                <a:gd name="connsiteY2299" fmla="*/ 1226699 h 1226698"/>
                <a:gd name="connsiteX2300" fmla="*/ 1283384 w 1314762"/>
                <a:gd name="connsiteY2300" fmla="*/ 1226699 h 1226698"/>
                <a:gd name="connsiteX2301" fmla="*/ 1283942 w 1314762"/>
                <a:gd name="connsiteY2301" fmla="*/ 1226264 h 1226698"/>
                <a:gd name="connsiteX2302" fmla="*/ 1284501 w 1314762"/>
                <a:gd name="connsiteY2302" fmla="*/ 1226046 h 1226698"/>
                <a:gd name="connsiteX2303" fmla="*/ 1285060 w 1314762"/>
                <a:gd name="connsiteY2303" fmla="*/ 1226481 h 1226698"/>
                <a:gd name="connsiteX2304" fmla="*/ 1285614 w 1314762"/>
                <a:gd name="connsiteY2304" fmla="*/ 1226699 h 1226698"/>
                <a:gd name="connsiteX2305" fmla="*/ 1286173 w 1314762"/>
                <a:gd name="connsiteY2305" fmla="*/ 1226699 h 1226698"/>
                <a:gd name="connsiteX2306" fmla="*/ 1286732 w 1314762"/>
                <a:gd name="connsiteY2306" fmla="*/ 1226481 h 1226698"/>
                <a:gd name="connsiteX2307" fmla="*/ 1287290 w 1314762"/>
                <a:gd name="connsiteY2307" fmla="*/ 1225824 h 1226698"/>
                <a:gd name="connsiteX2308" fmla="*/ 1287849 w 1314762"/>
                <a:gd name="connsiteY2308" fmla="*/ 1226699 h 1226698"/>
                <a:gd name="connsiteX2309" fmla="*/ 1288408 w 1314762"/>
                <a:gd name="connsiteY2309" fmla="*/ 1226699 h 1226698"/>
                <a:gd name="connsiteX2310" fmla="*/ 1288966 w 1314762"/>
                <a:gd name="connsiteY2310" fmla="*/ 1226481 h 1226698"/>
                <a:gd name="connsiteX2311" fmla="*/ 1289521 w 1314762"/>
                <a:gd name="connsiteY2311" fmla="*/ 1226046 h 1226698"/>
                <a:gd name="connsiteX2312" fmla="*/ 1290079 w 1314762"/>
                <a:gd name="connsiteY2312" fmla="*/ 1226699 h 1226698"/>
                <a:gd name="connsiteX2313" fmla="*/ 1290638 w 1314762"/>
                <a:gd name="connsiteY2313" fmla="*/ 1226481 h 1226698"/>
                <a:gd name="connsiteX2314" fmla="*/ 1291197 w 1314762"/>
                <a:gd name="connsiteY2314" fmla="*/ 1226046 h 1226698"/>
                <a:gd name="connsiteX2315" fmla="*/ 1291755 w 1314762"/>
                <a:gd name="connsiteY2315" fmla="*/ 1226481 h 1226698"/>
                <a:gd name="connsiteX2316" fmla="*/ 1292314 w 1314762"/>
                <a:gd name="connsiteY2316" fmla="*/ 1226481 h 1226698"/>
                <a:gd name="connsiteX2317" fmla="*/ 1292869 w 1314762"/>
                <a:gd name="connsiteY2317" fmla="*/ 1226481 h 1226698"/>
                <a:gd name="connsiteX2318" fmla="*/ 1293427 w 1314762"/>
                <a:gd name="connsiteY2318" fmla="*/ 1226481 h 1226698"/>
                <a:gd name="connsiteX2319" fmla="*/ 1293986 w 1314762"/>
                <a:gd name="connsiteY2319" fmla="*/ 1226699 h 1226698"/>
                <a:gd name="connsiteX2320" fmla="*/ 1294545 w 1314762"/>
                <a:gd name="connsiteY2320" fmla="*/ 1226481 h 1226698"/>
                <a:gd name="connsiteX2321" fmla="*/ 1295103 w 1314762"/>
                <a:gd name="connsiteY2321" fmla="*/ 1226481 h 1226698"/>
                <a:gd name="connsiteX2322" fmla="*/ 1295662 w 1314762"/>
                <a:gd name="connsiteY2322" fmla="*/ 1226481 h 1226698"/>
                <a:gd name="connsiteX2323" fmla="*/ 1296220 w 1314762"/>
                <a:gd name="connsiteY2323" fmla="*/ 1226046 h 1226698"/>
                <a:gd name="connsiteX2324" fmla="*/ 1296775 w 1314762"/>
                <a:gd name="connsiteY2324" fmla="*/ 1226046 h 1226698"/>
                <a:gd name="connsiteX2325" fmla="*/ 1297333 w 1314762"/>
                <a:gd name="connsiteY2325" fmla="*/ 1226699 h 1226698"/>
                <a:gd name="connsiteX2326" fmla="*/ 1297892 w 1314762"/>
                <a:gd name="connsiteY2326" fmla="*/ 1226699 h 1226698"/>
                <a:gd name="connsiteX2327" fmla="*/ 1298451 w 1314762"/>
                <a:gd name="connsiteY2327" fmla="*/ 1226264 h 1226698"/>
                <a:gd name="connsiteX2328" fmla="*/ 1299009 w 1314762"/>
                <a:gd name="connsiteY2328" fmla="*/ 1226699 h 1226698"/>
                <a:gd name="connsiteX2329" fmla="*/ 1299568 w 1314762"/>
                <a:gd name="connsiteY2329" fmla="*/ 1226699 h 1226698"/>
                <a:gd name="connsiteX2330" fmla="*/ 1300123 w 1314762"/>
                <a:gd name="connsiteY2330" fmla="*/ 1226481 h 1226698"/>
                <a:gd name="connsiteX2331" fmla="*/ 1300681 w 1314762"/>
                <a:gd name="connsiteY2331" fmla="*/ 1226264 h 1226698"/>
                <a:gd name="connsiteX2332" fmla="*/ 1301240 w 1314762"/>
                <a:gd name="connsiteY2332" fmla="*/ 1226264 h 1226698"/>
                <a:gd name="connsiteX2333" fmla="*/ 1301799 w 1314762"/>
                <a:gd name="connsiteY2333" fmla="*/ 1226481 h 1226698"/>
                <a:gd name="connsiteX2334" fmla="*/ 1302357 w 1314762"/>
                <a:gd name="connsiteY2334" fmla="*/ 1226699 h 1226698"/>
                <a:gd name="connsiteX2335" fmla="*/ 1302916 w 1314762"/>
                <a:gd name="connsiteY2335" fmla="*/ 1226481 h 1226698"/>
                <a:gd name="connsiteX2336" fmla="*/ 1303474 w 1314762"/>
                <a:gd name="connsiteY2336" fmla="*/ 1226481 h 1226698"/>
                <a:gd name="connsiteX2337" fmla="*/ 1304029 w 1314762"/>
                <a:gd name="connsiteY2337" fmla="*/ 1226699 h 1226698"/>
                <a:gd name="connsiteX2338" fmla="*/ 1304588 w 1314762"/>
                <a:gd name="connsiteY2338" fmla="*/ 1226481 h 1226698"/>
                <a:gd name="connsiteX2339" fmla="*/ 1305146 w 1314762"/>
                <a:gd name="connsiteY2339" fmla="*/ 1226264 h 1226698"/>
                <a:gd name="connsiteX2340" fmla="*/ 1305705 w 1314762"/>
                <a:gd name="connsiteY2340" fmla="*/ 1226481 h 1226698"/>
                <a:gd name="connsiteX2341" fmla="*/ 1306264 w 1314762"/>
                <a:gd name="connsiteY2341" fmla="*/ 1226699 h 1226698"/>
                <a:gd name="connsiteX2342" fmla="*/ 1306822 w 1314762"/>
                <a:gd name="connsiteY2342" fmla="*/ 1226699 h 1226698"/>
                <a:gd name="connsiteX2343" fmla="*/ 1307381 w 1314762"/>
                <a:gd name="connsiteY2343" fmla="*/ 1226481 h 1226698"/>
                <a:gd name="connsiteX2344" fmla="*/ 1307940 w 1314762"/>
                <a:gd name="connsiteY2344" fmla="*/ 1226264 h 1226698"/>
                <a:gd name="connsiteX2345" fmla="*/ 1308494 w 1314762"/>
                <a:gd name="connsiteY2345" fmla="*/ 1226481 h 1226698"/>
                <a:gd name="connsiteX2346" fmla="*/ 1309053 w 1314762"/>
                <a:gd name="connsiteY2346" fmla="*/ 1226264 h 1226698"/>
                <a:gd name="connsiteX2347" fmla="*/ 1309611 w 1314762"/>
                <a:gd name="connsiteY2347" fmla="*/ 1226481 h 1226698"/>
                <a:gd name="connsiteX2348" fmla="*/ 1310170 w 1314762"/>
                <a:gd name="connsiteY2348" fmla="*/ 1226481 h 1226698"/>
                <a:gd name="connsiteX2349" fmla="*/ 1310729 w 1314762"/>
                <a:gd name="connsiteY2349" fmla="*/ 1226699 h 1226698"/>
                <a:gd name="connsiteX2350" fmla="*/ 1311287 w 1314762"/>
                <a:gd name="connsiteY2350" fmla="*/ 1226264 h 1226698"/>
                <a:gd name="connsiteX2351" fmla="*/ 1311842 w 1314762"/>
                <a:gd name="connsiteY2351" fmla="*/ 1226699 h 1226698"/>
                <a:gd name="connsiteX2352" fmla="*/ 1312400 w 1314762"/>
                <a:gd name="connsiteY2352" fmla="*/ 1226481 h 1226698"/>
                <a:gd name="connsiteX2353" fmla="*/ 1312959 w 1314762"/>
                <a:gd name="connsiteY2353" fmla="*/ 1226699 h 1226698"/>
                <a:gd name="connsiteX2354" fmla="*/ 1313518 w 1314762"/>
                <a:gd name="connsiteY2354" fmla="*/ 1226699 h 1226698"/>
                <a:gd name="connsiteX2355" fmla="*/ 1314076 w 1314762"/>
                <a:gd name="connsiteY2355" fmla="*/ 1225824 h 1226698"/>
                <a:gd name="connsiteX2356" fmla="*/ 1314635 w 1314762"/>
                <a:gd name="connsiteY2356" fmla="*/ 1226699 h 1226698"/>
                <a:gd name="connsiteX2357" fmla="*/ 1314762 w 1314762"/>
                <a:gd name="connsiteY2357" fmla="*/ 1226596 h 122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26698">
                  <a:moveTo>
                    <a:pt x="0" y="1226699"/>
                  </a:moveTo>
                  <a:lnTo>
                    <a:pt x="468" y="1226699"/>
                  </a:lnTo>
                  <a:lnTo>
                    <a:pt x="1023" y="1226699"/>
                  </a:lnTo>
                  <a:lnTo>
                    <a:pt x="1581" y="1226699"/>
                  </a:lnTo>
                  <a:lnTo>
                    <a:pt x="2140" y="1226699"/>
                  </a:lnTo>
                  <a:lnTo>
                    <a:pt x="2699" y="1226699"/>
                  </a:lnTo>
                  <a:lnTo>
                    <a:pt x="3257" y="1226699"/>
                  </a:lnTo>
                  <a:lnTo>
                    <a:pt x="3816" y="1226699"/>
                  </a:lnTo>
                  <a:lnTo>
                    <a:pt x="4375" y="1226699"/>
                  </a:lnTo>
                  <a:lnTo>
                    <a:pt x="4929" y="1226699"/>
                  </a:lnTo>
                  <a:lnTo>
                    <a:pt x="5488" y="1226699"/>
                  </a:lnTo>
                  <a:lnTo>
                    <a:pt x="6047" y="1226699"/>
                  </a:lnTo>
                  <a:lnTo>
                    <a:pt x="6605" y="1226699"/>
                  </a:lnTo>
                  <a:lnTo>
                    <a:pt x="7164" y="1226699"/>
                  </a:lnTo>
                  <a:lnTo>
                    <a:pt x="7722" y="1226699"/>
                  </a:lnTo>
                  <a:lnTo>
                    <a:pt x="8277" y="1226699"/>
                  </a:lnTo>
                  <a:lnTo>
                    <a:pt x="8836" y="1226699"/>
                  </a:lnTo>
                  <a:lnTo>
                    <a:pt x="9394" y="1226699"/>
                  </a:lnTo>
                  <a:lnTo>
                    <a:pt x="9953" y="1226699"/>
                  </a:lnTo>
                  <a:lnTo>
                    <a:pt x="10512" y="1226699"/>
                  </a:lnTo>
                  <a:lnTo>
                    <a:pt x="11070" y="1226699"/>
                  </a:lnTo>
                  <a:lnTo>
                    <a:pt x="11629" y="1226699"/>
                  </a:lnTo>
                  <a:lnTo>
                    <a:pt x="12188" y="1226699"/>
                  </a:lnTo>
                  <a:lnTo>
                    <a:pt x="12742" y="1226699"/>
                  </a:lnTo>
                  <a:lnTo>
                    <a:pt x="13301" y="1226699"/>
                  </a:lnTo>
                  <a:lnTo>
                    <a:pt x="13859" y="1226699"/>
                  </a:lnTo>
                  <a:lnTo>
                    <a:pt x="14418" y="1226699"/>
                  </a:lnTo>
                  <a:lnTo>
                    <a:pt x="14976" y="1226699"/>
                  </a:lnTo>
                  <a:lnTo>
                    <a:pt x="15535" y="1226699"/>
                  </a:lnTo>
                  <a:lnTo>
                    <a:pt x="16094" y="1226699"/>
                  </a:lnTo>
                  <a:lnTo>
                    <a:pt x="16648" y="1226699"/>
                  </a:lnTo>
                  <a:lnTo>
                    <a:pt x="17207" y="1226699"/>
                  </a:lnTo>
                  <a:lnTo>
                    <a:pt x="17766" y="1226699"/>
                  </a:lnTo>
                  <a:lnTo>
                    <a:pt x="18324" y="1226699"/>
                  </a:lnTo>
                  <a:lnTo>
                    <a:pt x="18883" y="1226699"/>
                  </a:lnTo>
                  <a:lnTo>
                    <a:pt x="19442" y="1226699"/>
                  </a:lnTo>
                  <a:lnTo>
                    <a:pt x="19996" y="1226699"/>
                  </a:lnTo>
                  <a:lnTo>
                    <a:pt x="20555" y="1226699"/>
                  </a:lnTo>
                  <a:lnTo>
                    <a:pt x="21113" y="1226699"/>
                  </a:lnTo>
                  <a:lnTo>
                    <a:pt x="21672" y="1226699"/>
                  </a:lnTo>
                  <a:lnTo>
                    <a:pt x="22231" y="1226699"/>
                  </a:lnTo>
                  <a:lnTo>
                    <a:pt x="22789" y="1226699"/>
                  </a:lnTo>
                  <a:lnTo>
                    <a:pt x="23348" y="1226699"/>
                  </a:lnTo>
                  <a:lnTo>
                    <a:pt x="23903" y="1226699"/>
                  </a:lnTo>
                  <a:lnTo>
                    <a:pt x="24461" y="1226699"/>
                  </a:lnTo>
                  <a:lnTo>
                    <a:pt x="25020" y="1226699"/>
                  </a:lnTo>
                  <a:lnTo>
                    <a:pt x="25579" y="1226699"/>
                  </a:lnTo>
                  <a:lnTo>
                    <a:pt x="26137" y="1226699"/>
                  </a:lnTo>
                  <a:lnTo>
                    <a:pt x="26696" y="1226699"/>
                  </a:lnTo>
                  <a:lnTo>
                    <a:pt x="27250" y="1226699"/>
                  </a:lnTo>
                  <a:lnTo>
                    <a:pt x="27809" y="1226699"/>
                  </a:lnTo>
                  <a:lnTo>
                    <a:pt x="28367" y="1226699"/>
                  </a:lnTo>
                  <a:lnTo>
                    <a:pt x="28926" y="1226699"/>
                  </a:lnTo>
                  <a:lnTo>
                    <a:pt x="29485" y="1226699"/>
                  </a:lnTo>
                  <a:lnTo>
                    <a:pt x="30044" y="1226699"/>
                  </a:lnTo>
                  <a:lnTo>
                    <a:pt x="30602" y="1226699"/>
                  </a:lnTo>
                  <a:lnTo>
                    <a:pt x="31157" y="1226699"/>
                  </a:lnTo>
                  <a:lnTo>
                    <a:pt x="31715" y="1226699"/>
                  </a:lnTo>
                  <a:lnTo>
                    <a:pt x="32274" y="1226699"/>
                  </a:lnTo>
                  <a:lnTo>
                    <a:pt x="32833" y="1226699"/>
                  </a:lnTo>
                  <a:lnTo>
                    <a:pt x="33391" y="1226699"/>
                  </a:lnTo>
                  <a:lnTo>
                    <a:pt x="33950" y="1226699"/>
                  </a:lnTo>
                  <a:lnTo>
                    <a:pt x="34508" y="1226699"/>
                  </a:lnTo>
                  <a:lnTo>
                    <a:pt x="35063" y="1226699"/>
                  </a:lnTo>
                  <a:lnTo>
                    <a:pt x="35622" y="1226699"/>
                  </a:lnTo>
                  <a:lnTo>
                    <a:pt x="36180" y="1226699"/>
                  </a:lnTo>
                  <a:lnTo>
                    <a:pt x="36739" y="1226699"/>
                  </a:lnTo>
                  <a:lnTo>
                    <a:pt x="37298" y="1226699"/>
                  </a:lnTo>
                  <a:lnTo>
                    <a:pt x="37856" y="1226699"/>
                  </a:lnTo>
                  <a:lnTo>
                    <a:pt x="38411" y="1226699"/>
                  </a:lnTo>
                  <a:lnTo>
                    <a:pt x="38969" y="1226699"/>
                  </a:lnTo>
                  <a:lnTo>
                    <a:pt x="39528" y="1226699"/>
                  </a:lnTo>
                  <a:lnTo>
                    <a:pt x="40087" y="1226699"/>
                  </a:lnTo>
                  <a:lnTo>
                    <a:pt x="40645" y="1226699"/>
                  </a:lnTo>
                  <a:lnTo>
                    <a:pt x="41204" y="1226699"/>
                  </a:lnTo>
                  <a:lnTo>
                    <a:pt x="41763" y="1226699"/>
                  </a:lnTo>
                  <a:lnTo>
                    <a:pt x="42321" y="1226699"/>
                  </a:lnTo>
                  <a:lnTo>
                    <a:pt x="42876" y="1226699"/>
                  </a:lnTo>
                  <a:lnTo>
                    <a:pt x="43435" y="1226699"/>
                  </a:lnTo>
                  <a:lnTo>
                    <a:pt x="43993" y="1226699"/>
                  </a:lnTo>
                  <a:lnTo>
                    <a:pt x="44552" y="1226699"/>
                  </a:lnTo>
                  <a:lnTo>
                    <a:pt x="45110" y="1226699"/>
                  </a:lnTo>
                  <a:lnTo>
                    <a:pt x="45669" y="1226699"/>
                  </a:lnTo>
                  <a:lnTo>
                    <a:pt x="46228" y="1226699"/>
                  </a:lnTo>
                  <a:lnTo>
                    <a:pt x="46782" y="1226699"/>
                  </a:lnTo>
                  <a:lnTo>
                    <a:pt x="47341" y="1226699"/>
                  </a:lnTo>
                  <a:lnTo>
                    <a:pt x="47899" y="1226699"/>
                  </a:lnTo>
                  <a:lnTo>
                    <a:pt x="48458" y="1226699"/>
                  </a:lnTo>
                  <a:lnTo>
                    <a:pt x="49017" y="1226699"/>
                  </a:lnTo>
                  <a:lnTo>
                    <a:pt x="49575" y="1226699"/>
                  </a:lnTo>
                  <a:lnTo>
                    <a:pt x="50130" y="1226699"/>
                  </a:lnTo>
                  <a:lnTo>
                    <a:pt x="50689" y="1226699"/>
                  </a:lnTo>
                  <a:lnTo>
                    <a:pt x="51247" y="1226699"/>
                  </a:lnTo>
                  <a:lnTo>
                    <a:pt x="51806" y="1226699"/>
                  </a:lnTo>
                  <a:lnTo>
                    <a:pt x="52365" y="1226699"/>
                  </a:lnTo>
                  <a:lnTo>
                    <a:pt x="52923" y="1226699"/>
                  </a:lnTo>
                  <a:lnTo>
                    <a:pt x="53482" y="1226699"/>
                  </a:lnTo>
                  <a:lnTo>
                    <a:pt x="54036" y="1226699"/>
                  </a:lnTo>
                  <a:lnTo>
                    <a:pt x="54595" y="1226699"/>
                  </a:lnTo>
                  <a:lnTo>
                    <a:pt x="55154" y="1226699"/>
                  </a:lnTo>
                  <a:lnTo>
                    <a:pt x="55712" y="1226699"/>
                  </a:lnTo>
                  <a:lnTo>
                    <a:pt x="56271" y="1226699"/>
                  </a:lnTo>
                  <a:lnTo>
                    <a:pt x="56830" y="1226699"/>
                  </a:lnTo>
                  <a:lnTo>
                    <a:pt x="57384" y="1226699"/>
                  </a:lnTo>
                  <a:lnTo>
                    <a:pt x="57943" y="1226699"/>
                  </a:lnTo>
                  <a:lnTo>
                    <a:pt x="58501" y="1226699"/>
                  </a:lnTo>
                  <a:lnTo>
                    <a:pt x="59060" y="1226699"/>
                  </a:lnTo>
                  <a:lnTo>
                    <a:pt x="59619" y="1226699"/>
                  </a:lnTo>
                  <a:lnTo>
                    <a:pt x="60177" y="1226699"/>
                  </a:lnTo>
                  <a:lnTo>
                    <a:pt x="60736" y="1226699"/>
                  </a:lnTo>
                  <a:lnTo>
                    <a:pt x="61290" y="1226699"/>
                  </a:lnTo>
                  <a:lnTo>
                    <a:pt x="61849" y="1226699"/>
                  </a:lnTo>
                  <a:lnTo>
                    <a:pt x="62408" y="1226699"/>
                  </a:lnTo>
                  <a:lnTo>
                    <a:pt x="62966" y="1226699"/>
                  </a:lnTo>
                  <a:lnTo>
                    <a:pt x="63525" y="1226699"/>
                  </a:lnTo>
                  <a:lnTo>
                    <a:pt x="64084" y="1226699"/>
                  </a:lnTo>
                  <a:lnTo>
                    <a:pt x="64642" y="1226699"/>
                  </a:lnTo>
                  <a:lnTo>
                    <a:pt x="65197" y="1226699"/>
                  </a:lnTo>
                  <a:lnTo>
                    <a:pt x="65755" y="1226699"/>
                  </a:lnTo>
                  <a:lnTo>
                    <a:pt x="66314" y="1226699"/>
                  </a:lnTo>
                  <a:lnTo>
                    <a:pt x="66873" y="1226699"/>
                  </a:lnTo>
                  <a:lnTo>
                    <a:pt x="67431" y="1226699"/>
                  </a:lnTo>
                  <a:lnTo>
                    <a:pt x="67990" y="1226699"/>
                  </a:lnTo>
                  <a:lnTo>
                    <a:pt x="68545" y="1226699"/>
                  </a:lnTo>
                  <a:lnTo>
                    <a:pt x="69103" y="1226699"/>
                  </a:lnTo>
                  <a:lnTo>
                    <a:pt x="69662" y="1226699"/>
                  </a:lnTo>
                  <a:lnTo>
                    <a:pt x="70221" y="1226699"/>
                  </a:lnTo>
                  <a:lnTo>
                    <a:pt x="70779" y="1226699"/>
                  </a:lnTo>
                  <a:lnTo>
                    <a:pt x="71338" y="1226699"/>
                  </a:lnTo>
                  <a:lnTo>
                    <a:pt x="71897" y="1226699"/>
                  </a:lnTo>
                  <a:lnTo>
                    <a:pt x="72455" y="1226699"/>
                  </a:lnTo>
                  <a:lnTo>
                    <a:pt x="73010" y="1226699"/>
                  </a:lnTo>
                  <a:lnTo>
                    <a:pt x="73568" y="1226699"/>
                  </a:lnTo>
                  <a:lnTo>
                    <a:pt x="74127" y="1226699"/>
                  </a:lnTo>
                  <a:lnTo>
                    <a:pt x="74685" y="1226699"/>
                  </a:lnTo>
                  <a:lnTo>
                    <a:pt x="75244" y="1226699"/>
                  </a:lnTo>
                  <a:lnTo>
                    <a:pt x="75803" y="1226699"/>
                  </a:lnTo>
                  <a:lnTo>
                    <a:pt x="76361" y="1226699"/>
                  </a:lnTo>
                  <a:lnTo>
                    <a:pt x="76916" y="1226699"/>
                  </a:lnTo>
                  <a:lnTo>
                    <a:pt x="77475" y="1226699"/>
                  </a:lnTo>
                  <a:lnTo>
                    <a:pt x="78033" y="1226699"/>
                  </a:lnTo>
                  <a:lnTo>
                    <a:pt x="78592" y="1226699"/>
                  </a:lnTo>
                  <a:lnTo>
                    <a:pt x="79151" y="1226699"/>
                  </a:lnTo>
                  <a:lnTo>
                    <a:pt x="79709" y="1226699"/>
                  </a:lnTo>
                  <a:lnTo>
                    <a:pt x="80264" y="1226699"/>
                  </a:lnTo>
                  <a:lnTo>
                    <a:pt x="80822" y="1226699"/>
                  </a:lnTo>
                  <a:lnTo>
                    <a:pt x="81381" y="1226699"/>
                  </a:lnTo>
                  <a:lnTo>
                    <a:pt x="81940" y="1226699"/>
                  </a:lnTo>
                  <a:lnTo>
                    <a:pt x="82498" y="1226699"/>
                  </a:lnTo>
                  <a:lnTo>
                    <a:pt x="83057" y="1226699"/>
                  </a:lnTo>
                  <a:lnTo>
                    <a:pt x="83616" y="1226699"/>
                  </a:lnTo>
                  <a:lnTo>
                    <a:pt x="84170" y="1226699"/>
                  </a:lnTo>
                  <a:lnTo>
                    <a:pt x="84729" y="1226699"/>
                  </a:lnTo>
                  <a:lnTo>
                    <a:pt x="85287" y="1226699"/>
                  </a:lnTo>
                  <a:lnTo>
                    <a:pt x="85846" y="1226699"/>
                  </a:lnTo>
                  <a:lnTo>
                    <a:pt x="86405" y="1226699"/>
                  </a:lnTo>
                  <a:lnTo>
                    <a:pt x="86963" y="1226699"/>
                  </a:lnTo>
                  <a:lnTo>
                    <a:pt x="87518" y="1226699"/>
                  </a:lnTo>
                  <a:lnTo>
                    <a:pt x="88076" y="1226699"/>
                  </a:lnTo>
                  <a:lnTo>
                    <a:pt x="88635" y="1226699"/>
                  </a:lnTo>
                  <a:lnTo>
                    <a:pt x="89194" y="1226699"/>
                  </a:lnTo>
                  <a:lnTo>
                    <a:pt x="89752" y="1226699"/>
                  </a:lnTo>
                  <a:lnTo>
                    <a:pt x="90311" y="1226699"/>
                  </a:lnTo>
                  <a:lnTo>
                    <a:pt x="90870" y="1226699"/>
                  </a:lnTo>
                  <a:lnTo>
                    <a:pt x="91424" y="1226699"/>
                  </a:lnTo>
                  <a:lnTo>
                    <a:pt x="91983" y="1226699"/>
                  </a:lnTo>
                  <a:lnTo>
                    <a:pt x="92542" y="1226699"/>
                  </a:lnTo>
                  <a:lnTo>
                    <a:pt x="93100" y="1226699"/>
                  </a:lnTo>
                  <a:lnTo>
                    <a:pt x="93659" y="1226699"/>
                  </a:lnTo>
                  <a:lnTo>
                    <a:pt x="94217" y="1226699"/>
                  </a:lnTo>
                  <a:lnTo>
                    <a:pt x="94776" y="1226699"/>
                  </a:lnTo>
                  <a:lnTo>
                    <a:pt x="95331" y="1226699"/>
                  </a:lnTo>
                  <a:lnTo>
                    <a:pt x="95889" y="1226699"/>
                  </a:lnTo>
                  <a:lnTo>
                    <a:pt x="96448" y="1226699"/>
                  </a:lnTo>
                  <a:lnTo>
                    <a:pt x="97007" y="1226699"/>
                  </a:lnTo>
                  <a:lnTo>
                    <a:pt x="97565" y="1226699"/>
                  </a:lnTo>
                  <a:lnTo>
                    <a:pt x="98124" y="1226699"/>
                  </a:lnTo>
                  <a:lnTo>
                    <a:pt x="98678" y="1226699"/>
                  </a:lnTo>
                  <a:lnTo>
                    <a:pt x="99237" y="1226699"/>
                  </a:lnTo>
                  <a:lnTo>
                    <a:pt x="99796" y="1226699"/>
                  </a:lnTo>
                  <a:lnTo>
                    <a:pt x="100354" y="1226699"/>
                  </a:lnTo>
                  <a:lnTo>
                    <a:pt x="100913" y="1226699"/>
                  </a:lnTo>
                  <a:lnTo>
                    <a:pt x="101471" y="1226699"/>
                  </a:lnTo>
                  <a:lnTo>
                    <a:pt x="102030" y="1226699"/>
                  </a:lnTo>
                  <a:lnTo>
                    <a:pt x="102589" y="1226699"/>
                  </a:lnTo>
                  <a:lnTo>
                    <a:pt x="103143" y="1226699"/>
                  </a:lnTo>
                  <a:lnTo>
                    <a:pt x="103702" y="1226699"/>
                  </a:lnTo>
                  <a:lnTo>
                    <a:pt x="104261" y="1226699"/>
                  </a:lnTo>
                  <a:lnTo>
                    <a:pt x="104819" y="1226699"/>
                  </a:lnTo>
                  <a:lnTo>
                    <a:pt x="105378" y="1226699"/>
                  </a:lnTo>
                  <a:lnTo>
                    <a:pt x="105937" y="1226699"/>
                  </a:lnTo>
                  <a:lnTo>
                    <a:pt x="106495" y="1226699"/>
                  </a:lnTo>
                  <a:lnTo>
                    <a:pt x="107050" y="1226699"/>
                  </a:lnTo>
                  <a:lnTo>
                    <a:pt x="107608" y="1226699"/>
                  </a:lnTo>
                  <a:lnTo>
                    <a:pt x="108167" y="1226699"/>
                  </a:lnTo>
                  <a:lnTo>
                    <a:pt x="108726" y="1226699"/>
                  </a:lnTo>
                  <a:lnTo>
                    <a:pt x="109284" y="1226699"/>
                  </a:lnTo>
                  <a:lnTo>
                    <a:pt x="109843" y="1226699"/>
                  </a:lnTo>
                  <a:lnTo>
                    <a:pt x="110398" y="1226699"/>
                  </a:lnTo>
                  <a:lnTo>
                    <a:pt x="110956" y="1226699"/>
                  </a:lnTo>
                  <a:lnTo>
                    <a:pt x="111515" y="1226699"/>
                  </a:lnTo>
                  <a:lnTo>
                    <a:pt x="112073" y="1226699"/>
                  </a:lnTo>
                  <a:lnTo>
                    <a:pt x="112632" y="1226699"/>
                  </a:lnTo>
                  <a:lnTo>
                    <a:pt x="113191" y="1226699"/>
                  </a:lnTo>
                  <a:lnTo>
                    <a:pt x="113749" y="1226699"/>
                  </a:lnTo>
                  <a:lnTo>
                    <a:pt x="114304" y="1226699"/>
                  </a:lnTo>
                  <a:lnTo>
                    <a:pt x="114862" y="1226699"/>
                  </a:lnTo>
                  <a:lnTo>
                    <a:pt x="115421" y="1226699"/>
                  </a:lnTo>
                  <a:lnTo>
                    <a:pt x="115980" y="1226699"/>
                  </a:lnTo>
                  <a:lnTo>
                    <a:pt x="116538" y="1226699"/>
                  </a:lnTo>
                  <a:lnTo>
                    <a:pt x="117097" y="1226699"/>
                  </a:lnTo>
                  <a:lnTo>
                    <a:pt x="117652" y="1226699"/>
                  </a:lnTo>
                  <a:lnTo>
                    <a:pt x="118210" y="1226699"/>
                  </a:lnTo>
                  <a:lnTo>
                    <a:pt x="118769" y="1226699"/>
                  </a:lnTo>
                  <a:lnTo>
                    <a:pt x="119328" y="1226699"/>
                  </a:lnTo>
                  <a:lnTo>
                    <a:pt x="119886" y="1226699"/>
                  </a:lnTo>
                  <a:lnTo>
                    <a:pt x="120445" y="1226699"/>
                  </a:lnTo>
                  <a:lnTo>
                    <a:pt x="121003" y="1226699"/>
                  </a:lnTo>
                  <a:lnTo>
                    <a:pt x="121558" y="1226699"/>
                  </a:lnTo>
                  <a:lnTo>
                    <a:pt x="122117" y="1226699"/>
                  </a:lnTo>
                  <a:lnTo>
                    <a:pt x="122675" y="1226699"/>
                  </a:lnTo>
                  <a:lnTo>
                    <a:pt x="123234" y="1226699"/>
                  </a:lnTo>
                  <a:lnTo>
                    <a:pt x="123793" y="1226699"/>
                  </a:lnTo>
                  <a:lnTo>
                    <a:pt x="124351" y="1226699"/>
                  </a:lnTo>
                  <a:lnTo>
                    <a:pt x="124910" y="1226699"/>
                  </a:lnTo>
                  <a:lnTo>
                    <a:pt x="125464" y="1226699"/>
                  </a:lnTo>
                  <a:lnTo>
                    <a:pt x="126023" y="1226699"/>
                  </a:lnTo>
                  <a:lnTo>
                    <a:pt x="126582" y="1226699"/>
                  </a:lnTo>
                  <a:lnTo>
                    <a:pt x="127140" y="1226699"/>
                  </a:lnTo>
                  <a:lnTo>
                    <a:pt x="127699" y="1226699"/>
                  </a:lnTo>
                  <a:lnTo>
                    <a:pt x="128257" y="1226699"/>
                  </a:lnTo>
                  <a:lnTo>
                    <a:pt x="128812" y="1226699"/>
                  </a:lnTo>
                  <a:lnTo>
                    <a:pt x="129371" y="1226699"/>
                  </a:lnTo>
                  <a:lnTo>
                    <a:pt x="129929" y="1226699"/>
                  </a:lnTo>
                  <a:lnTo>
                    <a:pt x="130488" y="1226699"/>
                  </a:lnTo>
                  <a:lnTo>
                    <a:pt x="131047" y="1226699"/>
                  </a:lnTo>
                  <a:lnTo>
                    <a:pt x="131605" y="1226699"/>
                  </a:lnTo>
                  <a:lnTo>
                    <a:pt x="132164" y="1226699"/>
                  </a:lnTo>
                  <a:lnTo>
                    <a:pt x="132723" y="1226699"/>
                  </a:lnTo>
                  <a:lnTo>
                    <a:pt x="133277" y="1226699"/>
                  </a:lnTo>
                  <a:lnTo>
                    <a:pt x="133836" y="1226699"/>
                  </a:lnTo>
                  <a:lnTo>
                    <a:pt x="134394" y="1226699"/>
                  </a:lnTo>
                  <a:lnTo>
                    <a:pt x="134953" y="1226699"/>
                  </a:lnTo>
                  <a:lnTo>
                    <a:pt x="135512" y="1226699"/>
                  </a:lnTo>
                  <a:lnTo>
                    <a:pt x="136070" y="1226699"/>
                  </a:lnTo>
                  <a:lnTo>
                    <a:pt x="136625" y="1226699"/>
                  </a:lnTo>
                  <a:lnTo>
                    <a:pt x="137184" y="1226699"/>
                  </a:lnTo>
                  <a:lnTo>
                    <a:pt x="137742" y="1226699"/>
                  </a:lnTo>
                  <a:lnTo>
                    <a:pt x="138301" y="1226699"/>
                  </a:lnTo>
                  <a:lnTo>
                    <a:pt x="138860" y="1226699"/>
                  </a:lnTo>
                  <a:lnTo>
                    <a:pt x="139418" y="1226699"/>
                  </a:lnTo>
                  <a:lnTo>
                    <a:pt x="139977" y="1226699"/>
                  </a:lnTo>
                  <a:lnTo>
                    <a:pt x="140531" y="1226699"/>
                  </a:lnTo>
                  <a:lnTo>
                    <a:pt x="141090" y="1226699"/>
                  </a:lnTo>
                  <a:lnTo>
                    <a:pt x="141648" y="1226699"/>
                  </a:lnTo>
                  <a:lnTo>
                    <a:pt x="142207" y="1226699"/>
                  </a:lnTo>
                  <a:lnTo>
                    <a:pt x="142766" y="1226699"/>
                  </a:lnTo>
                  <a:lnTo>
                    <a:pt x="143324" y="1226699"/>
                  </a:lnTo>
                  <a:lnTo>
                    <a:pt x="143883" y="1226699"/>
                  </a:lnTo>
                  <a:lnTo>
                    <a:pt x="144438" y="1226699"/>
                  </a:lnTo>
                  <a:lnTo>
                    <a:pt x="144996" y="1226699"/>
                  </a:lnTo>
                  <a:lnTo>
                    <a:pt x="145555" y="1226699"/>
                  </a:lnTo>
                  <a:lnTo>
                    <a:pt x="146114" y="1226699"/>
                  </a:lnTo>
                  <a:lnTo>
                    <a:pt x="146672" y="1226699"/>
                  </a:lnTo>
                  <a:lnTo>
                    <a:pt x="147231" y="1226699"/>
                  </a:lnTo>
                  <a:lnTo>
                    <a:pt x="147785" y="1226699"/>
                  </a:lnTo>
                  <a:lnTo>
                    <a:pt x="148344" y="1226699"/>
                  </a:lnTo>
                  <a:lnTo>
                    <a:pt x="148903" y="1226699"/>
                  </a:lnTo>
                  <a:lnTo>
                    <a:pt x="149461" y="1226699"/>
                  </a:lnTo>
                  <a:lnTo>
                    <a:pt x="150020" y="1226699"/>
                  </a:lnTo>
                  <a:lnTo>
                    <a:pt x="150579" y="1226699"/>
                  </a:lnTo>
                  <a:lnTo>
                    <a:pt x="151137" y="1226699"/>
                  </a:lnTo>
                  <a:lnTo>
                    <a:pt x="151692" y="1226699"/>
                  </a:lnTo>
                  <a:lnTo>
                    <a:pt x="152250" y="1226699"/>
                  </a:lnTo>
                  <a:lnTo>
                    <a:pt x="152809" y="1226699"/>
                  </a:lnTo>
                  <a:lnTo>
                    <a:pt x="153368" y="1226699"/>
                  </a:lnTo>
                  <a:lnTo>
                    <a:pt x="153926" y="1226699"/>
                  </a:lnTo>
                  <a:lnTo>
                    <a:pt x="154485" y="1226699"/>
                  </a:lnTo>
                  <a:lnTo>
                    <a:pt x="155043" y="1226699"/>
                  </a:lnTo>
                  <a:lnTo>
                    <a:pt x="155598" y="1226699"/>
                  </a:lnTo>
                  <a:lnTo>
                    <a:pt x="156157" y="1226699"/>
                  </a:lnTo>
                  <a:lnTo>
                    <a:pt x="156715" y="1226699"/>
                  </a:lnTo>
                  <a:lnTo>
                    <a:pt x="157274" y="1226699"/>
                  </a:lnTo>
                  <a:lnTo>
                    <a:pt x="157833" y="1226699"/>
                  </a:lnTo>
                  <a:lnTo>
                    <a:pt x="158391" y="1226699"/>
                  </a:lnTo>
                  <a:lnTo>
                    <a:pt x="158946" y="1226699"/>
                  </a:lnTo>
                  <a:lnTo>
                    <a:pt x="159505" y="1226699"/>
                  </a:lnTo>
                  <a:lnTo>
                    <a:pt x="160063" y="1226699"/>
                  </a:lnTo>
                  <a:lnTo>
                    <a:pt x="160622" y="1226699"/>
                  </a:lnTo>
                  <a:lnTo>
                    <a:pt x="161180" y="1226699"/>
                  </a:lnTo>
                  <a:lnTo>
                    <a:pt x="161739" y="1226699"/>
                  </a:lnTo>
                  <a:lnTo>
                    <a:pt x="162298" y="1226699"/>
                  </a:lnTo>
                  <a:lnTo>
                    <a:pt x="162856" y="1226699"/>
                  </a:lnTo>
                  <a:lnTo>
                    <a:pt x="163411" y="1226699"/>
                  </a:lnTo>
                  <a:lnTo>
                    <a:pt x="163970" y="1226699"/>
                  </a:lnTo>
                  <a:lnTo>
                    <a:pt x="164528" y="1226699"/>
                  </a:lnTo>
                  <a:lnTo>
                    <a:pt x="165087" y="1226699"/>
                  </a:lnTo>
                  <a:lnTo>
                    <a:pt x="165646" y="1226699"/>
                  </a:lnTo>
                  <a:lnTo>
                    <a:pt x="166204" y="1226699"/>
                  </a:lnTo>
                  <a:lnTo>
                    <a:pt x="166759" y="1226699"/>
                  </a:lnTo>
                  <a:lnTo>
                    <a:pt x="167317" y="1226699"/>
                  </a:lnTo>
                  <a:lnTo>
                    <a:pt x="167876" y="1226699"/>
                  </a:lnTo>
                  <a:lnTo>
                    <a:pt x="168434" y="1226699"/>
                  </a:lnTo>
                  <a:lnTo>
                    <a:pt x="168993" y="1226699"/>
                  </a:lnTo>
                  <a:lnTo>
                    <a:pt x="169552" y="1226699"/>
                  </a:lnTo>
                  <a:lnTo>
                    <a:pt x="170110" y="1226699"/>
                  </a:lnTo>
                  <a:lnTo>
                    <a:pt x="170665" y="1226699"/>
                  </a:lnTo>
                  <a:lnTo>
                    <a:pt x="171224" y="1226699"/>
                  </a:lnTo>
                  <a:lnTo>
                    <a:pt x="171782" y="1226699"/>
                  </a:lnTo>
                  <a:lnTo>
                    <a:pt x="172341" y="1226699"/>
                  </a:lnTo>
                  <a:lnTo>
                    <a:pt x="172900" y="1226699"/>
                  </a:lnTo>
                  <a:lnTo>
                    <a:pt x="173458" y="1226699"/>
                  </a:lnTo>
                  <a:lnTo>
                    <a:pt x="174017" y="1226699"/>
                  </a:lnTo>
                  <a:lnTo>
                    <a:pt x="174571" y="1226699"/>
                  </a:lnTo>
                  <a:lnTo>
                    <a:pt x="175130" y="1226699"/>
                  </a:lnTo>
                  <a:lnTo>
                    <a:pt x="175689" y="1226699"/>
                  </a:lnTo>
                  <a:lnTo>
                    <a:pt x="176247" y="1226699"/>
                  </a:lnTo>
                  <a:lnTo>
                    <a:pt x="176806" y="1226699"/>
                  </a:lnTo>
                  <a:lnTo>
                    <a:pt x="177365" y="1226699"/>
                  </a:lnTo>
                  <a:lnTo>
                    <a:pt x="177919" y="1226699"/>
                  </a:lnTo>
                  <a:lnTo>
                    <a:pt x="178478" y="1226699"/>
                  </a:lnTo>
                  <a:lnTo>
                    <a:pt x="179036" y="1226699"/>
                  </a:lnTo>
                  <a:lnTo>
                    <a:pt x="179595" y="1226699"/>
                  </a:lnTo>
                  <a:lnTo>
                    <a:pt x="180154" y="1226699"/>
                  </a:lnTo>
                  <a:lnTo>
                    <a:pt x="180712" y="1226699"/>
                  </a:lnTo>
                  <a:lnTo>
                    <a:pt x="181271" y="1226699"/>
                  </a:lnTo>
                  <a:lnTo>
                    <a:pt x="181825" y="1226699"/>
                  </a:lnTo>
                  <a:lnTo>
                    <a:pt x="182384" y="1226699"/>
                  </a:lnTo>
                  <a:lnTo>
                    <a:pt x="182943" y="1226699"/>
                  </a:lnTo>
                  <a:lnTo>
                    <a:pt x="183501" y="1226699"/>
                  </a:lnTo>
                  <a:lnTo>
                    <a:pt x="184060" y="1226699"/>
                  </a:lnTo>
                  <a:lnTo>
                    <a:pt x="184619" y="1226699"/>
                  </a:lnTo>
                  <a:lnTo>
                    <a:pt x="185177" y="1226699"/>
                  </a:lnTo>
                  <a:lnTo>
                    <a:pt x="185732" y="1226699"/>
                  </a:lnTo>
                  <a:lnTo>
                    <a:pt x="186291" y="1226699"/>
                  </a:lnTo>
                  <a:lnTo>
                    <a:pt x="186849" y="1226699"/>
                  </a:lnTo>
                  <a:lnTo>
                    <a:pt x="187408" y="1226699"/>
                  </a:lnTo>
                  <a:lnTo>
                    <a:pt x="187966" y="1226699"/>
                  </a:lnTo>
                  <a:lnTo>
                    <a:pt x="188525" y="1226699"/>
                  </a:lnTo>
                  <a:lnTo>
                    <a:pt x="189084" y="1226699"/>
                  </a:lnTo>
                  <a:lnTo>
                    <a:pt x="189638" y="1226699"/>
                  </a:lnTo>
                  <a:lnTo>
                    <a:pt x="190197" y="1226699"/>
                  </a:lnTo>
                  <a:lnTo>
                    <a:pt x="190756" y="1226699"/>
                  </a:lnTo>
                  <a:lnTo>
                    <a:pt x="191314" y="1226699"/>
                  </a:lnTo>
                  <a:lnTo>
                    <a:pt x="191873" y="1226699"/>
                  </a:lnTo>
                  <a:lnTo>
                    <a:pt x="192432" y="1226699"/>
                  </a:lnTo>
                  <a:lnTo>
                    <a:pt x="192990" y="1226699"/>
                  </a:lnTo>
                  <a:lnTo>
                    <a:pt x="193545" y="1226699"/>
                  </a:lnTo>
                  <a:lnTo>
                    <a:pt x="194103" y="1226699"/>
                  </a:lnTo>
                  <a:lnTo>
                    <a:pt x="194662" y="1226699"/>
                  </a:lnTo>
                  <a:lnTo>
                    <a:pt x="195220" y="1226699"/>
                  </a:lnTo>
                  <a:lnTo>
                    <a:pt x="195779" y="1226699"/>
                  </a:lnTo>
                  <a:lnTo>
                    <a:pt x="196338" y="1226699"/>
                  </a:lnTo>
                  <a:lnTo>
                    <a:pt x="196892" y="1226699"/>
                  </a:lnTo>
                  <a:lnTo>
                    <a:pt x="197451" y="1226699"/>
                  </a:lnTo>
                  <a:lnTo>
                    <a:pt x="198010" y="1226699"/>
                  </a:lnTo>
                  <a:lnTo>
                    <a:pt x="198568" y="1226699"/>
                  </a:lnTo>
                  <a:lnTo>
                    <a:pt x="199127" y="1226699"/>
                  </a:lnTo>
                  <a:lnTo>
                    <a:pt x="199686" y="1226699"/>
                  </a:lnTo>
                  <a:lnTo>
                    <a:pt x="200244" y="1226699"/>
                  </a:lnTo>
                  <a:lnTo>
                    <a:pt x="200799" y="1226699"/>
                  </a:lnTo>
                  <a:lnTo>
                    <a:pt x="201357" y="1226699"/>
                  </a:lnTo>
                  <a:lnTo>
                    <a:pt x="201916" y="1226699"/>
                  </a:lnTo>
                  <a:lnTo>
                    <a:pt x="202475" y="1226699"/>
                  </a:lnTo>
                  <a:lnTo>
                    <a:pt x="203033" y="1226699"/>
                  </a:lnTo>
                  <a:lnTo>
                    <a:pt x="203592" y="1226699"/>
                  </a:lnTo>
                  <a:lnTo>
                    <a:pt x="204151" y="1226699"/>
                  </a:lnTo>
                  <a:lnTo>
                    <a:pt x="204705" y="1226699"/>
                  </a:lnTo>
                  <a:lnTo>
                    <a:pt x="205264" y="1226699"/>
                  </a:lnTo>
                  <a:lnTo>
                    <a:pt x="205822" y="1226699"/>
                  </a:lnTo>
                  <a:lnTo>
                    <a:pt x="206381" y="1226699"/>
                  </a:lnTo>
                  <a:lnTo>
                    <a:pt x="206940" y="1226699"/>
                  </a:lnTo>
                  <a:lnTo>
                    <a:pt x="207498" y="1226699"/>
                  </a:lnTo>
                  <a:lnTo>
                    <a:pt x="208053" y="1226699"/>
                  </a:lnTo>
                  <a:lnTo>
                    <a:pt x="208611" y="1226699"/>
                  </a:lnTo>
                  <a:lnTo>
                    <a:pt x="209170" y="1226699"/>
                  </a:lnTo>
                  <a:lnTo>
                    <a:pt x="209729" y="1226699"/>
                  </a:lnTo>
                  <a:lnTo>
                    <a:pt x="210287" y="1226699"/>
                  </a:lnTo>
                  <a:lnTo>
                    <a:pt x="210846" y="1226699"/>
                  </a:lnTo>
                  <a:lnTo>
                    <a:pt x="211405" y="1226699"/>
                  </a:lnTo>
                  <a:lnTo>
                    <a:pt x="211959" y="1226699"/>
                  </a:lnTo>
                  <a:lnTo>
                    <a:pt x="212518" y="1226699"/>
                  </a:lnTo>
                  <a:lnTo>
                    <a:pt x="213077" y="1226699"/>
                  </a:lnTo>
                  <a:lnTo>
                    <a:pt x="213635" y="1226699"/>
                  </a:lnTo>
                  <a:lnTo>
                    <a:pt x="214194" y="1226699"/>
                  </a:lnTo>
                  <a:lnTo>
                    <a:pt x="214752" y="1226699"/>
                  </a:lnTo>
                  <a:lnTo>
                    <a:pt x="215311" y="1226699"/>
                  </a:lnTo>
                  <a:lnTo>
                    <a:pt x="215866" y="1226699"/>
                  </a:lnTo>
                  <a:lnTo>
                    <a:pt x="216424" y="1226699"/>
                  </a:lnTo>
                  <a:lnTo>
                    <a:pt x="216983" y="1226699"/>
                  </a:lnTo>
                  <a:lnTo>
                    <a:pt x="217542" y="1226699"/>
                  </a:lnTo>
                  <a:lnTo>
                    <a:pt x="218100" y="1226699"/>
                  </a:lnTo>
                  <a:lnTo>
                    <a:pt x="218659" y="1226699"/>
                  </a:lnTo>
                  <a:lnTo>
                    <a:pt x="219218" y="1226699"/>
                  </a:lnTo>
                  <a:lnTo>
                    <a:pt x="219772" y="1226699"/>
                  </a:lnTo>
                  <a:lnTo>
                    <a:pt x="220331" y="1226699"/>
                  </a:lnTo>
                  <a:lnTo>
                    <a:pt x="220889" y="1226699"/>
                  </a:lnTo>
                  <a:lnTo>
                    <a:pt x="221448" y="1226699"/>
                  </a:lnTo>
                  <a:lnTo>
                    <a:pt x="222006" y="1226699"/>
                  </a:lnTo>
                  <a:lnTo>
                    <a:pt x="222565" y="1226699"/>
                  </a:lnTo>
                  <a:lnTo>
                    <a:pt x="223124" y="1226699"/>
                  </a:lnTo>
                  <a:lnTo>
                    <a:pt x="223678" y="1226699"/>
                  </a:lnTo>
                  <a:lnTo>
                    <a:pt x="224237" y="1226699"/>
                  </a:lnTo>
                  <a:lnTo>
                    <a:pt x="224796" y="1226699"/>
                  </a:lnTo>
                  <a:lnTo>
                    <a:pt x="225354" y="1226699"/>
                  </a:lnTo>
                  <a:lnTo>
                    <a:pt x="225913" y="1226699"/>
                  </a:lnTo>
                  <a:lnTo>
                    <a:pt x="226472" y="1226699"/>
                  </a:lnTo>
                  <a:lnTo>
                    <a:pt x="227026" y="1226699"/>
                  </a:lnTo>
                  <a:lnTo>
                    <a:pt x="227585" y="1226699"/>
                  </a:lnTo>
                  <a:lnTo>
                    <a:pt x="228143" y="1226699"/>
                  </a:lnTo>
                  <a:lnTo>
                    <a:pt x="228702" y="1226699"/>
                  </a:lnTo>
                  <a:lnTo>
                    <a:pt x="229261" y="1226699"/>
                  </a:lnTo>
                  <a:lnTo>
                    <a:pt x="229819" y="1226699"/>
                  </a:lnTo>
                  <a:lnTo>
                    <a:pt x="230378" y="1226699"/>
                  </a:lnTo>
                  <a:lnTo>
                    <a:pt x="230933" y="1226699"/>
                  </a:lnTo>
                  <a:lnTo>
                    <a:pt x="231491" y="1226699"/>
                  </a:lnTo>
                  <a:lnTo>
                    <a:pt x="232050" y="1226699"/>
                  </a:lnTo>
                  <a:lnTo>
                    <a:pt x="232609" y="1226699"/>
                  </a:lnTo>
                  <a:lnTo>
                    <a:pt x="233167" y="1226699"/>
                  </a:lnTo>
                  <a:lnTo>
                    <a:pt x="233726" y="1226699"/>
                  </a:lnTo>
                  <a:lnTo>
                    <a:pt x="234284" y="1226699"/>
                  </a:lnTo>
                  <a:lnTo>
                    <a:pt x="234839" y="1226699"/>
                  </a:lnTo>
                  <a:lnTo>
                    <a:pt x="235397" y="1226699"/>
                  </a:lnTo>
                  <a:lnTo>
                    <a:pt x="235956" y="1226699"/>
                  </a:lnTo>
                  <a:lnTo>
                    <a:pt x="236515" y="1226699"/>
                  </a:lnTo>
                  <a:lnTo>
                    <a:pt x="237073" y="1226699"/>
                  </a:lnTo>
                  <a:lnTo>
                    <a:pt x="237632" y="1226699"/>
                  </a:lnTo>
                  <a:lnTo>
                    <a:pt x="238187" y="1226699"/>
                  </a:lnTo>
                  <a:lnTo>
                    <a:pt x="238745" y="1226699"/>
                  </a:lnTo>
                  <a:lnTo>
                    <a:pt x="239304" y="1226699"/>
                  </a:lnTo>
                  <a:lnTo>
                    <a:pt x="239863" y="1226699"/>
                  </a:lnTo>
                  <a:lnTo>
                    <a:pt x="240421" y="1226699"/>
                  </a:lnTo>
                  <a:lnTo>
                    <a:pt x="240980" y="1226699"/>
                  </a:lnTo>
                  <a:lnTo>
                    <a:pt x="241538" y="1226699"/>
                  </a:lnTo>
                  <a:lnTo>
                    <a:pt x="242093" y="1226699"/>
                  </a:lnTo>
                  <a:lnTo>
                    <a:pt x="242652" y="1226699"/>
                  </a:lnTo>
                  <a:lnTo>
                    <a:pt x="243210" y="1226699"/>
                  </a:lnTo>
                  <a:lnTo>
                    <a:pt x="243769" y="1226699"/>
                  </a:lnTo>
                  <a:lnTo>
                    <a:pt x="244328" y="1226699"/>
                  </a:lnTo>
                  <a:lnTo>
                    <a:pt x="244886" y="1226699"/>
                  </a:lnTo>
                  <a:lnTo>
                    <a:pt x="245445" y="1226699"/>
                  </a:lnTo>
                  <a:lnTo>
                    <a:pt x="245999" y="1226699"/>
                  </a:lnTo>
                  <a:lnTo>
                    <a:pt x="246558" y="1226699"/>
                  </a:lnTo>
                  <a:lnTo>
                    <a:pt x="247117" y="1226699"/>
                  </a:lnTo>
                  <a:lnTo>
                    <a:pt x="247675" y="1226699"/>
                  </a:lnTo>
                  <a:lnTo>
                    <a:pt x="248234" y="1226699"/>
                  </a:lnTo>
                  <a:lnTo>
                    <a:pt x="248793" y="1226699"/>
                  </a:lnTo>
                  <a:lnTo>
                    <a:pt x="249351" y="1226699"/>
                  </a:lnTo>
                  <a:lnTo>
                    <a:pt x="249906" y="1226699"/>
                  </a:lnTo>
                  <a:lnTo>
                    <a:pt x="250464" y="1226699"/>
                  </a:lnTo>
                  <a:lnTo>
                    <a:pt x="251023" y="1226699"/>
                  </a:lnTo>
                  <a:lnTo>
                    <a:pt x="251582" y="1226699"/>
                  </a:lnTo>
                  <a:lnTo>
                    <a:pt x="252140" y="1226699"/>
                  </a:lnTo>
                  <a:lnTo>
                    <a:pt x="252699" y="1226699"/>
                  </a:lnTo>
                  <a:lnTo>
                    <a:pt x="253258" y="1226699"/>
                  </a:lnTo>
                  <a:lnTo>
                    <a:pt x="253812" y="1226699"/>
                  </a:lnTo>
                  <a:lnTo>
                    <a:pt x="254371" y="1226699"/>
                  </a:lnTo>
                  <a:lnTo>
                    <a:pt x="254929" y="1226699"/>
                  </a:lnTo>
                  <a:lnTo>
                    <a:pt x="255488" y="1226699"/>
                  </a:lnTo>
                  <a:lnTo>
                    <a:pt x="256047" y="1226699"/>
                  </a:lnTo>
                  <a:lnTo>
                    <a:pt x="256605" y="1226699"/>
                  </a:lnTo>
                  <a:lnTo>
                    <a:pt x="257160" y="1226699"/>
                  </a:lnTo>
                  <a:lnTo>
                    <a:pt x="257719" y="1226699"/>
                  </a:lnTo>
                  <a:lnTo>
                    <a:pt x="258277" y="1226699"/>
                  </a:lnTo>
                  <a:lnTo>
                    <a:pt x="258836" y="1226699"/>
                  </a:lnTo>
                  <a:lnTo>
                    <a:pt x="259395" y="1226699"/>
                  </a:lnTo>
                  <a:lnTo>
                    <a:pt x="259953" y="1226699"/>
                  </a:lnTo>
                  <a:lnTo>
                    <a:pt x="260512" y="1226699"/>
                  </a:lnTo>
                  <a:lnTo>
                    <a:pt x="261066" y="1226699"/>
                  </a:lnTo>
                  <a:lnTo>
                    <a:pt x="261625" y="1226699"/>
                  </a:lnTo>
                  <a:lnTo>
                    <a:pt x="262184" y="1226699"/>
                  </a:lnTo>
                  <a:lnTo>
                    <a:pt x="262742" y="1226699"/>
                  </a:lnTo>
                  <a:lnTo>
                    <a:pt x="263301" y="1226699"/>
                  </a:lnTo>
                  <a:lnTo>
                    <a:pt x="263860" y="1226699"/>
                  </a:lnTo>
                  <a:lnTo>
                    <a:pt x="264418" y="1226699"/>
                  </a:lnTo>
                  <a:lnTo>
                    <a:pt x="264973" y="1226699"/>
                  </a:lnTo>
                  <a:lnTo>
                    <a:pt x="265531" y="1226699"/>
                  </a:lnTo>
                  <a:lnTo>
                    <a:pt x="266090" y="1226699"/>
                  </a:lnTo>
                  <a:lnTo>
                    <a:pt x="266649" y="1226699"/>
                  </a:lnTo>
                  <a:lnTo>
                    <a:pt x="267207" y="1226699"/>
                  </a:lnTo>
                  <a:lnTo>
                    <a:pt x="267766" y="1226699"/>
                  </a:lnTo>
                  <a:lnTo>
                    <a:pt x="268320" y="1226699"/>
                  </a:lnTo>
                  <a:lnTo>
                    <a:pt x="268879" y="1226699"/>
                  </a:lnTo>
                  <a:lnTo>
                    <a:pt x="269438" y="1226699"/>
                  </a:lnTo>
                  <a:lnTo>
                    <a:pt x="269996" y="1226699"/>
                  </a:lnTo>
                  <a:lnTo>
                    <a:pt x="270555" y="1226699"/>
                  </a:lnTo>
                  <a:lnTo>
                    <a:pt x="271114" y="1226699"/>
                  </a:lnTo>
                  <a:lnTo>
                    <a:pt x="271672" y="1226699"/>
                  </a:lnTo>
                  <a:lnTo>
                    <a:pt x="272227" y="1226699"/>
                  </a:lnTo>
                  <a:lnTo>
                    <a:pt x="272785" y="1226699"/>
                  </a:lnTo>
                  <a:lnTo>
                    <a:pt x="273344" y="1226699"/>
                  </a:lnTo>
                  <a:lnTo>
                    <a:pt x="273903" y="1226699"/>
                  </a:lnTo>
                  <a:lnTo>
                    <a:pt x="274461" y="1226699"/>
                  </a:lnTo>
                  <a:lnTo>
                    <a:pt x="275020" y="1226699"/>
                  </a:lnTo>
                  <a:lnTo>
                    <a:pt x="275579" y="1226699"/>
                  </a:lnTo>
                  <a:lnTo>
                    <a:pt x="276133" y="1226699"/>
                  </a:lnTo>
                  <a:lnTo>
                    <a:pt x="276692" y="1226699"/>
                  </a:lnTo>
                  <a:lnTo>
                    <a:pt x="277251" y="1226699"/>
                  </a:lnTo>
                  <a:lnTo>
                    <a:pt x="277809" y="1226699"/>
                  </a:lnTo>
                  <a:lnTo>
                    <a:pt x="278368" y="1226699"/>
                  </a:lnTo>
                  <a:lnTo>
                    <a:pt x="278927" y="1226699"/>
                  </a:lnTo>
                  <a:lnTo>
                    <a:pt x="279485" y="1226699"/>
                  </a:lnTo>
                  <a:lnTo>
                    <a:pt x="280040" y="1226699"/>
                  </a:lnTo>
                  <a:lnTo>
                    <a:pt x="280598" y="1226699"/>
                  </a:lnTo>
                  <a:lnTo>
                    <a:pt x="281157" y="1226699"/>
                  </a:lnTo>
                  <a:lnTo>
                    <a:pt x="281715" y="1226699"/>
                  </a:lnTo>
                  <a:lnTo>
                    <a:pt x="282274" y="1226699"/>
                  </a:lnTo>
                  <a:lnTo>
                    <a:pt x="282833" y="1226699"/>
                  </a:lnTo>
                  <a:lnTo>
                    <a:pt x="283391" y="1226699"/>
                  </a:lnTo>
                  <a:lnTo>
                    <a:pt x="283946" y="1226699"/>
                  </a:lnTo>
                  <a:lnTo>
                    <a:pt x="284505" y="1226699"/>
                  </a:lnTo>
                  <a:lnTo>
                    <a:pt x="285063" y="1226699"/>
                  </a:lnTo>
                  <a:lnTo>
                    <a:pt x="285622" y="1226699"/>
                  </a:lnTo>
                  <a:lnTo>
                    <a:pt x="286181" y="1226699"/>
                  </a:lnTo>
                  <a:lnTo>
                    <a:pt x="286739" y="1226699"/>
                  </a:lnTo>
                  <a:lnTo>
                    <a:pt x="287294" y="1226699"/>
                  </a:lnTo>
                  <a:lnTo>
                    <a:pt x="287852" y="1226699"/>
                  </a:lnTo>
                  <a:lnTo>
                    <a:pt x="288411" y="1226699"/>
                  </a:lnTo>
                  <a:lnTo>
                    <a:pt x="288970" y="1226699"/>
                  </a:lnTo>
                  <a:lnTo>
                    <a:pt x="289528" y="1226699"/>
                  </a:lnTo>
                  <a:lnTo>
                    <a:pt x="290087" y="1226699"/>
                  </a:lnTo>
                  <a:lnTo>
                    <a:pt x="290646" y="1226699"/>
                  </a:lnTo>
                  <a:lnTo>
                    <a:pt x="291200" y="1226699"/>
                  </a:lnTo>
                  <a:lnTo>
                    <a:pt x="291759" y="1226699"/>
                  </a:lnTo>
                  <a:lnTo>
                    <a:pt x="292317" y="1226699"/>
                  </a:lnTo>
                  <a:lnTo>
                    <a:pt x="292876" y="1226699"/>
                  </a:lnTo>
                  <a:lnTo>
                    <a:pt x="293435" y="1226699"/>
                  </a:lnTo>
                  <a:lnTo>
                    <a:pt x="293993" y="1226699"/>
                  </a:lnTo>
                  <a:lnTo>
                    <a:pt x="294552" y="1226699"/>
                  </a:lnTo>
                  <a:lnTo>
                    <a:pt x="295106" y="1226699"/>
                  </a:lnTo>
                  <a:lnTo>
                    <a:pt x="295665" y="1226699"/>
                  </a:lnTo>
                  <a:lnTo>
                    <a:pt x="296224" y="1226699"/>
                  </a:lnTo>
                  <a:lnTo>
                    <a:pt x="296782" y="1226699"/>
                  </a:lnTo>
                  <a:lnTo>
                    <a:pt x="297341" y="1226699"/>
                  </a:lnTo>
                  <a:lnTo>
                    <a:pt x="297900" y="1226699"/>
                  </a:lnTo>
                  <a:lnTo>
                    <a:pt x="298454" y="1226699"/>
                  </a:lnTo>
                  <a:lnTo>
                    <a:pt x="299013" y="1226699"/>
                  </a:lnTo>
                  <a:lnTo>
                    <a:pt x="299572" y="1226699"/>
                  </a:lnTo>
                  <a:lnTo>
                    <a:pt x="300130" y="1226699"/>
                  </a:lnTo>
                  <a:lnTo>
                    <a:pt x="300689" y="1226699"/>
                  </a:lnTo>
                  <a:lnTo>
                    <a:pt x="301247" y="1226699"/>
                  </a:lnTo>
                  <a:lnTo>
                    <a:pt x="301806" y="1226699"/>
                  </a:lnTo>
                  <a:lnTo>
                    <a:pt x="302361" y="1226699"/>
                  </a:lnTo>
                  <a:lnTo>
                    <a:pt x="302919" y="1226699"/>
                  </a:lnTo>
                  <a:lnTo>
                    <a:pt x="303478" y="1226699"/>
                  </a:lnTo>
                  <a:lnTo>
                    <a:pt x="304037" y="1226699"/>
                  </a:lnTo>
                  <a:lnTo>
                    <a:pt x="304595" y="1226699"/>
                  </a:lnTo>
                  <a:lnTo>
                    <a:pt x="305154" y="1226699"/>
                  </a:lnTo>
                  <a:lnTo>
                    <a:pt x="305713" y="1226699"/>
                  </a:lnTo>
                  <a:lnTo>
                    <a:pt x="306267" y="1226699"/>
                  </a:lnTo>
                  <a:lnTo>
                    <a:pt x="306826" y="1226699"/>
                  </a:lnTo>
                  <a:lnTo>
                    <a:pt x="307384" y="1226699"/>
                  </a:lnTo>
                  <a:lnTo>
                    <a:pt x="307943" y="1226699"/>
                  </a:lnTo>
                  <a:lnTo>
                    <a:pt x="308501" y="1226699"/>
                  </a:lnTo>
                  <a:lnTo>
                    <a:pt x="309060" y="1226699"/>
                  </a:lnTo>
                  <a:lnTo>
                    <a:pt x="309619" y="1226699"/>
                  </a:lnTo>
                  <a:lnTo>
                    <a:pt x="310173" y="1226699"/>
                  </a:lnTo>
                  <a:lnTo>
                    <a:pt x="310732" y="1226699"/>
                  </a:lnTo>
                  <a:lnTo>
                    <a:pt x="311291" y="1226699"/>
                  </a:lnTo>
                  <a:lnTo>
                    <a:pt x="311849" y="1226699"/>
                  </a:lnTo>
                  <a:lnTo>
                    <a:pt x="312408" y="1226699"/>
                  </a:lnTo>
                  <a:lnTo>
                    <a:pt x="312967" y="1226699"/>
                  </a:lnTo>
                  <a:lnTo>
                    <a:pt x="313525" y="1226699"/>
                  </a:lnTo>
                  <a:lnTo>
                    <a:pt x="314080" y="1226699"/>
                  </a:lnTo>
                  <a:lnTo>
                    <a:pt x="314638" y="1226699"/>
                  </a:lnTo>
                  <a:lnTo>
                    <a:pt x="315197" y="1226699"/>
                  </a:lnTo>
                  <a:lnTo>
                    <a:pt x="315756" y="1226699"/>
                  </a:lnTo>
                  <a:lnTo>
                    <a:pt x="316314" y="1226699"/>
                  </a:lnTo>
                  <a:lnTo>
                    <a:pt x="316873" y="1226699"/>
                  </a:lnTo>
                  <a:lnTo>
                    <a:pt x="317428" y="1226699"/>
                  </a:lnTo>
                  <a:lnTo>
                    <a:pt x="317986" y="1226699"/>
                  </a:lnTo>
                  <a:lnTo>
                    <a:pt x="318545" y="1226699"/>
                  </a:lnTo>
                  <a:lnTo>
                    <a:pt x="319103" y="1226699"/>
                  </a:lnTo>
                  <a:lnTo>
                    <a:pt x="319662" y="1226699"/>
                  </a:lnTo>
                  <a:lnTo>
                    <a:pt x="320221" y="1226699"/>
                  </a:lnTo>
                  <a:lnTo>
                    <a:pt x="320779" y="1226699"/>
                  </a:lnTo>
                  <a:lnTo>
                    <a:pt x="321334" y="1226699"/>
                  </a:lnTo>
                  <a:lnTo>
                    <a:pt x="321892" y="1226699"/>
                  </a:lnTo>
                  <a:lnTo>
                    <a:pt x="322451" y="1226699"/>
                  </a:lnTo>
                  <a:lnTo>
                    <a:pt x="323010" y="1226699"/>
                  </a:lnTo>
                  <a:lnTo>
                    <a:pt x="323568" y="1226699"/>
                  </a:lnTo>
                  <a:lnTo>
                    <a:pt x="324127" y="1226699"/>
                  </a:lnTo>
                  <a:lnTo>
                    <a:pt x="324686" y="1226699"/>
                  </a:lnTo>
                  <a:lnTo>
                    <a:pt x="325240" y="1226699"/>
                  </a:lnTo>
                  <a:lnTo>
                    <a:pt x="325799" y="1226699"/>
                  </a:lnTo>
                  <a:lnTo>
                    <a:pt x="326358" y="1226699"/>
                  </a:lnTo>
                  <a:lnTo>
                    <a:pt x="326916" y="1226699"/>
                  </a:lnTo>
                  <a:lnTo>
                    <a:pt x="327475" y="1226699"/>
                  </a:lnTo>
                  <a:lnTo>
                    <a:pt x="328033" y="1226699"/>
                  </a:lnTo>
                  <a:lnTo>
                    <a:pt x="328588" y="1226699"/>
                  </a:lnTo>
                  <a:lnTo>
                    <a:pt x="329147" y="1226699"/>
                  </a:lnTo>
                  <a:lnTo>
                    <a:pt x="329705" y="1226699"/>
                  </a:lnTo>
                  <a:lnTo>
                    <a:pt x="330264" y="1226699"/>
                  </a:lnTo>
                  <a:lnTo>
                    <a:pt x="330823" y="1226699"/>
                  </a:lnTo>
                  <a:lnTo>
                    <a:pt x="331381" y="1226699"/>
                  </a:lnTo>
                  <a:lnTo>
                    <a:pt x="331940" y="1226699"/>
                  </a:lnTo>
                  <a:lnTo>
                    <a:pt x="332494" y="1226699"/>
                  </a:lnTo>
                  <a:lnTo>
                    <a:pt x="333053" y="1226699"/>
                  </a:lnTo>
                  <a:lnTo>
                    <a:pt x="333612" y="1226699"/>
                  </a:lnTo>
                  <a:lnTo>
                    <a:pt x="334170" y="1226699"/>
                  </a:lnTo>
                  <a:lnTo>
                    <a:pt x="334729" y="1226699"/>
                  </a:lnTo>
                  <a:lnTo>
                    <a:pt x="335287" y="1226699"/>
                  </a:lnTo>
                  <a:lnTo>
                    <a:pt x="335846" y="1226699"/>
                  </a:lnTo>
                  <a:lnTo>
                    <a:pt x="336401" y="1226699"/>
                  </a:lnTo>
                  <a:lnTo>
                    <a:pt x="336959" y="1226699"/>
                  </a:lnTo>
                  <a:lnTo>
                    <a:pt x="337518" y="1226699"/>
                  </a:lnTo>
                  <a:lnTo>
                    <a:pt x="338077" y="1226699"/>
                  </a:lnTo>
                  <a:lnTo>
                    <a:pt x="338635" y="1226699"/>
                  </a:lnTo>
                  <a:lnTo>
                    <a:pt x="339194" y="1226699"/>
                  </a:lnTo>
                  <a:lnTo>
                    <a:pt x="339753" y="1226699"/>
                  </a:lnTo>
                  <a:lnTo>
                    <a:pt x="340307" y="1226699"/>
                  </a:lnTo>
                  <a:lnTo>
                    <a:pt x="340866" y="1226699"/>
                  </a:lnTo>
                  <a:lnTo>
                    <a:pt x="341424" y="1226699"/>
                  </a:lnTo>
                  <a:lnTo>
                    <a:pt x="341983" y="1226699"/>
                  </a:lnTo>
                  <a:lnTo>
                    <a:pt x="342542" y="1226699"/>
                  </a:lnTo>
                  <a:lnTo>
                    <a:pt x="343100" y="1226699"/>
                  </a:lnTo>
                  <a:lnTo>
                    <a:pt x="343659" y="1226699"/>
                  </a:lnTo>
                  <a:lnTo>
                    <a:pt x="344214" y="1226699"/>
                  </a:lnTo>
                  <a:lnTo>
                    <a:pt x="344772" y="1226699"/>
                  </a:lnTo>
                  <a:lnTo>
                    <a:pt x="345331" y="1226699"/>
                  </a:lnTo>
                  <a:lnTo>
                    <a:pt x="345890" y="1226699"/>
                  </a:lnTo>
                  <a:lnTo>
                    <a:pt x="346448" y="1226699"/>
                  </a:lnTo>
                  <a:lnTo>
                    <a:pt x="347007" y="1226699"/>
                  </a:lnTo>
                  <a:lnTo>
                    <a:pt x="347561" y="1226699"/>
                  </a:lnTo>
                  <a:lnTo>
                    <a:pt x="348120" y="1226699"/>
                  </a:lnTo>
                  <a:lnTo>
                    <a:pt x="348678" y="1226699"/>
                  </a:lnTo>
                  <a:lnTo>
                    <a:pt x="349237" y="1226699"/>
                  </a:lnTo>
                  <a:lnTo>
                    <a:pt x="349796" y="1226699"/>
                  </a:lnTo>
                  <a:lnTo>
                    <a:pt x="350354" y="1226699"/>
                  </a:lnTo>
                  <a:lnTo>
                    <a:pt x="350913" y="1226699"/>
                  </a:lnTo>
                  <a:lnTo>
                    <a:pt x="351468" y="1226699"/>
                  </a:lnTo>
                  <a:lnTo>
                    <a:pt x="352026" y="1226699"/>
                  </a:lnTo>
                  <a:lnTo>
                    <a:pt x="352585" y="1226699"/>
                  </a:lnTo>
                  <a:lnTo>
                    <a:pt x="353144" y="1226699"/>
                  </a:lnTo>
                  <a:lnTo>
                    <a:pt x="353702" y="1226699"/>
                  </a:lnTo>
                  <a:lnTo>
                    <a:pt x="354261" y="1226699"/>
                  </a:lnTo>
                  <a:lnTo>
                    <a:pt x="354819" y="1226699"/>
                  </a:lnTo>
                  <a:lnTo>
                    <a:pt x="355374" y="1226699"/>
                  </a:lnTo>
                  <a:lnTo>
                    <a:pt x="355933" y="1226699"/>
                  </a:lnTo>
                  <a:lnTo>
                    <a:pt x="356491" y="1226699"/>
                  </a:lnTo>
                  <a:lnTo>
                    <a:pt x="357050" y="1226699"/>
                  </a:lnTo>
                  <a:lnTo>
                    <a:pt x="357609" y="1226699"/>
                  </a:lnTo>
                  <a:lnTo>
                    <a:pt x="358167" y="1226699"/>
                  </a:lnTo>
                  <a:lnTo>
                    <a:pt x="358722" y="1226699"/>
                  </a:lnTo>
                  <a:lnTo>
                    <a:pt x="359280" y="1226699"/>
                  </a:lnTo>
                  <a:lnTo>
                    <a:pt x="359839" y="1226699"/>
                  </a:lnTo>
                  <a:lnTo>
                    <a:pt x="360398" y="1226699"/>
                  </a:lnTo>
                  <a:lnTo>
                    <a:pt x="360956" y="1226699"/>
                  </a:lnTo>
                  <a:lnTo>
                    <a:pt x="361515" y="1226699"/>
                  </a:lnTo>
                  <a:lnTo>
                    <a:pt x="362073" y="1226699"/>
                  </a:lnTo>
                  <a:lnTo>
                    <a:pt x="362632" y="1226699"/>
                  </a:lnTo>
                  <a:lnTo>
                    <a:pt x="363187" y="1226699"/>
                  </a:lnTo>
                  <a:lnTo>
                    <a:pt x="363745" y="1226699"/>
                  </a:lnTo>
                  <a:lnTo>
                    <a:pt x="364304" y="1226699"/>
                  </a:lnTo>
                  <a:lnTo>
                    <a:pt x="364863" y="1226699"/>
                  </a:lnTo>
                  <a:lnTo>
                    <a:pt x="365421" y="1226699"/>
                  </a:lnTo>
                  <a:lnTo>
                    <a:pt x="365980" y="1226699"/>
                  </a:lnTo>
                  <a:lnTo>
                    <a:pt x="366534" y="1226699"/>
                  </a:lnTo>
                  <a:lnTo>
                    <a:pt x="367093" y="1226699"/>
                  </a:lnTo>
                  <a:lnTo>
                    <a:pt x="367652" y="1226699"/>
                  </a:lnTo>
                  <a:lnTo>
                    <a:pt x="368210" y="1226699"/>
                  </a:lnTo>
                  <a:lnTo>
                    <a:pt x="368769" y="1226699"/>
                  </a:lnTo>
                  <a:lnTo>
                    <a:pt x="369328" y="1226699"/>
                  </a:lnTo>
                  <a:lnTo>
                    <a:pt x="369886" y="1226699"/>
                  </a:lnTo>
                  <a:lnTo>
                    <a:pt x="370441" y="1226699"/>
                  </a:lnTo>
                  <a:lnTo>
                    <a:pt x="371000" y="1226699"/>
                  </a:lnTo>
                  <a:lnTo>
                    <a:pt x="371558" y="1226699"/>
                  </a:lnTo>
                  <a:lnTo>
                    <a:pt x="372117" y="1226699"/>
                  </a:lnTo>
                  <a:lnTo>
                    <a:pt x="372676" y="1226699"/>
                  </a:lnTo>
                  <a:lnTo>
                    <a:pt x="373234" y="1226699"/>
                  </a:lnTo>
                  <a:lnTo>
                    <a:pt x="373793" y="1226699"/>
                  </a:lnTo>
                  <a:lnTo>
                    <a:pt x="374347" y="1226699"/>
                  </a:lnTo>
                  <a:lnTo>
                    <a:pt x="374906" y="1226699"/>
                  </a:lnTo>
                  <a:lnTo>
                    <a:pt x="375464" y="1226699"/>
                  </a:lnTo>
                  <a:lnTo>
                    <a:pt x="376023" y="1226699"/>
                  </a:lnTo>
                  <a:lnTo>
                    <a:pt x="376582" y="1226699"/>
                  </a:lnTo>
                  <a:lnTo>
                    <a:pt x="377140" y="1226699"/>
                  </a:lnTo>
                  <a:lnTo>
                    <a:pt x="377695" y="1226699"/>
                  </a:lnTo>
                  <a:lnTo>
                    <a:pt x="378254" y="1226699"/>
                  </a:lnTo>
                  <a:lnTo>
                    <a:pt x="378812" y="1226699"/>
                  </a:lnTo>
                  <a:lnTo>
                    <a:pt x="379371" y="1226699"/>
                  </a:lnTo>
                  <a:lnTo>
                    <a:pt x="379930" y="1226699"/>
                  </a:lnTo>
                  <a:lnTo>
                    <a:pt x="380488" y="1226699"/>
                  </a:lnTo>
                  <a:lnTo>
                    <a:pt x="381047" y="1226699"/>
                  </a:lnTo>
                  <a:lnTo>
                    <a:pt x="381601" y="1226699"/>
                  </a:lnTo>
                  <a:lnTo>
                    <a:pt x="382160" y="1226699"/>
                  </a:lnTo>
                  <a:lnTo>
                    <a:pt x="382719" y="1226699"/>
                  </a:lnTo>
                  <a:lnTo>
                    <a:pt x="383277" y="1226699"/>
                  </a:lnTo>
                  <a:lnTo>
                    <a:pt x="383836" y="1226699"/>
                  </a:lnTo>
                  <a:lnTo>
                    <a:pt x="384395" y="1226699"/>
                  </a:lnTo>
                  <a:lnTo>
                    <a:pt x="384953" y="1226699"/>
                  </a:lnTo>
                  <a:lnTo>
                    <a:pt x="385508" y="1226699"/>
                  </a:lnTo>
                  <a:lnTo>
                    <a:pt x="386066" y="1226699"/>
                  </a:lnTo>
                  <a:lnTo>
                    <a:pt x="386625" y="1226699"/>
                  </a:lnTo>
                  <a:lnTo>
                    <a:pt x="387184" y="1226699"/>
                  </a:lnTo>
                  <a:lnTo>
                    <a:pt x="387742" y="1226699"/>
                  </a:lnTo>
                  <a:lnTo>
                    <a:pt x="388301" y="1226699"/>
                  </a:lnTo>
                  <a:lnTo>
                    <a:pt x="388855" y="1226699"/>
                  </a:lnTo>
                  <a:lnTo>
                    <a:pt x="389414" y="1226699"/>
                  </a:lnTo>
                  <a:lnTo>
                    <a:pt x="389973" y="1226699"/>
                  </a:lnTo>
                  <a:lnTo>
                    <a:pt x="390531" y="1226699"/>
                  </a:lnTo>
                  <a:lnTo>
                    <a:pt x="391090" y="1226699"/>
                  </a:lnTo>
                  <a:lnTo>
                    <a:pt x="391649" y="1226699"/>
                  </a:lnTo>
                  <a:lnTo>
                    <a:pt x="392207" y="1226699"/>
                  </a:lnTo>
                  <a:lnTo>
                    <a:pt x="392766" y="1226699"/>
                  </a:lnTo>
                  <a:lnTo>
                    <a:pt x="393321" y="1226699"/>
                  </a:lnTo>
                  <a:lnTo>
                    <a:pt x="393879" y="1226699"/>
                  </a:lnTo>
                  <a:lnTo>
                    <a:pt x="394438" y="1226699"/>
                  </a:lnTo>
                  <a:lnTo>
                    <a:pt x="394996" y="1226699"/>
                  </a:lnTo>
                  <a:lnTo>
                    <a:pt x="395555" y="1226699"/>
                  </a:lnTo>
                  <a:lnTo>
                    <a:pt x="396114" y="1226699"/>
                  </a:lnTo>
                  <a:lnTo>
                    <a:pt x="396668" y="1226699"/>
                  </a:lnTo>
                  <a:lnTo>
                    <a:pt x="397227" y="1226699"/>
                  </a:lnTo>
                  <a:lnTo>
                    <a:pt x="397786" y="1226699"/>
                  </a:lnTo>
                  <a:lnTo>
                    <a:pt x="398344" y="1226699"/>
                  </a:lnTo>
                  <a:lnTo>
                    <a:pt x="398903" y="1226699"/>
                  </a:lnTo>
                  <a:lnTo>
                    <a:pt x="399462" y="1226699"/>
                  </a:lnTo>
                  <a:lnTo>
                    <a:pt x="400020" y="1226699"/>
                  </a:lnTo>
                  <a:lnTo>
                    <a:pt x="400575" y="1226699"/>
                  </a:lnTo>
                  <a:lnTo>
                    <a:pt x="401133" y="1226699"/>
                  </a:lnTo>
                  <a:lnTo>
                    <a:pt x="401692" y="1226699"/>
                  </a:lnTo>
                  <a:lnTo>
                    <a:pt x="402250" y="1226699"/>
                  </a:lnTo>
                  <a:lnTo>
                    <a:pt x="402809" y="1226699"/>
                  </a:lnTo>
                  <a:lnTo>
                    <a:pt x="403368" y="1226699"/>
                  </a:lnTo>
                  <a:lnTo>
                    <a:pt x="403926" y="1226699"/>
                  </a:lnTo>
                  <a:lnTo>
                    <a:pt x="404481" y="1226699"/>
                  </a:lnTo>
                  <a:lnTo>
                    <a:pt x="405040" y="1226699"/>
                  </a:lnTo>
                  <a:lnTo>
                    <a:pt x="405598" y="1226699"/>
                  </a:lnTo>
                  <a:lnTo>
                    <a:pt x="406157" y="1226699"/>
                  </a:lnTo>
                  <a:lnTo>
                    <a:pt x="406716" y="1226699"/>
                  </a:lnTo>
                  <a:lnTo>
                    <a:pt x="407274" y="1226699"/>
                  </a:lnTo>
                  <a:lnTo>
                    <a:pt x="407829" y="1226699"/>
                  </a:lnTo>
                  <a:lnTo>
                    <a:pt x="408387" y="1226699"/>
                  </a:lnTo>
                  <a:lnTo>
                    <a:pt x="408946" y="1226699"/>
                  </a:lnTo>
                  <a:lnTo>
                    <a:pt x="409505" y="1226699"/>
                  </a:lnTo>
                  <a:lnTo>
                    <a:pt x="410063" y="1226699"/>
                  </a:lnTo>
                  <a:lnTo>
                    <a:pt x="410622" y="1226699"/>
                  </a:lnTo>
                  <a:lnTo>
                    <a:pt x="411181" y="1226699"/>
                  </a:lnTo>
                  <a:lnTo>
                    <a:pt x="411735" y="1226699"/>
                  </a:lnTo>
                  <a:lnTo>
                    <a:pt x="412294" y="1226699"/>
                  </a:lnTo>
                  <a:lnTo>
                    <a:pt x="412852" y="1226699"/>
                  </a:lnTo>
                  <a:lnTo>
                    <a:pt x="413411" y="1226699"/>
                  </a:lnTo>
                  <a:lnTo>
                    <a:pt x="413970" y="1226699"/>
                  </a:lnTo>
                  <a:lnTo>
                    <a:pt x="414528" y="1226699"/>
                  </a:lnTo>
                  <a:lnTo>
                    <a:pt x="415083" y="1226699"/>
                  </a:lnTo>
                  <a:lnTo>
                    <a:pt x="415641" y="1226699"/>
                  </a:lnTo>
                  <a:lnTo>
                    <a:pt x="416200" y="1226699"/>
                  </a:lnTo>
                  <a:lnTo>
                    <a:pt x="416759" y="1226699"/>
                  </a:lnTo>
                  <a:lnTo>
                    <a:pt x="417317" y="1226699"/>
                  </a:lnTo>
                  <a:lnTo>
                    <a:pt x="417876" y="1226699"/>
                  </a:lnTo>
                  <a:lnTo>
                    <a:pt x="418435" y="1226699"/>
                  </a:lnTo>
                  <a:lnTo>
                    <a:pt x="418989" y="1226699"/>
                  </a:lnTo>
                  <a:lnTo>
                    <a:pt x="419548" y="1226699"/>
                  </a:lnTo>
                  <a:lnTo>
                    <a:pt x="420107" y="1226699"/>
                  </a:lnTo>
                  <a:lnTo>
                    <a:pt x="420665" y="1226699"/>
                  </a:lnTo>
                  <a:lnTo>
                    <a:pt x="421224" y="1226699"/>
                  </a:lnTo>
                  <a:lnTo>
                    <a:pt x="421782" y="1226699"/>
                  </a:lnTo>
                  <a:lnTo>
                    <a:pt x="422341" y="1226699"/>
                  </a:lnTo>
                  <a:lnTo>
                    <a:pt x="422900" y="1226699"/>
                  </a:lnTo>
                  <a:lnTo>
                    <a:pt x="423454" y="1226699"/>
                  </a:lnTo>
                  <a:lnTo>
                    <a:pt x="424013" y="1226699"/>
                  </a:lnTo>
                  <a:lnTo>
                    <a:pt x="424572" y="1226699"/>
                  </a:lnTo>
                  <a:lnTo>
                    <a:pt x="425130" y="1226699"/>
                  </a:lnTo>
                  <a:lnTo>
                    <a:pt x="425689" y="1226699"/>
                  </a:lnTo>
                  <a:lnTo>
                    <a:pt x="426248" y="1226699"/>
                  </a:lnTo>
                  <a:lnTo>
                    <a:pt x="426802" y="1226699"/>
                  </a:lnTo>
                  <a:lnTo>
                    <a:pt x="427361" y="1226699"/>
                  </a:lnTo>
                  <a:lnTo>
                    <a:pt x="427919" y="1226699"/>
                  </a:lnTo>
                  <a:lnTo>
                    <a:pt x="428478" y="1226699"/>
                  </a:lnTo>
                  <a:lnTo>
                    <a:pt x="429036" y="1226699"/>
                  </a:lnTo>
                  <a:lnTo>
                    <a:pt x="429595" y="1226699"/>
                  </a:lnTo>
                  <a:lnTo>
                    <a:pt x="430154" y="1226699"/>
                  </a:lnTo>
                  <a:lnTo>
                    <a:pt x="430708" y="1226699"/>
                  </a:lnTo>
                  <a:lnTo>
                    <a:pt x="431267" y="1226699"/>
                  </a:lnTo>
                  <a:lnTo>
                    <a:pt x="431826" y="1226699"/>
                  </a:lnTo>
                  <a:lnTo>
                    <a:pt x="432384" y="1226699"/>
                  </a:lnTo>
                  <a:lnTo>
                    <a:pt x="432943" y="1226699"/>
                  </a:lnTo>
                  <a:lnTo>
                    <a:pt x="433502" y="1226699"/>
                  </a:lnTo>
                  <a:lnTo>
                    <a:pt x="434060" y="1226699"/>
                  </a:lnTo>
                  <a:lnTo>
                    <a:pt x="434615" y="1226699"/>
                  </a:lnTo>
                  <a:lnTo>
                    <a:pt x="435173" y="1226699"/>
                  </a:lnTo>
                  <a:lnTo>
                    <a:pt x="435732" y="1226699"/>
                  </a:lnTo>
                  <a:lnTo>
                    <a:pt x="436291" y="1226699"/>
                  </a:lnTo>
                  <a:lnTo>
                    <a:pt x="436849" y="1226699"/>
                  </a:lnTo>
                  <a:lnTo>
                    <a:pt x="437408" y="1226699"/>
                  </a:lnTo>
                  <a:lnTo>
                    <a:pt x="437963" y="1226699"/>
                  </a:lnTo>
                  <a:lnTo>
                    <a:pt x="438521" y="1226699"/>
                  </a:lnTo>
                  <a:lnTo>
                    <a:pt x="439080" y="1226699"/>
                  </a:lnTo>
                  <a:lnTo>
                    <a:pt x="439639" y="1226699"/>
                  </a:lnTo>
                  <a:lnTo>
                    <a:pt x="440197" y="1226699"/>
                  </a:lnTo>
                  <a:lnTo>
                    <a:pt x="440756" y="1226699"/>
                  </a:lnTo>
                  <a:lnTo>
                    <a:pt x="441314" y="1226699"/>
                  </a:lnTo>
                  <a:lnTo>
                    <a:pt x="441869" y="1226699"/>
                  </a:lnTo>
                  <a:lnTo>
                    <a:pt x="442427" y="1226699"/>
                  </a:lnTo>
                  <a:lnTo>
                    <a:pt x="442986" y="1226699"/>
                  </a:lnTo>
                  <a:lnTo>
                    <a:pt x="443545" y="1226699"/>
                  </a:lnTo>
                  <a:lnTo>
                    <a:pt x="444103" y="1226699"/>
                  </a:lnTo>
                  <a:lnTo>
                    <a:pt x="444662" y="1226699"/>
                  </a:lnTo>
                  <a:lnTo>
                    <a:pt x="445217" y="1226699"/>
                  </a:lnTo>
                  <a:lnTo>
                    <a:pt x="445775" y="1226699"/>
                  </a:lnTo>
                  <a:lnTo>
                    <a:pt x="446334" y="1226699"/>
                  </a:lnTo>
                  <a:lnTo>
                    <a:pt x="446893" y="1226699"/>
                  </a:lnTo>
                  <a:lnTo>
                    <a:pt x="447451" y="1226699"/>
                  </a:lnTo>
                  <a:lnTo>
                    <a:pt x="448010" y="1226699"/>
                  </a:lnTo>
                  <a:lnTo>
                    <a:pt x="448568" y="1226699"/>
                  </a:lnTo>
                  <a:lnTo>
                    <a:pt x="449123" y="1226699"/>
                  </a:lnTo>
                  <a:lnTo>
                    <a:pt x="449682" y="1226699"/>
                  </a:lnTo>
                  <a:lnTo>
                    <a:pt x="450240" y="1226699"/>
                  </a:lnTo>
                  <a:lnTo>
                    <a:pt x="450799" y="1226699"/>
                  </a:lnTo>
                  <a:lnTo>
                    <a:pt x="451358" y="1226699"/>
                  </a:lnTo>
                  <a:lnTo>
                    <a:pt x="451916" y="1226699"/>
                  </a:lnTo>
                  <a:lnTo>
                    <a:pt x="452475" y="1226699"/>
                  </a:lnTo>
                  <a:lnTo>
                    <a:pt x="453034" y="1226699"/>
                  </a:lnTo>
                  <a:lnTo>
                    <a:pt x="453588" y="1226699"/>
                  </a:lnTo>
                  <a:lnTo>
                    <a:pt x="454147" y="1226699"/>
                  </a:lnTo>
                  <a:lnTo>
                    <a:pt x="454705" y="1226699"/>
                  </a:lnTo>
                  <a:lnTo>
                    <a:pt x="455264" y="1226699"/>
                  </a:lnTo>
                  <a:lnTo>
                    <a:pt x="455823" y="1226699"/>
                  </a:lnTo>
                  <a:lnTo>
                    <a:pt x="456381" y="1226699"/>
                  </a:lnTo>
                  <a:lnTo>
                    <a:pt x="456936" y="1226699"/>
                  </a:lnTo>
                  <a:lnTo>
                    <a:pt x="457494" y="1226699"/>
                  </a:lnTo>
                  <a:lnTo>
                    <a:pt x="458053" y="1226699"/>
                  </a:lnTo>
                  <a:lnTo>
                    <a:pt x="458612" y="1226699"/>
                  </a:lnTo>
                  <a:lnTo>
                    <a:pt x="459170" y="1226699"/>
                  </a:lnTo>
                  <a:lnTo>
                    <a:pt x="459729" y="1226699"/>
                  </a:lnTo>
                  <a:lnTo>
                    <a:pt x="460288" y="1226699"/>
                  </a:lnTo>
                  <a:lnTo>
                    <a:pt x="460842" y="1226699"/>
                  </a:lnTo>
                  <a:lnTo>
                    <a:pt x="461401" y="1226699"/>
                  </a:lnTo>
                  <a:lnTo>
                    <a:pt x="461959" y="1226699"/>
                  </a:lnTo>
                  <a:lnTo>
                    <a:pt x="462518" y="1226699"/>
                  </a:lnTo>
                  <a:lnTo>
                    <a:pt x="463077" y="1226699"/>
                  </a:lnTo>
                  <a:lnTo>
                    <a:pt x="463635" y="1226699"/>
                  </a:lnTo>
                  <a:lnTo>
                    <a:pt x="464194" y="1226699"/>
                  </a:lnTo>
                  <a:lnTo>
                    <a:pt x="464749" y="1226699"/>
                  </a:lnTo>
                  <a:lnTo>
                    <a:pt x="465307" y="1226699"/>
                  </a:lnTo>
                  <a:lnTo>
                    <a:pt x="465866" y="1226699"/>
                  </a:lnTo>
                  <a:lnTo>
                    <a:pt x="466425" y="1226699"/>
                  </a:lnTo>
                  <a:lnTo>
                    <a:pt x="466983" y="1226699"/>
                  </a:lnTo>
                  <a:lnTo>
                    <a:pt x="467542" y="1226699"/>
                  </a:lnTo>
                  <a:lnTo>
                    <a:pt x="468096" y="1226699"/>
                  </a:lnTo>
                  <a:lnTo>
                    <a:pt x="468655" y="1226699"/>
                  </a:lnTo>
                  <a:lnTo>
                    <a:pt x="469213" y="1226699"/>
                  </a:lnTo>
                  <a:lnTo>
                    <a:pt x="469772" y="1226699"/>
                  </a:lnTo>
                  <a:lnTo>
                    <a:pt x="470331" y="1226699"/>
                  </a:lnTo>
                  <a:lnTo>
                    <a:pt x="470890" y="1226699"/>
                  </a:lnTo>
                  <a:lnTo>
                    <a:pt x="471448" y="1226699"/>
                  </a:lnTo>
                  <a:lnTo>
                    <a:pt x="472003" y="1226699"/>
                  </a:lnTo>
                  <a:lnTo>
                    <a:pt x="472561" y="1226699"/>
                  </a:lnTo>
                  <a:lnTo>
                    <a:pt x="473120" y="1226699"/>
                  </a:lnTo>
                  <a:lnTo>
                    <a:pt x="473679" y="1226699"/>
                  </a:lnTo>
                  <a:lnTo>
                    <a:pt x="474237" y="1226699"/>
                  </a:lnTo>
                  <a:lnTo>
                    <a:pt x="474796" y="1226699"/>
                  </a:lnTo>
                  <a:lnTo>
                    <a:pt x="475350" y="1226699"/>
                  </a:lnTo>
                  <a:lnTo>
                    <a:pt x="475909" y="1226699"/>
                  </a:lnTo>
                  <a:lnTo>
                    <a:pt x="476468" y="1226699"/>
                  </a:lnTo>
                  <a:lnTo>
                    <a:pt x="477026" y="1226699"/>
                  </a:lnTo>
                  <a:lnTo>
                    <a:pt x="477585" y="1226699"/>
                  </a:lnTo>
                  <a:lnTo>
                    <a:pt x="478144" y="1226699"/>
                  </a:lnTo>
                  <a:lnTo>
                    <a:pt x="478702" y="1226699"/>
                  </a:lnTo>
                  <a:lnTo>
                    <a:pt x="479257" y="1226699"/>
                  </a:lnTo>
                  <a:lnTo>
                    <a:pt x="479815" y="1226699"/>
                  </a:lnTo>
                  <a:lnTo>
                    <a:pt x="480374" y="1226699"/>
                  </a:lnTo>
                  <a:lnTo>
                    <a:pt x="480933" y="1226699"/>
                  </a:lnTo>
                  <a:lnTo>
                    <a:pt x="481491" y="1226699"/>
                  </a:lnTo>
                  <a:lnTo>
                    <a:pt x="482050" y="1226699"/>
                  </a:lnTo>
                  <a:lnTo>
                    <a:pt x="482609" y="1226699"/>
                  </a:lnTo>
                  <a:lnTo>
                    <a:pt x="483167" y="1226699"/>
                  </a:lnTo>
                  <a:lnTo>
                    <a:pt x="483722" y="1226699"/>
                  </a:lnTo>
                  <a:lnTo>
                    <a:pt x="484281" y="1226699"/>
                  </a:lnTo>
                  <a:lnTo>
                    <a:pt x="484839" y="1226699"/>
                  </a:lnTo>
                  <a:lnTo>
                    <a:pt x="485398" y="1226699"/>
                  </a:lnTo>
                  <a:lnTo>
                    <a:pt x="485957" y="1226699"/>
                  </a:lnTo>
                  <a:lnTo>
                    <a:pt x="486515" y="1226699"/>
                  </a:lnTo>
                  <a:lnTo>
                    <a:pt x="487070" y="1226699"/>
                  </a:lnTo>
                  <a:lnTo>
                    <a:pt x="487628" y="1226699"/>
                  </a:lnTo>
                  <a:lnTo>
                    <a:pt x="488187" y="1226699"/>
                  </a:lnTo>
                  <a:lnTo>
                    <a:pt x="488745" y="1226699"/>
                  </a:lnTo>
                  <a:lnTo>
                    <a:pt x="489304" y="1226699"/>
                  </a:lnTo>
                  <a:lnTo>
                    <a:pt x="489863" y="1226699"/>
                  </a:lnTo>
                  <a:lnTo>
                    <a:pt x="490421" y="1226699"/>
                  </a:lnTo>
                  <a:lnTo>
                    <a:pt x="490976" y="1226699"/>
                  </a:lnTo>
                  <a:lnTo>
                    <a:pt x="491535" y="1226699"/>
                  </a:lnTo>
                  <a:lnTo>
                    <a:pt x="492093" y="1226699"/>
                  </a:lnTo>
                  <a:lnTo>
                    <a:pt x="492652" y="1226699"/>
                  </a:lnTo>
                  <a:lnTo>
                    <a:pt x="493211" y="1226699"/>
                  </a:lnTo>
                  <a:lnTo>
                    <a:pt x="493769" y="1226699"/>
                  </a:lnTo>
                  <a:lnTo>
                    <a:pt x="494328" y="1226699"/>
                  </a:lnTo>
                  <a:lnTo>
                    <a:pt x="494882" y="1226699"/>
                  </a:lnTo>
                  <a:lnTo>
                    <a:pt x="495441" y="1226699"/>
                  </a:lnTo>
                  <a:lnTo>
                    <a:pt x="496000" y="1226699"/>
                  </a:lnTo>
                  <a:lnTo>
                    <a:pt x="496558" y="1226699"/>
                  </a:lnTo>
                  <a:lnTo>
                    <a:pt x="497117" y="1226699"/>
                  </a:lnTo>
                  <a:lnTo>
                    <a:pt x="497676" y="1226699"/>
                  </a:lnTo>
                  <a:lnTo>
                    <a:pt x="498230" y="1226699"/>
                  </a:lnTo>
                  <a:lnTo>
                    <a:pt x="498789" y="1226699"/>
                  </a:lnTo>
                  <a:lnTo>
                    <a:pt x="499347" y="1226699"/>
                  </a:lnTo>
                  <a:lnTo>
                    <a:pt x="499906" y="1226699"/>
                  </a:lnTo>
                  <a:lnTo>
                    <a:pt x="500465" y="1226699"/>
                  </a:lnTo>
                  <a:lnTo>
                    <a:pt x="501023" y="1226699"/>
                  </a:lnTo>
                  <a:lnTo>
                    <a:pt x="501582" y="1226699"/>
                  </a:lnTo>
                  <a:lnTo>
                    <a:pt x="502136" y="1226699"/>
                  </a:lnTo>
                  <a:lnTo>
                    <a:pt x="502695" y="1226699"/>
                  </a:lnTo>
                  <a:lnTo>
                    <a:pt x="503254" y="1226699"/>
                  </a:lnTo>
                  <a:lnTo>
                    <a:pt x="503812" y="1226699"/>
                  </a:lnTo>
                  <a:lnTo>
                    <a:pt x="504371" y="1226699"/>
                  </a:lnTo>
                  <a:lnTo>
                    <a:pt x="504930" y="1226699"/>
                  </a:lnTo>
                  <a:lnTo>
                    <a:pt x="505484" y="1226699"/>
                  </a:lnTo>
                  <a:lnTo>
                    <a:pt x="506043" y="1226699"/>
                  </a:lnTo>
                  <a:lnTo>
                    <a:pt x="506602" y="1226699"/>
                  </a:lnTo>
                  <a:lnTo>
                    <a:pt x="507160" y="1226699"/>
                  </a:lnTo>
                  <a:lnTo>
                    <a:pt x="507719" y="1226699"/>
                  </a:lnTo>
                  <a:lnTo>
                    <a:pt x="508277" y="1226699"/>
                  </a:lnTo>
                  <a:lnTo>
                    <a:pt x="508836" y="1226699"/>
                  </a:lnTo>
                  <a:lnTo>
                    <a:pt x="509391" y="1226699"/>
                  </a:lnTo>
                  <a:lnTo>
                    <a:pt x="509949" y="1226699"/>
                  </a:lnTo>
                  <a:lnTo>
                    <a:pt x="510508" y="1226699"/>
                  </a:lnTo>
                  <a:lnTo>
                    <a:pt x="511067" y="1226699"/>
                  </a:lnTo>
                  <a:lnTo>
                    <a:pt x="511625" y="1226699"/>
                  </a:lnTo>
                  <a:lnTo>
                    <a:pt x="512184" y="1226699"/>
                  </a:lnTo>
                  <a:lnTo>
                    <a:pt x="512743" y="1226699"/>
                  </a:lnTo>
                  <a:lnTo>
                    <a:pt x="513301" y="1226699"/>
                  </a:lnTo>
                  <a:lnTo>
                    <a:pt x="513856" y="1226699"/>
                  </a:lnTo>
                  <a:lnTo>
                    <a:pt x="514414" y="1226699"/>
                  </a:lnTo>
                  <a:lnTo>
                    <a:pt x="514973" y="1226699"/>
                  </a:lnTo>
                  <a:lnTo>
                    <a:pt x="515531" y="1226699"/>
                  </a:lnTo>
                  <a:lnTo>
                    <a:pt x="516090" y="1226699"/>
                  </a:lnTo>
                  <a:lnTo>
                    <a:pt x="516649" y="1226699"/>
                  </a:lnTo>
                  <a:lnTo>
                    <a:pt x="517203" y="1226699"/>
                  </a:lnTo>
                  <a:lnTo>
                    <a:pt x="517762" y="1226699"/>
                  </a:lnTo>
                  <a:lnTo>
                    <a:pt x="518321" y="1226699"/>
                  </a:lnTo>
                  <a:lnTo>
                    <a:pt x="518879" y="1226699"/>
                  </a:lnTo>
                  <a:lnTo>
                    <a:pt x="519438" y="1226699"/>
                  </a:lnTo>
                  <a:lnTo>
                    <a:pt x="519997" y="1226699"/>
                  </a:lnTo>
                  <a:lnTo>
                    <a:pt x="520555" y="1226699"/>
                  </a:lnTo>
                  <a:lnTo>
                    <a:pt x="521110" y="1226699"/>
                  </a:lnTo>
                  <a:lnTo>
                    <a:pt x="521668" y="1226699"/>
                  </a:lnTo>
                  <a:lnTo>
                    <a:pt x="522227" y="1226699"/>
                  </a:lnTo>
                  <a:lnTo>
                    <a:pt x="522786" y="1226699"/>
                  </a:lnTo>
                  <a:lnTo>
                    <a:pt x="523344" y="1226699"/>
                  </a:lnTo>
                  <a:lnTo>
                    <a:pt x="523903" y="1226699"/>
                  </a:lnTo>
                  <a:lnTo>
                    <a:pt x="524462" y="1226699"/>
                  </a:lnTo>
                  <a:lnTo>
                    <a:pt x="525016" y="1226699"/>
                  </a:lnTo>
                  <a:lnTo>
                    <a:pt x="525575" y="1226699"/>
                  </a:lnTo>
                  <a:lnTo>
                    <a:pt x="526133" y="1226699"/>
                  </a:lnTo>
                  <a:lnTo>
                    <a:pt x="526692" y="1226699"/>
                  </a:lnTo>
                  <a:lnTo>
                    <a:pt x="527251" y="1226699"/>
                  </a:lnTo>
                  <a:lnTo>
                    <a:pt x="527809" y="1226699"/>
                  </a:lnTo>
                  <a:lnTo>
                    <a:pt x="528364" y="1226699"/>
                  </a:lnTo>
                  <a:lnTo>
                    <a:pt x="528922" y="1226699"/>
                  </a:lnTo>
                  <a:lnTo>
                    <a:pt x="529481" y="1226699"/>
                  </a:lnTo>
                  <a:lnTo>
                    <a:pt x="530040" y="1226699"/>
                  </a:lnTo>
                  <a:lnTo>
                    <a:pt x="530598" y="1226699"/>
                  </a:lnTo>
                  <a:lnTo>
                    <a:pt x="531157" y="1226699"/>
                  </a:lnTo>
                  <a:lnTo>
                    <a:pt x="531716" y="1226699"/>
                  </a:lnTo>
                  <a:lnTo>
                    <a:pt x="532270" y="1226699"/>
                  </a:lnTo>
                  <a:lnTo>
                    <a:pt x="532829" y="1226699"/>
                  </a:lnTo>
                  <a:lnTo>
                    <a:pt x="533388" y="1226699"/>
                  </a:lnTo>
                  <a:lnTo>
                    <a:pt x="533946" y="1226699"/>
                  </a:lnTo>
                  <a:lnTo>
                    <a:pt x="534505" y="1226699"/>
                  </a:lnTo>
                  <a:lnTo>
                    <a:pt x="535063" y="1226699"/>
                  </a:lnTo>
                  <a:lnTo>
                    <a:pt x="535618" y="1226699"/>
                  </a:lnTo>
                  <a:lnTo>
                    <a:pt x="536177" y="1226699"/>
                  </a:lnTo>
                  <a:lnTo>
                    <a:pt x="536735" y="1226699"/>
                  </a:lnTo>
                  <a:lnTo>
                    <a:pt x="537294" y="1226699"/>
                  </a:lnTo>
                  <a:lnTo>
                    <a:pt x="537853" y="1226699"/>
                  </a:lnTo>
                  <a:lnTo>
                    <a:pt x="538411" y="1226699"/>
                  </a:lnTo>
                  <a:lnTo>
                    <a:pt x="538970" y="1226699"/>
                  </a:lnTo>
                  <a:lnTo>
                    <a:pt x="539524" y="1226699"/>
                  </a:lnTo>
                  <a:lnTo>
                    <a:pt x="540083" y="1226699"/>
                  </a:lnTo>
                  <a:lnTo>
                    <a:pt x="540642" y="1226699"/>
                  </a:lnTo>
                  <a:lnTo>
                    <a:pt x="541200" y="1226699"/>
                  </a:lnTo>
                  <a:lnTo>
                    <a:pt x="541759" y="1226699"/>
                  </a:lnTo>
                  <a:lnTo>
                    <a:pt x="542317" y="1226699"/>
                  </a:lnTo>
                  <a:lnTo>
                    <a:pt x="542876" y="1226699"/>
                  </a:lnTo>
                  <a:lnTo>
                    <a:pt x="543435" y="1226699"/>
                  </a:lnTo>
                  <a:lnTo>
                    <a:pt x="543989" y="1226699"/>
                  </a:lnTo>
                  <a:lnTo>
                    <a:pt x="544548" y="1226699"/>
                  </a:lnTo>
                  <a:lnTo>
                    <a:pt x="545107" y="1226699"/>
                  </a:lnTo>
                  <a:lnTo>
                    <a:pt x="545665" y="1226699"/>
                  </a:lnTo>
                  <a:lnTo>
                    <a:pt x="546224" y="1226699"/>
                  </a:lnTo>
                  <a:lnTo>
                    <a:pt x="546783" y="1226699"/>
                  </a:lnTo>
                  <a:lnTo>
                    <a:pt x="547337" y="1226699"/>
                  </a:lnTo>
                  <a:lnTo>
                    <a:pt x="547896" y="1226699"/>
                  </a:lnTo>
                  <a:lnTo>
                    <a:pt x="548454" y="1226699"/>
                  </a:lnTo>
                  <a:lnTo>
                    <a:pt x="549013" y="1226699"/>
                  </a:lnTo>
                  <a:lnTo>
                    <a:pt x="549572" y="1226699"/>
                  </a:lnTo>
                  <a:lnTo>
                    <a:pt x="550130" y="1226699"/>
                  </a:lnTo>
                  <a:lnTo>
                    <a:pt x="550689" y="1226699"/>
                  </a:lnTo>
                  <a:lnTo>
                    <a:pt x="551244" y="1226699"/>
                  </a:lnTo>
                  <a:lnTo>
                    <a:pt x="551802" y="1226699"/>
                  </a:lnTo>
                  <a:lnTo>
                    <a:pt x="552361" y="1226699"/>
                  </a:lnTo>
                  <a:lnTo>
                    <a:pt x="552919" y="1226699"/>
                  </a:lnTo>
                  <a:lnTo>
                    <a:pt x="553478" y="1226699"/>
                  </a:lnTo>
                  <a:lnTo>
                    <a:pt x="554037" y="1226699"/>
                  </a:lnTo>
                  <a:lnTo>
                    <a:pt x="554595" y="1226699"/>
                  </a:lnTo>
                  <a:lnTo>
                    <a:pt x="555150" y="1226699"/>
                  </a:lnTo>
                  <a:lnTo>
                    <a:pt x="555708" y="1226699"/>
                  </a:lnTo>
                  <a:lnTo>
                    <a:pt x="556267" y="1226699"/>
                  </a:lnTo>
                  <a:lnTo>
                    <a:pt x="556826" y="1226699"/>
                  </a:lnTo>
                  <a:lnTo>
                    <a:pt x="557384" y="1226699"/>
                  </a:lnTo>
                  <a:lnTo>
                    <a:pt x="557943" y="1226699"/>
                  </a:lnTo>
                  <a:lnTo>
                    <a:pt x="558498" y="1226699"/>
                  </a:lnTo>
                  <a:lnTo>
                    <a:pt x="559056" y="1226699"/>
                  </a:lnTo>
                  <a:lnTo>
                    <a:pt x="559615" y="1226699"/>
                  </a:lnTo>
                  <a:lnTo>
                    <a:pt x="560174" y="1226699"/>
                  </a:lnTo>
                  <a:lnTo>
                    <a:pt x="560732" y="1226699"/>
                  </a:lnTo>
                  <a:lnTo>
                    <a:pt x="561291" y="1226699"/>
                  </a:lnTo>
                  <a:lnTo>
                    <a:pt x="561849" y="1226699"/>
                  </a:lnTo>
                  <a:lnTo>
                    <a:pt x="562404" y="1226699"/>
                  </a:lnTo>
                  <a:lnTo>
                    <a:pt x="562963" y="1226699"/>
                  </a:lnTo>
                  <a:lnTo>
                    <a:pt x="563521" y="1226699"/>
                  </a:lnTo>
                  <a:lnTo>
                    <a:pt x="564080" y="1226699"/>
                  </a:lnTo>
                  <a:lnTo>
                    <a:pt x="564639" y="1226699"/>
                  </a:lnTo>
                  <a:lnTo>
                    <a:pt x="565197" y="1226699"/>
                  </a:lnTo>
                  <a:lnTo>
                    <a:pt x="565752" y="1226699"/>
                  </a:lnTo>
                  <a:lnTo>
                    <a:pt x="566310" y="1226699"/>
                  </a:lnTo>
                  <a:lnTo>
                    <a:pt x="566869" y="1226699"/>
                  </a:lnTo>
                  <a:lnTo>
                    <a:pt x="567428" y="1226699"/>
                  </a:lnTo>
                  <a:lnTo>
                    <a:pt x="567986" y="1226699"/>
                  </a:lnTo>
                  <a:lnTo>
                    <a:pt x="568545" y="1226699"/>
                  </a:lnTo>
                  <a:lnTo>
                    <a:pt x="569103" y="1226699"/>
                  </a:lnTo>
                  <a:lnTo>
                    <a:pt x="569658" y="1226699"/>
                  </a:lnTo>
                  <a:lnTo>
                    <a:pt x="570217" y="1226699"/>
                  </a:lnTo>
                  <a:lnTo>
                    <a:pt x="570775" y="1226699"/>
                  </a:lnTo>
                  <a:lnTo>
                    <a:pt x="571334" y="1226699"/>
                  </a:lnTo>
                  <a:lnTo>
                    <a:pt x="571893" y="1226699"/>
                  </a:lnTo>
                  <a:lnTo>
                    <a:pt x="572451" y="1226699"/>
                  </a:lnTo>
                  <a:lnTo>
                    <a:pt x="573010" y="1226699"/>
                  </a:lnTo>
                  <a:lnTo>
                    <a:pt x="573569" y="1226699"/>
                  </a:lnTo>
                  <a:lnTo>
                    <a:pt x="574123" y="1226699"/>
                  </a:lnTo>
                  <a:lnTo>
                    <a:pt x="574682" y="1226699"/>
                  </a:lnTo>
                  <a:lnTo>
                    <a:pt x="575240" y="1226699"/>
                  </a:lnTo>
                  <a:lnTo>
                    <a:pt x="575799" y="1226699"/>
                  </a:lnTo>
                  <a:lnTo>
                    <a:pt x="576358" y="1226699"/>
                  </a:lnTo>
                  <a:lnTo>
                    <a:pt x="576916" y="1226699"/>
                  </a:lnTo>
                  <a:lnTo>
                    <a:pt x="577471" y="1226699"/>
                  </a:lnTo>
                  <a:lnTo>
                    <a:pt x="578030" y="1226699"/>
                  </a:lnTo>
                  <a:lnTo>
                    <a:pt x="578588" y="1226699"/>
                  </a:lnTo>
                  <a:lnTo>
                    <a:pt x="579147" y="1226699"/>
                  </a:lnTo>
                  <a:lnTo>
                    <a:pt x="579706" y="1226699"/>
                  </a:lnTo>
                  <a:lnTo>
                    <a:pt x="580264" y="1226699"/>
                  </a:lnTo>
                  <a:lnTo>
                    <a:pt x="580823" y="1226699"/>
                  </a:lnTo>
                  <a:lnTo>
                    <a:pt x="581377" y="1226699"/>
                  </a:lnTo>
                  <a:lnTo>
                    <a:pt x="581936" y="1226699"/>
                  </a:lnTo>
                  <a:lnTo>
                    <a:pt x="582494" y="1226699"/>
                  </a:lnTo>
                  <a:lnTo>
                    <a:pt x="583053" y="1226699"/>
                  </a:lnTo>
                  <a:lnTo>
                    <a:pt x="583612" y="1226699"/>
                  </a:lnTo>
                  <a:lnTo>
                    <a:pt x="584170" y="1226699"/>
                  </a:lnTo>
                  <a:lnTo>
                    <a:pt x="584725" y="1226699"/>
                  </a:lnTo>
                  <a:lnTo>
                    <a:pt x="585284" y="1226699"/>
                  </a:lnTo>
                  <a:lnTo>
                    <a:pt x="585842" y="1226699"/>
                  </a:lnTo>
                  <a:lnTo>
                    <a:pt x="586401" y="1226699"/>
                  </a:lnTo>
                  <a:lnTo>
                    <a:pt x="586960" y="1226699"/>
                  </a:lnTo>
                  <a:lnTo>
                    <a:pt x="587518" y="1226699"/>
                  </a:lnTo>
                  <a:lnTo>
                    <a:pt x="588077" y="1226699"/>
                  </a:lnTo>
                  <a:lnTo>
                    <a:pt x="588631" y="1226699"/>
                  </a:lnTo>
                  <a:lnTo>
                    <a:pt x="589190" y="1226699"/>
                  </a:lnTo>
                  <a:lnTo>
                    <a:pt x="589749" y="1226699"/>
                  </a:lnTo>
                  <a:lnTo>
                    <a:pt x="590307" y="1226699"/>
                  </a:lnTo>
                  <a:lnTo>
                    <a:pt x="590866" y="1226699"/>
                  </a:lnTo>
                  <a:lnTo>
                    <a:pt x="591425" y="1226699"/>
                  </a:lnTo>
                  <a:lnTo>
                    <a:pt x="591983" y="1226699"/>
                  </a:lnTo>
                  <a:lnTo>
                    <a:pt x="592538" y="1226699"/>
                  </a:lnTo>
                  <a:lnTo>
                    <a:pt x="593096" y="1226699"/>
                  </a:lnTo>
                  <a:lnTo>
                    <a:pt x="593655" y="1226699"/>
                  </a:lnTo>
                  <a:lnTo>
                    <a:pt x="594214" y="1226699"/>
                  </a:lnTo>
                  <a:lnTo>
                    <a:pt x="594772" y="1226699"/>
                  </a:lnTo>
                  <a:lnTo>
                    <a:pt x="595331" y="1226699"/>
                  </a:lnTo>
                  <a:lnTo>
                    <a:pt x="595885" y="1226699"/>
                  </a:lnTo>
                  <a:lnTo>
                    <a:pt x="596444" y="1226699"/>
                  </a:lnTo>
                  <a:lnTo>
                    <a:pt x="597003" y="1226699"/>
                  </a:lnTo>
                  <a:lnTo>
                    <a:pt x="597561" y="1226699"/>
                  </a:lnTo>
                  <a:lnTo>
                    <a:pt x="598120" y="1226699"/>
                  </a:lnTo>
                  <a:lnTo>
                    <a:pt x="598679" y="1226699"/>
                  </a:lnTo>
                  <a:lnTo>
                    <a:pt x="599237" y="1226699"/>
                  </a:lnTo>
                  <a:lnTo>
                    <a:pt x="599796" y="1226699"/>
                  </a:lnTo>
                  <a:lnTo>
                    <a:pt x="600351" y="1226699"/>
                  </a:lnTo>
                  <a:lnTo>
                    <a:pt x="600909" y="1226699"/>
                  </a:lnTo>
                  <a:lnTo>
                    <a:pt x="601468" y="1226699"/>
                  </a:lnTo>
                  <a:lnTo>
                    <a:pt x="602026" y="1226699"/>
                  </a:lnTo>
                  <a:lnTo>
                    <a:pt x="602585" y="1226699"/>
                  </a:lnTo>
                  <a:lnTo>
                    <a:pt x="603144" y="1226699"/>
                  </a:lnTo>
                  <a:lnTo>
                    <a:pt x="603702" y="1226699"/>
                  </a:lnTo>
                  <a:lnTo>
                    <a:pt x="604257" y="1226699"/>
                  </a:lnTo>
                  <a:lnTo>
                    <a:pt x="604816" y="1226699"/>
                  </a:lnTo>
                  <a:lnTo>
                    <a:pt x="605374" y="1226699"/>
                  </a:lnTo>
                  <a:lnTo>
                    <a:pt x="605933" y="1226699"/>
                  </a:lnTo>
                  <a:lnTo>
                    <a:pt x="606492" y="1226699"/>
                  </a:lnTo>
                  <a:lnTo>
                    <a:pt x="607050" y="1226699"/>
                  </a:lnTo>
                  <a:lnTo>
                    <a:pt x="607605" y="1226699"/>
                  </a:lnTo>
                  <a:lnTo>
                    <a:pt x="608163" y="1226699"/>
                  </a:lnTo>
                  <a:lnTo>
                    <a:pt x="608722" y="1226699"/>
                  </a:lnTo>
                  <a:lnTo>
                    <a:pt x="609280" y="1226699"/>
                  </a:lnTo>
                  <a:lnTo>
                    <a:pt x="609839" y="1226699"/>
                  </a:lnTo>
                  <a:lnTo>
                    <a:pt x="610398" y="1226699"/>
                  </a:lnTo>
                  <a:lnTo>
                    <a:pt x="610956" y="1226699"/>
                  </a:lnTo>
                  <a:lnTo>
                    <a:pt x="611511" y="1226699"/>
                  </a:lnTo>
                  <a:lnTo>
                    <a:pt x="612070" y="1226699"/>
                  </a:lnTo>
                  <a:lnTo>
                    <a:pt x="612628" y="1226699"/>
                  </a:lnTo>
                  <a:lnTo>
                    <a:pt x="613187" y="1226699"/>
                  </a:lnTo>
                  <a:lnTo>
                    <a:pt x="613746" y="1226699"/>
                  </a:lnTo>
                  <a:lnTo>
                    <a:pt x="614304" y="1226699"/>
                  </a:lnTo>
                  <a:lnTo>
                    <a:pt x="614859" y="1226699"/>
                  </a:lnTo>
                  <a:lnTo>
                    <a:pt x="615417" y="1226699"/>
                  </a:lnTo>
                  <a:lnTo>
                    <a:pt x="615976" y="1226699"/>
                  </a:lnTo>
                  <a:lnTo>
                    <a:pt x="616535" y="1226699"/>
                  </a:lnTo>
                  <a:lnTo>
                    <a:pt x="617093" y="1226699"/>
                  </a:lnTo>
                  <a:lnTo>
                    <a:pt x="617652" y="1226699"/>
                  </a:lnTo>
                  <a:lnTo>
                    <a:pt x="618211" y="1226699"/>
                  </a:lnTo>
                  <a:lnTo>
                    <a:pt x="618765" y="1226699"/>
                  </a:lnTo>
                  <a:lnTo>
                    <a:pt x="619324" y="1226699"/>
                  </a:lnTo>
                  <a:lnTo>
                    <a:pt x="619882" y="1226699"/>
                  </a:lnTo>
                  <a:lnTo>
                    <a:pt x="620441" y="1226699"/>
                  </a:lnTo>
                  <a:lnTo>
                    <a:pt x="621000" y="1226699"/>
                  </a:lnTo>
                  <a:lnTo>
                    <a:pt x="621558" y="1226699"/>
                  </a:lnTo>
                  <a:lnTo>
                    <a:pt x="622117" y="1226699"/>
                  </a:lnTo>
                  <a:lnTo>
                    <a:pt x="622671" y="1226699"/>
                  </a:lnTo>
                  <a:lnTo>
                    <a:pt x="623230" y="1226699"/>
                  </a:lnTo>
                  <a:lnTo>
                    <a:pt x="623789" y="1226699"/>
                  </a:lnTo>
                  <a:lnTo>
                    <a:pt x="624347" y="1226699"/>
                  </a:lnTo>
                  <a:lnTo>
                    <a:pt x="624906" y="1226699"/>
                  </a:lnTo>
                  <a:lnTo>
                    <a:pt x="625465" y="1226699"/>
                  </a:lnTo>
                  <a:lnTo>
                    <a:pt x="626019" y="1226699"/>
                  </a:lnTo>
                  <a:lnTo>
                    <a:pt x="626578" y="1226699"/>
                  </a:lnTo>
                  <a:lnTo>
                    <a:pt x="627137" y="1226699"/>
                  </a:lnTo>
                  <a:lnTo>
                    <a:pt x="627695" y="1226699"/>
                  </a:lnTo>
                  <a:lnTo>
                    <a:pt x="628254" y="1226699"/>
                  </a:lnTo>
                  <a:lnTo>
                    <a:pt x="628812" y="1226699"/>
                  </a:lnTo>
                  <a:lnTo>
                    <a:pt x="629371" y="1226699"/>
                  </a:lnTo>
                  <a:lnTo>
                    <a:pt x="629930" y="1226699"/>
                  </a:lnTo>
                  <a:lnTo>
                    <a:pt x="630484" y="1226699"/>
                  </a:lnTo>
                  <a:lnTo>
                    <a:pt x="631043" y="1226699"/>
                  </a:lnTo>
                  <a:lnTo>
                    <a:pt x="631602" y="1226699"/>
                  </a:lnTo>
                  <a:lnTo>
                    <a:pt x="632160" y="1226699"/>
                  </a:lnTo>
                  <a:lnTo>
                    <a:pt x="632719" y="1226699"/>
                  </a:lnTo>
                  <a:lnTo>
                    <a:pt x="633278" y="1226699"/>
                  </a:lnTo>
                  <a:lnTo>
                    <a:pt x="633836" y="1226699"/>
                  </a:lnTo>
                  <a:lnTo>
                    <a:pt x="634391" y="1226699"/>
                  </a:lnTo>
                  <a:lnTo>
                    <a:pt x="634949" y="1226699"/>
                  </a:lnTo>
                  <a:lnTo>
                    <a:pt x="635508" y="1226699"/>
                  </a:lnTo>
                  <a:lnTo>
                    <a:pt x="636066" y="1226699"/>
                  </a:lnTo>
                  <a:lnTo>
                    <a:pt x="636625" y="1226699"/>
                  </a:lnTo>
                  <a:lnTo>
                    <a:pt x="637184" y="1226699"/>
                  </a:lnTo>
                  <a:lnTo>
                    <a:pt x="637738" y="1226699"/>
                  </a:lnTo>
                  <a:lnTo>
                    <a:pt x="638297" y="1226699"/>
                  </a:lnTo>
                  <a:lnTo>
                    <a:pt x="638856" y="1226699"/>
                  </a:lnTo>
                  <a:lnTo>
                    <a:pt x="639414" y="1226699"/>
                  </a:lnTo>
                  <a:lnTo>
                    <a:pt x="639973" y="1226699"/>
                  </a:lnTo>
                  <a:lnTo>
                    <a:pt x="640532" y="1226699"/>
                  </a:lnTo>
                  <a:lnTo>
                    <a:pt x="641090" y="1226699"/>
                  </a:lnTo>
                  <a:lnTo>
                    <a:pt x="641645" y="1226699"/>
                  </a:lnTo>
                  <a:lnTo>
                    <a:pt x="642203" y="1226699"/>
                  </a:lnTo>
                  <a:lnTo>
                    <a:pt x="642762" y="1226699"/>
                  </a:lnTo>
                  <a:lnTo>
                    <a:pt x="643321" y="1226699"/>
                  </a:lnTo>
                  <a:lnTo>
                    <a:pt x="643879" y="1226699"/>
                  </a:lnTo>
                  <a:lnTo>
                    <a:pt x="644438" y="1226699"/>
                  </a:lnTo>
                  <a:lnTo>
                    <a:pt x="644993" y="1226699"/>
                  </a:lnTo>
                  <a:lnTo>
                    <a:pt x="645551" y="1226699"/>
                  </a:lnTo>
                  <a:lnTo>
                    <a:pt x="646110" y="1226699"/>
                  </a:lnTo>
                  <a:lnTo>
                    <a:pt x="646669" y="1226699"/>
                  </a:lnTo>
                  <a:lnTo>
                    <a:pt x="647227" y="1226699"/>
                  </a:lnTo>
                  <a:lnTo>
                    <a:pt x="647786" y="1226699"/>
                  </a:lnTo>
                  <a:lnTo>
                    <a:pt x="648344" y="1226699"/>
                  </a:lnTo>
                  <a:lnTo>
                    <a:pt x="648899" y="1226699"/>
                  </a:lnTo>
                  <a:lnTo>
                    <a:pt x="649457" y="1226699"/>
                  </a:lnTo>
                  <a:lnTo>
                    <a:pt x="650016" y="1226699"/>
                  </a:lnTo>
                  <a:lnTo>
                    <a:pt x="650575" y="1226699"/>
                  </a:lnTo>
                  <a:lnTo>
                    <a:pt x="651133" y="1226699"/>
                  </a:lnTo>
                  <a:lnTo>
                    <a:pt x="651692" y="1226699"/>
                  </a:lnTo>
                  <a:lnTo>
                    <a:pt x="652247" y="1226699"/>
                  </a:lnTo>
                  <a:lnTo>
                    <a:pt x="652805" y="1226699"/>
                  </a:lnTo>
                  <a:lnTo>
                    <a:pt x="653364" y="1226699"/>
                  </a:lnTo>
                  <a:lnTo>
                    <a:pt x="653923" y="1226699"/>
                  </a:lnTo>
                  <a:lnTo>
                    <a:pt x="654481" y="1226699"/>
                  </a:lnTo>
                  <a:lnTo>
                    <a:pt x="655040" y="1226699"/>
                  </a:lnTo>
                  <a:lnTo>
                    <a:pt x="655598" y="1226699"/>
                  </a:lnTo>
                  <a:lnTo>
                    <a:pt x="656153" y="1226699"/>
                  </a:lnTo>
                  <a:lnTo>
                    <a:pt x="656712" y="1226699"/>
                  </a:lnTo>
                  <a:lnTo>
                    <a:pt x="657270" y="1226699"/>
                  </a:lnTo>
                  <a:lnTo>
                    <a:pt x="657829" y="1226699"/>
                  </a:lnTo>
                  <a:lnTo>
                    <a:pt x="658388" y="1226699"/>
                  </a:lnTo>
                  <a:lnTo>
                    <a:pt x="658946" y="1226699"/>
                  </a:lnTo>
                  <a:lnTo>
                    <a:pt x="659505" y="1226699"/>
                  </a:lnTo>
                  <a:lnTo>
                    <a:pt x="660064" y="1226699"/>
                  </a:lnTo>
                  <a:lnTo>
                    <a:pt x="660618" y="1226699"/>
                  </a:lnTo>
                  <a:lnTo>
                    <a:pt x="661177" y="1226699"/>
                  </a:lnTo>
                  <a:lnTo>
                    <a:pt x="661735" y="1226699"/>
                  </a:lnTo>
                  <a:lnTo>
                    <a:pt x="662294" y="1226699"/>
                  </a:lnTo>
                  <a:lnTo>
                    <a:pt x="662853" y="1226699"/>
                  </a:lnTo>
                  <a:lnTo>
                    <a:pt x="663411" y="1226699"/>
                  </a:lnTo>
                  <a:lnTo>
                    <a:pt x="663970" y="1226699"/>
                  </a:lnTo>
                  <a:lnTo>
                    <a:pt x="664524" y="1226699"/>
                  </a:lnTo>
                  <a:lnTo>
                    <a:pt x="665083" y="1226699"/>
                  </a:lnTo>
                  <a:lnTo>
                    <a:pt x="665642" y="1226699"/>
                  </a:lnTo>
                  <a:lnTo>
                    <a:pt x="666200" y="1226699"/>
                  </a:lnTo>
                  <a:lnTo>
                    <a:pt x="666759" y="1226699"/>
                  </a:lnTo>
                  <a:lnTo>
                    <a:pt x="667318" y="1226699"/>
                  </a:lnTo>
                  <a:lnTo>
                    <a:pt x="667872" y="1226699"/>
                  </a:lnTo>
                  <a:lnTo>
                    <a:pt x="668431" y="1226699"/>
                  </a:lnTo>
                  <a:lnTo>
                    <a:pt x="668989" y="1226699"/>
                  </a:lnTo>
                  <a:lnTo>
                    <a:pt x="669548" y="1226699"/>
                  </a:lnTo>
                  <a:lnTo>
                    <a:pt x="670107" y="1226699"/>
                  </a:lnTo>
                  <a:lnTo>
                    <a:pt x="670665" y="1226699"/>
                  </a:lnTo>
                  <a:lnTo>
                    <a:pt x="671224" y="1226699"/>
                  </a:lnTo>
                  <a:lnTo>
                    <a:pt x="671779" y="1226699"/>
                  </a:lnTo>
                  <a:lnTo>
                    <a:pt x="672337" y="1226699"/>
                  </a:lnTo>
                  <a:lnTo>
                    <a:pt x="672896" y="1226699"/>
                  </a:lnTo>
                  <a:lnTo>
                    <a:pt x="673455" y="1226699"/>
                  </a:lnTo>
                  <a:lnTo>
                    <a:pt x="674013" y="1226699"/>
                  </a:lnTo>
                  <a:lnTo>
                    <a:pt x="674572" y="1226699"/>
                  </a:lnTo>
                  <a:lnTo>
                    <a:pt x="675126" y="1226699"/>
                  </a:lnTo>
                  <a:lnTo>
                    <a:pt x="675685" y="1226699"/>
                  </a:lnTo>
                  <a:lnTo>
                    <a:pt x="676243" y="1226699"/>
                  </a:lnTo>
                  <a:lnTo>
                    <a:pt x="676802" y="1226699"/>
                  </a:lnTo>
                  <a:lnTo>
                    <a:pt x="677361" y="1226699"/>
                  </a:lnTo>
                  <a:lnTo>
                    <a:pt x="677920" y="1226699"/>
                  </a:lnTo>
                  <a:lnTo>
                    <a:pt x="678478" y="1226699"/>
                  </a:lnTo>
                  <a:lnTo>
                    <a:pt x="679033" y="1226699"/>
                  </a:lnTo>
                  <a:lnTo>
                    <a:pt x="679591" y="1226699"/>
                  </a:lnTo>
                  <a:lnTo>
                    <a:pt x="680150" y="1226699"/>
                  </a:lnTo>
                  <a:lnTo>
                    <a:pt x="680709" y="1226699"/>
                  </a:lnTo>
                  <a:lnTo>
                    <a:pt x="681267" y="1226699"/>
                  </a:lnTo>
                  <a:lnTo>
                    <a:pt x="681826" y="1226699"/>
                  </a:lnTo>
                  <a:lnTo>
                    <a:pt x="682380" y="1226699"/>
                  </a:lnTo>
                  <a:lnTo>
                    <a:pt x="682939" y="1226699"/>
                  </a:lnTo>
                  <a:lnTo>
                    <a:pt x="683498" y="1226699"/>
                  </a:lnTo>
                  <a:lnTo>
                    <a:pt x="684056" y="1226699"/>
                  </a:lnTo>
                  <a:lnTo>
                    <a:pt x="684615" y="1226699"/>
                  </a:lnTo>
                  <a:lnTo>
                    <a:pt x="685174" y="1226699"/>
                  </a:lnTo>
                  <a:lnTo>
                    <a:pt x="685732" y="1226699"/>
                  </a:lnTo>
                  <a:lnTo>
                    <a:pt x="686287" y="1226699"/>
                  </a:lnTo>
                  <a:lnTo>
                    <a:pt x="686845" y="1226699"/>
                  </a:lnTo>
                  <a:lnTo>
                    <a:pt x="687404" y="1226699"/>
                  </a:lnTo>
                  <a:lnTo>
                    <a:pt x="687963" y="1226699"/>
                  </a:lnTo>
                  <a:lnTo>
                    <a:pt x="688521" y="1226699"/>
                  </a:lnTo>
                  <a:lnTo>
                    <a:pt x="689080" y="1226699"/>
                  </a:lnTo>
                  <a:lnTo>
                    <a:pt x="689639" y="1226699"/>
                  </a:lnTo>
                  <a:lnTo>
                    <a:pt x="690197" y="1226699"/>
                  </a:lnTo>
                  <a:lnTo>
                    <a:pt x="690752" y="1226699"/>
                  </a:lnTo>
                  <a:lnTo>
                    <a:pt x="691311" y="1226699"/>
                  </a:lnTo>
                  <a:lnTo>
                    <a:pt x="691869" y="1226699"/>
                  </a:lnTo>
                  <a:lnTo>
                    <a:pt x="692428" y="1226699"/>
                  </a:lnTo>
                  <a:lnTo>
                    <a:pt x="692987" y="1226699"/>
                  </a:lnTo>
                  <a:lnTo>
                    <a:pt x="693545" y="1226699"/>
                  </a:lnTo>
                  <a:lnTo>
                    <a:pt x="694104" y="1226699"/>
                  </a:lnTo>
                  <a:lnTo>
                    <a:pt x="694658" y="1226699"/>
                  </a:lnTo>
                  <a:lnTo>
                    <a:pt x="695217" y="1226699"/>
                  </a:lnTo>
                  <a:lnTo>
                    <a:pt x="695775" y="1226699"/>
                  </a:lnTo>
                  <a:lnTo>
                    <a:pt x="696334" y="1226699"/>
                  </a:lnTo>
                  <a:lnTo>
                    <a:pt x="696893" y="1226699"/>
                  </a:lnTo>
                  <a:lnTo>
                    <a:pt x="697451" y="1226699"/>
                  </a:lnTo>
                  <a:lnTo>
                    <a:pt x="698006" y="1226699"/>
                  </a:lnTo>
                  <a:lnTo>
                    <a:pt x="698565" y="1226699"/>
                  </a:lnTo>
                  <a:lnTo>
                    <a:pt x="699123" y="1226699"/>
                  </a:lnTo>
                  <a:lnTo>
                    <a:pt x="699682" y="1226699"/>
                  </a:lnTo>
                  <a:lnTo>
                    <a:pt x="700241" y="1226699"/>
                  </a:lnTo>
                  <a:lnTo>
                    <a:pt x="700799" y="1226699"/>
                  </a:lnTo>
                  <a:lnTo>
                    <a:pt x="701358" y="1226699"/>
                  </a:lnTo>
                  <a:lnTo>
                    <a:pt x="701912" y="1226699"/>
                  </a:lnTo>
                  <a:lnTo>
                    <a:pt x="702471" y="1226699"/>
                  </a:lnTo>
                  <a:lnTo>
                    <a:pt x="703030" y="1226699"/>
                  </a:lnTo>
                  <a:lnTo>
                    <a:pt x="703588" y="1226699"/>
                  </a:lnTo>
                  <a:lnTo>
                    <a:pt x="704147" y="1226699"/>
                  </a:lnTo>
                  <a:lnTo>
                    <a:pt x="704706" y="1226699"/>
                  </a:lnTo>
                  <a:lnTo>
                    <a:pt x="705260" y="1226699"/>
                  </a:lnTo>
                  <a:lnTo>
                    <a:pt x="705819" y="1226699"/>
                  </a:lnTo>
                  <a:lnTo>
                    <a:pt x="706377" y="1226699"/>
                  </a:lnTo>
                  <a:lnTo>
                    <a:pt x="706936" y="1226699"/>
                  </a:lnTo>
                  <a:lnTo>
                    <a:pt x="707495" y="1226699"/>
                  </a:lnTo>
                  <a:lnTo>
                    <a:pt x="708053" y="1226699"/>
                  </a:lnTo>
                  <a:lnTo>
                    <a:pt x="708612" y="1226699"/>
                  </a:lnTo>
                  <a:lnTo>
                    <a:pt x="709166" y="1226699"/>
                  </a:lnTo>
                  <a:lnTo>
                    <a:pt x="709725" y="1169701"/>
                  </a:lnTo>
                  <a:lnTo>
                    <a:pt x="710284" y="1080594"/>
                  </a:lnTo>
                  <a:lnTo>
                    <a:pt x="710842" y="1084525"/>
                  </a:lnTo>
                  <a:lnTo>
                    <a:pt x="711401" y="1069240"/>
                  </a:lnTo>
                  <a:lnTo>
                    <a:pt x="711960" y="978387"/>
                  </a:lnTo>
                  <a:lnTo>
                    <a:pt x="712514" y="959825"/>
                  </a:lnTo>
                  <a:lnTo>
                    <a:pt x="713073" y="891469"/>
                  </a:lnTo>
                  <a:lnTo>
                    <a:pt x="713631" y="874652"/>
                  </a:lnTo>
                  <a:lnTo>
                    <a:pt x="714190" y="896275"/>
                  </a:lnTo>
                  <a:lnTo>
                    <a:pt x="714749" y="966816"/>
                  </a:lnTo>
                  <a:lnTo>
                    <a:pt x="715307" y="985161"/>
                  </a:lnTo>
                  <a:lnTo>
                    <a:pt x="715866" y="917676"/>
                  </a:lnTo>
                  <a:lnTo>
                    <a:pt x="716421" y="827480"/>
                  </a:lnTo>
                  <a:lnTo>
                    <a:pt x="716979" y="839273"/>
                  </a:lnTo>
                  <a:lnTo>
                    <a:pt x="717538" y="850195"/>
                  </a:lnTo>
                  <a:lnTo>
                    <a:pt x="718097" y="800838"/>
                  </a:lnTo>
                  <a:lnTo>
                    <a:pt x="718655" y="903480"/>
                  </a:lnTo>
                  <a:lnTo>
                    <a:pt x="719214" y="878366"/>
                  </a:lnTo>
                  <a:lnTo>
                    <a:pt x="719773" y="817654"/>
                  </a:lnTo>
                  <a:lnTo>
                    <a:pt x="720331" y="718504"/>
                  </a:lnTo>
                  <a:lnTo>
                    <a:pt x="720886" y="750170"/>
                  </a:lnTo>
                  <a:lnTo>
                    <a:pt x="721444" y="781836"/>
                  </a:lnTo>
                  <a:lnTo>
                    <a:pt x="722003" y="776377"/>
                  </a:lnTo>
                  <a:lnTo>
                    <a:pt x="722561" y="858710"/>
                  </a:lnTo>
                  <a:lnTo>
                    <a:pt x="723120" y="881644"/>
                  </a:lnTo>
                  <a:lnTo>
                    <a:pt x="723679" y="766116"/>
                  </a:lnTo>
                  <a:lnTo>
                    <a:pt x="724237" y="741872"/>
                  </a:lnTo>
                  <a:lnTo>
                    <a:pt x="724792" y="694482"/>
                  </a:lnTo>
                  <a:lnTo>
                    <a:pt x="725351" y="713480"/>
                  </a:lnTo>
                  <a:lnTo>
                    <a:pt x="725909" y="700159"/>
                  </a:lnTo>
                  <a:lnTo>
                    <a:pt x="726468" y="741219"/>
                  </a:lnTo>
                  <a:lnTo>
                    <a:pt x="727027" y="834689"/>
                  </a:lnTo>
                  <a:lnTo>
                    <a:pt x="727585" y="649931"/>
                  </a:lnTo>
                  <a:lnTo>
                    <a:pt x="728140" y="695353"/>
                  </a:lnTo>
                  <a:lnTo>
                    <a:pt x="728698" y="722870"/>
                  </a:lnTo>
                  <a:lnTo>
                    <a:pt x="729257" y="706711"/>
                  </a:lnTo>
                  <a:lnTo>
                    <a:pt x="729816" y="729644"/>
                  </a:lnTo>
                  <a:lnTo>
                    <a:pt x="730374" y="680286"/>
                  </a:lnTo>
                  <a:lnTo>
                    <a:pt x="730933" y="794939"/>
                  </a:lnTo>
                  <a:lnTo>
                    <a:pt x="731492" y="664127"/>
                  </a:lnTo>
                  <a:lnTo>
                    <a:pt x="732046" y="504700"/>
                  </a:lnTo>
                  <a:lnTo>
                    <a:pt x="732605" y="537894"/>
                  </a:lnTo>
                  <a:lnTo>
                    <a:pt x="733163" y="585288"/>
                  </a:lnTo>
                  <a:lnTo>
                    <a:pt x="733722" y="663252"/>
                  </a:lnTo>
                  <a:lnTo>
                    <a:pt x="734281" y="732043"/>
                  </a:lnTo>
                  <a:lnTo>
                    <a:pt x="734839" y="811538"/>
                  </a:lnTo>
                  <a:lnTo>
                    <a:pt x="735394" y="639448"/>
                  </a:lnTo>
                  <a:lnTo>
                    <a:pt x="735952" y="616954"/>
                  </a:lnTo>
                  <a:lnTo>
                    <a:pt x="736511" y="651894"/>
                  </a:lnTo>
                  <a:lnTo>
                    <a:pt x="737070" y="620885"/>
                  </a:lnTo>
                  <a:lnTo>
                    <a:pt x="737628" y="612802"/>
                  </a:lnTo>
                  <a:lnTo>
                    <a:pt x="738187" y="762185"/>
                  </a:lnTo>
                  <a:lnTo>
                    <a:pt x="738746" y="816562"/>
                  </a:lnTo>
                  <a:lnTo>
                    <a:pt x="739300" y="648620"/>
                  </a:lnTo>
                  <a:lnTo>
                    <a:pt x="739859" y="631368"/>
                  </a:lnTo>
                  <a:lnTo>
                    <a:pt x="740418" y="596424"/>
                  </a:lnTo>
                  <a:lnTo>
                    <a:pt x="740976" y="623724"/>
                  </a:lnTo>
                  <a:lnTo>
                    <a:pt x="741535" y="620885"/>
                  </a:lnTo>
                  <a:lnTo>
                    <a:pt x="742093" y="797124"/>
                  </a:lnTo>
                  <a:lnTo>
                    <a:pt x="742648" y="816780"/>
                  </a:lnTo>
                  <a:lnTo>
                    <a:pt x="743207" y="602976"/>
                  </a:lnTo>
                  <a:lnTo>
                    <a:pt x="743765" y="567379"/>
                  </a:lnTo>
                  <a:lnTo>
                    <a:pt x="744324" y="582668"/>
                  </a:lnTo>
                  <a:lnTo>
                    <a:pt x="744883" y="609963"/>
                  </a:lnTo>
                  <a:lnTo>
                    <a:pt x="745441" y="732482"/>
                  </a:lnTo>
                  <a:lnTo>
                    <a:pt x="746000" y="789045"/>
                  </a:lnTo>
                  <a:lnTo>
                    <a:pt x="746554" y="839495"/>
                  </a:lnTo>
                  <a:lnTo>
                    <a:pt x="747113" y="697756"/>
                  </a:lnTo>
                  <a:lnTo>
                    <a:pt x="747672" y="463862"/>
                  </a:lnTo>
                  <a:lnTo>
                    <a:pt x="748230" y="555146"/>
                  </a:lnTo>
                  <a:lnTo>
                    <a:pt x="748789" y="576769"/>
                  </a:lnTo>
                  <a:lnTo>
                    <a:pt x="749347" y="596207"/>
                  </a:lnTo>
                  <a:lnTo>
                    <a:pt x="749906" y="746021"/>
                  </a:lnTo>
                  <a:lnTo>
                    <a:pt x="750465" y="775723"/>
                  </a:lnTo>
                  <a:lnTo>
                    <a:pt x="751019" y="541608"/>
                  </a:lnTo>
                  <a:lnTo>
                    <a:pt x="751578" y="552308"/>
                  </a:lnTo>
                  <a:lnTo>
                    <a:pt x="752137" y="579825"/>
                  </a:lnTo>
                  <a:lnTo>
                    <a:pt x="752695" y="569125"/>
                  </a:lnTo>
                  <a:lnTo>
                    <a:pt x="753254" y="587687"/>
                  </a:lnTo>
                  <a:lnTo>
                    <a:pt x="753813" y="742090"/>
                  </a:lnTo>
                  <a:lnTo>
                    <a:pt x="754371" y="756504"/>
                  </a:lnTo>
                  <a:lnTo>
                    <a:pt x="754926" y="506228"/>
                  </a:lnTo>
                  <a:lnTo>
                    <a:pt x="755484" y="547506"/>
                  </a:lnTo>
                  <a:lnTo>
                    <a:pt x="756043" y="505136"/>
                  </a:lnTo>
                  <a:lnTo>
                    <a:pt x="756602" y="463423"/>
                  </a:lnTo>
                  <a:lnTo>
                    <a:pt x="757160" y="524138"/>
                  </a:lnTo>
                  <a:lnTo>
                    <a:pt x="757719" y="700816"/>
                  </a:lnTo>
                  <a:lnTo>
                    <a:pt x="758274" y="711077"/>
                  </a:lnTo>
                  <a:lnTo>
                    <a:pt x="758832" y="502955"/>
                  </a:lnTo>
                  <a:lnTo>
                    <a:pt x="759391" y="497496"/>
                  </a:lnTo>
                  <a:lnTo>
                    <a:pt x="759949" y="515619"/>
                  </a:lnTo>
                  <a:lnTo>
                    <a:pt x="760508" y="468446"/>
                  </a:lnTo>
                  <a:lnTo>
                    <a:pt x="761067" y="462987"/>
                  </a:lnTo>
                  <a:lnTo>
                    <a:pt x="761625" y="676355"/>
                  </a:lnTo>
                  <a:lnTo>
                    <a:pt x="762180" y="706058"/>
                  </a:lnTo>
                  <a:lnTo>
                    <a:pt x="762738" y="468446"/>
                  </a:lnTo>
                  <a:lnTo>
                    <a:pt x="763297" y="446610"/>
                  </a:lnTo>
                  <a:lnTo>
                    <a:pt x="763856" y="414287"/>
                  </a:lnTo>
                  <a:lnTo>
                    <a:pt x="764414" y="427608"/>
                  </a:lnTo>
                  <a:lnTo>
                    <a:pt x="764973" y="387862"/>
                  </a:lnTo>
                  <a:lnTo>
                    <a:pt x="765528" y="521299"/>
                  </a:lnTo>
                  <a:lnTo>
                    <a:pt x="766086" y="688805"/>
                  </a:lnTo>
                  <a:lnTo>
                    <a:pt x="766645" y="516058"/>
                  </a:lnTo>
                  <a:lnTo>
                    <a:pt x="767204" y="431757"/>
                  </a:lnTo>
                  <a:lnTo>
                    <a:pt x="767762" y="418218"/>
                  </a:lnTo>
                  <a:lnTo>
                    <a:pt x="768321" y="485263"/>
                  </a:lnTo>
                  <a:lnTo>
                    <a:pt x="768879" y="471506"/>
                  </a:lnTo>
                  <a:lnTo>
                    <a:pt x="769434" y="565629"/>
                  </a:lnTo>
                  <a:lnTo>
                    <a:pt x="769993" y="671771"/>
                  </a:lnTo>
                  <a:lnTo>
                    <a:pt x="770551" y="444425"/>
                  </a:lnTo>
                  <a:lnTo>
                    <a:pt x="771110" y="442679"/>
                  </a:lnTo>
                  <a:lnTo>
                    <a:pt x="771669" y="469974"/>
                  </a:lnTo>
                  <a:lnTo>
                    <a:pt x="772227" y="464515"/>
                  </a:lnTo>
                  <a:lnTo>
                    <a:pt x="772782" y="458403"/>
                  </a:lnTo>
                  <a:lnTo>
                    <a:pt x="773340" y="575023"/>
                  </a:lnTo>
                  <a:lnTo>
                    <a:pt x="773899" y="539422"/>
                  </a:lnTo>
                  <a:lnTo>
                    <a:pt x="774458" y="244816"/>
                  </a:lnTo>
                  <a:lnTo>
                    <a:pt x="775016" y="171873"/>
                  </a:lnTo>
                  <a:lnTo>
                    <a:pt x="775575" y="0"/>
                  </a:lnTo>
                  <a:lnTo>
                    <a:pt x="776133" y="321252"/>
                  </a:lnTo>
                  <a:lnTo>
                    <a:pt x="776688" y="405989"/>
                  </a:lnTo>
                  <a:lnTo>
                    <a:pt x="777247" y="627655"/>
                  </a:lnTo>
                  <a:lnTo>
                    <a:pt x="777805" y="678758"/>
                  </a:lnTo>
                  <a:lnTo>
                    <a:pt x="778364" y="447263"/>
                  </a:lnTo>
                  <a:lnTo>
                    <a:pt x="778923" y="345274"/>
                  </a:lnTo>
                  <a:lnTo>
                    <a:pt x="779481" y="410138"/>
                  </a:lnTo>
                  <a:lnTo>
                    <a:pt x="780040" y="394632"/>
                  </a:lnTo>
                  <a:lnTo>
                    <a:pt x="780599" y="450759"/>
                  </a:lnTo>
                  <a:lnTo>
                    <a:pt x="781153" y="589437"/>
                  </a:lnTo>
                  <a:lnTo>
                    <a:pt x="781712" y="685310"/>
                  </a:lnTo>
                  <a:lnTo>
                    <a:pt x="782270" y="541390"/>
                  </a:lnTo>
                  <a:lnTo>
                    <a:pt x="782829" y="426955"/>
                  </a:lnTo>
                  <a:lnTo>
                    <a:pt x="783388" y="344185"/>
                  </a:lnTo>
                  <a:lnTo>
                    <a:pt x="783946" y="370171"/>
                  </a:lnTo>
                  <a:lnTo>
                    <a:pt x="784501" y="345496"/>
                  </a:lnTo>
                  <a:lnTo>
                    <a:pt x="785060" y="557549"/>
                  </a:lnTo>
                  <a:lnTo>
                    <a:pt x="785618" y="609528"/>
                  </a:lnTo>
                  <a:lnTo>
                    <a:pt x="786177" y="400308"/>
                  </a:lnTo>
                  <a:lnTo>
                    <a:pt x="786736" y="431321"/>
                  </a:lnTo>
                  <a:lnTo>
                    <a:pt x="787294" y="385024"/>
                  </a:lnTo>
                  <a:lnTo>
                    <a:pt x="787853" y="380218"/>
                  </a:lnTo>
                  <a:lnTo>
                    <a:pt x="788407" y="379565"/>
                  </a:lnTo>
                  <a:lnTo>
                    <a:pt x="788966" y="485045"/>
                  </a:lnTo>
                  <a:lnTo>
                    <a:pt x="789524" y="528504"/>
                  </a:lnTo>
                  <a:lnTo>
                    <a:pt x="790083" y="269492"/>
                  </a:lnTo>
                  <a:lnTo>
                    <a:pt x="790642" y="331517"/>
                  </a:lnTo>
                  <a:lnTo>
                    <a:pt x="791200" y="316886"/>
                  </a:lnTo>
                  <a:lnTo>
                    <a:pt x="791759" y="260540"/>
                  </a:lnTo>
                  <a:lnTo>
                    <a:pt x="792314" y="314701"/>
                  </a:lnTo>
                  <a:lnTo>
                    <a:pt x="792872" y="394414"/>
                  </a:lnTo>
                  <a:lnTo>
                    <a:pt x="793431" y="525666"/>
                  </a:lnTo>
                  <a:lnTo>
                    <a:pt x="793990" y="279104"/>
                  </a:lnTo>
                  <a:lnTo>
                    <a:pt x="794548" y="305964"/>
                  </a:lnTo>
                  <a:lnTo>
                    <a:pt x="795107" y="392664"/>
                  </a:lnTo>
                  <a:lnTo>
                    <a:pt x="795661" y="317104"/>
                  </a:lnTo>
                  <a:lnTo>
                    <a:pt x="796220" y="316229"/>
                  </a:lnTo>
                  <a:lnTo>
                    <a:pt x="796779" y="453815"/>
                  </a:lnTo>
                  <a:lnTo>
                    <a:pt x="797337" y="565629"/>
                  </a:lnTo>
                  <a:lnTo>
                    <a:pt x="797896" y="387205"/>
                  </a:lnTo>
                  <a:lnTo>
                    <a:pt x="798455" y="307714"/>
                  </a:lnTo>
                  <a:lnTo>
                    <a:pt x="799013" y="321035"/>
                  </a:lnTo>
                  <a:lnTo>
                    <a:pt x="799568" y="303125"/>
                  </a:lnTo>
                  <a:lnTo>
                    <a:pt x="800126" y="407735"/>
                  </a:lnTo>
                  <a:lnTo>
                    <a:pt x="800685" y="573495"/>
                  </a:lnTo>
                  <a:lnTo>
                    <a:pt x="801244" y="690551"/>
                  </a:lnTo>
                  <a:lnTo>
                    <a:pt x="801802" y="494653"/>
                  </a:lnTo>
                  <a:lnTo>
                    <a:pt x="802361" y="494218"/>
                  </a:lnTo>
                  <a:lnTo>
                    <a:pt x="802915" y="444207"/>
                  </a:lnTo>
                  <a:lnTo>
                    <a:pt x="803474" y="389173"/>
                  </a:lnTo>
                  <a:lnTo>
                    <a:pt x="804033" y="381310"/>
                  </a:lnTo>
                  <a:lnTo>
                    <a:pt x="804591" y="588998"/>
                  </a:lnTo>
                  <a:lnTo>
                    <a:pt x="805150" y="665872"/>
                  </a:lnTo>
                  <a:lnTo>
                    <a:pt x="805709" y="377379"/>
                  </a:lnTo>
                  <a:lnTo>
                    <a:pt x="806267" y="381528"/>
                  </a:lnTo>
                  <a:lnTo>
                    <a:pt x="806822" y="426080"/>
                  </a:lnTo>
                  <a:lnTo>
                    <a:pt x="807381" y="424116"/>
                  </a:lnTo>
                  <a:lnTo>
                    <a:pt x="807939" y="469756"/>
                  </a:lnTo>
                  <a:lnTo>
                    <a:pt x="808498" y="621321"/>
                  </a:lnTo>
                  <a:lnTo>
                    <a:pt x="809056" y="673299"/>
                  </a:lnTo>
                  <a:lnTo>
                    <a:pt x="809615" y="442022"/>
                  </a:lnTo>
                  <a:lnTo>
                    <a:pt x="810174" y="412759"/>
                  </a:lnTo>
                  <a:lnTo>
                    <a:pt x="810732" y="398127"/>
                  </a:lnTo>
                  <a:lnTo>
                    <a:pt x="811287" y="488759"/>
                  </a:lnTo>
                  <a:lnTo>
                    <a:pt x="811846" y="455343"/>
                  </a:lnTo>
                  <a:lnTo>
                    <a:pt x="812404" y="611273"/>
                  </a:lnTo>
                  <a:lnTo>
                    <a:pt x="812963" y="671989"/>
                  </a:lnTo>
                  <a:lnTo>
                    <a:pt x="813522" y="425644"/>
                  </a:lnTo>
                  <a:lnTo>
                    <a:pt x="814080" y="404897"/>
                  </a:lnTo>
                  <a:lnTo>
                    <a:pt x="814635" y="379782"/>
                  </a:lnTo>
                  <a:lnTo>
                    <a:pt x="815193" y="412323"/>
                  </a:lnTo>
                  <a:lnTo>
                    <a:pt x="815752" y="364276"/>
                  </a:lnTo>
                  <a:lnTo>
                    <a:pt x="816310" y="560610"/>
                  </a:lnTo>
                  <a:lnTo>
                    <a:pt x="816869" y="625687"/>
                  </a:lnTo>
                  <a:lnTo>
                    <a:pt x="817428" y="279757"/>
                  </a:lnTo>
                  <a:lnTo>
                    <a:pt x="817986" y="233241"/>
                  </a:lnTo>
                  <a:lnTo>
                    <a:pt x="818541" y="256390"/>
                  </a:lnTo>
                  <a:lnTo>
                    <a:pt x="819100" y="266000"/>
                  </a:lnTo>
                  <a:lnTo>
                    <a:pt x="819658" y="281942"/>
                  </a:lnTo>
                  <a:lnTo>
                    <a:pt x="820217" y="504918"/>
                  </a:lnTo>
                  <a:lnTo>
                    <a:pt x="820776" y="570871"/>
                  </a:lnTo>
                  <a:lnTo>
                    <a:pt x="821334" y="361216"/>
                  </a:lnTo>
                  <a:lnTo>
                    <a:pt x="821889" y="304218"/>
                  </a:lnTo>
                  <a:lnTo>
                    <a:pt x="822447" y="330425"/>
                  </a:lnTo>
                  <a:lnTo>
                    <a:pt x="823006" y="295263"/>
                  </a:lnTo>
                  <a:lnTo>
                    <a:pt x="823565" y="366022"/>
                  </a:lnTo>
                  <a:lnTo>
                    <a:pt x="824123" y="499459"/>
                  </a:lnTo>
                  <a:lnTo>
                    <a:pt x="824682" y="546631"/>
                  </a:lnTo>
                  <a:lnTo>
                    <a:pt x="825241" y="515840"/>
                  </a:lnTo>
                  <a:lnTo>
                    <a:pt x="825795" y="265126"/>
                  </a:lnTo>
                  <a:lnTo>
                    <a:pt x="826354" y="356414"/>
                  </a:lnTo>
                  <a:lnTo>
                    <a:pt x="826912" y="305311"/>
                  </a:lnTo>
                  <a:lnTo>
                    <a:pt x="827471" y="330425"/>
                  </a:lnTo>
                  <a:lnTo>
                    <a:pt x="828030" y="495093"/>
                  </a:lnTo>
                  <a:lnTo>
                    <a:pt x="828588" y="640101"/>
                  </a:lnTo>
                  <a:lnTo>
                    <a:pt x="829147" y="345496"/>
                  </a:lnTo>
                  <a:lnTo>
                    <a:pt x="829701" y="338722"/>
                  </a:lnTo>
                  <a:lnTo>
                    <a:pt x="830260" y="401836"/>
                  </a:lnTo>
                  <a:lnTo>
                    <a:pt x="830819" y="403804"/>
                  </a:lnTo>
                  <a:lnTo>
                    <a:pt x="831377" y="432196"/>
                  </a:lnTo>
                  <a:lnTo>
                    <a:pt x="831936" y="531782"/>
                  </a:lnTo>
                  <a:lnTo>
                    <a:pt x="832495" y="592711"/>
                  </a:lnTo>
                  <a:lnTo>
                    <a:pt x="833049" y="416032"/>
                  </a:lnTo>
                  <a:lnTo>
                    <a:pt x="833608" y="355974"/>
                  </a:lnTo>
                  <a:lnTo>
                    <a:pt x="834167" y="329772"/>
                  </a:lnTo>
                  <a:lnTo>
                    <a:pt x="834725" y="371703"/>
                  </a:lnTo>
                  <a:lnTo>
                    <a:pt x="835284" y="383931"/>
                  </a:lnTo>
                  <a:lnTo>
                    <a:pt x="835842" y="547067"/>
                  </a:lnTo>
                  <a:lnTo>
                    <a:pt x="836401" y="521517"/>
                  </a:lnTo>
                  <a:lnTo>
                    <a:pt x="836960" y="366897"/>
                  </a:lnTo>
                  <a:lnTo>
                    <a:pt x="837514" y="314483"/>
                  </a:lnTo>
                  <a:lnTo>
                    <a:pt x="838073" y="257046"/>
                  </a:lnTo>
                  <a:lnTo>
                    <a:pt x="838632" y="464080"/>
                  </a:lnTo>
                  <a:lnTo>
                    <a:pt x="839190" y="677012"/>
                  </a:lnTo>
                  <a:lnTo>
                    <a:pt x="839749" y="780965"/>
                  </a:lnTo>
                  <a:lnTo>
                    <a:pt x="840308" y="896057"/>
                  </a:lnTo>
                  <a:lnTo>
                    <a:pt x="840866" y="806297"/>
                  </a:lnTo>
                  <a:lnTo>
                    <a:pt x="841421" y="833596"/>
                  </a:lnTo>
                  <a:lnTo>
                    <a:pt x="841979" y="868758"/>
                  </a:lnTo>
                  <a:lnTo>
                    <a:pt x="842538" y="906318"/>
                  </a:lnTo>
                  <a:lnTo>
                    <a:pt x="843096" y="926413"/>
                  </a:lnTo>
                  <a:lnTo>
                    <a:pt x="843655" y="957204"/>
                  </a:lnTo>
                  <a:lnTo>
                    <a:pt x="844214" y="1016169"/>
                  </a:lnTo>
                  <a:lnTo>
                    <a:pt x="844768" y="954801"/>
                  </a:lnTo>
                  <a:lnTo>
                    <a:pt x="845327" y="912652"/>
                  </a:lnTo>
                  <a:lnTo>
                    <a:pt x="845886" y="943008"/>
                  </a:lnTo>
                  <a:lnTo>
                    <a:pt x="846444" y="955458"/>
                  </a:lnTo>
                  <a:lnTo>
                    <a:pt x="847003" y="1009618"/>
                  </a:lnTo>
                  <a:lnTo>
                    <a:pt x="847562" y="1005251"/>
                  </a:lnTo>
                  <a:lnTo>
                    <a:pt x="848120" y="1042158"/>
                  </a:lnTo>
                  <a:lnTo>
                    <a:pt x="848675" y="993023"/>
                  </a:lnTo>
                  <a:lnTo>
                    <a:pt x="849233" y="982100"/>
                  </a:lnTo>
                  <a:lnTo>
                    <a:pt x="849792" y="1000227"/>
                  </a:lnTo>
                  <a:lnTo>
                    <a:pt x="850351" y="1020975"/>
                  </a:lnTo>
                  <a:lnTo>
                    <a:pt x="850909" y="1005033"/>
                  </a:lnTo>
                  <a:lnTo>
                    <a:pt x="851468" y="1055262"/>
                  </a:lnTo>
                  <a:lnTo>
                    <a:pt x="852023" y="1071421"/>
                  </a:lnTo>
                  <a:lnTo>
                    <a:pt x="852581" y="1008090"/>
                  </a:lnTo>
                  <a:lnTo>
                    <a:pt x="853140" y="992583"/>
                  </a:lnTo>
                  <a:lnTo>
                    <a:pt x="853699" y="1007872"/>
                  </a:lnTo>
                  <a:lnTo>
                    <a:pt x="854257" y="1011803"/>
                  </a:lnTo>
                  <a:lnTo>
                    <a:pt x="854816" y="1019229"/>
                  </a:lnTo>
                  <a:lnTo>
                    <a:pt x="855374" y="1065309"/>
                  </a:lnTo>
                  <a:lnTo>
                    <a:pt x="855929" y="1094354"/>
                  </a:lnTo>
                  <a:lnTo>
                    <a:pt x="856487" y="1077538"/>
                  </a:lnTo>
                  <a:lnTo>
                    <a:pt x="857046" y="1024471"/>
                  </a:lnTo>
                  <a:lnTo>
                    <a:pt x="857605" y="1019883"/>
                  </a:lnTo>
                  <a:lnTo>
                    <a:pt x="858163" y="1032768"/>
                  </a:lnTo>
                  <a:lnTo>
                    <a:pt x="858722" y="1024031"/>
                  </a:lnTo>
                  <a:lnTo>
                    <a:pt x="859281" y="1063342"/>
                  </a:lnTo>
                  <a:lnTo>
                    <a:pt x="859835" y="1102652"/>
                  </a:lnTo>
                  <a:lnTo>
                    <a:pt x="860394" y="1093697"/>
                  </a:lnTo>
                  <a:lnTo>
                    <a:pt x="860953" y="1070768"/>
                  </a:lnTo>
                  <a:lnTo>
                    <a:pt x="861511" y="1093479"/>
                  </a:lnTo>
                  <a:lnTo>
                    <a:pt x="862070" y="1056354"/>
                  </a:lnTo>
                  <a:lnTo>
                    <a:pt x="862628" y="1054826"/>
                  </a:lnTo>
                  <a:lnTo>
                    <a:pt x="863183" y="1043687"/>
                  </a:lnTo>
                  <a:lnTo>
                    <a:pt x="863742" y="1076227"/>
                  </a:lnTo>
                  <a:lnTo>
                    <a:pt x="864300" y="1059632"/>
                  </a:lnTo>
                  <a:lnTo>
                    <a:pt x="864859" y="1067712"/>
                  </a:lnTo>
                  <a:lnTo>
                    <a:pt x="865418" y="1053734"/>
                  </a:lnTo>
                  <a:lnTo>
                    <a:pt x="865976" y="1000885"/>
                  </a:lnTo>
                  <a:lnTo>
                    <a:pt x="866535" y="1051113"/>
                  </a:lnTo>
                  <a:lnTo>
                    <a:pt x="867094" y="1097193"/>
                  </a:lnTo>
                  <a:lnTo>
                    <a:pt x="867648" y="1104180"/>
                  </a:lnTo>
                  <a:lnTo>
                    <a:pt x="868207" y="1076663"/>
                  </a:lnTo>
                  <a:lnTo>
                    <a:pt x="868765" y="1089548"/>
                  </a:lnTo>
                  <a:lnTo>
                    <a:pt x="869324" y="1070551"/>
                  </a:lnTo>
                  <a:lnTo>
                    <a:pt x="869882" y="1086710"/>
                  </a:lnTo>
                  <a:lnTo>
                    <a:pt x="870441" y="1090859"/>
                  </a:lnTo>
                  <a:lnTo>
                    <a:pt x="871000" y="1114010"/>
                  </a:lnTo>
                  <a:lnTo>
                    <a:pt x="871554" y="1125367"/>
                  </a:lnTo>
                  <a:lnTo>
                    <a:pt x="872113" y="1089113"/>
                  </a:lnTo>
                  <a:lnTo>
                    <a:pt x="872672" y="1083654"/>
                  </a:lnTo>
                  <a:lnTo>
                    <a:pt x="873230" y="1088678"/>
                  </a:lnTo>
                  <a:lnTo>
                    <a:pt x="873789" y="1102870"/>
                  </a:lnTo>
                  <a:lnTo>
                    <a:pt x="874348" y="1114884"/>
                  </a:lnTo>
                  <a:lnTo>
                    <a:pt x="874902" y="1127331"/>
                  </a:lnTo>
                  <a:lnTo>
                    <a:pt x="875461" y="1139559"/>
                  </a:lnTo>
                  <a:lnTo>
                    <a:pt x="876019" y="1107240"/>
                  </a:lnTo>
                  <a:lnTo>
                    <a:pt x="876578" y="1097193"/>
                  </a:lnTo>
                  <a:lnTo>
                    <a:pt x="877137" y="1102870"/>
                  </a:lnTo>
                  <a:lnTo>
                    <a:pt x="877695" y="1098939"/>
                  </a:lnTo>
                  <a:lnTo>
                    <a:pt x="878254" y="1090641"/>
                  </a:lnTo>
                  <a:lnTo>
                    <a:pt x="878809" y="1125367"/>
                  </a:lnTo>
                  <a:lnTo>
                    <a:pt x="879367" y="1135850"/>
                  </a:lnTo>
                  <a:lnTo>
                    <a:pt x="879926" y="1124492"/>
                  </a:lnTo>
                  <a:lnTo>
                    <a:pt x="880485" y="1101124"/>
                  </a:lnTo>
                  <a:lnTo>
                    <a:pt x="881043" y="1091734"/>
                  </a:lnTo>
                  <a:lnTo>
                    <a:pt x="881602" y="1089331"/>
                  </a:lnTo>
                  <a:lnTo>
                    <a:pt x="882156" y="1088238"/>
                  </a:lnTo>
                  <a:lnTo>
                    <a:pt x="882715" y="1135628"/>
                  </a:lnTo>
                  <a:lnTo>
                    <a:pt x="883273" y="1138906"/>
                  </a:lnTo>
                  <a:lnTo>
                    <a:pt x="883832" y="1103527"/>
                  </a:lnTo>
                  <a:lnTo>
                    <a:pt x="884391" y="1103527"/>
                  </a:lnTo>
                  <a:lnTo>
                    <a:pt x="884949" y="1112264"/>
                  </a:lnTo>
                  <a:lnTo>
                    <a:pt x="885508" y="1129951"/>
                  </a:lnTo>
                  <a:lnTo>
                    <a:pt x="886063" y="1104180"/>
                  </a:lnTo>
                  <a:lnTo>
                    <a:pt x="886621" y="1132354"/>
                  </a:lnTo>
                  <a:lnTo>
                    <a:pt x="887180" y="1141309"/>
                  </a:lnTo>
                  <a:lnTo>
                    <a:pt x="887739" y="1121436"/>
                  </a:lnTo>
                  <a:lnTo>
                    <a:pt x="888297" y="1114227"/>
                  </a:lnTo>
                  <a:lnTo>
                    <a:pt x="888856" y="1113792"/>
                  </a:lnTo>
                  <a:lnTo>
                    <a:pt x="889414" y="1130169"/>
                  </a:lnTo>
                  <a:lnTo>
                    <a:pt x="889969" y="1134540"/>
                  </a:lnTo>
                  <a:lnTo>
                    <a:pt x="890528" y="1145675"/>
                  </a:lnTo>
                  <a:lnTo>
                    <a:pt x="891086" y="1143712"/>
                  </a:lnTo>
                  <a:lnTo>
                    <a:pt x="891645" y="1113352"/>
                  </a:lnTo>
                  <a:lnTo>
                    <a:pt x="892204" y="1125803"/>
                  </a:lnTo>
                  <a:lnTo>
                    <a:pt x="892762" y="1139341"/>
                  </a:lnTo>
                  <a:lnTo>
                    <a:pt x="893317" y="1141962"/>
                  </a:lnTo>
                  <a:lnTo>
                    <a:pt x="893875" y="1149389"/>
                  </a:lnTo>
                  <a:lnTo>
                    <a:pt x="894434" y="1129076"/>
                  </a:lnTo>
                  <a:lnTo>
                    <a:pt x="894993" y="1164895"/>
                  </a:lnTo>
                  <a:lnTo>
                    <a:pt x="895551" y="1107022"/>
                  </a:lnTo>
                  <a:lnTo>
                    <a:pt x="896110" y="1139341"/>
                  </a:lnTo>
                  <a:lnTo>
                    <a:pt x="896669" y="1136285"/>
                  </a:lnTo>
                  <a:lnTo>
                    <a:pt x="897227" y="1132137"/>
                  </a:lnTo>
                  <a:lnTo>
                    <a:pt x="897782" y="1123617"/>
                  </a:lnTo>
                  <a:lnTo>
                    <a:pt x="898340" y="1146550"/>
                  </a:lnTo>
                  <a:lnTo>
                    <a:pt x="898899" y="1159871"/>
                  </a:lnTo>
                  <a:lnTo>
                    <a:pt x="899458" y="1154412"/>
                  </a:lnTo>
                  <a:lnTo>
                    <a:pt x="900016" y="1132354"/>
                  </a:lnTo>
                  <a:lnTo>
                    <a:pt x="900575" y="1128206"/>
                  </a:lnTo>
                  <a:lnTo>
                    <a:pt x="901134" y="1129298"/>
                  </a:lnTo>
                  <a:lnTo>
                    <a:pt x="901688" y="1134757"/>
                  </a:lnTo>
                  <a:lnTo>
                    <a:pt x="902247" y="1139999"/>
                  </a:lnTo>
                  <a:lnTo>
                    <a:pt x="902805" y="1170790"/>
                  </a:lnTo>
                  <a:lnTo>
                    <a:pt x="903364" y="1145893"/>
                  </a:lnTo>
                  <a:lnTo>
                    <a:pt x="903923" y="1143490"/>
                  </a:lnTo>
                  <a:lnTo>
                    <a:pt x="904481" y="1129516"/>
                  </a:lnTo>
                  <a:lnTo>
                    <a:pt x="905036" y="1144365"/>
                  </a:lnTo>
                  <a:lnTo>
                    <a:pt x="905595" y="1125145"/>
                  </a:lnTo>
                  <a:lnTo>
                    <a:pt x="906153" y="1151574"/>
                  </a:lnTo>
                  <a:lnTo>
                    <a:pt x="906712" y="1155287"/>
                  </a:lnTo>
                  <a:lnTo>
                    <a:pt x="907271" y="1154195"/>
                  </a:lnTo>
                  <a:lnTo>
                    <a:pt x="907829" y="1139124"/>
                  </a:lnTo>
                  <a:lnTo>
                    <a:pt x="908388" y="1143930"/>
                  </a:lnTo>
                  <a:lnTo>
                    <a:pt x="908942" y="1136939"/>
                  </a:lnTo>
                  <a:lnTo>
                    <a:pt x="909501" y="1134318"/>
                  </a:lnTo>
                  <a:lnTo>
                    <a:pt x="910059" y="1153102"/>
                  </a:lnTo>
                  <a:lnTo>
                    <a:pt x="910618" y="1168826"/>
                  </a:lnTo>
                  <a:lnTo>
                    <a:pt x="911177" y="1153755"/>
                  </a:lnTo>
                  <a:lnTo>
                    <a:pt x="911736" y="1138471"/>
                  </a:lnTo>
                  <a:lnTo>
                    <a:pt x="912290" y="1146986"/>
                  </a:lnTo>
                  <a:lnTo>
                    <a:pt x="912849" y="1157469"/>
                  </a:lnTo>
                  <a:lnTo>
                    <a:pt x="913407" y="1154848"/>
                  </a:lnTo>
                  <a:lnTo>
                    <a:pt x="913966" y="1167951"/>
                  </a:lnTo>
                  <a:lnTo>
                    <a:pt x="914525" y="1171229"/>
                  </a:lnTo>
                  <a:lnTo>
                    <a:pt x="915083" y="1145675"/>
                  </a:lnTo>
                  <a:lnTo>
                    <a:pt x="915642" y="1150264"/>
                  </a:lnTo>
                  <a:lnTo>
                    <a:pt x="916196" y="1141962"/>
                  </a:lnTo>
                  <a:lnTo>
                    <a:pt x="916755" y="1155505"/>
                  </a:lnTo>
                  <a:lnTo>
                    <a:pt x="917314" y="1155723"/>
                  </a:lnTo>
                  <a:lnTo>
                    <a:pt x="917872" y="1165548"/>
                  </a:lnTo>
                  <a:lnTo>
                    <a:pt x="918431" y="1156376"/>
                  </a:lnTo>
                  <a:lnTo>
                    <a:pt x="918990" y="1165331"/>
                  </a:lnTo>
                  <a:lnTo>
                    <a:pt x="919548" y="1134540"/>
                  </a:lnTo>
                  <a:lnTo>
                    <a:pt x="920103" y="1147425"/>
                  </a:lnTo>
                  <a:lnTo>
                    <a:pt x="920661" y="1157469"/>
                  </a:lnTo>
                  <a:lnTo>
                    <a:pt x="921220" y="1146115"/>
                  </a:lnTo>
                  <a:lnTo>
                    <a:pt x="921779" y="1152009"/>
                  </a:lnTo>
                  <a:lnTo>
                    <a:pt x="922337" y="1160089"/>
                  </a:lnTo>
                  <a:lnTo>
                    <a:pt x="922896" y="1133665"/>
                  </a:lnTo>
                  <a:lnTo>
                    <a:pt x="923450" y="1130387"/>
                  </a:lnTo>
                  <a:lnTo>
                    <a:pt x="924009" y="1139559"/>
                  </a:lnTo>
                  <a:lnTo>
                    <a:pt x="924568" y="1134318"/>
                  </a:lnTo>
                  <a:lnTo>
                    <a:pt x="925127" y="1141091"/>
                  </a:lnTo>
                  <a:lnTo>
                    <a:pt x="925685" y="1161400"/>
                  </a:lnTo>
                  <a:lnTo>
                    <a:pt x="926244" y="1174285"/>
                  </a:lnTo>
                  <a:lnTo>
                    <a:pt x="926803" y="1150699"/>
                  </a:lnTo>
                  <a:lnTo>
                    <a:pt x="927361" y="1152884"/>
                  </a:lnTo>
                  <a:lnTo>
                    <a:pt x="927916" y="1156376"/>
                  </a:lnTo>
                  <a:lnTo>
                    <a:pt x="928474" y="1165770"/>
                  </a:lnTo>
                  <a:lnTo>
                    <a:pt x="929033" y="1150481"/>
                  </a:lnTo>
                  <a:lnTo>
                    <a:pt x="929591" y="1162275"/>
                  </a:lnTo>
                  <a:lnTo>
                    <a:pt x="930150" y="1171229"/>
                  </a:lnTo>
                  <a:lnTo>
                    <a:pt x="930709" y="1155066"/>
                  </a:lnTo>
                  <a:lnTo>
                    <a:pt x="931267" y="1168391"/>
                  </a:lnTo>
                  <a:lnTo>
                    <a:pt x="931822" y="1162275"/>
                  </a:lnTo>
                  <a:lnTo>
                    <a:pt x="932381" y="1153977"/>
                  </a:lnTo>
                  <a:lnTo>
                    <a:pt x="932939" y="1155505"/>
                  </a:lnTo>
                  <a:lnTo>
                    <a:pt x="933498" y="1149171"/>
                  </a:lnTo>
                  <a:lnTo>
                    <a:pt x="934057" y="1168391"/>
                  </a:lnTo>
                  <a:lnTo>
                    <a:pt x="934615" y="1166859"/>
                  </a:lnTo>
                  <a:lnTo>
                    <a:pt x="935170" y="1167734"/>
                  </a:lnTo>
                  <a:lnTo>
                    <a:pt x="935728" y="1162710"/>
                  </a:lnTo>
                  <a:lnTo>
                    <a:pt x="936287" y="1163367"/>
                  </a:lnTo>
                  <a:lnTo>
                    <a:pt x="936846" y="1162057"/>
                  </a:lnTo>
                  <a:lnTo>
                    <a:pt x="937404" y="1171011"/>
                  </a:lnTo>
                  <a:lnTo>
                    <a:pt x="937963" y="1166859"/>
                  </a:lnTo>
                  <a:lnTo>
                    <a:pt x="938522" y="1166859"/>
                  </a:lnTo>
                  <a:lnTo>
                    <a:pt x="939076" y="1154195"/>
                  </a:lnTo>
                  <a:lnTo>
                    <a:pt x="939635" y="1166206"/>
                  </a:lnTo>
                  <a:lnTo>
                    <a:pt x="940193" y="1168826"/>
                  </a:lnTo>
                  <a:lnTo>
                    <a:pt x="940752" y="1162057"/>
                  </a:lnTo>
                  <a:lnTo>
                    <a:pt x="941311" y="1166859"/>
                  </a:lnTo>
                  <a:lnTo>
                    <a:pt x="941869" y="1172975"/>
                  </a:lnTo>
                  <a:lnTo>
                    <a:pt x="942424" y="1149389"/>
                  </a:lnTo>
                  <a:lnTo>
                    <a:pt x="942982" y="1151356"/>
                  </a:lnTo>
                  <a:lnTo>
                    <a:pt x="943541" y="1154412"/>
                  </a:lnTo>
                  <a:lnTo>
                    <a:pt x="944100" y="1149824"/>
                  </a:lnTo>
                  <a:lnTo>
                    <a:pt x="944658" y="1158997"/>
                  </a:lnTo>
                  <a:lnTo>
                    <a:pt x="945217" y="1164460"/>
                  </a:lnTo>
                  <a:lnTo>
                    <a:pt x="945776" y="1163367"/>
                  </a:lnTo>
                  <a:lnTo>
                    <a:pt x="946330" y="1165548"/>
                  </a:lnTo>
                  <a:lnTo>
                    <a:pt x="946889" y="1161400"/>
                  </a:lnTo>
                  <a:lnTo>
                    <a:pt x="947448" y="1176471"/>
                  </a:lnTo>
                  <a:lnTo>
                    <a:pt x="948006" y="1162492"/>
                  </a:lnTo>
                  <a:lnTo>
                    <a:pt x="948565" y="1172322"/>
                  </a:lnTo>
                  <a:lnTo>
                    <a:pt x="949123" y="1179309"/>
                  </a:lnTo>
                  <a:lnTo>
                    <a:pt x="949682" y="1189574"/>
                  </a:lnTo>
                  <a:lnTo>
                    <a:pt x="950237" y="1176471"/>
                  </a:lnTo>
                  <a:lnTo>
                    <a:pt x="950795" y="1167516"/>
                  </a:lnTo>
                  <a:lnTo>
                    <a:pt x="951354" y="1164238"/>
                  </a:lnTo>
                  <a:lnTo>
                    <a:pt x="951913" y="1172322"/>
                  </a:lnTo>
                  <a:lnTo>
                    <a:pt x="952471" y="1171229"/>
                  </a:lnTo>
                  <a:lnTo>
                    <a:pt x="953030" y="1176471"/>
                  </a:lnTo>
                  <a:lnTo>
                    <a:pt x="953584" y="1183675"/>
                  </a:lnTo>
                  <a:lnTo>
                    <a:pt x="954143" y="1174068"/>
                  </a:lnTo>
                  <a:lnTo>
                    <a:pt x="954702" y="1179309"/>
                  </a:lnTo>
                  <a:lnTo>
                    <a:pt x="955260" y="1164895"/>
                  </a:lnTo>
                  <a:lnTo>
                    <a:pt x="955819" y="1169701"/>
                  </a:lnTo>
                  <a:lnTo>
                    <a:pt x="956377" y="1177563"/>
                  </a:lnTo>
                  <a:lnTo>
                    <a:pt x="956936" y="1178652"/>
                  </a:lnTo>
                  <a:lnTo>
                    <a:pt x="957495" y="1168391"/>
                  </a:lnTo>
                  <a:lnTo>
                    <a:pt x="958049" y="1162710"/>
                  </a:lnTo>
                  <a:lnTo>
                    <a:pt x="958608" y="1164678"/>
                  </a:lnTo>
                  <a:lnTo>
                    <a:pt x="959167" y="1173193"/>
                  </a:lnTo>
                  <a:lnTo>
                    <a:pt x="959725" y="1185861"/>
                  </a:lnTo>
                  <a:lnTo>
                    <a:pt x="960284" y="1175596"/>
                  </a:lnTo>
                  <a:lnTo>
                    <a:pt x="960843" y="1171447"/>
                  </a:lnTo>
                  <a:lnTo>
                    <a:pt x="961401" y="1190667"/>
                  </a:lnTo>
                  <a:lnTo>
                    <a:pt x="961956" y="1185861"/>
                  </a:lnTo>
                  <a:lnTo>
                    <a:pt x="962514" y="1167080"/>
                  </a:lnTo>
                  <a:lnTo>
                    <a:pt x="963073" y="1171011"/>
                  </a:lnTo>
                  <a:lnTo>
                    <a:pt x="963632" y="1169701"/>
                  </a:lnTo>
                  <a:lnTo>
                    <a:pt x="964190" y="1164020"/>
                  </a:lnTo>
                  <a:lnTo>
                    <a:pt x="964749" y="1174943"/>
                  </a:lnTo>
                  <a:lnTo>
                    <a:pt x="965304" y="1181055"/>
                  </a:lnTo>
                  <a:lnTo>
                    <a:pt x="965862" y="1183675"/>
                  </a:lnTo>
                  <a:lnTo>
                    <a:pt x="966421" y="1174068"/>
                  </a:lnTo>
                  <a:lnTo>
                    <a:pt x="966979" y="1162710"/>
                  </a:lnTo>
                  <a:lnTo>
                    <a:pt x="967538" y="1168391"/>
                  </a:lnTo>
                  <a:lnTo>
                    <a:pt x="968097" y="1162710"/>
                  </a:lnTo>
                  <a:lnTo>
                    <a:pt x="968655" y="1160529"/>
                  </a:lnTo>
                  <a:lnTo>
                    <a:pt x="969210" y="1171229"/>
                  </a:lnTo>
                  <a:lnTo>
                    <a:pt x="969768" y="1168169"/>
                  </a:lnTo>
                  <a:lnTo>
                    <a:pt x="970327" y="1157251"/>
                  </a:lnTo>
                  <a:lnTo>
                    <a:pt x="970886" y="1165770"/>
                  </a:lnTo>
                  <a:lnTo>
                    <a:pt x="971444" y="1150046"/>
                  </a:lnTo>
                  <a:lnTo>
                    <a:pt x="972003" y="1173850"/>
                  </a:lnTo>
                  <a:lnTo>
                    <a:pt x="972558" y="1154848"/>
                  </a:lnTo>
                  <a:lnTo>
                    <a:pt x="973116" y="1170354"/>
                  </a:lnTo>
                  <a:lnTo>
                    <a:pt x="973675" y="1168609"/>
                  </a:lnTo>
                  <a:lnTo>
                    <a:pt x="974234" y="1178216"/>
                  </a:lnTo>
                  <a:lnTo>
                    <a:pt x="974792" y="1167734"/>
                  </a:lnTo>
                  <a:lnTo>
                    <a:pt x="975351" y="1166641"/>
                  </a:lnTo>
                  <a:lnTo>
                    <a:pt x="975909" y="1156815"/>
                  </a:lnTo>
                  <a:lnTo>
                    <a:pt x="976464" y="1179527"/>
                  </a:lnTo>
                  <a:lnTo>
                    <a:pt x="977023" y="1171882"/>
                  </a:lnTo>
                  <a:lnTo>
                    <a:pt x="977581" y="1151135"/>
                  </a:lnTo>
                  <a:lnTo>
                    <a:pt x="978140" y="1184550"/>
                  </a:lnTo>
                  <a:lnTo>
                    <a:pt x="978699" y="1174503"/>
                  </a:lnTo>
                  <a:lnTo>
                    <a:pt x="979257" y="1174503"/>
                  </a:lnTo>
                  <a:lnTo>
                    <a:pt x="979816" y="1175160"/>
                  </a:lnTo>
                  <a:lnTo>
                    <a:pt x="980370" y="1181494"/>
                  </a:lnTo>
                  <a:lnTo>
                    <a:pt x="980929" y="1170572"/>
                  </a:lnTo>
                  <a:lnTo>
                    <a:pt x="981488" y="1168609"/>
                  </a:lnTo>
                  <a:lnTo>
                    <a:pt x="982046" y="1168391"/>
                  </a:lnTo>
                  <a:lnTo>
                    <a:pt x="982605" y="1166641"/>
                  </a:lnTo>
                  <a:lnTo>
                    <a:pt x="983163" y="1171229"/>
                  </a:lnTo>
                  <a:lnTo>
                    <a:pt x="983718" y="1177341"/>
                  </a:lnTo>
                  <a:lnTo>
                    <a:pt x="984277" y="1170354"/>
                  </a:lnTo>
                  <a:lnTo>
                    <a:pt x="984835" y="1180402"/>
                  </a:lnTo>
                  <a:lnTo>
                    <a:pt x="985394" y="1174943"/>
                  </a:lnTo>
                  <a:lnTo>
                    <a:pt x="985953" y="1168609"/>
                  </a:lnTo>
                  <a:lnTo>
                    <a:pt x="986511" y="1166423"/>
                  </a:lnTo>
                  <a:lnTo>
                    <a:pt x="987070" y="1164678"/>
                  </a:lnTo>
                  <a:lnTo>
                    <a:pt x="987629" y="1172100"/>
                  </a:lnTo>
                  <a:lnTo>
                    <a:pt x="988183" y="1168169"/>
                  </a:lnTo>
                  <a:lnTo>
                    <a:pt x="988742" y="1177781"/>
                  </a:lnTo>
                  <a:lnTo>
                    <a:pt x="989300" y="1176253"/>
                  </a:lnTo>
                  <a:lnTo>
                    <a:pt x="989859" y="1172322"/>
                  </a:lnTo>
                  <a:lnTo>
                    <a:pt x="990418" y="1171447"/>
                  </a:lnTo>
                  <a:lnTo>
                    <a:pt x="990976" y="1171011"/>
                  </a:lnTo>
                  <a:lnTo>
                    <a:pt x="991531" y="1182147"/>
                  </a:lnTo>
                  <a:lnTo>
                    <a:pt x="992090" y="1191102"/>
                  </a:lnTo>
                  <a:lnTo>
                    <a:pt x="992648" y="1189356"/>
                  </a:lnTo>
                  <a:lnTo>
                    <a:pt x="993207" y="1186296"/>
                  </a:lnTo>
                  <a:lnTo>
                    <a:pt x="993766" y="1170354"/>
                  </a:lnTo>
                  <a:lnTo>
                    <a:pt x="994324" y="1183675"/>
                  </a:lnTo>
                  <a:lnTo>
                    <a:pt x="994883" y="1181055"/>
                  </a:lnTo>
                  <a:lnTo>
                    <a:pt x="995437" y="1184768"/>
                  </a:lnTo>
                  <a:lnTo>
                    <a:pt x="995996" y="1189574"/>
                  </a:lnTo>
                  <a:lnTo>
                    <a:pt x="996554" y="1191102"/>
                  </a:lnTo>
                  <a:lnTo>
                    <a:pt x="997113" y="1190009"/>
                  </a:lnTo>
                  <a:lnTo>
                    <a:pt x="997672" y="1181712"/>
                  </a:lnTo>
                  <a:lnTo>
                    <a:pt x="998230" y="1186514"/>
                  </a:lnTo>
                  <a:lnTo>
                    <a:pt x="998789" y="1181494"/>
                  </a:lnTo>
                  <a:lnTo>
                    <a:pt x="999344" y="1190445"/>
                  </a:lnTo>
                  <a:lnTo>
                    <a:pt x="999902" y="1185643"/>
                  </a:lnTo>
                  <a:lnTo>
                    <a:pt x="1000461" y="1189356"/>
                  </a:lnTo>
                  <a:lnTo>
                    <a:pt x="1001020" y="1188481"/>
                  </a:lnTo>
                  <a:lnTo>
                    <a:pt x="1001578" y="1191320"/>
                  </a:lnTo>
                  <a:lnTo>
                    <a:pt x="1002137" y="1185203"/>
                  </a:lnTo>
                  <a:lnTo>
                    <a:pt x="1002691" y="1190445"/>
                  </a:lnTo>
                  <a:lnTo>
                    <a:pt x="1003250" y="1189135"/>
                  </a:lnTo>
                  <a:lnTo>
                    <a:pt x="1003809" y="1193940"/>
                  </a:lnTo>
                  <a:lnTo>
                    <a:pt x="1004367" y="1201585"/>
                  </a:lnTo>
                  <a:lnTo>
                    <a:pt x="1004926" y="1190227"/>
                  </a:lnTo>
                  <a:lnTo>
                    <a:pt x="1005485" y="1177563"/>
                  </a:lnTo>
                  <a:lnTo>
                    <a:pt x="1006043" y="1192412"/>
                  </a:lnTo>
                  <a:lnTo>
                    <a:pt x="1006598" y="1190009"/>
                  </a:lnTo>
                  <a:lnTo>
                    <a:pt x="1007156" y="1177781"/>
                  </a:lnTo>
                  <a:lnTo>
                    <a:pt x="1007715" y="1196343"/>
                  </a:lnTo>
                  <a:lnTo>
                    <a:pt x="1008274" y="1197654"/>
                  </a:lnTo>
                  <a:lnTo>
                    <a:pt x="1008832" y="1188264"/>
                  </a:lnTo>
                  <a:lnTo>
                    <a:pt x="1009391" y="1177781"/>
                  </a:lnTo>
                  <a:lnTo>
                    <a:pt x="1009949" y="1188917"/>
                  </a:lnTo>
                  <a:lnTo>
                    <a:pt x="1010504" y="1194376"/>
                  </a:lnTo>
                  <a:lnTo>
                    <a:pt x="1011063" y="1192195"/>
                  </a:lnTo>
                  <a:lnTo>
                    <a:pt x="1011621" y="1198089"/>
                  </a:lnTo>
                  <a:lnTo>
                    <a:pt x="1012180" y="1200057"/>
                  </a:lnTo>
                  <a:lnTo>
                    <a:pt x="1012739" y="1195686"/>
                  </a:lnTo>
                  <a:lnTo>
                    <a:pt x="1013297" y="1182805"/>
                  </a:lnTo>
                  <a:lnTo>
                    <a:pt x="1013852" y="1184333"/>
                  </a:lnTo>
                  <a:lnTo>
                    <a:pt x="1014411" y="1198089"/>
                  </a:lnTo>
                  <a:lnTo>
                    <a:pt x="1014969" y="1189792"/>
                  </a:lnTo>
                  <a:lnTo>
                    <a:pt x="1015528" y="1200710"/>
                  </a:lnTo>
                  <a:lnTo>
                    <a:pt x="1016086" y="1202238"/>
                  </a:lnTo>
                  <a:lnTo>
                    <a:pt x="1016645" y="1194598"/>
                  </a:lnTo>
                  <a:lnTo>
                    <a:pt x="1017204" y="1193940"/>
                  </a:lnTo>
                  <a:lnTo>
                    <a:pt x="1017762" y="1188917"/>
                  </a:lnTo>
                  <a:lnTo>
                    <a:pt x="1018317" y="1198089"/>
                  </a:lnTo>
                  <a:lnTo>
                    <a:pt x="1018876" y="1195469"/>
                  </a:lnTo>
                  <a:lnTo>
                    <a:pt x="1019434" y="1204641"/>
                  </a:lnTo>
                  <a:lnTo>
                    <a:pt x="1019993" y="1204205"/>
                  </a:lnTo>
                  <a:lnTo>
                    <a:pt x="1020552" y="1200710"/>
                  </a:lnTo>
                  <a:lnTo>
                    <a:pt x="1021110" y="1205080"/>
                  </a:lnTo>
                  <a:lnTo>
                    <a:pt x="1021665" y="1198529"/>
                  </a:lnTo>
                  <a:lnTo>
                    <a:pt x="1022223" y="1187389"/>
                  </a:lnTo>
                  <a:lnTo>
                    <a:pt x="1022782" y="1194376"/>
                  </a:lnTo>
                  <a:lnTo>
                    <a:pt x="1023340" y="1206608"/>
                  </a:lnTo>
                  <a:lnTo>
                    <a:pt x="1023899" y="1201585"/>
                  </a:lnTo>
                  <a:lnTo>
                    <a:pt x="1024458" y="1198529"/>
                  </a:lnTo>
                  <a:lnTo>
                    <a:pt x="1025016" y="1189356"/>
                  </a:lnTo>
                  <a:lnTo>
                    <a:pt x="1025571" y="1190884"/>
                  </a:lnTo>
                  <a:lnTo>
                    <a:pt x="1026130" y="1197218"/>
                  </a:lnTo>
                  <a:lnTo>
                    <a:pt x="1026688" y="1202020"/>
                  </a:lnTo>
                  <a:lnTo>
                    <a:pt x="1027247" y="1199400"/>
                  </a:lnTo>
                  <a:lnTo>
                    <a:pt x="1027806" y="1205298"/>
                  </a:lnTo>
                  <a:lnTo>
                    <a:pt x="1028364" y="1202238"/>
                  </a:lnTo>
                  <a:lnTo>
                    <a:pt x="1028923" y="1201149"/>
                  </a:lnTo>
                  <a:lnTo>
                    <a:pt x="1029477" y="1200928"/>
                  </a:lnTo>
                  <a:lnTo>
                    <a:pt x="1030036" y="1197218"/>
                  </a:lnTo>
                  <a:lnTo>
                    <a:pt x="1030595" y="1201367"/>
                  </a:lnTo>
                  <a:lnTo>
                    <a:pt x="1031153" y="1202677"/>
                  </a:lnTo>
                  <a:lnTo>
                    <a:pt x="1031712" y="1206391"/>
                  </a:lnTo>
                  <a:lnTo>
                    <a:pt x="1032271" y="1189356"/>
                  </a:lnTo>
                  <a:lnTo>
                    <a:pt x="1032825" y="1206608"/>
                  </a:lnTo>
                  <a:lnTo>
                    <a:pt x="1033384" y="1187606"/>
                  </a:lnTo>
                  <a:lnTo>
                    <a:pt x="1033942" y="1206169"/>
                  </a:lnTo>
                  <a:lnTo>
                    <a:pt x="1034501" y="1202677"/>
                  </a:lnTo>
                  <a:lnTo>
                    <a:pt x="1035060" y="1203331"/>
                  </a:lnTo>
                  <a:lnTo>
                    <a:pt x="1035618" y="1201802"/>
                  </a:lnTo>
                  <a:lnTo>
                    <a:pt x="1036177" y="1202238"/>
                  </a:lnTo>
                  <a:lnTo>
                    <a:pt x="1036731" y="1203548"/>
                  </a:lnTo>
                  <a:lnTo>
                    <a:pt x="1037290" y="1191755"/>
                  </a:lnTo>
                  <a:lnTo>
                    <a:pt x="1037849" y="1197871"/>
                  </a:lnTo>
                  <a:lnTo>
                    <a:pt x="1038407" y="1189792"/>
                  </a:lnTo>
                  <a:lnTo>
                    <a:pt x="1038966" y="1195469"/>
                  </a:lnTo>
                  <a:lnTo>
                    <a:pt x="1039525" y="1206169"/>
                  </a:lnTo>
                  <a:lnTo>
                    <a:pt x="1040083" y="1193723"/>
                  </a:lnTo>
                  <a:lnTo>
                    <a:pt x="1040638" y="1199400"/>
                  </a:lnTo>
                  <a:lnTo>
                    <a:pt x="1041197" y="1203331"/>
                  </a:lnTo>
                  <a:lnTo>
                    <a:pt x="1041755" y="1202020"/>
                  </a:lnTo>
                  <a:lnTo>
                    <a:pt x="1042314" y="1186953"/>
                  </a:lnTo>
                  <a:lnTo>
                    <a:pt x="1042872" y="1209447"/>
                  </a:lnTo>
                  <a:lnTo>
                    <a:pt x="1043431" y="1207044"/>
                  </a:lnTo>
                  <a:lnTo>
                    <a:pt x="1043990" y="1203548"/>
                  </a:lnTo>
                  <a:lnTo>
                    <a:pt x="1044544" y="1198089"/>
                  </a:lnTo>
                  <a:lnTo>
                    <a:pt x="1045103" y="1207479"/>
                  </a:lnTo>
                  <a:lnTo>
                    <a:pt x="1045662" y="1202895"/>
                  </a:lnTo>
                  <a:lnTo>
                    <a:pt x="1046220" y="1204641"/>
                  </a:lnTo>
                  <a:lnTo>
                    <a:pt x="1046779" y="1205298"/>
                  </a:lnTo>
                  <a:lnTo>
                    <a:pt x="1047338" y="1208354"/>
                  </a:lnTo>
                  <a:lnTo>
                    <a:pt x="1047896" y="1210322"/>
                  </a:lnTo>
                  <a:lnTo>
                    <a:pt x="1048451" y="1206169"/>
                  </a:lnTo>
                  <a:lnTo>
                    <a:pt x="1049009" y="1213160"/>
                  </a:lnTo>
                  <a:lnTo>
                    <a:pt x="1049568" y="1210757"/>
                  </a:lnTo>
                  <a:lnTo>
                    <a:pt x="1050126" y="1207044"/>
                  </a:lnTo>
                  <a:lnTo>
                    <a:pt x="1050685" y="1213813"/>
                  </a:lnTo>
                  <a:lnTo>
                    <a:pt x="1051244" y="1213813"/>
                  </a:lnTo>
                  <a:lnTo>
                    <a:pt x="1051798" y="1205734"/>
                  </a:lnTo>
                  <a:lnTo>
                    <a:pt x="1052357" y="1202677"/>
                  </a:lnTo>
                  <a:lnTo>
                    <a:pt x="1052916" y="1201149"/>
                  </a:lnTo>
                  <a:lnTo>
                    <a:pt x="1053474" y="1209011"/>
                  </a:lnTo>
                  <a:lnTo>
                    <a:pt x="1054033" y="1193066"/>
                  </a:lnTo>
                  <a:lnTo>
                    <a:pt x="1054592" y="1203331"/>
                  </a:lnTo>
                  <a:lnTo>
                    <a:pt x="1055150" y="1209229"/>
                  </a:lnTo>
                  <a:lnTo>
                    <a:pt x="1055705" y="1195686"/>
                  </a:lnTo>
                  <a:lnTo>
                    <a:pt x="1056263" y="1201802"/>
                  </a:lnTo>
                  <a:lnTo>
                    <a:pt x="1056822" y="1210757"/>
                  </a:lnTo>
                  <a:lnTo>
                    <a:pt x="1057381" y="1207479"/>
                  </a:lnTo>
                  <a:lnTo>
                    <a:pt x="1057939" y="1202460"/>
                  </a:lnTo>
                  <a:lnTo>
                    <a:pt x="1058498" y="1208790"/>
                  </a:lnTo>
                  <a:lnTo>
                    <a:pt x="1059057" y="1206608"/>
                  </a:lnTo>
                  <a:lnTo>
                    <a:pt x="1059611" y="1205298"/>
                  </a:lnTo>
                  <a:lnTo>
                    <a:pt x="1060170" y="1203770"/>
                  </a:lnTo>
                  <a:lnTo>
                    <a:pt x="1060728" y="1204423"/>
                  </a:lnTo>
                  <a:lnTo>
                    <a:pt x="1061287" y="1205516"/>
                  </a:lnTo>
                  <a:lnTo>
                    <a:pt x="1061846" y="1193505"/>
                  </a:lnTo>
                  <a:lnTo>
                    <a:pt x="1062404" y="1204205"/>
                  </a:lnTo>
                  <a:lnTo>
                    <a:pt x="1062959" y="1203988"/>
                  </a:lnTo>
                  <a:lnTo>
                    <a:pt x="1063517" y="1198746"/>
                  </a:lnTo>
                  <a:lnTo>
                    <a:pt x="1064076" y="1202895"/>
                  </a:lnTo>
                  <a:lnTo>
                    <a:pt x="1064635" y="1200492"/>
                  </a:lnTo>
                  <a:lnTo>
                    <a:pt x="1065193" y="1207479"/>
                  </a:lnTo>
                  <a:lnTo>
                    <a:pt x="1065752" y="1204859"/>
                  </a:lnTo>
                  <a:lnTo>
                    <a:pt x="1066311" y="1209229"/>
                  </a:lnTo>
                  <a:lnTo>
                    <a:pt x="1066865" y="1210975"/>
                  </a:lnTo>
                  <a:lnTo>
                    <a:pt x="1067424" y="1207262"/>
                  </a:lnTo>
                  <a:lnTo>
                    <a:pt x="1067983" y="1203331"/>
                  </a:lnTo>
                  <a:lnTo>
                    <a:pt x="1068541" y="1207919"/>
                  </a:lnTo>
                  <a:lnTo>
                    <a:pt x="1069100" y="1210100"/>
                  </a:lnTo>
                  <a:lnTo>
                    <a:pt x="1069658" y="1211632"/>
                  </a:lnTo>
                  <a:lnTo>
                    <a:pt x="1070217" y="1215781"/>
                  </a:lnTo>
                  <a:lnTo>
                    <a:pt x="1070772" y="1206169"/>
                  </a:lnTo>
                  <a:lnTo>
                    <a:pt x="1071330" y="1203548"/>
                  </a:lnTo>
                  <a:lnTo>
                    <a:pt x="1071889" y="1210322"/>
                  </a:lnTo>
                  <a:lnTo>
                    <a:pt x="1072448" y="1201802"/>
                  </a:lnTo>
                  <a:lnTo>
                    <a:pt x="1073006" y="1209011"/>
                  </a:lnTo>
                  <a:lnTo>
                    <a:pt x="1073565" y="1207479"/>
                  </a:lnTo>
                  <a:lnTo>
                    <a:pt x="1074124" y="1210100"/>
                  </a:lnTo>
                  <a:lnTo>
                    <a:pt x="1074678" y="1208790"/>
                  </a:lnTo>
                  <a:lnTo>
                    <a:pt x="1075237" y="1210540"/>
                  </a:lnTo>
                  <a:lnTo>
                    <a:pt x="1075795" y="1200710"/>
                  </a:lnTo>
                  <a:lnTo>
                    <a:pt x="1076354" y="1210975"/>
                  </a:lnTo>
                  <a:lnTo>
                    <a:pt x="1076913" y="1199617"/>
                  </a:lnTo>
                  <a:lnTo>
                    <a:pt x="1077471" y="1207919"/>
                  </a:lnTo>
                  <a:lnTo>
                    <a:pt x="1078030" y="1216652"/>
                  </a:lnTo>
                  <a:lnTo>
                    <a:pt x="1078584" y="1215124"/>
                  </a:lnTo>
                  <a:lnTo>
                    <a:pt x="1079143" y="1202895"/>
                  </a:lnTo>
                  <a:lnTo>
                    <a:pt x="1079702" y="1205734"/>
                  </a:lnTo>
                  <a:lnTo>
                    <a:pt x="1080260" y="1202895"/>
                  </a:lnTo>
                  <a:lnTo>
                    <a:pt x="1080819" y="1204641"/>
                  </a:lnTo>
                  <a:lnTo>
                    <a:pt x="1081378" y="1206169"/>
                  </a:lnTo>
                  <a:lnTo>
                    <a:pt x="1081932" y="1209665"/>
                  </a:lnTo>
                  <a:lnTo>
                    <a:pt x="1082491" y="1210975"/>
                  </a:lnTo>
                  <a:lnTo>
                    <a:pt x="1083049" y="1207044"/>
                  </a:lnTo>
                  <a:lnTo>
                    <a:pt x="1083608" y="1207262"/>
                  </a:lnTo>
                  <a:lnTo>
                    <a:pt x="1084167" y="1209229"/>
                  </a:lnTo>
                  <a:lnTo>
                    <a:pt x="1084725" y="1209665"/>
                  </a:lnTo>
                  <a:lnTo>
                    <a:pt x="1085284" y="1206169"/>
                  </a:lnTo>
                  <a:lnTo>
                    <a:pt x="1085839" y="1208354"/>
                  </a:lnTo>
                  <a:lnTo>
                    <a:pt x="1086397" y="1202020"/>
                  </a:lnTo>
                  <a:lnTo>
                    <a:pt x="1086956" y="1206169"/>
                  </a:lnTo>
                  <a:lnTo>
                    <a:pt x="1087515" y="1207701"/>
                  </a:lnTo>
                  <a:lnTo>
                    <a:pt x="1088073" y="1204859"/>
                  </a:lnTo>
                  <a:lnTo>
                    <a:pt x="1088632" y="1201585"/>
                  </a:lnTo>
                  <a:lnTo>
                    <a:pt x="1089190" y="1201802"/>
                  </a:lnTo>
                  <a:lnTo>
                    <a:pt x="1089745" y="1208354"/>
                  </a:lnTo>
                  <a:lnTo>
                    <a:pt x="1090304" y="1210975"/>
                  </a:lnTo>
                  <a:lnTo>
                    <a:pt x="1090862" y="1205080"/>
                  </a:lnTo>
                  <a:lnTo>
                    <a:pt x="1091421" y="1207701"/>
                  </a:lnTo>
                  <a:lnTo>
                    <a:pt x="1091980" y="1213378"/>
                  </a:lnTo>
                  <a:lnTo>
                    <a:pt x="1092538" y="1209011"/>
                  </a:lnTo>
                  <a:lnTo>
                    <a:pt x="1093093" y="1205080"/>
                  </a:lnTo>
                  <a:lnTo>
                    <a:pt x="1093651" y="1203548"/>
                  </a:lnTo>
                  <a:lnTo>
                    <a:pt x="1094210" y="1205951"/>
                  </a:lnTo>
                  <a:lnTo>
                    <a:pt x="1094769" y="1203988"/>
                  </a:lnTo>
                  <a:lnTo>
                    <a:pt x="1095327" y="1207262"/>
                  </a:lnTo>
                  <a:lnTo>
                    <a:pt x="1095886" y="1202895"/>
                  </a:lnTo>
                  <a:lnTo>
                    <a:pt x="1096444" y="1207044"/>
                  </a:lnTo>
                  <a:lnTo>
                    <a:pt x="1096999" y="1208354"/>
                  </a:lnTo>
                  <a:lnTo>
                    <a:pt x="1097558" y="1208790"/>
                  </a:lnTo>
                  <a:lnTo>
                    <a:pt x="1098116" y="1208790"/>
                  </a:lnTo>
                  <a:lnTo>
                    <a:pt x="1098675" y="1206391"/>
                  </a:lnTo>
                  <a:lnTo>
                    <a:pt x="1099234" y="1212067"/>
                  </a:lnTo>
                  <a:lnTo>
                    <a:pt x="1099792" y="1210322"/>
                  </a:lnTo>
                  <a:lnTo>
                    <a:pt x="1100351" y="1212067"/>
                  </a:lnTo>
                  <a:lnTo>
                    <a:pt x="1100905" y="1208136"/>
                  </a:lnTo>
                  <a:lnTo>
                    <a:pt x="1101464" y="1208790"/>
                  </a:lnTo>
                  <a:lnTo>
                    <a:pt x="1102023" y="1212721"/>
                  </a:lnTo>
                  <a:lnTo>
                    <a:pt x="1102581" y="1215124"/>
                  </a:lnTo>
                  <a:lnTo>
                    <a:pt x="1103140" y="1215341"/>
                  </a:lnTo>
                  <a:lnTo>
                    <a:pt x="1103699" y="1213378"/>
                  </a:lnTo>
                  <a:lnTo>
                    <a:pt x="1104257" y="1210322"/>
                  </a:lnTo>
                  <a:lnTo>
                    <a:pt x="1104812" y="1213378"/>
                  </a:lnTo>
                  <a:lnTo>
                    <a:pt x="1105371" y="1216216"/>
                  </a:lnTo>
                  <a:lnTo>
                    <a:pt x="1105929" y="1214031"/>
                  </a:lnTo>
                  <a:lnTo>
                    <a:pt x="1106488" y="1212067"/>
                  </a:lnTo>
                  <a:lnTo>
                    <a:pt x="1107046" y="1215341"/>
                  </a:lnTo>
                  <a:lnTo>
                    <a:pt x="1107605" y="1215781"/>
                  </a:lnTo>
                  <a:lnTo>
                    <a:pt x="1108164" y="1211632"/>
                  </a:lnTo>
                  <a:lnTo>
                    <a:pt x="1108718" y="1218619"/>
                  </a:lnTo>
                  <a:lnTo>
                    <a:pt x="1109277" y="1214031"/>
                  </a:lnTo>
                  <a:lnTo>
                    <a:pt x="1109835" y="1212285"/>
                  </a:lnTo>
                  <a:lnTo>
                    <a:pt x="1110394" y="1212721"/>
                  </a:lnTo>
                  <a:lnTo>
                    <a:pt x="1110953" y="1214471"/>
                  </a:lnTo>
                  <a:lnTo>
                    <a:pt x="1111511" y="1213378"/>
                  </a:lnTo>
                  <a:lnTo>
                    <a:pt x="1112066" y="1216434"/>
                  </a:lnTo>
                  <a:lnTo>
                    <a:pt x="1112625" y="1212503"/>
                  </a:lnTo>
                  <a:lnTo>
                    <a:pt x="1113183" y="1217962"/>
                  </a:lnTo>
                  <a:lnTo>
                    <a:pt x="1113742" y="1219055"/>
                  </a:lnTo>
                  <a:lnTo>
                    <a:pt x="1114301" y="1216434"/>
                  </a:lnTo>
                  <a:lnTo>
                    <a:pt x="1114859" y="1212285"/>
                  </a:lnTo>
                  <a:lnTo>
                    <a:pt x="1115418" y="1217744"/>
                  </a:lnTo>
                  <a:lnTo>
                    <a:pt x="1115972" y="1218619"/>
                  </a:lnTo>
                  <a:lnTo>
                    <a:pt x="1116531" y="1219930"/>
                  </a:lnTo>
                  <a:lnTo>
                    <a:pt x="1117090" y="1212721"/>
                  </a:lnTo>
                  <a:lnTo>
                    <a:pt x="1117648" y="1219712"/>
                  </a:lnTo>
                  <a:lnTo>
                    <a:pt x="1118207" y="1218837"/>
                  </a:lnTo>
                  <a:lnTo>
                    <a:pt x="1118766" y="1219494"/>
                  </a:lnTo>
                  <a:lnTo>
                    <a:pt x="1119324" y="1217091"/>
                  </a:lnTo>
                  <a:lnTo>
                    <a:pt x="1119879" y="1216216"/>
                  </a:lnTo>
                  <a:lnTo>
                    <a:pt x="1120437" y="1219272"/>
                  </a:lnTo>
                  <a:lnTo>
                    <a:pt x="1120996" y="1222986"/>
                  </a:lnTo>
                  <a:lnTo>
                    <a:pt x="1121555" y="1221240"/>
                  </a:lnTo>
                  <a:lnTo>
                    <a:pt x="1122113" y="1212503"/>
                  </a:lnTo>
                  <a:lnTo>
                    <a:pt x="1122672" y="1218837"/>
                  </a:lnTo>
                  <a:lnTo>
                    <a:pt x="1123226" y="1215999"/>
                  </a:lnTo>
                  <a:lnTo>
                    <a:pt x="1123785" y="1216652"/>
                  </a:lnTo>
                  <a:lnTo>
                    <a:pt x="1124344" y="1217527"/>
                  </a:lnTo>
                  <a:lnTo>
                    <a:pt x="1124902" y="1220583"/>
                  </a:lnTo>
                  <a:lnTo>
                    <a:pt x="1125461" y="1222115"/>
                  </a:lnTo>
                  <a:lnTo>
                    <a:pt x="1126020" y="1217962"/>
                  </a:lnTo>
                  <a:lnTo>
                    <a:pt x="1126578" y="1216652"/>
                  </a:lnTo>
                  <a:lnTo>
                    <a:pt x="1127133" y="1218184"/>
                  </a:lnTo>
                  <a:lnTo>
                    <a:pt x="1127691" y="1219272"/>
                  </a:lnTo>
                  <a:lnTo>
                    <a:pt x="1128250" y="1219272"/>
                  </a:lnTo>
                  <a:lnTo>
                    <a:pt x="1128809" y="1221022"/>
                  </a:lnTo>
                  <a:lnTo>
                    <a:pt x="1129367" y="1220365"/>
                  </a:lnTo>
                  <a:lnTo>
                    <a:pt x="1129926" y="1218837"/>
                  </a:lnTo>
                  <a:lnTo>
                    <a:pt x="1130485" y="1220805"/>
                  </a:lnTo>
                  <a:lnTo>
                    <a:pt x="1131039" y="1217309"/>
                  </a:lnTo>
                  <a:lnTo>
                    <a:pt x="1131598" y="1218619"/>
                  </a:lnTo>
                  <a:lnTo>
                    <a:pt x="1132157" y="1218402"/>
                  </a:lnTo>
                  <a:lnTo>
                    <a:pt x="1132715" y="1219930"/>
                  </a:lnTo>
                  <a:lnTo>
                    <a:pt x="1133274" y="1221240"/>
                  </a:lnTo>
                  <a:lnTo>
                    <a:pt x="1133833" y="1216652"/>
                  </a:lnTo>
                  <a:lnTo>
                    <a:pt x="1134391" y="1217962"/>
                  </a:lnTo>
                  <a:lnTo>
                    <a:pt x="1134946" y="1220365"/>
                  </a:lnTo>
                  <a:lnTo>
                    <a:pt x="1135504" y="1215563"/>
                  </a:lnTo>
                  <a:lnTo>
                    <a:pt x="1136063" y="1219494"/>
                  </a:lnTo>
                  <a:lnTo>
                    <a:pt x="1136621" y="1218184"/>
                  </a:lnTo>
                  <a:lnTo>
                    <a:pt x="1137180" y="1220805"/>
                  </a:lnTo>
                  <a:lnTo>
                    <a:pt x="1137739" y="1217962"/>
                  </a:lnTo>
                  <a:lnTo>
                    <a:pt x="1138297" y="1217091"/>
                  </a:lnTo>
                  <a:lnTo>
                    <a:pt x="1138852" y="1218402"/>
                  </a:lnTo>
                  <a:lnTo>
                    <a:pt x="1139411" y="1213378"/>
                  </a:lnTo>
                  <a:lnTo>
                    <a:pt x="1139969" y="1215563"/>
                  </a:lnTo>
                  <a:lnTo>
                    <a:pt x="1140528" y="1218402"/>
                  </a:lnTo>
                  <a:lnTo>
                    <a:pt x="1141087" y="1221458"/>
                  </a:lnTo>
                  <a:lnTo>
                    <a:pt x="1141645" y="1220365"/>
                  </a:lnTo>
                  <a:lnTo>
                    <a:pt x="1142200" y="1217309"/>
                  </a:lnTo>
                  <a:lnTo>
                    <a:pt x="1142758" y="1218402"/>
                  </a:lnTo>
                  <a:lnTo>
                    <a:pt x="1143317" y="1217744"/>
                  </a:lnTo>
                  <a:lnTo>
                    <a:pt x="1143876" y="1216873"/>
                  </a:lnTo>
                  <a:lnTo>
                    <a:pt x="1144434" y="1221240"/>
                  </a:lnTo>
                  <a:lnTo>
                    <a:pt x="1144993" y="1223203"/>
                  </a:lnTo>
                  <a:lnTo>
                    <a:pt x="1145552" y="1217091"/>
                  </a:lnTo>
                  <a:lnTo>
                    <a:pt x="1146106" y="1222115"/>
                  </a:lnTo>
                  <a:lnTo>
                    <a:pt x="1146665" y="1219930"/>
                  </a:lnTo>
                  <a:lnTo>
                    <a:pt x="1147223" y="1218837"/>
                  </a:lnTo>
                  <a:lnTo>
                    <a:pt x="1147782" y="1219930"/>
                  </a:lnTo>
                  <a:lnTo>
                    <a:pt x="1148341" y="1219055"/>
                  </a:lnTo>
                  <a:lnTo>
                    <a:pt x="1148899" y="1222115"/>
                  </a:lnTo>
                  <a:lnTo>
                    <a:pt x="1149458" y="1219055"/>
                  </a:lnTo>
                  <a:lnTo>
                    <a:pt x="1150012" y="1217091"/>
                  </a:lnTo>
                  <a:lnTo>
                    <a:pt x="1150571" y="1218184"/>
                  </a:lnTo>
                  <a:lnTo>
                    <a:pt x="1151130" y="1217744"/>
                  </a:lnTo>
                  <a:lnTo>
                    <a:pt x="1151688" y="1216434"/>
                  </a:lnTo>
                  <a:lnTo>
                    <a:pt x="1152247" y="1217744"/>
                  </a:lnTo>
                  <a:lnTo>
                    <a:pt x="1152806" y="1219712"/>
                  </a:lnTo>
                  <a:lnTo>
                    <a:pt x="1153360" y="1215124"/>
                  </a:lnTo>
                  <a:lnTo>
                    <a:pt x="1153919" y="1217091"/>
                  </a:lnTo>
                  <a:lnTo>
                    <a:pt x="1154478" y="1213596"/>
                  </a:lnTo>
                  <a:lnTo>
                    <a:pt x="1155036" y="1217962"/>
                  </a:lnTo>
                  <a:lnTo>
                    <a:pt x="1155595" y="1217962"/>
                  </a:lnTo>
                  <a:lnTo>
                    <a:pt x="1156153" y="1218619"/>
                  </a:lnTo>
                  <a:lnTo>
                    <a:pt x="1156712" y="1219930"/>
                  </a:lnTo>
                  <a:lnTo>
                    <a:pt x="1157267" y="1219712"/>
                  </a:lnTo>
                  <a:lnTo>
                    <a:pt x="1157825" y="1222333"/>
                  </a:lnTo>
                  <a:lnTo>
                    <a:pt x="1158384" y="1216652"/>
                  </a:lnTo>
                  <a:lnTo>
                    <a:pt x="1158943" y="1215999"/>
                  </a:lnTo>
                  <a:lnTo>
                    <a:pt x="1159501" y="1216652"/>
                  </a:lnTo>
                  <a:lnTo>
                    <a:pt x="1160060" y="1219712"/>
                  </a:lnTo>
                  <a:lnTo>
                    <a:pt x="1160619" y="1217091"/>
                  </a:lnTo>
                  <a:lnTo>
                    <a:pt x="1161173" y="1213813"/>
                  </a:lnTo>
                  <a:lnTo>
                    <a:pt x="1161732" y="1214253"/>
                  </a:lnTo>
                  <a:lnTo>
                    <a:pt x="1162290" y="1217962"/>
                  </a:lnTo>
                  <a:lnTo>
                    <a:pt x="1162849" y="1215341"/>
                  </a:lnTo>
                  <a:lnTo>
                    <a:pt x="1163407" y="1214471"/>
                  </a:lnTo>
                  <a:lnTo>
                    <a:pt x="1163966" y="1219055"/>
                  </a:lnTo>
                  <a:lnTo>
                    <a:pt x="1164525" y="1218837"/>
                  </a:lnTo>
                  <a:lnTo>
                    <a:pt x="1165079" y="1217091"/>
                  </a:lnTo>
                  <a:lnTo>
                    <a:pt x="1165638" y="1218837"/>
                  </a:lnTo>
                  <a:lnTo>
                    <a:pt x="1166197" y="1217527"/>
                  </a:lnTo>
                  <a:lnTo>
                    <a:pt x="1166755" y="1214688"/>
                  </a:lnTo>
                  <a:lnTo>
                    <a:pt x="1167314" y="1216873"/>
                  </a:lnTo>
                  <a:lnTo>
                    <a:pt x="1167873" y="1215781"/>
                  </a:lnTo>
                  <a:lnTo>
                    <a:pt x="1168431" y="1220147"/>
                  </a:lnTo>
                  <a:lnTo>
                    <a:pt x="1168986" y="1217962"/>
                  </a:lnTo>
                  <a:lnTo>
                    <a:pt x="1169544" y="1222115"/>
                  </a:lnTo>
                  <a:lnTo>
                    <a:pt x="1170103" y="1219272"/>
                  </a:lnTo>
                  <a:lnTo>
                    <a:pt x="1170662" y="1218402"/>
                  </a:lnTo>
                  <a:lnTo>
                    <a:pt x="1171220" y="1215124"/>
                  </a:lnTo>
                  <a:lnTo>
                    <a:pt x="1171779" y="1214471"/>
                  </a:lnTo>
                  <a:lnTo>
                    <a:pt x="1172334" y="1219272"/>
                  </a:lnTo>
                  <a:lnTo>
                    <a:pt x="1172892" y="1217091"/>
                  </a:lnTo>
                  <a:lnTo>
                    <a:pt x="1173451" y="1217744"/>
                  </a:lnTo>
                  <a:lnTo>
                    <a:pt x="1174009" y="1216652"/>
                  </a:lnTo>
                  <a:lnTo>
                    <a:pt x="1174568" y="1217527"/>
                  </a:lnTo>
                  <a:lnTo>
                    <a:pt x="1175127" y="1221240"/>
                  </a:lnTo>
                  <a:lnTo>
                    <a:pt x="1175685" y="1219712"/>
                  </a:lnTo>
                  <a:lnTo>
                    <a:pt x="1176240" y="1221893"/>
                  </a:lnTo>
                  <a:lnTo>
                    <a:pt x="1176798" y="1216216"/>
                  </a:lnTo>
                  <a:lnTo>
                    <a:pt x="1177357" y="1218184"/>
                  </a:lnTo>
                  <a:lnTo>
                    <a:pt x="1177916" y="1221458"/>
                  </a:lnTo>
                  <a:lnTo>
                    <a:pt x="1178474" y="1222115"/>
                  </a:lnTo>
                  <a:lnTo>
                    <a:pt x="1179033" y="1216873"/>
                  </a:lnTo>
                  <a:lnTo>
                    <a:pt x="1179592" y="1219712"/>
                  </a:lnTo>
                  <a:lnTo>
                    <a:pt x="1180146" y="1221675"/>
                  </a:lnTo>
                  <a:lnTo>
                    <a:pt x="1180705" y="1218402"/>
                  </a:lnTo>
                  <a:lnTo>
                    <a:pt x="1181264" y="1221458"/>
                  </a:lnTo>
                  <a:lnTo>
                    <a:pt x="1181822" y="1220365"/>
                  </a:lnTo>
                  <a:lnTo>
                    <a:pt x="1182381" y="1220805"/>
                  </a:lnTo>
                  <a:lnTo>
                    <a:pt x="1182939" y="1218184"/>
                  </a:lnTo>
                  <a:lnTo>
                    <a:pt x="1183494" y="1219494"/>
                  </a:lnTo>
                  <a:lnTo>
                    <a:pt x="1184053" y="1219494"/>
                  </a:lnTo>
                  <a:lnTo>
                    <a:pt x="1184611" y="1215999"/>
                  </a:lnTo>
                  <a:lnTo>
                    <a:pt x="1185170" y="1220583"/>
                  </a:lnTo>
                  <a:lnTo>
                    <a:pt x="1185729" y="1221240"/>
                  </a:lnTo>
                  <a:lnTo>
                    <a:pt x="1186287" y="1219272"/>
                  </a:lnTo>
                  <a:lnTo>
                    <a:pt x="1186846" y="1218837"/>
                  </a:lnTo>
                  <a:lnTo>
                    <a:pt x="1187400" y="1218184"/>
                  </a:lnTo>
                  <a:lnTo>
                    <a:pt x="1187959" y="1222986"/>
                  </a:lnTo>
                  <a:lnTo>
                    <a:pt x="1188518" y="1219272"/>
                  </a:lnTo>
                  <a:lnTo>
                    <a:pt x="1189076" y="1221240"/>
                  </a:lnTo>
                  <a:lnTo>
                    <a:pt x="1189635" y="1219272"/>
                  </a:lnTo>
                  <a:lnTo>
                    <a:pt x="1190193" y="1221675"/>
                  </a:lnTo>
                  <a:lnTo>
                    <a:pt x="1190752" y="1211193"/>
                  </a:lnTo>
                  <a:lnTo>
                    <a:pt x="1191307" y="1221675"/>
                  </a:lnTo>
                  <a:lnTo>
                    <a:pt x="1191865" y="1221458"/>
                  </a:lnTo>
                  <a:lnTo>
                    <a:pt x="1192424" y="1218837"/>
                  </a:lnTo>
                  <a:lnTo>
                    <a:pt x="1192983" y="1219494"/>
                  </a:lnTo>
                  <a:lnTo>
                    <a:pt x="1193541" y="1221022"/>
                  </a:lnTo>
                  <a:lnTo>
                    <a:pt x="1194100" y="1219055"/>
                  </a:lnTo>
                  <a:lnTo>
                    <a:pt x="1194659" y="1215124"/>
                  </a:lnTo>
                  <a:lnTo>
                    <a:pt x="1195213" y="1219930"/>
                  </a:lnTo>
                  <a:lnTo>
                    <a:pt x="1195772" y="1222333"/>
                  </a:lnTo>
                  <a:lnTo>
                    <a:pt x="1196330" y="1219930"/>
                  </a:lnTo>
                  <a:lnTo>
                    <a:pt x="1196889" y="1221675"/>
                  </a:lnTo>
                  <a:lnTo>
                    <a:pt x="1197448" y="1220365"/>
                  </a:lnTo>
                  <a:lnTo>
                    <a:pt x="1198006" y="1219712"/>
                  </a:lnTo>
                  <a:lnTo>
                    <a:pt x="1198565" y="1219494"/>
                  </a:lnTo>
                  <a:lnTo>
                    <a:pt x="1199120" y="1221022"/>
                  </a:lnTo>
                  <a:lnTo>
                    <a:pt x="1199678" y="1223425"/>
                  </a:lnTo>
                  <a:lnTo>
                    <a:pt x="1200237" y="1221458"/>
                  </a:lnTo>
                  <a:lnTo>
                    <a:pt x="1200796" y="1222768"/>
                  </a:lnTo>
                  <a:lnTo>
                    <a:pt x="1201354" y="1220365"/>
                  </a:lnTo>
                  <a:lnTo>
                    <a:pt x="1201913" y="1223203"/>
                  </a:lnTo>
                  <a:lnTo>
                    <a:pt x="1202467" y="1218837"/>
                  </a:lnTo>
                  <a:lnTo>
                    <a:pt x="1203026" y="1221458"/>
                  </a:lnTo>
                  <a:lnTo>
                    <a:pt x="1203584" y="1217962"/>
                  </a:lnTo>
                  <a:lnTo>
                    <a:pt x="1204143" y="1219930"/>
                  </a:lnTo>
                  <a:lnTo>
                    <a:pt x="1204702" y="1222768"/>
                  </a:lnTo>
                  <a:lnTo>
                    <a:pt x="1205260" y="1220365"/>
                  </a:lnTo>
                  <a:lnTo>
                    <a:pt x="1205819" y="1221022"/>
                  </a:lnTo>
                  <a:lnTo>
                    <a:pt x="1206374" y="1219055"/>
                  </a:lnTo>
                  <a:lnTo>
                    <a:pt x="1206932" y="1219930"/>
                  </a:lnTo>
                  <a:lnTo>
                    <a:pt x="1207491" y="1221458"/>
                  </a:lnTo>
                  <a:lnTo>
                    <a:pt x="1208050" y="1220147"/>
                  </a:lnTo>
                  <a:lnTo>
                    <a:pt x="1208608" y="1217091"/>
                  </a:lnTo>
                  <a:lnTo>
                    <a:pt x="1209167" y="1221893"/>
                  </a:lnTo>
                  <a:lnTo>
                    <a:pt x="1209725" y="1218837"/>
                  </a:lnTo>
                  <a:lnTo>
                    <a:pt x="1210280" y="1215563"/>
                  </a:lnTo>
                  <a:lnTo>
                    <a:pt x="1210839" y="1221893"/>
                  </a:lnTo>
                  <a:lnTo>
                    <a:pt x="1211397" y="1220365"/>
                  </a:lnTo>
                  <a:lnTo>
                    <a:pt x="1211956" y="1219055"/>
                  </a:lnTo>
                  <a:lnTo>
                    <a:pt x="1212515" y="1219272"/>
                  </a:lnTo>
                  <a:lnTo>
                    <a:pt x="1213073" y="1220805"/>
                  </a:lnTo>
                  <a:lnTo>
                    <a:pt x="1213628" y="1222115"/>
                  </a:lnTo>
                  <a:lnTo>
                    <a:pt x="1214186" y="1218184"/>
                  </a:lnTo>
                  <a:lnTo>
                    <a:pt x="1214745" y="1223861"/>
                  </a:lnTo>
                  <a:lnTo>
                    <a:pt x="1215304" y="1222768"/>
                  </a:lnTo>
                  <a:lnTo>
                    <a:pt x="1215862" y="1219712"/>
                  </a:lnTo>
                  <a:lnTo>
                    <a:pt x="1216421" y="1219494"/>
                  </a:lnTo>
                  <a:lnTo>
                    <a:pt x="1216979" y="1220805"/>
                  </a:lnTo>
                  <a:lnTo>
                    <a:pt x="1217538" y="1220365"/>
                  </a:lnTo>
                  <a:lnTo>
                    <a:pt x="1218093" y="1218837"/>
                  </a:lnTo>
                  <a:lnTo>
                    <a:pt x="1218651" y="1222115"/>
                  </a:lnTo>
                  <a:lnTo>
                    <a:pt x="1219210" y="1222550"/>
                  </a:lnTo>
                  <a:lnTo>
                    <a:pt x="1219769" y="1219930"/>
                  </a:lnTo>
                  <a:lnTo>
                    <a:pt x="1220327" y="1220365"/>
                  </a:lnTo>
                  <a:lnTo>
                    <a:pt x="1220886" y="1219712"/>
                  </a:lnTo>
                  <a:lnTo>
                    <a:pt x="1221440" y="1218619"/>
                  </a:lnTo>
                  <a:lnTo>
                    <a:pt x="1221999" y="1219712"/>
                  </a:lnTo>
                  <a:lnTo>
                    <a:pt x="1222558" y="1220365"/>
                  </a:lnTo>
                  <a:lnTo>
                    <a:pt x="1223116" y="1222986"/>
                  </a:lnTo>
                  <a:lnTo>
                    <a:pt x="1223675" y="1218402"/>
                  </a:lnTo>
                  <a:lnTo>
                    <a:pt x="1224234" y="1220805"/>
                  </a:lnTo>
                  <a:lnTo>
                    <a:pt x="1224792" y="1219930"/>
                  </a:lnTo>
                  <a:lnTo>
                    <a:pt x="1225347" y="1223861"/>
                  </a:lnTo>
                  <a:lnTo>
                    <a:pt x="1225906" y="1221240"/>
                  </a:lnTo>
                  <a:lnTo>
                    <a:pt x="1226464" y="1225606"/>
                  </a:lnTo>
                  <a:lnTo>
                    <a:pt x="1227023" y="1226264"/>
                  </a:lnTo>
                  <a:lnTo>
                    <a:pt x="1227582" y="1223643"/>
                  </a:lnTo>
                  <a:lnTo>
                    <a:pt x="1228140" y="1224953"/>
                  </a:lnTo>
                  <a:lnTo>
                    <a:pt x="1228699" y="1225824"/>
                  </a:lnTo>
                  <a:lnTo>
                    <a:pt x="1229253" y="1225824"/>
                  </a:lnTo>
                  <a:lnTo>
                    <a:pt x="1229812" y="1224736"/>
                  </a:lnTo>
                  <a:lnTo>
                    <a:pt x="1230370" y="1225824"/>
                  </a:lnTo>
                  <a:lnTo>
                    <a:pt x="1230929" y="1225606"/>
                  </a:lnTo>
                  <a:lnTo>
                    <a:pt x="1231488" y="1225389"/>
                  </a:lnTo>
                  <a:lnTo>
                    <a:pt x="1232046" y="1225824"/>
                  </a:lnTo>
                  <a:lnTo>
                    <a:pt x="1232601" y="1225171"/>
                  </a:lnTo>
                  <a:lnTo>
                    <a:pt x="1233160" y="1225606"/>
                  </a:lnTo>
                  <a:lnTo>
                    <a:pt x="1233718" y="1224736"/>
                  </a:lnTo>
                  <a:lnTo>
                    <a:pt x="1234277" y="1226046"/>
                  </a:lnTo>
                  <a:lnTo>
                    <a:pt x="1234836" y="1226264"/>
                  </a:lnTo>
                  <a:lnTo>
                    <a:pt x="1235394" y="1225171"/>
                  </a:lnTo>
                  <a:lnTo>
                    <a:pt x="1235953" y="1225824"/>
                  </a:lnTo>
                  <a:lnTo>
                    <a:pt x="1236507" y="1225171"/>
                  </a:lnTo>
                  <a:lnTo>
                    <a:pt x="1237066" y="1225389"/>
                  </a:lnTo>
                  <a:lnTo>
                    <a:pt x="1237625" y="1224078"/>
                  </a:lnTo>
                  <a:lnTo>
                    <a:pt x="1238183" y="1226264"/>
                  </a:lnTo>
                  <a:lnTo>
                    <a:pt x="1238742" y="1226264"/>
                  </a:lnTo>
                  <a:lnTo>
                    <a:pt x="1239301" y="1225824"/>
                  </a:lnTo>
                  <a:lnTo>
                    <a:pt x="1239859" y="1225824"/>
                  </a:lnTo>
                  <a:lnTo>
                    <a:pt x="1240414" y="1226264"/>
                  </a:lnTo>
                  <a:lnTo>
                    <a:pt x="1240972" y="1225389"/>
                  </a:lnTo>
                  <a:lnTo>
                    <a:pt x="1241531" y="1224736"/>
                  </a:lnTo>
                  <a:lnTo>
                    <a:pt x="1242090" y="1226046"/>
                  </a:lnTo>
                  <a:lnTo>
                    <a:pt x="1242648" y="1226699"/>
                  </a:lnTo>
                  <a:lnTo>
                    <a:pt x="1243207" y="1225824"/>
                  </a:lnTo>
                  <a:lnTo>
                    <a:pt x="1243761" y="1225824"/>
                  </a:lnTo>
                  <a:lnTo>
                    <a:pt x="1244320" y="1226046"/>
                  </a:lnTo>
                  <a:lnTo>
                    <a:pt x="1244879" y="1226046"/>
                  </a:lnTo>
                  <a:lnTo>
                    <a:pt x="1245437" y="1222550"/>
                  </a:lnTo>
                  <a:lnTo>
                    <a:pt x="1245996" y="1226264"/>
                  </a:lnTo>
                  <a:lnTo>
                    <a:pt x="1246555" y="1226264"/>
                  </a:lnTo>
                  <a:lnTo>
                    <a:pt x="1247113" y="1225606"/>
                  </a:lnTo>
                  <a:lnTo>
                    <a:pt x="1247672" y="1226046"/>
                  </a:lnTo>
                  <a:lnTo>
                    <a:pt x="1248227" y="1226046"/>
                  </a:lnTo>
                  <a:lnTo>
                    <a:pt x="1248785" y="1226264"/>
                  </a:lnTo>
                  <a:lnTo>
                    <a:pt x="1249344" y="1226046"/>
                  </a:lnTo>
                  <a:lnTo>
                    <a:pt x="1249902" y="1226481"/>
                  </a:lnTo>
                  <a:lnTo>
                    <a:pt x="1250461" y="1226046"/>
                  </a:lnTo>
                  <a:lnTo>
                    <a:pt x="1251020" y="1225171"/>
                  </a:lnTo>
                  <a:lnTo>
                    <a:pt x="1251574" y="1226046"/>
                  </a:lnTo>
                  <a:lnTo>
                    <a:pt x="1252133" y="1226264"/>
                  </a:lnTo>
                  <a:lnTo>
                    <a:pt x="1252692" y="1225606"/>
                  </a:lnTo>
                  <a:lnTo>
                    <a:pt x="1253250" y="1225389"/>
                  </a:lnTo>
                  <a:lnTo>
                    <a:pt x="1253809" y="1226481"/>
                  </a:lnTo>
                  <a:lnTo>
                    <a:pt x="1254368" y="1226481"/>
                  </a:lnTo>
                  <a:lnTo>
                    <a:pt x="1254926" y="1226046"/>
                  </a:lnTo>
                  <a:lnTo>
                    <a:pt x="1255481" y="1225606"/>
                  </a:lnTo>
                  <a:lnTo>
                    <a:pt x="1256039" y="1225606"/>
                  </a:lnTo>
                  <a:lnTo>
                    <a:pt x="1256598" y="1226046"/>
                  </a:lnTo>
                  <a:lnTo>
                    <a:pt x="1257156" y="1225824"/>
                  </a:lnTo>
                  <a:lnTo>
                    <a:pt x="1257715" y="1226046"/>
                  </a:lnTo>
                  <a:lnTo>
                    <a:pt x="1258274" y="1226046"/>
                  </a:lnTo>
                  <a:lnTo>
                    <a:pt x="1258832" y="1226481"/>
                  </a:lnTo>
                  <a:lnTo>
                    <a:pt x="1259387" y="1226264"/>
                  </a:lnTo>
                  <a:lnTo>
                    <a:pt x="1259946" y="1226264"/>
                  </a:lnTo>
                  <a:lnTo>
                    <a:pt x="1260504" y="1226046"/>
                  </a:lnTo>
                  <a:lnTo>
                    <a:pt x="1261063" y="1225389"/>
                  </a:lnTo>
                  <a:lnTo>
                    <a:pt x="1261622" y="1226264"/>
                  </a:lnTo>
                  <a:lnTo>
                    <a:pt x="1262180" y="1226264"/>
                  </a:lnTo>
                  <a:lnTo>
                    <a:pt x="1262735" y="1225606"/>
                  </a:lnTo>
                  <a:lnTo>
                    <a:pt x="1263293" y="1226046"/>
                  </a:lnTo>
                  <a:lnTo>
                    <a:pt x="1263852" y="1226264"/>
                  </a:lnTo>
                  <a:lnTo>
                    <a:pt x="1264411" y="1226481"/>
                  </a:lnTo>
                  <a:lnTo>
                    <a:pt x="1264969" y="1226046"/>
                  </a:lnTo>
                  <a:lnTo>
                    <a:pt x="1265528" y="1226699"/>
                  </a:lnTo>
                  <a:lnTo>
                    <a:pt x="1266087" y="1226481"/>
                  </a:lnTo>
                  <a:lnTo>
                    <a:pt x="1266641" y="1226046"/>
                  </a:lnTo>
                  <a:lnTo>
                    <a:pt x="1267200" y="1226046"/>
                  </a:lnTo>
                  <a:lnTo>
                    <a:pt x="1267758" y="1226264"/>
                  </a:lnTo>
                  <a:lnTo>
                    <a:pt x="1268317" y="1225824"/>
                  </a:lnTo>
                  <a:lnTo>
                    <a:pt x="1268876" y="1225389"/>
                  </a:lnTo>
                  <a:lnTo>
                    <a:pt x="1269434" y="1226481"/>
                  </a:lnTo>
                  <a:lnTo>
                    <a:pt x="1269989" y="1225824"/>
                  </a:lnTo>
                  <a:lnTo>
                    <a:pt x="1270547" y="1226481"/>
                  </a:lnTo>
                  <a:lnTo>
                    <a:pt x="1271106" y="1226046"/>
                  </a:lnTo>
                  <a:lnTo>
                    <a:pt x="1271665" y="1226699"/>
                  </a:lnTo>
                  <a:lnTo>
                    <a:pt x="1272223" y="1226699"/>
                  </a:lnTo>
                  <a:lnTo>
                    <a:pt x="1272782" y="1226046"/>
                  </a:lnTo>
                  <a:lnTo>
                    <a:pt x="1273341" y="1226481"/>
                  </a:lnTo>
                  <a:lnTo>
                    <a:pt x="1273895" y="1226699"/>
                  </a:lnTo>
                  <a:lnTo>
                    <a:pt x="1274454" y="1226699"/>
                  </a:lnTo>
                  <a:lnTo>
                    <a:pt x="1275013" y="1226699"/>
                  </a:lnTo>
                  <a:lnTo>
                    <a:pt x="1275571" y="1226264"/>
                  </a:lnTo>
                  <a:lnTo>
                    <a:pt x="1276130" y="1226481"/>
                  </a:lnTo>
                  <a:lnTo>
                    <a:pt x="1276688" y="1224736"/>
                  </a:lnTo>
                  <a:lnTo>
                    <a:pt x="1277247" y="1226699"/>
                  </a:lnTo>
                  <a:lnTo>
                    <a:pt x="1277806" y="1226264"/>
                  </a:lnTo>
                  <a:lnTo>
                    <a:pt x="1278360" y="1226264"/>
                  </a:lnTo>
                  <a:lnTo>
                    <a:pt x="1278919" y="1226481"/>
                  </a:lnTo>
                  <a:lnTo>
                    <a:pt x="1279478" y="1226481"/>
                  </a:lnTo>
                  <a:lnTo>
                    <a:pt x="1280036" y="1226481"/>
                  </a:lnTo>
                  <a:lnTo>
                    <a:pt x="1280595" y="1226264"/>
                  </a:lnTo>
                  <a:lnTo>
                    <a:pt x="1281154" y="1226264"/>
                  </a:lnTo>
                  <a:lnTo>
                    <a:pt x="1281708" y="1226481"/>
                  </a:lnTo>
                  <a:lnTo>
                    <a:pt x="1282267" y="1226264"/>
                  </a:lnTo>
                  <a:lnTo>
                    <a:pt x="1282825" y="1226699"/>
                  </a:lnTo>
                  <a:lnTo>
                    <a:pt x="1283384" y="1226699"/>
                  </a:lnTo>
                  <a:lnTo>
                    <a:pt x="1283942" y="1226264"/>
                  </a:lnTo>
                  <a:lnTo>
                    <a:pt x="1284501" y="1226046"/>
                  </a:lnTo>
                  <a:lnTo>
                    <a:pt x="1285060" y="1226481"/>
                  </a:lnTo>
                  <a:lnTo>
                    <a:pt x="1285614" y="1226699"/>
                  </a:lnTo>
                  <a:lnTo>
                    <a:pt x="1286173" y="1226699"/>
                  </a:lnTo>
                  <a:lnTo>
                    <a:pt x="1286732" y="1226481"/>
                  </a:lnTo>
                  <a:lnTo>
                    <a:pt x="1287290" y="1225824"/>
                  </a:lnTo>
                  <a:lnTo>
                    <a:pt x="1287849" y="1226699"/>
                  </a:lnTo>
                  <a:lnTo>
                    <a:pt x="1288408" y="1226699"/>
                  </a:lnTo>
                  <a:lnTo>
                    <a:pt x="1288966" y="1226481"/>
                  </a:lnTo>
                  <a:lnTo>
                    <a:pt x="1289521" y="1226046"/>
                  </a:lnTo>
                  <a:lnTo>
                    <a:pt x="1290079" y="1226699"/>
                  </a:lnTo>
                  <a:lnTo>
                    <a:pt x="1290638" y="1226481"/>
                  </a:lnTo>
                  <a:lnTo>
                    <a:pt x="1291197" y="1226046"/>
                  </a:lnTo>
                  <a:lnTo>
                    <a:pt x="1291755" y="1226481"/>
                  </a:lnTo>
                  <a:lnTo>
                    <a:pt x="1292314" y="1226481"/>
                  </a:lnTo>
                  <a:lnTo>
                    <a:pt x="1292869" y="1226481"/>
                  </a:lnTo>
                  <a:lnTo>
                    <a:pt x="1293427" y="1226481"/>
                  </a:lnTo>
                  <a:lnTo>
                    <a:pt x="1293986" y="1226699"/>
                  </a:lnTo>
                  <a:lnTo>
                    <a:pt x="1294545" y="1226481"/>
                  </a:lnTo>
                  <a:lnTo>
                    <a:pt x="1295103" y="1226481"/>
                  </a:lnTo>
                  <a:lnTo>
                    <a:pt x="1295662" y="1226481"/>
                  </a:lnTo>
                  <a:lnTo>
                    <a:pt x="1296220" y="1226046"/>
                  </a:lnTo>
                  <a:lnTo>
                    <a:pt x="1296775" y="1226046"/>
                  </a:lnTo>
                  <a:lnTo>
                    <a:pt x="1297333" y="1226699"/>
                  </a:lnTo>
                  <a:lnTo>
                    <a:pt x="1297892" y="1226699"/>
                  </a:lnTo>
                  <a:lnTo>
                    <a:pt x="1298451" y="1226264"/>
                  </a:lnTo>
                  <a:lnTo>
                    <a:pt x="1299009" y="1226699"/>
                  </a:lnTo>
                  <a:lnTo>
                    <a:pt x="1299568" y="1226699"/>
                  </a:lnTo>
                  <a:lnTo>
                    <a:pt x="1300123" y="1226481"/>
                  </a:lnTo>
                  <a:lnTo>
                    <a:pt x="1300681" y="1226264"/>
                  </a:lnTo>
                  <a:lnTo>
                    <a:pt x="1301240" y="1226264"/>
                  </a:lnTo>
                  <a:lnTo>
                    <a:pt x="1301799" y="1226481"/>
                  </a:lnTo>
                  <a:lnTo>
                    <a:pt x="1302357" y="1226699"/>
                  </a:lnTo>
                  <a:lnTo>
                    <a:pt x="1302916" y="1226481"/>
                  </a:lnTo>
                  <a:lnTo>
                    <a:pt x="1303474" y="1226481"/>
                  </a:lnTo>
                  <a:lnTo>
                    <a:pt x="1304029" y="1226699"/>
                  </a:lnTo>
                  <a:lnTo>
                    <a:pt x="1304588" y="1226481"/>
                  </a:lnTo>
                  <a:lnTo>
                    <a:pt x="1305146" y="1226264"/>
                  </a:lnTo>
                  <a:lnTo>
                    <a:pt x="1305705" y="1226481"/>
                  </a:lnTo>
                  <a:lnTo>
                    <a:pt x="1306264" y="1226699"/>
                  </a:lnTo>
                  <a:lnTo>
                    <a:pt x="1306822" y="1226699"/>
                  </a:lnTo>
                  <a:lnTo>
                    <a:pt x="1307381" y="1226481"/>
                  </a:lnTo>
                  <a:lnTo>
                    <a:pt x="1307940" y="1226264"/>
                  </a:lnTo>
                  <a:lnTo>
                    <a:pt x="1308494" y="1226481"/>
                  </a:lnTo>
                  <a:lnTo>
                    <a:pt x="1309053" y="1226264"/>
                  </a:lnTo>
                  <a:lnTo>
                    <a:pt x="1309611" y="1226481"/>
                  </a:lnTo>
                  <a:lnTo>
                    <a:pt x="1310170" y="1226481"/>
                  </a:lnTo>
                  <a:lnTo>
                    <a:pt x="1310729" y="1226699"/>
                  </a:lnTo>
                  <a:lnTo>
                    <a:pt x="1311287" y="1226264"/>
                  </a:lnTo>
                  <a:lnTo>
                    <a:pt x="1311842" y="1226699"/>
                  </a:lnTo>
                  <a:lnTo>
                    <a:pt x="1312400" y="1226481"/>
                  </a:lnTo>
                  <a:lnTo>
                    <a:pt x="1312959" y="1226699"/>
                  </a:lnTo>
                  <a:lnTo>
                    <a:pt x="1313518" y="1226699"/>
                  </a:lnTo>
                  <a:lnTo>
                    <a:pt x="1314076" y="1225824"/>
                  </a:lnTo>
                  <a:lnTo>
                    <a:pt x="1314635" y="1226699"/>
                  </a:lnTo>
                  <a:lnTo>
                    <a:pt x="1314762" y="122659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A6EF9074-B165-A59D-B9B9-E787C5863C4D}"/>
                </a:ext>
              </a:extLst>
            </p:cNvPr>
            <p:cNvSpPr/>
            <p:nvPr/>
          </p:nvSpPr>
          <p:spPr>
            <a:xfrm>
              <a:off x="2994563" y="2340702"/>
              <a:ext cx="1314762" cy="1204641"/>
            </a:xfrm>
            <a:custGeom>
              <a:avLst/>
              <a:gdLst>
                <a:gd name="connsiteX0" fmla="*/ 0 w 1314762"/>
                <a:gd name="connsiteY0" fmla="*/ 1204641 h 1204641"/>
                <a:gd name="connsiteX1" fmla="*/ 468 w 1314762"/>
                <a:gd name="connsiteY1" fmla="*/ 1204641 h 1204641"/>
                <a:gd name="connsiteX2" fmla="*/ 1023 w 1314762"/>
                <a:gd name="connsiteY2" fmla="*/ 1204641 h 1204641"/>
                <a:gd name="connsiteX3" fmla="*/ 1581 w 1314762"/>
                <a:gd name="connsiteY3" fmla="*/ 1204641 h 1204641"/>
                <a:gd name="connsiteX4" fmla="*/ 2140 w 1314762"/>
                <a:gd name="connsiteY4" fmla="*/ 1204641 h 1204641"/>
                <a:gd name="connsiteX5" fmla="*/ 2699 w 1314762"/>
                <a:gd name="connsiteY5" fmla="*/ 1204641 h 1204641"/>
                <a:gd name="connsiteX6" fmla="*/ 3257 w 1314762"/>
                <a:gd name="connsiteY6" fmla="*/ 1204641 h 1204641"/>
                <a:gd name="connsiteX7" fmla="*/ 3816 w 1314762"/>
                <a:gd name="connsiteY7" fmla="*/ 1204641 h 1204641"/>
                <a:gd name="connsiteX8" fmla="*/ 4375 w 1314762"/>
                <a:gd name="connsiteY8" fmla="*/ 1204641 h 1204641"/>
                <a:gd name="connsiteX9" fmla="*/ 4929 w 1314762"/>
                <a:gd name="connsiteY9" fmla="*/ 1204641 h 1204641"/>
                <a:gd name="connsiteX10" fmla="*/ 5488 w 1314762"/>
                <a:gd name="connsiteY10" fmla="*/ 1204424 h 1204641"/>
                <a:gd name="connsiteX11" fmla="*/ 6047 w 1314762"/>
                <a:gd name="connsiteY11" fmla="*/ 1204424 h 1204641"/>
                <a:gd name="connsiteX12" fmla="*/ 6605 w 1314762"/>
                <a:gd name="connsiteY12" fmla="*/ 1204206 h 1204641"/>
                <a:gd name="connsiteX13" fmla="*/ 7164 w 1314762"/>
                <a:gd name="connsiteY13" fmla="*/ 1204206 h 1204641"/>
                <a:gd name="connsiteX14" fmla="*/ 7722 w 1314762"/>
                <a:gd name="connsiteY14" fmla="*/ 1204641 h 1204641"/>
                <a:gd name="connsiteX15" fmla="*/ 8277 w 1314762"/>
                <a:gd name="connsiteY15" fmla="*/ 1204424 h 1204641"/>
                <a:gd name="connsiteX16" fmla="*/ 8836 w 1314762"/>
                <a:gd name="connsiteY16" fmla="*/ 1203549 h 1204641"/>
                <a:gd name="connsiteX17" fmla="*/ 9394 w 1314762"/>
                <a:gd name="connsiteY17" fmla="*/ 1204641 h 1204641"/>
                <a:gd name="connsiteX18" fmla="*/ 9953 w 1314762"/>
                <a:gd name="connsiteY18" fmla="*/ 1204641 h 1204641"/>
                <a:gd name="connsiteX19" fmla="*/ 10512 w 1314762"/>
                <a:gd name="connsiteY19" fmla="*/ 1204206 h 1204641"/>
                <a:gd name="connsiteX20" fmla="*/ 11070 w 1314762"/>
                <a:gd name="connsiteY20" fmla="*/ 1204641 h 1204641"/>
                <a:gd name="connsiteX21" fmla="*/ 11629 w 1314762"/>
                <a:gd name="connsiteY21" fmla="*/ 1204206 h 1204641"/>
                <a:gd name="connsiteX22" fmla="*/ 12188 w 1314762"/>
                <a:gd name="connsiteY22" fmla="*/ 1204641 h 1204641"/>
                <a:gd name="connsiteX23" fmla="*/ 12742 w 1314762"/>
                <a:gd name="connsiteY23" fmla="*/ 1204641 h 1204641"/>
                <a:gd name="connsiteX24" fmla="*/ 13301 w 1314762"/>
                <a:gd name="connsiteY24" fmla="*/ 1204641 h 1204641"/>
                <a:gd name="connsiteX25" fmla="*/ 13859 w 1314762"/>
                <a:gd name="connsiteY25" fmla="*/ 1203766 h 1204641"/>
                <a:gd name="connsiteX26" fmla="*/ 14418 w 1314762"/>
                <a:gd name="connsiteY26" fmla="*/ 1204206 h 1204641"/>
                <a:gd name="connsiteX27" fmla="*/ 14976 w 1314762"/>
                <a:gd name="connsiteY27" fmla="*/ 1204206 h 1204641"/>
                <a:gd name="connsiteX28" fmla="*/ 15535 w 1314762"/>
                <a:gd name="connsiteY28" fmla="*/ 1204206 h 1204641"/>
                <a:gd name="connsiteX29" fmla="*/ 16094 w 1314762"/>
                <a:gd name="connsiteY29" fmla="*/ 1203988 h 1204641"/>
                <a:gd name="connsiteX30" fmla="*/ 16648 w 1314762"/>
                <a:gd name="connsiteY30" fmla="*/ 1204206 h 1204641"/>
                <a:gd name="connsiteX31" fmla="*/ 17207 w 1314762"/>
                <a:gd name="connsiteY31" fmla="*/ 1204424 h 1204641"/>
                <a:gd name="connsiteX32" fmla="*/ 17766 w 1314762"/>
                <a:gd name="connsiteY32" fmla="*/ 1204206 h 1204641"/>
                <a:gd name="connsiteX33" fmla="*/ 18324 w 1314762"/>
                <a:gd name="connsiteY33" fmla="*/ 1204424 h 1204641"/>
                <a:gd name="connsiteX34" fmla="*/ 18883 w 1314762"/>
                <a:gd name="connsiteY34" fmla="*/ 1204206 h 1204641"/>
                <a:gd name="connsiteX35" fmla="*/ 19442 w 1314762"/>
                <a:gd name="connsiteY35" fmla="*/ 1204424 h 1204641"/>
                <a:gd name="connsiteX36" fmla="*/ 19996 w 1314762"/>
                <a:gd name="connsiteY36" fmla="*/ 1203988 h 1204641"/>
                <a:gd name="connsiteX37" fmla="*/ 20555 w 1314762"/>
                <a:gd name="connsiteY37" fmla="*/ 1203988 h 1204641"/>
                <a:gd name="connsiteX38" fmla="*/ 21113 w 1314762"/>
                <a:gd name="connsiteY38" fmla="*/ 1203988 h 1204641"/>
                <a:gd name="connsiteX39" fmla="*/ 21672 w 1314762"/>
                <a:gd name="connsiteY39" fmla="*/ 1203113 h 1204641"/>
                <a:gd name="connsiteX40" fmla="*/ 22231 w 1314762"/>
                <a:gd name="connsiteY40" fmla="*/ 1201585 h 1204641"/>
                <a:gd name="connsiteX41" fmla="*/ 22789 w 1314762"/>
                <a:gd name="connsiteY41" fmla="*/ 1204206 h 1204641"/>
                <a:gd name="connsiteX42" fmla="*/ 23348 w 1314762"/>
                <a:gd name="connsiteY42" fmla="*/ 1204206 h 1204641"/>
                <a:gd name="connsiteX43" fmla="*/ 23903 w 1314762"/>
                <a:gd name="connsiteY43" fmla="*/ 1204206 h 1204641"/>
                <a:gd name="connsiteX44" fmla="*/ 24461 w 1314762"/>
                <a:gd name="connsiteY44" fmla="*/ 1204206 h 1204641"/>
                <a:gd name="connsiteX45" fmla="*/ 25020 w 1314762"/>
                <a:gd name="connsiteY45" fmla="*/ 1202678 h 1204641"/>
                <a:gd name="connsiteX46" fmla="*/ 25579 w 1314762"/>
                <a:gd name="connsiteY46" fmla="*/ 1202678 h 1204641"/>
                <a:gd name="connsiteX47" fmla="*/ 26137 w 1314762"/>
                <a:gd name="connsiteY47" fmla="*/ 1202238 h 1204641"/>
                <a:gd name="connsiteX48" fmla="*/ 26696 w 1314762"/>
                <a:gd name="connsiteY48" fmla="*/ 1202238 h 1204641"/>
                <a:gd name="connsiteX49" fmla="*/ 27250 w 1314762"/>
                <a:gd name="connsiteY49" fmla="*/ 1204206 h 1204641"/>
                <a:gd name="connsiteX50" fmla="*/ 27809 w 1314762"/>
                <a:gd name="connsiteY50" fmla="*/ 1202896 h 1204641"/>
                <a:gd name="connsiteX51" fmla="*/ 28367 w 1314762"/>
                <a:gd name="connsiteY51" fmla="*/ 1203766 h 1204641"/>
                <a:gd name="connsiteX52" fmla="*/ 28926 w 1314762"/>
                <a:gd name="connsiteY52" fmla="*/ 1203331 h 1204641"/>
                <a:gd name="connsiteX53" fmla="*/ 29485 w 1314762"/>
                <a:gd name="connsiteY53" fmla="*/ 1203549 h 1204641"/>
                <a:gd name="connsiteX54" fmla="*/ 30044 w 1314762"/>
                <a:gd name="connsiteY54" fmla="*/ 1204424 h 1204641"/>
                <a:gd name="connsiteX55" fmla="*/ 30602 w 1314762"/>
                <a:gd name="connsiteY55" fmla="*/ 1203988 h 1204641"/>
                <a:gd name="connsiteX56" fmla="*/ 31157 w 1314762"/>
                <a:gd name="connsiteY56" fmla="*/ 1203766 h 1204641"/>
                <a:gd name="connsiteX57" fmla="*/ 31715 w 1314762"/>
                <a:gd name="connsiteY57" fmla="*/ 1203549 h 1204641"/>
                <a:gd name="connsiteX58" fmla="*/ 32274 w 1314762"/>
                <a:gd name="connsiteY58" fmla="*/ 1203113 h 1204641"/>
                <a:gd name="connsiteX59" fmla="*/ 32833 w 1314762"/>
                <a:gd name="connsiteY59" fmla="*/ 1201803 h 1204641"/>
                <a:gd name="connsiteX60" fmla="*/ 33391 w 1314762"/>
                <a:gd name="connsiteY60" fmla="*/ 1203988 h 1204641"/>
                <a:gd name="connsiteX61" fmla="*/ 33950 w 1314762"/>
                <a:gd name="connsiteY61" fmla="*/ 1204206 h 1204641"/>
                <a:gd name="connsiteX62" fmla="*/ 34508 w 1314762"/>
                <a:gd name="connsiteY62" fmla="*/ 1203988 h 1204641"/>
                <a:gd name="connsiteX63" fmla="*/ 35063 w 1314762"/>
                <a:gd name="connsiteY63" fmla="*/ 1203766 h 1204641"/>
                <a:gd name="connsiteX64" fmla="*/ 35622 w 1314762"/>
                <a:gd name="connsiteY64" fmla="*/ 1204206 h 1204641"/>
                <a:gd name="connsiteX65" fmla="*/ 36180 w 1314762"/>
                <a:gd name="connsiteY65" fmla="*/ 1202238 h 1204641"/>
                <a:gd name="connsiteX66" fmla="*/ 36739 w 1314762"/>
                <a:gd name="connsiteY66" fmla="*/ 1202456 h 1204641"/>
                <a:gd name="connsiteX67" fmla="*/ 37298 w 1314762"/>
                <a:gd name="connsiteY67" fmla="*/ 1202896 h 1204641"/>
                <a:gd name="connsiteX68" fmla="*/ 37856 w 1314762"/>
                <a:gd name="connsiteY68" fmla="*/ 1203113 h 1204641"/>
                <a:gd name="connsiteX69" fmla="*/ 38411 w 1314762"/>
                <a:gd name="connsiteY69" fmla="*/ 1203549 h 1204641"/>
                <a:gd name="connsiteX70" fmla="*/ 38969 w 1314762"/>
                <a:gd name="connsiteY70" fmla="*/ 1202021 h 1204641"/>
                <a:gd name="connsiteX71" fmla="*/ 39528 w 1314762"/>
                <a:gd name="connsiteY71" fmla="*/ 1203766 h 1204641"/>
                <a:gd name="connsiteX72" fmla="*/ 40087 w 1314762"/>
                <a:gd name="connsiteY72" fmla="*/ 1203549 h 1204641"/>
                <a:gd name="connsiteX73" fmla="*/ 40645 w 1314762"/>
                <a:gd name="connsiteY73" fmla="*/ 1203988 h 1204641"/>
                <a:gd name="connsiteX74" fmla="*/ 41204 w 1314762"/>
                <a:gd name="connsiteY74" fmla="*/ 1201368 h 1204641"/>
                <a:gd name="connsiteX75" fmla="*/ 41763 w 1314762"/>
                <a:gd name="connsiteY75" fmla="*/ 1202238 h 1204641"/>
                <a:gd name="connsiteX76" fmla="*/ 42321 w 1314762"/>
                <a:gd name="connsiteY76" fmla="*/ 1202896 h 1204641"/>
                <a:gd name="connsiteX77" fmla="*/ 42876 w 1314762"/>
                <a:gd name="connsiteY77" fmla="*/ 1202678 h 1204641"/>
                <a:gd name="connsiteX78" fmla="*/ 43435 w 1314762"/>
                <a:gd name="connsiteY78" fmla="*/ 1202456 h 1204641"/>
                <a:gd name="connsiteX79" fmla="*/ 43993 w 1314762"/>
                <a:gd name="connsiteY79" fmla="*/ 1200710 h 1204641"/>
                <a:gd name="connsiteX80" fmla="*/ 44552 w 1314762"/>
                <a:gd name="connsiteY80" fmla="*/ 1197436 h 1204641"/>
                <a:gd name="connsiteX81" fmla="*/ 45110 w 1314762"/>
                <a:gd name="connsiteY81" fmla="*/ 1199618 h 1204641"/>
                <a:gd name="connsiteX82" fmla="*/ 45669 w 1314762"/>
                <a:gd name="connsiteY82" fmla="*/ 1196779 h 1204641"/>
                <a:gd name="connsiteX83" fmla="*/ 46228 w 1314762"/>
                <a:gd name="connsiteY83" fmla="*/ 1196344 h 1204641"/>
                <a:gd name="connsiteX84" fmla="*/ 46782 w 1314762"/>
                <a:gd name="connsiteY84" fmla="*/ 1196779 h 1204641"/>
                <a:gd name="connsiteX85" fmla="*/ 47341 w 1314762"/>
                <a:gd name="connsiteY85" fmla="*/ 1200493 h 1204641"/>
                <a:gd name="connsiteX86" fmla="*/ 47899 w 1314762"/>
                <a:gd name="connsiteY86" fmla="*/ 1200493 h 1204641"/>
                <a:gd name="connsiteX87" fmla="*/ 48458 w 1314762"/>
                <a:gd name="connsiteY87" fmla="*/ 1200057 h 1204641"/>
                <a:gd name="connsiteX88" fmla="*/ 49017 w 1314762"/>
                <a:gd name="connsiteY88" fmla="*/ 1200493 h 1204641"/>
                <a:gd name="connsiteX89" fmla="*/ 49575 w 1314762"/>
                <a:gd name="connsiteY89" fmla="*/ 1203113 h 1204641"/>
                <a:gd name="connsiteX90" fmla="*/ 50130 w 1314762"/>
                <a:gd name="connsiteY90" fmla="*/ 1202456 h 1204641"/>
                <a:gd name="connsiteX91" fmla="*/ 50689 w 1314762"/>
                <a:gd name="connsiteY91" fmla="*/ 1201368 h 1204641"/>
                <a:gd name="connsiteX92" fmla="*/ 51247 w 1314762"/>
                <a:gd name="connsiteY92" fmla="*/ 1203766 h 1204641"/>
                <a:gd name="connsiteX93" fmla="*/ 51806 w 1314762"/>
                <a:gd name="connsiteY93" fmla="*/ 1203988 h 1204641"/>
                <a:gd name="connsiteX94" fmla="*/ 52365 w 1314762"/>
                <a:gd name="connsiteY94" fmla="*/ 1203549 h 1204641"/>
                <a:gd name="connsiteX95" fmla="*/ 52923 w 1314762"/>
                <a:gd name="connsiteY95" fmla="*/ 1199835 h 1204641"/>
                <a:gd name="connsiteX96" fmla="*/ 53482 w 1314762"/>
                <a:gd name="connsiteY96" fmla="*/ 1200710 h 1204641"/>
                <a:gd name="connsiteX97" fmla="*/ 54036 w 1314762"/>
                <a:gd name="connsiteY97" fmla="*/ 1202456 h 1204641"/>
                <a:gd name="connsiteX98" fmla="*/ 54595 w 1314762"/>
                <a:gd name="connsiteY98" fmla="*/ 1201368 h 1204641"/>
                <a:gd name="connsiteX99" fmla="*/ 55154 w 1314762"/>
                <a:gd name="connsiteY99" fmla="*/ 1201146 h 1204641"/>
                <a:gd name="connsiteX100" fmla="*/ 55712 w 1314762"/>
                <a:gd name="connsiteY100" fmla="*/ 1200928 h 1204641"/>
                <a:gd name="connsiteX101" fmla="*/ 56271 w 1314762"/>
                <a:gd name="connsiteY101" fmla="*/ 1202678 h 1204641"/>
                <a:gd name="connsiteX102" fmla="*/ 56830 w 1314762"/>
                <a:gd name="connsiteY102" fmla="*/ 1201803 h 1204641"/>
                <a:gd name="connsiteX103" fmla="*/ 57384 w 1314762"/>
                <a:gd name="connsiteY103" fmla="*/ 1199618 h 1204641"/>
                <a:gd name="connsiteX104" fmla="*/ 57943 w 1314762"/>
                <a:gd name="connsiteY104" fmla="*/ 1203113 h 1204641"/>
                <a:gd name="connsiteX105" fmla="*/ 58501 w 1314762"/>
                <a:gd name="connsiteY105" fmla="*/ 1204424 h 1204641"/>
                <a:gd name="connsiteX106" fmla="*/ 59060 w 1314762"/>
                <a:gd name="connsiteY106" fmla="*/ 1203113 h 1204641"/>
                <a:gd name="connsiteX107" fmla="*/ 59619 w 1314762"/>
                <a:gd name="connsiteY107" fmla="*/ 1202896 h 1204641"/>
                <a:gd name="connsiteX108" fmla="*/ 60177 w 1314762"/>
                <a:gd name="connsiteY108" fmla="*/ 1202896 h 1204641"/>
                <a:gd name="connsiteX109" fmla="*/ 60736 w 1314762"/>
                <a:gd name="connsiteY109" fmla="*/ 1203766 h 1204641"/>
                <a:gd name="connsiteX110" fmla="*/ 61290 w 1314762"/>
                <a:gd name="connsiteY110" fmla="*/ 1203113 h 1204641"/>
                <a:gd name="connsiteX111" fmla="*/ 61849 w 1314762"/>
                <a:gd name="connsiteY111" fmla="*/ 1202456 h 1204641"/>
                <a:gd name="connsiteX112" fmla="*/ 62408 w 1314762"/>
                <a:gd name="connsiteY112" fmla="*/ 1201585 h 1204641"/>
                <a:gd name="connsiteX113" fmla="*/ 62966 w 1314762"/>
                <a:gd name="connsiteY113" fmla="*/ 1202456 h 1204641"/>
                <a:gd name="connsiteX114" fmla="*/ 63525 w 1314762"/>
                <a:gd name="connsiteY114" fmla="*/ 1201585 h 1204641"/>
                <a:gd name="connsiteX115" fmla="*/ 64084 w 1314762"/>
                <a:gd name="connsiteY115" fmla="*/ 1201368 h 1204641"/>
                <a:gd name="connsiteX116" fmla="*/ 64642 w 1314762"/>
                <a:gd name="connsiteY116" fmla="*/ 1200928 h 1204641"/>
                <a:gd name="connsiteX117" fmla="*/ 65197 w 1314762"/>
                <a:gd name="connsiteY117" fmla="*/ 1198747 h 1204641"/>
                <a:gd name="connsiteX118" fmla="*/ 65755 w 1314762"/>
                <a:gd name="connsiteY118" fmla="*/ 1201146 h 1204641"/>
                <a:gd name="connsiteX119" fmla="*/ 66314 w 1314762"/>
                <a:gd name="connsiteY119" fmla="*/ 1200493 h 1204641"/>
                <a:gd name="connsiteX120" fmla="*/ 66873 w 1314762"/>
                <a:gd name="connsiteY120" fmla="*/ 1197872 h 1204641"/>
                <a:gd name="connsiteX121" fmla="*/ 67431 w 1314762"/>
                <a:gd name="connsiteY121" fmla="*/ 1199835 h 1204641"/>
                <a:gd name="connsiteX122" fmla="*/ 67990 w 1314762"/>
                <a:gd name="connsiteY122" fmla="*/ 1194376 h 1204641"/>
                <a:gd name="connsiteX123" fmla="*/ 68545 w 1314762"/>
                <a:gd name="connsiteY123" fmla="*/ 1196997 h 1204641"/>
                <a:gd name="connsiteX124" fmla="*/ 69103 w 1314762"/>
                <a:gd name="connsiteY124" fmla="*/ 1202021 h 1204641"/>
                <a:gd name="connsiteX125" fmla="*/ 69662 w 1314762"/>
                <a:gd name="connsiteY125" fmla="*/ 1197872 h 1204641"/>
                <a:gd name="connsiteX126" fmla="*/ 70221 w 1314762"/>
                <a:gd name="connsiteY126" fmla="*/ 1196561 h 1204641"/>
                <a:gd name="connsiteX127" fmla="*/ 70779 w 1314762"/>
                <a:gd name="connsiteY127" fmla="*/ 1200928 h 1204641"/>
                <a:gd name="connsiteX128" fmla="*/ 71338 w 1314762"/>
                <a:gd name="connsiteY128" fmla="*/ 1198525 h 1204641"/>
                <a:gd name="connsiteX129" fmla="*/ 71897 w 1314762"/>
                <a:gd name="connsiteY129" fmla="*/ 1198747 h 1204641"/>
                <a:gd name="connsiteX130" fmla="*/ 72455 w 1314762"/>
                <a:gd name="connsiteY130" fmla="*/ 1199182 h 1204641"/>
                <a:gd name="connsiteX131" fmla="*/ 73010 w 1314762"/>
                <a:gd name="connsiteY131" fmla="*/ 1194376 h 1204641"/>
                <a:gd name="connsiteX132" fmla="*/ 73568 w 1314762"/>
                <a:gd name="connsiteY132" fmla="*/ 1196344 h 1204641"/>
                <a:gd name="connsiteX133" fmla="*/ 74127 w 1314762"/>
                <a:gd name="connsiteY133" fmla="*/ 1201368 h 1204641"/>
                <a:gd name="connsiteX134" fmla="*/ 74685 w 1314762"/>
                <a:gd name="connsiteY134" fmla="*/ 1202678 h 1204641"/>
                <a:gd name="connsiteX135" fmla="*/ 75244 w 1314762"/>
                <a:gd name="connsiteY135" fmla="*/ 1202678 h 1204641"/>
                <a:gd name="connsiteX136" fmla="*/ 75803 w 1314762"/>
                <a:gd name="connsiteY136" fmla="*/ 1198307 h 1204641"/>
                <a:gd name="connsiteX137" fmla="*/ 76361 w 1314762"/>
                <a:gd name="connsiteY137" fmla="*/ 1200057 h 1204641"/>
                <a:gd name="connsiteX138" fmla="*/ 76916 w 1314762"/>
                <a:gd name="connsiteY138" fmla="*/ 1195251 h 1204641"/>
                <a:gd name="connsiteX139" fmla="*/ 77475 w 1314762"/>
                <a:gd name="connsiteY139" fmla="*/ 1191103 h 1204641"/>
                <a:gd name="connsiteX140" fmla="*/ 78033 w 1314762"/>
                <a:gd name="connsiteY140" fmla="*/ 1199182 h 1204641"/>
                <a:gd name="connsiteX141" fmla="*/ 78592 w 1314762"/>
                <a:gd name="connsiteY141" fmla="*/ 1202896 h 1204641"/>
                <a:gd name="connsiteX142" fmla="*/ 79151 w 1314762"/>
                <a:gd name="connsiteY142" fmla="*/ 1195251 h 1204641"/>
                <a:gd name="connsiteX143" fmla="*/ 79709 w 1314762"/>
                <a:gd name="connsiteY143" fmla="*/ 1201368 h 1204641"/>
                <a:gd name="connsiteX144" fmla="*/ 80264 w 1314762"/>
                <a:gd name="connsiteY144" fmla="*/ 1199835 h 1204641"/>
                <a:gd name="connsiteX145" fmla="*/ 80822 w 1314762"/>
                <a:gd name="connsiteY145" fmla="*/ 1194159 h 1204641"/>
                <a:gd name="connsiteX146" fmla="*/ 81381 w 1314762"/>
                <a:gd name="connsiteY146" fmla="*/ 1195034 h 1204641"/>
                <a:gd name="connsiteX147" fmla="*/ 81940 w 1314762"/>
                <a:gd name="connsiteY147" fmla="*/ 1197436 h 1204641"/>
                <a:gd name="connsiteX148" fmla="*/ 82498 w 1314762"/>
                <a:gd name="connsiteY148" fmla="*/ 1200928 h 1204641"/>
                <a:gd name="connsiteX149" fmla="*/ 83057 w 1314762"/>
                <a:gd name="connsiteY149" fmla="*/ 1203988 h 1204641"/>
                <a:gd name="connsiteX150" fmla="*/ 83616 w 1314762"/>
                <a:gd name="connsiteY150" fmla="*/ 1202238 h 1204641"/>
                <a:gd name="connsiteX151" fmla="*/ 84170 w 1314762"/>
                <a:gd name="connsiteY151" fmla="*/ 1203766 h 1204641"/>
                <a:gd name="connsiteX152" fmla="*/ 84729 w 1314762"/>
                <a:gd name="connsiteY152" fmla="*/ 1202678 h 1204641"/>
                <a:gd name="connsiteX153" fmla="*/ 85287 w 1314762"/>
                <a:gd name="connsiteY153" fmla="*/ 1203331 h 1204641"/>
                <a:gd name="connsiteX154" fmla="*/ 85846 w 1314762"/>
                <a:gd name="connsiteY154" fmla="*/ 1203113 h 1204641"/>
                <a:gd name="connsiteX155" fmla="*/ 86405 w 1314762"/>
                <a:gd name="connsiteY155" fmla="*/ 1202456 h 1204641"/>
                <a:gd name="connsiteX156" fmla="*/ 86963 w 1314762"/>
                <a:gd name="connsiteY156" fmla="*/ 1203766 h 1204641"/>
                <a:gd name="connsiteX157" fmla="*/ 87518 w 1314762"/>
                <a:gd name="connsiteY157" fmla="*/ 1204206 h 1204641"/>
                <a:gd name="connsiteX158" fmla="*/ 88076 w 1314762"/>
                <a:gd name="connsiteY158" fmla="*/ 1204424 h 1204641"/>
                <a:gd name="connsiteX159" fmla="*/ 88635 w 1314762"/>
                <a:gd name="connsiteY159" fmla="*/ 1200275 h 1204641"/>
                <a:gd name="connsiteX160" fmla="*/ 89194 w 1314762"/>
                <a:gd name="connsiteY160" fmla="*/ 1200928 h 1204641"/>
                <a:gd name="connsiteX161" fmla="*/ 89752 w 1314762"/>
                <a:gd name="connsiteY161" fmla="*/ 1202896 h 1204641"/>
                <a:gd name="connsiteX162" fmla="*/ 90311 w 1314762"/>
                <a:gd name="connsiteY162" fmla="*/ 1203766 h 1204641"/>
                <a:gd name="connsiteX163" fmla="*/ 90870 w 1314762"/>
                <a:gd name="connsiteY163" fmla="*/ 1204641 h 1204641"/>
                <a:gd name="connsiteX164" fmla="*/ 91424 w 1314762"/>
                <a:gd name="connsiteY164" fmla="*/ 1203113 h 1204641"/>
                <a:gd name="connsiteX165" fmla="*/ 91983 w 1314762"/>
                <a:gd name="connsiteY165" fmla="*/ 1202896 h 1204641"/>
                <a:gd name="connsiteX166" fmla="*/ 92542 w 1314762"/>
                <a:gd name="connsiteY166" fmla="*/ 1196561 h 1204641"/>
                <a:gd name="connsiteX167" fmla="*/ 93100 w 1314762"/>
                <a:gd name="connsiteY167" fmla="*/ 1202456 h 1204641"/>
                <a:gd name="connsiteX168" fmla="*/ 93659 w 1314762"/>
                <a:gd name="connsiteY168" fmla="*/ 1201368 h 1204641"/>
                <a:gd name="connsiteX169" fmla="*/ 94217 w 1314762"/>
                <a:gd name="connsiteY169" fmla="*/ 1202021 h 1204641"/>
                <a:gd name="connsiteX170" fmla="*/ 94776 w 1314762"/>
                <a:gd name="connsiteY170" fmla="*/ 1199182 h 1204641"/>
                <a:gd name="connsiteX171" fmla="*/ 95331 w 1314762"/>
                <a:gd name="connsiteY171" fmla="*/ 1198965 h 1204641"/>
                <a:gd name="connsiteX172" fmla="*/ 95889 w 1314762"/>
                <a:gd name="connsiteY172" fmla="*/ 1200275 h 1204641"/>
                <a:gd name="connsiteX173" fmla="*/ 96448 w 1314762"/>
                <a:gd name="connsiteY173" fmla="*/ 1197436 h 1204641"/>
                <a:gd name="connsiteX174" fmla="*/ 97007 w 1314762"/>
                <a:gd name="connsiteY174" fmla="*/ 1192630 h 1204641"/>
                <a:gd name="connsiteX175" fmla="*/ 97565 w 1314762"/>
                <a:gd name="connsiteY175" fmla="*/ 1199182 h 1204641"/>
                <a:gd name="connsiteX176" fmla="*/ 98124 w 1314762"/>
                <a:gd name="connsiteY176" fmla="*/ 1199618 h 1204641"/>
                <a:gd name="connsiteX177" fmla="*/ 98678 w 1314762"/>
                <a:gd name="connsiteY177" fmla="*/ 1196779 h 1204641"/>
                <a:gd name="connsiteX178" fmla="*/ 99237 w 1314762"/>
                <a:gd name="connsiteY178" fmla="*/ 1197436 h 1204641"/>
                <a:gd name="connsiteX179" fmla="*/ 99796 w 1314762"/>
                <a:gd name="connsiteY179" fmla="*/ 1192848 h 1204641"/>
                <a:gd name="connsiteX180" fmla="*/ 100354 w 1314762"/>
                <a:gd name="connsiteY180" fmla="*/ 1194594 h 1204641"/>
                <a:gd name="connsiteX181" fmla="*/ 100913 w 1314762"/>
                <a:gd name="connsiteY181" fmla="*/ 1196344 h 1204641"/>
                <a:gd name="connsiteX182" fmla="*/ 101471 w 1314762"/>
                <a:gd name="connsiteY182" fmla="*/ 1198307 h 1204641"/>
                <a:gd name="connsiteX183" fmla="*/ 102030 w 1314762"/>
                <a:gd name="connsiteY183" fmla="*/ 1196344 h 1204641"/>
                <a:gd name="connsiteX184" fmla="*/ 102589 w 1314762"/>
                <a:gd name="connsiteY184" fmla="*/ 1194594 h 1204641"/>
                <a:gd name="connsiteX185" fmla="*/ 103143 w 1314762"/>
                <a:gd name="connsiteY185" fmla="*/ 1193066 h 1204641"/>
                <a:gd name="connsiteX186" fmla="*/ 103702 w 1314762"/>
                <a:gd name="connsiteY186" fmla="*/ 1197215 h 1204641"/>
                <a:gd name="connsiteX187" fmla="*/ 104261 w 1314762"/>
                <a:gd name="connsiteY187" fmla="*/ 1196344 h 1204641"/>
                <a:gd name="connsiteX188" fmla="*/ 104819 w 1314762"/>
                <a:gd name="connsiteY188" fmla="*/ 1194594 h 1204641"/>
                <a:gd name="connsiteX189" fmla="*/ 105378 w 1314762"/>
                <a:gd name="connsiteY189" fmla="*/ 1196126 h 1204641"/>
                <a:gd name="connsiteX190" fmla="*/ 105937 w 1314762"/>
                <a:gd name="connsiteY190" fmla="*/ 1190228 h 1204641"/>
                <a:gd name="connsiteX191" fmla="*/ 106495 w 1314762"/>
                <a:gd name="connsiteY191" fmla="*/ 1191538 h 1204641"/>
                <a:gd name="connsiteX192" fmla="*/ 107050 w 1314762"/>
                <a:gd name="connsiteY192" fmla="*/ 1196779 h 1204641"/>
                <a:gd name="connsiteX193" fmla="*/ 107608 w 1314762"/>
                <a:gd name="connsiteY193" fmla="*/ 1189792 h 1204641"/>
                <a:gd name="connsiteX194" fmla="*/ 108167 w 1314762"/>
                <a:gd name="connsiteY194" fmla="*/ 1189792 h 1204641"/>
                <a:gd name="connsiteX195" fmla="*/ 108726 w 1314762"/>
                <a:gd name="connsiteY195" fmla="*/ 1194816 h 1204641"/>
                <a:gd name="connsiteX196" fmla="*/ 109284 w 1314762"/>
                <a:gd name="connsiteY196" fmla="*/ 1197654 h 1204641"/>
                <a:gd name="connsiteX197" fmla="*/ 109843 w 1314762"/>
                <a:gd name="connsiteY197" fmla="*/ 1198307 h 1204641"/>
                <a:gd name="connsiteX198" fmla="*/ 110398 w 1314762"/>
                <a:gd name="connsiteY198" fmla="*/ 1192630 h 1204641"/>
                <a:gd name="connsiteX199" fmla="*/ 110956 w 1314762"/>
                <a:gd name="connsiteY199" fmla="*/ 1192630 h 1204641"/>
                <a:gd name="connsiteX200" fmla="*/ 111515 w 1314762"/>
                <a:gd name="connsiteY200" fmla="*/ 1189792 h 1204641"/>
                <a:gd name="connsiteX201" fmla="*/ 112073 w 1314762"/>
                <a:gd name="connsiteY201" fmla="*/ 1188699 h 1204641"/>
                <a:gd name="connsiteX202" fmla="*/ 112632 w 1314762"/>
                <a:gd name="connsiteY202" fmla="*/ 1191320 h 1204641"/>
                <a:gd name="connsiteX203" fmla="*/ 113191 w 1314762"/>
                <a:gd name="connsiteY203" fmla="*/ 1196561 h 1204641"/>
                <a:gd name="connsiteX204" fmla="*/ 113749 w 1314762"/>
                <a:gd name="connsiteY204" fmla="*/ 1196997 h 1204641"/>
                <a:gd name="connsiteX205" fmla="*/ 114304 w 1314762"/>
                <a:gd name="connsiteY205" fmla="*/ 1193723 h 1204641"/>
                <a:gd name="connsiteX206" fmla="*/ 114862 w 1314762"/>
                <a:gd name="connsiteY206" fmla="*/ 1194594 h 1204641"/>
                <a:gd name="connsiteX207" fmla="*/ 115421 w 1314762"/>
                <a:gd name="connsiteY207" fmla="*/ 1195904 h 1204641"/>
                <a:gd name="connsiteX208" fmla="*/ 115980 w 1314762"/>
                <a:gd name="connsiteY208" fmla="*/ 1191973 h 1204641"/>
                <a:gd name="connsiteX209" fmla="*/ 116538 w 1314762"/>
                <a:gd name="connsiteY209" fmla="*/ 1191538 h 1204641"/>
                <a:gd name="connsiteX210" fmla="*/ 117097 w 1314762"/>
                <a:gd name="connsiteY210" fmla="*/ 1198307 h 1204641"/>
                <a:gd name="connsiteX211" fmla="*/ 117652 w 1314762"/>
                <a:gd name="connsiteY211" fmla="*/ 1199400 h 1204641"/>
                <a:gd name="connsiteX212" fmla="*/ 118210 w 1314762"/>
                <a:gd name="connsiteY212" fmla="*/ 1197436 h 1204641"/>
                <a:gd name="connsiteX213" fmla="*/ 118769 w 1314762"/>
                <a:gd name="connsiteY213" fmla="*/ 1198090 h 1204641"/>
                <a:gd name="connsiteX214" fmla="*/ 119328 w 1314762"/>
                <a:gd name="connsiteY214" fmla="*/ 1195904 h 1204641"/>
                <a:gd name="connsiteX215" fmla="*/ 119886 w 1314762"/>
                <a:gd name="connsiteY215" fmla="*/ 1193941 h 1204641"/>
                <a:gd name="connsiteX216" fmla="*/ 120445 w 1314762"/>
                <a:gd name="connsiteY216" fmla="*/ 1189574 h 1204641"/>
                <a:gd name="connsiteX217" fmla="*/ 121003 w 1314762"/>
                <a:gd name="connsiteY217" fmla="*/ 1199618 h 1204641"/>
                <a:gd name="connsiteX218" fmla="*/ 121558 w 1314762"/>
                <a:gd name="connsiteY218" fmla="*/ 1195034 h 1204641"/>
                <a:gd name="connsiteX219" fmla="*/ 122117 w 1314762"/>
                <a:gd name="connsiteY219" fmla="*/ 1190010 h 1204641"/>
                <a:gd name="connsiteX220" fmla="*/ 122675 w 1314762"/>
                <a:gd name="connsiteY220" fmla="*/ 1196561 h 1204641"/>
                <a:gd name="connsiteX221" fmla="*/ 123234 w 1314762"/>
                <a:gd name="connsiteY221" fmla="*/ 1194816 h 1204641"/>
                <a:gd name="connsiteX222" fmla="*/ 123793 w 1314762"/>
                <a:gd name="connsiteY222" fmla="*/ 1198965 h 1204641"/>
                <a:gd name="connsiteX223" fmla="*/ 124351 w 1314762"/>
                <a:gd name="connsiteY223" fmla="*/ 1195469 h 1204641"/>
                <a:gd name="connsiteX224" fmla="*/ 124910 w 1314762"/>
                <a:gd name="connsiteY224" fmla="*/ 1193941 h 1204641"/>
                <a:gd name="connsiteX225" fmla="*/ 125464 w 1314762"/>
                <a:gd name="connsiteY225" fmla="*/ 1196997 h 1204641"/>
                <a:gd name="connsiteX226" fmla="*/ 126023 w 1314762"/>
                <a:gd name="connsiteY226" fmla="*/ 1196344 h 1204641"/>
                <a:gd name="connsiteX227" fmla="*/ 126582 w 1314762"/>
                <a:gd name="connsiteY227" fmla="*/ 1192413 h 1204641"/>
                <a:gd name="connsiteX228" fmla="*/ 127140 w 1314762"/>
                <a:gd name="connsiteY228" fmla="*/ 1192848 h 1204641"/>
                <a:gd name="connsiteX229" fmla="*/ 127699 w 1314762"/>
                <a:gd name="connsiteY229" fmla="*/ 1196344 h 1204641"/>
                <a:gd name="connsiteX230" fmla="*/ 128257 w 1314762"/>
                <a:gd name="connsiteY230" fmla="*/ 1193723 h 1204641"/>
                <a:gd name="connsiteX231" fmla="*/ 128812 w 1314762"/>
                <a:gd name="connsiteY231" fmla="*/ 1194594 h 1204641"/>
                <a:gd name="connsiteX232" fmla="*/ 129371 w 1314762"/>
                <a:gd name="connsiteY232" fmla="*/ 1193505 h 1204641"/>
                <a:gd name="connsiteX233" fmla="*/ 129929 w 1314762"/>
                <a:gd name="connsiteY233" fmla="*/ 1193066 h 1204641"/>
                <a:gd name="connsiteX234" fmla="*/ 130488 w 1314762"/>
                <a:gd name="connsiteY234" fmla="*/ 1187825 h 1204641"/>
                <a:gd name="connsiteX235" fmla="*/ 131047 w 1314762"/>
                <a:gd name="connsiteY235" fmla="*/ 1189135 h 1204641"/>
                <a:gd name="connsiteX236" fmla="*/ 131605 w 1314762"/>
                <a:gd name="connsiteY236" fmla="*/ 1190445 h 1204641"/>
                <a:gd name="connsiteX237" fmla="*/ 132164 w 1314762"/>
                <a:gd name="connsiteY237" fmla="*/ 1186732 h 1204641"/>
                <a:gd name="connsiteX238" fmla="*/ 132723 w 1314762"/>
                <a:gd name="connsiteY238" fmla="*/ 1183894 h 1204641"/>
                <a:gd name="connsiteX239" fmla="*/ 133277 w 1314762"/>
                <a:gd name="connsiteY239" fmla="*/ 1191538 h 1204641"/>
                <a:gd name="connsiteX240" fmla="*/ 133836 w 1314762"/>
                <a:gd name="connsiteY240" fmla="*/ 1188264 h 1204641"/>
                <a:gd name="connsiteX241" fmla="*/ 134394 w 1314762"/>
                <a:gd name="connsiteY241" fmla="*/ 1180180 h 1204641"/>
                <a:gd name="connsiteX242" fmla="*/ 134953 w 1314762"/>
                <a:gd name="connsiteY242" fmla="*/ 1178434 h 1204641"/>
                <a:gd name="connsiteX243" fmla="*/ 135512 w 1314762"/>
                <a:gd name="connsiteY243" fmla="*/ 1166424 h 1204641"/>
                <a:gd name="connsiteX244" fmla="*/ 136070 w 1314762"/>
                <a:gd name="connsiteY244" fmla="*/ 1188042 h 1204641"/>
                <a:gd name="connsiteX245" fmla="*/ 136625 w 1314762"/>
                <a:gd name="connsiteY245" fmla="*/ 1185422 h 1204641"/>
                <a:gd name="connsiteX246" fmla="*/ 137184 w 1314762"/>
                <a:gd name="connsiteY246" fmla="*/ 1191756 h 1204641"/>
                <a:gd name="connsiteX247" fmla="*/ 137742 w 1314762"/>
                <a:gd name="connsiteY247" fmla="*/ 1181491 h 1204641"/>
                <a:gd name="connsiteX248" fmla="*/ 138301 w 1314762"/>
                <a:gd name="connsiteY248" fmla="*/ 1169044 h 1204641"/>
                <a:gd name="connsiteX249" fmla="*/ 138860 w 1314762"/>
                <a:gd name="connsiteY249" fmla="*/ 1169262 h 1204641"/>
                <a:gd name="connsiteX250" fmla="*/ 139418 w 1314762"/>
                <a:gd name="connsiteY250" fmla="*/ 1177999 h 1204641"/>
                <a:gd name="connsiteX251" fmla="*/ 139977 w 1314762"/>
                <a:gd name="connsiteY251" fmla="*/ 1173850 h 1204641"/>
                <a:gd name="connsiteX252" fmla="*/ 140531 w 1314762"/>
                <a:gd name="connsiteY252" fmla="*/ 1187607 h 1204641"/>
                <a:gd name="connsiteX253" fmla="*/ 141090 w 1314762"/>
                <a:gd name="connsiteY253" fmla="*/ 1181055 h 1204641"/>
                <a:gd name="connsiteX254" fmla="*/ 141648 w 1314762"/>
                <a:gd name="connsiteY254" fmla="*/ 1171665 h 1204641"/>
                <a:gd name="connsiteX255" fmla="*/ 142207 w 1314762"/>
                <a:gd name="connsiteY255" fmla="*/ 1166206 h 1204641"/>
                <a:gd name="connsiteX256" fmla="*/ 142766 w 1314762"/>
                <a:gd name="connsiteY256" fmla="*/ 1149825 h 1204641"/>
                <a:gd name="connsiteX257" fmla="*/ 143324 w 1314762"/>
                <a:gd name="connsiteY257" fmla="*/ 1156816 h 1204641"/>
                <a:gd name="connsiteX258" fmla="*/ 143883 w 1314762"/>
                <a:gd name="connsiteY258" fmla="*/ 1171008 h 1204641"/>
                <a:gd name="connsiteX259" fmla="*/ 144438 w 1314762"/>
                <a:gd name="connsiteY259" fmla="*/ 1187171 h 1204641"/>
                <a:gd name="connsiteX260" fmla="*/ 144996 w 1314762"/>
                <a:gd name="connsiteY260" fmla="*/ 1186079 h 1204641"/>
                <a:gd name="connsiteX261" fmla="*/ 145555 w 1314762"/>
                <a:gd name="connsiteY261" fmla="*/ 1177124 h 1204641"/>
                <a:gd name="connsiteX262" fmla="*/ 146114 w 1314762"/>
                <a:gd name="connsiteY262" fmla="*/ 1177781 h 1204641"/>
                <a:gd name="connsiteX263" fmla="*/ 146672 w 1314762"/>
                <a:gd name="connsiteY263" fmla="*/ 1174068 h 1204641"/>
                <a:gd name="connsiteX264" fmla="*/ 147231 w 1314762"/>
                <a:gd name="connsiteY264" fmla="*/ 1182365 h 1204641"/>
                <a:gd name="connsiteX265" fmla="*/ 147785 w 1314762"/>
                <a:gd name="connsiteY265" fmla="*/ 1171665 h 1204641"/>
                <a:gd name="connsiteX266" fmla="*/ 148344 w 1314762"/>
                <a:gd name="connsiteY266" fmla="*/ 1188917 h 1204641"/>
                <a:gd name="connsiteX267" fmla="*/ 148903 w 1314762"/>
                <a:gd name="connsiteY267" fmla="*/ 1186954 h 1204641"/>
                <a:gd name="connsiteX268" fmla="*/ 149461 w 1314762"/>
                <a:gd name="connsiteY268" fmla="*/ 1177342 h 1204641"/>
                <a:gd name="connsiteX269" fmla="*/ 150020 w 1314762"/>
                <a:gd name="connsiteY269" fmla="*/ 1179527 h 1204641"/>
                <a:gd name="connsiteX270" fmla="*/ 150579 w 1314762"/>
                <a:gd name="connsiteY270" fmla="*/ 1171665 h 1204641"/>
                <a:gd name="connsiteX271" fmla="*/ 151137 w 1314762"/>
                <a:gd name="connsiteY271" fmla="*/ 1169698 h 1204641"/>
                <a:gd name="connsiteX272" fmla="*/ 151692 w 1314762"/>
                <a:gd name="connsiteY272" fmla="*/ 1180402 h 1204641"/>
                <a:gd name="connsiteX273" fmla="*/ 152250 w 1314762"/>
                <a:gd name="connsiteY273" fmla="*/ 1192630 h 1204641"/>
                <a:gd name="connsiteX274" fmla="*/ 152809 w 1314762"/>
                <a:gd name="connsiteY274" fmla="*/ 1178434 h 1204641"/>
                <a:gd name="connsiteX275" fmla="*/ 153368 w 1314762"/>
                <a:gd name="connsiteY275" fmla="*/ 1177124 h 1204641"/>
                <a:gd name="connsiteX276" fmla="*/ 153926 w 1314762"/>
                <a:gd name="connsiteY276" fmla="*/ 1181712 h 1204641"/>
                <a:gd name="connsiteX277" fmla="*/ 154485 w 1314762"/>
                <a:gd name="connsiteY277" fmla="*/ 1172540 h 1204641"/>
                <a:gd name="connsiteX278" fmla="*/ 155043 w 1314762"/>
                <a:gd name="connsiteY278" fmla="*/ 1169044 h 1204641"/>
                <a:gd name="connsiteX279" fmla="*/ 155598 w 1314762"/>
                <a:gd name="connsiteY279" fmla="*/ 1153973 h 1204641"/>
                <a:gd name="connsiteX280" fmla="*/ 156157 w 1314762"/>
                <a:gd name="connsiteY280" fmla="*/ 1177781 h 1204641"/>
                <a:gd name="connsiteX281" fmla="*/ 156715 w 1314762"/>
                <a:gd name="connsiteY281" fmla="*/ 1180837 h 1204641"/>
                <a:gd name="connsiteX282" fmla="*/ 157274 w 1314762"/>
                <a:gd name="connsiteY282" fmla="*/ 1174286 h 1204641"/>
                <a:gd name="connsiteX283" fmla="*/ 157833 w 1314762"/>
                <a:gd name="connsiteY283" fmla="*/ 1165331 h 1204641"/>
                <a:gd name="connsiteX284" fmla="*/ 158391 w 1314762"/>
                <a:gd name="connsiteY284" fmla="*/ 1167299 h 1204641"/>
                <a:gd name="connsiteX285" fmla="*/ 158946 w 1314762"/>
                <a:gd name="connsiteY285" fmla="*/ 1163803 h 1204641"/>
                <a:gd name="connsiteX286" fmla="*/ 159505 w 1314762"/>
                <a:gd name="connsiteY286" fmla="*/ 1167952 h 1204641"/>
                <a:gd name="connsiteX287" fmla="*/ 160063 w 1314762"/>
                <a:gd name="connsiteY287" fmla="*/ 1172758 h 1204641"/>
                <a:gd name="connsiteX288" fmla="*/ 160622 w 1314762"/>
                <a:gd name="connsiteY288" fmla="*/ 1178652 h 1204641"/>
                <a:gd name="connsiteX289" fmla="*/ 161180 w 1314762"/>
                <a:gd name="connsiteY289" fmla="*/ 1176471 h 1204641"/>
                <a:gd name="connsiteX290" fmla="*/ 161739 w 1314762"/>
                <a:gd name="connsiteY290" fmla="*/ 1177560 h 1204641"/>
                <a:gd name="connsiteX291" fmla="*/ 162298 w 1314762"/>
                <a:gd name="connsiteY291" fmla="*/ 1170137 h 1204641"/>
                <a:gd name="connsiteX292" fmla="*/ 162856 w 1314762"/>
                <a:gd name="connsiteY292" fmla="*/ 1171230 h 1204641"/>
                <a:gd name="connsiteX293" fmla="*/ 163411 w 1314762"/>
                <a:gd name="connsiteY293" fmla="*/ 1180402 h 1204641"/>
                <a:gd name="connsiteX294" fmla="*/ 163970 w 1314762"/>
                <a:gd name="connsiteY294" fmla="*/ 1182583 h 1204641"/>
                <a:gd name="connsiteX295" fmla="*/ 164528 w 1314762"/>
                <a:gd name="connsiteY295" fmla="*/ 1191973 h 1204641"/>
                <a:gd name="connsiteX296" fmla="*/ 165087 w 1314762"/>
                <a:gd name="connsiteY296" fmla="*/ 1175596 h 1204641"/>
                <a:gd name="connsiteX297" fmla="*/ 165646 w 1314762"/>
                <a:gd name="connsiteY297" fmla="*/ 1178217 h 1204641"/>
                <a:gd name="connsiteX298" fmla="*/ 166204 w 1314762"/>
                <a:gd name="connsiteY298" fmla="*/ 1179527 h 1204641"/>
                <a:gd name="connsiteX299" fmla="*/ 166759 w 1314762"/>
                <a:gd name="connsiteY299" fmla="*/ 1168609 h 1204641"/>
                <a:gd name="connsiteX300" fmla="*/ 167317 w 1314762"/>
                <a:gd name="connsiteY300" fmla="*/ 1170572 h 1204641"/>
                <a:gd name="connsiteX301" fmla="*/ 167876 w 1314762"/>
                <a:gd name="connsiteY301" fmla="*/ 1189135 h 1204641"/>
                <a:gd name="connsiteX302" fmla="*/ 168434 w 1314762"/>
                <a:gd name="connsiteY302" fmla="*/ 1186514 h 1204641"/>
                <a:gd name="connsiteX303" fmla="*/ 168993 w 1314762"/>
                <a:gd name="connsiteY303" fmla="*/ 1187825 h 1204641"/>
                <a:gd name="connsiteX304" fmla="*/ 169552 w 1314762"/>
                <a:gd name="connsiteY304" fmla="*/ 1181930 h 1204641"/>
                <a:gd name="connsiteX305" fmla="*/ 170110 w 1314762"/>
                <a:gd name="connsiteY305" fmla="*/ 1179092 h 1204641"/>
                <a:gd name="connsiteX306" fmla="*/ 170665 w 1314762"/>
                <a:gd name="connsiteY306" fmla="*/ 1180402 h 1204641"/>
                <a:gd name="connsiteX307" fmla="*/ 171224 w 1314762"/>
                <a:gd name="connsiteY307" fmla="*/ 1178217 h 1204641"/>
                <a:gd name="connsiteX308" fmla="*/ 171782 w 1314762"/>
                <a:gd name="connsiteY308" fmla="*/ 1182801 h 1204641"/>
                <a:gd name="connsiteX309" fmla="*/ 172341 w 1314762"/>
                <a:gd name="connsiteY309" fmla="*/ 1189353 h 1204641"/>
                <a:gd name="connsiteX310" fmla="*/ 172900 w 1314762"/>
                <a:gd name="connsiteY310" fmla="*/ 1177560 h 1204641"/>
                <a:gd name="connsiteX311" fmla="*/ 173458 w 1314762"/>
                <a:gd name="connsiteY311" fmla="*/ 1169044 h 1204641"/>
                <a:gd name="connsiteX312" fmla="*/ 174017 w 1314762"/>
                <a:gd name="connsiteY312" fmla="*/ 1174503 h 1204641"/>
                <a:gd name="connsiteX313" fmla="*/ 174571 w 1314762"/>
                <a:gd name="connsiteY313" fmla="*/ 1170790 h 1204641"/>
                <a:gd name="connsiteX314" fmla="*/ 175130 w 1314762"/>
                <a:gd name="connsiteY314" fmla="*/ 1173193 h 1204641"/>
                <a:gd name="connsiteX315" fmla="*/ 175689 w 1314762"/>
                <a:gd name="connsiteY315" fmla="*/ 1181273 h 1204641"/>
                <a:gd name="connsiteX316" fmla="*/ 176247 w 1314762"/>
                <a:gd name="connsiteY316" fmla="*/ 1187171 h 1204641"/>
                <a:gd name="connsiteX317" fmla="*/ 176806 w 1314762"/>
                <a:gd name="connsiteY317" fmla="*/ 1174939 h 1204641"/>
                <a:gd name="connsiteX318" fmla="*/ 177365 w 1314762"/>
                <a:gd name="connsiteY318" fmla="*/ 1178870 h 1204641"/>
                <a:gd name="connsiteX319" fmla="*/ 177919 w 1314762"/>
                <a:gd name="connsiteY319" fmla="*/ 1170137 h 1204641"/>
                <a:gd name="connsiteX320" fmla="*/ 178478 w 1314762"/>
                <a:gd name="connsiteY320" fmla="*/ 1177560 h 1204641"/>
                <a:gd name="connsiteX321" fmla="*/ 179036 w 1314762"/>
                <a:gd name="connsiteY321" fmla="*/ 1177560 h 1204641"/>
                <a:gd name="connsiteX322" fmla="*/ 179595 w 1314762"/>
                <a:gd name="connsiteY322" fmla="*/ 1182365 h 1204641"/>
                <a:gd name="connsiteX323" fmla="*/ 180154 w 1314762"/>
                <a:gd name="connsiteY323" fmla="*/ 1187171 h 1204641"/>
                <a:gd name="connsiteX324" fmla="*/ 180712 w 1314762"/>
                <a:gd name="connsiteY324" fmla="*/ 1169480 h 1204641"/>
                <a:gd name="connsiteX325" fmla="*/ 181271 w 1314762"/>
                <a:gd name="connsiteY325" fmla="*/ 1164456 h 1204641"/>
                <a:gd name="connsiteX326" fmla="*/ 181825 w 1314762"/>
                <a:gd name="connsiteY326" fmla="*/ 1156376 h 1204641"/>
                <a:gd name="connsiteX327" fmla="*/ 182384 w 1314762"/>
                <a:gd name="connsiteY327" fmla="*/ 1163368 h 1204641"/>
                <a:gd name="connsiteX328" fmla="*/ 182943 w 1314762"/>
                <a:gd name="connsiteY328" fmla="*/ 1167952 h 1204641"/>
                <a:gd name="connsiteX329" fmla="*/ 183501 w 1314762"/>
                <a:gd name="connsiteY329" fmla="*/ 1180620 h 1204641"/>
                <a:gd name="connsiteX330" fmla="*/ 184060 w 1314762"/>
                <a:gd name="connsiteY330" fmla="*/ 1185204 h 1204641"/>
                <a:gd name="connsiteX331" fmla="*/ 184619 w 1314762"/>
                <a:gd name="connsiteY331" fmla="*/ 1161182 h 1204641"/>
                <a:gd name="connsiteX332" fmla="*/ 185177 w 1314762"/>
                <a:gd name="connsiteY332" fmla="*/ 1166859 h 1204641"/>
                <a:gd name="connsiteX333" fmla="*/ 185732 w 1314762"/>
                <a:gd name="connsiteY333" fmla="*/ 1162275 h 1204641"/>
                <a:gd name="connsiteX334" fmla="*/ 186291 w 1314762"/>
                <a:gd name="connsiteY334" fmla="*/ 1170790 h 1204641"/>
                <a:gd name="connsiteX335" fmla="*/ 186849 w 1314762"/>
                <a:gd name="connsiteY335" fmla="*/ 1168387 h 1204641"/>
                <a:gd name="connsiteX336" fmla="*/ 187408 w 1314762"/>
                <a:gd name="connsiteY336" fmla="*/ 1182583 h 1204641"/>
                <a:gd name="connsiteX337" fmla="*/ 187966 w 1314762"/>
                <a:gd name="connsiteY337" fmla="*/ 1179745 h 1204641"/>
                <a:gd name="connsiteX338" fmla="*/ 188525 w 1314762"/>
                <a:gd name="connsiteY338" fmla="*/ 1158126 h 1204641"/>
                <a:gd name="connsiteX339" fmla="*/ 189084 w 1314762"/>
                <a:gd name="connsiteY339" fmla="*/ 1158562 h 1204641"/>
                <a:gd name="connsiteX340" fmla="*/ 189638 w 1314762"/>
                <a:gd name="connsiteY340" fmla="*/ 1155066 h 1204641"/>
                <a:gd name="connsiteX341" fmla="*/ 190197 w 1314762"/>
                <a:gd name="connsiteY341" fmla="*/ 1161182 h 1204641"/>
                <a:gd name="connsiteX342" fmla="*/ 190756 w 1314762"/>
                <a:gd name="connsiteY342" fmla="*/ 1148954 h 1204641"/>
                <a:gd name="connsiteX343" fmla="*/ 191314 w 1314762"/>
                <a:gd name="connsiteY343" fmla="*/ 1168827 h 1204641"/>
                <a:gd name="connsiteX344" fmla="*/ 191873 w 1314762"/>
                <a:gd name="connsiteY344" fmla="*/ 1173193 h 1204641"/>
                <a:gd name="connsiteX345" fmla="*/ 192432 w 1314762"/>
                <a:gd name="connsiteY345" fmla="*/ 1156376 h 1204641"/>
                <a:gd name="connsiteX346" fmla="*/ 192990 w 1314762"/>
                <a:gd name="connsiteY346" fmla="*/ 1155066 h 1204641"/>
                <a:gd name="connsiteX347" fmla="*/ 193545 w 1314762"/>
                <a:gd name="connsiteY347" fmla="*/ 1150482 h 1204641"/>
                <a:gd name="connsiteX348" fmla="*/ 194103 w 1314762"/>
                <a:gd name="connsiteY348" fmla="*/ 1152010 h 1204641"/>
                <a:gd name="connsiteX349" fmla="*/ 194662 w 1314762"/>
                <a:gd name="connsiteY349" fmla="*/ 1146769 h 1204641"/>
                <a:gd name="connsiteX350" fmla="*/ 195220 w 1314762"/>
                <a:gd name="connsiteY350" fmla="*/ 1160307 h 1204641"/>
                <a:gd name="connsiteX351" fmla="*/ 195779 w 1314762"/>
                <a:gd name="connsiteY351" fmla="*/ 1174721 h 1204641"/>
                <a:gd name="connsiteX352" fmla="*/ 196338 w 1314762"/>
                <a:gd name="connsiteY352" fmla="*/ 1143491 h 1204641"/>
                <a:gd name="connsiteX353" fmla="*/ 196892 w 1314762"/>
                <a:gd name="connsiteY353" fmla="*/ 1141527 h 1204641"/>
                <a:gd name="connsiteX354" fmla="*/ 197451 w 1314762"/>
                <a:gd name="connsiteY354" fmla="*/ 1157687 h 1204641"/>
                <a:gd name="connsiteX355" fmla="*/ 198010 w 1314762"/>
                <a:gd name="connsiteY355" fmla="*/ 1136503 h 1204641"/>
                <a:gd name="connsiteX356" fmla="*/ 198568 w 1314762"/>
                <a:gd name="connsiteY356" fmla="*/ 1151135 h 1204641"/>
                <a:gd name="connsiteX357" fmla="*/ 199127 w 1314762"/>
                <a:gd name="connsiteY357" fmla="*/ 1157687 h 1204641"/>
                <a:gd name="connsiteX358" fmla="*/ 199686 w 1314762"/>
                <a:gd name="connsiteY358" fmla="*/ 1168609 h 1204641"/>
                <a:gd name="connsiteX359" fmla="*/ 200244 w 1314762"/>
                <a:gd name="connsiteY359" fmla="*/ 1141527 h 1204641"/>
                <a:gd name="connsiteX360" fmla="*/ 200799 w 1314762"/>
                <a:gd name="connsiteY360" fmla="*/ 1133447 h 1204641"/>
                <a:gd name="connsiteX361" fmla="*/ 201357 w 1314762"/>
                <a:gd name="connsiteY361" fmla="*/ 1134318 h 1204641"/>
                <a:gd name="connsiteX362" fmla="*/ 201916 w 1314762"/>
                <a:gd name="connsiteY362" fmla="*/ 1118376 h 1204641"/>
                <a:gd name="connsiteX363" fmla="*/ 202475 w 1314762"/>
                <a:gd name="connsiteY363" fmla="*/ 1134318 h 1204641"/>
                <a:gd name="connsiteX364" fmla="*/ 203033 w 1314762"/>
                <a:gd name="connsiteY364" fmla="*/ 1153538 h 1204641"/>
                <a:gd name="connsiteX365" fmla="*/ 203592 w 1314762"/>
                <a:gd name="connsiteY365" fmla="*/ 1166859 h 1204641"/>
                <a:gd name="connsiteX366" fmla="*/ 204151 w 1314762"/>
                <a:gd name="connsiteY366" fmla="*/ 1120344 h 1204641"/>
                <a:gd name="connsiteX367" fmla="*/ 204705 w 1314762"/>
                <a:gd name="connsiteY367" fmla="*/ 1104180 h 1204641"/>
                <a:gd name="connsiteX368" fmla="*/ 205264 w 1314762"/>
                <a:gd name="connsiteY368" fmla="*/ 1121872 h 1204641"/>
                <a:gd name="connsiteX369" fmla="*/ 205822 w 1314762"/>
                <a:gd name="connsiteY369" fmla="*/ 1122307 h 1204641"/>
                <a:gd name="connsiteX370" fmla="*/ 206381 w 1314762"/>
                <a:gd name="connsiteY370" fmla="*/ 1140870 h 1204641"/>
                <a:gd name="connsiteX371" fmla="*/ 206940 w 1314762"/>
                <a:gd name="connsiteY371" fmla="*/ 1156159 h 1204641"/>
                <a:gd name="connsiteX372" fmla="*/ 207498 w 1314762"/>
                <a:gd name="connsiteY372" fmla="*/ 1155723 h 1204641"/>
                <a:gd name="connsiteX373" fmla="*/ 208053 w 1314762"/>
                <a:gd name="connsiteY373" fmla="*/ 1128424 h 1204641"/>
                <a:gd name="connsiteX374" fmla="*/ 208611 w 1314762"/>
                <a:gd name="connsiteY374" fmla="*/ 1117284 h 1204641"/>
                <a:gd name="connsiteX375" fmla="*/ 209170 w 1314762"/>
                <a:gd name="connsiteY375" fmla="*/ 1130169 h 1204641"/>
                <a:gd name="connsiteX376" fmla="*/ 209729 w 1314762"/>
                <a:gd name="connsiteY376" fmla="*/ 1120344 h 1204641"/>
                <a:gd name="connsiteX377" fmla="*/ 210287 w 1314762"/>
                <a:gd name="connsiteY377" fmla="*/ 1129952 h 1204641"/>
                <a:gd name="connsiteX378" fmla="*/ 210846 w 1314762"/>
                <a:gd name="connsiteY378" fmla="*/ 1138249 h 1204641"/>
                <a:gd name="connsiteX379" fmla="*/ 211405 w 1314762"/>
                <a:gd name="connsiteY379" fmla="*/ 1150042 h 1204641"/>
                <a:gd name="connsiteX380" fmla="*/ 211959 w 1314762"/>
                <a:gd name="connsiteY380" fmla="*/ 1128424 h 1204641"/>
                <a:gd name="connsiteX381" fmla="*/ 212518 w 1314762"/>
                <a:gd name="connsiteY381" fmla="*/ 1117941 h 1204641"/>
                <a:gd name="connsiteX382" fmla="*/ 213077 w 1314762"/>
                <a:gd name="connsiteY382" fmla="*/ 1107894 h 1204641"/>
                <a:gd name="connsiteX383" fmla="*/ 213635 w 1314762"/>
                <a:gd name="connsiteY383" fmla="*/ 1118594 h 1204641"/>
                <a:gd name="connsiteX384" fmla="*/ 214194 w 1314762"/>
                <a:gd name="connsiteY384" fmla="*/ 1112917 h 1204641"/>
                <a:gd name="connsiteX385" fmla="*/ 214752 w 1314762"/>
                <a:gd name="connsiteY385" fmla="*/ 1148732 h 1204641"/>
                <a:gd name="connsiteX386" fmla="*/ 215311 w 1314762"/>
                <a:gd name="connsiteY386" fmla="*/ 1142620 h 1204641"/>
                <a:gd name="connsiteX387" fmla="*/ 215866 w 1314762"/>
                <a:gd name="connsiteY387" fmla="*/ 1101124 h 1204641"/>
                <a:gd name="connsiteX388" fmla="*/ 216424 w 1314762"/>
                <a:gd name="connsiteY388" fmla="*/ 1103963 h 1204641"/>
                <a:gd name="connsiteX389" fmla="*/ 216983 w 1314762"/>
                <a:gd name="connsiteY389" fmla="*/ 1103088 h 1204641"/>
                <a:gd name="connsiteX390" fmla="*/ 217542 w 1314762"/>
                <a:gd name="connsiteY390" fmla="*/ 1103963 h 1204641"/>
                <a:gd name="connsiteX391" fmla="*/ 218100 w 1314762"/>
                <a:gd name="connsiteY391" fmla="*/ 1105055 h 1204641"/>
                <a:gd name="connsiteX392" fmla="*/ 218659 w 1314762"/>
                <a:gd name="connsiteY392" fmla="*/ 1132572 h 1204641"/>
                <a:gd name="connsiteX393" fmla="*/ 219218 w 1314762"/>
                <a:gd name="connsiteY393" fmla="*/ 1143930 h 1204641"/>
                <a:gd name="connsiteX394" fmla="*/ 219772 w 1314762"/>
                <a:gd name="connsiteY394" fmla="*/ 1109639 h 1204641"/>
                <a:gd name="connsiteX395" fmla="*/ 220331 w 1314762"/>
                <a:gd name="connsiteY395" fmla="*/ 1097629 h 1204641"/>
                <a:gd name="connsiteX396" fmla="*/ 220889 w 1314762"/>
                <a:gd name="connsiteY396" fmla="*/ 1098504 h 1204641"/>
                <a:gd name="connsiteX397" fmla="*/ 221448 w 1314762"/>
                <a:gd name="connsiteY397" fmla="*/ 1112260 h 1204641"/>
                <a:gd name="connsiteX398" fmla="*/ 222006 w 1314762"/>
                <a:gd name="connsiteY398" fmla="*/ 1100249 h 1204641"/>
                <a:gd name="connsiteX399" fmla="*/ 222565 w 1314762"/>
                <a:gd name="connsiteY399" fmla="*/ 1139342 h 1204641"/>
                <a:gd name="connsiteX400" fmla="*/ 223124 w 1314762"/>
                <a:gd name="connsiteY400" fmla="*/ 1143055 h 1204641"/>
                <a:gd name="connsiteX401" fmla="*/ 223678 w 1314762"/>
                <a:gd name="connsiteY401" fmla="*/ 1133665 h 1204641"/>
                <a:gd name="connsiteX402" fmla="*/ 224237 w 1314762"/>
                <a:gd name="connsiteY402" fmla="*/ 1119469 h 1204641"/>
                <a:gd name="connsiteX403" fmla="*/ 224796 w 1314762"/>
                <a:gd name="connsiteY403" fmla="*/ 1091516 h 1204641"/>
                <a:gd name="connsiteX404" fmla="*/ 225354 w 1314762"/>
                <a:gd name="connsiteY404" fmla="*/ 1100689 h 1204641"/>
                <a:gd name="connsiteX405" fmla="*/ 225913 w 1314762"/>
                <a:gd name="connsiteY405" fmla="*/ 1116413 h 1204641"/>
                <a:gd name="connsiteX406" fmla="*/ 226472 w 1314762"/>
                <a:gd name="connsiteY406" fmla="*/ 1133883 h 1204641"/>
                <a:gd name="connsiteX407" fmla="*/ 227026 w 1314762"/>
                <a:gd name="connsiteY407" fmla="*/ 1133883 h 1204641"/>
                <a:gd name="connsiteX408" fmla="*/ 227585 w 1314762"/>
                <a:gd name="connsiteY408" fmla="*/ 1117723 h 1204641"/>
                <a:gd name="connsiteX409" fmla="*/ 228143 w 1314762"/>
                <a:gd name="connsiteY409" fmla="*/ 1114881 h 1204641"/>
                <a:gd name="connsiteX410" fmla="*/ 228702 w 1314762"/>
                <a:gd name="connsiteY410" fmla="*/ 1101342 h 1204641"/>
                <a:gd name="connsiteX411" fmla="*/ 229261 w 1314762"/>
                <a:gd name="connsiteY411" fmla="*/ 1105055 h 1204641"/>
                <a:gd name="connsiteX412" fmla="*/ 229819 w 1314762"/>
                <a:gd name="connsiteY412" fmla="*/ 1097193 h 1204641"/>
                <a:gd name="connsiteX413" fmla="*/ 230378 w 1314762"/>
                <a:gd name="connsiteY413" fmla="*/ 1132137 h 1204641"/>
                <a:gd name="connsiteX414" fmla="*/ 230933 w 1314762"/>
                <a:gd name="connsiteY414" fmla="*/ 1160965 h 1204641"/>
                <a:gd name="connsiteX415" fmla="*/ 231491 w 1314762"/>
                <a:gd name="connsiteY415" fmla="*/ 1105055 h 1204641"/>
                <a:gd name="connsiteX416" fmla="*/ 232050 w 1314762"/>
                <a:gd name="connsiteY416" fmla="*/ 1078413 h 1204641"/>
                <a:gd name="connsiteX417" fmla="*/ 232609 w 1314762"/>
                <a:gd name="connsiteY417" fmla="*/ 1071640 h 1204641"/>
                <a:gd name="connsiteX418" fmla="*/ 233167 w 1314762"/>
                <a:gd name="connsiteY418" fmla="*/ 1043687 h 1204641"/>
                <a:gd name="connsiteX419" fmla="*/ 233726 w 1314762"/>
                <a:gd name="connsiteY419" fmla="*/ 1088021 h 1204641"/>
                <a:gd name="connsiteX420" fmla="*/ 234284 w 1314762"/>
                <a:gd name="connsiteY420" fmla="*/ 1137161 h 1204641"/>
                <a:gd name="connsiteX421" fmla="*/ 234839 w 1314762"/>
                <a:gd name="connsiteY421" fmla="*/ 1151353 h 1204641"/>
                <a:gd name="connsiteX422" fmla="*/ 235397 w 1314762"/>
                <a:gd name="connsiteY422" fmla="*/ 1100689 h 1204641"/>
                <a:gd name="connsiteX423" fmla="*/ 235956 w 1314762"/>
                <a:gd name="connsiteY423" fmla="*/ 1086275 h 1204641"/>
                <a:gd name="connsiteX424" fmla="*/ 236515 w 1314762"/>
                <a:gd name="connsiteY424" fmla="*/ 1105055 h 1204641"/>
                <a:gd name="connsiteX425" fmla="*/ 237073 w 1314762"/>
                <a:gd name="connsiteY425" fmla="*/ 1091734 h 1204641"/>
                <a:gd name="connsiteX426" fmla="*/ 237632 w 1314762"/>
                <a:gd name="connsiteY426" fmla="*/ 1093915 h 1204641"/>
                <a:gd name="connsiteX427" fmla="*/ 238187 w 1314762"/>
                <a:gd name="connsiteY427" fmla="*/ 1129516 h 1204641"/>
                <a:gd name="connsiteX428" fmla="*/ 238745 w 1314762"/>
                <a:gd name="connsiteY428" fmla="*/ 1136721 h 1204641"/>
                <a:gd name="connsiteX429" fmla="*/ 239304 w 1314762"/>
                <a:gd name="connsiteY429" fmla="*/ 1081905 h 1204641"/>
                <a:gd name="connsiteX430" fmla="*/ 239863 w 1314762"/>
                <a:gd name="connsiteY430" fmla="*/ 1076228 h 1204641"/>
                <a:gd name="connsiteX431" fmla="*/ 240421 w 1314762"/>
                <a:gd name="connsiteY431" fmla="*/ 1089331 h 1204641"/>
                <a:gd name="connsiteX432" fmla="*/ 240980 w 1314762"/>
                <a:gd name="connsiteY432" fmla="*/ 1118159 h 1204641"/>
                <a:gd name="connsiteX433" fmla="*/ 241538 w 1314762"/>
                <a:gd name="connsiteY433" fmla="*/ 1126678 h 1204641"/>
                <a:gd name="connsiteX434" fmla="*/ 242093 w 1314762"/>
                <a:gd name="connsiteY434" fmla="*/ 1143491 h 1204641"/>
                <a:gd name="connsiteX435" fmla="*/ 242652 w 1314762"/>
                <a:gd name="connsiteY435" fmla="*/ 1153756 h 1204641"/>
                <a:gd name="connsiteX436" fmla="*/ 243210 w 1314762"/>
                <a:gd name="connsiteY436" fmla="*/ 1116191 h 1204641"/>
                <a:gd name="connsiteX437" fmla="*/ 243769 w 1314762"/>
                <a:gd name="connsiteY437" fmla="*/ 1106148 h 1204641"/>
                <a:gd name="connsiteX438" fmla="*/ 244328 w 1314762"/>
                <a:gd name="connsiteY438" fmla="*/ 1104620 h 1204641"/>
                <a:gd name="connsiteX439" fmla="*/ 244886 w 1314762"/>
                <a:gd name="connsiteY439" fmla="*/ 1077973 h 1204641"/>
                <a:gd name="connsiteX440" fmla="*/ 245445 w 1314762"/>
                <a:gd name="connsiteY440" fmla="*/ 1078413 h 1204641"/>
                <a:gd name="connsiteX441" fmla="*/ 245999 w 1314762"/>
                <a:gd name="connsiteY441" fmla="*/ 1110079 h 1204641"/>
                <a:gd name="connsiteX442" fmla="*/ 246558 w 1314762"/>
                <a:gd name="connsiteY442" fmla="*/ 1129734 h 1204641"/>
                <a:gd name="connsiteX443" fmla="*/ 247117 w 1314762"/>
                <a:gd name="connsiteY443" fmla="*/ 1080594 h 1204641"/>
                <a:gd name="connsiteX444" fmla="*/ 247675 w 1314762"/>
                <a:gd name="connsiteY444" fmla="*/ 1063999 h 1204641"/>
                <a:gd name="connsiteX445" fmla="*/ 248234 w 1314762"/>
                <a:gd name="connsiteY445" fmla="*/ 1033861 h 1204641"/>
                <a:gd name="connsiteX446" fmla="*/ 248793 w 1314762"/>
                <a:gd name="connsiteY446" fmla="*/ 1042377 h 1204641"/>
                <a:gd name="connsiteX447" fmla="*/ 249351 w 1314762"/>
                <a:gd name="connsiteY447" fmla="*/ 1049364 h 1204641"/>
                <a:gd name="connsiteX448" fmla="*/ 249906 w 1314762"/>
                <a:gd name="connsiteY448" fmla="*/ 1055045 h 1204641"/>
                <a:gd name="connsiteX449" fmla="*/ 250464 w 1314762"/>
                <a:gd name="connsiteY449" fmla="*/ 1102435 h 1204641"/>
                <a:gd name="connsiteX450" fmla="*/ 251023 w 1314762"/>
                <a:gd name="connsiteY450" fmla="*/ 1030366 h 1204641"/>
                <a:gd name="connsiteX451" fmla="*/ 251582 w 1314762"/>
                <a:gd name="connsiteY451" fmla="*/ 980137 h 1204641"/>
                <a:gd name="connsiteX452" fmla="*/ 252140 w 1314762"/>
                <a:gd name="connsiteY452" fmla="*/ 1013767 h 1204641"/>
                <a:gd name="connsiteX453" fmla="*/ 252699 w 1314762"/>
                <a:gd name="connsiteY453" fmla="*/ 1017698 h 1204641"/>
                <a:gd name="connsiteX454" fmla="*/ 253258 w 1314762"/>
                <a:gd name="connsiteY454" fmla="*/ 1050021 h 1204641"/>
                <a:gd name="connsiteX455" fmla="*/ 253812 w 1314762"/>
                <a:gd name="connsiteY455" fmla="*/ 1100467 h 1204641"/>
                <a:gd name="connsiteX456" fmla="*/ 254371 w 1314762"/>
                <a:gd name="connsiteY456" fmla="*/ 1101777 h 1204641"/>
                <a:gd name="connsiteX457" fmla="*/ 254929 w 1314762"/>
                <a:gd name="connsiteY457" fmla="*/ 1041284 h 1204641"/>
                <a:gd name="connsiteX458" fmla="*/ 255488 w 1314762"/>
                <a:gd name="connsiteY458" fmla="*/ 1049364 h 1204641"/>
                <a:gd name="connsiteX459" fmla="*/ 256047 w 1314762"/>
                <a:gd name="connsiteY459" fmla="*/ 1033644 h 1204641"/>
                <a:gd name="connsiteX460" fmla="*/ 256605 w 1314762"/>
                <a:gd name="connsiteY460" fmla="*/ 1036917 h 1204641"/>
                <a:gd name="connsiteX461" fmla="*/ 257160 w 1314762"/>
                <a:gd name="connsiteY461" fmla="*/ 1059629 h 1204641"/>
                <a:gd name="connsiteX462" fmla="*/ 257719 w 1314762"/>
                <a:gd name="connsiteY462" fmla="*/ 1100032 h 1204641"/>
                <a:gd name="connsiteX463" fmla="*/ 258277 w 1314762"/>
                <a:gd name="connsiteY463" fmla="*/ 1096318 h 1204641"/>
                <a:gd name="connsiteX464" fmla="*/ 258836 w 1314762"/>
                <a:gd name="connsiteY464" fmla="*/ 1004377 h 1204641"/>
                <a:gd name="connsiteX465" fmla="*/ 259395 w 1314762"/>
                <a:gd name="connsiteY465" fmla="*/ 1005469 h 1204641"/>
                <a:gd name="connsiteX466" fmla="*/ 259953 w 1314762"/>
                <a:gd name="connsiteY466" fmla="*/ 1005469 h 1204641"/>
                <a:gd name="connsiteX467" fmla="*/ 260512 w 1314762"/>
                <a:gd name="connsiteY467" fmla="*/ 966159 h 1204641"/>
                <a:gd name="connsiteX468" fmla="*/ 261066 w 1314762"/>
                <a:gd name="connsiteY468" fmla="*/ 956551 h 1204641"/>
                <a:gd name="connsiteX469" fmla="*/ 261625 w 1314762"/>
                <a:gd name="connsiteY469" fmla="*/ 977517 h 1204641"/>
                <a:gd name="connsiteX470" fmla="*/ 262184 w 1314762"/>
                <a:gd name="connsiteY470" fmla="*/ 1032111 h 1204641"/>
                <a:gd name="connsiteX471" fmla="*/ 262742 w 1314762"/>
                <a:gd name="connsiteY471" fmla="*/ 1015952 h 1204641"/>
                <a:gd name="connsiteX472" fmla="*/ 263301 w 1314762"/>
                <a:gd name="connsiteY472" fmla="*/ 989745 h 1204641"/>
                <a:gd name="connsiteX473" fmla="*/ 263860 w 1314762"/>
                <a:gd name="connsiteY473" fmla="*/ 990620 h 1204641"/>
                <a:gd name="connsiteX474" fmla="*/ 264418 w 1314762"/>
                <a:gd name="connsiteY474" fmla="*/ 974239 h 1204641"/>
                <a:gd name="connsiteX475" fmla="*/ 264973 w 1314762"/>
                <a:gd name="connsiteY475" fmla="*/ 972493 h 1204641"/>
                <a:gd name="connsiteX476" fmla="*/ 265531 w 1314762"/>
                <a:gd name="connsiteY476" fmla="*/ 1032111 h 1204641"/>
                <a:gd name="connsiteX477" fmla="*/ 266090 w 1314762"/>
                <a:gd name="connsiteY477" fmla="*/ 1052424 h 1204641"/>
                <a:gd name="connsiteX478" fmla="*/ 266649 w 1314762"/>
                <a:gd name="connsiteY478" fmla="*/ 965724 h 1204641"/>
                <a:gd name="connsiteX479" fmla="*/ 267207 w 1314762"/>
                <a:gd name="connsiteY479" fmla="*/ 901952 h 1204641"/>
                <a:gd name="connsiteX480" fmla="*/ 267766 w 1314762"/>
                <a:gd name="connsiteY480" fmla="*/ 928159 h 1204641"/>
                <a:gd name="connsiteX481" fmla="*/ 268320 w 1314762"/>
                <a:gd name="connsiteY481" fmla="*/ 952620 h 1204641"/>
                <a:gd name="connsiteX482" fmla="*/ 268879 w 1314762"/>
                <a:gd name="connsiteY482" fmla="*/ 990402 h 1204641"/>
                <a:gd name="connsiteX483" fmla="*/ 269438 w 1314762"/>
                <a:gd name="connsiteY483" fmla="*/ 1026435 h 1204641"/>
                <a:gd name="connsiteX484" fmla="*/ 269996 w 1314762"/>
                <a:gd name="connsiteY484" fmla="*/ 1073389 h 1204641"/>
                <a:gd name="connsiteX485" fmla="*/ 270555 w 1314762"/>
                <a:gd name="connsiteY485" fmla="*/ 992584 h 1204641"/>
                <a:gd name="connsiteX486" fmla="*/ 271114 w 1314762"/>
                <a:gd name="connsiteY486" fmla="*/ 977299 h 1204641"/>
                <a:gd name="connsiteX487" fmla="*/ 271672 w 1314762"/>
                <a:gd name="connsiteY487" fmla="*/ 896275 h 1204641"/>
                <a:gd name="connsiteX488" fmla="*/ 272227 w 1314762"/>
                <a:gd name="connsiteY488" fmla="*/ 898674 h 1204641"/>
                <a:gd name="connsiteX489" fmla="*/ 272785 w 1314762"/>
                <a:gd name="connsiteY489" fmla="*/ 945194 h 1204641"/>
                <a:gd name="connsiteX490" fmla="*/ 273344 w 1314762"/>
                <a:gd name="connsiteY490" fmla="*/ 992801 h 1204641"/>
                <a:gd name="connsiteX491" fmla="*/ 273903 w 1314762"/>
                <a:gd name="connsiteY491" fmla="*/ 971183 h 1204641"/>
                <a:gd name="connsiteX492" fmla="*/ 274461 w 1314762"/>
                <a:gd name="connsiteY492" fmla="*/ 879023 h 1204641"/>
                <a:gd name="connsiteX493" fmla="*/ 275020 w 1314762"/>
                <a:gd name="connsiteY493" fmla="*/ 898239 h 1204641"/>
                <a:gd name="connsiteX494" fmla="*/ 275579 w 1314762"/>
                <a:gd name="connsiteY494" fmla="*/ 944758 h 1204641"/>
                <a:gd name="connsiteX495" fmla="*/ 276133 w 1314762"/>
                <a:gd name="connsiteY495" fmla="*/ 922700 h 1204641"/>
                <a:gd name="connsiteX496" fmla="*/ 276692 w 1314762"/>
                <a:gd name="connsiteY496" fmla="*/ 950217 h 1204641"/>
                <a:gd name="connsiteX497" fmla="*/ 277251 w 1314762"/>
                <a:gd name="connsiteY497" fmla="*/ 981665 h 1204641"/>
                <a:gd name="connsiteX498" fmla="*/ 277809 w 1314762"/>
                <a:gd name="connsiteY498" fmla="*/ 1050674 h 1204641"/>
                <a:gd name="connsiteX499" fmla="*/ 278368 w 1314762"/>
                <a:gd name="connsiteY499" fmla="*/ 945411 h 1204641"/>
                <a:gd name="connsiteX500" fmla="*/ 278927 w 1314762"/>
                <a:gd name="connsiteY500" fmla="*/ 950870 h 1204641"/>
                <a:gd name="connsiteX501" fmla="*/ 279485 w 1314762"/>
                <a:gd name="connsiteY501" fmla="*/ 926631 h 1204641"/>
                <a:gd name="connsiteX502" fmla="*/ 280040 w 1314762"/>
                <a:gd name="connsiteY502" fmla="*/ 972711 h 1204641"/>
                <a:gd name="connsiteX503" fmla="*/ 280598 w 1314762"/>
                <a:gd name="connsiteY503" fmla="*/ 976859 h 1204641"/>
                <a:gd name="connsiteX504" fmla="*/ 281157 w 1314762"/>
                <a:gd name="connsiteY504" fmla="*/ 1017920 h 1204641"/>
                <a:gd name="connsiteX505" fmla="*/ 281715 w 1314762"/>
                <a:gd name="connsiteY505" fmla="*/ 1018573 h 1204641"/>
                <a:gd name="connsiteX506" fmla="*/ 282274 w 1314762"/>
                <a:gd name="connsiteY506" fmla="*/ 923135 h 1204641"/>
                <a:gd name="connsiteX507" fmla="*/ 282833 w 1314762"/>
                <a:gd name="connsiteY507" fmla="*/ 943226 h 1204641"/>
                <a:gd name="connsiteX508" fmla="*/ 283391 w 1314762"/>
                <a:gd name="connsiteY508" fmla="*/ 908722 h 1204641"/>
                <a:gd name="connsiteX509" fmla="*/ 283946 w 1314762"/>
                <a:gd name="connsiteY509" fmla="*/ 962885 h 1204641"/>
                <a:gd name="connsiteX510" fmla="*/ 284505 w 1314762"/>
                <a:gd name="connsiteY510" fmla="*/ 985814 h 1204641"/>
                <a:gd name="connsiteX511" fmla="*/ 285063 w 1314762"/>
                <a:gd name="connsiteY511" fmla="*/ 1026652 h 1204641"/>
                <a:gd name="connsiteX512" fmla="*/ 285622 w 1314762"/>
                <a:gd name="connsiteY512" fmla="*/ 1058318 h 1204641"/>
                <a:gd name="connsiteX513" fmla="*/ 286181 w 1314762"/>
                <a:gd name="connsiteY513" fmla="*/ 971618 h 1204641"/>
                <a:gd name="connsiteX514" fmla="*/ 286739 w 1314762"/>
                <a:gd name="connsiteY514" fmla="*/ 1053952 h 1204641"/>
                <a:gd name="connsiteX515" fmla="*/ 287294 w 1314762"/>
                <a:gd name="connsiteY515" fmla="*/ 1101124 h 1204641"/>
                <a:gd name="connsiteX516" fmla="*/ 287852 w 1314762"/>
                <a:gd name="connsiteY516" fmla="*/ 1044344 h 1204641"/>
                <a:gd name="connsiteX517" fmla="*/ 288411 w 1314762"/>
                <a:gd name="connsiteY517" fmla="*/ 1009618 h 1204641"/>
                <a:gd name="connsiteX518" fmla="*/ 288970 w 1314762"/>
                <a:gd name="connsiteY518" fmla="*/ 1052424 h 1204641"/>
                <a:gd name="connsiteX519" fmla="*/ 289528 w 1314762"/>
                <a:gd name="connsiteY519" fmla="*/ 1065088 h 1204641"/>
                <a:gd name="connsiteX520" fmla="*/ 290087 w 1314762"/>
                <a:gd name="connsiteY520" fmla="*/ 986907 h 1204641"/>
                <a:gd name="connsiteX521" fmla="*/ 290646 w 1314762"/>
                <a:gd name="connsiteY521" fmla="*/ 1005687 h 1204641"/>
                <a:gd name="connsiteX522" fmla="*/ 291200 w 1314762"/>
                <a:gd name="connsiteY522" fmla="*/ 1071861 h 1204641"/>
                <a:gd name="connsiteX523" fmla="*/ 291759 w 1314762"/>
                <a:gd name="connsiteY523" fmla="*/ 996297 h 1204641"/>
                <a:gd name="connsiteX524" fmla="*/ 292317 w 1314762"/>
                <a:gd name="connsiteY524" fmla="*/ 948907 h 1204641"/>
                <a:gd name="connsiteX525" fmla="*/ 292876 w 1314762"/>
                <a:gd name="connsiteY525" fmla="*/ 1024249 h 1204641"/>
                <a:gd name="connsiteX526" fmla="*/ 293435 w 1314762"/>
                <a:gd name="connsiteY526" fmla="*/ 998264 h 1204641"/>
                <a:gd name="connsiteX527" fmla="*/ 293993 w 1314762"/>
                <a:gd name="connsiteY527" fmla="*/ 931215 h 1204641"/>
                <a:gd name="connsiteX528" fmla="*/ 294552 w 1314762"/>
                <a:gd name="connsiteY528" fmla="*/ 952181 h 1204641"/>
                <a:gd name="connsiteX529" fmla="*/ 295106 w 1314762"/>
                <a:gd name="connsiteY529" fmla="*/ 947814 h 1204641"/>
                <a:gd name="connsiteX530" fmla="*/ 295665 w 1314762"/>
                <a:gd name="connsiteY530" fmla="*/ 949999 h 1204641"/>
                <a:gd name="connsiteX531" fmla="*/ 296224 w 1314762"/>
                <a:gd name="connsiteY531" fmla="*/ 987782 h 1204641"/>
                <a:gd name="connsiteX532" fmla="*/ 296782 w 1314762"/>
                <a:gd name="connsiteY532" fmla="*/ 1010711 h 1204641"/>
                <a:gd name="connsiteX533" fmla="*/ 297341 w 1314762"/>
                <a:gd name="connsiteY533" fmla="*/ 1038010 h 1204641"/>
                <a:gd name="connsiteX534" fmla="*/ 297900 w 1314762"/>
                <a:gd name="connsiteY534" fmla="*/ 993676 h 1204641"/>
                <a:gd name="connsiteX535" fmla="*/ 298454 w 1314762"/>
                <a:gd name="connsiteY535" fmla="*/ 961135 h 1204641"/>
                <a:gd name="connsiteX536" fmla="*/ 299013 w 1314762"/>
                <a:gd name="connsiteY536" fmla="*/ 928812 h 1204641"/>
                <a:gd name="connsiteX537" fmla="*/ 299572 w 1314762"/>
                <a:gd name="connsiteY537" fmla="*/ 956987 h 1204641"/>
                <a:gd name="connsiteX538" fmla="*/ 300130 w 1314762"/>
                <a:gd name="connsiteY538" fmla="*/ 956329 h 1204641"/>
                <a:gd name="connsiteX539" fmla="*/ 300689 w 1314762"/>
                <a:gd name="connsiteY539" fmla="*/ 1013767 h 1204641"/>
                <a:gd name="connsiteX540" fmla="*/ 301247 w 1314762"/>
                <a:gd name="connsiteY540" fmla="*/ 1030801 h 1204641"/>
                <a:gd name="connsiteX541" fmla="*/ 301806 w 1314762"/>
                <a:gd name="connsiteY541" fmla="*/ 939517 h 1204641"/>
                <a:gd name="connsiteX542" fmla="*/ 302361 w 1314762"/>
                <a:gd name="connsiteY542" fmla="*/ 918769 h 1204641"/>
                <a:gd name="connsiteX543" fmla="*/ 302919 w 1314762"/>
                <a:gd name="connsiteY543" fmla="*/ 938859 h 1204641"/>
                <a:gd name="connsiteX544" fmla="*/ 303478 w 1314762"/>
                <a:gd name="connsiteY544" fmla="*/ 951745 h 1204641"/>
                <a:gd name="connsiteX545" fmla="*/ 304037 w 1314762"/>
                <a:gd name="connsiteY545" fmla="*/ 950435 h 1204641"/>
                <a:gd name="connsiteX546" fmla="*/ 304595 w 1314762"/>
                <a:gd name="connsiteY546" fmla="*/ 996297 h 1204641"/>
                <a:gd name="connsiteX547" fmla="*/ 305154 w 1314762"/>
                <a:gd name="connsiteY547" fmla="*/ 1022286 h 1204641"/>
                <a:gd name="connsiteX548" fmla="*/ 305713 w 1314762"/>
                <a:gd name="connsiteY548" fmla="*/ 932308 h 1204641"/>
                <a:gd name="connsiteX549" fmla="*/ 306267 w 1314762"/>
                <a:gd name="connsiteY549" fmla="*/ 951745 h 1204641"/>
                <a:gd name="connsiteX550" fmla="*/ 306826 w 1314762"/>
                <a:gd name="connsiteY550" fmla="*/ 943665 h 1204641"/>
                <a:gd name="connsiteX551" fmla="*/ 307384 w 1314762"/>
                <a:gd name="connsiteY551" fmla="*/ 923571 h 1204641"/>
                <a:gd name="connsiteX552" fmla="*/ 307943 w 1314762"/>
                <a:gd name="connsiteY552" fmla="*/ 915056 h 1204641"/>
                <a:gd name="connsiteX553" fmla="*/ 308501 w 1314762"/>
                <a:gd name="connsiteY553" fmla="*/ 992801 h 1204641"/>
                <a:gd name="connsiteX554" fmla="*/ 309060 w 1314762"/>
                <a:gd name="connsiteY554" fmla="*/ 995644 h 1204641"/>
                <a:gd name="connsiteX555" fmla="*/ 309619 w 1314762"/>
                <a:gd name="connsiteY555" fmla="*/ 946722 h 1204641"/>
                <a:gd name="connsiteX556" fmla="*/ 310173 w 1314762"/>
                <a:gd name="connsiteY556" fmla="*/ 899332 h 1204641"/>
                <a:gd name="connsiteX557" fmla="*/ 310732 w 1314762"/>
                <a:gd name="connsiteY557" fmla="*/ 924663 h 1204641"/>
                <a:gd name="connsiteX558" fmla="*/ 311291 w 1314762"/>
                <a:gd name="connsiteY558" fmla="*/ 911999 h 1204641"/>
                <a:gd name="connsiteX559" fmla="*/ 311849 w 1314762"/>
                <a:gd name="connsiteY559" fmla="*/ 930562 h 1204641"/>
                <a:gd name="connsiteX560" fmla="*/ 312408 w 1314762"/>
                <a:gd name="connsiteY560" fmla="*/ 982976 h 1204641"/>
                <a:gd name="connsiteX561" fmla="*/ 312967 w 1314762"/>
                <a:gd name="connsiteY561" fmla="*/ 1023596 h 1204641"/>
                <a:gd name="connsiteX562" fmla="*/ 313525 w 1314762"/>
                <a:gd name="connsiteY562" fmla="*/ 924881 h 1204641"/>
                <a:gd name="connsiteX563" fmla="*/ 314080 w 1314762"/>
                <a:gd name="connsiteY563" fmla="*/ 958515 h 1204641"/>
                <a:gd name="connsiteX564" fmla="*/ 314638 w 1314762"/>
                <a:gd name="connsiteY564" fmla="*/ 993458 h 1204641"/>
                <a:gd name="connsiteX565" fmla="*/ 315197 w 1314762"/>
                <a:gd name="connsiteY565" fmla="*/ 982540 h 1204641"/>
                <a:gd name="connsiteX566" fmla="*/ 315756 w 1314762"/>
                <a:gd name="connsiteY566" fmla="*/ 989745 h 1204641"/>
                <a:gd name="connsiteX567" fmla="*/ 316314 w 1314762"/>
                <a:gd name="connsiteY567" fmla="*/ 1050021 h 1204641"/>
                <a:gd name="connsiteX568" fmla="*/ 316873 w 1314762"/>
                <a:gd name="connsiteY568" fmla="*/ 1066620 h 1204641"/>
                <a:gd name="connsiteX569" fmla="*/ 317428 w 1314762"/>
                <a:gd name="connsiteY569" fmla="*/ 1006126 h 1204641"/>
                <a:gd name="connsiteX570" fmla="*/ 317986 w 1314762"/>
                <a:gd name="connsiteY570" fmla="*/ 990620 h 1204641"/>
                <a:gd name="connsiteX571" fmla="*/ 318545 w 1314762"/>
                <a:gd name="connsiteY571" fmla="*/ 974021 h 1204641"/>
                <a:gd name="connsiteX572" fmla="*/ 319103 w 1314762"/>
                <a:gd name="connsiteY572" fmla="*/ 972058 h 1204641"/>
                <a:gd name="connsiteX573" fmla="*/ 319662 w 1314762"/>
                <a:gd name="connsiteY573" fmla="*/ 994551 h 1204641"/>
                <a:gd name="connsiteX574" fmla="*/ 320221 w 1314762"/>
                <a:gd name="connsiteY574" fmla="*/ 1043687 h 1204641"/>
                <a:gd name="connsiteX575" fmla="*/ 320779 w 1314762"/>
                <a:gd name="connsiteY575" fmla="*/ 1051331 h 1204641"/>
                <a:gd name="connsiteX576" fmla="*/ 321334 w 1314762"/>
                <a:gd name="connsiteY576" fmla="*/ 968780 h 1204641"/>
                <a:gd name="connsiteX577" fmla="*/ 321892 w 1314762"/>
                <a:gd name="connsiteY577" fmla="*/ 948250 h 1204641"/>
                <a:gd name="connsiteX578" fmla="*/ 322451 w 1314762"/>
                <a:gd name="connsiteY578" fmla="*/ 964195 h 1204641"/>
                <a:gd name="connsiteX579" fmla="*/ 323010 w 1314762"/>
                <a:gd name="connsiteY579" fmla="*/ 979920 h 1204641"/>
                <a:gd name="connsiteX580" fmla="*/ 323568 w 1314762"/>
                <a:gd name="connsiteY580" fmla="*/ 985161 h 1204641"/>
                <a:gd name="connsiteX581" fmla="*/ 324127 w 1314762"/>
                <a:gd name="connsiteY581" fmla="*/ 1036482 h 1204641"/>
                <a:gd name="connsiteX582" fmla="*/ 324686 w 1314762"/>
                <a:gd name="connsiteY582" fmla="*/ 1055480 h 1204641"/>
                <a:gd name="connsiteX583" fmla="*/ 325240 w 1314762"/>
                <a:gd name="connsiteY583" fmla="*/ 929905 h 1204641"/>
                <a:gd name="connsiteX584" fmla="*/ 325799 w 1314762"/>
                <a:gd name="connsiteY584" fmla="*/ 938424 h 1204641"/>
                <a:gd name="connsiteX585" fmla="*/ 326358 w 1314762"/>
                <a:gd name="connsiteY585" fmla="*/ 972493 h 1204641"/>
                <a:gd name="connsiteX586" fmla="*/ 326916 w 1314762"/>
                <a:gd name="connsiteY586" fmla="*/ 966816 h 1204641"/>
                <a:gd name="connsiteX587" fmla="*/ 327475 w 1314762"/>
                <a:gd name="connsiteY587" fmla="*/ 976859 h 1204641"/>
                <a:gd name="connsiteX588" fmla="*/ 328033 w 1314762"/>
                <a:gd name="connsiteY588" fmla="*/ 1042377 h 1204641"/>
                <a:gd name="connsiteX589" fmla="*/ 328588 w 1314762"/>
                <a:gd name="connsiteY589" fmla="*/ 1055915 h 1204641"/>
                <a:gd name="connsiteX590" fmla="*/ 329147 w 1314762"/>
                <a:gd name="connsiteY590" fmla="*/ 970747 h 1204641"/>
                <a:gd name="connsiteX591" fmla="*/ 329705 w 1314762"/>
                <a:gd name="connsiteY591" fmla="*/ 977077 h 1204641"/>
                <a:gd name="connsiteX592" fmla="*/ 330264 w 1314762"/>
                <a:gd name="connsiteY592" fmla="*/ 950870 h 1204641"/>
                <a:gd name="connsiteX593" fmla="*/ 330823 w 1314762"/>
                <a:gd name="connsiteY593" fmla="*/ 972058 h 1204641"/>
                <a:gd name="connsiteX594" fmla="*/ 331381 w 1314762"/>
                <a:gd name="connsiteY594" fmla="*/ 985161 h 1204641"/>
                <a:gd name="connsiteX595" fmla="*/ 331940 w 1314762"/>
                <a:gd name="connsiteY595" fmla="*/ 1016827 h 1204641"/>
                <a:gd name="connsiteX596" fmla="*/ 332494 w 1314762"/>
                <a:gd name="connsiteY596" fmla="*/ 1047618 h 1204641"/>
                <a:gd name="connsiteX597" fmla="*/ 333053 w 1314762"/>
                <a:gd name="connsiteY597" fmla="*/ 959825 h 1204641"/>
                <a:gd name="connsiteX598" fmla="*/ 333612 w 1314762"/>
                <a:gd name="connsiteY598" fmla="*/ 995861 h 1204641"/>
                <a:gd name="connsiteX599" fmla="*/ 334170 w 1314762"/>
                <a:gd name="connsiteY599" fmla="*/ 936021 h 1204641"/>
                <a:gd name="connsiteX600" fmla="*/ 334729 w 1314762"/>
                <a:gd name="connsiteY600" fmla="*/ 958079 h 1204641"/>
                <a:gd name="connsiteX601" fmla="*/ 335287 w 1314762"/>
                <a:gd name="connsiteY601" fmla="*/ 988870 h 1204641"/>
                <a:gd name="connsiteX602" fmla="*/ 335846 w 1314762"/>
                <a:gd name="connsiteY602" fmla="*/ 1038010 h 1204641"/>
                <a:gd name="connsiteX603" fmla="*/ 336401 w 1314762"/>
                <a:gd name="connsiteY603" fmla="*/ 1030366 h 1204641"/>
                <a:gd name="connsiteX604" fmla="*/ 336959 w 1314762"/>
                <a:gd name="connsiteY604" fmla="*/ 894743 h 1204641"/>
                <a:gd name="connsiteX605" fmla="*/ 337518 w 1314762"/>
                <a:gd name="connsiteY605" fmla="*/ 888849 h 1204641"/>
                <a:gd name="connsiteX606" fmla="*/ 338077 w 1314762"/>
                <a:gd name="connsiteY606" fmla="*/ 921172 h 1204641"/>
                <a:gd name="connsiteX607" fmla="*/ 338635 w 1314762"/>
                <a:gd name="connsiteY607" fmla="*/ 924881 h 1204641"/>
                <a:gd name="connsiteX608" fmla="*/ 339194 w 1314762"/>
                <a:gd name="connsiteY608" fmla="*/ 929469 h 1204641"/>
                <a:gd name="connsiteX609" fmla="*/ 339753 w 1314762"/>
                <a:gd name="connsiteY609" fmla="*/ 998700 h 1204641"/>
                <a:gd name="connsiteX610" fmla="*/ 340307 w 1314762"/>
                <a:gd name="connsiteY610" fmla="*/ 1003284 h 1204641"/>
                <a:gd name="connsiteX611" fmla="*/ 340866 w 1314762"/>
                <a:gd name="connsiteY611" fmla="*/ 926191 h 1204641"/>
                <a:gd name="connsiteX612" fmla="*/ 341424 w 1314762"/>
                <a:gd name="connsiteY612" fmla="*/ 872250 h 1204641"/>
                <a:gd name="connsiteX613" fmla="*/ 341983 w 1314762"/>
                <a:gd name="connsiteY613" fmla="*/ 893655 h 1204641"/>
                <a:gd name="connsiteX614" fmla="*/ 342542 w 1314762"/>
                <a:gd name="connsiteY614" fmla="*/ 926413 h 1204641"/>
                <a:gd name="connsiteX615" fmla="*/ 343100 w 1314762"/>
                <a:gd name="connsiteY615" fmla="*/ 891034 h 1204641"/>
                <a:gd name="connsiteX616" fmla="*/ 343659 w 1314762"/>
                <a:gd name="connsiteY616" fmla="*/ 1000885 h 1204641"/>
                <a:gd name="connsiteX617" fmla="*/ 344214 w 1314762"/>
                <a:gd name="connsiteY617" fmla="*/ 1010928 h 1204641"/>
                <a:gd name="connsiteX618" fmla="*/ 344772 w 1314762"/>
                <a:gd name="connsiteY618" fmla="*/ 910250 h 1204641"/>
                <a:gd name="connsiteX619" fmla="*/ 345331 w 1314762"/>
                <a:gd name="connsiteY619" fmla="*/ 919422 h 1204641"/>
                <a:gd name="connsiteX620" fmla="*/ 345890 w 1314762"/>
                <a:gd name="connsiteY620" fmla="*/ 901295 h 1204641"/>
                <a:gd name="connsiteX621" fmla="*/ 346448 w 1314762"/>
                <a:gd name="connsiteY621" fmla="*/ 914838 h 1204641"/>
                <a:gd name="connsiteX622" fmla="*/ 347007 w 1314762"/>
                <a:gd name="connsiteY622" fmla="*/ 915491 h 1204641"/>
                <a:gd name="connsiteX623" fmla="*/ 347561 w 1314762"/>
                <a:gd name="connsiteY623" fmla="*/ 1015517 h 1204641"/>
                <a:gd name="connsiteX624" fmla="*/ 348120 w 1314762"/>
                <a:gd name="connsiteY624" fmla="*/ 1029491 h 1204641"/>
                <a:gd name="connsiteX625" fmla="*/ 348678 w 1314762"/>
                <a:gd name="connsiteY625" fmla="*/ 921172 h 1204641"/>
                <a:gd name="connsiteX626" fmla="*/ 349237 w 1314762"/>
                <a:gd name="connsiteY626" fmla="*/ 852812 h 1204641"/>
                <a:gd name="connsiteX627" fmla="*/ 349796 w 1314762"/>
                <a:gd name="connsiteY627" fmla="*/ 865698 h 1204641"/>
                <a:gd name="connsiteX628" fmla="*/ 350354 w 1314762"/>
                <a:gd name="connsiteY628" fmla="*/ 917019 h 1204641"/>
                <a:gd name="connsiteX629" fmla="*/ 350913 w 1314762"/>
                <a:gd name="connsiteY629" fmla="*/ 1005687 h 1204641"/>
                <a:gd name="connsiteX630" fmla="*/ 351468 w 1314762"/>
                <a:gd name="connsiteY630" fmla="*/ 1017262 h 1204641"/>
                <a:gd name="connsiteX631" fmla="*/ 352026 w 1314762"/>
                <a:gd name="connsiteY631" fmla="*/ 1003066 h 1204641"/>
                <a:gd name="connsiteX632" fmla="*/ 352585 w 1314762"/>
                <a:gd name="connsiteY632" fmla="*/ 974021 h 1204641"/>
                <a:gd name="connsiteX633" fmla="*/ 353144 w 1314762"/>
                <a:gd name="connsiteY633" fmla="*/ 884043 h 1204641"/>
                <a:gd name="connsiteX634" fmla="*/ 353702 w 1314762"/>
                <a:gd name="connsiteY634" fmla="*/ 910250 h 1204641"/>
                <a:gd name="connsiteX635" fmla="*/ 354261 w 1314762"/>
                <a:gd name="connsiteY635" fmla="*/ 910250 h 1204641"/>
                <a:gd name="connsiteX636" fmla="*/ 354819 w 1314762"/>
                <a:gd name="connsiteY636" fmla="*/ 916148 h 1204641"/>
                <a:gd name="connsiteX637" fmla="*/ 355374 w 1314762"/>
                <a:gd name="connsiteY637" fmla="*/ 1000885 h 1204641"/>
                <a:gd name="connsiteX638" fmla="*/ 355933 w 1314762"/>
                <a:gd name="connsiteY638" fmla="*/ 1036917 h 1204641"/>
                <a:gd name="connsiteX639" fmla="*/ 356491 w 1314762"/>
                <a:gd name="connsiteY639" fmla="*/ 908068 h 1204641"/>
                <a:gd name="connsiteX640" fmla="*/ 357050 w 1314762"/>
                <a:gd name="connsiteY640" fmla="*/ 907411 h 1204641"/>
                <a:gd name="connsiteX641" fmla="*/ 357609 w 1314762"/>
                <a:gd name="connsiteY641" fmla="*/ 952838 h 1204641"/>
                <a:gd name="connsiteX642" fmla="*/ 358167 w 1314762"/>
                <a:gd name="connsiteY642" fmla="*/ 927941 h 1204641"/>
                <a:gd name="connsiteX643" fmla="*/ 358722 w 1314762"/>
                <a:gd name="connsiteY643" fmla="*/ 933618 h 1204641"/>
                <a:gd name="connsiteX644" fmla="*/ 359280 w 1314762"/>
                <a:gd name="connsiteY644" fmla="*/ 1017480 h 1204641"/>
                <a:gd name="connsiteX645" fmla="*/ 359839 w 1314762"/>
                <a:gd name="connsiteY645" fmla="*/ 1142838 h 1204641"/>
                <a:gd name="connsiteX646" fmla="*/ 360398 w 1314762"/>
                <a:gd name="connsiteY646" fmla="*/ 998700 h 1204641"/>
                <a:gd name="connsiteX647" fmla="*/ 360956 w 1314762"/>
                <a:gd name="connsiteY647" fmla="*/ 861114 h 1204641"/>
                <a:gd name="connsiteX648" fmla="*/ 361515 w 1314762"/>
                <a:gd name="connsiteY648" fmla="*/ 874000 h 1204641"/>
                <a:gd name="connsiteX649" fmla="*/ 362073 w 1314762"/>
                <a:gd name="connsiteY649" fmla="*/ 859364 h 1204641"/>
                <a:gd name="connsiteX650" fmla="*/ 362632 w 1314762"/>
                <a:gd name="connsiteY650" fmla="*/ 944758 h 1204641"/>
                <a:gd name="connsiteX651" fmla="*/ 363187 w 1314762"/>
                <a:gd name="connsiteY651" fmla="*/ 1014424 h 1204641"/>
                <a:gd name="connsiteX652" fmla="*/ 363745 w 1314762"/>
                <a:gd name="connsiteY652" fmla="*/ 1047182 h 1204641"/>
                <a:gd name="connsiteX653" fmla="*/ 364304 w 1314762"/>
                <a:gd name="connsiteY653" fmla="*/ 919422 h 1204641"/>
                <a:gd name="connsiteX654" fmla="*/ 364863 w 1314762"/>
                <a:gd name="connsiteY654" fmla="*/ 895183 h 1204641"/>
                <a:gd name="connsiteX655" fmla="*/ 365421 w 1314762"/>
                <a:gd name="connsiteY655" fmla="*/ 938206 h 1204641"/>
                <a:gd name="connsiteX656" fmla="*/ 365980 w 1314762"/>
                <a:gd name="connsiteY656" fmla="*/ 903698 h 1204641"/>
                <a:gd name="connsiteX657" fmla="*/ 366534 w 1314762"/>
                <a:gd name="connsiteY657" fmla="*/ 965724 h 1204641"/>
                <a:gd name="connsiteX658" fmla="*/ 367093 w 1314762"/>
                <a:gd name="connsiteY658" fmla="*/ 1080812 h 1204641"/>
                <a:gd name="connsiteX659" fmla="*/ 367652 w 1314762"/>
                <a:gd name="connsiteY659" fmla="*/ 1174939 h 1204641"/>
                <a:gd name="connsiteX660" fmla="*/ 368210 w 1314762"/>
                <a:gd name="connsiteY660" fmla="*/ 1067491 h 1204641"/>
                <a:gd name="connsiteX661" fmla="*/ 368769 w 1314762"/>
                <a:gd name="connsiteY661" fmla="*/ 898021 h 1204641"/>
                <a:gd name="connsiteX662" fmla="*/ 369328 w 1314762"/>
                <a:gd name="connsiteY662" fmla="*/ 910907 h 1204641"/>
                <a:gd name="connsiteX663" fmla="*/ 369886 w 1314762"/>
                <a:gd name="connsiteY663" fmla="*/ 914398 h 1204641"/>
                <a:gd name="connsiteX664" fmla="*/ 370441 w 1314762"/>
                <a:gd name="connsiteY664" fmla="*/ 936896 h 1204641"/>
                <a:gd name="connsiteX665" fmla="*/ 371000 w 1314762"/>
                <a:gd name="connsiteY665" fmla="*/ 1022068 h 1204641"/>
                <a:gd name="connsiteX666" fmla="*/ 371558 w 1314762"/>
                <a:gd name="connsiteY666" fmla="*/ 1018355 h 1204641"/>
                <a:gd name="connsiteX667" fmla="*/ 372117 w 1314762"/>
                <a:gd name="connsiteY667" fmla="*/ 970308 h 1204641"/>
                <a:gd name="connsiteX668" fmla="*/ 372676 w 1314762"/>
                <a:gd name="connsiteY668" fmla="*/ 920297 h 1204641"/>
                <a:gd name="connsiteX669" fmla="*/ 373234 w 1314762"/>
                <a:gd name="connsiteY669" fmla="*/ 921390 h 1204641"/>
                <a:gd name="connsiteX670" fmla="*/ 373793 w 1314762"/>
                <a:gd name="connsiteY670" fmla="*/ 916584 h 1204641"/>
                <a:gd name="connsiteX671" fmla="*/ 374347 w 1314762"/>
                <a:gd name="connsiteY671" fmla="*/ 943665 h 1204641"/>
                <a:gd name="connsiteX672" fmla="*/ 374906 w 1314762"/>
                <a:gd name="connsiteY672" fmla="*/ 968997 h 1204641"/>
                <a:gd name="connsiteX673" fmla="*/ 375464 w 1314762"/>
                <a:gd name="connsiteY673" fmla="*/ 1001103 h 1204641"/>
                <a:gd name="connsiteX674" fmla="*/ 376023 w 1314762"/>
                <a:gd name="connsiteY674" fmla="*/ 911560 h 1204641"/>
                <a:gd name="connsiteX675" fmla="*/ 376582 w 1314762"/>
                <a:gd name="connsiteY675" fmla="*/ 883390 h 1204641"/>
                <a:gd name="connsiteX676" fmla="*/ 377140 w 1314762"/>
                <a:gd name="connsiteY676" fmla="*/ 898457 h 1204641"/>
                <a:gd name="connsiteX677" fmla="*/ 377695 w 1314762"/>
                <a:gd name="connsiteY677" fmla="*/ 940170 h 1204641"/>
                <a:gd name="connsiteX678" fmla="*/ 378254 w 1314762"/>
                <a:gd name="connsiteY678" fmla="*/ 936456 h 1204641"/>
                <a:gd name="connsiteX679" fmla="*/ 378812 w 1314762"/>
                <a:gd name="connsiteY679" fmla="*/ 1002849 h 1204641"/>
                <a:gd name="connsiteX680" fmla="*/ 379371 w 1314762"/>
                <a:gd name="connsiteY680" fmla="*/ 1027745 h 1204641"/>
                <a:gd name="connsiteX681" fmla="*/ 379930 w 1314762"/>
                <a:gd name="connsiteY681" fmla="*/ 932965 h 1204641"/>
                <a:gd name="connsiteX682" fmla="*/ 380488 w 1314762"/>
                <a:gd name="connsiteY682" fmla="*/ 917676 h 1204641"/>
                <a:gd name="connsiteX683" fmla="*/ 381047 w 1314762"/>
                <a:gd name="connsiteY683" fmla="*/ 941698 h 1204641"/>
                <a:gd name="connsiteX684" fmla="*/ 381601 w 1314762"/>
                <a:gd name="connsiteY684" fmla="*/ 934711 h 1204641"/>
                <a:gd name="connsiteX685" fmla="*/ 382160 w 1314762"/>
                <a:gd name="connsiteY685" fmla="*/ 928377 h 1204641"/>
                <a:gd name="connsiteX686" fmla="*/ 382719 w 1314762"/>
                <a:gd name="connsiteY686" fmla="*/ 1005252 h 1204641"/>
                <a:gd name="connsiteX687" fmla="*/ 383277 w 1314762"/>
                <a:gd name="connsiteY687" fmla="*/ 1021193 h 1204641"/>
                <a:gd name="connsiteX688" fmla="*/ 383836 w 1314762"/>
                <a:gd name="connsiteY688" fmla="*/ 912870 h 1204641"/>
                <a:gd name="connsiteX689" fmla="*/ 384395 w 1314762"/>
                <a:gd name="connsiteY689" fmla="*/ 877713 h 1204641"/>
                <a:gd name="connsiteX690" fmla="*/ 384953 w 1314762"/>
                <a:gd name="connsiteY690" fmla="*/ 931215 h 1204641"/>
                <a:gd name="connsiteX691" fmla="*/ 385508 w 1314762"/>
                <a:gd name="connsiteY691" fmla="*/ 907411 h 1204641"/>
                <a:gd name="connsiteX692" fmla="*/ 386066 w 1314762"/>
                <a:gd name="connsiteY692" fmla="*/ 952838 h 1204641"/>
                <a:gd name="connsiteX693" fmla="*/ 386625 w 1314762"/>
                <a:gd name="connsiteY693" fmla="*/ 992801 h 1204641"/>
                <a:gd name="connsiteX694" fmla="*/ 387184 w 1314762"/>
                <a:gd name="connsiteY694" fmla="*/ 1025999 h 1204641"/>
                <a:gd name="connsiteX695" fmla="*/ 387742 w 1314762"/>
                <a:gd name="connsiteY695" fmla="*/ 906976 h 1204641"/>
                <a:gd name="connsiteX696" fmla="*/ 388301 w 1314762"/>
                <a:gd name="connsiteY696" fmla="*/ 911560 h 1204641"/>
                <a:gd name="connsiteX697" fmla="*/ 388855 w 1314762"/>
                <a:gd name="connsiteY697" fmla="*/ 913528 h 1204641"/>
                <a:gd name="connsiteX698" fmla="*/ 389414 w 1314762"/>
                <a:gd name="connsiteY698" fmla="*/ 947379 h 1204641"/>
                <a:gd name="connsiteX699" fmla="*/ 389973 w 1314762"/>
                <a:gd name="connsiteY699" fmla="*/ 946722 h 1204641"/>
                <a:gd name="connsiteX700" fmla="*/ 390531 w 1314762"/>
                <a:gd name="connsiteY700" fmla="*/ 1029273 h 1204641"/>
                <a:gd name="connsiteX701" fmla="*/ 391090 w 1314762"/>
                <a:gd name="connsiteY701" fmla="*/ 1049586 h 1204641"/>
                <a:gd name="connsiteX702" fmla="*/ 391649 w 1314762"/>
                <a:gd name="connsiteY702" fmla="*/ 913310 h 1204641"/>
                <a:gd name="connsiteX703" fmla="*/ 392207 w 1314762"/>
                <a:gd name="connsiteY703" fmla="*/ 910250 h 1204641"/>
                <a:gd name="connsiteX704" fmla="*/ 392766 w 1314762"/>
                <a:gd name="connsiteY704" fmla="*/ 939952 h 1204641"/>
                <a:gd name="connsiteX705" fmla="*/ 393321 w 1314762"/>
                <a:gd name="connsiteY705" fmla="*/ 903480 h 1204641"/>
                <a:gd name="connsiteX706" fmla="*/ 393879 w 1314762"/>
                <a:gd name="connsiteY706" fmla="*/ 1006780 h 1204641"/>
                <a:gd name="connsiteX707" fmla="*/ 394438 w 1314762"/>
                <a:gd name="connsiteY707" fmla="*/ 1051984 h 1204641"/>
                <a:gd name="connsiteX708" fmla="*/ 394996 w 1314762"/>
                <a:gd name="connsiteY708" fmla="*/ 1042377 h 1204641"/>
                <a:gd name="connsiteX709" fmla="*/ 395555 w 1314762"/>
                <a:gd name="connsiteY709" fmla="*/ 922043 h 1204641"/>
                <a:gd name="connsiteX710" fmla="*/ 396114 w 1314762"/>
                <a:gd name="connsiteY710" fmla="*/ 910907 h 1204641"/>
                <a:gd name="connsiteX711" fmla="*/ 396668 w 1314762"/>
                <a:gd name="connsiteY711" fmla="*/ 913745 h 1204641"/>
                <a:gd name="connsiteX712" fmla="*/ 397227 w 1314762"/>
                <a:gd name="connsiteY712" fmla="*/ 930344 h 1204641"/>
                <a:gd name="connsiteX713" fmla="*/ 397786 w 1314762"/>
                <a:gd name="connsiteY713" fmla="*/ 948467 h 1204641"/>
                <a:gd name="connsiteX714" fmla="*/ 398344 w 1314762"/>
                <a:gd name="connsiteY714" fmla="*/ 1011368 h 1204641"/>
                <a:gd name="connsiteX715" fmla="*/ 398903 w 1314762"/>
                <a:gd name="connsiteY715" fmla="*/ 1021193 h 1204641"/>
                <a:gd name="connsiteX716" fmla="*/ 399462 w 1314762"/>
                <a:gd name="connsiteY716" fmla="*/ 917459 h 1204641"/>
                <a:gd name="connsiteX717" fmla="*/ 400020 w 1314762"/>
                <a:gd name="connsiteY717" fmla="*/ 863517 h 1204641"/>
                <a:gd name="connsiteX718" fmla="*/ 400575 w 1314762"/>
                <a:gd name="connsiteY718" fmla="*/ 923793 h 1204641"/>
                <a:gd name="connsiteX719" fmla="*/ 401133 w 1314762"/>
                <a:gd name="connsiteY719" fmla="*/ 921390 h 1204641"/>
                <a:gd name="connsiteX720" fmla="*/ 401692 w 1314762"/>
                <a:gd name="connsiteY720" fmla="*/ 924010 h 1204641"/>
                <a:gd name="connsiteX721" fmla="*/ 402250 w 1314762"/>
                <a:gd name="connsiteY721" fmla="*/ 994986 h 1204641"/>
                <a:gd name="connsiteX722" fmla="*/ 402809 w 1314762"/>
                <a:gd name="connsiteY722" fmla="*/ 1000010 h 1204641"/>
                <a:gd name="connsiteX723" fmla="*/ 403368 w 1314762"/>
                <a:gd name="connsiteY723" fmla="*/ 898021 h 1204641"/>
                <a:gd name="connsiteX724" fmla="*/ 403926 w 1314762"/>
                <a:gd name="connsiteY724" fmla="*/ 897803 h 1204641"/>
                <a:gd name="connsiteX725" fmla="*/ 404481 w 1314762"/>
                <a:gd name="connsiteY725" fmla="*/ 928159 h 1204641"/>
                <a:gd name="connsiteX726" fmla="*/ 405040 w 1314762"/>
                <a:gd name="connsiteY726" fmla="*/ 932525 h 1204641"/>
                <a:gd name="connsiteX727" fmla="*/ 405598 w 1314762"/>
                <a:gd name="connsiteY727" fmla="*/ 934275 h 1204641"/>
                <a:gd name="connsiteX728" fmla="*/ 406157 w 1314762"/>
                <a:gd name="connsiteY728" fmla="*/ 994769 h 1204641"/>
                <a:gd name="connsiteX729" fmla="*/ 406716 w 1314762"/>
                <a:gd name="connsiteY729" fmla="*/ 1006344 h 1204641"/>
                <a:gd name="connsiteX730" fmla="*/ 407274 w 1314762"/>
                <a:gd name="connsiteY730" fmla="*/ 905883 h 1204641"/>
                <a:gd name="connsiteX731" fmla="*/ 407829 w 1314762"/>
                <a:gd name="connsiteY731" fmla="*/ 896711 h 1204641"/>
                <a:gd name="connsiteX732" fmla="*/ 408387 w 1314762"/>
                <a:gd name="connsiteY732" fmla="*/ 904355 h 1204641"/>
                <a:gd name="connsiteX733" fmla="*/ 408946 w 1314762"/>
                <a:gd name="connsiteY733" fmla="*/ 910907 h 1204641"/>
                <a:gd name="connsiteX734" fmla="*/ 409505 w 1314762"/>
                <a:gd name="connsiteY734" fmla="*/ 946722 h 1204641"/>
                <a:gd name="connsiteX735" fmla="*/ 410063 w 1314762"/>
                <a:gd name="connsiteY735" fmla="*/ 1000663 h 1204641"/>
                <a:gd name="connsiteX736" fmla="*/ 410622 w 1314762"/>
                <a:gd name="connsiteY736" fmla="*/ 1040195 h 1204641"/>
                <a:gd name="connsiteX737" fmla="*/ 411181 w 1314762"/>
                <a:gd name="connsiteY737" fmla="*/ 882079 h 1204641"/>
                <a:gd name="connsiteX738" fmla="*/ 411735 w 1314762"/>
                <a:gd name="connsiteY738" fmla="*/ 863952 h 1204641"/>
                <a:gd name="connsiteX739" fmla="*/ 412294 w 1314762"/>
                <a:gd name="connsiteY739" fmla="*/ 800181 h 1204641"/>
                <a:gd name="connsiteX740" fmla="*/ 412852 w 1314762"/>
                <a:gd name="connsiteY740" fmla="*/ 859804 h 1204641"/>
                <a:gd name="connsiteX741" fmla="*/ 413411 w 1314762"/>
                <a:gd name="connsiteY741" fmla="*/ 936021 h 1204641"/>
                <a:gd name="connsiteX742" fmla="*/ 413970 w 1314762"/>
                <a:gd name="connsiteY742" fmla="*/ 981448 h 1204641"/>
                <a:gd name="connsiteX743" fmla="*/ 414528 w 1314762"/>
                <a:gd name="connsiteY743" fmla="*/ 977077 h 1204641"/>
                <a:gd name="connsiteX744" fmla="*/ 415083 w 1314762"/>
                <a:gd name="connsiteY744" fmla="*/ 841676 h 1204641"/>
                <a:gd name="connsiteX745" fmla="*/ 415641 w 1314762"/>
                <a:gd name="connsiteY745" fmla="*/ 813942 h 1204641"/>
                <a:gd name="connsiteX746" fmla="*/ 416200 w 1314762"/>
                <a:gd name="connsiteY746" fmla="*/ 831411 h 1204641"/>
                <a:gd name="connsiteX747" fmla="*/ 416759 w 1314762"/>
                <a:gd name="connsiteY747" fmla="*/ 873778 h 1204641"/>
                <a:gd name="connsiteX748" fmla="*/ 417317 w 1314762"/>
                <a:gd name="connsiteY748" fmla="*/ 861332 h 1204641"/>
                <a:gd name="connsiteX749" fmla="*/ 417876 w 1314762"/>
                <a:gd name="connsiteY749" fmla="*/ 968997 h 1204641"/>
                <a:gd name="connsiteX750" fmla="*/ 418435 w 1314762"/>
                <a:gd name="connsiteY750" fmla="*/ 972275 h 1204641"/>
                <a:gd name="connsiteX751" fmla="*/ 418989 w 1314762"/>
                <a:gd name="connsiteY751" fmla="*/ 830976 h 1204641"/>
                <a:gd name="connsiteX752" fmla="*/ 419548 w 1314762"/>
                <a:gd name="connsiteY752" fmla="*/ 852812 h 1204641"/>
                <a:gd name="connsiteX753" fmla="*/ 420107 w 1314762"/>
                <a:gd name="connsiteY753" fmla="*/ 833597 h 1204641"/>
                <a:gd name="connsiteX754" fmla="*/ 420665 w 1314762"/>
                <a:gd name="connsiteY754" fmla="*/ 828355 h 1204641"/>
                <a:gd name="connsiteX755" fmla="*/ 421224 w 1314762"/>
                <a:gd name="connsiteY755" fmla="*/ 883607 h 1204641"/>
                <a:gd name="connsiteX756" fmla="*/ 421782 w 1314762"/>
                <a:gd name="connsiteY756" fmla="*/ 979262 h 1204641"/>
                <a:gd name="connsiteX757" fmla="*/ 422341 w 1314762"/>
                <a:gd name="connsiteY757" fmla="*/ 965941 h 1204641"/>
                <a:gd name="connsiteX758" fmla="*/ 422900 w 1314762"/>
                <a:gd name="connsiteY758" fmla="*/ 866138 h 1204641"/>
                <a:gd name="connsiteX759" fmla="*/ 423454 w 1314762"/>
                <a:gd name="connsiteY759" fmla="*/ 836000 h 1204641"/>
                <a:gd name="connsiteX760" fmla="*/ 424013 w 1314762"/>
                <a:gd name="connsiteY760" fmla="*/ 811756 h 1204641"/>
                <a:gd name="connsiteX761" fmla="*/ 424572 w 1314762"/>
                <a:gd name="connsiteY761" fmla="*/ 870069 h 1204641"/>
                <a:gd name="connsiteX762" fmla="*/ 425130 w 1314762"/>
                <a:gd name="connsiteY762" fmla="*/ 909379 h 1204641"/>
                <a:gd name="connsiteX763" fmla="*/ 425689 w 1314762"/>
                <a:gd name="connsiteY763" fmla="*/ 968562 h 1204641"/>
                <a:gd name="connsiteX764" fmla="*/ 426248 w 1314762"/>
                <a:gd name="connsiteY764" fmla="*/ 970747 h 1204641"/>
                <a:gd name="connsiteX765" fmla="*/ 426802 w 1314762"/>
                <a:gd name="connsiteY765" fmla="*/ 923793 h 1204641"/>
                <a:gd name="connsiteX766" fmla="*/ 427361 w 1314762"/>
                <a:gd name="connsiteY766" fmla="*/ 798871 h 1204641"/>
                <a:gd name="connsiteX767" fmla="*/ 427919 w 1314762"/>
                <a:gd name="connsiteY767" fmla="*/ 841676 h 1204641"/>
                <a:gd name="connsiteX768" fmla="*/ 428478 w 1314762"/>
                <a:gd name="connsiteY768" fmla="*/ 856090 h 1204641"/>
                <a:gd name="connsiteX769" fmla="*/ 429036 w 1314762"/>
                <a:gd name="connsiteY769" fmla="*/ 850849 h 1204641"/>
                <a:gd name="connsiteX770" fmla="*/ 429595 w 1314762"/>
                <a:gd name="connsiteY770" fmla="*/ 968126 h 1204641"/>
                <a:gd name="connsiteX771" fmla="*/ 430154 w 1314762"/>
                <a:gd name="connsiteY771" fmla="*/ 993894 h 1204641"/>
                <a:gd name="connsiteX772" fmla="*/ 430708 w 1314762"/>
                <a:gd name="connsiteY772" fmla="*/ 861985 h 1204641"/>
                <a:gd name="connsiteX773" fmla="*/ 431267 w 1314762"/>
                <a:gd name="connsiteY773" fmla="*/ 834032 h 1204641"/>
                <a:gd name="connsiteX774" fmla="*/ 431826 w 1314762"/>
                <a:gd name="connsiteY774" fmla="*/ 853034 h 1204641"/>
                <a:gd name="connsiteX775" fmla="*/ 432384 w 1314762"/>
                <a:gd name="connsiteY775" fmla="*/ 843205 h 1204641"/>
                <a:gd name="connsiteX776" fmla="*/ 432943 w 1314762"/>
                <a:gd name="connsiteY776" fmla="*/ 852595 h 1204641"/>
                <a:gd name="connsiteX777" fmla="*/ 433502 w 1314762"/>
                <a:gd name="connsiteY777" fmla="*/ 922482 h 1204641"/>
                <a:gd name="connsiteX778" fmla="*/ 434060 w 1314762"/>
                <a:gd name="connsiteY778" fmla="*/ 935586 h 1204641"/>
                <a:gd name="connsiteX779" fmla="*/ 434615 w 1314762"/>
                <a:gd name="connsiteY779" fmla="*/ 844515 h 1204641"/>
                <a:gd name="connsiteX780" fmla="*/ 435173 w 1314762"/>
                <a:gd name="connsiteY780" fmla="*/ 801056 h 1204641"/>
                <a:gd name="connsiteX781" fmla="*/ 435732 w 1314762"/>
                <a:gd name="connsiteY781" fmla="*/ 862206 h 1204641"/>
                <a:gd name="connsiteX782" fmla="*/ 436291 w 1314762"/>
                <a:gd name="connsiteY782" fmla="*/ 793629 h 1204641"/>
                <a:gd name="connsiteX783" fmla="*/ 436849 w 1314762"/>
                <a:gd name="connsiteY783" fmla="*/ 860457 h 1204641"/>
                <a:gd name="connsiteX784" fmla="*/ 437408 w 1314762"/>
                <a:gd name="connsiteY784" fmla="*/ 916148 h 1204641"/>
                <a:gd name="connsiteX785" fmla="*/ 437963 w 1314762"/>
                <a:gd name="connsiteY785" fmla="*/ 945194 h 1204641"/>
                <a:gd name="connsiteX786" fmla="*/ 438521 w 1314762"/>
                <a:gd name="connsiteY786" fmla="*/ 810664 h 1204641"/>
                <a:gd name="connsiteX787" fmla="*/ 439080 w 1314762"/>
                <a:gd name="connsiteY787" fmla="*/ 788827 h 1204641"/>
                <a:gd name="connsiteX788" fmla="*/ 439639 w 1314762"/>
                <a:gd name="connsiteY788" fmla="*/ 789698 h 1204641"/>
                <a:gd name="connsiteX789" fmla="*/ 440197 w 1314762"/>
                <a:gd name="connsiteY789" fmla="*/ 765019 h 1204641"/>
                <a:gd name="connsiteX790" fmla="*/ 440756 w 1314762"/>
                <a:gd name="connsiteY790" fmla="*/ 810446 h 1204641"/>
                <a:gd name="connsiteX791" fmla="*/ 441314 w 1314762"/>
                <a:gd name="connsiteY791" fmla="*/ 918987 h 1204641"/>
                <a:gd name="connsiteX792" fmla="*/ 441869 w 1314762"/>
                <a:gd name="connsiteY792" fmla="*/ 938424 h 1204641"/>
                <a:gd name="connsiteX793" fmla="*/ 442427 w 1314762"/>
                <a:gd name="connsiteY793" fmla="*/ 744493 h 1204641"/>
                <a:gd name="connsiteX794" fmla="*/ 442986 w 1314762"/>
                <a:gd name="connsiteY794" fmla="*/ 805644 h 1204641"/>
                <a:gd name="connsiteX795" fmla="*/ 443545 w 1314762"/>
                <a:gd name="connsiteY795" fmla="*/ 725056 h 1204641"/>
                <a:gd name="connsiteX796" fmla="*/ 444103 w 1314762"/>
                <a:gd name="connsiteY796" fmla="*/ 792319 h 1204641"/>
                <a:gd name="connsiteX797" fmla="*/ 444662 w 1314762"/>
                <a:gd name="connsiteY797" fmla="*/ 711078 h 1204641"/>
                <a:gd name="connsiteX798" fmla="*/ 445217 w 1314762"/>
                <a:gd name="connsiteY798" fmla="*/ 835560 h 1204641"/>
                <a:gd name="connsiteX799" fmla="*/ 445775 w 1314762"/>
                <a:gd name="connsiteY799" fmla="*/ 946504 h 1204641"/>
                <a:gd name="connsiteX800" fmla="*/ 446334 w 1314762"/>
                <a:gd name="connsiteY800" fmla="*/ 829008 h 1204641"/>
                <a:gd name="connsiteX801" fmla="*/ 446893 w 1314762"/>
                <a:gd name="connsiteY801" fmla="*/ 778998 h 1204641"/>
                <a:gd name="connsiteX802" fmla="*/ 447451 w 1314762"/>
                <a:gd name="connsiteY802" fmla="*/ 773321 h 1204641"/>
                <a:gd name="connsiteX803" fmla="*/ 448010 w 1314762"/>
                <a:gd name="connsiteY803" fmla="*/ 797342 h 1204641"/>
                <a:gd name="connsiteX804" fmla="*/ 448568 w 1314762"/>
                <a:gd name="connsiteY804" fmla="*/ 847571 h 1204641"/>
                <a:gd name="connsiteX805" fmla="*/ 449123 w 1314762"/>
                <a:gd name="connsiteY805" fmla="*/ 998264 h 1204641"/>
                <a:gd name="connsiteX806" fmla="*/ 449682 w 1314762"/>
                <a:gd name="connsiteY806" fmla="*/ 1006562 h 1204641"/>
                <a:gd name="connsiteX807" fmla="*/ 450240 w 1314762"/>
                <a:gd name="connsiteY807" fmla="*/ 939077 h 1204641"/>
                <a:gd name="connsiteX808" fmla="*/ 450799 w 1314762"/>
                <a:gd name="connsiteY808" fmla="*/ 909157 h 1204641"/>
                <a:gd name="connsiteX809" fmla="*/ 451358 w 1314762"/>
                <a:gd name="connsiteY809" fmla="*/ 973146 h 1204641"/>
                <a:gd name="connsiteX810" fmla="*/ 451916 w 1314762"/>
                <a:gd name="connsiteY810" fmla="*/ 1031458 h 1204641"/>
                <a:gd name="connsiteX811" fmla="*/ 452475 w 1314762"/>
                <a:gd name="connsiteY811" fmla="*/ 1067491 h 1204641"/>
                <a:gd name="connsiteX812" fmla="*/ 453034 w 1314762"/>
                <a:gd name="connsiteY812" fmla="*/ 1100032 h 1204641"/>
                <a:gd name="connsiteX813" fmla="*/ 453588 w 1314762"/>
                <a:gd name="connsiteY813" fmla="*/ 1081687 h 1204641"/>
                <a:gd name="connsiteX814" fmla="*/ 454147 w 1314762"/>
                <a:gd name="connsiteY814" fmla="*/ 1019665 h 1204641"/>
                <a:gd name="connsiteX815" fmla="*/ 454705 w 1314762"/>
                <a:gd name="connsiteY815" fmla="*/ 1044780 h 1204641"/>
                <a:gd name="connsiteX816" fmla="*/ 455264 w 1314762"/>
                <a:gd name="connsiteY816" fmla="*/ 1041284 h 1204641"/>
                <a:gd name="connsiteX817" fmla="*/ 455823 w 1314762"/>
                <a:gd name="connsiteY817" fmla="*/ 1038010 h 1204641"/>
                <a:gd name="connsiteX818" fmla="*/ 456381 w 1314762"/>
                <a:gd name="connsiteY818" fmla="*/ 1032769 h 1204641"/>
                <a:gd name="connsiteX819" fmla="*/ 456936 w 1314762"/>
                <a:gd name="connsiteY819" fmla="*/ 1086053 h 1204641"/>
                <a:gd name="connsiteX820" fmla="*/ 457494 w 1314762"/>
                <a:gd name="connsiteY820" fmla="*/ 1083215 h 1204641"/>
                <a:gd name="connsiteX821" fmla="*/ 458053 w 1314762"/>
                <a:gd name="connsiteY821" fmla="*/ 1035607 h 1204641"/>
                <a:gd name="connsiteX822" fmla="*/ 458612 w 1314762"/>
                <a:gd name="connsiteY822" fmla="*/ 1003284 h 1204641"/>
                <a:gd name="connsiteX823" fmla="*/ 459170 w 1314762"/>
                <a:gd name="connsiteY823" fmla="*/ 989745 h 1204641"/>
                <a:gd name="connsiteX824" fmla="*/ 459729 w 1314762"/>
                <a:gd name="connsiteY824" fmla="*/ 1010275 h 1204641"/>
                <a:gd name="connsiteX825" fmla="*/ 460288 w 1314762"/>
                <a:gd name="connsiteY825" fmla="*/ 1054387 h 1204641"/>
                <a:gd name="connsiteX826" fmla="*/ 460842 w 1314762"/>
                <a:gd name="connsiteY826" fmla="*/ 1070769 h 1204641"/>
                <a:gd name="connsiteX827" fmla="*/ 461401 w 1314762"/>
                <a:gd name="connsiteY827" fmla="*/ 1053295 h 1204641"/>
                <a:gd name="connsiteX828" fmla="*/ 461959 w 1314762"/>
                <a:gd name="connsiteY828" fmla="*/ 997172 h 1204641"/>
                <a:gd name="connsiteX829" fmla="*/ 462518 w 1314762"/>
                <a:gd name="connsiteY829" fmla="*/ 1004816 h 1204641"/>
                <a:gd name="connsiteX830" fmla="*/ 463077 w 1314762"/>
                <a:gd name="connsiteY830" fmla="*/ 1027963 h 1204641"/>
                <a:gd name="connsiteX831" fmla="*/ 463635 w 1314762"/>
                <a:gd name="connsiteY831" fmla="*/ 1012021 h 1204641"/>
                <a:gd name="connsiteX832" fmla="*/ 464194 w 1314762"/>
                <a:gd name="connsiteY832" fmla="*/ 1004377 h 1204641"/>
                <a:gd name="connsiteX833" fmla="*/ 464749 w 1314762"/>
                <a:gd name="connsiteY833" fmla="*/ 1051114 h 1204641"/>
                <a:gd name="connsiteX834" fmla="*/ 465307 w 1314762"/>
                <a:gd name="connsiteY834" fmla="*/ 1015077 h 1204641"/>
                <a:gd name="connsiteX835" fmla="*/ 465866 w 1314762"/>
                <a:gd name="connsiteY835" fmla="*/ 984939 h 1204641"/>
                <a:gd name="connsiteX836" fmla="*/ 466425 w 1314762"/>
                <a:gd name="connsiteY836" fmla="*/ 1039538 h 1204641"/>
                <a:gd name="connsiteX837" fmla="*/ 466983 w 1314762"/>
                <a:gd name="connsiteY837" fmla="*/ 980790 h 1204641"/>
                <a:gd name="connsiteX838" fmla="*/ 467542 w 1314762"/>
                <a:gd name="connsiteY838" fmla="*/ 981448 h 1204641"/>
                <a:gd name="connsiteX839" fmla="*/ 468096 w 1314762"/>
                <a:gd name="connsiteY839" fmla="*/ 981883 h 1204641"/>
                <a:gd name="connsiteX840" fmla="*/ 468655 w 1314762"/>
                <a:gd name="connsiteY840" fmla="*/ 1102217 h 1204641"/>
                <a:gd name="connsiteX841" fmla="*/ 469213 w 1314762"/>
                <a:gd name="connsiteY841" fmla="*/ 1062032 h 1204641"/>
                <a:gd name="connsiteX842" fmla="*/ 469772 w 1314762"/>
                <a:gd name="connsiteY842" fmla="*/ 1007655 h 1204641"/>
                <a:gd name="connsiteX843" fmla="*/ 470331 w 1314762"/>
                <a:gd name="connsiteY843" fmla="*/ 993676 h 1204641"/>
                <a:gd name="connsiteX844" fmla="*/ 470890 w 1314762"/>
                <a:gd name="connsiteY844" fmla="*/ 1012896 h 1204641"/>
                <a:gd name="connsiteX845" fmla="*/ 471448 w 1314762"/>
                <a:gd name="connsiteY845" fmla="*/ 1013989 h 1204641"/>
                <a:gd name="connsiteX846" fmla="*/ 472003 w 1314762"/>
                <a:gd name="connsiteY846" fmla="*/ 1024471 h 1204641"/>
                <a:gd name="connsiteX847" fmla="*/ 472561 w 1314762"/>
                <a:gd name="connsiteY847" fmla="*/ 1073825 h 1204641"/>
                <a:gd name="connsiteX848" fmla="*/ 473120 w 1314762"/>
                <a:gd name="connsiteY848" fmla="*/ 1065088 h 1204641"/>
                <a:gd name="connsiteX849" fmla="*/ 473679 w 1314762"/>
                <a:gd name="connsiteY849" fmla="*/ 979920 h 1204641"/>
                <a:gd name="connsiteX850" fmla="*/ 474237 w 1314762"/>
                <a:gd name="connsiteY850" fmla="*/ 1035172 h 1204641"/>
                <a:gd name="connsiteX851" fmla="*/ 474796 w 1314762"/>
                <a:gd name="connsiteY851" fmla="*/ 1005469 h 1204641"/>
                <a:gd name="connsiteX852" fmla="*/ 475350 w 1314762"/>
                <a:gd name="connsiteY852" fmla="*/ 1029491 h 1204641"/>
                <a:gd name="connsiteX853" fmla="*/ 475909 w 1314762"/>
                <a:gd name="connsiteY853" fmla="*/ 1022068 h 1204641"/>
                <a:gd name="connsiteX854" fmla="*/ 476468 w 1314762"/>
                <a:gd name="connsiteY854" fmla="*/ 1026870 h 1204641"/>
                <a:gd name="connsiteX855" fmla="*/ 477026 w 1314762"/>
                <a:gd name="connsiteY855" fmla="*/ 1047400 h 1204641"/>
                <a:gd name="connsiteX856" fmla="*/ 477585 w 1314762"/>
                <a:gd name="connsiteY856" fmla="*/ 961575 h 1204641"/>
                <a:gd name="connsiteX857" fmla="*/ 478144 w 1314762"/>
                <a:gd name="connsiteY857" fmla="*/ 1007655 h 1204641"/>
                <a:gd name="connsiteX858" fmla="*/ 478702 w 1314762"/>
                <a:gd name="connsiteY858" fmla="*/ 1000885 h 1204641"/>
                <a:gd name="connsiteX859" fmla="*/ 479257 w 1314762"/>
                <a:gd name="connsiteY859" fmla="*/ 989092 h 1204641"/>
                <a:gd name="connsiteX860" fmla="*/ 479815 w 1314762"/>
                <a:gd name="connsiteY860" fmla="*/ 979045 h 1204641"/>
                <a:gd name="connsiteX861" fmla="*/ 480374 w 1314762"/>
                <a:gd name="connsiteY861" fmla="*/ 977734 h 1204641"/>
                <a:gd name="connsiteX862" fmla="*/ 480933 w 1314762"/>
                <a:gd name="connsiteY862" fmla="*/ 1005469 h 1204641"/>
                <a:gd name="connsiteX863" fmla="*/ 481491 w 1314762"/>
                <a:gd name="connsiteY863" fmla="*/ 970090 h 1204641"/>
                <a:gd name="connsiteX864" fmla="*/ 482050 w 1314762"/>
                <a:gd name="connsiteY864" fmla="*/ 972493 h 1204641"/>
                <a:gd name="connsiteX865" fmla="*/ 482609 w 1314762"/>
                <a:gd name="connsiteY865" fmla="*/ 936239 h 1204641"/>
                <a:gd name="connsiteX866" fmla="*/ 483167 w 1314762"/>
                <a:gd name="connsiteY866" fmla="*/ 962663 h 1204641"/>
                <a:gd name="connsiteX867" fmla="*/ 483722 w 1314762"/>
                <a:gd name="connsiteY867" fmla="*/ 922260 h 1204641"/>
                <a:gd name="connsiteX868" fmla="*/ 484281 w 1314762"/>
                <a:gd name="connsiteY868" fmla="*/ 1050239 h 1204641"/>
                <a:gd name="connsiteX869" fmla="*/ 484839 w 1314762"/>
                <a:gd name="connsiteY869" fmla="*/ 1038446 h 1204641"/>
                <a:gd name="connsiteX870" fmla="*/ 485398 w 1314762"/>
                <a:gd name="connsiteY870" fmla="*/ 956551 h 1204641"/>
                <a:gd name="connsiteX871" fmla="*/ 485957 w 1314762"/>
                <a:gd name="connsiteY871" fmla="*/ 954801 h 1204641"/>
                <a:gd name="connsiteX872" fmla="*/ 486515 w 1314762"/>
                <a:gd name="connsiteY872" fmla="*/ 957861 h 1204641"/>
                <a:gd name="connsiteX873" fmla="*/ 487070 w 1314762"/>
                <a:gd name="connsiteY873" fmla="*/ 978609 h 1204641"/>
                <a:gd name="connsiteX874" fmla="*/ 487628 w 1314762"/>
                <a:gd name="connsiteY874" fmla="*/ 968780 h 1204641"/>
                <a:gd name="connsiteX875" fmla="*/ 488187 w 1314762"/>
                <a:gd name="connsiteY875" fmla="*/ 1045654 h 1204641"/>
                <a:gd name="connsiteX876" fmla="*/ 488745 w 1314762"/>
                <a:gd name="connsiteY876" fmla="*/ 1029713 h 1204641"/>
                <a:gd name="connsiteX877" fmla="*/ 489304 w 1314762"/>
                <a:gd name="connsiteY877" fmla="*/ 930123 h 1204641"/>
                <a:gd name="connsiteX878" fmla="*/ 489863 w 1314762"/>
                <a:gd name="connsiteY878" fmla="*/ 929905 h 1204641"/>
                <a:gd name="connsiteX879" fmla="*/ 490421 w 1314762"/>
                <a:gd name="connsiteY879" fmla="*/ 1031241 h 1204641"/>
                <a:gd name="connsiteX880" fmla="*/ 490976 w 1314762"/>
                <a:gd name="connsiteY880" fmla="*/ 1081034 h 1204641"/>
                <a:gd name="connsiteX881" fmla="*/ 491535 w 1314762"/>
                <a:gd name="connsiteY881" fmla="*/ 1048053 h 1204641"/>
                <a:gd name="connsiteX882" fmla="*/ 492093 w 1314762"/>
                <a:gd name="connsiteY882" fmla="*/ 1061596 h 1204641"/>
                <a:gd name="connsiteX883" fmla="*/ 492652 w 1314762"/>
                <a:gd name="connsiteY883" fmla="*/ 1006562 h 1204641"/>
                <a:gd name="connsiteX884" fmla="*/ 493211 w 1314762"/>
                <a:gd name="connsiteY884" fmla="*/ 999792 h 1204641"/>
                <a:gd name="connsiteX885" fmla="*/ 493769 w 1314762"/>
                <a:gd name="connsiteY885" fmla="*/ 941480 h 1204641"/>
                <a:gd name="connsiteX886" fmla="*/ 494328 w 1314762"/>
                <a:gd name="connsiteY886" fmla="*/ 979920 h 1204641"/>
                <a:gd name="connsiteX887" fmla="*/ 494882 w 1314762"/>
                <a:gd name="connsiteY887" fmla="*/ 1075135 h 1204641"/>
                <a:gd name="connsiteX888" fmla="*/ 495441 w 1314762"/>
                <a:gd name="connsiteY888" fmla="*/ 960264 h 1204641"/>
                <a:gd name="connsiteX889" fmla="*/ 496000 w 1314762"/>
                <a:gd name="connsiteY889" fmla="*/ 1011586 h 1204641"/>
                <a:gd name="connsiteX890" fmla="*/ 496558 w 1314762"/>
                <a:gd name="connsiteY890" fmla="*/ 1031676 h 1204641"/>
                <a:gd name="connsiteX891" fmla="*/ 497117 w 1314762"/>
                <a:gd name="connsiteY891" fmla="*/ 942573 h 1204641"/>
                <a:gd name="connsiteX892" fmla="*/ 497676 w 1314762"/>
                <a:gd name="connsiteY892" fmla="*/ 902388 h 1204641"/>
                <a:gd name="connsiteX893" fmla="*/ 498230 w 1314762"/>
                <a:gd name="connsiteY893" fmla="*/ 988435 h 1204641"/>
                <a:gd name="connsiteX894" fmla="*/ 498789 w 1314762"/>
                <a:gd name="connsiteY894" fmla="*/ 916584 h 1204641"/>
                <a:gd name="connsiteX895" fmla="*/ 499347 w 1314762"/>
                <a:gd name="connsiteY895" fmla="*/ 982101 h 1204641"/>
                <a:gd name="connsiteX896" fmla="*/ 499906 w 1314762"/>
                <a:gd name="connsiteY896" fmla="*/ 1020758 h 1204641"/>
                <a:gd name="connsiteX897" fmla="*/ 500465 w 1314762"/>
                <a:gd name="connsiteY897" fmla="*/ 985814 h 1204641"/>
                <a:gd name="connsiteX898" fmla="*/ 501023 w 1314762"/>
                <a:gd name="connsiteY898" fmla="*/ 991055 h 1204641"/>
                <a:gd name="connsiteX899" fmla="*/ 501582 w 1314762"/>
                <a:gd name="connsiteY899" fmla="*/ 863517 h 1204641"/>
                <a:gd name="connsiteX900" fmla="*/ 502136 w 1314762"/>
                <a:gd name="connsiteY900" fmla="*/ 917459 h 1204641"/>
                <a:gd name="connsiteX901" fmla="*/ 502695 w 1314762"/>
                <a:gd name="connsiteY901" fmla="*/ 867226 h 1204641"/>
                <a:gd name="connsiteX902" fmla="*/ 503254 w 1314762"/>
                <a:gd name="connsiteY902" fmla="*/ 922043 h 1204641"/>
                <a:gd name="connsiteX903" fmla="*/ 503812 w 1314762"/>
                <a:gd name="connsiteY903" fmla="*/ 1003724 h 1204641"/>
                <a:gd name="connsiteX904" fmla="*/ 504371 w 1314762"/>
                <a:gd name="connsiteY904" fmla="*/ 984286 h 1204641"/>
                <a:gd name="connsiteX905" fmla="*/ 504930 w 1314762"/>
                <a:gd name="connsiteY905" fmla="*/ 937114 h 1204641"/>
                <a:gd name="connsiteX906" fmla="*/ 505484 w 1314762"/>
                <a:gd name="connsiteY906" fmla="*/ 951745 h 1204641"/>
                <a:gd name="connsiteX907" fmla="*/ 506043 w 1314762"/>
                <a:gd name="connsiteY907" fmla="*/ 918987 h 1204641"/>
                <a:gd name="connsiteX908" fmla="*/ 506602 w 1314762"/>
                <a:gd name="connsiteY908" fmla="*/ 973368 h 1204641"/>
                <a:gd name="connsiteX909" fmla="*/ 507160 w 1314762"/>
                <a:gd name="connsiteY909" fmla="*/ 984504 h 1204641"/>
                <a:gd name="connsiteX910" fmla="*/ 507719 w 1314762"/>
                <a:gd name="connsiteY910" fmla="*/ 1025999 h 1204641"/>
                <a:gd name="connsiteX911" fmla="*/ 508277 w 1314762"/>
                <a:gd name="connsiteY911" fmla="*/ 1003724 h 1204641"/>
                <a:gd name="connsiteX912" fmla="*/ 508836 w 1314762"/>
                <a:gd name="connsiteY912" fmla="*/ 959390 h 1204641"/>
                <a:gd name="connsiteX913" fmla="*/ 509391 w 1314762"/>
                <a:gd name="connsiteY913" fmla="*/ 900642 h 1204641"/>
                <a:gd name="connsiteX914" fmla="*/ 509949 w 1314762"/>
                <a:gd name="connsiteY914" fmla="*/ 912653 h 1204641"/>
                <a:gd name="connsiteX915" fmla="*/ 510508 w 1314762"/>
                <a:gd name="connsiteY915" fmla="*/ 940605 h 1204641"/>
                <a:gd name="connsiteX916" fmla="*/ 511067 w 1314762"/>
                <a:gd name="connsiteY916" fmla="*/ 975767 h 1204641"/>
                <a:gd name="connsiteX917" fmla="*/ 511625 w 1314762"/>
                <a:gd name="connsiteY917" fmla="*/ 989092 h 1204641"/>
                <a:gd name="connsiteX918" fmla="*/ 512184 w 1314762"/>
                <a:gd name="connsiteY918" fmla="*/ 1028838 h 1204641"/>
                <a:gd name="connsiteX919" fmla="*/ 512743 w 1314762"/>
                <a:gd name="connsiteY919" fmla="*/ 958297 h 1204641"/>
                <a:gd name="connsiteX920" fmla="*/ 513301 w 1314762"/>
                <a:gd name="connsiteY920" fmla="*/ 985379 h 1204641"/>
                <a:gd name="connsiteX921" fmla="*/ 513856 w 1314762"/>
                <a:gd name="connsiteY921" fmla="*/ 966377 h 1204641"/>
                <a:gd name="connsiteX922" fmla="*/ 514414 w 1314762"/>
                <a:gd name="connsiteY922" fmla="*/ 970308 h 1204641"/>
                <a:gd name="connsiteX923" fmla="*/ 514973 w 1314762"/>
                <a:gd name="connsiteY923" fmla="*/ 934493 h 1204641"/>
                <a:gd name="connsiteX924" fmla="*/ 515531 w 1314762"/>
                <a:gd name="connsiteY924" fmla="*/ 1019008 h 1204641"/>
                <a:gd name="connsiteX925" fmla="*/ 516090 w 1314762"/>
                <a:gd name="connsiteY925" fmla="*/ 983193 h 1204641"/>
                <a:gd name="connsiteX926" fmla="*/ 516649 w 1314762"/>
                <a:gd name="connsiteY926" fmla="*/ 971400 h 1204641"/>
                <a:gd name="connsiteX927" fmla="*/ 517203 w 1314762"/>
                <a:gd name="connsiteY927" fmla="*/ 974456 h 1204641"/>
                <a:gd name="connsiteX928" fmla="*/ 517762 w 1314762"/>
                <a:gd name="connsiteY928" fmla="*/ 967469 h 1204641"/>
                <a:gd name="connsiteX929" fmla="*/ 518321 w 1314762"/>
                <a:gd name="connsiteY929" fmla="*/ 996732 h 1204641"/>
                <a:gd name="connsiteX930" fmla="*/ 518879 w 1314762"/>
                <a:gd name="connsiteY930" fmla="*/ 810885 h 1204641"/>
                <a:gd name="connsiteX931" fmla="*/ 519438 w 1314762"/>
                <a:gd name="connsiteY931" fmla="*/ 983629 h 1204641"/>
                <a:gd name="connsiteX932" fmla="*/ 519997 w 1314762"/>
                <a:gd name="connsiteY932" fmla="*/ 1009836 h 1204641"/>
                <a:gd name="connsiteX933" fmla="*/ 520555 w 1314762"/>
                <a:gd name="connsiteY933" fmla="*/ 936674 h 1204641"/>
                <a:gd name="connsiteX934" fmla="*/ 521110 w 1314762"/>
                <a:gd name="connsiteY934" fmla="*/ 923571 h 1204641"/>
                <a:gd name="connsiteX935" fmla="*/ 521668 w 1314762"/>
                <a:gd name="connsiteY935" fmla="*/ 907411 h 1204641"/>
                <a:gd name="connsiteX936" fmla="*/ 522227 w 1314762"/>
                <a:gd name="connsiteY936" fmla="*/ 942790 h 1204641"/>
                <a:gd name="connsiteX937" fmla="*/ 522786 w 1314762"/>
                <a:gd name="connsiteY937" fmla="*/ 954366 h 1204641"/>
                <a:gd name="connsiteX938" fmla="*/ 523344 w 1314762"/>
                <a:gd name="connsiteY938" fmla="*/ 996515 h 1204641"/>
                <a:gd name="connsiteX939" fmla="*/ 523903 w 1314762"/>
                <a:gd name="connsiteY939" fmla="*/ 1001974 h 1204641"/>
                <a:gd name="connsiteX940" fmla="*/ 524462 w 1314762"/>
                <a:gd name="connsiteY940" fmla="*/ 961575 h 1204641"/>
                <a:gd name="connsiteX941" fmla="*/ 525016 w 1314762"/>
                <a:gd name="connsiteY941" fmla="*/ 918551 h 1204641"/>
                <a:gd name="connsiteX942" fmla="*/ 525575 w 1314762"/>
                <a:gd name="connsiteY942" fmla="*/ 964195 h 1204641"/>
                <a:gd name="connsiteX943" fmla="*/ 526133 w 1314762"/>
                <a:gd name="connsiteY943" fmla="*/ 975989 h 1204641"/>
                <a:gd name="connsiteX944" fmla="*/ 526692 w 1314762"/>
                <a:gd name="connsiteY944" fmla="*/ 970090 h 1204641"/>
                <a:gd name="connsiteX945" fmla="*/ 527251 w 1314762"/>
                <a:gd name="connsiteY945" fmla="*/ 965284 h 1204641"/>
                <a:gd name="connsiteX946" fmla="*/ 527809 w 1314762"/>
                <a:gd name="connsiteY946" fmla="*/ 1023379 h 1204641"/>
                <a:gd name="connsiteX947" fmla="*/ 528364 w 1314762"/>
                <a:gd name="connsiteY947" fmla="*/ 926413 h 1204641"/>
                <a:gd name="connsiteX948" fmla="*/ 528922 w 1314762"/>
                <a:gd name="connsiteY948" fmla="*/ 892998 h 1204641"/>
                <a:gd name="connsiteX949" fmla="*/ 529481 w 1314762"/>
                <a:gd name="connsiteY949" fmla="*/ 970525 h 1204641"/>
                <a:gd name="connsiteX950" fmla="*/ 530040 w 1314762"/>
                <a:gd name="connsiteY950" fmla="*/ 927284 h 1204641"/>
                <a:gd name="connsiteX951" fmla="*/ 530598 w 1314762"/>
                <a:gd name="connsiteY951" fmla="*/ 956329 h 1204641"/>
                <a:gd name="connsiteX952" fmla="*/ 531157 w 1314762"/>
                <a:gd name="connsiteY952" fmla="*/ 996515 h 1204641"/>
                <a:gd name="connsiteX953" fmla="*/ 531716 w 1314762"/>
                <a:gd name="connsiteY953" fmla="*/ 1022286 h 1204641"/>
                <a:gd name="connsiteX954" fmla="*/ 532270 w 1314762"/>
                <a:gd name="connsiteY954" fmla="*/ 946722 h 1204641"/>
                <a:gd name="connsiteX955" fmla="*/ 532829 w 1314762"/>
                <a:gd name="connsiteY955" fmla="*/ 882515 h 1204641"/>
                <a:gd name="connsiteX956" fmla="*/ 533388 w 1314762"/>
                <a:gd name="connsiteY956" fmla="*/ 927284 h 1204641"/>
                <a:gd name="connsiteX957" fmla="*/ 533946 w 1314762"/>
                <a:gd name="connsiteY957" fmla="*/ 948907 h 1204641"/>
                <a:gd name="connsiteX958" fmla="*/ 534505 w 1314762"/>
                <a:gd name="connsiteY958" fmla="*/ 940388 h 1204641"/>
                <a:gd name="connsiteX959" fmla="*/ 535063 w 1314762"/>
                <a:gd name="connsiteY959" fmla="*/ 1000228 h 1204641"/>
                <a:gd name="connsiteX960" fmla="*/ 535618 w 1314762"/>
                <a:gd name="connsiteY960" fmla="*/ 1031894 h 1204641"/>
                <a:gd name="connsiteX961" fmla="*/ 536177 w 1314762"/>
                <a:gd name="connsiteY961" fmla="*/ 947814 h 1204641"/>
                <a:gd name="connsiteX962" fmla="*/ 536735 w 1314762"/>
                <a:gd name="connsiteY962" fmla="*/ 961353 h 1204641"/>
                <a:gd name="connsiteX963" fmla="*/ 537294 w 1314762"/>
                <a:gd name="connsiteY963" fmla="*/ 955676 h 1204641"/>
                <a:gd name="connsiteX964" fmla="*/ 537853 w 1314762"/>
                <a:gd name="connsiteY964" fmla="*/ 967469 h 1204641"/>
                <a:gd name="connsiteX965" fmla="*/ 538411 w 1314762"/>
                <a:gd name="connsiteY965" fmla="*/ 960700 h 1204641"/>
                <a:gd name="connsiteX966" fmla="*/ 538970 w 1314762"/>
                <a:gd name="connsiteY966" fmla="*/ 1001538 h 1204641"/>
                <a:gd name="connsiteX967" fmla="*/ 539524 w 1314762"/>
                <a:gd name="connsiteY967" fmla="*/ 1016387 h 1204641"/>
                <a:gd name="connsiteX968" fmla="*/ 540083 w 1314762"/>
                <a:gd name="connsiteY968" fmla="*/ 964849 h 1204641"/>
                <a:gd name="connsiteX969" fmla="*/ 540642 w 1314762"/>
                <a:gd name="connsiteY969" fmla="*/ 972493 h 1204641"/>
                <a:gd name="connsiteX970" fmla="*/ 541200 w 1314762"/>
                <a:gd name="connsiteY970" fmla="*/ 1006344 h 1204641"/>
                <a:gd name="connsiteX971" fmla="*/ 541759 w 1314762"/>
                <a:gd name="connsiteY971" fmla="*/ 963321 h 1204641"/>
                <a:gd name="connsiteX972" fmla="*/ 542317 w 1314762"/>
                <a:gd name="connsiteY972" fmla="*/ 968562 h 1204641"/>
                <a:gd name="connsiteX973" fmla="*/ 542876 w 1314762"/>
                <a:gd name="connsiteY973" fmla="*/ 1029491 h 1204641"/>
                <a:gd name="connsiteX974" fmla="*/ 543435 w 1314762"/>
                <a:gd name="connsiteY974" fmla="*/ 1028620 h 1204641"/>
                <a:gd name="connsiteX975" fmla="*/ 543989 w 1314762"/>
                <a:gd name="connsiteY975" fmla="*/ 973586 h 1204641"/>
                <a:gd name="connsiteX976" fmla="*/ 544548 w 1314762"/>
                <a:gd name="connsiteY976" fmla="*/ 947814 h 1204641"/>
                <a:gd name="connsiteX977" fmla="*/ 545107 w 1314762"/>
                <a:gd name="connsiteY977" fmla="*/ 910907 h 1204641"/>
                <a:gd name="connsiteX978" fmla="*/ 545665 w 1314762"/>
                <a:gd name="connsiteY978" fmla="*/ 932308 h 1204641"/>
                <a:gd name="connsiteX979" fmla="*/ 546224 w 1314762"/>
                <a:gd name="connsiteY979" fmla="*/ 980137 h 1204641"/>
                <a:gd name="connsiteX980" fmla="*/ 546783 w 1314762"/>
                <a:gd name="connsiteY980" fmla="*/ 1025342 h 1204641"/>
                <a:gd name="connsiteX981" fmla="*/ 547337 w 1314762"/>
                <a:gd name="connsiteY981" fmla="*/ 1052424 h 1204641"/>
                <a:gd name="connsiteX982" fmla="*/ 547896 w 1314762"/>
                <a:gd name="connsiteY982" fmla="*/ 969437 h 1204641"/>
                <a:gd name="connsiteX983" fmla="*/ 548454 w 1314762"/>
                <a:gd name="connsiteY983" fmla="*/ 948032 h 1204641"/>
                <a:gd name="connsiteX984" fmla="*/ 549013 w 1314762"/>
                <a:gd name="connsiteY984" fmla="*/ 892123 h 1204641"/>
                <a:gd name="connsiteX985" fmla="*/ 549572 w 1314762"/>
                <a:gd name="connsiteY985" fmla="*/ 918329 h 1204641"/>
                <a:gd name="connsiteX986" fmla="*/ 550130 w 1314762"/>
                <a:gd name="connsiteY986" fmla="*/ 894743 h 1204641"/>
                <a:gd name="connsiteX987" fmla="*/ 550689 w 1314762"/>
                <a:gd name="connsiteY987" fmla="*/ 962010 h 1204641"/>
                <a:gd name="connsiteX988" fmla="*/ 551244 w 1314762"/>
                <a:gd name="connsiteY988" fmla="*/ 1005034 h 1204641"/>
                <a:gd name="connsiteX989" fmla="*/ 551802 w 1314762"/>
                <a:gd name="connsiteY989" fmla="*/ 909157 h 1204641"/>
                <a:gd name="connsiteX990" fmla="*/ 552361 w 1314762"/>
                <a:gd name="connsiteY990" fmla="*/ 935146 h 1204641"/>
                <a:gd name="connsiteX991" fmla="*/ 552919 w 1314762"/>
                <a:gd name="connsiteY991" fmla="*/ 984721 h 1204641"/>
                <a:gd name="connsiteX992" fmla="*/ 553478 w 1314762"/>
                <a:gd name="connsiteY992" fmla="*/ 964413 h 1204641"/>
                <a:gd name="connsiteX993" fmla="*/ 554037 w 1314762"/>
                <a:gd name="connsiteY993" fmla="*/ 973146 h 1204641"/>
                <a:gd name="connsiteX994" fmla="*/ 554595 w 1314762"/>
                <a:gd name="connsiteY994" fmla="*/ 1002195 h 1204641"/>
                <a:gd name="connsiteX995" fmla="*/ 555150 w 1314762"/>
                <a:gd name="connsiteY995" fmla="*/ 1008747 h 1204641"/>
                <a:gd name="connsiteX996" fmla="*/ 555708 w 1314762"/>
                <a:gd name="connsiteY996" fmla="*/ 915709 h 1204641"/>
                <a:gd name="connsiteX997" fmla="*/ 556267 w 1314762"/>
                <a:gd name="connsiteY997" fmla="*/ 976642 h 1204641"/>
                <a:gd name="connsiteX998" fmla="*/ 556826 w 1314762"/>
                <a:gd name="connsiteY998" fmla="*/ 938424 h 1204641"/>
                <a:gd name="connsiteX999" fmla="*/ 557384 w 1314762"/>
                <a:gd name="connsiteY999" fmla="*/ 933836 h 1204641"/>
                <a:gd name="connsiteX1000" fmla="*/ 557943 w 1314762"/>
                <a:gd name="connsiteY1000" fmla="*/ 820058 h 1204641"/>
                <a:gd name="connsiteX1001" fmla="*/ 558498 w 1314762"/>
                <a:gd name="connsiteY1001" fmla="*/ 908939 h 1204641"/>
                <a:gd name="connsiteX1002" fmla="*/ 559056 w 1314762"/>
                <a:gd name="connsiteY1002" fmla="*/ 934493 h 1204641"/>
                <a:gd name="connsiteX1003" fmla="*/ 559615 w 1314762"/>
                <a:gd name="connsiteY1003" fmla="*/ 742308 h 1204641"/>
                <a:gd name="connsiteX1004" fmla="*/ 560174 w 1314762"/>
                <a:gd name="connsiteY1004" fmla="*/ 772446 h 1204641"/>
                <a:gd name="connsiteX1005" fmla="*/ 560732 w 1314762"/>
                <a:gd name="connsiteY1005" fmla="*/ 787295 h 1204641"/>
                <a:gd name="connsiteX1006" fmla="*/ 561291 w 1314762"/>
                <a:gd name="connsiteY1006" fmla="*/ 817437 h 1204641"/>
                <a:gd name="connsiteX1007" fmla="*/ 561849 w 1314762"/>
                <a:gd name="connsiteY1007" fmla="*/ 869194 h 1204641"/>
                <a:gd name="connsiteX1008" fmla="*/ 562404 w 1314762"/>
                <a:gd name="connsiteY1008" fmla="*/ 928812 h 1204641"/>
                <a:gd name="connsiteX1009" fmla="*/ 562963 w 1314762"/>
                <a:gd name="connsiteY1009" fmla="*/ 965724 h 1204641"/>
                <a:gd name="connsiteX1010" fmla="*/ 563521 w 1314762"/>
                <a:gd name="connsiteY1010" fmla="*/ 837528 h 1204641"/>
                <a:gd name="connsiteX1011" fmla="*/ 564080 w 1314762"/>
                <a:gd name="connsiteY1011" fmla="*/ 763491 h 1204641"/>
                <a:gd name="connsiteX1012" fmla="*/ 564639 w 1314762"/>
                <a:gd name="connsiteY1012" fmla="*/ 798217 h 1204641"/>
                <a:gd name="connsiteX1013" fmla="*/ 565197 w 1314762"/>
                <a:gd name="connsiteY1013" fmla="*/ 728334 h 1204641"/>
                <a:gd name="connsiteX1014" fmla="*/ 565752 w 1314762"/>
                <a:gd name="connsiteY1014" fmla="*/ 800838 h 1204641"/>
                <a:gd name="connsiteX1015" fmla="*/ 566310 w 1314762"/>
                <a:gd name="connsiteY1015" fmla="*/ 907847 h 1204641"/>
                <a:gd name="connsiteX1016" fmla="*/ 566869 w 1314762"/>
                <a:gd name="connsiteY1016" fmla="*/ 933183 h 1204641"/>
                <a:gd name="connsiteX1017" fmla="*/ 567428 w 1314762"/>
                <a:gd name="connsiteY1017" fmla="*/ 766552 h 1204641"/>
                <a:gd name="connsiteX1018" fmla="*/ 567986 w 1314762"/>
                <a:gd name="connsiteY1018" fmla="*/ 753448 h 1204641"/>
                <a:gd name="connsiteX1019" fmla="*/ 568545 w 1314762"/>
                <a:gd name="connsiteY1019" fmla="*/ 774192 h 1204641"/>
                <a:gd name="connsiteX1020" fmla="*/ 569103 w 1314762"/>
                <a:gd name="connsiteY1020" fmla="*/ 782276 h 1204641"/>
                <a:gd name="connsiteX1021" fmla="*/ 569658 w 1314762"/>
                <a:gd name="connsiteY1021" fmla="*/ 808043 h 1204641"/>
                <a:gd name="connsiteX1022" fmla="*/ 570217 w 1314762"/>
                <a:gd name="connsiteY1022" fmla="*/ 893872 h 1204641"/>
                <a:gd name="connsiteX1023" fmla="*/ 570775 w 1314762"/>
                <a:gd name="connsiteY1023" fmla="*/ 912870 h 1204641"/>
                <a:gd name="connsiteX1024" fmla="*/ 571334 w 1314762"/>
                <a:gd name="connsiteY1024" fmla="*/ 790355 h 1204641"/>
                <a:gd name="connsiteX1025" fmla="*/ 571893 w 1314762"/>
                <a:gd name="connsiteY1025" fmla="*/ 772446 h 1204641"/>
                <a:gd name="connsiteX1026" fmla="*/ 572451 w 1314762"/>
                <a:gd name="connsiteY1026" fmla="*/ 777905 h 1204641"/>
                <a:gd name="connsiteX1027" fmla="*/ 573010 w 1314762"/>
                <a:gd name="connsiteY1027" fmla="*/ 770483 h 1204641"/>
                <a:gd name="connsiteX1028" fmla="*/ 573569 w 1314762"/>
                <a:gd name="connsiteY1028" fmla="*/ 811103 h 1204641"/>
                <a:gd name="connsiteX1029" fmla="*/ 574123 w 1314762"/>
                <a:gd name="connsiteY1029" fmla="*/ 900206 h 1204641"/>
                <a:gd name="connsiteX1030" fmla="*/ 574682 w 1314762"/>
                <a:gd name="connsiteY1030" fmla="*/ 932965 h 1204641"/>
                <a:gd name="connsiteX1031" fmla="*/ 575240 w 1314762"/>
                <a:gd name="connsiteY1031" fmla="*/ 868758 h 1204641"/>
                <a:gd name="connsiteX1032" fmla="*/ 575799 w 1314762"/>
                <a:gd name="connsiteY1032" fmla="*/ 813067 h 1204641"/>
                <a:gd name="connsiteX1033" fmla="*/ 576358 w 1314762"/>
                <a:gd name="connsiteY1033" fmla="*/ 795814 h 1204641"/>
                <a:gd name="connsiteX1034" fmla="*/ 576916 w 1314762"/>
                <a:gd name="connsiteY1034" fmla="*/ 764366 h 1204641"/>
                <a:gd name="connsiteX1035" fmla="*/ 577471 w 1314762"/>
                <a:gd name="connsiteY1035" fmla="*/ 749517 h 1204641"/>
                <a:gd name="connsiteX1036" fmla="*/ 578030 w 1314762"/>
                <a:gd name="connsiteY1036" fmla="*/ 878801 h 1204641"/>
                <a:gd name="connsiteX1037" fmla="*/ 578588 w 1314762"/>
                <a:gd name="connsiteY1037" fmla="*/ 930997 h 1204641"/>
                <a:gd name="connsiteX1038" fmla="*/ 579147 w 1314762"/>
                <a:gd name="connsiteY1038" fmla="*/ 721782 h 1204641"/>
                <a:gd name="connsiteX1039" fmla="*/ 579706 w 1314762"/>
                <a:gd name="connsiteY1039" fmla="*/ 721125 h 1204641"/>
                <a:gd name="connsiteX1040" fmla="*/ 580264 w 1314762"/>
                <a:gd name="connsiteY1040" fmla="*/ 728987 h 1204641"/>
                <a:gd name="connsiteX1041" fmla="*/ 580823 w 1314762"/>
                <a:gd name="connsiteY1041" fmla="*/ 765241 h 1204641"/>
                <a:gd name="connsiteX1042" fmla="*/ 581377 w 1314762"/>
                <a:gd name="connsiteY1042" fmla="*/ 785767 h 1204641"/>
                <a:gd name="connsiteX1043" fmla="*/ 581936 w 1314762"/>
                <a:gd name="connsiteY1043" fmla="*/ 874653 h 1204641"/>
                <a:gd name="connsiteX1044" fmla="*/ 582494 w 1314762"/>
                <a:gd name="connsiteY1044" fmla="*/ 932525 h 1204641"/>
                <a:gd name="connsiteX1045" fmla="*/ 583053 w 1314762"/>
                <a:gd name="connsiteY1045" fmla="*/ 733793 h 1204641"/>
                <a:gd name="connsiteX1046" fmla="*/ 583612 w 1314762"/>
                <a:gd name="connsiteY1046" fmla="*/ 702562 h 1204641"/>
                <a:gd name="connsiteX1047" fmla="*/ 584170 w 1314762"/>
                <a:gd name="connsiteY1047" fmla="*/ 754976 h 1204641"/>
                <a:gd name="connsiteX1048" fmla="*/ 584725 w 1314762"/>
                <a:gd name="connsiteY1048" fmla="*/ 762838 h 1204641"/>
                <a:gd name="connsiteX1049" fmla="*/ 585284 w 1314762"/>
                <a:gd name="connsiteY1049" fmla="*/ 766769 h 1204641"/>
                <a:gd name="connsiteX1050" fmla="*/ 585842 w 1314762"/>
                <a:gd name="connsiteY1050" fmla="*/ 897803 h 1204641"/>
                <a:gd name="connsiteX1051" fmla="*/ 586401 w 1314762"/>
                <a:gd name="connsiteY1051" fmla="*/ 944101 h 1204641"/>
                <a:gd name="connsiteX1052" fmla="*/ 586960 w 1314762"/>
                <a:gd name="connsiteY1052" fmla="*/ 758032 h 1204641"/>
                <a:gd name="connsiteX1053" fmla="*/ 587518 w 1314762"/>
                <a:gd name="connsiteY1053" fmla="*/ 782711 h 1204641"/>
                <a:gd name="connsiteX1054" fmla="*/ 588077 w 1314762"/>
                <a:gd name="connsiteY1054" fmla="*/ 699067 h 1204641"/>
                <a:gd name="connsiteX1055" fmla="*/ 588631 w 1314762"/>
                <a:gd name="connsiteY1055" fmla="*/ 781183 h 1204641"/>
                <a:gd name="connsiteX1056" fmla="*/ 589190 w 1314762"/>
                <a:gd name="connsiteY1056" fmla="*/ 766552 h 1204641"/>
                <a:gd name="connsiteX1057" fmla="*/ 589749 w 1314762"/>
                <a:gd name="connsiteY1057" fmla="*/ 875528 h 1204641"/>
                <a:gd name="connsiteX1058" fmla="*/ 590307 w 1314762"/>
                <a:gd name="connsiteY1058" fmla="*/ 910032 h 1204641"/>
                <a:gd name="connsiteX1059" fmla="*/ 590866 w 1314762"/>
                <a:gd name="connsiteY1059" fmla="*/ 816998 h 1204641"/>
                <a:gd name="connsiteX1060" fmla="*/ 591425 w 1314762"/>
                <a:gd name="connsiteY1060" fmla="*/ 756504 h 1204641"/>
                <a:gd name="connsiteX1061" fmla="*/ 591983 w 1314762"/>
                <a:gd name="connsiteY1061" fmla="*/ 777252 h 1204641"/>
                <a:gd name="connsiteX1062" fmla="*/ 592538 w 1314762"/>
                <a:gd name="connsiteY1062" fmla="*/ 787517 h 1204641"/>
                <a:gd name="connsiteX1063" fmla="*/ 593096 w 1314762"/>
                <a:gd name="connsiteY1063" fmla="*/ 777905 h 1204641"/>
                <a:gd name="connsiteX1064" fmla="*/ 593655 w 1314762"/>
                <a:gd name="connsiteY1064" fmla="*/ 885793 h 1204641"/>
                <a:gd name="connsiteX1065" fmla="*/ 594214 w 1314762"/>
                <a:gd name="connsiteY1065" fmla="*/ 907847 h 1204641"/>
                <a:gd name="connsiteX1066" fmla="*/ 594772 w 1314762"/>
                <a:gd name="connsiteY1066" fmla="*/ 745586 h 1204641"/>
                <a:gd name="connsiteX1067" fmla="*/ 595331 w 1314762"/>
                <a:gd name="connsiteY1067" fmla="*/ 755847 h 1204641"/>
                <a:gd name="connsiteX1068" fmla="*/ 595885 w 1314762"/>
                <a:gd name="connsiteY1068" fmla="*/ 714138 h 1204641"/>
                <a:gd name="connsiteX1069" fmla="*/ 596444 w 1314762"/>
                <a:gd name="connsiteY1069" fmla="*/ 739470 h 1204641"/>
                <a:gd name="connsiteX1070" fmla="*/ 597003 w 1314762"/>
                <a:gd name="connsiteY1070" fmla="*/ 794722 h 1204641"/>
                <a:gd name="connsiteX1071" fmla="*/ 597561 w 1314762"/>
                <a:gd name="connsiteY1071" fmla="*/ 925103 h 1204641"/>
                <a:gd name="connsiteX1072" fmla="*/ 598120 w 1314762"/>
                <a:gd name="connsiteY1072" fmla="*/ 927284 h 1204641"/>
                <a:gd name="connsiteX1073" fmla="*/ 598679 w 1314762"/>
                <a:gd name="connsiteY1073" fmla="*/ 771571 h 1204641"/>
                <a:gd name="connsiteX1074" fmla="*/ 599237 w 1314762"/>
                <a:gd name="connsiteY1074" fmla="*/ 791226 h 1204641"/>
                <a:gd name="connsiteX1075" fmla="*/ 599796 w 1314762"/>
                <a:gd name="connsiteY1075" fmla="*/ 822896 h 1204641"/>
                <a:gd name="connsiteX1076" fmla="*/ 600351 w 1314762"/>
                <a:gd name="connsiteY1076" fmla="*/ 742748 h 1204641"/>
                <a:gd name="connsiteX1077" fmla="*/ 600909 w 1314762"/>
                <a:gd name="connsiteY1077" fmla="*/ 781836 h 1204641"/>
                <a:gd name="connsiteX1078" fmla="*/ 601468 w 1314762"/>
                <a:gd name="connsiteY1078" fmla="*/ 872907 h 1204641"/>
                <a:gd name="connsiteX1079" fmla="*/ 602026 w 1314762"/>
                <a:gd name="connsiteY1079" fmla="*/ 899332 h 1204641"/>
                <a:gd name="connsiteX1080" fmla="*/ 602585 w 1314762"/>
                <a:gd name="connsiteY1080" fmla="*/ 741655 h 1204641"/>
                <a:gd name="connsiteX1081" fmla="*/ 603144 w 1314762"/>
                <a:gd name="connsiteY1081" fmla="*/ 747550 h 1204641"/>
                <a:gd name="connsiteX1082" fmla="*/ 603702 w 1314762"/>
                <a:gd name="connsiteY1082" fmla="*/ 729644 h 1204641"/>
                <a:gd name="connsiteX1083" fmla="*/ 604257 w 1314762"/>
                <a:gd name="connsiteY1083" fmla="*/ 751481 h 1204641"/>
                <a:gd name="connsiteX1084" fmla="*/ 604816 w 1314762"/>
                <a:gd name="connsiteY1084" fmla="*/ 809575 h 1204641"/>
                <a:gd name="connsiteX1085" fmla="*/ 605374 w 1314762"/>
                <a:gd name="connsiteY1085" fmla="*/ 878584 h 1204641"/>
                <a:gd name="connsiteX1086" fmla="*/ 605933 w 1314762"/>
                <a:gd name="connsiteY1086" fmla="*/ 911560 h 1204641"/>
                <a:gd name="connsiteX1087" fmla="*/ 606492 w 1314762"/>
                <a:gd name="connsiteY1087" fmla="*/ 0 h 1204641"/>
                <a:gd name="connsiteX1088" fmla="*/ 607050 w 1314762"/>
                <a:gd name="connsiteY1088" fmla="*/ 836435 h 1204641"/>
                <a:gd name="connsiteX1089" fmla="*/ 607605 w 1314762"/>
                <a:gd name="connsiteY1089" fmla="*/ 833379 h 1204641"/>
                <a:gd name="connsiteX1090" fmla="*/ 608163 w 1314762"/>
                <a:gd name="connsiteY1090" fmla="*/ 827698 h 1204641"/>
                <a:gd name="connsiteX1091" fmla="*/ 608722 w 1314762"/>
                <a:gd name="connsiteY1091" fmla="*/ 839056 h 1204641"/>
                <a:gd name="connsiteX1092" fmla="*/ 609280 w 1314762"/>
                <a:gd name="connsiteY1092" fmla="*/ 953273 h 1204641"/>
                <a:gd name="connsiteX1093" fmla="*/ 609839 w 1314762"/>
                <a:gd name="connsiteY1093" fmla="*/ 949560 h 1204641"/>
                <a:gd name="connsiteX1094" fmla="*/ 610398 w 1314762"/>
                <a:gd name="connsiteY1094" fmla="*/ 859364 h 1204641"/>
                <a:gd name="connsiteX1095" fmla="*/ 610956 w 1314762"/>
                <a:gd name="connsiteY1095" fmla="*/ 785332 h 1204641"/>
                <a:gd name="connsiteX1096" fmla="*/ 611511 w 1314762"/>
                <a:gd name="connsiteY1096" fmla="*/ 775284 h 1204641"/>
                <a:gd name="connsiteX1097" fmla="*/ 612070 w 1314762"/>
                <a:gd name="connsiteY1097" fmla="*/ 824860 h 1204641"/>
                <a:gd name="connsiteX1098" fmla="*/ 612628 w 1314762"/>
                <a:gd name="connsiteY1098" fmla="*/ 773974 h 1204641"/>
                <a:gd name="connsiteX1099" fmla="*/ 613187 w 1314762"/>
                <a:gd name="connsiteY1099" fmla="*/ 898896 h 1204641"/>
                <a:gd name="connsiteX1100" fmla="*/ 613746 w 1314762"/>
                <a:gd name="connsiteY1100" fmla="*/ 943883 h 1204641"/>
                <a:gd name="connsiteX1101" fmla="*/ 614304 w 1314762"/>
                <a:gd name="connsiteY1101" fmla="*/ 763931 h 1204641"/>
                <a:gd name="connsiteX1102" fmla="*/ 614859 w 1314762"/>
                <a:gd name="connsiteY1102" fmla="*/ 784896 h 1204641"/>
                <a:gd name="connsiteX1103" fmla="*/ 615417 w 1314762"/>
                <a:gd name="connsiteY1103" fmla="*/ 758907 h 1204641"/>
                <a:gd name="connsiteX1104" fmla="*/ 615976 w 1314762"/>
                <a:gd name="connsiteY1104" fmla="*/ 777470 h 1204641"/>
                <a:gd name="connsiteX1105" fmla="*/ 616535 w 1314762"/>
                <a:gd name="connsiteY1105" fmla="*/ 793629 h 1204641"/>
                <a:gd name="connsiteX1106" fmla="*/ 617093 w 1314762"/>
                <a:gd name="connsiteY1106" fmla="*/ 894965 h 1204641"/>
                <a:gd name="connsiteX1107" fmla="*/ 617652 w 1314762"/>
                <a:gd name="connsiteY1107" fmla="*/ 936674 h 1204641"/>
                <a:gd name="connsiteX1108" fmla="*/ 618211 w 1314762"/>
                <a:gd name="connsiteY1108" fmla="*/ 788827 h 1204641"/>
                <a:gd name="connsiteX1109" fmla="*/ 618765 w 1314762"/>
                <a:gd name="connsiteY1109" fmla="*/ 773756 h 1204641"/>
                <a:gd name="connsiteX1110" fmla="*/ 619324 w 1314762"/>
                <a:gd name="connsiteY1110" fmla="*/ 811539 h 1204641"/>
                <a:gd name="connsiteX1111" fmla="*/ 619882 w 1314762"/>
                <a:gd name="connsiteY1111" fmla="*/ 805422 h 1204641"/>
                <a:gd name="connsiteX1112" fmla="*/ 620441 w 1314762"/>
                <a:gd name="connsiteY1112" fmla="*/ 830976 h 1204641"/>
                <a:gd name="connsiteX1113" fmla="*/ 621000 w 1314762"/>
                <a:gd name="connsiteY1113" fmla="*/ 896493 h 1204641"/>
                <a:gd name="connsiteX1114" fmla="*/ 621558 w 1314762"/>
                <a:gd name="connsiteY1114" fmla="*/ 917019 h 1204641"/>
                <a:gd name="connsiteX1115" fmla="*/ 622117 w 1314762"/>
                <a:gd name="connsiteY1115" fmla="*/ 806079 h 1204641"/>
                <a:gd name="connsiteX1116" fmla="*/ 622671 w 1314762"/>
                <a:gd name="connsiteY1116" fmla="*/ 705619 h 1204641"/>
                <a:gd name="connsiteX1117" fmla="*/ 623230 w 1314762"/>
                <a:gd name="connsiteY1117" fmla="*/ 771136 h 1204641"/>
                <a:gd name="connsiteX1118" fmla="*/ 623789 w 1314762"/>
                <a:gd name="connsiteY1118" fmla="*/ 775502 h 1204641"/>
                <a:gd name="connsiteX1119" fmla="*/ 624347 w 1314762"/>
                <a:gd name="connsiteY1119" fmla="*/ 775284 h 1204641"/>
                <a:gd name="connsiteX1120" fmla="*/ 624906 w 1314762"/>
                <a:gd name="connsiteY1120" fmla="*/ 873342 h 1204641"/>
                <a:gd name="connsiteX1121" fmla="*/ 625465 w 1314762"/>
                <a:gd name="connsiteY1121" fmla="*/ 921607 h 1204641"/>
                <a:gd name="connsiteX1122" fmla="*/ 626019 w 1314762"/>
                <a:gd name="connsiteY1122" fmla="*/ 793194 h 1204641"/>
                <a:gd name="connsiteX1123" fmla="*/ 626578 w 1314762"/>
                <a:gd name="connsiteY1123" fmla="*/ 785767 h 1204641"/>
                <a:gd name="connsiteX1124" fmla="*/ 627137 w 1314762"/>
                <a:gd name="connsiteY1124" fmla="*/ 768515 h 1204641"/>
                <a:gd name="connsiteX1125" fmla="*/ 627695 w 1314762"/>
                <a:gd name="connsiteY1125" fmla="*/ 693172 h 1204641"/>
                <a:gd name="connsiteX1126" fmla="*/ 628254 w 1314762"/>
                <a:gd name="connsiteY1126" fmla="*/ 655172 h 1204641"/>
                <a:gd name="connsiteX1127" fmla="*/ 628812 w 1314762"/>
                <a:gd name="connsiteY1127" fmla="*/ 834032 h 1204641"/>
                <a:gd name="connsiteX1128" fmla="*/ 629371 w 1314762"/>
                <a:gd name="connsiteY1128" fmla="*/ 875088 h 1204641"/>
                <a:gd name="connsiteX1129" fmla="*/ 629930 w 1314762"/>
                <a:gd name="connsiteY1129" fmla="*/ 714356 h 1204641"/>
                <a:gd name="connsiteX1130" fmla="*/ 630484 w 1314762"/>
                <a:gd name="connsiteY1130" fmla="*/ 815905 h 1204641"/>
                <a:gd name="connsiteX1131" fmla="*/ 631043 w 1314762"/>
                <a:gd name="connsiteY1131" fmla="*/ 725056 h 1204641"/>
                <a:gd name="connsiteX1132" fmla="*/ 631602 w 1314762"/>
                <a:gd name="connsiteY1132" fmla="*/ 754976 h 1204641"/>
                <a:gd name="connsiteX1133" fmla="*/ 632160 w 1314762"/>
                <a:gd name="connsiteY1133" fmla="*/ 783586 h 1204641"/>
                <a:gd name="connsiteX1134" fmla="*/ 632719 w 1314762"/>
                <a:gd name="connsiteY1134" fmla="*/ 845607 h 1204641"/>
                <a:gd name="connsiteX1135" fmla="*/ 633278 w 1314762"/>
                <a:gd name="connsiteY1135" fmla="*/ 825299 h 1204641"/>
                <a:gd name="connsiteX1136" fmla="*/ 633836 w 1314762"/>
                <a:gd name="connsiteY1136" fmla="*/ 741215 h 1204641"/>
                <a:gd name="connsiteX1137" fmla="*/ 634391 w 1314762"/>
                <a:gd name="connsiteY1137" fmla="*/ 725491 h 1204641"/>
                <a:gd name="connsiteX1138" fmla="*/ 634949 w 1314762"/>
                <a:gd name="connsiteY1138" fmla="*/ 768950 h 1204641"/>
                <a:gd name="connsiteX1139" fmla="*/ 635508 w 1314762"/>
                <a:gd name="connsiteY1139" fmla="*/ 794940 h 1204641"/>
                <a:gd name="connsiteX1140" fmla="*/ 636066 w 1314762"/>
                <a:gd name="connsiteY1140" fmla="*/ 786860 h 1204641"/>
                <a:gd name="connsiteX1141" fmla="*/ 636625 w 1314762"/>
                <a:gd name="connsiteY1141" fmla="*/ 912653 h 1204641"/>
                <a:gd name="connsiteX1142" fmla="*/ 637184 w 1314762"/>
                <a:gd name="connsiteY1142" fmla="*/ 903480 h 1204641"/>
                <a:gd name="connsiteX1143" fmla="*/ 637738 w 1314762"/>
                <a:gd name="connsiteY1143" fmla="*/ 763056 h 1204641"/>
                <a:gd name="connsiteX1144" fmla="*/ 638297 w 1314762"/>
                <a:gd name="connsiteY1144" fmla="*/ 734011 h 1204641"/>
                <a:gd name="connsiteX1145" fmla="*/ 638856 w 1314762"/>
                <a:gd name="connsiteY1145" fmla="*/ 729205 h 1204641"/>
                <a:gd name="connsiteX1146" fmla="*/ 639414 w 1314762"/>
                <a:gd name="connsiteY1146" fmla="*/ 718069 h 1204641"/>
                <a:gd name="connsiteX1147" fmla="*/ 639973 w 1314762"/>
                <a:gd name="connsiteY1147" fmla="*/ 761310 h 1204641"/>
                <a:gd name="connsiteX1148" fmla="*/ 640532 w 1314762"/>
                <a:gd name="connsiteY1148" fmla="*/ 833379 h 1204641"/>
                <a:gd name="connsiteX1149" fmla="*/ 641090 w 1314762"/>
                <a:gd name="connsiteY1149" fmla="*/ 908068 h 1204641"/>
                <a:gd name="connsiteX1150" fmla="*/ 641645 w 1314762"/>
                <a:gd name="connsiteY1150" fmla="*/ 765459 h 1204641"/>
                <a:gd name="connsiteX1151" fmla="*/ 642203 w 1314762"/>
                <a:gd name="connsiteY1151" fmla="*/ 694700 h 1204641"/>
                <a:gd name="connsiteX1152" fmla="*/ 642762 w 1314762"/>
                <a:gd name="connsiteY1152" fmla="*/ 739470 h 1204641"/>
                <a:gd name="connsiteX1153" fmla="*/ 643321 w 1314762"/>
                <a:gd name="connsiteY1153" fmla="*/ 765019 h 1204641"/>
                <a:gd name="connsiteX1154" fmla="*/ 643879 w 1314762"/>
                <a:gd name="connsiteY1154" fmla="*/ 742308 h 1204641"/>
                <a:gd name="connsiteX1155" fmla="*/ 644438 w 1314762"/>
                <a:gd name="connsiteY1155" fmla="*/ 862424 h 1204641"/>
                <a:gd name="connsiteX1156" fmla="*/ 644993 w 1314762"/>
                <a:gd name="connsiteY1156" fmla="*/ 875088 h 1204641"/>
                <a:gd name="connsiteX1157" fmla="*/ 645551 w 1314762"/>
                <a:gd name="connsiteY1157" fmla="*/ 697539 h 1204641"/>
                <a:gd name="connsiteX1158" fmla="*/ 646110 w 1314762"/>
                <a:gd name="connsiteY1158" fmla="*/ 646435 h 1204641"/>
                <a:gd name="connsiteX1159" fmla="*/ 646669 w 1314762"/>
                <a:gd name="connsiteY1159" fmla="*/ 704965 h 1204641"/>
                <a:gd name="connsiteX1160" fmla="*/ 647227 w 1314762"/>
                <a:gd name="connsiteY1160" fmla="*/ 724838 h 1204641"/>
                <a:gd name="connsiteX1161" fmla="*/ 647786 w 1314762"/>
                <a:gd name="connsiteY1161" fmla="*/ 691205 h 1204641"/>
                <a:gd name="connsiteX1162" fmla="*/ 648344 w 1314762"/>
                <a:gd name="connsiteY1162" fmla="*/ 855215 h 1204641"/>
                <a:gd name="connsiteX1163" fmla="*/ 648899 w 1314762"/>
                <a:gd name="connsiteY1163" fmla="*/ 884043 h 1204641"/>
                <a:gd name="connsiteX1164" fmla="*/ 649457 w 1314762"/>
                <a:gd name="connsiteY1164" fmla="*/ 680940 h 1204641"/>
                <a:gd name="connsiteX1165" fmla="*/ 650016 w 1314762"/>
                <a:gd name="connsiteY1165" fmla="*/ 669804 h 1204641"/>
                <a:gd name="connsiteX1166" fmla="*/ 650575 w 1314762"/>
                <a:gd name="connsiteY1166" fmla="*/ 706493 h 1204641"/>
                <a:gd name="connsiteX1167" fmla="*/ 651133 w 1314762"/>
                <a:gd name="connsiteY1167" fmla="*/ 705183 h 1204641"/>
                <a:gd name="connsiteX1168" fmla="*/ 651692 w 1314762"/>
                <a:gd name="connsiteY1168" fmla="*/ 754976 h 1204641"/>
                <a:gd name="connsiteX1169" fmla="*/ 652247 w 1314762"/>
                <a:gd name="connsiteY1169" fmla="*/ 799310 h 1204641"/>
                <a:gd name="connsiteX1170" fmla="*/ 652805 w 1314762"/>
                <a:gd name="connsiteY1170" fmla="*/ 855655 h 1204641"/>
                <a:gd name="connsiteX1171" fmla="*/ 653364 w 1314762"/>
                <a:gd name="connsiteY1171" fmla="*/ 710860 h 1204641"/>
                <a:gd name="connsiteX1172" fmla="*/ 653923 w 1314762"/>
                <a:gd name="connsiteY1172" fmla="*/ 702123 h 1204641"/>
                <a:gd name="connsiteX1173" fmla="*/ 654481 w 1314762"/>
                <a:gd name="connsiteY1173" fmla="*/ 694261 h 1204641"/>
                <a:gd name="connsiteX1174" fmla="*/ 655040 w 1314762"/>
                <a:gd name="connsiteY1174" fmla="*/ 685528 h 1204641"/>
                <a:gd name="connsiteX1175" fmla="*/ 655598 w 1314762"/>
                <a:gd name="connsiteY1175" fmla="*/ 696228 h 1204641"/>
                <a:gd name="connsiteX1176" fmla="*/ 656153 w 1314762"/>
                <a:gd name="connsiteY1176" fmla="*/ 781836 h 1204641"/>
                <a:gd name="connsiteX1177" fmla="*/ 656712 w 1314762"/>
                <a:gd name="connsiteY1177" fmla="*/ 842551 h 1204641"/>
                <a:gd name="connsiteX1178" fmla="*/ 657270 w 1314762"/>
                <a:gd name="connsiteY1178" fmla="*/ 700159 h 1204641"/>
                <a:gd name="connsiteX1179" fmla="*/ 657829 w 1314762"/>
                <a:gd name="connsiteY1179" fmla="*/ 678976 h 1204641"/>
                <a:gd name="connsiteX1180" fmla="*/ 658388 w 1314762"/>
                <a:gd name="connsiteY1180" fmla="*/ 670679 h 1204641"/>
                <a:gd name="connsiteX1181" fmla="*/ 658946 w 1314762"/>
                <a:gd name="connsiteY1181" fmla="*/ 689894 h 1204641"/>
                <a:gd name="connsiteX1182" fmla="*/ 659505 w 1314762"/>
                <a:gd name="connsiteY1182" fmla="*/ 697103 h 1204641"/>
                <a:gd name="connsiteX1183" fmla="*/ 660064 w 1314762"/>
                <a:gd name="connsiteY1183" fmla="*/ 773756 h 1204641"/>
                <a:gd name="connsiteX1184" fmla="*/ 660618 w 1314762"/>
                <a:gd name="connsiteY1184" fmla="*/ 832286 h 1204641"/>
                <a:gd name="connsiteX1185" fmla="*/ 661177 w 1314762"/>
                <a:gd name="connsiteY1185" fmla="*/ 715009 h 1204641"/>
                <a:gd name="connsiteX1186" fmla="*/ 661735 w 1314762"/>
                <a:gd name="connsiteY1186" fmla="*/ 620882 h 1204641"/>
                <a:gd name="connsiteX1187" fmla="*/ 662294 w 1314762"/>
                <a:gd name="connsiteY1187" fmla="*/ 642940 h 1204641"/>
                <a:gd name="connsiteX1188" fmla="*/ 662853 w 1314762"/>
                <a:gd name="connsiteY1188" fmla="*/ 645782 h 1204641"/>
                <a:gd name="connsiteX1189" fmla="*/ 663411 w 1314762"/>
                <a:gd name="connsiteY1189" fmla="*/ 661506 h 1204641"/>
                <a:gd name="connsiteX1190" fmla="*/ 663970 w 1314762"/>
                <a:gd name="connsiteY1190" fmla="*/ 775067 h 1204641"/>
                <a:gd name="connsiteX1191" fmla="*/ 664524 w 1314762"/>
                <a:gd name="connsiteY1191" fmla="*/ 839709 h 1204641"/>
                <a:gd name="connsiteX1192" fmla="*/ 665083 w 1314762"/>
                <a:gd name="connsiteY1192" fmla="*/ 640976 h 1204641"/>
                <a:gd name="connsiteX1193" fmla="*/ 665642 w 1314762"/>
                <a:gd name="connsiteY1193" fmla="*/ 592494 h 1204641"/>
                <a:gd name="connsiteX1194" fmla="*/ 666200 w 1314762"/>
                <a:gd name="connsiteY1194" fmla="*/ 524574 h 1204641"/>
                <a:gd name="connsiteX1195" fmla="*/ 666759 w 1314762"/>
                <a:gd name="connsiteY1195" fmla="*/ 633114 h 1204641"/>
                <a:gd name="connsiteX1196" fmla="*/ 667318 w 1314762"/>
                <a:gd name="connsiteY1196" fmla="*/ 678976 h 1204641"/>
                <a:gd name="connsiteX1197" fmla="*/ 667872 w 1314762"/>
                <a:gd name="connsiteY1197" fmla="*/ 813942 h 1204641"/>
                <a:gd name="connsiteX1198" fmla="*/ 668431 w 1314762"/>
                <a:gd name="connsiteY1198" fmla="*/ 867666 h 1204641"/>
                <a:gd name="connsiteX1199" fmla="*/ 668989 w 1314762"/>
                <a:gd name="connsiteY1199" fmla="*/ 672425 h 1204641"/>
                <a:gd name="connsiteX1200" fmla="*/ 669548 w 1314762"/>
                <a:gd name="connsiteY1200" fmla="*/ 646653 h 1204641"/>
                <a:gd name="connsiteX1201" fmla="*/ 670107 w 1314762"/>
                <a:gd name="connsiteY1201" fmla="*/ 677666 h 1204641"/>
                <a:gd name="connsiteX1202" fmla="*/ 670665 w 1314762"/>
                <a:gd name="connsiteY1202" fmla="*/ 684435 h 1204641"/>
                <a:gd name="connsiteX1203" fmla="*/ 671224 w 1314762"/>
                <a:gd name="connsiteY1203" fmla="*/ 679412 h 1204641"/>
                <a:gd name="connsiteX1204" fmla="*/ 671779 w 1314762"/>
                <a:gd name="connsiteY1204" fmla="*/ 773103 h 1204641"/>
                <a:gd name="connsiteX1205" fmla="*/ 672337 w 1314762"/>
                <a:gd name="connsiteY1205" fmla="*/ 831629 h 1204641"/>
                <a:gd name="connsiteX1206" fmla="*/ 672896 w 1314762"/>
                <a:gd name="connsiteY1206" fmla="*/ 680069 h 1204641"/>
                <a:gd name="connsiteX1207" fmla="*/ 673455 w 1314762"/>
                <a:gd name="connsiteY1207" fmla="*/ 651459 h 1204641"/>
                <a:gd name="connsiteX1208" fmla="*/ 674013 w 1314762"/>
                <a:gd name="connsiteY1208" fmla="*/ 620011 h 1204641"/>
                <a:gd name="connsiteX1209" fmla="*/ 674572 w 1314762"/>
                <a:gd name="connsiteY1209" fmla="*/ 644250 h 1204641"/>
                <a:gd name="connsiteX1210" fmla="*/ 675126 w 1314762"/>
                <a:gd name="connsiteY1210" fmla="*/ 678976 h 1204641"/>
                <a:gd name="connsiteX1211" fmla="*/ 675685 w 1314762"/>
                <a:gd name="connsiteY1211" fmla="*/ 791883 h 1204641"/>
                <a:gd name="connsiteX1212" fmla="*/ 676243 w 1314762"/>
                <a:gd name="connsiteY1212" fmla="*/ 843205 h 1204641"/>
                <a:gd name="connsiteX1213" fmla="*/ 676802 w 1314762"/>
                <a:gd name="connsiteY1213" fmla="*/ 704526 h 1204641"/>
                <a:gd name="connsiteX1214" fmla="*/ 677361 w 1314762"/>
                <a:gd name="connsiteY1214" fmla="*/ 647528 h 1204641"/>
                <a:gd name="connsiteX1215" fmla="*/ 677920 w 1314762"/>
                <a:gd name="connsiteY1215" fmla="*/ 663470 h 1204641"/>
                <a:gd name="connsiteX1216" fmla="*/ 678478 w 1314762"/>
                <a:gd name="connsiteY1216" fmla="*/ 655608 h 1204641"/>
                <a:gd name="connsiteX1217" fmla="*/ 679033 w 1314762"/>
                <a:gd name="connsiteY1217" fmla="*/ 711953 h 1204641"/>
                <a:gd name="connsiteX1218" fmla="*/ 679591 w 1314762"/>
                <a:gd name="connsiteY1218" fmla="*/ 775067 h 1204641"/>
                <a:gd name="connsiteX1219" fmla="*/ 680150 w 1314762"/>
                <a:gd name="connsiteY1219" fmla="*/ 859146 h 1204641"/>
                <a:gd name="connsiteX1220" fmla="*/ 680709 w 1314762"/>
                <a:gd name="connsiteY1220" fmla="*/ 572181 h 1204641"/>
                <a:gd name="connsiteX1221" fmla="*/ 681267 w 1314762"/>
                <a:gd name="connsiteY1221" fmla="*/ 553183 h 1204641"/>
                <a:gd name="connsiteX1222" fmla="*/ 681826 w 1314762"/>
                <a:gd name="connsiteY1222" fmla="*/ 601666 h 1204641"/>
                <a:gd name="connsiteX1223" fmla="*/ 682380 w 1314762"/>
                <a:gd name="connsiteY1223" fmla="*/ 646000 h 1204641"/>
                <a:gd name="connsiteX1224" fmla="*/ 682939 w 1314762"/>
                <a:gd name="connsiteY1224" fmla="*/ 654515 h 1204641"/>
                <a:gd name="connsiteX1225" fmla="*/ 683498 w 1314762"/>
                <a:gd name="connsiteY1225" fmla="*/ 734886 h 1204641"/>
                <a:gd name="connsiteX1226" fmla="*/ 684056 w 1314762"/>
                <a:gd name="connsiteY1226" fmla="*/ 779873 h 1204641"/>
                <a:gd name="connsiteX1227" fmla="*/ 684615 w 1314762"/>
                <a:gd name="connsiteY1227" fmla="*/ 638356 h 1204641"/>
                <a:gd name="connsiteX1228" fmla="*/ 685174 w 1314762"/>
                <a:gd name="connsiteY1228" fmla="*/ 566505 h 1204641"/>
                <a:gd name="connsiteX1229" fmla="*/ 685732 w 1314762"/>
                <a:gd name="connsiteY1229" fmla="*/ 566722 h 1204641"/>
                <a:gd name="connsiteX1230" fmla="*/ 686287 w 1314762"/>
                <a:gd name="connsiteY1230" fmla="*/ 602537 h 1204641"/>
                <a:gd name="connsiteX1231" fmla="*/ 686845 w 1314762"/>
                <a:gd name="connsiteY1231" fmla="*/ 648621 h 1204641"/>
                <a:gd name="connsiteX1232" fmla="*/ 687404 w 1314762"/>
                <a:gd name="connsiteY1232" fmla="*/ 740562 h 1204641"/>
                <a:gd name="connsiteX1233" fmla="*/ 687963 w 1314762"/>
                <a:gd name="connsiteY1233" fmla="*/ 764149 h 1204641"/>
                <a:gd name="connsiteX1234" fmla="*/ 688521 w 1314762"/>
                <a:gd name="connsiteY1234" fmla="*/ 570218 h 1204641"/>
                <a:gd name="connsiteX1235" fmla="*/ 689080 w 1314762"/>
                <a:gd name="connsiteY1235" fmla="*/ 550127 h 1204641"/>
                <a:gd name="connsiteX1236" fmla="*/ 689639 w 1314762"/>
                <a:gd name="connsiteY1236" fmla="*/ 578080 h 1204641"/>
                <a:gd name="connsiteX1237" fmla="*/ 690197 w 1314762"/>
                <a:gd name="connsiteY1237" fmla="*/ 581793 h 1204641"/>
                <a:gd name="connsiteX1238" fmla="*/ 690752 w 1314762"/>
                <a:gd name="connsiteY1238" fmla="*/ 597735 h 1204641"/>
                <a:gd name="connsiteX1239" fmla="*/ 691311 w 1314762"/>
                <a:gd name="connsiteY1239" fmla="*/ 713481 h 1204641"/>
                <a:gd name="connsiteX1240" fmla="*/ 691869 w 1314762"/>
                <a:gd name="connsiteY1240" fmla="*/ 778123 h 1204641"/>
                <a:gd name="connsiteX1241" fmla="*/ 692428 w 1314762"/>
                <a:gd name="connsiteY1241" fmla="*/ 620882 h 1204641"/>
                <a:gd name="connsiteX1242" fmla="*/ 692987 w 1314762"/>
                <a:gd name="connsiteY1242" fmla="*/ 572621 h 1204641"/>
                <a:gd name="connsiteX1243" fmla="*/ 693545 w 1314762"/>
                <a:gd name="connsiteY1243" fmla="*/ 628744 h 1204641"/>
                <a:gd name="connsiteX1244" fmla="*/ 694104 w 1314762"/>
                <a:gd name="connsiteY1244" fmla="*/ 709985 h 1204641"/>
                <a:gd name="connsiteX1245" fmla="*/ 694658 w 1314762"/>
                <a:gd name="connsiteY1245" fmla="*/ 878584 h 1204641"/>
                <a:gd name="connsiteX1246" fmla="*/ 695217 w 1314762"/>
                <a:gd name="connsiteY1246" fmla="*/ 824424 h 1204641"/>
                <a:gd name="connsiteX1247" fmla="*/ 695775 w 1314762"/>
                <a:gd name="connsiteY1247" fmla="*/ 811103 h 1204641"/>
                <a:gd name="connsiteX1248" fmla="*/ 696334 w 1314762"/>
                <a:gd name="connsiteY1248" fmla="*/ 639231 h 1204641"/>
                <a:gd name="connsiteX1249" fmla="*/ 696893 w 1314762"/>
                <a:gd name="connsiteY1249" fmla="*/ 577644 h 1204641"/>
                <a:gd name="connsiteX1250" fmla="*/ 697451 w 1314762"/>
                <a:gd name="connsiteY1250" fmla="*/ 584196 h 1204641"/>
                <a:gd name="connsiteX1251" fmla="*/ 698006 w 1314762"/>
                <a:gd name="connsiteY1251" fmla="*/ 691422 h 1204641"/>
                <a:gd name="connsiteX1252" fmla="*/ 698565 w 1314762"/>
                <a:gd name="connsiteY1252" fmla="*/ 861114 h 1204641"/>
                <a:gd name="connsiteX1253" fmla="*/ 699123 w 1314762"/>
                <a:gd name="connsiteY1253" fmla="*/ 813506 h 1204641"/>
                <a:gd name="connsiteX1254" fmla="*/ 699682 w 1314762"/>
                <a:gd name="connsiteY1254" fmla="*/ 784896 h 1204641"/>
                <a:gd name="connsiteX1255" fmla="*/ 700241 w 1314762"/>
                <a:gd name="connsiteY1255" fmla="*/ 533746 h 1204641"/>
                <a:gd name="connsiteX1256" fmla="*/ 700799 w 1314762"/>
                <a:gd name="connsiteY1256" fmla="*/ 580918 h 1204641"/>
                <a:gd name="connsiteX1257" fmla="*/ 701358 w 1314762"/>
                <a:gd name="connsiteY1257" fmla="*/ 638573 h 1204641"/>
                <a:gd name="connsiteX1258" fmla="*/ 701912 w 1314762"/>
                <a:gd name="connsiteY1258" fmla="*/ 563884 h 1204641"/>
                <a:gd name="connsiteX1259" fmla="*/ 702471 w 1314762"/>
                <a:gd name="connsiteY1259" fmla="*/ 627655 h 1204641"/>
                <a:gd name="connsiteX1260" fmla="*/ 703030 w 1314762"/>
                <a:gd name="connsiteY1260" fmla="*/ 715230 h 1204641"/>
                <a:gd name="connsiteX1261" fmla="*/ 703588 w 1314762"/>
                <a:gd name="connsiteY1261" fmla="*/ 811321 h 1204641"/>
                <a:gd name="connsiteX1262" fmla="*/ 704147 w 1314762"/>
                <a:gd name="connsiteY1262" fmla="*/ 559078 h 1204641"/>
                <a:gd name="connsiteX1263" fmla="*/ 704706 w 1314762"/>
                <a:gd name="connsiteY1263" fmla="*/ 593586 h 1204641"/>
                <a:gd name="connsiteX1264" fmla="*/ 705260 w 1314762"/>
                <a:gd name="connsiteY1264" fmla="*/ 620882 h 1204641"/>
                <a:gd name="connsiteX1265" fmla="*/ 705819 w 1314762"/>
                <a:gd name="connsiteY1265" fmla="*/ 648403 h 1204641"/>
                <a:gd name="connsiteX1266" fmla="*/ 706377 w 1314762"/>
                <a:gd name="connsiteY1266" fmla="*/ 637698 h 1204641"/>
                <a:gd name="connsiteX1267" fmla="*/ 706936 w 1314762"/>
                <a:gd name="connsiteY1267" fmla="*/ 733575 h 1204641"/>
                <a:gd name="connsiteX1268" fmla="*/ 707495 w 1314762"/>
                <a:gd name="connsiteY1268" fmla="*/ 721125 h 1204641"/>
                <a:gd name="connsiteX1269" fmla="*/ 708053 w 1314762"/>
                <a:gd name="connsiteY1269" fmla="*/ 587688 h 1204641"/>
                <a:gd name="connsiteX1270" fmla="*/ 708612 w 1314762"/>
                <a:gd name="connsiteY1270" fmla="*/ 651024 h 1204641"/>
                <a:gd name="connsiteX1271" fmla="*/ 709166 w 1314762"/>
                <a:gd name="connsiteY1271" fmla="*/ 527630 h 1204641"/>
                <a:gd name="connsiteX1272" fmla="*/ 709725 w 1314762"/>
                <a:gd name="connsiteY1272" fmla="*/ 622192 h 1204641"/>
                <a:gd name="connsiteX1273" fmla="*/ 710284 w 1314762"/>
                <a:gd name="connsiteY1273" fmla="*/ 786860 h 1204641"/>
                <a:gd name="connsiteX1274" fmla="*/ 710842 w 1314762"/>
                <a:gd name="connsiteY1274" fmla="*/ 900206 h 1204641"/>
                <a:gd name="connsiteX1275" fmla="*/ 711401 w 1314762"/>
                <a:gd name="connsiteY1275" fmla="*/ 924446 h 1204641"/>
                <a:gd name="connsiteX1276" fmla="*/ 711960 w 1314762"/>
                <a:gd name="connsiteY1276" fmla="*/ 865263 h 1204641"/>
                <a:gd name="connsiteX1277" fmla="*/ 712514 w 1314762"/>
                <a:gd name="connsiteY1277" fmla="*/ 938424 h 1204641"/>
                <a:gd name="connsiteX1278" fmla="*/ 713073 w 1314762"/>
                <a:gd name="connsiteY1278" fmla="*/ 924446 h 1204641"/>
                <a:gd name="connsiteX1279" fmla="*/ 713631 w 1314762"/>
                <a:gd name="connsiteY1279" fmla="*/ 937549 h 1204641"/>
                <a:gd name="connsiteX1280" fmla="*/ 714190 w 1314762"/>
                <a:gd name="connsiteY1280" fmla="*/ 987124 h 1204641"/>
                <a:gd name="connsiteX1281" fmla="*/ 714749 w 1314762"/>
                <a:gd name="connsiteY1281" fmla="*/ 1010275 h 1204641"/>
                <a:gd name="connsiteX1282" fmla="*/ 715307 w 1314762"/>
                <a:gd name="connsiteY1282" fmla="*/ 1047400 h 1204641"/>
                <a:gd name="connsiteX1283" fmla="*/ 715866 w 1314762"/>
                <a:gd name="connsiteY1283" fmla="*/ 961575 h 1204641"/>
                <a:gd name="connsiteX1284" fmla="*/ 716421 w 1314762"/>
                <a:gd name="connsiteY1284" fmla="*/ 942790 h 1204641"/>
                <a:gd name="connsiteX1285" fmla="*/ 716979 w 1314762"/>
                <a:gd name="connsiteY1285" fmla="*/ 991491 h 1204641"/>
                <a:gd name="connsiteX1286" fmla="*/ 717538 w 1314762"/>
                <a:gd name="connsiteY1286" fmla="*/ 987782 h 1204641"/>
                <a:gd name="connsiteX1287" fmla="*/ 718097 w 1314762"/>
                <a:gd name="connsiteY1287" fmla="*/ 979920 h 1204641"/>
                <a:gd name="connsiteX1288" fmla="*/ 718655 w 1314762"/>
                <a:gd name="connsiteY1288" fmla="*/ 959390 h 1204641"/>
                <a:gd name="connsiteX1289" fmla="*/ 719214 w 1314762"/>
                <a:gd name="connsiteY1289" fmla="*/ 984939 h 1204641"/>
                <a:gd name="connsiteX1290" fmla="*/ 719773 w 1314762"/>
                <a:gd name="connsiteY1290" fmla="*/ 944319 h 1204641"/>
                <a:gd name="connsiteX1291" fmla="*/ 720331 w 1314762"/>
                <a:gd name="connsiteY1291" fmla="*/ 972058 h 1204641"/>
                <a:gd name="connsiteX1292" fmla="*/ 720886 w 1314762"/>
                <a:gd name="connsiteY1292" fmla="*/ 963974 h 1204641"/>
                <a:gd name="connsiteX1293" fmla="*/ 721444 w 1314762"/>
                <a:gd name="connsiteY1293" fmla="*/ 981883 h 1204641"/>
                <a:gd name="connsiteX1294" fmla="*/ 722003 w 1314762"/>
                <a:gd name="connsiteY1294" fmla="*/ 1010493 h 1204641"/>
                <a:gd name="connsiteX1295" fmla="*/ 722561 w 1314762"/>
                <a:gd name="connsiteY1295" fmla="*/ 1033422 h 1204641"/>
                <a:gd name="connsiteX1296" fmla="*/ 723120 w 1314762"/>
                <a:gd name="connsiteY1296" fmla="*/ 1003941 h 1204641"/>
                <a:gd name="connsiteX1297" fmla="*/ 723679 w 1314762"/>
                <a:gd name="connsiteY1297" fmla="*/ 1001103 h 1204641"/>
                <a:gd name="connsiteX1298" fmla="*/ 724237 w 1314762"/>
                <a:gd name="connsiteY1298" fmla="*/ 1012239 h 1204641"/>
                <a:gd name="connsiteX1299" fmla="*/ 724792 w 1314762"/>
                <a:gd name="connsiteY1299" fmla="*/ 1003724 h 1204641"/>
                <a:gd name="connsiteX1300" fmla="*/ 725351 w 1314762"/>
                <a:gd name="connsiteY1300" fmla="*/ 1009836 h 1204641"/>
                <a:gd name="connsiteX1301" fmla="*/ 725909 w 1314762"/>
                <a:gd name="connsiteY1301" fmla="*/ 1015952 h 1204641"/>
                <a:gd name="connsiteX1302" fmla="*/ 726468 w 1314762"/>
                <a:gd name="connsiteY1302" fmla="*/ 1027310 h 1204641"/>
                <a:gd name="connsiteX1303" fmla="*/ 727027 w 1314762"/>
                <a:gd name="connsiteY1303" fmla="*/ 1022504 h 1204641"/>
                <a:gd name="connsiteX1304" fmla="*/ 727585 w 1314762"/>
                <a:gd name="connsiteY1304" fmla="*/ 994986 h 1204641"/>
                <a:gd name="connsiteX1305" fmla="*/ 728140 w 1314762"/>
                <a:gd name="connsiteY1305" fmla="*/ 1005034 h 1204641"/>
                <a:gd name="connsiteX1306" fmla="*/ 728698 w 1314762"/>
                <a:gd name="connsiteY1306" fmla="*/ 1030366 h 1204641"/>
                <a:gd name="connsiteX1307" fmla="*/ 729257 w 1314762"/>
                <a:gd name="connsiteY1307" fmla="*/ 1026652 h 1204641"/>
                <a:gd name="connsiteX1308" fmla="*/ 729816 w 1314762"/>
                <a:gd name="connsiteY1308" fmla="*/ 1040195 h 1204641"/>
                <a:gd name="connsiteX1309" fmla="*/ 730374 w 1314762"/>
                <a:gd name="connsiteY1309" fmla="*/ 1073389 h 1204641"/>
                <a:gd name="connsiteX1310" fmla="*/ 730933 w 1314762"/>
                <a:gd name="connsiteY1310" fmla="*/ 1059411 h 1204641"/>
                <a:gd name="connsiteX1311" fmla="*/ 731492 w 1314762"/>
                <a:gd name="connsiteY1311" fmla="*/ 991713 h 1204641"/>
                <a:gd name="connsiteX1312" fmla="*/ 732046 w 1314762"/>
                <a:gd name="connsiteY1312" fmla="*/ 983629 h 1204641"/>
                <a:gd name="connsiteX1313" fmla="*/ 732605 w 1314762"/>
                <a:gd name="connsiteY1313" fmla="*/ 1015299 h 1204641"/>
                <a:gd name="connsiteX1314" fmla="*/ 733163 w 1314762"/>
                <a:gd name="connsiteY1314" fmla="*/ 1038446 h 1204641"/>
                <a:gd name="connsiteX1315" fmla="*/ 733722 w 1314762"/>
                <a:gd name="connsiteY1315" fmla="*/ 1060721 h 1204641"/>
                <a:gd name="connsiteX1316" fmla="*/ 734281 w 1314762"/>
                <a:gd name="connsiteY1316" fmla="*/ 1079941 h 1204641"/>
                <a:gd name="connsiteX1317" fmla="*/ 734839 w 1314762"/>
                <a:gd name="connsiteY1317" fmla="*/ 1103745 h 1204641"/>
                <a:gd name="connsiteX1318" fmla="*/ 735394 w 1314762"/>
                <a:gd name="connsiteY1318" fmla="*/ 1085836 h 1204641"/>
                <a:gd name="connsiteX1319" fmla="*/ 735952 w 1314762"/>
                <a:gd name="connsiteY1319" fmla="*/ 1060721 h 1204641"/>
                <a:gd name="connsiteX1320" fmla="*/ 736511 w 1314762"/>
                <a:gd name="connsiteY1320" fmla="*/ 1078631 h 1204641"/>
                <a:gd name="connsiteX1321" fmla="*/ 737070 w 1314762"/>
                <a:gd name="connsiteY1321" fmla="*/ 1079066 h 1204641"/>
                <a:gd name="connsiteX1322" fmla="*/ 737628 w 1314762"/>
                <a:gd name="connsiteY1322" fmla="*/ 1091295 h 1204641"/>
                <a:gd name="connsiteX1323" fmla="*/ 738187 w 1314762"/>
                <a:gd name="connsiteY1323" fmla="*/ 1108551 h 1204641"/>
                <a:gd name="connsiteX1324" fmla="*/ 738746 w 1314762"/>
                <a:gd name="connsiteY1324" fmla="*/ 1103745 h 1204641"/>
                <a:gd name="connsiteX1325" fmla="*/ 739300 w 1314762"/>
                <a:gd name="connsiteY1325" fmla="*/ 1073389 h 1204641"/>
                <a:gd name="connsiteX1326" fmla="*/ 739859 w 1314762"/>
                <a:gd name="connsiteY1326" fmla="*/ 1075135 h 1204641"/>
                <a:gd name="connsiteX1327" fmla="*/ 740418 w 1314762"/>
                <a:gd name="connsiteY1327" fmla="*/ 1087585 h 1204641"/>
                <a:gd name="connsiteX1328" fmla="*/ 740976 w 1314762"/>
                <a:gd name="connsiteY1328" fmla="*/ 1084090 h 1204641"/>
                <a:gd name="connsiteX1329" fmla="*/ 741535 w 1314762"/>
                <a:gd name="connsiteY1329" fmla="*/ 1095226 h 1204641"/>
                <a:gd name="connsiteX1330" fmla="*/ 742093 w 1314762"/>
                <a:gd name="connsiteY1330" fmla="*/ 1105930 h 1204641"/>
                <a:gd name="connsiteX1331" fmla="*/ 742648 w 1314762"/>
                <a:gd name="connsiteY1331" fmla="*/ 1117502 h 1204641"/>
                <a:gd name="connsiteX1332" fmla="*/ 743207 w 1314762"/>
                <a:gd name="connsiteY1332" fmla="*/ 1093480 h 1204641"/>
                <a:gd name="connsiteX1333" fmla="*/ 743765 w 1314762"/>
                <a:gd name="connsiteY1333" fmla="*/ 1092170 h 1204641"/>
                <a:gd name="connsiteX1334" fmla="*/ 744324 w 1314762"/>
                <a:gd name="connsiteY1334" fmla="*/ 1094573 h 1204641"/>
                <a:gd name="connsiteX1335" fmla="*/ 744883 w 1314762"/>
                <a:gd name="connsiteY1335" fmla="*/ 1105273 h 1204641"/>
                <a:gd name="connsiteX1336" fmla="*/ 745441 w 1314762"/>
                <a:gd name="connsiteY1336" fmla="*/ 1113792 h 1204641"/>
                <a:gd name="connsiteX1337" fmla="*/ 746000 w 1314762"/>
                <a:gd name="connsiteY1337" fmla="*/ 1127549 h 1204641"/>
                <a:gd name="connsiteX1338" fmla="*/ 746554 w 1314762"/>
                <a:gd name="connsiteY1338" fmla="*/ 1119469 h 1204641"/>
                <a:gd name="connsiteX1339" fmla="*/ 747113 w 1314762"/>
                <a:gd name="connsiteY1339" fmla="*/ 1098068 h 1204641"/>
                <a:gd name="connsiteX1340" fmla="*/ 747672 w 1314762"/>
                <a:gd name="connsiteY1340" fmla="*/ 1105491 h 1204641"/>
                <a:gd name="connsiteX1341" fmla="*/ 748230 w 1314762"/>
                <a:gd name="connsiteY1341" fmla="*/ 1104398 h 1204641"/>
                <a:gd name="connsiteX1342" fmla="*/ 748789 w 1314762"/>
                <a:gd name="connsiteY1342" fmla="*/ 1113353 h 1204641"/>
                <a:gd name="connsiteX1343" fmla="*/ 749347 w 1314762"/>
                <a:gd name="connsiteY1343" fmla="*/ 1108986 h 1204641"/>
                <a:gd name="connsiteX1344" fmla="*/ 749906 w 1314762"/>
                <a:gd name="connsiteY1344" fmla="*/ 1127549 h 1204641"/>
                <a:gd name="connsiteX1345" fmla="*/ 750465 w 1314762"/>
                <a:gd name="connsiteY1345" fmla="*/ 1113792 h 1204641"/>
                <a:gd name="connsiteX1346" fmla="*/ 751019 w 1314762"/>
                <a:gd name="connsiteY1346" fmla="*/ 1107458 h 1204641"/>
                <a:gd name="connsiteX1347" fmla="*/ 751578 w 1314762"/>
                <a:gd name="connsiteY1347" fmla="*/ 1101777 h 1204641"/>
                <a:gd name="connsiteX1348" fmla="*/ 752137 w 1314762"/>
                <a:gd name="connsiteY1348" fmla="*/ 1110732 h 1204641"/>
                <a:gd name="connsiteX1349" fmla="*/ 752695 w 1314762"/>
                <a:gd name="connsiteY1349" fmla="*/ 1112482 h 1204641"/>
                <a:gd name="connsiteX1350" fmla="*/ 753254 w 1314762"/>
                <a:gd name="connsiteY1350" fmla="*/ 1103745 h 1204641"/>
                <a:gd name="connsiteX1351" fmla="*/ 753813 w 1314762"/>
                <a:gd name="connsiteY1351" fmla="*/ 1123835 h 1204641"/>
                <a:gd name="connsiteX1352" fmla="*/ 754371 w 1314762"/>
                <a:gd name="connsiteY1352" fmla="*/ 1126678 h 1204641"/>
                <a:gd name="connsiteX1353" fmla="*/ 754926 w 1314762"/>
                <a:gd name="connsiteY1353" fmla="*/ 1107241 h 1204641"/>
                <a:gd name="connsiteX1354" fmla="*/ 755484 w 1314762"/>
                <a:gd name="connsiteY1354" fmla="*/ 1103527 h 1204641"/>
                <a:gd name="connsiteX1355" fmla="*/ 756043 w 1314762"/>
                <a:gd name="connsiteY1355" fmla="*/ 1105930 h 1204641"/>
                <a:gd name="connsiteX1356" fmla="*/ 756602 w 1314762"/>
                <a:gd name="connsiteY1356" fmla="*/ 1098068 h 1204641"/>
                <a:gd name="connsiteX1357" fmla="*/ 757160 w 1314762"/>
                <a:gd name="connsiteY1357" fmla="*/ 1096976 h 1204641"/>
                <a:gd name="connsiteX1358" fmla="*/ 757719 w 1314762"/>
                <a:gd name="connsiteY1358" fmla="*/ 1118812 h 1204641"/>
                <a:gd name="connsiteX1359" fmla="*/ 758274 w 1314762"/>
                <a:gd name="connsiteY1359" fmla="*/ 1121433 h 1204641"/>
                <a:gd name="connsiteX1360" fmla="*/ 758832 w 1314762"/>
                <a:gd name="connsiteY1360" fmla="*/ 1103088 h 1204641"/>
                <a:gd name="connsiteX1361" fmla="*/ 759391 w 1314762"/>
                <a:gd name="connsiteY1361" fmla="*/ 1097193 h 1204641"/>
                <a:gd name="connsiteX1362" fmla="*/ 759949 w 1314762"/>
                <a:gd name="connsiteY1362" fmla="*/ 1116848 h 1204641"/>
                <a:gd name="connsiteX1363" fmla="*/ 760508 w 1314762"/>
                <a:gd name="connsiteY1363" fmla="*/ 1090424 h 1204641"/>
                <a:gd name="connsiteX1364" fmla="*/ 761067 w 1314762"/>
                <a:gd name="connsiteY1364" fmla="*/ 1109422 h 1204641"/>
                <a:gd name="connsiteX1365" fmla="*/ 761625 w 1314762"/>
                <a:gd name="connsiteY1365" fmla="*/ 1120997 h 1204641"/>
                <a:gd name="connsiteX1366" fmla="*/ 762180 w 1314762"/>
                <a:gd name="connsiteY1366" fmla="*/ 1112700 h 1204641"/>
                <a:gd name="connsiteX1367" fmla="*/ 762738 w 1314762"/>
                <a:gd name="connsiteY1367" fmla="*/ 1095226 h 1204641"/>
                <a:gd name="connsiteX1368" fmla="*/ 763297 w 1314762"/>
                <a:gd name="connsiteY1368" fmla="*/ 1089767 h 1204641"/>
                <a:gd name="connsiteX1369" fmla="*/ 763856 w 1314762"/>
                <a:gd name="connsiteY1369" fmla="*/ 1093262 h 1204641"/>
                <a:gd name="connsiteX1370" fmla="*/ 764414 w 1314762"/>
                <a:gd name="connsiteY1370" fmla="*/ 1067273 h 1204641"/>
                <a:gd name="connsiteX1371" fmla="*/ 764973 w 1314762"/>
                <a:gd name="connsiteY1371" fmla="*/ 1049803 h 1204641"/>
                <a:gd name="connsiteX1372" fmla="*/ 765528 w 1314762"/>
                <a:gd name="connsiteY1372" fmla="*/ 1068583 h 1204641"/>
                <a:gd name="connsiteX1373" fmla="*/ 766086 w 1314762"/>
                <a:gd name="connsiteY1373" fmla="*/ 1105708 h 1204641"/>
                <a:gd name="connsiteX1374" fmla="*/ 766645 w 1314762"/>
                <a:gd name="connsiteY1374" fmla="*/ 1083433 h 1204641"/>
                <a:gd name="connsiteX1375" fmla="*/ 767204 w 1314762"/>
                <a:gd name="connsiteY1375" fmla="*/ 1093480 h 1204641"/>
                <a:gd name="connsiteX1376" fmla="*/ 767762 w 1314762"/>
                <a:gd name="connsiteY1376" fmla="*/ 1097629 h 1204641"/>
                <a:gd name="connsiteX1377" fmla="*/ 768321 w 1314762"/>
                <a:gd name="connsiteY1377" fmla="*/ 1107458 h 1204641"/>
                <a:gd name="connsiteX1378" fmla="*/ 768879 w 1314762"/>
                <a:gd name="connsiteY1378" fmla="*/ 1108551 h 1204641"/>
                <a:gd name="connsiteX1379" fmla="*/ 769434 w 1314762"/>
                <a:gd name="connsiteY1379" fmla="*/ 1124710 h 1204641"/>
                <a:gd name="connsiteX1380" fmla="*/ 769993 w 1314762"/>
                <a:gd name="connsiteY1380" fmla="*/ 1123182 h 1204641"/>
                <a:gd name="connsiteX1381" fmla="*/ 770551 w 1314762"/>
                <a:gd name="connsiteY1381" fmla="*/ 1107458 h 1204641"/>
                <a:gd name="connsiteX1382" fmla="*/ 771110 w 1314762"/>
                <a:gd name="connsiteY1382" fmla="*/ 1089984 h 1204641"/>
                <a:gd name="connsiteX1383" fmla="*/ 771669 w 1314762"/>
                <a:gd name="connsiteY1383" fmla="*/ 1095008 h 1204641"/>
                <a:gd name="connsiteX1384" fmla="*/ 772227 w 1314762"/>
                <a:gd name="connsiteY1384" fmla="*/ 1108986 h 1204641"/>
                <a:gd name="connsiteX1385" fmla="*/ 772782 w 1314762"/>
                <a:gd name="connsiteY1385" fmla="*/ 1115320 h 1204641"/>
                <a:gd name="connsiteX1386" fmla="*/ 773340 w 1314762"/>
                <a:gd name="connsiteY1386" fmla="*/ 1129299 h 1204641"/>
                <a:gd name="connsiteX1387" fmla="*/ 773899 w 1314762"/>
                <a:gd name="connsiteY1387" fmla="*/ 1125803 h 1204641"/>
                <a:gd name="connsiteX1388" fmla="*/ 774458 w 1314762"/>
                <a:gd name="connsiteY1388" fmla="*/ 1100249 h 1204641"/>
                <a:gd name="connsiteX1389" fmla="*/ 775016 w 1314762"/>
                <a:gd name="connsiteY1389" fmla="*/ 1099378 h 1204641"/>
                <a:gd name="connsiteX1390" fmla="*/ 775575 w 1314762"/>
                <a:gd name="connsiteY1390" fmla="*/ 1095883 h 1204641"/>
                <a:gd name="connsiteX1391" fmla="*/ 776133 w 1314762"/>
                <a:gd name="connsiteY1391" fmla="*/ 1103088 h 1204641"/>
                <a:gd name="connsiteX1392" fmla="*/ 776688 w 1314762"/>
                <a:gd name="connsiteY1392" fmla="*/ 1101999 h 1204641"/>
                <a:gd name="connsiteX1393" fmla="*/ 777247 w 1314762"/>
                <a:gd name="connsiteY1393" fmla="*/ 1127113 h 1204641"/>
                <a:gd name="connsiteX1394" fmla="*/ 777805 w 1314762"/>
                <a:gd name="connsiteY1394" fmla="*/ 1126678 h 1204641"/>
                <a:gd name="connsiteX1395" fmla="*/ 778364 w 1314762"/>
                <a:gd name="connsiteY1395" fmla="*/ 1093698 h 1204641"/>
                <a:gd name="connsiteX1396" fmla="*/ 778923 w 1314762"/>
                <a:gd name="connsiteY1396" fmla="*/ 1086493 h 1204641"/>
                <a:gd name="connsiteX1397" fmla="*/ 779481 w 1314762"/>
                <a:gd name="connsiteY1397" fmla="*/ 1106148 h 1204641"/>
                <a:gd name="connsiteX1398" fmla="*/ 780040 w 1314762"/>
                <a:gd name="connsiteY1398" fmla="*/ 1110514 h 1204641"/>
                <a:gd name="connsiteX1399" fmla="*/ 780599 w 1314762"/>
                <a:gd name="connsiteY1399" fmla="*/ 1105930 h 1204641"/>
                <a:gd name="connsiteX1400" fmla="*/ 781153 w 1314762"/>
                <a:gd name="connsiteY1400" fmla="*/ 1128206 h 1204641"/>
                <a:gd name="connsiteX1401" fmla="*/ 781712 w 1314762"/>
                <a:gd name="connsiteY1401" fmla="*/ 1138249 h 1204641"/>
                <a:gd name="connsiteX1402" fmla="*/ 782270 w 1314762"/>
                <a:gd name="connsiteY1402" fmla="*/ 1126021 h 1204641"/>
                <a:gd name="connsiteX1403" fmla="*/ 782829 w 1314762"/>
                <a:gd name="connsiteY1403" fmla="*/ 1107676 h 1204641"/>
                <a:gd name="connsiteX1404" fmla="*/ 783388 w 1314762"/>
                <a:gd name="connsiteY1404" fmla="*/ 1105055 h 1204641"/>
                <a:gd name="connsiteX1405" fmla="*/ 783946 w 1314762"/>
                <a:gd name="connsiteY1405" fmla="*/ 1112700 h 1204641"/>
                <a:gd name="connsiteX1406" fmla="*/ 784501 w 1314762"/>
                <a:gd name="connsiteY1406" fmla="*/ 1114881 h 1204641"/>
                <a:gd name="connsiteX1407" fmla="*/ 785060 w 1314762"/>
                <a:gd name="connsiteY1407" fmla="*/ 1129077 h 1204641"/>
                <a:gd name="connsiteX1408" fmla="*/ 785618 w 1314762"/>
                <a:gd name="connsiteY1408" fmla="*/ 1135193 h 1204641"/>
                <a:gd name="connsiteX1409" fmla="*/ 786177 w 1314762"/>
                <a:gd name="connsiteY1409" fmla="*/ 1118376 h 1204641"/>
                <a:gd name="connsiteX1410" fmla="*/ 786736 w 1314762"/>
                <a:gd name="connsiteY1410" fmla="*/ 1103088 h 1204641"/>
                <a:gd name="connsiteX1411" fmla="*/ 787294 w 1314762"/>
                <a:gd name="connsiteY1411" fmla="*/ 1124493 h 1204641"/>
                <a:gd name="connsiteX1412" fmla="*/ 787853 w 1314762"/>
                <a:gd name="connsiteY1412" fmla="*/ 1089984 h 1204641"/>
                <a:gd name="connsiteX1413" fmla="*/ 788407 w 1314762"/>
                <a:gd name="connsiteY1413" fmla="*/ 1087146 h 1204641"/>
                <a:gd name="connsiteX1414" fmla="*/ 788966 w 1314762"/>
                <a:gd name="connsiteY1414" fmla="*/ 1089549 h 1204641"/>
                <a:gd name="connsiteX1415" fmla="*/ 789524 w 1314762"/>
                <a:gd name="connsiteY1415" fmla="*/ 1127331 h 1204641"/>
                <a:gd name="connsiteX1416" fmla="*/ 790083 w 1314762"/>
                <a:gd name="connsiteY1416" fmla="*/ 1105055 h 1204641"/>
                <a:gd name="connsiteX1417" fmla="*/ 790642 w 1314762"/>
                <a:gd name="connsiteY1417" fmla="*/ 1117284 h 1204641"/>
                <a:gd name="connsiteX1418" fmla="*/ 791200 w 1314762"/>
                <a:gd name="connsiteY1418" fmla="*/ 1099596 h 1204641"/>
                <a:gd name="connsiteX1419" fmla="*/ 791759 w 1314762"/>
                <a:gd name="connsiteY1419" fmla="*/ 1100467 h 1204641"/>
                <a:gd name="connsiteX1420" fmla="*/ 792314 w 1314762"/>
                <a:gd name="connsiteY1420" fmla="*/ 1105708 h 1204641"/>
                <a:gd name="connsiteX1421" fmla="*/ 792872 w 1314762"/>
                <a:gd name="connsiteY1421" fmla="*/ 1120779 h 1204641"/>
                <a:gd name="connsiteX1422" fmla="*/ 793431 w 1314762"/>
                <a:gd name="connsiteY1422" fmla="*/ 1119034 h 1204641"/>
                <a:gd name="connsiteX1423" fmla="*/ 793990 w 1314762"/>
                <a:gd name="connsiteY1423" fmla="*/ 1113353 h 1204641"/>
                <a:gd name="connsiteX1424" fmla="*/ 794548 w 1314762"/>
                <a:gd name="connsiteY1424" fmla="*/ 1110950 h 1204641"/>
                <a:gd name="connsiteX1425" fmla="*/ 795107 w 1314762"/>
                <a:gd name="connsiteY1425" fmla="*/ 1127988 h 1204641"/>
                <a:gd name="connsiteX1426" fmla="*/ 795661 w 1314762"/>
                <a:gd name="connsiteY1426" fmla="*/ 1114010 h 1204641"/>
                <a:gd name="connsiteX1427" fmla="*/ 796220 w 1314762"/>
                <a:gd name="connsiteY1427" fmla="*/ 1127549 h 1204641"/>
                <a:gd name="connsiteX1428" fmla="*/ 796779 w 1314762"/>
                <a:gd name="connsiteY1428" fmla="*/ 1132790 h 1204641"/>
                <a:gd name="connsiteX1429" fmla="*/ 797337 w 1314762"/>
                <a:gd name="connsiteY1429" fmla="*/ 1133230 h 1204641"/>
                <a:gd name="connsiteX1430" fmla="*/ 797896 w 1314762"/>
                <a:gd name="connsiteY1430" fmla="*/ 1136286 h 1204641"/>
                <a:gd name="connsiteX1431" fmla="*/ 798455 w 1314762"/>
                <a:gd name="connsiteY1431" fmla="*/ 1136286 h 1204641"/>
                <a:gd name="connsiteX1432" fmla="*/ 799013 w 1314762"/>
                <a:gd name="connsiteY1432" fmla="*/ 1124710 h 1204641"/>
                <a:gd name="connsiteX1433" fmla="*/ 799568 w 1314762"/>
                <a:gd name="connsiteY1433" fmla="*/ 1133447 h 1204641"/>
                <a:gd name="connsiteX1434" fmla="*/ 800126 w 1314762"/>
                <a:gd name="connsiteY1434" fmla="*/ 1142620 h 1204641"/>
                <a:gd name="connsiteX1435" fmla="*/ 800685 w 1314762"/>
                <a:gd name="connsiteY1435" fmla="*/ 1150917 h 1204641"/>
                <a:gd name="connsiteX1436" fmla="*/ 801244 w 1314762"/>
                <a:gd name="connsiteY1436" fmla="*/ 1148954 h 1204641"/>
                <a:gd name="connsiteX1437" fmla="*/ 801802 w 1314762"/>
                <a:gd name="connsiteY1437" fmla="*/ 1143491 h 1204641"/>
                <a:gd name="connsiteX1438" fmla="*/ 802361 w 1314762"/>
                <a:gd name="connsiteY1438" fmla="*/ 1132137 h 1204641"/>
                <a:gd name="connsiteX1439" fmla="*/ 802915 w 1314762"/>
                <a:gd name="connsiteY1439" fmla="*/ 1139342 h 1204641"/>
                <a:gd name="connsiteX1440" fmla="*/ 803474 w 1314762"/>
                <a:gd name="connsiteY1440" fmla="*/ 1151353 h 1204641"/>
                <a:gd name="connsiteX1441" fmla="*/ 804033 w 1314762"/>
                <a:gd name="connsiteY1441" fmla="*/ 1139781 h 1204641"/>
                <a:gd name="connsiteX1442" fmla="*/ 804591 w 1314762"/>
                <a:gd name="connsiteY1442" fmla="*/ 1144583 h 1204641"/>
                <a:gd name="connsiteX1443" fmla="*/ 805150 w 1314762"/>
                <a:gd name="connsiteY1443" fmla="*/ 1161835 h 1204641"/>
                <a:gd name="connsiteX1444" fmla="*/ 805709 w 1314762"/>
                <a:gd name="connsiteY1444" fmla="*/ 1133230 h 1204641"/>
                <a:gd name="connsiteX1445" fmla="*/ 806267 w 1314762"/>
                <a:gd name="connsiteY1445" fmla="*/ 1122525 h 1204641"/>
                <a:gd name="connsiteX1446" fmla="*/ 806822 w 1314762"/>
                <a:gd name="connsiteY1446" fmla="*/ 1139124 h 1204641"/>
                <a:gd name="connsiteX1447" fmla="*/ 807381 w 1314762"/>
                <a:gd name="connsiteY1447" fmla="*/ 1147422 h 1204641"/>
                <a:gd name="connsiteX1448" fmla="*/ 807939 w 1314762"/>
                <a:gd name="connsiteY1448" fmla="*/ 1143491 h 1204641"/>
                <a:gd name="connsiteX1449" fmla="*/ 808498 w 1314762"/>
                <a:gd name="connsiteY1449" fmla="*/ 1154195 h 1204641"/>
                <a:gd name="connsiteX1450" fmla="*/ 809056 w 1314762"/>
                <a:gd name="connsiteY1450" fmla="*/ 1162710 h 1204641"/>
                <a:gd name="connsiteX1451" fmla="*/ 809615 w 1314762"/>
                <a:gd name="connsiteY1451" fmla="*/ 1142620 h 1204641"/>
                <a:gd name="connsiteX1452" fmla="*/ 810174 w 1314762"/>
                <a:gd name="connsiteY1452" fmla="*/ 1135629 h 1204641"/>
                <a:gd name="connsiteX1453" fmla="*/ 810732 w 1314762"/>
                <a:gd name="connsiteY1453" fmla="*/ 1141963 h 1204641"/>
                <a:gd name="connsiteX1454" fmla="*/ 811287 w 1314762"/>
                <a:gd name="connsiteY1454" fmla="*/ 1141527 h 1204641"/>
                <a:gd name="connsiteX1455" fmla="*/ 811846 w 1314762"/>
                <a:gd name="connsiteY1455" fmla="*/ 1150482 h 1204641"/>
                <a:gd name="connsiteX1456" fmla="*/ 812404 w 1314762"/>
                <a:gd name="connsiteY1456" fmla="*/ 1150482 h 1204641"/>
                <a:gd name="connsiteX1457" fmla="*/ 812963 w 1314762"/>
                <a:gd name="connsiteY1457" fmla="*/ 1153973 h 1204641"/>
                <a:gd name="connsiteX1458" fmla="*/ 813522 w 1314762"/>
                <a:gd name="connsiteY1458" fmla="*/ 1147861 h 1204641"/>
                <a:gd name="connsiteX1459" fmla="*/ 814080 w 1314762"/>
                <a:gd name="connsiteY1459" fmla="*/ 1139342 h 1204641"/>
                <a:gd name="connsiteX1460" fmla="*/ 814635 w 1314762"/>
                <a:gd name="connsiteY1460" fmla="*/ 1150917 h 1204641"/>
                <a:gd name="connsiteX1461" fmla="*/ 815193 w 1314762"/>
                <a:gd name="connsiteY1461" fmla="*/ 1146551 h 1204641"/>
                <a:gd name="connsiteX1462" fmla="*/ 815752 w 1314762"/>
                <a:gd name="connsiteY1462" fmla="*/ 1137596 h 1204641"/>
                <a:gd name="connsiteX1463" fmla="*/ 816310 w 1314762"/>
                <a:gd name="connsiteY1463" fmla="*/ 1140652 h 1204641"/>
                <a:gd name="connsiteX1464" fmla="*/ 816869 w 1314762"/>
                <a:gd name="connsiteY1464" fmla="*/ 1157251 h 1204641"/>
                <a:gd name="connsiteX1465" fmla="*/ 817428 w 1314762"/>
                <a:gd name="connsiteY1465" fmla="*/ 1129516 h 1204641"/>
                <a:gd name="connsiteX1466" fmla="*/ 817986 w 1314762"/>
                <a:gd name="connsiteY1466" fmla="*/ 1128641 h 1204641"/>
                <a:gd name="connsiteX1467" fmla="*/ 818541 w 1314762"/>
                <a:gd name="connsiteY1467" fmla="*/ 1123400 h 1204641"/>
                <a:gd name="connsiteX1468" fmla="*/ 819100 w 1314762"/>
                <a:gd name="connsiteY1468" fmla="*/ 1133447 h 1204641"/>
                <a:gd name="connsiteX1469" fmla="*/ 819658 w 1314762"/>
                <a:gd name="connsiteY1469" fmla="*/ 1142180 h 1204641"/>
                <a:gd name="connsiteX1470" fmla="*/ 820217 w 1314762"/>
                <a:gd name="connsiteY1470" fmla="*/ 1146551 h 1204641"/>
                <a:gd name="connsiteX1471" fmla="*/ 820776 w 1314762"/>
                <a:gd name="connsiteY1471" fmla="*/ 1138689 h 1204641"/>
                <a:gd name="connsiteX1472" fmla="*/ 821334 w 1314762"/>
                <a:gd name="connsiteY1472" fmla="*/ 1128641 h 1204641"/>
                <a:gd name="connsiteX1473" fmla="*/ 821889 w 1314762"/>
                <a:gd name="connsiteY1473" fmla="*/ 1137596 h 1204641"/>
                <a:gd name="connsiteX1474" fmla="*/ 822447 w 1314762"/>
                <a:gd name="connsiteY1474" fmla="*/ 1138471 h 1204641"/>
                <a:gd name="connsiteX1475" fmla="*/ 823006 w 1314762"/>
                <a:gd name="connsiteY1475" fmla="*/ 1138907 h 1204641"/>
                <a:gd name="connsiteX1476" fmla="*/ 823565 w 1314762"/>
                <a:gd name="connsiteY1476" fmla="*/ 1157251 h 1204641"/>
                <a:gd name="connsiteX1477" fmla="*/ 824123 w 1314762"/>
                <a:gd name="connsiteY1477" fmla="*/ 1151135 h 1204641"/>
                <a:gd name="connsiteX1478" fmla="*/ 824682 w 1314762"/>
                <a:gd name="connsiteY1478" fmla="*/ 1146111 h 1204641"/>
                <a:gd name="connsiteX1479" fmla="*/ 825241 w 1314762"/>
                <a:gd name="connsiteY1479" fmla="*/ 1145023 h 1204641"/>
                <a:gd name="connsiteX1480" fmla="*/ 825795 w 1314762"/>
                <a:gd name="connsiteY1480" fmla="*/ 1131262 h 1204641"/>
                <a:gd name="connsiteX1481" fmla="*/ 826354 w 1314762"/>
                <a:gd name="connsiteY1481" fmla="*/ 1141527 h 1204641"/>
                <a:gd name="connsiteX1482" fmla="*/ 826912 w 1314762"/>
                <a:gd name="connsiteY1482" fmla="*/ 1140652 h 1204641"/>
                <a:gd name="connsiteX1483" fmla="*/ 827471 w 1314762"/>
                <a:gd name="connsiteY1483" fmla="*/ 1141092 h 1204641"/>
                <a:gd name="connsiteX1484" fmla="*/ 828030 w 1314762"/>
                <a:gd name="connsiteY1484" fmla="*/ 1146769 h 1204641"/>
                <a:gd name="connsiteX1485" fmla="*/ 828588 w 1314762"/>
                <a:gd name="connsiteY1485" fmla="*/ 1165113 h 1204641"/>
                <a:gd name="connsiteX1486" fmla="*/ 829147 w 1314762"/>
                <a:gd name="connsiteY1486" fmla="*/ 1146769 h 1204641"/>
                <a:gd name="connsiteX1487" fmla="*/ 829701 w 1314762"/>
                <a:gd name="connsiteY1487" fmla="*/ 1138907 h 1204641"/>
                <a:gd name="connsiteX1488" fmla="*/ 830260 w 1314762"/>
                <a:gd name="connsiteY1488" fmla="*/ 1141092 h 1204641"/>
                <a:gd name="connsiteX1489" fmla="*/ 830819 w 1314762"/>
                <a:gd name="connsiteY1489" fmla="*/ 1140870 h 1204641"/>
                <a:gd name="connsiteX1490" fmla="*/ 831377 w 1314762"/>
                <a:gd name="connsiteY1490" fmla="*/ 1148954 h 1204641"/>
                <a:gd name="connsiteX1491" fmla="*/ 831936 w 1314762"/>
                <a:gd name="connsiteY1491" fmla="*/ 1157469 h 1204641"/>
                <a:gd name="connsiteX1492" fmla="*/ 832495 w 1314762"/>
                <a:gd name="connsiteY1492" fmla="*/ 1152885 h 1204641"/>
                <a:gd name="connsiteX1493" fmla="*/ 833049 w 1314762"/>
                <a:gd name="connsiteY1493" fmla="*/ 1151135 h 1204641"/>
                <a:gd name="connsiteX1494" fmla="*/ 833608 w 1314762"/>
                <a:gd name="connsiteY1494" fmla="*/ 1147204 h 1204641"/>
                <a:gd name="connsiteX1495" fmla="*/ 834167 w 1314762"/>
                <a:gd name="connsiteY1495" fmla="*/ 1151574 h 1204641"/>
                <a:gd name="connsiteX1496" fmla="*/ 834725 w 1314762"/>
                <a:gd name="connsiteY1496" fmla="*/ 1143273 h 1204641"/>
                <a:gd name="connsiteX1497" fmla="*/ 835284 w 1314762"/>
                <a:gd name="connsiteY1497" fmla="*/ 1149389 h 1204641"/>
                <a:gd name="connsiteX1498" fmla="*/ 835842 w 1314762"/>
                <a:gd name="connsiteY1498" fmla="*/ 1158344 h 1204641"/>
                <a:gd name="connsiteX1499" fmla="*/ 836401 w 1314762"/>
                <a:gd name="connsiteY1499" fmla="*/ 1157251 h 1204641"/>
                <a:gd name="connsiteX1500" fmla="*/ 836960 w 1314762"/>
                <a:gd name="connsiteY1500" fmla="*/ 1150917 h 1204641"/>
                <a:gd name="connsiteX1501" fmla="*/ 837514 w 1314762"/>
                <a:gd name="connsiteY1501" fmla="*/ 1141527 h 1204641"/>
                <a:gd name="connsiteX1502" fmla="*/ 838073 w 1314762"/>
                <a:gd name="connsiteY1502" fmla="*/ 1147422 h 1204641"/>
                <a:gd name="connsiteX1503" fmla="*/ 838632 w 1314762"/>
                <a:gd name="connsiteY1503" fmla="*/ 1147861 h 1204641"/>
                <a:gd name="connsiteX1504" fmla="*/ 839190 w 1314762"/>
                <a:gd name="connsiteY1504" fmla="*/ 1152010 h 1204641"/>
                <a:gd name="connsiteX1505" fmla="*/ 839749 w 1314762"/>
                <a:gd name="connsiteY1505" fmla="*/ 1160965 h 1204641"/>
                <a:gd name="connsiteX1506" fmla="*/ 840308 w 1314762"/>
                <a:gd name="connsiteY1506" fmla="*/ 1161182 h 1204641"/>
                <a:gd name="connsiteX1507" fmla="*/ 840866 w 1314762"/>
                <a:gd name="connsiteY1507" fmla="*/ 1153538 h 1204641"/>
                <a:gd name="connsiteX1508" fmla="*/ 841421 w 1314762"/>
                <a:gd name="connsiteY1508" fmla="*/ 1151353 h 1204641"/>
                <a:gd name="connsiteX1509" fmla="*/ 841979 w 1314762"/>
                <a:gd name="connsiteY1509" fmla="*/ 1155284 h 1204641"/>
                <a:gd name="connsiteX1510" fmla="*/ 842538 w 1314762"/>
                <a:gd name="connsiteY1510" fmla="*/ 1153320 h 1204641"/>
                <a:gd name="connsiteX1511" fmla="*/ 843096 w 1314762"/>
                <a:gd name="connsiteY1511" fmla="*/ 1154195 h 1204641"/>
                <a:gd name="connsiteX1512" fmla="*/ 843655 w 1314762"/>
                <a:gd name="connsiteY1512" fmla="*/ 1151574 h 1204641"/>
                <a:gd name="connsiteX1513" fmla="*/ 844214 w 1314762"/>
                <a:gd name="connsiteY1513" fmla="*/ 1162057 h 1204641"/>
                <a:gd name="connsiteX1514" fmla="*/ 844768 w 1314762"/>
                <a:gd name="connsiteY1514" fmla="*/ 1146333 h 1204641"/>
                <a:gd name="connsiteX1515" fmla="*/ 845327 w 1314762"/>
                <a:gd name="connsiteY1515" fmla="*/ 1138689 h 1204641"/>
                <a:gd name="connsiteX1516" fmla="*/ 845886 w 1314762"/>
                <a:gd name="connsiteY1516" fmla="*/ 1142620 h 1204641"/>
                <a:gd name="connsiteX1517" fmla="*/ 846444 w 1314762"/>
                <a:gd name="connsiteY1517" fmla="*/ 1146551 h 1204641"/>
                <a:gd name="connsiteX1518" fmla="*/ 847003 w 1314762"/>
                <a:gd name="connsiteY1518" fmla="*/ 1148732 h 1204641"/>
                <a:gd name="connsiteX1519" fmla="*/ 847562 w 1314762"/>
                <a:gd name="connsiteY1519" fmla="*/ 1155505 h 1204641"/>
                <a:gd name="connsiteX1520" fmla="*/ 848120 w 1314762"/>
                <a:gd name="connsiteY1520" fmla="*/ 1152228 h 1204641"/>
                <a:gd name="connsiteX1521" fmla="*/ 848675 w 1314762"/>
                <a:gd name="connsiteY1521" fmla="*/ 1133665 h 1204641"/>
                <a:gd name="connsiteX1522" fmla="*/ 849233 w 1314762"/>
                <a:gd name="connsiteY1522" fmla="*/ 1126238 h 1204641"/>
                <a:gd name="connsiteX1523" fmla="*/ 849792 w 1314762"/>
                <a:gd name="connsiteY1523" fmla="*/ 1143712 h 1204641"/>
                <a:gd name="connsiteX1524" fmla="*/ 850351 w 1314762"/>
                <a:gd name="connsiteY1524" fmla="*/ 1141092 h 1204641"/>
                <a:gd name="connsiteX1525" fmla="*/ 850909 w 1314762"/>
                <a:gd name="connsiteY1525" fmla="*/ 1145894 h 1204641"/>
                <a:gd name="connsiteX1526" fmla="*/ 851468 w 1314762"/>
                <a:gd name="connsiteY1526" fmla="*/ 1143712 h 1204641"/>
                <a:gd name="connsiteX1527" fmla="*/ 852023 w 1314762"/>
                <a:gd name="connsiteY1527" fmla="*/ 1148954 h 1204641"/>
                <a:gd name="connsiteX1528" fmla="*/ 852581 w 1314762"/>
                <a:gd name="connsiteY1528" fmla="*/ 1140217 h 1204641"/>
                <a:gd name="connsiteX1529" fmla="*/ 853140 w 1314762"/>
                <a:gd name="connsiteY1529" fmla="*/ 1131480 h 1204641"/>
                <a:gd name="connsiteX1530" fmla="*/ 853699 w 1314762"/>
                <a:gd name="connsiteY1530" fmla="*/ 1145894 h 1204641"/>
                <a:gd name="connsiteX1531" fmla="*/ 854257 w 1314762"/>
                <a:gd name="connsiteY1531" fmla="*/ 1151353 h 1204641"/>
                <a:gd name="connsiteX1532" fmla="*/ 854816 w 1314762"/>
                <a:gd name="connsiteY1532" fmla="*/ 1140652 h 1204641"/>
                <a:gd name="connsiteX1533" fmla="*/ 855374 w 1314762"/>
                <a:gd name="connsiteY1533" fmla="*/ 1153103 h 1204641"/>
                <a:gd name="connsiteX1534" fmla="*/ 855929 w 1314762"/>
                <a:gd name="connsiteY1534" fmla="*/ 1160307 h 1204641"/>
                <a:gd name="connsiteX1535" fmla="*/ 856487 w 1314762"/>
                <a:gd name="connsiteY1535" fmla="*/ 1158562 h 1204641"/>
                <a:gd name="connsiteX1536" fmla="*/ 857046 w 1314762"/>
                <a:gd name="connsiteY1536" fmla="*/ 1143273 h 1204641"/>
                <a:gd name="connsiteX1537" fmla="*/ 857605 w 1314762"/>
                <a:gd name="connsiteY1537" fmla="*/ 1141309 h 1204641"/>
                <a:gd name="connsiteX1538" fmla="*/ 858163 w 1314762"/>
                <a:gd name="connsiteY1538" fmla="*/ 1146986 h 1204641"/>
                <a:gd name="connsiteX1539" fmla="*/ 858722 w 1314762"/>
                <a:gd name="connsiteY1539" fmla="*/ 1137378 h 1204641"/>
                <a:gd name="connsiteX1540" fmla="*/ 859281 w 1314762"/>
                <a:gd name="connsiteY1540" fmla="*/ 1143930 h 1204641"/>
                <a:gd name="connsiteX1541" fmla="*/ 859835 w 1314762"/>
                <a:gd name="connsiteY1541" fmla="*/ 1159437 h 1204641"/>
                <a:gd name="connsiteX1542" fmla="*/ 860394 w 1314762"/>
                <a:gd name="connsiteY1542" fmla="*/ 1150264 h 1204641"/>
                <a:gd name="connsiteX1543" fmla="*/ 860953 w 1314762"/>
                <a:gd name="connsiteY1543" fmla="*/ 1140870 h 1204641"/>
                <a:gd name="connsiteX1544" fmla="*/ 861511 w 1314762"/>
                <a:gd name="connsiteY1544" fmla="*/ 1163803 h 1204641"/>
                <a:gd name="connsiteX1545" fmla="*/ 862070 w 1314762"/>
                <a:gd name="connsiteY1545" fmla="*/ 1145240 h 1204641"/>
                <a:gd name="connsiteX1546" fmla="*/ 862628 w 1314762"/>
                <a:gd name="connsiteY1546" fmla="*/ 1156816 h 1204641"/>
                <a:gd name="connsiteX1547" fmla="*/ 863183 w 1314762"/>
                <a:gd name="connsiteY1547" fmla="*/ 1153103 h 1204641"/>
                <a:gd name="connsiteX1548" fmla="*/ 863742 w 1314762"/>
                <a:gd name="connsiteY1548" fmla="*/ 1155066 h 1204641"/>
                <a:gd name="connsiteX1549" fmla="*/ 864300 w 1314762"/>
                <a:gd name="connsiteY1549" fmla="*/ 1153538 h 1204641"/>
                <a:gd name="connsiteX1550" fmla="*/ 864859 w 1314762"/>
                <a:gd name="connsiteY1550" fmla="*/ 1143930 h 1204641"/>
                <a:gd name="connsiteX1551" fmla="*/ 865418 w 1314762"/>
                <a:gd name="connsiteY1551" fmla="*/ 1155723 h 1204641"/>
                <a:gd name="connsiteX1552" fmla="*/ 865976 w 1314762"/>
                <a:gd name="connsiteY1552" fmla="*/ 1138907 h 1204641"/>
                <a:gd name="connsiteX1553" fmla="*/ 866535 w 1314762"/>
                <a:gd name="connsiteY1553" fmla="*/ 1158126 h 1204641"/>
                <a:gd name="connsiteX1554" fmla="*/ 867094 w 1314762"/>
                <a:gd name="connsiteY1554" fmla="*/ 1152228 h 1204641"/>
                <a:gd name="connsiteX1555" fmla="*/ 867648 w 1314762"/>
                <a:gd name="connsiteY1555" fmla="*/ 1161618 h 1204641"/>
                <a:gd name="connsiteX1556" fmla="*/ 868207 w 1314762"/>
                <a:gd name="connsiteY1556" fmla="*/ 1153320 h 1204641"/>
                <a:gd name="connsiteX1557" fmla="*/ 868765 w 1314762"/>
                <a:gd name="connsiteY1557" fmla="*/ 1151574 h 1204641"/>
                <a:gd name="connsiteX1558" fmla="*/ 869324 w 1314762"/>
                <a:gd name="connsiteY1558" fmla="*/ 1153103 h 1204641"/>
                <a:gd name="connsiteX1559" fmla="*/ 869882 w 1314762"/>
                <a:gd name="connsiteY1559" fmla="*/ 1142620 h 1204641"/>
                <a:gd name="connsiteX1560" fmla="*/ 870441 w 1314762"/>
                <a:gd name="connsiteY1560" fmla="*/ 1154848 h 1204641"/>
                <a:gd name="connsiteX1561" fmla="*/ 871000 w 1314762"/>
                <a:gd name="connsiteY1561" fmla="*/ 1155066 h 1204641"/>
                <a:gd name="connsiteX1562" fmla="*/ 871554 w 1314762"/>
                <a:gd name="connsiteY1562" fmla="*/ 1165549 h 1204641"/>
                <a:gd name="connsiteX1563" fmla="*/ 872113 w 1314762"/>
                <a:gd name="connsiteY1563" fmla="*/ 1151792 h 1204641"/>
                <a:gd name="connsiteX1564" fmla="*/ 872672 w 1314762"/>
                <a:gd name="connsiteY1564" fmla="*/ 1138249 h 1204641"/>
                <a:gd name="connsiteX1565" fmla="*/ 873230 w 1314762"/>
                <a:gd name="connsiteY1565" fmla="*/ 1153973 h 1204641"/>
                <a:gd name="connsiteX1566" fmla="*/ 873789 w 1314762"/>
                <a:gd name="connsiteY1566" fmla="*/ 1156376 h 1204641"/>
                <a:gd name="connsiteX1567" fmla="*/ 874348 w 1314762"/>
                <a:gd name="connsiteY1567" fmla="*/ 1156376 h 1204641"/>
                <a:gd name="connsiteX1568" fmla="*/ 874902 w 1314762"/>
                <a:gd name="connsiteY1568" fmla="*/ 1150482 h 1204641"/>
                <a:gd name="connsiteX1569" fmla="*/ 875461 w 1314762"/>
                <a:gd name="connsiteY1569" fmla="*/ 1163146 h 1204641"/>
                <a:gd name="connsiteX1570" fmla="*/ 876019 w 1314762"/>
                <a:gd name="connsiteY1570" fmla="*/ 1152885 h 1204641"/>
                <a:gd name="connsiteX1571" fmla="*/ 876578 w 1314762"/>
                <a:gd name="connsiteY1571" fmla="*/ 1145676 h 1204641"/>
                <a:gd name="connsiteX1572" fmla="*/ 877137 w 1314762"/>
                <a:gd name="connsiteY1572" fmla="*/ 1151574 h 1204641"/>
                <a:gd name="connsiteX1573" fmla="*/ 877695 w 1314762"/>
                <a:gd name="connsiteY1573" fmla="*/ 1155941 h 1204641"/>
                <a:gd name="connsiteX1574" fmla="*/ 878254 w 1314762"/>
                <a:gd name="connsiteY1574" fmla="*/ 1146333 h 1204641"/>
                <a:gd name="connsiteX1575" fmla="*/ 878809 w 1314762"/>
                <a:gd name="connsiteY1575" fmla="*/ 1157904 h 1204641"/>
                <a:gd name="connsiteX1576" fmla="*/ 879367 w 1314762"/>
                <a:gd name="connsiteY1576" fmla="*/ 1158344 h 1204641"/>
                <a:gd name="connsiteX1577" fmla="*/ 879926 w 1314762"/>
                <a:gd name="connsiteY1577" fmla="*/ 1151574 h 1204641"/>
                <a:gd name="connsiteX1578" fmla="*/ 880485 w 1314762"/>
                <a:gd name="connsiteY1578" fmla="*/ 1150482 h 1204641"/>
                <a:gd name="connsiteX1579" fmla="*/ 881043 w 1314762"/>
                <a:gd name="connsiteY1579" fmla="*/ 1143055 h 1204641"/>
                <a:gd name="connsiteX1580" fmla="*/ 881602 w 1314762"/>
                <a:gd name="connsiteY1580" fmla="*/ 1145240 h 1204641"/>
                <a:gd name="connsiteX1581" fmla="*/ 882156 w 1314762"/>
                <a:gd name="connsiteY1581" fmla="*/ 1142620 h 1204641"/>
                <a:gd name="connsiteX1582" fmla="*/ 882715 w 1314762"/>
                <a:gd name="connsiteY1582" fmla="*/ 1153756 h 1204641"/>
                <a:gd name="connsiteX1583" fmla="*/ 883273 w 1314762"/>
                <a:gd name="connsiteY1583" fmla="*/ 1162275 h 1204641"/>
                <a:gd name="connsiteX1584" fmla="*/ 883832 w 1314762"/>
                <a:gd name="connsiteY1584" fmla="*/ 1157904 h 1204641"/>
                <a:gd name="connsiteX1585" fmla="*/ 884391 w 1314762"/>
                <a:gd name="connsiteY1585" fmla="*/ 1154631 h 1204641"/>
                <a:gd name="connsiteX1586" fmla="*/ 884949 w 1314762"/>
                <a:gd name="connsiteY1586" fmla="*/ 1166641 h 1204641"/>
                <a:gd name="connsiteX1587" fmla="*/ 885508 w 1314762"/>
                <a:gd name="connsiteY1587" fmla="*/ 1169480 h 1204641"/>
                <a:gd name="connsiteX1588" fmla="*/ 886063 w 1314762"/>
                <a:gd name="connsiteY1588" fmla="*/ 1160307 h 1204641"/>
                <a:gd name="connsiteX1589" fmla="*/ 886621 w 1314762"/>
                <a:gd name="connsiteY1589" fmla="*/ 1170572 h 1204641"/>
                <a:gd name="connsiteX1590" fmla="*/ 887180 w 1314762"/>
                <a:gd name="connsiteY1590" fmla="*/ 1171230 h 1204641"/>
                <a:gd name="connsiteX1591" fmla="*/ 887739 w 1314762"/>
                <a:gd name="connsiteY1591" fmla="*/ 1165988 h 1204641"/>
                <a:gd name="connsiteX1592" fmla="*/ 888297 w 1314762"/>
                <a:gd name="connsiteY1592" fmla="*/ 1157687 h 1204641"/>
                <a:gd name="connsiteX1593" fmla="*/ 888856 w 1314762"/>
                <a:gd name="connsiteY1593" fmla="*/ 1151353 h 1204641"/>
                <a:gd name="connsiteX1594" fmla="*/ 889414 w 1314762"/>
                <a:gd name="connsiteY1594" fmla="*/ 1161400 h 1204641"/>
                <a:gd name="connsiteX1595" fmla="*/ 889969 w 1314762"/>
                <a:gd name="connsiteY1595" fmla="*/ 1162928 h 1204641"/>
                <a:gd name="connsiteX1596" fmla="*/ 890528 w 1314762"/>
                <a:gd name="connsiteY1596" fmla="*/ 1173850 h 1204641"/>
                <a:gd name="connsiteX1597" fmla="*/ 891086 w 1314762"/>
                <a:gd name="connsiteY1597" fmla="*/ 1167734 h 1204641"/>
                <a:gd name="connsiteX1598" fmla="*/ 891645 w 1314762"/>
                <a:gd name="connsiteY1598" fmla="*/ 1159654 h 1204641"/>
                <a:gd name="connsiteX1599" fmla="*/ 892204 w 1314762"/>
                <a:gd name="connsiteY1599" fmla="*/ 1155723 h 1204641"/>
                <a:gd name="connsiteX1600" fmla="*/ 892762 w 1314762"/>
                <a:gd name="connsiteY1600" fmla="*/ 1159654 h 1204641"/>
                <a:gd name="connsiteX1601" fmla="*/ 893317 w 1314762"/>
                <a:gd name="connsiteY1601" fmla="*/ 1159872 h 1204641"/>
                <a:gd name="connsiteX1602" fmla="*/ 893875 w 1314762"/>
                <a:gd name="connsiteY1602" fmla="*/ 1163368 h 1204641"/>
                <a:gd name="connsiteX1603" fmla="*/ 894434 w 1314762"/>
                <a:gd name="connsiteY1603" fmla="*/ 1165988 h 1204641"/>
                <a:gd name="connsiteX1604" fmla="*/ 894993 w 1314762"/>
                <a:gd name="connsiteY1604" fmla="*/ 1165113 h 1204641"/>
                <a:gd name="connsiteX1605" fmla="*/ 895551 w 1314762"/>
                <a:gd name="connsiteY1605" fmla="*/ 1160965 h 1204641"/>
                <a:gd name="connsiteX1606" fmla="*/ 896110 w 1314762"/>
                <a:gd name="connsiteY1606" fmla="*/ 1164896 h 1204641"/>
                <a:gd name="connsiteX1607" fmla="*/ 896669 w 1314762"/>
                <a:gd name="connsiteY1607" fmla="*/ 1163585 h 1204641"/>
                <a:gd name="connsiteX1608" fmla="*/ 897227 w 1314762"/>
                <a:gd name="connsiteY1608" fmla="*/ 1165331 h 1204641"/>
                <a:gd name="connsiteX1609" fmla="*/ 897782 w 1314762"/>
                <a:gd name="connsiteY1609" fmla="*/ 1163803 h 1204641"/>
                <a:gd name="connsiteX1610" fmla="*/ 898340 w 1314762"/>
                <a:gd name="connsiteY1610" fmla="*/ 1166641 h 1204641"/>
                <a:gd name="connsiteX1611" fmla="*/ 898899 w 1314762"/>
                <a:gd name="connsiteY1611" fmla="*/ 1176689 h 1204641"/>
                <a:gd name="connsiteX1612" fmla="*/ 899458 w 1314762"/>
                <a:gd name="connsiteY1612" fmla="*/ 1169262 h 1204641"/>
                <a:gd name="connsiteX1613" fmla="*/ 900016 w 1314762"/>
                <a:gd name="connsiteY1613" fmla="*/ 1156159 h 1204641"/>
                <a:gd name="connsiteX1614" fmla="*/ 900575 w 1314762"/>
                <a:gd name="connsiteY1614" fmla="*/ 1158562 h 1204641"/>
                <a:gd name="connsiteX1615" fmla="*/ 901134 w 1314762"/>
                <a:gd name="connsiteY1615" fmla="*/ 1150917 h 1204641"/>
                <a:gd name="connsiteX1616" fmla="*/ 901688 w 1314762"/>
                <a:gd name="connsiteY1616" fmla="*/ 1161618 h 1204641"/>
                <a:gd name="connsiteX1617" fmla="*/ 902247 w 1314762"/>
                <a:gd name="connsiteY1617" fmla="*/ 1155723 h 1204641"/>
                <a:gd name="connsiteX1618" fmla="*/ 902805 w 1314762"/>
                <a:gd name="connsiteY1618" fmla="*/ 1172975 h 1204641"/>
                <a:gd name="connsiteX1619" fmla="*/ 903364 w 1314762"/>
                <a:gd name="connsiteY1619" fmla="*/ 1148954 h 1204641"/>
                <a:gd name="connsiteX1620" fmla="*/ 903923 w 1314762"/>
                <a:gd name="connsiteY1620" fmla="*/ 1133230 h 1204641"/>
                <a:gd name="connsiteX1621" fmla="*/ 904481 w 1314762"/>
                <a:gd name="connsiteY1621" fmla="*/ 1149172 h 1204641"/>
                <a:gd name="connsiteX1622" fmla="*/ 905036 w 1314762"/>
                <a:gd name="connsiteY1622" fmla="*/ 1161182 h 1204641"/>
                <a:gd name="connsiteX1623" fmla="*/ 905595 w 1314762"/>
                <a:gd name="connsiteY1623" fmla="*/ 1157904 h 1204641"/>
                <a:gd name="connsiteX1624" fmla="*/ 906153 w 1314762"/>
                <a:gd name="connsiteY1624" fmla="*/ 1157469 h 1204641"/>
                <a:gd name="connsiteX1625" fmla="*/ 906712 w 1314762"/>
                <a:gd name="connsiteY1625" fmla="*/ 1165988 h 1204641"/>
                <a:gd name="connsiteX1626" fmla="*/ 907271 w 1314762"/>
                <a:gd name="connsiteY1626" fmla="*/ 1156816 h 1204641"/>
                <a:gd name="connsiteX1627" fmla="*/ 907829 w 1314762"/>
                <a:gd name="connsiteY1627" fmla="*/ 1153756 h 1204641"/>
                <a:gd name="connsiteX1628" fmla="*/ 908388 w 1314762"/>
                <a:gd name="connsiteY1628" fmla="*/ 1153973 h 1204641"/>
                <a:gd name="connsiteX1629" fmla="*/ 908942 w 1314762"/>
                <a:gd name="connsiteY1629" fmla="*/ 1157904 h 1204641"/>
                <a:gd name="connsiteX1630" fmla="*/ 909501 w 1314762"/>
                <a:gd name="connsiteY1630" fmla="*/ 1160747 h 1204641"/>
                <a:gd name="connsiteX1631" fmla="*/ 910059 w 1314762"/>
                <a:gd name="connsiteY1631" fmla="*/ 1172540 h 1204641"/>
                <a:gd name="connsiteX1632" fmla="*/ 910618 w 1314762"/>
                <a:gd name="connsiteY1632" fmla="*/ 1158562 h 1204641"/>
                <a:gd name="connsiteX1633" fmla="*/ 911177 w 1314762"/>
                <a:gd name="connsiteY1633" fmla="*/ 1162057 h 1204641"/>
                <a:gd name="connsiteX1634" fmla="*/ 911736 w 1314762"/>
                <a:gd name="connsiteY1634" fmla="*/ 1163368 h 1204641"/>
                <a:gd name="connsiteX1635" fmla="*/ 912290 w 1314762"/>
                <a:gd name="connsiteY1635" fmla="*/ 1167734 h 1204641"/>
                <a:gd name="connsiteX1636" fmla="*/ 912849 w 1314762"/>
                <a:gd name="connsiteY1636" fmla="*/ 1165766 h 1204641"/>
                <a:gd name="connsiteX1637" fmla="*/ 913407 w 1314762"/>
                <a:gd name="connsiteY1637" fmla="*/ 1164238 h 1204641"/>
                <a:gd name="connsiteX1638" fmla="*/ 913966 w 1314762"/>
                <a:gd name="connsiteY1638" fmla="*/ 1170355 h 1204641"/>
                <a:gd name="connsiteX1639" fmla="*/ 914525 w 1314762"/>
                <a:gd name="connsiteY1639" fmla="*/ 1173629 h 1204641"/>
                <a:gd name="connsiteX1640" fmla="*/ 915083 w 1314762"/>
                <a:gd name="connsiteY1640" fmla="*/ 1171883 h 1204641"/>
                <a:gd name="connsiteX1641" fmla="*/ 915642 w 1314762"/>
                <a:gd name="connsiteY1641" fmla="*/ 1166206 h 1204641"/>
                <a:gd name="connsiteX1642" fmla="*/ 916196 w 1314762"/>
                <a:gd name="connsiteY1642" fmla="*/ 1158344 h 1204641"/>
                <a:gd name="connsiteX1643" fmla="*/ 916755 w 1314762"/>
                <a:gd name="connsiteY1643" fmla="*/ 1148297 h 1204641"/>
                <a:gd name="connsiteX1644" fmla="*/ 917314 w 1314762"/>
                <a:gd name="connsiteY1644" fmla="*/ 1157034 h 1204641"/>
                <a:gd name="connsiteX1645" fmla="*/ 917872 w 1314762"/>
                <a:gd name="connsiteY1645" fmla="*/ 1151135 h 1204641"/>
                <a:gd name="connsiteX1646" fmla="*/ 918431 w 1314762"/>
                <a:gd name="connsiteY1646" fmla="*/ 1154413 h 1204641"/>
                <a:gd name="connsiteX1647" fmla="*/ 918990 w 1314762"/>
                <a:gd name="connsiteY1647" fmla="*/ 1158126 h 1204641"/>
                <a:gd name="connsiteX1648" fmla="*/ 919548 w 1314762"/>
                <a:gd name="connsiteY1648" fmla="*/ 1150264 h 1204641"/>
                <a:gd name="connsiteX1649" fmla="*/ 920103 w 1314762"/>
                <a:gd name="connsiteY1649" fmla="*/ 1142180 h 1204641"/>
                <a:gd name="connsiteX1650" fmla="*/ 920661 w 1314762"/>
                <a:gd name="connsiteY1650" fmla="*/ 1148514 h 1204641"/>
                <a:gd name="connsiteX1651" fmla="*/ 921220 w 1314762"/>
                <a:gd name="connsiteY1651" fmla="*/ 1153103 h 1204641"/>
                <a:gd name="connsiteX1652" fmla="*/ 921779 w 1314762"/>
                <a:gd name="connsiteY1652" fmla="*/ 1164021 h 1204641"/>
                <a:gd name="connsiteX1653" fmla="*/ 922337 w 1314762"/>
                <a:gd name="connsiteY1653" fmla="*/ 1169698 h 1204641"/>
                <a:gd name="connsiteX1654" fmla="*/ 922896 w 1314762"/>
                <a:gd name="connsiteY1654" fmla="*/ 1175161 h 1204641"/>
                <a:gd name="connsiteX1655" fmla="*/ 923450 w 1314762"/>
                <a:gd name="connsiteY1655" fmla="*/ 1159654 h 1204641"/>
                <a:gd name="connsiteX1656" fmla="*/ 924009 w 1314762"/>
                <a:gd name="connsiteY1656" fmla="*/ 1167299 h 1204641"/>
                <a:gd name="connsiteX1657" fmla="*/ 924568 w 1314762"/>
                <a:gd name="connsiteY1657" fmla="*/ 1165549 h 1204641"/>
                <a:gd name="connsiteX1658" fmla="*/ 925127 w 1314762"/>
                <a:gd name="connsiteY1658" fmla="*/ 1175596 h 1204641"/>
                <a:gd name="connsiteX1659" fmla="*/ 925685 w 1314762"/>
                <a:gd name="connsiteY1659" fmla="*/ 1171230 h 1204641"/>
                <a:gd name="connsiteX1660" fmla="*/ 926244 w 1314762"/>
                <a:gd name="connsiteY1660" fmla="*/ 1176471 h 1204641"/>
                <a:gd name="connsiteX1661" fmla="*/ 926803 w 1314762"/>
                <a:gd name="connsiteY1661" fmla="*/ 1171008 h 1204641"/>
                <a:gd name="connsiteX1662" fmla="*/ 927361 w 1314762"/>
                <a:gd name="connsiteY1662" fmla="*/ 1159437 h 1204641"/>
                <a:gd name="connsiteX1663" fmla="*/ 927916 w 1314762"/>
                <a:gd name="connsiteY1663" fmla="*/ 1174068 h 1204641"/>
                <a:gd name="connsiteX1664" fmla="*/ 928474 w 1314762"/>
                <a:gd name="connsiteY1664" fmla="*/ 1172975 h 1204641"/>
                <a:gd name="connsiteX1665" fmla="*/ 929033 w 1314762"/>
                <a:gd name="connsiteY1665" fmla="*/ 1173411 h 1204641"/>
                <a:gd name="connsiteX1666" fmla="*/ 929591 w 1314762"/>
                <a:gd name="connsiteY1666" fmla="*/ 1168169 h 1204641"/>
                <a:gd name="connsiteX1667" fmla="*/ 930150 w 1314762"/>
                <a:gd name="connsiteY1667" fmla="*/ 1176031 h 1204641"/>
                <a:gd name="connsiteX1668" fmla="*/ 930709 w 1314762"/>
                <a:gd name="connsiteY1668" fmla="*/ 1170137 h 1204641"/>
                <a:gd name="connsiteX1669" fmla="*/ 931267 w 1314762"/>
                <a:gd name="connsiteY1669" fmla="*/ 1172100 h 1204641"/>
                <a:gd name="connsiteX1670" fmla="*/ 931822 w 1314762"/>
                <a:gd name="connsiteY1670" fmla="*/ 1172318 h 1204641"/>
                <a:gd name="connsiteX1671" fmla="*/ 932381 w 1314762"/>
                <a:gd name="connsiteY1671" fmla="*/ 1161182 h 1204641"/>
                <a:gd name="connsiteX1672" fmla="*/ 932939 w 1314762"/>
                <a:gd name="connsiteY1672" fmla="*/ 1165331 h 1204641"/>
                <a:gd name="connsiteX1673" fmla="*/ 933498 w 1314762"/>
                <a:gd name="connsiteY1673" fmla="*/ 1166206 h 1204641"/>
                <a:gd name="connsiteX1674" fmla="*/ 934057 w 1314762"/>
                <a:gd name="connsiteY1674" fmla="*/ 1176689 h 1204641"/>
                <a:gd name="connsiteX1675" fmla="*/ 934615 w 1314762"/>
                <a:gd name="connsiteY1675" fmla="*/ 1175814 h 1204641"/>
                <a:gd name="connsiteX1676" fmla="*/ 935170 w 1314762"/>
                <a:gd name="connsiteY1676" fmla="*/ 1174068 h 1204641"/>
                <a:gd name="connsiteX1677" fmla="*/ 935728 w 1314762"/>
                <a:gd name="connsiteY1677" fmla="*/ 1174503 h 1204641"/>
                <a:gd name="connsiteX1678" fmla="*/ 936287 w 1314762"/>
                <a:gd name="connsiteY1678" fmla="*/ 1170790 h 1204641"/>
                <a:gd name="connsiteX1679" fmla="*/ 936846 w 1314762"/>
                <a:gd name="connsiteY1679" fmla="*/ 1169044 h 1204641"/>
                <a:gd name="connsiteX1680" fmla="*/ 937404 w 1314762"/>
                <a:gd name="connsiteY1680" fmla="*/ 1172540 h 1204641"/>
                <a:gd name="connsiteX1681" fmla="*/ 937963 w 1314762"/>
                <a:gd name="connsiteY1681" fmla="*/ 1176689 h 1204641"/>
                <a:gd name="connsiteX1682" fmla="*/ 938522 w 1314762"/>
                <a:gd name="connsiteY1682" fmla="*/ 1170137 h 1204641"/>
                <a:gd name="connsiteX1683" fmla="*/ 939076 w 1314762"/>
                <a:gd name="connsiteY1683" fmla="*/ 1174721 h 1204641"/>
                <a:gd name="connsiteX1684" fmla="*/ 939635 w 1314762"/>
                <a:gd name="connsiteY1684" fmla="*/ 1163803 h 1204641"/>
                <a:gd name="connsiteX1685" fmla="*/ 940193 w 1314762"/>
                <a:gd name="connsiteY1685" fmla="*/ 1174068 h 1204641"/>
                <a:gd name="connsiteX1686" fmla="*/ 940752 w 1314762"/>
                <a:gd name="connsiteY1686" fmla="*/ 1169919 h 1204641"/>
                <a:gd name="connsiteX1687" fmla="*/ 941311 w 1314762"/>
                <a:gd name="connsiteY1687" fmla="*/ 1169262 h 1204641"/>
                <a:gd name="connsiteX1688" fmla="*/ 941869 w 1314762"/>
                <a:gd name="connsiteY1688" fmla="*/ 1181930 h 1204641"/>
                <a:gd name="connsiteX1689" fmla="*/ 942424 w 1314762"/>
                <a:gd name="connsiteY1689" fmla="*/ 1170137 h 1204641"/>
                <a:gd name="connsiteX1690" fmla="*/ 942982 w 1314762"/>
                <a:gd name="connsiteY1690" fmla="*/ 1169044 h 1204641"/>
                <a:gd name="connsiteX1691" fmla="*/ 943541 w 1314762"/>
                <a:gd name="connsiteY1691" fmla="*/ 1182583 h 1204641"/>
                <a:gd name="connsiteX1692" fmla="*/ 944100 w 1314762"/>
                <a:gd name="connsiteY1692" fmla="*/ 1171665 h 1204641"/>
                <a:gd name="connsiteX1693" fmla="*/ 944658 w 1314762"/>
                <a:gd name="connsiteY1693" fmla="*/ 1174286 h 1204641"/>
                <a:gd name="connsiteX1694" fmla="*/ 945217 w 1314762"/>
                <a:gd name="connsiteY1694" fmla="*/ 1178870 h 1204641"/>
                <a:gd name="connsiteX1695" fmla="*/ 945776 w 1314762"/>
                <a:gd name="connsiteY1695" fmla="*/ 1179963 h 1204641"/>
                <a:gd name="connsiteX1696" fmla="*/ 946330 w 1314762"/>
                <a:gd name="connsiteY1696" fmla="*/ 1178870 h 1204641"/>
                <a:gd name="connsiteX1697" fmla="*/ 946889 w 1314762"/>
                <a:gd name="connsiteY1697" fmla="*/ 1172758 h 1204641"/>
                <a:gd name="connsiteX1698" fmla="*/ 947448 w 1314762"/>
                <a:gd name="connsiteY1698" fmla="*/ 1172540 h 1204641"/>
                <a:gd name="connsiteX1699" fmla="*/ 948006 w 1314762"/>
                <a:gd name="connsiteY1699" fmla="*/ 1178434 h 1204641"/>
                <a:gd name="connsiteX1700" fmla="*/ 948565 w 1314762"/>
                <a:gd name="connsiteY1700" fmla="*/ 1169919 h 1204641"/>
                <a:gd name="connsiteX1701" fmla="*/ 949123 w 1314762"/>
                <a:gd name="connsiteY1701" fmla="*/ 1179963 h 1204641"/>
                <a:gd name="connsiteX1702" fmla="*/ 949682 w 1314762"/>
                <a:gd name="connsiteY1702" fmla="*/ 1178434 h 1204641"/>
                <a:gd name="connsiteX1703" fmla="*/ 950237 w 1314762"/>
                <a:gd name="connsiteY1703" fmla="*/ 1175814 h 1204641"/>
                <a:gd name="connsiteX1704" fmla="*/ 950795 w 1314762"/>
                <a:gd name="connsiteY1704" fmla="*/ 1173193 h 1204641"/>
                <a:gd name="connsiteX1705" fmla="*/ 951354 w 1314762"/>
                <a:gd name="connsiteY1705" fmla="*/ 1178434 h 1204641"/>
                <a:gd name="connsiteX1706" fmla="*/ 951913 w 1314762"/>
                <a:gd name="connsiteY1706" fmla="*/ 1172540 h 1204641"/>
                <a:gd name="connsiteX1707" fmla="*/ 952471 w 1314762"/>
                <a:gd name="connsiteY1707" fmla="*/ 1175814 h 1204641"/>
                <a:gd name="connsiteX1708" fmla="*/ 953030 w 1314762"/>
                <a:gd name="connsiteY1708" fmla="*/ 1163146 h 1204641"/>
                <a:gd name="connsiteX1709" fmla="*/ 953584 w 1314762"/>
                <a:gd name="connsiteY1709" fmla="*/ 1180402 h 1204641"/>
                <a:gd name="connsiteX1710" fmla="*/ 954143 w 1314762"/>
                <a:gd name="connsiteY1710" fmla="*/ 1177560 h 1204641"/>
                <a:gd name="connsiteX1711" fmla="*/ 954702 w 1314762"/>
                <a:gd name="connsiteY1711" fmla="*/ 1178434 h 1204641"/>
                <a:gd name="connsiteX1712" fmla="*/ 955260 w 1314762"/>
                <a:gd name="connsiteY1712" fmla="*/ 1175378 h 1204641"/>
                <a:gd name="connsiteX1713" fmla="*/ 955819 w 1314762"/>
                <a:gd name="connsiteY1713" fmla="*/ 1177342 h 1204641"/>
                <a:gd name="connsiteX1714" fmla="*/ 956377 w 1314762"/>
                <a:gd name="connsiteY1714" fmla="*/ 1178434 h 1204641"/>
                <a:gd name="connsiteX1715" fmla="*/ 956936 w 1314762"/>
                <a:gd name="connsiteY1715" fmla="*/ 1181273 h 1204641"/>
                <a:gd name="connsiteX1716" fmla="*/ 957495 w 1314762"/>
                <a:gd name="connsiteY1716" fmla="*/ 1172100 h 1204641"/>
                <a:gd name="connsiteX1717" fmla="*/ 958049 w 1314762"/>
                <a:gd name="connsiteY1717" fmla="*/ 1177781 h 1204641"/>
                <a:gd name="connsiteX1718" fmla="*/ 958608 w 1314762"/>
                <a:gd name="connsiteY1718" fmla="*/ 1178434 h 1204641"/>
                <a:gd name="connsiteX1719" fmla="*/ 959167 w 1314762"/>
                <a:gd name="connsiteY1719" fmla="*/ 1178870 h 1204641"/>
                <a:gd name="connsiteX1720" fmla="*/ 959725 w 1314762"/>
                <a:gd name="connsiteY1720" fmla="*/ 1182801 h 1204641"/>
                <a:gd name="connsiteX1721" fmla="*/ 960284 w 1314762"/>
                <a:gd name="connsiteY1721" fmla="*/ 1170355 h 1204641"/>
                <a:gd name="connsiteX1722" fmla="*/ 960843 w 1314762"/>
                <a:gd name="connsiteY1722" fmla="*/ 1171008 h 1204641"/>
                <a:gd name="connsiteX1723" fmla="*/ 961401 w 1314762"/>
                <a:gd name="connsiteY1723" fmla="*/ 1178652 h 1204641"/>
                <a:gd name="connsiteX1724" fmla="*/ 961956 w 1314762"/>
                <a:gd name="connsiteY1724" fmla="*/ 1185204 h 1204641"/>
                <a:gd name="connsiteX1725" fmla="*/ 962514 w 1314762"/>
                <a:gd name="connsiteY1725" fmla="*/ 1171447 h 1204641"/>
                <a:gd name="connsiteX1726" fmla="*/ 963073 w 1314762"/>
                <a:gd name="connsiteY1726" fmla="*/ 1176471 h 1204641"/>
                <a:gd name="connsiteX1727" fmla="*/ 963632 w 1314762"/>
                <a:gd name="connsiteY1727" fmla="*/ 1177560 h 1204641"/>
                <a:gd name="connsiteX1728" fmla="*/ 964190 w 1314762"/>
                <a:gd name="connsiteY1728" fmla="*/ 1171230 h 1204641"/>
                <a:gd name="connsiteX1729" fmla="*/ 964749 w 1314762"/>
                <a:gd name="connsiteY1729" fmla="*/ 1174721 h 1204641"/>
                <a:gd name="connsiteX1730" fmla="*/ 965304 w 1314762"/>
                <a:gd name="connsiteY1730" fmla="*/ 1174286 h 1204641"/>
                <a:gd name="connsiteX1731" fmla="*/ 965862 w 1314762"/>
                <a:gd name="connsiteY1731" fmla="*/ 1184986 h 1204641"/>
                <a:gd name="connsiteX1732" fmla="*/ 966421 w 1314762"/>
                <a:gd name="connsiteY1732" fmla="*/ 1181712 h 1204641"/>
                <a:gd name="connsiteX1733" fmla="*/ 966979 w 1314762"/>
                <a:gd name="connsiteY1733" fmla="*/ 1179745 h 1204641"/>
                <a:gd name="connsiteX1734" fmla="*/ 967538 w 1314762"/>
                <a:gd name="connsiteY1734" fmla="*/ 1182583 h 1204641"/>
                <a:gd name="connsiteX1735" fmla="*/ 968097 w 1314762"/>
                <a:gd name="connsiteY1735" fmla="*/ 1179745 h 1204641"/>
                <a:gd name="connsiteX1736" fmla="*/ 968655 w 1314762"/>
                <a:gd name="connsiteY1736" fmla="*/ 1183240 h 1204641"/>
                <a:gd name="connsiteX1737" fmla="*/ 969210 w 1314762"/>
                <a:gd name="connsiteY1737" fmla="*/ 1190010 h 1204641"/>
                <a:gd name="connsiteX1738" fmla="*/ 969768 w 1314762"/>
                <a:gd name="connsiteY1738" fmla="*/ 1180402 h 1204641"/>
                <a:gd name="connsiteX1739" fmla="*/ 970327 w 1314762"/>
                <a:gd name="connsiteY1739" fmla="*/ 1181055 h 1204641"/>
                <a:gd name="connsiteX1740" fmla="*/ 970886 w 1314762"/>
                <a:gd name="connsiteY1740" fmla="*/ 1183240 h 1204641"/>
                <a:gd name="connsiteX1741" fmla="*/ 971444 w 1314762"/>
                <a:gd name="connsiteY1741" fmla="*/ 1181055 h 1204641"/>
                <a:gd name="connsiteX1742" fmla="*/ 972003 w 1314762"/>
                <a:gd name="connsiteY1742" fmla="*/ 1181930 h 1204641"/>
                <a:gd name="connsiteX1743" fmla="*/ 972558 w 1314762"/>
                <a:gd name="connsiteY1743" fmla="*/ 1183458 h 1204641"/>
                <a:gd name="connsiteX1744" fmla="*/ 973116 w 1314762"/>
                <a:gd name="connsiteY1744" fmla="*/ 1182365 h 1204641"/>
                <a:gd name="connsiteX1745" fmla="*/ 973675 w 1314762"/>
                <a:gd name="connsiteY1745" fmla="*/ 1181273 h 1204641"/>
                <a:gd name="connsiteX1746" fmla="*/ 974234 w 1314762"/>
                <a:gd name="connsiteY1746" fmla="*/ 1170572 h 1204641"/>
                <a:gd name="connsiteX1747" fmla="*/ 974792 w 1314762"/>
                <a:gd name="connsiteY1747" fmla="*/ 1176906 h 1204641"/>
                <a:gd name="connsiteX1748" fmla="*/ 975351 w 1314762"/>
                <a:gd name="connsiteY1748" fmla="*/ 1183894 h 1204641"/>
                <a:gd name="connsiteX1749" fmla="*/ 975909 w 1314762"/>
                <a:gd name="connsiteY1749" fmla="*/ 1180620 h 1204641"/>
                <a:gd name="connsiteX1750" fmla="*/ 976464 w 1314762"/>
                <a:gd name="connsiteY1750" fmla="*/ 1181273 h 1204641"/>
                <a:gd name="connsiteX1751" fmla="*/ 977023 w 1314762"/>
                <a:gd name="connsiteY1751" fmla="*/ 1183023 h 1204641"/>
                <a:gd name="connsiteX1752" fmla="*/ 977581 w 1314762"/>
                <a:gd name="connsiteY1752" fmla="*/ 1179963 h 1204641"/>
                <a:gd name="connsiteX1753" fmla="*/ 978140 w 1314762"/>
                <a:gd name="connsiteY1753" fmla="*/ 1185861 h 1204641"/>
                <a:gd name="connsiteX1754" fmla="*/ 978699 w 1314762"/>
                <a:gd name="connsiteY1754" fmla="*/ 1179092 h 1204641"/>
                <a:gd name="connsiteX1755" fmla="*/ 979257 w 1314762"/>
                <a:gd name="connsiteY1755" fmla="*/ 1181055 h 1204641"/>
                <a:gd name="connsiteX1756" fmla="*/ 979816 w 1314762"/>
                <a:gd name="connsiteY1756" fmla="*/ 1179745 h 1204641"/>
                <a:gd name="connsiteX1757" fmla="*/ 980370 w 1314762"/>
                <a:gd name="connsiteY1757" fmla="*/ 1186514 h 1204641"/>
                <a:gd name="connsiteX1758" fmla="*/ 980929 w 1314762"/>
                <a:gd name="connsiteY1758" fmla="*/ 1183240 h 1204641"/>
                <a:gd name="connsiteX1759" fmla="*/ 981488 w 1314762"/>
                <a:gd name="connsiteY1759" fmla="*/ 1177560 h 1204641"/>
                <a:gd name="connsiteX1760" fmla="*/ 982046 w 1314762"/>
                <a:gd name="connsiteY1760" fmla="*/ 1174068 h 1204641"/>
                <a:gd name="connsiteX1761" fmla="*/ 982605 w 1314762"/>
                <a:gd name="connsiteY1761" fmla="*/ 1176249 h 1204641"/>
                <a:gd name="connsiteX1762" fmla="*/ 983163 w 1314762"/>
                <a:gd name="connsiteY1762" fmla="*/ 1166859 h 1204641"/>
                <a:gd name="connsiteX1763" fmla="*/ 983718 w 1314762"/>
                <a:gd name="connsiteY1763" fmla="*/ 1176031 h 1204641"/>
                <a:gd name="connsiteX1764" fmla="*/ 984277 w 1314762"/>
                <a:gd name="connsiteY1764" fmla="*/ 1175161 h 1204641"/>
                <a:gd name="connsiteX1765" fmla="*/ 984835 w 1314762"/>
                <a:gd name="connsiteY1765" fmla="*/ 1178217 h 1204641"/>
                <a:gd name="connsiteX1766" fmla="*/ 985394 w 1314762"/>
                <a:gd name="connsiteY1766" fmla="*/ 1177124 h 1204641"/>
                <a:gd name="connsiteX1767" fmla="*/ 985953 w 1314762"/>
                <a:gd name="connsiteY1767" fmla="*/ 1183458 h 1204641"/>
                <a:gd name="connsiteX1768" fmla="*/ 986511 w 1314762"/>
                <a:gd name="connsiteY1768" fmla="*/ 1177999 h 1204641"/>
                <a:gd name="connsiteX1769" fmla="*/ 987070 w 1314762"/>
                <a:gd name="connsiteY1769" fmla="*/ 1176689 h 1204641"/>
                <a:gd name="connsiteX1770" fmla="*/ 987629 w 1314762"/>
                <a:gd name="connsiteY1770" fmla="*/ 1183240 h 1204641"/>
                <a:gd name="connsiteX1771" fmla="*/ 988183 w 1314762"/>
                <a:gd name="connsiteY1771" fmla="*/ 1174068 h 1204641"/>
                <a:gd name="connsiteX1772" fmla="*/ 988742 w 1314762"/>
                <a:gd name="connsiteY1772" fmla="*/ 1181491 h 1204641"/>
                <a:gd name="connsiteX1773" fmla="*/ 989300 w 1314762"/>
                <a:gd name="connsiteY1773" fmla="*/ 1174286 h 1204641"/>
                <a:gd name="connsiteX1774" fmla="*/ 989859 w 1314762"/>
                <a:gd name="connsiteY1774" fmla="*/ 1174286 h 1204641"/>
                <a:gd name="connsiteX1775" fmla="*/ 990418 w 1314762"/>
                <a:gd name="connsiteY1775" fmla="*/ 1181930 h 1204641"/>
                <a:gd name="connsiteX1776" fmla="*/ 990976 w 1314762"/>
                <a:gd name="connsiteY1776" fmla="*/ 1180620 h 1204641"/>
                <a:gd name="connsiteX1777" fmla="*/ 991531 w 1314762"/>
                <a:gd name="connsiteY1777" fmla="*/ 1181712 h 1204641"/>
                <a:gd name="connsiteX1778" fmla="*/ 992090 w 1314762"/>
                <a:gd name="connsiteY1778" fmla="*/ 1187607 h 1204641"/>
                <a:gd name="connsiteX1779" fmla="*/ 992648 w 1314762"/>
                <a:gd name="connsiteY1779" fmla="*/ 1182365 h 1204641"/>
                <a:gd name="connsiteX1780" fmla="*/ 993207 w 1314762"/>
                <a:gd name="connsiteY1780" fmla="*/ 1177124 h 1204641"/>
                <a:gd name="connsiteX1781" fmla="*/ 993766 w 1314762"/>
                <a:gd name="connsiteY1781" fmla="*/ 1172540 h 1204641"/>
                <a:gd name="connsiteX1782" fmla="*/ 994324 w 1314762"/>
                <a:gd name="connsiteY1782" fmla="*/ 1181491 h 1204641"/>
                <a:gd name="connsiteX1783" fmla="*/ 994883 w 1314762"/>
                <a:gd name="connsiteY1783" fmla="*/ 1179092 h 1204641"/>
                <a:gd name="connsiteX1784" fmla="*/ 995437 w 1314762"/>
                <a:gd name="connsiteY1784" fmla="*/ 1181491 h 1204641"/>
                <a:gd name="connsiteX1785" fmla="*/ 995996 w 1314762"/>
                <a:gd name="connsiteY1785" fmla="*/ 1186079 h 1204641"/>
                <a:gd name="connsiteX1786" fmla="*/ 996554 w 1314762"/>
                <a:gd name="connsiteY1786" fmla="*/ 1183894 h 1204641"/>
                <a:gd name="connsiteX1787" fmla="*/ 997113 w 1314762"/>
                <a:gd name="connsiteY1787" fmla="*/ 1181712 h 1204641"/>
                <a:gd name="connsiteX1788" fmla="*/ 997672 w 1314762"/>
                <a:gd name="connsiteY1788" fmla="*/ 1186954 h 1204641"/>
                <a:gd name="connsiteX1789" fmla="*/ 998230 w 1314762"/>
                <a:gd name="connsiteY1789" fmla="*/ 1181491 h 1204641"/>
                <a:gd name="connsiteX1790" fmla="*/ 998789 w 1314762"/>
                <a:gd name="connsiteY1790" fmla="*/ 1182148 h 1204641"/>
                <a:gd name="connsiteX1791" fmla="*/ 999344 w 1314762"/>
                <a:gd name="connsiteY1791" fmla="*/ 1181491 h 1204641"/>
                <a:gd name="connsiteX1792" fmla="*/ 999902 w 1314762"/>
                <a:gd name="connsiteY1792" fmla="*/ 1185422 h 1204641"/>
                <a:gd name="connsiteX1793" fmla="*/ 1000461 w 1314762"/>
                <a:gd name="connsiteY1793" fmla="*/ 1188917 h 1204641"/>
                <a:gd name="connsiteX1794" fmla="*/ 1001020 w 1314762"/>
                <a:gd name="connsiteY1794" fmla="*/ 1185422 h 1204641"/>
                <a:gd name="connsiteX1795" fmla="*/ 1001578 w 1314762"/>
                <a:gd name="connsiteY1795" fmla="*/ 1186514 h 1204641"/>
                <a:gd name="connsiteX1796" fmla="*/ 1002137 w 1314762"/>
                <a:gd name="connsiteY1796" fmla="*/ 1184986 h 1204641"/>
                <a:gd name="connsiteX1797" fmla="*/ 1002691 w 1314762"/>
                <a:gd name="connsiteY1797" fmla="*/ 1189574 h 1204641"/>
                <a:gd name="connsiteX1798" fmla="*/ 1003250 w 1314762"/>
                <a:gd name="connsiteY1798" fmla="*/ 1189792 h 1204641"/>
                <a:gd name="connsiteX1799" fmla="*/ 1003809 w 1314762"/>
                <a:gd name="connsiteY1799" fmla="*/ 1191756 h 1204641"/>
                <a:gd name="connsiteX1800" fmla="*/ 1004367 w 1314762"/>
                <a:gd name="connsiteY1800" fmla="*/ 1192195 h 1204641"/>
                <a:gd name="connsiteX1801" fmla="*/ 1004926 w 1314762"/>
                <a:gd name="connsiteY1801" fmla="*/ 1185422 h 1204641"/>
                <a:gd name="connsiteX1802" fmla="*/ 1005485 w 1314762"/>
                <a:gd name="connsiteY1802" fmla="*/ 1183676 h 1204641"/>
                <a:gd name="connsiteX1803" fmla="*/ 1006043 w 1314762"/>
                <a:gd name="connsiteY1803" fmla="*/ 1186954 h 1204641"/>
                <a:gd name="connsiteX1804" fmla="*/ 1006598 w 1314762"/>
                <a:gd name="connsiteY1804" fmla="*/ 1187389 h 1204641"/>
                <a:gd name="connsiteX1805" fmla="*/ 1007156 w 1314762"/>
                <a:gd name="connsiteY1805" fmla="*/ 1185204 h 1204641"/>
                <a:gd name="connsiteX1806" fmla="*/ 1007715 w 1314762"/>
                <a:gd name="connsiteY1806" fmla="*/ 1189792 h 1204641"/>
                <a:gd name="connsiteX1807" fmla="*/ 1008274 w 1314762"/>
                <a:gd name="connsiteY1807" fmla="*/ 1191973 h 1204641"/>
                <a:gd name="connsiteX1808" fmla="*/ 1008832 w 1314762"/>
                <a:gd name="connsiteY1808" fmla="*/ 1184986 h 1204641"/>
                <a:gd name="connsiteX1809" fmla="*/ 1009391 w 1314762"/>
                <a:gd name="connsiteY1809" fmla="*/ 1177781 h 1204641"/>
                <a:gd name="connsiteX1810" fmla="*/ 1009949 w 1314762"/>
                <a:gd name="connsiteY1810" fmla="*/ 1185422 h 1204641"/>
                <a:gd name="connsiteX1811" fmla="*/ 1010504 w 1314762"/>
                <a:gd name="connsiteY1811" fmla="*/ 1189792 h 1204641"/>
                <a:gd name="connsiteX1812" fmla="*/ 1011063 w 1314762"/>
                <a:gd name="connsiteY1812" fmla="*/ 1187607 h 1204641"/>
                <a:gd name="connsiteX1813" fmla="*/ 1011621 w 1314762"/>
                <a:gd name="connsiteY1813" fmla="*/ 1188042 h 1204641"/>
                <a:gd name="connsiteX1814" fmla="*/ 1012180 w 1314762"/>
                <a:gd name="connsiteY1814" fmla="*/ 1190885 h 1204641"/>
                <a:gd name="connsiteX1815" fmla="*/ 1012739 w 1314762"/>
                <a:gd name="connsiteY1815" fmla="*/ 1187607 h 1204641"/>
                <a:gd name="connsiteX1816" fmla="*/ 1013297 w 1314762"/>
                <a:gd name="connsiteY1816" fmla="*/ 1179745 h 1204641"/>
                <a:gd name="connsiteX1817" fmla="*/ 1013852 w 1314762"/>
                <a:gd name="connsiteY1817" fmla="*/ 1186732 h 1204641"/>
                <a:gd name="connsiteX1818" fmla="*/ 1014411 w 1314762"/>
                <a:gd name="connsiteY1818" fmla="*/ 1190885 h 1204641"/>
                <a:gd name="connsiteX1819" fmla="*/ 1014969 w 1314762"/>
                <a:gd name="connsiteY1819" fmla="*/ 1181930 h 1204641"/>
                <a:gd name="connsiteX1820" fmla="*/ 1015528 w 1314762"/>
                <a:gd name="connsiteY1820" fmla="*/ 1195904 h 1204641"/>
                <a:gd name="connsiteX1821" fmla="*/ 1016086 w 1314762"/>
                <a:gd name="connsiteY1821" fmla="*/ 1190885 h 1204641"/>
                <a:gd name="connsiteX1822" fmla="*/ 1016645 w 1314762"/>
                <a:gd name="connsiteY1822" fmla="*/ 1187389 h 1204641"/>
                <a:gd name="connsiteX1823" fmla="*/ 1017204 w 1314762"/>
                <a:gd name="connsiteY1823" fmla="*/ 1190228 h 1204641"/>
                <a:gd name="connsiteX1824" fmla="*/ 1017762 w 1314762"/>
                <a:gd name="connsiteY1824" fmla="*/ 1186954 h 1204641"/>
                <a:gd name="connsiteX1825" fmla="*/ 1018317 w 1314762"/>
                <a:gd name="connsiteY1825" fmla="*/ 1190663 h 1204641"/>
                <a:gd name="connsiteX1826" fmla="*/ 1018876 w 1314762"/>
                <a:gd name="connsiteY1826" fmla="*/ 1188264 h 1204641"/>
                <a:gd name="connsiteX1827" fmla="*/ 1019434 w 1314762"/>
                <a:gd name="connsiteY1827" fmla="*/ 1190663 h 1204641"/>
                <a:gd name="connsiteX1828" fmla="*/ 1019993 w 1314762"/>
                <a:gd name="connsiteY1828" fmla="*/ 1195251 h 1204641"/>
                <a:gd name="connsiteX1829" fmla="*/ 1020552 w 1314762"/>
                <a:gd name="connsiteY1829" fmla="*/ 1187389 h 1204641"/>
                <a:gd name="connsiteX1830" fmla="*/ 1021110 w 1314762"/>
                <a:gd name="connsiteY1830" fmla="*/ 1192630 h 1204641"/>
                <a:gd name="connsiteX1831" fmla="*/ 1021665 w 1314762"/>
                <a:gd name="connsiteY1831" fmla="*/ 1181712 h 1204641"/>
                <a:gd name="connsiteX1832" fmla="*/ 1022223 w 1314762"/>
                <a:gd name="connsiteY1832" fmla="*/ 1189353 h 1204641"/>
                <a:gd name="connsiteX1833" fmla="*/ 1022782 w 1314762"/>
                <a:gd name="connsiteY1833" fmla="*/ 1189792 h 1204641"/>
                <a:gd name="connsiteX1834" fmla="*/ 1023340 w 1314762"/>
                <a:gd name="connsiteY1834" fmla="*/ 1189792 h 1204641"/>
                <a:gd name="connsiteX1835" fmla="*/ 1023899 w 1314762"/>
                <a:gd name="connsiteY1835" fmla="*/ 1194594 h 1204641"/>
                <a:gd name="connsiteX1836" fmla="*/ 1024458 w 1314762"/>
                <a:gd name="connsiteY1836" fmla="*/ 1186954 h 1204641"/>
                <a:gd name="connsiteX1837" fmla="*/ 1025016 w 1314762"/>
                <a:gd name="connsiteY1837" fmla="*/ 1184333 h 1204641"/>
                <a:gd name="connsiteX1838" fmla="*/ 1025571 w 1314762"/>
                <a:gd name="connsiteY1838" fmla="*/ 1194159 h 1204641"/>
                <a:gd name="connsiteX1839" fmla="*/ 1026130 w 1314762"/>
                <a:gd name="connsiteY1839" fmla="*/ 1190445 h 1204641"/>
                <a:gd name="connsiteX1840" fmla="*/ 1026688 w 1314762"/>
                <a:gd name="connsiteY1840" fmla="*/ 1189792 h 1204641"/>
                <a:gd name="connsiteX1841" fmla="*/ 1027247 w 1314762"/>
                <a:gd name="connsiteY1841" fmla="*/ 1191973 h 1204641"/>
                <a:gd name="connsiteX1842" fmla="*/ 1027806 w 1314762"/>
                <a:gd name="connsiteY1842" fmla="*/ 1190445 h 1204641"/>
                <a:gd name="connsiteX1843" fmla="*/ 1028364 w 1314762"/>
                <a:gd name="connsiteY1843" fmla="*/ 1189792 h 1204641"/>
                <a:gd name="connsiteX1844" fmla="*/ 1028923 w 1314762"/>
                <a:gd name="connsiteY1844" fmla="*/ 1188699 h 1204641"/>
                <a:gd name="connsiteX1845" fmla="*/ 1029477 w 1314762"/>
                <a:gd name="connsiteY1845" fmla="*/ 1193505 h 1204641"/>
                <a:gd name="connsiteX1846" fmla="*/ 1030036 w 1314762"/>
                <a:gd name="connsiteY1846" fmla="*/ 1186954 h 1204641"/>
                <a:gd name="connsiteX1847" fmla="*/ 1030595 w 1314762"/>
                <a:gd name="connsiteY1847" fmla="*/ 1189353 h 1204641"/>
                <a:gd name="connsiteX1848" fmla="*/ 1031153 w 1314762"/>
                <a:gd name="connsiteY1848" fmla="*/ 1189353 h 1204641"/>
                <a:gd name="connsiteX1849" fmla="*/ 1031712 w 1314762"/>
                <a:gd name="connsiteY1849" fmla="*/ 1191756 h 1204641"/>
                <a:gd name="connsiteX1850" fmla="*/ 1032271 w 1314762"/>
                <a:gd name="connsiteY1850" fmla="*/ 1191103 h 1204641"/>
                <a:gd name="connsiteX1851" fmla="*/ 1032825 w 1314762"/>
                <a:gd name="connsiteY1851" fmla="*/ 1195469 h 1204641"/>
                <a:gd name="connsiteX1852" fmla="*/ 1033384 w 1314762"/>
                <a:gd name="connsiteY1852" fmla="*/ 1191320 h 1204641"/>
                <a:gd name="connsiteX1853" fmla="*/ 1033942 w 1314762"/>
                <a:gd name="connsiteY1853" fmla="*/ 1194159 h 1204641"/>
                <a:gd name="connsiteX1854" fmla="*/ 1034501 w 1314762"/>
                <a:gd name="connsiteY1854" fmla="*/ 1191756 h 1204641"/>
                <a:gd name="connsiteX1855" fmla="*/ 1035060 w 1314762"/>
                <a:gd name="connsiteY1855" fmla="*/ 1192630 h 1204641"/>
                <a:gd name="connsiteX1856" fmla="*/ 1035618 w 1314762"/>
                <a:gd name="connsiteY1856" fmla="*/ 1189792 h 1204641"/>
                <a:gd name="connsiteX1857" fmla="*/ 1036177 w 1314762"/>
                <a:gd name="connsiteY1857" fmla="*/ 1189353 h 1204641"/>
                <a:gd name="connsiteX1858" fmla="*/ 1036731 w 1314762"/>
                <a:gd name="connsiteY1858" fmla="*/ 1193066 h 1204641"/>
                <a:gd name="connsiteX1859" fmla="*/ 1037290 w 1314762"/>
                <a:gd name="connsiteY1859" fmla="*/ 1188264 h 1204641"/>
                <a:gd name="connsiteX1860" fmla="*/ 1037849 w 1314762"/>
                <a:gd name="connsiteY1860" fmla="*/ 1189574 h 1204641"/>
                <a:gd name="connsiteX1861" fmla="*/ 1038407 w 1314762"/>
                <a:gd name="connsiteY1861" fmla="*/ 1189792 h 1204641"/>
                <a:gd name="connsiteX1862" fmla="*/ 1038966 w 1314762"/>
                <a:gd name="connsiteY1862" fmla="*/ 1192413 h 1204641"/>
                <a:gd name="connsiteX1863" fmla="*/ 1039525 w 1314762"/>
                <a:gd name="connsiteY1863" fmla="*/ 1195904 h 1204641"/>
                <a:gd name="connsiteX1864" fmla="*/ 1040083 w 1314762"/>
                <a:gd name="connsiteY1864" fmla="*/ 1191320 h 1204641"/>
                <a:gd name="connsiteX1865" fmla="*/ 1040638 w 1314762"/>
                <a:gd name="connsiteY1865" fmla="*/ 1190228 h 1204641"/>
                <a:gd name="connsiteX1866" fmla="*/ 1041197 w 1314762"/>
                <a:gd name="connsiteY1866" fmla="*/ 1186296 h 1204641"/>
                <a:gd name="connsiteX1867" fmla="*/ 1041755 w 1314762"/>
                <a:gd name="connsiteY1867" fmla="*/ 1192195 h 1204641"/>
                <a:gd name="connsiteX1868" fmla="*/ 1042314 w 1314762"/>
                <a:gd name="connsiteY1868" fmla="*/ 1190228 h 1204641"/>
                <a:gd name="connsiteX1869" fmla="*/ 1042872 w 1314762"/>
                <a:gd name="connsiteY1869" fmla="*/ 1193066 h 1204641"/>
                <a:gd name="connsiteX1870" fmla="*/ 1043431 w 1314762"/>
                <a:gd name="connsiteY1870" fmla="*/ 1196344 h 1204641"/>
                <a:gd name="connsiteX1871" fmla="*/ 1043990 w 1314762"/>
                <a:gd name="connsiteY1871" fmla="*/ 1188699 h 1204641"/>
                <a:gd name="connsiteX1872" fmla="*/ 1044544 w 1314762"/>
                <a:gd name="connsiteY1872" fmla="*/ 1189135 h 1204641"/>
                <a:gd name="connsiteX1873" fmla="*/ 1045103 w 1314762"/>
                <a:gd name="connsiteY1873" fmla="*/ 1191756 h 1204641"/>
                <a:gd name="connsiteX1874" fmla="*/ 1045662 w 1314762"/>
                <a:gd name="connsiteY1874" fmla="*/ 1189792 h 1204641"/>
                <a:gd name="connsiteX1875" fmla="*/ 1046220 w 1314762"/>
                <a:gd name="connsiteY1875" fmla="*/ 1188042 h 1204641"/>
                <a:gd name="connsiteX1876" fmla="*/ 1046779 w 1314762"/>
                <a:gd name="connsiteY1876" fmla="*/ 1190885 h 1204641"/>
                <a:gd name="connsiteX1877" fmla="*/ 1047338 w 1314762"/>
                <a:gd name="connsiteY1877" fmla="*/ 1195687 h 1204641"/>
                <a:gd name="connsiteX1878" fmla="*/ 1047896 w 1314762"/>
                <a:gd name="connsiteY1878" fmla="*/ 1193505 h 1204641"/>
                <a:gd name="connsiteX1879" fmla="*/ 1048451 w 1314762"/>
                <a:gd name="connsiteY1879" fmla="*/ 1188264 h 1204641"/>
                <a:gd name="connsiteX1880" fmla="*/ 1049009 w 1314762"/>
                <a:gd name="connsiteY1880" fmla="*/ 1196344 h 1204641"/>
                <a:gd name="connsiteX1881" fmla="*/ 1049568 w 1314762"/>
                <a:gd name="connsiteY1881" fmla="*/ 1190445 h 1204641"/>
                <a:gd name="connsiteX1882" fmla="*/ 1050126 w 1314762"/>
                <a:gd name="connsiteY1882" fmla="*/ 1192848 h 1204641"/>
                <a:gd name="connsiteX1883" fmla="*/ 1050685 w 1314762"/>
                <a:gd name="connsiteY1883" fmla="*/ 1193284 h 1204641"/>
                <a:gd name="connsiteX1884" fmla="*/ 1051244 w 1314762"/>
                <a:gd name="connsiteY1884" fmla="*/ 1196997 h 1204641"/>
                <a:gd name="connsiteX1885" fmla="*/ 1051798 w 1314762"/>
                <a:gd name="connsiteY1885" fmla="*/ 1195687 h 1204641"/>
                <a:gd name="connsiteX1886" fmla="*/ 1052357 w 1314762"/>
                <a:gd name="connsiteY1886" fmla="*/ 1190885 h 1204641"/>
                <a:gd name="connsiteX1887" fmla="*/ 1052916 w 1314762"/>
                <a:gd name="connsiteY1887" fmla="*/ 1191320 h 1204641"/>
                <a:gd name="connsiteX1888" fmla="*/ 1053474 w 1314762"/>
                <a:gd name="connsiteY1888" fmla="*/ 1190445 h 1204641"/>
                <a:gd name="connsiteX1889" fmla="*/ 1054033 w 1314762"/>
                <a:gd name="connsiteY1889" fmla="*/ 1193066 h 1204641"/>
                <a:gd name="connsiteX1890" fmla="*/ 1054592 w 1314762"/>
                <a:gd name="connsiteY1890" fmla="*/ 1195251 h 1204641"/>
                <a:gd name="connsiteX1891" fmla="*/ 1055150 w 1314762"/>
                <a:gd name="connsiteY1891" fmla="*/ 1194376 h 1204641"/>
                <a:gd name="connsiteX1892" fmla="*/ 1055705 w 1314762"/>
                <a:gd name="connsiteY1892" fmla="*/ 1189353 h 1204641"/>
                <a:gd name="connsiteX1893" fmla="*/ 1056263 w 1314762"/>
                <a:gd name="connsiteY1893" fmla="*/ 1189353 h 1204641"/>
                <a:gd name="connsiteX1894" fmla="*/ 1056822 w 1314762"/>
                <a:gd name="connsiteY1894" fmla="*/ 1193723 h 1204641"/>
                <a:gd name="connsiteX1895" fmla="*/ 1057381 w 1314762"/>
                <a:gd name="connsiteY1895" fmla="*/ 1196561 h 1204641"/>
                <a:gd name="connsiteX1896" fmla="*/ 1057939 w 1314762"/>
                <a:gd name="connsiteY1896" fmla="*/ 1191756 h 1204641"/>
                <a:gd name="connsiteX1897" fmla="*/ 1058498 w 1314762"/>
                <a:gd name="connsiteY1897" fmla="*/ 1195251 h 1204641"/>
                <a:gd name="connsiteX1898" fmla="*/ 1059057 w 1314762"/>
                <a:gd name="connsiteY1898" fmla="*/ 1190445 h 1204641"/>
                <a:gd name="connsiteX1899" fmla="*/ 1059611 w 1314762"/>
                <a:gd name="connsiteY1899" fmla="*/ 1191756 h 1204641"/>
                <a:gd name="connsiteX1900" fmla="*/ 1060170 w 1314762"/>
                <a:gd name="connsiteY1900" fmla="*/ 1194594 h 1204641"/>
                <a:gd name="connsiteX1901" fmla="*/ 1060728 w 1314762"/>
                <a:gd name="connsiteY1901" fmla="*/ 1193505 h 1204641"/>
                <a:gd name="connsiteX1902" fmla="*/ 1061287 w 1314762"/>
                <a:gd name="connsiteY1902" fmla="*/ 1193284 h 1204641"/>
                <a:gd name="connsiteX1903" fmla="*/ 1061846 w 1314762"/>
                <a:gd name="connsiteY1903" fmla="*/ 1190663 h 1204641"/>
                <a:gd name="connsiteX1904" fmla="*/ 1062404 w 1314762"/>
                <a:gd name="connsiteY1904" fmla="*/ 1190663 h 1204641"/>
                <a:gd name="connsiteX1905" fmla="*/ 1062959 w 1314762"/>
                <a:gd name="connsiteY1905" fmla="*/ 1195904 h 1204641"/>
                <a:gd name="connsiteX1906" fmla="*/ 1063517 w 1314762"/>
                <a:gd name="connsiteY1906" fmla="*/ 1190663 h 1204641"/>
                <a:gd name="connsiteX1907" fmla="*/ 1064076 w 1314762"/>
                <a:gd name="connsiteY1907" fmla="*/ 1187607 h 1204641"/>
                <a:gd name="connsiteX1908" fmla="*/ 1064635 w 1314762"/>
                <a:gd name="connsiteY1908" fmla="*/ 1191756 h 1204641"/>
                <a:gd name="connsiteX1909" fmla="*/ 1065193 w 1314762"/>
                <a:gd name="connsiteY1909" fmla="*/ 1189353 h 1204641"/>
                <a:gd name="connsiteX1910" fmla="*/ 1065752 w 1314762"/>
                <a:gd name="connsiteY1910" fmla="*/ 1191538 h 1204641"/>
                <a:gd name="connsiteX1911" fmla="*/ 1066311 w 1314762"/>
                <a:gd name="connsiteY1911" fmla="*/ 1195469 h 1204641"/>
                <a:gd name="connsiteX1912" fmla="*/ 1066865 w 1314762"/>
                <a:gd name="connsiteY1912" fmla="*/ 1194594 h 1204641"/>
                <a:gd name="connsiteX1913" fmla="*/ 1067424 w 1314762"/>
                <a:gd name="connsiteY1913" fmla="*/ 1192413 h 1204641"/>
                <a:gd name="connsiteX1914" fmla="*/ 1067983 w 1314762"/>
                <a:gd name="connsiteY1914" fmla="*/ 1186732 h 1204641"/>
                <a:gd name="connsiteX1915" fmla="*/ 1068541 w 1314762"/>
                <a:gd name="connsiteY1915" fmla="*/ 1192413 h 1204641"/>
                <a:gd name="connsiteX1916" fmla="*/ 1069100 w 1314762"/>
                <a:gd name="connsiteY1916" fmla="*/ 1191320 h 1204641"/>
                <a:gd name="connsiteX1917" fmla="*/ 1069658 w 1314762"/>
                <a:gd name="connsiteY1917" fmla="*/ 1194376 h 1204641"/>
                <a:gd name="connsiteX1918" fmla="*/ 1070217 w 1314762"/>
                <a:gd name="connsiteY1918" fmla="*/ 1197215 h 1204641"/>
                <a:gd name="connsiteX1919" fmla="*/ 1070772 w 1314762"/>
                <a:gd name="connsiteY1919" fmla="*/ 1191320 h 1204641"/>
                <a:gd name="connsiteX1920" fmla="*/ 1071330 w 1314762"/>
                <a:gd name="connsiteY1920" fmla="*/ 1193941 h 1204641"/>
                <a:gd name="connsiteX1921" fmla="*/ 1071889 w 1314762"/>
                <a:gd name="connsiteY1921" fmla="*/ 1194594 h 1204641"/>
                <a:gd name="connsiteX1922" fmla="*/ 1072448 w 1314762"/>
                <a:gd name="connsiteY1922" fmla="*/ 1190885 h 1204641"/>
                <a:gd name="connsiteX1923" fmla="*/ 1073006 w 1314762"/>
                <a:gd name="connsiteY1923" fmla="*/ 1191973 h 1204641"/>
                <a:gd name="connsiteX1924" fmla="*/ 1073565 w 1314762"/>
                <a:gd name="connsiteY1924" fmla="*/ 1191320 h 1204641"/>
                <a:gd name="connsiteX1925" fmla="*/ 1074124 w 1314762"/>
                <a:gd name="connsiteY1925" fmla="*/ 1196997 h 1204641"/>
                <a:gd name="connsiteX1926" fmla="*/ 1074678 w 1314762"/>
                <a:gd name="connsiteY1926" fmla="*/ 1194816 h 1204641"/>
                <a:gd name="connsiteX1927" fmla="*/ 1075237 w 1314762"/>
                <a:gd name="connsiteY1927" fmla="*/ 1190663 h 1204641"/>
                <a:gd name="connsiteX1928" fmla="*/ 1075795 w 1314762"/>
                <a:gd name="connsiteY1928" fmla="*/ 1190010 h 1204641"/>
                <a:gd name="connsiteX1929" fmla="*/ 1076354 w 1314762"/>
                <a:gd name="connsiteY1929" fmla="*/ 1193941 h 1204641"/>
                <a:gd name="connsiteX1930" fmla="*/ 1076913 w 1314762"/>
                <a:gd name="connsiteY1930" fmla="*/ 1190010 h 1204641"/>
                <a:gd name="connsiteX1931" fmla="*/ 1077471 w 1314762"/>
                <a:gd name="connsiteY1931" fmla="*/ 1193284 h 1204641"/>
                <a:gd name="connsiteX1932" fmla="*/ 1078030 w 1314762"/>
                <a:gd name="connsiteY1932" fmla="*/ 1198307 h 1204641"/>
                <a:gd name="connsiteX1933" fmla="*/ 1078584 w 1314762"/>
                <a:gd name="connsiteY1933" fmla="*/ 1197215 h 1204641"/>
                <a:gd name="connsiteX1934" fmla="*/ 1079143 w 1314762"/>
                <a:gd name="connsiteY1934" fmla="*/ 1188042 h 1204641"/>
                <a:gd name="connsiteX1935" fmla="*/ 1079702 w 1314762"/>
                <a:gd name="connsiteY1935" fmla="*/ 1194159 h 1204641"/>
                <a:gd name="connsiteX1936" fmla="*/ 1080260 w 1314762"/>
                <a:gd name="connsiteY1936" fmla="*/ 1192413 h 1204641"/>
                <a:gd name="connsiteX1937" fmla="*/ 1080819 w 1314762"/>
                <a:gd name="connsiteY1937" fmla="*/ 1191756 h 1204641"/>
                <a:gd name="connsiteX1938" fmla="*/ 1081378 w 1314762"/>
                <a:gd name="connsiteY1938" fmla="*/ 1192630 h 1204641"/>
                <a:gd name="connsiteX1939" fmla="*/ 1081932 w 1314762"/>
                <a:gd name="connsiteY1939" fmla="*/ 1196997 h 1204641"/>
                <a:gd name="connsiteX1940" fmla="*/ 1082491 w 1314762"/>
                <a:gd name="connsiteY1940" fmla="*/ 1195904 h 1204641"/>
                <a:gd name="connsiteX1941" fmla="*/ 1083049 w 1314762"/>
                <a:gd name="connsiteY1941" fmla="*/ 1190885 h 1204641"/>
                <a:gd name="connsiteX1942" fmla="*/ 1083608 w 1314762"/>
                <a:gd name="connsiteY1942" fmla="*/ 1192630 h 1204641"/>
                <a:gd name="connsiteX1943" fmla="*/ 1084167 w 1314762"/>
                <a:gd name="connsiteY1943" fmla="*/ 1195469 h 1204641"/>
                <a:gd name="connsiteX1944" fmla="*/ 1084725 w 1314762"/>
                <a:gd name="connsiteY1944" fmla="*/ 1192630 h 1204641"/>
                <a:gd name="connsiteX1945" fmla="*/ 1085284 w 1314762"/>
                <a:gd name="connsiteY1945" fmla="*/ 1193066 h 1204641"/>
                <a:gd name="connsiteX1946" fmla="*/ 1085839 w 1314762"/>
                <a:gd name="connsiteY1946" fmla="*/ 1194816 h 1204641"/>
                <a:gd name="connsiteX1947" fmla="*/ 1086397 w 1314762"/>
                <a:gd name="connsiteY1947" fmla="*/ 1194594 h 1204641"/>
                <a:gd name="connsiteX1948" fmla="*/ 1086956 w 1314762"/>
                <a:gd name="connsiteY1948" fmla="*/ 1189792 h 1204641"/>
                <a:gd name="connsiteX1949" fmla="*/ 1087515 w 1314762"/>
                <a:gd name="connsiteY1949" fmla="*/ 1190010 h 1204641"/>
                <a:gd name="connsiteX1950" fmla="*/ 1088073 w 1314762"/>
                <a:gd name="connsiteY1950" fmla="*/ 1188482 h 1204641"/>
                <a:gd name="connsiteX1951" fmla="*/ 1088632 w 1314762"/>
                <a:gd name="connsiteY1951" fmla="*/ 1186296 h 1204641"/>
                <a:gd name="connsiteX1952" fmla="*/ 1089190 w 1314762"/>
                <a:gd name="connsiteY1952" fmla="*/ 1187607 h 1204641"/>
                <a:gd name="connsiteX1953" fmla="*/ 1089745 w 1314762"/>
                <a:gd name="connsiteY1953" fmla="*/ 1191320 h 1204641"/>
                <a:gd name="connsiteX1954" fmla="*/ 1090304 w 1314762"/>
                <a:gd name="connsiteY1954" fmla="*/ 1192195 h 1204641"/>
                <a:gd name="connsiteX1955" fmla="*/ 1090862 w 1314762"/>
                <a:gd name="connsiteY1955" fmla="*/ 1192195 h 1204641"/>
                <a:gd name="connsiteX1956" fmla="*/ 1091421 w 1314762"/>
                <a:gd name="connsiteY1956" fmla="*/ 1190228 h 1204641"/>
                <a:gd name="connsiteX1957" fmla="*/ 1091980 w 1314762"/>
                <a:gd name="connsiteY1957" fmla="*/ 1191538 h 1204641"/>
                <a:gd name="connsiteX1958" fmla="*/ 1092538 w 1314762"/>
                <a:gd name="connsiteY1958" fmla="*/ 1187389 h 1204641"/>
                <a:gd name="connsiteX1959" fmla="*/ 1093093 w 1314762"/>
                <a:gd name="connsiteY1959" fmla="*/ 1186954 h 1204641"/>
                <a:gd name="connsiteX1960" fmla="*/ 1093651 w 1314762"/>
                <a:gd name="connsiteY1960" fmla="*/ 1192413 h 1204641"/>
                <a:gd name="connsiteX1961" fmla="*/ 1094210 w 1314762"/>
                <a:gd name="connsiteY1961" fmla="*/ 1189353 h 1204641"/>
                <a:gd name="connsiteX1962" fmla="*/ 1094769 w 1314762"/>
                <a:gd name="connsiteY1962" fmla="*/ 1190228 h 1204641"/>
                <a:gd name="connsiteX1963" fmla="*/ 1095327 w 1314762"/>
                <a:gd name="connsiteY1963" fmla="*/ 1191103 h 1204641"/>
                <a:gd name="connsiteX1964" fmla="*/ 1095886 w 1314762"/>
                <a:gd name="connsiteY1964" fmla="*/ 1189135 h 1204641"/>
                <a:gd name="connsiteX1965" fmla="*/ 1096444 w 1314762"/>
                <a:gd name="connsiteY1965" fmla="*/ 1186732 h 1204641"/>
                <a:gd name="connsiteX1966" fmla="*/ 1096999 w 1314762"/>
                <a:gd name="connsiteY1966" fmla="*/ 1194159 h 1204641"/>
                <a:gd name="connsiteX1967" fmla="*/ 1097558 w 1314762"/>
                <a:gd name="connsiteY1967" fmla="*/ 1190885 h 1204641"/>
                <a:gd name="connsiteX1968" fmla="*/ 1098116 w 1314762"/>
                <a:gd name="connsiteY1968" fmla="*/ 1191538 h 1204641"/>
                <a:gd name="connsiteX1969" fmla="*/ 1098675 w 1314762"/>
                <a:gd name="connsiteY1969" fmla="*/ 1193723 h 1204641"/>
                <a:gd name="connsiteX1970" fmla="*/ 1099234 w 1314762"/>
                <a:gd name="connsiteY1970" fmla="*/ 1194816 h 1204641"/>
                <a:gd name="connsiteX1971" fmla="*/ 1099792 w 1314762"/>
                <a:gd name="connsiteY1971" fmla="*/ 1194159 h 1204641"/>
                <a:gd name="connsiteX1972" fmla="*/ 1100351 w 1314762"/>
                <a:gd name="connsiteY1972" fmla="*/ 1193284 h 1204641"/>
                <a:gd name="connsiteX1973" fmla="*/ 1100905 w 1314762"/>
                <a:gd name="connsiteY1973" fmla="*/ 1192195 h 1204641"/>
                <a:gd name="connsiteX1974" fmla="*/ 1101464 w 1314762"/>
                <a:gd name="connsiteY1974" fmla="*/ 1196779 h 1204641"/>
                <a:gd name="connsiteX1975" fmla="*/ 1102023 w 1314762"/>
                <a:gd name="connsiteY1975" fmla="*/ 1196779 h 1204641"/>
                <a:gd name="connsiteX1976" fmla="*/ 1102581 w 1314762"/>
                <a:gd name="connsiteY1976" fmla="*/ 1198525 h 1204641"/>
                <a:gd name="connsiteX1977" fmla="*/ 1103140 w 1314762"/>
                <a:gd name="connsiteY1977" fmla="*/ 1196779 h 1204641"/>
                <a:gd name="connsiteX1978" fmla="*/ 1103699 w 1314762"/>
                <a:gd name="connsiteY1978" fmla="*/ 1194816 h 1204641"/>
                <a:gd name="connsiteX1979" fmla="*/ 1104257 w 1314762"/>
                <a:gd name="connsiteY1979" fmla="*/ 1197215 h 1204641"/>
                <a:gd name="connsiteX1980" fmla="*/ 1104812 w 1314762"/>
                <a:gd name="connsiteY1980" fmla="*/ 1196344 h 1204641"/>
                <a:gd name="connsiteX1981" fmla="*/ 1105371 w 1314762"/>
                <a:gd name="connsiteY1981" fmla="*/ 1195904 h 1204641"/>
                <a:gd name="connsiteX1982" fmla="*/ 1105929 w 1314762"/>
                <a:gd name="connsiteY1982" fmla="*/ 1195034 h 1204641"/>
                <a:gd name="connsiteX1983" fmla="*/ 1106488 w 1314762"/>
                <a:gd name="connsiteY1983" fmla="*/ 1197654 h 1204641"/>
                <a:gd name="connsiteX1984" fmla="*/ 1107046 w 1314762"/>
                <a:gd name="connsiteY1984" fmla="*/ 1195469 h 1204641"/>
                <a:gd name="connsiteX1985" fmla="*/ 1107605 w 1314762"/>
                <a:gd name="connsiteY1985" fmla="*/ 1195469 h 1204641"/>
                <a:gd name="connsiteX1986" fmla="*/ 1108164 w 1314762"/>
                <a:gd name="connsiteY1986" fmla="*/ 1198090 h 1204641"/>
                <a:gd name="connsiteX1987" fmla="*/ 1108718 w 1314762"/>
                <a:gd name="connsiteY1987" fmla="*/ 1196561 h 1204641"/>
                <a:gd name="connsiteX1988" fmla="*/ 1109277 w 1314762"/>
                <a:gd name="connsiteY1988" fmla="*/ 1195687 h 1204641"/>
                <a:gd name="connsiteX1989" fmla="*/ 1109835 w 1314762"/>
                <a:gd name="connsiteY1989" fmla="*/ 1194816 h 1204641"/>
                <a:gd name="connsiteX1990" fmla="*/ 1110394 w 1314762"/>
                <a:gd name="connsiteY1990" fmla="*/ 1190228 h 1204641"/>
                <a:gd name="connsiteX1991" fmla="*/ 1110953 w 1314762"/>
                <a:gd name="connsiteY1991" fmla="*/ 1194816 h 1204641"/>
                <a:gd name="connsiteX1992" fmla="*/ 1111511 w 1314762"/>
                <a:gd name="connsiteY1992" fmla="*/ 1197215 h 1204641"/>
                <a:gd name="connsiteX1993" fmla="*/ 1112066 w 1314762"/>
                <a:gd name="connsiteY1993" fmla="*/ 1197436 h 1204641"/>
                <a:gd name="connsiteX1994" fmla="*/ 1112625 w 1314762"/>
                <a:gd name="connsiteY1994" fmla="*/ 1196779 h 1204641"/>
                <a:gd name="connsiteX1995" fmla="*/ 1113183 w 1314762"/>
                <a:gd name="connsiteY1995" fmla="*/ 1199182 h 1204641"/>
                <a:gd name="connsiteX1996" fmla="*/ 1113742 w 1314762"/>
                <a:gd name="connsiteY1996" fmla="*/ 1199182 h 1204641"/>
                <a:gd name="connsiteX1997" fmla="*/ 1114301 w 1314762"/>
                <a:gd name="connsiteY1997" fmla="*/ 1195251 h 1204641"/>
                <a:gd name="connsiteX1998" fmla="*/ 1114859 w 1314762"/>
                <a:gd name="connsiteY1998" fmla="*/ 1199400 h 1204641"/>
                <a:gd name="connsiteX1999" fmla="*/ 1115418 w 1314762"/>
                <a:gd name="connsiteY1999" fmla="*/ 1200057 h 1204641"/>
                <a:gd name="connsiteX2000" fmla="*/ 1115972 w 1314762"/>
                <a:gd name="connsiteY2000" fmla="*/ 1199400 h 1204641"/>
                <a:gd name="connsiteX2001" fmla="*/ 1116531 w 1314762"/>
                <a:gd name="connsiteY2001" fmla="*/ 1196344 h 1204641"/>
                <a:gd name="connsiteX2002" fmla="*/ 1117090 w 1314762"/>
                <a:gd name="connsiteY2002" fmla="*/ 1198965 h 1204641"/>
                <a:gd name="connsiteX2003" fmla="*/ 1117648 w 1314762"/>
                <a:gd name="connsiteY2003" fmla="*/ 1193284 h 1204641"/>
                <a:gd name="connsiteX2004" fmla="*/ 1118207 w 1314762"/>
                <a:gd name="connsiteY2004" fmla="*/ 1199182 h 1204641"/>
                <a:gd name="connsiteX2005" fmla="*/ 1118766 w 1314762"/>
                <a:gd name="connsiteY2005" fmla="*/ 1194376 h 1204641"/>
                <a:gd name="connsiteX2006" fmla="*/ 1119324 w 1314762"/>
                <a:gd name="connsiteY2006" fmla="*/ 1195469 h 1204641"/>
                <a:gd name="connsiteX2007" fmla="*/ 1119879 w 1314762"/>
                <a:gd name="connsiteY2007" fmla="*/ 1195034 h 1204641"/>
                <a:gd name="connsiteX2008" fmla="*/ 1120437 w 1314762"/>
                <a:gd name="connsiteY2008" fmla="*/ 1198747 h 1204641"/>
                <a:gd name="connsiteX2009" fmla="*/ 1120996 w 1314762"/>
                <a:gd name="connsiteY2009" fmla="*/ 1198747 h 1204641"/>
                <a:gd name="connsiteX2010" fmla="*/ 1121555 w 1314762"/>
                <a:gd name="connsiteY2010" fmla="*/ 1197654 h 1204641"/>
                <a:gd name="connsiteX2011" fmla="*/ 1122113 w 1314762"/>
                <a:gd name="connsiteY2011" fmla="*/ 1196126 h 1204641"/>
                <a:gd name="connsiteX2012" fmla="*/ 1122672 w 1314762"/>
                <a:gd name="connsiteY2012" fmla="*/ 1198525 h 1204641"/>
                <a:gd name="connsiteX2013" fmla="*/ 1123226 w 1314762"/>
                <a:gd name="connsiteY2013" fmla="*/ 1198965 h 1204641"/>
                <a:gd name="connsiteX2014" fmla="*/ 1123785 w 1314762"/>
                <a:gd name="connsiteY2014" fmla="*/ 1196997 h 1204641"/>
                <a:gd name="connsiteX2015" fmla="*/ 1124344 w 1314762"/>
                <a:gd name="connsiteY2015" fmla="*/ 1201146 h 1204641"/>
                <a:gd name="connsiteX2016" fmla="*/ 1124902 w 1314762"/>
                <a:gd name="connsiteY2016" fmla="*/ 1201146 h 1204641"/>
                <a:gd name="connsiteX2017" fmla="*/ 1125461 w 1314762"/>
                <a:gd name="connsiteY2017" fmla="*/ 1200710 h 1204641"/>
                <a:gd name="connsiteX2018" fmla="*/ 1126020 w 1314762"/>
                <a:gd name="connsiteY2018" fmla="*/ 1194816 h 1204641"/>
                <a:gd name="connsiteX2019" fmla="*/ 1126578 w 1314762"/>
                <a:gd name="connsiteY2019" fmla="*/ 1192195 h 1204641"/>
                <a:gd name="connsiteX2020" fmla="*/ 1127133 w 1314762"/>
                <a:gd name="connsiteY2020" fmla="*/ 1195687 h 1204641"/>
                <a:gd name="connsiteX2021" fmla="*/ 1127691 w 1314762"/>
                <a:gd name="connsiteY2021" fmla="*/ 1198090 h 1204641"/>
                <a:gd name="connsiteX2022" fmla="*/ 1128250 w 1314762"/>
                <a:gd name="connsiteY2022" fmla="*/ 1199400 h 1204641"/>
                <a:gd name="connsiteX2023" fmla="*/ 1128809 w 1314762"/>
                <a:gd name="connsiteY2023" fmla="*/ 1198747 h 1204641"/>
                <a:gd name="connsiteX2024" fmla="*/ 1129367 w 1314762"/>
                <a:gd name="connsiteY2024" fmla="*/ 1199618 h 1204641"/>
                <a:gd name="connsiteX2025" fmla="*/ 1129926 w 1314762"/>
                <a:gd name="connsiteY2025" fmla="*/ 1197654 h 1204641"/>
                <a:gd name="connsiteX2026" fmla="*/ 1130485 w 1314762"/>
                <a:gd name="connsiteY2026" fmla="*/ 1198965 h 1204641"/>
                <a:gd name="connsiteX2027" fmla="*/ 1131039 w 1314762"/>
                <a:gd name="connsiteY2027" fmla="*/ 1196561 h 1204641"/>
                <a:gd name="connsiteX2028" fmla="*/ 1131598 w 1314762"/>
                <a:gd name="connsiteY2028" fmla="*/ 1193941 h 1204641"/>
                <a:gd name="connsiteX2029" fmla="*/ 1132157 w 1314762"/>
                <a:gd name="connsiteY2029" fmla="*/ 1198525 h 1204641"/>
                <a:gd name="connsiteX2030" fmla="*/ 1132715 w 1314762"/>
                <a:gd name="connsiteY2030" fmla="*/ 1197654 h 1204641"/>
                <a:gd name="connsiteX2031" fmla="*/ 1133274 w 1314762"/>
                <a:gd name="connsiteY2031" fmla="*/ 1199835 h 1204641"/>
                <a:gd name="connsiteX2032" fmla="*/ 1133833 w 1314762"/>
                <a:gd name="connsiteY2032" fmla="*/ 1197654 h 1204641"/>
                <a:gd name="connsiteX2033" fmla="*/ 1134391 w 1314762"/>
                <a:gd name="connsiteY2033" fmla="*/ 1196997 h 1204641"/>
                <a:gd name="connsiteX2034" fmla="*/ 1134946 w 1314762"/>
                <a:gd name="connsiteY2034" fmla="*/ 1198090 h 1204641"/>
                <a:gd name="connsiteX2035" fmla="*/ 1135504 w 1314762"/>
                <a:gd name="connsiteY2035" fmla="*/ 1196561 h 1204641"/>
                <a:gd name="connsiteX2036" fmla="*/ 1136063 w 1314762"/>
                <a:gd name="connsiteY2036" fmla="*/ 1196779 h 1204641"/>
                <a:gd name="connsiteX2037" fmla="*/ 1136621 w 1314762"/>
                <a:gd name="connsiteY2037" fmla="*/ 1198965 h 1204641"/>
                <a:gd name="connsiteX2038" fmla="*/ 1137180 w 1314762"/>
                <a:gd name="connsiteY2038" fmla="*/ 1198525 h 1204641"/>
                <a:gd name="connsiteX2039" fmla="*/ 1137739 w 1314762"/>
                <a:gd name="connsiteY2039" fmla="*/ 1194816 h 1204641"/>
                <a:gd name="connsiteX2040" fmla="*/ 1138297 w 1314762"/>
                <a:gd name="connsiteY2040" fmla="*/ 1198090 h 1204641"/>
                <a:gd name="connsiteX2041" fmla="*/ 1138852 w 1314762"/>
                <a:gd name="connsiteY2041" fmla="*/ 1196344 h 1204641"/>
                <a:gd name="connsiteX2042" fmla="*/ 1139411 w 1314762"/>
                <a:gd name="connsiteY2042" fmla="*/ 1195034 h 1204641"/>
                <a:gd name="connsiteX2043" fmla="*/ 1139969 w 1314762"/>
                <a:gd name="connsiteY2043" fmla="*/ 1198965 h 1204641"/>
                <a:gd name="connsiteX2044" fmla="*/ 1140528 w 1314762"/>
                <a:gd name="connsiteY2044" fmla="*/ 1201146 h 1204641"/>
                <a:gd name="connsiteX2045" fmla="*/ 1141087 w 1314762"/>
                <a:gd name="connsiteY2045" fmla="*/ 1200928 h 1204641"/>
                <a:gd name="connsiteX2046" fmla="*/ 1141645 w 1314762"/>
                <a:gd name="connsiteY2046" fmla="*/ 1195904 h 1204641"/>
                <a:gd name="connsiteX2047" fmla="*/ 1142200 w 1314762"/>
                <a:gd name="connsiteY2047" fmla="*/ 1196561 h 1204641"/>
                <a:gd name="connsiteX2048" fmla="*/ 1142758 w 1314762"/>
                <a:gd name="connsiteY2048" fmla="*/ 1198965 h 1204641"/>
                <a:gd name="connsiteX2049" fmla="*/ 1143317 w 1314762"/>
                <a:gd name="connsiteY2049" fmla="*/ 1198307 h 1204641"/>
                <a:gd name="connsiteX2050" fmla="*/ 1143876 w 1314762"/>
                <a:gd name="connsiteY2050" fmla="*/ 1200493 h 1204641"/>
                <a:gd name="connsiteX2051" fmla="*/ 1144434 w 1314762"/>
                <a:gd name="connsiteY2051" fmla="*/ 1200057 h 1204641"/>
                <a:gd name="connsiteX2052" fmla="*/ 1144993 w 1314762"/>
                <a:gd name="connsiteY2052" fmla="*/ 1194816 h 1204641"/>
                <a:gd name="connsiteX2053" fmla="*/ 1145552 w 1314762"/>
                <a:gd name="connsiteY2053" fmla="*/ 1196779 h 1204641"/>
                <a:gd name="connsiteX2054" fmla="*/ 1146106 w 1314762"/>
                <a:gd name="connsiteY2054" fmla="*/ 1198965 h 1204641"/>
                <a:gd name="connsiteX2055" fmla="*/ 1146665 w 1314762"/>
                <a:gd name="connsiteY2055" fmla="*/ 1198307 h 1204641"/>
                <a:gd name="connsiteX2056" fmla="*/ 1147223 w 1314762"/>
                <a:gd name="connsiteY2056" fmla="*/ 1198965 h 1204641"/>
                <a:gd name="connsiteX2057" fmla="*/ 1147782 w 1314762"/>
                <a:gd name="connsiteY2057" fmla="*/ 1199400 h 1204641"/>
                <a:gd name="connsiteX2058" fmla="*/ 1148341 w 1314762"/>
                <a:gd name="connsiteY2058" fmla="*/ 1200275 h 1204641"/>
                <a:gd name="connsiteX2059" fmla="*/ 1148899 w 1314762"/>
                <a:gd name="connsiteY2059" fmla="*/ 1202021 h 1204641"/>
                <a:gd name="connsiteX2060" fmla="*/ 1149458 w 1314762"/>
                <a:gd name="connsiteY2060" fmla="*/ 1199835 h 1204641"/>
                <a:gd name="connsiteX2061" fmla="*/ 1150012 w 1314762"/>
                <a:gd name="connsiteY2061" fmla="*/ 1198525 h 1204641"/>
                <a:gd name="connsiteX2062" fmla="*/ 1150571 w 1314762"/>
                <a:gd name="connsiteY2062" fmla="*/ 1199400 h 1204641"/>
                <a:gd name="connsiteX2063" fmla="*/ 1151130 w 1314762"/>
                <a:gd name="connsiteY2063" fmla="*/ 1197215 h 1204641"/>
                <a:gd name="connsiteX2064" fmla="*/ 1151688 w 1314762"/>
                <a:gd name="connsiteY2064" fmla="*/ 1196561 h 1204641"/>
                <a:gd name="connsiteX2065" fmla="*/ 1152247 w 1314762"/>
                <a:gd name="connsiteY2065" fmla="*/ 1199182 h 1204641"/>
                <a:gd name="connsiteX2066" fmla="*/ 1152806 w 1314762"/>
                <a:gd name="connsiteY2066" fmla="*/ 1199400 h 1204641"/>
                <a:gd name="connsiteX2067" fmla="*/ 1153360 w 1314762"/>
                <a:gd name="connsiteY2067" fmla="*/ 1198307 h 1204641"/>
                <a:gd name="connsiteX2068" fmla="*/ 1153919 w 1314762"/>
                <a:gd name="connsiteY2068" fmla="*/ 1197654 h 1204641"/>
                <a:gd name="connsiteX2069" fmla="*/ 1154478 w 1314762"/>
                <a:gd name="connsiteY2069" fmla="*/ 1198747 h 1204641"/>
                <a:gd name="connsiteX2070" fmla="*/ 1155036 w 1314762"/>
                <a:gd name="connsiteY2070" fmla="*/ 1198965 h 1204641"/>
                <a:gd name="connsiteX2071" fmla="*/ 1155595 w 1314762"/>
                <a:gd name="connsiteY2071" fmla="*/ 1200275 h 1204641"/>
                <a:gd name="connsiteX2072" fmla="*/ 1156153 w 1314762"/>
                <a:gd name="connsiteY2072" fmla="*/ 1201585 h 1204641"/>
                <a:gd name="connsiteX2073" fmla="*/ 1156712 w 1314762"/>
                <a:gd name="connsiteY2073" fmla="*/ 1201368 h 1204641"/>
                <a:gd name="connsiteX2074" fmla="*/ 1157267 w 1314762"/>
                <a:gd name="connsiteY2074" fmla="*/ 1200928 h 1204641"/>
                <a:gd name="connsiteX2075" fmla="*/ 1157825 w 1314762"/>
                <a:gd name="connsiteY2075" fmla="*/ 1198307 h 1204641"/>
                <a:gd name="connsiteX2076" fmla="*/ 1158384 w 1314762"/>
                <a:gd name="connsiteY2076" fmla="*/ 1196997 h 1204641"/>
                <a:gd name="connsiteX2077" fmla="*/ 1158943 w 1314762"/>
                <a:gd name="connsiteY2077" fmla="*/ 1197872 h 1204641"/>
                <a:gd name="connsiteX2078" fmla="*/ 1159501 w 1314762"/>
                <a:gd name="connsiteY2078" fmla="*/ 1195469 h 1204641"/>
                <a:gd name="connsiteX2079" fmla="*/ 1160060 w 1314762"/>
                <a:gd name="connsiteY2079" fmla="*/ 1202021 h 1204641"/>
                <a:gd name="connsiteX2080" fmla="*/ 1160619 w 1314762"/>
                <a:gd name="connsiteY2080" fmla="*/ 1202238 h 1204641"/>
                <a:gd name="connsiteX2081" fmla="*/ 1161173 w 1314762"/>
                <a:gd name="connsiteY2081" fmla="*/ 1201146 h 1204641"/>
                <a:gd name="connsiteX2082" fmla="*/ 1161732 w 1314762"/>
                <a:gd name="connsiteY2082" fmla="*/ 1200275 h 1204641"/>
                <a:gd name="connsiteX2083" fmla="*/ 1162290 w 1314762"/>
                <a:gd name="connsiteY2083" fmla="*/ 1200275 h 1204641"/>
                <a:gd name="connsiteX2084" fmla="*/ 1162849 w 1314762"/>
                <a:gd name="connsiteY2084" fmla="*/ 1199182 h 1204641"/>
                <a:gd name="connsiteX2085" fmla="*/ 1163407 w 1314762"/>
                <a:gd name="connsiteY2085" fmla="*/ 1198525 h 1204641"/>
                <a:gd name="connsiteX2086" fmla="*/ 1163966 w 1314762"/>
                <a:gd name="connsiteY2086" fmla="*/ 1200928 h 1204641"/>
                <a:gd name="connsiteX2087" fmla="*/ 1164525 w 1314762"/>
                <a:gd name="connsiteY2087" fmla="*/ 1200275 h 1204641"/>
                <a:gd name="connsiteX2088" fmla="*/ 1165079 w 1314762"/>
                <a:gd name="connsiteY2088" fmla="*/ 1197436 h 1204641"/>
                <a:gd name="connsiteX2089" fmla="*/ 1165638 w 1314762"/>
                <a:gd name="connsiteY2089" fmla="*/ 1198965 h 1204641"/>
                <a:gd name="connsiteX2090" fmla="*/ 1166197 w 1314762"/>
                <a:gd name="connsiteY2090" fmla="*/ 1199618 h 1204641"/>
                <a:gd name="connsiteX2091" fmla="*/ 1166755 w 1314762"/>
                <a:gd name="connsiteY2091" fmla="*/ 1198965 h 1204641"/>
                <a:gd name="connsiteX2092" fmla="*/ 1167314 w 1314762"/>
                <a:gd name="connsiteY2092" fmla="*/ 1200057 h 1204641"/>
                <a:gd name="connsiteX2093" fmla="*/ 1167873 w 1314762"/>
                <a:gd name="connsiteY2093" fmla="*/ 1197872 h 1204641"/>
                <a:gd name="connsiteX2094" fmla="*/ 1168431 w 1314762"/>
                <a:gd name="connsiteY2094" fmla="*/ 1199400 h 1204641"/>
                <a:gd name="connsiteX2095" fmla="*/ 1168986 w 1314762"/>
                <a:gd name="connsiteY2095" fmla="*/ 1199182 h 1204641"/>
                <a:gd name="connsiteX2096" fmla="*/ 1169544 w 1314762"/>
                <a:gd name="connsiteY2096" fmla="*/ 1197872 h 1204641"/>
                <a:gd name="connsiteX2097" fmla="*/ 1170103 w 1314762"/>
                <a:gd name="connsiteY2097" fmla="*/ 1197436 h 1204641"/>
                <a:gd name="connsiteX2098" fmla="*/ 1170662 w 1314762"/>
                <a:gd name="connsiteY2098" fmla="*/ 1198525 h 1204641"/>
                <a:gd name="connsiteX2099" fmla="*/ 1171220 w 1314762"/>
                <a:gd name="connsiteY2099" fmla="*/ 1198090 h 1204641"/>
                <a:gd name="connsiteX2100" fmla="*/ 1171779 w 1314762"/>
                <a:gd name="connsiteY2100" fmla="*/ 1200710 h 1204641"/>
                <a:gd name="connsiteX2101" fmla="*/ 1172334 w 1314762"/>
                <a:gd name="connsiteY2101" fmla="*/ 1202238 h 1204641"/>
                <a:gd name="connsiteX2102" fmla="*/ 1172892 w 1314762"/>
                <a:gd name="connsiteY2102" fmla="*/ 1199618 h 1204641"/>
                <a:gd name="connsiteX2103" fmla="*/ 1173451 w 1314762"/>
                <a:gd name="connsiteY2103" fmla="*/ 1200057 h 1204641"/>
                <a:gd name="connsiteX2104" fmla="*/ 1174009 w 1314762"/>
                <a:gd name="connsiteY2104" fmla="*/ 1199618 h 1204641"/>
                <a:gd name="connsiteX2105" fmla="*/ 1174568 w 1314762"/>
                <a:gd name="connsiteY2105" fmla="*/ 1198525 h 1204641"/>
                <a:gd name="connsiteX2106" fmla="*/ 1175127 w 1314762"/>
                <a:gd name="connsiteY2106" fmla="*/ 1198090 h 1204641"/>
                <a:gd name="connsiteX2107" fmla="*/ 1175685 w 1314762"/>
                <a:gd name="connsiteY2107" fmla="*/ 1199182 h 1204641"/>
                <a:gd name="connsiteX2108" fmla="*/ 1176240 w 1314762"/>
                <a:gd name="connsiteY2108" fmla="*/ 1199618 h 1204641"/>
                <a:gd name="connsiteX2109" fmla="*/ 1176798 w 1314762"/>
                <a:gd name="connsiteY2109" fmla="*/ 1199400 h 1204641"/>
                <a:gd name="connsiteX2110" fmla="*/ 1177357 w 1314762"/>
                <a:gd name="connsiteY2110" fmla="*/ 1199618 h 1204641"/>
                <a:gd name="connsiteX2111" fmla="*/ 1177916 w 1314762"/>
                <a:gd name="connsiteY2111" fmla="*/ 1198747 h 1204641"/>
                <a:gd name="connsiteX2112" fmla="*/ 1178474 w 1314762"/>
                <a:gd name="connsiteY2112" fmla="*/ 1198090 h 1204641"/>
                <a:gd name="connsiteX2113" fmla="*/ 1179033 w 1314762"/>
                <a:gd name="connsiteY2113" fmla="*/ 1199618 h 1204641"/>
                <a:gd name="connsiteX2114" fmla="*/ 1179592 w 1314762"/>
                <a:gd name="connsiteY2114" fmla="*/ 1201368 h 1204641"/>
                <a:gd name="connsiteX2115" fmla="*/ 1180146 w 1314762"/>
                <a:gd name="connsiteY2115" fmla="*/ 1203113 h 1204641"/>
                <a:gd name="connsiteX2116" fmla="*/ 1180705 w 1314762"/>
                <a:gd name="connsiteY2116" fmla="*/ 1200710 h 1204641"/>
                <a:gd name="connsiteX2117" fmla="*/ 1181264 w 1314762"/>
                <a:gd name="connsiteY2117" fmla="*/ 1198965 h 1204641"/>
                <a:gd name="connsiteX2118" fmla="*/ 1181822 w 1314762"/>
                <a:gd name="connsiteY2118" fmla="*/ 1199400 h 1204641"/>
                <a:gd name="connsiteX2119" fmla="*/ 1182381 w 1314762"/>
                <a:gd name="connsiteY2119" fmla="*/ 1199835 h 1204641"/>
                <a:gd name="connsiteX2120" fmla="*/ 1182939 w 1314762"/>
                <a:gd name="connsiteY2120" fmla="*/ 1199182 h 1204641"/>
                <a:gd name="connsiteX2121" fmla="*/ 1183494 w 1314762"/>
                <a:gd name="connsiteY2121" fmla="*/ 1198525 h 1204641"/>
                <a:gd name="connsiteX2122" fmla="*/ 1184053 w 1314762"/>
                <a:gd name="connsiteY2122" fmla="*/ 1201803 h 1204641"/>
                <a:gd name="connsiteX2123" fmla="*/ 1184611 w 1314762"/>
                <a:gd name="connsiteY2123" fmla="*/ 1200928 h 1204641"/>
                <a:gd name="connsiteX2124" fmla="*/ 1185170 w 1314762"/>
                <a:gd name="connsiteY2124" fmla="*/ 1199835 h 1204641"/>
                <a:gd name="connsiteX2125" fmla="*/ 1185729 w 1314762"/>
                <a:gd name="connsiteY2125" fmla="*/ 1197872 h 1204641"/>
                <a:gd name="connsiteX2126" fmla="*/ 1186287 w 1314762"/>
                <a:gd name="connsiteY2126" fmla="*/ 1201146 h 1204641"/>
                <a:gd name="connsiteX2127" fmla="*/ 1186846 w 1314762"/>
                <a:gd name="connsiteY2127" fmla="*/ 1198965 h 1204641"/>
                <a:gd name="connsiteX2128" fmla="*/ 1187400 w 1314762"/>
                <a:gd name="connsiteY2128" fmla="*/ 1200710 h 1204641"/>
                <a:gd name="connsiteX2129" fmla="*/ 1187959 w 1314762"/>
                <a:gd name="connsiteY2129" fmla="*/ 1202021 h 1204641"/>
                <a:gd name="connsiteX2130" fmla="*/ 1188518 w 1314762"/>
                <a:gd name="connsiteY2130" fmla="*/ 1201368 h 1204641"/>
                <a:gd name="connsiteX2131" fmla="*/ 1189076 w 1314762"/>
                <a:gd name="connsiteY2131" fmla="*/ 1201803 h 1204641"/>
                <a:gd name="connsiteX2132" fmla="*/ 1189635 w 1314762"/>
                <a:gd name="connsiteY2132" fmla="*/ 1198090 h 1204641"/>
                <a:gd name="connsiteX2133" fmla="*/ 1190193 w 1314762"/>
                <a:gd name="connsiteY2133" fmla="*/ 1199835 h 1204641"/>
                <a:gd name="connsiteX2134" fmla="*/ 1190752 w 1314762"/>
                <a:gd name="connsiteY2134" fmla="*/ 1198307 h 1204641"/>
                <a:gd name="connsiteX2135" fmla="*/ 1191307 w 1314762"/>
                <a:gd name="connsiteY2135" fmla="*/ 1199835 h 1204641"/>
                <a:gd name="connsiteX2136" fmla="*/ 1191865 w 1314762"/>
                <a:gd name="connsiteY2136" fmla="*/ 1199618 h 1204641"/>
                <a:gd name="connsiteX2137" fmla="*/ 1192424 w 1314762"/>
                <a:gd name="connsiteY2137" fmla="*/ 1200710 h 1204641"/>
                <a:gd name="connsiteX2138" fmla="*/ 1192983 w 1314762"/>
                <a:gd name="connsiteY2138" fmla="*/ 1199182 h 1204641"/>
                <a:gd name="connsiteX2139" fmla="*/ 1193541 w 1314762"/>
                <a:gd name="connsiteY2139" fmla="*/ 1201585 h 1204641"/>
                <a:gd name="connsiteX2140" fmla="*/ 1194100 w 1314762"/>
                <a:gd name="connsiteY2140" fmla="*/ 1201803 h 1204641"/>
                <a:gd name="connsiteX2141" fmla="*/ 1194659 w 1314762"/>
                <a:gd name="connsiteY2141" fmla="*/ 1201146 h 1204641"/>
                <a:gd name="connsiteX2142" fmla="*/ 1195213 w 1314762"/>
                <a:gd name="connsiteY2142" fmla="*/ 1203331 h 1204641"/>
                <a:gd name="connsiteX2143" fmla="*/ 1195772 w 1314762"/>
                <a:gd name="connsiteY2143" fmla="*/ 1204206 h 1204641"/>
                <a:gd name="connsiteX2144" fmla="*/ 1196330 w 1314762"/>
                <a:gd name="connsiteY2144" fmla="*/ 1202896 h 1204641"/>
                <a:gd name="connsiteX2145" fmla="*/ 1196889 w 1314762"/>
                <a:gd name="connsiteY2145" fmla="*/ 1203113 h 1204641"/>
                <a:gd name="connsiteX2146" fmla="*/ 1197448 w 1314762"/>
                <a:gd name="connsiteY2146" fmla="*/ 1202678 h 1204641"/>
                <a:gd name="connsiteX2147" fmla="*/ 1198006 w 1314762"/>
                <a:gd name="connsiteY2147" fmla="*/ 1203549 h 1204641"/>
                <a:gd name="connsiteX2148" fmla="*/ 1198565 w 1314762"/>
                <a:gd name="connsiteY2148" fmla="*/ 1201585 h 1204641"/>
                <a:gd name="connsiteX2149" fmla="*/ 1199120 w 1314762"/>
                <a:gd name="connsiteY2149" fmla="*/ 1203549 h 1204641"/>
                <a:gd name="connsiteX2150" fmla="*/ 1199678 w 1314762"/>
                <a:gd name="connsiteY2150" fmla="*/ 1203113 h 1204641"/>
                <a:gd name="connsiteX2151" fmla="*/ 1200237 w 1314762"/>
                <a:gd name="connsiteY2151" fmla="*/ 1200493 h 1204641"/>
                <a:gd name="connsiteX2152" fmla="*/ 1200796 w 1314762"/>
                <a:gd name="connsiteY2152" fmla="*/ 1202238 h 1204641"/>
                <a:gd name="connsiteX2153" fmla="*/ 1201354 w 1314762"/>
                <a:gd name="connsiteY2153" fmla="*/ 1202456 h 1204641"/>
                <a:gd name="connsiteX2154" fmla="*/ 1201913 w 1314762"/>
                <a:gd name="connsiteY2154" fmla="*/ 1202456 h 1204641"/>
                <a:gd name="connsiteX2155" fmla="*/ 1202467 w 1314762"/>
                <a:gd name="connsiteY2155" fmla="*/ 1202021 h 1204641"/>
                <a:gd name="connsiteX2156" fmla="*/ 1203026 w 1314762"/>
                <a:gd name="connsiteY2156" fmla="*/ 1203766 h 1204641"/>
                <a:gd name="connsiteX2157" fmla="*/ 1203584 w 1314762"/>
                <a:gd name="connsiteY2157" fmla="*/ 1202238 h 1204641"/>
                <a:gd name="connsiteX2158" fmla="*/ 1204143 w 1314762"/>
                <a:gd name="connsiteY2158" fmla="*/ 1203331 h 1204641"/>
                <a:gd name="connsiteX2159" fmla="*/ 1204702 w 1314762"/>
                <a:gd name="connsiteY2159" fmla="*/ 1202456 h 1204641"/>
                <a:gd name="connsiteX2160" fmla="*/ 1205260 w 1314762"/>
                <a:gd name="connsiteY2160" fmla="*/ 1202678 h 1204641"/>
                <a:gd name="connsiteX2161" fmla="*/ 1205819 w 1314762"/>
                <a:gd name="connsiteY2161" fmla="*/ 1203549 h 1204641"/>
                <a:gd name="connsiteX2162" fmla="*/ 1206374 w 1314762"/>
                <a:gd name="connsiteY2162" fmla="*/ 1201368 h 1204641"/>
                <a:gd name="connsiteX2163" fmla="*/ 1206932 w 1314762"/>
                <a:gd name="connsiteY2163" fmla="*/ 1203113 h 1204641"/>
                <a:gd name="connsiteX2164" fmla="*/ 1207491 w 1314762"/>
                <a:gd name="connsiteY2164" fmla="*/ 1203331 h 1204641"/>
                <a:gd name="connsiteX2165" fmla="*/ 1208050 w 1314762"/>
                <a:gd name="connsiteY2165" fmla="*/ 1202896 h 1204641"/>
                <a:gd name="connsiteX2166" fmla="*/ 1208608 w 1314762"/>
                <a:gd name="connsiteY2166" fmla="*/ 1202238 h 1204641"/>
                <a:gd name="connsiteX2167" fmla="*/ 1209167 w 1314762"/>
                <a:gd name="connsiteY2167" fmla="*/ 1202896 h 1204641"/>
                <a:gd name="connsiteX2168" fmla="*/ 1209725 w 1314762"/>
                <a:gd name="connsiteY2168" fmla="*/ 1203766 h 1204641"/>
                <a:gd name="connsiteX2169" fmla="*/ 1210280 w 1314762"/>
                <a:gd name="connsiteY2169" fmla="*/ 1198747 h 1204641"/>
                <a:gd name="connsiteX2170" fmla="*/ 1210839 w 1314762"/>
                <a:gd name="connsiteY2170" fmla="*/ 1202896 h 1204641"/>
                <a:gd name="connsiteX2171" fmla="*/ 1211397 w 1314762"/>
                <a:gd name="connsiteY2171" fmla="*/ 1203549 h 1204641"/>
                <a:gd name="connsiteX2172" fmla="*/ 1211956 w 1314762"/>
                <a:gd name="connsiteY2172" fmla="*/ 1203113 h 1204641"/>
                <a:gd name="connsiteX2173" fmla="*/ 1212515 w 1314762"/>
                <a:gd name="connsiteY2173" fmla="*/ 1202456 h 1204641"/>
                <a:gd name="connsiteX2174" fmla="*/ 1213073 w 1314762"/>
                <a:gd name="connsiteY2174" fmla="*/ 1202238 h 1204641"/>
                <a:gd name="connsiteX2175" fmla="*/ 1213628 w 1314762"/>
                <a:gd name="connsiteY2175" fmla="*/ 1203113 h 1204641"/>
                <a:gd name="connsiteX2176" fmla="*/ 1214186 w 1314762"/>
                <a:gd name="connsiteY2176" fmla="*/ 1202238 h 1204641"/>
                <a:gd name="connsiteX2177" fmla="*/ 1214745 w 1314762"/>
                <a:gd name="connsiteY2177" fmla="*/ 1203549 h 1204641"/>
                <a:gd name="connsiteX2178" fmla="*/ 1215304 w 1314762"/>
                <a:gd name="connsiteY2178" fmla="*/ 1203766 h 1204641"/>
                <a:gd name="connsiteX2179" fmla="*/ 1215862 w 1314762"/>
                <a:gd name="connsiteY2179" fmla="*/ 1203331 h 1204641"/>
                <a:gd name="connsiteX2180" fmla="*/ 1216421 w 1314762"/>
                <a:gd name="connsiteY2180" fmla="*/ 1203113 h 1204641"/>
                <a:gd name="connsiteX2181" fmla="*/ 1216979 w 1314762"/>
                <a:gd name="connsiteY2181" fmla="*/ 1202238 h 1204641"/>
                <a:gd name="connsiteX2182" fmla="*/ 1217538 w 1314762"/>
                <a:gd name="connsiteY2182" fmla="*/ 1203113 h 1204641"/>
                <a:gd name="connsiteX2183" fmla="*/ 1218093 w 1314762"/>
                <a:gd name="connsiteY2183" fmla="*/ 1203113 h 1204641"/>
                <a:gd name="connsiteX2184" fmla="*/ 1218651 w 1314762"/>
                <a:gd name="connsiteY2184" fmla="*/ 1203331 h 1204641"/>
                <a:gd name="connsiteX2185" fmla="*/ 1219210 w 1314762"/>
                <a:gd name="connsiteY2185" fmla="*/ 1202896 h 1204641"/>
                <a:gd name="connsiteX2186" fmla="*/ 1219769 w 1314762"/>
                <a:gd name="connsiteY2186" fmla="*/ 1201803 h 1204641"/>
                <a:gd name="connsiteX2187" fmla="*/ 1220327 w 1314762"/>
                <a:gd name="connsiteY2187" fmla="*/ 1203766 h 1204641"/>
                <a:gd name="connsiteX2188" fmla="*/ 1220886 w 1314762"/>
                <a:gd name="connsiteY2188" fmla="*/ 1201146 h 1204641"/>
                <a:gd name="connsiteX2189" fmla="*/ 1221440 w 1314762"/>
                <a:gd name="connsiteY2189" fmla="*/ 1202896 h 1204641"/>
                <a:gd name="connsiteX2190" fmla="*/ 1221999 w 1314762"/>
                <a:gd name="connsiteY2190" fmla="*/ 1202238 h 1204641"/>
                <a:gd name="connsiteX2191" fmla="*/ 1222558 w 1314762"/>
                <a:gd name="connsiteY2191" fmla="*/ 1203331 h 1204641"/>
                <a:gd name="connsiteX2192" fmla="*/ 1223116 w 1314762"/>
                <a:gd name="connsiteY2192" fmla="*/ 1203549 h 1204641"/>
                <a:gd name="connsiteX2193" fmla="*/ 1223675 w 1314762"/>
                <a:gd name="connsiteY2193" fmla="*/ 1204206 h 1204641"/>
                <a:gd name="connsiteX2194" fmla="*/ 1224234 w 1314762"/>
                <a:gd name="connsiteY2194" fmla="*/ 1203549 h 1204641"/>
                <a:gd name="connsiteX2195" fmla="*/ 1224792 w 1314762"/>
                <a:gd name="connsiteY2195" fmla="*/ 1203988 h 1204641"/>
                <a:gd name="connsiteX2196" fmla="*/ 1225347 w 1314762"/>
                <a:gd name="connsiteY2196" fmla="*/ 1203766 h 1204641"/>
                <a:gd name="connsiteX2197" fmla="*/ 1225906 w 1314762"/>
                <a:gd name="connsiteY2197" fmla="*/ 1201585 h 1204641"/>
                <a:gd name="connsiteX2198" fmla="*/ 1226464 w 1314762"/>
                <a:gd name="connsiteY2198" fmla="*/ 1203988 h 1204641"/>
                <a:gd name="connsiteX2199" fmla="*/ 1227023 w 1314762"/>
                <a:gd name="connsiteY2199" fmla="*/ 1203549 h 1204641"/>
                <a:gd name="connsiteX2200" fmla="*/ 1227582 w 1314762"/>
                <a:gd name="connsiteY2200" fmla="*/ 1203766 h 1204641"/>
                <a:gd name="connsiteX2201" fmla="*/ 1228140 w 1314762"/>
                <a:gd name="connsiteY2201" fmla="*/ 1203549 h 1204641"/>
                <a:gd name="connsiteX2202" fmla="*/ 1228699 w 1314762"/>
                <a:gd name="connsiteY2202" fmla="*/ 1203331 h 1204641"/>
                <a:gd name="connsiteX2203" fmla="*/ 1229253 w 1314762"/>
                <a:gd name="connsiteY2203" fmla="*/ 1203766 h 1204641"/>
                <a:gd name="connsiteX2204" fmla="*/ 1229812 w 1314762"/>
                <a:gd name="connsiteY2204" fmla="*/ 1203331 h 1204641"/>
                <a:gd name="connsiteX2205" fmla="*/ 1230370 w 1314762"/>
                <a:gd name="connsiteY2205" fmla="*/ 1204641 h 1204641"/>
                <a:gd name="connsiteX2206" fmla="*/ 1230929 w 1314762"/>
                <a:gd name="connsiteY2206" fmla="*/ 1203988 h 1204641"/>
                <a:gd name="connsiteX2207" fmla="*/ 1231488 w 1314762"/>
                <a:gd name="connsiteY2207" fmla="*/ 1203988 h 1204641"/>
                <a:gd name="connsiteX2208" fmla="*/ 1232046 w 1314762"/>
                <a:gd name="connsiteY2208" fmla="*/ 1203113 h 1204641"/>
                <a:gd name="connsiteX2209" fmla="*/ 1232601 w 1314762"/>
                <a:gd name="connsiteY2209" fmla="*/ 1204206 h 1204641"/>
                <a:gd name="connsiteX2210" fmla="*/ 1233160 w 1314762"/>
                <a:gd name="connsiteY2210" fmla="*/ 1203766 h 1204641"/>
                <a:gd name="connsiteX2211" fmla="*/ 1233718 w 1314762"/>
                <a:gd name="connsiteY2211" fmla="*/ 1202456 h 1204641"/>
                <a:gd name="connsiteX2212" fmla="*/ 1234277 w 1314762"/>
                <a:gd name="connsiteY2212" fmla="*/ 1204206 h 1204641"/>
                <a:gd name="connsiteX2213" fmla="*/ 1234836 w 1314762"/>
                <a:gd name="connsiteY2213" fmla="*/ 1204206 h 1204641"/>
                <a:gd name="connsiteX2214" fmla="*/ 1235394 w 1314762"/>
                <a:gd name="connsiteY2214" fmla="*/ 1203988 h 1204641"/>
                <a:gd name="connsiteX2215" fmla="*/ 1235953 w 1314762"/>
                <a:gd name="connsiteY2215" fmla="*/ 1203988 h 1204641"/>
                <a:gd name="connsiteX2216" fmla="*/ 1236507 w 1314762"/>
                <a:gd name="connsiteY2216" fmla="*/ 1202678 h 1204641"/>
                <a:gd name="connsiteX2217" fmla="*/ 1237066 w 1314762"/>
                <a:gd name="connsiteY2217" fmla="*/ 1203766 h 1204641"/>
                <a:gd name="connsiteX2218" fmla="*/ 1237625 w 1314762"/>
                <a:gd name="connsiteY2218" fmla="*/ 1203113 h 1204641"/>
                <a:gd name="connsiteX2219" fmla="*/ 1238183 w 1314762"/>
                <a:gd name="connsiteY2219" fmla="*/ 1203549 h 1204641"/>
                <a:gd name="connsiteX2220" fmla="*/ 1238742 w 1314762"/>
                <a:gd name="connsiteY2220" fmla="*/ 1204206 h 1204641"/>
                <a:gd name="connsiteX2221" fmla="*/ 1239301 w 1314762"/>
                <a:gd name="connsiteY2221" fmla="*/ 1204424 h 1204641"/>
                <a:gd name="connsiteX2222" fmla="*/ 1239859 w 1314762"/>
                <a:gd name="connsiteY2222" fmla="*/ 1203988 h 1204641"/>
                <a:gd name="connsiteX2223" fmla="*/ 1240414 w 1314762"/>
                <a:gd name="connsiteY2223" fmla="*/ 1203988 h 1204641"/>
                <a:gd name="connsiteX2224" fmla="*/ 1240972 w 1314762"/>
                <a:gd name="connsiteY2224" fmla="*/ 1203988 h 1204641"/>
                <a:gd name="connsiteX2225" fmla="*/ 1241531 w 1314762"/>
                <a:gd name="connsiteY2225" fmla="*/ 1203331 h 1204641"/>
                <a:gd name="connsiteX2226" fmla="*/ 1242090 w 1314762"/>
                <a:gd name="connsiteY2226" fmla="*/ 1203988 h 1204641"/>
                <a:gd name="connsiteX2227" fmla="*/ 1242648 w 1314762"/>
                <a:gd name="connsiteY2227" fmla="*/ 1203988 h 1204641"/>
                <a:gd name="connsiteX2228" fmla="*/ 1243207 w 1314762"/>
                <a:gd name="connsiteY2228" fmla="*/ 1204641 h 1204641"/>
                <a:gd name="connsiteX2229" fmla="*/ 1243761 w 1314762"/>
                <a:gd name="connsiteY2229" fmla="*/ 1203549 h 1204641"/>
                <a:gd name="connsiteX2230" fmla="*/ 1244320 w 1314762"/>
                <a:gd name="connsiteY2230" fmla="*/ 1204424 h 1204641"/>
                <a:gd name="connsiteX2231" fmla="*/ 1244879 w 1314762"/>
                <a:gd name="connsiteY2231" fmla="*/ 1204206 h 1204641"/>
                <a:gd name="connsiteX2232" fmla="*/ 1245437 w 1314762"/>
                <a:gd name="connsiteY2232" fmla="*/ 1202238 h 1204641"/>
                <a:gd name="connsiteX2233" fmla="*/ 1245996 w 1314762"/>
                <a:gd name="connsiteY2233" fmla="*/ 1203988 h 1204641"/>
                <a:gd name="connsiteX2234" fmla="*/ 1246555 w 1314762"/>
                <a:gd name="connsiteY2234" fmla="*/ 1204206 h 1204641"/>
                <a:gd name="connsiteX2235" fmla="*/ 1247113 w 1314762"/>
                <a:gd name="connsiteY2235" fmla="*/ 1204206 h 1204641"/>
                <a:gd name="connsiteX2236" fmla="*/ 1247672 w 1314762"/>
                <a:gd name="connsiteY2236" fmla="*/ 1204206 h 1204641"/>
                <a:gd name="connsiteX2237" fmla="*/ 1248227 w 1314762"/>
                <a:gd name="connsiteY2237" fmla="*/ 1204206 h 1204641"/>
                <a:gd name="connsiteX2238" fmla="*/ 1248785 w 1314762"/>
                <a:gd name="connsiteY2238" fmla="*/ 1203988 h 1204641"/>
                <a:gd name="connsiteX2239" fmla="*/ 1249344 w 1314762"/>
                <a:gd name="connsiteY2239" fmla="*/ 1204206 h 1204641"/>
                <a:gd name="connsiteX2240" fmla="*/ 1249902 w 1314762"/>
                <a:gd name="connsiteY2240" fmla="*/ 1203988 h 1204641"/>
                <a:gd name="connsiteX2241" fmla="*/ 1250461 w 1314762"/>
                <a:gd name="connsiteY2241" fmla="*/ 1204206 h 1204641"/>
                <a:gd name="connsiteX2242" fmla="*/ 1251020 w 1314762"/>
                <a:gd name="connsiteY2242" fmla="*/ 1203988 h 1204641"/>
                <a:gd name="connsiteX2243" fmla="*/ 1251574 w 1314762"/>
                <a:gd name="connsiteY2243" fmla="*/ 1203988 h 1204641"/>
                <a:gd name="connsiteX2244" fmla="*/ 1252133 w 1314762"/>
                <a:gd name="connsiteY2244" fmla="*/ 1204424 h 1204641"/>
                <a:gd name="connsiteX2245" fmla="*/ 1252692 w 1314762"/>
                <a:gd name="connsiteY2245" fmla="*/ 1203766 h 1204641"/>
                <a:gd name="connsiteX2246" fmla="*/ 1253250 w 1314762"/>
                <a:gd name="connsiteY2246" fmla="*/ 1204206 h 1204641"/>
                <a:gd name="connsiteX2247" fmla="*/ 1253809 w 1314762"/>
                <a:gd name="connsiteY2247" fmla="*/ 1204424 h 1204641"/>
                <a:gd name="connsiteX2248" fmla="*/ 1254368 w 1314762"/>
                <a:gd name="connsiteY2248" fmla="*/ 1204641 h 1204641"/>
                <a:gd name="connsiteX2249" fmla="*/ 1254926 w 1314762"/>
                <a:gd name="connsiteY2249" fmla="*/ 1203766 h 1204641"/>
                <a:gd name="connsiteX2250" fmla="*/ 1255481 w 1314762"/>
                <a:gd name="connsiteY2250" fmla="*/ 1204641 h 1204641"/>
                <a:gd name="connsiteX2251" fmla="*/ 1256039 w 1314762"/>
                <a:gd name="connsiteY2251" fmla="*/ 1204206 h 1204641"/>
                <a:gd name="connsiteX2252" fmla="*/ 1256598 w 1314762"/>
                <a:gd name="connsiteY2252" fmla="*/ 1204206 h 1204641"/>
                <a:gd name="connsiteX2253" fmla="*/ 1257156 w 1314762"/>
                <a:gd name="connsiteY2253" fmla="*/ 1204206 h 1204641"/>
                <a:gd name="connsiteX2254" fmla="*/ 1257715 w 1314762"/>
                <a:gd name="connsiteY2254" fmla="*/ 1203549 h 1204641"/>
                <a:gd name="connsiteX2255" fmla="*/ 1258274 w 1314762"/>
                <a:gd name="connsiteY2255" fmla="*/ 1204206 h 1204641"/>
                <a:gd name="connsiteX2256" fmla="*/ 1258832 w 1314762"/>
                <a:gd name="connsiteY2256" fmla="*/ 1203988 h 1204641"/>
                <a:gd name="connsiteX2257" fmla="*/ 1259387 w 1314762"/>
                <a:gd name="connsiteY2257" fmla="*/ 1204424 h 1204641"/>
                <a:gd name="connsiteX2258" fmla="*/ 1259946 w 1314762"/>
                <a:gd name="connsiteY2258" fmla="*/ 1203988 h 1204641"/>
                <a:gd name="connsiteX2259" fmla="*/ 1260504 w 1314762"/>
                <a:gd name="connsiteY2259" fmla="*/ 1204206 h 1204641"/>
                <a:gd name="connsiteX2260" fmla="*/ 1261063 w 1314762"/>
                <a:gd name="connsiteY2260" fmla="*/ 1203331 h 1204641"/>
                <a:gd name="connsiteX2261" fmla="*/ 1261622 w 1314762"/>
                <a:gd name="connsiteY2261" fmla="*/ 1204206 h 1204641"/>
                <a:gd name="connsiteX2262" fmla="*/ 1262180 w 1314762"/>
                <a:gd name="connsiteY2262" fmla="*/ 1204206 h 1204641"/>
                <a:gd name="connsiteX2263" fmla="*/ 1262735 w 1314762"/>
                <a:gd name="connsiteY2263" fmla="*/ 1203988 h 1204641"/>
                <a:gd name="connsiteX2264" fmla="*/ 1263293 w 1314762"/>
                <a:gd name="connsiteY2264" fmla="*/ 1204206 h 1204641"/>
                <a:gd name="connsiteX2265" fmla="*/ 1263852 w 1314762"/>
                <a:gd name="connsiteY2265" fmla="*/ 1203331 h 1204641"/>
                <a:gd name="connsiteX2266" fmla="*/ 1264411 w 1314762"/>
                <a:gd name="connsiteY2266" fmla="*/ 1203766 h 1204641"/>
                <a:gd name="connsiteX2267" fmla="*/ 1264969 w 1314762"/>
                <a:gd name="connsiteY2267" fmla="*/ 1203988 h 1204641"/>
                <a:gd name="connsiteX2268" fmla="*/ 1265528 w 1314762"/>
                <a:gd name="connsiteY2268" fmla="*/ 1203988 h 1204641"/>
                <a:gd name="connsiteX2269" fmla="*/ 1266087 w 1314762"/>
                <a:gd name="connsiteY2269" fmla="*/ 1204206 h 1204641"/>
                <a:gd name="connsiteX2270" fmla="*/ 1266641 w 1314762"/>
                <a:gd name="connsiteY2270" fmla="*/ 1204424 h 1204641"/>
                <a:gd name="connsiteX2271" fmla="*/ 1267200 w 1314762"/>
                <a:gd name="connsiteY2271" fmla="*/ 1204206 h 1204641"/>
                <a:gd name="connsiteX2272" fmla="*/ 1267758 w 1314762"/>
                <a:gd name="connsiteY2272" fmla="*/ 1204424 h 1204641"/>
                <a:gd name="connsiteX2273" fmla="*/ 1268317 w 1314762"/>
                <a:gd name="connsiteY2273" fmla="*/ 1204206 h 1204641"/>
                <a:gd name="connsiteX2274" fmla="*/ 1268876 w 1314762"/>
                <a:gd name="connsiteY2274" fmla="*/ 1204424 h 1204641"/>
                <a:gd name="connsiteX2275" fmla="*/ 1269434 w 1314762"/>
                <a:gd name="connsiteY2275" fmla="*/ 1204424 h 1204641"/>
                <a:gd name="connsiteX2276" fmla="*/ 1269989 w 1314762"/>
                <a:gd name="connsiteY2276" fmla="*/ 1204424 h 1204641"/>
                <a:gd name="connsiteX2277" fmla="*/ 1270547 w 1314762"/>
                <a:gd name="connsiteY2277" fmla="*/ 1204206 h 1204641"/>
                <a:gd name="connsiteX2278" fmla="*/ 1271106 w 1314762"/>
                <a:gd name="connsiteY2278" fmla="*/ 1204424 h 1204641"/>
                <a:gd name="connsiteX2279" fmla="*/ 1271665 w 1314762"/>
                <a:gd name="connsiteY2279" fmla="*/ 1204641 h 1204641"/>
                <a:gd name="connsiteX2280" fmla="*/ 1272223 w 1314762"/>
                <a:gd name="connsiteY2280" fmla="*/ 1204206 h 1204641"/>
                <a:gd name="connsiteX2281" fmla="*/ 1272782 w 1314762"/>
                <a:gd name="connsiteY2281" fmla="*/ 1204424 h 1204641"/>
                <a:gd name="connsiteX2282" fmla="*/ 1273341 w 1314762"/>
                <a:gd name="connsiteY2282" fmla="*/ 1204206 h 1204641"/>
                <a:gd name="connsiteX2283" fmla="*/ 1273895 w 1314762"/>
                <a:gd name="connsiteY2283" fmla="*/ 1204641 h 1204641"/>
                <a:gd name="connsiteX2284" fmla="*/ 1274454 w 1314762"/>
                <a:gd name="connsiteY2284" fmla="*/ 1203549 h 1204641"/>
                <a:gd name="connsiteX2285" fmla="*/ 1275013 w 1314762"/>
                <a:gd name="connsiteY2285" fmla="*/ 1203988 h 1204641"/>
                <a:gd name="connsiteX2286" fmla="*/ 1275571 w 1314762"/>
                <a:gd name="connsiteY2286" fmla="*/ 1203331 h 1204641"/>
                <a:gd name="connsiteX2287" fmla="*/ 1276130 w 1314762"/>
                <a:gd name="connsiteY2287" fmla="*/ 1204206 h 1204641"/>
                <a:gd name="connsiteX2288" fmla="*/ 1276688 w 1314762"/>
                <a:gd name="connsiteY2288" fmla="*/ 1203549 h 1204641"/>
                <a:gd name="connsiteX2289" fmla="*/ 1277247 w 1314762"/>
                <a:gd name="connsiteY2289" fmla="*/ 1204424 h 1204641"/>
                <a:gd name="connsiteX2290" fmla="*/ 1277806 w 1314762"/>
                <a:gd name="connsiteY2290" fmla="*/ 1204424 h 1204641"/>
                <a:gd name="connsiteX2291" fmla="*/ 1278360 w 1314762"/>
                <a:gd name="connsiteY2291" fmla="*/ 1204206 h 1204641"/>
                <a:gd name="connsiteX2292" fmla="*/ 1278919 w 1314762"/>
                <a:gd name="connsiteY2292" fmla="*/ 1203988 h 1204641"/>
                <a:gd name="connsiteX2293" fmla="*/ 1279478 w 1314762"/>
                <a:gd name="connsiteY2293" fmla="*/ 1204424 h 1204641"/>
                <a:gd name="connsiteX2294" fmla="*/ 1280036 w 1314762"/>
                <a:gd name="connsiteY2294" fmla="*/ 1204424 h 1204641"/>
                <a:gd name="connsiteX2295" fmla="*/ 1280595 w 1314762"/>
                <a:gd name="connsiteY2295" fmla="*/ 1204641 h 1204641"/>
                <a:gd name="connsiteX2296" fmla="*/ 1281154 w 1314762"/>
                <a:gd name="connsiteY2296" fmla="*/ 1204206 h 1204641"/>
                <a:gd name="connsiteX2297" fmla="*/ 1281708 w 1314762"/>
                <a:gd name="connsiteY2297" fmla="*/ 1204641 h 1204641"/>
                <a:gd name="connsiteX2298" fmla="*/ 1282267 w 1314762"/>
                <a:gd name="connsiteY2298" fmla="*/ 1204424 h 1204641"/>
                <a:gd name="connsiteX2299" fmla="*/ 1282825 w 1314762"/>
                <a:gd name="connsiteY2299" fmla="*/ 1204641 h 1204641"/>
                <a:gd name="connsiteX2300" fmla="*/ 1283384 w 1314762"/>
                <a:gd name="connsiteY2300" fmla="*/ 1204424 h 1204641"/>
                <a:gd name="connsiteX2301" fmla="*/ 1283942 w 1314762"/>
                <a:gd name="connsiteY2301" fmla="*/ 1204641 h 1204641"/>
                <a:gd name="connsiteX2302" fmla="*/ 1284501 w 1314762"/>
                <a:gd name="connsiteY2302" fmla="*/ 1204424 h 1204641"/>
                <a:gd name="connsiteX2303" fmla="*/ 1285060 w 1314762"/>
                <a:gd name="connsiteY2303" fmla="*/ 1204641 h 1204641"/>
                <a:gd name="connsiteX2304" fmla="*/ 1285614 w 1314762"/>
                <a:gd name="connsiteY2304" fmla="*/ 1203549 h 1204641"/>
                <a:gd name="connsiteX2305" fmla="*/ 1286173 w 1314762"/>
                <a:gd name="connsiteY2305" fmla="*/ 1204424 h 1204641"/>
                <a:gd name="connsiteX2306" fmla="*/ 1286732 w 1314762"/>
                <a:gd name="connsiteY2306" fmla="*/ 1204424 h 1204641"/>
                <a:gd name="connsiteX2307" fmla="*/ 1287290 w 1314762"/>
                <a:gd name="connsiteY2307" fmla="*/ 1204424 h 1204641"/>
                <a:gd name="connsiteX2308" fmla="*/ 1287849 w 1314762"/>
                <a:gd name="connsiteY2308" fmla="*/ 1204641 h 1204641"/>
                <a:gd name="connsiteX2309" fmla="*/ 1288408 w 1314762"/>
                <a:gd name="connsiteY2309" fmla="*/ 1204641 h 1204641"/>
                <a:gd name="connsiteX2310" fmla="*/ 1288966 w 1314762"/>
                <a:gd name="connsiteY2310" fmla="*/ 1204641 h 1204641"/>
                <a:gd name="connsiteX2311" fmla="*/ 1289521 w 1314762"/>
                <a:gd name="connsiteY2311" fmla="*/ 1204424 h 1204641"/>
                <a:gd name="connsiteX2312" fmla="*/ 1290079 w 1314762"/>
                <a:gd name="connsiteY2312" fmla="*/ 1204641 h 1204641"/>
                <a:gd name="connsiteX2313" fmla="*/ 1290638 w 1314762"/>
                <a:gd name="connsiteY2313" fmla="*/ 1204641 h 1204641"/>
                <a:gd name="connsiteX2314" fmla="*/ 1291197 w 1314762"/>
                <a:gd name="connsiteY2314" fmla="*/ 1204641 h 1204641"/>
                <a:gd name="connsiteX2315" fmla="*/ 1291755 w 1314762"/>
                <a:gd name="connsiteY2315" fmla="*/ 1204206 h 1204641"/>
                <a:gd name="connsiteX2316" fmla="*/ 1292314 w 1314762"/>
                <a:gd name="connsiteY2316" fmla="*/ 1204641 h 1204641"/>
                <a:gd name="connsiteX2317" fmla="*/ 1292869 w 1314762"/>
                <a:gd name="connsiteY2317" fmla="*/ 1204641 h 1204641"/>
                <a:gd name="connsiteX2318" fmla="*/ 1293427 w 1314762"/>
                <a:gd name="connsiteY2318" fmla="*/ 1204641 h 1204641"/>
                <a:gd name="connsiteX2319" fmla="*/ 1293986 w 1314762"/>
                <a:gd name="connsiteY2319" fmla="*/ 1204424 h 1204641"/>
                <a:gd name="connsiteX2320" fmla="*/ 1294545 w 1314762"/>
                <a:gd name="connsiteY2320" fmla="*/ 1204424 h 1204641"/>
                <a:gd name="connsiteX2321" fmla="*/ 1295103 w 1314762"/>
                <a:gd name="connsiteY2321" fmla="*/ 1204641 h 1204641"/>
                <a:gd name="connsiteX2322" fmla="*/ 1295662 w 1314762"/>
                <a:gd name="connsiteY2322" fmla="*/ 1204641 h 1204641"/>
                <a:gd name="connsiteX2323" fmla="*/ 1296220 w 1314762"/>
                <a:gd name="connsiteY2323" fmla="*/ 1204206 h 1204641"/>
                <a:gd name="connsiteX2324" fmla="*/ 1296775 w 1314762"/>
                <a:gd name="connsiteY2324" fmla="*/ 1204641 h 1204641"/>
                <a:gd name="connsiteX2325" fmla="*/ 1297333 w 1314762"/>
                <a:gd name="connsiteY2325" fmla="*/ 1204206 h 1204641"/>
                <a:gd name="connsiteX2326" fmla="*/ 1297892 w 1314762"/>
                <a:gd name="connsiteY2326" fmla="*/ 1204641 h 1204641"/>
                <a:gd name="connsiteX2327" fmla="*/ 1298451 w 1314762"/>
                <a:gd name="connsiteY2327" fmla="*/ 1204424 h 1204641"/>
                <a:gd name="connsiteX2328" fmla="*/ 1299009 w 1314762"/>
                <a:gd name="connsiteY2328" fmla="*/ 1204641 h 1204641"/>
                <a:gd name="connsiteX2329" fmla="*/ 1299568 w 1314762"/>
                <a:gd name="connsiteY2329" fmla="*/ 1204206 h 1204641"/>
                <a:gd name="connsiteX2330" fmla="*/ 1300123 w 1314762"/>
                <a:gd name="connsiteY2330" fmla="*/ 1204424 h 1204641"/>
                <a:gd name="connsiteX2331" fmla="*/ 1300681 w 1314762"/>
                <a:gd name="connsiteY2331" fmla="*/ 1204641 h 1204641"/>
                <a:gd name="connsiteX2332" fmla="*/ 1301240 w 1314762"/>
                <a:gd name="connsiteY2332" fmla="*/ 1204641 h 1204641"/>
                <a:gd name="connsiteX2333" fmla="*/ 1301799 w 1314762"/>
                <a:gd name="connsiteY2333" fmla="*/ 1204424 h 1204641"/>
                <a:gd name="connsiteX2334" fmla="*/ 1302357 w 1314762"/>
                <a:gd name="connsiteY2334" fmla="*/ 1204641 h 1204641"/>
                <a:gd name="connsiteX2335" fmla="*/ 1302916 w 1314762"/>
                <a:gd name="connsiteY2335" fmla="*/ 1204641 h 1204641"/>
                <a:gd name="connsiteX2336" fmla="*/ 1303474 w 1314762"/>
                <a:gd name="connsiteY2336" fmla="*/ 1204424 h 1204641"/>
                <a:gd name="connsiteX2337" fmla="*/ 1304029 w 1314762"/>
                <a:gd name="connsiteY2337" fmla="*/ 1204206 h 1204641"/>
                <a:gd name="connsiteX2338" fmla="*/ 1304588 w 1314762"/>
                <a:gd name="connsiteY2338" fmla="*/ 1204424 h 1204641"/>
                <a:gd name="connsiteX2339" fmla="*/ 1305146 w 1314762"/>
                <a:gd name="connsiteY2339" fmla="*/ 1203549 h 1204641"/>
                <a:gd name="connsiteX2340" fmla="*/ 1305705 w 1314762"/>
                <a:gd name="connsiteY2340" fmla="*/ 1204424 h 1204641"/>
                <a:gd name="connsiteX2341" fmla="*/ 1306264 w 1314762"/>
                <a:gd name="connsiteY2341" fmla="*/ 1204641 h 1204641"/>
                <a:gd name="connsiteX2342" fmla="*/ 1306822 w 1314762"/>
                <a:gd name="connsiteY2342" fmla="*/ 1204641 h 1204641"/>
                <a:gd name="connsiteX2343" fmla="*/ 1307381 w 1314762"/>
                <a:gd name="connsiteY2343" fmla="*/ 1204641 h 1204641"/>
                <a:gd name="connsiteX2344" fmla="*/ 1307940 w 1314762"/>
                <a:gd name="connsiteY2344" fmla="*/ 1203766 h 1204641"/>
                <a:gd name="connsiteX2345" fmla="*/ 1308494 w 1314762"/>
                <a:gd name="connsiteY2345" fmla="*/ 1204206 h 1204641"/>
                <a:gd name="connsiteX2346" fmla="*/ 1309053 w 1314762"/>
                <a:gd name="connsiteY2346" fmla="*/ 1204424 h 1204641"/>
                <a:gd name="connsiteX2347" fmla="*/ 1309611 w 1314762"/>
                <a:gd name="connsiteY2347" fmla="*/ 1204641 h 1204641"/>
                <a:gd name="connsiteX2348" fmla="*/ 1310170 w 1314762"/>
                <a:gd name="connsiteY2348" fmla="*/ 1204424 h 1204641"/>
                <a:gd name="connsiteX2349" fmla="*/ 1310729 w 1314762"/>
                <a:gd name="connsiteY2349" fmla="*/ 1204424 h 1204641"/>
                <a:gd name="connsiteX2350" fmla="*/ 1311287 w 1314762"/>
                <a:gd name="connsiteY2350" fmla="*/ 1204641 h 1204641"/>
                <a:gd name="connsiteX2351" fmla="*/ 1311842 w 1314762"/>
                <a:gd name="connsiteY2351" fmla="*/ 1204424 h 1204641"/>
                <a:gd name="connsiteX2352" fmla="*/ 1312400 w 1314762"/>
                <a:gd name="connsiteY2352" fmla="*/ 1204424 h 1204641"/>
                <a:gd name="connsiteX2353" fmla="*/ 1312959 w 1314762"/>
                <a:gd name="connsiteY2353" fmla="*/ 1204206 h 1204641"/>
                <a:gd name="connsiteX2354" fmla="*/ 1313518 w 1314762"/>
                <a:gd name="connsiteY2354" fmla="*/ 1203988 h 1204641"/>
                <a:gd name="connsiteX2355" fmla="*/ 1314076 w 1314762"/>
                <a:gd name="connsiteY2355" fmla="*/ 1204424 h 1204641"/>
                <a:gd name="connsiteX2356" fmla="*/ 1314635 w 1314762"/>
                <a:gd name="connsiteY2356" fmla="*/ 1204424 h 1204641"/>
                <a:gd name="connsiteX2357" fmla="*/ 1314762 w 1314762"/>
                <a:gd name="connsiteY2357" fmla="*/ 1204424 h 120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04641">
                  <a:moveTo>
                    <a:pt x="0" y="1204641"/>
                  </a:moveTo>
                  <a:lnTo>
                    <a:pt x="468" y="1204641"/>
                  </a:lnTo>
                  <a:lnTo>
                    <a:pt x="1023" y="1204641"/>
                  </a:lnTo>
                  <a:lnTo>
                    <a:pt x="1581" y="1204641"/>
                  </a:lnTo>
                  <a:lnTo>
                    <a:pt x="2140" y="1204641"/>
                  </a:lnTo>
                  <a:lnTo>
                    <a:pt x="2699" y="1204641"/>
                  </a:lnTo>
                  <a:lnTo>
                    <a:pt x="3257" y="1204641"/>
                  </a:lnTo>
                  <a:lnTo>
                    <a:pt x="3816" y="1204641"/>
                  </a:lnTo>
                  <a:lnTo>
                    <a:pt x="4375" y="1204641"/>
                  </a:lnTo>
                  <a:lnTo>
                    <a:pt x="4929" y="1204641"/>
                  </a:lnTo>
                  <a:lnTo>
                    <a:pt x="5488" y="1204424"/>
                  </a:lnTo>
                  <a:lnTo>
                    <a:pt x="6047" y="1204424"/>
                  </a:lnTo>
                  <a:lnTo>
                    <a:pt x="6605" y="1204206"/>
                  </a:lnTo>
                  <a:lnTo>
                    <a:pt x="7164" y="1204206"/>
                  </a:lnTo>
                  <a:lnTo>
                    <a:pt x="7722" y="1204641"/>
                  </a:lnTo>
                  <a:lnTo>
                    <a:pt x="8277" y="1204424"/>
                  </a:lnTo>
                  <a:lnTo>
                    <a:pt x="8836" y="1203549"/>
                  </a:lnTo>
                  <a:lnTo>
                    <a:pt x="9394" y="1204641"/>
                  </a:lnTo>
                  <a:lnTo>
                    <a:pt x="9953" y="1204641"/>
                  </a:lnTo>
                  <a:lnTo>
                    <a:pt x="10512" y="1204206"/>
                  </a:lnTo>
                  <a:lnTo>
                    <a:pt x="11070" y="1204641"/>
                  </a:lnTo>
                  <a:lnTo>
                    <a:pt x="11629" y="1204206"/>
                  </a:lnTo>
                  <a:lnTo>
                    <a:pt x="12188" y="1204641"/>
                  </a:lnTo>
                  <a:lnTo>
                    <a:pt x="12742" y="1204641"/>
                  </a:lnTo>
                  <a:lnTo>
                    <a:pt x="13301" y="1204641"/>
                  </a:lnTo>
                  <a:lnTo>
                    <a:pt x="13859" y="1203766"/>
                  </a:lnTo>
                  <a:lnTo>
                    <a:pt x="14418" y="1204206"/>
                  </a:lnTo>
                  <a:lnTo>
                    <a:pt x="14976" y="1204206"/>
                  </a:lnTo>
                  <a:lnTo>
                    <a:pt x="15535" y="1204206"/>
                  </a:lnTo>
                  <a:lnTo>
                    <a:pt x="16094" y="1203988"/>
                  </a:lnTo>
                  <a:lnTo>
                    <a:pt x="16648" y="1204206"/>
                  </a:lnTo>
                  <a:lnTo>
                    <a:pt x="17207" y="1204424"/>
                  </a:lnTo>
                  <a:lnTo>
                    <a:pt x="17766" y="1204206"/>
                  </a:lnTo>
                  <a:lnTo>
                    <a:pt x="18324" y="1204424"/>
                  </a:lnTo>
                  <a:lnTo>
                    <a:pt x="18883" y="1204206"/>
                  </a:lnTo>
                  <a:lnTo>
                    <a:pt x="19442" y="1204424"/>
                  </a:lnTo>
                  <a:lnTo>
                    <a:pt x="19996" y="1203988"/>
                  </a:lnTo>
                  <a:lnTo>
                    <a:pt x="20555" y="1203988"/>
                  </a:lnTo>
                  <a:lnTo>
                    <a:pt x="21113" y="1203988"/>
                  </a:lnTo>
                  <a:lnTo>
                    <a:pt x="21672" y="1203113"/>
                  </a:lnTo>
                  <a:lnTo>
                    <a:pt x="22231" y="1201585"/>
                  </a:lnTo>
                  <a:lnTo>
                    <a:pt x="22789" y="1204206"/>
                  </a:lnTo>
                  <a:lnTo>
                    <a:pt x="23348" y="1204206"/>
                  </a:lnTo>
                  <a:lnTo>
                    <a:pt x="23903" y="1204206"/>
                  </a:lnTo>
                  <a:lnTo>
                    <a:pt x="24461" y="1204206"/>
                  </a:lnTo>
                  <a:lnTo>
                    <a:pt x="25020" y="1202678"/>
                  </a:lnTo>
                  <a:lnTo>
                    <a:pt x="25579" y="1202678"/>
                  </a:lnTo>
                  <a:lnTo>
                    <a:pt x="26137" y="1202238"/>
                  </a:lnTo>
                  <a:lnTo>
                    <a:pt x="26696" y="1202238"/>
                  </a:lnTo>
                  <a:lnTo>
                    <a:pt x="27250" y="1204206"/>
                  </a:lnTo>
                  <a:lnTo>
                    <a:pt x="27809" y="1202896"/>
                  </a:lnTo>
                  <a:lnTo>
                    <a:pt x="28367" y="1203766"/>
                  </a:lnTo>
                  <a:lnTo>
                    <a:pt x="28926" y="1203331"/>
                  </a:lnTo>
                  <a:lnTo>
                    <a:pt x="29485" y="1203549"/>
                  </a:lnTo>
                  <a:lnTo>
                    <a:pt x="30044" y="1204424"/>
                  </a:lnTo>
                  <a:lnTo>
                    <a:pt x="30602" y="1203988"/>
                  </a:lnTo>
                  <a:lnTo>
                    <a:pt x="31157" y="1203766"/>
                  </a:lnTo>
                  <a:lnTo>
                    <a:pt x="31715" y="1203549"/>
                  </a:lnTo>
                  <a:lnTo>
                    <a:pt x="32274" y="1203113"/>
                  </a:lnTo>
                  <a:lnTo>
                    <a:pt x="32833" y="1201803"/>
                  </a:lnTo>
                  <a:lnTo>
                    <a:pt x="33391" y="1203988"/>
                  </a:lnTo>
                  <a:lnTo>
                    <a:pt x="33950" y="1204206"/>
                  </a:lnTo>
                  <a:lnTo>
                    <a:pt x="34508" y="1203988"/>
                  </a:lnTo>
                  <a:lnTo>
                    <a:pt x="35063" y="1203766"/>
                  </a:lnTo>
                  <a:lnTo>
                    <a:pt x="35622" y="1204206"/>
                  </a:lnTo>
                  <a:lnTo>
                    <a:pt x="36180" y="1202238"/>
                  </a:lnTo>
                  <a:lnTo>
                    <a:pt x="36739" y="1202456"/>
                  </a:lnTo>
                  <a:lnTo>
                    <a:pt x="37298" y="1202896"/>
                  </a:lnTo>
                  <a:lnTo>
                    <a:pt x="37856" y="1203113"/>
                  </a:lnTo>
                  <a:lnTo>
                    <a:pt x="38411" y="1203549"/>
                  </a:lnTo>
                  <a:lnTo>
                    <a:pt x="38969" y="1202021"/>
                  </a:lnTo>
                  <a:lnTo>
                    <a:pt x="39528" y="1203766"/>
                  </a:lnTo>
                  <a:lnTo>
                    <a:pt x="40087" y="1203549"/>
                  </a:lnTo>
                  <a:lnTo>
                    <a:pt x="40645" y="1203988"/>
                  </a:lnTo>
                  <a:lnTo>
                    <a:pt x="41204" y="1201368"/>
                  </a:lnTo>
                  <a:lnTo>
                    <a:pt x="41763" y="1202238"/>
                  </a:lnTo>
                  <a:lnTo>
                    <a:pt x="42321" y="1202896"/>
                  </a:lnTo>
                  <a:lnTo>
                    <a:pt x="42876" y="1202678"/>
                  </a:lnTo>
                  <a:lnTo>
                    <a:pt x="43435" y="1202456"/>
                  </a:lnTo>
                  <a:lnTo>
                    <a:pt x="43993" y="1200710"/>
                  </a:lnTo>
                  <a:lnTo>
                    <a:pt x="44552" y="1197436"/>
                  </a:lnTo>
                  <a:lnTo>
                    <a:pt x="45110" y="1199618"/>
                  </a:lnTo>
                  <a:lnTo>
                    <a:pt x="45669" y="1196779"/>
                  </a:lnTo>
                  <a:lnTo>
                    <a:pt x="46228" y="1196344"/>
                  </a:lnTo>
                  <a:lnTo>
                    <a:pt x="46782" y="1196779"/>
                  </a:lnTo>
                  <a:lnTo>
                    <a:pt x="47341" y="1200493"/>
                  </a:lnTo>
                  <a:lnTo>
                    <a:pt x="47899" y="1200493"/>
                  </a:lnTo>
                  <a:lnTo>
                    <a:pt x="48458" y="1200057"/>
                  </a:lnTo>
                  <a:lnTo>
                    <a:pt x="49017" y="1200493"/>
                  </a:lnTo>
                  <a:lnTo>
                    <a:pt x="49575" y="1203113"/>
                  </a:lnTo>
                  <a:lnTo>
                    <a:pt x="50130" y="1202456"/>
                  </a:lnTo>
                  <a:lnTo>
                    <a:pt x="50689" y="1201368"/>
                  </a:lnTo>
                  <a:lnTo>
                    <a:pt x="51247" y="1203766"/>
                  </a:lnTo>
                  <a:lnTo>
                    <a:pt x="51806" y="1203988"/>
                  </a:lnTo>
                  <a:lnTo>
                    <a:pt x="52365" y="1203549"/>
                  </a:lnTo>
                  <a:lnTo>
                    <a:pt x="52923" y="1199835"/>
                  </a:lnTo>
                  <a:lnTo>
                    <a:pt x="53482" y="1200710"/>
                  </a:lnTo>
                  <a:lnTo>
                    <a:pt x="54036" y="1202456"/>
                  </a:lnTo>
                  <a:lnTo>
                    <a:pt x="54595" y="1201368"/>
                  </a:lnTo>
                  <a:lnTo>
                    <a:pt x="55154" y="1201146"/>
                  </a:lnTo>
                  <a:lnTo>
                    <a:pt x="55712" y="1200928"/>
                  </a:lnTo>
                  <a:lnTo>
                    <a:pt x="56271" y="1202678"/>
                  </a:lnTo>
                  <a:lnTo>
                    <a:pt x="56830" y="1201803"/>
                  </a:lnTo>
                  <a:lnTo>
                    <a:pt x="57384" y="1199618"/>
                  </a:lnTo>
                  <a:lnTo>
                    <a:pt x="57943" y="1203113"/>
                  </a:lnTo>
                  <a:lnTo>
                    <a:pt x="58501" y="1204424"/>
                  </a:lnTo>
                  <a:lnTo>
                    <a:pt x="59060" y="1203113"/>
                  </a:lnTo>
                  <a:lnTo>
                    <a:pt x="59619" y="1202896"/>
                  </a:lnTo>
                  <a:lnTo>
                    <a:pt x="60177" y="1202896"/>
                  </a:lnTo>
                  <a:lnTo>
                    <a:pt x="60736" y="1203766"/>
                  </a:lnTo>
                  <a:lnTo>
                    <a:pt x="61290" y="1203113"/>
                  </a:lnTo>
                  <a:lnTo>
                    <a:pt x="61849" y="1202456"/>
                  </a:lnTo>
                  <a:lnTo>
                    <a:pt x="62408" y="1201585"/>
                  </a:lnTo>
                  <a:lnTo>
                    <a:pt x="62966" y="1202456"/>
                  </a:lnTo>
                  <a:lnTo>
                    <a:pt x="63525" y="1201585"/>
                  </a:lnTo>
                  <a:lnTo>
                    <a:pt x="64084" y="1201368"/>
                  </a:lnTo>
                  <a:lnTo>
                    <a:pt x="64642" y="1200928"/>
                  </a:lnTo>
                  <a:lnTo>
                    <a:pt x="65197" y="1198747"/>
                  </a:lnTo>
                  <a:lnTo>
                    <a:pt x="65755" y="1201146"/>
                  </a:lnTo>
                  <a:lnTo>
                    <a:pt x="66314" y="1200493"/>
                  </a:lnTo>
                  <a:lnTo>
                    <a:pt x="66873" y="1197872"/>
                  </a:lnTo>
                  <a:lnTo>
                    <a:pt x="67431" y="1199835"/>
                  </a:lnTo>
                  <a:lnTo>
                    <a:pt x="67990" y="1194376"/>
                  </a:lnTo>
                  <a:lnTo>
                    <a:pt x="68545" y="1196997"/>
                  </a:lnTo>
                  <a:lnTo>
                    <a:pt x="69103" y="1202021"/>
                  </a:lnTo>
                  <a:lnTo>
                    <a:pt x="69662" y="1197872"/>
                  </a:lnTo>
                  <a:lnTo>
                    <a:pt x="70221" y="1196561"/>
                  </a:lnTo>
                  <a:lnTo>
                    <a:pt x="70779" y="1200928"/>
                  </a:lnTo>
                  <a:lnTo>
                    <a:pt x="71338" y="1198525"/>
                  </a:lnTo>
                  <a:lnTo>
                    <a:pt x="71897" y="1198747"/>
                  </a:lnTo>
                  <a:lnTo>
                    <a:pt x="72455" y="1199182"/>
                  </a:lnTo>
                  <a:lnTo>
                    <a:pt x="73010" y="1194376"/>
                  </a:lnTo>
                  <a:lnTo>
                    <a:pt x="73568" y="1196344"/>
                  </a:lnTo>
                  <a:lnTo>
                    <a:pt x="74127" y="1201368"/>
                  </a:lnTo>
                  <a:lnTo>
                    <a:pt x="74685" y="1202678"/>
                  </a:lnTo>
                  <a:lnTo>
                    <a:pt x="75244" y="1202678"/>
                  </a:lnTo>
                  <a:lnTo>
                    <a:pt x="75803" y="1198307"/>
                  </a:lnTo>
                  <a:lnTo>
                    <a:pt x="76361" y="1200057"/>
                  </a:lnTo>
                  <a:lnTo>
                    <a:pt x="76916" y="1195251"/>
                  </a:lnTo>
                  <a:lnTo>
                    <a:pt x="77475" y="1191103"/>
                  </a:lnTo>
                  <a:lnTo>
                    <a:pt x="78033" y="1199182"/>
                  </a:lnTo>
                  <a:lnTo>
                    <a:pt x="78592" y="1202896"/>
                  </a:lnTo>
                  <a:lnTo>
                    <a:pt x="79151" y="1195251"/>
                  </a:lnTo>
                  <a:lnTo>
                    <a:pt x="79709" y="1201368"/>
                  </a:lnTo>
                  <a:lnTo>
                    <a:pt x="80264" y="1199835"/>
                  </a:lnTo>
                  <a:lnTo>
                    <a:pt x="80822" y="1194159"/>
                  </a:lnTo>
                  <a:lnTo>
                    <a:pt x="81381" y="1195034"/>
                  </a:lnTo>
                  <a:lnTo>
                    <a:pt x="81940" y="1197436"/>
                  </a:lnTo>
                  <a:lnTo>
                    <a:pt x="82498" y="1200928"/>
                  </a:lnTo>
                  <a:lnTo>
                    <a:pt x="83057" y="1203988"/>
                  </a:lnTo>
                  <a:lnTo>
                    <a:pt x="83616" y="1202238"/>
                  </a:lnTo>
                  <a:lnTo>
                    <a:pt x="84170" y="1203766"/>
                  </a:lnTo>
                  <a:lnTo>
                    <a:pt x="84729" y="1202678"/>
                  </a:lnTo>
                  <a:lnTo>
                    <a:pt x="85287" y="1203331"/>
                  </a:lnTo>
                  <a:lnTo>
                    <a:pt x="85846" y="1203113"/>
                  </a:lnTo>
                  <a:lnTo>
                    <a:pt x="86405" y="1202456"/>
                  </a:lnTo>
                  <a:lnTo>
                    <a:pt x="86963" y="1203766"/>
                  </a:lnTo>
                  <a:lnTo>
                    <a:pt x="87518" y="1204206"/>
                  </a:lnTo>
                  <a:lnTo>
                    <a:pt x="88076" y="1204424"/>
                  </a:lnTo>
                  <a:lnTo>
                    <a:pt x="88635" y="1200275"/>
                  </a:lnTo>
                  <a:lnTo>
                    <a:pt x="89194" y="1200928"/>
                  </a:lnTo>
                  <a:lnTo>
                    <a:pt x="89752" y="1202896"/>
                  </a:lnTo>
                  <a:lnTo>
                    <a:pt x="90311" y="1203766"/>
                  </a:lnTo>
                  <a:lnTo>
                    <a:pt x="90870" y="1204641"/>
                  </a:lnTo>
                  <a:lnTo>
                    <a:pt x="91424" y="1203113"/>
                  </a:lnTo>
                  <a:lnTo>
                    <a:pt x="91983" y="1202896"/>
                  </a:lnTo>
                  <a:lnTo>
                    <a:pt x="92542" y="1196561"/>
                  </a:lnTo>
                  <a:lnTo>
                    <a:pt x="93100" y="1202456"/>
                  </a:lnTo>
                  <a:lnTo>
                    <a:pt x="93659" y="1201368"/>
                  </a:lnTo>
                  <a:lnTo>
                    <a:pt x="94217" y="1202021"/>
                  </a:lnTo>
                  <a:lnTo>
                    <a:pt x="94776" y="1199182"/>
                  </a:lnTo>
                  <a:lnTo>
                    <a:pt x="95331" y="1198965"/>
                  </a:lnTo>
                  <a:lnTo>
                    <a:pt x="95889" y="1200275"/>
                  </a:lnTo>
                  <a:lnTo>
                    <a:pt x="96448" y="1197436"/>
                  </a:lnTo>
                  <a:lnTo>
                    <a:pt x="97007" y="1192630"/>
                  </a:lnTo>
                  <a:lnTo>
                    <a:pt x="97565" y="1199182"/>
                  </a:lnTo>
                  <a:lnTo>
                    <a:pt x="98124" y="1199618"/>
                  </a:lnTo>
                  <a:lnTo>
                    <a:pt x="98678" y="1196779"/>
                  </a:lnTo>
                  <a:lnTo>
                    <a:pt x="99237" y="1197436"/>
                  </a:lnTo>
                  <a:lnTo>
                    <a:pt x="99796" y="1192848"/>
                  </a:lnTo>
                  <a:lnTo>
                    <a:pt x="100354" y="1194594"/>
                  </a:lnTo>
                  <a:lnTo>
                    <a:pt x="100913" y="1196344"/>
                  </a:lnTo>
                  <a:lnTo>
                    <a:pt x="101471" y="1198307"/>
                  </a:lnTo>
                  <a:lnTo>
                    <a:pt x="102030" y="1196344"/>
                  </a:lnTo>
                  <a:lnTo>
                    <a:pt x="102589" y="1194594"/>
                  </a:lnTo>
                  <a:lnTo>
                    <a:pt x="103143" y="1193066"/>
                  </a:lnTo>
                  <a:lnTo>
                    <a:pt x="103702" y="1197215"/>
                  </a:lnTo>
                  <a:lnTo>
                    <a:pt x="104261" y="1196344"/>
                  </a:lnTo>
                  <a:lnTo>
                    <a:pt x="104819" y="1194594"/>
                  </a:lnTo>
                  <a:lnTo>
                    <a:pt x="105378" y="1196126"/>
                  </a:lnTo>
                  <a:lnTo>
                    <a:pt x="105937" y="1190228"/>
                  </a:lnTo>
                  <a:lnTo>
                    <a:pt x="106495" y="1191538"/>
                  </a:lnTo>
                  <a:lnTo>
                    <a:pt x="107050" y="1196779"/>
                  </a:lnTo>
                  <a:lnTo>
                    <a:pt x="107608" y="1189792"/>
                  </a:lnTo>
                  <a:lnTo>
                    <a:pt x="108167" y="1189792"/>
                  </a:lnTo>
                  <a:lnTo>
                    <a:pt x="108726" y="1194816"/>
                  </a:lnTo>
                  <a:lnTo>
                    <a:pt x="109284" y="1197654"/>
                  </a:lnTo>
                  <a:lnTo>
                    <a:pt x="109843" y="1198307"/>
                  </a:lnTo>
                  <a:lnTo>
                    <a:pt x="110398" y="1192630"/>
                  </a:lnTo>
                  <a:lnTo>
                    <a:pt x="110956" y="1192630"/>
                  </a:lnTo>
                  <a:lnTo>
                    <a:pt x="111515" y="1189792"/>
                  </a:lnTo>
                  <a:lnTo>
                    <a:pt x="112073" y="1188699"/>
                  </a:lnTo>
                  <a:lnTo>
                    <a:pt x="112632" y="1191320"/>
                  </a:lnTo>
                  <a:lnTo>
                    <a:pt x="113191" y="1196561"/>
                  </a:lnTo>
                  <a:lnTo>
                    <a:pt x="113749" y="1196997"/>
                  </a:lnTo>
                  <a:lnTo>
                    <a:pt x="114304" y="1193723"/>
                  </a:lnTo>
                  <a:lnTo>
                    <a:pt x="114862" y="1194594"/>
                  </a:lnTo>
                  <a:lnTo>
                    <a:pt x="115421" y="1195904"/>
                  </a:lnTo>
                  <a:lnTo>
                    <a:pt x="115980" y="1191973"/>
                  </a:lnTo>
                  <a:lnTo>
                    <a:pt x="116538" y="1191538"/>
                  </a:lnTo>
                  <a:lnTo>
                    <a:pt x="117097" y="1198307"/>
                  </a:lnTo>
                  <a:lnTo>
                    <a:pt x="117652" y="1199400"/>
                  </a:lnTo>
                  <a:lnTo>
                    <a:pt x="118210" y="1197436"/>
                  </a:lnTo>
                  <a:lnTo>
                    <a:pt x="118769" y="1198090"/>
                  </a:lnTo>
                  <a:lnTo>
                    <a:pt x="119328" y="1195904"/>
                  </a:lnTo>
                  <a:lnTo>
                    <a:pt x="119886" y="1193941"/>
                  </a:lnTo>
                  <a:lnTo>
                    <a:pt x="120445" y="1189574"/>
                  </a:lnTo>
                  <a:lnTo>
                    <a:pt x="121003" y="1199618"/>
                  </a:lnTo>
                  <a:lnTo>
                    <a:pt x="121558" y="1195034"/>
                  </a:lnTo>
                  <a:lnTo>
                    <a:pt x="122117" y="1190010"/>
                  </a:lnTo>
                  <a:lnTo>
                    <a:pt x="122675" y="1196561"/>
                  </a:lnTo>
                  <a:lnTo>
                    <a:pt x="123234" y="1194816"/>
                  </a:lnTo>
                  <a:lnTo>
                    <a:pt x="123793" y="1198965"/>
                  </a:lnTo>
                  <a:lnTo>
                    <a:pt x="124351" y="1195469"/>
                  </a:lnTo>
                  <a:lnTo>
                    <a:pt x="124910" y="1193941"/>
                  </a:lnTo>
                  <a:lnTo>
                    <a:pt x="125464" y="1196997"/>
                  </a:lnTo>
                  <a:lnTo>
                    <a:pt x="126023" y="1196344"/>
                  </a:lnTo>
                  <a:lnTo>
                    <a:pt x="126582" y="1192413"/>
                  </a:lnTo>
                  <a:lnTo>
                    <a:pt x="127140" y="1192848"/>
                  </a:lnTo>
                  <a:lnTo>
                    <a:pt x="127699" y="1196344"/>
                  </a:lnTo>
                  <a:lnTo>
                    <a:pt x="128257" y="1193723"/>
                  </a:lnTo>
                  <a:lnTo>
                    <a:pt x="128812" y="1194594"/>
                  </a:lnTo>
                  <a:lnTo>
                    <a:pt x="129371" y="1193505"/>
                  </a:lnTo>
                  <a:lnTo>
                    <a:pt x="129929" y="1193066"/>
                  </a:lnTo>
                  <a:lnTo>
                    <a:pt x="130488" y="1187825"/>
                  </a:lnTo>
                  <a:lnTo>
                    <a:pt x="131047" y="1189135"/>
                  </a:lnTo>
                  <a:lnTo>
                    <a:pt x="131605" y="1190445"/>
                  </a:lnTo>
                  <a:lnTo>
                    <a:pt x="132164" y="1186732"/>
                  </a:lnTo>
                  <a:lnTo>
                    <a:pt x="132723" y="1183894"/>
                  </a:lnTo>
                  <a:lnTo>
                    <a:pt x="133277" y="1191538"/>
                  </a:lnTo>
                  <a:lnTo>
                    <a:pt x="133836" y="1188264"/>
                  </a:lnTo>
                  <a:lnTo>
                    <a:pt x="134394" y="1180180"/>
                  </a:lnTo>
                  <a:lnTo>
                    <a:pt x="134953" y="1178434"/>
                  </a:lnTo>
                  <a:lnTo>
                    <a:pt x="135512" y="1166424"/>
                  </a:lnTo>
                  <a:lnTo>
                    <a:pt x="136070" y="1188042"/>
                  </a:lnTo>
                  <a:lnTo>
                    <a:pt x="136625" y="1185422"/>
                  </a:lnTo>
                  <a:lnTo>
                    <a:pt x="137184" y="1191756"/>
                  </a:lnTo>
                  <a:lnTo>
                    <a:pt x="137742" y="1181491"/>
                  </a:lnTo>
                  <a:lnTo>
                    <a:pt x="138301" y="1169044"/>
                  </a:lnTo>
                  <a:lnTo>
                    <a:pt x="138860" y="1169262"/>
                  </a:lnTo>
                  <a:lnTo>
                    <a:pt x="139418" y="1177999"/>
                  </a:lnTo>
                  <a:lnTo>
                    <a:pt x="139977" y="1173850"/>
                  </a:lnTo>
                  <a:lnTo>
                    <a:pt x="140531" y="1187607"/>
                  </a:lnTo>
                  <a:lnTo>
                    <a:pt x="141090" y="1181055"/>
                  </a:lnTo>
                  <a:lnTo>
                    <a:pt x="141648" y="1171665"/>
                  </a:lnTo>
                  <a:lnTo>
                    <a:pt x="142207" y="1166206"/>
                  </a:lnTo>
                  <a:lnTo>
                    <a:pt x="142766" y="1149825"/>
                  </a:lnTo>
                  <a:lnTo>
                    <a:pt x="143324" y="1156816"/>
                  </a:lnTo>
                  <a:lnTo>
                    <a:pt x="143883" y="1171008"/>
                  </a:lnTo>
                  <a:lnTo>
                    <a:pt x="144438" y="1187171"/>
                  </a:lnTo>
                  <a:lnTo>
                    <a:pt x="144996" y="1186079"/>
                  </a:lnTo>
                  <a:lnTo>
                    <a:pt x="145555" y="1177124"/>
                  </a:lnTo>
                  <a:lnTo>
                    <a:pt x="146114" y="1177781"/>
                  </a:lnTo>
                  <a:lnTo>
                    <a:pt x="146672" y="1174068"/>
                  </a:lnTo>
                  <a:lnTo>
                    <a:pt x="147231" y="1182365"/>
                  </a:lnTo>
                  <a:lnTo>
                    <a:pt x="147785" y="1171665"/>
                  </a:lnTo>
                  <a:lnTo>
                    <a:pt x="148344" y="1188917"/>
                  </a:lnTo>
                  <a:lnTo>
                    <a:pt x="148903" y="1186954"/>
                  </a:lnTo>
                  <a:lnTo>
                    <a:pt x="149461" y="1177342"/>
                  </a:lnTo>
                  <a:lnTo>
                    <a:pt x="150020" y="1179527"/>
                  </a:lnTo>
                  <a:lnTo>
                    <a:pt x="150579" y="1171665"/>
                  </a:lnTo>
                  <a:lnTo>
                    <a:pt x="151137" y="1169698"/>
                  </a:lnTo>
                  <a:lnTo>
                    <a:pt x="151692" y="1180402"/>
                  </a:lnTo>
                  <a:lnTo>
                    <a:pt x="152250" y="1192630"/>
                  </a:lnTo>
                  <a:lnTo>
                    <a:pt x="152809" y="1178434"/>
                  </a:lnTo>
                  <a:lnTo>
                    <a:pt x="153368" y="1177124"/>
                  </a:lnTo>
                  <a:lnTo>
                    <a:pt x="153926" y="1181712"/>
                  </a:lnTo>
                  <a:lnTo>
                    <a:pt x="154485" y="1172540"/>
                  </a:lnTo>
                  <a:lnTo>
                    <a:pt x="155043" y="1169044"/>
                  </a:lnTo>
                  <a:lnTo>
                    <a:pt x="155598" y="1153973"/>
                  </a:lnTo>
                  <a:lnTo>
                    <a:pt x="156157" y="1177781"/>
                  </a:lnTo>
                  <a:lnTo>
                    <a:pt x="156715" y="1180837"/>
                  </a:lnTo>
                  <a:lnTo>
                    <a:pt x="157274" y="1174286"/>
                  </a:lnTo>
                  <a:lnTo>
                    <a:pt x="157833" y="1165331"/>
                  </a:lnTo>
                  <a:lnTo>
                    <a:pt x="158391" y="1167299"/>
                  </a:lnTo>
                  <a:lnTo>
                    <a:pt x="158946" y="1163803"/>
                  </a:lnTo>
                  <a:lnTo>
                    <a:pt x="159505" y="1167952"/>
                  </a:lnTo>
                  <a:lnTo>
                    <a:pt x="160063" y="1172758"/>
                  </a:lnTo>
                  <a:lnTo>
                    <a:pt x="160622" y="1178652"/>
                  </a:lnTo>
                  <a:lnTo>
                    <a:pt x="161180" y="1176471"/>
                  </a:lnTo>
                  <a:lnTo>
                    <a:pt x="161739" y="1177560"/>
                  </a:lnTo>
                  <a:lnTo>
                    <a:pt x="162298" y="1170137"/>
                  </a:lnTo>
                  <a:lnTo>
                    <a:pt x="162856" y="1171230"/>
                  </a:lnTo>
                  <a:lnTo>
                    <a:pt x="163411" y="1180402"/>
                  </a:lnTo>
                  <a:lnTo>
                    <a:pt x="163970" y="1182583"/>
                  </a:lnTo>
                  <a:lnTo>
                    <a:pt x="164528" y="1191973"/>
                  </a:lnTo>
                  <a:lnTo>
                    <a:pt x="165087" y="1175596"/>
                  </a:lnTo>
                  <a:lnTo>
                    <a:pt x="165646" y="1178217"/>
                  </a:lnTo>
                  <a:lnTo>
                    <a:pt x="166204" y="1179527"/>
                  </a:lnTo>
                  <a:lnTo>
                    <a:pt x="166759" y="1168609"/>
                  </a:lnTo>
                  <a:lnTo>
                    <a:pt x="167317" y="1170572"/>
                  </a:lnTo>
                  <a:lnTo>
                    <a:pt x="167876" y="1189135"/>
                  </a:lnTo>
                  <a:lnTo>
                    <a:pt x="168434" y="1186514"/>
                  </a:lnTo>
                  <a:lnTo>
                    <a:pt x="168993" y="1187825"/>
                  </a:lnTo>
                  <a:lnTo>
                    <a:pt x="169552" y="1181930"/>
                  </a:lnTo>
                  <a:lnTo>
                    <a:pt x="170110" y="1179092"/>
                  </a:lnTo>
                  <a:lnTo>
                    <a:pt x="170665" y="1180402"/>
                  </a:lnTo>
                  <a:lnTo>
                    <a:pt x="171224" y="1178217"/>
                  </a:lnTo>
                  <a:lnTo>
                    <a:pt x="171782" y="1182801"/>
                  </a:lnTo>
                  <a:lnTo>
                    <a:pt x="172341" y="1189353"/>
                  </a:lnTo>
                  <a:lnTo>
                    <a:pt x="172900" y="1177560"/>
                  </a:lnTo>
                  <a:lnTo>
                    <a:pt x="173458" y="1169044"/>
                  </a:lnTo>
                  <a:lnTo>
                    <a:pt x="174017" y="1174503"/>
                  </a:lnTo>
                  <a:lnTo>
                    <a:pt x="174571" y="1170790"/>
                  </a:lnTo>
                  <a:lnTo>
                    <a:pt x="175130" y="1173193"/>
                  </a:lnTo>
                  <a:lnTo>
                    <a:pt x="175689" y="1181273"/>
                  </a:lnTo>
                  <a:lnTo>
                    <a:pt x="176247" y="1187171"/>
                  </a:lnTo>
                  <a:lnTo>
                    <a:pt x="176806" y="1174939"/>
                  </a:lnTo>
                  <a:lnTo>
                    <a:pt x="177365" y="1178870"/>
                  </a:lnTo>
                  <a:lnTo>
                    <a:pt x="177919" y="1170137"/>
                  </a:lnTo>
                  <a:lnTo>
                    <a:pt x="178478" y="1177560"/>
                  </a:lnTo>
                  <a:lnTo>
                    <a:pt x="179036" y="1177560"/>
                  </a:lnTo>
                  <a:lnTo>
                    <a:pt x="179595" y="1182365"/>
                  </a:lnTo>
                  <a:lnTo>
                    <a:pt x="180154" y="1187171"/>
                  </a:lnTo>
                  <a:lnTo>
                    <a:pt x="180712" y="1169480"/>
                  </a:lnTo>
                  <a:lnTo>
                    <a:pt x="181271" y="1164456"/>
                  </a:lnTo>
                  <a:lnTo>
                    <a:pt x="181825" y="1156376"/>
                  </a:lnTo>
                  <a:lnTo>
                    <a:pt x="182384" y="1163368"/>
                  </a:lnTo>
                  <a:lnTo>
                    <a:pt x="182943" y="1167952"/>
                  </a:lnTo>
                  <a:lnTo>
                    <a:pt x="183501" y="1180620"/>
                  </a:lnTo>
                  <a:lnTo>
                    <a:pt x="184060" y="1185204"/>
                  </a:lnTo>
                  <a:lnTo>
                    <a:pt x="184619" y="1161182"/>
                  </a:lnTo>
                  <a:lnTo>
                    <a:pt x="185177" y="1166859"/>
                  </a:lnTo>
                  <a:lnTo>
                    <a:pt x="185732" y="1162275"/>
                  </a:lnTo>
                  <a:lnTo>
                    <a:pt x="186291" y="1170790"/>
                  </a:lnTo>
                  <a:lnTo>
                    <a:pt x="186849" y="1168387"/>
                  </a:lnTo>
                  <a:lnTo>
                    <a:pt x="187408" y="1182583"/>
                  </a:lnTo>
                  <a:lnTo>
                    <a:pt x="187966" y="1179745"/>
                  </a:lnTo>
                  <a:lnTo>
                    <a:pt x="188525" y="1158126"/>
                  </a:lnTo>
                  <a:lnTo>
                    <a:pt x="189084" y="1158562"/>
                  </a:lnTo>
                  <a:lnTo>
                    <a:pt x="189638" y="1155066"/>
                  </a:lnTo>
                  <a:lnTo>
                    <a:pt x="190197" y="1161182"/>
                  </a:lnTo>
                  <a:lnTo>
                    <a:pt x="190756" y="1148954"/>
                  </a:lnTo>
                  <a:lnTo>
                    <a:pt x="191314" y="1168827"/>
                  </a:lnTo>
                  <a:lnTo>
                    <a:pt x="191873" y="1173193"/>
                  </a:lnTo>
                  <a:lnTo>
                    <a:pt x="192432" y="1156376"/>
                  </a:lnTo>
                  <a:lnTo>
                    <a:pt x="192990" y="1155066"/>
                  </a:lnTo>
                  <a:lnTo>
                    <a:pt x="193545" y="1150482"/>
                  </a:lnTo>
                  <a:lnTo>
                    <a:pt x="194103" y="1152010"/>
                  </a:lnTo>
                  <a:lnTo>
                    <a:pt x="194662" y="1146769"/>
                  </a:lnTo>
                  <a:lnTo>
                    <a:pt x="195220" y="1160307"/>
                  </a:lnTo>
                  <a:lnTo>
                    <a:pt x="195779" y="1174721"/>
                  </a:lnTo>
                  <a:lnTo>
                    <a:pt x="196338" y="1143491"/>
                  </a:lnTo>
                  <a:lnTo>
                    <a:pt x="196892" y="1141527"/>
                  </a:lnTo>
                  <a:lnTo>
                    <a:pt x="197451" y="1157687"/>
                  </a:lnTo>
                  <a:lnTo>
                    <a:pt x="198010" y="1136503"/>
                  </a:lnTo>
                  <a:lnTo>
                    <a:pt x="198568" y="1151135"/>
                  </a:lnTo>
                  <a:lnTo>
                    <a:pt x="199127" y="1157687"/>
                  </a:lnTo>
                  <a:lnTo>
                    <a:pt x="199686" y="1168609"/>
                  </a:lnTo>
                  <a:lnTo>
                    <a:pt x="200244" y="1141527"/>
                  </a:lnTo>
                  <a:lnTo>
                    <a:pt x="200799" y="1133447"/>
                  </a:lnTo>
                  <a:lnTo>
                    <a:pt x="201357" y="1134318"/>
                  </a:lnTo>
                  <a:lnTo>
                    <a:pt x="201916" y="1118376"/>
                  </a:lnTo>
                  <a:lnTo>
                    <a:pt x="202475" y="1134318"/>
                  </a:lnTo>
                  <a:lnTo>
                    <a:pt x="203033" y="1153538"/>
                  </a:lnTo>
                  <a:lnTo>
                    <a:pt x="203592" y="1166859"/>
                  </a:lnTo>
                  <a:lnTo>
                    <a:pt x="204151" y="1120344"/>
                  </a:lnTo>
                  <a:lnTo>
                    <a:pt x="204705" y="1104180"/>
                  </a:lnTo>
                  <a:lnTo>
                    <a:pt x="205264" y="1121872"/>
                  </a:lnTo>
                  <a:lnTo>
                    <a:pt x="205822" y="1122307"/>
                  </a:lnTo>
                  <a:lnTo>
                    <a:pt x="206381" y="1140870"/>
                  </a:lnTo>
                  <a:lnTo>
                    <a:pt x="206940" y="1156159"/>
                  </a:lnTo>
                  <a:lnTo>
                    <a:pt x="207498" y="1155723"/>
                  </a:lnTo>
                  <a:lnTo>
                    <a:pt x="208053" y="1128424"/>
                  </a:lnTo>
                  <a:lnTo>
                    <a:pt x="208611" y="1117284"/>
                  </a:lnTo>
                  <a:lnTo>
                    <a:pt x="209170" y="1130169"/>
                  </a:lnTo>
                  <a:lnTo>
                    <a:pt x="209729" y="1120344"/>
                  </a:lnTo>
                  <a:lnTo>
                    <a:pt x="210287" y="1129952"/>
                  </a:lnTo>
                  <a:lnTo>
                    <a:pt x="210846" y="1138249"/>
                  </a:lnTo>
                  <a:lnTo>
                    <a:pt x="211405" y="1150042"/>
                  </a:lnTo>
                  <a:lnTo>
                    <a:pt x="211959" y="1128424"/>
                  </a:lnTo>
                  <a:lnTo>
                    <a:pt x="212518" y="1117941"/>
                  </a:lnTo>
                  <a:lnTo>
                    <a:pt x="213077" y="1107894"/>
                  </a:lnTo>
                  <a:lnTo>
                    <a:pt x="213635" y="1118594"/>
                  </a:lnTo>
                  <a:lnTo>
                    <a:pt x="214194" y="1112917"/>
                  </a:lnTo>
                  <a:lnTo>
                    <a:pt x="214752" y="1148732"/>
                  </a:lnTo>
                  <a:lnTo>
                    <a:pt x="215311" y="1142620"/>
                  </a:lnTo>
                  <a:lnTo>
                    <a:pt x="215866" y="1101124"/>
                  </a:lnTo>
                  <a:lnTo>
                    <a:pt x="216424" y="1103963"/>
                  </a:lnTo>
                  <a:lnTo>
                    <a:pt x="216983" y="1103088"/>
                  </a:lnTo>
                  <a:lnTo>
                    <a:pt x="217542" y="1103963"/>
                  </a:lnTo>
                  <a:lnTo>
                    <a:pt x="218100" y="1105055"/>
                  </a:lnTo>
                  <a:lnTo>
                    <a:pt x="218659" y="1132572"/>
                  </a:lnTo>
                  <a:lnTo>
                    <a:pt x="219218" y="1143930"/>
                  </a:lnTo>
                  <a:lnTo>
                    <a:pt x="219772" y="1109639"/>
                  </a:lnTo>
                  <a:lnTo>
                    <a:pt x="220331" y="1097629"/>
                  </a:lnTo>
                  <a:lnTo>
                    <a:pt x="220889" y="1098504"/>
                  </a:lnTo>
                  <a:lnTo>
                    <a:pt x="221448" y="1112260"/>
                  </a:lnTo>
                  <a:lnTo>
                    <a:pt x="222006" y="1100249"/>
                  </a:lnTo>
                  <a:lnTo>
                    <a:pt x="222565" y="1139342"/>
                  </a:lnTo>
                  <a:lnTo>
                    <a:pt x="223124" y="1143055"/>
                  </a:lnTo>
                  <a:lnTo>
                    <a:pt x="223678" y="1133665"/>
                  </a:lnTo>
                  <a:lnTo>
                    <a:pt x="224237" y="1119469"/>
                  </a:lnTo>
                  <a:lnTo>
                    <a:pt x="224796" y="1091516"/>
                  </a:lnTo>
                  <a:lnTo>
                    <a:pt x="225354" y="1100689"/>
                  </a:lnTo>
                  <a:lnTo>
                    <a:pt x="225913" y="1116413"/>
                  </a:lnTo>
                  <a:lnTo>
                    <a:pt x="226472" y="1133883"/>
                  </a:lnTo>
                  <a:lnTo>
                    <a:pt x="227026" y="1133883"/>
                  </a:lnTo>
                  <a:lnTo>
                    <a:pt x="227585" y="1117723"/>
                  </a:lnTo>
                  <a:lnTo>
                    <a:pt x="228143" y="1114881"/>
                  </a:lnTo>
                  <a:lnTo>
                    <a:pt x="228702" y="1101342"/>
                  </a:lnTo>
                  <a:lnTo>
                    <a:pt x="229261" y="1105055"/>
                  </a:lnTo>
                  <a:lnTo>
                    <a:pt x="229819" y="1097193"/>
                  </a:lnTo>
                  <a:lnTo>
                    <a:pt x="230378" y="1132137"/>
                  </a:lnTo>
                  <a:lnTo>
                    <a:pt x="230933" y="1160965"/>
                  </a:lnTo>
                  <a:lnTo>
                    <a:pt x="231491" y="1105055"/>
                  </a:lnTo>
                  <a:lnTo>
                    <a:pt x="232050" y="1078413"/>
                  </a:lnTo>
                  <a:lnTo>
                    <a:pt x="232609" y="1071640"/>
                  </a:lnTo>
                  <a:lnTo>
                    <a:pt x="233167" y="1043687"/>
                  </a:lnTo>
                  <a:lnTo>
                    <a:pt x="233726" y="1088021"/>
                  </a:lnTo>
                  <a:lnTo>
                    <a:pt x="234284" y="1137161"/>
                  </a:lnTo>
                  <a:lnTo>
                    <a:pt x="234839" y="1151353"/>
                  </a:lnTo>
                  <a:lnTo>
                    <a:pt x="235397" y="1100689"/>
                  </a:lnTo>
                  <a:lnTo>
                    <a:pt x="235956" y="1086275"/>
                  </a:lnTo>
                  <a:lnTo>
                    <a:pt x="236515" y="1105055"/>
                  </a:lnTo>
                  <a:lnTo>
                    <a:pt x="237073" y="1091734"/>
                  </a:lnTo>
                  <a:lnTo>
                    <a:pt x="237632" y="1093915"/>
                  </a:lnTo>
                  <a:lnTo>
                    <a:pt x="238187" y="1129516"/>
                  </a:lnTo>
                  <a:lnTo>
                    <a:pt x="238745" y="1136721"/>
                  </a:lnTo>
                  <a:lnTo>
                    <a:pt x="239304" y="1081905"/>
                  </a:lnTo>
                  <a:lnTo>
                    <a:pt x="239863" y="1076228"/>
                  </a:lnTo>
                  <a:lnTo>
                    <a:pt x="240421" y="1089331"/>
                  </a:lnTo>
                  <a:lnTo>
                    <a:pt x="240980" y="1118159"/>
                  </a:lnTo>
                  <a:lnTo>
                    <a:pt x="241538" y="1126678"/>
                  </a:lnTo>
                  <a:lnTo>
                    <a:pt x="242093" y="1143491"/>
                  </a:lnTo>
                  <a:lnTo>
                    <a:pt x="242652" y="1153756"/>
                  </a:lnTo>
                  <a:lnTo>
                    <a:pt x="243210" y="1116191"/>
                  </a:lnTo>
                  <a:lnTo>
                    <a:pt x="243769" y="1106148"/>
                  </a:lnTo>
                  <a:lnTo>
                    <a:pt x="244328" y="1104620"/>
                  </a:lnTo>
                  <a:lnTo>
                    <a:pt x="244886" y="1077973"/>
                  </a:lnTo>
                  <a:lnTo>
                    <a:pt x="245445" y="1078413"/>
                  </a:lnTo>
                  <a:lnTo>
                    <a:pt x="245999" y="1110079"/>
                  </a:lnTo>
                  <a:lnTo>
                    <a:pt x="246558" y="1129734"/>
                  </a:lnTo>
                  <a:lnTo>
                    <a:pt x="247117" y="1080594"/>
                  </a:lnTo>
                  <a:lnTo>
                    <a:pt x="247675" y="1063999"/>
                  </a:lnTo>
                  <a:lnTo>
                    <a:pt x="248234" y="1033861"/>
                  </a:lnTo>
                  <a:lnTo>
                    <a:pt x="248793" y="1042377"/>
                  </a:lnTo>
                  <a:lnTo>
                    <a:pt x="249351" y="1049364"/>
                  </a:lnTo>
                  <a:lnTo>
                    <a:pt x="249906" y="1055045"/>
                  </a:lnTo>
                  <a:lnTo>
                    <a:pt x="250464" y="1102435"/>
                  </a:lnTo>
                  <a:lnTo>
                    <a:pt x="251023" y="1030366"/>
                  </a:lnTo>
                  <a:lnTo>
                    <a:pt x="251582" y="980137"/>
                  </a:lnTo>
                  <a:lnTo>
                    <a:pt x="252140" y="1013767"/>
                  </a:lnTo>
                  <a:lnTo>
                    <a:pt x="252699" y="1017698"/>
                  </a:lnTo>
                  <a:lnTo>
                    <a:pt x="253258" y="1050021"/>
                  </a:lnTo>
                  <a:lnTo>
                    <a:pt x="253812" y="1100467"/>
                  </a:lnTo>
                  <a:lnTo>
                    <a:pt x="254371" y="1101777"/>
                  </a:lnTo>
                  <a:lnTo>
                    <a:pt x="254929" y="1041284"/>
                  </a:lnTo>
                  <a:lnTo>
                    <a:pt x="255488" y="1049364"/>
                  </a:lnTo>
                  <a:lnTo>
                    <a:pt x="256047" y="1033644"/>
                  </a:lnTo>
                  <a:lnTo>
                    <a:pt x="256605" y="1036917"/>
                  </a:lnTo>
                  <a:lnTo>
                    <a:pt x="257160" y="1059629"/>
                  </a:lnTo>
                  <a:lnTo>
                    <a:pt x="257719" y="1100032"/>
                  </a:lnTo>
                  <a:lnTo>
                    <a:pt x="258277" y="1096318"/>
                  </a:lnTo>
                  <a:lnTo>
                    <a:pt x="258836" y="1004377"/>
                  </a:lnTo>
                  <a:lnTo>
                    <a:pt x="259395" y="1005469"/>
                  </a:lnTo>
                  <a:lnTo>
                    <a:pt x="259953" y="1005469"/>
                  </a:lnTo>
                  <a:lnTo>
                    <a:pt x="260512" y="966159"/>
                  </a:lnTo>
                  <a:lnTo>
                    <a:pt x="261066" y="956551"/>
                  </a:lnTo>
                  <a:lnTo>
                    <a:pt x="261625" y="977517"/>
                  </a:lnTo>
                  <a:lnTo>
                    <a:pt x="262184" y="1032111"/>
                  </a:lnTo>
                  <a:lnTo>
                    <a:pt x="262742" y="1015952"/>
                  </a:lnTo>
                  <a:lnTo>
                    <a:pt x="263301" y="989745"/>
                  </a:lnTo>
                  <a:lnTo>
                    <a:pt x="263860" y="990620"/>
                  </a:lnTo>
                  <a:lnTo>
                    <a:pt x="264418" y="974239"/>
                  </a:lnTo>
                  <a:lnTo>
                    <a:pt x="264973" y="972493"/>
                  </a:lnTo>
                  <a:lnTo>
                    <a:pt x="265531" y="1032111"/>
                  </a:lnTo>
                  <a:lnTo>
                    <a:pt x="266090" y="1052424"/>
                  </a:lnTo>
                  <a:lnTo>
                    <a:pt x="266649" y="965724"/>
                  </a:lnTo>
                  <a:lnTo>
                    <a:pt x="267207" y="901952"/>
                  </a:lnTo>
                  <a:lnTo>
                    <a:pt x="267766" y="928159"/>
                  </a:lnTo>
                  <a:lnTo>
                    <a:pt x="268320" y="952620"/>
                  </a:lnTo>
                  <a:lnTo>
                    <a:pt x="268879" y="990402"/>
                  </a:lnTo>
                  <a:lnTo>
                    <a:pt x="269438" y="1026435"/>
                  </a:lnTo>
                  <a:lnTo>
                    <a:pt x="269996" y="1073389"/>
                  </a:lnTo>
                  <a:lnTo>
                    <a:pt x="270555" y="992584"/>
                  </a:lnTo>
                  <a:lnTo>
                    <a:pt x="271114" y="977299"/>
                  </a:lnTo>
                  <a:lnTo>
                    <a:pt x="271672" y="896275"/>
                  </a:lnTo>
                  <a:lnTo>
                    <a:pt x="272227" y="898674"/>
                  </a:lnTo>
                  <a:lnTo>
                    <a:pt x="272785" y="945194"/>
                  </a:lnTo>
                  <a:lnTo>
                    <a:pt x="273344" y="992801"/>
                  </a:lnTo>
                  <a:lnTo>
                    <a:pt x="273903" y="971183"/>
                  </a:lnTo>
                  <a:lnTo>
                    <a:pt x="274461" y="879023"/>
                  </a:lnTo>
                  <a:lnTo>
                    <a:pt x="275020" y="898239"/>
                  </a:lnTo>
                  <a:lnTo>
                    <a:pt x="275579" y="944758"/>
                  </a:lnTo>
                  <a:lnTo>
                    <a:pt x="276133" y="922700"/>
                  </a:lnTo>
                  <a:lnTo>
                    <a:pt x="276692" y="950217"/>
                  </a:lnTo>
                  <a:lnTo>
                    <a:pt x="277251" y="981665"/>
                  </a:lnTo>
                  <a:lnTo>
                    <a:pt x="277809" y="1050674"/>
                  </a:lnTo>
                  <a:lnTo>
                    <a:pt x="278368" y="945411"/>
                  </a:lnTo>
                  <a:lnTo>
                    <a:pt x="278927" y="950870"/>
                  </a:lnTo>
                  <a:lnTo>
                    <a:pt x="279485" y="926631"/>
                  </a:lnTo>
                  <a:lnTo>
                    <a:pt x="280040" y="972711"/>
                  </a:lnTo>
                  <a:lnTo>
                    <a:pt x="280598" y="976859"/>
                  </a:lnTo>
                  <a:lnTo>
                    <a:pt x="281157" y="1017920"/>
                  </a:lnTo>
                  <a:lnTo>
                    <a:pt x="281715" y="1018573"/>
                  </a:lnTo>
                  <a:lnTo>
                    <a:pt x="282274" y="923135"/>
                  </a:lnTo>
                  <a:lnTo>
                    <a:pt x="282833" y="943226"/>
                  </a:lnTo>
                  <a:lnTo>
                    <a:pt x="283391" y="908722"/>
                  </a:lnTo>
                  <a:lnTo>
                    <a:pt x="283946" y="962885"/>
                  </a:lnTo>
                  <a:lnTo>
                    <a:pt x="284505" y="985814"/>
                  </a:lnTo>
                  <a:lnTo>
                    <a:pt x="285063" y="1026652"/>
                  </a:lnTo>
                  <a:lnTo>
                    <a:pt x="285622" y="1058318"/>
                  </a:lnTo>
                  <a:lnTo>
                    <a:pt x="286181" y="971618"/>
                  </a:lnTo>
                  <a:lnTo>
                    <a:pt x="286739" y="1053952"/>
                  </a:lnTo>
                  <a:lnTo>
                    <a:pt x="287294" y="1101124"/>
                  </a:lnTo>
                  <a:lnTo>
                    <a:pt x="287852" y="1044344"/>
                  </a:lnTo>
                  <a:lnTo>
                    <a:pt x="288411" y="1009618"/>
                  </a:lnTo>
                  <a:lnTo>
                    <a:pt x="288970" y="1052424"/>
                  </a:lnTo>
                  <a:lnTo>
                    <a:pt x="289528" y="1065088"/>
                  </a:lnTo>
                  <a:lnTo>
                    <a:pt x="290087" y="986907"/>
                  </a:lnTo>
                  <a:lnTo>
                    <a:pt x="290646" y="1005687"/>
                  </a:lnTo>
                  <a:lnTo>
                    <a:pt x="291200" y="1071861"/>
                  </a:lnTo>
                  <a:lnTo>
                    <a:pt x="291759" y="996297"/>
                  </a:lnTo>
                  <a:lnTo>
                    <a:pt x="292317" y="948907"/>
                  </a:lnTo>
                  <a:lnTo>
                    <a:pt x="292876" y="1024249"/>
                  </a:lnTo>
                  <a:lnTo>
                    <a:pt x="293435" y="998264"/>
                  </a:lnTo>
                  <a:lnTo>
                    <a:pt x="293993" y="931215"/>
                  </a:lnTo>
                  <a:lnTo>
                    <a:pt x="294552" y="952181"/>
                  </a:lnTo>
                  <a:lnTo>
                    <a:pt x="295106" y="947814"/>
                  </a:lnTo>
                  <a:lnTo>
                    <a:pt x="295665" y="949999"/>
                  </a:lnTo>
                  <a:lnTo>
                    <a:pt x="296224" y="987782"/>
                  </a:lnTo>
                  <a:lnTo>
                    <a:pt x="296782" y="1010711"/>
                  </a:lnTo>
                  <a:lnTo>
                    <a:pt x="297341" y="1038010"/>
                  </a:lnTo>
                  <a:lnTo>
                    <a:pt x="297900" y="993676"/>
                  </a:lnTo>
                  <a:lnTo>
                    <a:pt x="298454" y="961135"/>
                  </a:lnTo>
                  <a:lnTo>
                    <a:pt x="299013" y="928812"/>
                  </a:lnTo>
                  <a:lnTo>
                    <a:pt x="299572" y="956987"/>
                  </a:lnTo>
                  <a:lnTo>
                    <a:pt x="300130" y="956329"/>
                  </a:lnTo>
                  <a:lnTo>
                    <a:pt x="300689" y="1013767"/>
                  </a:lnTo>
                  <a:lnTo>
                    <a:pt x="301247" y="1030801"/>
                  </a:lnTo>
                  <a:lnTo>
                    <a:pt x="301806" y="939517"/>
                  </a:lnTo>
                  <a:lnTo>
                    <a:pt x="302361" y="918769"/>
                  </a:lnTo>
                  <a:lnTo>
                    <a:pt x="302919" y="938859"/>
                  </a:lnTo>
                  <a:lnTo>
                    <a:pt x="303478" y="951745"/>
                  </a:lnTo>
                  <a:lnTo>
                    <a:pt x="304037" y="950435"/>
                  </a:lnTo>
                  <a:lnTo>
                    <a:pt x="304595" y="996297"/>
                  </a:lnTo>
                  <a:lnTo>
                    <a:pt x="305154" y="1022286"/>
                  </a:lnTo>
                  <a:lnTo>
                    <a:pt x="305713" y="932308"/>
                  </a:lnTo>
                  <a:lnTo>
                    <a:pt x="306267" y="951745"/>
                  </a:lnTo>
                  <a:lnTo>
                    <a:pt x="306826" y="943665"/>
                  </a:lnTo>
                  <a:lnTo>
                    <a:pt x="307384" y="923571"/>
                  </a:lnTo>
                  <a:lnTo>
                    <a:pt x="307943" y="915056"/>
                  </a:lnTo>
                  <a:lnTo>
                    <a:pt x="308501" y="992801"/>
                  </a:lnTo>
                  <a:lnTo>
                    <a:pt x="309060" y="995644"/>
                  </a:lnTo>
                  <a:lnTo>
                    <a:pt x="309619" y="946722"/>
                  </a:lnTo>
                  <a:lnTo>
                    <a:pt x="310173" y="899332"/>
                  </a:lnTo>
                  <a:lnTo>
                    <a:pt x="310732" y="924663"/>
                  </a:lnTo>
                  <a:lnTo>
                    <a:pt x="311291" y="911999"/>
                  </a:lnTo>
                  <a:lnTo>
                    <a:pt x="311849" y="930562"/>
                  </a:lnTo>
                  <a:lnTo>
                    <a:pt x="312408" y="982976"/>
                  </a:lnTo>
                  <a:lnTo>
                    <a:pt x="312967" y="1023596"/>
                  </a:lnTo>
                  <a:lnTo>
                    <a:pt x="313525" y="924881"/>
                  </a:lnTo>
                  <a:lnTo>
                    <a:pt x="314080" y="958515"/>
                  </a:lnTo>
                  <a:lnTo>
                    <a:pt x="314638" y="993458"/>
                  </a:lnTo>
                  <a:lnTo>
                    <a:pt x="315197" y="982540"/>
                  </a:lnTo>
                  <a:lnTo>
                    <a:pt x="315756" y="989745"/>
                  </a:lnTo>
                  <a:lnTo>
                    <a:pt x="316314" y="1050021"/>
                  </a:lnTo>
                  <a:lnTo>
                    <a:pt x="316873" y="1066620"/>
                  </a:lnTo>
                  <a:lnTo>
                    <a:pt x="317428" y="1006126"/>
                  </a:lnTo>
                  <a:lnTo>
                    <a:pt x="317986" y="990620"/>
                  </a:lnTo>
                  <a:lnTo>
                    <a:pt x="318545" y="974021"/>
                  </a:lnTo>
                  <a:lnTo>
                    <a:pt x="319103" y="972058"/>
                  </a:lnTo>
                  <a:lnTo>
                    <a:pt x="319662" y="994551"/>
                  </a:lnTo>
                  <a:lnTo>
                    <a:pt x="320221" y="1043687"/>
                  </a:lnTo>
                  <a:lnTo>
                    <a:pt x="320779" y="1051331"/>
                  </a:lnTo>
                  <a:lnTo>
                    <a:pt x="321334" y="968780"/>
                  </a:lnTo>
                  <a:lnTo>
                    <a:pt x="321892" y="948250"/>
                  </a:lnTo>
                  <a:lnTo>
                    <a:pt x="322451" y="964195"/>
                  </a:lnTo>
                  <a:lnTo>
                    <a:pt x="323010" y="979920"/>
                  </a:lnTo>
                  <a:lnTo>
                    <a:pt x="323568" y="985161"/>
                  </a:lnTo>
                  <a:lnTo>
                    <a:pt x="324127" y="1036482"/>
                  </a:lnTo>
                  <a:lnTo>
                    <a:pt x="324686" y="1055480"/>
                  </a:lnTo>
                  <a:lnTo>
                    <a:pt x="325240" y="929905"/>
                  </a:lnTo>
                  <a:lnTo>
                    <a:pt x="325799" y="938424"/>
                  </a:lnTo>
                  <a:lnTo>
                    <a:pt x="326358" y="972493"/>
                  </a:lnTo>
                  <a:lnTo>
                    <a:pt x="326916" y="966816"/>
                  </a:lnTo>
                  <a:lnTo>
                    <a:pt x="327475" y="976859"/>
                  </a:lnTo>
                  <a:lnTo>
                    <a:pt x="328033" y="1042377"/>
                  </a:lnTo>
                  <a:lnTo>
                    <a:pt x="328588" y="1055915"/>
                  </a:lnTo>
                  <a:lnTo>
                    <a:pt x="329147" y="970747"/>
                  </a:lnTo>
                  <a:lnTo>
                    <a:pt x="329705" y="977077"/>
                  </a:lnTo>
                  <a:lnTo>
                    <a:pt x="330264" y="950870"/>
                  </a:lnTo>
                  <a:lnTo>
                    <a:pt x="330823" y="972058"/>
                  </a:lnTo>
                  <a:lnTo>
                    <a:pt x="331381" y="985161"/>
                  </a:lnTo>
                  <a:lnTo>
                    <a:pt x="331940" y="1016827"/>
                  </a:lnTo>
                  <a:lnTo>
                    <a:pt x="332494" y="1047618"/>
                  </a:lnTo>
                  <a:lnTo>
                    <a:pt x="333053" y="959825"/>
                  </a:lnTo>
                  <a:lnTo>
                    <a:pt x="333612" y="995861"/>
                  </a:lnTo>
                  <a:lnTo>
                    <a:pt x="334170" y="936021"/>
                  </a:lnTo>
                  <a:lnTo>
                    <a:pt x="334729" y="958079"/>
                  </a:lnTo>
                  <a:lnTo>
                    <a:pt x="335287" y="988870"/>
                  </a:lnTo>
                  <a:lnTo>
                    <a:pt x="335846" y="1038010"/>
                  </a:lnTo>
                  <a:lnTo>
                    <a:pt x="336401" y="1030366"/>
                  </a:lnTo>
                  <a:lnTo>
                    <a:pt x="336959" y="894743"/>
                  </a:lnTo>
                  <a:lnTo>
                    <a:pt x="337518" y="888849"/>
                  </a:lnTo>
                  <a:lnTo>
                    <a:pt x="338077" y="921172"/>
                  </a:lnTo>
                  <a:lnTo>
                    <a:pt x="338635" y="924881"/>
                  </a:lnTo>
                  <a:lnTo>
                    <a:pt x="339194" y="929469"/>
                  </a:lnTo>
                  <a:lnTo>
                    <a:pt x="339753" y="998700"/>
                  </a:lnTo>
                  <a:lnTo>
                    <a:pt x="340307" y="1003284"/>
                  </a:lnTo>
                  <a:lnTo>
                    <a:pt x="340866" y="926191"/>
                  </a:lnTo>
                  <a:lnTo>
                    <a:pt x="341424" y="872250"/>
                  </a:lnTo>
                  <a:lnTo>
                    <a:pt x="341983" y="893655"/>
                  </a:lnTo>
                  <a:lnTo>
                    <a:pt x="342542" y="926413"/>
                  </a:lnTo>
                  <a:lnTo>
                    <a:pt x="343100" y="891034"/>
                  </a:lnTo>
                  <a:lnTo>
                    <a:pt x="343659" y="1000885"/>
                  </a:lnTo>
                  <a:lnTo>
                    <a:pt x="344214" y="1010928"/>
                  </a:lnTo>
                  <a:lnTo>
                    <a:pt x="344772" y="910250"/>
                  </a:lnTo>
                  <a:lnTo>
                    <a:pt x="345331" y="919422"/>
                  </a:lnTo>
                  <a:lnTo>
                    <a:pt x="345890" y="901295"/>
                  </a:lnTo>
                  <a:lnTo>
                    <a:pt x="346448" y="914838"/>
                  </a:lnTo>
                  <a:lnTo>
                    <a:pt x="347007" y="915491"/>
                  </a:lnTo>
                  <a:lnTo>
                    <a:pt x="347561" y="1015517"/>
                  </a:lnTo>
                  <a:lnTo>
                    <a:pt x="348120" y="1029491"/>
                  </a:lnTo>
                  <a:lnTo>
                    <a:pt x="348678" y="921172"/>
                  </a:lnTo>
                  <a:lnTo>
                    <a:pt x="349237" y="852812"/>
                  </a:lnTo>
                  <a:lnTo>
                    <a:pt x="349796" y="865698"/>
                  </a:lnTo>
                  <a:lnTo>
                    <a:pt x="350354" y="917019"/>
                  </a:lnTo>
                  <a:lnTo>
                    <a:pt x="350913" y="1005687"/>
                  </a:lnTo>
                  <a:lnTo>
                    <a:pt x="351468" y="1017262"/>
                  </a:lnTo>
                  <a:lnTo>
                    <a:pt x="352026" y="1003066"/>
                  </a:lnTo>
                  <a:lnTo>
                    <a:pt x="352585" y="974021"/>
                  </a:lnTo>
                  <a:lnTo>
                    <a:pt x="353144" y="884043"/>
                  </a:lnTo>
                  <a:lnTo>
                    <a:pt x="353702" y="910250"/>
                  </a:lnTo>
                  <a:lnTo>
                    <a:pt x="354261" y="910250"/>
                  </a:lnTo>
                  <a:lnTo>
                    <a:pt x="354819" y="916148"/>
                  </a:lnTo>
                  <a:lnTo>
                    <a:pt x="355374" y="1000885"/>
                  </a:lnTo>
                  <a:lnTo>
                    <a:pt x="355933" y="1036917"/>
                  </a:lnTo>
                  <a:lnTo>
                    <a:pt x="356491" y="908068"/>
                  </a:lnTo>
                  <a:lnTo>
                    <a:pt x="357050" y="907411"/>
                  </a:lnTo>
                  <a:lnTo>
                    <a:pt x="357609" y="952838"/>
                  </a:lnTo>
                  <a:lnTo>
                    <a:pt x="358167" y="927941"/>
                  </a:lnTo>
                  <a:lnTo>
                    <a:pt x="358722" y="933618"/>
                  </a:lnTo>
                  <a:lnTo>
                    <a:pt x="359280" y="1017480"/>
                  </a:lnTo>
                  <a:lnTo>
                    <a:pt x="359839" y="1142838"/>
                  </a:lnTo>
                  <a:lnTo>
                    <a:pt x="360398" y="998700"/>
                  </a:lnTo>
                  <a:lnTo>
                    <a:pt x="360956" y="861114"/>
                  </a:lnTo>
                  <a:lnTo>
                    <a:pt x="361515" y="874000"/>
                  </a:lnTo>
                  <a:lnTo>
                    <a:pt x="362073" y="859364"/>
                  </a:lnTo>
                  <a:lnTo>
                    <a:pt x="362632" y="944758"/>
                  </a:lnTo>
                  <a:lnTo>
                    <a:pt x="363187" y="1014424"/>
                  </a:lnTo>
                  <a:lnTo>
                    <a:pt x="363745" y="1047182"/>
                  </a:lnTo>
                  <a:lnTo>
                    <a:pt x="364304" y="919422"/>
                  </a:lnTo>
                  <a:lnTo>
                    <a:pt x="364863" y="895183"/>
                  </a:lnTo>
                  <a:lnTo>
                    <a:pt x="365421" y="938206"/>
                  </a:lnTo>
                  <a:lnTo>
                    <a:pt x="365980" y="903698"/>
                  </a:lnTo>
                  <a:lnTo>
                    <a:pt x="366534" y="965724"/>
                  </a:lnTo>
                  <a:lnTo>
                    <a:pt x="367093" y="1080812"/>
                  </a:lnTo>
                  <a:lnTo>
                    <a:pt x="367652" y="1174939"/>
                  </a:lnTo>
                  <a:lnTo>
                    <a:pt x="368210" y="1067491"/>
                  </a:lnTo>
                  <a:lnTo>
                    <a:pt x="368769" y="898021"/>
                  </a:lnTo>
                  <a:lnTo>
                    <a:pt x="369328" y="910907"/>
                  </a:lnTo>
                  <a:lnTo>
                    <a:pt x="369886" y="914398"/>
                  </a:lnTo>
                  <a:lnTo>
                    <a:pt x="370441" y="936896"/>
                  </a:lnTo>
                  <a:lnTo>
                    <a:pt x="371000" y="1022068"/>
                  </a:lnTo>
                  <a:lnTo>
                    <a:pt x="371558" y="1018355"/>
                  </a:lnTo>
                  <a:lnTo>
                    <a:pt x="372117" y="970308"/>
                  </a:lnTo>
                  <a:lnTo>
                    <a:pt x="372676" y="920297"/>
                  </a:lnTo>
                  <a:lnTo>
                    <a:pt x="373234" y="921390"/>
                  </a:lnTo>
                  <a:lnTo>
                    <a:pt x="373793" y="916584"/>
                  </a:lnTo>
                  <a:lnTo>
                    <a:pt x="374347" y="943665"/>
                  </a:lnTo>
                  <a:lnTo>
                    <a:pt x="374906" y="968997"/>
                  </a:lnTo>
                  <a:lnTo>
                    <a:pt x="375464" y="1001103"/>
                  </a:lnTo>
                  <a:lnTo>
                    <a:pt x="376023" y="911560"/>
                  </a:lnTo>
                  <a:lnTo>
                    <a:pt x="376582" y="883390"/>
                  </a:lnTo>
                  <a:lnTo>
                    <a:pt x="377140" y="898457"/>
                  </a:lnTo>
                  <a:lnTo>
                    <a:pt x="377695" y="940170"/>
                  </a:lnTo>
                  <a:lnTo>
                    <a:pt x="378254" y="936456"/>
                  </a:lnTo>
                  <a:lnTo>
                    <a:pt x="378812" y="1002849"/>
                  </a:lnTo>
                  <a:lnTo>
                    <a:pt x="379371" y="1027745"/>
                  </a:lnTo>
                  <a:lnTo>
                    <a:pt x="379930" y="932965"/>
                  </a:lnTo>
                  <a:lnTo>
                    <a:pt x="380488" y="917676"/>
                  </a:lnTo>
                  <a:lnTo>
                    <a:pt x="381047" y="941698"/>
                  </a:lnTo>
                  <a:lnTo>
                    <a:pt x="381601" y="934711"/>
                  </a:lnTo>
                  <a:lnTo>
                    <a:pt x="382160" y="928377"/>
                  </a:lnTo>
                  <a:lnTo>
                    <a:pt x="382719" y="1005252"/>
                  </a:lnTo>
                  <a:lnTo>
                    <a:pt x="383277" y="1021193"/>
                  </a:lnTo>
                  <a:lnTo>
                    <a:pt x="383836" y="912870"/>
                  </a:lnTo>
                  <a:lnTo>
                    <a:pt x="384395" y="877713"/>
                  </a:lnTo>
                  <a:lnTo>
                    <a:pt x="384953" y="931215"/>
                  </a:lnTo>
                  <a:lnTo>
                    <a:pt x="385508" y="907411"/>
                  </a:lnTo>
                  <a:lnTo>
                    <a:pt x="386066" y="952838"/>
                  </a:lnTo>
                  <a:lnTo>
                    <a:pt x="386625" y="992801"/>
                  </a:lnTo>
                  <a:lnTo>
                    <a:pt x="387184" y="1025999"/>
                  </a:lnTo>
                  <a:lnTo>
                    <a:pt x="387742" y="906976"/>
                  </a:lnTo>
                  <a:lnTo>
                    <a:pt x="388301" y="911560"/>
                  </a:lnTo>
                  <a:lnTo>
                    <a:pt x="388855" y="913528"/>
                  </a:lnTo>
                  <a:lnTo>
                    <a:pt x="389414" y="947379"/>
                  </a:lnTo>
                  <a:lnTo>
                    <a:pt x="389973" y="946722"/>
                  </a:lnTo>
                  <a:lnTo>
                    <a:pt x="390531" y="1029273"/>
                  </a:lnTo>
                  <a:lnTo>
                    <a:pt x="391090" y="1049586"/>
                  </a:lnTo>
                  <a:lnTo>
                    <a:pt x="391649" y="913310"/>
                  </a:lnTo>
                  <a:lnTo>
                    <a:pt x="392207" y="910250"/>
                  </a:lnTo>
                  <a:lnTo>
                    <a:pt x="392766" y="939952"/>
                  </a:lnTo>
                  <a:lnTo>
                    <a:pt x="393321" y="903480"/>
                  </a:lnTo>
                  <a:lnTo>
                    <a:pt x="393879" y="1006780"/>
                  </a:lnTo>
                  <a:lnTo>
                    <a:pt x="394438" y="1051984"/>
                  </a:lnTo>
                  <a:lnTo>
                    <a:pt x="394996" y="1042377"/>
                  </a:lnTo>
                  <a:lnTo>
                    <a:pt x="395555" y="922043"/>
                  </a:lnTo>
                  <a:lnTo>
                    <a:pt x="396114" y="910907"/>
                  </a:lnTo>
                  <a:lnTo>
                    <a:pt x="396668" y="913745"/>
                  </a:lnTo>
                  <a:lnTo>
                    <a:pt x="397227" y="930344"/>
                  </a:lnTo>
                  <a:lnTo>
                    <a:pt x="397786" y="948467"/>
                  </a:lnTo>
                  <a:lnTo>
                    <a:pt x="398344" y="1011368"/>
                  </a:lnTo>
                  <a:lnTo>
                    <a:pt x="398903" y="1021193"/>
                  </a:lnTo>
                  <a:lnTo>
                    <a:pt x="399462" y="917459"/>
                  </a:lnTo>
                  <a:lnTo>
                    <a:pt x="400020" y="863517"/>
                  </a:lnTo>
                  <a:lnTo>
                    <a:pt x="400575" y="923793"/>
                  </a:lnTo>
                  <a:lnTo>
                    <a:pt x="401133" y="921390"/>
                  </a:lnTo>
                  <a:lnTo>
                    <a:pt x="401692" y="924010"/>
                  </a:lnTo>
                  <a:lnTo>
                    <a:pt x="402250" y="994986"/>
                  </a:lnTo>
                  <a:lnTo>
                    <a:pt x="402809" y="1000010"/>
                  </a:lnTo>
                  <a:lnTo>
                    <a:pt x="403368" y="898021"/>
                  </a:lnTo>
                  <a:lnTo>
                    <a:pt x="403926" y="897803"/>
                  </a:lnTo>
                  <a:lnTo>
                    <a:pt x="404481" y="928159"/>
                  </a:lnTo>
                  <a:lnTo>
                    <a:pt x="405040" y="932525"/>
                  </a:lnTo>
                  <a:lnTo>
                    <a:pt x="405598" y="934275"/>
                  </a:lnTo>
                  <a:lnTo>
                    <a:pt x="406157" y="994769"/>
                  </a:lnTo>
                  <a:lnTo>
                    <a:pt x="406716" y="1006344"/>
                  </a:lnTo>
                  <a:lnTo>
                    <a:pt x="407274" y="905883"/>
                  </a:lnTo>
                  <a:lnTo>
                    <a:pt x="407829" y="896711"/>
                  </a:lnTo>
                  <a:lnTo>
                    <a:pt x="408387" y="904355"/>
                  </a:lnTo>
                  <a:lnTo>
                    <a:pt x="408946" y="910907"/>
                  </a:lnTo>
                  <a:lnTo>
                    <a:pt x="409505" y="946722"/>
                  </a:lnTo>
                  <a:lnTo>
                    <a:pt x="410063" y="1000663"/>
                  </a:lnTo>
                  <a:lnTo>
                    <a:pt x="410622" y="1040195"/>
                  </a:lnTo>
                  <a:lnTo>
                    <a:pt x="411181" y="882079"/>
                  </a:lnTo>
                  <a:lnTo>
                    <a:pt x="411735" y="863952"/>
                  </a:lnTo>
                  <a:lnTo>
                    <a:pt x="412294" y="800181"/>
                  </a:lnTo>
                  <a:lnTo>
                    <a:pt x="412852" y="859804"/>
                  </a:lnTo>
                  <a:lnTo>
                    <a:pt x="413411" y="936021"/>
                  </a:lnTo>
                  <a:lnTo>
                    <a:pt x="413970" y="981448"/>
                  </a:lnTo>
                  <a:lnTo>
                    <a:pt x="414528" y="977077"/>
                  </a:lnTo>
                  <a:lnTo>
                    <a:pt x="415083" y="841676"/>
                  </a:lnTo>
                  <a:lnTo>
                    <a:pt x="415641" y="813942"/>
                  </a:lnTo>
                  <a:lnTo>
                    <a:pt x="416200" y="831411"/>
                  </a:lnTo>
                  <a:lnTo>
                    <a:pt x="416759" y="873778"/>
                  </a:lnTo>
                  <a:lnTo>
                    <a:pt x="417317" y="861332"/>
                  </a:lnTo>
                  <a:lnTo>
                    <a:pt x="417876" y="968997"/>
                  </a:lnTo>
                  <a:lnTo>
                    <a:pt x="418435" y="972275"/>
                  </a:lnTo>
                  <a:lnTo>
                    <a:pt x="418989" y="830976"/>
                  </a:lnTo>
                  <a:lnTo>
                    <a:pt x="419548" y="852812"/>
                  </a:lnTo>
                  <a:lnTo>
                    <a:pt x="420107" y="833597"/>
                  </a:lnTo>
                  <a:lnTo>
                    <a:pt x="420665" y="828355"/>
                  </a:lnTo>
                  <a:lnTo>
                    <a:pt x="421224" y="883607"/>
                  </a:lnTo>
                  <a:lnTo>
                    <a:pt x="421782" y="979262"/>
                  </a:lnTo>
                  <a:lnTo>
                    <a:pt x="422341" y="965941"/>
                  </a:lnTo>
                  <a:lnTo>
                    <a:pt x="422900" y="866138"/>
                  </a:lnTo>
                  <a:lnTo>
                    <a:pt x="423454" y="836000"/>
                  </a:lnTo>
                  <a:lnTo>
                    <a:pt x="424013" y="811756"/>
                  </a:lnTo>
                  <a:lnTo>
                    <a:pt x="424572" y="870069"/>
                  </a:lnTo>
                  <a:lnTo>
                    <a:pt x="425130" y="909379"/>
                  </a:lnTo>
                  <a:lnTo>
                    <a:pt x="425689" y="968562"/>
                  </a:lnTo>
                  <a:lnTo>
                    <a:pt x="426248" y="970747"/>
                  </a:lnTo>
                  <a:lnTo>
                    <a:pt x="426802" y="923793"/>
                  </a:lnTo>
                  <a:lnTo>
                    <a:pt x="427361" y="798871"/>
                  </a:lnTo>
                  <a:lnTo>
                    <a:pt x="427919" y="841676"/>
                  </a:lnTo>
                  <a:lnTo>
                    <a:pt x="428478" y="856090"/>
                  </a:lnTo>
                  <a:lnTo>
                    <a:pt x="429036" y="850849"/>
                  </a:lnTo>
                  <a:lnTo>
                    <a:pt x="429595" y="968126"/>
                  </a:lnTo>
                  <a:lnTo>
                    <a:pt x="430154" y="993894"/>
                  </a:lnTo>
                  <a:lnTo>
                    <a:pt x="430708" y="861985"/>
                  </a:lnTo>
                  <a:lnTo>
                    <a:pt x="431267" y="834032"/>
                  </a:lnTo>
                  <a:lnTo>
                    <a:pt x="431826" y="853034"/>
                  </a:lnTo>
                  <a:lnTo>
                    <a:pt x="432384" y="843205"/>
                  </a:lnTo>
                  <a:lnTo>
                    <a:pt x="432943" y="852595"/>
                  </a:lnTo>
                  <a:lnTo>
                    <a:pt x="433502" y="922482"/>
                  </a:lnTo>
                  <a:lnTo>
                    <a:pt x="434060" y="935586"/>
                  </a:lnTo>
                  <a:lnTo>
                    <a:pt x="434615" y="844515"/>
                  </a:lnTo>
                  <a:lnTo>
                    <a:pt x="435173" y="801056"/>
                  </a:lnTo>
                  <a:lnTo>
                    <a:pt x="435732" y="862206"/>
                  </a:lnTo>
                  <a:lnTo>
                    <a:pt x="436291" y="793629"/>
                  </a:lnTo>
                  <a:lnTo>
                    <a:pt x="436849" y="860457"/>
                  </a:lnTo>
                  <a:lnTo>
                    <a:pt x="437408" y="916148"/>
                  </a:lnTo>
                  <a:lnTo>
                    <a:pt x="437963" y="945194"/>
                  </a:lnTo>
                  <a:lnTo>
                    <a:pt x="438521" y="810664"/>
                  </a:lnTo>
                  <a:lnTo>
                    <a:pt x="439080" y="788827"/>
                  </a:lnTo>
                  <a:lnTo>
                    <a:pt x="439639" y="789698"/>
                  </a:lnTo>
                  <a:lnTo>
                    <a:pt x="440197" y="765019"/>
                  </a:lnTo>
                  <a:lnTo>
                    <a:pt x="440756" y="810446"/>
                  </a:lnTo>
                  <a:lnTo>
                    <a:pt x="441314" y="918987"/>
                  </a:lnTo>
                  <a:lnTo>
                    <a:pt x="441869" y="938424"/>
                  </a:lnTo>
                  <a:lnTo>
                    <a:pt x="442427" y="744493"/>
                  </a:lnTo>
                  <a:lnTo>
                    <a:pt x="442986" y="805644"/>
                  </a:lnTo>
                  <a:lnTo>
                    <a:pt x="443545" y="725056"/>
                  </a:lnTo>
                  <a:lnTo>
                    <a:pt x="444103" y="792319"/>
                  </a:lnTo>
                  <a:lnTo>
                    <a:pt x="444662" y="711078"/>
                  </a:lnTo>
                  <a:lnTo>
                    <a:pt x="445217" y="835560"/>
                  </a:lnTo>
                  <a:lnTo>
                    <a:pt x="445775" y="946504"/>
                  </a:lnTo>
                  <a:lnTo>
                    <a:pt x="446334" y="829008"/>
                  </a:lnTo>
                  <a:lnTo>
                    <a:pt x="446893" y="778998"/>
                  </a:lnTo>
                  <a:lnTo>
                    <a:pt x="447451" y="773321"/>
                  </a:lnTo>
                  <a:lnTo>
                    <a:pt x="448010" y="797342"/>
                  </a:lnTo>
                  <a:lnTo>
                    <a:pt x="448568" y="847571"/>
                  </a:lnTo>
                  <a:lnTo>
                    <a:pt x="449123" y="998264"/>
                  </a:lnTo>
                  <a:lnTo>
                    <a:pt x="449682" y="1006562"/>
                  </a:lnTo>
                  <a:lnTo>
                    <a:pt x="450240" y="939077"/>
                  </a:lnTo>
                  <a:lnTo>
                    <a:pt x="450799" y="909157"/>
                  </a:lnTo>
                  <a:lnTo>
                    <a:pt x="451358" y="973146"/>
                  </a:lnTo>
                  <a:lnTo>
                    <a:pt x="451916" y="1031458"/>
                  </a:lnTo>
                  <a:lnTo>
                    <a:pt x="452475" y="1067491"/>
                  </a:lnTo>
                  <a:lnTo>
                    <a:pt x="453034" y="1100032"/>
                  </a:lnTo>
                  <a:lnTo>
                    <a:pt x="453588" y="1081687"/>
                  </a:lnTo>
                  <a:lnTo>
                    <a:pt x="454147" y="1019665"/>
                  </a:lnTo>
                  <a:lnTo>
                    <a:pt x="454705" y="1044780"/>
                  </a:lnTo>
                  <a:lnTo>
                    <a:pt x="455264" y="1041284"/>
                  </a:lnTo>
                  <a:lnTo>
                    <a:pt x="455823" y="1038010"/>
                  </a:lnTo>
                  <a:lnTo>
                    <a:pt x="456381" y="1032769"/>
                  </a:lnTo>
                  <a:lnTo>
                    <a:pt x="456936" y="1086053"/>
                  </a:lnTo>
                  <a:lnTo>
                    <a:pt x="457494" y="1083215"/>
                  </a:lnTo>
                  <a:lnTo>
                    <a:pt x="458053" y="1035607"/>
                  </a:lnTo>
                  <a:lnTo>
                    <a:pt x="458612" y="1003284"/>
                  </a:lnTo>
                  <a:lnTo>
                    <a:pt x="459170" y="989745"/>
                  </a:lnTo>
                  <a:lnTo>
                    <a:pt x="459729" y="1010275"/>
                  </a:lnTo>
                  <a:lnTo>
                    <a:pt x="460288" y="1054387"/>
                  </a:lnTo>
                  <a:lnTo>
                    <a:pt x="460842" y="1070769"/>
                  </a:lnTo>
                  <a:lnTo>
                    <a:pt x="461401" y="1053295"/>
                  </a:lnTo>
                  <a:lnTo>
                    <a:pt x="461959" y="997172"/>
                  </a:lnTo>
                  <a:lnTo>
                    <a:pt x="462518" y="1004816"/>
                  </a:lnTo>
                  <a:lnTo>
                    <a:pt x="463077" y="1027963"/>
                  </a:lnTo>
                  <a:lnTo>
                    <a:pt x="463635" y="1012021"/>
                  </a:lnTo>
                  <a:lnTo>
                    <a:pt x="464194" y="1004377"/>
                  </a:lnTo>
                  <a:lnTo>
                    <a:pt x="464749" y="1051114"/>
                  </a:lnTo>
                  <a:lnTo>
                    <a:pt x="465307" y="1015077"/>
                  </a:lnTo>
                  <a:lnTo>
                    <a:pt x="465866" y="984939"/>
                  </a:lnTo>
                  <a:lnTo>
                    <a:pt x="466425" y="1039538"/>
                  </a:lnTo>
                  <a:lnTo>
                    <a:pt x="466983" y="980790"/>
                  </a:lnTo>
                  <a:lnTo>
                    <a:pt x="467542" y="981448"/>
                  </a:lnTo>
                  <a:lnTo>
                    <a:pt x="468096" y="981883"/>
                  </a:lnTo>
                  <a:lnTo>
                    <a:pt x="468655" y="1102217"/>
                  </a:lnTo>
                  <a:lnTo>
                    <a:pt x="469213" y="1062032"/>
                  </a:lnTo>
                  <a:lnTo>
                    <a:pt x="469772" y="1007655"/>
                  </a:lnTo>
                  <a:lnTo>
                    <a:pt x="470331" y="993676"/>
                  </a:lnTo>
                  <a:lnTo>
                    <a:pt x="470890" y="1012896"/>
                  </a:lnTo>
                  <a:lnTo>
                    <a:pt x="471448" y="1013989"/>
                  </a:lnTo>
                  <a:lnTo>
                    <a:pt x="472003" y="1024471"/>
                  </a:lnTo>
                  <a:lnTo>
                    <a:pt x="472561" y="1073825"/>
                  </a:lnTo>
                  <a:lnTo>
                    <a:pt x="473120" y="1065088"/>
                  </a:lnTo>
                  <a:lnTo>
                    <a:pt x="473679" y="979920"/>
                  </a:lnTo>
                  <a:lnTo>
                    <a:pt x="474237" y="1035172"/>
                  </a:lnTo>
                  <a:lnTo>
                    <a:pt x="474796" y="1005469"/>
                  </a:lnTo>
                  <a:lnTo>
                    <a:pt x="475350" y="1029491"/>
                  </a:lnTo>
                  <a:lnTo>
                    <a:pt x="475909" y="1022068"/>
                  </a:lnTo>
                  <a:lnTo>
                    <a:pt x="476468" y="1026870"/>
                  </a:lnTo>
                  <a:lnTo>
                    <a:pt x="477026" y="1047400"/>
                  </a:lnTo>
                  <a:lnTo>
                    <a:pt x="477585" y="961575"/>
                  </a:lnTo>
                  <a:lnTo>
                    <a:pt x="478144" y="1007655"/>
                  </a:lnTo>
                  <a:lnTo>
                    <a:pt x="478702" y="1000885"/>
                  </a:lnTo>
                  <a:lnTo>
                    <a:pt x="479257" y="989092"/>
                  </a:lnTo>
                  <a:lnTo>
                    <a:pt x="479815" y="979045"/>
                  </a:lnTo>
                  <a:lnTo>
                    <a:pt x="480374" y="977734"/>
                  </a:lnTo>
                  <a:lnTo>
                    <a:pt x="480933" y="1005469"/>
                  </a:lnTo>
                  <a:lnTo>
                    <a:pt x="481491" y="970090"/>
                  </a:lnTo>
                  <a:lnTo>
                    <a:pt x="482050" y="972493"/>
                  </a:lnTo>
                  <a:lnTo>
                    <a:pt x="482609" y="936239"/>
                  </a:lnTo>
                  <a:lnTo>
                    <a:pt x="483167" y="962663"/>
                  </a:lnTo>
                  <a:lnTo>
                    <a:pt x="483722" y="922260"/>
                  </a:lnTo>
                  <a:lnTo>
                    <a:pt x="484281" y="1050239"/>
                  </a:lnTo>
                  <a:lnTo>
                    <a:pt x="484839" y="1038446"/>
                  </a:lnTo>
                  <a:lnTo>
                    <a:pt x="485398" y="956551"/>
                  </a:lnTo>
                  <a:lnTo>
                    <a:pt x="485957" y="954801"/>
                  </a:lnTo>
                  <a:lnTo>
                    <a:pt x="486515" y="957861"/>
                  </a:lnTo>
                  <a:lnTo>
                    <a:pt x="487070" y="978609"/>
                  </a:lnTo>
                  <a:lnTo>
                    <a:pt x="487628" y="968780"/>
                  </a:lnTo>
                  <a:lnTo>
                    <a:pt x="488187" y="1045654"/>
                  </a:lnTo>
                  <a:lnTo>
                    <a:pt x="488745" y="1029713"/>
                  </a:lnTo>
                  <a:lnTo>
                    <a:pt x="489304" y="930123"/>
                  </a:lnTo>
                  <a:lnTo>
                    <a:pt x="489863" y="929905"/>
                  </a:lnTo>
                  <a:lnTo>
                    <a:pt x="490421" y="1031241"/>
                  </a:lnTo>
                  <a:lnTo>
                    <a:pt x="490976" y="1081034"/>
                  </a:lnTo>
                  <a:lnTo>
                    <a:pt x="491535" y="1048053"/>
                  </a:lnTo>
                  <a:lnTo>
                    <a:pt x="492093" y="1061596"/>
                  </a:lnTo>
                  <a:lnTo>
                    <a:pt x="492652" y="1006562"/>
                  </a:lnTo>
                  <a:lnTo>
                    <a:pt x="493211" y="999792"/>
                  </a:lnTo>
                  <a:lnTo>
                    <a:pt x="493769" y="941480"/>
                  </a:lnTo>
                  <a:lnTo>
                    <a:pt x="494328" y="979920"/>
                  </a:lnTo>
                  <a:lnTo>
                    <a:pt x="494882" y="1075135"/>
                  </a:lnTo>
                  <a:lnTo>
                    <a:pt x="495441" y="960264"/>
                  </a:lnTo>
                  <a:lnTo>
                    <a:pt x="496000" y="1011586"/>
                  </a:lnTo>
                  <a:lnTo>
                    <a:pt x="496558" y="1031676"/>
                  </a:lnTo>
                  <a:lnTo>
                    <a:pt x="497117" y="942573"/>
                  </a:lnTo>
                  <a:lnTo>
                    <a:pt x="497676" y="902388"/>
                  </a:lnTo>
                  <a:lnTo>
                    <a:pt x="498230" y="988435"/>
                  </a:lnTo>
                  <a:lnTo>
                    <a:pt x="498789" y="916584"/>
                  </a:lnTo>
                  <a:lnTo>
                    <a:pt x="499347" y="982101"/>
                  </a:lnTo>
                  <a:lnTo>
                    <a:pt x="499906" y="1020758"/>
                  </a:lnTo>
                  <a:lnTo>
                    <a:pt x="500465" y="985814"/>
                  </a:lnTo>
                  <a:lnTo>
                    <a:pt x="501023" y="991055"/>
                  </a:lnTo>
                  <a:lnTo>
                    <a:pt x="501582" y="863517"/>
                  </a:lnTo>
                  <a:lnTo>
                    <a:pt x="502136" y="917459"/>
                  </a:lnTo>
                  <a:lnTo>
                    <a:pt x="502695" y="867226"/>
                  </a:lnTo>
                  <a:lnTo>
                    <a:pt x="503254" y="922043"/>
                  </a:lnTo>
                  <a:lnTo>
                    <a:pt x="503812" y="1003724"/>
                  </a:lnTo>
                  <a:lnTo>
                    <a:pt x="504371" y="984286"/>
                  </a:lnTo>
                  <a:lnTo>
                    <a:pt x="504930" y="937114"/>
                  </a:lnTo>
                  <a:lnTo>
                    <a:pt x="505484" y="951745"/>
                  </a:lnTo>
                  <a:lnTo>
                    <a:pt x="506043" y="918987"/>
                  </a:lnTo>
                  <a:lnTo>
                    <a:pt x="506602" y="973368"/>
                  </a:lnTo>
                  <a:lnTo>
                    <a:pt x="507160" y="984504"/>
                  </a:lnTo>
                  <a:lnTo>
                    <a:pt x="507719" y="1025999"/>
                  </a:lnTo>
                  <a:lnTo>
                    <a:pt x="508277" y="1003724"/>
                  </a:lnTo>
                  <a:lnTo>
                    <a:pt x="508836" y="959390"/>
                  </a:lnTo>
                  <a:lnTo>
                    <a:pt x="509391" y="900642"/>
                  </a:lnTo>
                  <a:lnTo>
                    <a:pt x="509949" y="912653"/>
                  </a:lnTo>
                  <a:lnTo>
                    <a:pt x="510508" y="940605"/>
                  </a:lnTo>
                  <a:lnTo>
                    <a:pt x="511067" y="975767"/>
                  </a:lnTo>
                  <a:lnTo>
                    <a:pt x="511625" y="989092"/>
                  </a:lnTo>
                  <a:lnTo>
                    <a:pt x="512184" y="1028838"/>
                  </a:lnTo>
                  <a:lnTo>
                    <a:pt x="512743" y="958297"/>
                  </a:lnTo>
                  <a:lnTo>
                    <a:pt x="513301" y="985379"/>
                  </a:lnTo>
                  <a:lnTo>
                    <a:pt x="513856" y="966377"/>
                  </a:lnTo>
                  <a:lnTo>
                    <a:pt x="514414" y="970308"/>
                  </a:lnTo>
                  <a:lnTo>
                    <a:pt x="514973" y="934493"/>
                  </a:lnTo>
                  <a:lnTo>
                    <a:pt x="515531" y="1019008"/>
                  </a:lnTo>
                  <a:lnTo>
                    <a:pt x="516090" y="983193"/>
                  </a:lnTo>
                  <a:lnTo>
                    <a:pt x="516649" y="971400"/>
                  </a:lnTo>
                  <a:lnTo>
                    <a:pt x="517203" y="974456"/>
                  </a:lnTo>
                  <a:lnTo>
                    <a:pt x="517762" y="967469"/>
                  </a:lnTo>
                  <a:lnTo>
                    <a:pt x="518321" y="996732"/>
                  </a:lnTo>
                  <a:lnTo>
                    <a:pt x="518879" y="810885"/>
                  </a:lnTo>
                  <a:lnTo>
                    <a:pt x="519438" y="983629"/>
                  </a:lnTo>
                  <a:lnTo>
                    <a:pt x="519997" y="1009836"/>
                  </a:lnTo>
                  <a:lnTo>
                    <a:pt x="520555" y="936674"/>
                  </a:lnTo>
                  <a:lnTo>
                    <a:pt x="521110" y="923571"/>
                  </a:lnTo>
                  <a:lnTo>
                    <a:pt x="521668" y="907411"/>
                  </a:lnTo>
                  <a:lnTo>
                    <a:pt x="522227" y="942790"/>
                  </a:lnTo>
                  <a:lnTo>
                    <a:pt x="522786" y="954366"/>
                  </a:lnTo>
                  <a:lnTo>
                    <a:pt x="523344" y="996515"/>
                  </a:lnTo>
                  <a:lnTo>
                    <a:pt x="523903" y="1001974"/>
                  </a:lnTo>
                  <a:lnTo>
                    <a:pt x="524462" y="961575"/>
                  </a:lnTo>
                  <a:lnTo>
                    <a:pt x="525016" y="918551"/>
                  </a:lnTo>
                  <a:lnTo>
                    <a:pt x="525575" y="964195"/>
                  </a:lnTo>
                  <a:lnTo>
                    <a:pt x="526133" y="975989"/>
                  </a:lnTo>
                  <a:lnTo>
                    <a:pt x="526692" y="970090"/>
                  </a:lnTo>
                  <a:lnTo>
                    <a:pt x="527251" y="965284"/>
                  </a:lnTo>
                  <a:lnTo>
                    <a:pt x="527809" y="1023379"/>
                  </a:lnTo>
                  <a:lnTo>
                    <a:pt x="528364" y="926413"/>
                  </a:lnTo>
                  <a:lnTo>
                    <a:pt x="528922" y="892998"/>
                  </a:lnTo>
                  <a:lnTo>
                    <a:pt x="529481" y="970525"/>
                  </a:lnTo>
                  <a:lnTo>
                    <a:pt x="530040" y="927284"/>
                  </a:lnTo>
                  <a:lnTo>
                    <a:pt x="530598" y="956329"/>
                  </a:lnTo>
                  <a:lnTo>
                    <a:pt x="531157" y="996515"/>
                  </a:lnTo>
                  <a:lnTo>
                    <a:pt x="531716" y="1022286"/>
                  </a:lnTo>
                  <a:lnTo>
                    <a:pt x="532270" y="946722"/>
                  </a:lnTo>
                  <a:lnTo>
                    <a:pt x="532829" y="882515"/>
                  </a:lnTo>
                  <a:lnTo>
                    <a:pt x="533388" y="927284"/>
                  </a:lnTo>
                  <a:lnTo>
                    <a:pt x="533946" y="948907"/>
                  </a:lnTo>
                  <a:lnTo>
                    <a:pt x="534505" y="940388"/>
                  </a:lnTo>
                  <a:lnTo>
                    <a:pt x="535063" y="1000228"/>
                  </a:lnTo>
                  <a:lnTo>
                    <a:pt x="535618" y="1031894"/>
                  </a:lnTo>
                  <a:lnTo>
                    <a:pt x="536177" y="947814"/>
                  </a:lnTo>
                  <a:lnTo>
                    <a:pt x="536735" y="961353"/>
                  </a:lnTo>
                  <a:lnTo>
                    <a:pt x="537294" y="955676"/>
                  </a:lnTo>
                  <a:lnTo>
                    <a:pt x="537853" y="967469"/>
                  </a:lnTo>
                  <a:lnTo>
                    <a:pt x="538411" y="960700"/>
                  </a:lnTo>
                  <a:lnTo>
                    <a:pt x="538970" y="1001538"/>
                  </a:lnTo>
                  <a:lnTo>
                    <a:pt x="539524" y="1016387"/>
                  </a:lnTo>
                  <a:lnTo>
                    <a:pt x="540083" y="964849"/>
                  </a:lnTo>
                  <a:lnTo>
                    <a:pt x="540642" y="972493"/>
                  </a:lnTo>
                  <a:lnTo>
                    <a:pt x="541200" y="1006344"/>
                  </a:lnTo>
                  <a:lnTo>
                    <a:pt x="541759" y="963321"/>
                  </a:lnTo>
                  <a:lnTo>
                    <a:pt x="542317" y="968562"/>
                  </a:lnTo>
                  <a:lnTo>
                    <a:pt x="542876" y="1029491"/>
                  </a:lnTo>
                  <a:lnTo>
                    <a:pt x="543435" y="1028620"/>
                  </a:lnTo>
                  <a:lnTo>
                    <a:pt x="543989" y="973586"/>
                  </a:lnTo>
                  <a:lnTo>
                    <a:pt x="544548" y="947814"/>
                  </a:lnTo>
                  <a:lnTo>
                    <a:pt x="545107" y="910907"/>
                  </a:lnTo>
                  <a:lnTo>
                    <a:pt x="545665" y="932308"/>
                  </a:lnTo>
                  <a:lnTo>
                    <a:pt x="546224" y="980137"/>
                  </a:lnTo>
                  <a:lnTo>
                    <a:pt x="546783" y="1025342"/>
                  </a:lnTo>
                  <a:lnTo>
                    <a:pt x="547337" y="1052424"/>
                  </a:lnTo>
                  <a:lnTo>
                    <a:pt x="547896" y="969437"/>
                  </a:lnTo>
                  <a:lnTo>
                    <a:pt x="548454" y="948032"/>
                  </a:lnTo>
                  <a:lnTo>
                    <a:pt x="549013" y="892123"/>
                  </a:lnTo>
                  <a:lnTo>
                    <a:pt x="549572" y="918329"/>
                  </a:lnTo>
                  <a:lnTo>
                    <a:pt x="550130" y="894743"/>
                  </a:lnTo>
                  <a:lnTo>
                    <a:pt x="550689" y="962010"/>
                  </a:lnTo>
                  <a:lnTo>
                    <a:pt x="551244" y="1005034"/>
                  </a:lnTo>
                  <a:lnTo>
                    <a:pt x="551802" y="909157"/>
                  </a:lnTo>
                  <a:lnTo>
                    <a:pt x="552361" y="935146"/>
                  </a:lnTo>
                  <a:lnTo>
                    <a:pt x="552919" y="984721"/>
                  </a:lnTo>
                  <a:lnTo>
                    <a:pt x="553478" y="964413"/>
                  </a:lnTo>
                  <a:lnTo>
                    <a:pt x="554037" y="973146"/>
                  </a:lnTo>
                  <a:lnTo>
                    <a:pt x="554595" y="1002195"/>
                  </a:lnTo>
                  <a:lnTo>
                    <a:pt x="555150" y="1008747"/>
                  </a:lnTo>
                  <a:lnTo>
                    <a:pt x="555708" y="915709"/>
                  </a:lnTo>
                  <a:lnTo>
                    <a:pt x="556267" y="976642"/>
                  </a:lnTo>
                  <a:lnTo>
                    <a:pt x="556826" y="938424"/>
                  </a:lnTo>
                  <a:lnTo>
                    <a:pt x="557384" y="933836"/>
                  </a:lnTo>
                  <a:lnTo>
                    <a:pt x="557943" y="820058"/>
                  </a:lnTo>
                  <a:lnTo>
                    <a:pt x="558498" y="908939"/>
                  </a:lnTo>
                  <a:lnTo>
                    <a:pt x="559056" y="934493"/>
                  </a:lnTo>
                  <a:lnTo>
                    <a:pt x="559615" y="742308"/>
                  </a:lnTo>
                  <a:lnTo>
                    <a:pt x="560174" y="772446"/>
                  </a:lnTo>
                  <a:lnTo>
                    <a:pt x="560732" y="787295"/>
                  </a:lnTo>
                  <a:lnTo>
                    <a:pt x="561291" y="817437"/>
                  </a:lnTo>
                  <a:lnTo>
                    <a:pt x="561849" y="869194"/>
                  </a:lnTo>
                  <a:lnTo>
                    <a:pt x="562404" y="928812"/>
                  </a:lnTo>
                  <a:lnTo>
                    <a:pt x="562963" y="965724"/>
                  </a:lnTo>
                  <a:lnTo>
                    <a:pt x="563521" y="837528"/>
                  </a:lnTo>
                  <a:lnTo>
                    <a:pt x="564080" y="763491"/>
                  </a:lnTo>
                  <a:lnTo>
                    <a:pt x="564639" y="798217"/>
                  </a:lnTo>
                  <a:lnTo>
                    <a:pt x="565197" y="728334"/>
                  </a:lnTo>
                  <a:lnTo>
                    <a:pt x="565752" y="800838"/>
                  </a:lnTo>
                  <a:lnTo>
                    <a:pt x="566310" y="907847"/>
                  </a:lnTo>
                  <a:lnTo>
                    <a:pt x="566869" y="933183"/>
                  </a:lnTo>
                  <a:lnTo>
                    <a:pt x="567428" y="766552"/>
                  </a:lnTo>
                  <a:lnTo>
                    <a:pt x="567986" y="753448"/>
                  </a:lnTo>
                  <a:lnTo>
                    <a:pt x="568545" y="774192"/>
                  </a:lnTo>
                  <a:lnTo>
                    <a:pt x="569103" y="782276"/>
                  </a:lnTo>
                  <a:lnTo>
                    <a:pt x="569658" y="808043"/>
                  </a:lnTo>
                  <a:lnTo>
                    <a:pt x="570217" y="893872"/>
                  </a:lnTo>
                  <a:lnTo>
                    <a:pt x="570775" y="912870"/>
                  </a:lnTo>
                  <a:lnTo>
                    <a:pt x="571334" y="790355"/>
                  </a:lnTo>
                  <a:lnTo>
                    <a:pt x="571893" y="772446"/>
                  </a:lnTo>
                  <a:lnTo>
                    <a:pt x="572451" y="777905"/>
                  </a:lnTo>
                  <a:lnTo>
                    <a:pt x="573010" y="770483"/>
                  </a:lnTo>
                  <a:lnTo>
                    <a:pt x="573569" y="811103"/>
                  </a:lnTo>
                  <a:lnTo>
                    <a:pt x="574123" y="900206"/>
                  </a:lnTo>
                  <a:lnTo>
                    <a:pt x="574682" y="932965"/>
                  </a:lnTo>
                  <a:lnTo>
                    <a:pt x="575240" y="868758"/>
                  </a:lnTo>
                  <a:lnTo>
                    <a:pt x="575799" y="813067"/>
                  </a:lnTo>
                  <a:lnTo>
                    <a:pt x="576358" y="795814"/>
                  </a:lnTo>
                  <a:lnTo>
                    <a:pt x="576916" y="764366"/>
                  </a:lnTo>
                  <a:lnTo>
                    <a:pt x="577471" y="749517"/>
                  </a:lnTo>
                  <a:lnTo>
                    <a:pt x="578030" y="878801"/>
                  </a:lnTo>
                  <a:lnTo>
                    <a:pt x="578588" y="930997"/>
                  </a:lnTo>
                  <a:lnTo>
                    <a:pt x="579147" y="721782"/>
                  </a:lnTo>
                  <a:lnTo>
                    <a:pt x="579706" y="721125"/>
                  </a:lnTo>
                  <a:lnTo>
                    <a:pt x="580264" y="728987"/>
                  </a:lnTo>
                  <a:lnTo>
                    <a:pt x="580823" y="765241"/>
                  </a:lnTo>
                  <a:lnTo>
                    <a:pt x="581377" y="785767"/>
                  </a:lnTo>
                  <a:lnTo>
                    <a:pt x="581936" y="874653"/>
                  </a:lnTo>
                  <a:lnTo>
                    <a:pt x="582494" y="932525"/>
                  </a:lnTo>
                  <a:lnTo>
                    <a:pt x="583053" y="733793"/>
                  </a:lnTo>
                  <a:lnTo>
                    <a:pt x="583612" y="702562"/>
                  </a:lnTo>
                  <a:lnTo>
                    <a:pt x="584170" y="754976"/>
                  </a:lnTo>
                  <a:lnTo>
                    <a:pt x="584725" y="762838"/>
                  </a:lnTo>
                  <a:lnTo>
                    <a:pt x="585284" y="766769"/>
                  </a:lnTo>
                  <a:lnTo>
                    <a:pt x="585842" y="897803"/>
                  </a:lnTo>
                  <a:lnTo>
                    <a:pt x="586401" y="944101"/>
                  </a:lnTo>
                  <a:lnTo>
                    <a:pt x="586960" y="758032"/>
                  </a:lnTo>
                  <a:lnTo>
                    <a:pt x="587518" y="782711"/>
                  </a:lnTo>
                  <a:lnTo>
                    <a:pt x="588077" y="699067"/>
                  </a:lnTo>
                  <a:lnTo>
                    <a:pt x="588631" y="781183"/>
                  </a:lnTo>
                  <a:lnTo>
                    <a:pt x="589190" y="766552"/>
                  </a:lnTo>
                  <a:lnTo>
                    <a:pt x="589749" y="875528"/>
                  </a:lnTo>
                  <a:lnTo>
                    <a:pt x="590307" y="910032"/>
                  </a:lnTo>
                  <a:lnTo>
                    <a:pt x="590866" y="816998"/>
                  </a:lnTo>
                  <a:lnTo>
                    <a:pt x="591425" y="756504"/>
                  </a:lnTo>
                  <a:lnTo>
                    <a:pt x="591983" y="777252"/>
                  </a:lnTo>
                  <a:lnTo>
                    <a:pt x="592538" y="787517"/>
                  </a:lnTo>
                  <a:lnTo>
                    <a:pt x="593096" y="777905"/>
                  </a:lnTo>
                  <a:lnTo>
                    <a:pt x="593655" y="885793"/>
                  </a:lnTo>
                  <a:lnTo>
                    <a:pt x="594214" y="907847"/>
                  </a:lnTo>
                  <a:lnTo>
                    <a:pt x="594772" y="745586"/>
                  </a:lnTo>
                  <a:lnTo>
                    <a:pt x="595331" y="755847"/>
                  </a:lnTo>
                  <a:lnTo>
                    <a:pt x="595885" y="714138"/>
                  </a:lnTo>
                  <a:lnTo>
                    <a:pt x="596444" y="739470"/>
                  </a:lnTo>
                  <a:lnTo>
                    <a:pt x="597003" y="794722"/>
                  </a:lnTo>
                  <a:lnTo>
                    <a:pt x="597561" y="925103"/>
                  </a:lnTo>
                  <a:lnTo>
                    <a:pt x="598120" y="927284"/>
                  </a:lnTo>
                  <a:lnTo>
                    <a:pt x="598679" y="771571"/>
                  </a:lnTo>
                  <a:lnTo>
                    <a:pt x="599237" y="791226"/>
                  </a:lnTo>
                  <a:lnTo>
                    <a:pt x="599796" y="822896"/>
                  </a:lnTo>
                  <a:lnTo>
                    <a:pt x="600351" y="742748"/>
                  </a:lnTo>
                  <a:lnTo>
                    <a:pt x="600909" y="781836"/>
                  </a:lnTo>
                  <a:lnTo>
                    <a:pt x="601468" y="872907"/>
                  </a:lnTo>
                  <a:lnTo>
                    <a:pt x="602026" y="899332"/>
                  </a:lnTo>
                  <a:lnTo>
                    <a:pt x="602585" y="741655"/>
                  </a:lnTo>
                  <a:lnTo>
                    <a:pt x="603144" y="747550"/>
                  </a:lnTo>
                  <a:lnTo>
                    <a:pt x="603702" y="729644"/>
                  </a:lnTo>
                  <a:lnTo>
                    <a:pt x="604257" y="751481"/>
                  </a:lnTo>
                  <a:lnTo>
                    <a:pt x="604816" y="809575"/>
                  </a:lnTo>
                  <a:lnTo>
                    <a:pt x="605374" y="878584"/>
                  </a:lnTo>
                  <a:lnTo>
                    <a:pt x="605933" y="911560"/>
                  </a:lnTo>
                  <a:lnTo>
                    <a:pt x="606492" y="0"/>
                  </a:lnTo>
                  <a:lnTo>
                    <a:pt x="607050" y="836435"/>
                  </a:lnTo>
                  <a:lnTo>
                    <a:pt x="607605" y="833379"/>
                  </a:lnTo>
                  <a:lnTo>
                    <a:pt x="608163" y="827698"/>
                  </a:lnTo>
                  <a:lnTo>
                    <a:pt x="608722" y="839056"/>
                  </a:lnTo>
                  <a:lnTo>
                    <a:pt x="609280" y="953273"/>
                  </a:lnTo>
                  <a:lnTo>
                    <a:pt x="609839" y="949560"/>
                  </a:lnTo>
                  <a:lnTo>
                    <a:pt x="610398" y="859364"/>
                  </a:lnTo>
                  <a:lnTo>
                    <a:pt x="610956" y="785332"/>
                  </a:lnTo>
                  <a:lnTo>
                    <a:pt x="611511" y="775284"/>
                  </a:lnTo>
                  <a:lnTo>
                    <a:pt x="612070" y="824860"/>
                  </a:lnTo>
                  <a:lnTo>
                    <a:pt x="612628" y="773974"/>
                  </a:lnTo>
                  <a:lnTo>
                    <a:pt x="613187" y="898896"/>
                  </a:lnTo>
                  <a:lnTo>
                    <a:pt x="613746" y="943883"/>
                  </a:lnTo>
                  <a:lnTo>
                    <a:pt x="614304" y="763931"/>
                  </a:lnTo>
                  <a:lnTo>
                    <a:pt x="614859" y="784896"/>
                  </a:lnTo>
                  <a:lnTo>
                    <a:pt x="615417" y="758907"/>
                  </a:lnTo>
                  <a:lnTo>
                    <a:pt x="615976" y="777470"/>
                  </a:lnTo>
                  <a:lnTo>
                    <a:pt x="616535" y="793629"/>
                  </a:lnTo>
                  <a:lnTo>
                    <a:pt x="617093" y="894965"/>
                  </a:lnTo>
                  <a:lnTo>
                    <a:pt x="617652" y="936674"/>
                  </a:lnTo>
                  <a:lnTo>
                    <a:pt x="618211" y="788827"/>
                  </a:lnTo>
                  <a:lnTo>
                    <a:pt x="618765" y="773756"/>
                  </a:lnTo>
                  <a:lnTo>
                    <a:pt x="619324" y="811539"/>
                  </a:lnTo>
                  <a:lnTo>
                    <a:pt x="619882" y="805422"/>
                  </a:lnTo>
                  <a:lnTo>
                    <a:pt x="620441" y="830976"/>
                  </a:lnTo>
                  <a:lnTo>
                    <a:pt x="621000" y="896493"/>
                  </a:lnTo>
                  <a:lnTo>
                    <a:pt x="621558" y="917019"/>
                  </a:lnTo>
                  <a:lnTo>
                    <a:pt x="622117" y="806079"/>
                  </a:lnTo>
                  <a:lnTo>
                    <a:pt x="622671" y="705619"/>
                  </a:lnTo>
                  <a:lnTo>
                    <a:pt x="623230" y="771136"/>
                  </a:lnTo>
                  <a:lnTo>
                    <a:pt x="623789" y="775502"/>
                  </a:lnTo>
                  <a:lnTo>
                    <a:pt x="624347" y="775284"/>
                  </a:lnTo>
                  <a:lnTo>
                    <a:pt x="624906" y="873342"/>
                  </a:lnTo>
                  <a:lnTo>
                    <a:pt x="625465" y="921607"/>
                  </a:lnTo>
                  <a:lnTo>
                    <a:pt x="626019" y="793194"/>
                  </a:lnTo>
                  <a:lnTo>
                    <a:pt x="626578" y="785767"/>
                  </a:lnTo>
                  <a:lnTo>
                    <a:pt x="627137" y="768515"/>
                  </a:lnTo>
                  <a:lnTo>
                    <a:pt x="627695" y="693172"/>
                  </a:lnTo>
                  <a:lnTo>
                    <a:pt x="628254" y="655172"/>
                  </a:lnTo>
                  <a:lnTo>
                    <a:pt x="628812" y="834032"/>
                  </a:lnTo>
                  <a:lnTo>
                    <a:pt x="629371" y="875088"/>
                  </a:lnTo>
                  <a:lnTo>
                    <a:pt x="629930" y="714356"/>
                  </a:lnTo>
                  <a:lnTo>
                    <a:pt x="630484" y="815905"/>
                  </a:lnTo>
                  <a:lnTo>
                    <a:pt x="631043" y="725056"/>
                  </a:lnTo>
                  <a:lnTo>
                    <a:pt x="631602" y="754976"/>
                  </a:lnTo>
                  <a:lnTo>
                    <a:pt x="632160" y="783586"/>
                  </a:lnTo>
                  <a:lnTo>
                    <a:pt x="632719" y="845607"/>
                  </a:lnTo>
                  <a:lnTo>
                    <a:pt x="633278" y="825299"/>
                  </a:lnTo>
                  <a:lnTo>
                    <a:pt x="633836" y="741215"/>
                  </a:lnTo>
                  <a:lnTo>
                    <a:pt x="634391" y="725491"/>
                  </a:lnTo>
                  <a:lnTo>
                    <a:pt x="634949" y="768950"/>
                  </a:lnTo>
                  <a:lnTo>
                    <a:pt x="635508" y="794940"/>
                  </a:lnTo>
                  <a:lnTo>
                    <a:pt x="636066" y="786860"/>
                  </a:lnTo>
                  <a:lnTo>
                    <a:pt x="636625" y="912653"/>
                  </a:lnTo>
                  <a:lnTo>
                    <a:pt x="637184" y="903480"/>
                  </a:lnTo>
                  <a:lnTo>
                    <a:pt x="637738" y="763056"/>
                  </a:lnTo>
                  <a:lnTo>
                    <a:pt x="638297" y="734011"/>
                  </a:lnTo>
                  <a:lnTo>
                    <a:pt x="638856" y="729205"/>
                  </a:lnTo>
                  <a:lnTo>
                    <a:pt x="639414" y="718069"/>
                  </a:lnTo>
                  <a:lnTo>
                    <a:pt x="639973" y="761310"/>
                  </a:lnTo>
                  <a:lnTo>
                    <a:pt x="640532" y="833379"/>
                  </a:lnTo>
                  <a:lnTo>
                    <a:pt x="641090" y="908068"/>
                  </a:lnTo>
                  <a:lnTo>
                    <a:pt x="641645" y="765459"/>
                  </a:lnTo>
                  <a:lnTo>
                    <a:pt x="642203" y="694700"/>
                  </a:lnTo>
                  <a:lnTo>
                    <a:pt x="642762" y="739470"/>
                  </a:lnTo>
                  <a:lnTo>
                    <a:pt x="643321" y="765019"/>
                  </a:lnTo>
                  <a:lnTo>
                    <a:pt x="643879" y="742308"/>
                  </a:lnTo>
                  <a:lnTo>
                    <a:pt x="644438" y="862424"/>
                  </a:lnTo>
                  <a:lnTo>
                    <a:pt x="644993" y="875088"/>
                  </a:lnTo>
                  <a:lnTo>
                    <a:pt x="645551" y="697539"/>
                  </a:lnTo>
                  <a:lnTo>
                    <a:pt x="646110" y="646435"/>
                  </a:lnTo>
                  <a:lnTo>
                    <a:pt x="646669" y="704965"/>
                  </a:lnTo>
                  <a:lnTo>
                    <a:pt x="647227" y="724838"/>
                  </a:lnTo>
                  <a:lnTo>
                    <a:pt x="647786" y="691205"/>
                  </a:lnTo>
                  <a:lnTo>
                    <a:pt x="648344" y="855215"/>
                  </a:lnTo>
                  <a:lnTo>
                    <a:pt x="648899" y="884043"/>
                  </a:lnTo>
                  <a:lnTo>
                    <a:pt x="649457" y="680940"/>
                  </a:lnTo>
                  <a:lnTo>
                    <a:pt x="650016" y="669804"/>
                  </a:lnTo>
                  <a:lnTo>
                    <a:pt x="650575" y="706493"/>
                  </a:lnTo>
                  <a:lnTo>
                    <a:pt x="651133" y="705183"/>
                  </a:lnTo>
                  <a:lnTo>
                    <a:pt x="651692" y="754976"/>
                  </a:lnTo>
                  <a:lnTo>
                    <a:pt x="652247" y="799310"/>
                  </a:lnTo>
                  <a:lnTo>
                    <a:pt x="652805" y="855655"/>
                  </a:lnTo>
                  <a:lnTo>
                    <a:pt x="653364" y="710860"/>
                  </a:lnTo>
                  <a:lnTo>
                    <a:pt x="653923" y="702123"/>
                  </a:lnTo>
                  <a:lnTo>
                    <a:pt x="654481" y="694261"/>
                  </a:lnTo>
                  <a:lnTo>
                    <a:pt x="655040" y="685528"/>
                  </a:lnTo>
                  <a:lnTo>
                    <a:pt x="655598" y="696228"/>
                  </a:lnTo>
                  <a:lnTo>
                    <a:pt x="656153" y="781836"/>
                  </a:lnTo>
                  <a:lnTo>
                    <a:pt x="656712" y="842551"/>
                  </a:lnTo>
                  <a:lnTo>
                    <a:pt x="657270" y="700159"/>
                  </a:lnTo>
                  <a:lnTo>
                    <a:pt x="657829" y="678976"/>
                  </a:lnTo>
                  <a:lnTo>
                    <a:pt x="658388" y="670679"/>
                  </a:lnTo>
                  <a:lnTo>
                    <a:pt x="658946" y="689894"/>
                  </a:lnTo>
                  <a:lnTo>
                    <a:pt x="659505" y="697103"/>
                  </a:lnTo>
                  <a:lnTo>
                    <a:pt x="660064" y="773756"/>
                  </a:lnTo>
                  <a:lnTo>
                    <a:pt x="660618" y="832286"/>
                  </a:lnTo>
                  <a:lnTo>
                    <a:pt x="661177" y="715009"/>
                  </a:lnTo>
                  <a:lnTo>
                    <a:pt x="661735" y="620882"/>
                  </a:lnTo>
                  <a:lnTo>
                    <a:pt x="662294" y="642940"/>
                  </a:lnTo>
                  <a:lnTo>
                    <a:pt x="662853" y="645782"/>
                  </a:lnTo>
                  <a:lnTo>
                    <a:pt x="663411" y="661506"/>
                  </a:lnTo>
                  <a:lnTo>
                    <a:pt x="663970" y="775067"/>
                  </a:lnTo>
                  <a:lnTo>
                    <a:pt x="664524" y="839709"/>
                  </a:lnTo>
                  <a:lnTo>
                    <a:pt x="665083" y="640976"/>
                  </a:lnTo>
                  <a:lnTo>
                    <a:pt x="665642" y="592494"/>
                  </a:lnTo>
                  <a:lnTo>
                    <a:pt x="666200" y="524574"/>
                  </a:lnTo>
                  <a:lnTo>
                    <a:pt x="666759" y="633114"/>
                  </a:lnTo>
                  <a:lnTo>
                    <a:pt x="667318" y="678976"/>
                  </a:lnTo>
                  <a:lnTo>
                    <a:pt x="667872" y="813942"/>
                  </a:lnTo>
                  <a:lnTo>
                    <a:pt x="668431" y="867666"/>
                  </a:lnTo>
                  <a:lnTo>
                    <a:pt x="668989" y="672425"/>
                  </a:lnTo>
                  <a:lnTo>
                    <a:pt x="669548" y="646653"/>
                  </a:lnTo>
                  <a:lnTo>
                    <a:pt x="670107" y="677666"/>
                  </a:lnTo>
                  <a:lnTo>
                    <a:pt x="670665" y="684435"/>
                  </a:lnTo>
                  <a:lnTo>
                    <a:pt x="671224" y="679412"/>
                  </a:lnTo>
                  <a:lnTo>
                    <a:pt x="671779" y="773103"/>
                  </a:lnTo>
                  <a:lnTo>
                    <a:pt x="672337" y="831629"/>
                  </a:lnTo>
                  <a:lnTo>
                    <a:pt x="672896" y="680069"/>
                  </a:lnTo>
                  <a:lnTo>
                    <a:pt x="673455" y="651459"/>
                  </a:lnTo>
                  <a:lnTo>
                    <a:pt x="674013" y="620011"/>
                  </a:lnTo>
                  <a:lnTo>
                    <a:pt x="674572" y="644250"/>
                  </a:lnTo>
                  <a:lnTo>
                    <a:pt x="675126" y="678976"/>
                  </a:lnTo>
                  <a:lnTo>
                    <a:pt x="675685" y="791883"/>
                  </a:lnTo>
                  <a:lnTo>
                    <a:pt x="676243" y="843205"/>
                  </a:lnTo>
                  <a:lnTo>
                    <a:pt x="676802" y="704526"/>
                  </a:lnTo>
                  <a:lnTo>
                    <a:pt x="677361" y="647528"/>
                  </a:lnTo>
                  <a:lnTo>
                    <a:pt x="677920" y="663470"/>
                  </a:lnTo>
                  <a:lnTo>
                    <a:pt x="678478" y="655608"/>
                  </a:lnTo>
                  <a:lnTo>
                    <a:pt x="679033" y="711953"/>
                  </a:lnTo>
                  <a:lnTo>
                    <a:pt x="679591" y="775067"/>
                  </a:lnTo>
                  <a:lnTo>
                    <a:pt x="680150" y="859146"/>
                  </a:lnTo>
                  <a:lnTo>
                    <a:pt x="680709" y="572181"/>
                  </a:lnTo>
                  <a:lnTo>
                    <a:pt x="681267" y="553183"/>
                  </a:lnTo>
                  <a:lnTo>
                    <a:pt x="681826" y="601666"/>
                  </a:lnTo>
                  <a:lnTo>
                    <a:pt x="682380" y="646000"/>
                  </a:lnTo>
                  <a:lnTo>
                    <a:pt x="682939" y="654515"/>
                  </a:lnTo>
                  <a:lnTo>
                    <a:pt x="683498" y="734886"/>
                  </a:lnTo>
                  <a:lnTo>
                    <a:pt x="684056" y="779873"/>
                  </a:lnTo>
                  <a:lnTo>
                    <a:pt x="684615" y="638356"/>
                  </a:lnTo>
                  <a:lnTo>
                    <a:pt x="685174" y="566505"/>
                  </a:lnTo>
                  <a:lnTo>
                    <a:pt x="685732" y="566722"/>
                  </a:lnTo>
                  <a:lnTo>
                    <a:pt x="686287" y="602537"/>
                  </a:lnTo>
                  <a:lnTo>
                    <a:pt x="686845" y="648621"/>
                  </a:lnTo>
                  <a:lnTo>
                    <a:pt x="687404" y="740562"/>
                  </a:lnTo>
                  <a:lnTo>
                    <a:pt x="687963" y="764149"/>
                  </a:lnTo>
                  <a:lnTo>
                    <a:pt x="688521" y="570218"/>
                  </a:lnTo>
                  <a:lnTo>
                    <a:pt x="689080" y="550127"/>
                  </a:lnTo>
                  <a:lnTo>
                    <a:pt x="689639" y="578080"/>
                  </a:lnTo>
                  <a:lnTo>
                    <a:pt x="690197" y="581793"/>
                  </a:lnTo>
                  <a:lnTo>
                    <a:pt x="690752" y="597735"/>
                  </a:lnTo>
                  <a:lnTo>
                    <a:pt x="691311" y="713481"/>
                  </a:lnTo>
                  <a:lnTo>
                    <a:pt x="691869" y="778123"/>
                  </a:lnTo>
                  <a:lnTo>
                    <a:pt x="692428" y="620882"/>
                  </a:lnTo>
                  <a:lnTo>
                    <a:pt x="692987" y="572621"/>
                  </a:lnTo>
                  <a:lnTo>
                    <a:pt x="693545" y="628744"/>
                  </a:lnTo>
                  <a:lnTo>
                    <a:pt x="694104" y="709985"/>
                  </a:lnTo>
                  <a:lnTo>
                    <a:pt x="694658" y="878584"/>
                  </a:lnTo>
                  <a:lnTo>
                    <a:pt x="695217" y="824424"/>
                  </a:lnTo>
                  <a:lnTo>
                    <a:pt x="695775" y="811103"/>
                  </a:lnTo>
                  <a:lnTo>
                    <a:pt x="696334" y="639231"/>
                  </a:lnTo>
                  <a:lnTo>
                    <a:pt x="696893" y="577644"/>
                  </a:lnTo>
                  <a:lnTo>
                    <a:pt x="697451" y="584196"/>
                  </a:lnTo>
                  <a:lnTo>
                    <a:pt x="698006" y="691422"/>
                  </a:lnTo>
                  <a:lnTo>
                    <a:pt x="698565" y="861114"/>
                  </a:lnTo>
                  <a:lnTo>
                    <a:pt x="699123" y="813506"/>
                  </a:lnTo>
                  <a:lnTo>
                    <a:pt x="699682" y="784896"/>
                  </a:lnTo>
                  <a:lnTo>
                    <a:pt x="700241" y="533746"/>
                  </a:lnTo>
                  <a:lnTo>
                    <a:pt x="700799" y="580918"/>
                  </a:lnTo>
                  <a:lnTo>
                    <a:pt x="701358" y="638573"/>
                  </a:lnTo>
                  <a:lnTo>
                    <a:pt x="701912" y="563884"/>
                  </a:lnTo>
                  <a:lnTo>
                    <a:pt x="702471" y="627655"/>
                  </a:lnTo>
                  <a:lnTo>
                    <a:pt x="703030" y="715230"/>
                  </a:lnTo>
                  <a:lnTo>
                    <a:pt x="703588" y="811321"/>
                  </a:lnTo>
                  <a:lnTo>
                    <a:pt x="704147" y="559078"/>
                  </a:lnTo>
                  <a:lnTo>
                    <a:pt x="704706" y="593586"/>
                  </a:lnTo>
                  <a:lnTo>
                    <a:pt x="705260" y="620882"/>
                  </a:lnTo>
                  <a:lnTo>
                    <a:pt x="705819" y="648403"/>
                  </a:lnTo>
                  <a:lnTo>
                    <a:pt x="706377" y="637698"/>
                  </a:lnTo>
                  <a:lnTo>
                    <a:pt x="706936" y="733575"/>
                  </a:lnTo>
                  <a:lnTo>
                    <a:pt x="707495" y="721125"/>
                  </a:lnTo>
                  <a:lnTo>
                    <a:pt x="708053" y="587688"/>
                  </a:lnTo>
                  <a:lnTo>
                    <a:pt x="708612" y="651024"/>
                  </a:lnTo>
                  <a:lnTo>
                    <a:pt x="709166" y="527630"/>
                  </a:lnTo>
                  <a:lnTo>
                    <a:pt x="709725" y="622192"/>
                  </a:lnTo>
                  <a:lnTo>
                    <a:pt x="710284" y="786860"/>
                  </a:lnTo>
                  <a:lnTo>
                    <a:pt x="710842" y="900206"/>
                  </a:lnTo>
                  <a:lnTo>
                    <a:pt x="711401" y="924446"/>
                  </a:lnTo>
                  <a:lnTo>
                    <a:pt x="711960" y="865263"/>
                  </a:lnTo>
                  <a:lnTo>
                    <a:pt x="712514" y="938424"/>
                  </a:lnTo>
                  <a:lnTo>
                    <a:pt x="713073" y="924446"/>
                  </a:lnTo>
                  <a:lnTo>
                    <a:pt x="713631" y="937549"/>
                  </a:lnTo>
                  <a:lnTo>
                    <a:pt x="714190" y="987124"/>
                  </a:lnTo>
                  <a:lnTo>
                    <a:pt x="714749" y="1010275"/>
                  </a:lnTo>
                  <a:lnTo>
                    <a:pt x="715307" y="1047400"/>
                  </a:lnTo>
                  <a:lnTo>
                    <a:pt x="715866" y="961575"/>
                  </a:lnTo>
                  <a:lnTo>
                    <a:pt x="716421" y="942790"/>
                  </a:lnTo>
                  <a:lnTo>
                    <a:pt x="716979" y="991491"/>
                  </a:lnTo>
                  <a:lnTo>
                    <a:pt x="717538" y="987782"/>
                  </a:lnTo>
                  <a:lnTo>
                    <a:pt x="718097" y="979920"/>
                  </a:lnTo>
                  <a:lnTo>
                    <a:pt x="718655" y="959390"/>
                  </a:lnTo>
                  <a:lnTo>
                    <a:pt x="719214" y="984939"/>
                  </a:lnTo>
                  <a:lnTo>
                    <a:pt x="719773" y="944319"/>
                  </a:lnTo>
                  <a:lnTo>
                    <a:pt x="720331" y="972058"/>
                  </a:lnTo>
                  <a:lnTo>
                    <a:pt x="720886" y="963974"/>
                  </a:lnTo>
                  <a:lnTo>
                    <a:pt x="721444" y="981883"/>
                  </a:lnTo>
                  <a:lnTo>
                    <a:pt x="722003" y="1010493"/>
                  </a:lnTo>
                  <a:lnTo>
                    <a:pt x="722561" y="1033422"/>
                  </a:lnTo>
                  <a:lnTo>
                    <a:pt x="723120" y="1003941"/>
                  </a:lnTo>
                  <a:lnTo>
                    <a:pt x="723679" y="1001103"/>
                  </a:lnTo>
                  <a:lnTo>
                    <a:pt x="724237" y="1012239"/>
                  </a:lnTo>
                  <a:lnTo>
                    <a:pt x="724792" y="1003724"/>
                  </a:lnTo>
                  <a:lnTo>
                    <a:pt x="725351" y="1009836"/>
                  </a:lnTo>
                  <a:lnTo>
                    <a:pt x="725909" y="1015952"/>
                  </a:lnTo>
                  <a:lnTo>
                    <a:pt x="726468" y="1027310"/>
                  </a:lnTo>
                  <a:lnTo>
                    <a:pt x="727027" y="1022504"/>
                  </a:lnTo>
                  <a:lnTo>
                    <a:pt x="727585" y="994986"/>
                  </a:lnTo>
                  <a:lnTo>
                    <a:pt x="728140" y="1005034"/>
                  </a:lnTo>
                  <a:lnTo>
                    <a:pt x="728698" y="1030366"/>
                  </a:lnTo>
                  <a:lnTo>
                    <a:pt x="729257" y="1026652"/>
                  </a:lnTo>
                  <a:lnTo>
                    <a:pt x="729816" y="1040195"/>
                  </a:lnTo>
                  <a:lnTo>
                    <a:pt x="730374" y="1073389"/>
                  </a:lnTo>
                  <a:lnTo>
                    <a:pt x="730933" y="1059411"/>
                  </a:lnTo>
                  <a:lnTo>
                    <a:pt x="731492" y="991713"/>
                  </a:lnTo>
                  <a:lnTo>
                    <a:pt x="732046" y="983629"/>
                  </a:lnTo>
                  <a:lnTo>
                    <a:pt x="732605" y="1015299"/>
                  </a:lnTo>
                  <a:lnTo>
                    <a:pt x="733163" y="1038446"/>
                  </a:lnTo>
                  <a:lnTo>
                    <a:pt x="733722" y="1060721"/>
                  </a:lnTo>
                  <a:lnTo>
                    <a:pt x="734281" y="1079941"/>
                  </a:lnTo>
                  <a:lnTo>
                    <a:pt x="734839" y="1103745"/>
                  </a:lnTo>
                  <a:lnTo>
                    <a:pt x="735394" y="1085836"/>
                  </a:lnTo>
                  <a:lnTo>
                    <a:pt x="735952" y="1060721"/>
                  </a:lnTo>
                  <a:lnTo>
                    <a:pt x="736511" y="1078631"/>
                  </a:lnTo>
                  <a:lnTo>
                    <a:pt x="737070" y="1079066"/>
                  </a:lnTo>
                  <a:lnTo>
                    <a:pt x="737628" y="1091295"/>
                  </a:lnTo>
                  <a:lnTo>
                    <a:pt x="738187" y="1108551"/>
                  </a:lnTo>
                  <a:lnTo>
                    <a:pt x="738746" y="1103745"/>
                  </a:lnTo>
                  <a:lnTo>
                    <a:pt x="739300" y="1073389"/>
                  </a:lnTo>
                  <a:lnTo>
                    <a:pt x="739859" y="1075135"/>
                  </a:lnTo>
                  <a:lnTo>
                    <a:pt x="740418" y="1087585"/>
                  </a:lnTo>
                  <a:lnTo>
                    <a:pt x="740976" y="1084090"/>
                  </a:lnTo>
                  <a:lnTo>
                    <a:pt x="741535" y="1095226"/>
                  </a:lnTo>
                  <a:lnTo>
                    <a:pt x="742093" y="1105930"/>
                  </a:lnTo>
                  <a:lnTo>
                    <a:pt x="742648" y="1117502"/>
                  </a:lnTo>
                  <a:lnTo>
                    <a:pt x="743207" y="1093480"/>
                  </a:lnTo>
                  <a:lnTo>
                    <a:pt x="743765" y="1092170"/>
                  </a:lnTo>
                  <a:lnTo>
                    <a:pt x="744324" y="1094573"/>
                  </a:lnTo>
                  <a:lnTo>
                    <a:pt x="744883" y="1105273"/>
                  </a:lnTo>
                  <a:lnTo>
                    <a:pt x="745441" y="1113792"/>
                  </a:lnTo>
                  <a:lnTo>
                    <a:pt x="746000" y="1127549"/>
                  </a:lnTo>
                  <a:lnTo>
                    <a:pt x="746554" y="1119469"/>
                  </a:lnTo>
                  <a:lnTo>
                    <a:pt x="747113" y="1098068"/>
                  </a:lnTo>
                  <a:lnTo>
                    <a:pt x="747672" y="1105491"/>
                  </a:lnTo>
                  <a:lnTo>
                    <a:pt x="748230" y="1104398"/>
                  </a:lnTo>
                  <a:lnTo>
                    <a:pt x="748789" y="1113353"/>
                  </a:lnTo>
                  <a:lnTo>
                    <a:pt x="749347" y="1108986"/>
                  </a:lnTo>
                  <a:lnTo>
                    <a:pt x="749906" y="1127549"/>
                  </a:lnTo>
                  <a:lnTo>
                    <a:pt x="750465" y="1113792"/>
                  </a:lnTo>
                  <a:lnTo>
                    <a:pt x="751019" y="1107458"/>
                  </a:lnTo>
                  <a:lnTo>
                    <a:pt x="751578" y="1101777"/>
                  </a:lnTo>
                  <a:lnTo>
                    <a:pt x="752137" y="1110732"/>
                  </a:lnTo>
                  <a:lnTo>
                    <a:pt x="752695" y="1112482"/>
                  </a:lnTo>
                  <a:lnTo>
                    <a:pt x="753254" y="1103745"/>
                  </a:lnTo>
                  <a:lnTo>
                    <a:pt x="753813" y="1123835"/>
                  </a:lnTo>
                  <a:lnTo>
                    <a:pt x="754371" y="1126678"/>
                  </a:lnTo>
                  <a:lnTo>
                    <a:pt x="754926" y="1107241"/>
                  </a:lnTo>
                  <a:lnTo>
                    <a:pt x="755484" y="1103527"/>
                  </a:lnTo>
                  <a:lnTo>
                    <a:pt x="756043" y="1105930"/>
                  </a:lnTo>
                  <a:lnTo>
                    <a:pt x="756602" y="1098068"/>
                  </a:lnTo>
                  <a:lnTo>
                    <a:pt x="757160" y="1096976"/>
                  </a:lnTo>
                  <a:lnTo>
                    <a:pt x="757719" y="1118812"/>
                  </a:lnTo>
                  <a:lnTo>
                    <a:pt x="758274" y="1121433"/>
                  </a:lnTo>
                  <a:lnTo>
                    <a:pt x="758832" y="1103088"/>
                  </a:lnTo>
                  <a:lnTo>
                    <a:pt x="759391" y="1097193"/>
                  </a:lnTo>
                  <a:lnTo>
                    <a:pt x="759949" y="1116848"/>
                  </a:lnTo>
                  <a:lnTo>
                    <a:pt x="760508" y="1090424"/>
                  </a:lnTo>
                  <a:lnTo>
                    <a:pt x="761067" y="1109422"/>
                  </a:lnTo>
                  <a:lnTo>
                    <a:pt x="761625" y="1120997"/>
                  </a:lnTo>
                  <a:lnTo>
                    <a:pt x="762180" y="1112700"/>
                  </a:lnTo>
                  <a:lnTo>
                    <a:pt x="762738" y="1095226"/>
                  </a:lnTo>
                  <a:lnTo>
                    <a:pt x="763297" y="1089767"/>
                  </a:lnTo>
                  <a:lnTo>
                    <a:pt x="763856" y="1093262"/>
                  </a:lnTo>
                  <a:lnTo>
                    <a:pt x="764414" y="1067273"/>
                  </a:lnTo>
                  <a:lnTo>
                    <a:pt x="764973" y="1049803"/>
                  </a:lnTo>
                  <a:lnTo>
                    <a:pt x="765528" y="1068583"/>
                  </a:lnTo>
                  <a:lnTo>
                    <a:pt x="766086" y="1105708"/>
                  </a:lnTo>
                  <a:lnTo>
                    <a:pt x="766645" y="1083433"/>
                  </a:lnTo>
                  <a:lnTo>
                    <a:pt x="767204" y="1093480"/>
                  </a:lnTo>
                  <a:lnTo>
                    <a:pt x="767762" y="1097629"/>
                  </a:lnTo>
                  <a:lnTo>
                    <a:pt x="768321" y="1107458"/>
                  </a:lnTo>
                  <a:lnTo>
                    <a:pt x="768879" y="1108551"/>
                  </a:lnTo>
                  <a:lnTo>
                    <a:pt x="769434" y="1124710"/>
                  </a:lnTo>
                  <a:lnTo>
                    <a:pt x="769993" y="1123182"/>
                  </a:lnTo>
                  <a:lnTo>
                    <a:pt x="770551" y="1107458"/>
                  </a:lnTo>
                  <a:lnTo>
                    <a:pt x="771110" y="1089984"/>
                  </a:lnTo>
                  <a:lnTo>
                    <a:pt x="771669" y="1095008"/>
                  </a:lnTo>
                  <a:lnTo>
                    <a:pt x="772227" y="1108986"/>
                  </a:lnTo>
                  <a:lnTo>
                    <a:pt x="772782" y="1115320"/>
                  </a:lnTo>
                  <a:lnTo>
                    <a:pt x="773340" y="1129299"/>
                  </a:lnTo>
                  <a:lnTo>
                    <a:pt x="773899" y="1125803"/>
                  </a:lnTo>
                  <a:lnTo>
                    <a:pt x="774458" y="1100249"/>
                  </a:lnTo>
                  <a:lnTo>
                    <a:pt x="775016" y="1099378"/>
                  </a:lnTo>
                  <a:lnTo>
                    <a:pt x="775575" y="1095883"/>
                  </a:lnTo>
                  <a:lnTo>
                    <a:pt x="776133" y="1103088"/>
                  </a:lnTo>
                  <a:lnTo>
                    <a:pt x="776688" y="1101999"/>
                  </a:lnTo>
                  <a:lnTo>
                    <a:pt x="777247" y="1127113"/>
                  </a:lnTo>
                  <a:lnTo>
                    <a:pt x="777805" y="1126678"/>
                  </a:lnTo>
                  <a:lnTo>
                    <a:pt x="778364" y="1093698"/>
                  </a:lnTo>
                  <a:lnTo>
                    <a:pt x="778923" y="1086493"/>
                  </a:lnTo>
                  <a:lnTo>
                    <a:pt x="779481" y="1106148"/>
                  </a:lnTo>
                  <a:lnTo>
                    <a:pt x="780040" y="1110514"/>
                  </a:lnTo>
                  <a:lnTo>
                    <a:pt x="780599" y="1105930"/>
                  </a:lnTo>
                  <a:lnTo>
                    <a:pt x="781153" y="1128206"/>
                  </a:lnTo>
                  <a:lnTo>
                    <a:pt x="781712" y="1138249"/>
                  </a:lnTo>
                  <a:lnTo>
                    <a:pt x="782270" y="1126021"/>
                  </a:lnTo>
                  <a:lnTo>
                    <a:pt x="782829" y="1107676"/>
                  </a:lnTo>
                  <a:lnTo>
                    <a:pt x="783388" y="1105055"/>
                  </a:lnTo>
                  <a:lnTo>
                    <a:pt x="783946" y="1112700"/>
                  </a:lnTo>
                  <a:lnTo>
                    <a:pt x="784501" y="1114881"/>
                  </a:lnTo>
                  <a:lnTo>
                    <a:pt x="785060" y="1129077"/>
                  </a:lnTo>
                  <a:lnTo>
                    <a:pt x="785618" y="1135193"/>
                  </a:lnTo>
                  <a:lnTo>
                    <a:pt x="786177" y="1118376"/>
                  </a:lnTo>
                  <a:lnTo>
                    <a:pt x="786736" y="1103088"/>
                  </a:lnTo>
                  <a:lnTo>
                    <a:pt x="787294" y="1124493"/>
                  </a:lnTo>
                  <a:lnTo>
                    <a:pt x="787853" y="1089984"/>
                  </a:lnTo>
                  <a:lnTo>
                    <a:pt x="788407" y="1087146"/>
                  </a:lnTo>
                  <a:lnTo>
                    <a:pt x="788966" y="1089549"/>
                  </a:lnTo>
                  <a:lnTo>
                    <a:pt x="789524" y="1127331"/>
                  </a:lnTo>
                  <a:lnTo>
                    <a:pt x="790083" y="1105055"/>
                  </a:lnTo>
                  <a:lnTo>
                    <a:pt x="790642" y="1117284"/>
                  </a:lnTo>
                  <a:lnTo>
                    <a:pt x="791200" y="1099596"/>
                  </a:lnTo>
                  <a:lnTo>
                    <a:pt x="791759" y="1100467"/>
                  </a:lnTo>
                  <a:lnTo>
                    <a:pt x="792314" y="1105708"/>
                  </a:lnTo>
                  <a:lnTo>
                    <a:pt x="792872" y="1120779"/>
                  </a:lnTo>
                  <a:lnTo>
                    <a:pt x="793431" y="1119034"/>
                  </a:lnTo>
                  <a:lnTo>
                    <a:pt x="793990" y="1113353"/>
                  </a:lnTo>
                  <a:lnTo>
                    <a:pt x="794548" y="1110950"/>
                  </a:lnTo>
                  <a:lnTo>
                    <a:pt x="795107" y="1127988"/>
                  </a:lnTo>
                  <a:lnTo>
                    <a:pt x="795661" y="1114010"/>
                  </a:lnTo>
                  <a:lnTo>
                    <a:pt x="796220" y="1127549"/>
                  </a:lnTo>
                  <a:lnTo>
                    <a:pt x="796779" y="1132790"/>
                  </a:lnTo>
                  <a:lnTo>
                    <a:pt x="797337" y="1133230"/>
                  </a:lnTo>
                  <a:lnTo>
                    <a:pt x="797896" y="1136286"/>
                  </a:lnTo>
                  <a:lnTo>
                    <a:pt x="798455" y="1136286"/>
                  </a:lnTo>
                  <a:lnTo>
                    <a:pt x="799013" y="1124710"/>
                  </a:lnTo>
                  <a:lnTo>
                    <a:pt x="799568" y="1133447"/>
                  </a:lnTo>
                  <a:lnTo>
                    <a:pt x="800126" y="1142620"/>
                  </a:lnTo>
                  <a:lnTo>
                    <a:pt x="800685" y="1150917"/>
                  </a:lnTo>
                  <a:lnTo>
                    <a:pt x="801244" y="1148954"/>
                  </a:lnTo>
                  <a:lnTo>
                    <a:pt x="801802" y="1143491"/>
                  </a:lnTo>
                  <a:lnTo>
                    <a:pt x="802361" y="1132137"/>
                  </a:lnTo>
                  <a:lnTo>
                    <a:pt x="802915" y="1139342"/>
                  </a:lnTo>
                  <a:lnTo>
                    <a:pt x="803474" y="1151353"/>
                  </a:lnTo>
                  <a:lnTo>
                    <a:pt x="804033" y="1139781"/>
                  </a:lnTo>
                  <a:lnTo>
                    <a:pt x="804591" y="1144583"/>
                  </a:lnTo>
                  <a:lnTo>
                    <a:pt x="805150" y="1161835"/>
                  </a:lnTo>
                  <a:lnTo>
                    <a:pt x="805709" y="1133230"/>
                  </a:lnTo>
                  <a:lnTo>
                    <a:pt x="806267" y="1122525"/>
                  </a:lnTo>
                  <a:lnTo>
                    <a:pt x="806822" y="1139124"/>
                  </a:lnTo>
                  <a:lnTo>
                    <a:pt x="807381" y="1147422"/>
                  </a:lnTo>
                  <a:lnTo>
                    <a:pt x="807939" y="1143491"/>
                  </a:lnTo>
                  <a:lnTo>
                    <a:pt x="808498" y="1154195"/>
                  </a:lnTo>
                  <a:lnTo>
                    <a:pt x="809056" y="1162710"/>
                  </a:lnTo>
                  <a:lnTo>
                    <a:pt x="809615" y="1142620"/>
                  </a:lnTo>
                  <a:lnTo>
                    <a:pt x="810174" y="1135629"/>
                  </a:lnTo>
                  <a:lnTo>
                    <a:pt x="810732" y="1141963"/>
                  </a:lnTo>
                  <a:lnTo>
                    <a:pt x="811287" y="1141527"/>
                  </a:lnTo>
                  <a:lnTo>
                    <a:pt x="811846" y="1150482"/>
                  </a:lnTo>
                  <a:lnTo>
                    <a:pt x="812404" y="1150482"/>
                  </a:lnTo>
                  <a:lnTo>
                    <a:pt x="812963" y="1153973"/>
                  </a:lnTo>
                  <a:lnTo>
                    <a:pt x="813522" y="1147861"/>
                  </a:lnTo>
                  <a:lnTo>
                    <a:pt x="814080" y="1139342"/>
                  </a:lnTo>
                  <a:lnTo>
                    <a:pt x="814635" y="1150917"/>
                  </a:lnTo>
                  <a:lnTo>
                    <a:pt x="815193" y="1146551"/>
                  </a:lnTo>
                  <a:lnTo>
                    <a:pt x="815752" y="1137596"/>
                  </a:lnTo>
                  <a:lnTo>
                    <a:pt x="816310" y="1140652"/>
                  </a:lnTo>
                  <a:lnTo>
                    <a:pt x="816869" y="1157251"/>
                  </a:lnTo>
                  <a:lnTo>
                    <a:pt x="817428" y="1129516"/>
                  </a:lnTo>
                  <a:lnTo>
                    <a:pt x="817986" y="1128641"/>
                  </a:lnTo>
                  <a:lnTo>
                    <a:pt x="818541" y="1123400"/>
                  </a:lnTo>
                  <a:lnTo>
                    <a:pt x="819100" y="1133447"/>
                  </a:lnTo>
                  <a:lnTo>
                    <a:pt x="819658" y="1142180"/>
                  </a:lnTo>
                  <a:lnTo>
                    <a:pt x="820217" y="1146551"/>
                  </a:lnTo>
                  <a:lnTo>
                    <a:pt x="820776" y="1138689"/>
                  </a:lnTo>
                  <a:lnTo>
                    <a:pt x="821334" y="1128641"/>
                  </a:lnTo>
                  <a:lnTo>
                    <a:pt x="821889" y="1137596"/>
                  </a:lnTo>
                  <a:lnTo>
                    <a:pt x="822447" y="1138471"/>
                  </a:lnTo>
                  <a:lnTo>
                    <a:pt x="823006" y="1138907"/>
                  </a:lnTo>
                  <a:lnTo>
                    <a:pt x="823565" y="1157251"/>
                  </a:lnTo>
                  <a:lnTo>
                    <a:pt x="824123" y="1151135"/>
                  </a:lnTo>
                  <a:lnTo>
                    <a:pt x="824682" y="1146111"/>
                  </a:lnTo>
                  <a:lnTo>
                    <a:pt x="825241" y="1145023"/>
                  </a:lnTo>
                  <a:lnTo>
                    <a:pt x="825795" y="1131262"/>
                  </a:lnTo>
                  <a:lnTo>
                    <a:pt x="826354" y="1141527"/>
                  </a:lnTo>
                  <a:lnTo>
                    <a:pt x="826912" y="1140652"/>
                  </a:lnTo>
                  <a:lnTo>
                    <a:pt x="827471" y="1141092"/>
                  </a:lnTo>
                  <a:lnTo>
                    <a:pt x="828030" y="1146769"/>
                  </a:lnTo>
                  <a:lnTo>
                    <a:pt x="828588" y="1165113"/>
                  </a:lnTo>
                  <a:lnTo>
                    <a:pt x="829147" y="1146769"/>
                  </a:lnTo>
                  <a:lnTo>
                    <a:pt x="829701" y="1138907"/>
                  </a:lnTo>
                  <a:lnTo>
                    <a:pt x="830260" y="1141092"/>
                  </a:lnTo>
                  <a:lnTo>
                    <a:pt x="830819" y="1140870"/>
                  </a:lnTo>
                  <a:lnTo>
                    <a:pt x="831377" y="1148954"/>
                  </a:lnTo>
                  <a:lnTo>
                    <a:pt x="831936" y="1157469"/>
                  </a:lnTo>
                  <a:lnTo>
                    <a:pt x="832495" y="1152885"/>
                  </a:lnTo>
                  <a:lnTo>
                    <a:pt x="833049" y="1151135"/>
                  </a:lnTo>
                  <a:lnTo>
                    <a:pt x="833608" y="1147204"/>
                  </a:lnTo>
                  <a:lnTo>
                    <a:pt x="834167" y="1151574"/>
                  </a:lnTo>
                  <a:lnTo>
                    <a:pt x="834725" y="1143273"/>
                  </a:lnTo>
                  <a:lnTo>
                    <a:pt x="835284" y="1149389"/>
                  </a:lnTo>
                  <a:lnTo>
                    <a:pt x="835842" y="1158344"/>
                  </a:lnTo>
                  <a:lnTo>
                    <a:pt x="836401" y="1157251"/>
                  </a:lnTo>
                  <a:lnTo>
                    <a:pt x="836960" y="1150917"/>
                  </a:lnTo>
                  <a:lnTo>
                    <a:pt x="837514" y="1141527"/>
                  </a:lnTo>
                  <a:lnTo>
                    <a:pt x="838073" y="1147422"/>
                  </a:lnTo>
                  <a:lnTo>
                    <a:pt x="838632" y="1147861"/>
                  </a:lnTo>
                  <a:lnTo>
                    <a:pt x="839190" y="1152010"/>
                  </a:lnTo>
                  <a:lnTo>
                    <a:pt x="839749" y="1160965"/>
                  </a:lnTo>
                  <a:lnTo>
                    <a:pt x="840308" y="1161182"/>
                  </a:lnTo>
                  <a:lnTo>
                    <a:pt x="840866" y="1153538"/>
                  </a:lnTo>
                  <a:lnTo>
                    <a:pt x="841421" y="1151353"/>
                  </a:lnTo>
                  <a:lnTo>
                    <a:pt x="841979" y="1155284"/>
                  </a:lnTo>
                  <a:lnTo>
                    <a:pt x="842538" y="1153320"/>
                  </a:lnTo>
                  <a:lnTo>
                    <a:pt x="843096" y="1154195"/>
                  </a:lnTo>
                  <a:lnTo>
                    <a:pt x="843655" y="1151574"/>
                  </a:lnTo>
                  <a:lnTo>
                    <a:pt x="844214" y="1162057"/>
                  </a:lnTo>
                  <a:lnTo>
                    <a:pt x="844768" y="1146333"/>
                  </a:lnTo>
                  <a:lnTo>
                    <a:pt x="845327" y="1138689"/>
                  </a:lnTo>
                  <a:lnTo>
                    <a:pt x="845886" y="1142620"/>
                  </a:lnTo>
                  <a:lnTo>
                    <a:pt x="846444" y="1146551"/>
                  </a:lnTo>
                  <a:lnTo>
                    <a:pt x="847003" y="1148732"/>
                  </a:lnTo>
                  <a:lnTo>
                    <a:pt x="847562" y="1155505"/>
                  </a:lnTo>
                  <a:lnTo>
                    <a:pt x="848120" y="1152228"/>
                  </a:lnTo>
                  <a:lnTo>
                    <a:pt x="848675" y="1133665"/>
                  </a:lnTo>
                  <a:lnTo>
                    <a:pt x="849233" y="1126238"/>
                  </a:lnTo>
                  <a:lnTo>
                    <a:pt x="849792" y="1143712"/>
                  </a:lnTo>
                  <a:lnTo>
                    <a:pt x="850351" y="1141092"/>
                  </a:lnTo>
                  <a:lnTo>
                    <a:pt x="850909" y="1145894"/>
                  </a:lnTo>
                  <a:lnTo>
                    <a:pt x="851468" y="1143712"/>
                  </a:lnTo>
                  <a:lnTo>
                    <a:pt x="852023" y="1148954"/>
                  </a:lnTo>
                  <a:lnTo>
                    <a:pt x="852581" y="1140217"/>
                  </a:lnTo>
                  <a:lnTo>
                    <a:pt x="853140" y="1131480"/>
                  </a:lnTo>
                  <a:lnTo>
                    <a:pt x="853699" y="1145894"/>
                  </a:lnTo>
                  <a:lnTo>
                    <a:pt x="854257" y="1151353"/>
                  </a:lnTo>
                  <a:lnTo>
                    <a:pt x="854816" y="1140652"/>
                  </a:lnTo>
                  <a:lnTo>
                    <a:pt x="855374" y="1153103"/>
                  </a:lnTo>
                  <a:lnTo>
                    <a:pt x="855929" y="1160307"/>
                  </a:lnTo>
                  <a:lnTo>
                    <a:pt x="856487" y="1158562"/>
                  </a:lnTo>
                  <a:lnTo>
                    <a:pt x="857046" y="1143273"/>
                  </a:lnTo>
                  <a:lnTo>
                    <a:pt x="857605" y="1141309"/>
                  </a:lnTo>
                  <a:lnTo>
                    <a:pt x="858163" y="1146986"/>
                  </a:lnTo>
                  <a:lnTo>
                    <a:pt x="858722" y="1137378"/>
                  </a:lnTo>
                  <a:lnTo>
                    <a:pt x="859281" y="1143930"/>
                  </a:lnTo>
                  <a:lnTo>
                    <a:pt x="859835" y="1159437"/>
                  </a:lnTo>
                  <a:lnTo>
                    <a:pt x="860394" y="1150264"/>
                  </a:lnTo>
                  <a:lnTo>
                    <a:pt x="860953" y="1140870"/>
                  </a:lnTo>
                  <a:lnTo>
                    <a:pt x="861511" y="1163803"/>
                  </a:lnTo>
                  <a:lnTo>
                    <a:pt x="862070" y="1145240"/>
                  </a:lnTo>
                  <a:lnTo>
                    <a:pt x="862628" y="1156816"/>
                  </a:lnTo>
                  <a:lnTo>
                    <a:pt x="863183" y="1153103"/>
                  </a:lnTo>
                  <a:lnTo>
                    <a:pt x="863742" y="1155066"/>
                  </a:lnTo>
                  <a:lnTo>
                    <a:pt x="864300" y="1153538"/>
                  </a:lnTo>
                  <a:lnTo>
                    <a:pt x="864859" y="1143930"/>
                  </a:lnTo>
                  <a:lnTo>
                    <a:pt x="865418" y="1155723"/>
                  </a:lnTo>
                  <a:lnTo>
                    <a:pt x="865976" y="1138907"/>
                  </a:lnTo>
                  <a:lnTo>
                    <a:pt x="866535" y="1158126"/>
                  </a:lnTo>
                  <a:lnTo>
                    <a:pt x="867094" y="1152228"/>
                  </a:lnTo>
                  <a:lnTo>
                    <a:pt x="867648" y="1161618"/>
                  </a:lnTo>
                  <a:lnTo>
                    <a:pt x="868207" y="1153320"/>
                  </a:lnTo>
                  <a:lnTo>
                    <a:pt x="868765" y="1151574"/>
                  </a:lnTo>
                  <a:lnTo>
                    <a:pt x="869324" y="1153103"/>
                  </a:lnTo>
                  <a:lnTo>
                    <a:pt x="869882" y="1142620"/>
                  </a:lnTo>
                  <a:lnTo>
                    <a:pt x="870441" y="1154848"/>
                  </a:lnTo>
                  <a:lnTo>
                    <a:pt x="871000" y="1155066"/>
                  </a:lnTo>
                  <a:lnTo>
                    <a:pt x="871554" y="1165549"/>
                  </a:lnTo>
                  <a:lnTo>
                    <a:pt x="872113" y="1151792"/>
                  </a:lnTo>
                  <a:lnTo>
                    <a:pt x="872672" y="1138249"/>
                  </a:lnTo>
                  <a:lnTo>
                    <a:pt x="873230" y="1153973"/>
                  </a:lnTo>
                  <a:lnTo>
                    <a:pt x="873789" y="1156376"/>
                  </a:lnTo>
                  <a:lnTo>
                    <a:pt x="874348" y="1156376"/>
                  </a:lnTo>
                  <a:lnTo>
                    <a:pt x="874902" y="1150482"/>
                  </a:lnTo>
                  <a:lnTo>
                    <a:pt x="875461" y="1163146"/>
                  </a:lnTo>
                  <a:lnTo>
                    <a:pt x="876019" y="1152885"/>
                  </a:lnTo>
                  <a:lnTo>
                    <a:pt x="876578" y="1145676"/>
                  </a:lnTo>
                  <a:lnTo>
                    <a:pt x="877137" y="1151574"/>
                  </a:lnTo>
                  <a:lnTo>
                    <a:pt x="877695" y="1155941"/>
                  </a:lnTo>
                  <a:lnTo>
                    <a:pt x="878254" y="1146333"/>
                  </a:lnTo>
                  <a:lnTo>
                    <a:pt x="878809" y="1157904"/>
                  </a:lnTo>
                  <a:lnTo>
                    <a:pt x="879367" y="1158344"/>
                  </a:lnTo>
                  <a:lnTo>
                    <a:pt x="879926" y="1151574"/>
                  </a:lnTo>
                  <a:lnTo>
                    <a:pt x="880485" y="1150482"/>
                  </a:lnTo>
                  <a:lnTo>
                    <a:pt x="881043" y="1143055"/>
                  </a:lnTo>
                  <a:lnTo>
                    <a:pt x="881602" y="1145240"/>
                  </a:lnTo>
                  <a:lnTo>
                    <a:pt x="882156" y="1142620"/>
                  </a:lnTo>
                  <a:lnTo>
                    <a:pt x="882715" y="1153756"/>
                  </a:lnTo>
                  <a:lnTo>
                    <a:pt x="883273" y="1162275"/>
                  </a:lnTo>
                  <a:lnTo>
                    <a:pt x="883832" y="1157904"/>
                  </a:lnTo>
                  <a:lnTo>
                    <a:pt x="884391" y="1154631"/>
                  </a:lnTo>
                  <a:lnTo>
                    <a:pt x="884949" y="1166641"/>
                  </a:lnTo>
                  <a:lnTo>
                    <a:pt x="885508" y="1169480"/>
                  </a:lnTo>
                  <a:lnTo>
                    <a:pt x="886063" y="1160307"/>
                  </a:lnTo>
                  <a:lnTo>
                    <a:pt x="886621" y="1170572"/>
                  </a:lnTo>
                  <a:lnTo>
                    <a:pt x="887180" y="1171230"/>
                  </a:lnTo>
                  <a:lnTo>
                    <a:pt x="887739" y="1165988"/>
                  </a:lnTo>
                  <a:lnTo>
                    <a:pt x="888297" y="1157687"/>
                  </a:lnTo>
                  <a:lnTo>
                    <a:pt x="888856" y="1151353"/>
                  </a:lnTo>
                  <a:lnTo>
                    <a:pt x="889414" y="1161400"/>
                  </a:lnTo>
                  <a:lnTo>
                    <a:pt x="889969" y="1162928"/>
                  </a:lnTo>
                  <a:lnTo>
                    <a:pt x="890528" y="1173850"/>
                  </a:lnTo>
                  <a:lnTo>
                    <a:pt x="891086" y="1167734"/>
                  </a:lnTo>
                  <a:lnTo>
                    <a:pt x="891645" y="1159654"/>
                  </a:lnTo>
                  <a:lnTo>
                    <a:pt x="892204" y="1155723"/>
                  </a:lnTo>
                  <a:lnTo>
                    <a:pt x="892762" y="1159654"/>
                  </a:lnTo>
                  <a:lnTo>
                    <a:pt x="893317" y="1159872"/>
                  </a:lnTo>
                  <a:lnTo>
                    <a:pt x="893875" y="1163368"/>
                  </a:lnTo>
                  <a:lnTo>
                    <a:pt x="894434" y="1165988"/>
                  </a:lnTo>
                  <a:lnTo>
                    <a:pt x="894993" y="1165113"/>
                  </a:lnTo>
                  <a:lnTo>
                    <a:pt x="895551" y="1160965"/>
                  </a:lnTo>
                  <a:lnTo>
                    <a:pt x="896110" y="1164896"/>
                  </a:lnTo>
                  <a:lnTo>
                    <a:pt x="896669" y="1163585"/>
                  </a:lnTo>
                  <a:lnTo>
                    <a:pt x="897227" y="1165331"/>
                  </a:lnTo>
                  <a:lnTo>
                    <a:pt x="897782" y="1163803"/>
                  </a:lnTo>
                  <a:lnTo>
                    <a:pt x="898340" y="1166641"/>
                  </a:lnTo>
                  <a:lnTo>
                    <a:pt x="898899" y="1176689"/>
                  </a:lnTo>
                  <a:lnTo>
                    <a:pt x="899458" y="1169262"/>
                  </a:lnTo>
                  <a:lnTo>
                    <a:pt x="900016" y="1156159"/>
                  </a:lnTo>
                  <a:lnTo>
                    <a:pt x="900575" y="1158562"/>
                  </a:lnTo>
                  <a:lnTo>
                    <a:pt x="901134" y="1150917"/>
                  </a:lnTo>
                  <a:lnTo>
                    <a:pt x="901688" y="1161618"/>
                  </a:lnTo>
                  <a:lnTo>
                    <a:pt x="902247" y="1155723"/>
                  </a:lnTo>
                  <a:lnTo>
                    <a:pt x="902805" y="1172975"/>
                  </a:lnTo>
                  <a:lnTo>
                    <a:pt x="903364" y="1148954"/>
                  </a:lnTo>
                  <a:lnTo>
                    <a:pt x="903923" y="1133230"/>
                  </a:lnTo>
                  <a:lnTo>
                    <a:pt x="904481" y="1149172"/>
                  </a:lnTo>
                  <a:lnTo>
                    <a:pt x="905036" y="1161182"/>
                  </a:lnTo>
                  <a:lnTo>
                    <a:pt x="905595" y="1157904"/>
                  </a:lnTo>
                  <a:lnTo>
                    <a:pt x="906153" y="1157469"/>
                  </a:lnTo>
                  <a:lnTo>
                    <a:pt x="906712" y="1165988"/>
                  </a:lnTo>
                  <a:lnTo>
                    <a:pt x="907271" y="1156816"/>
                  </a:lnTo>
                  <a:lnTo>
                    <a:pt x="907829" y="1153756"/>
                  </a:lnTo>
                  <a:lnTo>
                    <a:pt x="908388" y="1153973"/>
                  </a:lnTo>
                  <a:lnTo>
                    <a:pt x="908942" y="1157904"/>
                  </a:lnTo>
                  <a:lnTo>
                    <a:pt x="909501" y="1160747"/>
                  </a:lnTo>
                  <a:lnTo>
                    <a:pt x="910059" y="1172540"/>
                  </a:lnTo>
                  <a:lnTo>
                    <a:pt x="910618" y="1158562"/>
                  </a:lnTo>
                  <a:lnTo>
                    <a:pt x="911177" y="1162057"/>
                  </a:lnTo>
                  <a:lnTo>
                    <a:pt x="911736" y="1163368"/>
                  </a:lnTo>
                  <a:lnTo>
                    <a:pt x="912290" y="1167734"/>
                  </a:lnTo>
                  <a:lnTo>
                    <a:pt x="912849" y="1165766"/>
                  </a:lnTo>
                  <a:lnTo>
                    <a:pt x="913407" y="1164238"/>
                  </a:lnTo>
                  <a:lnTo>
                    <a:pt x="913966" y="1170355"/>
                  </a:lnTo>
                  <a:lnTo>
                    <a:pt x="914525" y="1173629"/>
                  </a:lnTo>
                  <a:lnTo>
                    <a:pt x="915083" y="1171883"/>
                  </a:lnTo>
                  <a:lnTo>
                    <a:pt x="915642" y="1166206"/>
                  </a:lnTo>
                  <a:lnTo>
                    <a:pt x="916196" y="1158344"/>
                  </a:lnTo>
                  <a:lnTo>
                    <a:pt x="916755" y="1148297"/>
                  </a:lnTo>
                  <a:lnTo>
                    <a:pt x="917314" y="1157034"/>
                  </a:lnTo>
                  <a:lnTo>
                    <a:pt x="917872" y="1151135"/>
                  </a:lnTo>
                  <a:lnTo>
                    <a:pt x="918431" y="1154413"/>
                  </a:lnTo>
                  <a:lnTo>
                    <a:pt x="918990" y="1158126"/>
                  </a:lnTo>
                  <a:lnTo>
                    <a:pt x="919548" y="1150264"/>
                  </a:lnTo>
                  <a:lnTo>
                    <a:pt x="920103" y="1142180"/>
                  </a:lnTo>
                  <a:lnTo>
                    <a:pt x="920661" y="1148514"/>
                  </a:lnTo>
                  <a:lnTo>
                    <a:pt x="921220" y="1153103"/>
                  </a:lnTo>
                  <a:lnTo>
                    <a:pt x="921779" y="1164021"/>
                  </a:lnTo>
                  <a:lnTo>
                    <a:pt x="922337" y="1169698"/>
                  </a:lnTo>
                  <a:lnTo>
                    <a:pt x="922896" y="1175161"/>
                  </a:lnTo>
                  <a:lnTo>
                    <a:pt x="923450" y="1159654"/>
                  </a:lnTo>
                  <a:lnTo>
                    <a:pt x="924009" y="1167299"/>
                  </a:lnTo>
                  <a:lnTo>
                    <a:pt x="924568" y="1165549"/>
                  </a:lnTo>
                  <a:lnTo>
                    <a:pt x="925127" y="1175596"/>
                  </a:lnTo>
                  <a:lnTo>
                    <a:pt x="925685" y="1171230"/>
                  </a:lnTo>
                  <a:lnTo>
                    <a:pt x="926244" y="1176471"/>
                  </a:lnTo>
                  <a:lnTo>
                    <a:pt x="926803" y="1171008"/>
                  </a:lnTo>
                  <a:lnTo>
                    <a:pt x="927361" y="1159437"/>
                  </a:lnTo>
                  <a:lnTo>
                    <a:pt x="927916" y="1174068"/>
                  </a:lnTo>
                  <a:lnTo>
                    <a:pt x="928474" y="1172975"/>
                  </a:lnTo>
                  <a:lnTo>
                    <a:pt x="929033" y="1173411"/>
                  </a:lnTo>
                  <a:lnTo>
                    <a:pt x="929591" y="1168169"/>
                  </a:lnTo>
                  <a:lnTo>
                    <a:pt x="930150" y="1176031"/>
                  </a:lnTo>
                  <a:lnTo>
                    <a:pt x="930709" y="1170137"/>
                  </a:lnTo>
                  <a:lnTo>
                    <a:pt x="931267" y="1172100"/>
                  </a:lnTo>
                  <a:lnTo>
                    <a:pt x="931822" y="1172318"/>
                  </a:lnTo>
                  <a:lnTo>
                    <a:pt x="932381" y="1161182"/>
                  </a:lnTo>
                  <a:lnTo>
                    <a:pt x="932939" y="1165331"/>
                  </a:lnTo>
                  <a:lnTo>
                    <a:pt x="933498" y="1166206"/>
                  </a:lnTo>
                  <a:lnTo>
                    <a:pt x="934057" y="1176689"/>
                  </a:lnTo>
                  <a:lnTo>
                    <a:pt x="934615" y="1175814"/>
                  </a:lnTo>
                  <a:lnTo>
                    <a:pt x="935170" y="1174068"/>
                  </a:lnTo>
                  <a:lnTo>
                    <a:pt x="935728" y="1174503"/>
                  </a:lnTo>
                  <a:lnTo>
                    <a:pt x="936287" y="1170790"/>
                  </a:lnTo>
                  <a:lnTo>
                    <a:pt x="936846" y="1169044"/>
                  </a:lnTo>
                  <a:lnTo>
                    <a:pt x="937404" y="1172540"/>
                  </a:lnTo>
                  <a:lnTo>
                    <a:pt x="937963" y="1176689"/>
                  </a:lnTo>
                  <a:lnTo>
                    <a:pt x="938522" y="1170137"/>
                  </a:lnTo>
                  <a:lnTo>
                    <a:pt x="939076" y="1174721"/>
                  </a:lnTo>
                  <a:lnTo>
                    <a:pt x="939635" y="1163803"/>
                  </a:lnTo>
                  <a:lnTo>
                    <a:pt x="940193" y="1174068"/>
                  </a:lnTo>
                  <a:lnTo>
                    <a:pt x="940752" y="1169919"/>
                  </a:lnTo>
                  <a:lnTo>
                    <a:pt x="941311" y="1169262"/>
                  </a:lnTo>
                  <a:lnTo>
                    <a:pt x="941869" y="1181930"/>
                  </a:lnTo>
                  <a:lnTo>
                    <a:pt x="942424" y="1170137"/>
                  </a:lnTo>
                  <a:lnTo>
                    <a:pt x="942982" y="1169044"/>
                  </a:lnTo>
                  <a:lnTo>
                    <a:pt x="943541" y="1182583"/>
                  </a:lnTo>
                  <a:lnTo>
                    <a:pt x="944100" y="1171665"/>
                  </a:lnTo>
                  <a:lnTo>
                    <a:pt x="944658" y="1174286"/>
                  </a:lnTo>
                  <a:lnTo>
                    <a:pt x="945217" y="1178870"/>
                  </a:lnTo>
                  <a:lnTo>
                    <a:pt x="945776" y="1179963"/>
                  </a:lnTo>
                  <a:lnTo>
                    <a:pt x="946330" y="1178870"/>
                  </a:lnTo>
                  <a:lnTo>
                    <a:pt x="946889" y="1172758"/>
                  </a:lnTo>
                  <a:lnTo>
                    <a:pt x="947448" y="1172540"/>
                  </a:lnTo>
                  <a:lnTo>
                    <a:pt x="948006" y="1178434"/>
                  </a:lnTo>
                  <a:lnTo>
                    <a:pt x="948565" y="1169919"/>
                  </a:lnTo>
                  <a:lnTo>
                    <a:pt x="949123" y="1179963"/>
                  </a:lnTo>
                  <a:lnTo>
                    <a:pt x="949682" y="1178434"/>
                  </a:lnTo>
                  <a:lnTo>
                    <a:pt x="950237" y="1175814"/>
                  </a:lnTo>
                  <a:lnTo>
                    <a:pt x="950795" y="1173193"/>
                  </a:lnTo>
                  <a:lnTo>
                    <a:pt x="951354" y="1178434"/>
                  </a:lnTo>
                  <a:lnTo>
                    <a:pt x="951913" y="1172540"/>
                  </a:lnTo>
                  <a:lnTo>
                    <a:pt x="952471" y="1175814"/>
                  </a:lnTo>
                  <a:lnTo>
                    <a:pt x="953030" y="1163146"/>
                  </a:lnTo>
                  <a:lnTo>
                    <a:pt x="953584" y="1180402"/>
                  </a:lnTo>
                  <a:lnTo>
                    <a:pt x="954143" y="1177560"/>
                  </a:lnTo>
                  <a:lnTo>
                    <a:pt x="954702" y="1178434"/>
                  </a:lnTo>
                  <a:lnTo>
                    <a:pt x="955260" y="1175378"/>
                  </a:lnTo>
                  <a:lnTo>
                    <a:pt x="955819" y="1177342"/>
                  </a:lnTo>
                  <a:lnTo>
                    <a:pt x="956377" y="1178434"/>
                  </a:lnTo>
                  <a:lnTo>
                    <a:pt x="956936" y="1181273"/>
                  </a:lnTo>
                  <a:lnTo>
                    <a:pt x="957495" y="1172100"/>
                  </a:lnTo>
                  <a:lnTo>
                    <a:pt x="958049" y="1177781"/>
                  </a:lnTo>
                  <a:lnTo>
                    <a:pt x="958608" y="1178434"/>
                  </a:lnTo>
                  <a:lnTo>
                    <a:pt x="959167" y="1178870"/>
                  </a:lnTo>
                  <a:lnTo>
                    <a:pt x="959725" y="1182801"/>
                  </a:lnTo>
                  <a:lnTo>
                    <a:pt x="960284" y="1170355"/>
                  </a:lnTo>
                  <a:lnTo>
                    <a:pt x="960843" y="1171008"/>
                  </a:lnTo>
                  <a:lnTo>
                    <a:pt x="961401" y="1178652"/>
                  </a:lnTo>
                  <a:lnTo>
                    <a:pt x="961956" y="1185204"/>
                  </a:lnTo>
                  <a:lnTo>
                    <a:pt x="962514" y="1171447"/>
                  </a:lnTo>
                  <a:lnTo>
                    <a:pt x="963073" y="1176471"/>
                  </a:lnTo>
                  <a:lnTo>
                    <a:pt x="963632" y="1177560"/>
                  </a:lnTo>
                  <a:lnTo>
                    <a:pt x="964190" y="1171230"/>
                  </a:lnTo>
                  <a:lnTo>
                    <a:pt x="964749" y="1174721"/>
                  </a:lnTo>
                  <a:lnTo>
                    <a:pt x="965304" y="1174286"/>
                  </a:lnTo>
                  <a:lnTo>
                    <a:pt x="965862" y="1184986"/>
                  </a:lnTo>
                  <a:lnTo>
                    <a:pt x="966421" y="1181712"/>
                  </a:lnTo>
                  <a:lnTo>
                    <a:pt x="966979" y="1179745"/>
                  </a:lnTo>
                  <a:lnTo>
                    <a:pt x="967538" y="1182583"/>
                  </a:lnTo>
                  <a:lnTo>
                    <a:pt x="968097" y="1179745"/>
                  </a:lnTo>
                  <a:lnTo>
                    <a:pt x="968655" y="1183240"/>
                  </a:lnTo>
                  <a:lnTo>
                    <a:pt x="969210" y="1190010"/>
                  </a:lnTo>
                  <a:lnTo>
                    <a:pt x="969768" y="1180402"/>
                  </a:lnTo>
                  <a:lnTo>
                    <a:pt x="970327" y="1181055"/>
                  </a:lnTo>
                  <a:lnTo>
                    <a:pt x="970886" y="1183240"/>
                  </a:lnTo>
                  <a:lnTo>
                    <a:pt x="971444" y="1181055"/>
                  </a:lnTo>
                  <a:lnTo>
                    <a:pt x="972003" y="1181930"/>
                  </a:lnTo>
                  <a:lnTo>
                    <a:pt x="972558" y="1183458"/>
                  </a:lnTo>
                  <a:lnTo>
                    <a:pt x="973116" y="1182365"/>
                  </a:lnTo>
                  <a:lnTo>
                    <a:pt x="973675" y="1181273"/>
                  </a:lnTo>
                  <a:lnTo>
                    <a:pt x="974234" y="1170572"/>
                  </a:lnTo>
                  <a:lnTo>
                    <a:pt x="974792" y="1176906"/>
                  </a:lnTo>
                  <a:lnTo>
                    <a:pt x="975351" y="1183894"/>
                  </a:lnTo>
                  <a:lnTo>
                    <a:pt x="975909" y="1180620"/>
                  </a:lnTo>
                  <a:lnTo>
                    <a:pt x="976464" y="1181273"/>
                  </a:lnTo>
                  <a:lnTo>
                    <a:pt x="977023" y="1183023"/>
                  </a:lnTo>
                  <a:lnTo>
                    <a:pt x="977581" y="1179963"/>
                  </a:lnTo>
                  <a:lnTo>
                    <a:pt x="978140" y="1185861"/>
                  </a:lnTo>
                  <a:lnTo>
                    <a:pt x="978699" y="1179092"/>
                  </a:lnTo>
                  <a:lnTo>
                    <a:pt x="979257" y="1181055"/>
                  </a:lnTo>
                  <a:lnTo>
                    <a:pt x="979816" y="1179745"/>
                  </a:lnTo>
                  <a:lnTo>
                    <a:pt x="980370" y="1186514"/>
                  </a:lnTo>
                  <a:lnTo>
                    <a:pt x="980929" y="1183240"/>
                  </a:lnTo>
                  <a:lnTo>
                    <a:pt x="981488" y="1177560"/>
                  </a:lnTo>
                  <a:lnTo>
                    <a:pt x="982046" y="1174068"/>
                  </a:lnTo>
                  <a:lnTo>
                    <a:pt x="982605" y="1176249"/>
                  </a:lnTo>
                  <a:lnTo>
                    <a:pt x="983163" y="1166859"/>
                  </a:lnTo>
                  <a:lnTo>
                    <a:pt x="983718" y="1176031"/>
                  </a:lnTo>
                  <a:lnTo>
                    <a:pt x="984277" y="1175161"/>
                  </a:lnTo>
                  <a:lnTo>
                    <a:pt x="984835" y="1178217"/>
                  </a:lnTo>
                  <a:lnTo>
                    <a:pt x="985394" y="1177124"/>
                  </a:lnTo>
                  <a:lnTo>
                    <a:pt x="985953" y="1183458"/>
                  </a:lnTo>
                  <a:lnTo>
                    <a:pt x="986511" y="1177999"/>
                  </a:lnTo>
                  <a:lnTo>
                    <a:pt x="987070" y="1176689"/>
                  </a:lnTo>
                  <a:lnTo>
                    <a:pt x="987629" y="1183240"/>
                  </a:lnTo>
                  <a:lnTo>
                    <a:pt x="988183" y="1174068"/>
                  </a:lnTo>
                  <a:lnTo>
                    <a:pt x="988742" y="1181491"/>
                  </a:lnTo>
                  <a:lnTo>
                    <a:pt x="989300" y="1174286"/>
                  </a:lnTo>
                  <a:lnTo>
                    <a:pt x="989859" y="1174286"/>
                  </a:lnTo>
                  <a:lnTo>
                    <a:pt x="990418" y="1181930"/>
                  </a:lnTo>
                  <a:lnTo>
                    <a:pt x="990976" y="1180620"/>
                  </a:lnTo>
                  <a:lnTo>
                    <a:pt x="991531" y="1181712"/>
                  </a:lnTo>
                  <a:lnTo>
                    <a:pt x="992090" y="1187607"/>
                  </a:lnTo>
                  <a:lnTo>
                    <a:pt x="992648" y="1182365"/>
                  </a:lnTo>
                  <a:lnTo>
                    <a:pt x="993207" y="1177124"/>
                  </a:lnTo>
                  <a:lnTo>
                    <a:pt x="993766" y="1172540"/>
                  </a:lnTo>
                  <a:lnTo>
                    <a:pt x="994324" y="1181491"/>
                  </a:lnTo>
                  <a:lnTo>
                    <a:pt x="994883" y="1179092"/>
                  </a:lnTo>
                  <a:lnTo>
                    <a:pt x="995437" y="1181491"/>
                  </a:lnTo>
                  <a:lnTo>
                    <a:pt x="995996" y="1186079"/>
                  </a:lnTo>
                  <a:lnTo>
                    <a:pt x="996554" y="1183894"/>
                  </a:lnTo>
                  <a:lnTo>
                    <a:pt x="997113" y="1181712"/>
                  </a:lnTo>
                  <a:lnTo>
                    <a:pt x="997672" y="1186954"/>
                  </a:lnTo>
                  <a:lnTo>
                    <a:pt x="998230" y="1181491"/>
                  </a:lnTo>
                  <a:lnTo>
                    <a:pt x="998789" y="1182148"/>
                  </a:lnTo>
                  <a:lnTo>
                    <a:pt x="999344" y="1181491"/>
                  </a:lnTo>
                  <a:lnTo>
                    <a:pt x="999902" y="1185422"/>
                  </a:lnTo>
                  <a:lnTo>
                    <a:pt x="1000461" y="1188917"/>
                  </a:lnTo>
                  <a:lnTo>
                    <a:pt x="1001020" y="1185422"/>
                  </a:lnTo>
                  <a:lnTo>
                    <a:pt x="1001578" y="1186514"/>
                  </a:lnTo>
                  <a:lnTo>
                    <a:pt x="1002137" y="1184986"/>
                  </a:lnTo>
                  <a:lnTo>
                    <a:pt x="1002691" y="1189574"/>
                  </a:lnTo>
                  <a:lnTo>
                    <a:pt x="1003250" y="1189792"/>
                  </a:lnTo>
                  <a:lnTo>
                    <a:pt x="1003809" y="1191756"/>
                  </a:lnTo>
                  <a:lnTo>
                    <a:pt x="1004367" y="1192195"/>
                  </a:lnTo>
                  <a:lnTo>
                    <a:pt x="1004926" y="1185422"/>
                  </a:lnTo>
                  <a:lnTo>
                    <a:pt x="1005485" y="1183676"/>
                  </a:lnTo>
                  <a:lnTo>
                    <a:pt x="1006043" y="1186954"/>
                  </a:lnTo>
                  <a:lnTo>
                    <a:pt x="1006598" y="1187389"/>
                  </a:lnTo>
                  <a:lnTo>
                    <a:pt x="1007156" y="1185204"/>
                  </a:lnTo>
                  <a:lnTo>
                    <a:pt x="1007715" y="1189792"/>
                  </a:lnTo>
                  <a:lnTo>
                    <a:pt x="1008274" y="1191973"/>
                  </a:lnTo>
                  <a:lnTo>
                    <a:pt x="1008832" y="1184986"/>
                  </a:lnTo>
                  <a:lnTo>
                    <a:pt x="1009391" y="1177781"/>
                  </a:lnTo>
                  <a:lnTo>
                    <a:pt x="1009949" y="1185422"/>
                  </a:lnTo>
                  <a:lnTo>
                    <a:pt x="1010504" y="1189792"/>
                  </a:lnTo>
                  <a:lnTo>
                    <a:pt x="1011063" y="1187607"/>
                  </a:lnTo>
                  <a:lnTo>
                    <a:pt x="1011621" y="1188042"/>
                  </a:lnTo>
                  <a:lnTo>
                    <a:pt x="1012180" y="1190885"/>
                  </a:lnTo>
                  <a:lnTo>
                    <a:pt x="1012739" y="1187607"/>
                  </a:lnTo>
                  <a:lnTo>
                    <a:pt x="1013297" y="1179745"/>
                  </a:lnTo>
                  <a:lnTo>
                    <a:pt x="1013852" y="1186732"/>
                  </a:lnTo>
                  <a:lnTo>
                    <a:pt x="1014411" y="1190885"/>
                  </a:lnTo>
                  <a:lnTo>
                    <a:pt x="1014969" y="1181930"/>
                  </a:lnTo>
                  <a:lnTo>
                    <a:pt x="1015528" y="1195904"/>
                  </a:lnTo>
                  <a:lnTo>
                    <a:pt x="1016086" y="1190885"/>
                  </a:lnTo>
                  <a:lnTo>
                    <a:pt x="1016645" y="1187389"/>
                  </a:lnTo>
                  <a:lnTo>
                    <a:pt x="1017204" y="1190228"/>
                  </a:lnTo>
                  <a:lnTo>
                    <a:pt x="1017762" y="1186954"/>
                  </a:lnTo>
                  <a:lnTo>
                    <a:pt x="1018317" y="1190663"/>
                  </a:lnTo>
                  <a:lnTo>
                    <a:pt x="1018876" y="1188264"/>
                  </a:lnTo>
                  <a:lnTo>
                    <a:pt x="1019434" y="1190663"/>
                  </a:lnTo>
                  <a:lnTo>
                    <a:pt x="1019993" y="1195251"/>
                  </a:lnTo>
                  <a:lnTo>
                    <a:pt x="1020552" y="1187389"/>
                  </a:lnTo>
                  <a:lnTo>
                    <a:pt x="1021110" y="1192630"/>
                  </a:lnTo>
                  <a:lnTo>
                    <a:pt x="1021665" y="1181712"/>
                  </a:lnTo>
                  <a:lnTo>
                    <a:pt x="1022223" y="1189353"/>
                  </a:lnTo>
                  <a:lnTo>
                    <a:pt x="1022782" y="1189792"/>
                  </a:lnTo>
                  <a:lnTo>
                    <a:pt x="1023340" y="1189792"/>
                  </a:lnTo>
                  <a:lnTo>
                    <a:pt x="1023899" y="1194594"/>
                  </a:lnTo>
                  <a:lnTo>
                    <a:pt x="1024458" y="1186954"/>
                  </a:lnTo>
                  <a:lnTo>
                    <a:pt x="1025016" y="1184333"/>
                  </a:lnTo>
                  <a:lnTo>
                    <a:pt x="1025571" y="1194159"/>
                  </a:lnTo>
                  <a:lnTo>
                    <a:pt x="1026130" y="1190445"/>
                  </a:lnTo>
                  <a:lnTo>
                    <a:pt x="1026688" y="1189792"/>
                  </a:lnTo>
                  <a:lnTo>
                    <a:pt x="1027247" y="1191973"/>
                  </a:lnTo>
                  <a:lnTo>
                    <a:pt x="1027806" y="1190445"/>
                  </a:lnTo>
                  <a:lnTo>
                    <a:pt x="1028364" y="1189792"/>
                  </a:lnTo>
                  <a:lnTo>
                    <a:pt x="1028923" y="1188699"/>
                  </a:lnTo>
                  <a:lnTo>
                    <a:pt x="1029477" y="1193505"/>
                  </a:lnTo>
                  <a:lnTo>
                    <a:pt x="1030036" y="1186954"/>
                  </a:lnTo>
                  <a:lnTo>
                    <a:pt x="1030595" y="1189353"/>
                  </a:lnTo>
                  <a:lnTo>
                    <a:pt x="1031153" y="1189353"/>
                  </a:lnTo>
                  <a:lnTo>
                    <a:pt x="1031712" y="1191756"/>
                  </a:lnTo>
                  <a:lnTo>
                    <a:pt x="1032271" y="1191103"/>
                  </a:lnTo>
                  <a:lnTo>
                    <a:pt x="1032825" y="1195469"/>
                  </a:lnTo>
                  <a:lnTo>
                    <a:pt x="1033384" y="1191320"/>
                  </a:lnTo>
                  <a:lnTo>
                    <a:pt x="1033942" y="1194159"/>
                  </a:lnTo>
                  <a:lnTo>
                    <a:pt x="1034501" y="1191756"/>
                  </a:lnTo>
                  <a:lnTo>
                    <a:pt x="1035060" y="1192630"/>
                  </a:lnTo>
                  <a:lnTo>
                    <a:pt x="1035618" y="1189792"/>
                  </a:lnTo>
                  <a:lnTo>
                    <a:pt x="1036177" y="1189353"/>
                  </a:lnTo>
                  <a:lnTo>
                    <a:pt x="1036731" y="1193066"/>
                  </a:lnTo>
                  <a:lnTo>
                    <a:pt x="1037290" y="1188264"/>
                  </a:lnTo>
                  <a:lnTo>
                    <a:pt x="1037849" y="1189574"/>
                  </a:lnTo>
                  <a:lnTo>
                    <a:pt x="1038407" y="1189792"/>
                  </a:lnTo>
                  <a:lnTo>
                    <a:pt x="1038966" y="1192413"/>
                  </a:lnTo>
                  <a:lnTo>
                    <a:pt x="1039525" y="1195904"/>
                  </a:lnTo>
                  <a:lnTo>
                    <a:pt x="1040083" y="1191320"/>
                  </a:lnTo>
                  <a:lnTo>
                    <a:pt x="1040638" y="1190228"/>
                  </a:lnTo>
                  <a:lnTo>
                    <a:pt x="1041197" y="1186296"/>
                  </a:lnTo>
                  <a:lnTo>
                    <a:pt x="1041755" y="1192195"/>
                  </a:lnTo>
                  <a:lnTo>
                    <a:pt x="1042314" y="1190228"/>
                  </a:lnTo>
                  <a:lnTo>
                    <a:pt x="1042872" y="1193066"/>
                  </a:lnTo>
                  <a:lnTo>
                    <a:pt x="1043431" y="1196344"/>
                  </a:lnTo>
                  <a:lnTo>
                    <a:pt x="1043990" y="1188699"/>
                  </a:lnTo>
                  <a:lnTo>
                    <a:pt x="1044544" y="1189135"/>
                  </a:lnTo>
                  <a:lnTo>
                    <a:pt x="1045103" y="1191756"/>
                  </a:lnTo>
                  <a:lnTo>
                    <a:pt x="1045662" y="1189792"/>
                  </a:lnTo>
                  <a:lnTo>
                    <a:pt x="1046220" y="1188042"/>
                  </a:lnTo>
                  <a:lnTo>
                    <a:pt x="1046779" y="1190885"/>
                  </a:lnTo>
                  <a:lnTo>
                    <a:pt x="1047338" y="1195687"/>
                  </a:lnTo>
                  <a:lnTo>
                    <a:pt x="1047896" y="1193505"/>
                  </a:lnTo>
                  <a:lnTo>
                    <a:pt x="1048451" y="1188264"/>
                  </a:lnTo>
                  <a:lnTo>
                    <a:pt x="1049009" y="1196344"/>
                  </a:lnTo>
                  <a:lnTo>
                    <a:pt x="1049568" y="1190445"/>
                  </a:lnTo>
                  <a:lnTo>
                    <a:pt x="1050126" y="1192848"/>
                  </a:lnTo>
                  <a:lnTo>
                    <a:pt x="1050685" y="1193284"/>
                  </a:lnTo>
                  <a:lnTo>
                    <a:pt x="1051244" y="1196997"/>
                  </a:lnTo>
                  <a:lnTo>
                    <a:pt x="1051798" y="1195687"/>
                  </a:lnTo>
                  <a:lnTo>
                    <a:pt x="1052357" y="1190885"/>
                  </a:lnTo>
                  <a:lnTo>
                    <a:pt x="1052916" y="1191320"/>
                  </a:lnTo>
                  <a:lnTo>
                    <a:pt x="1053474" y="1190445"/>
                  </a:lnTo>
                  <a:lnTo>
                    <a:pt x="1054033" y="1193066"/>
                  </a:lnTo>
                  <a:lnTo>
                    <a:pt x="1054592" y="1195251"/>
                  </a:lnTo>
                  <a:lnTo>
                    <a:pt x="1055150" y="1194376"/>
                  </a:lnTo>
                  <a:lnTo>
                    <a:pt x="1055705" y="1189353"/>
                  </a:lnTo>
                  <a:lnTo>
                    <a:pt x="1056263" y="1189353"/>
                  </a:lnTo>
                  <a:lnTo>
                    <a:pt x="1056822" y="1193723"/>
                  </a:lnTo>
                  <a:lnTo>
                    <a:pt x="1057381" y="1196561"/>
                  </a:lnTo>
                  <a:lnTo>
                    <a:pt x="1057939" y="1191756"/>
                  </a:lnTo>
                  <a:lnTo>
                    <a:pt x="1058498" y="1195251"/>
                  </a:lnTo>
                  <a:lnTo>
                    <a:pt x="1059057" y="1190445"/>
                  </a:lnTo>
                  <a:lnTo>
                    <a:pt x="1059611" y="1191756"/>
                  </a:lnTo>
                  <a:lnTo>
                    <a:pt x="1060170" y="1194594"/>
                  </a:lnTo>
                  <a:lnTo>
                    <a:pt x="1060728" y="1193505"/>
                  </a:lnTo>
                  <a:lnTo>
                    <a:pt x="1061287" y="1193284"/>
                  </a:lnTo>
                  <a:lnTo>
                    <a:pt x="1061846" y="1190663"/>
                  </a:lnTo>
                  <a:lnTo>
                    <a:pt x="1062404" y="1190663"/>
                  </a:lnTo>
                  <a:lnTo>
                    <a:pt x="1062959" y="1195904"/>
                  </a:lnTo>
                  <a:lnTo>
                    <a:pt x="1063517" y="1190663"/>
                  </a:lnTo>
                  <a:lnTo>
                    <a:pt x="1064076" y="1187607"/>
                  </a:lnTo>
                  <a:lnTo>
                    <a:pt x="1064635" y="1191756"/>
                  </a:lnTo>
                  <a:lnTo>
                    <a:pt x="1065193" y="1189353"/>
                  </a:lnTo>
                  <a:lnTo>
                    <a:pt x="1065752" y="1191538"/>
                  </a:lnTo>
                  <a:lnTo>
                    <a:pt x="1066311" y="1195469"/>
                  </a:lnTo>
                  <a:lnTo>
                    <a:pt x="1066865" y="1194594"/>
                  </a:lnTo>
                  <a:lnTo>
                    <a:pt x="1067424" y="1192413"/>
                  </a:lnTo>
                  <a:lnTo>
                    <a:pt x="1067983" y="1186732"/>
                  </a:lnTo>
                  <a:lnTo>
                    <a:pt x="1068541" y="1192413"/>
                  </a:lnTo>
                  <a:lnTo>
                    <a:pt x="1069100" y="1191320"/>
                  </a:lnTo>
                  <a:lnTo>
                    <a:pt x="1069658" y="1194376"/>
                  </a:lnTo>
                  <a:lnTo>
                    <a:pt x="1070217" y="1197215"/>
                  </a:lnTo>
                  <a:lnTo>
                    <a:pt x="1070772" y="1191320"/>
                  </a:lnTo>
                  <a:lnTo>
                    <a:pt x="1071330" y="1193941"/>
                  </a:lnTo>
                  <a:lnTo>
                    <a:pt x="1071889" y="1194594"/>
                  </a:lnTo>
                  <a:lnTo>
                    <a:pt x="1072448" y="1190885"/>
                  </a:lnTo>
                  <a:lnTo>
                    <a:pt x="1073006" y="1191973"/>
                  </a:lnTo>
                  <a:lnTo>
                    <a:pt x="1073565" y="1191320"/>
                  </a:lnTo>
                  <a:lnTo>
                    <a:pt x="1074124" y="1196997"/>
                  </a:lnTo>
                  <a:lnTo>
                    <a:pt x="1074678" y="1194816"/>
                  </a:lnTo>
                  <a:lnTo>
                    <a:pt x="1075237" y="1190663"/>
                  </a:lnTo>
                  <a:lnTo>
                    <a:pt x="1075795" y="1190010"/>
                  </a:lnTo>
                  <a:lnTo>
                    <a:pt x="1076354" y="1193941"/>
                  </a:lnTo>
                  <a:lnTo>
                    <a:pt x="1076913" y="1190010"/>
                  </a:lnTo>
                  <a:lnTo>
                    <a:pt x="1077471" y="1193284"/>
                  </a:lnTo>
                  <a:lnTo>
                    <a:pt x="1078030" y="1198307"/>
                  </a:lnTo>
                  <a:lnTo>
                    <a:pt x="1078584" y="1197215"/>
                  </a:lnTo>
                  <a:lnTo>
                    <a:pt x="1079143" y="1188042"/>
                  </a:lnTo>
                  <a:lnTo>
                    <a:pt x="1079702" y="1194159"/>
                  </a:lnTo>
                  <a:lnTo>
                    <a:pt x="1080260" y="1192413"/>
                  </a:lnTo>
                  <a:lnTo>
                    <a:pt x="1080819" y="1191756"/>
                  </a:lnTo>
                  <a:lnTo>
                    <a:pt x="1081378" y="1192630"/>
                  </a:lnTo>
                  <a:lnTo>
                    <a:pt x="1081932" y="1196997"/>
                  </a:lnTo>
                  <a:lnTo>
                    <a:pt x="1082491" y="1195904"/>
                  </a:lnTo>
                  <a:lnTo>
                    <a:pt x="1083049" y="1190885"/>
                  </a:lnTo>
                  <a:lnTo>
                    <a:pt x="1083608" y="1192630"/>
                  </a:lnTo>
                  <a:lnTo>
                    <a:pt x="1084167" y="1195469"/>
                  </a:lnTo>
                  <a:lnTo>
                    <a:pt x="1084725" y="1192630"/>
                  </a:lnTo>
                  <a:lnTo>
                    <a:pt x="1085284" y="1193066"/>
                  </a:lnTo>
                  <a:lnTo>
                    <a:pt x="1085839" y="1194816"/>
                  </a:lnTo>
                  <a:lnTo>
                    <a:pt x="1086397" y="1194594"/>
                  </a:lnTo>
                  <a:lnTo>
                    <a:pt x="1086956" y="1189792"/>
                  </a:lnTo>
                  <a:lnTo>
                    <a:pt x="1087515" y="1190010"/>
                  </a:lnTo>
                  <a:lnTo>
                    <a:pt x="1088073" y="1188482"/>
                  </a:lnTo>
                  <a:lnTo>
                    <a:pt x="1088632" y="1186296"/>
                  </a:lnTo>
                  <a:lnTo>
                    <a:pt x="1089190" y="1187607"/>
                  </a:lnTo>
                  <a:lnTo>
                    <a:pt x="1089745" y="1191320"/>
                  </a:lnTo>
                  <a:lnTo>
                    <a:pt x="1090304" y="1192195"/>
                  </a:lnTo>
                  <a:lnTo>
                    <a:pt x="1090862" y="1192195"/>
                  </a:lnTo>
                  <a:lnTo>
                    <a:pt x="1091421" y="1190228"/>
                  </a:lnTo>
                  <a:lnTo>
                    <a:pt x="1091980" y="1191538"/>
                  </a:lnTo>
                  <a:lnTo>
                    <a:pt x="1092538" y="1187389"/>
                  </a:lnTo>
                  <a:lnTo>
                    <a:pt x="1093093" y="1186954"/>
                  </a:lnTo>
                  <a:lnTo>
                    <a:pt x="1093651" y="1192413"/>
                  </a:lnTo>
                  <a:lnTo>
                    <a:pt x="1094210" y="1189353"/>
                  </a:lnTo>
                  <a:lnTo>
                    <a:pt x="1094769" y="1190228"/>
                  </a:lnTo>
                  <a:lnTo>
                    <a:pt x="1095327" y="1191103"/>
                  </a:lnTo>
                  <a:lnTo>
                    <a:pt x="1095886" y="1189135"/>
                  </a:lnTo>
                  <a:lnTo>
                    <a:pt x="1096444" y="1186732"/>
                  </a:lnTo>
                  <a:lnTo>
                    <a:pt x="1096999" y="1194159"/>
                  </a:lnTo>
                  <a:lnTo>
                    <a:pt x="1097558" y="1190885"/>
                  </a:lnTo>
                  <a:lnTo>
                    <a:pt x="1098116" y="1191538"/>
                  </a:lnTo>
                  <a:lnTo>
                    <a:pt x="1098675" y="1193723"/>
                  </a:lnTo>
                  <a:lnTo>
                    <a:pt x="1099234" y="1194816"/>
                  </a:lnTo>
                  <a:lnTo>
                    <a:pt x="1099792" y="1194159"/>
                  </a:lnTo>
                  <a:lnTo>
                    <a:pt x="1100351" y="1193284"/>
                  </a:lnTo>
                  <a:lnTo>
                    <a:pt x="1100905" y="1192195"/>
                  </a:lnTo>
                  <a:lnTo>
                    <a:pt x="1101464" y="1196779"/>
                  </a:lnTo>
                  <a:lnTo>
                    <a:pt x="1102023" y="1196779"/>
                  </a:lnTo>
                  <a:lnTo>
                    <a:pt x="1102581" y="1198525"/>
                  </a:lnTo>
                  <a:lnTo>
                    <a:pt x="1103140" y="1196779"/>
                  </a:lnTo>
                  <a:lnTo>
                    <a:pt x="1103699" y="1194816"/>
                  </a:lnTo>
                  <a:lnTo>
                    <a:pt x="1104257" y="1197215"/>
                  </a:lnTo>
                  <a:lnTo>
                    <a:pt x="1104812" y="1196344"/>
                  </a:lnTo>
                  <a:lnTo>
                    <a:pt x="1105371" y="1195904"/>
                  </a:lnTo>
                  <a:lnTo>
                    <a:pt x="1105929" y="1195034"/>
                  </a:lnTo>
                  <a:lnTo>
                    <a:pt x="1106488" y="1197654"/>
                  </a:lnTo>
                  <a:lnTo>
                    <a:pt x="1107046" y="1195469"/>
                  </a:lnTo>
                  <a:lnTo>
                    <a:pt x="1107605" y="1195469"/>
                  </a:lnTo>
                  <a:lnTo>
                    <a:pt x="1108164" y="1198090"/>
                  </a:lnTo>
                  <a:lnTo>
                    <a:pt x="1108718" y="1196561"/>
                  </a:lnTo>
                  <a:lnTo>
                    <a:pt x="1109277" y="1195687"/>
                  </a:lnTo>
                  <a:lnTo>
                    <a:pt x="1109835" y="1194816"/>
                  </a:lnTo>
                  <a:lnTo>
                    <a:pt x="1110394" y="1190228"/>
                  </a:lnTo>
                  <a:lnTo>
                    <a:pt x="1110953" y="1194816"/>
                  </a:lnTo>
                  <a:lnTo>
                    <a:pt x="1111511" y="1197215"/>
                  </a:lnTo>
                  <a:lnTo>
                    <a:pt x="1112066" y="1197436"/>
                  </a:lnTo>
                  <a:lnTo>
                    <a:pt x="1112625" y="1196779"/>
                  </a:lnTo>
                  <a:lnTo>
                    <a:pt x="1113183" y="1199182"/>
                  </a:lnTo>
                  <a:lnTo>
                    <a:pt x="1113742" y="1199182"/>
                  </a:lnTo>
                  <a:lnTo>
                    <a:pt x="1114301" y="1195251"/>
                  </a:lnTo>
                  <a:lnTo>
                    <a:pt x="1114859" y="1199400"/>
                  </a:lnTo>
                  <a:lnTo>
                    <a:pt x="1115418" y="1200057"/>
                  </a:lnTo>
                  <a:lnTo>
                    <a:pt x="1115972" y="1199400"/>
                  </a:lnTo>
                  <a:lnTo>
                    <a:pt x="1116531" y="1196344"/>
                  </a:lnTo>
                  <a:lnTo>
                    <a:pt x="1117090" y="1198965"/>
                  </a:lnTo>
                  <a:lnTo>
                    <a:pt x="1117648" y="1193284"/>
                  </a:lnTo>
                  <a:lnTo>
                    <a:pt x="1118207" y="1199182"/>
                  </a:lnTo>
                  <a:lnTo>
                    <a:pt x="1118766" y="1194376"/>
                  </a:lnTo>
                  <a:lnTo>
                    <a:pt x="1119324" y="1195469"/>
                  </a:lnTo>
                  <a:lnTo>
                    <a:pt x="1119879" y="1195034"/>
                  </a:lnTo>
                  <a:lnTo>
                    <a:pt x="1120437" y="1198747"/>
                  </a:lnTo>
                  <a:lnTo>
                    <a:pt x="1120996" y="1198747"/>
                  </a:lnTo>
                  <a:lnTo>
                    <a:pt x="1121555" y="1197654"/>
                  </a:lnTo>
                  <a:lnTo>
                    <a:pt x="1122113" y="1196126"/>
                  </a:lnTo>
                  <a:lnTo>
                    <a:pt x="1122672" y="1198525"/>
                  </a:lnTo>
                  <a:lnTo>
                    <a:pt x="1123226" y="1198965"/>
                  </a:lnTo>
                  <a:lnTo>
                    <a:pt x="1123785" y="1196997"/>
                  </a:lnTo>
                  <a:lnTo>
                    <a:pt x="1124344" y="1201146"/>
                  </a:lnTo>
                  <a:lnTo>
                    <a:pt x="1124902" y="1201146"/>
                  </a:lnTo>
                  <a:lnTo>
                    <a:pt x="1125461" y="1200710"/>
                  </a:lnTo>
                  <a:lnTo>
                    <a:pt x="1126020" y="1194816"/>
                  </a:lnTo>
                  <a:lnTo>
                    <a:pt x="1126578" y="1192195"/>
                  </a:lnTo>
                  <a:lnTo>
                    <a:pt x="1127133" y="1195687"/>
                  </a:lnTo>
                  <a:lnTo>
                    <a:pt x="1127691" y="1198090"/>
                  </a:lnTo>
                  <a:lnTo>
                    <a:pt x="1128250" y="1199400"/>
                  </a:lnTo>
                  <a:lnTo>
                    <a:pt x="1128809" y="1198747"/>
                  </a:lnTo>
                  <a:lnTo>
                    <a:pt x="1129367" y="1199618"/>
                  </a:lnTo>
                  <a:lnTo>
                    <a:pt x="1129926" y="1197654"/>
                  </a:lnTo>
                  <a:lnTo>
                    <a:pt x="1130485" y="1198965"/>
                  </a:lnTo>
                  <a:lnTo>
                    <a:pt x="1131039" y="1196561"/>
                  </a:lnTo>
                  <a:lnTo>
                    <a:pt x="1131598" y="1193941"/>
                  </a:lnTo>
                  <a:lnTo>
                    <a:pt x="1132157" y="1198525"/>
                  </a:lnTo>
                  <a:lnTo>
                    <a:pt x="1132715" y="1197654"/>
                  </a:lnTo>
                  <a:lnTo>
                    <a:pt x="1133274" y="1199835"/>
                  </a:lnTo>
                  <a:lnTo>
                    <a:pt x="1133833" y="1197654"/>
                  </a:lnTo>
                  <a:lnTo>
                    <a:pt x="1134391" y="1196997"/>
                  </a:lnTo>
                  <a:lnTo>
                    <a:pt x="1134946" y="1198090"/>
                  </a:lnTo>
                  <a:lnTo>
                    <a:pt x="1135504" y="1196561"/>
                  </a:lnTo>
                  <a:lnTo>
                    <a:pt x="1136063" y="1196779"/>
                  </a:lnTo>
                  <a:lnTo>
                    <a:pt x="1136621" y="1198965"/>
                  </a:lnTo>
                  <a:lnTo>
                    <a:pt x="1137180" y="1198525"/>
                  </a:lnTo>
                  <a:lnTo>
                    <a:pt x="1137739" y="1194816"/>
                  </a:lnTo>
                  <a:lnTo>
                    <a:pt x="1138297" y="1198090"/>
                  </a:lnTo>
                  <a:lnTo>
                    <a:pt x="1138852" y="1196344"/>
                  </a:lnTo>
                  <a:lnTo>
                    <a:pt x="1139411" y="1195034"/>
                  </a:lnTo>
                  <a:lnTo>
                    <a:pt x="1139969" y="1198965"/>
                  </a:lnTo>
                  <a:lnTo>
                    <a:pt x="1140528" y="1201146"/>
                  </a:lnTo>
                  <a:lnTo>
                    <a:pt x="1141087" y="1200928"/>
                  </a:lnTo>
                  <a:lnTo>
                    <a:pt x="1141645" y="1195904"/>
                  </a:lnTo>
                  <a:lnTo>
                    <a:pt x="1142200" y="1196561"/>
                  </a:lnTo>
                  <a:lnTo>
                    <a:pt x="1142758" y="1198965"/>
                  </a:lnTo>
                  <a:lnTo>
                    <a:pt x="1143317" y="1198307"/>
                  </a:lnTo>
                  <a:lnTo>
                    <a:pt x="1143876" y="1200493"/>
                  </a:lnTo>
                  <a:lnTo>
                    <a:pt x="1144434" y="1200057"/>
                  </a:lnTo>
                  <a:lnTo>
                    <a:pt x="1144993" y="1194816"/>
                  </a:lnTo>
                  <a:lnTo>
                    <a:pt x="1145552" y="1196779"/>
                  </a:lnTo>
                  <a:lnTo>
                    <a:pt x="1146106" y="1198965"/>
                  </a:lnTo>
                  <a:lnTo>
                    <a:pt x="1146665" y="1198307"/>
                  </a:lnTo>
                  <a:lnTo>
                    <a:pt x="1147223" y="1198965"/>
                  </a:lnTo>
                  <a:lnTo>
                    <a:pt x="1147782" y="1199400"/>
                  </a:lnTo>
                  <a:lnTo>
                    <a:pt x="1148341" y="1200275"/>
                  </a:lnTo>
                  <a:lnTo>
                    <a:pt x="1148899" y="1202021"/>
                  </a:lnTo>
                  <a:lnTo>
                    <a:pt x="1149458" y="1199835"/>
                  </a:lnTo>
                  <a:lnTo>
                    <a:pt x="1150012" y="1198525"/>
                  </a:lnTo>
                  <a:lnTo>
                    <a:pt x="1150571" y="1199400"/>
                  </a:lnTo>
                  <a:lnTo>
                    <a:pt x="1151130" y="1197215"/>
                  </a:lnTo>
                  <a:lnTo>
                    <a:pt x="1151688" y="1196561"/>
                  </a:lnTo>
                  <a:lnTo>
                    <a:pt x="1152247" y="1199182"/>
                  </a:lnTo>
                  <a:lnTo>
                    <a:pt x="1152806" y="1199400"/>
                  </a:lnTo>
                  <a:lnTo>
                    <a:pt x="1153360" y="1198307"/>
                  </a:lnTo>
                  <a:lnTo>
                    <a:pt x="1153919" y="1197654"/>
                  </a:lnTo>
                  <a:lnTo>
                    <a:pt x="1154478" y="1198747"/>
                  </a:lnTo>
                  <a:lnTo>
                    <a:pt x="1155036" y="1198965"/>
                  </a:lnTo>
                  <a:lnTo>
                    <a:pt x="1155595" y="1200275"/>
                  </a:lnTo>
                  <a:lnTo>
                    <a:pt x="1156153" y="1201585"/>
                  </a:lnTo>
                  <a:lnTo>
                    <a:pt x="1156712" y="1201368"/>
                  </a:lnTo>
                  <a:lnTo>
                    <a:pt x="1157267" y="1200928"/>
                  </a:lnTo>
                  <a:lnTo>
                    <a:pt x="1157825" y="1198307"/>
                  </a:lnTo>
                  <a:lnTo>
                    <a:pt x="1158384" y="1196997"/>
                  </a:lnTo>
                  <a:lnTo>
                    <a:pt x="1158943" y="1197872"/>
                  </a:lnTo>
                  <a:lnTo>
                    <a:pt x="1159501" y="1195469"/>
                  </a:lnTo>
                  <a:lnTo>
                    <a:pt x="1160060" y="1202021"/>
                  </a:lnTo>
                  <a:lnTo>
                    <a:pt x="1160619" y="1202238"/>
                  </a:lnTo>
                  <a:lnTo>
                    <a:pt x="1161173" y="1201146"/>
                  </a:lnTo>
                  <a:lnTo>
                    <a:pt x="1161732" y="1200275"/>
                  </a:lnTo>
                  <a:lnTo>
                    <a:pt x="1162290" y="1200275"/>
                  </a:lnTo>
                  <a:lnTo>
                    <a:pt x="1162849" y="1199182"/>
                  </a:lnTo>
                  <a:lnTo>
                    <a:pt x="1163407" y="1198525"/>
                  </a:lnTo>
                  <a:lnTo>
                    <a:pt x="1163966" y="1200928"/>
                  </a:lnTo>
                  <a:lnTo>
                    <a:pt x="1164525" y="1200275"/>
                  </a:lnTo>
                  <a:lnTo>
                    <a:pt x="1165079" y="1197436"/>
                  </a:lnTo>
                  <a:lnTo>
                    <a:pt x="1165638" y="1198965"/>
                  </a:lnTo>
                  <a:lnTo>
                    <a:pt x="1166197" y="1199618"/>
                  </a:lnTo>
                  <a:lnTo>
                    <a:pt x="1166755" y="1198965"/>
                  </a:lnTo>
                  <a:lnTo>
                    <a:pt x="1167314" y="1200057"/>
                  </a:lnTo>
                  <a:lnTo>
                    <a:pt x="1167873" y="1197872"/>
                  </a:lnTo>
                  <a:lnTo>
                    <a:pt x="1168431" y="1199400"/>
                  </a:lnTo>
                  <a:lnTo>
                    <a:pt x="1168986" y="1199182"/>
                  </a:lnTo>
                  <a:lnTo>
                    <a:pt x="1169544" y="1197872"/>
                  </a:lnTo>
                  <a:lnTo>
                    <a:pt x="1170103" y="1197436"/>
                  </a:lnTo>
                  <a:lnTo>
                    <a:pt x="1170662" y="1198525"/>
                  </a:lnTo>
                  <a:lnTo>
                    <a:pt x="1171220" y="1198090"/>
                  </a:lnTo>
                  <a:lnTo>
                    <a:pt x="1171779" y="1200710"/>
                  </a:lnTo>
                  <a:lnTo>
                    <a:pt x="1172334" y="1202238"/>
                  </a:lnTo>
                  <a:lnTo>
                    <a:pt x="1172892" y="1199618"/>
                  </a:lnTo>
                  <a:lnTo>
                    <a:pt x="1173451" y="1200057"/>
                  </a:lnTo>
                  <a:lnTo>
                    <a:pt x="1174009" y="1199618"/>
                  </a:lnTo>
                  <a:lnTo>
                    <a:pt x="1174568" y="1198525"/>
                  </a:lnTo>
                  <a:lnTo>
                    <a:pt x="1175127" y="1198090"/>
                  </a:lnTo>
                  <a:lnTo>
                    <a:pt x="1175685" y="1199182"/>
                  </a:lnTo>
                  <a:lnTo>
                    <a:pt x="1176240" y="1199618"/>
                  </a:lnTo>
                  <a:lnTo>
                    <a:pt x="1176798" y="1199400"/>
                  </a:lnTo>
                  <a:lnTo>
                    <a:pt x="1177357" y="1199618"/>
                  </a:lnTo>
                  <a:lnTo>
                    <a:pt x="1177916" y="1198747"/>
                  </a:lnTo>
                  <a:lnTo>
                    <a:pt x="1178474" y="1198090"/>
                  </a:lnTo>
                  <a:lnTo>
                    <a:pt x="1179033" y="1199618"/>
                  </a:lnTo>
                  <a:lnTo>
                    <a:pt x="1179592" y="1201368"/>
                  </a:lnTo>
                  <a:lnTo>
                    <a:pt x="1180146" y="1203113"/>
                  </a:lnTo>
                  <a:lnTo>
                    <a:pt x="1180705" y="1200710"/>
                  </a:lnTo>
                  <a:lnTo>
                    <a:pt x="1181264" y="1198965"/>
                  </a:lnTo>
                  <a:lnTo>
                    <a:pt x="1181822" y="1199400"/>
                  </a:lnTo>
                  <a:lnTo>
                    <a:pt x="1182381" y="1199835"/>
                  </a:lnTo>
                  <a:lnTo>
                    <a:pt x="1182939" y="1199182"/>
                  </a:lnTo>
                  <a:lnTo>
                    <a:pt x="1183494" y="1198525"/>
                  </a:lnTo>
                  <a:lnTo>
                    <a:pt x="1184053" y="1201803"/>
                  </a:lnTo>
                  <a:lnTo>
                    <a:pt x="1184611" y="1200928"/>
                  </a:lnTo>
                  <a:lnTo>
                    <a:pt x="1185170" y="1199835"/>
                  </a:lnTo>
                  <a:lnTo>
                    <a:pt x="1185729" y="1197872"/>
                  </a:lnTo>
                  <a:lnTo>
                    <a:pt x="1186287" y="1201146"/>
                  </a:lnTo>
                  <a:lnTo>
                    <a:pt x="1186846" y="1198965"/>
                  </a:lnTo>
                  <a:lnTo>
                    <a:pt x="1187400" y="1200710"/>
                  </a:lnTo>
                  <a:lnTo>
                    <a:pt x="1187959" y="1202021"/>
                  </a:lnTo>
                  <a:lnTo>
                    <a:pt x="1188518" y="1201368"/>
                  </a:lnTo>
                  <a:lnTo>
                    <a:pt x="1189076" y="1201803"/>
                  </a:lnTo>
                  <a:lnTo>
                    <a:pt x="1189635" y="1198090"/>
                  </a:lnTo>
                  <a:lnTo>
                    <a:pt x="1190193" y="1199835"/>
                  </a:lnTo>
                  <a:lnTo>
                    <a:pt x="1190752" y="1198307"/>
                  </a:lnTo>
                  <a:lnTo>
                    <a:pt x="1191307" y="1199835"/>
                  </a:lnTo>
                  <a:lnTo>
                    <a:pt x="1191865" y="1199618"/>
                  </a:lnTo>
                  <a:lnTo>
                    <a:pt x="1192424" y="1200710"/>
                  </a:lnTo>
                  <a:lnTo>
                    <a:pt x="1192983" y="1199182"/>
                  </a:lnTo>
                  <a:lnTo>
                    <a:pt x="1193541" y="1201585"/>
                  </a:lnTo>
                  <a:lnTo>
                    <a:pt x="1194100" y="1201803"/>
                  </a:lnTo>
                  <a:lnTo>
                    <a:pt x="1194659" y="1201146"/>
                  </a:lnTo>
                  <a:lnTo>
                    <a:pt x="1195213" y="1203331"/>
                  </a:lnTo>
                  <a:lnTo>
                    <a:pt x="1195772" y="1204206"/>
                  </a:lnTo>
                  <a:lnTo>
                    <a:pt x="1196330" y="1202896"/>
                  </a:lnTo>
                  <a:lnTo>
                    <a:pt x="1196889" y="1203113"/>
                  </a:lnTo>
                  <a:lnTo>
                    <a:pt x="1197448" y="1202678"/>
                  </a:lnTo>
                  <a:lnTo>
                    <a:pt x="1198006" y="1203549"/>
                  </a:lnTo>
                  <a:lnTo>
                    <a:pt x="1198565" y="1201585"/>
                  </a:lnTo>
                  <a:lnTo>
                    <a:pt x="1199120" y="1203549"/>
                  </a:lnTo>
                  <a:lnTo>
                    <a:pt x="1199678" y="1203113"/>
                  </a:lnTo>
                  <a:lnTo>
                    <a:pt x="1200237" y="1200493"/>
                  </a:lnTo>
                  <a:lnTo>
                    <a:pt x="1200796" y="1202238"/>
                  </a:lnTo>
                  <a:lnTo>
                    <a:pt x="1201354" y="1202456"/>
                  </a:lnTo>
                  <a:lnTo>
                    <a:pt x="1201913" y="1202456"/>
                  </a:lnTo>
                  <a:lnTo>
                    <a:pt x="1202467" y="1202021"/>
                  </a:lnTo>
                  <a:lnTo>
                    <a:pt x="1203026" y="1203766"/>
                  </a:lnTo>
                  <a:lnTo>
                    <a:pt x="1203584" y="1202238"/>
                  </a:lnTo>
                  <a:lnTo>
                    <a:pt x="1204143" y="1203331"/>
                  </a:lnTo>
                  <a:lnTo>
                    <a:pt x="1204702" y="1202456"/>
                  </a:lnTo>
                  <a:lnTo>
                    <a:pt x="1205260" y="1202678"/>
                  </a:lnTo>
                  <a:lnTo>
                    <a:pt x="1205819" y="1203549"/>
                  </a:lnTo>
                  <a:lnTo>
                    <a:pt x="1206374" y="1201368"/>
                  </a:lnTo>
                  <a:lnTo>
                    <a:pt x="1206932" y="1203113"/>
                  </a:lnTo>
                  <a:lnTo>
                    <a:pt x="1207491" y="1203331"/>
                  </a:lnTo>
                  <a:lnTo>
                    <a:pt x="1208050" y="1202896"/>
                  </a:lnTo>
                  <a:lnTo>
                    <a:pt x="1208608" y="1202238"/>
                  </a:lnTo>
                  <a:lnTo>
                    <a:pt x="1209167" y="1202896"/>
                  </a:lnTo>
                  <a:lnTo>
                    <a:pt x="1209725" y="1203766"/>
                  </a:lnTo>
                  <a:lnTo>
                    <a:pt x="1210280" y="1198747"/>
                  </a:lnTo>
                  <a:lnTo>
                    <a:pt x="1210839" y="1202896"/>
                  </a:lnTo>
                  <a:lnTo>
                    <a:pt x="1211397" y="1203549"/>
                  </a:lnTo>
                  <a:lnTo>
                    <a:pt x="1211956" y="1203113"/>
                  </a:lnTo>
                  <a:lnTo>
                    <a:pt x="1212515" y="1202456"/>
                  </a:lnTo>
                  <a:lnTo>
                    <a:pt x="1213073" y="1202238"/>
                  </a:lnTo>
                  <a:lnTo>
                    <a:pt x="1213628" y="1203113"/>
                  </a:lnTo>
                  <a:lnTo>
                    <a:pt x="1214186" y="1202238"/>
                  </a:lnTo>
                  <a:lnTo>
                    <a:pt x="1214745" y="1203549"/>
                  </a:lnTo>
                  <a:lnTo>
                    <a:pt x="1215304" y="1203766"/>
                  </a:lnTo>
                  <a:lnTo>
                    <a:pt x="1215862" y="1203331"/>
                  </a:lnTo>
                  <a:lnTo>
                    <a:pt x="1216421" y="1203113"/>
                  </a:lnTo>
                  <a:lnTo>
                    <a:pt x="1216979" y="1202238"/>
                  </a:lnTo>
                  <a:lnTo>
                    <a:pt x="1217538" y="1203113"/>
                  </a:lnTo>
                  <a:lnTo>
                    <a:pt x="1218093" y="1203113"/>
                  </a:lnTo>
                  <a:lnTo>
                    <a:pt x="1218651" y="1203331"/>
                  </a:lnTo>
                  <a:lnTo>
                    <a:pt x="1219210" y="1202896"/>
                  </a:lnTo>
                  <a:lnTo>
                    <a:pt x="1219769" y="1201803"/>
                  </a:lnTo>
                  <a:lnTo>
                    <a:pt x="1220327" y="1203766"/>
                  </a:lnTo>
                  <a:lnTo>
                    <a:pt x="1220886" y="1201146"/>
                  </a:lnTo>
                  <a:lnTo>
                    <a:pt x="1221440" y="1202896"/>
                  </a:lnTo>
                  <a:lnTo>
                    <a:pt x="1221999" y="1202238"/>
                  </a:lnTo>
                  <a:lnTo>
                    <a:pt x="1222558" y="1203331"/>
                  </a:lnTo>
                  <a:lnTo>
                    <a:pt x="1223116" y="1203549"/>
                  </a:lnTo>
                  <a:lnTo>
                    <a:pt x="1223675" y="1204206"/>
                  </a:lnTo>
                  <a:lnTo>
                    <a:pt x="1224234" y="1203549"/>
                  </a:lnTo>
                  <a:lnTo>
                    <a:pt x="1224792" y="1203988"/>
                  </a:lnTo>
                  <a:lnTo>
                    <a:pt x="1225347" y="1203766"/>
                  </a:lnTo>
                  <a:lnTo>
                    <a:pt x="1225906" y="1201585"/>
                  </a:lnTo>
                  <a:lnTo>
                    <a:pt x="1226464" y="1203988"/>
                  </a:lnTo>
                  <a:lnTo>
                    <a:pt x="1227023" y="1203549"/>
                  </a:lnTo>
                  <a:lnTo>
                    <a:pt x="1227582" y="1203766"/>
                  </a:lnTo>
                  <a:lnTo>
                    <a:pt x="1228140" y="1203549"/>
                  </a:lnTo>
                  <a:lnTo>
                    <a:pt x="1228699" y="1203331"/>
                  </a:lnTo>
                  <a:lnTo>
                    <a:pt x="1229253" y="1203766"/>
                  </a:lnTo>
                  <a:lnTo>
                    <a:pt x="1229812" y="1203331"/>
                  </a:lnTo>
                  <a:lnTo>
                    <a:pt x="1230370" y="1204641"/>
                  </a:lnTo>
                  <a:lnTo>
                    <a:pt x="1230929" y="1203988"/>
                  </a:lnTo>
                  <a:lnTo>
                    <a:pt x="1231488" y="1203988"/>
                  </a:lnTo>
                  <a:lnTo>
                    <a:pt x="1232046" y="1203113"/>
                  </a:lnTo>
                  <a:lnTo>
                    <a:pt x="1232601" y="1204206"/>
                  </a:lnTo>
                  <a:lnTo>
                    <a:pt x="1233160" y="1203766"/>
                  </a:lnTo>
                  <a:lnTo>
                    <a:pt x="1233718" y="1202456"/>
                  </a:lnTo>
                  <a:lnTo>
                    <a:pt x="1234277" y="1204206"/>
                  </a:lnTo>
                  <a:lnTo>
                    <a:pt x="1234836" y="1204206"/>
                  </a:lnTo>
                  <a:lnTo>
                    <a:pt x="1235394" y="1203988"/>
                  </a:lnTo>
                  <a:lnTo>
                    <a:pt x="1235953" y="1203988"/>
                  </a:lnTo>
                  <a:lnTo>
                    <a:pt x="1236507" y="1202678"/>
                  </a:lnTo>
                  <a:lnTo>
                    <a:pt x="1237066" y="1203766"/>
                  </a:lnTo>
                  <a:lnTo>
                    <a:pt x="1237625" y="1203113"/>
                  </a:lnTo>
                  <a:lnTo>
                    <a:pt x="1238183" y="1203549"/>
                  </a:lnTo>
                  <a:lnTo>
                    <a:pt x="1238742" y="1204206"/>
                  </a:lnTo>
                  <a:lnTo>
                    <a:pt x="1239301" y="1204424"/>
                  </a:lnTo>
                  <a:lnTo>
                    <a:pt x="1239859" y="1203988"/>
                  </a:lnTo>
                  <a:lnTo>
                    <a:pt x="1240414" y="1203988"/>
                  </a:lnTo>
                  <a:lnTo>
                    <a:pt x="1240972" y="1203988"/>
                  </a:lnTo>
                  <a:lnTo>
                    <a:pt x="1241531" y="1203331"/>
                  </a:lnTo>
                  <a:lnTo>
                    <a:pt x="1242090" y="1203988"/>
                  </a:lnTo>
                  <a:lnTo>
                    <a:pt x="1242648" y="1203988"/>
                  </a:lnTo>
                  <a:lnTo>
                    <a:pt x="1243207" y="1204641"/>
                  </a:lnTo>
                  <a:lnTo>
                    <a:pt x="1243761" y="1203549"/>
                  </a:lnTo>
                  <a:lnTo>
                    <a:pt x="1244320" y="1204424"/>
                  </a:lnTo>
                  <a:lnTo>
                    <a:pt x="1244879" y="1204206"/>
                  </a:lnTo>
                  <a:lnTo>
                    <a:pt x="1245437" y="1202238"/>
                  </a:lnTo>
                  <a:lnTo>
                    <a:pt x="1245996" y="1203988"/>
                  </a:lnTo>
                  <a:lnTo>
                    <a:pt x="1246555" y="1204206"/>
                  </a:lnTo>
                  <a:lnTo>
                    <a:pt x="1247113" y="1204206"/>
                  </a:lnTo>
                  <a:lnTo>
                    <a:pt x="1247672" y="1204206"/>
                  </a:lnTo>
                  <a:lnTo>
                    <a:pt x="1248227" y="1204206"/>
                  </a:lnTo>
                  <a:lnTo>
                    <a:pt x="1248785" y="1203988"/>
                  </a:lnTo>
                  <a:lnTo>
                    <a:pt x="1249344" y="1204206"/>
                  </a:lnTo>
                  <a:lnTo>
                    <a:pt x="1249902" y="1203988"/>
                  </a:lnTo>
                  <a:lnTo>
                    <a:pt x="1250461" y="1204206"/>
                  </a:lnTo>
                  <a:lnTo>
                    <a:pt x="1251020" y="1203988"/>
                  </a:lnTo>
                  <a:lnTo>
                    <a:pt x="1251574" y="1203988"/>
                  </a:lnTo>
                  <a:lnTo>
                    <a:pt x="1252133" y="1204424"/>
                  </a:lnTo>
                  <a:lnTo>
                    <a:pt x="1252692" y="1203766"/>
                  </a:lnTo>
                  <a:lnTo>
                    <a:pt x="1253250" y="1204206"/>
                  </a:lnTo>
                  <a:lnTo>
                    <a:pt x="1253809" y="1204424"/>
                  </a:lnTo>
                  <a:lnTo>
                    <a:pt x="1254368" y="1204641"/>
                  </a:lnTo>
                  <a:lnTo>
                    <a:pt x="1254926" y="1203766"/>
                  </a:lnTo>
                  <a:lnTo>
                    <a:pt x="1255481" y="1204641"/>
                  </a:lnTo>
                  <a:lnTo>
                    <a:pt x="1256039" y="1204206"/>
                  </a:lnTo>
                  <a:lnTo>
                    <a:pt x="1256598" y="1204206"/>
                  </a:lnTo>
                  <a:lnTo>
                    <a:pt x="1257156" y="1204206"/>
                  </a:lnTo>
                  <a:lnTo>
                    <a:pt x="1257715" y="1203549"/>
                  </a:lnTo>
                  <a:lnTo>
                    <a:pt x="1258274" y="1204206"/>
                  </a:lnTo>
                  <a:lnTo>
                    <a:pt x="1258832" y="1203988"/>
                  </a:lnTo>
                  <a:lnTo>
                    <a:pt x="1259387" y="1204424"/>
                  </a:lnTo>
                  <a:lnTo>
                    <a:pt x="1259946" y="1203988"/>
                  </a:lnTo>
                  <a:lnTo>
                    <a:pt x="1260504" y="1204206"/>
                  </a:lnTo>
                  <a:lnTo>
                    <a:pt x="1261063" y="1203331"/>
                  </a:lnTo>
                  <a:lnTo>
                    <a:pt x="1261622" y="1204206"/>
                  </a:lnTo>
                  <a:lnTo>
                    <a:pt x="1262180" y="1204206"/>
                  </a:lnTo>
                  <a:lnTo>
                    <a:pt x="1262735" y="1203988"/>
                  </a:lnTo>
                  <a:lnTo>
                    <a:pt x="1263293" y="1204206"/>
                  </a:lnTo>
                  <a:lnTo>
                    <a:pt x="1263852" y="1203331"/>
                  </a:lnTo>
                  <a:lnTo>
                    <a:pt x="1264411" y="1203766"/>
                  </a:lnTo>
                  <a:lnTo>
                    <a:pt x="1264969" y="1203988"/>
                  </a:lnTo>
                  <a:lnTo>
                    <a:pt x="1265528" y="1203988"/>
                  </a:lnTo>
                  <a:lnTo>
                    <a:pt x="1266087" y="1204206"/>
                  </a:lnTo>
                  <a:lnTo>
                    <a:pt x="1266641" y="1204424"/>
                  </a:lnTo>
                  <a:lnTo>
                    <a:pt x="1267200" y="1204206"/>
                  </a:lnTo>
                  <a:lnTo>
                    <a:pt x="1267758" y="1204424"/>
                  </a:lnTo>
                  <a:lnTo>
                    <a:pt x="1268317" y="1204206"/>
                  </a:lnTo>
                  <a:lnTo>
                    <a:pt x="1268876" y="1204424"/>
                  </a:lnTo>
                  <a:lnTo>
                    <a:pt x="1269434" y="1204424"/>
                  </a:lnTo>
                  <a:lnTo>
                    <a:pt x="1269989" y="1204424"/>
                  </a:lnTo>
                  <a:lnTo>
                    <a:pt x="1270547" y="1204206"/>
                  </a:lnTo>
                  <a:lnTo>
                    <a:pt x="1271106" y="1204424"/>
                  </a:lnTo>
                  <a:lnTo>
                    <a:pt x="1271665" y="1204641"/>
                  </a:lnTo>
                  <a:lnTo>
                    <a:pt x="1272223" y="1204206"/>
                  </a:lnTo>
                  <a:lnTo>
                    <a:pt x="1272782" y="1204424"/>
                  </a:lnTo>
                  <a:lnTo>
                    <a:pt x="1273341" y="1204206"/>
                  </a:lnTo>
                  <a:lnTo>
                    <a:pt x="1273895" y="1204641"/>
                  </a:lnTo>
                  <a:lnTo>
                    <a:pt x="1274454" y="1203549"/>
                  </a:lnTo>
                  <a:lnTo>
                    <a:pt x="1275013" y="1203988"/>
                  </a:lnTo>
                  <a:lnTo>
                    <a:pt x="1275571" y="1203331"/>
                  </a:lnTo>
                  <a:lnTo>
                    <a:pt x="1276130" y="1204206"/>
                  </a:lnTo>
                  <a:lnTo>
                    <a:pt x="1276688" y="1203549"/>
                  </a:lnTo>
                  <a:lnTo>
                    <a:pt x="1277247" y="1204424"/>
                  </a:lnTo>
                  <a:lnTo>
                    <a:pt x="1277806" y="1204424"/>
                  </a:lnTo>
                  <a:lnTo>
                    <a:pt x="1278360" y="1204206"/>
                  </a:lnTo>
                  <a:lnTo>
                    <a:pt x="1278919" y="1203988"/>
                  </a:lnTo>
                  <a:lnTo>
                    <a:pt x="1279478" y="1204424"/>
                  </a:lnTo>
                  <a:lnTo>
                    <a:pt x="1280036" y="1204424"/>
                  </a:lnTo>
                  <a:lnTo>
                    <a:pt x="1280595" y="1204641"/>
                  </a:lnTo>
                  <a:lnTo>
                    <a:pt x="1281154" y="1204206"/>
                  </a:lnTo>
                  <a:lnTo>
                    <a:pt x="1281708" y="1204641"/>
                  </a:lnTo>
                  <a:lnTo>
                    <a:pt x="1282267" y="1204424"/>
                  </a:lnTo>
                  <a:lnTo>
                    <a:pt x="1282825" y="1204641"/>
                  </a:lnTo>
                  <a:lnTo>
                    <a:pt x="1283384" y="1204424"/>
                  </a:lnTo>
                  <a:lnTo>
                    <a:pt x="1283942" y="1204641"/>
                  </a:lnTo>
                  <a:lnTo>
                    <a:pt x="1284501" y="1204424"/>
                  </a:lnTo>
                  <a:lnTo>
                    <a:pt x="1285060" y="1204641"/>
                  </a:lnTo>
                  <a:lnTo>
                    <a:pt x="1285614" y="1203549"/>
                  </a:lnTo>
                  <a:lnTo>
                    <a:pt x="1286173" y="1204424"/>
                  </a:lnTo>
                  <a:lnTo>
                    <a:pt x="1286732" y="1204424"/>
                  </a:lnTo>
                  <a:lnTo>
                    <a:pt x="1287290" y="1204424"/>
                  </a:lnTo>
                  <a:lnTo>
                    <a:pt x="1287849" y="1204641"/>
                  </a:lnTo>
                  <a:lnTo>
                    <a:pt x="1288408" y="1204641"/>
                  </a:lnTo>
                  <a:lnTo>
                    <a:pt x="1288966" y="1204641"/>
                  </a:lnTo>
                  <a:lnTo>
                    <a:pt x="1289521" y="1204424"/>
                  </a:lnTo>
                  <a:lnTo>
                    <a:pt x="1290079" y="1204641"/>
                  </a:lnTo>
                  <a:lnTo>
                    <a:pt x="1290638" y="1204641"/>
                  </a:lnTo>
                  <a:lnTo>
                    <a:pt x="1291197" y="1204641"/>
                  </a:lnTo>
                  <a:lnTo>
                    <a:pt x="1291755" y="1204206"/>
                  </a:lnTo>
                  <a:lnTo>
                    <a:pt x="1292314" y="1204641"/>
                  </a:lnTo>
                  <a:lnTo>
                    <a:pt x="1292869" y="1204641"/>
                  </a:lnTo>
                  <a:lnTo>
                    <a:pt x="1293427" y="1204641"/>
                  </a:lnTo>
                  <a:lnTo>
                    <a:pt x="1293986" y="1204424"/>
                  </a:lnTo>
                  <a:lnTo>
                    <a:pt x="1294545" y="1204424"/>
                  </a:lnTo>
                  <a:lnTo>
                    <a:pt x="1295103" y="1204641"/>
                  </a:lnTo>
                  <a:lnTo>
                    <a:pt x="1295662" y="1204641"/>
                  </a:lnTo>
                  <a:lnTo>
                    <a:pt x="1296220" y="1204206"/>
                  </a:lnTo>
                  <a:lnTo>
                    <a:pt x="1296775" y="1204641"/>
                  </a:lnTo>
                  <a:lnTo>
                    <a:pt x="1297333" y="1204206"/>
                  </a:lnTo>
                  <a:lnTo>
                    <a:pt x="1297892" y="1204641"/>
                  </a:lnTo>
                  <a:lnTo>
                    <a:pt x="1298451" y="1204424"/>
                  </a:lnTo>
                  <a:lnTo>
                    <a:pt x="1299009" y="1204641"/>
                  </a:lnTo>
                  <a:lnTo>
                    <a:pt x="1299568" y="1204206"/>
                  </a:lnTo>
                  <a:lnTo>
                    <a:pt x="1300123" y="1204424"/>
                  </a:lnTo>
                  <a:lnTo>
                    <a:pt x="1300681" y="1204641"/>
                  </a:lnTo>
                  <a:lnTo>
                    <a:pt x="1301240" y="1204641"/>
                  </a:lnTo>
                  <a:lnTo>
                    <a:pt x="1301799" y="1204424"/>
                  </a:lnTo>
                  <a:lnTo>
                    <a:pt x="1302357" y="1204641"/>
                  </a:lnTo>
                  <a:lnTo>
                    <a:pt x="1302916" y="1204641"/>
                  </a:lnTo>
                  <a:lnTo>
                    <a:pt x="1303474" y="1204424"/>
                  </a:lnTo>
                  <a:lnTo>
                    <a:pt x="1304029" y="1204206"/>
                  </a:lnTo>
                  <a:lnTo>
                    <a:pt x="1304588" y="1204424"/>
                  </a:lnTo>
                  <a:lnTo>
                    <a:pt x="1305146" y="1203549"/>
                  </a:lnTo>
                  <a:lnTo>
                    <a:pt x="1305705" y="1204424"/>
                  </a:lnTo>
                  <a:lnTo>
                    <a:pt x="1306264" y="1204641"/>
                  </a:lnTo>
                  <a:lnTo>
                    <a:pt x="1306822" y="1204641"/>
                  </a:lnTo>
                  <a:lnTo>
                    <a:pt x="1307381" y="1204641"/>
                  </a:lnTo>
                  <a:lnTo>
                    <a:pt x="1307940" y="1203766"/>
                  </a:lnTo>
                  <a:lnTo>
                    <a:pt x="1308494" y="1204206"/>
                  </a:lnTo>
                  <a:lnTo>
                    <a:pt x="1309053" y="1204424"/>
                  </a:lnTo>
                  <a:lnTo>
                    <a:pt x="1309611" y="1204641"/>
                  </a:lnTo>
                  <a:lnTo>
                    <a:pt x="1310170" y="1204424"/>
                  </a:lnTo>
                  <a:lnTo>
                    <a:pt x="1310729" y="1204424"/>
                  </a:lnTo>
                  <a:lnTo>
                    <a:pt x="1311287" y="1204641"/>
                  </a:lnTo>
                  <a:lnTo>
                    <a:pt x="1311842" y="1204424"/>
                  </a:lnTo>
                  <a:lnTo>
                    <a:pt x="1312400" y="1204424"/>
                  </a:lnTo>
                  <a:lnTo>
                    <a:pt x="1312959" y="1204206"/>
                  </a:lnTo>
                  <a:lnTo>
                    <a:pt x="1313518" y="1203988"/>
                  </a:lnTo>
                  <a:lnTo>
                    <a:pt x="1314076" y="1204424"/>
                  </a:lnTo>
                  <a:lnTo>
                    <a:pt x="1314635" y="1204424"/>
                  </a:lnTo>
                  <a:lnTo>
                    <a:pt x="1314762" y="120442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AC00DE33-41BB-6D95-D392-94CFFC42D797}"/>
                </a:ext>
              </a:extLst>
            </p:cNvPr>
            <p:cNvSpPr/>
            <p:nvPr/>
          </p:nvSpPr>
          <p:spPr>
            <a:xfrm>
              <a:off x="2994563" y="2318645"/>
              <a:ext cx="1314762" cy="1226698"/>
            </a:xfrm>
            <a:custGeom>
              <a:avLst/>
              <a:gdLst>
                <a:gd name="connsiteX0" fmla="*/ 0 w 1314762"/>
                <a:gd name="connsiteY0" fmla="*/ 1226699 h 1226698"/>
                <a:gd name="connsiteX1" fmla="*/ 468 w 1314762"/>
                <a:gd name="connsiteY1" fmla="*/ 1226699 h 1226698"/>
                <a:gd name="connsiteX2" fmla="*/ 1023 w 1314762"/>
                <a:gd name="connsiteY2" fmla="*/ 1226699 h 1226698"/>
                <a:gd name="connsiteX3" fmla="*/ 1581 w 1314762"/>
                <a:gd name="connsiteY3" fmla="*/ 1226699 h 1226698"/>
                <a:gd name="connsiteX4" fmla="*/ 2140 w 1314762"/>
                <a:gd name="connsiteY4" fmla="*/ 1226699 h 1226698"/>
                <a:gd name="connsiteX5" fmla="*/ 2699 w 1314762"/>
                <a:gd name="connsiteY5" fmla="*/ 1226699 h 1226698"/>
                <a:gd name="connsiteX6" fmla="*/ 3257 w 1314762"/>
                <a:gd name="connsiteY6" fmla="*/ 1226699 h 1226698"/>
                <a:gd name="connsiteX7" fmla="*/ 3816 w 1314762"/>
                <a:gd name="connsiteY7" fmla="*/ 1226699 h 1226698"/>
                <a:gd name="connsiteX8" fmla="*/ 4375 w 1314762"/>
                <a:gd name="connsiteY8" fmla="*/ 1226699 h 1226698"/>
                <a:gd name="connsiteX9" fmla="*/ 4929 w 1314762"/>
                <a:gd name="connsiteY9" fmla="*/ 1226699 h 1226698"/>
                <a:gd name="connsiteX10" fmla="*/ 5488 w 1314762"/>
                <a:gd name="connsiteY10" fmla="*/ 1226699 h 1226698"/>
                <a:gd name="connsiteX11" fmla="*/ 6047 w 1314762"/>
                <a:gd name="connsiteY11" fmla="*/ 1226699 h 1226698"/>
                <a:gd name="connsiteX12" fmla="*/ 6605 w 1314762"/>
                <a:gd name="connsiteY12" fmla="*/ 1226699 h 1226698"/>
                <a:gd name="connsiteX13" fmla="*/ 7164 w 1314762"/>
                <a:gd name="connsiteY13" fmla="*/ 1226699 h 1226698"/>
                <a:gd name="connsiteX14" fmla="*/ 7722 w 1314762"/>
                <a:gd name="connsiteY14" fmla="*/ 1226699 h 1226698"/>
                <a:gd name="connsiteX15" fmla="*/ 8277 w 1314762"/>
                <a:gd name="connsiteY15" fmla="*/ 1226699 h 1226698"/>
                <a:gd name="connsiteX16" fmla="*/ 8836 w 1314762"/>
                <a:gd name="connsiteY16" fmla="*/ 1226699 h 1226698"/>
                <a:gd name="connsiteX17" fmla="*/ 9394 w 1314762"/>
                <a:gd name="connsiteY17" fmla="*/ 1226699 h 1226698"/>
                <a:gd name="connsiteX18" fmla="*/ 9953 w 1314762"/>
                <a:gd name="connsiteY18" fmla="*/ 1226699 h 1226698"/>
                <a:gd name="connsiteX19" fmla="*/ 10512 w 1314762"/>
                <a:gd name="connsiteY19" fmla="*/ 1226699 h 1226698"/>
                <a:gd name="connsiteX20" fmla="*/ 11070 w 1314762"/>
                <a:gd name="connsiteY20" fmla="*/ 1226699 h 1226698"/>
                <a:gd name="connsiteX21" fmla="*/ 11629 w 1314762"/>
                <a:gd name="connsiteY21" fmla="*/ 1226699 h 1226698"/>
                <a:gd name="connsiteX22" fmla="*/ 12188 w 1314762"/>
                <a:gd name="connsiteY22" fmla="*/ 1226699 h 1226698"/>
                <a:gd name="connsiteX23" fmla="*/ 12742 w 1314762"/>
                <a:gd name="connsiteY23" fmla="*/ 1226699 h 1226698"/>
                <a:gd name="connsiteX24" fmla="*/ 13301 w 1314762"/>
                <a:gd name="connsiteY24" fmla="*/ 1226699 h 1226698"/>
                <a:gd name="connsiteX25" fmla="*/ 13859 w 1314762"/>
                <a:gd name="connsiteY25" fmla="*/ 1226699 h 1226698"/>
                <a:gd name="connsiteX26" fmla="*/ 14418 w 1314762"/>
                <a:gd name="connsiteY26" fmla="*/ 1226699 h 1226698"/>
                <a:gd name="connsiteX27" fmla="*/ 14976 w 1314762"/>
                <a:gd name="connsiteY27" fmla="*/ 1226699 h 1226698"/>
                <a:gd name="connsiteX28" fmla="*/ 15535 w 1314762"/>
                <a:gd name="connsiteY28" fmla="*/ 1226699 h 1226698"/>
                <a:gd name="connsiteX29" fmla="*/ 16094 w 1314762"/>
                <a:gd name="connsiteY29" fmla="*/ 1226699 h 1226698"/>
                <a:gd name="connsiteX30" fmla="*/ 16648 w 1314762"/>
                <a:gd name="connsiteY30" fmla="*/ 1226699 h 1226698"/>
                <a:gd name="connsiteX31" fmla="*/ 17207 w 1314762"/>
                <a:gd name="connsiteY31" fmla="*/ 1226699 h 1226698"/>
                <a:gd name="connsiteX32" fmla="*/ 17766 w 1314762"/>
                <a:gd name="connsiteY32" fmla="*/ 1226699 h 1226698"/>
                <a:gd name="connsiteX33" fmla="*/ 18324 w 1314762"/>
                <a:gd name="connsiteY33" fmla="*/ 1226699 h 1226698"/>
                <a:gd name="connsiteX34" fmla="*/ 18883 w 1314762"/>
                <a:gd name="connsiteY34" fmla="*/ 1226699 h 1226698"/>
                <a:gd name="connsiteX35" fmla="*/ 19442 w 1314762"/>
                <a:gd name="connsiteY35" fmla="*/ 1226699 h 1226698"/>
                <a:gd name="connsiteX36" fmla="*/ 19996 w 1314762"/>
                <a:gd name="connsiteY36" fmla="*/ 1226699 h 1226698"/>
                <a:gd name="connsiteX37" fmla="*/ 20555 w 1314762"/>
                <a:gd name="connsiteY37" fmla="*/ 1226699 h 1226698"/>
                <a:gd name="connsiteX38" fmla="*/ 21113 w 1314762"/>
                <a:gd name="connsiteY38" fmla="*/ 1226699 h 1226698"/>
                <a:gd name="connsiteX39" fmla="*/ 21672 w 1314762"/>
                <a:gd name="connsiteY39" fmla="*/ 1226699 h 1226698"/>
                <a:gd name="connsiteX40" fmla="*/ 22231 w 1314762"/>
                <a:gd name="connsiteY40" fmla="*/ 1226699 h 1226698"/>
                <a:gd name="connsiteX41" fmla="*/ 22789 w 1314762"/>
                <a:gd name="connsiteY41" fmla="*/ 1226699 h 1226698"/>
                <a:gd name="connsiteX42" fmla="*/ 23348 w 1314762"/>
                <a:gd name="connsiteY42" fmla="*/ 1226699 h 1226698"/>
                <a:gd name="connsiteX43" fmla="*/ 23903 w 1314762"/>
                <a:gd name="connsiteY43" fmla="*/ 1226699 h 1226698"/>
                <a:gd name="connsiteX44" fmla="*/ 24461 w 1314762"/>
                <a:gd name="connsiteY44" fmla="*/ 1226699 h 1226698"/>
                <a:gd name="connsiteX45" fmla="*/ 25020 w 1314762"/>
                <a:gd name="connsiteY45" fmla="*/ 1226699 h 1226698"/>
                <a:gd name="connsiteX46" fmla="*/ 25579 w 1314762"/>
                <a:gd name="connsiteY46" fmla="*/ 1226699 h 1226698"/>
                <a:gd name="connsiteX47" fmla="*/ 26137 w 1314762"/>
                <a:gd name="connsiteY47" fmla="*/ 1226699 h 1226698"/>
                <a:gd name="connsiteX48" fmla="*/ 26696 w 1314762"/>
                <a:gd name="connsiteY48" fmla="*/ 1226699 h 1226698"/>
                <a:gd name="connsiteX49" fmla="*/ 27250 w 1314762"/>
                <a:gd name="connsiteY49" fmla="*/ 1226699 h 1226698"/>
                <a:gd name="connsiteX50" fmla="*/ 27809 w 1314762"/>
                <a:gd name="connsiteY50" fmla="*/ 1226699 h 1226698"/>
                <a:gd name="connsiteX51" fmla="*/ 28367 w 1314762"/>
                <a:gd name="connsiteY51" fmla="*/ 1226699 h 1226698"/>
                <a:gd name="connsiteX52" fmla="*/ 28926 w 1314762"/>
                <a:gd name="connsiteY52" fmla="*/ 1226699 h 1226698"/>
                <a:gd name="connsiteX53" fmla="*/ 29485 w 1314762"/>
                <a:gd name="connsiteY53" fmla="*/ 1226699 h 1226698"/>
                <a:gd name="connsiteX54" fmla="*/ 30044 w 1314762"/>
                <a:gd name="connsiteY54" fmla="*/ 1226699 h 1226698"/>
                <a:gd name="connsiteX55" fmla="*/ 30602 w 1314762"/>
                <a:gd name="connsiteY55" fmla="*/ 1226699 h 1226698"/>
                <a:gd name="connsiteX56" fmla="*/ 31157 w 1314762"/>
                <a:gd name="connsiteY56" fmla="*/ 1226699 h 1226698"/>
                <a:gd name="connsiteX57" fmla="*/ 31715 w 1314762"/>
                <a:gd name="connsiteY57" fmla="*/ 1226699 h 1226698"/>
                <a:gd name="connsiteX58" fmla="*/ 32274 w 1314762"/>
                <a:gd name="connsiteY58" fmla="*/ 1226699 h 1226698"/>
                <a:gd name="connsiteX59" fmla="*/ 32833 w 1314762"/>
                <a:gd name="connsiteY59" fmla="*/ 1226699 h 1226698"/>
                <a:gd name="connsiteX60" fmla="*/ 33391 w 1314762"/>
                <a:gd name="connsiteY60" fmla="*/ 1226699 h 1226698"/>
                <a:gd name="connsiteX61" fmla="*/ 33950 w 1314762"/>
                <a:gd name="connsiteY61" fmla="*/ 1226699 h 1226698"/>
                <a:gd name="connsiteX62" fmla="*/ 34508 w 1314762"/>
                <a:gd name="connsiteY62" fmla="*/ 1226699 h 1226698"/>
                <a:gd name="connsiteX63" fmla="*/ 35063 w 1314762"/>
                <a:gd name="connsiteY63" fmla="*/ 1226699 h 1226698"/>
                <a:gd name="connsiteX64" fmla="*/ 35622 w 1314762"/>
                <a:gd name="connsiteY64" fmla="*/ 1226699 h 1226698"/>
                <a:gd name="connsiteX65" fmla="*/ 36180 w 1314762"/>
                <a:gd name="connsiteY65" fmla="*/ 1226699 h 1226698"/>
                <a:gd name="connsiteX66" fmla="*/ 36739 w 1314762"/>
                <a:gd name="connsiteY66" fmla="*/ 1226699 h 1226698"/>
                <a:gd name="connsiteX67" fmla="*/ 37298 w 1314762"/>
                <a:gd name="connsiteY67" fmla="*/ 1226699 h 1226698"/>
                <a:gd name="connsiteX68" fmla="*/ 37856 w 1314762"/>
                <a:gd name="connsiteY68" fmla="*/ 1226699 h 1226698"/>
                <a:gd name="connsiteX69" fmla="*/ 38411 w 1314762"/>
                <a:gd name="connsiteY69" fmla="*/ 1226699 h 1226698"/>
                <a:gd name="connsiteX70" fmla="*/ 38969 w 1314762"/>
                <a:gd name="connsiteY70" fmla="*/ 1226699 h 1226698"/>
                <a:gd name="connsiteX71" fmla="*/ 39528 w 1314762"/>
                <a:gd name="connsiteY71" fmla="*/ 1226699 h 1226698"/>
                <a:gd name="connsiteX72" fmla="*/ 40087 w 1314762"/>
                <a:gd name="connsiteY72" fmla="*/ 1226699 h 1226698"/>
                <a:gd name="connsiteX73" fmla="*/ 40645 w 1314762"/>
                <a:gd name="connsiteY73" fmla="*/ 1226699 h 1226698"/>
                <a:gd name="connsiteX74" fmla="*/ 41204 w 1314762"/>
                <a:gd name="connsiteY74" fmla="*/ 1226699 h 1226698"/>
                <a:gd name="connsiteX75" fmla="*/ 41763 w 1314762"/>
                <a:gd name="connsiteY75" fmla="*/ 1226699 h 1226698"/>
                <a:gd name="connsiteX76" fmla="*/ 42321 w 1314762"/>
                <a:gd name="connsiteY76" fmla="*/ 1226699 h 1226698"/>
                <a:gd name="connsiteX77" fmla="*/ 42876 w 1314762"/>
                <a:gd name="connsiteY77" fmla="*/ 1226699 h 1226698"/>
                <a:gd name="connsiteX78" fmla="*/ 43435 w 1314762"/>
                <a:gd name="connsiteY78" fmla="*/ 1226699 h 1226698"/>
                <a:gd name="connsiteX79" fmla="*/ 43993 w 1314762"/>
                <a:gd name="connsiteY79" fmla="*/ 1226699 h 1226698"/>
                <a:gd name="connsiteX80" fmla="*/ 44552 w 1314762"/>
                <a:gd name="connsiteY80" fmla="*/ 1226699 h 1226698"/>
                <a:gd name="connsiteX81" fmla="*/ 45110 w 1314762"/>
                <a:gd name="connsiteY81" fmla="*/ 1226699 h 1226698"/>
                <a:gd name="connsiteX82" fmla="*/ 45669 w 1314762"/>
                <a:gd name="connsiteY82" fmla="*/ 1226699 h 1226698"/>
                <a:gd name="connsiteX83" fmla="*/ 46228 w 1314762"/>
                <a:gd name="connsiteY83" fmla="*/ 1226699 h 1226698"/>
                <a:gd name="connsiteX84" fmla="*/ 46782 w 1314762"/>
                <a:gd name="connsiteY84" fmla="*/ 1226699 h 1226698"/>
                <a:gd name="connsiteX85" fmla="*/ 47341 w 1314762"/>
                <a:gd name="connsiteY85" fmla="*/ 1226699 h 1226698"/>
                <a:gd name="connsiteX86" fmla="*/ 47899 w 1314762"/>
                <a:gd name="connsiteY86" fmla="*/ 1226699 h 1226698"/>
                <a:gd name="connsiteX87" fmla="*/ 48458 w 1314762"/>
                <a:gd name="connsiteY87" fmla="*/ 1226699 h 1226698"/>
                <a:gd name="connsiteX88" fmla="*/ 49017 w 1314762"/>
                <a:gd name="connsiteY88" fmla="*/ 1226699 h 1226698"/>
                <a:gd name="connsiteX89" fmla="*/ 49575 w 1314762"/>
                <a:gd name="connsiteY89" fmla="*/ 1226699 h 1226698"/>
                <a:gd name="connsiteX90" fmla="*/ 50130 w 1314762"/>
                <a:gd name="connsiteY90" fmla="*/ 1226699 h 1226698"/>
                <a:gd name="connsiteX91" fmla="*/ 50689 w 1314762"/>
                <a:gd name="connsiteY91" fmla="*/ 1226699 h 1226698"/>
                <a:gd name="connsiteX92" fmla="*/ 51247 w 1314762"/>
                <a:gd name="connsiteY92" fmla="*/ 1226699 h 1226698"/>
                <a:gd name="connsiteX93" fmla="*/ 51806 w 1314762"/>
                <a:gd name="connsiteY93" fmla="*/ 1226699 h 1226698"/>
                <a:gd name="connsiteX94" fmla="*/ 52365 w 1314762"/>
                <a:gd name="connsiteY94" fmla="*/ 1226699 h 1226698"/>
                <a:gd name="connsiteX95" fmla="*/ 52923 w 1314762"/>
                <a:gd name="connsiteY95" fmla="*/ 1226699 h 1226698"/>
                <a:gd name="connsiteX96" fmla="*/ 53482 w 1314762"/>
                <a:gd name="connsiteY96" fmla="*/ 1226699 h 1226698"/>
                <a:gd name="connsiteX97" fmla="*/ 54036 w 1314762"/>
                <a:gd name="connsiteY97" fmla="*/ 1226699 h 1226698"/>
                <a:gd name="connsiteX98" fmla="*/ 54595 w 1314762"/>
                <a:gd name="connsiteY98" fmla="*/ 1226699 h 1226698"/>
                <a:gd name="connsiteX99" fmla="*/ 55154 w 1314762"/>
                <a:gd name="connsiteY99" fmla="*/ 1226699 h 1226698"/>
                <a:gd name="connsiteX100" fmla="*/ 55712 w 1314762"/>
                <a:gd name="connsiteY100" fmla="*/ 1226699 h 1226698"/>
                <a:gd name="connsiteX101" fmla="*/ 56271 w 1314762"/>
                <a:gd name="connsiteY101" fmla="*/ 1226699 h 1226698"/>
                <a:gd name="connsiteX102" fmla="*/ 56830 w 1314762"/>
                <a:gd name="connsiteY102" fmla="*/ 1226699 h 1226698"/>
                <a:gd name="connsiteX103" fmla="*/ 57384 w 1314762"/>
                <a:gd name="connsiteY103" fmla="*/ 1226699 h 1226698"/>
                <a:gd name="connsiteX104" fmla="*/ 57943 w 1314762"/>
                <a:gd name="connsiteY104" fmla="*/ 1226699 h 1226698"/>
                <a:gd name="connsiteX105" fmla="*/ 58501 w 1314762"/>
                <a:gd name="connsiteY105" fmla="*/ 1226699 h 1226698"/>
                <a:gd name="connsiteX106" fmla="*/ 59060 w 1314762"/>
                <a:gd name="connsiteY106" fmla="*/ 1226699 h 1226698"/>
                <a:gd name="connsiteX107" fmla="*/ 59619 w 1314762"/>
                <a:gd name="connsiteY107" fmla="*/ 1226699 h 1226698"/>
                <a:gd name="connsiteX108" fmla="*/ 60177 w 1314762"/>
                <a:gd name="connsiteY108" fmla="*/ 1226699 h 1226698"/>
                <a:gd name="connsiteX109" fmla="*/ 60736 w 1314762"/>
                <a:gd name="connsiteY109" fmla="*/ 1226699 h 1226698"/>
                <a:gd name="connsiteX110" fmla="*/ 61290 w 1314762"/>
                <a:gd name="connsiteY110" fmla="*/ 1226699 h 1226698"/>
                <a:gd name="connsiteX111" fmla="*/ 61849 w 1314762"/>
                <a:gd name="connsiteY111" fmla="*/ 1226699 h 1226698"/>
                <a:gd name="connsiteX112" fmla="*/ 62408 w 1314762"/>
                <a:gd name="connsiteY112" fmla="*/ 1226699 h 1226698"/>
                <a:gd name="connsiteX113" fmla="*/ 62966 w 1314762"/>
                <a:gd name="connsiteY113" fmla="*/ 1226699 h 1226698"/>
                <a:gd name="connsiteX114" fmla="*/ 63525 w 1314762"/>
                <a:gd name="connsiteY114" fmla="*/ 1226699 h 1226698"/>
                <a:gd name="connsiteX115" fmla="*/ 64084 w 1314762"/>
                <a:gd name="connsiteY115" fmla="*/ 1226699 h 1226698"/>
                <a:gd name="connsiteX116" fmla="*/ 64642 w 1314762"/>
                <a:gd name="connsiteY116" fmla="*/ 1226699 h 1226698"/>
                <a:gd name="connsiteX117" fmla="*/ 65197 w 1314762"/>
                <a:gd name="connsiteY117" fmla="*/ 1226699 h 1226698"/>
                <a:gd name="connsiteX118" fmla="*/ 65755 w 1314762"/>
                <a:gd name="connsiteY118" fmla="*/ 1226699 h 1226698"/>
                <a:gd name="connsiteX119" fmla="*/ 66314 w 1314762"/>
                <a:gd name="connsiteY119" fmla="*/ 1226699 h 1226698"/>
                <a:gd name="connsiteX120" fmla="*/ 66873 w 1314762"/>
                <a:gd name="connsiteY120" fmla="*/ 1226699 h 1226698"/>
                <a:gd name="connsiteX121" fmla="*/ 67431 w 1314762"/>
                <a:gd name="connsiteY121" fmla="*/ 1226699 h 1226698"/>
                <a:gd name="connsiteX122" fmla="*/ 67990 w 1314762"/>
                <a:gd name="connsiteY122" fmla="*/ 1226699 h 1226698"/>
                <a:gd name="connsiteX123" fmla="*/ 68545 w 1314762"/>
                <a:gd name="connsiteY123" fmla="*/ 1226699 h 1226698"/>
                <a:gd name="connsiteX124" fmla="*/ 69103 w 1314762"/>
                <a:gd name="connsiteY124" fmla="*/ 1226699 h 1226698"/>
                <a:gd name="connsiteX125" fmla="*/ 69662 w 1314762"/>
                <a:gd name="connsiteY125" fmla="*/ 1226699 h 1226698"/>
                <a:gd name="connsiteX126" fmla="*/ 70221 w 1314762"/>
                <a:gd name="connsiteY126" fmla="*/ 1226699 h 1226698"/>
                <a:gd name="connsiteX127" fmla="*/ 70779 w 1314762"/>
                <a:gd name="connsiteY127" fmla="*/ 1226699 h 1226698"/>
                <a:gd name="connsiteX128" fmla="*/ 71338 w 1314762"/>
                <a:gd name="connsiteY128" fmla="*/ 1226699 h 1226698"/>
                <a:gd name="connsiteX129" fmla="*/ 71897 w 1314762"/>
                <a:gd name="connsiteY129" fmla="*/ 1226699 h 1226698"/>
                <a:gd name="connsiteX130" fmla="*/ 72455 w 1314762"/>
                <a:gd name="connsiteY130" fmla="*/ 1226699 h 1226698"/>
                <a:gd name="connsiteX131" fmla="*/ 73010 w 1314762"/>
                <a:gd name="connsiteY131" fmla="*/ 1226699 h 1226698"/>
                <a:gd name="connsiteX132" fmla="*/ 73568 w 1314762"/>
                <a:gd name="connsiteY132" fmla="*/ 1226699 h 1226698"/>
                <a:gd name="connsiteX133" fmla="*/ 74127 w 1314762"/>
                <a:gd name="connsiteY133" fmla="*/ 1226699 h 1226698"/>
                <a:gd name="connsiteX134" fmla="*/ 74685 w 1314762"/>
                <a:gd name="connsiteY134" fmla="*/ 1226699 h 1226698"/>
                <a:gd name="connsiteX135" fmla="*/ 75244 w 1314762"/>
                <a:gd name="connsiteY135" fmla="*/ 1226699 h 1226698"/>
                <a:gd name="connsiteX136" fmla="*/ 75803 w 1314762"/>
                <a:gd name="connsiteY136" fmla="*/ 1226699 h 1226698"/>
                <a:gd name="connsiteX137" fmla="*/ 76361 w 1314762"/>
                <a:gd name="connsiteY137" fmla="*/ 1226699 h 1226698"/>
                <a:gd name="connsiteX138" fmla="*/ 76916 w 1314762"/>
                <a:gd name="connsiteY138" fmla="*/ 1226699 h 1226698"/>
                <a:gd name="connsiteX139" fmla="*/ 77475 w 1314762"/>
                <a:gd name="connsiteY139" fmla="*/ 1226699 h 1226698"/>
                <a:gd name="connsiteX140" fmla="*/ 78033 w 1314762"/>
                <a:gd name="connsiteY140" fmla="*/ 1226699 h 1226698"/>
                <a:gd name="connsiteX141" fmla="*/ 78592 w 1314762"/>
                <a:gd name="connsiteY141" fmla="*/ 1226699 h 1226698"/>
                <a:gd name="connsiteX142" fmla="*/ 79151 w 1314762"/>
                <a:gd name="connsiteY142" fmla="*/ 1226699 h 1226698"/>
                <a:gd name="connsiteX143" fmla="*/ 79709 w 1314762"/>
                <a:gd name="connsiteY143" fmla="*/ 1226699 h 1226698"/>
                <a:gd name="connsiteX144" fmla="*/ 80264 w 1314762"/>
                <a:gd name="connsiteY144" fmla="*/ 1226699 h 1226698"/>
                <a:gd name="connsiteX145" fmla="*/ 80822 w 1314762"/>
                <a:gd name="connsiteY145" fmla="*/ 1226699 h 1226698"/>
                <a:gd name="connsiteX146" fmla="*/ 81381 w 1314762"/>
                <a:gd name="connsiteY146" fmla="*/ 1226699 h 1226698"/>
                <a:gd name="connsiteX147" fmla="*/ 81940 w 1314762"/>
                <a:gd name="connsiteY147" fmla="*/ 1226699 h 1226698"/>
                <a:gd name="connsiteX148" fmla="*/ 82498 w 1314762"/>
                <a:gd name="connsiteY148" fmla="*/ 1226699 h 1226698"/>
                <a:gd name="connsiteX149" fmla="*/ 83057 w 1314762"/>
                <a:gd name="connsiteY149" fmla="*/ 1226699 h 1226698"/>
                <a:gd name="connsiteX150" fmla="*/ 83616 w 1314762"/>
                <a:gd name="connsiteY150" fmla="*/ 1226699 h 1226698"/>
                <a:gd name="connsiteX151" fmla="*/ 84170 w 1314762"/>
                <a:gd name="connsiteY151" fmla="*/ 1226699 h 1226698"/>
                <a:gd name="connsiteX152" fmla="*/ 84729 w 1314762"/>
                <a:gd name="connsiteY152" fmla="*/ 1226699 h 1226698"/>
                <a:gd name="connsiteX153" fmla="*/ 85287 w 1314762"/>
                <a:gd name="connsiteY153" fmla="*/ 1226699 h 1226698"/>
                <a:gd name="connsiteX154" fmla="*/ 85846 w 1314762"/>
                <a:gd name="connsiteY154" fmla="*/ 1226699 h 1226698"/>
                <a:gd name="connsiteX155" fmla="*/ 86405 w 1314762"/>
                <a:gd name="connsiteY155" fmla="*/ 1226699 h 1226698"/>
                <a:gd name="connsiteX156" fmla="*/ 86963 w 1314762"/>
                <a:gd name="connsiteY156" fmla="*/ 1226699 h 1226698"/>
                <a:gd name="connsiteX157" fmla="*/ 87518 w 1314762"/>
                <a:gd name="connsiteY157" fmla="*/ 1226699 h 1226698"/>
                <a:gd name="connsiteX158" fmla="*/ 88076 w 1314762"/>
                <a:gd name="connsiteY158" fmla="*/ 1226699 h 1226698"/>
                <a:gd name="connsiteX159" fmla="*/ 88635 w 1314762"/>
                <a:gd name="connsiteY159" fmla="*/ 1226699 h 1226698"/>
                <a:gd name="connsiteX160" fmla="*/ 89194 w 1314762"/>
                <a:gd name="connsiteY160" fmla="*/ 1226699 h 1226698"/>
                <a:gd name="connsiteX161" fmla="*/ 89752 w 1314762"/>
                <a:gd name="connsiteY161" fmla="*/ 1226699 h 1226698"/>
                <a:gd name="connsiteX162" fmla="*/ 90311 w 1314762"/>
                <a:gd name="connsiteY162" fmla="*/ 1226699 h 1226698"/>
                <a:gd name="connsiteX163" fmla="*/ 90870 w 1314762"/>
                <a:gd name="connsiteY163" fmla="*/ 1226699 h 1226698"/>
                <a:gd name="connsiteX164" fmla="*/ 91424 w 1314762"/>
                <a:gd name="connsiteY164" fmla="*/ 1226699 h 1226698"/>
                <a:gd name="connsiteX165" fmla="*/ 91983 w 1314762"/>
                <a:gd name="connsiteY165" fmla="*/ 1226699 h 1226698"/>
                <a:gd name="connsiteX166" fmla="*/ 92542 w 1314762"/>
                <a:gd name="connsiteY166" fmla="*/ 1226699 h 1226698"/>
                <a:gd name="connsiteX167" fmla="*/ 93100 w 1314762"/>
                <a:gd name="connsiteY167" fmla="*/ 1226699 h 1226698"/>
                <a:gd name="connsiteX168" fmla="*/ 93659 w 1314762"/>
                <a:gd name="connsiteY168" fmla="*/ 1226699 h 1226698"/>
                <a:gd name="connsiteX169" fmla="*/ 94217 w 1314762"/>
                <a:gd name="connsiteY169" fmla="*/ 1226699 h 1226698"/>
                <a:gd name="connsiteX170" fmla="*/ 94776 w 1314762"/>
                <a:gd name="connsiteY170" fmla="*/ 1226699 h 1226698"/>
                <a:gd name="connsiteX171" fmla="*/ 95331 w 1314762"/>
                <a:gd name="connsiteY171" fmla="*/ 1226699 h 1226698"/>
                <a:gd name="connsiteX172" fmla="*/ 95889 w 1314762"/>
                <a:gd name="connsiteY172" fmla="*/ 1226699 h 1226698"/>
                <a:gd name="connsiteX173" fmla="*/ 96448 w 1314762"/>
                <a:gd name="connsiteY173" fmla="*/ 1226699 h 1226698"/>
                <a:gd name="connsiteX174" fmla="*/ 97007 w 1314762"/>
                <a:gd name="connsiteY174" fmla="*/ 1226699 h 1226698"/>
                <a:gd name="connsiteX175" fmla="*/ 97565 w 1314762"/>
                <a:gd name="connsiteY175" fmla="*/ 1226699 h 1226698"/>
                <a:gd name="connsiteX176" fmla="*/ 98124 w 1314762"/>
                <a:gd name="connsiteY176" fmla="*/ 1226699 h 1226698"/>
                <a:gd name="connsiteX177" fmla="*/ 98678 w 1314762"/>
                <a:gd name="connsiteY177" fmla="*/ 1226699 h 1226698"/>
                <a:gd name="connsiteX178" fmla="*/ 99237 w 1314762"/>
                <a:gd name="connsiteY178" fmla="*/ 1226699 h 1226698"/>
                <a:gd name="connsiteX179" fmla="*/ 99796 w 1314762"/>
                <a:gd name="connsiteY179" fmla="*/ 1226699 h 1226698"/>
                <a:gd name="connsiteX180" fmla="*/ 100354 w 1314762"/>
                <a:gd name="connsiteY180" fmla="*/ 1226699 h 1226698"/>
                <a:gd name="connsiteX181" fmla="*/ 100913 w 1314762"/>
                <a:gd name="connsiteY181" fmla="*/ 1226699 h 1226698"/>
                <a:gd name="connsiteX182" fmla="*/ 101471 w 1314762"/>
                <a:gd name="connsiteY182" fmla="*/ 1226699 h 1226698"/>
                <a:gd name="connsiteX183" fmla="*/ 102030 w 1314762"/>
                <a:gd name="connsiteY183" fmla="*/ 1226699 h 1226698"/>
                <a:gd name="connsiteX184" fmla="*/ 102589 w 1314762"/>
                <a:gd name="connsiteY184" fmla="*/ 1226699 h 1226698"/>
                <a:gd name="connsiteX185" fmla="*/ 103143 w 1314762"/>
                <a:gd name="connsiteY185" fmla="*/ 1226699 h 1226698"/>
                <a:gd name="connsiteX186" fmla="*/ 103702 w 1314762"/>
                <a:gd name="connsiteY186" fmla="*/ 1226699 h 1226698"/>
                <a:gd name="connsiteX187" fmla="*/ 104261 w 1314762"/>
                <a:gd name="connsiteY187" fmla="*/ 1226699 h 1226698"/>
                <a:gd name="connsiteX188" fmla="*/ 104819 w 1314762"/>
                <a:gd name="connsiteY188" fmla="*/ 1226699 h 1226698"/>
                <a:gd name="connsiteX189" fmla="*/ 105378 w 1314762"/>
                <a:gd name="connsiteY189" fmla="*/ 1226699 h 1226698"/>
                <a:gd name="connsiteX190" fmla="*/ 105937 w 1314762"/>
                <a:gd name="connsiteY190" fmla="*/ 1226699 h 1226698"/>
                <a:gd name="connsiteX191" fmla="*/ 106495 w 1314762"/>
                <a:gd name="connsiteY191" fmla="*/ 1226699 h 1226698"/>
                <a:gd name="connsiteX192" fmla="*/ 107050 w 1314762"/>
                <a:gd name="connsiteY192" fmla="*/ 1226699 h 1226698"/>
                <a:gd name="connsiteX193" fmla="*/ 107608 w 1314762"/>
                <a:gd name="connsiteY193" fmla="*/ 1226699 h 1226698"/>
                <a:gd name="connsiteX194" fmla="*/ 108167 w 1314762"/>
                <a:gd name="connsiteY194" fmla="*/ 1226699 h 1226698"/>
                <a:gd name="connsiteX195" fmla="*/ 108726 w 1314762"/>
                <a:gd name="connsiteY195" fmla="*/ 1226699 h 1226698"/>
                <a:gd name="connsiteX196" fmla="*/ 109284 w 1314762"/>
                <a:gd name="connsiteY196" fmla="*/ 1226699 h 1226698"/>
                <a:gd name="connsiteX197" fmla="*/ 109843 w 1314762"/>
                <a:gd name="connsiteY197" fmla="*/ 1226699 h 1226698"/>
                <a:gd name="connsiteX198" fmla="*/ 110398 w 1314762"/>
                <a:gd name="connsiteY198" fmla="*/ 1226699 h 1226698"/>
                <a:gd name="connsiteX199" fmla="*/ 110956 w 1314762"/>
                <a:gd name="connsiteY199" fmla="*/ 1226699 h 1226698"/>
                <a:gd name="connsiteX200" fmla="*/ 111515 w 1314762"/>
                <a:gd name="connsiteY200" fmla="*/ 1226699 h 1226698"/>
                <a:gd name="connsiteX201" fmla="*/ 112073 w 1314762"/>
                <a:gd name="connsiteY201" fmla="*/ 1226699 h 1226698"/>
                <a:gd name="connsiteX202" fmla="*/ 112632 w 1314762"/>
                <a:gd name="connsiteY202" fmla="*/ 1226699 h 1226698"/>
                <a:gd name="connsiteX203" fmla="*/ 113191 w 1314762"/>
                <a:gd name="connsiteY203" fmla="*/ 1226699 h 1226698"/>
                <a:gd name="connsiteX204" fmla="*/ 113749 w 1314762"/>
                <a:gd name="connsiteY204" fmla="*/ 1226699 h 1226698"/>
                <a:gd name="connsiteX205" fmla="*/ 114304 w 1314762"/>
                <a:gd name="connsiteY205" fmla="*/ 1226699 h 1226698"/>
                <a:gd name="connsiteX206" fmla="*/ 114862 w 1314762"/>
                <a:gd name="connsiteY206" fmla="*/ 1226699 h 1226698"/>
                <a:gd name="connsiteX207" fmla="*/ 115421 w 1314762"/>
                <a:gd name="connsiteY207" fmla="*/ 1226699 h 1226698"/>
                <a:gd name="connsiteX208" fmla="*/ 115980 w 1314762"/>
                <a:gd name="connsiteY208" fmla="*/ 1226699 h 1226698"/>
                <a:gd name="connsiteX209" fmla="*/ 116538 w 1314762"/>
                <a:gd name="connsiteY209" fmla="*/ 1226699 h 1226698"/>
                <a:gd name="connsiteX210" fmla="*/ 117097 w 1314762"/>
                <a:gd name="connsiteY210" fmla="*/ 1226699 h 1226698"/>
                <a:gd name="connsiteX211" fmla="*/ 117652 w 1314762"/>
                <a:gd name="connsiteY211" fmla="*/ 1226699 h 1226698"/>
                <a:gd name="connsiteX212" fmla="*/ 118210 w 1314762"/>
                <a:gd name="connsiteY212" fmla="*/ 1226699 h 1226698"/>
                <a:gd name="connsiteX213" fmla="*/ 118769 w 1314762"/>
                <a:gd name="connsiteY213" fmla="*/ 1226699 h 1226698"/>
                <a:gd name="connsiteX214" fmla="*/ 119328 w 1314762"/>
                <a:gd name="connsiteY214" fmla="*/ 1226699 h 1226698"/>
                <a:gd name="connsiteX215" fmla="*/ 119886 w 1314762"/>
                <a:gd name="connsiteY215" fmla="*/ 1226699 h 1226698"/>
                <a:gd name="connsiteX216" fmla="*/ 120445 w 1314762"/>
                <a:gd name="connsiteY216" fmla="*/ 1226699 h 1226698"/>
                <a:gd name="connsiteX217" fmla="*/ 121003 w 1314762"/>
                <a:gd name="connsiteY217" fmla="*/ 1226699 h 1226698"/>
                <a:gd name="connsiteX218" fmla="*/ 121558 w 1314762"/>
                <a:gd name="connsiteY218" fmla="*/ 1226699 h 1226698"/>
                <a:gd name="connsiteX219" fmla="*/ 122117 w 1314762"/>
                <a:gd name="connsiteY219" fmla="*/ 1226699 h 1226698"/>
                <a:gd name="connsiteX220" fmla="*/ 122675 w 1314762"/>
                <a:gd name="connsiteY220" fmla="*/ 1226699 h 1226698"/>
                <a:gd name="connsiteX221" fmla="*/ 123234 w 1314762"/>
                <a:gd name="connsiteY221" fmla="*/ 1226699 h 1226698"/>
                <a:gd name="connsiteX222" fmla="*/ 123793 w 1314762"/>
                <a:gd name="connsiteY222" fmla="*/ 1226699 h 1226698"/>
                <a:gd name="connsiteX223" fmla="*/ 124351 w 1314762"/>
                <a:gd name="connsiteY223" fmla="*/ 1226699 h 1226698"/>
                <a:gd name="connsiteX224" fmla="*/ 124910 w 1314762"/>
                <a:gd name="connsiteY224" fmla="*/ 1226699 h 1226698"/>
                <a:gd name="connsiteX225" fmla="*/ 125464 w 1314762"/>
                <a:gd name="connsiteY225" fmla="*/ 1226699 h 1226698"/>
                <a:gd name="connsiteX226" fmla="*/ 126023 w 1314762"/>
                <a:gd name="connsiteY226" fmla="*/ 1226699 h 1226698"/>
                <a:gd name="connsiteX227" fmla="*/ 126582 w 1314762"/>
                <a:gd name="connsiteY227" fmla="*/ 1226699 h 1226698"/>
                <a:gd name="connsiteX228" fmla="*/ 127140 w 1314762"/>
                <a:gd name="connsiteY228" fmla="*/ 1226699 h 1226698"/>
                <a:gd name="connsiteX229" fmla="*/ 127699 w 1314762"/>
                <a:gd name="connsiteY229" fmla="*/ 1226699 h 1226698"/>
                <a:gd name="connsiteX230" fmla="*/ 128257 w 1314762"/>
                <a:gd name="connsiteY230" fmla="*/ 1226699 h 1226698"/>
                <a:gd name="connsiteX231" fmla="*/ 128812 w 1314762"/>
                <a:gd name="connsiteY231" fmla="*/ 1226699 h 1226698"/>
                <a:gd name="connsiteX232" fmla="*/ 129371 w 1314762"/>
                <a:gd name="connsiteY232" fmla="*/ 1226699 h 1226698"/>
                <a:gd name="connsiteX233" fmla="*/ 129929 w 1314762"/>
                <a:gd name="connsiteY233" fmla="*/ 1226699 h 1226698"/>
                <a:gd name="connsiteX234" fmla="*/ 130488 w 1314762"/>
                <a:gd name="connsiteY234" fmla="*/ 1226699 h 1226698"/>
                <a:gd name="connsiteX235" fmla="*/ 131047 w 1314762"/>
                <a:gd name="connsiteY235" fmla="*/ 1226699 h 1226698"/>
                <a:gd name="connsiteX236" fmla="*/ 131605 w 1314762"/>
                <a:gd name="connsiteY236" fmla="*/ 1226699 h 1226698"/>
                <a:gd name="connsiteX237" fmla="*/ 132164 w 1314762"/>
                <a:gd name="connsiteY237" fmla="*/ 1226699 h 1226698"/>
                <a:gd name="connsiteX238" fmla="*/ 132723 w 1314762"/>
                <a:gd name="connsiteY238" fmla="*/ 1226699 h 1226698"/>
                <a:gd name="connsiteX239" fmla="*/ 133277 w 1314762"/>
                <a:gd name="connsiteY239" fmla="*/ 1226699 h 1226698"/>
                <a:gd name="connsiteX240" fmla="*/ 133836 w 1314762"/>
                <a:gd name="connsiteY240" fmla="*/ 1226699 h 1226698"/>
                <a:gd name="connsiteX241" fmla="*/ 134394 w 1314762"/>
                <a:gd name="connsiteY241" fmla="*/ 1226699 h 1226698"/>
                <a:gd name="connsiteX242" fmla="*/ 134953 w 1314762"/>
                <a:gd name="connsiteY242" fmla="*/ 1226699 h 1226698"/>
                <a:gd name="connsiteX243" fmla="*/ 135512 w 1314762"/>
                <a:gd name="connsiteY243" fmla="*/ 1226699 h 1226698"/>
                <a:gd name="connsiteX244" fmla="*/ 136070 w 1314762"/>
                <a:gd name="connsiteY244" fmla="*/ 1226699 h 1226698"/>
                <a:gd name="connsiteX245" fmla="*/ 136625 w 1314762"/>
                <a:gd name="connsiteY245" fmla="*/ 1226699 h 1226698"/>
                <a:gd name="connsiteX246" fmla="*/ 137184 w 1314762"/>
                <a:gd name="connsiteY246" fmla="*/ 1226699 h 1226698"/>
                <a:gd name="connsiteX247" fmla="*/ 137742 w 1314762"/>
                <a:gd name="connsiteY247" fmla="*/ 1226699 h 1226698"/>
                <a:gd name="connsiteX248" fmla="*/ 138301 w 1314762"/>
                <a:gd name="connsiteY248" fmla="*/ 1226699 h 1226698"/>
                <a:gd name="connsiteX249" fmla="*/ 138860 w 1314762"/>
                <a:gd name="connsiteY249" fmla="*/ 1226699 h 1226698"/>
                <a:gd name="connsiteX250" fmla="*/ 139418 w 1314762"/>
                <a:gd name="connsiteY250" fmla="*/ 1226699 h 1226698"/>
                <a:gd name="connsiteX251" fmla="*/ 139977 w 1314762"/>
                <a:gd name="connsiteY251" fmla="*/ 1226699 h 1226698"/>
                <a:gd name="connsiteX252" fmla="*/ 140531 w 1314762"/>
                <a:gd name="connsiteY252" fmla="*/ 1226699 h 1226698"/>
                <a:gd name="connsiteX253" fmla="*/ 141090 w 1314762"/>
                <a:gd name="connsiteY253" fmla="*/ 1226699 h 1226698"/>
                <a:gd name="connsiteX254" fmla="*/ 141648 w 1314762"/>
                <a:gd name="connsiteY254" fmla="*/ 1226699 h 1226698"/>
                <a:gd name="connsiteX255" fmla="*/ 142207 w 1314762"/>
                <a:gd name="connsiteY255" fmla="*/ 1226699 h 1226698"/>
                <a:gd name="connsiteX256" fmla="*/ 142766 w 1314762"/>
                <a:gd name="connsiteY256" fmla="*/ 1226699 h 1226698"/>
                <a:gd name="connsiteX257" fmla="*/ 143324 w 1314762"/>
                <a:gd name="connsiteY257" fmla="*/ 1226699 h 1226698"/>
                <a:gd name="connsiteX258" fmla="*/ 143883 w 1314762"/>
                <a:gd name="connsiteY258" fmla="*/ 1226699 h 1226698"/>
                <a:gd name="connsiteX259" fmla="*/ 144438 w 1314762"/>
                <a:gd name="connsiteY259" fmla="*/ 1226699 h 1226698"/>
                <a:gd name="connsiteX260" fmla="*/ 144996 w 1314762"/>
                <a:gd name="connsiteY260" fmla="*/ 1226699 h 1226698"/>
                <a:gd name="connsiteX261" fmla="*/ 145555 w 1314762"/>
                <a:gd name="connsiteY261" fmla="*/ 1226699 h 1226698"/>
                <a:gd name="connsiteX262" fmla="*/ 146114 w 1314762"/>
                <a:gd name="connsiteY262" fmla="*/ 1226699 h 1226698"/>
                <a:gd name="connsiteX263" fmla="*/ 146672 w 1314762"/>
                <a:gd name="connsiteY263" fmla="*/ 1226699 h 1226698"/>
                <a:gd name="connsiteX264" fmla="*/ 147231 w 1314762"/>
                <a:gd name="connsiteY264" fmla="*/ 1226699 h 1226698"/>
                <a:gd name="connsiteX265" fmla="*/ 147785 w 1314762"/>
                <a:gd name="connsiteY265" fmla="*/ 1226699 h 1226698"/>
                <a:gd name="connsiteX266" fmla="*/ 148344 w 1314762"/>
                <a:gd name="connsiteY266" fmla="*/ 1226699 h 1226698"/>
                <a:gd name="connsiteX267" fmla="*/ 148903 w 1314762"/>
                <a:gd name="connsiteY267" fmla="*/ 1226699 h 1226698"/>
                <a:gd name="connsiteX268" fmla="*/ 149461 w 1314762"/>
                <a:gd name="connsiteY268" fmla="*/ 1226699 h 1226698"/>
                <a:gd name="connsiteX269" fmla="*/ 150020 w 1314762"/>
                <a:gd name="connsiteY269" fmla="*/ 1226699 h 1226698"/>
                <a:gd name="connsiteX270" fmla="*/ 150579 w 1314762"/>
                <a:gd name="connsiteY270" fmla="*/ 1226699 h 1226698"/>
                <a:gd name="connsiteX271" fmla="*/ 151137 w 1314762"/>
                <a:gd name="connsiteY271" fmla="*/ 1226699 h 1226698"/>
                <a:gd name="connsiteX272" fmla="*/ 151692 w 1314762"/>
                <a:gd name="connsiteY272" fmla="*/ 1226699 h 1226698"/>
                <a:gd name="connsiteX273" fmla="*/ 152250 w 1314762"/>
                <a:gd name="connsiteY273" fmla="*/ 1226699 h 1226698"/>
                <a:gd name="connsiteX274" fmla="*/ 152809 w 1314762"/>
                <a:gd name="connsiteY274" fmla="*/ 1226699 h 1226698"/>
                <a:gd name="connsiteX275" fmla="*/ 153368 w 1314762"/>
                <a:gd name="connsiteY275" fmla="*/ 1226699 h 1226698"/>
                <a:gd name="connsiteX276" fmla="*/ 153926 w 1314762"/>
                <a:gd name="connsiteY276" fmla="*/ 1226699 h 1226698"/>
                <a:gd name="connsiteX277" fmla="*/ 154485 w 1314762"/>
                <a:gd name="connsiteY277" fmla="*/ 1226699 h 1226698"/>
                <a:gd name="connsiteX278" fmla="*/ 155043 w 1314762"/>
                <a:gd name="connsiteY278" fmla="*/ 1226699 h 1226698"/>
                <a:gd name="connsiteX279" fmla="*/ 155598 w 1314762"/>
                <a:gd name="connsiteY279" fmla="*/ 1226699 h 1226698"/>
                <a:gd name="connsiteX280" fmla="*/ 156157 w 1314762"/>
                <a:gd name="connsiteY280" fmla="*/ 1226699 h 1226698"/>
                <a:gd name="connsiteX281" fmla="*/ 156715 w 1314762"/>
                <a:gd name="connsiteY281" fmla="*/ 1226699 h 1226698"/>
                <a:gd name="connsiteX282" fmla="*/ 157274 w 1314762"/>
                <a:gd name="connsiteY282" fmla="*/ 1226699 h 1226698"/>
                <a:gd name="connsiteX283" fmla="*/ 157833 w 1314762"/>
                <a:gd name="connsiteY283" fmla="*/ 1226699 h 1226698"/>
                <a:gd name="connsiteX284" fmla="*/ 158391 w 1314762"/>
                <a:gd name="connsiteY284" fmla="*/ 1226699 h 1226698"/>
                <a:gd name="connsiteX285" fmla="*/ 158946 w 1314762"/>
                <a:gd name="connsiteY285" fmla="*/ 1226699 h 1226698"/>
                <a:gd name="connsiteX286" fmla="*/ 159505 w 1314762"/>
                <a:gd name="connsiteY286" fmla="*/ 1226699 h 1226698"/>
                <a:gd name="connsiteX287" fmla="*/ 160063 w 1314762"/>
                <a:gd name="connsiteY287" fmla="*/ 1226699 h 1226698"/>
                <a:gd name="connsiteX288" fmla="*/ 160622 w 1314762"/>
                <a:gd name="connsiteY288" fmla="*/ 1226699 h 1226698"/>
                <a:gd name="connsiteX289" fmla="*/ 161180 w 1314762"/>
                <a:gd name="connsiteY289" fmla="*/ 1226699 h 1226698"/>
                <a:gd name="connsiteX290" fmla="*/ 161739 w 1314762"/>
                <a:gd name="connsiteY290" fmla="*/ 1226699 h 1226698"/>
                <a:gd name="connsiteX291" fmla="*/ 162298 w 1314762"/>
                <a:gd name="connsiteY291" fmla="*/ 1226699 h 1226698"/>
                <a:gd name="connsiteX292" fmla="*/ 162856 w 1314762"/>
                <a:gd name="connsiteY292" fmla="*/ 1226699 h 1226698"/>
                <a:gd name="connsiteX293" fmla="*/ 163411 w 1314762"/>
                <a:gd name="connsiteY293" fmla="*/ 1226699 h 1226698"/>
                <a:gd name="connsiteX294" fmla="*/ 163970 w 1314762"/>
                <a:gd name="connsiteY294" fmla="*/ 1226699 h 1226698"/>
                <a:gd name="connsiteX295" fmla="*/ 164528 w 1314762"/>
                <a:gd name="connsiteY295" fmla="*/ 1226699 h 1226698"/>
                <a:gd name="connsiteX296" fmla="*/ 165087 w 1314762"/>
                <a:gd name="connsiteY296" fmla="*/ 1226699 h 1226698"/>
                <a:gd name="connsiteX297" fmla="*/ 165646 w 1314762"/>
                <a:gd name="connsiteY297" fmla="*/ 1226699 h 1226698"/>
                <a:gd name="connsiteX298" fmla="*/ 166204 w 1314762"/>
                <a:gd name="connsiteY298" fmla="*/ 1226699 h 1226698"/>
                <a:gd name="connsiteX299" fmla="*/ 166759 w 1314762"/>
                <a:gd name="connsiteY299" fmla="*/ 1226699 h 1226698"/>
                <a:gd name="connsiteX300" fmla="*/ 167317 w 1314762"/>
                <a:gd name="connsiteY300" fmla="*/ 1226699 h 1226698"/>
                <a:gd name="connsiteX301" fmla="*/ 167876 w 1314762"/>
                <a:gd name="connsiteY301" fmla="*/ 1226699 h 1226698"/>
                <a:gd name="connsiteX302" fmla="*/ 168434 w 1314762"/>
                <a:gd name="connsiteY302" fmla="*/ 1226699 h 1226698"/>
                <a:gd name="connsiteX303" fmla="*/ 168993 w 1314762"/>
                <a:gd name="connsiteY303" fmla="*/ 1226699 h 1226698"/>
                <a:gd name="connsiteX304" fmla="*/ 169552 w 1314762"/>
                <a:gd name="connsiteY304" fmla="*/ 1226699 h 1226698"/>
                <a:gd name="connsiteX305" fmla="*/ 170110 w 1314762"/>
                <a:gd name="connsiteY305" fmla="*/ 1226699 h 1226698"/>
                <a:gd name="connsiteX306" fmla="*/ 170665 w 1314762"/>
                <a:gd name="connsiteY306" fmla="*/ 1226699 h 1226698"/>
                <a:gd name="connsiteX307" fmla="*/ 171224 w 1314762"/>
                <a:gd name="connsiteY307" fmla="*/ 1226699 h 1226698"/>
                <a:gd name="connsiteX308" fmla="*/ 171782 w 1314762"/>
                <a:gd name="connsiteY308" fmla="*/ 1226699 h 1226698"/>
                <a:gd name="connsiteX309" fmla="*/ 172341 w 1314762"/>
                <a:gd name="connsiteY309" fmla="*/ 1226699 h 1226698"/>
                <a:gd name="connsiteX310" fmla="*/ 172900 w 1314762"/>
                <a:gd name="connsiteY310" fmla="*/ 1226699 h 1226698"/>
                <a:gd name="connsiteX311" fmla="*/ 173458 w 1314762"/>
                <a:gd name="connsiteY311" fmla="*/ 1226699 h 1226698"/>
                <a:gd name="connsiteX312" fmla="*/ 174017 w 1314762"/>
                <a:gd name="connsiteY312" fmla="*/ 1226699 h 1226698"/>
                <a:gd name="connsiteX313" fmla="*/ 174571 w 1314762"/>
                <a:gd name="connsiteY313" fmla="*/ 1226699 h 1226698"/>
                <a:gd name="connsiteX314" fmla="*/ 175130 w 1314762"/>
                <a:gd name="connsiteY314" fmla="*/ 1226699 h 1226698"/>
                <a:gd name="connsiteX315" fmla="*/ 175689 w 1314762"/>
                <a:gd name="connsiteY315" fmla="*/ 1226699 h 1226698"/>
                <a:gd name="connsiteX316" fmla="*/ 176247 w 1314762"/>
                <a:gd name="connsiteY316" fmla="*/ 1226699 h 1226698"/>
                <a:gd name="connsiteX317" fmla="*/ 176806 w 1314762"/>
                <a:gd name="connsiteY317" fmla="*/ 1226699 h 1226698"/>
                <a:gd name="connsiteX318" fmla="*/ 177365 w 1314762"/>
                <a:gd name="connsiteY318" fmla="*/ 1226699 h 1226698"/>
                <a:gd name="connsiteX319" fmla="*/ 177919 w 1314762"/>
                <a:gd name="connsiteY319" fmla="*/ 1226699 h 1226698"/>
                <a:gd name="connsiteX320" fmla="*/ 178478 w 1314762"/>
                <a:gd name="connsiteY320" fmla="*/ 1226699 h 1226698"/>
                <a:gd name="connsiteX321" fmla="*/ 179036 w 1314762"/>
                <a:gd name="connsiteY321" fmla="*/ 1226699 h 1226698"/>
                <a:gd name="connsiteX322" fmla="*/ 179595 w 1314762"/>
                <a:gd name="connsiteY322" fmla="*/ 1226699 h 1226698"/>
                <a:gd name="connsiteX323" fmla="*/ 180154 w 1314762"/>
                <a:gd name="connsiteY323" fmla="*/ 1226699 h 1226698"/>
                <a:gd name="connsiteX324" fmla="*/ 180712 w 1314762"/>
                <a:gd name="connsiteY324" fmla="*/ 1226699 h 1226698"/>
                <a:gd name="connsiteX325" fmla="*/ 181271 w 1314762"/>
                <a:gd name="connsiteY325" fmla="*/ 1226699 h 1226698"/>
                <a:gd name="connsiteX326" fmla="*/ 181825 w 1314762"/>
                <a:gd name="connsiteY326" fmla="*/ 1226699 h 1226698"/>
                <a:gd name="connsiteX327" fmla="*/ 182384 w 1314762"/>
                <a:gd name="connsiteY327" fmla="*/ 1226699 h 1226698"/>
                <a:gd name="connsiteX328" fmla="*/ 182943 w 1314762"/>
                <a:gd name="connsiteY328" fmla="*/ 1226699 h 1226698"/>
                <a:gd name="connsiteX329" fmla="*/ 183501 w 1314762"/>
                <a:gd name="connsiteY329" fmla="*/ 1226699 h 1226698"/>
                <a:gd name="connsiteX330" fmla="*/ 184060 w 1314762"/>
                <a:gd name="connsiteY330" fmla="*/ 1226699 h 1226698"/>
                <a:gd name="connsiteX331" fmla="*/ 184619 w 1314762"/>
                <a:gd name="connsiteY331" fmla="*/ 1226699 h 1226698"/>
                <a:gd name="connsiteX332" fmla="*/ 185177 w 1314762"/>
                <a:gd name="connsiteY332" fmla="*/ 1226699 h 1226698"/>
                <a:gd name="connsiteX333" fmla="*/ 185732 w 1314762"/>
                <a:gd name="connsiteY333" fmla="*/ 1226699 h 1226698"/>
                <a:gd name="connsiteX334" fmla="*/ 186291 w 1314762"/>
                <a:gd name="connsiteY334" fmla="*/ 1226699 h 1226698"/>
                <a:gd name="connsiteX335" fmla="*/ 186849 w 1314762"/>
                <a:gd name="connsiteY335" fmla="*/ 1226699 h 1226698"/>
                <a:gd name="connsiteX336" fmla="*/ 187408 w 1314762"/>
                <a:gd name="connsiteY336" fmla="*/ 1226699 h 1226698"/>
                <a:gd name="connsiteX337" fmla="*/ 187966 w 1314762"/>
                <a:gd name="connsiteY337" fmla="*/ 1226699 h 1226698"/>
                <a:gd name="connsiteX338" fmla="*/ 188525 w 1314762"/>
                <a:gd name="connsiteY338" fmla="*/ 1226699 h 1226698"/>
                <a:gd name="connsiteX339" fmla="*/ 189084 w 1314762"/>
                <a:gd name="connsiteY339" fmla="*/ 1226699 h 1226698"/>
                <a:gd name="connsiteX340" fmla="*/ 189638 w 1314762"/>
                <a:gd name="connsiteY340" fmla="*/ 1226699 h 1226698"/>
                <a:gd name="connsiteX341" fmla="*/ 190197 w 1314762"/>
                <a:gd name="connsiteY341" fmla="*/ 1226699 h 1226698"/>
                <a:gd name="connsiteX342" fmla="*/ 190756 w 1314762"/>
                <a:gd name="connsiteY342" fmla="*/ 1226699 h 1226698"/>
                <a:gd name="connsiteX343" fmla="*/ 191314 w 1314762"/>
                <a:gd name="connsiteY343" fmla="*/ 1226699 h 1226698"/>
                <a:gd name="connsiteX344" fmla="*/ 191873 w 1314762"/>
                <a:gd name="connsiteY344" fmla="*/ 1226699 h 1226698"/>
                <a:gd name="connsiteX345" fmla="*/ 192432 w 1314762"/>
                <a:gd name="connsiteY345" fmla="*/ 1226699 h 1226698"/>
                <a:gd name="connsiteX346" fmla="*/ 192990 w 1314762"/>
                <a:gd name="connsiteY346" fmla="*/ 1226699 h 1226698"/>
                <a:gd name="connsiteX347" fmla="*/ 193545 w 1314762"/>
                <a:gd name="connsiteY347" fmla="*/ 1226699 h 1226698"/>
                <a:gd name="connsiteX348" fmla="*/ 194103 w 1314762"/>
                <a:gd name="connsiteY348" fmla="*/ 1226699 h 1226698"/>
                <a:gd name="connsiteX349" fmla="*/ 194662 w 1314762"/>
                <a:gd name="connsiteY349" fmla="*/ 1226699 h 1226698"/>
                <a:gd name="connsiteX350" fmla="*/ 195220 w 1314762"/>
                <a:gd name="connsiteY350" fmla="*/ 1226699 h 1226698"/>
                <a:gd name="connsiteX351" fmla="*/ 195779 w 1314762"/>
                <a:gd name="connsiteY351" fmla="*/ 1226699 h 1226698"/>
                <a:gd name="connsiteX352" fmla="*/ 196338 w 1314762"/>
                <a:gd name="connsiteY352" fmla="*/ 1226699 h 1226698"/>
                <a:gd name="connsiteX353" fmla="*/ 196892 w 1314762"/>
                <a:gd name="connsiteY353" fmla="*/ 1226699 h 1226698"/>
                <a:gd name="connsiteX354" fmla="*/ 197451 w 1314762"/>
                <a:gd name="connsiteY354" fmla="*/ 1226699 h 1226698"/>
                <a:gd name="connsiteX355" fmla="*/ 198010 w 1314762"/>
                <a:gd name="connsiteY355" fmla="*/ 1226699 h 1226698"/>
                <a:gd name="connsiteX356" fmla="*/ 198568 w 1314762"/>
                <a:gd name="connsiteY356" fmla="*/ 1226699 h 1226698"/>
                <a:gd name="connsiteX357" fmla="*/ 199127 w 1314762"/>
                <a:gd name="connsiteY357" fmla="*/ 1226699 h 1226698"/>
                <a:gd name="connsiteX358" fmla="*/ 199686 w 1314762"/>
                <a:gd name="connsiteY358" fmla="*/ 1226699 h 1226698"/>
                <a:gd name="connsiteX359" fmla="*/ 200244 w 1314762"/>
                <a:gd name="connsiteY359" fmla="*/ 1226699 h 1226698"/>
                <a:gd name="connsiteX360" fmla="*/ 200799 w 1314762"/>
                <a:gd name="connsiteY360" fmla="*/ 1226699 h 1226698"/>
                <a:gd name="connsiteX361" fmla="*/ 201357 w 1314762"/>
                <a:gd name="connsiteY361" fmla="*/ 1226699 h 1226698"/>
                <a:gd name="connsiteX362" fmla="*/ 201916 w 1314762"/>
                <a:gd name="connsiteY362" fmla="*/ 1226699 h 1226698"/>
                <a:gd name="connsiteX363" fmla="*/ 202475 w 1314762"/>
                <a:gd name="connsiteY363" fmla="*/ 1226699 h 1226698"/>
                <a:gd name="connsiteX364" fmla="*/ 203033 w 1314762"/>
                <a:gd name="connsiteY364" fmla="*/ 1226699 h 1226698"/>
                <a:gd name="connsiteX365" fmla="*/ 203592 w 1314762"/>
                <a:gd name="connsiteY365" fmla="*/ 1226699 h 1226698"/>
                <a:gd name="connsiteX366" fmla="*/ 204151 w 1314762"/>
                <a:gd name="connsiteY366" fmla="*/ 1226699 h 1226698"/>
                <a:gd name="connsiteX367" fmla="*/ 204705 w 1314762"/>
                <a:gd name="connsiteY367" fmla="*/ 1226699 h 1226698"/>
                <a:gd name="connsiteX368" fmla="*/ 205264 w 1314762"/>
                <a:gd name="connsiteY368" fmla="*/ 1226699 h 1226698"/>
                <a:gd name="connsiteX369" fmla="*/ 205822 w 1314762"/>
                <a:gd name="connsiteY369" fmla="*/ 1226699 h 1226698"/>
                <a:gd name="connsiteX370" fmla="*/ 206381 w 1314762"/>
                <a:gd name="connsiteY370" fmla="*/ 1226699 h 1226698"/>
                <a:gd name="connsiteX371" fmla="*/ 206940 w 1314762"/>
                <a:gd name="connsiteY371" fmla="*/ 1226699 h 1226698"/>
                <a:gd name="connsiteX372" fmla="*/ 207498 w 1314762"/>
                <a:gd name="connsiteY372" fmla="*/ 1226699 h 1226698"/>
                <a:gd name="connsiteX373" fmla="*/ 208053 w 1314762"/>
                <a:gd name="connsiteY373" fmla="*/ 1226699 h 1226698"/>
                <a:gd name="connsiteX374" fmla="*/ 208611 w 1314762"/>
                <a:gd name="connsiteY374" fmla="*/ 1226699 h 1226698"/>
                <a:gd name="connsiteX375" fmla="*/ 209170 w 1314762"/>
                <a:gd name="connsiteY375" fmla="*/ 1226699 h 1226698"/>
                <a:gd name="connsiteX376" fmla="*/ 209729 w 1314762"/>
                <a:gd name="connsiteY376" fmla="*/ 1226699 h 1226698"/>
                <a:gd name="connsiteX377" fmla="*/ 210287 w 1314762"/>
                <a:gd name="connsiteY377" fmla="*/ 1226699 h 1226698"/>
                <a:gd name="connsiteX378" fmla="*/ 210846 w 1314762"/>
                <a:gd name="connsiteY378" fmla="*/ 1226699 h 1226698"/>
                <a:gd name="connsiteX379" fmla="*/ 211405 w 1314762"/>
                <a:gd name="connsiteY379" fmla="*/ 1226699 h 1226698"/>
                <a:gd name="connsiteX380" fmla="*/ 211959 w 1314762"/>
                <a:gd name="connsiteY380" fmla="*/ 1226699 h 1226698"/>
                <a:gd name="connsiteX381" fmla="*/ 212518 w 1314762"/>
                <a:gd name="connsiteY381" fmla="*/ 1226699 h 1226698"/>
                <a:gd name="connsiteX382" fmla="*/ 213077 w 1314762"/>
                <a:gd name="connsiteY382" fmla="*/ 1226699 h 1226698"/>
                <a:gd name="connsiteX383" fmla="*/ 213635 w 1314762"/>
                <a:gd name="connsiteY383" fmla="*/ 1226699 h 1226698"/>
                <a:gd name="connsiteX384" fmla="*/ 214194 w 1314762"/>
                <a:gd name="connsiteY384" fmla="*/ 1226699 h 1226698"/>
                <a:gd name="connsiteX385" fmla="*/ 214752 w 1314762"/>
                <a:gd name="connsiteY385" fmla="*/ 1226699 h 1226698"/>
                <a:gd name="connsiteX386" fmla="*/ 215311 w 1314762"/>
                <a:gd name="connsiteY386" fmla="*/ 1226699 h 1226698"/>
                <a:gd name="connsiteX387" fmla="*/ 215866 w 1314762"/>
                <a:gd name="connsiteY387" fmla="*/ 1226699 h 1226698"/>
                <a:gd name="connsiteX388" fmla="*/ 216424 w 1314762"/>
                <a:gd name="connsiteY388" fmla="*/ 1226699 h 1226698"/>
                <a:gd name="connsiteX389" fmla="*/ 216983 w 1314762"/>
                <a:gd name="connsiteY389" fmla="*/ 1226699 h 1226698"/>
                <a:gd name="connsiteX390" fmla="*/ 217542 w 1314762"/>
                <a:gd name="connsiteY390" fmla="*/ 1226699 h 1226698"/>
                <a:gd name="connsiteX391" fmla="*/ 218100 w 1314762"/>
                <a:gd name="connsiteY391" fmla="*/ 1226699 h 1226698"/>
                <a:gd name="connsiteX392" fmla="*/ 218659 w 1314762"/>
                <a:gd name="connsiteY392" fmla="*/ 1226699 h 1226698"/>
                <a:gd name="connsiteX393" fmla="*/ 219218 w 1314762"/>
                <a:gd name="connsiteY393" fmla="*/ 1226699 h 1226698"/>
                <a:gd name="connsiteX394" fmla="*/ 219772 w 1314762"/>
                <a:gd name="connsiteY394" fmla="*/ 1226699 h 1226698"/>
                <a:gd name="connsiteX395" fmla="*/ 220331 w 1314762"/>
                <a:gd name="connsiteY395" fmla="*/ 1226699 h 1226698"/>
                <a:gd name="connsiteX396" fmla="*/ 220889 w 1314762"/>
                <a:gd name="connsiteY396" fmla="*/ 1226699 h 1226698"/>
                <a:gd name="connsiteX397" fmla="*/ 221448 w 1314762"/>
                <a:gd name="connsiteY397" fmla="*/ 1226699 h 1226698"/>
                <a:gd name="connsiteX398" fmla="*/ 222006 w 1314762"/>
                <a:gd name="connsiteY398" fmla="*/ 1226699 h 1226698"/>
                <a:gd name="connsiteX399" fmla="*/ 222565 w 1314762"/>
                <a:gd name="connsiteY399" fmla="*/ 1226699 h 1226698"/>
                <a:gd name="connsiteX400" fmla="*/ 223124 w 1314762"/>
                <a:gd name="connsiteY400" fmla="*/ 1226699 h 1226698"/>
                <a:gd name="connsiteX401" fmla="*/ 223678 w 1314762"/>
                <a:gd name="connsiteY401" fmla="*/ 1226699 h 1226698"/>
                <a:gd name="connsiteX402" fmla="*/ 224237 w 1314762"/>
                <a:gd name="connsiteY402" fmla="*/ 1226699 h 1226698"/>
                <a:gd name="connsiteX403" fmla="*/ 224796 w 1314762"/>
                <a:gd name="connsiteY403" fmla="*/ 1226699 h 1226698"/>
                <a:gd name="connsiteX404" fmla="*/ 225354 w 1314762"/>
                <a:gd name="connsiteY404" fmla="*/ 1226699 h 1226698"/>
                <a:gd name="connsiteX405" fmla="*/ 225913 w 1314762"/>
                <a:gd name="connsiteY405" fmla="*/ 1226699 h 1226698"/>
                <a:gd name="connsiteX406" fmla="*/ 226472 w 1314762"/>
                <a:gd name="connsiteY406" fmla="*/ 1226699 h 1226698"/>
                <a:gd name="connsiteX407" fmla="*/ 227026 w 1314762"/>
                <a:gd name="connsiteY407" fmla="*/ 1226699 h 1226698"/>
                <a:gd name="connsiteX408" fmla="*/ 227585 w 1314762"/>
                <a:gd name="connsiteY408" fmla="*/ 1226699 h 1226698"/>
                <a:gd name="connsiteX409" fmla="*/ 228143 w 1314762"/>
                <a:gd name="connsiteY409" fmla="*/ 1226699 h 1226698"/>
                <a:gd name="connsiteX410" fmla="*/ 228702 w 1314762"/>
                <a:gd name="connsiteY410" fmla="*/ 1226699 h 1226698"/>
                <a:gd name="connsiteX411" fmla="*/ 229261 w 1314762"/>
                <a:gd name="connsiteY411" fmla="*/ 1226699 h 1226698"/>
                <a:gd name="connsiteX412" fmla="*/ 229819 w 1314762"/>
                <a:gd name="connsiteY412" fmla="*/ 1226699 h 1226698"/>
                <a:gd name="connsiteX413" fmla="*/ 230378 w 1314762"/>
                <a:gd name="connsiteY413" fmla="*/ 1226699 h 1226698"/>
                <a:gd name="connsiteX414" fmla="*/ 230933 w 1314762"/>
                <a:gd name="connsiteY414" fmla="*/ 1226699 h 1226698"/>
                <a:gd name="connsiteX415" fmla="*/ 231491 w 1314762"/>
                <a:gd name="connsiteY415" fmla="*/ 1226699 h 1226698"/>
                <a:gd name="connsiteX416" fmla="*/ 232050 w 1314762"/>
                <a:gd name="connsiteY416" fmla="*/ 1226699 h 1226698"/>
                <a:gd name="connsiteX417" fmla="*/ 232609 w 1314762"/>
                <a:gd name="connsiteY417" fmla="*/ 1226699 h 1226698"/>
                <a:gd name="connsiteX418" fmla="*/ 233167 w 1314762"/>
                <a:gd name="connsiteY418" fmla="*/ 1226699 h 1226698"/>
                <a:gd name="connsiteX419" fmla="*/ 233726 w 1314762"/>
                <a:gd name="connsiteY419" fmla="*/ 1226699 h 1226698"/>
                <a:gd name="connsiteX420" fmla="*/ 234284 w 1314762"/>
                <a:gd name="connsiteY420" fmla="*/ 1226699 h 1226698"/>
                <a:gd name="connsiteX421" fmla="*/ 234839 w 1314762"/>
                <a:gd name="connsiteY421" fmla="*/ 1226699 h 1226698"/>
                <a:gd name="connsiteX422" fmla="*/ 235397 w 1314762"/>
                <a:gd name="connsiteY422" fmla="*/ 1226699 h 1226698"/>
                <a:gd name="connsiteX423" fmla="*/ 235956 w 1314762"/>
                <a:gd name="connsiteY423" fmla="*/ 1226699 h 1226698"/>
                <a:gd name="connsiteX424" fmla="*/ 236515 w 1314762"/>
                <a:gd name="connsiteY424" fmla="*/ 1226699 h 1226698"/>
                <a:gd name="connsiteX425" fmla="*/ 237073 w 1314762"/>
                <a:gd name="connsiteY425" fmla="*/ 1226699 h 1226698"/>
                <a:gd name="connsiteX426" fmla="*/ 237632 w 1314762"/>
                <a:gd name="connsiteY426" fmla="*/ 1226699 h 1226698"/>
                <a:gd name="connsiteX427" fmla="*/ 238187 w 1314762"/>
                <a:gd name="connsiteY427" fmla="*/ 1226699 h 1226698"/>
                <a:gd name="connsiteX428" fmla="*/ 238745 w 1314762"/>
                <a:gd name="connsiteY428" fmla="*/ 1226699 h 1226698"/>
                <a:gd name="connsiteX429" fmla="*/ 239304 w 1314762"/>
                <a:gd name="connsiteY429" fmla="*/ 1226699 h 1226698"/>
                <a:gd name="connsiteX430" fmla="*/ 239863 w 1314762"/>
                <a:gd name="connsiteY430" fmla="*/ 1226699 h 1226698"/>
                <a:gd name="connsiteX431" fmla="*/ 240421 w 1314762"/>
                <a:gd name="connsiteY431" fmla="*/ 1226699 h 1226698"/>
                <a:gd name="connsiteX432" fmla="*/ 240980 w 1314762"/>
                <a:gd name="connsiteY432" fmla="*/ 1226699 h 1226698"/>
                <a:gd name="connsiteX433" fmla="*/ 241538 w 1314762"/>
                <a:gd name="connsiteY433" fmla="*/ 1226699 h 1226698"/>
                <a:gd name="connsiteX434" fmla="*/ 242093 w 1314762"/>
                <a:gd name="connsiteY434" fmla="*/ 1226699 h 1226698"/>
                <a:gd name="connsiteX435" fmla="*/ 242652 w 1314762"/>
                <a:gd name="connsiteY435" fmla="*/ 1226699 h 1226698"/>
                <a:gd name="connsiteX436" fmla="*/ 243210 w 1314762"/>
                <a:gd name="connsiteY436" fmla="*/ 1226699 h 1226698"/>
                <a:gd name="connsiteX437" fmla="*/ 243769 w 1314762"/>
                <a:gd name="connsiteY437" fmla="*/ 1226699 h 1226698"/>
                <a:gd name="connsiteX438" fmla="*/ 244328 w 1314762"/>
                <a:gd name="connsiteY438" fmla="*/ 1226699 h 1226698"/>
                <a:gd name="connsiteX439" fmla="*/ 244886 w 1314762"/>
                <a:gd name="connsiteY439" fmla="*/ 1226699 h 1226698"/>
                <a:gd name="connsiteX440" fmla="*/ 245445 w 1314762"/>
                <a:gd name="connsiteY440" fmla="*/ 1226699 h 1226698"/>
                <a:gd name="connsiteX441" fmla="*/ 245999 w 1314762"/>
                <a:gd name="connsiteY441" fmla="*/ 1226699 h 1226698"/>
                <a:gd name="connsiteX442" fmla="*/ 246558 w 1314762"/>
                <a:gd name="connsiteY442" fmla="*/ 1226699 h 1226698"/>
                <a:gd name="connsiteX443" fmla="*/ 247117 w 1314762"/>
                <a:gd name="connsiteY443" fmla="*/ 1226699 h 1226698"/>
                <a:gd name="connsiteX444" fmla="*/ 247675 w 1314762"/>
                <a:gd name="connsiteY444" fmla="*/ 1226699 h 1226698"/>
                <a:gd name="connsiteX445" fmla="*/ 248234 w 1314762"/>
                <a:gd name="connsiteY445" fmla="*/ 1226699 h 1226698"/>
                <a:gd name="connsiteX446" fmla="*/ 248793 w 1314762"/>
                <a:gd name="connsiteY446" fmla="*/ 1226699 h 1226698"/>
                <a:gd name="connsiteX447" fmla="*/ 249351 w 1314762"/>
                <a:gd name="connsiteY447" fmla="*/ 1226699 h 1226698"/>
                <a:gd name="connsiteX448" fmla="*/ 249906 w 1314762"/>
                <a:gd name="connsiteY448" fmla="*/ 1226699 h 1226698"/>
                <a:gd name="connsiteX449" fmla="*/ 250464 w 1314762"/>
                <a:gd name="connsiteY449" fmla="*/ 1226699 h 1226698"/>
                <a:gd name="connsiteX450" fmla="*/ 251023 w 1314762"/>
                <a:gd name="connsiteY450" fmla="*/ 1226699 h 1226698"/>
                <a:gd name="connsiteX451" fmla="*/ 251582 w 1314762"/>
                <a:gd name="connsiteY451" fmla="*/ 1226699 h 1226698"/>
                <a:gd name="connsiteX452" fmla="*/ 252140 w 1314762"/>
                <a:gd name="connsiteY452" fmla="*/ 1226699 h 1226698"/>
                <a:gd name="connsiteX453" fmla="*/ 252699 w 1314762"/>
                <a:gd name="connsiteY453" fmla="*/ 1226699 h 1226698"/>
                <a:gd name="connsiteX454" fmla="*/ 253258 w 1314762"/>
                <a:gd name="connsiteY454" fmla="*/ 1226699 h 1226698"/>
                <a:gd name="connsiteX455" fmla="*/ 253812 w 1314762"/>
                <a:gd name="connsiteY455" fmla="*/ 1226699 h 1226698"/>
                <a:gd name="connsiteX456" fmla="*/ 254371 w 1314762"/>
                <a:gd name="connsiteY456" fmla="*/ 1226699 h 1226698"/>
                <a:gd name="connsiteX457" fmla="*/ 254929 w 1314762"/>
                <a:gd name="connsiteY457" fmla="*/ 1226699 h 1226698"/>
                <a:gd name="connsiteX458" fmla="*/ 255488 w 1314762"/>
                <a:gd name="connsiteY458" fmla="*/ 1226699 h 1226698"/>
                <a:gd name="connsiteX459" fmla="*/ 256047 w 1314762"/>
                <a:gd name="connsiteY459" fmla="*/ 1226699 h 1226698"/>
                <a:gd name="connsiteX460" fmla="*/ 256605 w 1314762"/>
                <a:gd name="connsiteY460" fmla="*/ 1226699 h 1226698"/>
                <a:gd name="connsiteX461" fmla="*/ 257160 w 1314762"/>
                <a:gd name="connsiteY461" fmla="*/ 1226699 h 1226698"/>
                <a:gd name="connsiteX462" fmla="*/ 257719 w 1314762"/>
                <a:gd name="connsiteY462" fmla="*/ 1226699 h 1226698"/>
                <a:gd name="connsiteX463" fmla="*/ 258277 w 1314762"/>
                <a:gd name="connsiteY463" fmla="*/ 1226699 h 1226698"/>
                <a:gd name="connsiteX464" fmla="*/ 258836 w 1314762"/>
                <a:gd name="connsiteY464" fmla="*/ 1226699 h 1226698"/>
                <a:gd name="connsiteX465" fmla="*/ 259395 w 1314762"/>
                <a:gd name="connsiteY465" fmla="*/ 1226699 h 1226698"/>
                <a:gd name="connsiteX466" fmla="*/ 259953 w 1314762"/>
                <a:gd name="connsiteY466" fmla="*/ 1226699 h 1226698"/>
                <a:gd name="connsiteX467" fmla="*/ 260512 w 1314762"/>
                <a:gd name="connsiteY467" fmla="*/ 1226699 h 1226698"/>
                <a:gd name="connsiteX468" fmla="*/ 261066 w 1314762"/>
                <a:gd name="connsiteY468" fmla="*/ 1226699 h 1226698"/>
                <a:gd name="connsiteX469" fmla="*/ 261625 w 1314762"/>
                <a:gd name="connsiteY469" fmla="*/ 1226699 h 1226698"/>
                <a:gd name="connsiteX470" fmla="*/ 262184 w 1314762"/>
                <a:gd name="connsiteY470" fmla="*/ 1226699 h 1226698"/>
                <a:gd name="connsiteX471" fmla="*/ 262742 w 1314762"/>
                <a:gd name="connsiteY471" fmla="*/ 1226699 h 1226698"/>
                <a:gd name="connsiteX472" fmla="*/ 263301 w 1314762"/>
                <a:gd name="connsiteY472" fmla="*/ 1226699 h 1226698"/>
                <a:gd name="connsiteX473" fmla="*/ 263860 w 1314762"/>
                <a:gd name="connsiteY473" fmla="*/ 1226699 h 1226698"/>
                <a:gd name="connsiteX474" fmla="*/ 264418 w 1314762"/>
                <a:gd name="connsiteY474" fmla="*/ 1226699 h 1226698"/>
                <a:gd name="connsiteX475" fmla="*/ 264973 w 1314762"/>
                <a:gd name="connsiteY475" fmla="*/ 1226699 h 1226698"/>
                <a:gd name="connsiteX476" fmla="*/ 265531 w 1314762"/>
                <a:gd name="connsiteY476" fmla="*/ 1226699 h 1226698"/>
                <a:gd name="connsiteX477" fmla="*/ 266090 w 1314762"/>
                <a:gd name="connsiteY477" fmla="*/ 1226699 h 1226698"/>
                <a:gd name="connsiteX478" fmla="*/ 266649 w 1314762"/>
                <a:gd name="connsiteY478" fmla="*/ 1226699 h 1226698"/>
                <a:gd name="connsiteX479" fmla="*/ 267207 w 1314762"/>
                <a:gd name="connsiteY479" fmla="*/ 1226699 h 1226698"/>
                <a:gd name="connsiteX480" fmla="*/ 267766 w 1314762"/>
                <a:gd name="connsiteY480" fmla="*/ 1226699 h 1226698"/>
                <a:gd name="connsiteX481" fmla="*/ 268320 w 1314762"/>
                <a:gd name="connsiteY481" fmla="*/ 1226699 h 1226698"/>
                <a:gd name="connsiteX482" fmla="*/ 268879 w 1314762"/>
                <a:gd name="connsiteY482" fmla="*/ 1226699 h 1226698"/>
                <a:gd name="connsiteX483" fmla="*/ 269438 w 1314762"/>
                <a:gd name="connsiteY483" fmla="*/ 1226699 h 1226698"/>
                <a:gd name="connsiteX484" fmla="*/ 269996 w 1314762"/>
                <a:gd name="connsiteY484" fmla="*/ 1226699 h 1226698"/>
                <a:gd name="connsiteX485" fmla="*/ 270555 w 1314762"/>
                <a:gd name="connsiteY485" fmla="*/ 1226699 h 1226698"/>
                <a:gd name="connsiteX486" fmla="*/ 271114 w 1314762"/>
                <a:gd name="connsiteY486" fmla="*/ 1226699 h 1226698"/>
                <a:gd name="connsiteX487" fmla="*/ 271672 w 1314762"/>
                <a:gd name="connsiteY487" fmla="*/ 1226699 h 1226698"/>
                <a:gd name="connsiteX488" fmla="*/ 272227 w 1314762"/>
                <a:gd name="connsiteY488" fmla="*/ 1226699 h 1226698"/>
                <a:gd name="connsiteX489" fmla="*/ 272785 w 1314762"/>
                <a:gd name="connsiteY489" fmla="*/ 1226699 h 1226698"/>
                <a:gd name="connsiteX490" fmla="*/ 273344 w 1314762"/>
                <a:gd name="connsiteY490" fmla="*/ 1226699 h 1226698"/>
                <a:gd name="connsiteX491" fmla="*/ 273903 w 1314762"/>
                <a:gd name="connsiteY491" fmla="*/ 1226699 h 1226698"/>
                <a:gd name="connsiteX492" fmla="*/ 274461 w 1314762"/>
                <a:gd name="connsiteY492" fmla="*/ 1226699 h 1226698"/>
                <a:gd name="connsiteX493" fmla="*/ 275020 w 1314762"/>
                <a:gd name="connsiteY493" fmla="*/ 1226699 h 1226698"/>
                <a:gd name="connsiteX494" fmla="*/ 275579 w 1314762"/>
                <a:gd name="connsiteY494" fmla="*/ 1226699 h 1226698"/>
                <a:gd name="connsiteX495" fmla="*/ 276133 w 1314762"/>
                <a:gd name="connsiteY495" fmla="*/ 1226699 h 1226698"/>
                <a:gd name="connsiteX496" fmla="*/ 276692 w 1314762"/>
                <a:gd name="connsiteY496" fmla="*/ 1226699 h 1226698"/>
                <a:gd name="connsiteX497" fmla="*/ 277251 w 1314762"/>
                <a:gd name="connsiteY497" fmla="*/ 1226699 h 1226698"/>
                <a:gd name="connsiteX498" fmla="*/ 277809 w 1314762"/>
                <a:gd name="connsiteY498" fmla="*/ 1226699 h 1226698"/>
                <a:gd name="connsiteX499" fmla="*/ 278368 w 1314762"/>
                <a:gd name="connsiteY499" fmla="*/ 1226699 h 1226698"/>
                <a:gd name="connsiteX500" fmla="*/ 278927 w 1314762"/>
                <a:gd name="connsiteY500" fmla="*/ 1226699 h 1226698"/>
                <a:gd name="connsiteX501" fmla="*/ 279485 w 1314762"/>
                <a:gd name="connsiteY501" fmla="*/ 1226699 h 1226698"/>
                <a:gd name="connsiteX502" fmla="*/ 280040 w 1314762"/>
                <a:gd name="connsiteY502" fmla="*/ 1226699 h 1226698"/>
                <a:gd name="connsiteX503" fmla="*/ 280598 w 1314762"/>
                <a:gd name="connsiteY503" fmla="*/ 1226699 h 1226698"/>
                <a:gd name="connsiteX504" fmla="*/ 281157 w 1314762"/>
                <a:gd name="connsiteY504" fmla="*/ 1226699 h 1226698"/>
                <a:gd name="connsiteX505" fmla="*/ 281715 w 1314762"/>
                <a:gd name="connsiteY505" fmla="*/ 1226699 h 1226698"/>
                <a:gd name="connsiteX506" fmla="*/ 282274 w 1314762"/>
                <a:gd name="connsiteY506" fmla="*/ 1226699 h 1226698"/>
                <a:gd name="connsiteX507" fmla="*/ 282833 w 1314762"/>
                <a:gd name="connsiteY507" fmla="*/ 1226699 h 1226698"/>
                <a:gd name="connsiteX508" fmla="*/ 283391 w 1314762"/>
                <a:gd name="connsiteY508" fmla="*/ 1226699 h 1226698"/>
                <a:gd name="connsiteX509" fmla="*/ 283946 w 1314762"/>
                <a:gd name="connsiteY509" fmla="*/ 1226699 h 1226698"/>
                <a:gd name="connsiteX510" fmla="*/ 284505 w 1314762"/>
                <a:gd name="connsiteY510" fmla="*/ 1226699 h 1226698"/>
                <a:gd name="connsiteX511" fmla="*/ 285063 w 1314762"/>
                <a:gd name="connsiteY511" fmla="*/ 1226699 h 1226698"/>
                <a:gd name="connsiteX512" fmla="*/ 285622 w 1314762"/>
                <a:gd name="connsiteY512" fmla="*/ 1226699 h 1226698"/>
                <a:gd name="connsiteX513" fmla="*/ 286181 w 1314762"/>
                <a:gd name="connsiteY513" fmla="*/ 1226699 h 1226698"/>
                <a:gd name="connsiteX514" fmla="*/ 286739 w 1314762"/>
                <a:gd name="connsiteY514" fmla="*/ 1226699 h 1226698"/>
                <a:gd name="connsiteX515" fmla="*/ 287294 w 1314762"/>
                <a:gd name="connsiteY515" fmla="*/ 1226699 h 1226698"/>
                <a:gd name="connsiteX516" fmla="*/ 287852 w 1314762"/>
                <a:gd name="connsiteY516" fmla="*/ 1226699 h 1226698"/>
                <a:gd name="connsiteX517" fmla="*/ 288411 w 1314762"/>
                <a:gd name="connsiteY517" fmla="*/ 1226699 h 1226698"/>
                <a:gd name="connsiteX518" fmla="*/ 288970 w 1314762"/>
                <a:gd name="connsiteY518" fmla="*/ 1226699 h 1226698"/>
                <a:gd name="connsiteX519" fmla="*/ 289528 w 1314762"/>
                <a:gd name="connsiteY519" fmla="*/ 1226699 h 1226698"/>
                <a:gd name="connsiteX520" fmla="*/ 290087 w 1314762"/>
                <a:gd name="connsiteY520" fmla="*/ 1226699 h 1226698"/>
                <a:gd name="connsiteX521" fmla="*/ 290646 w 1314762"/>
                <a:gd name="connsiteY521" fmla="*/ 1226699 h 1226698"/>
                <a:gd name="connsiteX522" fmla="*/ 291200 w 1314762"/>
                <a:gd name="connsiteY522" fmla="*/ 1226699 h 1226698"/>
                <a:gd name="connsiteX523" fmla="*/ 291759 w 1314762"/>
                <a:gd name="connsiteY523" fmla="*/ 1226699 h 1226698"/>
                <a:gd name="connsiteX524" fmla="*/ 292317 w 1314762"/>
                <a:gd name="connsiteY524" fmla="*/ 1226699 h 1226698"/>
                <a:gd name="connsiteX525" fmla="*/ 292876 w 1314762"/>
                <a:gd name="connsiteY525" fmla="*/ 1226699 h 1226698"/>
                <a:gd name="connsiteX526" fmla="*/ 293435 w 1314762"/>
                <a:gd name="connsiteY526" fmla="*/ 1226699 h 1226698"/>
                <a:gd name="connsiteX527" fmla="*/ 293993 w 1314762"/>
                <a:gd name="connsiteY527" fmla="*/ 1226699 h 1226698"/>
                <a:gd name="connsiteX528" fmla="*/ 294552 w 1314762"/>
                <a:gd name="connsiteY528" fmla="*/ 1226699 h 1226698"/>
                <a:gd name="connsiteX529" fmla="*/ 295106 w 1314762"/>
                <a:gd name="connsiteY529" fmla="*/ 1226699 h 1226698"/>
                <a:gd name="connsiteX530" fmla="*/ 295665 w 1314762"/>
                <a:gd name="connsiteY530" fmla="*/ 1226699 h 1226698"/>
                <a:gd name="connsiteX531" fmla="*/ 296224 w 1314762"/>
                <a:gd name="connsiteY531" fmla="*/ 1226699 h 1226698"/>
                <a:gd name="connsiteX532" fmla="*/ 296782 w 1314762"/>
                <a:gd name="connsiteY532" fmla="*/ 1226699 h 1226698"/>
                <a:gd name="connsiteX533" fmla="*/ 297341 w 1314762"/>
                <a:gd name="connsiteY533" fmla="*/ 1226699 h 1226698"/>
                <a:gd name="connsiteX534" fmla="*/ 297900 w 1314762"/>
                <a:gd name="connsiteY534" fmla="*/ 1226699 h 1226698"/>
                <a:gd name="connsiteX535" fmla="*/ 298454 w 1314762"/>
                <a:gd name="connsiteY535" fmla="*/ 1226699 h 1226698"/>
                <a:gd name="connsiteX536" fmla="*/ 299013 w 1314762"/>
                <a:gd name="connsiteY536" fmla="*/ 1226699 h 1226698"/>
                <a:gd name="connsiteX537" fmla="*/ 299572 w 1314762"/>
                <a:gd name="connsiteY537" fmla="*/ 1226699 h 1226698"/>
                <a:gd name="connsiteX538" fmla="*/ 300130 w 1314762"/>
                <a:gd name="connsiteY538" fmla="*/ 1226699 h 1226698"/>
                <a:gd name="connsiteX539" fmla="*/ 300689 w 1314762"/>
                <a:gd name="connsiteY539" fmla="*/ 1226699 h 1226698"/>
                <a:gd name="connsiteX540" fmla="*/ 301247 w 1314762"/>
                <a:gd name="connsiteY540" fmla="*/ 1226699 h 1226698"/>
                <a:gd name="connsiteX541" fmla="*/ 301806 w 1314762"/>
                <a:gd name="connsiteY541" fmla="*/ 1226699 h 1226698"/>
                <a:gd name="connsiteX542" fmla="*/ 302361 w 1314762"/>
                <a:gd name="connsiteY542" fmla="*/ 1226699 h 1226698"/>
                <a:gd name="connsiteX543" fmla="*/ 302919 w 1314762"/>
                <a:gd name="connsiteY543" fmla="*/ 1226699 h 1226698"/>
                <a:gd name="connsiteX544" fmla="*/ 303478 w 1314762"/>
                <a:gd name="connsiteY544" fmla="*/ 1226699 h 1226698"/>
                <a:gd name="connsiteX545" fmla="*/ 304037 w 1314762"/>
                <a:gd name="connsiteY545" fmla="*/ 1226699 h 1226698"/>
                <a:gd name="connsiteX546" fmla="*/ 304595 w 1314762"/>
                <a:gd name="connsiteY546" fmla="*/ 1226699 h 1226698"/>
                <a:gd name="connsiteX547" fmla="*/ 305154 w 1314762"/>
                <a:gd name="connsiteY547" fmla="*/ 1226699 h 1226698"/>
                <a:gd name="connsiteX548" fmla="*/ 305713 w 1314762"/>
                <a:gd name="connsiteY548" fmla="*/ 1226699 h 1226698"/>
                <a:gd name="connsiteX549" fmla="*/ 306267 w 1314762"/>
                <a:gd name="connsiteY549" fmla="*/ 1226699 h 1226698"/>
                <a:gd name="connsiteX550" fmla="*/ 306826 w 1314762"/>
                <a:gd name="connsiteY550" fmla="*/ 1226699 h 1226698"/>
                <a:gd name="connsiteX551" fmla="*/ 307384 w 1314762"/>
                <a:gd name="connsiteY551" fmla="*/ 1226699 h 1226698"/>
                <a:gd name="connsiteX552" fmla="*/ 307943 w 1314762"/>
                <a:gd name="connsiteY552" fmla="*/ 1226699 h 1226698"/>
                <a:gd name="connsiteX553" fmla="*/ 308501 w 1314762"/>
                <a:gd name="connsiteY553" fmla="*/ 1226699 h 1226698"/>
                <a:gd name="connsiteX554" fmla="*/ 309060 w 1314762"/>
                <a:gd name="connsiteY554" fmla="*/ 1226699 h 1226698"/>
                <a:gd name="connsiteX555" fmla="*/ 309619 w 1314762"/>
                <a:gd name="connsiteY555" fmla="*/ 1226699 h 1226698"/>
                <a:gd name="connsiteX556" fmla="*/ 310173 w 1314762"/>
                <a:gd name="connsiteY556" fmla="*/ 1226699 h 1226698"/>
                <a:gd name="connsiteX557" fmla="*/ 310732 w 1314762"/>
                <a:gd name="connsiteY557" fmla="*/ 1226699 h 1226698"/>
                <a:gd name="connsiteX558" fmla="*/ 311291 w 1314762"/>
                <a:gd name="connsiteY558" fmla="*/ 1226699 h 1226698"/>
                <a:gd name="connsiteX559" fmla="*/ 311849 w 1314762"/>
                <a:gd name="connsiteY559" fmla="*/ 1226699 h 1226698"/>
                <a:gd name="connsiteX560" fmla="*/ 312408 w 1314762"/>
                <a:gd name="connsiteY560" fmla="*/ 1226699 h 1226698"/>
                <a:gd name="connsiteX561" fmla="*/ 312967 w 1314762"/>
                <a:gd name="connsiteY561" fmla="*/ 1226699 h 1226698"/>
                <a:gd name="connsiteX562" fmla="*/ 313525 w 1314762"/>
                <a:gd name="connsiteY562" fmla="*/ 1226699 h 1226698"/>
                <a:gd name="connsiteX563" fmla="*/ 314080 w 1314762"/>
                <a:gd name="connsiteY563" fmla="*/ 1226699 h 1226698"/>
                <a:gd name="connsiteX564" fmla="*/ 314638 w 1314762"/>
                <a:gd name="connsiteY564" fmla="*/ 1226699 h 1226698"/>
                <a:gd name="connsiteX565" fmla="*/ 315197 w 1314762"/>
                <a:gd name="connsiteY565" fmla="*/ 1226699 h 1226698"/>
                <a:gd name="connsiteX566" fmla="*/ 315756 w 1314762"/>
                <a:gd name="connsiteY566" fmla="*/ 1226699 h 1226698"/>
                <a:gd name="connsiteX567" fmla="*/ 316314 w 1314762"/>
                <a:gd name="connsiteY567" fmla="*/ 1226699 h 1226698"/>
                <a:gd name="connsiteX568" fmla="*/ 316873 w 1314762"/>
                <a:gd name="connsiteY568" fmla="*/ 1226699 h 1226698"/>
                <a:gd name="connsiteX569" fmla="*/ 317428 w 1314762"/>
                <a:gd name="connsiteY569" fmla="*/ 1226699 h 1226698"/>
                <a:gd name="connsiteX570" fmla="*/ 317986 w 1314762"/>
                <a:gd name="connsiteY570" fmla="*/ 1226699 h 1226698"/>
                <a:gd name="connsiteX571" fmla="*/ 318545 w 1314762"/>
                <a:gd name="connsiteY571" fmla="*/ 1226699 h 1226698"/>
                <a:gd name="connsiteX572" fmla="*/ 319103 w 1314762"/>
                <a:gd name="connsiteY572" fmla="*/ 1226699 h 1226698"/>
                <a:gd name="connsiteX573" fmla="*/ 319662 w 1314762"/>
                <a:gd name="connsiteY573" fmla="*/ 1226699 h 1226698"/>
                <a:gd name="connsiteX574" fmla="*/ 320221 w 1314762"/>
                <a:gd name="connsiteY574" fmla="*/ 1226699 h 1226698"/>
                <a:gd name="connsiteX575" fmla="*/ 320779 w 1314762"/>
                <a:gd name="connsiteY575" fmla="*/ 1226699 h 1226698"/>
                <a:gd name="connsiteX576" fmla="*/ 321334 w 1314762"/>
                <a:gd name="connsiteY576" fmla="*/ 1226699 h 1226698"/>
                <a:gd name="connsiteX577" fmla="*/ 321892 w 1314762"/>
                <a:gd name="connsiteY577" fmla="*/ 1226699 h 1226698"/>
                <a:gd name="connsiteX578" fmla="*/ 322451 w 1314762"/>
                <a:gd name="connsiteY578" fmla="*/ 1226699 h 1226698"/>
                <a:gd name="connsiteX579" fmla="*/ 323010 w 1314762"/>
                <a:gd name="connsiteY579" fmla="*/ 1226699 h 1226698"/>
                <a:gd name="connsiteX580" fmla="*/ 323568 w 1314762"/>
                <a:gd name="connsiteY580" fmla="*/ 1226699 h 1226698"/>
                <a:gd name="connsiteX581" fmla="*/ 324127 w 1314762"/>
                <a:gd name="connsiteY581" fmla="*/ 1226699 h 1226698"/>
                <a:gd name="connsiteX582" fmla="*/ 324686 w 1314762"/>
                <a:gd name="connsiteY582" fmla="*/ 1226699 h 1226698"/>
                <a:gd name="connsiteX583" fmla="*/ 325240 w 1314762"/>
                <a:gd name="connsiteY583" fmla="*/ 1226699 h 1226698"/>
                <a:gd name="connsiteX584" fmla="*/ 325799 w 1314762"/>
                <a:gd name="connsiteY584" fmla="*/ 1226699 h 1226698"/>
                <a:gd name="connsiteX585" fmla="*/ 326358 w 1314762"/>
                <a:gd name="connsiteY585" fmla="*/ 1226699 h 1226698"/>
                <a:gd name="connsiteX586" fmla="*/ 326916 w 1314762"/>
                <a:gd name="connsiteY586" fmla="*/ 1226699 h 1226698"/>
                <a:gd name="connsiteX587" fmla="*/ 327475 w 1314762"/>
                <a:gd name="connsiteY587" fmla="*/ 1226699 h 1226698"/>
                <a:gd name="connsiteX588" fmla="*/ 328033 w 1314762"/>
                <a:gd name="connsiteY588" fmla="*/ 1226699 h 1226698"/>
                <a:gd name="connsiteX589" fmla="*/ 328588 w 1314762"/>
                <a:gd name="connsiteY589" fmla="*/ 1226699 h 1226698"/>
                <a:gd name="connsiteX590" fmla="*/ 329147 w 1314762"/>
                <a:gd name="connsiteY590" fmla="*/ 1226699 h 1226698"/>
                <a:gd name="connsiteX591" fmla="*/ 329705 w 1314762"/>
                <a:gd name="connsiteY591" fmla="*/ 1226699 h 1226698"/>
                <a:gd name="connsiteX592" fmla="*/ 330264 w 1314762"/>
                <a:gd name="connsiteY592" fmla="*/ 1226699 h 1226698"/>
                <a:gd name="connsiteX593" fmla="*/ 330823 w 1314762"/>
                <a:gd name="connsiteY593" fmla="*/ 1226699 h 1226698"/>
                <a:gd name="connsiteX594" fmla="*/ 331381 w 1314762"/>
                <a:gd name="connsiteY594" fmla="*/ 1226699 h 1226698"/>
                <a:gd name="connsiteX595" fmla="*/ 331940 w 1314762"/>
                <a:gd name="connsiteY595" fmla="*/ 1226699 h 1226698"/>
                <a:gd name="connsiteX596" fmla="*/ 332494 w 1314762"/>
                <a:gd name="connsiteY596" fmla="*/ 1226699 h 1226698"/>
                <a:gd name="connsiteX597" fmla="*/ 333053 w 1314762"/>
                <a:gd name="connsiteY597" fmla="*/ 1226699 h 1226698"/>
                <a:gd name="connsiteX598" fmla="*/ 333612 w 1314762"/>
                <a:gd name="connsiteY598" fmla="*/ 1226699 h 1226698"/>
                <a:gd name="connsiteX599" fmla="*/ 334170 w 1314762"/>
                <a:gd name="connsiteY599" fmla="*/ 1226699 h 1226698"/>
                <a:gd name="connsiteX600" fmla="*/ 334729 w 1314762"/>
                <a:gd name="connsiteY600" fmla="*/ 1226699 h 1226698"/>
                <a:gd name="connsiteX601" fmla="*/ 335287 w 1314762"/>
                <a:gd name="connsiteY601" fmla="*/ 1226699 h 1226698"/>
                <a:gd name="connsiteX602" fmla="*/ 335846 w 1314762"/>
                <a:gd name="connsiteY602" fmla="*/ 1226699 h 1226698"/>
                <a:gd name="connsiteX603" fmla="*/ 336401 w 1314762"/>
                <a:gd name="connsiteY603" fmla="*/ 1226699 h 1226698"/>
                <a:gd name="connsiteX604" fmla="*/ 336959 w 1314762"/>
                <a:gd name="connsiteY604" fmla="*/ 1226699 h 1226698"/>
                <a:gd name="connsiteX605" fmla="*/ 337518 w 1314762"/>
                <a:gd name="connsiteY605" fmla="*/ 1226699 h 1226698"/>
                <a:gd name="connsiteX606" fmla="*/ 338077 w 1314762"/>
                <a:gd name="connsiteY606" fmla="*/ 1226699 h 1226698"/>
                <a:gd name="connsiteX607" fmla="*/ 338635 w 1314762"/>
                <a:gd name="connsiteY607" fmla="*/ 1226699 h 1226698"/>
                <a:gd name="connsiteX608" fmla="*/ 339194 w 1314762"/>
                <a:gd name="connsiteY608" fmla="*/ 1226699 h 1226698"/>
                <a:gd name="connsiteX609" fmla="*/ 339753 w 1314762"/>
                <a:gd name="connsiteY609" fmla="*/ 1226699 h 1226698"/>
                <a:gd name="connsiteX610" fmla="*/ 340307 w 1314762"/>
                <a:gd name="connsiteY610" fmla="*/ 1226699 h 1226698"/>
                <a:gd name="connsiteX611" fmla="*/ 340866 w 1314762"/>
                <a:gd name="connsiteY611" fmla="*/ 1226699 h 1226698"/>
                <a:gd name="connsiteX612" fmla="*/ 341424 w 1314762"/>
                <a:gd name="connsiteY612" fmla="*/ 1226699 h 1226698"/>
                <a:gd name="connsiteX613" fmla="*/ 341983 w 1314762"/>
                <a:gd name="connsiteY613" fmla="*/ 1226699 h 1226698"/>
                <a:gd name="connsiteX614" fmla="*/ 342542 w 1314762"/>
                <a:gd name="connsiteY614" fmla="*/ 1226699 h 1226698"/>
                <a:gd name="connsiteX615" fmla="*/ 343100 w 1314762"/>
                <a:gd name="connsiteY615" fmla="*/ 1226699 h 1226698"/>
                <a:gd name="connsiteX616" fmla="*/ 343659 w 1314762"/>
                <a:gd name="connsiteY616" fmla="*/ 1226699 h 1226698"/>
                <a:gd name="connsiteX617" fmla="*/ 344214 w 1314762"/>
                <a:gd name="connsiteY617" fmla="*/ 1226699 h 1226698"/>
                <a:gd name="connsiteX618" fmla="*/ 344772 w 1314762"/>
                <a:gd name="connsiteY618" fmla="*/ 1226699 h 1226698"/>
                <a:gd name="connsiteX619" fmla="*/ 345331 w 1314762"/>
                <a:gd name="connsiteY619" fmla="*/ 1226699 h 1226698"/>
                <a:gd name="connsiteX620" fmla="*/ 345890 w 1314762"/>
                <a:gd name="connsiteY620" fmla="*/ 1226699 h 1226698"/>
                <a:gd name="connsiteX621" fmla="*/ 346448 w 1314762"/>
                <a:gd name="connsiteY621" fmla="*/ 1226699 h 1226698"/>
                <a:gd name="connsiteX622" fmla="*/ 347007 w 1314762"/>
                <a:gd name="connsiteY622" fmla="*/ 1226699 h 1226698"/>
                <a:gd name="connsiteX623" fmla="*/ 347561 w 1314762"/>
                <a:gd name="connsiteY623" fmla="*/ 1226699 h 1226698"/>
                <a:gd name="connsiteX624" fmla="*/ 348120 w 1314762"/>
                <a:gd name="connsiteY624" fmla="*/ 1226699 h 1226698"/>
                <a:gd name="connsiteX625" fmla="*/ 348678 w 1314762"/>
                <a:gd name="connsiteY625" fmla="*/ 1226699 h 1226698"/>
                <a:gd name="connsiteX626" fmla="*/ 349237 w 1314762"/>
                <a:gd name="connsiteY626" fmla="*/ 1226699 h 1226698"/>
                <a:gd name="connsiteX627" fmla="*/ 349796 w 1314762"/>
                <a:gd name="connsiteY627" fmla="*/ 1226699 h 1226698"/>
                <a:gd name="connsiteX628" fmla="*/ 350354 w 1314762"/>
                <a:gd name="connsiteY628" fmla="*/ 1226699 h 1226698"/>
                <a:gd name="connsiteX629" fmla="*/ 350913 w 1314762"/>
                <a:gd name="connsiteY629" fmla="*/ 1226699 h 1226698"/>
                <a:gd name="connsiteX630" fmla="*/ 351468 w 1314762"/>
                <a:gd name="connsiteY630" fmla="*/ 1226699 h 1226698"/>
                <a:gd name="connsiteX631" fmla="*/ 352026 w 1314762"/>
                <a:gd name="connsiteY631" fmla="*/ 1226699 h 1226698"/>
                <a:gd name="connsiteX632" fmla="*/ 352585 w 1314762"/>
                <a:gd name="connsiteY632" fmla="*/ 1226699 h 1226698"/>
                <a:gd name="connsiteX633" fmla="*/ 353144 w 1314762"/>
                <a:gd name="connsiteY633" fmla="*/ 1226699 h 1226698"/>
                <a:gd name="connsiteX634" fmla="*/ 353702 w 1314762"/>
                <a:gd name="connsiteY634" fmla="*/ 1226699 h 1226698"/>
                <a:gd name="connsiteX635" fmla="*/ 354261 w 1314762"/>
                <a:gd name="connsiteY635" fmla="*/ 1226699 h 1226698"/>
                <a:gd name="connsiteX636" fmla="*/ 354819 w 1314762"/>
                <a:gd name="connsiteY636" fmla="*/ 1226699 h 1226698"/>
                <a:gd name="connsiteX637" fmla="*/ 355374 w 1314762"/>
                <a:gd name="connsiteY637" fmla="*/ 1226699 h 1226698"/>
                <a:gd name="connsiteX638" fmla="*/ 355933 w 1314762"/>
                <a:gd name="connsiteY638" fmla="*/ 1226699 h 1226698"/>
                <a:gd name="connsiteX639" fmla="*/ 356491 w 1314762"/>
                <a:gd name="connsiteY639" fmla="*/ 1226699 h 1226698"/>
                <a:gd name="connsiteX640" fmla="*/ 357050 w 1314762"/>
                <a:gd name="connsiteY640" fmla="*/ 1226699 h 1226698"/>
                <a:gd name="connsiteX641" fmla="*/ 357609 w 1314762"/>
                <a:gd name="connsiteY641" fmla="*/ 1226699 h 1226698"/>
                <a:gd name="connsiteX642" fmla="*/ 358167 w 1314762"/>
                <a:gd name="connsiteY642" fmla="*/ 1226699 h 1226698"/>
                <a:gd name="connsiteX643" fmla="*/ 358722 w 1314762"/>
                <a:gd name="connsiteY643" fmla="*/ 1226699 h 1226698"/>
                <a:gd name="connsiteX644" fmla="*/ 359280 w 1314762"/>
                <a:gd name="connsiteY644" fmla="*/ 1226699 h 1226698"/>
                <a:gd name="connsiteX645" fmla="*/ 359839 w 1314762"/>
                <a:gd name="connsiteY645" fmla="*/ 1226699 h 1226698"/>
                <a:gd name="connsiteX646" fmla="*/ 360398 w 1314762"/>
                <a:gd name="connsiteY646" fmla="*/ 1226699 h 1226698"/>
                <a:gd name="connsiteX647" fmla="*/ 360956 w 1314762"/>
                <a:gd name="connsiteY647" fmla="*/ 1226699 h 1226698"/>
                <a:gd name="connsiteX648" fmla="*/ 361515 w 1314762"/>
                <a:gd name="connsiteY648" fmla="*/ 1226699 h 1226698"/>
                <a:gd name="connsiteX649" fmla="*/ 362073 w 1314762"/>
                <a:gd name="connsiteY649" fmla="*/ 1226699 h 1226698"/>
                <a:gd name="connsiteX650" fmla="*/ 362632 w 1314762"/>
                <a:gd name="connsiteY650" fmla="*/ 1226699 h 1226698"/>
                <a:gd name="connsiteX651" fmla="*/ 363187 w 1314762"/>
                <a:gd name="connsiteY651" fmla="*/ 1226699 h 1226698"/>
                <a:gd name="connsiteX652" fmla="*/ 363745 w 1314762"/>
                <a:gd name="connsiteY652" fmla="*/ 1226699 h 1226698"/>
                <a:gd name="connsiteX653" fmla="*/ 364304 w 1314762"/>
                <a:gd name="connsiteY653" fmla="*/ 1226699 h 1226698"/>
                <a:gd name="connsiteX654" fmla="*/ 364863 w 1314762"/>
                <a:gd name="connsiteY654" fmla="*/ 1226699 h 1226698"/>
                <a:gd name="connsiteX655" fmla="*/ 365421 w 1314762"/>
                <a:gd name="connsiteY655" fmla="*/ 1226699 h 1226698"/>
                <a:gd name="connsiteX656" fmla="*/ 365980 w 1314762"/>
                <a:gd name="connsiteY656" fmla="*/ 1226699 h 1226698"/>
                <a:gd name="connsiteX657" fmla="*/ 366534 w 1314762"/>
                <a:gd name="connsiteY657" fmla="*/ 1226699 h 1226698"/>
                <a:gd name="connsiteX658" fmla="*/ 367093 w 1314762"/>
                <a:gd name="connsiteY658" fmla="*/ 1226699 h 1226698"/>
                <a:gd name="connsiteX659" fmla="*/ 367652 w 1314762"/>
                <a:gd name="connsiteY659" fmla="*/ 1226699 h 1226698"/>
                <a:gd name="connsiteX660" fmla="*/ 368210 w 1314762"/>
                <a:gd name="connsiteY660" fmla="*/ 1226699 h 1226698"/>
                <a:gd name="connsiteX661" fmla="*/ 368769 w 1314762"/>
                <a:gd name="connsiteY661" fmla="*/ 1226699 h 1226698"/>
                <a:gd name="connsiteX662" fmla="*/ 369328 w 1314762"/>
                <a:gd name="connsiteY662" fmla="*/ 1226699 h 1226698"/>
                <a:gd name="connsiteX663" fmla="*/ 369886 w 1314762"/>
                <a:gd name="connsiteY663" fmla="*/ 1226699 h 1226698"/>
                <a:gd name="connsiteX664" fmla="*/ 370441 w 1314762"/>
                <a:gd name="connsiteY664" fmla="*/ 1226699 h 1226698"/>
                <a:gd name="connsiteX665" fmla="*/ 371000 w 1314762"/>
                <a:gd name="connsiteY665" fmla="*/ 1226699 h 1226698"/>
                <a:gd name="connsiteX666" fmla="*/ 371558 w 1314762"/>
                <a:gd name="connsiteY666" fmla="*/ 1226699 h 1226698"/>
                <a:gd name="connsiteX667" fmla="*/ 372117 w 1314762"/>
                <a:gd name="connsiteY667" fmla="*/ 1226699 h 1226698"/>
                <a:gd name="connsiteX668" fmla="*/ 372676 w 1314762"/>
                <a:gd name="connsiteY668" fmla="*/ 1226699 h 1226698"/>
                <a:gd name="connsiteX669" fmla="*/ 373234 w 1314762"/>
                <a:gd name="connsiteY669" fmla="*/ 1226699 h 1226698"/>
                <a:gd name="connsiteX670" fmla="*/ 373793 w 1314762"/>
                <a:gd name="connsiteY670" fmla="*/ 1226699 h 1226698"/>
                <a:gd name="connsiteX671" fmla="*/ 374347 w 1314762"/>
                <a:gd name="connsiteY671" fmla="*/ 1226699 h 1226698"/>
                <a:gd name="connsiteX672" fmla="*/ 374906 w 1314762"/>
                <a:gd name="connsiteY672" fmla="*/ 1226699 h 1226698"/>
                <a:gd name="connsiteX673" fmla="*/ 375464 w 1314762"/>
                <a:gd name="connsiteY673" fmla="*/ 1226699 h 1226698"/>
                <a:gd name="connsiteX674" fmla="*/ 376023 w 1314762"/>
                <a:gd name="connsiteY674" fmla="*/ 1226699 h 1226698"/>
                <a:gd name="connsiteX675" fmla="*/ 376582 w 1314762"/>
                <a:gd name="connsiteY675" fmla="*/ 1226699 h 1226698"/>
                <a:gd name="connsiteX676" fmla="*/ 377140 w 1314762"/>
                <a:gd name="connsiteY676" fmla="*/ 1226699 h 1226698"/>
                <a:gd name="connsiteX677" fmla="*/ 377695 w 1314762"/>
                <a:gd name="connsiteY677" fmla="*/ 1226699 h 1226698"/>
                <a:gd name="connsiteX678" fmla="*/ 378254 w 1314762"/>
                <a:gd name="connsiteY678" fmla="*/ 1226699 h 1226698"/>
                <a:gd name="connsiteX679" fmla="*/ 378812 w 1314762"/>
                <a:gd name="connsiteY679" fmla="*/ 1226699 h 1226698"/>
                <a:gd name="connsiteX680" fmla="*/ 379371 w 1314762"/>
                <a:gd name="connsiteY680" fmla="*/ 1226699 h 1226698"/>
                <a:gd name="connsiteX681" fmla="*/ 379930 w 1314762"/>
                <a:gd name="connsiteY681" fmla="*/ 1226699 h 1226698"/>
                <a:gd name="connsiteX682" fmla="*/ 380488 w 1314762"/>
                <a:gd name="connsiteY682" fmla="*/ 1226699 h 1226698"/>
                <a:gd name="connsiteX683" fmla="*/ 381047 w 1314762"/>
                <a:gd name="connsiteY683" fmla="*/ 1226699 h 1226698"/>
                <a:gd name="connsiteX684" fmla="*/ 381601 w 1314762"/>
                <a:gd name="connsiteY684" fmla="*/ 1226699 h 1226698"/>
                <a:gd name="connsiteX685" fmla="*/ 382160 w 1314762"/>
                <a:gd name="connsiteY685" fmla="*/ 1226699 h 1226698"/>
                <a:gd name="connsiteX686" fmla="*/ 382719 w 1314762"/>
                <a:gd name="connsiteY686" fmla="*/ 1226699 h 1226698"/>
                <a:gd name="connsiteX687" fmla="*/ 383277 w 1314762"/>
                <a:gd name="connsiteY687" fmla="*/ 1226699 h 1226698"/>
                <a:gd name="connsiteX688" fmla="*/ 383836 w 1314762"/>
                <a:gd name="connsiteY688" fmla="*/ 1226699 h 1226698"/>
                <a:gd name="connsiteX689" fmla="*/ 384395 w 1314762"/>
                <a:gd name="connsiteY689" fmla="*/ 1226699 h 1226698"/>
                <a:gd name="connsiteX690" fmla="*/ 384953 w 1314762"/>
                <a:gd name="connsiteY690" fmla="*/ 1226699 h 1226698"/>
                <a:gd name="connsiteX691" fmla="*/ 385508 w 1314762"/>
                <a:gd name="connsiteY691" fmla="*/ 1226699 h 1226698"/>
                <a:gd name="connsiteX692" fmla="*/ 386066 w 1314762"/>
                <a:gd name="connsiteY692" fmla="*/ 1226699 h 1226698"/>
                <a:gd name="connsiteX693" fmla="*/ 386625 w 1314762"/>
                <a:gd name="connsiteY693" fmla="*/ 1226699 h 1226698"/>
                <a:gd name="connsiteX694" fmla="*/ 387184 w 1314762"/>
                <a:gd name="connsiteY694" fmla="*/ 1226699 h 1226698"/>
                <a:gd name="connsiteX695" fmla="*/ 387742 w 1314762"/>
                <a:gd name="connsiteY695" fmla="*/ 1226699 h 1226698"/>
                <a:gd name="connsiteX696" fmla="*/ 388301 w 1314762"/>
                <a:gd name="connsiteY696" fmla="*/ 1226699 h 1226698"/>
                <a:gd name="connsiteX697" fmla="*/ 388855 w 1314762"/>
                <a:gd name="connsiteY697" fmla="*/ 1226699 h 1226698"/>
                <a:gd name="connsiteX698" fmla="*/ 389414 w 1314762"/>
                <a:gd name="connsiteY698" fmla="*/ 1226699 h 1226698"/>
                <a:gd name="connsiteX699" fmla="*/ 389973 w 1314762"/>
                <a:gd name="connsiteY699" fmla="*/ 1226699 h 1226698"/>
                <a:gd name="connsiteX700" fmla="*/ 390531 w 1314762"/>
                <a:gd name="connsiteY700" fmla="*/ 1226699 h 1226698"/>
                <a:gd name="connsiteX701" fmla="*/ 391090 w 1314762"/>
                <a:gd name="connsiteY701" fmla="*/ 1226699 h 1226698"/>
                <a:gd name="connsiteX702" fmla="*/ 391649 w 1314762"/>
                <a:gd name="connsiteY702" fmla="*/ 1226699 h 1226698"/>
                <a:gd name="connsiteX703" fmla="*/ 392207 w 1314762"/>
                <a:gd name="connsiteY703" fmla="*/ 1226699 h 1226698"/>
                <a:gd name="connsiteX704" fmla="*/ 392766 w 1314762"/>
                <a:gd name="connsiteY704" fmla="*/ 1226699 h 1226698"/>
                <a:gd name="connsiteX705" fmla="*/ 393321 w 1314762"/>
                <a:gd name="connsiteY705" fmla="*/ 1226699 h 1226698"/>
                <a:gd name="connsiteX706" fmla="*/ 393879 w 1314762"/>
                <a:gd name="connsiteY706" fmla="*/ 1226699 h 1226698"/>
                <a:gd name="connsiteX707" fmla="*/ 394438 w 1314762"/>
                <a:gd name="connsiteY707" fmla="*/ 1226699 h 1226698"/>
                <a:gd name="connsiteX708" fmla="*/ 394996 w 1314762"/>
                <a:gd name="connsiteY708" fmla="*/ 1226699 h 1226698"/>
                <a:gd name="connsiteX709" fmla="*/ 395555 w 1314762"/>
                <a:gd name="connsiteY709" fmla="*/ 1226699 h 1226698"/>
                <a:gd name="connsiteX710" fmla="*/ 396114 w 1314762"/>
                <a:gd name="connsiteY710" fmla="*/ 1226699 h 1226698"/>
                <a:gd name="connsiteX711" fmla="*/ 396668 w 1314762"/>
                <a:gd name="connsiteY711" fmla="*/ 1226699 h 1226698"/>
                <a:gd name="connsiteX712" fmla="*/ 397227 w 1314762"/>
                <a:gd name="connsiteY712" fmla="*/ 1226699 h 1226698"/>
                <a:gd name="connsiteX713" fmla="*/ 397786 w 1314762"/>
                <a:gd name="connsiteY713" fmla="*/ 1226699 h 1226698"/>
                <a:gd name="connsiteX714" fmla="*/ 398344 w 1314762"/>
                <a:gd name="connsiteY714" fmla="*/ 1226699 h 1226698"/>
                <a:gd name="connsiteX715" fmla="*/ 398903 w 1314762"/>
                <a:gd name="connsiteY715" fmla="*/ 1226699 h 1226698"/>
                <a:gd name="connsiteX716" fmla="*/ 399462 w 1314762"/>
                <a:gd name="connsiteY716" fmla="*/ 1226699 h 1226698"/>
                <a:gd name="connsiteX717" fmla="*/ 400020 w 1314762"/>
                <a:gd name="connsiteY717" fmla="*/ 1226699 h 1226698"/>
                <a:gd name="connsiteX718" fmla="*/ 400575 w 1314762"/>
                <a:gd name="connsiteY718" fmla="*/ 1226699 h 1226698"/>
                <a:gd name="connsiteX719" fmla="*/ 401133 w 1314762"/>
                <a:gd name="connsiteY719" fmla="*/ 1226699 h 1226698"/>
                <a:gd name="connsiteX720" fmla="*/ 401692 w 1314762"/>
                <a:gd name="connsiteY720" fmla="*/ 1226699 h 1226698"/>
                <a:gd name="connsiteX721" fmla="*/ 402250 w 1314762"/>
                <a:gd name="connsiteY721" fmla="*/ 1226699 h 1226698"/>
                <a:gd name="connsiteX722" fmla="*/ 402809 w 1314762"/>
                <a:gd name="connsiteY722" fmla="*/ 1226699 h 1226698"/>
                <a:gd name="connsiteX723" fmla="*/ 403368 w 1314762"/>
                <a:gd name="connsiteY723" fmla="*/ 1226699 h 1226698"/>
                <a:gd name="connsiteX724" fmla="*/ 403926 w 1314762"/>
                <a:gd name="connsiteY724" fmla="*/ 1226699 h 1226698"/>
                <a:gd name="connsiteX725" fmla="*/ 404481 w 1314762"/>
                <a:gd name="connsiteY725" fmla="*/ 1226699 h 1226698"/>
                <a:gd name="connsiteX726" fmla="*/ 405040 w 1314762"/>
                <a:gd name="connsiteY726" fmla="*/ 1226699 h 1226698"/>
                <a:gd name="connsiteX727" fmla="*/ 405598 w 1314762"/>
                <a:gd name="connsiteY727" fmla="*/ 1226699 h 1226698"/>
                <a:gd name="connsiteX728" fmla="*/ 406157 w 1314762"/>
                <a:gd name="connsiteY728" fmla="*/ 1226699 h 1226698"/>
                <a:gd name="connsiteX729" fmla="*/ 406716 w 1314762"/>
                <a:gd name="connsiteY729" fmla="*/ 1226699 h 1226698"/>
                <a:gd name="connsiteX730" fmla="*/ 407274 w 1314762"/>
                <a:gd name="connsiteY730" fmla="*/ 1226699 h 1226698"/>
                <a:gd name="connsiteX731" fmla="*/ 407829 w 1314762"/>
                <a:gd name="connsiteY731" fmla="*/ 1226699 h 1226698"/>
                <a:gd name="connsiteX732" fmla="*/ 408387 w 1314762"/>
                <a:gd name="connsiteY732" fmla="*/ 1226699 h 1226698"/>
                <a:gd name="connsiteX733" fmla="*/ 408946 w 1314762"/>
                <a:gd name="connsiteY733" fmla="*/ 1226699 h 1226698"/>
                <a:gd name="connsiteX734" fmla="*/ 409505 w 1314762"/>
                <a:gd name="connsiteY734" fmla="*/ 1226699 h 1226698"/>
                <a:gd name="connsiteX735" fmla="*/ 410063 w 1314762"/>
                <a:gd name="connsiteY735" fmla="*/ 1226699 h 1226698"/>
                <a:gd name="connsiteX736" fmla="*/ 410622 w 1314762"/>
                <a:gd name="connsiteY736" fmla="*/ 1226699 h 1226698"/>
                <a:gd name="connsiteX737" fmla="*/ 411181 w 1314762"/>
                <a:gd name="connsiteY737" fmla="*/ 1226699 h 1226698"/>
                <a:gd name="connsiteX738" fmla="*/ 411735 w 1314762"/>
                <a:gd name="connsiteY738" fmla="*/ 1226699 h 1226698"/>
                <a:gd name="connsiteX739" fmla="*/ 412294 w 1314762"/>
                <a:gd name="connsiteY739" fmla="*/ 1226699 h 1226698"/>
                <a:gd name="connsiteX740" fmla="*/ 412852 w 1314762"/>
                <a:gd name="connsiteY740" fmla="*/ 1226699 h 1226698"/>
                <a:gd name="connsiteX741" fmla="*/ 413411 w 1314762"/>
                <a:gd name="connsiteY741" fmla="*/ 1226699 h 1226698"/>
                <a:gd name="connsiteX742" fmla="*/ 413970 w 1314762"/>
                <a:gd name="connsiteY742" fmla="*/ 1226699 h 1226698"/>
                <a:gd name="connsiteX743" fmla="*/ 414528 w 1314762"/>
                <a:gd name="connsiteY743" fmla="*/ 1226699 h 1226698"/>
                <a:gd name="connsiteX744" fmla="*/ 415083 w 1314762"/>
                <a:gd name="connsiteY744" fmla="*/ 1226699 h 1226698"/>
                <a:gd name="connsiteX745" fmla="*/ 415641 w 1314762"/>
                <a:gd name="connsiteY745" fmla="*/ 1226699 h 1226698"/>
                <a:gd name="connsiteX746" fmla="*/ 416200 w 1314762"/>
                <a:gd name="connsiteY746" fmla="*/ 1226699 h 1226698"/>
                <a:gd name="connsiteX747" fmla="*/ 416759 w 1314762"/>
                <a:gd name="connsiteY747" fmla="*/ 1226699 h 1226698"/>
                <a:gd name="connsiteX748" fmla="*/ 417317 w 1314762"/>
                <a:gd name="connsiteY748" fmla="*/ 1226699 h 1226698"/>
                <a:gd name="connsiteX749" fmla="*/ 417876 w 1314762"/>
                <a:gd name="connsiteY749" fmla="*/ 1226699 h 1226698"/>
                <a:gd name="connsiteX750" fmla="*/ 418435 w 1314762"/>
                <a:gd name="connsiteY750" fmla="*/ 1226699 h 1226698"/>
                <a:gd name="connsiteX751" fmla="*/ 418989 w 1314762"/>
                <a:gd name="connsiteY751" fmla="*/ 1226699 h 1226698"/>
                <a:gd name="connsiteX752" fmla="*/ 419548 w 1314762"/>
                <a:gd name="connsiteY752" fmla="*/ 1226699 h 1226698"/>
                <a:gd name="connsiteX753" fmla="*/ 420107 w 1314762"/>
                <a:gd name="connsiteY753" fmla="*/ 1226699 h 1226698"/>
                <a:gd name="connsiteX754" fmla="*/ 420665 w 1314762"/>
                <a:gd name="connsiteY754" fmla="*/ 1226699 h 1226698"/>
                <a:gd name="connsiteX755" fmla="*/ 421224 w 1314762"/>
                <a:gd name="connsiteY755" fmla="*/ 1226699 h 1226698"/>
                <a:gd name="connsiteX756" fmla="*/ 421782 w 1314762"/>
                <a:gd name="connsiteY756" fmla="*/ 1226699 h 1226698"/>
                <a:gd name="connsiteX757" fmla="*/ 422341 w 1314762"/>
                <a:gd name="connsiteY757" fmla="*/ 1226699 h 1226698"/>
                <a:gd name="connsiteX758" fmla="*/ 422900 w 1314762"/>
                <a:gd name="connsiteY758" fmla="*/ 1226699 h 1226698"/>
                <a:gd name="connsiteX759" fmla="*/ 423454 w 1314762"/>
                <a:gd name="connsiteY759" fmla="*/ 1226699 h 1226698"/>
                <a:gd name="connsiteX760" fmla="*/ 424013 w 1314762"/>
                <a:gd name="connsiteY760" fmla="*/ 1226699 h 1226698"/>
                <a:gd name="connsiteX761" fmla="*/ 424572 w 1314762"/>
                <a:gd name="connsiteY761" fmla="*/ 1226699 h 1226698"/>
                <a:gd name="connsiteX762" fmla="*/ 425130 w 1314762"/>
                <a:gd name="connsiteY762" fmla="*/ 1226699 h 1226698"/>
                <a:gd name="connsiteX763" fmla="*/ 425689 w 1314762"/>
                <a:gd name="connsiteY763" fmla="*/ 1226699 h 1226698"/>
                <a:gd name="connsiteX764" fmla="*/ 426248 w 1314762"/>
                <a:gd name="connsiteY764" fmla="*/ 1226699 h 1226698"/>
                <a:gd name="connsiteX765" fmla="*/ 426802 w 1314762"/>
                <a:gd name="connsiteY765" fmla="*/ 1226699 h 1226698"/>
                <a:gd name="connsiteX766" fmla="*/ 427361 w 1314762"/>
                <a:gd name="connsiteY766" fmla="*/ 1226699 h 1226698"/>
                <a:gd name="connsiteX767" fmla="*/ 427919 w 1314762"/>
                <a:gd name="connsiteY767" fmla="*/ 1226699 h 1226698"/>
                <a:gd name="connsiteX768" fmla="*/ 428478 w 1314762"/>
                <a:gd name="connsiteY768" fmla="*/ 1226699 h 1226698"/>
                <a:gd name="connsiteX769" fmla="*/ 429036 w 1314762"/>
                <a:gd name="connsiteY769" fmla="*/ 1226699 h 1226698"/>
                <a:gd name="connsiteX770" fmla="*/ 429595 w 1314762"/>
                <a:gd name="connsiteY770" fmla="*/ 1226699 h 1226698"/>
                <a:gd name="connsiteX771" fmla="*/ 430154 w 1314762"/>
                <a:gd name="connsiteY771" fmla="*/ 1226699 h 1226698"/>
                <a:gd name="connsiteX772" fmla="*/ 430708 w 1314762"/>
                <a:gd name="connsiteY772" fmla="*/ 1226699 h 1226698"/>
                <a:gd name="connsiteX773" fmla="*/ 431267 w 1314762"/>
                <a:gd name="connsiteY773" fmla="*/ 1226699 h 1226698"/>
                <a:gd name="connsiteX774" fmla="*/ 431826 w 1314762"/>
                <a:gd name="connsiteY774" fmla="*/ 1226699 h 1226698"/>
                <a:gd name="connsiteX775" fmla="*/ 432384 w 1314762"/>
                <a:gd name="connsiteY775" fmla="*/ 1226699 h 1226698"/>
                <a:gd name="connsiteX776" fmla="*/ 432943 w 1314762"/>
                <a:gd name="connsiteY776" fmla="*/ 1226699 h 1226698"/>
                <a:gd name="connsiteX777" fmla="*/ 433502 w 1314762"/>
                <a:gd name="connsiteY777" fmla="*/ 1226699 h 1226698"/>
                <a:gd name="connsiteX778" fmla="*/ 434060 w 1314762"/>
                <a:gd name="connsiteY778" fmla="*/ 1226699 h 1226698"/>
                <a:gd name="connsiteX779" fmla="*/ 434615 w 1314762"/>
                <a:gd name="connsiteY779" fmla="*/ 1226699 h 1226698"/>
                <a:gd name="connsiteX780" fmla="*/ 435173 w 1314762"/>
                <a:gd name="connsiteY780" fmla="*/ 1226699 h 1226698"/>
                <a:gd name="connsiteX781" fmla="*/ 435732 w 1314762"/>
                <a:gd name="connsiteY781" fmla="*/ 1226699 h 1226698"/>
                <a:gd name="connsiteX782" fmla="*/ 436291 w 1314762"/>
                <a:gd name="connsiteY782" fmla="*/ 1226699 h 1226698"/>
                <a:gd name="connsiteX783" fmla="*/ 436849 w 1314762"/>
                <a:gd name="connsiteY783" fmla="*/ 1226699 h 1226698"/>
                <a:gd name="connsiteX784" fmla="*/ 437408 w 1314762"/>
                <a:gd name="connsiteY784" fmla="*/ 1226699 h 1226698"/>
                <a:gd name="connsiteX785" fmla="*/ 437963 w 1314762"/>
                <a:gd name="connsiteY785" fmla="*/ 1226699 h 1226698"/>
                <a:gd name="connsiteX786" fmla="*/ 438521 w 1314762"/>
                <a:gd name="connsiteY786" fmla="*/ 1226699 h 1226698"/>
                <a:gd name="connsiteX787" fmla="*/ 439080 w 1314762"/>
                <a:gd name="connsiteY787" fmla="*/ 1226699 h 1226698"/>
                <a:gd name="connsiteX788" fmla="*/ 439639 w 1314762"/>
                <a:gd name="connsiteY788" fmla="*/ 1226699 h 1226698"/>
                <a:gd name="connsiteX789" fmla="*/ 440197 w 1314762"/>
                <a:gd name="connsiteY789" fmla="*/ 1226699 h 1226698"/>
                <a:gd name="connsiteX790" fmla="*/ 440756 w 1314762"/>
                <a:gd name="connsiteY790" fmla="*/ 1226699 h 1226698"/>
                <a:gd name="connsiteX791" fmla="*/ 441314 w 1314762"/>
                <a:gd name="connsiteY791" fmla="*/ 1226699 h 1226698"/>
                <a:gd name="connsiteX792" fmla="*/ 441869 w 1314762"/>
                <a:gd name="connsiteY792" fmla="*/ 1226699 h 1226698"/>
                <a:gd name="connsiteX793" fmla="*/ 442427 w 1314762"/>
                <a:gd name="connsiteY793" fmla="*/ 1226699 h 1226698"/>
                <a:gd name="connsiteX794" fmla="*/ 442986 w 1314762"/>
                <a:gd name="connsiteY794" fmla="*/ 1226699 h 1226698"/>
                <a:gd name="connsiteX795" fmla="*/ 443545 w 1314762"/>
                <a:gd name="connsiteY795" fmla="*/ 1226699 h 1226698"/>
                <a:gd name="connsiteX796" fmla="*/ 444103 w 1314762"/>
                <a:gd name="connsiteY796" fmla="*/ 1226699 h 1226698"/>
                <a:gd name="connsiteX797" fmla="*/ 444662 w 1314762"/>
                <a:gd name="connsiteY797" fmla="*/ 1226699 h 1226698"/>
                <a:gd name="connsiteX798" fmla="*/ 445217 w 1314762"/>
                <a:gd name="connsiteY798" fmla="*/ 1226699 h 1226698"/>
                <a:gd name="connsiteX799" fmla="*/ 445775 w 1314762"/>
                <a:gd name="connsiteY799" fmla="*/ 1226699 h 1226698"/>
                <a:gd name="connsiteX800" fmla="*/ 446334 w 1314762"/>
                <a:gd name="connsiteY800" fmla="*/ 1226699 h 1226698"/>
                <a:gd name="connsiteX801" fmla="*/ 446893 w 1314762"/>
                <a:gd name="connsiteY801" fmla="*/ 1226699 h 1226698"/>
                <a:gd name="connsiteX802" fmla="*/ 447451 w 1314762"/>
                <a:gd name="connsiteY802" fmla="*/ 1226699 h 1226698"/>
                <a:gd name="connsiteX803" fmla="*/ 448010 w 1314762"/>
                <a:gd name="connsiteY803" fmla="*/ 1226699 h 1226698"/>
                <a:gd name="connsiteX804" fmla="*/ 448568 w 1314762"/>
                <a:gd name="connsiteY804" fmla="*/ 1226699 h 1226698"/>
                <a:gd name="connsiteX805" fmla="*/ 449123 w 1314762"/>
                <a:gd name="connsiteY805" fmla="*/ 1226699 h 1226698"/>
                <a:gd name="connsiteX806" fmla="*/ 449682 w 1314762"/>
                <a:gd name="connsiteY806" fmla="*/ 1226699 h 1226698"/>
                <a:gd name="connsiteX807" fmla="*/ 450240 w 1314762"/>
                <a:gd name="connsiteY807" fmla="*/ 1226699 h 1226698"/>
                <a:gd name="connsiteX808" fmla="*/ 450799 w 1314762"/>
                <a:gd name="connsiteY808" fmla="*/ 1226699 h 1226698"/>
                <a:gd name="connsiteX809" fmla="*/ 451358 w 1314762"/>
                <a:gd name="connsiteY809" fmla="*/ 1226699 h 1226698"/>
                <a:gd name="connsiteX810" fmla="*/ 451916 w 1314762"/>
                <a:gd name="connsiteY810" fmla="*/ 1226699 h 1226698"/>
                <a:gd name="connsiteX811" fmla="*/ 452475 w 1314762"/>
                <a:gd name="connsiteY811" fmla="*/ 1226699 h 1226698"/>
                <a:gd name="connsiteX812" fmla="*/ 453034 w 1314762"/>
                <a:gd name="connsiteY812" fmla="*/ 1226699 h 1226698"/>
                <a:gd name="connsiteX813" fmla="*/ 453588 w 1314762"/>
                <a:gd name="connsiteY813" fmla="*/ 1226699 h 1226698"/>
                <a:gd name="connsiteX814" fmla="*/ 454147 w 1314762"/>
                <a:gd name="connsiteY814" fmla="*/ 1226699 h 1226698"/>
                <a:gd name="connsiteX815" fmla="*/ 454705 w 1314762"/>
                <a:gd name="connsiteY815" fmla="*/ 1226699 h 1226698"/>
                <a:gd name="connsiteX816" fmla="*/ 455264 w 1314762"/>
                <a:gd name="connsiteY816" fmla="*/ 1226699 h 1226698"/>
                <a:gd name="connsiteX817" fmla="*/ 455823 w 1314762"/>
                <a:gd name="connsiteY817" fmla="*/ 1226699 h 1226698"/>
                <a:gd name="connsiteX818" fmla="*/ 456381 w 1314762"/>
                <a:gd name="connsiteY818" fmla="*/ 1226699 h 1226698"/>
                <a:gd name="connsiteX819" fmla="*/ 456936 w 1314762"/>
                <a:gd name="connsiteY819" fmla="*/ 1226699 h 1226698"/>
                <a:gd name="connsiteX820" fmla="*/ 457494 w 1314762"/>
                <a:gd name="connsiteY820" fmla="*/ 1226699 h 1226698"/>
                <a:gd name="connsiteX821" fmla="*/ 458053 w 1314762"/>
                <a:gd name="connsiteY821" fmla="*/ 1226699 h 1226698"/>
                <a:gd name="connsiteX822" fmla="*/ 458612 w 1314762"/>
                <a:gd name="connsiteY822" fmla="*/ 1226699 h 1226698"/>
                <a:gd name="connsiteX823" fmla="*/ 459170 w 1314762"/>
                <a:gd name="connsiteY823" fmla="*/ 1226699 h 1226698"/>
                <a:gd name="connsiteX824" fmla="*/ 459729 w 1314762"/>
                <a:gd name="connsiteY824" fmla="*/ 1226699 h 1226698"/>
                <a:gd name="connsiteX825" fmla="*/ 460288 w 1314762"/>
                <a:gd name="connsiteY825" fmla="*/ 1226699 h 1226698"/>
                <a:gd name="connsiteX826" fmla="*/ 460842 w 1314762"/>
                <a:gd name="connsiteY826" fmla="*/ 1226699 h 1226698"/>
                <a:gd name="connsiteX827" fmla="*/ 461401 w 1314762"/>
                <a:gd name="connsiteY827" fmla="*/ 1226699 h 1226698"/>
                <a:gd name="connsiteX828" fmla="*/ 461959 w 1314762"/>
                <a:gd name="connsiteY828" fmla="*/ 1226699 h 1226698"/>
                <a:gd name="connsiteX829" fmla="*/ 462518 w 1314762"/>
                <a:gd name="connsiteY829" fmla="*/ 1226699 h 1226698"/>
                <a:gd name="connsiteX830" fmla="*/ 463077 w 1314762"/>
                <a:gd name="connsiteY830" fmla="*/ 1226699 h 1226698"/>
                <a:gd name="connsiteX831" fmla="*/ 463635 w 1314762"/>
                <a:gd name="connsiteY831" fmla="*/ 1226699 h 1226698"/>
                <a:gd name="connsiteX832" fmla="*/ 464194 w 1314762"/>
                <a:gd name="connsiteY832" fmla="*/ 1226699 h 1226698"/>
                <a:gd name="connsiteX833" fmla="*/ 464749 w 1314762"/>
                <a:gd name="connsiteY833" fmla="*/ 1226699 h 1226698"/>
                <a:gd name="connsiteX834" fmla="*/ 465307 w 1314762"/>
                <a:gd name="connsiteY834" fmla="*/ 1226699 h 1226698"/>
                <a:gd name="connsiteX835" fmla="*/ 465866 w 1314762"/>
                <a:gd name="connsiteY835" fmla="*/ 1226699 h 1226698"/>
                <a:gd name="connsiteX836" fmla="*/ 466425 w 1314762"/>
                <a:gd name="connsiteY836" fmla="*/ 1226699 h 1226698"/>
                <a:gd name="connsiteX837" fmla="*/ 466983 w 1314762"/>
                <a:gd name="connsiteY837" fmla="*/ 1226699 h 1226698"/>
                <a:gd name="connsiteX838" fmla="*/ 467542 w 1314762"/>
                <a:gd name="connsiteY838" fmla="*/ 1226699 h 1226698"/>
                <a:gd name="connsiteX839" fmla="*/ 468096 w 1314762"/>
                <a:gd name="connsiteY839" fmla="*/ 1226699 h 1226698"/>
                <a:gd name="connsiteX840" fmla="*/ 468655 w 1314762"/>
                <a:gd name="connsiteY840" fmla="*/ 1226699 h 1226698"/>
                <a:gd name="connsiteX841" fmla="*/ 469213 w 1314762"/>
                <a:gd name="connsiteY841" fmla="*/ 1226699 h 1226698"/>
                <a:gd name="connsiteX842" fmla="*/ 469772 w 1314762"/>
                <a:gd name="connsiteY842" fmla="*/ 1226699 h 1226698"/>
                <a:gd name="connsiteX843" fmla="*/ 470331 w 1314762"/>
                <a:gd name="connsiteY843" fmla="*/ 1226699 h 1226698"/>
                <a:gd name="connsiteX844" fmla="*/ 470890 w 1314762"/>
                <a:gd name="connsiteY844" fmla="*/ 1226699 h 1226698"/>
                <a:gd name="connsiteX845" fmla="*/ 471448 w 1314762"/>
                <a:gd name="connsiteY845" fmla="*/ 1226699 h 1226698"/>
                <a:gd name="connsiteX846" fmla="*/ 472003 w 1314762"/>
                <a:gd name="connsiteY846" fmla="*/ 1226699 h 1226698"/>
                <a:gd name="connsiteX847" fmla="*/ 472561 w 1314762"/>
                <a:gd name="connsiteY847" fmla="*/ 1226699 h 1226698"/>
                <a:gd name="connsiteX848" fmla="*/ 473120 w 1314762"/>
                <a:gd name="connsiteY848" fmla="*/ 1226699 h 1226698"/>
                <a:gd name="connsiteX849" fmla="*/ 473679 w 1314762"/>
                <a:gd name="connsiteY849" fmla="*/ 1226699 h 1226698"/>
                <a:gd name="connsiteX850" fmla="*/ 474237 w 1314762"/>
                <a:gd name="connsiteY850" fmla="*/ 1226699 h 1226698"/>
                <a:gd name="connsiteX851" fmla="*/ 474796 w 1314762"/>
                <a:gd name="connsiteY851" fmla="*/ 1226699 h 1226698"/>
                <a:gd name="connsiteX852" fmla="*/ 475350 w 1314762"/>
                <a:gd name="connsiteY852" fmla="*/ 1226699 h 1226698"/>
                <a:gd name="connsiteX853" fmla="*/ 475909 w 1314762"/>
                <a:gd name="connsiteY853" fmla="*/ 1226699 h 1226698"/>
                <a:gd name="connsiteX854" fmla="*/ 476468 w 1314762"/>
                <a:gd name="connsiteY854" fmla="*/ 1226699 h 1226698"/>
                <a:gd name="connsiteX855" fmla="*/ 477026 w 1314762"/>
                <a:gd name="connsiteY855" fmla="*/ 1226699 h 1226698"/>
                <a:gd name="connsiteX856" fmla="*/ 477585 w 1314762"/>
                <a:gd name="connsiteY856" fmla="*/ 1226699 h 1226698"/>
                <a:gd name="connsiteX857" fmla="*/ 478144 w 1314762"/>
                <a:gd name="connsiteY857" fmla="*/ 1226699 h 1226698"/>
                <a:gd name="connsiteX858" fmla="*/ 478702 w 1314762"/>
                <a:gd name="connsiteY858" fmla="*/ 1226699 h 1226698"/>
                <a:gd name="connsiteX859" fmla="*/ 479257 w 1314762"/>
                <a:gd name="connsiteY859" fmla="*/ 1226699 h 1226698"/>
                <a:gd name="connsiteX860" fmla="*/ 479815 w 1314762"/>
                <a:gd name="connsiteY860" fmla="*/ 1226699 h 1226698"/>
                <a:gd name="connsiteX861" fmla="*/ 480374 w 1314762"/>
                <a:gd name="connsiteY861" fmla="*/ 1226699 h 1226698"/>
                <a:gd name="connsiteX862" fmla="*/ 480933 w 1314762"/>
                <a:gd name="connsiteY862" fmla="*/ 1226699 h 1226698"/>
                <a:gd name="connsiteX863" fmla="*/ 481491 w 1314762"/>
                <a:gd name="connsiteY863" fmla="*/ 1226699 h 1226698"/>
                <a:gd name="connsiteX864" fmla="*/ 482050 w 1314762"/>
                <a:gd name="connsiteY864" fmla="*/ 1226699 h 1226698"/>
                <a:gd name="connsiteX865" fmla="*/ 482609 w 1314762"/>
                <a:gd name="connsiteY865" fmla="*/ 1226699 h 1226698"/>
                <a:gd name="connsiteX866" fmla="*/ 483167 w 1314762"/>
                <a:gd name="connsiteY866" fmla="*/ 1226699 h 1226698"/>
                <a:gd name="connsiteX867" fmla="*/ 483722 w 1314762"/>
                <a:gd name="connsiteY867" fmla="*/ 1226699 h 1226698"/>
                <a:gd name="connsiteX868" fmla="*/ 484281 w 1314762"/>
                <a:gd name="connsiteY868" fmla="*/ 1226699 h 1226698"/>
                <a:gd name="connsiteX869" fmla="*/ 484839 w 1314762"/>
                <a:gd name="connsiteY869" fmla="*/ 1226699 h 1226698"/>
                <a:gd name="connsiteX870" fmla="*/ 485398 w 1314762"/>
                <a:gd name="connsiteY870" fmla="*/ 1226699 h 1226698"/>
                <a:gd name="connsiteX871" fmla="*/ 485957 w 1314762"/>
                <a:gd name="connsiteY871" fmla="*/ 1226699 h 1226698"/>
                <a:gd name="connsiteX872" fmla="*/ 486515 w 1314762"/>
                <a:gd name="connsiteY872" fmla="*/ 1226699 h 1226698"/>
                <a:gd name="connsiteX873" fmla="*/ 487070 w 1314762"/>
                <a:gd name="connsiteY873" fmla="*/ 1226699 h 1226698"/>
                <a:gd name="connsiteX874" fmla="*/ 487628 w 1314762"/>
                <a:gd name="connsiteY874" fmla="*/ 1226699 h 1226698"/>
                <a:gd name="connsiteX875" fmla="*/ 488187 w 1314762"/>
                <a:gd name="connsiteY875" fmla="*/ 1226699 h 1226698"/>
                <a:gd name="connsiteX876" fmla="*/ 488745 w 1314762"/>
                <a:gd name="connsiteY876" fmla="*/ 1226699 h 1226698"/>
                <a:gd name="connsiteX877" fmla="*/ 489304 w 1314762"/>
                <a:gd name="connsiteY877" fmla="*/ 1226699 h 1226698"/>
                <a:gd name="connsiteX878" fmla="*/ 489863 w 1314762"/>
                <a:gd name="connsiteY878" fmla="*/ 1226699 h 1226698"/>
                <a:gd name="connsiteX879" fmla="*/ 490421 w 1314762"/>
                <a:gd name="connsiteY879" fmla="*/ 1226699 h 1226698"/>
                <a:gd name="connsiteX880" fmla="*/ 490976 w 1314762"/>
                <a:gd name="connsiteY880" fmla="*/ 1226699 h 1226698"/>
                <a:gd name="connsiteX881" fmla="*/ 491535 w 1314762"/>
                <a:gd name="connsiteY881" fmla="*/ 1226699 h 1226698"/>
                <a:gd name="connsiteX882" fmla="*/ 492093 w 1314762"/>
                <a:gd name="connsiteY882" fmla="*/ 1226699 h 1226698"/>
                <a:gd name="connsiteX883" fmla="*/ 492652 w 1314762"/>
                <a:gd name="connsiteY883" fmla="*/ 1226699 h 1226698"/>
                <a:gd name="connsiteX884" fmla="*/ 493211 w 1314762"/>
                <a:gd name="connsiteY884" fmla="*/ 1226699 h 1226698"/>
                <a:gd name="connsiteX885" fmla="*/ 493769 w 1314762"/>
                <a:gd name="connsiteY885" fmla="*/ 1226699 h 1226698"/>
                <a:gd name="connsiteX886" fmla="*/ 494328 w 1314762"/>
                <a:gd name="connsiteY886" fmla="*/ 1226699 h 1226698"/>
                <a:gd name="connsiteX887" fmla="*/ 494882 w 1314762"/>
                <a:gd name="connsiteY887" fmla="*/ 1226699 h 1226698"/>
                <a:gd name="connsiteX888" fmla="*/ 495441 w 1314762"/>
                <a:gd name="connsiteY888" fmla="*/ 1226699 h 1226698"/>
                <a:gd name="connsiteX889" fmla="*/ 496000 w 1314762"/>
                <a:gd name="connsiteY889" fmla="*/ 1226699 h 1226698"/>
                <a:gd name="connsiteX890" fmla="*/ 496558 w 1314762"/>
                <a:gd name="connsiteY890" fmla="*/ 1226699 h 1226698"/>
                <a:gd name="connsiteX891" fmla="*/ 497117 w 1314762"/>
                <a:gd name="connsiteY891" fmla="*/ 1226699 h 1226698"/>
                <a:gd name="connsiteX892" fmla="*/ 497676 w 1314762"/>
                <a:gd name="connsiteY892" fmla="*/ 1226699 h 1226698"/>
                <a:gd name="connsiteX893" fmla="*/ 498230 w 1314762"/>
                <a:gd name="connsiteY893" fmla="*/ 1226699 h 1226698"/>
                <a:gd name="connsiteX894" fmla="*/ 498789 w 1314762"/>
                <a:gd name="connsiteY894" fmla="*/ 1226699 h 1226698"/>
                <a:gd name="connsiteX895" fmla="*/ 499347 w 1314762"/>
                <a:gd name="connsiteY895" fmla="*/ 1226699 h 1226698"/>
                <a:gd name="connsiteX896" fmla="*/ 499906 w 1314762"/>
                <a:gd name="connsiteY896" fmla="*/ 1226699 h 1226698"/>
                <a:gd name="connsiteX897" fmla="*/ 500465 w 1314762"/>
                <a:gd name="connsiteY897" fmla="*/ 1226699 h 1226698"/>
                <a:gd name="connsiteX898" fmla="*/ 501023 w 1314762"/>
                <a:gd name="connsiteY898" fmla="*/ 1226699 h 1226698"/>
                <a:gd name="connsiteX899" fmla="*/ 501582 w 1314762"/>
                <a:gd name="connsiteY899" fmla="*/ 1226699 h 1226698"/>
                <a:gd name="connsiteX900" fmla="*/ 502136 w 1314762"/>
                <a:gd name="connsiteY900" fmla="*/ 1226699 h 1226698"/>
                <a:gd name="connsiteX901" fmla="*/ 502695 w 1314762"/>
                <a:gd name="connsiteY901" fmla="*/ 1226699 h 1226698"/>
                <a:gd name="connsiteX902" fmla="*/ 503254 w 1314762"/>
                <a:gd name="connsiteY902" fmla="*/ 1226699 h 1226698"/>
                <a:gd name="connsiteX903" fmla="*/ 503812 w 1314762"/>
                <a:gd name="connsiteY903" fmla="*/ 1226699 h 1226698"/>
                <a:gd name="connsiteX904" fmla="*/ 504371 w 1314762"/>
                <a:gd name="connsiteY904" fmla="*/ 1226699 h 1226698"/>
                <a:gd name="connsiteX905" fmla="*/ 504930 w 1314762"/>
                <a:gd name="connsiteY905" fmla="*/ 1226699 h 1226698"/>
                <a:gd name="connsiteX906" fmla="*/ 505484 w 1314762"/>
                <a:gd name="connsiteY906" fmla="*/ 1226699 h 1226698"/>
                <a:gd name="connsiteX907" fmla="*/ 506043 w 1314762"/>
                <a:gd name="connsiteY907" fmla="*/ 1226699 h 1226698"/>
                <a:gd name="connsiteX908" fmla="*/ 506602 w 1314762"/>
                <a:gd name="connsiteY908" fmla="*/ 1226699 h 1226698"/>
                <a:gd name="connsiteX909" fmla="*/ 507160 w 1314762"/>
                <a:gd name="connsiteY909" fmla="*/ 1226699 h 1226698"/>
                <a:gd name="connsiteX910" fmla="*/ 507719 w 1314762"/>
                <a:gd name="connsiteY910" fmla="*/ 1226699 h 1226698"/>
                <a:gd name="connsiteX911" fmla="*/ 508277 w 1314762"/>
                <a:gd name="connsiteY911" fmla="*/ 1226699 h 1226698"/>
                <a:gd name="connsiteX912" fmla="*/ 508836 w 1314762"/>
                <a:gd name="connsiteY912" fmla="*/ 1226699 h 1226698"/>
                <a:gd name="connsiteX913" fmla="*/ 509391 w 1314762"/>
                <a:gd name="connsiteY913" fmla="*/ 1226699 h 1226698"/>
                <a:gd name="connsiteX914" fmla="*/ 509949 w 1314762"/>
                <a:gd name="connsiteY914" fmla="*/ 1226699 h 1226698"/>
                <a:gd name="connsiteX915" fmla="*/ 510508 w 1314762"/>
                <a:gd name="connsiteY915" fmla="*/ 1226699 h 1226698"/>
                <a:gd name="connsiteX916" fmla="*/ 511067 w 1314762"/>
                <a:gd name="connsiteY916" fmla="*/ 1226699 h 1226698"/>
                <a:gd name="connsiteX917" fmla="*/ 511625 w 1314762"/>
                <a:gd name="connsiteY917" fmla="*/ 1226699 h 1226698"/>
                <a:gd name="connsiteX918" fmla="*/ 512184 w 1314762"/>
                <a:gd name="connsiteY918" fmla="*/ 1226699 h 1226698"/>
                <a:gd name="connsiteX919" fmla="*/ 512743 w 1314762"/>
                <a:gd name="connsiteY919" fmla="*/ 1226699 h 1226698"/>
                <a:gd name="connsiteX920" fmla="*/ 513301 w 1314762"/>
                <a:gd name="connsiteY920" fmla="*/ 1226699 h 1226698"/>
                <a:gd name="connsiteX921" fmla="*/ 513856 w 1314762"/>
                <a:gd name="connsiteY921" fmla="*/ 1226699 h 1226698"/>
                <a:gd name="connsiteX922" fmla="*/ 514414 w 1314762"/>
                <a:gd name="connsiteY922" fmla="*/ 1226699 h 1226698"/>
                <a:gd name="connsiteX923" fmla="*/ 514973 w 1314762"/>
                <a:gd name="connsiteY923" fmla="*/ 1226699 h 1226698"/>
                <a:gd name="connsiteX924" fmla="*/ 515531 w 1314762"/>
                <a:gd name="connsiteY924" fmla="*/ 1226699 h 1226698"/>
                <a:gd name="connsiteX925" fmla="*/ 516090 w 1314762"/>
                <a:gd name="connsiteY925" fmla="*/ 1226699 h 1226698"/>
                <a:gd name="connsiteX926" fmla="*/ 516649 w 1314762"/>
                <a:gd name="connsiteY926" fmla="*/ 1226699 h 1226698"/>
                <a:gd name="connsiteX927" fmla="*/ 517203 w 1314762"/>
                <a:gd name="connsiteY927" fmla="*/ 1226699 h 1226698"/>
                <a:gd name="connsiteX928" fmla="*/ 517762 w 1314762"/>
                <a:gd name="connsiteY928" fmla="*/ 1226699 h 1226698"/>
                <a:gd name="connsiteX929" fmla="*/ 518321 w 1314762"/>
                <a:gd name="connsiteY929" fmla="*/ 1226699 h 1226698"/>
                <a:gd name="connsiteX930" fmla="*/ 518879 w 1314762"/>
                <a:gd name="connsiteY930" fmla="*/ 1226699 h 1226698"/>
                <a:gd name="connsiteX931" fmla="*/ 519438 w 1314762"/>
                <a:gd name="connsiteY931" fmla="*/ 1226699 h 1226698"/>
                <a:gd name="connsiteX932" fmla="*/ 519997 w 1314762"/>
                <a:gd name="connsiteY932" fmla="*/ 1226699 h 1226698"/>
                <a:gd name="connsiteX933" fmla="*/ 520555 w 1314762"/>
                <a:gd name="connsiteY933" fmla="*/ 1226699 h 1226698"/>
                <a:gd name="connsiteX934" fmla="*/ 521110 w 1314762"/>
                <a:gd name="connsiteY934" fmla="*/ 1226699 h 1226698"/>
                <a:gd name="connsiteX935" fmla="*/ 521668 w 1314762"/>
                <a:gd name="connsiteY935" fmla="*/ 1226699 h 1226698"/>
                <a:gd name="connsiteX936" fmla="*/ 522227 w 1314762"/>
                <a:gd name="connsiteY936" fmla="*/ 1226699 h 1226698"/>
                <a:gd name="connsiteX937" fmla="*/ 522786 w 1314762"/>
                <a:gd name="connsiteY937" fmla="*/ 1226699 h 1226698"/>
                <a:gd name="connsiteX938" fmla="*/ 523344 w 1314762"/>
                <a:gd name="connsiteY938" fmla="*/ 1226699 h 1226698"/>
                <a:gd name="connsiteX939" fmla="*/ 523903 w 1314762"/>
                <a:gd name="connsiteY939" fmla="*/ 1226699 h 1226698"/>
                <a:gd name="connsiteX940" fmla="*/ 524462 w 1314762"/>
                <a:gd name="connsiteY940" fmla="*/ 1226699 h 1226698"/>
                <a:gd name="connsiteX941" fmla="*/ 525016 w 1314762"/>
                <a:gd name="connsiteY941" fmla="*/ 1226699 h 1226698"/>
                <a:gd name="connsiteX942" fmla="*/ 525575 w 1314762"/>
                <a:gd name="connsiteY942" fmla="*/ 1226699 h 1226698"/>
                <a:gd name="connsiteX943" fmla="*/ 526133 w 1314762"/>
                <a:gd name="connsiteY943" fmla="*/ 1226699 h 1226698"/>
                <a:gd name="connsiteX944" fmla="*/ 526692 w 1314762"/>
                <a:gd name="connsiteY944" fmla="*/ 1226699 h 1226698"/>
                <a:gd name="connsiteX945" fmla="*/ 527251 w 1314762"/>
                <a:gd name="connsiteY945" fmla="*/ 1226699 h 1226698"/>
                <a:gd name="connsiteX946" fmla="*/ 527809 w 1314762"/>
                <a:gd name="connsiteY946" fmla="*/ 1226699 h 1226698"/>
                <a:gd name="connsiteX947" fmla="*/ 528364 w 1314762"/>
                <a:gd name="connsiteY947" fmla="*/ 1226699 h 1226698"/>
                <a:gd name="connsiteX948" fmla="*/ 528922 w 1314762"/>
                <a:gd name="connsiteY948" fmla="*/ 1226699 h 1226698"/>
                <a:gd name="connsiteX949" fmla="*/ 529481 w 1314762"/>
                <a:gd name="connsiteY949" fmla="*/ 1226699 h 1226698"/>
                <a:gd name="connsiteX950" fmla="*/ 530040 w 1314762"/>
                <a:gd name="connsiteY950" fmla="*/ 1226699 h 1226698"/>
                <a:gd name="connsiteX951" fmla="*/ 530598 w 1314762"/>
                <a:gd name="connsiteY951" fmla="*/ 1226699 h 1226698"/>
                <a:gd name="connsiteX952" fmla="*/ 531157 w 1314762"/>
                <a:gd name="connsiteY952" fmla="*/ 1226699 h 1226698"/>
                <a:gd name="connsiteX953" fmla="*/ 531716 w 1314762"/>
                <a:gd name="connsiteY953" fmla="*/ 1226699 h 1226698"/>
                <a:gd name="connsiteX954" fmla="*/ 532270 w 1314762"/>
                <a:gd name="connsiteY954" fmla="*/ 1226699 h 1226698"/>
                <a:gd name="connsiteX955" fmla="*/ 532829 w 1314762"/>
                <a:gd name="connsiteY955" fmla="*/ 1226699 h 1226698"/>
                <a:gd name="connsiteX956" fmla="*/ 533388 w 1314762"/>
                <a:gd name="connsiteY956" fmla="*/ 1226699 h 1226698"/>
                <a:gd name="connsiteX957" fmla="*/ 533946 w 1314762"/>
                <a:gd name="connsiteY957" fmla="*/ 1226699 h 1226698"/>
                <a:gd name="connsiteX958" fmla="*/ 534505 w 1314762"/>
                <a:gd name="connsiteY958" fmla="*/ 1226699 h 1226698"/>
                <a:gd name="connsiteX959" fmla="*/ 535063 w 1314762"/>
                <a:gd name="connsiteY959" fmla="*/ 1226699 h 1226698"/>
                <a:gd name="connsiteX960" fmla="*/ 535618 w 1314762"/>
                <a:gd name="connsiteY960" fmla="*/ 1226699 h 1226698"/>
                <a:gd name="connsiteX961" fmla="*/ 536177 w 1314762"/>
                <a:gd name="connsiteY961" fmla="*/ 1226699 h 1226698"/>
                <a:gd name="connsiteX962" fmla="*/ 536735 w 1314762"/>
                <a:gd name="connsiteY962" fmla="*/ 1226699 h 1226698"/>
                <a:gd name="connsiteX963" fmla="*/ 537294 w 1314762"/>
                <a:gd name="connsiteY963" fmla="*/ 1226699 h 1226698"/>
                <a:gd name="connsiteX964" fmla="*/ 537853 w 1314762"/>
                <a:gd name="connsiteY964" fmla="*/ 1226699 h 1226698"/>
                <a:gd name="connsiteX965" fmla="*/ 538411 w 1314762"/>
                <a:gd name="connsiteY965" fmla="*/ 1226699 h 1226698"/>
                <a:gd name="connsiteX966" fmla="*/ 538970 w 1314762"/>
                <a:gd name="connsiteY966" fmla="*/ 1226699 h 1226698"/>
                <a:gd name="connsiteX967" fmla="*/ 539524 w 1314762"/>
                <a:gd name="connsiteY967" fmla="*/ 1226699 h 1226698"/>
                <a:gd name="connsiteX968" fmla="*/ 540083 w 1314762"/>
                <a:gd name="connsiteY968" fmla="*/ 1226699 h 1226698"/>
                <a:gd name="connsiteX969" fmla="*/ 540642 w 1314762"/>
                <a:gd name="connsiteY969" fmla="*/ 1226699 h 1226698"/>
                <a:gd name="connsiteX970" fmla="*/ 541200 w 1314762"/>
                <a:gd name="connsiteY970" fmla="*/ 1226699 h 1226698"/>
                <a:gd name="connsiteX971" fmla="*/ 541759 w 1314762"/>
                <a:gd name="connsiteY971" fmla="*/ 1226699 h 1226698"/>
                <a:gd name="connsiteX972" fmla="*/ 542317 w 1314762"/>
                <a:gd name="connsiteY972" fmla="*/ 1226699 h 1226698"/>
                <a:gd name="connsiteX973" fmla="*/ 542876 w 1314762"/>
                <a:gd name="connsiteY973" fmla="*/ 1226699 h 1226698"/>
                <a:gd name="connsiteX974" fmla="*/ 543435 w 1314762"/>
                <a:gd name="connsiteY974" fmla="*/ 1226699 h 1226698"/>
                <a:gd name="connsiteX975" fmla="*/ 543989 w 1314762"/>
                <a:gd name="connsiteY975" fmla="*/ 1226699 h 1226698"/>
                <a:gd name="connsiteX976" fmla="*/ 544548 w 1314762"/>
                <a:gd name="connsiteY976" fmla="*/ 1226699 h 1226698"/>
                <a:gd name="connsiteX977" fmla="*/ 545107 w 1314762"/>
                <a:gd name="connsiteY977" fmla="*/ 1226699 h 1226698"/>
                <a:gd name="connsiteX978" fmla="*/ 545665 w 1314762"/>
                <a:gd name="connsiteY978" fmla="*/ 1226699 h 1226698"/>
                <a:gd name="connsiteX979" fmla="*/ 546224 w 1314762"/>
                <a:gd name="connsiteY979" fmla="*/ 1226699 h 1226698"/>
                <a:gd name="connsiteX980" fmla="*/ 546783 w 1314762"/>
                <a:gd name="connsiteY980" fmla="*/ 1226699 h 1226698"/>
                <a:gd name="connsiteX981" fmla="*/ 547337 w 1314762"/>
                <a:gd name="connsiteY981" fmla="*/ 1226699 h 1226698"/>
                <a:gd name="connsiteX982" fmla="*/ 547896 w 1314762"/>
                <a:gd name="connsiteY982" fmla="*/ 1226699 h 1226698"/>
                <a:gd name="connsiteX983" fmla="*/ 548454 w 1314762"/>
                <a:gd name="connsiteY983" fmla="*/ 1226699 h 1226698"/>
                <a:gd name="connsiteX984" fmla="*/ 549013 w 1314762"/>
                <a:gd name="connsiteY984" fmla="*/ 1226699 h 1226698"/>
                <a:gd name="connsiteX985" fmla="*/ 549572 w 1314762"/>
                <a:gd name="connsiteY985" fmla="*/ 1226699 h 1226698"/>
                <a:gd name="connsiteX986" fmla="*/ 550130 w 1314762"/>
                <a:gd name="connsiteY986" fmla="*/ 1226699 h 1226698"/>
                <a:gd name="connsiteX987" fmla="*/ 550689 w 1314762"/>
                <a:gd name="connsiteY987" fmla="*/ 1226699 h 1226698"/>
                <a:gd name="connsiteX988" fmla="*/ 551244 w 1314762"/>
                <a:gd name="connsiteY988" fmla="*/ 1226699 h 1226698"/>
                <a:gd name="connsiteX989" fmla="*/ 551802 w 1314762"/>
                <a:gd name="connsiteY989" fmla="*/ 1226699 h 1226698"/>
                <a:gd name="connsiteX990" fmla="*/ 552361 w 1314762"/>
                <a:gd name="connsiteY990" fmla="*/ 1226699 h 1226698"/>
                <a:gd name="connsiteX991" fmla="*/ 552919 w 1314762"/>
                <a:gd name="connsiteY991" fmla="*/ 1226699 h 1226698"/>
                <a:gd name="connsiteX992" fmla="*/ 553478 w 1314762"/>
                <a:gd name="connsiteY992" fmla="*/ 1226699 h 1226698"/>
                <a:gd name="connsiteX993" fmla="*/ 554037 w 1314762"/>
                <a:gd name="connsiteY993" fmla="*/ 1226699 h 1226698"/>
                <a:gd name="connsiteX994" fmla="*/ 554595 w 1314762"/>
                <a:gd name="connsiteY994" fmla="*/ 1226699 h 1226698"/>
                <a:gd name="connsiteX995" fmla="*/ 555150 w 1314762"/>
                <a:gd name="connsiteY995" fmla="*/ 1226699 h 1226698"/>
                <a:gd name="connsiteX996" fmla="*/ 555708 w 1314762"/>
                <a:gd name="connsiteY996" fmla="*/ 1226699 h 1226698"/>
                <a:gd name="connsiteX997" fmla="*/ 556267 w 1314762"/>
                <a:gd name="connsiteY997" fmla="*/ 1226699 h 1226698"/>
                <a:gd name="connsiteX998" fmla="*/ 556826 w 1314762"/>
                <a:gd name="connsiteY998" fmla="*/ 1226699 h 1226698"/>
                <a:gd name="connsiteX999" fmla="*/ 557384 w 1314762"/>
                <a:gd name="connsiteY999" fmla="*/ 1226699 h 1226698"/>
                <a:gd name="connsiteX1000" fmla="*/ 557943 w 1314762"/>
                <a:gd name="connsiteY1000" fmla="*/ 1226699 h 1226698"/>
                <a:gd name="connsiteX1001" fmla="*/ 558498 w 1314762"/>
                <a:gd name="connsiteY1001" fmla="*/ 1226699 h 1226698"/>
                <a:gd name="connsiteX1002" fmla="*/ 559056 w 1314762"/>
                <a:gd name="connsiteY1002" fmla="*/ 1226699 h 1226698"/>
                <a:gd name="connsiteX1003" fmla="*/ 559615 w 1314762"/>
                <a:gd name="connsiteY1003" fmla="*/ 1226699 h 1226698"/>
                <a:gd name="connsiteX1004" fmla="*/ 560174 w 1314762"/>
                <a:gd name="connsiteY1004" fmla="*/ 1226699 h 1226698"/>
                <a:gd name="connsiteX1005" fmla="*/ 560732 w 1314762"/>
                <a:gd name="connsiteY1005" fmla="*/ 1226699 h 1226698"/>
                <a:gd name="connsiteX1006" fmla="*/ 561291 w 1314762"/>
                <a:gd name="connsiteY1006" fmla="*/ 1226699 h 1226698"/>
                <a:gd name="connsiteX1007" fmla="*/ 561849 w 1314762"/>
                <a:gd name="connsiteY1007" fmla="*/ 1226699 h 1226698"/>
                <a:gd name="connsiteX1008" fmla="*/ 562404 w 1314762"/>
                <a:gd name="connsiteY1008" fmla="*/ 1226699 h 1226698"/>
                <a:gd name="connsiteX1009" fmla="*/ 562963 w 1314762"/>
                <a:gd name="connsiteY1009" fmla="*/ 1226699 h 1226698"/>
                <a:gd name="connsiteX1010" fmla="*/ 563521 w 1314762"/>
                <a:gd name="connsiteY1010" fmla="*/ 1226699 h 1226698"/>
                <a:gd name="connsiteX1011" fmla="*/ 564080 w 1314762"/>
                <a:gd name="connsiteY1011" fmla="*/ 1226699 h 1226698"/>
                <a:gd name="connsiteX1012" fmla="*/ 564639 w 1314762"/>
                <a:gd name="connsiteY1012" fmla="*/ 1226699 h 1226698"/>
                <a:gd name="connsiteX1013" fmla="*/ 565197 w 1314762"/>
                <a:gd name="connsiteY1013" fmla="*/ 1226699 h 1226698"/>
                <a:gd name="connsiteX1014" fmla="*/ 565752 w 1314762"/>
                <a:gd name="connsiteY1014" fmla="*/ 1226699 h 1226698"/>
                <a:gd name="connsiteX1015" fmla="*/ 566310 w 1314762"/>
                <a:gd name="connsiteY1015" fmla="*/ 1226699 h 1226698"/>
                <a:gd name="connsiteX1016" fmla="*/ 566869 w 1314762"/>
                <a:gd name="connsiteY1016" fmla="*/ 1226699 h 1226698"/>
                <a:gd name="connsiteX1017" fmla="*/ 567428 w 1314762"/>
                <a:gd name="connsiteY1017" fmla="*/ 1226699 h 1226698"/>
                <a:gd name="connsiteX1018" fmla="*/ 567986 w 1314762"/>
                <a:gd name="connsiteY1018" fmla="*/ 1226699 h 1226698"/>
                <a:gd name="connsiteX1019" fmla="*/ 568545 w 1314762"/>
                <a:gd name="connsiteY1019" fmla="*/ 1226699 h 1226698"/>
                <a:gd name="connsiteX1020" fmla="*/ 569103 w 1314762"/>
                <a:gd name="connsiteY1020" fmla="*/ 1226699 h 1226698"/>
                <a:gd name="connsiteX1021" fmla="*/ 569658 w 1314762"/>
                <a:gd name="connsiteY1021" fmla="*/ 1226699 h 1226698"/>
                <a:gd name="connsiteX1022" fmla="*/ 570217 w 1314762"/>
                <a:gd name="connsiteY1022" fmla="*/ 1226699 h 1226698"/>
                <a:gd name="connsiteX1023" fmla="*/ 570775 w 1314762"/>
                <a:gd name="connsiteY1023" fmla="*/ 1226699 h 1226698"/>
                <a:gd name="connsiteX1024" fmla="*/ 571334 w 1314762"/>
                <a:gd name="connsiteY1024" fmla="*/ 1226699 h 1226698"/>
                <a:gd name="connsiteX1025" fmla="*/ 571893 w 1314762"/>
                <a:gd name="connsiteY1025" fmla="*/ 1226699 h 1226698"/>
                <a:gd name="connsiteX1026" fmla="*/ 572451 w 1314762"/>
                <a:gd name="connsiteY1026" fmla="*/ 1226699 h 1226698"/>
                <a:gd name="connsiteX1027" fmla="*/ 573010 w 1314762"/>
                <a:gd name="connsiteY1027" fmla="*/ 1226699 h 1226698"/>
                <a:gd name="connsiteX1028" fmla="*/ 573569 w 1314762"/>
                <a:gd name="connsiteY1028" fmla="*/ 1226699 h 1226698"/>
                <a:gd name="connsiteX1029" fmla="*/ 574123 w 1314762"/>
                <a:gd name="connsiteY1029" fmla="*/ 1226699 h 1226698"/>
                <a:gd name="connsiteX1030" fmla="*/ 574682 w 1314762"/>
                <a:gd name="connsiteY1030" fmla="*/ 1226699 h 1226698"/>
                <a:gd name="connsiteX1031" fmla="*/ 575240 w 1314762"/>
                <a:gd name="connsiteY1031" fmla="*/ 1226699 h 1226698"/>
                <a:gd name="connsiteX1032" fmla="*/ 575799 w 1314762"/>
                <a:gd name="connsiteY1032" fmla="*/ 1226699 h 1226698"/>
                <a:gd name="connsiteX1033" fmla="*/ 576358 w 1314762"/>
                <a:gd name="connsiteY1033" fmla="*/ 1226699 h 1226698"/>
                <a:gd name="connsiteX1034" fmla="*/ 576916 w 1314762"/>
                <a:gd name="connsiteY1034" fmla="*/ 1226699 h 1226698"/>
                <a:gd name="connsiteX1035" fmla="*/ 577471 w 1314762"/>
                <a:gd name="connsiteY1035" fmla="*/ 1226699 h 1226698"/>
                <a:gd name="connsiteX1036" fmla="*/ 578030 w 1314762"/>
                <a:gd name="connsiteY1036" fmla="*/ 1226699 h 1226698"/>
                <a:gd name="connsiteX1037" fmla="*/ 578588 w 1314762"/>
                <a:gd name="connsiteY1037" fmla="*/ 1226699 h 1226698"/>
                <a:gd name="connsiteX1038" fmla="*/ 579147 w 1314762"/>
                <a:gd name="connsiteY1038" fmla="*/ 1226699 h 1226698"/>
                <a:gd name="connsiteX1039" fmla="*/ 579706 w 1314762"/>
                <a:gd name="connsiteY1039" fmla="*/ 1226699 h 1226698"/>
                <a:gd name="connsiteX1040" fmla="*/ 580264 w 1314762"/>
                <a:gd name="connsiteY1040" fmla="*/ 1226699 h 1226698"/>
                <a:gd name="connsiteX1041" fmla="*/ 580823 w 1314762"/>
                <a:gd name="connsiteY1041" fmla="*/ 1226699 h 1226698"/>
                <a:gd name="connsiteX1042" fmla="*/ 581377 w 1314762"/>
                <a:gd name="connsiteY1042" fmla="*/ 1226699 h 1226698"/>
                <a:gd name="connsiteX1043" fmla="*/ 581936 w 1314762"/>
                <a:gd name="connsiteY1043" fmla="*/ 1226699 h 1226698"/>
                <a:gd name="connsiteX1044" fmla="*/ 582494 w 1314762"/>
                <a:gd name="connsiteY1044" fmla="*/ 1226699 h 1226698"/>
                <a:gd name="connsiteX1045" fmla="*/ 583053 w 1314762"/>
                <a:gd name="connsiteY1045" fmla="*/ 1226699 h 1226698"/>
                <a:gd name="connsiteX1046" fmla="*/ 583612 w 1314762"/>
                <a:gd name="connsiteY1046" fmla="*/ 1226699 h 1226698"/>
                <a:gd name="connsiteX1047" fmla="*/ 584170 w 1314762"/>
                <a:gd name="connsiteY1047" fmla="*/ 1226699 h 1226698"/>
                <a:gd name="connsiteX1048" fmla="*/ 584725 w 1314762"/>
                <a:gd name="connsiteY1048" fmla="*/ 1226699 h 1226698"/>
                <a:gd name="connsiteX1049" fmla="*/ 585284 w 1314762"/>
                <a:gd name="connsiteY1049" fmla="*/ 1226699 h 1226698"/>
                <a:gd name="connsiteX1050" fmla="*/ 585842 w 1314762"/>
                <a:gd name="connsiteY1050" fmla="*/ 1226699 h 1226698"/>
                <a:gd name="connsiteX1051" fmla="*/ 586401 w 1314762"/>
                <a:gd name="connsiteY1051" fmla="*/ 1226699 h 1226698"/>
                <a:gd name="connsiteX1052" fmla="*/ 586960 w 1314762"/>
                <a:gd name="connsiteY1052" fmla="*/ 1226699 h 1226698"/>
                <a:gd name="connsiteX1053" fmla="*/ 587518 w 1314762"/>
                <a:gd name="connsiteY1053" fmla="*/ 1226699 h 1226698"/>
                <a:gd name="connsiteX1054" fmla="*/ 588077 w 1314762"/>
                <a:gd name="connsiteY1054" fmla="*/ 1226699 h 1226698"/>
                <a:gd name="connsiteX1055" fmla="*/ 588631 w 1314762"/>
                <a:gd name="connsiteY1055" fmla="*/ 1226699 h 1226698"/>
                <a:gd name="connsiteX1056" fmla="*/ 589190 w 1314762"/>
                <a:gd name="connsiteY1056" fmla="*/ 1226699 h 1226698"/>
                <a:gd name="connsiteX1057" fmla="*/ 589749 w 1314762"/>
                <a:gd name="connsiteY1057" fmla="*/ 1226699 h 1226698"/>
                <a:gd name="connsiteX1058" fmla="*/ 590307 w 1314762"/>
                <a:gd name="connsiteY1058" fmla="*/ 1226699 h 1226698"/>
                <a:gd name="connsiteX1059" fmla="*/ 590866 w 1314762"/>
                <a:gd name="connsiteY1059" fmla="*/ 1226699 h 1226698"/>
                <a:gd name="connsiteX1060" fmla="*/ 591425 w 1314762"/>
                <a:gd name="connsiteY1060" fmla="*/ 1226699 h 1226698"/>
                <a:gd name="connsiteX1061" fmla="*/ 591983 w 1314762"/>
                <a:gd name="connsiteY1061" fmla="*/ 1226699 h 1226698"/>
                <a:gd name="connsiteX1062" fmla="*/ 592538 w 1314762"/>
                <a:gd name="connsiteY1062" fmla="*/ 1226699 h 1226698"/>
                <a:gd name="connsiteX1063" fmla="*/ 593096 w 1314762"/>
                <a:gd name="connsiteY1063" fmla="*/ 1226699 h 1226698"/>
                <a:gd name="connsiteX1064" fmla="*/ 593655 w 1314762"/>
                <a:gd name="connsiteY1064" fmla="*/ 1226699 h 1226698"/>
                <a:gd name="connsiteX1065" fmla="*/ 594214 w 1314762"/>
                <a:gd name="connsiteY1065" fmla="*/ 1226699 h 1226698"/>
                <a:gd name="connsiteX1066" fmla="*/ 594772 w 1314762"/>
                <a:gd name="connsiteY1066" fmla="*/ 1226699 h 1226698"/>
                <a:gd name="connsiteX1067" fmla="*/ 595331 w 1314762"/>
                <a:gd name="connsiteY1067" fmla="*/ 1226699 h 1226698"/>
                <a:gd name="connsiteX1068" fmla="*/ 595885 w 1314762"/>
                <a:gd name="connsiteY1068" fmla="*/ 1226699 h 1226698"/>
                <a:gd name="connsiteX1069" fmla="*/ 596444 w 1314762"/>
                <a:gd name="connsiteY1069" fmla="*/ 1226699 h 1226698"/>
                <a:gd name="connsiteX1070" fmla="*/ 597003 w 1314762"/>
                <a:gd name="connsiteY1070" fmla="*/ 1226699 h 1226698"/>
                <a:gd name="connsiteX1071" fmla="*/ 597561 w 1314762"/>
                <a:gd name="connsiteY1071" fmla="*/ 1226699 h 1226698"/>
                <a:gd name="connsiteX1072" fmla="*/ 598120 w 1314762"/>
                <a:gd name="connsiteY1072" fmla="*/ 1226699 h 1226698"/>
                <a:gd name="connsiteX1073" fmla="*/ 598679 w 1314762"/>
                <a:gd name="connsiteY1073" fmla="*/ 1226699 h 1226698"/>
                <a:gd name="connsiteX1074" fmla="*/ 599237 w 1314762"/>
                <a:gd name="connsiteY1074" fmla="*/ 1226699 h 1226698"/>
                <a:gd name="connsiteX1075" fmla="*/ 599796 w 1314762"/>
                <a:gd name="connsiteY1075" fmla="*/ 1226699 h 1226698"/>
                <a:gd name="connsiteX1076" fmla="*/ 600351 w 1314762"/>
                <a:gd name="connsiteY1076" fmla="*/ 1226699 h 1226698"/>
                <a:gd name="connsiteX1077" fmla="*/ 600909 w 1314762"/>
                <a:gd name="connsiteY1077" fmla="*/ 1226699 h 1226698"/>
                <a:gd name="connsiteX1078" fmla="*/ 601468 w 1314762"/>
                <a:gd name="connsiteY1078" fmla="*/ 1226699 h 1226698"/>
                <a:gd name="connsiteX1079" fmla="*/ 602026 w 1314762"/>
                <a:gd name="connsiteY1079" fmla="*/ 1226699 h 1226698"/>
                <a:gd name="connsiteX1080" fmla="*/ 602585 w 1314762"/>
                <a:gd name="connsiteY1080" fmla="*/ 1226699 h 1226698"/>
                <a:gd name="connsiteX1081" fmla="*/ 603144 w 1314762"/>
                <a:gd name="connsiteY1081" fmla="*/ 1226699 h 1226698"/>
                <a:gd name="connsiteX1082" fmla="*/ 603702 w 1314762"/>
                <a:gd name="connsiteY1082" fmla="*/ 1226699 h 1226698"/>
                <a:gd name="connsiteX1083" fmla="*/ 604257 w 1314762"/>
                <a:gd name="connsiteY1083" fmla="*/ 1226699 h 1226698"/>
                <a:gd name="connsiteX1084" fmla="*/ 604816 w 1314762"/>
                <a:gd name="connsiteY1084" fmla="*/ 1226699 h 1226698"/>
                <a:gd name="connsiteX1085" fmla="*/ 605374 w 1314762"/>
                <a:gd name="connsiteY1085" fmla="*/ 1226699 h 1226698"/>
                <a:gd name="connsiteX1086" fmla="*/ 605933 w 1314762"/>
                <a:gd name="connsiteY1086" fmla="*/ 1226699 h 1226698"/>
                <a:gd name="connsiteX1087" fmla="*/ 606492 w 1314762"/>
                <a:gd name="connsiteY1087" fmla="*/ 1226699 h 1226698"/>
                <a:gd name="connsiteX1088" fmla="*/ 607050 w 1314762"/>
                <a:gd name="connsiteY1088" fmla="*/ 1226699 h 1226698"/>
                <a:gd name="connsiteX1089" fmla="*/ 607605 w 1314762"/>
                <a:gd name="connsiteY1089" fmla="*/ 1226699 h 1226698"/>
                <a:gd name="connsiteX1090" fmla="*/ 608163 w 1314762"/>
                <a:gd name="connsiteY1090" fmla="*/ 1226699 h 1226698"/>
                <a:gd name="connsiteX1091" fmla="*/ 608722 w 1314762"/>
                <a:gd name="connsiteY1091" fmla="*/ 1226699 h 1226698"/>
                <a:gd name="connsiteX1092" fmla="*/ 609280 w 1314762"/>
                <a:gd name="connsiteY1092" fmla="*/ 1226699 h 1226698"/>
                <a:gd name="connsiteX1093" fmla="*/ 609839 w 1314762"/>
                <a:gd name="connsiteY1093" fmla="*/ 1226699 h 1226698"/>
                <a:gd name="connsiteX1094" fmla="*/ 610398 w 1314762"/>
                <a:gd name="connsiteY1094" fmla="*/ 1226699 h 1226698"/>
                <a:gd name="connsiteX1095" fmla="*/ 610956 w 1314762"/>
                <a:gd name="connsiteY1095" fmla="*/ 1226699 h 1226698"/>
                <a:gd name="connsiteX1096" fmla="*/ 611511 w 1314762"/>
                <a:gd name="connsiteY1096" fmla="*/ 1226699 h 1226698"/>
                <a:gd name="connsiteX1097" fmla="*/ 612070 w 1314762"/>
                <a:gd name="connsiteY1097" fmla="*/ 1226699 h 1226698"/>
                <a:gd name="connsiteX1098" fmla="*/ 612628 w 1314762"/>
                <a:gd name="connsiteY1098" fmla="*/ 1226699 h 1226698"/>
                <a:gd name="connsiteX1099" fmla="*/ 613187 w 1314762"/>
                <a:gd name="connsiteY1099" fmla="*/ 1226699 h 1226698"/>
                <a:gd name="connsiteX1100" fmla="*/ 613746 w 1314762"/>
                <a:gd name="connsiteY1100" fmla="*/ 1226699 h 1226698"/>
                <a:gd name="connsiteX1101" fmla="*/ 614304 w 1314762"/>
                <a:gd name="connsiteY1101" fmla="*/ 1226699 h 1226698"/>
                <a:gd name="connsiteX1102" fmla="*/ 614859 w 1314762"/>
                <a:gd name="connsiteY1102" fmla="*/ 1226699 h 1226698"/>
                <a:gd name="connsiteX1103" fmla="*/ 615417 w 1314762"/>
                <a:gd name="connsiteY1103" fmla="*/ 1226699 h 1226698"/>
                <a:gd name="connsiteX1104" fmla="*/ 615976 w 1314762"/>
                <a:gd name="connsiteY1104" fmla="*/ 1226699 h 1226698"/>
                <a:gd name="connsiteX1105" fmla="*/ 616535 w 1314762"/>
                <a:gd name="connsiteY1105" fmla="*/ 1226699 h 1226698"/>
                <a:gd name="connsiteX1106" fmla="*/ 617093 w 1314762"/>
                <a:gd name="connsiteY1106" fmla="*/ 1226699 h 1226698"/>
                <a:gd name="connsiteX1107" fmla="*/ 617652 w 1314762"/>
                <a:gd name="connsiteY1107" fmla="*/ 1226699 h 1226698"/>
                <a:gd name="connsiteX1108" fmla="*/ 618211 w 1314762"/>
                <a:gd name="connsiteY1108" fmla="*/ 1226699 h 1226698"/>
                <a:gd name="connsiteX1109" fmla="*/ 618765 w 1314762"/>
                <a:gd name="connsiteY1109" fmla="*/ 1226699 h 1226698"/>
                <a:gd name="connsiteX1110" fmla="*/ 619324 w 1314762"/>
                <a:gd name="connsiteY1110" fmla="*/ 1226699 h 1226698"/>
                <a:gd name="connsiteX1111" fmla="*/ 619882 w 1314762"/>
                <a:gd name="connsiteY1111" fmla="*/ 1226699 h 1226698"/>
                <a:gd name="connsiteX1112" fmla="*/ 620441 w 1314762"/>
                <a:gd name="connsiteY1112" fmla="*/ 1226699 h 1226698"/>
                <a:gd name="connsiteX1113" fmla="*/ 621000 w 1314762"/>
                <a:gd name="connsiteY1113" fmla="*/ 1226699 h 1226698"/>
                <a:gd name="connsiteX1114" fmla="*/ 621558 w 1314762"/>
                <a:gd name="connsiteY1114" fmla="*/ 1226699 h 1226698"/>
                <a:gd name="connsiteX1115" fmla="*/ 622117 w 1314762"/>
                <a:gd name="connsiteY1115" fmla="*/ 1226699 h 1226698"/>
                <a:gd name="connsiteX1116" fmla="*/ 622671 w 1314762"/>
                <a:gd name="connsiteY1116" fmla="*/ 1226699 h 1226698"/>
                <a:gd name="connsiteX1117" fmla="*/ 623230 w 1314762"/>
                <a:gd name="connsiteY1117" fmla="*/ 1226699 h 1226698"/>
                <a:gd name="connsiteX1118" fmla="*/ 623789 w 1314762"/>
                <a:gd name="connsiteY1118" fmla="*/ 1226699 h 1226698"/>
                <a:gd name="connsiteX1119" fmla="*/ 624347 w 1314762"/>
                <a:gd name="connsiteY1119" fmla="*/ 1226699 h 1226698"/>
                <a:gd name="connsiteX1120" fmla="*/ 624906 w 1314762"/>
                <a:gd name="connsiteY1120" fmla="*/ 1226699 h 1226698"/>
                <a:gd name="connsiteX1121" fmla="*/ 625465 w 1314762"/>
                <a:gd name="connsiteY1121" fmla="*/ 1226699 h 1226698"/>
                <a:gd name="connsiteX1122" fmla="*/ 626019 w 1314762"/>
                <a:gd name="connsiteY1122" fmla="*/ 1226699 h 1226698"/>
                <a:gd name="connsiteX1123" fmla="*/ 626578 w 1314762"/>
                <a:gd name="connsiteY1123" fmla="*/ 1226699 h 1226698"/>
                <a:gd name="connsiteX1124" fmla="*/ 627137 w 1314762"/>
                <a:gd name="connsiteY1124" fmla="*/ 1226699 h 1226698"/>
                <a:gd name="connsiteX1125" fmla="*/ 627695 w 1314762"/>
                <a:gd name="connsiteY1125" fmla="*/ 1226699 h 1226698"/>
                <a:gd name="connsiteX1126" fmla="*/ 628254 w 1314762"/>
                <a:gd name="connsiteY1126" fmla="*/ 1226699 h 1226698"/>
                <a:gd name="connsiteX1127" fmla="*/ 628812 w 1314762"/>
                <a:gd name="connsiteY1127" fmla="*/ 1226699 h 1226698"/>
                <a:gd name="connsiteX1128" fmla="*/ 629371 w 1314762"/>
                <a:gd name="connsiteY1128" fmla="*/ 1226699 h 1226698"/>
                <a:gd name="connsiteX1129" fmla="*/ 629930 w 1314762"/>
                <a:gd name="connsiteY1129" fmla="*/ 1226699 h 1226698"/>
                <a:gd name="connsiteX1130" fmla="*/ 630484 w 1314762"/>
                <a:gd name="connsiteY1130" fmla="*/ 1226699 h 1226698"/>
                <a:gd name="connsiteX1131" fmla="*/ 631043 w 1314762"/>
                <a:gd name="connsiteY1131" fmla="*/ 1226699 h 1226698"/>
                <a:gd name="connsiteX1132" fmla="*/ 631602 w 1314762"/>
                <a:gd name="connsiteY1132" fmla="*/ 1226699 h 1226698"/>
                <a:gd name="connsiteX1133" fmla="*/ 632160 w 1314762"/>
                <a:gd name="connsiteY1133" fmla="*/ 1226699 h 1226698"/>
                <a:gd name="connsiteX1134" fmla="*/ 632719 w 1314762"/>
                <a:gd name="connsiteY1134" fmla="*/ 1226699 h 1226698"/>
                <a:gd name="connsiteX1135" fmla="*/ 633278 w 1314762"/>
                <a:gd name="connsiteY1135" fmla="*/ 1226699 h 1226698"/>
                <a:gd name="connsiteX1136" fmla="*/ 633836 w 1314762"/>
                <a:gd name="connsiteY1136" fmla="*/ 1226699 h 1226698"/>
                <a:gd name="connsiteX1137" fmla="*/ 634391 w 1314762"/>
                <a:gd name="connsiteY1137" fmla="*/ 1226699 h 1226698"/>
                <a:gd name="connsiteX1138" fmla="*/ 634949 w 1314762"/>
                <a:gd name="connsiteY1138" fmla="*/ 1226699 h 1226698"/>
                <a:gd name="connsiteX1139" fmla="*/ 635508 w 1314762"/>
                <a:gd name="connsiteY1139" fmla="*/ 1226699 h 1226698"/>
                <a:gd name="connsiteX1140" fmla="*/ 636066 w 1314762"/>
                <a:gd name="connsiteY1140" fmla="*/ 1226699 h 1226698"/>
                <a:gd name="connsiteX1141" fmla="*/ 636625 w 1314762"/>
                <a:gd name="connsiteY1141" fmla="*/ 1226699 h 1226698"/>
                <a:gd name="connsiteX1142" fmla="*/ 637184 w 1314762"/>
                <a:gd name="connsiteY1142" fmla="*/ 1226699 h 1226698"/>
                <a:gd name="connsiteX1143" fmla="*/ 637738 w 1314762"/>
                <a:gd name="connsiteY1143" fmla="*/ 1226699 h 1226698"/>
                <a:gd name="connsiteX1144" fmla="*/ 638297 w 1314762"/>
                <a:gd name="connsiteY1144" fmla="*/ 1226699 h 1226698"/>
                <a:gd name="connsiteX1145" fmla="*/ 638856 w 1314762"/>
                <a:gd name="connsiteY1145" fmla="*/ 1226699 h 1226698"/>
                <a:gd name="connsiteX1146" fmla="*/ 639414 w 1314762"/>
                <a:gd name="connsiteY1146" fmla="*/ 1226699 h 1226698"/>
                <a:gd name="connsiteX1147" fmla="*/ 639973 w 1314762"/>
                <a:gd name="connsiteY1147" fmla="*/ 1226699 h 1226698"/>
                <a:gd name="connsiteX1148" fmla="*/ 640532 w 1314762"/>
                <a:gd name="connsiteY1148" fmla="*/ 1226699 h 1226698"/>
                <a:gd name="connsiteX1149" fmla="*/ 641090 w 1314762"/>
                <a:gd name="connsiteY1149" fmla="*/ 1226699 h 1226698"/>
                <a:gd name="connsiteX1150" fmla="*/ 641645 w 1314762"/>
                <a:gd name="connsiteY1150" fmla="*/ 1226699 h 1226698"/>
                <a:gd name="connsiteX1151" fmla="*/ 642203 w 1314762"/>
                <a:gd name="connsiteY1151" fmla="*/ 1226699 h 1226698"/>
                <a:gd name="connsiteX1152" fmla="*/ 642762 w 1314762"/>
                <a:gd name="connsiteY1152" fmla="*/ 1226699 h 1226698"/>
                <a:gd name="connsiteX1153" fmla="*/ 643321 w 1314762"/>
                <a:gd name="connsiteY1153" fmla="*/ 1226699 h 1226698"/>
                <a:gd name="connsiteX1154" fmla="*/ 643879 w 1314762"/>
                <a:gd name="connsiteY1154" fmla="*/ 1226699 h 1226698"/>
                <a:gd name="connsiteX1155" fmla="*/ 644438 w 1314762"/>
                <a:gd name="connsiteY1155" fmla="*/ 1226699 h 1226698"/>
                <a:gd name="connsiteX1156" fmla="*/ 644993 w 1314762"/>
                <a:gd name="connsiteY1156" fmla="*/ 1226699 h 1226698"/>
                <a:gd name="connsiteX1157" fmla="*/ 645551 w 1314762"/>
                <a:gd name="connsiteY1157" fmla="*/ 1226699 h 1226698"/>
                <a:gd name="connsiteX1158" fmla="*/ 646110 w 1314762"/>
                <a:gd name="connsiteY1158" fmla="*/ 1226699 h 1226698"/>
                <a:gd name="connsiteX1159" fmla="*/ 646669 w 1314762"/>
                <a:gd name="connsiteY1159" fmla="*/ 1226699 h 1226698"/>
                <a:gd name="connsiteX1160" fmla="*/ 647227 w 1314762"/>
                <a:gd name="connsiteY1160" fmla="*/ 1226699 h 1226698"/>
                <a:gd name="connsiteX1161" fmla="*/ 647786 w 1314762"/>
                <a:gd name="connsiteY1161" fmla="*/ 1226699 h 1226698"/>
                <a:gd name="connsiteX1162" fmla="*/ 648344 w 1314762"/>
                <a:gd name="connsiteY1162" fmla="*/ 1226699 h 1226698"/>
                <a:gd name="connsiteX1163" fmla="*/ 648899 w 1314762"/>
                <a:gd name="connsiteY1163" fmla="*/ 1226699 h 1226698"/>
                <a:gd name="connsiteX1164" fmla="*/ 649457 w 1314762"/>
                <a:gd name="connsiteY1164" fmla="*/ 1226699 h 1226698"/>
                <a:gd name="connsiteX1165" fmla="*/ 650016 w 1314762"/>
                <a:gd name="connsiteY1165" fmla="*/ 1226699 h 1226698"/>
                <a:gd name="connsiteX1166" fmla="*/ 650575 w 1314762"/>
                <a:gd name="connsiteY1166" fmla="*/ 1226699 h 1226698"/>
                <a:gd name="connsiteX1167" fmla="*/ 651133 w 1314762"/>
                <a:gd name="connsiteY1167" fmla="*/ 1226699 h 1226698"/>
                <a:gd name="connsiteX1168" fmla="*/ 651692 w 1314762"/>
                <a:gd name="connsiteY1168" fmla="*/ 1226699 h 1226698"/>
                <a:gd name="connsiteX1169" fmla="*/ 652247 w 1314762"/>
                <a:gd name="connsiteY1169" fmla="*/ 1226699 h 1226698"/>
                <a:gd name="connsiteX1170" fmla="*/ 652805 w 1314762"/>
                <a:gd name="connsiteY1170" fmla="*/ 1226699 h 1226698"/>
                <a:gd name="connsiteX1171" fmla="*/ 653364 w 1314762"/>
                <a:gd name="connsiteY1171" fmla="*/ 1226699 h 1226698"/>
                <a:gd name="connsiteX1172" fmla="*/ 653923 w 1314762"/>
                <a:gd name="connsiteY1172" fmla="*/ 1226699 h 1226698"/>
                <a:gd name="connsiteX1173" fmla="*/ 654481 w 1314762"/>
                <a:gd name="connsiteY1173" fmla="*/ 1226699 h 1226698"/>
                <a:gd name="connsiteX1174" fmla="*/ 655040 w 1314762"/>
                <a:gd name="connsiteY1174" fmla="*/ 1226699 h 1226698"/>
                <a:gd name="connsiteX1175" fmla="*/ 655598 w 1314762"/>
                <a:gd name="connsiteY1175" fmla="*/ 1226699 h 1226698"/>
                <a:gd name="connsiteX1176" fmla="*/ 656153 w 1314762"/>
                <a:gd name="connsiteY1176" fmla="*/ 1226699 h 1226698"/>
                <a:gd name="connsiteX1177" fmla="*/ 656712 w 1314762"/>
                <a:gd name="connsiteY1177" fmla="*/ 1226699 h 1226698"/>
                <a:gd name="connsiteX1178" fmla="*/ 657270 w 1314762"/>
                <a:gd name="connsiteY1178" fmla="*/ 1226699 h 1226698"/>
                <a:gd name="connsiteX1179" fmla="*/ 657829 w 1314762"/>
                <a:gd name="connsiteY1179" fmla="*/ 1226699 h 1226698"/>
                <a:gd name="connsiteX1180" fmla="*/ 658388 w 1314762"/>
                <a:gd name="connsiteY1180" fmla="*/ 1226699 h 1226698"/>
                <a:gd name="connsiteX1181" fmla="*/ 658946 w 1314762"/>
                <a:gd name="connsiteY1181" fmla="*/ 1226699 h 1226698"/>
                <a:gd name="connsiteX1182" fmla="*/ 659505 w 1314762"/>
                <a:gd name="connsiteY1182" fmla="*/ 1226699 h 1226698"/>
                <a:gd name="connsiteX1183" fmla="*/ 660064 w 1314762"/>
                <a:gd name="connsiteY1183" fmla="*/ 1226699 h 1226698"/>
                <a:gd name="connsiteX1184" fmla="*/ 660618 w 1314762"/>
                <a:gd name="connsiteY1184" fmla="*/ 1226699 h 1226698"/>
                <a:gd name="connsiteX1185" fmla="*/ 661177 w 1314762"/>
                <a:gd name="connsiteY1185" fmla="*/ 1226699 h 1226698"/>
                <a:gd name="connsiteX1186" fmla="*/ 661735 w 1314762"/>
                <a:gd name="connsiteY1186" fmla="*/ 1226699 h 1226698"/>
                <a:gd name="connsiteX1187" fmla="*/ 662294 w 1314762"/>
                <a:gd name="connsiteY1187" fmla="*/ 1226699 h 1226698"/>
                <a:gd name="connsiteX1188" fmla="*/ 662853 w 1314762"/>
                <a:gd name="connsiteY1188" fmla="*/ 1226699 h 1226698"/>
                <a:gd name="connsiteX1189" fmla="*/ 663411 w 1314762"/>
                <a:gd name="connsiteY1189" fmla="*/ 1226699 h 1226698"/>
                <a:gd name="connsiteX1190" fmla="*/ 663970 w 1314762"/>
                <a:gd name="connsiteY1190" fmla="*/ 1226699 h 1226698"/>
                <a:gd name="connsiteX1191" fmla="*/ 664524 w 1314762"/>
                <a:gd name="connsiteY1191" fmla="*/ 1226699 h 1226698"/>
                <a:gd name="connsiteX1192" fmla="*/ 665083 w 1314762"/>
                <a:gd name="connsiteY1192" fmla="*/ 1226699 h 1226698"/>
                <a:gd name="connsiteX1193" fmla="*/ 665642 w 1314762"/>
                <a:gd name="connsiteY1193" fmla="*/ 1226699 h 1226698"/>
                <a:gd name="connsiteX1194" fmla="*/ 666200 w 1314762"/>
                <a:gd name="connsiteY1194" fmla="*/ 1226699 h 1226698"/>
                <a:gd name="connsiteX1195" fmla="*/ 666759 w 1314762"/>
                <a:gd name="connsiteY1195" fmla="*/ 1226699 h 1226698"/>
                <a:gd name="connsiteX1196" fmla="*/ 667318 w 1314762"/>
                <a:gd name="connsiteY1196" fmla="*/ 1226699 h 1226698"/>
                <a:gd name="connsiteX1197" fmla="*/ 667872 w 1314762"/>
                <a:gd name="connsiteY1197" fmla="*/ 1226699 h 1226698"/>
                <a:gd name="connsiteX1198" fmla="*/ 668431 w 1314762"/>
                <a:gd name="connsiteY1198" fmla="*/ 1226699 h 1226698"/>
                <a:gd name="connsiteX1199" fmla="*/ 668989 w 1314762"/>
                <a:gd name="connsiteY1199" fmla="*/ 1226699 h 1226698"/>
                <a:gd name="connsiteX1200" fmla="*/ 669548 w 1314762"/>
                <a:gd name="connsiteY1200" fmla="*/ 1226699 h 1226698"/>
                <a:gd name="connsiteX1201" fmla="*/ 670107 w 1314762"/>
                <a:gd name="connsiteY1201" fmla="*/ 1226699 h 1226698"/>
                <a:gd name="connsiteX1202" fmla="*/ 670665 w 1314762"/>
                <a:gd name="connsiteY1202" fmla="*/ 1226699 h 1226698"/>
                <a:gd name="connsiteX1203" fmla="*/ 671224 w 1314762"/>
                <a:gd name="connsiteY1203" fmla="*/ 1226699 h 1226698"/>
                <a:gd name="connsiteX1204" fmla="*/ 671779 w 1314762"/>
                <a:gd name="connsiteY1204" fmla="*/ 1226699 h 1226698"/>
                <a:gd name="connsiteX1205" fmla="*/ 672337 w 1314762"/>
                <a:gd name="connsiteY1205" fmla="*/ 1226699 h 1226698"/>
                <a:gd name="connsiteX1206" fmla="*/ 672896 w 1314762"/>
                <a:gd name="connsiteY1206" fmla="*/ 1226699 h 1226698"/>
                <a:gd name="connsiteX1207" fmla="*/ 673455 w 1314762"/>
                <a:gd name="connsiteY1207" fmla="*/ 1226699 h 1226698"/>
                <a:gd name="connsiteX1208" fmla="*/ 674013 w 1314762"/>
                <a:gd name="connsiteY1208" fmla="*/ 1226699 h 1226698"/>
                <a:gd name="connsiteX1209" fmla="*/ 674572 w 1314762"/>
                <a:gd name="connsiteY1209" fmla="*/ 1226699 h 1226698"/>
                <a:gd name="connsiteX1210" fmla="*/ 675126 w 1314762"/>
                <a:gd name="connsiteY1210" fmla="*/ 1226699 h 1226698"/>
                <a:gd name="connsiteX1211" fmla="*/ 675685 w 1314762"/>
                <a:gd name="connsiteY1211" fmla="*/ 1226699 h 1226698"/>
                <a:gd name="connsiteX1212" fmla="*/ 676243 w 1314762"/>
                <a:gd name="connsiteY1212" fmla="*/ 1226699 h 1226698"/>
                <a:gd name="connsiteX1213" fmla="*/ 676802 w 1314762"/>
                <a:gd name="connsiteY1213" fmla="*/ 1226699 h 1226698"/>
                <a:gd name="connsiteX1214" fmla="*/ 677361 w 1314762"/>
                <a:gd name="connsiteY1214" fmla="*/ 1226699 h 1226698"/>
                <a:gd name="connsiteX1215" fmla="*/ 677920 w 1314762"/>
                <a:gd name="connsiteY1215" fmla="*/ 1226699 h 1226698"/>
                <a:gd name="connsiteX1216" fmla="*/ 678478 w 1314762"/>
                <a:gd name="connsiteY1216" fmla="*/ 1226699 h 1226698"/>
                <a:gd name="connsiteX1217" fmla="*/ 679033 w 1314762"/>
                <a:gd name="connsiteY1217" fmla="*/ 1226699 h 1226698"/>
                <a:gd name="connsiteX1218" fmla="*/ 679591 w 1314762"/>
                <a:gd name="connsiteY1218" fmla="*/ 1226699 h 1226698"/>
                <a:gd name="connsiteX1219" fmla="*/ 680150 w 1314762"/>
                <a:gd name="connsiteY1219" fmla="*/ 1226699 h 1226698"/>
                <a:gd name="connsiteX1220" fmla="*/ 680709 w 1314762"/>
                <a:gd name="connsiteY1220" fmla="*/ 1226699 h 1226698"/>
                <a:gd name="connsiteX1221" fmla="*/ 681267 w 1314762"/>
                <a:gd name="connsiteY1221" fmla="*/ 1226699 h 1226698"/>
                <a:gd name="connsiteX1222" fmla="*/ 681826 w 1314762"/>
                <a:gd name="connsiteY1222" fmla="*/ 1226699 h 1226698"/>
                <a:gd name="connsiteX1223" fmla="*/ 682380 w 1314762"/>
                <a:gd name="connsiteY1223" fmla="*/ 1226699 h 1226698"/>
                <a:gd name="connsiteX1224" fmla="*/ 682939 w 1314762"/>
                <a:gd name="connsiteY1224" fmla="*/ 1226699 h 1226698"/>
                <a:gd name="connsiteX1225" fmla="*/ 683498 w 1314762"/>
                <a:gd name="connsiteY1225" fmla="*/ 1226699 h 1226698"/>
                <a:gd name="connsiteX1226" fmla="*/ 684056 w 1314762"/>
                <a:gd name="connsiteY1226" fmla="*/ 1226699 h 1226698"/>
                <a:gd name="connsiteX1227" fmla="*/ 684615 w 1314762"/>
                <a:gd name="connsiteY1227" fmla="*/ 1226699 h 1226698"/>
                <a:gd name="connsiteX1228" fmla="*/ 685174 w 1314762"/>
                <a:gd name="connsiteY1228" fmla="*/ 1226699 h 1226698"/>
                <a:gd name="connsiteX1229" fmla="*/ 685732 w 1314762"/>
                <a:gd name="connsiteY1229" fmla="*/ 1226699 h 1226698"/>
                <a:gd name="connsiteX1230" fmla="*/ 686287 w 1314762"/>
                <a:gd name="connsiteY1230" fmla="*/ 1226699 h 1226698"/>
                <a:gd name="connsiteX1231" fmla="*/ 686845 w 1314762"/>
                <a:gd name="connsiteY1231" fmla="*/ 1226699 h 1226698"/>
                <a:gd name="connsiteX1232" fmla="*/ 687404 w 1314762"/>
                <a:gd name="connsiteY1232" fmla="*/ 1226699 h 1226698"/>
                <a:gd name="connsiteX1233" fmla="*/ 687963 w 1314762"/>
                <a:gd name="connsiteY1233" fmla="*/ 1226699 h 1226698"/>
                <a:gd name="connsiteX1234" fmla="*/ 688521 w 1314762"/>
                <a:gd name="connsiteY1234" fmla="*/ 1226699 h 1226698"/>
                <a:gd name="connsiteX1235" fmla="*/ 689080 w 1314762"/>
                <a:gd name="connsiteY1235" fmla="*/ 1226699 h 1226698"/>
                <a:gd name="connsiteX1236" fmla="*/ 689639 w 1314762"/>
                <a:gd name="connsiteY1236" fmla="*/ 1226699 h 1226698"/>
                <a:gd name="connsiteX1237" fmla="*/ 690197 w 1314762"/>
                <a:gd name="connsiteY1237" fmla="*/ 1226699 h 1226698"/>
                <a:gd name="connsiteX1238" fmla="*/ 690752 w 1314762"/>
                <a:gd name="connsiteY1238" fmla="*/ 1226699 h 1226698"/>
                <a:gd name="connsiteX1239" fmla="*/ 691311 w 1314762"/>
                <a:gd name="connsiteY1239" fmla="*/ 1226699 h 1226698"/>
                <a:gd name="connsiteX1240" fmla="*/ 691869 w 1314762"/>
                <a:gd name="connsiteY1240" fmla="*/ 1226699 h 1226698"/>
                <a:gd name="connsiteX1241" fmla="*/ 692428 w 1314762"/>
                <a:gd name="connsiteY1241" fmla="*/ 1226699 h 1226698"/>
                <a:gd name="connsiteX1242" fmla="*/ 692987 w 1314762"/>
                <a:gd name="connsiteY1242" fmla="*/ 1226699 h 1226698"/>
                <a:gd name="connsiteX1243" fmla="*/ 693545 w 1314762"/>
                <a:gd name="connsiteY1243" fmla="*/ 1226699 h 1226698"/>
                <a:gd name="connsiteX1244" fmla="*/ 694104 w 1314762"/>
                <a:gd name="connsiteY1244" fmla="*/ 1226699 h 1226698"/>
                <a:gd name="connsiteX1245" fmla="*/ 694658 w 1314762"/>
                <a:gd name="connsiteY1245" fmla="*/ 1226699 h 1226698"/>
                <a:gd name="connsiteX1246" fmla="*/ 695217 w 1314762"/>
                <a:gd name="connsiteY1246" fmla="*/ 1226699 h 1226698"/>
                <a:gd name="connsiteX1247" fmla="*/ 695775 w 1314762"/>
                <a:gd name="connsiteY1247" fmla="*/ 1226699 h 1226698"/>
                <a:gd name="connsiteX1248" fmla="*/ 696334 w 1314762"/>
                <a:gd name="connsiteY1248" fmla="*/ 1226699 h 1226698"/>
                <a:gd name="connsiteX1249" fmla="*/ 696893 w 1314762"/>
                <a:gd name="connsiteY1249" fmla="*/ 1226699 h 1226698"/>
                <a:gd name="connsiteX1250" fmla="*/ 697451 w 1314762"/>
                <a:gd name="connsiteY1250" fmla="*/ 1226699 h 1226698"/>
                <a:gd name="connsiteX1251" fmla="*/ 698006 w 1314762"/>
                <a:gd name="connsiteY1251" fmla="*/ 1226699 h 1226698"/>
                <a:gd name="connsiteX1252" fmla="*/ 698565 w 1314762"/>
                <a:gd name="connsiteY1252" fmla="*/ 1226699 h 1226698"/>
                <a:gd name="connsiteX1253" fmla="*/ 699123 w 1314762"/>
                <a:gd name="connsiteY1253" fmla="*/ 1226699 h 1226698"/>
                <a:gd name="connsiteX1254" fmla="*/ 699682 w 1314762"/>
                <a:gd name="connsiteY1254" fmla="*/ 1226699 h 1226698"/>
                <a:gd name="connsiteX1255" fmla="*/ 700241 w 1314762"/>
                <a:gd name="connsiteY1255" fmla="*/ 1226699 h 1226698"/>
                <a:gd name="connsiteX1256" fmla="*/ 700799 w 1314762"/>
                <a:gd name="connsiteY1256" fmla="*/ 1226699 h 1226698"/>
                <a:gd name="connsiteX1257" fmla="*/ 701358 w 1314762"/>
                <a:gd name="connsiteY1257" fmla="*/ 1226699 h 1226698"/>
                <a:gd name="connsiteX1258" fmla="*/ 701912 w 1314762"/>
                <a:gd name="connsiteY1258" fmla="*/ 1226699 h 1226698"/>
                <a:gd name="connsiteX1259" fmla="*/ 702471 w 1314762"/>
                <a:gd name="connsiteY1259" fmla="*/ 1226699 h 1226698"/>
                <a:gd name="connsiteX1260" fmla="*/ 703030 w 1314762"/>
                <a:gd name="connsiteY1260" fmla="*/ 1226699 h 1226698"/>
                <a:gd name="connsiteX1261" fmla="*/ 703588 w 1314762"/>
                <a:gd name="connsiteY1261" fmla="*/ 1226699 h 1226698"/>
                <a:gd name="connsiteX1262" fmla="*/ 704147 w 1314762"/>
                <a:gd name="connsiteY1262" fmla="*/ 1226699 h 1226698"/>
                <a:gd name="connsiteX1263" fmla="*/ 704706 w 1314762"/>
                <a:gd name="connsiteY1263" fmla="*/ 1226699 h 1226698"/>
                <a:gd name="connsiteX1264" fmla="*/ 705260 w 1314762"/>
                <a:gd name="connsiteY1264" fmla="*/ 1226699 h 1226698"/>
                <a:gd name="connsiteX1265" fmla="*/ 705819 w 1314762"/>
                <a:gd name="connsiteY1265" fmla="*/ 1226699 h 1226698"/>
                <a:gd name="connsiteX1266" fmla="*/ 706377 w 1314762"/>
                <a:gd name="connsiteY1266" fmla="*/ 1226699 h 1226698"/>
                <a:gd name="connsiteX1267" fmla="*/ 706936 w 1314762"/>
                <a:gd name="connsiteY1267" fmla="*/ 1226699 h 1226698"/>
                <a:gd name="connsiteX1268" fmla="*/ 707495 w 1314762"/>
                <a:gd name="connsiteY1268" fmla="*/ 1226699 h 1226698"/>
                <a:gd name="connsiteX1269" fmla="*/ 708053 w 1314762"/>
                <a:gd name="connsiteY1269" fmla="*/ 1226699 h 1226698"/>
                <a:gd name="connsiteX1270" fmla="*/ 708612 w 1314762"/>
                <a:gd name="connsiteY1270" fmla="*/ 1226699 h 1226698"/>
                <a:gd name="connsiteX1271" fmla="*/ 709166 w 1314762"/>
                <a:gd name="connsiteY1271" fmla="*/ 1226699 h 1226698"/>
                <a:gd name="connsiteX1272" fmla="*/ 709725 w 1314762"/>
                <a:gd name="connsiteY1272" fmla="*/ 1169701 h 1226698"/>
                <a:gd name="connsiteX1273" fmla="*/ 710284 w 1314762"/>
                <a:gd name="connsiteY1273" fmla="*/ 1080594 h 1226698"/>
                <a:gd name="connsiteX1274" fmla="*/ 710842 w 1314762"/>
                <a:gd name="connsiteY1274" fmla="*/ 1084525 h 1226698"/>
                <a:gd name="connsiteX1275" fmla="*/ 711401 w 1314762"/>
                <a:gd name="connsiteY1275" fmla="*/ 1069240 h 1226698"/>
                <a:gd name="connsiteX1276" fmla="*/ 711960 w 1314762"/>
                <a:gd name="connsiteY1276" fmla="*/ 978387 h 1226698"/>
                <a:gd name="connsiteX1277" fmla="*/ 712514 w 1314762"/>
                <a:gd name="connsiteY1277" fmla="*/ 959825 h 1226698"/>
                <a:gd name="connsiteX1278" fmla="*/ 713073 w 1314762"/>
                <a:gd name="connsiteY1278" fmla="*/ 891469 h 1226698"/>
                <a:gd name="connsiteX1279" fmla="*/ 713631 w 1314762"/>
                <a:gd name="connsiteY1279" fmla="*/ 874652 h 1226698"/>
                <a:gd name="connsiteX1280" fmla="*/ 714190 w 1314762"/>
                <a:gd name="connsiteY1280" fmla="*/ 896275 h 1226698"/>
                <a:gd name="connsiteX1281" fmla="*/ 714749 w 1314762"/>
                <a:gd name="connsiteY1281" fmla="*/ 966816 h 1226698"/>
                <a:gd name="connsiteX1282" fmla="*/ 715307 w 1314762"/>
                <a:gd name="connsiteY1282" fmla="*/ 985161 h 1226698"/>
                <a:gd name="connsiteX1283" fmla="*/ 715866 w 1314762"/>
                <a:gd name="connsiteY1283" fmla="*/ 917676 h 1226698"/>
                <a:gd name="connsiteX1284" fmla="*/ 716421 w 1314762"/>
                <a:gd name="connsiteY1284" fmla="*/ 827480 h 1226698"/>
                <a:gd name="connsiteX1285" fmla="*/ 716979 w 1314762"/>
                <a:gd name="connsiteY1285" fmla="*/ 839273 h 1226698"/>
                <a:gd name="connsiteX1286" fmla="*/ 717538 w 1314762"/>
                <a:gd name="connsiteY1286" fmla="*/ 850195 h 1226698"/>
                <a:gd name="connsiteX1287" fmla="*/ 718097 w 1314762"/>
                <a:gd name="connsiteY1287" fmla="*/ 800838 h 1226698"/>
                <a:gd name="connsiteX1288" fmla="*/ 718655 w 1314762"/>
                <a:gd name="connsiteY1288" fmla="*/ 903480 h 1226698"/>
                <a:gd name="connsiteX1289" fmla="*/ 719214 w 1314762"/>
                <a:gd name="connsiteY1289" fmla="*/ 878366 h 1226698"/>
                <a:gd name="connsiteX1290" fmla="*/ 719773 w 1314762"/>
                <a:gd name="connsiteY1290" fmla="*/ 817654 h 1226698"/>
                <a:gd name="connsiteX1291" fmla="*/ 720331 w 1314762"/>
                <a:gd name="connsiteY1291" fmla="*/ 718504 h 1226698"/>
                <a:gd name="connsiteX1292" fmla="*/ 720886 w 1314762"/>
                <a:gd name="connsiteY1292" fmla="*/ 750170 h 1226698"/>
                <a:gd name="connsiteX1293" fmla="*/ 721444 w 1314762"/>
                <a:gd name="connsiteY1293" fmla="*/ 781836 h 1226698"/>
                <a:gd name="connsiteX1294" fmla="*/ 722003 w 1314762"/>
                <a:gd name="connsiteY1294" fmla="*/ 776377 h 1226698"/>
                <a:gd name="connsiteX1295" fmla="*/ 722561 w 1314762"/>
                <a:gd name="connsiteY1295" fmla="*/ 858710 h 1226698"/>
                <a:gd name="connsiteX1296" fmla="*/ 723120 w 1314762"/>
                <a:gd name="connsiteY1296" fmla="*/ 881644 h 1226698"/>
                <a:gd name="connsiteX1297" fmla="*/ 723679 w 1314762"/>
                <a:gd name="connsiteY1297" fmla="*/ 766116 h 1226698"/>
                <a:gd name="connsiteX1298" fmla="*/ 724237 w 1314762"/>
                <a:gd name="connsiteY1298" fmla="*/ 741872 h 1226698"/>
                <a:gd name="connsiteX1299" fmla="*/ 724792 w 1314762"/>
                <a:gd name="connsiteY1299" fmla="*/ 694482 h 1226698"/>
                <a:gd name="connsiteX1300" fmla="*/ 725351 w 1314762"/>
                <a:gd name="connsiteY1300" fmla="*/ 713480 h 1226698"/>
                <a:gd name="connsiteX1301" fmla="*/ 725909 w 1314762"/>
                <a:gd name="connsiteY1301" fmla="*/ 700159 h 1226698"/>
                <a:gd name="connsiteX1302" fmla="*/ 726468 w 1314762"/>
                <a:gd name="connsiteY1302" fmla="*/ 741219 h 1226698"/>
                <a:gd name="connsiteX1303" fmla="*/ 727027 w 1314762"/>
                <a:gd name="connsiteY1303" fmla="*/ 834689 h 1226698"/>
                <a:gd name="connsiteX1304" fmla="*/ 727585 w 1314762"/>
                <a:gd name="connsiteY1304" fmla="*/ 649931 h 1226698"/>
                <a:gd name="connsiteX1305" fmla="*/ 728140 w 1314762"/>
                <a:gd name="connsiteY1305" fmla="*/ 695353 h 1226698"/>
                <a:gd name="connsiteX1306" fmla="*/ 728698 w 1314762"/>
                <a:gd name="connsiteY1306" fmla="*/ 722870 h 1226698"/>
                <a:gd name="connsiteX1307" fmla="*/ 729257 w 1314762"/>
                <a:gd name="connsiteY1307" fmla="*/ 706711 h 1226698"/>
                <a:gd name="connsiteX1308" fmla="*/ 729816 w 1314762"/>
                <a:gd name="connsiteY1308" fmla="*/ 729644 h 1226698"/>
                <a:gd name="connsiteX1309" fmla="*/ 730374 w 1314762"/>
                <a:gd name="connsiteY1309" fmla="*/ 680286 h 1226698"/>
                <a:gd name="connsiteX1310" fmla="*/ 730933 w 1314762"/>
                <a:gd name="connsiteY1310" fmla="*/ 794939 h 1226698"/>
                <a:gd name="connsiteX1311" fmla="*/ 731492 w 1314762"/>
                <a:gd name="connsiteY1311" fmla="*/ 664127 h 1226698"/>
                <a:gd name="connsiteX1312" fmla="*/ 732046 w 1314762"/>
                <a:gd name="connsiteY1312" fmla="*/ 504700 h 1226698"/>
                <a:gd name="connsiteX1313" fmla="*/ 732605 w 1314762"/>
                <a:gd name="connsiteY1313" fmla="*/ 537894 h 1226698"/>
                <a:gd name="connsiteX1314" fmla="*/ 733163 w 1314762"/>
                <a:gd name="connsiteY1314" fmla="*/ 585288 h 1226698"/>
                <a:gd name="connsiteX1315" fmla="*/ 733722 w 1314762"/>
                <a:gd name="connsiteY1315" fmla="*/ 663252 h 1226698"/>
                <a:gd name="connsiteX1316" fmla="*/ 734281 w 1314762"/>
                <a:gd name="connsiteY1316" fmla="*/ 732043 h 1226698"/>
                <a:gd name="connsiteX1317" fmla="*/ 734839 w 1314762"/>
                <a:gd name="connsiteY1317" fmla="*/ 811538 h 1226698"/>
                <a:gd name="connsiteX1318" fmla="*/ 735394 w 1314762"/>
                <a:gd name="connsiteY1318" fmla="*/ 639448 h 1226698"/>
                <a:gd name="connsiteX1319" fmla="*/ 735952 w 1314762"/>
                <a:gd name="connsiteY1319" fmla="*/ 616954 h 1226698"/>
                <a:gd name="connsiteX1320" fmla="*/ 736511 w 1314762"/>
                <a:gd name="connsiteY1320" fmla="*/ 651894 h 1226698"/>
                <a:gd name="connsiteX1321" fmla="*/ 737070 w 1314762"/>
                <a:gd name="connsiteY1321" fmla="*/ 620885 h 1226698"/>
                <a:gd name="connsiteX1322" fmla="*/ 737628 w 1314762"/>
                <a:gd name="connsiteY1322" fmla="*/ 612802 h 1226698"/>
                <a:gd name="connsiteX1323" fmla="*/ 738187 w 1314762"/>
                <a:gd name="connsiteY1323" fmla="*/ 762185 h 1226698"/>
                <a:gd name="connsiteX1324" fmla="*/ 738746 w 1314762"/>
                <a:gd name="connsiteY1324" fmla="*/ 816562 h 1226698"/>
                <a:gd name="connsiteX1325" fmla="*/ 739300 w 1314762"/>
                <a:gd name="connsiteY1325" fmla="*/ 648620 h 1226698"/>
                <a:gd name="connsiteX1326" fmla="*/ 739859 w 1314762"/>
                <a:gd name="connsiteY1326" fmla="*/ 631368 h 1226698"/>
                <a:gd name="connsiteX1327" fmla="*/ 740418 w 1314762"/>
                <a:gd name="connsiteY1327" fmla="*/ 596424 h 1226698"/>
                <a:gd name="connsiteX1328" fmla="*/ 740976 w 1314762"/>
                <a:gd name="connsiteY1328" fmla="*/ 623724 h 1226698"/>
                <a:gd name="connsiteX1329" fmla="*/ 741535 w 1314762"/>
                <a:gd name="connsiteY1329" fmla="*/ 620885 h 1226698"/>
                <a:gd name="connsiteX1330" fmla="*/ 742093 w 1314762"/>
                <a:gd name="connsiteY1330" fmla="*/ 797124 h 1226698"/>
                <a:gd name="connsiteX1331" fmla="*/ 742648 w 1314762"/>
                <a:gd name="connsiteY1331" fmla="*/ 816780 h 1226698"/>
                <a:gd name="connsiteX1332" fmla="*/ 743207 w 1314762"/>
                <a:gd name="connsiteY1332" fmla="*/ 602976 h 1226698"/>
                <a:gd name="connsiteX1333" fmla="*/ 743765 w 1314762"/>
                <a:gd name="connsiteY1333" fmla="*/ 567379 h 1226698"/>
                <a:gd name="connsiteX1334" fmla="*/ 744324 w 1314762"/>
                <a:gd name="connsiteY1334" fmla="*/ 582668 h 1226698"/>
                <a:gd name="connsiteX1335" fmla="*/ 744883 w 1314762"/>
                <a:gd name="connsiteY1335" fmla="*/ 609963 h 1226698"/>
                <a:gd name="connsiteX1336" fmla="*/ 745441 w 1314762"/>
                <a:gd name="connsiteY1336" fmla="*/ 732482 h 1226698"/>
                <a:gd name="connsiteX1337" fmla="*/ 746000 w 1314762"/>
                <a:gd name="connsiteY1337" fmla="*/ 789045 h 1226698"/>
                <a:gd name="connsiteX1338" fmla="*/ 746554 w 1314762"/>
                <a:gd name="connsiteY1338" fmla="*/ 839495 h 1226698"/>
                <a:gd name="connsiteX1339" fmla="*/ 747113 w 1314762"/>
                <a:gd name="connsiteY1339" fmla="*/ 697756 h 1226698"/>
                <a:gd name="connsiteX1340" fmla="*/ 747672 w 1314762"/>
                <a:gd name="connsiteY1340" fmla="*/ 463862 h 1226698"/>
                <a:gd name="connsiteX1341" fmla="*/ 748230 w 1314762"/>
                <a:gd name="connsiteY1341" fmla="*/ 555146 h 1226698"/>
                <a:gd name="connsiteX1342" fmla="*/ 748789 w 1314762"/>
                <a:gd name="connsiteY1342" fmla="*/ 576769 h 1226698"/>
                <a:gd name="connsiteX1343" fmla="*/ 749347 w 1314762"/>
                <a:gd name="connsiteY1343" fmla="*/ 596207 h 1226698"/>
                <a:gd name="connsiteX1344" fmla="*/ 749906 w 1314762"/>
                <a:gd name="connsiteY1344" fmla="*/ 746021 h 1226698"/>
                <a:gd name="connsiteX1345" fmla="*/ 750465 w 1314762"/>
                <a:gd name="connsiteY1345" fmla="*/ 775723 h 1226698"/>
                <a:gd name="connsiteX1346" fmla="*/ 751019 w 1314762"/>
                <a:gd name="connsiteY1346" fmla="*/ 541608 h 1226698"/>
                <a:gd name="connsiteX1347" fmla="*/ 751578 w 1314762"/>
                <a:gd name="connsiteY1347" fmla="*/ 552308 h 1226698"/>
                <a:gd name="connsiteX1348" fmla="*/ 752137 w 1314762"/>
                <a:gd name="connsiteY1348" fmla="*/ 579825 h 1226698"/>
                <a:gd name="connsiteX1349" fmla="*/ 752695 w 1314762"/>
                <a:gd name="connsiteY1349" fmla="*/ 569125 h 1226698"/>
                <a:gd name="connsiteX1350" fmla="*/ 753254 w 1314762"/>
                <a:gd name="connsiteY1350" fmla="*/ 587687 h 1226698"/>
                <a:gd name="connsiteX1351" fmla="*/ 753813 w 1314762"/>
                <a:gd name="connsiteY1351" fmla="*/ 742090 h 1226698"/>
                <a:gd name="connsiteX1352" fmla="*/ 754371 w 1314762"/>
                <a:gd name="connsiteY1352" fmla="*/ 756504 h 1226698"/>
                <a:gd name="connsiteX1353" fmla="*/ 754926 w 1314762"/>
                <a:gd name="connsiteY1353" fmla="*/ 506228 h 1226698"/>
                <a:gd name="connsiteX1354" fmla="*/ 755484 w 1314762"/>
                <a:gd name="connsiteY1354" fmla="*/ 547506 h 1226698"/>
                <a:gd name="connsiteX1355" fmla="*/ 756043 w 1314762"/>
                <a:gd name="connsiteY1355" fmla="*/ 505136 h 1226698"/>
                <a:gd name="connsiteX1356" fmla="*/ 756602 w 1314762"/>
                <a:gd name="connsiteY1356" fmla="*/ 463423 h 1226698"/>
                <a:gd name="connsiteX1357" fmla="*/ 757160 w 1314762"/>
                <a:gd name="connsiteY1357" fmla="*/ 524138 h 1226698"/>
                <a:gd name="connsiteX1358" fmla="*/ 757719 w 1314762"/>
                <a:gd name="connsiteY1358" fmla="*/ 700816 h 1226698"/>
                <a:gd name="connsiteX1359" fmla="*/ 758274 w 1314762"/>
                <a:gd name="connsiteY1359" fmla="*/ 711077 h 1226698"/>
                <a:gd name="connsiteX1360" fmla="*/ 758832 w 1314762"/>
                <a:gd name="connsiteY1360" fmla="*/ 502955 h 1226698"/>
                <a:gd name="connsiteX1361" fmla="*/ 759391 w 1314762"/>
                <a:gd name="connsiteY1361" fmla="*/ 497496 h 1226698"/>
                <a:gd name="connsiteX1362" fmla="*/ 759949 w 1314762"/>
                <a:gd name="connsiteY1362" fmla="*/ 515619 h 1226698"/>
                <a:gd name="connsiteX1363" fmla="*/ 760508 w 1314762"/>
                <a:gd name="connsiteY1363" fmla="*/ 468446 h 1226698"/>
                <a:gd name="connsiteX1364" fmla="*/ 761067 w 1314762"/>
                <a:gd name="connsiteY1364" fmla="*/ 462987 h 1226698"/>
                <a:gd name="connsiteX1365" fmla="*/ 761625 w 1314762"/>
                <a:gd name="connsiteY1365" fmla="*/ 676355 h 1226698"/>
                <a:gd name="connsiteX1366" fmla="*/ 762180 w 1314762"/>
                <a:gd name="connsiteY1366" fmla="*/ 706058 h 1226698"/>
                <a:gd name="connsiteX1367" fmla="*/ 762738 w 1314762"/>
                <a:gd name="connsiteY1367" fmla="*/ 468446 h 1226698"/>
                <a:gd name="connsiteX1368" fmla="*/ 763297 w 1314762"/>
                <a:gd name="connsiteY1368" fmla="*/ 446610 h 1226698"/>
                <a:gd name="connsiteX1369" fmla="*/ 763856 w 1314762"/>
                <a:gd name="connsiteY1369" fmla="*/ 414287 h 1226698"/>
                <a:gd name="connsiteX1370" fmla="*/ 764414 w 1314762"/>
                <a:gd name="connsiteY1370" fmla="*/ 427608 h 1226698"/>
                <a:gd name="connsiteX1371" fmla="*/ 764973 w 1314762"/>
                <a:gd name="connsiteY1371" fmla="*/ 387862 h 1226698"/>
                <a:gd name="connsiteX1372" fmla="*/ 765528 w 1314762"/>
                <a:gd name="connsiteY1372" fmla="*/ 521299 h 1226698"/>
                <a:gd name="connsiteX1373" fmla="*/ 766086 w 1314762"/>
                <a:gd name="connsiteY1373" fmla="*/ 688805 h 1226698"/>
                <a:gd name="connsiteX1374" fmla="*/ 766645 w 1314762"/>
                <a:gd name="connsiteY1374" fmla="*/ 516058 h 1226698"/>
                <a:gd name="connsiteX1375" fmla="*/ 767204 w 1314762"/>
                <a:gd name="connsiteY1375" fmla="*/ 431757 h 1226698"/>
                <a:gd name="connsiteX1376" fmla="*/ 767762 w 1314762"/>
                <a:gd name="connsiteY1376" fmla="*/ 418218 h 1226698"/>
                <a:gd name="connsiteX1377" fmla="*/ 768321 w 1314762"/>
                <a:gd name="connsiteY1377" fmla="*/ 485263 h 1226698"/>
                <a:gd name="connsiteX1378" fmla="*/ 768879 w 1314762"/>
                <a:gd name="connsiteY1378" fmla="*/ 471506 h 1226698"/>
                <a:gd name="connsiteX1379" fmla="*/ 769434 w 1314762"/>
                <a:gd name="connsiteY1379" fmla="*/ 565629 h 1226698"/>
                <a:gd name="connsiteX1380" fmla="*/ 769993 w 1314762"/>
                <a:gd name="connsiteY1380" fmla="*/ 671771 h 1226698"/>
                <a:gd name="connsiteX1381" fmla="*/ 770551 w 1314762"/>
                <a:gd name="connsiteY1381" fmla="*/ 444425 h 1226698"/>
                <a:gd name="connsiteX1382" fmla="*/ 771110 w 1314762"/>
                <a:gd name="connsiteY1382" fmla="*/ 442679 h 1226698"/>
                <a:gd name="connsiteX1383" fmla="*/ 771669 w 1314762"/>
                <a:gd name="connsiteY1383" fmla="*/ 469974 h 1226698"/>
                <a:gd name="connsiteX1384" fmla="*/ 772227 w 1314762"/>
                <a:gd name="connsiteY1384" fmla="*/ 464515 h 1226698"/>
                <a:gd name="connsiteX1385" fmla="*/ 772782 w 1314762"/>
                <a:gd name="connsiteY1385" fmla="*/ 458403 h 1226698"/>
                <a:gd name="connsiteX1386" fmla="*/ 773340 w 1314762"/>
                <a:gd name="connsiteY1386" fmla="*/ 575023 h 1226698"/>
                <a:gd name="connsiteX1387" fmla="*/ 773899 w 1314762"/>
                <a:gd name="connsiteY1387" fmla="*/ 539422 h 1226698"/>
                <a:gd name="connsiteX1388" fmla="*/ 774458 w 1314762"/>
                <a:gd name="connsiteY1388" fmla="*/ 244816 h 1226698"/>
                <a:gd name="connsiteX1389" fmla="*/ 775016 w 1314762"/>
                <a:gd name="connsiteY1389" fmla="*/ 171873 h 1226698"/>
                <a:gd name="connsiteX1390" fmla="*/ 775575 w 1314762"/>
                <a:gd name="connsiteY1390" fmla="*/ 0 h 1226698"/>
                <a:gd name="connsiteX1391" fmla="*/ 776133 w 1314762"/>
                <a:gd name="connsiteY1391" fmla="*/ 321252 h 1226698"/>
                <a:gd name="connsiteX1392" fmla="*/ 776688 w 1314762"/>
                <a:gd name="connsiteY1392" fmla="*/ 405989 h 1226698"/>
                <a:gd name="connsiteX1393" fmla="*/ 777247 w 1314762"/>
                <a:gd name="connsiteY1393" fmla="*/ 627655 h 1226698"/>
                <a:gd name="connsiteX1394" fmla="*/ 777805 w 1314762"/>
                <a:gd name="connsiteY1394" fmla="*/ 678758 h 1226698"/>
                <a:gd name="connsiteX1395" fmla="*/ 778364 w 1314762"/>
                <a:gd name="connsiteY1395" fmla="*/ 447263 h 1226698"/>
                <a:gd name="connsiteX1396" fmla="*/ 778923 w 1314762"/>
                <a:gd name="connsiteY1396" fmla="*/ 345274 h 1226698"/>
                <a:gd name="connsiteX1397" fmla="*/ 779481 w 1314762"/>
                <a:gd name="connsiteY1397" fmla="*/ 410138 h 1226698"/>
                <a:gd name="connsiteX1398" fmla="*/ 780040 w 1314762"/>
                <a:gd name="connsiteY1398" fmla="*/ 394632 h 1226698"/>
                <a:gd name="connsiteX1399" fmla="*/ 780599 w 1314762"/>
                <a:gd name="connsiteY1399" fmla="*/ 450759 h 1226698"/>
                <a:gd name="connsiteX1400" fmla="*/ 781153 w 1314762"/>
                <a:gd name="connsiteY1400" fmla="*/ 589437 h 1226698"/>
                <a:gd name="connsiteX1401" fmla="*/ 781712 w 1314762"/>
                <a:gd name="connsiteY1401" fmla="*/ 685310 h 1226698"/>
                <a:gd name="connsiteX1402" fmla="*/ 782270 w 1314762"/>
                <a:gd name="connsiteY1402" fmla="*/ 541390 h 1226698"/>
                <a:gd name="connsiteX1403" fmla="*/ 782829 w 1314762"/>
                <a:gd name="connsiteY1403" fmla="*/ 426955 h 1226698"/>
                <a:gd name="connsiteX1404" fmla="*/ 783388 w 1314762"/>
                <a:gd name="connsiteY1404" fmla="*/ 344185 h 1226698"/>
                <a:gd name="connsiteX1405" fmla="*/ 783946 w 1314762"/>
                <a:gd name="connsiteY1405" fmla="*/ 370171 h 1226698"/>
                <a:gd name="connsiteX1406" fmla="*/ 784501 w 1314762"/>
                <a:gd name="connsiteY1406" fmla="*/ 345496 h 1226698"/>
                <a:gd name="connsiteX1407" fmla="*/ 785060 w 1314762"/>
                <a:gd name="connsiteY1407" fmla="*/ 557549 h 1226698"/>
                <a:gd name="connsiteX1408" fmla="*/ 785618 w 1314762"/>
                <a:gd name="connsiteY1408" fmla="*/ 609528 h 1226698"/>
                <a:gd name="connsiteX1409" fmla="*/ 786177 w 1314762"/>
                <a:gd name="connsiteY1409" fmla="*/ 400308 h 1226698"/>
                <a:gd name="connsiteX1410" fmla="*/ 786736 w 1314762"/>
                <a:gd name="connsiteY1410" fmla="*/ 431321 h 1226698"/>
                <a:gd name="connsiteX1411" fmla="*/ 787294 w 1314762"/>
                <a:gd name="connsiteY1411" fmla="*/ 385024 h 1226698"/>
                <a:gd name="connsiteX1412" fmla="*/ 787853 w 1314762"/>
                <a:gd name="connsiteY1412" fmla="*/ 380218 h 1226698"/>
                <a:gd name="connsiteX1413" fmla="*/ 788407 w 1314762"/>
                <a:gd name="connsiteY1413" fmla="*/ 379565 h 1226698"/>
                <a:gd name="connsiteX1414" fmla="*/ 788966 w 1314762"/>
                <a:gd name="connsiteY1414" fmla="*/ 485045 h 1226698"/>
                <a:gd name="connsiteX1415" fmla="*/ 789524 w 1314762"/>
                <a:gd name="connsiteY1415" fmla="*/ 528504 h 1226698"/>
                <a:gd name="connsiteX1416" fmla="*/ 790083 w 1314762"/>
                <a:gd name="connsiteY1416" fmla="*/ 269492 h 1226698"/>
                <a:gd name="connsiteX1417" fmla="*/ 790642 w 1314762"/>
                <a:gd name="connsiteY1417" fmla="*/ 331517 h 1226698"/>
                <a:gd name="connsiteX1418" fmla="*/ 791200 w 1314762"/>
                <a:gd name="connsiteY1418" fmla="*/ 316886 h 1226698"/>
                <a:gd name="connsiteX1419" fmla="*/ 791759 w 1314762"/>
                <a:gd name="connsiteY1419" fmla="*/ 260540 h 1226698"/>
                <a:gd name="connsiteX1420" fmla="*/ 792314 w 1314762"/>
                <a:gd name="connsiteY1420" fmla="*/ 314701 h 1226698"/>
                <a:gd name="connsiteX1421" fmla="*/ 792872 w 1314762"/>
                <a:gd name="connsiteY1421" fmla="*/ 394414 h 1226698"/>
                <a:gd name="connsiteX1422" fmla="*/ 793431 w 1314762"/>
                <a:gd name="connsiteY1422" fmla="*/ 525666 h 1226698"/>
                <a:gd name="connsiteX1423" fmla="*/ 793990 w 1314762"/>
                <a:gd name="connsiteY1423" fmla="*/ 279104 h 1226698"/>
                <a:gd name="connsiteX1424" fmla="*/ 794548 w 1314762"/>
                <a:gd name="connsiteY1424" fmla="*/ 305964 h 1226698"/>
                <a:gd name="connsiteX1425" fmla="*/ 795107 w 1314762"/>
                <a:gd name="connsiteY1425" fmla="*/ 392664 h 1226698"/>
                <a:gd name="connsiteX1426" fmla="*/ 795661 w 1314762"/>
                <a:gd name="connsiteY1426" fmla="*/ 317104 h 1226698"/>
                <a:gd name="connsiteX1427" fmla="*/ 796220 w 1314762"/>
                <a:gd name="connsiteY1427" fmla="*/ 316229 h 1226698"/>
                <a:gd name="connsiteX1428" fmla="*/ 796779 w 1314762"/>
                <a:gd name="connsiteY1428" fmla="*/ 453815 h 1226698"/>
                <a:gd name="connsiteX1429" fmla="*/ 797337 w 1314762"/>
                <a:gd name="connsiteY1429" fmla="*/ 565629 h 1226698"/>
                <a:gd name="connsiteX1430" fmla="*/ 797896 w 1314762"/>
                <a:gd name="connsiteY1430" fmla="*/ 387205 h 1226698"/>
                <a:gd name="connsiteX1431" fmla="*/ 798455 w 1314762"/>
                <a:gd name="connsiteY1431" fmla="*/ 307714 h 1226698"/>
                <a:gd name="connsiteX1432" fmla="*/ 799013 w 1314762"/>
                <a:gd name="connsiteY1432" fmla="*/ 321035 h 1226698"/>
                <a:gd name="connsiteX1433" fmla="*/ 799568 w 1314762"/>
                <a:gd name="connsiteY1433" fmla="*/ 303125 h 1226698"/>
                <a:gd name="connsiteX1434" fmla="*/ 800126 w 1314762"/>
                <a:gd name="connsiteY1434" fmla="*/ 407735 h 1226698"/>
                <a:gd name="connsiteX1435" fmla="*/ 800685 w 1314762"/>
                <a:gd name="connsiteY1435" fmla="*/ 573495 h 1226698"/>
                <a:gd name="connsiteX1436" fmla="*/ 801244 w 1314762"/>
                <a:gd name="connsiteY1436" fmla="*/ 690551 h 1226698"/>
                <a:gd name="connsiteX1437" fmla="*/ 801802 w 1314762"/>
                <a:gd name="connsiteY1437" fmla="*/ 494653 h 1226698"/>
                <a:gd name="connsiteX1438" fmla="*/ 802361 w 1314762"/>
                <a:gd name="connsiteY1438" fmla="*/ 494218 h 1226698"/>
                <a:gd name="connsiteX1439" fmla="*/ 802915 w 1314762"/>
                <a:gd name="connsiteY1439" fmla="*/ 444207 h 1226698"/>
                <a:gd name="connsiteX1440" fmla="*/ 803474 w 1314762"/>
                <a:gd name="connsiteY1440" fmla="*/ 389173 h 1226698"/>
                <a:gd name="connsiteX1441" fmla="*/ 804033 w 1314762"/>
                <a:gd name="connsiteY1441" fmla="*/ 381310 h 1226698"/>
                <a:gd name="connsiteX1442" fmla="*/ 804591 w 1314762"/>
                <a:gd name="connsiteY1442" fmla="*/ 588998 h 1226698"/>
                <a:gd name="connsiteX1443" fmla="*/ 805150 w 1314762"/>
                <a:gd name="connsiteY1443" fmla="*/ 665872 h 1226698"/>
                <a:gd name="connsiteX1444" fmla="*/ 805709 w 1314762"/>
                <a:gd name="connsiteY1444" fmla="*/ 377379 h 1226698"/>
                <a:gd name="connsiteX1445" fmla="*/ 806267 w 1314762"/>
                <a:gd name="connsiteY1445" fmla="*/ 381528 h 1226698"/>
                <a:gd name="connsiteX1446" fmla="*/ 806822 w 1314762"/>
                <a:gd name="connsiteY1446" fmla="*/ 426080 h 1226698"/>
                <a:gd name="connsiteX1447" fmla="*/ 807381 w 1314762"/>
                <a:gd name="connsiteY1447" fmla="*/ 424116 h 1226698"/>
                <a:gd name="connsiteX1448" fmla="*/ 807939 w 1314762"/>
                <a:gd name="connsiteY1448" fmla="*/ 469756 h 1226698"/>
                <a:gd name="connsiteX1449" fmla="*/ 808498 w 1314762"/>
                <a:gd name="connsiteY1449" fmla="*/ 621321 h 1226698"/>
                <a:gd name="connsiteX1450" fmla="*/ 809056 w 1314762"/>
                <a:gd name="connsiteY1450" fmla="*/ 673299 h 1226698"/>
                <a:gd name="connsiteX1451" fmla="*/ 809615 w 1314762"/>
                <a:gd name="connsiteY1451" fmla="*/ 442022 h 1226698"/>
                <a:gd name="connsiteX1452" fmla="*/ 810174 w 1314762"/>
                <a:gd name="connsiteY1452" fmla="*/ 412759 h 1226698"/>
                <a:gd name="connsiteX1453" fmla="*/ 810732 w 1314762"/>
                <a:gd name="connsiteY1453" fmla="*/ 398127 h 1226698"/>
                <a:gd name="connsiteX1454" fmla="*/ 811287 w 1314762"/>
                <a:gd name="connsiteY1454" fmla="*/ 488759 h 1226698"/>
                <a:gd name="connsiteX1455" fmla="*/ 811846 w 1314762"/>
                <a:gd name="connsiteY1455" fmla="*/ 455343 h 1226698"/>
                <a:gd name="connsiteX1456" fmla="*/ 812404 w 1314762"/>
                <a:gd name="connsiteY1456" fmla="*/ 611273 h 1226698"/>
                <a:gd name="connsiteX1457" fmla="*/ 812963 w 1314762"/>
                <a:gd name="connsiteY1457" fmla="*/ 671989 h 1226698"/>
                <a:gd name="connsiteX1458" fmla="*/ 813522 w 1314762"/>
                <a:gd name="connsiteY1458" fmla="*/ 425644 h 1226698"/>
                <a:gd name="connsiteX1459" fmla="*/ 814080 w 1314762"/>
                <a:gd name="connsiteY1459" fmla="*/ 404897 h 1226698"/>
                <a:gd name="connsiteX1460" fmla="*/ 814635 w 1314762"/>
                <a:gd name="connsiteY1460" fmla="*/ 379782 h 1226698"/>
                <a:gd name="connsiteX1461" fmla="*/ 815193 w 1314762"/>
                <a:gd name="connsiteY1461" fmla="*/ 412323 h 1226698"/>
                <a:gd name="connsiteX1462" fmla="*/ 815752 w 1314762"/>
                <a:gd name="connsiteY1462" fmla="*/ 364276 h 1226698"/>
                <a:gd name="connsiteX1463" fmla="*/ 816310 w 1314762"/>
                <a:gd name="connsiteY1463" fmla="*/ 560610 h 1226698"/>
                <a:gd name="connsiteX1464" fmla="*/ 816869 w 1314762"/>
                <a:gd name="connsiteY1464" fmla="*/ 625687 h 1226698"/>
                <a:gd name="connsiteX1465" fmla="*/ 817428 w 1314762"/>
                <a:gd name="connsiteY1465" fmla="*/ 279757 h 1226698"/>
                <a:gd name="connsiteX1466" fmla="*/ 817986 w 1314762"/>
                <a:gd name="connsiteY1466" fmla="*/ 233241 h 1226698"/>
                <a:gd name="connsiteX1467" fmla="*/ 818541 w 1314762"/>
                <a:gd name="connsiteY1467" fmla="*/ 256390 h 1226698"/>
                <a:gd name="connsiteX1468" fmla="*/ 819100 w 1314762"/>
                <a:gd name="connsiteY1468" fmla="*/ 266000 h 1226698"/>
                <a:gd name="connsiteX1469" fmla="*/ 819658 w 1314762"/>
                <a:gd name="connsiteY1469" fmla="*/ 281942 h 1226698"/>
                <a:gd name="connsiteX1470" fmla="*/ 820217 w 1314762"/>
                <a:gd name="connsiteY1470" fmla="*/ 504918 h 1226698"/>
                <a:gd name="connsiteX1471" fmla="*/ 820776 w 1314762"/>
                <a:gd name="connsiteY1471" fmla="*/ 570871 h 1226698"/>
                <a:gd name="connsiteX1472" fmla="*/ 821334 w 1314762"/>
                <a:gd name="connsiteY1472" fmla="*/ 361216 h 1226698"/>
                <a:gd name="connsiteX1473" fmla="*/ 821889 w 1314762"/>
                <a:gd name="connsiteY1473" fmla="*/ 304218 h 1226698"/>
                <a:gd name="connsiteX1474" fmla="*/ 822447 w 1314762"/>
                <a:gd name="connsiteY1474" fmla="*/ 330425 h 1226698"/>
                <a:gd name="connsiteX1475" fmla="*/ 823006 w 1314762"/>
                <a:gd name="connsiteY1475" fmla="*/ 295263 h 1226698"/>
                <a:gd name="connsiteX1476" fmla="*/ 823565 w 1314762"/>
                <a:gd name="connsiteY1476" fmla="*/ 366022 h 1226698"/>
                <a:gd name="connsiteX1477" fmla="*/ 824123 w 1314762"/>
                <a:gd name="connsiteY1477" fmla="*/ 499459 h 1226698"/>
                <a:gd name="connsiteX1478" fmla="*/ 824682 w 1314762"/>
                <a:gd name="connsiteY1478" fmla="*/ 546631 h 1226698"/>
                <a:gd name="connsiteX1479" fmla="*/ 825241 w 1314762"/>
                <a:gd name="connsiteY1479" fmla="*/ 515840 h 1226698"/>
                <a:gd name="connsiteX1480" fmla="*/ 825795 w 1314762"/>
                <a:gd name="connsiteY1480" fmla="*/ 265126 h 1226698"/>
                <a:gd name="connsiteX1481" fmla="*/ 826354 w 1314762"/>
                <a:gd name="connsiteY1481" fmla="*/ 356414 h 1226698"/>
                <a:gd name="connsiteX1482" fmla="*/ 826912 w 1314762"/>
                <a:gd name="connsiteY1482" fmla="*/ 305311 h 1226698"/>
                <a:gd name="connsiteX1483" fmla="*/ 827471 w 1314762"/>
                <a:gd name="connsiteY1483" fmla="*/ 330425 h 1226698"/>
                <a:gd name="connsiteX1484" fmla="*/ 828030 w 1314762"/>
                <a:gd name="connsiteY1484" fmla="*/ 495093 h 1226698"/>
                <a:gd name="connsiteX1485" fmla="*/ 828588 w 1314762"/>
                <a:gd name="connsiteY1485" fmla="*/ 640101 h 1226698"/>
                <a:gd name="connsiteX1486" fmla="*/ 829147 w 1314762"/>
                <a:gd name="connsiteY1486" fmla="*/ 345496 h 1226698"/>
                <a:gd name="connsiteX1487" fmla="*/ 829701 w 1314762"/>
                <a:gd name="connsiteY1487" fmla="*/ 338722 h 1226698"/>
                <a:gd name="connsiteX1488" fmla="*/ 830260 w 1314762"/>
                <a:gd name="connsiteY1488" fmla="*/ 401836 h 1226698"/>
                <a:gd name="connsiteX1489" fmla="*/ 830819 w 1314762"/>
                <a:gd name="connsiteY1489" fmla="*/ 403804 h 1226698"/>
                <a:gd name="connsiteX1490" fmla="*/ 831377 w 1314762"/>
                <a:gd name="connsiteY1490" fmla="*/ 432196 h 1226698"/>
                <a:gd name="connsiteX1491" fmla="*/ 831936 w 1314762"/>
                <a:gd name="connsiteY1491" fmla="*/ 531782 h 1226698"/>
                <a:gd name="connsiteX1492" fmla="*/ 832495 w 1314762"/>
                <a:gd name="connsiteY1492" fmla="*/ 592711 h 1226698"/>
                <a:gd name="connsiteX1493" fmla="*/ 833049 w 1314762"/>
                <a:gd name="connsiteY1493" fmla="*/ 416032 h 1226698"/>
                <a:gd name="connsiteX1494" fmla="*/ 833608 w 1314762"/>
                <a:gd name="connsiteY1494" fmla="*/ 355974 h 1226698"/>
                <a:gd name="connsiteX1495" fmla="*/ 834167 w 1314762"/>
                <a:gd name="connsiteY1495" fmla="*/ 329772 h 1226698"/>
                <a:gd name="connsiteX1496" fmla="*/ 834725 w 1314762"/>
                <a:gd name="connsiteY1496" fmla="*/ 371703 h 1226698"/>
                <a:gd name="connsiteX1497" fmla="*/ 835284 w 1314762"/>
                <a:gd name="connsiteY1497" fmla="*/ 383931 h 1226698"/>
                <a:gd name="connsiteX1498" fmla="*/ 835842 w 1314762"/>
                <a:gd name="connsiteY1498" fmla="*/ 547067 h 1226698"/>
                <a:gd name="connsiteX1499" fmla="*/ 836401 w 1314762"/>
                <a:gd name="connsiteY1499" fmla="*/ 521517 h 1226698"/>
                <a:gd name="connsiteX1500" fmla="*/ 836960 w 1314762"/>
                <a:gd name="connsiteY1500" fmla="*/ 366897 h 1226698"/>
                <a:gd name="connsiteX1501" fmla="*/ 837514 w 1314762"/>
                <a:gd name="connsiteY1501" fmla="*/ 314483 h 1226698"/>
                <a:gd name="connsiteX1502" fmla="*/ 838073 w 1314762"/>
                <a:gd name="connsiteY1502" fmla="*/ 257046 h 1226698"/>
                <a:gd name="connsiteX1503" fmla="*/ 838632 w 1314762"/>
                <a:gd name="connsiteY1503" fmla="*/ 464080 h 1226698"/>
                <a:gd name="connsiteX1504" fmla="*/ 839190 w 1314762"/>
                <a:gd name="connsiteY1504" fmla="*/ 677012 h 1226698"/>
                <a:gd name="connsiteX1505" fmla="*/ 839749 w 1314762"/>
                <a:gd name="connsiteY1505" fmla="*/ 780965 h 1226698"/>
                <a:gd name="connsiteX1506" fmla="*/ 840308 w 1314762"/>
                <a:gd name="connsiteY1506" fmla="*/ 896057 h 1226698"/>
                <a:gd name="connsiteX1507" fmla="*/ 840866 w 1314762"/>
                <a:gd name="connsiteY1507" fmla="*/ 806297 h 1226698"/>
                <a:gd name="connsiteX1508" fmla="*/ 841421 w 1314762"/>
                <a:gd name="connsiteY1508" fmla="*/ 833596 h 1226698"/>
                <a:gd name="connsiteX1509" fmla="*/ 841979 w 1314762"/>
                <a:gd name="connsiteY1509" fmla="*/ 868758 h 1226698"/>
                <a:gd name="connsiteX1510" fmla="*/ 842538 w 1314762"/>
                <a:gd name="connsiteY1510" fmla="*/ 906318 h 1226698"/>
                <a:gd name="connsiteX1511" fmla="*/ 843096 w 1314762"/>
                <a:gd name="connsiteY1511" fmla="*/ 926413 h 1226698"/>
                <a:gd name="connsiteX1512" fmla="*/ 843655 w 1314762"/>
                <a:gd name="connsiteY1512" fmla="*/ 957204 h 1226698"/>
                <a:gd name="connsiteX1513" fmla="*/ 844214 w 1314762"/>
                <a:gd name="connsiteY1513" fmla="*/ 1016169 h 1226698"/>
                <a:gd name="connsiteX1514" fmla="*/ 844768 w 1314762"/>
                <a:gd name="connsiteY1514" fmla="*/ 954801 h 1226698"/>
                <a:gd name="connsiteX1515" fmla="*/ 845327 w 1314762"/>
                <a:gd name="connsiteY1515" fmla="*/ 912652 h 1226698"/>
                <a:gd name="connsiteX1516" fmla="*/ 845886 w 1314762"/>
                <a:gd name="connsiteY1516" fmla="*/ 943008 h 1226698"/>
                <a:gd name="connsiteX1517" fmla="*/ 846444 w 1314762"/>
                <a:gd name="connsiteY1517" fmla="*/ 955458 h 1226698"/>
                <a:gd name="connsiteX1518" fmla="*/ 847003 w 1314762"/>
                <a:gd name="connsiteY1518" fmla="*/ 1009618 h 1226698"/>
                <a:gd name="connsiteX1519" fmla="*/ 847562 w 1314762"/>
                <a:gd name="connsiteY1519" fmla="*/ 1005251 h 1226698"/>
                <a:gd name="connsiteX1520" fmla="*/ 848120 w 1314762"/>
                <a:gd name="connsiteY1520" fmla="*/ 1042158 h 1226698"/>
                <a:gd name="connsiteX1521" fmla="*/ 848675 w 1314762"/>
                <a:gd name="connsiteY1521" fmla="*/ 993023 h 1226698"/>
                <a:gd name="connsiteX1522" fmla="*/ 849233 w 1314762"/>
                <a:gd name="connsiteY1522" fmla="*/ 982100 h 1226698"/>
                <a:gd name="connsiteX1523" fmla="*/ 849792 w 1314762"/>
                <a:gd name="connsiteY1523" fmla="*/ 1000227 h 1226698"/>
                <a:gd name="connsiteX1524" fmla="*/ 850351 w 1314762"/>
                <a:gd name="connsiteY1524" fmla="*/ 1020975 h 1226698"/>
                <a:gd name="connsiteX1525" fmla="*/ 850909 w 1314762"/>
                <a:gd name="connsiteY1525" fmla="*/ 1005033 h 1226698"/>
                <a:gd name="connsiteX1526" fmla="*/ 851468 w 1314762"/>
                <a:gd name="connsiteY1526" fmla="*/ 1055262 h 1226698"/>
                <a:gd name="connsiteX1527" fmla="*/ 852023 w 1314762"/>
                <a:gd name="connsiteY1527" fmla="*/ 1071421 h 1226698"/>
                <a:gd name="connsiteX1528" fmla="*/ 852581 w 1314762"/>
                <a:gd name="connsiteY1528" fmla="*/ 1008090 h 1226698"/>
                <a:gd name="connsiteX1529" fmla="*/ 853140 w 1314762"/>
                <a:gd name="connsiteY1529" fmla="*/ 992583 h 1226698"/>
                <a:gd name="connsiteX1530" fmla="*/ 853699 w 1314762"/>
                <a:gd name="connsiteY1530" fmla="*/ 1007872 h 1226698"/>
                <a:gd name="connsiteX1531" fmla="*/ 854257 w 1314762"/>
                <a:gd name="connsiteY1531" fmla="*/ 1011803 h 1226698"/>
                <a:gd name="connsiteX1532" fmla="*/ 854816 w 1314762"/>
                <a:gd name="connsiteY1532" fmla="*/ 1019229 h 1226698"/>
                <a:gd name="connsiteX1533" fmla="*/ 855374 w 1314762"/>
                <a:gd name="connsiteY1533" fmla="*/ 1065309 h 1226698"/>
                <a:gd name="connsiteX1534" fmla="*/ 855929 w 1314762"/>
                <a:gd name="connsiteY1534" fmla="*/ 1094354 h 1226698"/>
                <a:gd name="connsiteX1535" fmla="*/ 856487 w 1314762"/>
                <a:gd name="connsiteY1535" fmla="*/ 1077538 h 1226698"/>
                <a:gd name="connsiteX1536" fmla="*/ 857046 w 1314762"/>
                <a:gd name="connsiteY1536" fmla="*/ 1024471 h 1226698"/>
                <a:gd name="connsiteX1537" fmla="*/ 857605 w 1314762"/>
                <a:gd name="connsiteY1537" fmla="*/ 1019883 h 1226698"/>
                <a:gd name="connsiteX1538" fmla="*/ 858163 w 1314762"/>
                <a:gd name="connsiteY1538" fmla="*/ 1032768 h 1226698"/>
                <a:gd name="connsiteX1539" fmla="*/ 858722 w 1314762"/>
                <a:gd name="connsiteY1539" fmla="*/ 1024031 h 1226698"/>
                <a:gd name="connsiteX1540" fmla="*/ 859281 w 1314762"/>
                <a:gd name="connsiteY1540" fmla="*/ 1063342 h 1226698"/>
                <a:gd name="connsiteX1541" fmla="*/ 859835 w 1314762"/>
                <a:gd name="connsiteY1541" fmla="*/ 1102652 h 1226698"/>
                <a:gd name="connsiteX1542" fmla="*/ 860394 w 1314762"/>
                <a:gd name="connsiteY1542" fmla="*/ 1093697 h 1226698"/>
                <a:gd name="connsiteX1543" fmla="*/ 860953 w 1314762"/>
                <a:gd name="connsiteY1543" fmla="*/ 1070768 h 1226698"/>
                <a:gd name="connsiteX1544" fmla="*/ 861511 w 1314762"/>
                <a:gd name="connsiteY1544" fmla="*/ 1093479 h 1226698"/>
                <a:gd name="connsiteX1545" fmla="*/ 862070 w 1314762"/>
                <a:gd name="connsiteY1545" fmla="*/ 1056354 h 1226698"/>
                <a:gd name="connsiteX1546" fmla="*/ 862628 w 1314762"/>
                <a:gd name="connsiteY1546" fmla="*/ 1054826 h 1226698"/>
                <a:gd name="connsiteX1547" fmla="*/ 863183 w 1314762"/>
                <a:gd name="connsiteY1547" fmla="*/ 1043687 h 1226698"/>
                <a:gd name="connsiteX1548" fmla="*/ 863742 w 1314762"/>
                <a:gd name="connsiteY1548" fmla="*/ 1076227 h 1226698"/>
                <a:gd name="connsiteX1549" fmla="*/ 864300 w 1314762"/>
                <a:gd name="connsiteY1549" fmla="*/ 1059632 h 1226698"/>
                <a:gd name="connsiteX1550" fmla="*/ 864859 w 1314762"/>
                <a:gd name="connsiteY1550" fmla="*/ 1067712 h 1226698"/>
                <a:gd name="connsiteX1551" fmla="*/ 865418 w 1314762"/>
                <a:gd name="connsiteY1551" fmla="*/ 1053734 h 1226698"/>
                <a:gd name="connsiteX1552" fmla="*/ 865976 w 1314762"/>
                <a:gd name="connsiteY1552" fmla="*/ 1000885 h 1226698"/>
                <a:gd name="connsiteX1553" fmla="*/ 866535 w 1314762"/>
                <a:gd name="connsiteY1553" fmla="*/ 1051113 h 1226698"/>
                <a:gd name="connsiteX1554" fmla="*/ 867094 w 1314762"/>
                <a:gd name="connsiteY1554" fmla="*/ 1097193 h 1226698"/>
                <a:gd name="connsiteX1555" fmla="*/ 867648 w 1314762"/>
                <a:gd name="connsiteY1555" fmla="*/ 1104180 h 1226698"/>
                <a:gd name="connsiteX1556" fmla="*/ 868207 w 1314762"/>
                <a:gd name="connsiteY1556" fmla="*/ 1076663 h 1226698"/>
                <a:gd name="connsiteX1557" fmla="*/ 868765 w 1314762"/>
                <a:gd name="connsiteY1557" fmla="*/ 1089548 h 1226698"/>
                <a:gd name="connsiteX1558" fmla="*/ 869324 w 1314762"/>
                <a:gd name="connsiteY1558" fmla="*/ 1070551 h 1226698"/>
                <a:gd name="connsiteX1559" fmla="*/ 869882 w 1314762"/>
                <a:gd name="connsiteY1559" fmla="*/ 1086710 h 1226698"/>
                <a:gd name="connsiteX1560" fmla="*/ 870441 w 1314762"/>
                <a:gd name="connsiteY1560" fmla="*/ 1090859 h 1226698"/>
                <a:gd name="connsiteX1561" fmla="*/ 871000 w 1314762"/>
                <a:gd name="connsiteY1561" fmla="*/ 1114010 h 1226698"/>
                <a:gd name="connsiteX1562" fmla="*/ 871554 w 1314762"/>
                <a:gd name="connsiteY1562" fmla="*/ 1125367 h 1226698"/>
                <a:gd name="connsiteX1563" fmla="*/ 872113 w 1314762"/>
                <a:gd name="connsiteY1563" fmla="*/ 1089113 h 1226698"/>
                <a:gd name="connsiteX1564" fmla="*/ 872672 w 1314762"/>
                <a:gd name="connsiteY1564" fmla="*/ 1083654 h 1226698"/>
                <a:gd name="connsiteX1565" fmla="*/ 873230 w 1314762"/>
                <a:gd name="connsiteY1565" fmla="*/ 1088678 h 1226698"/>
                <a:gd name="connsiteX1566" fmla="*/ 873789 w 1314762"/>
                <a:gd name="connsiteY1566" fmla="*/ 1102870 h 1226698"/>
                <a:gd name="connsiteX1567" fmla="*/ 874348 w 1314762"/>
                <a:gd name="connsiteY1567" fmla="*/ 1114884 h 1226698"/>
                <a:gd name="connsiteX1568" fmla="*/ 874902 w 1314762"/>
                <a:gd name="connsiteY1568" fmla="*/ 1127331 h 1226698"/>
                <a:gd name="connsiteX1569" fmla="*/ 875461 w 1314762"/>
                <a:gd name="connsiteY1569" fmla="*/ 1139559 h 1226698"/>
                <a:gd name="connsiteX1570" fmla="*/ 876019 w 1314762"/>
                <a:gd name="connsiteY1570" fmla="*/ 1107240 h 1226698"/>
                <a:gd name="connsiteX1571" fmla="*/ 876578 w 1314762"/>
                <a:gd name="connsiteY1571" fmla="*/ 1097193 h 1226698"/>
                <a:gd name="connsiteX1572" fmla="*/ 877137 w 1314762"/>
                <a:gd name="connsiteY1572" fmla="*/ 1102870 h 1226698"/>
                <a:gd name="connsiteX1573" fmla="*/ 877695 w 1314762"/>
                <a:gd name="connsiteY1573" fmla="*/ 1098939 h 1226698"/>
                <a:gd name="connsiteX1574" fmla="*/ 878254 w 1314762"/>
                <a:gd name="connsiteY1574" fmla="*/ 1090641 h 1226698"/>
                <a:gd name="connsiteX1575" fmla="*/ 878809 w 1314762"/>
                <a:gd name="connsiteY1575" fmla="*/ 1125367 h 1226698"/>
                <a:gd name="connsiteX1576" fmla="*/ 879367 w 1314762"/>
                <a:gd name="connsiteY1576" fmla="*/ 1135850 h 1226698"/>
                <a:gd name="connsiteX1577" fmla="*/ 879926 w 1314762"/>
                <a:gd name="connsiteY1577" fmla="*/ 1124492 h 1226698"/>
                <a:gd name="connsiteX1578" fmla="*/ 880485 w 1314762"/>
                <a:gd name="connsiteY1578" fmla="*/ 1101124 h 1226698"/>
                <a:gd name="connsiteX1579" fmla="*/ 881043 w 1314762"/>
                <a:gd name="connsiteY1579" fmla="*/ 1091734 h 1226698"/>
                <a:gd name="connsiteX1580" fmla="*/ 881602 w 1314762"/>
                <a:gd name="connsiteY1580" fmla="*/ 1089331 h 1226698"/>
                <a:gd name="connsiteX1581" fmla="*/ 882156 w 1314762"/>
                <a:gd name="connsiteY1581" fmla="*/ 1088238 h 1226698"/>
                <a:gd name="connsiteX1582" fmla="*/ 882715 w 1314762"/>
                <a:gd name="connsiteY1582" fmla="*/ 1135628 h 1226698"/>
                <a:gd name="connsiteX1583" fmla="*/ 883273 w 1314762"/>
                <a:gd name="connsiteY1583" fmla="*/ 1138906 h 1226698"/>
                <a:gd name="connsiteX1584" fmla="*/ 883832 w 1314762"/>
                <a:gd name="connsiteY1584" fmla="*/ 1103527 h 1226698"/>
                <a:gd name="connsiteX1585" fmla="*/ 884391 w 1314762"/>
                <a:gd name="connsiteY1585" fmla="*/ 1103527 h 1226698"/>
                <a:gd name="connsiteX1586" fmla="*/ 884949 w 1314762"/>
                <a:gd name="connsiteY1586" fmla="*/ 1112264 h 1226698"/>
                <a:gd name="connsiteX1587" fmla="*/ 885508 w 1314762"/>
                <a:gd name="connsiteY1587" fmla="*/ 1129951 h 1226698"/>
                <a:gd name="connsiteX1588" fmla="*/ 886063 w 1314762"/>
                <a:gd name="connsiteY1588" fmla="*/ 1104180 h 1226698"/>
                <a:gd name="connsiteX1589" fmla="*/ 886621 w 1314762"/>
                <a:gd name="connsiteY1589" fmla="*/ 1132354 h 1226698"/>
                <a:gd name="connsiteX1590" fmla="*/ 887180 w 1314762"/>
                <a:gd name="connsiteY1590" fmla="*/ 1141309 h 1226698"/>
                <a:gd name="connsiteX1591" fmla="*/ 887739 w 1314762"/>
                <a:gd name="connsiteY1591" fmla="*/ 1121436 h 1226698"/>
                <a:gd name="connsiteX1592" fmla="*/ 888297 w 1314762"/>
                <a:gd name="connsiteY1592" fmla="*/ 1114227 h 1226698"/>
                <a:gd name="connsiteX1593" fmla="*/ 888856 w 1314762"/>
                <a:gd name="connsiteY1593" fmla="*/ 1113792 h 1226698"/>
                <a:gd name="connsiteX1594" fmla="*/ 889414 w 1314762"/>
                <a:gd name="connsiteY1594" fmla="*/ 1130169 h 1226698"/>
                <a:gd name="connsiteX1595" fmla="*/ 889969 w 1314762"/>
                <a:gd name="connsiteY1595" fmla="*/ 1134540 h 1226698"/>
                <a:gd name="connsiteX1596" fmla="*/ 890528 w 1314762"/>
                <a:gd name="connsiteY1596" fmla="*/ 1145675 h 1226698"/>
                <a:gd name="connsiteX1597" fmla="*/ 891086 w 1314762"/>
                <a:gd name="connsiteY1597" fmla="*/ 1143712 h 1226698"/>
                <a:gd name="connsiteX1598" fmla="*/ 891645 w 1314762"/>
                <a:gd name="connsiteY1598" fmla="*/ 1113352 h 1226698"/>
                <a:gd name="connsiteX1599" fmla="*/ 892204 w 1314762"/>
                <a:gd name="connsiteY1599" fmla="*/ 1125803 h 1226698"/>
                <a:gd name="connsiteX1600" fmla="*/ 892762 w 1314762"/>
                <a:gd name="connsiteY1600" fmla="*/ 1139341 h 1226698"/>
                <a:gd name="connsiteX1601" fmla="*/ 893317 w 1314762"/>
                <a:gd name="connsiteY1601" fmla="*/ 1141962 h 1226698"/>
                <a:gd name="connsiteX1602" fmla="*/ 893875 w 1314762"/>
                <a:gd name="connsiteY1602" fmla="*/ 1149389 h 1226698"/>
                <a:gd name="connsiteX1603" fmla="*/ 894434 w 1314762"/>
                <a:gd name="connsiteY1603" fmla="*/ 1129076 h 1226698"/>
                <a:gd name="connsiteX1604" fmla="*/ 894993 w 1314762"/>
                <a:gd name="connsiteY1604" fmla="*/ 1164895 h 1226698"/>
                <a:gd name="connsiteX1605" fmla="*/ 895551 w 1314762"/>
                <a:gd name="connsiteY1605" fmla="*/ 1107022 h 1226698"/>
                <a:gd name="connsiteX1606" fmla="*/ 896110 w 1314762"/>
                <a:gd name="connsiteY1606" fmla="*/ 1139341 h 1226698"/>
                <a:gd name="connsiteX1607" fmla="*/ 896669 w 1314762"/>
                <a:gd name="connsiteY1607" fmla="*/ 1136285 h 1226698"/>
                <a:gd name="connsiteX1608" fmla="*/ 897227 w 1314762"/>
                <a:gd name="connsiteY1608" fmla="*/ 1132137 h 1226698"/>
                <a:gd name="connsiteX1609" fmla="*/ 897782 w 1314762"/>
                <a:gd name="connsiteY1609" fmla="*/ 1123617 h 1226698"/>
                <a:gd name="connsiteX1610" fmla="*/ 898340 w 1314762"/>
                <a:gd name="connsiteY1610" fmla="*/ 1146550 h 1226698"/>
                <a:gd name="connsiteX1611" fmla="*/ 898899 w 1314762"/>
                <a:gd name="connsiteY1611" fmla="*/ 1159871 h 1226698"/>
                <a:gd name="connsiteX1612" fmla="*/ 899458 w 1314762"/>
                <a:gd name="connsiteY1612" fmla="*/ 1154412 h 1226698"/>
                <a:gd name="connsiteX1613" fmla="*/ 900016 w 1314762"/>
                <a:gd name="connsiteY1613" fmla="*/ 1132354 h 1226698"/>
                <a:gd name="connsiteX1614" fmla="*/ 900575 w 1314762"/>
                <a:gd name="connsiteY1614" fmla="*/ 1128206 h 1226698"/>
                <a:gd name="connsiteX1615" fmla="*/ 901134 w 1314762"/>
                <a:gd name="connsiteY1615" fmla="*/ 1129298 h 1226698"/>
                <a:gd name="connsiteX1616" fmla="*/ 901688 w 1314762"/>
                <a:gd name="connsiteY1616" fmla="*/ 1134757 h 1226698"/>
                <a:gd name="connsiteX1617" fmla="*/ 902247 w 1314762"/>
                <a:gd name="connsiteY1617" fmla="*/ 1139999 h 1226698"/>
                <a:gd name="connsiteX1618" fmla="*/ 902805 w 1314762"/>
                <a:gd name="connsiteY1618" fmla="*/ 1170790 h 1226698"/>
                <a:gd name="connsiteX1619" fmla="*/ 903364 w 1314762"/>
                <a:gd name="connsiteY1619" fmla="*/ 1145893 h 1226698"/>
                <a:gd name="connsiteX1620" fmla="*/ 903923 w 1314762"/>
                <a:gd name="connsiteY1620" fmla="*/ 1143490 h 1226698"/>
                <a:gd name="connsiteX1621" fmla="*/ 904481 w 1314762"/>
                <a:gd name="connsiteY1621" fmla="*/ 1129516 h 1226698"/>
                <a:gd name="connsiteX1622" fmla="*/ 905036 w 1314762"/>
                <a:gd name="connsiteY1622" fmla="*/ 1144365 h 1226698"/>
                <a:gd name="connsiteX1623" fmla="*/ 905595 w 1314762"/>
                <a:gd name="connsiteY1623" fmla="*/ 1125145 h 1226698"/>
                <a:gd name="connsiteX1624" fmla="*/ 906153 w 1314762"/>
                <a:gd name="connsiteY1624" fmla="*/ 1151574 h 1226698"/>
                <a:gd name="connsiteX1625" fmla="*/ 906712 w 1314762"/>
                <a:gd name="connsiteY1625" fmla="*/ 1155287 h 1226698"/>
                <a:gd name="connsiteX1626" fmla="*/ 907271 w 1314762"/>
                <a:gd name="connsiteY1626" fmla="*/ 1154195 h 1226698"/>
                <a:gd name="connsiteX1627" fmla="*/ 907829 w 1314762"/>
                <a:gd name="connsiteY1627" fmla="*/ 1139124 h 1226698"/>
                <a:gd name="connsiteX1628" fmla="*/ 908388 w 1314762"/>
                <a:gd name="connsiteY1628" fmla="*/ 1143930 h 1226698"/>
                <a:gd name="connsiteX1629" fmla="*/ 908942 w 1314762"/>
                <a:gd name="connsiteY1629" fmla="*/ 1136939 h 1226698"/>
                <a:gd name="connsiteX1630" fmla="*/ 909501 w 1314762"/>
                <a:gd name="connsiteY1630" fmla="*/ 1134318 h 1226698"/>
                <a:gd name="connsiteX1631" fmla="*/ 910059 w 1314762"/>
                <a:gd name="connsiteY1631" fmla="*/ 1153102 h 1226698"/>
                <a:gd name="connsiteX1632" fmla="*/ 910618 w 1314762"/>
                <a:gd name="connsiteY1632" fmla="*/ 1168826 h 1226698"/>
                <a:gd name="connsiteX1633" fmla="*/ 911177 w 1314762"/>
                <a:gd name="connsiteY1633" fmla="*/ 1153755 h 1226698"/>
                <a:gd name="connsiteX1634" fmla="*/ 911736 w 1314762"/>
                <a:gd name="connsiteY1634" fmla="*/ 1138471 h 1226698"/>
                <a:gd name="connsiteX1635" fmla="*/ 912290 w 1314762"/>
                <a:gd name="connsiteY1635" fmla="*/ 1146986 h 1226698"/>
                <a:gd name="connsiteX1636" fmla="*/ 912849 w 1314762"/>
                <a:gd name="connsiteY1636" fmla="*/ 1157469 h 1226698"/>
                <a:gd name="connsiteX1637" fmla="*/ 913407 w 1314762"/>
                <a:gd name="connsiteY1637" fmla="*/ 1154848 h 1226698"/>
                <a:gd name="connsiteX1638" fmla="*/ 913966 w 1314762"/>
                <a:gd name="connsiteY1638" fmla="*/ 1167951 h 1226698"/>
                <a:gd name="connsiteX1639" fmla="*/ 914525 w 1314762"/>
                <a:gd name="connsiteY1639" fmla="*/ 1171229 h 1226698"/>
                <a:gd name="connsiteX1640" fmla="*/ 915083 w 1314762"/>
                <a:gd name="connsiteY1640" fmla="*/ 1145675 h 1226698"/>
                <a:gd name="connsiteX1641" fmla="*/ 915642 w 1314762"/>
                <a:gd name="connsiteY1641" fmla="*/ 1150264 h 1226698"/>
                <a:gd name="connsiteX1642" fmla="*/ 916196 w 1314762"/>
                <a:gd name="connsiteY1642" fmla="*/ 1141962 h 1226698"/>
                <a:gd name="connsiteX1643" fmla="*/ 916755 w 1314762"/>
                <a:gd name="connsiteY1643" fmla="*/ 1155505 h 1226698"/>
                <a:gd name="connsiteX1644" fmla="*/ 917314 w 1314762"/>
                <a:gd name="connsiteY1644" fmla="*/ 1155723 h 1226698"/>
                <a:gd name="connsiteX1645" fmla="*/ 917872 w 1314762"/>
                <a:gd name="connsiteY1645" fmla="*/ 1165548 h 1226698"/>
                <a:gd name="connsiteX1646" fmla="*/ 918431 w 1314762"/>
                <a:gd name="connsiteY1646" fmla="*/ 1156376 h 1226698"/>
                <a:gd name="connsiteX1647" fmla="*/ 918990 w 1314762"/>
                <a:gd name="connsiteY1647" fmla="*/ 1165331 h 1226698"/>
                <a:gd name="connsiteX1648" fmla="*/ 919548 w 1314762"/>
                <a:gd name="connsiteY1648" fmla="*/ 1134540 h 1226698"/>
                <a:gd name="connsiteX1649" fmla="*/ 920103 w 1314762"/>
                <a:gd name="connsiteY1649" fmla="*/ 1147425 h 1226698"/>
                <a:gd name="connsiteX1650" fmla="*/ 920661 w 1314762"/>
                <a:gd name="connsiteY1650" fmla="*/ 1157469 h 1226698"/>
                <a:gd name="connsiteX1651" fmla="*/ 921220 w 1314762"/>
                <a:gd name="connsiteY1651" fmla="*/ 1146115 h 1226698"/>
                <a:gd name="connsiteX1652" fmla="*/ 921779 w 1314762"/>
                <a:gd name="connsiteY1652" fmla="*/ 1152009 h 1226698"/>
                <a:gd name="connsiteX1653" fmla="*/ 922337 w 1314762"/>
                <a:gd name="connsiteY1653" fmla="*/ 1160089 h 1226698"/>
                <a:gd name="connsiteX1654" fmla="*/ 922896 w 1314762"/>
                <a:gd name="connsiteY1654" fmla="*/ 1133665 h 1226698"/>
                <a:gd name="connsiteX1655" fmla="*/ 923450 w 1314762"/>
                <a:gd name="connsiteY1655" fmla="*/ 1130387 h 1226698"/>
                <a:gd name="connsiteX1656" fmla="*/ 924009 w 1314762"/>
                <a:gd name="connsiteY1656" fmla="*/ 1139559 h 1226698"/>
                <a:gd name="connsiteX1657" fmla="*/ 924568 w 1314762"/>
                <a:gd name="connsiteY1657" fmla="*/ 1134318 h 1226698"/>
                <a:gd name="connsiteX1658" fmla="*/ 925127 w 1314762"/>
                <a:gd name="connsiteY1658" fmla="*/ 1141091 h 1226698"/>
                <a:gd name="connsiteX1659" fmla="*/ 925685 w 1314762"/>
                <a:gd name="connsiteY1659" fmla="*/ 1161400 h 1226698"/>
                <a:gd name="connsiteX1660" fmla="*/ 926244 w 1314762"/>
                <a:gd name="connsiteY1660" fmla="*/ 1174285 h 1226698"/>
                <a:gd name="connsiteX1661" fmla="*/ 926803 w 1314762"/>
                <a:gd name="connsiteY1661" fmla="*/ 1150699 h 1226698"/>
                <a:gd name="connsiteX1662" fmla="*/ 927361 w 1314762"/>
                <a:gd name="connsiteY1662" fmla="*/ 1152884 h 1226698"/>
                <a:gd name="connsiteX1663" fmla="*/ 927916 w 1314762"/>
                <a:gd name="connsiteY1663" fmla="*/ 1156376 h 1226698"/>
                <a:gd name="connsiteX1664" fmla="*/ 928474 w 1314762"/>
                <a:gd name="connsiteY1664" fmla="*/ 1165770 h 1226698"/>
                <a:gd name="connsiteX1665" fmla="*/ 929033 w 1314762"/>
                <a:gd name="connsiteY1665" fmla="*/ 1150481 h 1226698"/>
                <a:gd name="connsiteX1666" fmla="*/ 929591 w 1314762"/>
                <a:gd name="connsiteY1666" fmla="*/ 1162275 h 1226698"/>
                <a:gd name="connsiteX1667" fmla="*/ 930150 w 1314762"/>
                <a:gd name="connsiteY1667" fmla="*/ 1171229 h 1226698"/>
                <a:gd name="connsiteX1668" fmla="*/ 930709 w 1314762"/>
                <a:gd name="connsiteY1668" fmla="*/ 1155066 h 1226698"/>
                <a:gd name="connsiteX1669" fmla="*/ 931267 w 1314762"/>
                <a:gd name="connsiteY1669" fmla="*/ 1168391 h 1226698"/>
                <a:gd name="connsiteX1670" fmla="*/ 931822 w 1314762"/>
                <a:gd name="connsiteY1670" fmla="*/ 1162275 h 1226698"/>
                <a:gd name="connsiteX1671" fmla="*/ 932381 w 1314762"/>
                <a:gd name="connsiteY1671" fmla="*/ 1153977 h 1226698"/>
                <a:gd name="connsiteX1672" fmla="*/ 932939 w 1314762"/>
                <a:gd name="connsiteY1672" fmla="*/ 1155505 h 1226698"/>
                <a:gd name="connsiteX1673" fmla="*/ 933498 w 1314762"/>
                <a:gd name="connsiteY1673" fmla="*/ 1149171 h 1226698"/>
                <a:gd name="connsiteX1674" fmla="*/ 934057 w 1314762"/>
                <a:gd name="connsiteY1674" fmla="*/ 1168391 h 1226698"/>
                <a:gd name="connsiteX1675" fmla="*/ 934615 w 1314762"/>
                <a:gd name="connsiteY1675" fmla="*/ 1166859 h 1226698"/>
                <a:gd name="connsiteX1676" fmla="*/ 935170 w 1314762"/>
                <a:gd name="connsiteY1676" fmla="*/ 1167734 h 1226698"/>
                <a:gd name="connsiteX1677" fmla="*/ 935728 w 1314762"/>
                <a:gd name="connsiteY1677" fmla="*/ 1162710 h 1226698"/>
                <a:gd name="connsiteX1678" fmla="*/ 936287 w 1314762"/>
                <a:gd name="connsiteY1678" fmla="*/ 1163367 h 1226698"/>
                <a:gd name="connsiteX1679" fmla="*/ 936846 w 1314762"/>
                <a:gd name="connsiteY1679" fmla="*/ 1162057 h 1226698"/>
                <a:gd name="connsiteX1680" fmla="*/ 937404 w 1314762"/>
                <a:gd name="connsiteY1680" fmla="*/ 1171011 h 1226698"/>
                <a:gd name="connsiteX1681" fmla="*/ 937963 w 1314762"/>
                <a:gd name="connsiteY1681" fmla="*/ 1166859 h 1226698"/>
                <a:gd name="connsiteX1682" fmla="*/ 938522 w 1314762"/>
                <a:gd name="connsiteY1682" fmla="*/ 1166859 h 1226698"/>
                <a:gd name="connsiteX1683" fmla="*/ 939076 w 1314762"/>
                <a:gd name="connsiteY1683" fmla="*/ 1154195 h 1226698"/>
                <a:gd name="connsiteX1684" fmla="*/ 939635 w 1314762"/>
                <a:gd name="connsiteY1684" fmla="*/ 1166206 h 1226698"/>
                <a:gd name="connsiteX1685" fmla="*/ 940193 w 1314762"/>
                <a:gd name="connsiteY1685" fmla="*/ 1168826 h 1226698"/>
                <a:gd name="connsiteX1686" fmla="*/ 940752 w 1314762"/>
                <a:gd name="connsiteY1686" fmla="*/ 1162057 h 1226698"/>
                <a:gd name="connsiteX1687" fmla="*/ 941311 w 1314762"/>
                <a:gd name="connsiteY1687" fmla="*/ 1166859 h 1226698"/>
                <a:gd name="connsiteX1688" fmla="*/ 941869 w 1314762"/>
                <a:gd name="connsiteY1688" fmla="*/ 1172975 h 1226698"/>
                <a:gd name="connsiteX1689" fmla="*/ 942424 w 1314762"/>
                <a:gd name="connsiteY1689" fmla="*/ 1149389 h 1226698"/>
                <a:gd name="connsiteX1690" fmla="*/ 942982 w 1314762"/>
                <a:gd name="connsiteY1690" fmla="*/ 1151356 h 1226698"/>
                <a:gd name="connsiteX1691" fmla="*/ 943541 w 1314762"/>
                <a:gd name="connsiteY1691" fmla="*/ 1154412 h 1226698"/>
                <a:gd name="connsiteX1692" fmla="*/ 944100 w 1314762"/>
                <a:gd name="connsiteY1692" fmla="*/ 1149824 h 1226698"/>
                <a:gd name="connsiteX1693" fmla="*/ 944658 w 1314762"/>
                <a:gd name="connsiteY1693" fmla="*/ 1158997 h 1226698"/>
                <a:gd name="connsiteX1694" fmla="*/ 945217 w 1314762"/>
                <a:gd name="connsiteY1694" fmla="*/ 1164460 h 1226698"/>
                <a:gd name="connsiteX1695" fmla="*/ 945776 w 1314762"/>
                <a:gd name="connsiteY1695" fmla="*/ 1163367 h 1226698"/>
                <a:gd name="connsiteX1696" fmla="*/ 946330 w 1314762"/>
                <a:gd name="connsiteY1696" fmla="*/ 1165548 h 1226698"/>
                <a:gd name="connsiteX1697" fmla="*/ 946889 w 1314762"/>
                <a:gd name="connsiteY1697" fmla="*/ 1161400 h 1226698"/>
                <a:gd name="connsiteX1698" fmla="*/ 947448 w 1314762"/>
                <a:gd name="connsiteY1698" fmla="*/ 1176471 h 1226698"/>
                <a:gd name="connsiteX1699" fmla="*/ 948006 w 1314762"/>
                <a:gd name="connsiteY1699" fmla="*/ 1162492 h 1226698"/>
                <a:gd name="connsiteX1700" fmla="*/ 948565 w 1314762"/>
                <a:gd name="connsiteY1700" fmla="*/ 1172322 h 1226698"/>
                <a:gd name="connsiteX1701" fmla="*/ 949123 w 1314762"/>
                <a:gd name="connsiteY1701" fmla="*/ 1179309 h 1226698"/>
                <a:gd name="connsiteX1702" fmla="*/ 949682 w 1314762"/>
                <a:gd name="connsiteY1702" fmla="*/ 1189574 h 1226698"/>
                <a:gd name="connsiteX1703" fmla="*/ 950237 w 1314762"/>
                <a:gd name="connsiteY1703" fmla="*/ 1176471 h 1226698"/>
                <a:gd name="connsiteX1704" fmla="*/ 950795 w 1314762"/>
                <a:gd name="connsiteY1704" fmla="*/ 1167516 h 1226698"/>
                <a:gd name="connsiteX1705" fmla="*/ 951354 w 1314762"/>
                <a:gd name="connsiteY1705" fmla="*/ 1164238 h 1226698"/>
                <a:gd name="connsiteX1706" fmla="*/ 951913 w 1314762"/>
                <a:gd name="connsiteY1706" fmla="*/ 1172322 h 1226698"/>
                <a:gd name="connsiteX1707" fmla="*/ 952471 w 1314762"/>
                <a:gd name="connsiteY1707" fmla="*/ 1171229 h 1226698"/>
                <a:gd name="connsiteX1708" fmla="*/ 953030 w 1314762"/>
                <a:gd name="connsiteY1708" fmla="*/ 1176471 h 1226698"/>
                <a:gd name="connsiteX1709" fmla="*/ 953584 w 1314762"/>
                <a:gd name="connsiteY1709" fmla="*/ 1183675 h 1226698"/>
                <a:gd name="connsiteX1710" fmla="*/ 954143 w 1314762"/>
                <a:gd name="connsiteY1710" fmla="*/ 1174068 h 1226698"/>
                <a:gd name="connsiteX1711" fmla="*/ 954702 w 1314762"/>
                <a:gd name="connsiteY1711" fmla="*/ 1179309 h 1226698"/>
                <a:gd name="connsiteX1712" fmla="*/ 955260 w 1314762"/>
                <a:gd name="connsiteY1712" fmla="*/ 1164895 h 1226698"/>
                <a:gd name="connsiteX1713" fmla="*/ 955819 w 1314762"/>
                <a:gd name="connsiteY1713" fmla="*/ 1169701 h 1226698"/>
                <a:gd name="connsiteX1714" fmla="*/ 956377 w 1314762"/>
                <a:gd name="connsiteY1714" fmla="*/ 1177563 h 1226698"/>
                <a:gd name="connsiteX1715" fmla="*/ 956936 w 1314762"/>
                <a:gd name="connsiteY1715" fmla="*/ 1178652 h 1226698"/>
                <a:gd name="connsiteX1716" fmla="*/ 957495 w 1314762"/>
                <a:gd name="connsiteY1716" fmla="*/ 1168391 h 1226698"/>
                <a:gd name="connsiteX1717" fmla="*/ 958049 w 1314762"/>
                <a:gd name="connsiteY1717" fmla="*/ 1162710 h 1226698"/>
                <a:gd name="connsiteX1718" fmla="*/ 958608 w 1314762"/>
                <a:gd name="connsiteY1718" fmla="*/ 1164678 h 1226698"/>
                <a:gd name="connsiteX1719" fmla="*/ 959167 w 1314762"/>
                <a:gd name="connsiteY1719" fmla="*/ 1173193 h 1226698"/>
                <a:gd name="connsiteX1720" fmla="*/ 959725 w 1314762"/>
                <a:gd name="connsiteY1720" fmla="*/ 1185861 h 1226698"/>
                <a:gd name="connsiteX1721" fmla="*/ 960284 w 1314762"/>
                <a:gd name="connsiteY1721" fmla="*/ 1175596 h 1226698"/>
                <a:gd name="connsiteX1722" fmla="*/ 960843 w 1314762"/>
                <a:gd name="connsiteY1722" fmla="*/ 1171447 h 1226698"/>
                <a:gd name="connsiteX1723" fmla="*/ 961401 w 1314762"/>
                <a:gd name="connsiteY1723" fmla="*/ 1190667 h 1226698"/>
                <a:gd name="connsiteX1724" fmla="*/ 961956 w 1314762"/>
                <a:gd name="connsiteY1724" fmla="*/ 1185861 h 1226698"/>
                <a:gd name="connsiteX1725" fmla="*/ 962514 w 1314762"/>
                <a:gd name="connsiteY1725" fmla="*/ 1167080 h 1226698"/>
                <a:gd name="connsiteX1726" fmla="*/ 963073 w 1314762"/>
                <a:gd name="connsiteY1726" fmla="*/ 1171011 h 1226698"/>
                <a:gd name="connsiteX1727" fmla="*/ 963632 w 1314762"/>
                <a:gd name="connsiteY1727" fmla="*/ 1169701 h 1226698"/>
                <a:gd name="connsiteX1728" fmla="*/ 964190 w 1314762"/>
                <a:gd name="connsiteY1728" fmla="*/ 1164020 h 1226698"/>
                <a:gd name="connsiteX1729" fmla="*/ 964749 w 1314762"/>
                <a:gd name="connsiteY1729" fmla="*/ 1174943 h 1226698"/>
                <a:gd name="connsiteX1730" fmla="*/ 965304 w 1314762"/>
                <a:gd name="connsiteY1730" fmla="*/ 1181055 h 1226698"/>
                <a:gd name="connsiteX1731" fmla="*/ 965862 w 1314762"/>
                <a:gd name="connsiteY1731" fmla="*/ 1183675 h 1226698"/>
                <a:gd name="connsiteX1732" fmla="*/ 966421 w 1314762"/>
                <a:gd name="connsiteY1732" fmla="*/ 1174068 h 1226698"/>
                <a:gd name="connsiteX1733" fmla="*/ 966979 w 1314762"/>
                <a:gd name="connsiteY1733" fmla="*/ 1162710 h 1226698"/>
                <a:gd name="connsiteX1734" fmla="*/ 967538 w 1314762"/>
                <a:gd name="connsiteY1734" fmla="*/ 1168391 h 1226698"/>
                <a:gd name="connsiteX1735" fmla="*/ 968097 w 1314762"/>
                <a:gd name="connsiteY1735" fmla="*/ 1162710 h 1226698"/>
                <a:gd name="connsiteX1736" fmla="*/ 968655 w 1314762"/>
                <a:gd name="connsiteY1736" fmla="*/ 1160529 h 1226698"/>
                <a:gd name="connsiteX1737" fmla="*/ 969210 w 1314762"/>
                <a:gd name="connsiteY1737" fmla="*/ 1171229 h 1226698"/>
                <a:gd name="connsiteX1738" fmla="*/ 969768 w 1314762"/>
                <a:gd name="connsiteY1738" fmla="*/ 1168169 h 1226698"/>
                <a:gd name="connsiteX1739" fmla="*/ 970327 w 1314762"/>
                <a:gd name="connsiteY1739" fmla="*/ 1157251 h 1226698"/>
                <a:gd name="connsiteX1740" fmla="*/ 970886 w 1314762"/>
                <a:gd name="connsiteY1740" fmla="*/ 1165770 h 1226698"/>
                <a:gd name="connsiteX1741" fmla="*/ 971444 w 1314762"/>
                <a:gd name="connsiteY1741" fmla="*/ 1150046 h 1226698"/>
                <a:gd name="connsiteX1742" fmla="*/ 972003 w 1314762"/>
                <a:gd name="connsiteY1742" fmla="*/ 1173850 h 1226698"/>
                <a:gd name="connsiteX1743" fmla="*/ 972558 w 1314762"/>
                <a:gd name="connsiteY1743" fmla="*/ 1154848 h 1226698"/>
                <a:gd name="connsiteX1744" fmla="*/ 973116 w 1314762"/>
                <a:gd name="connsiteY1744" fmla="*/ 1170354 h 1226698"/>
                <a:gd name="connsiteX1745" fmla="*/ 973675 w 1314762"/>
                <a:gd name="connsiteY1745" fmla="*/ 1168609 h 1226698"/>
                <a:gd name="connsiteX1746" fmla="*/ 974234 w 1314762"/>
                <a:gd name="connsiteY1746" fmla="*/ 1178216 h 1226698"/>
                <a:gd name="connsiteX1747" fmla="*/ 974792 w 1314762"/>
                <a:gd name="connsiteY1747" fmla="*/ 1167734 h 1226698"/>
                <a:gd name="connsiteX1748" fmla="*/ 975351 w 1314762"/>
                <a:gd name="connsiteY1748" fmla="*/ 1166641 h 1226698"/>
                <a:gd name="connsiteX1749" fmla="*/ 975909 w 1314762"/>
                <a:gd name="connsiteY1749" fmla="*/ 1156815 h 1226698"/>
                <a:gd name="connsiteX1750" fmla="*/ 976464 w 1314762"/>
                <a:gd name="connsiteY1750" fmla="*/ 1179527 h 1226698"/>
                <a:gd name="connsiteX1751" fmla="*/ 977023 w 1314762"/>
                <a:gd name="connsiteY1751" fmla="*/ 1171882 h 1226698"/>
                <a:gd name="connsiteX1752" fmla="*/ 977581 w 1314762"/>
                <a:gd name="connsiteY1752" fmla="*/ 1151135 h 1226698"/>
                <a:gd name="connsiteX1753" fmla="*/ 978140 w 1314762"/>
                <a:gd name="connsiteY1753" fmla="*/ 1184550 h 1226698"/>
                <a:gd name="connsiteX1754" fmla="*/ 978699 w 1314762"/>
                <a:gd name="connsiteY1754" fmla="*/ 1174503 h 1226698"/>
                <a:gd name="connsiteX1755" fmla="*/ 979257 w 1314762"/>
                <a:gd name="connsiteY1755" fmla="*/ 1174503 h 1226698"/>
                <a:gd name="connsiteX1756" fmla="*/ 979816 w 1314762"/>
                <a:gd name="connsiteY1756" fmla="*/ 1175160 h 1226698"/>
                <a:gd name="connsiteX1757" fmla="*/ 980370 w 1314762"/>
                <a:gd name="connsiteY1757" fmla="*/ 1181494 h 1226698"/>
                <a:gd name="connsiteX1758" fmla="*/ 980929 w 1314762"/>
                <a:gd name="connsiteY1758" fmla="*/ 1170572 h 1226698"/>
                <a:gd name="connsiteX1759" fmla="*/ 981488 w 1314762"/>
                <a:gd name="connsiteY1759" fmla="*/ 1168609 h 1226698"/>
                <a:gd name="connsiteX1760" fmla="*/ 982046 w 1314762"/>
                <a:gd name="connsiteY1760" fmla="*/ 1168391 h 1226698"/>
                <a:gd name="connsiteX1761" fmla="*/ 982605 w 1314762"/>
                <a:gd name="connsiteY1761" fmla="*/ 1166641 h 1226698"/>
                <a:gd name="connsiteX1762" fmla="*/ 983163 w 1314762"/>
                <a:gd name="connsiteY1762" fmla="*/ 1171229 h 1226698"/>
                <a:gd name="connsiteX1763" fmla="*/ 983718 w 1314762"/>
                <a:gd name="connsiteY1763" fmla="*/ 1177341 h 1226698"/>
                <a:gd name="connsiteX1764" fmla="*/ 984277 w 1314762"/>
                <a:gd name="connsiteY1764" fmla="*/ 1170354 h 1226698"/>
                <a:gd name="connsiteX1765" fmla="*/ 984835 w 1314762"/>
                <a:gd name="connsiteY1765" fmla="*/ 1180402 h 1226698"/>
                <a:gd name="connsiteX1766" fmla="*/ 985394 w 1314762"/>
                <a:gd name="connsiteY1766" fmla="*/ 1174943 h 1226698"/>
                <a:gd name="connsiteX1767" fmla="*/ 985953 w 1314762"/>
                <a:gd name="connsiteY1767" fmla="*/ 1168609 h 1226698"/>
                <a:gd name="connsiteX1768" fmla="*/ 986511 w 1314762"/>
                <a:gd name="connsiteY1768" fmla="*/ 1166423 h 1226698"/>
                <a:gd name="connsiteX1769" fmla="*/ 987070 w 1314762"/>
                <a:gd name="connsiteY1769" fmla="*/ 1164678 h 1226698"/>
                <a:gd name="connsiteX1770" fmla="*/ 987629 w 1314762"/>
                <a:gd name="connsiteY1770" fmla="*/ 1172100 h 1226698"/>
                <a:gd name="connsiteX1771" fmla="*/ 988183 w 1314762"/>
                <a:gd name="connsiteY1771" fmla="*/ 1168169 h 1226698"/>
                <a:gd name="connsiteX1772" fmla="*/ 988742 w 1314762"/>
                <a:gd name="connsiteY1772" fmla="*/ 1177781 h 1226698"/>
                <a:gd name="connsiteX1773" fmla="*/ 989300 w 1314762"/>
                <a:gd name="connsiteY1773" fmla="*/ 1176253 h 1226698"/>
                <a:gd name="connsiteX1774" fmla="*/ 989859 w 1314762"/>
                <a:gd name="connsiteY1774" fmla="*/ 1172322 h 1226698"/>
                <a:gd name="connsiteX1775" fmla="*/ 990418 w 1314762"/>
                <a:gd name="connsiteY1775" fmla="*/ 1171447 h 1226698"/>
                <a:gd name="connsiteX1776" fmla="*/ 990976 w 1314762"/>
                <a:gd name="connsiteY1776" fmla="*/ 1171011 h 1226698"/>
                <a:gd name="connsiteX1777" fmla="*/ 991531 w 1314762"/>
                <a:gd name="connsiteY1777" fmla="*/ 1182147 h 1226698"/>
                <a:gd name="connsiteX1778" fmla="*/ 992090 w 1314762"/>
                <a:gd name="connsiteY1778" fmla="*/ 1191102 h 1226698"/>
                <a:gd name="connsiteX1779" fmla="*/ 992648 w 1314762"/>
                <a:gd name="connsiteY1779" fmla="*/ 1189356 h 1226698"/>
                <a:gd name="connsiteX1780" fmla="*/ 993207 w 1314762"/>
                <a:gd name="connsiteY1780" fmla="*/ 1186296 h 1226698"/>
                <a:gd name="connsiteX1781" fmla="*/ 993766 w 1314762"/>
                <a:gd name="connsiteY1781" fmla="*/ 1170354 h 1226698"/>
                <a:gd name="connsiteX1782" fmla="*/ 994324 w 1314762"/>
                <a:gd name="connsiteY1782" fmla="*/ 1183675 h 1226698"/>
                <a:gd name="connsiteX1783" fmla="*/ 994883 w 1314762"/>
                <a:gd name="connsiteY1783" fmla="*/ 1181055 h 1226698"/>
                <a:gd name="connsiteX1784" fmla="*/ 995437 w 1314762"/>
                <a:gd name="connsiteY1784" fmla="*/ 1184768 h 1226698"/>
                <a:gd name="connsiteX1785" fmla="*/ 995996 w 1314762"/>
                <a:gd name="connsiteY1785" fmla="*/ 1189574 h 1226698"/>
                <a:gd name="connsiteX1786" fmla="*/ 996554 w 1314762"/>
                <a:gd name="connsiteY1786" fmla="*/ 1191102 h 1226698"/>
                <a:gd name="connsiteX1787" fmla="*/ 997113 w 1314762"/>
                <a:gd name="connsiteY1787" fmla="*/ 1190009 h 1226698"/>
                <a:gd name="connsiteX1788" fmla="*/ 997672 w 1314762"/>
                <a:gd name="connsiteY1788" fmla="*/ 1181712 h 1226698"/>
                <a:gd name="connsiteX1789" fmla="*/ 998230 w 1314762"/>
                <a:gd name="connsiteY1789" fmla="*/ 1186514 h 1226698"/>
                <a:gd name="connsiteX1790" fmla="*/ 998789 w 1314762"/>
                <a:gd name="connsiteY1790" fmla="*/ 1181494 h 1226698"/>
                <a:gd name="connsiteX1791" fmla="*/ 999344 w 1314762"/>
                <a:gd name="connsiteY1791" fmla="*/ 1190445 h 1226698"/>
                <a:gd name="connsiteX1792" fmla="*/ 999902 w 1314762"/>
                <a:gd name="connsiteY1792" fmla="*/ 1185643 h 1226698"/>
                <a:gd name="connsiteX1793" fmla="*/ 1000461 w 1314762"/>
                <a:gd name="connsiteY1793" fmla="*/ 1189356 h 1226698"/>
                <a:gd name="connsiteX1794" fmla="*/ 1001020 w 1314762"/>
                <a:gd name="connsiteY1794" fmla="*/ 1188481 h 1226698"/>
                <a:gd name="connsiteX1795" fmla="*/ 1001578 w 1314762"/>
                <a:gd name="connsiteY1795" fmla="*/ 1191320 h 1226698"/>
                <a:gd name="connsiteX1796" fmla="*/ 1002137 w 1314762"/>
                <a:gd name="connsiteY1796" fmla="*/ 1185203 h 1226698"/>
                <a:gd name="connsiteX1797" fmla="*/ 1002691 w 1314762"/>
                <a:gd name="connsiteY1797" fmla="*/ 1190445 h 1226698"/>
                <a:gd name="connsiteX1798" fmla="*/ 1003250 w 1314762"/>
                <a:gd name="connsiteY1798" fmla="*/ 1189135 h 1226698"/>
                <a:gd name="connsiteX1799" fmla="*/ 1003809 w 1314762"/>
                <a:gd name="connsiteY1799" fmla="*/ 1193940 h 1226698"/>
                <a:gd name="connsiteX1800" fmla="*/ 1004367 w 1314762"/>
                <a:gd name="connsiteY1800" fmla="*/ 1201585 h 1226698"/>
                <a:gd name="connsiteX1801" fmla="*/ 1004926 w 1314762"/>
                <a:gd name="connsiteY1801" fmla="*/ 1190227 h 1226698"/>
                <a:gd name="connsiteX1802" fmla="*/ 1005485 w 1314762"/>
                <a:gd name="connsiteY1802" fmla="*/ 1177563 h 1226698"/>
                <a:gd name="connsiteX1803" fmla="*/ 1006043 w 1314762"/>
                <a:gd name="connsiteY1803" fmla="*/ 1192412 h 1226698"/>
                <a:gd name="connsiteX1804" fmla="*/ 1006598 w 1314762"/>
                <a:gd name="connsiteY1804" fmla="*/ 1190009 h 1226698"/>
                <a:gd name="connsiteX1805" fmla="*/ 1007156 w 1314762"/>
                <a:gd name="connsiteY1805" fmla="*/ 1177781 h 1226698"/>
                <a:gd name="connsiteX1806" fmla="*/ 1007715 w 1314762"/>
                <a:gd name="connsiteY1806" fmla="*/ 1196343 h 1226698"/>
                <a:gd name="connsiteX1807" fmla="*/ 1008274 w 1314762"/>
                <a:gd name="connsiteY1807" fmla="*/ 1197654 h 1226698"/>
                <a:gd name="connsiteX1808" fmla="*/ 1008832 w 1314762"/>
                <a:gd name="connsiteY1808" fmla="*/ 1188264 h 1226698"/>
                <a:gd name="connsiteX1809" fmla="*/ 1009391 w 1314762"/>
                <a:gd name="connsiteY1809" fmla="*/ 1177781 h 1226698"/>
                <a:gd name="connsiteX1810" fmla="*/ 1009949 w 1314762"/>
                <a:gd name="connsiteY1810" fmla="*/ 1188917 h 1226698"/>
                <a:gd name="connsiteX1811" fmla="*/ 1010504 w 1314762"/>
                <a:gd name="connsiteY1811" fmla="*/ 1194376 h 1226698"/>
                <a:gd name="connsiteX1812" fmla="*/ 1011063 w 1314762"/>
                <a:gd name="connsiteY1812" fmla="*/ 1192195 h 1226698"/>
                <a:gd name="connsiteX1813" fmla="*/ 1011621 w 1314762"/>
                <a:gd name="connsiteY1813" fmla="*/ 1198089 h 1226698"/>
                <a:gd name="connsiteX1814" fmla="*/ 1012180 w 1314762"/>
                <a:gd name="connsiteY1814" fmla="*/ 1200057 h 1226698"/>
                <a:gd name="connsiteX1815" fmla="*/ 1012739 w 1314762"/>
                <a:gd name="connsiteY1815" fmla="*/ 1195686 h 1226698"/>
                <a:gd name="connsiteX1816" fmla="*/ 1013297 w 1314762"/>
                <a:gd name="connsiteY1816" fmla="*/ 1182805 h 1226698"/>
                <a:gd name="connsiteX1817" fmla="*/ 1013852 w 1314762"/>
                <a:gd name="connsiteY1817" fmla="*/ 1184333 h 1226698"/>
                <a:gd name="connsiteX1818" fmla="*/ 1014411 w 1314762"/>
                <a:gd name="connsiteY1818" fmla="*/ 1198089 h 1226698"/>
                <a:gd name="connsiteX1819" fmla="*/ 1014969 w 1314762"/>
                <a:gd name="connsiteY1819" fmla="*/ 1189792 h 1226698"/>
                <a:gd name="connsiteX1820" fmla="*/ 1015528 w 1314762"/>
                <a:gd name="connsiteY1820" fmla="*/ 1200710 h 1226698"/>
                <a:gd name="connsiteX1821" fmla="*/ 1016086 w 1314762"/>
                <a:gd name="connsiteY1821" fmla="*/ 1202238 h 1226698"/>
                <a:gd name="connsiteX1822" fmla="*/ 1016645 w 1314762"/>
                <a:gd name="connsiteY1822" fmla="*/ 1194598 h 1226698"/>
                <a:gd name="connsiteX1823" fmla="*/ 1017204 w 1314762"/>
                <a:gd name="connsiteY1823" fmla="*/ 1193940 h 1226698"/>
                <a:gd name="connsiteX1824" fmla="*/ 1017762 w 1314762"/>
                <a:gd name="connsiteY1824" fmla="*/ 1188917 h 1226698"/>
                <a:gd name="connsiteX1825" fmla="*/ 1018317 w 1314762"/>
                <a:gd name="connsiteY1825" fmla="*/ 1198089 h 1226698"/>
                <a:gd name="connsiteX1826" fmla="*/ 1018876 w 1314762"/>
                <a:gd name="connsiteY1826" fmla="*/ 1195469 h 1226698"/>
                <a:gd name="connsiteX1827" fmla="*/ 1019434 w 1314762"/>
                <a:gd name="connsiteY1827" fmla="*/ 1204641 h 1226698"/>
                <a:gd name="connsiteX1828" fmla="*/ 1019993 w 1314762"/>
                <a:gd name="connsiteY1828" fmla="*/ 1204205 h 1226698"/>
                <a:gd name="connsiteX1829" fmla="*/ 1020552 w 1314762"/>
                <a:gd name="connsiteY1829" fmla="*/ 1200710 h 1226698"/>
                <a:gd name="connsiteX1830" fmla="*/ 1021110 w 1314762"/>
                <a:gd name="connsiteY1830" fmla="*/ 1205080 h 1226698"/>
                <a:gd name="connsiteX1831" fmla="*/ 1021665 w 1314762"/>
                <a:gd name="connsiteY1831" fmla="*/ 1198529 h 1226698"/>
                <a:gd name="connsiteX1832" fmla="*/ 1022223 w 1314762"/>
                <a:gd name="connsiteY1832" fmla="*/ 1187389 h 1226698"/>
                <a:gd name="connsiteX1833" fmla="*/ 1022782 w 1314762"/>
                <a:gd name="connsiteY1833" fmla="*/ 1194376 h 1226698"/>
                <a:gd name="connsiteX1834" fmla="*/ 1023340 w 1314762"/>
                <a:gd name="connsiteY1834" fmla="*/ 1206608 h 1226698"/>
                <a:gd name="connsiteX1835" fmla="*/ 1023899 w 1314762"/>
                <a:gd name="connsiteY1835" fmla="*/ 1201585 h 1226698"/>
                <a:gd name="connsiteX1836" fmla="*/ 1024458 w 1314762"/>
                <a:gd name="connsiteY1836" fmla="*/ 1198529 h 1226698"/>
                <a:gd name="connsiteX1837" fmla="*/ 1025016 w 1314762"/>
                <a:gd name="connsiteY1837" fmla="*/ 1189356 h 1226698"/>
                <a:gd name="connsiteX1838" fmla="*/ 1025571 w 1314762"/>
                <a:gd name="connsiteY1838" fmla="*/ 1190884 h 1226698"/>
                <a:gd name="connsiteX1839" fmla="*/ 1026130 w 1314762"/>
                <a:gd name="connsiteY1839" fmla="*/ 1197218 h 1226698"/>
                <a:gd name="connsiteX1840" fmla="*/ 1026688 w 1314762"/>
                <a:gd name="connsiteY1840" fmla="*/ 1202020 h 1226698"/>
                <a:gd name="connsiteX1841" fmla="*/ 1027247 w 1314762"/>
                <a:gd name="connsiteY1841" fmla="*/ 1199400 h 1226698"/>
                <a:gd name="connsiteX1842" fmla="*/ 1027806 w 1314762"/>
                <a:gd name="connsiteY1842" fmla="*/ 1205298 h 1226698"/>
                <a:gd name="connsiteX1843" fmla="*/ 1028364 w 1314762"/>
                <a:gd name="connsiteY1843" fmla="*/ 1202238 h 1226698"/>
                <a:gd name="connsiteX1844" fmla="*/ 1028923 w 1314762"/>
                <a:gd name="connsiteY1844" fmla="*/ 1201149 h 1226698"/>
                <a:gd name="connsiteX1845" fmla="*/ 1029477 w 1314762"/>
                <a:gd name="connsiteY1845" fmla="*/ 1200928 h 1226698"/>
                <a:gd name="connsiteX1846" fmla="*/ 1030036 w 1314762"/>
                <a:gd name="connsiteY1846" fmla="*/ 1197218 h 1226698"/>
                <a:gd name="connsiteX1847" fmla="*/ 1030595 w 1314762"/>
                <a:gd name="connsiteY1847" fmla="*/ 1201367 h 1226698"/>
                <a:gd name="connsiteX1848" fmla="*/ 1031153 w 1314762"/>
                <a:gd name="connsiteY1848" fmla="*/ 1202677 h 1226698"/>
                <a:gd name="connsiteX1849" fmla="*/ 1031712 w 1314762"/>
                <a:gd name="connsiteY1849" fmla="*/ 1206391 h 1226698"/>
                <a:gd name="connsiteX1850" fmla="*/ 1032271 w 1314762"/>
                <a:gd name="connsiteY1850" fmla="*/ 1189356 h 1226698"/>
                <a:gd name="connsiteX1851" fmla="*/ 1032825 w 1314762"/>
                <a:gd name="connsiteY1851" fmla="*/ 1206608 h 1226698"/>
                <a:gd name="connsiteX1852" fmla="*/ 1033384 w 1314762"/>
                <a:gd name="connsiteY1852" fmla="*/ 1187606 h 1226698"/>
                <a:gd name="connsiteX1853" fmla="*/ 1033942 w 1314762"/>
                <a:gd name="connsiteY1853" fmla="*/ 1206169 h 1226698"/>
                <a:gd name="connsiteX1854" fmla="*/ 1034501 w 1314762"/>
                <a:gd name="connsiteY1854" fmla="*/ 1202677 h 1226698"/>
                <a:gd name="connsiteX1855" fmla="*/ 1035060 w 1314762"/>
                <a:gd name="connsiteY1855" fmla="*/ 1203331 h 1226698"/>
                <a:gd name="connsiteX1856" fmla="*/ 1035618 w 1314762"/>
                <a:gd name="connsiteY1856" fmla="*/ 1201802 h 1226698"/>
                <a:gd name="connsiteX1857" fmla="*/ 1036177 w 1314762"/>
                <a:gd name="connsiteY1857" fmla="*/ 1202238 h 1226698"/>
                <a:gd name="connsiteX1858" fmla="*/ 1036731 w 1314762"/>
                <a:gd name="connsiteY1858" fmla="*/ 1203548 h 1226698"/>
                <a:gd name="connsiteX1859" fmla="*/ 1037290 w 1314762"/>
                <a:gd name="connsiteY1859" fmla="*/ 1191755 h 1226698"/>
                <a:gd name="connsiteX1860" fmla="*/ 1037849 w 1314762"/>
                <a:gd name="connsiteY1860" fmla="*/ 1197871 h 1226698"/>
                <a:gd name="connsiteX1861" fmla="*/ 1038407 w 1314762"/>
                <a:gd name="connsiteY1861" fmla="*/ 1189792 h 1226698"/>
                <a:gd name="connsiteX1862" fmla="*/ 1038966 w 1314762"/>
                <a:gd name="connsiteY1862" fmla="*/ 1195469 h 1226698"/>
                <a:gd name="connsiteX1863" fmla="*/ 1039525 w 1314762"/>
                <a:gd name="connsiteY1863" fmla="*/ 1206169 h 1226698"/>
                <a:gd name="connsiteX1864" fmla="*/ 1040083 w 1314762"/>
                <a:gd name="connsiteY1864" fmla="*/ 1193723 h 1226698"/>
                <a:gd name="connsiteX1865" fmla="*/ 1040638 w 1314762"/>
                <a:gd name="connsiteY1865" fmla="*/ 1199400 h 1226698"/>
                <a:gd name="connsiteX1866" fmla="*/ 1041197 w 1314762"/>
                <a:gd name="connsiteY1866" fmla="*/ 1203331 h 1226698"/>
                <a:gd name="connsiteX1867" fmla="*/ 1041755 w 1314762"/>
                <a:gd name="connsiteY1867" fmla="*/ 1202020 h 1226698"/>
                <a:gd name="connsiteX1868" fmla="*/ 1042314 w 1314762"/>
                <a:gd name="connsiteY1868" fmla="*/ 1186953 h 1226698"/>
                <a:gd name="connsiteX1869" fmla="*/ 1042872 w 1314762"/>
                <a:gd name="connsiteY1869" fmla="*/ 1209447 h 1226698"/>
                <a:gd name="connsiteX1870" fmla="*/ 1043431 w 1314762"/>
                <a:gd name="connsiteY1870" fmla="*/ 1207044 h 1226698"/>
                <a:gd name="connsiteX1871" fmla="*/ 1043990 w 1314762"/>
                <a:gd name="connsiteY1871" fmla="*/ 1203548 h 1226698"/>
                <a:gd name="connsiteX1872" fmla="*/ 1044544 w 1314762"/>
                <a:gd name="connsiteY1872" fmla="*/ 1198089 h 1226698"/>
                <a:gd name="connsiteX1873" fmla="*/ 1045103 w 1314762"/>
                <a:gd name="connsiteY1873" fmla="*/ 1207479 h 1226698"/>
                <a:gd name="connsiteX1874" fmla="*/ 1045662 w 1314762"/>
                <a:gd name="connsiteY1874" fmla="*/ 1202895 h 1226698"/>
                <a:gd name="connsiteX1875" fmla="*/ 1046220 w 1314762"/>
                <a:gd name="connsiteY1875" fmla="*/ 1204641 h 1226698"/>
                <a:gd name="connsiteX1876" fmla="*/ 1046779 w 1314762"/>
                <a:gd name="connsiteY1876" fmla="*/ 1205298 h 1226698"/>
                <a:gd name="connsiteX1877" fmla="*/ 1047338 w 1314762"/>
                <a:gd name="connsiteY1877" fmla="*/ 1208354 h 1226698"/>
                <a:gd name="connsiteX1878" fmla="*/ 1047896 w 1314762"/>
                <a:gd name="connsiteY1878" fmla="*/ 1210322 h 1226698"/>
                <a:gd name="connsiteX1879" fmla="*/ 1048451 w 1314762"/>
                <a:gd name="connsiteY1879" fmla="*/ 1206169 h 1226698"/>
                <a:gd name="connsiteX1880" fmla="*/ 1049009 w 1314762"/>
                <a:gd name="connsiteY1880" fmla="*/ 1213160 h 1226698"/>
                <a:gd name="connsiteX1881" fmla="*/ 1049568 w 1314762"/>
                <a:gd name="connsiteY1881" fmla="*/ 1210757 h 1226698"/>
                <a:gd name="connsiteX1882" fmla="*/ 1050126 w 1314762"/>
                <a:gd name="connsiteY1882" fmla="*/ 1207044 h 1226698"/>
                <a:gd name="connsiteX1883" fmla="*/ 1050685 w 1314762"/>
                <a:gd name="connsiteY1883" fmla="*/ 1213813 h 1226698"/>
                <a:gd name="connsiteX1884" fmla="*/ 1051244 w 1314762"/>
                <a:gd name="connsiteY1884" fmla="*/ 1213813 h 1226698"/>
                <a:gd name="connsiteX1885" fmla="*/ 1051798 w 1314762"/>
                <a:gd name="connsiteY1885" fmla="*/ 1205734 h 1226698"/>
                <a:gd name="connsiteX1886" fmla="*/ 1052357 w 1314762"/>
                <a:gd name="connsiteY1886" fmla="*/ 1202677 h 1226698"/>
                <a:gd name="connsiteX1887" fmla="*/ 1052916 w 1314762"/>
                <a:gd name="connsiteY1887" fmla="*/ 1201149 h 1226698"/>
                <a:gd name="connsiteX1888" fmla="*/ 1053474 w 1314762"/>
                <a:gd name="connsiteY1888" fmla="*/ 1209011 h 1226698"/>
                <a:gd name="connsiteX1889" fmla="*/ 1054033 w 1314762"/>
                <a:gd name="connsiteY1889" fmla="*/ 1193066 h 1226698"/>
                <a:gd name="connsiteX1890" fmla="*/ 1054592 w 1314762"/>
                <a:gd name="connsiteY1890" fmla="*/ 1203331 h 1226698"/>
                <a:gd name="connsiteX1891" fmla="*/ 1055150 w 1314762"/>
                <a:gd name="connsiteY1891" fmla="*/ 1209229 h 1226698"/>
                <a:gd name="connsiteX1892" fmla="*/ 1055705 w 1314762"/>
                <a:gd name="connsiteY1892" fmla="*/ 1195686 h 1226698"/>
                <a:gd name="connsiteX1893" fmla="*/ 1056263 w 1314762"/>
                <a:gd name="connsiteY1893" fmla="*/ 1201802 h 1226698"/>
                <a:gd name="connsiteX1894" fmla="*/ 1056822 w 1314762"/>
                <a:gd name="connsiteY1894" fmla="*/ 1210757 h 1226698"/>
                <a:gd name="connsiteX1895" fmla="*/ 1057381 w 1314762"/>
                <a:gd name="connsiteY1895" fmla="*/ 1207479 h 1226698"/>
                <a:gd name="connsiteX1896" fmla="*/ 1057939 w 1314762"/>
                <a:gd name="connsiteY1896" fmla="*/ 1202460 h 1226698"/>
                <a:gd name="connsiteX1897" fmla="*/ 1058498 w 1314762"/>
                <a:gd name="connsiteY1897" fmla="*/ 1208790 h 1226698"/>
                <a:gd name="connsiteX1898" fmla="*/ 1059057 w 1314762"/>
                <a:gd name="connsiteY1898" fmla="*/ 1206608 h 1226698"/>
                <a:gd name="connsiteX1899" fmla="*/ 1059611 w 1314762"/>
                <a:gd name="connsiteY1899" fmla="*/ 1205298 h 1226698"/>
                <a:gd name="connsiteX1900" fmla="*/ 1060170 w 1314762"/>
                <a:gd name="connsiteY1900" fmla="*/ 1203770 h 1226698"/>
                <a:gd name="connsiteX1901" fmla="*/ 1060728 w 1314762"/>
                <a:gd name="connsiteY1901" fmla="*/ 1204423 h 1226698"/>
                <a:gd name="connsiteX1902" fmla="*/ 1061287 w 1314762"/>
                <a:gd name="connsiteY1902" fmla="*/ 1205516 h 1226698"/>
                <a:gd name="connsiteX1903" fmla="*/ 1061846 w 1314762"/>
                <a:gd name="connsiteY1903" fmla="*/ 1193505 h 1226698"/>
                <a:gd name="connsiteX1904" fmla="*/ 1062404 w 1314762"/>
                <a:gd name="connsiteY1904" fmla="*/ 1204205 h 1226698"/>
                <a:gd name="connsiteX1905" fmla="*/ 1062959 w 1314762"/>
                <a:gd name="connsiteY1905" fmla="*/ 1203988 h 1226698"/>
                <a:gd name="connsiteX1906" fmla="*/ 1063517 w 1314762"/>
                <a:gd name="connsiteY1906" fmla="*/ 1198746 h 1226698"/>
                <a:gd name="connsiteX1907" fmla="*/ 1064076 w 1314762"/>
                <a:gd name="connsiteY1907" fmla="*/ 1202895 h 1226698"/>
                <a:gd name="connsiteX1908" fmla="*/ 1064635 w 1314762"/>
                <a:gd name="connsiteY1908" fmla="*/ 1200492 h 1226698"/>
                <a:gd name="connsiteX1909" fmla="*/ 1065193 w 1314762"/>
                <a:gd name="connsiteY1909" fmla="*/ 1207479 h 1226698"/>
                <a:gd name="connsiteX1910" fmla="*/ 1065752 w 1314762"/>
                <a:gd name="connsiteY1910" fmla="*/ 1204859 h 1226698"/>
                <a:gd name="connsiteX1911" fmla="*/ 1066311 w 1314762"/>
                <a:gd name="connsiteY1911" fmla="*/ 1209229 h 1226698"/>
                <a:gd name="connsiteX1912" fmla="*/ 1066865 w 1314762"/>
                <a:gd name="connsiteY1912" fmla="*/ 1210975 h 1226698"/>
                <a:gd name="connsiteX1913" fmla="*/ 1067424 w 1314762"/>
                <a:gd name="connsiteY1913" fmla="*/ 1207262 h 1226698"/>
                <a:gd name="connsiteX1914" fmla="*/ 1067983 w 1314762"/>
                <a:gd name="connsiteY1914" fmla="*/ 1203331 h 1226698"/>
                <a:gd name="connsiteX1915" fmla="*/ 1068541 w 1314762"/>
                <a:gd name="connsiteY1915" fmla="*/ 1207919 h 1226698"/>
                <a:gd name="connsiteX1916" fmla="*/ 1069100 w 1314762"/>
                <a:gd name="connsiteY1916" fmla="*/ 1210100 h 1226698"/>
                <a:gd name="connsiteX1917" fmla="*/ 1069658 w 1314762"/>
                <a:gd name="connsiteY1917" fmla="*/ 1211632 h 1226698"/>
                <a:gd name="connsiteX1918" fmla="*/ 1070217 w 1314762"/>
                <a:gd name="connsiteY1918" fmla="*/ 1215781 h 1226698"/>
                <a:gd name="connsiteX1919" fmla="*/ 1070772 w 1314762"/>
                <a:gd name="connsiteY1919" fmla="*/ 1206169 h 1226698"/>
                <a:gd name="connsiteX1920" fmla="*/ 1071330 w 1314762"/>
                <a:gd name="connsiteY1920" fmla="*/ 1203548 h 1226698"/>
                <a:gd name="connsiteX1921" fmla="*/ 1071889 w 1314762"/>
                <a:gd name="connsiteY1921" fmla="*/ 1210322 h 1226698"/>
                <a:gd name="connsiteX1922" fmla="*/ 1072448 w 1314762"/>
                <a:gd name="connsiteY1922" fmla="*/ 1201802 h 1226698"/>
                <a:gd name="connsiteX1923" fmla="*/ 1073006 w 1314762"/>
                <a:gd name="connsiteY1923" fmla="*/ 1209011 h 1226698"/>
                <a:gd name="connsiteX1924" fmla="*/ 1073565 w 1314762"/>
                <a:gd name="connsiteY1924" fmla="*/ 1207479 h 1226698"/>
                <a:gd name="connsiteX1925" fmla="*/ 1074124 w 1314762"/>
                <a:gd name="connsiteY1925" fmla="*/ 1210100 h 1226698"/>
                <a:gd name="connsiteX1926" fmla="*/ 1074678 w 1314762"/>
                <a:gd name="connsiteY1926" fmla="*/ 1208790 h 1226698"/>
                <a:gd name="connsiteX1927" fmla="*/ 1075237 w 1314762"/>
                <a:gd name="connsiteY1927" fmla="*/ 1210540 h 1226698"/>
                <a:gd name="connsiteX1928" fmla="*/ 1075795 w 1314762"/>
                <a:gd name="connsiteY1928" fmla="*/ 1200710 h 1226698"/>
                <a:gd name="connsiteX1929" fmla="*/ 1076354 w 1314762"/>
                <a:gd name="connsiteY1929" fmla="*/ 1210975 h 1226698"/>
                <a:gd name="connsiteX1930" fmla="*/ 1076913 w 1314762"/>
                <a:gd name="connsiteY1930" fmla="*/ 1199617 h 1226698"/>
                <a:gd name="connsiteX1931" fmla="*/ 1077471 w 1314762"/>
                <a:gd name="connsiteY1931" fmla="*/ 1207919 h 1226698"/>
                <a:gd name="connsiteX1932" fmla="*/ 1078030 w 1314762"/>
                <a:gd name="connsiteY1932" fmla="*/ 1216652 h 1226698"/>
                <a:gd name="connsiteX1933" fmla="*/ 1078584 w 1314762"/>
                <a:gd name="connsiteY1933" fmla="*/ 1215124 h 1226698"/>
                <a:gd name="connsiteX1934" fmla="*/ 1079143 w 1314762"/>
                <a:gd name="connsiteY1934" fmla="*/ 1202895 h 1226698"/>
                <a:gd name="connsiteX1935" fmla="*/ 1079702 w 1314762"/>
                <a:gd name="connsiteY1935" fmla="*/ 1205734 h 1226698"/>
                <a:gd name="connsiteX1936" fmla="*/ 1080260 w 1314762"/>
                <a:gd name="connsiteY1936" fmla="*/ 1202895 h 1226698"/>
                <a:gd name="connsiteX1937" fmla="*/ 1080819 w 1314762"/>
                <a:gd name="connsiteY1937" fmla="*/ 1204641 h 1226698"/>
                <a:gd name="connsiteX1938" fmla="*/ 1081378 w 1314762"/>
                <a:gd name="connsiteY1938" fmla="*/ 1206169 h 1226698"/>
                <a:gd name="connsiteX1939" fmla="*/ 1081932 w 1314762"/>
                <a:gd name="connsiteY1939" fmla="*/ 1209665 h 1226698"/>
                <a:gd name="connsiteX1940" fmla="*/ 1082491 w 1314762"/>
                <a:gd name="connsiteY1940" fmla="*/ 1210975 h 1226698"/>
                <a:gd name="connsiteX1941" fmla="*/ 1083049 w 1314762"/>
                <a:gd name="connsiteY1941" fmla="*/ 1207044 h 1226698"/>
                <a:gd name="connsiteX1942" fmla="*/ 1083608 w 1314762"/>
                <a:gd name="connsiteY1942" fmla="*/ 1207262 h 1226698"/>
                <a:gd name="connsiteX1943" fmla="*/ 1084167 w 1314762"/>
                <a:gd name="connsiteY1943" fmla="*/ 1209229 h 1226698"/>
                <a:gd name="connsiteX1944" fmla="*/ 1084725 w 1314762"/>
                <a:gd name="connsiteY1944" fmla="*/ 1209665 h 1226698"/>
                <a:gd name="connsiteX1945" fmla="*/ 1085284 w 1314762"/>
                <a:gd name="connsiteY1945" fmla="*/ 1206169 h 1226698"/>
                <a:gd name="connsiteX1946" fmla="*/ 1085839 w 1314762"/>
                <a:gd name="connsiteY1946" fmla="*/ 1208354 h 1226698"/>
                <a:gd name="connsiteX1947" fmla="*/ 1086397 w 1314762"/>
                <a:gd name="connsiteY1947" fmla="*/ 1202020 h 1226698"/>
                <a:gd name="connsiteX1948" fmla="*/ 1086956 w 1314762"/>
                <a:gd name="connsiteY1948" fmla="*/ 1206169 h 1226698"/>
                <a:gd name="connsiteX1949" fmla="*/ 1087515 w 1314762"/>
                <a:gd name="connsiteY1949" fmla="*/ 1207701 h 1226698"/>
                <a:gd name="connsiteX1950" fmla="*/ 1088073 w 1314762"/>
                <a:gd name="connsiteY1950" fmla="*/ 1204859 h 1226698"/>
                <a:gd name="connsiteX1951" fmla="*/ 1088632 w 1314762"/>
                <a:gd name="connsiteY1951" fmla="*/ 1201585 h 1226698"/>
                <a:gd name="connsiteX1952" fmla="*/ 1089190 w 1314762"/>
                <a:gd name="connsiteY1952" fmla="*/ 1201802 h 1226698"/>
                <a:gd name="connsiteX1953" fmla="*/ 1089745 w 1314762"/>
                <a:gd name="connsiteY1953" fmla="*/ 1208354 h 1226698"/>
                <a:gd name="connsiteX1954" fmla="*/ 1090304 w 1314762"/>
                <a:gd name="connsiteY1954" fmla="*/ 1210975 h 1226698"/>
                <a:gd name="connsiteX1955" fmla="*/ 1090862 w 1314762"/>
                <a:gd name="connsiteY1955" fmla="*/ 1205080 h 1226698"/>
                <a:gd name="connsiteX1956" fmla="*/ 1091421 w 1314762"/>
                <a:gd name="connsiteY1956" fmla="*/ 1207701 h 1226698"/>
                <a:gd name="connsiteX1957" fmla="*/ 1091980 w 1314762"/>
                <a:gd name="connsiteY1957" fmla="*/ 1213378 h 1226698"/>
                <a:gd name="connsiteX1958" fmla="*/ 1092538 w 1314762"/>
                <a:gd name="connsiteY1958" fmla="*/ 1209011 h 1226698"/>
                <a:gd name="connsiteX1959" fmla="*/ 1093093 w 1314762"/>
                <a:gd name="connsiteY1959" fmla="*/ 1205080 h 1226698"/>
                <a:gd name="connsiteX1960" fmla="*/ 1093651 w 1314762"/>
                <a:gd name="connsiteY1960" fmla="*/ 1203548 h 1226698"/>
                <a:gd name="connsiteX1961" fmla="*/ 1094210 w 1314762"/>
                <a:gd name="connsiteY1961" fmla="*/ 1205951 h 1226698"/>
                <a:gd name="connsiteX1962" fmla="*/ 1094769 w 1314762"/>
                <a:gd name="connsiteY1962" fmla="*/ 1203988 h 1226698"/>
                <a:gd name="connsiteX1963" fmla="*/ 1095327 w 1314762"/>
                <a:gd name="connsiteY1963" fmla="*/ 1207262 h 1226698"/>
                <a:gd name="connsiteX1964" fmla="*/ 1095886 w 1314762"/>
                <a:gd name="connsiteY1964" fmla="*/ 1202895 h 1226698"/>
                <a:gd name="connsiteX1965" fmla="*/ 1096444 w 1314762"/>
                <a:gd name="connsiteY1965" fmla="*/ 1207044 h 1226698"/>
                <a:gd name="connsiteX1966" fmla="*/ 1096999 w 1314762"/>
                <a:gd name="connsiteY1966" fmla="*/ 1208354 h 1226698"/>
                <a:gd name="connsiteX1967" fmla="*/ 1097558 w 1314762"/>
                <a:gd name="connsiteY1967" fmla="*/ 1208790 h 1226698"/>
                <a:gd name="connsiteX1968" fmla="*/ 1098116 w 1314762"/>
                <a:gd name="connsiteY1968" fmla="*/ 1208790 h 1226698"/>
                <a:gd name="connsiteX1969" fmla="*/ 1098675 w 1314762"/>
                <a:gd name="connsiteY1969" fmla="*/ 1206391 h 1226698"/>
                <a:gd name="connsiteX1970" fmla="*/ 1099234 w 1314762"/>
                <a:gd name="connsiteY1970" fmla="*/ 1212067 h 1226698"/>
                <a:gd name="connsiteX1971" fmla="*/ 1099792 w 1314762"/>
                <a:gd name="connsiteY1971" fmla="*/ 1210322 h 1226698"/>
                <a:gd name="connsiteX1972" fmla="*/ 1100351 w 1314762"/>
                <a:gd name="connsiteY1972" fmla="*/ 1212067 h 1226698"/>
                <a:gd name="connsiteX1973" fmla="*/ 1100905 w 1314762"/>
                <a:gd name="connsiteY1973" fmla="*/ 1208136 h 1226698"/>
                <a:gd name="connsiteX1974" fmla="*/ 1101464 w 1314762"/>
                <a:gd name="connsiteY1974" fmla="*/ 1208790 h 1226698"/>
                <a:gd name="connsiteX1975" fmla="*/ 1102023 w 1314762"/>
                <a:gd name="connsiteY1975" fmla="*/ 1212721 h 1226698"/>
                <a:gd name="connsiteX1976" fmla="*/ 1102581 w 1314762"/>
                <a:gd name="connsiteY1976" fmla="*/ 1215124 h 1226698"/>
                <a:gd name="connsiteX1977" fmla="*/ 1103140 w 1314762"/>
                <a:gd name="connsiteY1977" fmla="*/ 1215341 h 1226698"/>
                <a:gd name="connsiteX1978" fmla="*/ 1103699 w 1314762"/>
                <a:gd name="connsiteY1978" fmla="*/ 1213378 h 1226698"/>
                <a:gd name="connsiteX1979" fmla="*/ 1104257 w 1314762"/>
                <a:gd name="connsiteY1979" fmla="*/ 1210322 h 1226698"/>
                <a:gd name="connsiteX1980" fmla="*/ 1104812 w 1314762"/>
                <a:gd name="connsiteY1980" fmla="*/ 1213378 h 1226698"/>
                <a:gd name="connsiteX1981" fmla="*/ 1105371 w 1314762"/>
                <a:gd name="connsiteY1981" fmla="*/ 1216216 h 1226698"/>
                <a:gd name="connsiteX1982" fmla="*/ 1105929 w 1314762"/>
                <a:gd name="connsiteY1982" fmla="*/ 1214031 h 1226698"/>
                <a:gd name="connsiteX1983" fmla="*/ 1106488 w 1314762"/>
                <a:gd name="connsiteY1983" fmla="*/ 1212067 h 1226698"/>
                <a:gd name="connsiteX1984" fmla="*/ 1107046 w 1314762"/>
                <a:gd name="connsiteY1984" fmla="*/ 1215341 h 1226698"/>
                <a:gd name="connsiteX1985" fmla="*/ 1107605 w 1314762"/>
                <a:gd name="connsiteY1985" fmla="*/ 1215781 h 1226698"/>
                <a:gd name="connsiteX1986" fmla="*/ 1108164 w 1314762"/>
                <a:gd name="connsiteY1986" fmla="*/ 1211632 h 1226698"/>
                <a:gd name="connsiteX1987" fmla="*/ 1108718 w 1314762"/>
                <a:gd name="connsiteY1987" fmla="*/ 1218619 h 1226698"/>
                <a:gd name="connsiteX1988" fmla="*/ 1109277 w 1314762"/>
                <a:gd name="connsiteY1988" fmla="*/ 1214031 h 1226698"/>
                <a:gd name="connsiteX1989" fmla="*/ 1109835 w 1314762"/>
                <a:gd name="connsiteY1989" fmla="*/ 1212285 h 1226698"/>
                <a:gd name="connsiteX1990" fmla="*/ 1110394 w 1314762"/>
                <a:gd name="connsiteY1990" fmla="*/ 1212721 h 1226698"/>
                <a:gd name="connsiteX1991" fmla="*/ 1110953 w 1314762"/>
                <a:gd name="connsiteY1991" fmla="*/ 1214471 h 1226698"/>
                <a:gd name="connsiteX1992" fmla="*/ 1111511 w 1314762"/>
                <a:gd name="connsiteY1992" fmla="*/ 1213378 h 1226698"/>
                <a:gd name="connsiteX1993" fmla="*/ 1112066 w 1314762"/>
                <a:gd name="connsiteY1993" fmla="*/ 1216434 h 1226698"/>
                <a:gd name="connsiteX1994" fmla="*/ 1112625 w 1314762"/>
                <a:gd name="connsiteY1994" fmla="*/ 1212503 h 1226698"/>
                <a:gd name="connsiteX1995" fmla="*/ 1113183 w 1314762"/>
                <a:gd name="connsiteY1995" fmla="*/ 1217962 h 1226698"/>
                <a:gd name="connsiteX1996" fmla="*/ 1113742 w 1314762"/>
                <a:gd name="connsiteY1996" fmla="*/ 1219055 h 1226698"/>
                <a:gd name="connsiteX1997" fmla="*/ 1114301 w 1314762"/>
                <a:gd name="connsiteY1997" fmla="*/ 1216434 h 1226698"/>
                <a:gd name="connsiteX1998" fmla="*/ 1114859 w 1314762"/>
                <a:gd name="connsiteY1998" fmla="*/ 1212285 h 1226698"/>
                <a:gd name="connsiteX1999" fmla="*/ 1115418 w 1314762"/>
                <a:gd name="connsiteY1999" fmla="*/ 1217744 h 1226698"/>
                <a:gd name="connsiteX2000" fmla="*/ 1115972 w 1314762"/>
                <a:gd name="connsiteY2000" fmla="*/ 1218619 h 1226698"/>
                <a:gd name="connsiteX2001" fmla="*/ 1116531 w 1314762"/>
                <a:gd name="connsiteY2001" fmla="*/ 1219930 h 1226698"/>
                <a:gd name="connsiteX2002" fmla="*/ 1117090 w 1314762"/>
                <a:gd name="connsiteY2002" fmla="*/ 1212721 h 1226698"/>
                <a:gd name="connsiteX2003" fmla="*/ 1117648 w 1314762"/>
                <a:gd name="connsiteY2003" fmla="*/ 1219712 h 1226698"/>
                <a:gd name="connsiteX2004" fmla="*/ 1118207 w 1314762"/>
                <a:gd name="connsiteY2004" fmla="*/ 1218837 h 1226698"/>
                <a:gd name="connsiteX2005" fmla="*/ 1118766 w 1314762"/>
                <a:gd name="connsiteY2005" fmla="*/ 1219494 h 1226698"/>
                <a:gd name="connsiteX2006" fmla="*/ 1119324 w 1314762"/>
                <a:gd name="connsiteY2006" fmla="*/ 1217091 h 1226698"/>
                <a:gd name="connsiteX2007" fmla="*/ 1119879 w 1314762"/>
                <a:gd name="connsiteY2007" fmla="*/ 1216216 h 1226698"/>
                <a:gd name="connsiteX2008" fmla="*/ 1120437 w 1314762"/>
                <a:gd name="connsiteY2008" fmla="*/ 1219272 h 1226698"/>
                <a:gd name="connsiteX2009" fmla="*/ 1120996 w 1314762"/>
                <a:gd name="connsiteY2009" fmla="*/ 1222986 h 1226698"/>
                <a:gd name="connsiteX2010" fmla="*/ 1121555 w 1314762"/>
                <a:gd name="connsiteY2010" fmla="*/ 1221240 h 1226698"/>
                <a:gd name="connsiteX2011" fmla="*/ 1122113 w 1314762"/>
                <a:gd name="connsiteY2011" fmla="*/ 1212503 h 1226698"/>
                <a:gd name="connsiteX2012" fmla="*/ 1122672 w 1314762"/>
                <a:gd name="connsiteY2012" fmla="*/ 1218837 h 1226698"/>
                <a:gd name="connsiteX2013" fmla="*/ 1123226 w 1314762"/>
                <a:gd name="connsiteY2013" fmla="*/ 1215999 h 1226698"/>
                <a:gd name="connsiteX2014" fmla="*/ 1123785 w 1314762"/>
                <a:gd name="connsiteY2014" fmla="*/ 1216652 h 1226698"/>
                <a:gd name="connsiteX2015" fmla="*/ 1124344 w 1314762"/>
                <a:gd name="connsiteY2015" fmla="*/ 1217527 h 1226698"/>
                <a:gd name="connsiteX2016" fmla="*/ 1124902 w 1314762"/>
                <a:gd name="connsiteY2016" fmla="*/ 1220583 h 1226698"/>
                <a:gd name="connsiteX2017" fmla="*/ 1125461 w 1314762"/>
                <a:gd name="connsiteY2017" fmla="*/ 1222115 h 1226698"/>
                <a:gd name="connsiteX2018" fmla="*/ 1126020 w 1314762"/>
                <a:gd name="connsiteY2018" fmla="*/ 1217962 h 1226698"/>
                <a:gd name="connsiteX2019" fmla="*/ 1126578 w 1314762"/>
                <a:gd name="connsiteY2019" fmla="*/ 1216652 h 1226698"/>
                <a:gd name="connsiteX2020" fmla="*/ 1127133 w 1314762"/>
                <a:gd name="connsiteY2020" fmla="*/ 1218184 h 1226698"/>
                <a:gd name="connsiteX2021" fmla="*/ 1127691 w 1314762"/>
                <a:gd name="connsiteY2021" fmla="*/ 1219272 h 1226698"/>
                <a:gd name="connsiteX2022" fmla="*/ 1128250 w 1314762"/>
                <a:gd name="connsiteY2022" fmla="*/ 1219272 h 1226698"/>
                <a:gd name="connsiteX2023" fmla="*/ 1128809 w 1314762"/>
                <a:gd name="connsiteY2023" fmla="*/ 1221022 h 1226698"/>
                <a:gd name="connsiteX2024" fmla="*/ 1129367 w 1314762"/>
                <a:gd name="connsiteY2024" fmla="*/ 1220365 h 1226698"/>
                <a:gd name="connsiteX2025" fmla="*/ 1129926 w 1314762"/>
                <a:gd name="connsiteY2025" fmla="*/ 1218837 h 1226698"/>
                <a:gd name="connsiteX2026" fmla="*/ 1130485 w 1314762"/>
                <a:gd name="connsiteY2026" fmla="*/ 1220805 h 1226698"/>
                <a:gd name="connsiteX2027" fmla="*/ 1131039 w 1314762"/>
                <a:gd name="connsiteY2027" fmla="*/ 1217309 h 1226698"/>
                <a:gd name="connsiteX2028" fmla="*/ 1131598 w 1314762"/>
                <a:gd name="connsiteY2028" fmla="*/ 1218619 h 1226698"/>
                <a:gd name="connsiteX2029" fmla="*/ 1132157 w 1314762"/>
                <a:gd name="connsiteY2029" fmla="*/ 1218402 h 1226698"/>
                <a:gd name="connsiteX2030" fmla="*/ 1132715 w 1314762"/>
                <a:gd name="connsiteY2030" fmla="*/ 1219930 h 1226698"/>
                <a:gd name="connsiteX2031" fmla="*/ 1133274 w 1314762"/>
                <a:gd name="connsiteY2031" fmla="*/ 1221240 h 1226698"/>
                <a:gd name="connsiteX2032" fmla="*/ 1133833 w 1314762"/>
                <a:gd name="connsiteY2032" fmla="*/ 1216652 h 1226698"/>
                <a:gd name="connsiteX2033" fmla="*/ 1134391 w 1314762"/>
                <a:gd name="connsiteY2033" fmla="*/ 1217962 h 1226698"/>
                <a:gd name="connsiteX2034" fmla="*/ 1134946 w 1314762"/>
                <a:gd name="connsiteY2034" fmla="*/ 1220365 h 1226698"/>
                <a:gd name="connsiteX2035" fmla="*/ 1135504 w 1314762"/>
                <a:gd name="connsiteY2035" fmla="*/ 1215563 h 1226698"/>
                <a:gd name="connsiteX2036" fmla="*/ 1136063 w 1314762"/>
                <a:gd name="connsiteY2036" fmla="*/ 1219494 h 1226698"/>
                <a:gd name="connsiteX2037" fmla="*/ 1136621 w 1314762"/>
                <a:gd name="connsiteY2037" fmla="*/ 1218184 h 1226698"/>
                <a:gd name="connsiteX2038" fmla="*/ 1137180 w 1314762"/>
                <a:gd name="connsiteY2038" fmla="*/ 1220805 h 1226698"/>
                <a:gd name="connsiteX2039" fmla="*/ 1137739 w 1314762"/>
                <a:gd name="connsiteY2039" fmla="*/ 1217962 h 1226698"/>
                <a:gd name="connsiteX2040" fmla="*/ 1138297 w 1314762"/>
                <a:gd name="connsiteY2040" fmla="*/ 1217091 h 1226698"/>
                <a:gd name="connsiteX2041" fmla="*/ 1138852 w 1314762"/>
                <a:gd name="connsiteY2041" fmla="*/ 1218402 h 1226698"/>
                <a:gd name="connsiteX2042" fmla="*/ 1139411 w 1314762"/>
                <a:gd name="connsiteY2042" fmla="*/ 1213378 h 1226698"/>
                <a:gd name="connsiteX2043" fmla="*/ 1139969 w 1314762"/>
                <a:gd name="connsiteY2043" fmla="*/ 1215563 h 1226698"/>
                <a:gd name="connsiteX2044" fmla="*/ 1140528 w 1314762"/>
                <a:gd name="connsiteY2044" fmla="*/ 1218402 h 1226698"/>
                <a:gd name="connsiteX2045" fmla="*/ 1141087 w 1314762"/>
                <a:gd name="connsiteY2045" fmla="*/ 1221458 h 1226698"/>
                <a:gd name="connsiteX2046" fmla="*/ 1141645 w 1314762"/>
                <a:gd name="connsiteY2046" fmla="*/ 1220365 h 1226698"/>
                <a:gd name="connsiteX2047" fmla="*/ 1142200 w 1314762"/>
                <a:gd name="connsiteY2047" fmla="*/ 1217309 h 1226698"/>
                <a:gd name="connsiteX2048" fmla="*/ 1142758 w 1314762"/>
                <a:gd name="connsiteY2048" fmla="*/ 1218402 h 1226698"/>
                <a:gd name="connsiteX2049" fmla="*/ 1143317 w 1314762"/>
                <a:gd name="connsiteY2049" fmla="*/ 1217744 h 1226698"/>
                <a:gd name="connsiteX2050" fmla="*/ 1143876 w 1314762"/>
                <a:gd name="connsiteY2050" fmla="*/ 1216873 h 1226698"/>
                <a:gd name="connsiteX2051" fmla="*/ 1144434 w 1314762"/>
                <a:gd name="connsiteY2051" fmla="*/ 1221240 h 1226698"/>
                <a:gd name="connsiteX2052" fmla="*/ 1144993 w 1314762"/>
                <a:gd name="connsiteY2052" fmla="*/ 1223203 h 1226698"/>
                <a:gd name="connsiteX2053" fmla="*/ 1145552 w 1314762"/>
                <a:gd name="connsiteY2053" fmla="*/ 1217091 h 1226698"/>
                <a:gd name="connsiteX2054" fmla="*/ 1146106 w 1314762"/>
                <a:gd name="connsiteY2054" fmla="*/ 1222115 h 1226698"/>
                <a:gd name="connsiteX2055" fmla="*/ 1146665 w 1314762"/>
                <a:gd name="connsiteY2055" fmla="*/ 1219930 h 1226698"/>
                <a:gd name="connsiteX2056" fmla="*/ 1147223 w 1314762"/>
                <a:gd name="connsiteY2056" fmla="*/ 1218837 h 1226698"/>
                <a:gd name="connsiteX2057" fmla="*/ 1147782 w 1314762"/>
                <a:gd name="connsiteY2057" fmla="*/ 1219930 h 1226698"/>
                <a:gd name="connsiteX2058" fmla="*/ 1148341 w 1314762"/>
                <a:gd name="connsiteY2058" fmla="*/ 1219055 h 1226698"/>
                <a:gd name="connsiteX2059" fmla="*/ 1148899 w 1314762"/>
                <a:gd name="connsiteY2059" fmla="*/ 1222115 h 1226698"/>
                <a:gd name="connsiteX2060" fmla="*/ 1149458 w 1314762"/>
                <a:gd name="connsiteY2060" fmla="*/ 1219055 h 1226698"/>
                <a:gd name="connsiteX2061" fmla="*/ 1150012 w 1314762"/>
                <a:gd name="connsiteY2061" fmla="*/ 1217091 h 1226698"/>
                <a:gd name="connsiteX2062" fmla="*/ 1150571 w 1314762"/>
                <a:gd name="connsiteY2062" fmla="*/ 1218184 h 1226698"/>
                <a:gd name="connsiteX2063" fmla="*/ 1151130 w 1314762"/>
                <a:gd name="connsiteY2063" fmla="*/ 1217744 h 1226698"/>
                <a:gd name="connsiteX2064" fmla="*/ 1151688 w 1314762"/>
                <a:gd name="connsiteY2064" fmla="*/ 1216434 h 1226698"/>
                <a:gd name="connsiteX2065" fmla="*/ 1152247 w 1314762"/>
                <a:gd name="connsiteY2065" fmla="*/ 1217744 h 1226698"/>
                <a:gd name="connsiteX2066" fmla="*/ 1152806 w 1314762"/>
                <a:gd name="connsiteY2066" fmla="*/ 1219712 h 1226698"/>
                <a:gd name="connsiteX2067" fmla="*/ 1153360 w 1314762"/>
                <a:gd name="connsiteY2067" fmla="*/ 1215124 h 1226698"/>
                <a:gd name="connsiteX2068" fmla="*/ 1153919 w 1314762"/>
                <a:gd name="connsiteY2068" fmla="*/ 1217091 h 1226698"/>
                <a:gd name="connsiteX2069" fmla="*/ 1154478 w 1314762"/>
                <a:gd name="connsiteY2069" fmla="*/ 1213596 h 1226698"/>
                <a:gd name="connsiteX2070" fmla="*/ 1155036 w 1314762"/>
                <a:gd name="connsiteY2070" fmla="*/ 1217962 h 1226698"/>
                <a:gd name="connsiteX2071" fmla="*/ 1155595 w 1314762"/>
                <a:gd name="connsiteY2071" fmla="*/ 1217962 h 1226698"/>
                <a:gd name="connsiteX2072" fmla="*/ 1156153 w 1314762"/>
                <a:gd name="connsiteY2072" fmla="*/ 1218619 h 1226698"/>
                <a:gd name="connsiteX2073" fmla="*/ 1156712 w 1314762"/>
                <a:gd name="connsiteY2073" fmla="*/ 1219930 h 1226698"/>
                <a:gd name="connsiteX2074" fmla="*/ 1157267 w 1314762"/>
                <a:gd name="connsiteY2074" fmla="*/ 1219712 h 1226698"/>
                <a:gd name="connsiteX2075" fmla="*/ 1157825 w 1314762"/>
                <a:gd name="connsiteY2075" fmla="*/ 1222333 h 1226698"/>
                <a:gd name="connsiteX2076" fmla="*/ 1158384 w 1314762"/>
                <a:gd name="connsiteY2076" fmla="*/ 1216652 h 1226698"/>
                <a:gd name="connsiteX2077" fmla="*/ 1158943 w 1314762"/>
                <a:gd name="connsiteY2077" fmla="*/ 1215999 h 1226698"/>
                <a:gd name="connsiteX2078" fmla="*/ 1159501 w 1314762"/>
                <a:gd name="connsiteY2078" fmla="*/ 1216652 h 1226698"/>
                <a:gd name="connsiteX2079" fmla="*/ 1160060 w 1314762"/>
                <a:gd name="connsiteY2079" fmla="*/ 1219712 h 1226698"/>
                <a:gd name="connsiteX2080" fmla="*/ 1160619 w 1314762"/>
                <a:gd name="connsiteY2080" fmla="*/ 1217091 h 1226698"/>
                <a:gd name="connsiteX2081" fmla="*/ 1161173 w 1314762"/>
                <a:gd name="connsiteY2081" fmla="*/ 1213813 h 1226698"/>
                <a:gd name="connsiteX2082" fmla="*/ 1161732 w 1314762"/>
                <a:gd name="connsiteY2082" fmla="*/ 1214253 h 1226698"/>
                <a:gd name="connsiteX2083" fmla="*/ 1162290 w 1314762"/>
                <a:gd name="connsiteY2083" fmla="*/ 1217962 h 1226698"/>
                <a:gd name="connsiteX2084" fmla="*/ 1162849 w 1314762"/>
                <a:gd name="connsiteY2084" fmla="*/ 1215341 h 1226698"/>
                <a:gd name="connsiteX2085" fmla="*/ 1163407 w 1314762"/>
                <a:gd name="connsiteY2085" fmla="*/ 1214471 h 1226698"/>
                <a:gd name="connsiteX2086" fmla="*/ 1163966 w 1314762"/>
                <a:gd name="connsiteY2086" fmla="*/ 1219055 h 1226698"/>
                <a:gd name="connsiteX2087" fmla="*/ 1164525 w 1314762"/>
                <a:gd name="connsiteY2087" fmla="*/ 1218837 h 1226698"/>
                <a:gd name="connsiteX2088" fmla="*/ 1165079 w 1314762"/>
                <a:gd name="connsiteY2088" fmla="*/ 1217091 h 1226698"/>
                <a:gd name="connsiteX2089" fmla="*/ 1165638 w 1314762"/>
                <a:gd name="connsiteY2089" fmla="*/ 1218837 h 1226698"/>
                <a:gd name="connsiteX2090" fmla="*/ 1166197 w 1314762"/>
                <a:gd name="connsiteY2090" fmla="*/ 1217527 h 1226698"/>
                <a:gd name="connsiteX2091" fmla="*/ 1166755 w 1314762"/>
                <a:gd name="connsiteY2091" fmla="*/ 1214688 h 1226698"/>
                <a:gd name="connsiteX2092" fmla="*/ 1167314 w 1314762"/>
                <a:gd name="connsiteY2092" fmla="*/ 1216873 h 1226698"/>
                <a:gd name="connsiteX2093" fmla="*/ 1167873 w 1314762"/>
                <a:gd name="connsiteY2093" fmla="*/ 1215781 h 1226698"/>
                <a:gd name="connsiteX2094" fmla="*/ 1168431 w 1314762"/>
                <a:gd name="connsiteY2094" fmla="*/ 1220147 h 1226698"/>
                <a:gd name="connsiteX2095" fmla="*/ 1168986 w 1314762"/>
                <a:gd name="connsiteY2095" fmla="*/ 1217962 h 1226698"/>
                <a:gd name="connsiteX2096" fmla="*/ 1169544 w 1314762"/>
                <a:gd name="connsiteY2096" fmla="*/ 1222115 h 1226698"/>
                <a:gd name="connsiteX2097" fmla="*/ 1170103 w 1314762"/>
                <a:gd name="connsiteY2097" fmla="*/ 1219272 h 1226698"/>
                <a:gd name="connsiteX2098" fmla="*/ 1170662 w 1314762"/>
                <a:gd name="connsiteY2098" fmla="*/ 1218402 h 1226698"/>
                <a:gd name="connsiteX2099" fmla="*/ 1171220 w 1314762"/>
                <a:gd name="connsiteY2099" fmla="*/ 1215124 h 1226698"/>
                <a:gd name="connsiteX2100" fmla="*/ 1171779 w 1314762"/>
                <a:gd name="connsiteY2100" fmla="*/ 1214471 h 1226698"/>
                <a:gd name="connsiteX2101" fmla="*/ 1172334 w 1314762"/>
                <a:gd name="connsiteY2101" fmla="*/ 1219272 h 1226698"/>
                <a:gd name="connsiteX2102" fmla="*/ 1172892 w 1314762"/>
                <a:gd name="connsiteY2102" fmla="*/ 1217091 h 1226698"/>
                <a:gd name="connsiteX2103" fmla="*/ 1173451 w 1314762"/>
                <a:gd name="connsiteY2103" fmla="*/ 1217744 h 1226698"/>
                <a:gd name="connsiteX2104" fmla="*/ 1174009 w 1314762"/>
                <a:gd name="connsiteY2104" fmla="*/ 1216652 h 1226698"/>
                <a:gd name="connsiteX2105" fmla="*/ 1174568 w 1314762"/>
                <a:gd name="connsiteY2105" fmla="*/ 1217527 h 1226698"/>
                <a:gd name="connsiteX2106" fmla="*/ 1175127 w 1314762"/>
                <a:gd name="connsiteY2106" fmla="*/ 1221240 h 1226698"/>
                <a:gd name="connsiteX2107" fmla="*/ 1175685 w 1314762"/>
                <a:gd name="connsiteY2107" fmla="*/ 1219712 h 1226698"/>
                <a:gd name="connsiteX2108" fmla="*/ 1176240 w 1314762"/>
                <a:gd name="connsiteY2108" fmla="*/ 1221893 h 1226698"/>
                <a:gd name="connsiteX2109" fmla="*/ 1176798 w 1314762"/>
                <a:gd name="connsiteY2109" fmla="*/ 1216216 h 1226698"/>
                <a:gd name="connsiteX2110" fmla="*/ 1177357 w 1314762"/>
                <a:gd name="connsiteY2110" fmla="*/ 1218184 h 1226698"/>
                <a:gd name="connsiteX2111" fmla="*/ 1177916 w 1314762"/>
                <a:gd name="connsiteY2111" fmla="*/ 1221458 h 1226698"/>
                <a:gd name="connsiteX2112" fmla="*/ 1178474 w 1314762"/>
                <a:gd name="connsiteY2112" fmla="*/ 1222115 h 1226698"/>
                <a:gd name="connsiteX2113" fmla="*/ 1179033 w 1314762"/>
                <a:gd name="connsiteY2113" fmla="*/ 1216873 h 1226698"/>
                <a:gd name="connsiteX2114" fmla="*/ 1179592 w 1314762"/>
                <a:gd name="connsiteY2114" fmla="*/ 1219712 h 1226698"/>
                <a:gd name="connsiteX2115" fmla="*/ 1180146 w 1314762"/>
                <a:gd name="connsiteY2115" fmla="*/ 1221675 h 1226698"/>
                <a:gd name="connsiteX2116" fmla="*/ 1180705 w 1314762"/>
                <a:gd name="connsiteY2116" fmla="*/ 1218402 h 1226698"/>
                <a:gd name="connsiteX2117" fmla="*/ 1181264 w 1314762"/>
                <a:gd name="connsiteY2117" fmla="*/ 1221458 h 1226698"/>
                <a:gd name="connsiteX2118" fmla="*/ 1181822 w 1314762"/>
                <a:gd name="connsiteY2118" fmla="*/ 1220365 h 1226698"/>
                <a:gd name="connsiteX2119" fmla="*/ 1182381 w 1314762"/>
                <a:gd name="connsiteY2119" fmla="*/ 1220805 h 1226698"/>
                <a:gd name="connsiteX2120" fmla="*/ 1182939 w 1314762"/>
                <a:gd name="connsiteY2120" fmla="*/ 1218184 h 1226698"/>
                <a:gd name="connsiteX2121" fmla="*/ 1183494 w 1314762"/>
                <a:gd name="connsiteY2121" fmla="*/ 1219494 h 1226698"/>
                <a:gd name="connsiteX2122" fmla="*/ 1184053 w 1314762"/>
                <a:gd name="connsiteY2122" fmla="*/ 1219494 h 1226698"/>
                <a:gd name="connsiteX2123" fmla="*/ 1184611 w 1314762"/>
                <a:gd name="connsiteY2123" fmla="*/ 1215999 h 1226698"/>
                <a:gd name="connsiteX2124" fmla="*/ 1185170 w 1314762"/>
                <a:gd name="connsiteY2124" fmla="*/ 1220583 h 1226698"/>
                <a:gd name="connsiteX2125" fmla="*/ 1185729 w 1314762"/>
                <a:gd name="connsiteY2125" fmla="*/ 1221240 h 1226698"/>
                <a:gd name="connsiteX2126" fmla="*/ 1186287 w 1314762"/>
                <a:gd name="connsiteY2126" fmla="*/ 1219272 h 1226698"/>
                <a:gd name="connsiteX2127" fmla="*/ 1186846 w 1314762"/>
                <a:gd name="connsiteY2127" fmla="*/ 1218837 h 1226698"/>
                <a:gd name="connsiteX2128" fmla="*/ 1187400 w 1314762"/>
                <a:gd name="connsiteY2128" fmla="*/ 1218184 h 1226698"/>
                <a:gd name="connsiteX2129" fmla="*/ 1187959 w 1314762"/>
                <a:gd name="connsiteY2129" fmla="*/ 1222986 h 1226698"/>
                <a:gd name="connsiteX2130" fmla="*/ 1188518 w 1314762"/>
                <a:gd name="connsiteY2130" fmla="*/ 1219272 h 1226698"/>
                <a:gd name="connsiteX2131" fmla="*/ 1189076 w 1314762"/>
                <a:gd name="connsiteY2131" fmla="*/ 1221240 h 1226698"/>
                <a:gd name="connsiteX2132" fmla="*/ 1189635 w 1314762"/>
                <a:gd name="connsiteY2132" fmla="*/ 1219272 h 1226698"/>
                <a:gd name="connsiteX2133" fmla="*/ 1190193 w 1314762"/>
                <a:gd name="connsiteY2133" fmla="*/ 1221675 h 1226698"/>
                <a:gd name="connsiteX2134" fmla="*/ 1190752 w 1314762"/>
                <a:gd name="connsiteY2134" fmla="*/ 1211193 h 1226698"/>
                <a:gd name="connsiteX2135" fmla="*/ 1191307 w 1314762"/>
                <a:gd name="connsiteY2135" fmla="*/ 1221675 h 1226698"/>
                <a:gd name="connsiteX2136" fmla="*/ 1191865 w 1314762"/>
                <a:gd name="connsiteY2136" fmla="*/ 1221458 h 1226698"/>
                <a:gd name="connsiteX2137" fmla="*/ 1192424 w 1314762"/>
                <a:gd name="connsiteY2137" fmla="*/ 1218837 h 1226698"/>
                <a:gd name="connsiteX2138" fmla="*/ 1192983 w 1314762"/>
                <a:gd name="connsiteY2138" fmla="*/ 1219494 h 1226698"/>
                <a:gd name="connsiteX2139" fmla="*/ 1193541 w 1314762"/>
                <a:gd name="connsiteY2139" fmla="*/ 1221022 h 1226698"/>
                <a:gd name="connsiteX2140" fmla="*/ 1194100 w 1314762"/>
                <a:gd name="connsiteY2140" fmla="*/ 1219055 h 1226698"/>
                <a:gd name="connsiteX2141" fmla="*/ 1194659 w 1314762"/>
                <a:gd name="connsiteY2141" fmla="*/ 1215124 h 1226698"/>
                <a:gd name="connsiteX2142" fmla="*/ 1195213 w 1314762"/>
                <a:gd name="connsiteY2142" fmla="*/ 1219930 h 1226698"/>
                <a:gd name="connsiteX2143" fmla="*/ 1195772 w 1314762"/>
                <a:gd name="connsiteY2143" fmla="*/ 1222333 h 1226698"/>
                <a:gd name="connsiteX2144" fmla="*/ 1196330 w 1314762"/>
                <a:gd name="connsiteY2144" fmla="*/ 1219930 h 1226698"/>
                <a:gd name="connsiteX2145" fmla="*/ 1196889 w 1314762"/>
                <a:gd name="connsiteY2145" fmla="*/ 1221675 h 1226698"/>
                <a:gd name="connsiteX2146" fmla="*/ 1197448 w 1314762"/>
                <a:gd name="connsiteY2146" fmla="*/ 1220365 h 1226698"/>
                <a:gd name="connsiteX2147" fmla="*/ 1198006 w 1314762"/>
                <a:gd name="connsiteY2147" fmla="*/ 1219712 h 1226698"/>
                <a:gd name="connsiteX2148" fmla="*/ 1198565 w 1314762"/>
                <a:gd name="connsiteY2148" fmla="*/ 1219494 h 1226698"/>
                <a:gd name="connsiteX2149" fmla="*/ 1199120 w 1314762"/>
                <a:gd name="connsiteY2149" fmla="*/ 1221022 h 1226698"/>
                <a:gd name="connsiteX2150" fmla="*/ 1199678 w 1314762"/>
                <a:gd name="connsiteY2150" fmla="*/ 1223425 h 1226698"/>
                <a:gd name="connsiteX2151" fmla="*/ 1200237 w 1314762"/>
                <a:gd name="connsiteY2151" fmla="*/ 1221458 h 1226698"/>
                <a:gd name="connsiteX2152" fmla="*/ 1200796 w 1314762"/>
                <a:gd name="connsiteY2152" fmla="*/ 1222768 h 1226698"/>
                <a:gd name="connsiteX2153" fmla="*/ 1201354 w 1314762"/>
                <a:gd name="connsiteY2153" fmla="*/ 1220365 h 1226698"/>
                <a:gd name="connsiteX2154" fmla="*/ 1201913 w 1314762"/>
                <a:gd name="connsiteY2154" fmla="*/ 1223203 h 1226698"/>
                <a:gd name="connsiteX2155" fmla="*/ 1202467 w 1314762"/>
                <a:gd name="connsiteY2155" fmla="*/ 1218837 h 1226698"/>
                <a:gd name="connsiteX2156" fmla="*/ 1203026 w 1314762"/>
                <a:gd name="connsiteY2156" fmla="*/ 1221458 h 1226698"/>
                <a:gd name="connsiteX2157" fmla="*/ 1203584 w 1314762"/>
                <a:gd name="connsiteY2157" fmla="*/ 1217962 h 1226698"/>
                <a:gd name="connsiteX2158" fmla="*/ 1204143 w 1314762"/>
                <a:gd name="connsiteY2158" fmla="*/ 1219930 h 1226698"/>
                <a:gd name="connsiteX2159" fmla="*/ 1204702 w 1314762"/>
                <a:gd name="connsiteY2159" fmla="*/ 1222768 h 1226698"/>
                <a:gd name="connsiteX2160" fmla="*/ 1205260 w 1314762"/>
                <a:gd name="connsiteY2160" fmla="*/ 1220365 h 1226698"/>
                <a:gd name="connsiteX2161" fmla="*/ 1205819 w 1314762"/>
                <a:gd name="connsiteY2161" fmla="*/ 1221022 h 1226698"/>
                <a:gd name="connsiteX2162" fmla="*/ 1206374 w 1314762"/>
                <a:gd name="connsiteY2162" fmla="*/ 1219055 h 1226698"/>
                <a:gd name="connsiteX2163" fmla="*/ 1206932 w 1314762"/>
                <a:gd name="connsiteY2163" fmla="*/ 1219930 h 1226698"/>
                <a:gd name="connsiteX2164" fmla="*/ 1207491 w 1314762"/>
                <a:gd name="connsiteY2164" fmla="*/ 1221458 h 1226698"/>
                <a:gd name="connsiteX2165" fmla="*/ 1208050 w 1314762"/>
                <a:gd name="connsiteY2165" fmla="*/ 1220147 h 1226698"/>
                <a:gd name="connsiteX2166" fmla="*/ 1208608 w 1314762"/>
                <a:gd name="connsiteY2166" fmla="*/ 1217091 h 1226698"/>
                <a:gd name="connsiteX2167" fmla="*/ 1209167 w 1314762"/>
                <a:gd name="connsiteY2167" fmla="*/ 1221893 h 1226698"/>
                <a:gd name="connsiteX2168" fmla="*/ 1209725 w 1314762"/>
                <a:gd name="connsiteY2168" fmla="*/ 1218837 h 1226698"/>
                <a:gd name="connsiteX2169" fmla="*/ 1210280 w 1314762"/>
                <a:gd name="connsiteY2169" fmla="*/ 1215563 h 1226698"/>
                <a:gd name="connsiteX2170" fmla="*/ 1210839 w 1314762"/>
                <a:gd name="connsiteY2170" fmla="*/ 1221893 h 1226698"/>
                <a:gd name="connsiteX2171" fmla="*/ 1211397 w 1314762"/>
                <a:gd name="connsiteY2171" fmla="*/ 1220365 h 1226698"/>
                <a:gd name="connsiteX2172" fmla="*/ 1211956 w 1314762"/>
                <a:gd name="connsiteY2172" fmla="*/ 1219055 h 1226698"/>
                <a:gd name="connsiteX2173" fmla="*/ 1212515 w 1314762"/>
                <a:gd name="connsiteY2173" fmla="*/ 1219272 h 1226698"/>
                <a:gd name="connsiteX2174" fmla="*/ 1213073 w 1314762"/>
                <a:gd name="connsiteY2174" fmla="*/ 1220805 h 1226698"/>
                <a:gd name="connsiteX2175" fmla="*/ 1213628 w 1314762"/>
                <a:gd name="connsiteY2175" fmla="*/ 1222115 h 1226698"/>
                <a:gd name="connsiteX2176" fmla="*/ 1214186 w 1314762"/>
                <a:gd name="connsiteY2176" fmla="*/ 1218184 h 1226698"/>
                <a:gd name="connsiteX2177" fmla="*/ 1214745 w 1314762"/>
                <a:gd name="connsiteY2177" fmla="*/ 1223861 h 1226698"/>
                <a:gd name="connsiteX2178" fmla="*/ 1215304 w 1314762"/>
                <a:gd name="connsiteY2178" fmla="*/ 1222768 h 1226698"/>
                <a:gd name="connsiteX2179" fmla="*/ 1215862 w 1314762"/>
                <a:gd name="connsiteY2179" fmla="*/ 1219712 h 1226698"/>
                <a:gd name="connsiteX2180" fmla="*/ 1216421 w 1314762"/>
                <a:gd name="connsiteY2180" fmla="*/ 1219494 h 1226698"/>
                <a:gd name="connsiteX2181" fmla="*/ 1216979 w 1314762"/>
                <a:gd name="connsiteY2181" fmla="*/ 1220805 h 1226698"/>
                <a:gd name="connsiteX2182" fmla="*/ 1217538 w 1314762"/>
                <a:gd name="connsiteY2182" fmla="*/ 1220365 h 1226698"/>
                <a:gd name="connsiteX2183" fmla="*/ 1218093 w 1314762"/>
                <a:gd name="connsiteY2183" fmla="*/ 1218837 h 1226698"/>
                <a:gd name="connsiteX2184" fmla="*/ 1218651 w 1314762"/>
                <a:gd name="connsiteY2184" fmla="*/ 1222115 h 1226698"/>
                <a:gd name="connsiteX2185" fmla="*/ 1219210 w 1314762"/>
                <a:gd name="connsiteY2185" fmla="*/ 1222550 h 1226698"/>
                <a:gd name="connsiteX2186" fmla="*/ 1219769 w 1314762"/>
                <a:gd name="connsiteY2186" fmla="*/ 1219930 h 1226698"/>
                <a:gd name="connsiteX2187" fmla="*/ 1220327 w 1314762"/>
                <a:gd name="connsiteY2187" fmla="*/ 1220365 h 1226698"/>
                <a:gd name="connsiteX2188" fmla="*/ 1220886 w 1314762"/>
                <a:gd name="connsiteY2188" fmla="*/ 1219712 h 1226698"/>
                <a:gd name="connsiteX2189" fmla="*/ 1221440 w 1314762"/>
                <a:gd name="connsiteY2189" fmla="*/ 1218619 h 1226698"/>
                <a:gd name="connsiteX2190" fmla="*/ 1221999 w 1314762"/>
                <a:gd name="connsiteY2190" fmla="*/ 1219712 h 1226698"/>
                <a:gd name="connsiteX2191" fmla="*/ 1222558 w 1314762"/>
                <a:gd name="connsiteY2191" fmla="*/ 1220365 h 1226698"/>
                <a:gd name="connsiteX2192" fmla="*/ 1223116 w 1314762"/>
                <a:gd name="connsiteY2192" fmla="*/ 1222986 h 1226698"/>
                <a:gd name="connsiteX2193" fmla="*/ 1223675 w 1314762"/>
                <a:gd name="connsiteY2193" fmla="*/ 1218402 h 1226698"/>
                <a:gd name="connsiteX2194" fmla="*/ 1224234 w 1314762"/>
                <a:gd name="connsiteY2194" fmla="*/ 1220805 h 1226698"/>
                <a:gd name="connsiteX2195" fmla="*/ 1224792 w 1314762"/>
                <a:gd name="connsiteY2195" fmla="*/ 1219930 h 1226698"/>
                <a:gd name="connsiteX2196" fmla="*/ 1225347 w 1314762"/>
                <a:gd name="connsiteY2196" fmla="*/ 1223861 h 1226698"/>
                <a:gd name="connsiteX2197" fmla="*/ 1225906 w 1314762"/>
                <a:gd name="connsiteY2197" fmla="*/ 1221240 h 1226698"/>
                <a:gd name="connsiteX2198" fmla="*/ 1226464 w 1314762"/>
                <a:gd name="connsiteY2198" fmla="*/ 1225606 h 1226698"/>
                <a:gd name="connsiteX2199" fmla="*/ 1227023 w 1314762"/>
                <a:gd name="connsiteY2199" fmla="*/ 1226264 h 1226698"/>
                <a:gd name="connsiteX2200" fmla="*/ 1227582 w 1314762"/>
                <a:gd name="connsiteY2200" fmla="*/ 1223643 h 1226698"/>
                <a:gd name="connsiteX2201" fmla="*/ 1228140 w 1314762"/>
                <a:gd name="connsiteY2201" fmla="*/ 1224953 h 1226698"/>
                <a:gd name="connsiteX2202" fmla="*/ 1228699 w 1314762"/>
                <a:gd name="connsiteY2202" fmla="*/ 1225824 h 1226698"/>
                <a:gd name="connsiteX2203" fmla="*/ 1229253 w 1314762"/>
                <a:gd name="connsiteY2203" fmla="*/ 1225824 h 1226698"/>
                <a:gd name="connsiteX2204" fmla="*/ 1229812 w 1314762"/>
                <a:gd name="connsiteY2204" fmla="*/ 1224736 h 1226698"/>
                <a:gd name="connsiteX2205" fmla="*/ 1230370 w 1314762"/>
                <a:gd name="connsiteY2205" fmla="*/ 1225824 h 1226698"/>
                <a:gd name="connsiteX2206" fmla="*/ 1230929 w 1314762"/>
                <a:gd name="connsiteY2206" fmla="*/ 1225606 h 1226698"/>
                <a:gd name="connsiteX2207" fmla="*/ 1231488 w 1314762"/>
                <a:gd name="connsiteY2207" fmla="*/ 1225389 h 1226698"/>
                <a:gd name="connsiteX2208" fmla="*/ 1232046 w 1314762"/>
                <a:gd name="connsiteY2208" fmla="*/ 1225824 h 1226698"/>
                <a:gd name="connsiteX2209" fmla="*/ 1232601 w 1314762"/>
                <a:gd name="connsiteY2209" fmla="*/ 1225171 h 1226698"/>
                <a:gd name="connsiteX2210" fmla="*/ 1233160 w 1314762"/>
                <a:gd name="connsiteY2210" fmla="*/ 1225606 h 1226698"/>
                <a:gd name="connsiteX2211" fmla="*/ 1233718 w 1314762"/>
                <a:gd name="connsiteY2211" fmla="*/ 1224736 h 1226698"/>
                <a:gd name="connsiteX2212" fmla="*/ 1234277 w 1314762"/>
                <a:gd name="connsiteY2212" fmla="*/ 1226046 h 1226698"/>
                <a:gd name="connsiteX2213" fmla="*/ 1234836 w 1314762"/>
                <a:gd name="connsiteY2213" fmla="*/ 1226264 h 1226698"/>
                <a:gd name="connsiteX2214" fmla="*/ 1235394 w 1314762"/>
                <a:gd name="connsiteY2214" fmla="*/ 1225171 h 1226698"/>
                <a:gd name="connsiteX2215" fmla="*/ 1235953 w 1314762"/>
                <a:gd name="connsiteY2215" fmla="*/ 1225824 h 1226698"/>
                <a:gd name="connsiteX2216" fmla="*/ 1236507 w 1314762"/>
                <a:gd name="connsiteY2216" fmla="*/ 1225171 h 1226698"/>
                <a:gd name="connsiteX2217" fmla="*/ 1237066 w 1314762"/>
                <a:gd name="connsiteY2217" fmla="*/ 1225389 h 1226698"/>
                <a:gd name="connsiteX2218" fmla="*/ 1237625 w 1314762"/>
                <a:gd name="connsiteY2218" fmla="*/ 1224078 h 1226698"/>
                <a:gd name="connsiteX2219" fmla="*/ 1238183 w 1314762"/>
                <a:gd name="connsiteY2219" fmla="*/ 1226264 h 1226698"/>
                <a:gd name="connsiteX2220" fmla="*/ 1238742 w 1314762"/>
                <a:gd name="connsiteY2220" fmla="*/ 1226264 h 1226698"/>
                <a:gd name="connsiteX2221" fmla="*/ 1239301 w 1314762"/>
                <a:gd name="connsiteY2221" fmla="*/ 1225824 h 1226698"/>
                <a:gd name="connsiteX2222" fmla="*/ 1239859 w 1314762"/>
                <a:gd name="connsiteY2222" fmla="*/ 1225824 h 1226698"/>
                <a:gd name="connsiteX2223" fmla="*/ 1240414 w 1314762"/>
                <a:gd name="connsiteY2223" fmla="*/ 1226264 h 1226698"/>
                <a:gd name="connsiteX2224" fmla="*/ 1240972 w 1314762"/>
                <a:gd name="connsiteY2224" fmla="*/ 1225389 h 1226698"/>
                <a:gd name="connsiteX2225" fmla="*/ 1241531 w 1314762"/>
                <a:gd name="connsiteY2225" fmla="*/ 1224736 h 1226698"/>
                <a:gd name="connsiteX2226" fmla="*/ 1242090 w 1314762"/>
                <a:gd name="connsiteY2226" fmla="*/ 1226046 h 1226698"/>
                <a:gd name="connsiteX2227" fmla="*/ 1242648 w 1314762"/>
                <a:gd name="connsiteY2227" fmla="*/ 1226699 h 1226698"/>
                <a:gd name="connsiteX2228" fmla="*/ 1243207 w 1314762"/>
                <a:gd name="connsiteY2228" fmla="*/ 1225824 h 1226698"/>
                <a:gd name="connsiteX2229" fmla="*/ 1243761 w 1314762"/>
                <a:gd name="connsiteY2229" fmla="*/ 1225824 h 1226698"/>
                <a:gd name="connsiteX2230" fmla="*/ 1244320 w 1314762"/>
                <a:gd name="connsiteY2230" fmla="*/ 1226046 h 1226698"/>
                <a:gd name="connsiteX2231" fmla="*/ 1244879 w 1314762"/>
                <a:gd name="connsiteY2231" fmla="*/ 1226046 h 1226698"/>
                <a:gd name="connsiteX2232" fmla="*/ 1245437 w 1314762"/>
                <a:gd name="connsiteY2232" fmla="*/ 1222550 h 1226698"/>
                <a:gd name="connsiteX2233" fmla="*/ 1245996 w 1314762"/>
                <a:gd name="connsiteY2233" fmla="*/ 1226264 h 1226698"/>
                <a:gd name="connsiteX2234" fmla="*/ 1246555 w 1314762"/>
                <a:gd name="connsiteY2234" fmla="*/ 1226264 h 1226698"/>
                <a:gd name="connsiteX2235" fmla="*/ 1247113 w 1314762"/>
                <a:gd name="connsiteY2235" fmla="*/ 1225606 h 1226698"/>
                <a:gd name="connsiteX2236" fmla="*/ 1247672 w 1314762"/>
                <a:gd name="connsiteY2236" fmla="*/ 1226046 h 1226698"/>
                <a:gd name="connsiteX2237" fmla="*/ 1248227 w 1314762"/>
                <a:gd name="connsiteY2237" fmla="*/ 1226046 h 1226698"/>
                <a:gd name="connsiteX2238" fmla="*/ 1248785 w 1314762"/>
                <a:gd name="connsiteY2238" fmla="*/ 1226264 h 1226698"/>
                <a:gd name="connsiteX2239" fmla="*/ 1249344 w 1314762"/>
                <a:gd name="connsiteY2239" fmla="*/ 1226046 h 1226698"/>
                <a:gd name="connsiteX2240" fmla="*/ 1249902 w 1314762"/>
                <a:gd name="connsiteY2240" fmla="*/ 1226481 h 1226698"/>
                <a:gd name="connsiteX2241" fmla="*/ 1250461 w 1314762"/>
                <a:gd name="connsiteY2241" fmla="*/ 1226046 h 1226698"/>
                <a:gd name="connsiteX2242" fmla="*/ 1251020 w 1314762"/>
                <a:gd name="connsiteY2242" fmla="*/ 1225171 h 1226698"/>
                <a:gd name="connsiteX2243" fmla="*/ 1251574 w 1314762"/>
                <a:gd name="connsiteY2243" fmla="*/ 1226046 h 1226698"/>
                <a:gd name="connsiteX2244" fmla="*/ 1252133 w 1314762"/>
                <a:gd name="connsiteY2244" fmla="*/ 1226264 h 1226698"/>
                <a:gd name="connsiteX2245" fmla="*/ 1252692 w 1314762"/>
                <a:gd name="connsiteY2245" fmla="*/ 1225606 h 1226698"/>
                <a:gd name="connsiteX2246" fmla="*/ 1253250 w 1314762"/>
                <a:gd name="connsiteY2246" fmla="*/ 1225389 h 1226698"/>
                <a:gd name="connsiteX2247" fmla="*/ 1253809 w 1314762"/>
                <a:gd name="connsiteY2247" fmla="*/ 1226481 h 1226698"/>
                <a:gd name="connsiteX2248" fmla="*/ 1254368 w 1314762"/>
                <a:gd name="connsiteY2248" fmla="*/ 1226481 h 1226698"/>
                <a:gd name="connsiteX2249" fmla="*/ 1254926 w 1314762"/>
                <a:gd name="connsiteY2249" fmla="*/ 1226046 h 1226698"/>
                <a:gd name="connsiteX2250" fmla="*/ 1255481 w 1314762"/>
                <a:gd name="connsiteY2250" fmla="*/ 1225606 h 1226698"/>
                <a:gd name="connsiteX2251" fmla="*/ 1256039 w 1314762"/>
                <a:gd name="connsiteY2251" fmla="*/ 1225606 h 1226698"/>
                <a:gd name="connsiteX2252" fmla="*/ 1256598 w 1314762"/>
                <a:gd name="connsiteY2252" fmla="*/ 1226046 h 1226698"/>
                <a:gd name="connsiteX2253" fmla="*/ 1257156 w 1314762"/>
                <a:gd name="connsiteY2253" fmla="*/ 1225824 h 1226698"/>
                <a:gd name="connsiteX2254" fmla="*/ 1257715 w 1314762"/>
                <a:gd name="connsiteY2254" fmla="*/ 1226046 h 1226698"/>
                <a:gd name="connsiteX2255" fmla="*/ 1258274 w 1314762"/>
                <a:gd name="connsiteY2255" fmla="*/ 1226046 h 1226698"/>
                <a:gd name="connsiteX2256" fmla="*/ 1258832 w 1314762"/>
                <a:gd name="connsiteY2256" fmla="*/ 1226481 h 1226698"/>
                <a:gd name="connsiteX2257" fmla="*/ 1259387 w 1314762"/>
                <a:gd name="connsiteY2257" fmla="*/ 1226264 h 1226698"/>
                <a:gd name="connsiteX2258" fmla="*/ 1259946 w 1314762"/>
                <a:gd name="connsiteY2258" fmla="*/ 1226264 h 1226698"/>
                <a:gd name="connsiteX2259" fmla="*/ 1260504 w 1314762"/>
                <a:gd name="connsiteY2259" fmla="*/ 1226046 h 1226698"/>
                <a:gd name="connsiteX2260" fmla="*/ 1261063 w 1314762"/>
                <a:gd name="connsiteY2260" fmla="*/ 1225389 h 1226698"/>
                <a:gd name="connsiteX2261" fmla="*/ 1261622 w 1314762"/>
                <a:gd name="connsiteY2261" fmla="*/ 1226264 h 1226698"/>
                <a:gd name="connsiteX2262" fmla="*/ 1262180 w 1314762"/>
                <a:gd name="connsiteY2262" fmla="*/ 1226264 h 1226698"/>
                <a:gd name="connsiteX2263" fmla="*/ 1262735 w 1314762"/>
                <a:gd name="connsiteY2263" fmla="*/ 1225606 h 1226698"/>
                <a:gd name="connsiteX2264" fmla="*/ 1263293 w 1314762"/>
                <a:gd name="connsiteY2264" fmla="*/ 1226046 h 1226698"/>
                <a:gd name="connsiteX2265" fmla="*/ 1263852 w 1314762"/>
                <a:gd name="connsiteY2265" fmla="*/ 1226264 h 1226698"/>
                <a:gd name="connsiteX2266" fmla="*/ 1264411 w 1314762"/>
                <a:gd name="connsiteY2266" fmla="*/ 1226481 h 1226698"/>
                <a:gd name="connsiteX2267" fmla="*/ 1264969 w 1314762"/>
                <a:gd name="connsiteY2267" fmla="*/ 1226046 h 1226698"/>
                <a:gd name="connsiteX2268" fmla="*/ 1265528 w 1314762"/>
                <a:gd name="connsiteY2268" fmla="*/ 1226699 h 1226698"/>
                <a:gd name="connsiteX2269" fmla="*/ 1266087 w 1314762"/>
                <a:gd name="connsiteY2269" fmla="*/ 1226481 h 1226698"/>
                <a:gd name="connsiteX2270" fmla="*/ 1266641 w 1314762"/>
                <a:gd name="connsiteY2270" fmla="*/ 1226046 h 1226698"/>
                <a:gd name="connsiteX2271" fmla="*/ 1267200 w 1314762"/>
                <a:gd name="connsiteY2271" fmla="*/ 1226046 h 1226698"/>
                <a:gd name="connsiteX2272" fmla="*/ 1267758 w 1314762"/>
                <a:gd name="connsiteY2272" fmla="*/ 1226264 h 1226698"/>
                <a:gd name="connsiteX2273" fmla="*/ 1268317 w 1314762"/>
                <a:gd name="connsiteY2273" fmla="*/ 1225824 h 1226698"/>
                <a:gd name="connsiteX2274" fmla="*/ 1268876 w 1314762"/>
                <a:gd name="connsiteY2274" fmla="*/ 1225389 h 1226698"/>
                <a:gd name="connsiteX2275" fmla="*/ 1269434 w 1314762"/>
                <a:gd name="connsiteY2275" fmla="*/ 1226481 h 1226698"/>
                <a:gd name="connsiteX2276" fmla="*/ 1269989 w 1314762"/>
                <a:gd name="connsiteY2276" fmla="*/ 1225824 h 1226698"/>
                <a:gd name="connsiteX2277" fmla="*/ 1270547 w 1314762"/>
                <a:gd name="connsiteY2277" fmla="*/ 1226481 h 1226698"/>
                <a:gd name="connsiteX2278" fmla="*/ 1271106 w 1314762"/>
                <a:gd name="connsiteY2278" fmla="*/ 1226046 h 1226698"/>
                <a:gd name="connsiteX2279" fmla="*/ 1271665 w 1314762"/>
                <a:gd name="connsiteY2279" fmla="*/ 1226699 h 1226698"/>
                <a:gd name="connsiteX2280" fmla="*/ 1272223 w 1314762"/>
                <a:gd name="connsiteY2280" fmla="*/ 1226699 h 1226698"/>
                <a:gd name="connsiteX2281" fmla="*/ 1272782 w 1314762"/>
                <a:gd name="connsiteY2281" fmla="*/ 1226046 h 1226698"/>
                <a:gd name="connsiteX2282" fmla="*/ 1273341 w 1314762"/>
                <a:gd name="connsiteY2282" fmla="*/ 1226481 h 1226698"/>
                <a:gd name="connsiteX2283" fmla="*/ 1273895 w 1314762"/>
                <a:gd name="connsiteY2283" fmla="*/ 1226699 h 1226698"/>
                <a:gd name="connsiteX2284" fmla="*/ 1274454 w 1314762"/>
                <a:gd name="connsiteY2284" fmla="*/ 1226699 h 1226698"/>
                <a:gd name="connsiteX2285" fmla="*/ 1275013 w 1314762"/>
                <a:gd name="connsiteY2285" fmla="*/ 1226699 h 1226698"/>
                <a:gd name="connsiteX2286" fmla="*/ 1275571 w 1314762"/>
                <a:gd name="connsiteY2286" fmla="*/ 1226264 h 1226698"/>
                <a:gd name="connsiteX2287" fmla="*/ 1276130 w 1314762"/>
                <a:gd name="connsiteY2287" fmla="*/ 1226481 h 1226698"/>
                <a:gd name="connsiteX2288" fmla="*/ 1276688 w 1314762"/>
                <a:gd name="connsiteY2288" fmla="*/ 1224736 h 1226698"/>
                <a:gd name="connsiteX2289" fmla="*/ 1277247 w 1314762"/>
                <a:gd name="connsiteY2289" fmla="*/ 1226699 h 1226698"/>
                <a:gd name="connsiteX2290" fmla="*/ 1277806 w 1314762"/>
                <a:gd name="connsiteY2290" fmla="*/ 1226264 h 1226698"/>
                <a:gd name="connsiteX2291" fmla="*/ 1278360 w 1314762"/>
                <a:gd name="connsiteY2291" fmla="*/ 1226264 h 1226698"/>
                <a:gd name="connsiteX2292" fmla="*/ 1278919 w 1314762"/>
                <a:gd name="connsiteY2292" fmla="*/ 1226481 h 1226698"/>
                <a:gd name="connsiteX2293" fmla="*/ 1279478 w 1314762"/>
                <a:gd name="connsiteY2293" fmla="*/ 1226481 h 1226698"/>
                <a:gd name="connsiteX2294" fmla="*/ 1280036 w 1314762"/>
                <a:gd name="connsiteY2294" fmla="*/ 1226481 h 1226698"/>
                <a:gd name="connsiteX2295" fmla="*/ 1280595 w 1314762"/>
                <a:gd name="connsiteY2295" fmla="*/ 1226264 h 1226698"/>
                <a:gd name="connsiteX2296" fmla="*/ 1281154 w 1314762"/>
                <a:gd name="connsiteY2296" fmla="*/ 1226264 h 1226698"/>
                <a:gd name="connsiteX2297" fmla="*/ 1281708 w 1314762"/>
                <a:gd name="connsiteY2297" fmla="*/ 1226481 h 1226698"/>
                <a:gd name="connsiteX2298" fmla="*/ 1282267 w 1314762"/>
                <a:gd name="connsiteY2298" fmla="*/ 1226264 h 1226698"/>
                <a:gd name="connsiteX2299" fmla="*/ 1282825 w 1314762"/>
                <a:gd name="connsiteY2299" fmla="*/ 1226699 h 1226698"/>
                <a:gd name="connsiteX2300" fmla="*/ 1283384 w 1314762"/>
                <a:gd name="connsiteY2300" fmla="*/ 1226699 h 1226698"/>
                <a:gd name="connsiteX2301" fmla="*/ 1283942 w 1314762"/>
                <a:gd name="connsiteY2301" fmla="*/ 1226264 h 1226698"/>
                <a:gd name="connsiteX2302" fmla="*/ 1284501 w 1314762"/>
                <a:gd name="connsiteY2302" fmla="*/ 1226046 h 1226698"/>
                <a:gd name="connsiteX2303" fmla="*/ 1285060 w 1314762"/>
                <a:gd name="connsiteY2303" fmla="*/ 1226481 h 1226698"/>
                <a:gd name="connsiteX2304" fmla="*/ 1285614 w 1314762"/>
                <a:gd name="connsiteY2304" fmla="*/ 1226699 h 1226698"/>
                <a:gd name="connsiteX2305" fmla="*/ 1286173 w 1314762"/>
                <a:gd name="connsiteY2305" fmla="*/ 1226699 h 1226698"/>
                <a:gd name="connsiteX2306" fmla="*/ 1286732 w 1314762"/>
                <a:gd name="connsiteY2306" fmla="*/ 1226481 h 1226698"/>
                <a:gd name="connsiteX2307" fmla="*/ 1287290 w 1314762"/>
                <a:gd name="connsiteY2307" fmla="*/ 1225824 h 1226698"/>
                <a:gd name="connsiteX2308" fmla="*/ 1287849 w 1314762"/>
                <a:gd name="connsiteY2308" fmla="*/ 1226699 h 1226698"/>
                <a:gd name="connsiteX2309" fmla="*/ 1288408 w 1314762"/>
                <a:gd name="connsiteY2309" fmla="*/ 1226699 h 1226698"/>
                <a:gd name="connsiteX2310" fmla="*/ 1288966 w 1314762"/>
                <a:gd name="connsiteY2310" fmla="*/ 1226481 h 1226698"/>
                <a:gd name="connsiteX2311" fmla="*/ 1289521 w 1314762"/>
                <a:gd name="connsiteY2311" fmla="*/ 1226046 h 1226698"/>
                <a:gd name="connsiteX2312" fmla="*/ 1290079 w 1314762"/>
                <a:gd name="connsiteY2312" fmla="*/ 1226699 h 1226698"/>
                <a:gd name="connsiteX2313" fmla="*/ 1290638 w 1314762"/>
                <a:gd name="connsiteY2313" fmla="*/ 1226481 h 1226698"/>
                <a:gd name="connsiteX2314" fmla="*/ 1291197 w 1314762"/>
                <a:gd name="connsiteY2314" fmla="*/ 1226046 h 1226698"/>
                <a:gd name="connsiteX2315" fmla="*/ 1291755 w 1314762"/>
                <a:gd name="connsiteY2315" fmla="*/ 1226481 h 1226698"/>
                <a:gd name="connsiteX2316" fmla="*/ 1292314 w 1314762"/>
                <a:gd name="connsiteY2316" fmla="*/ 1226481 h 1226698"/>
                <a:gd name="connsiteX2317" fmla="*/ 1292869 w 1314762"/>
                <a:gd name="connsiteY2317" fmla="*/ 1226481 h 1226698"/>
                <a:gd name="connsiteX2318" fmla="*/ 1293427 w 1314762"/>
                <a:gd name="connsiteY2318" fmla="*/ 1226481 h 1226698"/>
                <a:gd name="connsiteX2319" fmla="*/ 1293986 w 1314762"/>
                <a:gd name="connsiteY2319" fmla="*/ 1226699 h 1226698"/>
                <a:gd name="connsiteX2320" fmla="*/ 1294545 w 1314762"/>
                <a:gd name="connsiteY2320" fmla="*/ 1226481 h 1226698"/>
                <a:gd name="connsiteX2321" fmla="*/ 1295103 w 1314762"/>
                <a:gd name="connsiteY2321" fmla="*/ 1226481 h 1226698"/>
                <a:gd name="connsiteX2322" fmla="*/ 1295662 w 1314762"/>
                <a:gd name="connsiteY2322" fmla="*/ 1226481 h 1226698"/>
                <a:gd name="connsiteX2323" fmla="*/ 1296220 w 1314762"/>
                <a:gd name="connsiteY2323" fmla="*/ 1226046 h 1226698"/>
                <a:gd name="connsiteX2324" fmla="*/ 1296775 w 1314762"/>
                <a:gd name="connsiteY2324" fmla="*/ 1226046 h 1226698"/>
                <a:gd name="connsiteX2325" fmla="*/ 1297333 w 1314762"/>
                <a:gd name="connsiteY2325" fmla="*/ 1226699 h 1226698"/>
                <a:gd name="connsiteX2326" fmla="*/ 1297892 w 1314762"/>
                <a:gd name="connsiteY2326" fmla="*/ 1226699 h 1226698"/>
                <a:gd name="connsiteX2327" fmla="*/ 1298451 w 1314762"/>
                <a:gd name="connsiteY2327" fmla="*/ 1226264 h 1226698"/>
                <a:gd name="connsiteX2328" fmla="*/ 1299009 w 1314762"/>
                <a:gd name="connsiteY2328" fmla="*/ 1226699 h 1226698"/>
                <a:gd name="connsiteX2329" fmla="*/ 1299568 w 1314762"/>
                <a:gd name="connsiteY2329" fmla="*/ 1226699 h 1226698"/>
                <a:gd name="connsiteX2330" fmla="*/ 1300123 w 1314762"/>
                <a:gd name="connsiteY2330" fmla="*/ 1226481 h 1226698"/>
                <a:gd name="connsiteX2331" fmla="*/ 1300681 w 1314762"/>
                <a:gd name="connsiteY2331" fmla="*/ 1226264 h 1226698"/>
                <a:gd name="connsiteX2332" fmla="*/ 1301240 w 1314762"/>
                <a:gd name="connsiteY2332" fmla="*/ 1226264 h 1226698"/>
                <a:gd name="connsiteX2333" fmla="*/ 1301799 w 1314762"/>
                <a:gd name="connsiteY2333" fmla="*/ 1226481 h 1226698"/>
                <a:gd name="connsiteX2334" fmla="*/ 1302357 w 1314762"/>
                <a:gd name="connsiteY2334" fmla="*/ 1226699 h 1226698"/>
                <a:gd name="connsiteX2335" fmla="*/ 1302916 w 1314762"/>
                <a:gd name="connsiteY2335" fmla="*/ 1226481 h 1226698"/>
                <a:gd name="connsiteX2336" fmla="*/ 1303474 w 1314762"/>
                <a:gd name="connsiteY2336" fmla="*/ 1226481 h 1226698"/>
                <a:gd name="connsiteX2337" fmla="*/ 1304029 w 1314762"/>
                <a:gd name="connsiteY2337" fmla="*/ 1226699 h 1226698"/>
                <a:gd name="connsiteX2338" fmla="*/ 1304588 w 1314762"/>
                <a:gd name="connsiteY2338" fmla="*/ 1226481 h 1226698"/>
                <a:gd name="connsiteX2339" fmla="*/ 1305146 w 1314762"/>
                <a:gd name="connsiteY2339" fmla="*/ 1226264 h 1226698"/>
                <a:gd name="connsiteX2340" fmla="*/ 1305705 w 1314762"/>
                <a:gd name="connsiteY2340" fmla="*/ 1226481 h 1226698"/>
                <a:gd name="connsiteX2341" fmla="*/ 1306264 w 1314762"/>
                <a:gd name="connsiteY2341" fmla="*/ 1226699 h 1226698"/>
                <a:gd name="connsiteX2342" fmla="*/ 1306822 w 1314762"/>
                <a:gd name="connsiteY2342" fmla="*/ 1226699 h 1226698"/>
                <a:gd name="connsiteX2343" fmla="*/ 1307381 w 1314762"/>
                <a:gd name="connsiteY2343" fmla="*/ 1226481 h 1226698"/>
                <a:gd name="connsiteX2344" fmla="*/ 1307940 w 1314762"/>
                <a:gd name="connsiteY2344" fmla="*/ 1226264 h 1226698"/>
                <a:gd name="connsiteX2345" fmla="*/ 1308494 w 1314762"/>
                <a:gd name="connsiteY2345" fmla="*/ 1226481 h 1226698"/>
                <a:gd name="connsiteX2346" fmla="*/ 1309053 w 1314762"/>
                <a:gd name="connsiteY2346" fmla="*/ 1226264 h 1226698"/>
                <a:gd name="connsiteX2347" fmla="*/ 1309611 w 1314762"/>
                <a:gd name="connsiteY2347" fmla="*/ 1226481 h 1226698"/>
                <a:gd name="connsiteX2348" fmla="*/ 1310170 w 1314762"/>
                <a:gd name="connsiteY2348" fmla="*/ 1226481 h 1226698"/>
                <a:gd name="connsiteX2349" fmla="*/ 1310729 w 1314762"/>
                <a:gd name="connsiteY2349" fmla="*/ 1226699 h 1226698"/>
                <a:gd name="connsiteX2350" fmla="*/ 1311287 w 1314762"/>
                <a:gd name="connsiteY2350" fmla="*/ 1226264 h 1226698"/>
                <a:gd name="connsiteX2351" fmla="*/ 1311842 w 1314762"/>
                <a:gd name="connsiteY2351" fmla="*/ 1226699 h 1226698"/>
                <a:gd name="connsiteX2352" fmla="*/ 1312400 w 1314762"/>
                <a:gd name="connsiteY2352" fmla="*/ 1226481 h 1226698"/>
                <a:gd name="connsiteX2353" fmla="*/ 1312959 w 1314762"/>
                <a:gd name="connsiteY2353" fmla="*/ 1226699 h 1226698"/>
                <a:gd name="connsiteX2354" fmla="*/ 1313518 w 1314762"/>
                <a:gd name="connsiteY2354" fmla="*/ 1226699 h 1226698"/>
                <a:gd name="connsiteX2355" fmla="*/ 1314076 w 1314762"/>
                <a:gd name="connsiteY2355" fmla="*/ 1225824 h 1226698"/>
                <a:gd name="connsiteX2356" fmla="*/ 1314635 w 1314762"/>
                <a:gd name="connsiteY2356" fmla="*/ 1226699 h 1226698"/>
                <a:gd name="connsiteX2357" fmla="*/ 1314762 w 1314762"/>
                <a:gd name="connsiteY2357" fmla="*/ 1226596 h 122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26698">
                  <a:moveTo>
                    <a:pt x="0" y="1226699"/>
                  </a:moveTo>
                  <a:lnTo>
                    <a:pt x="468" y="1226699"/>
                  </a:lnTo>
                  <a:lnTo>
                    <a:pt x="1023" y="1226699"/>
                  </a:lnTo>
                  <a:lnTo>
                    <a:pt x="1581" y="1226699"/>
                  </a:lnTo>
                  <a:lnTo>
                    <a:pt x="2140" y="1226699"/>
                  </a:lnTo>
                  <a:lnTo>
                    <a:pt x="2699" y="1226699"/>
                  </a:lnTo>
                  <a:lnTo>
                    <a:pt x="3257" y="1226699"/>
                  </a:lnTo>
                  <a:lnTo>
                    <a:pt x="3816" y="1226699"/>
                  </a:lnTo>
                  <a:lnTo>
                    <a:pt x="4375" y="1226699"/>
                  </a:lnTo>
                  <a:lnTo>
                    <a:pt x="4929" y="1226699"/>
                  </a:lnTo>
                  <a:lnTo>
                    <a:pt x="5488" y="1226699"/>
                  </a:lnTo>
                  <a:lnTo>
                    <a:pt x="6047" y="1226699"/>
                  </a:lnTo>
                  <a:lnTo>
                    <a:pt x="6605" y="1226699"/>
                  </a:lnTo>
                  <a:lnTo>
                    <a:pt x="7164" y="1226699"/>
                  </a:lnTo>
                  <a:lnTo>
                    <a:pt x="7722" y="1226699"/>
                  </a:lnTo>
                  <a:lnTo>
                    <a:pt x="8277" y="1226699"/>
                  </a:lnTo>
                  <a:lnTo>
                    <a:pt x="8836" y="1226699"/>
                  </a:lnTo>
                  <a:lnTo>
                    <a:pt x="9394" y="1226699"/>
                  </a:lnTo>
                  <a:lnTo>
                    <a:pt x="9953" y="1226699"/>
                  </a:lnTo>
                  <a:lnTo>
                    <a:pt x="10512" y="1226699"/>
                  </a:lnTo>
                  <a:lnTo>
                    <a:pt x="11070" y="1226699"/>
                  </a:lnTo>
                  <a:lnTo>
                    <a:pt x="11629" y="1226699"/>
                  </a:lnTo>
                  <a:lnTo>
                    <a:pt x="12188" y="1226699"/>
                  </a:lnTo>
                  <a:lnTo>
                    <a:pt x="12742" y="1226699"/>
                  </a:lnTo>
                  <a:lnTo>
                    <a:pt x="13301" y="1226699"/>
                  </a:lnTo>
                  <a:lnTo>
                    <a:pt x="13859" y="1226699"/>
                  </a:lnTo>
                  <a:lnTo>
                    <a:pt x="14418" y="1226699"/>
                  </a:lnTo>
                  <a:lnTo>
                    <a:pt x="14976" y="1226699"/>
                  </a:lnTo>
                  <a:lnTo>
                    <a:pt x="15535" y="1226699"/>
                  </a:lnTo>
                  <a:lnTo>
                    <a:pt x="16094" y="1226699"/>
                  </a:lnTo>
                  <a:lnTo>
                    <a:pt x="16648" y="1226699"/>
                  </a:lnTo>
                  <a:lnTo>
                    <a:pt x="17207" y="1226699"/>
                  </a:lnTo>
                  <a:lnTo>
                    <a:pt x="17766" y="1226699"/>
                  </a:lnTo>
                  <a:lnTo>
                    <a:pt x="18324" y="1226699"/>
                  </a:lnTo>
                  <a:lnTo>
                    <a:pt x="18883" y="1226699"/>
                  </a:lnTo>
                  <a:lnTo>
                    <a:pt x="19442" y="1226699"/>
                  </a:lnTo>
                  <a:lnTo>
                    <a:pt x="19996" y="1226699"/>
                  </a:lnTo>
                  <a:lnTo>
                    <a:pt x="20555" y="1226699"/>
                  </a:lnTo>
                  <a:lnTo>
                    <a:pt x="21113" y="1226699"/>
                  </a:lnTo>
                  <a:lnTo>
                    <a:pt x="21672" y="1226699"/>
                  </a:lnTo>
                  <a:lnTo>
                    <a:pt x="22231" y="1226699"/>
                  </a:lnTo>
                  <a:lnTo>
                    <a:pt x="22789" y="1226699"/>
                  </a:lnTo>
                  <a:lnTo>
                    <a:pt x="23348" y="1226699"/>
                  </a:lnTo>
                  <a:lnTo>
                    <a:pt x="23903" y="1226699"/>
                  </a:lnTo>
                  <a:lnTo>
                    <a:pt x="24461" y="1226699"/>
                  </a:lnTo>
                  <a:lnTo>
                    <a:pt x="25020" y="1226699"/>
                  </a:lnTo>
                  <a:lnTo>
                    <a:pt x="25579" y="1226699"/>
                  </a:lnTo>
                  <a:lnTo>
                    <a:pt x="26137" y="1226699"/>
                  </a:lnTo>
                  <a:lnTo>
                    <a:pt x="26696" y="1226699"/>
                  </a:lnTo>
                  <a:lnTo>
                    <a:pt x="27250" y="1226699"/>
                  </a:lnTo>
                  <a:lnTo>
                    <a:pt x="27809" y="1226699"/>
                  </a:lnTo>
                  <a:lnTo>
                    <a:pt x="28367" y="1226699"/>
                  </a:lnTo>
                  <a:lnTo>
                    <a:pt x="28926" y="1226699"/>
                  </a:lnTo>
                  <a:lnTo>
                    <a:pt x="29485" y="1226699"/>
                  </a:lnTo>
                  <a:lnTo>
                    <a:pt x="30044" y="1226699"/>
                  </a:lnTo>
                  <a:lnTo>
                    <a:pt x="30602" y="1226699"/>
                  </a:lnTo>
                  <a:lnTo>
                    <a:pt x="31157" y="1226699"/>
                  </a:lnTo>
                  <a:lnTo>
                    <a:pt x="31715" y="1226699"/>
                  </a:lnTo>
                  <a:lnTo>
                    <a:pt x="32274" y="1226699"/>
                  </a:lnTo>
                  <a:lnTo>
                    <a:pt x="32833" y="1226699"/>
                  </a:lnTo>
                  <a:lnTo>
                    <a:pt x="33391" y="1226699"/>
                  </a:lnTo>
                  <a:lnTo>
                    <a:pt x="33950" y="1226699"/>
                  </a:lnTo>
                  <a:lnTo>
                    <a:pt x="34508" y="1226699"/>
                  </a:lnTo>
                  <a:lnTo>
                    <a:pt x="35063" y="1226699"/>
                  </a:lnTo>
                  <a:lnTo>
                    <a:pt x="35622" y="1226699"/>
                  </a:lnTo>
                  <a:lnTo>
                    <a:pt x="36180" y="1226699"/>
                  </a:lnTo>
                  <a:lnTo>
                    <a:pt x="36739" y="1226699"/>
                  </a:lnTo>
                  <a:lnTo>
                    <a:pt x="37298" y="1226699"/>
                  </a:lnTo>
                  <a:lnTo>
                    <a:pt x="37856" y="1226699"/>
                  </a:lnTo>
                  <a:lnTo>
                    <a:pt x="38411" y="1226699"/>
                  </a:lnTo>
                  <a:lnTo>
                    <a:pt x="38969" y="1226699"/>
                  </a:lnTo>
                  <a:lnTo>
                    <a:pt x="39528" y="1226699"/>
                  </a:lnTo>
                  <a:lnTo>
                    <a:pt x="40087" y="1226699"/>
                  </a:lnTo>
                  <a:lnTo>
                    <a:pt x="40645" y="1226699"/>
                  </a:lnTo>
                  <a:lnTo>
                    <a:pt x="41204" y="1226699"/>
                  </a:lnTo>
                  <a:lnTo>
                    <a:pt x="41763" y="1226699"/>
                  </a:lnTo>
                  <a:lnTo>
                    <a:pt x="42321" y="1226699"/>
                  </a:lnTo>
                  <a:lnTo>
                    <a:pt x="42876" y="1226699"/>
                  </a:lnTo>
                  <a:lnTo>
                    <a:pt x="43435" y="1226699"/>
                  </a:lnTo>
                  <a:lnTo>
                    <a:pt x="43993" y="1226699"/>
                  </a:lnTo>
                  <a:lnTo>
                    <a:pt x="44552" y="1226699"/>
                  </a:lnTo>
                  <a:lnTo>
                    <a:pt x="45110" y="1226699"/>
                  </a:lnTo>
                  <a:lnTo>
                    <a:pt x="45669" y="1226699"/>
                  </a:lnTo>
                  <a:lnTo>
                    <a:pt x="46228" y="1226699"/>
                  </a:lnTo>
                  <a:lnTo>
                    <a:pt x="46782" y="1226699"/>
                  </a:lnTo>
                  <a:lnTo>
                    <a:pt x="47341" y="1226699"/>
                  </a:lnTo>
                  <a:lnTo>
                    <a:pt x="47899" y="1226699"/>
                  </a:lnTo>
                  <a:lnTo>
                    <a:pt x="48458" y="1226699"/>
                  </a:lnTo>
                  <a:lnTo>
                    <a:pt x="49017" y="1226699"/>
                  </a:lnTo>
                  <a:lnTo>
                    <a:pt x="49575" y="1226699"/>
                  </a:lnTo>
                  <a:lnTo>
                    <a:pt x="50130" y="1226699"/>
                  </a:lnTo>
                  <a:lnTo>
                    <a:pt x="50689" y="1226699"/>
                  </a:lnTo>
                  <a:lnTo>
                    <a:pt x="51247" y="1226699"/>
                  </a:lnTo>
                  <a:lnTo>
                    <a:pt x="51806" y="1226699"/>
                  </a:lnTo>
                  <a:lnTo>
                    <a:pt x="52365" y="1226699"/>
                  </a:lnTo>
                  <a:lnTo>
                    <a:pt x="52923" y="1226699"/>
                  </a:lnTo>
                  <a:lnTo>
                    <a:pt x="53482" y="1226699"/>
                  </a:lnTo>
                  <a:lnTo>
                    <a:pt x="54036" y="1226699"/>
                  </a:lnTo>
                  <a:lnTo>
                    <a:pt x="54595" y="1226699"/>
                  </a:lnTo>
                  <a:lnTo>
                    <a:pt x="55154" y="1226699"/>
                  </a:lnTo>
                  <a:lnTo>
                    <a:pt x="55712" y="1226699"/>
                  </a:lnTo>
                  <a:lnTo>
                    <a:pt x="56271" y="1226699"/>
                  </a:lnTo>
                  <a:lnTo>
                    <a:pt x="56830" y="1226699"/>
                  </a:lnTo>
                  <a:lnTo>
                    <a:pt x="57384" y="1226699"/>
                  </a:lnTo>
                  <a:lnTo>
                    <a:pt x="57943" y="1226699"/>
                  </a:lnTo>
                  <a:lnTo>
                    <a:pt x="58501" y="1226699"/>
                  </a:lnTo>
                  <a:lnTo>
                    <a:pt x="59060" y="1226699"/>
                  </a:lnTo>
                  <a:lnTo>
                    <a:pt x="59619" y="1226699"/>
                  </a:lnTo>
                  <a:lnTo>
                    <a:pt x="60177" y="1226699"/>
                  </a:lnTo>
                  <a:lnTo>
                    <a:pt x="60736" y="1226699"/>
                  </a:lnTo>
                  <a:lnTo>
                    <a:pt x="61290" y="1226699"/>
                  </a:lnTo>
                  <a:lnTo>
                    <a:pt x="61849" y="1226699"/>
                  </a:lnTo>
                  <a:lnTo>
                    <a:pt x="62408" y="1226699"/>
                  </a:lnTo>
                  <a:lnTo>
                    <a:pt x="62966" y="1226699"/>
                  </a:lnTo>
                  <a:lnTo>
                    <a:pt x="63525" y="1226699"/>
                  </a:lnTo>
                  <a:lnTo>
                    <a:pt x="64084" y="1226699"/>
                  </a:lnTo>
                  <a:lnTo>
                    <a:pt x="64642" y="1226699"/>
                  </a:lnTo>
                  <a:lnTo>
                    <a:pt x="65197" y="1226699"/>
                  </a:lnTo>
                  <a:lnTo>
                    <a:pt x="65755" y="1226699"/>
                  </a:lnTo>
                  <a:lnTo>
                    <a:pt x="66314" y="1226699"/>
                  </a:lnTo>
                  <a:lnTo>
                    <a:pt x="66873" y="1226699"/>
                  </a:lnTo>
                  <a:lnTo>
                    <a:pt x="67431" y="1226699"/>
                  </a:lnTo>
                  <a:lnTo>
                    <a:pt x="67990" y="1226699"/>
                  </a:lnTo>
                  <a:lnTo>
                    <a:pt x="68545" y="1226699"/>
                  </a:lnTo>
                  <a:lnTo>
                    <a:pt x="69103" y="1226699"/>
                  </a:lnTo>
                  <a:lnTo>
                    <a:pt x="69662" y="1226699"/>
                  </a:lnTo>
                  <a:lnTo>
                    <a:pt x="70221" y="1226699"/>
                  </a:lnTo>
                  <a:lnTo>
                    <a:pt x="70779" y="1226699"/>
                  </a:lnTo>
                  <a:lnTo>
                    <a:pt x="71338" y="1226699"/>
                  </a:lnTo>
                  <a:lnTo>
                    <a:pt x="71897" y="1226699"/>
                  </a:lnTo>
                  <a:lnTo>
                    <a:pt x="72455" y="1226699"/>
                  </a:lnTo>
                  <a:lnTo>
                    <a:pt x="73010" y="1226699"/>
                  </a:lnTo>
                  <a:lnTo>
                    <a:pt x="73568" y="1226699"/>
                  </a:lnTo>
                  <a:lnTo>
                    <a:pt x="74127" y="1226699"/>
                  </a:lnTo>
                  <a:lnTo>
                    <a:pt x="74685" y="1226699"/>
                  </a:lnTo>
                  <a:lnTo>
                    <a:pt x="75244" y="1226699"/>
                  </a:lnTo>
                  <a:lnTo>
                    <a:pt x="75803" y="1226699"/>
                  </a:lnTo>
                  <a:lnTo>
                    <a:pt x="76361" y="1226699"/>
                  </a:lnTo>
                  <a:lnTo>
                    <a:pt x="76916" y="1226699"/>
                  </a:lnTo>
                  <a:lnTo>
                    <a:pt x="77475" y="1226699"/>
                  </a:lnTo>
                  <a:lnTo>
                    <a:pt x="78033" y="1226699"/>
                  </a:lnTo>
                  <a:lnTo>
                    <a:pt x="78592" y="1226699"/>
                  </a:lnTo>
                  <a:lnTo>
                    <a:pt x="79151" y="1226699"/>
                  </a:lnTo>
                  <a:lnTo>
                    <a:pt x="79709" y="1226699"/>
                  </a:lnTo>
                  <a:lnTo>
                    <a:pt x="80264" y="1226699"/>
                  </a:lnTo>
                  <a:lnTo>
                    <a:pt x="80822" y="1226699"/>
                  </a:lnTo>
                  <a:lnTo>
                    <a:pt x="81381" y="1226699"/>
                  </a:lnTo>
                  <a:lnTo>
                    <a:pt x="81940" y="1226699"/>
                  </a:lnTo>
                  <a:lnTo>
                    <a:pt x="82498" y="1226699"/>
                  </a:lnTo>
                  <a:lnTo>
                    <a:pt x="83057" y="1226699"/>
                  </a:lnTo>
                  <a:lnTo>
                    <a:pt x="83616" y="1226699"/>
                  </a:lnTo>
                  <a:lnTo>
                    <a:pt x="84170" y="1226699"/>
                  </a:lnTo>
                  <a:lnTo>
                    <a:pt x="84729" y="1226699"/>
                  </a:lnTo>
                  <a:lnTo>
                    <a:pt x="85287" y="1226699"/>
                  </a:lnTo>
                  <a:lnTo>
                    <a:pt x="85846" y="1226699"/>
                  </a:lnTo>
                  <a:lnTo>
                    <a:pt x="86405" y="1226699"/>
                  </a:lnTo>
                  <a:lnTo>
                    <a:pt x="86963" y="1226699"/>
                  </a:lnTo>
                  <a:lnTo>
                    <a:pt x="87518" y="1226699"/>
                  </a:lnTo>
                  <a:lnTo>
                    <a:pt x="88076" y="1226699"/>
                  </a:lnTo>
                  <a:lnTo>
                    <a:pt x="88635" y="1226699"/>
                  </a:lnTo>
                  <a:lnTo>
                    <a:pt x="89194" y="1226699"/>
                  </a:lnTo>
                  <a:lnTo>
                    <a:pt x="89752" y="1226699"/>
                  </a:lnTo>
                  <a:lnTo>
                    <a:pt x="90311" y="1226699"/>
                  </a:lnTo>
                  <a:lnTo>
                    <a:pt x="90870" y="1226699"/>
                  </a:lnTo>
                  <a:lnTo>
                    <a:pt x="91424" y="1226699"/>
                  </a:lnTo>
                  <a:lnTo>
                    <a:pt x="91983" y="1226699"/>
                  </a:lnTo>
                  <a:lnTo>
                    <a:pt x="92542" y="1226699"/>
                  </a:lnTo>
                  <a:lnTo>
                    <a:pt x="93100" y="1226699"/>
                  </a:lnTo>
                  <a:lnTo>
                    <a:pt x="93659" y="1226699"/>
                  </a:lnTo>
                  <a:lnTo>
                    <a:pt x="94217" y="1226699"/>
                  </a:lnTo>
                  <a:lnTo>
                    <a:pt x="94776" y="1226699"/>
                  </a:lnTo>
                  <a:lnTo>
                    <a:pt x="95331" y="1226699"/>
                  </a:lnTo>
                  <a:lnTo>
                    <a:pt x="95889" y="1226699"/>
                  </a:lnTo>
                  <a:lnTo>
                    <a:pt x="96448" y="1226699"/>
                  </a:lnTo>
                  <a:lnTo>
                    <a:pt x="97007" y="1226699"/>
                  </a:lnTo>
                  <a:lnTo>
                    <a:pt x="97565" y="1226699"/>
                  </a:lnTo>
                  <a:lnTo>
                    <a:pt x="98124" y="1226699"/>
                  </a:lnTo>
                  <a:lnTo>
                    <a:pt x="98678" y="1226699"/>
                  </a:lnTo>
                  <a:lnTo>
                    <a:pt x="99237" y="1226699"/>
                  </a:lnTo>
                  <a:lnTo>
                    <a:pt x="99796" y="1226699"/>
                  </a:lnTo>
                  <a:lnTo>
                    <a:pt x="100354" y="1226699"/>
                  </a:lnTo>
                  <a:lnTo>
                    <a:pt x="100913" y="1226699"/>
                  </a:lnTo>
                  <a:lnTo>
                    <a:pt x="101471" y="1226699"/>
                  </a:lnTo>
                  <a:lnTo>
                    <a:pt x="102030" y="1226699"/>
                  </a:lnTo>
                  <a:lnTo>
                    <a:pt x="102589" y="1226699"/>
                  </a:lnTo>
                  <a:lnTo>
                    <a:pt x="103143" y="1226699"/>
                  </a:lnTo>
                  <a:lnTo>
                    <a:pt x="103702" y="1226699"/>
                  </a:lnTo>
                  <a:lnTo>
                    <a:pt x="104261" y="1226699"/>
                  </a:lnTo>
                  <a:lnTo>
                    <a:pt x="104819" y="1226699"/>
                  </a:lnTo>
                  <a:lnTo>
                    <a:pt x="105378" y="1226699"/>
                  </a:lnTo>
                  <a:lnTo>
                    <a:pt x="105937" y="1226699"/>
                  </a:lnTo>
                  <a:lnTo>
                    <a:pt x="106495" y="1226699"/>
                  </a:lnTo>
                  <a:lnTo>
                    <a:pt x="107050" y="1226699"/>
                  </a:lnTo>
                  <a:lnTo>
                    <a:pt x="107608" y="1226699"/>
                  </a:lnTo>
                  <a:lnTo>
                    <a:pt x="108167" y="1226699"/>
                  </a:lnTo>
                  <a:lnTo>
                    <a:pt x="108726" y="1226699"/>
                  </a:lnTo>
                  <a:lnTo>
                    <a:pt x="109284" y="1226699"/>
                  </a:lnTo>
                  <a:lnTo>
                    <a:pt x="109843" y="1226699"/>
                  </a:lnTo>
                  <a:lnTo>
                    <a:pt x="110398" y="1226699"/>
                  </a:lnTo>
                  <a:lnTo>
                    <a:pt x="110956" y="1226699"/>
                  </a:lnTo>
                  <a:lnTo>
                    <a:pt x="111515" y="1226699"/>
                  </a:lnTo>
                  <a:lnTo>
                    <a:pt x="112073" y="1226699"/>
                  </a:lnTo>
                  <a:lnTo>
                    <a:pt x="112632" y="1226699"/>
                  </a:lnTo>
                  <a:lnTo>
                    <a:pt x="113191" y="1226699"/>
                  </a:lnTo>
                  <a:lnTo>
                    <a:pt x="113749" y="1226699"/>
                  </a:lnTo>
                  <a:lnTo>
                    <a:pt x="114304" y="1226699"/>
                  </a:lnTo>
                  <a:lnTo>
                    <a:pt x="114862" y="1226699"/>
                  </a:lnTo>
                  <a:lnTo>
                    <a:pt x="115421" y="1226699"/>
                  </a:lnTo>
                  <a:lnTo>
                    <a:pt x="115980" y="1226699"/>
                  </a:lnTo>
                  <a:lnTo>
                    <a:pt x="116538" y="1226699"/>
                  </a:lnTo>
                  <a:lnTo>
                    <a:pt x="117097" y="1226699"/>
                  </a:lnTo>
                  <a:lnTo>
                    <a:pt x="117652" y="1226699"/>
                  </a:lnTo>
                  <a:lnTo>
                    <a:pt x="118210" y="1226699"/>
                  </a:lnTo>
                  <a:lnTo>
                    <a:pt x="118769" y="1226699"/>
                  </a:lnTo>
                  <a:lnTo>
                    <a:pt x="119328" y="1226699"/>
                  </a:lnTo>
                  <a:lnTo>
                    <a:pt x="119886" y="1226699"/>
                  </a:lnTo>
                  <a:lnTo>
                    <a:pt x="120445" y="1226699"/>
                  </a:lnTo>
                  <a:lnTo>
                    <a:pt x="121003" y="1226699"/>
                  </a:lnTo>
                  <a:lnTo>
                    <a:pt x="121558" y="1226699"/>
                  </a:lnTo>
                  <a:lnTo>
                    <a:pt x="122117" y="1226699"/>
                  </a:lnTo>
                  <a:lnTo>
                    <a:pt x="122675" y="1226699"/>
                  </a:lnTo>
                  <a:lnTo>
                    <a:pt x="123234" y="1226699"/>
                  </a:lnTo>
                  <a:lnTo>
                    <a:pt x="123793" y="1226699"/>
                  </a:lnTo>
                  <a:lnTo>
                    <a:pt x="124351" y="1226699"/>
                  </a:lnTo>
                  <a:lnTo>
                    <a:pt x="124910" y="1226699"/>
                  </a:lnTo>
                  <a:lnTo>
                    <a:pt x="125464" y="1226699"/>
                  </a:lnTo>
                  <a:lnTo>
                    <a:pt x="126023" y="1226699"/>
                  </a:lnTo>
                  <a:lnTo>
                    <a:pt x="126582" y="1226699"/>
                  </a:lnTo>
                  <a:lnTo>
                    <a:pt x="127140" y="1226699"/>
                  </a:lnTo>
                  <a:lnTo>
                    <a:pt x="127699" y="1226699"/>
                  </a:lnTo>
                  <a:lnTo>
                    <a:pt x="128257" y="1226699"/>
                  </a:lnTo>
                  <a:lnTo>
                    <a:pt x="128812" y="1226699"/>
                  </a:lnTo>
                  <a:lnTo>
                    <a:pt x="129371" y="1226699"/>
                  </a:lnTo>
                  <a:lnTo>
                    <a:pt x="129929" y="1226699"/>
                  </a:lnTo>
                  <a:lnTo>
                    <a:pt x="130488" y="1226699"/>
                  </a:lnTo>
                  <a:lnTo>
                    <a:pt x="131047" y="1226699"/>
                  </a:lnTo>
                  <a:lnTo>
                    <a:pt x="131605" y="1226699"/>
                  </a:lnTo>
                  <a:lnTo>
                    <a:pt x="132164" y="1226699"/>
                  </a:lnTo>
                  <a:lnTo>
                    <a:pt x="132723" y="1226699"/>
                  </a:lnTo>
                  <a:lnTo>
                    <a:pt x="133277" y="1226699"/>
                  </a:lnTo>
                  <a:lnTo>
                    <a:pt x="133836" y="1226699"/>
                  </a:lnTo>
                  <a:lnTo>
                    <a:pt x="134394" y="1226699"/>
                  </a:lnTo>
                  <a:lnTo>
                    <a:pt x="134953" y="1226699"/>
                  </a:lnTo>
                  <a:lnTo>
                    <a:pt x="135512" y="1226699"/>
                  </a:lnTo>
                  <a:lnTo>
                    <a:pt x="136070" y="1226699"/>
                  </a:lnTo>
                  <a:lnTo>
                    <a:pt x="136625" y="1226699"/>
                  </a:lnTo>
                  <a:lnTo>
                    <a:pt x="137184" y="1226699"/>
                  </a:lnTo>
                  <a:lnTo>
                    <a:pt x="137742" y="1226699"/>
                  </a:lnTo>
                  <a:lnTo>
                    <a:pt x="138301" y="1226699"/>
                  </a:lnTo>
                  <a:lnTo>
                    <a:pt x="138860" y="1226699"/>
                  </a:lnTo>
                  <a:lnTo>
                    <a:pt x="139418" y="1226699"/>
                  </a:lnTo>
                  <a:lnTo>
                    <a:pt x="139977" y="1226699"/>
                  </a:lnTo>
                  <a:lnTo>
                    <a:pt x="140531" y="1226699"/>
                  </a:lnTo>
                  <a:lnTo>
                    <a:pt x="141090" y="1226699"/>
                  </a:lnTo>
                  <a:lnTo>
                    <a:pt x="141648" y="1226699"/>
                  </a:lnTo>
                  <a:lnTo>
                    <a:pt x="142207" y="1226699"/>
                  </a:lnTo>
                  <a:lnTo>
                    <a:pt x="142766" y="1226699"/>
                  </a:lnTo>
                  <a:lnTo>
                    <a:pt x="143324" y="1226699"/>
                  </a:lnTo>
                  <a:lnTo>
                    <a:pt x="143883" y="1226699"/>
                  </a:lnTo>
                  <a:lnTo>
                    <a:pt x="144438" y="1226699"/>
                  </a:lnTo>
                  <a:lnTo>
                    <a:pt x="144996" y="1226699"/>
                  </a:lnTo>
                  <a:lnTo>
                    <a:pt x="145555" y="1226699"/>
                  </a:lnTo>
                  <a:lnTo>
                    <a:pt x="146114" y="1226699"/>
                  </a:lnTo>
                  <a:lnTo>
                    <a:pt x="146672" y="1226699"/>
                  </a:lnTo>
                  <a:lnTo>
                    <a:pt x="147231" y="1226699"/>
                  </a:lnTo>
                  <a:lnTo>
                    <a:pt x="147785" y="1226699"/>
                  </a:lnTo>
                  <a:lnTo>
                    <a:pt x="148344" y="1226699"/>
                  </a:lnTo>
                  <a:lnTo>
                    <a:pt x="148903" y="1226699"/>
                  </a:lnTo>
                  <a:lnTo>
                    <a:pt x="149461" y="1226699"/>
                  </a:lnTo>
                  <a:lnTo>
                    <a:pt x="150020" y="1226699"/>
                  </a:lnTo>
                  <a:lnTo>
                    <a:pt x="150579" y="1226699"/>
                  </a:lnTo>
                  <a:lnTo>
                    <a:pt x="151137" y="1226699"/>
                  </a:lnTo>
                  <a:lnTo>
                    <a:pt x="151692" y="1226699"/>
                  </a:lnTo>
                  <a:lnTo>
                    <a:pt x="152250" y="1226699"/>
                  </a:lnTo>
                  <a:lnTo>
                    <a:pt x="152809" y="1226699"/>
                  </a:lnTo>
                  <a:lnTo>
                    <a:pt x="153368" y="1226699"/>
                  </a:lnTo>
                  <a:lnTo>
                    <a:pt x="153926" y="1226699"/>
                  </a:lnTo>
                  <a:lnTo>
                    <a:pt x="154485" y="1226699"/>
                  </a:lnTo>
                  <a:lnTo>
                    <a:pt x="155043" y="1226699"/>
                  </a:lnTo>
                  <a:lnTo>
                    <a:pt x="155598" y="1226699"/>
                  </a:lnTo>
                  <a:lnTo>
                    <a:pt x="156157" y="1226699"/>
                  </a:lnTo>
                  <a:lnTo>
                    <a:pt x="156715" y="1226699"/>
                  </a:lnTo>
                  <a:lnTo>
                    <a:pt x="157274" y="1226699"/>
                  </a:lnTo>
                  <a:lnTo>
                    <a:pt x="157833" y="1226699"/>
                  </a:lnTo>
                  <a:lnTo>
                    <a:pt x="158391" y="1226699"/>
                  </a:lnTo>
                  <a:lnTo>
                    <a:pt x="158946" y="1226699"/>
                  </a:lnTo>
                  <a:lnTo>
                    <a:pt x="159505" y="1226699"/>
                  </a:lnTo>
                  <a:lnTo>
                    <a:pt x="160063" y="1226699"/>
                  </a:lnTo>
                  <a:lnTo>
                    <a:pt x="160622" y="1226699"/>
                  </a:lnTo>
                  <a:lnTo>
                    <a:pt x="161180" y="1226699"/>
                  </a:lnTo>
                  <a:lnTo>
                    <a:pt x="161739" y="1226699"/>
                  </a:lnTo>
                  <a:lnTo>
                    <a:pt x="162298" y="1226699"/>
                  </a:lnTo>
                  <a:lnTo>
                    <a:pt x="162856" y="1226699"/>
                  </a:lnTo>
                  <a:lnTo>
                    <a:pt x="163411" y="1226699"/>
                  </a:lnTo>
                  <a:lnTo>
                    <a:pt x="163970" y="1226699"/>
                  </a:lnTo>
                  <a:lnTo>
                    <a:pt x="164528" y="1226699"/>
                  </a:lnTo>
                  <a:lnTo>
                    <a:pt x="165087" y="1226699"/>
                  </a:lnTo>
                  <a:lnTo>
                    <a:pt x="165646" y="1226699"/>
                  </a:lnTo>
                  <a:lnTo>
                    <a:pt x="166204" y="1226699"/>
                  </a:lnTo>
                  <a:lnTo>
                    <a:pt x="166759" y="1226699"/>
                  </a:lnTo>
                  <a:lnTo>
                    <a:pt x="167317" y="1226699"/>
                  </a:lnTo>
                  <a:lnTo>
                    <a:pt x="167876" y="1226699"/>
                  </a:lnTo>
                  <a:lnTo>
                    <a:pt x="168434" y="1226699"/>
                  </a:lnTo>
                  <a:lnTo>
                    <a:pt x="168993" y="1226699"/>
                  </a:lnTo>
                  <a:lnTo>
                    <a:pt x="169552" y="1226699"/>
                  </a:lnTo>
                  <a:lnTo>
                    <a:pt x="170110" y="1226699"/>
                  </a:lnTo>
                  <a:lnTo>
                    <a:pt x="170665" y="1226699"/>
                  </a:lnTo>
                  <a:lnTo>
                    <a:pt x="171224" y="1226699"/>
                  </a:lnTo>
                  <a:lnTo>
                    <a:pt x="171782" y="1226699"/>
                  </a:lnTo>
                  <a:lnTo>
                    <a:pt x="172341" y="1226699"/>
                  </a:lnTo>
                  <a:lnTo>
                    <a:pt x="172900" y="1226699"/>
                  </a:lnTo>
                  <a:lnTo>
                    <a:pt x="173458" y="1226699"/>
                  </a:lnTo>
                  <a:lnTo>
                    <a:pt x="174017" y="1226699"/>
                  </a:lnTo>
                  <a:lnTo>
                    <a:pt x="174571" y="1226699"/>
                  </a:lnTo>
                  <a:lnTo>
                    <a:pt x="175130" y="1226699"/>
                  </a:lnTo>
                  <a:lnTo>
                    <a:pt x="175689" y="1226699"/>
                  </a:lnTo>
                  <a:lnTo>
                    <a:pt x="176247" y="1226699"/>
                  </a:lnTo>
                  <a:lnTo>
                    <a:pt x="176806" y="1226699"/>
                  </a:lnTo>
                  <a:lnTo>
                    <a:pt x="177365" y="1226699"/>
                  </a:lnTo>
                  <a:lnTo>
                    <a:pt x="177919" y="1226699"/>
                  </a:lnTo>
                  <a:lnTo>
                    <a:pt x="178478" y="1226699"/>
                  </a:lnTo>
                  <a:lnTo>
                    <a:pt x="179036" y="1226699"/>
                  </a:lnTo>
                  <a:lnTo>
                    <a:pt x="179595" y="1226699"/>
                  </a:lnTo>
                  <a:lnTo>
                    <a:pt x="180154" y="1226699"/>
                  </a:lnTo>
                  <a:lnTo>
                    <a:pt x="180712" y="1226699"/>
                  </a:lnTo>
                  <a:lnTo>
                    <a:pt x="181271" y="1226699"/>
                  </a:lnTo>
                  <a:lnTo>
                    <a:pt x="181825" y="1226699"/>
                  </a:lnTo>
                  <a:lnTo>
                    <a:pt x="182384" y="1226699"/>
                  </a:lnTo>
                  <a:lnTo>
                    <a:pt x="182943" y="1226699"/>
                  </a:lnTo>
                  <a:lnTo>
                    <a:pt x="183501" y="1226699"/>
                  </a:lnTo>
                  <a:lnTo>
                    <a:pt x="184060" y="1226699"/>
                  </a:lnTo>
                  <a:lnTo>
                    <a:pt x="184619" y="1226699"/>
                  </a:lnTo>
                  <a:lnTo>
                    <a:pt x="185177" y="1226699"/>
                  </a:lnTo>
                  <a:lnTo>
                    <a:pt x="185732" y="1226699"/>
                  </a:lnTo>
                  <a:lnTo>
                    <a:pt x="186291" y="1226699"/>
                  </a:lnTo>
                  <a:lnTo>
                    <a:pt x="186849" y="1226699"/>
                  </a:lnTo>
                  <a:lnTo>
                    <a:pt x="187408" y="1226699"/>
                  </a:lnTo>
                  <a:lnTo>
                    <a:pt x="187966" y="1226699"/>
                  </a:lnTo>
                  <a:lnTo>
                    <a:pt x="188525" y="1226699"/>
                  </a:lnTo>
                  <a:lnTo>
                    <a:pt x="189084" y="1226699"/>
                  </a:lnTo>
                  <a:lnTo>
                    <a:pt x="189638" y="1226699"/>
                  </a:lnTo>
                  <a:lnTo>
                    <a:pt x="190197" y="1226699"/>
                  </a:lnTo>
                  <a:lnTo>
                    <a:pt x="190756" y="1226699"/>
                  </a:lnTo>
                  <a:lnTo>
                    <a:pt x="191314" y="1226699"/>
                  </a:lnTo>
                  <a:lnTo>
                    <a:pt x="191873" y="1226699"/>
                  </a:lnTo>
                  <a:lnTo>
                    <a:pt x="192432" y="1226699"/>
                  </a:lnTo>
                  <a:lnTo>
                    <a:pt x="192990" y="1226699"/>
                  </a:lnTo>
                  <a:lnTo>
                    <a:pt x="193545" y="1226699"/>
                  </a:lnTo>
                  <a:lnTo>
                    <a:pt x="194103" y="1226699"/>
                  </a:lnTo>
                  <a:lnTo>
                    <a:pt x="194662" y="1226699"/>
                  </a:lnTo>
                  <a:lnTo>
                    <a:pt x="195220" y="1226699"/>
                  </a:lnTo>
                  <a:lnTo>
                    <a:pt x="195779" y="1226699"/>
                  </a:lnTo>
                  <a:lnTo>
                    <a:pt x="196338" y="1226699"/>
                  </a:lnTo>
                  <a:lnTo>
                    <a:pt x="196892" y="1226699"/>
                  </a:lnTo>
                  <a:lnTo>
                    <a:pt x="197451" y="1226699"/>
                  </a:lnTo>
                  <a:lnTo>
                    <a:pt x="198010" y="1226699"/>
                  </a:lnTo>
                  <a:lnTo>
                    <a:pt x="198568" y="1226699"/>
                  </a:lnTo>
                  <a:lnTo>
                    <a:pt x="199127" y="1226699"/>
                  </a:lnTo>
                  <a:lnTo>
                    <a:pt x="199686" y="1226699"/>
                  </a:lnTo>
                  <a:lnTo>
                    <a:pt x="200244" y="1226699"/>
                  </a:lnTo>
                  <a:lnTo>
                    <a:pt x="200799" y="1226699"/>
                  </a:lnTo>
                  <a:lnTo>
                    <a:pt x="201357" y="1226699"/>
                  </a:lnTo>
                  <a:lnTo>
                    <a:pt x="201916" y="1226699"/>
                  </a:lnTo>
                  <a:lnTo>
                    <a:pt x="202475" y="1226699"/>
                  </a:lnTo>
                  <a:lnTo>
                    <a:pt x="203033" y="1226699"/>
                  </a:lnTo>
                  <a:lnTo>
                    <a:pt x="203592" y="1226699"/>
                  </a:lnTo>
                  <a:lnTo>
                    <a:pt x="204151" y="1226699"/>
                  </a:lnTo>
                  <a:lnTo>
                    <a:pt x="204705" y="1226699"/>
                  </a:lnTo>
                  <a:lnTo>
                    <a:pt x="205264" y="1226699"/>
                  </a:lnTo>
                  <a:lnTo>
                    <a:pt x="205822" y="1226699"/>
                  </a:lnTo>
                  <a:lnTo>
                    <a:pt x="206381" y="1226699"/>
                  </a:lnTo>
                  <a:lnTo>
                    <a:pt x="206940" y="1226699"/>
                  </a:lnTo>
                  <a:lnTo>
                    <a:pt x="207498" y="1226699"/>
                  </a:lnTo>
                  <a:lnTo>
                    <a:pt x="208053" y="1226699"/>
                  </a:lnTo>
                  <a:lnTo>
                    <a:pt x="208611" y="1226699"/>
                  </a:lnTo>
                  <a:lnTo>
                    <a:pt x="209170" y="1226699"/>
                  </a:lnTo>
                  <a:lnTo>
                    <a:pt x="209729" y="1226699"/>
                  </a:lnTo>
                  <a:lnTo>
                    <a:pt x="210287" y="1226699"/>
                  </a:lnTo>
                  <a:lnTo>
                    <a:pt x="210846" y="1226699"/>
                  </a:lnTo>
                  <a:lnTo>
                    <a:pt x="211405" y="1226699"/>
                  </a:lnTo>
                  <a:lnTo>
                    <a:pt x="211959" y="1226699"/>
                  </a:lnTo>
                  <a:lnTo>
                    <a:pt x="212518" y="1226699"/>
                  </a:lnTo>
                  <a:lnTo>
                    <a:pt x="213077" y="1226699"/>
                  </a:lnTo>
                  <a:lnTo>
                    <a:pt x="213635" y="1226699"/>
                  </a:lnTo>
                  <a:lnTo>
                    <a:pt x="214194" y="1226699"/>
                  </a:lnTo>
                  <a:lnTo>
                    <a:pt x="214752" y="1226699"/>
                  </a:lnTo>
                  <a:lnTo>
                    <a:pt x="215311" y="1226699"/>
                  </a:lnTo>
                  <a:lnTo>
                    <a:pt x="215866" y="1226699"/>
                  </a:lnTo>
                  <a:lnTo>
                    <a:pt x="216424" y="1226699"/>
                  </a:lnTo>
                  <a:lnTo>
                    <a:pt x="216983" y="1226699"/>
                  </a:lnTo>
                  <a:lnTo>
                    <a:pt x="217542" y="1226699"/>
                  </a:lnTo>
                  <a:lnTo>
                    <a:pt x="218100" y="1226699"/>
                  </a:lnTo>
                  <a:lnTo>
                    <a:pt x="218659" y="1226699"/>
                  </a:lnTo>
                  <a:lnTo>
                    <a:pt x="219218" y="1226699"/>
                  </a:lnTo>
                  <a:lnTo>
                    <a:pt x="219772" y="1226699"/>
                  </a:lnTo>
                  <a:lnTo>
                    <a:pt x="220331" y="1226699"/>
                  </a:lnTo>
                  <a:lnTo>
                    <a:pt x="220889" y="1226699"/>
                  </a:lnTo>
                  <a:lnTo>
                    <a:pt x="221448" y="1226699"/>
                  </a:lnTo>
                  <a:lnTo>
                    <a:pt x="222006" y="1226699"/>
                  </a:lnTo>
                  <a:lnTo>
                    <a:pt x="222565" y="1226699"/>
                  </a:lnTo>
                  <a:lnTo>
                    <a:pt x="223124" y="1226699"/>
                  </a:lnTo>
                  <a:lnTo>
                    <a:pt x="223678" y="1226699"/>
                  </a:lnTo>
                  <a:lnTo>
                    <a:pt x="224237" y="1226699"/>
                  </a:lnTo>
                  <a:lnTo>
                    <a:pt x="224796" y="1226699"/>
                  </a:lnTo>
                  <a:lnTo>
                    <a:pt x="225354" y="1226699"/>
                  </a:lnTo>
                  <a:lnTo>
                    <a:pt x="225913" y="1226699"/>
                  </a:lnTo>
                  <a:lnTo>
                    <a:pt x="226472" y="1226699"/>
                  </a:lnTo>
                  <a:lnTo>
                    <a:pt x="227026" y="1226699"/>
                  </a:lnTo>
                  <a:lnTo>
                    <a:pt x="227585" y="1226699"/>
                  </a:lnTo>
                  <a:lnTo>
                    <a:pt x="228143" y="1226699"/>
                  </a:lnTo>
                  <a:lnTo>
                    <a:pt x="228702" y="1226699"/>
                  </a:lnTo>
                  <a:lnTo>
                    <a:pt x="229261" y="1226699"/>
                  </a:lnTo>
                  <a:lnTo>
                    <a:pt x="229819" y="1226699"/>
                  </a:lnTo>
                  <a:lnTo>
                    <a:pt x="230378" y="1226699"/>
                  </a:lnTo>
                  <a:lnTo>
                    <a:pt x="230933" y="1226699"/>
                  </a:lnTo>
                  <a:lnTo>
                    <a:pt x="231491" y="1226699"/>
                  </a:lnTo>
                  <a:lnTo>
                    <a:pt x="232050" y="1226699"/>
                  </a:lnTo>
                  <a:lnTo>
                    <a:pt x="232609" y="1226699"/>
                  </a:lnTo>
                  <a:lnTo>
                    <a:pt x="233167" y="1226699"/>
                  </a:lnTo>
                  <a:lnTo>
                    <a:pt x="233726" y="1226699"/>
                  </a:lnTo>
                  <a:lnTo>
                    <a:pt x="234284" y="1226699"/>
                  </a:lnTo>
                  <a:lnTo>
                    <a:pt x="234839" y="1226699"/>
                  </a:lnTo>
                  <a:lnTo>
                    <a:pt x="235397" y="1226699"/>
                  </a:lnTo>
                  <a:lnTo>
                    <a:pt x="235956" y="1226699"/>
                  </a:lnTo>
                  <a:lnTo>
                    <a:pt x="236515" y="1226699"/>
                  </a:lnTo>
                  <a:lnTo>
                    <a:pt x="237073" y="1226699"/>
                  </a:lnTo>
                  <a:lnTo>
                    <a:pt x="237632" y="1226699"/>
                  </a:lnTo>
                  <a:lnTo>
                    <a:pt x="238187" y="1226699"/>
                  </a:lnTo>
                  <a:lnTo>
                    <a:pt x="238745" y="1226699"/>
                  </a:lnTo>
                  <a:lnTo>
                    <a:pt x="239304" y="1226699"/>
                  </a:lnTo>
                  <a:lnTo>
                    <a:pt x="239863" y="1226699"/>
                  </a:lnTo>
                  <a:lnTo>
                    <a:pt x="240421" y="1226699"/>
                  </a:lnTo>
                  <a:lnTo>
                    <a:pt x="240980" y="1226699"/>
                  </a:lnTo>
                  <a:lnTo>
                    <a:pt x="241538" y="1226699"/>
                  </a:lnTo>
                  <a:lnTo>
                    <a:pt x="242093" y="1226699"/>
                  </a:lnTo>
                  <a:lnTo>
                    <a:pt x="242652" y="1226699"/>
                  </a:lnTo>
                  <a:lnTo>
                    <a:pt x="243210" y="1226699"/>
                  </a:lnTo>
                  <a:lnTo>
                    <a:pt x="243769" y="1226699"/>
                  </a:lnTo>
                  <a:lnTo>
                    <a:pt x="244328" y="1226699"/>
                  </a:lnTo>
                  <a:lnTo>
                    <a:pt x="244886" y="1226699"/>
                  </a:lnTo>
                  <a:lnTo>
                    <a:pt x="245445" y="1226699"/>
                  </a:lnTo>
                  <a:lnTo>
                    <a:pt x="245999" y="1226699"/>
                  </a:lnTo>
                  <a:lnTo>
                    <a:pt x="246558" y="1226699"/>
                  </a:lnTo>
                  <a:lnTo>
                    <a:pt x="247117" y="1226699"/>
                  </a:lnTo>
                  <a:lnTo>
                    <a:pt x="247675" y="1226699"/>
                  </a:lnTo>
                  <a:lnTo>
                    <a:pt x="248234" y="1226699"/>
                  </a:lnTo>
                  <a:lnTo>
                    <a:pt x="248793" y="1226699"/>
                  </a:lnTo>
                  <a:lnTo>
                    <a:pt x="249351" y="1226699"/>
                  </a:lnTo>
                  <a:lnTo>
                    <a:pt x="249906" y="1226699"/>
                  </a:lnTo>
                  <a:lnTo>
                    <a:pt x="250464" y="1226699"/>
                  </a:lnTo>
                  <a:lnTo>
                    <a:pt x="251023" y="1226699"/>
                  </a:lnTo>
                  <a:lnTo>
                    <a:pt x="251582" y="1226699"/>
                  </a:lnTo>
                  <a:lnTo>
                    <a:pt x="252140" y="1226699"/>
                  </a:lnTo>
                  <a:lnTo>
                    <a:pt x="252699" y="1226699"/>
                  </a:lnTo>
                  <a:lnTo>
                    <a:pt x="253258" y="1226699"/>
                  </a:lnTo>
                  <a:lnTo>
                    <a:pt x="253812" y="1226699"/>
                  </a:lnTo>
                  <a:lnTo>
                    <a:pt x="254371" y="1226699"/>
                  </a:lnTo>
                  <a:lnTo>
                    <a:pt x="254929" y="1226699"/>
                  </a:lnTo>
                  <a:lnTo>
                    <a:pt x="255488" y="1226699"/>
                  </a:lnTo>
                  <a:lnTo>
                    <a:pt x="256047" y="1226699"/>
                  </a:lnTo>
                  <a:lnTo>
                    <a:pt x="256605" y="1226699"/>
                  </a:lnTo>
                  <a:lnTo>
                    <a:pt x="257160" y="1226699"/>
                  </a:lnTo>
                  <a:lnTo>
                    <a:pt x="257719" y="1226699"/>
                  </a:lnTo>
                  <a:lnTo>
                    <a:pt x="258277" y="1226699"/>
                  </a:lnTo>
                  <a:lnTo>
                    <a:pt x="258836" y="1226699"/>
                  </a:lnTo>
                  <a:lnTo>
                    <a:pt x="259395" y="1226699"/>
                  </a:lnTo>
                  <a:lnTo>
                    <a:pt x="259953" y="1226699"/>
                  </a:lnTo>
                  <a:lnTo>
                    <a:pt x="260512" y="1226699"/>
                  </a:lnTo>
                  <a:lnTo>
                    <a:pt x="261066" y="1226699"/>
                  </a:lnTo>
                  <a:lnTo>
                    <a:pt x="261625" y="1226699"/>
                  </a:lnTo>
                  <a:lnTo>
                    <a:pt x="262184" y="1226699"/>
                  </a:lnTo>
                  <a:lnTo>
                    <a:pt x="262742" y="1226699"/>
                  </a:lnTo>
                  <a:lnTo>
                    <a:pt x="263301" y="1226699"/>
                  </a:lnTo>
                  <a:lnTo>
                    <a:pt x="263860" y="1226699"/>
                  </a:lnTo>
                  <a:lnTo>
                    <a:pt x="264418" y="1226699"/>
                  </a:lnTo>
                  <a:lnTo>
                    <a:pt x="264973" y="1226699"/>
                  </a:lnTo>
                  <a:lnTo>
                    <a:pt x="265531" y="1226699"/>
                  </a:lnTo>
                  <a:lnTo>
                    <a:pt x="266090" y="1226699"/>
                  </a:lnTo>
                  <a:lnTo>
                    <a:pt x="266649" y="1226699"/>
                  </a:lnTo>
                  <a:lnTo>
                    <a:pt x="267207" y="1226699"/>
                  </a:lnTo>
                  <a:lnTo>
                    <a:pt x="267766" y="1226699"/>
                  </a:lnTo>
                  <a:lnTo>
                    <a:pt x="268320" y="1226699"/>
                  </a:lnTo>
                  <a:lnTo>
                    <a:pt x="268879" y="1226699"/>
                  </a:lnTo>
                  <a:lnTo>
                    <a:pt x="269438" y="1226699"/>
                  </a:lnTo>
                  <a:lnTo>
                    <a:pt x="269996" y="1226699"/>
                  </a:lnTo>
                  <a:lnTo>
                    <a:pt x="270555" y="1226699"/>
                  </a:lnTo>
                  <a:lnTo>
                    <a:pt x="271114" y="1226699"/>
                  </a:lnTo>
                  <a:lnTo>
                    <a:pt x="271672" y="1226699"/>
                  </a:lnTo>
                  <a:lnTo>
                    <a:pt x="272227" y="1226699"/>
                  </a:lnTo>
                  <a:lnTo>
                    <a:pt x="272785" y="1226699"/>
                  </a:lnTo>
                  <a:lnTo>
                    <a:pt x="273344" y="1226699"/>
                  </a:lnTo>
                  <a:lnTo>
                    <a:pt x="273903" y="1226699"/>
                  </a:lnTo>
                  <a:lnTo>
                    <a:pt x="274461" y="1226699"/>
                  </a:lnTo>
                  <a:lnTo>
                    <a:pt x="275020" y="1226699"/>
                  </a:lnTo>
                  <a:lnTo>
                    <a:pt x="275579" y="1226699"/>
                  </a:lnTo>
                  <a:lnTo>
                    <a:pt x="276133" y="1226699"/>
                  </a:lnTo>
                  <a:lnTo>
                    <a:pt x="276692" y="1226699"/>
                  </a:lnTo>
                  <a:lnTo>
                    <a:pt x="277251" y="1226699"/>
                  </a:lnTo>
                  <a:lnTo>
                    <a:pt x="277809" y="1226699"/>
                  </a:lnTo>
                  <a:lnTo>
                    <a:pt x="278368" y="1226699"/>
                  </a:lnTo>
                  <a:lnTo>
                    <a:pt x="278927" y="1226699"/>
                  </a:lnTo>
                  <a:lnTo>
                    <a:pt x="279485" y="1226699"/>
                  </a:lnTo>
                  <a:lnTo>
                    <a:pt x="280040" y="1226699"/>
                  </a:lnTo>
                  <a:lnTo>
                    <a:pt x="280598" y="1226699"/>
                  </a:lnTo>
                  <a:lnTo>
                    <a:pt x="281157" y="1226699"/>
                  </a:lnTo>
                  <a:lnTo>
                    <a:pt x="281715" y="1226699"/>
                  </a:lnTo>
                  <a:lnTo>
                    <a:pt x="282274" y="1226699"/>
                  </a:lnTo>
                  <a:lnTo>
                    <a:pt x="282833" y="1226699"/>
                  </a:lnTo>
                  <a:lnTo>
                    <a:pt x="283391" y="1226699"/>
                  </a:lnTo>
                  <a:lnTo>
                    <a:pt x="283946" y="1226699"/>
                  </a:lnTo>
                  <a:lnTo>
                    <a:pt x="284505" y="1226699"/>
                  </a:lnTo>
                  <a:lnTo>
                    <a:pt x="285063" y="1226699"/>
                  </a:lnTo>
                  <a:lnTo>
                    <a:pt x="285622" y="1226699"/>
                  </a:lnTo>
                  <a:lnTo>
                    <a:pt x="286181" y="1226699"/>
                  </a:lnTo>
                  <a:lnTo>
                    <a:pt x="286739" y="1226699"/>
                  </a:lnTo>
                  <a:lnTo>
                    <a:pt x="287294" y="1226699"/>
                  </a:lnTo>
                  <a:lnTo>
                    <a:pt x="287852" y="1226699"/>
                  </a:lnTo>
                  <a:lnTo>
                    <a:pt x="288411" y="1226699"/>
                  </a:lnTo>
                  <a:lnTo>
                    <a:pt x="288970" y="1226699"/>
                  </a:lnTo>
                  <a:lnTo>
                    <a:pt x="289528" y="1226699"/>
                  </a:lnTo>
                  <a:lnTo>
                    <a:pt x="290087" y="1226699"/>
                  </a:lnTo>
                  <a:lnTo>
                    <a:pt x="290646" y="1226699"/>
                  </a:lnTo>
                  <a:lnTo>
                    <a:pt x="291200" y="1226699"/>
                  </a:lnTo>
                  <a:lnTo>
                    <a:pt x="291759" y="1226699"/>
                  </a:lnTo>
                  <a:lnTo>
                    <a:pt x="292317" y="1226699"/>
                  </a:lnTo>
                  <a:lnTo>
                    <a:pt x="292876" y="1226699"/>
                  </a:lnTo>
                  <a:lnTo>
                    <a:pt x="293435" y="1226699"/>
                  </a:lnTo>
                  <a:lnTo>
                    <a:pt x="293993" y="1226699"/>
                  </a:lnTo>
                  <a:lnTo>
                    <a:pt x="294552" y="1226699"/>
                  </a:lnTo>
                  <a:lnTo>
                    <a:pt x="295106" y="1226699"/>
                  </a:lnTo>
                  <a:lnTo>
                    <a:pt x="295665" y="1226699"/>
                  </a:lnTo>
                  <a:lnTo>
                    <a:pt x="296224" y="1226699"/>
                  </a:lnTo>
                  <a:lnTo>
                    <a:pt x="296782" y="1226699"/>
                  </a:lnTo>
                  <a:lnTo>
                    <a:pt x="297341" y="1226699"/>
                  </a:lnTo>
                  <a:lnTo>
                    <a:pt x="297900" y="1226699"/>
                  </a:lnTo>
                  <a:lnTo>
                    <a:pt x="298454" y="1226699"/>
                  </a:lnTo>
                  <a:lnTo>
                    <a:pt x="299013" y="1226699"/>
                  </a:lnTo>
                  <a:lnTo>
                    <a:pt x="299572" y="1226699"/>
                  </a:lnTo>
                  <a:lnTo>
                    <a:pt x="300130" y="1226699"/>
                  </a:lnTo>
                  <a:lnTo>
                    <a:pt x="300689" y="1226699"/>
                  </a:lnTo>
                  <a:lnTo>
                    <a:pt x="301247" y="1226699"/>
                  </a:lnTo>
                  <a:lnTo>
                    <a:pt x="301806" y="1226699"/>
                  </a:lnTo>
                  <a:lnTo>
                    <a:pt x="302361" y="1226699"/>
                  </a:lnTo>
                  <a:lnTo>
                    <a:pt x="302919" y="1226699"/>
                  </a:lnTo>
                  <a:lnTo>
                    <a:pt x="303478" y="1226699"/>
                  </a:lnTo>
                  <a:lnTo>
                    <a:pt x="304037" y="1226699"/>
                  </a:lnTo>
                  <a:lnTo>
                    <a:pt x="304595" y="1226699"/>
                  </a:lnTo>
                  <a:lnTo>
                    <a:pt x="305154" y="1226699"/>
                  </a:lnTo>
                  <a:lnTo>
                    <a:pt x="305713" y="1226699"/>
                  </a:lnTo>
                  <a:lnTo>
                    <a:pt x="306267" y="1226699"/>
                  </a:lnTo>
                  <a:lnTo>
                    <a:pt x="306826" y="1226699"/>
                  </a:lnTo>
                  <a:lnTo>
                    <a:pt x="307384" y="1226699"/>
                  </a:lnTo>
                  <a:lnTo>
                    <a:pt x="307943" y="1226699"/>
                  </a:lnTo>
                  <a:lnTo>
                    <a:pt x="308501" y="1226699"/>
                  </a:lnTo>
                  <a:lnTo>
                    <a:pt x="309060" y="1226699"/>
                  </a:lnTo>
                  <a:lnTo>
                    <a:pt x="309619" y="1226699"/>
                  </a:lnTo>
                  <a:lnTo>
                    <a:pt x="310173" y="1226699"/>
                  </a:lnTo>
                  <a:lnTo>
                    <a:pt x="310732" y="1226699"/>
                  </a:lnTo>
                  <a:lnTo>
                    <a:pt x="311291" y="1226699"/>
                  </a:lnTo>
                  <a:lnTo>
                    <a:pt x="311849" y="1226699"/>
                  </a:lnTo>
                  <a:lnTo>
                    <a:pt x="312408" y="1226699"/>
                  </a:lnTo>
                  <a:lnTo>
                    <a:pt x="312967" y="1226699"/>
                  </a:lnTo>
                  <a:lnTo>
                    <a:pt x="313525" y="1226699"/>
                  </a:lnTo>
                  <a:lnTo>
                    <a:pt x="314080" y="1226699"/>
                  </a:lnTo>
                  <a:lnTo>
                    <a:pt x="314638" y="1226699"/>
                  </a:lnTo>
                  <a:lnTo>
                    <a:pt x="315197" y="1226699"/>
                  </a:lnTo>
                  <a:lnTo>
                    <a:pt x="315756" y="1226699"/>
                  </a:lnTo>
                  <a:lnTo>
                    <a:pt x="316314" y="1226699"/>
                  </a:lnTo>
                  <a:lnTo>
                    <a:pt x="316873" y="1226699"/>
                  </a:lnTo>
                  <a:lnTo>
                    <a:pt x="317428" y="1226699"/>
                  </a:lnTo>
                  <a:lnTo>
                    <a:pt x="317986" y="1226699"/>
                  </a:lnTo>
                  <a:lnTo>
                    <a:pt x="318545" y="1226699"/>
                  </a:lnTo>
                  <a:lnTo>
                    <a:pt x="319103" y="1226699"/>
                  </a:lnTo>
                  <a:lnTo>
                    <a:pt x="319662" y="1226699"/>
                  </a:lnTo>
                  <a:lnTo>
                    <a:pt x="320221" y="1226699"/>
                  </a:lnTo>
                  <a:lnTo>
                    <a:pt x="320779" y="1226699"/>
                  </a:lnTo>
                  <a:lnTo>
                    <a:pt x="321334" y="1226699"/>
                  </a:lnTo>
                  <a:lnTo>
                    <a:pt x="321892" y="1226699"/>
                  </a:lnTo>
                  <a:lnTo>
                    <a:pt x="322451" y="1226699"/>
                  </a:lnTo>
                  <a:lnTo>
                    <a:pt x="323010" y="1226699"/>
                  </a:lnTo>
                  <a:lnTo>
                    <a:pt x="323568" y="1226699"/>
                  </a:lnTo>
                  <a:lnTo>
                    <a:pt x="324127" y="1226699"/>
                  </a:lnTo>
                  <a:lnTo>
                    <a:pt x="324686" y="1226699"/>
                  </a:lnTo>
                  <a:lnTo>
                    <a:pt x="325240" y="1226699"/>
                  </a:lnTo>
                  <a:lnTo>
                    <a:pt x="325799" y="1226699"/>
                  </a:lnTo>
                  <a:lnTo>
                    <a:pt x="326358" y="1226699"/>
                  </a:lnTo>
                  <a:lnTo>
                    <a:pt x="326916" y="1226699"/>
                  </a:lnTo>
                  <a:lnTo>
                    <a:pt x="327475" y="1226699"/>
                  </a:lnTo>
                  <a:lnTo>
                    <a:pt x="328033" y="1226699"/>
                  </a:lnTo>
                  <a:lnTo>
                    <a:pt x="328588" y="1226699"/>
                  </a:lnTo>
                  <a:lnTo>
                    <a:pt x="329147" y="1226699"/>
                  </a:lnTo>
                  <a:lnTo>
                    <a:pt x="329705" y="1226699"/>
                  </a:lnTo>
                  <a:lnTo>
                    <a:pt x="330264" y="1226699"/>
                  </a:lnTo>
                  <a:lnTo>
                    <a:pt x="330823" y="1226699"/>
                  </a:lnTo>
                  <a:lnTo>
                    <a:pt x="331381" y="1226699"/>
                  </a:lnTo>
                  <a:lnTo>
                    <a:pt x="331940" y="1226699"/>
                  </a:lnTo>
                  <a:lnTo>
                    <a:pt x="332494" y="1226699"/>
                  </a:lnTo>
                  <a:lnTo>
                    <a:pt x="333053" y="1226699"/>
                  </a:lnTo>
                  <a:lnTo>
                    <a:pt x="333612" y="1226699"/>
                  </a:lnTo>
                  <a:lnTo>
                    <a:pt x="334170" y="1226699"/>
                  </a:lnTo>
                  <a:lnTo>
                    <a:pt x="334729" y="1226699"/>
                  </a:lnTo>
                  <a:lnTo>
                    <a:pt x="335287" y="1226699"/>
                  </a:lnTo>
                  <a:lnTo>
                    <a:pt x="335846" y="1226699"/>
                  </a:lnTo>
                  <a:lnTo>
                    <a:pt x="336401" y="1226699"/>
                  </a:lnTo>
                  <a:lnTo>
                    <a:pt x="336959" y="1226699"/>
                  </a:lnTo>
                  <a:lnTo>
                    <a:pt x="337518" y="1226699"/>
                  </a:lnTo>
                  <a:lnTo>
                    <a:pt x="338077" y="1226699"/>
                  </a:lnTo>
                  <a:lnTo>
                    <a:pt x="338635" y="1226699"/>
                  </a:lnTo>
                  <a:lnTo>
                    <a:pt x="339194" y="1226699"/>
                  </a:lnTo>
                  <a:lnTo>
                    <a:pt x="339753" y="1226699"/>
                  </a:lnTo>
                  <a:lnTo>
                    <a:pt x="340307" y="1226699"/>
                  </a:lnTo>
                  <a:lnTo>
                    <a:pt x="340866" y="1226699"/>
                  </a:lnTo>
                  <a:lnTo>
                    <a:pt x="341424" y="1226699"/>
                  </a:lnTo>
                  <a:lnTo>
                    <a:pt x="341983" y="1226699"/>
                  </a:lnTo>
                  <a:lnTo>
                    <a:pt x="342542" y="1226699"/>
                  </a:lnTo>
                  <a:lnTo>
                    <a:pt x="343100" y="1226699"/>
                  </a:lnTo>
                  <a:lnTo>
                    <a:pt x="343659" y="1226699"/>
                  </a:lnTo>
                  <a:lnTo>
                    <a:pt x="344214" y="1226699"/>
                  </a:lnTo>
                  <a:lnTo>
                    <a:pt x="344772" y="1226699"/>
                  </a:lnTo>
                  <a:lnTo>
                    <a:pt x="345331" y="1226699"/>
                  </a:lnTo>
                  <a:lnTo>
                    <a:pt x="345890" y="1226699"/>
                  </a:lnTo>
                  <a:lnTo>
                    <a:pt x="346448" y="1226699"/>
                  </a:lnTo>
                  <a:lnTo>
                    <a:pt x="347007" y="1226699"/>
                  </a:lnTo>
                  <a:lnTo>
                    <a:pt x="347561" y="1226699"/>
                  </a:lnTo>
                  <a:lnTo>
                    <a:pt x="348120" y="1226699"/>
                  </a:lnTo>
                  <a:lnTo>
                    <a:pt x="348678" y="1226699"/>
                  </a:lnTo>
                  <a:lnTo>
                    <a:pt x="349237" y="1226699"/>
                  </a:lnTo>
                  <a:lnTo>
                    <a:pt x="349796" y="1226699"/>
                  </a:lnTo>
                  <a:lnTo>
                    <a:pt x="350354" y="1226699"/>
                  </a:lnTo>
                  <a:lnTo>
                    <a:pt x="350913" y="1226699"/>
                  </a:lnTo>
                  <a:lnTo>
                    <a:pt x="351468" y="1226699"/>
                  </a:lnTo>
                  <a:lnTo>
                    <a:pt x="352026" y="1226699"/>
                  </a:lnTo>
                  <a:lnTo>
                    <a:pt x="352585" y="1226699"/>
                  </a:lnTo>
                  <a:lnTo>
                    <a:pt x="353144" y="1226699"/>
                  </a:lnTo>
                  <a:lnTo>
                    <a:pt x="353702" y="1226699"/>
                  </a:lnTo>
                  <a:lnTo>
                    <a:pt x="354261" y="1226699"/>
                  </a:lnTo>
                  <a:lnTo>
                    <a:pt x="354819" y="1226699"/>
                  </a:lnTo>
                  <a:lnTo>
                    <a:pt x="355374" y="1226699"/>
                  </a:lnTo>
                  <a:lnTo>
                    <a:pt x="355933" y="1226699"/>
                  </a:lnTo>
                  <a:lnTo>
                    <a:pt x="356491" y="1226699"/>
                  </a:lnTo>
                  <a:lnTo>
                    <a:pt x="357050" y="1226699"/>
                  </a:lnTo>
                  <a:lnTo>
                    <a:pt x="357609" y="1226699"/>
                  </a:lnTo>
                  <a:lnTo>
                    <a:pt x="358167" y="1226699"/>
                  </a:lnTo>
                  <a:lnTo>
                    <a:pt x="358722" y="1226699"/>
                  </a:lnTo>
                  <a:lnTo>
                    <a:pt x="359280" y="1226699"/>
                  </a:lnTo>
                  <a:lnTo>
                    <a:pt x="359839" y="1226699"/>
                  </a:lnTo>
                  <a:lnTo>
                    <a:pt x="360398" y="1226699"/>
                  </a:lnTo>
                  <a:lnTo>
                    <a:pt x="360956" y="1226699"/>
                  </a:lnTo>
                  <a:lnTo>
                    <a:pt x="361515" y="1226699"/>
                  </a:lnTo>
                  <a:lnTo>
                    <a:pt x="362073" y="1226699"/>
                  </a:lnTo>
                  <a:lnTo>
                    <a:pt x="362632" y="1226699"/>
                  </a:lnTo>
                  <a:lnTo>
                    <a:pt x="363187" y="1226699"/>
                  </a:lnTo>
                  <a:lnTo>
                    <a:pt x="363745" y="1226699"/>
                  </a:lnTo>
                  <a:lnTo>
                    <a:pt x="364304" y="1226699"/>
                  </a:lnTo>
                  <a:lnTo>
                    <a:pt x="364863" y="1226699"/>
                  </a:lnTo>
                  <a:lnTo>
                    <a:pt x="365421" y="1226699"/>
                  </a:lnTo>
                  <a:lnTo>
                    <a:pt x="365980" y="1226699"/>
                  </a:lnTo>
                  <a:lnTo>
                    <a:pt x="366534" y="1226699"/>
                  </a:lnTo>
                  <a:lnTo>
                    <a:pt x="367093" y="1226699"/>
                  </a:lnTo>
                  <a:lnTo>
                    <a:pt x="367652" y="1226699"/>
                  </a:lnTo>
                  <a:lnTo>
                    <a:pt x="368210" y="1226699"/>
                  </a:lnTo>
                  <a:lnTo>
                    <a:pt x="368769" y="1226699"/>
                  </a:lnTo>
                  <a:lnTo>
                    <a:pt x="369328" y="1226699"/>
                  </a:lnTo>
                  <a:lnTo>
                    <a:pt x="369886" y="1226699"/>
                  </a:lnTo>
                  <a:lnTo>
                    <a:pt x="370441" y="1226699"/>
                  </a:lnTo>
                  <a:lnTo>
                    <a:pt x="371000" y="1226699"/>
                  </a:lnTo>
                  <a:lnTo>
                    <a:pt x="371558" y="1226699"/>
                  </a:lnTo>
                  <a:lnTo>
                    <a:pt x="372117" y="1226699"/>
                  </a:lnTo>
                  <a:lnTo>
                    <a:pt x="372676" y="1226699"/>
                  </a:lnTo>
                  <a:lnTo>
                    <a:pt x="373234" y="1226699"/>
                  </a:lnTo>
                  <a:lnTo>
                    <a:pt x="373793" y="1226699"/>
                  </a:lnTo>
                  <a:lnTo>
                    <a:pt x="374347" y="1226699"/>
                  </a:lnTo>
                  <a:lnTo>
                    <a:pt x="374906" y="1226699"/>
                  </a:lnTo>
                  <a:lnTo>
                    <a:pt x="375464" y="1226699"/>
                  </a:lnTo>
                  <a:lnTo>
                    <a:pt x="376023" y="1226699"/>
                  </a:lnTo>
                  <a:lnTo>
                    <a:pt x="376582" y="1226699"/>
                  </a:lnTo>
                  <a:lnTo>
                    <a:pt x="377140" y="1226699"/>
                  </a:lnTo>
                  <a:lnTo>
                    <a:pt x="377695" y="1226699"/>
                  </a:lnTo>
                  <a:lnTo>
                    <a:pt x="378254" y="1226699"/>
                  </a:lnTo>
                  <a:lnTo>
                    <a:pt x="378812" y="1226699"/>
                  </a:lnTo>
                  <a:lnTo>
                    <a:pt x="379371" y="1226699"/>
                  </a:lnTo>
                  <a:lnTo>
                    <a:pt x="379930" y="1226699"/>
                  </a:lnTo>
                  <a:lnTo>
                    <a:pt x="380488" y="1226699"/>
                  </a:lnTo>
                  <a:lnTo>
                    <a:pt x="381047" y="1226699"/>
                  </a:lnTo>
                  <a:lnTo>
                    <a:pt x="381601" y="1226699"/>
                  </a:lnTo>
                  <a:lnTo>
                    <a:pt x="382160" y="1226699"/>
                  </a:lnTo>
                  <a:lnTo>
                    <a:pt x="382719" y="1226699"/>
                  </a:lnTo>
                  <a:lnTo>
                    <a:pt x="383277" y="1226699"/>
                  </a:lnTo>
                  <a:lnTo>
                    <a:pt x="383836" y="1226699"/>
                  </a:lnTo>
                  <a:lnTo>
                    <a:pt x="384395" y="1226699"/>
                  </a:lnTo>
                  <a:lnTo>
                    <a:pt x="384953" y="1226699"/>
                  </a:lnTo>
                  <a:lnTo>
                    <a:pt x="385508" y="1226699"/>
                  </a:lnTo>
                  <a:lnTo>
                    <a:pt x="386066" y="1226699"/>
                  </a:lnTo>
                  <a:lnTo>
                    <a:pt x="386625" y="1226699"/>
                  </a:lnTo>
                  <a:lnTo>
                    <a:pt x="387184" y="1226699"/>
                  </a:lnTo>
                  <a:lnTo>
                    <a:pt x="387742" y="1226699"/>
                  </a:lnTo>
                  <a:lnTo>
                    <a:pt x="388301" y="1226699"/>
                  </a:lnTo>
                  <a:lnTo>
                    <a:pt x="388855" y="1226699"/>
                  </a:lnTo>
                  <a:lnTo>
                    <a:pt x="389414" y="1226699"/>
                  </a:lnTo>
                  <a:lnTo>
                    <a:pt x="389973" y="1226699"/>
                  </a:lnTo>
                  <a:lnTo>
                    <a:pt x="390531" y="1226699"/>
                  </a:lnTo>
                  <a:lnTo>
                    <a:pt x="391090" y="1226699"/>
                  </a:lnTo>
                  <a:lnTo>
                    <a:pt x="391649" y="1226699"/>
                  </a:lnTo>
                  <a:lnTo>
                    <a:pt x="392207" y="1226699"/>
                  </a:lnTo>
                  <a:lnTo>
                    <a:pt x="392766" y="1226699"/>
                  </a:lnTo>
                  <a:lnTo>
                    <a:pt x="393321" y="1226699"/>
                  </a:lnTo>
                  <a:lnTo>
                    <a:pt x="393879" y="1226699"/>
                  </a:lnTo>
                  <a:lnTo>
                    <a:pt x="394438" y="1226699"/>
                  </a:lnTo>
                  <a:lnTo>
                    <a:pt x="394996" y="1226699"/>
                  </a:lnTo>
                  <a:lnTo>
                    <a:pt x="395555" y="1226699"/>
                  </a:lnTo>
                  <a:lnTo>
                    <a:pt x="396114" y="1226699"/>
                  </a:lnTo>
                  <a:lnTo>
                    <a:pt x="396668" y="1226699"/>
                  </a:lnTo>
                  <a:lnTo>
                    <a:pt x="397227" y="1226699"/>
                  </a:lnTo>
                  <a:lnTo>
                    <a:pt x="397786" y="1226699"/>
                  </a:lnTo>
                  <a:lnTo>
                    <a:pt x="398344" y="1226699"/>
                  </a:lnTo>
                  <a:lnTo>
                    <a:pt x="398903" y="1226699"/>
                  </a:lnTo>
                  <a:lnTo>
                    <a:pt x="399462" y="1226699"/>
                  </a:lnTo>
                  <a:lnTo>
                    <a:pt x="400020" y="1226699"/>
                  </a:lnTo>
                  <a:lnTo>
                    <a:pt x="400575" y="1226699"/>
                  </a:lnTo>
                  <a:lnTo>
                    <a:pt x="401133" y="1226699"/>
                  </a:lnTo>
                  <a:lnTo>
                    <a:pt x="401692" y="1226699"/>
                  </a:lnTo>
                  <a:lnTo>
                    <a:pt x="402250" y="1226699"/>
                  </a:lnTo>
                  <a:lnTo>
                    <a:pt x="402809" y="1226699"/>
                  </a:lnTo>
                  <a:lnTo>
                    <a:pt x="403368" y="1226699"/>
                  </a:lnTo>
                  <a:lnTo>
                    <a:pt x="403926" y="1226699"/>
                  </a:lnTo>
                  <a:lnTo>
                    <a:pt x="404481" y="1226699"/>
                  </a:lnTo>
                  <a:lnTo>
                    <a:pt x="405040" y="1226699"/>
                  </a:lnTo>
                  <a:lnTo>
                    <a:pt x="405598" y="1226699"/>
                  </a:lnTo>
                  <a:lnTo>
                    <a:pt x="406157" y="1226699"/>
                  </a:lnTo>
                  <a:lnTo>
                    <a:pt x="406716" y="1226699"/>
                  </a:lnTo>
                  <a:lnTo>
                    <a:pt x="407274" y="1226699"/>
                  </a:lnTo>
                  <a:lnTo>
                    <a:pt x="407829" y="1226699"/>
                  </a:lnTo>
                  <a:lnTo>
                    <a:pt x="408387" y="1226699"/>
                  </a:lnTo>
                  <a:lnTo>
                    <a:pt x="408946" y="1226699"/>
                  </a:lnTo>
                  <a:lnTo>
                    <a:pt x="409505" y="1226699"/>
                  </a:lnTo>
                  <a:lnTo>
                    <a:pt x="410063" y="1226699"/>
                  </a:lnTo>
                  <a:lnTo>
                    <a:pt x="410622" y="1226699"/>
                  </a:lnTo>
                  <a:lnTo>
                    <a:pt x="411181" y="1226699"/>
                  </a:lnTo>
                  <a:lnTo>
                    <a:pt x="411735" y="1226699"/>
                  </a:lnTo>
                  <a:lnTo>
                    <a:pt x="412294" y="1226699"/>
                  </a:lnTo>
                  <a:lnTo>
                    <a:pt x="412852" y="1226699"/>
                  </a:lnTo>
                  <a:lnTo>
                    <a:pt x="413411" y="1226699"/>
                  </a:lnTo>
                  <a:lnTo>
                    <a:pt x="413970" y="1226699"/>
                  </a:lnTo>
                  <a:lnTo>
                    <a:pt x="414528" y="1226699"/>
                  </a:lnTo>
                  <a:lnTo>
                    <a:pt x="415083" y="1226699"/>
                  </a:lnTo>
                  <a:lnTo>
                    <a:pt x="415641" y="1226699"/>
                  </a:lnTo>
                  <a:lnTo>
                    <a:pt x="416200" y="1226699"/>
                  </a:lnTo>
                  <a:lnTo>
                    <a:pt x="416759" y="1226699"/>
                  </a:lnTo>
                  <a:lnTo>
                    <a:pt x="417317" y="1226699"/>
                  </a:lnTo>
                  <a:lnTo>
                    <a:pt x="417876" y="1226699"/>
                  </a:lnTo>
                  <a:lnTo>
                    <a:pt x="418435" y="1226699"/>
                  </a:lnTo>
                  <a:lnTo>
                    <a:pt x="418989" y="1226699"/>
                  </a:lnTo>
                  <a:lnTo>
                    <a:pt x="419548" y="1226699"/>
                  </a:lnTo>
                  <a:lnTo>
                    <a:pt x="420107" y="1226699"/>
                  </a:lnTo>
                  <a:lnTo>
                    <a:pt x="420665" y="1226699"/>
                  </a:lnTo>
                  <a:lnTo>
                    <a:pt x="421224" y="1226699"/>
                  </a:lnTo>
                  <a:lnTo>
                    <a:pt x="421782" y="1226699"/>
                  </a:lnTo>
                  <a:lnTo>
                    <a:pt x="422341" y="1226699"/>
                  </a:lnTo>
                  <a:lnTo>
                    <a:pt x="422900" y="1226699"/>
                  </a:lnTo>
                  <a:lnTo>
                    <a:pt x="423454" y="1226699"/>
                  </a:lnTo>
                  <a:lnTo>
                    <a:pt x="424013" y="1226699"/>
                  </a:lnTo>
                  <a:lnTo>
                    <a:pt x="424572" y="1226699"/>
                  </a:lnTo>
                  <a:lnTo>
                    <a:pt x="425130" y="1226699"/>
                  </a:lnTo>
                  <a:lnTo>
                    <a:pt x="425689" y="1226699"/>
                  </a:lnTo>
                  <a:lnTo>
                    <a:pt x="426248" y="1226699"/>
                  </a:lnTo>
                  <a:lnTo>
                    <a:pt x="426802" y="1226699"/>
                  </a:lnTo>
                  <a:lnTo>
                    <a:pt x="427361" y="1226699"/>
                  </a:lnTo>
                  <a:lnTo>
                    <a:pt x="427919" y="1226699"/>
                  </a:lnTo>
                  <a:lnTo>
                    <a:pt x="428478" y="1226699"/>
                  </a:lnTo>
                  <a:lnTo>
                    <a:pt x="429036" y="1226699"/>
                  </a:lnTo>
                  <a:lnTo>
                    <a:pt x="429595" y="1226699"/>
                  </a:lnTo>
                  <a:lnTo>
                    <a:pt x="430154" y="1226699"/>
                  </a:lnTo>
                  <a:lnTo>
                    <a:pt x="430708" y="1226699"/>
                  </a:lnTo>
                  <a:lnTo>
                    <a:pt x="431267" y="1226699"/>
                  </a:lnTo>
                  <a:lnTo>
                    <a:pt x="431826" y="1226699"/>
                  </a:lnTo>
                  <a:lnTo>
                    <a:pt x="432384" y="1226699"/>
                  </a:lnTo>
                  <a:lnTo>
                    <a:pt x="432943" y="1226699"/>
                  </a:lnTo>
                  <a:lnTo>
                    <a:pt x="433502" y="1226699"/>
                  </a:lnTo>
                  <a:lnTo>
                    <a:pt x="434060" y="1226699"/>
                  </a:lnTo>
                  <a:lnTo>
                    <a:pt x="434615" y="1226699"/>
                  </a:lnTo>
                  <a:lnTo>
                    <a:pt x="435173" y="1226699"/>
                  </a:lnTo>
                  <a:lnTo>
                    <a:pt x="435732" y="1226699"/>
                  </a:lnTo>
                  <a:lnTo>
                    <a:pt x="436291" y="1226699"/>
                  </a:lnTo>
                  <a:lnTo>
                    <a:pt x="436849" y="1226699"/>
                  </a:lnTo>
                  <a:lnTo>
                    <a:pt x="437408" y="1226699"/>
                  </a:lnTo>
                  <a:lnTo>
                    <a:pt x="437963" y="1226699"/>
                  </a:lnTo>
                  <a:lnTo>
                    <a:pt x="438521" y="1226699"/>
                  </a:lnTo>
                  <a:lnTo>
                    <a:pt x="439080" y="1226699"/>
                  </a:lnTo>
                  <a:lnTo>
                    <a:pt x="439639" y="1226699"/>
                  </a:lnTo>
                  <a:lnTo>
                    <a:pt x="440197" y="1226699"/>
                  </a:lnTo>
                  <a:lnTo>
                    <a:pt x="440756" y="1226699"/>
                  </a:lnTo>
                  <a:lnTo>
                    <a:pt x="441314" y="1226699"/>
                  </a:lnTo>
                  <a:lnTo>
                    <a:pt x="441869" y="1226699"/>
                  </a:lnTo>
                  <a:lnTo>
                    <a:pt x="442427" y="1226699"/>
                  </a:lnTo>
                  <a:lnTo>
                    <a:pt x="442986" y="1226699"/>
                  </a:lnTo>
                  <a:lnTo>
                    <a:pt x="443545" y="1226699"/>
                  </a:lnTo>
                  <a:lnTo>
                    <a:pt x="444103" y="1226699"/>
                  </a:lnTo>
                  <a:lnTo>
                    <a:pt x="444662" y="1226699"/>
                  </a:lnTo>
                  <a:lnTo>
                    <a:pt x="445217" y="1226699"/>
                  </a:lnTo>
                  <a:lnTo>
                    <a:pt x="445775" y="1226699"/>
                  </a:lnTo>
                  <a:lnTo>
                    <a:pt x="446334" y="1226699"/>
                  </a:lnTo>
                  <a:lnTo>
                    <a:pt x="446893" y="1226699"/>
                  </a:lnTo>
                  <a:lnTo>
                    <a:pt x="447451" y="1226699"/>
                  </a:lnTo>
                  <a:lnTo>
                    <a:pt x="448010" y="1226699"/>
                  </a:lnTo>
                  <a:lnTo>
                    <a:pt x="448568" y="1226699"/>
                  </a:lnTo>
                  <a:lnTo>
                    <a:pt x="449123" y="1226699"/>
                  </a:lnTo>
                  <a:lnTo>
                    <a:pt x="449682" y="1226699"/>
                  </a:lnTo>
                  <a:lnTo>
                    <a:pt x="450240" y="1226699"/>
                  </a:lnTo>
                  <a:lnTo>
                    <a:pt x="450799" y="1226699"/>
                  </a:lnTo>
                  <a:lnTo>
                    <a:pt x="451358" y="1226699"/>
                  </a:lnTo>
                  <a:lnTo>
                    <a:pt x="451916" y="1226699"/>
                  </a:lnTo>
                  <a:lnTo>
                    <a:pt x="452475" y="1226699"/>
                  </a:lnTo>
                  <a:lnTo>
                    <a:pt x="453034" y="1226699"/>
                  </a:lnTo>
                  <a:lnTo>
                    <a:pt x="453588" y="1226699"/>
                  </a:lnTo>
                  <a:lnTo>
                    <a:pt x="454147" y="1226699"/>
                  </a:lnTo>
                  <a:lnTo>
                    <a:pt x="454705" y="1226699"/>
                  </a:lnTo>
                  <a:lnTo>
                    <a:pt x="455264" y="1226699"/>
                  </a:lnTo>
                  <a:lnTo>
                    <a:pt x="455823" y="1226699"/>
                  </a:lnTo>
                  <a:lnTo>
                    <a:pt x="456381" y="1226699"/>
                  </a:lnTo>
                  <a:lnTo>
                    <a:pt x="456936" y="1226699"/>
                  </a:lnTo>
                  <a:lnTo>
                    <a:pt x="457494" y="1226699"/>
                  </a:lnTo>
                  <a:lnTo>
                    <a:pt x="458053" y="1226699"/>
                  </a:lnTo>
                  <a:lnTo>
                    <a:pt x="458612" y="1226699"/>
                  </a:lnTo>
                  <a:lnTo>
                    <a:pt x="459170" y="1226699"/>
                  </a:lnTo>
                  <a:lnTo>
                    <a:pt x="459729" y="1226699"/>
                  </a:lnTo>
                  <a:lnTo>
                    <a:pt x="460288" y="1226699"/>
                  </a:lnTo>
                  <a:lnTo>
                    <a:pt x="460842" y="1226699"/>
                  </a:lnTo>
                  <a:lnTo>
                    <a:pt x="461401" y="1226699"/>
                  </a:lnTo>
                  <a:lnTo>
                    <a:pt x="461959" y="1226699"/>
                  </a:lnTo>
                  <a:lnTo>
                    <a:pt x="462518" y="1226699"/>
                  </a:lnTo>
                  <a:lnTo>
                    <a:pt x="463077" y="1226699"/>
                  </a:lnTo>
                  <a:lnTo>
                    <a:pt x="463635" y="1226699"/>
                  </a:lnTo>
                  <a:lnTo>
                    <a:pt x="464194" y="1226699"/>
                  </a:lnTo>
                  <a:lnTo>
                    <a:pt x="464749" y="1226699"/>
                  </a:lnTo>
                  <a:lnTo>
                    <a:pt x="465307" y="1226699"/>
                  </a:lnTo>
                  <a:lnTo>
                    <a:pt x="465866" y="1226699"/>
                  </a:lnTo>
                  <a:lnTo>
                    <a:pt x="466425" y="1226699"/>
                  </a:lnTo>
                  <a:lnTo>
                    <a:pt x="466983" y="1226699"/>
                  </a:lnTo>
                  <a:lnTo>
                    <a:pt x="467542" y="1226699"/>
                  </a:lnTo>
                  <a:lnTo>
                    <a:pt x="468096" y="1226699"/>
                  </a:lnTo>
                  <a:lnTo>
                    <a:pt x="468655" y="1226699"/>
                  </a:lnTo>
                  <a:lnTo>
                    <a:pt x="469213" y="1226699"/>
                  </a:lnTo>
                  <a:lnTo>
                    <a:pt x="469772" y="1226699"/>
                  </a:lnTo>
                  <a:lnTo>
                    <a:pt x="470331" y="1226699"/>
                  </a:lnTo>
                  <a:lnTo>
                    <a:pt x="470890" y="1226699"/>
                  </a:lnTo>
                  <a:lnTo>
                    <a:pt x="471448" y="1226699"/>
                  </a:lnTo>
                  <a:lnTo>
                    <a:pt x="472003" y="1226699"/>
                  </a:lnTo>
                  <a:lnTo>
                    <a:pt x="472561" y="1226699"/>
                  </a:lnTo>
                  <a:lnTo>
                    <a:pt x="473120" y="1226699"/>
                  </a:lnTo>
                  <a:lnTo>
                    <a:pt x="473679" y="1226699"/>
                  </a:lnTo>
                  <a:lnTo>
                    <a:pt x="474237" y="1226699"/>
                  </a:lnTo>
                  <a:lnTo>
                    <a:pt x="474796" y="1226699"/>
                  </a:lnTo>
                  <a:lnTo>
                    <a:pt x="475350" y="1226699"/>
                  </a:lnTo>
                  <a:lnTo>
                    <a:pt x="475909" y="1226699"/>
                  </a:lnTo>
                  <a:lnTo>
                    <a:pt x="476468" y="1226699"/>
                  </a:lnTo>
                  <a:lnTo>
                    <a:pt x="477026" y="1226699"/>
                  </a:lnTo>
                  <a:lnTo>
                    <a:pt x="477585" y="1226699"/>
                  </a:lnTo>
                  <a:lnTo>
                    <a:pt x="478144" y="1226699"/>
                  </a:lnTo>
                  <a:lnTo>
                    <a:pt x="478702" y="1226699"/>
                  </a:lnTo>
                  <a:lnTo>
                    <a:pt x="479257" y="1226699"/>
                  </a:lnTo>
                  <a:lnTo>
                    <a:pt x="479815" y="1226699"/>
                  </a:lnTo>
                  <a:lnTo>
                    <a:pt x="480374" y="1226699"/>
                  </a:lnTo>
                  <a:lnTo>
                    <a:pt x="480933" y="1226699"/>
                  </a:lnTo>
                  <a:lnTo>
                    <a:pt x="481491" y="1226699"/>
                  </a:lnTo>
                  <a:lnTo>
                    <a:pt x="482050" y="1226699"/>
                  </a:lnTo>
                  <a:lnTo>
                    <a:pt x="482609" y="1226699"/>
                  </a:lnTo>
                  <a:lnTo>
                    <a:pt x="483167" y="1226699"/>
                  </a:lnTo>
                  <a:lnTo>
                    <a:pt x="483722" y="1226699"/>
                  </a:lnTo>
                  <a:lnTo>
                    <a:pt x="484281" y="1226699"/>
                  </a:lnTo>
                  <a:lnTo>
                    <a:pt x="484839" y="1226699"/>
                  </a:lnTo>
                  <a:lnTo>
                    <a:pt x="485398" y="1226699"/>
                  </a:lnTo>
                  <a:lnTo>
                    <a:pt x="485957" y="1226699"/>
                  </a:lnTo>
                  <a:lnTo>
                    <a:pt x="486515" y="1226699"/>
                  </a:lnTo>
                  <a:lnTo>
                    <a:pt x="487070" y="1226699"/>
                  </a:lnTo>
                  <a:lnTo>
                    <a:pt x="487628" y="1226699"/>
                  </a:lnTo>
                  <a:lnTo>
                    <a:pt x="488187" y="1226699"/>
                  </a:lnTo>
                  <a:lnTo>
                    <a:pt x="488745" y="1226699"/>
                  </a:lnTo>
                  <a:lnTo>
                    <a:pt x="489304" y="1226699"/>
                  </a:lnTo>
                  <a:lnTo>
                    <a:pt x="489863" y="1226699"/>
                  </a:lnTo>
                  <a:lnTo>
                    <a:pt x="490421" y="1226699"/>
                  </a:lnTo>
                  <a:lnTo>
                    <a:pt x="490976" y="1226699"/>
                  </a:lnTo>
                  <a:lnTo>
                    <a:pt x="491535" y="1226699"/>
                  </a:lnTo>
                  <a:lnTo>
                    <a:pt x="492093" y="1226699"/>
                  </a:lnTo>
                  <a:lnTo>
                    <a:pt x="492652" y="1226699"/>
                  </a:lnTo>
                  <a:lnTo>
                    <a:pt x="493211" y="1226699"/>
                  </a:lnTo>
                  <a:lnTo>
                    <a:pt x="493769" y="1226699"/>
                  </a:lnTo>
                  <a:lnTo>
                    <a:pt x="494328" y="1226699"/>
                  </a:lnTo>
                  <a:lnTo>
                    <a:pt x="494882" y="1226699"/>
                  </a:lnTo>
                  <a:lnTo>
                    <a:pt x="495441" y="1226699"/>
                  </a:lnTo>
                  <a:lnTo>
                    <a:pt x="496000" y="1226699"/>
                  </a:lnTo>
                  <a:lnTo>
                    <a:pt x="496558" y="1226699"/>
                  </a:lnTo>
                  <a:lnTo>
                    <a:pt x="497117" y="1226699"/>
                  </a:lnTo>
                  <a:lnTo>
                    <a:pt x="497676" y="1226699"/>
                  </a:lnTo>
                  <a:lnTo>
                    <a:pt x="498230" y="1226699"/>
                  </a:lnTo>
                  <a:lnTo>
                    <a:pt x="498789" y="1226699"/>
                  </a:lnTo>
                  <a:lnTo>
                    <a:pt x="499347" y="1226699"/>
                  </a:lnTo>
                  <a:lnTo>
                    <a:pt x="499906" y="1226699"/>
                  </a:lnTo>
                  <a:lnTo>
                    <a:pt x="500465" y="1226699"/>
                  </a:lnTo>
                  <a:lnTo>
                    <a:pt x="501023" y="1226699"/>
                  </a:lnTo>
                  <a:lnTo>
                    <a:pt x="501582" y="1226699"/>
                  </a:lnTo>
                  <a:lnTo>
                    <a:pt x="502136" y="1226699"/>
                  </a:lnTo>
                  <a:lnTo>
                    <a:pt x="502695" y="1226699"/>
                  </a:lnTo>
                  <a:lnTo>
                    <a:pt x="503254" y="1226699"/>
                  </a:lnTo>
                  <a:lnTo>
                    <a:pt x="503812" y="1226699"/>
                  </a:lnTo>
                  <a:lnTo>
                    <a:pt x="504371" y="1226699"/>
                  </a:lnTo>
                  <a:lnTo>
                    <a:pt x="504930" y="1226699"/>
                  </a:lnTo>
                  <a:lnTo>
                    <a:pt x="505484" y="1226699"/>
                  </a:lnTo>
                  <a:lnTo>
                    <a:pt x="506043" y="1226699"/>
                  </a:lnTo>
                  <a:lnTo>
                    <a:pt x="506602" y="1226699"/>
                  </a:lnTo>
                  <a:lnTo>
                    <a:pt x="507160" y="1226699"/>
                  </a:lnTo>
                  <a:lnTo>
                    <a:pt x="507719" y="1226699"/>
                  </a:lnTo>
                  <a:lnTo>
                    <a:pt x="508277" y="1226699"/>
                  </a:lnTo>
                  <a:lnTo>
                    <a:pt x="508836" y="1226699"/>
                  </a:lnTo>
                  <a:lnTo>
                    <a:pt x="509391" y="1226699"/>
                  </a:lnTo>
                  <a:lnTo>
                    <a:pt x="509949" y="1226699"/>
                  </a:lnTo>
                  <a:lnTo>
                    <a:pt x="510508" y="1226699"/>
                  </a:lnTo>
                  <a:lnTo>
                    <a:pt x="511067" y="1226699"/>
                  </a:lnTo>
                  <a:lnTo>
                    <a:pt x="511625" y="1226699"/>
                  </a:lnTo>
                  <a:lnTo>
                    <a:pt x="512184" y="1226699"/>
                  </a:lnTo>
                  <a:lnTo>
                    <a:pt x="512743" y="1226699"/>
                  </a:lnTo>
                  <a:lnTo>
                    <a:pt x="513301" y="1226699"/>
                  </a:lnTo>
                  <a:lnTo>
                    <a:pt x="513856" y="1226699"/>
                  </a:lnTo>
                  <a:lnTo>
                    <a:pt x="514414" y="1226699"/>
                  </a:lnTo>
                  <a:lnTo>
                    <a:pt x="514973" y="1226699"/>
                  </a:lnTo>
                  <a:lnTo>
                    <a:pt x="515531" y="1226699"/>
                  </a:lnTo>
                  <a:lnTo>
                    <a:pt x="516090" y="1226699"/>
                  </a:lnTo>
                  <a:lnTo>
                    <a:pt x="516649" y="1226699"/>
                  </a:lnTo>
                  <a:lnTo>
                    <a:pt x="517203" y="1226699"/>
                  </a:lnTo>
                  <a:lnTo>
                    <a:pt x="517762" y="1226699"/>
                  </a:lnTo>
                  <a:lnTo>
                    <a:pt x="518321" y="1226699"/>
                  </a:lnTo>
                  <a:lnTo>
                    <a:pt x="518879" y="1226699"/>
                  </a:lnTo>
                  <a:lnTo>
                    <a:pt x="519438" y="1226699"/>
                  </a:lnTo>
                  <a:lnTo>
                    <a:pt x="519997" y="1226699"/>
                  </a:lnTo>
                  <a:lnTo>
                    <a:pt x="520555" y="1226699"/>
                  </a:lnTo>
                  <a:lnTo>
                    <a:pt x="521110" y="1226699"/>
                  </a:lnTo>
                  <a:lnTo>
                    <a:pt x="521668" y="1226699"/>
                  </a:lnTo>
                  <a:lnTo>
                    <a:pt x="522227" y="1226699"/>
                  </a:lnTo>
                  <a:lnTo>
                    <a:pt x="522786" y="1226699"/>
                  </a:lnTo>
                  <a:lnTo>
                    <a:pt x="523344" y="1226699"/>
                  </a:lnTo>
                  <a:lnTo>
                    <a:pt x="523903" y="1226699"/>
                  </a:lnTo>
                  <a:lnTo>
                    <a:pt x="524462" y="1226699"/>
                  </a:lnTo>
                  <a:lnTo>
                    <a:pt x="525016" y="1226699"/>
                  </a:lnTo>
                  <a:lnTo>
                    <a:pt x="525575" y="1226699"/>
                  </a:lnTo>
                  <a:lnTo>
                    <a:pt x="526133" y="1226699"/>
                  </a:lnTo>
                  <a:lnTo>
                    <a:pt x="526692" y="1226699"/>
                  </a:lnTo>
                  <a:lnTo>
                    <a:pt x="527251" y="1226699"/>
                  </a:lnTo>
                  <a:lnTo>
                    <a:pt x="527809" y="1226699"/>
                  </a:lnTo>
                  <a:lnTo>
                    <a:pt x="528364" y="1226699"/>
                  </a:lnTo>
                  <a:lnTo>
                    <a:pt x="528922" y="1226699"/>
                  </a:lnTo>
                  <a:lnTo>
                    <a:pt x="529481" y="1226699"/>
                  </a:lnTo>
                  <a:lnTo>
                    <a:pt x="530040" y="1226699"/>
                  </a:lnTo>
                  <a:lnTo>
                    <a:pt x="530598" y="1226699"/>
                  </a:lnTo>
                  <a:lnTo>
                    <a:pt x="531157" y="1226699"/>
                  </a:lnTo>
                  <a:lnTo>
                    <a:pt x="531716" y="1226699"/>
                  </a:lnTo>
                  <a:lnTo>
                    <a:pt x="532270" y="1226699"/>
                  </a:lnTo>
                  <a:lnTo>
                    <a:pt x="532829" y="1226699"/>
                  </a:lnTo>
                  <a:lnTo>
                    <a:pt x="533388" y="1226699"/>
                  </a:lnTo>
                  <a:lnTo>
                    <a:pt x="533946" y="1226699"/>
                  </a:lnTo>
                  <a:lnTo>
                    <a:pt x="534505" y="1226699"/>
                  </a:lnTo>
                  <a:lnTo>
                    <a:pt x="535063" y="1226699"/>
                  </a:lnTo>
                  <a:lnTo>
                    <a:pt x="535618" y="1226699"/>
                  </a:lnTo>
                  <a:lnTo>
                    <a:pt x="536177" y="1226699"/>
                  </a:lnTo>
                  <a:lnTo>
                    <a:pt x="536735" y="1226699"/>
                  </a:lnTo>
                  <a:lnTo>
                    <a:pt x="537294" y="1226699"/>
                  </a:lnTo>
                  <a:lnTo>
                    <a:pt x="537853" y="1226699"/>
                  </a:lnTo>
                  <a:lnTo>
                    <a:pt x="538411" y="1226699"/>
                  </a:lnTo>
                  <a:lnTo>
                    <a:pt x="538970" y="1226699"/>
                  </a:lnTo>
                  <a:lnTo>
                    <a:pt x="539524" y="1226699"/>
                  </a:lnTo>
                  <a:lnTo>
                    <a:pt x="540083" y="1226699"/>
                  </a:lnTo>
                  <a:lnTo>
                    <a:pt x="540642" y="1226699"/>
                  </a:lnTo>
                  <a:lnTo>
                    <a:pt x="541200" y="1226699"/>
                  </a:lnTo>
                  <a:lnTo>
                    <a:pt x="541759" y="1226699"/>
                  </a:lnTo>
                  <a:lnTo>
                    <a:pt x="542317" y="1226699"/>
                  </a:lnTo>
                  <a:lnTo>
                    <a:pt x="542876" y="1226699"/>
                  </a:lnTo>
                  <a:lnTo>
                    <a:pt x="543435" y="1226699"/>
                  </a:lnTo>
                  <a:lnTo>
                    <a:pt x="543989" y="1226699"/>
                  </a:lnTo>
                  <a:lnTo>
                    <a:pt x="544548" y="1226699"/>
                  </a:lnTo>
                  <a:lnTo>
                    <a:pt x="545107" y="1226699"/>
                  </a:lnTo>
                  <a:lnTo>
                    <a:pt x="545665" y="1226699"/>
                  </a:lnTo>
                  <a:lnTo>
                    <a:pt x="546224" y="1226699"/>
                  </a:lnTo>
                  <a:lnTo>
                    <a:pt x="546783" y="1226699"/>
                  </a:lnTo>
                  <a:lnTo>
                    <a:pt x="547337" y="1226699"/>
                  </a:lnTo>
                  <a:lnTo>
                    <a:pt x="547896" y="1226699"/>
                  </a:lnTo>
                  <a:lnTo>
                    <a:pt x="548454" y="1226699"/>
                  </a:lnTo>
                  <a:lnTo>
                    <a:pt x="549013" y="1226699"/>
                  </a:lnTo>
                  <a:lnTo>
                    <a:pt x="549572" y="1226699"/>
                  </a:lnTo>
                  <a:lnTo>
                    <a:pt x="550130" y="1226699"/>
                  </a:lnTo>
                  <a:lnTo>
                    <a:pt x="550689" y="1226699"/>
                  </a:lnTo>
                  <a:lnTo>
                    <a:pt x="551244" y="1226699"/>
                  </a:lnTo>
                  <a:lnTo>
                    <a:pt x="551802" y="1226699"/>
                  </a:lnTo>
                  <a:lnTo>
                    <a:pt x="552361" y="1226699"/>
                  </a:lnTo>
                  <a:lnTo>
                    <a:pt x="552919" y="1226699"/>
                  </a:lnTo>
                  <a:lnTo>
                    <a:pt x="553478" y="1226699"/>
                  </a:lnTo>
                  <a:lnTo>
                    <a:pt x="554037" y="1226699"/>
                  </a:lnTo>
                  <a:lnTo>
                    <a:pt x="554595" y="1226699"/>
                  </a:lnTo>
                  <a:lnTo>
                    <a:pt x="555150" y="1226699"/>
                  </a:lnTo>
                  <a:lnTo>
                    <a:pt x="555708" y="1226699"/>
                  </a:lnTo>
                  <a:lnTo>
                    <a:pt x="556267" y="1226699"/>
                  </a:lnTo>
                  <a:lnTo>
                    <a:pt x="556826" y="1226699"/>
                  </a:lnTo>
                  <a:lnTo>
                    <a:pt x="557384" y="1226699"/>
                  </a:lnTo>
                  <a:lnTo>
                    <a:pt x="557943" y="1226699"/>
                  </a:lnTo>
                  <a:lnTo>
                    <a:pt x="558498" y="1226699"/>
                  </a:lnTo>
                  <a:lnTo>
                    <a:pt x="559056" y="1226699"/>
                  </a:lnTo>
                  <a:lnTo>
                    <a:pt x="559615" y="1226699"/>
                  </a:lnTo>
                  <a:lnTo>
                    <a:pt x="560174" y="1226699"/>
                  </a:lnTo>
                  <a:lnTo>
                    <a:pt x="560732" y="1226699"/>
                  </a:lnTo>
                  <a:lnTo>
                    <a:pt x="561291" y="1226699"/>
                  </a:lnTo>
                  <a:lnTo>
                    <a:pt x="561849" y="1226699"/>
                  </a:lnTo>
                  <a:lnTo>
                    <a:pt x="562404" y="1226699"/>
                  </a:lnTo>
                  <a:lnTo>
                    <a:pt x="562963" y="1226699"/>
                  </a:lnTo>
                  <a:lnTo>
                    <a:pt x="563521" y="1226699"/>
                  </a:lnTo>
                  <a:lnTo>
                    <a:pt x="564080" y="1226699"/>
                  </a:lnTo>
                  <a:lnTo>
                    <a:pt x="564639" y="1226699"/>
                  </a:lnTo>
                  <a:lnTo>
                    <a:pt x="565197" y="1226699"/>
                  </a:lnTo>
                  <a:lnTo>
                    <a:pt x="565752" y="1226699"/>
                  </a:lnTo>
                  <a:lnTo>
                    <a:pt x="566310" y="1226699"/>
                  </a:lnTo>
                  <a:lnTo>
                    <a:pt x="566869" y="1226699"/>
                  </a:lnTo>
                  <a:lnTo>
                    <a:pt x="567428" y="1226699"/>
                  </a:lnTo>
                  <a:lnTo>
                    <a:pt x="567986" y="1226699"/>
                  </a:lnTo>
                  <a:lnTo>
                    <a:pt x="568545" y="1226699"/>
                  </a:lnTo>
                  <a:lnTo>
                    <a:pt x="569103" y="1226699"/>
                  </a:lnTo>
                  <a:lnTo>
                    <a:pt x="569658" y="1226699"/>
                  </a:lnTo>
                  <a:lnTo>
                    <a:pt x="570217" y="1226699"/>
                  </a:lnTo>
                  <a:lnTo>
                    <a:pt x="570775" y="1226699"/>
                  </a:lnTo>
                  <a:lnTo>
                    <a:pt x="571334" y="1226699"/>
                  </a:lnTo>
                  <a:lnTo>
                    <a:pt x="571893" y="1226699"/>
                  </a:lnTo>
                  <a:lnTo>
                    <a:pt x="572451" y="1226699"/>
                  </a:lnTo>
                  <a:lnTo>
                    <a:pt x="573010" y="1226699"/>
                  </a:lnTo>
                  <a:lnTo>
                    <a:pt x="573569" y="1226699"/>
                  </a:lnTo>
                  <a:lnTo>
                    <a:pt x="574123" y="1226699"/>
                  </a:lnTo>
                  <a:lnTo>
                    <a:pt x="574682" y="1226699"/>
                  </a:lnTo>
                  <a:lnTo>
                    <a:pt x="575240" y="1226699"/>
                  </a:lnTo>
                  <a:lnTo>
                    <a:pt x="575799" y="1226699"/>
                  </a:lnTo>
                  <a:lnTo>
                    <a:pt x="576358" y="1226699"/>
                  </a:lnTo>
                  <a:lnTo>
                    <a:pt x="576916" y="1226699"/>
                  </a:lnTo>
                  <a:lnTo>
                    <a:pt x="577471" y="1226699"/>
                  </a:lnTo>
                  <a:lnTo>
                    <a:pt x="578030" y="1226699"/>
                  </a:lnTo>
                  <a:lnTo>
                    <a:pt x="578588" y="1226699"/>
                  </a:lnTo>
                  <a:lnTo>
                    <a:pt x="579147" y="1226699"/>
                  </a:lnTo>
                  <a:lnTo>
                    <a:pt x="579706" y="1226699"/>
                  </a:lnTo>
                  <a:lnTo>
                    <a:pt x="580264" y="1226699"/>
                  </a:lnTo>
                  <a:lnTo>
                    <a:pt x="580823" y="1226699"/>
                  </a:lnTo>
                  <a:lnTo>
                    <a:pt x="581377" y="1226699"/>
                  </a:lnTo>
                  <a:lnTo>
                    <a:pt x="581936" y="1226699"/>
                  </a:lnTo>
                  <a:lnTo>
                    <a:pt x="582494" y="1226699"/>
                  </a:lnTo>
                  <a:lnTo>
                    <a:pt x="583053" y="1226699"/>
                  </a:lnTo>
                  <a:lnTo>
                    <a:pt x="583612" y="1226699"/>
                  </a:lnTo>
                  <a:lnTo>
                    <a:pt x="584170" y="1226699"/>
                  </a:lnTo>
                  <a:lnTo>
                    <a:pt x="584725" y="1226699"/>
                  </a:lnTo>
                  <a:lnTo>
                    <a:pt x="585284" y="1226699"/>
                  </a:lnTo>
                  <a:lnTo>
                    <a:pt x="585842" y="1226699"/>
                  </a:lnTo>
                  <a:lnTo>
                    <a:pt x="586401" y="1226699"/>
                  </a:lnTo>
                  <a:lnTo>
                    <a:pt x="586960" y="1226699"/>
                  </a:lnTo>
                  <a:lnTo>
                    <a:pt x="587518" y="1226699"/>
                  </a:lnTo>
                  <a:lnTo>
                    <a:pt x="588077" y="1226699"/>
                  </a:lnTo>
                  <a:lnTo>
                    <a:pt x="588631" y="1226699"/>
                  </a:lnTo>
                  <a:lnTo>
                    <a:pt x="589190" y="1226699"/>
                  </a:lnTo>
                  <a:lnTo>
                    <a:pt x="589749" y="1226699"/>
                  </a:lnTo>
                  <a:lnTo>
                    <a:pt x="590307" y="1226699"/>
                  </a:lnTo>
                  <a:lnTo>
                    <a:pt x="590866" y="1226699"/>
                  </a:lnTo>
                  <a:lnTo>
                    <a:pt x="591425" y="1226699"/>
                  </a:lnTo>
                  <a:lnTo>
                    <a:pt x="591983" y="1226699"/>
                  </a:lnTo>
                  <a:lnTo>
                    <a:pt x="592538" y="1226699"/>
                  </a:lnTo>
                  <a:lnTo>
                    <a:pt x="593096" y="1226699"/>
                  </a:lnTo>
                  <a:lnTo>
                    <a:pt x="593655" y="1226699"/>
                  </a:lnTo>
                  <a:lnTo>
                    <a:pt x="594214" y="1226699"/>
                  </a:lnTo>
                  <a:lnTo>
                    <a:pt x="594772" y="1226699"/>
                  </a:lnTo>
                  <a:lnTo>
                    <a:pt x="595331" y="1226699"/>
                  </a:lnTo>
                  <a:lnTo>
                    <a:pt x="595885" y="1226699"/>
                  </a:lnTo>
                  <a:lnTo>
                    <a:pt x="596444" y="1226699"/>
                  </a:lnTo>
                  <a:lnTo>
                    <a:pt x="597003" y="1226699"/>
                  </a:lnTo>
                  <a:lnTo>
                    <a:pt x="597561" y="1226699"/>
                  </a:lnTo>
                  <a:lnTo>
                    <a:pt x="598120" y="1226699"/>
                  </a:lnTo>
                  <a:lnTo>
                    <a:pt x="598679" y="1226699"/>
                  </a:lnTo>
                  <a:lnTo>
                    <a:pt x="599237" y="1226699"/>
                  </a:lnTo>
                  <a:lnTo>
                    <a:pt x="599796" y="1226699"/>
                  </a:lnTo>
                  <a:lnTo>
                    <a:pt x="600351" y="1226699"/>
                  </a:lnTo>
                  <a:lnTo>
                    <a:pt x="600909" y="1226699"/>
                  </a:lnTo>
                  <a:lnTo>
                    <a:pt x="601468" y="1226699"/>
                  </a:lnTo>
                  <a:lnTo>
                    <a:pt x="602026" y="1226699"/>
                  </a:lnTo>
                  <a:lnTo>
                    <a:pt x="602585" y="1226699"/>
                  </a:lnTo>
                  <a:lnTo>
                    <a:pt x="603144" y="1226699"/>
                  </a:lnTo>
                  <a:lnTo>
                    <a:pt x="603702" y="1226699"/>
                  </a:lnTo>
                  <a:lnTo>
                    <a:pt x="604257" y="1226699"/>
                  </a:lnTo>
                  <a:lnTo>
                    <a:pt x="604816" y="1226699"/>
                  </a:lnTo>
                  <a:lnTo>
                    <a:pt x="605374" y="1226699"/>
                  </a:lnTo>
                  <a:lnTo>
                    <a:pt x="605933" y="1226699"/>
                  </a:lnTo>
                  <a:lnTo>
                    <a:pt x="606492" y="1226699"/>
                  </a:lnTo>
                  <a:lnTo>
                    <a:pt x="607050" y="1226699"/>
                  </a:lnTo>
                  <a:lnTo>
                    <a:pt x="607605" y="1226699"/>
                  </a:lnTo>
                  <a:lnTo>
                    <a:pt x="608163" y="1226699"/>
                  </a:lnTo>
                  <a:lnTo>
                    <a:pt x="608722" y="1226699"/>
                  </a:lnTo>
                  <a:lnTo>
                    <a:pt x="609280" y="1226699"/>
                  </a:lnTo>
                  <a:lnTo>
                    <a:pt x="609839" y="1226699"/>
                  </a:lnTo>
                  <a:lnTo>
                    <a:pt x="610398" y="1226699"/>
                  </a:lnTo>
                  <a:lnTo>
                    <a:pt x="610956" y="1226699"/>
                  </a:lnTo>
                  <a:lnTo>
                    <a:pt x="611511" y="1226699"/>
                  </a:lnTo>
                  <a:lnTo>
                    <a:pt x="612070" y="1226699"/>
                  </a:lnTo>
                  <a:lnTo>
                    <a:pt x="612628" y="1226699"/>
                  </a:lnTo>
                  <a:lnTo>
                    <a:pt x="613187" y="1226699"/>
                  </a:lnTo>
                  <a:lnTo>
                    <a:pt x="613746" y="1226699"/>
                  </a:lnTo>
                  <a:lnTo>
                    <a:pt x="614304" y="1226699"/>
                  </a:lnTo>
                  <a:lnTo>
                    <a:pt x="614859" y="1226699"/>
                  </a:lnTo>
                  <a:lnTo>
                    <a:pt x="615417" y="1226699"/>
                  </a:lnTo>
                  <a:lnTo>
                    <a:pt x="615976" y="1226699"/>
                  </a:lnTo>
                  <a:lnTo>
                    <a:pt x="616535" y="1226699"/>
                  </a:lnTo>
                  <a:lnTo>
                    <a:pt x="617093" y="1226699"/>
                  </a:lnTo>
                  <a:lnTo>
                    <a:pt x="617652" y="1226699"/>
                  </a:lnTo>
                  <a:lnTo>
                    <a:pt x="618211" y="1226699"/>
                  </a:lnTo>
                  <a:lnTo>
                    <a:pt x="618765" y="1226699"/>
                  </a:lnTo>
                  <a:lnTo>
                    <a:pt x="619324" y="1226699"/>
                  </a:lnTo>
                  <a:lnTo>
                    <a:pt x="619882" y="1226699"/>
                  </a:lnTo>
                  <a:lnTo>
                    <a:pt x="620441" y="1226699"/>
                  </a:lnTo>
                  <a:lnTo>
                    <a:pt x="621000" y="1226699"/>
                  </a:lnTo>
                  <a:lnTo>
                    <a:pt x="621558" y="1226699"/>
                  </a:lnTo>
                  <a:lnTo>
                    <a:pt x="622117" y="1226699"/>
                  </a:lnTo>
                  <a:lnTo>
                    <a:pt x="622671" y="1226699"/>
                  </a:lnTo>
                  <a:lnTo>
                    <a:pt x="623230" y="1226699"/>
                  </a:lnTo>
                  <a:lnTo>
                    <a:pt x="623789" y="1226699"/>
                  </a:lnTo>
                  <a:lnTo>
                    <a:pt x="624347" y="1226699"/>
                  </a:lnTo>
                  <a:lnTo>
                    <a:pt x="624906" y="1226699"/>
                  </a:lnTo>
                  <a:lnTo>
                    <a:pt x="625465" y="1226699"/>
                  </a:lnTo>
                  <a:lnTo>
                    <a:pt x="626019" y="1226699"/>
                  </a:lnTo>
                  <a:lnTo>
                    <a:pt x="626578" y="1226699"/>
                  </a:lnTo>
                  <a:lnTo>
                    <a:pt x="627137" y="1226699"/>
                  </a:lnTo>
                  <a:lnTo>
                    <a:pt x="627695" y="1226699"/>
                  </a:lnTo>
                  <a:lnTo>
                    <a:pt x="628254" y="1226699"/>
                  </a:lnTo>
                  <a:lnTo>
                    <a:pt x="628812" y="1226699"/>
                  </a:lnTo>
                  <a:lnTo>
                    <a:pt x="629371" y="1226699"/>
                  </a:lnTo>
                  <a:lnTo>
                    <a:pt x="629930" y="1226699"/>
                  </a:lnTo>
                  <a:lnTo>
                    <a:pt x="630484" y="1226699"/>
                  </a:lnTo>
                  <a:lnTo>
                    <a:pt x="631043" y="1226699"/>
                  </a:lnTo>
                  <a:lnTo>
                    <a:pt x="631602" y="1226699"/>
                  </a:lnTo>
                  <a:lnTo>
                    <a:pt x="632160" y="1226699"/>
                  </a:lnTo>
                  <a:lnTo>
                    <a:pt x="632719" y="1226699"/>
                  </a:lnTo>
                  <a:lnTo>
                    <a:pt x="633278" y="1226699"/>
                  </a:lnTo>
                  <a:lnTo>
                    <a:pt x="633836" y="1226699"/>
                  </a:lnTo>
                  <a:lnTo>
                    <a:pt x="634391" y="1226699"/>
                  </a:lnTo>
                  <a:lnTo>
                    <a:pt x="634949" y="1226699"/>
                  </a:lnTo>
                  <a:lnTo>
                    <a:pt x="635508" y="1226699"/>
                  </a:lnTo>
                  <a:lnTo>
                    <a:pt x="636066" y="1226699"/>
                  </a:lnTo>
                  <a:lnTo>
                    <a:pt x="636625" y="1226699"/>
                  </a:lnTo>
                  <a:lnTo>
                    <a:pt x="637184" y="1226699"/>
                  </a:lnTo>
                  <a:lnTo>
                    <a:pt x="637738" y="1226699"/>
                  </a:lnTo>
                  <a:lnTo>
                    <a:pt x="638297" y="1226699"/>
                  </a:lnTo>
                  <a:lnTo>
                    <a:pt x="638856" y="1226699"/>
                  </a:lnTo>
                  <a:lnTo>
                    <a:pt x="639414" y="1226699"/>
                  </a:lnTo>
                  <a:lnTo>
                    <a:pt x="639973" y="1226699"/>
                  </a:lnTo>
                  <a:lnTo>
                    <a:pt x="640532" y="1226699"/>
                  </a:lnTo>
                  <a:lnTo>
                    <a:pt x="641090" y="1226699"/>
                  </a:lnTo>
                  <a:lnTo>
                    <a:pt x="641645" y="1226699"/>
                  </a:lnTo>
                  <a:lnTo>
                    <a:pt x="642203" y="1226699"/>
                  </a:lnTo>
                  <a:lnTo>
                    <a:pt x="642762" y="1226699"/>
                  </a:lnTo>
                  <a:lnTo>
                    <a:pt x="643321" y="1226699"/>
                  </a:lnTo>
                  <a:lnTo>
                    <a:pt x="643879" y="1226699"/>
                  </a:lnTo>
                  <a:lnTo>
                    <a:pt x="644438" y="1226699"/>
                  </a:lnTo>
                  <a:lnTo>
                    <a:pt x="644993" y="1226699"/>
                  </a:lnTo>
                  <a:lnTo>
                    <a:pt x="645551" y="1226699"/>
                  </a:lnTo>
                  <a:lnTo>
                    <a:pt x="646110" y="1226699"/>
                  </a:lnTo>
                  <a:lnTo>
                    <a:pt x="646669" y="1226699"/>
                  </a:lnTo>
                  <a:lnTo>
                    <a:pt x="647227" y="1226699"/>
                  </a:lnTo>
                  <a:lnTo>
                    <a:pt x="647786" y="1226699"/>
                  </a:lnTo>
                  <a:lnTo>
                    <a:pt x="648344" y="1226699"/>
                  </a:lnTo>
                  <a:lnTo>
                    <a:pt x="648899" y="1226699"/>
                  </a:lnTo>
                  <a:lnTo>
                    <a:pt x="649457" y="1226699"/>
                  </a:lnTo>
                  <a:lnTo>
                    <a:pt x="650016" y="1226699"/>
                  </a:lnTo>
                  <a:lnTo>
                    <a:pt x="650575" y="1226699"/>
                  </a:lnTo>
                  <a:lnTo>
                    <a:pt x="651133" y="1226699"/>
                  </a:lnTo>
                  <a:lnTo>
                    <a:pt x="651692" y="1226699"/>
                  </a:lnTo>
                  <a:lnTo>
                    <a:pt x="652247" y="1226699"/>
                  </a:lnTo>
                  <a:lnTo>
                    <a:pt x="652805" y="1226699"/>
                  </a:lnTo>
                  <a:lnTo>
                    <a:pt x="653364" y="1226699"/>
                  </a:lnTo>
                  <a:lnTo>
                    <a:pt x="653923" y="1226699"/>
                  </a:lnTo>
                  <a:lnTo>
                    <a:pt x="654481" y="1226699"/>
                  </a:lnTo>
                  <a:lnTo>
                    <a:pt x="655040" y="1226699"/>
                  </a:lnTo>
                  <a:lnTo>
                    <a:pt x="655598" y="1226699"/>
                  </a:lnTo>
                  <a:lnTo>
                    <a:pt x="656153" y="1226699"/>
                  </a:lnTo>
                  <a:lnTo>
                    <a:pt x="656712" y="1226699"/>
                  </a:lnTo>
                  <a:lnTo>
                    <a:pt x="657270" y="1226699"/>
                  </a:lnTo>
                  <a:lnTo>
                    <a:pt x="657829" y="1226699"/>
                  </a:lnTo>
                  <a:lnTo>
                    <a:pt x="658388" y="1226699"/>
                  </a:lnTo>
                  <a:lnTo>
                    <a:pt x="658946" y="1226699"/>
                  </a:lnTo>
                  <a:lnTo>
                    <a:pt x="659505" y="1226699"/>
                  </a:lnTo>
                  <a:lnTo>
                    <a:pt x="660064" y="1226699"/>
                  </a:lnTo>
                  <a:lnTo>
                    <a:pt x="660618" y="1226699"/>
                  </a:lnTo>
                  <a:lnTo>
                    <a:pt x="661177" y="1226699"/>
                  </a:lnTo>
                  <a:lnTo>
                    <a:pt x="661735" y="1226699"/>
                  </a:lnTo>
                  <a:lnTo>
                    <a:pt x="662294" y="1226699"/>
                  </a:lnTo>
                  <a:lnTo>
                    <a:pt x="662853" y="1226699"/>
                  </a:lnTo>
                  <a:lnTo>
                    <a:pt x="663411" y="1226699"/>
                  </a:lnTo>
                  <a:lnTo>
                    <a:pt x="663970" y="1226699"/>
                  </a:lnTo>
                  <a:lnTo>
                    <a:pt x="664524" y="1226699"/>
                  </a:lnTo>
                  <a:lnTo>
                    <a:pt x="665083" y="1226699"/>
                  </a:lnTo>
                  <a:lnTo>
                    <a:pt x="665642" y="1226699"/>
                  </a:lnTo>
                  <a:lnTo>
                    <a:pt x="666200" y="1226699"/>
                  </a:lnTo>
                  <a:lnTo>
                    <a:pt x="666759" y="1226699"/>
                  </a:lnTo>
                  <a:lnTo>
                    <a:pt x="667318" y="1226699"/>
                  </a:lnTo>
                  <a:lnTo>
                    <a:pt x="667872" y="1226699"/>
                  </a:lnTo>
                  <a:lnTo>
                    <a:pt x="668431" y="1226699"/>
                  </a:lnTo>
                  <a:lnTo>
                    <a:pt x="668989" y="1226699"/>
                  </a:lnTo>
                  <a:lnTo>
                    <a:pt x="669548" y="1226699"/>
                  </a:lnTo>
                  <a:lnTo>
                    <a:pt x="670107" y="1226699"/>
                  </a:lnTo>
                  <a:lnTo>
                    <a:pt x="670665" y="1226699"/>
                  </a:lnTo>
                  <a:lnTo>
                    <a:pt x="671224" y="1226699"/>
                  </a:lnTo>
                  <a:lnTo>
                    <a:pt x="671779" y="1226699"/>
                  </a:lnTo>
                  <a:lnTo>
                    <a:pt x="672337" y="1226699"/>
                  </a:lnTo>
                  <a:lnTo>
                    <a:pt x="672896" y="1226699"/>
                  </a:lnTo>
                  <a:lnTo>
                    <a:pt x="673455" y="1226699"/>
                  </a:lnTo>
                  <a:lnTo>
                    <a:pt x="674013" y="1226699"/>
                  </a:lnTo>
                  <a:lnTo>
                    <a:pt x="674572" y="1226699"/>
                  </a:lnTo>
                  <a:lnTo>
                    <a:pt x="675126" y="1226699"/>
                  </a:lnTo>
                  <a:lnTo>
                    <a:pt x="675685" y="1226699"/>
                  </a:lnTo>
                  <a:lnTo>
                    <a:pt x="676243" y="1226699"/>
                  </a:lnTo>
                  <a:lnTo>
                    <a:pt x="676802" y="1226699"/>
                  </a:lnTo>
                  <a:lnTo>
                    <a:pt x="677361" y="1226699"/>
                  </a:lnTo>
                  <a:lnTo>
                    <a:pt x="677920" y="1226699"/>
                  </a:lnTo>
                  <a:lnTo>
                    <a:pt x="678478" y="1226699"/>
                  </a:lnTo>
                  <a:lnTo>
                    <a:pt x="679033" y="1226699"/>
                  </a:lnTo>
                  <a:lnTo>
                    <a:pt x="679591" y="1226699"/>
                  </a:lnTo>
                  <a:lnTo>
                    <a:pt x="680150" y="1226699"/>
                  </a:lnTo>
                  <a:lnTo>
                    <a:pt x="680709" y="1226699"/>
                  </a:lnTo>
                  <a:lnTo>
                    <a:pt x="681267" y="1226699"/>
                  </a:lnTo>
                  <a:lnTo>
                    <a:pt x="681826" y="1226699"/>
                  </a:lnTo>
                  <a:lnTo>
                    <a:pt x="682380" y="1226699"/>
                  </a:lnTo>
                  <a:lnTo>
                    <a:pt x="682939" y="1226699"/>
                  </a:lnTo>
                  <a:lnTo>
                    <a:pt x="683498" y="1226699"/>
                  </a:lnTo>
                  <a:lnTo>
                    <a:pt x="684056" y="1226699"/>
                  </a:lnTo>
                  <a:lnTo>
                    <a:pt x="684615" y="1226699"/>
                  </a:lnTo>
                  <a:lnTo>
                    <a:pt x="685174" y="1226699"/>
                  </a:lnTo>
                  <a:lnTo>
                    <a:pt x="685732" y="1226699"/>
                  </a:lnTo>
                  <a:lnTo>
                    <a:pt x="686287" y="1226699"/>
                  </a:lnTo>
                  <a:lnTo>
                    <a:pt x="686845" y="1226699"/>
                  </a:lnTo>
                  <a:lnTo>
                    <a:pt x="687404" y="1226699"/>
                  </a:lnTo>
                  <a:lnTo>
                    <a:pt x="687963" y="1226699"/>
                  </a:lnTo>
                  <a:lnTo>
                    <a:pt x="688521" y="1226699"/>
                  </a:lnTo>
                  <a:lnTo>
                    <a:pt x="689080" y="1226699"/>
                  </a:lnTo>
                  <a:lnTo>
                    <a:pt x="689639" y="1226699"/>
                  </a:lnTo>
                  <a:lnTo>
                    <a:pt x="690197" y="1226699"/>
                  </a:lnTo>
                  <a:lnTo>
                    <a:pt x="690752" y="1226699"/>
                  </a:lnTo>
                  <a:lnTo>
                    <a:pt x="691311" y="1226699"/>
                  </a:lnTo>
                  <a:lnTo>
                    <a:pt x="691869" y="1226699"/>
                  </a:lnTo>
                  <a:lnTo>
                    <a:pt x="692428" y="1226699"/>
                  </a:lnTo>
                  <a:lnTo>
                    <a:pt x="692987" y="1226699"/>
                  </a:lnTo>
                  <a:lnTo>
                    <a:pt x="693545" y="1226699"/>
                  </a:lnTo>
                  <a:lnTo>
                    <a:pt x="694104" y="1226699"/>
                  </a:lnTo>
                  <a:lnTo>
                    <a:pt x="694658" y="1226699"/>
                  </a:lnTo>
                  <a:lnTo>
                    <a:pt x="695217" y="1226699"/>
                  </a:lnTo>
                  <a:lnTo>
                    <a:pt x="695775" y="1226699"/>
                  </a:lnTo>
                  <a:lnTo>
                    <a:pt x="696334" y="1226699"/>
                  </a:lnTo>
                  <a:lnTo>
                    <a:pt x="696893" y="1226699"/>
                  </a:lnTo>
                  <a:lnTo>
                    <a:pt x="697451" y="1226699"/>
                  </a:lnTo>
                  <a:lnTo>
                    <a:pt x="698006" y="1226699"/>
                  </a:lnTo>
                  <a:lnTo>
                    <a:pt x="698565" y="1226699"/>
                  </a:lnTo>
                  <a:lnTo>
                    <a:pt x="699123" y="1226699"/>
                  </a:lnTo>
                  <a:lnTo>
                    <a:pt x="699682" y="1226699"/>
                  </a:lnTo>
                  <a:lnTo>
                    <a:pt x="700241" y="1226699"/>
                  </a:lnTo>
                  <a:lnTo>
                    <a:pt x="700799" y="1226699"/>
                  </a:lnTo>
                  <a:lnTo>
                    <a:pt x="701358" y="1226699"/>
                  </a:lnTo>
                  <a:lnTo>
                    <a:pt x="701912" y="1226699"/>
                  </a:lnTo>
                  <a:lnTo>
                    <a:pt x="702471" y="1226699"/>
                  </a:lnTo>
                  <a:lnTo>
                    <a:pt x="703030" y="1226699"/>
                  </a:lnTo>
                  <a:lnTo>
                    <a:pt x="703588" y="1226699"/>
                  </a:lnTo>
                  <a:lnTo>
                    <a:pt x="704147" y="1226699"/>
                  </a:lnTo>
                  <a:lnTo>
                    <a:pt x="704706" y="1226699"/>
                  </a:lnTo>
                  <a:lnTo>
                    <a:pt x="705260" y="1226699"/>
                  </a:lnTo>
                  <a:lnTo>
                    <a:pt x="705819" y="1226699"/>
                  </a:lnTo>
                  <a:lnTo>
                    <a:pt x="706377" y="1226699"/>
                  </a:lnTo>
                  <a:lnTo>
                    <a:pt x="706936" y="1226699"/>
                  </a:lnTo>
                  <a:lnTo>
                    <a:pt x="707495" y="1226699"/>
                  </a:lnTo>
                  <a:lnTo>
                    <a:pt x="708053" y="1226699"/>
                  </a:lnTo>
                  <a:lnTo>
                    <a:pt x="708612" y="1226699"/>
                  </a:lnTo>
                  <a:lnTo>
                    <a:pt x="709166" y="1226699"/>
                  </a:lnTo>
                  <a:lnTo>
                    <a:pt x="709725" y="1169701"/>
                  </a:lnTo>
                  <a:lnTo>
                    <a:pt x="710284" y="1080594"/>
                  </a:lnTo>
                  <a:lnTo>
                    <a:pt x="710842" y="1084525"/>
                  </a:lnTo>
                  <a:lnTo>
                    <a:pt x="711401" y="1069240"/>
                  </a:lnTo>
                  <a:lnTo>
                    <a:pt x="711960" y="978387"/>
                  </a:lnTo>
                  <a:lnTo>
                    <a:pt x="712514" y="959825"/>
                  </a:lnTo>
                  <a:lnTo>
                    <a:pt x="713073" y="891469"/>
                  </a:lnTo>
                  <a:lnTo>
                    <a:pt x="713631" y="874652"/>
                  </a:lnTo>
                  <a:lnTo>
                    <a:pt x="714190" y="896275"/>
                  </a:lnTo>
                  <a:lnTo>
                    <a:pt x="714749" y="966816"/>
                  </a:lnTo>
                  <a:lnTo>
                    <a:pt x="715307" y="985161"/>
                  </a:lnTo>
                  <a:lnTo>
                    <a:pt x="715866" y="917676"/>
                  </a:lnTo>
                  <a:lnTo>
                    <a:pt x="716421" y="827480"/>
                  </a:lnTo>
                  <a:lnTo>
                    <a:pt x="716979" y="839273"/>
                  </a:lnTo>
                  <a:lnTo>
                    <a:pt x="717538" y="850195"/>
                  </a:lnTo>
                  <a:lnTo>
                    <a:pt x="718097" y="800838"/>
                  </a:lnTo>
                  <a:lnTo>
                    <a:pt x="718655" y="903480"/>
                  </a:lnTo>
                  <a:lnTo>
                    <a:pt x="719214" y="878366"/>
                  </a:lnTo>
                  <a:lnTo>
                    <a:pt x="719773" y="817654"/>
                  </a:lnTo>
                  <a:lnTo>
                    <a:pt x="720331" y="718504"/>
                  </a:lnTo>
                  <a:lnTo>
                    <a:pt x="720886" y="750170"/>
                  </a:lnTo>
                  <a:lnTo>
                    <a:pt x="721444" y="781836"/>
                  </a:lnTo>
                  <a:lnTo>
                    <a:pt x="722003" y="776377"/>
                  </a:lnTo>
                  <a:lnTo>
                    <a:pt x="722561" y="858710"/>
                  </a:lnTo>
                  <a:lnTo>
                    <a:pt x="723120" y="881644"/>
                  </a:lnTo>
                  <a:lnTo>
                    <a:pt x="723679" y="766116"/>
                  </a:lnTo>
                  <a:lnTo>
                    <a:pt x="724237" y="741872"/>
                  </a:lnTo>
                  <a:lnTo>
                    <a:pt x="724792" y="694482"/>
                  </a:lnTo>
                  <a:lnTo>
                    <a:pt x="725351" y="713480"/>
                  </a:lnTo>
                  <a:lnTo>
                    <a:pt x="725909" y="700159"/>
                  </a:lnTo>
                  <a:lnTo>
                    <a:pt x="726468" y="741219"/>
                  </a:lnTo>
                  <a:lnTo>
                    <a:pt x="727027" y="834689"/>
                  </a:lnTo>
                  <a:lnTo>
                    <a:pt x="727585" y="649931"/>
                  </a:lnTo>
                  <a:lnTo>
                    <a:pt x="728140" y="695353"/>
                  </a:lnTo>
                  <a:lnTo>
                    <a:pt x="728698" y="722870"/>
                  </a:lnTo>
                  <a:lnTo>
                    <a:pt x="729257" y="706711"/>
                  </a:lnTo>
                  <a:lnTo>
                    <a:pt x="729816" y="729644"/>
                  </a:lnTo>
                  <a:lnTo>
                    <a:pt x="730374" y="680286"/>
                  </a:lnTo>
                  <a:lnTo>
                    <a:pt x="730933" y="794939"/>
                  </a:lnTo>
                  <a:lnTo>
                    <a:pt x="731492" y="664127"/>
                  </a:lnTo>
                  <a:lnTo>
                    <a:pt x="732046" y="504700"/>
                  </a:lnTo>
                  <a:lnTo>
                    <a:pt x="732605" y="537894"/>
                  </a:lnTo>
                  <a:lnTo>
                    <a:pt x="733163" y="585288"/>
                  </a:lnTo>
                  <a:lnTo>
                    <a:pt x="733722" y="663252"/>
                  </a:lnTo>
                  <a:lnTo>
                    <a:pt x="734281" y="732043"/>
                  </a:lnTo>
                  <a:lnTo>
                    <a:pt x="734839" y="811538"/>
                  </a:lnTo>
                  <a:lnTo>
                    <a:pt x="735394" y="639448"/>
                  </a:lnTo>
                  <a:lnTo>
                    <a:pt x="735952" y="616954"/>
                  </a:lnTo>
                  <a:lnTo>
                    <a:pt x="736511" y="651894"/>
                  </a:lnTo>
                  <a:lnTo>
                    <a:pt x="737070" y="620885"/>
                  </a:lnTo>
                  <a:lnTo>
                    <a:pt x="737628" y="612802"/>
                  </a:lnTo>
                  <a:lnTo>
                    <a:pt x="738187" y="762185"/>
                  </a:lnTo>
                  <a:lnTo>
                    <a:pt x="738746" y="816562"/>
                  </a:lnTo>
                  <a:lnTo>
                    <a:pt x="739300" y="648620"/>
                  </a:lnTo>
                  <a:lnTo>
                    <a:pt x="739859" y="631368"/>
                  </a:lnTo>
                  <a:lnTo>
                    <a:pt x="740418" y="596424"/>
                  </a:lnTo>
                  <a:lnTo>
                    <a:pt x="740976" y="623724"/>
                  </a:lnTo>
                  <a:lnTo>
                    <a:pt x="741535" y="620885"/>
                  </a:lnTo>
                  <a:lnTo>
                    <a:pt x="742093" y="797124"/>
                  </a:lnTo>
                  <a:lnTo>
                    <a:pt x="742648" y="816780"/>
                  </a:lnTo>
                  <a:lnTo>
                    <a:pt x="743207" y="602976"/>
                  </a:lnTo>
                  <a:lnTo>
                    <a:pt x="743765" y="567379"/>
                  </a:lnTo>
                  <a:lnTo>
                    <a:pt x="744324" y="582668"/>
                  </a:lnTo>
                  <a:lnTo>
                    <a:pt x="744883" y="609963"/>
                  </a:lnTo>
                  <a:lnTo>
                    <a:pt x="745441" y="732482"/>
                  </a:lnTo>
                  <a:lnTo>
                    <a:pt x="746000" y="789045"/>
                  </a:lnTo>
                  <a:lnTo>
                    <a:pt x="746554" y="839495"/>
                  </a:lnTo>
                  <a:lnTo>
                    <a:pt x="747113" y="697756"/>
                  </a:lnTo>
                  <a:lnTo>
                    <a:pt x="747672" y="463862"/>
                  </a:lnTo>
                  <a:lnTo>
                    <a:pt x="748230" y="555146"/>
                  </a:lnTo>
                  <a:lnTo>
                    <a:pt x="748789" y="576769"/>
                  </a:lnTo>
                  <a:lnTo>
                    <a:pt x="749347" y="596207"/>
                  </a:lnTo>
                  <a:lnTo>
                    <a:pt x="749906" y="746021"/>
                  </a:lnTo>
                  <a:lnTo>
                    <a:pt x="750465" y="775723"/>
                  </a:lnTo>
                  <a:lnTo>
                    <a:pt x="751019" y="541608"/>
                  </a:lnTo>
                  <a:lnTo>
                    <a:pt x="751578" y="552308"/>
                  </a:lnTo>
                  <a:lnTo>
                    <a:pt x="752137" y="579825"/>
                  </a:lnTo>
                  <a:lnTo>
                    <a:pt x="752695" y="569125"/>
                  </a:lnTo>
                  <a:lnTo>
                    <a:pt x="753254" y="587687"/>
                  </a:lnTo>
                  <a:lnTo>
                    <a:pt x="753813" y="742090"/>
                  </a:lnTo>
                  <a:lnTo>
                    <a:pt x="754371" y="756504"/>
                  </a:lnTo>
                  <a:lnTo>
                    <a:pt x="754926" y="506228"/>
                  </a:lnTo>
                  <a:lnTo>
                    <a:pt x="755484" y="547506"/>
                  </a:lnTo>
                  <a:lnTo>
                    <a:pt x="756043" y="505136"/>
                  </a:lnTo>
                  <a:lnTo>
                    <a:pt x="756602" y="463423"/>
                  </a:lnTo>
                  <a:lnTo>
                    <a:pt x="757160" y="524138"/>
                  </a:lnTo>
                  <a:lnTo>
                    <a:pt x="757719" y="700816"/>
                  </a:lnTo>
                  <a:lnTo>
                    <a:pt x="758274" y="711077"/>
                  </a:lnTo>
                  <a:lnTo>
                    <a:pt x="758832" y="502955"/>
                  </a:lnTo>
                  <a:lnTo>
                    <a:pt x="759391" y="497496"/>
                  </a:lnTo>
                  <a:lnTo>
                    <a:pt x="759949" y="515619"/>
                  </a:lnTo>
                  <a:lnTo>
                    <a:pt x="760508" y="468446"/>
                  </a:lnTo>
                  <a:lnTo>
                    <a:pt x="761067" y="462987"/>
                  </a:lnTo>
                  <a:lnTo>
                    <a:pt x="761625" y="676355"/>
                  </a:lnTo>
                  <a:lnTo>
                    <a:pt x="762180" y="706058"/>
                  </a:lnTo>
                  <a:lnTo>
                    <a:pt x="762738" y="468446"/>
                  </a:lnTo>
                  <a:lnTo>
                    <a:pt x="763297" y="446610"/>
                  </a:lnTo>
                  <a:lnTo>
                    <a:pt x="763856" y="414287"/>
                  </a:lnTo>
                  <a:lnTo>
                    <a:pt x="764414" y="427608"/>
                  </a:lnTo>
                  <a:lnTo>
                    <a:pt x="764973" y="387862"/>
                  </a:lnTo>
                  <a:lnTo>
                    <a:pt x="765528" y="521299"/>
                  </a:lnTo>
                  <a:lnTo>
                    <a:pt x="766086" y="688805"/>
                  </a:lnTo>
                  <a:lnTo>
                    <a:pt x="766645" y="516058"/>
                  </a:lnTo>
                  <a:lnTo>
                    <a:pt x="767204" y="431757"/>
                  </a:lnTo>
                  <a:lnTo>
                    <a:pt x="767762" y="418218"/>
                  </a:lnTo>
                  <a:lnTo>
                    <a:pt x="768321" y="485263"/>
                  </a:lnTo>
                  <a:lnTo>
                    <a:pt x="768879" y="471506"/>
                  </a:lnTo>
                  <a:lnTo>
                    <a:pt x="769434" y="565629"/>
                  </a:lnTo>
                  <a:lnTo>
                    <a:pt x="769993" y="671771"/>
                  </a:lnTo>
                  <a:lnTo>
                    <a:pt x="770551" y="444425"/>
                  </a:lnTo>
                  <a:lnTo>
                    <a:pt x="771110" y="442679"/>
                  </a:lnTo>
                  <a:lnTo>
                    <a:pt x="771669" y="469974"/>
                  </a:lnTo>
                  <a:lnTo>
                    <a:pt x="772227" y="464515"/>
                  </a:lnTo>
                  <a:lnTo>
                    <a:pt x="772782" y="458403"/>
                  </a:lnTo>
                  <a:lnTo>
                    <a:pt x="773340" y="575023"/>
                  </a:lnTo>
                  <a:lnTo>
                    <a:pt x="773899" y="539422"/>
                  </a:lnTo>
                  <a:lnTo>
                    <a:pt x="774458" y="244816"/>
                  </a:lnTo>
                  <a:lnTo>
                    <a:pt x="775016" y="171873"/>
                  </a:lnTo>
                  <a:lnTo>
                    <a:pt x="775575" y="0"/>
                  </a:lnTo>
                  <a:lnTo>
                    <a:pt x="776133" y="321252"/>
                  </a:lnTo>
                  <a:lnTo>
                    <a:pt x="776688" y="405989"/>
                  </a:lnTo>
                  <a:lnTo>
                    <a:pt x="777247" y="627655"/>
                  </a:lnTo>
                  <a:lnTo>
                    <a:pt x="777805" y="678758"/>
                  </a:lnTo>
                  <a:lnTo>
                    <a:pt x="778364" y="447263"/>
                  </a:lnTo>
                  <a:lnTo>
                    <a:pt x="778923" y="345274"/>
                  </a:lnTo>
                  <a:lnTo>
                    <a:pt x="779481" y="410138"/>
                  </a:lnTo>
                  <a:lnTo>
                    <a:pt x="780040" y="394632"/>
                  </a:lnTo>
                  <a:lnTo>
                    <a:pt x="780599" y="450759"/>
                  </a:lnTo>
                  <a:lnTo>
                    <a:pt x="781153" y="589437"/>
                  </a:lnTo>
                  <a:lnTo>
                    <a:pt x="781712" y="685310"/>
                  </a:lnTo>
                  <a:lnTo>
                    <a:pt x="782270" y="541390"/>
                  </a:lnTo>
                  <a:lnTo>
                    <a:pt x="782829" y="426955"/>
                  </a:lnTo>
                  <a:lnTo>
                    <a:pt x="783388" y="344185"/>
                  </a:lnTo>
                  <a:lnTo>
                    <a:pt x="783946" y="370171"/>
                  </a:lnTo>
                  <a:lnTo>
                    <a:pt x="784501" y="345496"/>
                  </a:lnTo>
                  <a:lnTo>
                    <a:pt x="785060" y="557549"/>
                  </a:lnTo>
                  <a:lnTo>
                    <a:pt x="785618" y="609528"/>
                  </a:lnTo>
                  <a:lnTo>
                    <a:pt x="786177" y="400308"/>
                  </a:lnTo>
                  <a:lnTo>
                    <a:pt x="786736" y="431321"/>
                  </a:lnTo>
                  <a:lnTo>
                    <a:pt x="787294" y="385024"/>
                  </a:lnTo>
                  <a:lnTo>
                    <a:pt x="787853" y="380218"/>
                  </a:lnTo>
                  <a:lnTo>
                    <a:pt x="788407" y="379565"/>
                  </a:lnTo>
                  <a:lnTo>
                    <a:pt x="788966" y="485045"/>
                  </a:lnTo>
                  <a:lnTo>
                    <a:pt x="789524" y="528504"/>
                  </a:lnTo>
                  <a:lnTo>
                    <a:pt x="790083" y="269492"/>
                  </a:lnTo>
                  <a:lnTo>
                    <a:pt x="790642" y="331517"/>
                  </a:lnTo>
                  <a:lnTo>
                    <a:pt x="791200" y="316886"/>
                  </a:lnTo>
                  <a:lnTo>
                    <a:pt x="791759" y="260540"/>
                  </a:lnTo>
                  <a:lnTo>
                    <a:pt x="792314" y="314701"/>
                  </a:lnTo>
                  <a:lnTo>
                    <a:pt x="792872" y="394414"/>
                  </a:lnTo>
                  <a:lnTo>
                    <a:pt x="793431" y="525666"/>
                  </a:lnTo>
                  <a:lnTo>
                    <a:pt x="793990" y="279104"/>
                  </a:lnTo>
                  <a:lnTo>
                    <a:pt x="794548" y="305964"/>
                  </a:lnTo>
                  <a:lnTo>
                    <a:pt x="795107" y="392664"/>
                  </a:lnTo>
                  <a:lnTo>
                    <a:pt x="795661" y="317104"/>
                  </a:lnTo>
                  <a:lnTo>
                    <a:pt x="796220" y="316229"/>
                  </a:lnTo>
                  <a:lnTo>
                    <a:pt x="796779" y="453815"/>
                  </a:lnTo>
                  <a:lnTo>
                    <a:pt x="797337" y="565629"/>
                  </a:lnTo>
                  <a:lnTo>
                    <a:pt x="797896" y="387205"/>
                  </a:lnTo>
                  <a:lnTo>
                    <a:pt x="798455" y="307714"/>
                  </a:lnTo>
                  <a:lnTo>
                    <a:pt x="799013" y="321035"/>
                  </a:lnTo>
                  <a:lnTo>
                    <a:pt x="799568" y="303125"/>
                  </a:lnTo>
                  <a:lnTo>
                    <a:pt x="800126" y="407735"/>
                  </a:lnTo>
                  <a:lnTo>
                    <a:pt x="800685" y="573495"/>
                  </a:lnTo>
                  <a:lnTo>
                    <a:pt x="801244" y="690551"/>
                  </a:lnTo>
                  <a:lnTo>
                    <a:pt x="801802" y="494653"/>
                  </a:lnTo>
                  <a:lnTo>
                    <a:pt x="802361" y="494218"/>
                  </a:lnTo>
                  <a:lnTo>
                    <a:pt x="802915" y="444207"/>
                  </a:lnTo>
                  <a:lnTo>
                    <a:pt x="803474" y="389173"/>
                  </a:lnTo>
                  <a:lnTo>
                    <a:pt x="804033" y="381310"/>
                  </a:lnTo>
                  <a:lnTo>
                    <a:pt x="804591" y="588998"/>
                  </a:lnTo>
                  <a:lnTo>
                    <a:pt x="805150" y="665872"/>
                  </a:lnTo>
                  <a:lnTo>
                    <a:pt x="805709" y="377379"/>
                  </a:lnTo>
                  <a:lnTo>
                    <a:pt x="806267" y="381528"/>
                  </a:lnTo>
                  <a:lnTo>
                    <a:pt x="806822" y="426080"/>
                  </a:lnTo>
                  <a:lnTo>
                    <a:pt x="807381" y="424116"/>
                  </a:lnTo>
                  <a:lnTo>
                    <a:pt x="807939" y="469756"/>
                  </a:lnTo>
                  <a:lnTo>
                    <a:pt x="808498" y="621321"/>
                  </a:lnTo>
                  <a:lnTo>
                    <a:pt x="809056" y="673299"/>
                  </a:lnTo>
                  <a:lnTo>
                    <a:pt x="809615" y="442022"/>
                  </a:lnTo>
                  <a:lnTo>
                    <a:pt x="810174" y="412759"/>
                  </a:lnTo>
                  <a:lnTo>
                    <a:pt x="810732" y="398127"/>
                  </a:lnTo>
                  <a:lnTo>
                    <a:pt x="811287" y="488759"/>
                  </a:lnTo>
                  <a:lnTo>
                    <a:pt x="811846" y="455343"/>
                  </a:lnTo>
                  <a:lnTo>
                    <a:pt x="812404" y="611273"/>
                  </a:lnTo>
                  <a:lnTo>
                    <a:pt x="812963" y="671989"/>
                  </a:lnTo>
                  <a:lnTo>
                    <a:pt x="813522" y="425644"/>
                  </a:lnTo>
                  <a:lnTo>
                    <a:pt x="814080" y="404897"/>
                  </a:lnTo>
                  <a:lnTo>
                    <a:pt x="814635" y="379782"/>
                  </a:lnTo>
                  <a:lnTo>
                    <a:pt x="815193" y="412323"/>
                  </a:lnTo>
                  <a:lnTo>
                    <a:pt x="815752" y="364276"/>
                  </a:lnTo>
                  <a:lnTo>
                    <a:pt x="816310" y="560610"/>
                  </a:lnTo>
                  <a:lnTo>
                    <a:pt x="816869" y="625687"/>
                  </a:lnTo>
                  <a:lnTo>
                    <a:pt x="817428" y="279757"/>
                  </a:lnTo>
                  <a:lnTo>
                    <a:pt x="817986" y="233241"/>
                  </a:lnTo>
                  <a:lnTo>
                    <a:pt x="818541" y="256390"/>
                  </a:lnTo>
                  <a:lnTo>
                    <a:pt x="819100" y="266000"/>
                  </a:lnTo>
                  <a:lnTo>
                    <a:pt x="819658" y="281942"/>
                  </a:lnTo>
                  <a:lnTo>
                    <a:pt x="820217" y="504918"/>
                  </a:lnTo>
                  <a:lnTo>
                    <a:pt x="820776" y="570871"/>
                  </a:lnTo>
                  <a:lnTo>
                    <a:pt x="821334" y="361216"/>
                  </a:lnTo>
                  <a:lnTo>
                    <a:pt x="821889" y="304218"/>
                  </a:lnTo>
                  <a:lnTo>
                    <a:pt x="822447" y="330425"/>
                  </a:lnTo>
                  <a:lnTo>
                    <a:pt x="823006" y="295263"/>
                  </a:lnTo>
                  <a:lnTo>
                    <a:pt x="823565" y="366022"/>
                  </a:lnTo>
                  <a:lnTo>
                    <a:pt x="824123" y="499459"/>
                  </a:lnTo>
                  <a:lnTo>
                    <a:pt x="824682" y="546631"/>
                  </a:lnTo>
                  <a:lnTo>
                    <a:pt x="825241" y="515840"/>
                  </a:lnTo>
                  <a:lnTo>
                    <a:pt x="825795" y="265126"/>
                  </a:lnTo>
                  <a:lnTo>
                    <a:pt x="826354" y="356414"/>
                  </a:lnTo>
                  <a:lnTo>
                    <a:pt x="826912" y="305311"/>
                  </a:lnTo>
                  <a:lnTo>
                    <a:pt x="827471" y="330425"/>
                  </a:lnTo>
                  <a:lnTo>
                    <a:pt x="828030" y="495093"/>
                  </a:lnTo>
                  <a:lnTo>
                    <a:pt x="828588" y="640101"/>
                  </a:lnTo>
                  <a:lnTo>
                    <a:pt x="829147" y="345496"/>
                  </a:lnTo>
                  <a:lnTo>
                    <a:pt x="829701" y="338722"/>
                  </a:lnTo>
                  <a:lnTo>
                    <a:pt x="830260" y="401836"/>
                  </a:lnTo>
                  <a:lnTo>
                    <a:pt x="830819" y="403804"/>
                  </a:lnTo>
                  <a:lnTo>
                    <a:pt x="831377" y="432196"/>
                  </a:lnTo>
                  <a:lnTo>
                    <a:pt x="831936" y="531782"/>
                  </a:lnTo>
                  <a:lnTo>
                    <a:pt x="832495" y="592711"/>
                  </a:lnTo>
                  <a:lnTo>
                    <a:pt x="833049" y="416032"/>
                  </a:lnTo>
                  <a:lnTo>
                    <a:pt x="833608" y="355974"/>
                  </a:lnTo>
                  <a:lnTo>
                    <a:pt x="834167" y="329772"/>
                  </a:lnTo>
                  <a:lnTo>
                    <a:pt x="834725" y="371703"/>
                  </a:lnTo>
                  <a:lnTo>
                    <a:pt x="835284" y="383931"/>
                  </a:lnTo>
                  <a:lnTo>
                    <a:pt x="835842" y="547067"/>
                  </a:lnTo>
                  <a:lnTo>
                    <a:pt x="836401" y="521517"/>
                  </a:lnTo>
                  <a:lnTo>
                    <a:pt x="836960" y="366897"/>
                  </a:lnTo>
                  <a:lnTo>
                    <a:pt x="837514" y="314483"/>
                  </a:lnTo>
                  <a:lnTo>
                    <a:pt x="838073" y="257046"/>
                  </a:lnTo>
                  <a:lnTo>
                    <a:pt x="838632" y="464080"/>
                  </a:lnTo>
                  <a:lnTo>
                    <a:pt x="839190" y="677012"/>
                  </a:lnTo>
                  <a:lnTo>
                    <a:pt x="839749" y="780965"/>
                  </a:lnTo>
                  <a:lnTo>
                    <a:pt x="840308" y="896057"/>
                  </a:lnTo>
                  <a:lnTo>
                    <a:pt x="840866" y="806297"/>
                  </a:lnTo>
                  <a:lnTo>
                    <a:pt x="841421" y="833596"/>
                  </a:lnTo>
                  <a:lnTo>
                    <a:pt x="841979" y="868758"/>
                  </a:lnTo>
                  <a:lnTo>
                    <a:pt x="842538" y="906318"/>
                  </a:lnTo>
                  <a:lnTo>
                    <a:pt x="843096" y="926413"/>
                  </a:lnTo>
                  <a:lnTo>
                    <a:pt x="843655" y="957204"/>
                  </a:lnTo>
                  <a:lnTo>
                    <a:pt x="844214" y="1016169"/>
                  </a:lnTo>
                  <a:lnTo>
                    <a:pt x="844768" y="954801"/>
                  </a:lnTo>
                  <a:lnTo>
                    <a:pt x="845327" y="912652"/>
                  </a:lnTo>
                  <a:lnTo>
                    <a:pt x="845886" y="943008"/>
                  </a:lnTo>
                  <a:lnTo>
                    <a:pt x="846444" y="955458"/>
                  </a:lnTo>
                  <a:lnTo>
                    <a:pt x="847003" y="1009618"/>
                  </a:lnTo>
                  <a:lnTo>
                    <a:pt x="847562" y="1005251"/>
                  </a:lnTo>
                  <a:lnTo>
                    <a:pt x="848120" y="1042158"/>
                  </a:lnTo>
                  <a:lnTo>
                    <a:pt x="848675" y="993023"/>
                  </a:lnTo>
                  <a:lnTo>
                    <a:pt x="849233" y="982100"/>
                  </a:lnTo>
                  <a:lnTo>
                    <a:pt x="849792" y="1000227"/>
                  </a:lnTo>
                  <a:lnTo>
                    <a:pt x="850351" y="1020975"/>
                  </a:lnTo>
                  <a:lnTo>
                    <a:pt x="850909" y="1005033"/>
                  </a:lnTo>
                  <a:lnTo>
                    <a:pt x="851468" y="1055262"/>
                  </a:lnTo>
                  <a:lnTo>
                    <a:pt x="852023" y="1071421"/>
                  </a:lnTo>
                  <a:lnTo>
                    <a:pt x="852581" y="1008090"/>
                  </a:lnTo>
                  <a:lnTo>
                    <a:pt x="853140" y="992583"/>
                  </a:lnTo>
                  <a:lnTo>
                    <a:pt x="853699" y="1007872"/>
                  </a:lnTo>
                  <a:lnTo>
                    <a:pt x="854257" y="1011803"/>
                  </a:lnTo>
                  <a:lnTo>
                    <a:pt x="854816" y="1019229"/>
                  </a:lnTo>
                  <a:lnTo>
                    <a:pt x="855374" y="1065309"/>
                  </a:lnTo>
                  <a:lnTo>
                    <a:pt x="855929" y="1094354"/>
                  </a:lnTo>
                  <a:lnTo>
                    <a:pt x="856487" y="1077538"/>
                  </a:lnTo>
                  <a:lnTo>
                    <a:pt x="857046" y="1024471"/>
                  </a:lnTo>
                  <a:lnTo>
                    <a:pt x="857605" y="1019883"/>
                  </a:lnTo>
                  <a:lnTo>
                    <a:pt x="858163" y="1032768"/>
                  </a:lnTo>
                  <a:lnTo>
                    <a:pt x="858722" y="1024031"/>
                  </a:lnTo>
                  <a:lnTo>
                    <a:pt x="859281" y="1063342"/>
                  </a:lnTo>
                  <a:lnTo>
                    <a:pt x="859835" y="1102652"/>
                  </a:lnTo>
                  <a:lnTo>
                    <a:pt x="860394" y="1093697"/>
                  </a:lnTo>
                  <a:lnTo>
                    <a:pt x="860953" y="1070768"/>
                  </a:lnTo>
                  <a:lnTo>
                    <a:pt x="861511" y="1093479"/>
                  </a:lnTo>
                  <a:lnTo>
                    <a:pt x="862070" y="1056354"/>
                  </a:lnTo>
                  <a:lnTo>
                    <a:pt x="862628" y="1054826"/>
                  </a:lnTo>
                  <a:lnTo>
                    <a:pt x="863183" y="1043687"/>
                  </a:lnTo>
                  <a:lnTo>
                    <a:pt x="863742" y="1076227"/>
                  </a:lnTo>
                  <a:lnTo>
                    <a:pt x="864300" y="1059632"/>
                  </a:lnTo>
                  <a:lnTo>
                    <a:pt x="864859" y="1067712"/>
                  </a:lnTo>
                  <a:lnTo>
                    <a:pt x="865418" y="1053734"/>
                  </a:lnTo>
                  <a:lnTo>
                    <a:pt x="865976" y="1000885"/>
                  </a:lnTo>
                  <a:lnTo>
                    <a:pt x="866535" y="1051113"/>
                  </a:lnTo>
                  <a:lnTo>
                    <a:pt x="867094" y="1097193"/>
                  </a:lnTo>
                  <a:lnTo>
                    <a:pt x="867648" y="1104180"/>
                  </a:lnTo>
                  <a:lnTo>
                    <a:pt x="868207" y="1076663"/>
                  </a:lnTo>
                  <a:lnTo>
                    <a:pt x="868765" y="1089548"/>
                  </a:lnTo>
                  <a:lnTo>
                    <a:pt x="869324" y="1070551"/>
                  </a:lnTo>
                  <a:lnTo>
                    <a:pt x="869882" y="1086710"/>
                  </a:lnTo>
                  <a:lnTo>
                    <a:pt x="870441" y="1090859"/>
                  </a:lnTo>
                  <a:lnTo>
                    <a:pt x="871000" y="1114010"/>
                  </a:lnTo>
                  <a:lnTo>
                    <a:pt x="871554" y="1125367"/>
                  </a:lnTo>
                  <a:lnTo>
                    <a:pt x="872113" y="1089113"/>
                  </a:lnTo>
                  <a:lnTo>
                    <a:pt x="872672" y="1083654"/>
                  </a:lnTo>
                  <a:lnTo>
                    <a:pt x="873230" y="1088678"/>
                  </a:lnTo>
                  <a:lnTo>
                    <a:pt x="873789" y="1102870"/>
                  </a:lnTo>
                  <a:lnTo>
                    <a:pt x="874348" y="1114884"/>
                  </a:lnTo>
                  <a:lnTo>
                    <a:pt x="874902" y="1127331"/>
                  </a:lnTo>
                  <a:lnTo>
                    <a:pt x="875461" y="1139559"/>
                  </a:lnTo>
                  <a:lnTo>
                    <a:pt x="876019" y="1107240"/>
                  </a:lnTo>
                  <a:lnTo>
                    <a:pt x="876578" y="1097193"/>
                  </a:lnTo>
                  <a:lnTo>
                    <a:pt x="877137" y="1102870"/>
                  </a:lnTo>
                  <a:lnTo>
                    <a:pt x="877695" y="1098939"/>
                  </a:lnTo>
                  <a:lnTo>
                    <a:pt x="878254" y="1090641"/>
                  </a:lnTo>
                  <a:lnTo>
                    <a:pt x="878809" y="1125367"/>
                  </a:lnTo>
                  <a:lnTo>
                    <a:pt x="879367" y="1135850"/>
                  </a:lnTo>
                  <a:lnTo>
                    <a:pt x="879926" y="1124492"/>
                  </a:lnTo>
                  <a:lnTo>
                    <a:pt x="880485" y="1101124"/>
                  </a:lnTo>
                  <a:lnTo>
                    <a:pt x="881043" y="1091734"/>
                  </a:lnTo>
                  <a:lnTo>
                    <a:pt x="881602" y="1089331"/>
                  </a:lnTo>
                  <a:lnTo>
                    <a:pt x="882156" y="1088238"/>
                  </a:lnTo>
                  <a:lnTo>
                    <a:pt x="882715" y="1135628"/>
                  </a:lnTo>
                  <a:lnTo>
                    <a:pt x="883273" y="1138906"/>
                  </a:lnTo>
                  <a:lnTo>
                    <a:pt x="883832" y="1103527"/>
                  </a:lnTo>
                  <a:lnTo>
                    <a:pt x="884391" y="1103527"/>
                  </a:lnTo>
                  <a:lnTo>
                    <a:pt x="884949" y="1112264"/>
                  </a:lnTo>
                  <a:lnTo>
                    <a:pt x="885508" y="1129951"/>
                  </a:lnTo>
                  <a:lnTo>
                    <a:pt x="886063" y="1104180"/>
                  </a:lnTo>
                  <a:lnTo>
                    <a:pt x="886621" y="1132354"/>
                  </a:lnTo>
                  <a:lnTo>
                    <a:pt x="887180" y="1141309"/>
                  </a:lnTo>
                  <a:lnTo>
                    <a:pt x="887739" y="1121436"/>
                  </a:lnTo>
                  <a:lnTo>
                    <a:pt x="888297" y="1114227"/>
                  </a:lnTo>
                  <a:lnTo>
                    <a:pt x="888856" y="1113792"/>
                  </a:lnTo>
                  <a:lnTo>
                    <a:pt x="889414" y="1130169"/>
                  </a:lnTo>
                  <a:lnTo>
                    <a:pt x="889969" y="1134540"/>
                  </a:lnTo>
                  <a:lnTo>
                    <a:pt x="890528" y="1145675"/>
                  </a:lnTo>
                  <a:lnTo>
                    <a:pt x="891086" y="1143712"/>
                  </a:lnTo>
                  <a:lnTo>
                    <a:pt x="891645" y="1113352"/>
                  </a:lnTo>
                  <a:lnTo>
                    <a:pt x="892204" y="1125803"/>
                  </a:lnTo>
                  <a:lnTo>
                    <a:pt x="892762" y="1139341"/>
                  </a:lnTo>
                  <a:lnTo>
                    <a:pt x="893317" y="1141962"/>
                  </a:lnTo>
                  <a:lnTo>
                    <a:pt x="893875" y="1149389"/>
                  </a:lnTo>
                  <a:lnTo>
                    <a:pt x="894434" y="1129076"/>
                  </a:lnTo>
                  <a:lnTo>
                    <a:pt x="894993" y="1164895"/>
                  </a:lnTo>
                  <a:lnTo>
                    <a:pt x="895551" y="1107022"/>
                  </a:lnTo>
                  <a:lnTo>
                    <a:pt x="896110" y="1139341"/>
                  </a:lnTo>
                  <a:lnTo>
                    <a:pt x="896669" y="1136285"/>
                  </a:lnTo>
                  <a:lnTo>
                    <a:pt x="897227" y="1132137"/>
                  </a:lnTo>
                  <a:lnTo>
                    <a:pt x="897782" y="1123617"/>
                  </a:lnTo>
                  <a:lnTo>
                    <a:pt x="898340" y="1146550"/>
                  </a:lnTo>
                  <a:lnTo>
                    <a:pt x="898899" y="1159871"/>
                  </a:lnTo>
                  <a:lnTo>
                    <a:pt x="899458" y="1154412"/>
                  </a:lnTo>
                  <a:lnTo>
                    <a:pt x="900016" y="1132354"/>
                  </a:lnTo>
                  <a:lnTo>
                    <a:pt x="900575" y="1128206"/>
                  </a:lnTo>
                  <a:lnTo>
                    <a:pt x="901134" y="1129298"/>
                  </a:lnTo>
                  <a:lnTo>
                    <a:pt x="901688" y="1134757"/>
                  </a:lnTo>
                  <a:lnTo>
                    <a:pt x="902247" y="1139999"/>
                  </a:lnTo>
                  <a:lnTo>
                    <a:pt x="902805" y="1170790"/>
                  </a:lnTo>
                  <a:lnTo>
                    <a:pt x="903364" y="1145893"/>
                  </a:lnTo>
                  <a:lnTo>
                    <a:pt x="903923" y="1143490"/>
                  </a:lnTo>
                  <a:lnTo>
                    <a:pt x="904481" y="1129516"/>
                  </a:lnTo>
                  <a:lnTo>
                    <a:pt x="905036" y="1144365"/>
                  </a:lnTo>
                  <a:lnTo>
                    <a:pt x="905595" y="1125145"/>
                  </a:lnTo>
                  <a:lnTo>
                    <a:pt x="906153" y="1151574"/>
                  </a:lnTo>
                  <a:lnTo>
                    <a:pt x="906712" y="1155287"/>
                  </a:lnTo>
                  <a:lnTo>
                    <a:pt x="907271" y="1154195"/>
                  </a:lnTo>
                  <a:lnTo>
                    <a:pt x="907829" y="1139124"/>
                  </a:lnTo>
                  <a:lnTo>
                    <a:pt x="908388" y="1143930"/>
                  </a:lnTo>
                  <a:lnTo>
                    <a:pt x="908942" y="1136939"/>
                  </a:lnTo>
                  <a:lnTo>
                    <a:pt x="909501" y="1134318"/>
                  </a:lnTo>
                  <a:lnTo>
                    <a:pt x="910059" y="1153102"/>
                  </a:lnTo>
                  <a:lnTo>
                    <a:pt x="910618" y="1168826"/>
                  </a:lnTo>
                  <a:lnTo>
                    <a:pt x="911177" y="1153755"/>
                  </a:lnTo>
                  <a:lnTo>
                    <a:pt x="911736" y="1138471"/>
                  </a:lnTo>
                  <a:lnTo>
                    <a:pt x="912290" y="1146986"/>
                  </a:lnTo>
                  <a:lnTo>
                    <a:pt x="912849" y="1157469"/>
                  </a:lnTo>
                  <a:lnTo>
                    <a:pt x="913407" y="1154848"/>
                  </a:lnTo>
                  <a:lnTo>
                    <a:pt x="913966" y="1167951"/>
                  </a:lnTo>
                  <a:lnTo>
                    <a:pt x="914525" y="1171229"/>
                  </a:lnTo>
                  <a:lnTo>
                    <a:pt x="915083" y="1145675"/>
                  </a:lnTo>
                  <a:lnTo>
                    <a:pt x="915642" y="1150264"/>
                  </a:lnTo>
                  <a:lnTo>
                    <a:pt x="916196" y="1141962"/>
                  </a:lnTo>
                  <a:lnTo>
                    <a:pt x="916755" y="1155505"/>
                  </a:lnTo>
                  <a:lnTo>
                    <a:pt x="917314" y="1155723"/>
                  </a:lnTo>
                  <a:lnTo>
                    <a:pt x="917872" y="1165548"/>
                  </a:lnTo>
                  <a:lnTo>
                    <a:pt x="918431" y="1156376"/>
                  </a:lnTo>
                  <a:lnTo>
                    <a:pt x="918990" y="1165331"/>
                  </a:lnTo>
                  <a:lnTo>
                    <a:pt x="919548" y="1134540"/>
                  </a:lnTo>
                  <a:lnTo>
                    <a:pt x="920103" y="1147425"/>
                  </a:lnTo>
                  <a:lnTo>
                    <a:pt x="920661" y="1157469"/>
                  </a:lnTo>
                  <a:lnTo>
                    <a:pt x="921220" y="1146115"/>
                  </a:lnTo>
                  <a:lnTo>
                    <a:pt x="921779" y="1152009"/>
                  </a:lnTo>
                  <a:lnTo>
                    <a:pt x="922337" y="1160089"/>
                  </a:lnTo>
                  <a:lnTo>
                    <a:pt x="922896" y="1133665"/>
                  </a:lnTo>
                  <a:lnTo>
                    <a:pt x="923450" y="1130387"/>
                  </a:lnTo>
                  <a:lnTo>
                    <a:pt x="924009" y="1139559"/>
                  </a:lnTo>
                  <a:lnTo>
                    <a:pt x="924568" y="1134318"/>
                  </a:lnTo>
                  <a:lnTo>
                    <a:pt x="925127" y="1141091"/>
                  </a:lnTo>
                  <a:lnTo>
                    <a:pt x="925685" y="1161400"/>
                  </a:lnTo>
                  <a:lnTo>
                    <a:pt x="926244" y="1174285"/>
                  </a:lnTo>
                  <a:lnTo>
                    <a:pt x="926803" y="1150699"/>
                  </a:lnTo>
                  <a:lnTo>
                    <a:pt x="927361" y="1152884"/>
                  </a:lnTo>
                  <a:lnTo>
                    <a:pt x="927916" y="1156376"/>
                  </a:lnTo>
                  <a:lnTo>
                    <a:pt x="928474" y="1165770"/>
                  </a:lnTo>
                  <a:lnTo>
                    <a:pt x="929033" y="1150481"/>
                  </a:lnTo>
                  <a:lnTo>
                    <a:pt x="929591" y="1162275"/>
                  </a:lnTo>
                  <a:lnTo>
                    <a:pt x="930150" y="1171229"/>
                  </a:lnTo>
                  <a:lnTo>
                    <a:pt x="930709" y="1155066"/>
                  </a:lnTo>
                  <a:lnTo>
                    <a:pt x="931267" y="1168391"/>
                  </a:lnTo>
                  <a:lnTo>
                    <a:pt x="931822" y="1162275"/>
                  </a:lnTo>
                  <a:lnTo>
                    <a:pt x="932381" y="1153977"/>
                  </a:lnTo>
                  <a:lnTo>
                    <a:pt x="932939" y="1155505"/>
                  </a:lnTo>
                  <a:lnTo>
                    <a:pt x="933498" y="1149171"/>
                  </a:lnTo>
                  <a:lnTo>
                    <a:pt x="934057" y="1168391"/>
                  </a:lnTo>
                  <a:lnTo>
                    <a:pt x="934615" y="1166859"/>
                  </a:lnTo>
                  <a:lnTo>
                    <a:pt x="935170" y="1167734"/>
                  </a:lnTo>
                  <a:lnTo>
                    <a:pt x="935728" y="1162710"/>
                  </a:lnTo>
                  <a:lnTo>
                    <a:pt x="936287" y="1163367"/>
                  </a:lnTo>
                  <a:lnTo>
                    <a:pt x="936846" y="1162057"/>
                  </a:lnTo>
                  <a:lnTo>
                    <a:pt x="937404" y="1171011"/>
                  </a:lnTo>
                  <a:lnTo>
                    <a:pt x="937963" y="1166859"/>
                  </a:lnTo>
                  <a:lnTo>
                    <a:pt x="938522" y="1166859"/>
                  </a:lnTo>
                  <a:lnTo>
                    <a:pt x="939076" y="1154195"/>
                  </a:lnTo>
                  <a:lnTo>
                    <a:pt x="939635" y="1166206"/>
                  </a:lnTo>
                  <a:lnTo>
                    <a:pt x="940193" y="1168826"/>
                  </a:lnTo>
                  <a:lnTo>
                    <a:pt x="940752" y="1162057"/>
                  </a:lnTo>
                  <a:lnTo>
                    <a:pt x="941311" y="1166859"/>
                  </a:lnTo>
                  <a:lnTo>
                    <a:pt x="941869" y="1172975"/>
                  </a:lnTo>
                  <a:lnTo>
                    <a:pt x="942424" y="1149389"/>
                  </a:lnTo>
                  <a:lnTo>
                    <a:pt x="942982" y="1151356"/>
                  </a:lnTo>
                  <a:lnTo>
                    <a:pt x="943541" y="1154412"/>
                  </a:lnTo>
                  <a:lnTo>
                    <a:pt x="944100" y="1149824"/>
                  </a:lnTo>
                  <a:lnTo>
                    <a:pt x="944658" y="1158997"/>
                  </a:lnTo>
                  <a:lnTo>
                    <a:pt x="945217" y="1164460"/>
                  </a:lnTo>
                  <a:lnTo>
                    <a:pt x="945776" y="1163367"/>
                  </a:lnTo>
                  <a:lnTo>
                    <a:pt x="946330" y="1165548"/>
                  </a:lnTo>
                  <a:lnTo>
                    <a:pt x="946889" y="1161400"/>
                  </a:lnTo>
                  <a:lnTo>
                    <a:pt x="947448" y="1176471"/>
                  </a:lnTo>
                  <a:lnTo>
                    <a:pt x="948006" y="1162492"/>
                  </a:lnTo>
                  <a:lnTo>
                    <a:pt x="948565" y="1172322"/>
                  </a:lnTo>
                  <a:lnTo>
                    <a:pt x="949123" y="1179309"/>
                  </a:lnTo>
                  <a:lnTo>
                    <a:pt x="949682" y="1189574"/>
                  </a:lnTo>
                  <a:lnTo>
                    <a:pt x="950237" y="1176471"/>
                  </a:lnTo>
                  <a:lnTo>
                    <a:pt x="950795" y="1167516"/>
                  </a:lnTo>
                  <a:lnTo>
                    <a:pt x="951354" y="1164238"/>
                  </a:lnTo>
                  <a:lnTo>
                    <a:pt x="951913" y="1172322"/>
                  </a:lnTo>
                  <a:lnTo>
                    <a:pt x="952471" y="1171229"/>
                  </a:lnTo>
                  <a:lnTo>
                    <a:pt x="953030" y="1176471"/>
                  </a:lnTo>
                  <a:lnTo>
                    <a:pt x="953584" y="1183675"/>
                  </a:lnTo>
                  <a:lnTo>
                    <a:pt x="954143" y="1174068"/>
                  </a:lnTo>
                  <a:lnTo>
                    <a:pt x="954702" y="1179309"/>
                  </a:lnTo>
                  <a:lnTo>
                    <a:pt x="955260" y="1164895"/>
                  </a:lnTo>
                  <a:lnTo>
                    <a:pt x="955819" y="1169701"/>
                  </a:lnTo>
                  <a:lnTo>
                    <a:pt x="956377" y="1177563"/>
                  </a:lnTo>
                  <a:lnTo>
                    <a:pt x="956936" y="1178652"/>
                  </a:lnTo>
                  <a:lnTo>
                    <a:pt x="957495" y="1168391"/>
                  </a:lnTo>
                  <a:lnTo>
                    <a:pt x="958049" y="1162710"/>
                  </a:lnTo>
                  <a:lnTo>
                    <a:pt x="958608" y="1164678"/>
                  </a:lnTo>
                  <a:lnTo>
                    <a:pt x="959167" y="1173193"/>
                  </a:lnTo>
                  <a:lnTo>
                    <a:pt x="959725" y="1185861"/>
                  </a:lnTo>
                  <a:lnTo>
                    <a:pt x="960284" y="1175596"/>
                  </a:lnTo>
                  <a:lnTo>
                    <a:pt x="960843" y="1171447"/>
                  </a:lnTo>
                  <a:lnTo>
                    <a:pt x="961401" y="1190667"/>
                  </a:lnTo>
                  <a:lnTo>
                    <a:pt x="961956" y="1185861"/>
                  </a:lnTo>
                  <a:lnTo>
                    <a:pt x="962514" y="1167080"/>
                  </a:lnTo>
                  <a:lnTo>
                    <a:pt x="963073" y="1171011"/>
                  </a:lnTo>
                  <a:lnTo>
                    <a:pt x="963632" y="1169701"/>
                  </a:lnTo>
                  <a:lnTo>
                    <a:pt x="964190" y="1164020"/>
                  </a:lnTo>
                  <a:lnTo>
                    <a:pt x="964749" y="1174943"/>
                  </a:lnTo>
                  <a:lnTo>
                    <a:pt x="965304" y="1181055"/>
                  </a:lnTo>
                  <a:lnTo>
                    <a:pt x="965862" y="1183675"/>
                  </a:lnTo>
                  <a:lnTo>
                    <a:pt x="966421" y="1174068"/>
                  </a:lnTo>
                  <a:lnTo>
                    <a:pt x="966979" y="1162710"/>
                  </a:lnTo>
                  <a:lnTo>
                    <a:pt x="967538" y="1168391"/>
                  </a:lnTo>
                  <a:lnTo>
                    <a:pt x="968097" y="1162710"/>
                  </a:lnTo>
                  <a:lnTo>
                    <a:pt x="968655" y="1160529"/>
                  </a:lnTo>
                  <a:lnTo>
                    <a:pt x="969210" y="1171229"/>
                  </a:lnTo>
                  <a:lnTo>
                    <a:pt x="969768" y="1168169"/>
                  </a:lnTo>
                  <a:lnTo>
                    <a:pt x="970327" y="1157251"/>
                  </a:lnTo>
                  <a:lnTo>
                    <a:pt x="970886" y="1165770"/>
                  </a:lnTo>
                  <a:lnTo>
                    <a:pt x="971444" y="1150046"/>
                  </a:lnTo>
                  <a:lnTo>
                    <a:pt x="972003" y="1173850"/>
                  </a:lnTo>
                  <a:lnTo>
                    <a:pt x="972558" y="1154848"/>
                  </a:lnTo>
                  <a:lnTo>
                    <a:pt x="973116" y="1170354"/>
                  </a:lnTo>
                  <a:lnTo>
                    <a:pt x="973675" y="1168609"/>
                  </a:lnTo>
                  <a:lnTo>
                    <a:pt x="974234" y="1178216"/>
                  </a:lnTo>
                  <a:lnTo>
                    <a:pt x="974792" y="1167734"/>
                  </a:lnTo>
                  <a:lnTo>
                    <a:pt x="975351" y="1166641"/>
                  </a:lnTo>
                  <a:lnTo>
                    <a:pt x="975909" y="1156815"/>
                  </a:lnTo>
                  <a:lnTo>
                    <a:pt x="976464" y="1179527"/>
                  </a:lnTo>
                  <a:lnTo>
                    <a:pt x="977023" y="1171882"/>
                  </a:lnTo>
                  <a:lnTo>
                    <a:pt x="977581" y="1151135"/>
                  </a:lnTo>
                  <a:lnTo>
                    <a:pt x="978140" y="1184550"/>
                  </a:lnTo>
                  <a:lnTo>
                    <a:pt x="978699" y="1174503"/>
                  </a:lnTo>
                  <a:lnTo>
                    <a:pt x="979257" y="1174503"/>
                  </a:lnTo>
                  <a:lnTo>
                    <a:pt x="979816" y="1175160"/>
                  </a:lnTo>
                  <a:lnTo>
                    <a:pt x="980370" y="1181494"/>
                  </a:lnTo>
                  <a:lnTo>
                    <a:pt x="980929" y="1170572"/>
                  </a:lnTo>
                  <a:lnTo>
                    <a:pt x="981488" y="1168609"/>
                  </a:lnTo>
                  <a:lnTo>
                    <a:pt x="982046" y="1168391"/>
                  </a:lnTo>
                  <a:lnTo>
                    <a:pt x="982605" y="1166641"/>
                  </a:lnTo>
                  <a:lnTo>
                    <a:pt x="983163" y="1171229"/>
                  </a:lnTo>
                  <a:lnTo>
                    <a:pt x="983718" y="1177341"/>
                  </a:lnTo>
                  <a:lnTo>
                    <a:pt x="984277" y="1170354"/>
                  </a:lnTo>
                  <a:lnTo>
                    <a:pt x="984835" y="1180402"/>
                  </a:lnTo>
                  <a:lnTo>
                    <a:pt x="985394" y="1174943"/>
                  </a:lnTo>
                  <a:lnTo>
                    <a:pt x="985953" y="1168609"/>
                  </a:lnTo>
                  <a:lnTo>
                    <a:pt x="986511" y="1166423"/>
                  </a:lnTo>
                  <a:lnTo>
                    <a:pt x="987070" y="1164678"/>
                  </a:lnTo>
                  <a:lnTo>
                    <a:pt x="987629" y="1172100"/>
                  </a:lnTo>
                  <a:lnTo>
                    <a:pt x="988183" y="1168169"/>
                  </a:lnTo>
                  <a:lnTo>
                    <a:pt x="988742" y="1177781"/>
                  </a:lnTo>
                  <a:lnTo>
                    <a:pt x="989300" y="1176253"/>
                  </a:lnTo>
                  <a:lnTo>
                    <a:pt x="989859" y="1172322"/>
                  </a:lnTo>
                  <a:lnTo>
                    <a:pt x="990418" y="1171447"/>
                  </a:lnTo>
                  <a:lnTo>
                    <a:pt x="990976" y="1171011"/>
                  </a:lnTo>
                  <a:lnTo>
                    <a:pt x="991531" y="1182147"/>
                  </a:lnTo>
                  <a:lnTo>
                    <a:pt x="992090" y="1191102"/>
                  </a:lnTo>
                  <a:lnTo>
                    <a:pt x="992648" y="1189356"/>
                  </a:lnTo>
                  <a:lnTo>
                    <a:pt x="993207" y="1186296"/>
                  </a:lnTo>
                  <a:lnTo>
                    <a:pt x="993766" y="1170354"/>
                  </a:lnTo>
                  <a:lnTo>
                    <a:pt x="994324" y="1183675"/>
                  </a:lnTo>
                  <a:lnTo>
                    <a:pt x="994883" y="1181055"/>
                  </a:lnTo>
                  <a:lnTo>
                    <a:pt x="995437" y="1184768"/>
                  </a:lnTo>
                  <a:lnTo>
                    <a:pt x="995996" y="1189574"/>
                  </a:lnTo>
                  <a:lnTo>
                    <a:pt x="996554" y="1191102"/>
                  </a:lnTo>
                  <a:lnTo>
                    <a:pt x="997113" y="1190009"/>
                  </a:lnTo>
                  <a:lnTo>
                    <a:pt x="997672" y="1181712"/>
                  </a:lnTo>
                  <a:lnTo>
                    <a:pt x="998230" y="1186514"/>
                  </a:lnTo>
                  <a:lnTo>
                    <a:pt x="998789" y="1181494"/>
                  </a:lnTo>
                  <a:lnTo>
                    <a:pt x="999344" y="1190445"/>
                  </a:lnTo>
                  <a:lnTo>
                    <a:pt x="999902" y="1185643"/>
                  </a:lnTo>
                  <a:lnTo>
                    <a:pt x="1000461" y="1189356"/>
                  </a:lnTo>
                  <a:lnTo>
                    <a:pt x="1001020" y="1188481"/>
                  </a:lnTo>
                  <a:lnTo>
                    <a:pt x="1001578" y="1191320"/>
                  </a:lnTo>
                  <a:lnTo>
                    <a:pt x="1002137" y="1185203"/>
                  </a:lnTo>
                  <a:lnTo>
                    <a:pt x="1002691" y="1190445"/>
                  </a:lnTo>
                  <a:lnTo>
                    <a:pt x="1003250" y="1189135"/>
                  </a:lnTo>
                  <a:lnTo>
                    <a:pt x="1003809" y="1193940"/>
                  </a:lnTo>
                  <a:lnTo>
                    <a:pt x="1004367" y="1201585"/>
                  </a:lnTo>
                  <a:lnTo>
                    <a:pt x="1004926" y="1190227"/>
                  </a:lnTo>
                  <a:lnTo>
                    <a:pt x="1005485" y="1177563"/>
                  </a:lnTo>
                  <a:lnTo>
                    <a:pt x="1006043" y="1192412"/>
                  </a:lnTo>
                  <a:lnTo>
                    <a:pt x="1006598" y="1190009"/>
                  </a:lnTo>
                  <a:lnTo>
                    <a:pt x="1007156" y="1177781"/>
                  </a:lnTo>
                  <a:lnTo>
                    <a:pt x="1007715" y="1196343"/>
                  </a:lnTo>
                  <a:lnTo>
                    <a:pt x="1008274" y="1197654"/>
                  </a:lnTo>
                  <a:lnTo>
                    <a:pt x="1008832" y="1188264"/>
                  </a:lnTo>
                  <a:lnTo>
                    <a:pt x="1009391" y="1177781"/>
                  </a:lnTo>
                  <a:lnTo>
                    <a:pt x="1009949" y="1188917"/>
                  </a:lnTo>
                  <a:lnTo>
                    <a:pt x="1010504" y="1194376"/>
                  </a:lnTo>
                  <a:lnTo>
                    <a:pt x="1011063" y="1192195"/>
                  </a:lnTo>
                  <a:lnTo>
                    <a:pt x="1011621" y="1198089"/>
                  </a:lnTo>
                  <a:lnTo>
                    <a:pt x="1012180" y="1200057"/>
                  </a:lnTo>
                  <a:lnTo>
                    <a:pt x="1012739" y="1195686"/>
                  </a:lnTo>
                  <a:lnTo>
                    <a:pt x="1013297" y="1182805"/>
                  </a:lnTo>
                  <a:lnTo>
                    <a:pt x="1013852" y="1184333"/>
                  </a:lnTo>
                  <a:lnTo>
                    <a:pt x="1014411" y="1198089"/>
                  </a:lnTo>
                  <a:lnTo>
                    <a:pt x="1014969" y="1189792"/>
                  </a:lnTo>
                  <a:lnTo>
                    <a:pt x="1015528" y="1200710"/>
                  </a:lnTo>
                  <a:lnTo>
                    <a:pt x="1016086" y="1202238"/>
                  </a:lnTo>
                  <a:lnTo>
                    <a:pt x="1016645" y="1194598"/>
                  </a:lnTo>
                  <a:lnTo>
                    <a:pt x="1017204" y="1193940"/>
                  </a:lnTo>
                  <a:lnTo>
                    <a:pt x="1017762" y="1188917"/>
                  </a:lnTo>
                  <a:lnTo>
                    <a:pt x="1018317" y="1198089"/>
                  </a:lnTo>
                  <a:lnTo>
                    <a:pt x="1018876" y="1195469"/>
                  </a:lnTo>
                  <a:lnTo>
                    <a:pt x="1019434" y="1204641"/>
                  </a:lnTo>
                  <a:lnTo>
                    <a:pt x="1019993" y="1204205"/>
                  </a:lnTo>
                  <a:lnTo>
                    <a:pt x="1020552" y="1200710"/>
                  </a:lnTo>
                  <a:lnTo>
                    <a:pt x="1021110" y="1205080"/>
                  </a:lnTo>
                  <a:lnTo>
                    <a:pt x="1021665" y="1198529"/>
                  </a:lnTo>
                  <a:lnTo>
                    <a:pt x="1022223" y="1187389"/>
                  </a:lnTo>
                  <a:lnTo>
                    <a:pt x="1022782" y="1194376"/>
                  </a:lnTo>
                  <a:lnTo>
                    <a:pt x="1023340" y="1206608"/>
                  </a:lnTo>
                  <a:lnTo>
                    <a:pt x="1023899" y="1201585"/>
                  </a:lnTo>
                  <a:lnTo>
                    <a:pt x="1024458" y="1198529"/>
                  </a:lnTo>
                  <a:lnTo>
                    <a:pt x="1025016" y="1189356"/>
                  </a:lnTo>
                  <a:lnTo>
                    <a:pt x="1025571" y="1190884"/>
                  </a:lnTo>
                  <a:lnTo>
                    <a:pt x="1026130" y="1197218"/>
                  </a:lnTo>
                  <a:lnTo>
                    <a:pt x="1026688" y="1202020"/>
                  </a:lnTo>
                  <a:lnTo>
                    <a:pt x="1027247" y="1199400"/>
                  </a:lnTo>
                  <a:lnTo>
                    <a:pt x="1027806" y="1205298"/>
                  </a:lnTo>
                  <a:lnTo>
                    <a:pt x="1028364" y="1202238"/>
                  </a:lnTo>
                  <a:lnTo>
                    <a:pt x="1028923" y="1201149"/>
                  </a:lnTo>
                  <a:lnTo>
                    <a:pt x="1029477" y="1200928"/>
                  </a:lnTo>
                  <a:lnTo>
                    <a:pt x="1030036" y="1197218"/>
                  </a:lnTo>
                  <a:lnTo>
                    <a:pt x="1030595" y="1201367"/>
                  </a:lnTo>
                  <a:lnTo>
                    <a:pt x="1031153" y="1202677"/>
                  </a:lnTo>
                  <a:lnTo>
                    <a:pt x="1031712" y="1206391"/>
                  </a:lnTo>
                  <a:lnTo>
                    <a:pt x="1032271" y="1189356"/>
                  </a:lnTo>
                  <a:lnTo>
                    <a:pt x="1032825" y="1206608"/>
                  </a:lnTo>
                  <a:lnTo>
                    <a:pt x="1033384" y="1187606"/>
                  </a:lnTo>
                  <a:lnTo>
                    <a:pt x="1033942" y="1206169"/>
                  </a:lnTo>
                  <a:lnTo>
                    <a:pt x="1034501" y="1202677"/>
                  </a:lnTo>
                  <a:lnTo>
                    <a:pt x="1035060" y="1203331"/>
                  </a:lnTo>
                  <a:lnTo>
                    <a:pt x="1035618" y="1201802"/>
                  </a:lnTo>
                  <a:lnTo>
                    <a:pt x="1036177" y="1202238"/>
                  </a:lnTo>
                  <a:lnTo>
                    <a:pt x="1036731" y="1203548"/>
                  </a:lnTo>
                  <a:lnTo>
                    <a:pt x="1037290" y="1191755"/>
                  </a:lnTo>
                  <a:lnTo>
                    <a:pt x="1037849" y="1197871"/>
                  </a:lnTo>
                  <a:lnTo>
                    <a:pt x="1038407" y="1189792"/>
                  </a:lnTo>
                  <a:lnTo>
                    <a:pt x="1038966" y="1195469"/>
                  </a:lnTo>
                  <a:lnTo>
                    <a:pt x="1039525" y="1206169"/>
                  </a:lnTo>
                  <a:lnTo>
                    <a:pt x="1040083" y="1193723"/>
                  </a:lnTo>
                  <a:lnTo>
                    <a:pt x="1040638" y="1199400"/>
                  </a:lnTo>
                  <a:lnTo>
                    <a:pt x="1041197" y="1203331"/>
                  </a:lnTo>
                  <a:lnTo>
                    <a:pt x="1041755" y="1202020"/>
                  </a:lnTo>
                  <a:lnTo>
                    <a:pt x="1042314" y="1186953"/>
                  </a:lnTo>
                  <a:lnTo>
                    <a:pt x="1042872" y="1209447"/>
                  </a:lnTo>
                  <a:lnTo>
                    <a:pt x="1043431" y="1207044"/>
                  </a:lnTo>
                  <a:lnTo>
                    <a:pt x="1043990" y="1203548"/>
                  </a:lnTo>
                  <a:lnTo>
                    <a:pt x="1044544" y="1198089"/>
                  </a:lnTo>
                  <a:lnTo>
                    <a:pt x="1045103" y="1207479"/>
                  </a:lnTo>
                  <a:lnTo>
                    <a:pt x="1045662" y="1202895"/>
                  </a:lnTo>
                  <a:lnTo>
                    <a:pt x="1046220" y="1204641"/>
                  </a:lnTo>
                  <a:lnTo>
                    <a:pt x="1046779" y="1205298"/>
                  </a:lnTo>
                  <a:lnTo>
                    <a:pt x="1047338" y="1208354"/>
                  </a:lnTo>
                  <a:lnTo>
                    <a:pt x="1047896" y="1210322"/>
                  </a:lnTo>
                  <a:lnTo>
                    <a:pt x="1048451" y="1206169"/>
                  </a:lnTo>
                  <a:lnTo>
                    <a:pt x="1049009" y="1213160"/>
                  </a:lnTo>
                  <a:lnTo>
                    <a:pt x="1049568" y="1210757"/>
                  </a:lnTo>
                  <a:lnTo>
                    <a:pt x="1050126" y="1207044"/>
                  </a:lnTo>
                  <a:lnTo>
                    <a:pt x="1050685" y="1213813"/>
                  </a:lnTo>
                  <a:lnTo>
                    <a:pt x="1051244" y="1213813"/>
                  </a:lnTo>
                  <a:lnTo>
                    <a:pt x="1051798" y="1205734"/>
                  </a:lnTo>
                  <a:lnTo>
                    <a:pt x="1052357" y="1202677"/>
                  </a:lnTo>
                  <a:lnTo>
                    <a:pt x="1052916" y="1201149"/>
                  </a:lnTo>
                  <a:lnTo>
                    <a:pt x="1053474" y="1209011"/>
                  </a:lnTo>
                  <a:lnTo>
                    <a:pt x="1054033" y="1193066"/>
                  </a:lnTo>
                  <a:lnTo>
                    <a:pt x="1054592" y="1203331"/>
                  </a:lnTo>
                  <a:lnTo>
                    <a:pt x="1055150" y="1209229"/>
                  </a:lnTo>
                  <a:lnTo>
                    <a:pt x="1055705" y="1195686"/>
                  </a:lnTo>
                  <a:lnTo>
                    <a:pt x="1056263" y="1201802"/>
                  </a:lnTo>
                  <a:lnTo>
                    <a:pt x="1056822" y="1210757"/>
                  </a:lnTo>
                  <a:lnTo>
                    <a:pt x="1057381" y="1207479"/>
                  </a:lnTo>
                  <a:lnTo>
                    <a:pt x="1057939" y="1202460"/>
                  </a:lnTo>
                  <a:lnTo>
                    <a:pt x="1058498" y="1208790"/>
                  </a:lnTo>
                  <a:lnTo>
                    <a:pt x="1059057" y="1206608"/>
                  </a:lnTo>
                  <a:lnTo>
                    <a:pt x="1059611" y="1205298"/>
                  </a:lnTo>
                  <a:lnTo>
                    <a:pt x="1060170" y="1203770"/>
                  </a:lnTo>
                  <a:lnTo>
                    <a:pt x="1060728" y="1204423"/>
                  </a:lnTo>
                  <a:lnTo>
                    <a:pt x="1061287" y="1205516"/>
                  </a:lnTo>
                  <a:lnTo>
                    <a:pt x="1061846" y="1193505"/>
                  </a:lnTo>
                  <a:lnTo>
                    <a:pt x="1062404" y="1204205"/>
                  </a:lnTo>
                  <a:lnTo>
                    <a:pt x="1062959" y="1203988"/>
                  </a:lnTo>
                  <a:lnTo>
                    <a:pt x="1063517" y="1198746"/>
                  </a:lnTo>
                  <a:lnTo>
                    <a:pt x="1064076" y="1202895"/>
                  </a:lnTo>
                  <a:lnTo>
                    <a:pt x="1064635" y="1200492"/>
                  </a:lnTo>
                  <a:lnTo>
                    <a:pt x="1065193" y="1207479"/>
                  </a:lnTo>
                  <a:lnTo>
                    <a:pt x="1065752" y="1204859"/>
                  </a:lnTo>
                  <a:lnTo>
                    <a:pt x="1066311" y="1209229"/>
                  </a:lnTo>
                  <a:lnTo>
                    <a:pt x="1066865" y="1210975"/>
                  </a:lnTo>
                  <a:lnTo>
                    <a:pt x="1067424" y="1207262"/>
                  </a:lnTo>
                  <a:lnTo>
                    <a:pt x="1067983" y="1203331"/>
                  </a:lnTo>
                  <a:lnTo>
                    <a:pt x="1068541" y="1207919"/>
                  </a:lnTo>
                  <a:lnTo>
                    <a:pt x="1069100" y="1210100"/>
                  </a:lnTo>
                  <a:lnTo>
                    <a:pt x="1069658" y="1211632"/>
                  </a:lnTo>
                  <a:lnTo>
                    <a:pt x="1070217" y="1215781"/>
                  </a:lnTo>
                  <a:lnTo>
                    <a:pt x="1070772" y="1206169"/>
                  </a:lnTo>
                  <a:lnTo>
                    <a:pt x="1071330" y="1203548"/>
                  </a:lnTo>
                  <a:lnTo>
                    <a:pt x="1071889" y="1210322"/>
                  </a:lnTo>
                  <a:lnTo>
                    <a:pt x="1072448" y="1201802"/>
                  </a:lnTo>
                  <a:lnTo>
                    <a:pt x="1073006" y="1209011"/>
                  </a:lnTo>
                  <a:lnTo>
                    <a:pt x="1073565" y="1207479"/>
                  </a:lnTo>
                  <a:lnTo>
                    <a:pt x="1074124" y="1210100"/>
                  </a:lnTo>
                  <a:lnTo>
                    <a:pt x="1074678" y="1208790"/>
                  </a:lnTo>
                  <a:lnTo>
                    <a:pt x="1075237" y="1210540"/>
                  </a:lnTo>
                  <a:lnTo>
                    <a:pt x="1075795" y="1200710"/>
                  </a:lnTo>
                  <a:lnTo>
                    <a:pt x="1076354" y="1210975"/>
                  </a:lnTo>
                  <a:lnTo>
                    <a:pt x="1076913" y="1199617"/>
                  </a:lnTo>
                  <a:lnTo>
                    <a:pt x="1077471" y="1207919"/>
                  </a:lnTo>
                  <a:lnTo>
                    <a:pt x="1078030" y="1216652"/>
                  </a:lnTo>
                  <a:lnTo>
                    <a:pt x="1078584" y="1215124"/>
                  </a:lnTo>
                  <a:lnTo>
                    <a:pt x="1079143" y="1202895"/>
                  </a:lnTo>
                  <a:lnTo>
                    <a:pt x="1079702" y="1205734"/>
                  </a:lnTo>
                  <a:lnTo>
                    <a:pt x="1080260" y="1202895"/>
                  </a:lnTo>
                  <a:lnTo>
                    <a:pt x="1080819" y="1204641"/>
                  </a:lnTo>
                  <a:lnTo>
                    <a:pt x="1081378" y="1206169"/>
                  </a:lnTo>
                  <a:lnTo>
                    <a:pt x="1081932" y="1209665"/>
                  </a:lnTo>
                  <a:lnTo>
                    <a:pt x="1082491" y="1210975"/>
                  </a:lnTo>
                  <a:lnTo>
                    <a:pt x="1083049" y="1207044"/>
                  </a:lnTo>
                  <a:lnTo>
                    <a:pt x="1083608" y="1207262"/>
                  </a:lnTo>
                  <a:lnTo>
                    <a:pt x="1084167" y="1209229"/>
                  </a:lnTo>
                  <a:lnTo>
                    <a:pt x="1084725" y="1209665"/>
                  </a:lnTo>
                  <a:lnTo>
                    <a:pt x="1085284" y="1206169"/>
                  </a:lnTo>
                  <a:lnTo>
                    <a:pt x="1085839" y="1208354"/>
                  </a:lnTo>
                  <a:lnTo>
                    <a:pt x="1086397" y="1202020"/>
                  </a:lnTo>
                  <a:lnTo>
                    <a:pt x="1086956" y="1206169"/>
                  </a:lnTo>
                  <a:lnTo>
                    <a:pt x="1087515" y="1207701"/>
                  </a:lnTo>
                  <a:lnTo>
                    <a:pt x="1088073" y="1204859"/>
                  </a:lnTo>
                  <a:lnTo>
                    <a:pt x="1088632" y="1201585"/>
                  </a:lnTo>
                  <a:lnTo>
                    <a:pt x="1089190" y="1201802"/>
                  </a:lnTo>
                  <a:lnTo>
                    <a:pt x="1089745" y="1208354"/>
                  </a:lnTo>
                  <a:lnTo>
                    <a:pt x="1090304" y="1210975"/>
                  </a:lnTo>
                  <a:lnTo>
                    <a:pt x="1090862" y="1205080"/>
                  </a:lnTo>
                  <a:lnTo>
                    <a:pt x="1091421" y="1207701"/>
                  </a:lnTo>
                  <a:lnTo>
                    <a:pt x="1091980" y="1213378"/>
                  </a:lnTo>
                  <a:lnTo>
                    <a:pt x="1092538" y="1209011"/>
                  </a:lnTo>
                  <a:lnTo>
                    <a:pt x="1093093" y="1205080"/>
                  </a:lnTo>
                  <a:lnTo>
                    <a:pt x="1093651" y="1203548"/>
                  </a:lnTo>
                  <a:lnTo>
                    <a:pt x="1094210" y="1205951"/>
                  </a:lnTo>
                  <a:lnTo>
                    <a:pt x="1094769" y="1203988"/>
                  </a:lnTo>
                  <a:lnTo>
                    <a:pt x="1095327" y="1207262"/>
                  </a:lnTo>
                  <a:lnTo>
                    <a:pt x="1095886" y="1202895"/>
                  </a:lnTo>
                  <a:lnTo>
                    <a:pt x="1096444" y="1207044"/>
                  </a:lnTo>
                  <a:lnTo>
                    <a:pt x="1096999" y="1208354"/>
                  </a:lnTo>
                  <a:lnTo>
                    <a:pt x="1097558" y="1208790"/>
                  </a:lnTo>
                  <a:lnTo>
                    <a:pt x="1098116" y="1208790"/>
                  </a:lnTo>
                  <a:lnTo>
                    <a:pt x="1098675" y="1206391"/>
                  </a:lnTo>
                  <a:lnTo>
                    <a:pt x="1099234" y="1212067"/>
                  </a:lnTo>
                  <a:lnTo>
                    <a:pt x="1099792" y="1210322"/>
                  </a:lnTo>
                  <a:lnTo>
                    <a:pt x="1100351" y="1212067"/>
                  </a:lnTo>
                  <a:lnTo>
                    <a:pt x="1100905" y="1208136"/>
                  </a:lnTo>
                  <a:lnTo>
                    <a:pt x="1101464" y="1208790"/>
                  </a:lnTo>
                  <a:lnTo>
                    <a:pt x="1102023" y="1212721"/>
                  </a:lnTo>
                  <a:lnTo>
                    <a:pt x="1102581" y="1215124"/>
                  </a:lnTo>
                  <a:lnTo>
                    <a:pt x="1103140" y="1215341"/>
                  </a:lnTo>
                  <a:lnTo>
                    <a:pt x="1103699" y="1213378"/>
                  </a:lnTo>
                  <a:lnTo>
                    <a:pt x="1104257" y="1210322"/>
                  </a:lnTo>
                  <a:lnTo>
                    <a:pt x="1104812" y="1213378"/>
                  </a:lnTo>
                  <a:lnTo>
                    <a:pt x="1105371" y="1216216"/>
                  </a:lnTo>
                  <a:lnTo>
                    <a:pt x="1105929" y="1214031"/>
                  </a:lnTo>
                  <a:lnTo>
                    <a:pt x="1106488" y="1212067"/>
                  </a:lnTo>
                  <a:lnTo>
                    <a:pt x="1107046" y="1215341"/>
                  </a:lnTo>
                  <a:lnTo>
                    <a:pt x="1107605" y="1215781"/>
                  </a:lnTo>
                  <a:lnTo>
                    <a:pt x="1108164" y="1211632"/>
                  </a:lnTo>
                  <a:lnTo>
                    <a:pt x="1108718" y="1218619"/>
                  </a:lnTo>
                  <a:lnTo>
                    <a:pt x="1109277" y="1214031"/>
                  </a:lnTo>
                  <a:lnTo>
                    <a:pt x="1109835" y="1212285"/>
                  </a:lnTo>
                  <a:lnTo>
                    <a:pt x="1110394" y="1212721"/>
                  </a:lnTo>
                  <a:lnTo>
                    <a:pt x="1110953" y="1214471"/>
                  </a:lnTo>
                  <a:lnTo>
                    <a:pt x="1111511" y="1213378"/>
                  </a:lnTo>
                  <a:lnTo>
                    <a:pt x="1112066" y="1216434"/>
                  </a:lnTo>
                  <a:lnTo>
                    <a:pt x="1112625" y="1212503"/>
                  </a:lnTo>
                  <a:lnTo>
                    <a:pt x="1113183" y="1217962"/>
                  </a:lnTo>
                  <a:lnTo>
                    <a:pt x="1113742" y="1219055"/>
                  </a:lnTo>
                  <a:lnTo>
                    <a:pt x="1114301" y="1216434"/>
                  </a:lnTo>
                  <a:lnTo>
                    <a:pt x="1114859" y="1212285"/>
                  </a:lnTo>
                  <a:lnTo>
                    <a:pt x="1115418" y="1217744"/>
                  </a:lnTo>
                  <a:lnTo>
                    <a:pt x="1115972" y="1218619"/>
                  </a:lnTo>
                  <a:lnTo>
                    <a:pt x="1116531" y="1219930"/>
                  </a:lnTo>
                  <a:lnTo>
                    <a:pt x="1117090" y="1212721"/>
                  </a:lnTo>
                  <a:lnTo>
                    <a:pt x="1117648" y="1219712"/>
                  </a:lnTo>
                  <a:lnTo>
                    <a:pt x="1118207" y="1218837"/>
                  </a:lnTo>
                  <a:lnTo>
                    <a:pt x="1118766" y="1219494"/>
                  </a:lnTo>
                  <a:lnTo>
                    <a:pt x="1119324" y="1217091"/>
                  </a:lnTo>
                  <a:lnTo>
                    <a:pt x="1119879" y="1216216"/>
                  </a:lnTo>
                  <a:lnTo>
                    <a:pt x="1120437" y="1219272"/>
                  </a:lnTo>
                  <a:lnTo>
                    <a:pt x="1120996" y="1222986"/>
                  </a:lnTo>
                  <a:lnTo>
                    <a:pt x="1121555" y="1221240"/>
                  </a:lnTo>
                  <a:lnTo>
                    <a:pt x="1122113" y="1212503"/>
                  </a:lnTo>
                  <a:lnTo>
                    <a:pt x="1122672" y="1218837"/>
                  </a:lnTo>
                  <a:lnTo>
                    <a:pt x="1123226" y="1215999"/>
                  </a:lnTo>
                  <a:lnTo>
                    <a:pt x="1123785" y="1216652"/>
                  </a:lnTo>
                  <a:lnTo>
                    <a:pt x="1124344" y="1217527"/>
                  </a:lnTo>
                  <a:lnTo>
                    <a:pt x="1124902" y="1220583"/>
                  </a:lnTo>
                  <a:lnTo>
                    <a:pt x="1125461" y="1222115"/>
                  </a:lnTo>
                  <a:lnTo>
                    <a:pt x="1126020" y="1217962"/>
                  </a:lnTo>
                  <a:lnTo>
                    <a:pt x="1126578" y="1216652"/>
                  </a:lnTo>
                  <a:lnTo>
                    <a:pt x="1127133" y="1218184"/>
                  </a:lnTo>
                  <a:lnTo>
                    <a:pt x="1127691" y="1219272"/>
                  </a:lnTo>
                  <a:lnTo>
                    <a:pt x="1128250" y="1219272"/>
                  </a:lnTo>
                  <a:lnTo>
                    <a:pt x="1128809" y="1221022"/>
                  </a:lnTo>
                  <a:lnTo>
                    <a:pt x="1129367" y="1220365"/>
                  </a:lnTo>
                  <a:lnTo>
                    <a:pt x="1129926" y="1218837"/>
                  </a:lnTo>
                  <a:lnTo>
                    <a:pt x="1130485" y="1220805"/>
                  </a:lnTo>
                  <a:lnTo>
                    <a:pt x="1131039" y="1217309"/>
                  </a:lnTo>
                  <a:lnTo>
                    <a:pt x="1131598" y="1218619"/>
                  </a:lnTo>
                  <a:lnTo>
                    <a:pt x="1132157" y="1218402"/>
                  </a:lnTo>
                  <a:lnTo>
                    <a:pt x="1132715" y="1219930"/>
                  </a:lnTo>
                  <a:lnTo>
                    <a:pt x="1133274" y="1221240"/>
                  </a:lnTo>
                  <a:lnTo>
                    <a:pt x="1133833" y="1216652"/>
                  </a:lnTo>
                  <a:lnTo>
                    <a:pt x="1134391" y="1217962"/>
                  </a:lnTo>
                  <a:lnTo>
                    <a:pt x="1134946" y="1220365"/>
                  </a:lnTo>
                  <a:lnTo>
                    <a:pt x="1135504" y="1215563"/>
                  </a:lnTo>
                  <a:lnTo>
                    <a:pt x="1136063" y="1219494"/>
                  </a:lnTo>
                  <a:lnTo>
                    <a:pt x="1136621" y="1218184"/>
                  </a:lnTo>
                  <a:lnTo>
                    <a:pt x="1137180" y="1220805"/>
                  </a:lnTo>
                  <a:lnTo>
                    <a:pt x="1137739" y="1217962"/>
                  </a:lnTo>
                  <a:lnTo>
                    <a:pt x="1138297" y="1217091"/>
                  </a:lnTo>
                  <a:lnTo>
                    <a:pt x="1138852" y="1218402"/>
                  </a:lnTo>
                  <a:lnTo>
                    <a:pt x="1139411" y="1213378"/>
                  </a:lnTo>
                  <a:lnTo>
                    <a:pt x="1139969" y="1215563"/>
                  </a:lnTo>
                  <a:lnTo>
                    <a:pt x="1140528" y="1218402"/>
                  </a:lnTo>
                  <a:lnTo>
                    <a:pt x="1141087" y="1221458"/>
                  </a:lnTo>
                  <a:lnTo>
                    <a:pt x="1141645" y="1220365"/>
                  </a:lnTo>
                  <a:lnTo>
                    <a:pt x="1142200" y="1217309"/>
                  </a:lnTo>
                  <a:lnTo>
                    <a:pt x="1142758" y="1218402"/>
                  </a:lnTo>
                  <a:lnTo>
                    <a:pt x="1143317" y="1217744"/>
                  </a:lnTo>
                  <a:lnTo>
                    <a:pt x="1143876" y="1216873"/>
                  </a:lnTo>
                  <a:lnTo>
                    <a:pt x="1144434" y="1221240"/>
                  </a:lnTo>
                  <a:lnTo>
                    <a:pt x="1144993" y="1223203"/>
                  </a:lnTo>
                  <a:lnTo>
                    <a:pt x="1145552" y="1217091"/>
                  </a:lnTo>
                  <a:lnTo>
                    <a:pt x="1146106" y="1222115"/>
                  </a:lnTo>
                  <a:lnTo>
                    <a:pt x="1146665" y="1219930"/>
                  </a:lnTo>
                  <a:lnTo>
                    <a:pt x="1147223" y="1218837"/>
                  </a:lnTo>
                  <a:lnTo>
                    <a:pt x="1147782" y="1219930"/>
                  </a:lnTo>
                  <a:lnTo>
                    <a:pt x="1148341" y="1219055"/>
                  </a:lnTo>
                  <a:lnTo>
                    <a:pt x="1148899" y="1222115"/>
                  </a:lnTo>
                  <a:lnTo>
                    <a:pt x="1149458" y="1219055"/>
                  </a:lnTo>
                  <a:lnTo>
                    <a:pt x="1150012" y="1217091"/>
                  </a:lnTo>
                  <a:lnTo>
                    <a:pt x="1150571" y="1218184"/>
                  </a:lnTo>
                  <a:lnTo>
                    <a:pt x="1151130" y="1217744"/>
                  </a:lnTo>
                  <a:lnTo>
                    <a:pt x="1151688" y="1216434"/>
                  </a:lnTo>
                  <a:lnTo>
                    <a:pt x="1152247" y="1217744"/>
                  </a:lnTo>
                  <a:lnTo>
                    <a:pt x="1152806" y="1219712"/>
                  </a:lnTo>
                  <a:lnTo>
                    <a:pt x="1153360" y="1215124"/>
                  </a:lnTo>
                  <a:lnTo>
                    <a:pt x="1153919" y="1217091"/>
                  </a:lnTo>
                  <a:lnTo>
                    <a:pt x="1154478" y="1213596"/>
                  </a:lnTo>
                  <a:lnTo>
                    <a:pt x="1155036" y="1217962"/>
                  </a:lnTo>
                  <a:lnTo>
                    <a:pt x="1155595" y="1217962"/>
                  </a:lnTo>
                  <a:lnTo>
                    <a:pt x="1156153" y="1218619"/>
                  </a:lnTo>
                  <a:lnTo>
                    <a:pt x="1156712" y="1219930"/>
                  </a:lnTo>
                  <a:lnTo>
                    <a:pt x="1157267" y="1219712"/>
                  </a:lnTo>
                  <a:lnTo>
                    <a:pt x="1157825" y="1222333"/>
                  </a:lnTo>
                  <a:lnTo>
                    <a:pt x="1158384" y="1216652"/>
                  </a:lnTo>
                  <a:lnTo>
                    <a:pt x="1158943" y="1215999"/>
                  </a:lnTo>
                  <a:lnTo>
                    <a:pt x="1159501" y="1216652"/>
                  </a:lnTo>
                  <a:lnTo>
                    <a:pt x="1160060" y="1219712"/>
                  </a:lnTo>
                  <a:lnTo>
                    <a:pt x="1160619" y="1217091"/>
                  </a:lnTo>
                  <a:lnTo>
                    <a:pt x="1161173" y="1213813"/>
                  </a:lnTo>
                  <a:lnTo>
                    <a:pt x="1161732" y="1214253"/>
                  </a:lnTo>
                  <a:lnTo>
                    <a:pt x="1162290" y="1217962"/>
                  </a:lnTo>
                  <a:lnTo>
                    <a:pt x="1162849" y="1215341"/>
                  </a:lnTo>
                  <a:lnTo>
                    <a:pt x="1163407" y="1214471"/>
                  </a:lnTo>
                  <a:lnTo>
                    <a:pt x="1163966" y="1219055"/>
                  </a:lnTo>
                  <a:lnTo>
                    <a:pt x="1164525" y="1218837"/>
                  </a:lnTo>
                  <a:lnTo>
                    <a:pt x="1165079" y="1217091"/>
                  </a:lnTo>
                  <a:lnTo>
                    <a:pt x="1165638" y="1218837"/>
                  </a:lnTo>
                  <a:lnTo>
                    <a:pt x="1166197" y="1217527"/>
                  </a:lnTo>
                  <a:lnTo>
                    <a:pt x="1166755" y="1214688"/>
                  </a:lnTo>
                  <a:lnTo>
                    <a:pt x="1167314" y="1216873"/>
                  </a:lnTo>
                  <a:lnTo>
                    <a:pt x="1167873" y="1215781"/>
                  </a:lnTo>
                  <a:lnTo>
                    <a:pt x="1168431" y="1220147"/>
                  </a:lnTo>
                  <a:lnTo>
                    <a:pt x="1168986" y="1217962"/>
                  </a:lnTo>
                  <a:lnTo>
                    <a:pt x="1169544" y="1222115"/>
                  </a:lnTo>
                  <a:lnTo>
                    <a:pt x="1170103" y="1219272"/>
                  </a:lnTo>
                  <a:lnTo>
                    <a:pt x="1170662" y="1218402"/>
                  </a:lnTo>
                  <a:lnTo>
                    <a:pt x="1171220" y="1215124"/>
                  </a:lnTo>
                  <a:lnTo>
                    <a:pt x="1171779" y="1214471"/>
                  </a:lnTo>
                  <a:lnTo>
                    <a:pt x="1172334" y="1219272"/>
                  </a:lnTo>
                  <a:lnTo>
                    <a:pt x="1172892" y="1217091"/>
                  </a:lnTo>
                  <a:lnTo>
                    <a:pt x="1173451" y="1217744"/>
                  </a:lnTo>
                  <a:lnTo>
                    <a:pt x="1174009" y="1216652"/>
                  </a:lnTo>
                  <a:lnTo>
                    <a:pt x="1174568" y="1217527"/>
                  </a:lnTo>
                  <a:lnTo>
                    <a:pt x="1175127" y="1221240"/>
                  </a:lnTo>
                  <a:lnTo>
                    <a:pt x="1175685" y="1219712"/>
                  </a:lnTo>
                  <a:lnTo>
                    <a:pt x="1176240" y="1221893"/>
                  </a:lnTo>
                  <a:lnTo>
                    <a:pt x="1176798" y="1216216"/>
                  </a:lnTo>
                  <a:lnTo>
                    <a:pt x="1177357" y="1218184"/>
                  </a:lnTo>
                  <a:lnTo>
                    <a:pt x="1177916" y="1221458"/>
                  </a:lnTo>
                  <a:lnTo>
                    <a:pt x="1178474" y="1222115"/>
                  </a:lnTo>
                  <a:lnTo>
                    <a:pt x="1179033" y="1216873"/>
                  </a:lnTo>
                  <a:lnTo>
                    <a:pt x="1179592" y="1219712"/>
                  </a:lnTo>
                  <a:lnTo>
                    <a:pt x="1180146" y="1221675"/>
                  </a:lnTo>
                  <a:lnTo>
                    <a:pt x="1180705" y="1218402"/>
                  </a:lnTo>
                  <a:lnTo>
                    <a:pt x="1181264" y="1221458"/>
                  </a:lnTo>
                  <a:lnTo>
                    <a:pt x="1181822" y="1220365"/>
                  </a:lnTo>
                  <a:lnTo>
                    <a:pt x="1182381" y="1220805"/>
                  </a:lnTo>
                  <a:lnTo>
                    <a:pt x="1182939" y="1218184"/>
                  </a:lnTo>
                  <a:lnTo>
                    <a:pt x="1183494" y="1219494"/>
                  </a:lnTo>
                  <a:lnTo>
                    <a:pt x="1184053" y="1219494"/>
                  </a:lnTo>
                  <a:lnTo>
                    <a:pt x="1184611" y="1215999"/>
                  </a:lnTo>
                  <a:lnTo>
                    <a:pt x="1185170" y="1220583"/>
                  </a:lnTo>
                  <a:lnTo>
                    <a:pt x="1185729" y="1221240"/>
                  </a:lnTo>
                  <a:lnTo>
                    <a:pt x="1186287" y="1219272"/>
                  </a:lnTo>
                  <a:lnTo>
                    <a:pt x="1186846" y="1218837"/>
                  </a:lnTo>
                  <a:lnTo>
                    <a:pt x="1187400" y="1218184"/>
                  </a:lnTo>
                  <a:lnTo>
                    <a:pt x="1187959" y="1222986"/>
                  </a:lnTo>
                  <a:lnTo>
                    <a:pt x="1188518" y="1219272"/>
                  </a:lnTo>
                  <a:lnTo>
                    <a:pt x="1189076" y="1221240"/>
                  </a:lnTo>
                  <a:lnTo>
                    <a:pt x="1189635" y="1219272"/>
                  </a:lnTo>
                  <a:lnTo>
                    <a:pt x="1190193" y="1221675"/>
                  </a:lnTo>
                  <a:lnTo>
                    <a:pt x="1190752" y="1211193"/>
                  </a:lnTo>
                  <a:lnTo>
                    <a:pt x="1191307" y="1221675"/>
                  </a:lnTo>
                  <a:lnTo>
                    <a:pt x="1191865" y="1221458"/>
                  </a:lnTo>
                  <a:lnTo>
                    <a:pt x="1192424" y="1218837"/>
                  </a:lnTo>
                  <a:lnTo>
                    <a:pt x="1192983" y="1219494"/>
                  </a:lnTo>
                  <a:lnTo>
                    <a:pt x="1193541" y="1221022"/>
                  </a:lnTo>
                  <a:lnTo>
                    <a:pt x="1194100" y="1219055"/>
                  </a:lnTo>
                  <a:lnTo>
                    <a:pt x="1194659" y="1215124"/>
                  </a:lnTo>
                  <a:lnTo>
                    <a:pt x="1195213" y="1219930"/>
                  </a:lnTo>
                  <a:lnTo>
                    <a:pt x="1195772" y="1222333"/>
                  </a:lnTo>
                  <a:lnTo>
                    <a:pt x="1196330" y="1219930"/>
                  </a:lnTo>
                  <a:lnTo>
                    <a:pt x="1196889" y="1221675"/>
                  </a:lnTo>
                  <a:lnTo>
                    <a:pt x="1197448" y="1220365"/>
                  </a:lnTo>
                  <a:lnTo>
                    <a:pt x="1198006" y="1219712"/>
                  </a:lnTo>
                  <a:lnTo>
                    <a:pt x="1198565" y="1219494"/>
                  </a:lnTo>
                  <a:lnTo>
                    <a:pt x="1199120" y="1221022"/>
                  </a:lnTo>
                  <a:lnTo>
                    <a:pt x="1199678" y="1223425"/>
                  </a:lnTo>
                  <a:lnTo>
                    <a:pt x="1200237" y="1221458"/>
                  </a:lnTo>
                  <a:lnTo>
                    <a:pt x="1200796" y="1222768"/>
                  </a:lnTo>
                  <a:lnTo>
                    <a:pt x="1201354" y="1220365"/>
                  </a:lnTo>
                  <a:lnTo>
                    <a:pt x="1201913" y="1223203"/>
                  </a:lnTo>
                  <a:lnTo>
                    <a:pt x="1202467" y="1218837"/>
                  </a:lnTo>
                  <a:lnTo>
                    <a:pt x="1203026" y="1221458"/>
                  </a:lnTo>
                  <a:lnTo>
                    <a:pt x="1203584" y="1217962"/>
                  </a:lnTo>
                  <a:lnTo>
                    <a:pt x="1204143" y="1219930"/>
                  </a:lnTo>
                  <a:lnTo>
                    <a:pt x="1204702" y="1222768"/>
                  </a:lnTo>
                  <a:lnTo>
                    <a:pt x="1205260" y="1220365"/>
                  </a:lnTo>
                  <a:lnTo>
                    <a:pt x="1205819" y="1221022"/>
                  </a:lnTo>
                  <a:lnTo>
                    <a:pt x="1206374" y="1219055"/>
                  </a:lnTo>
                  <a:lnTo>
                    <a:pt x="1206932" y="1219930"/>
                  </a:lnTo>
                  <a:lnTo>
                    <a:pt x="1207491" y="1221458"/>
                  </a:lnTo>
                  <a:lnTo>
                    <a:pt x="1208050" y="1220147"/>
                  </a:lnTo>
                  <a:lnTo>
                    <a:pt x="1208608" y="1217091"/>
                  </a:lnTo>
                  <a:lnTo>
                    <a:pt x="1209167" y="1221893"/>
                  </a:lnTo>
                  <a:lnTo>
                    <a:pt x="1209725" y="1218837"/>
                  </a:lnTo>
                  <a:lnTo>
                    <a:pt x="1210280" y="1215563"/>
                  </a:lnTo>
                  <a:lnTo>
                    <a:pt x="1210839" y="1221893"/>
                  </a:lnTo>
                  <a:lnTo>
                    <a:pt x="1211397" y="1220365"/>
                  </a:lnTo>
                  <a:lnTo>
                    <a:pt x="1211956" y="1219055"/>
                  </a:lnTo>
                  <a:lnTo>
                    <a:pt x="1212515" y="1219272"/>
                  </a:lnTo>
                  <a:lnTo>
                    <a:pt x="1213073" y="1220805"/>
                  </a:lnTo>
                  <a:lnTo>
                    <a:pt x="1213628" y="1222115"/>
                  </a:lnTo>
                  <a:lnTo>
                    <a:pt x="1214186" y="1218184"/>
                  </a:lnTo>
                  <a:lnTo>
                    <a:pt x="1214745" y="1223861"/>
                  </a:lnTo>
                  <a:lnTo>
                    <a:pt x="1215304" y="1222768"/>
                  </a:lnTo>
                  <a:lnTo>
                    <a:pt x="1215862" y="1219712"/>
                  </a:lnTo>
                  <a:lnTo>
                    <a:pt x="1216421" y="1219494"/>
                  </a:lnTo>
                  <a:lnTo>
                    <a:pt x="1216979" y="1220805"/>
                  </a:lnTo>
                  <a:lnTo>
                    <a:pt x="1217538" y="1220365"/>
                  </a:lnTo>
                  <a:lnTo>
                    <a:pt x="1218093" y="1218837"/>
                  </a:lnTo>
                  <a:lnTo>
                    <a:pt x="1218651" y="1222115"/>
                  </a:lnTo>
                  <a:lnTo>
                    <a:pt x="1219210" y="1222550"/>
                  </a:lnTo>
                  <a:lnTo>
                    <a:pt x="1219769" y="1219930"/>
                  </a:lnTo>
                  <a:lnTo>
                    <a:pt x="1220327" y="1220365"/>
                  </a:lnTo>
                  <a:lnTo>
                    <a:pt x="1220886" y="1219712"/>
                  </a:lnTo>
                  <a:lnTo>
                    <a:pt x="1221440" y="1218619"/>
                  </a:lnTo>
                  <a:lnTo>
                    <a:pt x="1221999" y="1219712"/>
                  </a:lnTo>
                  <a:lnTo>
                    <a:pt x="1222558" y="1220365"/>
                  </a:lnTo>
                  <a:lnTo>
                    <a:pt x="1223116" y="1222986"/>
                  </a:lnTo>
                  <a:lnTo>
                    <a:pt x="1223675" y="1218402"/>
                  </a:lnTo>
                  <a:lnTo>
                    <a:pt x="1224234" y="1220805"/>
                  </a:lnTo>
                  <a:lnTo>
                    <a:pt x="1224792" y="1219930"/>
                  </a:lnTo>
                  <a:lnTo>
                    <a:pt x="1225347" y="1223861"/>
                  </a:lnTo>
                  <a:lnTo>
                    <a:pt x="1225906" y="1221240"/>
                  </a:lnTo>
                  <a:lnTo>
                    <a:pt x="1226464" y="1225606"/>
                  </a:lnTo>
                  <a:lnTo>
                    <a:pt x="1227023" y="1226264"/>
                  </a:lnTo>
                  <a:lnTo>
                    <a:pt x="1227582" y="1223643"/>
                  </a:lnTo>
                  <a:lnTo>
                    <a:pt x="1228140" y="1224953"/>
                  </a:lnTo>
                  <a:lnTo>
                    <a:pt x="1228699" y="1225824"/>
                  </a:lnTo>
                  <a:lnTo>
                    <a:pt x="1229253" y="1225824"/>
                  </a:lnTo>
                  <a:lnTo>
                    <a:pt x="1229812" y="1224736"/>
                  </a:lnTo>
                  <a:lnTo>
                    <a:pt x="1230370" y="1225824"/>
                  </a:lnTo>
                  <a:lnTo>
                    <a:pt x="1230929" y="1225606"/>
                  </a:lnTo>
                  <a:lnTo>
                    <a:pt x="1231488" y="1225389"/>
                  </a:lnTo>
                  <a:lnTo>
                    <a:pt x="1232046" y="1225824"/>
                  </a:lnTo>
                  <a:lnTo>
                    <a:pt x="1232601" y="1225171"/>
                  </a:lnTo>
                  <a:lnTo>
                    <a:pt x="1233160" y="1225606"/>
                  </a:lnTo>
                  <a:lnTo>
                    <a:pt x="1233718" y="1224736"/>
                  </a:lnTo>
                  <a:lnTo>
                    <a:pt x="1234277" y="1226046"/>
                  </a:lnTo>
                  <a:lnTo>
                    <a:pt x="1234836" y="1226264"/>
                  </a:lnTo>
                  <a:lnTo>
                    <a:pt x="1235394" y="1225171"/>
                  </a:lnTo>
                  <a:lnTo>
                    <a:pt x="1235953" y="1225824"/>
                  </a:lnTo>
                  <a:lnTo>
                    <a:pt x="1236507" y="1225171"/>
                  </a:lnTo>
                  <a:lnTo>
                    <a:pt x="1237066" y="1225389"/>
                  </a:lnTo>
                  <a:lnTo>
                    <a:pt x="1237625" y="1224078"/>
                  </a:lnTo>
                  <a:lnTo>
                    <a:pt x="1238183" y="1226264"/>
                  </a:lnTo>
                  <a:lnTo>
                    <a:pt x="1238742" y="1226264"/>
                  </a:lnTo>
                  <a:lnTo>
                    <a:pt x="1239301" y="1225824"/>
                  </a:lnTo>
                  <a:lnTo>
                    <a:pt x="1239859" y="1225824"/>
                  </a:lnTo>
                  <a:lnTo>
                    <a:pt x="1240414" y="1226264"/>
                  </a:lnTo>
                  <a:lnTo>
                    <a:pt x="1240972" y="1225389"/>
                  </a:lnTo>
                  <a:lnTo>
                    <a:pt x="1241531" y="1224736"/>
                  </a:lnTo>
                  <a:lnTo>
                    <a:pt x="1242090" y="1226046"/>
                  </a:lnTo>
                  <a:lnTo>
                    <a:pt x="1242648" y="1226699"/>
                  </a:lnTo>
                  <a:lnTo>
                    <a:pt x="1243207" y="1225824"/>
                  </a:lnTo>
                  <a:lnTo>
                    <a:pt x="1243761" y="1225824"/>
                  </a:lnTo>
                  <a:lnTo>
                    <a:pt x="1244320" y="1226046"/>
                  </a:lnTo>
                  <a:lnTo>
                    <a:pt x="1244879" y="1226046"/>
                  </a:lnTo>
                  <a:lnTo>
                    <a:pt x="1245437" y="1222550"/>
                  </a:lnTo>
                  <a:lnTo>
                    <a:pt x="1245996" y="1226264"/>
                  </a:lnTo>
                  <a:lnTo>
                    <a:pt x="1246555" y="1226264"/>
                  </a:lnTo>
                  <a:lnTo>
                    <a:pt x="1247113" y="1225606"/>
                  </a:lnTo>
                  <a:lnTo>
                    <a:pt x="1247672" y="1226046"/>
                  </a:lnTo>
                  <a:lnTo>
                    <a:pt x="1248227" y="1226046"/>
                  </a:lnTo>
                  <a:lnTo>
                    <a:pt x="1248785" y="1226264"/>
                  </a:lnTo>
                  <a:lnTo>
                    <a:pt x="1249344" y="1226046"/>
                  </a:lnTo>
                  <a:lnTo>
                    <a:pt x="1249902" y="1226481"/>
                  </a:lnTo>
                  <a:lnTo>
                    <a:pt x="1250461" y="1226046"/>
                  </a:lnTo>
                  <a:lnTo>
                    <a:pt x="1251020" y="1225171"/>
                  </a:lnTo>
                  <a:lnTo>
                    <a:pt x="1251574" y="1226046"/>
                  </a:lnTo>
                  <a:lnTo>
                    <a:pt x="1252133" y="1226264"/>
                  </a:lnTo>
                  <a:lnTo>
                    <a:pt x="1252692" y="1225606"/>
                  </a:lnTo>
                  <a:lnTo>
                    <a:pt x="1253250" y="1225389"/>
                  </a:lnTo>
                  <a:lnTo>
                    <a:pt x="1253809" y="1226481"/>
                  </a:lnTo>
                  <a:lnTo>
                    <a:pt x="1254368" y="1226481"/>
                  </a:lnTo>
                  <a:lnTo>
                    <a:pt x="1254926" y="1226046"/>
                  </a:lnTo>
                  <a:lnTo>
                    <a:pt x="1255481" y="1225606"/>
                  </a:lnTo>
                  <a:lnTo>
                    <a:pt x="1256039" y="1225606"/>
                  </a:lnTo>
                  <a:lnTo>
                    <a:pt x="1256598" y="1226046"/>
                  </a:lnTo>
                  <a:lnTo>
                    <a:pt x="1257156" y="1225824"/>
                  </a:lnTo>
                  <a:lnTo>
                    <a:pt x="1257715" y="1226046"/>
                  </a:lnTo>
                  <a:lnTo>
                    <a:pt x="1258274" y="1226046"/>
                  </a:lnTo>
                  <a:lnTo>
                    <a:pt x="1258832" y="1226481"/>
                  </a:lnTo>
                  <a:lnTo>
                    <a:pt x="1259387" y="1226264"/>
                  </a:lnTo>
                  <a:lnTo>
                    <a:pt x="1259946" y="1226264"/>
                  </a:lnTo>
                  <a:lnTo>
                    <a:pt x="1260504" y="1226046"/>
                  </a:lnTo>
                  <a:lnTo>
                    <a:pt x="1261063" y="1225389"/>
                  </a:lnTo>
                  <a:lnTo>
                    <a:pt x="1261622" y="1226264"/>
                  </a:lnTo>
                  <a:lnTo>
                    <a:pt x="1262180" y="1226264"/>
                  </a:lnTo>
                  <a:lnTo>
                    <a:pt x="1262735" y="1225606"/>
                  </a:lnTo>
                  <a:lnTo>
                    <a:pt x="1263293" y="1226046"/>
                  </a:lnTo>
                  <a:lnTo>
                    <a:pt x="1263852" y="1226264"/>
                  </a:lnTo>
                  <a:lnTo>
                    <a:pt x="1264411" y="1226481"/>
                  </a:lnTo>
                  <a:lnTo>
                    <a:pt x="1264969" y="1226046"/>
                  </a:lnTo>
                  <a:lnTo>
                    <a:pt x="1265528" y="1226699"/>
                  </a:lnTo>
                  <a:lnTo>
                    <a:pt x="1266087" y="1226481"/>
                  </a:lnTo>
                  <a:lnTo>
                    <a:pt x="1266641" y="1226046"/>
                  </a:lnTo>
                  <a:lnTo>
                    <a:pt x="1267200" y="1226046"/>
                  </a:lnTo>
                  <a:lnTo>
                    <a:pt x="1267758" y="1226264"/>
                  </a:lnTo>
                  <a:lnTo>
                    <a:pt x="1268317" y="1225824"/>
                  </a:lnTo>
                  <a:lnTo>
                    <a:pt x="1268876" y="1225389"/>
                  </a:lnTo>
                  <a:lnTo>
                    <a:pt x="1269434" y="1226481"/>
                  </a:lnTo>
                  <a:lnTo>
                    <a:pt x="1269989" y="1225824"/>
                  </a:lnTo>
                  <a:lnTo>
                    <a:pt x="1270547" y="1226481"/>
                  </a:lnTo>
                  <a:lnTo>
                    <a:pt x="1271106" y="1226046"/>
                  </a:lnTo>
                  <a:lnTo>
                    <a:pt x="1271665" y="1226699"/>
                  </a:lnTo>
                  <a:lnTo>
                    <a:pt x="1272223" y="1226699"/>
                  </a:lnTo>
                  <a:lnTo>
                    <a:pt x="1272782" y="1226046"/>
                  </a:lnTo>
                  <a:lnTo>
                    <a:pt x="1273341" y="1226481"/>
                  </a:lnTo>
                  <a:lnTo>
                    <a:pt x="1273895" y="1226699"/>
                  </a:lnTo>
                  <a:lnTo>
                    <a:pt x="1274454" y="1226699"/>
                  </a:lnTo>
                  <a:lnTo>
                    <a:pt x="1275013" y="1226699"/>
                  </a:lnTo>
                  <a:lnTo>
                    <a:pt x="1275571" y="1226264"/>
                  </a:lnTo>
                  <a:lnTo>
                    <a:pt x="1276130" y="1226481"/>
                  </a:lnTo>
                  <a:lnTo>
                    <a:pt x="1276688" y="1224736"/>
                  </a:lnTo>
                  <a:lnTo>
                    <a:pt x="1277247" y="1226699"/>
                  </a:lnTo>
                  <a:lnTo>
                    <a:pt x="1277806" y="1226264"/>
                  </a:lnTo>
                  <a:lnTo>
                    <a:pt x="1278360" y="1226264"/>
                  </a:lnTo>
                  <a:lnTo>
                    <a:pt x="1278919" y="1226481"/>
                  </a:lnTo>
                  <a:lnTo>
                    <a:pt x="1279478" y="1226481"/>
                  </a:lnTo>
                  <a:lnTo>
                    <a:pt x="1280036" y="1226481"/>
                  </a:lnTo>
                  <a:lnTo>
                    <a:pt x="1280595" y="1226264"/>
                  </a:lnTo>
                  <a:lnTo>
                    <a:pt x="1281154" y="1226264"/>
                  </a:lnTo>
                  <a:lnTo>
                    <a:pt x="1281708" y="1226481"/>
                  </a:lnTo>
                  <a:lnTo>
                    <a:pt x="1282267" y="1226264"/>
                  </a:lnTo>
                  <a:lnTo>
                    <a:pt x="1282825" y="1226699"/>
                  </a:lnTo>
                  <a:lnTo>
                    <a:pt x="1283384" y="1226699"/>
                  </a:lnTo>
                  <a:lnTo>
                    <a:pt x="1283942" y="1226264"/>
                  </a:lnTo>
                  <a:lnTo>
                    <a:pt x="1284501" y="1226046"/>
                  </a:lnTo>
                  <a:lnTo>
                    <a:pt x="1285060" y="1226481"/>
                  </a:lnTo>
                  <a:lnTo>
                    <a:pt x="1285614" y="1226699"/>
                  </a:lnTo>
                  <a:lnTo>
                    <a:pt x="1286173" y="1226699"/>
                  </a:lnTo>
                  <a:lnTo>
                    <a:pt x="1286732" y="1226481"/>
                  </a:lnTo>
                  <a:lnTo>
                    <a:pt x="1287290" y="1225824"/>
                  </a:lnTo>
                  <a:lnTo>
                    <a:pt x="1287849" y="1226699"/>
                  </a:lnTo>
                  <a:lnTo>
                    <a:pt x="1288408" y="1226699"/>
                  </a:lnTo>
                  <a:lnTo>
                    <a:pt x="1288966" y="1226481"/>
                  </a:lnTo>
                  <a:lnTo>
                    <a:pt x="1289521" y="1226046"/>
                  </a:lnTo>
                  <a:lnTo>
                    <a:pt x="1290079" y="1226699"/>
                  </a:lnTo>
                  <a:lnTo>
                    <a:pt x="1290638" y="1226481"/>
                  </a:lnTo>
                  <a:lnTo>
                    <a:pt x="1291197" y="1226046"/>
                  </a:lnTo>
                  <a:lnTo>
                    <a:pt x="1291755" y="1226481"/>
                  </a:lnTo>
                  <a:lnTo>
                    <a:pt x="1292314" y="1226481"/>
                  </a:lnTo>
                  <a:lnTo>
                    <a:pt x="1292869" y="1226481"/>
                  </a:lnTo>
                  <a:lnTo>
                    <a:pt x="1293427" y="1226481"/>
                  </a:lnTo>
                  <a:lnTo>
                    <a:pt x="1293986" y="1226699"/>
                  </a:lnTo>
                  <a:lnTo>
                    <a:pt x="1294545" y="1226481"/>
                  </a:lnTo>
                  <a:lnTo>
                    <a:pt x="1295103" y="1226481"/>
                  </a:lnTo>
                  <a:lnTo>
                    <a:pt x="1295662" y="1226481"/>
                  </a:lnTo>
                  <a:lnTo>
                    <a:pt x="1296220" y="1226046"/>
                  </a:lnTo>
                  <a:lnTo>
                    <a:pt x="1296775" y="1226046"/>
                  </a:lnTo>
                  <a:lnTo>
                    <a:pt x="1297333" y="1226699"/>
                  </a:lnTo>
                  <a:lnTo>
                    <a:pt x="1297892" y="1226699"/>
                  </a:lnTo>
                  <a:lnTo>
                    <a:pt x="1298451" y="1226264"/>
                  </a:lnTo>
                  <a:lnTo>
                    <a:pt x="1299009" y="1226699"/>
                  </a:lnTo>
                  <a:lnTo>
                    <a:pt x="1299568" y="1226699"/>
                  </a:lnTo>
                  <a:lnTo>
                    <a:pt x="1300123" y="1226481"/>
                  </a:lnTo>
                  <a:lnTo>
                    <a:pt x="1300681" y="1226264"/>
                  </a:lnTo>
                  <a:lnTo>
                    <a:pt x="1301240" y="1226264"/>
                  </a:lnTo>
                  <a:lnTo>
                    <a:pt x="1301799" y="1226481"/>
                  </a:lnTo>
                  <a:lnTo>
                    <a:pt x="1302357" y="1226699"/>
                  </a:lnTo>
                  <a:lnTo>
                    <a:pt x="1302916" y="1226481"/>
                  </a:lnTo>
                  <a:lnTo>
                    <a:pt x="1303474" y="1226481"/>
                  </a:lnTo>
                  <a:lnTo>
                    <a:pt x="1304029" y="1226699"/>
                  </a:lnTo>
                  <a:lnTo>
                    <a:pt x="1304588" y="1226481"/>
                  </a:lnTo>
                  <a:lnTo>
                    <a:pt x="1305146" y="1226264"/>
                  </a:lnTo>
                  <a:lnTo>
                    <a:pt x="1305705" y="1226481"/>
                  </a:lnTo>
                  <a:lnTo>
                    <a:pt x="1306264" y="1226699"/>
                  </a:lnTo>
                  <a:lnTo>
                    <a:pt x="1306822" y="1226699"/>
                  </a:lnTo>
                  <a:lnTo>
                    <a:pt x="1307381" y="1226481"/>
                  </a:lnTo>
                  <a:lnTo>
                    <a:pt x="1307940" y="1226264"/>
                  </a:lnTo>
                  <a:lnTo>
                    <a:pt x="1308494" y="1226481"/>
                  </a:lnTo>
                  <a:lnTo>
                    <a:pt x="1309053" y="1226264"/>
                  </a:lnTo>
                  <a:lnTo>
                    <a:pt x="1309611" y="1226481"/>
                  </a:lnTo>
                  <a:lnTo>
                    <a:pt x="1310170" y="1226481"/>
                  </a:lnTo>
                  <a:lnTo>
                    <a:pt x="1310729" y="1226699"/>
                  </a:lnTo>
                  <a:lnTo>
                    <a:pt x="1311287" y="1226264"/>
                  </a:lnTo>
                  <a:lnTo>
                    <a:pt x="1311842" y="1226699"/>
                  </a:lnTo>
                  <a:lnTo>
                    <a:pt x="1312400" y="1226481"/>
                  </a:lnTo>
                  <a:lnTo>
                    <a:pt x="1312959" y="1226699"/>
                  </a:lnTo>
                  <a:lnTo>
                    <a:pt x="1313518" y="1226699"/>
                  </a:lnTo>
                  <a:lnTo>
                    <a:pt x="1314076" y="1225824"/>
                  </a:lnTo>
                  <a:lnTo>
                    <a:pt x="1314635" y="1226699"/>
                  </a:lnTo>
                  <a:lnTo>
                    <a:pt x="1314762" y="122659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8CE51FA-B47F-E864-0AC4-B7D8BE2AE966}"/>
                </a:ext>
              </a:extLst>
            </p:cNvPr>
            <p:cNvSpPr/>
            <p:nvPr/>
          </p:nvSpPr>
          <p:spPr>
            <a:xfrm>
              <a:off x="2994563" y="2340702"/>
              <a:ext cx="1314762" cy="1204641"/>
            </a:xfrm>
            <a:custGeom>
              <a:avLst/>
              <a:gdLst>
                <a:gd name="connsiteX0" fmla="*/ 0 w 1314762"/>
                <a:gd name="connsiteY0" fmla="*/ 1204641 h 1204641"/>
                <a:gd name="connsiteX1" fmla="*/ 468 w 1314762"/>
                <a:gd name="connsiteY1" fmla="*/ 1204641 h 1204641"/>
                <a:gd name="connsiteX2" fmla="*/ 1023 w 1314762"/>
                <a:gd name="connsiteY2" fmla="*/ 1204641 h 1204641"/>
                <a:gd name="connsiteX3" fmla="*/ 1581 w 1314762"/>
                <a:gd name="connsiteY3" fmla="*/ 1204641 h 1204641"/>
                <a:gd name="connsiteX4" fmla="*/ 2140 w 1314762"/>
                <a:gd name="connsiteY4" fmla="*/ 1204641 h 1204641"/>
                <a:gd name="connsiteX5" fmla="*/ 2699 w 1314762"/>
                <a:gd name="connsiteY5" fmla="*/ 1204641 h 1204641"/>
                <a:gd name="connsiteX6" fmla="*/ 3257 w 1314762"/>
                <a:gd name="connsiteY6" fmla="*/ 1204641 h 1204641"/>
                <a:gd name="connsiteX7" fmla="*/ 3816 w 1314762"/>
                <a:gd name="connsiteY7" fmla="*/ 1204641 h 1204641"/>
                <a:gd name="connsiteX8" fmla="*/ 4375 w 1314762"/>
                <a:gd name="connsiteY8" fmla="*/ 1204641 h 1204641"/>
                <a:gd name="connsiteX9" fmla="*/ 4929 w 1314762"/>
                <a:gd name="connsiteY9" fmla="*/ 1204641 h 1204641"/>
                <a:gd name="connsiteX10" fmla="*/ 5488 w 1314762"/>
                <a:gd name="connsiteY10" fmla="*/ 1204424 h 1204641"/>
                <a:gd name="connsiteX11" fmla="*/ 6047 w 1314762"/>
                <a:gd name="connsiteY11" fmla="*/ 1204424 h 1204641"/>
                <a:gd name="connsiteX12" fmla="*/ 6605 w 1314762"/>
                <a:gd name="connsiteY12" fmla="*/ 1204206 h 1204641"/>
                <a:gd name="connsiteX13" fmla="*/ 7164 w 1314762"/>
                <a:gd name="connsiteY13" fmla="*/ 1204206 h 1204641"/>
                <a:gd name="connsiteX14" fmla="*/ 7722 w 1314762"/>
                <a:gd name="connsiteY14" fmla="*/ 1204641 h 1204641"/>
                <a:gd name="connsiteX15" fmla="*/ 8277 w 1314762"/>
                <a:gd name="connsiteY15" fmla="*/ 1204424 h 1204641"/>
                <a:gd name="connsiteX16" fmla="*/ 8836 w 1314762"/>
                <a:gd name="connsiteY16" fmla="*/ 1203549 h 1204641"/>
                <a:gd name="connsiteX17" fmla="*/ 9394 w 1314762"/>
                <a:gd name="connsiteY17" fmla="*/ 1204641 h 1204641"/>
                <a:gd name="connsiteX18" fmla="*/ 9953 w 1314762"/>
                <a:gd name="connsiteY18" fmla="*/ 1204641 h 1204641"/>
                <a:gd name="connsiteX19" fmla="*/ 10512 w 1314762"/>
                <a:gd name="connsiteY19" fmla="*/ 1204206 h 1204641"/>
                <a:gd name="connsiteX20" fmla="*/ 11070 w 1314762"/>
                <a:gd name="connsiteY20" fmla="*/ 1204641 h 1204641"/>
                <a:gd name="connsiteX21" fmla="*/ 11629 w 1314762"/>
                <a:gd name="connsiteY21" fmla="*/ 1204206 h 1204641"/>
                <a:gd name="connsiteX22" fmla="*/ 12188 w 1314762"/>
                <a:gd name="connsiteY22" fmla="*/ 1204641 h 1204641"/>
                <a:gd name="connsiteX23" fmla="*/ 12742 w 1314762"/>
                <a:gd name="connsiteY23" fmla="*/ 1204641 h 1204641"/>
                <a:gd name="connsiteX24" fmla="*/ 13301 w 1314762"/>
                <a:gd name="connsiteY24" fmla="*/ 1204641 h 1204641"/>
                <a:gd name="connsiteX25" fmla="*/ 13859 w 1314762"/>
                <a:gd name="connsiteY25" fmla="*/ 1203766 h 1204641"/>
                <a:gd name="connsiteX26" fmla="*/ 14418 w 1314762"/>
                <a:gd name="connsiteY26" fmla="*/ 1204206 h 1204641"/>
                <a:gd name="connsiteX27" fmla="*/ 14976 w 1314762"/>
                <a:gd name="connsiteY27" fmla="*/ 1204206 h 1204641"/>
                <a:gd name="connsiteX28" fmla="*/ 15535 w 1314762"/>
                <a:gd name="connsiteY28" fmla="*/ 1204206 h 1204641"/>
                <a:gd name="connsiteX29" fmla="*/ 16094 w 1314762"/>
                <a:gd name="connsiteY29" fmla="*/ 1203988 h 1204641"/>
                <a:gd name="connsiteX30" fmla="*/ 16648 w 1314762"/>
                <a:gd name="connsiteY30" fmla="*/ 1204206 h 1204641"/>
                <a:gd name="connsiteX31" fmla="*/ 17207 w 1314762"/>
                <a:gd name="connsiteY31" fmla="*/ 1204424 h 1204641"/>
                <a:gd name="connsiteX32" fmla="*/ 17766 w 1314762"/>
                <a:gd name="connsiteY32" fmla="*/ 1204206 h 1204641"/>
                <a:gd name="connsiteX33" fmla="*/ 18324 w 1314762"/>
                <a:gd name="connsiteY33" fmla="*/ 1204424 h 1204641"/>
                <a:gd name="connsiteX34" fmla="*/ 18883 w 1314762"/>
                <a:gd name="connsiteY34" fmla="*/ 1204206 h 1204641"/>
                <a:gd name="connsiteX35" fmla="*/ 19442 w 1314762"/>
                <a:gd name="connsiteY35" fmla="*/ 1204424 h 1204641"/>
                <a:gd name="connsiteX36" fmla="*/ 19996 w 1314762"/>
                <a:gd name="connsiteY36" fmla="*/ 1203988 h 1204641"/>
                <a:gd name="connsiteX37" fmla="*/ 20555 w 1314762"/>
                <a:gd name="connsiteY37" fmla="*/ 1203988 h 1204641"/>
                <a:gd name="connsiteX38" fmla="*/ 21113 w 1314762"/>
                <a:gd name="connsiteY38" fmla="*/ 1203988 h 1204641"/>
                <a:gd name="connsiteX39" fmla="*/ 21672 w 1314762"/>
                <a:gd name="connsiteY39" fmla="*/ 1203113 h 1204641"/>
                <a:gd name="connsiteX40" fmla="*/ 22231 w 1314762"/>
                <a:gd name="connsiteY40" fmla="*/ 1201585 h 1204641"/>
                <a:gd name="connsiteX41" fmla="*/ 22789 w 1314762"/>
                <a:gd name="connsiteY41" fmla="*/ 1204206 h 1204641"/>
                <a:gd name="connsiteX42" fmla="*/ 23348 w 1314762"/>
                <a:gd name="connsiteY42" fmla="*/ 1204206 h 1204641"/>
                <a:gd name="connsiteX43" fmla="*/ 23903 w 1314762"/>
                <a:gd name="connsiteY43" fmla="*/ 1204206 h 1204641"/>
                <a:gd name="connsiteX44" fmla="*/ 24461 w 1314762"/>
                <a:gd name="connsiteY44" fmla="*/ 1204206 h 1204641"/>
                <a:gd name="connsiteX45" fmla="*/ 25020 w 1314762"/>
                <a:gd name="connsiteY45" fmla="*/ 1202678 h 1204641"/>
                <a:gd name="connsiteX46" fmla="*/ 25579 w 1314762"/>
                <a:gd name="connsiteY46" fmla="*/ 1202678 h 1204641"/>
                <a:gd name="connsiteX47" fmla="*/ 26137 w 1314762"/>
                <a:gd name="connsiteY47" fmla="*/ 1202238 h 1204641"/>
                <a:gd name="connsiteX48" fmla="*/ 26696 w 1314762"/>
                <a:gd name="connsiteY48" fmla="*/ 1202238 h 1204641"/>
                <a:gd name="connsiteX49" fmla="*/ 27250 w 1314762"/>
                <a:gd name="connsiteY49" fmla="*/ 1204206 h 1204641"/>
                <a:gd name="connsiteX50" fmla="*/ 27809 w 1314762"/>
                <a:gd name="connsiteY50" fmla="*/ 1202896 h 1204641"/>
                <a:gd name="connsiteX51" fmla="*/ 28367 w 1314762"/>
                <a:gd name="connsiteY51" fmla="*/ 1203766 h 1204641"/>
                <a:gd name="connsiteX52" fmla="*/ 28926 w 1314762"/>
                <a:gd name="connsiteY52" fmla="*/ 1203331 h 1204641"/>
                <a:gd name="connsiteX53" fmla="*/ 29485 w 1314762"/>
                <a:gd name="connsiteY53" fmla="*/ 1203549 h 1204641"/>
                <a:gd name="connsiteX54" fmla="*/ 30044 w 1314762"/>
                <a:gd name="connsiteY54" fmla="*/ 1204424 h 1204641"/>
                <a:gd name="connsiteX55" fmla="*/ 30602 w 1314762"/>
                <a:gd name="connsiteY55" fmla="*/ 1203988 h 1204641"/>
                <a:gd name="connsiteX56" fmla="*/ 31157 w 1314762"/>
                <a:gd name="connsiteY56" fmla="*/ 1203766 h 1204641"/>
                <a:gd name="connsiteX57" fmla="*/ 31715 w 1314762"/>
                <a:gd name="connsiteY57" fmla="*/ 1203549 h 1204641"/>
                <a:gd name="connsiteX58" fmla="*/ 32274 w 1314762"/>
                <a:gd name="connsiteY58" fmla="*/ 1203113 h 1204641"/>
                <a:gd name="connsiteX59" fmla="*/ 32833 w 1314762"/>
                <a:gd name="connsiteY59" fmla="*/ 1201803 h 1204641"/>
                <a:gd name="connsiteX60" fmla="*/ 33391 w 1314762"/>
                <a:gd name="connsiteY60" fmla="*/ 1203988 h 1204641"/>
                <a:gd name="connsiteX61" fmla="*/ 33950 w 1314762"/>
                <a:gd name="connsiteY61" fmla="*/ 1204206 h 1204641"/>
                <a:gd name="connsiteX62" fmla="*/ 34508 w 1314762"/>
                <a:gd name="connsiteY62" fmla="*/ 1203988 h 1204641"/>
                <a:gd name="connsiteX63" fmla="*/ 35063 w 1314762"/>
                <a:gd name="connsiteY63" fmla="*/ 1203766 h 1204641"/>
                <a:gd name="connsiteX64" fmla="*/ 35622 w 1314762"/>
                <a:gd name="connsiteY64" fmla="*/ 1204206 h 1204641"/>
                <a:gd name="connsiteX65" fmla="*/ 36180 w 1314762"/>
                <a:gd name="connsiteY65" fmla="*/ 1202238 h 1204641"/>
                <a:gd name="connsiteX66" fmla="*/ 36739 w 1314762"/>
                <a:gd name="connsiteY66" fmla="*/ 1202456 h 1204641"/>
                <a:gd name="connsiteX67" fmla="*/ 37298 w 1314762"/>
                <a:gd name="connsiteY67" fmla="*/ 1202896 h 1204641"/>
                <a:gd name="connsiteX68" fmla="*/ 37856 w 1314762"/>
                <a:gd name="connsiteY68" fmla="*/ 1203113 h 1204641"/>
                <a:gd name="connsiteX69" fmla="*/ 38411 w 1314762"/>
                <a:gd name="connsiteY69" fmla="*/ 1203549 h 1204641"/>
                <a:gd name="connsiteX70" fmla="*/ 38969 w 1314762"/>
                <a:gd name="connsiteY70" fmla="*/ 1202021 h 1204641"/>
                <a:gd name="connsiteX71" fmla="*/ 39528 w 1314762"/>
                <a:gd name="connsiteY71" fmla="*/ 1203766 h 1204641"/>
                <a:gd name="connsiteX72" fmla="*/ 40087 w 1314762"/>
                <a:gd name="connsiteY72" fmla="*/ 1203549 h 1204641"/>
                <a:gd name="connsiteX73" fmla="*/ 40645 w 1314762"/>
                <a:gd name="connsiteY73" fmla="*/ 1203988 h 1204641"/>
                <a:gd name="connsiteX74" fmla="*/ 41204 w 1314762"/>
                <a:gd name="connsiteY74" fmla="*/ 1201368 h 1204641"/>
                <a:gd name="connsiteX75" fmla="*/ 41763 w 1314762"/>
                <a:gd name="connsiteY75" fmla="*/ 1202238 h 1204641"/>
                <a:gd name="connsiteX76" fmla="*/ 42321 w 1314762"/>
                <a:gd name="connsiteY76" fmla="*/ 1202896 h 1204641"/>
                <a:gd name="connsiteX77" fmla="*/ 42876 w 1314762"/>
                <a:gd name="connsiteY77" fmla="*/ 1202678 h 1204641"/>
                <a:gd name="connsiteX78" fmla="*/ 43435 w 1314762"/>
                <a:gd name="connsiteY78" fmla="*/ 1202456 h 1204641"/>
                <a:gd name="connsiteX79" fmla="*/ 43993 w 1314762"/>
                <a:gd name="connsiteY79" fmla="*/ 1200710 h 1204641"/>
                <a:gd name="connsiteX80" fmla="*/ 44552 w 1314762"/>
                <a:gd name="connsiteY80" fmla="*/ 1197436 h 1204641"/>
                <a:gd name="connsiteX81" fmla="*/ 45110 w 1314762"/>
                <a:gd name="connsiteY81" fmla="*/ 1199618 h 1204641"/>
                <a:gd name="connsiteX82" fmla="*/ 45669 w 1314762"/>
                <a:gd name="connsiteY82" fmla="*/ 1196779 h 1204641"/>
                <a:gd name="connsiteX83" fmla="*/ 46228 w 1314762"/>
                <a:gd name="connsiteY83" fmla="*/ 1196344 h 1204641"/>
                <a:gd name="connsiteX84" fmla="*/ 46782 w 1314762"/>
                <a:gd name="connsiteY84" fmla="*/ 1196779 h 1204641"/>
                <a:gd name="connsiteX85" fmla="*/ 47341 w 1314762"/>
                <a:gd name="connsiteY85" fmla="*/ 1200493 h 1204641"/>
                <a:gd name="connsiteX86" fmla="*/ 47899 w 1314762"/>
                <a:gd name="connsiteY86" fmla="*/ 1200493 h 1204641"/>
                <a:gd name="connsiteX87" fmla="*/ 48458 w 1314762"/>
                <a:gd name="connsiteY87" fmla="*/ 1200057 h 1204641"/>
                <a:gd name="connsiteX88" fmla="*/ 49017 w 1314762"/>
                <a:gd name="connsiteY88" fmla="*/ 1200493 h 1204641"/>
                <a:gd name="connsiteX89" fmla="*/ 49575 w 1314762"/>
                <a:gd name="connsiteY89" fmla="*/ 1203113 h 1204641"/>
                <a:gd name="connsiteX90" fmla="*/ 50130 w 1314762"/>
                <a:gd name="connsiteY90" fmla="*/ 1202456 h 1204641"/>
                <a:gd name="connsiteX91" fmla="*/ 50689 w 1314762"/>
                <a:gd name="connsiteY91" fmla="*/ 1201368 h 1204641"/>
                <a:gd name="connsiteX92" fmla="*/ 51247 w 1314762"/>
                <a:gd name="connsiteY92" fmla="*/ 1203766 h 1204641"/>
                <a:gd name="connsiteX93" fmla="*/ 51806 w 1314762"/>
                <a:gd name="connsiteY93" fmla="*/ 1203988 h 1204641"/>
                <a:gd name="connsiteX94" fmla="*/ 52365 w 1314762"/>
                <a:gd name="connsiteY94" fmla="*/ 1203549 h 1204641"/>
                <a:gd name="connsiteX95" fmla="*/ 52923 w 1314762"/>
                <a:gd name="connsiteY95" fmla="*/ 1199835 h 1204641"/>
                <a:gd name="connsiteX96" fmla="*/ 53482 w 1314762"/>
                <a:gd name="connsiteY96" fmla="*/ 1200710 h 1204641"/>
                <a:gd name="connsiteX97" fmla="*/ 54036 w 1314762"/>
                <a:gd name="connsiteY97" fmla="*/ 1202456 h 1204641"/>
                <a:gd name="connsiteX98" fmla="*/ 54595 w 1314762"/>
                <a:gd name="connsiteY98" fmla="*/ 1201368 h 1204641"/>
                <a:gd name="connsiteX99" fmla="*/ 55154 w 1314762"/>
                <a:gd name="connsiteY99" fmla="*/ 1201146 h 1204641"/>
                <a:gd name="connsiteX100" fmla="*/ 55712 w 1314762"/>
                <a:gd name="connsiteY100" fmla="*/ 1200928 h 1204641"/>
                <a:gd name="connsiteX101" fmla="*/ 56271 w 1314762"/>
                <a:gd name="connsiteY101" fmla="*/ 1202678 h 1204641"/>
                <a:gd name="connsiteX102" fmla="*/ 56830 w 1314762"/>
                <a:gd name="connsiteY102" fmla="*/ 1201803 h 1204641"/>
                <a:gd name="connsiteX103" fmla="*/ 57384 w 1314762"/>
                <a:gd name="connsiteY103" fmla="*/ 1199618 h 1204641"/>
                <a:gd name="connsiteX104" fmla="*/ 57943 w 1314762"/>
                <a:gd name="connsiteY104" fmla="*/ 1203113 h 1204641"/>
                <a:gd name="connsiteX105" fmla="*/ 58501 w 1314762"/>
                <a:gd name="connsiteY105" fmla="*/ 1204424 h 1204641"/>
                <a:gd name="connsiteX106" fmla="*/ 59060 w 1314762"/>
                <a:gd name="connsiteY106" fmla="*/ 1203113 h 1204641"/>
                <a:gd name="connsiteX107" fmla="*/ 59619 w 1314762"/>
                <a:gd name="connsiteY107" fmla="*/ 1202896 h 1204641"/>
                <a:gd name="connsiteX108" fmla="*/ 60177 w 1314762"/>
                <a:gd name="connsiteY108" fmla="*/ 1202896 h 1204641"/>
                <a:gd name="connsiteX109" fmla="*/ 60736 w 1314762"/>
                <a:gd name="connsiteY109" fmla="*/ 1203766 h 1204641"/>
                <a:gd name="connsiteX110" fmla="*/ 61290 w 1314762"/>
                <a:gd name="connsiteY110" fmla="*/ 1203113 h 1204641"/>
                <a:gd name="connsiteX111" fmla="*/ 61849 w 1314762"/>
                <a:gd name="connsiteY111" fmla="*/ 1202456 h 1204641"/>
                <a:gd name="connsiteX112" fmla="*/ 62408 w 1314762"/>
                <a:gd name="connsiteY112" fmla="*/ 1201585 h 1204641"/>
                <a:gd name="connsiteX113" fmla="*/ 62966 w 1314762"/>
                <a:gd name="connsiteY113" fmla="*/ 1202456 h 1204641"/>
                <a:gd name="connsiteX114" fmla="*/ 63525 w 1314762"/>
                <a:gd name="connsiteY114" fmla="*/ 1201585 h 1204641"/>
                <a:gd name="connsiteX115" fmla="*/ 64084 w 1314762"/>
                <a:gd name="connsiteY115" fmla="*/ 1201368 h 1204641"/>
                <a:gd name="connsiteX116" fmla="*/ 64642 w 1314762"/>
                <a:gd name="connsiteY116" fmla="*/ 1200928 h 1204641"/>
                <a:gd name="connsiteX117" fmla="*/ 65197 w 1314762"/>
                <a:gd name="connsiteY117" fmla="*/ 1198747 h 1204641"/>
                <a:gd name="connsiteX118" fmla="*/ 65755 w 1314762"/>
                <a:gd name="connsiteY118" fmla="*/ 1201146 h 1204641"/>
                <a:gd name="connsiteX119" fmla="*/ 66314 w 1314762"/>
                <a:gd name="connsiteY119" fmla="*/ 1200493 h 1204641"/>
                <a:gd name="connsiteX120" fmla="*/ 66873 w 1314762"/>
                <a:gd name="connsiteY120" fmla="*/ 1197872 h 1204641"/>
                <a:gd name="connsiteX121" fmla="*/ 67431 w 1314762"/>
                <a:gd name="connsiteY121" fmla="*/ 1199835 h 1204641"/>
                <a:gd name="connsiteX122" fmla="*/ 67990 w 1314762"/>
                <a:gd name="connsiteY122" fmla="*/ 1194376 h 1204641"/>
                <a:gd name="connsiteX123" fmla="*/ 68545 w 1314762"/>
                <a:gd name="connsiteY123" fmla="*/ 1196997 h 1204641"/>
                <a:gd name="connsiteX124" fmla="*/ 69103 w 1314762"/>
                <a:gd name="connsiteY124" fmla="*/ 1202021 h 1204641"/>
                <a:gd name="connsiteX125" fmla="*/ 69662 w 1314762"/>
                <a:gd name="connsiteY125" fmla="*/ 1197872 h 1204641"/>
                <a:gd name="connsiteX126" fmla="*/ 70221 w 1314762"/>
                <a:gd name="connsiteY126" fmla="*/ 1196561 h 1204641"/>
                <a:gd name="connsiteX127" fmla="*/ 70779 w 1314762"/>
                <a:gd name="connsiteY127" fmla="*/ 1200928 h 1204641"/>
                <a:gd name="connsiteX128" fmla="*/ 71338 w 1314762"/>
                <a:gd name="connsiteY128" fmla="*/ 1198525 h 1204641"/>
                <a:gd name="connsiteX129" fmla="*/ 71897 w 1314762"/>
                <a:gd name="connsiteY129" fmla="*/ 1198747 h 1204641"/>
                <a:gd name="connsiteX130" fmla="*/ 72455 w 1314762"/>
                <a:gd name="connsiteY130" fmla="*/ 1199182 h 1204641"/>
                <a:gd name="connsiteX131" fmla="*/ 73010 w 1314762"/>
                <a:gd name="connsiteY131" fmla="*/ 1194376 h 1204641"/>
                <a:gd name="connsiteX132" fmla="*/ 73568 w 1314762"/>
                <a:gd name="connsiteY132" fmla="*/ 1196344 h 1204641"/>
                <a:gd name="connsiteX133" fmla="*/ 74127 w 1314762"/>
                <a:gd name="connsiteY133" fmla="*/ 1201368 h 1204641"/>
                <a:gd name="connsiteX134" fmla="*/ 74685 w 1314762"/>
                <a:gd name="connsiteY134" fmla="*/ 1202678 h 1204641"/>
                <a:gd name="connsiteX135" fmla="*/ 75244 w 1314762"/>
                <a:gd name="connsiteY135" fmla="*/ 1202678 h 1204641"/>
                <a:gd name="connsiteX136" fmla="*/ 75803 w 1314762"/>
                <a:gd name="connsiteY136" fmla="*/ 1198307 h 1204641"/>
                <a:gd name="connsiteX137" fmla="*/ 76361 w 1314762"/>
                <a:gd name="connsiteY137" fmla="*/ 1200057 h 1204641"/>
                <a:gd name="connsiteX138" fmla="*/ 76916 w 1314762"/>
                <a:gd name="connsiteY138" fmla="*/ 1195251 h 1204641"/>
                <a:gd name="connsiteX139" fmla="*/ 77475 w 1314762"/>
                <a:gd name="connsiteY139" fmla="*/ 1191103 h 1204641"/>
                <a:gd name="connsiteX140" fmla="*/ 78033 w 1314762"/>
                <a:gd name="connsiteY140" fmla="*/ 1199182 h 1204641"/>
                <a:gd name="connsiteX141" fmla="*/ 78592 w 1314762"/>
                <a:gd name="connsiteY141" fmla="*/ 1202896 h 1204641"/>
                <a:gd name="connsiteX142" fmla="*/ 79151 w 1314762"/>
                <a:gd name="connsiteY142" fmla="*/ 1195251 h 1204641"/>
                <a:gd name="connsiteX143" fmla="*/ 79709 w 1314762"/>
                <a:gd name="connsiteY143" fmla="*/ 1201368 h 1204641"/>
                <a:gd name="connsiteX144" fmla="*/ 80264 w 1314762"/>
                <a:gd name="connsiteY144" fmla="*/ 1199835 h 1204641"/>
                <a:gd name="connsiteX145" fmla="*/ 80822 w 1314762"/>
                <a:gd name="connsiteY145" fmla="*/ 1194159 h 1204641"/>
                <a:gd name="connsiteX146" fmla="*/ 81381 w 1314762"/>
                <a:gd name="connsiteY146" fmla="*/ 1195034 h 1204641"/>
                <a:gd name="connsiteX147" fmla="*/ 81940 w 1314762"/>
                <a:gd name="connsiteY147" fmla="*/ 1197436 h 1204641"/>
                <a:gd name="connsiteX148" fmla="*/ 82498 w 1314762"/>
                <a:gd name="connsiteY148" fmla="*/ 1200928 h 1204641"/>
                <a:gd name="connsiteX149" fmla="*/ 83057 w 1314762"/>
                <a:gd name="connsiteY149" fmla="*/ 1203988 h 1204641"/>
                <a:gd name="connsiteX150" fmla="*/ 83616 w 1314762"/>
                <a:gd name="connsiteY150" fmla="*/ 1202238 h 1204641"/>
                <a:gd name="connsiteX151" fmla="*/ 84170 w 1314762"/>
                <a:gd name="connsiteY151" fmla="*/ 1203766 h 1204641"/>
                <a:gd name="connsiteX152" fmla="*/ 84729 w 1314762"/>
                <a:gd name="connsiteY152" fmla="*/ 1202678 h 1204641"/>
                <a:gd name="connsiteX153" fmla="*/ 85287 w 1314762"/>
                <a:gd name="connsiteY153" fmla="*/ 1203331 h 1204641"/>
                <a:gd name="connsiteX154" fmla="*/ 85846 w 1314762"/>
                <a:gd name="connsiteY154" fmla="*/ 1203113 h 1204641"/>
                <a:gd name="connsiteX155" fmla="*/ 86405 w 1314762"/>
                <a:gd name="connsiteY155" fmla="*/ 1202456 h 1204641"/>
                <a:gd name="connsiteX156" fmla="*/ 86963 w 1314762"/>
                <a:gd name="connsiteY156" fmla="*/ 1203766 h 1204641"/>
                <a:gd name="connsiteX157" fmla="*/ 87518 w 1314762"/>
                <a:gd name="connsiteY157" fmla="*/ 1204206 h 1204641"/>
                <a:gd name="connsiteX158" fmla="*/ 88076 w 1314762"/>
                <a:gd name="connsiteY158" fmla="*/ 1204424 h 1204641"/>
                <a:gd name="connsiteX159" fmla="*/ 88635 w 1314762"/>
                <a:gd name="connsiteY159" fmla="*/ 1200275 h 1204641"/>
                <a:gd name="connsiteX160" fmla="*/ 89194 w 1314762"/>
                <a:gd name="connsiteY160" fmla="*/ 1200928 h 1204641"/>
                <a:gd name="connsiteX161" fmla="*/ 89752 w 1314762"/>
                <a:gd name="connsiteY161" fmla="*/ 1202896 h 1204641"/>
                <a:gd name="connsiteX162" fmla="*/ 90311 w 1314762"/>
                <a:gd name="connsiteY162" fmla="*/ 1203766 h 1204641"/>
                <a:gd name="connsiteX163" fmla="*/ 90870 w 1314762"/>
                <a:gd name="connsiteY163" fmla="*/ 1204641 h 1204641"/>
                <a:gd name="connsiteX164" fmla="*/ 91424 w 1314762"/>
                <a:gd name="connsiteY164" fmla="*/ 1203113 h 1204641"/>
                <a:gd name="connsiteX165" fmla="*/ 91983 w 1314762"/>
                <a:gd name="connsiteY165" fmla="*/ 1202896 h 1204641"/>
                <a:gd name="connsiteX166" fmla="*/ 92542 w 1314762"/>
                <a:gd name="connsiteY166" fmla="*/ 1196561 h 1204641"/>
                <a:gd name="connsiteX167" fmla="*/ 93100 w 1314762"/>
                <a:gd name="connsiteY167" fmla="*/ 1202456 h 1204641"/>
                <a:gd name="connsiteX168" fmla="*/ 93659 w 1314762"/>
                <a:gd name="connsiteY168" fmla="*/ 1201368 h 1204641"/>
                <a:gd name="connsiteX169" fmla="*/ 94217 w 1314762"/>
                <a:gd name="connsiteY169" fmla="*/ 1202021 h 1204641"/>
                <a:gd name="connsiteX170" fmla="*/ 94776 w 1314762"/>
                <a:gd name="connsiteY170" fmla="*/ 1199182 h 1204641"/>
                <a:gd name="connsiteX171" fmla="*/ 95331 w 1314762"/>
                <a:gd name="connsiteY171" fmla="*/ 1198965 h 1204641"/>
                <a:gd name="connsiteX172" fmla="*/ 95889 w 1314762"/>
                <a:gd name="connsiteY172" fmla="*/ 1200275 h 1204641"/>
                <a:gd name="connsiteX173" fmla="*/ 96448 w 1314762"/>
                <a:gd name="connsiteY173" fmla="*/ 1197436 h 1204641"/>
                <a:gd name="connsiteX174" fmla="*/ 97007 w 1314762"/>
                <a:gd name="connsiteY174" fmla="*/ 1192630 h 1204641"/>
                <a:gd name="connsiteX175" fmla="*/ 97565 w 1314762"/>
                <a:gd name="connsiteY175" fmla="*/ 1199182 h 1204641"/>
                <a:gd name="connsiteX176" fmla="*/ 98124 w 1314762"/>
                <a:gd name="connsiteY176" fmla="*/ 1199618 h 1204641"/>
                <a:gd name="connsiteX177" fmla="*/ 98678 w 1314762"/>
                <a:gd name="connsiteY177" fmla="*/ 1196779 h 1204641"/>
                <a:gd name="connsiteX178" fmla="*/ 99237 w 1314762"/>
                <a:gd name="connsiteY178" fmla="*/ 1197436 h 1204641"/>
                <a:gd name="connsiteX179" fmla="*/ 99796 w 1314762"/>
                <a:gd name="connsiteY179" fmla="*/ 1192848 h 1204641"/>
                <a:gd name="connsiteX180" fmla="*/ 100354 w 1314762"/>
                <a:gd name="connsiteY180" fmla="*/ 1194594 h 1204641"/>
                <a:gd name="connsiteX181" fmla="*/ 100913 w 1314762"/>
                <a:gd name="connsiteY181" fmla="*/ 1196344 h 1204641"/>
                <a:gd name="connsiteX182" fmla="*/ 101471 w 1314762"/>
                <a:gd name="connsiteY182" fmla="*/ 1198307 h 1204641"/>
                <a:gd name="connsiteX183" fmla="*/ 102030 w 1314762"/>
                <a:gd name="connsiteY183" fmla="*/ 1196344 h 1204641"/>
                <a:gd name="connsiteX184" fmla="*/ 102589 w 1314762"/>
                <a:gd name="connsiteY184" fmla="*/ 1194594 h 1204641"/>
                <a:gd name="connsiteX185" fmla="*/ 103143 w 1314762"/>
                <a:gd name="connsiteY185" fmla="*/ 1193066 h 1204641"/>
                <a:gd name="connsiteX186" fmla="*/ 103702 w 1314762"/>
                <a:gd name="connsiteY186" fmla="*/ 1197215 h 1204641"/>
                <a:gd name="connsiteX187" fmla="*/ 104261 w 1314762"/>
                <a:gd name="connsiteY187" fmla="*/ 1196344 h 1204641"/>
                <a:gd name="connsiteX188" fmla="*/ 104819 w 1314762"/>
                <a:gd name="connsiteY188" fmla="*/ 1194594 h 1204641"/>
                <a:gd name="connsiteX189" fmla="*/ 105378 w 1314762"/>
                <a:gd name="connsiteY189" fmla="*/ 1196126 h 1204641"/>
                <a:gd name="connsiteX190" fmla="*/ 105937 w 1314762"/>
                <a:gd name="connsiteY190" fmla="*/ 1190228 h 1204641"/>
                <a:gd name="connsiteX191" fmla="*/ 106495 w 1314762"/>
                <a:gd name="connsiteY191" fmla="*/ 1191538 h 1204641"/>
                <a:gd name="connsiteX192" fmla="*/ 107050 w 1314762"/>
                <a:gd name="connsiteY192" fmla="*/ 1196779 h 1204641"/>
                <a:gd name="connsiteX193" fmla="*/ 107608 w 1314762"/>
                <a:gd name="connsiteY193" fmla="*/ 1189792 h 1204641"/>
                <a:gd name="connsiteX194" fmla="*/ 108167 w 1314762"/>
                <a:gd name="connsiteY194" fmla="*/ 1189792 h 1204641"/>
                <a:gd name="connsiteX195" fmla="*/ 108726 w 1314762"/>
                <a:gd name="connsiteY195" fmla="*/ 1194816 h 1204641"/>
                <a:gd name="connsiteX196" fmla="*/ 109284 w 1314762"/>
                <a:gd name="connsiteY196" fmla="*/ 1197654 h 1204641"/>
                <a:gd name="connsiteX197" fmla="*/ 109843 w 1314762"/>
                <a:gd name="connsiteY197" fmla="*/ 1198307 h 1204641"/>
                <a:gd name="connsiteX198" fmla="*/ 110398 w 1314762"/>
                <a:gd name="connsiteY198" fmla="*/ 1192630 h 1204641"/>
                <a:gd name="connsiteX199" fmla="*/ 110956 w 1314762"/>
                <a:gd name="connsiteY199" fmla="*/ 1192630 h 1204641"/>
                <a:gd name="connsiteX200" fmla="*/ 111515 w 1314762"/>
                <a:gd name="connsiteY200" fmla="*/ 1189792 h 1204641"/>
                <a:gd name="connsiteX201" fmla="*/ 112073 w 1314762"/>
                <a:gd name="connsiteY201" fmla="*/ 1188699 h 1204641"/>
                <a:gd name="connsiteX202" fmla="*/ 112632 w 1314762"/>
                <a:gd name="connsiteY202" fmla="*/ 1191320 h 1204641"/>
                <a:gd name="connsiteX203" fmla="*/ 113191 w 1314762"/>
                <a:gd name="connsiteY203" fmla="*/ 1196561 h 1204641"/>
                <a:gd name="connsiteX204" fmla="*/ 113749 w 1314762"/>
                <a:gd name="connsiteY204" fmla="*/ 1196997 h 1204641"/>
                <a:gd name="connsiteX205" fmla="*/ 114304 w 1314762"/>
                <a:gd name="connsiteY205" fmla="*/ 1193723 h 1204641"/>
                <a:gd name="connsiteX206" fmla="*/ 114862 w 1314762"/>
                <a:gd name="connsiteY206" fmla="*/ 1194594 h 1204641"/>
                <a:gd name="connsiteX207" fmla="*/ 115421 w 1314762"/>
                <a:gd name="connsiteY207" fmla="*/ 1195904 h 1204641"/>
                <a:gd name="connsiteX208" fmla="*/ 115980 w 1314762"/>
                <a:gd name="connsiteY208" fmla="*/ 1191973 h 1204641"/>
                <a:gd name="connsiteX209" fmla="*/ 116538 w 1314762"/>
                <a:gd name="connsiteY209" fmla="*/ 1191538 h 1204641"/>
                <a:gd name="connsiteX210" fmla="*/ 117097 w 1314762"/>
                <a:gd name="connsiteY210" fmla="*/ 1198307 h 1204641"/>
                <a:gd name="connsiteX211" fmla="*/ 117652 w 1314762"/>
                <a:gd name="connsiteY211" fmla="*/ 1199400 h 1204641"/>
                <a:gd name="connsiteX212" fmla="*/ 118210 w 1314762"/>
                <a:gd name="connsiteY212" fmla="*/ 1197436 h 1204641"/>
                <a:gd name="connsiteX213" fmla="*/ 118769 w 1314762"/>
                <a:gd name="connsiteY213" fmla="*/ 1198090 h 1204641"/>
                <a:gd name="connsiteX214" fmla="*/ 119328 w 1314762"/>
                <a:gd name="connsiteY214" fmla="*/ 1195904 h 1204641"/>
                <a:gd name="connsiteX215" fmla="*/ 119886 w 1314762"/>
                <a:gd name="connsiteY215" fmla="*/ 1193941 h 1204641"/>
                <a:gd name="connsiteX216" fmla="*/ 120445 w 1314762"/>
                <a:gd name="connsiteY216" fmla="*/ 1189574 h 1204641"/>
                <a:gd name="connsiteX217" fmla="*/ 121003 w 1314762"/>
                <a:gd name="connsiteY217" fmla="*/ 1199618 h 1204641"/>
                <a:gd name="connsiteX218" fmla="*/ 121558 w 1314762"/>
                <a:gd name="connsiteY218" fmla="*/ 1195034 h 1204641"/>
                <a:gd name="connsiteX219" fmla="*/ 122117 w 1314762"/>
                <a:gd name="connsiteY219" fmla="*/ 1190010 h 1204641"/>
                <a:gd name="connsiteX220" fmla="*/ 122675 w 1314762"/>
                <a:gd name="connsiteY220" fmla="*/ 1196561 h 1204641"/>
                <a:gd name="connsiteX221" fmla="*/ 123234 w 1314762"/>
                <a:gd name="connsiteY221" fmla="*/ 1194816 h 1204641"/>
                <a:gd name="connsiteX222" fmla="*/ 123793 w 1314762"/>
                <a:gd name="connsiteY222" fmla="*/ 1198965 h 1204641"/>
                <a:gd name="connsiteX223" fmla="*/ 124351 w 1314762"/>
                <a:gd name="connsiteY223" fmla="*/ 1195469 h 1204641"/>
                <a:gd name="connsiteX224" fmla="*/ 124910 w 1314762"/>
                <a:gd name="connsiteY224" fmla="*/ 1193941 h 1204641"/>
                <a:gd name="connsiteX225" fmla="*/ 125464 w 1314762"/>
                <a:gd name="connsiteY225" fmla="*/ 1196997 h 1204641"/>
                <a:gd name="connsiteX226" fmla="*/ 126023 w 1314762"/>
                <a:gd name="connsiteY226" fmla="*/ 1196344 h 1204641"/>
                <a:gd name="connsiteX227" fmla="*/ 126582 w 1314762"/>
                <a:gd name="connsiteY227" fmla="*/ 1192413 h 1204641"/>
                <a:gd name="connsiteX228" fmla="*/ 127140 w 1314762"/>
                <a:gd name="connsiteY228" fmla="*/ 1192848 h 1204641"/>
                <a:gd name="connsiteX229" fmla="*/ 127699 w 1314762"/>
                <a:gd name="connsiteY229" fmla="*/ 1196344 h 1204641"/>
                <a:gd name="connsiteX230" fmla="*/ 128257 w 1314762"/>
                <a:gd name="connsiteY230" fmla="*/ 1193723 h 1204641"/>
                <a:gd name="connsiteX231" fmla="*/ 128812 w 1314762"/>
                <a:gd name="connsiteY231" fmla="*/ 1194594 h 1204641"/>
                <a:gd name="connsiteX232" fmla="*/ 129371 w 1314762"/>
                <a:gd name="connsiteY232" fmla="*/ 1193505 h 1204641"/>
                <a:gd name="connsiteX233" fmla="*/ 129929 w 1314762"/>
                <a:gd name="connsiteY233" fmla="*/ 1193066 h 1204641"/>
                <a:gd name="connsiteX234" fmla="*/ 130488 w 1314762"/>
                <a:gd name="connsiteY234" fmla="*/ 1187825 h 1204641"/>
                <a:gd name="connsiteX235" fmla="*/ 131047 w 1314762"/>
                <a:gd name="connsiteY235" fmla="*/ 1189135 h 1204641"/>
                <a:gd name="connsiteX236" fmla="*/ 131605 w 1314762"/>
                <a:gd name="connsiteY236" fmla="*/ 1190445 h 1204641"/>
                <a:gd name="connsiteX237" fmla="*/ 132164 w 1314762"/>
                <a:gd name="connsiteY237" fmla="*/ 1186732 h 1204641"/>
                <a:gd name="connsiteX238" fmla="*/ 132723 w 1314762"/>
                <a:gd name="connsiteY238" fmla="*/ 1183894 h 1204641"/>
                <a:gd name="connsiteX239" fmla="*/ 133277 w 1314762"/>
                <a:gd name="connsiteY239" fmla="*/ 1191538 h 1204641"/>
                <a:gd name="connsiteX240" fmla="*/ 133836 w 1314762"/>
                <a:gd name="connsiteY240" fmla="*/ 1188264 h 1204641"/>
                <a:gd name="connsiteX241" fmla="*/ 134394 w 1314762"/>
                <a:gd name="connsiteY241" fmla="*/ 1180180 h 1204641"/>
                <a:gd name="connsiteX242" fmla="*/ 134953 w 1314762"/>
                <a:gd name="connsiteY242" fmla="*/ 1178434 h 1204641"/>
                <a:gd name="connsiteX243" fmla="*/ 135512 w 1314762"/>
                <a:gd name="connsiteY243" fmla="*/ 1166424 h 1204641"/>
                <a:gd name="connsiteX244" fmla="*/ 136070 w 1314762"/>
                <a:gd name="connsiteY244" fmla="*/ 1188042 h 1204641"/>
                <a:gd name="connsiteX245" fmla="*/ 136625 w 1314762"/>
                <a:gd name="connsiteY245" fmla="*/ 1185422 h 1204641"/>
                <a:gd name="connsiteX246" fmla="*/ 137184 w 1314762"/>
                <a:gd name="connsiteY246" fmla="*/ 1191756 h 1204641"/>
                <a:gd name="connsiteX247" fmla="*/ 137742 w 1314762"/>
                <a:gd name="connsiteY247" fmla="*/ 1181491 h 1204641"/>
                <a:gd name="connsiteX248" fmla="*/ 138301 w 1314762"/>
                <a:gd name="connsiteY248" fmla="*/ 1169044 h 1204641"/>
                <a:gd name="connsiteX249" fmla="*/ 138860 w 1314762"/>
                <a:gd name="connsiteY249" fmla="*/ 1169262 h 1204641"/>
                <a:gd name="connsiteX250" fmla="*/ 139418 w 1314762"/>
                <a:gd name="connsiteY250" fmla="*/ 1177999 h 1204641"/>
                <a:gd name="connsiteX251" fmla="*/ 139977 w 1314762"/>
                <a:gd name="connsiteY251" fmla="*/ 1173850 h 1204641"/>
                <a:gd name="connsiteX252" fmla="*/ 140531 w 1314762"/>
                <a:gd name="connsiteY252" fmla="*/ 1187607 h 1204641"/>
                <a:gd name="connsiteX253" fmla="*/ 141090 w 1314762"/>
                <a:gd name="connsiteY253" fmla="*/ 1181055 h 1204641"/>
                <a:gd name="connsiteX254" fmla="*/ 141648 w 1314762"/>
                <a:gd name="connsiteY254" fmla="*/ 1171665 h 1204641"/>
                <a:gd name="connsiteX255" fmla="*/ 142207 w 1314762"/>
                <a:gd name="connsiteY255" fmla="*/ 1166206 h 1204641"/>
                <a:gd name="connsiteX256" fmla="*/ 142766 w 1314762"/>
                <a:gd name="connsiteY256" fmla="*/ 1149825 h 1204641"/>
                <a:gd name="connsiteX257" fmla="*/ 143324 w 1314762"/>
                <a:gd name="connsiteY257" fmla="*/ 1156816 h 1204641"/>
                <a:gd name="connsiteX258" fmla="*/ 143883 w 1314762"/>
                <a:gd name="connsiteY258" fmla="*/ 1171008 h 1204641"/>
                <a:gd name="connsiteX259" fmla="*/ 144438 w 1314762"/>
                <a:gd name="connsiteY259" fmla="*/ 1187171 h 1204641"/>
                <a:gd name="connsiteX260" fmla="*/ 144996 w 1314762"/>
                <a:gd name="connsiteY260" fmla="*/ 1186079 h 1204641"/>
                <a:gd name="connsiteX261" fmla="*/ 145555 w 1314762"/>
                <a:gd name="connsiteY261" fmla="*/ 1177124 h 1204641"/>
                <a:gd name="connsiteX262" fmla="*/ 146114 w 1314762"/>
                <a:gd name="connsiteY262" fmla="*/ 1177781 h 1204641"/>
                <a:gd name="connsiteX263" fmla="*/ 146672 w 1314762"/>
                <a:gd name="connsiteY263" fmla="*/ 1174068 h 1204641"/>
                <a:gd name="connsiteX264" fmla="*/ 147231 w 1314762"/>
                <a:gd name="connsiteY264" fmla="*/ 1182365 h 1204641"/>
                <a:gd name="connsiteX265" fmla="*/ 147785 w 1314762"/>
                <a:gd name="connsiteY265" fmla="*/ 1171665 h 1204641"/>
                <a:gd name="connsiteX266" fmla="*/ 148344 w 1314762"/>
                <a:gd name="connsiteY266" fmla="*/ 1188917 h 1204641"/>
                <a:gd name="connsiteX267" fmla="*/ 148903 w 1314762"/>
                <a:gd name="connsiteY267" fmla="*/ 1186954 h 1204641"/>
                <a:gd name="connsiteX268" fmla="*/ 149461 w 1314762"/>
                <a:gd name="connsiteY268" fmla="*/ 1177342 h 1204641"/>
                <a:gd name="connsiteX269" fmla="*/ 150020 w 1314762"/>
                <a:gd name="connsiteY269" fmla="*/ 1179527 h 1204641"/>
                <a:gd name="connsiteX270" fmla="*/ 150579 w 1314762"/>
                <a:gd name="connsiteY270" fmla="*/ 1171665 h 1204641"/>
                <a:gd name="connsiteX271" fmla="*/ 151137 w 1314762"/>
                <a:gd name="connsiteY271" fmla="*/ 1169698 h 1204641"/>
                <a:gd name="connsiteX272" fmla="*/ 151692 w 1314762"/>
                <a:gd name="connsiteY272" fmla="*/ 1180402 h 1204641"/>
                <a:gd name="connsiteX273" fmla="*/ 152250 w 1314762"/>
                <a:gd name="connsiteY273" fmla="*/ 1192630 h 1204641"/>
                <a:gd name="connsiteX274" fmla="*/ 152809 w 1314762"/>
                <a:gd name="connsiteY274" fmla="*/ 1178434 h 1204641"/>
                <a:gd name="connsiteX275" fmla="*/ 153368 w 1314762"/>
                <a:gd name="connsiteY275" fmla="*/ 1177124 h 1204641"/>
                <a:gd name="connsiteX276" fmla="*/ 153926 w 1314762"/>
                <a:gd name="connsiteY276" fmla="*/ 1181712 h 1204641"/>
                <a:gd name="connsiteX277" fmla="*/ 154485 w 1314762"/>
                <a:gd name="connsiteY277" fmla="*/ 1172540 h 1204641"/>
                <a:gd name="connsiteX278" fmla="*/ 155043 w 1314762"/>
                <a:gd name="connsiteY278" fmla="*/ 1169044 h 1204641"/>
                <a:gd name="connsiteX279" fmla="*/ 155598 w 1314762"/>
                <a:gd name="connsiteY279" fmla="*/ 1153973 h 1204641"/>
                <a:gd name="connsiteX280" fmla="*/ 156157 w 1314762"/>
                <a:gd name="connsiteY280" fmla="*/ 1177781 h 1204641"/>
                <a:gd name="connsiteX281" fmla="*/ 156715 w 1314762"/>
                <a:gd name="connsiteY281" fmla="*/ 1180837 h 1204641"/>
                <a:gd name="connsiteX282" fmla="*/ 157274 w 1314762"/>
                <a:gd name="connsiteY282" fmla="*/ 1174286 h 1204641"/>
                <a:gd name="connsiteX283" fmla="*/ 157833 w 1314762"/>
                <a:gd name="connsiteY283" fmla="*/ 1165331 h 1204641"/>
                <a:gd name="connsiteX284" fmla="*/ 158391 w 1314762"/>
                <a:gd name="connsiteY284" fmla="*/ 1167299 h 1204641"/>
                <a:gd name="connsiteX285" fmla="*/ 158946 w 1314762"/>
                <a:gd name="connsiteY285" fmla="*/ 1163803 h 1204641"/>
                <a:gd name="connsiteX286" fmla="*/ 159505 w 1314762"/>
                <a:gd name="connsiteY286" fmla="*/ 1167952 h 1204641"/>
                <a:gd name="connsiteX287" fmla="*/ 160063 w 1314762"/>
                <a:gd name="connsiteY287" fmla="*/ 1172758 h 1204641"/>
                <a:gd name="connsiteX288" fmla="*/ 160622 w 1314762"/>
                <a:gd name="connsiteY288" fmla="*/ 1178652 h 1204641"/>
                <a:gd name="connsiteX289" fmla="*/ 161180 w 1314762"/>
                <a:gd name="connsiteY289" fmla="*/ 1176471 h 1204641"/>
                <a:gd name="connsiteX290" fmla="*/ 161739 w 1314762"/>
                <a:gd name="connsiteY290" fmla="*/ 1177560 h 1204641"/>
                <a:gd name="connsiteX291" fmla="*/ 162298 w 1314762"/>
                <a:gd name="connsiteY291" fmla="*/ 1170137 h 1204641"/>
                <a:gd name="connsiteX292" fmla="*/ 162856 w 1314762"/>
                <a:gd name="connsiteY292" fmla="*/ 1171230 h 1204641"/>
                <a:gd name="connsiteX293" fmla="*/ 163411 w 1314762"/>
                <a:gd name="connsiteY293" fmla="*/ 1180402 h 1204641"/>
                <a:gd name="connsiteX294" fmla="*/ 163970 w 1314762"/>
                <a:gd name="connsiteY294" fmla="*/ 1182583 h 1204641"/>
                <a:gd name="connsiteX295" fmla="*/ 164528 w 1314762"/>
                <a:gd name="connsiteY295" fmla="*/ 1191973 h 1204641"/>
                <a:gd name="connsiteX296" fmla="*/ 165087 w 1314762"/>
                <a:gd name="connsiteY296" fmla="*/ 1175596 h 1204641"/>
                <a:gd name="connsiteX297" fmla="*/ 165646 w 1314762"/>
                <a:gd name="connsiteY297" fmla="*/ 1178217 h 1204641"/>
                <a:gd name="connsiteX298" fmla="*/ 166204 w 1314762"/>
                <a:gd name="connsiteY298" fmla="*/ 1179527 h 1204641"/>
                <a:gd name="connsiteX299" fmla="*/ 166759 w 1314762"/>
                <a:gd name="connsiteY299" fmla="*/ 1168609 h 1204641"/>
                <a:gd name="connsiteX300" fmla="*/ 167317 w 1314762"/>
                <a:gd name="connsiteY300" fmla="*/ 1170572 h 1204641"/>
                <a:gd name="connsiteX301" fmla="*/ 167876 w 1314762"/>
                <a:gd name="connsiteY301" fmla="*/ 1189135 h 1204641"/>
                <a:gd name="connsiteX302" fmla="*/ 168434 w 1314762"/>
                <a:gd name="connsiteY302" fmla="*/ 1186514 h 1204641"/>
                <a:gd name="connsiteX303" fmla="*/ 168993 w 1314762"/>
                <a:gd name="connsiteY303" fmla="*/ 1187825 h 1204641"/>
                <a:gd name="connsiteX304" fmla="*/ 169552 w 1314762"/>
                <a:gd name="connsiteY304" fmla="*/ 1181930 h 1204641"/>
                <a:gd name="connsiteX305" fmla="*/ 170110 w 1314762"/>
                <a:gd name="connsiteY305" fmla="*/ 1179092 h 1204641"/>
                <a:gd name="connsiteX306" fmla="*/ 170665 w 1314762"/>
                <a:gd name="connsiteY306" fmla="*/ 1180402 h 1204641"/>
                <a:gd name="connsiteX307" fmla="*/ 171224 w 1314762"/>
                <a:gd name="connsiteY307" fmla="*/ 1178217 h 1204641"/>
                <a:gd name="connsiteX308" fmla="*/ 171782 w 1314762"/>
                <a:gd name="connsiteY308" fmla="*/ 1182801 h 1204641"/>
                <a:gd name="connsiteX309" fmla="*/ 172341 w 1314762"/>
                <a:gd name="connsiteY309" fmla="*/ 1189353 h 1204641"/>
                <a:gd name="connsiteX310" fmla="*/ 172900 w 1314762"/>
                <a:gd name="connsiteY310" fmla="*/ 1177560 h 1204641"/>
                <a:gd name="connsiteX311" fmla="*/ 173458 w 1314762"/>
                <a:gd name="connsiteY311" fmla="*/ 1169044 h 1204641"/>
                <a:gd name="connsiteX312" fmla="*/ 174017 w 1314762"/>
                <a:gd name="connsiteY312" fmla="*/ 1174503 h 1204641"/>
                <a:gd name="connsiteX313" fmla="*/ 174571 w 1314762"/>
                <a:gd name="connsiteY313" fmla="*/ 1170790 h 1204641"/>
                <a:gd name="connsiteX314" fmla="*/ 175130 w 1314762"/>
                <a:gd name="connsiteY314" fmla="*/ 1173193 h 1204641"/>
                <a:gd name="connsiteX315" fmla="*/ 175689 w 1314762"/>
                <a:gd name="connsiteY315" fmla="*/ 1181273 h 1204641"/>
                <a:gd name="connsiteX316" fmla="*/ 176247 w 1314762"/>
                <a:gd name="connsiteY316" fmla="*/ 1187171 h 1204641"/>
                <a:gd name="connsiteX317" fmla="*/ 176806 w 1314762"/>
                <a:gd name="connsiteY317" fmla="*/ 1174939 h 1204641"/>
                <a:gd name="connsiteX318" fmla="*/ 177365 w 1314762"/>
                <a:gd name="connsiteY318" fmla="*/ 1178870 h 1204641"/>
                <a:gd name="connsiteX319" fmla="*/ 177919 w 1314762"/>
                <a:gd name="connsiteY319" fmla="*/ 1170137 h 1204641"/>
                <a:gd name="connsiteX320" fmla="*/ 178478 w 1314762"/>
                <a:gd name="connsiteY320" fmla="*/ 1177560 h 1204641"/>
                <a:gd name="connsiteX321" fmla="*/ 179036 w 1314762"/>
                <a:gd name="connsiteY321" fmla="*/ 1177560 h 1204641"/>
                <a:gd name="connsiteX322" fmla="*/ 179595 w 1314762"/>
                <a:gd name="connsiteY322" fmla="*/ 1182365 h 1204641"/>
                <a:gd name="connsiteX323" fmla="*/ 180154 w 1314762"/>
                <a:gd name="connsiteY323" fmla="*/ 1187171 h 1204641"/>
                <a:gd name="connsiteX324" fmla="*/ 180712 w 1314762"/>
                <a:gd name="connsiteY324" fmla="*/ 1169480 h 1204641"/>
                <a:gd name="connsiteX325" fmla="*/ 181271 w 1314762"/>
                <a:gd name="connsiteY325" fmla="*/ 1164456 h 1204641"/>
                <a:gd name="connsiteX326" fmla="*/ 181825 w 1314762"/>
                <a:gd name="connsiteY326" fmla="*/ 1156376 h 1204641"/>
                <a:gd name="connsiteX327" fmla="*/ 182384 w 1314762"/>
                <a:gd name="connsiteY327" fmla="*/ 1163368 h 1204641"/>
                <a:gd name="connsiteX328" fmla="*/ 182943 w 1314762"/>
                <a:gd name="connsiteY328" fmla="*/ 1167952 h 1204641"/>
                <a:gd name="connsiteX329" fmla="*/ 183501 w 1314762"/>
                <a:gd name="connsiteY329" fmla="*/ 1180620 h 1204641"/>
                <a:gd name="connsiteX330" fmla="*/ 184060 w 1314762"/>
                <a:gd name="connsiteY330" fmla="*/ 1185204 h 1204641"/>
                <a:gd name="connsiteX331" fmla="*/ 184619 w 1314762"/>
                <a:gd name="connsiteY331" fmla="*/ 1161182 h 1204641"/>
                <a:gd name="connsiteX332" fmla="*/ 185177 w 1314762"/>
                <a:gd name="connsiteY332" fmla="*/ 1166859 h 1204641"/>
                <a:gd name="connsiteX333" fmla="*/ 185732 w 1314762"/>
                <a:gd name="connsiteY333" fmla="*/ 1162275 h 1204641"/>
                <a:gd name="connsiteX334" fmla="*/ 186291 w 1314762"/>
                <a:gd name="connsiteY334" fmla="*/ 1170790 h 1204641"/>
                <a:gd name="connsiteX335" fmla="*/ 186849 w 1314762"/>
                <a:gd name="connsiteY335" fmla="*/ 1168387 h 1204641"/>
                <a:gd name="connsiteX336" fmla="*/ 187408 w 1314762"/>
                <a:gd name="connsiteY336" fmla="*/ 1182583 h 1204641"/>
                <a:gd name="connsiteX337" fmla="*/ 187966 w 1314762"/>
                <a:gd name="connsiteY337" fmla="*/ 1179745 h 1204641"/>
                <a:gd name="connsiteX338" fmla="*/ 188525 w 1314762"/>
                <a:gd name="connsiteY338" fmla="*/ 1158126 h 1204641"/>
                <a:gd name="connsiteX339" fmla="*/ 189084 w 1314762"/>
                <a:gd name="connsiteY339" fmla="*/ 1158562 h 1204641"/>
                <a:gd name="connsiteX340" fmla="*/ 189638 w 1314762"/>
                <a:gd name="connsiteY340" fmla="*/ 1155066 h 1204641"/>
                <a:gd name="connsiteX341" fmla="*/ 190197 w 1314762"/>
                <a:gd name="connsiteY341" fmla="*/ 1161182 h 1204641"/>
                <a:gd name="connsiteX342" fmla="*/ 190756 w 1314762"/>
                <a:gd name="connsiteY342" fmla="*/ 1148954 h 1204641"/>
                <a:gd name="connsiteX343" fmla="*/ 191314 w 1314762"/>
                <a:gd name="connsiteY343" fmla="*/ 1168827 h 1204641"/>
                <a:gd name="connsiteX344" fmla="*/ 191873 w 1314762"/>
                <a:gd name="connsiteY344" fmla="*/ 1173193 h 1204641"/>
                <a:gd name="connsiteX345" fmla="*/ 192432 w 1314762"/>
                <a:gd name="connsiteY345" fmla="*/ 1156376 h 1204641"/>
                <a:gd name="connsiteX346" fmla="*/ 192990 w 1314762"/>
                <a:gd name="connsiteY346" fmla="*/ 1155066 h 1204641"/>
                <a:gd name="connsiteX347" fmla="*/ 193545 w 1314762"/>
                <a:gd name="connsiteY347" fmla="*/ 1150482 h 1204641"/>
                <a:gd name="connsiteX348" fmla="*/ 194103 w 1314762"/>
                <a:gd name="connsiteY348" fmla="*/ 1152010 h 1204641"/>
                <a:gd name="connsiteX349" fmla="*/ 194662 w 1314762"/>
                <a:gd name="connsiteY349" fmla="*/ 1146769 h 1204641"/>
                <a:gd name="connsiteX350" fmla="*/ 195220 w 1314762"/>
                <a:gd name="connsiteY350" fmla="*/ 1160307 h 1204641"/>
                <a:gd name="connsiteX351" fmla="*/ 195779 w 1314762"/>
                <a:gd name="connsiteY351" fmla="*/ 1174721 h 1204641"/>
                <a:gd name="connsiteX352" fmla="*/ 196338 w 1314762"/>
                <a:gd name="connsiteY352" fmla="*/ 1143491 h 1204641"/>
                <a:gd name="connsiteX353" fmla="*/ 196892 w 1314762"/>
                <a:gd name="connsiteY353" fmla="*/ 1141527 h 1204641"/>
                <a:gd name="connsiteX354" fmla="*/ 197451 w 1314762"/>
                <a:gd name="connsiteY354" fmla="*/ 1157687 h 1204641"/>
                <a:gd name="connsiteX355" fmla="*/ 198010 w 1314762"/>
                <a:gd name="connsiteY355" fmla="*/ 1136503 h 1204641"/>
                <a:gd name="connsiteX356" fmla="*/ 198568 w 1314762"/>
                <a:gd name="connsiteY356" fmla="*/ 1151135 h 1204641"/>
                <a:gd name="connsiteX357" fmla="*/ 199127 w 1314762"/>
                <a:gd name="connsiteY357" fmla="*/ 1157687 h 1204641"/>
                <a:gd name="connsiteX358" fmla="*/ 199686 w 1314762"/>
                <a:gd name="connsiteY358" fmla="*/ 1168609 h 1204641"/>
                <a:gd name="connsiteX359" fmla="*/ 200244 w 1314762"/>
                <a:gd name="connsiteY359" fmla="*/ 1141527 h 1204641"/>
                <a:gd name="connsiteX360" fmla="*/ 200799 w 1314762"/>
                <a:gd name="connsiteY360" fmla="*/ 1133447 h 1204641"/>
                <a:gd name="connsiteX361" fmla="*/ 201357 w 1314762"/>
                <a:gd name="connsiteY361" fmla="*/ 1134318 h 1204641"/>
                <a:gd name="connsiteX362" fmla="*/ 201916 w 1314762"/>
                <a:gd name="connsiteY362" fmla="*/ 1118376 h 1204641"/>
                <a:gd name="connsiteX363" fmla="*/ 202475 w 1314762"/>
                <a:gd name="connsiteY363" fmla="*/ 1134318 h 1204641"/>
                <a:gd name="connsiteX364" fmla="*/ 203033 w 1314762"/>
                <a:gd name="connsiteY364" fmla="*/ 1153538 h 1204641"/>
                <a:gd name="connsiteX365" fmla="*/ 203592 w 1314762"/>
                <a:gd name="connsiteY365" fmla="*/ 1166859 h 1204641"/>
                <a:gd name="connsiteX366" fmla="*/ 204151 w 1314762"/>
                <a:gd name="connsiteY366" fmla="*/ 1120344 h 1204641"/>
                <a:gd name="connsiteX367" fmla="*/ 204705 w 1314762"/>
                <a:gd name="connsiteY367" fmla="*/ 1104180 h 1204641"/>
                <a:gd name="connsiteX368" fmla="*/ 205264 w 1314762"/>
                <a:gd name="connsiteY368" fmla="*/ 1121872 h 1204641"/>
                <a:gd name="connsiteX369" fmla="*/ 205822 w 1314762"/>
                <a:gd name="connsiteY369" fmla="*/ 1122307 h 1204641"/>
                <a:gd name="connsiteX370" fmla="*/ 206381 w 1314762"/>
                <a:gd name="connsiteY370" fmla="*/ 1140870 h 1204641"/>
                <a:gd name="connsiteX371" fmla="*/ 206940 w 1314762"/>
                <a:gd name="connsiteY371" fmla="*/ 1156159 h 1204641"/>
                <a:gd name="connsiteX372" fmla="*/ 207498 w 1314762"/>
                <a:gd name="connsiteY372" fmla="*/ 1155723 h 1204641"/>
                <a:gd name="connsiteX373" fmla="*/ 208053 w 1314762"/>
                <a:gd name="connsiteY373" fmla="*/ 1128424 h 1204641"/>
                <a:gd name="connsiteX374" fmla="*/ 208611 w 1314762"/>
                <a:gd name="connsiteY374" fmla="*/ 1117284 h 1204641"/>
                <a:gd name="connsiteX375" fmla="*/ 209170 w 1314762"/>
                <a:gd name="connsiteY375" fmla="*/ 1130169 h 1204641"/>
                <a:gd name="connsiteX376" fmla="*/ 209729 w 1314762"/>
                <a:gd name="connsiteY376" fmla="*/ 1120344 h 1204641"/>
                <a:gd name="connsiteX377" fmla="*/ 210287 w 1314762"/>
                <a:gd name="connsiteY377" fmla="*/ 1129952 h 1204641"/>
                <a:gd name="connsiteX378" fmla="*/ 210846 w 1314762"/>
                <a:gd name="connsiteY378" fmla="*/ 1138249 h 1204641"/>
                <a:gd name="connsiteX379" fmla="*/ 211405 w 1314762"/>
                <a:gd name="connsiteY379" fmla="*/ 1150042 h 1204641"/>
                <a:gd name="connsiteX380" fmla="*/ 211959 w 1314762"/>
                <a:gd name="connsiteY380" fmla="*/ 1128424 h 1204641"/>
                <a:gd name="connsiteX381" fmla="*/ 212518 w 1314762"/>
                <a:gd name="connsiteY381" fmla="*/ 1117941 h 1204641"/>
                <a:gd name="connsiteX382" fmla="*/ 213077 w 1314762"/>
                <a:gd name="connsiteY382" fmla="*/ 1107894 h 1204641"/>
                <a:gd name="connsiteX383" fmla="*/ 213635 w 1314762"/>
                <a:gd name="connsiteY383" fmla="*/ 1118594 h 1204641"/>
                <a:gd name="connsiteX384" fmla="*/ 214194 w 1314762"/>
                <a:gd name="connsiteY384" fmla="*/ 1112917 h 1204641"/>
                <a:gd name="connsiteX385" fmla="*/ 214752 w 1314762"/>
                <a:gd name="connsiteY385" fmla="*/ 1148732 h 1204641"/>
                <a:gd name="connsiteX386" fmla="*/ 215311 w 1314762"/>
                <a:gd name="connsiteY386" fmla="*/ 1142620 h 1204641"/>
                <a:gd name="connsiteX387" fmla="*/ 215866 w 1314762"/>
                <a:gd name="connsiteY387" fmla="*/ 1101124 h 1204641"/>
                <a:gd name="connsiteX388" fmla="*/ 216424 w 1314762"/>
                <a:gd name="connsiteY388" fmla="*/ 1103963 h 1204641"/>
                <a:gd name="connsiteX389" fmla="*/ 216983 w 1314762"/>
                <a:gd name="connsiteY389" fmla="*/ 1103088 h 1204641"/>
                <a:gd name="connsiteX390" fmla="*/ 217542 w 1314762"/>
                <a:gd name="connsiteY390" fmla="*/ 1103963 h 1204641"/>
                <a:gd name="connsiteX391" fmla="*/ 218100 w 1314762"/>
                <a:gd name="connsiteY391" fmla="*/ 1105055 h 1204641"/>
                <a:gd name="connsiteX392" fmla="*/ 218659 w 1314762"/>
                <a:gd name="connsiteY392" fmla="*/ 1132572 h 1204641"/>
                <a:gd name="connsiteX393" fmla="*/ 219218 w 1314762"/>
                <a:gd name="connsiteY393" fmla="*/ 1143930 h 1204641"/>
                <a:gd name="connsiteX394" fmla="*/ 219772 w 1314762"/>
                <a:gd name="connsiteY394" fmla="*/ 1109639 h 1204641"/>
                <a:gd name="connsiteX395" fmla="*/ 220331 w 1314762"/>
                <a:gd name="connsiteY395" fmla="*/ 1097629 h 1204641"/>
                <a:gd name="connsiteX396" fmla="*/ 220889 w 1314762"/>
                <a:gd name="connsiteY396" fmla="*/ 1098504 h 1204641"/>
                <a:gd name="connsiteX397" fmla="*/ 221448 w 1314762"/>
                <a:gd name="connsiteY397" fmla="*/ 1112260 h 1204641"/>
                <a:gd name="connsiteX398" fmla="*/ 222006 w 1314762"/>
                <a:gd name="connsiteY398" fmla="*/ 1100249 h 1204641"/>
                <a:gd name="connsiteX399" fmla="*/ 222565 w 1314762"/>
                <a:gd name="connsiteY399" fmla="*/ 1139342 h 1204641"/>
                <a:gd name="connsiteX400" fmla="*/ 223124 w 1314762"/>
                <a:gd name="connsiteY400" fmla="*/ 1143055 h 1204641"/>
                <a:gd name="connsiteX401" fmla="*/ 223678 w 1314762"/>
                <a:gd name="connsiteY401" fmla="*/ 1133665 h 1204641"/>
                <a:gd name="connsiteX402" fmla="*/ 224237 w 1314762"/>
                <a:gd name="connsiteY402" fmla="*/ 1119469 h 1204641"/>
                <a:gd name="connsiteX403" fmla="*/ 224796 w 1314762"/>
                <a:gd name="connsiteY403" fmla="*/ 1091516 h 1204641"/>
                <a:gd name="connsiteX404" fmla="*/ 225354 w 1314762"/>
                <a:gd name="connsiteY404" fmla="*/ 1100689 h 1204641"/>
                <a:gd name="connsiteX405" fmla="*/ 225913 w 1314762"/>
                <a:gd name="connsiteY405" fmla="*/ 1116413 h 1204641"/>
                <a:gd name="connsiteX406" fmla="*/ 226472 w 1314762"/>
                <a:gd name="connsiteY406" fmla="*/ 1133883 h 1204641"/>
                <a:gd name="connsiteX407" fmla="*/ 227026 w 1314762"/>
                <a:gd name="connsiteY407" fmla="*/ 1133883 h 1204641"/>
                <a:gd name="connsiteX408" fmla="*/ 227585 w 1314762"/>
                <a:gd name="connsiteY408" fmla="*/ 1117723 h 1204641"/>
                <a:gd name="connsiteX409" fmla="*/ 228143 w 1314762"/>
                <a:gd name="connsiteY409" fmla="*/ 1114881 h 1204641"/>
                <a:gd name="connsiteX410" fmla="*/ 228702 w 1314762"/>
                <a:gd name="connsiteY410" fmla="*/ 1101342 h 1204641"/>
                <a:gd name="connsiteX411" fmla="*/ 229261 w 1314762"/>
                <a:gd name="connsiteY411" fmla="*/ 1105055 h 1204641"/>
                <a:gd name="connsiteX412" fmla="*/ 229819 w 1314762"/>
                <a:gd name="connsiteY412" fmla="*/ 1097193 h 1204641"/>
                <a:gd name="connsiteX413" fmla="*/ 230378 w 1314762"/>
                <a:gd name="connsiteY413" fmla="*/ 1132137 h 1204641"/>
                <a:gd name="connsiteX414" fmla="*/ 230933 w 1314762"/>
                <a:gd name="connsiteY414" fmla="*/ 1160965 h 1204641"/>
                <a:gd name="connsiteX415" fmla="*/ 231491 w 1314762"/>
                <a:gd name="connsiteY415" fmla="*/ 1105055 h 1204641"/>
                <a:gd name="connsiteX416" fmla="*/ 232050 w 1314762"/>
                <a:gd name="connsiteY416" fmla="*/ 1078413 h 1204641"/>
                <a:gd name="connsiteX417" fmla="*/ 232609 w 1314762"/>
                <a:gd name="connsiteY417" fmla="*/ 1071640 h 1204641"/>
                <a:gd name="connsiteX418" fmla="*/ 233167 w 1314762"/>
                <a:gd name="connsiteY418" fmla="*/ 1043687 h 1204641"/>
                <a:gd name="connsiteX419" fmla="*/ 233726 w 1314762"/>
                <a:gd name="connsiteY419" fmla="*/ 1088021 h 1204641"/>
                <a:gd name="connsiteX420" fmla="*/ 234284 w 1314762"/>
                <a:gd name="connsiteY420" fmla="*/ 1137161 h 1204641"/>
                <a:gd name="connsiteX421" fmla="*/ 234839 w 1314762"/>
                <a:gd name="connsiteY421" fmla="*/ 1151353 h 1204641"/>
                <a:gd name="connsiteX422" fmla="*/ 235397 w 1314762"/>
                <a:gd name="connsiteY422" fmla="*/ 1100689 h 1204641"/>
                <a:gd name="connsiteX423" fmla="*/ 235956 w 1314762"/>
                <a:gd name="connsiteY423" fmla="*/ 1086275 h 1204641"/>
                <a:gd name="connsiteX424" fmla="*/ 236515 w 1314762"/>
                <a:gd name="connsiteY424" fmla="*/ 1105055 h 1204641"/>
                <a:gd name="connsiteX425" fmla="*/ 237073 w 1314762"/>
                <a:gd name="connsiteY425" fmla="*/ 1091734 h 1204641"/>
                <a:gd name="connsiteX426" fmla="*/ 237632 w 1314762"/>
                <a:gd name="connsiteY426" fmla="*/ 1093915 h 1204641"/>
                <a:gd name="connsiteX427" fmla="*/ 238187 w 1314762"/>
                <a:gd name="connsiteY427" fmla="*/ 1129516 h 1204641"/>
                <a:gd name="connsiteX428" fmla="*/ 238745 w 1314762"/>
                <a:gd name="connsiteY428" fmla="*/ 1136721 h 1204641"/>
                <a:gd name="connsiteX429" fmla="*/ 239304 w 1314762"/>
                <a:gd name="connsiteY429" fmla="*/ 1081905 h 1204641"/>
                <a:gd name="connsiteX430" fmla="*/ 239863 w 1314762"/>
                <a:gd name="connsiteY430" fmla="*/ 1076228 h 1204641"/>
                <a:gd name="connsiteX431" fmla="*/ 240421 w 1314762"/>
                <a:gd name="connsiteY431" fmla="*/ 1089331 h 1204641"/>
                <a:gd name="connsiteX432" fmla="*/ 240980 w 1314762"/>
                <a:gd name="connsiteY432" fmla="*/ 1118159 h 1204641"/>
                <a:gd name="connsiteX433" fmla="*/ 241538 w 1314762"/>
                <a:gd name="connsiteY433" fmla="*/ 1126678 h 1204641"/>
                <a:gd name="connsiteX434" fmla="*/ 242093 w 1314762"/>
                <a:gd name="connsiteY434" fmla="*/ 1143491 h 1204641"/>
                <a:gd name="connsiteX435" fmla="*/ 242652 w 1314762"/>
                <a:gd name="connsiteY435" fmla="*/ 1153756 h 1204641"/>
                <a:gd name="connsiteX436" fmla="*/ 243210 w 1314762"/>
                <a:gd name="connsiteY436" fmla="*/ 1116191 h 1204641"/>
                <a:gd name="connsiteX437" fmla="*/ 243769 w 1314762"/>
                <a:gd name="connsiteY437" fmla="*/ 1106148 h 1204641"/>
                <a:gd name="connsiteX438" fmla="*/ 244328 w 1314762"/>
                <a:gd name="connsiteY438" fmla="*/ 1104620 h 1204641"/>
                <a:gd name="connsiteX439" fmla="*/ 244886 w 1314762"/>
                <a:gd name="connsiteY439" fmla="*/ 1077973 h 1204641"/>
                <a:gd name="connsiteX440" fmla="*/ 245445 w 1314762"/>
                <a:gd name="connsiteY440" fmla="*/ 1078413 h 1204641"/>
                <a:gd name="connsiteX441" fmla="*/ 245999 w 1314762"/>
                <a:gd name="connsiteY441" fmla="*/ 1110079 h 1204641"/>
                <a:gd name="connsiteX442" fmla="*/ 246558 w 1314762"/>
                <a:gd name="connsiteY442" fmla="*/ 1129734 h 1204641"/>
                <a:gd name="connsiteX443" fmla="*/ 247117 w 1314762"/>
                <a:gd name="connsiteY443" fmla="*/ 1080594 h 1204641"/>
                <a:gd name="connsiteX444" fmla="*/ 247675 w 1314762"/>
                <a:gd name="connsiteY444" fmla="*/ 1063999 h 1204641"/>
                <a:gd name="connsiteX445" fmla="*/ 248234 w 1314762"/>
                <a:gd name="connsiteY445" fmla="*/ 1033861 h 1204641"/>
                <a:gd name="connsiteX446" fmla="*/ 248793 w 1314762"/>
                <a:gd name="connsiteY446" fmla="*/ 1042377 h 1204641"/>
                <a:gd name="connsiteX447" fmla="*/ 249351 w 1314762"/>
                <a:gd name="connsiteY447" fmla="*/ 1049364 h 1204641"/>
                <a:gd name="connsiteX448" fmla="*/ 249906 w 1314762"/>
                <a:gd name="connsiteY448" fmla="*/ 1055045 h 1204641"/>
                <a:gd name="connsiteX449" fmla="*/ 250464 w 1314762"/>
                <a:gd name="connsiteY449" fmla="*/ 1102435 h 1204641"/>
                <a:gd name="connsiteX450" fmla="*/ 251023 w 1314762"/>
                <a:gd name="connsiteY450" fmla="*/ 1030366 h 1204641"/>
                <a:gd name="connsiteX451" fmla="*/ 251582 w 1314762"/>
                <a:gd name="connsiteY451" fmla="*/ 980137 h 1204641"/>
                <a:gd name="connsiteX452" fmla="*/ 252140 w 1314762"/>
                <a:gd name="connsiteY452" fmla="*/ 1013767 h 1204641"/>
                <a:gd name="connsiteX453" fmla="*/ 252699 w 1314762"/>
                <a:gd name="connsiteY453" fmla="*/ 1017698 h 1204641"/>
                <a:gd name="connsiteX454" fmla="*/ 253258 w 1314762"/>
                <a:gd name="connsiteY454" fmla="*/ 1050021 h 1204641"/>
                <a:gd name="connsiteX455" fmla="*/ 253812 w 1314762"/>
                <a:gd name="connsiteY455" fmla="*/ 1100467 h 1204641"/>
                <a:gd name="connsiteX456" fmla="*/ 254371 w 1314762"/>
                <a:gd name="connsiteY456" fmla="*/ 1101777 h 1204641"/>
                <a:gd name="connsiteX457" fmla="*/ 254929 w 1314762"/>
                <a:gd name="connsiteY457" fmla="*/ 1041284 h 1204641"/>
                <a:gd name="connsiteX458" fmla="*/ 255488 w 1314762"/>
                <a:gd name="connsiteY458" fmla="*/ 1049364 h 1204641"/>
                <a:gd name="connsiteX459" fmla="*/ 256047 w 1314762"/>
                <a:gd name="connsiteY459" fmla="*/ 1033644 h 1204641"/>
                <a:gd name="connsiteX460" fmla="*/ 256605 w 1314762"/>
                <a:gd name="connsiteY460" fmla="*/ 1036917 h 1204641"/>
                <a:gd name="connsiteX461" fmla="*/ 257160 w 1314762"/>
                <a:gd name="connsiteY461" fmla="*/ 1059629 h 1204641"/>
                <a:gd name="connsiteX462" fmla="*/ 257719 w 1314762"/>
                <a:gd name="connsiteY462" fmla="*/ 1100032 h 1204641"/>
                <a:gd name="connsiteX463" fmla="*/ 258277 w 1314762"/>
                <a:gd name="connsiteY463" fmla="*/ 1096318 h 1204641"/>
                <a:gd name="connsiteX464" fmla="*/ 258836 w 1314762"/>
                <a:gd name="connsiteY464" fmla="*/ 1004377 h 1204641"/>
                <a:gd name="connsiteX465" fmla="*/ 259395 w 1314762"/>
                <a:gd name="connsiteY465" fmla="*/ 1005469 h 1204641"/>
                <a:gd name="connsiteX466" fmla="*/ 259953 w 1314762"/>
                <a:gd name="connsiteY466" fmla="*/ 1005469 h 1204641"/>
                <a:gd name="connsiteX467" fmla="*/ 260512 w 1314762"/>
                <a:gd name="connsiteY467" fmla="*/ 966159 h 1204641"/>
                <a:gd name="connsiteX468" fmla="*/ 261066 w 1314762"/>
                <a:gd name="connsiteY468" fmla="*/ 956551 h 1204641"/>
                <a:gd name="connsiteX469" fmla="*/ 261625 w 1314762"/>
                <a:gd name="connsiteY469" fmla="*/ 977517 h 1204641"/>
                <a:gd name="connsiteX470" fmla="*/ 262184 w 1314762"/>
                <a:gd name="connsiteY470" fmla="*/ 1032111 h 1204641"/>
                <a:gd name="connsiteX471" fmla="*/ 262742 w 1314762"/>
                <a:gd name="connsiteY471" fmla="*/ 1015952 h 1204641"/>
                <a:gd name="connsiteX472" fmla="*/ 263301 w 1314762"/>
                <a:gd name="connsiteY472" fmla="*/ 989745 h 1204641"/>
                <a:gd name="connsiteX473" fmla="*/ 263860 w 1314762"/>
                <a:gd name="connsiteY473" fmla="*/ 990620 h 1204641"/>
                <a:gd name="connsiteX474" fmla="*/ 264418 w 1314762"/>
                <a:gd name="connsiteY474" fmla="*/ 974239 h 1204641"/>
                <a:gd name="connsiteX475" fmla="*/ 264973 w 1314762"/>
                <a:gd name="connsiteY475" fmla="*/ 972493 h 1204641"/>
                <a:gd name="connsiteX476" fmla="*/ 265531 w 1314762"/>
                <a:gd name="connsiteY476" fmla="*/ 1032111 h 1204641"/>
                <a:gd name="connsiteX477" fmla="*/ 266090 w 1314762"/>
                <a:gd name="connsiteY477" fmla="*/ 1052424 h 1204641"/>
                <a:gd name="connsiteX478" fmla="*/ 266649 w 1314762"/>
                <a:gd name="connsiteY478" fmla="*/ 965724 h 1204641"/>
                <a:gd name="connsiteX479" fmla="*/ 267207 w 1314762"/>
                <a:gd name="connsiteY479" fmla="*/ 901952 h 1204641"/>
                <a:gd name="connsiteX480" fmla="*/ 267766 w 1314762"/>
                <a:gd name="connsiteY480" fmla="*/ 928159 h 1204641"/>
                <a:gd name="connsiteX481" fmla="*/ 268320 w 1314762"/>
                <a:gd name="connsiteY481" fmla="*/ 952620 h 1204641"/>
                <a:gd name="connsiteX482" fmla="*/ 268879 w 1314762"/>
                <a:gd name="connsiteY482" fmla="*/ 990402 h 1204641"/>
                <a:gd name="connsiteX483" fmla="*/ 269438 w 1314762"/>
                <a:gd name="connsiteY483" fmla="*/ 1026435 h 1204641"/>
                <a:gd name="connsiteX484" fmla="*/ 269996 w 1314762"/>
                <a:gd name="connsiteY484" fmla="*/ 1073389 h 1204641"/>
                <a:gd name="connsiteX485" fmla="*/ 270555 w 1314762"/>
                <a:gd name="connsiteY485" fmla="*/ 992584 h 1204641"/>
                <a:gd name="connsiteX486" fmla="*/ 271114 w 1314762"/>
                <a:gd name="connsiteY486" fmla="*/ 977299 h 1204641"/>
                <a:gd name="connsiteX487" fmla="*/ 271672 w 1314762"/>
                <a:gd name="connsiteY487" fmla="*/ 896275 h 1204641"/>
                <a:gd name="connsiteX488" fmla="*/ 272227 w 1314762"/>
                <a:gd name="connsiteY488" fmla="*/ 898674 h 1204641"/>
                <a:gd name="connsiteX489" fmla="*/ 272785 w 1314762"/>
                <a:gd name="connsiteY489" fmla="*/ 945194 h 1204641"/>
                <a:gd name="connsiteX490" fmla="*/ 273344 w 1314762"/>
                <a:gd name="connsiteY490" fmla="*/ 992801 h 1204641"/>
                <a:gd name="connsiteX491" fmla="*/ 273903 w 1314762"/>
                <a:gd name="connsiteY491" fmla="*/ 971183 h 1204641"/>
                <a:gd name="connsiteX492" fmla="*/ 274461 w 1314762"/>
                <a:gd name="connsiteY492" fmla="*/ 879023 h 1204641"/>
                <a:gd name="connsiteX493" fmla="*/ 275020 w 1314762"/>
                <a:gd name="connsiteY493" fmla="*/ 898239 h 1204641"/>
                <a:gd name="connsiteX494" fmla="*/ 275579 w 1314762"/>
                <a:gd name="connsiteY494" fmla="*/ 944758 h 1204641"/>
                <a:gd name="connsiteX495" fmla="*/ 276133 w 1314762"/>
                <a:gd name="connsiteY495" fmla="*/ 922700 h 1204641"/>
                <a:gd name="connsiteX496" fmla="*/ 276692 w 1314762"/>
                <a:gd name="connsiteY496" fmla="*/ 950217 h 1204641"/>
                <a:gd name="connsiteX497" fmla="*/ 277251 w 1314762"/>
                <a:gd name="connsiteY497" fmla="*/ 981665 h 1204641"/>
                <a:gd name="connsiteX498" fmla="*/ 277809 w 1314762"/>
                <a:gd name="connsiteY498" fmla="*/ 1050674 h 1204641"/>
                <a:gd name="connsiteX499" fmla="*/ 278368 w 1314762"/>
                <a:gd name="connsiteY499" fmla="*/ 945411 h 1204641"/>
                <a:gd name="connsiteX500" fmla="*/ 278927 w 1314762"/>
                <a:gd name="connsiteY500" fmla="*/ 950870 h 1204641"/>
                <a:gd name="connsiteX501" fmla="*/ 279485 w 1314762"/>
                <a:gd name="connsiteY501" fmla="*/ 926631 h 1204641"/>
                <a:gd name="connsiteX502" fmla="*/ 280040 w 1314762"/>
                <a:gd name="connsiteY502" fmla="*/ 972711 h 1204641"/>
                <a:gd name="connsiteX503" fmla="*/ 280598 w 1314762"/>
                <a:gd name="connsiteY503" fmla="*/ 976859 h 1204641"/>
                <a:gd name="connsiteX504" fmla="*/ 281157 w 1314762"/>
                <a:gd name="connsiteY504" fmla="*/ 1017920 h 1204641"/>
                <a:gd name="connsiteX505" fmla="*/ 281715 w 1314762"/>
                <a:gd name="connsiteY505" fmla="*/ 1018573 h 1204641"/>
                <a:gd name="connsiteX506" fmla="*/ 282274 w 1314762"/>
                <a:gd name="connsiteY506" fmla="*/ 923135 h 1204641"/>
                <a:gd name="connsiteX507" fmla="*/ 282833 w 1314762"/>
                <a:gd name="connsiteY507" fmla="*/ 943226 h 1204641"/>
                <a:gd name="connsiteX508" fmla="*/ 283391 w 1314762"/>
                <a:gd name="connsiteY508" fmla="*/ 908722 h 1204641"/>
                <a:gd name="connsiteX509" fmla="*/ 283946 w 1314762"/>
                <a:gd name="connsiteY509" fmla="*/ 962885 h 1204641"/>
                <a:gd name="connsiteX510" fmla="*/ 284505 w 1314762"/>
                <a:gd name="connsiteY510" fmla="*/ 985814 h 1204641"/>
                <a:gd name="connsiteX511" fmla="*/ 285063 w 1314762"/>
                <a:gd name="connsiteY511" fmla="*/ 1026652 h 1204641"/>
                <a:gd name="connsiteX512" fmla="*/ 285622 w 1314762"/>
                <a:gd name="connsiteY512" fmla="*/ 1058318 h 1204641"/>
                <a:gd name="connsiteX513" fmla="*/ 286181 w 1314762"/>
                <a:gd name="connsiteY513" fmla="*/ 971618 h 1204641"/>
                <a:gd name="connsiteX514" fmla="*/ 286739 w 1314762"/>
                <a:gd name="connsiteY514" fmla="*/ 1053952 h 1204641"/>
                <a:gd name="connsiteX515" fmla="*/ 287294 w 1314762"/>
                <a:gd name="connsiteY515" fmla="*/ 1101124 h 1204641"/>
                <a:gd name="connsiteX516" fmla="*/ 287852 w 1314762"/>
                <a:gd name="connsiteY516" fmla="*/ 1044344 h 1204641"/>
                <a:gd name="connsiteX517" fmla="*/ 288411 w 1314762"/>
                <a:gd name="connsiteY517" fmla="*/ 1009618 h 1204641"/>
                <a:gd name="connsiteX518" fmla="*/ 288970 w 1314762"/>
                <a:gd name="connsiteY518" fmla="*/ 1052424 h 1204641"/>
                <a:gd name="connsiteX519" fmla="*/ 289528 w 1314762"/>
                <a:gd name="connsiteY519" fmla="*/ 1065088 h 1204641"/>
                <a:gd name="connsiteX520" fmla="*/ 290087 w 1314762"/>
                <a:gd name="connsiteY520" fmla="*/ 986907 h 1204641"/>
                <a:gd name="connsiteX521" fmla="*/ 290646 w 1314762"/>
                <a:gd name="connsiteY521" fmla="*/ 1005687 h 1204641"/>
                <a:gd name="connsiteX522" fmla="*/ 291200 w 1314762"/>
                <a:gd name="connsiteY522" fmla="*/ 1071861 h 1204641"/>
                <a:gd name="connsiteX523" fmla="*/ 291759 w 1314762"/>
                <a:gd name="connsiteY523" fmla="*/ 996297 h 1204641"/>
                <a:gd name="connsiteX524" fmla="*/ 292317 w 1314762"/>
                <a:gd name="connsiteY524" fmla="*/ 948907 h 1204641"/>
                <a:gd name="connsiteX525" fmla="*/ 292876 w 1314762"/>
                <a:gd name="connsiteY525" fmla="*/ 1024249 h 1204641"/>
                <a:gd name="connsiteX526" fmla="*/ 293435 w 1314762"/>
                <a:gd name="connsiteY526" fmla="*/ 998264 h 1204641"/>
                <a:gd name="connsiteX527" fmla="*/ 293993 w 1314762"/>
                <a:gd name="connsiteY527" fmla="*/ 931215 h 1204641"/>
                <a:gd name="connsiteX528" fmla="*/ 294552 w 1314762"/>
                <a:gd name="connsiteY528" fmla="*/ 952181 h 1204641"/>
                <a:gd name="connsiteX529" fmla="*/ 295106 w 1314762"/>
                <a:gd name="connsiteY529" fmla="*/ 947814 h 1204641"/>
                <a:gd name="connsiteX530" fmla="*/ 295665 w 1314762"/>
                <a:gd name="connsiteY530" fmla="*/ 949999 h 1204641"/>
                <a:gd name="connsiteX531" fmla="*/ 296224 w 1314762"/>
                <a:gd name="connsiteY531" fmla="*/ 987782 h 1204641"/>
                <a:gd name="connsiteX532" fmla="*/ 296782 w 1314762"/>
                <a:gd name="connsiteY532" fmla="*/ 1010711 h 1204641"/>
                <a:gd name="connsiteX533" fmla="*/ 297341 w 1314762"/>
                <a:gd name="connsiteY533" fmla="*/ 1038010 h 1204641"/>
                <a:gd name="connsiteX534" fmla="*/ 297900 w 1314762"/>
                <a:gd name="connsiteY534" fmla="*/ 993676 h 1204641"/>
                <a:gd name="connsiteX535" fmla="*/ 298454 w 1314762"/>
                <a:gd name="connsiteY535" fmla="*/ 961135 h 1204641"/>
                <a:gd name="connsiteX536" fmla="*/ 299013 w 1314762"/>
                <a:gd name="connsiteY536" fmla="*/ 928812 h 1204641"/>
                <a:gd name="connsiteX537" fmla="*/ 299572 w 1314762"/>
                <a:gd name="connsiteY537" fmla="*/ 956987 h 1204641"/>
                <a:gd name="connsiteX538" fmla="*/ 300130 w 1314762"/>
                <a:gd name="connsiteY538" fmla="*/ 956329 h 1204641"/>
                <a:gd name="connsiteX539" fmla="*/ 300689 w 1314762"/>
                <a:gd name="connsiteY539" fmla="*/ 1013767 h 1204641"/>
                <a:gd name="connsiteX540" fmla="*/ 301247 w 1314762"/>
                <a:gd name="connsiteY540" fmla="*/ 1030801 h 1204641"/>
                <a:gd name="connsiteX541" fmla="*/ 301806 w 1314762"/>
                <a:gd name="connsiteY541" fmla="*/ 939517 h 1204641"/>
                <a:gd name="connsiteX542" fmla="*/ 302361 w 1314762"/>
                <a:gd name="connsiteY542" fmla="*/ 918769 h 1204641"/>
                <a:gd name="connsiteX543" fmla="*/ 302919 w 1314762"/>
                <a:gd name="connsiteY543" fmla="*/ 938859 h 1204641"/>
                <a:gd name="connsiteX544" fmla="*/ 303478 w 1314762"/>
                <a:gd name="connsiteY544" fmla="*/ 951745 h 1204641"/>
                <a:gd name="connsiteX545" fmla="*/ 304037 w 1314762"/>
                <a:gd name="connsiteY545" fmla="*/ 950435 h 1204641"/>
                <a:gd name="connsiteX546" fmla="*/ 304595 w 1314762"/>
                <a:gd name="connsiteY546" fmla="*/ 996297 h 1204641"/>
                <a:gd name="connsiteX547" fmla="*/ 305154 w 1314762"/>
                <a:gd name="connsiteY547" fmla="*/ 1022286 h 1204641"/>
                <a:gd name="connsiteX548" fmla="*/ 305713 w 1314762"/>
                <a:gd name="connsiteY548" fmla="*/ 932308 h 1204641"/>
                <a:gd name="connsiteX549" fmla="*/ 306267 w 1314762"/>
                <a:gd name="connsiteY549" fmla="*/ 951745 h 1204641"/>
                <a:gd name="connsiteX550" fmla="*/ 306826 w 1314762"/>
                <a:gd name="connsiteY550" fmla="*/ 943665 h 1204641"/>
                <a:gd name="connsiteX551" fmla="*/ 307384 w 1314762"/>
                <a:gd name="connsiteY551" fmla="*/ 923571 h 1204641"/>
                <a:gd name="connsiteX552" fmla="*/ 307943 w 1314762"/>
                <a:gd name="connsiteY552" fmla="*/ 915056 h 1204641"/>
                <a:gd name="connsiteX553" fmla="*/ 308501 w 1314762"/>
                <a:gd name="connsiteY553" fmla="*/ 992801 h 1204641"/>
                <a:gd name="connsiteX554" fmla="*/ 309060 w 1314762"/>
                <a:gd name="connsiteY554" fmla="*/ 995644 h 1204641"/>
                <a:gd name="connsiteX555" fmla="*/ 309619 w 1314762"/>
                <a:gd name="connsiteY555" fmla="*/ 946722 h 1204641"/>
                <a:gd name="connsiteX556" fmla="*/ 310173 w 1314762"/>
                <a:gd name="connsiteY556" fmla="*/ 899332 h 1204641"/>
                <a:gd name="connsiteX557" fmla="*/ 310732 w 1314762"/>
                <a:gd name="connsiteY557" fmla="*/ 924663 h 1204641"/>
                <a:gd name="connsiteX558" fmla="*/ 311291 w 1314762"/>
                <a:gd name="connsiteY558" fmla="*/ 911999 h 1204641"/>
                <a:gd name="connsiteX559" fmla="*/ 311849 w 1314762"/>
                <a:gd name="connsiteY559" fmla="*/ 930562 h 1204641"/>
                <a:gd name="connsiteX560" fmla="*/ 312408 w 1314762"/>
                <a:gd name="connsiteY560" fmla="*/ 982976 h 1204641"/>
                <a:gd name="connsiteX561" fmla="*/ 312967 w 1314762"/>
                <a:gd name="connsiteY561" fmla="*/ 1023596 h 1204641"/>
                <a:gd name="connsiteX562" fmla="*/ 313525 w 1314762"/>
                <a:gd name="connsiteY562" fmla="*/ 924881 h 1204641"/>
                <a:gd name="connsiteX563" fmla="*/ 314080 w 1314762"/>
                <a:gd name="connsiteY563" fmla="*/ 958515 h 1204641"/>
                <a:gd name="connsiteX564" fmla="*/ 314638 w 1314762"/>
                <a:gd name="connsiteY564" fmla="*/ 993458 h 1204641"/>
                <a:gd name="connsiteX565" fmla="*/ 315197 w 1314762"/>
                <a:gd name="connsiteY565" fmla="*/ 982540 h 1204641"/>
                <a:gd name="connsiteX566" fmla="*/ 315756 w 1314762"/>
                <a:gd name="connsiteY566" fmla="*/ 989745 h 1204641"/>
                <a:gd name="connsiteX567" fmla="*/ 316314 w 1314762"/>
                <a:gd name="connsiteY567" fmla="*/ 1050021 h 1204641"/>
                <a:gd name="connsiteX568" fmla="*/ 316873 w 1314762"/>
                <a:gd name="connsiteY568" fmla="*/ 1066620 h 1204641"/>
                <a:gd name="connsiteX569" fmla="*/ 317428 w 1314762"/>
                <a:gd name="connsiteY569" fmla="*/ 1006126 h 1204641"/>
                <a:gd name="connsiteX570" fmla="*/ 317986 w 1314762"/>
                <a:gd name="connsiteY570" fmla="*/ 990620 h 1204641"/>
                <a:gd name="connsiteX571" fmla="*/ 318545 w 1314762"/>
                <a:gd name="connsiteY571" fmla="*/ 974021 h 1204641"/>
                <a:gd name="connsiteX572" fmla="*/ 319103 w 1314762"/>
                <a:gd name="connsiteY572" fmla="*/ 972058 h 1204641"/>
                <a:gd name="connsiteX573" fmla="*/ 319662 w 1314762"/>
                <a:gd name="connsiteY573" fmla="*/ 994551 h 1204641"/>
                <a:gd name="connsiteX574" fmla="*/ 320221 w 1314762"/>
                <a:gd name="connsiteY574" fmla="*/ 1043687 h 1204641"/>
                <a:gd name="connsiteX575" fmla="*/ 320779 w 1314762"/>
                <a:gd name="connsiteY575" fmla="*/ 1051331 h 1204641"/>
                <a:gd name="connsiteX576" fmla="*/ 321334 w 1314762"/>
                <a:gd name="connsiteY576" fmla="*/ 968780 h 1204641"/>
                <a:gd name="connsiteX577" fmla="*/ 321892 w 1314762"/>
                <a:gd name="connsiteY577" fmla="*/ 948250 h 1204641"/>
                <a:gd name="connsiteX578" fmla="*/ 322451 w 1314762"/>
                <a:gd name="connsiteY578" fmla="*/ 964195 h 1204641"/>
                <a:gd name="connsiteX579" fmla="*/ 323010 w 1314762"/>
                <a:gd name="connsiteY579" fmla="*/ 979920 h 1204641"/>
                <a:gd name="connsiteX580" fmla="*/ 323568 w 1314762"/>
                <a:gd name="connsiteY580" fmla="*/ 985161 h 1204641"/>
                <a:gd name="connsiteX581" fmla="*/ 324127 w 1314762"/>
                <a:gd name="connsiteY581" fmla="*/ 1036482 h 1204641"/>
                <a:gd name="connsiteX582" fmla="*/ 324686 w 1314762"/>
                <a:gd name="connsiteY582" fmla="*/ 1055480 h 1204641"/>
                <a:gd name="connsiteX583" fmla="*/ 325240 w 1314762"/>
                <a:gd name="connsiteY583" fmla="*/ 929905 h 1204641"/>
                <a:gd name="connsiteX584" fmla="*/ 325799 w 1314762"/>
                <a:gd name="connsiteY584" fmla="*/ 938424 h 1204641"/>
                <a:gd name="connsiteX585" fmla="*/ 326358 w 1314762"/>
                <a:gd name="connsiteY585" fmla="*/ 972493 h 1204641"/>
                <a:gd name="connsiteX586" fmla="*/ 326916 w 1314762"/>
                <a:gd name="connsiteY586" fmla="*/ 966816 h 1204641"/>
                <a:gd name="connsiteX587" fmla="*/ 327475 w 1314762"/>
                <a:gd name="connsiteY587" fmla="*/ 976859 h 1204641"/>
                <a:gd name="connsiteX588" fmla="*/ 328033 w 1314762"/>
                <a:gd name="connsiteY588" fmla="*/ 1042377 h 1204641"/>
                <a:gd name="connsiteX589" fmla="*/ 328588 w 1314762"/>
                <a:gd name="connsiteY589" fmla="*/ 1055915 h 1204641"/>
                <a:gd name="connsiteX590" fmla="*/ 329147 w 1314762"/>
                <a:gd name="connsiteY590" fmla="*/ 970747 h 1204641"/>
                <a:gd name="connsiteX591" fmla="*/ 329705 w 1314762"/>
                <a:gd name="connsiteY591" fmla="*/ 977077 h 1204641"/>
                <a:gd name="connsiteX592" fmla="*/ 330264 w 1314762"/>
                <a:gd name="connsiteY592" fmla="*/ 950870 h 1204641"/>
                <a:gd name="connsiteX593" fmla="*/ 330823 w 1314762"/>
                <a:gd name="connsiteY593" fmla="*/ 972058 h 1204641"/>
                <a:gd name="connsiteX594" fmla="*/ 331381 w 1314762"/>
                <a:gd name="connsiteY594" fmla="*/ 985161 h 1204641"/>
                <a:gd name="connsiteX595" fmla="*/ 331940 w 1314762"/>
                <a:gd name="connsiteY595" fmla="*/ 1016827 h 1204641"/>
                <a:gd name="connsiteX596" fmla="*/ 332494 w 1314762"/>
                <a:gd name="connsiteY596" fmla="*/ 1047618 h 1204641"/>
                <a:gd name="connsiteX597" fmla="*/ 333053 w 1314762"/>
                <a:gd name="connsiteY597" fmla="*/ 959825 h 1204641"/>
                <a:gd name="connsiteX598" fmla="*/ 333612 w 1314762"/>
                <a:gd name="connsiteY598" fmla="*/ 995861 h 1204641"/>
                <a:gd name="connsiteX599" fmla="*/ 334170 w 1314762"/>
                <a:gd name="connsiteY599" fmla="*/ 936021 h 1204641"/>
                <a:gd name="connsiteX600" fmla="*/ 334729 w 1314762"/>
                <a:gd name="connsiteY600" fmla="*/ 958079 h 1204641"/>
                <a:gd name="connsiteX601" fmla="*/ 335287 w 1314762"/>
                <a:gd name="connsiteY601" fmla="*/ 988870 h 1204641"/>
                <a:gd name="connsiteX602" fmla="*/ 335846 w 1314762"/>
                <a:gd name="connsiteY602" fmla="*/ 1038010 h 1204641"/>
                <a:gd name="connsiteX603" fmla="*/ 336401 w 1314762"/>
                <a:gd name="connsiteY603" fmla="*/ 1030366 h 1204641"/>
                <a:gd name="connsiteX604" fmla="*/ 336959 w 1314762"/>
                <a:gd name="connsiteY604" fmla="*/ 894743 h 1204641"/>
                <a:gd name="connsiteX605" fmla="*/ 337518 w 1314762"/>
                <a:gd name="connsiteY605" fmla="*/ 888849 h 1204641"/>
                <a:gd name="connsiteX606" fmla="*/ 338077 w 1314762"/>
                <a:gd name="connsiteY606" fmla="*/ 921172 h 1204641"/>
                <a:gd name="connsiteX607" fmla="*/ 338635 w 1314762"/>
                <a:gd name="connsiteY607" fmla="*/ 924881 h 1204641"/>
                <a:gd name="connsiteX608" fmla="*/ 339194 w 1314762"/>
                <a:gd name="connsiteY608" fmla="*/ 929469 h 1204641"/>
                <a:gd name="connsiteX609" fmla="*/ 339753 w 1314762"/>
                <a:gd name="connsiteY609" fmla="*/ 998700 h 1204641"/>
                <a:gd name="connsiteX610" fmla="*/ 340307 w 1314762"/>
                <a:gd name="connsiteY610" fmla="*/ 1003284 h 1204641"/>
                <a:gd name="connsiteX611" fmla="*/ 340866 w 1314762"/>
                <a:gd name="connsiteY611" fmla="*/ 926191 h 1204641"/>
                <a:gd name="connsiteX612" fmla="*/ 341424 w 1314762"/>
                <a:gd name="connsiteY612" fmla="*/ 872250 h 1204641"/>
                <a:gd name="connsiteX613" fmla="*/ 341983 w 1314762"/>
                <a:gd name="connsiteY613" fmla="*/ 893655 h 1204641"/>
                <a:gd name="connsiteX614" fmla="*/ 342542 w 1314762"/>
                <a:gd name="connsiteY614" fmla="*/ 926413 h 1204641"/>
                <a:gd name="connsiteX615" fmla="*/ 343100 w 1314762"/>
                <a:gd name="connsiteY615" fmla="*/ 891034 h 1204641"/>
                <a:gd name="connsiteX616" fmla="*/ 343659 w 1314762"/>
                <a:gd name="connsiteY616" fmla="*/ 1000885 h 1204641"/>
                <a:gd name="connsiteX617" fmla="*/ 344214 w 1314762"/>
                <a:gd name="connsiteY617" fmla="*/ 1010928 h 1204641"/>
                <a:gd name="connsiteX618" fmla="*/ 344772 w 1314762"/>
                <a:gd name="connsiteY618" fmla="*/ 910250 h 1204641"/>
                <a:gd name="connsiteX619" fmla="*/ 345331 w 1314762"/>
                <a:gd name="connsiteY619" fmla="*/ 919422 h 1204641"/>
                <a:gd name="connsiteX620" fmla="*/ 345890 w 1314762"/>
                <a:gd name="connsiteY620" fmla="*/ 901295 h 1204641"/>
                <a:gd name="connsiteX621" fmla="*/ 346448 w 1314762"/>
                <a:gd name="connsiteY621" fmla="*/ 914838 h 1204641"/>
                <a:gd name="connsiteX622" fmla="*/ 347007 w 1314762"/>
                <a:gd name="connsiteY622" fmla="*/ 915491 h 1204641"/>
                <a:gd name="connsiteX623" fmla="*/ 347561 w 1314762"/>
                <a:gd name="connsiteY623" fmla="*/ 1015517 h 1204641"/>
                <a:gd name="connsiteX624" fmla="*/ 348120 w 1314762"/>
                <a:gd name="connsiteY624" fmla="*/ 1029491 h 1204641"/>
                <a:gd name="connsiteX625" fmla="*/ 348678 w 1314762"/>
                <a:gd name="connsiteY625" fmla="*/ 921172 h 1204641"/>
                <a:gd name="connsiteX626" fmla="*/ 349237 w 1314762"/>
                <a:gd name="connsiteY626" fmla="*/ 852812 h 1204641"/>
                <a:gd name="connsiteX627" fmla="*/ 349796 w 1314762"/>
                <a:gd name="connsiteY627" fmla="*/ 865698 h 1204641"/>
                <a:gd name="connsiteX628" fmla="*/ 350354 w 1314762"/>
                <a:gd name="connsiteY628" fmla="*/ 917019 h 1204641"/>
                <a:gd name="connsiteX629" fmla="*/ 350913 w 1314762"/>
                <a:gd name="connsiteY629" fmla="*/ 1005687 h 1204641"/>
                <a:gd name="connsiteX630" fmla="*/ 351468 w 1314762"/>
                <a:gd name="connsiteY630" fmla="*/ 1017262 h 1204641"/>
                <a:gd name="connsiteX631" fmla="*/ 352026 w 1314762"/>
                <a:gd name="connsiteY631" fmla="*/ 1003066 h 1204641"/>
                <a:gd name="connsiteX632" fmla="*/ 352585 w 1314762"/>
                <a:gd name="connsiteY632" fmla="*/ 974021 h 1204641"/>
                <a:gd name="connsiteX633" fmla="*/ 353144 w 1314762"/>
                <a:gd name="connsiteY633" fmla="*/ 884043 h 1204641"/>
                <a:gd name="connsiteX634" fmla="*/ 353702 w 1314762"/>
                <a:gd name="connsiteY634" fmla="*/ 910250 h 1204641"/>
                <a:gd name="connsiteX635" fmla="*/ 354261 w 1314762"/>
                <a:gd name="connsiteY635" fmla="*/ 910250 h 1204641"/>
                <a:gd name="connsiteX636" fmla="*/ 354819 w 1314762"/>
                <a:gd name="connsiteY636" fmla="*/ 916148 h 1204641"/>
                <a:gd name="connsiteX637" fmla="*/ 355374 w 1314762"/>
                <a:gd name="connsiteY637" fmla="*/ 1000885 h 1204641"/>
                <a:gd name="connsiteX638" fmla="*/ 355933 w 1314762"/>
                <a:gd name="connsiteY638" fmla="*/ 1036917 h 1204641"/>
                <a:gd name="connsiteX639" fmla="*/ 356491 w 1314762"/>
                <a:gd name="connsiteY639" fmla="*/ 908068 h 1204641"/>
                <a:gd name="connsiteX640" fmla="*/ 357050 w 1314762"/>
                <a:gd name="connsiteY640" fmla="*/ 907411 h 1204641"/>
                <a:gd name="connsiteX641" fmla="*/ 357609 w 1314762"/>
                <a:gd name="connsiteY641" fmla="*/ 952838 h 1204641"/>
                <a:gd name="connsiteX642" fmla="*/ 358167 w 1314762"/>
                <a:gd name="connsiteY642" fmla="*/ 927941 h 1204641"/>
                <a:gd name="connsiteX643" fmla="*/ 358722 w 1314762"/>
                <a:gd name="connsiteY643" fmla="*/ 933618 h 1204641"/>
                <a:gd name="connsiteX644" fmla="*/ 359280 w 1314762"/>
                <a:gd name="connsiteY644" fmla="*/ 1017480 h 1204641"/>
                <a:gd name="connsiteX645" fmla="*/ 359839 w 1314762"/>
                <a:gd name="connsiteY645" fmla="*/ 1142838 h 1204641"/>
                <a:gd name="connsiteX646" fmla="*/ 360398 w 1314762"/>
                <a:gd name="connsiteY646" fmla="*/ 998700 h 1204641"/>
                <a:gd name="connsiteX647" fmla="*/ 360956 w 1314762"/>
                <a:gd name="connsiteY647" fmla="*/ 861114 h 1204641"/>
                <a:gd name="connsiteX648" fmla="*/ 361515 w 1314762"/>
                <a:gd name="connsiteY648" fmla="*/ 874000 h 1204641"/>
                <a:gd name="connsiteX649" fmla="*/ 362073 w 1314762"/>
                <a:gd name="connsiteY649" fmla="*/ 859364 h 1204641"/>
                <a:gd name="connsiteX650" fmla="*/ 362632 w 1314762"/>
                <a:gd name="connsiteY650" fmla="*/ 944758 h 1204641"/>
                <a:gd name="connsiteX651" fmla="*/ 363187 w 1314762"/>
                <a:gd name="connsiteY651" fmla="*/ 1014424 h 1204641"/>
                <a:gd name="connsiteX652" fmla="*/ 363745 w 1314762"/>
                <a:gd name="connsiteY652" fmla="*/ 1047182 h 1204641"/>
                <a:gd name="connsiteX653" fmla="*/ 364304 w 1314762"/>
                <a:gd name="connsiteY653" fmla="*/ 919422 h 1204641"/>
                <a:gd name="connsiteX654" fmla="*/ 364863 w 1314762"/>
                <a:gd name="connsiteY654" fmla="*/ 895183 h 1204641"/>
                <a:gd name="connsiteX655" fmla="*/ 365421 w 1314762"/>
                <a:gd name="connsiteY655" fmla="*/ 938206 h 1204641"/>
                <a:gd name="connsiteX656" fmla="*/ 365980 w 1314762"/>
                <a:gd name="connsiteY656" fmla="*/ 903698 h 1204641"/>
                <a:gd name="connsiteX657" fmla="*/ 366534 w 1314762"/>
                <a:gd name="connsiteY657" fmla="*/ 965724 h 1204641"/>
                <a:gd name="connsiteX658" fmla="*/ 367093 w 1314762"/>
                <a:gd name="connsiteY658" fmla="*/ 1080812 h 1204641"/>
                <a:gd name="connsiteX659" fmla="*/ 367652 w 1314762"/>
                <a:gd name="connsiteY659" fmla="*/ 1174939 h 1204641"/>
                <a:gd name="connsiteX660" fmla="*/ 368210 w 1314762"/>
                <a:gd name="connsiteY660" fmla="*/ 1067491 h 1204641"/>
                <a:gd name="connsiteX661" fmla="*/ 368769 w 1314762"/>
                <a:gd name="connsiteY661" fmla="*/ 898021 h 1204641"/>
                <a:gd name="connsiteX662" fmla="*/ 369328 w 1314762"/>
                <a:gd name="connsiteY662" fmla="*/ 910907 h 1204641"/>
                <a:gd name="connsiteX663" fmla="*/ 369886 w 1314762"/>
                <a:gd name="connsiteY663" fmla="*/ 914398 h 1204641"/>
                <a:gd name="connsiteX664" fmla="*/ 370441 w 1314762"/>
                <a:gd name="connsiteY664" fmla="*/ 936896 h 1204641"/>
                <a:gd name="connsiteX665" fmla="*/ 371000 w 1314762"/>
                <a:gd name="connsiteY665" fmla="*/ 1022068 h 1204641"/>
                <a:gd name="connsiteX666" fmla="*/ 371558 w 1314762"/>
                <a:gd name="connsiteY666" fmla="*/ 1018355 h 1204641"/>
                <a:gd name="connsiteX667" fmla="*/ 372117 w 1314762"/>
                <a:gd name="connsiteY667" fmla="*/ 970308 h 1204641"/>
                <a:gd name="connsiteX668" fmla="*/ 372676 w 1314762"/>
                <a:gd name="connsiteY668" fmla="*/ 920297 h 1204641"/>
                <a:gd name="connsiteX669" fmla="*/ 373234 w 1314762"/>
                <a:gd name="connsiteY669" fmla="*/ 921390 h 1204641"/>
                <a:gd name="connsiteX670" fmla="*/ 373793 w 1314762"/>
                <a:gd name="connsiteY670" fmla="*/ 916584 h 1204641"/>
                <a:gd name="connsiteX671" fmla="*/ 374347 w 1314762"/>
                <a:gd name="connsiteY671" fmla="*/ 943665 h 1204641"/>
                <a:gd name="connsiteX672" fmla="*/ 374906 w 1314762"/>
                <a:gd name="connsiteY672" fmla="*/ 968997 h 1204641"/>
                <a:gd name="connsiteX673" fmla="*/ 375464 w 1314762"/>
                <a:gd name="connsiteY673" fmla="*/ 1001103 h 1204641"/>
                <a:gd name="connsiteX674" fmla="*/ 376023 w 1314762"/>
                <a:gd name="connsiteY674" fmla="*/ 911560 h 1204641"/>
                <a:gd name="connsiteX675" fmla="*/ 376582 w 1314762"/>
                <a:gd name="connsiteY675" fmla="*/ 883390 h 1204641"/>
                <a:gd name="connsiteX676" fmla="*/ 377140 w 1314762"/>
                <a:gd name="connsiteY676" fmla="*/ 898457 h 1204641"/>
                <a:gd name="connsiteX677" fmla="*/ 377695 w 1314762"/>
                <a:gd name="connsiteY677" fmla="*/ 940170 h 1204641"/>
                <a:gd name="connsiteX678" fmla="*/ 378254 w 1314762"/>
                <a:gd name="connsiteY678" fmla="*/ 936456 h 1204641"/>
                <a:gd name="connsiteX679" fmla="*/ 378812 w 1314762"/>
                <a:gd name="connsiteY679" fmla="*/ 1002849 h 1204641"/>
                <a:gd name="connsiteX680" fmla="*/ 379371 w 1314762"/>
                <a:gd name="connsiteY680" fmla="*/ 1027745 h 1204641"/>
                <a:gd name="connsiteX681" fmla="*/ 379930 w 1314762"/>
                <a:gd name="connsiteY681" fmla="*/ 932965 h 1204641"/>
                <a:gd name="connsiteX682" fmla="*/ 380488 w 1314762"/>
                <a:gd name="connsiteY682" fmla="*/ 917676 h 1204641"/>
                <a:gd name="connsiteX683" fmla="*/ 381047 w 1314762"/>
                <a:gd name="connsiteY683" fmla="*/ 941698 h 1204641"/>
                <a:gd name="connsiteX684" fmla="*/ 381601 w 1314762"/>
                <a:gd name="connsiteY684" fmla="*/ 934711 h 1204641"/>
                <a:gd name="connsiteX685" fmla="*/ 382160 w 1314762"/>
                <a:gd name="connsiteY685" fmla="*/ 928377 h 1204641"/>
                <a:gd name="connsiteX686" fmla="*/ 382719 w 1314762"/>
                <a:gd name="connsiteY686" fmla="*/ 1005252 h 1204641"/>
                <a:gd name="connsiteX687" fmla="*/ 383277 w 1314762"/>
                <a:gd name="connsiteY687" fmla="*/ 1021193 h 1204641"/>
                <a:gd name="connsiteX688" fmla="*/ 383836 w 1314762"/>
                <a:gd name="connsiteY688" fmla="*/ 912870 h 1204641"/>
                <a:gd name="connsiteX689" fmla="*/ 384395 w 1314762"/>
                <a:gd name="connsiteY689" fmla="*/ 877713 h 1204641"/>
                <a:gd name="connsiteX690" fmla="*/ 384953 w 1314762"/>
                <a:gd name="connsiteY690" fmla="*/ 931215 h 1204641"/>
                <a:gd name="connsiteX691" fmla="*/ 385508 w 1314762"/>
                <a:gd name="connsiteY691" fmla="*/ 907411 h 1204641"/>
                <a:gd name="connsiteX692" fmla="*/ 386066 w 1314762"/>
                <a:gd name="connsiteY692" fmla="*/ 952838 h 1204641"/>
                <a:gd name="connsiteX693" fmla="*/ 386625 w 1314762"/>
                <a:gd name="connsiteY693" fmla="*/ 992801 h 1204641"/>
                <a:gd name="connsiteX694" fmla="*/ 387184 w 1314762"/>
                <a:gd name="connsiteY694" fmla="*/ 1025999 h 1204641"/>
                <a:gd name="connsiteX695" fmla="*/ 387742 w 1314762"/>
                <a:gd name="connsiteY695" fmla="*/ 906976 h 1204641"/>
                <a:gd name="connsiteX696" fmla="*/ 388301 w 1314762"/>
                <a:gd name="connsiteY696" fmla="*/ 911560 h 1204641"/>
                <a:gd name="connsiteX697" fmla="*/ 388855 w 1314762"/>
                <a:gd name="connsiteY697" fmla="*/ 913528 h 1204641"/>
                <a:gd name="connsiteX698" fmla="*/ 389414 w 1314762"/>
                <a:gd name="connsiteY698" fmla="*/ 947379 h 1204641"/>
                <a:gd name="connsiteX699" fmla="*/ 389973 w 1314762"/>
                <a:gd name="connsiteY699" fmla="*/ 946722 h 1204641"/>
                <a:gd name="connsiteX700" fmla="*/ 390531 w 1314762"/>
                <a:gd name="connsiteY700" fmla="*/ 1029273 h 1204641"/>
                <a:gd name="connsiteX701" fmla="*/ 391090 w 1314762"/>
                <a:gd name="connsiteY701" fmla="*/ 1049586 h 1204641"/>
                <a:gd name="connsiteX702" fmla="*/ 391649 w 1314762"/>
                <a:gd name="connsiteY702" fmla="*/ 913310 h 1204641"/>
                <a:gd name="connsiteX703" fmla="*/ 392207 w 1314762"/>
                <a:gd name="connsiteY703" fmla="*/ 910250 h 1204641"/>
                <a:gd name="connsiteX704" fmla="*/ 392766 w 1314762"/>
                <a:gd name="connsiteY704" fmla="*/ 939952 h 1204641"/>
                <a:gd name="connsiteX705" fmla="*/ 393321 w 1314762"/>
                <a:gd name="connsiteY705" fmla="*/ 903480 h 1204641"/>
                <a:gd name="connsiteX706" fmla="*/ 393879 w 1314762"/>
                <a:gd name="connsiteY706" fmla="*/ 1006780 h 1204641"/>
                <a:gd name="connsiteX707" fmla="*/ 394438 w 1314762"/>
                <a:gd name="connsiteY707" fmla="*/ 1051984 h 1204641"/>
                <a:gd name="connsiteX708" fmla="*/ 394996 w 1314762"/>
                <a:gd name="connsiteY708" fmla="*/ 1042377 h 1204641"/>
                <a:gd name="connsiteX709" fmla="*/ 395555 w 1314762"/>
                <a:gd name="connsiteY709" fmla="*/ 922043 h 1204641"/>
                <a:gd name="connsiteX710" fmla="*/ 396114 w 1314762"/>
                <a:gd name="connsiteY710" fmla="*/ 910907 h 1204641"/>
                <a:gd name="connsiteX711" fmla="*/ 396668 w 1314762"/>
                <a:gd name="connsiteY711" fmla="*/ 913745 h 1204641"/>
                <a:gd name="connsiteX712" fmla="*/ 397227 w 1314762"/>
                <a:gd name="connsiteY712" fmla="*/ 930344 h 1204641"/>
                <a:gd name="connsiteX713" fmla="*/ 397786 w 1314762"/>
                <a:gd name="connsiteY713" fmla="*/ 948467 h 1204641"/>
                <a:gd name="connsiteX714" fmla="*/ 398344 w 1314762"/>
                <a:gd name="connsiteY714" fmla="*/ 1011368 h 1204641"/>
                <a:gd name="connsiteX715" fmla="*/ 398903 w 1314762"/>
                <a:gd name="connsiteY715" fmla="*/ 1021193 h 1204641"/>
                <a:gd name="connsiteX716" fmla="*/ 399462 w 1314762"/>
                <a:gd name="connsiteY716" fmla="*/ 917459 h 1204641"/>
                <a:gd name="connsiteX717" fmla="*/ 400020 w 1314762"/>
                <a:gd name="connsiteY717" fmla="*/ 863517 h 1204641"/>
                <a:gd name="connsiteX718" fmla="*/ 400575 w 1314762"/>
                <a:gd name="connsiteY718" fmla="*/ 923793 h 1204641"/>
                <a:gd name="connsiteX719" fmla="*/ 401133 w 1314762"/>
                <a:gd name="connsiteY719" fmla="*/ 921390 h 1204641"/>
                <a:gd name="connsiteX720" fmla="*/ 401692 w 1314762"/>
                <a:gd name="connsiteY720" fmla="*/ 924010 h 1204641"/>
                <a:gd name="connsiteX721" fmla="*/ 402250 w 1314762"/>
                <a:gd name="connsiteY721" fmla="*/ 994986 h 1204641"/>
                <a:gd name="connsiteX722" fmla="*/ 402809 w 1314762"/>
                <a:gd name="connsiteY722" fmla="*/ 1000010 h 1204641"/>
                <a:gd name="connsiteX723" fmla="*/ 403368 w 1314762"/>
                <a:gd name="connsiteY723" fmla="*/ 898021 h 1204641"/>
                <a:gd name="connsiteX724" fmla="*/ 403926 w 1314762"/>
                <a:gd name="connsiteY724" fmla="*/ 897803 h 1204641"/>
                <a:gd name="connsiteX725" fmla="*/ 404481 w 1314762"/>
                <a:gd name="connsiteY725" fmla="*/ 928159 h 1204641"/>
                <a:gd name="connsiteX726" fmla="*/ 405040 w 1314762"/>
                <a:gd name="connsiteY726" fmla="*/ 932525 h 1204641"/>
                <a:gd name="connsiteX727" fmla="*/ 405598 w 1314762"/>
                <a:gd name="connsiteY727" fmla="*/ 934275 h 1204641"/>
                <a:gd name="connsiteX728" fmla="*/ 406157 w 1314762"/>
                <a:gd name="connsiteY728" fmla="*/ 994769 h 1204641"/>
                <a:gd name="connsiteX729" fmla="*/ 406716 w 1314762"/>
                <a:gd name="connsiteY729" fmla="*/ 1006344 h 1204641"/>
                <a:gd name="connsiteX730" fmla="*/ 407274 w 1314762"/>
                <a:gd name="connsiteY730" fmla="*/ 905883 h 1204641"/>
                <a:gd name="connsiteX731" fmla="*/ 407829 w 1314762"/>
                <a:gd name="connsiteY731" fmla="*/ 896711 h 1204641"/>
                <a:gd name="connsiteX732" fmla="*/ 408387 w 1314762"/>
                <a:gd name="connsiteY732" fmla="*/ 904355 h 1204641"/>
                <a:gd name="connsiteX733" fmla="*/ 408946 w 1314762"/>
                <a:gd name="connsiteY733" fmla="*/ 910907 h 1204641"/>
                <a:gd name="connsiteX734" fmla="*/ 409505 w 1314762"/>
                <a:gd name="connsiteY734" fmla="*/ 946722 h 1204641"/>
                <a:gd name="connsiteX735" fmla="*/ 410063 w 1314762"/>
                <a:gd name="connsiteY735" fmla="*/ 1000663 h 1204641"/>
                <a:gd name="connsiteX736" fmla="*/ 410622 w 1314762"/>
                <a:gd name="connsiteY736" fmla="*/ 1040195 h 1204641"/>
                <a:gd name="connsiteX737" fmla="*/ 411181 w 1314762"/>
                <a:gd name="connsiteY737" fmla="*/ 882079 h 1204641"/>
                <a:gd name="connsiteX738" fmla="*/ 411735 w 1314762"/>
                <a:gd name="connsiteY738" fmla="*/ 863952 h 1204641"/>
                <a:gd name="connsiteX739" fmla="*/ 412294 w 1314762"/>
                <a:gd name="connsiteY739" fmla="*/ 800181 h 1204641"/>
                <a:gd name="connsiteX740" fmla="*/ 412852 w 1314762"/>
                <a:gd name="connsiteY740" fmla="*/ 859804 h 1204641"/>
                <a:gd name="connsiteX741" fmla="*/ 413411 w 1314762"/>
                <a:gd name="connsiteY741" fmla="*/ 936021 h 1204641"/>
                <a:gd name="connsiteX742" fmla="*/ 413970 w 1314762"/>
                <a:gd name="connsiteY742" fmla="*/ 981448 h 1204641"/>
                <a:gd name="connsiteX743" fmla="*/ 414528 w 1314762"/>
                <a:gd name="connsiteY743" fmla="*/ 977077 h 1204641"/>
                <a:gd name="connsiteX744" fmla="*/ 415083 w 1314762"/>
                <a:gd name="connsiteY744" fmla="*/ 841676 h 1204641"/>
                <a:gd name="connsiteX745" fmla="*/ 415641 w 1314762"/>
                <a:gd name="connsiteY745" fmla="*/ 813942 h 1204641"/>
                <a:gd name="connsiteX746" fmla="*/ 416200 w 1314762"/>
                <a:gd name="connsiteY746" fmla="*/ 831411 h 1204641"/>
                <a:gd name="connsiteX747" fmla="*/ 416759 w 1314762"/>
                <a:gd name="connsiteY747" fmla="*/ 873778 h 1204641"/>
                <a:gd name="connsiteX748" fmla="*/ 417317 w 1314762"/>
                <a:gd name="connsiteY748" fmla="*/ 861332 h 1204641"/>
                <a:gd name="connsiteX749" fmla="*/ 417876 w 1314762"/>
                <a:gd name="connsiteY749" fmla="*/ 968997 h 1204641"/>
                <a:gd name="connsiteX750" fmla="*/ 418435 w 1314762"/>
                <a:gd name="connsiteY750" fmla="*/ 972275 h 1204641"/>
                <a:gd name="connsiteX751" fmla="*/ 418989 w 1314762"/>
                <a:gd name="connsiteY751" fmla="*/ 830976 h 1204641"/>
                <a:gd name="connsiteX752" fmla="*/ 419548 w 1314762"/>
                <a:gd name="connsiteY752" fmla="*/ 852812 h 1204641"/>
                <a:gd name="connsiteX753" fmla="*/ 420107 w 1314762"/>
                <a:gd name="connsiteY753" fmla="*/ 833597 h 1204641"/>
                <a:gd name="connsiteX754" fmla="*/ 420665 w 1314762"/>
                <a:gd name="connsiteY754" fmla="*/ 828355 h 1204641"/>
                <a:gd name="connsiteX755" fmla="*/ 421224 w 1314762"/>
                <a:gd name="connsiteY755" fmla="*/ 883607 h 1204641"/>
                <a:gd name="connsiteX756" fmla="*/ 421782 w 1314762"/>
                <a:gd name="connsiteY756" fmla="*/ 979262 h 1204641"/>
                <a:gd name="connsiteX757" fmla="*/ 422341 w 1314762"/>
                <a:gd name="connsiteY757" fmla="*/ 965941 h 1204641"/>
                <a:gd name="connsiteX758" fmla="*/ 422900 w 1314762"/>
                <a:gd name="connsiteY758" fmla="*/ 866138 h 1204641"/>
                <a:gd name="connsiteX759" fmla="*/ 423454 w 1314762"/>
                <a:gd name="connsiteY759" fmla="*/ 836000 h 1204641"/>
                <a:gd name="connsiteX760" fmla="*/ 424013 w 1314762"/>
                <a:gd name="connsiteY760" fmla="*/ 811756 h 1204641"/>
                <a:gd name="connsiteX761" fmla="*/ 424572 w 1314762"/>
                <a:gd name="connsiteY761" fmla="*/ 870069 h 1204641"/>
                <a:gd name="connsiteX762" fmla="*/ 425130 w 1314762"/>
                <a:gd name="connsiteY762" fmla="*/ 909379 h 1204641"/>
                <a:gd name="connsiteX763" fmla="*/ 425689 w 1314762"/>
                <a:gd name="connsiteY763" fmla="*/ 968562 h 1204641"/>
                <a:gd name="connsiteX764" fmla="*/ 426248 w 1314762"/>
                <a:gd name="connsiteY764" fmla="*/ 970747 h 1204641"/>
                <a:gd name="connsiteX765" fmla="*/ 426802 w 1314762"/>
                <a:gd name="connsiteY765" fmla="*/ 923793 h 1204641"/>
                <a:gd name="connsiteX766" fmla="*/ 427361 w 1314762"/>
                <a:gd name="connsiteY766" fmla="*/ 798871 h 1204641"/>
                <a:gd name="connsiteX767" fmla="*/ 427919 w 1314762"/>
                <a:gd name="connsiteY767" fmla="*/ 841676 h 1204641"/>
                <a:gd name="connsiteX768" fmla="*/ 428478 w 1314762"/>
                <a:gd name="connsiteY768" fmla="*/ 856090 h 1204641"/>
                <a:gd name="connsiteX769" fmla="*/ 429036 w 1314762"/>
                <a:gd name="connsiteY769" fmla="*/ 850849 h 1204641"/>
                <a:gd name="connsiteX770" fmla="*/ 429595 w 1314762"/>
                <a:gd name="connsiteY770" fmla="*/ 968126 h 1204641"/>
                <a:gd name="connsiteX771" fmla="*/ 430154 w 1314762"/>
                <a:gd name="connsiteY771" fmla="*/ 993894 h 1204641"/>
                <a:gd name="connsiteX772" fmla="*/ 430708 w 1314762"/>
                <a:gd name="connsiteY772" fmla="*/ 861985 h 1204641"/>
                <a:gd name="connsiteX773" fmla="*/ 431267 w 1314762"/>
                <a:gd name="connsiteY773" fmla="*/ 834032 h 1204641"/>
                <a:gd name="connsiteX774" fmla="*/ 431826 w 1314762"/>
                <a:gd name="connsiteY774" fmla="*/ 853034 h 1204641"/>
                <a:gd name="connsiteX775" fmla="*/ 432384 w 1314762"/>
                <a:gd name="connsiteY775" fmla="*/ 843205 h 1204641"/>
                <a:gd name="connsiteX776" fmla="*/ 432943 w 1314762"/>
                <a:gd name="connsiteY776" fmla="*/ 852595 h 1204641"/>
                <a:gd name="connsiteX777" fmla="*/ 433502 w 1314762"/>
                <a:gd name="connsiteY777" fmla="*/ 922482 h 1204641"/>
                <a:gd name="connsiteX778" fmla="*/ 434060 w 1314762"/>
                <a:gd name="connsiteY778" fmla="*/ 935586 h 1204641"/>
                <a:gd name="connsiteX779" fmla="*/ 434615 w 1314762"/>
                <a:gd name="connsiteY779" fmla="*/ 844515 h 1204641"/>
                <a:gd name="connsiteX780" fmla="*/ 435173 w 1314762"/>
                <a:gd name="connsiteY780" fmla="*/ 801056 h 1204641"/>
                <a:gd name="connsiteX781" fmla="*/ 435732 w 1314762"/>
                <a:gd name="connsiteY781" fmla="*/ 862206 h 1204641"/>
                <a:gd name="connsiteX782" fmla="*/ 436291 w 1314762"/>
                <a:gd name="connsiteY782" fmla="*/ 793629 h 1204641"/>
                <a:gd name="connsiteX783" fmla="*/ 436849 w 1314762"/>
                <a:gd name="connsiteY783" fmla="*/ 860457 h 1204641"/>
                <a:gd name="connsiteX784" fmla="*/ 437408 w 1314762"/>
                <a:gd name="connsiteY784" fmla="*/ 916148 h 1204641"/>
                <a:gd name="connsiteX785" fmla="*/ 437963 w 1314762"/>
                <a:gd name="connsiteY785" fmla="*/ 945194 h 1204641"/>
                <a:gd name="connsiteX786" fmla="*/ 438521 w 1314762"/>
                <a:gd name="connsiteY786" fmla="*/ 810664 h 1204641"/>
                <a:gd name="connsiteX787" fmla="*/ 439080 w 1314762"/>
                <a:gd name="connsiteY787" fmla="*/ 788827 h 1204641"/>
                <a:gd name="connsiteX788" fmla="*/ 439639 w 1314762"/>
                <a:gd name="connsiteY788" fmla="*/ 789698 h 1204641"/>
                <a:gd name="connsiteX789" fmla="*/ 440197 w 1314762"/>
                <a:gd name="connsiteY789" fmla="*/ 765019 h 1204641"/>
                <a:gd name="connsiteX790" fmla="*/ 440756 w 1314762"/>
                <a:gd name="connsiteY790" fmla="*/ 810446 h 1204641"/>
                <a:gd name="connsiteX791" fmla="*/ 441314 w 1314762"/>
                <a:gd name="connsiteY791" fmla="*/ 918987 h 1204641"/>
                <a:gd name="connsiteX792" fmla="*/ 441869 w 1314762"/>
                <a:gd name="connsiteY792" fmla="*/ 938424 h 1204641"/>
                <a:gd name="connsiteX793" fmla="*/ 442427 w 1314762"/>
                <a:gd name="connsiteY793" fmla="*/ 744493 h 1204641"/>
                <a:gd name="connsiteX794" fmla="*/ 442986 w 1314762"/>
                <a:gd name="connsiteY794" fmla="*/ 805644 h 1204641"/>
                <a:gd name="connsiteX795" fmla="*/ 443545 w 1314762"/>
                <a:gd name="connsiteY795" fmla="*/ 725056 h 1204641"/>
                <a:gd name="connsiteX796" fmla="*/ 444103 w 1314762"/>
                <a:gd name="connsiteY796" fmla="*/ 792319 h 1204641"/>
                <a:gd name="connsiteX797" fmla="*/ 444662 w 1314762"/>
                <a:gd name="connsiteY797" fmla="*/ 711078 h 1204641"/>
                <a:gd name="connsiteX798" fmla="*/ 445217 w 1314762"/>
                <a:gd name="connsiteY798" fmla="*/ 835560 h 1204641"/>
                <a:gd name="connsiteX799" fmla="*/ 445775 w 1314762"/>
                <a:gd name="connsiteY799" fmla="*/ 946504 h 1204641"/>
                <a:gd name="connsiteX800" fmla="*/ 446334 w 1314762"/>
                <a:gd name="connsiteY800" fmla="*/ 829008 h 1204641"/>
                <a:gd name="connsiteX801" fmla="*/ 446893 w 1314762"/>
                <a:gd name="connsiteY801" fmla="*/ 778998 h 1204641"/>
                <a:gd name="connsiteX802" fmla="*/ 447451 w 1314762"/>
                <a:gd name="connsiteY802" fmla="*/ 773321 h 1204641"/>
                <a:gd name="connsiteX803" fmla="*/ 448010 w 1314762"/>
                <a:gd name="connsiteY803" fmla="*/ 797342 h 1204641"/>
                <a:gd name="connsiteX804" fmla="*/ 448568 w 1314762"/>
                <a:gd name="connsiteY804" fmla="*/ 847571 h 1204641"/>
                <a:gd name="connsiteX805" fmla="*/ 449123 w 1314762"/>
                <a:gd name="connsiteY805" fmla="*/ 998264 h 1204641"/>
                <a:gd name="connsiteX806" fmla="*/ 449682 w 1314762"/>
                <a:gd name="connsiteY806" fmla="*/ 1006562 h 1204641"/>
                <a:gd name="connsiteX807" fmla="*/ 450240 w 1314762"/>
                <a:gd name="connsiteY807" fmla="*/ 939077 h 1204641"/>
                <a:gd name="connsiteX808" fmla="*/ 450799 w 1314762"/>
                <a:gd name="connsiteY808" fmla="*/ 909157 h 1204641"/>
                <a:gd name="connsiteX809" fmla="*/ 451358 w 1314762"/>
                <a:gd name="connsiteY809" fmla="*/ 973146 h 1204641"/>
                <a:gd name="connsiteX810" fmla="*/ 451916 w 1314762"/>
                <a:gd name="connsiteY810" fmla="*/ 1031458 h 1204641"/>
                <a:gd name="connsiteX811" fmla="*/ 452475 w 1314762"/>
                <a:gd name="connsiteY811" fmla="*/ 1067491 h 1204641"/>
                <a:gd name="connsiteX812" fmla="*/ 453034 w 1314762"/>
                <a:gd name="connsiteY812" fmla="*/ 1100032 h 1204641"/>
                <a:gd name="connsiteX813" fmla="*/ 453588 w 1314762"/>
                <a:gd name="connsiteY813" fmla="*/ 1081687 h 1204641"/>
                <a:gd name="connsiteX814" fmla="*/ 454147 w 1314762"/>
                <a:gd name="connsiteY814" fmla="*/ 1019665 h 1204641"/>
                <a:gd name="connsiteX815" fmla="*/ 454705 w 1314762"/>
                <a:gd name="connsiteY815" fmla="*/ 1044780 h 1204641"/>
                <a:gd name="connsiteX816" fmla="*/ 455264 w 1314762"/>
                <a:gd name="connsiteY816" fmla="*/ 1041284 h 1204641"/>
                <a:gd name="connsiteX817" fmla="*/ 455823 w 1314762"/>
                <a:gd name="connsiteY817" fmla="*/ 1038010 h 1204641"/>
                <a:gd name="connsiteX818" fmla="*/ 456381 w 1314762"/>
                <a:gd name="connsiteY818" fmla="*/ 1032769 h 1204641"/>
                <a:gd name="connsiteX819" fmla="*/ 456936 w 1314762"/>
                <a:gd name="connsiteY819" fmla="*/ 1086053 h 1204641"/>
                <a:gd name="connsiteX820" fmla="*/ 457494 w 1314762"/>
                <a:gd name="connsiteY820" fmla="*/ 1083215 h 1204641"/>
                <a:gd name="connsiteX821" fmla="*/ 458053 w 1314762"/>
                <a:gd name="connsiteY821" fmla="*/ 1035607 h 1204641"/>
                <a:gd name="connsiteX822" fmla="*/ 458612 w 1314762"/>
                <a:gd name="connsiteY822" fmla="*/ 1003284 h 1204641"/>
                <a:gd name="connsiteX823" fmla="*/ 459170 w 1314762"/>
                <a:gd name="connsiteY823" fmla="*/ 989745 h 1204641"/>
                <a:gd name="connsiteX824" fmla="*/ 459729 w 1314762"/>
                <a:gd name="connsiteY824" fmla="*/ 1010275 h 1204641"/>
                <a:gd name="connsiteX825" fmla="*/ 460288 w 1314762"/>
                <a:gd name="connsiteY825" fmla="*/ 1054387 h 1204641"/>
                <a:gd name="connsiteX826" fmla="*/ 460842 w 1314762"/>
                <a:gd name="connsiteY826" fmla="*/ 1070769 h 1204641"/>
                <a:gd name="connsiteX827" fmla="*/ 461401 w 1314762"/>
                <a:gd name="connsiteY827" fmla="*/ 1053295 h 1204641"/>
                <a:gd name="connsiteX828" fmla="*/ 461959 w 1314762"/>
                <a:gd name="connsiteY828" fmla="*/ 997172 h 1204641"/>
                <a:gd name="connsiteX829" fmla="*/ 462518 w 1314762"/>
                <a:gd name="connsiteY829" fmla="*/ 1004816 h 1204641"/>
                <a:gd name="connsiteX830" fmla="*/ 463077 w 1314762"/>
                <a:gd name="connsiteY830" fmla="*/ 1027963 h 1204641"/>
                <a:gd name="connsiteX831" fmla="*/ 463635 w 1314762"/>
                <a:gd name="connsiteY831" fmla="*/ 1012021 h 1204641"/>
                <a:gd name="connsiteX832" fmla="*/ 464194 w 1314762"/>
                <a:gd name="connsiteY832" fmla="*/ 1004377 h 1204641"/>
                <a:gd name="connsiteX833" fmla="*/ 464749 w 1314762"/>
                <a:gd name="connsiteY833" fmla="*/ 1051114 h 1204641"/>
                <a:gd name="connsiteX834" fmla="*/ 465307 w 1314762"/>
                <a:gd name="connsiteY834" fmla="*/ 1015077 h 1204641"/>
                <a:gd name="connsiteX835" fmla="*/ 465866 w 1314762"/>
                <a:gd name="connsiteY835" fmla="*/ 984939 h 1204641"/>
                <a:gd name="connsiteX836" fmla="*/ 466425 w 1314762"/>
                <a:gd name="connsiteY836" fmla="*/ 1039538 h 1204641"/>
                <a:gd name="connsiteX837" fmla="*/ 466983 w 1314762"/>
                <a:gd name="connsiteY837" fmla="*/ 980790 h 1204641"/>
                <a:gd name="connsiteX838" fmla="*/ 467542 w 1314762"/>
                <a:gd name="connsiteY838" fmla="*/ 981448 h 1204641"/>
                <a:gd name="connsiteX839" fmla="*/ 468096 w 1314762"/>
                <a:gd name="connsiteY839" fmla="*/ 981883 h 1204641"/>
                <a:gd name="connsiteX840" fmla="*/ 468655 w 1314762"/>
                <a:gd name="connsiteY840" fmla="*/ 1102217 h 1204641"/>
                <a:gd name="connsiteX841" fmla="*/ 469213 w 1314762"/>
                <a:gd name="connsiteY841" fmla="*/ 1062032 h 1204641"/>
                <a:gd name="connsiteX842" fmla="*/ 469772 w 1314762"/>
                <a:gd name="connsiteY842" fmla="*/ 1007655 h 1204641"/>
                <a:gd name="connsiteX843" fmla="*/ 470331 w 1314762"/>
                <a:gd name="connsiteY843" fmla="*/ 993676 h 1204641"/>
                <a:gd name="connsiteX844" fmla="*/ 470890 w 1314762"/>
                <a:gd name="connsiteY844" fmla="*/ 1012896 h 1204641"/>
                <a:gd name="connsiteX845" fmla="*/ 471448 w 1314762"/>
                <a:gd name="connsiteY845" fmla="*/ 1013989 h 1204641"/>
                <a:gd name="connsiteX846" fmla="*/ 472003 w 1314762"/>
                <a:gd name="connsiteY846" fmla="*/ 1024471 h 1204641"/>
                <a:gd name="connsiteX847" fmla="*/ 472561 w 1314762"/>
                <a:gd name="connsiteY847" fmla="*/ 1073825 h 1204641"/>
                <a:gd name="connsiteX848" fmla="*/ 473120 w 1314762"/>
                <a:gd name="connsiteY848" fmla="*/ 1065088 h 1204641"/>
                <a:gd name="connsiteX849" fmla="*/ 473679 w 1314762"/>
                <a:gd name="connsiteY849" fmla="*/ 979920 h 1204641"/>
                <a:gd name="connsiteX850" fmla="*/ 474237 w 1314762"/>
                <a:gd name="connsiteY850" fmla="*/ 1035172 h 1204641"/>
                <a:gd name="connsiteX851" fmla="*/ 474796 w 1314762"/>
                <a:gd name="connsiteY851" fmla="*/ 1005469 h 1204641"/>
                <a:gd name="connsiteX852" fmla="*/ 475350 w 1314762"/>
                <a:gd name="connsiteY852" fmla="*/ 1029491 h 1204641"/>
                <a:gd name="connsiteX853" fmla="*/ 475909 w 1314762"/>
                <a:gd name="connsiteY853" fmla="*/ 1022068 h 1204641"/>
                <a:gd name="connsiteX854" fmla="*/ 476468 w 1314762"/>
                <a:gd name="connsiteY854" fmla="*/ 1026870 h 1204641"/>
                <a:gd name="connsiteX855" fmla="*/ 477026 w 1314762"/>
                <a:gd name="connsiteY855" fmla="*/ 1047400 h 1204641"/>
                <a:gd name="connsiteX856" fmla="*/ 477585 w 1314762"/>
                <a:gd name="connsiteY856" fmla="*/ 961575 h 1204641"/>
                <a:gd name="connsiteX857" fmla="*/ 478144 w 1314762"/>
                <a:gd name="connsiteY857" fmla="*/ 1007655 h 1204641"/>
                <a:gd name="connsiteX858" fmla="*/ 478702 w 1314762"/>
                <a:gd name="connsiteY858" fmla="*/ 1000885 h 1204641"/>
                <a:gd name="connsiteX859" fmla="*/ 479257 w 1314762"/>
                <a:gd name="connsiteY859" fmla="*/ 989092 h 1204641"/>
                <a:gd name="connsiteX860" fmla="*/ 479815 w 1314762"/>
                <a:gd name="connsiteY860" fmla="*/ 979045 h 1204641"/>
                <a:gd name="connsiteX861" fmla="*/ 480374 w 1314762"/>
                <a:gd name="connsiteY861" fmla="*/ 977734 h 1204641"/>
                <a:gd name="connsiteX862" fmla="*/ 480933 w 1314762"/>
                <a:gd name="connsiteY862" fmla="*/ 1005469 h 1204641"/>
                <a:gd name="connsiteX863" fmla="*/ 481491 w 1314762"/>
                <a:gd name="connsiteY863" fmla="*/ 970090 h 1204641"/>
                <a:gd name="connsiteX864" fmla="*/ 482050 w 1314762"/>
                <a:gd name="connsiteY864" fmla="*/ 972493 h 1204641"/>
                <a:gd name="connsiteX865" fmla="*/ 482609 w 1314762"/>
                <a:gd name="connsiteY865" fmla="*/ 936239 h 1204641"/>
                <a:gd name="connsiteX866" fmla="*/ 483167 w 1314762"/>
                <a:gd name="connsiteY866" fmla="*/ 962663 h 1204641"/>
                <a:gd name="connsiteX867" fmla="*/ 483722 w 1314762"/>
                <a:gd name="connsiteY867" fmla="*/ 922260 h 1204641"/>
                <a:gd name="connsiteX868" fmla="*/ 484281 w 1314762"/>
                <a:gd name="connsiteY868" fmla="*/ 1050239 h 1204641"/>
                <a:gd name="connsiteX869" fmla="*/ 484839 w 1314762"/>
                <a:gd name="connsiteY869" fmla="*/ 1038446 h 1204641"/>
                <a:gd name="connsiteX870" fmla="*/ 485398 w 1314762"/>
                <a:gd name="connsiteY870" fmla="*/ 956551 h 1204641"/>
                <a:gd name="connsiteX871" fmla="*/ 485957 w 1314762"/>
                <a:gd name="connsiteY871" fmla="*/ 954801 h 1204641"/>
                <a:gd name="connsiteX872" fmla="*/ 486515 w 1314762"/>
                <a:gd name="connsiteY872" fmla="*/ 957861 h 1204641"/>
                <a:gd name="connsiteX873" fmla="*/ 487070 w 1314762"/>
                <a:gd name="connsiteY873" fmla="*/ 978609 h 1204641"/>
                <a:gd name="connsiteX874" fmla="*/ 487628 w 1314762"/>
                <a:gd name="connsiteY874" fmla="*/ 968780 h 1204641"/>
                <a:gd name="connsiteX875" fmla="*/ 488187 w 1314762"/>
                <a:gd name="connsiteY875" fmla="*/ 1045654 h 1204641"/>
                <a:gd name="connsiteX876" fmla="*/ 488745 w 1314762"/>
                <a:gd name="connsiteY876" fmla="*/ 1029713 h 1204641"/>
                <a:gd name="connsiteX877" fmla="*/ 489304 w 1314762"/>
                <a:gd name="connsiteY877" fmla="*/ 930123 h 1204641"/>
                <a:gd name="connsiteX878" fmla="*/ 489863 w 1314762"/>
                <a:gd name="connsiteY878" fmla="*/ 929905 h 1204641"/>
                <a:gd name="connsiteX879" fmla="*/ 490421 w 1314762"/>
                <a:gd name="connsiteY879" fmla="*/ 1031241 h 1204641"/>
                <a:gd name="connsiteX880" fmla="*/ 490976 w 1314762"/>
                <a:gd name="connsiteY880" fmla="*/ 1081034 h 1204641"/>
                <a:gd name="connsiteX881" fmla="*/ 491535 w 1314762"/>
                <a:gd name="connsiteY881" fmla="*/ 1048053 h 1204641"/>
                <a:gd name="connsiteX882" fmla="*/ 492093 w 1314762"/>
                <a:gd name="connsiteY882" fmla="*/ 1061596 h 1204641"/>
                <a:gd name="connsiteX883" fmla="*/ 492652 w 1314762"/>
                <a:gd name="connsiteY883" fmla="*/ 1006562 h 1204641"/>
                <a:gd name="connsiteX884" fmla="*/ 493211 w 1314762"/>
                <a:gd name="connsiteY884" fmla="*/ 999792 h 1204641"/>
                <a:gd name="connsiteX885" fmla="*/ 493769 w 1314762"/>
                <a:gd name="connsiteY885" fmla="*/ 941480 h 1204641"/>
                <a:gd name="connsiteX886" fmla="*/ 494328 w 1314762"/>
                <a:gd name="connsiteY886" fmla="*/ 979920 h 1204641"/>
                <a:gd name="connsiteX887" fmla="*/ 494882 w 1314762"/>
                <a:gd name="connsiteY887" fmla="*/ 1075135 h 1204641"/>
                <a:gd name="connsiteX888" fmla="*/ 495441 w 1314762"/>
                <a:gd name="connsiteY888" fmla="*/ 960264 h 1204641"/>
                <a:gd name="connsiteX889" fmla="*/ 496000 w 1314762"/>
                <a:gd name="connsiteY889" fmla="*/ 1011586 h 1204641"/>
                <a:gd name="connsiteX890" fmla="*/ 496558 w 1314762"/>
                <a:gd name="connsiteY890" fmla="*/ 1031676 h 1204641"/>
                <a:gd name="connsiteX891" fmla="*/ 497117 w 1314762"/>
                <a:gd name="connsiteY891" fmla="*/ 942573 h 1204641"/>
                <a:gd name="connsiteX892" fmla="*/ 497676 w 1314762"/>
                <a:gd name="connsiteY892" fmla="*/ 902388 h 1204641"/>
                <a:gd name="connsiteX893" fmla="*/ 498230 w 1314762"/>
                <a:gd name="connsiteY893" fmla="*/ 988435 h 1204641"/>
                <a:gd name="connsiteX894" fmla="*/ 498789 w 1314762"/>
                <a:gd name="connsiteY894" fmla="*/ 916584 h 1204641"/>
                <a:gd name="connsiteX895" fmla="*/ 499347 w 1314762"/>
                <a:gd name="connsiteY895" fmla="*/ 982101 h 1204641"/>
                <a:gd name="connsiteX896" fmla="*/ 499906 w 1314762"/>
                <a:gd name="connsiteY896" fmla="*/ 1020758 h 1204641"/>
                <a:gd name="connsiteX897" fmla="*/ 500465 w 1314762"/>
                <a:gd name="connsiteY897" fmla="*/ 985814 h 1204641"/>
                <a:gd name="connsiteX898" fmla="*/ 501023 w 1314762"/>
                <a:gd name="connsiteY898" fmla="*/ 991055 h 1204641"/>
                <a:gd name="connsiteX899" fmla="*/ 501582 w 1314762"/>
                <a:gd name="connsiteY899" fmla="*/ 863517 h 1204641"/>
                <a:gd name="connsiteX900" fmla="*/ 502136 w 1314762"/>
                <a:gd name="connsiteY900" fmla="*/ 917459 h 1204641"/>
                <a:gd name="connsiteX901" fmla="*/ 502695 w 1314762"/>
                <a:gd name="connsiteY901" fmla="*/ 867226 h 1204641"/>
                <a:gd name="connsiteX902" fmla="*/ 503254 w 1314762"/>
                <a:gd name="connsiteY902" fmla="*/ 922043 h 1204641"/>
                <a:gd name="connsiteX903" fmla="*/ 503812 w 1314762"/>
                <a:gd name="connsiteY903" fmla="*/ 1003724 h 1204641"/>
                <a:gd name="connsiteX904" fmla="*/ 504371 w 1314762"/>
                <a:gd name="connsiteY904" fmla="*/ 984286 h 1204641"/>
                <a:gd name="connsiteX905" fmla="*/ 504930 w 1314762"/>
                <a:gd name="connsiteY905" fmla="*/ 937114 h 1204641"/>
                <a:gd name="connsiteX906" fmla="*/ 505484 w 1314762"/>
                <a:gd name="connsiteY906" fmla="*/ 951745 h 1204641"/>
                <a:gd name="connsiteX907" fmla="*/ 506043 w 1314762"/>
                <a:gd name="connsiteY907" fmla="*/ 918987 h 1204641"/>
                <a:gd name="connsiteX908" fmla="*/ 506602 w 1314762"/>
                <a:gd name="connsiteY908" fmla="*/ 973368 h 1204641"/>
                <a:gd name="connsiteX909" fmla="*/ 507160 w 1314762"/>
                <a:gd name="connsiteY909" fmla="*/ 984504 h 1204641"/>
                <a:gd name="connsiteX910" fmla="*/ 507719 w 1314762"/>
                <a:gd name="connsiteY910" fmla="*/ 1025999 h 1204641"/>
                <a:gd name="connsiteX911" fmla="*/ 508277 w 1314762"/>
                <a:gd name="connsiteY911" fmla="*/ 1003724 h 1204641"/>
                <a:gd name="connsiteX912" fmla="*/ 508836 w 1314762"/>
                <a:gd name="connsiteY912" fmla="*/ 959390 h 1204641"/>
                <a:gd name="connsiteX913" fmla="*/ 509391 w 1314762"/>
                <a:gd name="connsiteY913" fmla="*/ 900642 h 1204641"/>
                <a:gd name="connsiteX914" fmla="*/ 509949 w 1314762"/>
                <a:gd name="connsiteY914" fmla="*/ 912653 h 1204641"/>
                <a:gd name="connsiteX915" fmla="*/ 510508 w 1314762"/>
                <a:gd name="connsiteY915" fmla="*/ 940605 h 1204641"/>
                <a:gd name="connsiteX916" fmla="*/ 511067 w 1314762"/>
                <a:gd name="connsiteY916" fmla="*/ 975767 h 1204641"/>
                <a:gd name="connsiteX917" fmla="*/ 511625 w 1314762"/>
                <a:gd name="connsiteY917" fmla="*/ 989092 h 1204641"/>
                <a:gd name="connsiteX918" fmla="*/ 512184 w 1314762"/>
                <a:gd name="connsiteY918" fmla="*/ 1028838 h 1204641"/>
                <a:gd name="connsiteX919" fmla="*/ 512743 w 1314762"/>
                <a:gd name="connsiteY919" fmla="*/ 958297 h 1204641"/>
                <a:gd name="connsiteX920" fmla="*/ 513301 w 1314762"/>
                <a:gd name="connsiteY920" fmla="*/ 985379 h 1204641"/>
                <a:gd name="connsiteX921" fmla="*/ 513856 w 1314762"/>
                <a:gd name="connsiteY921" fmla="*/ 966377 h 1204641"/>
                <a:gd name="connsiteX922" fmla="*/ 514414 w 1314762"/>
                <a:gd name="connsiteY922" fmla="*/ 970308 h 1204641"/>
                <a:gd name="connsiteX923" fmla="*/ 514973 w 1314762"/>
                <a:gd name="connsiteY923" fmla="*/ 934493 h 1204641"/>
                <a:gd name="connsiteX924" fmla="*/ 515531 w 1314762"/>
                <a:gd name="connsiteY924" fmla="*/ 1019008 h 1204641"/>
                <a:gd name="connsiteX925" fmla="*/ 516090 w 1314762"/>
                <a:gd name="connsiteY925" fmla="*/ 983193 h 1204641"/>
                <a:gd name="connsiteX926" fmla="*/ 516649 w 1314762"/>
                <a:gd name="connsiteY926" fmla="*/ 971400 h 1204641"/>
                <a:gd name="connsiteX927" fmla="*/ 517203 w 1314762"/>
                <a:gd name="connsiteY927" fmla="*/ 974456 h 1204641"/>
                <a:gd name="connsiteX928" fmla="*/ 517762 w 1314762"/>
                <a:gd name="connsiteY928" fmla="*/ 967469 h 1204641"/>
                <a:gd name="connsiteX929" fmla="*/ 518321 w 1314762"/>
                <a:gd name="connsiteY929" fmla="*/ 996732 h 1204641"/>
                <a:gd name="connsiteX930" fmla="*/ 518879 w 1314762"/>
                <a:gd name="connsiteY930" fmla="*/ 810885 h 1204641"/>
                <a:gd name="connsiteX931" fmla="*/ 519438 w 1314762"/>
                <a:gd name="connsiteY931" fmla="*/ 983629 h 1204641"/>
                <a:gd name="connsiteX932" fmla="*/ 519997 w 1314762"/>
                <a:gd name="connsiteY932" fmla="*/ 1009836 h 1204641"/>
                <a:gd name="connsiteX933" fmla="*/ 520555 w 1314762"/>
                <a:gd name="connsiteY933" fmla="*/ 936674 h 1204641"/>
                <a:gd name="connsiteX934" fmla="*/ 521110 w 1314762"/>
                <a:gd name="connsiteY934" fmla="*/ 923571 h 1204641"/>
                <a:gd name="connsiteX935" fmla="*/ 521668 w 1314762"/>
                <a:gd name="connsiteY935" fmla="*/ 907411 h 1204641"/>
                <a:gd name="connsiteX936" fmla="*/ 522227 w 1314762"/>
                <a:gd name="connsiteY936" fmla="*/ 942790 h 1204641"/>
                <a:gd name="connsiteX937" fmla="*/ 522786 w 1314762"/>
                <a:gd name="connsiteY937" fmla="*/ 954366 h 1204641"/>
                <a:gd name="connsiteX938" fmla="*/ 523344 w 1314762"/>
                <a:gd name="connsiteY938" fmla="*/ 996515 h 1204641"/>
                <a:gd name="connsiteX939" fmla="*/ 523903 w 1314762"/>
                <a:gd name="connsiteY939" fmla="*/ 1001974 h 1204641"/>
                <a:gd name="connsiteX940" fmla="*/ 524462 w 1314762"/>
                <a:gd name="connsiteY940" fmla="*/ 961575 h 1204641"/>
                <a:gd name="connsiteX941" fmla="*/ 525016 w 1314762"/>
                <a:gd name="connsiteY941" fmla="*/ 918551 h 1204641"/>
                <a:gd name="connsiteX942" fmla="*/ 525575 w 1314762"/>
                <a:gd name="connsiteY942" fmla="*/ 964195 h 1204641"/>
                <a:gd name="connsiteX943" fmla="*/ 526133 w 1314762"/>
                <a:gd name="connsiteY943" fmla="*/ 975989 h 1204641"/>
                <a:gd name="connsiteX944" fmla="*/ 526692 w 1314762"/>
                <a:gd name="connsiteY944" fmla="*/ 970090 h 1204641"/>
                <a:gd name="connsiteX945" fmla="*/ 527251 w 1314762"/>
                <a:gd name="connsiteY945" fmla="*/ 965284 h 1204641"/>
                <a:gd name="connsiteX946" fmla="*/ 527809 w 1314762"/>
                <a:gd name="connsiteY946" fmla="*/ 1023379 h 1204641"/>
                <a:gd name="connsiteX947" fmla="*/ 528364 w 1314762"/>
                <a:gd name="connsiteY947" fmla="*/ 926413 h 1204641"/>
                <a:gd name="connsiteX948" fmla="*/ 528922 w 1314762"/>
                <a:gd name="connsiteY948" fmla="*/ 892998 h 1204641"/>
                <a:gd name="connsiteX949" fmla="*/ 529481 w 1314762"/>
                <a:gd name="connsiteY949" fmla="*/ 970525 h 1204641"/>
                <a:gd name="connsiteX950" fmla="*/ 530040 w 1314762"/>
                <a:gd name="connsiteY950" fmla="*/ 927284 h 1204641"/>
                <a:gd name="connsiteX951" fmla="*/ 530598 w 1314762"/>
                <a:gd name="connsiteY951" fmla="*/ 956329 h 1204641"/>
                <a:gd name="connsiteX952" fmla="*/ 531157 w 1314762"/>
                <a:gd name="connsiteY952" fmla="*/ 996515 h 1204641"/>
                <a:gd name="connsiteX953" fmla="*/ 531716 w 1314762"/>
                <a:gd name="connsiteY953" fmla="*/ 1022286 h 1204641"/>
                <a:gd name="connsiteX954" fmla="*/ 532270 w 1314762"/>
                <a:gd name="connsiteY954" fmla="*/ 946722 h 1204641"/>
                <a:gd name="connsiteX955" fmla="*/ 532829 w 1314762"/>
                <a:gd name="connsiteY955" fmla="*/ 882515 h 1204641"/>
                <a:gd name="connsiteX956" fmla="*/ 533388 w 1314762"/>
                <a:gd name="connsiteY956" fmla="*/ 927284 h 1204641"/>
                <a:gd name="connsiteX957" fmla="*/ 533946 w 1314762"/>
                <a:gd name="connsiteY957" fmla="*/ 948907 h 1204641"/>
                <a:gd name="connsiteX958" fmla="*/ 534505 w 1314762"/>
                <a:gd name="connsiteY958" fmla="*/ 940388 h 1204641"/>
                <a:gd name="connsiteX959" fmla="*/ 535063 w 1314762"/>
                <a:gd name="connsiteY959" fmla="*/ 1000228 h 1204641"/>
                <a:gd name="connsiteX960" fmla="*/ 535618 w 1314762"/>
                <a:gd name="connsiteY960" fmla="*/ 1031894 h 1204641"/>
                <a:gd name="connsiteX961" fmla="*/ 536177 w 1314762"/>
                <a:gd name="connsiteY961" fmla="*/ 947814 h 1204641"/>
                <a:gd name="connsiteX962" fmla="*/ 536735 w 1314762"/>
                <a:gd name="connsiteY962" fmla="*/ 961353 h 1204641"/>
                <a:gd name="connsiteX963" fmla="*/ 537294 w 1314762"/>
                <a:gd name="connsiteY963" fmla="*/ 955676 h 1204641"/>
                <a:gd name="connsiteX964" fmla="*/ 537853 w 1314762"/>
                <a:gd name="connsiteY964" fmla="*/ 967469 h 1204641"/>
                <a:gd name="connsiteX965" fmla="*/ 538411 w 1314762"/>
                <a:gd name="connsiteY965" fmla="*/ 960700 h 1204641"/>
                <a:gd name="connsiteX966" fmla="*/ 538970 w 1314762"/>
                <a:gd name="connsiteY966" fmla="*/ 1001538 h 1204641"/>
                <a:gd name="connsiteX967" fmla="*/ 539524 w 1314762"/>
                <a:gd name="connsiteY967" fmla="*/ 1016387 h 1204641"/>
                <a:gd name="connsiteX968" fmla="*/ 540083 w 1314762"/>
                <a:gd name="connsiteY968" fmla="*/ 964849 h 1204641"/>
                <a:gd name="connsiteX969" fmla="*/ 540642 w 1314762"/>
                <a:gd name="connsiteY969" fmla="*/ 972493 h 1204641"/>
                <a:gd name="connsiteX970" fmla="*/ 541200 w 1314762"/>
                <a:gd name="connsiteY970" fmla="*/ 1006344 h 1204641"/>
                <a:gd name="connsiteX971" fmla="*/ 541759 w 1314762"/>
                <a:gd name="connsiteY971" fmla="*/ 963321 h 1204641"/>
                <a:gd name="connsiteX972" fmla="*/ 542317 w 1314762"/>
                <a:gd name="connsiteY972" fmla="*/ 968562 h 1204641"/>
                <a:gd name="connsiteX973" fmla="*/ 542876 w 1314762"/>
                <a:gd name="connsiteY973" fmla="*/ 1029491 h 1204641"/>
                <a:gd name="connsiteX974" fmla="*/ 543435 w 1314762"/>
                <a:gd name="connsiteY974" fmla="*/ 1028620 h 1204641"/>
                <a:gd name="connsiteX975" fmla="*/ 543989 w 1314762"/>
                <a:gd name="connsiteY975" fmla="*/ 973586 h 1204641"/>
                <a:gd name="connsiteX976" fmla="*/ 544548 w 1314762"/>
                <a:gd name="connsiteY976" fmla="*/ 947814 h 1204641"/>
                <a:gd name="connsiteX977" fmla="*/ 545107 w 1314762"/>
                <a:gd name="connsiteY977" fmla="*/ 910907 h 1204641"/>
                <a:gd name="connsiteX978" fmla="*/ 545665 w 1314762"/>
                <a:gd name="connsiteY978" fmla="*/ 932308 h 1204641"/>
                <a:gd name="connsiteX979" fmla="*/ 546224 w 1314762"/>
                <a:gd name="connsiteY979" fmla="*/ 980137 h 1204641"/>
                <a:gd name="connsiteX980" fmla="*/ 546783 w 1314762"/>
                <a:gd name="connsiteY980" fmla="*/ 1025342 h 1204641"/>
                <a:gd name="connsiteX981" fmla="*/ 547337 w 1314762"/>
                <a:gd name="connsiteY981" fmla="*/ 1052424 h 1204641"/>
                <a:gd name="connsiteX982" fmla="*/ 547896 w 1314762"/>
                <a:gd name="connsiteY982" fmla="*/ 969437 h 1204641"/>
                <a:gd name="connsiteX983" fmla="*/ 548454 w 1314762"/>
                <a:gd name="connsiteY983" fmla="*/ 948032 h 1204641"/>
                <a:gd name="connsiteX984" fmla="*/ 549013 w 1314762"/>
                <a:gd name="connsiteY984" fmla="*/ 892123 h 1204641"/>
                <a:gd name="connsiteX985" fmla="*/ 549572 w 1314762"/>
                <a:gd name="connsiteY985" fmla="*/ 918329 h 1204641"/>
                <a:gd name="connsiteX986" fmla="*/ 550130 w 1314762"/>
                <a:gd name="connsiteY986" fmla="*/ 894743 h 1204641"/>
                <a:gd name="connsiteX987" fmla="*/ 550689 w 1314762"/>
                <a:gd name="connsiteY987" fmla="*/ 962010 h 1204641"/>
                <a:gd name="connsiteX988" fmla="*/ 551244 w 1314762"/>
                <a:gd name="connsiteY988" fmla="*/ 1005034 h 1204641"/>
                <a:gd name="connsiteX989" fmla="*/ 551802 w 1314762"/>
                <a:gd name="connsiteY989" fmla="*/ 909157 h 1204641"/>
                <a:gd name="connsiteX990" fmla="*/ 552361 w 1314762"/>
                <a:gd name="connsiteY990" fmla="*/ 935146 h 1204641"/>
                <a:gd name="connsiteX991" fmla="*/ 552919 w 1314762"/>
                <a:gd name="connsiteY991" fmla="*/ 984721 h 1204641"/>
                <a:gd name="connsiteX992" fmla="*/ 553478 w 1314762"/>
                <a:gd name="connsiteY992" fmla="*/ 964413 h 1204641"/>
                <a:gd name="connsiteX993" fmla="*/ 554037 w 1314762"/>
                <a:gd name="connsiteY993" fmla="*/ 973146 h 1204641"/>
                <a:gd name="connsiteX994" fmla="*/ 554595 w 1314762"/>
                <a:gd name="connsiteY994" fmla="*/ 1002195 h 1204641"/>
                <a:gd name="connsiteX995" fmla="*/ 555150 w 1314762"/>
                <a:gd name="connsiteY995" fmla="*/ 1008747 h 1204641"/>
                <a:gd name="connsiteX996" fmla="*/ 555708 w 1314762"/>
                <a:gd name="connsiteY996" fmla="*/ 915709 h 1204641"/>
                <a:gd name="connsiteX997" fmla="*/ 556267 w 1314762"/>
                <a:gd name="connsiteY997" fmla="*/ 976642 h 1204641"/>
                <a:gd name="connsiteX998" fmla="*/ 556826 w 1314762"/>
                <a:gd name="connsiteY998" fmla="*/ 938424 h 1204641"/>
                <a:gd name="connsiteX999" fmla="*/ 557384 w 1314762"/>
                <a:gd name="connsiteY999" fmla="*/ 933836 h 1204641"/>
                <a:gd name="connsiteX1000" fmla="*/ 557943 w 1314762"/>
                <a:gd name="connsiteY1000" fmla="*/ 820058 h 1204641"/>
                <a:gd name="connsiteX1001" fmla="*/ 558498 w 1314762"/>
                <a:gd name="connsiteY1001" fmla="*/ 908939 h 1204641"/>
                <a:gd name="connsiteX1002" fmla="*/ 559056 w 1314762"/>
                <a:gd name="connsiteY1002" fmla="*/ 934493 h 1204641"/>
                <a:gd name="connsiteX1003" fmla="*/ 559615 w 1314762"/>
                <a:gd name="connsiteY1003" fmla="*/ 742308 h 1204641"/>
                <a:gd name="connsiteX1004" fmla="*/ 560174 w 1314762"/>
                <a:gd name="connsiteY1004" fmla="*/ 772446 h 1204641"/>
                <a:gd name="connsiteX1005" fmla="*/ 560732 w 1314762"/>
                <a:gd name="connsiteY1005" fmla="*/ 787295 h 1204641"/>
                <a:gd name="connsiteX1006" fmla="*/ 561291 w 1314762"/>
                <a:gd name="connsiteY1006" fmla="*/ 817437 h 1204641"/>
                <a:gd name="connsiteX1007" fmla="*/ 561849 w 1314762"/>
                <a:gd name="connsiteY1007" fmla="*/ 869194 h 1204641"/>
                <a:gd name="connsiteX1008" fmla="*/ 562404 w 1314762"/>
                <a:gd name="connsiteY1008" fmla="*/ 928812 h 1204641"/>
                <a:gd name="connsiteX1009" fmla="*/ 562963 w 1314762"/>
                <a:gd name="connsiteY1009" fmla="*/ 965724 h 1204641"/>
                <a:gd name="connsiteX1010" fmla="*/ 563521 w 1314762"/>
                <a:gd name="connsiteY1010" fmla="*/ 837528 h 1204641"/>
                <a:gd name="connsiteX1011" fmla="*/ 564080 w 1314762"/>
                <a:gd name="connsiteY1011" fmla="*/ 763491 h 1204641"/>
                <a:gd name="connsiteX1012" fmla="*/ 564639 w 1314762"/>
                <a:gd name="connsiteY1012" fmla="*/ 798217 h 1204641"/>
                <a:gd name="connsiteX1013" fmla="*/ 565197 w 1314762"/>
                <a:gd name="connsiteY1013" fmla="*/ 728334 h 1204641"/>
                <a:gd name="connsiteX1014" fmla="*/ 565752 w 1314762"/>
                <a:gd name="connsiteY1014" fmla="*/ 800838 h 1204641"/>
                <a:gd name="connsiteX1015" fmla="*/ 566310 w 1314762"/>
                <a:gd name="connsiteY1015" fmla="*/ 907847 h 1204641"/>
                <a:gd name="connsiteX1016" fmla="*/ 566869 w 1314762"/>
                <a:gd name="connsiteY1016" fmla="*/ 933183 h 1204641"/>
                <a:gd name="connsiteX1017" fmla="*/ 567428 w 1314762"/>
                <a:gd name="connsiteY1017" fmla="*/ 766552 h 1204641"/>
                <a:gd name="connsiteX1018" fmla="*/ 567986 w 1314762"/>
                <a:gd name="connsiteY1018" fmla="*/ 753448 h 1204641"/>
                <a:gd name="connsiteX1019" fmla="*/ 568545 w 1314762"/>
                <a:gd name="connsiteY1019" fmla="*/ 774192 h 1204641"/>
                <a:gd name="connsiteX1020" fmla="*/ 569103 w 1314762"/>
                <a:gd name="connsiteY1020" fmla="*/ 782276 h 1204641"/>
                <a:gd name="connsiteX1021" fmla="*/ 569658 w 1314762"/>
                <a:gd name="connsiteY1021" fmla="*/ 808043 h 1204641"/>
                <a:gd name="connsiteX1022" fmla="*/ 570217 w 1314762"/>
                <a:gd name="connsiteY1022" fmla="*/ 893872 h 1204641"/>
                <a:gd name="connsiteX1023" fmla="*/ 570775 w 1314762"/>
                <a:gd name="connsiteY1023" fmla="*/ 912870 h 1204641"/>
                <a:gd name="connsiteX1024" fmla="*/ 571334 w 1314762"/>
                <a:gd name="connsiteY1024" fmla="*/ 790355 h 1204641"/>
                <a:gd name="connsiteX1025" fmla="*/ 571893 w 1314762"/>
                <a:gd name="connsiteY1025" fmla="*/ 772446 h 1204641"/>
                <a:gd name="connsiteX1026" fmla="*/ 572451 w 1314762"/>
                <a:gd name="connsiteY1026" fmla="*/ 777905 h 1204641"/>
                <a:gd name="connsiteX1027" fmla="*/ 573010 w 1314762"/>
                <a:gd name="connsiteY1027" fmla="*/ 770483 h 1204641"/>
                <a:gd name="connsiteX1028" fmla="*/ 573569 w 1314762"/>
                <a:gd name="connsiteY1028" fmla="*/ 811103 h 1204641"/>
                <a:gd name="connsiteX1029" fmla="*/ 574123 w 1314762"/>
                <a:gd name="connsiteY1029" fmla="*/ 900206 h 1204641"/>
                <a:gd name="connsiteX1030" fmla="*/ 574682 w 1314762"/>
                <a:gd name="connsiteY1030" fmla="*/ 932965 h 1204641"/>
                <a:gd name="connsiteX1031" fmla="*/ 575240 w 1314762"/>
                <a:gd name="connsiteY1031" fmla="*/ 868758 h 1204641"/>
                <a:gd name="connsiteX1032" fmla="*/ 575799 w 1314762"/>
                <a:gd name="connsiteY1032" fmla="*/ 813067 h 1204641"/>
                <a:gd name="connsiteX1033" fmla="*/ 576358 w 1314762"/>
                <a:gd name="connsiteY1033" fmla="*/ 795814 h 1204641"/>
                <a:gd name="connsiteX1034" fmla="*/ 576916 w 1314762"/>
                <a:gd name="connsiteY1034" fmla="*/ 764366 h 1204641"/>
                <a:gd name="connsiteX1035" fmla="*/ 577471 w 1314762"/>
                <a:gd name="connsiteY1035" fmla="*/ 749517 h 1204641"/>
                <a:gd name="connsiteX1036" fmla="*/ 578030 w 1314762"/>
                <a:gd name="connsiteY1036" fmla="*/ 878801 h 1204641"/>
                <a:gd name="connsiteX1037" fmla="*/ 578588 w 1314762"/>
                <a:gd name="connsiteY1037" fmla="*/ 930997 h 1204641"/>
                <a:gd name="connsiteX1038" fmla="*/ 579147 w 1314762"/>
                <a:gd name="connsiteY1038" fmla="*/ 721782 h 1204641"/>
                <a:gd name="connsiteX1039" fmla="*/ 579706 w 1314762"/>
                <a:gd name="connsiteY1039" fmla="*/ 721125 h 1204641"/>
                <a:gd name="connsiteX1040" fmla="*/ 580264 w 1314762"/>
                <a:gd name="connsiteY1040" fmla="*/ 728987 h 1204641"/>
                <a:gd name="connsiteX1041" fmla="*/ 580823 w 1314762"/>
                <a:gd name="connsiteY1041" fmla="*/ 765241 h 1204641"/>
                <a:gd name="connsiteX1042" fmla="*/ 581377 w 1314762"/>
                <a:gd name="connsiteY1042" fmla="*/ 785767 h 1204641"/>
                <a:gd name="connsiteX1043" fmla="*/ 581936 w 1314762"/>
                <a:gd name="connsiteY1043" fmla="*/ 874653 h 1204641"/>
                <a:gd name="connsiteX1044" fmla="*/ 582494 w 1314762"/>
                <a:gd name="connsiteY1044" fmla="*/ 932525 h 1204641"/>
                <a:gd name="connsiteX1045" fmla="*/ 583053 w 1314762"/>
                <a:gd name="connsiteY1045" fmla="*/ 733793 h 1204641"/>
                <a:gd name="connsiteX1046" fmla="*/ 583612 w 1314762"/>
                <a:gd name="connsiteY1046" fmla="*/ 702562 h 1204641"/>
                <a:gd name="connsiteX1047" fmla="*/ 584170 w 1314762"/>
                <a:gd name="connsiteY1047" fmla="*/ 754976 h 1204641"/>
                <a:gd name="connsiteX1048" fmla="*/ 584725 w 1314762"/>
                <a:gd name="connsiteY1048" fmla="*/ 762838 h 1204641"/>
                <a:gd name="connsiteX1049" fmla="*/ 585284 w 1314762"/>
                <a:gd name="connsiteY1049" fmla="*/ 766769 h 1204641"/>
                <a:gd name="connsiteX1050" fmla="*/ 585842 w 1314762"/>
                <a:gd name="connsiteY1050" fmla="*/ 897803 h 1204641"/>
                <a:gd name="connsiteX1051" fmla="*/ 586401 w 1314762"/>
                <a:gd name="connsiteY1051" fmla="*/ 944101 h 1204641"/>
                <a:gd name="connsiteX1052" fmla="*/ 586960 w 1314762"/>
                <a:gd name="connsiteY1052" fmla="*/ 758032 h 1204641"/>
                <a:gd name="connsiteX1053" fmla="*/ 587518 w 1314762"/>
                <a:gd name="connsiteY1053" fmla="*/ 782711 h 1204641"/>
                <a:gd name="connsiteX1054" fmla="*/ 588077 w 1314762"/>
                <a:gd name="connsiteY1054" fmla="*/ 699067 h 1204641"/>
                <a:gd name="connsiteX1055" fmla="*/ 588631 w 1314762"/>
                <a:gd name="connsiteY1055" fmla="*/ 781183 h 1204641"/>
                <a:gd name="connsiteX1056" fmla="*/ 589190 w 1314762"/>
                <a:gd name="connsiteY1056" fmla="*/ 766552 h 1204641"/>
                <a:gd name="connsiteX1057" fmla="*/ 589749 w 1314762"/>
                <a:gd name="connsiteY1057" fmla="*/ 875528 h 1204641"/>
                <a:gd name="connsiteX1058" fmla="*/ 590307 w 1314762"/>
                <a:gd name="connsiteY1058" fmla="*/ 910032 h 1204641"/>
                <a:gd name="connsiteX1059" fmla="*/ 590866 w 1314762"/>
                <a:gd name="connsiteY1059" fmla="*/ 816998 h 1204641"/>
                <a:gd name="connsiteX1060" fmla="*/ 591425 w 1314762"/>
                <a:gd name="connsiteY1060" fmla="*/ 756504 h 1204641"/>
                <a:gd name="connsiteX1061" fmla="*/ 591983 w 1314762"/>
                <a:gd name="connsiteY1061" fmla="*/ 777252 h 1204641"/>
                <a:gd name="connsiteX1062" fmla="*/ 592538 w 1314762"/>
                <a:gd name="connsiteY1062" fmla="*/ 787517 h 1204641"/>
                <a:gd name="connsiteX1063" fmla="*/ 593096 w 1314762"/>
                <a:gd name="connsiteY1063" fmla="*/ 777905 h 1204641"/>
                <a:gd name="connsiteX1064" fmla="*/ 593655 w 1314762"/>
                <a:gd name="connsiteY1064" fmla="*/ 885793 h 1204641"/>
                <a:gd name="connsiteX1065" fmla="*/ 594214 w 1314762"/>
                <a:gd name="connsiteY1065" fmla="*/ 907847 h 1204641"/>
                <a:gd name="connsiteX1066" fmla="*/ 594772 w 1314762"/>
                <a:gd name="connsiteY1066" fmla="*/ 745586 h 1204641"/>
                <a:gd name="connsiteX1067" fmla="*/ 595331 w 1314762"/>
                <a:gd name="connsiteY1067" fmla="*/ 755847 h 1204641"/>
                <a:gd name="connsiteX1068" fmla="*/ 595885 w 1314762"/>
                <a:gd name="connsiteY1068" fmla="*/ 714138 h 1204641"/>
                <a:gd name="connsiteX1069" fmla="*/ 596444 w 1314762"/>
                <a:gd name="connsiteY1069" fmla="*/ 739470 h 1204641"/>
                <a:gd name="connsiteX1070" fmla="*/ 597003 w 1314762"/>
                <a:gd name="connsiteY1070" fmla="*/ 794722 h 1204641"/>
                <a:gd name="connsiteX1071" fmla="*/ 597561 w 1314762"/>
                <a:gd name="connsiteY1071" fmla="*/ 925103 h 1204641"/>
                <a:gd name="connsiteX1072" fmla="*/ 598120 w 1314762"/>
                <a:gd name="connsiteY1072" fmla="*/ 927284 h 1204641"/>
                <a:gd name="connsiteX1073" fmla="*/ 598679 w 1314762"/>
                <a:gd name="connsiteY1073" fmla="*/ 771571 h 1204641"/>
                <a:gd name="connsiteX1074" fmla="*/ 599237 w 1314762"/>
                <a:gd name="connsiteY1074" fmla="*/ 791226 h 1204641"/>
                <a:gd name="connsiteX1075" fmla="*/ 599796 w 1314762"/>
                <a:gd name="connsiteY1075" fmla="*/ 822896 h 1204641"/>
                <a:gd name="connsiteX1076" fmla="*/ 600351 w 1314762"/>
                <a:gd name="connsiteY1076" fmla="*/ 742748 h 1204641"/>
                <a:gd name="connsiteX1077" fmla="*/ 600909 w 1314762"/>
                <a:gd name="connsiteY1077" fmla="*/ 781836 h 1204641"/>
                <a:gd name="connsiteX1078" fmla="*/ 601468 w 1314762"/>
                <a:gd name="connsiteY1078" fmla="*/ 872907 h 1204641"/>
                <a:gd name="connsiteX1079" fmla="*/ 602026 w 1314762"/>
                <a:gd name="connsiteY1079" fmla="*/ 899332 h 1204641"/>
                <a:gd name="connsiteX1080" fmla="*/ 602585 w 1314762"/>
                <a:gd name="connsiteY1080" fmla="*/ 741655 h 1204641"/>
                <a:gd name="connsiteX1081" fmla="*/ 603144 w 1314762"/>
                <a:gd name="connsiteY1081" fmla="*/ 747550 h 1204641"/>
                <a:gd name="connsiteX1082" fmla="*/ 603702 w 1314762"/>
                <a:gd name="connsiteY1082" fmla="*/ 729644 h 1204641"/>
                <a:gd name="connsiteX1083" fmla="*/ 604257 w 1314762"/>
                <a:gd name="connsiteY1083" fmla="*/ 751481 h 1204641"/>
                <a:gd name="connsiteX1084" fmla="*/ 604816 w 1314762"/>
                <a:gd name="connsiteY1084" fmla="*/ 809575 h 1204641"/>
                <a:gd name="connsiteX1085" fmla="*/ 605374 w 1314762"/>
                <a:gd name="connsiteY1085" fmla="*/ 878584 h 1204641"/>
                <a:gd name="connsiteX1086" fmla="*/ 605933 w 1314762"/>
                <a:gd name="connsiteY1086" fmla="*/ 911560 h 1204641"/>
                <a:gd name="connsiteX1087" fmla="*/ 606492 w 1314762"/>
                <a:gd name="connsiteY1087" fmla="*/ 0 h 1204641"/>
                <a:gd name="connsiteX1088" fmla="*/ 607050 w 1314762"/>
                <a:gd name="connsiteY1088" fmla="*/ 836435 h 1204641"/>
                <a:gd name="connsiteX1089" fmla="*/ 607605 w 1314762"/>
                <a:gd name="connsiteY1089" fmla="*/ 833379 h 1204641"/>
                <a:gd name="connsiteX1090" fmla="*/ 608163 w 1314762"/>
                <a:gd name="connsiteY1090" fmla="*/ 827698 h 1204641"/>
                <a:gd name="connsiteX1091" fmla="*/ 608722 w 1314762"/>
                <a:gd name="connsiteY1091" fmla="*/ 839056 h 1204641"/>
                <a:gd name="connsiteX1092" fmla="*/ 609280 w 1314762"/>
                <a:gd name="connsiteY1092" fmla="*/ 953273 h 1204641"/>
                <a:gd name="connsiteX1093" fmla="*/ 609839 w 1314762"/>
                <a:gd name="connsiteY1093" fmla="*/ 949560 h 1204641"/>
                <a:gd name="connsiteX1094" fmla="*/ 610398 w 1314762"/>
                <a:gd name="connsiteY1094" fmla="*/ 859364 h 1204641"/>
                <a:gd name="connsiteX1095" fmla="*/ 610956 w 1314762"/>
                <a:gd name="connsiteY1095" fmla="*/ 785332 h 1204641"/>
                <a:gd name="connsiteX1096" fmla="*/ 611511 w 1314762"/>
                <a:gd name="connsiteY1096" fmla="*/ 775284 h 1204641"/>
                <a:gd name="connsiteX1097" fmla="*/ 612070 w 1314762"/>
                <a:gd name="connsiteY1097" fmla="*/ 824860 h 1204641"/>
                <a:gd name="connsiteX1098" fmla="*/ 612628 w 1314762"/>
                <a:gd name="connsiteY1098" fmla="*/ 773974 h 1204641"/>
                <a:gd name="connsiteX1099" fmla="*/ 613187 w 1314762"/>
                <a:gd name="connsiteY1099" fmla="*/ 898896 h 1204641"/>
                <a:gd name="connsiteX1100" fmla="*/ 613746 w 1314762"/>
                <a:gd name="connsiteY1100" fmla="*/ 943883 h 1204641"/>
                <a:gd name="connsiteX1101" fmla="*/ 614304 w 1314762"/>
                <a:gd name="connsiteY1101" fmla="*/ 763931 h 1204641"/>
                <a:gd name="connsiteX1102" fmla="*/ 614859 w 1314762"/>
                <a:gd name="connsiteY1102" fmla="*/ 784896 h 1204641"/>
                <a:gd name="connsiteX1103" fmla="*/ 615417 w 1314762"/>
                <a:gd name="connsiteY1103" fmla="*/ 758907 h 1204641"/>
                <a:gd name="connsiteX1104" fmla="*/ 615976 w 1314762"/>
                <a:gd name="connsiteY1104" fmla="*/ 777470 h 1204641"/>
                <a:gd name="connsiteX1105" fmla="*/ 616535 w 1314762"/>
                <a:gd name="connsiteY1105" fmla="*/ 793629 h 1204641"/>
                <a:gd name="connsiteX1106" fmla="*/ 617093 w 1314762"/>
                <a:gd name="connsiteY1106" fmla="*/ 894965 h 1204641"/>
                <a:gd name="connsiteX1107" fmla="*/ 617652 w 1314762"/>
                <a:gd name="connsiteY1107" fmla="*/ 936674 h 1204641"/>
                <a:gd name="connsiteX1108" fmla="*/ 618211 w 1314762"/>
                <a:gd name="connsiteY1108" fmla="*/ 788827 h 1204641"/>
                <a:gd name="connsiteX1109" fmla="*/ 618765 w 1314762"/>
                <a:gd name="connsiteY1109" fmla="*/ 773756 h 1204641"/>
                <a:gd name="connsiteX1110" fmla="*/ 619324 w 1314762"/>
                <a:gd name="connsiteY1110" fmla="*/ 811539 h 1204641"/>
                <a:gd name="connsiteX1111" fmla="*/ 619882 w 1314762"/>
                <a:gd name="connsiteY1111" fmla="*/ 805422 h 1204641"/>
                <a:gd name="connsiteX1112" fmla="*/ 620441 w 1314762"/>
                <a:gd name="connsiteY1112" fmla="*/ 830976 h 1204641"/>
                <a:gd name="connsiteX1113" fmla="*/ 621000 w 1314762"/>
                <a:gd name="connsiteY1113" fmla="*/ 896493 h 1204641"/>
                <a:gd name="connsiteX1114" fmla="*/ 621558 w 1314762"/>
                <a:gd name="connsiteY1114" fmla="*/ 917019 h 1204641"/>
                <a:gd name="connsiteX1115" fmla="*/ 622117 w 1314762"/>
                <a:gd name="connsiteY1115" fmla="*/ 806079 h 1204641"/>
                <a:gd name="connsiteX1116" fmla="*/ 622671 w 1314762"/>
                <a:gd name="connsiteY1116" fmla="*/ 705619 h 1204641"/>
                <a:gd name="connsiteX1117" fmla="*/ 623230 w 1314762"/>
                <a:gd name="connsiteY1117" fmla="*/ 771136 h 1204641"/>
                <a:gd name="connsiteX1118" fmla="*/ 623789 w 1314762"/>
                <a:gd name="connsiteY1118" fmla="*/ 775502 h 1204641"/>
                <a:gd name="connsiteX1119" fmla="*/ 624347 w 1314762"/>
                <a:gd name="connsiteY1119" fmla="*/ 775284 h 1204641"/>
                <a:gd name="connsiteX1120" fmla="*/ 624906 w 1314762"/>
                <a:gd name="connsiteY1120" fmla="*/ 873342 h 1204641"/>
                <a:gd name="connsiteX1121" fmla="*/ 625465 w 1314762"/>
                <a:gd name="connsiteY1121" fmla="*/ 921607 h 1204641"/>
                <a:gd name="connsiteX1122" fmla="*/ 626019 w 1314762"/>
                <a:gd name="connsiteY1122" fmla="*/ 793194 h 1204641"/>
                <a:gd name="connsiteX1123" fmla="*/ 626578 w 1314762"/>
                <a:gd name="connsiteY1123" fmla="*/ 785767 h 1204641"/>
                <a:gd name="connsiteX1124" fmla="*/ 627137 w 1314762"/>
                <a:gd name="connsiteY1124" fmla="*/ 768515 h 1204641"/>
                <a:gd name="connsiteX1125" fmla="*/ 627695 w 1314762"/>
                <a:gd name="connsiteY1125" fmla="*/ 693172 h 1204641"/>
                <a:gd name="connsiteX1126" fmla="*/ 628254 w 1314762"/>
                <a:gd name="connsiteY1126" fmla="*/ 655172 h 1204641"/>
                <a:gd name="connsiteX1127" fmla="*/ 628812 w 1314762"/>
                <a:gd name="connsiteY1127" fmla="*/ 834032 h 1204641"/>
                <a:gd name="connsiteX1128" fmla="*/ 629371 w 1314762"/>
                <a:gd name="connsiteY1128" fmla="*/ 875088 h 1204641"/>
                <a:gd name="connsiteX1129" fmla="*/ 629930 w 1314762"/>
                <a:gd name="connsiteY1129" fmla="*/ 714356 h 1204641"/>
                <a:gd name="connsiteX1130" fmla="*/ 630484 w 1314762"/>
                <a:gd name="connsiteY1130" fmla="*/ 815905 h 1204641"/>
                <a:gd name="connsiteX1131" fmla="*/ 631043 w 1314762"/>
                <a:gd name="connsiteY1131" fmla="*/ 725056 h 1204641"/>
                <a:gd name="connsiteX1132" fmla="*/ 631602 w 1314762"/>
                <a:gd name="connsiteY1132" fmla="*/ 754976 h 1204641"/>
                <a:gd name="connsiteX1133" fmla="*/ 632160 w 1314762"/>
                <a:gd name="connsiteY1133" fmla="*/ 783586 h 1204641"/>
                <a:gd name="connsiteX1134" fmla="*/ 632719 w 1314762"/>
                <a:gd name="connsiteY1134" fmla="*/ 845607 h 1204641"/>
                <a:gd name="connsiteX1135" fmla="*/ 633278 w 1314762"/>
                <a:gd name="connsiteY1135" fmla="*/ 825299 h 1204641"/>
                <a:gd name="connsiteX1136" fmla="*/ 633836 w 1314762"/>
                <a:gd name="connsiteY1136" fmla="*/ 741215 h 1204641"/>
                <a:gd name="connsiteX1137" fmla="*/ 634391 w 1314762"/>
                <a:gd name="connsiteY1137" fmla="*/ 725491 h 1204641"/>
                <a:gd name="connsiteX1138" fmla="*/ 634949 w 1314762"/>
                <a:gd name="connsiteY1138" fmla="*/ 768950 h 1204641"/>
                <a:gd name="connsiteX1139" fmla="*/ 635508 w 1314762"/>
                <a:gd name="connsiteY1139" fmla="*/ 794940 h 1204641"/>
                <a:gd name="connsiteX1140" fmla="*/ 636066 w 1314762"/>
                <a:gd name="connsiteY1140" fmla="*/ 786860 h 1204641"/>
                <a:gd name="connsiteX1141" fmla="*/ 636625 w 1314762"/>
                <a:gd name="connsiteY1141" fmla="*/ 912653 h 1204641"/>
                <a:gd name="connsiteX1142" fmla="*/ 637184 w 1314762"/>
                <a:gd name="connsiteY1142" fmla="*/ 903480 h 1204641"/>
                <a:gd name="connsiteX1143" fmla="*/ 637738 w 1314762"/>
                <a:gd name="connsiteY1143" fmla="*/ 763056 h 1204641"/>
                <a:gd name="connsiteX1144" fmla="*/ 638297 w 1314762"/>
                <a:gd name="connsiteY1144" fmla="*/ 734011 h 1204641"/>
                <a:gd name="connsiteX1145" fmla="*/ 638856 w 1314762"/>
                <a:gd name="connsiteY1145" fmla="*/ 729205 h 1204641"/>
                <a:gd name="connsiteX1146" fmla="*/ 639414 w 1314762"/>
                <a:gd name="connsiteY1146" fmla="*/ 718069 h 1204641"/>
                <a:gd name="connsiteX1147" fmla="*/ 639973 w 1314762"/>
                <a:gd name="connsiteY1147" fmla="*/ 761310 h 1204641"/>
                <a:gd name="connsiteX1148" fmla="*/ 640532 w 1314762"/>
                <a:gd name="connsiteY1148" fmla="*/ 833379 h 1204641"/>
                <a:gd name="connsiteX1149" fmla="*/ 641090 w 1314762"/>
                <a:gd name="connsiteY1149" fmla="*/ 908068 h 1204641"/>
                <a:gd name="connsiteX1150" fmla="*/ 641645 w 1314762"/>
                <a:gd name="connsiteY1150" fmla="*/ 765459 h 1204641"/>
                <a:gd name="connsiteX1151" fmla="*/ 642203 w 1314762"/>
                <a:gd name="connsiteY1151" fmla="*/ 694700 h 1204641"/>
                <a:gd name="connsiteX1152" fmla="*/ 642762 w 1314762"/>
                <a:gd name="connsiteY1152" fmla="*/ 739470 h 1204641"/>
                <a:gd name="connsiteX1153" fmla="*/ 643321 w 1314762"/>
                <a:gd name="connsiteY1153" fmla="*/ 765019 h 1204641"/>
                <a:gd name="connsiteX1154" fmla="*/ 643879 w 1314762"/>
                <a:gd name="connsiteY1154" fmla="*/ 742308 h 1204641"/>
                <a:gd name="connsiteX1155" fmla="*/ 644438 w 1314762"/>
                <a:gd name="connsiteY1155" fmla="*/ 862424 h 1204641"/>
                <a:gd name="connsiteX1156" fmla="*/ 644993 w 1314762"/>
                <a:gd name="connsiteY1156" fmla="*/ 875088 h 1204641"/>
                <a:gd name="connsiteX1157" fmla="*/ 645551 w 1314762"/>
                <a:gd name="connsiteY1157" fmla="*/ 697539 h 1204641"/>
                <a:gd name="connsiteX1158" fmla="*/ 646110 w 1314762"/>
                <a:gd name="connsiteY1158" fmla="*/ 646435 h 1204641"/>
                <a:gd name="connsiteX1159" fmla="*/ 646669 w 1314762"/>
                <a:gd name="connsiteY1159" fmla="*/ 704965 h 1204641"/>
                <a:gd name="connsiteX1160" fmla="*/ 647227 w 1314762"/>
                <a:gd name="connsiteY1160" fmla="*/ 724838 h 1204641"/>
                <a:gd name="connsiteX1161" fmla="*/ 647786 w 1314762"/>
                <a:gd name="connsiteY1161" fmla="*/ 691205 h 1204641"/>
                <a:gd name="connsiteX1162" fmla="*/ 648344 w 1314762"/>
                <a:gd name="connsiteY1162" fmla="*/ 855215 h 1204641"/>
                <a:gd name="connsiteX1163" fmla="*/ 648899 w 1314762"/>
                <a:gd name="connsiteY1163" fmla="*/ 884043 h 1204641"/>
                <a:gd name="connsiteX1164" fmla="*/ 649457 w 1314762"/>
                <a:gd name="connsiteY1164" fmla="*/ 680940 h 1204641"/>
                <a:gd name="connsiteX1165" fmla="*/ 650016 w 1314762"/>
                <a:gd name="connsiteY1165" fmla="*/ 669804 h 1204641"/>
                <a:gd name="connsiteX1166" fmla="*/ 650575 w 1314762"/>
                <a:gd name="connsiteY1166" fmla="*/ 706493 h 1204641"/>
                <a:gd name="connsiteX1167" fmla="*/ 651133 w 1314762"/>
                <a:gd name="connsiteY1167" fmla="*/ 705183 h 1204641"/>
                <a:gd name="connsiteX1168" fmla="*/ 651692 w 1314762"/>
                <a:gd name="connsiteY1168" fmla="*/ 754976 h 1204641"/>
                <a:gd name="connsiteX1169" fmla="*/ 652247 w 1314762"/>
                <a:gd name="connsiteY1169" fmla="*/ 799310 h 1204641"/>
                <a:gd name="connsiteX1170" fmla="*/ 652805 w 1314762"/>
                <a:gd name="connsiteY1170" fmla="*/ 855655 h 1204641"/>
                <a:gd name="connsiteX1171" fmla="*/ 653364 w 1314762"/>
                <a:gd name="connsiteY1171" fmla="*/ 710860 h 1204641"/>
                <a:gd name="connsiteX1172" fmla="*/ 653923 w 1314762"/>
                <a:gd name="connsiteY1172" fmla="*/ 702123 h 1204641"/>
                <a:gd name="connsiteX1173" fmla="*/ 654481 w 1314762"/>
                <a:gd name="connsiteY1173" fmla="*/ 694261 h 1204641"/>
                <a:gd name="connsiteX1174" fmla="*/ 655040 w 1314762"/>
                <a:gd name="connsiteY1174" fmla="*/ 685528 h 1204641"/>
                <a:gd name="connsiteX1175" fmla="*/ 655598 w 1314762"/>
                <a:gd name="connsiteY1175" fmla="*/ 696228 h 1204641"/>
                <a:gd name="connsiteX1176" fmla="*/ 656153 w 1314762"/>
                <a:gd name="connsiteY1176" fmla="*/ 781836 h 1204641"/>
                <a:gd name="connsiteX1177" fmla="*/ 656712 w 1314762"/>
                <a:gd name="connsiteY1177" fmla="*/ 842551 h 1204641"/>
                <a:gd name="connsiteX1178" fmla="*/ 657270 w 1314762"/>
                <a:gd name="connsiteY1178" fmla="*/ 700159 h 1204641"/>
                <a:gd name="connsiteX1179" fmla="*/ 657829 w 1314762"/>
                <a:gd name="connsiteY1179" fmla="*/ 678976 h 1204641"/>
                <a:gd name="connsiteX1180" fmla="*/ 658388 w 1314762"/>
                <a:gd name="connsiteY1180" fmla="*/ 670679 h 1204641"/>
                <a:gd name="connsiteX1181" fmla="*/ 658946 w 1314762"/>
                <a:gd name="connsiteY1181" fmla="*/ 689894 h 1204641"/>
                <a:gd name="connsiteX1182" fmla="*/ 659505 w 1314762"/>
                <a:gd name="connsiteY1182" fmla="*/ 697103 h 1204641"/>
                <a:gd name="connsiteX1183" fmla="*/ 660064 w 1314762"/>
                <a:gd name="connsiteY1183" fmla="*/ 773756 h 1204641"/>
                <a:gd name="connsiteX1184" fmla="*/ 660618 w 1314762"/>
                <a:gd name="connsiteY1184" fmla="*/ 832286 h 1204641"/>
                <a:gd name="connsiteX1185" fmla="*/ 661177 w 1314762"/>
                <a:gd name="connsiteY1185" fmla="*/ 715009 h 1204641"/>
                <a:gd name="connsiteX1186" fmla="*/ 661735 w 1314762"/>
                <a:gd name="connsiteY1186" fmla="*/ 620882 h 1204641"/>
                <a:gd name="connsiteX1187" fmla="*/ 662294 w 1314762"/>
                <a:gd name="connsiteY1187" fmla="*/ 642940 h 1204641"/>
                <a:gd name="connsiteX1188" fmla="*/ 662853 w 1314762"/>
                <a:gd name="connsiteY1188" fmla="*/ 645782 h 1204641"/>
                <a:gd name="connsiteX1189" fmla="*/ 663411 w 1314762"/>
                <a:gd name="connsiteY1189" fmla="*/ 661506 h 1204641"/>
                <a:gd name="connsiteX1190" fmla="*/ 663970 w 1314762"/>
                <a:gd name="connsiteY1190" fmla="*/ 775067 h 1204641"/>
                <a:gd name="connsiteX1191" fmla="*/ 664524 w 1314762"/>
                <a:gd name="connsiteY1191" fmla="*/ 839709 h 1204641"/>
                <a:gd name="connsiteX1192" fmla="*/ 665083 w 1314762"/>
                <a:gd name="connsiteY1192" fmla="*/ 640976 h 1204641"/>
                <a:gd name="connsiteX1193" fmla="*/ 665642 w 1314762"/>
                <a:gd name="connsiteY1193" fmla="*/ 592494 h 1204641"/>
                <a:gd name="connsiteX1194" fmla="*/ 666200 w 1314762"/>
                <a:gd name="connsiteY1194" fmla="*/ 524574 h 1204641"/>
                <a:gd name="connsiteX1195" fmla="*/ 666759 w 1314762"/>
                <a:gd name="connsiteY1195" fmla="*/ 633114 h 1204641"/>
                <a:gd name="connsiteX1196" fmla="*/ 667318 w 1314762"/>
                <a:gd name="connsiteY1196" fmla="*/ 678976 h 1204641"/>
                <a:gd name="connsiteX1197" fmla="*/ 667872 w 1314762"/>
                <a:gd name="connsiteY1197" fmla="*/ 813942 h 1204641"/>
                <a:gd name="connsiteX1198" fmla="*/ 668431 w 1314762"/>
                <a:gd name="connsiteY1198" fmla="*/ 867666 h 1204641"/>
                <a:gd name="connsiteX1199" fmla="*/ 668989 w 1314762"/>
                <a:gd name="connsiteY1199" fmla="*/ 672425 h 1204641"/>
                <a:gd name="connsiteX1200" fmla="*/ 669548 w 1314762"/>
                <a:gd name="connsiteY1200" fmla="*/ 646653 h 1204641"/>
                <a:gd name="connsiteX1201" fmla="*/ 670107 w 1314762"/>
                <a:gd name="connsiteY1201" fmla="*/ 677666 h 1204641"/>
                <a:gd name="connsiteX1202" fmla="*/ 670665 w 1314762"/>
                <a:gd name="connsiteY1202" fmla="*/ 684435 h 1204641"/>
                <a:gd name="connsiteX1203" fmla="*/ 671224 w 1314762"/>
                <a:gd name="connsiteY1203" fmla="*/ 679412 h 1204641"/>
                <a:gd name="connsiteX1204" fmla="*/ 671779 w 1314762"/>
                <a:gd name="connsiteY1204" fmla="*/ 773103 h 1204641"/>
                <a:gd name="connsiteX1205" fmla="*/ 672337 w 1314762"/>
                <a:gd name="connsiteY1205" fmla="*/ 831629 h 1204641"/>
                <a:gd name="connsiteX1206" fmla="*/ 672896 w 1314762"/>
                <a:gd name="connsiteY1206" fmla="*/ 680069 h 1204641"/>
                <a:gd name="connsiteX1207" fmla="*/ 673455 w 1314762"/>
                <a:gd name="connsiteY1207" fmla="*/ 651459 h 1204641"/>
                <a:gd name="connsiteX1208" fmla="*/ 674013 w 1314762"/>
                <a:gd name="connsiteY1208" fmla="*/ 620011 h 1204641"/>
                <a:gd name="connsiteX1209" fmla="*/ 674572 w 1314762"/>
                <a:gd name="connsiteY1209" fmla="*/ 644250 h 1204641"/>
                <a:gd name="connsiteX1210" fmla="*/ 675126 w 1314762"/>
                <a:gd name="connsiteY1210" fmla="*/ 678976 h 1204641"/>
                <a:gd name="connsiteX1211" fmla="*/ 675685 w 1314762"/>
                <a:gd name="connsiteY1211" fmla="*/ 791883 h 1204641"/>
                <a:gd name="connsiteX1212" fmla="*/ 676243 w 1314762"/>
                <a:gd name="connsiteY1212" fmla="*/ 843205 h 1204641"/>
                <a:gd name="connsiteX1213" fmla="*/ 676802 w 1314762"/>
                <a:gd name="connsiteY1213" fmla="*/ 704526 h 1204641"/>
                <a:gd name="connsiteX1214" fmla="*/ 677361 w 1314762"/>
                <a:gd name="connsiteY1214" fmla="*/ 647528 h 1204641"/>
                <a:gd name="connsiteX1215" fmla="*/ 677920 w 1314762"/>
                <a:gd name="connsiteY1215" fmla="*/ 663470 h 1204641"/>
                <a:gd name="connsiteX1216" fmla="*/ 678478 w 1314762"/>
                <a:gd name="connsiteY1216" fmla="*/ 655608 h 1204641"/>
                <a:gd name="connsiteX1217" fmla="*/ 679033 w 1314762"/>
                <a:gd name="connsiteY1217" fmla="*/ 711953 h 1204641"/>
                <a:gd name="connsiteX1218" fmla="*/ 679591 w 1314762"/>
                <a:gd name="connsiteY1218" fmla="*/ 775067 h 1204641"/>
                <a:gd name="connsiteX1219" fmla="*/ 680150 w 1314762"/>
                <a:gd name="connsiteY1219" fmla="*/ 859146 h 1204641"/>
                <a:gd name="connsiteX1220" fmla="*/ 680709 w 1314762"/>
                <a:gd name="connsiteY1220" fmla="*/ 572181 h 1204641"/>
                <a:gd name="connsiteX1221" fmla="*/ 681267 w 1314762"/>
                <a:gd name="connsiteY1221" fmla="*/ 553183 h 1204641"/>
                <a:gd name="connsiteX1222" fmla="*/ 681826 w 1314762"/>
                <a:gd name="connsiteY1222" fmla="*/ 601666 h 1204641"/>
                <a:gd name="connsiteX1223" fmla="*/ 682380 w 1314762"/>
                <a:gd name="connsiteY1223" fmla="*/ 646000 h 1204641"/>
                <a:gd name="connsiteX1224" fmla="*/ 682939 w 1314762"/>
                <a:gd name="connsiteY1224" fmla="*/ 654515 h 1204641"/>
                <a:gd name="connsiteX1225" fmla="*/ 683498 w 1314762"/>
                <a:gd name="connsiteY1225" fmla="*/ 734886 h 1204641"/>
                <a:gd name="connsiteX1226" fmla="*/ 684056 w 1314762"/>
                <a:gd name="connsiteY1226" fmla="*/ 779873 h 1204641"/>
                <a:gd name="connsiteX1227" fmla="*/ 684615 w 1314762"/>
                <a:gd name="connsiteY1227" fmla="*/ 638356 h 1204641"/>
                <a:gd name="connsiteX1228" fmla="*/ 685174 w 1314762"/>
                <a:gd name="connsiteY1228" fmla="*/ 566505 h 1204641"/>
                <a:gd name="connsiteX1229" fmla="*/ 685732 w 1314762"/>
                <a:gd name="connsiteY1229" fmla="*/ 566722 h 1204641"/>
                <a:gd name="connsiteX1230" fmla="*/ 686287 w 1314762"/>
                <a:gd name="connsiteY1230" fmla="*/ 602537 h 1204641"/>
                <a:gd name="connsiteX1231" fmla="*/ 686845 w 1314762"/>
                <a:gd name="connsiteY1231" fmla="*/ 648621 h 1204641"/>
                <a:gd name="connsiteX1232" fmla="*/ 687404 w 1314762"/>
                <a:gd name="connsiteY1232" fmla="*/ 740562 h 1204641"/>
                <a:gd name="connsiteX1233" fmla="*/ 687963 w 1314762"/>
                <a:gd name="connsiteY1233" fmla="*/ 764149 h 1204641"/>
                <a:gd name="connsiteX1234" fmla="*/ 688521 w 1314762"/>
                <a:gd name="connsiteY1234" fmla="*/ 570218 h 1204641"/>
                <a:gd name="connsiteX1235" fmla="*/ 689080 w 1314762"/>
                <a:gd name="connsiteY1235" fmla="*/ 550127 h 1204641"/>
                <a:gd name="connsiteX1236" fmla="*/ 689639 w 1314762"/>
                <a:gd name="connsiteY1236" fmla="*/ 578080 h 1204641"/>
                <a:gd name="connsiteX1237" fmla="*/ 690197 w 1314762"/>
                <a:gd name="connsiteY1237" fmla="*/ 581793 h 1204641"/>
                <a:gd name="connsiteX1238" fmla="*/ 690752 w 1314762"/>
                <a:gd name="connsiteY1238" fmla="*/ 597735 h 1204641"/>
                <a:gd name="connsiteX1239" fmla="*/ 691311 w 1314762"/>
                <a:gd name="connsiteY1239" fmla="*/ 713481 h 1204641"/>
                <a:gd name="connsiteX1240" fmla="*/ 691869 w 1314762"/>
                <a:gd name="connsiteY1240" fmla="*/ 778123 h 1204641"/>
                <a:gd name="connsiteX1241" fmla="*/ 692428 w 1314762"/>
                <a:gd name="connsiteY1241" fmla="*/ 620882 h 1204641"/>
                <a:gd name="connsiteX1242" fmla="*/ 692987 w 1314762"/>
                <a:gd name="connsiteY1242" fmla="*/ 572621 h 1204641"/>
                <a:gd name="connsiteX1243" fmla="*/ 693545 w 1314762"/>
                <a:gd name="connsiteY1243" fmla="*/ 628744 h 1204641"/>
                <a:gd name="connsiteX1244" fmla="*/ 694104 w 1314762"/>
                <a:gd name="connsiteY1244" fmla="*/ 709985 h 1204641"/>
                <a:gd name="connsiteX1245" fmla="*/ 694658 w 1314762"/>
                <a:gd name="connsiteY1245" fmla="*/ 878584 h 1204641"/>
                <a:gd name="connsiteX1246" fmla="*/ 695217 w 1314762"/>
                <a:gd name="connsiteY1246" fmla="*/ 824424 h 1204641"/>
                <a:gd name="connsiteX1247" fmla="*/ 695775 w 1314762"/>
                <a:gd name="connsiteY1247" fmla="*/ 811103 h 1204641"/>
                <a:gd name="connsiteX1248" fmla="*/ 696334 w 1314762"/>
                <a:gd name="connsiteY1248" fmla="*/ 639231 h 1204641"/>
                <a:gd name="connsiteX1249" fmla="*/ 696893 w 1314762"/>
                <a:gd name="connsiteY1249" fmla="*/ 577644 h 1204641"/>
                <a:gd name="connsiteX1250" fmla="*/ 697451 w 1314762"/>
                <a:gd name="connsiteY1250" fmla="*/ 584196 h 1204641"/>
                <a:gd name="connsiteX1251" fmla="*/ 698006 w 1314762"/>
                <a:gd name="connsiteY1251" fmla="*/ 691422 h 1204641"/>
                <a:gd name="connsiteX1252" fmla="*/ 698565 w 1314762"/>
                <a:gd name="connsiteY1252" fmla="*/ 861114 h 1204641"/>
                <a:gd name="connsiteX1253" fmla="*/ 699123 w 1314762"/>
                <a:gd name="connsiteY1253" fmla="*/ 813506 h 1204641"/>
                <a:gd name="connsiteX1254" fmla="*/ 699682 w 1314762"/>
                <a:gd name="connsiteY1254" fmla="*/ 784896 h 1204641"/>
                <a:gd name="connsiteX1255" fmla="*/ 700241 w 1314762"/>
                <a:gd name="connsiteY1255" fmla="*/ 533746 h 1204641"/>
                <a:gd name="connsiteX1256" fmla="*/ 700799 w 1314762"/>
                <a:gd name="connsiteY1256" fmla="*/ 580918 h 1204641"/>
                <a:gd name="connsiteX1257" fmla="*/ 701358 w 1314762"/>
                <a:gd name="connsiteY1257" fmla="*/ 638573 h 1204641"/>
                <a:gd name="connsiteX1258" fmla="*/ 701912 w 1314762"/>
                <a:gd name="connsiteY1258" fmla="*/ 563884 h 1204641"/>
                <a:gd name="connsiteX1259" fmla="*/ 702471 w 1314762"/>
                <a:gd name="connsiteY1259" fmla="*/ 627655 h 1204641"/>
                <a:gd name="connsiteX1260" fmla="*/ 703030 w 1314762"/>
                <a:gd name="connsiteY1260" fmla="*/ 715230 h 1204641"/>
                <a:gd name="connsiteX1261" fmla="*/ 703588 w 1314762"/>
                <a:gd name="connsiteY1261" fmla="*/ 811321 h 1204641"/>
                <a:gd name="connsiteX1262" fmla="*/ 704147 w 1314762"/>
                <a:gd name="connsiteY1262" fmla="*/ 559078 h 1204641"/>
                <a:gd name="connsiteX1263" fmla="*/ 704706 w 1314762"/>
                <a:gd name="connsiteY1263" fmla="*/ 593586 h 1204641"/>
                <a:gd name="connsiteX1264" fmla="*/ 705260 w 1314762"/>
                <a:gd name="connsiteY1264" fmla="*/ 620882 h 1204641"/>
                <a:gd name="connsiteX1265" fmla="*/ 705819 w 1314762"/>
                <a:gd name="connsiteY1265" fmla="*/ 648403 h 1204641"/>
                <a:gd name="connsiteX1266" fmla="*/ 706377 w 1314762"/>
                <a:gd name="connsiteY1266" fmla="*/ 637698 h 1204641"/>
                <a:gd name="connsiteX1267" fmla="*/ 706936 w 1314762"/>
                <a:gd name="connsiteY1267" fmla="*/ 733575 h 1204641"/>
                <a:gd name="connsiteX1268" fmla="*/ 707495 w 1314762"/>
                <a:gd name="connsiteY1268" fmla="*/ 721125 h 1204641"/>
                <a:gd name="connsiteX1269" fmla="*/ 708053 w 1314762"/>
                <a:gd name="connsiteY1269" fmla="*/ 587688 h 1204641"/>
                <a:gd name="connsiteX1270" fmla="*/ 708612 w 1314762"/>
                <a:gd name="connsiteY1270" fmla="*/ 651024 h 1204641"/>
                <a:gd name="connsiteX1271" fmla="*/ 709166 w 1314762"/>
                <a:gd name="connsiteY1271" fmla="*/ 527630 h 1204641"/>
                <a:gd name="connsiteX1272" fmla="*/ 709725 w 1314762"/>
                <a:gd name="connsiteY1272" fmla="*/ 622192 h 1204641"/>
                <a:gd name="connsiteX1273" fmla="*/ 710284 w 1314762"/>
                <a:gd name="connsiteY1273" fmla="*/ 786860 h 1204641"/>
                <a:gd name="connsiteX1274" fmla="*/ 710842 w 1314762"/>
                <a:gd name="connsiteY1274" fmla="*/ 900206 h 1204641"/>
                <a:gd name="connsiteX1275" fmla="*/ 711401 w 1314762"/>
                <a:gd name="connsiteY1275" fmla="*/ 924446 h 1204641"/>
                <a:gd name="connsiteX1276" fmla="*/ 711960 w 1314762"/>
                <a:gd name="connsiteY1276" fmla="*/ 865263 h 1204641"/>
                <a:gd name="connsiteX1277" fmla="*/ 712514 w 1314762"/>
                <a:gd name="connsiteY1277" fmla="*/ 938424 h 1204641"/>
                <a:gd name="connsiteX1278" fmla="*/ 713073 w 1314762"/>
                <a:gd name="connsiteY1278" fmla="*/ 924446 h 1204641"/>
                <a:gd name="connsiteX1279" fmla="*/ 713631 w 1314762"/>
                <a:gd name="connsiteY1279" fmla="*/ 937549 h 1204641"/>
                <a:gd name="connsiteX1280" fmla="*/ 714190 w 1314762"/>
                <a:gd name="connsiteY1280" fmla="*/ 987124 h 1204641"/>
                <a:gd name="connsiteX1281" fmla="*/ 714749 w 1314762"/>
                <a:gd name="connsiteY1281" fmla="*/ 1010275 h 1204641"/>
                <a:gd name="connsiteX1282" fmla="*/ 715307 w 1314762"/>
                <a:gd name="connsiteY1282" fmla="*/ 1047400 h 1204641"/>
                <a:gd name="connsiteX1283" fmla="*/ 715866 w 1314762"/>
                <a:gd name="connsiteY1283" fmla="*/ 961575 h 1204641"/>
                <a:gd name="connsiteX1284" fmla="*/ 716421 w 1314762"/>
                <a:gd name="connsiteY1284" fmla="*/ 942790 h 1204641"/>
                <a:gd name="connsiteX1285" fmla="*/ 716979 w 1314762"/>
                <a:gd name="connsiteY1285" fmla="*/ 991491 h 1204641"/>
                <a:gd name="connsiteX1286" fmla="*/ 717538 w 1314762"/>
                <a:gd name="connsiteY1286" fmla="*/ 987782 h 1204641"/>
                <a:gd name="connsiteX1287" fmla="*/ 718097 w 1314762"/>
                <a:gd name="connsiteY1287" fmla="*/ 979920 h 1204641"/>
                <a:gd name="connsiteX1288" fmla="*/ 718655 w 1314762"/>
                <a:gd name="connsiteY1288" fmla="*/ 959390 h 1204641"/>
                <a:gd name="connsiteX1289" fmla="*/ 719214 w 1314762"/>
                <a:gd name="connsiteY1289" fmla="*/ 984939 h 1204641"/>
                <a:gd name="connsiteX1290" fmla="*/ 719773 w 1314762"/>
                <a:gd name="connsiteY1290" fmla="*/ 944319 h 1204641"/>
                <a:gd name="connsiteX1291" fmla="*/ 720331 w 1314762"/>
                <a:gd name="connsiteY1291" fmla="*/ 972058 h 1204641"/>
                <a:gd name="connsiteX1292" fmla="*/ 720886 w 1314762"/>
                <a:gd name="connsiteY1292" fmla="*/ 963974 h 1204641"/>
                <a:gd name="connsiteX1293" fmla="*/ 721444 w 1314762"/>
                <a:gd name="connsiteY1293" fmla="*/ 981883 h 1204641"/>
                <a:gd name="connsiteX1294" fmla="*/ 722003 w 1314762"/>
                <a:gd name="connsiteY1294" fmla="*/ 1010493 h 1204641"/>
                <a:gd name="connsiteX1295" fmla="*/ 722561 w 1314762"/>
                <a:gd name="connsiteY1295" fmla="*/ 1033422 h 1204641"/>
                <a:gd name="connsiteX1296" fmla="*/ 723120 w 1314762"/>
                <a:gd name="connsiteY1296" fmla="*/ 1003941 h 1204641"/>
                <a:gd name="connsiteX1297" fmla="*/ 723679 w 1314762"/>
                <a:gd name="connsiteY1297" fmla="*/ 1001103 h 1204641"/>
                <a:gd name="connsiteX1298" fmla="*/ 724237 w 1314762"/>
                <a:gd name="connsiteY1298" fmla="*/ 1012239 h 1204641"/>
                <a:gd name="connsiteX1299" fmla="*/ 724792 w 1314762"/>
                <a:gd name="connsiteY1299" fmla="*/ 1003724 h 1204641"/>
                <a:gd name="connsiteX1300" fmla="*/ 725351 w 1314762"/>
                <a:gd name="connsiteY1300" fmla="*/ 1009836 h 1204641"/>
                <a:gd name="connsiteX1301" fmla="*/ 725909 w 1314762"/>
                <a:gd name="connsiteY1301" fmla="*/ 1015952 h 1204641"/>
                <a:gd name="connsiteX1302" fmla="*/ 726468 w 1314762"/>
                <a:gd name="connsiteY1302" fmla="*/ 1027310 h 1204641"/>
                <a:gd name="connsiteX1303" fmla="*/ 727027 w 1314762"/>
                <a:gd name="connsiteY1303" fmla="*/ 1022504 h 1204641"/>
                <a:gd name="connsiteX1304" fmla="*/ 727585 w 1314762"/>
                <a:gd name="connsiteY1304" fmla="*/ 994986 h 1204641"/>
                <a:gd name="connsiteX1305" fmla="*/ 728140 w 1314762"/>
                <a:gd name="connsiteY1305" fmla="*/ 1005034 h 1204641"/>
                <a:gd name="connsiteX1306" fmla="*/ 728698 w 1314762"/>
                <a:gd name="connsiteY1306" fmla="*/ 1030366 h 1204641"/>
                <a:gd name="connsiteX1307" fmla="*/ 729257 w 1314762"/>
                <a:gd name="connsiteY1307" fmla="*/ 1026652 h 1204641"/>
                <a:gd name="connsiteX1308" fmla="*/ 729816 w 1314762"/>
                <a:gd name="connsiteY1308" fmla="*/ 1040195 h 1204641"/>
                <a:gd name="connsiteX1309" fmla="*/ 730374 w 1314762"/>
                <a:gd name="connsiteY1309" fmla="*/ 1073389 h 1204641"/>
                <a:gd name="connsiteX1310" fmla="*/ 730933 w 1314762"/>
                <a:gd name="connsiteY1310" fmla="*/ 1059411 h 1204641"/>
                <a:gd name="connsiteX1311" fmla="*/ 731492 w 1314762"/>
                <a:gd name="connsiteY1311" fmla="*/ 991713 h 1204641"/>
                <a:gd name="connsiteX1312" fmla="*/ 732046 w 1314762"/>
                <a:gd name="connsiteY1312" fmla="*/ 983629 h 1204641"/>
                <a:gd name="connsiteX1313" fmla="*/ 732605 w 1314762"/>
                <a:gd name="connsiteY1313" fmla="*/ 1015299 h 1204641"/>
                <a:gd name="connsiteX1314" fmla="*/ 733163 w 1314762"/>
                <a:gd name="connsiteY1314" fmla="*/ 1038446 h 1204641"/>
                <a:gd name="connsiteX1315" fmla="*/ 733722 w 1314762"/>
                <a:gd name="connsiteY1315" fmla="*/ 1060721 h 1204641"/>
                <a:gd name="connsiteX1316" fmla="*/ 734281 w 1314762"/>
                <a:gd name="connsiteY1316" fmla="*/ 1079941 h 1204641"/>
                <a:gd name="connsiteX1317" fmla="*/ 734839 w 1314762"/>
                <a:gd name="connsiteY1317" fmla="*/ 1103745 h 1204641"/>
                <a:gd name="connsiteX1318" fmla="*/ 735394 w 1314762"/>
                <a:gd name="connsiteY1318" fmla="*/ 1085836 h 1204641"/>
                <a:gd name="connsiteX1319" fmla="*/ 735952 w 1314762"/>
                <a:gd name="connsiteY1319" fmla="*/ 1060721 h 1204641"/>
                <a:gd name="connsiteX1320" fmla="*/ 736511 w 1314762"/>
                <a:gd name="connsiteY1320" fmla="*/ 1078631 h 1204641"/>
                <a:gd name="connsiteX1321" fmla="*/ 737070 w 1314762"/>
                <a:gd name="connsiteY1321" fmla="*/ 1079066 h 1204641"/>
                <a:gd name="connsiteX1322" fmla="*/ 737628 w 1314762"/>
                <a:gd name="connsiteY1322" fmla="*/ 1091295 h 1204641"/>
                <a:gd name="connsiteX1323" fmla="*/ 738187 w 1314762"/>
                <a:gd name="connsiteY1323" fmla="*/ 1108551 h 1204641"/>
                <a:gd name="connsiteX1324" fmla="*/ 738746 w 1314762"/>
                <a:gd name="connsiteY1324" fmla="*/ 1103745 h 1204641"/>
                <a:gd name="connsiteX1325" fmla="*/ 739300 w 1314762"/>
                <a:gd name="connsiteY1325" fmla="*/ 1073389 h 1204641"/>
                <a:gd name="connsiteX1326" fmla="*/ 739859 w 1314762"/>
                <a:gd name="connsiteY1326" fmla="*/ 1075135 h 1204641"/>
                <a:gd name="connsiteX1327" fmla="*/ 740418 w 1314762"/>
                <a:gd name="connsiteY1327" fmla="*/ 1087585 h 1204641"/>
                <a:gd name="connsiteX1328" fmla="*/ 740976 w 1314762"/>
                <a:gd name="connsiteY1328" fmla="*/ 1084090 h 1204641"/>
                <a:gd name="connsiteX1329" fmla="*/ 741535 w 1314762"/>
                <a:gd name="connsiteY1329" fmla="*/ 1095226 h 1204641"/>
                <a:gd name="connsiteX1330" fmla="*/ 742093 w 1314762"/>
                <a:gd name="connsiteY1330" fmla="*/ 1105930 h 1204641"/>
                <a:gd name="connsiteX1331" fmla="*/ 742648 w 1314762"/>
                <a:gd name="connsiteY1331" fmla="*/ 1117502 h 1204641"/>
                <a:gd name="connsiteX1332" fmla="*/ 743207 w 1314762"/>
                <a:gd name="connsiteY1332" fmla="*/ 1093480 h 1204641"/>
                <a:gd name="connsiteX1333" fmla="*/ 743765 w 1314762"/>
                <a:gd name="connsiteY1333" fmla="*/ 1092170 h 1204641"/>
                <a:gd name="connsiteX1334" fmla="*/ 744324 w 1314762"/>
                <a:gd name="connsiteY1334" fmla="*/ 1094573 h 1204641"/>
                <a:gd name="connsiteX1335" fmla="*/ 744883 w 1314762"/>
                <a:gd name="connsiteY1335" fmla="*/ 1105273 h 1204641"/>
                <a:gd name="connsiteX1336" fmla="*/ 745441 w 1314762"/>
                <a:gd name="connsiteY1336" fmla="*/ 1113792 h 1204641"/>
                <a:gd name="connsiteX1337" fmla="*/ 746000 w 1314762"/>
                <a:gd name="connsiteY1337" fmla="*/ 1127549 h 1204641"/>
                <a:gd name="connsiteX1338" fmla="*/ 746554 w 1314762"/>
                <a:gd name="connsiteY1338" fmla="*/ 1119469 h 1204641"/>
                <a:gd name="connsiteX1339" fmla="*/ 747113 w 1314762"/>
                <a:gd name="connsiteY1339" fmla="*/ 1098068 h 1204641"/>
                <a:gd name="connsiteX1340" fmla="*/ 747672 w 1314762"/>
                <a:gd name="connsiteY1340" fmla="*/ 1105491 h 1204641"/>
                <a:gd name="connsiteX1341" fmla="*/ 748230 w 1314762"/>
                <a:gd name="connsiteY1341" fmla="*/ 1104398 h 1204641"/>
                <a:gd name="connsiteX1342" fmla="*/ 748789 w 1314762"/>
                <a:gd name="connsiteY1342" fmla="*/ 1113353 h 1204641"/>
                <a:gd name="connsiteX1343" fmla="*/ 749347 w 1314762"/>
                <a:gd name="connsiteY1343" fmla="*/ 1108986 h 1204641"/>
                <a:gd name="connsiteX1344" fmla="*/ 749906 w 1314762"/>
                <a:gd name="connsiteY1344" fmla="*/ 1127549 h 1204641"/>
                <a:gd name="connsiteX1345" fmla="*/ 750465 w 1314762"/>
                <a:gd name="connsiteY1345" fmla="*/ 1113792 h 1204641"/>
                <a:gd name="connsiteX1346" fmla="*/ 751019 w 1314762"/>
                <a:gd name="connsiteY1346" fmla="*/ 1107458 h 1204641"/>
                <a:gd name="connsiteX1347" fmla="*/ 751578 w 1314762"/>
                <a:gd name="connsiteY1347" fmla="*/ 1101777 h 1204641"/>
                <a:gd name="connsiteX1348" fmla="*/ 752137 w 1314762"/>
                <a:gd name="connsiteY1348" fmla="*/ 1110732 h 1204641"/>
                <a:gd name="connsiteX1349" fmla="*/ 752695 w 1314762"/>
                <a:gd name="connsiteY1349" fmla="*/ 1112482 h 1204641"/>
                <a:gd name="connsiteX1350" fmla="*/ 753254 w 1314762"/>
                <a:gd name="connsiteY1350" fmla="*/ 1103745 h 1204641"/>
                <a:gd name="connsiteX1351" fmla="*/ 753813 w 1314762"/>
                <a:gd name="connsiteY1351" fmla="*/ 1123835 h 1204641"/>
                <a:gd name="connsiteX1352" fmla="*/ 754371 w 1314762"/>
                <a:gd name="connsiteY1352" fmla="*/ 1126678 h 1204641"/>
                <a:gd name="connsiteX1353" fmla="*/ 754926 w 1314762"/>
                <a:gd name="connsiteY1353" fmla="*/ 1107241 h 1204641"/>
                <a:gd name="connsiteX1354" fmla="*/ 755484 w 1314762"/>
                <a:gd name="connsiteY1354" fmla="*/ 1103527 h 1204641"/>
                <a:gd name="connsiteX1355" fmla="*/ 756043 w 1314762"/>
                <a:gd name="connsiteY1355" fmla="*/ 1105930 h 1204641"/>
                <a:gd name="connsiteX1356" fmla="*/ 756602 w 1314762"/>
                <a:gd name="connsiteY1356" fmla="*/ 1098068 h 1204641"/>
                <a:gd name="connsiteX1357" fmla="*/ 757160 w 1314762"/>
                <a:gd name="connsiteY1357" fmla="*/ 1096976 h 1204641"/>
                <a:gd name="connsiteX1358" fmla="*/ 757719 w 1314762"/>
                <a:gd name="connsiteY1358" fmla="*/ 1118812 h 1204641"/>
                <a:gd name="connsiteX1359" fmla="*/ 758274 w 1314762"/>
                <a:gd name="connsiteY1359" fmla="*/ 1121433 h 1204641"/>
                <a:gd name="connsiteX1360" fmla="*/ 758832 w 1314762"/>
                <a:gd name="connsiteY1360" fmla="*/ 1103088 h 1204641"/>
                <a:gd name="connsiteX1361" fmla="*/ 759391 w 1314762"/>
                <a:gd name="connsiteY1361" fmla="*/ 1097193 h 1204641"/>
                <a:gd name="connsiteX1362" fmla="*/ 759949 w 1314762"/>
                <a:gd name="connsiteY1362" fmla="*/ 1116848 h 1204641"/>
                <a:gd name="connsiteX1363" fmla="*/ 760508 w 1314762"/>
                <a:gd name="connsiteY1363" fmla="*/ 1090424 h 1204641"/>
                <a:gd name="connsiteX1364" fmla="*/ 761067 w 1314762"/>
                <a:gd name="connsiteY1364" fmla="*/ 1109422 h 1204641"/>
                <a:gd name="connsiteX1365" fmla="*/ 761625 w 1314762"/>
                <a:gd name="connsiteY1365" fmla="*/ 1120997 h 1204641"/>
                <a:gd name="connsiteX1366" fmla="*/ 762180 w 1314762"/>
                <a:gd name="connsiteY1366" fmla="*/ 1112700 h 1204641"/>
                <a:gd name="connsiteX1367" fmla="*/ 762738 w 1314762"/>
                <a:gd name="connsiteY1367" fmla="*/ 1095226 h 1204641"/>
                <a:gd name="connsiteX1368" fmla="*/ 763297 w 1314762"/>
                <a:gd name="connsiteY1368" fmla="*/ 1089767 h 1204641"/>
                <a:gd name="connsiteX1369" fmla="*/ 763856 w 1314762"/>
                <a:gd name="connsiteY1369" fmla="*/ 1093262 h 1204641"/>
                <a:gd name="connsiteX1370" fmla="*/ 764414 w 1314762"/>
                <a:gd name="connsiteY1370" fmla="*/ 1067273 h 1204641"/>
                <a:gd name="connsiteX1371" fmla="*/ 764973 w 1314762"/>
                <a:gd name="connsiteY1371" fmla="*/ 1049803 h 1204641"/>
                <a:gd name="connsiteX1372" fmla="*/ 765528 w 1314762"/>
                <a:gd name="connsiteY1372" fmla="*/ 1068583 h 1204641"/>
                <a:gd name="connsiteX1373" fmla="*/ 766086 w 1314762"/>
                <a:gd name="connsiteY1373" fmla="*/ 1105708 h 1204641"/>
                <a:gd name="connsiteX1374" fmla="*/ 766645 w 1314762"/>
                <a:gd name="connsiteY1374" fmla="*/ 1083433 h 1204641"/>
                <a:gd name="connsiteX1375" fmla="*/ 767204 w 1314762"/>
                <a:gd name="connsiteY1375" fmla="*/ 1093480 h 1204641"/>
                <a:gd name="connsiteX1376" fmla="*/ 767762 w 1314762"/>
                <a:gd name="connsiteY1376" fmla="*/ 1097629 h 1204641"/>
                <a:gd name="connsiteX1377" fmla="*/ 768321 w 1314762"/>
                <a:gd name="connsiteY1377" fmla="*/ 1107458 h 1204641"/>
                <a:gd name="connsiteX1378" fmla="*/ 768879 w 1314762"/>
                <a:gd name="connsiteY1378" fmla="*/ 1108551 h 1204641"/>
                <a:gd name="connsiteX1379" fmla="*/ 769434 w 1314762"/>
                <a:gd name="connsiteY1379" fmla="*/ 1124710 h 1204641"/>
                <a:gd name="connsiteX1380" fmla="*/ 769993 w 1314762"/>
                <a:gd name="connsiteY1380" fmla="*/ 1123182 h 1204641"/>
                <a:gd name="connsiteX1381" fmla="*/ 770551 w 1314762"/>
                <a:gd name="connsiteY1381" fmla="*/ 1107458 h 1204641"/>
                <a:gd name="connsiteX1382" fmla="*/ 771110 w 1314762"/>
                <a:gd name="connsiteY1382" fmla="*/ 1089984 h 1204641"/>
                <a:gd name="connsiteX1383" fmla="*/ 771669 w 1314762"/>
                <a:gd name="connsiteY1383" fmla="*/ 1095008 h 1204641"/>
                <a:gd name="connsiteX1384" fmla="*/ 772227 w 1314762"/>
                <a:gd name="connsiteY1384" fmla="*/ 1108986 h 1204641"/>
                <a:gd name="connsiteX1385" fmla="*/ 772782 w 1314762"/>
                <a:gd name="connsiteY1385" fmla="*/ 1115320 h 1204641"/>
                <a:gd name="connsiteX1386" fmla="*/ 773340 w 1314762"/>
                <a:gd name="connsiteY1386" fmla="*/ 1129299 h 1204641"/>
                <a:gd name="connsiteX1387" fmla="*/ 773899 w 1314762"/>
                <a:gd name="connsiteY1387" fmla="*/ 1125803 h 1204641"/>
                <a:gd name="connsiteX1388" fmla="*/ 774458 w 1314762"/>
                <a:gd name="connsiteY1388" fmla="*/ 1100249 h 1204641"/>
                <a:gd name="connsiteX1389" fmla="*/ 775016 w 1314762"/>
                <a:gd name="connsiteY1389" fmla="*/ 1099378 h 1204641"/>
                <a:gd name="connsiteX1390" fmla="*/ 775575 w 1314762"/>
                <a:gd name="connsiteY1390" fmla="*/ 1095883 h 1204641"/>
                <a:gd name="connsiteX1391" fmla="*/ 776133 w 1314762"/>
                <a:gd name="connsiteY1391" fmla="*/ 1103088 h 1204641"/>
                <a:gd name="connsiteX1392" fmla="*/ 776688 w 1314762"/>
                <a:gd name="connsiteY1392" fmla="*/ 1101999 h 1204641"/>
                <a:gd name="connsiteX1393" fmla="*/ 777247 w 1314762"/>
                <a:gd name="connsiteY1393" fmla="*/ 1127113 h 1204641"/>
                <a:gd name="connsiteX1394" fmla="*/ 777805 w 1314762"/>
                <a:gd name="connsiteY1394" fmla="*/ 1126678 h 1204641"/>
                <a:gd name="connsiteX1395" fmla="*/ 778364 w 1314762"/>
                <a:gd name="connsiteY1395" fmla="*/ 1093698 h 1204641"/>
                <a:gd name="connsiteX1396" fmla="*/ 778923 w 1314762"/>
                <a:gd name="connsiteY1396" fmla="*/ 1086493 h 1204641"/>
                <a:gd name="connsiteX1397" fmla="*/ 779481 w 1314762"/>
                <a:gd name="connsiteY1397" fmla="*/ 1106148 h 1204641"/>
                <a:gd name="connsiteX1398" fmla="*/ 780040 w 1314762"/>
                <a:gd name="connsiteY1398" fmla="*/ 1110514 h 1204641"/>
                <a:gd name="connsiteX1399" fmla="*/ 780599 w 1314762"/>
                <a:gd name="connsiteY1399" fmla="*/ 1105930 h 1204641"/>
                <a:gd name="connsiteX1400" fmla="*/ 781153 w 1314762"/>
                <a:gd name="connsiteY1400" fmla="*/ 1128206 h 1204641"/>
                <a:gd name="connsiteX1401" fmla="*/ 781712 w 1314762"/>
                <a:gd name="connsiteY1401" fmla="*/ 1138249 h 1204641"/>
                <a:gd name="connsiteX1402" fmla="*/ 782270 w 1314762"/>
                <a:gd name="connsiteY1402" fmla="*/ 1126021 h 1204641"/>
                <a:gd name="connsiteX1403" fmla="*/ 782829 w 1314762"/>
                <a:gd name="connsiteY1403" fmla="*/ 1107676 h 1204641"/>
                <a:gd name="connsiteX1404" fmla="*/ 783388 w 1314762"/>
                <a:gd name="connsiteY1404" fmla="*/ 1105055 h 1204641"/>
                <a:gd name="connsiteX1405" fmla="*/ 783946 w 1314762"/>
                <a:gd name="connsiteY1405" fmla="*/ 1112700 h 1204641"/>
                <a:gd name="connsiteX1406" fmla="*/ 784501 w 1314762"/>
                <a:gd name="connsiteY1406" fmla="*/ 1114881 h 1204641"/>
                <a:gd name="connsiteX1407" fmla="*/ 785060 w 1314762"/>
                <a:gd name="connsiteY1407" fmla="*/ 1129077 h 1204641"/>
                <a:gd name="connsiteX1408" fmla="*/ 785618 w 1314762"/>
                <a:gd name="connsiteY1408" fmla="*/ 1135193 h 1204641"/>
                <a:gd name="connsiteX1409" fmla="*/ 786177 w 1314762"/>
                <a:gd name="connsiteY1409" fmla="*/ 1118376 h 1204641"/>
                <a:gd name="connsiteX1410" fmla="*/ 786736 w 1314762"/>
                <a:gd name="connsiteY1410" fmla="*/ 1103088 h 1204641"/>
                <a:gd name="connsiteX1411" fmla="*/ 787294 w 1314762"/>
                <a:gd name="connsiteY1411" fmla="*/ 1124493 h 1204641"/>
                <a:gd name="connsiteX1412" fmla="*/ 787853 w 1314762"/>
                <a:gd name="connsiteY1412" fmla="*/ 1089984 h 1204641"/>
                <a:gd name="connsiteX1413" fmla="*/ 788407 w 1314762"/>
                <a:gd name="connsiteY1413" fmla="*/ 1087146 h 1204641"/>
                <a:gd name="connsiteX1414" fmla="*/ 788966 w 1314762"/>
                <a:gd name="connsiteY1414" fmla="*/ 1089549 h 1204641"/>
                <a:gd name="connsiteX1415" fmla="*/ 789524 w 1314762"/>
                <a:gd name="connsiteY1415" fmla="*/ 1127331 h 1204641"/>
                <a:gd name="connsiteX1416" fmla="*/ 790083 w 1314762"/>
                <a:gd name="connsiteY1416" fmla="*/ 1105055 h 1204641"/>
                <a:gd name="connsiteX1417" fmla="*/ 790642 w 1314762"/>
                <a:gd name="connsiteY1417" fmla="*/ 1117284 h 1204641"/>
                <a:gd name="connsiteX1418" fmla="*/ 791200 w 1314762"/>
                <a:gd name="connsiteY1418" fmla="*/ 1099596 h 1204641"/>
                <a:gd name="connsiteX1419" fmla="*/ 791759 w 1314762"/>
                <a:gd name="connsiteY1419" fmla="*/ 1100467 h 1204641"/>
                <a:gd name="connsiteX1420" fmla="*/ 792314 w 1314762"/>
                <a:gd name="connsiteY1420" fmla="*/ 1105708 h 1204641"/>
                <a:gd name="connsiteX1421" fmla="*/ 792872 w 1314762"/>
                <a:gd name="connsiteY1421" fmla="*/ 1120779 h 1204641"/>
                <a:gd name="connsiteX1422" fmla="*/ 793431 w 1314762"/>
                <a:gd name="connsiteY1422" fmla="*/ 1119034 h 1204641"/>
                <a:gd name="connsiteX1423" fmla="*/ 793990 w 1314762"/>
                <a:gd name="connsiteY1423" fmla="*/ 1113353 h 1204641"/>
                <a:gd name="connsiteX1424" fmla="*/ 794548 w 1314762"/>
                <a:gd name="connsiteY1424" fmla="*/ 1110950 h 1204641"/>
                <a:gd name="connsiteX1425" fmla="*/ 795107 w 1314762"/>
                <a:gd name="connsiteY1425" fmla="*/ 1127988 h 1204641"/>
                <a:gd name="connsiteX1426" fmla="*/ 795661 w 1314762"/>
                <a:gd name="connsiteY1426" fmla="*/ 1114010 h 1204641"/>
                <a:gd name="connsiteX1427" fmla="*/ 796220 w 1314762"/>
                <a:gd name="connsiteY1427" fmla="*/ 1127549 h 1204641"/>
                <a:gd name="connsiteX1428" fmla="*/ 796779 w 1314762"/>
                <a:gd name="connsiteY1428" fmla="*/ 1132790 h 1204641"/>
                <a:gd name="connsiteX1429" fmla="*/ 797337 w 1314762"/>
                <a:gd name="connsiteY1429" fmla="*/ 1133230 h 1204641"/>
                <a:gd name="connsiteX1430" fmla="*/ 797896 w 1314762"/>
                <a:gd name="connsiteY1430" fmla="*/ 1136286 h 1204641"/>
                <a:gd name="connsiteX1431" fmla="*/ 798455 w 1314762"/>
                <a:gd name="connsiteY1431" fmla="*/ 1136286 h 1204641"/>
                <a:gd name="connsiteX1432" fmla="*/ 799013 w 1314762"/>
                <a:gd name="connsiteY1432" fmla="*/ 1124710 h 1204641"/>
                <a:gd name="connsiteX1433" fmla="*/ 799568 w 1314762"/>
                <a:gd name="connsiteY1433" fmla="*/ 1133447 h 1204641"/>
                <a:gd name="connsiteX1434" fmla="*/ 800126 w 1314762"/>
                <a:gd name="connsiteY1434" fmla="*/ 1142620 h 1204641"/>
                <a:gd name="connsiteX1435" fmla="*/ 800685 w 1314762"/>
                <a:gd name="connsiteY1435" fmla="*/ 1150917 h 1204641"/>
                <a:gd name="connsiteX1436" fmla="*/ 801244 w 1314762"/>
                <a:gd name="connsiteY1436" fmla="*/ 1148954 h 1204641"/>
                <a:gd name="connsiteX1437" fmla="*/ 801802 w 1314762"/>
                <a:gd name="connsiteY1437" fmla="*/ 1143491 h 1204641"/>
                <a:gd name="connsiteX1438" fmla="*/ 802361 w 1314762"/>
                <a:gd name="connsiteY1438" fmla="*/ 1132137 h 1204641"/>
                <a:gd name="connsiteX1439" fmla="*/ 802915 w 1314762"/>
                <a:gd name="connsiteY1439" fmla="*/ 1139342 h 1204641"/>
                <a:gd name="connsiteX1440" fmla="*/ 803474 w 1314762"/>
                <a:gd name="connsiteY1440" fmla="*/ 1151353 h 1204641"/>
                <a:gd name="connsiteX1441" fmla="*/ 804033 w 1314762"/>
                <a:gd name="connsiteY1441" fmla="*/ 1139781 h 1204641"/>
                <a:gd name="connsiteX1442" fmla="*/ 804591 w 1314762"/>
                <a:gd name="connsiteY1442" fmla="*/ 1144583 h 1204641"/>
                <a:gd name="connsiteX1443" fmla="*/ 805150 w 1314762"/>
                <a:gd name="connsiteY1443" fmla="*/ 1161835 h 1204641"/>
                <a:gd name="connsiteX1444" fmla="*/ 805709 w 1314762"/>
                <a:gd name="connsiteY1444" fmla="*/ 1133230 h 1204641"/>
                <a:gd name="connsiteX1445" fmla="*/ 806267 w 1314762"/>
                <a:gd name="connsiteY1445" fmla="*/ 1122525 h 1204641"/>
                <a:gd name="connsiteX1446" fmla="*/ 806822 w 1314762"/>
                <a:gd name="connsiteY1446" fmla="*/ 1139124 h 1204641"/>
                <a:gd name="connsiteX1447" fmla="*/ 807381 w 1314762"/>
                <a:gd name="connsiteY1447" fmla="*/ 1147422 h 1204641"/>
                <a:gd name="connsiteX1448" fmla="*/ 807939 w 1314762"/>
                <a:gd name="connsiteY1448" fmla="*/ 1143491 h 1204641"/>
                <a:gd name="connsiteX1449" fmla="*/ 808498 w 1314762"/>
                <a:gd name="connsiteY1449" fmla="*/ 1154195 h 1204641"/>
                <a:gd name="connsiteX1450" fmla="*/ 809056 w 1314762"/>
                <a:gd name="connsiteY1450" fmla="*/ 1162710 h 1204641"/>
                <a:gd name="connsiteX1451" fmla="*/ 809615 w 1314762"/>
                <a:gd name="connsiteY1451" fmla="*/ 1142620 h 1204641"/>
                <a:gd name="connsiteX1452" fmla="*/ 810174 w 1314762"/>
                <a:gd name="connsiteY1452" fmla="*/ 1135629 h 1204641"/>
                <a:gd name="connsiteX1453" fmla="*/ 810732 w 1314762"/>
                <a:gd name="connsiteY1453" fmla="*/ 1141963 h 1204641"/>
                <a:gd name="connsiteX1454" fmla="*/ 811287 w 1314762"/>
                <a:gd name="connsiteY1454" fmla="*/ 1141527 h 1204641"/>
                <a:gd name="connsiteX1455" fmla="*/ 811846 w 1314762"/>
                <a:gd name="connsiteY1455" fmla="*/ 1150482 h 1204641"/>
                <a:gd name="connsiteX1456" fmla="*/ 812404 w 1314762"/>
                <a:gd name="connsiteY1456" fmla="*/ 1150482 h 1204641"/>
                <a:gd name="connsiteX1457" fmla="*/ 812963 w 1314762"/>
                <a:gd name="connsiteY1457" fmla="*/ 1153973 h 1204641"/>
                <a:gd name="connsiteX1458" fmla="*/ 813522 w 1314762"/>
                <a:gd name="connsiteY1458" fmla="*/ 1147861 h 1204641"/>
                <a:gd name="connsiteX1459" fmla="*/ 814080 w 1314762"/>
                <a:gd name="connsiteY1459" fmla="*/ 1139342 h 1204641"/>
                <a:gd name="connsiteX1460" fmla="*/ 814635 w 1314762"/>
                <a:gd name="connsiteY1460" fmla="*/ 1150917 h 1204641"/>
                <a:gd name="connsiteX1461" fmla="*/ 815193 w 1314762"/>
                <a:gd name="connsiteY1461" fmla="*/ 1146551 h 1204641"/>
                <a:gd name="connsiteX1462" fmla="*/ 815752 w 1314762"/>
                <a:gd name="connsiteY1462" fmla="*/ 1137596 h 1204641"/>
                <a:gd name="connsiteX1463" fmla="*/ 816310 w 1314762"/>
                <a:gd name="connsiteY1463" fmla="*/ 1140652 h 1204641"/>
                <a:gd name="connsiteX1464" fmla="*/ 816869 w 1314762"/>
                <a:gd name="connsiteY1464" fmla="*/ 1157251 h 1204641"/>
                <a:gd name="connsiteX1465" fmla="*/ 817428 w 1314762"/>
                <a:gd name="connsiteY1465" fmla="*/ 1129516 h 1204641"/>
                <a:gd name="connsiteX1466" fmla="*/ 817986 w 1314762"/>
                <a:gd name="connsiteY1466" fmla="*/ 1128641 h 1204641"/>
                <a:gd name="connsiteX1467" fmla="*/ 818541 w 1314762"/>
                <a:gd name="connsiteY1467" fmla="*/ 1123400 h 1204641"/>
                <a:gd name="connsiteX1468" fmla="*/ 819100 w 1314762"/>
                <a:gd name="connsiteY1468" fmla="*/ 1133447 h 1204641"/>
                <a:gd name="connsiteX1469" fmla="*/ 819658 w 1314762"/>
                <a:gd name="connsiteY1469" fmla="*/ 1142180 h 1204641"/>
                <a:gd name="connsiteX1470" fmla="*/ 820217 w 1314762"/>
                <a:gd name="connsiteY1470" fmla="*/ 1146551 h 1204641"/>
                <a:gd name="connsiteX1471" fmla="*/ 820776 w 1314762"/>
                <a:gd name="connsiteY1471" fmla="*/ 1138689 h 1204641"/>
                <a:gd name="connsiteX1472" fmla="*/ 821334 w 1314762"/>
                <a:gd name="connsiteY1472" fmla="*/ 1128641 h 1204641"/>
                <a:gd name="connsiteX1473" fmla="*/ 821889 w 1314762"/>
                <a:gd name="connsiteY1473" fmla="*/ 1137596 h 1204641"/>
                <a:gd name="connsiteX1474" fmla="*/ 822447 w 1314762"/>
                <a:gd name="connsiteY1474" fmla="*/ 1138471 h 1204641"/>
                <a:gd name="connsiteX1475" fmla="*/ 823006 w 1314762"/>
                <a:gd name="connsiteY1475" fmla="*/ 1138907 h 1204641"/>
                <a:gd name="connsiteX1476" fmla="*/ 823565 w 1314762"/>
                <a:gd name="connsiteY1476" fmla="*/ 1157251 h 1204641"/>
                <a:gd name="connsiteX1477" fmla="*/ 824123 w 1314762"/>
                <a:gd name="connsiteY1477" fmla="*/ 1151135 h 1204641"/>
                <a:gd name="connsiteX1478" fmla="*/ 824682 w 1314762"/>
                <a:gd name="connsiteY1478" fmla="*/ 1146111 h 1204641"/>
                <a:gd name="connsiteX1479" fmla="*/ 825241 w 1314762"/>
                <a:gd name="connsiteY1479" fmla="*/ 1145023 h 1204641"/>
                <a:gd name="connsiteX1480" fmla="*/ 825795 w 1314762"/>
                <a:gd name="connsiteY1480" fmla="*/ 1131262 h 1204641"/>
                <a:gd name="connsiteX1481" fmla="*/ 826354 w 1314762"/>
                <a:gd name="connsiteY1481" fmla="*/ 1141527 h 1204641"/>
                <a:gd name="connsiteX1482" fmla="*/ 826912 w 1314762"/>
                <a:gd name="connsiteY1482" fmla="*/ 1140652 h 1204641"/>
                <a:gd name="connsiteX1483" fmla="*/ 827471 w 1314762"/>
                <a:gd name="connsiteY1483" fmla="*/ 1141092 h 1204641"/>
                <a:gd name="connsiteX1484" fmla="*/ 828030 w 1314762"/>
                <a:gd name="connsiteY1484" fmla="*/ 1146769 h 1204641"/>
                <a:gd name="connsiteX1485" fmla="*/ 828588 w 1314762"/>
                <a:gd name="connsiteY1485" fmla="*/ 1165113 h 1204641"/>
                <a:gd name="connsiteX1486" fmla="*/ 829147 w 1314762"/>
                <a:gd name="connsiteY1486" fmla="*/ 1146769 h 1204641"/>
                <a:gd name="connsiteX1487" fmla="*/ 829701 w 1314762"/>
                <a:gd name="connsiteY1487" fmla="*/ 1138907 h 1204641"/>
                <a:gd name="connsiteX1488" fmla="*/ 830260 w 1314762"/>
                <a:gd name="connsiteY1488" fmla="*/ 1141092 h 1204641"/>
                <a:gd name="connsiteX1489" fmla="*/ 830819 w 1314762"/>
                <a:gd name="connsiteY1489" fmla="*/ 1140870 h 1204641"/>
                <a:gd name="connsiteX1490" fmla="*/ 831377 w 1314762"/>
                <a:gd name="connsiteY1490" fmla="*/ 1148954 h 1204641"/>
                <a:gd name="connsiteX1491" fmla="*/ 831936 w 1314762"/>
                <a:gd name="connsiteY1491" fmla="*/ 1157469 h 1204641"/>
                <a:gd name="connsiteX1492" fmla="*/ 832495 w 1314762"/>
                <a:gd name="connsiteY1492" fmla="*/ 1152885 h 1204641"/>
                <a:gd name="connsiteX1493" fmla="*/ 833049 w 1314762"/>
                <a:gd name="connsiteY1493" fmla="*/ 1151135 h 1204641"/>
                <a:gd name="connsiteX1494" fmla="*/ 833608 w 1314762"/>
                <a:gd name="connsiteY1494" fmla="*/ 1147204 h 1204641"/>
                <a:gd name="connsiteX1495" fmla="*/ 834167 w 1314762"/>
                <a:gd name="connsiteY1495" fmla="*/ 1151574 h 1204641"/>
                <a:gd name="connsiteX1496" fmla="*/ 834725 w 1314762"/>
                <a:gd name="connsiteY1496" fmla="*/ 1143273 h 1204641"/>
                <a:gd name="connsiteX1497" fmla="*/ 835284 w 1314762"/>
                <a:gd name="connsiteY1497" fmla="*/ 1149389 h 1204641"/>
                <a:gd name="connsiteX1498" fmla="*/ 835842 w 1314762"/>
                <a:gd name="connsiteY1498" fmla="*/ 1158344 h 1204641"/>
                <a:gd name="connsiteX1499" fmla="*/ 836401 w 1314762"/>
                <a:gd name="connsiteY1499" fmla="*/ 1157251 h 1204641"/>
                <a:gd name="connsiteX1500" fmla="*/ 836960 w 1314762"/>
                <a:gd name="connsiteY1500" fmla="*/ 1150917 h 1204641"/>
                <a:gd name="connsiteX1501" fmla="*/ 837514 w 1314762"/>
                <a:gd name="connsiteY1501" fmla="*/ 1141527 h 1204641"/>
                <a:gd name="connsiteX1502" fmla="*/ 838073 w 1314762"/>
                <a:gd name="connsiteY1502" fmla="*/ 1147422 h 1204641"/>
                <a:gd name="connsiteX1503" fmla="*/ 838632 w 1314762"/>
                <a:gd name="connsiteY1503" fmla="*/ 1147861 h 1204641"/>
                <a:gd name="connsiteX1504" fmla="*/ 839190 w 1314762"/>
                <a:gd name="connsiteY1504" fmla="*/ 1152010 h 1204641"/>
                <a:gd name="connsiteX1505" fmla="*/ 839749 w 1314762"/>
                <a:gd name="connsiteY1505" fmla="*/ 1160965 h 1204641"/>
                <a:gd name="connsiteX1506" fmla="*/ 840308 w 1314762"/>
                <a:gd name="connsiteY1506" fmla="*/ 1161182 h 1204641"/>
                <a:gd name="connsiteX1507" fmla="*/ 840866 w 1314762"/>
                <a:gd name="connsiteY1507" fmla="*/ 1153538 h 1204641"/>
                <a:gd name="connsiteX1508" fmla="*/ 841421 w 1314762"/>
                <a:gd name="connsiteY1508" fmla="*/ 1151353 h 1204641"/>
                <a:gd name="connsiteX1509" fmla="*/ 841979 w 1314762"/>
                <a:gd name="connsiteY1509" fmla="*/ 1155284 h 1204641"/>
                <a:gd name="connsiteX1510" fmla="*/ 842538 w 1314762"/>
                <a:gd name="connsiteY1510" fmla="*/ 1153320 h 1204641"/>
                <a:gd name="connsiteX1511" fmla="*/ 843096 w 1314762"/>
                <a:gd name="connsiteY1511" fmla="*/ 1154195 h 1204641"/>
                <a:gd name="connsiteX1512" fmla="*/ 843655 w 1314762"/>
                <a:gd name="connsiteY1512" fmla="*/ 1151574 h 1204641"/>
                <a:gd name="connsiteX1513" fmla="*/ 844214 w 1314762"/>
                <a:gd name="connsiteY1513" fmla="*/ 1162057 h 1204641"/>
                <a:gd name="connsiteX1514" fmla="*/ 844768 w 1314762"/>
                <a:gd name="connsiteY1514" fmla="*/ 1146333 h 1204641"/>
                <a:gd name="connsiteX1515" fmla="*/ 845327 w 1314762"/>
                <a:gd name="connsiteY1515" fmla="*/ 1138689 h 1204641"/>
                <a:gd name="connsiteX1516" fmla="*/ 845886 w 1314762"/>
                <a:gd name="connsiteY1516" fmla="*/ 1142620 h 1204641"/>
                <a:gd name="connsiteX1517" fmla="*/ 846444 w 1314762"/>
                <a:gd name="connsiteY1517" fmla="*/ 1146551 h 1204641"/>
                <a:gd name="connsiteX1518" fmla="*/ 847003 w 1314762"/>
                <a:gd name="connsiteY1518" fmla="*/ 1148732 h 1204641"/>
                <a:gd name="connsiteX1519" fmla="*/ 847562 w 1314762"/>
                <a:gd name="connsiteY1519" fmla="*/ 1155505 h 1204641"/>
                <a:gd name="connsiteX1520" fmla="*/ 848120 w 1314762"/>
                <a:gd name="connsiteY1520" fmla="*/ 1152228 h 1204641"/>
                <a:gd name="connsiteX1521" fmla="*/ 848675 w 1314762"/>
                <a:gd name="connsiteY1521" fmla="*/ 1133665 h 1204641"/>
                <a:gd name="connsiteX1522" fmla="*/ 849233 w 1314762"/>
                <a:gd name="connsiteY1522" fmla="*/ 1126238 h 1204641"/>
                <a:gd name="connsiteX1523" fmla="*/ 849792 w 1314762"/>
                <a:gd name="connsiteY1523" fmla="*/ 1143712 h 1204641"/>
                <a:gd name="connsiteX1524" fmla="*/ 850351 w 1314762"/>
                <a:gd name="connsiteY1524" fmla="*/ 1141092 h 1204641"/>
                <a:gd name="connsiteX1525" fmla="*/ 850909 w 1314762"/>
                <a:gd name="connsiteY1525" fmla="*/ 1145894 h 1204641"/>
                <a:gd name="connsiteX1526" fmla="*/ 851468 w 1314762"/>
                <a:gd name="connsiteY1526" fmla="*/ 1143712 h 1204641"/>
                <a:gd name="connsiteX1527" fmla="*/ 852023 w 1314762"/>
                <a:gd name="connsiteY1527" fmla="*/ 1148954 h 1204641"/>
                <a:gd name="connsiteX1528" fmla="*/ 852581 w 1314762"/>
                <a:gd name="connsiteY1528" fmla="*/ 1140217 h 1204641"/>
                <a:gd name="connsiteX1529" fmla="*/ 853140 w 1314762"/>
                <a:gd name="connsiteY1529" fmla="*/ 1131480 h 1204641"/>
                <a:gd name="connsiteX1530" fmla="*/ 853699 w 1314762"/>
                <a:gd name="connsiteY1530" fmla="*/ 1145894 h 1204641"/>
                <a:gd name="connsiteX1531" fmla="*/ 854257 w 1314762"/>
                <a:gd name="connsiteY1531" fmla="*/ 1151353 h 1204641"/>
                <a:gd name="connsiteX1532" fmla="*/ 854816 w 1314762"/>
                <a:gd name="connsiteY1532" fmla="*/ 1140652 h 1204641"/>
                <a:gd name="connsiteX1533" fmla="*/ 855374 w 1314762"/>
                <a:gd name="connsiteY1533" fmla="*/ 1153103 h 1204641"/>
                <a:gd name="connsiteX1534" fmla="*/ 855929 w 1314762"/>
                <a:gd name="connsiteY1534" fmla="*/ 1160307 h 1204641"/>
                <a:gd name="connsiteX1535" fmla="*/ 856487 w 1314762"/>
                <a:gd name="connsiteY1535" fmla="*/ 1158562 h 1204641"/>
                <a:gd name="connsiteX1536" fmla="*/ 857046 w 1314762"/>
                <a:gd name="connsiteY1536" fmla="*/ 1143273 h 1204641"/>
                <a:gd name="connsiteX1537" fmla="*/ 857605 w 1314762"/>
                <a:gd name="connsiteY1537" fmla="*/ 1141309 h 1204641"/>
                <a:gd name="connsiteX1538" fmla="*/ 858163 w 1314762"/>
                <a:gd name="connsiteY1538" fmla="*/ 1146986 h 1204641"/>
                <a:gd name="connsiteX1539" fmla="*/ 858722 w 1314762"/>
                <a:gd name="connsiteY1539" fmla="*/ 1137378 h 1204641"/>
                <a:gd name="connsiteX1540" fmla="*/ 859281 w 1314762"/>
                <a:gd name="connsiteY1540" fmla="*/ 1143930 h 1204641"/>
                <a:gd name="connsiteX1541" fmla="*/ 859835 w 1314762"/>
                <a:gd name="connsiteY1541" fmla="*/ 1159437 h 1204641"/>
                <a:gd name="connsiteX1542" fmla="*/ 860394 w 1314762"/>
                <a:gd name="connsiteY1542" fmla="*/ 1150264 h 1204641"/>
                <a:gd name="connsiteX1543" fmla="*/ 860953 w 1314762"/>
                <a:gd name="connsiteY1543" fmla="*/ 1140870 h 1204641"/>
                <a:gd name="connsiteX1544" fmla="*/ 861511 w 1314762"/>
                <a:gd name="connsiteY1544" fmla="*/ 1163803 h 1204641"/>
                <a:gd name="connsiteX1545" fmla="*/ 862070 w 1314762"/>
                <a:gd name="connsiteY1545" fmla="*/ 1145240 h 1204641"/>
                <a:gd name="connsiteX1546" fmla="*/ 862628 w 1314762"/>
                <a:gd name="connsiteY1546" fmla="*/ 1156816 h 1204641"/>
                <a:gd name="connsiteX1547" fmla="*/ 863183 w 1314762"/>
                <a:gd name="connsiteY1547" fmla="*/ 1153103 h 1204641"/>
                <a:gd name="connsiteX1548" fmla="*/ 863742 w 1314762"/>
                <a:gd name="connsiteY1548" fmla="*/ 1155066 h 1204641"/>
                <a:gd name="connsiteX1549" fmla="*/ 864300 w 1314762"/>
                <a:gd name="connsiteY1549" fmla="*/ 1153538 h 1204641"/>
                <a:gd name="connsiteX1550" fmla="*/ 864859 w 1314762"/>
                <a:gd name="connsiteY1550" fmla="*/ 1143930 h 1204641"/>
                <a:gd name="connsiteX1551" fmla="*/ 865418 w 1314762"/>
                <a:gd name="connsiteY1551" fmla="*/ 1155723 h 1204641"/>
                <a:gd name="connsiteX1552" fmla="*/ 865976 w 1314762"/>
                <a:gd name="connsiteY1552" fmla="*/ 1138907 h 1204641"/>
                <a:gd name="connsiteX1553" fmla="*/ 866535 w 1314762"/>
                <a:gd name="connsiteY1553" fmla="*/ 1158126 h 1204641"/>
                <a:gd name="connsiteX1554" fmla="*/ 867094 w 1314762"/>
                <a:gd name="connsiteY1554" fmla="*/ 1152228 h 1204641"/>
                <a:gd name="connsiteX1555" fmla="*/ 867648 w 1314762"/>
                <a:gd name="connsiteY1555" fmla="*/ 1161618 h 1204641"/>
                <a:gd name="connsiteX1556" fmla="*/ 868207 w 1314762"/>
                <a:gd name="connsiteY1556" fmla="*/ 1153320 h 1204641"/>
                <a:gd name="connsiteX1557" fmla="*/ 868765 w 1314762"/>
                <a:gd name="connsiteY1557" fmla="*/ 1151574 h 1204641"/>
                <a:gd name="connsiteX1558" fmla="*/ 869324 w 1314762"/>
                <a:gd name="connsiteY1558" fmla="*/ 1153103 h 1204641"/>
                <a:gd name="connsiteX1559" fmla="*/ 869882 w 1314762"/>
                <a:gd name="connsiteY1559" fmla="*/ 1142620 h 1204641"/>
                <a:gd name="connsiteX1560" fmla="*/ 870441 w 1314762"/>
                <a:gd name="connsiteY1560" fmla="*/ 1154848 h 1204641"/>
                <a:gd name="connsiteX1561" fmla="*/ 871000 w 1314762"/>
                <a:gd name="connsiteY1561" fmla="*/ 1155066 h 1204641"/>
                <a:gd name="connsiteX1562" fmla="*/ 871554 w 1314762"/>
                <a:gd name="connsiteY1562" fmla="*/ 1165549 h 1204641"/>
                <a:gd name="connsiteX1563" fmla="*/ 872113 w 1314762"/>
                <a:gd name="connsiteY1563" fmla="*/ 1151792 h 1204641"/>
                <a:gd name="connsiteX1564" fmla="*/ 872672 w 1314762"/>
                <a:gd name="connsiteY1564" fmla="*/ 1138249 h 1204641"/>
                <a:gd name="connsiteX1565" fmla="*/ 873230 w 1314762"/>
                <a:gd name="connsiteY1565" fmla="*/ 1153973 h 1204641"/>
                <a:gd name="connsiteX1566" fmla="*/ 873789 w 1314762"/>
                <a:gd name="connsiteY1566" fmla="*/ 1156376 h 1204641"/>
                <a:gd name="connsiteX1567" fmla="*/ 874348 w 1314762"/>
                <a:gd name="connsiteY1567" fmla="*/ 1156376 h 1204641"/>
                <a:gd name="connsiteX1568" fmla="*/ 874902 w 1314762"/>
                <a:gd name="connsiteY1568" fmla="*/ 1150482 h 1204641"/>
                <a:gd name="connsiteX1569" fmla="*/ 875461 w 1314762"/>
                <a:gd name="connsiteY1569" fmla="*/ 1163146 h 1204641"/>
                <a:gd name="connsiteX1570" fmla="*/ 876019 w 1314762"/>
                <a:gd name="connsiteY1570" fmla="*/ 1152885 h 1204641"/>
                <a:gd name="connsiteX1571" fmla="*/ 876578 w 1314762"/>
                <a:gd name="connsiteY1571" fmla="*/ 1145676 h 1204641"/>
                <a:gd name="connsiteX1572" fmla="*/ 877137 w 1314762"/>
                <a:gd name="connsiteY1572" fmla="*/ 1151574 h 1204641"/>
                <a:gd name="connsiteX1573" fmla="*/ 877695 w 1314762"/>
                <a:gd name="connsiteY1573" fmla="*/ 1155941 h 1204641"/>
                <a:gd name="connsiteX1574" fmla="*/ 878254 w 1314762"/>
                <a:gd name="connsiteY1574" fmla="*/ 1146333 h 1204641"/>
                <a:gd name="connsiteX1575" fmla="*/ 878809 w 1314762"/>
                <a:gd name="connsiteY1575" fmla="*/ 1157904 h 1204641"/>
                <a:gd name="connsiteX1576" fmla="*/ 879367 w 1314762"/>
                <a:gd name="connsiteY1576" fmla="*/ 1158344 h 1204641"/>
                <a:gd name="connsiteX1577" fmla="*/ 879926 w 1314762"/>
                <a:gd name="connsiteY1577" fmla="*/ 1151574 h 1204641"/>
                <a:gd name="connsiteX1578" fmla="*/ 880485 w 1314762"/>
                <a:gd name="connsiteY1578" fmla="*/ 1150482 h 1204641"/>
                <a:gd name="connsiteX1579" fmla="*/ 881043 w 1314762"/>
                <a:gd name="connsiteY1579" fmla="*/ 1143055 h 1204641"/>
                <a:gd name="connsiteX1580" fmla="*/ 881602 w 1314762"/>
                <a:gd name="connsiteY1580" fmla="*/ 1145240 h 1204641"/>
                <a:gd name="connsiteX1581" fmla="*/ 882156 w 1314762"/>
                <a:gd name="connsiteY1581" fmla="*/ 1142620 h 1204641"/>
                <a:gd name="connsiteX1582" fmla="*/ 882715 w 1314762"/>
                <a:gd name="connsiteY1582" fmla="*/ 1153756 h 1204641"/>
                <a:gd name="connsiteX1583" fmla="*/ 883273 w 1314762"/>
                <a:gd name="connsiteY1583" fmla="*/ 1162275 h 1204641"/>
                <a:gd name="connsiteX1584" fmla="*/ 883832 w 1314762"/>
                <a:gd name="connsiteY1584" fmla="*/ 1157904 h 1204641"/>
                <a:gd name="connsiteX1585" fmla="*/ 884391 w 1314762"/>
                <a:gd name="connsiteY1585" fmla="*/ 1154631 h 1204641"/>
                <a:gd name="connsiteX1586" fmla="*/ 884949 w 1314762"/>
                <a:gd name="connsiteY1586" fmla="*/ 1166641 h 1204641"/>
                <a:gd name="connsiteX1587" fmla="*/ 885508 w 1314762"/>
                <a:gd name="connsiteY1587" fmla="*/ 1169480 h 1204641"/>
                <a:gd name="connsiteX1588" fmla="*/ 886063 w 1314762"/>
                <a:gd name="connsiteY1588" fmla="*/ 1160307 h 1204641"/>
                <a:gd name="connsiteX1589" fmla="*/ 886621 w 1314762"/>
                <a:gd name="connsiteY1589" fmla="*/ 1170572 h 1204641"/>
                <a:gd name="connsiteX1590" fmla="*/ 887180 w 1314762"/>
                <a:gd name="connsiteY1590" fmla="*/ 1171230 h 1204641"/>
                <a:gd name="connsiteX1591" fmla="*/ 887739 w 1314762"/>
                <a:gd name="connsiteY1591" fmla="*/ 1165988 h 1204641"/>
                <a:gd name="connsiteX1592" fmla="*/ 888297 w 1314762"/>
                <a:gd name="connsiteY1592" fmla="*/ 1157687 h 1204641"/>
                <a:gd name="connsiteX1593" fmla="*/ 888856 w 1314762"/>
                <a:gd name="connsiteY1593" fmla="*/ 1151353 h 1204641"/>
                <a:gd name="connsiteX1594" fmla="*/ 889414 w 1314762"/>
                <a:gd name="connsiteY1594" fmla="*/ 1161400 h 1204641"/>
                <a:gd name="connsiteX1595" fmla="*/ 889969 w 1314762"/>
                <a:gd name="connsiteY1595" fmla="*/ 1162928 h 1204641"/>
                <a:gd name="connsiteX1596" fmla="*/ 890528 w 1314762"/>
                <a:gd name="connsiteY1596" fmla="*/ 1173850 h 1204641"/>
                <a:gd name="connsiteX1597" fmla="*/ 891086 w 1314762"/>
                <a:gd name="connsiteY1597" fmla="*/ 1167734 h 1204641"/>
                <a:gd name="connsiteX1598" fmla="*/ 891645 w 1314762"/>
                <a:gd name="connsiteY1598" fmla="*/ 1159654 h 1204641"/>
                <a:gd name="connsiteX1599" fmla="*/ 892204 w 1314762"/>
                <a:gd name="connsiteY1599" fmla="*/ 1155723 h 1204641"/>
                <a:gd name="connsiteX1600" fmla="*/ 892762 w 1314762"/>
                <a:gd name="connsiteY1600" fmla="*/ 1159654 h 1204641"/>
                <a:gd name="connsiteX1601" fmla="*/ 893317 w 1314762"/>
                <a:gd name="connsiteY1601" fmla="*/ 1159872 h 1204641"/>
                <a:gd name="connsiteX1602" fmla="*/ 893875 w 1314762"/>
                <a:gd name="connsiteY1602" fmla="*/ 1163368 h 1204641"/>
                <a:gd name="connsiteX1603" fmla="*/ 894434 w 1314762"/>
                <a:gd name="connsiteY1603" fmla="*/ 1165988 h 1204641"/>
                <a:gd name="connsiteX1604" fmla="*/ 894993 w 1314762"/>
                <a:gd name="connsiteY1604" fmla="*/ 1165113 h 1204641"/>
                <a:gd name="connsiteX1605" fmla="*/ 895551 w 1314762"/>
                <a:gd name="connsiteY1605" fmla="*/ 1160965 h 1204641"/>
                <a:gd name="connsiteX1606" fmla="*/ 896110 w 1314762"/>
                <a:gd name="connsiteY1606" fmla="*/ 1164896 h 1204641"/>
                <a:gd name="connsiteX1607" fmla="*/ 896669 w 1314762"/>
                <a:gd name="connsiteY1607" fmla="*/ 1163585 h 1204641"/>
                <a:gd name="connsiteX1608" fmla="*/ 897227 w 1314762"/>
                <a:gd name="connsiteY1608" fmla="*/ 1165331 h 1204641"/>
                <a:gd name="connsiteX1609" fmla="*/ 897782 w 1314762"/>
                <a:gd name="connsiteY1609" fmla="*/ 1163803 h 1204641"/>
                <a:gd name="connsiteX1610" fmla="*/ 898340 w 1314762"/>
                <a:gd name="connsiteY1610" fmla="*/ 1166641 h 1204641"/>
                <a:gd name="connsiteX1611" fmla="*/ 898899 w 1314762"/>
                <a:gd name="connsiteY1611" fmla="*/ 1176689 h 1204641"/>
                <a:gd name="connsiteX1612" fmla="*/ 899458 w 1314762"/>
                <a:gd name="connsiteY1612" fmla="*/ 1169262 h 1204641"/>
                <a:gd name="connsiteX1613" fmla="*/ 900016 w 1314762"/>
                <a:gd name="connsiteY1613" fmla="*/ 1156159 h 1204641"/>
                <a:gd name="connsiteX1614" fmla="*/ 900575 w 1314762"/>
                <a:gd name="connsiteY1614" fmla="*/ 1158562 h 1204641"/>
                <a:gd name="connsiteX1615" fmla="*/ 901134 w 1314762"/>
                <a:gd name="connsiteY1615" fmla="*/ 1150917 h 1204641"/>
                <a:gd name="connsiteX1616" fmla="*/ 901688 w 1314762"/>
                <a:gd name="connsiteY1616" fmla="*/ 1161618 h 1204641"/>
                <a:gd name="connsiteX1617" fmla="*/ 902247 w 1314762"/>
                <a:gd name="connsiteY1617" fmla="*/ 1155723 h 1204641"/>
                <a:gd name="connsiteX1618" fmla="*/ 902805 w 1314762"/>
                <a:gd name="connsiteY1618" fmla="*/ 1172975 h 1204641"/>
                <a:gd name="connsiteX1619" fmla="*/ 903364 w 1314762"/>
                <a:gd name="connsiteY1619" fmla="*/ 1148954 h 1204641"/>
                <a:gd name="connsiteX1620" fmla="*/ 903923 w 1314762"/>
                <a:gd name="connsiteY1620" fmla="*/ 1133230 h 1204641"/>
                <a:gd name="connsiteX1621" fmla="*/ 904481 w 1314762"/>
                <a:gd name="connsiteY1621" fmla="*/ 1149172 h 1204641"/>
                <a:gd name="connsiteX1622" fmla="*/ 905036 w 1314762"/>
                <a:gd name="connsiteY1622" fmla="*/ 1161182 h 1204641"/>
                <a:gd name="connsiteX1623" fmla="*/ 905595 w 1314762"/>
                <a:gd name="connsiteY1623" fmla="*/ 1157904 h 1204641"/>
                <a:gd name="connsiteX1624" fmla="*/ 906153 w 1314762"/>
                <a:gd name="connsiteY1624" fmla="*/ 1157469 h 1204641"/>
                <a:gd name="connsiteX1625" fmla="*/ 906712 w 1314762"/>
                <a:gd name="connsiteY1625" fmla="*/ 1165988 h 1204641"/>
                <a:gd name="connsiteX1626" fmla="*/ 907271 w 1314762"/>
                <a:gd name="connsiteY1626" fmla="*/ 1156816 h 1204641"/>
                <a:gd name="connsiteX1627" fmla="*/ 907829 w 1314762"/>
                <a:gd name="connsiteY1627" fmla="*/ 1153756 h 1204641"/>
                <a:gd name="connsiteX1628" fmla="*/ 908388 w 1314762"/>
                <a:gd name="connsiteY1628" fmla="*/ 1153973 h 1204641"/>
                <a:gd name="connsiteX1629" fmla="*/ 908942 w 1314762"/>
                <a:gd name="connsiteY1629" fmla="*/ 1157904 h 1204641"/>
                <a:gd name="connsiteX1630" fmla="*/ 909501 w 1314762"/>
                <a:gd name="connsiteY1630" fmla="*/ 1160747 h 1204641"/>
                <a:gd name="connsiteX1631" fmla="*/ 910059 w 1314762"/>
                <a:gd name="connsiteY1631" fmla="*/ 1172540 h 1204641"/>
                <a:gd name="connsiteX1632" fmla="*/ 910618 w 1314762"/>
                <a:gd name="connsiteY1632" fmla="*/ 1158562 h 1204641"/>
                <a:gd name="connsiteX1633" fmla="*/ 911177 w 1314762"/>
                <a:gd name="connsiteY1633" fmla="*/ 1162057 h 1204641"/>
                <a:gd name="connsiteX1634" fmla="*/ 911736 w 1314762"/>
                <a:gd name="connsiteY1634" fmla="*/ 1163368 h 1204641"/>
                <a:gd name="connsiteX1635" fmla="*/ 912290 w 1314762"/>
                <a:gd name="connsiteY1635" fmla="*/ 1167734 h 1204641"/>
                <a:gd name="connsiteX1636" fmla="*/ 912849 w 1314762"/>
                <a:gd name="connsiteY1636" fmla="*/ 1165766 h 1204641"/>
                <a:gd name="connsiteX1637" fmla="*/ 913407 w 1314762"/>
                <a:gd name="connsiteY1637" fmla="*/ 1164238 h 1204641"/>
                <a:gd name="connsiteX1638" fmla="*/ 913966 w 1314762"/>
                <a:gd name="connsiteY1638" fmla="*/ 1170355 h 1204641"/>
                <a:gd name="connsiteX1639" fmla="*/ 914525 w 1314762"/>
                <a:gd name="connsiteY1639" fmla="*/ 1173629 h 1204641"/>
                <a:gd name="connsiteX1640" fmla="*/ 915083 w 1314762"/>
                <a:gd name="connsiteY1640" fmla="*/ 1171883 h 1204641"/>
                <a:gd name="connsiteX1641" fmla="*/ 915642 w 1314762"/>
                <a:gd name="connsiteY1641" fmla="*/ 1166206 h 1204641"/>
                <a:gd name="connsiteX1642" fmla="*/ 916196 w 1314762"/>
                <a:gd name="connsiteY1642" fmla="*/ 1158344 h 1204641"/>
                <a:gd name="connsiteX1643" fmla="*/ 916755 w 1314762"/>
                <a:gd name="connsiteY1643" fmla="*/ 1148297 h 1204641"/>
                <a:gd name="connsiteX1644" fmla="*/ 917314 w 1314762"/>
                <a:gd name="connsiteY1644" fmla="*/ 1157034 h 1204641"/>
                <a:gd name="connsiteX1645" fmla="*/ 917872 w 1314762"/>
                <a:gd name="connsiteY1645" fmla="*/ 1151135 h 1204641"/>
                <a:gd name="connsiteX1646" fmla="*/ 918431 w 1314762"/>
                <a:gd name="connsiteY1646" fmla="*/ 1154413 h 1204641"/>
                <a:gd name="connsiteX1647" fmla="*/ 918990 w 1314762"/>
                <a:gd name="connsiteY1647" fmla="*/ 1158126 h 1204641"/>
                <a:gd name="connsiteX1648" fmla="*/ 919548 w 1314762"/>
                <a:gd name="connsiteY1648" fmla="*/ 1150264 h 1204641"/>
                <a:gd name="connsiteX1649" fmla="*/ 920103 w 1314762"/>
                <a:gd name="connsiteY1649" fmla="*/ 1142180 h 1204641"/>
                <a:gd name="connsiteX1650" fmla="*/ 920661 w 1314762"/>
                <a:gd name="connsiteY1650" fmla="*/ 1148514 h 1204641"/>
                <a:gd name="connsiteX1651" fmla="*/ 921220 w 1314762"/>
                <a:gd name="connsiteY1651" fmla="*/ 1153103 h 1204641"/>
                <a:gd name="connsiteX1652" fmla="*/ 921779 w 1314762"/>
                <a:gd name="connsiteY1652" fmla="*/ 1164021 h 1204641"/>
                <a:gd name="connsiteX1653" fmla="*/ 922337 w 1314762"/>
                <a:gd name="connsiteY1653" fmla="*/ 1169698 h 1204641"/>
                <a:gd name="connsiteX1654" fmla="*/ 922896 w 1314762"/>
                <a:gd name="connsiteY1654" fmla="*/ 1175161 h 1204641"/>
                <a:gd name="connsiteX1655" fmla="*/ 923450 w 1314762"/>
                <a:gd name="connsiteY1655" fmla="*/ 1159654 h 1204641"/>
                <a:gd name="connsiteX1656" fmla="*/ 924009 w 1314762"/>
                <a:gd name="connsiteY1656" fmla="*/ 1167299 h 1204641"/>
                <a:gd name="connsiteX1657" fmla="*/ 924568 w 1314762"/>
                <a:gd name="connsiteY1657" fmla="*/ 1165549 h 1204641"/>
                <a:gd name="connsiteX1658" fmla="*/ 925127 w 1314762"/>
                <a:gd name="connsiteY1658" fmla="*/ 1175596 h 1204641"/>
                <a:gd name="connsiteX1659" fmla="*/ 925685 w 1314762"/>
                <a:gd name="connsiteY1659" fmla="*/ 1171230 h 1204641"/>
                <a:gd name="connsiteX1660" fmla="*/ 926244 w 1314762"/>
                <a:gd name="connsiteY1660" fmla="*/ 1176471 h 1204641"/>
                <a:gd name="connsiteX1661" fmla="*/ 926803 w 1314762"/>
                <a:gd name="connsiteY1661" fmla="*/ 1171008 h 1204641"/>
                <a:gd name="connsiteX1662" fmla="*/ 927361 w 1314762"/>
                <a:gd name="connsiteY1662" fmla="*/ 1159437 h 1204641"/>
                <a:gd name="connsiteX1663" fmla="*/ 927916 w 1314762"/>
                <a:gd name="connsiteY1663" fmla="*/ 1174068 h 1204641"/>
                <a:gd name="connsiteX1664" fmla="*/ 928474 w 1314762"/>
                <a:gd name="connsiteY1664" fmla="*/ 1172975 h 1204641"/>
                <a:gd name="connsiteX1665" fmla="*/ 929033 w 1314762"/>
                <a:gd name="connsiteY1665" fmla="*/ 1173411 h 1204641"/>
                <a:gd name="connsiteX1666" fmla="*/ 929591 w 1314762"/>
                <a:gd name="connsiteY1666" fmla="*/ 1168169 h 1204641"/>
                <a:gd name="connsiteX1667" fmla="*/ 930150 w 1314762"/>
                <a:gd name="connsiteY1667" fmla="*/ 1176031 h 1204641"/>
                <a:gd name="connsiteX1668" fmla="*/ 930709 w 1314762"/>
                <a:gd name="connsiteY1668" fmla="*/ 1170137 h 1204641"/>
                <a:gd name="connsiteX1669" fmla="*/ 931267 w 1314762"/>
                <a:gd name="connsiteY1669" fmla="*/ 1172100 h 1204641"/>
                <a:gd name="connsiteX1670" fmla="*/ 931822 w 1314762"/>
                <a:gd name="connsiteY1670" fmla="*/ 1172318 h 1204641"/>
                <a:gd name="connsiteX1671" fmla="*/ 932381 w 1314762"/>
                <a:gd name="connsiteY1671" fmla="*/ 1161182 h 1204641"/>
                <a:gd name="connsiteX1672" fmla="*/ 932939 w 1314762"/>
                <a:gd name="connsiteY1672" fmla="*/ 1165331 h 1204641"/>
                <a:gd name="connsiteX1673" fmla="*/ 933498 w 1314762"/>
                <a:gd name="connsiteY1673" fmla="*/ 1166206 h 1204641"/>
                <a:gd name="connsiteX1674" fmla="*/ 934057 w 1314762"/>
                <a:gd name="connsiteY1674" fmla="*/ 1176689 h 1204641"/>
                <a:gd name="connsiteX1675" fmla="*/ 934615 w 1314762"/>
                <a:gd name="connsiteY1675" fmla="*/ 1175814 h 1204641"/>
                <a:gd name="connsiteX1676" fmla="*/ 935170 w 1314762"/>
                <a:gd name="connsiteY1676" fmla="*/ 1174068 h 1204641"/>
                <a:gd name="connsiteX1677" fmla="*/ 935728 w 1314762"/>
                <a:gd name="connsiteY1677" fmla="*/ 1174503 h 1204641"/>
                <a:gd name="connsiteX1678" fmla="*/ 936287 w 1314762"/>
                <a:gd name="connsiteY1678" fmla="*/ 1170790 h 1204641"/>
                <a:gd name="connsiteX1679" fmla="*/ 936846 w 1314762"/>
                <a:gd name="connsiteY1679" fmla="*/ 1169044 h 1204641"/>
                <a:gd name="connsiteX1680" fmla="*/ 937404 w 1314762"/>
                <a:gd name="connsiteY1680" fmla="*/ 1172540 h 1204641"/>
                <a:gd name="connsiteX1681" fmla="*/ 937963 w 1314762"/>
                <a:gd name="connsiteY1681" fmla="*/ 1176689 h 1204641"/>
                <a:gd name="connsiteX1682" fmla="*/ 938522 w 1314762"/>
                <a:gd name="connsiteY1682" fmla="*/ 1170137 h 1204641"/>
                <a:gd name="connsiteX1683" fmla="*/ 939076 w 1314762"/>
                <a:gd name="connsiteY1683" fmla="*/ 1174721 h 1204641"/>
                <a:gd name="connsiteX1684" fmla="*/ 939635 w 1314762"/>
                <a:gd name="connsiteY1684" fmla="*/ 1163803 h 1204641"/>
                <a:gd name="connsiteX1685" fmla="*/ 940193 w 1314762"/>
                <a:gd name="connsiteY1685" fmla="*/ 1174068 h 1204641"/>
                <a:gd name="connsiteX1686" fmla="*/ 940752 w 1314762"/>
                <a:gd name="connsiteY1686" fmla="*/ 1169919 h 1204641"/>
                <a:gd name="connsiteX1687" fmla="*/ 941311 w 1314762"/>
                <a:gd name="connsiteY1687" fmla="*/ 1169262 h 1204641"/>
                <a:gd name="connsiteX1688" fmla="*/ 941869 w 1314762"/>
                <a:gd name="connsiteY1688" fmla="*/ 1181930 h 1204641"/>
                <a:gd name="connsiteX1689" fmla="*/ 942424 w 1314762"/>
                <a:gd name="connsiteY1689" fmla="*/ 1170137 h 1204641"/>
                <a:gd name="connsiteX1690" fmla="*/ 942982 w 1314762"/>
                <a:gd name="connsiteY1690" fmla="*/ 1169044 h 1204641"/>
                <a:gd name="connsiteX1691" fmla="*/ 943541 w 1314762"/>
                <a:gd name="connsiteY1691" fmla="*/ 1182583 h 1204641"/>
                <a:gd name="connsiteX1692" fmla="*/ 944100 w 1314762"/>
                <a:gd name="connsiteY1692" fmla="*/ 1171665 h 1204641"/>
                <a:gd name="connsiteX1693" fmla="*/ 944658 w 1314762"/>
                <a:gd name="connsiteY1693" fmla="*/ 1174286 h 1204641"/>
                <a:gd name="connsiteX1694" fmla="*/ 945217 w 1314762"/>
                <a:gd name="connsiteY1694" fmla="*/ 1178870 h 1204641"/>
                <a:gd name="connsiteX1695" fmla="*/ 945776 w 1314762"/>
                <a:gd name="connsiteY1695" fmla="*/ 1179963 h 1204641"/>
                <a:gd name="connsiteX1696" fmla="*/ 946330 w 1314762"/>
                <a:gd name="connsiteY1696" fmla="*/ 1178870 h 1204641"/>
                <a:gd name="connsiteX1697" fmla="*/ 946889 w 1314762"/>
                <a:gd name="connsiteY1697" fmla="*/ 1172758 h 1204641"/>
                <a:gd name="connsiteX1698" fmla="*/ 947448 w 1314762"/>
                <a:gd name="connsiteY1698" fmla="*/ 1172540 h 1204641"/>
                <a:gd name="connsiteX1699" fmla="*/ 948006 w 1314762"/>
                <a:gd name="connsiteY1699" fmla="*/ 1178434 h 1204641"/>
                <a:gd name="connsiteX1700" fmla="*/ 948565 w 1314762"/>
                <a:gd name="connsiteY1700" fmla="*/ 1169919 h 1204641"/>
                <a:gd name="connsiteX1701" fmla="*/ 949123 w 1314762"/>
                <a:gd name="connsiteY1701" fmla="*/ 1179963 h 1204641"/>
                <a:gd name="connsiteX1702" fmla="*/ 949682 w 1314762"/>
                <a:gd name="connsiteY1702" fmla="*/ 1178434 h 1204641"/>
                <a:gd name="connsiteX1703" fmla="*/ 950237 w 1314762"/>
                <a:gd name="connsiteY1703" fmla="*/ 1175814 h 1204641"/>
                <a:gd name="connsiteX1704" fmla="*/ 950795 w 1314762"/>
                <a:gd name="connsiteY1704" fmla="*/ 1173193 h 1204641"/>
                <a:gd name="connsiteX1705" fmla="*/ 951354 w 1314762"/>
                <a:gd name="connsiteY1705" fmla="*/ 1178434 h 1204641"/>
                <a:gd name="connsiteX1706" fmla="*/ 951913 w 1314762"/>
                <a:gd name="connsiteY1706" fmla="*/ 1172540 h 1204641"/>
                <a:gd name="connsiteX1707" fmla="*/ 952471 w 1314762"/>
                <a:gd name="connsiteY1707" fmla="*/ 1175814 h 1204641"/>
                <a:gd name="connsiteX1708" fmla="*/ 953030 w 1314762"/>
                <a:gd name="connsiteY1708" fmla="*/ 1163146 h 1204641"/>
                <a:gd name="connsiteX1709" fmla="*/ 953584 w 1314762"/>
                <a:gd name="connsiteY1709" fmla="*/ 1180402 h 1204641"/>
                <a:gd name="connsiteX1710" fmla="*/ 954143 w 1314762"/>
                <a:gd name="connsiteY1710" fmla="*/ 1177560 h 1204641"/>
                <a:gd name="connsiteX1711" fmla="*/ 954702 w 1314762"/>
                <a:gd name="connsiteY1711" fmla="*/ 1178434 h 1204641"/>
                <a:gd name="connsiteX1712" fmla="*/ 955260 w 1314762"/>
                <a:gd name="connsiteY1712" fmla="*/ 1175378 h 1204641"/>
                <a:gd name="connsiteX1713" fmla="*/ 955819 w 1314762"/>
                <a:gd name="connsiteY1713" fmla="*/ 1177342 h 1204641"/>
                <a:gd name="connsiteX1714" fmla="*/ 956377 w 1314762"/>
                <a:gd name="connsiteY1714" fmla="*/ 1178434 h 1204641"/>
                <a:gd name="connsiteX1715" fmla="*/ 956936 w 1314762"/>
                <a:gd name="connsiteY1715" fmla="*/ 1181273 h 1204641"/>
                <a:gd name="connsiteX1716" fmla="*/ 957495 w 1314762"/>
                <a:gd name="connsiteY1716" fmla="*/ 1172100 h 1204641"/>
                <a:gd name="connsiteX1717" fmla="*/ 958049 w 1314762"/>
                <a:gd name="connsiteY1717" fmla="*/ 1177781 h 1204641"/>
                <a:gd name="connsiteX1718" fmla="*/ 958608 w 1314762"/>
                <a:gd name="connsiteY1718" fmla="*/ 1178434 h 1204641"/>
                <a:gd name="connsiteX1719" fmla="*/ 959167 w 1314762"/>
                <a:gd name="connsiteY1719" fmla="*/ 1178870 h 1204641"/>
                <a:gd name="connsiteX1720" fmla="*/ 959725 w 1314762"/>
                <a:gd name="connsiteY1720" fmla="*/ 1182801 h 1204641"/>
                <a:gd name="connsiteX1721" fmla="*/ 960284 w 1314762"/>
                <a:gd name="connsiteY1721" fmla="*/ 1170355 h 1204641"/>
                <a:gd name="connsiteX1722" fmla="*/ 960843 w 1314762"/>
                <a:gd name="connsiteY1722" fmla="*/ 1171008 h 1204641"/>
                <a:gd name="connsiteX1723" fmla="*/ 961401 w 1314762"/>
                <a:gd name="connsiteY1723" fmla="*/ 1178652 h 1204641"/>
                <a:gd name="connsiteX1724" fmla="*/ 961956 w 1314762"/>
                <a:gd name="connsiteY1724" fmla="*/ 1185204 h 1204641"/>
                <a:gd name="connsiteX1725" fmla="*/ 962514 w 1314762"/>
                <a:gd name="connsiteY1725" fmla="*/ 1171447 h 1204641"/>
                <a:gd name="connsiteX1726" fmla="*/ 963073 w 1314762"/>
                <a:gd name="connsiteY1726" fmla="*/ 1176471 h 1204641"/>
                <a:gd name="connsiteX1727" fmla="*/ 963632 w 1314762"/>
                <a:gd name="connsiteY1727" fmla="*/ 1177560 h 1204641"/>
                <a:gd name="connsiteX1728" fmla="*/ 964190 w 1314762"/>
                <a:gd name="connsiteY1728" fmla="*/ 1171230 h 1204641"/>
                <a:gd name="connsiteX1729" fmla="*/ 964749 w 1314762"/>
                <a:gd name="connsiteY1729" fmla="*/ 1174721 h 1204641"/>
                <a:gd name="connsiteX1730" fmla="*/ 965304 w 1314762"/>
                <a:gd name="connsiteY1730" fmla="*/ 1174286 h 1204641"/>
                <a:gd name="connsiteX1731" fmla="*/ 965862 w 1314762"/>
                <a:gd name="connsiteY1731" fmla="*/ 1184986 h 1204641"/>
                <a:gd name="connsiteX1732" fmla="*/ 966421 w 1314762"/>
                <a:gd name="connsiteY1732" fmla="*/ 1181712 h 1204641"/>
                <a:gd name="connsiteX1733" fmla="*/ 966979 w 1314762"/>
                <a:gd name="connsiteY1733" fmla="*/ 1179745 h 1204641"/>
                <a:gd name="connsiteX1734" fmla="*/ 967538 w 1314762"/>
                <a:gd name="connsiteY1734" fmla="*/ 1182583 h 1204641"/>
                <a:gd name="connsiteX1735" fmla="*/ 968097 w 1314762"/>
                <a:gd name="connsiteY1735" fmla="*/ 1179745 h 1204641"/>
                <a:gd name="connsiteX1736" fmla="*/ 968655 w 1314762"/>
                <a:gd name="connsiteY1736" fmla="*/ 1183240 h 1204641"/>
                <a:gd name="connsiteX1737" fmla="*/ 969210 w 1314762"/>
                <a:gd name="connsiteY1737" fmla="*/ 1190010 h 1204641"/>
                <a:gd name="connsiteX1738" fmla="*/ 969768 w 1314762"/>
                <a:gd name="connsiteY1738" fmla="*/ 1180402 h 1204641"/>
                <a:gd name="connsiteX1739" fmla="*/ 970327 w 1314762"/>
                <a:gd name="connsiteY1739" fmla="*/ 1181055 h 1204641"/>
                <a:gd name="connsiteX1740" fmla="*/ 970886 w 1314762"/>
                <a:gd name="connsiteY1740" fmla="*/ 1183240 h 1204641"/>
                <a:gd name="connsiteX1741" fmla="*/ 971444 w 1314762"/>
                <a:gd name="connsiteY1741" fmla="*/ 1181055 h 1204641"/>
                <a:gd name="connsiteX1742" fmla="*/ 972003 w 1314762"/>
                <a:gd name="connsiteY1742" fmla="*/ 1181930 h 1204641"/>
                <a:gd name="connsiteX1743" fmla="*/ 972558 w 1314762"/>
                <a:gd name="connsiteY1743" fmla="*/ 1183458 h 1204641"/>
                <a:gd name="connsiteX1744" fmla="*/ 973116 w 1314762"/>
                <a:gd name="connsiteY1744" fmla="*/ 1182365 h 1204641"/>
                <a:gd name="connsiteX1745" fmla="*/ 973675 w 1314762"/>
                <a:gd name="connsiteY1745" fmla="*/ 1181273 h 1204641"/>
                <a:gd name="connsiteX1746" fmla="*/ 974234 w 1314762"/>
                <a:gd name="connsiteY1746" fmla="*/ 1170572 h 1204641"/>
                <a:gd name="connsiteX1747" fmla="*/ 974792 w 1314762"/>
                <a:gd name="connsiteY1747" fmla="*/ 1176906 h 1204641"/>
                <a:gd name="connsiteX1748" fmla="*/ 975351 w 1314762"/>
                <a:gd name="connsiteY1748" fmla="*/ 1183894 h 1204641"/>
                <a:gd name="connsiteX1749" fmla="*/ 975909 w 1314762"/>
                <a:gd name="connsiteY1749" fmla="*/ 1180620 h 1204641"/>
                <a:gd name="connsiteX1750" fmla="*/ 976464 w 1314762"/>
                <a:gd name="connsiteY1750" fmla="*/ 1181273 h 1204641"/>
                <a:gd name="connsiteX1751" fmla="*/ 977023 w 1314762"/>
                <a:gd name="connsiteY1751" fmla="*/ 1183023 h 1204641"/>
                <a:gd name="connsiteX1752" fmla="*/ 977581 w 1314762"/>
                <a:gd name="connsiteY1752" fmla="*/ 1179963 h 1204641"/>
                <a:gd name="connsiteX1753" fmla="*/ 978140 w 1314762"/>
                <a:gd name="connsiteY1753" fmla="*/ 1185861 h 1204641"/>
                <a:gd name="connsiteX1754" fmla="*/ 978699 w 1314762"/>
                <a:gd name="connsiteY1754" fmla="*/ 1179092 h 1204641"/>
                <a:gd name="connsiteX1755" fmla="*/ 979257 w 1314762"/>
                <a:gd name="connsiteY1755" fmla="*/ 1181055 h 1204641"/>
                <a:gd name="connsiteX1756" fmla="*/ 979816 w 1314762"/>
                <a:gd name="connsiteY1756" fmla="*/ 1179745 h 1204641"/>
                <a:gd name="connsiteX1757" fmla="*/ 980370 w 1314762"/>
                <a:gd name="connsiteY1757" fmla="*/ 1186514 h 1204641"/>
                <a:gd name="connsiteX1758" fmla="*/ 980929 w 1314762"/>
                <a:gd name="connsiteY1758" fmla="*/ 1183240 h 1204641"/>
                <a:gd name="connsiteX1759" fmla="*/ 981488 w 1314762"/>
                <a:gd name="connsiteY1759" fmla="*/ 1177560 h 1204641"/>
                <a:gd name="connsiteX1760" fmla="*/ 982046 w 1314762"/>
                <a:gd name="connsiteY1760" fmla="*/ 1174068 h 1204641"/>
                <a:gd name="connsiteX1761" fmla="*/ 982605 w 1314762"/>
                <a:gd name="connsiteY1761" fmla="*/ 1176249 h 1204641"/>
                <a:gd name="connsiteX1762" fmla="*/ 983163 w 1314762"/>
                <a:gd name="connsiteY1762" fmla="*/ 1166859 h 1204641"/>
                <a:gd name="connsiteX1763" fmla="*/ 983718 w 1314762"/>
                <a:gd name="connsiteY1763" fmla="*/ 1176031 h 1204641"/>
                <a:gd name="connsiteX1764" fmla="*/ 984277 w 1314762"/>
                <a:gd name="connsiteY1764" fmla="*/ 1175161 h 1204641"/>
                <a:gd name="connsiteX1765" fmla="*/ 984835 w 1314762"/>
                <a:gd name="connsiteY1765" fmla="*/ 1178217 h 1204641"/>
                <a:gd name="connsiteX1766" fmla="*/ 985394 w 1314762"/>
                <a:gd name="connsiteY1766" fmla="*/ 1177124 h 1204641"/>
                <a:gd name="connsiteX1767" fmla="*/ 985953 w 1314762"/>
                <a:gd name="connsiteY1767" fmla="*/ 1183458 h 1204641"/>
                <a:gd name="connsiteX1768" fmla="*/ 986511 w 1314762"/>
                <a:gd name="connsiteY1768" fmla="*/ 1177999 h 1204641"/>
                <a:gd name="connsiteX1769" fmla="*/ 987070 w 1314762"/>
                <a:gd name="connsiteY1769" fmla="*/ 1176689 h 1204641"/>
                <a:gd name="connsiteX1770" fmla="*/ 987629 w 1314762"/>
                <a:gd name="connsiteY1770" fmla="*/ 1183240 h 1204641"/>
                <a:gd name="connsiteX1771" fmla="*/ 988183 w 1314762"/>
                <a:gd name="connsiteY1771" fmla="*/ 1174068 h 1204641"/>
                <a:gd name="connsiteX1772" fmla="*/ 988742 w 1314762"/>
                <a:gd name="connsiteY1772" fmla="*/ 1181491 h 1204641"/>
                <a:gd name="connsiteX1773" fmla="*/ 989300 w 1314762"/>
                <a:gd name="connsiteY1773" fmla="*/ 1174286 h 1204641"/>
                <a:gd name="connsiteX1774" fmla="*/ 989859 w 1314762"/>
                <a:gd name="connsiteY1774" fmla="*/ 1174286 h 1204641"/>
                <a:gd name="connsiteX1775" fmla="*/ 990418 w 1314762"/>
                <a:gd name="connsiteY1775" fmla="*/ 1181930 h 1204641"/>
                <a:gd name="connsiteX1776" fmla="*/ 990976 w 1314762"/>
                <a:gd name="connsiteY1776" fmla="*/ 1180620 h 1204641"/>
                <a:gd name="connsiteX1777" fmla="*/ 991531 w 1314762"/>
                <a:gd name="connsiteY1777" fmla="*/ 1181712 h 1204641"/>
                <a:gd name="connsiteX1778" fmla="*/ 992090 w 1314762"/>
                <a:gd name="connsiteY1778" fmla="*/ 1187607 h 1204641"/>
                <a:gd name="connsiteX1779" fmla="*/ 992648 w 1314762"/>
                <a:gd name="connsiteY1779" fmla="*/ 1182365 h 1204641"/>
                <a:gd name="connsiteX1780" fmla="*/ 993207 w 1314762"/>
                <a:gd name="connsiteY1780" fmla="*/ 1177124 h 1204641"/>
                <a:gd name="connsiteX1781" fmla="*/ 993766 w 1314762"/>
                <a:gd name="connsiteY1781" fmla="*/ 1172540 h 1204641"/>
                <a:gd name="connsiteX1782" fmla="*/ 994324 w 1314762"/>
                <a:gd name="connsiteY1782" fmla="*/ 1181491 h 1204641"/>
                <a:gd name="connsiteX1783" fmla="*/ 994883 w 1314762"/>
                <a:gd name="connsiteY1783" fmla="*/ 1179092 h 1204641"/>
                <a:gd name="connsiteX1784" fmla="*/ 995437 w 1314762"/>
                <a:gd name="connsiteY1784" fmla="*/ 1181491 h 1204641"/>
                <a:gd name="connsiteX1785" fmla="*/ 995996 w 1314762"/>
                <a:gd name="connsiteY1785" fmla="*/ 1186079 h 1204641"/>
                <a:gd name="connsiteX1786" fmla="*/ 996554 w 1314762"/>
                <a:gd name="connsiteY1786" fmla="*/ 1183894 h 1204641"/>
                <a:gd name="connsiteX1787" fmla="*/ 997113 w 1314762"/>
                <a:gd name="connsiteY1787" fmla="*/ 1181712 h 1204641"/>
                <a:gd name="connsiteX1788" fmla="*/ 997672 w 1314762"/>
                <a:gd name="connsiteY1788" fmla="*/ 1186954 h 1204641"/>
                <a:gd name="connsiteX1789" fmla="*/ 998230 w 1314762"/>
                <a:gd name="connsiteY1789" fmla="*/ 1181491 h 1204641"/>
                <a:gd name="connsiteX1790" fmla="*/ 998789 w 1314762"/>
                <a:gd name="connsiteY1790" fmla="*/ 1182148 h 1204641"/>
                <a:gd name="connsiteX1791" fmla="*/ 999344 w 1314762"/>
                <a:gd name="connsiteY1791" fmla="*/ 1181491 h 1204641"/>
                <a:gd name="connsiteX1792" fmla="*/ 999902 w 1314762"/>
                <a:gd name="connsiteY1792" fmla="*/ 1185422 h 1204641"/>
                <a:gd name="connsiteX1793" fmla="*/ 1000461 w 1314762"/>
                <a:gd name="connsiteY1793" fmla="*/ 1188917 h 1204641"/>
                <a:gd name="connsiteX1794" fmla="*/ 1001020 w 1314762"/>
                <a:gd name="connsiteY1794" fmla="*/ 1185422 h 1204641"/>
                <a:gd name="connsiteX1795" fmla="*/ 1001578 w 1314762"/>
                <a:gd name="connsiteY1795" fmla="*/ 1186514 h 1204641"/>
                <a:gd name="connsiteX1796" fmla="*/ 1002137 w 1314762"/>
                <a:gd name="connsiteY1796" fmla="*/ 1184986 h 1204641"/>
                <a:gd name="connsiteX1797" fmla="*/ 1002691 w 1314762"/>
                <a:gd name="connsiteY1797" fmla="*/ 1189574 h 1204641"/>
                <a:gd name="connsiteX1798" fmla="*/ 1003250 w 1314762"/>
                <a:gd name="connsiteY1798" fmla="*/ 1189792 h 1204641"/>
                <a:gd name="connsiteX1799" fmla="*/ 1003809 w 1314762"/>
                <a:gd name="connsiteY1799" fmla="*/ 1191756 h 1204641"/>
                <a:gd name="connsiteX1800" fmla="*/ 1004367 w 1314762"/>
                <a:gd name="connsiteY1800" fmla="*/ 1192195 h 1204641"/>
                <a:gd name="connsiteX1801" fmla="*/ 1004926 w 1314762"/>
                <a:gd name="connsiteY1801" fmla="*/ 1185422 h 1204641"/>
                <a:gd name="connsiteX1802" fmla="*/ 1005485 w 1314762"/>
                <a:gd name="connsiteY1802" fmla="*/ 1183676 h 1204641"/>
                <a:gd name="connsiteX1803" fmla="*/ 1006043 w 1314762"/>
                <a:gd name="connsiteY1803" fmla="*/ 1186954 h 1204641"/>
                <a:gd name="connsiteX1804" fmla="*/ 1006598 w 1314762"/>
                <a:gd name="connsiteY1804" fmla="*/ 1187389 h 1204641"/>
                <a:gd name="connsiteX1805" fmla="*/ 1007156 w 1314762"/>
                <a:gd name="connsiteY1805" fmla="*/ 1185204 h 1204641"/>
                <a:gd name="connsiteX1806" fmla="*/ 1007715 w 1314762"/>
                <a:gd name="connsiteY1806" fmla="*/ 1189792 h 1204641"/>
                <a:gd name="connsiteX1807" fmla="*/ 1008274 w 1314762"/>
                <a:gd name="connsiteY1807" fmla="*/ 1191973 h 1204641"/>
                <a:gd name="connsiteX1808" fmla="*/ 1008832 w 1314762"/>
                <a:gd name="connsiteY1808" fmla="*/ 1184986 h 1204641"/>
                <a:gd name="connsiteX1809" fmla="*/ 1009391 w 1314762"/>
                <a:gd name="connsiteY1809" fmla="*/ 1177781 h 1204641"/>
                <a:gd name="connsiteX1810" fmla="*/ 1009949 w 1314762"/>
                <a:gd name="connsiteY1810" fmla="*/ 1185422 h 1204641"/>
                <a:gd name="connsiteX1811" fmla="*/ 1010504 w 1314762"/>
                <a:gd name="connsiteY1811" fmla="*/ 1189792 h 1204641"/>
                <a:gd name="connsiteX1812" fmla="*/ 1011063 w 1314762"/>
                <a:gd name="connsiteY1812" fmla="*/ 1187607 h 1204641"/>
                <a:gd name="connsiteX1813" fmla="*/ 1011621 w 1314762"/>
                <a:gd name="connsiteY1813" fmla="*/ 1188042 h 1204641"/>
                <a:gd name="connsiteX1814" fmla="*/ 1012180 w 1314762"/>
                <a:gd name="connsiteY1814" fmla="*/ 1190885 h 1204641"/>
                <a:gd name="connsiteX1815" fmla="*/ 1012739 w 1314762"/>
                <a:gd name="connsiteY1815" fmla="*/ 1187607 h 1204641"/>
                <a:gd name="connsiteX1816" fmla="*/ 1013297 w 1314762"/>
                <a:gd name="connsiteY1816" fmla="*/ 1179745 h 1204641"/>
                <a:gd name="connsiteX1817" fmla="*/ 1013852 w 1314762"/>
                <a:gd name="connsiteY1817" fmla="*/ 1186732 h 1204641"/>
                <a:gd name="connsiteX1818" fmla="*/ 1014411 w 1314762"/>
                <a:gd name="connsiteY1818" fmla="*/ 1190885 h 1204641"/>
                <a:gd name="connsiteX1819" fmla="*/ 1014969 w 1314762"/>
                <a:gd name="connsiteY1819" fmla="*/ 1181930 h 1204641"/>
                <a:gd name="connsiteX1820" fmla="*/ 1015528 w 1314762"/>
                <a:gd name="connsiteY1820" fmla="*/ 1195904 h 1204641"/>
                <a:gd name="connsiteX1821" fmla="*/ 1016086 w 1314762"/>
                <a:gd name="connsiteY1821" fmla="*/ 1190885 h 1204641"/>
                <a:gd name="connsiteX1822" fmla="*/ 1016645 w 1314762"/>
                <a:gd name="connsiteY1822" fmla="*/ 1187389 h 1204641"/>
                <a:gd name="connsiteX1823" fmla="*/ 1017204 w 1314762"/>
                <a:gd name="connsiteY1823" fmla="*/ 1190228 h 1204641"/>
                <a:gd name="connsiteX1824" fmla="*/ 1017762 w 1314762"/>
                <a:gd name="connsiteY1824" fmla="*/ 1186954 h 1204641"/>
                <a:gd name="connsiteX1825" fmla="*/ 1018317 w 1314762"/>
                <a:gd name="connsiteY1825" fmla="*/ 1190663 h 1204641"/>
                <a:gd name="connsiteX1826" fmla="*/ 1018876 w 1314762"/>
                <a:gd name="connsiteY1826" fmla="*/ 1188264 h 1204641"/>
                <a:gd name="connsiteX1827" fmla="*/ 1019434 w 1314762"/>
                <a:gd name="connsiteY1827" fmla="*/ 1190663 h 1204641"/>
                <a:gd name="connsiteX1828" fmla="*/ 1019993 w 1314762"/>
                <a:gd name="connsiteY1828" fmla="*/ 1195251 h 1204641"/>
                <a:gd name="connsiteX1829" fmla="*/ 1020552 w 1314762"/>
                <a:gd name="connsiteY1829" fmla="*/ 1187389 h 1204641"/>
                <a:gd name="connsiteX1830" fmla="*/ 1021110 w 1314762"/>
                <a:gd name="connsiteY1830" fmla="*/ 1192630 h 1204641"/>
                <a:gd name="connsiteX1831" fmla="*/ 1021665 w 1314762"/>
                <a:gd name="connsiteY1831" fmla="*/ 1181712 h 1204641"/>
                <a:gd name="connsiteX1832" fmla="*/ 1022223 w 1314762"/>
                <a:gd name="connsiteY1832" fmla="*/ 1189353 h 1204641"/>
                <a:gd name="connsiteX1833" fmla="*/ 1022782 w 1314762"/>
                <a:gd name="connsiteY1833" fmla="*/ 1189792 h 1204641"/>
                <a:gd name="connsiteX1834" fmla="*/ 1023340 w 1314762"/>
                <a:gd name="connsiteY1834" fmla="*/ 1189792 h 1204641"/>
                <a:gd name="connsiteX1835" fmla="*/ 1023899 w 1314762"/>
                <a:gd name="connsiteY1835" fmla="*/ 1194594 h 1204641"/>
                <a:gd name="connsiteX1836" fmla="*/ 1024458 w 1314762"/>
                <a:gd name="connsiteY1836" fmla="*/ 1186954 h 1204641"/>
                <a:gd name="connsiteX1837" fmla="*/ 1025016 w 1314762"/>
                <a:gd name="connsiteY1837" fmla="*/ 1184333 h 1204641"/>
                <a:gd name="connsiteX1838" fmla="*/ 1025571 w 1314762"/>
                <a:gd name="connsiteY1838" fmla="*/ 1194159 h 1204641"/>
                <a:gd name="connsiteX1839" fmla="*/ 1026130 w 1314762"/>
                <a:gd name="connsiteY1839" fmla="*/ 1190445 h 1204641"/>
                <a:gd name="connsiteX1840" fmla="*/ 1026688 w 1314762"/>
                <a:gd name="connsiteY1840" fmla="*/ 1189792 h 1204641"/>
                <a:gd name="connsiteX1841" fmla="*/ 1027247 w 1314762"/>
                <a:gd name="connsiteY1841" fmla="*/ 1191973 h 1204641"/>
                <a:gd name="connsiteX1842" fmla="*/ 1027806 w 1314762"/>
                <a:gd name="connsiteY1842" fmla="*/ 1190445 h 1204641"/>
                <a:gd name="connsiteX1843" fmla="*/ 1028364 w 1314762"/>
                <a:gd name="connsiteY1843" fmla="*/ 1189792 h 1204641"/>
                <a:gd name="connsiteX1844" fmla="*/ 1028923 w 1314762"/>
                <a:gd name="connsiteY1844" fmla="*/ 1188699 h 1204641"/>
                <a:gd name="connsiteX1845" fmla="*/ 1029477 w 1314762"/>
                <a:gd name="connsiteY1845" fmla="*/ 1193505 h 1204641"/>
                <a:gd name="connsiteX1846" fmla="*/ 1030036 w 1314762"/>
                <a:gd name="connsiteY1846" fmla="*/ 1186954 h 1204641"/>
                <a:gd name="connsiteX1847" fmla="*/ 1030595 w 1314762"/>
                <a:gd name="connsiteY1847" fmla="*/ 1189353 h 1204641"/>
                <a:gd name="connsiteX1848" fmla="*/ 1031153 w 1314762"/>
                <a:gd name="connsiteY1848" fmla="*/ 1189353 h 1204641"/>
                <a:gd name="connsiteX1849" fmla="*/ 1031712 w 1314762"/>
                <a:gd name="connsiteY1849" fmla="*/ 1191756 h 1204641"/>
                <a:gd name="connsiteX1850" fmla="*/ 1032271 w 1314762"/>
                <a:gd name="connsiteY1850" fmla="*/ 1191103 h 1204641"/>
                <a:gd name="connsiteX1851" fmla="*/ 1032825 w 1314762"/>
                <a:gd name="connsiteY1851" fmla="*/ 1195469 h 1204641"/>
                <a:gd name="connsiteX1852" fmla="*/ 1033384 w 1314762"/>
                <a:gd name="connsiteY1852" fmla="*/ 1191320 h 1204641"/>
                <a:gd name="connsiteX1853" fmla="*/ 1033942 w 1314762"/>
                <a:gd name="connsiteY1853" fmla="*/ 1194159 h 1204641"/>
                <a:gd name="connsiteX1854" fmla="*/ 1034501 w 1314762"/>
                <a:gd name="connsiteY1854" fmla="*/ 1191756 h 1204641"/>
                <a:gd name="connsiteX1855" fmla="*/ 1035060 w 1314762"/>
                <a:gd name="connsiteY1855" fmla="*/ 1192630 h 1204641"/>
                <a:gd name="connsiteX1856" fmla="*/ 1035618 w 1314762"/>
                <a:gd name="connsiteY1856" fmla="*/ 1189792 h 1204641"/>
                <a:gd name="connsiteX1857" fmla="*/ 1036177 w 1314762"/>
                <a:gd name="connsiteY1857" fmla="*/ 1189353 h 1204641"/>
                <a:gd name="connsiteX1858" fmla="*/ 1036731 w 1314762"/>
                <a:gd name="connsiteY1858" fmla="*/ 1193066 h 1204641"/>
                <a:gd name="connsiteX1859" fmla="*/ 1037290 w 1314762"/>
                <a:gd name="connsiteY1859" fmla="*/ 1188264 h 1204641"/>
                <a:gd name="connsiteX1860" fmla="*/ 1037849 w 1314762"/>
                <a:gd name="connsiteY1860" fmla="*/ 1189574 h 1204641"/>
                <a:gd name="connsiteX1861" fmla="*/ 1038407 w 1314762"/>
                <a:gd name="connsiteY1861" fmla="*/ 1189792 h 1204641"/>
                <a:gd name="connsiteX1862" fmla="*/ 1038966 w 1314762"/>
                <a:gd name="connsiteY1862" fmla="*/ 1192413 h 1204641"/>
                <a:gd name="connsiteX1863" fmla="*/ 1039525 w 1314762"/>
                <a:gd name="connsiteY1863" fmla="*/ 1195904 h 1204641"/>
                <a:gd name="connsiteX1864" fmla="*/ 1040083 w 1314762"/>
                <a:gd name="connsiteY1864" fmla="*/ 1191320 h 1204641"/>
                <a:gd name="connsiteX1865" fmla="*/ 1040638 w 1314762"/>
                <a:gd name="connsiteY1865" fmla="*/ 1190228 h 1204641"/>
                <a:gd name="connsiteX1866" fmla="*/ 1041197 w 1314762"/>
                <a:gd name="connsiteY1866" fmla="*/ 1186296 h 1204641"/>
                <a:gd name="connsiteX1867" fmla="*/ 1041755 w 1314762"/>
                <a:gd name="connsiteY1867" fmla="*/ 1192195 h 1204641"/>
                <a:gd name="connsiteX1868" fmla="*/ 1042314 w 1314762"/>
                <a:gd name="connsiteY1868" fmla="*/ 1190228 h 1204641"/>
                <a:gd name="connsiteX1869" fmla="*/ 1042872 w 1314762"/>
                <a:gd name="connsiteY1869" fmla="*/ 1193066 h 1204641"/>
                <a:gd name="connsiteX1870" fmla="*/ 1043431 w 1314762"/>
                <a:gd name="connsiteY1870" fmla="*/ 1196344 h 1204641"/>
                <a:gd name="connsiteX1871" fmla="*/ 1043990 w 1314762"/>
                <a:gd name="connsiteY1871" fmla="*/ 1188699 h 1204641"/>
                <a:gd name="connsiteX1872" fmla="*/ 1044544 w 1314762"/>
                <a:gd name="connsiteY1872" fmla="*/ 1189135 h 1204641"/>
                <a:gd name="connsiteX1873" fmla="*/ 1045103 w 1314762"/>
                <a:gd name="connsiteY1873" fmla="*/ 1191756 h 1204641"/>
                <a:gd name="connsiteX1874" fmla="*/ 1045662 w 1314762"/>
                <a:gd name="connsiteY1874" fmla="*/ 1189792 h 1204641"/>
                <a:gd name="connsiteX1875" fmla="*/ 1046220 w 1314762"/>
                <a:gd name="connsiteY1875" fmla="*/ 1188042 h 1204641"/>
                <a:gd name="connsiteX1876" fmla="*/ 1046779 w 1314762"/>
                <a:gd name="connsiteY1876" fmla="*/ 1190885 h 1204641"/>
                <a:gd name="connsiteX1877" fmla="*/ 1047338 w 1314762"/>
                <a:gd name="connsiteY1877" fmla="*/ 1195687 h 1204641"/>
                <a:gd name="connsiteX1878" fmla="*/ 1047896 w 1314762"/>
                <a:gd name="connsiteY1878" fmla="*/ 1193505 h 1204641"/>
                <a:gd name="connsiteX1879" fmla="*/ 1048451 w 1314762"/>
                <a:gd name="connsiteY1879" fmla="*/ 1188264 h 1204641"/>
                <a:gd name="connsiteX1880" fmla="*/ 1049009 w 1314762"/>
                <a:gd name="connsiteY1880" fmla="*/ 1196344 h 1204641"/>
                <a:gd name="connsiteX1881" fmla="*/ 1049568 w 1314762"/>
                <a:gd name="connsiteY1881" fmla="*/ 1190445 h 1204641"/>
                <a:gd name="connsiteX1882" fmla="*/ 1050126 w 1314762"/>
                <a:gd name="connsiteY1882" fmla="*/ 1192848 h 1204641"/>
                <a:gd name="connsiteX1883" fmla="*/ 1050685 w 1314762"/>
                <a:gd name="connsiteY1883" fmla="*/ 1193284 h 1204641"/>
                <a:gd name="connsiteX1884" fmla="*/ 1051244 w 1314762"/>
                <a:gd name="connsiteY1884" fmla="*/ 1196997 h 1204641"/>
                <a:gd name="connsiteX1885" fmla="*/ 1051798 w 1314762"/>
                <a:gd name="connsiteY1885" fmla="*/ 1195687 h 1204641"/>
                <a:gd name="connsiteX1886" fmla="*/ 1052357 w 1314762"/>
                <a:gd name="connsiteY1886" fmla="*/ 1190885 h 1204641"/>
                <a:gd name="connsiteX1887" fmla="*/ 1052916 w 1314762"/>
                <a:gd name="connsiteY1887" fmla="*/ 1191320 h 1204641"/>
                <a:gd name="connsiteX1888" fmla="*/ 1053474 w 1314762"/>
                <a:gd name="connsiteY1888" fmla="*/ 1190445 h 1204641"/>
                <a:gd name="connsiteX1889" fmla="*/ 1054033 w 1314762"/>
                <a:gd name="connsiteY1889" fmla="*/ 1193066 h 1204641"/>
                <a:gd name="connsiteX1890" fmla="*/ 1054592 w 1314762"/>
                <a:gd name="connsiteY1890" fmla="*/ 1195251 h 1204641"/>
                <a:gd name="connsiteX1891" fmla="*/ 1055150 w 1314762"/>
                <a:gd name="connsiteY1891" fmla="*/ 1194376 h 1204641"/>
                <a:gd name="connsiteX1892" fmla="*/ 1055705 w 1314762"/>
                <a:gd name="connsiteY1892" fmla="*/ 1189353 h 1204641"/>
                <a:gd name="connsiteX1893" fmla="*/ 1056263 w 1314762"/>
                <a:gd name="connsiteY1893" fmla="*/ 1189353 h 1204641"/>
                <a:gd name="connsiteX1894" fmla="*/ 1056822 w 1314762"/>
                <a:gd name="connsiteY1894" fmla="*/ 1193723 h 1204641"/>
                <a:gd name="connsiteX1895" fmla="*/ 1057381 w 1314762"/>
                <a:gd name="connsiteY1895" fmla="*/ 1196561 h 1204641"/>
                <a:gd name="connsiteX1896" fmla="*/ 1057939 w 1314762"/>
                <a:gd name="connsiteY1896" fmla="*/ 1191756 h 1204641"/>
                <a:gd name="connsiteX1897" fmla="*/ 1058498 w 1314762"/>
                <a:gd name="connsiteY1897" fmla="*/ 1195251 h 1204641"/>
                <a:gd name="connsiteX1898" fmla="*/ 1059057 w 1314762"/>
                <a:gd name="connsiteY1898" fmla="*/ 1190445 h 1204641"/>
                <a:gd name="connsiteX1899" fmla="*/ 1059611 w 1314762"/>
                <a:gd name="connsiteY1899" fmla="*/ 1191756 h 1204641"/>
                <a:gd name="connsiteX1900" fmla="*/ 1060170 w 1314762"/>
                <a:gd name="connsiteY1900" fmla="*/ 1194594 h 1204641"/>
                <a:gd name="connsiteX1901" fmla="*/ 1060728 w 1314762"/>
                <a:gd name="connsiteY1901" fmla="*/ 1193505 h 1204641"/>
                <a:gd name="connsiteX1902" fmla="*/ 1061287 w 1314762"/>
                <a:gd name="connsiteY1902" fmla="*/ 1193284 h 1204641"/>
                <a:gd name="connsiteX1903" fmla="*/ 1061846 w 1314762"/>
                <a:gd name="connsiteY1903" fmla="*/ 1190663 h 1204641"/>
                <a:gd name="connsiteX1904" fmla="*/ 1062404 w 1314762"/>
                <a:gd name="connsiteY1904" fmla="*/ 1190663 h 1204641"/>
                <a:gd name="connsiteX1905" fmla="*/ 1062959 w 1314762"/>
                <a:gd name="connsiteY1905" fmla="*/ 1195904 h 1204641"/>
                <a:gd name="connsiteX1906" fmla="*/ 1063517 w 1314762"/>
                <a:gd name="connsiteY1906" fmla="*/ 1190663 h 1204641"/>
                <a:gd name="connsiteX1907" fmla="*/ 1064076 w 1314762"/>
                <a:gd name="connsiteY1907" fmla="*/ 1187607 h 1204641"/>
                <a:gd name="connsiteX1908" fmla="*/ 1064635 w 1314762"/>
                <a:gd name="connsiteY1908" fmla="*/ 1191756 h 1204641"/>
                <a:gd name="connsiteX1909" fmla="*/ 1065193 w 1314762"/>
                <a:gd name="connsiteY1909" fmla="*/ 1189353 h 1204641"/>
                <a:gd name="connsiteX1910" fmla="*/ 1065752 w 1314762"/>
                <a:gd name="connsiteY1910" fmla="*/ 1191538 h 1204641"/>
                <a:gd name="connsiteX1911" fmla="*/ 1066311 w 1314762"/>
                <a:gd name="connsiteY1911" fmla="*/ 1195469 h 1204641"/>
                <a:gd name="connsiteX1912" fmla="*/ 1066865 w 1314762"/>
                <a:gd name="connsiteY1912" fmla="*/ 1194594 h 1204641"/>
                <a:gd name="connsiteX1913" fmla="*/ 1067424 w 1314762"/>
                <a:gd name="connsiteY1913" fmla="*/ 1192413 h 1204641"/>
                <a:gd name="connsiteX1914" fmla="*/ 1067983 w 1314762"/>
                <a:gd name="connsiteY1914" fmla="*/ 1186732 h 1204641"/>
                <a:gd name="connsiteX1915" fmla="*/ 1068541 w 1314762"/>
                <a:gd name="connsiteY1915" fmla="*/ 1192413 h 1204641"/>
                <a:gd name="connsiteX1916" fmla="*/ 1069100 w 1314762"/>
                <a:gd name="connsiteY1916" fmla="*/ 1191320 h 1204641"/>
                <a:gd name="connsiteX1917" fmla="*/ 1069658 w 1314762"/>
                <a:gd name="connsiteY1917" fmla="*/ 1194376 h 1204641"/>
                <a:gd name="connsiteX1918" fmla="*/ 1070217 w 1314762"/>
                <a:gd name="connsiteY1918" fmla="*/ 1197215 h 1204641"/>
                <a:gd name="connsiteX1919" fmla="*/ 1070772 w 1314762"/>
                <a:gd name="connsiteY1919" fmla="*/ 1191320 h 1204641"/>
                <a:gd name="connsiteX1920" fmla="*/ 1071330 w 1314762"/>
                <a:gd name="connsiteY1920" fmla="*/ 1193941 h 1204641"/>
                <a:gd name="connsiteX1921" fmla="*/ 1071889 w 1314762"/>
                <a:gd name="connsiteY1921" fmla="*/ 1194594 h 1204641"/>
                <a:gd name="connsiteX1922" fmla="*/ 1072448 w 1314762"/>
                <a:gd name="connsiteY1922" fmla="*/ 1190885 h 1204641"/>
                <a:gd name="connsiteX1923" fmla="*/ 1073006 w 1314762"/>
                <a:gd name="connsiteY1923" fmla="*/ 1191973 h 1204641"/>
                <a:gd name="connsiteX1924" fmla="*/ 1073565 w 1314762"/>
                <a:gd name="connsiteY1924" fmla="*/ 1191320 h 1204641"/>
                <a:gd name="connsiteX1925" fmla="*/ 1074124 w 1314762"/>
                <a:gd name="connsiteY1925" fmla="*/ 1196997 h 1204641"/>
                <a:gd name="connsiteX1926" fmla="*/ 1074678 w 1314762"/>
                <a:gd name="connsiteY1926" fmla="*/ 1194816 h 1204641"/>
                <a:gd name="connsiteX1927" fmla="*/ 1075237 w 1314762"/>
                <a:gd name="connsiteY1927" fmla="*/ 1190663 h 1204641"/>
                <a:gd name="connsiteX1928" fmla="*/ 1075795 w 1314762"/>
                <a:gd name="connsiteY1928" fmla="*/ 1190010 h 1204641"/>
                <a:gd name="connsiteX1929" fmla="*/ 1076354 w 1314762"/>
                <a:gd name="connsiteY1929" fmla="*/ 1193941 h 1204641"/>
                <a:gd name="connsiteX1930" fmla="*/ 1076913 w 1314762"/>
                <a:gd name="connsiteY1930" fmla="*/ 1190010 h 1204641"/>
                <a:gd name="connsiteX1931" fmla="*/ 1077471 w 1314762"/>
                <a:gd name="connsiteY1931" fmla="*/ 1193284 h 1204641"/>
                <a:gd name="connsiteX1932" fmla="*/ 1078030 w 1314762"/>
                <a:gd name="connsiteY1932" fmla="*/ 1198307 h 1204641"/>
                <a:gd name="connsiteX1933" fmla="*/ 1078584 w 1314762"/>
                <a:gd name="connsiteY1933" fmla="*/ 1197215 h 1204641"/>
                <a:gd name="connsiteX1934" fmla="*/ 1079143 w 1314762"/>
                <a:gd name="connsiteY1934" fmla="*/ 1188042 h 1204641"/>
                <a:gd name="connsiteX1935" fmla="*/ 1079702 w 1314762"/>
                <a:gd name="connsiteY1935" fmla="*/ 1194159 h 1204641"/>
                <a:gd name="connsiteX1936" fmla="*/ 1080260 w 1314762"/>
                <a:gd name="connsiteY1936" fmla="*/ 1192413 h 1204641"/>
                <a:gd name="connsiteX1937" fmla="*/ 1080819 w 1314762"/>
                <a:gd name="connsiteY1937" fmla="*/ 1191756 h 1204641"/>
                <a:gd name="connsiteX1938" fmla="*/ 1081378 w 1314762"/>
                <a:gd name="connsiteY1938" fmla="*/ 1192630 h 1204641"/>
                <a:gd name="connsiteX1939" fmla="*/ 1081932 w 1314762"/>
                <a:gd name="connsiteY1939" fmla="*/ 1196997 h 1204641"/>
                <a:gd name="connsiteX1940" fmla="*/ 1082491 w 1314762"/>
                <a:gd name="connsiteY1940" fmla="*/ 1195904 h 1204641"/>
                <a:gd name="connsiteX1941" fmla="*/ 1083049 w 1314762"/>
                <a:gd name="connsiteY1941" fmla="*/ 1190885 h 1204641"/>
                <a:gd name="connsiteX1942" fmla="*/ 1083608 w 1314762"/>
                <a:gd name="connsiteY1942" fmla="*/ 1192630 h 1204641"/>
                <a:gd name="connsiteX1943" fmla="*/ 1084167 w 1314762"/>
                <a:gd name="connsiteY1943" fmla="*/ 1195469 h 1204641"/>
                <a:gd name="connsiteX1944" fmla="*/ 1084725 w 1314762"/>
                <a:gd name="connsiteY1944" fmla="*/ 1192630 h 1204641"/>
                <a:gd name="connsiteX1945" fmla="*/ 1085284 w 1314762"/>
                <a:gd name="connsiteY1945" fmla="*/ 1193066 h 1204641"/>
                <a:gd name="connsiteX1946" fmla="*/ 1085839 w 1314762"/>
                <a:gd name="connsiteY1946" fmla="*/ 1194816 h 1204641"/>
                <a:gd name="connsiteX1947" fmla="*/ 1086397 w 1314762"/>
                <a:gd name="connsiteY1947" fmla="*/ 1194594 h 1204641"/>
                <a:gd name="connsiteX1948" fmla="*/ 1086956 w 1314762"/>
                <a:gd name="connsiteY1948" fmla="*/ 1189792 h 1204641"/>
                <a:gd name="connsiteX1949" fmla="*/ 1087515 w 1314762"/>
                <a:gd name="connsiteY1949" fmla="*/ 1190010 h 1204641"/>
                <a:gd name="connsiteX1950" fmla="*/ 1088073 w 1314762"/>
                <a:gd name="connsiteY1950" fmla="*/ 1188482 h 1204641"/>
                <a:gd name="connsiteX1951" fmla="*/ 1088632 w 1314762"/>
                <a:gd name="connsiteY1951" fmla="*/ 1186296 h 1204641"/>
                <a:gd name="connsiteX1952" fmla="*/ 1089190 w 1314762"/>
                <a:gd name="connsiteY1952" fmla="*/ 1187607 h 1204641"/>
                <a:gd name="connsiteX1953" fmla="*/ 1089745 w 1314762"/>
                <a:gd name="connsiteY1953" fmla="*/ 1191320 h 1204641"/>
                <a:gd name="connsiteX1954" fmla="*/ 1090304 w 1314762"/>
                <a:gd name="connsiteY1954" fmla="*/ 1192195 h 1204641"/>
                <a:gd name="connsiteX1955" fmla="*/ 1090862 w 1314762"/>
                <a:gd name="connsiteY1955" fmla="*/ 1192195 h 1204641"/>
                <a:gd name="connsiteX1956" fmla="*/ 1091421 w 1314762"/>
                <a:gd name="connsiteY1956" fmla="*/ 1190228 h 1204641"/>
                <a:gd name="connsiteX1957" fmla="*/ 1091980 w 1314762"/>
                <a:gd name="connsiteY1957" fmla="*/ 1191538 h 1204641"/>
                <a:gd name="connsiteX1958" fmla="*/ 1092538 w 1314762"/>
                <a:gd name="connsiteY1958" fmla="*/ 1187389 h 1204641"/>
                <a:gd name="connsiteX1959" fmla="*/ 1093093 w 1314762"/>
                <a:gd name="connsiteY1959" fmla="*/ 1186954 h 1204641"/>
                <a:gd name="connsiteX1960" fmla="*/ 1093651 w 1314762"/>
                <a:gd name="connsiteY1960" fmla="*/ 1192413 h 1204641"/>
                <a:gd name="connsiteX1961" fmla="*/ 1094210 w 1314762"/>
                <a:gd name="connsiteY1961" fmla="*/ 1189353 h 1204641"/>
                <a:gd name="connsiteX1962" fmla="*/ 1094769 w 1314762"/>
                <a:gd name="connsiteY1962" fmla="*/ 1190228 h 1204641"/>
                <a:gd name="connsiteX1963" fmla="*/ 1095327 w 1314762"/>
                <a:gd name="connsiteY1963" fmla="*/ 1191103 h 1204641"/>
                <a:gd name="connsiteX1964" fmla="*/ 1095886 w 1314762"/>
                <a:gd name="connsiteY1964" fmla="*/ 1189135 h 1204641"/>
                <a:gd name="connsiteX1965" fmla="*/ 1096444 w 1314762"/>
                <a:gd name="connsiteY1965" fmla="*/ 1186732 h 1204641"/>
                <a:gd name="connsiteX1966" fmla="*/ 1096999 w 1314762"/>
                <a:gd name="connsiteY1966" fmla="*/ 1194159 h 1204641"/>
                <a:gd name="connsiteX1967" fmla="*/ 1097558 w 1314762"/>
                <a:gd name="connsiteY1967" fmla="*/ 1190885 h 1204641"/>
                <a:gd name="connsiteX1968" fmla="*/ 1098116 w 1314762"/>
                <a:gd name="connsiteY1968" fmla="*/ 1191538 h 1204641"/>
                <a:gd name="connsiteX1969" fmla="*/ 1098675 w 1314762"/>
                <a:gd name="connsiteY1969" fmla="*/ 1193723 h 1204641"/>
                <a:gd name="connsiteX1970" fmla="*/ 1099234 w 1314762"/>
                <a:gd name="connsiteY1970" fmla="*/ 1194816 h 1204641"/>
                <a:gd name="connsiteX1971" fmla="*/ 1099792 w 1314762"/>
                <a:gd name="connsiteY1971" fmla="*/ 1194159 h 1204641"/>
                <a:gd name="connsiteX1972" fmla="*/ 1100351 w 1314762"/>
                <a:gd name="connsiteY1972" fmla="*/ 1193284 h 1204641"/>
                <a:gd name="connsiteX1973" fmla="*/ 1100905 w 1314762"/>
                <a:gd name="connsiteY1973" fmla="*/ 1192195 h 1204641"/>
                <a:gd name="connsiteX1974" fmla="*/ 1101464 w 1314762"/>
                <a:gd name="connsiteY1974" fmla="*/ 1196779 h 1204641"/>
                <a:gd name="connsiteX1975" fmla="*/ 1102023 w 1314762"/>
                <a:gd name="connsiteY1975" fmla="*/ 1196779 h 1204641"/>
                <a:gd name="connsiteX1976" fmla="*/ 1102581 w 1314762"/>
                <a:gd name="connsiteY1976" fmla="*/ 1198525 h 1204641"/>
                <a:gd name="connsiteX1977" fmla="*/ 1103140 w 1314762"/>
                <a:gd name="connsiteY1977" fmla="*/ 1196779 h 1204641"/>
                <a:gd name="connsiteX1978" fmla="*/ 1103699 w 1314762"/>
                <a:gd name="connsiteY1978" fmla="*/ 1194816 h 1204641"/>
                <a:gd name="connsiteX1979" fmla="*/ 1104257 w 1314762"/>
                <a:gd name="connsiteY1979" fmla="*/ 1197215 h 1204641"/>
                <a:gd name="connsiteX1980" fmla="*/ 1104812 w 1314762"/>
                <a:gd name="connsiteY1980" fmla="*/ 1196344 h 1204641"/>
                <a:gd name="connsiteX1981" fmla="*/ 1105371 w 1314762"/>
                <a:gd name="connsiteY1981" fmla="*/ 1195904 h 1204641"/>
                <a:gd name="connsiteX1982" fmla="*/ 1105929 w 1314762"/>
                <a:gd name="connsiteY1982" fmla="*/ 1195034 h 1204641"/>
                <a:gd name="connsiteX1983" fmla="*/ 1106488 w 1314762"/>
                <a:gd name="connsiteY1983" fmla="*/ 1197654 h 1204641"/>
                <a:gd name="connsiteX1984" fmla="*/ 1107046 w 1314762"/>
                <a:gd name="connsiteY1984" fmla="*/ 1195469 h 1204641"/>
                <a:gd name="connsiteX1985" fmla="*/ 1107605 w 1314762"/>
                <a:gd name="connsiteY1985" fmla="*/ 1195469 h 1204641"/>
                <a:gd name="connsiteX1986" fmla="*/ 1108164 w 1314762"/>
                <a:gd name="connsiteY1986" fmla="*/ 1198090 h 1204641"/>
                <a:gd name="connsiteX1987" fmla="*/ 1108718 w 1314762"/>
                <a:gd name="connsiteY1987" fmla="*/ 1196561 h 1204641"/>
                <a:gd name="connsiteX1988" fmla="*/ 1109277 w 1314762"/>
                <a:gd name="connsiteY1988" fmla="*/ 1195687 h 1204641"/>
                <a:gd name="connsiteX1989" fmla="*/ 1109835 w 1314762"/>
                <a:gd name="connsiteY1989" fmla="*/ 1194816 h 1204641"/>
                <a:gd name="connsiteX1990" fmla="*/ 1110394 w 1314762"/>
                <a:gd name="connsiteY1990" fmla="*/ 1190228 h 1204641"/>
                <a:gd name="connsiteX1991" fmla="*/ 1110953 w 1314762"/>
                <a:gd name="connsiteY1991" fmla="*/ 1194816 h 1204641"/>
                <a:gd name="connsiteX1992" fmla="*/ 1111511 w 1314762"/>
                <a:gd name="connsiteY1992" fmla="*/ 1197215 h 1204641"/>
                <a:gd name="connsiteX1993" fmla="*/ 1112066 w 1314762"/>
                <a:gd name="connsiteY1993" fmla="*/ 1197436 h 1204641"/>
                <a:gd name="connsiteX1994" fmla="*/ 1112625 w 1314762"/>
                <a:gd name="connsiteY1994" fmla="*/ 1196779 h 1204641"/>
                <a:gd name="connsiteX1995" fmla="*/ 1113183 w 1314762"/>
                <a:gd name="connsiteY1995" fmla="*/ 1199182 h 1204641"/>
                <a:gd name="connsiteX1996" fmla="*/ 1113742 w 1314762"/>
                <a:gd name="connsiteY1996" fmla="*/ 1199182 h 1204641"/>
                <a:gd name="connsiteX1997" fmla="*/ 1114301 w 1314762"/>
                <a:gd name="connsiteY1997" fmla="*/ 1195251 h 1204641"/>
                <a:gd name="connsiteX1998" fmla="*/ 1114859 w 1314762"/>
                <a:gd name="connsiteY1998" fmla="*/ 1199400 h 1204641"/>
                <a:gd name="connsiteX1999" fmla="*/ 1115418 w 1314762"/>
                <a:gd name="connsiteY1999" fmla="*/ 1200057 h 1204641"/>
                <a:gd name="connsiteX2000" fmla="*/ 1115972 w 1314762"/>
                <a:gd name="connsiteY2000" fmla="*/ 1199400 h 1204641"/>
                <a:gd name="connsiteX2001" fmla="*/ 1116531 w 1314762"/>
                <a:gd name="connsiteY2001" fmla="*/ 1196344 h 1204641"/>
                <a:gd name="connsiteX2002" fmla="*/ 1117090 w 1314762"/>
                <a:gd name="connsiteY2002" fmla="*/ 1198965 h 1204641"/>
                <a:gd name="connsiteX2003" fmla="*/ 1117648 w 1314762"/>
                <a:gd name="connsiteY2003" fmla="*/ 1193284 h 1204641"/>
                <a:gd name="connsiteX2004" fmla="*/ 1118207 w 1314762"/>
                <a:gd name="connsiteY2004" fmla="*/ 1199182 h 1204641"/>
                <a:gd name="connsiteX2005" fmla="*/ 1118766 w 1314762"/>
                <a:gd name="connsiteY2005" fmla="*/ 1194376 h 1204641"/>
                <a:gd name="connsiteX2006" fmla="*/ 1119324 w 1314762"/>
                <a:gd name="connsiteY2006" fmla="*/ 1195469 h 1204641"/>
                <a:gd name="connsiteX2007" fmla="*/ 1119879 w 1314762"/>
                <a:gd name="connsiteY2007" fmla="*/ 1195034 h 1204641"/>
                <a:gd name="connsiteX2008" fmla="*/ 1120437 w 1314762"/>
                <a:gd name="connsiteY2008" fmla="*/ 1198747 h 1204641"/>
                <a:gd name="connsiteX2009" fmla="*/ 1120996 w 1314762"/>
                <a:gd name="connsiteY2009" fmla="*/ 1198747 h 1204641"/>
                <a:gd name="connsiteX2010" fmla="*/ 1121555 w 1314762"/>
                <a:gd name="connsiteY2010" fmla="*/ 1197654 h 1204641"/>
                <a:gd name="connsiteX2011" fmla="*/ 1122113 w 1314762"/>
                <a:gd name="connsiteY2011" fmla="*/ 1196126 h 1204641"/>
                <a:gd name="connsiteX2012" fmla="*/ 1122672 w 1314762"/>
                <a:gd name="connsiteY2012" fmla="*/ 1198525 h 1204641"/>
                <a:gd name="connsiteX2013" fmla="*/ 1123226 w 1314762"/>
                <a:gd name="connsiteY2013" fmla="*/ 1198965 h 1204641"/>
                <a:gd name="connsiteX2014" fmla="*/ 1123785 w 1314762"/>
                <a:gd name="connsiteY2014" fmla="*/ 1196997 h 1204641"/>
                <a:gd name="connsiteX2015" fmla="*/ 1124344 w 1314762"/>
                <a:gd name="connsiteY2015" fmla="*/ 1201146 h 1204641"/>
                <a:gd name="connsiteX2016" fmla="*/ 1124902 w 1314762"/>
                <a:gd name="connsiteY2016" fmla="*/ 1201146 h 1204641"/>
                <a:gd name="connsiteX2017" fmla="*/ 1125461 w 1314762"/>
                <a:gd name="connsiteY2017" fmla="*/ 1200710 h 1204641"/>
                <a:gd name="connsiteX2018" fmla="*/ 1126020 w 1314762"/>
                <a:gd name="connsiteY2018" fmla="*/ 1194816 h 1204641"/>
                <a:gd name="connsiteX2019" fmla="*/ 1126578 w 1314762"/>
                <a:gd name="connsiteY2019" fmla="*/ 1192195 h 1204641"/>
                <a:gd name="connsiteX2020" fmla="*/ 1127133 w 1314762"/>
                <a:gd name="connsiteY2020" fmla="*/ 1195687 h 1204641"/>
                <a:gd name="connsiteX2021" fmla="*/ 1127691 w 1314762"/>
                <a:gd name="connsiteY2021" fmla="*/ 1198090 h 1204641"/>
                <a:gd name="connsiteX2022" fmla="*/ 1128250 w 1314762"/>
                <a:gd name="connsiteY2022" fmla="*/ 1199400 h 1204641"/>
                <a:gd name="connsiteX2023" fmla="*/ 1128809 w 1314762"/>
                <a:gd name="connsiteY2023" fmla="*/ 1198747 h 1204641"/>
                <a:gd name="connsiteX2024" fmla="*/ 1129367 w 1314762"/>
                <a:gd name="connsiteY2024" fmla="*/ 1199618 h 1204641"/>
                <a:gd name="connsiteX2025" fmla="*/ 1129926 w 1314762"/>
                <a:gd name="connsiteY2025" fmla="*/ 1197654 h 1204641"/>
                <a:gd name="connsiteX2026" fmla="*/ 1130485 w 1314762"/>
                <a:gd name="connsiteY2026" fmla="*/ 1198965 h 1204641"/>
                <a:gd name="connsiteX2027" fmla="*/ 1131039 w 1314762"/>
                <a:gd name="connsiteY2027" fmla="*/ 1196561 h 1204641"/>
                <a:gd name="connsiteX2028" fmla="*/ 1131598 w 1314762"/>
                <a:gd name="connsiteY2028" fmla="*/ 1193941 h 1204641"/>
                <a:gd name="connsiteX2029" fmla="*/ 1132157 w 1314762"/>
                <a:gd name="connsiteY2029" fmla="*/ 1198525 h 1204641"/>
                <a:gd name="connsiteX2030" fmla="*/ 1132715 w 1314762"/>
                <a:gd name="connsiteY2030" fmla="*/ 1197654 h 1204641"/>
                <a:gd name="connsiteX2031" fmla="*/ 1133274 w 1314762"/>
                <a:gd name="connsiteY2031" fmla="*/ 1199835 h 1204641"/>
                <a:gd name="connsiteX2032" fmla="*/ 1133833 w 1314762"/>
                <a:gd name="connsiteY2032" fmla="*/ 1197654 h 1204641"/>
                <a:gd name="connsiteX2033" fmla="*/ 1134391 w 1314762"/>
                <a:gd name="connsiteY2033" fmla="*/ 1196997 h 1204641"/>
                <a:gd name="connsiteX2034" fmla="*/ 1134946 w 1314762"/>
                <a:gd name="connsiteY2034" fmla="*/ 1198090 h 1204641"/>
                <a:gd name="connsiteX2035" fmla="*/ 1135504 w 1314762"/>
                <a:gd name="connsiteY2035" fmla="*/ 1196561 h 1204641"/>
                <a:gd name="connsiteX2036" fmla="*/ 1136063 w 1314762"/>
                <a:gd name="connsiteY2036" fmla="*/ 1196779 h 1204641"/>
                <a:gd name="connsiteX2037" fmla="*/ 1136621 w 1314762"/>
                <a:gd name="connsiteY2037" fmla="*/ 1198965 h 1204641"/>
                <a:gd name="connsiteX2038" fmla="*/ 1137180 w 1314762"/>
                <a:gd name="connsiteY2038" fmla="*/ 1198525 h 1204641"/>
                <a:gd name="connsiteX2039" fmla="*/ 1137739 w 1314762"/>
                <a:gd name="connsiteY2039" fmla="*/ 1194816 h 1204641"/>
                <a:gd name="connsiteX2040" fmla="*/ 1138297 w 1314762"/>
                <a:gd name="connsiteY2040" fmla="*/ 1198090 h 1204641"/>
                <a:gd name="connsiteX2041" fmla="*/ 1138852 w 1314762"/>
                <a:gd name="connsiteY2041" fmla="*/ 1196344 h 1204641"/>
                <a:gd name="connsiteX2042" fmla="*/ 1139411 w 1314762"/>
                <a:gd name="connsiteY2042" fmla="*/ 1195034 h 1204641"/>
                <a:gd name="connsiteX2043" fmla="*/ 1139969 w 1314762"/>
                <a:gd name="connsiteY2043" fmla="*/ 1198965 h 1204641"/>
                <a:gd name="connsiteX2044" fmla="*/ 1140528 w 1314762"/>
                <a:gd name="connsiteY2044" fmla="*/ 1201146 h 1204641"/>
                <a:gd name="connsiteX2045" fmla="*/ 1141087 w 1314762"/>
                <a:gd name="connsiteY2045" fmla="*/ 1200928 h 1204641"/>
                <a:gd name="connsiteX2046" fmla="*/ 1141645 w 1314762"/>
                <a:gd name="connsiteY2046" fmla="*/ 1195904 h 1204641"/>
                <a:gd name="connsiteX2047" fmla="*/ 1142200 w 1314762"/>
                <a:gd name="connsiteY2047" fmla="*/ 1196561 h 1204641"/>
                <a:gd name="connsiteX2048" fmla="*/ 1142758 w 1314762"/>
                <a:gd name="connsiteY2048" fmla="*/ 1198965 h 1204641"/>
                <a:gd name="connsiteX2049" fmla="*/ 1143317 w 1314762"/>
                <a:gd name="connsiteY2049" fmla="*/ 1198307 h 1204641"/>
                <a:gd name="connsiteX2050" fmla="*/ 1143876 w 1314762"/>
                <a:gd name="connsiteY2050" fmla="*/ 1200493 h 1204641"/>
                <a:gd name="connsiteX2051" fmla="*/ 1144434 w 1314762"/>
                <a:gd name="connsiteY2051" fmla="*/ 1200057 h 1204641"/>
                <a:gd name="connsiteX2052" fmla="*/ 1144993 w 1314762"/>
                <a:gd name="connsiteY2052" fmla="*/ 1194816 h 1204641"/>
                <a:gd name="connsiteX2053" fmla="*/ 1145552 w 1314762"/>
                <a:gd name="connsiteY2053" fmla="*/ 1196779 h 1204641"/>
                <a:gd name="connsiteX2054" fmla="*/ 1146106 w 1314762"/>
                <a:gd name="connsiteY2054" fmla="*/ 1198965 h 1204641"/>
                <a:gd name="connsiteX2055" fmla="*/ 1146665 w 1314762"/>
                <a:gd name="connsiteY2055" fmla="*/ 1198307 h 1204641"/>
                <a:gd name="connsiteX2056" fmla="*/ 1147223 w 1314762"/>
                <a:gd name="connsiteY2056" fmla="*/ 1198965 h 1204641"/>
                <a:gd name="connsiteX2057" fmla="*/ 1147782 w 1314762"/>
                <a:gd name="connsiteY2057" fmla="*/ 1199400 h 1204641"/>
                <a:gd name="connsiteX2058" fmla="*/ 1148341 w 1314762"/>
                <a:gd name="connsiteY2058" fmla="*/ 1200275 h 1204641"/>
                <a:gd name="connsiteX2059" fmla="*/ 1148899 w 1314762"/>
                <a:gd name="connsiteY2059" fmla="*/ 1202021 h 1204641"/>
                <a:gd name="connsiteX2060" fmla="*/ 1149458 w 1314762"/>
                <a:gd name="connsiteY2060" fmla="*/ 1199835 h 1204641"/>
                <a:gd name="connsiteX2061" fmla="*/ 1150012 w 1314762"/>
                <a:gd name="connsiteY2061" fmla="*/ 1198525 h 1204641"/>
                <a:gd name="connsiteX2062" fmla="*/ 1150571 w 1314762"/>
                <a:gd name="connsiteY2062" fmla="*/ 1199400 h 1204641"/>
                <a:gd name="connsiteX2063" fmla="*/ 1151130 w 1314762"/>
                <a:gd name="connsiteY2063" fmla="*/ 1197215 h 1204641"/>
                <a:gd name="connsiteX2064" fmla="*/ 1151688 w 1314762"/>
                <a:gd name="connsiteY2064" fmla="*/ 1196561 h 1204641"/>
                <a:gd name="connsiteX2065" fmla="*/ 1152247 w 1314762"/>
                <a:gd name="connsiteY2065" fmla="*/ 1199182 h 1204641"/>
                <a:gd name="connsiteX2066" fmla="*/ 1152806 w 1314762"/>
                <a:gd name="connsiteY2066" fmla="*/ 1199400 h 1204641"/>
                <a:gd name="connsiteX2067" fmla="*/ 1153360 w 1314762"/>
                <a:gd name="connsiteY2067" fmla="*/ 1198307 h 1204641"/>
                <a:gd name="connsiteX2068" fmla="*/ 1153919 w 1314762"/>
                <a:gd name="connsiteY2068" fmla="*/ 1197654 h 1204641"/>
                <a:gd name="connsiteX2069" fmla="*/ 1154478 w 1314762"/>
                <a:gd name="connsiteY2069" fmla="*/ 1198747 h 1204641"/>
                <a:gd name="connsiteX2070" fmla="*/ 1155036 w 1314762"/>
                <a:gd name="connsiteY2070" fmla="*/ 1198965 h 1204641"/>
                <a:gd name="connsiteX2071" fmla="*/ 1155595 w 1314762"/>
                <a:gd name="connsiteY2071" fmla="*/ 1200275 h 1204641"/>
                <a:gd name="connsiteX2072" fmla="*/ 1156153 w 1314762"/>
                <a:gd name="connsiteY2072" fmla="*/ 1201585 h 1204641"/>
                <a:gd name="connsiteX2073" fmla="*/ 1156712 w 1314762"/>
                <a:gd name="connsiteY2073" fmla="*/ 1201368 h 1204641"/>
                <a:gd name="connsiteX2074" fmla="*/ 1157267 w 1314762"/>
                <a:gd name="connsiteY2074" fmla="*/ 1200928 h 1204641"/>
                <a:gd name="connsiteX2075" fmla="*/ 1157825 w 1314762"/>
                <a:gd name="connsiteY2075" fmla="*/ 1198307 h 1204641"/>
                <a:gd name="connsiteX2076" fmla="*/ 1158384 w 1314762"/>
                <a:gd name="connsiteY2076" fmla="*/ 1196997 h 1204641"/>
                <a:gd name="connsiteX2077" fmla="*/ 1158943 w 1314762"/>
                <a:gd name="connsiteY2077" fmla="*/ 1197872 h 1204641"/>
                <a:gd name="connsiteX2078" fmla="*/ 1159501 w 1314762"/>
                <a:gd name="connsiteY2078" fmla="*/ 1195469 h 1204641"/>
                <a:gd name="connsiteX2079" fmla="*/ 1160060 w 1314762"/>
                <a:gd name="connsiteY2079" fmla="*/ 1202021 h 1204641"/>
                <a:gd name="connsiteX2080" fmla="*/ 1160619 w 1314762"/>
                <a:gd name="connsiteY2080" fmla="*/ 1202238 h 1204641"/>
                <a:gd name="connsiteX2081" fmla="*/ 1161173 w 1314762"/>
                <a:gd name="connsiteY2081" fmla="*/ 1201146 h 1204641"/>
                <a:gd name="connsiteX2082" fmla="*/ 1161732 w 1314762"/>
                <a:gd name="connsiteY2082" fmla="*/ 1200275 h 1204641"/>
                <a:gd name="connsiteX2083" fmla="*/ 1162290 w 1314762"/>
                <a:gd name="connsiteY2083" fmla="*/ 1200275 h 1204641"/>
                <a:gd name="connsiteX2084" fmla="*/ 1162849 w 1314762"/>
                <a:gd name="connsiteY2084" fmla="*/ 1199182 h 1204641"/>
                <a:gd name="connsiteX2085" fmla="*/ 1163407 w 1314762"/>
                <a:gd name="connsiteY2085" fmla="*/ 1198525 h 1204641"/>
                <a:gd name="connsiteX2086" fmla="*/ 1163966 w 1314762"/>
                <a:gd name="connsiteY2086" fmla="*/ 1200928 h 1204641"/>
                <a:gd name="connsiteX2087" fmla="*/ 1164525 w 1314762"/>
                <a:gd name="connsiteY2087" fmla="*/ 1200275 h 1204641"/>
                <a:gd name="connsiteX2088" fmla="*/ 1165079 w 1314762"/>
                <a:gd name="connsiteY2088" fmla="*/ 1197436 h 1204641"/>
                <a:gd name="connsiteX2089" fmla="*/ 1165638 w 1314762"/>
                <a:gd name="connsiteY2089" fmla="*/ 1198965 h 1204641"/>
                <a:gd name="connsiteX2090" fmla="*/ 1166197 w 1314762"/>
                <a:gd name="connsiteY2090" fmla="*/ 1199618 h 1204641"/>
                <a:gd name="connsiteX2091" fmla="*/ 1166755 w 1314762"/>
                <a:gd name="connsiteY2091" fmla="*/ 1198965 h 1204641"/>
                <a:gd name="connsiteX2092" fmla="*/ 1167314 w 1314762"/>
                <a:gd name="connsiteY2092" fmla="*/ 1200057 h 1204641"/>
                <a:gd name="connsiteX2093" fmla="*/ 1167873 w 1314762"/>
                <a:gd name="connsiteY2093" fmla="*/ 1197872 h 1204641"/>
                <a:gd name="connsiteX2094" fmla="*/ 1168431 w 1314762"/>
                <a:gd name="connsiteY2094" fmla="*/ 1199400 h 1204641"/>
                <a:gd name="connsiteX2095" fmla="*/ 1168986 w 1314762"/>
                <a:gd name="connsiteY2095" fmla="*/ 1199182 h 1204641"/>
                <a:gd name="connsiteX2096" fmla="*/ 1169544 w 1314762"/>
                <a:gd name="connsiteY2096" fmla="*/ 1197872 h 1204641"/>
                <a:gd name="connsiteX2097" fmla="*/ 1170103 w 1314762"/>
                <a:gd name="connsiteY2097" fmla="*/ 1197436 h 1204641"/>
                <a:gd name="connsiteX2098" fmla="*/ 1170662 w 1314762"/>
                <a:gd name="connsiteY2098" fmla="*/ 1198525 h 1204641"/>
                <a:gd name="connsiteX2099" fmla="*/ 1171220 w 1314762"/>
                <a:gd name="connsiteY2099" fmla="*/ 1198090 h 1204641"/>
                <a:gd name="connsiteX2100" fmla="*/ 1171779 w 1314762"/>
                <a:gd name="connsiteY2100" fmla="*/ 1200710 h 1204641"/>
                <a:gd name="connsiteX2101" fmla="*/ 1172334 w 1314762"/>
                <a:gd name="connsiteY2101" fmla="*/ 1202238 h 1204641"/>
                <a:gd name="connsiteX2102" fmla="*/ 1172892 w 1314762"/>
                <a:gd name="connsiteY2102" fmla="*/ 1199618 h 1204641"/>
                <a:gd name="connsiteX2103" fmla="*/ 1173451 w 1314762"/>
                <a:gd name="connsiteY2103" fmla="*/ 1200057 h 1204641"/>
                <a:gd name="connsiteX2104" fmla="*/ 1174009 w 1314762"/>
                <a:gd name="connsiteY2104" fmla="*/ 1199618 h 1204641"/>
                <a:gd name="connsiteX2105" fmla="*/ 1174568 w 1314762"/>
                <a:gd name="connsiteY2105" fmla="*/ 1198525 h 1204641"/>
                <a:gd name="connsiteX2106" fmla="*/ 1175127 w 1314762"/>
                <a:gd name="connsiteY2106" fmla="*/ 1198090 h 1204641"/>
                <a:gd name="connsiteX2107" fmla="*/ 1175685 w 1314762"/>
                <a:gd name="connsiteY2107" fmla="*/ 1199182 h 1204641"/>
                <a:gd name="connsiteX2108" fmla="*/ 1176240 w 1314762"/>
                <a:gd name="connsiteY2108" fmla="*/ 1199618 h 1204641"/>
                <a:gd name="connsiteX2109" fmla="*/ 1176798 w 1314762"/>
                <a:gd name="connsiteY2109" fmla="*/ 1199400 h 1204641"/>
                <a:gd name="connsiteX2110" fmla="*/ 1177357 w 1314762"/>
                <a:gd name="connsiteY2110" fmla="*/ 1199618 h 1204641"/>
                <a:gd name="connsiteX2111" fmla="*/ 1177916 w 1314762"/>
                <a:gd name="connsiteY2111" fmla="*/ 1198747 h 1204641"/>
                <a:gd name="connsiteX2112" fmla="*/ 1178474 w 1314762"/>
                <a:gd name="connsiteY2112" fmla="*/ 1198090 h 1204641"/>
                <a:gd name="connsiteX2113" fmla="*/ 1179033 w 1314762"/>
                <a:gd name="connsiteY2113" fmla="*/ 1199618 h 1204641"/>
                <a:gd name="connsiteX2114" fmla="*/ 1179592 w 1314762"/>
                <a:gd name="connsiteY2114" fmla="*/ 1201368 h 1204641"/>
                <a:gd name="connsiteX2115" fmla="*/ 1180146 w 1314762"/>
                <a:gd name="connsiteY2115" fmla="*/ 1203113 h 1204641"/>
                <a:gd name="connsiteX2116" fmla="*/ 1180705 w 1314762"/>
                <a:gd name="connsiteY2116" fmla="*/ 1200710 h 1204641"/>
                <a:gd name="connsiteX2117" fmla="*/ 1181264 w 1314762"/>
                <a:gd name="connsiteY2117" fmla="*/ 1198965 h 1204641"/>
                <a:gd name="connsiteX2118" fmla="*/ 1181822 w 1314762"/>
                <a:gd name="connsiteY2118" fmla="*/ 1199400 h 1204641"/>
                <a:gd name="connsiteX2119" fmla="*/ 1182381 w 1314762"/>
                <a:gd name="connsiteY2119" fmla="*/ 1199835 h 1204641"/>
                <a:gd name="connsiteX2120" fmla="*/ 1182939 w 1314762"/>
                <a:gd name="connsiteY2120" fmla="*/ 1199182 h 1204641"/>
                <a:gd name="connsiteX2121" fmla="*/ 1183494 w 1314762"/>
                <a:gd name="connsiteY2121" fmla="*/ 1198525 h 1204641"/>
                <a:gd name="connsiteX2122" fmla="*/ 1184053 w 1314762"/>
                <a:gd name="connsiteY2122" fmla="*/ 1201803 h 1204641"/>
                <a:gd name="connsiteX2123" fmla="*/ 1184611 w 1314762"/>
                <a:gd name="connsiteY2123" fmla="*/ 1200928 h 1204641"/>
                <a:gd name="connsiteX2124" fmla="*/ 1185170 w 1314762"/>
                <a:gd name="connsiteY2124" fmla="*/ 1199835 h 1204641"/>
                <a:gd name="connsiteX2125" fmla="*/ 1185729 w 1314762"/>
                <a:gd name="connsiteY2125" fmla="*/ 1197872 h 1204641"/>
                <a:gd name="connsiteX2126" fmla="*/ 1186287 w 1314762"/>
                <a:gd name="connsiteY2126" fmla="*/ 1201146 h 1204641"/>
                <a:gd name="connsiteX2127" fmla="*/ 1186846 w 1314762"/>
                <a:gd name="connsiteY2127" fmla="*/ 1198965 h 1204641"/>
                <a:gd name="connsiteX2128" fmla="*/ 1187400 w 1314762"/>
                <a:gd name="connsiteY2128" fmla="*/ 1200710 h 1204641"/>
                <a:gd name="connsiteX2129" fmla="*/ 1187959 w 1314762"/>
                <a:gd name="connsiteY2129" fmla="*/ 1202021 h 1204641"/>
                <a:gd name="connsiteX2130" fmla="*/ 1188518 w 1314762"/>
                <a:gd name="connsiteY2130" fmla="*/ 1201368 h 1204641"/>
                <a:gd name="connsiteX2131" fmla="*/ 1189076 w 1314762"/>
                <a:gd name="connsiteY2131" fmla="*/ 1201803 h 1204641"/>
                <a:gd name="connsiteX2132" fmla="*/ 1189635 w 1314762"/>
                <a:gd name="connsiteY2132" fmla="*/ 1198090 h 1204641"/>
                <a:gd name="connsiteX2133" fmla="*/ 1190193 w 1314762"/>
                <a:gd name="connsiteY2133" fmla="*/ 1199835 h 1204641"/>
                <a:gd name="connsiteX2134" fmla="*/ 1190752 w 1314762"/>
                <a:gd name="connsiteY2134" fmla="*/ 1198307 h 1204641"/>
                <a:gd name="connsiteX2135" fmla="*/ 1191307 w 1314762"/>
                <a:gd name="connsiteY2135" fmla="*/ 1199835 h 1204641"/>
                <a:gd name="connsiteX2136" fmla="*/ 1191865 w 1314762"/>
                <a:gd name="connsiteY2136" fmla="*/ 1199618 h 1204641"/>
                <a:gd name="connsiteX2137" fmla="*/ 1192424 w 1314762"/>
                <a:gd name="connsiteY2137" fmla="*/ 1200710 h 1204641"/>
                <a:gd name="connsiteX2138" fmla="*/ 1192983 w 1314762"/>
                <a:gd name="connsiteY2138" fmla="*/ 1199182 h 1204641"/>
                <a:gd name="connsiteX2139" fmla="*/ 1193541 w 1314762"/>
                <a:gd name="connsiteY2139" fmla="*/ 1201585 h 1204641"/>
                <a:gd name="connsiteX2140" fmla="*/ 1194100 w 1314762"/>
                <a:gd name="connsiteY2140" fmla="*/ 1201803 h 1204641"/>
                <a:gd name="connsiteX2141" fmla="*/ 1194659 w 1314762"/>
                <a:gd name="connsiteY2141" fmla="*/ 1201146 h 1204641"/>
                <a:gd name="connsiteX2142" fmla="*/ 1195213 w 1314762"/>
                <a:gd name="connsiteY2142" fmla="*/ 1203331 h 1204641"/>
                <a:gd name="connsiteX2143" fmla="*/ 1195772 w 1314762"/>
                <a:gd name="connsiteY2143" fmla="*/ 1204206 h 1204641"/>
                <a:gd name="connsiteX2144" fmla="*/ 1196330 w 1314762"/>
                <a:gd name="connsiteY2144" fmla="*/ 1202896 h 1204641"/>
                <a:gd name="connsiteX2145" fmla="*/ 1196889 w 1314762"/>
                <a:gd name="connsiteY2145" fmla="*/ 1203113 h 1204641"/>
                <a:gd name="connsiteX2146" fmla="*/ 1197448 w 1314762"/>
                <a:gd name="connsiteY2146" fmla="*/ 1202678 h 1204641"/>
                <a:gd name="connsiteX2147" fmla="*/ 1198006 w 1314762"/>
                <a:gd name="connsiteY2147" fmla="*/ 1203549 h 1204641"/>
                <a:gd name="connsiteX2148" fmla="*/ 1198565 w 1314762"/>
                <a:gd name="connsiteY2148" fmla="*/ 1201585 h 1204641"/>
                <a:gd name="connsiteX2149" fmla="*/ 1199120 w 1314762"/>
                <a:gd name="connsiteY2149" fmla="*/ 1203549 h 1204641"/>
                <a:gd name="connsiteX2150" fmla="*/ 1199678 w 1314762"/>
                <a:gd name="connsiteY2150" fmla="*/ 1203113 h 1204641"/>
                <a:gd name="connsiteX2151" fmla="*/ 1200237 w 1314762"/>
                <a:gd name="connsiteY2151" fmla="*/ 1200493 h 1204641"/>
                <a:gd name="connsiteX2152" fmla="*/ 1200796 w 1314762"/>
                <a:gd name="connsiteY2152" fmla="*/ 1202238 h 1204641"/>
                <a:gd name="connsiteX2153" fmla="*/ 1201354 w 1314762"/>
                <a:gd name="connsiteY2153" fmla="*/ 1202456 h 1204641"/>
                <a:gd name="connsiteX2154" fmla="*/ 1201913 w 1314762"/>
                <a:gd name="connsiteY2154" fmla="*/ 1202456 h 1204641"/>
                <a:gd name="connsiteX2155" fmla="*/ 1202467 w 1314762"/>
                <a:gd name="connsiteY2155" fmla="*/ 1202021 h 1204641"/>
                <a:gd name="connsiteX2156" fmla="*/ 1203026 w 1314762"/>
                <a:gd name="connsiteY2156" fmla="*/ 1203766 h 1204641"/>
                <a:gd name="connsiteX2157" fmla="*/ 1203584 w 1314762"/>
                <a:gd name="connsiteY2157" fmla="*/ 1202238 h 1204641"/>
                <a:gd name="connsiteX2158" fmla="*/ 1204143 w 1314762"/>
                <a:gd name="connsiteY2158" fmla="*/ 1203331 h 1204641"/>
                <a:gd name="connsiteX2159" fmla="*/ 1204702 w 1314762"/>
                <a:gd name="connsiteY2159" fmla="*/ 1202456 h 1204641"/>
                <a:gd name="connsiteX2160" fmla="*/ 1205260 w 1314762"/>
                <a:gd name="connsiteY2160" fmla="*/ 1202678 h 1204641"/>
                <a:gd name="connsiteX2161" fmla="*/ 1205819 w 1314762"/>
                <a:gd name="connsiteY2161" fmla="*/ 1203549 h 1204641"/>
                <a:gd name="connsiteX2162" fmla="*/ 1206374 w 1314762"/>
                <a:gd name="connsiteY2162" fmla="*/ 1201368 h 1204641"/>
                <a:gd name="connsiteX2163" fmla="*/ 1206932 w 1314762"/>
                <a:gd name="connsiteY2163" fmla="*/ 1203113 h 1204641"/>
                <a:gd name="connsiteX2164" fmla="*/ 1207491 w 1314762"/>
                <a:gd name="connsiteY2164" fmla="*/ 1203331 h 1204641"/>
                <a:gd name="connsiteX2165" fmla="*/ 1208050 w 1314762"/>
                <a:gd name="connsiteY2165" fmla="*/ 1202896 h 1204641"/>
                <a:gd name="connsiteX2166" fmla="*/ 1208608 w 1314762"/>
                <a:gd name="connsiteY2166" fmla="*/ 1202238 h 1204641"/>
                <a:gd name="connsiteX2167" fmla="*/ 1209167 w 1314762"/>
                <a:gd name="connsiteY2167" fmla="*/ 1202896 h 1204641"/>
                <a:gd name="connsiteX2168" fmla="*/ 1209725 w 1314762"/>
                <a:gd name="connsiteY2168" fmla="*/ 1203766 h 1204641"/>
                <a:gd name="connsiteX2169" fmla="*/ 1210280 w 1314762"/>
                <a:gd name="connsiteY2169" fmla="*/ 1198747 h 1204641"/>
                <a:gd name="connsiteX2170" fmla="*/ 1210839 w 1314762"/>
                <a:gd name="connsiteY2170" fmla="*/ 1202896 h 1204641"/>
                <a:gd name="connsiteX2171" fmla="*/ 1211397 w 1314762"/>
                <a:gd name="connsiteY2171" fmla="*/ 1203549 h 1204641"/>
                <a:gd name="connsiteX2172" fmla="*/ 1211956 w 1314762"/>
                <a:gd name="connsiteY2172" fmla="*/ 1203113 h 1204641"/>
                <a:gd name="connsiteX2173" fmla="*/ 1212515 w 1314762"/>
                <a:gd name="connsiteY2173" fmla="*/ 1202456 h 1204641"/>
                <a:gd name="connsiteX2174" fmla="*/ 1213073 w 1314762"/>
                <a:gd name="connsiteY2174" fmla="*/ 1202238 h 1204641"/>
                <a:gd name="connsiteX2175" fmla="*/ 1213628 w 1314762"/>
                <a:gd name="connsiteY2175" fmla="*/ 1203113 h 1204641"/>
                <a:gd name="connsiteX2176" fmla="*/ 1214186 w 1314762"/>
                <a:gd name="connsiteY2176" fmla="*/ 1202238 h 1204641"/>
                <a:gd name="connsiteX2177" fmla="*/ 1214745 w 1314762"/>
                <a:gd name="connsiteY2177" fmla="*/ 1203549 h 1204641"/>
                <a:gd name="connsiteX2178" fmla="*/ 1215304 w 1314762"/>
                <a:gd name="connsiteY2178" fmla="*/ 1203766 h 1204641"/>
                <a:gd name="connsiteX2179" fmla="*/ 1215862 w 1314762"/>
                <a:gd name="connsiteY2179" fmla="*/ 1203331 h 1204641"/>
                <a:gd name="connsiteX2180" fmla="*/ 1216421 w 1314762"/>
                <a:gd name="connsiteY2180" fmla="*/ 1203113 h 1204641"/>
                <a:gd name="connsiteX2181" fmla="*/ 1216979 w 1314762"/>
                <a:gd name="connsiteY2181" fmla="*/ 1202238 h 1204641"/>
                <a:gd name="connsiteX2182" fmla="*/ 1217538 w 1314762"/>
                <a:gd name="connsiteY2182" fmla="*/ 1203113 h 1204641"/>
                <a:gd name="connsiteX2183" fmla="*/ 1218093 w 1314762"/>
                <a:gd name="connsiteY2183" fmla="*/ 1203113 h 1204641"/>
                <a:gd name="connsiteX2184" fmla="*/ 1218651 w 1314762"/>
                <a:gd name="connsiteY2184" fmla="*/ 1203331 h 1204641"/>
                <a:gd name="connsiteX2185" fmla="*/ 1219210 w 1314762"/>
                <a:gd name="connsiteY2185" fmla="*/ 1202896 h 1204641"/>
                <a:gd name="connsiteX2186" fmla="*/ 1219769 w 1314762"/>
                <a:gd name="connsiteY2186" fmla="*/ 1201803 h 1204641"/>
                <a:gd name="connsiteX2187" fmla="*/ 1220327 w 1314762"/>
                <a:gd name="connsiteY2187" fmla="*/ 1203766 h 1204641"/>
                <a:gd name="connsiteX2188" fmla="*/ 1220886 w 1314762"/>
                <a:gd name="connsiteY2188" fmla="*/ 1201146 h 1204641"/>
                <a:gd name="connsiteX2189" fmla="*/ 1221440 w 1314762"/>
                <a:gd name="connsiteY2189" fmla="*/ 1202896 h 1204641"/>
                <a:gd name="connsiteX2190" fmla="*/ 1221999 w 1314762"/>
                <a:gd name="connsiteY2190" fmla="*/ 1202238 h 1204641"/>
                <a:gd name="connsiteX2191" fmla="*/ 1222558 w 1314762"/>
                <a:gd name="connsiteY2191" fmla="*/ 1203331 h 1204641"/>
                <a:gd name="connsiteX2192" fmla="*/ 1223116 w 1314762"/>
                <a:gd name="connsiteY2192" fmla="*/ 1203549 h 1204641"/>
                <a:gd name="connsiteX2193" fmla="*/ 1223675 w 1314762"/>
                <a:gd name="connsiteY2193" fmla="*/ 1204206 h 1204641"/>
                <a:gd name="connsiteX2194" fmla="*/ 1224234 w 1314762"/>
                <a:gd name="connsiteY2194" fmla="*/ 1203549 h 1204641"/>
                <a:gd name="connsiteX2195" fmla="*/ 1224792 w 1314762"/>
                <a:gd name="connsiteY2195" fmla="*/ 1203988 h 1204641"/>
                <a:gd name="connsiteX2196" fmla="*/ 1225347 w 1314762"/>
                <a:gd name="connsiteY2196" fmla="*/ 1203766 h 1204641"/>
                <a:gd name="connsiteX2197" fmla="*/ 1225906 w 1314762"/>
                <a:gd name="connsiteY2197" fmla="*/ 1201585 h 1204641"/>
                <a:gd name="connsiteX2198" fmla="*/ 1226464 w 1314762"/>
                <a:gd name="connsiteY2198" fmla="*/ 1203988 h 1204641"/>
                <a:gd name="connsiteX2199" fmla="*/ 1227023 w 1314762"/>
                <a:gd name="connsiteY2199" fmla="*/ 1203549 h 1204641"/>
                <a:gd name="connsiteX2200" fmla="*/ 1227582 w 1314762"/>
                <a:gd name="connsiteY2200" fmla="*/ 1203766 h 1204641"/>
                <a:gd name="connsiteX2201" fmla="*/ 1228140 w 1314762"/>
                <a:gd name="connsiteY2201" fmla="*/ 1203549 h 1204641"/>
                <a:gd name="connsiteX2202" fmla="*/ 1228699 w 1314762"/>
                <a:gd name="connsiteY2202" fmla="*/ 1203331 h 1204641"/>
                <a:gd name="connsiteX2203" fmla="*/ 1229253 w 1314762"/>
                <a:gd name="connsiteY2203" fmla="*/ 1203766 h 1204641"/>
                <a:gd name="connsiteX2204" fmla="*/ 1229812 w 1314762"/>
                <a:gd name="connsiteY2204" fmla="*/ 1203331 h 1204641"/>
                <a:gd name="connsiteX2205" fmla="*/ 1230370 w 1314762"/>
                <a:gd name="connsiteY2205" fmla="*/ 1204641 h 1204641"/>
                <a:gd name="connsiteX2206" fmla="*/ 1230929 w 1314762"/>
                <a:gd name="connsiteY2206" fmla="*/ 1203988 h 1204641"/>
                <a:gd name="connsiteX2207" fmla="*/ 1231488 w 1314762"/>
                <a:gd name="connsiteY2207" fmla="*/ 1203988 h 1204641"/>
                <a:gd name="connsiteX2208" fmla="*/ 1232046 w 1314762"/>
                <a:gd name="connsiteY2208" fmla="*/ 1203113 h 1204641"/>
                <a:gd name="connsiteX2209" fmla="*/ 1232601 w 1314762"/>
                <a:gd name="connsiteY2209" fmla="*/ 1204206 h 1204641"/>
                <a:gd name="connsiteX2210" fmla="*/ 1233160 w 1314762"/>
                <a:gd name="connsiteY2210" fmla="*/ 1203766 h 1204641"/>
                <a:gd name="connsiteX2211" fmla="*/ 1233718 w 1314762"/>
                <a:gd name="connsiteY2211" fmla="*/ 1202456 h 1204641"/>
                <a:gd name="connsiteX2212" fmla="*/ 1234277 w 1314762"/>
                <a:gd name="connsiteY2212" fmla="*/ 1204206 h 1204641"/>
                <a:gd name="connsiteX2213" fmla="*/ 1234836 w 1314762"/>
                <a:gd name="connsiteY2213" fmla="*/ 1204206 h 1204641"/>
                <a:gd name="connsiteX2214" fmla="*/ 1235394 w 1314762"/>
                <a:gd name="connsiteY2214" fmla="*/ 1203988 h 1204641"/>
                <a:gd name="connsiteX2215" fmla="*/ 1235953 w 1314762"/>
                <a:gd name="connsiteY2215" fmla="*/ 1203988 h 1204641"/>
                <a:gd name="connsiteX2216" fmla="*/ 1236507 w 1314762"/>
                <a:gd name="connsiteY2216" fmla="*/ 1202678 h 1204641"/>
                <a:gd name="connsiteX2217" fmla="*/ 1237066 w 1314762"/>
                <a:gd name="connsiteY2217" fmla="*/ 1203766 h 1204641"/>
                <a:gd name="connsiteX2218" fmla="*/ 1237625 w 1314762"/>
                <a:gd name="connsiteY2218" fmla="*/ 1203113 h 1204641"/>
                <a:gd name="connsiteX2219" fmla="*/ 1238183 w 1314762"/>
                <a:gd name="connsiteY2219" fmla="*/ 1203549 h 1204641"/>
                <a:gd name="connsiteX2220" fmla="*/ 1238742 w 1314762"/>
                <a:gd name="connsiteY2220" fmla="*/ 1204206 h 1204641"/>
                <a:gd name="connsiteX2221" fmla="*/ 1239301 w 1314762"/>
                <a:gd name="connsiteY2221" fmla="*/ 1204424 h 1204641"/>
                <a:gd name="connsiteX2222" fmla="*/ 1239859 w 1314762"/>
                <a:gd name="connsiteY2222" fmla="*/ 1203988 h 1204641"/>
                <a:gd name="connsiteX2223" fmla="*/ 1240414 w 1314762"/>
                <a:gd name="connsiteY2223" fmla="*/ 1203988 h 1204641"/>
                <a:gd name="connsiteX2224" fmla="*/ 1240972 w 1314762"/>
                <a:gd name="connsiteY2224" fmla="*/ 1203988 h 1204641"/>
                <a:gd name="connsiteX2225" fmla="*/ 1241531 w 1314762"/>
                <a:gd name="connsiteY2225" fmla="*/ 1203331 h 1204641"/>
                <a:gd name="connsiteX2226" fmla="*/ 1242090 w 1314762"/>
                <a:gd name="connsiteY2226" fmla="*/ 1203988 h 1204641"/>
                <a:gd name="connsiteX2227" fmla="*/ 1242648 w 1314762"/>
                <a:gd name="connsiteY2227" fmla="*/ 1203988 h 1204641"/>
                <a:gd name="connsiteX2228" fmla="*/ 1243207 w 1314762"/>
                <a:gd name="connsiteY2228" fmla="*/ 1204641 h 1204641"/>
                <a:gd name="connsiteX2229" fmla="*/ 1243761 w 1314762"/>
                <a:gd name="connsiteY2229" fmla="*/ 1203549 h 1204641"/>
                <a:gd name="connsiteX2230" fmla="*/ 1244320 w 1314762"/>
                <a:gd name="connsiteY2230" fmla="*/ 1204424 h 1204641"/>
                <a:gd name="connsiteX2231" fmla="*/ 1244879 w 1314762"/>
                <a:gd name="connsiteY2231" fmla="*/ 1204206 h 1204641"/>
                <a:gd name="connsiteX2232" fmla="*/ 1245437 w 1314762"/>
                <a:gd name="connsiteY2232" fmla="*/ 1202238 h 1204641"/>
                <a:gd name="connsiteX2233" fmla="*/ 1245996 w 1314762"/>
                <a:gd name="connsiteY2233" fmla="*/ 1203988 h 1204641"/>
                <a:gd name="connsiteX2234" fmla="*/ 1246555 w 1314762"/>
                <a:gd name="connsiteY2234" fmla="*/ 1204206 h 1204641"/>
                <a:gd name="connsiteX2235" fmla="*/ 1247113 w 1314762"/>
                <a:gd name="connsiteY2235" fmla="*/ 1204206 h 1204641"/>
                <a:gd name="connsiteX2236" fmla="*/ 1247672 w 1314762"/>
                <a:gd name="connsiteY2236" fmla="*/ 1204206 h 1204641"/>
                <a:gd name="connsiteX2237" fmla="*/ 1248227 w 1314762"/>
                <a:gd name="connsiteY2237" fmla="*/ 1204206 h 1204641"/>
                <a:gd name="connsiteX2238" fmla="*/ 1248785 w 1314762"/>
                <a:gd name="connsiteY2238" fmla="*/ 1203988 h 1204641"/>
                <a:gd name="connsiteX2239" fmla="*/ 1249344 w 1314762"/>
                <a:gd name="connsiteY2239" fmla="*/ 1204206 h 1204641"/>
                <a:gd name="connsiteX2240" fmla="*/ 1249902 w 1314762"/>
                <a:gd name="connsiteY2240" fmla="*/ 1203988 h 1204641"/>
                <a:gd name="connsiteX2241" fmla="*/ 1250461 w 1314762"/>
                <a:gd name="connsiteY2241" fmla="*/ 1204206 h 1204641"/>
                <a:gd name="connsiteX2242" fmla="*/ 1251020 w 1314762"/>
                <a:gd name="connsiteY2242" fmla="*/ 1203988 h 1204641"/>
                <a:gd name="connsiteX2243" fmla="*/ 1251574 w 1314762"/>
                <a:gd name="connsiteY2243" fmla="*/ 1203988 h 1204641"/>
                <a:gd name="connsiteX2244" fmla="*/ 1252133 w 1314762"/>
                <a:gd name="connsiteY2244" fmla="*/ 1204424 h 1204641"/>
                <a:gd name="connsiteX2245" fmla="*/ 1252692 w 1314762"/>
                <a:gd name="connsiteY2245" fmla="*/ 1203766 h 1204641"/>
                <a:gd name="connsiteX2246" fmla="*/ 1253250 w 1314762"/>
                <a:gd name="connsiteY2246" fmla="*/ 1204206 h 1204641"/>
                <a:gd name="connsiteX2247" fmla="*/ 1253809 w 1314762"/>
                <a:gd name="connsiteY2247" fmla="*/ 1204424 h 1204641"/>
                <a:gd name="connsiteX2248" fmla="*/ 1254368 w 1314762"/>
                <a:gd name="connsiteY2248" fmla="*/ 1204641 h 1204641"/>
                <a:gd name="connsiteX2249" fmla="*/ 1254926 w 1314762"/>
                <a:gd name="connsiteY2249" fmla="*/ 1203766 h 1204641"/>
                <a:gd name="connsiteX2250" fmla="*/ 1255481 w 1314762"/>
                <a:gd name="connsiteY2250" fmla="*/ 1204641 h 1204641"/>
                <a:gd name="connsiteX2251" fmla="*/ 1256039 w 1314762"/>
                <a:gd name="connsiteY2251" fmla="*/ 1204206 h 1204641"/>
                <a:gd name="connsiteX2252" fmla="*/ 1256598 w 1314762"/>
                <a:gd name="connsiteY2252" fmla="*/ 1204206 h 1204641"/>
                <a:gd name="connsiteX2253" fmla="*/ 1257156 w 1314762"/>
                <a:gd name="connsiteY2253" fmla="*/ 1204206 h 1204641"/>
                <a:gd name="connsiteX2254" fmla="*/ 1257715 w 1314762"/>
                <a:gd name="connsiteY2254" fmla="*/ 1203549 h 1204641"/>
                <a:gd name="connsiteX2255" fmla="*/ 1258274 w 1314762"/>
                <a:gd name="connsiteY2255" fmla="*/ 1204206 h 1204641"/>
                <a:gd name="connsiteX2256" fmla="*/ 1258832 w 1314762"/>
                <a:gd name="connsiteY2256" fmla="*/ 1203988 h 1204641"/>
                <a:gd name="connsiteX2257" fmla="*/ 1259387 w 1314762"/>
                <a:gd name="connsiteY2257" fmla="*/ 1204424 h 1204641"/>
                <a:gd name="connsiteX2258" fmla="*/ 1259946 w 1314762"/>
                <a:gd name="connsiteY2258" fmla="*/ 1203988 h 1204641"/>
                <a:gd name="connsiteX2259" fmla="*/ 1260504 w 1314762"/>
                <a:gd name="connsiteY2259" fmla="*/ 1204206 h 1204641"/>
                <a:gd name="connsiteX2260" fmla="*/ 1261063 w 1314762"/>
                <a:gd name="connsiteY2260" fmla="*/ 1203331 h 1204641"/>
                <a:gd name="connsiteX2261" fmla="*/ 1261622 w 1314762"/>
                <a:gd name="connsiteY2261" fmla="*/ 1204206 h 1204641"/>
                <a:gd name="connsiteX2262" fmla="*/ 1262180 w 1314762"/>
                <a:gd name="connsiteY2262" fmla="*/ 1204206 h 1204641"/>
                <a:gd name="connsiteX2263" fmla="*/ 1262735 w 1314762"/>
                <a:gd name="connsiteY2263" fmla="*/ 1203988 h 1204641"/>
                <a:gd name="connsiteX2264" fmla="*/ 1263293 w 1314762"/>
                <a:gd name="connsiteY2264" fmla="*/ 1204206 h 1204641"/>
                <a:gd name="connsiteX2265" fmla="*/ 1263852 w 1314762"/>
                <a:gd name="connsiteY2265" fmla="*/ 1203331 h 1204641"/>
                <a:gd name="connsiteX2266" fmla="*/ 1264411 w 1314762"/>
                <a:gd name="connsiteY2266" fmla="*/ 1203766 h 1204641"/>
                <a:gd name="connsiteX2267" fmla="*/ 1264969 w 1314762"/>
                <a:gd name="connsiteY2267" fmla="*/ 1203988 h 1204641"/>
                <a:gd name="connsiteX2268" fmla="*/ 1265528 w 1314762"/>
                <a:gd name="connsiteY2268" fmla="*/ 1203988 h 1204641"/>
                <a:gd name="connsiteX2269" fmla="*/ 1266087 w 1314762"/>
                <a:gd name="connsiteY2269" fmla="*/ 1204206 h 1204641"/>
                <a:gd name="connsiteX2270" fmla="*/ 1266641 w 1314762"/>
                <a:gd name="connsiteY2270" fmla="*/ 1204424 h 1204641"/>
                <a:gd name="connsiteX2271" fmla="*/ 1267200 w 1314762"/>
                <a:gd name="connsiteY2271" fmla="*/ 1204206 h 1204641"/>
                <a:gd name="connsiteX2272" fmla="*/ 1267758 w 1314762"/>
                <a:gd name="connsiteY2272" fmla="*/ 1204424 h 1204641"/>
                <a:gd name="connsiteX2273" fmla="*/ 1268317 w 1314762"/>
                <a:gd name="connsiteY2273" fmla="*/ 1204206 h 1204641"/>
                <a:gd name="connsiteX2274" fmla="*/ 1268876 w 1314762"/>
                <a:gd name="connsiteY2274" fmla="*/ 1204424 h 1204641"/>
                <a:gd name="connsiteX2275" fmla="*/ 1269434 w 1314762"/>
                <a:gd name="connsiteY2275" fmla="*/ 1204424 h 1204641"/>
                <a:gd name="connsiteX2276" fmla="*/ 1269989 w 1314762"/>
                <a:gd name="connsiteY2276" fmla="*/ 1204424 h 1204641"/>
                <a:gd name="connsiteX2277" fmla="*/ 1270547 w 1314762"/>
                <a:gd name="connsiteY2277" fmla="*/ 1204206 h 1204641"/>
                <a:gd name="connsiteX2278" fmla="*/ 1271106 w 1314762"/>
                <a:gd name="connsiteY2278" fmla="*/ 1204424 h 1204641"/>
                <a:gd name="connsiteX2279" fmla="*/ 1271665 w 1314762"/>
                <a:gd name="connsiteY2279" fmla="*/ 1204641 h 1204641"/>
                <a:gd name="connsiteX2280" fmla="*/ 1272223 w 1314762"/>
                <a:gd name="connsiteY2280" fmla="*/ 1204206 h 1204641"/>
                <a:gd name="connsiteX2281" fmla="*/ 1272782 w 1314762"/>
                <a:gd name="connsiteY2281" fmla="*/ 1204424 h 1204641"/>
                <a:gd name="connsiteX2282" fmla="*/ 1273341 w 1314762"/>
                <a:gd name="connsiteY2282" fmla="*/ 1204206 h 1204641"/>
                <a:gd name="connsiteX2283" fmla="*/ 1273895 w 1314762"/>
                <a:gd name="connsiteY2283" fmla="*/ 1204641 h 1204641"/>
                <a:gd name="connsiteX2284" fmla="*/ 1274454 w 1314762"/>
                <a:gd name="connsiteY2284" fmla="*/ 1203549 h 1204641"/>
                <a:gd name="connsiteX2285" fmla="*/ 1275013 w 1314762"/>
                <a:gd name="connsiteY2285" fmla="*/ 1203988 h 1204641"/>
                <a:gd name="connsiteX2286" fmla="*/ 1275571 w 1314762"/>
                <a:gd name="connsiteY2286" fmla="*/ 1203331 h 1204641"/>
                <a:gd name="connsiteX2287" fmla="*/ 1276130 w 1314762"/>
                <a:gd name="connsiteY2287" fmla="*/ 1204206 h 1204641"/>
                <a:gd name="connsiteX2288" fmla="*/ 1276688 w 1314762"/>
                <a:gd name="connsiteY2288" fmla="*/ 1203549 h 1204641"/>
                <a:gd name="connsiteX2289" fmla="*/ 1277247 w 1314762"/>
                <a:gd name="connsiteY2289" fmla="*/ 1204424 h 1204641"/>
                <a:gd name="connsiteX2290" fmla="*/ 1277806 w 1314762"/>
                <a:gd name="connsiteY2290" fmla="*/ 1204424 h 1204641"/>
                <a:gd name="connsiteX2291" fmla="*/ 1278360 w 1314762"/>
                <a:gd name="connsiteY2291" fmla="*/ 1204206 h 1204641"/>
                <a:gd name="connsiteX2292" fmla="*/ 1278919 w 1314762"/>
                <a:gd name="connsiteY2292" fmla="*/ 1203988 h 1204641"/>
                <a:gd name="connsiteX2293" fmla="*/ 1279478 w 1314762"/>
                <a:gd name="connsiteY2293" fmla="*/ 1204424 h 1204641"/>
                <a:gd name="connsiteX2294" fmla="*/ 1280036 w 1314762"/>
                <a:gd name="connsiteY2294" fmla="*/ 1204424 h 1204641"/>
                <a:gd name="connsiteX2295" fmla="*/ 1280595 w 1314762"/>
                <a:gd name="connsiteY2295" fmla="*/ 1204641 h 1204641"/>
                <a:gd name="connsiteX2296" fmla="*/ 1281154 w 1314762"/>
                <a:gd name="connsiteY2296" fmla="*/ 1204206 h 1204641"/>
                <a:gd name="connsiteX2297" fmla="*/ 1281708 w 1314762"/>
                <a:gd name="connsiteY2297" fmla="*/ 1204641 h 1204641"/>
                <a:gd name="connsiteX2298" fmla="*/ 1282267 w 1314762"/>
                <a:gd name="connsiteY2298" fmla="*/ 1204424 h 1204641"/>
                <a:gd name="connsiteX2299" fmla="*/ 1282825 w 1314762"/>
                <a:gd name="connsiteY2299" fmla="*/ 1204641 h 1204641"/>
                <a:gd name="connsiteX2300" fmla="*/ 1283384 w 1314762"/>
                <a:gd name="connsiteY2300" fmla="*/ 1204424 h 1204641"/>
                <a:gd name="connsiteX2301" fmla="*/ 1283942 w 1314762"/>
                <a:gd name="connsiteY2301" fmla="*/ 1204641 h 1204641"/>
                <a:gd name="connsiteX2302" fmla="*/ 1284501 w 1314762"/>
                <a:gd name="connsiteY2302" fmla="*/ 1204424 h 1204641"/>
                <a:gd name="connsiteX2303" fmla="*/ 1285060 w 1314762"/>
                <a:gd name="connsiteY2303" fmla="*/ 1204641 h 1204641"/>
                <a:gd name="connsiteX2304" fmla="*/ 1285614 w 1314762"/>
                <a:gd name="connsiteY2304" fmla="*/ 1203549 h 1204641"/>
                <a:gd name="connsiteX2305" fmla="*/ 1286173 w 1314762"/>
                <a:gd name="connsiteY2305" fmla="*/ 1204424 h 1204641"/>
                <a:gd name="connsiteX2306" fmla="*/ 1286732 w 1314762"/>
                <a:gd name="connsiteY2306" fmla="*/ 1204424 h 1204641"/>
                <a:gd name="connsiteX2307" fmla="*/ 1287290 w 1314762"/>
                <a:gd name="connsiteY2307" fmla="*/ 1204424 h 1204641"/>
                <a:gd name="connsiteX2308" fmla="*/ 1287849 w 1314762"/>
                <a:gd name="connsiteY2308" fmla="*/ 1204641 h 1204641"/>
                <a:gd name="connsiteX2309" fmla="*/ 1288408 w 1314762"/>
                <a:gd name="connsiteY2309" fmla="*/ 1204641 h 1204641"/>
                <a:gd name="connsiteX2310" fmla="*/ 1288966 w 1314762"/>
                <a:gd name="connsiteY2310" fmla="*/ 1204641 h 1204641"/>
                <a:gd name="connsiteX2311" fmla="*/ 1289521 w 1314762"/>
                <a:gd name="connsiteY2311" fmla="*/ 1204424 h 1204641"/>
                <a:gd name="connsiteX2312" fmla="*/ 1290079 w 1314762"/>
                <a:gd name="connsiteY2312" fmla="*/ 1204641 h 1204641"/>
                <a:gd name="connsiteX2313" fmla="*/ 1290638 w 1314762"/>
                <a:gd name="connsiteY2313" fmla="*/ 1204641 h 1204641"/>
                <a:gd name="connsiteX2314" fmla="*/ 1291197 w 1314762"/>
                <a:gd name="connsiteY2314" fmla="*/ 1204641 h 1204641"/>
                <a:gd name="connsiteX2315" fmla="*/ 1291755 w 1314762"/>
                <a:gd name="connsiteY2315" fmla="*/ 1204206 h 1204641"/>
                <a:gd name="connsiteX2316" fmla="*/ 1292314 w 1314762"/>
                <a:gd name="connsiteY2316" fmla="*/ 1204641 h 1204641"/>
                <a:gd name="connsiteX2317" fmla="*/ 1292869 w 1314762"/>
                <a:gd name="connsiteY2317" fmla="*/ 1204641 h 1204641"/>
                <a:gd name="connsiteX2318" fmla="*/ 1293427 w 1314762"/>
                <a:gd name="connsiteY2318" fmla="*/ 1204641 h 1204641"/>
                <a:gd name="connsiteX2319" fmla="*/ 1293986 w 1314762"/>
                <a:gd name="connsiteY2319" fmla="*/ 1204424 h 1204641"/>
                <a:gd name="connsiteX2320" fmla="*/ 1294545 w 1314762"/>
                <a:gd name="connsiteY2320" fmla="*/ 1204424 h 1204641"/>
                <a:gd name="connsiteX2321" fmla="*/ 1295103 w 1314762"/>
                <a:gd name="connsiteY2321" fmla="*/ 1204641 h 1204641"/>
                <a:gd name="connsiteX2322" fmla="*/ 1295662 w 1314762"/>
                <a:gd name="connsiteY2322" fmla="*/ 1204641 h 1204641"/>
                <a:gd name="connsiteX2323" fmla="*/ 1296220 w 1314762"/>
                <a:gd name="connsiteY2323" fmla="*/ 1204206 h 1204641"/>
                <a:gd name="connsiteX2324" fmla="*/ 1296775 w 1314762"/>
                <a:gd name="connsiteY2324" fmla="*/ 1204641 h 1204641"/>
                <a:gd name="connsiteX2325" fmla="*/ 1297333 w 1314762"/>
                <a:gd name="connsiteY2325" fmla="*/ 1204206 h 1204641"/>
                <a:gd name="connsiteX2326" fmla="*/ 1297892 w 1314762"/>
                <a:gd name="connsiteY2326" fmla="*/ 1204641 h 1204641"/>
                <a:gd name="connsiteX2327" fmla="*/ 1298451 w 1314762"/>
                <a:gd name="connsiteY2327" fmla="*/ 1204424 h 1204641"/>
                <a:gd name="connsiteX2328" fmla="*/ 1299009 w 1314762"/>
                <a:gd name="connsiteY2328" fmla="*/ 1204641 h 1204641"/>
                <a:gd name="connsiteX2329" fmla="*/ 1299568 w 1314762"/>
                <a:gd name="connsiteY2329" fmla="*/ 1204206 h 1204641"/>
                <a:gd name="connsiteX2330" fmla="*/ 1300123 w 1314762"/>
                <a:gd name="connsiteY2330" fmla="*/ 1204424 h 1204641"/>
                <a:gd name="connsiteX2331" fmla="*/ 1300681 w 1314762"/>
                <a:gd name="connsiteY2331" fmla="*/ 1204641 h 1204641"/>
                <a:gd name="connsiteX2332" fmla="*/ 1301240 w 1314762"/>
                <a:gd name="connsiteY2332" fmla="*/ 1204641 h 1204641"/>
                <a:gd name="connsiteX2333" fmla="*/ 1301799 w 1314762"/>
                <a:gd name="connsiteY2333" fmla="*/ 1204424 h 1204641"/>
                <a:gd name="connsiteX2334" fmla="*/ 1302357 w 1314762"/>
                <a:gd name="connsiteY2334" fmla="*/ 1204641 h 1204641"/>
                <a:gd name="connsiteX2335" fmla="*/ 1302916 w 1314762"/>
                <a:gd name="connsiteY2335" fmla="*/ 1204641 h 1204641"/>
                <a:gd name="connsiteX2336" fmla="*/ 1303474 w 1314762"/>
                <a:gd name="connsiteY2336" fmla="*/ 1204424 h 1204641"/>
                <a:gd name="connsiteX2337" fmla="*/ 1304029 w 1314762"/>
                <a:gd name="connsiteY2337" fmla="*/ 1204206 h 1204641"/>
                <a:gd name="connsiteX2338" fmla="*/ 1304588 w 1314762"/>
                <a:gd name="connsiteY2338" fmla="*/ 1204424 h 1204641"/>
                <a:gd name="connsiteX2339" fmla="*/ 1305146 w 1314762"/>
                <a:gd name="connsiteY2339" fmla="*/ 1203549 h 1204641"/>
                <a:gd name="connsiteX2340" fmla="*/ 1305705 w 1314762"/>
                <a:gd name="connsiteY2340" fmla="*/ 1204424 h 1204641"/>
                <a:gd name="connsiteX2341" fmla="*/ 1306264 w 1314762"/>
                <a:gd name="connsiteY2341" fmla="*/ 1204641 h 1204641"/>
                <a:gd name="connsiteX2342" fmla="*/ 1306822 w 1314762"/>
                <a:gd name="connsiteY2342" fmla="*/ 1204641 h 1204641"/>
                <a:gd name="connsiteX2343" fmla="*/ 1307381 w 1314762"/>
                <a:gd name="connsiteY2343" fmla="*/ 1204641 h 1204641"/>
                <a:gd name="connsiteX2344" fmla="*/ 1307940 w 1314762"/>
                <a:gd name="connsiteY2344" fmla="*/ 1203766 h 1204641"/>
                <a:gd name="connsiteX2345" fmla="*/ 1308494 w 1314762"/>
                <a:gd name="connsiteY2345" fmla="*/ 1204206 h 1204641"/>
                <a:gd name="connsiteX2346" fmla="*/ 1309053 w 1314762"/>
                <a:gd name="connsiteY2346" fmla="*/ 1204424 h 1204641"/>
                <a:gd name="connsiteX2347" fmla="*/ 1309611 w 1314762"/>
                <a:gd name="connsiteY2347" fmla="*/ 1204641 h 1204641"/>
                <a:gd name="connsiteX2348" fmla="*/ 1310170 w 1314762"/>
                <a:gd name="connsiteY2348" fmla="*/ 1204424 h 1204641"/>
                <a:gd name="connsiteX2349" fmla="*/ 1310729 w 1314762"/>
                <a:gd name="connsiteY2349" fmla="*/ 1204424 h 1204641"/>
                <a:gd name="connsiteX2350" fmla="*/ 1311287 w 1314762"/>
                <a:gd name="connsiteY2350" fmla="*/ 1204641 h 1204641"/>
                <a:gd name="connsiteX2351" fmla="*/ 1311842 w 1314762"/>
                <a:gd name="connsiteY2351" fmla="*/ 1204424 h 1204641"/>
                <a:gd name="connsiteX2352" fmla="*/ 1312400 w 1314762"/>
                <a:gd name="connsiteY2352" fmla="*/ 1204424 h 1204641"/>
                <a:gd name="connsiteX2353" fmla="*/ 1312959 w 1314762"/>
                <a:gd name="connsiteY2353" fmla="*/ 1204206 h 1204641"/>
                <a:gd name="connsiteX2354" fmla="*/ 1313518 w 1314762"/>
                <a:gd name="connsiteY2354" fmla="*/ 1203988 h 1204641"/>
                <a:gd name="connsiteX2355" fmla="*/ 1314076 w 1314762"/>
                <a:gd name="connsiteY2355" fmla="*/ 1204424 h 1204641"/>
                <a:gd name="connsiteX2356" fmla="*/ 1314635 w 1314762"/>
                <a:gd name="connsiteY2356" fmla="*/ 1204424 h 1204641"/>
                <a:gd name="connsiteX2357" fmla="*/ 1314762 w 1314762"/>
                <a:gd name="connsiteY2357" fmla="*/ 1204424 h 120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04641">
                  <a:moveTo>
                    <a:pt x="0" y="1204641"/>
                  </a:moveTo>
                  <a:lnTo>
                    <a:pt x="468" y="1204641"/>
                  </a:lnTo>
                  <a:lnTo>
                    <a:pt x="1023" y="1204641"/>
                  </a:lnTo>
                  <a:lnTo>
                    <a:pt x="1581" y="1204641"/>
                  </a:lnTo>
                  <a:lnTo>
                    <a:pt x="2140" y="1204641"/>
                  </a:lnTo>
                  <a:lnTo>
                    <a:pt x="2699" y="1204641"/>
                  </a:lnTo>
                  <a:lnTo>
                    <a:pt x="3257" y="1204641"/>
                  </a:lnTo>
                  <a:lnTo>
                    <a:pt x="3816" y="1204641"/>
                  </a:lnTo>
                  <a:lnTo>
                    <a:pt x="4375" y="1204641"/>
                  </a:lnTo>
                  <a:lnTo>
                    <a:pt x="4929" y="1204641"/>
                  </a:lnTo>
                  <a:lnTo>
                    <a:pt x="5488" y="1204424"/>
                  </a:lnTo>
                  <a:lnTo>
                    <a:pt x="6047" y="1204424"/>
                  </a:lnTo>
                  <a:lnTo>
                    <a:pt x="6605" y="1204206"/>
                  </a:lnTo>
                  <a:lnTo>
                    <a:pt x="7164" y="1204206"/>
                  </a:lnTo>
                  <a:lnTo>
                    <a:pt x="7722" y="1204641"/>
                  </a:lnTo>
                  <a:lnTo>
                    <a:pt x="8277" y="1204424"/>
                  </a:lnTo>
                  <a:lnTo>
                    <a:pt x="8836" y="1203549"/>
                  </a:lnTo>
                  <a:lnTo>
                    <a:pt x="9394" y="1204641"/>
                  </a:lnTo>
                  <a:lnTo>
                    <a:pt x="9953" y="1204641"/>
                  </a:lnTo>
                  <a:lnTo>
                    <a:pt x="10512" y="1204206"/>
                  </a:lnTo>
                  <a:lnTo>
                    <a:pt x="11070" y="1204641"/>
                  </a:lnTo>
                  <a:lnTo>
                    <a:pt x="11629" y="1204206"/>
                  </a:lnTo>
                  <a:lnTo>
                    <a:pt x="12188" y="1204641"/>
                  </a:lnTo>
                  <a:lnTo>
                    <a:pt x="12742" y="1204641"/>
                  </a:lnTo>
                  <a:lnTo>
                    <a:pt x="13301" y="1204641"/>
                  </a:lnTo>
                  <a:lnTo>
                    <a:pt x="13859" y="1203766"/>
                  </a:lnTo>
                  <a:lnTo>
                    <a:pt x="14418" y="1204206"/>
                  </a:lnTo>
                  <a:lnTo>
                    <a:pt x="14976" y="1204206"/>
                  </a:lnTo>
                  <a:lnTo>
                    <a:pt x="15535" y="1204206"/>
                  </a:lnTo>
                  <a:lnTo>
                    <a:pt x="16094" y="1203988"/>
                  </a:lnTo>
                  <a:lnTo>
                    <a:pt x="16648" y="1204206"/>
                  </a:lnTo>
                  <a:lnTo>
                    <a:pt x="17207" y="1204424"/>
                  </a:lnTo>
                  <a:lnTo>
                    <a:pt x="17766" y="1204206"/>
                  </a:lnTo>
                  <a:lnTo>
                    <a:pt x="18324" y="1204424"/>
                  </a:lnTo>
                  <a:lnTo>
                    <a:pt x="18883" y="1204206"/>
                  </a:lnTo>
                  <a:lnTo>
                    <a:pt x="19442" y="1204424"/>
                  </a:lnTo>
                  <a:lnTo>
                    <a:pt x="19996" y="1203988"/>
                  </a:lnTo>
                  <a:lnTo>
                    <a:pt x="20555" y="1203988"/>
                  </a:lnTo>
                  <a:lnTo>
                    <a:pt x="21113" y="1203988"/>
                  </a:lnTo>
                  <a:lnTo>
                    <a:pt x="21672" y="1203113"/>
                  </a:lnTo>
                  <a:lnTo>
                    <a:pt x="22231" y="1201585"/>
                  </a:lnTo>
                  <a:lnTo>
                    <a:pt x="22789" y="1204206"/>
                  </a:lnTo>
                  <a:lnTo>
                    <a:pt x="23348" y="1204206"/>
                  </a:lnTo>
                  <a:lnTo>
                    <a:pt x="23903" y="1204206"/>
                  </a:lnTo>
                  <a:lnTo>
                    <a:pt x="24461" y="1204206"/>
                  </a:lnTo>
                  <a:lnTo>
                    <a:pt x="25020" y="1202678"/>
                  </a:lnTo>
                  <a:lnTo>
                    <a:pt x="25579" y="1202678"/>
                  </a:lnTo>
                  <a:lnTo>
                    <a:pt x="26137" y="1202238"/>
                  </a:lnTo>
                  <a:lnTo>
                    <a:pt x="26696" y="1202238"/>
                  </a:lnTo>
                  <a:lnTo>
                    <a:pt x="27250" y="1204206"/>
                  </a:lnTo>
                  <a:lnTo>
                    <a:pt x="27809" y="1202896"/>
                  </a:lnTo>
                  <a:lnTo>
                    <a:pt x="28367" y="1203766"/>
                  </a:lnTo>
                  <a:lnTo>
                    <a:pt x="28926" y="1203331"/>
                  </a:lnTo>
                  <a:lnTo>
                    <a:pt x="29485" y="1203549"/>
                  </a:lnTo>
                  <a:lnTo>
                    <a:pt x="30044" y="1204424"/>
                  </a:lnTo>
                  <a:lnTo>
                    <a:pt x="30602" y="1203988"/>
                  </a:lnTo>
                  <a:lnTo>
                    <a:pt x="31157" y="1203766"/>
                  </a:lnTo>
                  <a:lnTo>
                    <a:pt x="31715" y="1203549"/>
                  </a:lnTo>
                  <a:lnTo>
                    <a:pt x="32274" y="1203113"/>
                  </a:lnTo>
                  <a:lnTo>
                    <a:pt x="32833" y="1201803"/>
                  </a:lnTo>
                  <a:lnTo>
                    <a:pt x="33391" y="1203988"/>
                  </a:lnTo>
                  <a:lnTo>
                    <a:pt x="33950" y="1204206"/>
                  </a:lnTo>
                  <a:lnTo>
                    <a:pt x="34508" y="1203988"/>
                  </a:lnTo>
                  <a:lnTo>
                    <a:pt x="35063" y="1203766"/>
                  </a:lnTo>
                  <a:lnTo>
                    <a:pt x="35622" y="1204206"/>
                  </a:lnTo>
                  <a:lnTo>
                    <a:pt x="36180" y="1202238"/>
                  </a:lnTo>
                  <a:lnTo>
                    <a:pt x="36739" y="1202456"/>
                  </a:lnTo>
                  <a:lnTo>
                    <a:pt x="37298" y="1202896"/>
                  </a:lnTo>
                  <a:lnTo>
                    <a:pt x="37856" y="1203113"/>
                  </a:lnTo>
                  <a:lnTo>
                    <a:pt x="38411" y="1203549"/>
                  </a:lnTo>
                  <a:lnTo>
                    <a:pt x="38969" y="1202021"/>
                  </a:lnTo>
                  <a:lnTo>
                    <a:pt x="39528" y="1203766"/>
                  </a:lnTo>
                  <a:lnTo>
                    <a:pt x="40087" y="1203549"/>
                  </a:lnTo>
                  <a:lnTo>
                    <a:pt x="40645" y="1203988"/>
                  </a:lnTo>
                  <a:lnTo>
                    <a:pt x="41204" y="1201368"/>
                  </a:lnTo>
                  <a:lnTo>
                    <a:pt x="41763" y="1202238"/>
                  </a:lnTo>
                  <a:lnTo>
                    <a:pt x="42321" y="1202896"/>
                  </a:lnTo>
                  <a:lnTo>
                    <a:pt x="42876" y="1202678"/>
                  </a:lnTo>
                  <a:lnTo>
                    <a:pt x="43435" y="1202456"/>
                  </a:lnTo>
                  <a:lnTo>
                    <a:pt x="43993" y="1200710"/>
                  </a:lnTo>
                  <a:lnTo>
                    <a:pt x="44552" y="1197436"/>
                  </a:lnTo>
                  <a:lnTo>
                    <a:pt x="45110" y="1199618"/>
                  </a:lnTo>
                  <a:lnTo>
                    <a:pt x="45669" y="1196779"/>
                  </a:lnTo>
                  <a:lnTo>
                    <a:pt x="46228" y="1196344"/>
                  </a:lnTo>
                  <a:lnTo>
                    <a:pt x="46782" y="1196779"/>
                  </a:lnTo>
                  <a:lnTo>
                    <a:pt x="47341" y="1200493"/>
                  </a:lnTo>
                  <a:lnTo>
                    <a:pt x="47899" y="1200493"/>
                  </a:lnTo>
                  <a:lnTo>
                    <a:pt x="48458" y="1200057"/>
                  </a:lnTo>
                  <a:lnTo>
                    <a:pt x="49017" y="1200493"/>
                  </a:lnTo>
                  <a:lnTo>
                    <a:pt x="49575" y="1203113"/>
                  </a:lnTo>
                  <a:lnTo>
                    <a:pt x="50130" y="1202456"/>
                  </a:lnTo>
                  <a:lnTo>
                    <a:pt x="50689" y="1201368"/>
                  </a:lnTo>
                  <a:lnTo>
                    <a:pt x="51247" y="1203766"/>
                  </a:lnTo>
                  <a:lnTo>
                    <a:pt x="51806" y="1203988"/>
                  </a:lnTo>
                  <a:lnTo>
                    <a:pt x="52365" y="1203549"/>
                  </a:lnTo>
                  <a:lnTo>
                    <a:pt x="52923" y="1199835"/>
                  </a:lnTo>
                  <a:lnTo>
                    <a:pt x="53482" y="1200710"/>
                  </a:lnTo>
                  <a:lnTo>
                    <a:pt x="54036" y="1202456"/>
                  </a:lnTo>
                  <a:lnTo>
                    <a:pt x="54595" y="1201368"/>
                  </a:lnTo>
                  <a:lnTo>
                    <a:pt x="55154" y="1201146"/>
                  </a:lnTo>
                  <a:lnTo>
                    <a:pt x="55712" y="1200928"/>
                  </a:lnTo>
                  <a:lnTo>
                    <a:pt x="56271" y="1202678"/>
                  </a:lnTo>
                  <a:lnTo>
                    <a:pt x="56830" y="1201803"/>
                  </a:lnTo>
                  <a:lnTo>
                    <a:pt x="57384" y="1199618"/>
                  </a:lnTo>
                  <a:lnTo>
                    <a:pt x="57943" y="1203113"/>
                  </a:lnTo>
                  <a:lnTo>
                    <a:pt x="58501" y="1204424"/>
                  </a:lnTo>
                  <a:lnTo>
                    <a:pt x="59060" y="1203113"/>
                  </a:lnTo>
                  <a:lnTo>
                    <a:pt x="59619" y="1202896"/>
                  </a:lnTo>
                  <a:lnTo>
                    <a:pt x="60177" y="1202896"/>
                  </a:lnTo>
                  <a:lnTo>
                    <a:pt x="60736" y="1203766"/>
                  </a:lnTo>
                  <a:lnTo>
                    <a:pt x="61290" y="1203113"/>
                  </a:lnTo>
                  <a:lnTo>
                    <a:pt x="61849" y="1202456"/>
                  </a:lnTo>
                  <a:lnTo>
                    <a:pt x="62408" y="1201585"/>
                  </a:lnTo>
                  <a:lnTo>
                    <a:pt x="62966" y="1202456"/>
                  </a:lnTo>
                  <a:lnTo>
                    <a:pt x="63525" y="1201585"/>
                  </a:lnTo>
                  <a:lnTo>
                    <a:pt x="64084" y="1201368"/>
                  </a:lnTo>
                  <a:lnTo>
                    <a:pt x="64642" y="1200928"/>
                  </a:lnTo>
                  <a:lnTo>
                    <a:pt x="65197" y="1198747"/>
                  </a:lnTo>
                  <a:lnTo>
                    <a:pt x="65755" y="1201146"/>
                  </a:lnTo>
                  <a:lnTo>
                    <a:pt x="66314" y="1200493"/>
                  </a:lnTo>
                  <a:lnTo>
                    <a:pt x="66873" y="1197872"/>
                  </a:lnTo>
                  <a:lnTo>
                    <a:pt x="67431" y="1199835"/>
                  </a:lnTo>
                  <a:lnTo>
                    <a:pt x="67990" y="1194376"/>
                  </a:lnTo>
                  <a:lnTo>
                    <a:pt x="68545" y="1196997"/>
                  </a:lnTo>
                  <a:lnTo>
                    <a:pt x="69103" y="1202021"/>
                  </a:lnTo>
                  <a:lnTo>
                    <a:pt x="69662" y="1197872"/>
                  </a:lnTo>
                  <a:lnTo>
                    <a:pt x="70221" y="1196561"/>
                  </a:lnTo>
                  <a:lnTo>
                    <a:pt x="70779" y="1200928"/>
                  </a:lnTo>
                  <a:lnTo>
                    <a:pt x="71338" y="1198525"/>
                  </a:lnTo>
                  <a:lnTo>
                    <a:pt x="71897" y="1198747"/>
                  </a:lnTo>
                  <a:lnTo>
                    <a:pt x="72455" y="1199182"/>
                  </a:lnTo>
                  <a:lnTo>
                    <a:pt x="73010" y="1194376"/>
                  </a:lnTo>
                  <a:lnTo>
                    <a:pt x="73568" y="1196344"/>
                  </a:lnTo>
                  <a:lnTo>
                    <a:pt x="74127" y="1201368"/>
                  </a:lnTo>
                  <a:lnTo>
                    <a:pt x="74685" y="1202678"/>
                  </a:lnTo>
                  <a:lnTo>
                    <a:pt x="75244" y="1202678"/>
                  </a:lnTo>
                  <a:lnTo>
                    <a:pt x="75803" y="1198307"/>
                  </a:lnTo>
                  <a:lnTo>
                    <a:pt x="76361" y="1200057"/>
                  </a:lnTo>
                  <a:lnTo>
                    <a:pt x="76916" y="1195251"/>
                  </a:lnTo>
                  <a:lnTo>
                    <a:pt x="77475" y="1191103"/>
                  </a:lnTo>
                  <a:lnTo>
                    <a:pt x="78033" y="1199182"/>
                  </a:lnTo>
                  <a:lnTo>
                    <a:pt x="78592" y="1202896"/>
                  </a:lnTo>
                  <a:lnTo>
                    <a:pt x="79151" y="1195251"/>
                  </a:lnTo>
                  <a:lnTo>
                    <a:pt x="79709" y="1201368"/>
                  </a:lnTo>
                  <a:lnTo>
                    <a:pt x="80264" y="1199835"/>
                  </a:lnTo>
                  <a:lnTo>
                    <a:pt x="80822" y="1194159"/>
                  </a:lnTo>
                  <a:lnTo>
                    <a:pt x="81381" y="1195034"/>
                  </a:lnTo>
                  <a:lnTo>
                    <a:pt x="81940" y="1197436"/>
                  </a:lnTo>
                  <a:lnTo>
                    <a:pt x="82498" y="1200928"/>
                  </a:lnTo>
                  <a:lnTo>
                    <a:pt x="83057" y="1203988"/>
                  </a:lnTo>
                  <a:lnTo>
                    <a:pt x="83616" y="1202238"/>
                  </a:lnTo>
                  <a:lnTo>
                    <a:pt x="84170" y="1203766"/>
                  </a:lnTo>
                  <a:lnTo>
                    <a:pt x="84729" y="1202678"/>
                  </a:lnTo>
                  <a:lnTo>
                    <a:pt x="85287" y="1203331"/>
                  </a:lnTo>
                  <a:lnTo>
                    <a:pt x="85846" y="1203113"/>
                  </a:lnTo>
                  <a:lnTo>
                    <a:pt x="86405" y="1202456"/>
                  </a:lnTo>
                  <a:lnTo>
                    <a:pt x="86963" y="1203766"/>
                  </a:lnTo>
                  <a:lnTo>
                    <a:pt x="87518" y="1204206"/>
                  </a:lnTo>
                  <a:lnTo>
                    <a:pt x="88076" y="1204424"/>
                  </a:lnTo>
                  <a:lnTo>
                    <a:pt x="88635" y="1200275"/>
                  </a:lnTo>
                  <a:lnTo>
                    <a:pt x="89194" y="1200928"/>
                  </a:lnTo>
                  <a:lnTo>
                    <a:pt x="89752" y="1202896"/>
                  </a:lnTo>
                  <a:lnTo>
                    <a:pt x="90311" y="1203766"/>
                  </a:lnTo>
                  <a:lnTo>
                    <a:pt x="90870" y="1204641"/>
                  </a:lnTo>
                  <a:lnTo>
                    <a:pt x="91424" y="1203113"/>
                  </a:lnTo>
                  <a:lnTo>
                    <a:pt x="91983" y="1202896"/>
                  </a:lnTo>
                  <a:lnTo>
                    <a:pt x="92542" y="1196561"/>
                  </a:lnTo>
                  <a:lnTo>
                    <a:pt x="93100" y="1202456"/>
                  </a:lnTo>
                  <a:lnTo>
                    <a:pt x="93659" y="1201368"/>
                  </a:lnTo>
                  <a:lnTo>
                    <a:pt x="94217" y="1202021"/>
                  </a:lnTo>
                  <a:lnTo>
                    <a:pt x="94776" y="1199182"/>
                  </a:lnTo>
                  <a:lnTo>
                    <a:pt x="95331" y="1198965"/>
                  </a:lnTo>
                  <a:lnTo>
                    <a:pt x="95889" y="1200275"/>
                  </a:lnTo>
                  <a:lnTo>
                    <a:pt x="96448" y="1197436"/>
                  </a:lnTo>
                  <a:lnTo>
                    <a:pt x="97007" y="1192630"/>
                  </a:lnTo>
                  <a:lnTo>
                    <a:pt x="97565" y="1199182"/>
                  </a:lnTo>
                  <a:lnTo>
                    <a:pt x="98124" y="1199618"/>
                  </a:lnTo>
                  <a:lnTo>
                    <a:pt x="98678" y="1196779"/>
                  </a:lnTo>
                  <a:lnTo>
                    <a:pt x="99237" y="1197436"/>
                  </a:lnTo>
                  <a:lnTo>
                    <a:pt x="99796" y="1192848"/>
                  </a:lnTo>
                  <a:lnTo>
                    <a:pt x="100354" y="1194594"/>
                  </a:lnTo>
                  <a:lnTo>
                    <a:pt x="100913" y="1196344"/>
                  </a:lnTo>
                  <a:lnTo>
                    <a:pt x="101471" y="1198307"/>
                  </a:lnTo>
                  <a:lnTo>
                    <a:pt x="102030" y="1196344"/>
                  </a:lnTo>
                  <a:lnTo>
                    <a:pt x="102589" y="1194594"/>
                  </a:lnTo>
                  <a:lnTo>
                    <a:pt x="103143" y="1193066"/>
                  </a:lnTo>
                  <a:lnTo>
                    <a:pt x="103702" y="1197215"/>
                  </a:lnTo>
                  <a:lnTo>
                    <a:pt x="104261" y="1196344"/>
                  </a:lnTo>
                  <a:lnTo>
                    <a:pt x="104819" y="1194594"/>
                  </a:lnTo>
                  <a:lnTo>
                    <a:pt x="105378" y="1196126"/>
                  </a:lnTo>
                  <a:lnTo>
                    <a:pt x="105937" y="1190228"/>
                  </a:lnTo>
                  <a:lnTo>
                    <a:pt x="106495" y="1191538"/>
                  </a:lnTo>
                  <a:lnTo>
                    <a:pt x="107050" y="1196779"/>
                  </a:lnTo>
                  <a:lnTo>
                    <a:pt x="107608" y="1189792"/>
                  </a:lnTo>
                  <a:lnTo>
                    <a:pt x="108167" y="1189792"/>
                  </a:lnTo>
                  <a:lnTo>
                    <a:pt x="108726" y="1194816"/>
                  </a:lnTo>
                  <a:lnTo>
                    <a:pt x="109284" y="1197654"/>
                  </a:lnTo>
                  <a:lnTo>
                    <a:pt x="109843" y="1198307"/>
                  </a:lnTo>
                  <a:lnTo>
                    <a:pt x="110398" y="1192630"/>
                  </a:lnTo>
                  <a:lnTo>
                    <a:pt x="110956" y="1192630"/>
                  </a:lnTo>
                  <a:lnTo>
                    <a:pt x="111515" y="1189792"/>
                  </a:lnTo>
                  <a:lnTo>
                    <a:pt x="112073" y="1188699"/>
                  </a:lnTo>
                  <a:lnTo>
                    <a:pt x="112632" y="1191320"/>
                  </a:lnTo>
                  <a:lnTo>
                    <a:pt x="113191" y="1196561"/>
                  </a:lnTo>
                  <a:lnTo>
                    <a:pt x="113749" y="1196997"/>
                  </a:lnTo>
                  <a:lnTo>
                    <a:pt x="114304" y="1193723"/>
                  </a:lnTo>
                  <a:lnTo>
                    <a:pt x="114862" y="1194594"/>
                  </a:lnTo>
                  <a:lnTo>
                    <a:pt x="115421" y="1195904"/>
                  </a:lnTo>
                  <a:lnTo>
                    <a:pt x="115980" y="1191973"/>
                  </a:lnTo>
                  <a:lnTo>
                    <a:pt x="116538" y="1191538"/>
                  </a:lnTo>
                  <a:lnTo>
                    <a:pt x="117097" y="1198307"/>
                  </a:lnTo>
                  <a:lnTo>
                    <a:pt x="117652" y="1199400"/>
                  </a:lnTo>
                  <a:lnTo>
                    <a:pt x="118210" y="1197436"/>
                  </a:lnTo>
                  <a:lnTo>
                    <a:pt x="118769" y="1198090"/>
                  </a:lnTo>
                  <a:lnTo>
                    <a:pt x="119328" y="1195904"/>
                  </a:lnTo>
                  <a:lnTo>
                    <a:pt x="119886" y="1193941"/>
                  </a:lnTo>
                  <a:lnTo>
                    <a:pt x="120445" y="1189574"/>
                  </a:lnTo>
                  <a:lnTo>
                    <a:pt x="121003" y="1199618"/>
                  </a:lnTo>
                  <a:lnTo>
                    <a:pt x="121558" y="1195034"/>
                  </a:lnTo>
                  <a:lnTo>
                    <a:pt x="122117" y="1190010"/>
                  </a:lnTo>
                  <a:lnTo>
                    <a:pt x="122675" y="1196561"/>
                  </a:lnTo>
                  <a:lnTo>
                    <a:pt x="123234" y="1194816"/>
                  </a:lnTo>
                  <a:lnTo>
                    <a:pt x="123793" y="1198965"/>
                  </a:lnTo>
                  <a:lnTo>
                    <a:pt x="124351" y="1195469"/>
                  </a:lnTo>
                  <a:lnTo>
                    <a:pt x="124910" y="1193941"/>
                  </a:lnTo>
                  <a:lnTo>
                    <a:pt x="125464" y="1196997"/>
                  </a:lnTo>
                  <a:lnTo>
                    <a:pt x="126023" y="1196344"/>
                  </a:lnTo>
                  <a:lnTo>
                    <a:pt x="126582" y="1192413"/>
                  </a:lnTo>
                  <a:lnTo>
                    <a:pt x="127140" y="1192848"/>
                  </a:lnTo>
                  <a:lnTo>
                    <a:pt x="127699" y="1196344"/>
                  </a:lnTo>
                  <a:lnTo>
                    <a:pt x="128257" y="1193723"/>
                  </a:lnTo>
                  <a:lnTo>
                    <a:pt x="128812" y="1194594"/>
                  </a:lnTo>
                  <a:lnTo>
                    <a:pt x="129371" y="1193505"/>
                  </a:lnTo>
                  <a:lnTo>
                    <a:pt x="129929" y="1193066"/>
                  </a:lnTo>
                  <a:lnTo>
                    <a:pt x="130488" y="1187825"/>
                  </a:lnTo>
                  <a:lnTo>
                    <a:pt x="131047" y="1189135"/>
                  </a:lnTo>
                  <a:lnTo>
                    <a:pt x="131605" y="1190445"/>
                  </a:lnTo>
                  <a:lnTo>
                    <a:pt x="132164" y="1186732"/>
                  </a:lnTo>
                  <a:lnTo>
                    <a:pt x="132723" y="1183894"/>
                  </a:lnTo>
                  <a:lnTo>
                    <a:pt x="133277" y="1191538"/>
                  </a:lnTo>
                  <a:lnTo>
                    <a:pt x="133836" y="1188264"/>
                  </a:lnTo>
                  <a:lnTo>
                    <a:pt x="134394" y="1180180"/>
                  </a:lnTo>
                  <a:lnTo>
                    <a:pt x="134953" y="1178434"/>
                  </a:lnTo>
                  <a:lnTo>
                    <a:pt x="135512" y="1166424"/>
                  </a:lnTo>
                  <a:lnTo>
                    <a:pt x="136070" y="1188042"/>
                  </a:lnTo>
                  <a:lnTo>
                    <a:pt x="136625" y="1185422"/>
                  </a:lnTo>
                  <a:lnTo>
                    <a:pt x="137184" y="1191756"/>
                  </a:lnTo>
                  <a:lnTo>
                    <a:pt x="137742" y="1181491"/>
                  </a:lnTo>
                  <a:lnTo>
                    <a:pt x="138301" y="1169044"/>
                  </a:lnTo>
                  <a:lnTo>
                    <a:pt x="138860" y="1169262"/>
                  </a:lnTo>
                  <a:lnTo>
                    <a:pt x="139418" y="1177999"/>
                  </a:lnTo>
                  <a:lnTo>
                    <a:pt x="139977" y="1173850"/>
                  </a:lnTo>
                  <a:lnTo>
                    <a:pt x="140531" y="1187607"/>
                  </a:lnTo>
                  <a:lnTo>
                    <a:pt x="141090" y="1181055"/>
                  </a:lnTo>
                  <a:lnTo>
                    <a:pt x="141648" y="1171665"/>
                  </a:lnTo>
                  <a:lnTo>
                    <a:pt x="142207" y="1166206"/>
                  </a:lnTo>
                  <a:lnTo>
                    <a:pt x="142766" y="1149825"/>
                  </a:lnTo>
                  <a:lnTo>
                    <a:pt x="143324" y="1156816"/>
                  </a:lnTo>
                  <a:lnTo>
                    <a:pt x="143883" y="1171008"/>
                  </a:lnTo>
                  <a:lnTo>
                    <a:pt x="144438" y="1187171"/>
                  </a:lnTo>
                  <a:lnTo>
                    <a:pt x="144996" y="1186079"/>
                  </a:lnTo>
                  <a:lnTo>
                    <a:pt x="145555" y="1177124"/>
                  </a:lnTo>
                  <a:lnTo>
                    <a:pt x="146114" y="1177781"/>
                  </a:lnTo>
                  <a:lnTo>
                    <a:pt x="146672" y="1174068"/>
                  </a:lnTo>
                  <a:lnTo>
                    <a:pt x="147231" y="1182365"/>
                  </a:lnTo>
                  <a:lnTo>
                    <a:pt x="147785" y="1171665"/>
                  </a:lnTo>
                  <a:lnTo>
                    <a:pt x="148344" y="1188917"/>
                  </a:lnTo>
                  <a:lnTo>
                    <a:pt x="148903" y="1186954"/>
                  </a:lnTo>
                  <a:lnTo>
                    <a:pt x="149461" y="1177342"/>
                  </a:lnTo>
                  <a:lnTo>
                    <a:pt x="150020" y="1179527"/>
                  </a:lnTo>
                  <a:lnTo>
                    <a:pt x="150579" y="1171665"/>
                  </a:lnTo>
                  <a:lnTo>
                    <a:pt x="151137" y="1169698"/>
                  </a:lnTo>
                  <a:lnTo>
                    <a:pt x="151692" y="1180402"/>
                  </a:lnTo>
                  <a:lnTo>
                    <a:pt x="152250" y="1192630"/>
                  </a:lnTo>
                  <a:lnTo>
                    <a:pt x="152809" y="1178434"/>
                  </a:lnTo>
                  <a:lnTo>
                    <a:pt x="153368" y="1177124"/>
                  </a:lnTo>
                  <a:lnTo>
                    <a:pt x="153926" y="1181712"/>
                  </a:lnTo>
                  <a:lnTo>
                    <a:pt x="154485" y="1172540"/>
                  </a:lnTo>
                  <a:lnTo>
                    <a:pt x="155043" y="1169044"/>
                  </a:lnTo>
                  <a:lnTo>
                    <a:pt x="155598" y="1153973"/>
                  </a:lnTo>
                  <a:lnTo>
                    <a:pt x="156157" y="1177781"/>
                  </a:lnTo>
                  <a:lnTo>
                    <a:pt x="156715" y="1180837"/>
                  </a:lnTo>
                  <a:lnTo>
                    <a:pt x="157274" y="1174286"/>
                  </a:lnTo>
                  <a:lnTo>
                    <a:pt x="157833" y="1165331"/>
                  </a:lnTo>
                  <a:lnTo>
                    <a:pt x="158391" y="1167299"/>
                  </a:lnTo>
                  <a:lnTo>
                    <a:pt x="158946" y="1163803"/>
                  </a:lnTo>
                  <a:lnTo>
                    <a:pt x="159505" y="1167952"/>
                  </a:lnTo>
                  <a:lnTo>
                    <a:pt x="160063" y="1172758"/>
                  </a:lnTo>
                  <a:lnTo>
                    <a:pt x="160622" y="1178652"/>
                  </a:lnTo>
                  <a:lnTo>
                    <a:pt x="161180" y="1176471"/>
                  </a:lnTo>
                  <a:lnTo>
                    <a:pt x="161739" y="1177560"/>
                  </a:lnTo>
                  <a:lnTo>
                    <a:pt x="162298" y="1170137"/>
                  </a:lnTo>
                  <a:lnTo>
                    <a:pt x="162856" y="1171230"/>
                  </a:lnTo>
                  <a:lnTo>
                    <a:pt x="163411" y="1180402"/>
                  </a:lnTo>
                  <a:lnTo>
                    <a:pt x="163970" y="1182583"/>
                  </a:lnTo>
                  <a:lnTo>
                    <a:pt x="164528" y="1191973"/>
                  </a:lnTo>
                  <a:lnTo>
                    <a:pt x="165087" y="1175596"/>
                  </a:lnTo>
                  <a:lnTo>
                    <a:pt x="165646" y="1178217"/>
                  </a:lnTo>
                  <a:lnTo>
                    <a:pt x="166204" y="1179527"/>
                  </a:lnTo>
                  <a:lnTo>
                    <a:pt x="166759" y="1168609"/>
                  </a:lnTo>
                  <a:lnTo>
                    <a:pt x="167317" y="1170572"/>
                  </a:lnTo>
                  <a:lnTo>
                    <a:pt x="167876" y="1189135"/>
                  </a:lnTo>
                  <a:lnTo>
                    <a:pt x="168434" y="1186514"/>
                  </a:lnTo>
                  <a:lnTo>
                    <a:pt x="168993" y="1187825"/>
                  </a:lnTo>
                  <a:lnTo>
                    <a:pt x="169552" y="1181930"/>
                  </a:lnTo>
                  <a:lnTo>
                    <a:pt x="170110" y="1179092"/>
                  </a:lnTo>
                  <a:lnTo>
                    <a:pt x="170665" y="1180402"/>
                  </a:lnTo>
                  <a:lnTo>
                    <a:pt x="171224" y="1178217"/>
                  </a:lnTo>
                  <a:lnTo>
                    <a:pt x="171782" y="1182801"/>
                  </a:lnTo>
                  <a:lnTo>
                    <a:pt x="172341" y="1189353"/>
                  </a:lnTo>
                  <a:lnTo>
                    <a:pt x="172900" y="1177560"/>
                  </a:lnTo>
                  <a:lnTo>
                    <a:pt x="173458" y="1169044"/>
                  </a:lnTo>
                  <a:lnTo>
                    <a:pt x="174017" y="1174503"/>
                  </a:lnTo>
                  <a:lnTo>
                    <a:pt x="174571" y="1170790"/>
                  </a:lnTo>
                  <a:lnTo>
                    <a:pt x="175130" y="1173193"/>
                  </a:lnTo>
                  <a:lnTo>
                    <a:pt x="175689" y="1181273"/>
                  </a:lnTo>
                  <a:lnTo>
                    <a:pt x="176247" y="1187171"/>
                  </a:lnTo>
                  <a:lnTo>
                    <a:pt x="176806" y="1174939"/>
                  </a:lnTo>
                  <a:lnTo>
                    <a:pt x="177365" y="1178870"/>
                  </a:lnTo>
                  <a:lnTo>
                    <a:pt x="177919" y="1170137"/>
                  </a:lnTo>
                  <a:lnTo>
                    <a:pt x="178478" y="1177560"/>
                  </a:lnTo>
                  <a:lnTo>
                    <a:pt x="179036" y="1177560"/>
                  </a:lnTo>
                  <a:lnTo>
                    <a:pt x="179595" y="1182365"/>
                  </a:lnTo>
                  <a:lnTo>
                    <a:pt x="180154" y="1187171"/>
                  </a:lnTo>
                  <a:lnTo>
                    <a:pt x="180712" y="1169480"/>
                  </a:lnTo>
                  <a:lnTo>
                    <a:pt x="181271" y="1164456"/>
                  </a:lnTo>
                  <a:lnTo>
                    <a:pt x="181825" y="1156376"/>
                  </a:lnTo>
                  <a:lnTo>
                    <a:pt x="182384" y="1163368"/>
                  </a:lnTo>
                  <a:lnTo>
                    <a:pt x="182943" y="1167952"/>
                  </a:lnTo>
                  <a:lnTo>
                    <a:pt x="183501" y="1180620"/>
                  </a:lnTo>
                  <a:lnTo>
                    <a:pt x="184060" y="1185204"/>
                  </a:lnTo>
                  <a:lnTo>
                    <a:pt x="184619" y="1161182"/>
                  </a:lnTo>
                  <a:lnTo>
                    <a:pt x="185177" y="1166859"/>
                  </a:lnTo>
                  <a:lnTo>
                    <a:pt x="185732" y="1162275"/>
                  </a:lnTo>
                  <a:lnTo>
                    <a:pt x="186291" y="1170790"/>
                  </a:lnTo>
                  <a:lnTo>
                    <a:pt x="186849" y="1168387"/>
                  </a:lnTo>
                  <a:lnTo>
                    <a:pt x="187408" y="1182583"/>
                  </a:lnTo>
                  <a:lnTo>
                    <a:pt x="187966" y="1179745"/>
                  </a:lnTo>
                  <a:lnTo>
                    <a:pt x="188525" y="1158126"/>
                  </a:lnTo>
                  <a:lnTo>
                    <a:pt x="189084" y="1158562"/>
                  </a:lnTo>
                  <a:lnTo>
                    <a:pt x="189638" y="1155066"/>
                  </a:lnTo>
                  <a:lnTo>
                    <a:pt x="190197" y="1161182"/>
                  </a:lnTo>
                  <a:lnTo>
                    <a:pt x="190756" y="1148954"/>
                  </a:lnTo>
                  <a:lnTo>
                    <a:pt x="191314" y="1168827"/>
                  </a:lnTo>
                  <a:lnTo>
                    <a:pt x="191873" y="1173193"/>
                  </a:lnTo>
                  <a:lnTo>
                    <a:pt x="192432" y="1156376"/>
                  </a:lnTo>
                  <a:lnTo>
                    <a:pt x="192990" y="1155066"/>
                  </a:lnTo>
                  <a:lnTo>
                    <a:pt x="193545" y="1150482"/>
                  </a:lnTo>
                  <a:lnTo>
                    <a:pt x="194103" y="1152010"/>
                  </a:lnTo>
                  <a:lnTo>
                    <a:pt x="194662" y="1146769"/>
                  </a:lnTo>
                  <a:lnTo>
                    <a:pt x="195220" y="1160307"/>
                  </a:lnTo>
                  <a:lnTo>
                    <a:pt x="195779" y="1174721"/>
                  </a:lnTo>
                  <a:lnTo>
                    <a:pt x="196338" y="1143491"/>
                  </a:lnTo>
                  <a:lnTo>
                    <a:pt x="196892" y="1141527"/>
                  </a:lnTo>
                  <a:lnTo>
                    <a:pt x="197451" y="1157687"/>
                  </a:lnTo>
                  <a:lnTo>
                    <a:pt x="198010" y="1136503"/>
                  </a:lnTo>
                  <a:lnTo>
                    <a:pt x="198568" y="1151135"/>
                  </a:lnTo>
                  <a:lnTo>
                    <a:pt x="199127" y="1157687"/>
                  </a:lnTo>
                  <a:lnTo>
                    <a:pt x="199686" y="1168609"/>
                  </a:lnTo>
                  <a:lnTo>
                    <a:pt x="200244" y="1141527"/>
                  </a:lnTo>
                  <a:lnTo>
                    <a:pt x="200799" y="1133447"/>
                  </a:lnTo>
                  <a:lnTo>
                    <a:pt x="201357" y="1134318"/>
                  </a:lnTo>
                  <a:lnTo>
                    <a:pt x="201916" y="1118376"/>
                  </a:lnTo>
                  <a:lnTo>
                    <a:pt x="202475" y="1134318"/>
                  </a:lnTo>
                  <a:lnTo>
                    <a:pt x="203033" y="1153538"/>
                  </a:lnTo>
                  <a:lnTo>
                    <a:pt x="203592" y="1166859"/>
                  </a:lnTo>
                  <a:lnTo>
                    <a:pt x="204151" y="1120344"/>
                  </a:lnTo>
                  <a:lnTo>
                    <a:pt x="204705" y="1104180"/>
                  </a:lnTo>
                  <a:lnTo>
                    <a:pt x="205264" y="1121872"/>
                  </a:lnTo>
                  <a:lnTo>
                    <a:pt x="205822" y="1122307"/>
                  </a:lnTo>
                  <a:lnTo>
                    <a:pt x="206381" y="1140870"/>
                  </a:lnTo>
                  <a:lnTo>
                    <a:pt x="206940" y="1156159"/>
                  </a:lnTo>
                  <a:lnTo>
                    <a:pt x="207498" y="1155723"/>
                  </a:lnTo>
                  <a:lnTo>
                    <a:pt x="208053" y="1128424"/>
                  </a:lnTo>
                  <a:lnTo>
                    <a:pt x="208611" y="1117284"/>
                  </a:lnTo>
                  <a:lnTo>
                    <a:pt x="209170" y="1130169"/>
                  </a:lnTo>
                  <a:lnTo>
                    <a:pt x="209729" y="1120344"/>
                  </a:lnTo>
                  <a:lnTo>
                    <a:pt x="210287" y="1129952"/>
                  </a:lnTo>
                  <a:lnTo>
                    <a:pt x="210846" y="1138249"/>
                  </a:lnTo>
                  <a:lnTo>
                    <a:pt x="211405" y="1150042"/>
                  </a:lnTo>
                  <a:lnTo>
                    <a:pt x="211959" y="1128424"/>
                  </a:lnTo>
                  <a:lnTo>
                    <a:pt x="212518" y="1117941"/>
                  </a:lnTo>
                  <a:lnTo>
                    <a:pt x="213077" y="1107894"/>
                  </a:lnTo>
                  <a:lnTo>
                    <a:pt x="213635" y="1118594"/>
                  </a:lnTo>
                  <a:lnTo>
                    <a:pt x="214194" y="1112917"/>
                  </a:lnTo>
                  <a:lnTo>
                    <a:pt x="214752" y="1148732"/>
                  </a:lnTo>
                  <a:lnTo>
                    <a:pt x="215311" y="1142620"/>
                  </a:lnTo>
                  <a:lnTo>
                    <a:pt x="215866" y="1101124"/>
                  </a:lnTo>
                  <a:lnTo>
                    <a:pt x="216424" y="1103963"/>
                  </a:lnTo>
                  <a:lnTo>
                    <a:pt x="216983" y="1103088"/>
                  </a:lnTo>
                  <a:lnTo>
                    <a:pt x="217542" y="1103963"/>
                  </a:lnTo>
                  <a:lnTo>
                    <a:pt x="218100" y="1105055"/>
                  </a:lnTo>
                  <a:lnTo>
                    <a:pt x="218659" y="1132572"/>
                  </a:lnTo>
                  <a:lnTo>
                    <a:pt x="219218" y="1143930"/>
                  </a:lnTo>
                  <a:lnTo>
                    <a:pt x="219772" y="1109639"/>
                  </a:lnTo>
                  <a:lnTo>
                    <a:pt x="220331" y="1097629"/>
                  </a:lnTo>
                  <a:lnTo>
                    <a:pt x="220889" y="1098504"/>
                  </a:lnTo>
                  <a:lnTo>
                    <a:pt x="221448" y="1112260"/>
                  </a:lnTo>
                  <a:lnTo>
                    <a:pt x="222006" y="1100249"/>
                  </a:lnTo>
                  <a:lnTo>
                    <a:pt x="222565" y="1139342"/>
                  </a:lnTo>
                  <a:lnTo>
                    <a:pt x="223124" y="1143055"/>
                  </a:lnTo>
                  <a:lnTo>
                    <a:pt x="223678" y="1133665"/>
                  </a:lnTo>
                  <a:lnTo>
                    <a:pt x="224237" y="1119469"/>
                  </a:lnTo>
                  <a:lnTo>
                    <a:pt x="224796" y="1091516"/>
                  </a:lnTo>
                  <a:lnTo>
                    <a:pt x="225354" y="1100689"/>
                  </a:lnTo>
                  <a:lnTo>
                    <a:pt x="225913" y="1116413"/>
                  </a:lnTo>
                  <a:lnTo>
                    <a:pt x="226472" y="1133883"/>
                  </a:lnTo>
                  <a:lnTo>
                    <a:pt x="227026" y="1133883"/>
                  </a:lnTo>
                  <a:lnTo>
                    <a:pt x="227585" y="1117723"/>
                  </a:lnTo>
                  <a:lnTo>
                    <a:pt x="228143" y="1114881"/>
                  </a:lnTo>
                  <a:lnTo>
                    <a:pt x="228702" y="1101342"/>
                  </a:lnTo>
                  <a:lnTo>
                    <a:pt x="229261" y="1105055"/>
                  </a:lnTo>
                  <a:lnTo>
                    <a:pt x="229819" y="1097193"/>
                  </a:lnTo>
                  <a:lnTo>
                    <a:pt x="230378" y="1132137"/>
                  </a:lnTo>
                  <a:lnTo>
                    <a:pt x="230933" y="1160965"/>
                  </a:lnTo>
                  <a:lnTo>
                    <a:pt x="231491" y="1105055"/>
                  </a:lnTo>
                  <a:lnTo>
                    <a:pt x="232050" y="1078413"/>
                  </a:lnTo>
                  <a:lnTo>
                    <a:pt x="232609" y="1071640"/>
                  </a:lnTo>
                  <a:lnTo>
                    <a:pt x="233167" y="1043687"/>
                  </a:lnTo>
                  <a:lnTo>
                    <a:pt x="233726" y="1088021"/>
                  </a:lnTo>
                  <a:lnTo>
                    <a:pt x="234284" y="1137161"/>
                  </a:lnTo>
                  <a:lnTo>
                    <a:pt x="234839" y="1151353"/>
                  </a:lnTo>
                  <a:lnTo>
                    <a:pt x="235397" y="1100689"/>
                  </a:lnTo>
                  <a:lnTo>
                    <a:pt x="235956" y="1086275"/>
                  </a:lnTo>
                  <a:lnTo>
                    <a:pt x="236515" y="1105055"/>
                  </a:lnTo>
                  <a:lnTo>
                    <a:pt x="237073" y="1091734"/>
                  </a:lnTo>
                  <a:lnTo>
                    <a:pt x="237632" y="1093915"/>
                  </a:lnTo>
                  <a:lnTo>
                    <a:pt x="238187" y="1129516"/>
                  </a:lnTo>
                  <a:lnTo>
                    <a:pt x="238745" y="1136721"/>
                  </a:lnTo>
                  <a:lnTo>
                    <a:pt x="239304" y="1081905"/>
                  </a:lnTo>
                  <a:lnTo>
                    <a:pt x="239863" y="1076228"/>
                  </a:lnTo>
                  <a:lnTo>
                    <a:pt x="240421" y="1089331"/>
                  </a:lnTo>
                  <a:lnTo>
                    <a:pt x="240980" y="1118159"/>
                  </a:lnTo>
                  <a:lnTo>
                    <a:pt x="241538" y="1126678"/>
                  </a:lnTo>
                  <a:lnTo>
                    <a:pt x="242093" y="1143491"/>
                  </a:lnTo>
                  <a:lnTo>
                    <a:pt x="242652" y="1153756"/>
                  </a:lnTo>
                  <a:lnTo>
                    <a:pt x="243210" y="1116191"/>
                  </a:lnTo>
                  <a:lnTo>
                    <a:pt x="243769" y="1106148"/>
                  </a:lnTo>
                  <a:lnTo>
                    <a:pt x="244328" y="1104620"/>
                  </a:lnTo>
                  <a:lnTo>
                    <a:pt x="244886" y="1077973"/>
                  </a:lnTo>
                  <a:lnTo>
                    <a:pt x="245445" y="1078413"/>
                  </a:lnTo>
                  <a:lnTo>
                    <a:pt x="245999" y="1110079"/>
                  </a:lnTo>
                  <a:lnTo>
                    <a:pt x="246558" y="1129734"/>
                  </a:lnTo>
                  <a:lnTo>
                    <a:pt x="247117" y="1080594"/>
                  </a:lnTo>
                  <a:lnTo>
                    <a:pt x="247675" y="1063999"/>
                  </a:lnTo>
                  <a:lnTo>
                    <a:pt x="248234" y="1033861"/>
                  </a:lnTo>
                  <a:lnTo>
                    <a:pt x="248793" y="1042377"/>
                  </a:lnTo>
                  <a:lnTo>
                    <a:pt x="249351" y="1049364"/>
                  </a:lnTo>
                  <a:lnTo>
                    <a:pt x="249906" y="1055045"/>
                  </a:lnTo>
                  <a:lnTo>
                    <a:pt x="250464" y="1102435"/>
                  </a:lnTo>
                  <a:lnTo>
                    <a:pt x="251023" y="1030366"/>
                  </a:lnTo>
                  <a:lnTo>
                    <a:pt x="251582" y="980137"/>
                  </a:lnTo>
                  <a:lnTo>
                    <a:pt x="252140" y="1013767"/>
                  </a:lnTo>
                  <a:lnTo>
                    <a:pt x="252699" y="1017698"/>
                  </a:lnTo>
                  <a:lnTo>
                    <a:pt x="253258" y="1050021"/>
                  </a:lnTo>
                  <a:lnTo>
                    <a:pt x="253812" y="1100467"/>
                  </a:lnTo>
                  <a:lnTo>
                    <a:pt x="254371" y="1101777"/>
                  </a:lnTo>
                  <a:lnTo>
                    <a:pt x="254929" y="1041284"/>
                  </a:lnTo>
                  <a:lnTo>
                    <a:pt x="255488" y="1049364"/>
                  </a:lnTo>
                  <a:lnTo>
                    <a:pt x="256047" y="1033644"/>
                  </a:lnTo>
                  <a:lnTo>
                    <a:pt x="256605" y="1036917"/>
                  </a:lnTo>
                  <a:lnTo>
                    <a:pt x="257160" y="1059629"/>
                  </a:lnTo>
                  <a:lnTo>
                    <a:pt x="257719" y="1100032"/>
                  </a:lnTo>
                  <a:lnTo>
                    <a:pt x="258277" y="1096318"/>
                  </a:lnTo>
                  <a:lnTo>
                    <a:pt x="258836" y="1004377"/>
                  </a:lnTo>
                  <a:lnTo>
                    <a:pt x="259395" y="1005469"/>
                  </a:lnTo>
                  <a:lnTo>
                    <a:pt x="259953" y="1005469"/>
                  </a:lnTo>
                  <a:lnTo>
                    <a:pt x="260512" y="966159"/>
                  </a:lnTo>
                  <a:lnTo>
                    <a:pt x="261066" y="956551"/>
                  </a:lnTo>
                  <a:lnTo>
                    <a:pt x="261625" y="977517"/>
                  </a:lnTo>
                  <a:lnTo>
                    <a:pt x="262184" y="1032111"/>
                  </a:lnTo>
                  <a:lnTo>
                    <a:pt x="262742" y="1015952"/>
                  </a:lnTo>
                  <a:lnTo>
                    <a:pt x="263301" y="989745"/>
                  </a:lnTo>
                  <a:lnTo>
                    <a:pt x="263860" y="990620"/>
                  </a:lnTo>
                  <a:lnTo>
                    <a:pt x="264418" y="974239"/>
                  </a:lnTo>
                  <a:lnTo>
                    <a:pt x="264973" y="972493"/>
                  </a:lnTo>
                  <a:lnTo>
                    <a:pt x="265531" y="1032111"/>
                  </a:lnTo>
                  <a:lnTo>
                    <a:pt x="266090" y="1052424"/>
                  </a:lnTo>
                  <a:lnTo>
                    <a:pt x="266649" y="965724"/>
                  </a:lnTo>
                  <a:lnTo>
                    <a:pt x="267207" y="901952"/>
                  </a:lnTo>
                  <a:lnTo>
                    <a:pt x="267766" y="928159"/>
                  </a:lnTo>
                  <a:lnTo>
                    <a:pt x="268320" y="952620"/>
                  </a:lnTo>
                  <a:lnTo>
                    <a:pt x="268879" y="990402"/>
                  </a:lnTo>
                  <a:lnTo>
                    <a:pt x="269438" y="1026435"/>
                  </a:lnTo>
                  <a:lnTo>
                    <a:pt x="269996" y="1073389"/>
                  </a:lnTo>
                  <a:lnTo>
                    <a:pt x="270555" y="992584"/>
                  </a:lnTo>
                  <a:lnTo>
                    <a:pt x="271114" y="977299"/>
                  </a:lnTo>
                  <a:lnTo>
                    <a:pt x="271672" y="896275"/>
                  </a:lnTo>
                  <a:lnTo>
                    <a:pt x="272227" y="898674"/>
                  </a:lnTo>
                  <a:lnTo>
                    <a:pt x="272785" y="945194"/>
                  </a:lnTo>
                  <a:lnTo>
                    <a:pt x="273344" y="992801"/>
                  </a:lnTo>
                  <a:lnTo>
                    <a:pt x="273903" y="971183"/>
                  </a:lnTo>
                  <a:lnTo>
                    <a:pt x="274461" y="879023"/>
                  </a:lnTo>
                  <a:lnTo>
                    <a:pt x="275020" y="898239"/>
                  </a:lnTo>
                  <a:lnTo>
                    <a:pt x="275579" y="944758"/>
                  </a:lnTo>
                  <a:lnTo>
                    <a:pt x="276133" y="922700"/>
                  </a:lnTo>
                  <a:lnTo>
                    <a:pt x="276692" y="950217"/>
                  </a:lnTo>
                  <a:lnTo>
                    <a:pt x="277251" y="981665"/>
                  </a:lnTo>
                  <a:lnTo>
                    <a:pt x="277809" y="1050674"/>
                  </a:lnTo>
                  <a:lnTo>
                    <a:pt x="278368" y="945411"/>
                  </a:lnTo>
                  <a:lnTo>
                    <a:pt x="278927" y="950870"/>
                  </a:lnTo>
                  <a:lnTo>
                    <a:pt x="279485" y="926631"/>
                  </a:lnTo>
                  <a:lnTo>
                    <a:pt x="280040" y="972711"/>
                  </a:lnTo>
                  <a:lnTo>
                    <a:pt x="280598" y="976859"/>
                  </a:lnTo>
                  <a:lnTo>
                    <a:pt x="281157" y="1017920"/>
                  </a:lnTo>
                  <a:lnTo>
                    <a:pt x="281715" y="1018573"/>
                  </a:lnTo>
                  <a:lnTo>
                    <a:pt x="282274" y="923135"/>
                  </a:lnTo>
                  <a:lnTo>
                    <a:pt x="282833" y="943226"/>
                  </a:lnTo>
                  <a:lnTo>
                    <a:pt x="283391" y="908722"/>
                  </a:lnTo>
                  <a:lnTo>
                    <a:pt x="283946" y="962885"/>
                  </a:lnTo>
                  <a:lnTo>
                    <a:pt x="284505" y="985814"/>
                  </a:lnTo>
                  <a:lnTo>
                    <a:pt x="285063" y="1026652"/>
                  </a:lnTo>
                  <a:lnTo>
                    <a:pt x="285622" y="1058318"/>
                  </a:lnTo>
                  <a:lnTo>
                    <a:pt x="286181" y="971618"/>
                  </a:lnTo>
                  <a:lnTo>
                    <a:pt x="286739" y="1053952"/>
                  </a:lnTo>
                  <a:lnTo>
                    <a:pt x="287294" y="1101124"/>
                  </a:lnTo>
                  <a:lnTo>
                    <a:pt x="287852" y="1044344"/>
                  </a:lnTo>
                  <a:lnTo>
                    <a:pt x="288411" y="1009618"/>
                  </a:lnTo>
                  <a:lnTo>
                    <a:pt x="288970" y="1052424"/>
                  </a:lnTo>
                  <a:lnTo>
                    <a:pt x="289528" y="1065088"/>
                  </a:lnTo>
                  <a:lnTo>
                    <a:pt x="290087" y="986907"/>
                  </a:lnTo>
                  <a:lnTo>
                    <a:pt x="290646" y="1005687"/>
                  </a:lnTo>
                  <a:lnTo>
                    <a:pt x="291200" y="1071861"/>
                  </a:lnTo>
                  <a:lnTo>
                    <a:pt x="291759" y="996297"/>
                  </a:lnTo>
                  <a:lnTo>
                    <a:pt x="292317" y="948907"/>
                  </a:lnTo>
                  <a:lnTo>
                    <a:pt x="292876" y="1024249"/>
                  </a:lnTo>
                  <a:lnTo>
                    <a:pt x="293435" y="998264"/>
                  </a:lnTo>
                  <a:lnTo>
                    <a:pt x="293993" y="931215"/>
                  </a:lnTo>
                  <a:lnTo>
                    <a:pt x="294552" y="952181"/>
                  </a:lnTo>
                  <a:lnTo>
                    <a:pt x="295106" y="947814"/>
                  </a:lnTo>
                  <a:lnTo>
                    <a:pt x="295665" y="949999"/>
                  </a:lnTo>
                  <a:lnTo>
                    <a:pt x="296224" y="987782"/>
                  </a:lnTo>
                  <a:lnTo>
                    <a:pt x="296782" y="1010711"/>
                  </a:lnTo>
                  <a:lnTo>
                    <a:pt x="297341" y="1038010"/>
                  </a:lnTo>
                  <a:lnTo>
                    <a:pt x="297900" y="993676"/>
                  </a:lnTo>
                  <a:lnTo>
                    <a:pt x="298454" y="961135"/>
                  </a:lnTo>
                  <a:lnTo>
                    <a:pt x="299013" y="928812"/>
                  </a:lnTo>
                  <a:lnTo>
                    <a:pt x="299572" y="956987"/>
                  </a:lnTo>
                  <a:lnTo>
                    <a:pt x="300130" y="956329"/>
                  </a:lnTo>
                  <a:lnTo>
                    <a:pt x="300689" y="1013767"/>
                  </a:lnTo>
                  <a:lnTo>
                    <a:pt x="301247" y="1030801"/>
                  </a:lnTo>
                  <a:lnTo>
                    <a:pt x="301806" y="939517"/>
                  </a:lnTo>
                  <a:lnTo>
                    <a:pt x="302361" y="918769"/>
                  </a:lnTo>
                  <a:lnTo>
                    <a:pt x="302919" y="938859"/>
                  </a:lnTo>
                  <a:lnTo>
                    <a:pt x="303478" y="951745"/>
                  </a:lnTo>
                  <a:lnTo>
                    <a:pt x="304037" y="950435"/>
                  </a:lnTo>
                  <a:lnTo>
                    <a:pt x="304595" y="996297"/>
                  </a:lnTo>
                  <a:lnTo>
                    <a:pt x="305154" y="1022286"/>
                  </a:lnTo>
                  <a:lnTo>
                    <a:pt x="305713" y="932308"/>
                  </a:lnTo>
                  <a:lnTo>
                    <a:pt x="306267" y="951745"/>
                  </a:lnTo>
                  <a:lnTo>
                    <a:pt x="306826" y="943665"/>
                  </a:lnTo>
                  <a:lnTo>
                    <a:pt x="307384" y="923571"/>
                  </a:lnTo>
                  <a:lnTo>
                    <a:pt x="307943" y="915056"/>
                  </a:lnTo>
                  <a:lnTo>
                    <a:pt x="308501" y="992801"/>
                  </a:lnTo>
                  <a:lnTo>
                    <a:pt x="309060" y="995644"/>
                  </a:lnTo>
                  <a:lnTo>
                    <a:pt x="309619" y="946722"/>
                  </a:lnTo>
                  <a:lnTo>
                    <a:pt x="310173" y="899332"/>
                  </a:lnTo>
                  <a:lnTo>
                    <a:pt x="310732" y="924663"/>
                  </a:lnTo>
                  <a:lnTo>
                    <a:pt x="311291" y="911999"/>
                  </a:lnTo>
                  <a:lnTo>
                    <a:pt x="311849" y="930562"/>
                  </a:lnTo>
                  <a:lnTo>
                    <a:pt x="312408" y="982976"/>
                  </a:lnTo>
                  <a:lnTo>
                    <a:pt x="312967" y="1023596"/>
                  </a:lnTo>
                  <a:lnTo>
                    <a:pt x="313525" y="924881"/>
                  </a:lnTo>
                  <a:lnTo>
                    <a:pt x="314080" y="958515"/>
                  </a:lnTo>
                  <a:lnTo>
                    <a:pt x="314638" y="993458"/>
                  </a:lnTo>
                  <a:lnTo>
                    <a:pt x="315197" y="982540"/>
                  </a:lnTo>
                  <a:lnTo>
                    <a:pt x="315756" y="989745"/>
                  </a:lnTo>
                  <a:lnTo>
                    <a:pt x="316314" y="1050021"/>
                  </a:lnTo>
                  <a:lnTo>
                    <a:pt x="316873" y="1066620"/>
                  </a:lnTo>
                  <a:lnTo>
                    <a:pt x="317428" y="1006126"/>
                  </a:lnTo>
                  <a:lnTo>
                    <a:pt x="317986" y="990620"/>
                  </a:lnTo>
                  <a:lnTo>
                    <a:pt x="318545" y="974021"/>
                  </a:lnTo>
                  <a:lnTo>
                    <a:pt x="319103" y="972058"/>
                  </a:lnTo>
                  <a:lnTo>
                    <a:pt x="319662" y="994551"/>
                  </a:lnTo>
                  <a:lnTo>
                    <a:pt x="320221" y="1043687"/>
                  </a:lnTo>
                  <a:lnTo>
                    <a:pt x="320779" y="1051331"/>
                  </a:lnTo>
                  <a:lnTo>
                    <a:pt x="321334" y="968780"/>
                  </a:lnTo>
                  <a:lnTo>
                    <a:pt x="321892" y="948250"/>
                  </a:lnTo>
                  <a:lnTo>
                    <a:pt x="322451" y="964195"/>
                  </a:lnTo>
                  <a:lnTo>
                    <a:pt x="323010" y="979920"/>
                  </a:lnTo>
                  <a:lnTo>
                    <a:pt x="323568" y="985161"/>
                  </a:lnTo>
                  <a:lnTo>
                    <a:pt x="324127" y="1036482"/>
                  </a:lnTo>
                  <a:lnTo>
                    <a:pt x="324686" y="1055480"/>
                  </a:lnTo>
                  <a:lnTo>
                    <a:pt x="325240" y="929905"/>
                  </a:lnTo>
                  <a:lnTo>
                    <a:pt x="325799" y="938424"/>
                  </a:lnTo>
                  <a:lnTo>
                    <a:pt x="326358" y="972493"/>
                  </a:lnTo>
                  <a:lnTo>
                    <a:pt x="326916" y="966816"/>
                  </a:lnTo>
                  <a:lnTo>
                    <a:pt x="327475" y="976859"/>
                  </a:lnTo>
                  <a:lnTo>
                    <a:pt x="328033" y="1042377"/>
                  </a:lnTo>
                  <a:lnTo>
                    <a:pt x="328588" y="1055915"/>
                  </a:lnTo>
                  <a:lnTo>
                    <a:pt x="329147" y="970747"/>
                  </a:lnTo>
                  <a:lnTo>
                    <a:pt x="329705" y="977077"/>
                  </a:lnTo>
                  <a:lnTo>
                    <a:pt x="330264" y="950870"/>
                  </a:lnTo>
                  <a:lnTo>
                    <a:pt x="330823" y="972058"/>
                  </a:lnTo>
                  <a:lnTo>
                    <a:pt x="331381" y="985161"/>
                  </a:lnTo>
                  <a:lnTo>
                    <a:pt x="331940" y="1016827"/>
                  </a:lnTo>
                  <a:lnTo>
                    <a:pt x="332494" y="1047618"/>
                  </a:lnTo>
                  <a:lnTo>
                    <a:pt x="333053" y="959825"/>
                  </a:lnTo>
                  <a:lnTo>
                    <a:pt x="333612" y="995861"/>
                  </a:lnTo>
                  <a:lnTo>
                    <a:pt x="334170" y="936021"/>
                  </a:lnTo>
                  <a:lnTo>
                    <a:pt x="334729" y="958079"/>
                  </a:lnTo>
                  <a:lnTo>
                    <a:pt x="335287" y="988870"/>
                  </a:lnTo>
                  <a:lnTo>
                    <a:pt x="335846" y="1038010"/>
                  </a:lnTo>
                  <a:lnTo>
                    <a:pt x="336401" y="1030366"/>
                  </a:lnTo>
                  <a:lnTo>
                    <a:pt x="336959" y="894743"/>
                  </a:lnTo>
                  <a:lnTo>
                    <a:pt x="337518" y="888849"/>
                  </a:lnTo>
                  <a:lnTo>
                    <a:pt x="338077" y="921172"/>
                  </a:lnTo>
                  <a:lnTo>
                    <a:pt x="338635" y="924881"/>
                  </a:lnTo>
                  <a:lnTo>
                    <a:pt x="339194" y="929469"/>
                  </a:lnTo>
                  <a:lnTo>
                    <a:pt x="339753" y="998700"/>
                  </a:lnTo>
                  <a:lnTo>
                    <a:pt x="340307" y="1003284"/>
                  </a:lnTo>
                  <a:lnTo>
                    <a:pt x="340866" y="926191"/>
                  </a:lnTo>
                  <a:lnTo>
                    <a:pt x="341424" y="872250"/>
                  </a:lnTo>
                  <a:lnTo>
                    <a:pt x="341983" y="893655"/>
                  </a:lnTo>
                  <a:lnTo>
                    <a:pt x="342542" y="926413"/>
                  </a:lnTo>
                  <a:lnTo>
                    <a:pt x="343100" y="891034"/>
                  </a:lnTo>
                  <a:lnTo>
                    <a:pt x="343659" y="1000885"/>
                  </a:lnTo>
                  <a:lnTo>
                    <a:pt x="344214" y="1010928"/>
                  </a:lnTo>
                  <a:lnTo>
                    <a:pt x="344772" y="910250"/>
                  </a:lnTo>
                  <a:lnTo>
                    <a:pt x="345331" y="919422"/>
                  </a:lnTo>
                  <a:lnTo>
                    <a:pt x="345890" y="901295"/>
                  </a:lnTo>
                  <a:lnTo>
                    <a:pt x="346448" y="914838"/>
                  </a:lnTo>
                  <a:lnTo>
                    <a:pt x="347007" y="915491"/>
                  </a:lnTo>
                  <a:lnTo>
                    <a:pt x="347561" y="1015517"/>
                  </a:lnTo>
                  <a:lnTo>
                    <a:pt x="348120" y="1029491"/>
                  </a:lnTo>
                  <a:lnTo>
                    <a:pt x="348678" y="921172"/>
                  </a:lnTo>
                  <a:lnTo>
                    <a:pt x="349237" y="852812"/>
                  </a:lnTo>
                  <a:lnTo>
                    <a:pt x="349796" y="865698"/>
                  </a:lnTo>
                  <a:lnTo>
                    <a:pt x="350354" y="917019"/>
                  </a:lnTo>
                  <a:lnTo>
                    <a:pt x="350913" y="1005687"/>
                  </a:lnTo>
                  <a:lnTo>
                    <a:pt x="351468" y="1017262"/>
                  </a:lnTo>
                  <a:lnTo>
                    <a:pt x="352026" y="1003066"/>
                  </a:lnTo>
                  <a:lnTo>
                    <a:pt x="352585" y="974021"/>
                  </a:lnTo>
                  <a:lnTo>
                    <a:pt x="353144" y="884043"/>
                  </a:lnTo>
                  <a:lnTo>
                    <a:pt x="353702" y="910250"/>
                  </a:lnTo>
                  <a:lnTo>
                    <a:pt x="354261" y="910250"/>
                  </a:lnTo>
                  <a:lnTo>
                    <a:pt x="354819" y="916148"/>
                  </a:lnTo>
                  <a:lnTo>
                    <a:pt x="355374" y="1000885"/>
                  </a:lnTo>
                  <a:lnTo>
                    <a:pt x="355933" y="1036917"/>
                  </a:lnTo>
                  <a:lnTo>
                    <a:pt x="356491" y="908068"/>
                  </a:lnTo>
                  <a:lnTo>
                    <a:pt x="357050" y="907411"/>
                  </a:lnTo>
                  <a:lnTo>
                    <a:pt x="357609" y="952838"/>
                  </a:lnTo>
                  <a:lnTo>
                    <a:pt x="358167" y="927941"/>
                  </a:lnTo>
                  <a:lnTo>
                    <a:pt x="358722" y="933618"/>
                  </a:lnTo>
                  <a:lnTo>
                    <a:pt x="359280" y="1017480"/>
                  </a:lnTo>
                  <a:lnTo>
                    <a:pt x="359839" y="1142838"/>
                  </a:lnTo>
                  <a:lnTo>
                    <a:pt x="360398" y="998700"/>
                  </a:lnTo>
                  <a:lnTo>
                    <a:pt x="360956" y="861114"/>
                  </a:lnTo>
                  <a:lnTo>
                    <a:pt x="361515" y="874000"/>
                  </a:lnTo>
                  <a:lnTo>
                    <a:pt x="362073" y="859364"/>
                  </a:lnTo>
                  <a:lnTo>
                    <a:pt x="362632" y="944758"/>
                  </a:lnTo>
                  <a:lnTo>
                    <a:pt x="363187" y="1014424"/>
                  </a:lnTo>
                  <a:lnTo>
                    <a:pt x="363745" y="1047182"/>
                  </a:lnTo>
                  <a:lnTo>
                    <a:pt x="364304" y="919422"/>
                  </a:lnTo>
                  <a:lnTo>
                    <a:pt x="364863" y="895183"/>
                  </a:lnTo>
                  <a:lnTo>
                    <a:pt x="365421" y="938206"/>
                  </a:lnTo>
                  <a:lnTo>
                    <a:pt x="365980" y="903698"/>
                  </a:lnTo>
                  <a:lnTo>
                    <a:pt x="366534" y="965724"/>
                  </a:lnTo>
                  <a:lnTo>
                    <a:pt x="367093" y="1080812"/>
                  </a:lnTo>
                  <a:lnTo>
                    <a:pt x="367652" y="1174939"/>
                  </a:lnTo>
                  <a:lnTo>
                    <a:pt x="368210" y="1067491"/>
                  </a:lnTo>
                  <a:lnTo>
                    <a:pt x="368769" y="898021"/>
                  </a:lnTo>
                  <a:lnTo>
                    <a:pt x="369328" y="910907"/>
                  </a:lnTo>
                  <a:lnTo>
                    <a:pt x="369886" y="914398"/>
                  </a:lnTo>
                  <a:lnTo>
                    <a:pt x="370441" y="936896"/>
                  </a:lnTo>
                  <a:lnTo>
                    <a:pt x="371000" y="1022068"/>
                  </a:lnTo>
                  <a:lnTo>
                    <a:pt x="371558" y="1018355"/>
                  </a:lnTo>
                  <a:lnTo>
                    <a:pt x="372117" y="970308"/>
                  </a:lnTo>
                  <a:lnTo>
                    <a:pt x="372676" y="920297"/>
                  </a:lnTo>
                  <a:lnTo>
                    <a:pt x="373234" y="921390"/>
                  </a:lnTo>
                  <a:lnTo>
                    <a:pt x="373793" y="916584"/>
                  </a:lnTo>
                  <a:lnTo>
                    <a:pt x="374347" y="943665"/>
                  </a:lnTo>
                  <a:lnTo>
                    <a:pt x="374906" y="968997"/>
                  </a:lnTo>
                  <a:lnTo>
                    <a:pt x="375464" y="1001103"/>
                  </a:lnTo>
                  <a:lnTo>
                    <a:pt x="376023" y="911560"/>
                  </a:lnTo>
                  <a:lnTo>
                    <a:pt x="376582" y="883390"/>
                  </a:lnTo>
                  <a:lnTo>
                    <a:pt x="377140" y="898457"/>
                  </a:lnTo>
                  <a:lnTo>
                    <a:pt x="377695" y="940170"/>
                  </a:lnTo>
                  <a:lnTo>
                    <a:pt x="378254" y="936456"/>
                  </a:lnTo>
                  <a:lnTo>
                    <a:pt x="378812" y="1002849"/>
                  </a:lnTo>
                  <a:lnTo>
                    <a:pt x="379371" y="1027745"/>
                  </a:lnTo>
                  <a:lnTo>
                    <a:pt x="379930" y="932965"/>
                  </a:lnTo>
                  <a:lnTo>
                    <a:pt x="380488" y="917676"/>
                  </a:lnTo>
                  <a:lnTo>
                    <a:pt x="381047" y="941698"/>
                  </a:lnTo>
                  <a:lnTo>
                    <a:pt x="381601" y="934711"/>
                  </a:lnTo>
                  <a:lnTo>
                    <a:pt x="382160" y="928377"/>
                  </a:lnTo>
                  <a:lnTo>
                    <a:pt x="382719" y="1005252"/>
                  </a:lnTo>
                  <a:lnTo>
                    <a:pt x="383277" y="1021193"/>
                  </a:lnTo>
                  <a:lnTo>
                    <a:pt x="383836" y="912870"/>
                  </a:lnTo>
                  <a:lnTo>
                    <a:pt x="384395" y="877713"/>
                  </a:lnTo>
                  <a:lnTo>
                    <a:pt x="384953" y="931215"/>
                  </a:lnTo>
                  <a:lnTo>
                    <a:pt x="385508" y="907411"/>
                  </a:lnTo>
                  <a:lnTo>
                    <a:pt x="386066" y="952838"/>
                  </a:lnTo>
                  <a:lnTo>
                    <a:pt x="386625" y="992801"/>
                  </a:lnTo>
                  <a:lnTo>
                    <a:pt x="387184" y="1025999"/>
                  </a:lnTo>
                  <a:lnTo>
                    <a:pt x="387742" y="906976"/>
                  </a:lnTo>
                  <a:lnTo>
                    <a:pt x="388301" y="911560"/>
                  </a:lnTo>
                  <a:lnTo>
                    <a:pt x="388855" y="913528"/>
                  </a:lnTo>
                  <a:lnTo>
                    <a:pt x="389414" y="947379"/>
                  </a:lnTo>
                  <a:lnTo>
                    <a:pt x="389973" y="946722"/>
                  </a:lnTo>
                  <a:lnTo>
                    <a:pt x="390531" y="1029273"/>
                  </a:lnTo>
                  <a:lnTo>
                    <a:pt x="391090" y="1049586"/>
                  </a:lnTo>
                  <a:lnTo>
                    <a:pt x="391649" y="913310"/>
                  </a:lnTo>
                  <a:lnTo>
                    <a:pt x="392207" y="910250"/>
                  </a:lnTo>
                  <a:lnTo>
                    <a:pt x="392766" y="939952"/>
                  </a:lnTo>
                  <a:lnTo>
                    <a:pt x="393321" y="903480"/>
                  </a:lnTo>
                  <a:lnTo>
                    <a:pt x="393879" y="1006780"/>
                  </a:lnTo>
                  <a:lnTo>
                    <a:pt x="394438" y="1051984"/>
                  </a:lnTo>
                  <a:lnTo>
                    <a:pt x="394996" y="1042377"/>
                  </a:lnTo>
                  <a:lnTo>
                    <a:pt x="395555" y="922043"/>
                  </a:lnTo>
                  <a:lnTo>
                    <a:pt x="396114" y="910907"/>
                  </a:lnTo>
                  <a:lnTo>
                    <a:pt x="396668" y="913745"/>
                  </a:lnTo>
                  <a:lnTo>
                    <a:pt x="397227" y="930344"/>
                  </a:lnTo>
                  <a:lnTo>
                    <a:pt x="397786" y="948467"/>
                  </a:lnTo>
                  <a:lnTo>
                    <a:pt x="398344" y="1011368"/>
                  </a:lnTo>
                  <a:lnTo>
                    <a:pt x="398903" y="1021193"/>
                  </a:lnTo>
                  <a:lnTo>
                    <a:pt x="399462" y="917459"/>
                  </a:lnTo>
                  <a:lnTo>
                    <a:pt x="400020" y="863517"/>
                  </a:lnTo>
                  <a:lnTo>
                    <a:pt x="400575" y="923793"/>
                  </a:lnTo>
                  <a:lnTo>
                    <a:pt x="401133" y="921390"/>
                  </a:lnTo>
                  <a:lnTo>
                    <a:pt x="401692" y="924010"/>
                  </a:lnTo>
                  <a:lnTo>
                    <a:pt x="402250" y="994986"/>
                  </a:lnTo>
                  <a:lnTo>
                    <a:pt x="402809" y="1000010"/>
                  </a:lnTo>
                  <a:lnTo>
                    <a:pt x="403368" y="898021"/>
                  </a:lnTo>
                  <a:lnTo>
                    <a:pt x="403926" y="897803"/>
                  </a:lnTo>
                  <a:lnTo>
                    <a:pt x="404481" y="928159"/>
                  </a:lnTo>
                  <a:lnTo>
                    <a:pt x="405040" y="932525"/>
                  </a:lnTo>
                  <a:lnTo>
                    <a:pt x="405598" y="934275"/>
                  </a:lnTo>
                  <a:lnTo>
                    <a:pt x="406157" y="994769"/>
                  </a:lnTo>
                  <a:lnTo>
                    <a:pt x="406716" y="1006344"/>
                  </a:lnTo>
                  <a:lnTo>
                    <a:pt x="407274" y="905883"/>
                  </a:lnTo>
                  <a:lnTo>
                    <a:pt x="407829" y="896711"/>
                  </a:lnTo>
                  <a:lnTo>
                    <a:pt x="408387" y="904355"/>
                  </a:lnTo>
                  <a:lnTo>
                    <a:pt x="408946" y="910907"/>
                  </a:lnTo>
                  <a:lnTo>
                    <a:pt x="409505" y="946722"/>
                  </a:lnTo>
                  <a:lnTo>
                    <a:pt x="410063" y="1000663"/>
                  </a:lnTo>
                  <a:lnTo>
                    <a:pt x="410622" y="1040195"/>
                  </a:lnTo>
                  <a:lnTo>
                    <a:pt x="411181" y="882079"/>
                  </a:lnTo>
                  <a:lnTo>
                    <a:pt x="411735" y="863952"/>
                  </a:lnTo>
                  <a:lnTo>
                    <a:pt x="412294" y="800181"/>
                  </a:lnTo>
                  <a:lnTo>
                    <a:pt x="412852" y="859804"/>
                  </a:lnTo>
                  <a:lnTo>
                    <a:pt x="413411" y="936021"/>
                  </a:lnTo>
                  <a:lnTo>
                    <a:pt x="413970" y="981448"/>
                  </a:lnTo>
                  <a:lnTo>
                    <a:pt x="414528" y="977077"/>
                  </a:lnTo>
                  <a:lnTo>
                    <a:pt x="415083" y="841676"/>
                  </a:lnTo>
                  <a:lnTo>
                    <a:pt x="415641" y="813942"/>
                  </a:lnTo>
                  <a:lnTo>
                    <a:pt x="416200" y="831411"/>
                  </a:lnTo>
                  <a:lnTo>
                    <a:pt x="416759" y="873778"/>
                  </a:lnTo>
                  <a:lnTo>
                    <a:pt x="417317" y="861332"/>
                  </a:lnTo>
                  <a:lnTo>
                    <a:pt x="417876" y="968997"/>
                  </a:lnTo>
                  <a:lnTo>
                    <a:pt x="418435" y="972275"/>
                  </a:lnTo>
                  <a:lnTo>
                    <a:pt x="418989" y="830976"/>
                  </a:lnTo>
                  <a:lnTo>
                    <a:pt x="419548" y="852812"/>
                  </a:lnTo>
                  <a:lnTo>
                    <a:pt x="420107" y="833597"/>
                  </a:lnTo>
                  <a:lnTo>
                    <a:pt x="420665" y="828355"/>
                  </a:lnTo>
                  <a:lnTo>
                    <a:pt x="421224" y="883607"/>
                  </a:lnTo>
                  <a:lnTo>
                    <a:pt x="421782" y="979262"/>
                  </a:lnTo>
                  <a:lnTo>
                    <a:pt x="422341" y="965941"/>
                  </a:lnTo>
                  <a:lnTo>
                    <a:pt x="422900" y="866138"/>
                  </a:lnTo>
                  <a:lnTo>
                    <a:pt x="423454" y="836000"/>
                  </a:lnTo>
                  <a:lnTo>
                    <a:pt x="424013" y="811756"/>
                  </a:lnTo>
                  <a:lnTo>
                    <a:pt x="424572" y="870069"/>
                  </a:lnTo>
                  <a:lnTo>
                    <a:pt x="425130" y="909379"/>
                  </a:lnTo>
                  <a:lnTo>
                    <a:pt x="425689" y="968562"/>
                  </a:lnTo>
                  <a:lnTo>
                    <a:pt x="426248" y="970747"/>
                  </a:lnTo>
                  <a:lnTo>
                    <a:pt x="426802" y="923793"/>
                  </a:lnTo>
                  <a:lnTo>
                    <a:pt x="427361" y="798871"/>
                  </a:lnTo>
                  <a:lnTo>
                    <a:pt x="427919" y="841676"/>
                  </a:lnTo>
                  <a:lnTo>
                    <a:pt x="428478" y="856090"/>
                  </a:lnTo>
                  <a:lnTo>
                    <a:pt x="429036" y="850849"/>
                  </a:lnTo>
                  <a:lnTo>
                    <a:pt x="429595" y="968126"/>
                  </a:lnTo>
                  <a:lnTo>
                    <a:pt x="430154" y="993894"/>
                  </a:lnTo>
                  <a:lnTo>
                    <a:pt x="430708" y="861985"/>
                  </a:lnTo>
                  <a:lnTo>
                    <a:pt x="431267" y="834032"/>
                  </a:lnTo>
                  <a:lnTo>
                    <a:pt x="431826" y="853034"/>
                  </a:lnTo>
                  <a:lnTo>
                    <a:pt x="432384" y="843205"/>
                  </a:lnTo>
                  <a:lnTo>
                    <a:pt x="432943" y="852595"/>
                  </a:lnTo>
                  <a:lnTo>
                    <a:pt x="433502" y="922482"/>
                  </a:lnTo>
                  <a:lnTo>
                    <a:pt x="434060" y="935586"/>
                  </a:lnTo>
                  <a:lnTo>
                    <a:pt x="434615" y="844515"/>
                  </a:lnTo>
                  <a:lnTo>
                    <a:pt x="435173" y="801056"/>
                  </a:lnTo>
                  <a:lnTo>
                    <a:pt x="435732" y="862206"/>
                  </a:lnTo>
                  <a:lnTo>
                    <a:pt x="436291" y="793629"/>
                  </a:lnTo>
                  <a:lnTo>
                    <a:pt x="436849" y="860457"/>
                  </a:lnTo>
                  <a:lnTo>
                    <a:pt x="437408" y="916148"/>
                  </a:lnTo>
                  <a:lnTo>
                    <a:pt x="437963" y="945194"/>
                  </a:lnTo>
                  <a:lnTo>
                    <a:pt x="438521" y="810664"/>
                  </a:lnTo>
                  <a:lnTo>
                    <a:pt x="439080" y="788827"/>
                  </a:lnTo>
                  <a:lnTo>
                    <a:pt x="439639" y="789698"/>
                  </a:lnTo>
                  <a:lnTo>
                    <a:pt x="440197" y="765019"/>
                  </a:lnTo>
                  <a:lnTo>
                    <a:pt x="440756" y="810446"/>
                  </a:lnTo>
                  <a:lnTo>
                    <a:pt x="441314" y="918987"/>
                  </a:lnTo>
                  <a:lnTo>
                    <a:pt x="441869" y="938424"/>
                  </a:lnTo>
                  <a:lnTo>
                    <a:pt x="442427" y="744493"/>
                  </a:lnTo>
                  <a:lnTo>
                    <a:pt x="442986" y="805644"/>
                  </a:lnTo>
                  <a:lnTo>
                    <a:pt x="443545" y="725056"/>
                  </a:lnTo>
                  <a:lnTo>
                    <a:pt x="444103" y="792319"/>
                  </a:lnTo>
                  <a:lnTo>
                    <a:pt x="444662" y="711078"/>
                  </a:lnTo>
                  <a:lnTo>
                    <a:pt x="445217" y="835560"/>
                  </a:lnTo>
                  <a:lnTo>
                    <a:pt x="445775" y="946504"/>
                  </a:lnTo>
                  <a:lnTo>
                    <a:pt x="446334" y="829008"/>
                  </a:lnTo>
                  <a:lnTo>
                    <a:pt x="446893" y="778998"/>
                  </a:lnTo>
                  <a:lnTo>
                    <a:pt x="447451" y="773321"/>
                  </a:lnTo>
                  <a:lnTo>
                    <a:pt x="448010" y="797342"/>
                  </a:lnTo>
                  <a:lnTo>
                    <a:pt x="448568" y="847571"/>
                  </a:lnTo>
                  <a:lnTo>
                    <a:pt x="449123" y="998264"/>
                  </a:lnTo>
                  <a:lnTo>
                    <a:pt x="449682" y="1006562"/>
                  </a:lnTo>
                  <a:lnTo>
                    <a:pt x="450240" y="939077"/>
                  </a:lnTo>
                  <a:lnTo>
                    <a:pt x="450799" y="909157"/>
                  </a:lnTo>
                  <a:lnTo>
                    <a:pt x="451358" y="973146"/>
                  </a:lnTo>
                  <a:lnTo>
                    <a:pt x="451916" y="1031458"/>
                  </a:lnTo>
                  <a:lnTo>
                    <a:pt x="452475" y="1067491"/>
                  </a:lnTo>
                  <a:lnTo>
                    <a:pt x="453034" y="1100032"/>
                  </a:lnTo>
                  <a:lnTo>
                    <a:pt x="453588" y="1081687"/>
                  </a:lnTo>
                  <a:lnTo>
                    <a:pt x="454147" y="1019665"/>
                  </a:lnTo>
                  <a:lnTo>
                    <a:pt x="454705" y="1044780"/>
                  </a:lnTo>
                  <a:lnTo>
                    <a:pt x="455264" y="1041284"/>
                  </a:lnTo>
                  <a:lnTo>
                    <a:pt x="455823" y="1038010"/>
                  </a:lnTo>
                  <a:lnTo>
                    <a:pt x="456381" y="1032769"/>
                  </a:lnTo>
                  <a:lnTo>
                    <a:pt x="456936" y="1086053"/>
                  </a:lnTo>
                  <a:lnTo>
                    <a:pt x="457494" y="1083215"/>
                  </a:lnTo>
                  <a:lnTo>
                    <a:pt x="458053" y="1035607"/>
                  </a:lnTo>
                  <a:lnTo>
                    <a:pt x="458612" y="1003284"/>
                  </a:lnTo>
                  <a:lnTo>
                    <a:pt x="459170" y="989745"/>
                  </a:lnTo>
                  <a:lnTo>
                    <a:pt x="459729" y="1010275"/>
                  </a:lnTo>
                  <a:lnTo>
                    <a:pt x="460288" y="1054387"/>
                  </a:lnTo>
                  <a:lnTo>
                    <a:pt x="460842" y="1070769"/>
                  </a:lnTo>
                  <a:lnTo>
                    <a:pt x="461401" y="1053295"/>
                  </a:lnTo>
                  <a:lnTo>
                    <a:pt x="461959" y="997172"/>
                  </a:lnTo>
                  <a:lnTo>
                    <a:pt x="462518" y="1004816"/>
                  </a:lnTo>
                  <a:lnTo>
                    <a:pt x="463077" y="1027963"/>
                  </a:lnTo>
                  <a:lnTo>
                    <a:pt x="463635" y="1012021"/>
                  </a:lnTo>
                  <a:lnTo>
                    <a:pt x="464194" y="1004377"/>
                  </a:lnTo>
                  <a:lnTo>
                    <a:pt x="464749" y="1051114"/>
                  </a:lnTo>
                  <a:lnTo>
                    <a:pt x="465307" y="1015077"/>
                  </a:lnTo>
                  <a:lnTo>
                    <a:pt x="465866" y="984939"/>
                  </a:lnTo>
                  <a:lnTo>
                    <a:pt x="466425" y="1039538"/>
                  </a:lnTo>
                  <a:lnTo>
                    <a:pt x="466983" y="980790"/>
                  </a:lnTo>
                  <a:lnTo>
                    <a:pt x="467542" y="981448"/>
                  </a:lnTo>
                  <a:lnTo>
                    <a:pt x="468096" y="981883"/>
                  </a:lnTo>
                  <a:lnTo>
                    <a:pt x="468655" y="1102217"/>
                  </a:lnTo>
                  <a:lnTo>
                    <a:pt x="469213" y="1062032"/>
                  </a:lnTo>
                  <a:lnTo>
                    <a:pt x="469772" y="1007655"/>
                  </a:lnTo>
                  <a:lnTo>
                    <a:pt x="470331" y="993676"/>
                  </a:lnTo>
                  <a:lnTo>
                    <a:pt x="470890" y="1012896"/>
                  </a:lnTo>
                  <a:lnTo>
                    <a:pt x="471448" y="1013989"/>
                  </a:lnTo>
                  <a:lnTo>
                    <a:pt x="472003" y="1024471"/>
                  </a:lnTo>
                  <a:lnTo>
                    <a:pt x="472561" y="1073825"/>
                  </a:lnTo>
                  <a:lnTo>
                    <a:pt x="473120" y="1065088"/>
                  </a:lnTo>
                  <a:lnTo>
                    <a:pt x="473679" y="979920"/>
                  </a:lnTo>
                  <a:lnTo>
                    <a:pt x="474237" y="1035172"/>
                  </a:lnTo>
                  <a:lnTo>
                    <a:pt x="474796" y="1005469"/>
                  </a:lnTo>
                  <a:lnTo>
                    <a:pt x="475350" y="1029491"/>
                  </a:lnTo>
                  <a:lnTo>
                    <a:pt x="475909" y="1022068"/>
                  </a:lnTo>
                  <a:lnTo>
                    <a:pt x="476468" y="1026870"/>
                  </a:lnTo>
                  <a:lnTo>
                    <a:pt x="477026" y="1047400"/>
                  </a:lnTo>
                  <a:lnTo>
                    <a:pt x="477585" y="961575"/>
                  </a:lnTo>
                  <a:lnTo>
                    <a:pt x="478144" y="1007655"/>
                  </a:lnTo>
                  <a:lnTo>
                    <a:pt x="478702" y="1000885"/>
                  </a:lnTo>
                  <a:lnTo>
                    <a:pt x="479257" y="989092"/>
                  </a:lnTo>
                  <a:lnTo>
                    <a:pt x="479815" y="979045"/>
                  </a:lnTo>
                  <a:lnTo>
                    <a:pt x="480374" y="977734"/>
                  </a:lnTo>
                  <a:lnTo>
                    <a:pt x="480933" y="1005469"/>
                  </a:lnTo>
                  <a:lnTo>
                    <a:pt x="481491" y="970090"/>
                  </a:lnTo>
                  <a:lnTo>
                    <a:pt x="482050" y="972493"/>
                  </a:lnTo>
                  <a:lnTo>
                    <a:pt x="482609" y="936239"/>
                  </a:lnTo>
                  <a:lnTo>
                    <a:pt x="483167" y="962663"/>
                  </a:lnTo>
                  <a:lnTo>
                    <a:pt x="483722" y="922260"/>
                  </a:lnTo>
                  <a:lnTo>
                    <a:pt x="484281" y="1050239"/>
                  </a:lnTo>
                  <a:lnTo>
                    <a:pt x="484839" y="1038446"/>
                  </a:lnTo>
                  <a:lnTo>
                    <a:pt x="485398" y="956551"/>
                  </a:lnTo>
                  <a:lnTo>
                    <a:pt x="485957" y="954801"/>
                  </a:lnTo>
                  <a:lnTo>
                    <a:pt x="486515" y="957861"/>
                  </a:lnTo>
                  <a:lnTo>
                    <a:pt x="487070" y="978609"/>
                  </a:lnTo>
                  <a:lnTo>
                    <a:pt x="487628" y="968780"/>
                  </a:lnTo>
                  <a:lnTo>
                    <a:pt x="488187" y="1045654"/>
                  </a:lnTo>
                  <a:lnTo>
                    <a:pt x="488745" y="1029713"/>
                  </a:lnTo>
                  <a:lnTo>
                    <a:pt x="489304" y="930123"/>
                  </a:lnTo>
                  <a:lnTo>
                    <a:pt x="489863" y="929905"/>
                  </a:lnTo>
                  <a:lnTo>
                    <a:pt x="490421" y="1031241"/>
                  </a:lnTo>
                  <a:lnTo>
                    <a:pt x="490976" y="1081034"/>
                  </a:lnTo>
                  <a:lnTo>
                    <a:pt x="491535" y="1048053"/>
                  </a:lnTo>
                  <a:lnTo>
                    <a:pt x="492093" y="1061596"/>
                  </a:lnTo>
                  <a:lnTo>
                    <a:pt x="492652" y="1006562"/>
                  </a:lnTo>
                  <a:lnTo>
                    <a:pt x="493211" y="999792"/>
                  </a:lnTo>
                  <a:lnTo>
                    <a:pt x="493769" y="941480"/>
                  </a:lnTo>
                  <a:lnTo>
                    <a:pt x="494328" y="979920"/>
                  </a:lnTo>
                  <a:lnTo>
                    <a:pt x="494882" y="1075135"/>
                  </a:lnTo>
                  <a:lnTo>
                    <a:pt x="495441" y="960264"/>
                  </a:lnTo>
                  <a:lnTo>
                    <a:pt x="496000" y="1011586"/>
                  </a:lnTo>
                  <a:lnTo>
                    <a:pt x="496558" y="1031676"/>
                  </a:lnTo>
                  <a:lnTo>
                    <a:pt x="497117" y="942573"/>
                  </a:lnTo>
                  <a:lnTo>
                    <a:pt x="497676" y="902388"/>
                  </a:lnTo>
                  <a:lnTo>
                    <a:pt x="498230" y="988435"/>
                  </a:lnTo>
                  <a:lnTo>
                    <a:pt x="498789" y="916584"/>
                  </a:lnTo>
                  <a:lnTo>
                    <a:pt x="499347" y="982101"/>
                  </a:lnTo>
                  <a:lnTo>
                    <a:pt x="499906" y="1020758"/>
                  </a:lnTo>
                  <a:lnTo>
                    <a:pt x="500465" y="985814"/>
                  </a:lnTo>
                  <a:lnTo>
                    <a:pt x="501023" y="991055"/>
                  </a:lnTo>
                  <a:lnTo>
                    <a:pt x="501582" y="863517"/>
                  </a:lnTo>
                  <a:lnTo>
                    <a:pt x="502136" y="917459"/>
                  </a:lnTo>
                  <a:lnTo>
                    <a:pt x="502695" y="867226"/>
                  </a:lnTo>
                  <a:lnTo>
                    <a:pt x="503254" y="922043"/>
                  </a:lnTo>
                  <a:lnTo>
                    <a:pt x="503812" y="1003724"/>
                  </a:lnTo>
                  <a:lnTo>
                    <a:pt x="504371" y="984286"/>
                  </a:lnTo>
                  <a:lnTo>
                    <a:pt x="504930" y="937114"/>
                  </a:lnTo>
                  <a:lnTo>
                    <a:pt x="505484" y="951745"/>
                  </a:lnTo>
                  <a:lnTo>
                    <a:pt x="506043" y="918987"/>
                  </a:lnTo>
                  <a:lnTo>
                    <a:pt x="506602" y="973368"/>
                  </a:lnTo>
                  <a:lnTo>
                    <a:pt x="507160" y="984504"/>
                  </a:lnTo>
                  <a:lnTo>
                    <a:pt x="507719" y="1025999"/>
                  </a:lnTo>
                  <a:lnTo>
                    <a:pt x="508277" y="1003724"/>
                  </a:lnTo>
                  <a:lnTo>
                    <a:pt x="508836" y="959390"/>
                  </a:lnTo>
                  <a:lnTo>
                    <a:pt x="509391" y="900642"/>
                  </a:lnTo>
                  <a:lnTo>
                    <a:pt x="509949" y="912653"/>
                  </a:lnTo>
                  <a:lnTo>
                    <a:pt x="510508" y="940605"/>
                  </a:lnTo>
                  <a:lnTo>
                    <a:pt x="511067" y="975767"/>
                  </a:lnTo>
                  <a:lnTo>
                    <a:pt x="511625" y="989092"/>
                  </a:lnTo>
                  <a:lnTo>
                    <a:pt x="512184" y="1028838"/>
                  </a:lnTo>
                  <a:lnTo>
                    <a:pt x="512743" y="958297"/>
                  </a:lnTo>
                  <a:lnTo>
                    <a:pt x="513301" y="985379"/>
                  </a:lnTo>
                  <a:lnTo>
                    <a:pt x="513856" y="966377"/>
                  </a:lnTo>
                  <a:lnTo>
                    <a:pt x="514414" y="970308"/>
                  </a:lnTo>
                  <a:lnTo>
                    <a:pt x="514973" y="934493"/>
                  </a:lnTo>
                  <a:lnTo>
                    <a:pt x="515531" y="1019008"/>
                  </a:lnTo>
                  <a:lnTo>
                    <a:pt x="516090" y="983193"/>
                  </a:lnTo>
                  <a:lnTo>
                    <a:pt x="516649" y="971400"/>
                  </a:lnTo>
                  <a:lnTo>
                    <a:pt x="517203" y="974456"/>
                  </a:lnTo>
                  <a:lnTo>
                    <a:pt x="517762" y="967469"/>
                  </a:lnTo>
                  <a:lnTo>
                    <a:pt x="518321" y="996732"/>
                  </a:lnTo>
                  <a:lnTo>
                    <a:pt x="518879" y="810885"/>
                  </a:lnTo>
                  <a:lnTo>
                    <a:pt x="519438" y="983629"/>
                  </a:lnTo>
                  <a:lnTo>
                    <a:pt x="519997" y="1009836"/>
                  </a:lnTo>
                  <a:lnTo>
                    <a:pt x="520555" y="936674"/>
                  </a:lnTo>
                  <a:lnTo>
                    <a:pt x="521110" y="923571"/>
                  </a:lnTo>
                  <a:lnTo>
                    <a:pt x="521668" y="907411"/>
                  </a:lnTo>
                  <a:lnTo>
                    <a:pt x="522227" y="942790"/>
                  </a:lnTo>
                  <a:lnTo>
                    <a:pt x="522786" y="954366"/>
                  </a:lnTo>
                  <a:lnTo>
                    <a:pt x="523344" y="996515"/>
                  </a:lnTo>
                  <a:lnTo>
                    <a:pt x="523903" y="1001974"/>
                  </a:lnTo>
                  <a:lnTo>
                    <a:pt x="524462" y="961575"/>
                  </a:lnTo>
                  <a:lnTo>
                    <a:pt x="525016" y="918551"/>
                  </a:lnTo>
                  <a:lnTo>
                    <a:pt x="525575" y="964195"/>
                  </a:lnTo>
                  <a:lnTo>
                    <a:pt x="526133" y="975989"/>
                  </a:lnTo>
                  <a:lnTo>
                    <a:pt x="526692" y="970090"/>
                  </a:lnTo>
                  <a:lnTo>
                    <a:pt x="527251" y="965284"/>
                  </a:lnTo>
                  <a:lnTo>
                    <a:pt x="527809" y="1023379"/>
                  </a:lnTo>
                  <a:lnTo>
                    <a:pt x="528364" y="926413"/>
                  </a:lnTo>
                  <a:lnTo>
                    <a:pt x="528922" y="892998"/>
                  </a:lnTo>
                  <a:lnTo>
                    <a:pt x="529481" y="970525"/>
                  </a:lnTo>
                  <a:lnTo>
                    <a:pt x="530040" y="927284"/>
                  </a:lnTo>
                  <a:lnTo>
                    <a:pt x="530598" y="956329"/>
                  </a:lnTo>
                  <a:lnTo>
                    <a:pt x="531157" y="996515"/>
                  </a:lnTo>
                  <a:lnTo>
                    <a:pt x="531716" y="1022286"/>
                  </a:lnTo>
                  <a:lnTo>
                    <a:pt x="532270" y="946722"/>
                  </a:lnTo>
                  <a:lnTo>
                    <a:pt x="532829" y="882515"/>
                  </a:lnTo>
                  <a:lnTo>
                    <a:pt x="533388" y="927284"/>
                  </a:lnTo>
                  <a:lnTo>
                    <a:pt x="533946" y="948907"/>
                  </a:lnTo>
                  <a:lnTo>
                    <a:pt x="534505" y="940388"/>
                  </a:lnTo>
                  <a:lnTo>
                    <a:pt x="535063" y="1000228"/>
                  </a:lnTo>
                  <a:lnTo>
                    <a:pt x="535618" y="1031894"/>
                  </a:lnTo>
                  <a:lnTo>
                    <a:pt x="536177" y="947814"/>
                  </a:lnTo>
                  <a:lnTo>
                    <a:pt x="536735" y="961353"/>
                  </a:lnTo>
                  <a:lnTo>
                    <a:pt x="537294" y="955676"/>
                  </a:lnTo>
                  <a:lnTo>
                    <a:pt x="537853" y="967469"/>
                  </a:lnTo>
                  <a:lnTo>
                    <a:pt x="538411" y="960700"/>
                  </a:lnTo>
                  <a:lnTo>
                    <a:pt x="538970" y="1001538"/>
                  </a:lnTo>
                  <a:lnTo>
                    <a:pt x="539524" y="1016387"/>
                  </a:lnTo>
                  <a:lnTo>
                    <a:pt x="540083" y="964849"/>
                  </a:lnTo>
                  <a:lnTo>
                    <a:pt x="540642" y="972493"/>
                  </a:lnTo>
                  <a:lnTo>
                    <a:pt x="541200" y="1006344"/>
                  </a:lnTo>
                  <a:lnTo>
                    <a:pt x="541759" y="963321"/>
                  </a:lnTo>
                  <a:lnTo>
                    <a:pt x="542317" y="968562"/>
                  </a:lnTo>
                  <a:lnTo>
                    <a:pt x="542876" y="1029491"/>
                  </a:lnTo>
                  <a:lnTo>
                    <a:pt x="543435" y="1028620"/>
                  </a:lnTo>
                  <a:lnTo>
                    <a:pt x="543989" y="973586"/>
                  </a:lnTo>
                  <a:lnTo>
                    <a:pt x="544548" y="947814"/>
                  </a:lnTo>
                  <a:lnTo>
                    <a:pt x="545107" y="910907"/>
                  </a:lnTo>
                  <a:lnTo>
                    <a:pt x="545665" y="932308"/>
                  </a:lnTo>
                  <a:lnTo>
                    <a:pt x="546224" y="980137"/>
                  </a:lnTo>
                  <a:lnTo>
                    <a:pt x="546783" y="1025342"/>
                  </a:lnTo>
                  <a:lnTo>
                    <a:pt x="547337" y="1052424"/>
                  </a:lnTo>
                  <a:lnTo>
                    <a:pt x="547896" y="969437"/>
                  </a:lnTo>
                  <a:lnTo>
                    <a:pt x="548454" y="948032"/>
                  </a:lnTo>
                  <a:lnTo>
                    <a:pt x="549013" y="892123"/>
                  </a:lnTo>
                  <a:lnTo>
                    <a:pt x="549572" y="918329"/>
                  </a:lnTo>
                  <a:lnTo>
                    <a:pt x="550130" y="894743"/>
                  </a:lnTo>
                  <a:lnTo>
                    <a:pt x="550689" y="962010"/>
                  </a:lnTo>
                  <a:lnTo>
                    <a:pt x="551244" y="1005034"/>
                  </a:lnTo>
                  <a:lnTo>
                    <a:pt x="551802" y="909157"/>
                  </a:lnTo>
                  <a:lnTo>
                    <a:pt x="552361" y="935146"/>
                  </a:lnTo>
                  <a:lnTo>
                    <a:pt x="552919" y="984721"/>
                  </a:lnTo>
                  <a:lnTo>
                    <a:pt x="553478" y="964413"/>
                  </a:lnTo>
                  <a:lnTo>
                    <a:pt x="554037" y="973146"/>
                  </a:lnTo>
                  <a:lnTo>
                    <a:pt x="554595" y="1002195"/>
                  </a:lnTo>
                  <a:lnTo>
                    <a:pt x="555150" y="1008747"/>
                  </a:lnTo>
                  <a:lnTo>
                    <a:pt x="555708" y="915709"/>
                  </a:lnTo>
                  <a:lnTo>
                    <a:pt x="556267" y="976642"/>
                  </a:lnTo>
                  <a:lnTo>
                    <a:pt x="556826" y="938424"/>
                  </a:lnTo>
                  <a:lnTo>
                    <a:pt x="557384" y="933836"/>
                  </a:lnTo>
                  <a:lnTo>
                    <a:pt x="557943" y="820058"/>
                  </a:lnTo>
                  <a:lnTo>
                    <a:pt x="558498" y="908939"/>
                  </a:lnTo>
                  <a:lnTo>
                    <a:pt x="559056" y="934493"/>
                  </a:lnTo>
                  <a:lnTo>
                    <a:pt x="559615" y="742308"/>
                  </a:lnTo>
                  <a:lnTo>
                    <a:pt x="560174" y="772446"/>
                  </a:lnTo>
                  <a:lnTo>
                    <a:pt x="560732" y="787295"/>
                  </a:lnTo>
                  <a:lnTo>
                    <a:pt x="561291" y="817437"/>
                  </a:lnTo>
                  <a:lnTo>
                    <a:pt x="561849" y="869194"/>
                  </a:lnTo>
                  <a:lnTo>
                    <a:pt x="562404" y="928812"/>
                  </a:lnTo>
                  <a:lnTo>
                    <a:pt x="562963" y="965724"/>
                  </a:lnTo>
                  <a:lnTo>
                    <a:pt x="563521" y="837528"/>
                  </a:lnTo>
                  <a:lnTo>
                    <a:pt x="564080" y="763491"/>
                  </a:lnTo>
                  <a:lnTo>
                    <a:pt x="564639" y="798217"/>
                  </a:lnTo>
                  <a:lnTo>
                    <a:pt x="565197" y="728334"/>
                  </a:lnTo>
                  <a:lnTo>
                    <a:pt x="565752" y="800838"/>
                  </a:lnTo>
                  <a:lnTo>
                    <a:pt x="566310" y="907847"/>
                  </a:lnTo>
                  <a:lnTo>
                    <a:pt x="566869" y="933183"/>
                  </a:lnTo>
                  <a:lnTo>
                    <a:pt x="567428" y="766552"/>
                  </a:lnTo>
                  <a:lnTo>
                    <a:pt x="567986" y="753448"/>
                  </a:lnTo>
                  <a:lnTo>
                    <a:pt x="568545" y="774192"/>
                  </a:lnTo>
                  <a:lnTo>
                    <a:pt x="569103" y="782276"/>
                  </a:lnTo>
                  <a:lnTo>
                    <a:pt x="569658" y="808043"/>
                  </a:lnTo>
                  <a:lnTo>
                    <a:pt x="570217" y="893872"/>
                  </a:lnTo>
                  <a:lnTo>
                    <a:pt x="570775" y="912870"/>
                  </a:lnTo>
                  <a:lnTo>
                    <a:pt x="571334" y="790355"/>
                  </a:lnTo>
                  <a:lnTo>
                    <a:pt x="571893" y="772446"/>
                  </a:lnTo>
                  <a:lnTo>
                    <a:pt x="572451" y="777905"/>
                  </a:lnTo>
                  <a:lnTo>
                    <a:pt x="573010" y="770483"/>
                  </a:lnTo>
                  <a:lnTo>
                    <a:pt x="573569" y="811103"/>
                  </a:lnTo>
                  <a:lnTo>
                    <a:pt x="574123" y="900206"/>
                  </a:lnTo>
                  <a:lnTo>
                    <a:pt x="574682" y="932965"/>
                  </a:lnTo>
                  <a:lnTo>
                    <a:pt x="575240" y="868758"/>
                  </a:lnTo>
                  <a:lnTo>
                    <a:pt x="575799" y="813067"/>
                  </a:lnTo>
                  <a:lnTo>
                    <a:pt x="576358" y="795814"/>
                  </a:lnTo>
                  <a:lnTo>
                    <a:pt x="576916" y="764366"/>
                  </a:lnTo>
                  <a:lnTo>
                    <a:pt x="577471" y="749517"/>
                  </a:lnTo>
                  <a:lnTo>
                    <a:pt x="578030" y="878801"/>
                  </a:lnTo>
                  <a:lnTo>
                    <a:pt x="578588" y="930997"/>
                  </a:lnTo>
                  <a:lnTo>
                    <a:pt x="579147" y="721782"/>
                  </a:lnTo>
                  <a:lnTo>
                    <a:pt x="579706" y="721125"/>
                  </a:lnTo>
                  <a:lnTo>
                    <a:pt x="580264" y="728987"/>
                  </a:lnTo>
                  <a:lnTo>
                    <a:pt x="580823" y="765241"/>
                  </a:lnTo>
                  <a:lnTo>
                    <a:pt x="581377" y="785767"/>
                  </a:lnTo>
                  <a:lnTo>
                    <a:pt x="581936" y="874653"/>
                  </a:lnTo>
                  <a:lnTo>
                    <a:pt x="582494" y="932525"/>
                  </a:lnTo>
                  <a:lnTo>
                    <a:pt x="583053" y="733793"/>
                  </a:lnTo>
                  <a:lnTo>
                    <a:pt x="583612" y="702562"/>
                  </a:lnTo>
                  <a:lnTo>
                    <a:pt x="584170" y="754976"/>
                  </a:lnTo>
                  <a:lnTo>
                    <a:pt x="584725" y="762838"/>
                  </a:lnTo>
                  <a:lnTo>
                    <a:pt x="585284" y="766769"/>
                  </a:lnTo>
                  <a:lnTo>
                    <a:pt x="585842" y="897803"/>
                  </a:lnTo>
                  <a:lnTo>
                    <a:pt x="586401" y="944101"/>
                  </a:lnTo>
                  <a:lnTo>
                    <a:pt x="586960" y="758032"/>
                  </a:lnTo>
                  <a:lnTo>
                    <a:pt x="587518" y="782711"/>
                  </a:lnTo>
                  <a:lnTo>
                    <a:pt x="588077" y="699067"/>
                  </a:lnTo>
                  <a:lnTo>
                    <a:pt x="588631" y="781183"/>
                  </a:lnTo>
                  <a:lnTo>
                    <a:pt x="589190" y="766552"/>
                  </a:lnTo>
                  <a:lnTo>
                    <a:pt x="589749" y="875528"/>
                  </a:lnTo>
                  <a:lnTo>
                    <a:pt x="590307" y="910032"/>
                  </a:lnTo>
                  <a:lnTo>
                    <a:pt x="590866" y="816998"/>
                  </a:lnTo>
                  <a:lnTo>
                    <a:pt x="591425" y="756504"/>
                  </a:lnTo>
                  <a:lnTo>
                    <a:pt x="591983" y="777252"/>
                  </a:lnTo>
                  <a:lnTo>
                    <a:pt x="592538" y="787517"/>
                  </a:lnTo>
                  <a:lnTo>
                    <a:pt x="593096" y="777905"/>
                  </a:lnTo>
                  <a:lnTo>
                    <a:pt x="593655" y="885793"/>
                  </a:lnTo>
                  <a:lnTo>
                    <a:pt x="594214" y="907847"/>
                  </a:lnTo>
                  <a:lnTo>
                    <a:pt x="594772" y="745586"/>
                  </a:lnTo>
                  <a:lnTo>
                    <a:pt x="595331" y="755847"/>
                  </a:lnTo>
                  <a:lnTo>
                    <a:pt x="595885" y="714138"/>
                  </a:lnTo>
                  <a:lnTo>
                    <a:pt x="596444" y="739470"/>
                  </a:lnTo>
                  <a:lnTo>
                    <a:pt x="597003" y="794722"/>
                  </a:lnTo>
                  <a:lnTo>
                    <a:pt x="597561" y="925103"/>
                  </a:lnTo>
                  <a:lnTo>
                    <a:pt x="598120" y="927284"/>
                  </a:lnTo>
                  <a:lnTo>
                    <a:pt x="598679" y="771571"/>
                  </a:lnTo>
                  <a:lnTo>
                    <a:pt x="599237" y="791226"/>
                  </a:lnTo>
                  <a:lnTo>
                    <a:pt x="599796" y="822896"/>
                  </a:lnTo>
                  <a:lnTo>
                    <a:pt x="600351" y="742748"/>
                  </a:lnTo>
                  <a:lnTo>
                    <a:pt x="600909" y="781836"/>
                  </a:lnTo>
                  <a:lnTo>
                    <a:pt x="601468" y="872907"/>
                  </a:lnTo>
                  <a:lnTo>
                    <a:pt x="602026" y="899332"/>
                  </a:lnTo>
                  <a:lnTo>
                    <a:pt x="602585" y="741655"/>
                  </a:lnTo>
                  <a:lnTo>
                    <a:pt x="603144" y="747550"/>
                  </a:lnTo>
                  <a:lnTo>
                    <a:pt x="603702" y="729644"/>
                  </a:lnTo>
                  <a:lnTo>
                    <a:pt x="604257" y="751481"/>
                  </a:lnTo>
                  <a:lnTo>
                    <a:pt x="604816" y="809575"/>
                  </a:lnTo>
                  <a:lnTo>
                    <a:pt x="605374" y="878584"/>
                  </a:lnTo>
                  <a:lnTo>
                    <a:pt x="605933" y="911560"/>
                  </a:lnTo>
                  <a:lnTo>
                    <a:pt x="606492" y="0"/>
                  </a:lnTo>
                  <a:lnTo>
                    <a:pt x="607050" y="836435"/>
                  </a:lnTo>
                  <a:lnTo>
                    <a:pt x="607605" y="833379"/>
                  </a:lnTo>
                  <a:lnTo>
                    <a:pt x="608163" y="827698"/>
                  </a:lnTo>
                  <a:lnTo>
                    <a:pt x="608722" y="839056"/>
                  </a:lnTo>
                  <a:lnTo>
                    <a:pt x="609280" y="953273"/>
                  </a:lnTo>
                  <a:lnTo>
                    <a:pt x="609839" y="949560"/>
                  </a:lnTo>
                  <a:lnTo>
                    <a:pt x="610398" y="859364"/>
                  </a:lnTo>
                  <a:lnTo>
                    <a:pt x="610956" y="785332"/>
                  </a:lnTo>
                  <a:lnTo>
                    <a:pt x="611511" y="775284"/>
                  </a:lnTo>
                  <a:lnTo>
                    <a:pt x="612070" y="824860"/>
                  </a:lnTo>
                  <a:lnTo>
                    <a:pt x="612628" y="773974"/>
                  </a:lnTo>
                  <a:lnTo>
                    <a:pt x="613187" y="898896"/>
                  </a:lnTo>
                  <a:lnTo>
                    <a:pt x="613746" y="943883"/>
                  </a:lnTo>
                  <a:lnTo>
                    <a:pt x="614304" y="763931"/>
                  </a:lnTo>
                  <a:lnTo>
                    <a:pt x="614859" y="784896"/>
                  </a:lnTo>
                  <a:lnTo>
                    <a:pt x="615417" y="758907"/>
                  </a:lnTo>
                  <a:lnTo>
                    <a:pt x="615976" y="777470"/>
                  </a:lnTo>
                  <a:lnTo>
                    <a:pt x="616535" y="793629"/>
                  </a:lnTo>
                  <a:lnTo>
                    <a:pt x="617093" y="894965"/>
                  </a:lnTo>
                  <a:lnTo>
                    <a:pt x="617652" y="936674"/>
                  </a:lnTo>
                  <a:lnTo>
                    <a:pt x="618211" y="788827"/>
                  </a:lnTo>
                  <a:lnTo>
                    <a:pt x="618765" y="773756"/>
                  </a:lnTo>
                  <a:lnTo>
                    <a:pt x="619324" y="811539"/>
                  </a:lnTo>
                  <a:lnTo>
                    <a:pt x="619882" y="805422"/>
                  </a:lnTo>
                  <a:lnTo>
                    <a:pt x="620441" y="830976"/>
                  </a:lnTo>
                  <a:lnTo>
                    <a:pt x="621000" y="896493"/>
                  </a:lnTo>
                  <a:lnTo>
                    <a:pt x="621558" y="917019"/>
                  </a:lnTo>
                  <a:lnTo>
                    <a:pt x="622117" y="806079"/>
                  </a:lnTo>
                  <a:lnTo>
                    <a:pt x="622671" y="705619"/>
                  </a:lnTo>
                  <a:lnTo>
                    <a:pt x="623230" y="771136"/>
                  </a:lnTo>
                  <a:lnTo>
                    <a:pt x="623789" y="775502"/>
                  </a:lnTo>
                  <a:lnTo>
                    <a:pt x="624347" y="775284"/>
                  </a:lnTo>
                  <a:lnTo>
                    <a:pt x="624906" y="873342"/>
                  </a:lnTo>
                  <a:lnTo>
                    <a:pt x="625465" y="921607"/>
                  </a:lnTo>
                  <a:lnTo>
                    <a:pt x="626019" y="793194"/>
                  </a:lnTo>
                  <a:lnTo>
                    <a:pt x="626578" y="785767"/>
                  </a:lnTo>
                  <a:lnTo>
                    <a:pt x="627137" y="768515"/>
                  </a:lnTo>
                  <a:lnTo>
                    <a:pt x="627695" y="693172"/>
                  </a:lnTo>
                  <a:lnTo>
                    <a:pt x="628254" y="655172"/>
                  </a:lnTo>
                  <a:lnTo>
                    <a:pt x="628812" y="834032"/>
                  </a:lnTo>
                  <a:lnTo>
                    <a:pt x="629371" y="875088"/>
                  </a:lnTo>
                  <a:lnTo>
                    <a:pt x="629930" y="714356"/>
                  </a:lnTo>
                  <a:lnTo>
                    <a:pt x="630484" y="815905"/>
                  </a:lnTo>
                  <a:lnTo>
                    <a:pt x="631043" y="725056"/>
                  </a:lnTo>
                  <a:lnTo>
                    <a:pt x="631602" y="754976"/>
                  </a:lnTo>
                  <a:lnTo>
                    <a:pt x="632160" y="783586"/>
                  </a:lnTo>
                  <a:lnTo>
                    <a:pt x="632719" y="845607"/>
                  </a:lnTo>
                  <a:lnTo>
                    <a:pt x="633278" y="825299"/>
                  </a:lnTo>
                  <a:lnTo>
                    <a:pt x="633836" y="741215"/>
                  </a:lnTo>
                  <a:lnTo>
                    <a:pt x="634391" y="725491"/>
                  </a:lnTo>
                  <a:lnTo>
                    <a:pt x="634949" y="768950"/>
                  </a:lnTo>
                  <a:lnTo>
                    <a:pt x="635508" y="794940"/>
                  </a:lnTo>
                  <a:lnTo>
                    <a:pt x="636066" y="786860"/>
                  </a:lnTo>
                  <a:lnTo>
                    <a:pt x="636625" y="912653"/>
                  </a:lnTo>
                  <a:lnTo>
                    <a:pt x="637184" y="903480"/>
                  </a:lnTo>
                  <a:lnTo>
                    <a:pt x="637738" y="763056"/>
                  </a:lnTo>
                  <a:lnTo>
                    <a:pt x="638297" y="734011"/>
                  </a:lnTo>
                  <a:lnTo>
                    <a:pt x="638856" y="729205"/>
                  </a:lnTo>
                  <a:lnTo>
                    <a:pt x="639414" y="718069"/>
                  </a:lnTo>
                  <a:lnTo>
                    <a:pt x="639973" y="761310"/>
                  </a:lnTo>
                  <a:lnTo>
                    <a:pt x="640532" y="833379"/>
                  </a:lnTo>
                  <a:lnTo>
                    <a:pt x="641090" y="908068"/>
                  </a:lnTo>
                  <a:lnTo>
                    <a:pt x="641645" y="765459"/>
                  </a:lnTo>
                  <a:lnTo>
                    <a:pt x="642203" y="694700"/>
                  </a:lnTo>
                  <a:lnTo>
                    <a:pt x="642762" y="739470"/>
                  </a:lnTo>
                  <a:lnTo>
                    <a:pt x="643321" y="765019"/>
                  </a:lnTo>
                  <a:lnTo>
                    <a:pt x="643879" y="742308"/>
                  </a:lnTo>
                  <a:lnTo>
                    <a:pt x="644438" y="862424"/>
                  </a:lnTo>
                  <a:lnTo>
                    <a:pt x="644993" y="875088"/>
                  </a:lnTo>
                  <a:lnTo>
                    <a:pt x="645551" y="697539"/>
                  </a:lnTo>
                  <a:lnTo>
                    <a:pt x="646110" y="646435"/>
                  </a:lnTo>
                  <a:lnTo>
                    <a:pt x="646669" y="704965"/>
                  </a:lnTo>
                  <a:lnTo>
                    <a:pt x="647227" y="724838"/>
                  </a:lnTo>
                  <a:lnTo>
                    <a:pt x="647786" y="691205"/>
                  </a:lnTo>
                  <a:lnTo>
                    <a:pt x="648344" y="855215"/>
                  </a:lnTo>
                  <a:lnTo>
                    <a:pt x="648899" y="884043"/>
                  </a:lnTo>
                  <a:lnTo>
                    <a:pt x="649457" y="680940"/>
                  </a:lnTo>
                  <a:lnTo>
                    <a:pt x="650016" y="669804"/>
                  </a:lnTo>
                  <a:lnTo>
                    <a:pt x="650575" y="706493"/>
                  </a:lnTo>
                  <a:lnTo>
                    <a:pt x="651133" y="705183"/>
                  </a:lnTo>
                  <a:lnTo>
                    <a:pt x="651692" y="754976"/>
                  </a:lnTo>
                  <a:lnTo>
                    <a:pt x="652247" y="799310"/>
                  </a:lnTo>
                  <a:lnTo>
                    <a:pt x="652805" y="855655"/>
                  </a:lnTo>
                  <a:lnTo>
                    <a:pt x="653364" y="710860"/>
                  </a:lnTo>
                  <a:lnTo>
                    <a:pt x="653923" y="702123"/>
                  </a:lnTo>
                  <a:lnTo>
                    <a:pt x="654481" y="694261"/>
                  </a:lnTo>
                  <a:lnTo>
                    <a:pt x="655040" y="685528"/>
                  </a:lnTo>
                  <a:lnTo>
                    <a:pt x="655598" y="696228"/>
                  </a:lnTo>
                  <a:lnTo>
                    <a:pt x="656153" y="781836"/>
                  </a:lnTo>
                  <a:lnTo>
                    <a:pt x="656712" y="842551"/>
                  </a:lnTo>
                  <a:lnTo>
                    <a:pt x="657270" y="700159"/>
                  </a:lnTo>
                  <a:lnTo>
                    <a:pt x="657829" y="678976"/>
                  </a:lnTo>
                  <a:lnTo>
                    <a:pt x="658388" y="670679"/>
                  </a:lnTo>
                  <a:lnTo>
                    <a:pt x="658946" y="689894"/>
                  </a:lnTo>
                  <a:lnTo>
                    <a:pt x="659505" y="697103"/>
                  </a:lnTo>
                  <a:lnTo>
                    <a:pt x="660064" y="773756"/>
                  </a:lnTo>
                  <a:lnTo>
                    <a:pt x="660618" y="832286"/>
                  </a:lnTo>
                  <a:lnTo>
                    <a:pt x="661177" y="715009"/>
                  </a:lnTo>
                  <a:lnTo>
                    <a:pt x="661735" y="620882"/>
                  </a:lnTo>
                  <a:lnTo>
                    <a:pt x="662294" y="642940"/>
                  </a:lnTo>
                  <a:lnTo>
                    <a:pt x="662853" y="645782"/>
                  </a:lnTo>
                  <a:lnTo>
                    <a:pt x="663411" y="661506"/>
                  </a:lnTo>
                  <a:lnTo>
                    <a:pt x="663970" y="775067"/>
                  </a:lnTo>
                  <a:lnTo>
                    <a:pt x="664524" y="839709"/>
                  </a:lnTo>
                  <a:lnTo>
                    <a:pt x="665083" y="640976"/>
                  </a:lnTo>
                  <a:lnTo>
                    <a:pt x="665642" y="592494"/>
                  </a:lnTo>
                  <a:lnTo>
                    <a:pt x="666200" y="524574"/>
                  </a:lnTo>
                  <a:lnTo>
                    <a:pt x="666759" y="633114"/>
                  </a:lnTo>
                  <a:lnTo>
                    <a:pt x="667318" y="678976"/>
                  </a:lnTo>
                  <a:lnTo>
                    <a:pt x="667872" y="813942"/>
                  </a:lnTo>
                  <a:lnTo>
                    <a:pt x="668431" y="867666"/>
                  </a:lnTo>
                  <a:lnTo>
                    <a:pt x="668989" y="672425"/>
                  </a:lnTo>
                  <a:lnTo>
                    <a:pt x="669548" y="646653"/>
                  </a:lnTo>
                  <a:lnTo>
                    <a:pt x="670107" y="677666"/>
                  </a:lnTo>
                  <a:lnTo>
                    <a:pt x="670665" y="684435"/>
                  </a:lnTo>
                  <a:lnTo>
                    <a:pt x="671224" y="679412"/>
                  </a:lnTo>
                  <a:lnTo>
                    <a:pt x="671779" y="773103"/>
                  </a:lnTo>
                  <a:lnTo>
                    <a:pt x="672337" y="831629"/>
                  </a:lnTo>
                  <a:lnTo>
                    <a:pt x="672896" y="680069"/>
                  </a:lnTo>
                  <a:lnTo>
                    <a:pt x="673455" y="651459"/>
                  </a:lnTo>
                  <a:lnTo>
                    <a:pt x="674013" y="620011"/>
                  </a:lnTo>
                  <a:lnTo>
                    <a:pt x="674572" y="644250"/>
                  </a:lnTo>
                  <a:lnTo>
                    <a:pt x="675126" y="678976"/>
                  </a:lnTo>
                  <a:lnTo>
                    <a:pt x="675685" y="791883"/>
                  </a:lnTo>
                  <a:lnTo>
                    <a:pt x="676243" y="843205"/>
                  </a:lnTo>
                  <a:lnTo>
                    <a:pt x="676802" y="704526"/>
                  </a:lnTo>
                  <a:lnTo>
                    <a:pt x="677361" y="647528"/>
                  </a:lnTo>
                  <a:lnTo>
                    <a:pt x="677920" y="663470"/>
                  </a:lnTo>
                  <a:lnTo>
                    <a:pt x="678478" y="655608"/>
                  </a:lnTo>
                  <a:lnTo>
                    <a:pt x="679033" y="711953"/>
                  </a:lnTo>
                  <a:lnTo>
                    <a:pt x="679591" y="775067"/>
                  </a:lnTo>
                  <a:lnTo>
                    <a:pt x="680150" y="859146"/>
                  </a:lnTo>
                  <a:lnTo>
                    <a:pt x="680709" y="572181"/>
                  </a:lnTo>
                  <a:lnTo>
                    <a:pt x="681267" y="553183"/>
                  </a:lnTo>
                  <a:lnTo>
                    <a:pt x="681826" y="601666"/>
                  </a:lnTo>
                  <a:lnTo>
                    <a:pt x="682380" y="646000"/>
                  </a:lnTo>
                  <a:lnTo>
                    <a:pt x="682939" y="654515"/>
                  </a:lnTo>
                  <a:lnTo>
                    <a:pt x="683498" y="734886"/>
                  </a:lnTo>
                  <a:lnTo>
                    <a:pt x="684056" y="779873"/>
                  </a:lnTo>
                  <a:lnTo>
                    <a:pt x="684615" y="638356"/>
                  </a:lnTo>
                  <a:lnTo>
                    <a:pt x="685174" y="566505"/>
                  </a:lnTo>
                  <a:lnTo>
                    <a:pt x="685732" y="566722"/>
                  </a:lnTo>
                  <a:lnTo>
                    <a:pt x="686287" y="602537"/>
                  </a:lnTo>
                  <a:lnTo>
                    <a:pt x="686845" y="648621"/>
                  </a:lnTo>
                  <a:lnTo>
                    <a:pt x="687404" y="740562"/>
                  </a:lnTo>
                  <a:lnTo>
                    <a:pt x="687963" y="764149"/>
                  </a:lnTo>
                  <a:lnTo>
                    <a:pt x="688521" y="570218"/>
                  </a:lnTo>
                  <a:lnTo>
                    <a:pt x="689080" y="550127"/>
                  </a:lnTo>
                  <a:lnTo>
                    <a:pt x="689639" y="578080"/>
                  </a:lnTo>
                  <a:lnTo>
                    <a:pt x="690197" y="581793"/>
                  </a:lnTo>
                  <a:lnTo>
                    <a:pt x="690752" y="597735"/>
                  </a:lnTo>
                  <a:lnTo>
                    <a:pt x="691311" y="713481"/>
                  </a:lnTo>
                  <a:lnTo>
                    <a:pt x="691869" y="778123"/>
                  </a:lnTo>
                  <a:lnTo>
                    <a:pt x="692428" y="620882"/>
                  </a:lnTo>
                  <a:lnTo>
                    <a:pt x="692987" y="572621"/>
                  </a:lnTo>
                  <a:lnTo>
                    <a:pt x="693545" y="628744"/>
                  </a:lnTo>
                  <a:lnTo>
                    <a:pt x="694104" y="709985"/>
                  </a:lnTo>
                  <a:lnTo>
                    <a:pt x="694658" y="878584"/>
                  </a:lnTo>
                  <a:lnTo>
                    <a:pt x="695217" y="824424"/>
                  </a:lnTo>
                  <a:lnTo>
                    <a:pt x="695775" y="811103"/>
                  </a:lnTo>
                  <a:lnTo>
                    <a:pt x="696334" y="639231"/>
                  </a:lnTo>
                  <a:lnTo>
                    <a:pt x="696893" y="577644"/>
                  </a:lnTo>
                  <a:lnTo>
                    <a:pt x="697451" y="584196"/>
                  </a:lnTo>
                  <a:lnTo>
                    <a:pt x="698006" y="691422"/>
                  </a:lnTo>
                  <a:lnTo>
                    <a:pt x="698565" y="861114"/>
                  </a:lnTo>
                  <a:lnTo>
                    <a:pt x="699123" y="813506"/>
                  </a:lnTo>
                  <a:lnTo>
                    <a:pt x="699682" y="784896"/>
                  </a:lnTo>
                  <a:lnTo>
                    <a:pt x="700241" y="533746"/>
                  </a:lnTo>
                  <a:lnTo>
                    <a:pt x="700799" y="580918"/>
                  </a:lnTo>
                  <a:lnTo>
                    <a:pt x="701358" y="638573"/>
                  </a:lnTo>
                  <a:lnTo>
                    <a:pt x="701912" y="563884"/>
                  </a:lnTo>
                  <a:lnTo>
                    <a:pt x="702471" y="627655"/>
                  </a:lnTo>
                  <a:lnTo>
                    <a:pt x="703030" y="715230"/>
                  </a:lnTo>
                  <a:lnTo>
                    <a:pt x="703588" y="811321"/>
                  </a:lnTo>
                  <a:lnTo>
                    <a:pt x="704147" y="559078"/>
                  </a:lnTo>
                  <a:lnTo>
                    <a:pt x="704706" y="593586"/>
                  </a:lnTo>
                  <a:lnTo>
                    <a:pt x="705260" y="620882"/>
                  </a:lnTo>
                  <a:lnTo>
                    <a:pt x="705819" y="648403"/>
                  </a:lnTo>
                  <a:lnTo>
                    <a:pt x="706377" y="637698"/>
                  </a:lnTo>
                  <a:lnTo>
                    <a:pt x="706936" y="733575"/>
                  </a:lnTo>
                  <a:lnTo>
                    <a:pt x="707495" y="721125"/>
                  </a:lnTo>
                  <a:lnTo>
                    <a:pt x="708053" y="587688"/>
                  </a:lnTo>
                  <a:lnTo>
                    <a:pt x="708612" y="651024"/>
                  </a:lnTo>
                  <a:lnTo>
                    <a:pt x="709166" y="527630"/>
                  </a:lnTo>
                  <a:lnTo>
                    <a:pt x="709725" y="622192"/>
                  </a:lnTo>
                  <a:lnTo>
                    <a:pt x="710284" y="786860"/>
                  </a:lnTo>
                  <a:lnTo>
                    <a:pt x="710842" y="900206"/>
                  </a:lnTo>
                  <a:lnTo>
                    <a:pt x="711401" y="924446"/>
                  </a:lnTo>
                  <a:lnTo>
                    <a:pt x="711960" y="865263"/>
                  </a:lnTo>
                  <a:lnTo>
                    <a:pt x="712514" y="938424"/>
                  </a:lnTo>
                  <a:lnTo>
                    <a:pt x="713073" y="924446"/>
                  </a:lnTo>
                  <a:lnTo>
                    <a:pt x="713631" y="937549"/>
                  </a:lnTo>
                  <a:lnTo>
                    <a:pt x="714190" y="987124"/>
                  </a:lnTo>
                  <a:lnTo>
                    <a:pt x="714749" y="1010275"/>
                  </a:lnTo>
                  <a:lnTo>
                    <a:pt x="715307" y="1047400"/>
                  </a:lnTo>
                  <a:lnTo>
                    <a:pt x="715866" y="961575"/>
                  </a:lnTo>
                  <a:lnTo>
                    <a:pt x="716421" y="942790"/>
                  </a:lnTo>
                  <a:lnTo>
                    <a:pt x="716979" y="991491"/>
                  </a:lnTo>
                  <a:lnTo>
                    <a:pt x="717538" y="987782"/>
                  </a:lnTo>
                  <a:lnTo>
                    <a:pt x="718097" y="979920"/>
                  </a:lnTo>
                  <a:lnTo>
                    <a:pt x="718655" y="959390"/>
                  </a:lnTo>
                  <a:lnTo>
                    <a:pt x="719214" y="984939"/>
                  </a:lnTo>
                  <a:lnTo>
                    <a:pt x="719773" y="944319"/>
                  </a:lnTo>
                  <a:lnTo>
                    <a:pt x="720331" y="972058"/>
                  </a:lnTo>
                  <a:lnTo>
                    <a:pt x="720886" y="963974"/>
                  </a:lnTo>
                  <a:lnTo>
                    <a:pt x="721444" y="981883"/>
                  </a:lnTo>
                  <a:lnTo>
                    <a:pt x="722003" y="1010493"/>
                  </a:lnTo>
                  <a:lnTo>
                    <a:pt x="722561" y="1033422"/>
                  </a:lnTo>
                  <a:lnTo>
                    <a:pt x="723120" y="1003941"/>
                  </a:lnTo>
                  <a:lnTo>
                    <a:pt x="723679" y="1001103"/>
                  </a:lnTo>
                  <a:lnTo>
                    <a:pt x="724237" y="1012239"/>
                  </a:lnTo>
                  <a:lnTo>
                    <a:pt x="724792" y="1003724"/>
                  </a:lnTo>
                  <a:lnTo>
                    <a:pt x="725351" y="1009836"/>
                  </a:lnTo>
                  <a:lnTo>
                    <a:pt x="725909" y="1015952"/>
                  </a:lnTo>
                  <a:lnTo>
                    <a:pt x="726468" y="1027310"/>
                  </a:lnTo>
                  <a:lnTo>
                    <a:pt x="727027" y="1022504"/>
                  </a:lnTo>
                  <a:lnTo>
                    <a:pt x="727585" y="994986"/>
                  </a:lnTo>
                  <a:lnTo>
                    <a:pt x="728140" y="1005034"/>
                  </a:lnTo>
                  <a:lnTo>
                    <a:pt x="728698" y="1030366"/>
                  </a:lnTo>
                  <a:lnTo>
                    <a:pt x="729257" y="1026652"/>
                  </a:lnTo>
                  <a:lnTo>
                    <a:pt x="729816" y="1040195"/>
                  </a:lnTo>
                  <a:lnTo>
                    <a:pt x="730374" y="1073389"/>
                  </a:lnTo>
                  <a:lnTo>
                    <a:pt x="730933" y="1059411"/>
                  </a:lnTo>
                  <a:lnTo>
                    <a:pt x="731492" y="991713"/>
                  </a:lnTo>
                  <a:lnTo>
                    <a:pt x="732046" y="983629"/>
                  </a:lnTo>
                  <a:lnTo>
                    <a:pt x="732605" y="1015299"/>
                  </a:lnTo>
                  <a:lnTo>
                    <a:pt x="733163" y="1038446"/>
                  </a:lnTo>
                  <a:lnTo>
                    <a:pt x="733722" y="1060721"/>
                  </a:lnTo>
                  <a:lnTo>
                    <a:pt x="734281" y="1079941"/>
                  </a:lnTo>
                  <a:lnTo>
                    <a:pt x="734839" y="1103745"/>
                  </a:lnTo>
                  <a:lnTo>
                    <a:pt x="735394" y="1085836"/>
                  </a:lnTo>
                  <a:lnTo>
                    <a:pt x="735952" y="1060721"/>
                  </a:lnTo>
                  <a:lnTo>
                    <a:pt x="736511" y="1078631"/>
                  </a:lnTo>
                  <a:lnTo>
                    <a:pt x="737070" y="1079066"/>
                  </a:lnTo>
                  <a:lnTo>
                    <a:pt x="737628" y="1091295"/>
                  </a:lnTo>
                  <a:lnTo>
                    <a:pt x="738187" y="1108551"/>
                  </a:lnTo>
                  <a:lnTo>
                    <a:pt x="738746" y="1103745"/>
                  </a:lnTo>
                  <a:lnTo>
                    <a:pt x="739300" y="1073389"/>
                  </a:lnTo>
                  <a:lnTo>
                    <a:pt x="739859" y="1075135"/>
                  </a:lnTo>
                  <a:lnTo>
                    <a:pt x="740418" y="1087585"/>
                  </a:lnTo>
                  <a:lnTo>
                    <a:pt x="740976" y="1084090"/>
                  </a:lnTo>
                  <a:lnTo>
                    <a:pt x="741535" y="1095226"/>
                  </a:lnTo>
                  <a:lnTo>
                    <a:pt x="742093" y="1105930"/>
                  </a:lnTo>
                  <a:lnTo>
                    <a:pt x="742648" y="1117502"/>
                  </a:lnTo>
                  <a:lnTo>
                    <a:pt x="743207" y="1093480"/>
                  </a:lnTo>
                  <a:lnTo>
                    <a:pt x="743765" y="1092170"/>
                  </a:lnTo>
                  <a:lnTo>
                    <a:pt x="744324" y="1094573"/>
                  </a:lnTo>
                  <a:lnTo>
                    <a:pt x="744883" y="1105273"/>
                  </a:lnTo>
                  <a:lnTo>
                    <a:pt x="745441" y="1113792"/>
                  </a:lnTo>
                  <a:lnTo>
                    <a:pt x="746000" y="1127549"/>
                  </a:lnTo>
                  <a:lnTo>
                    <a:pt x="746554" y="1119469"/>
                  </a:lnTo>
                  <a:lnTo>
                    <a:pt x="747113" y="1098068"/>
                  </a:lnTo>
                  <a:lnTo>
                    <a:pt x="747672" y="1105491"/>
                  </a:lnTo>
                  <a:lnTo>
                    <a:pt x="748230" y="1104398"/>
                  </a:lnTo>
                  <a:lnTo>
                    <a:pt x="748789" y="1113353"/>
                  </a:lnTo>
                  <a:lnTo>
                    <a:pt x="749347" y="1108986"/>
                  </a:lnTo>
                  <a:lnTo>
                    <a:pt x="749906" y="1127549"/>
                  </a:lnTo>
                  <a:lnTo>
                    <a:pt x="750465" y="1113792"/>
                  </a:lnTo>
                  <a:lnTo>
                    <a:pt x="751019" y="1107458"/>
                  </a:lnTo>
                  <a:lnTo>
                    <a:pt x="751578" y="1101777"/>
                  </a:lnTo>
                  <a:lnTo>
                    <a:pt x="752137" y="1110732"/>
                  </a:lnTo>
                  <a:lnTo>
                    <a:pt x="752695" y="1112482"/>
                  </a:lnTo>
                  <a:lnTo>
                    <a:pt x="753254" y="1103745"/>
                  </a:lnTo>
                  <a:lnTo>
                    <a:pt x="753813" y="1123835"/>
                  </a:lnTo>
                  <a:lnTo>
                    <a:pt x="754371" y="1126678"/>
                  </a:lnTo>
                  <a:lnTo>
                    <a:pt x="754926" y="1107241"/>
                  </a:lnTo>
                  <a:lnTo>
                    <a:pt x="755484" y="1103527"/>
                  </a:lnTo>
                  <a:lnTo>
                    <a:pt x="756043" y="1105930"/>
                  </a:lnTo>
                  <a:lnTo>
                    <a:pt x="756602" y="1098068"/>
                  </a:lnTo>
                  <a:lnTo>
                    <a:pt x="757160" y="1096976"/>
                  </a:lnTo>
                  <a:lnTo>
                    <a:pt x="757719" y="1118812"/>
                  </a:lnTo>
                  <a:lnTo>
                    <a:pt x="758274" y="1121433"/>
                  </a:lnTo>
                  <a:lnTo>
                    <a:pt x="758832" y="1103088"/>
                  </a:lnTo>
                  <a:lnTo>
                    <a:pt x="759391" y="1097193"/>
                  </a:lnTo>
                  <a:lnTo>
                    <a:pt x="759949" y="1116848"/>
                  </a:lnTo>
                  <a:lnTo>
                    <a:pt x="760508" y="1090424"/>
                  </a:lnTo>
                  <a:lnTo>
                    <a:pt x="761067" y="1109422"/>
                  </a:lnTo>
                  <a:lnTo>
                    <a:pt x="761625" y="1120997"/>
                  </a:lnTo>
                  <a:lnTo>
                    <a:pt x="762180" y="1112700"/>
                  </a:lnTo>
                  <a:lnTo>
                    <a:pt x="762738" y="1095226"/>
                  </a:lnTo>
                  <a:lnTo>
                    <a:pt x="763297" y="1089767"/>
                  </a:lnTo>
                  <a:lnTo>
                    <a:pt x="763856" y="1093262"/>
                  </a:lnTo>
                  <a:lnTo>
                    <a:pt x="764414" y="1067273"/>
                  </a:lnTo>
                  <a:lnTo>
                    <a:pt x="764973" y="1049803"/>
                  </a:lnTo>
                  <a:lnTo>
                    <a:pt x="765528" y="1068583"/>
                  </a:lnTo>
                  <a:lnTo>
                    <a:pt x="766086" y="1105708"/>
                  </a:lnTo>
                  <a:lnTo>
                    <a:pt x="766645" y="1083433"/>
                  </a:lnTo>
                  <a:lnTo>
                    <a:pt x="767204" y="1093480"/>
                  </a:lnTo>
                  <a:lnTo>
                    <a:pt x="767762" y="1097629"/>
                  </a:lnTo>
                  <a:lnTo>
                    <a:pt x="768321" y="1107458"/>
                  </a:lnTo>
                  <a:lnTo>
                    <a:pt x="768879" y="1108551"/>
                  </a:lnTo>
                  <a:lnTo>
                    <a:pt x="769434" y="1124710"/>
                  </a:lnTo>
                  <a:lnTo>
                    <a:pt x="769993" y="1123182"/>
                  </a:lnTo>
                  <a:lnTo>
                    <a:pt x="770551" y="1107458"/>
                  </a:lnTo>
                  <a:lnTo>
                    <a:pt x="771110" y="1089984"/>
                  </a:lnTo>
                  <a:lnTo>
                    <a:pt x="771669" y="1095008"/>
                  </a:lnTo>
                  <a:lnTo>
                    <a:pt x="772227" y="1108986"/>
                  </a:lnTo>
                  <a:lnTo>
                    <a:pt x="772782" y="1115320"/>
                  </a:lnTo>
                  <a:lnTo>
                    <a:pt x="773340" y="1129299"/>
                  </a:lnTo>
                  <a:lnTo>
                    <a:pt x="773899" y="1125803"/>
                  </a:lnTo>
                  <a:lnTo>
                    <a:pt x="774458" y="1100249"/>
                  </a:lnTo>
                  <a:lnTo>
                    <a:pt x="775016" y="1099378"/>
                  </a:lnTo>
                  <a:lnTo>
                    <a:pt x="775575" y="1095883"/>
                  </a:lnTo>
                  <a:lnTo>
                    <a:pt x="776133" y="1103088"/>
                  </a:lnTo>
                  <a:lnTo>
                    <a:pt x="776688" y="1101999"/>
                  </a:lnTo>
                  <a:lnTo>
                    <a:pt x="777247" y="1127113"/>
                  </a:lnTo>
                  <a:lnTo>
                    <a:pt x="777805" y="1126678"/>
                  </a:lnTo>
                  <a:lnTo>
                    <a:pt x="778364" y="1093698"/>
                  </a:lnTo>
                  <a:lnTo>
                    <a:pt x="778923" y="1086493"/>
                  </a:lnTo>
                  <a:lnTo>
                    <a:pt x="779481" y="1106148"/>
                  </a:lnTo>
                  <a:lnTo>
                    <a:pt x="780040" y="1110514"/>
                  </a:lnTo>
                  <a:lnTo>
                    <a:pt x="780599" y="1105930"/>
                  </a:lnTo>
                  <a:lnTo>
                    <a:pt x="781153" y="1128206"/>
                  </a:lnTo>
                  <a:lnTo>
                    <a:pt x="781712" y="1138249"/>
                  </a:lnTo>
                  <a:lnTo>
                    <a:pt x="782270" y="1126021"/>
                  </a:lnTo>
                  <a:lnTo>
                    <a:pt x="782829" y="1107676"/>
                  </a:lnTo>
                  <a:lnTo>
                    <a:pt x="783388" y="1105055"/>
                  </a:lnTo>
                  <a:lnTo>
                    <a:pt x="783946" y="1112700"/>
                  </a:lnTo>
                  <a:lnTo>
                    <a:pt x="784501" y="1114881"/>
                  </a:lnTo>
                  <a:lnTo>
                    <a:pt x="785060" y="1129077"/>
                  </a:lnTo>
                  <a:lnTo>
                    <a:pt x="785618" y="1135193"/>
                  </a:lnTo>
                  <a:lnTo>
                    <a:pt x="786177" y="1118376"/>
                  </a:lnTo>
                  <a:lnTo>
                    <a:pt x="786736" y="1103088"/>
                  </a:lnTo>
                  <a:lnTo>
                    <a:pt x="787294" y="1124493"/>
                  </a:lnTo>
                  <a:lnTo>
                    <a:pt x="787853" y="1089984"/>
                  </a:lnTo>
                  <a:lnTo>
                    <a:pt x="788407" y="1087146"/>
                  </a:lnTo>
                  <a:lnTo>
                    <a:pt x="788966" y="1089549"/>
                  </a:lnTo>
                  <a:lnTo>
                    <a:pt x="789524" y="1127331"/>
                  </a:lnTo>
                  <a:lnTo>
                    <a:pt x="790083" y="1105055"/>
                  </a:lnTo>
                  <a:lnTo>
                    <a:pt x="790642" y="1117284"/>
                  </a:lnTo>
                  <a:lnTo>
                    <a:pt x="791200" y="1099596"/>
                  </a:lnTo>
                  <a:lnTo>
                    <a:pt x="791759" y="1100467"/>
                  </a:lnTo>
                  <a:lnTo>
                    <a:pt x="792314" y="1105708"/>
                  </a:lnTo>
                  <a:lnTo>
                    <a:pt x="792872" y="1120779"/>
                  </a:lnTo>
                  <a:lnTo>
                    <a:pt x="793431" y="1119034"/>
                  </a:lnTo>
                  <a:lnTo>
                    <a:pt x="793990" y="1113353"/>
                  </a:lnTo>
                  <a:lnTo>
                    <a:pt x="794548" y="1110950"/>
                  </a:lnTo>
                  <a:lnTo>
                    <a:pt x="795107" y="1127988"/>
                  </a:lnTo>
                  <a:lnTo>
                    <a:pt x="795661" y="1114010"/>
                  </a:lnTo>
                  <a:lnTo>
                    <a:pt x="796220" y="1127549"/>
                  </a:lnTo>
                  <a:lnTo>
                    <a:pt x="796779" y="1132790"/>
                  </a:lnTo>
                  <a:lnTo>
                    <a:pt x="797337" y="1133230"/>
                  </a:lnTo>
                  <a:lnTo>
                    <a:pt x="797896" y="1136286"/>
                  </a:lnTo>
                  <a:lnTo>
                    <a:pt x="798455" y="1136286"/>
                  </a:lnTo>
                  <a:lnTo>
                    <a:pt x="799013" y="1124710"/>
                  </a:lnTo>
                  <a:lnTo>
                    <a:pt x="799568" y="1133447"/>
                  </a:lnTo>
                  <a:lnTo>
                    <a:pt x="800126" y="1142620"/>
                  </a:lnTo>
                  <a:lnTo>
                    <a:pt x="800685" y="1150917"/>
                  </a:lnTo>
                  <a:lnTo>
                    <a:pt x="801244" y="1148954"/>
                  </a:lnTo>
                  <a:lnTo>
                    <a:pt x="801802" y="1143491"/>
                  </a:lnTo>
                  <a:lnTo>
                    <a:pt x="802361" y="1132137"/>
                  </a:lnTo>
                  <a:lnTo>
                    <a:pt x="802915" y="1139342"/>
                  </a:lnTo>
                  <a:lnTo>
                    <a:pt x="803474" y="1151353"/>
                  </a:lnTo>
                  <a:lnTo>
                    <a:pt x="804033" y="1139781"/>
                  </a:lnTo>
                  <a:lnTo>
                    <a:pt x="804591" y="1144583"/>
                  </a:lnTo>
                  <a:lnTo>
                    <a:pt x="805150" y="1161835"/>
                  </a:lnTo>
                  <a:lnTo>
                    <a:pt x="805709" y="1133230"/>
                  </a:lnTo>
                  <a:lnTo>
                    <a:pt x="806267" y="1122525"/>
                  </a:lnTo>
                  <a:lnTo>
                    <a:pt x="806822" y="1139124"/>
                  </a:lnTo>
                  <a:lnTo>
                    <a:pt x="807381" y="1147422"/>
                  </a:lnTo>
                  <a:lnTo>
                    <a:pt x="807939" y="1143491"/>
                  </a:lnTo>
                  <a:lnTo>
                    <a:pt x="808498" y="1154195"/>
                  </a:lnTo>
                  <a:lnTo>
                    <a:pt x="809056" y="1162710"/>
                  </a:lnTo>
                  <a:lnTo>
                    <a:pt x="809615" y="1142620"/>
                  </a:lnTo>
                  <a:lnTo>
                    <a:pt x="810174" y="1135629"/>
                  </a:lnTo>
                  <a:lnTo>
                    <a:pt x="810732" y="1141963"/>
                  </a:lnTo>
                  <a:lnTo>
                    <a:pt x="811287" y="1141527"/>
                  </a:lnTo>
                  <a:lnTo>
                    <a:pt x="811846" y="1150482"/>
                  </a:lnTo>
                  <a:lnTo>
                    <a:pt x="812404" y="1150482"/>
                  </a:lnTo>
                  <a:lnTo>
                    <a:pt x="812963" y="1153973"/>
                  </a:lnTo>
                  <a:lnTo>
                    <a:pt x="813522" y="1147861"/>
                  </a:lnTo>
                  <a:lnTo>
                    <a:pt x="814080" y="1139342"/>
                  </a:lnTo>
                  <a:lnTo>
                    <a:pt x="814635" y="1150917"/>
                  </a:lnTo>
                  <a:lnTo>
                    <a:pt x="815193" y="1146551"/>
                  </a:lnTo>
                  <a:lnTo>
                    <a:pt x="815752" y="1137596"/>
                  </a:lnTo>
                  <a:lnTo>
                    <a:pt x="816310" y="1140652"/>
                  </a:lnTo>
                  <a:lnTo>
                    <a:pt x="816869" y="1157251"/>
                  </a:lnTo>
                  <a:lnTo>
                    <a:pt x="817428" y="1129516"/>
                  </a:lnTo>
                  <a:lnTo>
                    <a:pt x="817986" y="1128641"/>
                  </a:lnTo>
                  <a:lnTo>
                    <a:pt x="818541" y="1123400"/>
                  </a:lnTo>
                  <a:lnTo>
                    <a:pt x="819100" y="1133447"/>
                  </a:lnTo>
                  <a:lnTo>
                    <a:pt x="819658" y="1142180"/>
                  </a:lnTo>
                  <a:lnTo>
                    <a:pt x="820217" y="1146551"/>
                  </a:lnTo>
                  <a:lnTo>
                    <a:pt x="820776" y="1138689"/>
                  </a:lnTo>
                  <a:lnTo>
                    <a:pt x="821334" y="1128641"/>
                  </a:lnTo>
                  <a:lnTo>
                    <a:pt x="821889" y="1137596"/>
                  </a:lnTo>
                  <a:lnTo>
                    <a:pt x="822447" y="1138471"/>
                  </a:lnTo>
                  <a:lnTo>
                    <a:pt x="823006" y="1138907"/>
                  </a:lnTo>
                  <a:lnTo>
                    <a:pt x="823565" y="1157251"/>
                  </a:lnTo>
                  <a:lnTo>
                    <a:pt x="824123" y="1151135"/>
                  </a:lnTo>
                  <a:lnTo>
                    <a:pt x="824682" y="1146111"/>
                  </a:lnTo>
                  <a:lnTo>
                    <a:pt x="825241" y="1145023"/>
                  </a:lnTo>
                  <a:lnTo>
                    <a:pt x="825795" y="1131262"/>
                  </a:lnTo>
                  <a:lnTo>
                    <a:pt x="826354" y="1141527"/>
                  </a:lnTo>
                  <a:lnTo>
                    <a:pt x="826912" y="1140652"/>
                  </a:lnTo>
                  <a:lnTo>
                    <a:pt x="827471" y="1141092"/>
                  </a:lnTo>
                  <a:lnTo>
                    <a:pt x="828030" y="1146769"/>
                  </a:lnTo>
                  <a:lnTo>
                    <a:pt x="828588" y="1165113"/>
                  </a:lnTo>
                  <a:lnTo>
                    <a:pt x="829147" y="1146769"/>
                  </a:lnTo>
                  <a:lnTo>
                    <a:pt x="829701" y="1138907"/>
                  </a:lnTo>
                  <a:lnTo>
                    <a:pt x="830260" y="1141092"/>
                  </a:lnTo>
                  <a:lnTo>
                    <a:pt x="830819" y="1140870"/>
                  </a:lnTo>
                  <a:lnTo>
                    <a:pt x="831377" y="1148954"/>
                  </a:lnTo>
                  <a:lnTo>
                    <a:pt x="831936" y="1157469"/>
                  </a:lnTo>
                  <a:lnTo>
                    <a:pt x="832495" y="1152885"/>
                  </a:lnTo>
                  <a:lnTo>
                    <a:pt x="833049" y="1151135"/>
                  </a:lnTo>
                  <a:lnTo>
                    <a:pt x="833608" y="1147204"/>
                  </a:lnTo>
                  <a:lnTo>
                    <a:pt x="834167" y="1151574"/>
                  </a:lnTo>
                  <a:lnTo>
                    <a:pt x="834725" y="1143273"/>
                  </a:lnTo>
                  <a:lnTo>
                    <a:pt x="835284" y="1149389"/>
                  </a:lnTo>
                  <a:lnTo>
                    <a:pt x="835842" y="1158344"/>
                  </a:lnTo>
                  <a:lnTo>
                    <a:pt x="836401" y="1157251"/>
                  </a:lnTo>
                  <a:lnTo>
                    <a:pt x="836960" y="1150917"/>
                  </a:lnTo>
                  <a:lnTo>
                    <a:pt x="837514" y="1141527"/>
                  </a:lnTo>
                  <a:lnTo>
                    <a:pt x="838073" y="1147422"/>
                  </a:lnTo>
                  <a:lnTo>
                    <a:pt x="838632" y="1147861"/>
                  </a:lnTo>
                  <a:lnTo>
                    <a:pt x="839190" y="1152010"/>
                  </a:lnTo>
                  <a:lnTo>
                    <a:pt x="839749" y="1160965"/>
                  </a:lnTo>
                  <a:lnTo>
                    <a:pt x="840308" y="1161182"/>
                  </a:lnTo>
                  <a:lnTo>
                    <a:pt x="840866" y="1153538"/>
                  </a:lnTo>
                  <a:lnTo>
                    <a:pt x="841421" y="1151353"/>
                  </a:lnTo>
                  <a:lnTo>
                    <a:pt x="841979" y="1155284"/>
                  </a:lnTo>
                  <a:lnTo>
                    <a:pt x="842538" y="1153320"/>
                  </a:lnTo>
                  <a:lnTo>
                    <a:pt x="843096" y="1154195"/>
                  </a:lnTo>
                  <a:lnTo>
                    <a:pt x="843655" y="1151574"/>
                  </a:lnTo>
                  <a:lnTo>
                    <a:pt x="844214" y="1162057"/>
                  </a:lnTo>
                  <a:lnTo>
                    <a:pt x="844768" y="1146333"/>
                  </a:lnTo>
                  <a:lnTo>
                    <a:pt x="845327" y="1138689"/>
                  </a:lnTo>
                  <a:lnTo>
                    <a:pt x="845886" y="1142620"/>
                  </a:lnTo>
                  <a:lnTo>
                    <a:pt x="846444" y="1146551"/>
                  </a:lnTo>
                  <a:lnTo>
                    <a:pt x="847003" y="1148732"/>
                  </a:lnTo>
                  <a:lnTo>
                    <a:pt x="847562" y="1155505"/>
                  </a:lnTo>
                  <a:lnTo>
                    <a:pt x="848120" y="1152228"/>
                  </a:lnTo>
                  <a:lnTo>
                    <a:pt x="848675" y="1133665"/>
                  </a:lnTo>
                  <a:lnTo>
                    <a:pt x="849233" y="1126238"/>
                  </a:lnTo>
                  <a:lnTo>
                    <a:pt x="849792" y="1143712"/>
                  </a:lnTo>
                  <a:lnTo>
                    <a:pt x="850351" y="1141092"/>
                  </a:lnTo>
                  <a:lnTo>
                    <a:pt x="850909" y="1145894"/>
                  </a:lnTo>
                  <a:lnTo>
                    <a:pt x="851468" y="1143712"/>
                  </a:lnTo>
                  <a:lnTo>
                    <a:pt x="852023" y="1148954"/>
                  </a:lnTo>
                  <a:lnTo>
                    <a:pt x="852581" y="1140217"/>
                  </a:lnTo>
                  <a:lnTo>
                    <a:pt x="853140" y="1131480"/>
                  </a:lnTo>
                  <a:lnTo>
                    <a:pt x="853699" y="1145894"/>
                  </a:lnTo>
                  <a:lnTo>
                    <a:pt x="854257" y="1151353"/>
                  </a:lnTo>
                  <a:lnTo>
                    <a:pt x="854816" y="1140652"/>
                  </a:lnTo>
                  <a:lnTo>
                    <a:pt x="855374" y="1153103"/>
                  </a:lnTo>
                  <a:lnTo>
                    <a:pt x="855929" y="1160307"/>
                  </a:lnTo>
                  <a:lnTo>
                    <a:pt x="856487" y="1158562"/>
                  </a:lnTo>
                  <a:lnTo>
                    <a:pt x="857046" y="1143273"/>
                  </a:lnTo>
                  <a:lnTo>
                    <a:pt x="857605" y="1141309"/>
                  </a:lnTo>
                  <a:lnTo>
                    <a:pt x="858163" y="1146986"/>
                  </a:lnTo>
                  <a:lnTo>
                    <a:pt x="858722" y="1137378"/>
                  </a:lnTo>
                  <a:lnTo>
                    <a:pt x="859281" y="1143930"/>
                  </a:lnTo>
                  <a:lnTo>
                    <a:pt x="859835" y="1159437"/>
                  </a:lnTo>
                  <a:lnTo>
                    <a:pt x="860394" y="1150264"/>
                  </a:lnTo>
                  <a:lnTo>
                    <a:pt x="860953" y="1140870"/>
                  </a:lnTo>
                  <a:lnTo>
                    <a:pt x="861511" y="1163803"/>
                  </a:lnTo>
                  <a:lnTo>
                    <a:pt x="862070" y="1145240"/>
                  </a:lnTo>
                  <a:lnTo>
                    <a:pt x="862628" y="1156816"/>
                  </a:lnTo>
                  <a:lnTo>
                    <a:pt x="863183" y="1153103"/>
                  </a:lnTo>
                  <a:lnTo>
                    <a:pt x="863742" y="1155066"/>
                  </a:lnTo>
                  <a:lnTo>
                    <a:pt x="864300" y="1153538"/>
                  </a:lnTo>
                  <a:lnTo>
                    <a:pt x="864859" y="1143930"/>
                  </a:lnTo>
                  <a:lnTo>
                    <a:pt x="865418" y="1155723"/>
                  </a:lnTo>
                  <a:lnTo>
                    <a:pt x="865976" y="1138907"/>
                  </a:lnTo>
                  <a:lnTo>
                    <a:pt x="866535" y="1158126"/>
                  </a:lnTo>
                  <a:lnTo>
                    <a:pt x="867094" y="1152228"/>
                  </a:lnTo>
                  <a:lnTo>
                    <a:pt x="867648" y="1161618"/>
                  </a:lnTo>
                  <a:lnTo>
                    <a:pt x="868207" y="1153320"/>
                  </a:lnTo>
                  <a:lnTo>
                    <a:pt x="868765" y="1151574"/>
                  </a:lnTo>
                  <a:lnTo>
                    <a:pt x="869324" y="1153103"/>
                  </a:lnTo>
                  <a:lnTo>
                    <a:pt x="869882" y="1142620"/>
                  </a:lnTo>
                  <a:lnTo>
                    <a:pt x="870441" y="1154848"/>
                  </a:lnTo>
                  <a:lnTo>
                    <a:pt x="871000" y="1155066"/>
                  </a:lnTo>
                  <a:lnTo>
                    <a:pt x="871554" y="1165549"/>
                  </a:lnTo>
                  <a:lnTo>
                    <a:pt x="872113" y="1151792"/>
                  </a:lnTo>
                  <a:lnTo>
                    <a:pt x="872672" y="1138249"/>
                  </a:lnTo>
                  <a:lnTo>
                    <a:pt x="873230" y="1153973"/>
                  </a:lnTo>
                  <a:lnTo>
                    <a:pt x="873789" y="1156376"/>
                  </a:lnTo>
                  <a:lnTo>
                    <a:pt x="874348" y="1156376"/>
                  </a:lnTo>
                  <a:lnTo>
                    <a:pt x="874902" y="1150482"/>
                  </a:lnTo>
                  <a:lnTo>
                    <a:pt x="875461" y="1163146"/>
                  </a:lnTo>
                  <a:lnTo>
                    <a:pt x="876019" y="1152885"/>
                  </a:lnTo>
                  <a:lnTo>
                    <a:pt x="876578" y="1145676"/>
                  </a:lnTo>
                  <a:lnTo>
                    <a:pt x="877137" y="1151574"/>
                  </a:lnTo>
                  <a:lnTo>
                    <a:pt x="877695" y="1155941"/>
                  </a:lnTo>
                  <a:lnTo>
                    <a:pt x="878254" y="1146333"/>
                  </a:lnTo>
                  <a:lnTo>
                    <a:pt x="878809" y="1157904"/>
                  </a:lnTo>
                  <a:lnTo>
                    <a:pt x="879367" y="1158344"/>
                  </a:lnTo>
                  <a:lnTo>
                    <a:pt x="879926" y="1151574"/>
                  </a:lnTo>
                  <a:lnTo>
                    <a:pt x="880485" y="1150482"/>
                  </a:lnTo>
                  <a:lnTo>
                    <a:pt x="881043" y="1143055"/>
                  </a:lnTo>
                  <a:lnTo>
                    <a:pt x="881602" y="1145240"/>
                  </a:lnTo>
                  <a:lnTo>
                    <a:pt x="882156" y="1142620"/>
                  </a:lnTo>
                  <a:lnTo>
                    <a:pt x="882715" y="1153756"/>
                  </a:lnTo>
                  <a:lnTo>
                    <a:pt x="883273" y="1162275"/>
                  </a:lnTo>
                  <a:lnTo>
                    <a:pt x="883832" y="1157904"/>
                  </a:lnTo>
                  <a:lnTo>
                    <a:pt x="884391" y="1154631"/>
                  </a:lnTo>
                  <a:lnTo>
                    <a:pt x="884949" y="1166641"/>
                  </a:lnTo>
                  <a:lnTo>
                    <a:pt x="885508" y="1169480"/>
                  </a:lnTo>
                  <a:lnTo>
                    <a:pt x="886063" y="1160307"/>
                  </a:lnTo>
                  <a:lnTo>
                    <a:pt x="886621" y="1170572"/>
                  </a:lnTo>
                  <a:lnTo>
                    <a:pt x="887180" y="1171230"/>
                  </a:lnTo>
                  <a:lnTo>
                    <a:pt x="887739" y="1165988"/>
                  </a:lnTo>
                  <a:lnTo>
                    <a:pt x="888297" y="1157687"/>
                  </a:lnTo>
                  <a:lnTo>
                    <a:pt x="888856" y="1151353"/>
                  </a:lnTo>
                  <a:lnTo>
                    <a:pt x="889414" y="1161400"/>
                  </a:lnTo>
                  <a:lnTo>
                    <a:pt x="889969" y="1162928"/>
                  </a:lnTo>
                  <a:lnTo>
                    <a:pt x="890528" y="1173850"/>
                  </a:lnTo>
                  <a:lnTo>
                    <a:pt x="891086" y="1167734"/>
                  </a:lnTo>
                  <a:lnTo>
                    <a:pt x="891645" y="1159654"/>
                  </a:lnTo>
                  <a:lnTo>
                    <a:pt x="892204" y="1155723"/>
                  </a:lnTo>
                  <a:lnTo>
                    <a:pt x="892762" y="1159654"/>
                  </a:lnTo>
                  <a:lnTo>
                    <a:pt x="893317" y="1159872"/>
                  </a:lnTo>
                  <a:lnTo>
                    <a:pt x="893875" y="1163368"/>
                  </a:lnTo>
                  <a:lnTo>
                    <a:pt x="894434" y="1165988"/>
                  </a:lnTo>
                  <a:lnTo>
                    <a:pt x="894993" y="1165113"/>
                  </a:lnTo>
                  <a:lnTo>
                    <a:pt x="895551" y="1160965"/>
                  </a:lnTo>
                  <a:lnTo>
                    <a:pt x="896110" y="1164896"/>
                  </a:lnTo>
                  <a:lnTo>
                    <a:pt x="896669" y="1163585"/>
                  </a:lnTo>
                  <a:lnTo>
                    <a:pt x="897227" y="1165331"/>
                  </a:lnTo>
                  <a:lnTo>
                    <a:pt x="897782" y="1163803"/>
                  </a:lnTo>
                  <a:lnTo>
                    <a:pt x="898340" y="1166641"/>
                  </a:lnTo>
                  <a:lnTo>
                    <a:pt x="898899" y="1176689"/>
                  </a:lnTo>
                  <a:lnTo>
                    <a:pt x="899458" y="1169262"/>
                  </a:lnTo>
                  <a:lnTo>
                    <a:pt x="900016" y="1156159"/>
                  </a:lnTo>
                  <a:lnTo>
                    <a:pt x="900575" y="1158562"/>
                  </a:lnTo>
                  <a:lnTo>
                    <a:pt x="901134" y="1150917"/>
                  </a:lnTo>
                  <a:lnTo>
                    <a:pt x="901688" y="1161618"/>
                  </a:lnTo>
                  <a:lnTo>
                    <a:pt x="902247" y="1155723"/>
                  </a:lnTo>
                  <a:lnTo>
                    <a:pt x="902805" y="1172975"/>
                  </a:lnTo>
                  <a:lnTo>
                    <a:pt x="903364" y="1148954"/>
                  </a:lnTo>
                  <a:lnTo>
                    <a:pt x="903923" y="1133230"/>
                  </a:lnTo>
                  <a:lnTo>
                    <a:pt x="904481" y="1149172"/>
                  </a:lnTo>
                  <a:lnTo>
                    <a:pt x="905036" y="1161182"/>
                  </a:lnTo>
                  <a:lnTo>
                    <a:pt x="905595" y="1157904"/>
                  </a:lnTo>
                  <a:lnTo>
                    <a:pt x="906153" y="1157469"/>
                  </a:lnTo>
                  <a:lnTo>
                    <a:pt x="906712" y="1165988"/>
                  </a:lnTo>
                  <a:lnTo>
                    <a:pt x="907271" y="1156816"/>
                  </a:lnTo>
                  <a:lnTo>
                    <a:pt x="907829" y="1153756"/>
                  </a:lnTo>
                  <a:lnTo>
                    <a:pt x="908388" y="1153973"/>
                  </a:lnTo>
                  <a:lnTo>
                    <a:pt x="908942" y="1157904"/>
                  </a:lnTo>
                  <a:lnTo>
                    <a:pt x="909501" y="1160747"/>
                  </a:lnTo>
                  <a:lnTo>
                    <a:pt x="910059" y="1172540"/>
                  </a:lnTo>
                  <a:lnTo>
                    <a:pt x="910618" y="1158562"/>
                  </a:lnTo>
                  <a:lnTo>
                    <a:pt x="911177" y="1162057"/>
                  </a:lnTo>
                  <a:lnTo>
                    <a:pt x="911736" y="1163368"/>
                  </a:lnTo>
                  <a:lnTo>
                    <a:pt x="912290" y="1167734"/>
                  </a:lnTo>
                  <a:lnTo>
                    <a:pt x="912849" y="1165766"/>
                  </a:lnTo>
                  <a:lnTo>
                    <a:pt x="913407" y="1164238"/>
                  </a:lnTo>
                  <a:lnTo>
                    <a:pt x="913966" y="1170355"/>
                  </a:lnTo>
                  <a:lnTo>
                    <a:pt x="914525" y="1173629"/>
                  </a:lnTo>
                  <a:lnTo>
                    <a:pt x="915083" y="1171883"/>
                  </a:lnTo>
                  <a:lnTo>
                    <a:pt x="915642" y="1166206"/>
                  </a:lnTo>
                  <a:lnTo>
                    <a:pt x="916196" y="1158344"/>
                  </a:lnTo>
                  <a:lnTo>
                    <a:pt x="916755" y="1148297"/>
                  </a:lnTo>
                  <a:lnTo>
                    <a:pt x="917314" y="1157034"/>
                  </a:lnTo>
                  <a:lnTo>
                    <a:pt x="917872" y="1151135"/>
                  </a:lnTo>
                  <a:lnTo>
                    <a:pt x="918431" y="1154413"/>
                  </a:lnTo>
                  <a:lnTo>
                    <a:pt x="918990" y="1158126"/>
                  </a:lnTo>
                  <a:lnTo>
                    <a:pt x="919548" y="1150264"/>
                  </a:lnTo>
                  <a:lnTo>
                    <a:pt x="920103" y="1142180"/>
                  </a:lnTo>
                  <a:lnTo>
                    <a:pt x="920661" y="1148514"/>
                  </a:lnTo>
                  <a:lnTo>
                    <a:pt x="921220" y="1153103"/>
                  </a:lnTo>
                  <a:lnTo>
                    <a:pt x="921779" y="1164021"/>
                  </a:lnTo>
                  <a:lnTo>
                    <a:pt x="922337" y="1169698"/>
                  </a:lnTo>
                  <a:lnTo>
                    <a:pt x="922896" y="1175161"/>
                  </a:lnTo>
                  <a:lnTo>
                    <a:pt x="923450" y="1159654"/>
                  </a:lnTo>
                  <a:lnTo>
                    <a:pt x="924009" y="1167299"/>
                  </a:lnTo>
                  <a:lnTo>
                    <a:pt x="924568" y="1165549"/>
                  </a:lnTo>
                  <a:lnTo>
                    <a:pt x="925127" y="1175596"/>
                  </a:lnTo>
                  <a:lnTo>
                    <a:pt x="925685" y="1171230"/>
                  </a:lnTo>
                  <a:lnTo>
                    <a:pt x="926244" y="1176471"/>
                  </a:lnTo>
                  <a:lnTo>
                    <a:pt x="926803" y="1171008"/>
                  </a:lnTo>
                  <a:lnTo>
                    <a:pt x="927361" y="1159437"/>
                  </a:lnTo>
                  <a:lnTo>
                    <a:pt x="927916" y="1174068"/>
                  </a:lnTo>
                  <a:lnTo>
                    <a:pt x="928474" y="1172975"/>
                  </a:lnTo>
                  <a:lnTo>
                    <a:pt x="929033" y="1173411"/>
                  </a:lnTo>
                  <a:lnTo>
                    <a:pt x="929591" y="1168169"/>
                  </a:lnTo>
                  <a:lnTo>
                    <a:pt x="930150" y="1176031"/>
                  </a:lnTo>
                  <a:lnTo>
                    <a:pt x="930709" y="1170137"/>
                  </a:lnTo>
                  <a:lnTo>
                    <a:pt x="931267" y="1172100"/>
                  </a:lnTo>
                  <a:lnTo>
                    <a:pt x="931822" y="1172318"/>
                  </a:lnTo>
                  <a:lnTo>
                    <a:pt x="932381" y="1161182"/>
                  </a:lnTo>
                  <a:lnTo>
                    <a:pt x="932939" y="1165331"/>
                  </a:lnTo>
                  <a:lnTo>
                    <a:pt x="933498" y="1166206"/>
                  </a:lnTo>
                  <a:lnTo>
                    <a:pt x="934057" y="1176689"/>
                  </a:lnTo>
                  <a:lnTo>
                    <a:pt x="934615" y="1175814"/>
                  </a:lnTo>
                  <a:lnTo>
                    <a:pt x="935170" y="1174068"/>
                  </a:lnTo>
                  <a:lnTo>
                    <a:pt x="935728" y="1174503"/>
                  </a:lnTo>
                  <a:lnTo>
                    <a:pt x="936287" y="1170790"/>
                  </a:lnTo>
                  <a:lnTo>
                    <a:pt x="936846" y="1169044"/>
                  </a:lnTo>
                  <a:lnTo>
                    <a:pt x="937404" y="1172540"/>
                  </a:lnTo>
                  <a:lnTo>
                    <a:pt x="937963" y="1176689"/>
                  </a:lnTo>
                  <a:lnTo>
                    <a:pt x="938522" y="1170137"/>
                  </a:lnTo>
                  <a:lnTo>
                    <a:pt x="939076" y="1174721"/>
                  </a:lnTo>
                  <a:lnTo>
                    <a:pt x="939635" y="1163803"/>
                  </a:lnTo>
                  <a:lnTo>
                    <a:pt x="940193" y="1174068"/>
                  </a:lnTo>
                  <a:lnTo>
                    <a:pt x="940752" y="1169919"/>
                  </a:lnTo>
                  <a:lnTo>
                    <a:pt x="941311" y="1169262"/>
                  </a:lnTo>
                  <a:lnTo>
                    <a:pt x="941869" y="1181930"/>
                  </a:lnTo>
                  <a:lnTo>
                    <a:pt x="942424" y="1170137"/>
                  </a:lnTo>
                  <a:lnTo>
                    <a:pt x="942982" y="1169044"/>
                  </a:lnTo>
                  <a:lnTo>
                    <a:pt x="943541" y="1182583"/>
                  </a:lnTo>
                  <a:lnTo>
                    <a:pt x="944100" y="1171665"/>
                  </a:lnTo>
                  <a:lnTo>
                    <a:pt x="944658" y="1174286"/>
                  </a:lnTo>
                  <a:lnTo>
                    <a:pt x="945217" y="1178870"/>
                  </a:lnTo>
                  <a:lnTo>
                    <a:pt x="945776" y="1179963"/>
                  </a:lnTo>
                  <a:lnTo>
                    <a:pt x="946330" y="1178870"/>
                  </a:lnTo>
                  <a:lnTo>
                    <a:pt x="946889" y="1172758"/>
                  </a:lnTo>
                  <a:lnTo>
                    <a:pt x="947448" y="1172540"/>
                  </a:lnTo>
                  <a:lnTo>
                    <a:pt x="948006" y="1178434"/>
                  </a:lnTo>
                  <a:lnTo>
                    <a:pt x="948565" y="1169919"/>
                  </a:lnTo>
                  <a:lnTo>
                    <a:pt x="949123" y="1179963"/>
                  </a:lnTo>
                  <a:lnTo>
                    <a:pt x="949682" y="1178434"/>
                  </a:lnTo>
                  <a:lnTo>
                    <a:pt x="950237" y="1175814"/>
                  </a:lnTo>
                  <a:lnTo>
                    <a:pt x="950795" y="1173193"/>
                  </a:lnTo>
                  <a:lnTo>
                    <a:pt x="951354" y="1178434"/>
                  </a:lnTo>
                  <a:lnTo>
                    <a:pt x="951913" y="1172540"/>
                  </a:lnTo>
                  <a:lnTo>
                    <a:pt x="952471" y="1175814"/>
                  </a:lnTo>
                  <a:lnTo>
                    <a:pt x="953030" y="1163146"/>
                  </a:lnTo>
                  <a:lnTo>
                    <a:pt x="953584" y="1180402"/>
                  </a:lnTo>
                  <a:lnTo>
                    <a:pt x="954143" y="1177560"/>
                  </a:lnTo>
                  <a:lnTo>
                    <a:pt x="954702" y="1178434"/>
                  </a:lnTo>
                  <a:lnTo>
                    <a:pt x="955260" y="1175378"/>
                  </a:lnTo>
                  <a:lnTo>
                    <a:pt x="955819" y="1177342"/>
                  </a:lnTo>
                  <a:lnTo>
                    <a:pt x="956377" y="1178434"/>
                  </a:lnTo>
                  <a:lnTo>
                    <a:pt x="956936" y="1181273"/>
                  </a:lnTo>
                  <a:lnTo>
                    <a:pt x="957495" y="1172100"/>
                  </a:lnTo>
                  <a:lnTo>
                    <a:pt x="958049" y="1177781"/>
                  </a:lnTo>
                  <a:lnTo>
                    <a:pt x="958608" y="1178434"/>
                  </a:lnTo>
                  <a:lnTo>
                    <a:pt x="959167" y="1178870"/>
                  </a:lnTo>
                  <a:lnTo>
                    <a:pt x="959725" y="1182801"/>
                  </a:lnTo>
                  <a:lnTo>
                    <a:pt x="960284" y="1170355"/>
                  </a:lnTo>
                  <a:lnTo>
                    <a:pt x="960843" y="1171008"/>
                  </a:lnTo>
                  <a:lnTo>
                    <a:pt x="961401" y="1178652"/>
                  </a:lnTo>
                  <a:lnTo>
                    <a:pt x="961956" y="1185204"/>
                  </a:lnTo>
                  <a:lnTo>
                    <a:pt x="962514" y="1171447"/>
                  </a:lnTo>
                  <a:lnTo>
                    <a:pt x="963073" y="1176471"/>
                  </a:lnTo>
                  <a:lnTo>
                    <a:pt x="963632" y="1177560"/>
                  </a:lnTo>
                  <a:lnTo>
                    <a:pt x="964190" y="1171230"/>
                  </a:lnTo>
                  <a:lnTo>
                    <a:pt x="964749" y="1174721"/>
                  </a:lnTo>
                  <a:lnTo>
                    <a:pt x="965304" y="1174286"/>
                  </a:lnTo>
                  <a:lnTo>
                    <a:pt x="965862" y="1184986"/>
                  </a:lnTo>
                  <a:lnTo>
                    <a:pt x="966421" y="1181712"/>
                  </a:lnTo>
                  <a:lnTo>
                    <a:pt x="966979" y="1179745"/>
                  </a:lnTo>
                  <a:lnTo>
                    <a:pt x="967538" y="1182583"/>
                  </a:lnTo>
                  <a:lnTo>
                    <a:pt x="968097" y="1179745"/>
                  </a:lnTo>
                  <a:lnTo>
                    <a:pt x="968655" y="1183240"/>
                  </a:lnTo>
                  <a:lnTo>
                    <a:pt x="969210" y="1190010"/>
                  </a:lnTo>
                  <a:lnTo>
                    <a:pt x="969768" y="1180402"/>
                  </a:lnTo>
                  <a:lnTo>
                    <a:pt x="970327" y="1181055"/>
                  </a:lnTo>
                  <a:lnTo>
                    <a:pt x="970886" y="1183240"/>
                  </a:lnTo>
                  <a:lnTo>
                    <a:pt x="971444" y="1181055"/>
                  </a:lnTo>
                  <a:lnTo>
                    <a:pt x="972003" y="1181930"/>
                  </a:lnTo>
                  <a:lnTo>
                    <a:pt x="972558" y="1183458"/>
                  </a:lnTo>
                  <a:lnTo>
                    <a:pt x="973116" y="1182365"/>
                  </a:lnTo>
                  <a:lnTo>
                    <a:pt x="973675" y="1181273"/>
                  </a:lnTo>
                  <a:lnTo>
                    <a:pt x="974234" y="1170572"/>
                  </a:lnTo>
                  <a:lnTo>
                    <a:pt x="974792" y="1176906"/>
                  </a:lnTo>
                  <a:lnTo>
                    <a:pt x="975351" y="1183894"/>
                  </a:lnTo>
                  <a:lnTo>
                    <a:pt x="975909" y="1180620"/>
                  </a:lnTo>
                  <a:lnTo>
                    <a:pt x="976464" y="1181273"/>
                  </a:lnTo>
                  <a:lnTo>
                    <a:pt x="977023" y="1183023"/>
                  </a:lnTo>
                  <a:lnTo>
                    <a:pt x="977581" y="1179963"/>
                  </a:lnTo>
                  <a:lnTo>
                    <a:pt x="978140" y="1185861"/>
                  </a:lnTo>
                  <a:lnTo>
                    <a:pt x="978699" y="1179092"/>
                  </a:lnTo>
                  <a:lnTo>
                    <a:pt x="979257" y="1181055"/>
                  </a:lnTo>
                  <a:lnTo>
                    <a:pt x="979816" y="1179745"/>
                  </a:lnTo>
                  <a:lnTo>
                    <a:pt x="980370" y="1186514"/>
                  </a:lnTo>
                  <a:lnTo>
                    <a:pt x="980929" y="1183240"/>
                  </a:lnTo>
                  <a:lnTo>
                    <a:pt x="981488" y="1177560"/>
                  </a:lnTo>
                  <a:lnTo>
                    <a:pt x="982046" y="1174068"/>
                  </a:lnTo>
                  <a:lnTo>
                    <a:pt x="982605" y="1176249"/>
                  </a:lnTo>
                  <a:lnTo>
                    <a:pt x="983163" y="1166859"/>
                  </a:lnTo>
                  <a:lnTo>
                    <a:pt x="983718" y="1176031"/>
                  </a:lnTo>
                  <a:lnTo>
                    <a:pt x="984277" y="1175161"/>
                  </a:lnTo>
                  <a:lnTo>
                    <a:pt x="984835" y="1178217"/>
                  </a:lnTo>
                  <a:lnTo>
                    <a:pt x="985394" y="1177124"/>
                  </a:lnTo>
                  <a:lnTo>
                    <a:pt x="985953" y="1183458"/>
                  </a:lnTo>
                  <a:lnTo>
                    <a:pt x="986511" y="1177999"/>
                  </a:lnTo>
                  <a:lnTo>
                    <a:pt x="987070" y="1176689"/>
                  </a:lnTo>
                  <a:lnTo>
                    <a:pt x="987629" y="1183240"/>
                  </a:lnTo>
                  <a:lnTo>
                    <a:pt x="988183" y="1174068"/>
                  </a:lnTo>
                  <a:lnTo>
                    <a:pt x="988742" y="1181491"/>
                  </a:lnTo>
                  <a:lnTo>
                    <a:pt x="989300" y="1174286"/>
                  </a:lnTo>
                  <a:lnTo>
                    <a:pt x="989859" y="1174286"/>
                  </a:lnTo>
                  <a:lnTo>
                    <a:pt x="990418" y="1181930"/>
                  </a:lnTo>
                  <a:lnTo>
                    <a:pt x="990976" y="1180620"/>
                  </a:lnTo>
                  <a:lnTo>
                    <a:pt x="991531" y="1181712"/>
                  </a:lnTo>
                  <a:lnTo>
                    <a:pt x="992090" y="1187607"/>
                  </a:lnTo>
                  <a:lnTo>
                    <a:pt x="992648" y="1182365"/>
                  </a:lnTo>
                  <a:lnTo>
                    <a:pt x="993207" y="1177124"/>
                  </a:lnTo>
                  <a:lnTo>
                    <a:pt x="993766" y="1172540"/>
                  </a:lnTo>
                  <a:lnTo>
                    <a:pt x="994324" y="1181491"/>
                  </a:lnTo>
                  <a:lnTo>
                    <a:pt x="994883" y="1179092"/>
                  </a:lnTo>
                  <a:lnTo>
                    <a:pt x="995437" y="1181491"/>
                  </a:lnTo>
                  <a:lnTo>
                    <a:pt x="995996" y="1186079"/>
                  </a:lnTo>
                  <a:lnTo>
                    <a:pt x="996554" y="1183894"/>
                  </a:lnTo>
                  <a:lnTo>
                    <a:pt x="997113" y="1181712"/>
                  </a:lnTo>
                  <a:lnTo>
                    <a:pt x="997672" y="1186954"/>
                  </a:lnTo>
                  <a:lnTo>
                    <a:pt x="998230" y="1181491"/>
                  </a:lnTo>
                  <a:lnTo>
                    <a:pt x="998789" y="1182148"/>
                  </a:lnTo>
                  <a:lnTo>
                    <a:pt x="999344" y="1181491"/>
                  </a:lnTo>
                  <a:lnTo>
                    <a:pt x="999902" y="1185422"/>
                  </a:lnTo>
                  <a:lnTo>
                    <a:pt x="1000461" y="1188917"/>
                  </a:lnTo>
                  <a:lnTo>
                    <a:pt x="1001020" y="1185422"/>
                  </a:lnTo>
                  <a:lnTo>
                    <a:pt x="1001578" y="1186514"/>
                  </a:lnTo>
                  <a:lnTo>
                    <a:pt x="1002137" y="1184986"/>
                  </a:lnTo>
                  <a:lnTo>
                    <a:pt x="1002691" y="1189574"/>
                  </a:lnTo>
                  <a:lnTo>
                    <a:pt x="1003250" y="1189792"/>
                  </a:lnTo>
                  <a:lnTo>
                    <a:pt x="1003809" y="1191756"/>
                  </a:lnTo>
                  <a:lnTo>
                    <a:pt x="1004367" y="1192195"/>
                  </a:lnTo>
                  <a:lnTo>
                    <a:pt x="1004926" y="1185422"/>
                  </a:lnTo>
                  <a:lnTo>
                    <a:pt x="1005485" y="1183676"/>
                  </a:lnTo>
                  <a:lnTo>
                    <a:pt x="1006043" y="1186954"/>
                  </a:lnTo>
                  <a:lnTo>
                    <a:pt x="1006598" y="1187389"/>
                  </a:lnTo>
                  <a:lnTo>
                    <a:pt x="1007156" y="1185204"/>
                  </a:lnTo>
                  <a:lnTo>
                    <a:pt x="1007715" y="1189792"/>
                  </a:lnTo>
                  <a:lnTo>
                    <a:pt x="1008274" y="1191973"/>
                  </a:lnTo>
                  <a:lnTo>
                    <a:pt x="1008832" y="1184986"/>
                  </a:lnTo>
                  <a:lnTo>
                    <a:pt x="1009391" y="1177781"/>
                  </a:lnTo>
                  <a:lnTo>
                    <a:pt x="1009949" y="1185422"/>
                  </a:lnTo>
                  <a:lnTo>
                    <a:pt x="1010504" y="1189792"/>
                  </a:lnTo>
                  <a:lnTo>
                    <a:pt x="1011063" y="1187607"/>
                  </a:lnTo>
                  <a:lnTo>
                    <a:pt x="1011621" y="1188042"/>
                  </a:lnTo>
                  <a:lnTo>
                    <a:pt x="1012180" y="1190885"/>
                  </a:lnTo>
                  <a:lnTo>
                    <a:pt x="1012739" y="1187607"/>
                  </a:lnTo>
                  <a:lnTo>
                    <a:pt x="1013297" y="1179745"/>
                  </a:lnTo>
                  <a:lnTo>
                    <a:pt x="1013852" y="1186732"/>
                  </a:lnTo>
                  <a:lnTo>
                    <a:pt x="1014411" y="1190885"/>
                  </a:lnTo>
                  <a:lnTo>
                    <a:pt x="1014969" y="1181930"/>
                  </a:lnTo>
                  <a:lnTo>
                    <a:pt x="1015528" y="1195904"/>
                  </a:lnTo>
                  <a:lnTo>
                    <a:pt x="1016086" y="1190885"/>
                  </a:lnTo>
                  <a:lnTo>
                    <a:pt x="1016645" y="1187389"/>
                  </a:lnTo>
                  <a:lnTo>
                    <a:pt x="1017204" y="1190228"/>
                  </a:lnTo>
                  <a:lnTo>
                    <a:pt x="1017762" y="1186954"/>
                  </a:lnTo>
                  <a:lnTo>
                    <a:pt x="1018317" y="1190663"/>
                  </a:lnTo>
                  <a:lnTo>
                    <a:pt x="1018876" y="1188264"/>
                  </a:lnTo>
                  <a:lnTo>
                    <a:pt x="1019434" y="1190663"/>
                  </a:lnTo>
                  <a:lnTo>
                    <a:pt x="1019993" y="1195251"/>
                  </a:lnTo>
                  <a:lnTo>
                    <a:pt x="1020552" y="1187389"/>
                  </a:lnTo>
                  <a:lnTo>
                    <a:pt x="1021110" y="1192630"/>
                  </a:lnTo>
                  <a:lnTo>
                    <a:pt x="1021665" y="1181712"/>
                  </a:lnTo>
                  <a:lnTo>
                    <a:pt x="1022223" y="1189353"/>
                  </a:lnTo>
                  <a:lnTo>
                    <a:pt x="1022782" y="1189792"/>
                  </a:lnTo>
                  <a:lnTo>
                    <a:pt x="1023340" y="1189792"/>
                  </a:lnTo>
                  <a:lnTo>
                    <a:pt x="1023899" y="1194594"/>
                  </a:lnTo>
                  <a:lnTo>
                    <a:pt x="1024458" y="1186954"/>
                  </a:lnTo>
                  <a:lnTo>
                    <a:pt x="1025016" y="1184333"/>
                  </a:lnTo>
                  <a:lnTo>
                    <a:pt x="1025571" y="1194159"/>
                  </a:lnTo>
                  <a:lnTo>
                    <a:pt x="1026130" y="1190445"/>
                  </a:lnTo>
                  <a:lnTo>
                    <a:pt x="1026688" y="1189792"/>
                  </a:lnTo>
                  <a:lnTo>
                    <a:pt x="1027247" y="1191973"/>
                  </a:lnTo>
                  <a:lnTo>
                    <a:pt x="1027806" y="1190445"/>
                  </a:lnTo>
                  <a:lnTo>
                    <a:pt x="1028364" y="1189792"/>
                  </a:lnTo>
                  <a:lnTo>
                    <a:pt x="1028923" y="1188699"/>
                  </a:lnTo>
                  <a:lnTo>
                    <a:pt x="1029477" y="1193505"/>
                  </a:lnTo>
                  <a:lnTo>
                    <a:pt x="1030036" y="1186954"/>
                  </a:lnTo>
                  <a:lnTo>
                    <a:pt x="1030595" y="1189353"/>
                  </a:lnTo>
                  <a:lnTo>
                    <a:pt x="1031153" y="1189353"/>
                  </a:lnTo>
                  <a:lnTo>
                    <a:pt x="1031712" y="1191756"/>
                  </a:lnTo>
                  <a:lnTo>
                    <a:pt x="1032271" y="1191103"/>
                  </a:lnTo>
                  <a:lnTo>
                    <a:pt x="1032825" y="1195469"/>
                  </a:lnTo>
                  <a:lnTo>
                    <a:pt x="1033384" y="1191320"/>
                  </a:lnTo>
                  <a:lnTo>
                    <a:pt x="1033942" y="1194159"/>
                  </a:lnTo>
                  <a:lnTo>
                    <a:pt x="1034501" y="1191756"/>
                  </a:lnTo>
                  <a:lnTo>
                    <a:pt x="1035060" y="1192630"/>
                  </a:lnTo>
                  <a:lnTo>
                    <a:pt x="1035618" y="1189792"/>
                  </a:lnTo>
                  <a:lnTo>
                    <a:pt x="1036177" y="1189353"/>
                  </a:lnTo>
                  <a:lnTo>
                    <a:pt x="1036731" y="1193066"/>
                  </a:lnTo>
                  <a:lnTo>
                    <a:pt x="1037290" y="1188264"/>
                  </a:lnTo>
                  <a:lnTo>
                    <a:pt x="1037849" y="1189574"/>
                  </a:lnTo>
                  <a:lnTo>
                    <a:pt x="1038407" y="1189792"/>
                  </a:lnTo>
                  <a:lnTo>
                    <a:pt x="1038966" y="1192413"/>
                  </a:lnTo>
                  <a:lnTo>
                    <a:pt x="1039525" y="1195904"/>
                  </a:lnTo>
                  <a:lnTo>
                    <a:pt x="1040083" y="1191320"/>
                  </a:lnTo>
                  <a:lnTo>
                    <a:pt x="1040638" y="1190228"/>
                  </a:lnTo>
                  <a:lnTo>
                    <a:pt x="1041197" y="1186296"/>
                  </a:lnTo>
                  <a:lnTo>
                    <a:pt x="1041755" y="1192195"/>
                  </a:lnTo>
                  <a:lnTo>
                    <a:pt x="1042314" y="1190228"/>
                  </a:lnTo>
                  <a:lnTo>
                    <a:pt x="1042872" y="1193066"/>
                  </a:lnTo>
                  <a:lnTo>
                    <a:pt x="1043431" y="1196344"/>
                  </a:lnTo>
                  <a:lnTo>
                    <a:pt x="1043990" y="1188699"/>
                  </a:lnTo>
                  <a:lnTo>
                    <a:pt x="1044544" y="1189135"/>
                  </a:lnTo>
                  <a:lnTo>
                    <a:pt x="1045103" y="1191756"/>
                  </a:lnTo>
                  <a:lnTo>
                    <a:pt x="1045662" y="1189792"/>
                  </a:lnTo>
                  <a:lnTo>
                    <a:pt x="1046220" y="1188042"/>
                  </a:lnTo>
                  <a:lnTo>
                    <a:pt x="1046779" y="1190885"/>
                  </a:lnTo>
                  <a:lnTo>
                    <a:pt x="1047338" y="1195687"/>
                  </a:lnTo>
                  <a:lnTo>
                    <a:pt x="1047896" y="1193505"/>
                  </a:lnTo>
                  <a:lnTo>
                    <a:pt x="1048451" y="1188264"/>
                  </a:lnTo>
                  <a:lnTo>
                    <a:pt x="1049009" y="1196344"/>
                  </a:lnTo>
                  <a:lnTo>
                    <a:pt x="1049568" y="1190445"/>
                  </a:lnTo>
                  <a:lnTo>
                    <a:pt x="1050126" y="1192848"/>
                  </a:lnTo>
                  <a:lnTo>
                    <a:pt x="1050685" y="1193284"/>
                  </a:lnTo>
                  <a:lnTo>
                    <a:pt x="1051244" y="1196997"/>
                  </a:lnTo>
                  <a:lnTo>
                    <a:pt x="1051798" y="1195687"/>
                  </a:lnTo>
                  <a:lnTo>
                    <a:pt x="1052357" y="1190885"/>
                  </a:lnTo>
                  <a:lnTo>
                    <a:pt x="1052916" y="1191320"/>
                  </a:lnTo>
                  <a:lnTo>
                    <a:pt x="1053474" y="1190445"/>
                  </a:lnTo>
                  <a:lnTo>
                    <a:pt x="1054033" y="1193066"/>
                  </a:lnTo>
                  <a:lnTo>
                    <a:pt x="1054592" y="1195251"/>
                  </a:lnTo>
                  <a:lnTo>
                    <a:pt x="1055150" y="1194376"/>
                  </a:lnTo>
                  <a:lnTo>
                    <a:pt x="1055705" y="1189353"/>
                  </a:lnTo>
                  <a:lnTo>
                    <a:pt x="1056263" y="1189353"/>
                  </a:lnTo>
                  <a:lnTo>
                    <a:pt x="1056822" y="1193723"/>
                  </a:lnTo>
                  <a:lnTo>
                    <a:pt x="1057381" y="1196561"/>
                  </a:lnTo>
                  <a:lnTo>
                    <a:pt x="1057939" y="1191756"/>
                  </a:lnTo>
                  <a:lnTo>
                    <a:pt x="1058498" y="1195251"/>
                  </a:lnTo>
                  <a:lnTo>
                    <a:pt x="1059057" y="1190445"/>
                  </a:lnTo>
                  <a:lnTo>
                    <a:pt x="1059611" y="1191756"/>
                  </a:lnTo>
                  <a:lnTo>
                    <a:pt x="1060170" y="1194594"/>
                  </a:lnTo>
                  <a:lnTo>
                    <a:pt x="1060728" y="1193505"/>
                  </a:lnTo>
                  <a:lnTo>
                    <a:pt x="1061287" y="1193284"/>
                  </a:lnTo>
                  <a:lnTo>
                    <a:pt x="1061846" y="1190663"/>
                  </a:lnTo>
                  <a:lnTo>
                    <a:pt x="1062404" y="1190663"/>
                  </a:lnTo>
                  <a:lnTo>
                    <a:pt x="1062959" y="1195904"/>
                  </a:lnTo>
                  <a:lnTo>
                    <a:pt x="1063517" y="1190663"/>
                  </a:lnTo>
                  <a:lnTo>
                    <a:pt x="1064076" y="1187607"/>
                  </a:lnTo>
                  <a:lnTo>
                    <a:pt x="1064635" y="1191756"/>
                  </a:lnTo>
                  <a:lnTo>
                    <a:pt x="1065193" y="1189353"/>
                  </a:lnTo>
                  <a:lnTo>
                    <a:pt x="1065752" y="1191538"/>
                  </a:lnTo>
                  <a:lnTo>
                    <a:pt x="1066311" y="1195469"/>
                  </a:lnTo>
                  <a:lnTo>
                    <a:pt x="1066865" y="1194594"/>
                  </a:lnTo>
                  <a:lnTo>
                    <a:pt x="1067424" y="1192413"/>
                  </a:lnTo>
                  <a:lnTo>
                    <a:pt x="1067983" y="1186732"/>
                  </a:lnTo>
                  <a:lnTo>
                    <a:pt x="1068541" y="1192413"/>
                  </a:lnTo>
                  <a:lnTo>
                    <a:pt x="1069100" y="1191320"/>
                  </a:lnTo>
                  <a:lnTo>
                    <a:pt x="1069658" y="1194376"/>
                  </a:lnTo>
                  <a:lnTo>
                    <a:pt x="1070217" y="1197215"/>
                  </a:lnTo>
                  <a:lnTo>
                    <a:pt x="1070772" y="1191320"/>
                  </a:lnTo>
                  <a:lnTo>
                    <a:pt x="1071330" y="1193941"/>
                  </a:lnTo>
                  <a:lnTo>
                    <a:pt x="1071889" y="1194594"/>
                  </a:lnTo>
                  <a:lnTo>
                    <a:pt x="1072448" y="1190885"/>
                  </a:lnTo>
                  <a:lnTo>
                    <a:pt x="1073006" y="1191973"/>
                  </a:lnTo>
                  <a:lnTo>
                    <a:pt x="1073565" y="1191320"/>
                  </a:lnTo>
                  <a:lnTo>
                    <a:pt x="1074124" y="1196997"/>
                  </a:lnTo>
                  <a:lnTo>
                    <a:pt x="1074678" y="1194816"/>
                  </a:lnTo>
                  <a:lnTo>
                    <a:pt x="1075237" y="1190663"/>
                  </a:lnTo>
                  <a:lnTo>
                    <a:pt x="1075795" y="1190010"/>
                  </a:lnTo>
                  <a:lnTo>
                    <a:pt x="1076354" y="1193941"/>
                  </a:lnTo>
                  <a:lnTo>
                    <a:pt x="1076913" y="1190010"/>
                  </a:lnTo>
                  <a:lnTo>
                    <a:pt x="1077471" y="1193284"/>
                  </a:lnTo>
                  <a:lnTo>
                    <a:pt x="1078030" y="1198307"/>
                  </a:lnTo>
                  <a:lnTo>
                    <a:pt x="1078584" y="1197215"/>
                  </a:lnTo>
                  <a:lnTo>
                    <a:pt x="1079143" y="1188042"/>
                  </a:lnTo>
                  <a:lnTo>
                    <a:pt x="1079702" y="1194159"/>
                  </a:lnTo>
                  <a:lnTo>
                    <a:pt x="1080260" y="1192413"/>
                  </a:lnTo>
                  <a:lnTo>
                    <a:pt x="1080819" y="1191756"/>
                  </a:lnTo>
                  <a:lnTo>
                    <a:pt x="1081378" y="1192630"/>
                  </a:lnTo>
                  <a:lnTo>
                    <a:pt x="1081932" y="1196997"/>
                  </a:lnTo>
                  <a:lnTo>
                    <a:pt x="1082491" y="1195904"/>
                  </a:lnTo>
                  <a:lnTo>
                    <a:pt x="1083049" y="1190885"/>
                  </a:lnTo>
                  <a:lnTo>
                    <a:pt x="1083608" y="1192630"/>
                  </a:lnTo>
                  <a:lnTo>
                    <a:pt x="1084167" y="1195469"/>
                  </a:lnTo>
                  <a:lnTo>
                    <a:pt x="1084725" y="1192630"/>
                  </a:lnTo>
                  <a:lnTo>
                    <a:pt x="1085284" y="1193066"/>
                  </a:lnTo>
                  <a:lnTo>
                    <a:pt x="1085839" y="1194816"/>
                  </a:lnTo>
                  <a:lnTo>
                    <a:pt x="1086397" y="1194594"/>
                  </a:lnTo>
                  <a:lnTo>
                    <a:pt x="1086956" y="1189792"/>
                  </a:lnTo>
                  <a:lnTo>
                    <a:pt x="1087515" y="1190010"/>
                  </a:lnTo>
                  <a:lnTo>
                    <a:pt x="1088073" y="1188482"/>
                  </a:lnTo>
                  <a:lnTo>
                    <a:pt x="1088632" y="1186296"/>
                  </a:lnTo>
                  <a:lnTo>
                    <a:pt x="1089190" y="1187607"/>
                  </a:lnTo>
                  <a:lnTo>
                    <a:pt x="1089745" y="1191320"/>
                  </a:lnTo>
                  <a:lnTo>
                    <a:pt x="1090304" y="1192195"/>
                  </a:lnTo>
                  <a:lnTo>
                    <a:pt x="1090862" y="1192195"/>
                  </a:lnTo>
                  <a:lnTo>
                    <a:pt x="1091421" y="1190228"/>
                  </a:lnTo>
                  <a:lnTo>
                    <a:pt x="1091980" y="1191538"/>
                  </a:lnTo>
                  <a:lnTo>
                    <a:pt x="1092538" y="1187389"/>
                  </a:lnTo>
                  <a:lnTo>
                    <a:pt x="1093093" y="1186954"/>
                  </a:lnTo>
                  <a:lnTo>
                    <a:pt x="1093651" y="1192413"/>
                  </a:lnTo>
                  <a:lnTo>
                    <a:pt x="1094210" y="1189353"/>
                  </a:lnTo>
                  <a:lnTo>
                    <a:pt x="1094769" y="1190228"/>
                  </a:lnTo>
                  <a:lnTo>
                    <a:pt x="1095327" y="1191103"/>
                  </a:lnTo>
                  <a:lnTo>
                    <a:pt x="1095886" y="1189135"/>
                  </a:lnTo>
                  <a:lnTo>
                    <a:pt x="1096444" y="1186732"/>
                  </a:lnTo>
                  <a:lnTo>
                    <a:pt x="1096999" y="1194159"/>
                  </a:lnTo>
                  <a:lnTo>
                    <a:pt x="1097558" y="1190885"/>
                  </a:lnTo>
                  <a:lnTo>
                    <a:pt x="1098116" y="1191538"/>
                  </a:lnTo>
                  <a:lnTo>
                    <a:pt x="1098675" y="1193723"/>
                  </a:lnTo>
                  <a:lnTo>
                    <a:pt x="1099234" y="1194816"/>
                  </a:lnTo>
                  <a:lnTo>
                    <a:pt x="1099792" y="1194159"/>
                  </a:lnTo>
                  <a:lnTo>
                    <a:pt x="1100351" y="1193284"/>
                  </a:lnTo>
                  <a:lnTo>
                    <a:pt x="1100905" y="1192195"/>
                  </a:lnTo>
                  <a:lnTo>
                    <a:pt x="1101464" y="1196779"/>
                  </a:lnTo>
                  <a:lnTo>
                    <a:pt x="1102023" y="1196779"/>
                  </a:lnTo>
                  <a:lnTo>
                    <a:pt x="1102581" y="1198525"/>
                  </a:lnTo>
                  <a:lnTo>
                    <a:pt x="1103140" y="1196779"/>
                  </a:lnTo>
                  <a:lnTo>
                    <a:pt x="1103699" y="1194816"/>
                  </a:lnTo>
                  <a:lnTo>
                    <a:pt x="1104257" y="1197215"/>
                  </a:lnTo>
                  <a:lnTo>
                    <a:pt x="1104812" y="1196344"/>
                  </a:lnTo>
                  <a:lnTo>
                    <a:pt x="1105371" y="1195904"/>
                  </a:lnTo>
                  <a:lnTo>
                    <a:pt x="1105929" y="1195034"/>
                  </a:lnTo>
                  <a:lnTo>
                    <a:pt x="1106488" y="1197654"/>
                  </a:lnTo>
                  <a:lnTo>
                    <a:pt x="1107046" y="1195469"/>
                  </a:lnTo>
                  <a:lnTo>
                    <a:pt x="1107605" y="1195469"/>
                  </a:lnTo>
                  <a:lnTo>
                    <a:pt x="1108164" y="1198090"/>
                  </a:lnTo>
                  <a:lnTo>
                    <a:pt x="1108718" y="1196561"/>
                  </a:lnTo>
                  <a:lnTo>
                    <a:pt x="1109277" y="1195687"/>
                  </a:lnTo>
                  <a:lnTo>
                    <a:pt x="1109835" y="1194816"/>
                  </a:lnTo>
                  <a:lnTo>
                    <a:pt x="1110394" y="1190228"/>
                  </a:lnTo>
                  <a:lnTo>
                    <a:pt x="1110953" y="1194816"/>
                  </a:lnTo>
                  <a:lnTo>
                    <a:pt x="1111511" y="1197215"/>
                  </a:lnTo>
                  <a:lnTo>
                    <a:pt x="1112066" y="1197436"/>
                  </a:lnTo>
                  <a:lnTo>
                    <a:pt x="1112625" y="1196779"/>
                  </a:lnTo>
                  <a:lnTo>
                    <a:pt x="1113183" y="1199182"/>
                  </a:lnTo>
                  <a:lnTo>
                    <a:pt x="1113742" y="1199182"/>
                  </a:lnTo>
                  <a:lnTo>
                    <a:pt x="1114301" y="1195251"/>
                  </a:lnTo>
                  <a:lnTo>
                    <a:pt x="1114859" y="1199400"/>
                  </a:lnTo>
                  <a:lnTo>
                    <a:pt x="1115418" y="1200057"/>
                  </a:lnTo>
                  <a:lnTo>
                    <a:pt x="1115972" y="1199400"/>
                  </a:lnTo>
                  <a:lnTo>
                    <a:pt x="1116531" y="1196344"/>
                  </a:lnTo>
                  <a:lnTo>
                    <a:pt x="1117090" y="1198965"/>
                  </a:lnTo>
                  <a:lnTo>
                    <a:pt x="1117648" y="1193284"/>
                  </a:lnTo>
                  <a:lnTo>
                    <a:pt x="1118207" y="1199182"/>
                  </a:lnTo>
                  <a:lnTo>
                    <a:pt x="1118766" y="1194376"/>
                  </a:lnTo>
                  <a:lnTo>
                    <a:pt x="1119324" y="1195469"/>
                  </a:lnTo>
                  <a:lnTo>
                    <a:pt x="1119879" y="1195034"/>
                  </a:lnTo>
                  <a:lnTo>
                    <a:pt x="1120437" y="1198747"/>
                  </a:lnTo>
                  <a:lnTo>
                    <a:pt x="1120996" y="1198747"/>
                  </a:lnTo>
                  <a:lnTo>
                    <a:pt x="1121555" y="1197654"/>
                  </a:lnTo>
                  <a:lnTo>
                    <a:pt x="1122113" y="1196126"/>
                  </a:lnTo>
                  <a:lnTo>
                    <a:pt x="1122672" y="1198525"/>
                  </a:lnTo>
                  <a:lnTo>
                    <a:pt x="1123226" y="1198965"/>
                  </a:lnTo>
                  <a:lnTo>
                    <a:pt x="1123785" y="1196997"/>
                  </a:lnTo>
                  <a:lnTo>
                    <a:pt x="1124344" y="1201146"/>
                  </a:lnTo>
                  <a:lnTo>
                    <a:pt x="1124902" y="1201146"/>
                  </a:lnTo>
                  <a:lnTo>
                    <a:pt x="1125461" y="1200710"/>
                  </a:lnTo>
                  <a:lnTo>
                    <a:pt x="1126020" y="1194816"/>
                  </a:lnTo>
                  <a:lnTo>
                    <a:pt x="1126578" y="1192195"/>
                  </a:lnTo>
                  <a:lnTo>
                    <a:pt x="1127133" y="1195687"/>
                  </a:lnTo>
                  <a:lnTo>
                    <a:pt x="1127691" y="1198090"/>
                  </a:lnTo>
                  <a:lnTo>
                    <a:pt x="1128250" y="1199400"/>
                  </a:lnTo>
                  <a:lnTo>
                    <a:pt x="1128809" y="1198747"/>
                  </a:lnTo>
                  <a:lnTo>
                    <a:pt x="1129367" y="1199618"/>
                  </a:lnTo>
                  <a:lnTo>
                    <a:pt x="1129926" y="1197654"/>
                  </a:lnTo>
                  <a:lnTo>
                    <a:pt x="1130485" y="1198965"/>
                  </a:lnTo>
                  <a:lnTo>
                    <a:pt x="1131039" y="1196561"/>
                  </a:lnTo>
                  <a:lnTo>
                    <a:pt x="1131598" y="1193941"/>
                  </a:lnTo>
                  <a:lnTo>
                    <a:pt x="1132157" y="1198525"/>
                  </a:lnTo>
                  <a:lnTo>
                    <a:pt x="1132715" y="1197654"/>
                  </a:lnTo>
                  <a:lnTo>
                    <a:pt x="1133274" y="1199835"/>
                  </a:lnTo>
                  <a:lnTo>
                    <a:pt x="1133833" y="1197654"/>
                  </a:lnTo>
                  <a:lnTo>
                    <a:pt x="1134391" y="1196997"/>
                  </a:lnTo>
                  <a:lnTo>
                    <a:pt x="1134946" y="1198090"/>
                  </a:lnTo>
                  <a:lnTo>
                    <a:pt x="1135504" y="1196561"/>
                  </a:lnTo>
                  <a:lnTo>
                    <a:pt x="1136063" y="1196779"/>
                  </a:lnTo>
                  <a:lnTo>
                    <a:pt x="1136621" y="1198965"/>
                  </a:lnTo>
                  <a:lnTo>
                    <a:pt x="1137180" y="1198525"/>
                  </a:lnTo>
                  <a:lnTo>
                    <a:pt x="1137739" y="1194816"/>
                  </a:lnTo>
                  <a:lnTo>
                    <a:pt x="1138297" y="1198090"/>
                  </a:lnTo>
                  <a:lnTo>
                    <a:pt x="1138852" y="1196344"/>
                  </a:lnTo>
                  <a:lnTo>
                    <a:pt x="1139411" y="1195034"/>
                  </a:lnTo>
                  <a:lnTo>
                    <a:pt x="1139969" y="1198965"/>
                  </a:lnTo>
                  <a:lnTo>
                    <a:pt x="1140528" y="1201146"/>
                  </a:lnTo>
                  <a:lnTo>
                    <a:pt x="1141087" y="1200928"/>
                  </a:lnTo>
                  <a:lnTo>
                    <a:pt x="1141645" y="1195904"/>
                  </a:lnTo>
                  <a:lnTo>
                    <a:pt x="1142200" y="1196561"/>
                  </a:lnTo>
                  <a:lnTo>
                    <a:pt x="1142758" y="1198965"/>
                  </a:lnTo>
                  <a:lnTo>
                    <a:pt x="1143317" y="1198307"/>
                  </a:lnTo>
                  <a:lnTo>
                    <a:pt x="1143876" y="1200493"/>
                  </a:lnTo>
                  <a:lnTo>
                    <a:pt x="1144434" y="1200057"/>
                  </a:lnTo>
                  <a:lnTo>
                    <a:pt x="1144993" y="1194816"/>
                  </a:lnTo>
                  <a:lnTo>
                    <a:pt x="1145552" y="1196779"/>
                  </a:lnTo>
                  <a:lnTo>
                    <a:pt x="1146106" y="1198965"/>
                  </a:lnTo>
                  <a:lnTo>
                    <a:pt x="1146665" y="1198307"/>
                  </a:lnTo>
                  <a:lnTo>
                    <a:pt x="1147223" y="1198965"/>
                  </a:lnTo>
                  <a:lnTo>
                    <a:pt x="1147782" y="1199400"/>
                  </a:lnTo>
                  <a:lnTo>
                    <a:pt x="1148341" y="1200275"/>
                  </a:lnTo>
                  <a:lnTo>
                    <a:pt x="1148899" y="1202021"/>
                  </a:lnTo>
                  <a:lnTo>
                    <a:pt x="1149458" y="1199835"/>
                  </a:lnTo>
                  <a:lnTo>
                    <a:pt x="1150012" y="1198525"/>
                  </a:lnTo>
                  <a:lnTo>
                    <a:pt x="1150571" y="1199400"/>
                  </a:lnTo>
                  <a:lnTo>
                    <a:pt x="1151130" y="1197215"/>
                  </a:lnTo>
                  <a:lnTo>
                    <a:pt x="1151688" y="1196561"/>
                  </a:lnTo>
                  <a:lnTo>
                    <a:pt x="1152247" y="1199182"/>
                  </a:lnTo>
                  <a:lnTo>
                    <a:pt x="1152806" y="1199400"/>
                  </a:lnTo>
                  <a:lnTo>
                    <a:pt x="1153360" y="1198307"/>
                  </a:lnTo>
                  <a:lnTo>
                    <a:pt x="1153919" y="1197654"/>
                  </a:lnTo>
                  <a:lnTo>
                    <a:pt x="1154478" y="1198747"/>
                  </a:lnTo>
                  <a:lnTo>
                    <a:pt x="1155036" y="1198965"/>
                  </a:lnTo>
                  <a:lnTo>
                    <a:pt x="1155595" y="1200275"/>
                  </a:lnTo>
                  <a:lnTo>
                    <a:pt x="1156153" y="1201585"/>
                  </a:lnTo>
                  <a:lnTo>
                    <a:pt x="1156712" y="1201368"/>
                  </a:lnTo>
                  <a:lnTo>
                    <a:pt x="1157267" y="1200928"/>
                  </a:lnTo>
                  <a:lnTo>
                    <a:pt x="1157825" y="1198307"/>
                  </a:lnTo>
                  <a:lnTo>
                    <a:pt x="1158384" y="1196997"/>
                  </a:lnTo>
                  <a:lnTo>
                    <a:pt x="1158943" y="1197872"/>
                  </a:lnTo>
                  <a:lnTo>
                    <a:pt x="1159501" y="1195469"/>
                  </a:lnTo>
                  <a:lnTo>
                    <a:pt x="1160060" y="1202021"/>
                  </a:lnTo>
                  <a:lnTo>
                    <a:pt x="1160619" y="1202238"/>
                  </a:lnTo>
                  <a:lnTo>
                    <a:pt x="1161173" y="1201146"/>
                  </a:lnTo>
                  <a:lnTo>
                    <a:pt x="1161732" y="1200275"/>
                  </a:lnTo>
                  <a:lnTo>
                    <a:pt x="1162290" y="1200275"/>
                  </a:lnTo>
                  <a:lnTo>
                    <a:pt x="1162849" y="1199182"/>
                  </a:lnTo>
                  <a:lnTo>
                    <a:pt x="1163407" y="1198525"/>
                  </a:lnTo>
                  <a:lnTo>
                    <a:pt x="1163966" y="1200928"/>
                  </a:lnTo>
                  <a:lnTo>
                    <a:pt x="1164525" y="1200275"/>
                  </a:lnTo>
                  <a:lnTo>
                    <a:pt x="1165079" y="1197436"/>
                  </a:lnTo>
                  <a:lnTo>
                    <a:pt x="1165638" y="1198965"/>
                  </a:lnTo>
                  <a:lnTo>
                    <a:pt x="1166197" y="1199618"/>
                  </a:lnTo>
                  <a:lnTo>
                    <a:pt x="1166755" y="1198965"/>
                  </a:lnTo>
                  <a:lnTo>
                    <a:pt x="1167314" y="1200057"/>
                  </a:lnTo>
                  <a:lnTo>
                    <a:pt x="1167873" y="1197872"/>
                  </a:lnTo>
                  <a:lnTo>
                    <a:pt x="1168431" y="1199400"/>
                  </a:lnTo>
                  <a:lnTo>
                    <a:pt x="1168986" y="1199182"/>
                  </a:lnTo>
                  <a:lnTo>
                    <a:pt x="1169544" y="1197872"/>
                  </a:lnTo>
                  <a:lnTo>
                    <a:pt x="1170103" y="1197436"/>
                  </a:lnTo>
                  <a:lnTo>
                    <a:pt x="1170662" y="1198525"/>
                  </a:lnTo>
                  <a:lnTo>
                    <a:pt x="1171220" y="1198090"/>
                  </a:lnTo>
                  <a:lnTo>
                    <a:pt x="1171779" y="1200710"/>
                  </a:lnTo>
                  <a:lnTo>
                    <a:pt x="1172334" y="1202238"/>
                  </a:lnTo>
                  <a:lnTo>
                    <a:pt x="1172892" y="1199618"/>
                  </a:lnTo>
                  <a:lnTo>
                    <a:pt x="1173451" y="1200057"/>
                  </a:lnTo>
                  <a:lnTo>
                    <a:pt x="1174009" y="1199618"/>
                  </a:lnTo>
                  <a:lnTo>
                    <a:pt x="1174568" y="1198525"/>
                  </a:lnTo>
                  <a:lnTo>
                    <a:pt x="1175127" y="1198090"/>
                  </a:lnTo>
                  <a:lnTo>
                    <a:pt x="1175685" y="1199182"/>
                  </a:lnTo>
                  <a:lnTo>
                    <a:pt x="1176240" y="1199618"/>
                  </a:lnTo>
                  <a:lnTo>
                    <a:pt x="1176798" y="1199400"/>
                  </a:lnTo>
                  <a:lnTo>
                    <a:pt x="1177357" y="1199618"/>
                  </a:lnTo>
                  <a:lnTo>
                    <a:pt x="1177916" y="1198747"/>
                  </a:lnTo>
                  <a:lnTo>
                    <a:pt x="1178474" y="1198090"/>
                  </a:lnTo>
                  <a:lnTo>
                    <a:pt x="1179033" y="1199618"/>
                  </a:lnTo>
                  <a:lnTo>
                    <a:pt x="1179592" y="1201368"/>
                  </a:lnTo>
                  <a:lnTo>
                    <a:pt x="1180146" y="1203113"/>
                  </a:lnTo>
                  <a:lnTo>
                    <a:pt x="1180705" y="1200710"/>
                  </a:lnTo>
                  <a:lnTo>
                    <a:pt x="1181264" y="1198965"/>
                  </a:lnTo>
                  <a:lnTo>
                    <a:pt x="1181822" y="1199400"/>
                  </a:lnTo>
                  <a:lnTo>
                    <a:pt x="1182381" y="1199835"/>
                  </a:lnTo>
                  <a:lnTo>
                    <a:pt x="1182939" y="1199182"/>
                  </a:lnTo>
                  <a:lnTo>
                    <a:pt x="1183494" y="1198525"/>
                  </a:lnTo>
                  <a:lnTo>
                    <a:pt x="1184053" y="1201803"/>
                  </a:lnTo>
                  <a:lnTo>
                    <a:pt x="1184611" y="1200928"/>
                  </a:lnTo>
                  <a:lnTo>
                    <a:pt x="1185170" y="1199835"/>
                  </a:lnTo>
                  <a:lnTo>
                    <a:pt x="1185729" y="1197872"/>
                  </a:lnTo>
                  <a:lnTo>
                    <a:pt x="1186287" y="1201146"/>
                  </a:lnTo>
                  <a:lnTo>
                    <a:pt x="1186846" y="1198965"/>
                  </a:lnTo>
                  <a:lnTo>
                    <a:pt x="1187400" y="1200710"/>
                  </a:lnTo>
                  <a:lnTo>
                    <a:pt x="1187959" y="1202021"/>
                  </a:lnTo>
                  <a:lnTo>
                    <a:pt x="1188518" y="1201368"/>
                  </a:lnTo>
                  <a:lnTo>
                    <a:pt x="1189076" y="1201803"/>
                  </a:lnTo>
                  <a:lnTo>
                    <a:pt x="1189635" y="1198090"/>
                  </a:lnTo>
                  <a:lnTo>
                    <a:pt x="1190193" y="1199835"/>
                  </a:lnTo>
                  <a:lnTo>
                    <a:pt x="1190752" y="1198307"/>
                  </a:lnTo>
                  <a:lnTo>
                    <a:pt x="1191307" y="1199835"/>
                  </a:lnTo>
                  <a:lnTo>
                    <a:pt x="1191865" y="1199618"/>
                  </a:lnTo>
                  <a:lnTo>
                    <a:pt x="1192424" y="1200710"/>
                  </a:lnTo>
                  <a:lnTo>
                    <a:pt x="1192983" y="1199182"/>
                  </a:lnTo>
                  <a:lnTo>
                    <a:pt x="1193541" y="1201585"/>
                  </a:lnTo>
                  <a:lnTo>
                    <a:pt x="1194100" y="1201803"/>
                  </a:lnTo>
                  <a:lnTo>
                    <a:pt x="1194659" y="1201146"/>
                  </a:lnTo>
                  <a:lnTo>
                    <a:pt x="1195213" y="1203331"/>
                  </a:lnTo>
                  <a:lnTo>
                    <a:pt x="1195772" y="1204206"/>
                  </a:lnTo>
                  <a:lnTo>
                    <a:pt x="1196330" y="1202896"/>
                  </a:lnTo>
                  <a:lnTo>
                    <a:pt x="1196889" y="1203113"/>
                  </a:lnTo>
                  <a:lnTo>
                    <a:pt x="1197448" y="1202678"/>
                  </a:lnTo>
                  <a:lnTo>
                    <a:pt x="1198006" y="1203549"/>
                  </a:lnTo>
                  <a:lnTo>
                    <a:pt x="1198565" y="1201585"/>
                  </a:lnTo>
                  <a:lnTo>
                    <a:pt x="1199120" y="1203549"/>
                  </a:lnTo>
                  <a:lnTo>
                    <a:pt x="1199678" y="1203113"/>
                  </a:lnTo>
                  <a:lnTo>
                    <a:pt x="1200237" y="1200493"/>
                  </a:lnTo>
                  <a:lnTo>
                    <a:pt x="1200796" y="1202238"/>
                  </a:lnTo>
                  <a:lnTo>
                    <a:pt x="1201354" y="1202456"/>
                  </a:lnTo>
                  <a:lnTo>
                    <a:pt x="1201913" y="1202456"/>
                  </a:lnTo>
                  <a:lnTo>
                    <a:pt x="1202467" y="1202021"/>
                  </a:lnTo>
                  <a:lnTo>
                    <a:pt x="1203026" y="1203766"/>
                  </a:lnTo>
                  <a:lnTo>
                    <a:pt x="1203584" y="1202238"/>
                  </a:lnTo>
                  <a:lnTo>
                    <a:pt x="1204143" y="1203331"/>
                  </a:lnTo>
                  <a:lnTo>
                    <a:pt x="1204702" y="1202456"/>
                  </a:lnTo>
                  <a:lnTo>
                    <a:pt x="1205260" y="1202678"/>
                  </a:lnTo>
                  <a:lnTo>
                    <a:pt x="1205819" y="1203549"/>
                  </a:lnTo>
                  <a:lnTo>
                    <a:pt x="1206374" y="1201368"/>
                  </a:lnTo>
                  <a:lnTo>
                    <a:pt x="1206932" y="1203113"/>
                  </a:lnTo>
                  <a:lnTo>
                    <a:pt x="1207491" y="1203331"/>
                  </a:lnTo>
                  <a:lnTo>
                    <a:pt x="1208050" y="1202896"/>
                  </a:lnTo>
                  <a:lnTo>
                    <a:pt x="1208608" y="1202238"/>
                  </a:lnTo>
                  <a:lnTo>
                    <a:pt x="1209167" y="1202896"/>
                  </a:lnTo>
                  <a:lnTo>
                    <a:pt x="1209725" y="1203766"/>
                  </a:lnTo>
                  <a:lnTo>
                    <a:pt x="1210280" y="1198747"/>
                  </a:lnTo>
                  <a:lnTo>
                    <a:pt x="1210839" y="1202896"/>
                  </a:lnTo>
                  <a:lnTo>
                    <a:pt x="1211397" y="1203549"/>
                  </a:lnTo>
                  <a:lnTo>
                    <a:pt x="1211956" y="1203113"/>
                  </a:lnTo>
                  <a:lnTo>
                    <a:pt x="1212515" y="1202456"/>
                  </a:lnTo>
                  <a:lnTo>
                    <a:pt x="1213073" y="1202238"/>
                  </a:lnTo>
                  <a:lnTo>
                    <a:pt x="1213628" y="1203113"/>
                  </a:lnTo>
                  <a:lnTo>
                    <a:pt x="1214186" y="1202238"/>
                  </a:lnTo>
                  <a:lnTo>
                    <a:pt x="1214745" y="1203549"/>
                  </a:lnTo>
                  <a:lnTo>
                    <a:pt x="1215304" y="1203766"/>
                  </a:lnTo>
                  <a:lnTo>
                    <a:pt x="1215862" y="1203331"/>
                  </a:lnTo>
                  <a:lnTo>
                    <a:pt x="1216421" y="1203113"/>
                  </a:lnTo>
                  <a:lnTo>
                    <a:pt x="1216979" y="1202238"/>
                  </a:lnTo>
                  <a:lnTo>
                    <a:pt x="1217538" y="1203113"/>
                  </a:lnTo>
                  <a:lnTo>
                    <a:pt x="1218093" y="1203113"/>
                  </a:lnTo>
                  <a:lnTo>
                    <a:pt x="1218651" y="1203331"/>
                  </a:lnTo>
                  <a:lnTo>
                    <a:pt x="1219210" y="1202896"/>
                  </a:lnTo>
                  <a:lnTo>
                    <a:pt x="1219769" y="1201803"/>
                  </a:lnTo>
                  <a:lnTo>
                    <a:pt x="1220327" y="1203766"/>
                  </a:lnTo>
                  <a:lnTo>
                    <a:pt x="1220886" y="1201146"/>
                  </a:lnTo>
                  <a:lnTo>
                    <a:pt x="1221440" y="1202896"/>
                  </a:lnTo>
                  <a:lnTo>
                    <a:pt x="1221999" y="1202238"/>
                  </a:lnTo>
                  <a:lnTo>
                    <a:pt x="1222558" y="1203331"/>
                  </a:lnTo>
                  <a:lnTo>
                    <a:pt x="1223116" y="1203549"/>
                  </a:lnTo>
                  <a:lnTo>
                    <a:pt x="1223675" y="1204206"/>
                  </a:lnTo>
                  <a:lnTo>
                    <a:pt x="1224234" y="1203549"/>
                  </a:lnTo>
                  <a:lnTo>
                    <a:pt x="1224792" y="1203988"/>
                  </a:lnTo>
                  <a:lnTo>
                    <a:pt x="1225347" y="1203766"/>
                  </a:lnTo>
                  <a:lnTo>
                    <a:pt x="1225906" y="1201585"/>
                  </a:lnTo>
                  <a:lnTo>
                    <a:pt x="1226464" y="1203988"/>
                  </a:lnTo>
                  <a:lnTo>
                    <a:pt x="1227023" y="1203549"/>
                  </a:lnTo>
                  <a:lnTo>
                    <a:pt x="1227582" y="1203766"/>
                  </a:lnTo>
                  <a:lnTo>
                    <a:pt x="1228140" y="1203549"/>
                  </a:lnTo>
                  <a:lnTo>
                    <a:pt x="1228699" y="1203331"/>
                  </a:lnTo>
                  <a:lnTo>
                    <a:pt x="1229253" y="1203766"/>
                  </a:lnTo>
                  <a:lnTo>
                    <a:pt x="1229812" y="1203331"/>
                  </a:lnTo>
                  <a:lnTo>
                    <a:pt x="1230370" y="1204641"/>
                  </a:lnTo>
                  <a:lnTo>
                    <a:pt x="1230929" y="1203988"/>
                  </a:lnTo>
                  <a:lnTo>
                    <a:pt x="1231488" y="1203988"/>
                  </a:lnTo>
                  <a:lnTo>
                    <a:pt x="1232046" y="1203113"/>
                  </a:lnTo>
                  <a:lnTo>
                    <a:pt x="1232601" y="1204206"/>
                  </a:lnTo>
                  <a:lnTo>
                    <a:pt x="1233160" y="1203766"/>
                  </a:lnTo>
                  <a:lnTo>
                    <a:pt x="1233718" y="1202456"/>
                  </a:lnTo>
                  <a:lnTo>
                    <a:pt x="1234277" y="1204206"/>
                  </a:lnTo>
                  <a:lnTo>
                    <a:pt x="1234836" y="1204206"/>
                  </a:lnTo>
                  <a:lnTo>
                    <a:pt x="1235394" y="1203988"/>
                  </a:lnTo>
                  <a:lnTo>
                    <a:pt x="1235953" y="1203988"/>
                  </a:lnTo>
                  <a:lnTo>
                    <a:pt x="1236507" y="1202678"/>
                  </a:lnTo>
                  <a:lnTo>
                    <a:pt x="1237066" y="1203766"/>
                  </a:lnTo>
                  <a:lnTo>
                    <a:pt x="1237625" y="1203113"/>
                  </a:lnTo>
                  <a:lnTo>
                    <a:pt x="1238183" y="1203549"/>
                  </a:lnTo>
                  <a:lnTo>
                    <a:pt x="1238742" y="1204206"/>
                  </a:lnTo>
                  <a:lnTo>
                    <a:pt x="1239301" y="1204424"/>
                  </a:lnTo>
                  <a:lnTo>
                    <a:pt x="1239859" y="1203988"/>
                  </a:lnTo>
                  <a:lnTo>
                    <a:pt x="1240414" y="1203988"/>
                  </a:lnTo>
                  <a:lnTo>
                    <a:pt x="1240972" y="1203988"/>
                  </a:lnTo>
                  <a:lnTo>
                    <a:pt x="1241531" y="1203331"/>
                  </a:lnTo>
                  <a:lnTo>
                    <a:pt x="1242090" y="1203988"/>
                  </a:lnTo>
                  <a:lnTo>
                    <a:pt x="1242648" y="1203988"/>
                  </a:lnTo>
                  <a:lnTo>
                    <a:pt x="1243207" y="1204641"/>
                  </a:lnTo>
                  <a:lnTo>
                    <a:pt x="1243761" y="1203549"/>
                  </a:lnTo>
                  <a:lnTo>
                    <a:pt x="1244320" y="1204424"/>
                  </a:lnTo>
                  <a:lnTo>
                    <a:pt x="1244879" y="1204206"/>
                  </a:lnTo>
                  <a:lnTo>
                    <a:pt x="1245437" y="1202238"/>
                  </a:lnTo>
                  <a:lnTo>
                    <a:pt x="1245996" y="1203988"/>
                  </a:lnTo>
                  <a:lnTo>
                    <a:pt x="1246555" y="1204206"/>
                  </a:lnTo>
                  <a:lnTo>
                    <a:pt x="1247113" y="1204206"/>
                  </a:lnTo>
                  <a:lnTo>
                    <a:pt x="1247672" y="1204206"/>
                  </a:lnTo>
                  <a:lnTo>
                    <a:pt x="1248227" y="1204206"/>
                  </a:lnTo>
                  <a:lnTo>
                    <a:pt x="1248785" y="1203988"/>
                  </a:lnTo>
                  <a:lnTo>
                    <a:pt x="1249344" y="1204206"/>
                  </a:lnTo>
                  <a:lnTo>
                    <a:pt x="1249902" y="1203988"/>
                  </a:lnTo>
                  <a:lnTo>
                    <a:pt x="1250461" y="1204206"/>
                  </a:lnTo>
                  <a:lnTo>
                    <a:pt x="1251020" y="1203988"/>
                  </a:lnTo>
                  <a:lnTo>
                    <a:pt x="1251574" y="1203988"/>
                  </a:lnTo>
                  <a:lnTo>
                    <a:pt x="1252133" y="1204424"/>
                  </a:lnTo>
                  <a:lnTo>
                    <a:pt x="1252692" y="1203766"/>
                  </a:lnTo>
                  <a:lnTo>
                    <a:pt x="1253250" y="1204206"/>
                  </a:lnTo>
                  <a:lnTo>
                    <a:pt x="1253809" y="1204424"/>
                  </a:lnTo>
                  <a:lnTo>
                    <a:pt x="1254368" y="1204641"/>
                  </a:lnTo>
                  <a:lnTo>
                    <a:pt x="1254926" y="1203766"/>
                  </a:lnTo>
                  <a:lnTo>
                    <a:pt x="1255481" y="1204641"/>
                  </a:lnTo>
                  <a:lnTo>
                    <a:pt x="1256039" y="1204206"/>
                  </a:lnTo>
                  <a:lnTo>
                    <a:pt x="1256598" y="1204206"/>
                  </a:lnTo>
                  <a:lnTo>
                    <a:pt x="1257156" y="1204206"/>
                  </a:lnTo>
                  <a:lnTo>
                    <a:pt x="1257715" y="1203549"/>
                  </a:lnTo>
                  <a:lnTo>
                    <a:pt x="1258274" y="1204206"/>
                  </a:lnTo>
                  <a:lnTo>
                    <a:pt x="1258832" y="1203988"/>
                  </a:lnTo>
                  <a:lnTo>
                    <a:pt x="1259387" y="1204424"/>
                  </a:lnTo>
                  <a:lnTo>
                    <a:pt x="1259946" y="1203988"/>
                  </a:lnTo>
                  <a:lnTo>
                    <a:pt x="1260504" y="1204206"/>
                  </a:lnTo>
                  <a:lnTo>
                    <a:pt x="1261063" y="1203331"/>
                  </a:lnTo>
                  <a:lnTo>
                    <a:pt x="1261622" y="1204206"/>
                  </a:lnTo>
                  <a:lnTo>
                    <a:pt x="1262180" y="1204206"/>
                  </a:lnTo>
                  <a:lnTo>
                    <a:pt x="1262735" y="1203988"/>
                  </a:lnTo>
                  <a:lnTo>
                    <a:pt x="1263293" y="1204206"/>
                  </a:lnTo>
                  <a:lnTo>
                    <a:pt x="1263852" y="1203331"/>
                  </a:lnTo>
                  <a:lnTo>
                    <a:pt x="1264411" y="1203766"/>
                  </a:lnTo>
                  <a:lnTo>
                    <a:pt x="1264969" y="1203988"/>
                  </a:lnTo>
                  <a:lnTo>
                    <a:pt x="1265528" y="1203988"/>
                  </a:lnTo>
                  <a:lnTo>
                    <a:pt x="1266087" y="1204206"/>
                  </a:lnTo>
                  <a:lnTo>
                    <a:pt x="1266641" y="1204424"/>
                  </a:lnTo>
                  <a:lnTo>
                    <a:pt x="1267200" y="1204206"/>
                  </a:lnTo>
                  <a:lnTo>
                    <a:pt x="1267758" y="1204424"/>
                  </a:lnTo>
                  <a:lnTo>
                    <a:pt x="1268317" y="1204206"/>
                  </a:lnTo>
                  <a:lnTo>
                    <a:pt x="1268876" y="1204424"/>
                  </a:lnTo>
                  <a:lnTo>
                    <a:pt x="1269434" y="1204424"/>
                  </a:lnTo>
                  <a:lnTo>
                    <a:pt x="1269989" y="1204424"/>
                  </a:lnTo>
                  <a:lnTo>
                    <a:pt x="1270547" y="1204206"/>
                  </a:lnTo>
                  <a:lnTo>
                    <a:pt x="1271106" y="1204424"/>
                  </a:lnTo>
                  <a:lnTo>
                    <a:pt x="1271665" y="1204641"/>
                  </a:lnTo>
                  <a:lnTo>
                    <a:pt x="1272223" y="1204206"/>
                  </a:lnTo>
                  <a:lnTo>
                    <a:pt x="1272782" y="1204424"/>
                  </a:lnTo>
                  <a:lnTo>
                    <a:pt x="1273341" y="1204206"/>
                  </a:lnTo>
                  <a:lnTo>
                    <a:pt x="1273895" y="1204641"/>
                  </a:lnTo>
                  <a:lnTo>
                    <a:pt x="1274454" y="1203549"/>
                  </a:lnTo>
                  <a:lnTo>
                    <a:pt x="1275013" y="1203988"/>
                  </a:lnTo>
                  <a:lnTo>
                    <a:pt x="1275571" y="1203331"/>
                  </a:lnTo>
                  <a:lnTo>
                    <a:pt x="1276130" y="1204206"/>
                  </a:lnTo>
                  <a:lnTo>
                    <a:pt x="1276688" y="1203549"/>
                  </a:lnTo>
                  <a:lnTo>
                    <a:pt x="1277247" y="1204424"/>
                  </a:lnTo>
                  <a:lnTo>
                    <a:pt x="1277806" y="1204424"/>
                  </a:lnTo>
                  <a:lnTo>
                    <a:pt x="1278360" y="1204206"/>
                  </a:lnTo>
                  <a:lnTo>
                    <a:pt x="1278919" y="1203988"/>
                  </a:lnTo>
                  <a:lnTo>
                    <a:pt x="1279478" y="1204424"/>
                  </a:lnTo>
                  <a:lnTo>
                    <a:pt x="1280036" y="1204424"/>
                  </a:lnTo>
                  <a:lnTo>
                    <a:pt x="1280595" y="1204641"/>
                  </a:lnTo>
                  <a:lnTo>
                    <a:pt x="1281154" y="1204206"/>
                  </a:lnTo>
                  <a:lnTo>
                    <a:pt x="1281708" y="1204641"/>
                  </a:lnTo>
                  <a:lnTo>
                    <a:pt x="1282267" y="1204424"/>
                  </a:lnTo>
                  <a:lnTo>
                    <a:pt x="1282825" y="1204641"/>
                  </a:lnTo>
                  <a:lnTo>
                    <a:pt x="1283384" y="1204424"/>
                  </a:lnTo>
                  <a:lnTo>
                    <a:pt x="1283942" y="1204641"/>
                  </a:lnTo>
                  <a:lnTo>
                    <a:pt x="1284501" y="1204424"/>
                  </a:lnTo>
                  <a:lnTo>
                    <a:pt x="1285060" y="1204641"/>
                  </a:lnTo>
                  <a:lnTo>
                    <a:pt x="1285614" y="1203549"/>
                  </a:lnTo>
                  <a:lnTo>
                    <a:pt x="1286173" y="1204424"/>
                  </a:lnTo>
                  <a:lnTo>
                    <a:pt x="1286732" y="1204424"/>
                  </a:lnTo>
                  <a:lnTo>
                    <a:pt x="1287290" y="1204424"/>
                  </a:lnTo>
                  <a:lnTo>
                    <a:pt x="1287849" y="1204641"/>
                  </a:lnTo>
                  <a:lnTo>
                    <a:pt x="1288408" y="1204641"/>
                  </a:lnTo>
                  <a:lnTo>
                    <a:pt x="1288966" y="1204641"/>
                  </a:lnTo>
                  <a:lnTo>
                    <a:pt x="1289521" y="1204424"/>
                  </a:lnTo>
                  <a:lnTo>
                    <a:pt x="1290079" y="1204641"/>
                  </a:lnTo>
                  <a:lnTo>
                    <a:pt x="1290638" y="1204641"/>
                  </a:lnTo>
                  <a:lnTo>
                    <a:pt x="1291197" y="1204641"/>
                  </a:lnTo>
                  <a:lnTo>
                    <a:pt x="1291755" y="1204206"/>
                  </a:lnTo>
                  <a:lnTo>
                    <a:pt x="1292314" y="1204641"/>
                  </a:lnTo>
                  <a:lnTo>
                    <a:pt x="1292869" y="1204641"/>
                  </a:lnTo>
                  <a:lnTo>
                    <a:pt x="1293427" y="1204641"/>
                  </a:lnTo>
                  <a:lnTo>
                    <a:pt x="1293986" y="1204424"/>
                  </a:lnTo>
                  <a:lnTo>
                    <a:pt x="1294545" y="1204424"/>
                  </a:lnTo>
                  <a:lnTo>
                    <a:pt x="1295103" y="1204641"/>
                  </a:lnTo>
                  <a:lnTo>
                    <a:pt x="1295662" y="1204641"/>
                  </a:lnTo>
                  <a:lnTo>
                    <a:pt x="1296220" y="1204206"/>
                  </a:lnTo>
                  <a:lnTo>
                    <a:pt x="1296775" y="1204641"/>
                  </a:lnTo>
                  <a:lnTo>
                    <a:pt x="1297333" y="1204206"/>
                  </a:lnTo>
                  <a:lnTo>
                    <a:pt x="1297892" y="1204641"/>
                  </a:lnTo>
                  <a:lnTo>
                    <a:pt x="1298451" y="1204424"/>
                  </a:lnTo>
                  <a:lnTo>
                    <a:pt x="1299009" y="1204641"/>
                  </a:lnTo>
                  <a:lnTo>
                    <a:pt x="1299568" y="1204206"/>
                  </a:lnTo>
                  <a:lnTo>
                    <a:pt x="1300123" y="1204424"/>
                  </a:lnTo>
                  <a:lnTo>
                    <a:pt x="1300681" y="1204641"/>
                  </a:lnTo>
                  <a:lnTo>
                    <a:pt x="1301240" y="1204641"/>
                  </a:lnTo>
                  <a:lnTo>
                    <a:pt x="1301799" y="1204424"/>
                  </a:lnTo>
                  <a:lnTo>
                    <a:pt x="1302357" y="1204641"/>
                  </a:lnTo>
                  <a:lnTo>
                    <a:pt x="1302916" y="1204641"/>
                  </a:lnTo>
                  <a:lnTo>
                    <a:pt x="1303474" y="1204424"/>
                  </a:lnTo>
                  <a:lnTo>
                    <a:pt x="1304029" y="1204206"/>
                  </a:lnTo>
                  <a:lnTo>
                    <a:pt x="1304588" y="1204424"/>
                  </a:lnTo>
                  <a:lnTo>
                    <a:pt x="1305146" y="1203549"/>
                  </a:lnTo>
                  <a:lnTo>
                    <a:pt x="1305705" y="1204424"/>
                  </a:lnTo>
                  <a:lnTo>
                    <a:pt x="1306264" y="1204641"/>
                  </a:lnTo>
                  <a:lnTo>
                    <a:pt x="1306822" y="1204641"/>
                  </a:lnTo>
                  <a:lnTo>
                    <a:pt x="1307381" y="1204641"/>
                  </a:lnTo>
                  <a:lnTo>
                    <a:pt x="1307940" y="1203766"/>
                  </a:lnTo>
                  <a:lnTo>
                    <a:pt x="1308494" y="1204206"/>
                  </a:lnTo>
                  <a:lnTo>
                    <a:pt x="1309053" y="1204424"/>
                  </a:lnTo>
                  <a:lnTo>
                    <a:pt x="1309611" y="1204641"/>
                  </a:lnTo>
                  <a:lnTo>
                    <a:pt x="1310170" y="1204424"/>
                  </a:lnTo>
                  <a:lnTo>
                    <a:pt x="1310729" y="1204424"/>
                  </a:lnTo>
                  <a:lnTo>
                    <a:pt x="1311287" y="1204641"/>
                  </a:lnTo>
                  <a:lnTo>
                    <a:pt x="1311842" y="1204424"/>
                  </a:lnTo>
                  <a:lnTo>
                    <a:pt x="1312400" y="1204424"/>
                  </a:lnTo>
                  <a:lnTo>
                    <a:pt x="1312959" y="1204206"/>
                  </a:lnTo>
                  <a:lnTo>
                    <a:pt x="1313518" y="1203988"/>
                  </a:lnTo>
                  <a:lnTo>
                    <a:pt x="1314076" y="1204424"/>
                  </a:lnTo>
                  <a:lnTo>
                    <a:pt x="1314635" y="1204424"/>
                  </a:lnTo>
                  <a:lnTo>
                    <a:pt x="1314762" y="1204424"/>
                  </a:lnTo>
                </a:path>
              </a:pathLst>
            </a:custGeom>
            <a:noFill/>
            <a:ln w="6161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8E25C45-1A85-FF87-7CCE-CD8E5A20E5A8}"/>
                </a:ext>
              </a:extLst>
            </p:cNvPr>
            <p:cNvSpPr/>
            <p:nvPr/>
          </p:nvSpPr>
          <p:spPr>
            <a:xfrm>
              <a:off x="2994563" y="2318645"/>
              <a:ext cx="1314762" cy="1226698"/>
            </a:xfrm>
            <a:custGeom>
              <a:avLst/>
              <a:gdLst>
                <a:gd name="connsiteX0" fmla="*/ 0 w 1314762"/>
                <a:gd name="connsiteY0" fmla="*/ 1226699 h 1226698"/>
                <a:gd name="connsiteX1" fmla="*/ 468 w 1314762"/>
                <a:gd name="connsiteY1" fmla="*/ 1226699 h 1226698"/>
                <a:gd name="connsiteX2" fmla="*/ 1023 w 1314762"/>
                <a:gd name="connsiteY2" fmla="*/ 1226699 h 1226698"/>
                <a:gd name="connsiteX3" fmla="*/ 1581 w 1314762"/>
                <a:gd name="connsiteY3" fmla="*/ 1226699 h 1226698"/>
                <a:gd name="connsiteX4" fmla="*/ 2140 w 1314762"/>
                <a:gd name="connsiteY4" fmla="*/ 1226699 h 1226698"/>
                <a:gd name="connsiteX5" fmla="*/ 2699 w 1314762"/>
                <a:gd name="connsiteY5" fmla="*/ 1226699 h 1226698"/>
                <a:gd name="connsiteX6" fmla="*/ 3257 w 1314762"/>
                <a:gd name="connsiteY6" fmla="*/ 1226699 h 1226698"/>
                <a:gd name="connsiteX7" fmla="*/ 3816 w 1314762"/>
                <a:gd name="connsiteY7" fmla="*/ 1226699 h 1226698"/>
                <a:gd name="connsiteX8" fmla="*/ 4375 w 1314762"/>
                <a:gd name="connsiteY8" fmla="*/ 1226699 h 1226698"/>
                <a:gd name="connsiteX9" fmla="*/ 4929 w 1314762"/>
                <a:gd name="connsiteY9" fmla="*/ 1226699 h 1226698"/>
                <a:gd name="connsiteX10" fmla="*/ 5488 w 1314762"/>
                <a:gd name="connsiteY10" fmla="*/ 1226699 h 1226698"/>
                <a:gd name="connsiteX11" fmla="*/ 6047 w 1314762"/>
                <a:gd name="connsiteY11" fmla="*/ 1226699 h 1226698"/>
                <a:gd name="connsiteX12" fmla="*/ 6605 w 1314762"/>
                <a:gd name="connsiteY12" fmla="*/ 1226699 h 1226698"/>
                <a:gd name="connsiteX13" fmla="*/ 7164 w 1314762"/>
                <a:gd name="connsiteY13" fmla="*/ 1226699 h 1226698"/>
                <a:gd name="connsiteX14" fmla="*/ 7722 w 1314762"/>
                <a:gd name="connsiteY14" fmla="*/ 1226699 h 1226698"/>
                <a:gd name="connsiteX15" fmla="*/ 8277 w 1314762"/>
                <a:gd name="connsiteY15" fmla="*/ 1226699 h 1226698"/>
                <a:gd name="connsiteX16" fmla="*/ 8836 w 1314762"/>
                <a:gd name="connsiteY16" fmla="*/ 1226699 h 1226698"/>
                <a:gd name="connsiteX17" fmla="*/ 9394 w 1314762"/>
                <a:gd name="connsiteY17" fmla="*/ 1226699 h 1226698"/>
                <a:gd name="connsiteX18" fmla="*/ 9953 w 1314762"/>
                <a:gd name="connsiteY18" fmla="*/ 1226699 h 1226698"/>
                <a:gd name="connsiteX19" fmla="*/ 10512 w 1314762"/>
                <a:gd name="connsiteY19" fmla="*/ 1226699 h 1226698"/>
                <a:gd name="connsiteX20" fmla="*/ 11070 w 1314762"/>
                <a:gd name="connsiteY20" fmla="*/ 1226699 h 1226698"/>
                <a:gd name="connsiteX21" fmla="*/ 11629 w 1314762"/>
                <a:gd name="connsiteY21" fmla="*/ 1226699 h 1226698"/>
                <a:gd name="connsiteX22" fmla="*/ 12188 w 1314762"/>
                <a:gd name="connsiteY22" fmla="*/ 1226699 h 1226698"/>
                <a:gd name="connsiteX23" fmla="*/ 12742 w 1314762"/>
                <a:gd name="connsiteY23" fmla="*/ 1226699 h 1226698"/>
                <a:gd name="connsiteX24" fmla="*/ 13301 w 1314762"/>
                <a:gd name="connsiteY24" fmla="*/ 1226699 h 1226698"/>
                <a:gd name="connsiteX25" fmla="*/ 13859 w 1314762"/>
                <a:gd name="connsiteY25" fmla="*/ 1226699 h 1226698"/>
                <a:gd name="connsiteX26" fmla="*/ 14418 w 1314762"/>
                <a:gd name="connsiteY26" fmla="*/ 1226699 h 1226698"/>
                <a:gd name="connsiteX27" fmla="*/ 14976 w 1314762"/>
                <a:gd name="connsiteY27" fmla="*/ 1226699 h 1226698"/>
                <a:gd name="connsiteX28" fmla="*/ 15535 w 1314762"/>
                <a:gd name="connsiteY28" fmla="*/ 1226699 h 1226698"/>
                <a:gd name="connsiteX29" fmla="*/ 16094 w 1314762"/>
                <a:gd name="connsiteY29" fmla="*/ 1226699 h 1226698"/>
                <a:gd name="connsiteX30" fmla="*/ 16648 w 1314762"/>
                <a:gd name="connsiteY30" fmla="*/ 1226699 h 1226698"/>
                <a:gd name="connsiteX31" fmla="*/ 17207 w 1314762"/>
                <a:gd name="connsiteY31" fmla="*/ 1226699 h 1226698"/>
                <a:gd name="connsiteX32" fmla="*/ 17766 w 1314762"/>
                <a:gd name="connsiteY32" fmla="*/ 1226699 h 1226698"/>
                <a:gd name="connsiteX33" fmla="*/ 18324 w 1314762"/>
                <a:gd name="connsiteY33" fmla="*/ 1226699 h 1226698"/>
                <a:gd name="connsiteX34" fmla="*/ 18883 w 1314762"/>
                <a:gd name="connsiteY34" fmla="*/ 1226699 h 1226698"/>
                <a:gd name="connsiteX35" fmla="*/ 19442 w 1314762"/>
                <a:gd name="connsiteY35" fmla="*/ 1226699 h 1226698"/>
                <a:gd name="connsiteX36" fmla="*/ 19996 w 1314762"/>
                <a:gd name="connsiteY36" fmla="*/ 1226699 h 1226698"/>
                <a:gd name="connsiteX37" fmla="*/ 20555 w 1314762"/>
                <a:gd name="connsiteY37" fmla="*/ 1226699 h 1226698"/>
                <a:gd name="connsiteX38" fmla="*/ 21113 w 1314762"/>
                <a:gd name="connsiteY38" fmla="*/ 1226699 h 1226698"/>
                <a:gd name="connsiteX39" fmla="*/ 21672 w 1314762"/>
                <a:gd name="connsiteY39" fmla="*/ 1226699 h 1226698"/>
                <a:gd name="connsiteX40" fmla="*/ 22231 w 1314762"/>
                <a:gd name="connsiteY40" fmla="*/ 1226699 h 1226698"/>
                <a:gd name="connsiteX41" fmla="*/ 22789 w 1314762"/>
                <a:gd name="connsiteY41" fmla="*/ 1226699 h 1226698"/>
                <a:gd name="connsiteX42" fmla="*/ 23348 w 1314762"/>
                <a:gd name="connsiteY42" fmla="*/ 1226699 h 1226698"/>
                <a:gd name="connsiteX43" fmla="*/ 23903 w 1314762"/>
                <a:gd name="connsiteY43" fmla="*/ 1226699 h 1226698"/>
                <a:gd name="connsiteX44" fmla="*/ 24461 w 1314762"/>
                <a:gd name="connsiteY44" fmla="*/ 1226699 h 1226698"/>
                <a:gd name="connsiteX45" fmla="*/ 25020 w 1314762"/>
                <a:gd name="connsiteY45" fmla="*/ 1226699 h 1226698"/>
                <a:gd name="connsiteX46" fmla="*/ 25579 w 1314762"/>
                <a:gd name="connsiteY46" fmla="*/ 1226699 h 1226698"/>
                <a:gd name="connsiteX47" fmla="*/ 26137 w 1314762"/>
                <a:gd name="connsiteY47" fmla="*/ 1226699 h 1226698"/>
                <a:gd name="connsiteX48" fmla="*/ 26696 w 1314762"/>
                <a:gd name="connsiteY48" fmla="*/ 1226699 h 1226698"/>
                <a:gd name="connsiteX49" fmla="*/ 27250 w 1314762"/>
                <a:gd name="connsiteY49" fmla="*/ 1226699 h 1226698"/>
                <a:gd name="connsiteX50" fmla="*/ 27809 w 1314762"/>
                <a:gd name="connsiteY50" fmla="*/ 1226699 h 1226698"/>
                <a:gd name="connsiteX51" fmla="*/ 28367 w 1314762"/>
                <a:gd name="connsiteY51" fmla="*/ 1226699 h 1226698"/>
                <a:gd name="connsiteX52" fmla="*/ 28926 w 1314762"/>
                <a:gd name="connsiteY52" fmla="*/ 1226699 h 1226698"/>
                <a:gd name="connsiteX53" fmla="*/ 29485 w 1314762"/>
                <a:gd name="connsiteY53" fmla="*/ 1226699 h 1226698"/>
                <a:gd name="connsiteX54" fmla="*/ 30044 w 1314762"/>
                <a:gd name="connsiteY54" fmla="*/ 1226699 h 1226698"/>
                <a:gd name="connsiteX55" fmla="*/ 30602 w 1314762"/>
                <a:gd name="connsiteY55" fmla="*/ 1226699 h 1226698"/>
                <a:gd name="connsiteX56" fmla="*/ 31157 w 1314762"/>
                <a:gd name="connsiteY56" fmla="*/ 1226699 h 1226698"/>
                <a:gd name="connsiteX57" fmla="*/ 31715 w 1314762"/>
                <a:gd name="connsiteY57" fmla="*/ 1226699 h 1226698"/>
                <a:gd name="connsiteX58" fmla="*/ 32274 w 1314762"/>
                <a:gd name="connsiteY58" fmla="*/ 1226699 h 1226698"/>
                <a:gd name="connsiteX59" fmla="*/ 32833 w 1314762"/>
                <a:gd name="connsiteY59" fmla="*/ 1226699 h 1226698"/>
                <a:gd name="connsiteX60" fmla="*/ 33391 w 1314762"/>
                <a:gd name="connsiteY60" fmla="*/ 1226699 h 1226698"/>
                <a:gd name="connsiteX61" fmla="*/ 33950 w 1314762"/>
                <a:gd name="connsiteY61" fmla="*/ 1226699 h 1226698"/>
                <a:gd name="connsiteX62" fmla="*/ 34508 w 1314762"/>
                <a:gd name="connsiteY62" fmla="*/ 1226699 h 1226698"/>
                <a:gd name="connsiteX63" fmla="*/ 35063 w 1314762"/>
                <a:gd name="connsiteY63" fmla="*/ 1226699 h 1226698"/>
                <a:gd name="connsiteX64" fmla="*/ 35622 w 1314762"/>
                <a:gd name="connsiteY64" fmla="*/ 1226699 h 1226698"/>
                <a:gd name="connsiteX65" fmla="*/ 36180 w 1314762"/>
                <a:gd name="connsiteY65" fmla="*/ 1226699 h 1226698"/>
                <a:gd name="connsiteX66" fmla="*/ 36739 w 1314762"/>
                <a:gd name="connsiteY66" fmla="*/ 1226699 h 1226698"/>
                <a:gd name="connsiteX67" fmla="*/ 37298 w 1314762"/>
                <a:gd name="connsiteY67" fmla="*/ 1226699 h 1226698"/>
                <a:gd name="connsiteX68" fmla="*/ 37856 w 1314762"/>
                <a:gd name="connsiteY68" fmla="*/ 1226699 h 1226698"/>
                <a:gd name="connsiteX69" fmla="*/ 38411 w 1314762"/>
                <a:gd name="connsiteY69" fmla="*/ 1226699 h 1226698"/>
                <a:gd name="connsiteX70" fmla="*/ 38969 w 1314762"/>
                <a:gd name="connsiteY70" fmla="*/ 1226699 h 1226698"/>
                <a:gd name="connsiteX71" fmla="*/ 39528 w 1314762"/>
                <a:gd name="connsiteY71" fmla="*/ 1226699 h 1226698"/>
                <a:gd name="connsiteX72" fmla="*/ 40087 w 1314762"/>
                <a:gd name="connsiteY72" fmla="*/ 1226699 h 1226698"/>
                <a:gd name="connsiteX73" fmla="*/ 40645 w 1314762"/>
                <a:gd name="connsiteY73" fmla="*/ 1226699 h 1226698"/>
                <a:gd name="connsiteX74" fmla="*/ 41204 w 1314762"/>
                <a:gd name="connsiteY74" fmla="*/ 1226699 h 1226698"/>
                <a:gd name="connsiteX75" fmla="*/ 41763 w 1314762"/>
                <a:gd name="connsiteY75" fmla="*/ 1226699 h 1226698"/>
                <a:gd name="connsiteX76" fmla="*/ 42321 w 1314762"/>
                <a:gd name="connsiteY76" fmla="*/ 1226699 h 1226698"/>
                <a:gd name="connsiteX77" fmla="*/ 42876 w 1314762"/>
                <a:gd name="connsiteY77" fmla="*/ 1226699 h 1226698"/>
                <a:gd name="connsiteX78" fmla="*/ 43435 w 1314762"/>
                <a:gd name="connsiteY78" fmla="*/ 1226699 h 1226698"/>
                <a:gd name="connsiteX79" fmla="*/ 43993 w 1314762"/>
                <a:gd name="connsiteY79" fmla="*/ 1226699 h 1226698"/>
                <a:gd name="connsiteX80" fmla="*/ 44552 w 1314762"/>
                <a:gd name="connsiteY80" fmla="*/ 1226699 h 1226698"/>
                <a:gd name="connsiteX81" fmla="*/ 45110 w 1314762"/>
                <a:gd name="connsiteY81" fmla="*/ 1226699 h 1226698"/>
                <a:gd name="connsiteX82" fmla="*/ 45669 w 1314762"/>
                <a:gd name="connsiteY82" fmla="*/ 1226699 h 1226698"/>
                <a:gd name="connsiteX83" fmla="*/ 46228 w 1314762"/>
                <a:gd name="connsiteY83" fmla="*/ 1226699 h 1226698"/>
                <a:gd name="connsiteX84" fmla="*/ 46782 w 1314762"/>
                <a:gd name="connsiteY84" fmla="*/ 1226699 h 1226698"/>
                <a:gd name="connsiteX85" fmla="*/ 47341 w 1314762"/>
                <a:gd name="connsiteY85" fmla="*/ 1226699 h 1226698"/>
                <a:gd name="connsiteX86" fmla="*/ 47899 w 1314762"/>
                <a:gd name="connsiteY86" fmla="*/ 1226699 h 1226698"/>
                <a:gd name="connsiteX87" fmla="*/ 48458 w 1314762"/>
                <a:gd name="connsiteY87" fmla="*/ 1226699 h 1226698"/>
                <a:gd name="connsiteX88" fmla="*/ 49017 w 1314762"/>
                <a:gd name="connsiteY88" fmla="*/ 1226699 h 1226698"/>
                <a:gd name="connsiteX89" fmla="*/ 49575 w 1314762"/>
                <a:gd name="connsiteY89" fmla="*/ 1226699 h 1226698"/>
                <a:gd name="connsiteX90" fmla="*/ 50130 w 1314762"/>
                <a:gd name="connsiteY90" fmla="*/ 1226699 h 1226698"/>
                <a:gd name="connsiteX91" fmla="*/ 50689 w 1314762"/>
                <a:gd name="connsiteY91" fmla="*/ 1226699 h 1226698"/>
                <a:gd name="connsiteX92" fmla="*/ 51247 w 1314762"/>
                <a:gd name="connsiteY92" fmla="*/ 1226699 h 1226698"/>
                <a:gd name="connsiteX93" fmla="*/ 51806 w 1314762"/>
                <a:gd name="connsiteY93" fmla="*/ 1226699 h 1226698"/>
                <a:gd name="connsiteX94" fmla="*/ 52365 w 1314762"/>
                <a:gd name="connsiteY94" fmla="*/ 1226699 h 1226698"/>
                <a:gd name="connsiteX95" fmla="*/ 52923 w 1314762"/>
                <a:gd name="connsiteY95" fmla="*/ 1226699 h 1226698"/>
                <a:gd name="connsiteX96" fmla="*/ 53482 w 1314762"/>
                <a:gd name="connsiteY96" fmla="*/ 1226699 h 1226698"/>
                <a:gd name="connsiteX97" fmla="*/ 54036 w 1314762"/>
                <a:gd name="connsiteY97" fmla="*/ 1226699 h 1226698"/>
                <a:gd name="connsiteX98" fmla="*/ 54595 w 1314762"/>
                <a:gd name="connsiteY98" fmla="*/ 1226699 h 1226698"/>
                <a:gd name="connsiteX99" fmla="*/ 55154 w 1314762"/>
                <a:gd name="connsiteY99" fmla="*/ 1226699 h 1226698"/>
                <a:gd name="connsiteX100" fmla="*/ 55712 w 1314762"/>
                <a:gd name="connsiteY100" fmla="*/ 1226699 h 1226698"/>
                <a:gd name="connsiteX101" fmla="*/ 56271 w 1314762"/>
                <a:gd name="connsiteY101" fmla="*/ 1226699 h 1226698"/>
                <a:gd name="connsiteX102" fmla="*/ 56830 w 1314762"/>
                <a:gd name="connsiteY102" fmla="*/ 1226699 h 1226698"/>
                <a:gd name="connsiteX103" fmla="*/ 57384 w 1314762"/>
                <a:gd name="connsiteY103" fmla="*/ 1226699 h 1226698"/>
                <a:gd name="connsiteX104" fmla="*/ 57943 w 1314762"/>
                <a:gd name="connsiteY104" fmla="*/ 1226699 h 1226698"/>
                <a:gd name="connsiteX105" fmla="*/ 58501 w 1314762"/>
                <a:gd name="connsiteY105" fmla="*/ 1226699 h 1226698"/>
                <a:gd name="connsiteX106" fmla="*/ 59060 w 1314762"/>
                <a:gd name="connsiteY106" fmla="*/ 1226699 h 1226698"/>
                <a:gd name="connsiteX107" fmla="*/ 59619 w 1314762"/>
                <a:gd name="connsiteY107" fmla="*/ 1226699 h 1226698"/>
                <a:gd name="connsiteX108" fmla="*/ 60177 w 1314762"/>
                <a:gd name="connsiteY108" fmla="*/ 1226699 h 1226698"/>
                <a:gd name="connsiteX109" fmla="*/ 60736 w 1314762"/>
                <a:gd name="connsiteY109" fmla="*/ 1226699 h 1226698"/>
                <a:gd name="connsiteX110" fmla="*/ 61290 w 1314762"/>
                <a:gd name="connsiteY110" fmla="*/ 1226699 h 1226698"/>
                <a:gd name="connsiteX111" fmla="*/ 61849 w 1314762"/>
                <a:gd name="connsiteY111" fmla="*/ 1226699 h 1226698"/>
                <a:gd name="connsiteX112" fmla="*/ 62408 w 1314762"/>
                <a:gd name="connsiteY112" fmla="*/ 1226699 h 1226698"/>
                <a:gd name="connsiteX113" fmla="*/ 62966 w 1314762"/>
                <a:gd name="connsiteY113" fmla="*/ 1226699 h 1226698"/>
                <a:gd name="connsiteX114" fmla="*/ 63525 w 1314762"/>
                <a:gd name="connsiteY114" fmla="*/ 1226699 h 1226698"/>
                <a:gd name="connsiteX115" fmla="*/ 64084 w 1314762"/>
                <a:gd name="connsiteY115" fmla="*/ 1226699 h 1226698"/>
                <a:gd name="connsiteX116" fmla="*/ 64642 w 1314762"/>
                <a:gd name="connsiteY116" fmla="*/ 1226699 h 1226698"/>
                <a:gd name="connsiteX117" fmla="*/ 65197 w 1314762"/>
                <a:gd name="connsiteY117" fmla="*/ 1226699 h 1226698"/>
                <a:gd name="connsiteX118" fmla="*/ 65755 w 1314762"/>
                <a:gd name="connsiteY118" fmla="*/ 1226699 h 1226698"/>
                <a:gd name="connsiteX119" fmla="*/ 66314 w 1314762"/>
                <a:gd name="connsiteY119" fmla="*/ 1226699 h 1226698"/>
                <a:gd name="connsiteX120" fmla="*/ 66873 w 1314762"/>
                <a:gd name="connsiteY120" fmla="*/ 1226699 h 1226698"/>
                <a:gd name="connsiteX121" fmla="*/ 67431 w 1314762"/>
                <a:gd name="connsiteY121" fmla="*/ 1226699 h 1226698"/>
                <a:gd name="connsiteX122" fmla="*/ 67990 w 1314762"/>
                <a:gd name="connsiteY122" fmla="*/ 1226699 h 1226698"/>
                <a:gd name="connsiteX123" fmla="*/ 68545 w 1314762"/>
                <a:gd name="connsiteY123" fmla="*/ 1226699 h 1226698"/>
                <a:gd name="connsiteX124" fmla="*/ 69103 w 1314762"/>
                <a:gd name="connsiteY124" fmla="*/ 1226699 h 1226698"/>
                <a:gd name="connsiteX125" fmla="*/ 69662 w 1314762"/>
                <a:gd name="connsiteY125" fmla="*/ 1226699 h 1226698"/>
                <a:gd name="connsiteX126" fmla="*/ 70221 w 1314762"/>
                <a:gd name="connsiteY126" fmla="*/ 1226699 h 1226698"/>
                <a:gd name="connsiteX127" fmla="*/ 70779 w 1314762"/>
                <a:gd name="connsiteY127" fmla="*/ 1226699 h 1226698"/>
                <a:gd name="connsiteX128" fmla="*/ 71338 w 1314762"/>
                <a:gd name="connsiteY128" fmla="*/ 1226699 h 1226698"/>
                <a:gd name="connsiteX129" fmla="*/ 71897 w 1314762"/>
                <a:gd name="connsiteY129" fmla="*/ 1226699 h 1226698"/>
                <a:gd name="connsiteX130" fmla="*/ 72455 w 1314762"/>
                <a:gd name="connsiteY130" fmla="*/ 1226699 h 1226698"/>
                <a:gd name="connsiteX131" fmla="*/ 73010 w 1314762"/>
                <a:gd name="connsiteY131" fmla="*/ 1226699 h 1226698"/>
                <a:gd name="connsiteX132" fmla="*/ 73568 w 1314762"/>
                <a:gd name="connsiteY132" fmla="*/ 1226699 h 1226698"/>
                <a:gd name="connsiteX133" fmla="*/ 74127 w 1314762"/>
                <a:gd name="connsiteY133" fmla="*/ 1226699 h 1226698"/>
                <a:gd name="connsiteX134" fmla="*/ 74685 w 1314762"/>
                <a:gd name="connsiteY134" fmla="*/ 1226699 h 1226698"/>
                <a:gd name="connsiteX135" fmla="*/ 75244 w 1314762"/>
                <a:gd name="connsiteY135" fmla="*/ 1226699 h 1226698"/>
                <a:gd name="connsiteX136" fmla="*/ 75803 w 1314762"/>
                <a:gd name="connsiteY136" fmla="*/ 1226699 h 1226698"/>
                <a:gd name="connsiteX137" fmla="*/ 76361 w 1314762"/>
                <a:gd name="connsiteY137" fmla="*/ 1226699 h 1226698"/>
                <a:gd name="connsiteX138" fmla="*/ 76916 w 1314762"/>
                <a:gd name="connsiteY138" fmla="*/ 1226699 h 1226698"/>
                <a:gd name="connsiteX139" fmla="*/ 77475 w 1314762"/>
                <a:gd name="connsiteY139" fmla="*/ 1226699 h 1226698"/>
                <a:gd name="connsiteX140" fmla="*/ 78033 w 1314762"/>
                <a:gd name="connsiteY140" fmla="*/ 1226699 h 1226698"/>
                <a:gd name="connsiteX141" fmla="*/ 78592 w 1314762"/>
                <a:gd name="connsiteY141" fmla="*/ 1226699 h 1226698"/>
                <a:gd name="connsiteX142" fmla="*/ 79151 w 1314762"/>
                <a:gd name="connsiteY142" fmla="*/ 1226699 h 1226698"/>
                <a:gd name="connsiteX143" fmla="*/ 79709 w 1314762"/>
                <a:gd name="connsiteY143" fmla="*/ 1226699 h 1226698"/>
                <a:gd name="connsiteX144" fmla="*/ 80264 w 1314762"/>
                <a:gd name="connsiteY144" fmla="*/ 1226699 h 1226698"/>
                <a:gd name="connsiteX145" fmla="*/ 80822 w 1314762"/>
                <a:gd name="connsiteY145" fmla="*/ 1226699 h 1226698"/>
                <a:gd name="connsiteX146" fmla="*/ 81381 w 1314762"/>
                <a:gd name="connsiteY146" fmla="*/ 1226699 h 1226698"/>
                <a:gd name="connsiteX147" fmla="*/ 81940 w 1314762"/>
                <a:gd name="connsiteY147" fmla="*/ 1226699 h 1226698"/>
                <a:gd name="connsiteX148" fmla="*/ 82498 w 1314762"/>
                <a:gd name="connsiteY148" fmla="*/ 1226699 h 1226698"/>
                <a:gd name="connsiteX149" fmla="*/ 83057 w 1314762"/>
                <a:gd name="connsiteY149" fmla="*/ 1226699 h 1226698"/>
                <a:gd name="connsiteX150" fmla="*/ 83616 w 1314762"/>
                <a:gd name="connsiteY150" fmla="*/ 1226699 h 1226698"/>
                <a:gd name="connsiteX151" fmla="*/ 84170 w 1314762"/>
                <a:gd name="connsiteY151" fmla="*/ 1226699 h 1226698"/>
                <a:gd name="connsiteX152" fmla="*/ 84729 w 1314762"/>
                <a:gd name="connsiteY152" fmla="*/ 1226699 h 1226698"/>
                <a:gd name="connsiteX153" fmla="*/ 85287 w 1314762"/>
                <a:gd name="connsiteY153" fmla="*/ 1226699 h 1226698"/>
                <a:gd name="connsiteX154" fmla="*/ 85846 w 1314762"/>
                <a:gd name="connsiteY154" fmla="*/ 1226699 h 1226698"/>
                <a:gd name="connsiteX155" fmla="*/ 86405 w 1314762"/>
                <a:gd name="connsiteY155" fmla="*/ 1226699 h 1226698"/>
                <a:gd name="connsiteX156" fmla="*/ 86963 w 1314762"/>
                <a:gd name="connsiteY156" fmla="*/ 1226699 h 1226698"/>
                <a:gd name="connsiteX157" fmla="*/ 87518 w 1314762"/>
                <a:gd name="connsiteY157" fmla="*/ 1226699 h 1226698"/>
                <a:gd name="connsiteX158" fmla="*/ 88076 w 1314762"/>
                <a:gd name="connsiteY158" fmla="*/ 1226699 h 1226698"/>
                <a:gd name="connsiteX159" fmla="*/ 88635 w 1314762"/>
                <a:gd name="connsiteY159" fmla="*/ 1226699 h 1226698"/>
                <a:gd name="connsiteX160" fmla="*/ 89194 w 1314762"/>
                <a:gd name="connsiteY160" fmla="*/ 1226699 h 1226698"/>
                <a:gd name="connsiteX161" fmla="*/ 89752 w 1314762"/>
                <a:gd name="connsiteY161" fmla="*/ 1226699 h 1226698"/>
                <a:gd name="connsiteX162" fmla="*/ 90311 w 1314762"/>
                <a:gd name="connsiteY162" fmla="*/ 1226699 h 1226698"/>
                <a:gd name="connsiteX163" fmla="*/ 90870 w 1314762"/>
                <a:gd name="connsiteY163" fmla="*/ 1226699 h 1226698"/>
                <a:gd name="connsiteX164" fmla="*/ 91424 w 1314762"/>
                <a:gd name="connsiteY164" fmla="*/ 1226699 h 1226698"/>
                <a:gd name="connsiteX165" fmla="*/ 91983 w 1314762"/>
                <a:gd name="connsiteY165" fmla="*/ 1226699 h 1226698"/>
                <a:gd name="connsiteX166" fmla="*/ 92542 w 1314762"/>
                <a:gd name="connsiteY166" fmla="*/ 1226699 h 1226698"/>
                <a:gd name="connsiteX167" fmla="*/ 93100 w 1314762"/>
                <a:gd name="connsiteY167" fmla="*/ 1226699 h 1226698"/>
                <a:gd name="connsiteX168" fmla="*/ 93659 w 1314762"/>
                <a:gd name="connsiteY168" fmla="*/ 1226699 h 1226698"/>
                <a:gd name="connsiteX169" fmla="*/ 94217 w 1314762"/>
                <a:gd name="connsiteY169" fmla="*/ 1226699 h 1226698"/>
                <a:gd name="connsiteX170" fmla="*/ 94776 w 1314762"/>
                <a:gd name="connsiteY170" fmla="*/ 1226699 h 1226698"/>
                <a:gd name="connsiteX171" fmla="*/ 95331 w 1314762"/>
                <a:gd name="connsiteY171" fmla="*/ 1226699 h 1226698"/>
                <a:gd name="connsiteX172" fmla="*/ 95889 w 1314762"/>
                <a:gd name="connsiteY172" fmla="*/ 1226699 h 1226698"/>
                <a:gd name="connsiteX173" fmla="*/ 96448 w 1314762"/>
                <a:gd name="connsiteY173" fmla="*/ 1226699 h 1226698"/>
                <a:gd name="connsiteX174" fmla="*/ 97007 w 1314762"/>
                <a:gd name="connsiteY174" fmla="*/ 1226699 h 1226698"/>
                <a:gd name="connsiteX175" fmla="*/ 97565 w 1314762"/>
                <a:gd name="connsiteY175" fmla="*/ 1226699 h 1226698"/>
                <a:gd name="connsiteX176" fmla="*/ 98124 w 1314762"/>
                <a:gd name="connsiteY176" fmla="*/ 1226699 h 1226698"/>
                <a:gd name="connsiteX177" fmla="*/ 98678 w 1314762"/>
                <a:gd name="connsiteY177" fmla="*/ 1226699 h 1226698"/>
                <a:gd name="connsiteX178" fmla="*/ 99237 w 1314762"/>
                <a:gd name="connsiteY178" fmla="*/ 1226699 h 1226698"/>
                <a:gd name="connsiteX179" fmla="*/ 99796 w 1314762"/>
                <a:gd name="connsiteY179" fmla="*/ 1226699 h 1226698"/>
                <a:gd name="connsiteX180" fmla="*/ 100354 w 1314762"/>
                <a:gd name="connsiteY180" fmla="*/ 1226699 h 1226698"/>
                <a:gd name="connsiteX181" fmla="*/ 100913 w 1314762"/>
                <a:gd name="connsiteY181" fmla="*/ 1226699 h 1226698"/>
                <a:gd name="connsiteX182" fmla="*/ 101471 w 1314762"/>
                <a:gd name="connsiteY182" fmla="*/ 1226699 h 1226698"/>
                <a:gd name="connsiteX183" fmla="*/ 102030 w 1314762"/>
                <a:gd name="connsiteY183" fmla="*/ 1226699 h 1226698"/>
                <a:gd name="connsiteX184" fmla="*/ 102589 w 1314762"/>
                <a:gd name="connsiteY184" fmla="*/ 1226699 h 1226698"/>
                <a:gd name="connsiteX185" fmla="*/ 103143 w 1314762"/>
                <a:gd name="connsiteY185" fmla="*/ 1226699 h 1226698"/>
                <a:gd name="connsiteX186" fmla="*/ 103702 w 1314762"/>
                <a:gd name="connsiteY186" fmla="*/ 1226699 h 1226698"/>
                <a:gd name="connsiteX187" fmla="*/ 104261 w 1314762"/>
                <a:gd name="connsiteY187" fmla="*/ 1226699 h 1226698"/>
                <a:gd name="connsiteX188" fmla="*/ 104819 w 1314762"/>
                <a:gd name="connsiteY188" fmla="*/ 1226699 h 1226698"/>
                <a:gd name="connsiteX189" fmla="*/ 105378 w 1314762"/>
                <a:gd name="connsiteY189" fmla="*/ 1226699 h 1226698"/>
                <a:gd name="connsiteX190" fmla="*/ 105937 w 1314762"/>
                <a:gd name="connsiteY190" fmla="*/ 1226699 h 1226698"/>
                <a:gd name="connsiteX191" fmla="*/ 106495 w 1314762"/>
                <a:gd name="connsiteY191" fmla="*/ 1226699 h 1226698"/>
                <a:gd name="connsiteX192" fmla="*/ 107050 w 1314762"/>
                <a:gd name="connsiteY192" fmla="*/ 1226699 h 1226698"/>
                <a:gd name="connsiteX193" fmla="*/ 107608 w 1314762"/>
                <a:gd name="connsiteY193" fmla="*/ 1226699 h 1226698"/>
                <a:gd name="connsiteX194" fmla="*/ 108167 w 1314762"/>
                <a:gd name="connsiteY194" fmla="*/ 1226699 h 1226698"/>
                <a:gd name="connsiteX195" fmla="*/ 108726 w 1314762"/>
                <a:gd name="connsiteY195" fmla="*/ 1226699 h 1226698"/>
                <a:gd name="connsiteX196" fmla="*/ 109284 w 1314762"/>
                <a:gd name="connsiteY196" fmla="*/ 1226699 h 1226698"/>
                <a:gd name="connsiteX197" fmla="*/ 109843 w 1314762"/>
                <a:gd name="connsiteY197" fmla="*/ 1226699 h 1226698"/>
                <a:gd name="connsiteX198" fmla="*/ 110398 w 1314762"/>
                <a:gd name="connsiteY198" fmla="*/ 1226699 h 1226698"/>
                <a:gd name="connsiteX199" fmla="*/ 110956 w 1314762"/>
                <a:gd name="connsiteY199" fmla="*/ 1226699 h 1226698"/>
                <a:gd name="connsiteX200" fmla="*/ 111515 w 1314762"/>
                <a:gd name="connsiteY200" fmla="*/ 1226699 h 1226698"/>
                <a:gd name="connsiteX201" fmla="*/ 112073 w 1314762"/>
                <a:gd name="connsiteY201" fmla="*/ 1226699 h 1226698"/>
                <a:gd name="connsiteX202" fmla="*/ 112632 w 1314762"/>
                <a:gd name="connsiteY202" fmla="*/ 1226699 h 1226698"/>
                <a:gd name="connsiteX203" fmla="*/ 113191 w 1314762"/>
                <a:gd name="connsiteY203" fmla="*/ 1226699 h 1226698"/>
                <a:gd name="connsiteX204" fmla="*/ 113749 w 1314762"/>
                <a:gd name="connsiteY204" fmla="*/ 1226699 h 1226698"/>
                <a:gd name="connsiteX205" fmla="*/ 114304 w 1314762"/>
                <a:gd name="connsiteY205" fmla="*/ 1226699 h 1226698"/>
                <a:gd name="connsiteX206" fmla="*/ 114862 w 1314762"/>
                <a:gd name="connsiteY206" fmla="*/ 1226699 h 1226698"/>
                <a:gd name="connsiteX207" fmla="*/ 115421 w 1314762"/>
                <a:gd name="connsiteY207" fmla="*/ 1226699 h 1226698"/>
                <a:gd name="connsiteX208" fmla="*/ 115980 w 1314762"/>
                <a:gd name="connsiteY208" fmla="*/ 1226699 h 1226698"/>
                <a:gd name="connsiteX209" fmla="*/ 116538 w 1314762"/>
                <a:gd name="connsiteY209" fmla="*/ 1226699 h 1226698"/>
                <a:gd name="connsiteX210" fmla="*/ 117097 w 1314762"/>
                <a:gd name="connsiteY210" fmla="*/ 1226699 h 1226698"/>
                <a:gd name="connsiteX211" fmla="*/ 117652 w 1314762"/>
                <a:gd name="connsiteY211" fmla="*/ 1226699 h 1226698"/>
                <a:gd name="connsiteX212" fmla="*/ 118210 w 1314762"/>
                <a:gd name="connsiteY212" fmla="*/ 1226699 h 1226698"/>
                <a:gd name="connsiteX213" fmla="*/ 118769 w 1314762"/>
                <a:gd name="connsiteY213" fmla="*/ 1226699 h 1226698"/>
                <a:gd name="connsiteX214" fmla="*/ 119328 w 1314762"/>
                <a:gd name="connsiteY214" fmla="*/ 1226699 h 1226698"/>
                <a:gd name="connsiteX215" fmla="*/ 119886 w 1314762"/>
                <a:gd name="connsiteY215" fmla="*/ 1226699 h 1226698"/>
                <a:gd name="connsiteX216" fmla="*/ 120445 w 1314762"/>
                <a:gd name="connsiteY216" fmla="*/ 1226699 h 1226698"/>
                <a:gd name="connsiteX217" fmla="*/ 121003 w 1314762"/>
                <a:gd name="connsiteY217" fmla="*/ 1226699 h 1226698"/>
                <a:gd name="connsiteX218" fmla="*/ 121558 w 1314762"/>
                <a:gd name="connsiteY218" fmla="*/ 1226699 h 1226698"/>
                <a:gd name="connsiteX219" fmla="*/ 122117 w 1314762"/>
                <a:gd name="connsiteY219" fmla="*/ 1226699 h 1226698"/>
                <a:gd name="connsiteX220" fmla="*/ 122675 w 1314762"/>
                <a:gd name="connsiteY220" fmla="*/ 1226699 h 1226698"/>
                <a:gd name="connsiteX221" fmla="*/ 123234 w 1314762"/>
                <a:gd name="connsiteY221" fmla="*/ 1226699 h 1226698"/>
                <a:gd name="connsiteX222" fmla="*/ 123793 w 1314762"/>
                <a:gd name="connsiteY222" fmla="*/ 1226699 h 1226698"/>
                <a:gd name="connsiteX223" fmla="*/ 124351 w 1314762"/>
                <a:gd name="connsiteY223" fmla="*/ 1226699 h 1226698"/>
                <a:gd name="connsiteX224" fmla="*/ 124910 w 1314762"/>
                <a:gd name="connsiteY224" fmla="*/ 1226699 h 1226698"/>
                <a:gd name="connsiteX225" fmla="*/ 125464 w 1314762"/>
                <a:gd name="connsiteY225" fmla="*/ 1226699 h 1226698"/>
                <a:gd name="connsiteX226" fmla="*/ 126023 w 1314762"/>
                <a:gd name="connsiteY226" fmla="*/ 1226699 h 1226698"/>
                <a:gd name="connsiteX227" fmla="*/ 126582 w 1314762"/>
                <a:gd name="connsiteY227" fmla="*/ 1226699 h 1226698"/>
                <a:gd name="connsiteX228" fmla="*/ 127140 w 1314762"/>
                <a:gd name="connsiteY228" fmla="*/ 1226699 h 1226698"/>
                <a:gd name="connsiteX229" fmla="*/ 127699 w 1314762"/>
                <a:gd name="connsiteY229" fmla="*/ 1226699 h 1226698"/>
                <a:gd name="connsiteX230" fmla="*/ 128257 w 1314762"/>
                <a:gd name="connsiteY230" fmla="*/ 1226699 h 1226698"/>
                <a:gd name="connsiteX231" fmla="*/ 128812 w 1314762"/>
                <a:gd name="connsiteY231" fmla="*/ 1226699 h 1226698"/>
                <a:gd name="connsiteX232" fmla="*/ 129371 w 1314762"/>
                <a:gd name="connsiteY232" fmla="*/ 1226699 h 1226698"/>
                <a:gd name="connsiteX233" fmla="*/ 129929 w 1314762"/>
                <a:gd name="connsiteY233" fmla="*/ 1226699 h 1226698"/>
                <a:gd name="connsiteX234" fmla="*/ 130488 w 1314762"/>
                <a:gd name="connsiteY234" fmla="*/ 1226699 h 1226698"/>
                <a:gd name="connsiteX235" fmla="*/ 131047 w 1314762"/>
                <a:gd name="connsiteY235" fmla="*/ 1226699 h 1226698"/>
                <a:gd name="connsiteX236" fmla="*/ 131605 w 1314762"/>
                <a:gd name="connsiteY236" fmla="*/ 1226699 h 1226698"/>
                <a:gd name="connsiteX237" fmla="*/ 132164 w 1314762"/>
                <a:gd name="connsiteY237" fmla="*/ 1226699 h 1226698"/>
                <a:gd name="connsiteX238" fmla="*/ 132723 w 1314762"/>
                <a:gd name="connsiteY238" fmla="*/ 1226699 h 1226698"/>
                <a:gd name="connsiteX239" fmla="*/ 133277 w 1314762"/>
                <a:gd name="connsiteY239" fmla="*/ 1226699 h 1226698"/>
                <a:gd name="connsiteX240" fmla="*/ 133836 w 1314762"/>
                <a:gd name="connsiteY240" fmla="*/ 1226699 h 1226698"/>
                <a:gd name="connsiteX241" fmla="*/ 134394 w 1314762"/>
                <a:gd name="connsiteY241" fmla="*/ 1226699 h 1226698"/>
                <a:gd name="connsiteX242" fmla="*/ 134953 w 1314762"/>
                <a:gd name="connsiteY242" fmla="*/ 1226699 h 1226698"/>
                <a:gd name="connsiteX243" fmla="*/ 135512 w 1314762"/>
                <a:gd name="connsiteY243" fmla="*/ 1226699 h 1226698"/>
                <a:gd name="connsiteX244" fmla="*/ 136070 w 1314762"/>
                <a:gd name="connsiteY244" fmla="*/ 1226699 h 1226698"/>
                <a:gd name="connsiteX245" fmla="*/ 136625 w 1314762"/>
                <a:gd name="connsiteY245" fmla="*/ 1226699 h 1226698"/>
                <a:gd name="connsiteX246" fmla="*/ 137184 w 1314762"/>
                <a:gd name="connsiteY246" fmla="*/ 1226699 h 1226698"/>
                <a:gd name="connsiteX247" fmla="*/ 137742 w 1314762"/>
                <a:gd name="connsiteY247" fmla="*/ 1226699 h 1226698"/>
                <a:gd name="connsiteX248" fmla="*/ 138301 w 1314762"/>
                <a:gd name="connsiteY248" fmla="*/ 1226699 h 1226698"/>
                <a:gd name="connsiteX249" fmla="*/ 138860 w 1314762"/>
                <a:gd name="connsiteY249" fmla="*/ 1226699 h 1226698"/>
                <a:gd name="connsiteX250" fmla="*/ 139418 w 1314762"/>
                <a:gd name="connsiteY250" fmla="*/ 1226699 h 1226698"/>
                <a:gd name="connsiteX251" fmla="*/ 139977 w 1314762"/>
                <a:gd name="connsiteY251" fmla="*/ 1226699 h 1226698"/>
                <a:gd name="connsiteX252" fmla="*/ 140531 w 1314762"/>
                <a:gd name="connsiteY252" fmla="*/ 1226699 h 1226698"/>
                <a:gd name="connsiteX253" fmla="*/ 141090 w 1314762"/>
                <a:gd name="connsiteY253" fmla="*/ 1226699 h 1226698"/>
                <a:gd name="connsiteX254" fmla="*/ 141648 w 1314762"/>
                <a:gd name="connsiteY254" fmla="*/ 1226699 h 1226698"/>
                <a:gd name="connsiteX255" fmla="*/ 142207 w 1314762"/>
                <a:gd name="connsiteY255" fmla="*/ 1226699 h 1226698"/>
                <a:gd name="connsiteX256" fmla="*/ 142766 w 1314762"/>
                <a:gd name="connsiteY256" fmla="*/ 1226699 h 1226698"/>
                <a:gd name="connsiteX257" fmla="*/ 143324 w 1314762"/>
                <a:gd name="connsiteY257" fmla="*/ 1226699 h 1226698"/>
                <a:gd name="connsiteX258" fmla="*/ 143883 w 1314762"/>
                <a:gd name="connsiteY258" fmla="*/ 1226699 h 1226698"/>
                <a:gd name="connsiteX259" fmla="*/ 144438 w 1314762"/>
                <a:gd name="connsiteY259" fmla="*/ 1226699 h 1226698"/>
                <a:gd name="connsiteX260" fmla="*/ 144996 w 1314762"/>
                <a:gd name="connsiteY260" fmla="*/ 1226699 h 1226698"/>
                <a:gd name="connsiteX261" fmla="*/ 145555 w 1314762"/>
                <a:gd name="connsiteY261" fmla="*/ 1226699 h 1226698"/>
                <a:gd name="connsiteX262" fmla="*/ 146114 w 1314762"/>
                <a:gd name="connsiteY262" fmla="*/ 1226699 h 1226698"/>
                <a:gd name="connsiteX263" fmla="*/ 146672 w 1314762"/>
                <a:gd name="connsiteY263" fmla="*/ 1226699 h 1226698"/>
                <a:gd name="connsiteX264" fmla="*/ 147231 w 1314762"/>
                <a:gd name="connsiteY264" fmla="*/ 1226699 h 1226698"/>
                <a:gd name="connsiteX265" fmla="*/ 147785 w 1314762"/>
                <a:gd name="connsiteY265" fmla="*/ 1226699 h 1226698"/>
                <a:gd name="connsiteX266" fmla="*/ 148344 w 1314762"/>
                <a:gd name="connsiteY266" fmla="*/ 1226699 h 1226698"/>
                <a:gd name="connsiteX267" fmla="*/ 148903 w 1314762"/>
                <a:gd name="connsiteY267" fmla="*/ 1226699 h 1226698"/>
                <a:gd name="connsiteX268" fmla="*/ 149461 w 1314762"/>
                <a:gd name="connsiteY268" fmla="*/ 1226699 h 1226698"/>
                <a:gd name="connsiteX269" fmla="*/ 150020 w 1314762"/>
                <a:gd name="connsiteY269" fmla="*/ 1226699 h 1226698"/>
                <a:gd name="connsiteX270" fmla="*/ 150579 w 1314762"/>
                <a:gd name="connsiteY270" fmla="*/ 1226699 h 1226698"/>
                <a:gd name="connsiteX271" fmla="*/ 151137 w 1314762"/>
                <a:gd name="connsiteY271" fmla="*/ 1226699 h 1226698"/>
                <a:gd name="connsiteX272" fmla="*/ 151692 w 1314762"/>
                <a:gd name="connsiteY272" fmla="*/ 1226699 h 1226698"/>
                <a:gd name="connsiteX273" fmla="*/ 152250 w 1314762"/>
                <a:gd name="connsiteY273" fmla="*/ 1226699 h 1226698"/>
                <a:gd name="connsiteX274" fmla="*/ 152809 w 1314762"/>
                <a:gd name="connsiteY274" fmla="*/ 1226699 h 1226698"/>
                <a:gd name="connsiteX275" fmla="*/ 153368 w 1314762"/>
                <a:gd name="connsiteY275" fmla="*/ 1226699 h 1226698"/>
                <a:gd name="connsiteX276" fmla="*/ 153926 w 1314762"/>
                <a:gd name="connsiteY276" fmla="*/ 1226699 h 1226698"/>
                <a:gd name="connsiteX277" fmla="*/ 154485 w 1314762"/>
                <a:gd name="connsiteY277" fmla="*/ 1226699 h 1226698"/>
                <a:gd name="connsiteX278" fmla="*/ 155043 w 1314762"/>
                <a:gd name="connsiteY278" fmla="*/ 1226699 h 1226698"/>
                <a:gd name="connsiteX279" fmla="*/ 155598 w 1314762"/>
                <a:gd name="connsiteY279" fmla="*/ 1226699 h 1226698"/>
                <a:gd name="connsiteX280" fmla="*/ 156157 w 1314762"/>
                <a:gd name="connsiteY280" fmla="*/ 1226699 h 1226698"/>
                <a:gd name="connsiteX281" fmla="*/ 156715 w 1314762"/>
                <a:gd name="connsiteY281" fmla="*/ 1226699 h 1226698"/>
                <a:gd name="connsiteX282" fmla="*/ 157274 w 1314762"/>
                <a:gd name="connsiteY282" fmla="*/ 1226699 h 1226698"/>
                <a:gd name="connsiteX283" fmla="*/ 157833 w 1314762"/>
                <a:gd name="connsiteY283" fmla="*/ 1226699 h 1226698"/>
                <a:gd name="connsiteX284" fmla="*/ 158391 w 1314762"/>
                <a:gd name="connsiteY284" fmla="*/ 1226699 h 1226698"/>
                <a:gd name="connsiteX285" fmla="*/ 158946 w 1314762"/>
                <a:gd name="connsiteY285" fmla="*/ 1226699 h 1226698"/>
                <a:gd name="connsiteX286" fmla="*/ 159505 w 1314762"/>
                <a:gd name="connsiteY286" fmla="*/ 1226699 h 1226698"/>
                <a:gd name="connsiteX287" fmla="*/ 160063 w 1314762"/>
                <a:gd name="connsiteY287" fmla="*/ 1226699 h 1226698"/>
                <a:gd name="connsiteX288" fmla="*/ 160622 w 1314762"/>
                <a:gd name="connsiteY288" fmla="*/ 1226699 h 1226698"/>
                <a:gd name="connsiteX289" fmla="*/ 161180 w 1314762"/>
                <a:gd name="connsiteY289" fmla="*/ 1226699 h 1226698"/>
                <a:gd name="connsiteX290" fmla="*/ 161739 w 1314762"/>
                <a:gd name="connsiteY290" fmla="*/ 1226699 h 1226698"/>
                <a:gd name="connsiteX291" fmla="*/ 162298 w 1314762"/>
                <a:gd name="connsiteY291" fmla="*/ 1226699 h 1226698"/>
                <a:gd name="connsiteX292" fmla="*/ 162856 w 1314762"/>
                <a:gd name="connsiteY292" fmla="*/ 1226699 h 1226698"/>
                <a:gd name="connsiteX293" fmla="*/ 163411 w 1314762"/>
                <a:gd name="connsiteY293" fmla="*/ 1226699 h 1226698"/>
                <a:gd name="connsiteX294" fmla="*/ 163970 w 1314762"/>
                <a:gd name="connsiteY294" fmla="*/ 1226699 h 1226698"/>
                <a:gd name="connsiteX295" fmla="*/ 164528 w 1314762"/>
                <a:gd name="connsiteY295" fmla="*/ 1226699 h 1226698"/>
                <a:gd name="connsiteX296" fmla="*/ 165087 w 1314762"/>
                <a:gd name="connsiteY296" fmla="*/ 1226699 h 1226698"/>
                <a:gd name="connsiteX297" fmla="*/ 165646 w 1314762"/>
                <a:gd name="connsiteY297" fmla="*/ 1226699 h 1226698"/>
                <a:gd name="connsiteX298" fmla="*/ 166204 w 1314762"/>
                <a:gd name="connsiteY298" fmla="*/ 1226699 h 1226698"/>
                <a:gd name="connsiteX299" fmla="*/ 166759 w 1314762"/>
                <a:gd name="connsiteY299" fmla="*/ 1226699 h 1226698"/>
                <a:gd name="connsiteX300" fmla="*/ 167317 w 1314762"/>
                <a:gd name="connsiteY300" fmla="*/ 1226699 h 1226698"/>
                <a:gd name="connsiteX301" fmla="*/ 167876 w 1314762"/>
                <a:gd name="connsiteY301" fmla="*/ 1226699 h 1226698"/>
                <a:gd name="connsiteX302" fmla="*/ 168434 w 1314762"/>
                <a:gd name="connsiteY302" fmla="*/ 1226699 h 1226698"/>
                <a:gd name="connsiteX303" fmla="*/ 168993 w 1314762"/>
                <a:gd name="connsiteY303" fmla="*/ 1226699 h 1226698"/>
                <a:gd name="connsiteX304" fmla="*/ 169552 w 1314762"/>
                <a:gd name="connsiteY304" fmla="*/ 1226699 h 1226698"/>
                <a:gd name="connsiteX305" fmla="*/ 170110 w 1314762"/>
                <a:gd name="connsiteY305" fmla="*/ 1226699 h 1226698"/>
                <a:gd name="connsiteX306" fmla="*/ 170665 w 1314762"/>
                <a:gd name="connsiteY306" fmla="*/ 1226699 h 1226698"/>
                <a:gd name="connsiteX307" fmla="*/ 171224 w 1314762"/>
                <a:gd name="connsiteY307" fmla="*/ 1226699 h 1226698"/>
                <a:gd name="connsiteX308" fmla="*/ 171782 w 1314762"/>
                <a:gd name="connsiteY308" fmla="*/ 1226699 h 1226698"/>
                <a:gd name="connsiteX309" fmla="*/ 172341 w 1314762"/>
                <a:gd name="connsiteY309" fmla="*/ 1226699 h 1226698"/>
                <a:gd name="connsiteX310" fmla="*/ 172900 w 1314762"/>
                <a:gd name="connsiteY310" fmla="*/ 1226699 h 1226698"/>
                <a:gd name="connsiteX311" fmla="*/ 173458 w 1314762"/>
                <a:gd name="connsiteY311" fmla="*/ 1226699 h 1226698"/>
                <a:gd name="connsiteX312" fmla="*/ 174017 w 1314762"/>
                <a:gd name="connsiteY312" fmla="*/ 1226699 h 1226698"/>
                <a:gd name="connsiteX313" fmla="*/ 174571 w 1314762"/>
                <a:gd name="connsiteY313" fmla="*/ 1226699 h 1226698"/>
                <a:gd name="connsiteX314" fmla="*/ 175130 w 1314762"/>
                <a:gd name="connsiteY314" fmla="*/ 1226699 h 1226698"/>
                <a:gd name="connsiteX315" fmla="*/ 175689 w 1314762"/>
                <a:gd name="connsiteY315" fmla="*/ 1226699 h 1226698"/>
                <a:gd name="connsiteX316" fmla="*/ 176247 w 1314762"/>
                <a:gd name="connsiteY316" fmla="*/ 1226699 h 1226698"/>
                <a:gd name="connsiteX317" fmla="*/ 176806 w 1314762"/>
                <a:gd name="connsiteY317" fmla="*/ 1226699 h 1226698"/>
                <a:gd name="connsiteX318" fmla="*/ 177365 w 1314762"/>
                <a:gd name="connsiteY318" fmla="*/ 1226699 h 1226698"/>
                <a:gd name="connsiteX319" fmla="*/ 177919 w 1314762"/>
                <a:gd name="connsiteY319" fmla="*/ 1226699 h 1226698"/>
                <a:gd name="connsiteX320" fmla="*/ 178478 w 1314762"/>
                <a:gd name="connsiteY320" fmla="*/ 1226699 h 1226698"/>
                <a:gd name="connsiteX321" fmla="*/ 179036 w 1314762"/>
                <a:gd name="connsiteY321" fmla="*/ 1226699 h 1226698"/>
                <a:gd name="connsiteX322" fmla="*/ 179595 w 1314762"/>
                <a:gd name="connsiteY322" fmla="*/ 1226699 h 1226698"/>
                <a:gd name="connsiteX323" fmla="*/ 180154 w 1314762"/>
                <a:gd name="connsiteY323" fmla="*/ 1226699 h 1226698"/>
                <a:gd name="connsiteX324" fmla="*/ 180712 w 1314762"/>
                <a:gd name="connsiteY324" fmla="*/ 1226699 h 1226698"/>
                <a:gd name="connsiteX325" fmla="*/ 181271 w 1314762"/>
                <a:gd name="connsiteY325" fmla="*/ 1226699 h 1226698"/>
                <a:gd name="connsiteX326" fmla="*/ 181825 w 1314762"/>
                <a:gd name="connsiteY326" fmla="*/ 1226699 h 1226698"/>
                <a:gd name="connsiteX327" fmla="*/ 182384 w 1314762"/>
                <a:gd name="connsiteY327" fmla="*/ 1226699 h 1226698"/>
                <a:gd name="connsiteX328" fmla="*/ 182943 w 1314762"/>
                <a:gd name="connsiteY328" fmla="*/ 1226699 h 1226698"/>
                <a:gd name="connsiteX329" fmla="*/ 183501 w 1314762"/>
                <a:gd name="connsiteY329" fmla="*/ 1226699 h 1226698"/>
                <a:gd name="connsiteX330" fmla="*/ 184060 w 1314762"/>
                <a:gd name="connsiteY330" fmla="*/ 1226699 h 1226698"/>
                <a:gd name="connsiteX331" fmla="*/ 184619 w 1314762"/>
                <a:gd name="connsiteY331" fmla="*/ 1226699 h 1226698"/>
                <a:gd name="connsiteX332" fmla="*/ 185177 w 1314762"/>
                <a:gd name="connsiteY332" fmla="*/ 1226699 h 1226698"/>
                <a:gd name="connsiteX333" fmla="*/ 185732 w 1314762"/>
                <a:gd name="connsiteY333" fmla="*/ 1226699 h 1226698"/>
                <a:gd name="connsiteX334" fmla="*/ 186291 w 1314762"/>
                <a:gd name="connsiteY334" fmla="*/ 1226699 h 1226698"/>
                <a:gd name="connsiteX335" fmla="*/ 186849 w 1314762"/>
                <a:gd name="connsiteY335" fmla="*/ 1226699 h 1226698"/>
                <a:gd name="connsiteX336" fmla="*/ 187408 w 1314762"/>
                <a:gd name="connsiteY336" fmla="*/ 1226699 h 1226698"/>
                <a:gd name="connsiteX337" fmla="*/ 187966 w 1314762"/>
                <a:gd name="connsiteY337" fmla="*/ 1226699 h 1226698"/>
                <a:gd name="connsiteX338" fmla="*/ 188525 w 1314762"/>
                <a:gd name="connsiteY338" fmla="*/ 1226699 h 1226698"/>
                <a:gd name="connsiteX339" fmla="*/ 189084 w 1314762"/>
                <a:gd name="connsiteY339" fmla="*/ 1226699 h 1226698"/>
                <a:gd name="connsiteX340" fmla="*/ 189638 w 1314762"/>
                <a:gd name="connsiteY340" fmla="*/ 1226699 h 1226698"/>
                <a:gd name="connsiteX341" fmla="*/ 190197 w 1314762"/>
                <a:gd name="connsiteY341" fmla="*/ 1226699 h 1226698"/>
                <a:gd name="connsiteX342" fmla="*/ 190756 w 1314762"/>
                <a:gd name="connsiteY342" fmla="*/ 1226699 h 1226698"/>
                <a:gd name="connsiteX343" fmla="*/ 191314 w 1314762"/>
                <a:gd name="connsiteY343" fmla="*/ 1226699 h 1226698"/>
                <a:gd name="connsiteX344" fmla="*/ 191873 w 1314762"/>
                <a:gd name="connsiteY344" fmla="*/ 1226699 h 1226698"/>
                <a:gd name="connsiteX345" fmla="*/ 192432 w 1314762"/>
                <a:gd name="connsiteY345" fmla="*/ 1226699 h 1226698"/>
                <a:gd name="connsiteX346" fmla="*/ 192990 w 1314762"/>
                <a:gd name="connsiteY346" fmla="*/ 1226699 h 1226698"/>
                <a:gd name="connsiteX347" fmla="*/ 193545 w 1314762"/>
                <a:gd name="connsiteY347" fmla="*/ 1226699 h 1226698"/>
                <a:gd name="connsiteX348" fmla="*/ 194103 w 1314762"/>
                <a:gd name="connsiteY348" fmla="*/ 1226699 h 1226698"/>
                <a:gd name="connsiteX349" fmla="*/ 194662 w 1314762"/>
                <a:gd name="connsiteY349" fmla="*/ 1226699 h 1226698"/>
                <a:gd name="connsiteX350" fmla="*/ 195220 w 1314762"/>
                <a:gd name="connsiteY350" fmla="*/ 1226699 h 1226698"/>
                <a:gd name="connsiteX351" fmla="*/ 195779 w 1314762"/>
                <a:gd name="connsiteY351" fmla="*/ 1226699 h 1226698"/>
                <a:gd name="connsiteX352" fmla="*/ 196338 w 1314762"/>
                <a:gd name="connsiteY352" fmla="*/ 1226699 h 1226698"/>
                <a:gd name="connsiteX353" fmla="*/ 196892 w 1314762"/>
                <a:gd name="connsiteY353" fmla="*/ 1226699 h 1226698"/>
                <a:gd name="connsiteX354" fmla="*/ 197451 w 1314762"/>
                <a:gd name="connsiteY354" fmla="*/ 1226699 h 1226698"/>
                <a:gd name="connsiteX355" fmla="*/ 198010 w 1314762"/>
                <a:gd name="connsiteY355" fmla="*/ 1226699 h 1226698"/>
                <a:gd name="connsiteX356" fmla="*/ 198568 w 1314762"/>
                <a:gd name="connsiteY356" fmla="*/ 1226699 h 1226698"/>
                <a:gd name="connsiteX357" fmla="*/ 199127 w 1314762"/>
                <a:gd name="connsiteY357" fmla="*/ 1226699 h 1226698"/>
                <a:gd name="connsiteX358" fmla="*/ 199686 w 1314762"/>
                <a:gd name="connsiteY358" fmla="*/ 1226699 h 1226698"/>
                <a:gd name="connsiteX359" fmla="*/ 200244 w 1314762"/>
                <a:gd name="connsiteY359" fmla="*/ 1226699 h 1226698"/>
                <a:gd name="connsiteX360" fmla="*/ 200799 w 1314762"/>
                <a:gd name="connsiteY360" fmla="*/ 1226699 h 1226698"/>
                <a:gd name="connsiteX361" fmla="*/ 201357 w 1314762"/>
                <a:gd name="connsiteY361" fmla="*/ 1226699 h 1226698"/>
                <a:gd name="connsiteX362" fmla="*/ 201916 w 1314762"/>
                <a:gd name="connsiteY362" fmla="*/ 1226699 h 1226698"/>
                <a:gd name="connsiteX363" fmla="*/ 202475 w 1314762"/>
                <a:gd name="connsiteY363" fmla="*/ 1226699 h 1226698"/>
                <a:gd name="connsiteX364" fmla="*/ 203033 w 1314762"/>
                <a:gd name="connsiteY364" fmla="*/ 1226699 h 1226698"/>
                <a:gd name="connsiteX365" fmla="*/ 203592 w 1314762"/>
                <a:gd name="connsiteY365" fmla="*/ 1226699 h 1226698"/>
                <a:gd name="connsiteX366" fmla="*/ 204151 w 1314762"/>
                <a:gd name="connsiteY366" fmla="*/ 1226699 h 1226698"/>
                <a:gd name="connsiteX367" fmla="*/ 204705 w 1314762"/>
                <a:gd name="connsiteY367" fmla="*/ 1226699 h 1226698"/>
                <a:gd name="connsiteX368" fmla="*/ 205264 w 1314762"/>
                <a:gd name="connsiteY368" fmla="*/ 1226699 h 1226698"/>
                <a:gd name="connsiteX369" fmla="*/ 205822 w 1314762"/>
                <a:gd name="connsiteY369" fmla="*/ 1226699 h 1226698"/>
                <a:gd name="connsiteX370" fmla="*/ 206381 w 1314762"/>
                <a:gd name="connsiteY370" fmla="*/ 1226699 h 1226698"/>
                <a:gd name="connsiteX371" fmla="*/ 206940 w 1314762"/>
                <a:gd name="connsiteY371" fmla="*/ 1226699 h 1226698"/>
                <a:gd name="connsiteX372" fmla="*/ 207498 w 1314762"/>
                <a:gd name="connsiteY372" fmla="*/ 1226699 h 1226698"/>
                <a:gd name="connsiteX373" fmla="*/ 208053 w 1314762"/>
                <a:gd name="connsiteY373" fmla="*/ 1226699 h 1226698"/>
                <a:gd name="connsiteX374" fmla="*/ 208611 w 1314762"/>
                <a:gd name="connsiteY374" fmla="*/ 1226699 h 1226698"/>
                <a:gd name="connsiteX375" fmla="*/ 209170 w 1314762"/>
                <a:gd name="connsiteY375" fmla="*/ 1226699 h 1226698"/>
                <a:gd name="connsiteX376" fmla="*/ 209729 w 1314762"/>
                <a:gd name="connsiteY376" fmla="*/ 1226699 h 1226698"/>
                <a:gd name="connsiteX377" fmla="*/ 210287 w 1314762"/>
                <a:gd name="connsiteY377" fmla="*/ 1226699 h 1226698"/>
                <a:gd name="connsiteX378" fmla="*/ 210846 w 1314762"/>
                <a:gd name="connsiteY378" fmla="*/ 1226699 h 1226698"/>
                <a:gd name="connsiteX379" fmla="*/ 211405 w 1314762"/>
                <a:gd name="connsiteY379" fmla="*/ 1226699 h 1226698"/>
                <a:gd name="connsiteX380" fmla="*/ 211959 w 1314762"/>
                <a:gd name="connsiteY380" fmla="*/ 1226699 h 1226698"/>
                <a:gd name="connsiteX381" fmla="*/ 212518 w 1314762"/>
                <a:gd name="connsiteY381" fmla="*/ 1226699 h 1226698"/>
                <a:gd name="connsiteX382" fmla="*/ 213077 w 1314762"/>
                <a:gd name="connsiteY382" fmla="*/ 1226699 h 1226698"/>
                <a:gd name="connsiteX383" fmla="*/ 213635 w 1314762"/>
                <a:gd name="connsiteY383" fmla="*/ 1226699 h 1226698"/>
                <a:gd name="connsiteX384" fmla="*/ 214194 w 1314762"/>
                <a:gd name="connsiteY384" fmla="*/ 1226699 h 1226698"/>
                <a:gd name="connsiteX385" fmla="*/ 214752 w 1314762"/>
                <a:gd name="connsiteY385" fmla="*/ 1226699 h 1226698"/>
                <a:gd name="connsiteX386" fmla="*/ 215311 w 1314762"/>
                <a:gd name="connsiteY386" fmla="*/ 1226699 h 1226698"/>
                <a:gd name="connsiteX387" fmla="*/ 215866 w 1314762"/>
                <a:gd name="connsiteY387" fmla="*/ 1226699 h 1226698"/>
                <a:gd name="connsiteX388" fmla="*/ 216424 w 1314762"/>
                <a:gd name="connsiteY388" fmla="*/ 1226699 h 1226698"/>
                <a:gd name="connsiteX389" fmla="*/ 216983 w 1314762"/>
                <a:gd name="connsiteY389" fmla="*/ 1226699 h 1226698"/>
                <a:gd name="connsiteX390" fmla="*/ 217542 w 1314762"/>
                <a:gd name="connsiteY390" fmla="*/ 1226699 h 1226698"/>
                <a:gd name="connsiteX391" fmla="*/ 218100 w 1314762"/>
                <a:gd name="connsiteY391" fmla="*/ 1226699 h 1226698"/>
                <a:gd name="connsiteX392" fmla="*/ 218659 w 1314762"/>
                <a:gd name="connsiteY392" fmla="*/ 1226699 h 1226698"/>
                <a:gd name="connsiteX393" fmla="*/ 219218 w 1314762"/>
                <a:gd name="connsiteY393" fmla="*/ 1226699 h 1226698"/>
                <a:gd name="connsiteX394" fmla="*/ 219772 w 1314762"/>
                <a:gd name="connsiteY394" fmla="*/ 1226699 h 1226698"/>
                <a:gd name="connsiteX395" fmla="*/ 220331 w 1314762"/>
                <a:gd name="connsiteY395" fmla="*/ 1226699 h 1226698"/>
                <a:gd name="connsiteX396" fmla="*/ 220889 w 1314762"/>
                <a:gd name="connsiteY396" fmla="*/ 1226699 h 1226698"/>
                <a:gd name="connsiteX397" fmla="*/ 221448 w 1314762"/>
                <a:gd name="connsiteY397" fmla="*/ 1226699 h 1226698"/>
                <a:gd name="connsiteX398" fmla="*/ 222006 w 1314762"/>
                <a:gd name="connsiteY398" fmla="*/ 1226699 h 1226698"/>
                <a:gd name="connsiteX399" fmla="*/ 222565 w 1314762"/>
                <a:gd name="connsiteY399" fmla="*/ 1226699 h 1226698"/>
                <a:gd name="connsiteX400" fmla="*/ 223124 w 1314762"/>
                <a:gd name="connsiteY400" fmla="*/ 1226699 h 1226698"/>
                <a:gd name="connsiteX401" fmla="*/ 223678 w 1314762"/>
                <a:gd name="connsiteY401" fmla="*/ 1226699 h 1226698"/>
                <a:gd name="connsiteX402" fmla="*/ 224237 w 1314762"/>
                <a:gd name="connsiteY402" fmla="*/ 1226699 h 1226698"/>
                <a:gd name="connsiteX403" fmla="*/ 224796 w 1314762"/>
                <a:gd name="connsiteY403" fmla="*/ 1226699 h 1226698"/>
                <a:gd name="connsiteX404" fmla="*/ 225354 w 1314762"/>
                <a:gd name="connsiteY404" fmla="*/ 1226699 h 1226698"/>
                <a:gd name="connsiteX405" fmla="*/ 225913 w 1314762"/>
                <a:gd name="connsiteY405" fmla="*/ 1226699 h 1226698"/>
                <a:gd name="connsiteX406" fmla="*/ 226472 w 1314762"/>
                <a:gd name="connsiteY406" fmla="*/ 1226699 h 1226698"/>
                <a:gd name="connsiteX407" fmla="*/ 227026 w 1314762"/>
                <a:gd name="connsiteY407" fmla="*/ 1226699 h 1226698"/>
                <a:gd name="connsiteX408" fmla="*/ 227585 w 1314762"/>
                <a:gd name="connsiteY408" fmla="*/ 1226699 h 1226698"/>
                <a:gd name="connsiteX409" fmla="*/ 228143 w 1314762"/>
                <a:gd name="connsiteY409" fmla="*/ 1226699 h 1226698"/>
                <a:gd name="connsiteX410" fmla="*/ 228702 w 1314762"/>
                <a:gd name="connsiteY410" fmla="*/ 1226699 h 1226698"/>
                <a:gd name="connsiteX411" fmla="*/ 229261 w 1314762"/>
                <a:gd name="connsiteY411" fmla="*/ 1226699 h 1226698"/>
                <a:gd name="connsiteX412" fmla="*/ 229819 w 1314762"/>
                <a:gd name="connsiteY412" fmla="*/ 1226699 h 1226698"/>
                <a:gd name="connsiteX413" fmla="*/ 230378 w 1314762"/>
                <a:gd name="connsiteY413" fmla="*/ 1226699 h 1226698"/>
                <a:gd name="connsiteX414" fmla="*/ 230933 w 1314762"/>
                <a:gd name="connsiteY414" fmla="*/ 1226699 h 1226698"/>
                <a:gd name="connsiteX415" fmla="*/ 231491 w 1314762"/>
                <a:gd name="connsiteY415" fmla="*/ 1226699 h 1226698"/>
                <a:gd name="connsiteX416" fmla="*/ 232050 w 1314762"/>
                <a:gd name="connsiteY416" fmla="*/ 1226699 h 1226698"/>
                <a:gd name="connsiteX417" fmla="*/ 232609 w 1314762"/>
                <a:gd name="connsiteY417" fmla="*/ 1226699 h 1226698"/>
                <a:gd name="connsiteX418" fmla="*/ 233167 w 1314762"/>
                <a:gd name="connsiteY418" fmla="*/ 1226699 h 1226698"/>
                <a:gd name="connsiteX419" fmla="*/ 233726 w 1314762"/>
                <a:gd name="connsiteY419" fmla="*/ 1226699 h 1226698"/>
                <a:gd name="connsiteX420" fmla="*/ 234284 w 1314762"/>
                <a:gd name="connsiteY420" fmla="*/ 1226699 h 1226698"/>
                <a:gd name="connsiteX421" fmla="*/ 234839 w 1314762"/>
                <a:gd name="connsiteY421" fmla="*/ 1226699 h 1226698"/>
                <a:gd name="connsiteX422" fmla="*/ 235397 w 1314762"/>
                <a:gd name="connsiteY422" fmla="*/ 1226699 h 1226698"/>
                <a:gd name="connsiteX423" fmla="*/ 235956 w 1314762"/>
                <a:gd name="connsiteY423" fmla="*/ 1226699 h 1226698"/>
                <a:gd name="connsiteX424" fmla="*/ 236515 w 1314762"/>
                <a:gd name="connsiteY424" fmla="*/ 1226699 h 1226698"/>
                <a:gd name="connsiteX425" fmla="*/ 237073 w 1314762"/>
                <a:gd name="connsiteY425" fmla="*/ 1226699 h 1226698"/>
                <a:gd name="connsiteX426" fmla="*/ 237632 w 1314762"/>
                <a:gd name="connsiteY426" fmla="*/ 1226699 h 1226698"/>
                <a:gd name="connsiteX427" fmla="*/ 238187 w 1314762"/>
                <a:gd name="connsiteY427" fmla="*/ 1226699 h 1226698"/>
                <a:gd name="connsiteX428" fmla="*/ 238745 w 1314762"/>
                <a:gd name="connsiteY428" fmla="*/ 1226699 h 1226698"/>
                <a:gd name="connsiteX429" fmla="*/ 239304 w 1314762"/>
                <a:gd name="connsiteY429" fmla="*/ 1226699 h 1226698"/>
                <a:gd name="connsiteX430" fmla="*/ 239863 w 1314762"/>
                <a:gd name="connsiteY430" fmla="*/ 1226699 h 1226698"/>
                <a:gd name="connsiteX431" fmla="*/ 240421 w 1314762"/>
                <a:gd name="connsiteY431" fmla="*/ 1226699 h 1226698"/>
                <a:gd name="connsiteX432" fmla="*/ 240980 w 1314762"/>
                <a:gd name="connsiteY432" fmla="*/ 1226699 h 1226698"/>
                <a:gd name="connsiteX433" fmla="*/ 241538 w 1314762"/>
                <a:gd name="connsiteY433" fmla="*/ 1226699 h 1226698"/>
                <a:gd name="connsiteX434" fmla="*/ 242093 w 1314762"/>
                <a:gd name="connsiteY434" fmla="*/ 1226699 h 1226698"/>
                <a:gd name="connsiteX435" fmla="*/ 242652 w 1314762"/>
                <a:gd name="connsiteY435" fmla="*/ 1226699 h 1226698"/>
                <a:gd name="connsiteX436" fmla="*/ 243210 w 1314762"/>
                <a:gd name="connsiteY436" fmla="*/ 1226699 h 1226698"/>
                <a:gd name="connsiteX437" fmla="*/ 243769 w 1314762"/>
                <a:gd name="connsiteY437" fmla="*/ 1226699 h 1226698"/>
                <a:gd name="connsiteX438" fmla="*/ 244328 w 1314762"/>
                <a:gd name="connsiteY438" fmla="*/ 1226699 h 1226698"/>
                <a:gd name="connsiteX439" fmla="*/ 244886 w 1314762"/>
                <a:gd name="connsiteY439" fmla="*/ 1226699 h 1226698"/>
                <a:gd name="connsiteX440" fmla="*/ 245445 w 1314762"/>
                <a:gd name="connsiteY440" fmla="*/ 1226699 h 1226698"/>
                <a:gd name="connsiteX441" fmla="*/ 245999 w 1314762"/>
                <a:gd name="connsiteY441" fmla="*/ 1226699 h 1226698"/>
                <a:gd name="connsiteX442" fmla="*/ 246558 w 1314762"/>
                <a:gd name="connsiteY442" fmla="*/ 1226699 h 1226698"/>
                <a:gd name="connsiteX443" fmla="*/ 247117 w 1314762"/>
                <a:gd name="connsiteY443" fmla="*/ 1226699 h 1226698"/>
                <a:gd name="connsiteX444" fmla="*/ 247675 w 1314762"/>
                <a:gd name="connsiteY444" fmla="*/ 1226699 h 1226698"/>
                <a:gd name="connsiteX445" fmla="*/ 248234 w 1314762"/>
                <a:gd name="connsiteY445" fmla="*/ 1226699 h 1226698"/>
                <a:gd name="connsiteX446" fmla="*/ 248793 w 1314762"/>
                <a:gd name="connsiteY446" fmla="*/ 1226699 h 1226698"/>
                <a:gd name="connsiteX447" fmla="*/ 249351 w 1314762"/>
                <a:gd name="connsiteY447" fmla="*/ 1226699 h 1226698"/>
                <a:gd name="connsiteX448" fmla="*/ 249906 w 1314762"/>
                <a:gd name="connsiteY448" fmla="*/ 1226699 h 1226698"/>
                <a:gd name="connsiteX449" fmla="*/ 250464 w 1314762"/>
                <a:gd name="connsiteY449" fmla="*/ 1226699 h 1226698"/>
                <a:gd name="connsiteX450" fmla="*/ 251023 w 1314762"/>
                <a:gd name="connsiteY450" fmla="*/ 1226699 h 1226698"/>
                <a:gd name="connsiteX451" fmla="*/ 251582 w 1314762"/>
                <a:gd name="connsiteY451" fmla="*/ 1226699 h 1226698"/>
                <a:gd name="connsiteX452" fmla="*/ 252140 w 1314762"/>
                <a:gd name="connsiteY452" fmla="*/ 1226699 h 1226698"/>
                <a:gd name="connsiteX453" fmla="*/ 252699 w 1314762"/>
                <a:gd name="connsiteY453" fmla="*/ 1226699 h 1226698"/>
                <a:gd name="connsiteX454" fmla="*/ 253258 w 1314762"/>
                <a:gd name="connsiteY454" fmla="*/ 1226699 h 1226698"/>
                <a:gd name="connsiteX455" fmla="*/ 253812 w 1314762"/>
                <a:gd name="connsiteY455" fmla="*/ 1226699 h 1226698"/>
                <a:gd name="connsiteX456" fmla="*/ 254371 w 1314762"/>
                <a:gd name="connsiteY456" fmla="*/ 1226699 h 1226698"/>
                <a:gd name="connsiteX457" fmla="*/ 254929 w 1314762"/>
                <a:gd name="connsiteY457" fmla="*/ 1226699 h 1226698"/>
                <a:gd name="connsiteX458" fmla="*/ 255488 w 1314762"/>
                <a:gd name="connsiteY458" fmla="*/ 1226699 h 1226698"/>
                <a:gd name="connsiteX459" fmla="*/ 256047 w 1314762"/>
                <a:gd name="connsiteY459" fmla="*/ 1226699 h 1226698"/>
                <a:gd name="connsiteX460" fmla="*/ 256605 w 1314762"/>
                <a:gd name="connsiteY460" fmla="*/ 1226699 h 1226698"/>
                <a:gd name="connsiteX461" fmla="*/ 257160 w 1314762"/>
                <a:gd name="connsiteY461" fmla="*/ 1226699 h 1226698"/>
                <a:gd name="connsiteX462" fmla="*/ 257719 w 1314762"/>
                <a:gd name="connsiteY462" fmla="*/ 1226699 h 1226698"/>
                <a:gd name="connsiteX463" fmla="*/ 258277 w 1314762"/>
                <a:gd name="connsiteY463" fmla="*/ 1226699 h 1226698"/>
                <a:gd name="connsiteX464" fmla="*/ 258836 w 1314762"/>
                <a:gd name="connsiteY464" fmla="*/ 1226699 h 1226698"/>
                <a:gd name="connsiteX465" fmla="*/ 259395 w 1314762"/>
                <a:gd name="connsiteY465" fmla="*/ 1226699 h 1226698"/>
                <a:gd name="connsiteX466" fmla="*/ 259953 w 1314762"/>
                <a:gd name="connsiteY466" fmla="*/ 1226699 h 1226698"/>
                <a:gd name="connsiteX467" fmla="*/ 260512 w 1314762"/>
                <a:gd name="connsiteY467" fmla="*/ 1226699 h 1226698"/>
                <a:gd name="connsiteX468" fmla="*/ 261066 w 1314762"/>
                <a:gd name="connsiteY468" fmla="*/ 1226699 h 1226698"/>
                <a:gd name="connsiteX469" fmla="*/ 261625 w 1314762"/>
                <a:gd name="connsiteY469" fmla="*/ 1226699 h 1226698"/>
                <a:gd name="connsiteX470" fmla="*/ 262184 w 1314762"/>
                <a:gd name="connsiteY470" fmla="*/ 1226699 h 1226698"/>
                <a:gd name="connsiteX471" fmla="*/ 262742 w 1314762"/>
                <a:gd name="connsiteY471" fmla="*/ 1226699 h 1226698"/>
                <a:gd name="connsiteX472" fmla="*/ 263301 w 1314762"/>
                <a:gd name="connsiteY472" fmla="*/ 1226699 h 1226698"/>
                <a:gd name="connsiteX473" fmla="*/ 263860 w 1314762"/>
                <a:gd name="connsiteY473" fmla="*/ 1226699 h 1226698"/>
                <a:gd name="connsiteX474" fmla="*/ 264418 w 1314762"/>
                <a:gd name="connsiteY474" fmla="*/ 1226699 h 1226698"/>
                <a:gd name="connsiteX475" fmla="*/ 264973 w 1314762"/>
                <a:gd name="connsiteY475" fmla="*/ 1226699 h 1226698"/>
                <a:gd name="connsiteX476" fmla="*/ 265531 w 1314762"/>
                <a:gd name="connsiteY476" fmla="*/ 1226699 h 1226698"/>
                <a:gd name="connsiteX477" fmla="*/ 266090 w 1314762"/>
                <a:gd name="connsiteY477" fmla="*/ 1226699 h 1226698"/>
                <a:gd name="connsiteX478" fmla="*/ 266649 w 1314762"/>
                <a:gd name="connsiteY478" fmla="*/ 1226699 h 1226698"/>
                <a:gd name="connsiteX479" fmla="*/ 267207 w 1314762"/>
                <a:gd name="connsiteY479" fmla="*/ 1226699 h 1226698"/>
                <a:gd name="connsiteX480" fmla="*/ 267766 w 1314762"/>
                <a:gd name="connsiteY480" fmla="*/ 1226699 h 1226698"/>
                <a:gd name="connsiteX481" fmla="*/ 268320 w 1314762"/>
                <a:gd name="connsiteY481" fmla="*/ 1226699 h 1226698"/>
                <a:gd name="connsiteX482" fmla="*/ 268879 w 1314762"/>
                <a:gd name="connsiteY482" fmla="*/ 1226699 h 1226698"/>
                <a:gd name="connsiteX483" fmla="*/ 269438 w 1314762"/>
                <a:gd name="connsiteY483" fmla="*/ 1226699 h 1226698"/>
                <a:gd name="connsiteX484" fmla="*/ 269996 w 1314762"/>
                <a:gd name="connsiteY484" fmla="*/ 1226699 h 1226698"/>
                <a:gd name="connsiteX485" fmla="*/ 270555 w 1314762"/>
                <a:gd name="connsiteY485" fmla="*/ 1226699 h 1226698"/>
                <a:gd name="connsiteX486" fmla="*/ 271114 w 1314762"/>
                <a:gd name="connsiteY486" fmla="*/ 1226699 h 1226698"/>
                <a:gd name="connsiteX487" fmla="*/ 271672 w 1314762"/>
                <a:gd name="connsiteY487" fmla="*/ 1226699 h 1226698"/>
                <a:gd name="connsiteX488" fmla="*/ 272227 w 1314762"/>
                <a:gd name="connsiteY488" fmla="*/ 1226699 h 1226698"/>
                <a:gd name="connsiteX489" fmla="*/ 272785 w 1314762"/>
                <a:gd name="connsiteY489" fmla="*/ 1226699 h 1226698"/>
                <a:gd name="connsiteX490" fmla="*/ 273344 w 1314762"/>
                <a:gd name="connsiteY490" fmla="*/ 1226699 h 1226698"/>
                <a:gd name="connsiteX491" fmla="*/ 273903 w 1314762"/>
                <a:gd name="connsiteY491" fmla="*/ 1226699 h 1226698"/>
                <a:gd name="connsiteX492" fmla="*/ 274461 w 1314762"/>
                <a:gd name="connsiteY492" fmla="*/ 1226699 h 1226698"/>
                <a:gd name="connsiteX493" fmla="*/ 275020 w 1314762"/>
                <a:gd name="connsiteY493" fmla="*/ 1226699 h 1226698"/>
                <a:gd name="connsiteX494" fmla="*/ 275579 w 1314762"/>
                <a:gd name="connsiteY494" fmla="*/ 1226699 h 1226698"/>
                <a:gd name="connsiteX495" fmla="*/ 276133 w 1314762"/>
                <a:gd name="connsiteY495" fmla="*/ 1226699 h 1226698"/>
                <a:gd name="connsiteX496" fmla="*/ 276692 w 1314762"/>
                <a:gd name="connsiteY496" fmla="*/ 1226699 h 1226698"/>
                <a:gd name="connsiteX497" fmla="*/ 277251 w 1314762"/>
                <a:gd name="connsiteY497" fmla="*/ 1226699 h 1226698"/>
                <a:gd name="connsiteX498" fmla="*/ 277809 w 1314762"/>
                <a:gd name="connsiteY498" fmla="*/ 1226699 h 1226698"/>
                <a:gd name="connsiteX499" fmla="*/ 278368 w 1314762"/>
                <a:gd name="connsiteY499" fmla="*/ 1226699 h 1226698"/>
                <a:gd name="connsiteX500" fmla="*/ 278927 w 1314762"/>
                <a:gd name="connsiteY500" fmla="*/ 1226699 h 1226698"/>
                <a:gd name="connsiteX501" fmla="*/ 279485 w 1314762"/>
                <a:gd name="connsiteY501" fmla="*/ 1226699 h 1226698"/>
                <a:gd name="connsiteX502" fmla="*/ 280040 w 1314762"/>
                <a:gd name="connsiteY502" fmla="*/ 1226699 h 1226698"/>
                <a:gd name="connsiteX503" fmla="*/ 280598 w 1314762"/>
                <a:gd name="connsiteY503" fmla="*/ 1226699 h 1226698"/>
                <a:gd name="connsiteX504" fmla="*/ 281157 w 1314762"/>
                <a:gd name="connsiteY504" fmla="*/ 1226699 h 1226698"/>
                <a:gd name="connsiteX505" fmla="*/ 281715 w 1314762"/>
                <a:gd name="connsiteY505" fmla="*/ 1226699 h 1226698"/>
                <a:gd name="connsiteX506" fmla="*/ 282274 w 1314762"/>
                <a:gd name="connsiteY506" fmla="*/ 1226699 h 1226698"/>
                <a:gd name="connsiteX507" fmla="*/ 282833 w 1314762"/>
                <a:gd name="connsiteY507" fmla="*/ 1226699 h 1226698"/>
                <a:gd name="connsiteX508" fmla="*/ 283391 w 1314762"/>
                <a:gd name="connsiteY508" fmla="*/ 1226699 h 1226698"/>
                <a:gd name="connsiteX509" fmla="*/ 283946 w 1314762"/>
                <a:gd name="connsiteY509" fmla="*/ 1226699 h 1226698"/>
                <a:gd name="connsiteX510" fmla="*/ 284505 w 1314762"/>
                <a:gd name="connsiteY510" fmla="*/ 1226699 h 1226698"/>
                <a:gd name="connsiteX511" fmla="*/ 285063 w 1314762"/>
                <a:gd name="connsiteY511" fmla="*/ 1226699 h 1226698"/>
                <a:gd name="connsiteX512" fmla="*/ 285622 w 1314762"/>
                <a:gd name="connsiteY512" fmla="*/ 1226699 h 1226698"/>
                <a:gd name="connsiteX513" fmla="*/ 286181 w 1314762"/>
                <a:gd name="connsiteY513" fmla="*/ 1226699 h 1226698"/>
                <a:gd name="connsiteX514" fmla="*/ 286739 w 1314762"/>
                <a:gd name="connsiteY514" fmla="*/ 1226699 h 1226698"/>
                <a:gd name="connsiteX515" fmla="*/ 287294 w 1314762"/>
                <a:gd name="connsiteY515" fmla="*/ 1226699 h 1226698"/>
                <a:gd name="connsiteX516" fmla="*/ 287852 w 1314762"/>
                <a:gd name="connsiteY516" fmla="*/ 1226699 h 1226698"/>
                <a:gd name="connsiteX517" fmla="*/ 288411 w 1314762"/>
                <a:gd name="connsiteY517" fmla="*/ 1226699 h 1226698"/>
                <a:gd name="connsiteX518" fmla="*/ 288970 w 1314762"/>
                <a:gd name="connsiteY518" fmla="*/ 1226699 h 1226698"/>
                <a:gd name="connsiteX519" fmla="*/ 289528 w 1314762"/>
                <a:gd name="connsiteY519" fmla="*/ 1226699 h 1226698"/>
                <a:gd name="connsiteX520" fmla="*/ 290087 w 1314762"/>
                <a:gd name="connsiteY520" fmla="*/ 1226699 h 1226698"/>
                <a:gd name="connsiteX521" fmla="*/ 290646 w 1314762"/>
                <a:gd name="connsiteY521" fmla="*/ 1226699 h 1226698"/>
                <a:gd name="connsiteX522" fmla="*/ 291200 w 1314762"/>
                <a:gd name="connsiteY522" fmla="*/ 1226699 h 1226698"/>
                <a:gd name="connsiteX523" fmla="*/ 291759 w 1314762"/>
                <a:gd name="connsiteY523" fmla="*/ 1226699 h 1226698"/>
                <a:gd name="connsiteX524" fmla="*/ 292317 w 1314762"/>
                <a:gd name="connsiteY524" fmla="*/ 1226699 h 1226698"/>
                <a:gd name="connsiteX525" fmla="*/ 292876 w 1314762"/>
                <a:gd name="connsiteY525" fmla="*/ 1226699 h 1226698"/>
                <a:gd name="connsiteX526" fmla="*/ 293435 w 1314762"/>
                <a:gd name="connsiteY526" fmla="*/ 1226699 h 1226698"/>
                <a:gd name="connsiteX527" fmla="*/ 293993 w 1314762"/>
                <a:gd name="connsiteY527" fmla="*/ 1226699 h 1226698"/>
                <a:gd name="connsiteX528" fmla="*/ 294552 w 1314762"/>
                <a:gd name="connsiteY528" fmla="*/ 1226699 h 1226698"/>
                <a:gd name="connsiteX529" fmla="*/ 295106 w 1314762"/>
                <a:gd name="connsiteY529" fmla="*/ 1226699 h 1226698"/>
                <a:gd name="connsiteX530" fmla="*/ 295665 w 1314762"/>
                <a:gd name="connsiteY530" fmla="*/ 1226699 h 1226698"/>
                <a:gd name="connsiteX531" fmla="*/ 296224 w 1314762"/>
                <a:gd name="connsiteY531" fmla="*/ 1226699 h 1226698"/>
                <a:gd name="connsiteX532" fmla="*/ 296782 w 1314762"/>
                <a:gd name="connsiteY532" fmla="*/ 1226699 h 1226698"/>
                <a:gd name="connsiteX533" fmla="*/ 297341 w 1314762"/>
                <a:gd name="connsiteY533" fmla="*/ 1226699 h 1226698"/>
                <a:gd name="connsiteX534" fmla="*/ 297900 w 1314762"/>
                <a:gd name="connsiteY534" fmla="*/ 1226699 h 1226698"/>
                <a:gd name="connsiteX535" fmla="*/ 298454 w 1314762"/>
                <a:gd name="connsiteY535" fmla="*/ 1226699 h 1226698"/>
                <a:gd name="connsiteX536" fmla="*/ 299013 w 1314762"/>
                <a:gd name="connsiteY536" fmla="*/ 1226699 h 1226698"/>
                <a:gd name="connsiteX537" fmla="*/ 299572 w 1314762"/>
                <a:gd name="connsiteY537" fmla="*/ 1226699 h 1226698"/>
                <a:gd name="connsiteX538" fmla="*/ 300130 w 1314762"/>
                <a:gd name="connsiteY538" fmla="*/ 1226699 h 1226698"/>
                <a:gd name="connsiteX539" fmla="*/ 300689 w 1314762"/>
                <a:gd name="connsiteY539" fmla="*/ 1226699 h 1226698"/>
                <a:gd name="connsiteX540" fmla="*/ 301247 w 1314762"/>
                <a:gd name="connsiteY540" fmla="*/ 1226699 h 1226698"/>
                <a:gd name="connsiteX541" fmla="*/ 301806 w 1314762"/>
                <a:gd name="connsiteY541" fmla="*/ 1226699 h 1226698"/>
                <a:gd name="connsiteX542" fmla="*/ 302361 w 1314762"/>
                <a:gd name="connsiteY542" fmla="*/ 1226699 h 1226698"/>
                <a:gd name="connsiteX543" fmla="*/ 302919 w 1314762"/>
                <a:gd name="connsiteY543" fmla="*/ 1226699 h 1226698"/>
                <a:gd name="connsiteX544" fmla="*/ 303478 w 1314762"/>
                <a:gd name="connsiteY544" fmla="*/ 1226699 h 1226698"/>
                <a:gd name="connsiteX545" fmla="*/ 304037 w 1314762"/>
                <a:gd name="connsiteY545" fmla="*/ 1226699 h 1226698"/>
                <a:gd name="connsiteX546" fmla="*/ 304595 w 1314762"/>
                <a:gd name="connsiteY546" fmla="*/ 1226699 h 1226698"/>
                <a:gd name="connsiteX547" fmla="*/ 305154 w 1314762"/>
                <a:gd name="connsiteY547" fmla="*/ 1226699 h 1226698"/>
                <a:gd name="connsiteX548" fmla="*/ 305713 w 1314762"/>
                <a:gd name="connsiteY548" fmla="*/ 1226699 h 1226698"/>
                <a:gd name="connsiteX549" fmla="*/ 306267 w 1314762"/>
                <a:gd name="connsiteY549" fmla="*/ 1226699 h 1226698"/>
                <a:gd name="connsiteX550" fmla="*/ 306826 w 1314762"/>
                <a:gd name="connsiteY550" fmla="*/ 1226699 h 1226698"/>
                <a:gd name="connsiteX551" fmla="*/ 307384 w 1314762"/>
                <a:gd name="connsiteY551" fmla="*/ 1226699 h 1226698"/>
                <a:gd name="connsiteX552" fmla="*/ 307943 w 1314762"/>
                <a:gd name="connsiteY552" fmla="*/ 1226699 h 1226698"/>
                <a:gd name="connsiteX553" fmla="*/ 308501 w 1314762"/>
                <a:gd name="connsiteY553" fmla="*/ 1226699 h 1226698"/>
                <a:gd name="connsiteX554" fmla="*/ 309060 w 1314762"/>
                <a:gd name="connsiteY554" fmla="*/ 1226699 h 1226698"/>
                <a:gd name="connsiteX555" fmla="*/ 309619 w 1314762"/>
                <a:gd name="connsiteY555" fmla="*/ 1226699 h 1226698"/>
                <a:gd name="connsiteX556" fmla="*/ 310173 w 1314762"/>
                <a:gd name="connsiteY556" fmla="*/ 1226699 h 1226698"/>
                <a:gd name="connsiteX557" fmla="*/ 310732 w 1314762"/>
                <a:gd name="connsiteY557" fmla="*/ 1226699 h 1226698"/>
                <a:gd name="connsiteX558" fmla="*/ 311291 w 1314762"/>
                <a:gd name="connsiteY558" fmla="*/ 1226699 h 1226698"/>
                <a:gd name="connsiteX559" fmla="*/ 311849 w 1314762"/>
                <a:gd name="connsiteY559" fmla="*/ 1226699 h 1226698"/>
                <a:gd name="connsiteX560" fmla="*/ 312408 w 1314762"/>
                <a:gd name="connsiteY560" fmla="*/ 1226699 h 1226698"/>
                <a:gd name="connsiteX561" fmla="*/ 312967 w 1314762"/>
                <a:gd name="connsiteY561" fmla="*/ 1226699 h 1226698"/>
                <a:gd name="connsiteX562" fmla="*/ 313525 w 1314762"/>
                <a:gd name="connsiteY562" fmla="*/ 1226699 h 1226698"/>
                <a:gd name="connsiteX563" fmla="*/ 314080 w 1314762"/>
                <a:gd name="connsiteY563" fmla="*/ 1226699 h 1226698"/>
                <a:gd name="connsiteX564" fmla="*/ 314638 w 1314762"/>
                <a:gd name="connsiteY564" fmla="*/ 1226699 h 1226698"/>
                <a:gd name="connsiteX565" fmla="*/ 315197 w 1314762"/>
                <a:gd name="connsiteY565" fmla="*/ 1226699 h 1226698"/>
                <a:gd name="connsiteX566" fmla="*/ 315756 w 1314762"/>
                <a:gd name="connsiteY566" fmla="*/ 1226699 h 1226698"/>
                <a:gd name="connsiteX567" fmla="*/ 316314 w 1314762"/>
                <a:gd name="connsiteY567" fmla="*/ 1226699 h 1226698"/>
                <a:gd name="connsiteX568" fmla="*/ 316873 w 1314762"/>
                <a:gd name="connsiteY568" fmla="*/ 1226699 h 1226698"/>
                <a:gd name="connsiteX569" fmla="*/ 317428 w 1314762"/>
                <a:gd name="connsiteY569" fmla="*/ 1226699 h 1226698"/>
                <a:gd name="connsiteX570" fmla="*/ 317986 w 1314762"/>
                <a:gd name="connsiteY570" fmla="*/ 1226699 h 1226698"/>
                <a:gd name="connsiteX571" fmla="*/ 318545 w 1314762"/>
                <a:gd name="connsiteY571" fmla="*/ 1226699 h 1226698"/>
                <a:gd name="connsiteX572" fmla="*/ 319103 w 1314762"/>
                <a:gd name="connsiteY572" fmla="*/ 1226699 h 1226698"/>
                <a:gd name="connsiteX573" fmla="*/ 319662 w 1314762"/>
                <a:gd name="connsiteY573" fmla="*/ 1226699 h 1226698"/>
                <a:gd name="connsiteX574" fmla="*/ 320221 w 1314762"/>
                <a:gd name="connsiteY574" fmla="*/ 1226699 h 1226698"/>
                <a:gd name="connsiteX575" fmla="*/ 320779 w 1314762"/>
                <a:gd name="connsiteY575" fmla="*/ 1226699 h 1226698"/>
                <a:gd name="connsiteX576" fmla="*/ 321334 w 1314762"/>
                <a:gd name="connsiteY576" fmla="*/ 1226699 h 1226698"/>
                <a:gd name="connsiteX577" fmla="*/ 321892 w 1314762"/>
                <a:gd name="connsiteY577" fmla="*/ 1226699 h 1226698"/>
                <a:gd name="connsiteX578" fmla="*/ 322451 w 1314762"/>
                <a:gd name="connsiteY578" fmla="*/ 1226699 h 1226698"/>
                <a:gd name="connsiteX579" fmla="*/ 323010 w 1314762"/>
                <a:gd name="connsiteY579" fmla="*/ 1226699 h 1226698"/>
                <a:gd name="connsiteX580" fmla="*/ 323568 w 1314762"/>
                <a:gd name="connsiteY580" fmla="*/ 1226699 h 1226698"/>
                <a:gd name="connsiteX581" fmla="*/ 324127 w 1314762"/>
                <a:gd name="connsiteY581" fmla="*/ 1226699 h 1226698"/>
                <a:gd name="connsiteX582" fmla="*/ 324686 w 1314762"/>
                <a:gd name="connsiteY582" fmla="*/ 1226699 h 1226698"/>
                <a:gd name="connsiteX583" fmla="*/ 325240 w 1314762"/>
                <a:gd name="connsiteY583" fmla="*/ 1226699 h 1226698"/>
                <a:gd name="connsiteX584" fmla="*/ 325799 w 1314762"/>
                <a:gd name="connsiteY584" fmla="*/ 1226699 h 1226698"/>
                <a:gd name="connsiteX585" fmla="*/ 326358 w 1314762"/>
                <a:gd name="connsiteY585" fmla="*/ 1226699 h 1226698"/>
                <a:gd name="connsiteX586" fmla="*/ 326916 w 1314762"/>
                <a:gd name="connsiteY586" fmla="*/ 1226699 h 1226698"/>
                <a:gd name="connsiteX587" fmla="*/ 327475 w 1314762"/>
                <a:gd name="connsiteY587" fmla="*/ 1226699 h 1226698"/>
                <a:gd name="connsiteX588" fmla="*/ 328033 w 1314762"/>
                <a:gd name="connsiteY588" fmla="*/ 1226699 h 1226698"/>
                <a:gd name="connsiteX589" fmla="*/ 328588 w 1314762"/>
                <a:gd name="connsiteY589" fmla="*/ 1226699 h 1226698"/>
                <a:gd name="connsiteX590" fmla="*/ 329147 w 1314762"/>
                <a:gd name="connsiteY590" fmla="*/ 1226699 h 1226698"/>
                <a:gd name="connsiteX591" fmla="*/ 329705 w 1314762"/>
                <a:gd name="connsiteY591" fmla="*/ 1226699 h 1226698"/>
                <a:gd name="connsiteX592" fmla="*/ 330264 w 1314762"/>
                <a:gd name="connsiteY592" fmla="*/ 1226699 h 1226698"/>
                <a:gd name="connsiteX593" fmla="*/ 330823 w 1314762"/>
                <a:gd name="connsiteY593" fmla="*/ 1226699 h 1226698"/>
                <a:gd name="connsiteX594" fmla="*/ 331381 w 1314762"/>
                <a:gd name="connsiteY594" fmla="*/ 1226699 h 1226698"/>
                <a:gd name="connsiteX595" fmla="*/ 331940 w 1314762"/>
                <a:gd name="connsiteY595" fmla="*/ 1226699 h 1226698"/>
                <a:gd name="connsiteX596" fmla="*/ 332494 w 1314762"/>
                <a:gd name="connsiteY596" fmla="*/ 1226699 h 1226698"/>
                <a:gd name="connsiteX597" fmla="*/ 333053 w 1314762"/>
                <a:gd name="connsiteY597" fmla="*/ 1226699 h 1226698"/>
                <a:gd name="connsiteX598" fmla="*/ 333612 w 1314762"/>
                <a:gd name="connsiteY598" fmla="*/ 1226699 h 1226698"/>
                <a:gd name="connsiteX599" fmla="*/ 334170 w 1314762"/>
                <a:gd name="connsiteY599" fmla="*/ 1226699 h 1226698"/>
                <a:gd name="connsiteX600" fmla="*/ 334729 w 1314762"/>
                <a:gd name="connsiteY600" fmla="*/ 1226699 h 1226698"/>
                <a:gd name="connsiteX601" fmla="*/ 335287 w 1314762"/>
                <a:gd name="connsiteY601" fmla="*/ 1226699 h 1226698"/>
                <a:gd name="connsiteX602" fmla="*/ 335846 w 1314762"/>
                <a:gd name="connsiteY602" fmla="*/ 1226699 h 1226698"/>
                <a:gd name="connsiteX603" fmla="*/ 336401 w 1314762"/>
                <a:gd name="connsiteY603" fmla="*/ 1226699 h 1226698"/>
                <a:gd name="connsiteX604" fmla="*/ 336959 w 1314762"/>
                <a:gd name="connsiteY604" fmla="*/ 1226699 h 1226698"/>
                <a:gd name="connsiteX605" fmla="*/ 337518 w 1314762"/>
                <a:gd name="connsiteY605" fmla="*/ 1226699 h 1226698"/>
                <a:gd name="connsiteX606" fmla="*/ 338077 w 1314762"/>
                <a:gd name="connsiteY606" fmla="*/ 1226699 h 1226698"/>
                <a:gd name="connsiteX607" fmla="*/ 338635 w 1314762"/>
                <a:gd name="connsiteY607" fmla="*/ 1226699 h 1226698"/>
                <a:gd name="connsiteX608" fmla="*/ 339194 w 1314762"/>
                <a:gd name="connsiteY608" fmla="*/ 1226699 h 1226698"/>
                <a:gd name="connsiteX609" fmla="*/ 339753 w 1314762"/>
                <a:gd name="connsiteY609" fmla="*/ 1226699 h 1226698"/>
                <a:gd name="connsiteX610" fmla="*/ 340307 w 1314762"/>
                <a:gd name="connsiteY610" fmla="*/ 1226699 h 1226698"/>
                <a:gd name="connsiteX611" fmla="*/ 340866 w 1314762"/>
                <a:gd name="connsiteY611" fmla="*/ 1226699 h 1226698"/>
                <a:gd name="connsiteX612" fmla="*/ 341424 w 1314762"/>
                <a:gd name="connsiteY612" fmla="*/ 1226699 h 1226698"/>
                <a:gd name="connsiteX613" fmla="*/ 341983 w 1314762"/>
                <a:gd name="connsiteY613" fmla="*/ 1226699 h 1226698"/>
                <a:gd name="connsiteX614" fmla="*/ 342542 w 1314762"/>
                <a:gd name="connsiteY614" fmla="*/ 1226699 h 1226698"/>
                <a:gd name="connsiteX615" fmla="*/ 343100 w 1314762"/>
                <a:gd name="connsiteY615" fmla="*/ 1226699 h 1226698"/>
                <a:gd name="connsiteX616" fmla="*/ 343659 w 1314762"/>
                <a:gd name="connsiteY616" fmla="*/ 1226699 h 1226698"/>
                <a:gd name="connsiteX617" fmla="*/ 344214 w 1314762"/>
                <a:gd name="connsiteY617" fmla="*/ 1226699 h 1226698"/>
                <a:gd name="connsiteX618" fmla="*/ 344772 w 1314762"/>
                <a:gd name="connsiteY618" fmla="*/ 1226699 h 1226698"/>
                <a:gd name="connsiteX619" fmla="*/ 345331 w 1314762"/>
                <a:gd name="connsiteY619" fmla="*/ 1226699 h 1226698"/>
                <a:gd name="connsiteX620" fmla="*/ 345890 w 1314762"/>
                <a:gd name="connsiteY620" fmla="*/ 1226699 h 1226698"/>
                <a:gd name="connsiteX621" fmla="*/ 346448 w 1314762"/>
                <a:gd name="connsiteY621" fmla="*/ 1226699 h 1226698"/>
                <a:gd name="connsiteX622" fmla="*/ 347007 w 1314762"/>
                <a:gd name="connsiteY622" fmla="*/ 1226699 h 1226698"/>
                <a:gd name="connsiteX623" fmla="*/ 347561 w 1314762"/>
                <a:gd name="connsiteY623" fmla="*/ 1226699 h 1226698"/>
                <a:gd name="connsiteX624" fmla="*/ 348120 w 1314762"/>
                <a:gd name="connsiteY624" fmla="*/ 1226699 h 1226698"/>
                <a:gd name="connsiteX625" fmla="*/ 348678 w 1314762"/>
                <a:gd name="connsiteY625" fmla="*/ 1226699 h 1226698"/>
                <a:gd name="connsiteX626" fmla="*/ 349237 w 1314762"/>
                <a:gd name="connsiteY626" fmla="*/ 1226699 h 1226698"/>
                <a:gd name="connsiteX627" fmla="*/ 349796 w 1314762"/>
                <a:gd name="connsiteY627" fmla="*/ 1226699 h 1226698"/>
                <a:gd name="connsiteX628" fmla="*/ 350354 w 1314762"/>
                <a:gd name="connsiteY628" fmla="*/ 1226699 h 1226698"/>
                <a:gd name="connsiteX629" fmla="*/ 350913 w 1314762"/>
                <a:gd name="connsiteY629" fmla="*/ 1226699 h 1226698"/>
                <a:gd name="connsiteX630" fmla="*/ 351468 w 1314762"/>
                <a:gd name="connsiteY630" fmla="*/ 1226699 h 1226698"/>
                <a:gd name="connsiteX631" fmla="*/ 352026 w 1314762"/>
                <a:gd name="connsiteY631" fmla="*/ 1226699 h 1226698"/>
                <a:gd name="connsiteX632" fmla="*/ 352585 w 1314762"/>
                <a:gd name="connsiteY632" fmla="*/ 1226699 h 1226698"/>
                <a:gd name="connsiteX633" fmla="*/ 353144 w 1314762"/>
                <a:gd name="connsiteY633" fmla="*/ 1226699 h 1226698"/>
                <a:gd name="connsiteX634" fmla="*/ 353702 w 1314762"/>
                <a:gd name="connsiteY634" fmla="*/ 1226699 h 1226698"/>
                <a:gd name="connsiteX635" fmla="*/ 354261 w 1314762"/>
                <a:gd name="connsiteY635" fmla="*/ 1226699 h 1226698"/>
                <a:gd name="connsiteX636" fmla="*/ 354819 w 1314762"/>
                <a:gd name="connsiteY636" fmla="*/ 1226699 h 1226698"/>
                <a:gd name="connsiteX637" fmla="*/ 355374 w 1314762"/>
                <a:gd name="connsiteY637" fmla="*/ 1226699 h 1226698"/>
                <a:gd name="connsiteX638" fmla="*/ 355933 w 1314762"/>
                <a:gd name="connsiteY638" fmla="*/ 1226699 h 1226698"/>
                <a:gd name="connsiteX639" fmla="*/ 356491 w 1314762"/>
                <a:gd name="connsiteY639" fmla="*/ 1226699 h 1226698"/>
                <a:gd name="connsiteX640" fmla="*/ 357050 w 1314762"/>
                <a:gd name="connsiteY640" fmla="*/ 1226699 h 1226698"/>
                <a:gd name="connsiteX641" fmla="*/ 357609 w 1314762"/>
                <a:gd name="connsiteY641" fmla="*/ 1226699 h 1226698"/>
                <a:gd name="connsiteX642" fmla="*/ 358167 w 1314762"/>
                <a:gd name="connsiteY642" fmla="*/ 1226699 h 1226698"/>
                <a:gd name="connsiteX643" fmla="*/ 358722 w 1314762"/>
                <a:gd name="connsiteY643" fmla="*/ 1226699 h 1226698"/>
                <a:gd name="connsiteX644" fmla="*/ 359280 w 1314762"/>
                <a:gd name="connsiteY644" fmla="*/ 1226699 h 1226698"/>
                <a:gd name="connsiteX645" fmla="*/ 359839 w 1314762"/>
                <a:gd name="connsiteY645" fmla="*/ 1226699 h 1226698"/>
                <a:gd name="connsiteX646" fmla="*/ 360398 w 1314762"/>
                <a:gd name="connsiteY646" fmla="*/ 1226699 h 1226698"/>
                <a:gd name="connsiteX647" fmla="*/ 360956 w 1314762"/>
                <a:gd name="connsiteY647" fmla="*/ 1226699 h 1226698"/>
                <a:gd name="connsiteX648" fmla="*/ 361515 w 1314762"/>
                <a:gd name="connsiteY648" fmla="*/ 1226699 h 1226698"/>
                <a:gd name="connsiteX649" fmla="*/ 362073 w 1314762"/>
                <a:gd name="connsiteY649" fmla="*/ 1226699 h 1226698"/>
                <a:gd name="connsiteX650" fmla="*/ 362632 w 1314762"/>
                <a:gd name="connsiteY650" fmla="*/ 1226699 h 1226698"/>
                <a:gd name="connsiteX651" fmla="*/ 363187 w 1314762"/>
                <a:gd name="connsiteY651" fmla="*/ 1226699 h 1226698"/>
                <a:gd name="connsiteX652" fmla="*/ 363745 w 1314762"/>
                <a:gd name="connsiteY652" fmla="*/ 1226699 h 1226698"/>
                <a:gd name="connsiteX653" fmla="*/ 364304 w 1314762"/>
                <a:gd name="connsiteY653" fmla="*/ 1226699 h 1226698"/>
                <a:gd name="connsiteX654" fmla="*/ 364863 w 1314762"/>
                <a:gd name="connsiteY654" fmla="*/ 1226699 h 1226698"/>
                <a:gd name="connsiteX655" fmla="*/ 365421 w 1314762"/>
                <a:gd name="connsiteY655" fmla="*/ 1226699 h 1226698"/>
                <a:gd name="connsiteX656" fmla="*/ 365980 w 1314762"/>
                <a:gd name="connsiteY656" fmla="*/ 1226699 h 1226698"/>
                <a:gd name="connsiteX657" fmla="*/ 366534 w 1314762"/>
                <a:gd name="connsiteY657" fmla="*/ 1226699 h 1226698"/>
                <a:gd name="connsiteX658" fmla="*/ 367093 w 1314762"/>
                <a:gd name="connsiteY658" fmla="*/ 1226699 h 1226698"/>
                <a:gd name="connsiteX659" fmla="*/ 367652 w 1314762"/>
                <a:gd name="connsiteY659" fmla="*/ 1226699 h 1226698"/>
                <a:gd name="connsiteX660" fmla="*/ 368210 w 1314762"/>
                <a:gd name="connsiteY660" fmla="*/ 1226699 h 1226698"/>
                <a:gd name="connsiteX661" fmla="*/ 368769 w 1314762"/>
                <a:gd name="connsiteY661" fmla="*/ 1226699 h 1226698"/>
                <a:gd name="connsiteX662" fmla="*/ 369328 w 1314762"/>
                <a:gd name="connsiteY662" fmla="*/ 1226699 h 1226698"/>
                <a:gd name="connsiteX663" fmla="*/ 369886 w 1314762"/>
                <a:gd name="connsiteY663" fmla="*/ 1226699 h 1226698"/>
                <a:gd name="connsiteX664" fmla="*/ 370441 w 1314762"/>
                <a:gd name="connsiteY664" fmla="*/ 1226699 h 1226698"/>
                <a:gd name="connsiteX665" fmla="*/ 371000 w 1314762"/>
                <a:gd name="connsiteY665" fmla="*/ 1226699 h 1226698"/>
                <a:gd name="connsiteX666" fmla="*/ 371558 w 1314762"/>
                <a:gd name="connsiteY666" fmla="*/ 1226699 h 1226698"/>
                <a:gd name="connsiteX667" fmla="*/ 372117 w 1314762"/>
                <a:gd name="connsiteY667" fmla="*/ 1226699 h 1226698"/>
                <a:gd name="connsiteX668" fmla="*/ 372676 w 1314762"/>
                <a:gd name="connsiteY668" fmla="*/ 1226699 h 1226698"/>
                <a:gd name="connsiteX669" fmla="*/ 373234 w 1314762"/>
                <a:gd name="connsiteY669" fmla="*/ 1226699 h 1226698"/>
                <a:gd name="connsiteX670" fmla="*/ 373793 w 1314762"/>
                <a:gd name="connsiteY670" fmla="*/ 1226699 h 1226698"/>
                <a:gd name="connsiteX671" fmla="*/ 374347 w 1314762"/>
                <a:gd name="connsiteY671" fmla="*/ 1226699 h 1226698"/>
                <a:gd name="connsiteX672" fmla="*/ 374906 w 1314762"/>
                <a:gd name="connsiteY672" fmla="*/ 1226699 h 1226698"/>
                <a:gd name="connsiteX673" fmla="*/ 375464 w 1314762"/>
                <a:gd name="connsiteY673" fmla="*/ 1226699 h 1226698"/>
                <a:gd name="connsiteX674" fmla="*/ 376023 w 1314762"/>
                <a:gd name="connsiteY674" fmla="*/ 1226699 h 1226698"/>
                <a:gd name="connsiteX675" fmla="*/ 376582 w 1314762"/>
                <a:gd name="connsiteY675" fmla="*/ 1226699 h 1226698"/>
                <a:gd name="connsiteX676" fmla="*/ 377140 w 1314762"/>
                <a:gd name="connsiteY676" fmla="*/ 1226699 h 1226698"/>
                <a:gd name="connsiteX677" fmla="*/ 377695 w 1314762"/>
                <a:gd name="connsiteY677" fmla="*/ 1226699 h 1226698"/>
                <a:gd name="connsiteX678" fmla="*/ 378254 w 1314762"/>
                <a:gd name="connsiteY678" fmla="*/ 1226699 h 1226698"/>
                <a:gd name="connsiteX679" fmla="*/ 378812 w 1314762"/>
                <a:gd name="connsiteY679" fmla="*/ 1226699 h 1226698"/>
                <a:gd name="connsiteX680" fmla="*/ 379371 w 1314762"/>
                <a:gd name="connsiteY680" fmla="*/ 1226699 h 1226698"/>
                <a:gd name="connsiteX681" fmla="*/ 379930 w 1314762"/>
                <a:gd name="connsiteY681" fmla="*/ 1226699 h 1226698"/>
                <a:gd name="connsiteX682" fmla="*/ 380488 w 1314762"/>
                <a:gd name="connsiteY682" fmla="*/ 1226699 h 1226698"/>
                <a:gd name="connsiteX683" fmla="*/ 381047 w 1314762"/>
                <a:gd name="connsiteY683" fmla="*/ 1226699 h 1226698"/>
                <a:gd name="connsiteX684" fmla="*/ 381601 w 1314762"/>
                <a:gd name="connsiteY684" fmla="*/ 1226699 h 1226698"/>
                <a:gd name="connsiteX685" fmla="*/ 382160 w 1314762"/>
                <a:gd name="connsiteY685" fmla="*/ 1226699 h 1226698"/>
                <a:gd name="connsiteX686" fmla="*/ 382719 w 1314762"/>
                <a:gd name="connsiteY686" fmla="*/ 1226699 h 1226698"/>
                <a:gd name="connsiteX687" fmla="*/ 383277 w 1314762"/>
                <a:gd name="connsiteY687" fmla="*/ 1226699 h 1226698"/>
                <a:gd name="connsiteX688" fmla="*/ 383836 w 1314762"/>
                <a:gd name="connsiteY688" fmla="*/ 1226699 h 1226698"/>
                <a:gd name="connsiteX689" fmla="*/ 384395 w 1314762"/>
                <a:gd name="connsiteY689" fmla="*/ 1226699 h 1226698"/>
                <a:gd name="connsiteX690" fmla="*/ 384953 w 1314762"/>
                <a:gd name="connsiteY690" fmla="*/ 1226699 h 1226698"/>
                <a:gd name="connsiteX691" fmla="*/ 385508 w 1314762"/>
                <a:gd name="connsiteY691" fmla="*/ 1226699 h 1226698"/>
                <a:gd name="connsiteX692" fmla="*/ 386066 w 1314762"/>
                <a:gd name="connsiteY692" fmla="*/ 1226699 h 1226698"/>
                <a:gd name="connsiteX693" fmla="*/ 386625 w 1314762"/>
                <a:gd name="connsiteY693" fmla="*/ 1226699 h 1226698"/>
                <a:gd name="connsiteX694" fmla="*/ 387184 w 1314762"/>
                <a:gd name="connsiteY694" fmla="*/ 1226699 h 1226698"/>
                <a:gd name="connsiteX695" fmla="*/ 387742 w 1314762"/>
                <a:gd name="connsiteY695" fmla="*/ 1226699 h 1226698"/>
                <a:gd name="connsiteX696" fmla="*/ 388301 w 1314762"/>
                <a:gd name="connsiteY696" fmla="*/ 1226699 h 1226698"/>
                <a:gd name="connsiteX697" fmla="*/ 388855 w 1314762"/>
                <a:gd name="connsiteY697" fmla="*/ 1226699 h 1226698"/>
                <a:gd name="connsiteX698" fmla="*/ 389414 w 1314762"/>
                <a:gd name="connsiteY698" fmla="*/ 1226699 h 1226698"/>
                <a:gd name="connsiteX699" fmla="*/ 389973 w 1314762"/>
                <a:gd name="connsiteY699" fmla="*/ 1226699 h 1226698"/>
                <a:gd name="connsiteX700" fmla="*/ 390531 w 1314762"/>
                <a:gd name="connsiteY700" fmla="*/ 1226699 h 1226698"/>
                <a:gd name="connsiteX701" fmla="*/ 391090 w 1314762"/>
                <a:gd name="connsiteY701" fmla="*/ 1226699 h 1226698"/>
                <a:gd name="connsiteX702" fmla="*/ 391649 w 1314762"/>
                <a:gd name="connsiteY702" fmla="*/ 1226699 h 1226698"/>
                <a:gd name="connsiteX703" fmla="*/ 392207 w 1314762"/>
                <a:gd name="connsiteY703" fmla="*/ 1226699 h 1226698"/>
                <a:gd name="connsiteX704" fmla="*/ 392766 w 1314762"/>
                <a:gd name="connsiteY704" fmla="*/ 1226699 h 1226698"/>
                <a:gd name="connsiteX705" fmla="*/ 393321 w 1314762"/>
                <a:gd name="connsiteY705" fmla="*/ 1226699 h 1226698"/>
                <a:gd name="connsiteX706" fmla="*/ 393879 w 1314762"/>
                <a:gd name="connsiteY706" fmla="*/ 1226699 h 1226698"/>
                <a:gd name="connsiteX707" fmla="*/ 394438 w 1314762"/>
                <a:gd name="connsiteY707" fmla="*/ 1226699 h 1226698"/>
                <a:gd name="connsiteX708" fmla="*/ 394996 w 1314762"/>
                <a:gd name="connsiteY708" fmla="*/ 1226699 h 1226698"/>
                <a:gd name="connsiteX709" fmla="*/ 395555 w 1314762"/>
                <a:gd name="connsiteY709" fmla="*/ 1226699 h 1226698"/>
                <a:gd name="connsiteX710" fmla="*/ 396114 w 1314762"/>
                <a:gd name="connsiteY710" fmla="*/ 1226699 h 1226698"/>
                <a:gd name="connsiteX711" fmla="*/ 396668 w 1314762"/>
                <a:gd name="connsiteY711" fmla="*/ 1226699 h 1226698"/>
                <a:gd name="connsiteX712" fmla="*/ 397227 w 1314762"/>
                <a:gd name="connsiteY712" fmla="*/ 1226699 h 1226698"/>
                <a:gd name="connsiteX713" fmla="*/ 397786 w 1314762"/>
                <a:gd name="connsiteY713" fmla="*/ 1226699 h 1226698"/>
                <a:gd name="connsiteX714" fmla="*/ 398344 w 1314762"/>
                <a:gd name="connsiteY714" fmla="*/ 1226699 h 1226698"/>
                <a:gd name="connsiteX715" fmla="*/ 398903 w 1314762"/>
                <a:gd name="connsiteY715" fmla="*/ 1226699 h 1226698"/>
                <a:gd name="connsiteX716" fmla="*/ 399462 w 1314762"/>
                <a:gd name="connsiteY716" fmla="*/ 1226699 h 1226698"/>
                <a:gd name="connsiteX717" fmla="*/ 400020 w 1314762"/>
                <a:gd name="connsiteY717" fmla="*/ 1226699 h 1226698"/>
                <a:gd name="connsiteX718" fmla="*/ 400575 w 1314762"/>
                <a:gd name="connsiteY718" fmla="*/ 1226699 h 1226698"/>
                <a:gd name="connsiteX719" fmla="*/ 401133 w 1314762"/>
                <a:gd name="connsiteY719" fmla="*/ 1226699 h 1226698"/>
                <a:gd name="connsiteX720" fmla="*/ 401692 w 1314762"/>
                <a:gd name="connsiteY720" fmla="*/ 1226699 h 1226698"/>
                <a:gd name="connsiteX721" fmla="*/ 402250 w 1314762"/>
                <a:gd name="connsiteY721" fmla="*/ 1226699 h 1226698"/>
                <a:gd name="connsiteX722" fmla="*/ 402809 w 1314762"/>
                <a:gd name="connsiteY722" fmla="*/ 1226699 h 1226698"/>
                <a:gd name="connsiteX723" fmla="*/ 403368 w 1314762"/>
                <a:gd name="connsiteY723" fmla="*/ 1226699 h 1226698"/>
                <a:gd name="connsiteX724" fmla="*/ 403926 w 1314762"/>
                <a:gd name="connsiteY724" fmla="*/ 1226699 h 1226698"/>
                <a:gd name="connsiteX725" fmla="*/ 404481 w 1314762"/>
                <a:gd name="connsiteY725" fmla="*/ 1226699 h 1226698"/>
                <a:gd name="connsiteX726" fmla="*/ 405040 w 1314762"/>
                <a:gd name="connsiteY726" fmla="*/ 1226699 h 1226698"/>
                <a:gd name="connsiteX727" fmla="*/ 405598 w 1314762"/>
                <a:gd name="connsiteY727" fmla="*/ 1226699 h 1226698"/>
                <a:gd name="connsiteX728" fmla="*/ 406157 w 1314762"/>
                <a:gd name="connsiteY728" fmla="*/ 1226699 h 1226698"/>
                <a:gd name="connsiteX729" fmla="*/ 406716 w 1314762"/>
                <a:gd name="connsiteY729" fmla="*/ 1226699 h 1226698"/>
                <a:gd name="connsiteX730" fmla="*/ 407274 w 1314762"/>
                <a:gd name="connsiteY730" fmla="*/ 1226699 h 1226698"/>
                <a:gd name="connsiteX731" fmla="*/ 407829 w 1314762"/>
                <a:gd name="connsiteY731" fmla="*/ 1226699 h 1226698"/>
                <a:gd name="connsiteX732" fmla="*/ 408387 w 1314762"/>
                <a:gd name="connsiteY732" fmla="*/ 1226699 h 1226698"/>
                <a:gd name="connsiteX733" fmla="*/ 408946 w 1314762"/>
                <a:gd name="connsiteY733" fmla="*/ 1226699 h 1226698"/>
                <a:gd name="connsiteX734" fmla="*/ 409505 w 1314762"/>
                <a:gd name="connsiteY734" fmla="*/ 1226699 h 1226698"/>
                <a:gd name="connsiteX735" fmla="*/ 410063 w 1314762"/>
                <a:gd name="connsiteY735" fmla="*/ 1226699 h 1226698"/>
                <a:gd name="connsiteX736" fmla="*/ 410622 w 1314762"/>
                <a:gd name="connsiteY736" fmla="*/ 1226699 h 1226698"/>
                <a:gd name="connsiteX737" fmla="*/ 411181 w 1314762"/>
                <a:gd name="connsiteY737" fmla="*/ 1226699 h 1226698"/>
                <a:gd name="connsiteX738" fmla="*/ 411735 w 1314762"/>
                <a:gd name="connsiteY738" fmla="*/ 1226699 h 1226698"/>
                <a:gd name="connsiteX739" fmla="*/ 412294 w 1314762"/>
                <a:gd name="connsiteY739" fmla="*/ 1226699 h 1226698"/>
                <a:gd name="connsiteX740" fmla="*/ 412852 w 1314762"/>
                <a:gd name="connsiteY740" fmla="*/ 1226699 h 1226698"/>
                <a:gd name="connsiteX741" fmla="*/ 413411 w 1314762"/>
                <a:gd name="connsiteY741" fmla="*/ 1226699 h 1226698"/>
                <a:gd name="connsiteX742" fmla="*/ 413970 w 1314762"/>
                <a:gd name="connsiteY742" fmla="*/ 1226699 h 1226698"/>
                <a:gd name="connsiteX743" fmla="*/ 414528 w 1314762"/>
                <a:gd name="connsiteY743" fmla="*/ 1226699 h 1226698"/>
                <a:gd name="connsiteX744" fmla="*/ 415083 w 1314762"/>
                <a:gd name="connsiteY744" fmla="*/ 1226699 h 1226698"/>
                <a:gd name="connsiteX745" fmla="*/ 415641 w 1314762"/>
                <a:gd name="connsiteY745" fmla="*/ 1226699 h 1226698"/>
                <a:gd name="connsiteX746" fmla="*/ 416200 w 1314762"/>
                <a:gd name="connsiteY746" fmla="*/ 1226699 h 1226698"/>
                <a:gd name="connsiteX747" fmla="*/ 416759 w 1314762"/>
                <a:gd name="connsiteY747" fmla="*/ 1226699 h 1226698"/>
                <a:gd name="connsiteX748" fmla="*/ 417317 w 1314762"/>
                <a:gd name="connsiteY748" fmla="*/ 1226699 h 1226698"/>
                <a:gd name="connsiteX749" fmla="*/ 417876 w 1314762"/>
                <a:gd name="connsiteY749" fmla="*/ 1226699 h 1226698"/>
                <a:gd name="connsiteX750" fmla="*/ 418435 w 1314762"/>
                <a:gd name="connsiteY750" fmla="*/ 1226699 h 1226698"/>
                <a:gd name="connsiteX751" fmla="*/ 418989 w 1314762"/>
                <a:gd name="connsiteY751" fmla="*/ 1226699 h 1226698"/>
                <a:gd name="connsiteX752" fmla="*/ 419548 w 1314762"/>
                <a:gd name="connsiteY752" fmla="*/ 1226699 h 1226698"/>
                <a:gd name="connsiteX753" fmla="*/ 420107 w 1314762"/>
                <a:gd name="connsiteY753" fmla="*/ 1226699 h 1226698"/>
                <a:gd name="connsiteX754" fmla="*/ 420665 w 1314762"/>
                <a:gd name="connsiteY754" fmla="*/ 1226699 h 1226698"/>
                <a:gd name="connsiteX755" fmla="*/ 421224 w 1314762"/>
                <a:gd name="connsiteY755" fmla="*/ 1226699 h 1226698"/>
                <a:gd name="connsiteX756" fmla="*/ 421782 w 1314762"/>
                <a:gd name="connsiteY756" fmla="*/ 1226699 h 1226698"/>
                <a:gd name="connsiteX757" fmla="*/ 422341 w 1314762"/>
                <a:gd name="connsiteY757" fmla="*/ 1226699 h 1226698"/>
                <a:gd name="connsiteX758" fmla="*/ 422900 w 1314762"/>
                <a:gd name="connsiteY758" fmla="*/ 1226699 h 1226698"/>
                <a:gd name="connsiteX759" fmla="*/ 423454 w 1314762"/>
                <a:gd name="connsiteY759" fmla="*/ 1226699 h 1226698"/>
                <a:gd name="connsiteX760" fmla="*/ 424013 w 1314762"/>
                <a:gd name="connsiteY760" fmla="*/ 1226699 h 1226698"/>
                <a:gd name="connsiteX761" fmla="*/ 424572 w 1314762"/>
                <a:gd name="connsiteY761" fmla="*/ 1226699 h 1226698"/>
                <a:gd name="connsiteX762" fmla="*/ 425130 w 1314762"/>
                <a:gd name="connsiteY762" fmla="*/ 1226699 h 1226698"/>
                <a:gd name="connsiteX763" fmla="*/ 425689 w 1314762"/>
                <a:gd name="connsiteY763" fmla="*/ 1226699 h 1226698"/>
                <a:gd name="connsiteX764" fmla="*/ 426248 w 1314762"/>
                <a:gd name="connsiteY764" fmla="*/ 1226699 h 1226698"/>
                <a:gd name="connsiteX765" fmla="*/ 426802 w 1314762"/>
                <a:gd name="connsiteY765" fmla="*/ 1226699 h 1226698"/>
                <a:gd name="connsiteX766" fmla="*/ 427361 w 1314762"/>
                <a:gd name="connsiteY766" fmla="*/ 1226699 h 1226698"/>
                <a:gd name="connsiteX767" fmla="*/ 427919 w 1314762"/>
                <a:gd name="connsiteY767" fmla="*/ 1226699 h 1226698"/>
                <a:gd name="connsiteX768" fmla="*/ 428478 w 1314762"/>
                <a:gd name="connsiteY768" fmla="*/ 1226699 h 1226698"/>
                <a:gd name="connsiteX769" fmla="*/ 429036 w 1314762"/>
                <a:gd name="connsiteY769" fmla="*/ 1226699 h 1226698"/>
                <a:gd name="connsiteX770" fmla="*/ 429595 w 1314762"/>
                <a:gd name="connsiteY770" fmla="*/ 1226699 h 1226698"/>
                <a:gd name="connsiteX771" fmla="*/ 430154 w 1314762"/>
                <a:gd name="connsiteY771" fmla="*/ 1226699 h 1226698"/>
                <a:gd name="connsiteX772" fmla="*/ 430708 w 1314762"/>
                <a:gd name="connsiteY772" fmla="*/ 1226699 h 1226698"/>
                <a:gd name="connsiteX773" fmla="*/ 431267 w 1314762"/>
                <a:gd name="connsiteY773" fmla="*/ 1226699 h 1226698"/>
                <a:gd name="connsiteX774" fmla="*/ 431826 w 1314762"/>
                <a:gd name="connsiteY774" fmla="*/ 1226699 h 1226698"/>
                <a:gd name="connsiteX775" fmla="*/ 432384 w 1314762"/>
                <a:gd name="connsiteY775" fmla="*/ 1226699 h 1226698"/>
                <a:gd name="connsiteX776" fmla="*/ 432943 w 1314762"/>
                <a:gd name="connsiteY776" fmla="*/ 1226699 h 1226698"/>
                <a:gd name="connsiteX777" fmla="*/ 433502 w 1314762"/>
                <a:gd name="connsiteY777" fmla="*/ 1226699 h 1226698"/>
                <a:gd name="connsiteX778" fmla="*/ 434060 w 1314762"/>
                <a:gd name="connsiteY778" fmla="*/ 1226699 h 1226698"/>
                <a:gd name="connsiteX779" fmla="*/ 434615 w 1314762"/>
                <a:gd name="connsiteY779" fmla="*/ 1226699 h 1226698"/>
                <a:gd name="connsiteX780" fmla="*/ 435173 w 1314762"/>
                <a:gd name="connsiteY780" fmla="*/ 1226699 h 1226698"/>
                <a:gd name="connsiteX781" fmla="*/ 435732 w 1314762"/>
                <a:gd name="connsiteY781" fmla="*/ 1226699 h 1226698"/>
                <a:gd name="connsiteX782" fmla="*/ 436291 w 1314762"/>
                <a:gd name="connsiteY782" fmla="*/ 1226699 h 1226698"/>
                <a:gd name="connsiteX783" fmla="*/ 436849 w 1314762"/>
                <a:gd name="connsiteY783" fmla="*/ 1226699 h 1226698"/>
                <a:gd name="connsiteX784" fmla="*/ 437408 w 1314762"/>
                <a:gd name="connsiteY784" fmla="*/ 1226699 h 1226698"/>
                <a:gd name="connsiteX785" fmla="*/ 437963 w 1314762"/>
                <a:gd name="connsiteY785" fmla="*/ 1226699 h 1226698"/>
                <a:gd name="connsiteX786" fmla="*/ 438521 w 1314762"/>
                <a:gd name="connsiteY786" fmla="*/ 1226699 h 1226698"/>
                <a:gd name="connsiteX787" fmla="*/ 439080 w 1314762"/>
                <a:gd name="connsiteY787" fmla="*/ 1226699 h 1226698"/>
                <a:gd name="connsiteX788" fmla="*/ 439639 w 1314762"/>
                <a:gd name="connsiteY788" fmla="*/ 1226699 h 1226698"/>
                <a:gd name="connsiteX789" fmla="*/ 440197 w 1314762"/>
                <a:gd name="connsiteY789" fmla="*/ 1226699 h 1226698"/>
                <a:gd name="connsiteX790" fmla="*/ 440756 w 1314762"/>
                <a:gd name="connsiteY790" fmla="*/ 1226699 h 1226698"/>
                <a:gd name="connsiteX791" fmla="*/ 441314 w 1314762"/>
                <a:gd name="connsiteY791" fmla="*/ 1226699 h 1226698"/>
                <a:gd name="connsiteX792" fmla="*/ 441869 w 1314762"/>
                <a:gd name="connsiteY792" fmla="*/ 1226699 h 1226698"/>
                <a:gd name="connsiteX793" fmla="*/ 442427 w 1314762"/>
                <a:gd name="connsiteY793" fmla="*/ 1226699 h 1226698"/>
                <a:gd name="connsiteX794" fmla="*/ 442986 w 1314762"/>
                <a:gd name="connsiteY794" fmla="*/ 1226699 h 1226698"/>
                <a:gd name="connsiteX795" fmla="*/ 443545 w 1314762"/>
                <a:gd name="connsiteY795" fmla="*/ 1226699 h 1226698"/>
                <a:gd name="connsiteX796" fmla="*/ 444103 w 1314762"/>
                <a:gd name="connsiteY796" fmla="*/ 1226699 h 1226698"/>
                <a:gd name="connsiteX797" fmla="*/ 444662 w 1314762"/>
                <a:gd name="connsiteY797" fmla="*/ 1226699 h 1226698"/>
                <a:gd name="connsiteX798" fmla="*/ 445217 w 1314762"/>
                <a:gd name="connsiteY798" fmla="*/ 1226699 h 1226698"/>
                <a:gd name="connsiteX799" fmla="*/ 445775 w 1314762"/>
                <a:gd name="connsiteY799" fmla="*/ 1226699 h 1226698"/>
                <a:gd name="connsiteX800" fmla="*/ 446334 w 1314762"/>
                <a:gd name="connsiteY800" fmla="*/ 1226699 h 1226698"/>
                <a:gd name="connsiteX801" fmla="*/ 446893 w 1314762"/>
                <a:gd name="connsiteY801" fmla="*/ 1226699 h 1226698"/>
                <a:gd name="connsiteX802" fmla="*/ 447451 w 1314762"/>
                <a:gd name="connsiteY802" fmla="*/ 1226699 h 1226698"/>
                <a:gd name="connsiteX803" fmla="*/ 448010 w 1314762"/>
                <a:gd name="connsiteY803" fmla="*/ 1226699 h 1226698"/>
                <a:gd name="connsiteX804" fmla="*/ 448568 w 1314762"/>
                <a:gd name="connsiteY804" fmla="*/ 1226699 h 1226698"/>
                <a:gd name="connsiteX805" fmla="*/ 449123 w 1314762"/>
                <a:gd name="connsiteY805" fmla="*/ 1226699 h 1226698"/>
                <a:gd name="connsiteX806" fmla="*/ 449682 w 1314762"/>
                <a:gd name="connsiteY806" fmla="*/ 1226699 h 1226698"/>
                <a:gd name="connsiteX807" fmla="*/ 450240 w 1314762"/>
                <a:gd name="connsiteY807" fmla="*/ 1226699 h 1226698"/>
                <a:gd name="connsiteX808" fmla="*/ 450799 w 1314762"/>
                <a:gd name="connsiteY808" fmla="*/ 1226699 h 1226698"/>
                <a:gd name="connsiteX809" fmla="*/ 451358 w 1314762"/>
                <a:gd name="connsiteY809" fmla="*/ 1226699 h 1226698"/>
                <a:gd name="connsiteX810" fmla="*/ 451916 w 1314762"/>
                <a:gd name="connsiteY810" fmla="*/ 1226699 h 1226698"/>
                <a:gd name="connsiteX811" fmla="*/ 452475 w 1314762"/>
                <a:gd name="connsiteY811" fmla="*/ 1226699 h 1226698"/>
                <a:gd name="connsiteX812" fmla="*/ 453034 w 1314762"/>
                <a:gd name="connsiteY812" fmla="*/ 1226699 h 1226698"/>
                <a:gd name="connsiteX813" fmla="*/ 453588 w 1314762"/>
                <a:gd name="connsiteY813" fmla="*/ 1226699 h 1226698"/>
                <a:gd name="connsiteX814" fmla="*/ 454147 w 1314762"/>
                <a:gd name="connsiteY814" fmla="*/ 1226699 h 1226698"/>
                <a:gd name="connsiteX815" fmla="*/ 454705 w 1314762"/>
                <a:gd name="connsiteY815" fmla="*/ 1226699 h 1226698"/>
                <a:gd name="connsiteX816" fmla="*/ 455264 w 1314762"/>
                <a:gd name="connsiteY816" fmla="*/ 1226699 h 1226698"/>
                <a:gd name="connsiteX817" fmla="*/ 455823 w 1314762"/>
                <a:gd name="connsiteY817" fmla="*/ 1226699 h 1226698"/>
                <a:gd name="connsiteX818" fmla="*/ 456381 w 1314762"/>
                <a:gd name="connsiteY818" fmla="*/ 1226699 h 1226698"/>
                <a:gd name="connsiteX819" fmla="*/ 456936 w 1314762"/>
                <a:gd name="connsiteY819" fmla="*/ 1226699 h 1226698"/>
                <a:gd name="connsiteX820" fmla="*/ 457494 w 1314762"/>
                <a:gd name="connsiteY820" fmla="*/ 1226699 h 1226698"/>
                <a:gd name="connsiteX821" fmla="*/ 458053 w 1314762"/>
                <a:gd name="connsiteY821" fmla="*/ 1226699 h 1226698"/>
                <a:gd name="connsiteX822" fmla="*/ 458612 w 1314762"/>
                <a:gd name="connsiteY822" fmla="*/ 1226699 h 1226698"/>
                <a:gd name="connsiteX823" fmla="*/ 459170 w 1314762"/>
                <a:gd name="connsiteY823" fmla="*/ 1226699 h 1226698"/>
                <a:gd name="connsiteX824" fmla="*/ 459729 w 1314762"/>
                <a:gd name="connsiteY824" fmla="*/ 1226699 h 1226698"/>
                <a:gd name="connsiteX825" fmla="*/ 460288 w 1314762"/>
                <a:gd name="connsiteY825" fmla="*/ 1226699 h 1226698"/>
                <a:gd name="connsiteX826" fmla="*/ 460842 w 1314762"/>
                <a:gd name="connsiteY826" fmla="*/ 1226699 h 1226698"/>
                <a:gd name="connsiteX827" fmla="*/ 461401 w 1314762"/>
                <a:gd name="connsiteY827" fmla="*/ 1226699 h 1226698"/>
                <a:gd name="connsiteX828" fmla="*/ 461959 w 1314762"/>
                <a:gd name="connsiteY828" fmla="*/ 1226699 h 1226698"/>
                <a:gd name="connsiteX829" fmla="*/ 462518 w 1314762"/>
                <a:gd name="connsiteY829" fmla="*/ 1226699 h 1226698"/>
                <a:gd name="connsiteX830" fmla="*/ 463077 w 1314762"/>
                <a:gd name="connsiteY830" fmla="*/ 1226699 h 1226698"/>
                <a:gd name="connsiteX831" fmla="*/ 463635 w 1314762"/>
                <a:gd name="connsiteY831" fmla="*/ 1226699 h 1226698"/>
                <a:gd name="connsiteX832" fmla="*/ 464194 w 1314762"/>
                <a:gd name="connsiteY832" fmla="*/ 1226699 h 1226698"/>
                <a:gd name="connsiteX833" fmla="*/ 464749 w 1314762"/>
                <a:gd name="connsiteY833" fmla="*/ 1226699 h 1226698"/>
                <a:gd name="connsiteX834" fmla="*/ 465307 w 1314762"/>
                <a:gd name="connsiteY834" fmla="*/ 1226699 h 1226698"/>
                <a:gd name="connsiteX835" fmla="*/ 465866 w 1314762"/>
                <a:gd name="connsiteY835" fmla="*/ 1226699 h 1226698"/>
                <a:gd name="connsiteX836" fmla="*/ 466425 w 1314762"/>
                <a:gd name="connsiteY836" fmla="*/ 1226699 h 1226698"/>
                <a:gd name="connsiteX837" fmla="*/ 466983 w 1314762"/>
                <a:gd name="connsiteY837" fmla="*/ 1226699 h 1226698"/>
                <a:gd name="connsiteX838" fmla="*/ 467542 w 1314762"/>
                <a:gd name="connsiteY838" fmla="*/ 1226699 h 1226698"/>
                <a:gd name="connsiteX839" fmla="*/ 468096 w 1314762"/>
                <a:gd name="connsiteY839" fmla="*/ 1226699 h 1226698"/>
                <a:gd name="connsiteX840" fmla="*/ 468655 w 1314762"/>
                <a:gd name="connsiteY840" fmla="*/ 1226699 h 1226698"/>
                <a:gd name="connsiteX841" fmla="*/ 469213 w 1314762"/>
                <a:gd name="connsiteY841" fmla="*/ 1226699 h 1226698"/>
                <a:gd name="connsiteX842" fmla="*/ 469772 w 1314762"/>
                <a:gd name="connsiteY842" fmla="*/ 1226699 h 1226698"/>
                <a:gd name="connsiteX843" fmla="*/ 470331 w 1314762"/>
                <a:gd name="connsiteY843" fmla="*/ 1226699 h 1226698"/>
                <a:gd name="connsiteX844" fmla="*/ 470890 w 1314762"/>
                <a:gd name="connsiteY844" fmla="*/ 1226699 h 1226698"/>
                <a:gd name="connsiteX845" fmla="*/ 471448 w 1314762"/>
                <a:gd name="connsiteY845" fmla="*/ 1226699 h 1226698"/>
                <a:gd name="connsiteX846" fmla="*/ 472003 w 1314762"/>
                <a:gd name="connsiteY846" fmla="*/ 1226699 h 1226698"/>
                <a:gd name="connsiteX847" fmla="*/ 472561 w 1314762"/>
                <a:gd name="connsiteY847" fmla="*/ 1226699 h 1226698"/>
                <a:gd name="connsiteX848" fmla="*/ 473120 w 1314762"/>
                <a:gd name="connsiteY848" fmla="*/ 1226699 h 1226698"/>
                <a:gd name="connsiteX849" fmla="*/ 473679 w 1314762"/>
                <a:gd name="connsiteY849" fmla="*/ 1226699 h 1226698"/>
                <a:gd name="connsiteX850" fmla="*/ 474237 w 1314762"/>
                <a:gd name="connsiteY850" fmla="*/ 1226699 h 1226698"/>
                <a:gd name="connsiteX851" fmla="*/ 474796 w 1314762"/>
                <a:gd name="connsiteY851" fmla="*/ 1226699 h 1226698"/>
                <a:gd name="connsiteX852" fmla="*/ 475350 w 1314762"/>
                <a:gd name="connsiteY852" fmla="*/ 1226699 h 1226698"/>
                <a:gd name="connsiteX853" fmla="*/ 475909 w 1314762"/>
                <a:gd name="connsiteY853" fmla="*/ 1226699 h 1226698"/>
                <a:gd name="connsiteX854" fmla="*/ 476468 w 1314762"/>
                <a:gd name="connsiteY854" fmla="*/ 1226699 h 1226698"/>
                <a:gd name="connsiteX855" fmla="*/ 477026 w 1314762"/>
                <a:gd name="connsiteY855" fmla="*/ 1226699 h 1226698"/>
                <a:gd name="connsiteX856" fmla="*/ 477585 w 1314762"/>
                <a:gd name="connsiteY856" fmla="*/ 1226699 h 1226698"/>
                <a:gd name="connsiteX857" fmla="*/ 478144 w 1314762"/>
                <a:gd name="connsiteY857" fmla="*/ 1226699 h 1226698"/>
                <a:gd name="connsiteX858" fmla="*/ 478702 w 1314762"/>
                <a:gd name="connsiteY858" fmla="*/ 1226699 h 1226698"/>
                <a:gd name="connsiteX859" fmla="*/ 479257 w 1314762"/>
                <a:gd name="connsiteY859" fmla="*/ 1226699 h 1226698"/>
                <a:gd name="connsiteX860" fmla="*/ 479815 w 1314762"/>
                <a:gd name="connsiteY860" fmla="*/ 1226699 h 1226698"/>
                <a:gd name="connsiteX861" fmla="*/ 480374 w 1314762"/>
                <a:gd name="connsiteY861" fmla="*/ 1226699 h 1226698"/>
                <a:gd name="connsiteX862" fmla="*/ 480933 w 1314762"/>
                <a:gd name="connsiteY862" fmla="*/ 1226699 h 1226698"/>
                <a:gd name="connsiteX863" fmla="*/ 481491 w 1314762"/>
                <a:gd name="connsiteY863" fmla="*/ 1226699 h 1226698"/>
                <a:gd name="connsiteX864" fmla="*/ 482050 w 1314762"/>
                <a:gd name="connsiteY864" fmla="*/ 1226699 h 1226698"/>
                <a:gd name="connsiteX865" fmla="*/ 482609 w 1314762"/>
                <a:gd name="connsiteY865" fmla="*/ 1226699 h 1226698"/>
                <a:gd name="connsiteX866" fmla="*/ 483167 w 1314762"/>
                <a:gd name="connsiteY866" fmla="*/ 1226699 h 1226698"/>
                <a:gd name="connsiteX867" fmla="*/ 483722 w 1314762"/>
                <a:gd name="connsiteY867" fmla="*/ 1226699 h 1226698"/>
                <a:gd name="connsiteX868" fmla="*/ 484281 w 1314762"/>
                <a:gd name="connsiteY868" fmla="*/ 1226699 h 1226698"/>
                <a:gd name="connsiteX869" fmla="*/ 484839 w 1314762"/>
                <a:gd name="connsiteY869" fmla="*/ 1226699 h 1226698"/>
                <a:gd name="connsiteX870" fmla="*/ 485398 w 1314762"/>
                <a:gd name="connsiteY870" fmla="*/ 1226699 h 1226698"/>
                <a:gd name="connsiteX871" fmla="*/ 485957 w 1314762"/>
                <a:gd name="connsiteY871" fmla="*/ 1226699 h 1226698"/>
                <a:gd name="connsiteX872" fmla="*/ 486515 w 1314762"/>
                <a:gd name="connsiteY872" fmla="*/ 1226699 h 1226698"/>
                <a:gd name="connsiteX873" fmla="*/ 487070 w 1314762"/>
                <a:gd name="connsiteY873" fmla="*/ 1226699 h 1226698"/>
                <a:gd name="connsiteX874" fmla="*/ 487628 w 1314762"/>
                <a:gd name="connsiteY874" fmla="*/ 1226699 h 1226698"/>
                <a:gd name="connsiteX875" fmla="*/ 488187 w 1314762"/>
                <a:gd name="connsiteY875" fmla="*/ 1226699 h 1226698"/>
                <a:gd name="connsiteX876" fmla="*/ 488745 w 1314762"/>
                <a:gd name="connsiteY876" fmla="*/ 1226699 h 1226698"/>
                <a:gd name="connsiteX877" fmla="*/ 489304 w 1314762"/>
                <a:gd name="connsiteY877" fmla="*/ 1226699 h 1226698"/>
                <a:gd name="connsiteX878" fmla="*/ 489863 w 1314762"/>
                <a:gd name="connsiteY878" fmla="*/ 1226699 h 1226698"/>
                <a:gd name="connsiteX879" fmla="*/ 490421 w 1314762"/>
                <a:gd name="connsiteY879" fmla="*/ 1226699 h 1226698"/>
                <a:gd name="connsiteX880" fmla="*/ 490976 w 1314762"/>
                <a:gd name="connsiteY880" fmla="*/ 1226699 h 1226698"/>
                <a:gd name="connsiteX881" fmla="*/ 491535 w 1314762"/>
                <a:gd name="connsiteY881" fmla="*/ 1226699 h 1226698"/>
                <a:gd name="connsiteX882" fmla="*/ 492093 w 1314762"/>
                <a:gd name="connsiteY882" fmla="*/ 1226699 h 1226698"/>
                <a:gd name="connsiteX883" fmla="*/ 492652 w 1314762"/>
                <a:gd name="connsiteY883" fmla="*/ 1226699 h 1226698"/>
                <a:gd name="connsiteX884" fmla="*/ 493211 w 1314762"/>
                <a:gd name="connsiteY884" fmla="*/ 1226699 h 1226698"/>
                <a:gd name="connsiteX885" fmla="*/ 493769 w 1314762"/>
                <a:gd name="connsiteY885" fmla="*/ 1226699 h 1226698"/>
                <a:gd name="connsiteX886" fmla="*/ 494328 w 1314762"/>
                <a:gd name="connsiteY886" fmla="*/ 1226699 h 1226698"/>
                <a:gd name="connsiteX887" fmla="*/ 494882 w 1314762"/>
                <a:gd name="connsiteY887" fmla="*/ 1226699 h 1226698"/>
                <a:gd name="connsiteX888" fmla="*/ 495441 w 1314762"/>
                <a:gd name="connsiteY888" fmla="*/ 1226699 h 1226698"/>
                <a:gd name="connsiteX889" fmla="*/ 496000 w 1314762"/>
                <a:gd name="connsiteY889" fmla="*/ 1226699 h 1226698"/>
                <a:gd name="connsiteX890" fmla="*/ 496558 w 1314762"/>
                <a:gd name="connsiteY890" fmla="*/ 1226699 h 1226698"/>
                <a:gd name="connsiteX891" fmla="*/ 497117 w 1314762"/>
                <a:gd name="connsiteY891" fmla="*/ 1226699 h 1226698"/>
                <a:gd name="connsiteX892" fmla="*/ 497676 w 1314762"/>
                <a:gd name="connsiteY892" fmla="*/ 1226699 h 1226698"/>
                <a:gd name="connsiteX893" fmla="*/ 498230 w 1314762"/>
                <a:gd name="connsiteY893" fmla="*/ 1226699 h 1226698"/>
                <a:gd name="connsiteX894" fmla="*/ 498789 w 1314762"/>
                <a:gd name="connsiteY894" fmla="*/ 1226699 h 1226698"/>
                <a:gd name="connsiteX895" fmla="*/ 499347 w 1314762"/>
                <a:gd name="connsiteY895" fmla="*/ 1226699 h 1226698"/>
                <a:gd name="connsiteX896" fmla="*/ 499906 w 1314762"/>
                <a:gd name="connsiteY896" fmla="*/ 1226699 h 1226698"/>
                <a:gd name="connsiteX897" fmla="*/ 500465 w 1314762"/>
                <a:gd name="connsiteY897" fmla="*/ 1226699 h 1226698"/>
                <a:gd name="connsiteX898" fmla="*/ 501023 w 1314762"/>
                <a:gd name="connsiteY898" fmla="*/ 1226699 h 1226698"/>
                <a:gd name="connsiteX899" fmla="*/ 501582 w 1314762"/>
                <a:gd name="connsiteY899" fmla="*/ 1226699 h 1226698"/>
                <a:gd name="connsiteX900" fmla="*/ 502136 w 1314762"/>
                <a:gd name="connsiteY900" fmla="*/ 1226699 h 1226698"/>
                <a:gd name="connsiteX901" fmla="*/ 502695 w 1314762"/>
                <a:gd name="connsiteY901" fmla="*/ 1226699 h 1226698"/>
                <a:gd name="connsiteX902" fmla="*/ 503254 w 1314762"/>
                <a:gd name="connsiteY902" fmla="*/ 1226699 h 1226698"/>
                <a:gd name="connsiteX903" fmla="*/ 503812 w 1314762"/>
                <a:gd name="connsiteY903" fmla="*/ 1226699 h 1226698"/>
                <a:gd name="connsiteX904" fmla="*/ 504371 w 1314762"/>
                <a:gd name="connsiteY904" fmla="*/ 1226699 h 1226698"/>
                <a:gd name="connsiteX905" fmla="*/ 504930 w 1314762"/>
                <a:gd name="connsiteY905" fmla="*/ 1226699 h 1226698"/>
                <a:gd name="connsiteX906" fmla="*/ 505484 w 1314762"/>
                <a:gd name="connsiteY906" fmla="*/ 1226699 h 1226698"/>
                <a:gd name="connsiteX907" fmla="*/ 506043 w 1314762"/>
                <a:gd name="connsiteY907" fmla="*/ 1226699 h 1226698"/>
                <a:gd name="connsiteX908" fmla="*/ 506602 w 1314762"/>
                <a:gd name="connsiteY908" fmla="*/ 1226699 h 1226698"/>
                <a:gd name="connsiteX909" fmla="*/ 507160 w 1314762"/>
                <a:gd name="connsiteY909" fmla="*/ 1226699 h 1226698"/>
                <a:gd name="connsiteX910" fmla="*/ 507719 w 1314762"/>
                <a:gd name="connsiteY910" fmla="*/ 1226699 h 1226698"/>
                <a:gd name="connsiteX911" fmla="*/ 508277 w 1314762"/>
                <a:gd name="connsiteY911" fmla="*/ 1226699 h 1226698"/>
                <a:gd name="connsiteX912" fmla="*/ 508836 w 1314762"/>
                <a:gd name="connsiteY912" fmla="*/ 1226699 h 1226698"/>
                <a:gd name="connsiteX913" fmla="*/ 509391 w 1314762"/>
                <a:gd name="connsiteY913" fmla="*/ 1226699 h 1226698"/>
                <a:gd name="connsiteX914" fmla="*/ 509949 w 1314762"/>
                <a:gd name="connsiteY914" fmla="*/ 1226699 h 1226698"/>
                <a:gd name="connsiteX915" fmla="*/ 510508 w 1314762"/>
                <a:gd name="connsiteY915" fmla="*/ 1226699 h 1226698"/>
                <a:gd name="connsiteX916" fmla="*/ 511067 w 1314762"/>
                <a:gd name="connsiteY916" fmla="*/ 1226699 h 1226698"/>
                <a:gd name="connsiteX917" fmla="*/ 511625 w 1314762"/>
                <a:gd name="connsiteY917" fmla="*/ 1226699 h 1226698"/>
                <a:gd name="connsiteX918" fmla="*/ 512184 w 1314762"/>
                <a:gd name="connsiteY918" fmla="*/ 1226699 h 1226698"/>
                <a:gd name="connsiteX919" fmla="*/ 512743 w 1314762"/>
                <a:gd name="connsiteY919" fmla="*/ 1226699 h 1226698"/>
                <a:gd name="connsiteX920" fmla="*/ 513301 w 1314762"/>
                <a:gd name="connsiteY920" fmla="*/ 1226699 h 1226698"/>
                <a:gd name="connsiteX921" fmla="*/ 513856 w 1314762"/>
                <a:gd name="connsiteY921" fmla="*/ 1226699 h 1226698"/>
                <a:gd name="connsiteX922" fmla="*/ 514414 w 1314762"/>
                <a:gd name="connsiteY922" fmla="*/ 1226699 h 1226698"/>
                <a:gd name="connsiteX923" fmla="*/ 514973 w 1314762"/>
                <a:gd name="connsiteY923" fmla="*/ 1226699 h 1226698"/>
                <a:gd name="connsiteX924" fmla="*/ 515531 w 1314762"/>
                <a:gd name="connsiteY924" fmla="*/ 1226699 h 1226698"/>
                <a:gd name="connsiteX925" fmla="*/ 516090 w 1314762"/>
                <a:gd name="connsiteY925" fmla="*/ 1226699 h 1226698"/>
                <a:gd name="connsiteX926" fmla="*/ 516649 w 1314762"/>
                <a:gd name="connsiteY926" fmla="*/ 1226699 h 1226698"/>
                <a:gd name="connsiteX927" fmla="*/ 517203 w 1314762"/>
                <a:gd name="connsiteY927" fmla="*/ 1226699 h 1226698"/>
                <a:gd name="connsiteX928" fmla="*/ 517762 w 1314762"/>
                <a:gd name="connsiteY928" fmla="*/ 1226699 h 1226698"/>
                <a:gd name="connsiteX929" fmla="*/ 518321 w 1314762"/>
                <a:gd name="connsiteY929" fmla="*/ 1226699 h 1226698"/>
                <a:gd name="connsiteX930" fmla="*/ 518879 w 1314762"/>
                <a:gd name="connsiteY930" fmla="*/ 1226699 h 1226698"/>
                <a:gd name="connsiteX931" fmla="*/ 519438 w 1314762"/>
                <a:gd name="connsiteY931" fmla="*/ 1226699 h 1226698"/>
                <a:gd name="connsiteX932" fmla="*/ 519997 w 1314762"/>
                <a:gd name="connsiteY932" fmla="*/ 1226699 h 1226698"/>
                <a:gd name="connsiteX933" fmla="*/ 520555 w 1314762"/>
                <a:gd name="connsiteY933" fmla="*/ 1226699 h 1226698"/>
                <a:gd name="connsiteX934" fmla="*/ 521110 w 1314762"/>
                <a:gd name="connsiteY934" fmla="*/ 1226699 h 1226698"/>
                <a:gd name="connsiteX935" fmla="*/ 521668 w 1314762"/>
                <a:gd name="connsiteY935" fmla="*/ 1226699 h 1226698"/>
                <a:gd name="connsiteX936" fmla="*/ 522227 w 1314762"/>
                <a:gd name="connsiteY936" fmla="*/ 1226699 h 1226698"/>
                <a:gd name="connsiteX937" fmla="*/ 522786 w 1314762"/>
                <a:gd name="connsiteY937" fmla="*/ 1226699 h 1226698"/>
                <a:gd name="connsiteX938" fmla="*/ 523344 w 1314762"/>
                <a:gd name="connsiteY938" fmla="*/ 1226699 h 1226698"/>
                <a:gd name="connsiteX939" fmla="*/ 523903 w 1314762"/>
                <a:gd name="connsiteY939" fmla="*/ 1226699 h 1226698"/>
                <a:gd name="connsiteX940" fmla="*/ 524462 w 1314762"/>
                <a:gd name="connsiteY940" fmla="*/ 1226699 h 1226698"/>
                <a:gd name="connsiteX941" fmla="*/ 525016 w 1314762"/>
                <a:gd name="connsiteY941" fmla="*/ 1226699 h 1226698"/>
                <a:gd name="connsiteX942" fmla="*/ 525575 w 1314762"/>
                <a:gd name="connsiteY942" fmla="*/ 1226699 h 1226698"/>
                <a:gd name="connsiteX943" fmla="*/ 526133 w 1314762"/>
                <a:gd name="connsiteY943" fmla="*/ 1226699 h 1226698"/>
                <a:gd name="connsiteX944" fmla="*/ 526692 w 1314762"/>
                <a:gd name="connsiteY944" fmla="*/ 1226699 h 1226698"/>
                <a:gd name="connsiteX945" fmla="*/ 527251 w 1314762"/>
                <a:gd name="connsiteY945" fmla="*/ 1226699 h 1226698"/>
                <a:gd name="connsiteX946" fmla="*/ 527809 w 1314762"/>
                <a:gd name="connsiteY946" fmla="*/ 1226699 h 1226698"/>
                <a:gd name="connsiteX947" fmla="*/ 528364 w 1314762"/>
                <a:gd name="connsiteY947" fmla="*/ 1226699 h 1226698"/>
                <a:gd name="connsiteX948" fmla="*/ 528922 w 1314762"/>
                <a:gd name="connsiteY948" fmla="*/ 1226699 h 1226698"/>
                <a:gd name="connsiteX949" fmla="*/ 529481 w 1314762"/>
                <a:gd name="connsiteY949" fmla="*/ 1226699 h 1226698"/>
                <a:gd name="connsiteX950" fmla="*/ 530040 w 1314762"/>
                <a:gd name="connsiteY950" fmla="*/ 1226699 h 1226698"/>
                <a:gd name="connsiteX951" fmla="*/ 530598 w 1314762"/>
                <a:gd name="connsiteY951" fmla="*/ 1226699 h 1226698"/>
                <a:gd name="connsiteX952" fmla="*/ 531157 w 1314762"/>
                <a:gd name="connsiteY952" fmla="*/ 1226699 h 1226698"/>
                <a:gd name="connsiteX953" fmla="*/ 531716 w 1314762"/>
                <a:gd name="connsiteY953" fmla="*/ 1226699 h 1226698"/>
                <a:gd name="connsiteX954" fmla="*/ 532270 w 1314762"/>
                <a:gd name="connsiteY954" fmla="*/ 1226699 h 1226698"/>
                <a:gd name="connsiteX955" fmla="*/ 532829 w 1314762"/>
                <a:gd name="connsiteY955" fmla="*/ 1226699 h 1226698"/>
                <a:gd name="connsiteX956" fmla="*/ 533388 w 1314762"/>
                <a:gd name="connsiteY956" fmla="*/ 1226699 h 1226698"/>
                <a:gd name="connsiteX957" fmla="*/ 533946 w 1314762"/>
                <a:gd name="connsiteY957" fmla="*/ 1226699 h 1226698"/>
                <a:gd name="connsiteX958" fmla="*/ 534505 w 1314762"/>
                <a:gd name="connsiteY958" fmla="*/ 1226699 h 1226698"/>
                <a:gd name="connsiteX959" fmla="*/ 535063 w 1314762"/>
                <a:gd name="connsiteY959" fmla="*/ 1226699 h 1226698"/>
                <a:gd name="connsiteX960" fmla="*/ 535618 w 1314762"/>
                <a:gd name="connsiteY960" fmla="*/ 1226699 h 1226698"/>
                <a:gd name="connsiteX961" fmla="*/ 536177 w 1314762"/>
                <a:gd name="connsiteY961" fmla="*/ 1226699 h 1226698"/>
                <a:gd name="connsiteX962" fmla="*/ 536735 w 1314762"/>
                <a:gd name="connsiteY962" fmla="*/ 1226699 h 1226698"/>
                <a:gd name="connsiteX963" fmla="*/ 537294 w 1314762"/>
                <a:gd name="connsiteY963" fmla="*/ 1226699 h 1226698"/>
                <a:gd name="connsiteX964" fmla="*/ 537853 w 1314762"/>
                <a:gd name="connsiteY964" fmla="*/ 1226699 h 1226698"/>
                <a:gd name="connsiteX965" fmla="*/ 538411 w 1314762"/>
                <a:gd name="connsiteY965" fmla="*/ 1226699 h 1226698"/>
                <a:gd name="connsiteX966" fmla="*/ 538970 w 1314762"/>
                <a:gd name="connsiteY966" fmla="*/ 1226699 h 1226698"/>
                <a:gd name="connsiteX967" fmla="*/ 539524 w 1314762"/>
                <a:gd name="connsiteY967" fmla="*/ 1226699 h 1226698"/>
                <a:gd name="connsiteX968" fmla="*/ 540083 w 1314762"/>
                <a:gd name="connsiteY968" fmla="*/ 1226699 h 1226698"/>
                <a:gd name="connsiteX969" fmla="*/ 540642 w 1314762"/>
                <a:gd name="connsiteY969" fmla="*/ 1226699 h 1226698"/>
                <a:gd name="connsiteX970" fmla="*/ 541200 w 1314762"/>
                <a:gd name="connsiteY970" fmla="*/ 1226699 h 1226698"/>
                <a:gd name="connsiteX971" fmla="*/ 541759 w 1314762"/>
                <a:gd name="connsiteY971" fmla="*/ 1226699 h 1226698"/>
                <a:gd name="connsiteX972" fmla="*/ 542317 w 1314762"/>
                <a:gd name="connsiteY972" fmla="*/ 1226699 h 1226698"/>
                <a:gd name="connsiteX973" fmla="*/ 542876 w 1314762"/>
                <a:gd name="connsiteY973" fmla="*/ 1226699 h 1226698"/>
                <a:gd name="connsiteX974" fmla="*/ 543435 w 1314762"/>
                <a:gd name="connsiteY974" fmla="*/ 1226699 h 1226698"/>
                <a:gd name="connsiteX975" fmla="*/ 543989 w 1314762"/>
                <a:gd name="connsiteY975" fmla="*/ 1226699 h 1226698"/>
                <a:gd name="connsiteX976" fmla="*/ 544548 w 1314762"/>
                <a:gd name="connsiteY976" fmla="*/ 1226699 h 1226698"/>
                <a:gd name="connsiteX977" fmla="*/ 545107 w 1314762"/>
                <a:gd name="connsiteY977" fmla="*/ 1226699 h 1226698"/>
                <a:gd name="connsiteX978" fmla="*/ 545665 w 1314762"/>
                <a:gd name="connsiteY978" fmla="*/ 1226699 h 1226698"/>
                <a:gd name="connsiteX979" fmla="*/ 546224 w 1314762"/>
                <a:gd name="connsiteY979" fmla="*/ 1226699 h 1226698"/>
                <a:gd name="connsiteX980" fmla="*/ 546783 w 1314762"/>
                <a:gd name="connsiteY980" fmla="*/ 1226699 h 1226698"/>
                <a:gd name="connsiteX981" fmla="*/ 547337 w 1314762"/>
                <a:gd name="connsiteY981" fmla="*/ 1226699 h 1226698"/>
                <a:gd name="connsiteX982" fmla="*/ 547896 w 1314762"/>
                <a:gd name="connsiteY982" fmla="*/ 1226699 h 1226698"/>
                <a:gd name="connsiteX983" fmla="*/ 548454 w 1314762"/>
                <a:gd name="connsiteY983" fmla="*/ 1226699 h 1226698"/>
                <a:gd name="connsiteX984" fmla="*/ 549013 w 1314762"/>
                <a:gd name="connsiteY984" fmla="*/ 1226699 h 1226698"/>
                <a:gd name="connsiteX985" fmla="*/ 549572 w 1314762"/>
                <a:gd name="connsiteY985" fmla="*/ 1226699 h 1226698"/>
                <a:gd name="connsiteX986" fmla="*/ 550130 w 1314762"/>
                <a:gd name="connsiteY986" fmla="*/ 1226699 h 1226698"/>
                <a:gd name="connsiteX987" fmla="*/ 550689 w 1314762"/>
                <a:gd name="connsiteY987" fmla="*/ 1226699 h 1226698"/>
                <a:gd name="connsiteX988" fmla="*/ 551244 w 1314762"/>
                <a:gd name="connsiteY988" fmla="*/ 1226699 h 1226698"/>
                <a:gd name="connsiteX989" fmla="*/ 551802 w 1314762"/>
                <a:gd name="connsiteY989" fmla="*/ 1226699 h 1226698"/>
                <a:gd name="connsiteX990" fmla="*/ 552361 w 1314762"/>
                <a:gd name="connsiteY990" fmla="*/ 1226699 h 1226698"/>
                <a:gd name="connsiteX991" fmla="*/ 552919 w 1314762"/>
                <a:gd name="connsiteY991" fmla="*/ 1226699 h 1226698"/>
                <a:gd name="connsiteX992" fmla="*/ 553478 w 1314762"/>
                <a:gd name="connsiteY992" fmla="*/ 1226699 h 1226698"/>
                <a:gd name="connsiteX993" fmla="*/ 554037 w 1314762"/>
                <a:gd name="connsiteY993" fmla="*/ 1226699 h 1226698"/>
                <a:gd name="connsiteX994" fmla="*/ 554595 w 1314762"/>
                <a:gd name="connsiteY994" fmla="*/ 1226699 h 1226698"/>
                <a:gd name="connsiteX995" fmla="*/ 555150 w 1314762"/>
                <a:gd name="connsiteY995" fmla="*/ 1226699 h 1226698"/>
                <a:gd name="connsiteX996" fmla="*/ 555708 w 1314762"/>
                <a:gd name="connsiteY996" fmla="*/ 1226699 h 1226698"/>
                <a:gd name="connsiteX997" fmla="*/ 556267 w 1314762"/>
                <a:gd name="connsiteY997" fmla="*/ 1226699 h 1226698"/>
                <a:gd name="connsiteX998" fmla="*/ 556826 w 1314762"/>
                <a:gd name="connsiteY998" fmla="*/ 1226699 h 1226698"/>
                <a:gd name="connsiteX999" fmla="*/ 557384 w 1314762"/>
                <a:gd name="connsiteY999" fmla="*/ 1226699 h 1226698"/>
                <a:gd name="connsiteX1000" fmla="*/ 557943 w 1314762"/>
                <a:gd name="connsiteY1000" fmla="*/ 1226699 h 1226698"/>
                <a:gd name="connsiteX1001" fmla="*/ 558498 w 1314762"/>
                <a:gd name="connsiteY1001" fmla="*/ 1226699 h 1226698"/>
                <a:gd name="connsiteX1002" fmla="*/ 559056 w 1314762"/>
                <a:gd name="connsiteY1002" fmla="*/ 1226699 h 1226698"/>
                <a:gd name="connsiteX1003" fmla="*/ 559615 w 1314762"/>
                <a:gd name="connsiteY1003" fmla="*/ 1226699 h 1226698"/>
                <a:gd name="connsiteX1004" fmla="*/ 560174 w 1314762"/>
                <a:gd name="connsiteY1004" fmla="*/ 1226699 h 1226698"/>
                <a:gd name="connsiteX1005" fmla="*/ 560732 w 1314762"/>
                <a:gd name="connsiteY1005" fmla="*/ 1226699 h 1226698"/>
                <a:gd name="connsiteX1006" fmla="*/ 561291 w 1314762"/>
                <a:gd name="connsiteY1006" fmla="*/ 1226699 h 1226698"/>
                <a:gd name="connsiteX1007" fmla="*/ 561849 w 1314762"/>
                <a:gd name="connsiteY1007" fmla="*/ 1226699 h 1226698"/>
                <a:gd name="connsiteX1008" fmla="*/ 562404 w 1314762"/>
                <a:gd name="connsiteY1008" fmla="*/ 1226699 h 1226698"/>
                <a:gd name="connsiteX1009" fmla="*/ 562963 w 1314762"/>
                <a:gd name="connsiteY1009" fmla="*/ 1226699 h 1226698"/>
                <a:gd name="connsiteX1010" fmla="*/ 563521 w 1314762"/>
                <a:gd name="connsiteY1010" fmla="*/ 1226699 h 1226698"/>
                <a:gd name="connsiteX1011" fmla="*/ 564080 w 1314762"/>
                <a:gd name="connsiteY1011" fmla="*/ 1226699 h 1226698"/>
                <a:gd name="connsiteX1012" fmla="*/ 564639 w 1314762"/>
                <a:gd name="connsiteY1012" fmla="*/ 1226699 h 1226698"/>
                <a:gd name="connsiteX1013" fmla="*/ 565197 w 1314762"/>
                <a:gd name="connsiteY1013" fmla="*/ 1226699 h 1226698"/>
                <a:gd name="connsiteX1014" fmla="*/ 565752 w 1314762"/>
                <a:gd name="connsiteY1014" fmla="*/ 1226699 h 1226698"/>
                <a:gd name="connsiteX1015" fmla="*/ 566310 w 1314762"/>
                <a:gd name="connsiteY1015" fmla="*/ 1226699 h 1226698"/>
                <a:gd name="connsiteX1016" fmla="*/ 566869 w 1314762"/>
                <a:gd name="connsiteY1016" fmla="*/ 1226699 h 1226698"/>
                <a:gd name="connsiteX1017" fmla="*/ 567428 w 1314762"/>
                <a:gd name="connsiteY1017" fmla="*/ 1226699 h 1226698"/>
                <a:gd name="connsiteX1018" fmla="*/ 567986 w 1314762"/>
                <a:gd name="connsiteY1018" fmla="*/ 1226699 h 1226698"/>
                <a:gd name="connsiteX1019" fmla="*/ 568545 w 1314762"/>
                <a:gd name="connsiteY1019" fmla="*/ 1226699 h 1226698"/>
                <a:gd name="connsiteX1020" fmla="*/ 569103 w 1314762"/>
                <a:gd name="connsiteY1020" fmla="*/ 1226699 h 1226698"/>
                <a:gd name="connsiteX1021" fmla="*/ 569658 w 1314762"/>
                <a:gd name="connsiteY1021" fmla="*/ 1226699 h 1226698"/>
                <a:gd name="connsiteX1022" fmla="*/ 570217 w 1314762"/>
                <a:gd name="connsiteY1022" fmla="*/ 1226699 h 1226698"/>
                <a:gd name="connsiteX1023" fmla="*/ 570775 w 1314762"/>
                <a:gd name="connsiteY1023" fmla="*/ 1226699 h 1226698"/>
                <a:gd name="connsiteX1024" fmla="*/ 571334 w 1314762"/>
                <a:gd name="connsiteY1024" fmla="*/ 1226699 h 1226698"/>
                <a:gd name="connsiteX1025" fmla="*/ 571893 w 1314762"/>
                <a:gd name="connsiteY1025" fmla="*/ 1226699 h 1226698"/>
                <a:gd name="connsiteX1026" fmla="*/ 572451 w 1314762"/>
                <a:gd name="connsiteY1026" fmla="*/ 1226699 h 1226698"/>
                <a:gd name="connsiteX1027" fmla="*/ 573010 w 1314762"/>
                <a:gd name="connsiteY1027" fmla="*/ 1226699 h 1226698"/>
                <a:gd name="connsiteX1028" fmla="*/ 573569 w 1314762"/>
                <a:gd name="connsiteY1028" fmla="*/ 1226699 h 1226698"/>
                <a:gd name="connsiteX1029" fmla="*/ 574123 w 1314762"/>
                <a:gd name="connsiteY1029" fmla="*/ 1226699 h 1226698"/>
                <a:gd name="connsiteX1030" fmla="*/ 574682 w 1314762"/>
                <a:gd name="connsiteY1030" fmla="*/ 1226699 h 1226698"/>
                <a:gd name="connsiteX1031" fmla="*/ 575240 w 1314762"/>
                <a:gd name="connsiteY1031" fmla="*/ 1226699 h 1226698"/>
                <a:gd name="connsiteX1032" fmla="*/ 575799 w 1314762"/>
                <a:gd name="connsiteY1032" fmla="*/ 1226699 h 1226698"/>
                <a:gd name="connsiteX1033" fmla="*/ 576358 w 1314762"/>
                <a:gd name="connsiteY1033" fmla="*/ 1226699 h 1226698"/>
                <a:gd name="connsiteX1034" fmla="*/ 576916 w 1314762"/>
                <a:gd name="connsiteY1034" fmla="*/ 1226699 h 1226698"/>
                <a:gd name="connsiteX1035" fmla="*/ 577471 w 1314762"/>
                <a:gd name="connsiteY1035" fmla="*/ 1226699 h 1226698"/>
                <a:gd name="connsiteX1036" fmla="*/ 578030 w 1314762"/>
                <a:gd name="connsiteY1036" fmla="*/ 1226699 h 1226698"/>
                <a:gd name="connsiteX1037" fmla="*/ 578588 w 1314762"/>
                <a:gd name="connsiteY1037" fmla="*/ 1226699 h 1226698"/>
                <a:gd name="connsiteX1038" fmla="*/ 579147 w 1314762"/>
                <a:gd name="connsiteY1038" fmla="*/ 1226699 h 1226698"/>
                <a:gd name="connsiteX1039" fmla="*/ 579706 w 1314762"/>
                <a:gd name="connsiteY1039" fmla="*/ 1226699 h 1226698"/>
                <a:gd name="connsiteX1040" fmla="*/ 580264 w 1314762"/>
                <a:gd name="connsiteY1040" fmla="*/ 1226699 h 1226698"/>
                <a:gd name="connsiteX1041" fmla="*/ 580823 w 1314762"/>
                <a:gd name="connsiteY1041" fmla="*/ 1226699 h 1226698"/>
                <a:gd name="connsiteX1042" fmla="*/ 581377 w 1314762"/>
                <a:gd name="connsiteY1042" fmla="*/ 1226699 h 1226698"/>
                <a:gd name="connsiteX1043" fmla="*/ 581936 w 1314762"/>
                <a:gd name="connsiteY1043" fmla="*/ 1226699 h 1226698"/>
                <a:gd name="connsiteX1044" fmla="*/ 582494 w 1314762"/>
                <a:gd name="connsiteY1044" fmla="*/ 1226699 h 1226698"/>
                <a:gd name="connsiteX1045" fmla="*/ 583053 w 1314762"/>
                <a:gd name="connsiteY1045" fmla="*/ 1226699 h 1226698"/>
                <a:gd name="connsiteX1046" fmla="*/ 583612 w 1314762"/>
                <a:gd name="connsiteY1046" fmla="*/ 1226699 h 1226698"/>
                <a:gd name="connsiteX1047" fmla="*/ 584170 w 1314762"/>
                <a:gd name="connsiteY1047" fmla="*/ 1226699 h 1226698"/>
                <a:gd name="connsiteX1048" fmla="*/ 584725 w 1314762"/>
                <a:gd name="connsiteY1048" fmla="*/ 1226699 h 1226698"/>
                <a:gd name="connsiteX1049" fmla="*/ 585284 w 1314762"/>
                <a:gd name="connsiteY1049" fmla="*/ 1226699 h 1226698"/>
                <a:gd name="connsiteX1050" fmla="*/ 585842 w 1314762"/>
                <a:gd name="connsiteY1050" fmla="*/ 1226699 h 1226698"/>
                <a:gd name="connsiteX1051" fmla="*/ 586401 w 1314762"/>
                <a:gd name="connsiteY1051" fmla="*/ 1226699 h 1226698"/>
                <a:gd name="connsiteX1052" fmla="*/ 586960 w 1314762"/>
                <a:gd name="connsiteY1052" fmla="*/ 1226699 h 1226698"/>
                <a:gd name="connsiteX1053" fmla="*/ 587518 w 1314762"/>
                <a:gd name="connsiteY1053" fmla="*/ 1226699 h 1226698"/>
                <a:gd name="connsiteX1054" fmla="*/ 588077 w 1314762"/>
                <a:gd name="connsiteY1054" fmla="*/ 1226699 h 1226698"/>
                <a:gd name="connsiteX1055" fmla="*/ 588631 w 1314762"/>
                <a:gd name="connsiteY1055" fmla="*/ 1226699 h 1226698"/>
                <a:gd name="connsiteX1056" fmla="*/ 589190 w 1314762"/>
                <a:gd name="connsiteY1056" fmla="*/ 1226699 h 1226698"/>
                <a:gd name="connsiteX1057" fmla="*/ 589749 w 1314762"/>
                <a:gd name="connsiteY1057" fmla="*/ 1226699 h 1226698"/>
                <a:gd name="connsiteX1058" fmla="*/ 590307 w 1314762"/>
                <a:gd name="connsiteY1058" fmla="*/ 1226699 h 1226698"/>
                <a:gd name="connsiteX1059" fmla="*/ 590866 w 1314762"/>
                <a:gd name="connsiteY1059" fmla="*/ 1226699 h 1226698"/>
                <a:gd name="connsiteX1060" fmla="*/ 591425 w 1314762"/>
                <a:gd name="connsiteY1060" fmla="*/ 1226699 h 1226698"/>
                <a:gd name="connsiteX1061" fmla="*/ 591983 w 1314762"/>
                <a:gd name="connsiteY1061" fmla="*/ 1226699 h 1226698"/>
                <a:gd name="connsiteX1062" fmla="*/ 592538 w 1314762"/>
                <a:gd name="connsiteY1062" fmla="*/ 1226699 h 1226698"/>
                <a:gd name="connsiteX1063" fmla="*/ 593096 w 1314762"/>
                <a:gd name="connsiteY1063" fmla="*/ 1226699 h 1226698"/>
                <a:gd name="connsiteX1064" fmla="*/ 593655 w 1314762"/>
                <a:gd name="connsiteY1064" fmla="*/ 1226699 h 1226698"/>
                <a:gd name="connsiteX1065" fmla="*/ 594214 w 1314762"/>
                <a:gd name="connsiteY1065" fmla="*/ 1226699 h 1226698"/>
                <a:gd name="connsiteX1066" fmla="*/ 594772 w 1314762"/>
                <a:gd name="connsiteY1066" fmla="*/ 1226699 h 1226698"/>
                <a:gd name="connsiteX1067" fmla="*/ 595331 w 1314762"/>
                <a:gd name="connsiteY1067" fmla="*/ 1226699 h 1226698"/>
                <a:gd name="connsiteX1068" fmla="*/ 595885 w 1314762"/>
                <a:gd name="connsiteY1068" fmla="*/ 1226699 h 1226698"/>
                <a:gd name="connsiteX1069" fmla="*/ 596444 w 1314762"/>
                <a:gd name="connsiteY1069" fmla="*/ 1226699 h 1226698"/>
                <a:gd name="connsiteX1070" fmla="*/ 597003 w 1314762"/>
                <a:gd name="connsiteY1070" fmla="*/ 1226699 h 1226698"/>
                <a:gd name="connsiteX1071" fmla="*/ 597561 w 1314762"/>
                <a:gd name="connsiteY1071" fmla="*/ 1226699 h 1226698"/>
                <a:gd name="connsiteX1072" fmla="*/ 598120 w 1314762"/>
                <a:gd name="connsiteY1072" fmla="*/ 1226699 h 1226698"/>
                <a:gd name="connsiteX1073" fmla="*/ 598679 w 1314762"/>
                <a:gd name="connsiteY1073" fmla="*/ 1226699 h 1226698"/>
                <a:gd name="connsiteX1074" fmla="*/ 599237 w 1314762"/>
                <a:gd name="connsiteY1074" fmla="*/ 1226699 h 1226698"/>
                <a:gd name="connsiteX1075" fmla="*/ 599796 w 1314762"/>
                <a:gd name="connsiteY1075" fmla="*/ 1226699 h 1226698"/>
                <a:gd name="connsiteX1076" fmla="*/ 600351 w 1314762"/>
                <a:gd name="connsiteY1076" fmla="*/ 1226699 h 1226698"/>
                <a:gd name="connsiteX1077" fmla="*/ 600909 w 1314762"/>
                <a:gd name="connsiteY1077" fmla="*/ 1226699 h 1226698"/>
                <a:gd name="connsiteX1078" fmla="*/ 601468 w 1314762"/>
                <a:gd name="connsiteY1078" fmla="*/ 1226699 h 1226698"/>
                <a:gd name="connsiteX1079" fmla="*/ 602026 w 1314762"/>
                <a:gd name="connsiteY1079" fmla="*/ 1226699 h 1226698"/>
                <a:gd name="connsiteX1080" fmla="*/ 602585 w 1314762"/>
                <a:gd name="connsiteY1080" fmla="*/ 1226699 h 1226698"/>
                <a:gd name="connsiteX1081" fmla="*/ 603144 w 1314762"/>
                <a:gd name="connsiteY1081" fmla="*/ 1226699 h 1226698"/>
                <a:gd name="connsiteX1082" fmla="*/ 603702 w 1314762"/>
                <a:gd name="connsiteY1082" fmla="*/ 1226699 h 1226698"/>
                <a:gd name="connsiteX1083" fmla="*/ 604257 w 1314762"/>
                <a:gd name="connsiteY1083" fmla="*/ 1226699 h 1226698"/>
                <a:gd name="connsiteX1084" fmla="*/ 604816 w 1314762"/>
                <a:gd name="connsiteY1084" fmla="*/ 1226699 h 1226698"/>
                <a:gd name="connsiteX1085" fmla="*/ 605374 w 1314762"/>
                <a:gd name="connsiteY1085" fmla="*/ 1226699 h 1226698"/>
                <a:gd name="connsiteX1086" fmla="*/ 605933 w 1314762"/>
                <a:gd name="connsiteY1086" fmla="*/ 1226699 h 1226698"/>
                <a:gd name="connsiteX1087" fmla="*/ 606492 w 1314762"/>
                <a:gd name="connsiteY1087" fmla="*/ 1226699 h 1226698"/>
                <a:gd name="connsiteX1088" fmla="*/ 607050 w 1314762"/>
                <a:gd name="connsiteY1088" fmla="*/ 1226699 h 1226698"/>
                <a:gd name="connsiteX1089" fmla="*/ 607605 w 1314762"/>
                <a:gd name="connsiteY1089" fmla="*/ 1226699 h 1226698"/>
                <a:gd name="connsiteX1090" fmla="*/ 608163 w 1314762"/>
                <a:gd name="connsiteY1090" fmla="*/ 1226699 h 1226698"/>
                <a:gd name="connsiteX1091" fmla="*/ 608722 w 1314762"/>
                <a:gd name="connsiteY1091" fmla="*/ 1226699 h 1226698"/>
                <a:gd name="connsiteX1092" fmla="*/ 609280 w 1314762"/>
                <a:gd name="connsiteY1092" fmla="*/ 1226699 h 1226698"/>
                <a:gd name="connsiteX1093" fmla="*/ 609839 w 1314762"/>
                <a:gd name="connsiteY1093" fmla="*/ 1226699 h 1226698"/>
                <a:gd name="connsiteX1094" fmla="*/ 610398 w 1314762"/>
                <a:gd name="connsiteY1094" fmla="*/ 1226699 h 1226698"/>
                <a:gd name="connsiteX1095" fmla="*/ 610956 w 1314762"/>
                <a:gd name="connsiteY1095" fmla="*/ 1226699 h 1226698"/>
                <a:gd name="connsiteX1096" fmla="*/ 611511 w 1314762"/>
                <a:gd name="connsiteY1096" fmla="*/ 1226699 h 1226698"/>
                <a:gd name="connsiteX1097" fmla="*/ 612070 w 1314762"/>
                <a:gd name="connsiteY1097" fmla="*/ 1226699 h 1226698"/>
                <a:gd name="connsiteX1098" fmla="*/ 612628 w 1314762"/>
                <a:gd name="connsiteY1098" fmla="*/ 1226699 h 1226698"/>
                <a:gd name="connsiteX1099" fmla="*/ 613187 w 1314762"/>
                <a:gd name="connsiteY1099" fmla="*/ 1226699 h 1226698"/>
                <a:gd name="connsiteX1100" fmla="*/ 613746 w 1314762"/>
                <a:gd name="connsiteY1100" fmla="*/ 1226699 h 1226698"/>
                <a:gd name="connsiteX1101" fmla="*/ 614304 w 1314762"/>
                <a:gd name="connsiteY1101" fmla="*/ 1226699 h 1226698"/>
                <a:gd name="connsiteX1102" fmla="*/ 614859 w 1314762"/>
                <a:gd name="connsiteY1102" fmla="*/ 1226699 h 1226698"/>
                <a:gd name="connsiteX1103" fmla="*/ 615417 w 1314762"/>
                <a:gd name="connsiteY1103" fmla="*/ 1226699 h 1226698"/>
                <a:gd name="connsiteX1104" fmla="*/ 615976 w 1314762"/>
                <a:gd name="connsiteY1104" fmla="*/ 1226699 h 1226698"/>
                <a:gd name="connsiteX1105" fmla="*/ 616535 w 1314762"/>
                <a:gd name="connsiteY1105" fmla="*/ 1226699 h 1226698"/>
                <a:gd name="connsiteX1106" fmla="*/ 617093 w 1314762"/>
                <a:gd name="connsiteY1106" fmla="*/ 1226699 h 1226698"/>
                <a:gd name="connsiteX1107" fmla="*/ 617652 w 1314762"/>
                <a:gd name="connsiteY1107" fmla="*/ 1226699 h 1226698"/>
                <a:gd name="connsiteX1108" fmla="*/ 618211 w 1314762"/>
                <a:gd name="connsiteY1108" fmla="*/ 1226699 h 1226698"/>
                <a:gd name="connsiteX1109" fmla="*/ 618765 w 1314762"/>
                <a:gd name="connsiteY1109" fmla="*/ 1226699 h 1226698"/>
                <a:gd name="connsiteX1110" fmla="*/ 619324 w 1314762"/>
                <a:gd name="connsiteY1110" fmla="*/ 1226699 h 1226698"/>
                <a:gd name="connsiteX1111" fmla="*/ 619882 w 1314762"/>
                <a:gd name="connsiteY1111" fmla="*/ 1226699 h 1226698"/>
                <a:gd name="connsiteX1112" fmla="*/ 620441 w 1314762"/>
                <a:gd name="connsiteY1112" fmla="*/ 1226699 h 1226698"/>
                <a:gd name="connsiteX1113" fmla="*/ 621000 w 1314762"/>
                <a:gd name="connsiteY1113" fmla="*/ 1226699 h 1226698"/>
                <a:gd name="connsiteX1114" fmla="*/ 621558 w 1314762"/>
                <a:gd name="connsiteY1114" fmla="*/ 1226699 h 1226698"/>
                <a:gd name="connsiteX1115" fmla="*/ 622117 w 1314762"/>
                <a:gd name="connsiteY1115" fmla="*/ 1226699 h 1226698"/>
                <a:gd name="connsiteX1116" fmla="*/ 622671 w 1314762"/>
                <a:gd name="connsiteY1116" fmla="*/ 1226699 h 1226698"/>
                <a:gd name="connsiteX1117" fmla="*/ 623230 w 1314762"/>
                <a:gd name="connsiteY1117" fmla="*/ 1226699 h 1226698"/>
                <a:gd name="connsiteX1118" fmla="*/ 623789 w 1314762"/>
                <a:gd name="connsiteY1118" fmla="*/ 1226699 h 1226698"/>
                <a:gd name="connsiteX1119" fmla="*/ 624347 w 1314762"/>
                <a:gd name="connsiteY1119" fmla="*/ 1226699 h 1226698"/>
                <a:gd name="connsiteX1120" fmla="*/ 624906 w 1314762"/>
                <a:gd name="connsiteY1120" fmla="*/ 1226699 h 1226698"/>
                <a:gd name="connsiteX1121" fmla="*/ 625465 w 1314762"/>
                <a:gd name="connsiteY1121" fmla="*/ 1226699 h 1226698"/>
                <a:gd name="connsiteX1122" fmla="*/ 626019 w 1314762"/>
                <a:gd name="connsiteY1122" fmla="*/ 1226699 h 1226698"/>
                <a:gd name="connsiteX1123" fmla="*/ 626578 w 1314762"/>
                <a:gd name="connsiteY1123" fmla="*/ 1226699 h 1226698"/>
                <a:gd name="connsiteX1124" fmla="*/ 627137 w 1314762"/>
                <a:gd name="connsiteY1124" fmla="*/ 1226699 h 1226698"/>
                <a:gd name="connsiteX1125" fmla="*/ 627695 w 1314762"/>
                <a:gd name="connsiteY1125" fmla="*/ 1226699 h 1226698"/>
                <a:gd name="connsiteX1126" fmla="*/ 628254 w 1314762"/>
                <a:gd name="connsiteY1126" fmla="*/ 1226699 h 1226698"/>
                <a:gd name="connsiteX1127" fmla="*/ 628812 w 1314762"/>
                <a:gd name="connsiteY1127" fmla="*/ 1226699 h 1226698"/>
                <a:gd name="connsiteX1128" fmla="*/ 629371 w 1314762"/>
                <a:gd name="connsiteY1128" fmla="*/ 1226699 h 1226698"/>
                <a:gd name="connsiteX1129" fmla="*/ 629930 w 1314762"/>
                <a:gd name="connsiteY1129" fmla="*/ 1226699 h 1226698"/>
                <a:gd name="connsiteX1130" fmla="*/ 630484 w 1314762"/>
                <a:gd name="connsiteY1130" fmla="*/ 1226699 h 1226698"/>
                <a:gd name="connsiteX1131" fmla="*/ 631043 w 1314762"/>
                <a:gd name="connsiteY1131" fmla="*/ 1226699 h 1226698"/>
                <a:gd name="connsiteX1132" fmla="*/ 631602 w 1314762"/>
                <a:gd name="connsiteY1132" fmla="*/ 1226699 h 1226698"/>
                <a:gd name="connsiteX1133" fmla="*/ 632160 w 1314762"/>
                <a:gd name="connsiteY1133" fmla="*/ 1226699 h 1226698"/>
                <a:gd name="connsiteX1134" fmla="*/ 632719 w 1314762"/>
                <a:gd name="connsiteY1134" fmla="*/ 1226699 h 1226698"/>
                <a:gd name="connsiteX1135" fmla="*/ 633278 w 1314762"/>
                <a:gd name="connsiteY1135" fmla="*/ 1226699 h 1226698"/>
                <a:gd name="connsiteX1136" fmla="*/ 633836 w 1314762"/>
                <a:gd name="connsiteY1136" fmla="*/ 1226699 h 1226698"/>
                <a:gd name="connsiteX1137" fmla="*/ 634391 w 1314762"/>
                <a:gd name="connsiteY1137" fmla="*/ 1226699 h 1226698"/>
                <a:gd name="connsiteX1138" fmla="*/ 634949 w 1314762"/>
                <a:gd name="connsiteY1138" fmla="*/ 1226699 h 1226698"/>
                <a:gd name="connsiteX1139" fmla="*/ 635508 w 1314762"/>
                <a:gd name="connsiteY1139" fmla="*/ 1226699 h 1226698"/>
                <a:gd name="connsiteX1140" fmla="*/ 636066 w 1314762"/>
                <a:gd name="connsiteY1140" fmla="*/ 1226699 h 1226698"/>
                <a:gd name="connsiteX1141" fmla="*/ 636625 w 1314762"/>
                <a:gd name="connsiteY1141" fmla="*/ 1226699 h 1226698"/>
                <a:gd name="connsiteX1142" fmla="*/ 637184 w 1314762"/>
                <a:gd name="connsiteY1142" fmla="*/ 1226699 h 1226698"/>
                <a:gd name="connsiteX1143" fmla="*/ 637738 w 1314762"/>
                <a:gd name="connsiteY1143" fmla="*/ 1226699 h 1226698"/>
                <a:gd name="connsiteX1144" fmla="*/ 638297 w 1314762"/>
                <a:gd name="connsiteY1144" fmla="*/ 1226699 h 1226698"/>
                <a:gd name="connsiteX1145" fmla="*/ 638856 w 1314762"/>
                <a:gd name="connsiteY1145" fmla="*/ 1226699 h 1226698"/>
                <a:gd name="connsiteX1146" fmla="*/ 639414 w 1314762"/>
                <a:gd name="connsiteY1146" fmla="*/ 1226699 h 1226698"/>
                <a:gd name="connsiteX1147" fmla="*/ 639973 w 1314762"/>
                <a:gd name="connsiteY1147" fmla="*/ 1226699 h 1226698"/>
                <a:gd name="connsiteX1148" fmla="*/ 640532 w 1314762"/>
                <a:gd name="connsiteY1148" fmla="*/ 1226699 h 1226698"/>
                <a:gd name="connsiteX1149" fmla="*/ 641090 w 1314762"/>
                <a:gd name="connsiteY1149" fmla="*/ 1226699 h 1226698"/>
                <a:gd name="connsiteX1150" fmla="*/ 641645 w 1314762"/>
                <a:gd name="connsiteY1150" fmla="*/ 1226699 h 1226698"/>
                <a:gd name="connsiteX1151" fmla="*/ 642203 w 1314762"/>
                <a:gd name="connsiteY1151" fmla="*/ 1226699 h 1226698"/>
                <a:gd name="connsiteX1152" fmla="*/ 642762 w 1314762"/>
                <a:gd name="connsiteY1152" fmla="*/ 1226699 h 1226698"/>
                <a:gd name="connsiteX1153" fmla="*/ 643321 w 1314762"/>
                <a:gd name="connsiteY1153" fmla="*/ 1226699 h 1226698"/>
                <a:gd name="connsiteX1154" fmla="*/ 643879 w 1314762"/>
                <a:gd name="connsiteY1154" fmla="*/ 1226699 h 1226698"/>
                <a:gd name="connsiteX1155" fmla="*/ 644438 w 1314762"/>
                <a:gd name="connsiteY1155" fmla="*/ 1226699 h 1226698"/>
                <a:gd name="connsiteX1156" fmla="*/ 644993 w 1314762"/>
                <a:gd name="connsiteY1156" fmla="*/ 1226699 h 1226698"/>
                <a:gd name="connsiteX1157" fmla="*/ 645551 w 1314762"/>
                <a:gd name="connsiteY1157" fmla="*/ 1226699 h 1226698"/>
                <a:gd name="connsiteX1158" fmla="*/ 646110 w 1314762"/>
                <a:gd name="connsiteY1158" fmla="*/ 1226699 h 1226698"/>
                <a:gd name="connsiteX1159" fmla="*/ 646669 w 1314762"/>
                <a:gd name="connsiteY1159" fmla="*/ 1226699 h 1226698"/>
                <a:gd name="connsiteX1160" fmla="*/ 647227 w 1314762"/>
                <a:gd name="connsiteY1160" fmla="*/ 1226699 h 1226698"/>
                <a:gd name="connsiteX1161" fmla="*/ 647786 w 1314762"/>
                <a:gd name="connsiteY1161" fmla="*/ 1226699 h 1226698"/>
                <a:gd name="connsiteX1162" fmla="*/ 648344 w 1314762"/>
                <a:gd name="connsiteY1162" fmla="*/ 1226699 h 1226698"/>
                <a:gd name="connsiteX1163" fmla="*/ 648899 w 1314762"/>
                <a:gd name="connsiteY1163" fmla="*/ 1226699 h 1226698"/>
                <a:gd name="connsiteX1164" fmla="*/ 649457 w 1314762"/>
                <a:gd name="connsiteY1164" fmla="*/ 1226699 h 1226698"/>
                <a:gd name="connsiteX1165" fmla="*/ 650016 w 1314762"/>
                <a:gd name="connsiteY1165" fmla="*/ 1226699 h 1226698"/>
                <a:gd name="connsiteX1166" fmla="*/ 650575 w 1314762"/>
                <a:gd name="connsiteY1166" fmla="*/ 1226699 h 1226698"/>
                <a:gd name="connsiteX1167" fmla="*/ 651133 w 1314762"/>
                <a:gd name="connsiteY1167" fmla="*/ 1226699 h 1226698"/>
                <a:gd name="connsiteX1168" fmla="*/ 651692 w 1314762"/>
                <a:gd name="connsiteY1168" fmla="*/ 1226699 h 1226698"/>
                <a:gd name="connsiteX1169" fmla="*/ 652247 w 1314762"/>
                <a:gd name="connsiteY1169" fmla="*/ 1226699 h 1226698"/>
                <a:gd name="connsiteX1170" fmla="*/ 652805 w 1314762"/>
                <a:gd name="connsiteY1170" fmla="*/ 1226699 h 1226698"/>
                <a:gd name="connsiteX1171" fmla="*/ 653364 w 1314762"/>
                <a:gd name="connsiteY1171" fmla="*/ 1226699 h 1226698"/>
                <a:gd name="connsiteX1172" fmla="*/ 653923 w 1314762"/>
                <a:gd name="connsiteY1172" fmla="*/ 1226699 h 1226698"/>
                <a:gd name="connsiteX1173" fmla="*/ 654481 w 1314762"/>
                <a:gd name="connsiteY1173" fmla="*/ 1226699 h 1226698"/>
                <a:gd name="connsiteX1174" fmla="*/ 655040 w 1314762"/>
                <a:gd name="connsiteY1174" fmla="*/ 1226699 h 1226698"/>
                <a:gd name="connsiteX1175" fmla="*/ 655598 w 1314762"/>
                <a:gd name="connsiteY1175" fmla="*/ 1226699 h 1226698"/>
                <a:gd name="connsiteX1176" fmla="*/ 656153 w 1314762"/>
                <a:gd name="connsiteY1176" fmla="*/ 1226699 h 1226698"/>
                <a:gd name="connsiteX1177" fmla="*/ 656712 w 1314762"/>
                <a:gd name="connsiteY1177" fmla="*/ 1226699 h 1226698"/>
                <a:gd name="connsiteX1178" fmla="*/ 657270 w 1314762"/>
                <a:gd name="connsiteY1178" fmla="*/ 1226699 h 1226698"/>
                <a:gd name="connsiteX1179" fmla="*/ 657829 w 1314762"/>
                <a:gd name="connsiteY1179" fmla="*/ 1226699 h 1226698"/>
                <a:gd name="connsiteX1180" fmla="*/ 658388 w 1314762"/>
                <a:gd name="connsiteY1180" fmla="*/ 1226699 h 1226698"/>
                <a:gd name="connsiteX1181" fmla="*/ 658946 w 1314762"/>
                <a:gd name="connsiteY1181" fmla="*/ 1226699 h 1226698"/>
                <a:gd name="connsiteX1182" fmla="*/ 659505 w 1314762"/>
                <a:gd name="connsiteY1182" fmla="*/ 1226699 h 1226698"/>
                <a:gd name="connsiteX1183" fmla="*/ 660064 w 1314762"/>
                <a:gd name="connsiteY1183" fmla="*/ 1226699 h 1226698"/>
                <a:gd name="connsiteX1184" fmla="*/ 660618 w 1314762"/>
                <a:gd name="connsiteY1184" fmla="*/ 1226699 h 1226698"/>
                <a:gd name="connsiteX1185" fmla="*/ 661177 w 1314762"/>
                <a:gd name="connsiteY1185" fmla="*/ 1226699 h 1226698"/>
                <a:gd name="connsiteX1186" fmla="*/ 661735 w 1314762"/>
                <a:gd name="connsiteY1186" fmla="*/ 1226699 h 1226698"/>
                <a:gd name="connsiteX1187" fmla="*/ 662294 w 1314762"/>
                <a:gd name="connsiteY1187" fmla="*/ 1226699 h 1226698"/>
                <a:gd name="connsiteX1188" fmla="*/ 662853 w 1314762"/>
                <a:gd name="connsiteY1188" fmla="*/ 1226699 h 1226698"/>
                <a:gd name="connsiteX1189" fmla="*/ 663411 w 1314762"/>
                <a:gd name="connsiteY1189" fmla="*/ 1226699 h 1226698"/>
                <a:gd name="connsiteX1190" fmla="*/ 663970 w 1314762"/>
                <a:gd name="connsiteY1190" fmla="*/ 1226699 h 1226698"/>
                <a:gd name="connsiteX1191" fmla="*/ 664524 w 1314762"/>
                <a:gd name="connsiteY1191" fmla="*/ 1226699 h 1226698"/>
                <a:gd name="connsiteX1192" fmla="*/ 665083 w 1314762"/>
                <a:gd name="connsiteY1192" fmla="*/ 1226699 h 1226698"/>
                <a:gd name="connsiteX1193" fmla="*/ 665642 w 1314762"/>
                <a:gd name="connsiteY1193" fmla="*/ 1226699 h 1226698"/>
                <a:gd name="connsiteX1194" fmla="*/ 666200 w 1314762"/>
                <a:gd name="connsiteY1194" fmla="*/ 1226699 h 1226698"/>
                <a:gd name="connsiteX1195" fmla="*/ 666759 w 1314762"/>
                <a:gd name="connsiteY1195" fmla="*/ 1226699 h 1226698"/>
                <a:gd name="connsiteX1196" fmla="*/ 667318 w 1314762"/>
                <a:gd name="connsiteY1196" fmla="*/ 1226699 h 1226698"/>
                <a:gd name="connsiteX1197" fmla="*/ 667872 w 1314762"/>
                <a:gd name="connsiteY1197" fmla="*/ 1226699 h 1226698"/>
                <a:gd name="connsiteX1198" fmla="*/ 668431 w 1314762"/>
                <a:gd name="connsiteY1198" fmla="*/ 1226699 h 1226698"/>
                <a:gd name="connsiteX1199" fmla="*/ 668989 w 1314762"/>
                <a:gd name="connsiteY1199" fmla="*/ 1226699 h 1226698"/>
                <a:gd name="connsiteX1200" fmla="*/ 669548 w 1314762"/>
                <a:gd name="connsiteY1200" fmla="*/ 1226699 h 1226698"/>
                <a:gd name="connsiteX1201" fmla="*/ 670107 w 1314762"/>
                <a:gd name="connsiteY1201" fmla="*/ 1226699 h 1226698"/>
                <a:gd name="connsiteX1202" fmla="*/ 670665 w 1314762"/>
                <a:gd name="connsiteY1202" fmla="*/ 1226699 h 1226698"/>
                <a:gd name="connsiteX1203" fmla="*/ 671224 w 1314762"/>
                <a:gd name="connsiteY1203" fmla="*/ 1226699 h 1226698"/>
                <a:gd name="connsiteX1204" fmla="*/ 671779 w 1314762"/>
                <a:gd name="connsiteY1204" fmla="*/ 1226699 h 1226698"/>
                <a:gd name="connsiteX1205" fmla="*/ 672337 w 1314762"/>
                <a:gd name="connsiteY1205" fmla="*/ 1226699 h 1226698"/>
                <a:gd name="connsiteX1206" fmla="*/ 672896 w 1314762"/>
                <a:gd name="connsiteY1206" fmla="*/ 1226699 h 1226698"/>
                <a:gd name="connsiteX1207" fmla="*/ 673455 w 1314762"/>
                <a:gd name="connsiteY1207" fmla="*/ 1226699 h 1226698"/>
                <a:gd name="connsiteX1208" fmla="*/ 674013 w 1314762"/>
                <a:gd name="connsiteY1208" fmla="*/ 1226699 h 1226698"/>
                <a:gd name="connsiteX1209" fmla="*/ 674572 w 1314762"/>
                <a:gd name="connsiteY1209" fmla="*/ 1226699 h 1226698"/>
                <a:gd name="connsiteX1210" fmla="*/ 675126 w 1314762"/>
                <a:gd name="connsiteY1210" fmla="*/ 1226699 h 1226698"/>
                <a:gd name="connsiteX1211" fmla="*/ 675685 w 1314762"/>
                <a:gd name="connsiteY1211" fmla="*/ 1226699 h 1226698"/>
                <a:gd name="connsiteX1212" fmla="*/ 676243 w 1314762"/>
                <a:gd name="connsiteY1212" fmla="*/ 1226699 h 1226698"/>
                <a:gd name="connsiteX1213" fmla="*/ 676802 w 1314762"/>
                <a:gd name="connsiteY1213" fmla="*/ 1226699 h 1226698"/>
                <a:gd name="connsiteX1214" fmla="*/ 677361 w 1314762"/>
                <a:gd name="connsiteY1214" fmla="*/ 1226699 h 1226698"/>
                <a:gd name="connsiteX1215" fmla="*/ 677920 w 1314762"/>
                <a:gd name="connsiteY1215" fmla="*/ 1226699 h 1226698"/>
                <a:gd name="connsiteX1216" fmla="*/ 678478 w 1314762"/>
                <a:gd name="connsiteY1216" fmla="*/ 1226699 h 1226698"/>
                <a:gd name="connsiteX1217" fmla="*/ 679033 w 1314762"/>
                <a:gd name="connsiteY1217" fmla="*/ 1226699 h 1226698"/>
                <a:gd name="connsiteX1218" fmla="*/ 679591 w 1314762"/>
                <a:gd name="connsiteY1218" fmla="*/ 1226699 h 1226698"/>
                <a:gd name="connsiteX1219" fmla="*/ 680150 w 1314762"/>
                <a:gd name="connsiteY1219" fmla="*/ 1226699 h 1226698"/>
                <a:gd name="connsiteX1220" fmla="*/ 680709 w 1314762"/>
                <a:gd name="connsiteY1220" fmla="*/ 1226699 h 1226698"/>
                <a:gd name="connsiteX1221" fmla="*/ 681267 w 1314762"/>
                <a:gd name="connsiteY1221" fmla="*/ 1226699 h 1226698"/>
                <a:gd name="connsiteX1222" fmla="*/ 681826 w 1314762"/>
                <a:gd name="connsiteY1222" fmla="*/ 1226699 h 1226698"/>
                <a:gd name="connsiteX1223" fmla="*/ 682380 w 1314762"/>
                <a:gd name="connsiteY1223" fmla="*/ 1226699 h 1226698"/>
                <a:gd name="connsiteX1224" fmla="*/ 682939 w 1314762"/>
                <a:gd name="connsiteY1224" fmla="*/ 1226699 h 1226698"/>
                <a:gd name="connsiteX1225" fmla="*/ 683498 w 1314762"/>
                <a:gd name="connsiteY1225" fmla="*/ 1226699 h 1226698"/>
                <a:gd name="connsiteX1226" fmla="*/ 684056 w 1314762"/>
                <a:gd name="connsiteY1226" fmla="*/ 1226699 h 1226698"/>
                <a:gd name="connsiteX1227" fmla="*/ 684615 w 1314762"/>
                <a:gd name="connsiteY1227" fmla="*/ 1226699 h 1226698"/>
                <a:gd name="connsiteX1228" fmla="*/ 685174 w 1314762"/>
                <a:gd name="connsiteY1228" fmla="*/ 1226699 h 1226698"/>
                <a:gd name="connsiteX1229" fmla="*/ 685732 w 1314762"/>
                <a:gd name="connsiteY1229" fmla="*/ 1226699 h 1226698"/>
                <a:gd name="connsiteX1230" fmla="*/ 686287 w 1314762"/>
                <a:gd name="connsiteY1230" fmla="*/ 1226699 h 1226698"/>
                <a:gd name="connsiteX1231" fmla="*/ 686845 w 1314762"/>
                <a:gd name="connsiteY1231" fmla="*/ 1226699 h 1226698"/>
                <a:gd name="connsiteX1232" fmla="*/ 687404 w 1314762"/>
                <a:gd name="connsiteY1232" fmla="*/ 1226699 h 1226698"/>
                <a:gd name="connsiteX1233" fmla="*/ 687963 w 1314762"/>
                <a:gd name="connsiteY1233" fmla="*/ 1226699 h 1226698"/>
                <a:gd name="connsiteX1234" fmla="*/ 688521 w 1314762"/>
                <a:gd name="connsiteY1234" fmla="*/ 1226699 h 1226698"/>
                <a:gd name="connsiteX1235" fmla="*/ 689080 w 1314762"/>
                <a:gd name="connsiteY1235" fmla="*/ 1226699 h 1226698"/>
                <a:gd name="connsiteX1236" fmla="*/ 689639 w 1314762"/>
                <a:gd name="connsiteY1236" fmla="*/ 1226699 h 1226698"/>
                <a:gd name="connsiteX1237" fmla="*/ 690197 w 1314762"/>
                <a:gd name="connsiteY1237" fmla="*/ 1226699 h 1226698"/>
                <a:gd name="connsiteX1238" fmla="*/ 690752 w 1314762"/>
                <a:gd name="connsiteY1238" fmla="*/ 1226699 h 1226698"/>
                <a:gd name="connsiteX1239" fmla="*/ 691311 w 1314762"/>
                <a:gd name="connsiteY1239" fmla="*/ 1226699 h 1226698"/>
                <a:gd name="connsiteX1240" fmla="*/ 691869 w 1314762"/>
                <a:gd name="connsiteY1240" fmla="*/ 1226699 h 1226698"/>
                <a:gd name="connsiteX1241" fmla="*/ 692428 w 1314762"/>
                <a:gd name="connsiteY1241" fmla="*/ 1226699 h 1226698"/>
                <a:gd name="connsiteX1242" fmla="*/ 692987 w 1314762"/>
                <a:gd name="connsiteY1242" fmla="*/ 1226699 h 1226698"/>
                <a:gd name="connsiteX1243" fmla="*/ 693545 w 1314762"/>
                <a:gd name="connsiteY1243" fmla="*/ 1226699 h 1226698"/>
                <a:gd name="connsiteX1244" fmla="*/ 694104 w 1314762"/>
                <a:gd name="connsiteY1244" fmla="*/ 1226699 h 1226698"/>
                <a:gd name="connsiteX1245" fmla="*/ 694658 w 1314762"/>
                <a:gd name="connsiteY1245" fmla="*/ 1226699 h 1226698"/>
                <a:gd name="connsiteX1246" fmla="*/ 695217 w 1314762"/>
                <a:gd name="connsiteY1246" fmla="*/ 1226699 h 1226698"/>
                <a:gd name="connsiteX1247" fmla="*/ 695775 w 1314762"/>
                <a:gd name="connsiteY1247" fmla="*/ 1226699 h 1226698"/>
                <a:gd name="connsiteX1248" fmla="*/ 696334 w 1314762"/>
                <a:gd name="connsiteY1248" fmla="*/ 1226699 h 1226698"/>
                <a:gd name="connsiteX1249" fmla="*/ 696893 w 1314762"/>
                <a:gd name="connsiteY1249" fmla="*/ 1226699 h 1226698"/>
                <a:gd name="connsiteX1250" fmla="*/ 697451 w 1314762"/>
                <a:gd name="connsiteY1250" fmla="*/ 1226699 h 1226698"/>
                <a:gd name="connsiteX1251" fmla="*/ 698006 w 1314762"/>
                <a:gd name="connsiteY1251" fmla="*/ 1226699 h 1226698"/>
                <a:gd name="connsiteX1252" fmla="*/ 698565 w 1314762"/>
                <a:gd name="connsiteY1252" fmla="*/ 1226699 h 1226698"/>
                <a:gd name="connsiteX1253" fmla="*/ 699123 w 1314762"/>
                <a:gd name="connsiteY1253" fmla="*/ 1226699 h 1226698"/>
                <a:gd name="connsiteX1254" fmla="*/ 699682 w 1314762"/>
                <a:gd name="connsiteY1254" fmla="*/ 1226699 h 1226698"/>
                <a:gd name="connsiteX1255" fmla="*/ 700241 w 1314762"/>
                <a:gd name="connsiteY1255" fmla="*/ 1226699 h 1226698"/>
                <a:gd name="connsiteX1256" fmla="*/ 700799 w 1314762"/>
                <a:gd name="connsiteY1256" fmla="*/ 1226699 h 1226698"/>
                <a:gd name="connsiteX1257" fmla="*/ 701358 w 1314762"/>
                <a:gd name="connsiteY1257" fmla="*/ 1226699 h 1226698"/>
                <a:gd name="connsiteX1258" fmla="*/ 701912 w 1314762"/>
                <a:gd name="connsiteY1258" fmla="*/ 1226699 h 1226698"/>
                <a:gd name="connsiteX1259" fmla="*/ 702471 w 1314762"/>
                <a:gd name="connsiteY1259" fmla="*/ 1226699 h 1226698"/>
                <a:gd name="connsiteX1260" fmla="*/ 703030 w 1314762"/>
                <a:gd name="connsiteY1260" fmla="*/ 1226699 h 1226698"/>
                <a:gd name="connsiteX1261" fmla="*/ 703588 w 1314762"/>
                <a:gd name="connsiteY1261" fmla="*/ 1226699 h 1226698"/>
                <a:gd name="connsiteX1262" fmla="*/ 704147 w 1314762"/>
                <a:gd name="connsiteY1262" fmla="*/ 1226699 h 1226698"/>
                <a:gd name="connsiteX1263" fmla="*/ 704706 w 1314762"/>
                <a:gd name="connsiteY1263" fmla="*/ 1226699 h 1226698"/>
                <a:gd name="connsiteX1264" fmla="*/ 705260 w 1314762"/>
                <a:gd name="connsiteY1264" fmla="*/ 1226699 h 1226698"/>
                <a:gd name="connsiteX1265" fmla="*/ 705819 w 1314762"/>
                <a:gd name="connsiteY1265" fmla="*/ 1226699 h 1226698"/>
                <a:gd name="connsiteX1266" fmla="*/ 706377 w 1314762"/>
                <a:gd name="connsiteY1266" fmla="*/ 1226699 h 1226698"/>
                <a:gd name="connsiteX1267" fmla="*/ 706936 w 1314762"/>
                <a:gd name="connsiteY1267" fmla="*/ 1226699 h 1226698"/>
                <a:gd name="connsiteX1268" fmla="*/ 707495 w 1314762"/>
                <a:gd name="connsiteY1268" fmla="*/ 1226699 h 1226698"/>
                <a:gd name="connsiteX1269" fmla="*/ 708053 w 1314762"/>
                <a:gd name="connsiteY1269" fmla="*/ 1226699 h 1226698"/>
                <a:gd name="connsiteX1270" fmla="*/ 708612 w 1314762"/>
                <a:gd name="connsiteY1270" fmla="*/ 1226699 h 1226698"/>
                <a:gd name="connsiteX1271" fmla="*/ 709166 w 1314762"/>
                <a:gd name="connsiteY1271" fmla="*/ 1226699 h 1226698"/>
                <a:gd name="connsiteX1272" fmla="*/ 709725 w 1314762"/>
                <a:gd name="connsiteY1272" fmla="*/ 1169701 h 1226698"/>
                <a:gd name="connsiteX1273" fmla="*/ 710284 w 1314762"/>
                <a:gd name="connsiteY1273" fmla="*/ 1080594 h 1226698"/>
                <a:gd name="connsiteX1274" fmla="*/ 710842 w 1314762"/>
                <a:gd name="connsiteY1274" fmla="*/ 1084525 h 1226698"/>
                <a:gd name="connsiteX1275" fmla="*/ 711401 w 1314762"/>
                <a:gd name="connsiteY1275" fmla="*/ 1069240 h 1226698"/>
                <a:gd name="connsiteX1276" fmla="*/ 711960 w 1314762"/>
                <a:gd name="connsiteY1276" fmla="*/ 978387 h 1226698"/>
                <a:gd name="connsiteX1277" fmla="*/ 712514 w 1314762"/>
                <a:gd name="connsiteY1277" fmla="*/ 959825 h 1226698"/>
                <a:gd name="connsiteX1278" fmla="*/ 713073 w 1314762"/>
                <a:gd name="connsiteY1278" fmla="*/ 891469 h 1226698"/>
                <a:gd name="connsiteX1279" fmla="*/ 713631 w 1314762"/>
                <a:gd name="connsiteY1279" fmla="*/ 874652 h 1226698"/>
                <a:gd name="connsiteX1280" fmla="*/ 714190 w 1314762"/>
                <a:gd name="connsiteY1280" fmla="*/ 896275 h 1226698"/>
                <a:gd name="connsiteX1281" fmla="*/ 714749 w 1314762"/>
                <a:gd name="connsiteY1281" fmla="*/ 966816 h 1226698"/>
                <a:gd name="connsiteX1282" fmla="*/ 715307 w 1314762"/>
                <a:gd name="connsiteY1282" fmla="*/ 985161 h 1226698"/>
                <a:gd name="connsiteX1283" fmla="*/ 715866 w 1314762"/>
                <a:gd name="connsiteY1283" fmla="*/ 917676 h 1226698"/>
                <a:gd name="connsiteX1284" fmla="*/ 716421 w 1314762"/>
                <a:gd name="connsiteY1284" fmla="*/ 827480 h 1226698"/>
                <a:gd name="connsiteX1285" fmla="*/ 716979 w 1314762"/>
                <a:gd name="connsiteY1285" fmla="*/ 839273 h 1226698"/>
                <a:gd name="connsiteX1286" fmla="*/ 717538 w 1314762"/>
                <a:gd name="connsiteY1286" fmla="*/ 850195 h 1226698"/>
                <a:gd name="connsiteX1287" fmla="*/ 718097 w 1314762"/>
                <a:gd name="connsiteY1287" fmla="*/ 800838 h 1226698"/>
                <a:gd name="connsiteX1288" fmla="*/ 718655 w 1314762"/>
                <a:gd name="connsiteY1288" fmla="*/ 903480 h 1226698"/>
                <a:gd name="connsiteX1289" fmla="*/ 719214 w 1314762"/>
                <a:gd name="connsiteY1289" fmla="*/ 878366 h 1226698"/>
                <a:gd name="connsiteX1290" fmla="*/ 719773 w 1314762"/>
                <a:gd name="connsiteY1290" fmla="*/ 817654 h 1226698"/>
                <a:gd name="connsiteX1291" fmla="*/ 720331 w 1314762"/>
                <a:gd name="connsiteY1291" fmla="*/ 718504 h 1226698"/>
                <a:gd name="connsiteX1292" fmla="*/ 720886 w 1314762"/>
                <a:gd name="connsiteY1292" fmla="*/ 750170 h 1226698"/>
                <a:gd name="connsiteX1293" fmla="*/ 721444 w 1314762"/>
                <a:gd name="connsiteY1293" fmla="*/ 781836 h 1226698"/>
                <a:gd name="connsiteX1294" fmla="*/ 722003 w 1314762"/>
                <a:gd name="connsiteY1294" fmla="*/ 776377 h 1226698"/>
                <a:gd name="connsiteX1295" fmla="*/ 722561 w 1314762"/>
                <a:gd name="connsiteY1295" fmla="*/ 858710 h 1226698"/>
                <a:gd name="connsiteX1296" fmla="*/ 723120 w 1314762"/>
                <a:gd name="connsiteY1296" fmla="*/ 881644 h 1226698"/>
                <a:gd name="connsiteX1297" fmla="*/ 723679 w 1314762"/>
                <a:gd name="connsiteY1297" fmla="*/ 766116 h 1226698"/>
                <a:gd name="connsiteX1298" fmla="*/ 724237 w 1314762"/>
                <a:gd name="connsiteY1298" fmla="*/ 741872 h 1226698"/>
                <a:gd name="connsiteX1299" fmla="*/ 724792 w 1314762"/>
                <a:gd name="connsiteY1299" fmla="*/ 694482 h 1226698"/>
                <a:gd name="connsiteX1300" fmla="*/ 725351 w 1314762"/>
                <a:gd name="connsiteY1300" fmla="*/ 713480 h 1226698"/>
                <a:gd name="connsiteX1301" fmla="*/ 725909 w 1314762"/>
                <a:gd name="connsiteY1301" fmla="*/ 700159 h 1226698"/>
                <a:gd name="connsiteX1302" fmla="*/ 726468 w 1314762"/>
                <a:gd name="connsiteY1302" fmla="*/ 741219 h 1226698"/>
                <a:gd name="connsiteX1303" fmla="*/ 727027 w 1314762"/>
                <a:gd name="connsiteY1303" fmla="*/ 834689 h 1226698"/>
                <a:gd name="connsiteX1304" fmla="*/ 727585 w 1314762"/>
                <a:gd name="connsiteY1304" fmla="*/ 649931 h 1226698"/>
                <a:gd name="connsiteX1305" fmla="*/ 728140 w 1314762"/>
                <a:gd name="connsiteY1305" fmla="*/ 695353 h 1226698"/>
                <a:gd name="connsiteX1306" fmla="*/ 728698 w 1314762"/>
                <a:gd name="connsiteY1306" fmla="*/ 722870 h 1226698"/>
                <a:gd name="connsiteX1307" fmla="*/ 729257 w 1314762"/>
                <a:gd name="connsiteY1307" fmla="*/ 706711 h 1226698"/>
                <a:gd name="connsiteX1308" fmla="*/ 729816 w 1314762"/>
                <a:gd name="connsiteY1308" fmla="*/ 729644 h 1226698"/>
                <a:gd name="connsiteX1309" fmla="*/ 730374 w 1314762"/>
                <a:gd name="connsiteY1309" fmla="*/ 680286 h 1226698"/>
                <a:gd name="connsiteX1310" fmla="*/ 730933 w 1314762"/>
                <a:gd name="connsiteY1310" fmla="*/ 794939 h 1226698"/>
                <a:gd name="connsiteX1311" fmla="*/ 731492 w 1314762"/>
                <a:gd name="connsiteY1311" fmla="*/ 664127 h 1226698"/>
                <a:gd name="connsiteX1312" fmla="*/ 732046 w 1314762"/>
                <a:gd name="connsiteY1312" fmla="*/ 504700 h 1226698"/>
                <a:gd name="connsiteX1313" fmla="*/ 732605 w 1314762"/>
                <a:gd name="connsiteY1313" fmla="*/ 537894 h 1226698"/>
                <a:gd name="connsiteX1314" fmla="*/ 733163 w 1314762"/>
                <a:gd name="connsiteY1314" fmla="*/ 585288 h 1226698"/>
                <a:gd name="connsiteX1315" fmla="*/ 733722 w 1314762"/>
                <a:gd name="connsiteY1315" fmla="*/ 663252 h 1226698"/>
                <a:gd name="connsiteX1316" fmla="*/ 734281 w 1314762"/>
                <a:gd name="connsiteY1316" fmla="*/ 732043 h 1226698"/>
                <a:gd name="connsiteX1317" fmla="*/ 734839 w 1314762"/>
                <a:gd name="connsiteY1317" fmla="*/ 811538 h 1226698"/>
                <a:gd name="connsiteX1318" fmla="*/ 735394 w 1314762"/>
                <a:gd name="connsiteY1318" fmla="*/ 639448 h 1226698"/>
                <a:gd name="connsiteX1319" fmla="*/ 735952 w 1314762"/>
                <a:gd name="connsiteY1319" fmla="*/ 616954 h 1226698"/>
                <a:gd name="connsiteX1320" fmla="*/ 736511 w 1314762"/>
                <a:gd name="connsiteY1320" fmla="*/ 651894 h 1226698"/>
                <a:gd name="connsiteX1321" fmla="*/ 737070 w 1314762"/>
                <a:gd name="connsiteY1321" fmla="*/ 620885 h 1226698"/>
                <a:gd name="connsiteX1322" fmla="*/ 737628 w 1314762"/>
                <a:gd name="connsiteY1322" fmla="*/ 612802 h 1226698"/>
                <a:gd name="connsiteX1323" fmla="*/ 738187 w 1314762"/>
                <a:gd name="connsiteY1323" fmla="*/ 762185 h 1226698"/>
                <a:gd name="connsiteX1324" fmla="*/ 738746 w 1314762"/>
                <a:gd name="connsiteY1324" fmla="*/ 816562 h 1226698"/>
                <a:gd name="connsiteX1325" fmla="*/ 739300 w 1314762"/>
                <a:gd name="connsiteY1325" fmla="*/ 648620 h 1226698"/>
                <a:gd name="connsiteX1326" fmla="*/ 739859 w 1314762"/>
                <a:gd name="connsiteY1326" fmla="*/ 631368 h 1226698"/>
                <a:gd name="connsiteX1327" fmla="*/ 740418 w 1314762"/>
                <a:gd name="connsiteY1327" fmla="*/ 596424 h 1226698"/>
                <a:gd name="connsiteX1328" fmla="*/ 740976 w 1314762"/>
                <a:gd name="connsiteY1328" fmla="*/ 623724 h 1226698"/>
                <a:gd name="connsiteX1329" fmla="*/ 741535 w 1314762"/>
                <a:gd name="connsiteY1329" fmla="*/ 620885 h 1226698"/>
                <a:gd name="connsiteX1330" fmla="*/ 742093 w 1314762"/>
                <a:gd name="connsiteY1330" fmla="*/ 797124 h 1226698"/>
                <a:gd name="connsiteX1331" fmla="*/ 742648 w 1314762"/>
                <a:gd name="connsiteY1331" fmla="*/ 816780 h 1226698"/>
                <a:gd name="connsiteX1332" fmla="*/ 743207 w 1314762"/>
                <a:gd name="connsiteY1332" fmla="*/ 602976 h 1226698"/>
                <a:gd name="connsiteX1333" fmla="*/ 743765 w 1314762"/>
                <a:gd name="connsiteY1333" fmla="*/ 567379 h 1226698"/>
                <a:gd name="connsiteX1334" fmla="*/ 744324 w 1314762"/>
                <a:gd name="connsiteY1334" fmla="*/ 582668 h 1226698"/>
                <a:gd name="connsiteX1335" fmla="*/ 744883 w 1314762"/>
                <a:gd name="connsiteY1335" fmla="*/ 609963 h 1226698"/>
                <a:gd name="connsiteX1336" fmla="*/ 745441 w 1314762"/>
                <a:gd name="connsiteY1336" fmla="*/ 732482 h 1226698"/>
                <a:gd name="connsiteX1337" fmla="*/ 746000 w 1314762"/>
                <a:gd name="connsiteY1337" fmla="*/ 789045 h 1226698"/>
                <a:gd name="connsiteX1338" fmla="*/ 746554 w 1314762"/>
                <a:gd name="connsiteY1338" fmla="*/ 839495 h 1226698"/>
                <a:gd name="connsiteX1339" fmla="*/ 747113 w 1314762"/>
                <a:gd name="connsiteY1339" fmla="*/ 697756 h 1226698"/>
                <a:gd name="connsiteX1340" fmla="*/ 747672 w 1314762"/>
                <a:gd name="connsiteY1340" fmla="*/ 463862 h 1226698"/>
                <a:gd name="connsiteX1341" fmla="*/ 748230 w 1314762"/>
                <a:gd name="connsiteY1341" fmla="*/ 555146 h 1226698"/>
                <a:gd name="connsiteX1342" fmla="*/ 748789 w 1314762"/>
                <a:gd name="connsiteY1342" fmla="*/ 576769 h 1226698"/>
                <a:gd name="connsiteX1343" fmla="*/ 749347 w 1314762"/>
                <a:gd name="connsiteY1343" fmla="*/ 596207 h 1226698"/>
                <a:gd name="connsiteX1344" fmla="*/ 749906 w 1314762"/>
                <a:gd name="connsiteY1344" fmla="*/ 746021 h 1226698"/>
                <a:gd name="connsiteX1345" fmla="*/ 750465 w 1314762"/>
                <a:gd name="connsiteY1345" fmla="*/ 775723 h 1226698"/>
                <a:gd name="connsiteX1346" fmla="*/ 751019 w 1314762"/>
                <a:gd name="connsiteY1346" fmla="*/ 541608 h 1226698"/>
                <a:gd name="connsiteX1347" fmla="*/ 751578 w 1314762"/>
                <a:gd name="connsiteY1347" fmla="*/ 552308 h 1226698"/>
                <a:gd name="connsiteX1348" fmla="*/ 752137 w 1314762"/>
                <a:gd name="connsiteY1348" fmla="*/ 579825 h 1226698"/>
                <a:gd name="connsiteX1349" fmla="*/ 752695 w 1314762"/>
                <a:gd name="connsiteY1349" fmla="*/ 569125 h 1226698"/>
                <a:gd name="connsiteX1350" fmla="*/ 753254 w 1314762"/>
                <a:gd name="connsiteY1350" fmla="*/ 587687 h 1226698"/>
                <a:gd name="connsiteX1351" fmla="*/ 753813 w 1314762"/>
                <a:gd name="connsiteY1351" fmla="*/ 742090 h 1226698"/>
                <a:gd name="connsiteX1352" fmla="*/ 754371 w 1314762"/>
                <a:gd name="connsiteY1352" fmla="*/ 756504 h 1226698"/>
                <a:gd name="connsiteX1353" fmla="*/ 754926 w 1314762"/>
                <a:gd name="connsiteY1353" fmla="*/ 506228 h 1226698"/>
                <a:gd name="connsiteX1354" fmla="*/ 755484 w 1314762"/>
                <a:gd name="connsiteY1354" fmla="*/ 547506 h 1226698"/>
                <a:gd name="connsiteX1355" fmla="*/ 756043 w 1314762"/>
                <a:gd name="connsiteY1355" fmla="*/ 505136 h 1226698"/>
                <a:gd name="connsiteX1356" fmla="*/ 756602 w 1314762"/>
                <a:gd name="connsiteY1356" fmla="*/ 463423 h 1226698"/>
                <a:gd name="connsiteX1357" fmla="*/ 757160 w 1314762"/>
                <a:gd name="connsiteY1357" fmla="*/ 524138 h 1226698"/>
                <a:gd name="connsiteX1358" fmla="*/ 757719 w 1314762"/>
                <a:gd name="connsiteY1358" fmla="*/ 700816 h 1226698"/>
                <a:gd name="connsiteX1359" fmla="*/ 758274 w 1314762"/>
                <a:gd name="connsiteY1359" fmla="*/ 711077 h 1226698"/>
                <a:gd name="connsiteX1360" fmla="*/ 758832 w 1314762"/>
                <a:gd name="connsiteY1360" fmla="*/ 502955 h 1226698"/>
                <a:gd name="connsiteX1361" fmla="*/ 759391 w 1314762"/>
                <a:gd name="connsiteY1361" fmla="*/ 497496 h 1226698"/>
                <a:gd name="connsiteX1362" fmla="*/ 759949 w 1314762"/>
                <a:gd name="connsiteY1362" fmla="*/ 515619 h 1226698"/>
                <a:gd name="connsiteX1363" fmla="*/ 760508 w 1314762"/>
                <a:gd name="connsiteY1363" fmla="*/ 468446 h 1226698"/>
                <a:gd name="connsiteX1364" fmla="*/ 761067 w 1314762"/>
                <a:gd name="connsiteY1364" fmla="*/ 462987 h 1226698"/>
                <a:gd name="connsiteX1365" fmla="*/ 761625 w 1314762"/>
                <a:gd name="connsiteY1365" fmla="*/ 676355 h 1226698"/>
                <a:gd name="connsiteX1366" fmla="*/ 762180 w 1314762"/>
                <a:gd name="connsiteY1366" fmla="*/ 706058 h 1226698"/>
                <a:gd name="connsiteX1367" fmla="*/ 762738 w 1314762"/>
                <a:gd name="connsiteY1367" fmla="*/ 468446 h 1226698"/>
                <a:gd name="connsiteX1368" fmla="*/ 763297 w 1314762"/>
                <a:gd name="connsiteY1368" fmla="*/ 446610 h 1226698"/>
                <a:gd name="connsiteX1369" fmla="*/ 763856 w 1314762"/>
                <a:gd name="connsiteY1369" fmla="*/ 414287 h 1226698"/>
                <a:gd name="connsiteX1370" fmla="*/ 764414 w 1314762"/>
                <a:gd name="connsiteY1370" fmla="*/ 427608 h 1226698"/>
                <a:gd name="connsiteX1371" fmla="*/ 764973 w 1314762"/>
                <a:gd name="connsiteY1371" fmla="*/ 387862 h 1226698"/>
                <a:gd name="connsiteX1372" fmla="*/ 765528 w 1314762"/>
                <a:gd name="connsiteY1372" fmla="*/ 521299 h 1226698"/>
                <a:gd name="connsiteX1373" fmla="*/ 766086 w 1314762"/>
                <a:gd name="connsiteY1373" fmla="*/ 688805 h 1226698"/>
                <a:gd name="connsiteX1374" fmla="*/ 766645 w 1314762"/>
                <a:gd name="connsiteY1374" fmla="*/ 516058 h 1226698"/>
                <a:gd name="connsiteX1375" fmla="*/ 767204 w 1314762"/>
                <a:gd name="connsiteY1375" fmla="*/ 431757 h 1226698"/>
                <a:gd name="connsiteX1376" fmla="*/ 767762 w 1314762"/>
                <a:gd name="connsiteY1376" fmla="*/ 418218 h 1226698"/>
                <a:gd name="connsiteX1377" fmla="*/ 768321 w 1314762"/>
                <a:gd name="connsiteY1377" fmla="*/ 485263 h 1226698"/>
                <a:gd name="connsiteX1378" fmla="*/ 768879 w 1314762"/>
                <a:gd name="connsiteY1378" fmla="*/ 471506 h 1226698"/>
                <a:gd name="connsiteX1379" fmla="*/ 769434 w 1314762"/>
                <a:gd name="connsiteY1379" fmla="*/ 565629 h 1226698"/>
                <a:gd name="connsiteX1380" fmla="*/ 769993 w 1314762"/>
                <a:gd name="connsiteY1380" fmla="*/ 671771 h 1226698"/>
                <a:gd name="connsiteX1381" fmla="*/ 770551 w 1314762"/>
                <a:gd name="connsiteY1381" fmla="*/ 444425 h 1226698"/>
                <a:gd name="connsiteX1382" fmla="*/ 771110 w 1314762"/>
                <a:gd name="connsiteY1382" fmla="*/ 442679 h 1226698"/>
                <a:gd name="connsiteX1383" fmla="*/ 771669 w 1314762"/>
                <a:gd name="connsiteY1383" fmla="*/ 469974 h 1226698"/>
                <a:gd name="connsiteX1384" fmla="*/ 772227 w 1314762"/>
                <a:gd name="connsiteY1384" fmla="*/ 464515 h 1226698"/>
                <a:gd name="connsiteX1385" fmla="*/ 772782 w 1314762"/>
                <a:gd name="connsiteY1385" fmla="*/ 458403 h 1226698"/>
                <a:gd name="connsiteX1386" fmla="*/ 773340 w 1314762"/>
                <a:gd name="connsiteY1386" fmla="*/ 575023 h 1226698"/>
                <a:gd name="connsiteX1387" fmla="*/ 773899 w 1314762"/>
                <a:gd name="connsiteY1387" fmla="*/ 539422 h 1226698"/>
                <a:gd name="connsiteX1388" fmla="*/ 774458 w 1314762"/>
                <a:gd name="connsiteY1388" fmla="*/ 244816 h 1226698"/>
                <a:gd name="connsiteX1389" fmla="*/ 775016 w 1314762"/>
                <a:gd name="connsiteY1389" fmla="*/ 171873 h 1226698"/>
                <a:gd name="connsiteX1390" fmla="*/ 775575 w 1314762"/>
                <a:gd name="connsiteY1390" fmla="*/ 0 h 1226698"/>
                <a:gd name="connsiteX1391" fmla="*/ 776133 w 1314762"/>
                <a:gd name="connsiteY1391" fmla="*/ 321252 h 1226698"/>
                <a:gd name="connsiteX1392" fmla="*/ 776688 w 1314762"/>
                <a:gd name="connsiteY1392" fmla="*/ 405989 h 1226698"/>
                <a:gd name="connsiteX1393" fmla="*/ 777247 w 1314762"/>
                <a:gd name="connsiteY1393" fmla="*/ 627655 h 1226698"/>
                <a:gd name="connsiteX1394" fmla="*/ 777805 w 1314762"/>
                <a:gd name="connsiteY1394" fmla="*/ 678758 h 1226698"/>
                <a:gd name="connsiteX1395" fmla="*/ 778364 w 1314762"/>
                <a:gd name="connsiteY1395" fmla="*/ 447263 h 1226698"/>
                <a:gd name="connsiteX1396" fmla="*/ 778923 w 1314762"/>
                <a:gd name="connsiteY1396" fmla="*/ 345274 h 1226698"/>
                <a:gd name="connsiteX1397" fmla="*/ 779481 w 1314762"/>
                <a:gd name="connsiteY1397" fmla="*/ 410138 h 1226698"/>
                <a:gd name="connsiteX1398" fmla="*/ 780040 w 1314762"/>
                <a:gd name="connsiteY1398" fmla="*/ 394632 h 1226698"/>
                <a:gd name="connsiteX1399" fmla="*/ 780599 w 1314762"/>
                <a:gd name="connsiteY1399" fmla="*/ 450759 h 1226698"/>
                <a:gd name="connsiteX1400" fmla="*/ 781153 w 1314762"/>
                <a:gd name="connsiteY1400" fmla="*/ 589437 h 1226698"/>
                <a:gd name="connsiteX1401" fmla="*/ 781712 w 1314762"/>
                <a:gd name="connsiteY1401" fmla="*/ 685310 h 1226698"/>
                <a:gd name="connsiteX1402" fmla="*/ 782270 w 1314762"/>
                <a:gd name="connsiteY1402" fmla="*/ 541390 h 1226698"/>
                <a:gd name="connsiteX1403" fmla="*/ 782829 w 1314762"/>
                <a:gd name="connsiteY1403" fmla="*/ 426955 h 1226698"/>
                <a:gd name="connsiteX1404" fmla="*/ 783388 w 1314762"/>
                <a:gd name="connsiteY1404" fmla="*/ 344185 h 1226698"/>
                <a:gd name="connsiteX1405" fmla="*/ 783946 w 1314762"/>
                <a:gd name="connsiteY1405" fmla="*/ 370171 h 1226698"/>
                <a:gd name="connsiteX1406" fmla="*/ 784501 w 1314762"/>
                <a:gd name="connsiteY1406" fmla="*/ 345496 h 1226698"/>
                <a:gd name="connsiteX1407" fmla="*/ 785060 w 1314762"/>
                <a:gd name="connsiteY1407" fmla="*/ 557549 h 1226698"/>
                <a:gd name="connsiteX1408" fmla="*/ 785618 w 1314762"/>
                <a:gd name="connsiteY1408" fmla="*/ 609528 h 1226698"/>
                <a:gd name="connsiteX1409" fmla="*/ 786177 w 1314762"/>
                <a:gd name="connsiteY1409" fmla="*/ 400308 h 1226698"/>
                <a:gd name="connsiteX1410" fmla="*/ 786736 w 1314762"/>
                <a:gd name="connsiteY1410" fmla="*/ 431321 h 1226698"/>
                <a:gd name="connsiteX1411" fmla="*/ 787294 w 1314762"/>
                <a:gd name="connsiteY1411" fmla="*/ 385024 h 1226698"/>
                <a:gd name="connsiteX1412" fmla="*/ 787853 w 1314762"/>
                <a:gd name="connsiteY1412" fmla="*/ 380218 h 1226698"/>
                <a:gd name="connsiteX1413" fmla="*/ 788407 w 1314762"/>
                <a:gd name="connsiteY1413" fmla="*/ 379565 h 1226698"/>
                <a:gd name="connsiteX1414" fmla="*/ 788966 w 1314762"/>
                <a:gd name="connsiteY1414" fmla="*/ 485045 h 1226698"/>
                <a:gd name="connsiteX1415" fmla="*/ 789524 w 1314762"/>
                <a:gd name="connsiteY1415" fmla="*/ 528504 h 1226698"/>
                <a:gd name="connsiteX1416" fmla="*/ 790083 w 1314762"/>
                <a:gd name="connsiteY1416" fmla="*/ 269492 h 1226698"/>
                <a:gd name="connsiteX1417" fmla="*/ 790642 w 1314762"/>
                <a:gd name="connsiteY1417" fmla="*/ 331517 h 1226698"/>
                <a:gd name="connsiteX1418" fmla="*/ 791200 w 1314762"/>
                <a:gd name="connsiteY1418" fmla="*/ 316886 h 1226698"/>
                <a:gd name="connsiteX1419" fmla="*/ 791759 w 1314762"/>
                <a:gd name="connsiteY1419" fmla="*/ 260540 h 1226698"/>
                <a:gd name="connsiteX1420" fmla="*/ 792314 w 1314762"/>
                <a:gd name="connsiteY1420" fmla="*/ 314701 h 1226698"/>
                <a:gd name="connsiteX1421" fmla="*/ 792872 w 1314762"/>
                <a:gd name="connsiteY1421" fmla="*/ 394414 h 1226698"/>
                <a:gd name="connsiteX1422" fmla="*/ 793431 w 1314762"/>
                <a:gd name="connsiteY1422" fmla="*/ 525666 h 1226698"/>
                <a:gd name="connsiteX1423" fmla="*/ 793990 w 1314762"/>
                <a:gd name="connsiteY1423" fmla="*/ 279104 h 1226698"/>
                <a:gd name="connsiteX1424" fmla="*/ 794548 w 1314762"/>
                <a:gd name="connsiteY1424" fmla="*/ 305964 h 1226698"/>
                <a:gd name="connsiteX1425" fmla="*/ 795107 w 1314762"/>
                <a:gd name="connsiteY1425" fmla="*/ 392664 h 1226698"/>
                <a:gd name="connsiteX1426" fmla="*/ 795661 w 1314762"/>
                <a:gd name="connsiteY1426" fmla="*/ 317104 h 1226698"/>
                <a:gd name="connsiteX1427" fmla="*/ 796220 w 1314762"/>
                <a:gd name="connsiteY1427" fmla="*/ 316229 h 1226698"/>
                <a:gd name="connsiteX1428" fmla="*/ 796779 w 1314762"/>
                <a:gd name="connsiteY1428" fmla="*/ 453815 h 1226698"/>
                <a:gd name="connsiteX1429" fmla="*/ 797337 w 1314762"/>
                <a:gd name="connsiteY1429" fmla="*/ 565629 h 1226698"/>
                <a:gd name="connsiteX1430" fmla="*/ 797896 w 1314762"/>
                <a:gd name="connsiteY1430" fmla="*/ 387205 h 1226698"/>
                <a:gd name="connsiteX1431" fmla="*/ 798455 w 1314762"/>
                <a:gd name="connsiteY1431" fmla="*/ 307714 h 1226698"/>
                <a:gd name="connsiteX1432" fmla="*/ 799013 w 1314762"/>
                <a:gd name="connsiteY1432" fmla="*/ 321035 h 1226698"/>
                <a:gd name="connsiteX1433" fmla="*/ 799568 w 1314762"/>
                <a:gd name="connsiteY1433" fmla="*/ 303125 h 1226698"/>
                <a:gd name="connsiteX1434" fmla="*/ 800126 w 1314762"/>
                <a:gd name="connsiteY1434" fmla="*/ 407735 h 1226698"/>
                <a:gd name="connsiteX1435" fmla="*/ 800685 w 1314762"/>
                <a:gd name="connsiteY1435" fmla="*/ 573495 h 1226698"/>
                <a:gd name="connsiteX1436" fmla="*/ 801244 w 1314762"/>
                <a:gd name="connsiteY1436" fmla="*/ 690551 h 1226698"/>
                <a:gd name="connsiteX1437" fmla="*/ 801802 w 1314762"/>
                <a:gd name="connsiteY1437" fmla="*/ 494653 h 1226698"/>
                <a:gd name="connsiteX1438" fmla="*/ 802361 w 1314762"/>
                <a:gd name="connsiteY1438" fmla="*/ 494218 h 1226698"/>
                <a:gd name="connsiteX1439" fmla="*/ 802915 w 1314762"/>
                <a:gd name="connsiteY1439" fmla="*/ 444207 h 1226698"/>
                <a:gd name="connsiteX1440" fmla="*/ 803474 w 1314762"/>
                <a:gd name="connsiteY1440" fmla="*/ 389173 h 1226698"/>
                <a:gd name="connsiteX1441" fmla="*/ 804033 w 1314762"/>
                <a:gd name="connsiteY1441" fmla="*/ 381310 h 1226698"/>
                <a:gd name="connsiteX1442" fmla="*/ 804591 w 1314762"/>
                <a:gd name="connsiteY1442" fmla="*/ 588998 h 1226698"/>
                <a:gd name="connsiteX1443" fmla="*/ 805150 w 1314762"/>
                <a:gd name="connsiteY1443" fmla="*/ 665872 h 1226698"/>
                <a:gd name="connsiteX1444" fmla="*/ 805709 w 1314762"/>
                <a:gd name="connsiteY1444" fmla="*/ 377379 h 1226698"/>
                <a:gd name="connsiteX1445" fmla="*/ 806267 w 1314762"/>
                <a:gd name="connsiteY1445" fmla="*/ 381528 h 1226698"/>
                <a:gd name="connsiteX1446" fmla="*/ 806822 w 1314762"/>
                <a:gd name="connsiteY1446" fmla="*/ 426080 h 1226698"/>
                <a:gd name="connsiteX1447" fmla="*/ 807381 w 1314762"/>
                <a:gd name="connsiteY1447" fmla="*/ 424116 h 1226698"/>
                <a:gd name="connsiteX1448" fmla="*/ 807939 w 1314762"/>
                <a:gd name="connsiteY1448" fmla="*/ 469756 h 1226698"/>
                <a:gd name="connsiteX1449" fmla="*/ 808498 w 1314762"/>
                <a:gd name="connsiteY1449" fmla="*/ 621321 h 1226698"/>
                <a:gd name="connsiteX1450" fmla="*/ 809056 w 1314762"/>
                <a:gd name="connsiteY1450" fmla="*/ 673299 h 1226698"/>
                <a:gd name="connsiteX1451" fmla="*/ 809615 w 1314762"/>
                <a:gd name="connsiteY1451" fmla="*/ 442022 h 1226698"/>
                <a:gd name="connsiteX1452" fmla="*/ 810174 w 1314762"/>
                <a:gd name="connsiteY1452" fmla="*/ 412759 h 1226698"/>
                <a:gd name="connsiteX1453" fmla="*/ 810732 w 1314762"/>
                <a:gd name="connsiteY1453" fmla="*/ 398127 h 1226698"/>
                <a:gd name="connsiteX1454" fmla="*/ 811287 w 1314762"/>
                <a:gd name="connsiteY1454" fmla="*/ 488759 h 1226698"/>
                <a:gd name="connsiteX1455" fmla="*/ 811846 w 1314762"/>
                <a:gd name="connsiteY1455" fmla="*/ 455343 h 1226698"/>
                <a:gd name="connsiteX1456" fmla="*/ 812404 w 1314762"/>
                <a:gd name="connsiteY1456" fmla="*/ 611273 h 1226698"/>
                <a:gd name="connsiteX1457" fmla="*/ 812963 w 1314762"/>
                <a:gd name="connsiteY1457" fmla="*/ 671989 h 1226698"/>
                <a:gd name="connsiteX1458" fmla="*/ 813522 w 1314762"/>
                <a:gd name="connsiteY1458" fmla="*/ 425644 h 1226698"/>
                <a:gd name="connsiteX1459" fmla="*/ 814080 w 1314762"/>
                <a:gd name="connsiteY1459" fmla="*/ 404897 h 1226698"/>
                <a:gd name="connsiteX1460" fmla="*/ 814635 w 1314762"/>
                <a:gd name="connsiteY1460" fmla="*/ 379782 h 1226698"/>
                <a:gd name="connsiteX1461" fmla="*/ 815193 w 1314762"/>
                <a:gd name="connsiteY1461" fmla="*/ 412323 h 1226698"/>
                <a:gd name="connsiteX1462" fmla="*/ 815752 w 1314762"/>
                <a:gd name="connsiteY1462" fmla="*/ 364276 h 1226698"/>
                <a:gd name="connsiteX1463" fmla="*/ 816310 w 1314762"/>
                <a:gd name="connsiteY1463" fmla="*/ 560610 h 1226698"/>
                <a:gd name="connsiteX1464" fmla="*/ 816869 w 1314762"/>
                <a:gd name="connsiteY1464" fmla="*/ 625687 h 1226698"/>
                <a:gd name="connsiteX1465" fmla="*/ 817428 w 1314762"/>
                <a:gd name="connsiteY1465" fmla="*/ 279757 h 1226698"/>
                <a:gd name="connsiteX1466" fmla="*/ 817986 w 1314762"/>
                <a:gd name="connsiteY1466" fmla="*/ 233241 h 1226698"/>
                <a:gd name="connsiteX1467" fmla="*/ 818541 w 1314762"/>
                <a:gd name="connsiteY1467" fmla="*/ 256390 h 1226698"/>
                <a:gd name="connsiteX1468" fmla="*/ 819100 w 1314762"/>
                <a:gd name="connsiteY1468" fmla="*/ 266000 h 1226698"/>
                <a:gd name="connsiteX1469" fmla="*/ 819658 w 1314762"/>
                <a:gd name="connsiteY1469" fmla="*/ 281942 h 1226698"/>
                <a:gd name="connsiteX1470" fmla="*/ 820217 w 1314762"/>
                <a:gd name="connsiteY1470" fmla="*/ 504918 h 1226698"/>
                <a:gd name="connsiteX1471" fmla="*/ 820776 w 1314762"/>
                <a:gd name="connsiteY1471" fmla="*/ 570871 h 1226698"/>
                <a:gd name="connsiteX1472" fmla="*/ 821334 w 1314762"/>
                <a:gd name="connsiteY1472" fmla="*/ 361216 h 1226698"/>
                <a:gd name="connsiteX1473" fmla="*/ 821889 w 1314762"/>
                <a:gd name="connsiteY1473" fmla="*/ 304218 h 1226698"/>
                <a:gd name="connsiteX1474" fmla="*/ 822447 w 1314762"/>
                <a:gd name="connsiteY1474" fmla="*/ 330425 h 1226698"/>
                <a:gd name="connsiteX1475" fmla="*/ 823006 w 1314762"/>
                <a:gd name="connsiteY1475" fmla="*/ 295263 h 1226698"/>
                <a:gd name="connsiteX1476" fmla="*/ 823565 w 1314762"/>
                <a:gd name="connsiteY1476" fmla="*/ 366022 h 1226698"/>
                <a:gd name="connsiteX1477" fmla="*/ 824123 w 1314762"/>
                <a:gd name="connsiteY1477" fmla="*/ 499459 h 1226698"/>
                <a:gd name="connsiteX1478" fmla="*/ 824682 w 1314762"/>
                <a:gd name="connsiteY1478" fmla="*/ 546631 h 1226698"/>
                <a:gd name="connsiteX1479" fmla="*/ 825241 w 1314762"/>
                <a:gd name="connsiteY1479" fmla="*/ 515840 h 1226698"/>
                <a:gd name="connsiteX1480" fmla="*/ 825795 w 1314762"/>
                <a:gd name="connsiteY1480" fmla="*/ 265126 h 1226698"/>
                <a:gd name="connsiteX1481" fmla="*/ 826354 w 1314762"/>
                <a:gd name="connsiteY1481" fmla="*/ 356414 h 1226698"/>
                <a:gd name="connsiteX1482" fmla="*/ 826912 w 1314762"/>
                <a:gd name="connsiteY1482" fmla="*/ 305311 h 1226698"/>
                <a:gd name="connsiteX1483" fmla="*/ 827471 w 1314762"/>
                <a:gd name="connsiteY1483" fmla="*/ 330425 h 1226698"/>
                <a:gd name="connsiteX1484" fmla="*/ 828030 w 1314762"/>
                <a:gd name="connsiteY1484" fmla="*/ 495093 h 1226698"/>
                <a:gd name="connsiteX1485" fmla="*/ 828588 w 1314762"/>
                <a:gd name="connsiteY1485" fmla="*/ 640101 h 1226698"/>
                <a:gd name="connsiteX1486" fmla="*/ 829147 w 1314762"/>
                <a:gd name="connsiteY1486" fmla="*/ 345496 h 1226698"/>
                <a:gd name="connsiteX1487" fmla="*/ 829701 w 1314762"/>
                <a:gd name="connsiteY1487" fmla="*/ 338722 h 1226698"/>
                <a:gd name="connsiteX1488" fmla="*/ 830260 w 1314762"/>
                <a:gd name="connsiteY1488" fmla="*/ 401836 h 1226698"/>
                <a:gd name="connsiteX1489" fmla="*/ 830819 w 1314762"/>
                <a:gd name="connsiteY1489" fmla="*/ 403804 h 1226698"/>
                <a:gd name="connsiteX1490" fmla="*/ 831377 w 1314762"/>
                <a:gd name="connsiteY1490" fmla="*/ 432196 h 1226698"/>
                <a:gd name="connsiteX1491" fmla="*/ 831936 w 1314762"/>
                <a:gd name="connsiteY1491" fmla="*/ 531782 h 1226698"/>
                <a:gd name="connsiteX1492" fmla="*/ 832495 w 1314762"/>
                <a:gd name="connsiteY1492" fmla="*/ 592711 h 1226698"/>
                <a:gd name="connsiteX1493" fmla="*/ 833049 w 1314762"/>
                <a:gd name="connsiteY1493" fmla="*/ 416032 h 1226698"/>
                <a:gd name="connsiteX1494" fmla="*/ 833608 w 1314762"/>
                <a:gd name="connsiteY1494" fmla="*/ 355974 h 1226698"/>
                <a:gd name="connsiteX1495" fmla="*/ 834167 w 1314762"/>
                <a:gd name="connsiteY1495" fmla="*/ 329772 h 1226698"/>
                <a:gd name="connsiteX1496" fmla="*/ 834725 w 1314762"/>
                <a:gd name="connsiteY1496" fmla="*/ 371703 h 1226698"/>
                <a:gd name="connsiteX1497" fmla="*/ 835284 w 1314762"/>
                <a:gd name="connsiteY1497" fmla="*/ 383931 h 1226698"/>
                <a:gd name="connsiteX1498" fmla="*/ 835842 w 1314762"/>
                <a:gd name="connsiteY1498" fmla="*/ 547067 h 1226698"/>
                <a:gd name="connsiteX1499" fmla="*/ 836401 w 1314762"/>
                <a:gd name="connsiteY1499" fmla="*/ 521517 h 1226698"/>
                <a:gd name="connsiteX1500" fmla="*/ 836960 w 1314762"/>
                <a:gd name="connsiteY1500" fmla="*/ 366897 h 1226698"/>
                <a:gd name="connsiteX1501" fmla="*/ 837514 w 1314762"/>
                <a:gd name="connsiteY1501" fmla="*/ 314483 h 1226698"/>
                <a:gd name="connsiteX1502" fmla="*/ 838073 w 1314762"/>
                <a:gd name="connsiteY1502" fmla="*/ 257046 h 1226698"/>
                <a:gd name="connsiteX1503" fmla="*/ 838632 w 1314762"/>
                <a:gd name="connsiteY1503" fmla="*/ 464080 h 1226698"/>
                <a:gd name="connsiteX1504" fmla="*/ 839190 w 1314762"/>
                <a:gd name="connsiteY1504" fmla="*/ 677012 h 1226698"/>
                <a:gd name="connsiteX1505" fmla="*/ 839749 w 1314762"/>
                <a:gd name="connsiteY1505" fmla="*/ 780965 h 1226698"/>
                <a:gd name="connsiteX1506" fmla="*/ 840308 w 1314762"/>
                <a:gd name="connsiteY1506" fmla="*/ 896057 h 1226698"/>
                <a:gd name="connsiteX1507" fmla="*/ 840866 w 1314762"/>
                <a:gd name="connsiteY1507" fmla="*/ 806297 h 1226698"/>
                <a:gd name="connsiteX1508" fmla="*/ 841421 w 1314762"/>
                <a:gd name="connsiteY1508" fmla="*/ 833596 h 1226698"/>
                <a:gd name="connsiteX1509" fmla="*/ 841979 w 1314762"/>
                <a:gd name="connsiteY1509" fmla="*/ 868758 h 1226698"/>
                <a:gd name="connsiteX1510" fmla="*/ 842538 w 1314762"/>
                <a:gd name="connsiteY1510" fmla="*/ 906318 h 1226698"/>
                <a:gd name="connsiteX1511" fmla="*/ 843096 w 1314762"/>
                <a:gd name="connsiteY1511" fmla="*/ 926413 h 1226698"/>
                <a:gd name="connsiteX1512" fmla="*/ 843655 w 1314762"/>
                <a:gd name="connsiteY1512" fmla="*/ 957204 h 1226698"/>
                <a:gd name="connsiteX1513" fmla="*/ 844214 w 1314762"/>
                <a:gd name="connsiteY1513" fmla="*/ 1016169 h 1226698"/>
                <a:gd name="connsiteX1514" fmla="*/ 844768 w 1314762"/>
                <a:gd name="connsiteY1514" fmla="*/ 954801 h 1226698"/>
                <a:gd name="connsiteX1515" fmla="*/ 845327 w 1314762"/>
                <a:gd name="connsiteY1515" fmla="*/ 912652 h 1226698"/>
                <a:gd name="connsiteX1516" fmla="*/ 845886 w 1314762"/>
                <a:gd name="connsiteY1516" fmla="*/ 943008 h 1226698"/>
                <a:gd name="connsiteX1517" fmla="*/ 846444 w 1314762"/>
                <a:gd name="connsiteY1517" fmla="*/ 955458 h 1226698"/>
                <a:gd name="connsiteX1518" fmla="*/ 847003 w 1314762"/>
                <a:gd name="connsiteY1518" fmla="*/ 1009618 h 1226698"/>
                <a:gd name="connsiteX1519" fmla="*/ 847562 w 1314762"/>
                <a:gd name="connsiteY1519" fmla="*/ 1005251 h 1226698"/>
                <a:gd name="connsiteX1520" fmla="*/ 848120 w 1314762"/>
                <a:gd name="connsiteY1520" fmla="*/ 1042158 h 1226698"/>
                <a:gd name="connsiteX1521" fmla="*/ 848675 w 1314762"/>
                <a:gd name="connsiteY1521" fmla="*/ 993023 h 1226698"/>
                <a:gd name="connsiteX1522" fmla="*/ 849233 w 1314762"/>
                <a:gd name="connsiteY1522" fmla="*/ 982100 h 1226698"/>
                <a:gd name="connsiteX1523" fmla="*/ 849792 w 1314762"/>
                <a:gd name="connsiteY1523" fmla="*/ 1000227 h 1226698"/>
                <a:gd name="connsiteX1524" fmla="*/ 850351 w 1314762"/>
                <a:gd name="connsiteY1524" fmla="*/ 1020975 h 1226698"/>
                <a:gd name="connsiteX1525" fmla="*/ 850909 w 1314762"/>
                <a:gd name="connsiteY1525" fmla="*/ 1005033 h 1226698"/>
                <a:gd name="connsiteX1526" fmla="*/ 851468 w 1314762"/>
                <a:gd name="connsiteY1526" fmla="*/ 1055262 h 1226698"/>
                <a:gd name="connsiteX1527" fmla="*/ 852023 w 1314762"/>
                <a:gd name="connsiteY1527" fmla="*/ 1071421 h 1226698"/>
                <a:gd name="connsiteX1528" fmla="*/ 852581 w 1314762"/>
                <a:gd name="connsiteY1528" fmla="*/ 1008090 h 1226698"/>
                <a:gd name="connsiteX1529" fmla="*/ 853140 w 1314762"/>
                <a:gd name="connsiteY1529" fmla="*/ 992583 h 1226698"/>
                <a:gd name="connsiteX1530" fmla="*/ 853699 w 1314762"/>
                <a:gd name="connsiteY1530" fmla="*/ 1007872 h 1226698"/>
                <a:gd name="connsiteX1531" fmla="*/ 854257 w 1314762"/>
                <a:gd name="connsiteY1531" fmla="*/ 1011803 h 1226698"/>
                <a:gd name="connsiteX1532" fmla="*/ 854816 w 1314762"/>
                <a:gd name="connsiteY1532" fmla="*/ 1019229 h 1226698"/>
                <a:gd name="connsiteX1533" fmla="*/ 855374 w 1314762"/>
                <a:gd name="connsiteY1533" fmla="*/ 1065309 h 1226698"/>
                <a:gd name="connsiteX1534" fmla="*/ 855929 w 1314762"/>
                <a:gd name="connsiteY1534" fmla="*/ 1094354 h 1226698"/>
                <a:gd name="connsiteX1535" fmla="*/ 856487 w 1314762"/>
                <a:gd name="connsiteY1535" fmla="*/ 1077538 h 1226698"/>
                <a:gd name="connsiteX1536" fmla="*/ 857046 w 1314762"/>
                <a:gd name="connsiteY1536" fmla="*/ 1024471 h 1226698"/>
                <a:gd name="connsiteX1537" fmla="*/ 857605 w 1314762"/>
                <a:gd name="connsiteY1537" fmla="*/ 1019883 h 1226698"/>
                <a:gd name="connsiteX1538" fmla="*/ 858163 w 1314762"/>
                <a:gd name="connsiteY1538" fmla="*/ 1032768 h 1226698"/>
                <a:gd name="connsiteX1539" fmla="*/ 858722 w 1314762"/>
                <a:gd name="connsiteY1539" fmla="*/ 1024031 h 1226698"/>
                <a:gd name="connsiteX1540" fmla="*/ 859281 w 1314762"/>
                <a:gd name="connsiteY1540" fmla="*/ 1063342 h 1226698"/>
                <a:gd name="connsiteX1541" fmla="*/ 859835 w 1314762"/>
                <a:gd name="connsiteY1541" fmla="*/ 1102652 h 1226698"/>
                <a:gd name="connsiteX1542" fmla="*/ 860394 w 1314762"/>
                <a:gd name="connsiteY1542" fmla="*/ 1093697 h 1226698"/>
                <a:gd name="connsiteX1543" fmla="*/ 860953 w 1314762"/>
                <a:gd name="connsiteY1543" fmla="*/ 1070768 h 1226698"/>
                <a:gd name="connsiteX1544" fmla="*/ 861511 w 1314762"/>
                <a:gd name="connsiteY1544" fmla="*/ 1093479 h 1226698"/>
                <a:gd name="connsiteX1545" fmla="*/ 862070 w 1314762"/>
                <a:gd name="connsiteY1545" fmla="*/ 1056354 h 1226698"/>
                <a:gd name="connsiteX1546" fmla="*/ 862628 w 1314762"/>
                <a:gd name="connsiteY1546" fmla="*/ 1054826 h 1226698"/>
                <a:gd name="connsiteX1547" fmla="*/ 863183 w 1314762"/>
                <a:gd name="connsiteY1547" fmla="*/ 1043687 h 1226698"/>
                <a:gd name="connsiteX1548" fmla="*/ 863742 w 1314762"/>
                <a:gd name="connsiteY1548" fmla="*/ 1076227 h 1226698"/>
                <a:gd name="connsiteX1549" fmla="*/ 864300 w 1314762"/>
                <a:gd name="connsiteY1549" fmla="*/ 1059632 h 1226698"/>
                <a:gd name="connsiteX1550" fmla="*/ 864859 w 1314762"/>
                <a:gd name="connsiteY1550" fmla="*/ 1067712 h 1226698"/>
                <a:gd name="connsiteX1551" fmla="*/ 865418 w 1314762"/>
                <a:gd name="connsiteY1551" fmla="*/ 1053734 h 1226698"/>
                <a:gd name="connsiteX1552" fmla="*/ 865976 w 1314762"/>
                <a:gd name="connsiteY1552" fmla="*/ 1000885 h 1226698"/>
                <a:gd name="connsiteX1553" fmla="*/ 866535 w 1314762"/>
                <a:gd name="connsiteY1553" fmla="*/ 1051113 h 1226698"/>
                <a:gd name="connsiteX1554" fmla="*/ 867094 w 1314762"/>
                <a:gd name="connsiteY1554" fmla="*/ 1097193 h 1226698"/>
                <a:gd name="connsiteX1555" fmla="*/ 867648 w 1314762"/>
                <a:gd name="connsiteY1555" fmla="*/ 1104180 h 1226698"/>
                <a:gd name="connsiteX1556" fmla="*/ 868207 w 1314762"/>
                <a:gd name="connsiteY1556" fmla="*/ 1076663 h 1226698"/>
                <a:gd name="connsiteX1557" fmla="*/ 868765 w 1314762"/>
                <a:gd name="connsiteY1557" fmla="*/ 1089548 h 1226698"/>
                <a:gd name="connsiteX1558" fmla="*/ 869324 w 1314762"/>
                <a:gd name="connsiteY1558" fmla="*/ 1070551 h 1226698"/>
                <a:gd name="connsiteX1559" fmla="*/ 869882 w 1314762"/>
                <a:gd name="connsiteY1559" fmla="*/ 1086710 h 1226698"/>
                <a:gd name="connsiteX1560" fmla="*/ 870441 w 1314762"/>
                <a:gd name="connsiteY1560" fmla="*/ 1090859 h 1226698"/>
                <a:gd name="connsiteX1561" fmla="*/ 871000 w 1314762"/>
                <a:gd name="connsiteY1561" fmla="*/ 1114010 h 1226698"/>
                <a:gd name="connsiteX1562" fmla="*/ 871554 w 1314762"/>
                <a:gd name="connsiteY1562" fmla="*/ 1125367 h 1226698"/>
                <a:gd name="connsiteX1563" fmla="*/ 872113 w 1314762"/>
                <a:gd name="connsiteY1563" fmla="*/ 1089113 h 1226698"/>
                <a:gd name="connsiteX1564" fmla="*/ 872672 w 1314762"/>
                <a:gd name="connsiteY1564" fmla="*/ 1083654 h 1226698"/>
                <a:gd name="connsiteX1565" fmla="*/ 873230 w 1314762"/>
                <a:gd name="connsiteY1565" fmla="*/ 1088678 h 1226698"/>
                <a:gd name="connsiteX1566" fmla="*/ 873789 w 1314762"/>
                <a:gd name="connsiteY1566" fmla="*/ 1102870 h 1226698"/>
                <a:gd name="connsiteX1567" fmla="*/ 874348 w 1314762"/>
                <a:gd name="connsiteY1567" fmla="*/ 1114884 h 1226698"/>
                <a:gd name="connsiteX1568" fmla="*/ 874902 w 1314762"/>
                <a:gd name="connsiteY1568" fmla="*/ 1127331 h 1226698"/>
                <a:gd name="connsiteX1569" fmla="*/ 875461 w 1314762"/>
                <a:gd name="connsiteY1569" fmla="*/ 1139559 h 1226698"/>
                <a:gd name="connsiteX1570" fmla="*/ 876019 w 1314762"/>
                <a:gd name="connsiteY1570" fmla="*/ 1107240 h 1226698"/>
                <a:gd name="connsiteX1571" fmla="*/ 876578 w 1314762"/>
                <a:gd name="connsiteY1571" fmla="*/ 1097193 h 1226698"/>
                <a:gd name="connsiteX1572" fmla="*/ 877137 w 1314762"/>
                <a:gd name="connsiteY1572" fmla="*/ 1102870 h 1226698"/>
                <a:gd name="connsiteX1573" fmla="*/ 877695 w 1314762"/>
                <a:gd name="connsiteY1573" fmla="*/ 1098939 h 1226698"/>
                <a:gd name="connsiteX1574" fmla="*/ 878254 w 1314762"/>
                <a:gd name="connsiteY1574" fmla="*/ 1090641 h 1226698"/>
                <a:gd name="connsiteX1575" fmla="*/ 878809 w 1314762"/>
                <a:gd name="connsiteY1575" fmla="*/ 1125367 h 1226698"/>
                <a:gd name="connsiteX1576" fmla="*/ 879367 w 1314762"/>
                <a:gd name="connsiteY1576" fmla="*/ 1135850 h 1226698"/>
                <a:gd name="connsiteX1577" fmla="*/ 879926 w 1314762"/>
                <a:gd name="connsiteY1577" fmla="*/ 1124492 h 1226698"/>
                <a:gd name="connsiteX1578" fmla="*/ 880485 w 1314762"/>
                <a:gd name="connsiteY1578" fmla="*/ 1101124 h 1226698"/>
                <a:gd name="connsiteX1579" fmla="*/ 881043 w 1314762"/>
                <a:gd name="connsiteY1579" fmla="*/ 1091734 h 1226698"/>
                <a:gd name="connsiteX1580" fmla="*/ 881602 w 1314762"/>
                <a:gd name="connsiteY1580" fmla="*/ 1089331 h 1226698"/>
                <a:gd name="connsiteX1581" fmla="*/ 882156 w 1314762"/>
                <a:gd name="connsiteY1581" fmla="*/ 1088238 h 1226698"/>
                <a:gd name="connsiteX1582" fmla="*/ 882715 w 1314762"/>
                <a:gd name="connsiteY1582" fmla="*/ 1135628 h 1226698"/>
                <a:gd name="connsiteX1583" fmla="*/ 883273 w 1314762"/>
                <a:gd name="connsiteY1583" fmla="*/ 1138906 h 1226698"/>
                <a:gd name="connsiteX1584" fmla="*/ 883832 w 1314762"/>
                <a:gd name="connsiteY1584" fmla="*/ 1103527 h 1226698"/>
                <a:gd name="connsiteX1585" fmla="*/ 884391 w 1314762"/>
                <a:gd name="connsiteY1585" fmla="*/ 1103527 h 1226698"/>
                <a:gd name="connsiteX1586" fmla="*/ 884949 w 1314762"/>
                <a:gd name="connsiteY1586" fmla="*/ 1112264 h 1226698"/>
                <a:gd name="connsiteX1587" fmla="*/ 885508 w 1314762"/>
                <a:gd name="connsiteY1587" fmla="*/ 1129951 h 1226698"/>
                <a:gd name="connsiteX1588" fmla="*/ 886063 w 1314762"/>
                <a:gd name="connsiteY1588" fmla="*/ 1104180 h 1226698"/>
                <a:gd name="connsiteX1589" fmla="*/ 886621 w 1314762"/>
                <a:gd name="connsiteY1589" fmla="*/ 1132354 h 1226698"/>
                <a:gd name="connsiteX1590" fmla="*/ 887180 w 1314762"/>
                <a:gd name="connsiteY1590" fmla="*/ 1141309 h 1226698"/>
                <a:gd name="connsiteX1591" fmla="*/ 887739 w 1314762"/>
                <a:gd name="connsiteY1591" fmla="*/ 1121436 h 1226698"/>
                <a:gd name="connsiteX1592" fmla="*/ 888297 w 1314762"/>
                <a:gd name="connsiteY1592" fmla="*/ 1114227 h 1226698"/>
                <a:gd name="connsiteX1593" fmla="*/ 888856 w 1314762"/>
                <a:gd name="connsiteY1593" fmla="*/ 1113792 h 1226698"/>
                <a:gd name="connsiteX1594" fmla="*/ 889414 w 1314762"/>
                <a:gd name="connsiteY1594" fmla="*/ 1130169 h 1226698"/>
                <a:gd name="connsiteX1595" fmla="*/ 889969 w 1314762"/>
                <a:gd name="connsiteY1595" fmla="*/ 1134540 h 1226698"/>
                <a:gd name="connsiteX1596" fmla="*/ 890528 w 1314762"/>
                <a:gd name="connsiteY1596" fmla="*/ 1145675 h 1226698"/>
                <a:gd name="connsiteX1597" fmla="*/ 891086 w 1314762"/>
                <a:gd name="connsiteY1597" fmla="*/ 1143712 h 1226698"/>
                <a:gd name="connsiteX1598" fmla="*/ 891645 w 1314762"/>
                <a:gd name="connsiteY1598" fmla="*/ 1113352 h 1226698"/>
                <a:gd name="connsiteX1599" fmla="*/ 892204 w 1314762"/>
                <a:gd name="connsiteY1599" fmla="*/ 1125803 h 1226698"/>
                <a:gd name="connsiteX1600" fmla="*/ 892762 w 1314762"/>
                <a:gd name="connsiteY1600" fmla="*/ 1139341 h 1226698"/>
                <a:gd name="connsiteX1601" fmla="*/ 893317 w 1314762"/>
                <a:gd name="connsiteY1601" fmla="*/ 1141962 h 1226698"/>
                <a:gd name="connsiteX1602" fmla="*/ 893875 w 1314762"/>
                <a:gd name="connsiteY1602" fmla="*/ 1149389 h 1226698"/>
                <a:gd name="connsiteX1603" fmla="*/ 894434 w 1314762"/>
                <a:gd name="connsiteY1603" fmla="*/ 1129076 h 1226698"/>
                <a:gd name="connsiteX1604" fmla="*/ 894993 w 1314762"/>
                <a:gd name="connsiteY1604" fmla="*/ 1164895 h 1226698"/>
                <a:gd name="connsiteX1605" fmla="*/ 895551 w 1314762"/>
                <a:gd name="connsiteY1605" fmla="*/ 1107022 h 1226698"/>
                <a:gd name="connsiteX1606" fmla="*/ 896110 w 1314762"/>
                <a:gd name="connsiteY1606" fmla="*/ 1139341 h 1226698"/>
                <a:gd name="connsiteX1607" fmla="*/ 896669 w 1314762"/>
                <a:gd name="connsiteY1607" fmla="*/ 1136285 h 1226698"/>
                <a:gd name="connsiteX1608" fmla="*/ 897227 w 1314762"/>
                <a:gd name="connsiteY1608" fmla="*/ 1132137 h 1226698"/>
                <a:gd name="connsiteX1609" fmla="*/ 897782 w 1314762"/>
                <a:gd name="connsiteY1609" fmla="*/ 1123617 h 1226698"/>
                <a:gd name="connsiteX1610" fmla="*/ 898340 w 1314762"/>
                <a:gd name="connsiteY1610" fmla="*/ 1146550 h 1226698"/>
                <a:gd name="connsiteX1611" fmla="*/ 898899 w 1314762"/>
                <a:gd name="connsiteY1611" fmla="*/ 1159871 h 1226698"/>
                <a:gd name="connsiteX1612" fmla="*/ 899458 w 1314762"/>
                <a:gd name="connsiteY1612" fmla="*/ 1154412 h 1226698"/>
                <a:gd name="connsiteX1613" fmla="*/ 900016 w 1314762"/>
                <a:gd name="connsiteY1613" fmla="*/ 1132354 h 1226698"/>
                <a:gd name="connsiteX1614" fmla="*/ 900575 w 1314762"/>
                <a:gd name="connsiteY1614" fmla="*/ 1128206 h 1226698"/>
                <a:gd name="connsiteX1615" fmla="*/ 901134 w 1314762"/>
                <a:gd name="connsiteY1615" fmla="*/ 1129298 h 1226698"/>
                <a:gd name="connsiteX1616" fmla="*/ 901688 w 1314762"/>
                <a:gd name="connsiteY1616" fmla="*/ 1134757 h 1226698"/>
                <a:gd name="connsiteX1617" fmla="*/ 902247 w 1314762"/>
                <a:gd name="connsiteY1617" fmla="*/ 1139999 h 1226698"/>
                <a:gd name="connsiteX1618" fmla="*/ 902805 w 1314762"/>
                <a:gd name="connsiteY1618" fmla="*/ 1170790 h 1226698"/>
                <a:gd name="connsiteX1619" fmla="*/ 903364 w 1314762"/>
                <a:gd name="connsiteY1619" fmla="*/ 1145893 h 1226698"/>
                <a:gd name="connsiteX1620" fmla="*/ 903923 w 1314762"/>
                <a:gd name="connsiteY1620" fmla="*/ 1143490 h 1226698"/>
                <a:gd name="connsiteX1621" fmla="*/ 904481 w 1314762"/>
                <a:gd name="connsiteY1621" fmla="*/ 1129516 h 1226698"/>
                <a:gd name="connsiteX1622" fmla="*/ 905036 w 1314762"/>
                <a:gd name="connsiteY1622" fmla="*/ 1144365 h 1226698"/>
                <a:gd name="connsiteX1623" fmla="*/ 905595 w 1314762"/>
                <a:gd name="connsiteY1623" fmla="*/ 1125145 h 1226698"/>
                <a:gd name="connsiteX1624" fmla="*/ 906153 w 1314762"/>
                <a:gd name="connsiteY1624" fmla="*/ 1151574 h 1226698"/>
                <a:gd name="connsiteX1625" fmla="*/ 906712 w 1314762"/>
                <a:gd name="connsiteY1625" fmla="*/ 1155287 h 1226698"/>
                <a:gd name="connsiteX1626" fmla="*/ 907271 w 1314762"/>
                <a:gd name="connsiteY1626" fmla="*/ 1154195 h 1226698"/>
                <a:gd name="connsiteX1627" fmla="*/ 907829 w 1314762"/>
                <a:gd name="connsiteY1627" fmla="*/ 1139124 h 1226698"/>
                <a:gd name="connsiteX1628" fmla="*/ 908388 w 1314762"/>
                <a:gd name="connsiteY1628" fmla="*/ 1143930 h 1226698"/>
                <a:gd name="connsiteX1629" fmla="*/ 908942 w 1314762"/>
                <a:gd name="connsiteY1629" fmla="*/ 1136939 h 1226698"/>
                <a:gd name="connsiteX1630" fmla="*/ 909501 w 1314762"/>
                <a:gd name="connsiteY1630" fmla="*/ 1134318 h 1226698"/>
                <a:gd name="connsiteX1631" fmla="*/ 910059 w 1314762"/>
                <a:gd name="connsiteY1631" fmla="*/ 1153102 h 1226698"/>
                <a:gd name="connsiteX1632" fmla="*/ 910618 w 1314762"/>
                <a:gd name="connsiteY1632" fmla="*/ 1168826 h 1226698"/>
                <a:gd name="connsiteX1633" fmla="*/ 911177 w 1314762"/>
                <a:gd name="connsiteY1633" fmla="*/ 1153755 h 1226698"/>
                <a:gd name="connsiteX1634" fmla="*/ 911736 w 1314762"/>
                <a:gd name="connsiteY1634" fmla="*/ 1138471 h 1226698"/>
                <a:gd name="connsiteX1635" fmla="*/ 912290 w 1314762"/>
                <a:gd name="connsiteY1635" fmla="*/ 1146986 h 1226698"/>
                <a:gd name="connsiteX1636" fmla="*/ 912849 w 1314762"/>
                <a:gd name="connsiteY1636" fmla="*/ 1157469 h 1226698"/>
                <a:gd name="connsiteX1637" fmla="*/ 913407 w 1314762"/>
                <a:gd name="connsiteY1637" fmla="*/ 1154848 h 1226698"/>
                <a:gd name="connsiteX1638" fmla="*/ 913966 w 1314762"/>
                <a:gd name="connsiteY1638" fmla="*/ 1167951 h 1226698"/>
                <a:gd name="connsiteX1639" fmla="*/ 914525 w 1314762"/>
                <a:gd name="connsiteY1639" fmla="*/ 1171229 h 1226698"/>
                <a:gd name="connsiteX1640" fmla="*/ 915083 w 1314762"/>
                <a:gd name="connsiteY1640" fmla="*/ 1145675 h 1226698"/>
                <a:gd name="connsiteX1641" fmla="*/ 915642 w 1314762"/>
                <a:gd name="connsiteY1641" fmla="*/ 1150264 h 1226698"/>
                <a:gd name="connsiteX1642" fmla="*/ 916196 w 1314762"/>
                <a:gd name="connsiteY1642" fmla="*/ 1141962 h 1226698"/>
                <a:gd name="connsiteX1643" fmla="*/ 916755 w 1314762"/>
                <a:gd name="connsiteY1643" fmla="*/ 1155505 h 1226698"/>
                <a:gd name="connsiteX1644" fmla="*/ 917314 w 1314762"/>
                <a:gd name="connsiteY1644" fmla="*/ 1155723 h 1226698"/>
                <a:gd name="connsiteX1645" fmla="*/ 917872 w 1314762"/>
                <a:gd name="connsiteY1645" fmla="*/ 1165548 h 1226698"/>
                <a:gd name="connsiteX1646" fmla="*/ 918431 w 1314762"/>
                <a:gd name="connsiteY1646" fmla="*/ 1156376 h 1226698"/>
                <a:gd name="connsiteX1647" fmla="*/ 918990 w 1314762"/>
                <a:gd name="connsiteY1647" fmla="*/ 1165331 h 1226698"/>
                <a:gd name="connsiteX1648" fmla="*/ 919548 w 1314762"/>
                <a:gd name="connsiteY1648" fmla="*/ 1134540 h 1226698"/>
                <a:gd name="connsiteX1649" fmla="*/ 920103 w 1314762"/>
                <a:gd name="connsiteY1649" fmla="*/ 1147425 h 1226698"/>
                <a:gd name="connsiteX1650" fmla="*/ 920661 w 1314762"/>
                <a:gd name="connsiteY1650" fmla="*/ 1157469 h 1226698"/>
                <a:gd name="connsiteX1651" fmla="*/ 921220 w 1314762"/>
                <a:gd name="connsiteY1651" fmla="*/ 1146115 h 1226698"/>
                <a:gd name="connsiteX1652" fmla="*/ 921779 w 1314762"/>
                <a:gd name="connsiteY1652" fmla="*/ 1152009 h 1226698"/>
                <a:gd name="connsiteX1653" fmla="*/ 922337 w 1314762"/>
                <a:gd name="connsiteY1653" fmla="*/ 1160089 h 1226698"/>
                <a:gd name="connsiteX1654" fmla="*/ 922896 w 1314762"/>
                <a:gd name="connsiteY1654" fmla="*/ 1133665 h 1226698"/>
                <a:gd name="connsiteX1655" fmla="*/ 923450 w 1314762"/>
                <a:gd name="connsiteY1655" fmla="*/ 1130387 h 1226698"/>
                <a:gd name="connsiteX1656" fmla="*/ 924009 w 1314762"/>
                <a:gd name="connsiteY1656" fmla="*/ 1139559 h 1226698"/>
                <a:gd name="connsiteX1657" fmla="*/ 924568 w 1314762"/>
                <a:gd name="connsiteY1657" fmla="*/ 1134318 h 1226698"/>
                <a:gd name="connsiteX1658" fmla="*/ 925127 w 1314762"/>
                <a:gd name="connsiteY1658" fmla="*/ 1141091 h 1226698"/>
                <a:gd name="connsiteX1659" fmla="*/ 925685 w 1314762"/>
                <a:gd name="connsiteY1659" fmla="*/ 1161400 h 1226698"/>
                <a:gd name="connsiteX1660" fmla="*/ 926244 w 1314762"/>
                <a:gd name="connsiteY1660" fmla="*/ 1174285 h 1226698"/>
                <a:gd name="connsiteX1661" fmla="*/ 926803 w 1314762"/>
                <a:gd name="connsiteY1661" fmla="*/ 1150699 h 1226698"/>
                <a:gd name="connsiteX1662" fmla="*/ 927361 w 1314762"/>
                <a:gd name="connsiteY1662" fmla="*/ 1152884 h 1226698"/>
                <a:gd name="connsiteX1663" fmla="*/ 927916 w 1314762"/>
                <a:gd name="connsiteY1663" fmla="*/ 1156376 h 1226698"/>
                <a:gd name="connsiteX1664" fmla="*/ 928474 w 1314762"/>
                <a:gd name="connsiteY1664" fmla="*/ 1165770 h 1226698"/>
                <a:gd name="connsiteX1665" fmla="*/ 929033 w 1314762"/>
                <a:gd name="connsiteY1665" fmla="*/ 1150481 h 1226698"/>
                <a:gd name="connsiteX1666" fmla="*/ 929591 w 1314762"/>
                <a:gd name="connsiteY1666" fmla="*/ 1162275 h 1226698"/>
                <a:gd name="connsiteX1667" fmla="*/ 930150 w 1314762"/>
                <a:gd name="connsiteY1667" fmla="*/ 1171229 h 1226698"/>
                <a:gd name="connsiteX1668" fmla="*/ 930709 w 1314762"/>
                <a:gd name="connsiteY1668" fmla="*/ 1155066 h 1226698"/>
                <a:gd name="connsiteX1669" fmla="*/ 931267 w 1314762"/>
                <a:gd name="connsiteY1669" fmla="*/ 1168391 h 1226698"/>
                <a:gd name="connsiteX1670" fmla="*/ 931822 w 1314762"/>
                <a:gd name="connsiteY1670" fmla="*/ 1162275 h 1226698"/>
                <a:gd name="connsiteX1671" fmla="*/ 932381 w 1314762"/>
                <a:gd name="connsiteY1671" fmla="*/ 1153977 h 1226698"/>
                <a:gd name="connsiteX1672" fmla="*/ 932939 w 1314762"/>
                <a:gd name="connsiteY1672" fmla="*/ 1155505 h 1226698"/>
                <a:gd name="connsiteX1673" fmla="*/ 933498 w 1314762"/>
                <a:gd name="connsiteY1673" fmla="*/ 1149171 h 1226698"/>
                <a:gd name="connsiteX1674" fmla="*/ 934057 w 1314762"/>
                <a:gd name="connsiteY1674" fmla="*/ 1168391 h 1226698"/>
                <a:gd name="connsiteX1675" fmla="*/ 934615 w 1314762"/>
                <a:gd name="connsiteY1675" fmla="*/ 1166859 h 1226698"/>
                <a:gd name="connsiteX1676" fmla="*/ 935170 w 1314762"/>
                <a:gd name="connsiteY1676" fmla="*/ 1167734 h 1226698"/>
                <a:gd name="connsiteX1677" fmla="*/ 935728 w 1314762"/>
                <a:gd name="connsiteY1677" fmla="*/ 1162710 h 1226698"/>
                <a:gd name="connsiteX1678" fmla="*/ 936287 w 1314762"/>
                <a:gd name="connsiteY1678" fmla="*/ 1163367 h 1226698"/>
                <a:gd name="connsiteX1679" fmla="*/ 936846 w 1314762"/>
                <a:gd name="connsiteY1679" fmla="*/ 1162057 h 1226698"/>
                <a:gd name="connsiteX1680" fmla="*/ 937404 w 1314762"/>
                <a:gd name="connsiteY1680" fmla="*/ 1171011 h 1226698"/>
                <a:gd name="connsiteX1681" fmla="*/ 937963 w 1314762"/>
                <a:gd name="connsiteY1681" fmla="*/ 1166859 h 1226698"/>
                <a:gd name="connsiteX1682" fmla="*/ 938522 w 1314762"/>
                <a:gd name="connsiteY1682" fmla="*/ 1166859 h 1226698"/>
                <a:gd name="connsiteX1683" fmla="*/ 939076 w 1314762"/>
                <a:gd name="connsiteY1683" fmla="*/ 1154195 h 1226698"/>
                <a:gd name="connsiteX1684" fmla="*/ 939635 w 1314762"/>
                <a:gd name="connsiteY1684" fmla="*/ 1166206 h 1226698"/>
                <a:gd name="connsiteX1685" fmla="*/ 940193 w 1314762"/>
                <a:gd name="connsiteY1685" fmla="*/ 1168826 h 1226698"/>
                <a:gd name="connsiteX1686" fmla="*/ 940752 w 1314762"/>
                <a:gd name="connsiteY1686" fmla="*/ 1162057 h 1226698"/>
                <a:gd name="connsiteX1687" fmla="*/ 941311 w 1314762"/>
                <a:gd name="connsiteY1687" fmla="*/ 1166859 h 1226698"/>
                <a:gd name="connsiteX1688" fmla="*/ 941869 w 1314762"/>
                <a:gd name="connsiteY1688" fmla="*/ 1172975 h 1226698"/>
                <a:gd name="connsiteX1689" fmla="*/ 942424 w 1314762"/>
                <a:gd name="connsiteY1689" fmla="*/ 1149389 h 1226698"/>
                <a:gd name="connsiteX1690" fmla="*/ 942982 w 1314762"/>
                <a:gd name="connsiteY1690" fmla="*/ 1151356 h 1226698"/>
                <a:gd name="connsiteX1691" fmla="*/ 943541 w 1314762"/>
                <a:gd name="connsiteY1691" fmla="*/ 1154412 h 1226698"/>
                <a:gd name="connsiteX1692" fmla="*/ 944100 w 1314762"/>
                <a:gd name="connsiteY1692" fmla="*/ 1149824 h 1226698"/>
                <a:gd name="connsiteX1693" fmla="*/ 944658 w 1314762"/>
                <a:gd name="connsiteY1693" fmla="*/ 1158997 h 1226698"/>
                <a:gd name="connsiteX1694" fmla="*/ 945217 w 1314762"/>
                <a:gd name="connsiteY1694" fmla="*/ 1164460 h 1226698"/>
                <a:gd name="connsiteX1695" fmla="*/ 945776 w 1314762"/>
                <a:gd name="connsiteY1695" fmla="*/ 1163367 h 1226698"/>
                <a:gd name="connsiteX1696" fmla="*/ 946330 w 1314762"/>
                <a:gd name="connsiteY1696" fmla="*/ 1165548 h 1226698"/>
                <a:gd name="connsiteX1697" fmla="*/ 946889 w 1314762"/>
                <a:gd name="connsiteY1697" fmla="*/ 1161400 h 1226698"/>
                <a:gd name="connsiteX1698" fmla="*/ 947448 w 1314762"/>
                <a:gd name="connsiteY1698" fmla="*/ 1176471 h 1226698"/>
                <a:gd name="connsiteX1699" fmla="*/ 948006 w 1314762"/>
                <a:gd name="connsiteY1699" fmla="*/ 1162492 h 1226698"/>
                <a:gd name="connsiteX1700" fmla="*/ 948565 w 1314762"/>
                <a:gd name="connsiteY1700" fmla="*/ 1172322 h 1226698"/>
                <a:gd name="connsiteX1701" fmla="*/ 949123 w 1314762"/>
                <a:gd name="connsiteY1701" fmla="*/ 1179309 h 1226698"/>
                <a:gd name="connsiteX1702" fmla="*/ 949682 w 1314762"/>
                <a:gd name="connsiteY1702" fmla="*/ 1189574 h 1226698"/>
                <a:gd name="connsiteX1703" fmla="*/ 950237 w 1314762"/>
                <a:gd name="connsiteY1703" fmla="*/ 1176471 h 1226698"/>
                <a:gd name="connsiteX1704" fmla="*/ 950795 w 1314762"/>
                <a:gd name="connsiteY1704" fmla="*/ 1167516 h 1226698"/>
                <a:gd name="connsiteX1705" fmla="*/ 951354 w 1314762"/>
                <a:gd name="connsiteY1705" fmla="*/ 1164238 h 1226698"/>
                <a:gd name="connsiteX1706" fmla="*/ 951913 w 1314762"/>
                <a:gd name="connsiteY1706" fmla="*/ 1172322 h 1226698"/>
                <a:gd name="connsiteX1707" fmla="*/ 952471 w 1314762"/>
                <a:gd name="connsiteY1707" fmla="*/ 1171229 h 1226698"/>
                <a:gd name="connsiteX1708" fmla="*/ 953030 w 1314762"/>
                <a:gd name="connsiteY1708" fmla="*/ 1176471 h 1226698"/>
                <a:gd name="connsiteX1709" fmla="*/ 953584 w 1314762"/>
                <a:gd name="connsiteY1709" fmla="*/ 1183675 h 1226698"/>
                <a:gd name="connsiteX1710" fmla="*/ 954143 w 1314762"/>
                <a:gd name="connsiteY1710" fmla="*/ 1174068 h 1226698"/>
                <a:gd name="connsiteX1711" fmla="*/ 954702 w 1314762"/>
                <a:gd name="connsiteY1711" fmla="*/ 1179309 h 1226698"/>
                <a:gd name="connsiteX1712" fmla="*/ 955260 w 1314762"/>
                <a:gd name="connsiteY1712" fmla="*/ 1164895 h 1226698"/>
                <a:gd name="connsiteX1713" fmla="*/ 955819 w 1314762"/>
                <a:gd name="connsiteY1713" fmla="*/ 1169701 h 1226698"/>
                <a:gd name="connsiteX1714" fmla="*/ 956377 w 1314762"/>
                <a:gd name="connsiteY1714" fmla="*/ 1177563 h 1226698"/>
                <a:gd name="connsiteX1715" fmla="*/ 956936 w 1314762"/>
                <a:gd name="connsiteY1715" fmla="*/ 1178652 h 1226698"/>
                <a:gd name="connsiteX1716" fmla="*/ 957495 w 1314762"/>
                <a:gd name="connsiteY1716" fmla="*/ 1168391 h 1226698"/>
                <a:gd name="connsiteX1717" fmla="*/ 958049 w 1314762"/>
                <a:gd name="connsiteY1717" fmla="*/ 1162710 h 1226698"/>
                <a:gd name="connsiteX1718" fmla="*/ 958608 w 1314762"/>
                <a:gd name="connsiteY1718" fmla="*/ 1164678 h 1226698"/>
                <a:gd name="connsiteX1719" fmla="*/ 959167 w 1314762"/>
                <a:gd name="connsiteY1719" fmla="*/ 1173193 h 1226698"/>
                <a:gd name="connsiteX1720" fmla="*/ 959725 w 1314762"/>
                <a:gd name="connsiteY1720" fmla="*/ 1185861 h 1226698"/>
                <a:gd name="connsiteX1721" fmla="*/ 960284 w 1314762"/>
                <a:gd name="connsiteY1721" fmla="*/ 1175596 h 1226698"/>
                <a:gd name="connsiteX1722" fmla="*/ 960843 w 1314762"/>
                <a:gd name="connsiteY1722" fmla="*/ 1171447 h 1226698"/>
                <a:gd name="connsiteX1723" fmla="*/ 961401 w 1314762"/>
                <a:gd name="connsiteY1723" fmla="*/ 1190667 h 1226698"/>
                <a:gd name="connsiteX1724" fmla="*/ 961956 w 1314762"/>
                <a:gd name="connsiteY1724" fmla="*/ 1185861 h 1226698"/>
                <a:gd name="connsiteX1725" fmla="*/ 962514 w 1314762"/>
                <a:gd name="connsiteY1725" fmla="*/ 1167080 h 1226698"/>
                <a:gd name="connsiteX1726" fmla="*/ 963073 w 1314762"/>
                <a:gd name="connsiteY1726" fmla="*/ 1171011 h 1226698"/>
                <a:gd name="connsiteX1727" fmla="*/ 963632 w 1314762"/>
                <a:gd name="connsiteY1727" fmla="*/ 1169701 h 1226698"/>
                <a:gd name="connsiteX1728" fmla="*/ 964190 w 1314762"/>
                <a:gd name="connsiteY1728" fmla="*/ 1164020 h 1226698"/>
                <a:gd name="connsiteX1729" fmla="*/ 964749 w 1314762"/>
                <a:gd name="connsiteY1729" fmla="*/ 1174943 h 1226698"/>
                <a:gd name="connsiteX1730" fmla="*/ 965304 w 1314762"/>
                <a:gd name="connsiteY1730" fmla="*/ 1181055 h 1226698"/>
                <a:gd name="connsiteX1731" fmla="*/ 965862 w 1314762"/>
                <a:gd name="connsiteY1731" fmla="*/ 1183675 h 1226698"/>
                <a:gd name="connsiteX1732" fmla="*/ 966421 w 1314762"/>
                <a:gd name="connsiteY1732" fmla="*/ 1174068 h 1226698"/>
                <a:gd name="connsiteX1733" fmla="*/ 966979 w 1314762"/>
                <a:gd name="connsiteY1733" fmla="*/ 1162710 h 1226698"/>
                <a:gd name="connsiteX1734" fmla="*/ 967538 w 1314762"/>
                <a:gd name="connsiteY1734" fmla="*/ 1168391 h 1226698"/>
                <a:gd name="connsiteX1735" fmla="*/ 968097 w 1314762"/>
                <a:gd name="connsiteY1735" fmla="*/ 1162710 h 1226698"/>
                <a:gd name="connsiteX1736" fmla="*/ 968655 w 1314762"/>
                <a:gd name="connsiteY1736" fmla="*/ 1160529 h 1226698"/>
                <a:gd name="connsiteX1737" fmla="*/ 969210 w 1314762"/>
                <a:gd name="connsiteY1737" fmla="*/ 1171229 h 1226698"/>
                <a:gd name="connsiteX1738" fmla="*/ 969768 w 1314762"/>
                <a:gd name="connsiteY1738" fmla="*/ 1168169 h 1226698"/>
                <a:gd name="connsiteX1739" fmla="*/ 970327 w 1314762"/>
                <a:gd name="connsiteY1739" fmla="*/ 1157251 h 1226698"/>
                <a:gd name="connsiteX1740" fmla="*/ 970886 w 1314762"/>
                <a:gd name="connsiteY1740" fmla="*/ 1165770 h 1226698"/>
                <a:gd name="connsiteX1741" fmla="*/ 971444 w 1314762"/>
                <a:gd name="connsiteY1741" fmla="*/ 1150046 h 1226698"/>
                <a:gd name="connsiteX1742" fmla="*/ 972003 w 1314762"/>
                <a:gd name="connsiteY1742" fmla="*/ 1173850 h 1226698"/>
                <a:gd name="connsiteX1743" fmla="*/ 972558 w 1314762"/>
                <a:gd name="connsiteY1743" fmla="*/ 1154848 h 1226698"/>
                <a:gd name="connsiteX1744" fmla="*/ 973116 w 1314762"/>
                <a:gd name="connsiteY1744" fmla="*/ 1170354 h 1226698"/>
                <a:gd name="connsiteX1745" fmla="*/ 973675 w 1314762"/>
                <a:gd name="connsiteY1745" fmla="*/ 1168609 h 1226698"/>
                <a:gd name="connsiteX1746" fmla="*/ 974234 w 1314762"/>
                <a:gd name="connsiteY1746" fmla="*/ 1178216 h 1226698"/>
                <a:gd name="connsiteX1747" fmla="*/ 974792 w 1314762"/>
                <a:gd name="connsiteY1747" fmla="*/ 1167734 h 1226698"/>
                <a:gd name="connsiteX1748" fmla="*/ 975351 w 1314762"/>
                <a:gd name="connsiteY1748" fmla="*/ 1166641 h 1226698"/>
                <a:gd name="connsiteX1749" fmla="*/ 975909 w 1314762"/>
                <a:gd name="connsiteY1749" fmla="*/ 1156815 h 1226698"/>
                <a:gd name="connsiteX1750" fmla="*/ 976464 w 1314762"/>
                <a:gd name="connsiteY1750" fmla="*/ 1179527 h 1226698"/>
                <a:gd name="connsiteX1751" fmla="*/ 977023 w 1314762"/>
                <a:gd name="connsiteY1751" fmla="*/ 1171882 h 1226698"/>
                <a:gd name="connsiteX1752" fmla="*/ 977581 w 1314762"/>
                <a:gd name="connsiteY1752" fmla="*/ 1151135 h 1226698"/>
                <a:gd name="connsiteX1753" fmla="*/ 978140 w 1314762"/>
                <a:gd name="connsiteY1753" fmla="*/ 1184550 h 1226698"/>
                <a:gd name="connsiteX1754" fmla="*/ 978699 w 1314762"/>
                <a:gd name="connsiteY1754" fmla="*/ 1174503 h 1226698"/>
                <a:gd name="connsiteX1755" fmla="*/ 979257 w 1314762"/>
                <a:gd name="connsiteY1755" fmla="*/ 1174503 h 1226698"/>
                <a:gd name="connsiteX1756" fmla="*/ 979816 w 1314762"/>
                <a:gd name="connsiteY1756" fmla="*/ 1175160 h 1226698"/>
                <a:gd name="connsiteX1757" fmla="*/ 980370 w 1314762"/>
                <a:gd name="connsiteY1757" fmla="*/ 1181494 h 1226698"/>
                <a:gd name="connsiteX1758" fmla="*/ 980929 w 1314762"/>
                <a:gd name="connsiteY1758" fmla="*/ 1170572 h 1226698"/>
                <a:gd name="connsiteX1759" fmla="*/ 981488 w 1314762"/>
                <a:gd name="connsiteY1759" fmla="*/ 1168609 h 1226698"/>
                <a:gd name="connsiteX1760" fmla="*/ 982046 w 1314762"/>
                <a:gd name="connsiteY1760" fmla="*/ 1168391 h 1226698"/>
                <a:gd name="connsiteX1761" fmla="*/ 982605 w 1314762"/>
                <a:gd name="connsiteY1761" fmla="*/ 1166641 h 1226698"/>
                <a:gd name="connsiteX1762" fmla="*/ 983163 w 1314762"/>
                <a:gd name="connsiteY1762" fmla="*/ 1171229 h 1226698"/>
                <a:gd name="connsiteX1763" fmla="*/ 983718 w 1314762"/>
                <a:gd name="connsiteY1763" fmla="*/ 1177341 h 1226698"/>
                <a:gd name="connsiteX1764" fmla="*/ 984277 w 1314762"/>
                <a:gd name="connsiteY1764" fmla="*/ 1170354 h 1226698"/>
                <a:gd name="connsiteX1765" fmla="*/ 984835 w 1314762"/>
                <a:gd name="connsiteY1765" fmla="*/ 1180402 h 1226698"/>
                <a:gd name="connsiteX1766" fmla="*/ 985394 w 1314762"/>
                <a:gd name="connsiteY1766" fmla="*/ 1174943 h 1226698"/>
                <a:gd name="connsiteX1767" fmla="*/ 985953 w 1314762"/>
                <a:gd name="connsiteY1767" fmla="*/ 1168609 h 1226698"/>
                <a:gd name="connsiteX1768" fmla="*/ 986511 w 1314762"/>
                <a:gd name="connsiteY1768" fmla="*/ 1166423 h 1226698"/>
                <a:gd name="connsiteX1769" fmla="*/ 987070 w 1314762"/>
                <a:gd name="connsiteY1769" fmla="*/ 1164678 h 1226698"/>
                <a:gd name="connsiteX1770" fmla="*/ 987629 w 1314762"/>
                <a:gd name="connsiteY1770" fmla="*/ 1172100 h 1226698"/>
                <a:gd name="connsiteX1771" fmla="*/ 988183 w 1314762"/>
                <a:gd name="connsiteY1771" fmla="*/ 1168169 h 1226698"/>
                <a:gd name="connsiteX1772" fmla="*/ 988742 w 1314762"/>
                <a:gd name="connsiteY1772" fmla="*/ 1177781 h 1226698"/>
                <a:gd name="connsiteX1773" fmla="*/ 989300 w 1314762"/>
                <a:gd name="connsiteY1773" fmla="*/ 1176253 h 1226698"/>
                <a:gd name="connsiteX1774" fmla="*/ 989859 w 1314762"/>
                <a:gd name="connsiteY1774" fmla="*/ 1172322 h 1226698"/>
                <a:gd name="connsiteX1775" fmla="*/ 990418 w 1314762"/>
                <a:gd name="connsiteY1775" fmla="*/ 1171447 h 1226698"/>
                <a:gd name="connsiteX1776" fmla="*/ 990976 w 1314762"/>
                <a:gd name="connsiteY1776" fmla="*/ 1171011 h 1226698"/>
                <a:gd name="connsiteX1777" fmla="*/ 991531 w 1314762"/>
                <a:gd name="connsiteY1777" fmla="*/ 1182147 h 1226698"/>
                <a:gd name="connsiteX1778" fmla="*/ 992090 w 1314762"/>
                <a:gd name="connsiteY1778" fmla="*/ 1191102 h 1226698"/>
                <a:gd name="connsiteX1779" fmla="*/ 992648 w 1314762"/>
                <a:gd name="connsiteY1779" fmla="*/ 1189356 h 1226698"/>
                <a:gd name="connsiteX1780" fmla="*/ 993207 w 1314762"/>
                <a:gd name="connsiteY1780" fmla="*/ 1186296 h 1226698"/>
                <a:gd name="connsiteX1781" fmla="*/ 993766 w 1314762"/>
                <a:gd name="connsiteY1781" fmla="*/ 1170354 h 1226698"/>
                <a:gd name="connsiteX1782" fmla="*/ 994324 w 1314762"/>
                <a:gd name="connsiteY1782" fmla="*/ 1183675 h 1226698"/>
                <a:gd name="connsiteX1783" fmla="*/ 994883 w 1314762"/>
                <a:gd name="connsiteY1783" fmla="*/ 1181055 h 1226698"/>
                <a:gd name="connsiteX1784" fmla="*/ 995437 w 1314762"/>
                <a:gd name="connsiteY1784" fmla="*/ 1184768 h 1226698"/>
                <a:gd name="connsiteX1785" fmla="*/ 995996 w 1314762"/>
                <a:gd name="connsiteY1785" fmla="*/ 1189574 h 1226698"/>
                <a:gd name="connsiteX1786" fmla="*/ 996554 w 1314762"/>
                <a:gd name="connsiteY1786" fmla="*/ 1191102 h 1226698"/>
                <a:gd name="connsiteX1787" fmla="*/ 997113 w 1314762"/>
                <a:gd name="connsiteY1787" fmla="*/ 1190009 h 1226698"/>
                <a:gd name="connsiteX1788" fmla="*/ 997672 w 1314762"/>
                <a:gd name="connsiteY1788" fmla="*/ 1181712 h 1226698"/>
                <a:gd name="connsiteX1789" fmla="*/ 998230 w 1314762"/>
                <a:gd name="connsiteY1789" fmla="*/ 1186514 h 1226698"/>
                <a:gd name="connsiteX1790" fmla="*/ 998789 w 1314762"/>
                <a:gd name="connsiteY1790" fmla="*/ 1181494 h 1226698"/>
                <a:gd name="connsiteX1791" fmla="*/ 999344 w 1314762"/>
                <a:gd name="connsiteY1791" fmla="*/ 1190445 h 1226698"/>
                <a:gd name="connsiteX1792" fmla="*/ 999902 w 1314762"/>
                <a:gd name="connsiteY1792" fmla="*/ 1185643 h 1226698"/>
                <a:gd name="connsiteX1793" fmla="*/ 1000461 w 1314762"/>
                <a:gd name="connsiteY1793" fmla="*/ 1189356 h 1226698"/>
                <a:gd name="connsiteX1794" fmla="*/ 1001020 w 1314762"/>
                <a:gd name="connsiteY1794" fmla="*/ 1188481 h 1226698"/>
                <a:gd name="connsiteX1795" fmla="*/ 1001578 w 1314762"/>
                <a:gd name="connsiteY1795" fmla="*/ 1191320 h 1226698"/>
                <a:gd name="connsiteX1796" fmla="*/ 1002137 w 1314762"/>
                <a:gd name="connsiteY1796" fmla="*/ 1185203 h 1226698"/>
                <a:gd name="connsiteX1797" fmla="*/ 1002691 w 1314762"/>
                <a:gd name="connsiteY1797" fmla="*/ 1190445 h 1226698"/>
                <a:gd name="connsiteX1798" fmla="*/ 1003250 w 1314762"/>
                <a:gd name="connsiteY1798" fmla="*/ 1189135 h 1226698"/>
                <a:gd name="connsiteX1799" fmla="*/ 1003809 w 1314762"/>
                <a:gd name="connsiteY1799" fmla="*/ 1193940 h 1226698"/>
                <a:gd name="connsiteX1800" fmla="*/ 1004367 w 1314762"/>
                <a:gd name="connsiteY1800" fmla="*/ 1201585 h 1226698"/>
                <a:gd name="connsiteX1801" fmla="*/ 1004926 w 1314762"/>
                <a:gd name="connsiteY1801" fmla="*/ 1190227 h 1226698"/>
                <a:gd name="connsiteX1802" fmla="*/ 1005485 w 1314762"/>
                <a:gd name="connsiteY1802" fmla="*/ 1177563 h 1226698"/>
                <a:gd name="connsiteX1803" fmla="*/ 1006043 w 1314762"/>
                <a:gd name="connsiteY1803" fmla="*/ 1192412 h 1226698"/>
                <a:gd name="connsiteX1804" fmla="*/ 1006598 w 1314762"/>
                <a:gd name="connsiteY1804" fmla="*/ 1190009 h 1226698"/>
                <a:gd name="connsiteX1805" fmla="*/ 1007156 w 1314762"/>
                <a:gd name="connsiteY1805" fmla="*/ 1177781 h 1226698"/>
                <a:gd name="connsiteX1806" fmla="*/ 1007715 w 1314762"/>
                <a:gd name="connsiteY1806" fmla="*/ 1196343 h 1226698"/>
                <a:gd name="connsiteX1807" fmla="*/ 1008274 w 1314762"/>
                <a:gd name="connsiteY1807" fmla="*/ 1197654 h 1226698"/>
                <a:gd name="connsiteX1808" fmla="*/ 1008832 w 1314762"/>
                <a:gd name="connsiteY1808" fmla="*/ 1188264 h 1226698"/>
                <a:gd name="connsiteX1809" fmla="*/ 1009391 w 1314762"/>
                <a:gd name="connsiteY1809" fmla="*/ 1177781 h 1226698"/>
                <a:gd name="connsiteX1810" fmla="*/ 1009949 w 1314762"/>
                <a:gd name="connsiteY1810" fmla="*/ 1188917 h 1226698"/>
                <a:gd name="connsiteX1811" fmla="*/ 1010504 w 1314762"/>
                <a:gd name="connsiteY1811" fmla="*/ 1194376 h 1226698"/>
                <a:gd name="connsiteX1812" fmla="*/ 1011063 w 1314762"/>
                <a:gd name="connsiteY1812" fmla="*/ 1192195 h 1226698"/>
                <a:gd name="connsiteX1813" fmla="*/ 1011621 w 1314762"/>
                <a:gd name="connsiteY1813" fmla="*/ 1198089 h 1226698"/>
                <a:gd name="connsiteX1814" fmla="*/ 1012180 w 1314762"/>
                <a:gd name="connsiteY1814" fmla="*/ 1200057 h 1226698"/>
                <a:gd name="connsiteX1815" fmla="*/ 1012739 w 1314762"/>
                <a:gd name="connsiteY1815" fmla="*/ 1195686 h 1226698"/>
                <a:gd name="connsiteX1816" fmla="*/ 1013297 w 1314762"/>
                <a:gd name="connsiteY1816" fmla="*/ 1182805 h 1226698"/>
                <a:gd name="connsiteX1817" fmla="*/ 1013852 w 1314762"/>
                <a:gd name="connsiteY1817" fmla="*/ 1184333 h 1226698"/>
                <a:gd name="connsiteX1818" fmla="*/ 1014411 w 1314762"/>
                <a:gd name="connsiteY1818" fmla="*/ 1198089 h 1226698"/>
                <a:gd name="connsiteX1819" fmla="*/ 1014969 w 1314762"/>
                <a:gd name="connsiteY1819" fmla="*/ 1189792 h 1226698"/>
                <a:gd name="connsiteX1820" fmla="*/ 1015528 w 1314762"/>
                <a:gd name="connsiteY1820" fmla="*/ 1200710 h 1226698"/>
                <a:gd name="connsiteX1821" fmla="*/ 1016086 w 1314762"/>
                <a:gd name="connsiteY1821" fmla="*/ 1202238 h 1226698"/>
                <a:gd name="connsiteX1822" fmla="*/ 1016645 w 1314762"/>
                <a:gd name="connsiteY1822" fmla="*/ 1194598 h 1226698"/>
                <a:gd name="connsiteX1823" fmla="*/ 1017204 w 1314762"/>
                <a:gd name="connsiteY1823" fmla="*/ 1193940 h 1226698"/>
                <a:gd name="connsiteX1824" fmla="*/ 1017762 w 1314762"/>
                <a:gd name="connsiteY1824" fmla="*/ 1188917 h 1226698"/>
                <a:gd name="connsiteX1825" fmla="*/ 1018317 w 1314762"/>
                <a:gd name="connsiteY1825" fmla="*/ 1198089 h 1226698"/>
                <a:gd name="connsiteX1826" fmla="*/ 1018876 w 1314762"/>
                <a:gd name="connsiteY1826" fmla="*/ 1195469 h 1226698"/>
                <a:gd name="connsiteX1827" fmla="*/ 1019434 w 1314762"/>
                <a:gd name="connsiteY1827" fmla="*/ 1204641 h 1226698"/>
                <a:gd name="connsiteX1828" fmla="*/ 1019993 w 1314762"/>
                <a:gd name="connsiteY1828" fmla="*/ 1204205 h 1226698"/>
                <a:gd name="connsiteX1829" fmla="*/ 1020552 w 1314762"/>
                <a:gd name="connsiteY1829" fmla="*/ 1200710 h 1226698"/>
                <a:gd name="connsiteX1830" fmla="*/ 1021110 w 1314762"/>
                <a:gd name="connsiteY1830" fmla="*/ 1205080 h 1226698"/>
                <a:gd name="connsiteX1831" fmla="*/ 1021665 w 1314762"/>
                <a:gd name="connsiteY1831" fmla="*/ 1198529 h 1226698"/>
                <a:gd name="connsiteX1832" fmla="*/ 1022223 w 1314762"/>
                <a:gd name="connsiteY1832" fmla="*/ 1187389 h 1226698"/>
                <a:gd name="connsiteX1833" fmla="*/ 1022782 w 1314762"/>
                <a:gd name="connsiteY1833" fmla="*/ 1194376 h 1226698"/>
                <a:gd name="connsiteX1834" fmla="*/ 1023340 w 1314762"/>
                <a:gd name="connsiteY1834" fmla="*/ 1206608 h 1226698"/>
                <a:gd name="connsiteX1835" fmla="*/ 1023899 w 1314762"/>
                <a:gd name="connsiteY1835" fmla="*/ 1201585 h 1226698"/>
                <a:gd name="connsiteX1836" fmla="*/ 1024458 w 1314762"/>
                <a:gd name="connsiteY1836" fmla="*/ 1198529 h 1226698"/>
                <a:gd name="connsiteX1837" fmla="*/ 1025016 w 1314762"/>
                <a:gd name="connsiteY1837" fmla="*/ 1189356 h 1226698"/>
                <a:gd name="connsiteX1838" fmla="*/ 1025571 w 1314762"/>
                <a:gd name="connsiteY1838" fmla="*/ 1190884 h 1226698"/>
                <a:gd name="connsiteX1839" fmla="*/ 1026130 w 1314762"/>
                <a:gd name="connsiteY1839" fmla="*/ 1197218 h 1226698"/>
                <a:gd name="connsiteX1840" fmla="*/ 1026688 w 1314762"/>
                <a:gd name="connsiteY1840" fmla="*/ 1202020 h 1226698"/>
                <a:gd name="connsiteX1841" fmla="*/ 1027247 w 1314762"/>
                <a:gd name="connsiteY1841" fmla="*/ 1199400 h 1226698"/>
                <a:gd name="connsiteX1842" fmla="*/ 1027806 w 1314762"/>
                <a:gd name="connsiteY1842" fmla="*/ 1205298 h 1226698"/>
                <a:gd name="connsiteX1843" fmla="*/ 1028364 w 1314762"/>
                <a:gd name="connsiteY1843" fmla="*/ 1202238 h 1226698"/>
                <a:gd name="connsiteX1844" fmla="*/ 1028923 w 1314762"/>
                <a:gd name="connsiteY1844" fmla="*/ 1201149 h 1226698"/>
                <a:gd name="connsiteX1845" fmla="*/ 1029477 w 1314762"/>
                <a:gd name="connsiteY1845" fmla="*/ 1200928 h 1226698"/>
                <a:gd name="connsiteX1846" fmla="*/ 1030036 w 1314762"/>
                <a:gd name="connsiteY1846" fmla="*/ 1197218 h 1226698"/>
                <a:gd name="connsiteX1847" fmla="*/ 1030595 w 1314762"/>
                <a:gd name="connsiteY1847" fmla="*/ 1201367 h 1226698"/>
                <a:gd name="connsiteX1848" fmla="*/ 1031153 w 1314762"/>
                <a:gd name="connsiteY1848" fmla="*/ 1202677 h 1226698"/>
                <a:gd name="connsiteX1849" fmla="*/ 1031712 w 1314762"/>
                <a:gd name="connsiteY1849" fmla="*/ 1206391 h 1226698"/>
                <a:gd name="connsiteX1850" fmla="*/ 1032271 w 1314762"/>
                <a:gd name="connsiteY1850" fmla="*/ 1189356 h 1226698"/>
                <a:gd name="connsiteX1851" fmla="*/ 1032825 w 1314762"/>
                <a:gd name="connsiteY1851" fmla="*/ 1206608 h 1226698"/>
                <a:gd name="connsiteX1852" fmla="*/ 1033384 w 1314762"/>
                <a:gd name="connsiteY1852" fmla="*/ 1187606 h 1226698"/>
                <a:gd name="connsiteX1853" fmla="*/ 1033942 w 1314762"/>
                <a:gd name="connsiteY1853" fmla="*/ 1206169 h 1226698"/>
                <a:gd name="connsiteX1854" fmla="*/ 1034501 w 1314762"/>
                <a:gd name="connsiteY1854" fmla="*/ 1202677 h 1226698"/>
                <a:gd name="connsiteX1855" fmla="*/ 1035060 w 1314762"/>
                <a:gd name="connsiteY1855" fmla="*/ 1203331 h 1226698"/>
                <a:gd name="connsiteX1856" fmla="*/ 1035618 w 1314762"/>
                <a:gd name="connsiteY1856" fmla="*/ 1201802 h 1226698"/>
                <a:gd name="connsiteX1857" fmla="*/ 1036177 w 1314762"/>
                <a:gd name="connsiteY1857" fmla="*/ 1202238 h 1226698"/>
                <a:gd name="connsiteX1858" fmla="*/ 1036731 w 1314762"/>
                <a:gd name="connsiteY1858" fmla="*/ 1203548 h 1226698"/>
                <a:gd name="connsiteX1859" fmla="*/ 1037290 w 1314762"/>
                <a:gd name="connsiteY1859" fmla="*/ 1191755 h 1226698"/>
                <a:gd name="connsiteX1860" fmla="*/ 1037849 w 1314762"/>
                <a:gd name="connsiteY1860" fmla="*/ 1197871 h 1226698"/>
                <a:gd name="connsiteX1861" fmla="*/ 1038407 w 1314762"/>
                <a:gd name="connsiteY1861" fmla="*/ 1189792 h 1226698"/>
                <a:gd name="connsiteX1862" fmla="*/ 1038966 w 1314762"/>
                <a:gd name="connsiteY1862" fmla="*/ 1195469 h 1226698"/>
                <a:gd name="connsiteX1863" fmla="*/ 1039525 w 1314762"/>
                <a:gd name="connsiteY1863" fmla="*/ 1206169 h 1226698"/>
                <a:gd name="connsiteX1864" fmla="*/ 1040083 w 1314762"/>
                <a:gd name="connsiteY1864" fmla="*/ 1193723 h 1226698"/>
                <a:gd name="connsiteX1865" fmla="*/ 1040638 w 1314762"/>
                <a:gd name="connsiteY1865" fmla="*/ 1199400 h 1226698"/>
                <a:gd name="connsiteX1866" fmla="*/ 1041197 w 1314762"/>
                <a:gd name="connsiteY1866" fmla="*/ 1203331 h 1226698"/>
                <a:gd name="connsiteX1867" fmla="*/ 1041755 w 1314762"/>
                <a:gd name="connsiteY1867" fmla="*/ 1202020 h 1226698"/>
                <a:gd name="connsiteX1868" fmla="*/ 1042314 w 1314762"/>
                <a:gd name="connsiteY1868" fmla="*/ 1186953 h 1226698"/>
                <a:gd name="connsiteX1869" fmla="*/ 1042872 w 1314762"/>
                <a:gd name="connsiteY1869" fmla="*/ 1209447 h 1226698"/>
                <a:gd name="connsiteX1870" fmla="*/ 1043431 w 1314762"/>
                <a:gd name="connsiteY1870" fmla="*/ 1207044 h 1226698"/>
                <a:gd name="connsiteX1871" fmla="*/ 1043990 w 1314762"/>
                <a:gd name="connsiteY1871" fmla="*/ 1203548 h 1226698"/>
                <a:gd name="connsiteX1872" fmla="*/ 1044544 w 1314762"/>
                <a:gd name="connsiteY1872" fmla="*/ 1198089 h 1226698"/>
                <a:gd name="connsiteX1873" fmla="*/ 1045103 w 1314762"/>
                <a:gd name="connsiteY1873" fmla="*/ 1207479 h 1226698"/>
                <a:gd name="connsiteX1874" fmla="*/ 1045662 w 1314762"/>
                <a:gd name="connsiteY1874" fmla="*/ 1202895 h 1226698"/>
                <a:gd name="connsiteX1875" fmla="*/ 1046220 w 1314762"/>
                <a:gd name="connsiteY1875" fmla="*/ 1204641 h 1226698"/>
                <a:gd name="connsiteX1876" fmla="*/ 1046779 w 1314762"/>
                <a:gd name="connsiteY1876" fmla="*/ 1205298 h 1226698"/>
                <a:gd name="connsiteX1877" fmla="*/ 1047338 w 1314762"/>
                <a:gd name="connsiteY1877" fmla="*/ 1208354 h 1226698"/>
                <a:gd name="connsiteX1878" fmla="*/ 1047896 w 1314762"/>
                <a:gd name="connsiteY1878" fmla="*/ 1210322 h 1226698"/>
                <a:gd name="connsiteX1879" fmla="*/ 1048451 w 1314762"/>
                <a:gd name="connsiteY1879" fmla="*/ 1206169 h 1226698"/>
                <a:gd name="connsiteX1880" fmla="*/ 1049009 w 1314762"/>
                <a:gd name="connsiteY1880" fmla="*/ 1213160 h 1226698"/>
                <a:gd name="connsiteX1881" fmla="*/ 1049568 w 1314762"/>
                <a:gd name="connsiteY1881" fmla="*/ 1210757 h 1226698"/>
                <a:gd name="connsiteX1882" fmla="*/ 1050126 w 1314762"/>
                <a:gd name="connsiteY1882" fmla="*/ 1207044 h 1226698"/>
                <a:gd name="connsiteX1883" fmla="*/ 1050685 w 1314762"/>
                <a:gd name="connsiteY1883" fmla="*/ 1213813 h 1226698"/>
                <a:gd name="connsiteX1884" fmla="*/ 1051244 w 1314762"/>
                <a:gd name="connsiteY1884" fmla="*/ 1213813 h 1226698"/>
                <a:gd name="connsiteX1885" fmla="*/ 1051798 w 1314762"/>
                <a:gd name="connsiteY1885" fmla="*/ 1205734 h 1226698"/>
                <a:gd name="connsiteX1886" fmla="*/ 1052357 w 1314762"/>
                <a:gd name="connsiteY1886" fmla="*/ 1202677 h 1226698"/>
                <a:gd name="connsiteX1887" fmla="*/ 1052916 w 1314762"/>
                <a:gd name="connsiteY1887" fmla="*/ 1201149 h 1226698"/>
                <a:gd name="connsiteX1888" fmla="*/ 1053474 w 1314762"/>
                <a:gd name="connsiteY1888" fmla="*/ 1209011 h 1226698"/>
                <a:gd name="connsiteX1889" fmla="*/ 1054033 w 1314762"/>
                <a:gd name="connsiteY1889" fmla="*/ 1193066 h 1226698"/>
                <a:gd name="connsiteX1890" fmla="*/ 1054592 w 1314762"/>
                <a:gd name="connsiteY1890" fmla="*/ 1203331 h 1226698"/>
                <a:gd name="connsiteX1891" fmla="*/ 1055150 w 1314762"/>
                <a:gd name="connsiteY1891" fmla="*/ 1209229 h 1226698"/>
                <a:gd name="connsiteX1892" fmla="*/ 1055705 w 1314762"/>
                <a:gd name="connsiteY1892" fmla="*/ 1195686 h 1226698"/>
                <a:gd name="connsiteX1893" fmla="*/ 1056263 w 1314762"/>
                <a:gd name="connsiteY1893" fmla="*/ 1201802 h 1226698"/>
                <a:gd name="connsiteX1894" fmla="*/ 1056822 w 1314762"/>
                <a:gd name="connsiteY1894" fmla="*/ 1210757 h 1226698"/>
                <a:gd name="connsiteX1895" fmla="*/ 1057381 w 1314762"/>
                <a:gd name="connsiteY1895" fmla="*/ 1207479 h 1226698"/>
                <a:gd name="connsiteX1896" fmla="*/ 1057939 w 1314762"/>
                <a:gd name="connsiteY1896" fmla="*/ 1202460 h 1226698"/>
                <a:gd name="connsiteX1897" fmla="*/ 1058498 w 1314762"/>
                <a:gd name="connsiteY1897" fmla="*/ 1208790 h 1226698"/>
                <a:gd name="connsiteX1898" fmla="*/ 1059057 w 1314762"/>
                <a:gd name="connsiteY1898" fmla="*/ 1206608 h 1226698"/>
                <a:gd name="connsiteX1899" fmla="*/ 1059611 w 1314762"/>
                <a:gd name="connsiteY1899" fmla="*/ 1205298 h 1226698"/>
                <a:gd name="connsiteX1900" fmla="*/ 1060170 w 1314762"/>
                <a:gd name="connsiteY1900" fmla="*/ 1203770 h 1226698"/>
                <a:gd name="connsiteX1901" fmla="*/ 1060728 w 1314762"/>
                <a:gd name="connsiteY1901" fmla="*/ 1204423 h 1226698"/>
                <a:gd name="connsiteX1902" fmla="*/ 1061287 w 1314762"/>
                <a:gd name="connsiteY1902" fmla="*/ 1205516 h 1226698"/>
                <a:gd name="connsiteX1903" fmla="*/ 1061846 w 1314762"/>
                <a:gd name="connsiteY1903" fmla="*/ 1193505 h 1226698"/>
                <a:gd name="connsiteX1904" fmla="*/ 1062404 w 1314762"/>
                <a:gd name="connsiteY1904" fmla="*/ 1204205 h 1226698"/>
                <a:gd name="connsiteX1905" fmla="*/ 1062959 w 1314762"/>
                <a:gd name="connsiteY1905" fmla="*/ 1203988 h 1226698"/>
                <a:gd name="connsiteX1906" fmla="*/ 1063517 w 1314762"/>
                <a:gd name="connsiteY1906" fmla="*/ 1198746 h 1226698"/>
                <a:gd name="connsiteX1907" fmla="*/ 1064076 w 1314762"/>
                <a:gd name="connsiteY1907" fmla="*/ 1202895 h 1226698"/>
                <a:gd name="connsiteX1908" fmla="*/ 1064635 w 1314762"/>
                <a:gd name="connsiteY1908" fmla="*/ 1200492 h 1226698"/>
                <a:gd name="connsiteX1909" fmla="*/ 1065193 w 1314762"/>
                <a:gd name="connsiteY1909" fmla="*/ 1207479 h 1226698"/>
                <a:gd name="connsiteX1910" fmla="*/ 1065752 w 1314762"/>
                <a:gd name="connsiteY1910" fmla="*/ 1204859 h 1226698"/>
                <a:gd name="connsiteX1911" fmla="*/ 1066311 w 1314762"/>
                <a:gd name="connsiteY1911" fmla="*/ 1209229 h 1226698"/>
                <a:gd name="connsiteX1912" fmla="*/ 1066865 w 1314762"/>
                <a:gd name="connsiteY1912" fmla="*/ 1210975 h 1226698"/>
                <a:gd name="connsiteX1913" fmla="*/ 1067424 w 1314762"/>
                <a:gd name="connsiteY1913" fmla="*/ 1207262 h 1226698"/>
                <a:gd name="connsiteX1914" fmla="*/ 1067983 w 1314762"/>
                <a:gd name="connsiteY1914" fmla="*/ 1203331 h 1226698"/>
                <a:gd name="connsiteX1915" fmla="*/ 1068541 w 1314762"/>
                <a:gd name="connsiteY1915" fmla="*/ 1207919 h 1226698"/>
                <a:gd name="connsiteX1916" fmla="*/ 1069100 w 1314762"/>
                <a:gd name="connsiteY1916" fmla="*/ 1210100 h 1226698"/>
                <a:gd name="connsiteX1917" fmla="*/ 1069658 w 1314762"/>
                <a:gd name="connsiteY1917" fmla="*/ 1211632 h 1226698"/>
                <a:gd name="connsiteX1918" fmla="*/ 1070217 w 1314762"/>
                <a:gd name="connsiteY1918" fmla="*/ 1215781 h 1226698"/>
                <a:gd name="connsiteX1919" fmla="*/ 1070772 w 1314762"/>
                <a:gd name="connsiteY1919" fmla="*/ 1206169 h 1226698"/>
                <a:gd name="connsiteX1920" fmla="*/ 1071330 w 1314762"/>
                <a:gd name="connsiteY1920" fmla="*/ 1203548 h 1226698"/>
                <a:gd name="connsiteX1921" fmla="*/ 1071889 w 1314762"/>
                <a:gd name="connsiteY1921" fmla="*/ 1210322 h 1226698"/>
                <a:gd name="connsiteX1922" fmla="*/ 1072448 w 1314762"/>
                <a:gd name="connsiteY1922" fmla="*/ 1201802 h 1226698"/>
                <a:gd name="connsiteX1923" fmla="*/ 1073006 w 1314762"/>
                <a:gd name="connsiteY1923" fmla="*/ 1209011 h 1226698"/>
                <a:gd name="connsiteX1924" fmla="*/ 1073565 w 1314762"/>
                <a:gd name="connsiteY1924" fmla="*/ 1207479 h 1226698"/>
                <a:gd name="connsiteX1925" fmla="*/ 1074124 w 1314762"/>
                <a:gd name="connsiteY1925" fmla="*/ 1210100 h 1226698"/>
                <a:gd name="connsiteX1926" fmla="*/ 1074678 w 1314762"/>
                <a:gd name="connsiteY1926" fmla="*/ 1208790 h 1226698"/>
                <a:gd name="connsiteX1927" fmla="*/ 1075237 w 1314762"/>
                <a:gd name="connsiteY1927" fmla="*/ 1210540 h 1226698"/>
                <a:gd name="connsiteX1928" fmla="*/ 1075795 w 1314762"/>
                <a:gd name="connsiteY1928" fmla="*/ 1200710 h 1226698"/>
                <a:gd name="connsiteX1929" fmla="*/ 1076354 w 1314762"/>
                <a:gd name="connsiteY1929" fmla="*/ 1210975 h 1226698"/>
                <a:gd name="connsiteX1930" fmla="*/ 1076913 w 1314762"/>
                <a:gd name="connsiteY1930" fmla="*/ 1199617 h 1226698"/>
                <a:gd name="connsiteX1931" fmla="*/ 1077471 w 1314762"/>
                <a:gd name="connsiteY1931" fmla="*/ 1207919 h 1226698"/>
                <a:gd name="connsiteX1932" fmla="*/ 1078030 w 1314762"/>
                <a:gd name="connsiteY1932" fmla="*/ 1216652 h 1226698"/>
                <a:gd name="connsiteX1933" fmla="*/ 1078584 w 1314762"/>
                <a:gd name="connsiteY1933" fmla="*/ 1215124 h 1226698"/>
                <a:gd name="connsiteX1934" fmla="*/ 1079143 w 1314762"/>
                <a:gd name="connsiteY1934" fmla="*/ 1202895 h 1226698"/>
                <a:gd name="connsiteX1935" fmla="*/ 1079702 w 1314762"/>
                <a:gd name="connsiteY1935" fmla="*/ 1205734 h 1226698"/>
                <a:gd name="connsiteX1936" fmla="*/ 1080260 w 1314762"/>
                <a:gd name="connsiteY1936" fmla="*/ 1202895 h 1226698"/>
                <a:gd name="connsiteX1937" fmla="*/ 1080819 w 1314762"/>
                <a:gd name="connsiteY1937" fmla="*/ 1204641 h 1226698"/>
                <a:gd name="connsiteX1938" fmla="*/ 1081378 w 1314762"/>
                <a:gd name="connsiteY1938" fmla="*/ 1206169 h 1226698"/>
                <a:gd name="connsiteX1939" fmla="*/ 1081932 w 1314762"/>
                <a:gd name="connsiteY1939" fmla="*/ 1209665 h 1226698"/>
                <a:gd name="connsiteX1940" fmla="*/ 1082491 w 1314762"/>
                <a:gd name="connsiteY1940" fmla="*/ 1210975 h 1226698"/>
                <a:gd name="connsiteX1941" fmla="*/ 1083049 w 1314762"/>
                <a:gd name="connsiteY1941" fmla="*/ 1207044 h 1226698"/>
                <a:gd name="connsiteX1942" fmla="*/ 1083608 w 1314762"/>
                <a:gd name="connsiteY1942" fmla="*/ 1207262 h 1226698"/>
                <a:gd name="connsiteX1943" fmla="*/ 1084167 w 1314762"/>
                <a:gd name="connsiteY1943" fmla="*/ 1209229 h 1226698"/>
                <a:gd name="connsiteX1944" fmla="*/ 1084725 w 1314762"/>
                <a:gd name="connsiteY1944" fmla="*/ 1209665 h 1226698"/>
                <a:gd name="connsiteX1945" fmla="*/ 1085284 w 1314762"/>
                <a:gd name="connsiteY1945" fmla="*/ 1206169 h 1226698"/>
                <a:gd name="connsiteX1946" fmla="*/ 1085839 w 1314762"/>
                <a:gd name="connsiteY1946" fmla="*/ 1208354 h 1226698"/>
                <a:gd name="connsiteX1947" fmla="*/ 1086397 w 1314762"/>
                <a:gd name="connsiteY1947" fmla="*/ 1202020 h 1226698"/>
                <a:gd name="connsiteX1948" fmla="*/ 1086956 w 1314762"/>
                <a:gd name="connsiteY1948" fmla="*/ 1206169 h 1226698"/>
                <a:gd name="connsiteX1949" fmla="*/ 1087515 w 1314762"/>
                <a:gd name="connsiteY1949" fmla="*/ 1207701 h 1226698"/>
                <a:gd name="connsiteX1950" fmla="*/ 1088073 w 1314762"/>
                <a:gd name="connsiteY1950" fmla="*/ 1204859 h 1226698"/>
                <a:gd name="connsiteX1951" fmla="*/ 1088632 w 1314762"/>
                <a:gd name="connsiteY1951" fmla="*/ 1201585 h 1226698"/>
                <a:gd name="connsiteX1952" fmla="*/ 1089190 w 1314762"/>
                <a:gd name="connsiteY1952" fmla="*/ 1201802 h 1226698"/>
                <a:gd name="connsiteX1953" fmla="*/ 1089745 w 1314762"/>
                <a:gd name="connsiteY1953" fmla="*/ 1208354 h 1226698"/>
                <a:gd name="connsiteX1954" fmla="*/ 1090304 w 1314762"/>
                <a:gd name="connsiteY1954" fmla="*/ 1210975 h 1226698"/>
                <a:gd name="connsiteX1955" fmla="*/ 1090862 w 1314762"/>
                <a:gd name="connsiteY1955" fmla="*/ 1205080 h 1226698"/>
                <a:gd name="connsiteX1956" fmla="*/ 1091421 w 1314762"/>
                <a:gd name="connsiteY1956" fmla="*/ 1207701 h 1226698"/>
                <a:gd name="connsiteX1957" fmla="*/ 1091980 w 1314762"/>
                <a:gd name="connsiteY1957" fmla="*/ 1213378 h 1226698"/>
                <a:gd name="connsiteX1958" fmla="*/ 1092538 w 1314762"/>
                <a:gd name="connsiteY1958" fmla="*/ 1209011 h 1226698"/>
                <a:gd name="connsiteX1959" fmla="*/ 1093093 w 1314762"/>
                <a:gd name="connsiteY1959" fmla="*/ 1205080 h 1226698"/>
                <a:gd name="connsiteX1960" fmla="*/ 1093651 w 1314762"/>
                <a:gd name="connsiteY1960" fmla="*/ 1203548 h 1226698"/>
                <a:gd name="connsiteX1961" fmla="*/ 1094210 w 1314762"/>
                <a:gd name="connsiteY1961" fmla="*/ 1205951 h 1226698"/>
                <a:gd name="connsiteX1962" fmla="*/ 1094769 w 1314762"/>
                <a:gd name="connsiteY1962" fmla="*/ 1203988 h 1226698"/>
                <a:gd name="connsiteX1963" fmla="*/ 1095327 w 1314762"/>
                <a:gd name="connsiteY1963" fmla="*/ 1207262 h 1226698"/>
                <a:gd name="connsiteX1964" fmla="*/ 1095886 w 1314762"/>
                <a:gd name="connsiteY1964" fmla="*/ 1202895 h 1226698"/>
                <a:gd name="connsiteX1965" fmla="*/ 1096444 w 1314762"/>
                <a:gd name="connsiteY1965" fmla="*/ 1207044 h 1226698"/>
                <a:gd name="connsiteX1966" fmla="*/ 1096999 w 1314762"/>
                <a:gd name="connsiteY1966" fmla="*/ 1208354 h 1226698"/>
                <a:gd name="connsiteX1967" fmla="*/ 1097558 w 1314762"/>
                <a:gd name="connsiteY1967" fmla="*/ 1208790 h 1226698"/>
                <a:gd name="connsiteX1968" fmla="*/ 1098116 w 1314762"/>
                <a:gd name="connsiteY1968" fmla="*/ 1208790 h 1226698"/>
                <a:gd name="connsiteX1969" fmla="*/ 1098675 w 1314762"/>
                <a:gd name="connsiteY1969" fmla="*/ 1206391 h 1226698"/>
                <a:gd name="connsiteX1970" fmla="*/ 1099234 w 1314762"/>
                <a:gd name="connsiteY1970" fmla="*/ 1212067 h 1226698"/>
                <a:gd name="connsiteX1971" fmla="*/ 1099792 w 1314762"/>
                <a:gd name="connsiteY1971" fmla="*/ 1210322 h 1226698"/>
                <a:gd name="connsiteX1972" fmla="*/ 1100351 w 1314762"/>
                <a:gd name="connsiteY1972" fmla="*/ 1212067 h 1226698"/>
                <a:gd name="connsiteX1973" fmla="*/ 1100905 w 1314762"/>
                <a:gd name="connsiteY1973" fmla="*/ 1208136 h 1226698"/>
                <a:gd name="connsiteX1974" fmla="*/ 1101464 w 1314762"/>
                <a:gd name="connsiteY1974" fmla="*/ 1208790 h 1226698"/>
                <a:gd name="connsiteX1975" fmla="*/ 1102023 w 1314762"/>
                <a:gd name="connsiteY1975" fmla="*/ 1212721 h 1226698"/>
                <a:gd name="connsiteX1976" fmla="*/ 1102581 w 1314762"/>
                <a:gd name="connsiteY1976" fmla="*/ 1215124 h 1226698"/>
                <a:gd name="connsiteX1977" fmla="*/ 1103140 w 1314762"/>
                <a:gd name="connsiteY1977" fmla="*/ 1215341 h 1226698"/>
                <a:gd name="connsiteX1978" fmla="*/ 1103699 w 1314762"/>
                <a:gd name="connsiteY1978" fmla="*/ 1213378 h 1226698"/>
                <a:gd name="connsiteX1979" fmla="*/ 1104257 w 1314762"/>
                <a:gd name="connsiteY1979" fmla="*/ 1210322 h 1226698"/>
                <a:gd name="connsiteX1980" fmla="*/ 1104812 w 1314762"/>
                <a:gd name="connsiteY1980" fmla="*/ 1213378 h 1226698"/>
                <a:gd name="connsiteX1981" fmla="*/ 1105371 w 1314762"/>
                <a:gd name="connsiteY1981" fmla="*/ 1216216 h 1226698"/>
                <a:gd name="connsiteX1982" fmla="*/ 1105929 w 1314762"/>
                <a:gd name="connsiteY1982" fmla="*/ 1214031 h 1226698"/>
                <a:gd name="connsiteX1983" fmla="*/ 1106488 w 1314762"/>
                <a:gd name="connsiteY1983" fmla="*/ 1212067 h 1226698"/>
                <a:gd name="connsiteX1984" fmla="*/ 1107046 w 1314762"/>
                <a:gd name="connsiteY1984" fmla="*/ 1215341 h 1226698"/>
                <a:gd name="connsiteX1985" fmla="*/ 1107605 w 1314762"/>
                <a:gd name="connsiteY1985" fmla="*/ 1215781 h 1226698"/>
                <a:gd name="connsiteX1986" fmla="*/ 1108164 w 1314762"/>
                <a:gd name="connsiteY1986" fmla="*/ 1211632 h 1226698"/>
                <a:gd name="connsiteX1987" fmla="*/ 1108718 w 1314762"/>
                <a:gd name="connsiteY1987" fmla="*/ 1218619 h 1226698"/>
                <a:gd name="connsiteX1988" fmla="*/ 1109277 w 1314762"/>
                <a:gd name="connsiteY1988" fmla="*/ 1214031 h 1226698"/>
                <a:gd name="connsiteX1989" fmla="*/ 1109835 w 1314762"/>
                <a:gd name="connsiteY1989" fmla="*/ 1212285 h 1226698"/>
                <a:gd name="connsiteX1990" fmla="*/ 1110394 w 1314762"/>
                <a:gd name="connsiteY1990" fmla="*/ 1212721 h 1226698"/>
                <a:gd name="connsiteX1991" fmla="*/ 1110953 w 1314762"/>
                <a:gd name="connsiteY1991" fmla="*/ 1214471 h 1226698"/>
                <a:gd name="connsiteX1992" fmla="*/ 1111511 w 1314762"/>
                <a:gd name="connsiteY1992" fmla="*/ 1213378 h 1226698"/>
                <a:gd name="connsiteX1993" fmla="*/ 1112066 w 1314762"/>
                <a:gd name="connsiteY1993" fmla="*/ 1216434 h 1226698"/>
                <a:gd name="connsiteX1994" fmla="*/ 1112625 w 1314762"/>
                <a:gd name="connsiteY1994" fmla="*/ 1212503 h 1226698"/>
                <a:gd name="connsiteX1995" fmla="*/ 1113183 w 1314762"/>
                <a:gd name="connsiteY1995" fmla="*/ 1217962 h 1226698"/>
                <a:gd name="connsiteX1996" fmla="*/ 1113742 w 1314762"/>
                <a:gd name="connsiteY1996" fmla="*/ 1219055 h 1226698"/>
                <a:gd name="connsiteX1997" fmla="*/ 1114301 w 1314762"/>
                <a:gd name="connsiteY1997" fmla="*/ 1216434 h 1226698"/>
                <a:gd name="connsiteX1998" fmla="*/ 1114859 w 1314762"/>
                <a:gd name="connsiteY1998" fmla="*/ 1212285 h 1226698"/>
                <a:gd name="connsiteX1999" fmla="*/ 1115418 w 1314762"/>
                <a:gd name="connsiteY1999" fmla="*/ 1217744 h 1226698"/>
                <a:gd name="connsiteX2000" fmla="*/ 1115972 w 1314762"/>
                <a:gd name="connsiteY2000" fmla="*/ 1218619 h 1226698"/>
                <a:gd name="connsiteX2001" fmla="*/ 1116531 w 1314762"/>
                <a:gd name="connsiteY2001" fmla="*/ 1219930 h 1226698"/>
                <a:gd name="connsiteX2002" fmla="*/ 1117090 w 1314762"/>
                <a:gd name="connsiteY2002" fmla="*/ 1212721 h 1226698"/>
                <a:gd name="connsiteX2003" fmla="*/ 1117648 w 1314762"/>
                <a:gd name="connsiteY2003" fmla="*/ 1219712 h 1226698"/>
                <a:gd name="connsiteX2004" fmla="*/ 1118207 w 1314762"/>
                <a:gd name="connsiteY2004" fmla="*/ 1218837 h 1226698"/>
                <a:gd name="connsiteX2005" fmla="*/ 1118766 w 1314762"/>
                <a:gd name="connsiteY2005" fmla="*/ 1219494 h 1226698"/>
                <a:gd name="connsiteX2006" fmla="*/ 1119324 w 1314762"/>
                <a:gd name="connsiteY2006" fmla="*/ 1217091 h 1226698"/>
                <a:gd name="connsiteX2007" fmla="*/ 1119879 w 1314762"/>
                <a:gd name="connsiteY2007" fmla="*/ 1216216 h 1226698"/>
                <a:gd name="connsiteX2008" fmla="*/ 1120437 w 1314762"/>
                <a:gd name="connsiteY2008" fmla="*/ 1219272 h 1226698"/>
                <a:gd name="connsiteX2009" fmla="*/ 1120996 w 1314762"/>
                <a:gd name="connsiteY2009" fmla="*/ 1222986 h 1226698"/>
                <a:gd name="connsiteX2010" fmla="*/ 1121555 w 1314762"/>
                <a:gd name="connsiteY2010" fmla="*/ 1221240 h 1226698"/>
                <a:gd name="connsiteX2011" fmla="*/ 1122113 w 1314762"/>
                <a:gd name="connsiteY2011" fmla="*/ 1212503 h 1226698"/>
                <a:gd name="connsiteX2012" fmla="*/ 1122672 w 1314762"/>
                <a:gd name="connsiteY2012" fmla="*/ 1218837 h 1226698"/>
                <a:gd name="connsiteX2013" fmla="*/ 1123226 w 1314762"/>
                <a:gd name="connsiteY2013" fmla="*/ 1215999 h 1226698"/>
                <a:gd name="connsiteX2014" fmla="*/ 1123785 w 1314762"/>
                <a:gd name="connsiteY2014" fmla="*/ 1216652 h 1226698"/>
                <a:gd name="connsiteX2015" fmla="*/ 1124344 w 1314762"/>
                <a:gd name="connsiteY2015" fmla="*/ 1217527 h 1226698"/>
                <a:gd name="connsiteX2016" fmla="*/ 1124902 w 1314762"/>
                <a:gd name="connsiteY2016" fmla="*/ 1220583 h 1226698"/>
                <a:gd name="connsiteX2017" fmla="*/ 1125461 w 1314762"/>
                <a:gd name="connsiteY2017" fmla="*/ 1222115 h 1226698"/>
                <a:gd name="connsiteX2018" fmla="*/ 1126020 w 1314762"/>
                <a:gd name="connsiteY2018" fmla="*/ 1217962 h 1226698"/>
                <a:gd name="connsiteX2019" fmla="*/ 1126578 w 1314762"/>
                <a:gd name="connsiteY2019" fmla="*/ 1216652 h 1226698"/>
                <a:gd name="connsiteX2020" fmla="*/ 1127133 w 1314762"/>
                <a:gd name="connsiteY2020" fmla="*/ 1218184 h 1226698"/>
                <a:gd name="connsiteX2021" fmla="*/ 1127691 w 1314762"/>
                <a:gd name="connsiteY2021" fmla="*/ 1219272 h 1226698"/>
                <a:gd name="connsiteX2022" fmla="*/ 1128250 w 1314762"/>
                <a:gd name="connsiteY2022" fmla="*/ 1219272 h 1226698"/>
                <a:gd name="connsiteX2023" fmla="*/ 1128809 w 1314762"/>
                <a:gd name="connsiteY2023" fmla="*/ 1221022 h 1226698"/>
                <a:gd name="connsiteX2024" fmla="*/ 1129367 w 1314762"/>
                <a:gd name="connsiteY2024" fmla="*/ 1220365 h 1226698"/>
                <a:gd name="connsiteX2025" fmla="*/ 1129926 w 1314762"/>
                <a:gd name="connsiteY2025" fmla="*/ 1218837 h 1226698"/>
                <a:gd name="connsiteX2026" fmla="*/ 1130485 w 1314762"/>
                <a:gd name="connsiteY2026" fmla="*/ 1220805 h 1226698"/>
                <a:gd name="connsiteX2027" fmla="*/ 1131039 w 1314762"/>
                <a:gd name="connsiteY2027" fmla="*/ 1217309 h 1226698"/>
                <a:gd name="connsiteX2028" fmla="*/ 1131598 w 1314762"/>
                <a:gd name="connsiteY2028" fmla="*/ 1218619 h 1226698"/>
                <a:gd name="connsiteX2029" fmla="*/ 1132157 w 1314762"/>
                <a:gd name="connsiteY2029" fmla="*/ 1218402 h 1226698"/>
                <a:gd name="connsiteX2030" fmla="*/ 1132715 w 1314762"/>
                <a:gd name="connsiteY2030" fmla="*/ 1219930 h 1226698"/>
                <a:gd name="connsiteX2031" fmla="*/ 1133274 w 1314762"/>
                <a:gd name="connsiteY2031" fmla="*/ 1221240 h 1226698"/>
                <a:gd name="connsiteX2032" fmla="*/ 1133833 w 1314762"/>
                <a:gd name="connsiteY2032" fmla="*/ 1216652 h 1226698"/>
                <a:gd name="connsiteX2033" fmla="*/ 1134391 w 1314762"/>
                <a:gd name="connsiteY2033" fmla="*/ 1217962 h 1226698"/>
                <a:gd name="connsiteX2034" fmla="*/ 1134946 w 1314762"/>
                <a:gd name="connsiteY2034" fmla="*/ 1220365 h 1226698"/>
                <a:gd name="connsiteX2035" fmla="*/ 1135504 w 1314762"/>
                <a:gd name="connsiteY2035" fmla="*/ 1215563 h 1226698"/>
                <a:gd name="connsiteX2036" fmla="*/ 1136063 w 1314762"/>
                <a:gd name="connsiteY2036" fmla="*/ 1219494 h 1226698"/>
                <a:gd name="connsiteX2037" fmla="*/ 1136621 w 1314762"/>
                <a:gd name="connsiteY2037" fmla="*/ 1218184 h 1226698"/>
                <a:gd name="connsiteX2038" fmla="*/ 1137180 w 1314762"/>
                <a:gd name="connsiteY2038" fmla="*/ 1220805 h 1226698"/>
                <a:gd name="connsiteX2039" fmla="*/ 1137739 w 1314762"/>
                <a:gd name="connsiteY2039" fmla="*/ 1217962 h 1226698"/>
                <a:gd name="connsiteX2040" fmla="*/ 1138297 w 1314762"/>
                <a:gd name="connsiteY2040" fmla="*/ 1217091 h 1226698"/>
                <a:gd name="connsiteX2041" fmla="*/ 1138852 w 1314762"/>
                <a:gd name="connsiteY2041" fmla="*/ 1218402 h 1226698"/>
                <a:gd name="connsiteX2042" fmla="*/ 1139411 w 1314762"/>
                <a:gd name="connsiteY2042" fmla="*/ 1213378 h 1226698"/>
                <a:gd name="connsiteX2043" fmla="*/ 1139969 w 1314762"/>
                <a:gd name="connsiteY2043" fmla="*/ 1215563 h 1226698"/>
                <a:gd name="connsiteX2044" fmla="*/ 1140528 w 1314762"/>
                <a:gd name="connsiteY2044" fmla="*/ 1218402 h 1226698"/>
                <a:gd name="connsiteX2045" fmla="*/ 1141087 w 1314762"/>
                <a:gd name="connsiteY2045" fmla="*/ 1221458 h 1226698"/>
                <a:gd name="connsiteX2046" fmla="*/ 1141645 w 1314762"/>
                <a:gd name="connsiteY2046" fmla="*/ 1220365 h 1226698"/>
                <a:gd name="connsiteX2047" fmla="*/ 1142200 w 1314762"/>
                <a:gd name="connsiteY2047" fmla="*/ 1217309 h 1226698"/>
                <a:gd name="connsiteX2048" fmla="*/ 1142758 w 1314762"/>
                <a:gd name="connsiteY2048" fmla="*/ 1218402 h 1226698"/>
                <a:gd name="connsiteX2049" fmla="*/ 1143317 w 1314762"/>
                <a:gd name="connsiteY2049" fmla="*/ 1217744 h 1226698"/>
                <a:gd name="connsiteX2050" fmla="*/ 1143876 w 1314762"/>
                <a:gd name="connsiteY2050" fmla="*/ 1216873 h 1226698"/>
                <a:gd name="connsiteX2051" fmla="*/ 1144434 w 1314762"/>
                <a:gd name="connsiteY2051" fmla="*/ 1221240 h 1226698"/>
                <a:gd name="connsiteX2052" fmla="*/ 1144993 w 1314762"/>
                <a:gd name="connsiteY2052" fmla="*/ 1223203 h 1226698"/>
                <a:gd name="connsiteX2053" fmla="*/ 1145552 w 1314762"/>
                <a:gd name="connsiteY2053" fmla="*/ 1217091 h 1226698"/>
                <a:gd name="connsiteX2054" fmla="*/ 1146106 w 1314762"/>
                <a:gd name="connsiteY2054" fmla="*/ 1222115 h 1226698"/>
                <a:gd name="connsiteX2055" fmla="*/ 1146665 w 1314762"/>
                <a:gd name="connsiteY2055" fmla="*/ 1219930 h 1226698"/>
                <a:gd name="connsiteX2056" fmla="*/ 1147223 w 1314762"/>
                <a:gd name="connsiteY2056" fmla="*/ 1218837 h 1226698"/>
                <a:gd name="connsiteX2057" fmla="*/ 1147782 w 1314762"/>
                <a:gd name="connsiteY2057" fmla="*/ 1219930 h 1226698"/>
                <a:gd name="connsiteX2058" fmla="*/ 1148341 w 1314762"/>
                <a:gd name="connsiteY2058" fmla="*/ 1219055 h 1226698"/>
                <a:gd name="connsiteX2059" fmla="*/ 1148899 w 1314762"/>
                <a:gd name="connsiteY2059" fmla="*/ 1222115 h 1226698"/>
                <a:gd name="connsiteX2060" fmla="*/ 1149458 w 1314762"/>
                <a:gd name="connsiteY2060" fmla="*/ 1219055 h 1226698"/>
                <a:gd name="connsiteX2061" fmla="*/ 1150012 w 1314762"/>
                <a:gd name="connsiteY2061" fmla="*/ 1217091 h 1226698"/>
                <a:gd name="connsiteX2062" fmla="*/ 1150571 w 1314762"/>
                <a:gd name="connsiteY2062" fmla="*/ 1218184 h 1226698"/>
                <a:gd name="connsiteX2063" fmla="*/ 1151130 w 1314762"/>
                <a:gd name="connsiteY2063" fmla="*/ 1217744 h 1226698"/>
                <a:gd name="connsiteX2064" fmla="*/ 1151688 w 1314762"/>
                <a:gd name="connsiteY2064" fmla="*/ 1216434 h 1226698"/>
                <a:gd name="connsiteX2065" fmla="*/ 1152247 w 1314762"/>
                <a:gd name="connsiteY2065" fmla="*/ 1217744 h 1226698"/>
                <a:gd name="connsiteX2066" fmla="*/ 1152806 w 1314762"/>
                <a:gd name="connsiteY2066" fmla="*/ 1219712 h 1226698"/>
                <a:gd name="connsiteX2067" fmla="*/ 1153360 w 1314762"/>
                <a:gd name="connsiteY2067" fmla="*/ 1215124 h 1226698"/>
                <a:gd name="connsiteX2068" fmla="*/ 1153919 w 1314762"/>
                <a:gd name="connsiteY2068" fmla="*/ 1217091 h 1226698"/>
                <a:gd name="connsiteX2069" fmla="*/ 1154478 w 1314762"/>
                <a:gd name="connsiteY2069" fmla="*/ 1213596 h 1226698"/>
                <a:gd name="connsiteX2070" fmla="*/ 1155036 w 1314762"/>
                <a:gd name="connsiteY2070" fmla="*/ 1217962 h 1226698"/>
                <a:gd name="connsiteX2071" fmla="*/ 1155595 w 1314762"/>
                <a:gd name="connsiteY2071" fmla="*/ 1217962 h 1226698"/>
                <a:gd name="connsiteX2072" fmla="*/ 1156153 w 1314762"/>
                <a:gd name="connsiteY2072" fmla="*/ 1218619 h 1226698"/>
                <a:gd name="connsiteX2073" fmla="*/ 1156712 w 1314762"/>
                <a:gd name="connsiteY2073" fmla="*/ 1219930 h 1226698"/>
                <a:gd name="connsiteX2074" fmla="*/ 1157267 w 1314762"/>
                <a:gd name="connsiteY2074" fmla="*/ 1219712 h 1226698"/>
                <a:gd name="connsiteX2075" fmla="*/ 1157825 w 1314762"/>
                <a:gd name="connsiteY2075" fmla="*/ 1222333 h 1226698"/>
                <a:gd name="connsiteX2076" fmla="*/ 1158384 w 1314762"/>
                <a:gd name="connsiteY2076" fmla="*/ 1216652 h 1226698"/>
                <a:gd name="connsiteX2077" fmla="*/ 1158943 w 1314762"/>
                <a:gd name="connsiteY2077" fmla="*/ 1215999 h 1226698"/>
                <a:gd name="connsiteX2078" fmla="*/ 1159501 w 1314762"/>
                <a:gd name="connsiteY2078" fmla="*/ 1216652 h 1226698"/>
                <a:gd name="connsiteX2079" fmla="*/ 1160060 w 1314762"/>
                <a:gd name="connsiteY2079" fmla="*/ 1219712 h 1226698"/>
                <a:gd name="connsiteX2080" fmla="*/ 1160619 w 1314762"/>
                <a:gd name="connsiteY2080" fmla="*/ 1217091 h 1226698"/>
                <a:gd name="connsiteX2081" fmla="*/ 1161173 w 1314762"/>
                <a:gd name="connsiteY2081" fmla="*/ 1213813 h 1226698"/>
                <a:gd name="connsiteX2082" fmla="*/ 1161732 w 1314762"/>
                <a:gd name="connsiteY2082" fmla="*/ 1214253 h 1226698"/>
                <a:gd name="connsiteX2083" fmla="*/ 1162290 w 1314762"/>
                <a:gd name="connsiteY2083" fmla="*/ 1217962 h 1226698"/>
                <a:gd name="connsiteX2084" fmla="*/ 1162849 w 1314762"/>
                <a:gd name="connsiteY2084" fmla="*/ 1215341 h 1226698"/>
                <a:gd name="connsiteX2085" fmla="*/ 1163407 w 1314762"/>
                <a:gd name="connsiteY2085" fmla="*/ 1214471 h 1226698"/>
                <a:gd name="connsiteX2086" fmla="*/ 1163966 w 1314762"/>
                <a:gd name="connsiteY2086" fmla="*/ 1219055 h 1226698"/>
                <a:gd name="connsiteX2087" fmla="*/ 1164525 w 1314762"/>
                <a:gd name="connsiteY2087" fmla="*/ 1218837 h 1226698"/>
                <a:gd name="connsiteX2088" fmla="*/ 1165079 w 1314762"/>
                <a:gd name="connsiteY2088" fmla="*/ 1217091 h 1226698"/>
                <a:gd name="connsiteX2089" fmla="*/ 1165638 w 1314762"/>
                <a:gd name="connsiteY2089" fmla="*/ 1218837 h 1226698"/>
                <a:gd name="connsiteX2090" fmla="*/ 1166197 w 1314762"/>
                <a:gd name="connsiteY2090" fmla="*/ 1217527 h 1226698"/>
                <a:gd name="connsiteX2091" fmla="*/ 1166755 w 1314762"/>
                <a:gd name="connsiteY2091" fmla="*/ 1214688 h 1226698"/>
                <a:gd name="connsiteX2092" fmla="*/ 1167314 w 1314762"/>
                <a:gd name="connsiteY2092" fmla="*/ 1216873 h 1226698"/>
                <a:gd name="connsiteX2093" fmla="*/ 1167873 w 1314762"/>
                <a:gd name="connsiteY2093" fmla="*/ 1215781 h 1226698"/>
                <a:gd name="connsiteX2094" fmla="*/ 1168431 w 1314762"/>
                <a:gd name="connsiteY2094" fmla="*/ 1220147 h 1226698"/>
                <a:gd name="connsiteX2095" fmla="*/ 1168986 w 1314762"/>
                <a:gd name="connsiteY2095" fmla="*/ 1217962 h 1226698"/>
                <a:gd name="connsiteX2096" fmla="*/ 1169544 w 1314762"/>
                <a:gd name="connsiteY2096" fmla="*/ 1222115 h 1226698"/>
                <a:gd name="connsiteX2097" fmla="*/ 1170103 w 1314762"/>
                <a:gd name="connsiteY2097" fmla="*/ 1219272 h 1226698"/>
                <a:gd name="connsiteX2098" fmla="*/ 1170662 w 1314762"/>
                <a:gd name="connsiteY2098" fmla="*/ 1218402 h 1226698"/>
                <a:gd name="connsiteX2099" fmla="*/ 1171220 w 1314762"/>
                <a:gd name="connsiteY2099" fmla="*/ 1215124 h 1226698"/>
                <a:gd name="connsiteX2100" fmla="*/ 1171779 w 1314762"/>
                <a:gd name="connsiteY2100" fmla="*/ 1214471 h 1226698"/>
                <a:gd name="connsiteX2101" fmla="*/ 1172334 w 1314762"/>
                <a:gd name="connsiteY2101" fmla="*/ 1219272 h 1226698"/>
                <a:gd name="connsiteX2102" fmla="*/ 1172892 w 1314762"/>
                <a:gd name="connsiteY2102" fmla="*/ 1217091 h 1226698"/>
                <a:gd name="connsiteX2103" fmla="*/ 1173451 w 1314762"/>
                <a:gd name="connsiteY2103" fmla="*/ 1217744 h 1226698"/>
                <a:gd name="connsiteX2104" fmla="*/ 1174009 w 1314762"/>
                <a:gd name="connsiteY2104" fmla="*/ 1216652 h 1226698"/>
                <a:gd name="connsiteX2105" fmla="*/ 1174568 w 1314762"/>
                <a:gd name="connsiteY2105" fmla="*/ 1217527 h 1226698"/>
                <a:gd name="connsiteX2106" fmla="*/ 1175127 w 1314762"/>
                <a:gd name="connsiteY2106" fmla="*/ 1221240 h 1226698"/>
                <a:gd name="connsiteX2107" fmla="*/ 1175685 w 1314762"/>
                <a:gd name="connsiteY2107" fmla="*/ 1219712 h 1226698"/>
                <a:gd name="connsiteX2108" fmla="*/ 1176240 w 1314762"/>
                <a:gd name="connsiteY2108" fmla="*/ 1221893 h 1226698"/>
                <a:gd name="connsiteX2109" fmla="*/ 1176798 w 1314762"/>
                <a:gd name="connsiteY2109" fmla="*/ 1216216 h 1226698"/>
                <a:gd name="connsiteX2110" fmla="*/ 1177357 w 1314762"/>
                <a:gd name="connsiteY2110" fmla="*/ 1218184 h 1226698"/>
                <a:gd name="connsiteX2111" fmla="*/ 1177916 w 1314762"/>
                <a:gd name="connsiteY2111" fmla="*/ 1221458 h 1226698"/>
                <a:gd name="connsiteX2112" fmla="*/ 1178474 w 1314762"/>
                <a:gd name="connsiteY2112" fmla="*/ 1222115 h 1226698"/>
                <a:gd name="connsiteX2113" fmla="*/ 1179033 w 1314762"/>
                <a:gd name="connsiteY2113" fmla="*/ 1216873 h 1226698"/>
                <a:gd name="connsiteX2114" fmla="*/ 1179592 w 1314762"/>
                <a:gd name="connsiteY2114" fmla="*/ 1219712 h 1226698"/>
                <a:gd name="connsiteX2115" fmla="*/ 1180146 w 1314762"/>
                <a:gd name="connsiteY2115" fmla="*/ 1221675 h 1226698"/>
                <a:gd name="connsiteX2116" fmla="*/ 1180705 w 1314762"/>
                <a:gd name="connsiteY2116" fmla="*/ 1218402 h 1226698"/>
                <a:gd name="connsiteX2117" fmla="*/ 1181264 w 1314762"/>
                <a:gd name="connsiteY2117" fmla="*/ 1221458 h 1226698"/>
                <a:gd name="connsiteX2118" fmla="*/ 1181822 w 1314762"/>
                <a:gd name="connsiteY2118" fmla="*/ 1220365 h 1226698"/>
                <a:gd name="connsiteX2119" fmla="*/ 1182381 w 1314762"/>
                <a:gd name="connsiteY2119" fmla="*/ 1220805 h 1226698"/>
                <a:gd name="connsiteX2120" fmla="*/ 1182939 w 1314762"/>
                <a:gd name="connsiteY2120" fmla="*/ 1218184 h 1226698"/>
                <a:gd name="connsiteX2121" fmla="*/ 1183494 w 1314762"/>
                <a:gd name="connsiteY2121" fmla="*/ 1219494 h 1226698"/>
                <a:gd name="connsiteX2122" fmla="*/ 1184053 w 1314762"/>
                <a:gd name="connsiteY2122" fmla="*/ 1219494 h 1226698"/>
                <a:gd name="connsiteX2123" fmla="*/ 1184611 w 1314762"/>
                <a:gd name="connsiteY2123" fmla="*/ 1215999 h 1226698"/>
                <a:gd name="connsiteX2124" fmla="*/ 1185170 w 1314762"/>
                <a:gd name="connsiteY2124" fmla="*/ 1220583 h 1226698"/>
                <a:gd name="connsiteX2125" fmla="*/ 1185729 w 1314762"/>
                <a:gd name="connsiteY2125" fmla="*/ 1221240 h 1226698"/>
                <a:gd name="connsiteX2126" fmla="*/ 1186287 w 1314762"/>
                <a:gd name="connsiteY2126" fmla="*/ 1219272 h 1226698"/>
                <a:gd name="connsiteX2127" fmla="*/ 1186846 w 1314762"/>
                <a:gd name="connsiteY2127" fmla="*/ 1218837 h 1226698"/>
                <a:gd name="connsiteX2128" fmla="*/ 1187400 w 1314762"/>
                <a:gd name="connsiteY2128" fmla="*/ 1218184 h 1226698"/>
                <a:gd name="connsiteX2129" fmla="*/ 1187959 w 1314762"/>
                <a:gd name="connsiteY2129" fmla="*/ 1222986 h 1226698"/>
                <a:gd name="connsiteX2130" fmla="*/ 1188518 w 1314762"/>
                <a:gd name="connsiteY2130" fmla="*/ 1219272 h 1226698"/>
                <a:gd name="connsiteX2131" fmla="*/ 1189076 w 1314762"/>
                <a:gd name="connsiteY2131" fmla="*/ 1221240 h 1226698"/>
                <a:gd name="connsiteX2132" fmla="*/ 1189635 w 1314762"/>
                <a:gd name="connsiteY2132" fmla="*/ 1219272 h 1226698"/>
                <a:gd name="connsiteX2133" fmla="*/ 1190193 w 1314762"/>
                <a:gd name="connsiteY2133" fmla="*/ 1221675 h 1226698"/>
                <a:gd name="connsiteX2134" fmla="*/ 1190752 w 1314762"/>
                <a:gd name="connsiteY2134" fmla="*/ 1211193 h 1226698"/>
                <a:gd name="connsiteX2135" fmla="*/ 1191307 w 1314762"/>
                <a:gd name="connsiteY2135" fmla="*/ 1221675 h 1226698"/>
                <a:gd name="connsiteX2136" fmla="*/ 1191865 w 1314762"/>
                <a:gd name="connsiteY2136" fmla="*/ 1221458 h 1226698"/>
                <a:gd name="connsiteX2137" fmla="*/ 1192424 w 1314762"/>
                <a:gd name="connsiteY2137" fmla="*/ 1218837 h 1226698"/>
                <a:gd name="connsiteX2138" fmla="*/ 1192983 w 1314762"/>
                <a:gd name="connsiteY2138" fmla="*/ 1219494 h 1226698"/>
                <a:gd name="connsiteX2139" fmla="*/ 1193541 w 1314762"/>
                <a:gd name="connsiteY2139" fmla="*/ 1221022 h 1226698"/>
                <a:gd name="connsiteX2140" fmla="*/ 1194100 w 1314762"/>
                <a:gd name="connsiteY2140" fmla="*/ 1219055 h 1226698"/>
                <a:gd name="connsiteX2141" fmla="*/ 1194659 w 1314762"/>
                <a:gd name="connsiteY2141" fmla="*/ 1215124 h 1226698"/>
                <a:gd name="connsiteX2142" fmla="*/ 1195213 w 1314762"/>
                <a:gd name="connsiteY2142" fmla="*/ 1219930 h 1226698"/>
                <a:gd name="connsiteX2143" fmla="*/ 1195772 w 1314762"/>
                <a:gd name="connsiteY2143" fmla="*/ 1222333 h 1226698"/>
                <a:gd name="connsiteX2144" fmla="*/ 1196330 w 1314762"/>
                <a:gd name="connsiteY2144" fmla="*/ 1219930 h 1226698"/>
                <a:gd name="connsiteX2145" fmla="*/ 1196889 w 1314762"/>
                <a:gd name="connsiteY2145" fmla="*/ 1221675 h 1226698"/>
                <a:gd name="connsiteX2146" fmla="*/ 1197448 w 1314762"/>
                <a:gd name="connsiteY2146" fmla="*/ 1220365 h 1226698"/>
                <a:gd name="connsiteX2147" fmla="*/ 1198006 w 1314762"/>
                <a:gd name="connsiteY2147" fmla="*/ 1219712 h 1226698"/>
                <a:gd name="connsiteX2148" fmla="*/ 1198565 w 1314762"/>
                <a:gd name="connsiteY2148" fmla="*/ 1219494 h 1226698"/>
                <a:gd name="connsiteX2149" fmla="*/ 1199120 w 1314762"/>
                <a:gd name="connsiteY2149" fmla="*/ 1221022 h 1226698"/>
                <a:gd name="connsiteX2150" fmla="*/ 1199678 w 1314762"/>
                <a:gd name="connsiteY2150" fmla="*/ 1223425 h 1226698"/>
                <a:gd name="connsiteX2151" fmla="*/ 1200237 w 1314762"/>
                <a:gd name="connsiteY2151" fmla="*/ 1221458 h 1226698"/>
                <a:gd name="connsiteX2152" fmla="*/ 1200796 w 1314762"/>
                <a:gd name="connsiteY2152" fmla="*/ 1222768 h 1226698"/>
                <a:gd name="connsiteX2153" fmla="*/ 1201354 w 1314762"/>
                <a:gd name="connsiteY2153" fmla="*/ 1220365 h 1226698"/>
                <a:gd name="connsiteX2154" fmla="*/ 1201913 w 1314762"/>
                <a:gd name="connsiteY2154" fmla="*/ 1223203 h 1226698"/>
                <a:gd name="connsiteX2155" fmla="*/ 1202467 w 1314762"/>
                <a:gd name="connsiteY2155" fmla="*/ 1218837 h 1226698"/>
                <a:gd name="connsiteX2156" fmla="*/ 1203026 w 1314762"/>
                <a:gd name="connsiteY2156" fmla="*/ 1221458 h 1226698"/>
                <a:gd name="connsiteX2157" fmla="*/ 1203584 w 1314762"/>
                <a:gd name="connsiteY2157" fmla="*/ 1217962 h 1226698"/>
                <a:gd name="connsiteX2158" fmla="*/ 1204143 w 1314762"/>
                <a:gd name="connsiteY2158" fmla="*/ 1219930 h 1226698"/>
                <a:gd name="connsiteX2159" fmla="*/ 1204702 w 1314762"/>
                <a:gd name="connsiteY2159" fmla="*/ 1222768 h 1226698"/>
                <a:gd name="connsiteX2160" fmla="*/ 1205260 w 1314762"/>
                <a:gd name="connsiteY2160" fmla="*/ 1220365 h 1226698"/>
                <a:gd name="connsiteX2161" fmla="*/ 1205819 w 1314762"/>
                <a:gd name="connsiteY2161" fmla="*/ 1221022 h 1226698"/>
                <a:gd name="connsiteX2162" fmla="*/ 1206374 w 1314762"/>
                <a:gd name="connsiteY2162" fmla="*/ 1219055 h 1226698"/>
                <a:gd name="connsiteX2163" fmla="*/ 1206932 w 1314762"/>
                <a:gd name="connsiteY2163" fmla="*/ 1219930 h 1226698"/>
                <a:gd name="connsiteX2164" fmla="*/ 1207491 w 1314762"/>
                <a:gd name="connsiteY2164" fmla="*/ 1221458 h 1226698"/>
                <a:gd name="connsiteX2165" fmla="*/ 1208050 w 1314762"/>
                <a:gd name="connsiteY2165" fmla="*/ 1220147 h 1226698"/>
                <a:gd name="connsiteX2166" fmla="*/ 1208608 w 1314762"/>
                <a:gd name="connsiteY2166" fmla="*/ 1217091 h 1226698"/>
                <a:gd name="connsiteX2167" fmla="*/ 1209167 w 1314762"/>
                <a:gd name="connsiteY2167" fmla="*/ 1221893 h 1226698"/>
                <a:gd name="connsiteX2168" fmla="*/ 1209725 w 1314762"/>
                <a:gd name="connsiteY2168" fmla="*/ 1218837 h 1226698"/>
                <a:gd name="connsiteX2169" fmla="*/ 1210280 w 1314762"/>
                <a:gd name="connsiteY2169" fmla="*/ 1215563 h 1226698"/>
                <a:gd name="connsiteX2170" fmla="*/ 1210839 w 1314762"/>
                <a:gd name="connsiteY2170" fmla="*/ 1221893 h 1226698"/>
                <a:gd name="connsiteX2171" fmla="*/ 1211397 w 1314762"/>
                <a:gd name="connsiteY2171" fmla="*/ 1220365 h 1226698"/>
                <a:gd name="connsiteX2172" fmla="*/ 1211956 w 1314762"/>
                <a:gd name="connsiteY2172" fmla="*/ 1219055 h 1226698"/>
                <a:gd name="connsiteX2173" fmla="*/ 1212515 w 1314762"/>
                <a:gd name="connsiteY2173" fmla="*/ 1219272 h 1226698"/>
                <a:gd name="connsiteX2174" fmla="*/ 1213073 w 1314762"/>
                <a:gd name="connsiteY2174" fmla="*/ 1220805 h 1226698"/>
                <a:gd name="connsiteX2175" fmla="*/ 1213628 w 1314762"/>
                <a:gd name="connsiteY2175" fmla="*/ 1222115 h 1226698"/>
                <a:gd name="connsiteX2176" fmla="*/ 1214186 w 1314762"/>
                <a:gd name="connsiteY2176" fmla="*/ 1218184 h 1226698"/>
                <a:gd name="connsiteX2177" fmla="*/ 1214745 w 1314762"/>
                <a:gd name="connsiteY2177" fmla="*/ 1223861 h 1226698"/>
                <a:gd name="connsiteX2178" fmla="*/ 1215304 w 1314762"/>
                <a:gd name="connsiteY2178" fmla="*/ 1222768 h 1226698"/>
                <a:gd name="connsiteX2179" fmla="*/ 1215862 w 1314762"/>
                <a:gd name="connsiteY2179" fmla="*/ 1219712 h 1226698"/>
                <a:gd name="connsiteX2180" fmla="*/ 1216421 w 1314762"/>
                <a:gd name="connsiteY2180" fmla="*/ 1219494 h 1226698"/>
                <a:gd name="connsiteX2181" fmla="*/ 1216979 w 1314762"/>
                <a:gd name="connsiteY2181" fmla="*/ 1220805 h 1226698"/>
                <a:gd name="connsiteX2182" fmla="*/ 1217538 w 1314762"/>
                <a:gd name="connsiteY2182" fmla="*/ 1220365 h 1226698"/>
                <a:gd name="connsiteX2183" fmla="*/ 1218093 w 1314762"/>
                <a:gd name="connsiteY2183" fmla="*/ 1218837 h 1226698"/>
                <a:gd name="connsiteX2184" fmla="*/ 1218651 w 1314762"/>
                <a:gd name="connsiteY2184" fmla="*/ 1222115 h 1226698"/>
                <a:gd name="connsiteX2185" fmla="*/ 1219210 w 1314762"/>
                <a:gd name="connsiteY2185" fmla="*/ 1222550 h 1226698"/>
                <a:gd name="connsiteX2186" fmla="*/ 1219769 w 1314762"/>
                <a:gd name="connsiteY2186" fmla="*/ 1219930 h 1226698"/>
                <a:gd name="connsiteX2187" fmla="*/ 1220327 w 1314762"/>
                <a:gd name="connsiteY2187" fmla="*/ 1220365 h 1226698"/>
                <a:gd name="connsiteX2188" fmla="*/ 1220886 w 1314762"/>
                <a:gd name="connsiteY2188" fmla="*/ 1219712 h 1226698"/>
                <a:gd name="connsiteX2189" fmla="*/ 1221440 w 1314762"/>
                <a:gd name="connsiteY2189" fmla="*/ 1218619 h 1226698"/>
                <a:gd name="connsiteX2190" fmla="*/ 1221999 w 1314762"/>
                <a:gd name="connsiteY2190" fmla="*/ 1219712 h 1226698"/>
                <a:gd name="connsiteX2191" fmla="*/ 1222558 w 1314762"/>
                <a:gd name="connsiteY2191" fmla="*/ 1220365 h 1226698"/>
                <a:gd name="connsiteX2192" fmla="*/ 1223116 w 1314762"/>
                <a:gd name="connsiteY2192" fmla="*/ 1222986 h 1226698"/>
                <a:gd name="connsiteX2193" fmla="*/ 1223675 w 1314762"/>
                <a:gd name="connsiteY2193" fmla="*/ 1218402 h 1226698"/>
                <a:gd name="connsiteX2194" fmla="*/ 1224234 w 1314762"/>
                <a:gd name="connsiteY2194" fmla="*/ 1220805 h 1226698"/>
                <a:gd name="connsiteX2195" fmla="*/ 1224792 w 1314762"/>
                <a:gd name="connsiteY2195" fmla="*/ 1219930 h 1226698"/>
                <a:gd name="connsiteX2196" fmla="*/ 1225347 w 1314762"/>
                <a:gd name="connsiteY2196" fmla="*/ 1223861 h 1226698"/>
                <a:gd name="connsiteX2197" fmla="*/ 1225906 w 1314762"/>
                <a:gd name="connsiteY2197" fmla="*/ 1221240 h 1226698"/>
                <a:gd name="connsiteX2198" fmla="*/ 1226464 w 1314762"/>
                <a:gd name="connsiteY2198" fmla="*/ 1225606 h 1226698"/>
                <a:gd name="connsiteX2199" fmla="*/ 1227023 w 1314762"/>
                <a:gd name="connsiteY2199" fmla="*/ 1226264 h 1226698"/>
                <a:gd name="connsiteX2200" fmla="*/ 1227582 w 1314762"/>
                <a:gd name="connsiteY2200" fmla="*/ 1223643 h 1226698"/>
                <a:gd name="connsiteX2201" fmla="*/ 1228140 w 1314762"/>
                <a:gd name="connsiteY2201" fmla="*/ 1224953 h 1226698"/>
                <a:gd name="connsiteX2202" fmla="*/ 1228699 w 1314762"/>
                <a:gd name="connsiteY2202" fmla="*/ 1225824 h 1226698"/>
                <a:gd name="connsiteX2203" fmla="*/ 1229253 w 1314762"/>
                <a:gd name="connsiteY2203" fmla="*/ 1225824 h 1226698"/>
                <a:gd name="connsiteX2204" fmla="*/ 1229812 w 1314762"/>
                <a:gd name="connsiteY2204" fmla="*/ 1224736 h 1226698"/>
                <a:gd name="connsiteX2205" fmla="*/ 1230370 w 1314762"/>
                <a:gd name="connsiteY2205" fmla="*/ 1225824 h 1226698"/>
                <a:gd name="connsiteX2206" fmla="*/ 1230929 w 1314762"/>
                <a:gd name="connsiteY2206" fmla="*/ 1225606 h 1226698"/>
                <a:gd name="connsiteX2207" fmla="*/ 1231488 w 1314762"/>
                <a:gd name="connsiteY2207" fmla="*/ 1225389 h 1226698"/>
                <a:gd name="connsiteX2208" fmla="*/ 1232046 w 1314762"/>
                <a:gd name="connsiteY2208" fmla="*/ 1225824 h 1226698"/>
                <a:gd name="connsiteX2209" fmla="*/ 1232601 w 1314762"/>
                <a:gd name="connsiteY2209" fmla="*/ 1225171 h 1226698"/>
                <a:gd name="connsiteX2210" fmla="*/ 1233160 w 1314762"/>
                <a:gd name="connsiteY2210" fmla="*/ 1225606 h 1226698"/>
                <a:gd name="connsiteX2211" fmla="*/ 1233718 w 1314762"/>
                <a:gd name="connsiteY2211" fmla="*/ 1224736 h 1226698"/>
                <a:gd name="connsiteX2212" fmla="*/ 1234277 w 1314762"/>
                <a:gd name="connsiteY2212" fmla="*/ 1226046 h 1226698"/>
                <a:gd name="connsiteX2213" fmla="*/ 1234836 w 1314762"/>
                <a:gd name="connsiteY2213" fmla="*/ 1226264 h 1226698"/>
                <a:gd name="connsiteX2214" fmla="*/ 1235394 w 1314762"/>
                <a:gd name="connsiteY2214" fmla="*/ 1225171 h 1226698"/>
                <a:gd name="connsiteX2215" fmla="*/ 1235953 w 1314762"/>
                <a:gd name="connsiteY2215" fmla="*/ 1225824 h 1226698"/>
                <a:gd name="connsiteX2216" fmla="*/ 1236507 w 1314762"/>
                <a:gd name="connsiteY2216" fmla="*/ 1225171 h 1226698"/>
                <a:gd name="connsiteX2217" fmla="*/ 1237066 w 1314762"/>
                <a:gd name="connsiteY2217" fmla="*/ 1225389 h 1226698"/>
                <a:gd name="connsiteX2218" fmla="*/ 1237625 w 1314762"/>
                <a:gd name="connsiteY2218" fmla="*/ 1224078 h 1226698"/>
                <a:gd name="connsiteX2219" fmla="*/ 1238183 w 1314762"/>
                <a:gd name="connsiteY2219" fmla="*/ 1226264 h 1226698"/>
                <a:gd name="connsiteX2220" fmla="*/ 1238742 w 1314762"/>
                <a:gd name="connsiteY2220" fmla="*/ 1226264 h 1226698"/>
                <a:gd name="connsiteX2221" fmla="*/ 1239301 w 1314762"/>
                <a:gd name="connsiteY2221" fmla="*/ 1225824 h 1226698"/>
                <a:gd name="connsiteX2222" fmla="*/ 1239859 w 1314762"/>
                <a:gd name="connsiteY2222" fmla="*/ 1225824 h 1226698"/>
                <a:gd name="connsiteX2223" fmla="*/ 1240414 w 1314762"/>
                <a:gd name="connsiteY2223" fmla="*/ 1226264 h 1226698"/>
                <a:gd name="connsiteX2224" fmla="*/ 1240972 w 1314762"/>
                <a:gd name="connsiteY2224" fmla="*/ 1225389 h 1226698"/>
                <a:gd name="connsiteX2225" fmla="*/ 1241531 w 1314762"/>
                <a:gd name="connsiteY2225" fmla="*/ 1224736 h 1226698"/>
                <a:gd name="connsiteX2226" fmla="*/ 1242090 w 1314762"/>
                <a:gd name="connsiteY2226" fmla="*/ 1226046 h 1226698"/>
                <a:gd name="connsiteX2227" fmla="*/ 1242648 w 1314762"/>
                <a:gd name="connsiteY2227" fmla="*/ 1226699 h 1226698"/>
                <a:gd name="connsiteX2228" fmla="*/ 1243207 w 1314762"/>
                <a:gd name="connsiteY2228" fmla="*/ 1225824 h 1226698"/>
                <a:gd name="connsiteX2229" fmla="*/ 1243761 w 1314762"/>
                <a:gd name="connsiteY2229" fmla="*/ 1225824 h 1226698"/>
                <a:gd name="connsiteX2230" fmla="*/ 1244320 w 1314762"/>
                <a:gd name="connsiteY2230" fmla="*/ 1226046 h 1226698"/>
                <a:gd name="connsiteX2231" fmla="*/ 1244879 w 1314762"/>
                <a:gd name="connsiteY2231" fmla="*/ 1226046 h 1226698"/>
                <a:gd name="connsiteX2232" fmla="*/ 1245437 w 1314762"/>
                <a:gd name="connsiteY2232" fmla="*/ 1222550 h 1226698"/>
                <a:gd name="connsiteX2233" fmla="*/ 1245996 w 1314762"/>
                <a:gd name="connsiteY2233" fmla="*/ 1226264 h 1226698"/>
                <a:gd name="connsiteX2234" fmla="*/ 1246555 w 1314762"/>
                <a:gd name="connsiteY2234" fmla="*/ 1226264 h 1226698"/>
                <a:gd name="connsiteX2235" fmla="*/ 1247113 w 1314762"/>
                <a:gd name="connsiteY2235" fmla="*/ 1225606 h 1226698"/>
                <a:gd name="connsiteX2236" fmla="*/ 1247672 w 1314762"/>
                <a:gd name="connsiteY2236" fmla="*/ 1226046 h 1226698"/>
                <a:gd name="connsiteX2237" fmla="*/ 1248227 w 1314762"/>
                <a:gd name="connsiteY2237" fmla="*/ 1226046 h 1226698"/>
                <a:gd name="connsiteX2238" fmla="*/ 1248785 w 1314762"/>
                <a:gd name="connsiteY2238" fmla="*/ 1226264 h 1226698"/>
                <a:gd name="connsiteX2239" fmla="*/ 1249344 w 1314762"/>
                <a:gd name="connsiteY2239" fmla="*/ 1226046 h 1226698"/>
                <a:gd name="connsiteX2240" fmla="*/ 1249902 w 1314762"/>
                <a:gd name="connsiteY2240" fmla="*/ 1226481 h 1226698"/>
                <a:gd name="connsiteX2241" fmla="*/ 1250461 w 1314762"/>
                <a:gd name="connsiteY2241" fmla="*/ 1226046 h 1226698"/>
                <a:gd name="connsiteX2242" fmla="*/ 1251020 w 1314762"/>
                <a:gd name="connsiteY2242" fmla="*/ 1225171 h 1226698"/>
                <a:gd name="connsiteX2243" fmla="*/ 1251574 w 1314762"/>
                <a:gd name="connsiteY2243" fmla="*/ 1226046 h 1226698"/>
                <a:gd name="connsiteX2244" fmla="*/ 1252133 w 1314762"/>
                <a:gd name="connsiteY2244" fmla="*/ 1226264 h 1226698"/>
                <a:gd name="connsiteX2245" fmla="*/ 1252692 w 1314762"/>
                <a:gd name="connsiteY2245" fmla="*/ 1225606 h 1226698"/>
                <a:gd name="connsiteX2246" fmla="*/ 1253250 w 1314762"/>
                <a:gd name="connsiteY2246" fmla="*/ 1225389 h 1226698"/>
                <a:gd name="connsiteX2247" fmla="*/ 1253809 w 1314762"/>
                <a:gd name="connsiteY2247" fmla="*/ 1226481 h 1226698"/>
                <a:gd name="connsiteX2248" fmla="*/ 1254368 w 1314762"/>
                <a:gd name="connsiteY2248" fmla="*/ 1226481 h 1226698"/>
                <a:gd name="connsiteX2249" fmla="*/ 1254926 w 1314762"/>
                <a:gd name="connsiteY2249" fmla="*/ 1226046 h 1226698"/>
                <a:gd name="connsiteX2250" fmla="*/ 1255481 w 1314762"/>
                <a:gd name="connsiteY2250" fmla="*/ 1225606 h 1226698"/>
                <a:gd name="connsiteX2251" fmla="*/ 1256039 w 1314762"/>
                <a:gd name="connsiteY2251" fmla="*/ 1225606 h 1226698"/>
                <a:gd name="connsiteX2252" fmla="*/ 1256598 w 1314762"/>
                <a:gd name="connsiteY2252" fmla="*/ 1226046 h 1226698"/>
                <a:gd name="connsiteX2253" fmla="*/ 1257156 w 1314762"/>
                <a:gd name="connsiteY2253" fmla="*/ 1225824 h 1226698"/>
                <a:gd name="connsiteX2254" fmla="*/ 1257715 w 1314762"/>
                <a:gd name="connsiteY2254" fmla="*/ 1226046 h 1226698"/>
                <a:gd name="connsiteX2255" fmla="*/ 1258274 w 1314762"/>
                <a:gd name="connsiteY2255" fmla="*/ 1226046 h 1226698"/>
                <a:gd name="connsiteX2256" fmla="*/ 1258832 w 1314762"/>
                <a:gd name="connsiteY2256" fmla="*/ 1226481 h 1226698"/>
                <a:gd name="connsiteX2257" fmla="*/ 1259387 w 1314762"/>
                <a:gd name="connsiteY2257" fmla="*/ 1226264 h 1226698"/>
                <a:gd name="connsiteX2258" fmla="*/ 1259946 w 1314762"/>
                <a:gd name="connsiteY2258" fmla="*/ 1226264 h 1226698"/>
                <a:gd name="connsiteX2259" fmla="*/ 1260504 w 1314762"/>
                <a:gd name="connsiteY2259" fmla="*/ 1226046 h 1226698"/>
                <a:gd name="connsiteX2260" fmla="*/ 1261063 w 1314762"/>
                <a:gd name="connsiteY2260" fmla="*/ 1225389 h 1226698"/>
                <a:gd name="connsiteX2261" fmla="*/ 1261622 w 1314762"/>
                <a:gd name="connsiteY2261" fmla="*/ 1226264 h 1226698"/>
                <a:gd name="connsiteX2262" fmla="*/ 1262180 w 1314762"/>
                <a:gd name="connsiteY2262" fmla="*/ 1226264 h 1226698"/>
                <a:gd name="connsiteX2263" fmla="*/ 1262735 w 1314762"/>
                <a:gd name="connsiteY2263" fmla="*/ 1225606 h 1226698"/>
                <a:gd name="connsiteX2264" fmla="*/ 1263293 w 1314762"/>
                <a:gd name="connsiteY2264" fmla="*/ 1226046 h 1226698"/>
                <a:gd name="connsiteX2265" fmla="*/ 1263852 w 1314762"/>
                <a:gd name="connsiteY2265" fmla="*/ 1226264 h 1226698"/>
                <a:gd name="connsiteX2266" fmla="*/ 1264411 w 1314762"/>
                <a:gd name="connsiteY2266" fmla="*/ 1226481 h 1226698"/>
                <a:gd name="connsiteX2267" fmla="*/ 1264969 w 1314762"/>
                <a:gd name="connsiteY2267" fmla="*/ 1226046 h 1226698"/>
                <a:gd name="connsiteX2268" fmla="*/ 1265528 w 1314762"/>
                <a:gd name="connsiteY2268" fmla="*/ 1226699 h 1226698"/>
                <a:gd name="connsiteX2269" fmla="*/ 1266087 w 1314762"/>
                <a:gd name="connsiteY2269" fmla="*/ 1226481 h 1226698"/>
                <a:gd name="connsiteX2270" fmla="*/ 1266641 w 1314762"/>
                <a:gd name="connsiteY2270" fmla="*/ 1226046 h 1226698"/>
                <a:gd name="connsiteX2271" fmla="*/ 1267200 w 1314762"/>
                <a:gd name="connsiteY2271" fmla="*/ 1226046 h 1226698"/>
                <a:gd name="connsiteX2272" fmla="*/ 1267758 w 1314762"/>
                <a:gd name="connsiteY2272" fmla="*/ 1226264 h 1226698"/>
                <a:gd name="connsiteX2273" fmla="*/ 1268317 w 1314762"/>
                <a:gd name="connsiteY2273" fmla="*/ 1225824 h 1226698"/>
                <a:gd name="connsiteX2274" fmla="*/ 1268876 w 1314762"/>
                <a:gd name="connsiteY2274" fmla="*/ 1225389 h 1226698"/>
                <a:gd name="connsiteX2275" fmla="*/ 1269434 w 1314762"/>
                <a:gd name="connsiteY2275" fmla="*/ 1226481 h 1226698"/>
                <a:gd name="connsiteX2276" fmla="*/ 1269989 w 1314762"/>
                <a:gd name="connsiteY2276" fmla="*/ 1225824 h 1226698"/>
                <a:gd name="connsiteX2277" fmla="*/ 1270547 w 1314762"/>
                <a:gd name="connsiteY2277" fmla="*/ 1226481 h 1226698"/>
                <a:gd name="connsiteX2278" fmla="*/ 1271106 w 1314762"/>
                <a:gd name="connsiteY2278" fmla="*/ 1226046 h 1226698"/>
                <a:gd name="connsiteX2279" fmla="*/ 1271665 w 1314762"/>
                <a:gd name="connsiteY2279" fmla="*/ 1226699 h 1226698"/>
                <a:gd name="connsiteX2280" fmla="*/ 1272223 w 1314762"/>
                <a:gd name="connsiteY2280" fmla="*/ 1226699 h 1226698"/>
                <a:gd name="connsiteX2281" fmla="*/ 1272782 w 1314762"/>
                <a:gd name="connsiteY2281" fmla="*/ 1226046 h 1226698"/>
                <a:gd name="connsiteX2282" fmla="*/ 1273341 w 1314762"/>
                <a:gd name="connsiteY2282" fmla="*/ 1226481 h 1226698"/>
                <a:gd name="connsiteX2283" fmla="*/ 1273895 w 1314762"/>
                <a:gd name="connsiteY2283" fmla="*/ 1226699 h 1226698"/>
                <a:gd name="connsiteX2284" fmla="*/ 1274454 w 1314762"/>
                <a:gd name="connsiteY2284" fmla="*/ 1226699 h 1226698"/>
                <a:gd name="connsiteX2285" fmla="*/ 1275013 w 1314762"/>
                <a:gd name="connsiteY2285" fmla="*/ 1226699 h 1226698"/>
                <a:gd name="connsiteX2286" fmla="*/ 1275571 w 1314762"/>
                <a:gd name="connsiteY2286" fmla="*/ 1226264 h 1226698"/>
                <a:gd name="connsiteX2287" fmla="*/ 1276130 w 1314762"/>
                <a:gd name="connsiteY2287" fmla="*/ 1226481 h 1226698"/>
                <a:gd name="connsiteX2288" fmla="*/ 1276688 w 1314762"/>
                <a:gd name="connsiteY2288" fmla="*/ 1224736 h 1226698"/>
                <a:gd name="connsiteX2289" fmla="*/ 1277247 w 1314762"/>
                <a:gd name="connsiteY2289" fmla="*/ 1226699 h 1226698"/>
                <a:gd name="connsiteX2290" fmla="*/ 1277806 w 1314762"/>
                <a:gd name="connsiteY2290" fmla="*/ 1226264 h 1226698"/>
                <a:gd name="connsiteX2291" fmla="*/ 1278360 w 1314762"/>
                <a:gd name="connsiteY2291" fmla="*/ 1226264 h 1226698"/>
                <a:gd name="connsiteX2292" fmla="*/ 1278919 w 1314762"/>
                <a:gd name="connsiteY2292" fmla="*/ 1226481 h 1226698"/>
                <a:gd name="connsiteX2293" fmla="*/ 1279478 w 1314762"/>
                <a:gd name="connsiteY2293" fmla="*/ 1226481 h 1226698"/>
                <a:gd name="connsiteX2294" fmla="*/ 1280036 w 1314762"/>
                <a:gd name="connsiteY2294" fmla="*/ 1226481 h 1226698"/>
                <a:gd name="connsiteX2295" fmla="*/ 1280595 w 1314762"/>
                <a:gd name="connsiteY2295" fmla="*/ 1226264 h 1226698"/>
                <a:gd name="connsiteX2296" fmla="*/ 1281154 w 1314762"/>
                <a:gd name="connsiteY2296" fmla="*/ 1226264 h 1226698"/>
                <a:gd name="connsiteX2297" fmla="*/ 1281708 w 1314762"/>
                <a:gd name="connsiteY2297" fmla="*/ 1226481 h 1226698"/>
                <a:gd name="connsiteX2298" fmla="*/ 1282267 w 1314762"/>
                <a:gd name="connsiteY2298" fmla="*/ 1226264 h 1226698"/>
                <a:gd name="connsiteX2299" fmla="*/ 1282825 w 1314762"/>
                <a:gd name="connsiteY2299" fmla="*/ 1226699 h 1226698"/>
                <a:gd name="connsiteX2300" fmla="*/ 1283384 w 1314762"/>
                <a:gd name="connsiteY2300" fmla="*/ 1226699 h 1226698"/>
                <a:gd name="connsiteX2301" fmla="*/ 1283942 w 1314762"/>
                <a:gd name="connsiteY2301" fmla="*/ 1226264 h 1226698"/>
                <a:gd name="connsiteX2302" fmla="*/ 1284501 w 1314762"/>
                <a:gd name="connsiteY2302" fmla="*/ 1226046 h 1226698"/>
                <a:gd name="connsiteX2303" fmla="*/ 1285060 w 1314762"/>
                <a:gd name="connsiteY2303" fmla="*/ 1226481 h 1226698"/>
                <a:gd name="connsiteX2304" fmla="*/ 1285614 w 1314762"/>
                <a:gd name="connsiteY2304" fmla="*/ 1226699 h 1226698"/>
                <a:gd name="connsiteX2305" fmla="*/ 1286173 w 1314762"/>
                <a:gd name="connsiteY2305" fmla="*/ 1226699 h 1226698"/>
                <a:gd name="connsiteX2306" fmla="*/ 1286732 w 1314762"/>
                <a:gd name="connsiteY2306" fmla="*/ 1226481 h 1226698"/>
                <a:gd name="connsiteX2307" fmla="*/ 1287290 w 1314762"/>
                <a:gd name="connsiteY2307" fmla="*/ 1225824 h 1226698"/>
                <a:gd name="connsiteX2308" fmla="*/ 1287849 w 1314762"/>
                <a:gd name="connsiteY2308" fmla="*/ 1226699 h 1226698"/>
                <a:gd name="connsiteX2309" fmla="*/ 1288408 w 1314762"/>
                <a:gd name="connsiteY2309" fmla="*/ 1226699 h 1226698"/>
                <a:gd name="connsiteX2310" fmla="*/ 1288966 w 1314762"/>
                <a:gd name="connsiteY2310" fmla="*/ 1226481 h 1226698"/>
                <a:gd name="connsiteX2311" fmla="*/ 1289521 w 1314762"/>
                <a:gd name="connsiteY2311" fmla="*/ 1226046 h 1226698"/>
                <a:gd name="connsiteX2312" fmla="*/ 1290079 w 1314762"/>
                <a:gd name="connsiteY2312" fmla="*/ 1226699 h 1226698"/>
                <a:gd name="connsiteX2313" fmla="*/ 1290638 w 1314762"/>
                <a:gd name="connsiteY2313" fmla="*/ 1226481 h 1226698"/>
                <a:gd name="connsiteX2314" fmla="*/ 1291197 w 1314762"/>
                <a:gd name="connsiteY2314" fmla="*/ 1226046 h 1226698"/>
                <a:gd name="connsiteX2315" fmla="*/ 1291755 w 1314762"/>
                <a:gd name="connsiteY2315" fmla="*/ 1226481 h 1226698"/>
                <a:gd name="connsiteX2316" fmla="*/ 1292314 w 1314762"/>
                <a:gd name="connsiteY2316" fmla="*/ 1226481 h 1226698"/>
                <a:gd name="connsiteX2317" fmla="*/ 1292869 w 1314762"/>
                <a:gd name="connsiteY2317" fmla="*/ 1226481 h 1226698"/>
                <a:gd name="connsiteX2318" fmla="*/ 1293427 w 1314762"/>
                <a:gd name="connsiteY2318" fmla="*/ 1226481 h 1226698"/>
                <a:gd name="connsiteX2319" fmla="*/ 1293986 w 1314762"/>
                <a:gd name="connsiteY2319" fmla="*/ 1226699 h 1226698"/>
                <a:gd name="connsiteX2320" fmla="*/ 1294545 w 1314762"/>
                <a:gd name="connsiteY2320" fmla="*/ 1226481 h 1226698"/>
                <a:gd name="connsiteX2321" fmla="*/ 1295103 w 1314762"/>
                <a:gd name="connsiteY2321" fmla="*/ 1226481 h 1226698"/>
                <a:gd name="connsiteX2322" fmla="*/ 1295662 w 1314762"/>
                <a:gd name="connsiteY2322" fmla="*/ 1226481 h 1226698"/>
                <a:gd name="connsiteX2323" fmla="*/ 1296220 w 1314762"/>
                <a:gd name="connsiteY2323" fmla="*/ 1226046 h 1226698"/>
                <a:gd name="connsiteX2324" fmla="*/ 1296775 w 1314762"/>
                <a:gd name="connsiteY2324" fmla="*/ 1226046 h 1226698"/>
                <a:gd name="connsiteX2325" fmla="*/ 1297333 w 1314762"/>
                <a:gd name="connsiteY2325" fmla="*/ 1226699 h 1226698"/>
                <a:gd name="connsiteX2326" fmla="*/ 1297892 w 1314762"/>
                <a:gd name="connsiteY2326" fmla="*/ 1226699 h 1226698"/>
                <a:gd name="connsiteX2327" fmla="*/ 1298451 w 1314762"/>
                <a:gd name="connsiteY2327" fmla="*/ 1226264 h 1226698"/>
                <a:gd name="connsiteX2328" fmla="*/ 1299009 w 1314762"/>
                <a:gd name="connsiteY2328" fmla="*/ 1226699 h 1226698"/>
                <a:gd name="connsiteX2329" fmla="*/ 1299568 w 1314762"/>
                <a:gd name="connsiteY2329" fmla="*/ 1226699 h 1226698"/>
                <a:gd name="connsiteX2330" fmla="*/ 1300123 w 1314762"/>
                <a:gd name="connsiteY2330" fmla="*/ 1226481 h 1226698"/>
                <a:gd name="connsiteX2331" fmla="*/ 1300681 w 1314762"/>
                <a:gd name="connsiteY2331" fmla="*/ 1226264 h 1226698"/>
                <a:gd name="connsiteX2332" fmla="*/ 1301240 w 1314762"/>
                <a:gd name="connsiteY2332" fmla="*/ 1226264 h 1226698"/>
                <a:gd name="connsiteX2333" fmla="*/ 1301799 w 1314762"/>
                <a:gd name="connsiteY2333" fmla="*/ 1226481 h 1226698"/>
                <a:gd name="connsiteX2334" fmla="*/ 1302357 w 1314762"/>
                <a:gd name="connsiteY2334" fmla="*/ 1226699 h 1226698"/>
                <a:gd name="connsiteX2335" fmla="*/ 1302916 w 1314762"/>
                <a:gd name="connsiteY2335" fmla="*/ 1226481 h 1226698"/>
                <a:gd name="connsiteX2336" fmla="*/ 1303474 w 1314762"/>
                <a:gd name="connsiteY2336" fmla="*/ 1226481 h 1226698"/>
                <a:gd name="connsiteX2337" fmla="*/ 1304029 w 1314762"/>
                <a:gd name="connsiteY2337" fmla="*/ 1226699 h 1226698"/>
                <a:gd name="connsiteX2338" fmla="*/ 1304588 w 1314762"/>
                <a:gd name="connsiteY2338" fmla="*/ 1226481 h 1226698"/>
                <a:gd name="connsiteX2339" fmla="*/ 1305146 w 1314762"/>
                <a:gd name="connsiteY2339" fmla="*/ 1226264 h 1226698"/>
                <a:gd name="connsiteX2340" fmla="*/ 1305705 w 1314762"/>
                <a:gd name="connsiteY2340" fmla="*/ 1226481 h 1226698"/>
                <a:gd name="connsiteX2341" fmla="*/ 1306264 w 1314762"/>
                <a:gd name="connsiteY2341" fmla="*/ 1226699 h 1226698"/>
                <a:gd name="connsiteX2342" fmla="*/ 1306822 w 1314762"/>
                <a:gd name="connsiteY2342" fmla="*/ 1226699 h 1226698"/>
                <a:gd name="connsiteX2343" fmla="*/ 1307381 w 1314762"/>
                <a:gd name="connsiteY2343" fmla="*/ 1226481 h 1226698"/>
                <a:gd name="connsiteX2344" fmla="*/ 1307940 w 1314762"/>
                <a:gd name="connsiteY2344" fmla="*/ 1226264 h 1226698"/>
                <a:gd name="connsiteX2345" fmla="*/ 1308494 w 1314762"/>
                <a:gd name="connsiteY2345" fmla="*/ 1226481 h 1226698"/>
                <a:gd name="connsiteX2346" fmla="*/ 1309053 w 1314762"/>
                <a:gd name="connsiteY2346" fmla="*/ 1226264 h 1226698"/>
                <a:gd name="connsiteX2347" fmla="*/ 1309611 w 1314762"/>
                <a:gd name="connsiteY2347" fmla="*/ 1226481 h 1226698"/>
                <a:gd name="connsiteX2348" fmla="*/ 1310170 w 1314762"/>
                <a:gd name="connsiteY2348" fmla="*/ 1226481 h 1226698"/>
                <a:gd name="connsiteX2349" fmla="*/ 1310729 w 1314762"/>
                <a:gd name="connsiteY2349" fmla="*/ 1226699 h 1226698"/>
                <a:gd name="connsiteX2350" fmla="*/ 1311287 w 1314762"/>
                <a:gd name="connsiteY2350" fmla="*/ 1226264 h 1226698"/>
                <a:gd name="connsiteX2351" fmla="*/ 1311842 w 1314762"/>
                <a:gd name="connsiteY2351" fmla="*/ 1226699 h 1226698"/>
                <a:gd name="connsiteX2352" fmla="*/ 1312400 w 1314762"/>
                <a:gd name="connsiteY2352" fmla="*/ 1226481 h 1226698"/>
                <a:gd name="connsiteX2353" fmla="*/ 1312959 w 1314762"/>
                <a:gd name="connsiteY2353" fmla="*/ 1226699 h 1226698"/>
                <a:gd name="connsiteX2354" fmla="*/ 1313518 w 1314762"/>
                <a:gd name="connsiteY2354" fmla="*/ 1226699 h 1226698"/>
                <a:gd name="connsiteX2355" fmla="*/ 1314076 w 1314762"/>
                <a:gd name="connsiteY2355" fmla="*/ 1225824 h 1226698"/>
                <a:gd name="connsiteX2356" fmla="*/ 1314635 w 1314762"/>
                <a:gd name="connsiteY2356" fmla="*/ 1226699 h 1226698"/>
                <a:gd name="connsiteX2357" fmla="*/ 1314762 w 1314762"/>
                <a:gd name="connsiteY2357" fmla="*/ 1226596 h 122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</a:cxnLst>
              <a:rect l="l" t="t" r="r" b="b"/>
              <a:pathLst>
                <a:path w="1314762" h="1226698">
                  <a:moveTo>
                    <a:pt x="0" y="1226699"/>
                  </a:moveTo>
                  <a:lnTo>
                    <a:pt x="468" y="1226699"/>
                  </a:lnTo>
                  <a:lnTo>
                    <a:pt x="1023" y="1226699"/>
                  </a:lnTo>
                  <a:lnTo>
                    <a:pt x="1581" y="1226699"/>
                  </a:lnTo>
                  <a:lnTo>
                    <a:pt x="2140" y="1226699"/>
                  </a:lnTo>
                  <a:lnTo>
                    <a:pt x="2699" y="1226699"/>
                  </a:lnTo>
                  <a:lnTo>
                    <a:pt x="3257" y="1226699"/>
                  </a:lnTo>
                  <a:lnTo>
                    <a:pt x="3816" y="1226699"/>
                  </a:lnTo>
                  <a:lnTo>
                    <a:pt x="4375" y="1226699"/>
                  </a:lnTo>
                  <a:lnTo>
                    <a:pt x="4929" y="1226699"/>
                  </a:lnTo>
                  <a:lnTo>
                    <a:pt x="5488" y="1226699"/>
                  </a:lnTo>
                  <a:lnTo>
                    <a:pt x="6047" y="1226699"/>
                  </a:lnTo>
                  <a:lnTo>
                    <a:pt x="6605" y="1226699"/>
                  </a:lnTo>
                  <a:lnTo>
                    <a:pt x="7164" y="1226699"/>
                  </a:lnTo>
                  <a:lnTo>
                    <a:pt x="7722" y="1226699"/>
                  </a:lnTo>
                  <a:lnTo>
                    <a:pt x="8277" y="1226699"/>
                  </a:lnTo>
                  <a:lnTo>
                    <a:pt x="8836" y="1226699"/>
                  </a:lnTo>
                  <a:lnTo>
                    <a:pt x="9394" y="1226699"/>
                  </a:lnTo>
                  <a:lnTo>
                    <a:pt x="9953" y="1226699"/>
                  </a:lnTo>
                  <a:lnTo>
                    <a:pt x="10512" y="1226699"/>
                  </a:lnTo>
                  <a:lnTo>
                    <a:pt x="11070" y="1226699"/>
                  </a:lnTo>
                  <a:lnTo>
                    <a:pt x="11629" y="1226699"/>
                  </a:lnTo>
                  <a:lnTo>
                    <a:pt x="12188" y="1226699"/>
                  </a:lnTo>
                  <a:lnTo>
                    <a:pt x="12742" y="1226699"/>
                  </a:lnTo>
                  <a:lnTo>
                    <a:pt x="13301" y="1226699"/>
                  </a:lnTo>
                  <a:lnTo>
                    <a:pt x="13859" y="1226699"/>
                  </a:lnTo>
                  <a:lnTo>
                    <a:pt x="14418" y="1226699"/>
                  </a:lnTo>
                  <a:lnTo>
                    <a:pt x="14976" y="1226699"/>
                  </a:lnTo>
                  <a:lnTo>
                    <a:pt x="15535" y="1226699"/>
                  </a:lnTo>
                  <a:lnTo>
                    <a:pt x="16094" y="1226699"/>
                  </a:lnTo>
                  <a:lnTo>
                    <a:pt x="16648" y="1226699"/>
                  </a:lnTo>
                  <a:lnTo>
                    <a:pt x="17207" y="1226699"/>
                  </a:lnTo>
                  <a:lnTo>
                    <a:pt x="17766" y="1226699"/>
                  </a:lnTo>
                  <a:lnTo>
                    <a:pt x="18324" y="1226699"/>
                  </a:lnTo>
                  <a:lnTo>
                    <a:pt x="18883" y="1226699"/>
                  </a:lnTo>
                  <a:lnTo>
                    <a:pt x="19442" y="1226699"/>
                  </a:lnTo>
                  <a:lnTo>
                    <a:pt x="19996" y="1226699"/>
                  </a:lnTo>
                  <a:lnTo>
                    <a:pt x="20555" y="1226699"/>
                  </a:lnTo>
                  <a:lnTo>
                    <a:pt x="21113" y="1226699"/>
                  </a:lnTo>
                  <a:lnTo>
                    <a:pt x="21672" y="1226699"/>
                  </a:lnTo>
                  <a:lnTo>
                    <a:pt x="22231" y="1226699"/>
                  </a:lnTo>
                  <a:lnTo>
                    <a:pt x="22789" y="1226699"/>
                  </a:lnTo>
                  <a:lnTo>
                    <a:pt x="23348" y="1226699"/>
                  </a:lnTo>
                  <a:lnTo>
                    <a:pt x="23903" y="1226699"/>
                  </a:lnTo>
                  <a:lnTo>
                    <a:pt x="24461" y="1226699"/>
                  </a:lnTo>
                  <a:lnTo>
                    <a:pt x="25020" y="1226699"/>
                  </a:lnTo>
                  <a:lnTo>
                    <a:pt x="25579" y="1226699"/>
                  </a:lnTo>
                  <a:lnTo>
                    <a:pt x="26137" y="1226699"/>
                  </a:lnTo>
                  <a:lnTo>
                    <a:pt x="26696" y="1226699"/>
                  </a:lnTo>
                  <a:lnTo>
                    <a:pt x="27250" y="1226699"/>
                  </a:lnTo>
                  <a:lnTo>
                    <a:pt x="27809" y="1226699"/>
                  </a:lnTo>
                  <a:lnTo>
                    <a:pt x="28367" y="1226699"/>
                  </a:lnTo>
                  <a:lnTo>
                    <a:pt x="28926" y="1226699"/>
                  </a:lnTo>
                  <a:lnTo>
                    <a:pt x="29485" y="1226699"/>
                  </a:lnTo>
                  <a:lnTo>
                    <a:pt x="30044" y="1226699"/>
                  </a:lnTo>
                  <a:lnTo>
                    <a:pt x="30602" y="1226699"/>
                  </a:lnTo>
                  <a:lnTo>
                    <a:pt x="31157" y="1226699"/>
                  </a:lnTo>
                  <a:lnTo>
                    <a:pt x="31715" y="1226699"/>
                  </a:lnTo>
                  <a:lnTo>
                    <a:pt x="32274" y="1226699"/>
                  </a:lnTo>
                  <a:lnTo>
                    <a:pt x="32833" y="1226699"/>
                  </a:lnTo>
                  <a:lnTo>
                    <a:pt x="33391" y="1226699"/>
                  </a:lnTo>
                  <a:lnTo>
                    <a:pt x="33950" y="1226699"/>
                  </a:lnTo>
                  <a:lnTo>
                    <a:pt x="34508" y="1226699"/>
                  </a:lnTo>
                  <a:lnTo>
                    <a:pt x="35063" y="1226699"/>
                  </a:lnTo>
                  <a:lnTo>
                    <a:pt x="35622" y="1226699"/>
                  </a:lnTo>
                  <a:lnTo>
                    <a:pt x="36180" y="1226699"/>
                  </a:lnTo>
                  <a:lnTo>
                    <a:pt x="36739" y="1226699"/>
                  </a:lnTo>
                  <a:lnTo>
                    <a:pt x="37298" y="1226699"/>
                  </a:lnTo>
                  <a:lnTo>
                    <a:pt x="37856" y="1226699"/>
                  </a:lnTo>
                  <a:lnTo>
                    <a:pt x="38411" y="1226699"/>
                  </a:lnTo>
                  <a:lnTo>
                    <a:pt x="38969" y="1226699"/>
                  </a:lnTo>
                  <a:lnTo>
                    <a:pt x="39528" y="1226699"/>
                  </a:lnTo>
                  <a:lnTo>
                    <a:pt x="40087" y="1226699"/>
                  </a:lnTo>
                  <a:lnTo>
                    <a:pt x="40645" y="1226699"/>
                  </a:lnTo>
                  <a:lnTo>
                    <a:pt x="41204" y="1226699"/>
                  </a:lnTo>
                  <a:lnTo>
                    <a:pt x="41763" y="1226699"/>
                  </a:lnTo>
                  <a:lnTo>
                    <a:pt x="42321" y="1226699"/>
                  </a:lnTo>
                  <a:lnTo>
                    <a:pt x="42876" y="1226699"/>
                  </a:lnTo>
                  <a:lnTo>
                    <a:pt x="43435" y="1226699"/>
                  </a:lnTo>
                  <a:lnTo>
                    <a:pt x="43993" y="1226699"/>
                  </a:lnTo>
                  <a:lnTo>
                    <a:pt x="44552" y="1226699"/>
                  </a:lnTo>
                  <a:lnTo>
                    <a:pt x="45110" y="1226699"/>
                  </a:lnTo>
                  <a:lnTo>
                    <a:pt x="45669" y="1226699"/>
                  </a:lnTo>
                  <a:lnTo>
                    <a:pt x="46228" y="1226699"/>
                  </a:lnTo>
                  <a:lnTo>
                    <a:pt x="46782" y="1226699"/>
                  </a:lnTo>
                  <a:lnTo>
                    <a:pt x="47341" y="1226699"/>
                  </a:lnTo>
                  <a:lnTo>
                    <a:pt x="47899" y="1226699"/>
                  </a:lnTo>
                  <a:lnTo>
                    <a:pt x="48458" y="1226699"/>
                  </a:lnTo>
                  <a:lnTo>
                    <a:pt x="49017" y="1226699"/>
                  </a:lnTo>
                  <a:lnTo>
                    <a:pt x="49575" y="1226699"/>
                  </a:lnTo>
                  <a:lnTo>
                    <a:pt x="50130" y="1226699"/>
                  </a:lnTo>
                  <a:lnTo>
                    <a:pt x="50689" y="1226699"/>
                  </a:lnTo>
                  <a:lnTo>
                    <a:pt x="51247" y="1226699"/>
                  </a:lnTo>
                  <a:lnTo>
                    <a:pt x="51806" y="1226699"/>
                  </a:lnTo>
                  <a:lnTo>
                    <a:pt x="52365" y="1226699"/>
                  </a:lnTo>
                  <a:lnTo>
                    <a:pt x="52923" y="1226699"/>
                  </a:lnTo>
                  <a:lnTo>
                    <a:pt x="53482" y="1226699"/>
                  </a:lnTo>
                  <a:lnTo>
                    <a:pt x="54036" y="1226699"/>
                  </a:lnTo>
                  <a:lnTo>
                    <a:pt x="54595" y="1226699"/>
                  </a:lnTo>
                  <a:lnTo>
                    <a:pt x="55154" y="1226699"/>
                  </a:lnTo>
                  <a:lnTo>
                    <a:pt x="55712" y="1226699"/>
                  </a:lnTo>
                  <a:lnTo>
                    <a:pt x="56271" y="1226699"/>
                  </a:lnTo>
                  <a:lnTo>
                    <a:pt x="56830" y="1226699"/>
                  </a:lnTo>
                  <a:lnTo>
                    <a:pt x="57384" y="1226699"/>
                  </a:lnTo>
                  <a:lnTo>
                    <a:pt x="57943" y="1226699"/>
                  </a:lnTo>
                  <a:lnTo>
                    <a:pt x="58501" y="1226699"/>
                  </a:lnTo>
                  <a:lnTo>
                    <a:pt x="59060" y="1226699"/>
                  </a:lnTo>
                  <a:lnTo>
                    <a:pt x="59619" y="1226699"/>
                  </a:lnTo>
                  <a:lnTo>
                    <a:pt x="60177" y="1226699"/>
                  </a:lnTo>
                  <a:lnTo>
                    <a:pt x="60736" y="1226699"/>
                  </a:lnTo>
                  <a:lnTo>
                    <a:pt x="61290" y="1226699"/>
                  </a:lnTo>
                  <a:lnTo>
                    <a:pt x="61849" y="1226699"/>
                  </a:lnTo>
                  <a:lnTo>
                    <a:pt x="62408" y="1226699"/>
                  </a:lnTo>
                  <a:lnTo>
                    <a:pt x="62966" y="1226699"/>
                  </a:lnTo>
                  <a:lnTo>
                    <a:pt x="63525" y="1226699"/>
                  </a:lnTo>
                  <a:lnTo>
                    <a:pt x="64084" y="1226699"/>
                  </a:lnTo>
                  <a:lnTo>
                    <a:pt x="64642" y="1226699"/>
                  </a:lnTo>
                  <a:lnTo>
                    <a:pt x="65197" y="1226699"/>
                  </a:lnTo>
                  <a:lnTo>
                    <a:pt x="65755" y="1226699"/>
                  </a:lnTo>
                  <a:lnTo>
                    <a:pt x="66314" y="1226699"/>
                  </a:lnTo>
                  <a:lnTo>
                    <a:pt x="66873" y="1226699"/>
                  </a:lnTo>
                  <a:lnTo>
                    <a:pt x="67431" y="1226699"/>
                  </a:lnTo>
                  <a:lnTo>
                    <a:pt x="67990" y="1226699"/>
                  </a:lnTo>
                  <a:lnTo>
                    <a:pt x="68545" y="1226699"/>
                  </a:lnTo>
                  <a:lnTo>
                    <a:pt x="69103" y="1226699"/>
                  </a:lnTo>
                  <a:lnTo>
                    <a:pt x="69662" y="1226699"/>
                  </a:lnTo>
                  <a:lnTo>
                    <a:pt x="70221" y="1226699"/>
                  </a:lnTo>
                  <a:lnTo>
                    <a:pt x="70779" y="1226699"/>
                  </a:lnTo>
                  <a:lnTo>
                    <a:pt x="71338" y="1226699"/>
                  </a:lnTo>
                  <a:lnTo>
                    <a:pt x="71897" y="1226699"/>
                  </a:lnTo>
                  <a:lnTo>
                    <a:pt x="72455" y="1226699"/>
                  </a:lnTo>
                  <a:lnTo>
                    <a:pt x="73010" y="1226699"/>
                  </a:lnTo>
                  <a:lnTo>
                    <a:pt x="73568" y="1226699"/>
                  </a:lnTo>
                  <a:lnTo>
                    <a:pt x="74127" y="1226699"/>
                  </a:lnTo>
                  <a:lnTo>
                    <a:pt x="74685" y="1226699"/>
                  </a:lnTo>
                  <a:lnTo>
                    <a:pt x="75244" y="1226699"/>
                  </a:lnTo>
                  <a:lnTo>
                    <a:pt x="75803" y="1226699"/>
                  </a:lnTo>
                  <a:lnTo>
                    <a:pt x="76361" y="1226699"/>
                  </a:lnTo>
                  <a:lnTo>
                    <a:pt x="76916" y="1226699"/>
                  </a:lnTo>
                  <a:lnTo>
                    <a:pt x="77475" y="1226699"/>
                  </a:lnTo>
                  <a:lnTo>
                    <a:pt x="78033" y="1226699"/>
                  </a:lnTo>
                  <a:lnTo>
                    <a:pt x="78592" y="1226699"/>
                  </a:lnTo>
                  <a:lnTo>
                    <a:pt x="79151" y="1226699"/>
                  </a:lnTo>
                  <a:lnTo>
                    <a:pt x="79709" y="1226699"/>
                  </a:lnTo>
                  <a:lnTo>
                    <a:pt x="80264" y="1226699"/>
                  </a:lnTo>
                  <a:lnTo>
                    <a:pt x="80822" y="1226699"/>
                  </a:lnTo>
                  <a:lnTo>
                    <a:pt x="81381" y="1226699"/>
                  </a:lnTo>
                  <a:lnTo>
                    <a:pt x="81940" y="1226699"/>
                  </a:lnTo>
                  <a:lnTo>
                    <a:pt x="82498" y="1226699"/>
                  </a:lnTo>
                  <a:lnTo>
                    <a:pt x="83057" y="1226699"/>
                  </a:lnTo>
                  <a:lnTo>
                    <a:pt x="83616" y="1226699"/>
                  </a:lnTo>
                  <a:lnTo>
                    <a:pt x="84170" y="1226699"/>
                  </a:lnTo>
                  <a:lnTo>
                    <a:pt x="84729" y="1226699"/>
                  </a:lnTo>
                  <a:lnTo>
                    <a:pt x="85287" y="1226699"/>
                  </a:lnTo>
                  <a:lnTo>
                    <a:pt x="85846" y="1226699"/>
                  </a:lnTo>
                  <a:lnTo>
                    <a:pt x="86405" y="1226699"/>
                  </a:lnTo>
                  <a:lnTo>
                    <a:pt x="86963" y="1226699"/>
                  </a:lnTo>
                  <a:lnTo>
                    <a:pt x="87518" y="1226699"/>
                  </a:lnTo>
                  <a:lnTo>
                    <a:pt x="88076" y="1226699"/>
                  </a:lnTo>
                  <a:lnTo>
                    <a:pt x="88635" y="1226699"/>
                  </a:lnTo>
                  <a:lnTo>
                    <a:pt x="89194" y="1226699"/>
                  </a:lnTo>
                  <a:lnTo>
                    <a:pt x="89752" y="1226699"/>
                  </a:lnTo>
                  <a:lnTo>
                    <a:pt x="90311" y="1226699"/>
                  </a:lnTo>
                  <a:lnTo>
                    <a:pt x="90870" y="1226699"/>
                  </a:lnTo>
                  <a:lnTo>
                    <a:pt x="91424" y="1226699"/>
                  </a:lnTo>
                  <a:lnTo>
                    <a:pt x="91983" y="1226699"/>
                  </a:lnTo>
                  <a:lnTo>
                    <a:pt x="92542" y="1226699"/>
                  </a:lnTo>
                  <a:lnTo>
                    <a:pt x="93100" y="1226699"/>
                  </a:lnTo>
                  <a:lnTo>
                    <a:pt x="93659" y="1226699"/>
                  </a:lnTo>
                  <a:lnTo>
                    <a:pt x="94217" y="1226699"/>
                  </a:lnTo>
                  <a:lnTo>
                    <a:pt x="94776" y="1226699"/>
                  </a:lnTo>
                  <a:lnTo>
                    <a:pt x="95331" y="1226699"/>
                  </a:lnTo>
                  <a:lnTo>
                    <a:pt x="95889" y="1226699"/>
                  </a:lnTo>
                  <a:lnTo>
                    <a:pt x="96448" y="1226699"/>
                  </a:lnTo>
                  <a:lnTo>
                    <a:pt x="97007" y="1226699"/>
                  </a:lnTo>
                  <a:lnTo>
                    <a:pt x="97565" y="1226699"/>
                  </a:lnTo>
                  <a:lnTo>
                    <a:pt x="98124" y="1226699"/>
                  </a:lnTo>
                  <a:lnTo>
                    <a:pt x="98678" y="1226699"/>
                  </a:lnTo>
                  <a:lnTo>
                    <a:pt x="99237" y="1226699"/>
                  </a:lnTo>
                  <a:lnTo>
                    <a:pt x="99796" y="1226699"/>
                  </a:lnTo>
                  <a:lnTo>
                    <a:pt x="100354" y="1226699"/>
                  </a:lnTo>
                  <a:lnTo>
                    <a:pt x="100913" y="1226699"/>
                  </a:lnTo>
                  <a:lnTo>
                    <a:pt x="101471" y="1226699"/>
                  </a:lnTo>
                  <a:lnTo>
                    <a:pt x="102030" y="1226699"/>
                  </a:lnTo>
                  <a:lnTo>
                    <a:pt x="102589" y="1226699"/>
                  </a:lnTo>
                  <a:lnTo>
                    <a:pt x="103143" y="1226699"/>
                  </a:lnTo>
                  <a:lnTo>
                    <a:pt x="103702" y="1226699"/>
                  </a:lnTo>
                  <a:lnTo>
                    <a:pt x="104261" y="1226699"/>
                  </a:lnTo>
                  <a:lnTo>
                    <a:pt x="104819" y="1226699"/>
                  </a:lnTo>
                  <a:lnTo>
                    <a:pt x="105378" y="1226699"/>
                  </a:lnTo>
                  <a:lnTo>
                    <a:pt x="105937" y="1226699"/>
                  </a:lnTo>
                  <a:lnTo>
                    <a:pt x="106495" y="1226699"/>
                  </a:lnTo>
                  <a:lnTo>
                    <a:pt x="107050" y="1226699"/>
                  </a:lnTo>
                  <a:lnTo>
                    <a:pt x="107608" y="1226699"/>
                  </a:lnTo>
                  <a:lnTo>
                    <a:pt x="108167" y="1226699"/>
                  </a:lnTo>
                  <a:lnTo>
                    <a:pt x="108726" y="1226699"/>
                  </a:lnTo>
                  <a:lnTo>
                    <a:pt x="109284" y="1226699"/>
                  </a:lnTo>
                  <a:lnTo>
                    <a:pt x="109843" y="1226699"/>
                  </a:lnTo>
                  <a:lnTo>
                    <a:pt x="110398" y="1226699"/>
                  </a:lnTo>
                  <a:lnTo>
                    <a:pt x="110956" y="1226699"/>
                  </a:lnTo>
                  <a:lnTo>
                    <a:pt x="111515" y="1226699"/>
                  </a:lnTo>
                  <a:lnTo>
                    <a:pt x="112073" y="1226699"/>
                  </a:lnTo>
                  <a:lnTo>
                    <a:pt x="112632" y="1226699"/>
                  </a:lnTo>
                  <a:lnTo>
                    <a:pt x="113191" y="1226699"/>
                  </a:lnTo>
                  <a:lnTo>
                    <a:pt x="113749" y="1226699"/>
                  </a:lnTo>
                  <a:lnTo>
                    <a:pt x="114304" y="1226699"/>
                  </a:lnTo>
                  <a:lnTo>
                    <a:pt x="114862" y="1226699"/>
                  </a:lnTo>
                  <a:lnTo>
                    <a:pt x="115421" y="1226699"/>
                  </a:lnTo>
                  <a:lnTo>
                    <a:pt x="115980" y="1226699"/>
                  </a:lnTo>
                  <a:lnTo>
                    <a:pt x="116538" y="1226699"/>
                  </a:lnTo>
                  <a:lnTo>
                    <a:pt x="117097" y="1226699"/>
                  </a:lnTo>
                  <a:lnTo>
                    <a:pt x="117652" y="1226699"/>
                  </a:lnTo>
                  <a:lnTo>
                    <a:pt x="118210" y="1226699"/>
                  </a:lnTo>
                  <a:lnTo>
                    <a:pt x="118769" y="1226699"/>
                  </a:lnTo>
                  <a:lnTo>
                    <a:pt x="119328" y="1226699"/>
                  </a:lnTo>
                  <a:lnTo>
                    <a:pt x="119886" y="1226699"/>
                  </a:lnTo>
                  <a:lnTo>
                    <a:pt x="120445" y="1226699"/>
                  </a:lnTo>
                  <a:lnTo>
                    <a:pt x="121003" y="1226699"/>
                  </a:lnTo>
                  <a:lnTo>
                    <a:pt x="121558" y="1226699"/>
                  </a:lnTo>
                  <a:lnTo>
                    <a:pt x="122117" y="1226699"/>
                  </a:lnTo>
                  <a:lnTo>
                    <a:pt x="122675" y="1226699"/>
                  </a:lnTo>
                  <a:lnTo>
                    <a:pt x="123234" y="1226699"/>
                  </a:lnTo>
                  <a:lnTo>
                    <a:pt x="123793" y="1226699"/>
                  </a:lnTo>
                  <a:lnTo>
                    <a:pt x="124351" y="1226699"/>
                  </a:lnTo>
                  <a:lnTo>
                    <a:pt x="124910" y="1226699"/>
                  </a:lnTo>
                  <a:lnTo>
                    <a:pt x="125464" y="1226699"/>
                  </a:lnTo>
                  <a:lnTo>
                    <a:pt x="126023" y="1226699"/>
                  </a:lnTo>
                  <a:lnTo>
                    <a:pt x="126582" y="1226699"/>
                  </a:lnTo>
                  <a:lnTo>
                    <a:pt x="127140" y="1226699"/>
                  </a:lnTo>
                  <a:lnTo>
                    <a:pt x="127699" y="1226699"/>
                  </a:lnTo>
                  <a:lnTo>
                    <a:pt x="128257" y="1226699"/>
                  </a:lnTo>
                  <a:lnTo>
                    <a:pt x="128812" y="1226699"/>
                  </a:lnTo>
                  <a:lnTo>
                    <a:pt x="129371" y="1226699"/>
                  </a:lnTo>
                  <a:lnTo>
                    <a:pt x="129929" y="1226699"/>
                  </a:lnTo>
                  <a:lnTo>
                    <a:pt x="130488" y="1226699"/>
                  </a:lnTo>
                  <a:lnTo>
                    <a:pt x="131047" y="1226699"/>
                  </a:lnTo>
                  <a:lnTo>
                    <a:pt x="131605" y="1226699"/>
                  </a:lnTo>
                  <a:lnTo>
                    <a:pt x="132164" y="1226699"/>
                  </a:lnTo>
                  <a:lnTo>
                    <a:pt x="132723" y="1226699"/>
                  </a:lnTo>
                  <a:lnTo>
                    <a:pt x="133277" y="1226699"/>
                  </a:lnTo>
                  <a:lnTo>
                    <a:pt x="133836" y="1226699"/>
                  </a:lnTo>
                  <a:lnTo>
                    <a:pt x="134394" y="1226699"/>
                  </a:lnTo>
                  <a:lnTo>
                    <a:pt x="134953" y="1226699"/>
                  </a:lnTo>
                  <a:lnTo>
                    <a:pt x="135512" y="1226699"/>
                  </a:lnTo>
                  <a:lnTo>
                    <a:pt x="136070" y="1226699"/>
                  </a:lnTo>
                  <a:lnTo>
                    <a:pt x="136625" y="1226699"/>
                  </a:lnTo>
                  <a:lnTo>
                    <a:pt x="137184" y="1226699"/>
                  </a:lnTo>
                  <a:lnTo>
                    <a:pt x="137742" y="1226699"/>
                  </a:lnTo>
                  <a:lnTo>
                    <a:pt x="138301" y="1226699"/>
                  </a:lnTo>
                  <a:lnTo>
                    <a:pt x="138860" y="1226699"/>
                  </a:lnTo>
                  <a:lnTo>
                    <a:pt x="139418" y="1226699"/>
                  </a:lnTo>
                  <a:lnTo>
                    <a:pt x="139977" y="1226699"/>
                  </a:lnTo>
                  <a:lnTo>
                    <a:pt x="140531" y="1226699"/>
                  </a:lnTo>
                  <a:lnTo>
                    <a:pt x="141090" y="1226699"/>
                  </a:lnTo>
                  <a:lnTo>
                    <a:pt x="141648" y="1226699"/>
                  </a:lnTo>
                  <a:lnTo>
                    <a:pt x="142207" y="1226699"/>
                  </a:lnTo>
                  <a:lnTo>
                    <a:pt x="142766" y="1226699"/>
                  </a:lnTo>
                  <a:lnTo>
                    <a:pt x="143324" y="1226699"/>
                  </a:lnTo>
                  <a:lnTo>
                    <a:pt x="143883" y="1226699"/>
                  </a:lnTo>
                  <a:lnTo>
                    <a:pt x="144438" y="1226699"/>
                  </a:lnTo>
                  <a:lnTo>
                    <a:pt x="144996" y="1226699"/>
                  </a:lnTo>
                  <a:lnTo>
                    <a:pt x="145555" y="1226699"/>
                  </a:lnTo>
                  <a:lnTo>
                    <a:pt x="146114" y="1226699"/>
                  </a:lnTo>
                  <a:lnTo>
                    <a:pt x="146672" y="1226699"/>
                  </a:lnTo>
                  <a:lnTo>
                    <a:pt x="147231" y="1226699"/>
                  </a:lnTo>
                  <a:lnTo>
                    <a:pt x="147785" y="1226699"/>
                  </a:lnTo>
                  <a:lnTo>
                    <a:pt x="148344" y="1226699"/>
                  </a:lnTo>
                  <a:lnTo>
                    <a:pt x="148903" y="1226699"/>
                  </a:lnTo>
                  <a:lnTo>
                    <a:pt x="149461" y="1226699"/>
                  </a:lnTo>
                  <a:lnTo>
                    <a:pt x="150020" y="1226699"/>
                  </a:lnTo>
                  <a:lnTo>
                    <a:pt x="150579" y="1226699"/>
                  </a:lnTo>
                  <a:lnTo>
                    <a:pt x="151137" y="1226699"/>
                  </a:lnTo>
                  <a:lnTo>
                    <a:pt x="151692" y="1226699"/>
                  </a:lnTo>
                  <a:lnTo>
                    <a:pt x="152250" y="1226699"/>
                  </a:lnTo>
                  <a:lnTo>
                    <a:pt x="152809" y="1226699"/>
                  </a:lnTo>
                  <a:lnTo>
                    <a:pt x="153368" y="1226699"/>
                  </a:lnTo>
                  <a:lnTo>
                    <a:pt x="153926" y="1226699"/>
                  </a:lnTo>
                  <a:lnTo>
                    <a:pt x="154485" y="1226699"/>
                  </a:lnTo>
                  <a:lnTo>
                    <a:pt x="155043" y="1226699"/>
                  </a:lnTo>
                  <a:lnTo>
                    <a:pt x="155598" y="1226699"/>
                  </a:lnTo>
                  <a:lnTo>
                    <a:pt x="156157" y="1226699"/>
                  </a:lnTo>
                  <a:lnTo>
                    <a:pt x="156715" y="1226699"/>
                  </a:lnTo>
                  <a:lnTo>
                    <a:pt x="157274" y="1226699"/>
                  </a:lnTo>
                  <a:lnTo>
                    <a:pt x="157833" y="1226699"/>
                  </a:lnTo>
                  <a:lnTo>
                    <a:pt x="158391" y="1226699"/>
                  </a:lnTo>
                  <a:lnTo>
                    <a:pt x="158946" y="1226699"/>
                  </a:lnTo>
                  <a:lnTo>
                    <a:pt x="159505" y="1226699"/>
                  </a:lnTo>
                  <a:lnTo>
                    <a:pt x="160063" y="1226699"/>
                  </a:lnTo>
                  <a:lnTo>
                    <a:pt x="160622" y="1226699"/>
                  </a:lnTo>
                  <a:lnTo>
                    <a:pt x="161180" y="1226699"/>
                  </a:lnTo>
                  <a:lnTo>
                    <a:pt x="161739" y="1226699"/>
                  </a:lnTo>
                  <a:lnTo>
                    <a:pt x="162298" y="1226699"/>
                  </a:lnTo>
                  <a:lnTo>
                    <a:pt x="162856" y="1226699"/>
                  </a:lnTo>
                  <a:lnTo>
                    <a:pt x="163411" y="1226699"/>
                  </a:lnTo>
                  <a:lnTo>
                    <a:pt x="163970" y="1226699"/>
                  </a:lnTo>
                  <a:lnTo>
                    <a:pt x="164528" y="1226699"/>
                  </a:lnTo>
                  <a:lnTo>
                    <a:pt x="165087" y="1226699"/>
                  </a:lnTo>
                  <a:lnTo>
                    <a:pt x="165646" y="1226699"/>
                  </a:lnTo>
                  <a:lnTo>
                    <a:pt x="166204" y="1226699"/>
                  </a:lnTo>
                  <a:lnTo>
                    <a:pt x="166759" y="1226699"/>
                  </a:lnTo>
                  <a:lnTo>
                    <a:pt x="167317" y="1226699"/>
                  </a:lnTo>
                  <a:lnTo>
                    <a:pt x="167876" y="1226699"/>
                  </a:lnTo>
                  <a:lnTo>
                    <a:pt x="168434" y="1226699"/>
                  </a:lnTo>
                  <a:lnTo>
                    <a:pt x="168993" y="1226699"/>
                  </a:lnTo>
                  <a:lnTo>
                    <a:pt x="169552" y="1226699"/>
                  </a:lnTo>
                  <a:lnTo>
                    <a:pt x="170110" y="1226699"/>
                  </a:lnTo>
                  <a:lnTo>
                    <a:pt x="170665" y="1226699"/>
                  </a:lnTo>
                  <a:lnTo>
                    <a:pt x="171224" y="1226699"/>
                  </a:lnTo>
                  <a:lnTo>
                    <a:pt x="171782" y="1226699"/>
                  </a:lnTo>
                  <a:lnTo>
                    <a:pt x="172341" y="1226699"/>
                  </a:lnTo>
                  <a:lnTo>
                    <a:pt x="172900" y="1226699"/>
                  </a:lnTo>
                  <a:lnTo>
                    <a:pt x="173458" y="1226699"/>
                  </a:lnTo>
                  <a:lnTo>
                    <a:pt x="174017" y="1226699"/>
                  </a:lnTo>
                  <a:lnTo>
                    <a:pt x="174571" y="1226699"/>
                  </a:lnTo>
                  <a:lnTo>
                    <a:pt x="175130" y="1226699"/>
                  </a:lnTo>
                  <a:lnTo>
                    <a:pt x="175689" y="1226699"/>
                  </a:lnTo>
                  <a:lnTo>
                    <a:pt x="176247" y="1226699"/>
                  </a:lnTo>
                  <a:lnTo>
                    <a:pt x="176806" y="1226699"/>
                  </a:lnTo>
                  <a:lnTo>
                    <a:pt x="177365" y="1226699"/>
                  </a:lnTo>
                  <a:lnTo>
                    <a:pt x="177919" y="1226699"/>
                  </a:lnTo>
                  <a:lnTo>
                    <a:pt x="178478" y="1226699"/>
                  </a:lnTo>
                  <a:lnTo>
                    <a:pt x="179036" y="1226699"/>
                  </a:lnTo>
                  <a:lnTo>
                    <a:pt x="179595" y="1226699"/>
                  </a:lnTo>
                  <a:lnTo>
                    <a:pt x="180154" y="1226699"/>
                  </a:lnTo>
                  <a:lnTo>
                    <a:pt x="180712" y="1226699"/>
                  </a:lnTo>
                  <a:lnTo>
                    <a:pt x="181271" y="1226699"/>
                  </a:lnTo>
                  <a:lnTo>
                    <a:pt x="181825" y="1226699"/>
                  </a:lnTo>
                  <a:lnTo>
                    <a:pt x="182384" y="1226699"/>
                  </a:lnTo>
                  <a:lnTo>
                    <a:pt x="182943" y="1226699"/>
                  </a:lnTo>
                  <a:lnTo>
                    <a:pt x="183501" y="1226699"/>
                  </a:lnTo>
                  <a:lnTo>
                    <a:pt x="184060" y="1226699"/>
                  </a:lnTo>
                  <a:lnTo>
                    <a:pt x="184619" y="1226699"/>
                  </a:lnTo>
                  <a:lnTo>
                    <a:pt x="185177" y="1226699"/>
                  </a:lnTo>
                  <a:lnTo>
                    <a:pt x="185732" y="1226699"/>
                  </a:lnTo>
                  <a:lnTo>
                    <a:pt x="186291" y="1226699"/>
                  </a:lnTo>
                  <a:lnTo>
                    <a:pt x="186849" y="1226699"/>
                  </a:lnTo>
                  <a:lnTo>
                    <a:pt x="187408" y="1226699"/>
                  </a:lnTo>
                  <a:lnTo>
                    <a:pt x="187966" y="1226699"/>
                  </a:lnTo>
                  <a:lnTo>
                    <a:pt x="188525" y="1226699"/>
                  </a:lnTo>
                  <a:lnTo>
                    <a:pt x="189084" y="1226699"/>
                  </a:lnTo>
                  <a:lnTo>
                    <a:pt x="189638" y="1226699"/>
                  </a:lnTo>
                  <a:lnTo>
                    <a:pt x="190197" y="1226699"/>
                  </a:lnTo>
                  <a:lnTo>
                    <a:pt x="190756" y="1226699"/>
                  </a:lnTo>
                  <a:lnTo>
                    <a:pt x="191314" y="1226699"/>
                  </a:lnTo>
                  <a:lnTo>
                    <a:pt x="191873" y="1226699"/>
                  </a:lnTo>
                  <a:lnTo>
                    <a:pt x="192432" y="1226699"/>
                  </a:lnTo>
                  <a:lnTo>
                    <a:pt x="192990" y="1226699"/>
                  </a:lnTo>
                  <a:lnTo>
                    <a:pt x="193545" y="1226699"/>
                  </a:lnTo>
                  <a:lnTo>
                    <a:pt x="194103" y="1226699"/>
                  </a:lnTo>
                  <a:lnTo>
                    <a:pt x="194662" y="1226699"/>
                  </a:lnTo>
                  <a:lnTo>
                    <a:pt x="195220" y="1226699"/>
                  </a:lnTo>
                  <a:lnTo>
                    <a:pt x="195779" y="1226699"/>
                  </a:lnTo>
                  <a:lnTo>
                    <a:pt x="196338" y="1226699"/>
                  </a:lnTo>
                  <a:lnTo>
                    <a:pt x="196892" y="1226699"/>
                  </a:lnTo>
                  <a:lnTo>
                    <a:pt x="197451" y="1226699"/>
                  </a:lnTo>
                  <a:lnTo>
                    <a:pt x="198010" y="1226699"/>
                  </a:lnTo>
                  <a:lnTo>
                    <a:pt x="198568" y="1226699"/>
                  </a:lnTo>
                  <a:lnTo>
                    <a:pt x="199127" y="1226699"/>
                  </a:lnTo>
                  <a:lnTo>
                    <a:pt x="199686" y="1226699"/>
                  </a:lnTo>
                  <a:lnTo>
                    <a:pt x="200244" y="1226699"/>
                  </a:lnTo>
                  <a:lnTo>
                    <a:pt x="200799" y="1226699"/>
                  </a:lnTo>
                  <a:lnTo>
                    <a:pt x="201357" y="1226699"/>
                  </a:lnTo>
                  <a:lnTo>
                    <a:pt x="201916" y="1226699"/>
                  </a:lnTo>
                  <a:lnTo>
                    <a:pt x="202475" y="1226699"/>
                  </a:lnTo>
                  <a:lnTo>
                    <a:pt x="203033" y="1226699"/>
                  </a:lnTo>
                  <a:lnTo>
                    <a:pt x="203592" y="1226699"/>
                  </a:lnTo>
                  <a:lnTo>
                    <a:pt x="204151" y="1226699"/>
                  </a:lnTo>
                  <a:lnTo>
                    <a:pt x="204705" y="1226699"/>
                  </a:lnTo>
                  <a:lnTo>
                    <a:pt x="205264" y="1226699"/>
                  </a:lnTo>
                  <a:lnTo>
                    <a:pt x="205822" y="1226699"/>
                  </a:lnTo>
                  <a:lnTo>
                    <a:pt x="206381" y="1226699"/>
                  </a:lnTo>
                  <a:lnTo>
                    <a:pt x="206940" y="1226699"/>
                  </a:lnTo>
                  <a:lnTo>
                    <a:pt x="207498" y="1226699"/>
                  </a:lnTo>
                  <a:lnTo>
                    <a:pt x="208053" y="1226699"/>
                  </a:lnTo>
                  <a:lnTo>
                    <a:pt x="208611" y="1226699"/>
                  </a:lnTo>
                  <a:lnTo>
                    <a:pt x="209170" y="1226699"/>
                  </a:lnTo>
                  <a:lnTo>
                    <a:pt x="209729" y="1226699"/>
                  </a:lnTo>
                  <a:lnTo>
                    <a:pt x="210287" y="1226699"/>
                  </a:lnTo>
                  <a:lnTo>
                    <a:pt x="210846" y="1226699"/>
                  </a:lnTo>
                  <a:lnTo>
                    <a:pt x="211405" y="1226699"/>
                  </a:lnTo>
                  <a:lnTo>
                    <a:pt x="211959" y="1226699"/>
                  </a:lnTo>
                  <a:lnTo>
                    <a:pt x="212518" y="1226699"/>
                  </a:lnTo>
                  <a:lnTo>
                    <a:pt x="213077" y="1226699"/>
                  </a:lnTo>
                  <a:lnTo>
                    <a:pt x="213635" y="1226699"/>
                  </a:lnTo>
                  <a:lnTo>
                    <a:pt x="214194" y="1226699"/>
                  </a:lnTo>
                  <a:lnTo>
                    <a:pt x="214752" y="1226699"/>
                  </a:lnTo>
                  <a:lnTo>
                    <a:pt x="215311" y="1226699"/>
                  </a:lnTo>
                  <a:lnTo>
                    <a:pt x="215866" y="1226699"/>
                  </a:lnTo>
                  <a:lnTo>
                    <a:pt x="216424" y="1226699"/>
                  </a:lnTo>
                  <a:lnTo>
                    <a:pt x="216983" y="1226699"/>
                  </a:lnTo>
                  <a:lnTo>
                    <a:pt x="217542" y="1226699"/>
                  </a:lnTo>
                  <a:lnTo>
                    <a:pt x="218100" y="1226699"/>
                  </a:lnTo>
                  <a:lnTo>
                    <a:pt x="218659" y="1226699"/>
                  </a:lnTo>
                  <a:lnTo>
                    <a:pt x="219218" y="1226699"/>
                  </a:lnTo>
                  <a:lnTo>
                    <a:pt x="219772" y="1226699"/>
                  </a:lnTo>
                  <a:lnTo>
                    <a:pt x="220331" y="1226699"/>
                  </a:lnTo>
                  <a:lnTo>
                    <a:pt x="220889" y="1226699"/>
                  </a:lnTo>
                  <a:lnTo>
                    <a:pt x="221448" y="1226699"/>
                  </a:lnTo>
                  <a:lnTo>
                    <a:pt x="222006" y="1226699"/>
                  </a:lnTo>
                  <a:lnTo>
                    <a:pt x="222565" y="1226699"/>
                  </a:lnTo>
                  <a:lnTo>
                    <a:pt x="223124" y="1226699"/>
                  </a:lnTo>
                  <a:lnTo>
                    <a:pt x="223678" y="1226699"/>
                  </a:lnTo>
                  <a:lnTo>
                    <a:pt x="224237" y="1226699"/>
                  </a:lnTo>
                  <a:lnTo>
                    <a:pt x="224796" y="1226699"/>
                  </a:lnTo>
                  <a:lnTo>
                    <a:pt x="225354" y="1226699"/>
                  </a:lnTo>
                  <a:lnTo>
                    <a:pt x="225913" y="1226699"/>
                  </a:lnTo>
                  <a:lnTo>
                    <a:pt x="226472" y="1226699"/>
                  </a:lnTo>
                  <a:lnTo>
                    <a:pt x="227026" y="1226699"/>
                  </a:lnTo>
                  <a:lnTo>
                    <a:pt x="227585" y="1226699"/>
                  </a:lnTo>
                  <a:lnTo>
                    <a:pt x="228143" y="1226699"/>
                  </a:lnTo>
                  <a:lnTo>
                    <a:pt x="228702" y="1226699"/>
                  </a:lnTo>
                  <a:lnTo>
                    <a:pt x="229261" y="1226699"/>
                  </a:lnTo>
                  <a:lnTo>
                    <a:pt x="229819" y="1226699"/>
                  </a:lnTo>
                  <a:lnTo>
                    <a:pt x="230378" y="1226699"/>
                  </a:lnTo>
                  <a:lnTo>
                    <a:pt x="230933" y="1226699"/>
                  </a:lnTo>
                  <a:lnTo>
                    <a:pt x="231491" y="1226699"/>
                  </a:lnTo>
                  <a:lnTo>
                    <a:pt x="232050" y="1226699"/>
                  </a:lnTo>
                  <a:lnTo>
                    <a:pt x="232609" y="1226699"/>
                  </a:lnTo>
                  <a:lnTo>
                    <a:pt x="233167" y="1226699"/>
                  </a:lnTo>
                  <a:lnTo>
                    <a:pt x="233726" y="1226699"/>
                  </a:lnTo>
                  <a:lnTo>
                    <a:pt x="234284" y="1226699"/>
                  </a:lnTo>
                  <a:lnTo>
                    <a:pt x="234839" y="1226699"/>
                  </a:lnTo>
                  <a:lnTo>
                    <a:pt x="235397" y="1226699"/>
                  </a:lnTo>
                  <a:lnTo>
                    <a:pt x="235956" y="1226699"/>
                  </a:lnTo>
                  <a:lnTo>
                    <a:pt x="236515" y="1226699"/>
                  </a:lnTo>
                  <a:lnTo>
                    <a:pt x="237073" y="1226699"/>
                  </a:lnTo>
                  <a:lnTo>
                    <a:pt x="237632" y="1226699"/>
                  </a:lnTo>
                  <a:lnTo>
                    <a:pt x="238187" y="1226699"/>
                  </a:lnTo>
                  <a:lnTo>
                    <a:pt x="238745" y="1226699"/>
                  </a:lnTo>
                  <a:lnTo>
                    <a:pt x="239304" y="1226699"/>
                  </a:lnTo>
                  <a:lnTo>
                    <a:pt x="239863" y="1226699"/>
                  </a:lnTo>
                  <a:lnTo>
                    <a:pt x="240421" y="1226699"/>
                  </a:lnTo>
                  <a:lnTo>
                    <a:pt x="240980" y="1226699"/>
                  </a:lnTo>
                  <a:lnTo>
                    <a:pt x="241538" y="1226699"/>
                  </a:lnTo>
                  <a:lnTo>
                    <a:pt x="242093" y="1226699"/>
                  </a:lnTo>
                  <a:lnTo>
                    <a:pt x="242652" y="1226699"/>
                  </a:lnTo>
                  <a:lnTo>
                    <a:pt x="243210" y="1226699"/>
                  </a:lnTo>
                  <a:lnTo>
                    <a:pt x="243769" y="1226699"/>
                  </a:lnTo>
                  <a:lnTo>
                    <a:pt x="244328" y="1226699"/>
                  </a:lnTo>
                  <a:lnTo>
                    <a:pt x="244886" y="1226699"/>
                  </a:lnTo>
                  <a:lnTo>
                    <a:pt x="245445" y="1226699"/>
                  </a:lnTo>
                  <a:lnTo>
                    <a:pt x="245999" y="1226699"/>
                  </a:lnTo>
                  <a:lnTo>
                    <a:pt x="246558" y="1226699"/>
                  </a:lnTo>
                  <a:lnTo>
                    <a:pt x="247117" y="1226699"/>
                  </a:lnTo>
                  <a:lnTo>
                    <a:pt x="247675" y="1226699"/>
                  </a:lnTo>
                  <a:lnTo>
                    <a:pt x="248234" y="1226699"/>
                  </a:lnTo>
                  <a:lnTo>
                    <a:pt x="248793" y="1226699"/>
                  </a:lnTo>
                  <a:lnTo>
                    <a:pt x="249351" y="1226699"/>
                  </a:lnTo>
                  <a:lnTo>
                    <a:pt x="249906" y="1226699"/>
                  </a:lnTo>
                  <a:lnTo>
                    <a:pt x="250464" y="1226699"/>
                  </a:lnTo>
                  <a:lnTo>
                    <a:pt x="251023" y="1226699"/>
                  </a:lnTo>
                  <a:lnTo>
                    <a:pt x="251582" y="1226699"/>
                  </a:lnTo>
                  <a:lnTo>
                    <a:pt x="252140" y="1226699"/>
                  </a:lnTo>
                  <a:lnTo>
                    <a:pt x="252699" y="1226699"/>
                  </a:lnTo>
                  <a:lnTo>
                    <a:pt x="253258" y="1226699"/>
                  </a:lnTo>
                  <a:lnTo>
                    <a:pt x="253812" y="1226699"/>
                  </a:lnTo>
                  <a:lnTo>
                    <a:pt x="254371" y="1226699"/>
                  </a:lnTo>
                  <a:lnTo>
                    <a:pt x="254929" y="1226699"/>
                  </a:lnTo>
                  <a:lnTo>
                    <a:pt x="255488" y="1226699"/>
                  </a:lnTo>
                  <a:lnTo>
                    <a:pt x="256047" y="1226699"/>
                  </a:lnTo>
                  <a:lnTo>
                    <a:pt x="256605" y="1226699"/>
                  </a:lnTo>
                  <a:lnTo>
                    <a:pt x="257160" y="1226699"/>
                  </a:lnTo>
                  <a:lnTo>
                    <a:pt x="257719" y="1226699"/>
                  </a:lnTo>
                  <a:lnTo>
                    <a:pt x="258277" y="1226699"/>
                  </a:lnTo>
                  <a:lnTo>
                    <a:pt x="258836" y="1226699"/>
                  </a:lnTo>
                  <a:lnTo>
                    <a:pt x="259395" y="1226699"/>
                  </a:lnTo>
                  <a:lnTo>
                    <a:pt x="259953" y="1226699"/>
                  </a:lnTo>
                  <a:lnTo>
                    <a:pt x="260512" y="1226699"/>
                  </a:lnTo>
                  <a:lnTo>
                    <a:pt x="261066" y="1226699"/>
                  </a:lnTo>
                  <a:lnTo>
                    <a:pt x="261625" y="1226699"/>
                  </a:lnTo>
                  <a:lnTo>
                    <a:pt x="262184" y="1226699"/>
                  </a:lnTo>
                  <a:lnTo>
                    <a:pt x="262742" y="1226699"/>
                  </a:lnTo>
                  <a:lnTo>
                    <a:pt x="263301" y="1226699"/>
                  </a:lnTo>
                  <a:lnTo>
                    <a:pt x="263860" y="1226699"/>
                  </a:lnTo>
                  <a:lnTo>
                    <a:pt x="264418" y="1226699"/>
                  </a:lnTo>
                  <a:lnTo>
                    <a:pt x="264973" y="1226699"/>
                  </a:lnTo>
                  <a:lnTo>
                    <a:pt x="265531" y="1226699"/>
                  </a:lnTo>
                  <a:lnTo>
                    <a:pt x="266090" y="1226699"/>
                  </a:lnTo>
                  <a:lnTo>
                    <a:pt x="266649" y="1226699"/>
                  </a:lnTo>
                  <a:lnTo>
                    <a:pt x="267207" y="1226699"/>
                  </a:lnTo>
                  <a:lnTo>
                    <a:pt x="267766" y="1226699"/>
                  </a:lnTo>
                  <a:lnTo>
                    <a:pt x="268320" y="1226699"/>
                  </a:lnTo>
                  <a:lnTo>
                    <a:pt x="268879" y="1226699"/>
                  </a:lnTo>
                  <a:lnTo>
                    <a:pt x="269438" y="1226699"/>
                  </a:lnTo>
                  <a:lnTo>
                    <a:pt x="269996" y="1226699"/>
                  </a:lnTo>
                  <a:lnTo>
                    <a:pt x="270555" y="1226699"/>
                  </a:lnTo>
                  <a:lnTo>
                    <a:pt x="271114" y="1226699"/>
                  </a:lnTo>
                  <a:lnTo>
                    <a:pt x="271672" y="1226699"/>
                  </a:lnTo>
                  <a:lnTo>
                    <a:pt x="272227" y="1226699"/>
                  </a:lnTo>
                  <a:lnTo>
                    <a:pt x="272785" y="1226699"/>
                  </a:lnTo>
                  <a:lnTo>
                    <a:pt x="273344" y="1226699"/>
                  </a:lnTo>
                  <a:lnTo>
                    <a:pt x="273903" y="1226699"/>
                  </a:lnTo>
                  <a:lnTo>
                    <a:pt x="274461" y="1226699"/>
                  </a:lnTo>
                  <a:lnTo>
                    <a:pt x="275020" y="1226699"/>
                  </a:lnTo>
                  <a:lnTo>
                    <a:pt x="275579" y="1226699"/>
                  </a:lnTo>
                  <a:lnTo>
                    <a:pt x="276133" y="1226699"/>
                  </a:lnTo>
                  <a:lnTo>
                    <a:pt x="276692" y="1226699"/>
                  </a:lnTo>
                  <a:lnTo>
                    <a:pt x="277251" y="1226699"/>
                  </a:lnTo>
                  <a:lnTo>
                    <a:pt x="277809" y="1226699"/>
                  </a:lnTo>
                  <a:lnTo>
                    <a:pt x="278368" y="1226699"/>
                  </a:lnTo>
                  <a:lnTo>
                    <a:pt x="278927" y="1226699"/>
                  </a:lnTo>
                  <a:lnTo>
                    <a:pt x="279485" y="1226699"/>
                  </a:lnTo>
                  <a:lnTo>
                    <a:pt x="280040" y="1226699"/>
                  </a:lnTo>
                  <a:lnTo>
                    <a:pt x="280598" y="1226699"/>
                  </a:lnTo>
                  <a:lnTo>
                    <a:pt x="281157" y="1226699"/>
                  </a:lnTo>
                  <a:lnTo>
                    <a:pt x="281715" y="1226699"/>
                  </a:lnTo>
                  <a:lnTo>
                    <a:pt x="282274" y="1226699"/>
                  </a:lnTo>
                  <a:lnTo>
                    <a:pt x="282833" y="1226699"/>
                  </a:lnTo>
                  <a:lnTo>
                    <a:pt x="283391" y="1226699"/>
                  </a:lnTo>
                  <a:lnTo>
                    <a:pt x="283946" y="1226699"/>
                  </a:lnTo>
                  <a:lnTo>
                    <a:pt x="284505" y="1226699"/>
                  </a:lnTo>
                  <a:lnTo>
                    <a:pt x="285063" y="1226699"/>
                  </a:lnTo>
                  <a:lnTo>
                    <a:pt x="285622" y="1226699"/>
                  </a:lnTo>
                  <a:lnTo>
                    <a:pt x="286181" y="1226699"/>
                  </a:lnTo>
                  <a:lnTo>
                    <a:pt x="286739" y="1226699"/>
                  </a:lnTo>
                  <a:lnTo>
                    <a:pt x="287294" y="1226699"/>
                  </a:lnTo>
                  <a:lnTo>
                    <a:pt x="287852" y="1226699"/>
                  </a:lnTo>
                  <a:lnTo>
                    <a:pt x="288411" y="1226699"/>
                  </a:lnTo>
                  <a:lnTo>
                    <a:pt x="288970" y="1226699"/>
                  </a:lnTo>
                  <a:lnTo>
                    <a:pt x="289528" y="1226699"/>
                  </a:lnTo>
                  <a:lnTo>
                    <a:pt x="290087" y="1226699"/>
                  </a:lnTo>
                  <a:lnTo>
                    <a:pt x="290646" y="1226699"/>
                  </a:lnTo>
                  <a:lnTo>
                    <a:pt x="291200" y="1226699"/>
                  </a:lnTo>
                  <a:lnTo>
                    <a:pt x="291759" y="1226699"/>
                  </a:lnTo>
                  <a:lnTo>
                    <a:pt x="292317" y="1226699"/>
                  </a:lnTo>
                  <a:lnTo>
                    <a:pt x="292876" y="1226699"/>
                  </a:lnTo>
                  <a:lnTo>
                    <a:pt x="293435" y="1226699"/>
                  </a:lnTo>
                  <a:lnTo>
                    <a:pt x="293993" y="1226699"/>
                  </a:lnTo>
                  <a:lnTo>
                    <a:pt x="294552" y="1226699"/>
                  </a:lnTo>
                  <a:lnTo>
                    <a:pt x="295106" y="1226699"/>
                  </a:lnTo>
                  <a:lnTo>
                    <a:pt x="295665" y="1226699"/>
                  </a:lnTo>
                  <a:lnTo>
                    <a:pt x="296224" y="1226699"/>
                  </a:lnTo>
                  <a:lnTo>
                    <a:pt x="296782" y="1226699"/>
                  </a:lnTo>
                  <a:lnTo>
                    <a:pt x="297341" y="1226699"/>
                  </a:lnTo>
                  <a:lnTo>
                    <a:pt x="297900" y="1226699"/>
                  </a:lnTo>
                  <a:lnTo>
                    <a:pt x="298454" y="1226699"/>
                  </a:lnTo>
                  <a:lnTo>
                    <a:pt x="299013" y="1226699"/>
                  </a:lnTo>
                  <a:lnTo>
                    <a:pt x="299572" y="1226699"/>
                  </a:lnTo>
                  <a:lnTo>
                    <a:pt x="300130" y="1226699"/>
                  </a:lnTo>
                  <a:lnTo>
                    <a:pt x="300689" y="1226699"/>
                  </a:lnTo>
                  <a:lnTo>
                    <a:pt x="301247" y="1226699"/>
                  </a:lnTo>
                  <a:lnTo>
                    <a:pt x="301806" y="1226699"/>
                  </a:lnTo>
                  <a:lnTo>
                    <a:pt x="302361" y="1226699"/>
                  </a:lnTo>
                  <a:lnTo>
                    <a:pt x="302919" y="1226699"/>
                  </a:lnTo>
                  <a:lnTo>
                    <a:pt x="303478" y="1226699"/>
                  </a:lnTo>
                  <a:lnTo>
                    <a:pt x="304037" y="1226699"/>
                  </a:lnTo>
                  <a:lnTo>
                    <a:pt x="304595" y="1226699"/>
                  </a:lnTo>
                  <a:lnTo>
                    <a:pt x="305154" y="1226699"/>
                  </a:lnTo>
                  <a:lnTo>
                    <a:pt x="305713" y="1226699"/>
                  </a:lnTo>
                  <a:lnTo>
                    <a:pt x="306267" y="1226699"/>
                  </a:lnTo>
                  <a:lnTo>
                    <a:pt x="306826" y="1226699"/>
                  </a:lnTo>
                  <a:lnTo>
                    <a:pt x="307384" y="1226699"/>
                  </a:lnTo>
                  <a:lnTo>
                    <a:pt x="307943" y="1226699"/>
                  </a:lnTo>
                  <a:lnTo>
                    <a:pt x="308501" y="1226699"/>
                  </a:lnTo>
                  <a:lnTo>
                    <a:pt x="309060" y="1226699"/>
                  </a:lnTo>
                  <a:lnTo>
                    <a:pt x="309619" y="1226699"/>
                  </a:lnTo>
                  <a:lnTo>
                    <a:pt x="310173" y="1226699"/>
                  </a:lnTo>
                  <a:lnTo>
                    <a:pt x="310732" y="1226699"/>
                  </a:lnTo>
                  <a:lnTo>
                    <a:pt x="311291" y="1226699"/>
                  </a:lnTo>
                  <a:lnTo>
                    <a:pt x="311849" y="1226699"/>
                  </a:lnTo>
                  <a:lnTo>
                    <a:pt x="312408" y="1226699"/>
                  </a:lnTo>
                  <a:lnTo>
                    <a:pt x="312967" y="1226699"/>
                  </a:lnTo>
                  <a:lnTo>
                    <a:pt x="313525" y="1226699"/>
                  </a:lnTo>
                  <a:lnTo>
                    <a:pt x="314080" y="1226699"/>
                  </a:lnTo>
                  <a:lnTo>
                    <a:pt x="314638" y="1226699"/>
                  </a:lnTo>
                  <a:lnTo>
                    <a:pt x="315197" y="1226699"/>
                  </a:lnTo>
                  <a:lnTo>
                    <a:pt x="315756" y="1226699"/>
                  </a:lnTo>
                  <a:lnTo>
                    <a:pt x="316314" y="1226699"/>
                  </a:lnTo>
                  <a:lnTo>
                    <a:pt x="316873" y="1226699"/>
                  </a:lnTo>
                  <a:lnTo>
                    <a:pt x="317428" y="1226699"/>
                  </a:lnTo>
                  <a:lnTo>
                    <a:pt x="317986" y="1226699"/>
                  </a:lnTo>
                  <a:lnTo>
                    <a:pt x="318545" y="1226699"/>
                  </a:lnTo>
                  <a:lnTo>
                    <a:pt x="319103" y="1226699"/>
                  </a:lnTo>
                  <a:lnTo>
                    <a:pt x="319662" y="1226699"/>
                  </a:lnTo>
                  <a:lnTo>
                    <a:pt x="320221" y="1226699"/>
                  </a:lnTo>
                  <a:lnTo>
                    <a:pt x="320779" y="1226699"/>
                  </a:lnTo>
                  <a:lnTo>
                    <a:pt x="321334" y="1226699"/>
                  </a:lnTo>
                  <a:lnTo>
                    <a:pt x="321892" y="1226699"/>
                  </a:lnTo>
                  <a:lnTo>
                    <a:pt x="322451" y="1226699"/>
                  </a:lnTo>
                  <a:lnTo>
                    <a:pt x="323010" y="1226699"/>
                  </a:lnTo>
                  <a:lnTo>
                    <a:pt x="323568" y="1226699"/>
                  </a:lnTo>
                  <a:lnTo>
                    <a:pt x="324127" y="1226699"/>
                  </a:lnTo>
                  <a:lnTo>
                    <a:pt x="324686" y="1226699"/>
                  </a:lnTo>
                  <a:lnTo>
                    <a:pt x="325240" y="1226699"/>
                  </a:lnTo>
                  <a:lnTo>
                    <a:pt x="325799" y="1226699"/>
                  </a:lnTo>
                  <a:lnTo>
                    <a:pt x="326358" y="1226699"/>
                  </a:lnTo>
                  <a:lnTo>
                    <a:pt x="326916" y="1226699"/>
                  </a:lnTo>
                  <a:lnTo>
                    <a:pt x="327475" y="1226699"/>
                  </a:lnTo>
                  <a:lnTo>
                    <a:pt x="328033" y="1226699"/>
                  </a:lnTo>
                  <a:lnTo>
                    <a:pt x="328588" y="1226699"/>
                  </a:lnTo>
                  <a:lnTo>
                    <a:pt x="329147" y="1226699"/>
                  </a:lnTo>
                  <a:lnTo>
                    <a:pt x="329705" y="1226699"/>
                  </a:lnTo>
                  <a:lnTo>
                    <a:pt x="330264" y="1226699"/>
                  </a:lnTo>
                  <a:lnTo>
                    <a:pt x="330823" y="1226699"/>
                  </a:lnTo>
                  <a:lnTo>
                    <a:pt x="331381" y="1226699"/>
                  </a:lnTo>
                  <a:lnTo>
                    <a:pt x="331940" y="1226699"/>
                  </a:lnTo>
                  <a:lnTo>
                    <a:pt x="332494" y="1226699"/>
                  </a:lnTo>
                  <a:lnTo>
                    <a:pt x="333053" y="1226699"/>
                  </a:lnTo>
                  <a:lnTo>
                    <a:pt x="333612" y="1226699"/>
                  </a:lnTo>
                  <a:lnTo>
                    <a:pt x="334170" y="1226699"/>
                  </a:lnTo>
                  <a:lnTo>
                    <a:pt x="334729" y="1226699"/>
                  </a:lnTo>
                  <a:lnTo>
                    <a:pt x="335287" y="1226699"/>
                  </a:lnTo>
                  <a:lnTo>
                    <a:pt x="335846" y="1226699"/>
                  </a:lnTo>
                  <a:lnTo>
                    <a:pt x="336401" y="1226699"/>
                  </a:lnTo>
                  <a:lnTo>
                    <a:pt x="336959" y="1226699"/>
                  </a:lnTo>
                  <a:lnTo>
                    <a:pt x="337518" y="1226699"/>
                  </a:lnTo>
                  <a:lnTo>
                    <a:pt x="338077" y="1226699"/>
                  </a:lnTo>
                  <a:lnTo>
                    <a:pt x="338635" y="1226699"/>
                  </a:lnTo>
                  <a:lnTo>
                    <a:pt x="339194" y="1226699"/>
                  </a:lnTo>
                  <a:lnTo>
                    <a:pt x="339753" y="1226699"/>
                  </a:lnTo>
                  <a:lnTo>
                    <a:pt x="340307" y="1226699"/>
                  </a:lnTo>
                  <a:lnTo>
                    <a:pt x="340866" y="1226699"/>
                  </a:lnTo>
                  <a:lnTo>
                    <a:pt x="341424" y="1226699"/>
                  </a:lnTo>
                  <a:lnTo>
                    <a:pt x="341983" y="1226699"/>
                  </a:lnTo>
                  <a:lnTo>
                    <a:pt x="342542" y="1226699"/>
                  </a:lnTo>
                  <a:lnTo>
                    <a:pt x="343100" y="1226699"/>
                  </a:lnTo>
                  <a:lnTo>
                    <a:pt x="343659" y="1226699"/>
                  </a:lnTo>
                  <a:lnTo>
                    <a:pt x="344214" y="1226699"/>
                  </a:lnTo>
                  <a:lnTo>
                    <a:pt x="344772" y="1226699"/>
                  </a:lnTo>
                  <a:lnTo>
                    <a:pt x="345331" y="1226699"/>
                  </a:lnTo>
                  <a:lnTo>
                    <a:pt x="345890" y="1226699"/>
                  </a:lnTo>
                  <a:lnTo>
                    <a:pt x="346448" y="1226699"/>
                  </a:lnTo>
                  <a:lnTo>
                    <a:pt x="347007" y="1226699"/>
                  </a:lnTo>
                  <a:lnTo>
                    <a:pt x="347561" y="1226699"/>
                  </a:lnTo>
                  <a:lnTo>
                    <a:pt x="348120" y="1226699"/>
                  </a:lnTo>
                  <a:lnTo>
                    <a:pt x="348678" y="1226699"/>
                  </a:lnTo>
                  <a:lnTo>
                    <a:pt x="349237" y="1226699"/>
                  </a:lnTo>
                  <a:lnTo>
                    <a:pt x="349796" y="1226699"/>
                  </a:lnTo>
                  <a:lnTo>
                    <a:pt x="350354" y="1226699"/>
                  </a:lnTo>
                  <a:lnTo>
                    <a:pt x="350913" y="1226699"/>
                  </a:lnTo>
                  <a:lnTo>
                    <a:pt x="351468" y="1226699"/>
                  </a:lnTo>
                  <a:lnTo>
                    <a:pt x="352026" y="1226699"/>
                  </a:lnTo>
                  <a:lnTo>
                    <a:pt x="352585" y="1226699"/>
                  </a:lnTo>
                  <a:lnTo>
                    <a:pt x="353144" y="1226699"/>
                  </a:lnTo>
                  <a:lnTo>
                    <a:pt x="353702" y="1226699"/>
                  </a:lnTo>
                  <a:lnTo>
                    <a:pt x="354261" y="1226699"/>
                  </a:lnTo>
                  <a:lnTo>
                    <a:pt x="354819" y="1226699"/>
                  </a:lnTo>
                  <a:lnTo>
                    <a:pt x="355374" y="1226699"/>
                  </a:lnTo>
                  <a:lnTo>
                    <a:pt x="355933" y="1226699"/>
                  </a:lnTo>
                  <a:lnTo>
                    <a:pt x="356491" y="1226699"/>
                  </a:lnTo>
                  <a:lnTo>
                    <a:pt x="357050" y="1226699"/>
                  </a:lnTo>
                  <a:lnTo>
                    <a:pt x="357609" y="1226699"/>
                  </a:lnTo>
                  <a:lnTo>
                    <a:pt x="358167" y="1226699"/>
                  </a:lnTo>
                  <a:lnTo>
                    <a:pt x="358722" y="1226699"/>
                  </a:lnTo>
                  <a:lnTo>
                    <a:pt x="359280" y="1226699"/>
                  </a:lnTo>
                  <a:lnTo>
                    <a:pt x="359839" y="1226699"/>
                  </a:lnTo>
                  <a:lnTo>
                    <a:pt x="360398" y="1226699"/>
                  </a:lnTo>
                  <a:lnTo>
                    <a:pt x="360956" y="1226699"/>
                  </a:lnTo>
                  <a:lnTo>
                    <a:pt x="361515" y="1226699"/>
                  </a:lnTo>
                  <a:lnTo>
                    <a:pt x="362073" y="1226699"/>
                  </a:lnTo>
                  <a:lnTo>
                    <a:pt x="362632" y="1226699"/>
                  </a:lnTo>
                  <a:lnTo>
                    <a:pt x="363187" y="1226699"/>
                  </a:lnTo>
                  <a:lnTo>
                    <a:pt x="363745" y="1226699"/>
                  </a:lnTo>
                  <a:lnTo>
                    <a:pt x="364304" y="1226699"/>
                  </a:lnTo>
                  <a:lnTo>
                    <a:pt x="364863" y="1226699"/>
                  </a:lnTo>
                  <a:lnTo>
                    <a:pt x="365421" y="1226699"/>
                  </a:lnTo>
                  <a:lnTo>
                    <a:pt x="365980" y="1226699"/>
                  </a:lnTo>
                  <a:lnTo>
                    <a:pt x="366534" y="1226699"/>
                  </a:lnTo>
                  <a:lnTo>
                    <a:pt x="367093" y="1226699"/>
                  </a:lnTo>
                  <a:lnTo>
                    <a:pt x="367652" y="1226699"/>
                  </a:lnTo>
                  <a:lnTo>
                    <a:pt x="368210" y="1226699"/>
                  </a:lnTo>
                  <a:lnTo>
                    <a:pt x="368769" y="1226699"/>
                  </a:lnTo>
                  <a:lnTo>
                    <a:pt x="369328" y="1226699"/>
                  </a:lnTo>
                  <a:lnTo>
                    <a:pt x="369886" y="1226699"/>
                  </a:lnTo>
                  <a:lnTo>
                    <a:pt x="370441" y="1226699"/>
                  </a:lnTo>
                  <a:lnTo>
                    <a:pt x="371000" y="1226699"/>
                  </a:lnTo>
                  <a:lnTo>
                    <a:pt x="371558" y="1226699"/>
                  </a:lnTo>
                  <a:lnTo>
                    <a:pt x="372117" y="1226699"/>
                  </a:lnTo>
                  <a:lnTo>
                    <a:pt x="372676" y="1226699"/>
                  </a:lnTo>
                  <a:lnTo>
                    <a:pt x="373234" y="1226699"/>
                  </a:lnTo>
                  <a:lnTo>
                    <a:pt x="373793" y="1226699"/>
                  </a:lnTo>
                  <a:lnTo>
                    <a:pt x="374347" y="1226699"/>
                  </a:lnTo>
                  <a:lnTo>
                    <a:pt x="374906" y="1226699"/>
                  </a:lnTo>
                  <a:lnTo>
                    <a:pt x="375464" y="1226699"/>
                  </a:lnTo>
                  <a:lnTo>
                    <a:pt x="376023" y="1226699"/>
                  </a:lnTo>
                  <a:lnTo>
                    <a:pt x="376582" y="1226699"/>
                  </a:lnTo>
                  <a:lnTo>
                    <a:pt x="377140" y="1226699"/>
                  </a:lnTo>
                  <a:lnTo>
                    <a:pt x="377695" y="1226699"/>
                  </a:lnTo>
                  <a:lnTo>
                    <a:pt x="378254" y="1226699"/>
                  </a:lnTo>
                  <a:lnTo>
                    <a:pt x="378812" y="1226699"/>
                  </a:lnTo>
                  <a:lnTo>
                    <a:pt x="379371" y="1226699"/>
                  </a:lnTo>
                  <a:lnTo>
                    <a:pt x="379930" y="1226699"/>
                  </a:lnTo>
                  <a:lnTo>
                    <a:pt x="380488" y="1226699"/>
                  </a:lnTo>
                  <a:lnTo>
                    <a:pt x="381047" y="1226699"/>
                  </a:lnTo>
                  <a:lnTo>
                    <a:pt x="381601" y="1226699"/>
                  </a:lnTo>
                  <a:lnTo>
                    <a:pt x="382160" y="1226699"/>
                  </a:lnTo>
                  <a:lnTo>
                    <a:pt x="382719" y="1226699"/>
                  </a:lnTo>
                  <a:lnTo>
                    <a:pt x="383277" y="1226699"/>
                  </a:lnTo>
                  <a:lnTo>
                    <a:pt x="383836" y="1226699"/>
                  </a:lnTo>
                  <a:lnTo>
                    <a:pt x="384395" y="1226699"/>
                  </a:lnTo>
                  <a:lnTo>
                    <a:pt x="384953" y="1226699"/>
                  </a:lnTo>
                  <a:lnTo>
                    <a:pt x="385508" y="1226699"/>
                  </a:lnTo>
                  <a:lnTo>
                    <a:pt x="386066" y="1226699"/>
                  </a:lnTo>
                  <a:lnTo>
                    <a:pt x="386625" y="1226699"/>
                  </a:lnTo>
                  <a:lnTo>
                    <a:pt x="387184" y="1226699"/>
                  </a:lnTo>
                  <a:lnTo>
                    <a:pt x="387742" y="1226699"/>
                  </a:lnTo>
                  <a:lnTo>
                    <a:pt x="388301" y="1226699"/>
                  </a:lnTo>
                  <a:lnTo>
                    <a:pt x="388855" y="1226699"/>
                  </a:lnTo>
                  <a:lnTo>
                    <a:pt x="389414" y="1226699"/>
                  </a:lnTo>
                  <a:lnTo>
                    <a:pt x="389973" y="1226699"/>
                  </a:lnTo>
                  <a:lnTo>
                    <a:pt x="390531" y="1226699"/>
                  </a:lnTo>
                  <a:lnTo>
                    <a:pt x="391090" y="1226699"/>
                  </a:lnTo>
                  <a:lnTo>
                    <a:pt x="391649" y="1226699"/>
                  </a:lnTo>
                  <a:lnTo>
                    <a:pt x="392207" y="1226699"/>
                  </a:lnTo>
                  <a:lnTo>
                    <a:pt x="392766" y="1226699"/>
                  </a:lnTo>
                  <a:lnTo>
                    <a:pt x="393321" y="1226699"/>
                  </a:lnTo>
                  <a:lnTo>
                    <a:pt x="393879" y="1226699"/>
                  </a:lnTo>
                  <a:lnTo>
                    <a:pt x="394438" y="1226699"/>
                  </a:lnTo>
                  <a:lnTo>
                    <a:pt x="394996" y="1226699"/>
                  </a:lnTo>
                  <a:lnTo>
                    <a:pt x="395555" y="1226699"/>
                  </a:lnTo>
                  <a:lnTo>
                    <a:pt x="396114" y="1226699"/>
                  </a:lnTo>
                  <a:lnTo>
                    <a:pt x="396668" y="1226699"/>
                  </a:lnTo>
                  <a:lnTo>
                    <a:pt x="397227" y="1226699"/>
                  </a:lnTo>
                  <a:lnTo>
                    <a:pt x="397786" y="1226699"/>
                  </a:lnTo>
                  <a:lnTo>
                    <a:pt x="398344" y="1226699"/>
                  </a:lnTo>
                  <a:lnTo>
                    <a:pt x="398903" y="1226699"/>
                  </a:lnTo>
                  <a:lnTo>
                    <a:pt x="399462" y="1226699"/>
                  </a:lnTo>
                  <a:lnTo>
                    <a:pt x="400020" y="1226699"/>
                  </a:lnTo>
                  <a:lnTo>
                    <a:pt x="400575" y="1226699"/>
                  </a:lnTo>
                  <a:lnTo>
                    <a:pt x="401133" y="1226699"/>
                  </a:lnTo>
                  <a:lnTo>
                    <a:pt x="401692" y="1226699"/>
                  </a:lnTo>
                  <a:lnTo>
                    <a:pt x="402250" y="1226699"/>
                  </a:lnTo>
                  <a:lnTo>
                    <a:pt x="402809" y="1226699"/>
                  </a:lnTo>
                  <a:lnTo>
                    <a:pt x="403368" y="1226699"/>
                  </a:lnTo>
                  <a:lnTo>
                    <a:pt x="403926" y="1226699"/>
                  </a:lnTo>
                  <a:lnTo>
                    <a:pt x="404481" y="1226699"/>
                  </a:lnTo>
                  <a:lnTo>
                    <a:pt x="405040" y="1226699"/>
                  </a:lnTo>
                  <a:lnTo>
                    <a:pt x="405598" y="1226699"/>
                  </a:lnTo>
                  <a:lnTo>
                    <a:pt x="406157" y="1226699"/>
                  </a:lnTo>
                  <a:lnTo>
                    <a:pt x="406716" y="1226699"/>
                  </a:lnTo>
                  <a:lnTo>
                    <a:pt x="407274" y="1226699"/>
                  </a:lnTo>
                  <a:lnTo>
                    <a:pt x="407829" y="1226699"/>
                  </a:lnTo>
                  <a:lnTo>
                    <a:pt x="408387" y="1226699"/>
                  </a:lnTo>
                  <a:lnTo>
                    <a:pt x="408946" y="1226699"/>
                  </a:lnTo>
                  <a:lnTo>
                    <a:pt x="409505" y="1226699"/>
                  </a:lnTo>
                  <a:lnTo>
                    <a:pt x="410063" y="1226699"/>
                  </a:lnTo>
                  <a:lnTo>
                    <a:pt x="410622" y="1226699"/>
                  </a:lnTo>
                  <a:lnTo>
                    <a:pt x="411181" y="1226699"/>
                  </a:lnTo>
                  <a:lnTo>
                    <a:pt x="411735" y="1226699"/>
                  </a:lnTo>
                  <a:lnTo>
                    <a:pt x="412294" y="1226699"/>
                  </a:lnTo>
                  <a:lnTo>
                    <a:pt x="412852" y="1226699"/>
                  </a:lnTo>
                  <a:lnTo>
                    <a:pt x="413411" y="1226699"/>
                  </a:lnTo>
                  <a:lnTo>
                    <a:pt x="413970" y="1226699"/>
                  </a:lnTo>
                  <a:lnTo>
                    <a:pt x="414528" y="1226699"/>
                  </a:lnTo>
                  <a:lnTo>
                    <a:pt x="415083" y="1226699"/>
                  </a:lnTo>
                  <a:lnTo>
                    <a:pt x="415641" y="1226699"/>
                  </a:lnTo>
                  <a:lnTo>
                    <a:pt x="416200" y="1226699"/>
                  </a:lnTo>
                  <a:lnTo>
                    <a:pt x="416759" y="1226699"/>
                  </a:lnTo>
                  <a:lnTo>
                    <a:pt x="417317" y="1226699"/>
                  </a:lnTo>
                  <a:lnTo>
                    <a:pt x="417876" y="1226699"/>
                  </a:lnTo>
                  <a:lnTo>
                    <a:pt x="418435" y="1226699"/>
                  </a:lnTo>
                  <a:lnTo>
                    <a:pt x="418989" y="1226699"/>
                  </a:lnTo>
                  <a:lnTo>
                    <a:pt x="419548" y="1226699"/>
                  </a:lnTo>
                  <a:lnTo>
                    <a:pt x="420107" y="1226699"/>
                  </a:lnTo>
                  <a:lnTo>
                    <a:pt x="420665" y="1226699"/>
                  </a:lnTo>
                  <a:lnTo>
                    <a:pt x="421224" y="1226699"/>
                  </a:lnTo>
                  <a:lnTo>
                    <a:pt x="421782" y="1226699"/>
                  </a:lnTo>
                  <a:lnTo>
                    <a:pt x="422341" y="1226699"/>
                  </a:lnTo>
                  <a:lnTo>
                    <a:pt x="422900" y="1226699"/>
                  </a:lnTo>
                  <a:lnTo>
                    <a:pt x="423454" y="1226699"/>
                  </a:lnTo>
                  <a:lnTo>
                    <a:pt x="424013" y="1226699"/>
                  </a:lnTo>
                  <a:lnTo>
                    <a:pt x="424572" y="1226699"/>
                  </a:lnTo>
                  <a:lnTo>
                    <a:pt x="425130" y="1226699"/>
                  </a:lnTo>
                  <a:lnTo>
                    <a:pt x="425689" y="1226699"/>
                  </a:lnTo>
                  <a:lnTo>
                    <a:pt x="426248" y="1226699"/>
                  </a:lnTo>
                  <a:lnTo>
                    <a:pt x="426802" y="1226699"/>
                  </a:lnTo>
                  <a:lnTo>
                    <a:pt x="427361" y="1226699"/>
                  </a:lnTo>
                  <a:lnTo>
                    <a:pt x="427919" y="1226699"/>
                  </a:lnTo>
                  <a:lnTo>
                    <a:pt x="428478" y="1226699"/>
                  </a:lnTo>
                  <a:lnTo>
                    <a:pt x="429036" y="1226699"/>
                  </a:lnTo>
                  <a:lnTo>
                    <a:pt x="429595" y="1226699"/>
                  </a:lnTo>
                  <a:lnTo>
                    <a:pt x="430154" y="1226699"/>
                  </a:lnTo>
                  <a:lnTo>
                    <a:pt x="430708" y="1226699"/>
                  </a:lnTo>
                  <a:lnTo>
                    <a:pt x="431267" y="1226699"/>
                  </a:lnTo>
                  <a:lnTo>
                    <a:pt x="431826" y="1226699"/>
                  </a:lnTo>
                  <a:lnTo>
                    <a:pt x="432384" y="1226699"/>
                  </a:lnTo>
                  <a:lnTo>
                    <a:pt x="432943" y="1226699"/>
                  </a:lnTo>
                  <a:lnTo>
                    <a:pt x="433502" y="1226699"/>
                  </a:lnTo>
                  <a:lnTo>
                    <a:pt x="434060" y="1226699"/>
                  </a:lnTo>
                  <a:lnTo>
                    <a:pt x="434615" y="1226699"/>
                  </a:lnTo>
                  <a:lnTo>
                    <a:pt x="435173" y="1226699"/>
                  </a:lnTo>
                  <a:lnTo>
                    <a:pt x="435732" y="1226699"/>
                  </a:lnTo>
                  <a:lnTo>
                    <a:pt x="436291" y="1226699"/>
                  </a:lnTo>
                  <a:lnTo>
                    <a:pt x="436849" y="1226699"/>
                  </a:lnTo>
                  <a:lnTo>
                    <a:pt x="437408" y="1226699"/>
                  </a:lnTo>
                  <a:lnTo>
                    <a:pt x="437963" y="1226699"/>
                  </a:lnTo>
                  <a:lnTo>
                    <a:pt x="438521" y="1226699"/>
                  </a:lnTo>
                  <a:lnTo>
                    <a:pt x="439080" y="1226699"/>
                  </a:lnTo>
                  <a:lnTo>
                    <a:pt x="439639" y="1226699"/>
                  </a:lnTo>
                  <a:lnTo>
                    <a:pt x="440197" y="1226699"/>
                  </a:lnTo>
                  <a:lnTo>
                    <a:pt x="440756" y="1226699"/>
                  </a:lnTo>
                  <a:lnTo>
                    <a:pt x="441314" y="1226699"/>
                  </a:lnTo>
                  <a:lnTo>
                    <a:pt x="441869" y="1226699"/>
                  </a:lnTo>
                  <a:lnTo>
                    <a:pt x="442427" y="1226699"/>
                  </a:lnTo>
                  <a:lnTo>
                    <a:pt x="442986" y="1226699"/>
                  </a:lnTo>
                  <a:lnTo>
                    <a:pt x="443545" y="1226699"/>
                  </a:lnTo>
                  <a:lnTo>
                    <a:pt x="444103" y="1226699"/>
                  </a:lnTo>
                  <a:lnTo>
                    <a:pt x="444662" y="1226699"/>
                  </a:lnTo>
                  <a:lnTo>
                    <a:pt x="445217" y="1226699"/>
                  </a:lnTo>
                  <a:lnTo>
                    <a:pt x="445775" y="1226699"/>
                  </a:lnTo>
                  <a:lnTo>
                    <a:pt x="446334" y="1226699"/>
                  </a:lnTo>
                  <a:lnTo>
                    <a:pt x="446893" y="1226699"/>
                  </a:lnTo>
                  <a:lnTo>
                    <a:pt x="447451" y="1226699"/>
                  </a:lnTo>
                  <a:lnTo>
                    <a:pt x="448010" y="1226699"/>
                  </a:lnTo>
                  <a:lnTo>
                    <a:pt x="448568" y="1226699"/>
                  </a:lnTo>
                  <a:lnTo>
                    <a:pt x="449123" y="1226699"/>
                  </a:lnTo>
                  <a:lnTo>
                    <a:pt x="449682" y="1226699"/>
                  </a:lnTo>
                  <a:lnTo>
                    <a:pt x="450240" y="1226699"/>
                  </a:lnTo>
                  <a:lnTo>
                    <a:pt x="450799" y="1226699"/>
                  </a:lnTo>
                  <a:lnTo>
                    <a:pt x="451358" y="1226699"/>
                  </a:lnTo>
                  <a:lnTo>
                    <a:pt x="451916" y="1226699"/>
                  </a:lnTo>
                  <a:lnTo>
                    <a:pt x="452475" y="1226699"/>
                  </a:lnTo>
                  <a:lnTo>
                    <a:pt x="453034" y="1226699"/>
                  </a:lnTo>
                  <a:lnTo>
                    <a:pt x="453588" y="1226699"/>
                  </a:lnTo>
                  <a:lnTo>
                    <a:pt x="454147" y="1226699"/>
                  </a:lnTo>
                  <a:lnTo>
                    <a:pt x="454705" y="1226699"/>
                  </a:lnTo>
                  <a:lnTo>
                    <a:pt x="455264" y="1226699"/>
                  </a:lnTo>
                  <a:lnTo>
                    <a:pt x="455823" y="1226699"/>
                  </a:lnTo>
                  <a:lnTo>
                    <a:pt x="456381" y="1226699"/>
                  </a:lnTo>
                  <a:lnTo>
                    <a:pt x="456936" y="1226699"/>
                  </a:lnTo>
                  <a:lnTo>
                    <a:pt x="457494" y="1226699"/>
                  </a:lnTo>
                  <a:lnTo>
                    <a:pt x="458053" y="1226699"/>
                  </a:lnTo>
                  <a:lnTo>
                    <a:pt x="458612" y="1226699"/>
                  </a:lnTo>
                  <a:lnTo>
                    <a:pt x="459170" y="1226699"/>
                  </a:lnTo>
                  <a:lnTo>
                    <a:pt x="459729" y="1226699"/>
                  </a:lnTo>
                  <a:lnTo>
                    <a:pt x="460288" y="1226699"/>
                  </a:lnTo>
                  <a:lnTo>
                    <a:pt x="460842" y="1226699"/>
                  </a:lnTo>
                  <a:lnTo>
                    <a:pt x="461401" y="1226699"/>
                  </a:lnTo>
                  <a:lnTo>
                    <a:pt x="461959" y="1226699"/>
                  </a:lnTo>
                  <a:lnTo>
                    <a:pt x="462518" y="1226699"/>
                  </a:lnTo>
                  <a:lnTo>
                    <a:pt x="463077" y="1226699"/>
                  </a:lnTo>
                  <a:lnTo>
                    <a:pt x="463635" y="1226699"/>
                  </a:lnTo>
                  <a:lnTo>
                    <a:pt x="464194" y="1226699"/>
                  </a:lnTo>
                  <a:lnTo>
                    <a:pt x="464749" y="1226699"/>
                  </a:lnTo>
                  <a:lnTo>
                    <a:pt x="465307" y="1226699"/>
                  </a:lnTo>
                  <a:lnTo>
                    <a:pt x="465866" y="1226699"/>
                  </a:lnTo>
                  <a:lnTo>
                    <a:pt x="466425" y="1226699"/>
                  </a:lnTo>
                  <a:lnTo>
                    <a:pt x="466983" y="1226699"/>
                  </a:lnTo>
                  <a:lnTo>
                    <a:pt x="467542" y="1226699"/>
                  </a:lnTo>
                  <a:lnTo>
                    <a:pt x="468096" y="1226699"/>
                  </a:lnTo>
                  <a:lnTo>
                    <a:pt x="468655" y="1226699"/>
                  </a:lnTo>
                  <a:lnTo>
                    <a:pt x="469213" y="1226699"/>
                  </a:lnTo>
                  <a:lnTo>
                    <a:pt x="469772" y="1226699"/>
                  </a:lnTo>
                  <a:lnTo>
                    <a:pt x="470331" y="1226699"/>
                  </a:lnTo>
                  <a:lnTo>
                    <a:pt x="470890" y="1226699"/>
                  </a:lnTo>
                  <a:lnTo>
                    <a:pt x="471448" y="1226699"/>
                  </a:lnTo>
                  <a:lnTo>
                    <a:pt x="472003" y="1226699"/>
                  </a:lnTo>
                  <a:lnTo>
                    <a:pt x="472561" y="1226699"/>
                  </a:lnTo>
                  <a:lnTo>
                    <a:pt x="473120" y="1226699"/>
                  </a:lnTo>
                  <a:lnTo>
                    <a:pt x="473679" y="1226699"/>
                  </a:lnTo>
                  <a:lnTo>
                    <a:pt x="474237" y="1226699"/>
                  </a:lnTo>
                  <a:lnTo>
                    <a:pt x="474796" y="1226699"/>
                  </a:lnTo>
                  <a:lnTo>
                    <a:pt x="475350" y="1226699"/>
                  </a:lnTo>
                  <a:lnTo>
                    <a:pt x="475909" y="1226699"/>
                  </a:lnTo>
                  <a:lnTo>
                    <a:pt x="476468" y="1226699"/>
                  </a:lnTo>
                  <a:lnTo>
                    <a:pt x="477026" y="1226699"/>
                  </a:lnTo>
                  <a:lnTo>
                    <a:pt x="477585" y="1226699"/>
                  </a:lnTo>
                  <a:lnTo>
                    <a:pt x="478144" y="1226699"/>
                  </a:lnTo>
                  <a:lnTo>
                    <a:pt x="478702" y="1226699"/>
                  </a:lnTo>
                  <a:lnTo>
                    <a:pt x="479257" y="1226699"/>
                  </a:lnTo>
                  <a:lnTo>
                    <a:pt x="479815" y="1226699"/>
                  </a:lnTo>
                  <a:lnTo>
                    <a:pt x="480374" y="1226699"/>
                  </a:lnTo>
                  <a:lnTo>
                    <a:pt x="480933" y="1226699"/>
                  </a:lnTo>
                  <a:lnTo>
                    <a:pt x="481491" y="1226699"/>
                  </a:lnTo>
                  <a:lnTo>
                    <a:pt x="482050" y="1226699"/>
                  </a:lnTo>
                  <a:lnTo>
                    <a:pt x="482609" y="1226699"/>
                  </a:lnTo>
                  <a:lnTo>
                    <a:pt x="483167" y="1226699"/>
                  </a:lnTo>
                  <a:lnTo>
                    <a:pt x="483722" y="1226699"/>
                  </a:lnTo>
                  <a:lnTo>
                    <a:pt x="484281" y="1226699"/>
                  </a:lnTo>
                  <a:lnTo>
                    <a:pt x="484839" y="1226699"/>
                  </a:lnTo>
                  <a:lnTo>
                    <a:pt x="485398" y="1226699"/>
                  </a:lnTo>
                  <a:lnTo>
                    <a:pt x="485957" y="1226699"/>
                  </a:lnTo>
                  <a:lnTo>
                    <a:pt x="486515" y="1226699"/>
                  </a:lnTo>
                  <a:lnTo>
                    <a:pt x="487070" y="1226699"/>
                  </a:lnTo>
                  <a:lnTo>
                    <a:pt x="487628" y="1226699"/>
                  </a:lnTo>
                  <a:lnTo>
                    <a:pt x="488187" y="1226699"/>
                  </a:lnTo>
                  <a:lnTo>
                    <a:pt x="488745" y="1226699"/>
                  </a:lnTo>
                  <a:lnTo>
                    <a:pt x="489304" y="1226699"/>
                  </a:lnTo>
                  <a:lnTo>
                    <a:pt x="489863" y="1226699"/>
                  </a:lnTo>
                  <a:lnTo>
                    <a:pt x="490421" y="1226699"/>
                  </a:lnTo>
                  <a:lnTo>
                    <a:pt x="490976" y="1226699"/>
                  </a:lnTo>
                  <a:lnTo>
                    <a:pt x="491535" y="1226699"/>
                  </a:lnTo>
                  <a:lnTo>
                    <a:pt x="492093" y="1226699"/>
                  </a:lnTo>
                  <a:lnTo>
                    <a:pt x="492652" y="1226699"/>
                  </a:lnTo>
                  <a:lnTo>
                    <a:pt x="493211" y="1226699"/>
                  </a:lnTo>
                  <a:lnTo>
                    <a:pt x="493769" y="1226699"/>
                  </a:lnTo>
                  <a:lnTo>
                    <a:pt x="494328" y="1226699"/>
                  </a:lnTo>
                  <a:lnTo>
                    <a:pt x="494882" y="1226699"/>
                  </a:lnTo>
                  <a:lnTo>
                    <a:pt x="495441" y="1226699"/>
                  </a:lnTo>
                  <a:lnTo>
                    <a:pt x="496000" y="1226699"/>
                  </a:lnTo>
                  <a:lnTo>
                    <a:pt x="496558" y="1226699"/>
                  </a:lnTo>
                  <a:lnTo>
                    <a:pt x="497117" y="1226699"/>
                  </a:lnTo>
                  <a:lnTo>
                    <a:pt x="497676" y="1226699"/>
                  </a:lnTo>
                  <a:lnTo>
                    <a:pt x="498230" y="1226699"/>
                  </a:lnTo>
                  <a:lnTo>
                    <a:pt x="498789" y="1226699"/>
                  </a:lnTo>
                  <a:lnTo>
                    <a:pt x="499347" y="1226699"/>
                  </a:lnTo>
                  <a:lnTo>
                    <a:pt x="499906" y="1226699"/>
                  </a:lnTo>
                  <a:lnTo>
                    <a:pt x="500465" y="1226699"/>
                  </a:lnTo>
                  <a:lnTo>
                    <a:pt x="501023" y="1226699"/>
                  </a:lnTo>
                  <a:lnTo>
                    <a:pt x="501582" y="1226699"/>
                  </a:lnTo>
                  <a:lnTo>
                    <a:pt x="502136" y="1226699"/>
                  </a:lnTo>
                  <a:lnTo>
                    <a:pt x="502695" y="1226699"/>
                  </a:lnTo>
                  <a:lnTo>
                    <a:pt x="503254" y="1226699"/>
                  </a:lnTo>
                  <a:lnTo>
                    <a:pt x="503812" y="1226699"/>
                  </a:lnTo>
                  <a:lnTo>
                    <a:pt x="504371" y="1226699"/>
                  </a:lnTo>
                  <a:lnTo>
                    <a:pt x="504930" y="1226699"/>
                  </a:lnTo>
                  <a:lnTo>
                    <a:pt x="505484" y="1226699"/>
                  </a:lnTo>
                  <a:lnTo>
                    <a:pt x="506043" y="1226699"/>
                  </a:lnTo>
                  <a:lnTo>
                    <a:pt x="506602" y="1226699"/>
                  </a:lnTo>
                  <a:lnTo>
                    <a:pt x="507160" y="1226699"/>
                  </a:lnTo>
                  <a:lnTo>
                    <a:pt x="507719" y="1226699"/>
                  </a:lnTo>
                  <a:lnTo>
                    <a:pt x="508277" y="1226699"/>
                  </a:lnTo>
                  <a:lnTo>
                    <a:pt x="508836" y="1226699"/>
                  </a:lnTo>
                  <a:lnTo>
                    <a:pt x="509391" y="1226699"/>
                  </a:lnTo>
                  <a:lnTo>
                    <a:pt x="509949" y="1226699"/>
                  </a:lnTo>
                  <a:lnTo>
                    <a:pt x="510508" y="1226699"/>
                  </a:lnTo>
                  <a:lnTo>
                    <a:pt x="511067" y="1226699"/>
                  </a:lnTo>
                  <a:lnTo>
                    <a:pt x="511625" y="1226699"/>
                  </a:lnTo>
                  <a:lnTo>
                    <a:pt x="512184" y="1226699"/>
                  </a:lnTo>
                  <a:lnTo>
                    <a:pt x="512743" y="1226699"/>
                  </a:lnTo>
                  <a:lnTo>
                    <a:pt x="513301" y="1226699"/>
                  </a:lnTo>
                  <a:lnTo>
                    <a:pt x="513856" y="1226699"/>
                  </a:lnTo>
                  <a:lnTo>
                    <a:pt x="514414" y="1226699"/>
                  </a:lnTo>
                  <a:lnTo>
                    <a:pt x="514973" y="1226699"/>
                  </a:lnTo>
                  <a:lnTo>
                    <a:pt x="515531" y="1226699"/>
                  </a:lnTo>
                  <a:lnTo>
                    <a:pt x="516090" y="1226699"/>
                  </a:lnTo>
                  <a:lnTo>
                    <a:pt x="516649" y="1226699"/>
                  </a:lnTo>
                  <a:lnTo>
                    <a:pt x="517203" y="1226699"/>
                  </a:lnTo>
                  <a:lnTo>
                    <a:pt x="517762" y="1226699"/>
                  </a:lnTo>
                  <a:lnTo>
                    <a:pt x="518321" y="1226699"/>
                  </a:lnTo>
                  <a:lnTo>
                    <a:pt x="518879" y="1226699"/>
                  </a:lnTo>
                  <a:lnTo>
                    <a:pt x="519438" y="1226699"/>
                  </a:lnTo>
                  <a:lnTo>
                    <a:pt x="519997" y="1226699"/>
                  </a:lnTo>
                  <a:lnTo>
                    <a:pt x="520555" y="1226699"/>
                  </a:lnTo>
                  <a:lnTo>
                    <a:pt x="521110" y="1226699"/>
                  </a:lnTo>
                  <a:lnTo>
                    <a:pt x="521668" y="1226699"/>
                  </a:lnTo>
                  <a:lnTo>
                    <a:pt x="522227" y="1226699"/>
                  </a:lnTo>
                  <a:lnTo>
                    <a:pt x="522786" y="1226699"/>
                  </a:lnTo>
                  <a:lnTo>
                    <a:pt x="523344" y="1226699"/>
                  </a:lnTo>
                  <a:lnTo>
                    <a:pt x="523903" y="1226699"/>
                  </a:lnTo>
                  <a:lnTo>
                    <a:pt x="524462" y="1226699"/>
                  </a:lnTo>
                  <a:lnTo>
                    <a:pt x="525016" y="1226699"/>
                  </a:lnTo>
                  <a:lnTo>
                    <a:pt x="525575" y="1226699"/>
                  </a:lnTo>
                  <a:lnTo>
                    <a:pt x="526133" y="1226699"/>
                  </a:lnTo>
                  <a:lnTo>
                    <a:pt x="526692" y="1226699"/>
                  </a:lnTo>
                  <a:lnTo>
                    <a:pt x="527251" y="1226699"/>
                  </a:lnTo>
                  <a:lnTo>
                    <a:pt x="527809" y="1226699"/>
                  </a:lnTo>
                  <a:lnTo>
                    <a:pt x="528364" y="1226699"/>
                  </a:lnTo>
                  <a:lnTo>
                    <a:pt x="528922" y="1226699"/>
                  </a:lnTo>
                  <a:lnTo>
                    <a:pt x="529481" y="1226699"/>
                  </a:lnTo>
                  <a:lnTo>
                    <a:pt x="530040" y="1226699"/>
                  </a:lnTo>
                  <a:lnTo>
                    <a:pt x="530598" y="1226699"/>
                  </a:lnTo>
                  <a:lnTo>
                    <a:pt x="531157" y="1226699"/>
                  </a:lnTo>
                  <a:lnTo>
                    <a:pt x="531716" y="1226699"/>
                  </a:lnTo>
                  <a:lnTo>
                    <a:pt x="532270" y="1226699"/>
                  </a:lnTo>
                  <a:lnTo>
                    <a:pt x="532829" y="1226699"/>
                  </a:lnTo>
                  <a:lnTo>
                    <a:pt x="533388" y="1226699"/>
                  </a:lnTo>
                  <a:lnTo>
                    <a:pt x="533946" y="1226699"/>
                  </a:lnTo>
                  <a:lnTo>
                    <a:pt x="534505" y="1226699"/>
                  </a:lnTo>
                  <a:lnTo>
                    <a:pt x="535063" y="1226699"/>
                  </a:lnTo>
                  <a:lnTo>
                    <a:pt x="535618" y="1226699"/>
                  </a:lnTo>
                  <a:lnTo>
                    <a:pt x="536177" y="1226699"/>
                  </a:lnTo>
                  <a:lnTo>
                    <a:pt x="536735" y="1226699"/>
                  </a:lnTo>
                  <a:lnTo>
                    <a:pt x="537294" y="1226699"/>
                  </a:lnTo>
                  <a:lnTo>
                    <a:pt x="537853" y="1226699"/>
                  </a:lnTo>
                  <a:lnTo>
                    <a:pt x="538411" y="1226699"/>
                  </a:lnTo>
                  <a:lnTo>
                    <a:pt x="538970" y="1226699"/>
                  </a:lnTo>
                  <a:lnTo>
                    <a:pt x="539524" y="1226699"/>
                  </a:lnTo>
                  <a:lnTo>
                    <a:pt x="540083" y="1226699"/>
                  </a:lnTo>
                  <a:lnTo>
                    <a:pt x="540642" y="1226699"/>
                  </a:lnTo>
                  <a:lnTo>
                    <a:pt x="541200" y="1226699"/>
                  </a:lnTo>
                  <a:lnTo>
                    <a:pt x="541759" y="1226699"/>
                  </a:lnTo>
                  <a:lnTo>
                    <a:pt x="542317" y="1226699"/>
                  </a:lnTo>
                  <a:lnTo>
                    <a:pt x="542876" y="1226699"/>
                  </a:lnTo>
                  <a:lnTo>
                    <a:pt x="543435" y="1226699"/>
                  </a:lnTo>
                  <a:lnTo>
                    <a:pt x="543989" y="1226699"/>
                  </a:lnTo>
                  <a:lnTo>
                    <a:pt x="544548" y="1226699"/>
                  </a:lnTo>
                  <a:lnTo>
                    <a:pt x="545107" y="1226699"/>
                  </a:lnTo>
                  <a:lnTo>
                    <a:pt x="545665" y="1226699"/>
                  </a:lnTo>
                  <a:lnTo>
                    <a:pt x="546224" y="1226699"/>
                  </a:lnTo>
                  <a:lnTo>
                    <a:pt x="546783" y="1226699"/>
                  </a:lnTo>
                  <a:lnTo>
                    <a:pt x="547337" y="1226699"/>
                  </a:lnTo>
                  <a:lnTo>
                    <a:pt x="547896" y="1226699"/>
                  </a:lnTo>
                  <a:lnTo>
                    <a:pt x="548454" y="1226699"/>
                  </a:lnTo>
                  <a:lnTo>
                    <a:pt x="549013" y="1226699"/>
                  </a:lnTo>
                  <a:lnTo>
                    <a:pt x="549572" y="1226699"/>
                  </a:lnTo>
                  <a:lnTo>
                    <a:pt x="550130" y="1226699"/>
                  </a:lnTo>
                  <a:lnTo>
                    <a:pt x="550689" y="1226699"/>
                  </a:lnTo>
                  <a:lnTo>
                    <a:pt x="551244" y="1226699"/>
                  </a:lnTo>
                  <a:lnTo>
                    <a:pt x="551802" y="1226699"/>
                  </a:lnTo>
                  <a:lnTo>
                    <a:pt x="552361" y="1226699"/>
                  </a:lnTo>
                  <a:lnTo>
                    <a:pt x="552919" y="1226699"/>
                  </a:lnTo>
                  <a:lnTo>
                    <a:pt x="553478" y="1226699"/>
                  </a:lnTo>
                  <a:lnTo>
                    <a:pt x="554037" y="1226699"/>
                  </a:lnTo>
                  <a:lnTo>
                    <a:pt x="554595" y="1226699"/>
                  </a:lnTo>
                  <a:lnTo>
                    <a:pt x="555150" y="1226699"/>
                  </a:lnTo>
                  <a:lnTo>
                    <a:pt x="555708" y="1226699"/>
                  </a:lnTo>
                  <a:lnTo>
                    <a:pt x="556267" y="1226699"/>
                  </a:lnTo>
                  <a:lnTo>
                    <a:pt x="556826" y="1226699"/>
                  </a:lnTo>
                  <a:lnTo>
                    <a:pt x="557384" y="1226699"/>
                  </a:lnTo>
                  <a:lnTo>
                    <a:pt x="557943" y="1226699"/>
                  </a:lnTo>
                  <a:lnTo>
                    <a:pt x="558498" y="1226699"/>
                  </a:lnTo>
                  <a:lnTo>
                    <a:pt x="559056" y="1226699"/>
                  </a:lnTo>
                  <a:lnTo>
                    <a:pt x="559615" y="1226699"/>
                  </a:lnTo>
                  <a:lnTo>
                    <a:pt x="560174" y="1226699"/>
                  </a:lnTo>
                  <a:lnTo>
                    <a:pt x="560732" y="1226699"/>
                  </a:lnTo>
                  <a:lnTo>
                    <a:pt x="561291" y="1226699"/>
                  </a:lnTo>
                  <a:lnTo>
                    <a:pt x="561849" y="1226699"/>
                  </a:lnTo>
                  <a:lnTo>
                    <a:pt x="562404" y="1226699"/>
                  </a:lnTo>
                  <a:lnTo>
                    <a:pt x="562963" y="1226699"/>
                  </a:lnTo>
                  <a:lnTo>
                    <a:pt x="563521" y="1226699"/>
                  </a:lnTo>
                  <a:lnTo>
                    <a:pt x="564080" y="1226699"/>
                  </a:lnTo>
                  <a:lnTo>
                    <a:pt x="564639" y="1226699"/>
                  </a:lnTo>
                  <a:lnTo>
                    <a:pt x="565197" y="1226699"/>
                  </a:lnTo>
                  <a:lnTo>
                    <a:pt x="565752" y="1226699"/>
                  </a:lnTo>
                  <a:lnTo>
                    <a:pt x="566310" y="1226699"/>
                  </a:lnTo>
                  <a:lnTo>
                    <a:pt x="566869" y="1226699"/>
                  </a:lnTo>
                  <a:lnTo>
                    <a:pt x="567428" y="1226699"/>
                  </a:lnTo>
                  <a:lnTo>
                    <a:pt x="567986" y="1226699"/>
                  </a:lnTo>
                  <a:lnTo>
                    <a:pt x="568545" y="1226699"/>
                  </a:lnTo>
                  <a:lnTo>
                    <a:pt x="569103" y="1226699"/>
                  </a:lnTo>
                  <a:lnTo>
                    <a:pt x="569658" y="1226699"/>
                  </a:lnTo>
                  <a:lnTo>
                    <a:pt x="570217" y="1226699"/>
                  </a:lnTo>
                  <a:lnTo>
                    <a:pt x="570775" y="1226699"/>
                  </a:lnTo>
                  <a:lnTo>
                    <a:pt x="571334" y="1226699"/>
                  </a:lnTo>
                  <a:lnTo>
                    <a:pt x="571893" y="1226699"/>
                  </a:lnTo>
                  <a:lnTo>
                    <a:pt x="572451" y="1226699"/>
                  </a:lnTo>
                  <a:lnTo>
                    <a:pt x="573010" y="1226699"/>
                  </a:lnTo>
                  <a:lnTo>
                    <a:pt x="573569" y="1226699"/>
                  </a:lnTo>
                  <a:lnTo>
                    <a:pt x="574123" y="1226699"/>
                  </a:lnTo>
                  <a:lnTo>
                    <a:pt x="574682" y="1226699"/>
                  </a:lnTo>
                  <a:lnTo>
                    <a:pt x="575240" y="1226699"/>
                  </a:lnTo>
                  <a:lnTo>
                    <a:pt x="575799" y="1226699"/>
                  </a:lnTo>
                  <a:lnTo>
                    <a:pt x="576358" y="1226699"/>
                  </a:lnTo>
                  <a:lnTo>
                    <a:pt x="576916" y="1226699"/>
                  </a:lnTo>
                  <a:lnTo>
                    <a:pt x="577471" y="1226699"/>
                  </a:lnTo>
                  <a:lnTo>
                    <a:pt x="578030" y="1226699"/>
                  </a:lnTo>
                  <a:lnTo>
                    <a:pt x="578588" y="1226699"/>
                  </a:lnTo>
                  <a:lnTo>
                    <a:pt x="579147" y="1226699"/>
                  </a:lnTo>
                  <a:lnTo>
                    <a:pt x="579706" y="1226699"/>
                  </a:lnTo>
                  <a:lnTo>
                    <a:pt x="580264" y="1226699"/>
                  </a:lnTo>
                  <a:lnTo>
                    <a:pt x="580823" y="1226699"/>
                  </a:lnTo>
                  <a:lnTo>
                    <a:pt x="581377" y="1226699"/>
                  </a:lnTo>
                  <a:lnTo>
                    <a:pt x="581936" y="1226699"/>
                  </a:lnTo>
                  <a:lnTo>
                    <a:pt x="582494" y="1226699"/>
                  </a:lnTo>
                  <a:lnTo>
                    <a:pt x="583053" y="1226699"/>
                  </a:lnTo>
                  <a:lnTo>
                    <a:pt x="583612" y="1226699"/>
                  </a:lnTo>
                  <a:lnTo>
                    <a:pt x="584170" y="1226699"/>
                  </a:lnTo>
                  <a:lnTo>
                    <a:pt x="584725" y="1226699"/>
                  </a:lnTo>
                  <a:lnTo>
                    <a:pt x="585284" y="1226699"/>
                  </a:lnTo>
                  <a:lnTo>
                    <a:pt x="585842" y="1226699"/>
                  </a:lnTo>
                  <a:lnTo>
                    <a:pt x="586401" y="1226699"/>
                  </a:lnTo>
                  <a:lnTo>
                    <a:pt x="586960" y="1226699"/>
                  </a:lnTo>
                  <a:lnTo>
                    <a:pt x="587518" y="1226699"/>
                  </a:lnTo>
                  <a:lnTo>
                    <a:pt x="588077" y="1226699"/>
                  </a:lnTo>
                  <a:lnTo>
                    <a:pt x="588631" y="1226699"/>
                  </a:lnTo>
                  <a:lnTo>
                    <a:pt x="589190" y="1226699"/>
                  </a:lnTo>
                  <a:lnTo>
                    <a:pt x="589749" y="1226699"/>
                  </a:lnTo>
                  <a:lnTo>
                    <a:pt x="590307" y="1226699"/>
                  </a:lnTo>
                  <a:lnTo>
                    <a:pt x="590866" y="1226699"/>
                  </a:lnTo>
                  <a:lnTo>
                    <a:pt x="591425" y="1226699"/>
                  </a:lnTo>
                  <a:lnTo>
                    <a:pt x="591983" y="1226699"/>
                  </a:lnTo>
                  <a:lnTo>
                    <a:pt x="592538" y="1226699"/>
                  </a:lnTo>
                  <a:lnTo>
                    <a:pt x="593096" y="1226699"/>
                  </a:lnTo>
                  <a:lnTo>
                    <a:pt x="593655" y="1226699"/>
                  </a:lnTo>
                  <a:lnTo>
                    <a:pt x="594214" y="1226699"/>
                  </a:lnTo>
                  <a:lnTo>
                    <a:pt x="594772" y="1226699"/>
                  </a:lnTo>
                  <a:lnTo>
                    <a:pt x="595331" y="1226699"/>
                  </a:lnTo>
                  <a:lnTo>
                    <a:pt x="595885" y="1226699"/>
                  </a:lnTo>
                  <a:lnTo>
                    <a:pt x="596444" y="1226699"/>
                  </a:lnTo>
                  <a:lnTo>
                    <a:pt x="597003" y="1226699"/>
                  </a:lnTo>
                  <a:lnTo>
                    <a:pt x="597561" y="1226699"/>
                  </a:lnTo>
                  <a:lnTo>
                    <a:pt x="598120" y="1226699"/>
                  </a:lnTo>
                  <a:lnTo>
                    <a:pt x="598679" y="1226699"/>
                  </a:lnTo>
                  <a:lnTo>
                    <a:pt x="599237" y="1226699"/>
                  </a:lnTo>
                  <a:lnTo>
                    <a:pt x="599796" y="1226699"/>
                  </a:lnTo>
                  <a:lnTo>
                    <a:pt x="600351" y="1226699"/>
                  </a:lnTo>
                  <a:lnTo>
                    <a:pt x="600909" y="1226699"/>
                  </a:lnTo>
                  <a:lnTo>
                    <a:pt x="601468" y="1226699"/>
                  </a:lnTo>
                  <a:lnTo>
                    <a:pt x="602026" y="1226699"/>
                  </a:lnTo>
                  <a:lnTo>
                    <a:pt x="602585" y="1226699"/>
                  </a:lnTo>
                  <a:lnTo>
                    <a:pt x="603144" y="1226699"/>
                  </a:lnTo>
                  <a:lnTo>
                    <a:pt x="603702" y="1226699"/>
                  </a:lnTo>
                  <a:lnTo>
                    <a:pt x="604257" y="1226699"/>
                  </a:lnTo>
                  <a:lnTo>
                    <a:pt x="604816" y="1226699"/>
                  </a:lnTo>
                  <a:lnTo>
                    <a:pt x="605374" y="1226699"/>
                  </a:lnTo>
                  <a:lnTo>
                    <a:pt x="605933" y="1226699"/>
                  </a:lnTo>
                  <a:lnTo>
                    <a:pt x="606492" y="1226699"/>
                  </a:lnTo>
                  <a:lnTo>
                    <a:pt x="607050" y="1226699"/>
                  </a:lnTo>
                  <a:lnTo>
                    <a:pt x="607605" y="1226699"/>
                  </a:lnTo>
                  <a:lnTo>
                    <a:pt x="608163" y="1226699"/>
                  </a:lnTo>
                  <a:lnTo>
                    <a:pt x="608722" y="1226699"/>
                  </a:lnTo>
                  <a:lnTo>
                    <a:pt x="609280" y="1226699"/>
                  </a:lnTo>
                  <a:lnTo>
                    <a:pt x="609839" y="1226699"/>
                  </a:lnTo>
                  <a:lnTo>
                    <a:pt x="610398" y="1226699"/>
                  </a:lnTo>
                  <a:lnTo>
                    <a:pt x="610956" y="1226699"/>
                  </a:lnTo>
                  <a:lnTo>
                    <a:pt x="611511" y="1226699"/>
                  </a:lnTo>
                  <a:lnTo>
                    <a:pt x="612070" y="1226699"/>
                  </a:lnTo>
                  <a:lnTo>
                    <a:pt x="612628" y="1226699"/>
                  </a:lnTo>
                  <a:lnTo>
                    <a:pt x="613187" y="1226699"/>
                  </a:lnTo>
                  <a:lnTo>
                    <a:pt x="613746" y="1226699"/>
                  </a:lnTo>
                  <a:lnTo>
                    <a:pt x="614304" y="1226699"/>
                  </a:lnTo>
                  <a:lnTo>
                    <a:pt x="614859" y="1226699"/>
                  </a:lnTo>
                  <a:lnTo>
                    <a:pt x="615417" y="1226699"/>
                  </a:lnTo>
                  <a:lnTo>
                    <a:pt x="615976" y="1226699"/>
                  </a:lnTo>
                  <a:lnTo>
                    <a:pt x="616535" y="1226699"/>
                  </a:lnTo>
                  <a:lnTo>
                    <a:pt x="617093" y="1226699"/>
                  </a:lnTo>
                  <a:lnTo>
                    <a:pt x="617652" y="1226699"/>
                  </a:lnTo>
                  <a:lnTo>
                    <a:pt x="618211" y="1226699"/>
                  </a:lnTo>
                  <a:lnTo>
                    <a:pt x="618765" y="1226699"/>
                  </a:lnTo>
                  <a:lnTo>
                    <a:pt x="619324" y="1226699"/>
                  </a:lnTo>
                  <a:lnTo>
                    <a:pt x="619882" y="1226699"/>
                  </a:lnTo>
                  <a:lnTo>
                    <a:pt x="620441" y="1226699"/>
                  </a:lnTo>
                  <a:lnTo>
                    <a:pt x="621000" y="1226699"/>
                  </a:lnTo>
                  <a:lnTo>
                    <a:pt x="621558" y="1226699"/>
                  </a:lnTo>
                  <a:lnTo>
                    <a:pt x="622117" y="1226699"/>
                  </a:lnTo>
                  <a:lnTo>
                    <a:pt x="622671" y="1226699"/>
                  </a:lnTo>
                  <a:lnTo>
                    <a:pt x="623230" y="1226699"/>
                  </a:lnTo>
                  <a:lnTo>
                    <a:pt x="623789" y="1226699"/>
                  </a:lnTo>
                  <a:lnTo>
                    <a:pt x="624347" y="1226699"/>
                  </a:lnTo>
                  <a:lnTo>
                    <a:pt x="624906" y="1226699"/>
                  </a:lnTo>
                  <a:lnTo>
                    <a:pt x="625465" y="1226699"/>
                  </a:lnTo>
                  <a:lnTo>
                    <a:pt x="626019" y="1226699"/>
                  </a:lnTo>
                  <a:lnTo>
                    <a:pt x="626578" y="1226699"/>
                  </a:lnTo>
                  <a:lnTo>
                    <a:pt x="627137" y="1226699"/>
                  </a:lnTo>
                  <a:lnTo>
                    <a:pt x="627695" y="1226699"/>
                  </a:lnTo>
                  <a:lnTo>
                    <a:pt x="628254" y="1226699"/>
                  </a:lnTo>
                  <a:lnTo>
                    <a:pt x="628812" y="1226699"/>
                  </a:lnTo>
                  <a:lnTo>
                    <a:pt x="629371" y="1226699"/>
                  </a:lnTo>
                  <a:lnTo>
                    <a:pt x="629930" y="1226699"/>
                  </a:lnTo>
                  <a:lnTo>
                    <a:pt x="630484" y="1226699"/>
                  </a:lnTo>
                  <a:lnTo>
                    <a:pt x="631043" y="1226699"/>
                  </a:lnTo>
                  <a:lnTo>
                    <a:pt x="631602" y="1226699"/>
                  </a:lnTo>
                  <a:lnTo>
                    <a:pt x="632160" y="1226699"/>
                  </a:lnTo>
                  <a:lnTo>
                    <a:pt x="632719" y="1226699"/>
                  </a:lnTo>
                  <a:lnTo>
                    <a:pt x="633278" y="1226699"/>
                  </a:lnTo>
                  <a:lnTo>
                    <a:pt x="633836" y="1226699"/>
                  </a:lnTo>
                  <a:lnTo>
                    <a:pt x="634391" y="1226699"/>
                  </a:lnTo>
                  <a:lnTo>
                    <a:pt x="634949" y="1226699"/>
                  </a:lnTo>
                  <a:lnTo>
                    <a:pt x="635508" y="1226699"/>
                  </a:lnTo>
                  <a:lnTo>
                    <a:pt x="636066" y="1226699"/>
                  </a:lnTo>
                  <a:lnTo>
                    <a:pt x="636625" y="1226699"/>
                  </a:lnTo>
                  <a:lnTo>
                    <a:pt x="637184" y="1226699"/>
                  </a:lnTo>
                  <a:lnTo>
                    <a:pt x="637738" y="1226699"/>
                  </a:lnTo>
                  <a:lnTo>
                    <a:pt x="638297" y="1226699"/>
                  </a:lnTo>
                  <a:lnTo>
                    <a:pt x="638856" y="1226699"/>
                  </a:lnTo>
                  <a:lnTo>
                    <a:pt x="639414" y="1226699"/>
                  </a:lnTo>
                  <a:lnTo>
                    <a:pt x="639973" y="1226699"/>
                  </a:lnTo>
                  <a:lnTo>
                    <a:pt x="640532" y="1226699"/>
                  </a:lnTo>
                  <a:lnTo>
                    <a:pt x="641090" y="1226699"/>
                  </a:lnTo>
                  <a:lnTo>
                    <a:pt x="641645" y="1226699"/>
                  </a:lnTo>
                  <a:lnTo>
                    <a:pt x="642203" y="1226699"/>
                  </a:lnTo>
                  <a:lnTo>
                    <a:pt x="642762" y="1226699"/>
                  </a:lnTo>
                  <a:lnTo>
                    <a:pt x="643321" y="1226699"/>
                  </a:lnTo>
                  <a:lnTo>
                    <a:pt x="643879" y="1226699"/>
                  </a:lnTo>
                  <a:lnTo>
                    <a:pt x="644438" y="1226699"/>
                  </a:lnTo>
                  <a:lnTo>
                    <a:pt x="644993" y="1226699"/>
                  </a:lnTo>
                  <a:lnTo>
                    <a:pt x="645551" y="1226699"/>
                  </a:lnTo>
                  <a:lnTo>
                    <a:pt x="646110" y="1226699"/>
                  </a:lnTo>
                  <a:lnTo>
                    <a:pt x="646669" y="1226699"/>
                  </a:lnTo>
                  <a:lnTo>
                    <a:pt x="647227" y="1226699"/>
                  </a:lnTo>
                  <a:lnTo>
                    <a:pt x="647786" y="1226699"/>
                  </a:lnTo>
                  <a:lnTo>
                    <a:pt x="648344" y="1226699"/>
                  </a:lnTo>
                  <a:lnTo>
                    <a:pt x="648899" y="1226699"/>
                  </a:lnTo>
                  <a:lnTo>
                    <a:pt x="649457" y="1226699"/>
                  </a:lnTo>
                  <a:lnTo>
                    <a:pt x="650016" y="1226699"/>
                  </a:lnTo>
                  <a:lnTo>
                    <a:pt x="650575" y="1226699"/>
                  </a:lnTo>
                  <a:lnTo>
                    <a:pt x="651133" y="1226699"/>
                  </a:lnTo>
                  <a:lnTo>
                    <a:pt x="651692" y="1226699"/>
                  </a:lnTo>
                  <a:lnTo>
                    <a:pt x="652247" y="1226699"/>
                  </a:lnTo>
                  <a:lnTo>
                    <a:pt x="652805" y="1226699"/>
                  </a:lnTo>
                  <a:lnTo>
                    <a:pt x="653364" y="1226699"/>
                  </a:lnTo>
                  <a:lnTo>
                    <a:pt x="653923" y="1226699"/>
                  </a:lnTo>
                  <a:lnTo>
                    <a:pt x="654481" y="1226699"/>
                  </a:lnTo>
                  <a:lnTo>
                    <a:pt x="655040" y="1226699"/>
                  </a:lnTo>
                  <a:lnTo>
                    <a:pt x="655598" y="1226699"/>
                  </a:lnTo>
                  <a:lnTo>
                    <a:pt x="656153" y="1226699"/>
                  </a:lnTo>
                  <a:lnTo>
                    <a:pt x="656712" y="1226699"/>
                  </a:lnTo>
                  <a:lnTo>
                    <a:pt x="657270" y="1226699"/>
                  </a:lnTo>
                  <a:lnTo>
                    <a:pt x="657829" y="1226699"/>
                  </a:lnTo>
                  <a:lnTo>
                    <a:pt x="658388" y="1226699"/>
                  </a:lnTo>
                  <a:lnTo>
                    <a:pt x="658946" y="1226699"/>
                  </a:lnTo>
                  <a:lnTo>
                    <a:pt x="659505" y="1226699"/>
                  </a:lnTo>
                  <a:lnTo>
                    <a:pt x="660064" y="1226699"/>
                  </a:lnTo>
                  <a:lnTo>
                    <a:pt x="660618" y="1226699"/>
                  </a:lnTo>
                  <a:lnTo>
                    <a:pt x="661177" y="1226699"/>
                  </a:lnTo>
                  <a:lnTo>
                    <a:pt x="661735" y="1226699"/>
                  </a:lnTo>
                  <a:lnTo>
                    <a:pt x="662294" y="1226699"/>
                  </a:lnTo>
                  <a:lnTo>
                    <a:pt x="662853" y="1226699"/>
                  </a:lnTo>
                  <a:lnTo>
                    <a:pt x="663411" y="1226699"/>
                  </a:lnTo>
                  <a:lnTo>
                    <a:pt x="663970" y="1226699"/>
                  </a:lnTo>
                  <a:lnTo>
                    <a:pt x="664524" y="1226699"/>
                  </a:lnTo>
                  <a:lnTo>
                    <a:pt x="665083" y="1226699"/>
                  </a:lnTo>
                  <a:lnTo>
                    <a:pt x="665642" y="1226699"/>
                  </a:lnTo>
                  <a:lnTo>
                    <a:pt x="666200" y="1226699"/>
                  </a:lnTo>
                  <a:lnTo>
                    <a:pt x="666759" y="1226699"/>
                  </a:lnTo>
                  <a:lnTo>
                    <a:pt x="667318" y="1226699"/>
                  </a:lnTo>
                  <a:lnTo>
                    <a:pt x="667872" y="1226699"/>
                  </a:lnTo>
                  <a:lnTo>
                    <a:pt x="668431" y="1226699"/>
                  </a:lnTo>
                  <a:lnTo>
                    <a:pt x="668989" y="1226699"/>
                  </a:lnTo>
                  <a:lnTo>
                    <a:pt x="669548" y="1226699"/>
                  </a:lnTo>
                  <a:lnTo>
                    <a:pt x="670107" y="1226699"/>
                  </a:lnTo>
                  <a:lnTo>
                    <a:pt x="670665" y="1226699"/>
                  </a:lnTo>
                  <a:lnTo>
                    <a:pt x="671224" y="1226699"/>
                  </a:lnTo>
                  <a:lnTo>
                    <a:pt x="671779" y="1226699"/>
                  </a:lnTo>
                  <a:lnTo>
                    <a:pt x="672337" y="1226699"/>
                  </a:lnTo>
                  <a:lnTo>
                    <a:pt x="672896" y="1226699"/>
                  </a:lnTo>
                  <a:lnTo>
                    <a:pt x="673455" y="1226699"/>
                  </a:lnTo>
                  <a:lnTo>
                    <a:pt x="674013" y="1226699"/>
                  </a:lnTo>
                  <a:lnTo>
                    <a:pt x="674572" y="1226699"/>
                  </a:lnTo>
                  <a:lnTo>
                    <a:pt x="675126" y="1226699"/>
                  </a:lnTo>
                  <a:lnTo>
                    <a:pt x="675685" y="1226699"/>
                  </a:lnTo>
                  <a:lnTo>
                    <a:pt x="676243" y="1226699"/>
                  </a:lnTo>
                  <a:lnTo>
                    <a:pt x="676802" y="1226699"/>
                  </a:lnTo>
                  <a:lnTo>
                    <a:pt x="677361" y="1226699"/>
                  </a:lnTo>
                  <a:lnTo>
                    <a:pt x="677920" y="1226699"/>
                  </a:lnTo>
                  <a:lnTo>
                    <a:pt x="678478" y="1226699"/>
                  </a:lnTo>
                  <a:lnTo>
                    <a:pt x="679033" y="1226699"/>
                  </a:lnTo>
                  <a:lnTo>
                    <a:pt x="679591" y="1226699"/>
                  </a:lnTo>
                  <a:lnTo>
                    <a:pt x="680150" y="1226699"/>
                  </a:lnTo>
                  <a:lnTo>
                    <a:pt x="680709" y="1226699"/>
                  </a:lnTo>
                  <a:lnTo>
                    <a:pt x="681267" y="1226699"/>
                  </a:lnTo>
                  <a:lnTo>
                    <a:pt x="681826" y="1226699"/>
                  </a:lnTo>
                  <a:lnTo>
                    <a:pt x="682380" y="1226699"/>
                  </a:lnTo>
                  <a:lnTo>
                    <a:pt x="682939" y="1226699"/>
                  </a:lnTo>
                  <a:lnTo>
                    <a:pt x="683498" y="1226699"/>
                  </a:lnTo>
                  <a:lnTo>
                    <a:pt x="684056" y="1226699"/>
                  </a:lnTo>
                  <a:lnTo>
                    <a:pt x="684615" y="1226699"/>
                  </a:lnTo>
                  <a:lnTo>
                    <a:pt x="685174" y="1226699"/>
                  </a:lnTo>
                  <a:lnTo>
                    <a:pt x="685732" y="1226699"/>
                  </a:lnTo>
                  <a:lnTo>
                    <a:pt x="686287" y="1226699"/>
                  </a:lnTo>
                  <a:lnTo>
                    <a:pt x="686845" y="1226699"/>
                  </a:lnTo>
                  <a:lnTo>
                    <a:pt x="687404" y="1226699"/>
                  </a:lnTo>
                  <a:lnTo>
                    <a:pt x="687963" y="1226699"/>
                  </a:lnTo>
                  <a:lnTo>
                    <a:pt x="688521" y="1226699"/>
                  </a:lnTo>
                  <a:lnTo>
                    <a:pt x="689080" y="1226699"/>
                  </a:lnTo>
                  <a:lnTo>
                    <a:pt x="689639" y="1226699"/>
                  </a:lnTo>
                  <a:lnTo>
                    <a:pt x="690197" y="1226699"/>
                  </a:lnTo>
                  <a:lnTo>
                    <a:pt x="690752" y="1226699"/>
                  </a:lnTo>
                  <a:lnTo>
                    <a:pt x="691311" y="1226699"/>
                  </a:lnTo>
                  <a:lnTo>
                    <a:pt x="691869" y="1226699"/>
                  </a:lnTo>
                  <a:lnTo>
                    <a:pt x="692428" y="1226699"/>
                  </a:lnTo>
                  <a:lnTo>
                    <a:pt x="692987" y="1226699"/>
                  </a:lnTo>
                  <a:lnTo>
                    <a:pt x="693545" y="1226699"/>
                  </a:lnTo>
                  <a:lnTo>
                    <a:pt x="694104" y="1226699"/>
                  </a:lnTo>
                  <a:lnTo>
                    <a:pt x="694658" y="1226699"/>
                  </a:lnTo>
                  <a:lnTo>
                    <a:pt x="695217" y="1226699"/>
                  </a:lnTo>
                  <a:lnTo>
                    <a:pt x="695775" y="1226699"/>
                  </a:lnTo>
                  <a:lnTo>
                    <a:pt x="696334" y="1226699"/>
                  </a:lnTo>
                  <a:lnTo>
                    <a:pt x="696893" y="1226699"/>
                  </a:lnTo>
                  <a:lnTo>
                    <a:pt x="697451" y="1226699"/>
                  </a:lnTo>
                  <a:lnTo>
                    <a:pt x="698006" y="1226699"/>
                  </a:lnTo>
                  <a:lnTo>
                    <a:pt x="698565" y="1226699"/>
                  </a:lnTo>
                  <a:lnTo>
                    <a:pt x="699123" y="1226699"/>
                  </a:lnTo>
                  <a:lnTo>
                    <a:pt x="699682" y="1226699"/>
                  </a:lnTo>
                  <a:lnTo>
                    <a:pt x="700241" y="1226699"/>
                  </a:lnTo>
                  <a:lnTo>
                    <a:pt x="700799" y="1226699"/>
                  </a:lnTo>
                  <a:lnTo>
                    <a:pt x="701358" y="1226699"/>
                  </a:lnTo>
                  <a:lnTo>
                    <a:pt x="701912" y="1226699"/>
                  </a:lnTo>
                  <a:lnTo>
                    <a:pt x="702471" y="1226699"/>
                  </a:lnTo>
                  <a:lnTo>
                    <a:pt x="703030" y="1226699"/>
                  </a:lnTo>
                  <a:lnTo>
                    <a:pt x="703588" y="1226699"/>
                  </a:lnTo>
                  <a:lnTo>
                    <a:pt x="704147" y="1226699"/>
                  </a:lnTo>
                  <a:lnTo>
                    <a:pt x="704706" y="1226699"/>
                  </a:lnTo>
                  <a:lnTo>
                    <a:pt x="705260" y="1226699"/>
                  </a:lnTo>
                  <a:lnTo>
                    <a:pt x="705819" y="1226699"/>
                  </a:lnTo>
                  <a:lnTo>
                    <a:pt x="706377" y="1226699"/>
                  </a:lnTo>
                  <a:lnTo>
                    <a:pt x="706936" y="1226699"/>
                  </a:lnTo>
                  <a:lnTo>
                    <a:pt x="707495" y="1226699"/>
                  </a:lnTo>
                  <a:lnTo>
                    <a:pt x="708053" y="1226699"/>
                  </a:lnTo>
                  <a:lnTo>
                    <a:pt x="708612" y="1226699"/>
                  </a:lnTo>
                  <a:lnTo>
                    <a:pt x="709166" y="1226699"/>
                  </a:lnTo>
                  <a:lnTo>
                    <a:pt x="709725" y="1169701"/>
                  </a:lnTo>
                  <a:lnTo>
                    <a:pt x="710284" y="1080594"/>
                  </a:lnTo>
                  <a:lnTo>
                    <a:pt x="710842" y="1084525"/>
                  </a:lnTo>
                  <a:lnTo>
                    <a:pt x="711401" y="1069240"/>
                  </a:lnTo>
                  <a:lnTo>
                    <a:pt x="711960" y="978387"/>
                  </a:lnTo>
                  <a:lnTo>
                    <a:pt x="712514" y="959825"/>
                  </a:lnTo>
                  <a:lnTo>
                    <a:pt x="713073" y="891469"/>
                  </a:lnTo>
                  <a:lnTo>
                    <a:pt x="713631" y="874652"/>
                  </a:lnTo>
                  <a:lnTo>
                    <a:pt x="714190" y="896275"/>
                  </a:lnTo>
                  <a:lnTo>
                    <a:pt x="714749" y="966816"/>
                  </a:lnTo>
                  <a:lnTo>
                    <a:pt x="715307" y="985161"/>
                  </a:lnTo>
                  <a:lnTo>
                    <a:pt x="715866" y="917676"/>
                  </a:lnTo>
                  <a:lnTo>
                    <a:pt x="716421" y="827480"/>
                  </a:lnTo>
                  <a:lnTo>
                    <a:pt x="716979" y="839273"/>
                  </a:lnTo>
                  <a:lnTo>
                    <a:pt x="717538" y="850195"/>
                  </a:lnTo>
                  <a:lnTo>
                    <a:pt x="718097" y="800838"/>
                  </a:lnTo>
                  <a:lnTo>
                    <a:pt x="718655" y="903480"/>
                  </a:lnTo>
                  <a:lnTo>
                    <a:pt x="719214" y="878366"/>
                  </a:lnTo>
                  <a:lnTo>
                    <a:pt x="719773" y="817654"/>
                  </a:lnTo>
                  <a:lnTo>
                    <a:pt x="720331" y="718504"/>
                  </a:lnTo>
                  <a:lnTo>
                    <a:pt x="720886" y="750170"/>
                  </a:lnTo>
                  <a:lnTo>
                    <a:pt x="721444" y="781836"/>
                  </a:lnTo>
                  <a:lnTo>
                    <a:pt x="722003" y="776377"/>
                  </a:lnTo>
                  <a:lnTo>
                    <a:pt x="722561" y="858710"/>
                  </a:lnTo>
                  <a:lnTo>
                    <a:pt x="723120" y="881644"/>
                  </a:lnTo>
                  <a:lnTo>
                    <a:pt x="723679" y="766116"/>
                  </a:lnTo>
                  <a:lnTo>
                    <a:pt x="724237" y="741872"/>
                  </a:lnTo>
                  <a:lnTo>
                    <a:pt x="724792" y="694482"/>
                  </a:lnTo>
                  <a:lnTo>
                    <a:pt x="725351" y="713480"/>
                  </a:lnTo>
                  <a:lnTo>
                    <a:pt x="725909" y="700159"/>
                  </a:lnTo>
                  <a:lnTo>
                    <a:pt x="726468" y="741219"/>
                  </a:lnTo>
                  <a:lnTo>
                    <a:pt x="727027" y="834689"/>
                  </a:lnTo>
                  <a:lnTo>
                    <a:pt x="727585" y="649931"/>
                  </a:lnTo>
                  <a:lnTo>
                    <a:pt x="728140" y="695353"/>
                  </a:lnTo>
                  <a:lnTo>
                    <a:pt x="728698" y="722870"/>
                  </a:lnTo>
                  <a:lnTo>
                    <a:pt x="729257" y="706711"/>
                  </a:lnTo>
                  <a:lnTo>
                    <a:pt x="729816" y="729644"/>
                  </a:lnTo>
                  <a:lnTo>
                    <a:pt x="730374" y="680286"/>
                  </a:lnTo>
                  <a:lnTo>
                    <a:pt x="730933" y="794939"/>
                  </a:lnTo>
                  <a:lnTo>
                    <a:pt x="731492" y="664127"/>
                  </a:lnTo>
                  <a:lnTo>
                    <a:pt x="732046" y="504700"/>
                  </a:lnTo>
                  <a:lnTo>
                    <a:pt x="732605" y="537894"/>
                  </a:lnTo>
                  <a:lnTo>
                    <a:pt x="733163" y="585288"/>
                  </a:lnTo>
                  <a:lnTo>
                    <a:pt x="733722" y="663252"/>
                  </a:lnTo>
                  <a:lnTo>
                    <a:pt x="734281" y="732043"/>
                  </a:lnTo>
                  <a:lnTo>
                    <a:pt x="734839" y="811538"/>
                  </a:lnTo>
                  <a:lnTo>
                    <a:pt x="735394" y="639448"/>
                  </a:lnTo>
                  <a:lnTo>
                    <a:pt x="735952" y="616954"/>
                  </a:lnTo>
                  <a:lnTo>
                    <a:pt x="736511" y="651894"/>
                  </a:lnTo>
                  <a:lnTo>
                    <a:pt x="737070" y="620885"/>
                  </a:lnTo>
                  <a:lnTo>
                    <a:pt x="737628" y="612802"/>
                  </a:lnTo>
                  <a:lnTo>
                    <a:pt x="738187" y="762185"/>
                  </a:lnTo>
                  <a:lnTo>
                    <a:pt x="738746" y="816562"/>
                  </a:lnTo>
                  <a:lnTo>
                    <a:pt x="739300" y="648620"/>
                  </a:lnTo>
                  <a:lnTo>
                    <a:pt x="739859" y="631368"/>
                  </a:lnTo>
                  <a:lnTo>
                    <a:pt x="740418" y="596424"/>
                  </a:lnTo>
                  <a:lnTo>
                    <a:pt x="740976" y="623724"/>
                  </a:lnTo>
                  <a:lnTo>
                    <a:pt x="741535" y="620885"/>
                  </a:lnTo>
                  <a:lnTo>
                    <a:pt x="742093" y="797124"/>
                  </a:lnTo>
                  <a:lnTo>
                    <a:pt x="742648" y="816780"/>
                  </a:lnTo>
                  <a:lnTo>
                    <a:pt x="743207" y="602976"/>
                  </a:lnTo>
                  <a:lnTo>
                    <a:pt x="743765" y="567379"/>
                  </a:lnTo>
                  <a:lnTo>
                    <a:pt x="744324" y="582668"/>
                  </a:lnTo>
                  <a:lnTo>
                    <a:pt x="744883" y="609963"/>
                  </a:lnTo>
                  <a:lnTo>
                    <a:pt x="745441" y="732482"/>
                  </a:lnTo>
                  <a:lnTo>
                    <a:pt x="746000" y="789045"/>
                  </a:lnTo>
                  <a:lnTo>
                    <a:pt x="746554" y="839495"/>
                  </a:lnTo>
                  <a:lnTo>
                    <a:pt x="747113" y="697756"/>
                  </a:lnTo>
                  <a:lnTo>
                    <a:pt x="747672" y="463862"/>
                  </a:lnTo>
                  <a:lnTo>
                    <a:pt x="748230" y="555146"/>
                  </a:lnTo>
                  <a:lnTo>
                    <a:pt x="748789" y="576769"/>
                  </a:lnTo>
                  <a:lnTo>
                    <a:pt x="749347" y="596207"/>
                  </a:lnTo>
                  <a:lnTo>
                    <a:pt x="749906" y="746021"/>
                  </a:lnTo>
                  <a:lnTo>
                    <a:pt x="750465" y="775723"/>
                  </a:lnTo>
                  <a:lnTo>
                    <a:pt x="751019" y="541608"/>
                  </a:lnTo>
                  <a:lnTo>
                    <a:pt x="751578" y="552308"/>
                  </a:lnTo>
                  <a:lnTo>
                    <a:pt x="752137" y="579825"/>
                  </a:lnTo>
                  <a:lnTo>
                    <a:pt x="752695" y="569125"/>
                  </a:lnTo>
                  <a:lnTo>
                    <a:pt x="753254" y="587687"/>
                  </a:lnTo>
                  <a:lnTo>
                    <a:pt x="753813" y="742090"/>
                  </a:lnTo>
                  <a:lnTo>
                    <a:pt x="754371" y="756504"/>
                  </a:lnTo>
                  <a:lnTo>
                    <a:pt x="754926" y="506228"/>
                  </a:lnTo>
                  <a:lnTo>
                    <a:pt x="755484" y="547506"/>
                  </a:lnTo>
                  <a:lnTo>
                    <a:pt x="756043" y="505136"/>
                  </a:lnTo>
                  <a:lnTo>
                    <a:pt x="756602" y="463423"/>
                  </a:lnTo>
                  <a:lnTo>
                    <a:pt x="757160" y="524138"/>
                  </a:lnTo>
                  <a:lnTo>
                    <a:pt x="757719" y="700816"/>
                  </a:lnTo>
                  <a:lnTo>
                    <a:pt x="758274" y="711077"/>
                  </a:lnTo>
                  <a:lnTo>
                    <a:pt x="758832" y="502955"/>
                  </a:lnTo>
                  <a:lnTo>
                    <a:pt x="759391" y="497496"/>
                  </a:lnTo>
                  <a:lnTo>
                    <a:pt x="759949" y="515619"/>
                  </a:lnTo>
                  <a:lnTo>
                    <a:pt x="760508" y="468446"/>
                  </a:lnTo>
                  <a:lnTo>
                    <a:pt x="761067" y="462987"/>
                  </a:lnTo>
                  <a:lnTo>
                    <a:pt x="761625" y="676355"/>
                  </a:lnTo>
                  <a:lnTo>
                    <a:pt x="762180" y="706058"/>
                  </a:lnTo>
                  <a:lnTo>
                    <a:pt x="762738" y="468446"/>
                  </a:lnTo>
                  <a:lnTo>
                    <a:pt x="763297" y="446610"/>
                  </a:lnTo>
                  <a:lnTo>
                    <a:pt x="763856" y="414287"/>
                  </a:lnTo>
                  <a:lnTo>
                    <a:pt x="764414" y="427608"/>
                  </a:lnTo>
                  <a:lnTo>
                    <a:pt x="764973" y="387862"/>
                  </a:lnTo>
                  <a:lnTo>
                    <a:pt x="765528" y="521299"/>
                  </a:lnTo>
                  <a:lnTo>
                    <a:pt x="766086" y="688805"/>
                  </a:lnTo>
                  <a:lnTo>
                    <a:pt x="766645" y="516058"/>
                  </a:lnTo>
                  <a:lnTo>
                    <a:pt x="767204" y="431757"/>
                  </a:lnTo>
                  <a:lnTo>
                    <a:pt x="767762" y="418218"/>
                  </a:lnTo>
                  <a:lnTo>
                    <a:pt x="768321" y="485263"/>
                  </a:lnTo>
                  <a:lnTo>
                    <a:pt x="768879" y="471506"/>
                  </a:lnTo>
                  <a:lnTo>
                    <a:pt x="769434" y="565629"/>
                  </a:lnTo>
                  <a:lnTo>
                    <a:pt x="769993" y="671771"/>
                  </a:lnTo>
                  <a:lnTo>
                    <a:pt x="770551" y="444425"/>
                  </a:lnTo>
                  <a:lnTo>
                    <a:pt x="771110" y="442679"/>
                  </a:lnTo>
                  <a:lnTo>
                    <a:pt x="771669" y="469974"/>
                  </a:lnTo>
                  <a:lnTo>
                    <a:pt x="772227" y="464515"/>
                  </a:lnTo>
                  <a:lnTo>
                    <a:pt x="772782" y="458403"/>
                  </a:lnTo>
                  <a:lnTo>
                    <a:pt x="773340" y="575023"/>
                  </a:lnTo>
                  <a:lnTo>
                    <a:pt x="773899" y="539422"/>
                  </a:lnTo>
                  <a:lnTo>
                    <a:pt x="774458" y="244816"/>
                  </a:lnTo>
                  <a:lnTo>
                    <a:pt x="775016" y="171873"/>
                  </a:lnTo>
                  <a:lnTo>
                    <a:pt x="775575" y="0"/>
                  </a:lnTo>
                  <a:lnTo>
                    <a:pt x="776133" y="321252"/>
                  </a:lnTo>
                  <a:lnTo>
                    <a:pt x="776688" y="405989"/>
                  </a:lnTo>
                  <a:lnTo>
                    <a:pt x="777247" y="627655"/>
                  </a:lnTo>
                  <a:lnTo>
                    <a:pt x="777805" y="678758"/>
                  </a:lnTo>
                  <a:lnTo>
                    <a:pt x="778364" y="447263"/>
                  </a:lnTo>
                  <a:lnTo>
                    <a:pt x="778923" y="345274"/>
                  </a:lnTo>
                  <a:lnTo>
                    <a:pt x="779481" y="410138"/>
                  </a:lnTo>
                  <a:lnTo>
                    <a:pt x="780040" y="394632"/>
                  </a:lnTo>
                  <a:lnTo>
                    <a:pt x="780599" y="450759"/>
                  </a:lnTo>
                  <a:lnTo>
                    <a:pt x="781153" y="589437"/>
                  </a:lnTo>
                  <a:lnTo>
                    <a:pt x="781712" y="685310"/>
                  </a:lnTo>
                  <a:lnTo>
                    <a:pt x="782270" y="541390"/>
                  </a:lnTo>
                  <a:lnTo>
                    <a:pt x="782829" y="426955"/>
                  </a:lnTo>
                  <a:lnTo>
                    <a:pt x="783388" y="344185"/>
                  </a:lnTo>
                  <a:lnTo>
                    <a:pt x="783946" y="370171"/>
                  </a:lnTo>
                  <a:lnTo>
                    <a:pt x="784501" y="345496"/>
                  </a:lnTo>
                  <a:lnTo>
                    <a:pt x="785060" y="557549"/>
                  </a:lnTo>
                  <a:lnTo>
                    <a:pt x="785618" y="609528"/>
                  </a:lnTo>
                  <a:lnTo>
                    <a:pt x="786177" y="400308"/>
                  </a:lnTo>
                  <a:lnTo>
                    <a:pt x="786736" y="431321"/>
                  </a:lnTo>
                  <a:lnTo>
                    <a:pt x="787294" y="385024"/>
                  </a:lnTo>
                  <a:lnTo>
                    <a:pt x="787853" y="380218"/>
                  </a:lnTo>
                  <a:lnTo>
                    <a:pt x="788407" y="379565"/>
                  </a:lnTo>
                  <a:lnTo>
                    <a:pt x="788966" y="485045"/>
                  </a:lnTo>
                  <a:lnTo>
                    <a:pt x="789524" y="528504"/>
                  </a:lnTo>
                  <a:lnTo>
                    <a:pt x="790083" y="269492"/>
                  </a:lnTo>
                  <a:lnTo>
                    <a:pt x="790642" y="331517"/>
                  </a:lnTo>
                  <a:lnTo>
                    <a:pt x="791200" y="316886"/>
                  </a:lnTo>
                  <a:lnTo>
                    <a:pt x="791759" y="260540"/>
                  </a:lnTo>
                  <a:lnTo>
                    <a:pt x="792314" y="314701"/>
                  </a:lnTo>
                  <a:lnTo>
                    <a:pt x="792872" y="394414"/>
                  </a:lnTo>
                  <a:lnTo>
                    <a:pt x="793431" y="525666"/>
                  </a:lnTo>
                  <a:lnTo>
                    <a:pt x="793990" y="279104"/>
                  </a:lnTo>
                  <a:lnTo>
                    <a:pt x="794548" y="305964"/>
                  </a:lnTo>
                  <a:lnTo>
                    <a:pt x="795107" y="392664"/>
                  </a:lnTo>
                  <a:lnTo>
                    <a:pt x="795661" y="317104"/>
                  </a:lnTo>
                  <a:lnTo>
                    <a:pt x="796220" y="316229"/>
                  </a:lnTo>
                  <a:lnTo>
                    <a:pt x="796779" y="453815"/>
                  </a:lnTo>
                  <a:lnTo>
                    <a:pt x="797337" y="565629"/>
                  </a:lnTo>
                  <a:lnTo>
                    <a:pt x="797896" y="387205"/>
                  </a:lnTo>
                  <a:lnTo>
                    <a:pt x="798455" y="307714"/>
                  </a:lnTo>
                  <a:lnTo>
                    <a:pt x="799013" y="321035"/>
                  </a:lnTo>
                  <a:lnTo>
                    <a:pt x="799568" y="303125"/>
                  </a:lnTo>
                  <a:lnTo>
                    <a:pt x="800126" y="407735"/>
                  </a:lnTo>
                  <a:lnTo>
                    <a:pt x="800685" y="573495"/>
                  </a:lnTo>
                  <a:lnTo>
                    <a:pt x="801244" y="690551"/>
                  </a:lnTo>
                  <a:lnTo>
                    <a:pt x="801802" y="494653"/>
                  </a:lnTo>
                  <a:lnTo>
                    <a:pt x="802361" y="494218"/>
                  </a:lnTo>
                  <a:lnTo>
                    <a:pt x="802915" y="444207"/>
                  </a:lnTo>
                  <a:lnTo>
                    <a:pt x="803474" y="389173"/>
                  </a:lnTo>
                  <a:lnTo>
                    <a:pt x="804033" y="381310"/>
                  </a:lnTo>
                  <a:lnTo>
                    <a:pt x="804591" y="588998"/>
                  </a:lnTo>
                  <a:lnTo>
                    <a:pt x="805150" y="665872"/>
                  </a:lnTo>
                  <a:lnTo>
                    <a:pt x="805709" y="377379"/>
                  </a:lnTo>
                  <a:lnTo>
                    <a:pt x="806267" y="381528"/>
                  </a:lnTo>
                  <a:lnTo>
                    <a:pt x="806822" y="426080"/>
                  </a:lnTo>
                  <a:lnTo>
                    <a:pt x="807381" y="424116"/>
                  </a:lnTo>
                  <a:lnTo>
                    <a:pt x="807939" y="469756"/>
                  </a:lnTo>
                  <a:lnTo>
                    <a:pt x="808498" y="621321"/>
                  </a:lnTo>
                  <a:lnTo>
                    <a:pt x="809056" y="673299"/>
                  </a:lnTo>
                  <a:lnTo>
                    <a:pt x="809615" y="442022"/>
                  </a:lnTo>
                  <a:lnTo>
                    <a:pt x="810174" y="412759"/>
                  </a:lnTo>
                  <a:lnTo>
                    <a:pt x="810732" y="398127"/>
                  </a:lnTo>
                  <a:lnTo>
                    <a:pt x="811287" y="488759"/>
                  </a:lnTo>
                  <a:lnTo>
                    <a:pt x="811846" y="455343"/>
                  </a:lnTo>
                  <a:lnTo>
                    <a:pt x="812404" y="611273"/>
                  </a:lnTo>
                  <a:lnTo>
                    <a:pt x="812963" y="671989"/>
                  </a:lnTo>
                  <a:lnTo>
                    <a:pt x="813522" y="425644"/>
                  </a:lnTo>
                  <a:lnTo>
                    <a:pt x="814080" y="404897"/>
                  </a:lnTo>
                  <a:lnTo>
                    <a:pt x="814635" y="379782"/>
                  </a:lnTo>
                  <a:lnTo>
                    <a:pt x="815193" y="412323"/>
                  </a:lnTo>
                  <a:lnTo>
                    <a:pt x="815752" y="364276"/>
                  </a:lnTo>
                  <a:lnTo>
                    <a:pt x="816310" y="560610"/>
                  </a:lnTo>
                  <a:lnTo>
                    <a:pt x="816869" y="625687"/>
                  </a:lnTo>
                  <a:lnTo>
                    <a:pt x="817428" y="279757"/>
                  </a:lnTo>
                  <a:lnTo>
                    <a:pt x="817986" y="233241"/>
                  </a:lnTo>
                  <a:lnTo>
                    <a:pt x="818541" y="256390"/>
                  </a:lnTo>
                  <a:lnTo>
                    <a:pt x="819100" y="266000"/>
                  </a:lnTo>
                  <a:lnTo>
                    <a:pt x="819658" y="281942"/>
                  </a:lnTo>
                  <a:lnTo>
                    <a:pt x="820217" y="504918"/>
                  </a:lnTo>
                  <a:lnTo>
                    <a:pt x="820776" y="570871"/>
                  </a:lnTo>
                  <a:lnTo>
                    <a:pt x="821334" y="361216"/>
                  </a:lnTo>
                  <a:lnTo>
                    <a:pt x="821889" y="304218"/>
                  </a:lnTo>
                  <a:lnTo>
                    <a:pt x="822447" y="330425"/>
                  </a:lnTo>
                  <a:lnTo>
                    <a:pt x="823006" y="295263"/>
                  </a:lnTo>
                  <a:lnTo>
                    <a:pt x="823565" y="366022"/>
                  </a:lnTo>
                  <a:lnTo>
                    <a:pt x="824123" y="499459"/>
                  </a:lnTo>
                  <a:lnTo>
                    <a:pt x="824682" y="546631"/>
                  </a:lnTo>
                  <a:lnTo>
                    <a:pt x="825241" y="515840"/>
                  </a:lnTo>
                  <a:lnTo>
                    <a:pt x="825795" y="265126"/>
                  </a:lnTo>
                  <a:lnTo>
                    <a:pt x="826354" y="356414"/>
                  </a:lnTo>
                  <a:lnTo>
                    <a:pt x="826912" y="305311"/>
                  </a:lnTo>
                  <a:lnTo>
                    <a:pt x="827471" y="330425"/>
                  </a:lnTo>
                  <a:lnTo>
                    <a:pt x="828030" y="495093"/>
                  </a:lnTo>
                  <a:lnTo>
                    <a:pt x="828588" y="640101"/>
                  </a:lnTo>
                  <a:lnTo>
                    <a:pt x="829147" y="345496"/>
                  </a:lnTo>
                  <a:lnTo>
                    <a:pt x="829701" y="338722"/>
                  </a:lnTo>
                  <a:lnTo>
                    <a:pt x="830260" y="401836"/>
                  </a:lnTo>
                  <a:lnTo>
                    <a:pt x="830819" y="403804"/>
                  </a:lnTo>
                  <a:lnTo>
                    <a:pt x="831377" y="432196"/>
                  </a:lnTo>
                  <a:lnTo>
                    <a:pt x="831936" y="531782"/>
                  </a:lnTo>
                  <a:lnTo>
                    <a:pt x="832495" y="592711"/>
                  </a:lnTo>
                  <a:lnTo>
                    <a:pt x="833049" y="416032"/>
                  </a:lnTo>
                  <a:lnTo>
                    <a:pt x="833608" y="355974"/>
                  </a:lnTo>
                  <a:lnTo>
                    <a:pt x="834167" y="329772"/>
                  </a:lnTo>
                  <a:lnTo>
                    <a:pt x="834725" y="371703"/>
                  </a:lnTo>
                  <a:lnTo>
                    <a:pt x="835284" y="383931"/>
                  </a:lnTo>
                  <a:lnTo>
                    <a:pt x="835842" y="547067"/>
                  </a:lnTo>
                  <a:lnTo>
                    <a:pt x="836401" y="521517"/>
                  </a:lnTo>
                  <a:lnTo>
                    <a:pt x="836960" y="366897"/>
                  </a:lnTo>
                  <a:lnTo>
                    <a:pt x="837514" y="314483"/>
                  </a:lnTo>
                  <a:lnTo>
                    <a:pt x="838073" y="257046"/>
                  </a:lnTo>
                  <a:lnTo>
                    <a:pt x="838632" y="464080"/>
                  </a:lnTo>
                  <a:lnTo>
                    <a:pt x="839190" y="677012"/>
                  </a:lnTo>
                  <a:lnTo>
                    <a:pt x="839749" y="780965"/>
                  </a:lnTo>
                  <a:lnTo>
                    <a:pt x="840308" y="896057"/>
                  </a:lnTo>
                  <a:lnTo>
                    <a:pt x="840866" y="806297"/>
                  </a:lnTo>
                  <a:lnTo>
                    <a:pt x="841421" y="833596"/>
                  </a:lnTo>
                  <a:lnTo>
                    <a:pt x="841979" y="868758"/>
                  </a:lnTo>
                  <a:lnTo>
                    <a:pt x="842538" y="906318"/>
                  </a:lnTo>
                  <a:lnTo>
                    <a:pt x="843096" y="926413"/>
                  </a:lnTo>
                  <a:lnTo>
                    <a:pt x="843655" y="957204"/>
                  </a:lnTo>
                  <a:lnTo>
                    <a:pt x="844214" y="1016169"/>
                  </a:lnTo>
                  <a:lnTo>
                    <a:pt x="844768" y="954801"/>
                  </a:lnTo>
                  <a:lnTo>
                    <a:pt x="845327" y="912652"/>
                  </a:lnTo>
                  <a:lnTo>
                    <a:pt x="845886" y="943008"/>
                  </a:lnTo>
                  <a:lnTo>
                    <a:pt x="846444" y="955458"/>
                  </a:lnTo>
                  <a:lnTo>
                    <a:pt x="847003" y="1009618"/>
                  </a:lnTo>
                  <a:lnTo>
                    <a:pt x="847562" y="1005251"/>
                  </a:lnTo>
                  <a:lnTo>
                    <a:pt x="848120" y="1042158"/>
                  </a:lnTo>
                  <a:lnTo>
                    <a:pt x="848675" y="993023"/>
                  </a:lnTo>
                  <a:lnTo>
                    <a:pt x="849233" y="982100"/>
                  </a:lnTo>
                  <a:lnTo>
                    <a:pt x="849792" y="1000227"/>
                  </a:lnTo>
                  <a:lnTo>
                    <a:pt x="850351" y="1020975"/>
                  </a:lnTo>
                  <a:lnTo>
                    <a:pt x="850909" y="1005033"/>
                  </a:lnTo>
                  <a:lnTo>
                    <a:pt x="851468" y="1055262"/>
                  </a:lnTo>
                  <a:lnTo>
                    <a:pt x="852023" y="1071421"/>
                  </a:lnTo>
                  <a:lnTo>
                    <a:pt x="852581" y="1008090"/>
                  </a:lnTo>
                  <a:lnTo>
                    <a:pt x="853140" y="992583"/>
                  </a:lnTo>
                  <a:lnTo>
                    <a:pt x="853699" y="1007872"/>
                  </a:lnTo>
                  <a:lnTo>
                    <a:pt x="854257" y="1011803"/>
                  </a:lnTo>
                  <a:lnTo>
                    <a:pt x="854816" y="1019229"/>
                  </a:lnTo>
                  <a:lnTo>
                    <a:pt x="855374" y="1065309"/>
                  </a:lnTo>
                  <a:lnTo>
                    <a:pt x="855929" y="1094354"/>
                  </a:lnTo>
                  <a:lnTo>
                    <a:pt x="856487" y="1077538"/>
                  </a:lnTo>
                  <a:lnTo>
                    <a:pt x="857046" y="1024471"/>
                  </a:lnTo>
                  <a:lnTo>
                    <a:pt x="857605" y="1019883"/>
                  </a:lnTo>
                  <a:lnTo>
                    <a:pt x="858163" y="1032768"/>
                  </a:lnTo>
                  <a:lnTo>
                    <a:pt x="858722" y="1024031"/>
                  </a:lnTo>
                  <a:lnTo>
                    <a:pt x="859281" y="1063342"/>
                  </a:lnTo>
                  <a:lnTo>
                    <a:pt x="859835" y="1102652"/>
                  </a:lnTo>
                  <a:lnTo>
                    <a:pt x="860394" y="1093697"/>
                  </a:lnTo>
                  <a:lnTo>
                    <a:pt x="860953" y="1070768"/>
                  </a:lnTo>
                  <a:lnTo>
                    <a:pt x="861511" y="1093479"/>
                  </a:lnTo>
                  <a:lnTo>
                    <a:pt x="862070" y="1056354"/>
                  </a:lnTo>
                  <a:lnTo>
                    <a:pt x="862628" y="1054826"/>
                  </a:lnTo>
                  <a:lnTo>
                    <a:pt x="863183" y="1043687"/>
                  </a:lnTo>
                  <a:lnTo>
                    <a:pt x="863742" y="1076227"/>
                  </a:lnTo>
                  <a:lnTo>
                    <a:pt x="864300" y="1059632"/>
                  </a:lnTo>
                  <a:lnTo>
                    <a:pt x="864859" y="1067712"/>
                  </a:lnTo>
                  <a:lnTo>
                    <a:pt x="865418" y="1053734"/>
                  </a:lnTo>
                  <a:lnTo>
                    <a:pt x="865976" y="1000885"/>
                  </a:lnTo>
                  <a:lnTo>
                    <a:pt x="866535" y="1051113"/>
                  </a:lnTo>
                  <a:lnTo>
                    <a:pt x="867094" y="1097193"/>
                  </a:lnTo>
                  <a:lnTo>
                    <a:pt x="867648" y="1104180"/>
                  </a:lnTo>
                  <a:lnTo>
                    <a:pt x="868207" y="1076663"/>
                  </a:lnTo>
                  <a:lnTo>
                    <a:pt x="868765" y="1089548"/>
                  </a:lnTo>
                  <a:lnTo>
                    <a:pt x="869324" y="1070551"/>
                  </a:lnTo>
                  <a:lnTo>
                    <a:pt x="869882" y="1086710"/>
                  </a:lnTo>
                  <a:lnTo>
                    <a:pt x="870441" y="1090859"/>
                  </a:lnTo>
                  <a:lnTo>
                    <a:pt x="871000" y="1114010"/>
                  </a:lnTo>
                  <a:lnTo>
                    <a:pt x="871554" y="1125367"/>
                  </a:lnTo>
                  <a:lnTo>
                    <a:pt x="872113" y="1089113"/>
                  </a:lnTo>
                  <a:lnTo>
                    <a:pt x="872672" y="1083654"/>
                  </a:lnTo>
                  <a:lnTo>
                    <a:pt x="873230" y="1088678"/>
                  </a:lnTo>
                  <a:lnTo>
                    <a:pt x="873789" y="1102870"/>
                  </a:lnTo>
                  <a:lnTo>
                    <a:pt x="874348" y="1114884"/>
                  </a:lnTo>
                  <a:lnTo>
                    <a:pt x="874902" y="1127331"/>
                  </a:lnTo>
                  <a:lnTo>
                    <a:pt x="875461" y="1139559"/>
                  </a:lnTo>
                  <a:lnTo>
                    <a:pt x="876019" y="1107240"/>
                  </a:lnTo>
                  <a:lnTo>
                    <a:pt x="876578" y="1097193"/>
                  </a:lnTo>
                  <a:lnTo>
                    <a:pt x="877137" y="1102870"/>
                  </a:lnTo>
                  <a:lnTo>
                    <a:pt x="877695" y="1098939"/>
                  </a:lnTo>
                  <a:lnTo>
                    <a:pt x="878254" y="1090641"/>
                  </a:lnTo>
                  <a:lnTo>
                    <a:pt x="878809" y="1125367"/>
                  </a:lnTo>
                  <a:lnTo>
                    <a:pt x="879367" y="1135850"/>
                  </a:lnTo>
                  <a:lnTo>
                    <a:pt x="879926" y="1124492"/>
                  </a:lnTo>
                  <a:lnTo>
                    <a:pt x="880485" y="1101124"/>
                  </a:lnTo>
                  <a:lnTo>
                    <a:pt x="881043" y="1091734"/>
                  </a:lnTo>
                  <a:lnTo>
                    <a:pt x="881602" y="1089331"/>
                  </a:lnTo>
                  <a:lnTo>
                    <a:pt x="882156" y="1088238"/>
                  </a:lnTo>
                  <a:lnTo>
                    <a:pt x="882715" y="1135628"/>
                  </a:lnTo>
                  <a:lnTo>
                    <a:pt x="883273" y="1138906"/>
                  </a:lnTo>
                  <a:lnTo>
                    <a:pt x="883832" y="1103527"/>
                  </a:lnTo>
                  <a:lnTo>
                    <a:pt x="884391" y="1103527"/>
                  </a:lnTo>
                  <a:lnTo>
                    <a:pt x="884949" y="1112264"/>
                  </a:lnTo>
                  <a:lnTo>
                    <a:pt x="885508" y="1129951"/>
                  </a:lnTo>
                  <a:lnTo>
                    <a:pt x="886063" y="1104180"/>
                  </a:lnTo>
                  <a:lnTo>
                    <a:pt x="886621" y="1132354"/>
                  </a:lnTo>
                  <a:lnTo>
                    <a:pt x="887180" y="1141309"/>
                  </a:lnTo>
                  <a:lnTo>
                    <a:pt x="887739" y="1121436"/>
                  </a:lnTo>
                  <a:lnTo>
                    <a:pt x="888297" y="1114227"/>
                  </a:lnTo>
                  <a:lnTo>
                    <a:pt x="888856" y="1113792"/>
                  </a:lnTo>
                  <a:lnTo>
                    <a:pt x="889414" y="1130169"/>
                  </a:lnTo>
                  <a:lnTo>
                    <a:pt x="889969" y="1134540"/>
                  </a:lnTo>
                  <a:lnTo>
                    <a:pt x="890528" y="1145675"/>
                  </a:lnTo>
                  <a:lnTo>
                    <a:pt x="891086" y="1143712"/>
                  </a:lnTo>
                  <a:lnTo>
                    <a:pt x="891645" y="1113352"/>
                  </a:lnTo>
                  <a:lnTo>
                    <a:pt x="892204" y="1125803"/>
                  </a:lnTo>
                  <a:lnTo>
                    <a:pt x="892762" y="1139341"/>
                  </a:lnTo>
                  <a:lnTo>
                    <a:pt x="893317" y="1141962"/>
                  </a:lnTo>
                  <a:lnTo>
                    <a:pt x="893875" y="1149389"/>
                  </a:lnTo>
                  <a:lnTo>
                    <a:pt x="894434" y="1129076"/>
                  </a:lnTo>
                  <a:lnTo>
                    <a:pt x="894993" y="1164895"/>
                  </a:lnTo>
                  <a:lnTo>
                    <a:pt x="895551" y="1107022"/>
                  </a:lnTo>
                  <a:lnTo>
                    <a:pt x="896110" y="1139341"/>
                  </a:lnTo>
                  <a:lnTo>
                    <a:pt x="896669" y="1136285"/>
                  </a:lnTo>
                  <a:lnTo>
                    <a:pt x="897227" y="1132137"/>
                  </a:lnTo>
                  <a:lnTo>
                    <a:pt x="897782" y="1123617"/>
                  </a:lnTo>
                  <a:lnTo>
                    <a:pt x="898340" y="1146550"/>
                  </a:lnTo>
                  <a:lnTo>
                    <a:pt x="898899" y="1159871"/>
                  </a:lnTo>
                  <a:lnTo>
                    <a:pt x="899458" y="1154412"/>
                  </a:lnTo>
                  <a:lnTo>
                    <a:pt x="900016" y="1132354"/>
                  </a:lnTo>
                  <a:lnTo>
                    <a:pt x="900575" y="1128206"/>
                  </a:lnTo>
                  <a:lnTo>
                    <a:pt x="901134" y="1129298"/>
                  </a:lnTo>
                  <a:lnTo>
                    <a:pt x="901688" y="1134757"/>
                  </a:lnTo>
                  <a:lnTo>
                    <a:pt x="902247" y="1139999"/>
                  </a:lnTo>
                  <a:lnTo>
                    <a:pt x="902805" y="1170790"/>
                  </a:lnTo>
                  <a:lnTo>
                    <a:pt x="903364" y="1145893"/>
                  </a:lnTo>
                  <a:lnTo>
                    <a:pt x="903923" y="1143490"/>
                  </a:lnTo>
                  <a:lnTo>
                    <a:pt x="904481" y="1129516"/>
                  </a:lnTo>
                  <a:lnTo>
                    <a:pt x="905036" y="1144365"/>
                  </a:lnTo>
                  <a:lnTo>
                    <a:pt x="905595" y="1125145"/>
                  </a:lnTo>
                  <a:lnTo>
                    <a:pt x="906153" y="1151574"/>
                  </a:lnTo>
                  <a:lnTo>
                    <a:pt x="906712" y="1155287"/>
                  </a:lnTo>
                  <a:lnTo>
                    <a:pt x="907271" y="1154195"/>
                  </a:lnTo>
                  <a:lnTo>
                    <a:pt x="907829" y="1139124"/>
                  </a:lnTo>
                  <a:lnTo>
                    <a:pt x="908388" y="1143930"/>
                  </a:lnTo>
                  <a:lnTo>
                    <a:pt x="908942" y="1136939"/>
                  </a:lnTo>
                  <a:lnTo>
                    <a:pt x="909501" y="1134318"/>
                  </a:lnTo>
                  <a:lnTo>
                    <a:pt x="910059" y="1153102"/>
                  </a:lnTo>
                  <a:lnTo>
                    <a:pt x="910618" y="1168826"/>
                  </a:lnTo>
                  <a:lnTo>
                    <a:pt x="911177" y="1153755"/>
                  </a:lnTo>
                  <a:lnTo>
                    <a:pt x="911736" y="1138471"/>
                  </a:lnTo>
                  <a:lnTo>
                    <a:pt x="912290" y="1146986"/>
                  </a:lnTo>
                  <a:lnTo>
                    <a:pt x="912849" y="1157469"/>
                  </a:lnTo>
                  <a:lnTo>
                    <a:pt x="913407" y="1154848"/>
                  </a:lnTo>
                  <a:lnTo>
                    <a:pt x="913966" y="1167951"/>
                  </a:lnTo>
                  <a:lnTo>
                    <a:pt x="914525" y="1171229"/>
                  </a:lnTo>
                  <a:lnTo>
                    <a:pt x="915083" y="1145675"/>
                  </a:lnTo>
                  <a:lnTo>
                    <a:pt x="915642" y="1150264"/>
                  </a:lnTo>
                  <a:lnTo>
                    <a:pt x="916196" y="1141962"/>
                  </a:lnTo>
                  <a:lnTo>
                    <a:pt x="916755" y="1155505"/>
                  </a:lnTo>
                  <a:lnTo>
                    <a:pt x="917314" y="1155723"/>
                  </a:lnTo>
                  <a:lnTo>
                    <a:pt x="917872" y="1165548"/>
                  </a:lnTo>
                  <a:lnTo>
                    <a:pt x="918431" y="1156376"/>
                  </a:lnTo>
                  <a:lnTo>
                    <a:pt x="918990" y="1165331"/>
                  </a:lnTo>
                  <a:lnTo>
                    <a:pt x="919548" y="1134540"/>
                  </a:lnTo>
                  <a:lnTo>
                    <a:pt x="920103" y="1147425"/>
                  </a:lnTo>
                  <a:lnTo>
                    <a:pt x="920661" y="1157469"/>
                  </a:lnTo>
                  <a:lnTo>
                    <a:pt x="921220" y="1146115"/>
                  </a:lnTo>
                  <a:lnTo>
                    <a:pt x="921779" y="1152009"/>
                  </a:lnTo>
                  <a:lnTo>
                    <a:pt x="922337" y="1160089"/>
                  </a:lnTo>
                  <a:lnTo>
                    <a:pt x="922896" y="1133665"/>
                  </a:lnTo>
                  <a:lnTo>
                    <a:pt x="923450" y="1130387"/>
                  </a:lnTo>
                  <a:lnTo>
                    <a:pt x="924009" y="1139559"/>
                  </a:lnTo>
                  <a:lnTo>
                    <a:pt x="924568" y="1134318"/>
                  </a:lnTo>
                  <a:lnTo>
                    <a:pt x="925127" y="1141091"/>
                  </a:lnTo>
                  <a:lnTo>
                    <a:pt x="925685" y="1161400"/>
                  </a:lnTo>
                  <a:lnTo>
                    <a:pt x="926244" y="1174285"/>
                  </a:lnTo>
                  <a:lnTo>
                    <a:pt x="926803" y="1150699"/>
                  </a:lnTo>
                  <a:lnTo>
                    <a:pt x="927361" y="1152884"/>
                  </a:lnTo>
                  <a:lnTo>
                    <a:pt x="927916" y="1156376"/>
                  </a:lnTo>
                  <a:lnTo>
                    <a:pt x="928474" y="1165770"/>
                  </a:lnTo>
                  <a:lnTo>
                    <a:pt x="929033" y="1150481"/>
                  </a:lnTo>
                  <a:lnTo>
                    <a:pt x="929591" y="1162275"/>
                  </a:lnTo>
                  <a:lnTo>
                    <a:pt x="930150" y="1171229"/>
                  </a:lnTo>
                  <a:lnTo>
                    <a:pt x="930709" y="1155066"/>
                  </a:lnTo>
                  <a:lnTo>
                    <a:pt x="931267" y="1168391"/>
                  </a:lnTo>
                  <a:lnTo>
                    <a:pt x="931822" y="1162275"/>
                  </a:lnTo>
                  <a:lnTo>
                    <a:pt x="932381" y="1153977"/>
                  </a:lnTo>
                  <a:lnTo>
                    <a:pt x="932939" y="1155505"/>
                  </a:lnTo>
                  <a:lnTo>
                    <a:pt x="933498" y="1149171"/>
                  </a:lnTo>
                  <a:lnTo>
                    <a:pt x="934057" y="1168391"/>
                  </a:lnTo>
                  <a:lnTo>
                    <a:pt x="934615" y="1166859"/>
                  </a:lnTo>
                  <a:lnTo>
                    <a:pt x="935170" y="1167734"/>
                  </a:lnTo>
                  <a:lnTo>
                    <a:pt x="935728" y="1162710"/>
                  </a:lnTo>
                  <a:lnTo>
                    <a:pt x="936287" y="1163367"/>
                  </a:lnTo>
                  <a:lnTo>
                    <a:pt x="936846" y="1162057"/>
                  </a:lnTo>
                  <a:lnTo>
                    <a:pt x="937404" y="1171011"/>
                  </a:lnTo>
                  <a:lnTo>
                    <a:pt x="937963" y="1166859"/>
                  </a:lnTo>
                  <a:lnTo>
                    <a:pt x="938522" y="1166859"/>
                  </a:lnTo>
                  <a:lnTo>
                    <a:pt x="939076" y="1154195"/>
                  </a:lnTo>
                  <a:lnTo>
                    <a:pt x="939635" y="1166206"/>
                  </a:lnTo>
                  <a:lnTo>
                    <a:pt x="940193" y="1168826"/>
                  </a:lnTo>
                  <a:lnTo>
                    <a:pt x="940752" y="1162057"/>
                  </a:lnTo>
                  <a:lnTo>
                    <a:pt x="941311" y="1166859"/>
                  </a:lnTo>
                  <a:lnTo>
                    <a:pt x="941869" y="1172975"/>
                  </a:lnTo>
                  <a:lnTo>
                    <a:pt x="942424" y="1149389"/>
                  </a:lnTo>
                  <a:lnTo>
                    <a:pt x="942982" y="1151356"/>
                  </a:lnTo>
                  <a:lnTo>
                    <a:pt x="943541" y="1154412"/>
                  </a:lnTo>
                  <a:lnTo>
                    <a:pt x="944100" y="1149824"/>
                  </a:lnTo>
                  <a:lnTo>
                    <a:pt x="944658" y="1158997"/>
                  </a:lnTo>
                  <a:lnTo>
                    <a:pt x="945217" y="1164460"/>
                  </a:lnTo>
                  <a:lnTo>
                    <a:pt x="945776" y="1163367"/>
                  </a:lnTo>
                  <a:lnTo>
                    <a:pt x="946330" y="1165548"/>
                  </a:lnTo>
                  <a:lnTo>
                    <a:pt x="946889" y="1161400"/>
                  </a:lnTo>
                  <a:lnTo>
                    <a:pt x="947448" y="1176471"/>
                  </a:lnTo>
                  <a:lnTo>
                    <a:pt x="948006" y="1162492"/>
                  </a:lnTo>
                  <a:lnTo>
                    <a:pt x="948565" y="1172322"/>
                  </a:lnTo>
                  <a:lnTo>
                    <a:pt x="949123" y="1179309"/>
                  </a:lnTo>
                  <a:lnTo>
                    <a:pt x="949682" y="1189574"/>
                  </a:lnTo>
                  <a:lnTo>
                    <a:pt x="950237" y="1176471"/>
                  </a:lnTo>
                  <a:lnTo>
                    <a:pt x="950795" y="1167516"/>
                  </a:lnTo>
                  <a:lnTo>
                    <a:pt x="951354" y="1164238"/>
                  </a:lnTo>
                  <a:lnTo>
                    <a:pt x="951913" y="1172322"/>
                  </a:lnTo>
                  <a:lnTo>
                    <a:pt x="952471" y="1171229"/>
                  </a:lnTo>
                  <a:lnTo>
                    <a:pt x="953030" y="1176471"/>
                  </a:lnTo>
                  <a:lnTo>
                    <a:pt x="953584" y="1183675"/>
                  </a:lnTo>
                  <a:lnTo>
                    <a:pt x="954143" y="1174068"/>
                  </a:lnTo>
                  <a:lnTo>
                    <a:pt x="954702" y="1179309"/>
                  </a:lnTo>
                  <a:lnTo>
                    <a:pt x="955260" y="1164895"/>
                  </a:lnTo>
                  <a:lnTo>
                    <a:pt x="955819" y="1169701"/>
                  </a:lnTo>
                  <a:lnTo>
                    <a:pt x="956377" y="1177563"/>
                  </a:lnTo>
                  <a:lnTo>
                    <a:pt x="956936" y="1178652"/>
                  </a:lnTo>
                  <a:lnTo>
                    <a:pt x="957495" y="1168391"/>
                  </a:lnTo>
                  <a:lnTo>
                    <a:pt x="958049" y="1162710"/>
                  </a:lnTo>
                  <a:lnTo>
                    <a:pt x="958608" y="1164678"/>
                  </a:lnTo>
                  <a:lnTo>
                    <a:pt x="959167" y="1173193"/>
                  </a:lnTo>
                  <a:lnTo>
                    <a:pt x="959725" y="1185861"/>
                  </a:lnTo>
                  <a:lnTo>
                    <a:pt x="960284" y="1175596"/>
                  </a:lnTo>
                  <a:lnTo>
                    <a:pt x="960843" y="1171447"/>
                  </a:lnTo>
                  <a:lnTo>
                    <a:pt x="961401" y="1190667"/>
                  </a:lnTo>
                  <a:lnTo>
                    <a:pt x="961956" y="1185861"/>
                  </a:lnTo>
                  <a:lnTo>
                    <a:pt x="962514" y="1167080"/>
                  </a:lnTo>
                  <a:lnTo>
                    <a:pt x="963073" y="1171011"/>
                  </a:lnTo>
                  <a:lnTo>
                    <a:pt x="963632" y="1169701"/>
                  </a:lnTo>
                  <a:lnTo>
                    <a:pt x="964190" y="1164020"/>
                  </a:lnTo>
                  <a:lnTo>
                    <a:pt x="964749" y="1174943"/>
                  </a:lnTo>
                  <a:lnTo>
                    <a:pt x="965304" y="1181055"/>
                  </a:lnTo>
                  <a:lnTo>
                    <a:pt x="965862" y="1183675"/>
                  </a:lnTo>
                  <a:lnTo>
                    <a:pt x="966421" y="1174068"/>
                  </a:lnTo>
                  <a:lnTo>
                    <a:pt x="966979" y="1162710"/>
                  </a:lnTo>
                  <a:lnTo>
                    <a:pt x="967538" y="1168391"/>
                  </a:lnTo>
                  <a:lnTo>
                    <a:pt x="968097" y="1162710"/>
                  </a:lnTo>
                  <a:lnTo>
                    <a:pt x="968655" y="1160529"/>
                  </a:lnTo>
                  <a:lnTo>
                    <a:pt x="969210" y="1171229"/>
                  </a:lnTo>
                  <a:lnTo>
                    <a:pt x="969768" y="1168169"/>
                  </a:lnTo>
                  <a:lnTo>
                    <a:pt x="970327" y="1157251"/>
                  </a:lnTo>
                  <a:lnTo>
                    <a:pt x="970886" y="1165770"/>
                  </a:lnTo>
                  <a:lnTo>
                    <a:pt x="971444" y="1150046"/>
                  </a:lnTo>
                  <a:lnTo>
                    <a:pt x="972003" y="1173850"/>
                  </a:lnTo>
                  <a:lnTo>
                    <a:pt x="972558" y="1154848"/>
                  </a:lnTo>
                  <a:lnTo>
                    <a:pt x="973116" y="1170354"/>
                  </a:lnTo>
                  <a:lnTo>
                    <a:pt x="973675" y="1168609"/>
                  </a:lnTo>
                  <a:lnTo>
                    <a:pt x="974234" y="1178216"/>
                  </a:lnTo>
                  <a:lnTo>
                    <a:pt x="974792" y="1167734"/>
                  </a:lnTo>
                  <a:lnTo>
                    <a:pt x="975351" y="1166641"/>
                  </a:lnTo>
                  <a:lnTo>
                    <a:pt x="975909" y="1156815"/>
                  </a:lnTo>
                  <a:lnTo>
                    <a:pt x="976464" y="1179527"/>
                  </a:lnTo>
                  <a:lnTo>
                    <a:pt x="977023" y="1171882"/>
                  </a:lnTo>
                  <a:lnTo>
                    <a:pt x="977581" y="1151135"/>
                  </a:lnTo>
                  <a:lnTo>
                    <a:pt x="978140" y="1184550"/>
                  </a:lnTo>
                  <a:lnTo>
                    <a:pt x="978699" y="1174503"/>
                  </a:lnTo>
                  <a:lnTo>
                    <a:pt x="979257" y="1174503"/>
                  </a:lnTo>
                  <a:lnTo>
                    <a:pt x="979816" y="1175160"/>
                  </a:lnTo>
                  <a:lnTo>
                    <a:pt x="980370" y="1181494"/>
                  </a:lnTo>
                  <a:lnTo>
                    <a:pt x="980929" y="1170572"/>
                  </a:lnTo>
                  <a:lnTo>
                    <a:pt x="981488" y="1168609"/>
                  </a:lnTo>
                  <a:lnTo>
                    <a:pt x="982046" y="1168391"/>
                  </a:lnTo>
                  <a:lnTo>
                    <a:pt x="982605" y="1166641"/>
                  </a:lnTo>
                  <a:lnTo>
                    <a:pt x="983163" y="1171229"/>
                  </a:lnTo>
                  <a:lnTo>
                    <a:pt x="983718" y="1177341"/>
                  </a:lnTo>
                  <a:lnTo>
                    <a:pt x="984277" y="1170354"/>
                  </a:lnTo>
                  <a:lnTo>
                    <a:pt x="984835" y="1180402"/>
                  </a:lnTo>
                  <a:lnTo>
                    <a:pt x="985394" y="1174943"/>
                  </a:lnTo>
                  <a:lnTo>
                    <a:pt x="985953" y="1168609"/>
                  </a:lnTo>
                  <a:lnTo>
                    <a:pt x="986511" y="1166423"/>
                  </a:lnTo>
                  <a:lnTo>
                    <a:pt x="987070" y="1164678"/>
                  </a:lnTo>
                  <a:lnTo>
                    <a:pt x="987629" y="1172100"/>
                  </a:lnTo>
                  <a:lnTo>
                    <a:pt x="988183" y="1168169"/>
                  </a:lnTo>
                  <a:lnTo>
                    <a:pt x="988742" y="1177781"/>
                  </a:lnTo>
                  <a:lnTo>
                    <a:pt x="989300" y="1176253"/>
                  </a:lnTo>
                  <a:lnTo>
                    <a:pt x="989859" y="1172322"/>
                  </a:lnTo>
                  <a:lnTo>
                    <a:pt x="990418" y="1171447"/>
                  </a:lnTo>
                  <a:lnTo>
                    <a:pt x="990976" y="1171011"/>
                  </a:lnTo>
                  <a:lnTo>
                    <a:pt x="991531" y="1182147"/>
                  </a:lnTo>
                  <a:lnTo>
                    <a:pt x="992090" y="1191102"/>
                  </a:lnTo>
                  <a:lnTo>
                    <a:pt x="992648" y="1189356"/>
                  </a:lnTo>
                  <a:lnTo>
                    <a:pt x="993207" y="1186296"/>
                  </a:lnTo>
                  <a:lnTo>
                    <a:pt x="993766" y="1170354"/>
                  </a:lnTo>
                  <a:lnTo>
                    <a:pt x="994324" y="1183675"/>
                  </a:lnTo>
                  <a:lnTo>
                    <a:pt x="994883" y="1181055"/>
                  </a:lnTo>
                  <a:lnTo>
                    <a:pt x="995437" y="1184768"/>
                  </a:lnTo>
                  <a:lnTo>
                    <a:pt x="995996" y="1189574"/>
                  </a:lnTo>
                  <a:lnTo>
                    <a:pt x="996554" y="1191102"/>
                  </a:lnTo>
                  <a:lnTo>
                    <a:pt x="997113" y="1190009"/>
                  </a:lnTo>
                  <a:lnTo>
                    <a:pt x="997672" y="1181712"/>
                  </a:lnTo>
                  <a:lnTo>
                    <a:pt x="998230" y="1186514"/>
                  </a:lnTo>
                  <a:lnTo>
                    <a:pt x="998789" y="1181494"/>
                  </a:lnTo>
                  <a:lnTo>
                    <a:pt x="999344" y="1190445"/>
                  </a:lnTo>
                  <a:lnTo>
                    <a:pt x="999902" y="1185643"/>
                  </a:lnTo>
                  <a:lnTo>
                    <a:pt x="1000461" y="1189356"/>
                  </a:lnTo>
                  <a:lnTo>
                    <a:pt x="1001020" y="1188481"/>
                  </a:lnTo>
                  <a:lnTo>
                    <a:pt x="1001578" y="1191320"/>
                  </a:lnTo>
                  <a:lnTo>
                    <a:pt x="1002137" y="1185203"/>
                  </a:lnTo>
                  <a:lnTo>
                    <a:pt x="1002691" y="1190445"/>
                  </a:lnTo>
                  <a:lnTo>
                    <a:pt x="1003250" y="1189135"/>
                  </a:lnTo>
                  <a:lnTo>
                    <a:pt x="1003809" y="1193940"/>
                  </a:lnTo>
                  <a:lnTo>
                    <a:pt x="1004367" y="1201585"/>
                  </a:lnTo>
                  <a:lnTo>
                    <a:pt x="1004926" y="1190227"/>
                  </a:lnTo>
                  <a:lnTo>
                    <a:pt x="1005485" y="1177563"/>
                  </a:lnTo>
                  <a:lnTo>
                    <a:pt x="1006043" y="1192412"/>
                  </a:lnTo>
                  <a:lnTo>
                    <a:pt x="1006598" y="1190009"/>
                  </a:lnTo>
                  <a:lnTo>
                    <a:pt x="1007156" y="1177781"/>
                  </a:lnTo>
                  <a:lnTo>
                    <a:pt x="1007715" y="1196343"/>
                  </a:lnTo>
                  <a:lnTo>
                    <a:pt x="1008274" y="1197654"/>
                  </a:lnTo>
                  <a:lnTo>
                    <a:pt x="1008832" y="1188264"/>
                  </a:lnTo>
                  <a:lnTo>
                    <a:pt x="1009391" y="1177781"/>
                  </a:lnTo>
                  <a:lnTo>
                    <a:pt x="1009949" y="1188917"/>
                  </a:lnTo>
                  <a:lnTo>
                    <a:pt x="1010504" y="1194376"/>
                  </a:lnTo>
                  <a:lnTo>
                    <a:pt x="1011063" y="1192195"/>
                  </a:lnTo>
                  <a:lnTo>
                    <a:pt x="1011621" y="1198089"/>
                  </a:lnTo>
                  <a:lnTo>
                    <a:pt x="1012180" y="1200057"/>
                  </a:lnTo>
                  <a:lnTo>
                    <a:pt x="1012739" y="1195686"/>
                  </a:lnTo>
                  <a:lnTo>
                    <a:pt x="1013297" y="1182805"/>
                  </a:lnTo>
                  <a:lnTo>
                    <a:pt x="1013852" y="1184333"/>
                  </a:lnTo>
                  <a:lnTo>
                    <a:pt x="1014411" y="1198089"/>
                  </a:lnTo>
                  <a:lnTo>
                    <a:pt x="1014969" y="1189792"/>
                  </a:lnTo>
                  <a:lnTo>
                    <a:pt x="1015528" y="1200710"/>
                  </a:lnTo>
                  <a:lnTo>
                    <a:pt x="1016086" y="1202238"/>
                  </a:lnTo>
                  <a:lnTo>
                    <a:pt x="1016645" y="1194598"/>
                  </a:lnTo>
                  <a:lnTo>
                    <a:pt x="1017204" y="1193940"/>
                  </a:lnTo>
                  <a:lnTo>
                    <a:pt x="1017762" y="1188917"/>
                  </a:lnTo>
                  <a:lnTo>
                    <a:pt x="1018317" y="1198089"/>
                  </a:lnTo>
                  <a:lnTo>
                    <a:pt x="1018876" y="1195469"/>
                  </a:lnTo>
                  <a:lnTo>
                    <a:pt x="1019434" y="1204641"/>
                  </a:lnTo>
                  <a:lnTo>
                    <a:pt x="1019993" y="1204205"/>
                  </a:lnTo>
                  <a:lnTo>
                    <a:pt x="1020552" y="1200710"/>
                  </a:lnTo>
                  <a:lnTo>
                    <a:pt x="1021110" y="1205080"/>
                  </a:lnTo>
                  <a:lnTo>
                    <a:pt x="1021665" y="1198529"/>
                  </a:lnTo>
                  <a:lnTo>
                    <a:pt x="1022223" y="1187389"/>
                  </a:lnTo>
                  <a:lnTo>
                    <a:pt x="1022782" y="1194376"/>
                  </a:lnTo>
                  <a:lnTo>
                    <a:pt x="1023340" y="1206608"/>
                  </a:lnTo>
                  <a:lnTo>
                    <a:pt x="1023899" y="1201585"/>
                  </a:lnTo>
                  <a:lnTo>
                    <a:pt x="1024458" y="1198529"/>
                  </a:lnTo>
                  <a:lnTo>
                    <a:pt x="1025016" y="1189356"/>
                  </a:lnTo>
                  <a:lnTo>
                    <a:pt x="1025571" y="1190884"/>
                  </a:lnTo>
                  <a:lnTo>
                    <a:pt x="1026130" y="1197218"/>
                  </a:lnTo>
                  <a:lnTo>
                    <a:pt x="1026688" y="1202020"/>
                  </a:lnTo>
                  <a:lnTo>
                    <a:pt x="1027247" y="1199400"/>
                  </a:lnTo>
                  <a:lnTo>
                    <a:pt x="1027806" y="1205298"/>
                  </a:lnTo>
                  <a:lnTo>
                    <a:pt x="1028364" y="1202238"/>
                  </a:lnTo>
                  <a:lnTo>
                    <a:pt x="1028923" y="1201149"/>
                  </a:lnTo>
                  <a:lnTo>
                    <a:pt x="1029477" y="1200928"/>
                  </a:lnTo>
                  <a:lnTo>
                    <a:pt x="1030036" y="1197218"/>
                  </a:lnTo>
                  <a:lnTo>
                    <a:pt x="1030595" y="1201367"/>
                  </a:lnTo>
                  <a:lnTo>
                    <a:pt x="1031153" y="1202677"/>
                  </a:lnTo>
                  <a:lnTo>
                    <a:pt x="1031712" y="1206391"/>
                  </a:lnTo>
                  <a:lnTo>
                    <a:pt x="1032271" y="1189356"/>
                  </a:lnTo>
                  <a:lnTo>
                    <a:pt x="1032825" y="1206608"/>
                  </a:lnTo>
                  <a:lnTo>
                    <a:pt x="1033384" y="1187606"/>
                  </a:lnTo>
                  <a:lnTo>
                    <a:pt x="1033942" y="1206169"/>
                  </a:lnTo>
                  <a:lnTo>
                    <a:pt x="1034501" y="1202677"/>
                  </a:lnTo>
                  <a:lnTo>
                    <a:pt x="1035060" y="1203331"/>
                  </a:lnTo>
                  <a:lnTo>
                    <a:pt x="1035618" y="1201802"/>
                  </a:lnTo>
                  <a:lnTo>
                    <a:pt x="1036177" y="1202238"/>
                  </a:lnTo>
                  <a:lnTo>
                    <a:pt x="1036731" y="1203548"/>
                  </a:lnTo>
                  <a:lnTo>
                    <a:pt x="1037290" y="1191755"/>
                  </a:lnTo>
                  <a:lnTo>
                    <a:pt x="1037849" y="1197871"/>
                  </a:lnTo>
                  <a:lnTo>
                    <a:pt x="1038407" y="1189792"/>
                  </a:lnTo>
                  <a:lnTo>
                    <a:pt x="1038966" y="1195469"/>
                  </a:lnTo>
                  <a:lnTo>
                    <a:pt x="1039525" y="1206169"/>
                  </a:lnTo>
                  <a:lnTo>
                    <a:pt x="1040083" y="1193723"/>
                  </a:lnTo>
                  <a:lnTo>
                    <a:pt x="1040638" y="1199400"/>
                  </a:lnTo>
                  <a:lnTo>
                    <a:pt x="1041197" y="1203331"/>
                  </a:lnTo>
                  <a:lnTo>
                    <a:pt x="1041755" y="1202020"/>
                  </a:lnTo>
                  <a:lnTo>
                    <a:pt x="1042314" y="1186953"/>
                  </a:lnTo>
                  <a:lnTo>
                    <a:pt x="1042872" y="1209447"/>
                  </a:lnTo>
                  <a:lnTo>
                    <a:pt x="1043431" y="1207044"/>
                  </a:lnTo>
                  <a:lnTo>
                    <a:pt x="1043990" y="1203548"/>
                  </a:lnTo>
                  <a:lnTo>
                    <a:pt x="1044544" y="1198089"/>
                  </a:lnTo>
                  <a:lnTo>
                    <a:pt x="1045103" y="1207479"/>
                  </a:lnTo>
                  <a:lnTo>
                    <a:pt x="1045662" y="1202895"/>
                  </a:lnTo>
                  <a:lnTo>
                    <a:pt x="1046220" y="1204641"/>
                  </a:lnTo>
                  <a:lnTo>
                    <a:pt x="1046779" y="1205298"/>
                  </a:lnTo>
                  <a:lnTo>
                    <a:pt x="1047338" y="1208354"/>
                  </a:lnTo>
                  <a:lnTo>
                    <a:pt x="1047896" y="1210322"/>
                  </a:lnTo>
                  <a:lnTo>
                    <a:pt x="1048451" y="1206169"/>
                  </a:lnTo>
                  <a:lnTo>
                    <a:pt x="1049009" y="1213160"/>
                  </a:lnTo>
                  <a:lnTo>
                    <a:pt x="1049568" y="1210757"/>
                  </a:lnTo>
                  <a:lnTo>
                    <a:pt x="1050126" y="1207044"/>
                  </a:lnTo>
                  <a:lnTo>
                    <a:pt x="1050685" y="1213813"/>
                  </a:lnTo>
                  <a:lnTo>
                    <a:pt x="1051244" y="1213813"/>
                  </a:lnTo>
                  <a:lnTo>
                    <a:pt x="1051798" y="1205734"/>
                  </a:lnTo>
                  <a:lnTo>
                    <a:pt x="1052357" y="1202677"/>
                  </a:lnTo>
                  <a:lnTo>
                    <a:pt x="1052916" y="1201149"/>
                  </a:lnTo>
                  <a:lnTo>
                    <a:pt x="1053474" y="1209011"/>
                  </a:lnTo>
                  <a:lnTo>
                    <a:pt x="1054033" y="1193066"/>
                  </a:lnTo>
                  <a:lnTo>
                    <a:pt x="1054592" y="1203331"/>
                  </a:lnTo>
                  <a:lnTo>
                    <a:pt x="1055150" y="1209229"/>
                  </a:lnTo>
                  <a:lnTo>
                    <a:pt x="1055705" y="1195686"/>
                  </a:lnTo>
                  <a:lnTo>
                    <a:pt x="1056263" y="1201802"/>
                  </a:lnTo>
                  <a:lnTo>
                    <a:pt x="1056822" y="1210757"/>
                  </a:lnTo>
                  <a:lnTo>
                    <a:pt x="1057381" y="1207479"/>
                  </a:lnTo>
                  <a:lnTo>
                    <a:pt x="1057939" y="1202460"/>
                  </a:lnTo>
                  <a:lnTo>
                    <a:pt x="1058498" y="1208790"/>
                  </a:lnTo>
                  <a:lnTo>
                    <a:pt x="1059057" y="1206608"/>
                  </a:lnTo>
                  <a:lnTo>
                    <a:pt x="1059611" y="1205298"/>
                  </a:lnTo>
                  <a:lnTo>
                    <a:pt x="1060170" y="1203770"/>
                  </a:lnTo>
                  <a:lnTo>
                    <a:pt x="1060728" y="1204423"/>
                  </a:lnTo>
                  <a:lnTo>
                    <a:pt x="1061287" y="1205516"/>
                  </a:lnTo>
                  <a:lnTo>
                    <a:pt x="1061846" y="1193505"/>
                  </a:lnTo>
                  <a:lnTo>
                    <a:pt x="1062404" y="1204205"/>
                  </a:lnTo>
                  <a:lnTo>
                    <a:pt x="1062959" y="1203988"/>
                  </a:lnTo>
                  <a:lnTo>
                    <a:pt x="1063517" y="1198746"/>
                  </a:lnTo>
                  <a:lnTo>
                    <a:pt x="1064076" y="1202895"/>
                  </a:lnTo>
                  <a:lnTo>
                    <a:pt x="1064635" y="1200492"/>
                  </a:lnTo>
                  <a:lnTo>
                    <a:pt x="1065193" y="1207479"/>
                  </a:lnTo>
                  <a:lnTo>
                    <a:pt x="1065752" y="1204859"/>
                  </a:lnTo>
                  <a:lnTo>
                    <a:pt x="1066311" y="1209229"/>
                  </a:lnTo>
                  <a:lnTo>
                    <a:pt x="1066865" y="1210975"/>
                  </a:lnTo>
                  <a:lnTo>
                    <a:pt x="1067424" y="1207262"/>
                  </a:lnTo>
                  <a:lnTo>
                    <a:pt x="1067983" y="1203331"/>
                  </a:lnTo>
                  <a:lnTo>
                    <a:pt x="1068541" y="1207919"/>
                  </a:lnTo>
                  <a:lnTo>
                    <a:pt x="1069100" y="1210100"/>
                  </a:lnTo>
                  <a:lnTo>
                    <a:pt x="1069658" y="1211632"/>
                  </a:lnTo>
                  <a:lnTo>
                    <a:pt x="1070217" y="1215781"/>
                  </a:lnTo>
                  <a:lnTo>
                    <a:pt x="1070772" y="1206169"/>
                  </a:lnTo>
                  <a:lnTo>
                    <a:pt x="1071330" y="1203548"/>
                  </a:lnTo>
                  <a:lnTo>
                    <a:pt x="1071889" y="1210322"/>
                  </a:lnTo>
                  <a:lnTo>
                    <a:pt x="1072448" y="1201802"/>
                  </a:lnTo>
                  <a:lnTo>
                    <a:pt x="1073006" y="1209011"/>
                  </a:lnTo>
                  <a:lnTo>
                    <a:pt x="1073565" y="1207479"/>
                  </a:lnTo>
                  <a:lnTo>
                    <a:pt x="1074124" y="1210100"/>
                  </a:lnTo>
                  <a:lnTo>
                    <a:pt x="1074678" y="1208790"/>
                  </a:lnTo>
                  <a:lnTo>
                    <a:pt x="1075237" y="1210540"/>
                  </a:lnTo>
                  <a:lnTo>
                    <a:pt x="1075795" y="1200710"/>
                  </a:lnTo>
                  <a:lnTo>
                    <a:pt x="1076354" y="1210975"/>
                  </a:lnTo>
                  <a:lnTo>
                    <a:pt x="1076913" y="1199617"/>
                  </a:lnTo>
                  <a:lnTo>
                    <a:pt x="1077471" y="1207919"/>
                  </a:lnTo>
                  <a:lnTo>
                    <a:pt x="1078030" y="1216652"/>
                  </a:lnTo>
                  <a:lnTo>
                    <a:pt x="1078584" y="1215124"/>
                  </a:lnTo>
                  <a:lnTo>
                    <a:pt x="1079143" y="1202895"/>
                  </a:lnTo>
                  <a:lnTo>
                    <a:pt x="1079702" y="1205734"/>
                  </a:lnTo>
                  <a:lnTo>
                    <a:pt x="1080260" y="1202895"/>
                  </a:lnTo>
                  <a:lnTo>
                    <a:pt x="1080819" y="1204641"/>
                  </a:lnTo>
                  <a:lnTo>
                    <a:pt x="1081378" y="1206169"/>
                  </a:lnTo>
                  <a:lnTo>
                    <a:pt x="1081932" y="1209665"/>
                  </a:lnTo>
                  <a:lnTo>
                    <a:pt x="1082491" y="1210975"/>
                  </a:lnTo>
                  <a:lnTo>
                    <a:pt x="1083049" y="1207044"/>
                  </a:lnTo>
                  <a:lnTo>
                    <a:pt x="1083608" y="1207262"/>
                  </a:lnTo>
                  <a:lnTo>
                    <a:pt x="1084167" y="1209229"/>
                  </a:lnTo>
                  <a:lnTo>
                    <a:pt x="1084725" y="1209665"/>
                  </a:lnTo>
                  <a:lnTo>
                    <a:pt x="1085284" y="1206169"/>
                  </a:lnTo>
                  <a:lnTo>
                    <a:pt x="1085839" y="1208354"/>
                  </a:lnTo>
                  <a:lnTo>
                    <a:pt x="1086397" y="1202020"/>
                  </a:lnTo>
                  <a:lnTo>
                    <a:pt x="1086956" y="1206169"/>
                  </a:lnTo>
                  <a:lnTo>
                    <a:pt x="1087515" y="1207701"/>
                  </a:lnTo>
                  <a:lnTo>
                    <a:pt x="1088073" y="1204859"/>
                  </a:lnTo>
                  <a:lnTo>
                    <a:pt x="1088632" y="1201585"/>
                  </a:lnTo>
                  <a:lnTo>
                    <a:pt x="1089190" y="1201802"/>
                  </a:lnTo>
                  <a:lnTo>
                    <a:pt x="1089745" y="1208354"/>
                  </a:lnTo>
                  <a:lnTo>
                    <a:pt x="1090304" y="1210975"/>
                  </a:lnTo>
                  <a:lnTo>
                    <a:pt x="1090862" y="1205080"/>
                  </a:lnTo>
                  <a:lnTo>
                    <a:pt x="1091421" y="1207701"/>
                  </a:lnTo>
                  <a:lnTo>
                    <a:pt x="1091980" y="1213378"/>
                  </a:lnTo>
                  <a:lnTo>
                    <a:pt x="1092538" y="1209011"/>
                  </a:lnTo>
                  <a:lnTo>
                    <a:pt x="1093093" y="1205080"/>
                  </a:lnTo>
                  <a:lnTo>
                    <a:pt x="1093651" y="1203548"/>
                  </a:lnTo>
                  <a:lnTo>
                    <a:pt x="1094210" y="1205951"/>
                  </a:lnTo>
                  <a:lnTo>
                    <a:pt x="1094769" y="1203988"/>
                  </a:lnTo>
                  <a:lnTo>
                    <a:pt x="1095327" y="1207262"/>
                  </a:lnTo>
                  <a:lnTo>
                    <a:pt x="1095886" y="1202895"/>
                  </a:lnTo>
                  <a:lnTo>
                    <a:pt x="1096444" y="1207044"/>
                  </a:lnTo>
                  <a:lnTo>
                    <a:pt x="1096999" y="1208354"/>
                  </a:lnTo>
                  <a:lnTo>
                    <a:pt x="1097558" y="1208790"/>
                  </a:lnTo>
                  <a:lnTo>
                    <a:pt x="1098116" y="1208790"/>
                  </a:lnTo>
                  <a:lnTo>
                    <a:pt x="1098675" y="1206391"/>
                  </a:lnTo>
                  <a:lnTo>
                    <a:pt x="1099234" y="1212067"/>
                  </a:lnTo>
                  <a:lnTo>
                    <a:pt x="1099792" y="1210322"/>
                  </a:lnTo>
                  <a:lnTo>
                    <a:pt x="1100351" y="1212067"/>
                  </a:lnTo>
                  <a:lnTo>
                    <a:pt x="1100905" y="1208136"/>
                  </a:lnTo>
                  <a:lnTo>
                    <a:pt x="1101464" y="1208790"/>
                  </a:lnTo>
                  <a:lnTo>
                    <a:pt x="1102023" y="1212721"/>
                  </a:lnTo>
                  <a:lnTo>
                    <a:pt x="1102581" y="1215124"/>
                  </a:lnTo>
                  <a:lnTo>
                    <a:pt x="1103140" y="1215341"/>
                  </a:lnTo>
                  <a:lnTo>
                    <a:pt x="1103699" y="1213378"/>
                  </a:lnTo>
                  <a:lnTo>
                    <a:pt x="1104257" y="1210322"/>
                  </a:lnTo>
                  <a:lnTo>
                    <a:pt x="1104812" y="1213378"/>
                  </a:lnTo>
                  <a:lnTo>
                    <a:pt x="1105371" y="1216216"/>
                  </a:lnTo>
                  <a:lnTo>
                    <a:pt x="1105929" y="1214031"/>
                  </a:lnTo>
                  <a:lnTo>
                    <a:pt x="1106488" y="1212067"/>
                  </a:lnTo>
                  <a:lnTo>
                    <a:pt x="1107046" y="1215341"/>
                  </a:lnTo>
                  <a:lnTo>
                    <a:pt x="1107605" y="1215781"/>
                  </a:lnTo>
                  <a:lnTo>
                    <a:pt x="1108164" y="1211632"/>
                  </a:lnTo>
                  <a:lnTo>
                    <a:pt x="1108718" y="1218619"/>
                  </a:lnTo>
                  <a:lnTo>
                    <a:pt x="1109277" y="1214031"/>
                  </a:lnTo>
                  <a:lnTo>
                    <a:pt x="1109835" y="1212285"/>
                  </a:lnTo>
                  <a:lnTo>
                    <a:pt x="1110394" y="1212721"/>
                  </a:lnTo>
                  <a:lnTo>
                    <a:pt x="1110953" y="1214471"/>
                  </a:lnTo>
                  <a:lnTo>
                    <a:pt x="1111511" y="1213378"/>
                  </a:lnTo>
                  <a:lnTo>
                    <a:pt x="1112066" y="1216434"/>
                  </a:lnTo>
                  <a:lnTo>
                    <a:pt x="1112625" y="1212503"/>
                  </a:lnTo>
                  <a:lnTo>
                    <a:pt x="1113183" y="1217962"/>
                  </a:lnTo>
                  <a:lnTo>
                    <a:pt x="1113742" y="1219055"/>
                  </a:lnTo>
                  <a:lnTo>
                    <a:pt x="1114301" y="1216434"/>
                  </a:lnTo>
                  <a:lnTo>
                    <a:pt x="1114859" y="1212285"/>
                  </a:lnTo>
                  <a:lnTo>
                    <a:pt x="1115418" y="1217744"/>
                  </a:lnTo>
                  <a:lnTo>
                    <a:pt x="1115972" y="1218619"/>
                  </a:lnTo>
                  <a:lnTo>
                    <a:pt x="1116531" y="1219930"/>
                  </a:lnTo>
                  <a:lnTo>
                    <a:pt x="1117090" y="1212721"/>
                  </a:lnTo>
                  <a:lnTo>
                    <a:pt x="1117648" y="1219712"/>
                  </a:lnTo>
                  <a:lnTo>
                    <a:pt x="1118207" y="1218837"/>
                  </a:lnTo>
                  <a:lnTo>
                    <a:pt x="1118766" y="1219494"/>
                  </a:lnTo>
                  <a:lnTo>
                    <a:pt x="1119324" y="1217091"/>
                  </a:lnTo>
                  <a:lnTo>
                    <a:pt x="1119879" y="1216216"/>
                  </a:lnTo>
                  <a:lnTo>
                    <a:pt x="1120437" y="1219272"/>
                  </a:lnTo>
                  <a:lnTo>
                    <a:pt x="1120996" y="1222986"/>
                  </a:lnTo>
                  <a:lnTo>
                    <a:pt x="1121555" y="1221240"/>
                  </a:lnTo>
                  <a:lnTo>
                    <a:pt x="1122113" y="1212503"/>
                  </a:lnTo>
                  <a:lnTo>
                    <a:pt x="1122672" y="1218837"/>
                  </a:lnTo>
                  <a:lnTo>
                    <a:pt x="1123226" y="1215999"/>
                  </a:lnTo>
                  <a:lnTo>
                    <a:pt x="1123785" y="1216652"/>
                  </a:lnTo>
                  <a:lnTo>
                    <a:pt x="1124344" y="1217527"/>
                  </a:lnTo>
                  <a:lnTo>
                    <a:pt x="1124902" y="1220583"/>
                  </a:lnTo>
                  <a:lnTo>
                    <a:pt x="1125461" y="1222115"/>
                  </a:lnTo>
                  <a:lnTo>
                    <a:pt x="1126020" y="1217962"/>
                  </a:lnTo>
                  <a:lnTo>
                    <a:pt x="1126578" y="1216652"/>
                  </a:lnTo>
                  <a:lnTo>
                    <a:pt x="1127133" y="1218184"/>
                  </a:lnTo>
                  <a:lnTo>
                    <a:pt x="1127691" y="1219272"/>
                  </a:lnTo>
                  <a:lnTo>
                    <a:pt x="1128250" y="1219272"/>
                  </a:lnTo>
                  <a:lnTo>
                    <a:pt x="1128809" y="1221022"/>
                  </a:lnTo>
                  <a:lnTo>
                    <a:pt x="1129367" y="1220365"/>
                  </a:lnTo>
                  <a:lnTo>
                    <a:pt x="1129926" y="1218837"/>
                  </a:lnTo>
                  <a:lnTo>
                    <a:pt x="1130485" y="1220805"/>
                  </a:lnTo>
                  <a:lnTo>
                    <a:pt x="1131039" y="1217309"/>
                  </a:lnTo>
                  <a:lnTo>
                    <a:pt x="1131598" y="1218619"/>
                  </a:lnTo>
                  <a:lnTo>
                    <a:pt x="1132157" y="1218402"/>
                  </a:lnTo>
                  <a:lnTo>
                    <a:pt x="1132715" y="1219930"/>
                  </a:lnTo>
                  <a:lnTo>
                    <a:pt x="1133274" y="1221240"/>
                  </a:lnTo>
                  <a:lnTo>
                    <a:pt x="1133833" y="1216652"/>
                  </a:lnTo>
                  <a:lnTo>
                    <a:pt x="1134391" y="1217962"/>
                  </a:lnTo>
                  <a:lnTo>
                    <a:pt x="1134946" y="1220365"/>
                  </a:lnTo>
                  <a:lnTo>
                    <a:pt x="1135504" y="1215563"/>
                  </a:lnTo>
                  <a:lnTo>
                    <a:pt x="1136063" y="1219494"/>
                  </a:lnTo>
                  <a:lnTo>
                    <a:pt x="1136621" y="1218184"/>
                  </a:lnTo>
                  <a:lnTo>
                    <a:pt x="1137180" y="1220805"/>
                  </a:lnTo>
                  <a:lnTo>
                    <a:pt x="1137739" y="1217962"/>
                  </a:lnTo>
                  <a:lnTo>
                    <a:pt x="1138297" y="1217091"/>
                  </a:lnTo>
                  <a:lnTo>
                    <a:pt x="1138852" y="1218402"/>
                  </a:lnTo>
                  <a:lnTo>
                    <a:pt x="1139411" y="1213378"/>
                  </a:lnTo>
                  <a:lnTo>
                    <a:pt x="1139969" y="1215563"/>
                  </a:lnTo>
                  <a:lnTo>
                    <a:pt x="1140528" y="1218402"/>
                  </a:lnTo>
                  <a:lnTo>
                    <a:pt x="1141087" y="1221458"/>
                  </a:lnTo>
                  <a:lnTo>
                    <a:pt x="1141645" y="1220365"/>
                  </a:lnTo>
                  <a:lnTo>
                    <a:pt x="1142200" y="1217309"/>
                  </a:lnTo>
                  <a:lnTo>
                    <a:pt x="1142758" y="1218402"/>
                  </a:lnTo>
                  <a:lnTo>
                    <a:pt x="1143317" y="1217744"/>
                  </a:lnTo>
                  <a:lnTo>
                    <a:pt x="1143876" y="1216873"/>
                  </a:lnTo>
                  <a:lnTo>
                    <a:pt x="1144434" y="1221240"/>
                  </a:lnTo>
                  <a:lnTo>
                    <a:pt x="1144993" y="1223203"/>
                  </a:lnTo>
                  <a:lnTo>
                    <a:pt x="1145552" y="1217091"/>
                  </a:lnTo>
                  <a:lnTo>
                    <a:pt x="1146106" y="1222115"/>
                  </a:lnTo>
                  <a:lnTo>
                    <a:pt x="1146665" y="1219930"/>
                  </a:lnTo>
                  <a:lnTo>
                    <a:pt x="1147223" y="1218837"/>
                  </a:lnTo>
                  <a:lnTo>
                    <a:pt x="1147782" y="1219930"/>
                  </a:lnTo>
                  <a:lnTo>
                    <a:pt x="1148341" y="1219055"/>
                  </a:lnTo>
                  <a:lnTo>
                    <a:pt x="1148899" y="1222115"/>
                  </a:lnTo>
                  <a:lnTo>
                    <a:pt x="1149458" y="1219055"/>
                  </a:lnTo>
                  <a:lnTo>
                    <a:pt x="1150012" y="1217091"/>
                  </a:lnTo>
                  <a:lnTo>
                    <a:pt x="1150571" y="1218184"/>
                  </a:lnTo>
                  <a:lnTo>
                    <a:pt x="1151130" y="1217744"/>
                  </a:lnTo>
                  <a:lnTo>
                    <a:pt x="1151688" y="1216434"/>
                  </a:lnTo>
                  <a:lnTo>
                    <a:pt x="1152247" y="1217744"/>
                  </a:lnTo>
                  <a:lnTo>
                    <a:pt x="1152806" y="1219712"/>
                  </a:lnTo>
                  <a:lnTo>
                    <a:pt x="1153360" y="1215124"/>
                  </a:lnTo>
                  <a:lnTo>
                    <a:pt x="1153919" y="1217091"/>
                  </a:lnTo>
                  <a:lnTo>
                    <a:pt x="1154478" y="1213596"/>
                  </a:lnTo>
                  <a:lnTo>
                    <a:pt x="1155036" y="1217962"/>
                  </a:lnTo>
                  <a:lnTo>
                    <a:pt x="1155595" y="1217962"/>
                  </a:lnTo>
                  <a:lnTo>
                    <a:pt x="1156153" y="1218619"/>
                  </a:lnTo>
                  <a:lnTo>
                    <a:pt x="1156712" y="1219930"/>
                  </a:lnTo>
                  <a:lnTo>
                    <a:pt x="1157267" y="1219712"/>
                  </a:lnTo>
                  <a:lnTo>
                    <a:pt x="1157825" y="1222333"/>
                  </a:lnTo>
                  <a:lnTo>
                    <a:pt x="1158384" y="1216652"/>
                  </a:lnTo>
                  <a:lnTo>
                    <a:pt x="1158943" y="1215999"/>
                  </a:lnTo>
                  <a:lnTo>
                    <a:pt x="1159501" y="1216652"/>
                  </a:lnTo>
                  <a:lnTo>
                    <a:pt x="1160060" y="1219712"/>
                  </a:lnTo>
                  <a:lnTo>
                    <a:pt x="1160619" y="1217091"/>
                  </a:lnTo>
                  <a:lnTo>
                    <a:pt x="1161173" y="1213813"/>
                  </a:lnTo>
                  <a:lnTo>
                    <a:pt x="1161732" y="1214253"/>
                  </a:lnTo>
                  <a:lnTo>
                    <a:pt x="1162290" y="1217962"/>
                  </a:lnTo>
                  <a:lnTo>
                    <a:pt x="1162849" y="1215341"/>
                  </a:lnTo>
                  <a:lnTo>
                    <a:pt x="1163407" y="1214471"/>
                  </a:lnTo>
                  <a:lnTo>
                    <a:pt x="1163966" y="1219055"/>
                  </a:lnTo>
                  <a:lnTo>
                    <a:pt x="1164525" y="1218837"/>
                  </a:lnTo>
                  <a:lnTo>
                    <a:pt x="1165079" y="1217091"/>
                  </a:lnTo>
                  <a:lnTo>
                    <a:pt x="1165638" y="1218837"/>
                  </a:lnTo>
                  <a:lnTo>
                    <a:pt x="1166197" y="1217527"/>
                  </a:lnTo>
                  <a:lnTo>
                    <a:pt x="1166755" y="1214688"/>
                  </a:lnTo>
                  <a:lnTo>
                    <a:pt x="1167314" y="1216873"/>
                  </a:lnTo>
                  <a:lnTo>
                    <a:pt x="1167873" y="1215781"/>
                  </a:lnTo>
                  <a:lnTo>
                    <a:pt x="1168431" y="1220147"/>
                  </a:lnTo>
                  <a:lnTo>
                    <a:pt x="1168986" y="1217962"/>
                  </a:lnTo>
                  <a:lnTo>
                    <a:pt x="1169544" y="1222115"/>
                  </a:lnTo>
                  <a:lnTo>
                    <a:pt x="1170103" y="1219272"/>
                  </a:lnTo>
                  <a:lnTo>
                    <a:pt x="1170662" y="1218402"/>
                  </a:lnTo>
                  <a:lnTo>
                    <a:pt x="1171220" y="1215124"/>
                  </a:lnTo>
                  <a:lnTo>
                    <a:pt x="1171779" y="1214471"/>
                  </a:lnTo>
                  <a:lnTo>
                    <a:pt x="1172334" y="1219272"/>
                  </a:lnTo>
                  <a:lnTo>
                    <a:pt x="1172892" y="1217091"/>
                  </a:lnTo>
                  <a:lnTo>
                    <a:pt x="1173451" y="1217744"/>
                  </a:lnTo>
                  <a:lnTo>
                    <a:pt x="1174009" y="1216652"/>
                  </a:lnTo>
                  <a:lnTo>
                    <a:pt x="1174568" y="1217527"/>
                  </a:lnTo>
                  <a:lnTo>
                    <a:pt x="1175127" y="1221240"/>
                  </a:lnTo>
                  <a:lnTo>
                    <a:pt x="1175685" y="1219712"/>
                  </a:lnTo>
                  <a:lnTo>
                    <a:pt x="1176240" y="1221893"/>
                  </a:lnTo>
                  <a:lnTo>
                    <a:pt x="1176798" y="1216216"/>
                  </a:lnTo>
                  <a:lnTo>
                    <a:pt x="1177357" y="1218184"/>
                  </a:lnTo>
                  <a:lnTo>
                    <a:pt x="1177916" y="1221458"/>
                  </a:lnTo>
                  <a:lnTo>
                    <a:pt x="1178474" y="1222115"/>
                  </a:lnTo>
                  <a:lnTo>
                    <a:pt x="1179033" y="1216873"/>
                  </a:lnTo>
                  <a:lnTo>
                    <a:pt x="1179592" y="1219712"/>
                  </a:lnTo>
                  <a:lnTo>
                    <a:pt x="1180146" y="1221675"/>
                  </a:lnTo>
                  <a:lnTo>
                    <a:pt x="1180705" y="1218402"/>
                  </a:lnTo>
                  <a:lnTo>
                    <a:pt x="1181264" y="1221458"/>
                  </a:lnTo>
                  <a:lnTo>
                    <a:pt x="1181822" y="1220365"/>
                  </a:lnTo>
                  <a:lnTo>
                    <a:pt x="1182381" y="1220805"/>
                  </a:lnTo>
                  <a:lnTo>
                    <a:pt x="1182939" y="1218184"/>
                  </a:lnTo>
                  <a:lnTo>
                    <a:pt x="1183494" y="1219494"/>
                  </a:lnTo>
                  <a:lnTo>
                    <a:pt x="1184053" y="1219494"/>
                  </a:lnTo>
                  <a:lnTo>
                    <a:pt x="1184611" y="1215999"/>
                  </a:lnTo>
                  <a:lnTo>
                    <a:pt x="1185170" y="1220583"/>
                  </a:lnTo>
                  <a:lnTo>
                    <a:pt x="1185729" y="1221240"/>
                  </a:lnTo>
                  <a:lnTo>
                    <a:pt x="1186287" y="1219272"/>
                  </a:lnTo>
                  <a:lnTo>
                    <a:pt x="1186846" y="1218837"/>
                  </a:lnTo>
                  <a:lnTo>
                    <a:pt x="1187400" y="1218184"/>
                  </a:lnTo>
                  <a:lnTo>
                    <a:pt x="1187959" y="1222986"/>
                  </a:lnTo>
                  <a:lnTo>
                    <a:pt x="1188518" y="1219272"/>
                  </a:lnTo>
                  <a:lnTo>
                    <a:pt x="1189076" y="1221240"/>
                  </a:lnTo>
                  <a:lnTo>
                    <a:pt x="1189635" y="1219272"/>
                  </a:lnTo>
                  <a:lnTo>
                    <a:pt x="1190193" y="1221675"/>
                  </a:lnTo>
                  <a:lnTo>
                    <a:pt x="1190752" y="1211193"/>
                  </a:lnTo>
                  <a:lnTo>
                    <a:pt x="1191307" y="1221675"/>
                  </a:lnTo>
                  <a:lnTo>
                    <a:pt x="1191865" y="1221458"/>
                  </a:lnTo>
                  <a:lnTo>
                    <a:pt x="1192424" y="1218837"/>
                  </a:lnTo>
                  <a:lnTo>
                    <a:pt x="1192983" y="1219494"/>
                  </a:lnTo>
                  <a:lnTo>
                    <a:pt x="1193541" y="1221022"/>
                  </a:lnTo>
                  <a:lnTo>
                    <a:pt x="1194100" y="1219055"/>
                  </a:lnTo>
                  <a:lnTo>
                    <a:pt x="1194659" y="1215124"/>
                  </a:lnTo>
                  <a:lnTo>
                    <a:pt x="1195213" y="1219930"/>
                  </a:lnTo>
                  <a:lnTo>
                    <a:pt x="1195772" y="1222333"/>
                  </a:lnTo>
                  <a:lnTo>
                    <a:pt x="1196330" y="1219930"/>
                  </a:lnTo>
                  <a:lnTo>
                    <a:pt x="1196889" y="1221675"/>
                  </a:lnTo>
                  <a:lnTo>
                    <a:pt x="1197448" y="1220365"/>
                  </a:lnTo>
                  <a:lnTo>
                    <a:pt x="1198006" y="1219712"/>
                  </a:lnTo>
                  <a:lnTo>
                    <a:pt x="1198565" y="1219494"/>
                  </a:lnTo>
                  <a:lnTo>
                    <a:pt x="1199120" y="1221022"/>
                  </a:lnTo>
                  <a:lnTo>
                    <a:pt x="1199678" y="1223425"/>
                  </a:lnTo>
                  <a:lnTo>
                    <a:pt x="1200237" y="1221458"/>
                  </a:lnTo>
                  <a:lnTo>
                    <a:pt x="1200796" y="1222768"/>
                  </a:lnTo>
                  <a:lnTo>
                    <a:pt x="1201354" y="1220365"/>
                  </a:lnTo>
                  <a:lnTo>
                    <a:pt x="1201913" y="1223203"/>
                  </a:lnTo>
                  <a:lnTo>
                    <a:pt x="1202467" y="1218837"/>
                  </a:lnTo>
                  <a:lnTo>
                    <a:pt x="1203026" y="1221458"/>
                  </a:lnTo>
                  <a:lnTo>
                    <a:pt x="1203584" y="1217962"/>
                  </a:lnTo>
                  <a:lnTo>
                    <a:pt x="1204143" y="1219930"/>
                  </a:lnTo>
                  <a:lnTo>
                    <a:pt x="1204702" y="1222768"/>
                  </a:lnTo>
                  <a:lnTo>
                    <a:pt x="1205260" y="1220365"/>
                  </a:lnTo>
                  <a:lnTo>
                    <a:pt x="1205819" y="1221022"/>
                  </a:lnTo>
                  <a:lnTo>
                    <a:pt x="1206374" y="1219055"/>
                  </a:lnTo>
                  <a:lnTo>
                    <a:pt x="1206932" y="1219930"/>
                  </a:lnTo>
                  <a:lnTo>
                    <a:pt x="1207491" y="1221458"/>
                  </a:lnTo>
                  <a:lnTo>
                    <a:pt x="1208050" y="1220147"/>
                  </a:lnTo>
                  <a:lnTo>
                    <a:pt x="1208608" y="1217091"/>
                  </a:lnTo>
                  <a:lnTo>
                    <a:pt x="1209167" y="1221893"/>
                  </a:lnTo>
                  <a:lnTo>
                    <a:pt x="1209725" y="1218837"/>
                  </a:lnTo>
                  <a:lnTo>
                    <a:pt x="1210280" y="1215563"/>
                  </a:lnTo>
                  <a:lnTo>
                    <a:pt x="1210839" y="1221893"/>
                  </a:lnTo>
                  <a:lnTo>
                    <a:pt x="1211397" y="1220365"/>
                  </a:lnTo>
                  <a:lnTo>
                    <a:pt x="1211956" y="1219055"/>
                  </a:lnTo>
                  <a:lnTo>
                    <a:pt x="1212515" y="1219272"/>
                  </a:lnTo>
                  <a:lnTo>
                    <a:pt x="1213073" y="1220805"/>
                  </a:lnTo>
                  <a:lnTo>
                    <a:pt x="1213628" y="1222115"/>
                  </a:lnTo>
                  <a:lnTo>
                    <a:pt x="1214186" y="1218184"/>
                  </a:lnTo>
                  <a:lnTo>
                    <a:pt x="1214745" y="1223861"/>
                  </a:lnTo>
                  <a:lnTo>
                    <a:pt x="1215304" y="1222768"/>
                  </a:lnTo>
                  <a:lnTo>
                    <a:pt x="1215862" y="1219712"/>
                  </a:lnTo>
                  <a:lnTo>
                    <a:pt x="1216421" y="1219494"/>
                  </a:lnTo>
                  <a:lnTo>
                    <a:pt x="1216979" y="1220805"/>
                  </a:lnTo>
                  <a:lnTo>
                    <a:pt x="1217538" y="1220365"/>
                  </a:lnTo>
                  <a:lnTo>
                    <a:pt x="1218093" y="1218837"/>
                  </a:lnTo>
                  <a:lnTo>
                    <a:pt x="1218651" y="1222115"/>
                  </a:lnTo>
                  <a:lnTo>
                    <a:pt x="1219210" y="1222550"/>
                  </a:lnTo>
                  <a:lnTo>
                    <a:pt x="1219769" y="1219930"/>
                  </a:lnTo>
                  <a:lnTo>
                    <a:pt x="1220327" y="1220365"/>
                  </a:lnTo>
                  <a:lnTo>
                    <a:pt x="1220886" y="1219712"/>
                  </a:lnTo>
                  <a:lnTo>
                    <a:pt x="1221440" y="1218619"/>
                  </a:lnTo>
                  <a:lnTo>
                    <a:pt x="1221999" y="1219712"/>
                  </a:lnTo>
                  <a:lnTo>
                    <a:pt x="1222558" y="1220365"/>
                  </a:lnTo>
                  <a:lnTo>
                    <a:pt x="1223116" y="1222986"/>
                  </a:lnTo>
                  <a:lnTo>
                    <a:pt x="1223675" y="1218402"/>
                  </a:lnTo>
                  <a:lnTo>
                    <a:pt x="1224234" y="1220805"/>
                  </a:lnTo>
                  <a:lnTo>
                    <a:pt x="1224792" y="1219930"/>
                  </a:lnTo>
                  <a:lnTo>
                    <a:pt x="1225347" y="1223861"/>
                  </a:lnTo>
                  <a:lnTo>
                    <a:pt x="1225906" y="1221240"/>
                  </a:lnTo>
                  <a:lnTo>
                    <a:pt x="1226464" y="1225606"/>
                  </a:lnTo>
                  <a:lnTo>
                    <a:pt x="1227023" y="1226264"/>
                  </a:lnTo>
                  <a:lnTo>
                    <a:pt x="1227582" y="1223643"/>
                  </a:lnTo>
                  <a:lnTo>
                    <a:pt x="1228140" y="1224953"/>
                  </a:lnTo>
                  <a:lnTo>
                    <a:pt x="1228699" y="1225824"/>
                  </a:lnTo>
                  <a:lnTo>
                    <a:pt x="1229253" y="1225824"/>
                  </a:lnTo>
                  <a:lnTo>
                    <a:pt x="1229812" y="1224736"/>
                  </a:lnTo>
                  <a:lnTo>
                    <a:pt x="1230370" y="1225824"/>
                  </a:lnTo>
                  <a:lnTo>
                    <a:pt x="1230929" y="1225606"/>
                  </a:lnTo>
                  <a:lnTo>
                    <a:pt x="1231488" y="1225389"/>
                  </a:lnTo>
                  <a:lnTo>
                    <a:pt x="1232046" y="1225824"/>
                  </a:lnTo>
                  <a:lnTo>
                    <a:pt x="1232601" y="1225171"/>
                  </a:lnTo>
                  <a:lnTo>
                    <a:pt x="1233160" y="1225606"/>
                  </a:lnTo>
                  <a:lnTo>
                    <a:pt x="1233718" y="1224736"/>
                  </a:lnTo>
                  <a:lnTo>
                    <a:pt x="1234277" y="1226046"/>
                  </a:lnTo>
                  <a:lnTo>
                    <a:pt x="1234836" y="1226264"/>
                  </a:lnTo>
                  <a:lnTo>
                    <a:pt x="1235394" y="1225171"/>
                  </a:lnTo>
                  <a:lnTo>
                    <a:pt x="1235953" y="1225824"/>
                  </a:lnTo>
                  <a:lnTo>
                    <a:pt x="1236507" y="1225171"/>
                  </a:lnTo>
                  <a:lnTo>
                    <a:pt x="1237066" y="1225389"/>
                  </a:lnTo>
                  <a:lnTo>
                    <a:pt x="1237625" y="1224078"/>
                  </a:lnTo>
                  <a:lnTo>
                    <a:pt x="1238183" y="1226264"/>
                  </a:lnTo>
                  <a:lnTo>
                    <a:pt x="1238742" y="1226264"/>
                  </a:lnTo>
                  <a:lnTo>
                    <a:pt x="1239301" y="1225824"/>
                  </a:lnTo>
                  <a:lnTo>
                    <a:pt x="1239859" y="1225824"/>
                  </a:lnTo>
                  <a:lnTo>
                    <a:pt x="1240414" y="1226264"/>
                  </a:lnTo>
                  <a:lnTo>
                    <a:pt x="1240972" y="1225389"/>
                  </a:lnTo>
                  <a:lnTo>
                    <a:pt x="1241531" y="1224736"/>
                  </a:lnTo>
                  <a:lnTo>
                    <a:pt x="1242090" y="1226046"/>
                  </a:lnTo>
                  <a:lnTo>
                    <a:pt x="1242648" y="1226699"/>
                  </a:lnTo>
                  <a:lnTo>
                    <a:pt x="1243207" y="1225824"/>
                  </a:lnTo>
                  <a:lnTo>
                    <a:pt x="1243761" y="1225824"/>
                  </a:lnTo>
                  <a:lnTo>
                    <a:pt x="1244320" y="1226046"/>
                  </a:lnTo>
                  <a:lnTo>
                    <a:pt x="1244879" y="1226046"/>
                  </a:lnTo>
                  <a:lnTo>
                    <a:pt x="1245437" y="1222550"/>
                  </a:lnTo>
                  <a:lnTo>
                    <a:pt x="1245996" y="1226264"/>
                  </a:lnTo>
                  <a:lnTo>
                    <a:pt x="1246555" y="1226264"/>
                  </a:lnTo>
                  <a:lnTo>
                    <a:pt x="1247113" y="1225606"/>
                  </a:lnTo>
                  <a:lnTo>
                    <a:pt x="1247672" y="1226046"/>
                  </a:lnTo>
                  <a:lnTo>
                    <a:pt x="1248227" y="1226046"/>
                  </a:lnTo>
                  <a:lnTo>
                    <a:pt x="1248785" y="1226264"/>
                  </a:lnTo>
                  <a:lnTo>
                    <a:pt x="1249344" y="1226046"/>
                  </a:lnTo>
                  <a:lnTo>
                    <a:pt x="1249902" y="1226481"/>
                  </a:lnTo>
                  <a:lnTo>
                    <a:pt x="1250461" y="1226046"/>
                  </a:lnTo>
                  <a:lnTo>
                    <a:pt x="1251020" y="1225171"/>
                  </a:lnTo>
                  <a:lnTo>
                    <a:pt x="1251574" y="1226046"/>
                  </a:lnTo>
                  <a:lnTo>
                    <a:pt x="1252133" y="1226264"/>
                  </a:lnTo>
                  <a:lnTo>
                    <a:pt x="1252692" y="1225606"/>
                  </a:lnTo>
                  <a:lnTo>
                    <a:pt x="1253250" y="1225389"/>
                  </a:lnTo>
                  <a:lnTo>
                    <a:pt x="1253809" y="1226481"/>
                  </a:lnTo>
                  <a:lnTo>
                    <a:pt x="1254368" y="1226481"/>
                  </a:lnTo>
                  <a:lnTo>
                    <a:pt x="1254926" y="1226046"/>
                  </a:lnTo>
                  <a:lnTo>
                    <a:pt x="1255481" y="1225606"/>
                  </a:lnTo>
                  <a:lnTo>
                    <a:pt x="1256039" y="1225606"/>
                  </a:lnTo>
                  <a:lnTo>
                    <a:pt x="1256598" y="1226046"/>
                  </a:lnTo>
                  <a:lnTo>
                    <a:pt x="1257156" y="1225824"/>
                  </a:lnTo>
                  <a:lnTo>
                    <a:pt x="1257715" y="1226046"/>
                  </a:lnTo>
                  <a:lnTo>
                    <a:pt x="1258274" y="1226046"/>
                  </a:lnTo>
                  <a:lnTo>
                    <a:pt x="1258832" y="1226481"/>
                  </a:lnTo>
                  <a:lnTo>
                    <a:pt x="1259387" y="1226264"/>
                  </a:lnTo>
                  <a:lnTo>
                    <a:pt x="1259946" y="1226264"/>
                  </a:lnTo>
                  <a:lnTo>
                    <a:pt x="1260504" y="1226046"/>
                  </a:lnTo>
                  <a:lnTo>
                    <a:pt x="1261063" y="1225389"/>
                  </a:lnTo>
                  <a:lnTo>
                    <a:pt x="1261622" y="1226264"/>
                  </a:lnTo>
                  <a:lnTo>
                    <a:pt x="1262180" y="1226264"/>
                  </a:lnTo>
                  <a:lnTo>
                    <a:pt x="1262735" y="1225606"/>
                  </a:lnTo>
                  <a:lnTo>
                    <a:pt x="1263293" y="1226046"/>
                  </a:lnTo>
                  <a:lnTo>
                    <a:pt x="1263852" y="1226264"/>
                  </a:lnTo>
                  <a:lnTo>
                    <a:pt x="1264411" y="1226481"/>
                  </a:lnTo>
                  <a:lnTo>
                    <a:pt x="1264969" y="1226046"/>
                  </a:lnTo>
                  <a:lnTo>
                    <a:pt x="1265528" y="1226699"/>
                  </a:lnTo>
                  <a:lnTo>
                    <a:pt x="1266087" y="1226481"/>
                  </a:lnTo>
                  <a:lnTo>
                    <a:pt x="1266641" y="1226046"/>
                  </a:lnTo>
                  <a:lnTo>
                    <a:pt x="1267200" y="1226046"/>
                  </a:lnTo>
                  <a:lnTo>
                    <a:pt x="1267758" y="1226264"/>
                  </a:lnTo>
                  <a:lnTo>
                    <a:pt x="1268317" y="1225824"/>
                  </a:lnTo>
                  <a:lnTo>
                    <a:pt x="1268876" y="1225389"/>
                  </a:lnTo>
                  <a:lnTo>
                    <a:pt x="1269434" y="1226481"/>
                  </a:lnTo>
                  <a:lnTo>
                    <a:pt x="1269989" y="1225824"/>
                  </a:lnTo>
                  <a:lnTo>
                    <a:pt x="1270547" y="1226481"/>
                  </a:lnTo>
                  <a:lnTo>
                    <a:pt x="1271106" y="1226046"/>
                  </a:lnTo>
                  <a:lnTo>
                    <a:pt x="1271665" y="1226699"/>
                  </a:lnTo>
                  <a:lnTo>
                    <a:pt x="1272223" y="1226699"/>
                  </a:lnTo>
                  <a:lnTo>
                    <a:pt x="1272782" y="1226046"/>
                  </a:lnTo>
                  <a:lnTo>
                    <a:pt x="1273341" y="1226481"/>
                  </a:lnTo>
                  <a:lnTo>
                    <a:pt x="1273895" y="1226699"/>
                  </a:lnTo>
                  <a:lnTo>
                    <a:pt x="1274454" y="1226699"/>
                  </a:lnTo>
                  <a:lnTo>
                    <a:pt x="1275013" y="1226699"/>
                  </a:lnTo>
                  <a:lnTo>
                    <a:pt x="1275571" y="1226264"/>
                  </a:lnTo>
                  <a:lnTo>
                    <a:pt x="1276130" y="1226481"/>
                  </a:lnTo>
                  <a:lnTo>
                    <a:pt x="1276688" y="1224736"/>
                  </a:lnTo>
                  <a:lnTo>
                    <a:pt x="1277247" y="1226699"/>
                  </a:lnTo>
                  <a:lnTo>
                    <a:pt x="1277806" y="1226264"/>
                  </a:lnTo>
                  <a:lnTo>
                    <a:pt x="1278360" y="1226264"/>
                  </a:lnTo>
                  <a:lnTo>
                    <a:pt x="1278919" y="1226481"/>
                  </a:lnTo>
                  <a:lnTo>
                    <a:pt x="1279478" y="1226481"/>
                  </a:lnTo>
                  <a:lnTo>
                    <a:pt x="1280036" y="1226481"/>
                  </a:lnTo>
                  <a:lnTo>
                    <a:pt x="1280595" y="1226264"/>
                  </a:lnTo>
                  <a:lnTo>
                    <a:pt x="1281154" y="1226264"/>
                  </a:lnTo>
                  <a:lnTo>
                    <a:pt x="1281708" y="1226481"/>
                  </a:lnTo>
                  <a:lnTo>
                    <a:pt x="1282267" y="1226264"/>
                  </a:lnTo>
                  <a:lnTo>
                    <a:pt x="1282825" y="1226699"/>
                  </a:lnTo>
                  <a:lnTo>
                    <a:pt x="1283384" y="1226699"/>
                  </a:lnTo>
                  <a:lnTo>
                    <a:pt x="1283942" y="1226264"/>
                  </a:lnTo>
                  <a:lnTo>
                    <a:pt x="1284501" y="1226046"/>
                  </a:lnTo>
                  <a:lnTo>
                    <a:pt x="1285060" y="1226481"/>
                  </a:lnTo>
                  <a:lnTo>
                    <a:pt x="1285614" y="1226699"/>
                  </a:lnTo>
                  <a:lnTo>
                    <a:pt x="1286173" y="1226699"/>
                  </a:lnTo>
                  <a:lnTo>
                    <a:pt x="1286732" y="1226481"/>
                  </a:lnTo>
                  <a:lnTo>
                    <a:pt x="1287290" y="1225824"/>
                  </a:lnTo>
                  <a:lnTo>
                    <a:pt x="1287849" y="1226699"/>
                  </a:lnTo>
                  <a:lnTo>
                    <a:pt x="1288408" y="1226699"/>
                  </a:lnTo>
                  <a:lnTo>
                    <a:pt x="1288966" y="1226481"/>
                  </a:lnTo>
                  <a:lnTo>
                    <a:pt x="1289521" y="1226046"/>
                  </a:lnTo>
                  <a:lnTo>
                    <a:pt x="1290079" y="1226699"/>
                  </a:lnTo>
                  <a:lnTo>
                    <a:pt x="1290638" y="1226481"/>
                  </a:lnTo>
                  <a:lnTo>
                    <a:pt x="1291197" y="1226046"/>
                  </a:lnTo>
                  <a:lnTo>
                    <a:pt x="1291755" y="1226481"/>
                  </a:lnTo>
                  <a:lnTo>
                    <a:pt x="1292314" y="1226481"/>
                  </a:lnTo>
                  <a:lnTo>
                    <a:pt x="1292869" y="1226481"/>
                  </a:lnTo>
                  <a:lnTo>
                    <a:pt x="1293427" y="1226481"/>
                  </a:lnTo>
                  <a:lnTo>
                    <a:pt x="1293986" y="1226699"/>
                  </a:lnTo>
                  <a:lnTo>
                    <a:pt x="1294545" y="1226481"/>
                  </a:lnTo>
                  <a:lnTo>
                    <a:pt x="1295103" y="1226481"/>
                  </a:lnTo>
                  <a:lnTo>
                    <a:pt x="1295662" y="1226481"/>
                  </a:lnTo>
                  <a:lnTo>
                    <a:pt x="1296220" y="1226046"/>
                  </a:lnTo>
                  <a:lnTo>
                    <a:pt x="1296775" y="1226046"/>
                  </a:lnTo>
                  <a:lnTo>
                    <a:pt x="1297333" y="1226699"/>
                  </a:lnTo>
                  <a:lnTo>
                    <a:pt x="1297892" y="1226699"/>
                  </a:lnTo>
                  <a:lnTo>
                    <a:pt x="1298451" y="1226264"/>
                  </a:lnTo>
                  <a:lnTo>
                    <a:pt x="1299009" y="1226699"/>
                  </a:lnTo>
                  <a:lnTo>
                    <a:pt x="1299568" y="1226699"/>
                  </a:lnTo>
                  <a:lnTo>
                    <a:pt x="1300123" y="1226481"/>
                  </a:lnTo>
                  <a:lnTo>
                    <a:pt x="1300681" y="1226264"/>
                  </a:lnTo>
                  <a:lnTo>
                    <a:pt x="1301240" y="1226264"/>
                  </a:lnTo>
                  <a:lnTo>
                    <a:pt x="1301799" y="1226481"/>
                  </a:lnTo>
                  <a:lnTo>
                    <a:pt x="1302357" y="1226699"/>
                  </a:lnTo>
                  <a:lnTo>
                    <a:pt x="1302916" y="1226481"/>
                  </a:lnTo>
                  <a:lnTo>
                    <a:pt x="1303474" y="1226481"/>
                  </a:lnTo>
                  <a:lnTo>
                    <a:pt x="1304029" y="1226699"/>
                  </a:lnTo>
                  <a:lnTo>
                    <a:pt x="1304588" y="1226481"/>
                  </a:lnTo>
                  <a:lnTo>
                    <a:pt x="1305146" y="1226264"/>
                  </a:lnTo>
                  <a:lnTo>
                    <a:pt x="1305705" y="1226481"/>
                  </a:lnTo>
                  <a:lnTo>
                    <a:pt x="1306264" y="1226699"/>
                  </a:lnTo>
                  <a:lnTo>
                    <a:pt x="1306822" y="1226699"/>
                  </a:lnTo>
                  <a:lnTo>
                    <a:pt x="1307381" y="1226481"/>
                  </a:lnTo>
                  <a:lnTo>
                    <a:pt x="1307940" y="1226264"/>
                  </a:lnTo>
                  <a:lnTo>
                    <a:pt x="1308494" y="1226481"/>
                  </a:lnTo>
                  <a:lnTo>
                    <a:pt x="1309053" y="1226264"/>
                  </a:lnTo>
                  <a:lnTo>
                    <a:pt x="1309611" y="1226481"/>
                  </a:lnTo>
                  <a:lnTo>
                    <a:pt x="1310170" y="1226481"/>
                  </a:lnTo>
                  <a:lnTo>
                    <a:pt x="1310729" y="1226699"/>
                  </a:lnTo>
                  <a:lnTo>
                    <a:pt x="1311287" y="1226264"/>
                  </a:lnTo>
                  <a:lnTo>
                    <a:pt x="1311842" y="1226699"/>
                  </a:lnTo>
                  <a:lnTo>
                    <a:pt x="1312400" y="1226481"/>
                  </a:lnTo>
                  <a:lnTo>
                    <a:pt x="1312959" y="1226699"/>
                  </a:lnTo>
                  <a:lnTo>
                    <a:pt x="1313518" y="1226699"/>
                  </a:lnTo>
                  <a:lnTo>
                    <a:pt x="1314076" y="1225824"/>
                  </a:lnTo>
                  <a:lnTo>
                    <a:pt x="1314635" y="1226699"/>
                  </a:lnTo>
                  <a:lnTo>
                    <a:pt x="1314762" y="1226596"/>
                  </a:lnTo>
                </a:path>
              </a:pathLst>
            </a:custGeom>
            <a:noFill/>
            <a:ln w="6161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grpSp>
        <p:nvGrpSpPr>
          <p:cNvPr id="97" name="Content Placeholder 8">
            <a:extLst>
              <a:ext uri="{FF2B5EF4-FFF2-40B4-BE49-F238E27FC236}">
                <a16:creationId xmlns:a16="http://schemas.microsoft.com/office/drawing/2014/main" id="{61303621-AB3D-888B-4F1F-3085AA159DC8}"/>
              </a:ext>
            </a:extLst>
          </p:cNvPr>
          <p:cNvGrpSpPr/>
          <p:nvPr/>
        </p:nvGrpSpPr>
        <p:grpSpPr>
          <a:xfrm>
            <a:off x="3546112" y="3506399"/>
            <a:ext cx="985838" cy="9858"/>
            <a:chOff x="4728150" y="3532199"/>
            <a:chExt cx="1314450" cy="13144"/>
          </a:xfrm>
        </p:grpSpPr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111932-3E59-E28D-61ED-A6106AF5733A}"/>
                </a:ext>
              </a:extLst>
            </p:cNvPr>
            <p:cNvSpPr/>
            <p:nvPr/>
          </p:nvSpPr>
          <p:spPr>
            <a:xfrm>
              <a:off x="4728150" y="3545344"/>
              <a:ext cx="1314450" cy="4107"/>
            </a:xfrm>
            <a:custGeom>
              <a:avLst/>
              <a:gdLst>
                <a:gd name="connsiteX0" fmla="*/ 0 w 1314450"/>
                <a:gd name="connsiteY0" fmla="*/ 0 h 4107"/>
                <a:gd name="connsiteX1" fmla="*/ 1314450 w 1314450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50" h="4107">
                  <a:moveTo>
                    <a:pt x="0" y="0"/>
                  </a:moveTo>
                  <a:lnTo>
                    <a:pt x="131445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D489D8F-18F4-F99A-492D-65F18A265343}"/>
                </a:ext>
              </a:extLst>
            </p:cNvPr>
            <p:cNvSpPr/>
            <p:nvPr/>
          </p:nvSpPr>
          <p:spPr>
            <a:xfrm>
              <a:off x="4739011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D45BB87-DA50-7157-A2DC-38656B291B2F}"/>
                </a:ext>
              </a:extLst>
            </p:cNvPr>
            <p:cNvSpPr/>
            <p:nvPr/>
          </p:nvSpPr>
          <p:spPr>
            <a:xfrm>
              <a:off x="4879895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8856BDF-4EA8-2B8B-BD53-C1E1A7B4857C}"/>
                </a:ext>
              </a:extLst>
            </p:cNvPr>
            <p:cNvSpPr/>
            <p:nvPr/>
          </p:nvSpPr>
          <p:spPr>
            <a:xfrm>
              <a:off x="5016220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247DF8D-02A7-C0B2-0B12-C40AA29196A6}"/>
                </a:ext>
              </a:extLst>
            </p:cNvPr>
            <p:cNvSpPr/>
            <p:nvPr/>
          </p:nvSpPr>
          <p:spPr>
            <a:xfrm>
              <a:off x="5157113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96380C17-0260-1C97-0841-0428C31C6E1D}"/>
                </a:ext>
              </a:extLst>
            </p:cNvPr>
            <p:cNvSpPr/>
            <p:nvPr/>
          </p:nvSpPr>
          <p:spPr>
            <a:xfrm>
              <a:off x="5293446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9A07BFB-37CE-076C-CC99-EF382278AD0A}"/>
                </a:ext>
              </a:extLst>
            </p:cNvPr>
            <p:cNvSpPr/>
            <p:nvPr/>
          </p:nvSpPr>
          <p:spPr>
            <a:xfrm>
              <a:off x="5434338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8B5B14-E383-2512-BD92-9C90549B59FF}"/>
                </a:ext>
              </a:extLst>
            </p:cNvPr>
            <p:cNvSpPr/>
            <p:nvPr/>
          </p:nvSpPr>
          <p:spPr>
            <a:xfrm>
              <a:off x="5575231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2E734B1-8469-2B20-2B41-DDD2D4542141}"/>
                </a:ext>
              </a:extLst>
            </p:cNvPr>
            <p:cNvSpPr/>
            <p:nvPr/>
          </p:nvSpPr>
          <p:spPr>
            <a:xfrm>
              <a:off x="5702486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AF4437E-CA6C-5895-E054-AC8DD72CA531}"/>
                </a:ext>
              </a:extLst>
            </p:cNvPr>
            <p:cNvSpPr/>
            <p:nvPr/>
          </p:nvSpPr>
          <p:spPr>
            <a:xfrm>
              <a:off x="5843379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B9F70AC-DA8F-9F90-8BE7-A2FF28545DFB}"/>
                </a:ext>
              </a:extLst>
            </p:cNvPr>
            <p:cNvSpPr/>
            <p:nvPr/>
          </p:nvSpPr>
          <p:spPr>
            <a:xfrm>
              <a:off x="5979712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7027C4E9-F904-F82D-3076-8D05AF067B74}"/>
              </a:ext>
            </a:extLst>
          </p:cNvPr>
          <p:cNvSpPr txBox="1"/>
          <p:nvPr/>
        </p:nvSpPr>
        <p:spPr>
          <a:xfrm rot="16200000">
            <a:off x="3367285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2014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F2BF2AC3-3D53-D636-B46E-B5751423CE9C}"/>
              </a:ext>
            </a:extLst>
          </p:cNvPr>
          <p:cNvSpPr txBox="1"/>
          <p:nvPr/>
        </p:nvSpPr>
        <p:spPr>
          <a:xfrm rot="16200000">
            <a:off x="3575192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2014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AC60B7B-0101-57C3-7418-1F055272F689}"/>
              </a:ext>
            </a:extLst>
          </p:cNvPr>
          <p:cNvSpPr txBox="1"/>
          <p:nvPr/>
        </p:nvSpPr>
        <p:spPr>
          <a:xfrm rot="16200000">
            <a:off x="3783111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2014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E8E682CA-2BED-DDC3-69BB-C8EC6F57FE68}"/>
              </a:ext>
            </a:extLst>
          </p:cNvPr>
          <p:cNvSpPr txBox="1"/>
          <p:nvPr/>
        </p:nvSpPr>
        <p:spPr>
          <a:xfrm rot="16200000">
            <a:off x="3994450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2015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AF9A28A2-1C94-B13A-48D0-3CDC625E0434}"/>
              </a:ext>
            </a:extLst>
          </p:cNvPr>
          <p:cNvSpPr txBox="1"/>
          <p:nvPr/>
        </p:nvSpPr>
        <p:spPr>
          <a:xfrm rot="16200000">
            <a:off x="4195561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2015</a:t>
            </a:r>
          </a:p>
        </p:txBody>
      </p:sp>
      <p:grpSp>
        <p:nvGrpSpPr>
          <p:cNvPr id="114" name="Content Placeholder 8">
            <a:extLst>
              <a:ext uri="{FF2B5EF4-FFF2-40B4-BE49-F238E27FC236}">
                <a16:creationId xmlns:a16="http://schemas.microsoft.com/office/drawing/2014/main" id="{C2DFF08F-DBC7-2D2D-8CD5-7F167CFEDAB2}"/>
              </a:ext>
            </a:extLst>
          </p:cNvPr>
          <p:cNvGrpSpPr/>
          <p:nvPr/>
        </p:nvGrpSpPr>
        <p:grpSpPr>
          <a:xfrm>
            <a:off x="3546113" y="2533501"/>
            <a:ext cx="9858" cy="982757"/>
            <a:chOff x="4728150" y="2235001"/>
            <a:chExt cx="13144" cy="1310342"/>
          </a:xfrm>
        </p:grpSpPr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CE1D0EBF-CF11-2064-6394-3E0CE78A1EEC}"/>
                </a:ext>
              </a:extLst>
            </p:cNvPr>
            <p:cNvSpPr/>
            <p:nvPr/>
          </p:nvSpPr>
          <p:spPr>
            <a:xfrm>
              <a:off x="4728150" y="2235001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B7C02A78-AAFB-B882-D010-729311F8F291}"/>
                </a:ext>
              </a:extLst>
            </p:cNvPr>
            <p:cNvSpPr/>
            <p:nvPr/>
          </p:nvSpPr>
          <p:spPr>
            <a:xfrm>
              <a:off x="4728150" y="354534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293925D-CE0A-D74B-D64E-74443555A464}"/>
                </a:ext>
              </a:extLst>
            </p:cNvPr>
            <p:cNvSpPr/>
            <p:nvPr/>
          </p:nvSpPr>
          <p:spPr>
            <a:xfrm>
              <a:off x="4728150" y="335815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0574BCA0-3608-7734-E966-159BE8D52B63}"/>
                </a:ext>
              </a:extLst>
            </p:cNvPr>
            <p:cNvSpPr/>
            <p:nvPr/>
          </p:nvSpPr>
          <p:spPr>
            <a:xfrm>
              <a:off x="4728150" y="3170960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1BC3315B-5133-C244-5043-1800863E4DC4}"/>
                </a:ext>
              </a:extLst>
            </p:cNvPr>
            <p:cNvSpPr/>
            <p:nvPr/>
          </p:nvSpPr>
          <p:spPr>
            <a:xfrm>
              <a:off x="4728150" y="2983770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1FAF778-957B-0CC3-3C01-78BC6DCECF53}"/>
                </a:ext>
              </a:extLst>
            </p:cNvPr>
            <p:cNvSpPr/>
            <p:nvPr/>
          </p:nvSpPr>
          <p:spPr>
            <a:xfrm>
              <a:off x="4728150" y="2796575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AF3ED2E-44BB-C8EB-00E3-F7E5EF2DECA1}"/>
                </a:ext>
              </a:extLst>
            </p:cNvPr>
            <p:cNvSpPr/>
            <p:nvPr/>
          </p:nvSpPr>
          <p:spPr>
            <a:xfrm>
              <a:off x="4728150" y="2609385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0E423E-E892-C04B-AF14-2A7E69785223}"/>
                </a:ext>
              </a:extLst>
            </p:cNvPr>
            <p:cNvSpPr/>
            <p:nvPr/>
          </p:nvSpPr>
          <p:spPr>
            <a:xfrm>
              <a:off x="4728150" y="2422193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D6D07A6-0671-220C-29E4-0165D8178647}"/>
                </a:ext>
              </a:extLst>
            </p:cNvPr>
            <p:cNvSpPr/>
            <p:nvPr/>
          </p:nvSpPr>
          <p:spPr>
            <a:xfrm>
              <a:off x="4728150" y="2235001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5A992DB1-CDB0-77BF-72D1-A5CAFC12661E}"/>
              </a:ext>
            </a:extLst>
          </p:cNvPr>
          <p:cNvSpPr txBox="1"/>
          <p:nvPr/>
        </p:nvSpPr>
        <p:spPr>
          <a:xfrm>
            <a:off x="3255035" y="3433926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50C171BB-37D1-F5C3-D8ED-7F7C07EA1839}"/>
              </a:ext>
            </a:extLst>
          </p:cNvPr>
          <p:cNvSpPr txBox="1"/>
          <p:nvPr/>
        </p:nvSpPr>
        <p:spPr>
          <a:xfrm>
            <a:off x="3230390" y="3153138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200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5CBD9237-68BB-1B6C-A3ED-D6DAF906E4BA}"/>
              </a:ext>
            </a:extLst>
          </p:cNvPr>
          <p:cNvSpPr txBox="1"/>
          <p:nvPr/>
        </p:nvSpPr>
        <p:spPr>
          <a:xfrm>
            <a:off x="3230390" y="2872350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400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575156A0-DE50-227A-647F-5398994A9ACE}"/>
              </a:ext>
            </a:extLst>
          </p:cNvPr>
          <p:cNvSpPr txBox="1"/>
          <p:nvPr/>
        </p:nvSpPr>
        <p:spPr>
          <a:xfrm>
            <a:off x="3230390" y="2591563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600</a:t>
            </a:r>
          </a:p>
        </p:txBody>
      </p:sp>
      <p:grpSp>
        <p:nvGrpSpPr>
          <p:cNvPr id="128" name="Content Placeholder 8">
            <a:extLst>
              <a:ext uri="{FF2B5EF4-FFF2-40B4-BE49-F238E27FC236}">
                <a16:creationId xmlns:a16="http://schemas.microsoft.com/office/drawing/2014/main" id="{9997341C-FE78-FBC7-62AB-724249FBD349}"/>
              </a:ext>
            </a:extLst>
          </p:cNvPr>
          <p:cNvGrpSpPr/>
          <p:nvPr/>
        </p:nvGrpSpPr>
        <p:grpSpPr>
          <a:xfrm>
            <a:off x="3545995" y="2575619"/>
            <a:ext cx="986078" cy="940638"/>
            <a:chOff x="4727994" y="2291159"/>
            <a:chExt cx="1314770" cy="1254184"/>
          </a:xfrm>
          <a:noFill/>
        </p:grpSpPr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B906012-614C-6BB6-36EC-D1E2E6A7CB47}"/>
                </a:ext>
              </a:extLst>
            </p:cNvPr>
            <p:cNvSpPr/>
            <p:nvPr/>
          </p:nvSpPr>
          <p:spPr>
            <a:xfrm>
              <a:off x="4727994" y="2291159"/>
              <a:ext cx="1314770" cy="1254184"/>
            </a:xfrm>
            <a:custGeom>
              <a:avLst/>
              <a:gdLst>
                <a:gd name="connsiteX0" fmla="*/ 0 w 1314770"/>
                <a:gd name="connsiteY0" fmla="*/ 1254185 h 1254184"/>
                <a:gd name="connsiteX1" fmla="*/ 1927 w 1314770"/>
                <a:gd name="connsiteY1" fmla="*/ 1254185 h 1254184"/>
                <a:gd name="connsiteX2" fmla="*/ 6470 w 1314770"/>
                <a:gd name="connsiteY2" fmla="*/ 1254185 h 1254184"/>
                <a:gd name="connsiteX3" fmla="*/ 11017 w 1314770"/>
                <a:gd name="connsiteY3" fmla="*/ 1254185 h 1254184"/>
                <a:gd name="connsiteX4" fmla="*/ 15560 w 1314770"/>
                <a:gd name="connsiteY4" fmla="*/ 1254185 h 1254184"/>
                <a:gd name="connsiteX5" fmla="*/ 20103 w 1314770"/>
                <a:gd name="connsiteY5" fmla="*/ 1254185 h 1254184"/>
                <a:gd name="connsiteX6" fmla="*/ 24650 w 1314770"/>
                <a:gd name="connsiteY6" fmla="*/ 1254185 h 1254184"/>
                <a:gd name="connsiteX7" fmla="*/ 29193 w 1314770"/>
                <a:gd name="connsiteY7" fmla="*/ 1254185 h 1254184"/>
                <a:gd name="connsiteX8" fmla="*/ 33736 w 1314770"/>
                <a:gd name="connsiteY8" fmla="*/ 1254185 h 1254184"/>
                <a:gd name="connsiteX9" fmla="*/ 38283 w 1314770"/>
                <a:gd name="connsiteY9" fmla="*/ 1254185 h 1254184"/>
                <a:gd name="connsiteX10" fmla="*/ 42827 w 1314770"/>
                <a:gd name="connsiteY10" fmla="*/ 1254185 h 1254184"/>
                <a:gd name="connsiteX11" fmla="*/ 47374 w 1314770"/>
                <a:gd name="connsiteY11" fmla="*/ 1254185 h 1254184"/>
                <a:gd name="connsiteX12" fmla="*/ 51917 w 1314770"/>
                <a:gd name="connsiteY12" fmla="*/ 1254185 h 1254184"/>
                <a:gd name="connsiteX13" fmla="*/ 56464 w 1314770"/>
                <a:gd name="connsiteY13" fmla="*/ 1254185 h 1254184"/>
                <a:gd name="connsiteX14" fmla="*/ 61007 w 1314770"/>
                <a:gd name="connsiteY14" fmla="*/ 1254185 h 1254184"/>
                <a:gd name="connsiteX15" fmla="*/ 65550 w 1314770"/>
                <a:gd name="connsiteY15" fmla="*/ 1254185 h 1254184"/>
                <a:gd name="connsiteX16" fmla="*/ 70097 w 1314770"/>
                <a:gd name="connsiteY16" fmla="*/ 1254185 h 1254184"/>
                <a:gd name="connsiteX17" fmla="*/ 74640 w 1314770"/>
                <a:gd name="connsiteY17" fmla="*/ 1168076 h 1254184"/>
                <a:gd name="connsiteX18" fmla="*/ 79183 w 1314770"/>
                <a:gd name="connsiteY18" fmla="*/ 752513 h 1254184"/>
                <a:gd name="connsiteX19" fmla="*/ 83731 w 1314770"/>
                <a:gd name="connsiteY19" fmla="*/ 853594 h 1254184"/>
                <a:gd name="connsiteX20" fmla="*/ 88274 w 1314770"/>
                <a:gd name="connsiteY20" fmla="*/ 833002 h 1254184"/>
                <a:gd name="connsiteX21" fmla="*/ 92817 w 1314770"/>
                <a:gd name="connsiteY21" fmla="*/ 746894 h 1254184"/>
                <a:gd name="connsiteX22" fmla="*/ 97364 w 1314770"/>
                <a:gd name="connsiteY22" fmla="*/ 647685 h 1254184"/>
                <a:gd name="connsiteX23" fmla="*/ 101907 w 1314770"/>
                <a:gd name="connsiteY23" fmla="*/ 335072 h 1254184"/>
                <a:gd name="connsiteX24" fmla="*/ 106454 w 1314770"/>
                <a:gd name="connsiteY24" fmla="*/ 247093 h 1254184"/>
                <a:gd name="connsiteX25" fmla="*/ 110997 w 1314770"/>
                <a:gd name="connsiteY25" fmla="*/ 666404 h 1254184"/>
                <a:gd name="connsiteX26" fmla="*/ 115544 w 1314770"/>
                <a:gd name="connsiteY26" fmla="*/ 492313 h 1254184"/>
                <a:gd name="connsiteX27" fmla="*/ 120088 w 1314770"/>
                <a:gd name="connsiteY27" fmla="*/ 0 h 1254184"/>
                <a:gd name="connsiteX28" fmla="*/ 124630 w 1314770"/>
                <a:gd name="connsiteY28" fmla="*/ 11232 h 1254184"/>
                <a:gd name="connsiteX29" fmla="*/ 129178 w 1314770"/>
                <a:gd name="connsiteY29" fmla="*/ 499802 h 1254184"/>
                <a:gd name="connsiteX30" fmla="*/ 133721 w 1314770"/>
                <a:gd name="connsiteY30" fmla="*/ 569065 h 1254184"/>
                <a:gd name="connsiteX31" fmla="*/ 138264 w 1314770"/>
                <a:gd name="connsiteY31" fmla="*/ 473595 h 1254184"/>
                <a:gd name="connsiteX32" fmla="*/ 142811 w 1314770"/>
                <a:gd name="connsiteY32" fmla="*/ 617732 h 1254184"/>
                <a:gd name="connsiteX33" fmla="*/ 147354 w 1314770"/>
                <a:gd name="connsiteY33" fmla="*/ 696353 h 1254184"/>
                <a:gd name="connsiteX34" fmla="*/ 151901 w 1314770"/>
                <a:gd name="connsiteY34" fmla="*/ 774973 h 1254184"/>
                <a:gd name="connsiteX35" fmla="*/ 156444 w 1314770"/>
                <a:gd name="connsiteY35" fmla="*/ 731921 h 1254184"/>
                <a:gd name="connsiteX36" fmla="*/ 160987 w 1314770"/>
                <a:gd name="connsiteY36" fmla="*/ 628963 h 1254184"/>
                <a:gd name="connsiteX37" fmla="*/ 165534 w 1314770"/>
                <a:gd name="connsiteY37" fmla="*/ 544727 h 1254184"/>
                <a:gd name="connsiteX38" fmla="*/ 170078 w 1314770"/>
                <a:gd name="connsiteY38" fmla="*/ 419308 h 1254184"/>
                <a:gd name="connsiteX39" fmla="*/ 174625 w 1314770"/>
                <a:gd name="connsiteY39" fmla="*/ 82365 h 1254184"/>
                <a:gd name="connsiteX40" fmla="*/ 179168 w 1314770"/>
                <a:gd name="connsiteY40" fmla="*/ 561577 h 1254184"/>
                <a:gd name="connsiteX41" fmla="*/ 183711 w 1314770"/>
                <a:gd name="connsiteY41" fmla="*/ 467980 h 1254184"/>
                <a:gd name="connsiteX42" fmla="*/ 188258 w 1314770"/>
                <a:gd name="connsiteY42" fmla="*/ 421181 h 1254184"/>
                <a:gd name="connsiteX43" fmla="*/ 192801 w 1314770"/>
                <a:gd name="connsiteY43" fmla="*/ 578422 h 1254184"/>
                <a:gd name="connsiteX44" fmla="*/ 197344 w 1314770"/>
                <a:gd name="connsiteY44" fmla="*/ 421181 h 1254184"/>
                <a:gd name="connsiteX45" fmla="*/ 201891 w 1314770"/>
                <a:gd name="connsiteY45" fmla="*/ 383744 h 1254184"/>
                <a:gd name="connsiteX46" fmla="*/ 206435 w 1314770"/>
                <a:gd name="connsiteY46" fmla="*/ 438031 h 1254184"/>
                <a:gd name="connsiteX47" fmla="*/ 210982 w 1314770"/>
                <a:gd name="connsiteY47" fmla="*/ 303250 h 1254184"/>
                <a:gd name="connsiteX48" fmla="*/ 215525 w 1314770"/>
                <a:gd name="connsiteY48" fmla="*/ 295762 h 1254184"/>
                <a:gd name="connsiteX49" fmla="*/ 220080 w 1314770"/>
                <a:gd name="connsiteY49" fmla="*/ 469853 h 1254184"/>
                <a:gd name="connsiteX50" fmla="*/ 224599 w 1314770"/>
                <a:gd name="connsiteY50" fmla="*/ 400589 h 1254184"/>
                <a:gd name="connsiteX51" fmla="*/ 229158 w 1314770"/>
                <a:gd name="connsiteY51" fmla="*/ 359410 h 1254184"/>
                <a:gd name="connsiteX52" fmla="*/ 233717 w 1314770"/>
                <a:gd name="connsiteY52" fmla="*/ 365025 h 1254184"/>
                <a:gd name="connsiteX53" fmla="*/ 238236 w 1314770"/>
                <a:gd name="connsiteY53" fmla="*/ 628963 h 1254184"/>
                <a:gd name="connsiteX54" fmla="*/ 242795 w 1314770"/>
                <a:gd name="connsiteY54" fmla="*/ 716945 h 1254184"/>
                <a:gd name="connsiteX55" fmla="*/ 247355 w 1314770"/>
                <a:gd name="connsiteY55" fmla="*/ 561577 h 1254184"/>
                <a:gd name="connsiteX56" fmla="*/ 251873 w 1314770"/>
                <a:gd name="connsiteY56" fmla="*/ 306996 h 1254184"/>
                <a:gd name="connsiteX57" fmla="*/ 256433 w 1314770"/>
                <a:gd name="connsiteY57" fmla="*/ 496059 h 1254184"/>
                <a:gd name="connsiteX58" fmla="*/ 260951 w 1314770"/>
                <a:gd name="connsiteY58" fmla="*/ 325715 h 1254184"/>
                <a:gd name="connsiteX59" fmla="*/ 265511 w 1314770"/>
                <a:gd name="connsiteY59" fmla="*/ 239606 h 1254184"/>
                <a:gd name="connsiteX60" fmla="*/ 270070 w 1314770"/>
                <a:gd name="connsiteY60" fmla="*/ 595272 h 1254184"/>
                <a:gd name="connsiteX61" fmla="*/ 274589 w 1314770"/>
                <a:gd name="connsiteY61" fmla="*/ 520393 h 1254184"/>
                <a:gd name="connsiteX62" fmla="*/ 279148 w 1314770"/>
                <a:gd name="connsiteY62" fmla="*/ 469853 h 1254184"/>
                <a:gd name="connsiteX63" fmla="*/ 283708 w 1314770"/>
                <a:gd name="connsiteY63" fmla="*/ 557830 h 1254184"/>
                <a:gd name="connsiteX64" fmla="*/ 288226 w 1314770"/>
                <a:gd name="connsiteY64" fmla="*/ 411824 h 1254184"/>
                <a:gd name="connsiteX65" fmla="*/ 292786 w 1314770"/>
                <a:gd name="connsiteY65" fmla="*/ 449261 h 1254184"/>
                <a:gd name="connsiteX66" fmla="*/ 297345 w 1314770"/>
                <a:gd name="connsiteY66" fmla="*/ 239606 h 1254184"/>
                <a:gd name="connsiteX67" fmla="*/ 301864 w 1314770"/>
                <a:gd name="connsiteY67" fmla="*/ 198423 h 1254184"/>
                <a:gd name="connsiteX68" fmla="*/ 306423 w 1314770"/>
                <a:gd name="connsiteY68" fmla="*/ 460491 h 1254184"/>
                <a:gd name="connsiteX69" fmla="*/ 310982 w 1314770"/>
                <a:gd name="connsiteY69" fmla="*/ 460491 h 1254184"/>
                <a:gd name="connsiteX70" fmla="*/ 315501 w 1314770"/>
                <a:gd name="connsiteY70" fmla="*/ 166601 h 1254184"/>
                <a:gd name="connsiteX71" fmla="*/ 320060 w 1314770"/>
                <a:gd name="connsiteY71" fmla="*/ 585910 h 1254184"/>
                <a:gd name="connsiteX72" fmla="*/ 324579 w 1314770"/>
                <a:gd name="connsiteY72" fmla="*/ 365025 h 1254184"/>
                <a:gd name="connsiteX73" fmla="*/ 329138 w 1314770"/>
                <a:gd name="connsiteY73" fmla="*/ 473595 h 1254184"/>
                <a:gd name="connsiteX74" fmla="*/ 333698 w 1314770"/>
                <a:gd name="connsiteY74" fmla="*/ 612117 h 1254184"/>
                <a:gd name="connsiteX75" fmla="*/ 338217 w 1314770"/>
                <a:gd name="connsiteY75" fmla="*/ 655170 h 1254184"/>
                <a:gd name="connsiteX76" fmla="*/ 342776 w 1314770"/>
                <a:gd name="connsiteY76" fmla="*/ 662658 h 1254184"/>
                <a:gd name="connsiteX77" fmla="*/ 347335 w 1314770"/>
                <a:gd name="connsiteY77" fmla="*/ 683250 h 1254184"/>
                <a:gd name="connsiteX78" fmla="*/ 351854 w 1314770"/>
                <a:gd name="connsiteY78" fmla="*/ 664531 h 1254184"/>
                <a:gd name="connsiteX79" fmla="*/ 356413 w 1314770"/>
                <a:gd name="connsiteY79" fmla="*/ 673892 h 1254184"/>
                <a:gd name="connsiteX80" fmla="*/ 360973 w 1314770"/>
                <a:gd name="connsiteY80" fmla="*/ 627094 h 1254184"/>
                <a:gd name="connsiteX81" fmla="*/ 365491 w 1314770"/>
                <a:gd name="connsiteY81" fmla="*/ 748767 h 1254184"/>
                <a:gd name="connsiteX82" fmla="*/ 370051 w 1314770"/>
                <a:gd name="connsiteY82" fmla="*/ 655170 h 1254184"/>
                <a:gd name="connsiteX83" fmla="*/ 374569 w 1314770"/>
                <a:gd name="connsiteY83" fmla="*/ 535370 h 1254184"/>
                <a:gd name="connsiteX84" fmla="*/ 379129 w 1314770"/>
                <a:gd name="connsiteY84" fmla="*/ 569065 h 1254184"/>
                <a:gd name="connsiteX85" fmla="*/ 383688 w 1314770"/>
                <a:gd name="connsiteY85" fmla="*/ 436158 h 1254184"/>
                <a:gd name="connsiteX86" fmla="*/ 388206 w 1314770"/>
                <a:gd name="connsiteY86" fmla="*/ 561577 h 1254184"/>
                <a:gd name="connsiteX87" fmla="*/ 392766 w 1314770"/>
                <a:gd name="connsiteY87" fmla="*/ 700099 h 1254184"/>
                <a:gd name="connsiteX88" fmla="*/ 397325 w 1314770"/>
                <a:gd name="connsiteY88" fmla="*/ 758128 h 1254184"/>
                <a:gd name="connsiteX89" fmla="*/ 401844 w 1314770"/>
                <a:gd name="connsiteY89" fmla="*/ 838617 h 1254184"/>
                <a:gd name="connsiteX90" fmla="*/ 406404 w 1314770"/>
                <a:gd name="connsiteY90" fmla="*/ 1093202 h 1254184"/>
                <a:gd name="connsiteX91" fmla="*/ 410963 w 1314770"/>
                <a:gd name="connsiteY91" fmla="*/ 1100686 h 1254184"/>
                <a:gd name="connsiteX92" fmla="*/ 415481 w 1314770"/>
                <a:gd name="connsiteY92" fmla="*/ 1151231 h 1254184"/>
                <a:gd name="connsiteX93" fmla="*/ 420041 w 1314770"/>
                <a:gd name="connsiteY93" fmla="*/ 1130639 h 1254184"/>
                <a:gd name="connsiteX94" fmla="*/ 424559 w 1314770"/>
                <a:gd name="connsiteY94" fmla="*/ 1136254 h 1254184"/>
                <a:gd name="connsiteX95" fmla="*/ 429119 w 1314770"/>
                <a:gd name="connsiteY95" fmla="*/ 1149358 h 1254184"/>
                <a:gd name="connsiteX96" fmla="*/ 433678 w 1314770"/>
                <a:gd name="connsiteY96" fmla="*/ 1106305 h 1254184"/>
                <a:gd name="connsiteX97" fmla="*/ 438197 w 1314770"/>
                <a:gd name="connsiteY97" fmla="*/ 1168076 h 1254184"/>
                <a:gd name="connsiteX98" fmla="*/ 442756 w 1314770"/>
                <a:gd name="connsiteY98" fmla="*/ 1199898 h 1254184"/>
                <a:gd name="connsiteX99" fmla="*/ 447316 w 1314770"/>
                <a:gd name="connsiteY99" fmla="*/ 1143742 h 1254184"/>
                <a:gd name="connsiteX100" fmla="*/ 451834 w 1314770"/>
                <a:gd name="connsiteY100" fmla="*/ 1171822 h 1254184"/>
                <a:gd name="connsiteX101" fmla="*/ 456393 w 1314770"/>
                <a:gd name="connsiteY101" fmla="*/ 1154973 h 1254184"/>
                <a:gd name="connsiteX102" fmla="*/ 460953 w 1314770"/>
                <a:gd name="connsiteY102" fmla="*/ 1190541 h 1254184"/>
                <a:gd name="connsiteX103" fmla="*/ 465472 w 1314770"/>
                <a:gd name="connsiteY103" fmla="*/ 1121278 h 1254184"/>
                <a:gd name="connsiteX104" fmla="*/ 470031 w 1314770"/>
                <a:gd name="connsiteY104" fmla="*/ 1156846 h 1254184"/>
                <a:gd name="connsiteX105" fmla="*/ 474549 w 1314770"/>
                <a:gd name="connsiteY105" fmla="*/ 1198029 h 1254184"/>
                <a:gd name="connsiteX106" fmla="*/ 479109 w 1314770"/>
                <a:gd name="connsiteY106" fmla="*/ 1169949 h 1254184"/>
                <a:gd name="connsiteX107" fmla="*/ 483668 w 1314770"/>
                <a:gd name="connsiteY107" fmla="*/ 1145616 h 1254184"/>
                <a:gd name="connsiteX108" fmla="*/ 488187 w 1314770"/>
                <a:gd name="connsiteY108" fmla="*/ 1179306 h 1254184"/>
                <a:gd name="connsiteX109" fmla="*/ 492747 w 1314770"/>
                <a:gd name="connsiteY109" fmla="*/ 1156846 h 1254184"/>
                <a:gd name="connsiteX110" fmla="*/ 497306 w 1314770"/>
                <a:gd name="connsiteY110" fmla="*/ 1186795 h 1254184"/>
                <a:gd name="connsiteX111" fmla="*/ 501824 w 1314770"/>
                <a:gd name="connsiteY111" fmla="*/ 1192410 h 1254184"/>
                <a:gd name="connsiteX112" fmla="*/ 506384 w 1314770"/>
                <a:gd name="connsiteY112" fmla="*/ 1201771 h 1254184"/>
                <a:gd name="connsiteX113" fmla="*/ 510943 w 1314770"/>
                <a:gd name="connsiteY113" fmla="*/ 1214875 h 1254184"/>
                <a:gd name="connsiteX114" fmla="*/ 515461 w 1314770"/>
                <a:gd name="connsiteY114" fmla="*/ 1184926 h 1254184"/>
                <a:gd name="connsiteX115" fmla="*/ 520021 w 1314770"/>
                <a:gd name="connsiteY115" fmla="*/ 1192410 h 1254184"/>
                <a:gd name="connsiteX116" fmla="*/ 524581 w 1314770"/>
                <a:gd name="connsiteY116" fmla="*/ 1190541 h 1254184"/>
                <a:gd name="connsiteX117" fmla="*/ 529099 w 1314770"/>
                <a:gd name="connsiteY117" fmla="*/ 1136254 h 1254184"/>
                <a:gd name="connsiteX118" fmla="*/ 533659 w 1314770"/>
                <a:gd name="connsiteY118" fmla="*/ 1194283 h 1254184"/>
                <a:gd name="connsiteX119" fmla="*/ 538177 w 1314770"/>
                <a:gd name="connsiteY119" fmla="*/ 1192410 h 1254184"/>
                <a:gd name="connsiteX120" fmla="*/ 542736 w 1314770"/>
                <a:gd name="connsiteY120" fmla="*/ 1198029 h 1254184"/>
                <a:gd name="connsiteX121" fmla="*/ 547296 w 1314770"/>
                <a:gd name="connsiteY121" fmla="*/ 1203644 h 1254184"/>
                <a:gd name="connsiteX122" fmla="*/ 551815 w 1314770"/>
                <a:gd name="connsiteY122" fmla="*/ 1214875 h 1254184"/>
                <a:gd name="connsiteX123" fmla="*/ 556374 w 1314770"/>
                <a:gd name="connsiteY123" fmla="*/ 1173691 h 1254184"/>
                <a:gd name="connsiteX124" fmla="*/ 560934 w 1314770"/>
                <a:gd name="connsiteY124" fmla="*/ 1183053 h 1254184"/>
                <a:gd name="connsiteX125" fmla="*/ 565452 w 1314770"/>
                <a:gd name="connsiteY125" fmla="*/ 1209259 h 1254184"/>
                <a:gd name="connsiteX126" fmla="*/ 570011 w 1314770"/>
                <a:gd name="connsiteY126" fmla="*/ 1203644 h 1254184"/>
                <a:gd name="connsiteX127" fmla="*/ 574571 w 1314770"/>
                <a:gd name="connsiteY127" fmla="*/ 1190541 h 1254184"/>
                <a:gd name="connsiteX128" fmla="*/ 579089 w 1314770"/>
                <a:gd name="connsiteY128" fmla="*/ 1213002 h 1254184"/>
                <a:gd name="connsiteX129" fmla="*/ 583649 w 1314770"/>
                <a:gd name="connsiteY129" fmla="*/ 1220490 h 1254184"/>
                <a:gd name="connsiteX130" fmla="*/ 588167 w 1314770"/>
                <a:gd name="connsiteY130" fmla="*/ 1201771 h 1254184"/>
                <a:gd name="connsiteX131" fmla="*/ 592727 w 1314770"/>
                <a:gd name="connsiteY131" fmla="*/ 1199898 h 1254184"/>
                <a:gd name="connsiteX132" fmla="*/ 597286 w 1314770"/>
                <a:gd name="connsiteY132" fmla="*/ 1201771 h 1254184"/>
                <a:gd name="connsiteX133" fmla="*/ 601805 w 1314770"/>
                <a:gd name="connsiteY133" fmla="*/ 1190541 h 1254184"/>
                <a:gd name="connsiteX134" fmla="*/ 606364 w 1314770"/>
                <a:gd name="connsiteY134" fmla="*/ 1194283 h 1254184"/>
                <a:gd name="connsiteX135" fmla="*/ 610923 w 1314770"/>
                <a:gd name="connsiteY135" fmla="*/ 1213002 h 1254184"/>
                <a:gd name="connsiteX136" fmla="*/ 615442 w 1314770"/>
                <a:gd name="connsiteY136" fmla="*/ 1203644 h 1254184"/>
                <a:gd name="connsiteX137" fmla="*/ 620002 w 1314770"/>
                <a:gd name="connsiteY137" fmla="*/ 1205513 h 1254184"/>
                <a:gd name="connsiteX138" fmla="*/ 624561 w 1314770"/>
                <a:gd name="connsiteY138" fmla="*/ 1205513 h 1254184"/>
                <a:gd name="connsiteX139" fmla="*/ 629079 w 1314770"/>
                <a:gd name="connsiteY139" fmla="*/ 1218617 h 1254184"/>
                <a:gd name="connsiteX140" fmla="*/ 633639 w 1314770"/>
                <a:gd name="connsiteY140" fmla="*/ 1213002 h 1254184"/>
                <a:gd name="connsiteX141" fmla="*/ 638157 w 1314770"/>
                <a:gd name="connsiteY141" fmla="*/ 1224236 h 1254184"/>
                <a:gd name="connsiteX142" fmla="*/ 642717 w 1314770"/>
                <a:gd name="connsiteY142" fmla="*/ 1220490 h 1254184"/>
                <a:gd name="connsiteX143" fmla="*/ 647277 w 1314770"/>
                <a:gd name="connsiteY143" fmla="*/ 1214875 h 1254184"/>
                <a:gd name="connsiteX144" fmla="*/ 651795 w 1314770"/>
                <a:gd name="connsiteY144" fmla="*/ 1199898 h 1254184"/>
                <a:gd name="connsiteX145" fmla="*/ 656354 w 1314770"/>
                <a:gd name="connsiteY145" fmla="*/ 1237339 h 1254184"/>
                <a:gd name="connsiteX146" fmla="*/ 660914 w 1314770"/>
                <a:gd name="connsiteY146" fmla="*/ 1227978 h 1254184"/>
                <a:gd name="connsiteX147" fmla="*/ 665432 w 1314770"/>
                <a:gd name="connsiteY147" fmla="*/ 1220490 h 1254184"/>
                <a:gd name="connsiteX148" fmla="*/ 669992 w 1314770"/>
                <a:gd name="connsiteY148" fmla="*/ 1218617 h 1254184"/>
                <a:gd name="connsiteX149" fmla="*/ 674551 w 1314770"/>
                <a:gd name="connsiteY149" fmla="*/ 1227978 h 1254184"/>
                <a:gd name="connsiteX150" fmla="*/ 679070 w 1314770"/>
                <a:gd name="connsiteY150" fmla="*/ 1233593 h 1254184"/>
                <a:gd name="connsiteX151" fmla="*/ 683629 w 1314770"/>
                <a:gd name="connsiteY151" fmla="*/ 1233593 h 1254184"/>
                <a:gd name="connsiteX152" fmla="*/ 688189 w 1314770"/>
                <a:gd name="connsiteY152" fmla="*/ 1213002 h 1254184"/>
                <a:gd name="connsiteX153" fmla="*/ 692707 w 1314770"/>
                <a:gd name="connsiteY153" fmla="*/ 1235466 h 1254184"/>
                <a:gd name="connsiteX154" fmla="*/ 697266 w 1314770"/>
                <a:gd name="connsiteY154" fmla="*/ 1222363 h 1254184"/>
                <a:gd name="connsiteX155" fmla="*/ 701785 w 1314770"/>
                <a:gd name="connsiteY155" fmla="*/ 1224236 h 1254184"/>
                <a:gd name="connsiteX156" fmla="*/ 706345 w 1314770"/>
                <a:gd name="connsiteY156" fmla="*/ 1231720 h 1254184"/>
                <a:gd name="connsiteX157" fmla="*/ 710904 w 1314770"/>
                <a:gd name="connsiteY157" fmla="*/ 1233593 h 1254184"/>
                <a:gd name="connsiteX158" fmla="*/ 715422 w 1314770"/>
                <a:gd name="connsiteY158" fmla="*/ 1229851 h 1254184"/>
                <a:gd name="connsiteX159" fmla="*/ 719982 w 1314770"/>
                <a:gd name="connsiteY159" fmla="*/ 1220490 h 1254184"/>
                <a:gd name="connsiteX160" fmla="*/ 724541 w 1314770"/>
                <a:gd name="connsiteY160" fmla="*/ 1214875 h 1254184"/>
                <a:gd name="connsiteX161" fmla="*/ 729060 w 1314770"/>
                <a:gd name="connsiteY161" fmla="*/ 1242955 h 1254184"/>
                <a:gd name="connsiteX162" fmla="*/ 733620 w 1314770"/>
                <a:gd name="connsiteY162" fmla="*/ 1237339 h 1254184"/>
                <a:gd name="connsiteX163" fmla="*/ 738179 w 1314770"/>
                <a:gd name="connsiteY163" fmla="*/ 1227978 h 1254184"/>
                <a:gd name="connsiteX164" fmla="*/ 742697 w 1314770"/>
                <a:gd name="connsiteY164" fmla="*/ 1227978 h 1254184"/>
                <a:gd name="connsiteX165" fmla="*/ 747257 w 1314770"/>
                <a:gd name="connsiteY165" fmla="*/ 1220490 h 1254184"/>
                <a:gd name="connsiteX166" fmla="*/ 751775 w 1314770"/>
                <a:gd name="connsiteY166" fmla="*/ 1213002 h 1254184"/>
                <a:gd name="connsiteX167" fmla="*/ 756335 w 1314770"/>
                <a:gd name="connsiteY167" fmla="*/ 1235466 h 1254184"/>
                <a:gd name="connsiteX168" fmla="*/ 760894 w 1314770"/>
                <a:gd name="connsiteY168" fmla="*/ 1229851 h 1254184"/>
                <a:gd name="connsiteX169" fmla="*/ 765413 w 1314770"/>
                <a:gd name="connsiteY169" fmla="*/ 1213002 h 1254184"/>
                <a:gd name="connsiteX170" fmla="*/ 769972 w 1314770"/>
                <a:gd name="connsiteY170" fmla="*/ 1231720 h 1254184"/>
                <a:gd name="connsiteX171" fmla="*/ 774532 w 1314770"/>
                <a:gd name="connsiteY171" fmla="*/ 1239208 h 1254184"/>
                <a:gd name="connsiteX172" fmla="*/ 779050 w 1314770"/>
                <a:gd name="connsiteY172" fmla="*/ 1214875 h 1254184"/>
                <a:gd name="connsiteX173" fmla="*/ 783609 w 1314770"/>
                <a:gd name="connsiteY173" fmla="*/ 1231720 h 1254184"/>
                <a:gd name="connsiteX174" fmla="*/ 788169 w 1314770"/>
                <a:gd name="connsiteY174" fmla="*/ 1233593 h 1254184"/>
                <a:gd name="connsiteX175" fmla="*/ 792687 w 1314770"/>
                <a:gd name="connsiteY175" fmla="*/ 1229851 h 1254184"/>
                <a:gd name="connsiteX176" fmla="*/ 797247 w 1314770"/>
                <a:gd name="connsiteY176" fmla="*/ 1229851 h 1254184"/>
                <a:gd name="connsiteX177" fmla="*/ 801765 w 1314770"/>
                <a:gd name="connsiteY177" fmla="*/ 1242955 h 1254184"/>
                <a:gd name="connsiteX178" fmla="*/ 806325 w 1314770"/>
                <a:gd name="connsiteY178" fmla="*/ 1227978 h 1254184"/>
                <a:gd name="connsiteX179" fmla="*/ 810884 w 1314770"/>
                <a:gd name="connsiteY179" fmla="*/ 1231720 h 1254184"/>
                <a:gd name="connsiteX180" fmla="*/ 815403 w 1314770"/>
                <a:gd name="connsiteY180" fmla="*/ 1231720 h 1254184"/>
                <a:gd name="connsiteX181" fmla="*/ 819962 w 1314770"/>
                <a:gd name="connsiteY181" fmla="*/ 1205513 h 1254184"/>
                <a:gd name="connsiteX182" fmla="*/ 824522 w 1314770"/>
                <a:gd name="connsiteY182" fmla="*/ 1229851 h 1254184"/>
                <a:gd name="connsiteX183" fmla="*/ 829040 w 1314770"/>
                <a:gd name="connsiteY183" fmla="*/ 1241082 h 1254184"/>
                <a:gd name="connsiteX184" fmla="*/ 833600 w 1314770"/>
                <a:gd name="connsiteY184" fmla="*/ 1220490 h 1254184"/>
                <a:gd name="connsiteX185" fmla="*/ 838159 w 1314770"/>
                <a:gd name="connsiteY185" fmla="*/ 1224236 h 1254184"/>
                <a:gd name="connsiteX186" fmla="*/ 842678 w 1314770"/>
                <a:gd name="connsiteY186" fmla="*/ 1235466 h 1254184"/>
                <a:gd name="connsiteX187" fmla="*/ 847237 w 1314770"/>
                <a:gd name="connsiteY187" fmla="*/ 1237339 h 1254184"/>
                <a:gd name="connsiteX188" fmla="*/ 851755 w 1314770"/>
                <a:gd name="connsiteY188" fmla="*/ 1237339 h 1254184"/>
                <a:gd name="connsiteX189" fmla="*/ 856315 w 1314770"/>
                <a:gd name="connsiteY189" fmla="*/ 1226105 h 1254184"/>
                <a:gd name="connsiteX190" fmla="*/ 860875 w 1314770"/>
                <a:gd name="connsiteY190" fmla="*/ 1211133 h 1254184"/>
                <a:gd name="connsiteX191" fmla="*/ 865393 w 1314770"/>
                <a:gd name="connsiteY191" fmla="*/ 1213002 h 1254184"/>
                <a:gd name="connsiteX192" fmla="*/ 869952 w 1314770"/>
                <a:gd name="connsiteY192" fmla="*/ 1218617 h 1254184"/>
                <a:gd name="connsiteX193" fmla="*/ 874512 w 1314770"/>
                <a:gd name="connsiteY193" fmla="*/ 1237339 h 1254184"/>
                <a:gd name="connsiteX194" fmla="*/ 879030 w 1314770"/>
                <a:gd name="connsiteY194" fmla="*/ 1229851 h 1254184"/>
                <a:gd name="connsiteX195" fmla="*/ 883590 w 1314770"/>
                <a:gd name="connsiteY195" fmla="*/ 1216748 h 1254184"/>
                <a:gd name="connsiteX196" fmla="*/ 888150 w 1314770"/>
                <a:gd name="connsiteY196" fmla="*/ 1224236 h 1254184"/>
                <a:gd name="connsiteX197" fmla="*/ 892668 w 1314770"/>
                <a:gd name="connsiteY197" fmla="*/ 1199898 h 1254184"/>
                <a:gd name="connsiteX198" fmla="*/ 897227 w 1314770"/>
                <a:gd name="connsiteY198" fmla="*/ 1226105 h 1254184"/>
                <a:gd name="connsiteX199" fmla="*/ 901787 w 1314770"/>
                <a:gd name="connsiteY199" fmla="*/ 1233593 h 1254184"/>
                <a:gd name="connsiteX200" fmla="*/ 906305 w 1314770"/>
                <a:gd name="connsiteY200" fmla="*/ 1222363 h 1254184"/>
                <a:gd name="connsiteX201" fmla="*/ 910865 w 1314770"/>
                <a:gd name="connsiteY201" fmla="*/ 1239208 h 1254184"/>
                <a:gd name="connsiteX202" fmla="*/ 915383 w 1314770"/>
                <a:gd name="connsiteY202" fmla="*/ 1248570 h 1254184"/>
                <a:gd name="connsiteX203" fmla="*/ 919943 w 1314770"/>
                <a:gd name="connsiteY203" fmla="*/ 1246697 h 1254184"/>
                <a:gd name="connsiteX204" fmla="*/ 924502 w 1314770"/>
                <a:gd name="connsiteY204" fmla="*/ 1248570 h 1254184"/>
                <a:gd name="connsiteX205" fmla="*/ 929021 w 1314770"/>
                <a:gd name="connsiteY205" fmla="*/ 1244824 h 1254184"/>
                <a:gd name="connsiteX206" fmla="*/ 933580 w 1314770"/>
                <a:gd name="connsiteY206" fmla="*/ 1250443 h 1254184"/>
                <a:gd name="connsiteX207" fmla="*/ 938139 w 1314770"/>
                <a:gd name="connsiteY207" fmla="*/ 1235466 h 1254184"/>
                <a:gd name="connsiteX208" fmla="*/ 942658 w 1314770"/>
                <a:gd name="connsiteY208" fmla="*/ 1246697 h 1254184"/>
                <a:gd name="connsiteX209" fmla="*/ 947218 w 1314770"/>
                <a:gd name="connsiteY209" fmla="*/ 1248570 h 1254184"/>
                <a:gd name="connsiteX210" fmla="*/ 951777 w 1314770"/>
                <a:gd name="connsiteY210" fmla="*/ 1246697 h 1254184"/>
                <a:gd name="connsiteX211" fmla="*/ 956295 w 1314770"/>
                <a:gd name="connsiteY211" fmla="*/ 1244824 h 1254184"/>
                <a:gd name="connsiteX212" fmla="*/ 960855 w 1314770"/>
                <a:gd name="connsiteY212" fmla="*/ 1244824 h 1254184"/>
                <a:gd name="connsiteX213" fmla="*/ 965373 w 1314770"/>
                <a:gd name="connsiteY213" fmla="*/ 1250443 h 1254184"/>
                <a:gd name="connsiteX214" fmla="*/ 969933 w 1314770"/>
                <a:gd name="connsiteY214" fmla="*/ 1237339 h 1254184"/>
                <a:gd name="connsiteX215" fmla="*/ 974492 w 1314770"/>
                <a:gd name="connsiteY215" fmla="*/ 1248570 h 1254184"/>
                <a:gd name="connsiteX216" fmla="*/ 979011 w 1314770"/>
                <a:gd name="connsiteY216" fmla="*/ 1246697 h 1254184"/>
                <a:gd name="connsiteX217" fmla="*/ 983570 w 1314770"/>
                <a:gd name="connsiteY217" fmla="*/ 1250443 h 1254184"/>
                <a:gd name="connsiteX218" fmla="*/ 988130 w 1314770"/>
                <a:gd name="connsiteY218" fmla="*/ 1248570 h 1254184"/>
                <a:gd name="connsiteX219" fmla="*/ 992648 w 1314770"/>
                <a:gd name="connsiteY219" fmla="*/ 1246697 h 1254184"/>
                <a:gd name="connsiteX220" fmla="*/ 997208 w 1314770"/>
                <a:gd name="connsiteY220" fmla="*/ 1250443 h 1254184"/>
                <a:gd name="connsiteX221" fmla="*/ 1001767 w 1314770"/>
                <a:gd name="connsiteY221" fmla="*/ 1241082 h 1254184"/>
                <a:gd name="connsiteX222" fmla="*/ 1006285 w 1314770"/>
                <a:gd name="connsiteY222" fmla="*/ 1248570 h 1254184"/>
                <a:gd name="connsiteX223" fmla="*/ 1010845 w 1314770"/>
                <a:gd name="connsiteY223" fmla="*/ 1237339 h 1254184"/>
                <a:gd name="connsiteX224" fmla="*/ 1015364 w 1314770"/>
                <a:gd name="connsiteY224" fmla="*/ 1248570 h 1254184"/>
                <a:gd name="connsiteX225" fmla="*/ 1019923 w 1314770"/>
                <a:gd name="connsiteY225" fmla="*/ 1244824 h 1254184"/>
                <a:gd name="connsiteX226" fmla="*/ 1024482 w 1314770"/>
                <a:gd name="connsiteY226" fmla="*/ 1244824 h 1254184"/>
                <a:gd name="connsiteX227" fmla="*/ 1029001 w 1314770"/>
                <a:gd name="connsiteY227" fmla="*/ 1246697 h 1254184"/>
                <a:gd name="connsiteX228" fmla="*/ 1033560 w 1314770"/>
                <a:gd name="connsiteY228" fmla="*/ 1237339 h 1254184"/>
                <a:gd name="connsiteX229" fmla="*/ 1038120 w 1314770"/>
                <a:gd name="connsiteY229" fmla="*/ 1248570 h 1254184"/>
                <a:gd name="connsiteX230" fmla="*/ 1042638 w 1314770"/>
                <a:gd name="connsiteY230" fmla="*/ 1248570 h 1254184"/>
                <a:gd name="connsiteX231" fmla="*/ 1047198 w 1314770"/>
                <a:gd name="connsiteY231" fmla="*/ 1250443 h 1254184"/>
                <a:gd name="connsiteX232" fmla="*/ 1051757 w 1314770"/>
                <a:gd name="connsiteY232" fmla="*/ 1246697 h 1254184"/>
                <a:gd name="connsiteX233" fmla="*/ 1056276 w 1314770"/>
                <a:gd name="connsiteY233" fmla="*/ 1248570 h 1254184"/>
                <a:gd name="connsiteX234" fmla="*/ 1060835 w 1314770"/>
                <a:gd name="connsiteY234" fmla="*/ 1244824 h 1254184"/>
                <a:gd name="connsiteX235" fmla="*/ 1065395 w 1314770"/>
                <a:gd name="connsiteY235" fmla="*/ 1244824 h 1254184"/>
                <a:gd name="connsiteX236" fmla="*/ 1069913 w 1314770"/>
                <a:gd name="connsiteY236" fmla="*/ 1248570 h 1254184"/>
                <a:gd name="connsiteX237" fmla="*/ 1074473 w 1314770"/>
                <a:gd name="connsiteY237" fmla="*/ 1246697 h 1254184"/>
                <a:gd name="connsiteX238" fmla="*/ 1078991 w 1314770"/>
                <a:gd name="connsiteY238" fmla="*/ 1250443 h 1254184"/>
                <a:gd name="connsiteX239" fmla="*/ 1083551 w 1314770"/>
                <a:gd name="connsiteY239" fmla="*/ 1248570 h 1254184"/>
                <a:gd name="connsiteX240" fmla="*/ 1088110 w 1314770"/>
                <a:gd name="connsiteY240" fmla="*/ 1246697 h 1254184"/>
                <a:gd name="connsiteX241" fmla="*/ 1092628 w 1314770"/>
                <a:gd name="connsiteY241" fmla="*/ 1244824 h 1254184"/>
                <a:gd name="connsiteX242" fmla="*/ 1097188 w 1314770"/>
                <a:gd name="connsiteY242" fmla="*/ 1244824 h 1254184"/>
                <a:gd name="connsiteX243" fmla="*/ 1101748 w 1314770"/>
                <a:gd name="connsiteY243" fmla="*/ 1246697 h 1254184"/>
                <a:gd name="connsiteX244" fmla="*/ 1106266 w 1314770"/>
                <a:gd name="connsiteY244" fmla="*/ 1248570 h 1254184"/>
                <a:gd name="connsiteX245" fmla="*/ 1110825 w 1314770"/>
                <a:gd name="connsiteY245" fmla="*/ 1246697 h 1254184"/>
                <a:gd name="connsiteX246" fmla="*/ 1115385 w 1314770"/>
                <a:gd name="connsiteY246" fmla="*/ 1244824 h 1254184"/>
                <a:gd name="connsiteX247" fmla="*/ 1119903 w 1314770"/>
                <a:gd name="connsiteY247" fmla="*/ 1250443 h 1254184"/>
                <a:gd name="connsiteX248" fmla="*/ 1124463 w 1314770"/>
                <a:gd name="connsiteY248" fmla="*/ 1242955 h 1254184"/>
                <a:gd name="connsiteX249" fmla="*/ 1128982 w 1314770"/>
                <a:gd name="connsiteY249" fmla="*/ 1244824 h 1254184"/>
                <a:gd name="connsiteX250" fmla="*/ 1133541 w 1314770"/>
                <a:gd name="connsiteY250" fmla="*/ 1246697 h 1254184"/>
                <a:gd name="connsiteX251" fmla="*/ 1138100 w 1314770"/>
                <a:gd name="connsiteY251" fmla="*/ 1248570 h 1254184"/>
                <a:gd name="connsiteX252" fmla="*/ 1142619 w 1314770"/>
                <a:gd name="connsiteY252" fmla="*/ 1248570 h 1254184"/>
                <a:gd name="connsiteX253" fmla="*/ 1147178 w 1314770"/>
                <a:gd name="connsiteY253" fmla="*/ 1248570 h 1254184"/>
                <a:gd name="connsiteX254" fmla="*/ 1151738 w 1314770"/>
                <a:gd name="connsiteY254" fmla="*/ 1250443 h 1254184"/>
                <a:gd name="connsiteX255" fmla="*/ 1156256 w 1314770"/>
                <a:gd name="connsiteY255" fmla="*/ 1248570 h 1254184"/>
                <a:gd name="connsiteX256" fmla="*/ 1160816 w 1314770"/>
                <a:gd name="connsiteY256" fmla="*/ 1244824 h 1254184"/>
                <a:gd name="connsiteX257" fmla="*/ 1165375 w 1314770"/>
                <a:gd name="connsiteY257" fmla="*/ 1248570 h 1254184"/>
                <a:gd name="connsiteX258" fmla="*/ 1169894 w 1314770"/>
                <a:gd name="connsiteY258" fmla="*/ 1242955 h 1254184"/>
                <a:gd name="connsiteX259" fmla="*/ 1174453 w 1314770"/>
                <a:gd name="connsiteY259" fmla="*/ 1248570 h 1254184"/>
                <a:gd name="connsiteX260" fmla="*/ 1178971 w 1314770"/>
                <a:gd name="connsiteY260" fmla="*/ 1250443 h 1254184"/>
                <a:gd name="connsiteX261" fmla="*/ 1183531 w 1314770"/>
                <a:gd name="connsiteY261" fmla="*/ 1248570 h 1254184"/>
                <a:gd name="connsiteX262" fmla="*/ 1188090 w 1314770"/>
                <a:gd name="connsiteY262" fmla="*/ 1248570 h 1254184"/>
                <a:gd name="connsiteX263" fmla="*/ 1192609 w 1314770"/>
                <a:gd name="connsiteY263" fmla="*/ 1239208 h 1254184"/>
                <a:gd name="connsiteX264" fmla="*/ 1197169 w 1314770"/>
                <a:gd name="connsiteY264" fmla="*/ 1246697 h 1254184"/>
                <a:gd name="connsiteX265" fmla="*/ 1201728 w 1314770"/>
                <a:gd name="connsiteY265" fmla="*/ 1248570 h 1254184"/>
                <a:gd name="connsiteX266" fmla="*/ 1206246 w 1314770"/>
                <a:gd name="connsiteY266" fmla="*/ 1248570 h 1254184"/>
                <a:gd name="connsiteX267" fmla="*/ 1210806 w 1314770"/>
                <a:gd name="connsiteY267" fmla="*/ 1246697 h 1254184"/>
                <a:gd name="connsiteX268" fmla="*/ 1215365 w 1314770"/>
                <a:gd name="connsiteY268" fmla="*/ 1246697 h 1254184"/>
                <a:gd name="connsiteX269" fmla="*/ 1219883 w 1314770"/>
                <a:gd name="connsiteY269" fmla="*/ 1250443 h 1254184"/>
                <a:gd name="connsiteX270" fmla="*/ 1224443 w 1314770"/>
                <a:gd name="connsiteY270" fmla="*/ 1244824 h 1254184"/>
                <a:gd name="connsiteX271" fmla="*/ 1229003 w 1314770"/>
                <a:gd name="connsiteY271" fmla="*/ 1248570 h 1254184"/>
                <a:gd name="connsiteX272" fmla="*/ 1233521 w 1314770"/>
                <a:gd name="connsiteY272" fmla="*/ 1248570 h 1254184"/>
                <a:gd name="connsiteX273" fmla="*/ 1238081 w 1314770"/>
                <a:gd name="connsiteY273" fmla="*/ 1246697 h 1254184"/>
                <a:gd name="connsiteX274" fmla="*/ 1242599 w 1314770"/>
                <a:gd name="connsiteY274" fmla="*/ 1246697 h 1254184"/>
                <a:gd name="connsiteX275" fmla="*/ 1247158 w 1314770"/>
                <a:gd name="connsiteY275" fmla="*/ 1250443 h 1254184"/>
                <a:gd name="connsiteX276" fmla="*/ 1251718 w 1314770"/>
                <a:gd name="connsiteY276" fmla="*/ 1248570 h 1254184"/>
                <a:gd name="connsiteX277" fmla="*/ 1256237 w 1314770"/>
                <a:gd name="connsiteY277" fmla="*/ 1242955 h 1254184"/>
                <a:gd name="connsiteX278" fmla="*/ 1260796 w 1314770"/>
                <a:gd name="connsiteY278" fmla="*/ 1248570 h 1254184"/>
                <a:gd name="connsiteX279" fmla="*/ 1265355 w 1314770"/>
                <a:gd name="connsiteY279" fmla="*/ 1246697 h 1254184"/>
                <a:gd name="connsiteX280" fmla="*/ 1269874 w 1314770"/>
                <a:gd name="connsiteY280" fmla="*/ 1248570 h 1254184"/>
                <a:gd name="connsiteX281" fmla="*/ 1274433 w 1314770"/>
                <a:gd name="connsiteY281" fmla="*/ 1244824 h 1254184"/>
                <a:gd name="connsiteX282" fmla="*/ 1278993 w 1314770"/>
                <a:gd name="connsiteY282" fmla="*/ 1248570 h 1254184"/>
                <a:gd name="connsiteX283" fmla="*/ 1283512 w 1314770"/>
                <a:gd name="connsiteY283" fmla="*/ 1244824 h 1254184"/>
                <a:gd name="connsiteX284" fmla="*/ 1288071 w 1314770"/>
                <a:gd name="connsiteY284" fmla="*/ 1246697 h 1254184"/>
                <a:gd name="connsiteX285" fmla="*/ 1292589 w 1314770"/>
                <a:gd name="connsiteY285" fmla="*/ 1246697 h 1254184"/>
                <a:gd name="connsiteX286" fmla="*/ 1297149 w 1314770"/>
                <a:gd name="connsiteY286" fmla="*/ 1250443 h 1254184"/>
                <a:gd name="connsiteX287" fmla="*/ 1301708 w 1314770"/>
                <a:gd name="connsiteY287" fmla="*/ 1248570 h 1254184"/>
                <a:gd name="connsiteX288" fmla="*/ 1306226 w 1314770"/>
                <a:gd name="connsiteY288" fmla="*/ 1244824 h 1254184"/>
                <a:gd name="connsiteX289" fmla="*/ 1310786 w 1314770"/>
                <a:gd name="connsiteY289" fmla="*/ 1248570 h 1254184"/>
                <a:gd name="connsiteX290" fmla="*/ 1314771 w 1314770"/>
                <a:gd name="connsiteY290" fmla="*/ 1248570 h 125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254184">
                  <a:moveTo>
                    <a:pt x="0" y="1254185"/>
                  </a:moveTo>
                  <a:lnTo>
                    <a:pt x="1927" y="1254185"/>
                  </a:lnTo>
                  <a:lnTo>
                    <a:pt x="6470" y="1254185"/>
                  </a:lnTo>
                  <a:lnTo>
                    <a:pt x="11017" y="1254185"/>
                  </a:lnTo>
                  <a:lnTo>
                    <a:pt x="15560" y="1254185"/>
                  </a:lnTo>
                  <a:lnTo>
                    <a:pt x="20103" y="1254185"/>
                  </a:lnTo>
                  <a:lnTo>
                    <a:pt x="24650" y="1254185"/>
                  </a:lnTo>
                  <a:lnTo>
                    <a:pt x="29193" y="1254185"/>
                  </a:lnTo>
                  <a:lnTo>
                    <a:pt x="33736" y="1254185"/>
                  </a:lnTo>
                  <a:lnTo>
                    <a:pt x="38283" y="1254185"/>
                  </a:lnTo>
                  <a:lnTo>
                    <a:pt x="42827" y="1254185"/>
                  </a:lnTo>
                  <a:lnTo>
                    <a:pt x="47374" y="1254185"/>
                  </a:lnTo>
                  <a:lnTo>
                    <a:pt x="51917" y="1254185"/>
                  </a:lnTo>
                  <a:lnTo>
                    <a:pt x="56464" y="1254185"/>
                  </a:lnTo>
                  <a:lnTo>
                    <a:pt x="61007" y="1254185"/>
                  </a:lnTo>
                  <a:lnTo>
                    <a:pt x="65550" y="1254185"/>
                  </a:lnTo>
                  <a:lnTo>
                    <a:pt x="70097" y="1254185"/>
                  </a:lnTo>
                  <a:lnTo>
                    <a:pt x="74640" y="1168076"/>
                  </a:lnTo>
                  <a:lnTo>
                    <a:pt x="79183" y="752513"/>
                  </a:lnTo>
                  <a:lnTo>
                    <a:pt x="83731" y="853594"/>
                  </a:lnTo>
                  <a:lnTo>
                    <a:pt x="88274" y="833002"/>
                  </a:lnTo>
                  <a:lnTo>
                    <a:pt x="92817" y="746894"/>
                  </a:lnTo>
                  <a:lnTo>
                    <a:pt x="97364" y="647685"/>
                  </a:lnTo>
                  <a:lnTo>
                    <a:pt x="101907" y="335072"/>
                  </a:lnTo>
                  <a:lnTo>
                    <a:pt x="106454" y="247093"/>
                  </a:lnTo>
                  <a:lnTo>
                    <a:pt x="110997" y="666404"/>
                  </a:lnTo>
                  <a:lnTo>
                    <a:pt x="115544" y="492313"/>
                  </a:lnTo>
                  <a:lnTo>
                    <a:pt x="120088" y="0"/>
                  </a:lnTo>
                  <a:lnTo>
                    <a:pt x="124630" y="11232"/>
                  </a:lnTo>
                  <a:lnTo>
                    <a:pt x="129178" y="499802"/>
                  </a:lnTo>
                  <a:lnTo>
                    <a:pt x="133721" y="569065"/>
                  </a:lnTo>
                  <a:lnTo>
                    <a:pt x="138264" y="473595"/>
                  </a:lnTo>
                  <a:lnTo>
                    <a:pt x="142811" y="617732"/>
                  </a:lnTo>
                  <a:lnTo>
                    <a:pt x="147354" y="696353"/>
                  </a:lnTo>
                  <a:lnTo>
                    <a:pt x="151901" y="774973"/>
                  </a:lnTo>
                  <a:lnTo>
                    <a:pt x="156444" y="731921"/>
                  </a:lnTo>
                  <a:lnTo>
                    <a:pt x="160987" y="628963"/>
                  </a:lnTo>
                  <a:lnTo>
                    <a:pt x="165534" y="544727"/>
                  </a:lnTo>
                  <a:lnTo>
                    <a:pt x="170078" y="419308"/>
                  </a:lnTo>
                  <a:lnTo>
                    <a:pt x="174625" y="82365"/>
                  </a:lnTo>
                  <a:lnTo>
                    <a:pt x="179168" y="561577"/>
                  </a:lnTo>
                  <a:lnTo>
                    <a:pt x="183711" y="467980"/>
                  </a:lnTo>
                  <a:lnTo>
                    <a:pt x="188258" y="421181"/>
                  </a:lnTo>
                  <a:lnTo>
                    <a:pt x="192801" y="578422"/>
                  </a:lnTo>
                  <a:lnTo>
                    <a:pt x="197344" y="421181"/>
                  </a:lnTo>
                  <a:lnTo>
                    <a:pt x="201891" y="383744"/>
                  </a:lnTo>
                  <a:lnTo>
                    <a:pt x="206435" y="438031"/>
                  </a:lnTo>
                  <a:lnTo>
                    <a:pt x="210982" y="303250"/>
                  </a:lnTo>
                  <a:lnTo>
                    <a:pt x="215525" y="295762"/>
                  </a:lnTo>
                  <a:lnTo>
                    <a:pt x="220080" y="469853"/>
                  </a:lnTo>
                  <a:lnTo>
                    <a:pt x="224599" y="400589"/>
                  </a:lnTo>
                  <a:lnTo>
                    <a:pt x="229158" y="359410"/>
                  </a:lnTo>
                  <a:lnTo>
                    <a:pt x="233717" y="365025"/>
                  </a:lnTo>
                  <a:lnTo>
                    <a:pt x="238236" y="628963"/>
                  </a:lnTo>
                  <a:lnTo>
                    <a:pt x="242795" y="716945"/>
                  </a:lnTo>
                  <a:lnTo>
                    <a:pt x="247355" y="561577"/>
                  </a:lnTo>
                  <a:lnTo>
                    <a:pt x="251873" y="306996"/>
                  </a:lnTo>
                  <a:lnTo>
                    <a:pt x="256433" y="496059"/>
                  </a:lnTo>
                  <a:lnTo>
                    <a:pt x="260951" y="325715"/>
                  </a:lnTo>
                  <a:lnTo>
                    <a:pt x="265511" y="239606"/>
                  </a:lnTo>
                  <a:lnTo>
                    <a:pt x="270070" y="595272"/>
                  </a:lnTo>
                  <a:lnTo>
                    <a:pt x="274589" y="520393"/>
                  </a:lnTo>
                  <a:lnTo>
                    <a:pt x="279148" y="469853"/>
                  </a:lnTo>
                  <a:lnTo>
                    <a:pt x="283708" y="557830"/>
                  </a:lnTo>
                  <a:lnTo>
                    <a:pt x="288226" y="411824"/>
                  </a:lnTo>
                  <a:lnTo>
                    <a:pt x="292786" y="449261"/>
                  </a:lnTo>
                  <a:lnTo>
                    <a:pt x="297345" y="239606"/>
                  </a:lnTo>
                  <a:lnTo>
                    <a:pt x="301864" y="198423"/>
                  </a:lnTo>
                  <a:lnTo>
                    <a:pt x="306423" y="460491"/>
                  </a:lnTo>
                  <a:lnTo>
                    <a:pt x="310982" y="460491"/>
                  </a:lnTo>
                  <a:lnTo>
                    <a:pt x="315501" y="166601"/>
                  </a:lnTo>
                  <a:lnTo>
                    <a:pt x="320060" y="585910"/>
                  </a:lnTo>
                  <a:lnTo>
                    <a:pt x="324579" y="365025"/>
                  </a:lnTo>
                  <a:lnTo>
                    <a:pt x="329138" y="473595"/>
                  </a:lnTo>
                  <a:lnTo>
                    <a:pt x="333698" y="612117"/>
                  </a:lnTo>
                  <a:lnTo>
                    <a:pt x="338217" y="655170"/>
                  </a:lnTo>
                  <a:lnTo>
                    <a:pt x="342776" y="662658"/>
                  </a:lnTo>
                  <a:lnTo>
                    <a:pt x="347335" y="683250"/>
                  </a:lnTo>
                  <a:lnTo>
                    <a:pt x="351854" y="664531"/>
                  </a:lnTo>
                  <a:lnTo>
                    <a:pt x="356413" y="673892"/>
                  </a:lnTo>
                  <a:lnTo>
                    <a:pt x="360973" y="627094"/>
                  </a:lnTo>
                  <a:lnTo>
                    <a:pt x="365491" y="748767"/>
                  </a:lnTo>
                  <a:lnTo>
                    <a:pt x="370051" y="655170"/>
                  </a:lnTo>
                  <a:lnTo>
                    <a:pt x="374569" y="535370"/>
                  </a:lnTo>
                  <a:lnTo>
                    <a:pt x="379129" y="569065"/>
                  </a:lnTo>
                  <a:lnTo>
                    <a:pt x="383688" y="436158"/>
                  </a:lnTo>
                  <a:lnTo>
                    <a:pt x="388206" y="561577"/>
                  </a:lnTo>
                  <a:lnTo>
                    <a:pt x="392766" y="700099"/>
                  </a:lnTo>
                  <a:lnTo>
                    <a:pt x="397325" y="758128"/>
                  </a:lnTo>
                  <a:lnTo>
                    <a:pt x="401844" y="838617"/>
                  </a:lnTo>
                  <a:lnTo>
                    <a:pt x="406404" y="1093202"/>
                  </a:lnTo>
                  <a:lnTo>
                    <a:pt x="410963" y="1100686"/>
                  </a:lnTo>
                  <a:lnTo>
                    <a:pt x="415481" y="1151231"/>
                  </a:lnTo>
                  <a:lnTo>
                    <a:pt x="420041" y="1130639"/>
                  </a:lnTo>
                  <a:lnTo>
                    <a:pt x="424559" y="1136254"/>
                  </a:lnTo>
                  <a:lnTo>
                    <a:pt x="429119" y="1149358"/>
                  </a:lnTo>
                  <a:lnTo>
                    <a:pt x="433678" y="1106305"/>
                  </a:lnTo>
                  <a:lnTo>
                    <a:pt x="438197" y="1168076"/>
                  </a:lnTo>
                  <a:lnTo>
                    <a:pt x="442756" y="1199898"/>
                  </a:lnTo>
                  <a:lnTo>
                    <a:pt x="447316" y="1143742"/>
                  </a:lnTo>
                  <a:lnTo>
                    <a:pt x="451834" y="1171822"/>
                  </a:lnTo>
                  <a:lnTo>
                    <a:pt x="456393" y="1154973"/>
                  </a:lnTo>
                  <a:lnTo>
                    <a:pt x="460953" y="1190541"/>
                  </a:lnTo>
                  <a:lnTo>
                    <a:pt x="465472" y="1121278"/>
                  </a:lnTo>
                  <a:lnTo>
                    <a:pt x="470031" y="1156846"/>
                  </a:lnTo>
                  <a:lnTo>
                    <a:pt x="474549" y="1198029"/>
                  </a:lnTo>
                  <a:lnTo>
                    <a:pt x="479109" y="1169949"/>
                  </a:lnTo>
                  <a:lnTo>
                    <a:pt x="483668" y="1145616"/>
                  </a:lnTo>
                  <a:lnTo>
                    <a:pt x="488187" y="1179306"/>
                  </a:lnTo>
                  <a:lnTo>
                    <a:pt x="492747" y="1156846"/>
                  </a:lnTo>
                  <a:lnTo>
                    <a:pt x="497306" y="1186795"/>
                  </a:lnTo>
                  <a:lnTo>
                    <a:pt x="501824" y="1192410"/>
                  </a:lnTo>
                  <a:lnTo>
                    <a:pt x="506384" y="1201771"/>
                  </a:lnTo>
                  <a:lnTo>
                    <a:pt x="510943" y="1214875"/>
                  </a:lnTo>
                  <a:lnTo>
                    <a:pt x="515461" y="1184926"/>
                  </a:lnTo>
                  <a:lnTo>
                    <a:pt x="520021" y="1192410"/>
                  </a:lnTo>
                  <a:lnTo>
                    <a:pt x="524581" y="1190541"/>
                  </a:lnTo>
                  <a:lnTo>
                    <a:pt x="529099" y="1136254"/>
                  </a:lnTo>
                  <a:lnTo>
                    <a:pt x="533659" y="1194283"/>
                  </a:lnTo>
                  <a:lnTo>
                    <a:pt x="538177" y="1192410"/>
                  </a:lnTo>
                  <a:lnTo>
                    <a:pt x="542736" y="1198029"/>
                  </a:lnTo>
                  <a:lnTo>
                    <a:pt x="547296" y="1203644"/>
                  </a:lnTo>
                  <a:lnTo>
                    <a:pt x="551815" y="1214875"/>
                  </a:lnTo>
                  <a:lnTo>
                    <a:pt x="556374" y="1173691"/>
                  </a:lnTo>
                  <a:lnTo>
                    <a:pt x="560934" y="1183053"/>
                  </a:lnTo>
                  <a:lnTo>
                    <a:pt x="565452" y="1209259"/>
                  </a:lnTo>
                  <a:lnTo>
                    <a:pt x="570011" y="1203644"/>
                  </a:lnTo>
                  <a:lnTo>
                    <a:pt x="574571" y="1190541"/>
                  </a:lnTo>
                  <a:lnTo>
                    <a:pt x="579089" y="1213002"/>
                  </a:lnTo>
                  <a:lnTo>
                    <a:pt x="583649" y="1220490"/>
                  </a:lnTo>
                  <a:lnTo>
                    <a:pt x="588167" y="1201771"/>
                  </a:lnTo>
                  <a:lnTo>
                    <a:pt x="592727" y="1199898"/>
                  </a:lnTo>
                  <a:lnTo>
                    <a:pt x="597286" y="1201771"/>
                  </a:lnTo>
                  <a:lnTo>
                    <a:pt x="601805" y="1190541"/>
                  </a:lnTo>
                  <a:lnTo>
                    <a:pt x="606364" y="1194283"/>
                  </a:lnTo>
                  <a:lnTo>
                    <a:pt x="610923" y="1213002"/>
                  </a:lnTo>
                  <a:lnTo>
                    <a:pt x="615442" y="1203644"/>
                  </a:lnTo>
                  <a:lnTo>
                    <a:pt x="620002" y="1205513"/>
                  </a:lnTo>
                  <a:lnTo>
                    <a:pt x="624561" y="1205513"/>
                  </a:lnTo>
                  <a:lnTo>
                    <a:pt x="629079" y="1218617"/>
                  </a:lnTo>
                  <a:lnTo>
                    <a:pt x="633639" y="1213002"/>
                  </a:lnTo>
                  <a:lnTo>
                    <a:pt x="638157" y="1224236"/>
                  </a:lnTo>
                  <a:lnTo>
                    <a:pt x="642717" y="1220490"/>
                  </a:lnTo>
                  <a:lnTo>
                    <a:pt x="647277" y="1214875"/>
                  </a:lnTo>
                  <a:lnTo>
                    <a:pt x="651795" y="1199898"/>
                  </a:lnTo>
                  <a:lnTo>
                    <a:pt x="656354" y="1237339"/>
                  </a:lnTo>
                  <a:lnTo>
                    <a:pt x="660914" y="1227978"/>
                  </a:lnTo>
                  <a:lnTo>
                    <a:pt x="665432" y="1220490"/>
                  </a:lnTo>
                  <a:lnTo>
                    <a:pt x="669992" y="1218617"/>
                  </a:lnTo>
                  <a:lnTo>
                    <a:pt x="674551" y="1227978"/>
                  </a:lnTo>
                  <a:lnTo>
                    <a:pt x="679070" y="1233593"/>
                  </a:lnTo>
                  <a:lnTo>
                    <a:pt x="683629" y="1233593"/>
                  </a:lnTo>
                  <a:lnTo>
                    <a:pt x="688189" y="1213002"/>
                  </a:lnTo>
                  <a:lnTo>
                    <a:pt x="692707" y="1235466"/>
                  </a:lnTo>
                  <a:lnTo>
                    <a:pt x="697266" y="1222363"/>
                  </a:lnTo>
                  <a:lnTo>
                    <a:pt x="701785" y="1224236"/>
                  </a:lnTo>
                  <a:lnTo>
                    <a:pt x="706345" y="1231720"/>
                  </a:lnTo>
                  <a:lnTo>
                    <a:pt x="710904" y="1233593"/>
                  </a:lnTo>
                  <a:lnTo>
                    <a:pt x="715422" y="1229851"/>
                  </a:lnTo>
                  <a:lnTo>
                    <a:pt x="719982" y="1220490"/>
                  </a:lnTo>
                  <a:lnTo>
                    <a:pt x="724541" y="1214875"/>
                  </a:lnTo>
                  <a:lnTo>
                    <a:pt x="729060" y="1242955"/>
                  </a:lnTo>
                  <a:lnTo>
                    <a:pt x="733620" y="1237339"/>
                  </a:lnTo>
                  <a:lnTo>
                    <a:pt x="738179" y="1227978"/>
                  </a:lnTo>
                  <a:lnTo>
                    <a:pt x="742697" y="1227978"/>
                  </a:lnTo>
                  <a:lnTo>
                    <a:pt x="747257" y="1220490"/>
                  </a:lnTo>
                  <a:lnTo>
                    <a:pt x="751775" y="1213002"/>
                  </a:lnTo>
                  <a:lnTo>
                    <a:pt x="756335" y="1235466"/>
                  </a:lnTo>
                  <a:lnTo>
                    <a:pt x="760894" y="1229851"/>
                  </a:lnTo>
                  <a:lnTo>
                    <a:pt x="765413" y="1213002"/>
                  </a:lnTo>
                  <a:lnTo>
                    <a:pt x="769972" y="1231720"/>
                  </a:lnTo>
                  <a:lnTo>
                    <a:pt x="774532" y="1239208"/>
                  </a:lnTo>
                  <a:lnTo>
                    <a:pt x="779050" y="1214875"/>
                  </a:lnTo>
                  <a:lnTo>
                    <a:pt x="783609" y="1231720"/>
                  </a:lnTo>
                  <a:lnTo>
                    <a:pt x="788169" y="1233593"/>
                  </a:lnTo>
                  <a:lnTo>
                    <a:pt x="792687" y="1229851"/>
                  </a:lnTo>
                  <a:lnTo>
                    <a:pt x="797247" y="1229851"/>
                  </a:lnTo>
                  <a:lnTo>
                    <a:pt x="801765" y="1242955"/>
                  </a:lnTo>
                  <a:lnTo>
                    <a:pt x="806325" y="1227978"/>
                  </a:lnTo>
                  <a:lnTo>
                    <a:pt x="810884" y="1231720"/>
                  </a:lnTo>
                  <a:lnTo>
                    <a:pt x="815403" y="1231720"/>
                  </a:lnTo>
                  <a:lnTo>
                    <a:pt x="819962" y="1205513"/>
                  </a:lnTo>
                  <a:lnTo>
                    <a:pt x="824522" y="1229851"/>
                  </a:lnTo>
                  <a:lnTo>
                    <a:pt x="829040" y="1241082"/>
                  </a:lnTo>
                  <a:lnTo>
                    <a:pt x="833600" y="1220490"/>
                  </a:lnTo>
                  <a:lnTo>
                    <a:pt x="838159" y="1224236"/>
                  </a:lnTo>
                  <a:lnTo>
                    <a:pt x="842678" y="1235466"/>
                  </a:lnTo>
                  <a:lnTo>
                    <a:pt x="847237" y="1237339"/>
                  </a:lnTo>
                  <a:lnTo>
                    <a:pt x="851755" y="1237339"/>
                  </a:lnTo>
                  <a:lnTo>
                    <a:pt x="856315" y="1226105"/>
                  </a:lnTo>
                  <a:lnTo>
                    <a:pt x="860875" y="1211133"/>
                  </a:lnTo>
                  <a:lnTo>
                    <a:pt x="865393" y="1213002"/>
                  </a:lnTo>
                  <a:lnTo>
                    <a:pt x="869952" y="1218617"/>
                  </a:lnTo>
                  <a:lnTo>
                    <a:pt x="874512" y="1237339"/>
                  </a:lnTo>
                  <a:lnTo>
                    <a:pt x="879030" y="1229851"/>
                  </a:lnTo>
                  <a:lnTo>
                    <a:pt x="883590" y="1216748"/>
                  </a:lnTo>
                  <a:lnTo>
                    <a:pt x="888150" y="1224236"/>
                  </a:lnTo>
                  <a:lnTo>
                    <a:pt x="892668" y="1199898"/>
                  </a:lnTo>
                  <a:lnTo>
                    <a:pt x="897227" y="1226105"/>
                  </a:lnTo>
                  <a:lnTo>
                    <a:pt x="901787" y="1233593"/>
                  </a:lnTo>
                  <a:lnTo>
                    <a:pt x="906305" y="1222363"/>
                  </a:lnTo>
                  <a:lnTo>
                    <a:pt x="910865" y="1239208"/>
                  </a:lnTo>
                  <a:lnTo>
                    <a:pt x="915383" y="1248570"/>
                  </a:lnTo>
                  <a:lnTo>
                    <a:pt x="919943" y="1246697"/>
                  </a:lnTo>
                  <a:lnTo>
                    <a:pt x="924502" y="1248570"/>
                  </a:lnTo>
                  <a:lnTo>
                    <a:pt x="929021" y="1244824"/>
                  </a:lnTo>
                  <a:lnTo>
                    <a:pt x="933580" y="1250443"/>
                  </a:lnTo>
                  <a:lnTo>
                    <a:pt x="938139" y="1235466"/>
                  </a:lnTo>
                  <a:lnTo>
                    <a:pt x="942658" y="1246697"/>
                  </a:lnTo>
                  <a:lnTo>
                    <a:pt x="947218" y="1248570"/>
                  </a:lnTo>
                  <a:lnTo>
                    <a:pt x="951777" y="1246697"/>
                  </a:lnTo>
                  <a:lnTo>
                    <a:pt x="956295" y="1244824"/>
                  </a:lnTo>
                  <a:lnTo>
                    <a:pt x="960855" y="1244824"/>
                  </a:lnTo>
                  <a:lnTo>
                    <a:pt x="965373" y="1250443"/>
                  </a:lnTo>
                  <a:lnTo>
                    <a:pt x="969933" y="1237339"/>
                  </a:lnTo>
                  <a:lnTo>
                    <a:pt x="974492" y="1248570"/>
                  </a:lnTo>
                  <a:lnTo>
                    <a:pt x="979011" y="1246697"/>
                  </a:lnTo>
                  <a:lnTo>
                    <a:pt x="983570" y="1250443"/>
                  </a:lnTo>
                  <a:lnTo>
                    <a:pt x="988130" y="1248570"/>
                  </a:lnTo>
                  <a:lnTo>
                    <a:pt x="992648" y="1246697"/>
                  </a:lnTo>
                  <a:lnTo>
                    <a:pt x="997208" y="1250443"/>
                  </a:lnTo>
                  <a:lnTo>
                    <a:pt x="1001767" y="1241082"/>
                  </a:lnTo>
                  <a:lnTo>
                    <a:pt x="1006285" y="1248570"/>
                  </a:lnTo>
                  <a:lnTo>
                    <a:pt x="1010845" y="1237339"/>
                  </a:lnTo>
                  <a:lnTo>
                    <a:pt x="1015364" y="1248570"/>
                  </a:lnTo>
                  <a:lnTo>
                    <a:pt x="1019923" y="1244824"/>
                  </a:lnTo>
                  <a:lnTo>
                    <a:pt x="1024482" y="1244824"/>
                  </a:lnTo>
                  <a:lnTo>
                    <a:pt x="1029001" y="1246697"/>
                  </a:lnTo>
                  <a:lnTo>
                    <a:pt x="1033560" y="1237339"/>
                  </a:lnTo>
                  <a:lnTo>
                    <a:pt x="1038120" y="1248570"/>
                  </a:lnTo>
                  <a:lnTo>
                    <a:pt x="1042638" y="1248570"/>
                  </a:lnTo>
                  <a:lnTo>
                    <a:pt x="1047198" y="1250443"/>
                  </a:lnTo>
                  <a:lnTo>
                    <a:pt x="1051757" y="1246697"/>
                  </a:lnTo>
                  <a:lnTo>
                    <a:pt x="1056276" y="1248570"/>
                  </a:lnTo>
                  <a:lnTo>
                    <a:pt x="1060835" y="1244824"/>
                  </a:lnTo>
                  <a:lnTo>
                    <a:pt x="1065395" y="1244824"/>
                  </a:lnTo>
                  <a:lnTo>
                    <a:pt x="1069913" y="1248570"/>
                  </a:lnTo>
                  <a:lnTo>
                    <a:pt x="1074473" y="1246697"/>
                  </a:lnTo>
                  <a:lnTo>
                    <a:pt x="1078991" y="1250443"/>
                  </a:lnTo>
                  <a:lnTo>
                    <a:pt x="1083551" y="1248570"/>
                  </a:lnTo>
                  <a:lnTo>
                    <a:pt x="1088110" y="1246697"/>
                  </a:lnTo>
                  <a:lnTo>
                    <a:pt x="1092628" y="1244824"/>
                  </a:lnTo>
                  <a:lnTo>
                    <a:pt x="1097188" y="1244824"/>
                  </a:lnTo>
                  <a:lnTo>
                    <a:pt x="1101748" y="1246697"/>
                  </a:lnTo>
                  <a:lnTo>
                    <a:pt x="1106266" y="1248570"/>
                  </a:lnTo>
                  <a:lnTo>
                    <a:pt x="1110825" y="1246697"/>
                  </a:lnTo>
                  <a:lnTo>
                    <a:pt x="1115385" y="1244824"/>
                  </a:lnTo>
                  <a:lnTo>
                    <a:pt x="1119903" y="1250443"/>
                  </a:lnTo>
                  <a:lnTo>
                    <a:pt x="1124463" y="1242955"/>
                  </a:lnTo>
                  <a:lnTo>
                    <a:pt x="1128982" y="1244824"/>
                  </a:lnTo>
                  <a:lnTo>
                    <a:pt x="1133541" y="1246697"/>
                  </a:lnTo>
                  <a:lnTo>
                    <a:pt x="1138100" y="1248570"/>
                  </a:lnTo>
                  <a:lnTo>
                    <a:pt x="1142619" y="1248570"/>
                  </a:lnTo>
                  <a:lnTo>
                    <a:pt x="1147178" y="1248570"/>
                  </a:lnTo>
                  <a:lnTo>
                    <a:pt x="1151738" y="1250443"/>
                  </a:lnTo>
                  <a:lnTo>
                    <a:pt x="1156256" y="1248570"/>
                  </a:lnTo>
                  <a:lnTo>
                    <a:pt x="1160816" y="1244824"/>
                  </a:lnTo>
                  <a:lnTo>
                    <a:pt x="1165375" y="1248570"/>
                  </a:lnTo>
                  <a:lnTo>
                    <a:pt x="1169894" y="1242955"/>
                  </a:lnTo>
                  <a:lnTo>
                    <a:pt x="1174453" y="1248570"/>
                  </a:lnTo>
                  <a:lnTo>
                    <a:pt x="1178971" y="1250443"/>
                  </a:lnTo>
                  <a:lnTo>
                    <a:pt x="1183531" y="1248570"/>
                  </a:lnTo>
                  <a:lnTo>
                    <a:pt x="1188090" y="1248570"/>
                  </a:lnTo>
                  <a:lnTo>
                    <a:pt x="1192609" y="1239208"/>
                  </a:lnTo>
                  <a:lnTo>
                    <a:pt x="1197169" y="1246697"/>
                  </a:lnTo>
                  <a:lnTo>
                    <a:pt x="1201728" y="1248570"/>
                  </a:lnTo>
                  <a:lnTo>
                    <a:pt x="1206246" y="1248570"/>
                  </a:lnTo>
                  <a:lnTo>
                    <a:pt x="1210806" y="1246697"/>
                  </a:lnTo>
                  <a:lnTo>
                    <a:pt x="1215365" y="1246697"/>
                  </a:lnTo>
                  <a:lnTo>
                    <a:pt x="1219883" y="1250443"/>
                  </a:lnTo>
                  <a:lnTo>
                    <a:pt x="1224443" y="1244824"/>
                  </a:lnTo>
                  <a:lnTo>
                    <a:pt x="1229003" y="1248570"/>
                  </a:lnTo>
                  <a:lnTo>
                    <a:pt x="1233521" y="1248570"/>
                  </a:lnTo>
                  <a:lnTo>
                    <a:pt x="1238081" y="1246697"/>
                  </a:lnTo>
                  <a:lnTo>
                    <a:pt x="1242599" y="1246697"/>
                  </a:lnTo>
                  <a:lnTo>
                    <a:pt x="1247158" y="1250443"/>
                  </a:lnTo>
                  <a:lnTo>
                    <a:pt x="1251718" y="1248570"/>
                  </a:lnTo>
                  <a:lnTo>
                    <a:pt x="1256237" y="1242955"/>
                  </a:lnTo>
                  <a:lnTo>
                    <a:pt x="1260796" y="1248570"/>
                  </a:lnTo>
                  <a:lnTo>
                    <a:pt x="1265355" y="1246697"/>
                  </a:lnTo>
                  <a:lnTo>
                    <a:pt x="1269874" y="1248570"/>
                  </a:lnTo>
                  <a:lnTo>
                    <a:pt x="1274433" y="1244824"/>
                  </a:lnTo>
                  <a:lnTo>
                    <a:pt x="1278993" y="1248570"/>
                  </a:lnTo>
                  <a:lnTo>
                    <a:pt x="1283512" y="1244824"/>
                  </a:lnTo>
                  <a:lnTo>
                    <a:pt x="1288071" y="1246697"/>
                  </a:lnTo>
                  <a:lnTo>
                    <a:pt x="1292589" y="1246697"/>
                  </a:lnTo>
                  <a:lnTo>
                    <a:pt x="1297149" y="1250443"/>
                  </a:lnTo>
                  <a:lnTo>
                    <a:pt x="1301708" y="1248570"/>
                  </a:lnTo>
                  <a:lnTo>
                    <a:pt x="1306226" y="1244824"/>
                  </a:lnTo>
                  <a:lnTo>
                    <a:pt x="1310786" y="1248570"/>
                  </a:lnTo>
                  <a:lnTo>
                    <a:pt x="1314771" y="124857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06139E83-7AB8-9E56-168C-F0A87700F68B}"/>
                </a:ext>
              </a:extLst>
            </p:cNvPr>
            <p:cNvSpPr/>
            <p:nvPr/>
          </p:nvSpPr>
          <p:spPr>
            <a:xfrm>
              <a:off x="4727994" y="2431553"/>
              <a:ext cx="1314770" cy="1113790"/>
            </a:xfrm>
            <a:custGeom>
              <a:avLst/>
              <a:gdLst>
                <a:gd name="connsiteX0" fmla="*/ 0 w 1314770"/>
                <a:gd name="connsiteY0" fmla="*/ 1113791 h 1113790"/>
                <a:gd name="connsiteX1" fmla="*/ 1927 w 1314770"/>
                <a:gd name="connsiteY1" fmla="*/ 1113791 h 1113790"/>
                <a:gd name="connsiteX2" fmla="*/ 6470 w 1314770"/>
                <a:gd name="connsiteY2" fmla="*/ 1113791 h 1113790"/>
                <a:gd name="connsiteX3" fmla="*/ 11017 w 1314770"/>
                <a:gd name="connsiteY3" fmla="*/ 1113791 h 1113790"/>
                <a:gd name="connsiteX4" fmla="*/ 15560 w 1314770"/>
                <a:gd name="connsiteY4" fmla="*/ 1113791 h 1113790"/>
                <a:gd name="connsiteX5" fmla="*/ 20103 w 1314770"/>
                <a:gd name="connsiteY5" fmla="*/ 1113791 h 1113790"/>
                <a:gd name="connsiteX6" fmla="*/ 24650 w 1314770"/>
                <a:gd name="connsiteY6" fmla="*/ 1113791 h 1113790"/>
                <a:gd name="connsiteX7" fmla="*/ 29193 w 1314770"/>
                <a:gd name="connsiteY7" fmla="*/ 1113791 h 1113790"/>
                <a:gd name="connsiteX8" fmla="*/ 33736 w 1314770"/>
                <a:gd name="connsiteY8" fmla="*/ 1113791 h 1113790"/>
                <a:gd name="connsiteX9" fmla="*/ 38283 w 1314770"/>
                <a:gd name="connsiteY9" fmla="*/ 1113791 h 1113790"/>
                <a:gd name="connsiteX10" fmla="*/ 42827 w 1314770"/>
                <a:gd name="connsiteY10" fmla="*/ 1113791 h 1113790"/>
                <a:gd name="connsiteX11" fmla="*/ 47374 w 1314770"/>
                <a:gd name="connsiteY11" fmla="*/ 1113791 h 1113790"/>
                <a:gd name="connsiteX12" fmla="*/ 51917 w 1314770"/>
                <a:gd name="connsiteY12" fmla="*/ 1113791 h 1113790"/>
                <a:gd name="connsiteX13" fmla="*/ 56464 w 1314770"/>
                <a:gd name="connsiteY13" fmla="*/ 1113791 h 1113790"/>
                <a:gd name="connsiteX14" fmla="*/ 61007 w 1314770"/>
                <a:gd name="connsiteY14" fmla="*/ 1113791 h 1113790"/>
                <a:gd name="connsiteX15" fmla="*/ 65550 w 1314770"/>
                <a:gd name="connsiteY15" fmla="*/ 1113791 h 1113790"/>
                <a:gd name="connsiteX16" fmla="*/ 70097 w 1314770"/>
                <a:gd name="connsiteY16" fmla="*/ 1113791 h 1113790"/>
                <a:gd name="connsiteX17" fmla="*/ 74640 w 1314770"/>
                <a:gd name="connsiteY17" fmla="*/ 1113791 h 1113790"/>
                <a:gd name="connsiteX18" fmla="*/ 79183 w 1314770"/>
                <a:gd name="connsiteY18" fmla="*/ 1113791 h 1113790"/>
                <a:gd name="connsiteX19" fmla="*/ 83731 w 1314770"/>
                <a:gd name="connsiteY19" fmla="*/ 1113791 h 1113790"/>
                <a:gd name="connsiteX20" fmla="*/ 88274 w 1314770"/>
                <a:gd name="connsiteY20" fmla="*/ 1113791 h 1113790"/>
                <a:gd name="connsiteX21" fmla="*/ 92817 w 1314770"/>
                <a:gd name="connsiteY21" fmla="*/ 1113791 h 1113790"/>
                <a:gd name="connsiteX22" fmla="*/ 97364 w 1314770"/>
                <a:gd name="connsiteY22" fmla="*/ 1113791 h 1113790"/>
                <a:gd name="connsiteX23" fmla="*/ 101907 w 1314770"/>
                <a:gd name="connsiteY23" fmla="*/ 1113791 h 1113790"/>
                <a:gd name="connsiteX24" fmla="*/ 106454 w 1314770"/>
                <a:gd name="connsiteY24" fmla="*/ 1113791 h 1113790"/>
                <a:gd name="connsiteX25" fmla="*/ 110997 w 1314770"/>
                <a:gd name="connsiteY25" fmla="*/ 1113791 h 1113790"/>
                <a:gd name="connsiteX26" fmla="*/ 115544 w 1314770"/>
                <a:gd name="connsiteY26" fmla="*/ 1113791 h 1113790"/>
                <a:gd name="connsiteX27" fmla="*/ 120088 w 1314770"/>
                <a:gd name="connsiteY27" fmla="*/ 1113791 h 1113790"/>
                <a:gd name="connsiteX28" fmla="*/ 124630 w 1314770"/>
                <a:gd name="connsiteY28" fmla="*/ 1113791 h 1113790"/>
                <a:gd name="connsiteX29" fmla="*/ 129178 w 1314770"/>
                <a:gd name="connsiteY29" fmla="*/ 1113791 h 1113790"/>
                <a:gd name="connsiteX30" fmla="*/ 133721 w 1314770"/>
                <a:gd name="connsiteY30" fmla="*/ 1113791 h 1113790"/>
                <a:gd name="connsiteX31" fmla="*/ 138264 w 1314770"/>
                <a:gd name="connsiteY31" fmla="*/ 1113791 h 1113790"/>
                <a:gd name="connsiteX32" fmla="*/ 142811 w 1314770"/>
                <a:gd name="connsiteY32" fmla="*/ 1113791 h 1113790"/>
                <a:gd name="connsiteX33" fmla="*/ 147354 w 1314770"/>
                <a:gd name="connsiteY33" fmla="*/ 1113791 h 1113790"/>
                <a:gd name="connsiteX34" fmla="*/ 151901 w 1314770"/>
                <a:gd name="connsiteY34" fmla="*/ 1113791 h 1113790"/>
                <a:gd name="connsiteX35" fmla="*/ 156444 w 1314770"/>
                <a:gd name="connsiteY35" fmla="*/ 1113791 h 1113790"/>
                <a:gd name="connsiteX36" fmla="*/ 160987 w 1314770"/>
                <a:gd name="connsiteY36" fmla="*/ 1113791 h 1113790"/>
                <a:gd name="connsiteX37" fmla="*/ 165534 w 1314770"/>
                <a:gd name="connsiteY37" fmla="*/ 1113791 h 1113790"/>
                <a:gd name="connsiteX38" fmla="*/ 170078 w 1314770"/>
                <a:gd name="connsiteY38" fmla="*/ 1113791 h 1113790"/>
                <a:gd name="connsiteX39" fmla="*/ 174625 w 1314770"/>
                <a:gd name="connsiteY39" fmla="*/ 1113791 h 1113790"/>
                <a:gd name="connsiteX40" fmla="*/ 179168 w 1314770"/>
                <a:gd name="connsiteY40" fmla="*/ 1113791 h 1113790"/>
                <a:gd name="connsiteX41" fmla="*/ 183711 w 1314770"/>
                <a:gd name="connsiteY41" fmla="*/ 1113791 h 1113790"/>
                <a:gd name="connsiteX42" fmla="*/ 188258 w 1314770"/>
                <a:gd name="connsiteY42" fmla="*/ 1113791 h 1113790"/>
                <a:gd name="connsiteX43" fmla="*/ 192801 w 1314770"/>
                <a:gd name="connsiteY43" fmla="*/ 1113791 h 1113790"/>
                <a:gd name="connsiteX44" fmla="*/ 197344 w 1314770"/>
                <a:gd name="connsiteY44" fmla="*/ 1113791 h 1113790"/>
                <a:gd name="connsiteX45" fmla="*/ 201891 w 1314770"/>
                <a:gd name="connsiteY45" fmla="*/ 1113791 h 1113790"/>
                <a:gd name="connsiteX46" fmla="*/ 206435 w 1314770"/>
                <a:gd name="connsiteY46" fmla="*/ 1113791 h 1113790"/>
                <a:gd name="connsiteX47" fmla="*/ 210982 w 1314770"/>
                <a:gd name="connsiteY47" fmla="*/ 1113791 h 1113790"/>
                <a:gd name="connsiteX48" fmla="*/ 215525 w 1314770"/>
                <a:gd name="connsiteY48" fmla="*/ 1113791 h 1113790"/>
                <a:gd name="connsiteX49" fmla="*/ 220080 w 1314770"/>
                <a:gd name="connsiteY49" fmla="*/ 1113791 h 1113790"/>
                <a:gd name="connsiteX50" fmla="*/ 224599 w 1314770"/>
                <a:gd name="connsiteY50" fmla="*/ 1113791 h 1113790"/>
                <a:gd name="connsiteX51" fmla="*/ 229158 w 1314770"/>
                <a:gd name="connsiteY51" fmla="*/ 1113791 h 1113790"/>
                <a:gd name="connsiteX52" fmla="*/ 233717 w 1314770"/>
                <a:gd name="connsiteY52" fmla="*/ 1113791 h 1113790"/>
                <a:gd name="connsiteX53" fmla="*/ 238236 w 1314770"/>
                <a:gd name="connsiteY53" fmla="*/ 1113791 h 1113790"/>
                <a:gd name="connsiteX54" fmla="*/ 242795 w 1314770"/>
                <a:gd name="connsiteY54" fmla="*/ 1113791 h 1113790"/>
                <a:gd name="connsiteX55" fmla="*/ 247355 w 1314770"/>
                <a:gd name="connsiteY55" fmla="*/ 1113791 h 1113790"/>
                <a:gd name="connsiteX56" fmla="*/ 251873 w 1314770"/>
                <a:gd name="connsiteY56" fmla="*/ 1113791 h 1113790"/>
                <a:gd name="connsiteX57" fmla="*/ 256433 w 1314770"/>
                <a:gd name="connsiteY57" fmla="*/ 1113791 h 1113790"/>
                <a:gd name="connsiteX58" fmla="*/ 260951 w 1314770"/>
                <a:gd name="connsiteY58" fmla="*/ 1113791 h 1113790"/>
                <a:gd name="connsiteX59" fmla="*/ 265511 w 1314770"/>
                <a:gd name="connsiteY59" fmla="*/ 1113791 h 1113790"/>
                <a:gd name="connsiteX60" fmla="*/ 270070 w 1314770"/>
                <a:gd name="connsiteY60" fmla="*/ 1113791 h 1113790"/>
                <a:gd name="connsiteX61" fmla="*/ 274589 w 1314770"/>
                <a:gd name="connsiteY61" fmla="*/ 1113791 h 1113790"/>
                <a:gd name="connsiteX62" fmla="*/ 279148 w 1314770"/>
                <a:gd name="connsiteY62" fmla="*/ 1113791 h 1113790"/>
                <a:gd name="connsiteX63" fmla="*/ 283708 w 1314770"/>
                <a:gd name="connsiteY63" fmla="*/ 1113791 h 1113790"/>
                <a:gd name="connsiteX64" fmla="*/ 288226 w 1314770"/>
                <a:gd name="connsiteY64" fmla="*/ 1113791 h 1113790"/>
                <a:gd name="connsiteX65" fmla="*/ 292786 w 1314770"/>
                <a:gd name="connsiteY65" fmla="*/ 1113791 h 1113790"/>
                <a:gd name="connsiteX66" fmla="*/ 297345 w 1314770"/>
                <a:gd name="connsiteY66" fmla="*/ 1113791 h 1113790"/>
                <a:gd name="connsiteX67" fmla="*/ 301864 w 1314770"/>
                <a:gd name="connsiteY67" fmla="*/ 1113791 h 1113790"/>
                <a:gd name="connsiteX68" fmla="*/ 306423 w 1314770"/>
                <a:gd name="connsiteY68" fmla="*/ 1113791 h 1113790"/>
                <a:gd name="connsiteX69" fmla="*/ 310982 w 1314770"/>
                <a:gd name="connsiteY69" fmla="*/ 1113791 h 1113790"/>
                <a:gd name="connsiteX70" fmla="*/ 315501 w 1314770"/>
                <a:gd name="connsiteY70" fmla="*/ 1113791 h 1113790"/>
                <a:gd name="connsiteX71" fmla="*/ 320060 w 1314770"/>
                <a:gd name="connsiteY71" fmla="*/ 1113791 h 1113790"/>
                <a:gd name="connsiteX72" fmla="*/ 324579 w 1314770"/>
                <a:gd name="connsiteY72" fmla="*/ 1113791 h 1113790"/>
                <a:gd name="connsiteX73" fmla="*/ 329138 w 1314770"/>
                <a:gd name="connsiteY73" fmla="*/ 1113791 h 1113790"/>
                <a:gd name="connsiteX74" fmla="*/ 333698 w 1314770"/>
                <a:gd name="connsiteY74" fmla="*/ 1113791 h 1113790"/>
                <a:gd name="connsiteX75" fmla="*/ 338217 w 1314770"/>
                <a:gd name="connsiteY75" fmla="*/ 1113791 h 1113790"/>
                <a:gd name="connsiteX76" fmla="*/ 342776 w 1314770"/>
                <a:gd name="connsiteY76" fmla="*/ 1113791 h 1113790"/>
                <a:gd name="connsiteX77" fmla="*/ 347335 w 1314770"/>
                <a:gd name="connsiteY77" fmla="*/ 1113791 h 1113790"/>
                <a:gd name="connsiteX78" fmla="*/ 351854 w 1314770"/>
                <a:gd name="connsiteY78" fmla="*/ 1113791 h 1113790"/>
                <a:gd name="connsiteX79" fmla="*/ 356413 w 1314770"/>
                <a:gd name="connsiteY79" fmla="*/ 1113791 h 1113790"/>
                <a:gd name="connsiteX80" fmla="*/ 360973 w 1314770"/>
                <a:gd name="connsiteY80" fmla="*/ 1113791 h 1113790"/>
                <a:gd name="connsiteX81" fmla="*/ 365491 w 1314770"/>
                <a:gd name="connsiteY81" fmla="*/ 1113791 h 1113790"/>
                <a:gd name="connsiteX82" fmla="*/ 370051 w 1314770"/>
                <a:gd name="connsiteY82" fmla="*/ 1113791 h 1113790"/>
                <a:gd name="connsiteX83" fmla="*/ 374569 w 1314770"/>
                <a:gd name="connsiteY83" fmla="*/ 1113791 h 1113790"/>
                <a:gd name="connsiteX84" fmla="*/ 379129 w 1314770"/>
                <a:gd name="connsiteY84" fmla="*/ 1113791 h 1113790"/>
                <a:gd name="connsiteX85" fmla="*/ 383688 w 1314770"/>
                <a:gd name="connsiteY85" fmla="*/ 1113791 h 1113790"/>
                <a:gd name="connsiteX86" fmla="*/ 388206 w 1314770"/>
                <a:gd name="connsiteY86" fmla="*/ 1113791 h 1113790"/>
                <a:gd name="connsiteX87" fmla="*/ 392766 w 1314770"/>
                <a:gd name="connsiteY87" fmla="*/ 1113791 h 1113790"/>
                <a:gd name="connsiteX88" fmla="*/ 397325 w 1314770"/>
                <a:gd name="connsiteY88" fmla="*/ 1113791 h 1113790"/>
                <a:gd name="connsiteX89" fmla="*/ 401844 w 1314770"/>
                <a:gd name="connsiteY89" fmla="*/ 1042659 h 1113790"/>
                <a:gd name="connsiteX90" fmla="*/ 406404 w 1314770"/>
                <a:gd name="connsiteY90" fmla="*/ 720688 h 1113790"/>
                <a:gd name="connsiteX91" fmla="*/ 410963 w 1314770"/>
                <a:gd name="connsiteY91" fmla="*/ 773102 h 1113790"/>
                <a:gd name="connsiteX92" fmla="*/ 415481 w 1314770"/>
                <a:gd name="connsiteY92" fmla="*/ 518522 h 1113790"/>
                <a:gd name="connsiteX93" fmla="*/ 420041 w 1314770"/>
                <a:gd name="connsiteY93" fmla="*/ 572809 h 1113790"/>
                <a:gd name="connsiteX94" fmla="*/ 424559 w 1314770"/>
                <a:gd name="connsiteY94" fmla="*/ 561574 h 1113790"/>
                <a:gd name="connsiteX95" fmla="*/ 429119 w 1314770"/>
                <a:gd name="connsiteY95" fmla="*/ 715073 h 1113790"/>
                <a:gd name="connsiteX96" fmla="*/ 433678 w 1314770"/>
                <a:gd name="connsiteY96" fmla="*/ 670148 h 1113790"/>
                <a:gd name="connsiteX97" fmla="*/ 438197 w 1314770"/>
                <a:gd name="connsiteY97" fmla="*/ 743153 h 1113790"/>
                <a:gd name="connsiteX98" fmla="*/ 442756 w 1314770"/>
                <a:gd name="connsiteY98" fmla="*/ 696355 h 1113790"/>
                <a:gd name="connsiteX99" fmla="*/ 447316 w 1314770"/>
                <a:gd name="connsiteY99" fmla="*/ 632706 h 1113790"/>
                <a:gd name="connsiteX100" fmla="*/ 451834 w 1314770"/>
                <a:gd name="connsiteY100" fmla="*/ 666402 h 1113790"/>
                <a:gd name="connsiteX101" fmla="*/ 456393 w 1314770"/>
                <a:gd name="connsiteY101" fmla="*/ 574678 h 1113790"/>
                <a:gd name="connsiteX102" fmla="*/ 460953 w 1314770"/>
                <a:gd name="connsiteY102" fmla="*/ 722561 h 1113790"/>
                <a:gd name="connsiteX103" fmla="*/ 465472 w 1314770"/>
                <a:gd name="connsiteY103" fmla="*/ 645810 h 1113790"/>
                <a:gd name="connsiteX104" fmla="*/ 470031 w 1314770"/>
                <a:gd name="connsiteY104" fmla="*/ 336947 h 1113790"/>
                <a:gd name="connsiteX105" fmla="*/ 474549 w 1314770"/>
                <a:gd name="connsiteY105" fmla="*/ 215270 h 1113790"/>
                <a:gd name="connsiteX106" fmla="*/ 479109 w 1314770"/>
                <a:gd name="connsiteY106" fmla="*/ 73005 h 1113790"/>
                <a:gd name="connsiteX107" fmla="*/ 483668 w 1314770"/>
                <a:gd name="connsiteY107" fmla="*/ 0 h 1113790"/>
                <a:gd name="connsiteX108" fmla="*/ 488187 w 1314770"/>
                <a:gd name="connsiteY108" fmla="*/ 297637 h 1113790"/>
                <a:gd name="connsiteX109" fmla="*/ 492747 w 1314770"/>
                <a:gd name="connsiteY109" fmla="*/ 219016 h 1113790"/>
                <a:gd name="connsiteX110" fmla="*/ 497306 w 1314770"/>
                <a:gd name="connsiteY110" fmla="*/ 628964 h 1113790"/>
                <a:gd name="connsiteX111" fmla="*/ 501824 w 1314770"/>
                <a:gd name="connsiteY111" fmla="*/ 578424 h 1113790"/>
                <a:gd name="connsiteX112" fmla="*/ 506384 w 1314770"/>
                <a:gd name="connsiteY112" fmla="*/ 604631 h 1113790"/>
                <a:gd name="connsiteX113" fmla="*/ 510943 w 1314770"/>
                <a:gd name="connsiteY113" fmla="*/ 565320 h 1113790"/>
                <a:gd name="connsiteX114" fmla="*/ 515461 w 1314770"/>
                <a:gd name="connsiteY114" fmla="*/ 572809 h 1113790"/>
                <a:gd name="connsiteX115" fmla="*/ 520021 w 1314770"/>
                <a:gd name="connsiteY115" fmla="*/ 531625 h 1113790"/>
                <a:gd name="connsiteX116" fmla="*/ 524581 w 1314770"/>
                <a:gd name="connsiteY116" fmla="*/ 636453 h 1113790"/>
                <a:gd name="connsiteX117" fmla="*/ 529099 w 1314770"/>
                <a:gd name="connsiteY117" fmla="*/ 602757 h 1113790"/>
                <a:gd name="connsiteX118" fmla="*/ 533659 w 1314770"/>
                <a:gd name="connsiteY118" fmla="*/ 610246 h 1113790"/>
                <a:gd name="connsiteX119" fmla="*/ 538177 w 1314770"/>
                <a:gd name="connsiteY119" fmla="*/ 638326 h 1113790"/>
                <a:gd name="connsiteX120" fmla="*/ 542736 w 1314770"/>
                <a:gd name="connsiteY120" fmla="*/ 606500 h 1113790"/>
                <a:gd name="connsiteX121" fmla="*/ 547296 w 1314770"/>
                <a:gd name="connsiteY121" fmla="*/ 640195 h 1113790"/>
                <a:gd name="connsiteX122" fmla="*/ 551815 w 1314770"/>
                <a:gd name="connsiteY122" fmla="*/ 707585 h 1113790"/>
                <a:gd name="connsiteX123" fmla="*/ 556374 w 1314770"/>
                <a:gd name="connsiteY123" fmla="*/ 619603 h 1113790"/>
                <a:gd name="connsiteX124" fmla="*/ 560934 w 1314770"/>
                <a:gd name="connsiteY124" fmla="*/ 649556 h 1113790"/>
                <a:gd name="connsiteX125" fmla="*/ 565452 w 1314770"/>
                <a:gd name="connsiteY125" fmla="*/ 657044 h 1113790"/>
                <a:gd name="connsiteX126" fmla="*/ 570011 w 1314770"/>
                <a:gd name="connsiteY126" fmla="*/ 643941 h 1113790"/>
                <a:gd name="connsiteX127" fmla="*/ 574571 w 1314770"/>
                <a:gd name="connsiteY127" fmla="*/ 621476 h 1113790"/>
                <a:gd name="connsiteX128" fmla="*/ 579089 w 1314770"/>
                <a:gd name="connsiteY128" fmla="*/ 657044 h 1113790"/>
                <a:gd name="connsiteX129" fmla="*/ 583649 w 1314770"/>
                <a:gd name="connsiteY129" fmla="*/ 606500 h 1113790"/>
                <a:gd name="connsiteX130" fmla="*/ 588167 w 1314770"/>
                <a:gd name="connsiteY130" fmla="*/ 679505 h 1113790"/>
                <a:gd name="connsiteX131" fmla="*/ 592727 w 1314770"/>
                <a:gd name="connsiteY131" fmla="*/ 580293 h 1113790"/>
                <a:gd name="connsiteX132" fmla="*/ 597286 w 1314770"/>
                <a:gd name="connsiteY132" fmla="*/ 529752 h 1113790"/>
                <a:gd name="connsiteX133" fmla="*/ 601805 w 1314770"/>
                <a:gd name="connsiteY133" fmla="*/ 540982 h 1113790"/>
                <a:gd name="connsiteX134" fmla="*/ 606364 w 1314770"/>
                <a:gd name="connsiteY134" fmla="*/ 643941 h 1113790"/>
                <a:gd name="connsiteX135" fmla="*/ 610923 w 1314770"/>
                <a:gd name="connsiteY135" fmla="*/ 754383 h 1113790"/>
                <a:gd name="connsiteX136" fmla="*/ 615442 w 1314770"/>
                <a:gd name="connsiteY136" fmla="*/ 524137 h 1113790"/>
                <a:gd name="connsiteX137" fmla="*/ 620002 w 1314770"/>
                <a:gd name="connsiteY137" fmla="*/ 681378 h 1113790"/>
                <a:gd name="connsiteX138" fmla="*/ 624561 w 1314770"/>
                <a:gd name="connsiteY138" fmla="*/ 602757 h 1113790"/>
                <a:gd name="connsiteX139" fmla="*/ 629079 w 1314770"/>
                <a:gd name="connsiteY139" fmla="*/ 647683 h 1113790"/>
                <a:gd name="connsiteX140" fmla="*/ 633639 w 1314770"/>
                <a:gd name="connsiteY140" fmla="*/ 469850 h 1113790"/>
                <a:gd name="connsiteX141" fmla="*/ 638157 w 1314770"/>
                <a:gd name="connsiteY141" fmla="*/ 550344 h 1113790"/>
                <a:gd name="connsiteX142" fmla="*/ 642717 w 1314770"/>
                <a:gd name="connsiteY142" fmla="*/ 546602 h 1113790"/>
                <a:gd name="connsiteX143" fmla="*/ 647277 w 1314770"/>
                <a:gd name="connsiteY143" fmla="*/ 439901 h 1113790"/>
                <a:gd name="connsiteX144" fmla="*/ 651795 w 1314770"/>
                <a:gd name="connsiteY144" fmla="*/ 438028 h 1113790"/>
                <a:gd name="connsiteX145" fmla="*/ 656354 w 1314770"/>
                <a:gd name="connsiteY145" fmla="*/ 647683 h 1113790"/>
                <a:gd name="connsiteX146" fmla="*/ 660914 w 1314770"/>
                <a:gd name="connsiteY146" fmla="*/ 578424 h 1113790"/>
                <a:gd name="connsiteX147" fmla="*/ 665432 w 1314770"/>
                <a:gd name="connsiteY147" fmla="*/ 642068 h 1113790"/>
                <a:gd name="connsiteX148" fmla="*/ 669992 w 1314770"/>
                <a:gd name="connsiteY148" fmla="*/ 595269 h 1113790"/>
                <a:gd name="connsiteX149" fmla="*/ 674551 w 1314770"/>
                <a:gd name="connsiteY149" fmla="*/ 716946 h 1113790"/>
                <a:gd name="connsiteX150" fmla="*/ 679070 w 1314770"/>
                <a:gd name="connsiteY150" fmla="*/ 752510 h 1113790"/>
                <a:gd name="connsiteX151" fmla="*/ 683629 w 1314770"/>
                <a:gd name="connsiteY151" fmla="*/ 754383 h 1113790"/>
                <a:gd name="connsiteX152" fmla="*/ 688189 w 1314770"/>
                <a:gd name="connsiteY152" fmla="*/ 664533 h 1113790"/>
                <a:gd name="connsiteX153" fmla="*/ 692707 w 1314770"/>
                <a:gd name="connsiteY153" fmla="*/ 724430 h 1113790"/>
                <a:gd name="connsiteX154" fmla="*/ 697266 w 1314770"/>
                <a:gd name="connsiteY154" fmla="*/ 658913 h 1113790"/>
                <a:gd name="connsiteX155" fmla="*/ 701785 w 1314770"/>
                <a:gd name="connsiteY155" fmla="*/ 786205 h 1113790"/>
                <a:gd name="connsiteX156" fmla="*/ 706345 w 1314770"/>
                <a:gd name="connsiteY156" fmla="*/ 855465 h 1113790"/>
                <a:gd name="connsiteX157" fmla="*/ 710904 w 1314770"/>
                <a:gd name="connsiteY157" fmla="*/ 617734 h 1113790"/>
                <a:gd name="connsiteX158" fmla="*/ 715422 w 1314770"/>
                <a:gd name="connsiteY158" fmla="*/ 454878 h 1113790"/>
                <a:gd name="connsiteX159" fmla="*/ 719982 w 1314770"/>
                <a:gd name="connsiteY159" fmla="*/ 477338 h 1113790"/>
                <a:gd name="connsiteX160" fmla="*/ 724541 w 1314770"/>
                <a:gd name="connsiteY160" fmla="*/ 567189 h 1113790"/>
                <a:gd name="connsiteX161" fmla="*/ 729060 w 1314770"/>
                <a:gd name="connsiteY161" fmla="*/ 632706 h 1113790"/>
                <a:gd name="connsiteX162" fmla="*/ 733620 w 1314770"/>
                <a:gd name="connsiteY162" fmla="*/ 632706 h 1113790"/>
                <a:gd name="connsiteX163" fmla="*/ 738179 w 1314770"/>
                <a:gd name="connsiteY163" fmla="*/ 557832 h 1113790"/>
                <a:gd name="connsiteX164" fmla="*/ 742697 w 1314770"/>
                <a:gd name="connsiteY164" fmla="*/ 520395 h 1113790"/>
                <a:gd name="connsiteX165" fmla="*/ 747257 w 1314770"/>
                <a:gd name="connsiteY165" fmla="*/ 563447 h 1113790"/>
                <a:gd name="connsiteX166" fmla="*/ 751775 w 1314770"/>
                <a:gd name="connsiteY166" fmla="*/ 574678 h 1113790"/>
                <a:gd name="connsiteX167" fmla="*/ 756335 w 1314770"/>
                <a:gd name="connsiteY167" fmla="*/ 587781 h 1113790"/>
                <a:gd name="connsiteX168" fmla="*/ 760894 w 1314770"/>
                <a:gd name="connsiteY168" fmla="*/ 449258 h 1113790"/>
                <a:gd name="connsiteX169" fmla="*/ 765413 w 1314770"/>
                <a:gd name="connsiteY169" fmla="*/ 69261 h 1113790"/>
                <a:gd name="connsiteX170" fmla="*/ 769972 w 1314770"/>
                <a:gd name="connsiteY170" fmla="*/ 308867 h 1113790"/>
                <a:gd name="connsiteX171" fmla="*/ 774532 w 1314770"/>
                <a:gd name="connsiteY171" fmla="*/ 492315 h 1113790"/>
                <a:gd name="connsiteX172" fmla="*/ 779050 w 1314770"/>
                <a:gd name="connsiteY172" fmla="*/ 613988 h 1113790"/>
                <a:gd name="connsiteX173" fmla="*/ 783609 w 1314770"/>
                <a:gd name="connsiteY173" fmla="*/ 557832 h 1113790"/>
                <a:gd name="connsiteX174" fmla="*/ 788169 w 1314770"/>
                <a:gd name="connsiteY174" fmla="*/ 604631 h 1113790"/>
                <a:gd name="connsiteX175" fmla="*/ 792687 w 1314770"/>
                <a:gd name="connsiteY175" fmla="*/ 576551 h 1113790"/>
                <a:gd name="connsiteX176" fmla="*/ 797247 w 1314770"/>
                <a:gd name="connsiteY176" fmla="*/ 439901 h 1113790"/>
                <a:gd name="connsiteX177" fmla="*/ 801765 w 1314770"/>
                <a:gd name="connsiteY177" fmla="*/ 591527 h 1113790"/>
                <a:gd name="connsiteX178" fmla="*/ 806325 w 1314770"/>
                <a:gd name="connsiteY178" fmla="*/ 615861 h 1113790"/>
                <a:gd name="connsiteX179" fmla="*/ 810884 w 1314770"/>
                <a:gd name="connsiteY179" fmla="*/ 565320 h 1113790"/>
                <a:gd name="connsiteX180" fmla="*/ 815403 w 1314770"/>
                <a:gd name="connsiteY180" fmla="*/ 511034 h 1113790"/>
                <a:gd name="connsiteX181" fmla="*/ 819962 w 1314770"/>
                <a:gd name="connsiteY181" fmla="*/ 413694 h 1113790"/>
                <a:gd name="connsiteX182" fmla="*/ 824522 w 1314770"/>
                <a:gd name="connsiteY182" fmla="*/ 645810 h 1113790"/>
                <a:gd name="connsiteX183" fmla="*/ 829040 w 1314770"/>
                <a:gd name="connsiteY183" fmla="*/ 584039 h 1113790"/>
                <a:gd name="connsiteX184" fmla="*/ 833600 w 1314770"/>
                <a:gd name="connsiteY184" fmla="*/ 621476 h 1113790"/>
                <a:gd name="connsiteX185" fmla="*/ 838159 w 1314770"/>
                <a:gd name="connsiteY185" fmla="*/ 672017 h 1113790"/>
                <a:gd name="connsiteX186" fmla="*/ 842678 w 1314770"/>
                <a:gd name="connsiteY186" fmla="*/ 606500 h 1113790"/>
                <a:gd name="connsiteX187" fmla="*/ 847237 w 1314770"/>
                <a:gd name="connsiteY187" fmla="*/ 533498 h 1113790"/>
                <a:gd name="connsiteX188" fmla="*/ 851755 w 1314770"/>
                <a:gd name="connsiteY188" fmla="*/ 703843 h 1113790"/>
                <a:gd name="connsiteX189" fmla="*/ 856315 w 1314770"/>
                <a:gd name="connsiteY189" fmla="*/ 602757 h 1113790"/>
                <a:gd name="connsiteX190" fmla="*/ 860875 w 1314770"/>
                <a:gd name="connsiteY190" fmla="*/ 572809 h 1113790"/>
                <a:gd name="connsiteX191" fmla="*/ 865393 w 1314770"/>
                <a:gd name="connsiteY191" fmla="*/ 651429 h 1113790"/>
                <a:gd name="connsiteX192" fmla="*/ 869952 w 1314770"/>
                <a:gd name="connsiteY192" fmla="*/ 507291 h 1113790"/>
                <a:gd name="connsiteX193" fmla="*/ 874512 w 1314770"/>
                <a:gd name="connsiteY193" fmla="*/ 660786 h 1113790"/>
                <a:gd name="connsiteX194" fmla="*/ 879030 w 1314770"/>
                <a:gd name="connsiteY194" fmla="*/ 531625 h 1113790"/>
                <a:gd name="connsiteX195" fmla="*/ 883590 w 1314770"/>
                <a:gd name="connsiteY195" fmla="*/ 617734 h 1113790"/>
                <a:gd name="connsiteX196" fmla="*/ 888150 w 1314770"/>
                <a:gd name="connsiteY196" fmla="*/ 518522 h 1113790"/>
                <a:gd name="connsiteX197" fmla="*/ 892668 w 1314770"/>
                <a:gd name="connsiteY197" fmla="*/ 411821 h 1113790"/>
                <a:gd name="connsiteX198" fmla="*/ 897227 w 1314770"/>
                <a:gd name="connsiteY198" fmla="*/ 423052 h 1113790"/>
                <a:gd name="connsiteX199" fmla="*/ 901787 w 1314770"/>
                <a:gd name="connsiteY199" fmla="*/ 200293 h 1113790"/>
                <a:gd name="connsiteX200" fmla="*/ 906305 w 1314770"/>
                <a:gd name="connsiteY200" fmla="*/ 329459 h 1113790"/>
                <a:gd name="connsiteX201" fmla="*/ 910865 w 1314770"/>
                <a:gd name="connsiteY201" fmla="*/ 709458 h 1113790"/>
                <a:gd name="connsiteX202" fmla="*/ 915383 w 1314770"/>
                <a:gd name="connsiteY202" fmla="*/ 1010837 h 1113790"/>
                <a:gd name="connsiteX203" fmla="*/ 919943 w 1314770"/>
                <a:gd name="connsiteY203" fmla="*/ 1052016 h 1113790"/>
                <a:gd name="connsiteX204" fmla="*/ 924502 w 1314770"/>
                <a:gd name="connsiteY204" fmla="*/ 1078223 h 1113790"/>
                <a:gd name="connsiteX205" fmla="*/ 929021 w 1314770"/>
                <a:gd name="connsiteY205" fmla="*/ 1096945 h 1113790"/>
                <a:gd name="connsiteX206" fmla="*/ 933580 w 1314770"/>
                <a:gd name="connsiteY206" fmla="*/ 1091326 h 1113790"/>
                <a:gd name="connsiteX207" fmla="*/ 938139 w 1314770"/>
                <a:gd name="connsiteY207" fmla="*/ 1080096 h 1113790"/>
                <a:gd name="connsiteX208" fmla="*/ 942658 w 1314770"/>
                <a:gd name="connsiteY208" fmla="*/ 1074481 h 1113790"/>
                <a:gd name="connsiteX209" fmla="*/ 947218 w 1314770"/>
                <a:gd name="connsiteY209" fmla="*/ 1076354 h 1113790"/>
                <a:gd name="connsiteX210" fmla="*/ 951777 w 1314770"/>
                <a:gd name="connsiteY210" fmla="*/ 1087584 h 1113790"/>
                <a:gd name="connsiteX211" fmla="*/ 956295 w 1314770"/>
                <a:gd name="connsiteY211" fmla="*/ 1093199 h 1113790"/>
                <a:gd name="connsiteX212" fmla="*/ 960855 w 1314770"/>
                <a:gd name="connsiteY212" fmla="*/ 1091326 h 1113790"/>
                <a:gd name="connsiteX213" fmla="*/ 965373 w 1314770"/>
                <a:gd name="connsiteY213" fmla="*/ 1098815 h 1113790"/>
                <a:gd name="connsiteX214" fmla="*/ 969933 w 1314770"/>
                <a:gd name="connsiteY214" fmla="*/ 1089457 h 1113790"/>
                <a:gd name="connsiteX215" fmla="*/ 974492 w 1314770"/>
                <a:gd name="connsiteY215" fmla="*/ 1093199 h 1113790"/>
                <a:gd name="connsiteX216" fmla="*/ 979011 w 1314770"/>
                <a:gd name="connsiteY216" fmla="*/ 1102561 h 1113790"/>
                <a:gd name="connsiteX217" fmla="*/ 983570 w 1314770"/>
                <a:gd name="connsiteY217" fmla="*/ 1104430 h 1113790"/>
                <a:gd name="connsiteX218" fmla="*/ 988130 w 1314770"/>
                <a:gd name="connsiteY218" fmla="*/ 1096945 h 1113790"/>
                <a:gd name="connsiteX219" fmla="*/ 992648 w 1314770"/>
                <a:gd name="connsiteY219" fmla="*/ 1106303 h 1113790"/>
                <a:gd name="connsiteX220" fmla="*/ 997208 w 1314770"/>
                <a:gd name="connsiteY220" fmla="*/ 1100688 h 1113790"/>
                <a:gd name="connsiteX221" fmla="*/ 1001767 w 1314770"/>
                <a:gd name="connsiteY221" fmla="*/ 1093199 h 1113790"/>
                <a:gd name="connsiteX222" fmla="*/ 1006285 w 1314770"/>
                <a:gd name="connsiteY222" fmla="*/ 1093199 h 1113790"/>
                <a:gd name="connsiteX223" fmla="*/ 1010845 w 1314770"/>
                <a:gd name="connsiteY223" fmla="*/ 1091326 h 1113790"/>
                <a:gd name="connsiteX224" fmla="*/ 1015364 w 1314770"/>
                <a:gd name="connsiteY224" fmla="*/ 1102561 h 1113790"/>
                <a:gd name="connsiteX225" fmla="*/ 1019923 w 1314770"/>
                <a:gd name="connsiteY225" fmla="*/ 1100688 h 1113790"/>
                <a:gd name="connsiteX226" fmla="*/ 1024482 w 1314770"/>
                <a:gd name="connsiteY226" fmla="*/ 1095072 h 1113790"/>
                <a:gd name="connsiteX227" fmla="*/ 1029001 w 1314770"/>
                <a:gd name="connsiteY227" fmla="*/ 1093199 h 1113790"/>
                <a:gd name="connsiteX228" fmla="*/ 1033560 w 1314770"/>
                <a:gd name="connsiteY228" fmla="*/ 1085711 h 1113790"/>
                <a:gd name="connsiteX229" fmla="*/ 1038120 w 1314770"/>
                <a:gd name="connsiteY229" fmla="*/ 1096945 h 1113790"/>
                <a:gd name="connsiteX230" fmla="*/ 1042638 w 1314770"/>
                <a:gd name="connsiteY230" fmla="*/ 1098815 h 1113790"/>
                <a:gd name="connsiteX231" fmla="*/ 1047198 w 1314770"/>
                <a:gd name="connsiteY231" fmla="*/ 1096945 h 1113790"/>
                <a:gd name="connsiteX232" fmla="*/ 1051757 w 1314770"/>
                <a:gd name="connsiteY232" fmla="*/ 1100688 h 1113790"/>
                <a:gd name="connsiteX233" fmla="*/ 1056276 w 1314770"/>
                <a:gd name="connsiteY233" fmla="*/ 1102561 h 1113790"/>
                <a:gd name="connsiteX234" fmla="*/ 1060835 w 1314770"/>
                <a:gd name="connsiteY234" fmla="*/ 1102561 h 1113790"/>
                <a:gd name="connsiteX235" fmla="*/ 1065395 w 1314770"/>
                <a:gd name="connsiteY235" fmla="*/ 1095072 h 1113790"/>
                <a:gd name="connsiteX236" fmla="*/ 1069913 w 1314770"/>
                <a:gd name="connsiteY236" fmla="*/ 1102561 h 1113790"/>
                <a:gd name="connsiteX237" fmla="*/ 1074473 w 1314770"/>
                <a:gd name="connsiteY237" fmla="*/ 1100688 h 1113790"/>
                <a:gd name="connsiteX238" fmla="*/ 1078991 w 1314770"/>
                <a:gd name="connsiteY238" fmla="*/ 1102561 h 1113790"/>
                <a:gd name="connsiteX239" fmla="*/ 1083551 w 1314770"/>
                <a:gd name="connsiteY239" fmla="*/ 1100688 h 1113790"/>
                <a:gd name="connsiteX240" fmla="*/ 1088110 w 1314770"/>
                <a:gd name="connsiteY240" fmla="*/ 1100688 h 1113790"/>
                <a:gd name="connsiteX241" fmla="*/ 1092628 w 1314770"/>
                <a:gd name="connsiteY241" fmla="*/ 1104430 h 1113790"/>
                <a:gd name="connsiteX242" fmla="*/ 1097188 w 1314770"/>
                <a:gd name="connsiteY242" fmla="*/ 1100688 h 1113790"/>
                <a:gd name="connsiteX243" fmla="*/ 1101748 w 1314770"/>
                <a:gd name="connsiteY243" fmla="*/ 1104430 h 1113790"/>
                <a:gd name="connsiteX244" fmla="*/ 1106266 w 1314770"/>
                <a:gd name="connsiteY244" fmla="*/ 1104430 h 1113790"/>
                <a:gd name="connsiteX245" fmla="*/ 1110825 w 1314770"/>
                <a:gd name="connsiteY245" fmla="*/ 1106303 h 1113790"/>
                <a:gd name="connsiteX246" fmla="*/ 1115385 w 1314770"/>
                <a:gd name="connsiteY246" fmla="*/ 1104430 h 1113790"/>
                <a:gd name="connsiteX247" fmla="*/ 1119903 w 1314770"/>
                <a:gd name="connsiteY247" fmla="*/ 1106303 h 1113790"/>
                <a:gd name="connsiteX248" fmla="*/ 1124463 w 1314770"/>
                <a:gd name="connsiteY248" fmla="*/ 1106303 h 1113790"/>
                <a:gd name="connsiteX249" fmla="*/ 1128982 w 1314770"/>
                <a:gd name="connsiteY249" fmla="*/ 1100688 h 1113790"/>
                <a:gd name="connsiteX250" fmla="*/ 1133541 w 1314770"/>
                <a:gd name="connsiteY250" fmla="*/ 1106303 h 1113790"/>
                <a:gd name="connsiteX251" fmla="*/ 1138100 w 1314770"/>
                <a:gd name="connsiteY251" fmla="*/ 1106303 h 1113790"/>
                <a:gd name="connsiteX252" fmla="*/ 1142619 w 1314770"/>
                <a:gd name="connsiteY252" fmla="*/ 1102561 h 1113790"/>
                <a:gd name="connsiteX253" fmla="*/ 1147178 w 1314770"/>
                <a:gd name="connsiteY253" fmla="*/ 1106303 h 1113790"/>
                <a:gd name="connsiteX254" fmla="*/ 1151738 w 1314770"/>
                <a:gd name="connsiteY254" fmla="*/ 1104430 h 1113790"/>
                <a:gd name="connsiteX255" fmla="*/ 1156256 w 1314770"/>
                <a:gd name="connsiteY255" fmla="*/ 1102561 h 1113790"/>
                <a:gd name="connsiteX256" fmla="*/ 1160816 w 1314770"/>
                <a:gd name="connsiteY256" fmla="*/ 1102561 h 1113790"/>
                <a:gd name="connsiteX257" fmla="*/ 1165375 w 1314770"/>
                <a:gd name="connsiteY257" fmla="*/ 1106303 h 1113790"/>
                <a:gd name="connsiteX258" fmla="*/ 1169894 w 1314770"/>
                <a:gd name="connsiteY258" fmla="*/ 1104430 h 1113790"/>
                <a:gd name="connsiteX259" fmla="*/ 1174453 w 1314770"/>
                <a:gd name="connsiteY259" fmla="*/ 1106303 h 1113790"/>
                <a:gd name="connsiteX260" fmla="*/ 1178971 w 1314770"/>
                <a:gd name="connsiteY260" fmla="*/ 1104430 h 1113790"/>
                <a:gd name="connsiteX261" fmla="*/ 1183531 w 1314770"/>
                <a:gd name="connsiteY261" fmla="*/ 1106303 h 1113790"/>
                <a:gd name="connsiteX262" fmla="*/ 1188090 w 1314770"/>
                <a:gd name="connsiteY262" fmla="*/ 1106303 h 1113790"/>
                <a:gd name="connsiteX263" fmla="*/ 1192609 w 1314770"/>
                <a:gd name="connsiteY263" fmla="*/ 1102561 h 1113790"/>
                <a:gd name="connsiteX264" fmla="*/ 1197169 w 1314770"/>
                <a:gd name="connsiteY264" fmla="*/ 1102561 h 1113790"/>
                <a:gd name="connsiteX265" fmla="*/ 1201728 w 1314770"/>
                <a:gd name="connsiteY265" fmla="*/ 1104430 h 1113790"/>
                <a:gd name="connsiteX266" fmla="*/ 1206246 w 1314770"/>
                <a:gd name="connsiteY266" fmla="*/ 1104430 h 1113790"/>
                <a:gd name="connsiteX267" fmla="*/ 1210806 w 1314770"/>
                <a:gd name="connsiteY267" fmla="*/ 1106303 h 1113790"/>
                <a:gd name="connsiteX268" fmla="*/ 1215365 w 1314770"/>
                <a:gd name="connsiteY268" fmla="*/ 1106303 h 1113790"/>
                <a:gd name="connsiteX269" fmla="*/ 1219883 w 1314770"/>
                <a:gd name="connsiteY269" fmla="*/ 1106303 h 1113790"/>
                <a:gd name="connsiteX270" fmla="*/ 1224443 w 1314770"/>
                <a:gd name="connsiteY270" fmla="*/ 1100688 h 1113790"/>
                <a:gd name="connsiteX271" fmla="*/ 1229003 w 1314770"/>
                <a:gd name="connsiteY271" fmla="*/ 1102561 h 1113790"/>
                <a:gd name="connsiteX272" fmla="*/ 1233521 w 1314770"/>
                <a:gd name="connsiteY272" fmla="*/ 1102561 h 1113790"/>
                <a:gd name="connsiteX273" fmla="*/ 1238081 w 1314770"/>
                <a:gd name="connsiteY273" fmla="*/ 1106303 h 1113790"/>
                <a:gd name="connsiteX274" fmla="*/ 1242599 w 1314770"/>
                <a:gd name="connsiteY274" fmla="*/ 1106303 h 1113790"/>
                <a:gd name="connsiteX275" fmla="*/ 1247158 w 1314770"/>
                <a:gd name="connsiteY275" fmla="*/ 1106303 h 1113790"/>
                <a:gd name="connsiteX276" fmla="*/ 1251718 w 1314770"/>
                <a:gd name="connsiteY276" fmla="*/ 1100688 h 1113790"/>
                <a:gd name="connsiteX277" fmla="*/ 1256237 w 1314770"/>
                <a:gd name="connsiteY277" fmla="*/ 1102561 h 1113790"/>
                <a:gd name="connsiteX278" fmla="*/ 1260796 w 1314770"/>
                <a:gd name="connsiteY278" fmla="*/ 1106303 h 1113790"/>
                <a:gd name="connsiteX279" fmla="*/ 1265355 w 1314770"/>
                <a:gd name="connsiteY279" fmla="*/ 1102561 h 1113790"/>
                <a:gd name="connsiteX280" fmla="*/ 1269874 w 1314770"/>
                <a:gd name="connsiteY280" fmla="*/ 1106303 h 1113790"/>
                <a:gd name="connsiteX281" fmla="*/ 1274433 w 1314770"/>
                <a:gd name="connsiteY281" fmla="*/ 1091326 h 1113790"/>
                <a:gd name="connsiteX282" fmla="*/ 1278993 w 1314770"/>
                <a:gd name="connsiteY282" fmla="*/ 1106303 h 1113790"/>
                <a:gd name="connsiteX283" fmla="*/ 1283512 w 1314770"/>
                <a:gd name="connsiteY283" fmla="*/ 1106303 h 1113790"/>
                <a:gd name="connsiteX284" fmla="*/ 1288071 w 1314770"/>
                <a:gd name="connsiteY284" fmla="*/ 1104430 h 1113790"/>
                <a:gd name="connsiteX285" fmla="*/ 1292589 w 1314770"/>
                <a:gd name="connsiteY285" fmla="*/ 1106303 h 1113790"/>
                <a:gd name="connsiteX286" fmla="*/ 1297149 w 1314770"/>
                <a:gd name="connsiteY286" fmla="*/ 1106303 h 1113790"/>
                <a:gd name="connsiteX287" fmla="*/ 1301708 w 1314770"/>
                <a:gd name="connsiteY287" fmla="*/ 1106303 h 1113790"/>
                <a:gd name="connsiteX288" fmla="*/ 1306226 w 1314770"/>
                <a:gd name="connsiteY288" fmla="*/ 1106303 h 1113790"/>
                <a:gd name="connsiteX289" fmla="*/ 1310786 w 1314770"/>
                <a:gd name="connsiteY289" fmla="*/ 1104430 h 1113790"/>
                <a:gd name="connsiteX290" fmla="*/ 1314771 w 1314770"/>
                <a:gd name="connsiteY290" fmla="*/ 1106069 h 111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113790">
                  <a:moveTo>
                    <a:pt x="0" y="1113791"/>
                  </a:moveTo>
                  <a:lnTo>
                    <a:pt x="1927" y="1113791"/>
                  </a:lnTo>
                  <a:lnTo>
                    <a:pt x="6470" y="1113791"/>
                  </a:lnTo>
                  <a:lnTo>
                    <a:pt x="11017" y="1113791"/>
                  </a:lnTo>
                  <a:lnTo>
                    <a:pt x="15560" y="1113791"/>
                  </a:lnTo>
                  <a:lnTo>
                    <a:pt x="20103" y="1113791"/>
                  </a:lnTo>
                  <a:lnTo>
                    <a:pt x="24650" y="1113791"/>
                  </a:lnTo>
                  <a:lnTo>
                    <a:pt x="29193" y="1113791"/>
                  </a:lnTo>
                  <a:lnTo>
                    <a:pt x="33736" y="1113791"/>
                  </a:lnTo>
                  <a:lnTo>
                    <a:pt x="38283" y="1113791"/>
                  </a:lnTo>
                  <a:lnTo>
                    <a:pt x="42827" y="1113791"/>
                  </a:lnTo>
                  <a:lnTo>
                    <a:pt x="47374" y="1113791"/>
                  </a:lnTo>
                  <a:lnTo>
                    <a:pt x="51917" y="1113791"/>
                  </a:lnTo>
                  <a:lnTo>
                    <a:pt x="56464" y="1113791"/>
                  </a:lnTo>
                  <a:lnTo>
                    <a:pt x="61007" y="1113791"/>
                  </a:lnTo>
                  <a:lnTo>
                    <a:pt x="65550" y="1113791"/>
                  </a:lnTo>
                  <a:lnTo>
                    <a:pt x="70097" y="1113791"/>
                  </a:lnTo>
                  <a:lnTo>
                    <a:pt x="74640" y="1113791"/>
                  </a:lnTo>
                  <a:lnTo>
                    <a:pt x="79183" y="1113791"/>
                  </a:lnTo>
                  <a:lnTo>
                    <a:pt x="83731" y="1113791"/>
                  </a:lnTo>
                  <a:lnTo>
                    <a:pt x="88274" y="1113791"/>
                  </a:lnTo>
                  <a:lnTo>
                    <a:pt x="92817" y="1113791"/>
                  </a:lnTo>
                  <a:lnTo>
                    <a:pt x="97364" y="1113791"/>
                  </a:lnTo>
                  <a:lnTo>
                    <a:pt x="101907" y="1113791"/>
                  </a:lnTo>
                  <a:lnTo>
                    <a:pt x="106454" y="1113791"/>
                  </a:lnTo>
                  <a:lnTo>
                    <a:pt x="110997" y="1113791"/>
                  </a:lnTo>
                  <a:lnTo>
                    <a:pt x="115544" y="1113791"/>
                  </a:lnTo>
                  <a:lnTo>
                    <a:pt x="120088" y="1113791"/>
                  </a:lnTo>
                  <a:lnTo>
                    <a:pt x="124630" y="1113791"/>
                  </a:lnTo>
                  <a:lnTo>
                    <a:pt x="129178" y="1113791"/>
                  </a:lnTo>
                  <a:lnTo>
                    <a:pt x="133721" y="1113791"/>
                  </a:lnTo>
                  <a:lnTo>
                    <a:pt x="138264" y="1113791"/>
                  </a:lnTo>
                  <a:lnTo>
                    <a:pt x="142811" y="1113791"/>
                  </a:lnTo>
                  <a:lnTo>
                    <a:pt x="147354" y="1113791"/>
                  </a:lnTo>
                  <a:lnTo>
                    <a:pt x="151901" y="1113791"/>
                  </a:lnTo>
                  <a:lnTo>
                    <a:pt x="156444" y="1113791"/>
                  </a:lnTo>
                  <a:lnTo>
                    <a:pt x="160987" y="1113791"/>
                  </a:lnTo>
                  <a:lnTo>
                    <a:pt x="165534" y="1113791"/>
                  </a:lnTo>
                  <a:lnTo>
                    <a:pt x="170078" y="1113791"/>
                  </a:lnTo>
                  <a:lnTo>
                    <a:pt x="174625" y="1113791"/>
                  </a:lnTo>
                  <a:lnTo>
                    <a:pt x="179168" y="1113791"/>
                  </a:lnTo>
                  <a:lnTo>
                    <a:pt x="183711" y="1113791"/>
                  </a:lnTo>
                  <a:lnTo>
                    <a:pt x="188258" y="1113791"/>
                  </a:lnTo>
                  <a:lnTo>
                    <a:pt x="192801" y="1113791"/>
                  </a:lnTo>
                  <a:lnTo>
                    <a:pt x="197344" y="1113791"/>
                  </a:lnTo>
                  <a:lnTo>
                    <a:pt x="201891" y="1113791"/>
                  </a:lnTo>
                  <a:lnTo>
                    <a:pt x="206435" y="1113791"/>
                  </a:lnTo>
                  <a:lnTo>
                    <a:pt x="210982" y="1113791"/>
                  </a:lnTo>
                  <a:lnTo>
                    <a:pt x="215525" y="1113791"/>
                  </a:lnTo>
                  <a:lnTo>
                    <a:pt x="220080" y="1113791"/>
                  </a:lnTo>
                  <a:lnTo>
                    <a:pt x="224599" y="1113791"/>
                  </a:lnTo>
                  <a:lnTo>
                    <a:pt x="229158" y="1113791"/>
                  </a:lnTo>
                  <a:lnTo>
                    <a:pt x="233717" y="1113791"/>
                  </a:lnTo>
                  <a:lnTo>
                    <a:pt x="238236" y="1113791"/>
                  </a:lnTo>
                  <a:lnTo>
                    <a:pt x="242795" y="1113791"/>
                  </a:lnTo>
                  <a:lnTo>
                    <a:pt x="247355" y="1113791"/>
                  </a:lnTo>
                  <a:lnTo>
                    <a:pt x="251873" y="1113791"/>
                  </a:lnTo>
                  <a:lnTo>
                    <a:pt x="256433" y="1113791"/>
                  </a:lnTo>
                  <a:lnTo>
                    <a:pt x="260951" y="1113791"/>
                  </a:lnTo>
                  <a:lnTo>
                    <a:pt x="265511" y="1113791"/>
                  </a:lnTo>
                  <a:lnTo>
                    <a:pt x="270070" y="1113791"/>
                  </a:lnTo>
                  <a:lnTo>
                    <a:pt x="274589" y="1113791"/>
                  </a:lnTo>
                  <a:lnTo>
                    <a:pt x="279148" y="1113791"/>
                  </a:lnTo>
                  <a:lnTo>
                    <a:pt x="283708" y="1113791"/>
                  </a:lnTo>
                  <a:lnTo>
                    <a:pt x="288226" y="1113791"/>
                  </a:lnTo>
                  <a:lnTo>
                    <a:pt x="292786" y="1113791"/>
                  </a:lnTo>
                  <a:lnTo>
                    <a:pt x="297345" y="1113791"/>
                  </a:lnTo>
                  <a:lnTo>
                    <a:pt x="301864" y="1113791"/>
                  </a:lnTo>
                  <a:lnTo>
                    <a:pt x="306423" y="1113791"/>
                  </a:lnTo>
                  <a:lnTo>
                    <a:pt x="310982" y="1113791"/>
                  </a:lnTo>
                  <a:lnTo>
                    <a:pt x="315501" y="1113791"/>
                  </a:lnTo>
                  <a:lnTo>
                    <a:pt x="320060" y="1113791"/>
                  </a:lnTo>
                  <a:lnTo>
                    <a:pt x="324579" y="1113791"/>
                  </a:lnTo>
                  <a:lnTo>
                    <a:pt x="329138" y="1113791"/>
                  </a:lnTo>
                  <a:lnTo>
                    <a:pt x="333698" y="1113791"/>
                  </a:lnTo>
                  <a:lnTo>
                    <a:pt x="338217" y="1113791"/>
                  </a:lnTo>
                  <a:lnTo>
                    <a:pt x="342776" y="1113791"/>
                  </a:lnTo>
                  <a:lnTo>
                    <a:pt x="347335" y="1113791"/>
                  </a:lnTo>
                  <a:lnTo>
                    <a:pt x="351854" y="1113791"/>
                  </a:lnTo>
                  <a:lnTo>
                    <a:pt x="356413" y="1113791"/>
                  </a:lnTo>
                  <a:lnTo>
                    <a:pt x="360973" y="1113791"/>
                  </a:lnTo>
                  <a:lnTo>
                    <a:pt x="365491" y="1113791"/>
                  </a:lnTo>
                  <a:lnTo>
                    <a:pt x="370051" y="1113791"/>
                  </a:lnTo>
                  <a:lnTo>
                    <a:pt x="374569" y="1113791"/>
                  </a:lnTo>
                  <a:lnTo>
                    <a:pt x="379129" y="1113791"/>
                  </a:lnTo>
                  <a:lnTo>
                    <a:pt x="383688" y="1113791"/>
                  </a:lnTo>
                  <a:lnTo>
                    <a:pt x="388206" y="1113791"/>
                  </a:lnTo>
                  <a:lnTo>
                    <a:pt x="392766" y="1113791"/>
                  </a:lnTo>
                  <a:lnTo>
                    <a:pt x="397325" y="1113791"/>
                  </a:lnTo>
                  <a:lnTo>
                    <a:pt x="401844" y="1042659"/>
                  </a:lnTo>
                  <a:lnTo>
                    <a:pt x="406404" y="720688"/>
                  </a:lnTo>
                  <a:lnTo>
                    <a:pt x="410963" y="773102"/>
                  </a:lnTo>
                  <a:lnTo>
                    <a:pt x="415481" y="518522"/>
                  </a:lnTo>
                  <a:lnTo>
                    <a:pt x="420041" y="572809"/>
                  </a:lnTo>
                  <a:lnTo>
                    <a:pt x="424559" y="561574"/>
                  </a:lnTo>
                  <a:lnTo>
                    <a:pt x="429119" y="715073"/>
                  </a:lnTo>
                  <a:lnTo>
                    <a:pt x="433678" y="670148"/>
                  </a:lnTo>
                  <a:lnTo>
                    <a:pt x="438197" y="743153"/>
                  </a:lnTo>
                  <a:lnTo>
                    <a:pt x="442756" y="696355"/>
                  </a:lnTo>
                  <a:lnTo>
                    <a:pt x="447316" y="632706"/>
                  </a:lnTo>
                  <a:lnTo>
                    <a:pt x="451834" y="666402"/>
                  </a:lnTo>
                  <a:lnTo>
                    <a:pt x="456393" y="574678"/>
                  </a:lnTo>
                  <a:lnTo>
                    <a:pt x="460953" y="722561"/>
                  </a:lnTo>
                  <a:lnTo>
                    <a:pt x="465472" y="645810"/>
                  </a:lnTo>
                  <a:lnTo>
                    <a:pt x="470031" y="336947"/>
                  </a:lnTo>
                  <a:lnTo>
                    <a:pt x="474549" y="215270"/>
                  </a:lnTo>
                  <a:lnTo>
                    <a:pt x="479109" y="73005"/>
                  </a:lnTo>
                  <a:lnTo>
                    <a:pt x="483668" y="0"/>
                  </a:lnTo>
                  <a:lnTo>
                    <a:pt x="488187" y="297637"/>
                  </a:lnTo>
                  <a:lnTo>
                    <a:pt x="492747" y="219016"/>
                  </a:lnTo>
                  <a:lnTo>
                    <a:pt x="497306" y="628964"/>
                  </a:lnTo>
                  <a:lnTo>
                    <a:pt x="501824" y="578424"/>
                  </a:lnTo>
                  <a:lnTo>
                    <a:pt x="506384" y="604631"/>
                  </a:lnTo>
                  <a:lnTo>
                    <a:pt x="510943" y="565320"/>
                  </a:lnTo>
                  <a:lnTo>
                    <a:pt x="515461" y="572809"/>
                  </a:lnTo>
                  <a:lnTo>
                    <a:pt x="520021" y="531625"/>
                  </a:lnTo>
                  <a:lnTo>
                    <a:pt x="524581" y="636453"/>
                  </a:lnTo>
                  <a:lnTo>
                    <a:pt x="529099" y="602757"/>
                  </a:lnTo>
                  <a:lnTo>
                    <a:pt x="533659" y="610246"/>
                  </a:lnTo>
                  <a:lnTo>
                    <a:pt x="538177" y="638326"/>
                  </a:lnTo>
                  <a:lnTo>
                    <a:pt x="542736" y="606500"/>
                  </a:lnTo>
                  <a:lnTo>
                    <a:pt x="547296" y="640195"/>
                  </a:lnTo>
                  <a:lnTo>
                    <a:pt x="551815" y="707585"/>
                  </a:lnTo>
                  <a:lnTo>
                    <a:pt x="556374" y="619603"/>
                  </a:lnTo>
                  <a:lnTo>
                    <a:pt x="560934" y="649556"/>
                  </a:lnTo>
                  <a:lnTo>
                    <a:pt x="565452" y="657044"/>
                  </a:lnTo>
                  <a:lnTo>
                    <a:pt x="570011" y="643941"/>
                  </a:lnTo>
                  <a:lnTo>
                    <a:pt x="574571" y="621476"/>
                  </a:lnTo>
                  <a:lnTo>
                    <a:pt x="579089" y="657044"/>
                  </a:lnTo>
                  <a:lnTo>
                    <a:pt x="583649" y="606500"/>
                  </a:lnTo>
                  <a:lnTo>
                    <a:pt x="588167" y="679505"/>
                  </a:lnTo>
                  <a:lnTo>
                    <a:pt x="592727" y="580293"/>
                  </a:lnTo>
                  <a:lnTo>
                    <a:pt x="597286" y="529752"/>
                  </a:lnTo>
                  <a:lnTo>
                    <a:pt x="601805" y="540982"/>
                  </a:lnTo>
                  <a:lnTo>
                    <a:pt x="606364" y="643941"/>
                  </a:lnTo>
                  <a:lnTo>
                    <a:pt x="610923" y="754383"/>
                  </a:lnTo>
                  <a:lnTo>
                    <a:pt x="615442" y="524137"/>
                  </a:lnTo>
                  <a:lnTo>
                    <a:pt x="620002" y="681378"/>
                  </a:lnTo>
                  <a:lnTo>
                    <a:pt x="624561" y="602757"/>
                  </a:lnTo>
                  <a:lnTo>
                    <a:pt x="629079" y="647683"/>
                  </a:lnTo>
                  <a:lnTo>
                    <a:pt x="633639" y="469850"/>
                  </a:lnTo>
                  <a:lnTo>
                    <a:pt x="638157" y="550344"/>
                  </a:lnTo>
                  <a:lnTo>
                    <a:pt x="642717" y="546602"/>
                  </a:lnTo>
                  <a:lnTo>
                    <a:pt x="647277" y="439901"/>
                  </a:lnTo>
                  <a:lnTo>
                    <a:pt x="651795" y="438028"/>
                  </a:lnTo>
                  <a:lnTo>
                    <a:pt x="656354" y="647683"/>
                  </a:lnTo>
                  <a:lnTo>
                    <a:pt x="660914" y="578424"/>
                  </a:lnTo>
                  <a:lnTo>
                    <a:pt x="665432" y="642068"/>
                  </a:lnTo>
                  <a:lnTo>
                    <a:pt x="669992" y="595269"/>
                  </a:lnTo>
                  <a:lnTo>
                    <a:pt x="674551" y="716946"/>
                  </a:lnTo>
                  <a:lnTo>
                    <a:pt x="679070" y="752510"/>
                  </a:lnTo>
                  <a:lnTo>
                    <a:pt x="683629" y="754383"/>
                  </a:lnTo>
                  <a:lnTo>
                    <a:pt x="688189" y="664533"/>
                  </a:lnTo>
                  <a:lnTo>
                    <a:pt x="692707" y="724430"/>
                  </a:lnTo>
                  <a:lnTo>
                    <a:pt x="697266" y="658913"/>
                  </a:lnTo>
                  <a:lnTo>
                    <a:pt x="701785" y="786205"/>
                  </a:lnTo>
                  <a:lnTo>
                    <a:pt x="706345" y="855465"/>
                  </a:lnTo>
                  <a:lnTo>
                    <a:pt x="710904" y="617734"/>
                  </a:lnTo>
                  <a:lnTo>
                    <a:pt x="715422" y="454878"/>
                  </a:lnTo>
                  <a:lnTo>
                    <a:pt x="719982" y="477338"/>
                  </a:lnTo>
                  <a:lnTo>
                    <a:pt x="724541" y="567189"/>
                  </a:lnTo>
                  <a:lnTo>
                    <a:pt x="729060" y="632706"/>
                  </a:lnTo>
                  <a:lnTo>
                    <a:pt x="733620" y="632706"/>
                  </a:lnTo>
                  <a:lnTo>
                    <a:pt x="738179" y="557832"/>
                  </a:lnTo>
                  <a:lnTo>
                    <a:pt x="742697" y="520395"/>
                  </a:lnTo>
                  <a:lnTo>
                    <a:pt x="747257" y="563447"/>
                  </a:lnTo>
                  <a:lnTo>
                    <a:pt x="751775" y="574678"/>
                  </a:lnTo>
                  <a:lnTo>
                    <a:pt x="756335" y="587781"/>
                  </a:lnTo>
                  <a:lnTo>
                    <a:pt x="760894" y="449258"/>
                  </a:lnTo>
                  <a:lnTo>
                    <a:pt x="765413" y="69261"/>
                  </a:lnTo>
                  <a:lnTo>
                    <a:pt x="769972" y="308867"/>
                  </a:lnTo>
                  <a:lnTo>
                    <a:pt x="774532" y="492315"/>
                  </a:lnTo>
                  <a:lnTo>
                    <a:pt x="779050" y="613988"/>
                  </a:lnTo>
                  <a:lnTo>
                    <a:pt x="783609" y="557832"/>
                  </a:lnTo>
                  <a:lnTo>
                    <a:pt x="788169" y="604631"/>
                  </a:lnTo>
                  <a:lnTo>
                    <a:pt x="792687" y="576551"/>
                  </a:lnTo>
                  <a:lnTo>
                    <a:pt x="797247" y="439901"/>
                  </a:lnTo>
                  <a:lnTo>
                    <a:pt x="801765" y="591527"/>
                  </a:lnTo>
                  <a:lnTo>
                    <a:pt x="806325" y="615861"/>
                  </a:lnTo>
                  <a:lnTo>
                    <a:pt x="810884" y="565320"/>
                  </a:lnTo>
                  <a:lnTo>
                    <a:pt x="815403" y="511034"/>
                  </a:lnTo>
                  <a:lnTo>
                    <a:pt x="819962" y="413694"/>
                  </a:lnTo>
                  <a:lnTo>
                    <a:pt x="824522" y="645810"/>
                  </a:lnTo>
                  <a:lnTo>
                    <a:pt x="829040" y="584039"/>
                  </a:lnTo>
                  <a:lnTo>
                    <a:pt x="833600" y="621476"/>
                  </a:lnTo>
                  <a:lnTo>
                    <a:pt x="838159" y="672017"/>
                  </a:lnTo>
                  <a:lnTo>
                    <a:pt x="842678" y="606500"/>
                  </a:lnTo>
                  <a:lnTo>
                    <a:pt x="847237" y="533498"/>
                  </a:lnTo>
                  <a:lnTo>
                    <a:pt x="851755" y="703843"/>
                  </a:lnTo>
                  <a:lnTo>
                    <a:pt x="856315" y="602757"/>
                  </a:lnTo>
                  <a:lnTo>
                    <a:pt x="860875" y="572809"/>
                  </a:lnTo>
                  <a:lnTo>
                    <a:pt x="865393" y="651429"/>
                  </a:lnTo>
                  <a:lnTo>
                    <a:pt x="869952" y="507291"/>
                  </a:lnTo>
                  <a:lnTo>
                    <a:pt x="874512" y="660786"/>
                  </a:lnTo>
                  <a:lnTo>
                    <a:pt x="879030" y="531625"/>
                  </a:lnTo>
                  <a:lnTo>
                    <a:pt x="883590" y="617734"/>
                  </a:lnTo>
                  <a:lnTo>
                    <a:pt x="888150" y="518522"/>
                  </a:lnTo>
                  <a:lnTo>
                    <a:pt x="892668" y="411821"/>
                  </a:lnTo>
                  <a:lnTo>
                    <a:pt x="897227" y="423052"/>
                  </a:lnTo>
                  <a:lnTo>
                    <a:pt x="901787" y="200293"/>
                  </a:lnTo>
                  <a:lnTo>
                    <a:pt x="906305" y="329459"/>
                  </a:lnTo>
                  <a:lnTo>
                    <a:pt x="910865" y="709458"/>
                  </a:lnTo>
                  <a:lnTo>
                    <a:pt x="915383" y="1010837"/>
                  </a:lnTo>
                  <a:lnTo>
                    <a:pt x="919943" y="1052016"/>
                  </a:lnTo>
                  <a:lnTo>
                    <a:pt x="924502" y="1078223"/>
                  </a:lnTo>
                  <a:lnTo>
                    <a:pt x="929021" y="1096945"/>
                  </a:lnTo>
                  <a:lnTo>
                    <a:pt x="933580" y="1091326"/>
                  </a:lnTo>
                  <a:lnTo>
                    <a:pt x="938139" y="1080096"/>
                  </a:lnTo>
                  <a:lnTo>
                    <a:pt x="942658" y="1074481"/>
                  </a:lnTo>
                  <a:lnTo>
                    <a:pt x="947218" y="1076354"/>
                  </a:lnTo>
                  <a:lnTo>
                    <a:pt x="951777" y="1087584"/>
                  </a:lnTo>
                  <a:lnTo>
                    <a:pt x="956295" y="1093199"/>
                  </a:lnTo>
                  <a:lnTo>
                    <a:pt x="960855" y="1091326"/>
                  </a:lnTo>
                  <a:lnTo>
                    <a:pt x="965373" y="1098815"/>
                  </a:lnTo>
                  <a:lnTo>
                    <a:pt x="969933" y="1089457"/>
                  </a:lnTo>
                  <a:lnTo>
                    <a:pt x="974492" y="1093199"/>
                  </a:lnTo>
                  <a:lnTo>
                    <a:pt x="979011" y="1102561"/>
                  </a:lnTo>
                  <a:lnTo>
                    <a:pt x="983570" y="1104430"/>
                  </a:lnTo>
                  <a:lnTo>
                    <a:pt x="988130" y="1096945"/>
                  </a:lnTo>
                  <a:lnTo>
                    <a:pt x="992648" y="1106303"/>
                  </a:lnTo>
                  <a:lnTo>
                    <a:pt x="997208" y="1100688"/>
                  </a:lnTo>
                  <a:lnTo>
                    <a:pt x="1001767" y="1093199"/>
                  </a:lnTo>
                  <a:lnTo>
                    <a:pt x="1006285" y="1093199"/>
                  </a:lnTo>
                  <a:lnTo>
                    <a:pt x="1010845" y="1091326"/>
                  </a:lnTo>
                  <a:lnTo>
                    <a:pt x="1015364" y="1102561"/>
                  </a:lnTo>
                  <a:lnTo>
                    <a:pt x="1019923" y="1100688"/>
                  </a:lnTo>
                  <a:lnTo>
                    <a:pt x="1024482" y="1095072"/>
                  </a:lnTo>
                  <a:lnTo>
                    <a:pt x="1029001" y="1093199"/>
                  </a:lnTo>
                  <a:lnTo>
                    <a:pt x="1033560" y="1085711"/>
                  </a:lnTo>
                  <a:lnTo>
                    <a:pt x="1038120" y="1096945"/>
                  </a:lnTo>
                  <a:lnTo>
                    <a:pt x="1042638" y="1098815"/>
                  </a:lnTo>
                  <a:lnTo>
                    <a:pt x="1047198" y="1096945"/>
                  </a:lnTo>
                  <a:lnTo>
                    <a:pt x="1051757" y="1100688"/>
                  </a:lnTo>
                  <a:lnTo>
                    <a:pt x="1056276" y="1102561"/>
                  </a:lnTo>
                  <a:lnTo>
                    <a:pt x="1060835" y="1102561"/>
                  </a:lnTo>
                  <a:lnTo>
                    <a:pt x="1065395" y="1095072"/>
                  </a:lnTo>
                  <a:lnTo>
                    <a:pt x="1069913" y="1102561"/>
                  </a:lnTo>
                  <a:lnTo>
                    <a:pt x="1074473" y="1100688"/>
                  </a:lnTo>
                  <a:lnTo>
                    <a:pt x="1078991" y="1102561"/>
                  </a:lnTo>
                  <a:lnTo>
                    <a:pt x="1083551" y="1100688"/>
                  </a:lnTo>
                  <a:lnTo>
                    <a:pt x="1088110" y="1100688"/>
                  </a:lnTo>
                  <a:lnTo>
                    <a:pt x="1092628" y="1104430"/>
                  </a:lnTo>
                  <a:lnTo>
                    <a:pt x="1097188" y="1100688"/>
                  </a:lnTo>
                  <a:lnTo>
                    <a:pt x="1101748" y="1104430"/>
                  </a:lnTo>
                  <a:lnTo>
                    <a:pt x="1106266" y="1104430"/>
                  </a:lnTo>
                  <a:lnTo>
                    <a:pt x="1110825" y="1106303"/>
                  </a:lnTo>
                  <a:lnTo>
                    <a:pt x="1115385" y="1104430"/>
                  </a:lnTo>
                  <a:lnTo>
                    <a:pt x="1119903" y="1106303"/>
                  </a:lnTo>
                  <a:lnTo>
                    <a:pt x="1124463" y="1106303"/>
                  </a:lnTo>
                  <a:lnTo>
                    <a:pt x="1128982" y="1100688"/>
                  </a:lnTo>
                  <a:lnTo>
                    <a:pt x="1133541" y="1106303"/>
                  </a:lnTo>
                  <a:lnTo>
                    <a:pt x="1138100" y="1106303"/>
                  </a:lnTo>
                  <a:lnTo>
                    <a:pt x="1142619" y="1102561"/>
                  </a:lnTo>
                  <a:lnTo>
                    <a:pt x="1147178" y="1106303"/>
                  </a:lnTo>
                  <a:lnTo>
                    <a:pt x="1151738" y="1104430"/>
                  </a:lnTo>
                  <a:lnTo>
                    <a:pt x="1156256" y="1102561"/>
                  </a:lnTo>
                  <a:lnTo>
                    <a:pt x="1160816" y="1102561"/>
                  </a:lnTo>
                  <a:lnTo>
                    <a:pt x="1165375" y="1106303"/>
                  </a:lnTo>
                  <a:lnTo>
                    <a:pt x="1169894" y="1104430"/>
                  </a:lnTo>
                  <a:lnTo>
                    <a:pt x="1174453" y="1106303"/>
                  </a:lnTo>
                  <a:lnTo>
                    <a:pt x="1178971" y="1104430"/>
                  </a:lnTo>
                  <a:lnTo>
                    <a:pt x="1183531" y="1106303"/>
                  </a:lnTo>
                  <a:lnTo>
                    <a:pt x="1188090" y="1106303"/>
                  </a:lnTo>
                  <a:lnTo>
                    <a:pt x="1192609" y="1102561"/>
                  </a:lnTo>
                  <a:lnTo>
                    <a:pt x="1197169" y="1102561"/>
                  </a:lnTo>
                  <a:lnTo>
                    <a:pt x="1201728" y="1104430"/>
                  </a:lnTo>
                  <a:lnTo>
                    <a:pt x="1206246" y="1104430"/>
                  </a:lnTo>
                  <a:lnTo>
                    <a:pt x="1210806" y="1106303"/>
                  </a:lnTo>
                  <a:lnTo>
                    <a:pt x="1215365" y="1106303"/>
                  </a:lnTo>
                  <a:lnTo>
                    <a:pt x="1219883" y="1106303"/>
                  </a:lnTo>
                  <a:lnTo>
                    <a:pt x="1224443" y="1100688"/>
                  </a:lnTo>
                  <a:lnTo>
                    <a:pt x="1229003" y="1102561"/>
                  </a:lnTo>
                  <a:lnTo>
                    <a:pt x="1233521" y="1102561"/>
                  </a:lnTo>
                  <a:lnTo>
                    <a:pt x="1238081" y="1106303"/>
                  </a:lnTo>
                  <a:lnTo>
                    <a:pt x="1242599" y="1106303"/>
                  </a:lnTo>
                  <a:lnTo>
                    <a:pt x="1247158" y="1106303"/>
                  </a:lnTo>
                  <a:lnTo>
                    <a:pt x="1251718" y="1100688"/>
                  </a:lnTo>
                  <a:lnTo>
                    <a:pt x="1256237" y="1102561"/>
                  </a:lnTo>
                  <a:lnTo>
                    <a:pt x="1260796" y="1106303"/>
                  </a:lnTo>
                  <a:lnTo>
                    <a:pt x="1265355" y="1102561"/>
                  </a:lnTo>
                  <a:lnTo>
                    <a:pt x="1269874" y="1106303"/>
                  </a:lnTo>
                  <a:lnTo>
                    <a:pt x="1274433" y="1091326"/>
                  </a:lnTo>
                  <a:lnTo>
                    <a:pt x="1278993" y="1106303"/>
                  </a:lnTo>
                  <a:lnTo>
                    <a:pt x="1283512" y="1106303"/>
                  </a:lnTo>
                  <a:lnTo>
                    <a:pt x="1288071" y="1104430"/>
                  </a:lnTo>
                  <a:lnTo>
                    <a:pt x="1292589" y="1106303"/>
                  </a:lnTo>
                  <a:lnTo>
                    <a:pt x="1297149" y="1106303"/>
                  </a:lnTo>
                  <a:lnTo>
                    <a:pt x="1301708" y="1106303"/>
                  </a:lnTo>
                  <a:lnTo>
                    <a:pt x="1306226" y="1106303"/>
                  </a:lnTo>
                  <a:lnTo>
                    <a:pt x="1310786" y="1104430"/>
                  </a:lnTo>
                  <a:lnTo>
                    <a:pt x="1314771" y="1106069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400661F-46AC-0095-CBB1-639898BFB6E3}"/>
                </a:ext>
              </a:extLst>
            </p:cNvPr>
            <p:cNvSpPr/>
            <p:nvPr/>
          </p:nvSpPr>
          <p:spPr>
            <a:xfrm>
              <a:off x="4727994" y="2291159"/>
              <a:ext cx="1314770" cy="1254184"/>
            </a:xfrm>
            <a:custGeom>
              <a:avLst/>
              <a:gdLst>
                <a:gd name="connsiteX0" fmla="*/ 0 w 1314770"/>
                <a:gd name="connsiteY0" fmla="*/ 1254185 h 1254184"/>
                <a:gd name="connsiteX1" fmla="*/ 1927 w 1314770"/>
                <a:gd name="connsiteY1" fmla="*/ 1254185 h 1254184"/>
                <a:gd name="connsiteX2" fmla="*/ 6470 w 1314770"/>
                <a:gd name="connsiteY2" fmla="*/ 1254185 h 1254184"/>
                <a:gd name="connsiteX3" fmla="*/ 11017 w 1314770"/>
                <a:gd name="connsiteY3" fmla="*/ 1254185 h 1254184"/>
                <a:gd name="connsiteX4" fmla="*/ 15560 w 1314770"/>
                <a:gd name="connsiteY4" fmla="*/ 1254185 h 1254184"/>
                <a:gd name="connsiteX5" fmla="*/ 20103 w 1314770"/>
                <a:gd name="connsiteY5" fmla="*/ 1254185 h 1254184"/>
                <a:gd name="connsiteX6" fmla="*/ 24650 w 1314770"/>
                <a:gd name="connsiteY6" fmla="*/ 1254185 h 1254184"/>
                <a:gd name="connsiteX7" fmla="*/ 29193 w 1314770"/>
                <a:gd name="connsiteY7" fmla="*/ 1254185 h 1254184"/>
                <a:gd name="connsiteX8" fmla="*/ 33736 w 1314770"/>
                <a:gd name="connsiteY8" fmla="*/ 1254185 h 1254184"/>
                <a:gd name="connsiteX9" fmla="*/ 38283 w 1314770"/>
                <a:gd name="connsiteY9" fmla="*/ 1254185 h 1254184"/>
                <a:gd name="connsiteX10" fmla="*/ 42827 w 1314770"/>
                <a:gd name="connsiteY10" fmla="*/ 1254185 h 1254184"/>
                <a:gd name="connsiteX11" fmla="*/ 47374 w 1314770"/>
                <a:gd name="connsiteY11" fmla="*/ 1254185 h 1254184"/>
                <a:gd name="connsiteX12" fmla="*/ 51917 w 1314770"/>
                <a:gd name="connsiteY12" fmla="*/ 1254185 h 1254184"/>
                <a:gd name="connsiteX13" fmla="*/ 56464 w 1314770"/>
                <a:gd name="connsiteY13" fmla="*/ 1254185 h 1254184"/>
                <a:gd name="connsiteX14" fmla="*/ 61007 w 1314770"/>
                <a:gd name="connsiteY14" fmla="*/ 1254185 h 1254184"/>
                <a:gd name="connsiteX15" fmla="*/ 65550 w 1314770"/>
                <a:gd name="connsiteY15" fmla="*/ 1254185 h 1254184"/>
                <a:gd name="connsiteX16" fmla="*/ 70097 w 1314770"/>
                <a:gd name="connsiteY16" fmla="*/ 1254185 h 1254184"/>
                <a:gd name="connsiteX17" fmla="*/ 74640 w 1314770"/>
                <a:gd name="connsiteY17" fmla="*/ 1168076 h 1254184"/>
                <a:gd name="connsiteX18" fmla="*/ 79183 w 1314770"/>
                <a:gd name="connsiteY18" fmla="*/ 752513 h 1254184"/>
                <a:gd name="connsiteX19" fmla="*/ 83731 w 1314770"/>
                <a:gd name="connsiteY19" fmla="*/ 853594 h 1254184"/>
                <a:gd name="connsiteX20" fmla="*/ 88274 w 1314770"/>
                <a:gd name="connsiteY20" fmla="*/ 833002 h 1254184"/>
                <a:gd name="connsiteX21" fmla="*/ 92817 w 1314770"/>
                <a:gd name="connsiteY21" fmla="*/ 746894 h 1254184"/>
                <a:gd name="connsiteX22" fmla="*/ 97364 w 1314770"/>
                <a:gd name="connsiteY22" fmla="*/ 647685 h 1254184"/>
                <a:gd name="connsiteX23" fmla="*/ 101907 w 1314770"/>
                <a:gd name="connsiteY23" fmla="*/ 335072 h 1254184"/>
                <a:gd name="connsiteX24" fmla="*/ 106454 w 1314770"/>
                <a:gd name="connsiteY24" fmla="*/ 247093 h 1254184"/>
                <a:gd name="connsiteX25" fmla="*/ 110997 w 1314770"/>
                <a:gd name="connsiteY25" fmla="*/ 666404 h 1254184"/>
                <a:gd name="connsiteX26" fmla="*/ 115544 w 1314770"/>
                <a:gd name="connsiteY26" fmla="*/ 492313 h 1254184"/>
                <a:gd name="connsiteX27" fmla="*/ 120088 w 1314770"/>
                <a:gd name="connsiteY27" fmla="*/ 0 h 1254184"/>
                <a:gd name="connsiteX28" fmla="*/ 124630 w 1314770"/>
                <a:gd name="connsiteY28" fmla="*/ 11232 h 1254184"/>
                <a:gd name="connsiteX29" fmla="*/ 129178 w 1314770"/>
                <a:gd name="connsiteY29" fmla="*/ 499802 h 1254184"/>
                <a:gd name="connsiteX30" fmla="*/ 133721 w 1314770"/>
                <a:gd name="connsiteY30" fmla="*/ 569065 h 1254184"/>
                <a:gd name="connsiteX31" fmla="*/ 138264 w 1314770"/>
                <a:gd name="connsiteY31" fmla="*/ 473595 h 1254184"/>
                <a:gd name="connsiteX32" fmla="*/ 142811 w 1314770"/>
                <a:gd name="connsiteY32" fmla="*/ 617732 h 1254184"/>
                <a:gd name="connsiteX33" fmla="*/ 147354 w 1314770"/>
                <a:gd name="connsiteY33" fmla="*/ 696353 h 1254184"/>
                <a:gd name="connsiteX34" fmla="*/ 151901 w 1314770"/>
                <a:gd name="connsiteY34" fmla="*/ 774973 h 1254184"/>
                <a:gd name="connsiteX35" fmla="*/ 156444 w 1314770"/>
                <a:gd name="connsiteY35" fmla="*/ 731921 h 1254184"/>
                <a:gd name="connsiteX36" fmla="*/ 160987 w 1314770"/>
                <a:gd name="connsiteY36" fmla="*/ 628963 h 1254184"/>
                <a:gd name="connsiteX37" fmla="*/ 165534 w 1314770"/>
                <a:gd name="connsiteY37" fmla="*/ 544727 h 1254184"/>
                <a:gd name="connsiteX38" fmla="*/ 170078 w 1314770"/>
                <a:gd name="connsiteY38" fmla="*/ 419308 h 1254184"/>
                <a:gd name="connsiteX39" fmla="*/ 174625 w 1314770"/>
                <a:gd name="connsiteY39" fmla="*/ 82365 h 1254184"/>
                <a:gd name="connsiteX40" fmla="*/ 179168 w 1314770"/>
                <a:gd name="connsiteY40" fmla="*/ 561577 h 1254184"/>
                <a:gd name="connsiteX41" fmla="*/ 183711 w 1314770"/>
                <a:gd name="connsiteY41" fmla="*/ 467980 h 1254184"/>
                <a:gd name="connsiteX42" fmla="*/ 188258 w 1314770"/>
                <a:gd name="connsiteY42" fmla="*/ 421181 h 1254184"/>
                <a:gd name="connsiteX43" fmla="*/ 192801 w 1314770"/>
                <a:gd name="connsiteY43" fmla="*/ 578422 h 1254184"/>
                <a:gd name="connsiteX44" fmla="*/ 197344 w 1314770"/>
                <a:gd name="connsiteY44" fmla="*/ 421181 h 1254184"/>
                <a:gd name="connsiteX45" fmla="*/ 201891 w 1314770"/>
                <a:gd name="connsiteY45" fmla="*/ 383744 h 1254184"/>
                <a:gd name="connsiteX46" fmla="*/ 206435 w 1314770"/>
                <a:gd name="connsiteY46" fmla="*/ 438031 h 1254184"/>
                <a:gd name="connsiteX47" fmla="*/ 210982 w 1314770"/>
                <a:gd name="connsiteY47" fmla="*/ 303250 h 1254184"/>
                <a:gd name="connsiteX48" fmla="*/ 215525 w 1314770"/>
                <a:gd name="connsiteY48" fmla="*/ 295762 h 1254184"/>
                <a:gd name="connsiteX49" fmla="*/ 220080 w 1314770"/>
                <a:gd name="connsiteY49" fmla="*/ 469853 h 1254184"/>
                <a:gd name="connsiteX50" fmla="*/ 224599 w 1314770"/>
                <a:gd name="connsiteY50" fmla="*/ 400589 h 1254184"/>
                <a:gd name="connsiteX51" fmla="*/ 229158 w 1314770"/>
                <a:gd name="connsiteY51" fmla="*/ 359410 h 1254184"/>
                <a:gd name="connsiteX52" fmla="*/ 233717 w 1314770"/>
                <a:gd name="connsiteY52" fmla="*/ 365025 h 1254184"/>
                <a:gd name="connsiteX53" fmla="*/ 238236 w 1314770"/>
                <a:gd name="connsiteY53" fmla="*/ 628963 h 1254184"/>
                <a:gd name="connsiteX54" fmla="*/ 242795 w 1314770"/>
                <a:gd name="connsiteY54" fmla="*/ 716945 h 1254184"/>
                <a:gd name="connsiteX55" fmla="*/ 247355 w 1314770"/>
                <a:gd name="connsiteY55" fmla="*/ 561577 h 1254184"/>
                <a:gd name="connsiteX56" fmla="*/ 251873 w 1314770"/>
                <a:gd name="connsiteY56" fmla="*/ 306996 h 1254184"/>
                <a:gd name="connsiteX57" fmla="*/ 256433 w 1314770"/>
                <a:gd name="connsiteY57" fmla="*/ 496059 h 1254184"/>
                <a:gd name="connsiteX58" fmla="*/ 260951 w 1314770"/>
                <a:gd name="connsiteY58" fmla="*/ 325715 h 1254184"/>
                <a:gd name="connsiteX59" fmla="*/ 265511 w 1314770"/>
                <a:gd name="connsiteY59" fmla="*/ 239606 h 1254184"/>
                <a:gd name="connsiteX60" fmla="*/ 270070 w 1314770"/>
                <a:gd name="connsiteY60" fmla="*/ 595272 h 1254184"/>
                <a:gd name="connsiteX61" fmla="*/ 274589 w 1314770"/>
                <a:gd name="connsiteY61" fmla="*/ 520393 h 1254184"/>
                <a:gd name="connsiteX62" fmla="*/ 279148 w 1314770"/>
                <a:gd name="connsiteY62" fmla="*/ 469853 h 1254184"/>
                <a:gd name="connsiteX63" fmla="*/ 283708 w 1314770"/>
                <a:gd name="connsiteY63" fmla="*/ 557830 h 1254184"/>
                <a:gd name="connsiteX64" fmla="*/ 288226 w 1314770"/>
                <a:gd name="connsiteY64" fmla="*/ 411824 h 1254184"/>
                <a:gd name="connsiteX65" fmla="*/ 292786 w 1314770"/>
                <a:gd name="connsiteY65" fmla="*/ 449261 h 1254184"/>
                <a:gd name="connsiteX66" fmla="*/ 297345 w 1314770"/>
                <a:gd name="connsiteY66" fmla="*/ 239606 h 1254184"/>
                <a:gd name="connsiteX67" fmla="*/ 301864 w 1314770"/>
                <a:gd name="connsiteY67" fmla="*/ 198423 h 1254184"/>
                <a:gd name="connsiteX68" fmla="*/ 306423 w 1314770"/>
                <a:gd name="connsiteY68" fmla="*/ 460491 h 1254184"/>
                <a:gd name="connsiteX69" fmla="*/ 310982 w 1314770"/>
                <a:gd name="connsiteY69" fmla="*/ 460491 h 1254184"/>
                <a:gd name="connsiteX70" fmla="*/ 315501 w 1314770"/>
                <a:gd name="connsiteY70" fmla="*/ 166601 h 1254184"/>
                <a:gd name="connsiteX71" fmla="*/ 320060 w 1314770"/>
                <a:gd name="connsiteY71" fmla="*/ 585910 h 1254184"/>
                <a:gd name="connsiteX72" fmla="*/ 324579 w 1314770"/>
                <a:gd name="connsiteY72" fmla="*/ 365025 h 1254184"/>
                <a:gd name="connsiteX73" fmla="*/ 329138 w 1314770"/>
                <a:gd name="connsiteY73" fmla="*/ 473595 h 1254184"/>
                <a:gd name="connsiteX74" fmla="*/ 333698 w 1314770"/>
                <a:gd name="connsiteY74" fmla="*/ 612117 h 1254184"/>
                <a:gd name="connsiteX75" fmla="*/ 338217 w 1314770"/>
                <a:gd name="connsiteY75" fmla="*/ 655170 h 1254184"/>
                <a:gd name="connsiteX76" fmla="*/ 342776 w 1314770"/>
                <a:gd name="connsiteY76" fmla="*/ 662658 h 1254184"/>
                <a:gd name="connsiteX77" fmla="*/ 347335 w 1314770"/>
                <a:gd name="connsiteY77" fmla="*/ 683250 h 1254184"/>
                <a:gd name="connsiteX78" fmla="*/ 351854 w 1314770"/>
                <a:gd name="connsiteY78" fmla="*/ 664531 h 1254184"/>
                <a:gd name="connsiteX79" fmla="*/ 356413 w 1314770"/>
                <a:gd name="connsiteY79" fmla="*/ 673892 h 1254184"/>
                <a:gd name="connsiteX80" fmla="*/ 360973 w 1314770"/>
                <a:gd name="connsiteY80" fmla="*/ 627094 h 1254184"/>
                <a:gd name="connsiteX81" fmla="*/ 365491 w 1314770"/>
                <a:gd name="connsiteY81" fmla="*/ 748767 h 1254184"/>
                <a:gd name="connsiteX82" fmla="*/ 370051 w 1314770"/>
                <a:gd name="connsiteY82" fmla="*/ 655170 h 1254184"/>
                <a:gd name="connsiteX83" fmla="*/ 374569 w 1314770"/>
                <a:gd name="connsiteY83" fmla="*/ 535370 h 1254184"/>
                <a:gd name="connsiteX84" fmla="*/ 379129 w 1314770"/>
                <a:gd name="connsiteY84" fmla="*/ 569065 h 1254184"/>
                <a:gd name="connsiteX85" fmla="*/ 383688 w 1314770"/>
                <a:gd name="connsiteY85" fmla="*/ 436158 h 1254184"/>
                <a:gd name="connsiteX86" fmla="*/ 388206 w 1314770"/>
                <a:gd name="connsiteY86" fmla="*/ 561577 h 1254184"/>
                <a:gd name="connsiteX87" fmla="*/ 392766 w 1314770"/>
                <a:gd name="connsiteY87" fmla="*/ 700099 h 1254184"/>
                <a:gd name="connsiteX88" fmla="*/ 397325 w 1314770"/>
                <a:gd name="connsiteY88" fmla="*/ 758128 h 1254184"/>
                <a:gd name="connsiteX89" fmla="*/ 401844 w 1314770"/>
                <a:gd name="connsiteY89" fmla="*/ 838617 h 1254184"/>
                <a:gd name="connsiteX90" fmla="*/ 406404 w 1314770"/>
                <a:gd name="connsiteY90" fmla="*/ 1093202 h 1254184"/>
                <a:gd name="connsiteX91" fmla="*/ 410963 w 1314770"/>
                <a:gd name="connsiteY91" fmla="*/ 1100686 h 1254184"/>
                <a:gd name="connsiteX92" fmla="*/ 415481 w 1314770"/>
                <a:gd name="connsiteY92" fmla="*/ 1151231 h 1254184"/>
                <a:gd name="connsiteX93" fmla="*/ 420041 w 1314770"/>
                <a:gd name="connsiteY93" fmla="*/ 1130639 h 1254184"/>
                <a:gd name="connsiteX94" fmla="*/ 424559 w 1314770"/>
                <a:gd name="connsiteY94" fmla="*/ 1136254 h 1254184"/>
                <a:gd name="connsiteX95" fmla="*/ 429119 w 1314770"/>
                <a:gd name="connsiteY95" fmla="*/ 1149358 h 1254184"/>
                <a:gd name="connsiteX96" fmla="*/ 433678 w 1314770"/>
                <a:gd name="connsiteY96" fmla="*/ 1106305 h 1254184"/>
                <a:gd name="connsiteX97" fmla="*/ 438197 w 1314770"/>
                <a:gd name="connsiteY97" fmla="*/ 1168076 h 1254184"/>
                <a:gd name="connsiteX98" fmla="*/ 442756 w 1314770"/>
                <a:gd name="connsiteY98" fmla="*/ 1199898 h 1254184"/>
                <a:gd name="connsiteX99" fmla="*/ 447316 w 1314770"/>
                <a:gd name="connsiteY99" fmla="*/ 1143742 h 1254184"/>
                <a:gd name="connsiteX100" fmla="*/ 451834 w 1314770"/>
                <a:gd name="connsiteY100" fmla="*/ 1171822 h 1254184"/>
                <a:gd name="connsiteX101" fmla="*/ 456393 w 1314770"/>
                <a:gd name="connsiteY101" fmla="*/ 1154973 h 1254184"/>
                <a:gd name="connsiteX102" fmla="*/ 460953 w 1314770"/>
                <a:gd name="connsiteY102" fmla="*/ 1190541 h 1254184"/>
                <a:gd name="connsiteX103" fmla="*/ 465472 w 1314770"/>
                <a:gd name="connsiteY103" fmla="*/ 1121278 h 1254184"/>
                <a:gd name="connsiteX104" fmla="*/ 470031 w 1314770"/>
                <a:gd name="connsiteY104" fmla="*/ 1156846 h 1254184"/>
                <a:gd name="connsiteX105" fmla="*/ 474549 w 1314770"/>
                <a:gd name="connsiteY105" fmla="*/ 1198029 h 1254184"/>
                <a:gd name="connsiteX106" fmla="*/ 479109 w 1314770"/>
                <a:gd name="connsiteY106" fmla="*/ 1169949 h 1254184"/>
                <a:gd name="connsiteX107" fmla="*/ 483668 w 1314770"/>
                <a:gd name="connsiteY107" fmla="*/ 1145616 h 1254184"/>
                <a:gd name="connsiteX108" fmla="*/ 488187 w 1314770"/>
                <a:gd name="connsiteY108" fmla="*/ 1179306 h 1254184"/>
                <a:gd name="connsiteX109" fmla="*/ 492747 w 1314770"/>
                <a:gd name="connsiteY109" fmla="*/ 1156846 h 1254184"/>
                <a:gd name="connsiteX110" fmla="*/ 497306 w 1314770"/>
                <a:gd name="connsiteY110" fmla="*/ 1186795 h 1254184"/>
                <a:gd name="connsiteX111" fmla="*/ 501824 w 1314770"/>
                <a:gd name="connsiteY111" fmla="*/ 1192410 h 1254184"/>
                <a:gd name="connsiteX112" fmla="*/ 506384 w 1314770"/>
                <a:gd name="connsiteY112" fmla="*/ 1201771 h 1254184"/>
                <a:gd name="connsiteX113" fmla="*/ 510943 w 1314770"/>
                <a:gd name="connsiteY113" fmla="*/ 1214875 h 1254184"/>
                <a:gd name="connsiteX114" fmla="*/ 515461 w 1314770"/>
                <a:gd name="connsiteY114" fmla="*/ 1184926 h 1254184"/>
                <a:gd name="connsiteX115" fmla="*/ 520021 w 1314770"/>
                <a:gd name="connsiteY115" fmla="*/ 1192410 h 1254184"/>
                <a:gd name="connsiteX116" fmla="*/ 524581 w 1314770"/>
                <a:gd name="connsiteY116" fmla="*/ 1190541 h 1254184"/>
                <a:gd name="connsiteX117" fmla="*/ 529099 w 1314770"/>
                <a:gd name="connsiteY117" fmla="*/ 1136254 h 1254184"/>
                <a:gd name="connsiteX118" fmla="*/ 533659 w 1314770"/>
                <a:gd name="connsiteY118" fmla="*/ 1194283 h 1254184"/>
                <a:gd name="connsiteX119" fmla="*/ 538177 w 1314770"/>
                <a:gd name="connsiteY119" fmla="*/ 1192410 h 1254184"/>
                <a:gd name="connsiteX120" fmla="*/ 542736 w 1314770"/>
                <a:gd name="connsiteY120" fmla="*/ 1198029 h 1254184"/>
                <a:gd name="connsiteX121" fmla="*/ 547296 w 1314770"/>
                <a:gd name="connsiteY121" fmla="*/ 1203644 h 1254184"/>
                <a:gd name="connsiteX122" fmla="*/ 551815 w 1314770"/>
                <a:gd name="connsiteY122" fmla="*/ 1214875 h 1254184"/>
                <a:gd name="connsiteX123" fmla="*/ 556374 w 1314770"/>
                <a:gd name="connsiteY123" fmla="*/ 1173691 h 1254184"/>
                <a:gd name="connsiteX124" fmla="*/ 560934 w 1314770"/>
                <a:gd name="connsiteY124" fmla="*/ 1183053 h 1254184"/>
                <a:gd name="connsiteX125" fmla="*/ 565452 w 1314770"/>
                <a:gd name="connsiteY125" fmla="*/ 1209259 h 1254184"/>
                <a:gd name="connsiteX126" fmla="*/ 570011 w 1314770"/>
                <a:gd name="connsiteY126" fmla="*/ 1203644 h 1254184"/>
                <a:gd name="connsiteX127" fmla="*/ 574571 w 1314770"/>
                <a:gd name="connsiteY127" fmla="*/ 1190541 h 1254184"/>
                <a:gd name="connsiteX128" fmla="*/ 579089 w 1314770"/>
                <a:gd name="connsiteY128" fmla="*/ 1213002 h 1254184"/>
                <a:gd name="connsiteX129" fmla="*/ 583649 w 1314770"/>
                <a:gd name="connsiteY129" fmla="*/ 1220490 h 1254184"/>
                <a:gd name="connsiteX130" fmla="*/ 588167 w 1314770"/>
                <a:gd name="connsiteY130" fmla="*/ 1201771 h 1254184"/>
                <a:gd name="connsiteX131" fmla="*/ 592727 w 1314770"/>
                <a:gd name="connsiteY131" fmla="*/ 1199898 h 1254184"/>
                <a:gd name="connsiteX132" fmla="*/ 597286 w 1314770"/>
                <a:gd name="connsiteY132" fmla="*/ 1201771 h 1254184"/>
                <a:gd name="connsiteX133" fmla="*/ 601805 w 1314770"/>
                <a:gd name="connsiteY133" fmla="*/ 1190541 h 1254184"/>
                <a:gd name="connsiteX134" fmla="*/ 606364 w 1314770"/>
                <a:gd name="connsiteY134" fmla="*/ 1194283 h 1254184"/>
                <a:gd name="connsiteX135" fmla="*/ 610923 w 1314770"/>
                <a:gd name="connsiteY135" fmla="*/ 1213002 h 1254184"/>
                <a:gd name="connsiteX136" fmla="*/ 615442 w 1314770"/>
                <a:gd name="connsiteY136" fmla="*/ 1203644 h 1254184"/>
                <a:gd name="connsiteX137" fmla="*/ 620002 w 1314770"/>
                <a:gd name="connsiteY137" fmla="*/ 1205513 h 1254184"/>
                <a:gd name="connsiteX138" fmla="*/ 624561 w 1314770"/>
                <a:gd name="connsiteY138" fmla="*/ 1205513 h 1254184"/>
                <a:gd name="connsiteX139" fmla="*/ 629079 w 1314770"/>
                <a:gd name="connsiteY139" fmla="*/ 1218617 h 1254184"/>
                <a:gd name="connsiteX140" fmla="*/ 633639 w 1314770"/>
                <a:gd name="connsiteY140" fmla="*/ 1213002 h 1254184"/>
                <a:gd name="connsiteX141" fmla="*/ 638157 w 1314770"/>
                <a:gd name="connsiteY141" fmla="*/ 1224236 h 1254184"/>
                <a:gd name="connsiteX142" fmla="*/ 642717 w 1314770"/>
                <a:gd name="connsiteY142" fmla="*/ 1220490 h 1254184"/>
                <a:gd name="connsiteX143" fmla="*/ 647277 w 1314770"/>
                <a:gd name="connsiteY143" fmla="*/ 1214875 h 1254184"/>
                <a:gd name="connsiteX144" fmla="*/ 651795 w 1314770"/>
                <a:gd name="connsiteY144" fmla="*/ 1199898 h 1254184"/>
                <a:gd name="connsiteX145" fmla="*/ 656354 w 1314770"/>
                <a:gd name="connsiteY145" fmla="*/ 1237339 h 1254184"/>
                <a:gd name="connsiteX146" fmla="*/ 660914 w 1314770"/>
                <a:gd name="connsiteY146" fmla="*/ 1227978 h 1254184"/>
                <a:gd name="connsiteX147" fmla="*/ 665432 w 1314770"/>
                <a:gd name="connsiteY147" fmla="*/ 1220490 h 1254184"/>
                <a:gd name="connsiteX148" fmla="*/ 669992 w 1314770"/>
                <a:gd name="connsiteY148" fmla="*/ 1218617 h 1254184"/>
                <a:gd name="connsiteX149" fmla="*/ 674551 w 1314770"/>
                <a:gd name="connsiteY149" fmla="*/ 1227978 h 1254184"/>
                <a:gd name="connsiteX150" fmla="*/ 679070 w 1314770"/>
                <a:gd name="connsiteY150" fmla="*/ 1233593 h 1254184"/>
                <a:gd name="connsiteX151" fmla="*/ 683629 w 1314770"/>
                <a:gd name="connsiteY151" fmla="*/ 1233593 h 1254184"/>
                <a:gd name="connsiteX152" fmla="*/ 688189 w 1314770"/>
                <a:gd name="connsiteY152" fmla="*/ 1213002 h 1254184"/>
                <a:gd name="connsiteX153" fmla="*/ 692707 w 1314770"/>
                <a:gd name="connsiteY153" fmla="*/ 1235466 h 1254184"/>
                <a:gd name="connsiteX154" fmla="*/ 697266 w 1314770"/>
                <a:gd name="connsiteY154" fmla="*/ 1222363 h 1254184"/>
                <a:gd name="connsiteX155" fmla="*/ 701785 w 1314770"/>
                <a:gd name="connsiteY155" fmla="*/ 1224236 h 1254184"/>
                <a:gd name="connsiteX156" fmla="*/ 706345 w 1314770"/>
                <a:gd name="connsiteY156" fmla="*/ 1231720 h 1254184"/>
                <a:gd name="connsiteX157" fmla="*/ 710904 w 1314770"/>
                <a:gd name="connsiteY157" fmla="*/ 1233593 h 1254184"/>
                <a:gd name="connsiteX158" fmla="*/ 715422 w 1314770"/>
                <a:gd name="connsiteY158" fmla="*/ 1229851 h 1254184"/>
                <a:gd name="connsiteX159" fmla="*/ 719982 w 1314770"/>
                <a:gd name="connsiteY159" fmla="*/ 1220490 h 1254184"/>
                <a:gd name="connsiteX160" fmla="*/ 724541 w 1314770"/>
                <a:gd name="connsiteY160" fmla="*/ 1214875 h 1254184"/>
                <a:gd name="connsiteX161" fmla="*/ 729060 w 1314770"/>
                <a:gd name="connsiteY161" fmla="*/ 1242955 h 1254184"/>
                <a:gd name="connsiteX162" fmla="*/ 733620 w 1314770"/>
                <a:gd name="connsiteY162" fmla="*/ 1237339 h 1254184"/>
                <a:gd name="connsiteX163" fmla="*/ 738179 w 1314770"/>
                <a:gd name="connsiteY163" fmla="*/ 1227978 h 1254184"/>
                <a:gd name="connsiteX164" fmla="*/ 742697 w 1314770"/>
                <a:gd name="connsiteY164" fmla="*/ 1227978 h 1254184"/>
                <a:gd name="connsiteX165" fmla="*/ 747257 w 1314770"/>
                <a:gd name="connsiteY165" fmla="*/ 1220490 h 1254184"/>
                <a:gd name="connsiteX166" fmla="*/ 751775 w 1314770"/>
                <a:gd name="connsiteY166" fmla="*/ 1213002 h 1254184"/>
                <a:gd name="connsiteX167" fmla="*/ 756335 w 1314770"/>
                <a:gd name="connsiteY167" fmla="*/ 1235466 h 1254184"/>
                <a:gd name="connsiteX168" fmla="*/ 760894 w 1314770"/>
                <a:gd name="connsiteY168" fmla="*/ 1229851 h 1254184"/>
                <a:gd name="connsiteX169" fmla="*/ 765413 w 1314770"/>
                <a:gd name="connsiteY169" fmla="*/ 1213002 h 1254184"/>
                <a:gd name="connsiteX170" fmla="*/ 769972 w 1314770"/>
                <a:gd name="connsiteY170" fmla="*/ 1231720 h 1254184"/>
                <a:gd name="connsiteX171" fmla="*/ 774532 w 1314770"/>
                <a:gd name="connsiteY171" fmla="*/ 1239208 h 1254184"/>
                <a:gd name="connsiteX172" fmla="*/ 779050 w 1314770"/>
                <a:gd name="connsiteY172" fmla="*/ 1214875 h 1254184"/>
                <a:gd name="connsiteX173" fmla="*/ 783609 w 1314770"/>
                <a:gd name="connsiteY173" fmla="*/ 1231720 h 1254184"/>
                <a:gd name="connsiteX174" fmla="*/ 788169 w 1314770"/>
                <a:gd name="connsiteY174" fmla="*/ 1233593 h 1254184"/>
                <a:gd name="connsiteX175" fmla="*/ 792687 w 1314770"/>
                <a:gd name="connsiteY175" fmla="*/ 1229851 h 1254184"/>
                <a:gd name="connsiteX176" fmla="*/ 797247 w 1314770"/>
                <a:gd name="connsiteY176" fmla="*/ 1229851 h 1254184"/>
                <a:gd name="connsiteX177" fmla="*/ 801765 w 1314770"/>
                <a:gd name="connsiteY177" fmla="*/ 1242955 h 1254184"/>
                <a:gd name="connsiteX178" fmla="*/ 806325 w 1314770"/>
                <a:gd name="connsiteY178" fmla="*/ 1227978 h 1254184"/>
                <a:gd name="connsiteX179" fmla="*/ 810884 w 1314770"/>
                <a:gd name="connsiteY179" fmla="*/ 1231720 h 1254184"/>
                <a:gd name="connsiteX180" fmla="*/ 815403 w 1314770"/>
                <a:gd name="connsiteY180" fmla="*/ 1231720 h 1254184"/>
                <a:gd name="connsiteX181" fmla="*/ 819962 w 1314770"/>
                <a:gd name="connsiteY181" fmla="*/ 1205513 h 1254184"/>
                <a:gd name="connsiteX182" fmla="*/ 824522 w 1314770"/>
                <a:gd name="connsiteY182" fmla="*/ 1229851 h 1254184"/>
                <a:gd name="connsiteX183" fmla="*/ 829040 w 1314770"/>
                <a:gd name="connsiteY183" fmla="*/ 1241082 h 1254184"/>
                <a:gd name="connsiteX184" fmla="*/ 833600 w 1314770"/>
                <a:gd name="connsiteY184" fmla="*/ 1220490 h 1254184"/>
                <a:gd name="connsiteX185" fmla="*/ 838159 w 1314770"/>
                <a:gd name="connsiteY185" fmla="*/ 1224236 h 1254184"/>
                <a:gd name="connsiteX186" fmla="*/ 842678 w 1314770"/>
                <a:gd name="connsiteY186" fmla="*/ 1235466 h 1254184"/>
                <a:gd name="connsiteX187" fmla="*/ 847237 w 1314770"/>
                <a:gd name="connsiteY187" fmla="*/ 1237339 h 1254184"/>
                <a:gd name="connsiteX188" fmla="*/ 851755 w 1314770"/>
                <a:gd name="connsiteY188" fmla="*/ 1237339 h 1254184"/>
                <a:gd name="connsiteX189" fmla="*/ 856315 w 1314770"/>
                <a:gd name="connsiteY189" fmla="*/ 1226105 h 1254184"/>
                <a:gd name="connsiteX190" fmla="*/ 860875 w 1314770"/>
                <a:gd name="connsiteY190" fmla="*/ 1211133 h 1254184"/>
                <a:gd name="connsiteX191" fmla="*/ 865393 w 1314770"/>
                <a:gd name="connsiteY191" fmla="*/ 1213002 h 1254184"/>
                <a:gd name="connsiteX192" fmla="*/ 869952 w 1314770"/>
                <a:gd name="connsiteY192" fmla="*/ 1218617 h 1254184"/>
                <a:gd name="connsiteX193" fmla="*/ 874512 w 1314770"/>
                <a:gd name="connsiteY193" fmla="*/ 1237339 h 1254184"/>
                <a:gd name="connsiteX194" fmla="*/ 879030 w 1314770"/>
                <a:gd name="connsiteY194" fmla="*/ 1229851 h 1254184"/>
                <a:gd name="connsiteX195" fmla="*/ 883590 w 1314770"/>
                <a:gd name="connsiteY195" fmla="*/ 1216748 h 1254184"/>
                <a:gd name="connsiteX196" fmla="*/ 888150 w 1314770"/>
                <a:gd name="connsiteY196" fmla="*/ 1224236 h 1254184"/>
                <a:gd name="connsiteX197" fmla="*/ 892668 w 1314770"/>
                <a:gd name="connsiteY197" fmla="*/ 1199898 h 1254184"/>
                <a:gd name="connsiteX198" fmla="*/ 897227 w 1314770"/>
                <a:gd name="connsiteY198" fmla="*/ 1226105 h 1254184"/>
                <a:gd name="connsiteX199" fmla="*/ 901787 w 1314770"/>
                <a:gd name="connsiteY199" fmla="*/ 1233593 h 1254184"/>
                <a:gd name="connsiteX200" fmla="*/ 906305 w 1314770"/>
                <a:gd name="connsiteY200" fmla="*/ 1222363 h 1254184"/>
                <a:gd name="connsiteX201" fmla="*/ 910865 w 1314770"/>
                <a:gd name="connsiteY201" fmla="*/ 1239208 h 1254184"/>
                <a:gd name="connsiteX202" fmla="*/ 915383 w 1314770"/>
                <a:gd name="connsiteY202" fmla="*/ 1248570 h 1254184"/>
                <a:gd name="connsiteX203" fmla="*/ 919943 w 1314770"/>
                <a:gd name="connsiteY203" fmla="*/ 1246697 h 1254184"/>
                <a:gd name="connsiteX204" fmla="*/ 924502 w 1314770"/>
                <a:gd name="connsiteY204" fmla="*/ 1248570 h 1254184"/>
                <a:gd name="connsiteX205" fmla="*/ 929021 w 1314770"/>
                <a:gd name="connsiteY205" fmla="*/ 1244824 h 1254184"/>
                <a:gd name="connsiteX206" fmla="*/ 933580 w 1314770"/>
                <a:gd name="connsiteY206" fmla="*/ 1250443 h 1254184"/>
                <a:gd name="connsiteX207" fmla="*/ 938139 w 1314770"/>
                <a:gd name="connsiteY207" fmla="*/ 1235466 h 1254184"/>
                <a:gd name="connsiteX208" fmla="*/ 942658 w 1314770"/>
                <a:gd name="connsiteY208" fmla="*/ 1246697 h 1254184"/>
                <a:gd name="connsiteX209" fmla="*/ 947218 w 1314770"/>
                <a:gd name="connsiteY209" fmla="*/ 1248570 h 1254184"/>
                <a:gd name="connsiteX210" fmla="*/ 951777 w 1314770"/>
                <a:gd name="connsiteY210" fmla="*/ 1246697 h 1254184"/>
                <a:gd name="connsiteX211" fmla="*/ 956295 w 1314770"/>
                <a:gd name="connsiteY211" fmla="*/ 1244824 h 1254184"/>
                <a:gd name="connsiteX212" fmla="*/ 960855 w 1314770"/>
                <a:gd name="connsiteY212" fmla="*/ 1244824 h 1254184"/>
                <a:gd name="connsiteX213" fmla="*/ 965373 w 1314770"/>
                <a:gd name="connsiteY213" fmla="*/ 1250443 h 1254184"/>
                <a:gd name="connsiteX214" fmla="*/ 969933 w 1314770"/>
                <a:gd name="connsiteY214" fmla="*/ 1237339 h 1254184"/>
                <a:gd name="connsiteX215" fmla="*/ 974492 w 1314770"/>
                <a:gd name="connsiteY215" fmla="*/ 1248570 h 1254184"/>
                <a:gd name="connsiteX216" fmla="*/ 979011 w 1314770"/>
                <a:gd name="connsiteY216" fmla="*/ 1246697 h 1254184"/>
                <a:gd name="connsiteX217" fmla="*/ 983570 w 1314770"/>
                <a:gd name="connsiteY217" fmla="*/ 1250443 h 1254184"/>
                <a:gd name="connsiteX218" fmla="*/ 988130 w 1314770"/>
                <a:gd name="connsiteY218" fmla="*/ 1248570 h 1254184"/>
                <a:gd name="connsiteX219" fmla="*/ 992648 w 1314770"/>
                <a:gd name="connsiteY219" fmla="*/ 1246697 h 1254184"/>
                <a:gd name="connsiteX220" fmla="*/ 997208 w 1314770"/>
                <a:gd name="connsiteY220" fmla="*/ 1250443 h 1254184"/>
                <a:gd name="connsiteX221" fmla="*/ 1001767 w 1314770"/>
                <a:gd name="connsiteY221" fmla="*/ 1241082 h 1254184"/>
                <a:gd name="connsiteX222" fmla="*/ 1006285 w 1314770"/>
                <a:gd name="connsiteY222" fmla="*/ 1248570 h 1254184"/>
                <a:gd name="connsiteX223" fmla="*/ 1010845 w 1314770"/>
                <a:gd name="connsiteY223" fmla="*/ 1237339 h 1254184"/>
                <a:gd name="connsiteX224" fmla="*/ 1015364 w 1314770"/>
                <a:gd name="connsiteY224" fmla="*/ 1248570 h 1254184"/>
                <a:gd name="connsiteX225" fmla="*/ 1019923 w 1314770"/>
                <a:gd name="connsiteY225" fmla="*/ 1244824 h 1254184"/>
                <a:gd name="connsiteX226" fmla="*/ 1024482 w 1314770"/>
                <a:gd name="connsiteY226" fmla="*/ 1244824 h 1254184"/>
                <a:gd name="connsiteX227" fmla="*/ 1029001 w 1314770"/>
                <a:gd name="connsiteY227" fmla="*/ 1246697 h 1254184"/>
                <a:gd name="connsiteX228" fmla="*/ 1033560 w 1314770"/>
                <a:gd name="connsiteY228" fmla="*/ 1237339 h 1254184"/>
                <a:gd name="connsiteX229" fmla="*/ 1038120 w 1314770"/>
                <a:gd name="connsiteY229" fmla="*/ 1248570 h 1254184"/>
                <a:gd name="connsiteX230" fmla="*/ 1042638 w 1314770"/>
                <a:gd name="connsiteY230" fmla="*/ 1248570 h 1254184"/>
                <a:gd name="connsiteX231" fmla="*/ 1047198 w 1314770"/>
                <a:gd name="connsiteY231" fmla="*/ 1250443 h 1254184"/>
                <a:gd name="connsiteX232" fmla="*/ 1051757 w 1314770"/>
                <a:gd name="connsiteY232" fmla="*/ 1246697 h 1254184"/>
                <a:gd name="connsiteX233" fmla="*/ 1056276 w 1314770"/>
                <a:gd name="connsiteY233" fmla="*/ 1248570 h 1254184"/>
                <a:gd name="connsiteX234" fmla="*/ 1060835 w 1314770"/>
                <a:gd name="connsiteY234" fmla="*/ 1244824 h 1254184"/>
                <a:gd name="connsiteX235" fmla="*/ 1065395 w 1314770"/>
                <a:gd name="connsiteY235" fmla="*/ 1244824 h 1254184"/>
                <a:gd name="connsiteX236" fmla="*/ 1069913 w 1314770"/>
                <a:gd name="connsiteY236" fmla="*/ 1248570 h 1254184"/>
                <a:gd name="connsiteX237" fmla="*/ 1074473 w 1314770"/>
                <a:gd name="connsiteY237" fmla="*/ 1246697 h 1254184"/>
                <a:gd name="connsiteX238" fmla="*/ 1078991 w 1314770"/>
                <a:gd name="connsiteY238" fmla="*/ 1250443 h 1254184"/>
                <a:gd name="connsiteX239" fmla="*/ 1083551 w 1314770"/>
                <a:gd name="connsiteY239" fmla="*/ 1248570 h 1254184"/>
                <a:gd name="connsiteX240" fmla="*/ 1088110 w 1314770"/>
                <a:gd name="connsiteY240" fmla="*/ 1246697 h 1254184"/>
                <a:gd name="connsiteX241" fmla="*/ 1092628 w 1314770"/>
                <a:gd name="connsiteY241" fmla="*/ 1244824 h 1254184"/>
                <a:gd name="connsiteX242" fmla="*/ 1097188 w 1314770"/>
                <a:gd name="connsiteY242" fmla="*/ 1244824 h 1254184"/>
                <a:gd name="connsiteX243" fmla="*/ 1101748 w 1314770"/>
                <a:gd name="connsiteY243" fmla="*/ 1246697 h 1254184"/>
                <a:gd name="connsiteX244" fmla="*/ 1106266 w 1314770"/>
                <a:gd name="connsiteY244" fmla="*/ 1248570 h 1254184"/>
                <a:gd name="connsiteX245" fmla="*/ 1110825 w 1314770"/>
                <a:gd name="connsiteY245" fmla="*/ 1246697 h 1254184"/>
                <a:gd name="connsiteX246" fmla="*/ 1115385 w 1314770"/>
                <a:gd name="connsiteY246" fmla="*/ 1244824 h 1254184"/>
                <a:gd name="connsiteX247" fmla="*/ 1119903 w 1314770"/>
                <a:gd name="connsiteY247" fmla="*/ 1250443 h 1254184"/>
                <a:gd name="connsiteX248" fmla="*/ 1124463 w 1314770"/>
                <a:gd name="connsiteY248" fmla="*/ 1242955 h 1254184"/>
                <a:gd name="connsiteX249" fmla="*/ 1128982 w 1314770"/>
                <a:gd name="connsiteY249" fmla="*/ 1244824 h 1254184"/>
                <a:gd name="connsiteX250" fmla="*/ 1133541 w 1314770"/>
                <a:gd name="connsiteY250" fmla="*/ 1246697 h 1254184"/>
                <a:gd name="connsiteX251" fmla="*/ 1138100 w 1314770"/>
                <a:gd name="connsiteY251" fmla="*/ 1248570 h 1254184"/>
                <a:gd name="connsiteX252" fmla="*/ 1142619 w 1314770"/>
                <a:gd name="connsiteY252" fmla="*/ 1248570 h 1254184"/>
                <a:gd name="connsiteX253" fmla="*/ 1147178 w 1314770"/>
                <a:gd name="connsiteY253" fmla="*/ 1248570 h 1254184"/>
                <a:gd name="connsiteX254" fmla="*/ 1151738 w 1314770"/>
                <a:gd name="connsiteY254" fmla="*/ 1250443 h 1254184"/>
                <a:gd name="connsiteX255" fmla="*/ 1156256 w 1314770"/>
                <a:gd name="connsiteY255" fmla="*/ 1248570 h 1254184"/>
                <a:gd name="connsiteX256" fmla="*/ 1160816 w 1314770"/>
                <a:gd name="connsiteY256" fmla="*/ 1244824 h 1254184"/>
                <a:gd name="connsiteX257" fmla="*/ 1165375 w 1314770"/>
                <a:gd name="connsiteY257" fmla="*/ 1248570 h 1254184"/>
                <a:gd name="connsiteX258" fmla="*/ 1169894 w 1314770"/>
                <a:gd name="connsiteY258" fmla="*/ 1242955 h 1254184"/>
                <a:gd name="connsiteX259" fmla="*/ 1174453 w 1314770"/>
                <a:gd name="connsiteY259" fmla="*/ 1248570 h 1254184"/>
                <a:gd name="connsiteX260" fmla="*/ 1178971 w 1314770"/>
                <a:gd name="connsiteY260" fmla="*/ 1250443 h 1254184"/>
                <a:gd name="connsiteX261" fmla="*/ 1183531 w 1314770"/>
                <a:gd name="connsiteY261" fmla="*/ 1248570 h 1254184"/>
                <a:gd name="connsiteX262" fmla="*/ 1188090 w 1314770"/>
                <a:gd name="connsiteY262" fmla="*/ 1248570 h 1254184"/>
                <a:gd name="connsiteX263" fmla="*/ 1192609 w 1314770"/>
                <a:gd name="connsiteY263" fmla="*/ 1239208 h 1254184"/>
                <a:gd name="connsiteX264" fmla="*/ 1197169 w 1314770"/>
                <a:gd name="connsiteY264" fmla="*/ 1246697 h 1254184"/>
                <a:gd name="connsiteX265" fmla="*/ 1201728 w 1314770"/>
                <a:gd name="connsiteY265" fmla="*/ 1248570 h 1254184"/>
                <a:gd name="connsiteX266" fmla="*/ 1206246 w 1314770"/>
                <a:gd name="connsiteY266" fmla="*/ 1248570 h 1254184"/>
                <a:gd name="connsiteX267" fmla="*/ 1210806 w 1314770"/>
                <a:gd name="connsiteY267" fmla="*/ 1246697 h 1254184"/>
                <a:gd name="connsiteX268" fmla="*/ 1215365 w 1314770"/>
                <a:gd name="connsiteY268" fmla="*/ 1246697 h 1254184"/>
                <a:gd name="connsiteX269" fmla="*/ 1219883 w 1314770"/>
                <a:gd name="connsiteY269" fmla="*/ 1250443 h 1254184"/>
                <a:gd name="connsiteX270" fmla="*/ 1224443 w 1314770"/>
                <a:gd name="connsiteY270" fmla="*/ 1244824 h 1254184"/>
                <a:gd name="connsiteX271" fmla="*/ 1229003 w 1314770"/>
                <a:gd name="connsiteY271" fmla="*/ 1248570 h 1254184"/>
                <a:gd name="connsiteX272" fmla="*/ 1233521 w 1314770"/>
                <a:gd name="connsiteY272" fmla="*/ 1248570 h 1254184"/>
                <a:gd name="connsiteX273" fmla="*/ 1238081 w 1314770"/>
                <a:gd name="connsiteY273" fmla="*/ 1246697 h 1254184"/>
                <a:gd name="connsiteX274" fmla="*/ 1242599 w 1314770"/>
                <a:gd name="connsiteY274" fmla="*/ 1246697 h 1254184"/>
                <a:gd name="connsiteX275" fmla="*/ 1247158 w 1314770"/>
                <a:gd name="connsiteY275" fmla="*/ 1250443 h 1254184"/>
                <a:gd name="connsiteX276" fmla="*/ 1251718 w 1314770"/>
                <a:gd name="connsiteY276" fmla="*/ 1248570 h 1254184"/>
                <a:gd name="connsiteX277" fmla="*/ 1256237 w 1314770"/>
                <a:gd name="connsiteY277" fmla="*/ 1242955 h 1254184"/>
                <a:gd name="connsiteX278" fmla="*/ 1260796 w 1314770"/>
                <a:gd name="connsiteY278" fmla="*/ 1248570 h 1254184"/>
                <a:gd name="connsiteX279" fmla="*/ 1265355 w 1314770"/>
                <a:gd name="connsiteY279" fmla="*/ 1246697 h 1254184"/>
                <a:gd name="connsiteX280" fmla="*/ 1269874 w 1314770"/>
                <a:gd name="connsiteY280" fmla="*/ 1248570 h 1254184"/>
                <a:gd name="connsiteX281" fmla="*/ 1274433 w 1314770"/>
                <a:gd name="connsiteY281" fmla="*/ 1244824 h 1254184"/>
                <a:gd name="connsiteX282" fmla="*/ 1278993 w 1314770"/>
                <a:gd name="connsiteY282" fmla="*/ 1248570 h 1254184"/>
                <a:gd name="connsiteX283" fmla="*/ 1283512 w 1314770"/>
                <a:gd name="connsiteY283" fmla="*/ 1244824 h 1254184"/>
                <a:gd name="connsiteX284" fmla="*/ 1288071 w 1314770"/>
                <a:gd name="connsiteY284" fmla="*/ 1246697 h 1254184"/>
                <a:gd name="connsiteX285" fmla="*/ 1292589 w 1314770"/>
                <a:gd name="connsiteY285" fmla="*/ 1246697 h 1254184"/>
                <a:gd name="connsiteX286" fmla="*/ 1297149 w 1314770"/>
                <a:gd name="connsiteY286" fmla="*/ 1250443 h 1254184"/>
                <a:gd name="connsiteX287" fmla="*/ 1301708 w 1314770"/>
                <a:gd name="connsiteY287" fmla="*/ 1248570 h 1254184"/>
                <a:gd name="connsiteX288" fmla="*/ 1306226 w 1314770"/>
                <a:gd name="connsiteY288" fmla="*/ 1244824 h 1254184"/>
                <a:gd name="connsiteX289" fmla="*/ 1310786 w 1314770"/>
                <a:gd name="connsiteY289" fmla="*/ 1248570 h 1254184"/>
                <a:gd name="connsiteX290" fmla="*/ 1314771 w 1314770"/>
                <a:gd name="connsiteY290" fmla="*/ 1248570 h 125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254184">
                  <a:moveTo>
                    <a:pt x="0" y="1254185"/>
                  </a:moveTo>
                  <a:lnTo>
                    <a:pt x="1927" y="1254185"/>
                  </a:lnTo>
                  <a:lnTo>
                    <a:pt x="6470" y="1254185"/>
                  </a:lnTo>
                  <a:lnTo>
                    <a:pt x="11017" y="1254185"/>
                  </a:lnTo>
                  <a:lnTo>
                    <a:pt x="15560" y="1254185"/>
                  </a:lnTo>
                  <a:lnTo>
                    <a:pt x="20103" y="1254185"/>
                  </a:lnTo>
                  <a:lnTo>
                    <a:pt x="24650" y="1254185"/>
                  </a:lnTo>
                  <a:lnTo>
                    <a:pt x="29193" y="1254185"/>
                  </a:lnTo>
                  <a:lnTo>
                    <a:pt x="33736" y="1254185"/>
                  </a:lnTo>
                  <a:lnTo>
                    <a:pt x="38283" y="1254185"/>
                  </a:lnTo>
                  <a:lnTo>
                    <a:pt x="42827" y="1254185"/>
                  </a:lnTo>
                  <a:lnTo>
                    <a:pt x="47374" y="1254185"/>
                  </a:lnTo>
                  <a:lnTo>
                    <a:pt x="51917" y="1254185"/>
                  </a:lnTo>
                  <a:lnTo>
                    <a:pt x="56464" y="1254185"/>
                  </a:lnTo>
                  <a:lnTo>
                    <a:pt x="61007" y="1254185"/>
                  </a:lnTo>
                  <a:lnTo>
                    <a:pt x="65550" y="1254185"/>
                  </a:lnTo>
                  <a:lnTo>
                    <a:pt x="70097" y="1254185"/>
                  </a:lnTo>
                  <a:lnTo>
                    <a:pt x="74640" y="1168076"/>
                  </a:lnTo>
                  <a:lnTo>
                    <a:pt x="79183" y="752513"/>
                  </a:lnTo>
                  <a:lnTo>
                    <a:pt x="83731" y="853594"/>
                  </a:lnTo>
                  <a:lnTo>
                    <a:pt x="88274" y="833002"/>
                  </a:lnTo>
                  <a:lnTo>
                    <a:pt x="92817" y="746894"/>
                  </a:lnTo>
                  <a:lnTo>
                    <a:pt x="97364" y="647685"/>
                  </a:lnTo>
                  <a:lnTo>
                    <a:pt x="101907" y="335072"/>
                  </a:lnTo>
                  <a:lnTo>
                    <a:pt x="106454" y="247093"/>
                  </a:lnTo>
                  <a:lnTo>
                    <a:pt x="110997" y="666404"/>
                  </a:lnTo>
                  <a:lnTo>
                    <a:pt x="115544" y="492313"/>
                  </a:lnTo>
                  <a:lnTo>
                    <a:pt x="120088" y="0"/>
                  </a:lnTo>
                  <a:lnTo>
                    <a:pt x="124630" y="11232"/>
                  </a:lnTo>
                  <a:lnTo>
                    <a:pt x="129178" y="499802"/>
                  </a:lnTo>
                  <a:lnTo>
                    <a:pt x="133721" y="569065"/>
                  </a:lnTo>
                  <a:lnTo>
                    <a:pt x="138264" y="473595"/>
                  </a:lnTo>
                  <a:lnTo>
                    <a:pt x="142811" y="617732"/>
                  </a:lnTo>
                  <a:lnTo>
                    <a:pt x="147354" y="696353"/>
                  </a:lnTo>
                  <a:lnTo>
                    <a:pt x="151901" y="774973"/>
                  </a:lnTo>
                  <a:lnTo>
                    <a:pt x="156444" y="731921"/>
                  </a:lnTo>
                  <a:lnTo>
                    <a:pt x="160987" y="628963"/>
                  </a:lnTo>
                  <a:lnTo>
                    <a:pt x="165534" y="544727"/>
                  </a:lnTo>
                  <a:lnTo>
                    <a:pt x="170078" y="419308"/>
                  </a:lnTo>
                  <a:lnTo>
                    <a:pt x="174625" y="82365"/>
                  </a:lnTo>
                  <a:lnTo>
                    <a:pt x="179168" y="561577"/>
                  </a:lnTo>
                  <a:lnTo>
                    <a:pt x="183711" y="467980"/>
                  </a:lnTo>
                  <a:lnTo>
                    <a:pt x="188258" y="421181"/>
                  </a:lnTo>
                  <a:lnTo>
                    <a:pt x="192801" y="578422"/>
                  </a:lnTo>
                  <a:lnTo>
                    <a:pt x="197344" y="421181"/>
                  </a:lnTo>
                  <a:lnTo>
                    <a:pt x="201891" y="383744"/>
                  </a:lnTo>
                  <a:lnTo>
                    <a:pt x="206435" y="438031"/>
                  </a:lnTo>
                  <a:lnTo>
                    <a:pt x="210982" y="303250"/>
                  </a:lnTo>
                  <a:lnTo>
                    <a:pt x="215525" y="295762"/>
                  </a:lnTo>
                  <a:lnTo>
                    <a:pt x="220080" y="469853"/>
                  </a:lnTo>
                  <a:lnTo>
                    <a:pt x="224599" y="400589"/>
                  </a:lnTo>
                  <a:lnTo>
                    <a:pt x="229158" y="359410"/>
                  </a:lnTo>
                  <a:lnTo>
                    <a:pt x="233717" y="365025"/>
                  </a:lnTo>
                  <a:lnTo>
                    <a:pt x="238236" y="628963"/>
                  </a:lnTo>
                  <a:lnTo>
                    <a:pt x="242795" y="716945"/>
                  </a:lnTo>
                  <a:lnTo>
                    <a:pt x="247355" y="561577"/>
                  </a:lnTo>
                  <a:lnTo>
                    <a:pt x="251873" y="306996"/>
                  </a:lnTo>
                  <a:lnTo>
                    <a:pt x="256433" y="496059"/>
                  </a:lnTo>
                  <a:lnTo>
                    <a:pt x="260951" y="325715"/>
                  </a:lnTo>
                  <a:lnTo>
                    <a:pt x="265511" y="239606"/>
                  </a:lnTo>
                  <a:lnTo>
                    <a:pt x="270070" y="595272"/>
                  </a:lnTo>
                  <a:lnTo>
                    <a:pt x="274589" y="520393"/>
                  </a:lnTo>
                  <a:lnTo>
                    <a:pt x="279148" y="469853"/>
                  </a:lnTo>
                  <a:lnTo>
                    <a:pt x="283708" y="557830"/>
                  </a:lnTo>
                  <a:lnTo>
                    <a:pt x="288226" y="411824"/>
                  </a:lnTo>
                  <a:lnTo>
                    <a:pt x="292786" y="449261"/>
                  </a:lnTo>
                  <a:lnTo>
                    <a:pt x="297345" y="239606"/>
                  </a:lnTo>
                  <a:lnTo>
                    <a:pt x="301864" y="198423"/>
                  </a:lnTo>
                  <a:lnTo>
                    <a:pt x="306423" y="460491"/>
                  </a:lnTo>
                  <a:lnTo>
                    <a:pt x="310982" y="460491"/>
                  </a:lnTo>
                  <a:lnTo>
                    <a:pt x="315501" y="166601"/>
                  </a:lnTo>
                  <a:lnTo>
                    <a:pt x="320060" y="585910"/>
                  </a:lnTo>
                  <a:lnTo>
                    <a:pt x="324579" y="365025"/>
                  </a:lnTo>
                  <a:lnTo>
                    <a:pt x="329138" y="473595"/>
                  </a:lnTo>
                  <a:lnTo>
                    <a:pt x="333698" y="612117"/>
                  </a:lnTo>
                  <a:lnTo>
                    <a:pt x="338217" y="655170"/>
                  </a:lnTo>
                  <a:lnTo>
                    <a:pt x="342776" y="662658"/>
                  </a:lnTo>
                  <a:lnTo>
                    <a:pt x="347335" y="683250"/>
                  </a:lnTo>
                  <a:lnTo>
                    <a:pt x="351854" y="664531"/>
                  </a:lnTo>
                  <a:lnTo>
                    <a:pt x="356413" y="673892"/>
                  </a:lnTo>
                  <a:lnTo>
                    <a:pt x="360973" y="627094"/>
                  </a:lnTo>
                  <a:lnTo>
                    <a:pt x="365491" y="748767"/>
                  </a:lnTo>
                  <a:lnTo>
                    <a:pt x="370051" y="655170"/>
                  </a:lnTo>
                  <a:lnTo>
                    <a:pt x="374569" y="535370"/>
                  </a:lnTo>
                  <a:lnTo>
                    <a:pt x="379129" y="569065"/>
                  </a:lnTo>
                  <a:lnTo>
                    <a:pt x="383688" y="436158"/>
                  </a:lnTo>
                  <a:lnTo>
                    <a:pt x="388206" y="561577"/>
                  </a:lnTo>
                  <a:lnTo>
                    <a:pt x="392766" y="700099"/>
                  </a:lnTo>
                  <a:lnTo>
                    <a:pt x="397325" y="758128"/>
                  </a:lnTo>
                  <a:lnTo>
                    <a:pt x="401844" y="838617"/>
                  </a:lnTo>
                  <a:lnTo>
                    <a:pt x="406404" y="1093202"/>
                  </a:lnTo>
                  <a:lnTo>
                    <a:pt x="410963" y="1100686"/>
                  </a:lnTo>
                  <a:lnTo>
                    <a:pt x="415481" y="1151231"/>
                  </a:lnTo>
                  <a:lnTo>
                    <a:pt x="420041" y="1130639"/>
                  </a:lnTo>
                  <a:lnTo>
                    <a:pt x="424559" y="1136254"/>
                  </a:lnTo>
                  <a:lnTo>
                    <a:pt x="429119" y="1149358"/>
                  </a:lnTo>
                  <a:lnTo>
                    <a:pt x="433678" y="1106305"/>
                  </a:lnTo>
                  <a:lnTo>
                    <a:pt x="438197" y="1168076"/>
                  </a:lnTo>
                  <a:lnTo>
                    <a:pt x="442756" y="1199898"/>
                  </a:lnTo>
                  <a:lnTo>
                    <a:pt x="447316" y="1143742"/>
                  </a:lnTo>
                  <a:lnTo>
                    <a:pt x="451834" y="1171822"/>
                  </a:lnTo>
                  <a:lnTo>
                    <a:pt x="456393" y="1154973"/>
                  </a:lnTo>
                  <a:lnTo>
                    <a:pt x="460953" y="1190541"/>
                  </a:lnTo>
                  <a:lnTo>
                    <a:pt x="465472" y="1121278"/>
                  </a:lnTo>
                  <a:lnTo>
                    <a:pt x="470031" y="1156846"/>
                  </a:lnTo>
                  <a:lnTo>
                    <a:pt x="474549" y="1198029"/>
                  </a:lnTo>
                  <a:lnTo>
                    <a:pt x="479109" y="1169949"/>
                  </a:lnTo>
                  <a:lnTo>
                    <a:pt x="483668" y="1145616"/>
                  </a:lnTo>
                  <a:lnTo>
                    <a:pt x="488187" y="1179306"/>
                  </a:lnTo>
                  <a:lnTo>
                    <a:pt x="492747" y="1156846"/>
                  </a:lnTo>
                  <a:lnTo>
                    <a:pt x="497306" y="1186795"/>
                  </a:lnTo>
                  <a:lnTo>
                    <a:pt x="501824" y="1192410"/>
                  </a:lnTo>
                  <a:lnTo>
                    <a:pt x="506384" y="1201771"/>
                  </a:lnTo>
                  <a:lnTo>
                    <a:pt x="510943" y="1214875"/>
                  </a:lnTo>
                  <a:lnTo>
                    <a:pt x="515461" y="1184926"/>
                  </a:lnTo>
                  <a:lnTo>
                    <a:pt x="520021" y="1192410"/>
                  </a:lnTo>
                  <a:lnTo>
                    <a:pt x="524581" y="1190541"/>
                  </a:lnTo>
                  <a:lnTo>
                    <a:pt x="529099" y="1136254"/>
                  </a:lnTo>
                  <a:lnTo>
                    <a:pt x="533659" y="1194283"/>
                  </a:lnTo>
                  <a:lnTo>
                    <a:pt x="538177" y="1192410"/>
                  </a:lnTo>
                  <a:lnTo>
                    <a:pt x="542736" y="1198029"/>
                  </a:lnTo>
                  <a:lnTo>
                    <a:pt x="547296" y="1203644"/>
                  </a:lnTo>
                  <a:lnTo>
                    <a:pt x="551815" y="1214875"/>
                  </a:lnTo>
                  <a:lnTo>
                    <a:pt x="556374" y="1173691"/>
                  </a:lnTo>
                  <a:lnTo>
                    <a:pt x="560934" y="1183053"/>
                  </a:lnTo>
                  <a:lnTo>
                    <a:pt x="565452" y="1209259"/>
                  </a:lnTo>
                  <a:lnTo>
                    <a:pt x="570011" y="1203644"/>
                  </a:lnTo>
                  <a:lnTo>
                    <a:pt x="574571" y="1190541"/>
                  </a:lnTo>
                  <a:lnTo>
                    <a:pt x="579089" y="1213002"/>
                  </a:lnTo>
                  <a:lnTo>
                    <a:pt x="583649" y="1220490"/>
                  </a:lnTo>
                  <a:lnTo>
                    <a:pt x="588167" y="1201771"/>
                  </a:lnTo>
                  <a:lnTo>
                    <a:pt x="592727" y="1199898"/>
                  </a:lnTo>
                  <a:lnTo>
                    <a:pt x="597286" y="1201771"/>
                  </a:lnTo>
                  <a:lnTo>
                    <a:pt x="601805" y="1190541"/>
                  </a:lnTo>
                  <a:lnTo>
                    <a:pt x="606364" y="1194283"/>
                  </a:lnTo>
                  <a:lnTo>
                    <a:pt x="610923" y="1213002"/>
                  </a:lnTo>
                  <a:lnTo>
                    <a:pt x="615442" y="1203644"/>
                  </a:lnTo>
                  <a:lnTo>
                    <a:pt x="620002" y="1205513"/>
                  </a:lnTo>
                  <a:lnTo>
                    <a:pt x="624561" y="1205513"/>
                  </a:lnTo>
                  <a:lnTo>
                    <a:pt x="629079" y="1218617"/>
                  </a:lnTo>
                  <a:lnTo>
                    <a:pt x="633639" y="1213002"/>
                  </a:lnTo>
                  <a:lnTo>
                    <a:pt x="638157" y="1224236"/>
                  </a:lnTo>
                  <a:lnTo>
                    <a:pt x="642717" y="1220490"/>
                  </a:lnTo>
                  <a:lnTo>
                    <a:pt x="647277" y="1214875"/>
                  </a:lnTo>
                  <a:lnTo>
                    <a:pt x="651795" y="1199898"/>
                  </a:lnTo>
                  <a:lnTo>
                    <a:pt x="656354" y="1237339"/>
                  </a:lnTo>
                  <a:lnTo>
                    <a:pt x="660914" y="1227978"/>
                  </a:lnTo>
                  <a:lnTo>
                    <a:pt x="665432" y="1220490"/>
                  </a:lnTo>
                  <a:lnTo>
                    <a:pt x="669992" y="1218617"/>
                  </a:lnTo>
                  <a:lnTo>
                    <a:pt x="674551" y="1227978"/>
                  </a:lnTo>
                  <a:lnTo>
                    <a:pt x="679070" y="1233593"/>
                  </a:lnTo>
                  <a:lnTo>
                    <a:pt x="683629" y="1233593"/>
                  </a:lnTo>
                  <a:lnTo>
                    <a:pt x="688189" y="1213002"/>
                  </a:lnTo>
                  <a:lnTo>
                    <a:pt x="692707" y="1235466"/>
                  </a:lnTo>
                  <a:lnTo>
                    <a:pt x="697266" y="1222363"/>
                  </a:lnTo>
                  <a:lnTo>
                    <a:pt x="701785" y="1224236"/>
                  </a:lnTo>
                  <a:lnTo>
                    <a:pt x="706345" y="1231720"/>
                  </a:lnTo>
                  <a:lnTo>
                    <a:pt x="710904" y="1233593"/>
                  </a:lnTo>
                  <a:lnTo>
                    <a:pt x="715422" y="1229851"/>
                  </a:lnTo>
                  <a:lnTo>
                    <a:pt x="719982" y="1220490"/>
                  </a:lnTo>
                  <a:lnTo>
                    <a:pt x="724541" y="1214875"/>
                  </a:lnTo>
                  <a:lnTo>
                    <a:pt x="729060" y="1242955"/>
                  </a:lnTo>
                  <a:lnTo>
                    <a:pt x="733620" y="1237339"/>
                  </a:lnTo>
                  <a:lnTo>
                    <a:pt x="738179" y="1227978"/>
                  </a:lnTo>
                  <a:lnTo>
                    <a:pt x="742697" y="1227978"/>
                  </a:lnTo>
                  <a:lnTo>
                    <a:pt x="747257" y="1220490"/>
                  </a:lnTo>
                  <a:lnTo>
                    <a:pt x="751775" y="1213002"/>
                  </a:lnTo>
                  <a:lnTo>
                    <a:pt x="756335" y="1235466"/>
                  </a:lnTo>
                  <a:lnTo>
                    <a:pt x="760894" y="1229851"/>
                  </a:lnTo>
                  <a:lnTo>
                    <a:pt x="765413" y="1213002"/>
                  </a:lnTo>
                  <a:lnTo>
                    <a:pt x="769972" y="1231720"/>
                  </a:lnTo>
                  <a:lnTo>
                    <a:pt x="774532" y="1239208"/>
                  </a:lnTo>
                  <a:lnTo>
                    <a:pt x="779050" y="1214875"/>
                  </a:lnTo>
                  <a:lnTo>
                    <a:pt x="783609" y="1231720"/>
                  </a:lnTo>
                  <a:lnTo>
                    <a:pt x="788169" y="1233593"/>
                  </a:lnTo>
                  <a:lnTo>
                    <a:pt x="792687" y="1229851"/>
                  </a:lnTo>
                  <a:lnTo>
                    <a:pt x="797247" y="1229851"/>
                  </a:lnTo>
                  <a:lnTo>
                    <a:pt x="801765" y="1242955"/>
                  </a:lnTo>
                  <a:lnTo>
                    <a:pt x="806325" y="1227978"/>
                  </a:lnTo>
                  <a:lnTo>
                    <a:pt x="810884" y="1231720"/>
                  </a:lnTo>
                  <a:lnTo>
                    <a:pt x="815403" y="1231720"/>
                  </a:lnTo>
                  <a:lnTo>
                    <a:pt x="819962" y="1205513"/>
                  </a:lnTo>
                  <a:lnTo>
                    <a:pt x="824522" y="1229851"/>
                  </a:lnTo>
                  <a:lnTo>
                    <a:pt x="829040" y="1241082"/>
                  </a:lnTo>
                  <a:lnTo>
                    <a:pt x="833600" y="1220490"/>
                  </a:lnTo>
                  <a:lnTo>
                    <a:pt x="838159" y="1224236"/>
                  </a:lnTo>
                  <a:lnTo>
                    <a:pt x="842678" y="1235466"/>
                  </a:lnTo>
                  <a:lnTo>
                    <a:pt x="847237" y="1237339"/>
                  </a:lnTo>
                  <a:lnTo>
                    <a:pt x="851755" y="1237339"/>
                  </a:lnTo>
                  <a:lnTo>
                    <a:pt x="856315" y="1226105"/>
                  </a:lnTo>
                  <a:lnTo>
                    <a:pt x="860875" y="1211133"/>
                  </a:lnTo>
                  <a:lnTo>
                    <a:pt x="865393" y="1213002"/>
                  </a:lnTo>
                  <a:lnTo>
                    <a:pt x="869952" y="1218617"/>
                  </a:lnTo>
                  <a:lnTo>
                    <a:pt x="874512" y="1237339"/>
                  </a:lnTo>
                  <a:lnTo>
                    <a:pt x="879030" y="1229851"/>
                  </a:lnTo>
                  <a:lnTo>
                    <a:pt x="883590" y="1216748"/>
                  </a:lnTo>
                  <a:lnTo>
                    <a:pt x="888150" y="1224236"/>
                  </a:lnTo>
                  <a:lnTo>
                    <a:pt x="892668" y="1199898"/>
                  </a:lnTo>
                  <a:lnTo>
                    <a:pt x="897227" y="1226105"/>
                  </a:lnTo>
                  <a:lnTo>
                    <a:pt x="901787" y="1233593"/>
                  </a:lnTo>
                  <a:lnTo>
                    <a:pt x="906305" y="1222363"/>
                  </a:lnTo>
                  <a:lnTo>
                    <a:pt x="910865" y="1239208"/>
                  </a:lnTo>
                  <a:lnTo>
                    <a:pt x="915383" y="1248570"/>
                  </a:lnTo>
                  <a:lnTo>
                    <a:pt x="919943" y="1246697"/>
                  </a:lnTo>
                  <a:lnTo>
                    <a:pt x="924502" y="1248570"/>
                  </a:lnTo>
                  <a:lnTo>
                    <a:pt x="929021" y="1244824"/>
                  </a:lnTo>
                  <a:lnTo>
                    <a:pt x="933580" y="1250443"/>
                  </a:lnTo>
                  <a:lnTo>
                    <a:pt x="938139" y="1235466"/>
                  </a:lnTo>
                  <a:lnTo>
                    <a:pt x="942658" y="1246697"/>
                  </a:lnTo>
                  <a:lnTo>
                    <a:pt x="947218" y="1248570"/>
                  </a:lnTo>
                  <a:lnTo>
                    <a:pt x="951777" y="1246697"/>
                  </a:lnTo>
                  <a:lnTo>
                    <a:pt x="956295" y="1244824"/>
                  </a:lnTo>
                  <a:lnTo>
                    <a:pt x="960855" y="1244824"/>
                  </a:lnTo>
                  <a:lnTo>
                    <a:pt x="965373" y="1250443"/>
                  </a:lnTo>
                  <a:lnTo>
                    <a:pt x="969933" y="1237339"/>
                  </a:lnTo>
                  <a:lnTo>
                    <a:pt x="974492" y="1248570"/>
                  </a:lnTo>
                  <a:lnTo>
                    <a:pt x="979011" y="1246697"/>
                  </a:lnTo>
                  <a:lnTo>
                    <a:pt x="983570" y="1250443"/>
                  </a:lnTo>
                  <a:lnTo>
                    <a:pt x="988130" y="1248570"/>
                  </a:lnTo>
                  <a:lnTo>
                    <a:pt x="992648" y="1246697"/>
                  </a:lnTo>
                  <a:lnTo>
                    <a:pt x="997208" y="1250443"/>
                  </a:lnTo>
                  <a:lnTo>
                    <a:pt x="1001767" y="1241082"/>
                  </a:lnTo>
                  <a:lnTo>
                    <a:pt x="1006285" y="1248570"/>
                  </a:lnTo>
                  <a:lnTo>
                    <a:pt x="1010845" y="1237339"/>
                  </a:lnTo>
                  <a:lnTo>
                    <a:pt x="1015364" y="1248570"/>
                  </a:lnTo>
                  <a:lnTo>
                    <a:pt x="1019923" y="1244824"/>
                  </a:lnTo>
                  <a:lnTo>
                    <a:pt x="1024482" y="1244824"/>
                  </a:lnTo>
                  <a:lnTo>
                    <a:pt x="1029001" y="1246697"/>
                  </a:lnTo>
                  <a:lnTo>
                    <a:pt x="1033560" y="1237339"/>
                  </a:lnTo>
                  <a:lnTo>
                    <a:pt x="1038120" y="1248570"/>
                  </a:lnTo>
                  <a:lnTo>
                    <a:pt x="1042638" y="1248570"/>
                  </a:lnTo>
                  <a:lnTo>
                    <a:pt x="1047198" y="1250443"/>
                  </a:lnTo>
                  <a:lnTo>
                    <a:pt x="1051757" y="1246697"/>
                  </a:lnTo>
                  <a:lnTo>
                    <a:pt x="1056276" y="1248570"/>
                  </a:lnTo>
                  <a:lnTo>
                    <a:pt x="1060835" y="1244824"/>
                  </a:lnTo>
                  <a:lnTo>
                    <a:pt x="1065395" y="1244824"/>
                  </a:lnTo>
                  <a:lnTo>
                    <a:pt x="1069913" y="1248570"/>
                  </a:lnTo>
                  <a:lnTo>
                    <a:pt x="1074473" y="1246697"/>
                  </a:lnTo>
                  <a:lnTo>
                    <a:pt x="1078991" y="1250443"/>
                  </a:lnTo>
                  <a:lnTo>
                    <a:pt x="1083551" y="1248570"/>
                  </a:lnTo>
                  <a:lnTo>
                    <a:pt x="1088110" y="1246697"/>
                  </a:lnTo>
                  <a:lnTo>
                    <a:pt x="1092628" y="1244824"/>
                  </a:lnTo>
                  <a:lnTo>
                    <a:pt x="1097188" y="1244824"/>
                  </a:lnTo>
                  <a:lnTo>
                    <a:pt x="1101748" y="1246697"/>
                  </a:lnTo>
                  <a:lnTo>
                    <a:pt x="1106266" y="1248570"/>
                  </a:lnTo>
                  <a:lnTo>
                    <a:pt x="1110825" y="1246697"/>
                  </a:lnTo>
                  <a:lnTo>
                    <a:pt x="1115385" y="1244824"/>
                  </a:lnTo>
                  <a:lnTo>
                    <a:pt x="1119903" y="1250443"/>
                  </a:lnTo>
                  <a:lnTo>
                    <a:pt x="1124463" y="1242955"/>
                  </a:lnTo>
                  <a:lnTo>
                    <a:pt x="1128982" y="1244824"/>
                  </a:lnTo>
                  <a:lnTo>
                    <a:pt x="1133541" y="1246697"/>
                  </a:lnTo>
                  <a:lnTo>
                    <a:pt x="1138100" y="1248570"/>
                  </a:lnTo>
                  <a:lnTo>
                    <a:pt x="1142619" y="1248570"/>
                  </a:lnTo>
                  <a:lnTo>
                    <a:pt x="1147178" y="1248570"/>
                  </a:lnTo>
                  <a:lnTo>
                    <a:pt x="1151738" y="1250443"/>
                  </a:lnTo>
                  <a:lnTo>
                    <a:pt x="1156256" y="1248570"/>
                  </a:lnTo>
                  <a:lnTo>
                    <a:pt x="1160816" y="1244824"/>
                  </a:lnTo>
                  <a:lnTo>
                    <a:pt x="1165375" y="1248570"/>
                  </a:lnTo>
                  <a:lnTo>
                    <a:pt x="1169894" y="1242955"/>
                  </a:lnTo>
                  <a:lnTo>
                    <a:pt x="1174453" y="1248570"/>
                  </a:lnTo>
                  <a:lnTo>
                    <a:pt x="1178971" y="1250443"/>
                  </a:lnTo>
                  <a:lnTo>
                    <a:pt x="1183531" y="1248570"/>
                  </a:lnTo>
                  <a:lnTo>
                    <a:pt x="1188090" y="1248570"/>
                  </a:lnTo>
                  <a:lnTo>
                    <a:pt x="1192609" y="1239208"/>
                  </a:lnTo>
                  <a:lnTo>
                    <a:pt x="1197169" y="1246697"/>
                  </a:lnTo>
                  <a:lnTo>
                    <a:pt x="1201728" y="1248570"/>
                  </a:lnTo>
                  <a:lnTo>
                    <a:pt x="1206246" y="1248570"/>
                  </a:lnTo>
                  <a:lnTo>
                    <a:pt x="1210806" y="1246697"/>
                  </a:lnTo>
                  <a:lnTo>
                    <a:pt x="1215365" y="1246697"/>
                  </a:lnTo>
                  <a:lnTo>
                    <a:pt x="1219883" y="1250443"/>
                  </a:lnTo>
                  <a:lnTo>
                    <a:pt x="1224443" y="1244824"/>
                  </a:lnTo>
                  <a:lnTo>
                    <a:pt x="1229003" y="1248570"/>
                  </a:lnTo>
                  <a:lnTo>
                    <a:pt x="1233521" y="1248570"/>
                  </a:lnTo>
                  <a:lnTo>
                    <a:pt x="1238081" y="1246697"/>
                  </a:lnTo>
                  <a:lnTo>
                    <a:pt x="1242599" y="1246697"/>
                  </a:lnTo>
                  <a:lnTo>
                    <a:pt x="1247158" y="1250443"/>
                  </a:lnTo>
                  <a:lnTo>
                    <a:pt x="1251718" y="1248570"/>
                  </a:lnTo>
                  <a:lnTo>
                    <a:pt x="1256237" y="1242955"/>
                  </a:lnTo>
                  <a:lnTo>
                    <a:pt x="1260796" y="1248570"/>
                  </a:lnTo>
                  <a:lnTo>
                    <a:pt x="1265355" y="1246697"/>
                  </a:lnTo>
                  <a:lnTo>
                    <a:pt x="1269874" y="1248570"/>
                  </a:lnTo>
                  <a:lnTo>
                    <a:pt x="1274433" y="1244824"/>
                  </a:lnTo>
                  <a:lnTo>
                    <a:pt x="1278993" y="1248570"/>
                  </a:lnTo>
                  <a:lnTo>
                    <a:pt x="1283512" y="1244824"/>
                  </a:lnTo>
                  <a:lnTo>
                    <a:pt x="1288071" y="1246697"/>
                  </a:lnTo>
                  <a:lnTo>
                    <a:pt x="1292589" y="1246697"/>
                  </a:lnTo>
                  <a:lnTo>
                    <a:pt x="1297149" y="1250443"/>
                  </a:lnTo>
                  <a:lnTo>
                    <a:pt x="1301708" y="1248570"/>
                  </a:lnTo>
                  <a:lnTo>
                    <a:pt x="1306226" y="1244824"/>
                  </a:lnTo>
                  <a:lnTo>
                    <a:pt x="1310786" y="1248570"/>
                  </a:lnTo>
                  <a:lnTo>
                    <a:pt x="1314771" y="124857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A3FD0E6-5B1C-314A-9B0B-1FD7BCDBAA3E}"/>
                </a:ext>
              </a:extLst>
            </p:cNvPr>
            <p:cNvSpPr/>
            <p:nvPr/>
          </p:nvSpPr>
          <p:spPr>
            <a:xfrm>
              <a:off x="4727994" y="2431553"/>
              <a:ext cx="1314770" cy="1113790"/>
            </a:xfrm>
            <a:custGeom>
              <a:avLst/>
              <a:gdLst>
                <a:gd name="connsiteX0" fmla="*/ 0 w 1314770"/>
                <a:gd name="connsiteY0" fmla="*/ 1113791 h 1113790"/>
                <a:gd name="connsiteX1" fmla="*/ 1927 w 1314770"/>
                <a:gd name="connsiteY1" fmla="*/ 1113791 h 1113790"/>
                <a:gd name="connsiteX2" fmla="*/ 6470 w 1314770"/>
                <a:gd name="connsiteY2" fmla="*/ 1113791 h 1113790"/>
                <a:gd name="connsiteX3" fmla="*/ 11017 w 1314770"/>
                <a:gd name="connsiteY3" fmla="*/ 1113791 h 1113790"/>
                <a:gd name="connsiteX4" fmla="*/ 15560 w 1314770"/>
                <a:gd name="connsiteY4" fmla="*/ 1113791 h 1113790"/>
                <a:gd name="connsiteX5" fmla="*/ 20103 w 1314770"/>
                <a:gd name="connsiteY5" fmla="*/ 1113791 h 1113790"/>
                <a:gd name="connsiteX6" fmla="*/ 24650 w 1314770"/>
                <a:gd name="connsiteY6" fmla="*/ 1113791 h 1113790"/>
                <a:gd name="connsiteX7" fmla="*/ 29193 w 1314770"/>
                <a:gd name="connsiteY7" fmla="*/ 1113791 h 1113790"/>
                <a:gd name="connsiteX8" fmla="*/ 33736 w 1314770"/>
                <a:gd name="connsiteY8" fmla="*/ 1113791 h 1113790"/>
                <a:gd name="connsiteX9" fmla="*/ 38283 w 1314770"/>
                <a:gd name="connsiteY9" fmla="*/ 1113791 h 1113790"/>
                <a:gd name="connsiteX10" fmla="*/ 42827 w 1314770"/>
                <a:gd name="connsiteY10" fmla="*/ 1113791 h 1113790"/>
                <a:gd name="connsiteX11" fmla="*/ 47374 w 1314770"/>
                <a:gd name="connsiteY11" fmla="*/ 1113791 h 1113790"/>
                <a:gd name="connsiteX12" fmla="*/ 51917 w 1314770"/>
                <a:gd name="connsiteY12" fmla="*/ 1113791 h 1113790"/>
                <a:gd name="connsiteX13" fmla="*/ 56464 w 1314770"/>
                <a:gd name="connsiteY13" fmla="*/ 1113791 h 1113790"/>
                <a:gd name="connsiteX14" fmla="*/ 61007 w 1314770"/>
                <a:gd name="connsiteY14" fmla="*/ 1113791 h 1113790"/>
                <a:gd name="connsiteX15" fmla="*/ 65550 w 1314770"/>
                <a:gd name="connsiteY15" fmla="*/ 1113791 h 1113790"/>
                <a:gd name="connsiteX16" fmla="*/ 70097 w 1314770"/>
                <a:gd name="connsiteY16" fmla="*/ 1113791 h 1113790"/>
                <a:gd name="connsiteX17" fmla="*/ 74640 w 1314770"/>
                <a:gd name="connsiteY17" fmla="*/ 1113791 h 1113790"/>
                <a:gd name="connsiteX18" fmla="*/ 79183 w 1314770"/>
                <a:gd name="connsiteY18" fmla="*/ 1113791 h 1113790"/>
                <a:gd name="connsiteX19" fmla="*/ 83731 w 1314770"/>
                <a:gd name="connsiteY19" fmla="*/ 1113791 h 1113790"/>
                <a:gd name="connsiteX20" fmla="*/ 88274 w 1314770"/>
                <a:gd name="connsiteY20" fmla="*/ 1113791 h 1113790"/>
                <a:gd name="connsiteX21" fmla="*/ 92817 w 1314770"/>
                <a:gd name="connsiteY21" fmla="*/ 1113791 h 1113790"/>
                <a:gd name="connsiteX22" fmla="*/ 97364 w 1314770"/>
                <a:gd name="connsiteY22" fmla="*/ 1113791 h 1113790"/>
                <a:gd name="connsiteX23" fmla="*/ 101907 w 1314770"/>
                <a:gd name="connsiteY23" fmla="*/ 1113791 h 1113790"/>
                <a:gd name="connsiteX24" fmla="*/ 106454 w 1314770"/>
                <a:gd name="connsiteY24" fmla="*/ 1113791 h 1113790"/>
                <a:gd name="connsiteX25" fmla="*/ 110997 w 1314770"/>
                <a:gd name="connsiteY25" fmla="*/ 1113791 h 1113790"/>
                <a:gd name="connsiteX26" fmla="*/ 115544 w 1314770"/>
                <a:gd name="connsiteY26" fmla="*/ 1113791 h 1113790"/>
                <a:gd name="connsiteX27" fmla="*/ 120088 w 1314770"/>
                <a:gd name="connsiteY27" fmla="*/ 1113791 h 1113790"/>
                <a:gd name="connsiteX28" fmla="*/ 124630 w 1314770"/>
                <a:gd name="connsiteY28" fmla="*/ 1113791 h 1113790"/>
                <a:gd name="connsiteX29" fmla="*/ 129178 w 1314770"/>
                <a:gd name="connsiteY29" fmla="*/ 1113791 h 1113790"/>
                <a:gd name="connsiteX30" fmla="*/ 133721 w 1314770"/>
                <a:gd name="connsiteY30" fmla="*/ 1113791 h 1113790"/>
                <a:gd name="connsiteX31" fmla="*/ 138264 w 1314770"/>
                <a:gd name="connsiteY31" fmla="*/ 1113791 h 1113790"/>
                <a:gd name="connsiteX32" fmla="*/ 142811 w 1314770"/>
                <a:gd name="connsiteY32" fmla="*/ 1113791 h 1113790"/>
                <a:gd name="connsiteX33" fmla="*/ 147354 w 1314770"/>
                <a:gd name="connsiteY33" fmla="*/ 1113791 h 1113790"/>
                <a:gd name="connsiteX34" fmla="*/ 151901 w 1314770"/>
                <a:gd name="connsiteY34" fmla="*/ 1113791 h 1113790"/>
                <a:gd name="connsiteX35" fmla="*/ 156444 w 1314770"/>
                <a:gd name="connsiteY35" fmla="*/ 1113791 h 1113790"/>
                <a:gd name="connsiteX36" fmla="*/ 160987 w 1314770"/>
                <a:gd name="connsiteY36" fmla="*/ 1113791 h 1113790"/>
                <a:gd name="connsiteX37" fmla="*/ 165534 w 1314770"/>
                <a:gd name="connsiteY37" fmla="*/ 1113791 h 1113790"/>
                <a:gd name="connsiteX38" fmla="*/ 170078 w 1314770"/>
                <a:gd name="connsiteY38" fmla="*/ 1113791 h 1113790"/>
                <a:gd name="connsiteX39" fmla="*/ 174625 w 1314770"/>
                <a:gd name="connsiteY39" fmla="*/ 1113791 h 1113790"/>
                <a:gd name="connsiteX40" fmla="*/ 179168 w 1314770"/>
                <a:gd name="connsiteY40" fmla="*/ 1113791 h 1113790"/>
                <a:gd name="connsiteX41" fmla="*/ 183711 w 1314770"/>
                <a:gd name="connsiteY41" fmla="*/ 1113791 h 1113790"/>
                <a:gd name="connsiteX42" fmla="*/ 188258 w 1314770"/>
                <a:gd name="connsiteY42" fmla="*/ 1113791 h 1113790"/>
                <a:gd name="connsiteX43" fmla="*/ 192801 w 1314770"/>
                <a:gd name="connsiteY43" fmla="*/ 1113791 h 1113790"/>
                <a:gd name="connsiteX44" fmla="*/ 197344 w 1314770"/>
                <a:gd name="connsiteY44" fmla="*/ 1113791 h 1113790"/>
                <a:gd name="connsiteX45" fmla="*/ 201891 w 1314770"/>
                <a:gd name="connsiteY45" fmla="*/ 1113791 h 1113790"/>
                <a:gd name="connsiteX46" fmla="*/ 206435 w 1314770"/>
                <a:gd name="connsiteY46" fmla="*/ 1113791 h 1113790"/>
                <a:gd name="connsiteX47" fmla="*/ 210982 w 1314770"/>
                <a:gd name="connsiteY47" fmla="*/ 1113791 h 1113790"/>
                <a:gd name="connsiteX48" fmla="*/ 215525 w 1314770"/>
                <a:gd name="connsiteY48" fmla="*/ 1113791 h 1113790"/>
                <a:gd name="connsiteX49" fmla="*/ 220080 w 1314770"/>
                <a:gd name="connsiteY49" fmla="*/ 1113791 h 1113790"/>
                <a:gd name="connsiteX50" fmla="*/ 224599 w 1314770"/>
                <a:gd name="connsiteY50" fmla="*/ 1113791 h 1113790"/>
                <a:gd name="connsiteX51" fmla="*/ 229158 w 1314770"/>
                <a:gd name="connsiteY51" fmla="*/ 1113791 h 1113790"/>
                <a:gd name="connsiteX52" fmla="*/ 233717 w 1314770"/>
                <a:gd name="connsiteY52" fmla="*/ 1113791 h 1113790"/>
                <a:gd name="connsiteX53" fmla="*/ 238236 w 1314770"/>
                <a:gd name="connsiteY53" fmla="*/ 1113791 h 1113790"/>
                <a:gd name="connsiteX54" fmla="*/ 242795 w 1314770"/>
                <a:gd name="connsiteY54" fmla="*/ 1113791 h 1113790"/>
                <a:gd name="connsiteX55" fmla="*/ 247355 w 1314770"/>
                <a:gd name="connsiteY55" fmla="*/ 1113791 h 1113790"/>
                <a:gd name="connsiteX56" fmla="*/ 251873 w 1314770"/>
                <a:gd name="connsiteY56" fmla="*/ 1113791 h 1113790"/>
                <a:gd name="connsiteX57" fmla="*/ 256433 w 1314770"/>
                <a:gd name="connsiteY57" fmla="*/ 1113791 h 1113790"/>
                <a:gd name="connsiteX58" fmla="*/ 260951 w 1314770"/>
                <a:gd name="connsiteY58" fmla="*/ 1113791 h 1113790"/>
                <a:gd name="connsiteX59" fmla="*/ 265511 w 1314770"/>
                <a:gd name="connsiteY59" fmla="*/ 1113791 h 1113790"/>
                <a:gd name="connsiteX60" fmla="*/ 270070 w 1314770"/>
                <a:gd name="connsiteY60" fmla="*/ 1113791 h 1113790"/>
                <a:gd name="connsiteX61" fmla="*/ 274589 w 1314770"/>
                <a:gd name="connsiteY61" fmla="*/ 1113791 h 1113790"/>
                <a:gd name="connsiteX62" fmla="*/ 279148 w 1314770"/>
                <a:gd name="connsiteY62" fmla="*/ 1113791 h 1113790"/>
                <a:gd name="connsiteX63" fmla="*/ 283708 w 1314770"/>
                <a:gd name="connsiteY63" fmla="*/ 1113791 h 1113790"/>
                <a:gd name="connsiteX64" fmla="*/ 288226 w 1314770"/>
                <a:gd name="connsiteY64" fmla="*/ 1113791 h 1113790"/>
                <a:gd name="connsiteX65" fmla="*/ 292786 w 1314770"/>
                <a:gd name="connsiteY65" fmla="*/ 1113791 h 1113790"/>
                <a:gd name="connsiteX66" fmla="*/ 297345 w 1314770"/>
                <a:gd name="connsiteY66" fmla="*/ 1113791 h 1113790"/>
                <a:gd name="connsiteX67" fmla="*/ 301864 w 1314770"/>
                <a:gd name="connsiteY67" fmla="*/ 1113791 h 1113790"/>
                <a:gd name="connsiteX68" fmla="*/ 306423 w 1314770"/>
                <a:gd name="connsiteY68" fmla="*/ 1113791 h 1113790"/>
                <a:gd name="connsiteX69" fmla="*/ 310982 w 1314770"/>
                <a:gd name="connsiteY69" fmla="*/ 1113791 h 1113790"/>
                <a:gd name="connsiteX70" fmla="*/ 315501 w 1314770"/>
                <a:gd name="connsiteY70" fmla="*/ 1113791 h 1113790"/>
                <a:gd name="connsiteX71" fmla="*/ 320060 w 1314770"/>
                <a:gd name="connsiteY71" fmla="*/ 1113791 h 1113790"/>
                <a:gd name="connsiteX72" fmla="*/ 324579 w 1314770"/>
                <a:gd name="connsiteY72" fmla="*/ 1113791 h 1113790"/>
                <a:gd name="connsiteX73" fmla="*/ 329138 w 1314770"/>
                <a:gd name="connsiteY73" fmla="*/ 1113791 h 1113790"/>
                <a:gd name="connsiteX74" fmla="*/ 333698 w 1314770"/>
                <a:gd name="connsiteY74" fmla="*/ 1113791 h 1113790"/>
                <a:gd name="connsiteX75" fmla="*/ 338217 w 1314770"/>
                <a:gd name="connsiteY75" fmla="*/ 1113791 h 1113790"/>
                <a:gd name="connsiteX76" fmla="*/ 342776 w 1314770"/>
                <a:gd name="connsiteY76" fmla="*/ 1113791 h 1113790"/>
                <a:gd name="connsiteX77" fmla="*/ 347335 w 1314770"/>
                <a:gd name="connsiteY77" fmla="*/ 1113791 h 1113790"/>
                <a:gd name="connsiteX78" fmla="*/ 351854 w 1314770"/>
                <a:gd name="connsiteY78" fmla="*/ 1113791 h 1113790"/>
                <a:gd name="connsiteX79" fmla="*/ 356413 w 1314770"/>
                <a:gd name="connsiteY79" fmla="*/ 1113791 h 1113790"/>
                <a:gd name="connsiteX80" fmla="*/ 360973 w 1314770"/>
                <a:gd name="connsiteY80" fmla="*/ 1113791 h 1113790"/>
                <a:gd name="connsiteX81" fmla="*/ 365491 w 1314770"/>
                <a:gd name="connsiteY81" fmla="*/ 1113791 h 1113790"/>
                <a:gd name="connsiteX82" fmla="*/ 370051 w 1314770"/>
                <a:gd name="connsiteY82" fmla="*/ 1113791 h 1113790"/>
                <a:gd name="connsiteX83" fmla="*/ 374569 w 1314770"/>
                <a:gd name="connsiteY83" fmla="*/ 1113791 h 1113790"/>
                <a:gd name="connsiteX84" fmla="*/ 379129 w 1314770"/>
                <a:gd name="connsiteY84" fmla="*/ 1113791 h 1113790"/>
                <a:gd name="connsiteX85" fmla="*/ 383688 w 1314770"/>
                <a:gd name="connsiteY85" fmla="*/ 1113791 h 1113790"/>
                <a:gd name="connsiteX86" fmla="*/ 388206 w 1314770"/>
                <a:gd name="connsiteY86" fmla="*/ 1113791 h 1113790"/>
                <a:gd name="connsiteX87" fmla="*/ 392766 w 1314770"/>
                <a:gd name="connsiteY87" fmla="*/ 1113791 h 1113790"/>
                <a:gd name="connsiteX88" fmla="*/ 397325 w 1314770"/>
                <a:gd name="connsiteY88" fmla="*/ 1113791 h 1113790"/>
                <a:gd name="connsiteX89" fmla="*/ 401844 w 1314770"/>
                <a:gd name="connsiteY89" fmla="*/ 1042659 h 1113790"/>
                <a:gd name="connsiteX90" fmla="*/ 406404 w 1314770"/>
                <a:gd name="connsiteY90" fmla="*/ 720688 h 1113790"/>
                <a:gd name="connsiteX91" fmla="*/ 410963 w 1314770"/>
                <a:gd name="connsiteY91" fmla="*/ 773102 h 1113790"/>
                <a:gd name="connsiteX92" fmla="*/ 415481 w 1314770"/>
                <a:gd name="connsiteY92" fmla="*/ 518522 h 1113790"/>
                <a:gd name="connsiteX93" fmla="*/ 420041 w 1314770"/>
                <a:gd name="connsiteY93" fmla="*/ 572809 h 1113790"/>
                <a:gd name="connsiteX94" fmla="*/ 424559 w 1314770"/>
                <a:gd name="connsiteY94" fmla="*/ 561574 h 1113790"/>
                <a:gd name="connsiteX95" fmla="*/ 429119 w 1314770"/>
                <a:gd name="connsiteY95" fmla="*/ 715073 h 1113790"/>
                <a:gd name="connsiteX96" fmla="*/ 433678 w 1314770"/>
                <a:gd name="connsiteY96" fmla="*/ 670148 h 1113790"/>
                <a:gd name="connsiteX97" fmla="*/ 438197 w 1314770"/>
                <a:gd name="connsiteY97" fmla="*/ 743153 h 1113790"/>
                <a:gd name="connsiteX98" fmla="*/ 442756 w 1314770"/>
                <a:gd name="connsiteY98" fmla="*/ 696355 h 1113790"/>
                <a:gd name="connsiteX99" fmla="*/ 447316 w 1314770"/>
                <a:gd name="connsiteY99" fmla="*/ 632706 h 1113790"/>
                <a:gd name="connsiteX100" fmla="*/ 451834 w 1314770"/>
                <a:gd name="connsiteY100" fmla="*/ 666402 h 1113790"/>
                <a:gd name="connsiteX101" fmla="*/ 456393 w 1314770"/>
                <a:gd name="connsiteY101" fmla="*/ 574678 h 1113790"/>
                <a:gd name="connsiteX102" fmla="*/ 460953 w 1314770"/>
                <a:gd name="connsiteY102" fmla="*/ 722561 h 1113790"/>
                <a:gd name="connsiteX103" fmla="*/ 465472 w 1314770"/>
                <a:gd name="connsiteY103" fmla="*/ 645810 h 1113790"/>
                <a:gd name="connsiteX104" fmla="*/ 470031 w 1314770"/>
                <a:gd name="connsiteY104" fmla="*/ 336947 h 1113790"/>
                <a:gd name="connsiteX105" fmla="*/ 474549 w 1314770"/>
                <a:gd name="connsiteY105" fmla="*/ 215270 h 1113790"/>
                <a:gd name="connsiteX106" fmla="*/ 479109 w 1314770"/>
                <a:gd name="connsiteY106" fmla="*/ 73005 h 1113790"/>
                <a:gd name="connsiteX107" fmla="*/ 483668 w 1314770"/>
                <a:gd name="connsiteY107" fmla="*/ 0 h 1113790"/>
                <a:gd name="connsiteX108" fmla="*/ 488187 w 1314770"/>
                <a:gd name="connsiteY108" fmla="*/ 297637 h 1113790"/>
                <a:gd name="connsiteX109" fmla="*/ 492747 w 1314770"/>
                <a:gd name="connsiteY109" fmla="*/ 219016 h 1113790"/>
                <a:gd name="connsiteX110" fmla="*/ 497306 w 1314770"/>
                <a:gd name="connsiteY110" fmla="*/ 628964 h 1113790"/>
                <a:gd name="connsiteX111" fmla="*/ 501824 w 1314770"/>
                <a:gd name="connsiteY111" fmla="*/ 578424 h 1113790"/>
                <a:gd name="connsiteX112" fmla="*/ 506384 w 1314770"/>
                <a:gd name="connsiteY112" fmla="*/ 604631 h 1113790"/>
                <a:gd name="connsiteX113" fmla="*/ 510943 w 1314770"/>
                <a:gd name="connsiteY113" fmla="*/ 565320 h 1113790"/>
                <a:gd name="connsiteX114" fmla="*/ 515461 w 1314770"/>
                <a:gd name="connsiteY114" fmla="*/ 572809 h 1113790"/>
                <a:gd name="connsiteX115" fmla="*/ 520021 w 1314770"/>
                <a:gd name="connsiteY115" fmla="*/ 531625 h 1113790"/>
                <a:gd name="connsiteX116" fmla="*/ 524581 w 1314770"/>
                <a:gd name="connsiteY116" fmla="*/ 636453 h 1113790"/>
                <a:gd name="connsiteX117" fmla="*/ 529099 w 1314770"/>
                <a:gd name="connsiteY117" fmla="*/ 602757 h 1113790"/>
                <a:gd name="connsiteX118" fmla="*/ 533659 w 1314770"/>
                <a:gd name="connsiteY118" fmla="*/ 610246 h 1113790"/>
                <a:gd name="connsiteX119" fmla="*/ 538177 w 1314770"/>
                <a:gd name="connsiteY119" fmla="*/ 638326 h 1113790"/>
                <a:gd name="connsiteX120" fmla="*/ 542736 w 1314770"/>
                <a:gd name="connsiteY120" fmla="*/ 606500 h 1113790"/>
                <a:gd name="connsiteX121" fmla="*/ 547296 w 1314770"/>
                <a:gd name="connsiteY121" fmla="*/ 640195 h 1113790"/>
                <a:gd name="connsiteX122" fmla="*/ 551815 w 1314770"/>
                <a:gd name="connsiteY122" fmla="*/ 707585 h 1113790"/>
                <a:gd name="connsiteX123" fmla="*/ 556374 w 1314770"/>
                <a:gd name="connsiteY123" fmla="*/ 619603 h 1113790"/>
                <a:gd name="connsiteX124" fmla="*/ 560934 w 1314770"/>
                <a:gd name="connsiteY124" fmla="*/ 649556 h 1113790"/>
                <a:gd name="connsiteX125" fmla="*/ 565452 w 1314770"/>
                <a:gd name="connsiteY125" fmla="*/ 657044 h 1113790"/>
                <a:gd name="connsiteX126" fmla="*/ 570011 w 1314770"/>
                <a:gd name="connsiteY126" fmla="*/ 643941 h 1113790"/>
                <a:gd name="connsiteX127" fmla="*/ 574571 w 1314770"/>
                <a:gd name="connsiteY127" fmla="*/ 621476 h 1113790"/>
                <a:gd name="connsiteX128" fmla="*/ 579089 w 1314770"/>
                <a:gd name="connsiteY128" fmla="*/ 657044 h 1113790"/>
                <a:gd name="connsiteX129" fmla="*/ 583649 w 1314770"/>
                <a:gd name="connsiteY129" fmla="*/ 606500 h 1113790"/>
                <a:gd name="connsiteX130" fmla="*/ 588167 w 1314770"/>
                <a:gd name="connsiteY130" fmla="*/ 679505 h 1113790"/>
                <a:gd name="connsiteX131" fmla="*/ 592727 w 1314770"/>
                <a:gd name="connsiteY131" fmla="*/ 580293 h 1113790"/>
                <a:gd name="connsiteX132" fmla="*/ 597286 w 1314770"/>
                <a:gd name="connsiteY132" fmla="*/ 529752 h 1113790"/>
                <a:gd name="connsiteX133" fmla="*/ 601805 w 1314770"/>
                <a:gd name="connsiteY133" fmla="*/ 540982 h 1113790"/>
                <a:gd name="connsiteX134" fmla="*/ 606364 w 1314770"/>
                <a:gd name="connsiteY134" fmla="*/ 643941 h 1113790"/>
                <a:gd name="connsiteX135" fmla="*/ 610923 w 1314770"/>
                <a:gd name="connsiteY135" fmla="*/ 754383 h 1113790"/>
                <a:gd name="connsiteX136" fmla="*/ 615442 w 1314770"/>
                <a:gd name="connsiteY136" fmla="*/ 524137 h 1113790"/>
                <a:gd name="connsiteX137" fmla="*/ 620002 w 1314770"/>
                <a:gd name="connsiteY137" fmla="*/ 681378 h 1113790"/>
                <a:gd name="connsiteX138" fmla="*/ 624561 w 1314770"/>
                <a:gd name="connsiteY138" fmla="*/ 602757 h 1113790"/>
                <a:gd name="connsiteX139" fmla="*/ 629079 w 1314770"/>
                <a:gd name="connsiteY139" fmla="*/ 647683 h 1113790"/>
                <a:gd name="connsiteX140" fmla="*/ 633639 w 1314770"/>
                <a:gd name="connsiteY140" fmla="*/ 469850 h 1113790"/>
                <a:gd name="connsiteX141" fmla="*/ 638157 w 1314770"/>
                <a:gd name="connsiteY141" fmla="*/ 550344 h 1113790"/>
                <a:gd name="connsiteX142" fmla="*/ 642717 w 1314770"/>
                <a:gd name="connsiteY142" fmla="*/ 546602 h 1113790"/>
                <a:gd name="connsiteX143" fmla="*/ 647277 w 1314770"/>
                <a:gd name="connsiteY143" fmla="*/ 439901 h 1113790"/>
                <a:gd name="connsiteX144" fmla="*/ 651795 w 1314770"/>
                <a:gd name="connsiteY144" fmla="*/ 438028 h 1113790"/>
                <a:gd name="connsiteX145" fmla="*/ 656354 w 1314770"/>
                <a:gd name="connsiteY145" fmla="*/ 647683 h 1113790"/>
                <a:gd name="connsiteX146" fmla="*/ 660914 w 1314770"/>
                <a:gd name="connsiteY146" fmla="*/ 578424 h 1113790"/>
                <a:gd name="connsiteX147" fmla="*/ 665432 w 1314770"/>
                <a:gd name="connsiteY147" fmla="*/ 642068 h 1113790"/>
                <a:gd name="connsiteX148" fmla="*/ 669992 w 1314770"/>
                <a:gd name="connsiteY148" fmla="*/ 595269 h 1113790"/>
                <a:gd name="connsiteX149" fmla="*/ 674551 w 1314770"/>
                <a:gd name="connsiteY149" fmla="*/ 716946 h 1113790"/>
                <a:gd name="connsiteX150" fmla="*/ 679070 w 1314770"/>
                <a:gd name="connsiteY150" fmla="*/ 752510 h 1113790"/>
                <a:gd name="connsiteX151" fmla="*/ 683629 w 1314770"/>
                <a:gd name="connsiteY151" fmla="*/ 754383 h 1113790"/>
                <a:gd name="connsiteX152" fmla="*/ 688189 w 1314770"/>
                <a:gd name="connsiteY152" fmla="*/ 664533 h 1113790"/>
                <a:gd name="connsiteX153" fmla="*/ 692707 w 1314770"/>
                <a:gd name="connsiteY153" fmla="*/ 724430 h 1113790"/>
                <a:gd name="connsiteX154" fmla="*/ 697266 w 1314770"/>
                <a:gd name="connsiteY154" fmla="*/ 658913 h 1113790"/>
                <a:gd name="connsiteX155" fmla="*/ 701785 w 1314770"/>
                <a:gd name="connsiteY155" fmla="*/ 786205 h 1113790"/>
                <a:gd name="connsiteX156" fmla="*/ 706345 w 1314770"/>
                <a:gd name="connsiteY156" fmla="*/ 855465 h 1113790"/>
                <a:gd name="connsiteX157" fmla="*/ 710904 w 1314770"/>
                <a:gd name="connsiteY157" fmla="*/ 617734 h 1113790"/>
                <a:gd name="connsiteX158" fmla="*/ 715422 w 1314770"/>
                <a:gd name="connsiteY158" fmla="*/ 454878 h 1113790"/>
                <a:gd name="connsiteX159" fmla="*/ 719982 w 1314770"/>
                <a:gd name="connsiteY159" fmla="*/ 477338 h 1113790"/>
                <a:gd name="connsiteX160" fmla="*/ 724541 w 1314770"/>
                <a:gd name="connsiteY160" fmla="*/ 567189 h 1113790"/>
                <a:gd name="connsiteX161" fmla="*/ 729060 w 1314770"/>
                <a:gd name="connsiteY161" fmla="*/ 632706 h 1113790"/>
                <a:gd name="connsiteX162" fmla="*/ 733620 w 1314770"/>
                <a:gd name="connsiteY162" fmla="*/ 632706 h 1113790"/>
                <a:gd name="connsiteX163" fmla="*/ 738179 w 1314770"/>
                <a:gd name="connsiteY163" fmla="*/ 557832 h 1113790"/>
                <a:gd name="connsiteX164" fmla="*/ 742697 w 1314770"/>
                <a:gd name="connsiteY164" fmla="*/ 520395 h 1113790"/>
                <a:gd name="connsiteX165" fmla="*/ 747257 w 1314770"/>
                <a:gd name="connsiteY165" fmla="*/ 563447 h 1113790"/>
                <a:gd name="connsiteX166" fmla="*/ 751775 w 1314770"/>
                <a:gd name="connsiteY166" fmla="*/ 574678 h 1113790"/>
                <a:gd name="connsiteX167" fmla="*/ 756335 w 1314770"/>
                <a:gd name="connsiteY167" fmla="*/ 587781 h 1113790"/>
                <a:gd name="connsiteX168" fmla="*/ 760894 w 1314770"/>
                <a:gd name="connsiteY168" fmla="*/ 449258 h 1113790"/>
                <a:gd name="connsiteX169" fmla="*/ 765413 w 1314770"/>
                <a:gd name="connsiteY169" fmla="*/ 69261 h 1113790"/>
                <a:gd name="connsiteX170" fmla="*/ 769972 w 1314770"/>
                <a:gd name="connsiteY170" fmla="*/ 308867 h 1113790"/>
                <a:gd name="connsiteX171" fmla="*/ 774532 w 1314770"/>
                <a:gd name="connsiteY171" fmla="*/ 492315 h 1113790"/>
                <a:gd name="connsiteX172" fmla="*/ 779050 w 1314770"/>
                <a:gd name="connsiteY172" fmla="*/ 613988 h 1113790"/>
                <a:gd name="connsiteX173" fmla="*/ 783609 w 1314770"/>
                <a:gd name="connsiteY173" fmla="*/ 557832 h 1113790"/>
                <a:gd name="connsiteX174" fmla="*/ 788169 w 1314770"/>
                <a:gd name="connsiteY174" fmla="*/ 604631 h 1113790"/>
                <a:gd name="connsiteX175" fmla="*/ 792687 w 1314770"/>
                <a:gd name="connsiteY175" fmla="*/ 576551 h 1113790"/>
                <a:gd name="connsiteX176" fmla="*/ 797247 w 1314770"/>
                <a:gd name="connsiteY176" fmla="*/ 439901 h 1113790"/>
                <a:gd name="connsiteX177" fmla="*/ 801765 w 1314770"/>
                <a:gd name="connsiteY177" fmla="*/ 591527 h 1113790"/>
                <a:gd name="connsiteX178" fmla="*/ 806325 w 1314770"/>
                <a:gd name="connsiteY178" fmla="*/ 615861 h 1113790"/>
                <a:gd name="connsiteX179" fmla="*/ 810884 w 1314770"/>
                <a:gd name="connsiteY179" fmla="*/ 565320 h 1113790"/>
                <a:gd name="connsiteX180" fmla="*/ 815403 w 1314770"/>
                <a:gd name="connsiteY180" fmla="*/ 511034 h 1113790"/>
                <a:gd name="connsiteX181" fmla="*/ 819962 w 1314770"/>
                <a:gd name="connsiteY181" fmla="*/ 413694 h 1113790"/>
                <a:gd name="connsiteX182" fmla="*/ 824522 w 1314770"/>
                <a:gd name="connsiteY182" fmla="*/ 645810 h 1113790"/>
                <a:gd name="connsiteX183" fmla="*/ 829040 w 1314770"/>
                <a:gd name="connsiteY183" fmla="*/ 584039 h 1113790"/>
                <a:gd name="connsiteX184" fmla="*/ 833600 w 1314770"/>
                <a:gd name="connsiteY184" fmla="*/ 621476 h 1113790"/>
                <a:gd name="connsiteX185" fmla="*/ 838159 w 1314770"/>
                <a:gd name="connsiteY185" fmla="*/ 672017 h 1113790"/>
                <a:gd name="connsiteX186" fmla="*/ 842678 w 1314770"/>
                <a:gd name="connsiteY186" fmla="*/ 606500 h 1113790"/>
                <a:gd name="connsiteX187" fmla="*/ 847237 w 1314770"/>
                <a:gd name="connsiteY187" fmla="*/ 533498 h 1113790"/>
                <a:gd name="connsiteX188" fmla="*/ 851755 w 1314770"/>
                <a:gd name="connsiteY188" fmla="*/ 703843 h 1113790"/>
                <a:gd name="connsiteX189" fmla="*/ 856315 w 1314770"/>
                <a:gd name="connsiteY189" fmla="*/ 602757 h 1113790"/>
                <a:gd name="connsiteX190" fmla="*/ 860875 w 1314770"/>
                <a:gd name="connsiteY190" fmla="*/ 572809 h 1113790"/>
                <a:gd name="connsiteX191" fmla="*/ 865393 w 1314770"/>
                <a:gd name="connsiteY191" fmla="*/ 651429 h 1113790"/>
                <a:gd name="connsiteX192" fmla="*/ 869952 w 1314770"/>
                <a:gd name="connsiteY192" fmla="*/ 507291 h 1113790"/>
                <a:gd name="connsiteX193" fmla="*/ 874512 w 1314770"/>
                <a:gd name="connsiteY193" fmla="*/ 660786 h 1113790"/>
                <a:gd name="connsiteX194" fmla="*/ 879030 w 1314770"/>
                <a:gd name="connsiteY194" fmla="*/ 531625 h 1113790"/>
                <a:gd name="connsiteX195" fmla="*/ 883590 w 1314770"/>
                <a:gd name="connsiteY195" fmla="*/ 617734 h 1113790"/>
                <a:gd name="connsiteX196" fmla="*/ 888150 w 1314770"/>
                <a:gd name="connsiteY196" fmla="*/ 518522 h 1113790"/>
                <a:gd name="connsiteX197" fmla="*/ 892668 w 1314770"/>
                <a:gd name="connsiteY197" fmla="*/ 411821 h 1113790"/>
                <a:gd name="connsiteX198" fmla="*/ 897227 w 1314770"/>
                <a:gd name="connsiteY198" fmla="*/ 423052 h 1113790"/>
                <a:gd name="connsiteX199" fmla="*/ 901787 w 1314770"/>
                <a:gd name="connsiteY199" fmla="*/ 200293 h 1113790"/>
                <a:gd name="connsiteX200" fmla="*/ 906305 w 1314770"/>
                <a:gd name="connsiteY200" fmla="*/ 329459 h 1113790"/>
                <a:gd name="connsiteX201" fmla="*/ 910865 w 1314770"/>
                <a:gd name="connsiteY201" fmla="*/ 709458 h 1113790"/>
                <a:gd name="connsiteX202" fmla="*/ 915383 w 1314770"/>
                <a:gd name="connsiteY202" fmla="*/ 1010837 h 1113790"/>
                <a:gd name="connsiteX203" fmla="*/ 919943 w 1314770"/>
                <a:gd name="connsiteY203" fmla="*/ 1052016 h 1113790"/>
                <a:gd name="connsiteX204" fmla="*/ 924502 w 1314770"/>
                <a:gd name="connsiteY204" fmla="*/ 1078223 h 1113790"/>
                <a:gd name="connsiteX205" fmla="*/ 929021 w 1314770"/>
                <a:gd name="connsiteY205" fmla="*/ 1096945 h 1113790"/>
                <a:gd name="connsiteX206" fmla="*/ 933580 w 1314770"/>
                <a:gd name="connsiteY206" fmla="*/ 1091326 h 1113790"/>
                <a:gd name="connsiteX207" fmla="*/ 938139 w 1314770"/>
                <a:gd name="connsiteY207" fmla="*/ 1080096 h 1113790"/>
                <a:gd name="connsiteX208" fmla="*/ 942658 w 1314770"/>
                <a:gd name="connsiteY208" fmla="*/ 1074481 h 1113790"/>
                <a:gd name="connsiteX209" fmla="*/ 947218 w 1314770"/>
                <a:gd name="connsiteY209" fmla="*/ 1076354 h 1113790"/>
                <a:gd name="connsiteX210" fmla="*/ 951777 w 1314770"/>
                <a:gd name="connsiteY210" fmla="*/ 1087584 h 1113790"/>
                <a:gd name="connsiteX211" fmla="*/ 956295 w 1314770"/>
                <a:gd name="connsiteY211" fmla="*/ 1093199 h 1113790"/>
                <a:gd name="connsiteX212" fmla="*/ 960855 w 1314770"/>
                <a:gd name="connsiteY212" fmla="*/ 1091326 h 1113790"/>
                <a:gd name="connsiteX213" fmla="*/ 965373 w 1314770"/>
                <a:gd name="connsiteY213" fmla="*/ 1098815 h 1113790"/>
                <a:gd name="connsiteX214" fmla="*/ 969933 w 1314770"/>
                <a:gd name="connsiteY214" fmla="*/ 1089457 h 1113790"/>
                <a:gd name="connsiteX215" fmla="*/ 974492 w 1314770"/>
                <a:gd name="connsiteY215" fmla="*/ 1093199 h 1113790"/>
                <a:gd name="connsiteX216" fmla="*/ 979011 w 1314770"/>
                <a:gd name="connsiteY216" fmla="*/ 1102561 h 1113790"/>
                <a:gd name="connsiteX217" fmla="*/ 983570 w 1314770"/>
                <a:gd name="connsiteY217" fmla="*/ 1104430 h 1113790"/>
                <a:gd name="connsiteX218" fmla="*/ 988130 w 1314770"/>
                <a:gd name="connsiteY218" fmla="*/ 1096945 h 1113790"/>
                <a:gd name="connsiteX219" fmla="*/ 992648 w 1314770"/>
                <a:gd name="connsiteY219" fmla="*/ 1106303 h 1113790"/>
                <a:gd name="connsiteX220" fmla="*/ 997208 w 1314770"/>
                <a:gd name="connsiteY220" fmla="*/ 1100688 h 1113790"/>
                <a:gd name="connsiteX221" fmla="*/ 1001767 w 1314770"/>
                <a:gd name="connsiteY221" fmla="*/ 1093199 h 1113790"/>
                <a:gd name="connsiteX222" fmla="*/ 1006285 w 1314770"/>
                <a:gd name="connsiteY222" fmla="*/ 1093199 h 1113790"/>
                <a:gd name="connsiteX223" fmla="*/ 1010845 w 1314770"/>
                <a:gd name="connsiteY223" fmla="*/ 1091326 h 1113790"/>
                <a:gd name="connsiteX224" fmla="*/ 1015364 w 1314770"/>
                <a:gd name="connsiteY224" fmla="*/ 1102561 h 1113790"/>
                <a:gd name="connsiteX225" fmla="*/ 1019923 w 1314770"/>
                <a:gd name="connsiteY225" fmla="*/ 1100688 h 1113790"/>
                <a:gd name="connsiteX226" fmla="*/ 1024482 w 1314770"/>
                <a:gd name="connsiteY226" fmla="*/ 1095072 h 1113790"/>
                <a:gd name="connsiteX227" fmla="*/ 1029001 w 1314770"/>
                <a:gd name="connsiteY227" fmla="*/ 1093199 h 1113790"/>
                <a:gd name="connsiteX228" fmla="*/ 1033560 w 1314770"/>
                <a:gd name="connsiteY228" fmla="*/ 1085711 h 1113790"/>
                <a:gd name="connsiteX229" fmla="*/ 1038120 w 1314770"/>
                <a:gd name="connsiteY229" fmla="*/ 1096945 h 1113790"/>
                <a:gd name="connsiteX230" fmla="*/ 1042638 w 1314770"/>
                <a:gd name="connsiteY230" fmla="*/ 1098815 h 1113790"/>
                <a:gd name="connsiteX231" fmla="*/ 1047198 w 1314770"/>
                <a:gd name="connsiteY231" fmla="*/ 1096945 h 1113790"/>
                <a:gd name="connsiteX232" fmla="*/ 1051757 w 1314770"/>
                <a:gd name="connsiteY232" fmla="*/ 1100688 h 1113790"/>
                <a:gd name="connsiteX233" fmla="*/ 1056276 w 1314770"/>
                <a:gd name="connsiteY233" fmla="*/ 1102561 h 1113790"/>
                <a:gd name="connsiteX234" fmla="*/ 1060835 w 1314770"/>
                <a:gd name="connsiteY234" fmla="*/ 1102561 h 1113790"/>
                <a:gd name="connsiteX235" fmla="*/ 1065395 w 1314770"/>
                <a:gd name="connsiteY235" fmla="*/ 1095072 h 1113790"/>
                <a:gd name="connsiteX236" fmla="*/ 1069913 w 1314770"/>
                <a:gd name="connsiteY236" fmla="*/ 1102561 h 1113790"/>
                <a:gd name="connsiteX237" fmla="*/ 1074473 w 1314770"/>
                <a:gd name="connsiteY237" fmla="*/ 1100688 h 1113790"/>
                <a:gd name="connsiteX238" fmla="*/ 1078991 w 1314770"/>
                <a:gd name="connsiteY238" fmla="*/ 1102561 h 1113790"/>
                <a:gd name="connsiteX239" fmla="*/ 1083551 w 1314770"/>
                <a:gd name="connsiteY239" fmla="*/ 1100688 h 1113790"/>
                <a:gd name="connsiteX240" fmla="*/ 1088110 w 1314770"/>
                <a:gd name="connsiteY240" fmla="*/ 1100688 h 1113790"/>
                <a:gd name="connsiteX241" fmla="*/ 1092628 w 1314770"/>
                <a:gd name="connsiteY241" fmla="*/ 1104430 h 1113790"/>
                <a:gd name="connsiteX242" fmla="*/ 1097188 w 1314770"/>
                <a:gd name="connsiteY242" fmla="*/ 1100688 h 1113790"/>
                <a:gd name="connsiteX243" fmla="*/ 1101748 w 1314770"/>
                <a:gd name="connsiteY243" fmla="*/ 1104430 h 1113790"/>
                <a:gd name="connsiteX244" fmla="*/ 1106266 w 1314770"/>
                <a:gd name="connsiteY244" fmla="*/ 1104430 h 1113790"/>
                <a:gd name="connsiteX245" fmla="*/ 1110825 w 1314770"/>
                <a:gd name="connsiteY245" fmla="*/ 1106303 h 1113790"/>
                <a:gd name="connsiteX246" fmla="*/ 1115385 w 1314770"/>
                <a:gd name="connsiteY246" fmla="*/ 1104430 h 1113790"/>
                <a:gd name="connsiteX247" fmla="*/ 1119903 w 1314770"/>
                <a:gd name="connsiteY247" fmla="*/ 1106303 h 1113790"/>
                <a:gd name="connsiteX248" fmla="*/ 1124463 w 1314770"/>
                <a:gd name="connsiteY248" fmla="*/ 1106303 h 1113790"/>
                <a:gd name="connsiteX249" fmla="*/ 1128982 w 1314770"/>
                <a:gd name="connsiteY249" fmla="*/ 1100688 h 1113790"/>
                <a:gd name="connsiteX250" fmla="*/ 1133541 w 1314770"/>
                <a:gd name="connsiteY250" fmla="*/ 1106303 h 1113790"/>
                <a:gd name="connsiteX251" fmla="*/ 1138100 w 1314770"/>
                <a:gd name="connsiteY251" fmla="*/ 1106303 h 1113790"/>
                <a:gd name="connsiteX252" fmla="*/ 1142619 w 1314770"/>
                <a:gd name="connsiteY252" fmla="*/ 1102561 h 1113790"/>
                <a:gd name="connsiteX253" fmla="*/ 1147178 w 1314770"/>
                <a:gd name="connsiteY253" fmla="*/ 1106303 h 1113790"/>
                <a:gd name="connsiteX254" fmla="*/ 1151738 w 1314770"/>
                <a:gd name="connsiteY254" fmla="*/ 1104430 h 1113790"/>
                <a:gd name="connsiteX255" fmla="*/ 1156256 w 1314770"/>
                <a:gd name="connsiteY255" fmla="*/ 1102561 h 1113790"/>
                <a:gd name="connsiteX256" fmla="*/ 1160816 w 1314770"/>
                <a:gd name="connsiteY256" fmla="*/ 1102561 h 1113790"/>
                <a:gd name="connsiteX257" fmla="*/ 1165375 w 1314770"/>
                <a:gd name="connsiteY257" fmla="*/ 1106303 h 1113790"/>
                <a:gd name="connsiteX258" fmla="*/ 1169894 w 1314770"/>
                <a:gd name="connsiteY258" fmla="*/ 1104430 h 1113790"/>
                <a:gd name="connsiteX259" fmla="*/ 1174453 w 1314770"/>
                <a:gd name="connsiteY259" fmla="*/ 1106303 h 1113790"/>
                <a:gd name="connsiteX260" fmla="*/ 1178971 w 1314770"/>
                <a:gd name="connsiteY260" fmla="*/ 1104430 h 1113790"/>
                <a:gd name="connsiteX261" fmla="*/ 1183531 w 1314770"/>
                <a:gd name="connsiteY261" fmla="*/ 1106303 h 1113790"/>
                <a:gd name="connsiteX262" fmla="*/ 1188090 w 1314770"/>
                <a:gd name="connsiteY262" fmla="*/ 1106303 h 1113790"/>
                <a:gd name="connsiteX263" fmla="*/ 1192609 w 1314770"/>
                <a:gd name="connsiteY263" fmla="*/ 1102561 h 1113790"/>
                <a:gd name="connsiteX264" fmla="*/ 1197169 w 1314770"/>
                <a:gd name="connsiteY264" fmla="*/ 1102561 h 1113790"/>
                <a:gd name="connsiteX265" fmla="*/ 1201728 w 1314770"/>
                <a:gd name="connsiteY265" fmla="*/ 1104430 h 1113790"/>
                <a:gd name="connsiteX266" fmla="*/ 1206246 w 1314770"/>
                <a:gd name="connsiteY266" fmla="*/ 1104430 h 1113790"/>
                <a:gd name="connsiteX267" fmla="*/ 1210806 w 1314770"/>
                <a:gd name="connsiteY267" fmla="*/ 1106303 h 1113790"/>
                <a:gd name="connsiteX268" fmla="*/ 1215365 w 1314770"/>
                <a:gd name="connsiteY268" fmla="*/ 1106303 h 1113790"/>
                <a:gd name="connsiteX269" fmla="*/ 1219883 w 1314770"/>
                <a:gd name="connsiteY269" fmla="*/ 1106303 h 1113790"/>
                <a:gd name="connsiteX270" fmla="*/ 1224443 w 1314770"/>
                <a:gd name="connsiteY270" fmla="*/ 1100688 h 1113790"/>
                <a:gd name="connsiteX271" fmla="*/ 1229003 w 1314770"/>
                <a:gd name="connsiteY271" fmla="*/ 1102561 h 1113790"/>
                <a:gd name="connsiteX272" fmla="*/ 1233521 w 1314770"/>
                <a:gd name="connsiteY272" fmla="*/ 1102561 h 1113790"/>
                <a:gd name="connsiteX273" fmla="*/ 1238081 w 1314770"/>
                <a:gd name="connsiteY273" fmla="*/ 1106303 h 1113790"/>
                <a:gd name="connsiteX274" fmla="*/ 1242599 w 1314770"/>
                <a:gd name="connsiteY274" fmla="*/ 1106303 h 1113790"/>
                <a:gd name="connsiteX275" fmla="*/ 1247158 w 1314770"/>
                <a:gd name="connsiteY275" fmla="*/ 1106303 h 1113790"/>
                <a:gd name="connsiteX276" fmla="*/ 1251718 w 1314770"/>
                <a:gd name="connsiteY276" fmla="*/ 1100688 h 1113790"/>
                <a:gd name="connsiteX277" fmla="*/ 1256237 w 1314770"/>
                <a:gd name="connsiteY277" fmla="*/ 1102561 h 1113790"/>
                <a:gd name="connsiteX278" fmla="*/ 1260796 w 1314770"/>
                <a:gd name="connsiteY278" fmla="*/ 1106303 h 1113790"/>
                <a:gd name="connsiteX279" fmla="*/ 1265355 w 1314770"/>
                <a:gd name="connsiteY279" fmla="*/ 1102561 h 1113790"/>
                <a:gd name="connsiteX280" fmla="*/ 1269874 w 1314770"/>
                <a:gd name="connsiteY280" fmla="*/ 1106303 h 1113790"/>
                <a:gd name="connsiteX281" fmla="*/ 1274433 w 1314770"/>
                <a:gd name="connsiteY281" fmla="*/ 1091326 h 1113790"/>
                <a:gd name="connsiteX282" fmla="*/ 1278993 w 1314770"/>
                <a:gd name="connsiteY282" fmla="*/ 1106303 h 1113790"/>
                <a:gd name="connsiteX283" fmla="*/ 1283512 w 1314770"/>
                <a:gd name="connsiteY283" fmla="*/ 1106303 h 1113790"/>
                <a:gd name="connsiteX284" fmla="*/ 1288071 w 1314770"/>
                <a:gd name="connsiteY284" fmla="*/ 1104430 h 1113790"/>
                <a:gd name="connsiteX285" fmla="*/ 1292589 w 1314770"/>
                <a:gd name="connsiteY285" fmla="*/ 1106303 h 1113790"/>
                <a:gd name="connsiteX286" fmla="*/ 1297149 w 1314770"/>
                <a:gd name="connsiteY286" fmla="*/ 1106303 h 1113790"/>
                <a:gd name="connsiteX287" fmla="*/ 1301708 w 1314770"/>
                <a:gd name="connsiteY287" fmla="*/ 1106303 h 1113790"/>
                <a:gd name="connsiteX288" fmla="*/ 1306226 w 1314770"/>
                <a:gd name="connsiteY288" fmla="*/ 1106303 h 1113790"/>
                <a:gd name="connsiteX289" fmla="*/ 1310786 w 1314770"/>
                <a:gd name="connsiteY289" fmla="*/ 1104430 h 1113790"/>
                <a:gd name="connsiteX290" fmla="*/ 1314771 w 1314770"/>
                <a:gd name="connsiteY290" fmla="*/ 1106069 h 111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113790">
                  <a:moveTo>
                    <a:pt x="0" y="1113791"/>
                  </a:moveTo>
                  <a:lnTo>
                    <a:pt x="1927" y="1113791"/>
                  </a:lnTo>
                  <a:lnTo>
                    <a:pt x="6470" y="1113791"/>
                  </a:lnTo>
                  <a:lnTo>
                    <a:pt x="11017" y="1113791"/>
                  </a:lnTo>
                  <a:lnTo>
                    <a:pt x="15560" y="1113791"/>
                  </a:lnTo>
                  <a:lnTo>
                    <a:pt x="20103" y="1113791"/>
                  </a:lnTo>
                  <a:lnTo>
                    <a:pt x="24650" y="1113791"/>
                  </a:lnTo>
                  <a:lnTo>
                    <a:pt x="29193" y="1113791"/>
                  </a:lnTo>
                  <a:lnTo>
                    <a:pt x="33736" y="1113791"/>
                  </a:lnTo>
                  <a:lnTo>
                    <a:pt x="38283" y="1113791"/>
                  </a:lnTo>
                  <a:lnTo>
                    <a:pt x="42827" y="1113791"/>
                  </a:lnTo>
                  <a:lnTo>
                    <a:pt x="47374" y="1113791"/>
                  </a:lnTo>
                  <a:lnTo>
                    <a:pt x="51917" y="1113791"/>
                  </a:lnTo>
                  <a:lnTo>
                    <a:pt x="56464" y="1113791"/>
                  </a:lnTo>
                  <a:lnTo>
                    <a:pt x="61007" y="1113791"/>
                  </a:lnTo>
                  <a:lnTo>
                    <a:pt x="65550" y="1113791"/>
                  </a:lnTo>
                  <a:lnTo>
                    <a:pt x="70097" y="1113791"/>
                  </a:lnTo>
                  <a:lnTo>
                    <a:pt x="74640" y="1113791"/>
                  </a:lnTo>
                  <a:lnTo>
                    <a:pt x="79183" y="1113791"/>
                  </a:lnTo>
                  <a:lnTo>
                    <a:pt x="83731" y="1113791"/>
                  </a:lnTo>
                  <a:lnTo>
                    <a:pt x="88274" y="1113791"/>
                  </a:lnTo>
                  <a:lnTo>
                    <a:pt x="92817" y="1113791"/>
                  </a:lnTo>
                  <a:lnTo>
                    <a:pt x="97364" y="1113791"/>
                  </a:lnTo>
                  <a:lnTo>
                    <a:pt x="101907" y="1113791"/>
                  </a:lnTo>
                  <a:lnTo>
                    <a:pt x="106454" y="1113791"/>
                  </a:lnTo>
                  <a:lnTo>
                    <a:pt x="110997" y="1113791"/>
                  </a:lnTo>
                  <a:lnTo>
                    <a:pt x="115544" y="1113791"/>
                  </a:lnTo>
                  <a:lnTo>
                    <a:pt x="120088" y="1113791"/>
                  </a:lnTo>
                  <a:lnTo>
                    <a:pt x="124630" y="1113791"/>
                  </a:lnTo>
                  <a:lnTo>
                    <a:pt x="129178" y="1113791"/>
                  </a:lnTo>
                  <a:lnTo>
                    <a:pt x="133721" y="1113791"/>
                  </a:lnTo>
                  <a:lnTo>
                    <a:pt x="138264" y="1113791"/>
                  </a:lnTo>
                  <a:lnTo>
                    <a:pt x="142811" y="1113791"/>
                  </a:lnTo>
                  <a:lnTo>
                    <a:pt x="147354" y="1113791"/>
                  </a:lnTo>
                  <a:lnTo>
                    <a:pt x="151901" y="1113791"/>
                  </a:lnTo>
                  <a:lnTo>
                    <a:pt x="156444" y="1113791"/>
                  </a:lnTo>
                  <a:lnTo>
                    <a:pt x="160987" y="1113791"/>
                  </a:lnTo>
                  <a:lnTo>
                    <a:pt x="165534" y="1113791"/>
                  </a:lnTo>
                  <a:lnTo>
                    <a:pt x="170078" y="1113791"/>
                  </a:lnTo>
                  <a:lnTo>
                    <a:pt x="174625" y="1113791"/>
                  </a:lnTo>
                  <a:lnTo>
                    <a:pt x="179168" y="1113791"/>
                  </a:lnTo>
                  <a:lnTo>
                    <a:pt x="183711" y="1113791"/>
                  </a:lnTo>
                  <a:lnTo>
                    <a:pt x="188258" y="1113791"/>
                  </a:lnTo>
                  <a:lnTo>
                    <a:pt x="192801" y="1113791"/>
                  </a:lnTo>
                  <a:lnTo>
                    <a:pt x="197344" y="1113791"/>
                  </a:lnTo>
                  <a:lnTo>
                    <a:pt x="201891" y="1113791"/>
                  </a:lnTo>
                  <a:lnTo>
                    <a:pt x="206435" y="1113791"/>
                  </a:lnTo>
                  <a:lnTo>
                    <a:pt x="210982" y="1113791"/>
                  </a:lnTo>
                  <a:lnTo>
                    <a:pt x="215525" y="1113791"/>
                  </a:lnTo>
                  <a:lnTo>
                    <a:pt x="220080" y="1113791"/>
                  </a:lnTo>
                  <a:lnTo>
                    <a:pt x="224599" y="1113791"/>
                  </a:lnTo>
                  <a:lnTo>
                    <a:pt x="229158" y="1113791"/>
                  </a:lnTo>
                  <a:lnTo>
                    <a:pt x="233717" y="1113791"/>
                  </a:lnTo>
                  <a:lnTo>
                    <a:pt x="238236" y="1113791"/>
                  </a:lnTo>
                  <a:lnTo>
                    <a:pt x="242795" y="1113791"/>
                  </a:lnTo>
                  <a:lnTo>
                    <a:pt x="247355" y="1113791"/>
                  </a:lnTo>
                  <a:lnTo>
                    <a:pt x="251873" y="1113791"/>
                  </a:lnTo>
                  <a:lnTo>
                    <a:pt x="256433" y="1113791"/>
                  </a:lnTo>
                  <a:lnTo>
                    <a:pt x="260951" y="1113791"/>
                  </a:lnTo>
                  <a:lnTo>
                    <a:pt x="265511" y="1113791"/>
                  </a:lnTo>
                  <a:lnTo>
                    <a:pt x="270070" y="1113791"/>
                  </a:lnTo>
                  <a:lnTo>
                    <a:pt x="274589" y="1113791"/>
                  </a:lnTo>
                  <a:lnTo>
                    <a:pt x="279148" y="1113791"/>
                  </a:lnTo>
                  <a:lnTo>
                    <a:pt x="283708" y="1113791"/>
                  </a:lnTo>
                  <a:lnTo>
                    <a:pt x="288226" y="1113791"/>
                  </a:lnTo>
                  <a:lnTo>
                    <a:pt x="292786" y="1113791"/>
                  </a:lnTo>
                  <a:lnTo>
                    <a:pt x="297345" y="1113791"/>
                  </a:lnTo>
                  <a:lnTo>
                    <a:pt x="301864" y="1113791"/>
                  </a:lnTo>
                  <a:lnTo>
                    <a:pt x="306423" y="1113791"/>
                  </a:lnTo>
                  <a:lnTo>
                    <a:pt x="310982" y="1113791"/>
                  </a:lnTo>
                  <a:lnTo>
                    <a:pt x="315501" y="1113791"/>
                  </a:lnTo>
                  <a:lnTo>
                    <a:pt x="320060" y="1113791"/>
                  </a:lnTo>
                  <a:lnTo>
                    <a:pt x="324579" y="1113791"/>
                  </a:lnTo>
                  <a:lnTo>
                    <a:pt x="329138" y="1113791"/>
                  </a:lnTo>
                  <a:lnTo>
                    <a:pt x="333698" y="1113791"/>
                  </a:lnTo>
                  <a:lnTo>
                    <a:pt x="338217" y="1113791"/>
                  </a:lnTo>
                  <a:lnTo>
                    <a:pt x="342776" y="1113791"/>
                  </a:lnTo>
                  <a:lnTo>
                    <a:pt x="347335" y="1113791"/>
                  </a:lnTo>
                  <a:lnTo>
                    <a:pt x="351854" y="1113791"/>
                  </a:lnTo>
                  <a:lnTo>
                    <a:pt x="356413" y="1113791"/>
                  </a:lnTo>
                  <a:lnTo>
                    <a:pt x="360973" y="1113791"/>
                  </a:lnTo>
                  <a:lnTo>
                    <a:pt x="365491" y="1113791"/>
                  </a:lnTo>
                  <a:lnTo>
                    <a:pt x="370051" y="1113791"/>
                  </a:lnTo>
                  <a:lnTo>
                    <a:pt x="374569" y="1113791"/>
                  </a:lnTo>
                  <a:lnTo>
                    <a:pt x="379129" y="1113791"/>
                  </a:lnTo>
                  <a:lnTo>
                    <a:pt x="383688" y="1113791"/>
                  </a:lnTo>
                  <a:lnTo>
                    <a:pt x="388206" y="1113791"/>
                  </a:lnTo>
                  <a:lnTo>
                    <a:pt x="392766" y="1113791"/>
                  </a:lnTo>
                  <a:lnTo>
                    <a:pt x="397325" y="1113791"/>
                  </a:lnTo>
                  <a:lnTo>
                    <a:pt x="401844" y="1042659"/>
                  </a:lnTo>
                  <a:lnTo>
                    <a:pt x="406404" y="720688"/>
                  </a:lnTo>
                  <a:lnTo>
                    <a:pt x="410963" y="773102"/>
                  </a:lnTo>
                  <a:lnTo>
                    <a:pt x="415481" y="518522"/>
                  </a:lnTo>
                  <a:lnTo>
                    <a:pt x="420041" y="572809"/>
                  </a:lnTo>
                  <a:lnTo>
                    <a:pt x="424559" y="561574"/>
                  </a:lnTo>
                  <a:lnTo>
                    <a:pt x="429119" y="715073"/>
                  </a:lnTo>
                  <a:lnTo>
                    <a:pt x="433678" y="670148"/>
                  </a:lnTo>
                  <a:lnTo>
                    <a:pt x="438197" y="743153"/>
                  </a:lnTo>
                  <a:lnTo>
                    <a:pt x="442756" y="696355"/>
                  </a:lnTo>
                  <a:lnTo>
                    <a:pt x="447316" y="632706"/>
                  </a:lnTo>
                  <a:lnTo>
                    <a:pt x="451834" y="666402"/>
                  </a:lnTo>
                  <a:lnTo>
                    <a:pt x="456393" y="574678"/>
                  </a:lnTo>
                  <a:lnTo>
                    <a:pt x="460953" y="722561"/>
                  </a:lnTo>
                  <a:lnTo>
                    <a:pt x="465472" y="645810"/>
                  </a:lnTo>
                  <a:lnTo>
                    <a:pt x="470031" y="336947"/>
                  </a:lnTo>
                  <a:lnTo>
                    <a:pt x="474549" y="215270"/>
                  </a:lnTo>
                  <a:lnTo>
                    <a:pt x="479109" y="73005"/>
                  </a:lnTo>
                  <a:lnTo>
                    <a:pt x="483668" y="0"/>
                  </a:lnTo>
                  <a:lnTo>
                    <a:pt x="488187" y="297637"/>
                  </a:lnTo>
                  <a:lnTo>
                    <a:pt x="492747" y="219016"/>
                  </a:lnTo>
                  <a:lnTo>
                    <a:pt x="497306" y="628964"/>
                  </a:lnTo>
                  <a:lnTo>
                    <a:pt x="501824" y="578424"/>
                  </a:lnTo>
                  <a:lnTo>
                    <a:pt x="506384" y="604631"/>
                  </a:lnTo>
                  <a:lnTo>
                    <a:pt x="510943" y="565320"/>
                  </a:lnTo>
                  <a:lnTo>
                    <a:pt x="515461" y="572809"/>
                  </a:lnTo>
                  <a:lnTo>
                    <a:pt x="520021" y="531625"/>
                  </a:lnTo>
                  <a:lnTo>
                    <a:pt x="524581" y="636453"/>
                  </a:lnTo>
                  <a:lnTo>
                    <a:pt x="529099" y="602757"/>
                  </a:lnTo>
                  <a:lnTo>
                    <a:pt x="533659" y="610246"/>
                  </a:lnTo>
                  <a:lnTo>
                    <a:pt x="538177" y="638326"/>
                  </a:lnTo>
                  <a:lnTo>
                    <a:pt x="542736" y="606500"/>
                  </a:lnTo>
                  <a:lnTo>
                    <a:pt x="547296" y="640195"/>
                  </a:lnTo>
                  <a:lnTo>
                    <a:pt x="551815" y="707585"/>
                  </a:lnTo>
                  <a:lnTo>
                    <a:pt x="556374" y="619603"/>
                  </a:lnTo>
                  <a:lnTo>
                    <a:pt x="560934" y="649556"/>
                  </a:lnTo>
                  <a:lnTo>
                    <a:pt x="565452" y="657044"/>
                  </a:lnTo>
                  <a:lnTo>
                    <a:pt x="570011" y="643941"/>
                  </a:lnTo>
                  <a:lnTo>
                    <a:pt x="574571" y="621476"/>
                  </a:lnTo>
                  <a:lnTo>
                    <a:pt x="579089" y="657044"/>
                  </a:lnTo>
                  <a:lnTo>
                    <a:pt x="583649" y="606500"/>
                  </a:lnTo>
                  <a:lnTo>
                    <a:pt x="588167" y="679505"/>
                  </a:lnTo>
                  <a:lnTo>
                    <a:pt x="592727" y="580293"/>
                  </a:lnTo>
                  <a:lnTo>
                    <a:pt x="597286" y="529752"/>
                  </a:lnTo>
                  <a:lnTo>
                    <a:pt x="601805" y="540982"/>
                  </a:lnTo>
                  <a:lnTo>
                    <a:pt x="606364" y="643941"/>
                  </a:lnTo>
                  <a:lnTo>
                    <a:pt x="610923" y="754383"/>
                  </a:lnTo>
                  <a:lnTo>
                    <a:pt x="615442" y="524137"/>
                  </a:lnTo>
                  <a:lnTo>
                    <a:pt x="620002" y="681378"/>
                  </a:lnTo>
                  <a:lnTo>
                    <a:pt x="624561" y="602757"/>
                  </a:lnTo>
                  <a:lnTo>
                    <a:pt x="629079" y="647683"/>
                  </a:lnTo>
                  <a:lnTo>
                    <a:pt x="633639" y="469850"/>
                  </a:lnTo>
                  <a:lnTo>
                    <a:pt x="638157" y="550344"/>
                  </a:lnTo>
                  <a:lnTo>
                    <a:pt x="642717" y="546602"/>
                  </a:lnTo>
                  <a:lnTo>
                    <a:pt x="647277" y="439901"/>
                  </a:lnTo>
                  <a:lnTo>
                    <a:pt x="651795" y="438028"/>
                  </a:lnTo>
                  <a:lnTo>
                    <a:pt x="656354" y="647683"/>
                  </a:lnTo>
                  <a:lnTo>
                    <a:pt x="660914" y="578424"/>
                  </a:lnTo>
                  <a:lnTo>
                    <a:pt x="665432" y="642068"/>
                  </a:lnTo>
                  <a:lnTo>
                    <a:pt x="669992" y="595269"/>
                  </a:lnTo>
                  <a:lnTo>
                    <a:pt x="674551" y="716946"/>
                  </a:lnTo>
                  <a:lnTo>
                    <a:pt x="679070" y="752510"/>
                  </a:lnTo>
                  <a:lnTo>
                    <a:pt x="683629" y="754383"/>
                  </a:lnTo>
                  <a:lnTo>
                    <a:pt x="688189" y="664533"/>
                  </a:lnTo>
                  <a:lnTo>
                    <a:pt x="692707" y="724430"/>
                  </a:lnTo>
                  <a:lnTo>
                    <a:pt x="697266" y="658913"/>
                  </a:lnTo>
                  <a:lnTo>
                    <a:pt x="701785" y="786205"/>
                  </a:lnTo>
                  <a:lnTo>
                    <a:pt x="706345" y="855465"/>
                  </a:lnTo>
                  <a:lnTo>
                    <a:pt x="710904" y="617734"/>
                  </a:lnTo>
                  <a:lnTo>
                    <a:pt x="715422" y="454878"/>
                  </a:lnTo>
                  <a:lnTo>
                    <a:pt x="719982" y="477338"/>
                  </a:lnTo>
                  <a:lnTo>
                    <a:pt x="724541" y="567189"/>
                  </a:lnTo>
                  <a:lnTo>
                    <a:pt x="729060" y="632706"/>
                  </a:lnTo>
                  <a:lnTo>
                    <a:pt x="733620" y="632706"/>
                  </a:lnTo>
                  <a:lnTo>
                    <a:pt x="738179" y="557832"/>
                  </a:lnTo>
                  <a:lnTo>
                    <a:pt x="742697" y="520395"/>
                  </a:lnTo>
                  <a:lnTo>
                    <a:pt x="747257" y="563447"/>
                  </a:lnTo>
                  <a:lnTo>
                    <a:pt x="751775" y="574678"/>
                  </a:lnTo>
                  <a:lnTo>
                    <a:pt x="756335" y="587781"/>
                  </a:lnTo>
                  <a:lnTo>
                    <a:pt x="760894" y="449258"/>
                  </a:lnTo>
                  <a:lnTo>
                    <a:pt x="765413" y="69261"/>
                  </a:lnTo>
                  <a:lnTo>
                    <a:pt x="769972" y="308867"/>
                  </a:lnTo>
                  <a:lnTo>
                    <a:pt x="774532" y="492315"/>
                  </a:lnTo>
                  <a:lnTo>
                    <a:pt x="779050" y="613988"/>
                  </a:lnTo>
                  <a:lnTo>
                    <a:pt x="783609" y="557832"/>
                  </a:lnTo>
                  <a:lnTo>
                    <a:pt x="788169" y="604631"/>
                  </a:lnTo>
                  <a:lnTo>
                    <a:pt x="792687" y="576551"/>
                  </a:lnTo>
                  <a:lnTo>
                    <a:pt x="797247" y="439901"/>
                  </a:lnTo>
                  <a:lnTo>
                    <a:pt x="801765" y="591527"/>
                  </a:lnTo>
                  <a:lnTo>
                    <a:pt x="806325" y="615861"/>
                  </a:lnTo>
                  <a:lnTo>
                    <a:pt x="810884" y="565320"/>
                  </a:lnTo>
                  <a:lnTo>
                    <a:pt x="815403" y="511034"/>
                  </a:lnTo>
                  <a:lnTo>
                    <a:pt x="819962" y="413694"/>
                  </a:lnTo>
                  <a:lnTo>
                    <a:pt x="824522" y="645810"/>
                  </a:lnTo>
                  <a:lnTo>
                    <a:pt x="829040" y="584039"/>
                  </a:lnTo>
                  <a:lnTo>
                    <a:pt x="833600" y="621476"/>
                  </a:lnTo>
                  <a:lnTo>
                    <a:pt x="838159" y="672017"/>
                  </a:lnTo>
                  <a:lnTo>
                    <a:pt x="842678" y="606500"/>
                  </a:lnTo>
                  <a:lnTo>
                    <a:pt x="847237" y="533498"/>
                  </a:lnTo>
                  <a:lnTo>
                    <a:pt x="851755" y="703843"/>
                  </a:lnTo>
                  <a:lnTo>
                    <a:pt x="856315" y="602757"/>
                  </a:lnTo>
                  <a:lnTo>
                    <a:pt x="860875" y="572809"/>
                  </a:lnTo>
                  <a:lnTo>
                    <a:pt x="865393" y="651429"/>
                  </a:lnTo>
                  <a:lnTo>
                    <a:pt x="869952" y="507291"/>
                  </a:lnTo>
                  <a:lnTo>
                    <a:pt x="874512" y="660786"/>
                  </a:lnTo>
                  <a:lnTo>
                    <a:pt x="879030" y="531625"/>
                  </a:lnTo>
                  <a:lnTo>
                    <a:pt x="883590" y="617734"/>
                  </a:lnTo>
                  <a:lnTo>
                    <a:pt x="888150" y="518522"/>
                  </a:lnTo>
                  <a:lnTo>
                    <a:pt x="892668" y="411821"/>
                  </a:lnTo>
                  <a:lnTo>
                    <a:pt x="897227" y="423052"/>
                  </a:lnTo>
                  <a:lnTo>
                    <a:pt x="901787" y="200293"/>
                  </a:lnTo>
                  <a:lnTo>
                    <a:pt x="906305" y="329459"/>
                  </a:lnTo>
                  <a:lnTo>
                    <a:pt x="910865" y="709458"/>
                  </a:lnTo>
                  <a:lnTo>
                    <a:pt x="915383" y="1010837"/>
                  </a:lnTo>
                  <a:lnTo>
                    <a:pt x="919943" y="1052016"/>
                  </a:lnTo>
                  <a:lnTo>
                    <a:pt x="924502" y="1078223"/>
                  </a:lnTo>
                  <a:lnTo>
                    <a:pt x="929021" y="1096945"/>
                  </a:lnTo>
                  <a:lnTo>
                    <a:pt x="933580" y="1091326"/>
                  </a:lnTo>
                  <a:lnTo>
                    <a:pt x="938139" y="1080096"/>
                  </a:lnTo>
                  <a:lnTo>
                    <a:pt x="942658" y="1074481"/>
                  </a:lnTo>
                  <a:lnTo>
                    <a:pt x="947218" y="1076354"/>
                  </a:lnTo>
                  <a:lnTo>
                    <a:pt x="951777" y="1087584"/>
                  </a:lnTo>
                  <a:lnTo>
                    <a:pt x="956295" y="1093199"/>
                  </a:lnTo>
                  <a:lnTo>
                    <a:pt x="960855" y="1091326"/>
                  </a:lnTo>
                  <a:lnTo>
                    <a:pt x="965373" y="1098815"/>
                  </a:lnTo>
                  <a:lnTo>
                    <a:pt x="969933" y="1089457"/>
                  </a:lnTo>
                  <a:lnTo>
                    <a:pt x="974492" y="1093199"/>
                  </a:lnTo>
                  <a:lnTo>
                    <a:pt x="979011" y="1102561"/>
                  </a:lnTo>
                  <a:lnTo>
                    <a:pt x="983570" y="1104430"/>
                  </a:lnTo>
                  <a:lnTo>
                    <a:pt x="988130" y="1096945"/>
                  </a:lnTo>
                  <a:lnTo>
                    <a:pt x="992648" y="1106303"/>
                  </a:lnTo>
                  <a:lnTo>
                    <a:pt x="997208" y="1100688"/>
                  </a:lnTo>
                  <a:lnTo>
                    <a:pt x="1001767" y="1093199"/>
                  </a:lnTo>
                  <a:lnTo>
                    <a:pt x="1006285" y="1093199"/>
                  </a:lnTo>
                  <a:lnTo>
                    <a:pt x="1010845" y="1091326"/>
                  </a:lnTo>
                  <a:lnTo>
                    <a:pt x="1015364" y="1102561"/>
                  </a:lnTo>
                  <a:lnTo>
                    <a:pt x="1019923" y="1100688"/>
                  </a:lnTo>
                  <a:lnTo>
                    <a:pt x="1024482" y="1095072"/>
                  </a:lnTo>
                  <a:lnTo>
                    <a:pt x="1029001" y="1093199"/>
                  </a:lnTo>
                  <a:lnTo>
                    <a:pt x="1033560" y="1085711"/>
                  </a:lnTo>
                  <a:lnTo>
                    <a:pt x="1038120" y="1096945"/>
                  </a:lnTo>
                  <a:lnTo>
                    <a:pt x="1042638" y="1098815"/>
                  </a:lnTo>
                  <a:lnTo>
                    <a:pt x="1047198" y="1096945"/>
                  </a:lnTo>
                  <a:lnTo>
                    <a:pt x="1051757" y="1100688"/>
                  </a:lnTo>
                  <a:lnTo>
                    <a:pt x="1056276" y="1102561"/>
                  </a:lnTo>
                  <a:lnTo>
                    <a:pt x="1060835" y="1102561"/>
                  </a:lnTo>
                  <a:lnTo>
                    <a:pt x="1065395" y="1095072"/>
                  </a:lnTo>
                  <a:lnTo>
                    <a:pt x="1069913" y="1102561"/>
                  </a:lnTo>
                  <a:lnTo>
                    <a:pt x="1074473" y="1100688"/>
                  </a:lnTo>
                  <a:lnTo>
                    <a:pt x="1078991" y="1102561"/>
                  </a:lnTo>
                  <a:lnTo>
                    <a:pt x="1083551" y="1100688"/>
                  </a:lnTo>
                  <a:lnTo>
                    <a:pt x="1088110" y="1100688"/>
                  </a:lnTo>
                  <a:lnTo>
                    <a:pt x="1092628" y="1104430"/>
                  </a:lnTo>
                  <a:lnTo>
                    <a:pt x="1097188" y="1100688"/>
                  </a:lnTo>
                  <a:lnTo>
                    <a:pt x="1101748" y="1104430"/>
                  </a:lnTo>
                  <a:lnTo>
                    <a:pt x="1106266" y="1104430"/>
                  </a:lnTo>
                  <a:lnTo>
                    <a:pt x="1110825" y="1106303"/>
                  </a:lnTo>
                  <a:lnTo>
                    <a:pt x="1115385" y="1104430"/>
                  </a:lnTo>
                  <a:lnTo>
                    <a:pt x="1119903" y="1106303"/>
                  </a:lnTo>
                  <a:lnTo>
                    <a:pt x="1124463" y="1106303"/>
                  </a:lnTo>
                  <a:lnTo>
                    <a:pt x="1128982" y="1100688"/>
                  </a:lnTo>
                  <a:lnTo>
                    <a:pt x="1133541" y="1106303"/>
                  </a:lnTo>
                  <a:lnTo>
                    <a:pt x="1138100" y="1106303"/>
                  </a:lnTo>
                  <a:lnTo>
                    <a:pt x="1142619" y="1102561"/>
                  </a:lnTo>
                  <a:lnTo>
                    <a:pt x="1147178" y="1106303"/>
                  </a:lnTo>
                  <a:lnTo>
                    <a:pt x="1151738" y="1104430"/>
                  </a:lnTo>
                  <a:lnTo>
                    <a:pt x="1156256" y="1102561"/>
                  </a:lnTo>
                  <a:lnTo>
                    <a:pt x="1160816" y="1102561"/>
                  </a:lnTo>
                  <a:lnTo>
                    <a:pt x="1165375" y="1106303"/>
                  </a:lnTo>
                  <a:lnTo>
                    <a:pt x="1169894" y="1104430"/>
                  </a:lnTo>
                  <a:lnTo>
                    <a:pt x="1174453" y="1106303"/>
                  </a:lnTo>
                  <a:lnTo>
                    <a:pt x="1178971" y="1104430"/>
                  </a:lnTo>
                  <a:lnTo>
                    <a:pt x="1183531" y="1106303"/>
                  </a:lnTo>
                  <a:lnTo>
                    <a:pt x="1188090" y="1106303"/>
                  </a:lnTo>
                  <a:lnTo>
                    <a:pt x="1192609" y="1102561"/>
                  </a:lnTo>
                  <a:lnTo>
                    <a:pt x="1197169" y="1102561"/>
                  </a:lnTo>
                  <a:lnTo>
                    <a:pt x="1201728" y="1104430"/>
                  </a:lnTo>
                  <a:lnTo>
                    <a:pt x="1206246" y="1104430"/>
                  </a:lnTo>
                  <a:lnTo>
                    <a:pt x="1210806" y="1106303"/>
                  </a:lnTo>
                  <a:lnTo>
                    <a:pt x="1215365" y="1106303"/>
                  </a:lnTo>
                  <a:lnTo>
                    <a:pt x="1219883" y="1106303"/>
                  </a:lnTo>
                  <a:lnTo>
                    <a:pt x="1224443" y="1100688"/>
                  </a:lnTo>
                  <a:lnTo>
                    <a:pt x="1229003" y="1102561"/>
                  </a:lnTo>
                  <a:lnTo>
                    <a:pt x="1233521" y="1102561"/>
                  </a:lnTo>
                  <a:lnTo>
                    <a:pt x="1238081" y="1106303"/>
                  </a:lnTo>
                  <a:lnTo>
                    <a:pt x="1242599" y="1106303"/>
                  </a:lnTo>
                  <a:lnTo>
                    <a:pt x="1247158" y="1106303"/>
                  </a:lnTo>
                  <a:lnTo>
                    <a:pt x="1251718" y="1100688"/>
                  </a:lnTo>
                  <a:lnTo>
                    <a:pt x="1256237" y="1102561"/>
                  </a:lnTo>
                  <a:lnTo>
                    <a:pt x="1260796" y="1106303"/>
                  </a:lnTo>
                  <a:lnTo>
                    <a:pt x="1265355" y="1102561"/>
                  </a:lnTo>
                  <a:lnTo>
                    <a:pt x="1269874" y="1106303"/>
                  </a:lnTo>
                  <a:lnTo>
                    <a:pt x="1274433" y="1091326"/>
                  </a:lnTo>
                  <a:lnTo>
                    <a:pt x="1278993" y="1106303"/>
                  </a:lnTo>
                  <a:lnTo>
                    <a:pt x="1283512" y="1106303"/>
                  </a:lnTo>
                  <a:lnTo>
                    <a:pt x="1288071" y="1104430"/>
                  </a:lnTo>
                  <a:lnTo>
                    <a:pt x="1292589" y="1106303"/>
                  </a:lnTo>
                  <a:lnTo>
                    <a:pt x="1297149" y="1106303"/>
                  </a:lnTo>
                  <a:lnTo>
                    <a:pt x="1301708" y="1106303"/>
                  </a:lnTo>
                  <a:lnTo>
                    <a:pt x="1306226" y="1106303"/>
                  </a:lnTo>
                  <a:lnTo>
                    <a:pt x="1310786" y="1104430"/>
                  </a:lnTo>
                  <a:lnTo>
                    <a:pt x="1314771" y="1106069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E6F2C482-1563-9B9D-5007-469E46CBB288}"/>
                </a:ext>
              </a:extLst>
            </p:cNvPr>
            <p:cNvSpPr/>
            <p:nvPr/>
          </p:nvSpPr>
          <p:spPr>
            <a:xfrm>
              <a:off x="4727994" y="2291159"/>
              <a:ext cx="1314770" cy="1254184"/>
            </a:xfrm>
            <a:custGeom>
              <a:avLst/>
              <a:gdLst>
                <a:gd name="connsiteX0" fmla="*/ 0 w 1314770"/>
                <a:gd name="connsiteY0" fmla="*/ 1254185 h 1254184"/>
                <a:gd name="connsiteX1" fmla="*/ 1927 w 1314770"/>
                <a:gd name="connsiteY1" fmla="*/ 1254185 h 1254184"/>
                <a:gd name="connsiteX2" fmla="*/ 6470 w 1314770"/>
                <a:gd name="connsiteY2" fmla="*/ 1254185 h 1254184"/>
                <a:gd name="connsiteX3" fmla="*/ 11017 w 1314770"/>
                <a:gd name="connsiteY3" fmla="*/ 1254185 h 1254184"/>
                <a:gd name="connsiteX4" fmla="*/ 15560 w 1314770"/>
                <a:gd name="connsiteY4" fmla="*/ 1254185 h 1254184"/>
                <a:gd name="connsiteX5" fmla="*/ 20103 w 1314770"/>
                <a:gd name="connsiteY5" fmla="*/ 1254185 h 1254184"/>
                <a:gd name="connsiteX6" fmla="*/ 24650 w 1314770"/>
                <a:gd name="connsiteY6" fmla="*/ 1254185 h 1254184"/>
                <a:gd name="connsiteX7" fmla="*/ 29193 w 1314770"/>
                <a:gd name="connsiteY7" fmla="*/ 1254185 h 1254184"/>
                <a:gd name="connsiteX8" fmla="*/ 33736 w 1314770"/>
                <a:gd name="connsiteY8" fmla="*/ 1254185 h 1254184"/>
                <a:gd name="connsiteX9" fmla="*/ 38283 w 1314770"/>
                <a:gd name="connsiteY9" fmla="*/ 1254185 h 1254184"/>
                <a:gd name="connsiteX10" fmla="*/ 42827 w 1314770"/>
                <a:gd name="connsiteY10" fmla="*/ 1254185 h 1254184"/>
                <a:gd name="connsiteX11" fmla="*/ 47374 w 1314770"/>
                <a:gd name="connsiteY11" fmla="*/ 1254185 h 1254184"/>
                <a:gd name="connsiteX12" fmla="*/ 51917 w 1314770"/>
                <a:gd name="connsiteY12" fmla="*/ 1254185 h 1254184"/>
                <a:gd name="connsiteX13" fmla="*/ 56464 w 1314770"/>
                <a:gd name="connsiteY13" fmla="*/ 1254185 h 1254184"/>
                <a:gd name="connsiteX14" fmla="*/ 61007 w 1314770"/>
                <a:gd name="connsiteY14" fmla="*/ 1254185 h 1254184"/>
                <a:gd name="connsiteX15" fmla="*/ 65550 w 1314770"/>
                <a:gd name="connsiteY15" fmla="*/ 1254185 h 1254184"/>
                <a:gd name="connsiteX16" fmla="*/ 70097 w 1314770"/>
                <a:gd name="connsiteY16" fmla="*/ 1254185 h 1254184"/>
                <a:gd name="connsiteX17" fmla="*/ 74640 w 1314770"/>
                <a:gd name="connsiteY17" fmla="*/ 1168076 h 1254184"/>
                <a:gd name="connsiteX18" fmla="*/ 79183 w 1314770"/>
                <a:gd name="connsiteY18" fmla="*/ 752513 h 1254184"/>
                <a:gd name="connsiteX19" fmla="*/ 83731 w 1314770"/>
                <a:gd name="connsiteY19" fmla="*/ 853594 h 1254184"/>
                <a:gd name="connsiteX20" fmla="*/ 88274 w 1314770"/>
                <a:gd name="connsiteY20" fmla="*/ 833002 h 1254184"/>
                <a:gd name="connsiteX21" fmla="*/ 92817 w 1314770"/>
                <a:gd name="connsiteY21" fmla="*/ 746894 h 1254184"/>
                <a:gd name="connsiteX22" fmla="*/ 97364 w 1314770"/>
                <a:gd name="connsiteY22" fmla="*/ 647685 h 1254184"/>
                <a:gd name="connsiteX23" fmla="*/ 101907 w 1314770"/>
                <a:gd name="connsiteY23" fmla="*/ 335072 h 1254184"/>
                <a:gd name="connsiteX24" fmla="*/ 106454 w 1314770"/>
                <a:gd name="connsiteY24" fmla="*/ 247093 h 1254184"/>
                <a:gd name="connsiteX25" fmla="*/ 110997 w 1314770"/>
                <a:gd name="connsiteY25" fmla="*/ 666404 h 1254184"/>
                <a:gd name="connsiteX26" fmla="*/ 115544 w 1314770"/>
                <a:gd name="connsiteY26" fmla="*/ 492313 h 1254184"/>
                <a:gd name="connsiteX27" fmla="*/ 120088 w 1314770"/>
                <a:gd name="connsiteY27" fmla="*/ 0 h 1254184"/>
                <a:gd name="connsiteX28" fmla="*/ 124630 w 1314770"/>
                <a:gd name="connsiteY28" fmla="*/ 11232 h 1254184"/>
                <a:gd name="connsiteX29" fmla="*/ 129178 w 1314770"/>
                <a:gd name="connsiteY29" fmla="*/ 499802 h 1254184"/>
                <a:gd name="connsiteX30" fmla="*/ 133721 w 1314770"/>
                <a:gd name="connsiteY30" fmla="*/ 569065 h 1254184"/>
                <a:gd name="connsiteX31" fmla="*/ 138264 w 1314770"/>
                <a:gd name="connsiteY31" fmla="*/ 473595 h 1254184"/>
                <a:gd name="connsiteX32" fmla="*/ 142811 w 1314770"/>
                <a:gd name="connsiteY32" fmla="*/ 617732 h 1254184"/>
                <a:gd name="connsiteX33" fmla="*/ 147354 w 1314770"/>
                <a:gd name="connsiteY33" fmla="*/ 696353 h 1254184"/>
                <a:gd name="connsiteX34" fmla="*/ 151901 w 1314770"/>
                <a:gd name="connsiteY34" fmla="*/ 774973 h 1254184"/>
                <a:gd name="connsiteX35" fmla="*/ 156444 w 1314770"/>
                <a:gd name="connsiteY35" fmla="*/ 731921 h 1254184"/>
                <a:gd name="connsiteX36" fmla="*/ 160987 w 1314770"/>
                <a:gd name="connsiteY36" fmla="*/ 628963 h 1254184"/>
                <a:gd name="connsiteX37" fmla="*/ 165534 w 1314770"/>
                <a:gd name="connsiteY37" fmla="*/ 544727 h 1254184"/>
                <a:gd name="connsiteX38" fmla="*/ 170078 w 1314770"/>
                <a:gd name="connsiteY38" fmla="*/ 419308 h 1254184"/>
                <a:gd name="connsiteX39" fmla="*/ 174625 w 1314770"/>
                <a:gd name="connsiteY39" fmla="*/ 82365 h 1254184"/>
                <a:gd name="connsiteX40" fmla="*/ 179168 w 1314770"/>
                <a:gd name="connsiteY40" fmla="*/ 561577 h 1254184"/>
                <a:gd name="connsiteX41" fmla="*/ 183711 w 1314770"/>
                <a:gd name="connsiteY41" fmla="*/ 467980 h 1254184"/>
                <a:gd name="connsiteX42" fmla="*/ 188258 w 1314770"/>
                <a:gd name="connsiteY42" fmla="*/ 421181 h 1254184"/>
                <a:gd name="connsiteX43" fmla="*/ 192801 w 1314770"/>
                <a:gd name="connsiteY43" fmla="*/ 578422 h 1254184"/>
                <a:gd name="connsiteX44" fmla="*/ 197344 w 1314770"/>
                <a:gd name="connsiteY44" fmla="*/ 421181 h 1254184"/>
                <a:gd name="connsiteX45" fmla="*/ 201891 w 1314770"/>
                <a:gd name="connsiteY45" fmla="*/ 383744 h 1254184"/>
                <a:gd name="connsiteX46" fmla="*/ 206435 w 1314770"/>
                <a:gd name="connsiteY46" fmla="*/ 438031 h 1254184"/>
                <a:gd name="connsiteX47" fmla="*/ 210982 w 1314770"/>
                <a:gd name="connsiteY47" fmla="*/ 303250 h 1254184"/>
                <a:gd name="connsiteX48" fmla="*/ 215525 w 1314770"/>
                <a:gd name="connsiteY48" fmla="*/ 295762 h 1254184"/>
                <a:gd name="connsiteX49" fmla="*/ 220080 w 1314770"/>
                <a:gd name="connsiteY49" fmla="*/ 469853 h 1254184"/>
                <a:gd name="connsiteX50" fmla="*/ 224599 w 1314770"/>
                <a:gd name="connsiteY50" fmla="*/ 400589 h 1254184"/>
                <a:gd name="connsiteX51" fmla="*/ 229158 w 1314770"/>
                <a:gd name="connsiteY51" fmla="*/ 359410 h 1254184"/>
                <a:gd name="connsiteX52" fmla="*/ 233717 w 1314770"/>
                <a:gd name="connsiteY52" fmla="*/ 365025 h 1254184"/>
                <a:gd name="connsiteX53" fmla="*/ 238236 w 1314770"/>
                <a:gd name="connsiteY53" fmla="*/ 628963 h 1254184"/>
                <a:gd name="connsiteX54" fmla="*/ 242795 w 1314770"/>
                <a:gd name="connsiteY54" fmla="*/ 716945 h 1254184"/>
                <a:gd name="connsiteX55" fmla="*/ 247355 w 1314770"/>
                <a:gd name="connsiteY55" fmla="*/ 561577 h 1254184"/>
                <a:gd name="connsiteX56" fmla="*/ 251873 w 1314770"/>
                <a:gd name="connsiteY56" fmla="*/ 306996 h 1254184"/>
                <a:gd name="connsiteX57" fmla="*/ 256433 w 1314770"/>
                <a:gd name="connsiteY57" fmla="*/ 496059 h 1254184"/>
                <a:gd name="connsiteX58" fmla="*/ 260951 w 1314770"/>
                <a:gd name="connsiteY58" fmla="*/ 325715 h 1254184"/>
                <a:gd name="connsiteX59" fmla="*/ 265511 w 1314770"/>
                <a:gd name="connsiteY59" fmla="*/ 239606 h 1254184"/>
                <a:gd name="connsiteX60" fmla="*/ 270070 w 1314770"/>
                <a:gd name="connsiteY60" fmla="*/ 595272 h 1254184"/>
                <a:gd name="connsiteX61" fmla="*/ 274589 w 1314770"/>
                <a:gd name="connsiteY61" fmla="*/ 520393 h 1254184"/>
                <a:gd name="connsiteX62" fmla="*/ 279148 w 1314770"/>
                <a:gd name="connsiteY62" fmla="*/ 469853 h 1254184"/>
                <a:gd name="connsiteX63" fmla="*/ 283708 w 1314770"/>
                <a:gd name="connsiteY63" fmla="*/ 557830 h 1254184"/>
                <a:gd name="connsiteX64" fmla="*/ 288226 w 1314770"/>
                <a:gd name="connsiteY64" fmla="*/ 411824 h 1254184"/>
                <a:gd name="connsiteX65" fmla="*/ 292786 w 1314770"/>
                <a:gd name="connsiteY65" fmla="*/ 449261 h 1254184"/>
                <a:gd name="connsiteX66" fmla="*/ 297345 w 1314770"/>
                <a:gd name="connsiteY66" fmla="*/ 239606 h 1254184"/>
                <a:gd name="connsiteX67" fmla="*/ 301864 w 1314770"/>
                <a:gd name="connsiteY67" fmla="*/ 198423 h 1254184"/>
                <a:gd name="connsiteX68" fmla="*/ 306423 w 1314770"/>
                <a:gd name="connsiteY68" fmla="*/ 460491 h 1254184"/>
                <a:gd name="connsiteX69" fmla="*/ 310982 w 1314770"/>
                <a:gd name="connsiteY69" fmla="*/ 460491 h 1254184"/>
                <a:gd name="connsiteX70" fmla="*/ 315501 w 1314770"/>
                <a:gd name="connsiteY70" fmla="*/ 166601 h 1254184"/>
                <a:gd name="connsiteX71" fmla="*/ 320060 w 1314770"/>
                <a:gd name="connsiteY71" fmla="*/ 585910 h 1254184"/>
                <a:gd name="connsiteX72" fmla="*/ 324579 w 1314770"/>
                <a:gd name="connsiteY72" fmla="*/ 365025 h 1254184"/>
                <a:gd name="connsiteX73" fmla="*/ 329138 w 1314770"/>
                <a:gd name="connsiteY73" fmla="*/ 473595 h 1254184"/>
                <a:gd name="connsiteX74" fmla="*/ 333698 w 1314770"/>
                <a:gd name="connsiteY74" fmla="*/ 612117 h 1254184"/>
                <a:gd name="connsiteX75" fmla="*/ 338217 w 1314770"/>
                <a:gd name="connsiteY75" fmla="*/ 655170 h 1254184"/>
                <a:gd name="connsiteX76" fmla="*/ 342776 w 1314770"/>
                <a:gd name="connsiteY76" fmla="*/ 662658 h 1254184"/>
                <a:gd name="connsiteX77" fmla="*/ 347335 w 1314770"/>
                <a:gd name="connsiteY77" fmla="*/ 683250 h 1254184"/>
                <a:gd name="connsiteX78" fmla="*/ 351854 w 1314770"/>
                <a:gd name="connsiteY78" fmla="*/ 664531 h 1254184"/>
                <a:gd name="connsiteX79" fmla="*/ 356413 w 1314770"/>
                <a:gd name="connsiteY79" fmla="*/ 673892 h 1254184"/>
                <a:gd name="connsiteX80" fmla="*/ 360973 w 1314770"/>
                <a:gd name="connsiteY80" fmla="*/ 627094 h 1254184"/>
                <a:gd name="connsiteX81" fmla="*/ 365491 w 1314770"/>
                <a:gd name="connsiteY81" fmla="*/ 748767 h 1254184"/>
                <a:gd name="connsiteX82" fmla="*/ 370051 w 1314770"/>
                <a:gd name="connsiteY82" fmla="*/ 655170 h 1254184"/>
                <a:gd name="connsiteX83" fmla="*/ 374569 w 1314770"/>
                <a:gd name="connsiteY83" fmla="*/ 535370 h 1254184"/>
                <a:gd name="connsiteX84" fmla="*/ 379129 w 1314770"/>
                <a:gd name="connsiteY84" fmla="*/ 569065 h 1254184"/>
                <a:gd name="connsiteX85" fmla="*/ 383688 w 1314770"/>
                <a:gd name="connsiteY85" fmla="*/ 436158 h 1254184"/>
                <a:gd name="connsiteX86" fmla="*/ 388206 w 1314770"/>
                <a:gd name="connsiteY86" fmla="*/ 561577 h 1254184"/>
                <a:gd name="connsiteX87" fmla="*/ 392766 w 1314770"/>
                <a:gd name="connsiteY87" fmla="*/ 700099 h 1254184"/>
                <a:gd name="connsiteX88" fmla="*/ 397325 w 1314770"/>
                <a:gd name="connsiteY88" fmla="*/ 758128 h 1254184"/>
                <a:gd name="connsiteX89" fmla="*/ 401844 w 1314770"/>
                <a:gd name="connsiteY89" fmla="*/ 838617 h 1254184"/>
                <a:gd name="connsiteX90" fmla="*/ 406404 w 1314770"/>
                <a:gd name="connsiteY90" fmla="*/ 1093202 h 1254184"/>
                <a:gd name="connsiteX91" fmla="*/ 410963 w 1314770"/>
                <a:gd name="connsiteY91" fmla="*/ 1100686 h 1254184"/>
                <a:gd name="connsiteX92" fmla="*/ 415481 w 1314770"/>
                <a:gd name="connsiteY92" fmla="*/ 1151231 h 1254184"/>
                <a:gd name="connsiteX93" fmla="*/ 420041 w 1314770"/>
                <a:gd name="connsiteY93" fmla="*/ 1130639 h 1254184"/>
                <a:gd name="connsiteX94" fmla="*/ 424559 w 1314770"/>
                <a:gd name="connsiteY94" fmla="*/ 1136254 h 1254184"/>
                <a:gd name="connsiteX95" fmla="*/ 429119 w 1314770"/>
                <a:gd name="connsiteY95" fmla="*/ 1149358 h 1254184"/>
                <a:gd name="connsiteX96" fmla="*/ 433678 w 1314770"/>
                <a:gd name="connsiteY96" fmla="*/ 1106305 h 1254184"/>
                <a:gd name="connsiteX97" fmla="*/ 438197 w 1314770"/>
                <a:gd name="connsiteY97" fmla="*/ 1168076 h 1254184"/>
                <a:gd name="connsiteX98" fmla="*/ 442756 w 1314770"/>
                <a:gd name="connsiteY98" fmla="*/ 1199898 h 1254184"/>
                <a:gd name="connsiteX99" fmla="*/ 447316 w 1314770"/>
                <a:gd name="connsiteY99" fmla="*/ 1143742 h 1254184"/>
                <a:gd name="connsiteX100" fmla="*/ 451834 w 1314770"/>
                <a:gd name="connsiteY100" fmla="*/ 1171822 h 1254184"/>
                <a:gd name="connsiteX101" fmla="*/ 456393 w 1314770"/>
                <a:gd name="connsiteY101" fmla="*/ 1154973 h 1254184"/>
                <a:gd name="connsiteX102" fmla="*/ 460953 w 1314770"/>
                <a:gd name="connsiteY102" fmla="*/ 1190541 h 1254184"/>
                <a:gd name="connsiteX103" fmla="*/ 465472 w 1314770"/>
                <a:gd name="connsiteY103" fmla="*/ 1121278 h 1254184"/>
                <a:gd name="connsiteX104" fmla="*/ 470031 w 1314770"/>
                <a:gd name="connsiteY104" fmla="*/ 1156846 h 1254184"/>
                <a:gd name="connsiteX105" fmla="*/ 474549 w 1314770"/>
                <a:gd name="connsiteY105" fmla="*/ 1198029 h 1254184"/>
                <a:gd name="connsiteX106" fmla="*/ 479109 w 1314770"/>
                <a:gd name="connsiteY106" fmla="*/ 1169949 h 1254184"/>
                <a:gd name="connsiteX107" fmla="*/ 483668 w 1314770"/>
                <a:gd name="connsiteY107" fmla="*/ 1145616 h 1254184"/>
                <a:gd name="connsiteX108" fmla="*/ 488187 w 1314770"/>
                <a:gd name="connsiteY108" fmla="*/ 1179306 h 1254184"/>
                <a:gd name="connsiteX109" fmla="*/ 492747 w 1314770"/>
                <a:gd name="connsiteY109" fmla="*/ 1156846 h 1254184"/>
                <a:gd name="connsiteX110" fmla="*/ 497306 w 1314770"/>
                <a:gd name="connsiteY110" fmla="*/ 1186795 h 1254184"/>
                <a:gd name="connsiteX111" fmla="*/ 501824 w 1314770"/>
                <a:gd name="connsiteY111" fmla="*/ 1192410 h 1254184"/>
                <a:gd name="connsiteX112" fmla="*/ 506384 w 1314770"/>
                <a:gd name="connsiteY112" fmla="*/ 1201771 h 1254184"/>
                <a:gd name="connsiteX113" fmla="*/ 510943 w 1314770"/>
                <a:gd name="connsiteY113" fmla="*/ 1214875 h 1254184"/>
                <a:gd name="connsiteX114" fmla="*/ 515461 w 1314770"/>
                <a:gd name="connsiteY114" fmla="*/ 1184926 h 1254184"/>
                <a:gd name="connsiteX115" fmla="*/ 520021 w 1314770"/>
                <a:gd name="connsiteY115" fmla="*/ 1192410 h 1254184"/>
                <a:gd name="connsiteX116" fmla="*/ 524581 w 1314770"/>
                <a:gd name="connsiteY116" fmla="*/ 1190541 h 1254184"/>
                <a:gd name="connsiteX117" fmla="*/ 529099 w 1314770"/>
                <a:gd name="connsiteY117" fmla="*/ 1136254 h 1254184"/>
                <a:gd name="connsiteX118" fmla="*/ 533659 w 1314770"/>
                <a:gd name="connsiteY118" fmla="*/ 1194283 h 1254184"/>
                <a:gd name="connsiteX119" fmla="*/ 538177 w 1314770"/>
                <a:gd name="connsiteY119" fmla="*/ 1192410 h 1254184"/>
                <a:gd name="connsiteX120" fmla="*/ 542736 w 1314770"/>
                <a:gd name="connsiteY120" fmla="*/ 1198029 h 1254184"/>
                <a:gd name="connsiteX121" fmla="*/ 547296 w 1314770"/>
                <a:gd name="connsiteY121" fmla="*/ 1203644 h 1254184"/>
                <a:gd name="connsiteX122" fmla="*/ 551815 w 1314770"/>
                <a:gd name="connsiteY122" fmla="*/ 1214875 h 1254184"/>
                <a:gd name="connsiteX123" fmla="*/ 556374 w 1314770"/>
                <a:gd name="connsiteY123" fmla="*/ 1173691 h 1254184"/>
                <a:gd name="connsiteX124" fmla="*/ 560934 w 1314770"/>
                <a:gd name="connsiteY124" fmla="*/ 1183053 h 1254184"/>
                <a:gd name="connsiteX125" fmla="*/ 565452 w 1314770"/>
                <a:gd name="connsiteY125" fmla="*/ 1209259 h 1254184"/>
                <a:gd name="connsiteX126" fmla="*/ 570011 w 1314770"/>
                <a:gd name="connsiteY126" fmla="*/ 1203644 h 1254184"/>
                <a:gd name="connsiteX127" fmla="*/ 574571 w 1314770"/>
                <a:gd name="connsiteY127" fmla="*/ 1190541 h 1254184"/>
                <a:gd name="connsiteX128" fmla="*/ 579089 w 1314770"/>
                <a:gd name="connsiteY128" fmla="*/ 1213002 h 1254184"/>
                <a:gd name="connsiteX129" fmla="*/ 583649 w 1314770"/>
                <a:gd name="connsiteY129" fmla="*/ 1220490 h 1254184"/>
                <a:gd name="connsiteX130" fmla="*/ 588167 w 1314770"/>
                <a:gd name="connsiteY130" fmla="*/ 1201771 h 1254184"/>
                <a:gd name="connsiteX131" fmla="*/ 592727 w 1314770"/>
                <a:gd name="connsiteY131" fmla="*/ 1199898 h 1254184"/>
                <a:gd name="connsiteX132" fmla="*/ 597286 w 1314770"/>
                <a:gd name="connsiteY132" fmla="*/ 1201771 h 1254184"/>
                <a:gd name="connsiteX133" fmla="*/ 601805 w 1314770"/>
                <a:gd name="connsiteY133" fmla="*/ 1190541 h 1254184"/>
                <a:gd name="connsiteX134" fmla="*/ 606364 w 1314770"/>
                <a:gd name="connsiteY134" fmla="*/ 1194283 h 1254184"/>
                <a:gd name="connsiteX135" fmla="*/ 610923 w 1314770"/>
                <a:gd name="connsiteY135" fmla="*/ 1213002 h 1254184"/>
                <a:gd name="connsiteX136" fmla="*/ 615442 w 1314770"/>
                <a:gd name="connsiteY136" fmla="*/ 1203644 h 1254184"/>
                <a:gd name="connsiteX137" fmla="*/ 620002 w 1314770"/>
                <a:gd name="connsiteY137" fmla="*/ 1205513 h 1254184"/>
                <a:gd name="connsiteX138" fmla="*/ 624561 w 1314770"/>
                <a:gd name="connsiteY138" fmla="*/ 1205513 h 1254184"/>
                <a:gd name="connsiteX139" fmla="*/ 629079 w 1314770"/>
                <a:gd name="connsiteY139" fmla="*/ 1218617 h 1254184"/>
                <a:gd name="connsiteX140" fmla="*/ 633639 w 1314770"/>
                <a:gd name="connsiteY140" fmla="*/ 1213002 h 1254184"/>
                <a:gd name="connsiteX141" fmla="*/ 638157 w 1314770"/>
                <a:gd name="connsiteY141" fmla="*/ 1224236 h 1254184"/>
                <a:gd name="connsiteX142" fmla="*/ 642717 w 1314770"/>
                <a:gd name="connsiteY142" fmla="*/ 1220490 h 1254184"/>
                <a:gd name="connsiteX143" fmla="*/ 647277 w 1314770"/>
                <a:gd name="connsiteY143" fmla="*/ 1214875 h 1254184"/>
                <a:gd name="connsiteX144" fmla="*/ 651795 w 1314770"/>
                <a:gd name="connsiteY144" fmla="*/ 1199898 h 1254184"/>
                <a:gd name="connsiteX145" fmla="*/ 656354 w 1314770"/>
                <a:gd name="connsiteY145" fmla="*/ 1237339 h 1254184"/>
                <a:gd name="connsiteX146" fmla="*/ 660914 w 1314770"/>
                <a:gd name="connsiteY146" fmla="*/ 1227978 h 1254184"/>
                <a:gd name="connsiteX147" fmla="*/ 665432 w 1314770"/>
                <a:gd name="connsiteY147" fmla="*/ 1220490 h 1254184"/>
                <a:gd name="connsiteX148" fmla="*/ 669992 w 1314770"/>
                <a:gd name="connsiteY148" fmla="*/ 1218617 h 1254184"/>
                <a:gd name="connsiteX149" fmla="*/ 674551 w 1314770"/>
                <a:gd name="connsiteY149" fmla="*/ 1227978 h 1254184"/>
                <a:gd name="connsiteX150" fmla="*/ 679070 w 1314770"/>
                <a:gd name="connsiteY150" fmla="*/ 1233593 h 1254184"/>
                <a:gd name="connsiteX151" fmla="*/ 683629 w 1314770"/>
                <a:gd name="connsiteY151" fmla="*/ 1233593 h 1254184"/>
                <a:gd name="connsiteX152" fmla="*/ 688189 w 1314770"/>
                <a:gd name="connsiteY152" fmla="*/ 1213002 h 1254184"/>
                <a:gd name="connsiteX153" fmla="*/ 692707 w 1314770"/>
                <a:gd name="connsiteY153" fmla="*/ 1235466 h 1254184"/>
                <a:gd name="connsiteX154" fmla="*/ 697266 w 1314770"/>
                <a:gd name="connsiteY154" fmla="*/ 1222363 h 1254184"/>
                <a:gd name="connsiteX155" fmla="*/ 701785 w 1314770"/>
                <a:gd name="connsiteY155" fmla="*/ 1224236 h 1254184"/>
                <a:gd name="connsiteX156" fmla="*/ 706345 w 1314770"/>
                <a:gd name="connsiteY156" fmla="*/ 1231720 h 1254184"/>
                <a:gd name="connsiteX157" fmla="*/ 710904 w 1314770"/>
                <a:gd name="connsiteY157" fmla="*/ 1233593 h 1254184"/>
                <a:gd name="connsiteX158" fmla="*/ 715422 w 1314770"/>
                <a:gd name="connsiteY158" fmla="*/ 1229851 h 1254184"/>
                <a:gd name="connsiteX159" fmla="*/ 719982 w 1314770"/>
                <a:gd name="connsiteY159" fmla="*/ 1220490 h 1254184"/>
                <a:gd name="connsiteX160" fmla="*/ 724541 w 1314770"/>
                <a:gd name="connsiteY160" fmla="*/ 1214875 h 1254184"/>
                <a:gd name="connsiteX161" fmla="*/ 729060 w 1314770"/>
                <a:gd name="connsiteY161" fmla="*/ 1242955 h 1254184"/>
                <a:gd name="connsiteX162" fmla="*/ 733620 w 1314770"/>
                <a:gd name="connsiteY162" fmla="*/ 1237339 h 1254184"/>
                <a:gd name="connsiteX163" fmla="*/ 738179 w 1314770"/>
                <a:gd name="connsiteY163" fmla="*/ 1227978 h 1254184"/>
                <a:gd name="connsiteX164" fmla="*/ 742697 w 1314770"/>
                <a:gd name="connsiteY164" fmla="*/ 1227978 h 1254184"/>
                <a:gd name="connsiteX165" fmla="*/ 747257 w 1314770"/>
                <a:gd name="connsiteY165" fmla="*/ 1220490 h 1254184"/>
                <a:gd name="connsiteX166" fmla="*/ 751775 w 1314770"/>
                <a:gd name="connsiteY166" fmla="*/ 1213002 h 1254184"/>
                <a:gd name="connsiteX167" fmla="*/ 756335 w 1314770"/>
                <a:gd name="connsiteY167" fmla="*/ 1235466 h 1254184"/>
                <a:gd name="connsiteX168" fmla="*/ 760894 w 1314770"/>
                <a:gd name="connsiteY168" fmla="*/ 1229851 h 1254184"/>
                <a:gd name="connsiteX169" fmla="*/ 765413 w 1314770"/>
                <a:gd name="connsiteY169" fmla="*/ 1213002 h 1254184"/>
                <a:gd name="connsiteX170" fmla="*/ 769972 w 1314770"/>
                <a:gd name="connsiteY170" fmla="*/ 1231720 h 1254184"/>
                <a:gd name="connsiteX171" fmla="*/ 774532 w 1314770"/>
                <a:gd name="connsiteY171" fmla="*/ 1239208 h 1254184"/>
                <a:gd name="connsiteX172" fmla="*/ 779050 w 1314770"/>
                <a:gd name="connsiteY172" fmla="*/ 1214875 h 1254184"/>
                <a:gd name="connsiteX173" fmla="*/ 783609 w 1314770"/>
                <a:gd name="connsiteY173" fmla="*/ 1231720 h 1254184"/>
                <a:gd name="connsiteX174" fmla="*/ 788169 w 1314770"/>
                <a:gd name="connsiteY174" fmla="*/ 1233593 h 1254184"/>
                <a:gd name="connsiteX175" fmla="*/ 792687 w 1314770"/>
                <a:gd name="connsiteY175" fmla="*/ 1229851 h 1254184"/>
                <a:gd name="connsiteX176" fmla="*/ 797247 w 1314770"/>
                <a:gd name="connsiteY176" fmla="*/ 1229851 h 1254184"/>
                <a:gd name="connsiteX177" fmla="*/ 801765 w 1314770"/>
                <a:gd name="connsiteY177" fmla="*/ 1242955 h 1254184"/>
                <a:gd name="connsiteX178" fmla="*/ 806325 w 1314770"/>
                <a:gd name="connsiteY178" fmla="*/ 1227978 h 1254184"/>
                <a:gd name="connsiteX179" fmla="*/ 810884 w 1314770"/>
                <a:gd name="connsiteY179" fmla="*/ 1231720 h 1254184"/>
                <a:gd name="connsiteX180" fmla="*/ 815403 w 1314770"/>
                <a:gd name="connsiteY180" fmla="*/ 1231720 h 1254184"/>
                <a:gd name="connsiteX181" fmla="*/ 819962 w 1314770"/>
                <a:gd name="connsiteY181" fmla="*/ 1205513 h 1254184"/>
                <a:gd name="connsiteX182" fmla="*/ 824522 w 1314770"/>
                <a:gd name="connsiteY182" fmla="*/ 1229851 h 1254184"/>
                <a:gd name="connsiteX183" fmla="*/ 829040 w 1314770"/>
                <a:gd name="connsiteY183" fmla="*/ 1241082 h 1254184"/>
                <a:gd name="connsiteX184" fmla="*/ 833600 w 1314770"/>
                <a:gd name="connsiteY184" fmla="*/ 1220490 h 1254184"/>
                <a:gd name="connsiteX185" fmla="*/ 838159 w 1314770"/>
                <a:gd name="connsiteY185" fmla="*/ 1224236 h 1254184"/>
                <a:gd name="connsiteX186" fmla="*/ 842678 w 1314770"/>
                <a:gd name="connsiteY186" fmla="*/ 1235466 h 1254184"/>
                <a:gd name="connsiteX187" fmla="*/ 847237 w 1314770"/>
                <a:gd name="connsiteY187" fmla="*/ 1237339 h 1254184"/>
                <a:gd name="connsiteX188" fmla="*/ 851755 w 1314770"/>
                <a:gd name="connsiteY188" fmla="*/ 1237339 h 1254184"/>
                <a:gd name="connsiteX189" fmla="*/ 856315 w 1314770"/>
                <a:gd name="connsiteY189" fmla="*/ 1226105 h 1254184"/>
                <a:gd name="connsiteX190" fmla="*/ 860875 w 1314770"/>
                <a:gd name="connsiteY190" fmla="*/ 1211133 h 1254184"/>
                <a:gd name="connsiteX191" fmla="*/ 865393 w 1314770"/>
                <a:gd name="connsiteY191" fmla="*/ 1213002 h 1254184"/>
                <a:gd name="connsiteX192" fmla="*/ 869952 w 1314770"/>
                <a:gd name="connsiteY192" fmla="*/ 1218617 h 1254184"/>
                <a:gd name="connsiteX193" fmla="*/ 874512 w 1314770"/>
                <a:gd name="connsiteY193" fmla="*/ 1237339 h 1254184"/>
                <a:gd name="connsiteX194" fmla="*/ 879030 w 1314770"/>
                <a:gd name="connsiteY194" fmla="*/ 1229851 h 1254184"/>
                <a:gd name="connsiteX195" fmla="*/ 883590 w 1314770"/>
                <a:gd name="connsiteY195" fmla="*/ 1216748 h 1254184"/>
                <a:gd name="connsiteX196" fmla="*/ 888150 w 1314770"/>
                <a:gd name="connsiteY196" fmla="*/ 1224236 h 1254184"/>
                <a:gd name="connsiteX197" fmla="*/ 892668 w 1314770"/>
                <a:gd name="connsiteY197" fmla="*/ 1199898 h 1254184"/>
                <a:gd name="connsiteX198" fmla="*/ 897227 w 1314770"/>
                <a:gd name="connsiteY198" fmla="*/ 1226105 h 1254184"/>
                <a:gd name="connsiteX199" fmla="*/ 901787 w 1314770"/>
                <a:gd name="connsiteY199" fmla="*/ 1233593 h 1254184"/>
                <a:gd name="connsiteX200" fmla="*/ 906305 w 1314770"/>
                <a:gd name="connsiteY200" fmla="*/ 1222363 h 1254184"/>
                <a:gd name="connsiteX201" fmla="*/ 910865 w 1314770"/>
                <a:gd name="connsiteY201" fmla="*/ 1239208 h 1254184"/>
                <a:gd name="connsiteX202" fmla="*/ 915383 w 1314770"/>
                <a:gd name="connsiteY202" fmla="*/ 1248570 h 1254184"/>
                <a:gd name="connsiteX203" fmla="*/ 919943 w 1314770"/>
                <a:gd name="connsiteY203" fmla="*/ 1246697 h 1254184"/>
                <a:gd name="connsiteX204" fmla="*/ 924502 w 1314770"/>
                <a:gd name="connsiteY204" fmla="*/ 1248570 h 1254184"/>
                <a:gd name="connsiteX205" fmla="*/ 929021 w 1314770"/>
                <a:gd name="connsiteY205" fmla="*/ 1244824 h 1254184"/>
                <a:gd name="connsiteX206" fmla="*/ 933580 w 1314770"/>
                <a:gd name="connsiteY206" fmla="*/ 1250443 h 1254184"/>
                <a:gd name="connsiteX207" fmla="*/ 938139 w 1314770"/>
                <a:gd name="connsiteY207" fmla="*/ 1235466 h 1254184"/>
                <a:gd name="connsiteX208" fmla="*/ 942658 w 1314770"/>
                <a:gd name="connsiteY208" fmla="*/ 1246697 h 1254184"/>
                <a:gd name="connsiteX209" fmla="*/ 947218 w 1314770"/>
                <a:gd name="connsiteY209" fmla="*/ 1248570 h 1254184"/>
                <a:gd name="connsiteX210" fmla="*/ 951777 w 1314770"/>
                <a:gd name="connsiteY210" fmla="*/ 1246697 h 1254184"/>
                <a:gd name="connsiteX211" fmla="*/ 956295 w 1314770"/>
                <a:gd name="connsiteY211" fmla="*/ 1244824 h 1254184"/>
                <a:gd name="connsiteX212" fmla="*/ 960855 w 1314770"/>
                <a:gd name="connsiteY212" fmla="*/ 1244824 h 1254184"/>
                <a:gd name="connsiteX213" fmla="*/ 965373 w 1314770"/>
                <a:gd name="connsiteY213" fmla="*/ 1250443 h 1254184"/>
                <a:gd name="connsiteX214" fmla="*/ 969933 w 1314770"/>
                <a:gd name="connsiteY214" fmla="*/ 1237339 h 1254184"/>
                <a:gd name="connsiteX215" fmla="*/ 974492 w 1314770"/>
                <a:gd name="connsiteY215" fmla="*/ 1248570 h 1254184"/>
                <a:gd name="connsiteX216" fmla="*/ 979011 w 1314770"/>
                <a:gd name="connsiteY216" fmla="*/ 1246697 h 1254184"/>
                <a:gd name="connsiteX217" fmla="*/ 983570 w 1314770"/>
                <a:gd name="connsiteY217" fmla="*/ 1250443 h 1254184"/>
                <a:gd name="connsiteX218" fmla="*/ 988130 w 1314770"/>
                <a:gd name="connsiteY218" fmla="*/ 1248570 h 1254184"/>
                <a:gd name="connsiteX219" fmla="*/ 992648 w 1314770"/>
                <a:gd name="connsiteY219" fmla="*/ 1246697 h 1254184"/>
                <a:gd name="connsiteX220" fmla="*/ 997208 w 1314770"/>
                <a:gd name="connsiteY220" fmla="*/ 1250443 h 1254184"/>
                <a:gd name="connsiteX221" fmla="*/ 1001767 w 1314770"/>
                <a:gd name="connsiteY221" fmla="*/ 1241082 h 1254184"/>
                <a:gd name="connsiteX222" fmla="*/ 1006285 w 1314770"/>
                <a:gd name="connsiteY222" fmla="*/ 1248570 h 1254184"/>
                <a:gd name="connsiteX223" fmla="*/ 1010845 w 1314770"/>
                <a:gd name="connsiteY223" fmla="*/ 1237339 h 1254184"/>
                <a:gd name="connsiteX224" fmla="*/ 1015364 w 1314770"/>
                <a:gd name="connsiteY224" fmla="*/ 1248570 h 1254184"/>
                <a:gd name="connsiteX225" fmla="*/ 1019923 w 1314770"/>
                <a:gd name="connsiteY225" fmla="*/ 1244824 h 1254184"/>
                <a:gd name="connsiteX226" fmla="*/ 1024482 w 1314770"/>
                <a:gd name="connsiteY226" fmla="*/ 1244824 h 1254184"/>
                <a:gd name="connsiteX227" fmla="*/ 1029001 w 1314770"/>
                <a:gd name="connsiteY227" fmla="*/ 1246697 h 1254184"/>
                <a:gd name="connsiteX228" fmla="*/ 1033560 w 1314770"/>
                <a:gd name="connsiteY228" fmla="*/ 1237339 h 1254184"/>
                <a:gd name="connsiteX229" fmla="*/ 1038120 w 1314770"/>
                <a:gd name="connsiteY229" fmla="*/ 1248570 h 1254184"/>
                <a:gd name="connsiteX230" fmla="*/ 1042638 w 1314770"/>
                <a:gd name="connsiteY230" fmla="*/ 1248570 h 1254184"/>
                <a:gd name="connsiteX231" fmla="*/ 1047198 w 1314770"/>
                <a:gd name="connsiteY231" fmla="*/ 1250443 h 1254184"/>
                <a:gd name="connsiteX232" fmla="*/ 1051757 w 1314770"/>
                <a:gd name="connsiteY232" fmla="*/ 1246697 h 1254184"/>
                <a:gd name="connsiteX233" fmla="*/ 1056276 w 1314770"/>
                <a:gd name="connsiteY233" fmla="*/ 1248570 h 1254184"/>
                <a:gd name="connsiteX234" fmla="*/ 1060835 w 1314770"/>
                <a:gd name="connsiteY234" fmla="*/ 1244824 h 1254184"/>
                <a:gd name="connsiteX235" fmla="*/ 1065395 w 1314770"/>
                <a:gd name="connsiteY235" fmla="*/ 1244824 h 1254184"/>
                <a:gd name="connsiteX236" fmla="*/ 1069913 w 1314770"/>
                <a:gd name="connsiteY236" fmla="*/ 1248570 h 1254184"/>
                <a:gd name="connsiteX237" fmla="*/ 1074473 w 1314770"/>
                <a:gd name="connsiteY237" fmla="*/ 1246697 h 1254184"/>
                <a:gd name="connsiteX238" fmla="*/ 1078991 w 1314770"/>
                <a:gd name="connsiteY238" fmla="*/ 1250443 h 1254184"/>
                <a:gd name="connsiteX239" fmla="*/ 1083551 w 1314770"/>
                <a:gd name="connsiteY239" fmla="*/ 1248570 h 1254184"/>
                <a:gd name="connsiteX240" fmla="*/ 1088110 w 1314770"/>
                <a:gd name="connsiteY240" fmla="*/ 1246697 h 1254184"/>
                <a:gd name="connsiteX241" fmla="*/ 1092628 w 1314770"/>
                <a:gd name="connsiteY241" fmla="*/ 1244824 h 1254184"/>
                <a:gd name="connsiteX242" fmla="*/ 1097188 w 1314770"/>
                <a:gd name="connsiteY242" fmla="*/ 1244824 h 1254184"/>
                <a:gd name="connsiteX243" fmla="*/ 1101748 w 1314770"/>
                <a:gd name="connsiteY243" fmla="*/ 1246697 h 1254184"/>
                <a:gd name="connsiteX244" fmla="*/ 1106266 w 1314770"/>
                <a:gd name="connsiteY244" fmla="*/ 1248570 h 1254184"/>
                <a:gd name="connsiteX245" fmla="*/ 1110825 w 1314770"/>
                <a:gd name="connsiteY245" fmla="*/ 1246697 h 1254184"/>
                <a:gd name="connsiteX246" fmla="*/ 1115385 w 1314770"/>
                <a:gd name="connsiteY246" fmla="*/ 1244824 h 1254184"/>
                <a:gd name="connsiteX247" fmla="*/ 1119903 w 1314770"/>
                <a:gd name="connsiteY247" fmla="*/ 1250443 h 1254184"/>
                <a:gd name="connsiteX248" fmla="*/ 1124463 w 1314770"/>
                <a:gd name="connsiteY248" fmla="*/ 1242955 h 1254184"/>
                <a:gd name="connsiteX249" fmla="*/ 1128982 w 1314770"/>
                <a:gd name="connsiteY249" fmla="*/ 1244824 h 1254184"/>
                <a:gd name="connsiteX250" fmla="*/ 1133541 w 1314770"/>
                <a:gd name="connsiteY250" fmla="*/ 1246697 h 1254184"/>
                <a:gd name="connsiteX251" fmla="*/ 1138100 w 1314770"/>
                <a:gd name="connsiteY251" fmla="*/ 1248570 h 1254184"/>
                <a:gd name="connsiteX252" fmla="*/ 1142619 w 1314770"/>
                <a:gd name="connsiteY252" fmla="*/ 1248570 h 1254184"/>
                <a:gd name="connsiteX253" fmla="*/ 1147178 w 1314770"/>
                <a:gd name="connsiteY253" fmla="*/ 1248570 h 1254184"/>
                <a:gd name="connsiteX254" fmla="*/ 1151738 w 1314770"/>
                <a:gd name="connsiteY254" fmla="*/ 1250443 h 1254184"/>
                <a:gd name="connsiteX255" fmla="*/ 1156256 w 1314770"/>
                <a:gd name="connsiteY255" fmla="*/ 1248570 h 1254184"/>
                <a:gd name="connsiteX256" fmla="*/ 1160816 w 1314770"/>
                <a:gd name="connsiteY256" fmla="*/ 1244824 h 1254184"/>
                <a:gd name="connsiteX257" fmla="*/ 1165375 w 1314770"/>
                <a:gd name="connsiteY257" fmla="*/ 1248570 h 1254184"/>
                <a:gd name="connsiteX258" fmla="*/ 1169894 w 1314770"/>
                <a:gd name="connsiteY258" fmla="*/ 1242955 h 1254184"/>
                <a:gd name="connsiteX259" fmla="*/ 1174453 w 1314770"/>
                <a:gd name="connsiteY259" fmla="*/ 1248570 h 1254184"/>
                <a:gd name="connsiteX260" fmla="*/ 1178971 w 1314770"/>
                <a:gd name="connsiteY260" fmla="*/ 1250443 h 1254184"/>
                <a:gd name="connsiteX261" fmla="*/ 1183531 w 1314770"/>
                <a:gd name="connsiteY261" fmla="*/ 1248570 h 1254184"/>
                <a:gd name="connsiteX262" fmla="*/ 1188090 w 1314770"/>
                <a:gd name="connsiteY262" fmla="*/ 1248570 h 1254184"/>
                <a:gd name="connsiteX263" fmla="*/ 1192609 w 1314770"/>
                <a:gd name="connsiteY263" fmla="*/ 1239208 h 1254184"/>
                <a:gd name="connsiteX264" fmla="*/ 1197169 w 1314770"/>
                <a:gd name="connsiteY264" fmla="*/ 1246697 h 1254184"/>
                <a:gd name="connsiteX265" fmla="*/ 1201728 w 1314770"/>
                <a:gd name="connsiteY265" fmla="*/ 1248570 h 1254184"/>
                <a:gd name="connsiteX266" fmla="*/ 1206246 w 1314770"/>
                <a:gd name="connsiteY266" fmla="*/ 1248570 h 1254184"/>
                <a:gd name="connsiteX267" fmla="*/ 1210806 w 1314770"/>
                <a:gd name="connsiteY267" fmla="*/ 1246697 h 1254184"/>
                <a:gd name="connsiteX268" fmla="*/ 1215365 w 1314770"/>
                <a:gd name="connsiteY268" fmla="*/ 1246697 h 1254184"/>
                <a:gd name="connsiteX269" fmla="*/ 1219883 w 1314770"/>
                <a:gd name="connsiteY269" fmla="*/ 1250443 h 1254184"/>
                <a:gd name="connsiteX270" fmla="*/ 1224443 w 1314770"/>
                <a:gd name="connsiteY270" fmla="*/ 1244824 h 1254184"/>
                <a:gd name="connsiteX271" fmla="*/ 1229003 w 1314770"/>
                <a:gd name="connsiteY271" fmla="*/ 1248570 h 1254184"/>
                <a:gd name="connsiteX272" fmla="*/ 1233521 w 1314770"/>
                <a:gd name="connsiteY272" fmla="*/ 1248570 h 1254184"/>
                <a:gd name="connsiteX273" fmla="*/ 1238081 w 1314770"/>
                <a:gd name="connsiteY273" fmla="*/ 1246697 h 1254184"/>
                <a:gd name="connsiteX274" fmla="*/ 1242599 w 1314770"/>
                <a:gd name="connsiteY274" fmla="*/ 1246697 h 1254184"/>
                <a:gd name="connsiteX275" fmla="*/ 1247158 w 1314770"/>
                <a:gd name="connsiteY275" fmla="*/ 1250443 h 1254184"/>
                <a:gd name="connsiteX276" fmla="*/ 1251718 w 1314770"/>
                <a:gd name="connsiteY276" fmla="*/ 1248570 h 1254184"/>
                <a:gd name="connsiteX277" fmla="*/ 1256237 w 1314770"/>
                <a:gd name="connsiteY277" fmla="*/ 1242955 h 1254184"/>
                <a:gd name="connsiteX278" fmla="*/ 1260796 w 1314770"/>
                <a:gd name="connsiteY278" fmla="*/ 1248570 h 1254184"/>
                <a:gd name="connsiteX279" fmla="*/ 1265355 w 1314770"/>
                <a:gd name="connsiteY279" fmla="*/ 1246697 h 1254184"/>
                <a:gd name="connsiteX280" fmla="*/ 1269874 w 1314770"/>
                <a:gd name="connsiteY280" fmla="*/ 1248570 h 1254184"/>
                <a:gd name="connsiteX281" fmla="*/ 1274433 w 1314770"/>
                <a:gd name="connsiteY281" fmla="*/ 1244824 h 1254184"/>
                <a:gd name="connsiteX282" fmla="*/ 1278993 w 1314770"/>
                <a:gd name="connsiteY282" fmla="*/ 1248570 h 1254184"/>
                <a:gd name="connsiteX283" fmla="*/ 1283512 w 1314770"/>
                <a:gd name="connsiteY283" fmla="*/ 1244824 h 1254184"/>
                <a:gd name="connsiteX284" fmla="*/ 1288071 w 1314770"/>
                <a:gd name="connsiteY284" fmla="*/ 1246697 h 1254184"/>
                <a:gd name="connsiteX285" fmla="*/ 1292589 w 1314770"/>
                <a:gd name="connsiteY285" fmla="*/ 1246697 h 1254184"/>
                <a:gd name="connsiteX286" fmla="*/ 1297149 w 1314770"/>
                <a:gd name="connsiteY286" fmla="*/ 1250443 h 1254184"/>
                <a:gd name="connsiteX287" fmla="*/ 1301708 w 1314770"/>
                <a:gd name="connsiteY287" fmla="*/ 1248570 h 1254184"/>
                <a:gd name="connsiteX288" fmla="*/ 1306226 w 1314770"/>
                <a:gd name="connsiteY288" fmla="*/ 1244824 h 1254184"/>
                <a:gd name="connsiteX289" fmla="*/ 1310786 w 1314770"/>
                <a:gd name="connsiteY289" fmla="*/ 1248570 h 1254184"/>
                <a:gd name="connsiteX290" fmla="*/ 1314771 w 1314770"/>
                <a:gd name="connsiteY290" fmla="*/ 1248570 h 125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254184">
                  <a:moveTo>
                    <a:pt x="0" y="1254185"/>
                  </a:moveTo>
                  <a:lnTo>
                    <a:pt x="1927" y="1254185"/>
                  </a:lnTo>
                  <a:lnTo>
                    <a:pt x="6470" y="1254185"/>
                  </a:lnTo>
                  <a:lnTo>
                    <a:pt x="11017" y="1254185"/>
                  </a:lnTo>
                  <a:lnTo>
                    <a:pt x="15560" y="1254185"/>
                  </a:lnTo>
                  <a:lnTo>
                    <a:pt x="20103" y="1254185"/>
                  </a:lnTo>
                  <a:lnTo>
                    <a:pt x="24650" y="1254185"/>
                  </a:lnTo>
                  <a:lnTo>
                    <a:pt x="29193" y="1254185"/>
                  </a:lnTo>
                  <a:lnTo>
                    <a:pt x="33736" y="1254185"/>
                  </a:lnTo>
                  <a:lnTo>
                    <a:pt x="38283" y="1254185"/>
                  </a:lnTo>
                  <a:lnTo>
                    <a:pt x="42827" y="1254185"/>
                  </a:lnTo>
                  <a:lnTo>
                    <a:pt x="47374" y="1254185"/>
                  </a:lnTo>
                  <a:lnTo>
                    <a:pt x="51917" y="1254185"/>
                  </a:lnTo>
                  <a:lnTo>
                    <a:pt x="56464" y="1254185"/>
                  </a:lnTo>
                  <a:lnTo>
                    <a:pt x="61007" y="1254185"/>
                  </a:lnTo>
                  <a:lnTo>
                    <a:pt x="65550" y="1254185"/>
                  </a:lnTo>
                  <a:lnTo>
                    <a:pt x="70097" y="1254185"/>
                  </a:lnTo>
                  <a:lnTo>
                    <a:pt x="74640" y="1168076"/>
                  </a:lnTo>
                  <a:lnTo>
                    <a:pt x="79183" y="752513"/>
                  </a:lnTo>
                  <a:lnTo>
                    <a:pt x="83731" y="853594"/>
                  </a:lnTo>
                  <a:lnTo>
                    <a:pt x="88274" y="833002"/>
                  </a:lnTo>
                  <a:lnTo>
                    <a:pt x="92817" y="746894"/>
                  </a:lnTo>
                  <a:lnTo>
                    <a:pt x="97364" y="647685"/>
                  </a:lnTo>
                  <a:lnTo>
                    <a:pt x="101907" y="335072"/>
                  </a:lnTo>
                  <a:lnTo>
                    <a:pt x="106454" y="247093"/>
                  </a:lnTo>
                  <a:lnTo>
                    <a:pt x="110997" y="666404"/>
                  </a:lnTo>
                  <a:lnTo>
                    <a:pt x="115544" y="492313"/>
                  </a:lnTo>
                  <a:lnTo>
                    <a:pt x="120088" y="0"/>
                  </a:lnTo>
                  <a:lnTo>
                    <a:pt x="124630" y="11232"/>
                  </a:lnTo>
                  <a:lnTo>
                    <a:pt x="129178" y="499802"/>
                  </a:lnTo>
                  <a:lnTo>
                    <a:pt x="133721" y="569065"/>
                  </a:lnTo>
                  <a:lnTo>
                    <a:pt x="138264" y="473595"/>
                  </a:lnTo>
                  <a:lnTo>
                    <a:pt x="142811" y="617732"/>
                  </a:lnTo>
                  <a:lnTo>
                    <a:pt x="147354" y="696353"/>
                  </a:lnTo>
                  <a:lnTo>
                    <a:pt x="151901" y="774973"/>
                  </a:lnTo>
                  <a:lnTo>
                    <a:pt x="156444" y="731921"/>
                  </a:lnTo>
                  <a:lnTo>
                    <a:pt x="160987" y="628963"/>
                  </a:lnTo>
                  <a:lnTo>
                    <a:pt x="165534" y="544727"/>
                  </a:lnTo>
                  <a:lnTo>
                    <a:pt x="170078" y="419308"/>
                  </a:lnTo>
                  <a:lnTo>
                    <a:pt x="174625" y="82365"/>
                  </a:lnTo>
                  <a:lnTo>
                    <a:pt x="179168" y="561577"/>
                  </a:lnTo>
                  <a:lnTo>
                    <a:pt x="183711" y="467980"/>
                  </a:lnTo>
                  <a:lnTo>
                    <a:pt x="188258" y="421181"/>
                  </a:lnTo>
                  <a:lnTo>
                    <a:pt x="192801" y="578422"/>
                  </a:lnTo>
                  <a:lnTo>
                    <a:pt x="197344" y="421181"/>
                  </a:lnTo>
                  <a:lnTo>
                    <a:pt x="201891" y="383744"/>
                  </a:lnTo>
                  <a:lnTo>
                    <a:pt x="206435" y="438031"/>
                  </a:lnTo>
                  <a:lnTo>
                    <a:pt x="210982" y="303250"/>
                  </a:lnTo>
                  <a:lnTo>
                    <a:pt x="215525" y="295762"/>
                  </a:lnTo>
                  <a:lnTo>
                    <a:pt x="220080" y="469853"/>
                  </a:lnTo>
                  <a:lnTo>
                    <a:pt x="224599" y="400589"/>
                  </a:lnTo>
                  <a:lnTo>
                    <a:pt x="229158" y="359410"/>
                  </a:lnTo>
                  <a:lnTo>
                    <a:pt x="233717" y="365025"/>
                  </a:lnTo>
                  <a:lnTo>
                    <a:pt x="238236" y="628963"/>
                  </a:lnTo>
                  <a:lnTo>
                    <a:pt x="242795" y="716945"/>
                  </a:lnTo>
                  <a:lnTo>
                    <a:pt x="247355" y="561577"/>
                  </a:lnTo>
                  <a:lnTo>
                    <a:pt x="251873" y="306996"/>
                  </a:lnTo>
                  <a:lnTo>
                    <a:pt x="256433" y="496059"/>
                  </a:lnTo>
                  <a:lnTo>
                    <a:pt x="260951" y="325715"/>
                  </a:lnTo>
                  <a:lnTo>
                    <a:pt x="265511" y="239606"/>
                  </a:lnTo>
                  <a:lnTo>
                    <a:pt x="270070" y="595272"/>
                  </a:lnTo>
                  <a:lnTo>
                    <a:pt x="274589" y="520393"/>
                  </a:lnTo>
                  <a:lnTo>
                    <a:pt x="279148" y="469853"/>
                  </a:lnTo>
                  <a:lnTo>
                    <a:pt x="283708" y="557830"/>
                  </a:lnTo>
                  <a:lnTo>
                    <a:pt x="288226" y="411824"/>
                  </a:lnTo>
                  <a:lnTo>
                    <a:pt x="292786" y="449261"/>
                  </a:lnTo>
                  <a:lnTo>
                    <a:pt x="297345" y="239606"/>
                  </a:lnTo>
                  <a:lnTo>
                    <a:pt x="301864" y="198423"/>
                  </a:lnTo>
                  <a:lnTo>
                    <a:pt x="306423" y="460491"/>
                  </a:lnTo>
                  <a:lnTo>
                    <a:pt x="310982" y="460491"/>
                  </a:lnTo>
                  <a:lnTo>
                    <a:pt x="315501" y="166601"/>
                  </a:lnTo>
                  <a:lnTo>
                    <a:pt x="320060" y="585910"/>
                  </a:lnTo>
                  <a:lnTo>
                    <a:pt x="324579" y="365025"/>
                  </a:lnTo>
                  <a:lnTo>
                    <a:pt x="329138" y="473595"/>
                  </a:lnTo>
                  <a:lnTo>
                    <a:pt x="333698" y="612117"/>
                  </a:lnTo>
                  <a:lnTo>
                    <a:pt x="338217" y="655170"/>
                  </a:lnTo>
                  <a:lnTo>
                    <a:pt x="342776" y="662658"/>
                  </a:lnTo>
                  <a:lnTo>
                    <a:pt x="347335" y="683250"/>
                  </a:lnTo>
                  <a:lnTo>
                    <a:pt x="351854" y="664531"/>
                  </a:lnTo>
                  <a:lnTo>
                    <a:pt x="356413" y="673892"/>
                  </a:lnTo>
                  <a:lnTo>
                    <a:pt x="360973" y="627094"/>
                  </a:lnTo>
                  <a:lnTo>
                    <a:pt x="365491" y="748767"/>
                  </a:lnTo>
                  <a:lnTo>
                    <a:pt x="370051" y="655170"/>
                  </a:lnTo>
                  <a:lnTo>
                    <a:pt x="374569" y="535370"/>
                  </a:lnTo>
                  <a:lnTo>
                    <a:pt x="379129" y="569065"/>
                  </a:lnTo>
                  <a:lnTo>
                    <a:pt x="383688" y="436158"/>
                  </a:lnTo>
                  <a:lnTo>
                    <a:pt x="388206" y="561577"/>
                  </a:lnTo>
                  <a:lnTo>
                    <a:pt x="392766" y="700099"/>
                  </a:lnTo>
                  <a:lnTo>
                    <a:pt x="397325" y="758128"/>
                  </a:lnTo>
                  <a:lnTo>
                    <a:pt x="401844" y="838617"/>
                  </a:lnTo>
                  <a:lnTo>
                    <a:pt x="406404" y="1093202"/>
                  </a:lnTo>
                  <a:lnTo>
                    <a:pt x="410963" y="1100686"/>
                  </a:lnTo>
                  <a:lnTo>
                    <a:pt x="415481" y="1151231"/>
                  </a:lnTo>
                  <a:lnTo>
                    <a:pt x="420041" y="1130639"/>
                  </a:lnTo>
                  <a:lnTo>
                    <a:pt x="424559" y="1136254"/>
                  </a:lnTo>
                  <a:lnTo>
                    <a:pt x="429119" y="1149358"/>
                  </a:lnTo>
                  <a:lnTo>
                    <a:pt x="433678" y="1106305"/>
                  </a:lnTo>
                  <a:lnTo>
                    <a:pt x="438197" y="1168076"/>
                  </a:lnTo>
                  <a:lnTo>
                    <a:pt x="442756" y="1199898"/>
                  </a:lnTo>
                  <a:lnTo>
                    <a:pt x="447316" y="1143742"/>
                  </a:lnTo>
                  <a:lnTo>
                    <a:pt x="451834" y="1171822"/>
                  </a:lnTo>
                  <a:lnTo>
                    <a:pt x="456393" y="1154973"/>
                  </a:lnTo>
                  <a:lnTo>
                    <a:pt x="460953" y="1190541"/>
                  </a:lnTo>
                  <a:lnTo>
                    <a:pt x="465472" y="1121278"/>
                  </a:lnTo>
                  <a:lnTo>
                    <a:pt x="470031" y="1156846"/>
                  </a:lnTo>
                  <a:lnTo>
                    <a:pt x="474549" y="1198029"/>
                  </a:lnTo>
                  <a:lnTo>
                    <a:pt x="479109" y="1169949"/>
                  </a:lnTo>
                  <a:lnTo>
                    <a:pt x="483668" y="1145616"/>
                  </a:lnTo>
                  <a:lnTo>
                    <a:pt x="488187" y="1179306"/>
                  </a:lnTo>
                  <a:lnTo>
                    <a:pt x="492747" y="1156846"/>
                  </a:lnTo>
                  <a:lnTo>
                    <a:pt x="497306" y="1186795"/>
                  </a:lnTo>
                  <a:lnTo>
                    <a:pt x="501824" y="1192410"/>
                  </a:lnTo>
                  <a:lnTo>
                    <a:pt x="506384" y="1201771"/>
                  </a:lnTo>
                  <a:lnTo>
                    <a:pt x="510943" y="1214875"/>
                  </a:lnTo>
                  <a:lnTo>
                    <a:pt x="515461" y="1184926"/>
                  </a:lnTo>
                  <a:lnTo>
                    <a:pt x="520021" y="1192410"/>
                  </a:lnTo>
                  <a:lnTo>
                    <a:pt x="524581" y="1190541"/>
                  </a:lnTo>
                  <a:lnTo>
                    <a:pt x="529099" y="1136254"/>
                  </a:lnTo>
                  <a:lnTo>
                    <a:pt x="533659" y="1194283"/>
                  </a:lnTo>
                  <a:lnTo>
                    <a:pt x="538177" y="1192410"/>
                  </a:lnTo>
                  <a:lnTo>
                    <a:pt x="542736" y="1198029"/>
                  </a:lnTo>
                  <a:lnTo>
                    <a:pt x="547296" y="1203644"/>
                  </a:lnTo>
                  <a:lnTo>
                    <a:pt x="551815" y="1214875"/>
                  </a:lnTo>
                  <a:lnTo>
                    <a:pt x="556374" y="1173691"/>
                  </a:lnTo>
                  <a:lnTo>
                    <a:pt x="560934" y="1183053"/>
                  </a:lnTo>
                  <a:lnTo>
                    <a:pt x="565452" y="1209259"/>
                  </a:lnTo>
                  <a:lnTo>
                    <a:pt x="570011" y="1203644"/>
                  </a:lnTo>
                  <a:lnTo>
                    <a:pt x="574571" y="1190541"/>
                  </a:lnTo>
                  <a:lnTo>
                    <a:pt x="579089" y="1213002"/>
                  </a:lnTo>
                  <a:lnTo>
                    <a:pt x="583649" y="1220490"/>
                  </a:lnTo>
                  <a:lnTo>
                    <a:pt x="588167" y="1201771"/>
                  </a:lnTo>
                  <a:lnTo>
                    <a:pt x="592727" y="1199898"/>
                  </a:lnTo>
                  <a:lnTo>
                    <a:pt x="597286" y="1201771"/>
                  </a:lnTo>
                  <a:lnTo>
                    <a:pt x="601805" y="1190541"/>
                  </a:lnTo>
                  <a:lnTo>
                    <a:pt x="606364" y="1194283"/>
                  </a:lnTo>
                  <a:lnTo>
                    <a:pt x="610923" y="1213002"/>
                  </a:lnTo>
                  <a:lnTo>
                    <a:pt x="615442" y="1203644"/>
                  </a:lnTo>
                  <a:lnTo>
                    <a:pt x="620002" y="1205513"/>
                  </a:lnTo>
                  <a:lnTo>
                    <a:pt x="624561" y="1205513"/>
                  </a:lnTo>
                  <a:lnTo>
                    <a:pt x="629079" y="1218617"/>
                  </a:lnTo>
                  <a:lnTo>
                    <a:pt x="633639" y="1213002"/>
                  </a:lnTo>
                  <a:lnTo>
                    <a:pt x="638157" y="1224236"/>
                  </a:lnTo>
                  <a:lnTo>
                    <a:pt x="642717" y="1220490"/>
                  </a:lnTo>
                  <a:lnTo>
                    <a:pt x="647277" y="1214875"/>
                  </a:lnTo>
                  <a:lnTo>
                    <a:pt x="651795" y="1199898"/>
                  </a:lnTo>
                  <a:lnTo>
                    <a:pt x="656354" y="1237339"/>
                  </a:lnTo>
                  <a:lnTo>
                    <a:pt x="660914" y="1227978"/>
                  </a:lnTo>
                  <a:lnTo>
                    <a:pt x="665432" y="1220490"/>
                  </a:lnTo>
                  <a:lnTo>
                    <a:pt x="669992" y="1218617"/>
                  </a:lnTo>
                  <a:lnTo>
                    <a:pt x="674551" y="1227978"/>
                  </a:lnTo>
                  <a:lnTo>
                    <a:pt x="679070" y="1233593"/>
                  </a:lnTo>
                  <a:lnTo>
                    <a:pt x="683629" y="1233593"/>
                  </a:lnTo>
                  <a:lnTo>
                    <a:pt x="688189" y="1213002"/>
                  </a:lnTo>
                  <a:lnTo>
                    <a:pt x="692707" y="1235466"/>
                  </a:lnTo>
                  <a:lnTo>
                    <a:pt x="697266" y="1222363"/>
                  </a:lnTo>
                  <a:lnTo>
                    <a:pt x="701785" y="1224236"/>
                  </a:lnTo>
                  <a:lnTo>
                    <a:pt x="706345" y="1231720"/>
                  </a:lnTo>
                  <a:lnTo>
                    <a:pt x="710904" y="1233593"/>
                  </a:lnTo>
                  <a:lnTo>
                    <a:pt x="715422" y="1229851"/>
                  </a:lnTo>
                  <a:lnTo>
                    <a:pt x="719982" y="1220490"/>
                  </a:lnTo>
                  <a:lnTo>
                    <a:pt x="724541" y="1214875"/>
                  </a:lnTo>
                  <a:lnTo>
                    <a:pt x="729060" y="1242955"/>
                  </a:lnTo>
                  <a:lnTo>
                    <a:pt x="733620" y="1237339"/>
                  </a:lnTo>
                  <a:lnTo>
                    <a:pt x="738179" y="1227978"/>
                  </a:lnTo>
                  <a:lnTo>
                    <a:pt x="742697" y="1227978"/>
                  </a:lnTo>
                  <a:lnTo>
                    <a:pt x="747257" y="1220490"/>
                  </a:lnTo>
                  <a:lnTo>
                    <a:pt x="751775" y="1213002"/>
                  </a:lnTo>
                  <a:lnTo>
                    <a:pt x="756335" y="1235466"/>
                  </a:lnTo>
                  <a:lnTo>
                    <a:pt x="760894" y="1229851"/>
                  </a:lnTo>
                  <a:lnTo>
                    <a:pt x="765413" y="1213002"/>
                  </a:lnTo>
                  <a:lnTo>
                    <a:pt x="769972" y="1231720"/>
                  </a:lnTo>
                  <a:lnTo>
                    <a:pt x="774532" y="1239208"/>
                  </a:lnTo>
                  <a:lnTo>
                    <a:pt x="779050" y="1214875"/>
                  </a:lnTo>
                  <a:lnTo>
                    <a:pt x="783609" y="1231720"/>
                  </a:lnTo>
                  <a:lnTo>
                    <a:pt x="788169" y="1233593"/>
                  </a:lnTo>
                  <a:lnTo>
                    <a:pt x="792687" y="1229851"/>
                  </a:lnTo>
                  <a:lnTo>
                    <a:pt x="797247" y="1229851"/>
                  </a:lnTo>
                  <a:lnTo>
                    <a:pt x="801765" y="1242955"/>
                  </a:lnTo>
                  <a:lnTo>
                    <a:pt x="806325" y="1227978"/>
                  </a:lnTo>
                  <a:lnTo>
                    <a:pt x="810884" y="1231720"/>
                  </a:lnTo>
                  <a:lnTo>
                    <a:pt x="815403" y="1231720"/>
                  </a:lnTo>
                  <a:lnTo>
                    <a:pt x="819962" y="1205513"/>
                  </a:lnTo>
                  <a:lnTo>
                    <a:pt x="824522" y="1229851"/>
                  </a:lnTo>
                  <a:lnTo>
                    <a:pt x="829040" y="1241082"/>
                  </a:lnTo>
                  <a:lnTo>
                    <a:pt x="833600" y="1220490"/>
                  </a:lnTo>
                  <a:lnTo>
                    <a:pt x="838159" y="1224236"/>
                  </a:lnTo>
                  <a:lnTo>
                    <a:pt x="842678" y="1235466"/>
                  </a:lnTo>
                  <a:lnTo>
                    <a:pt x="847237" y="1237339"/>
                  </a:lnTo>
                  <a:lnTo>
                    <a:pt x="851755" y="1237339"/>
                  </a:lnTo>
                  <a:lnTo>
                    <a:pt x="856315" y="1226105"/>
                  </a:lnTo>
                  <a:lnTo>
                    <a:pt x="860875" y="1211133"/>
                  </a:lnTo>
                  <a:lnTo>
                    <a:pt x="865393" y="1213002"/>
                  </a:lnTo>
                  <a:lnTo>
                    <a:pt x="869952" y="1218617"/>
                  </a:lnTo>
                  <a:lnTo>
                    <a:pt x="874512" y="1237339"/>
                  </a:lnTo>
                  <a:lnTo>
                    <a:pt x="879030" y="1229851"/>
                  </a:lnTo>
                  <a:lnTo>
                    <a:pt x="883590" y="1216748"/>
                  </a:lnTo>
                  <a:lnTo>
                    <a:pt x="888150" y="1224236"/>
                  </a:lnTo>
                  <a:lnTo>
                    <a:pt x="892668" y="1199898"/>
                  </a:lnTo>
                  <a:lnTo>
                    <a:pt x="897227" y="1226105"/>
                  </a:lnTo>
                  <a:lnTo>
                    <a:pt x="901787" y="1233593"/>
                  </a:lnTo>
                  <a:lnTo>
                    <a:pt x="906305" y="1222363"/>
                  </a:lnTo>
                  <a:lnTo>
                    <a:pt x="910865" y="1239208"/>
                  </a:lnTo>
                  <a:lnTo>
                    <a:pt x="915383" y="1248570"/>
                  </a:lnTo>
                  <a:lnTo>
                    <a:pt x="919943" y="1246697"/>
                  </a:lnTo>
                  <a:lnTo>
                    <a:pt x="924502" y="1248570"/>
                  </a:lnTo>
                  <a:lnTo>
                    <a:pt x="929021" y="1244824"/>
                  </a:lnTo>
                  <a:lnTo>
                    <a:pt x="933580" y="1250443"/>
                  </a:lnTo>
                  <a:lnTo>
                    <a:pt x="938139" y="1235466"/>
                  </a:lnTo>
                  <a:lnTo>
                    <a:pt x="942658" y="1246697"/>
                  </a:lnTo>
                  <a:lnTo>
                    <a:pt x="947218" y="1248570"/>
                  </a:lnTo>
                  <a:lnTo>
                    <a:pt x="951777" y="1246697"/>
                  </a:lnTo>
                  <a:lnTo>
                    <a:pt x="956295" y="1244824"/>
                  </a:lnTo>
                  <a:lnTo>
                    <a:pt x="960855" y="1244824"/>
                  </a:lnTo>
                  <a:lnTo>
                    <a:pt x="965373" y="1250443"/>
                  </a:lnTo>
                  <a:lnTo>
                    <a:pt x="969933" y="1237339"/>
                  </a:lnTo>
                  <a:lnTo>
                    <a:pt x="974492" y="1248570"/>
                  </a:lnTo>
                  <a:lnTo>
                    <a:pt x="979011" y="1246697"/>
                  </a:lnTo>
                  <a:lnTo>
                    <a:pt x="983570" y="1250443"/>
                  </a:lnTo>
                  <a:lnTo>
                    <a:pt x="988130" y="1248570"/>
                  </a:lnTo>
                  <a:lnTo>
                    <a:pt x="992648" y="1246697"/>
                  </a:lnTo>
                  <a:lnTo>
                    <a:pt x="997208" y="1250443"/>
                  </a:lnTo>
                  <a:lnTo>
                    <a:pt x="1001767" y="1241082"/>
                  </a:lnTo>
                  <a:lnTo>
                    <a:pt x="1006285" y="1248570"/>
                  </a:lnTo>
                  <a:lnTo>
                    <a:pt x="1010845" y="1237339"/>
                  </a:lnTo>
                  <a:lnTo>
                    <a:pt x="1015364" y="1248570"/>
                  </a:lnTo>
                  <a:lnTo>
                    <a:pt x="1019923" y="1244824"/>
                  </a:lnTo>
                  <a:lnTo>
                    <a:pt x="1024482" y="1244824"/>
                  </a:lnTo>
                  <a:lnTo>
                    <a:pt x="1029001" y="1246697"/>
                  </a:lnTo>
                  <a:lnTo>
                    <a:pt x="1033560" y="1237339"/>
                  </a:lnTo>
                  <a:lnTo>
                    <a:pt x="1038120" y="1248570"/>
                  </a:lnTo>
                  <a:lnTo>
                    <a:pt x="1042638" y="1248570"/>
                  </a:lnTo>
                  <a:lnTo>
                    <a:pt x="1047198" y="1250443"/>
                  </a:lnTo>
                  <a:lnTo>
                    <a:pt x="1051757" y="1246697"/>
                  </a:lnTo>
                  <a:lnTo>
                    <a:pt x="1056276" y="1248570"/>
                  </a:lnTo>
                  <a:lnTo>
                    <a:pt x="1060835" y="1244824"/>
                  </a:lnTo>
                  <a:lnTo>
                    <a:pt x="1065395" y="1244824"/>
                  </a:lnTo>
                  <a:lnTo>
                    <a:pt x="1069913" y="1248570"/>
                  </a:lnTo>
                  <a:lnTo>
                    <a:pt x="1074473" y="1246697"/>
                  </a:lnTo>
                  <a:lnTo>
                    <a:pt x="1078991" y="1250443"/>
                  </a:lnTo>
                  <a:lnTo>
                    <a:pt x="1083551" y="1248570"/>
                  </a:lnTo>
                  <a:lnTo>
                    <a:pt x="1088110" y="1246697"/>
                  </a:lnTo>
                  <a:lnTo>
                    <a:pt x="1092628" y="1244824"/>
                  </a:lnTo>
                  <a:lnTo>
                    <a:pt x="1097188" y="1244824"/>
                  </a:lnTo>
                  <a:lnTo>
                    <a:pt x="1101748" y="1246697"/>
                  </a:lnTo>
                  <a:lnTo>
                    <a:pt x="1106266" y="1248570"/>
                  </a:lnTo>
                  <a:lnTo>
                    <a:pt x="1110825" y="1246697"/>
                  </a:lnTo>
                  <a:lnTo>
                    <a:pt x="1115385" y="1244824"/>
                  </a:lnTo>
                  <a:lnTo>
                    <a:pt x="1119903" y="1250443"/>
                  </a:lnTo>
                  <a:lnTo>
                    <a:pt x="1124463" y="1242955"/>
                  </a:lnTo>
                  <a:lnTo>
                    <a:pt x="1128982" y="1244824"/>
                  </a:lnTo>
                  <a:lnTo>
                    <a:pt x="1133541" y="1246697"/>
                  </a:lnTo>
                  <a:lnTo>
                    <a:pt x="1138100" y="1248570"/>
                  </a:lnTo>
                  <a:lnTo>
                    <a:pt x="1142619" y="1248570"/>
                  </a:lnTo>
                  <a:lnTo>
                    <a:pt x="1147178" y="1248570"/>
                  </a:lnTo>
                  <a:lnTo>
                    <a:pt x="1151738" y="1250443"/>
                  </a:lnTo>
                  <a:lnTo>
                    <a:pt x="1156256" y="1248570"/>
                  </a:lnTo>
                  <a:lnTo>
                    <a:pt x="1160816" y="1244824"/>
                  </a:lnTo>
                  <a:lnTo>
                    <a:pt x="1165375" y="1248570"/>
                  </a:lnTo>
                  <a:lnTo>
                    <a:pt x="1169894" y="1242955"/>
                  </a:lnTo>
                  <a:lnTo>
                    <a:pt x="1174453" y="1248570"/>
                  </a:lnTo>
                  <a:lnTo>
                    <a:pt x="1178971" y="1250443"/>
                  </a:lnTo>
                  <a:lnTo>
                    <a:pt x="1183531" y="1248570"/>
                  </a:lnTo>
                  <a:lnTo>
                    <a:pt x="1188090" y="1248570"/>
                  </a:lnTo>
                  <a:lnTo>
                    <a:pt x="1192609" y="1239208"/>
                  </a:lnTo>
                  <a:lnTo>
                    <a:pt x="1197169" y="1246697"/>
                  </a:lnTo>
                  <a:lnTo>
                    <a:pt x="1201728" y="1248570"/>
                  </a:lnTo>
                  <a:lnTo>
                    <a:pt x="1206246" y="1248570"/>
                  </a:lnTo>
                  <a:lnTo>
                    <a:pt x="1210806" y="1246697"/>
                  </a:lnTo>
                  <a:lnTo>
                    <a:pt x="1215365" y="1246697"/>
                  </a:lnTo>
                  <a:lnTo>
                    <a:pt x="1219883" y="1250443"/>
                  </a:lnTo>
                  <a:lnTo>
                    <a:pt x="1224443" y="1244824"/>
                  </a:lnTo>
                  <a:lnTo>
                    <a:pt x="1229003" y="1248570"/>
                  </a:lnTo>
                  <a:lnTo>
                    <a:pt x="1233521" y="1248570"/>
                  </a:lnTo>
                  <a:lnTo>
                    <a:pt x="1238081" y="1246697"/>
                  </a:lnTo>
                  <a:lnTo>
                    <a:pt x="1242599" y="1246697"/>
                  </a:lnTo>
                  <a:lnTo>
                    <a:pt x="1247158" y="1250443"/>
                  </a:lnTo>
                  <a:lnTo>
                    <a:pt x="1251718" y="1248570"/>
                  </a:lnTo>
                  <a:lnTo>
                    <a:pt x="1256237" y="1242955"/>
                  </a:lnTo>
                  <a:lnTo>
                    <a:pt x="1260796" y="1248570"/>
                  </a:lnTo>
                  <a:lnTo>
                    <a:pt x="1265355" y="1246697"/>
                  </a:lnTo>
                  <a:lnTo>
                    <a:pt x="1269874" y="1248570"/>
                  </a:lnTo>
                  <a:lnTo>
                    <a:pt x="1274433" y="1244824"/>
                  </a:lnTo>
                  <a:lnTo>
                    <a:pt x="1278993" y="1248570"/>
                  </a:lnTo>
                  <a:lnTo>
                    <a:pt x="1283512" y="1244824"/>
                  </a:lnTo>
                  <a:lnTo>
                    <a:pt x="1288071" y="1246697"/>
                  </a:lnTo>
                  <a:lnTo>
                    <a:pt x="1292589" y="1246697"/>
                  </a:lnTo>
                  <a:lnTo>
                    <a:pt x="1297149" y="1250443"/>
                  </a:lnTo>
                  <a:lnTo>
                    <a:pt x="1301708" y="1248570"/>
                  </a:lnTo>
                  <a:lnTo>
                    <a:pt x="1306226" y="1244824"/>
                  </a:lnTo>
                  <a:lnTo>
                    <a:pt x="1310786" y="1248570"/>
                  </a:lnTo>
                  <a:lnTo>
                    <a:pt x="1314771" y="124857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E48E2D2C-942B-B42B-89FE-A0E26598FA6F}"/>
                </a:ext>
              </a:extLst>
            </p:cNvPr>
            <p:cNvSpPr/>
            <p:nvPr/>
          </p:nvSpPr>
          <p:spPr>
            <a:xfrm>
              <a:off x="4727994" y="2431553"/>
              <a:ext cx="1314770" cy="1113790"/>
            </a:xfrm>
            <a:custGeom>
              <a:avLst/>
              <a:gdLst>
                <a:gd name="connsiteX0" fmla="*/ 0 w 1314770"/>
                <a:gd name="connsiteY0" fmla="*/ 1113791 h 1113790"/>
                <a:gd name="connsiteX1" fmla="*/ 1927 w 1314770"/>
                <a:gd name="connsiteY1" fmla="*/ 1113791 h 1113790"/>
                <a:gd name="connsiteX2" fmla="*/ 6470 w 1314770"/>
                <a:gd name="connsiteY2" fmla="*/ 1113791 h 1113790"/>
                <a:gd name="connsiteX3" fmla="*/ 11017 w 1314770"/>
                <a:gd name="connsiteY3" fmla="*/ 1113791 h 1113790"/>
                <a:gd name="connsiteX4" fmla="*/ 15560 w 1314770"/>
                <a:gd name="connsiteY4" fmla="*/ 1113791 h 1113790"/>
                <a:gd name="connsiteX5" fmla="*/ 20103 w 1314770"/>
                <a:gd name="connsiteY5" fmla="*/ 1113791 h 1113790"/>
                <a:gd name="connsiteX6" fmla="*/ 24650 w 1314770"/>
                <a:gd name="connsiteY6" fmla="*/ 1113791 h 1113790"/>
                <a:gd name="connsiteX7" fmla="*/ 29193 w 1314770"/>
                <a:gd name="connsiteY7" fmla="*/ 1113791 h 1113790"/>
                <a:gd name="connsiteX8" fmla="*/ 33736 w 1314770"/>
                <a:gd name="connsiteY8" fmla="*/ 1113791 h 1113790"/>
                <a:gd name="connsiteX9" fmla="*/ 38283 w 1314770"/>
                <a:gd name="connsiteY9" fmla="*/ 1113791 h 1113790"/>
                <a:gd name="connsiteX10" fmla="*/ 42827 w 1314770"/>
                <a:gd name="connsiteY10" fmla="*/ 1113791 h 1113790"/>
                <a:gd name="connsiteX11" fmla="*/ 47374 w 1314770"/>
                <a:gd name="connsiteY11" fmla="*/ 1113791 h 1113790"/>
                <a:gd name="connsiteX12" fmla="*/ 51917 w 1314770"/>
                <a:gd name="connsiteY12" fmla="*/ 1113791 h 1113790"/>
                <a:gd name="connsiteX13" fmla="*/ 56464 w 1314770"/>
                <a:gd name="connsiteY13" fmla="*/ 1113791 h 1113790"/>
                <a:gd name="connsiteX14" fmla="*/ 61007 w 1314770"/>
                <a:gd name="connsiteY14" fmla="*/ 1113791 h 1113790"/>
                <a:gd name="connsiteX15" fmla="*/ 65550 w 1314770"/>
                <a:gd name="connsiteY15" fmla="*/ 1113791 h 1113790"/>
                <a:gd name="connsiteX16" fmla="*/ 70097 w 1314770"/>
                <a:gd name="connsiteY16" fmla="*/ 1113791 h 1113790"/>
                <a:gd name="connsiteX17" fmla="*/ 74640 w 1314770"/>
                <a:gd name="connsiteY17" fmla="*/ 1113791 h 1113790"/>
                <a:gd name="connsiteX18" fmla="*/ 79183 w 1314770"/>
                <a:gd name="connsiteY18" fmla="*/ 1113791 h 1113790"/>
                <a:gd name="connsiteX19" fmla="*/ 83731 w 1314770"/>
                <a:gd name="connsiteY19" fmla="*/ 1113791 h 1113790"/>
                <a:gd name="connsiteX20" fmla="*/ 88274 w 1314770"/>
                <a:gd name="connsiteY20" fmla="*/ 1113791 h 1113790"/>
                <a:gd name="connsiteX21" fmla="*/ 92817 w 1314770"/>
                <a:gd name="connsiteY21" fmla="*/ 1113791 h 1113790"/>
                <a:gd name="connsiteX22" fmla="*/ 97364 w 1314770"/>
                <a:gd name="connsiteY22" fmla="*/ 1113791 h 1113790"/>
                <a:gd name="connsiteX23" fmla="*/ 101907 w 1314770"/>
                <a:gd name="connsiteY23" fmla="*/ 1113791 h 1113790"/>
                <a:gd name="connsiteX24" fmla="*/ 106454 w 1314770"/>
                <a:gd name="connsiteY24" fmla="*/ 1113791 h 1113790"/>
                <a:gd name="connsiteX25" fmla="*/ 110997 w 1314770"/>
                <a:gd name="connsiteY25" fmla="*/ 1113791 h 1113790"/>
                <a:gd name="connsiteX26" fmla="*/ 115544 w 1314770"/>
                <a:gd name="connsiteY26" fmla="*/ 1113791 h 1113790"/>
                <a:gd name="connsiteX27" fmla="*/ 120088 w 1314770"/>
                <a:gd name="connsiteY27" fmla="*/ 1113791 h 1113790"/>
                <a:gd name="connsiteX28" fmla="*/ 124630 w 1314770"/>
                <a:gd name="connsiteY28" fmla="*/ 1113791 h 1113790"/>
                <a:gd name="connsiteX29" fmla="*/ 129178 w 1314770"/>
                <a:gd name="connsiteY29" fmla="*/ 1113791 h 1113790"/>
                <a:gd name="connsiteX30" fmla="*/ 133721 w 1314770"/>
                <a:gd name="connsiteY30" fmla="*/ 1113791 h 1113790"/>
                <a:gd name="connsiteX31" fmla="*/ 138264 w 1314770"/>
                <a:gd name="connsiteY31" fmla="*/ 1113791 h 1113790"/>
                <a:gd name="connsiteX32" fmla="*/ 142811 w 1314770"/>
                <a:gd name="connsiteY32" fmla="*/ 1113791 h 1113790"/>
                <a:gd name="connsiteX33" fmla="*/ 147354 w 1314770"/>
                <a:gd name="connsiteY33" fmla="*/ 1113791 h 1113790"/>
                <a:gd name="connsiteX34" fmla="*/ 151901 w 1314770"/>
                <a:gd name="connsiteY34" fmla="*/ 1113791 h 1113790"/>
                <a:gd name="connsiteX35" fmla="*/ 156444 w 1314770"/>
                <a:gd name="connsiteY35" fmla="*/ 1113791 h 1113790"/>
                <a:gd name="connsiteX36" fmla="*/ 160987 w 1314770"/>
                <a:gd name="connsiteY36" fmla="*/ 1113791 h 1113790"/>
                <a:gd name="connsiteX37" fmla="*/ 165534 w 1314770"/>
                <a:gd name="connsiteY37" fmla="*/ 1113791 h 1113790"/>
                <a:gd name="connsiteX38" fmla="*/ 170078 w 1314770"/>
                <a:gd name="connsiteY38" fmla="*/ 1113791 h 1113790"/>
                <a:gd name="connsiteX39" fmla="*/ 174625 w 1314770"/>
                <a:gd name="connsiteY39" fmla="*/ 1113791 h 1113790"/>
                <a:gd name="connsiteX40" fmla="*/ 179168 w 1314770"/>
                <a:gd name="connsiteY40" fmla="*/ 1113791 h 1113790"/>
                <a:gd name="connsiteX41" fmla="*/ 183711 w 1314770"/>
                <a:gd name="connsiteY41" fmla="*/ 1113791 h 1113790"/>
                <a:gd name="connsiteX42" fmla="*/ 188258 w 1314770"/>
                <a:gd name="connsiteY42" fmla="*/ 1113791 h 1113790"/>
                <a:gd name="connsiteX43" fmla="*/ 192801 w 1314770"/>
                <a:gd name="connsiteY43" fmla="*/ 1113791 h 1113790"/>
                <a:gd name="connsiteX44" fmla="*/ 197344 w 1314770"/>
                <a:gd name="connsiteY44" fmla="*/ 1113791 h 1113790"/>
                <a:gd name="connsiteX45" fmla="*/ 201891 w 1314770"/>
                <a:gd name="connsiteY45" fmla="*/ 1113791 h 1113790"/>
                <a:gd name="connsiteX46" fmla="*/ 206435 w 1314770"/>
                <a:gd name="connsiteY46" fmla="*/ 1113791 h 1113790"/>
                <a:gd name="connsiteX47" fmla="*/ 210982 w 1314770"/>
                <a:gd name="connsiteY47" fmla="*/ 1113791 h 1113790"/>
                <a:gd name="connsiteX48" fmla="*/ 215525 w 1314770"/>
                <a:gd name="connsiteY48" fmla="*/ 1113791 h 1113790"/>
                <a:gd name="connsiteX49" fmla="*/ 220080 w 1314770"/>
                <a:gd name="connsiteY49" fmla="*/ 1113791 h 1113790"/>
                <a:gd name="connsiteX50" fmla="*/ 224599 w 1314770"/>
                <a:gd name="connsiteY50" fmla="*/ 1113791 h 1113790"/>
                <a:gd name="connsiteX51" fmla="*/ 229158 w 1314770"/>
                <a:gd name="connsiteY51" fmla="*/ 1113791 h 1113790"/>
                <a:gd name="connsiteX52" fmla="*/ 233717 w 1314770"/>
                <a:gd name="connsiteY52" fmla="*/ 1113791 h 1113790"/>
                <a:gd name="connsiteX53" fmla="*/ 238236 w 1314770"/>
                <a:gd name="connsiteY53" fmla="*/ 1113791 h 1113790"/>
                <a:gd name="connsiteX54" fmla="*/ 242795 w 1314770"/>
                <a:gd name="connsiteY54" fmla="*/ 1113791 h 1113790"/>
                <a:gd name="connsiteX55" fmla="*/ 247355 w 1314770"/>
                <a:gd name="connsiteY55" fmla="*/ 1113791 h 1113790"/>
                <a:gd name="connsiteX56" fmla="*/ 251873 w 1314770"/>
                <a:gd name="connsiteY56" fmla="*/ 1113791 h 1113790"/>
                <a:gd name="connsiteX57" fmla="*/ 256433 w 1314770"/>
                <a:gd name="connsiteY57" fmla="*/ 1113791 h 1113790"/>
                <a:gd name="connsiteX58" fmla="*/ 260951 w 1314770"/>
                <a:gd name="connsiteY58" fmla="*/ 1113791 h 1113790"/>
                <a:gd name="connsiteX59" fmla="*/ 265511 w 1314770"/>
                <a:gd name="connsiteY59" fmla="*/ 1113791 h 1113790"/>
                <a:gd name="connsiteX60" fmla="*/ 270070 w 1314770"/>
                <a:gd name="connsiteY60" fmla="*/ 1113791 h 1113790"/>
                <a:gd name="connsiteX61" fmla="*/ 274589 w 1314770"/>
                <a:gd name="connsiteY61" fmla="*/ 1113791 h 1113790"/>
                <a:gd name="connsiteX62" fmla="*/ 279148 w 1314770"/>
                <a:gd name="connsiteY62" fmla="*/ 1113791 h 1113790"/>
                <a:gd name="connsiteX63" fmla="*/ 283708 w 1314770"/>
                <a:gd name="connsiteY63" fmla="*/ 1113791 h 1113790"/>
                <a:gd name="connsiteX64" fmla="*/ 288226 w 1314770"/>
                <a:gd name="connsiteY64" fmla="*/ 1113791 h 1113790"/>
                <a:gd name="connsiteX65" fmla="*/ 292786 w 1314770"/>
                <a:gd name="connsiteY65" fmla="*/ 1113791 h 1113790"/>
                <a:gd name="connsiteX66" fmla="*/ 297345 w 1314770"/>
                <a:gd name="connsiteY66" fmla="*/ 1113791 h 1113790"/>
                <a:gd name="connsiteX67" fmla="*/ 301864 w 1314770"/>
                <a:gd name="connsiteY67" fmla="*/ 1113791 h 1113790"/>
                <a:gd name="connsiteX68" fmla="*/ 306423 w 1314770"/>
                <a:gd name="connsiteY68" fmla="*/ 1113791 h 1113790"/>
                <a:gd name="connsiteX69" fmla="*/ 310982 w 1314770"/>
                <a:gd name="connsiteY69" fmla="*/ 1113791 h 1113790"/>
                <a:gd name="connsiteX70" fmla="*/ 315501 w 1314770"/>
                <a:gd name="connsiteY70" fmla="*/ 1113791 h 1113790"/>
                <a:gd name="connsiteX71" fmla="*/ 320060 w 1314770"/>
                <a:gd name="connsiteY71" fmla="*/ 1113791 h 1113790"/>
                <a:gd name="connsiteX72" fmla="*/ 324579 w 1314770"/>
                <a:gd name="connsiteY72" fmla="*/ 1113791 h 1113790"/>
                <a:gd name="connsiteX73" fmla="*/ 329138 w 1314770"/>
                <a:gd name="connsiteY73" fmla="*/ 1113791 h 1113790"/>
                <a:gd name="connsiteX74" fmla="*/ 333698 w 1314770"/>
                <a:gd name="connsiteY74" fmla="*/ 1113791 h 1113790"/>
                <a:gd name="connsiteX75" fmla="*/ 338217 w 1314770"/>
                <a:gd name="connsiteY75" fmla="*/ 1113791 h 1113790"/>
                <a:gd name="connsiteX76" fmla="*/ 342776 w 1314770"/>
                <a:gd name="connsiteY76" fmla="*/ 1113791 h 1113790"/>
                <a:gd name="connsiteX77" fmla="*/ 347335 w 1314770"/>
                <a:gd name="connsiteY77" fmla="*/ 1113791 h 1113790"/>
                <a:gd name="connsiteX78" fmla="*/ 351854 w 1314770"/>
                <a:gd name="connsiteY78" fmla="*/ 1113791 h 1113790"/>
                <a:gd name="connsiteX79" fmla="*/ 356413 w 1314770"/>
                <a:gd name="connsiteY79" fmla="*/ 1113791 h 1113790"/>
                <a:gd name="connsiteX80" fmla="*/ 360973 w 1314770"/>
                <a:gd name="connsiteY80" fmla="*/ 1113791 h 1113790"/>
                <a:gd name="connsiteX81" fmla="*/ 365491 w 1314770"/>
                <a:gd name="connsiteY81" fmla="*/ 1113791 h 1113790"/>
                <a:gd name="connsiteX82" fmla="*/ 370051 w 1314770"/>
                <a:gd name="connsiteY82" fmla="*/ 1113791 h 1113790"/>
                <a:gd name="connsiteX83" fmla="*/ 374569 w 1314770"/>
                <a:gd name="connsiteY83" fmla="*/ 1113791 h 1113790"/>
                <a:gd name="connsiteX84" fmla="*/ 379129 w 1314770"/>
                <a:gd name="connsiteY84" fmla="*/ 1113791 h 1113790"/>
                <a:gd name="connsiteX85" fmla="*/ 383688 w 1314770"/>
                <a:gd name="connsiteY85" fmla="*/ 1113791 h 1113790"/>
                <a:gd name="connsiteX86" fmla="*/ 388206 w 1314770"/>
                <a:gd name="connsiteY86" fmla="*/ 1113791 h 1113790"/>
                <a:gd name="connsiteX87" fmla="*/ 392766 w 1314770"/>
                <a:gd name="connsiteY87" fmla="*/ 1113791 h 1113790"/>
                <a:gd name="connsiteX88" fmla="*/ 397325 w 1314770"/>
                <a:gd name="connsiteY88" fmla="*/ 1113791 h 1113790"/>
                <a:gd name="connsiteX89" fmla="*/ 401844 w 1314770"/>
                <a:gd name="connsiteY89" fmla="*/ 1042659 h 1113790"/>
                <a:gd name="connsiteX90" fmla="*/ 406404 w 1314770"/>
                <a:gd name="connsiteY90" fmla="*/ 720688 h 1113790"/>
                <a:gd name="connsiteX91" fmla="*/ 410963 w 1314770"/>
                <a:gd name="connsiteY91" fmla="*/ 773102 h 1113790"/>
                <a:gd name="connsiteX92" fmla="*/ 415481 w 1314770"/>
                <a:gd name="connsiteY92" fmla="*/ 518522 h 1113790"/>
                <a:gd name="connsiteX93" fmla="*/ 420041 w 1314770"/>
                <a:gd name="connsiteY93" fmla="*/ 572809 h 1113790"/>
                <a:gd name="connsiteX94" fmla="*/ 424559 w 1314770"/>
                <a:gd name="connsiteY94" fmla="*/ 561574 h 1113790"/>
                <a:gd name="connsiteX95" fmla="*/ 429119 w 1314770"/>
                <a:gd name="connsiteY95" fmla="*/ 715073 h 1113790"/>
                <a:gd name="connsiteX96" fmla="*/ 433678 w 1314770"/>
                <a:gd name="connsiteY96" fmla="*/ 670148 h 1113790"/>
                <a:gd name="connsiteX97" fmla="*/ 438197 w 1314770"/>
                <a:gd name="connsiteY97" fmla="*/ 743153 h 1113790"/>
                <a:gd name="connsiteX98" fmla="*/ 442756 w 1314770"/>
                <a:gd name="connsiteY98" fmla="*/ 696355 h 1113790"/>
                <a:gd name="connsiteX99" fmla="*/ 447316 w 1314770"/>
                <a:gd name="connsiteY99" fmla="*/ 632706 h 1113790"/>
                <a:gd name="connsiteX100" fmla="*/ 451834 w 1314770"/>
                <a:gd name="connsiteY100" fmla="*/ 666402 h 1113790"/>
                <a:gd name="connsiteX101" fmla="*/ 456393 w 1314770"/>
                <a:gd name="connsiteY101" fmla="*/ 574678 h 1113790"/>
                <a:gd name="connsiteX102" fmla="*/ 460953 w 1314770"/>
                <a:gd name="connsiteY102" fmla="*/ 722561 h 1113790"/>
                <a:gd name="connsiteX103" fmla="*/ 465472 w 1314770"/>
                <a:gd name="connsiteY103" fmla="*/ 645810 h 1113790"/>
                <a:gd name="connsiteX104" fmla="*/ 470031 w 1314770"/>
                <a:gd name="connsiteY104" fmla="*/ 336947 h 1113790"/>
                <a:gd name="connsiteX105" fmla="*/ 474549 w 1314770"/>
                <a:gd name="connsiteY105" fmla="*/ 215270 h 1113790"/>
                <a:gd name="connsiteX106" fmla="*/ 479109 w 1314770"/>
                <a:gd name="connsiteY106" fmla="*/ 73005 h 1113790"/>
                <a:gd name="connsiteX107" fmla="*/ 483668 w 1314770"/>
                <a:gd name="connsiteY107" fmla="*/ 0 h 1113790"/>
                <a:gd name="connsiteX108" fmla="*/ 488187 w 1314770"/>
                <a:gd name="connsiteY108" fmla="*/ 297637 h 1113790"/>
                <a:gd name="connsiteX109" fmla="*/ 492747 w 1314770"/>
                <a:gd name="connsiteY109" fmla="*/ 219016 h 1113790"/>
                <a:gd name="connsiteX110" fmla="*/ 497306 w 1314770"/>
                <a:gd name="connsiteY110" fmla="*/ 628964 h 1113790"/>
                <a:gd name="connsiteX111" fmla="*/ 501824 w 1314770"/>
                <a:gd name="connsiteY111" fmla="*/ 578424 h 1113790"/>
                <a:gd name="connsiteX112" fmla="*/ 506384 w 1314770"/>
                <a:gd name="connsiteY112" fmla="*/ 604631 h 1113790"/>
                <a:gd name="connsiteX113" fmla="*/ 510943 w 1314770"/>
                <a:gd name="connsiteY113" fmla="*/ 565320 h 1113790"/>
                <a:gd name="connsiteX114" fmla="*/ 515461 w 1314770"/>
                <a:gd name="connsiteY114" fmla="*/ 572809 h 1113790"/>
                <a:gd name="connsiteX115" fmla="*/ 520021 w 1314770"/>
                <a:gd name="connsiteY115" fmla="*/ 531625 h 1113790"/>
                <a:gd name="connsiteX116" fmla="*/ 524581 w 1314770"/>
                <a:gd name="connsiteY116" fmla="*/ 636453 h 1113790"/>
                <a:gd name="connsiteX117" fmla="*/ 529099 w 1314770"/>
                <a:gd name="connsiteY117" fmla="*/ 602757 h 1113790"/>
                <a:gd name="connsiteX118" fmla="*/ 533659 w 1314770"/>
                <a:gd name="connsiteY118" fmla="*/ 610246 h 1113790"/>
                <a:gd name="connsiteX119" fmla="*/ 538177 w 1314770"/>
                <a:gd name="connsiteY119" fmla="*/ 638326 h 1113790"/>
                <a:gd name="connsiteX120" fmla="*/ 542736 w 1314770"/>
                <a:gd name="connsiteY120" fmla="*/ 606500 h 1113790"/>
                <a:gd name="connsiteX121" fmla="*/ 547296 w 1314770"/>
                <a:gd name="connsiteY121" fmla="*/ 640195 h 1113790"/>
                <a:gd name="connsiteX122" fmla="*/ 551815 w 1314770"/>
                <a:gd name="connsiteY122" fmla="*/ 707585 h 1113790"/>
                <a:gd name="connsiteX123" fmla="*/ 556374 w 1314770"/>
                <a:gd name="connsiteY123" fmla="*/ 619603 h 1113790"/>
                <a:gd name="connsiteX124" fmla="*/ 560934 w 1314770"/>
                <a:gd name="connsiteY124" fmla="*/ 649556 h 1113790"/>
                <a:gd name="connsiteX125" fmla="*/ 565452 w 1314770"/>
                <a:gd name="connsiteY125" fmla="*/ 657044 h 1113790"/>
                <a:gd name="connsiteX126" fmla="*/ 570011 w 1314770"/>
                <a:gd name="connsiteY126" fmla="*/ 643941 h 1113790"/>
                <a:gd name="connsiteX127" fmla="*/ 574571 w 1314770"/>
                <a:gd name="connsiteY127" fmla="*/ 621476 h 1113790"/>
                <a:gd name="connsiteX128" fmla="*/ 579089 w 1314770"/>
                <a:gd name="connsiteY128" fmla="*/ 657044 h 1113790"/>
                <a:gd name="connsiteX129" fmla="*/ 583649 w 1314770"/>
                <a:gd name="connsiteY129" fmla="*/ 606500 h 1113790"/>
                <a:gd name="connsiteX130" fmla="*/ 588167 w 1314770"/>
                <a:gd name="connsiteY130" fmla="*/ 679505 h 1113790"/>
                <a:gd name="connsiteX131" fmla="*/ 592727 w 1314770"/>
                <a:gd name="connsiteY131" fmla="*/ 580293 h 1113790"/>
                <a:gd name="connsiteX132" fmla="*/ 597286 w 1314770"/>
                <a:gd name="connsiteY132" fmla="*/ 529752 h 1113790"/>
                <a:gd name="connsiteX133" fmla="*/ 601805 w 1314770"/>
                <a:gd name="connsiteY133" fmla="*/ 540982 h 1113790"/>
                <a:gd name="connsiteX134" fmla="*/ 606364 w 1314770"/>
                <a:gd name="connsiteY134" fmla="*/ 643941 h 1113790"/>
                <a:gd name="connsiteX135" fmla="*/ 610923 w 1314770"/>
                <a:gd name="connsiteY135" fmla="*/ 754383 h 1113790"/>
                <a:gd name="connsiteX136" fmla="*/ 615442 w 1314770"/>
                <a:gd name="connsiteY136" fmla="*/ 524137 h 1113790"/>
                <a:gd name="connsiteX137" fmla="*/ 620002 w 1314770"/>
                <a:gd name="connsiteY137" fmla="*/ 681378 h 1113790"/>
                <a:gd name="connsiteX138" fmla="*/ 624561 w 1314770"/>
                <a:gd name="connsiteY138" fmla="*/ 602757 h 1113790"/>
                <a:gd name="connsiteX139" fmla="*/ 629079 w 1314770"/>
                <a:gd name="connsiteY139" fmla="*/ 647683 h 1113790"/>
                <a:gd name="connsiteX140" fmla="*/ 633639 w 1314770"/>
                <a:gd name="connsiteY140" fmla="*/ 469850 h 1113790"/>
                <a:gd name="connsiteX141" fmla="*/ 638157 w 1314770"/>
                <a:gd name="connsiteY141" fmla="*/ 550344 h 1113790"/>
                <a:gd name="connsiteX142" fmla="*/ 642717 w 1314770"/>
                <a:gd name="connsiteY142" fmla="*/ 546602 h 1113790"/>
                <a:gd name="connsiteX143" fmla="*/ 647277 w 1314770"/>
                <a:gd name="connsiteY143" fmla="*/ 439901 h 1113790"/>
                <a:gd name="connsiteX144" fmla="*/ 651795 w 1314770"/>
                <a:gd name="connsiteY144" fmla="*/ 438028 h 1113790"/>
                <a:gd name="connsiteX145" fmla="*/ 656354 w 1314770"/>
                <a:gd name="connsiteY145" fmla="*/ 647683 h 1113790"/>
                <a:gd name="connsiteX146" fmla="*/ 660914 w 1314770"/>
                <a:gd name="connsiteY146" fmla="*/ 578424 h 1113790"/>
                <a:gd name="connsiteX147" fmla="*/ 665432 w 1314770"/>
                <a:gd name="connsiteY147" fmla="*/ 642068 h 1113790"/>
                <a:gd name="connsiteX148" fmla="*/ 669992 w 1314770"/>
                <a:gd name="connsiteY148" fmla="*/ 595269 h 1113790"/>
                <a:gd name="connsiteX149" fmla="*/ 674551 w 1314770"/>
                <a:gd name="connsiteY149" fmla="*/ 716946 h 1113790"/>
                <a:gd name="connsiteX150" fmla="*/ 679070 w 1314770"/>
                <a:gd name="connsiteY150" fmla="*/ 752510 h 1113790"/>
                <a:gd name="connsiteX151" fmla="*/ 683629 w 1314770"/>
                <a:gd name="connsiteY151" fmla="*/ 754383 h 1113790"/>
                <a:gd name="connsiteX152" fmla="*/ 688189 w 1314770"/>
                <a:gd name="connsiteY152" fmla="*/ 664533 h 1113790"/>
                <a:gd name="connsiteX153" fmla="*/ 692707 w 1314770"/>
                <a:gd name="connsiteY153" fmla="*/ 724430 h 1113790"/>
                <a:gd name="connsiteX154" fmla="*/ 697266 w 1314770"/>
                <a:gd name="connsiteY154" fmla="*/ 658913 h 1113790"/>
                <a:gd name="connsiteX155" fmla="*/ 701785 w 1314770"/>
                <a:gd name="connsiteY155" fmla="*/ 786205 h 1113790"/>
                <a:gd name="connsiteX156" fmla="*/ 706345 w 1314770"/>
                <a:gd name="connsiteY156" fmla="*/ 855465 h 1113790"/>
                <a:gd name="connsiteX157" fmla="*/ 710904 w 1314770"/>
                <a:gd name="connsiteY157" fmla="*/ 617734 h 1113790"/>
                <a:gd name="connsiteX158" fmla="*/ 715422 w 1314770"/>
                <a:gd name="connsiteY158" fmla="*/ 454878 h 1113790"/>
                <a:gd name="connsiteX159" fmla="*/ 719982 w 1314770"/>
                <a:gd name="connsiteY159" fmla="*/ 477338 h 1113790"/>
                <a:gd name="connsiteX160" fmla="*/ 724541 w 1314770"/>
                <a:gd name="connsiteY160" fmla="*/ 567189 h 1113790"/>
                <a:gd name="connsiteX161" fmla="*/ 729060 w 1314770"/>
                <a:gd name="connsiteY161" fmla="*/ 632706 h 1113790"/>
                <a:gd name="connsiteX162" fmla="*/ 733620 w 1314770"/>
                <a:gd name="connsiteY162" fmla="*/ 632706 h 1113790"/>
                <a:gd name="connsiteX163" fmla="*/ 738179 w 1314770"/>
                <a:gd name="connsiteY163" fmla="*/ 557832 h 1113790"/>
                <a:gd name="connsiteX164" fmla="*/ 742697 w 1314770"/>
                <a:gd name="connsiteY164" fmla="*/ 520395 h 1113790"/>
                <a:gd name="connsiteX165" fmla="*/ 747257 w 1314770"/>
                <a:gd name="connsiteY165" fmla="*/ 563447 h 1113790"/>
                <a:gd name="connsiteX166" fmla="*/ 751775 w 1314770"/>
                <a:gd name="connsiteY166" fmla="*/ 574678 h 1113790"/>
                <a:gd name="connsiteX167" fmla="*/ 756335 w 1314770"/>
                <a:gd name="connsiteY167" fmla="*/ 587781 h 1113790"/>
                <a:gd name="connsiteX168" fmla="*/ 760894 w 1314770"/>
                <a:gd name="connsiteY168" fmla="*/ 449258 h 1113790"/>
                <a:gd name="connsiteX169" fmla="*/ 765413 w 1314770"/>
                <a:gd name="connsiteY169" fmla="*/ 69261 h 1113790"/>
                <a:gd name="connsiteX170" fmla="*/ 769972 w 1314770"/>
                <a:gd name="connsiteY170" fmla="*/ 308867 h 1113790"/>
                <a:gd name="connsiteX171" fmla="*/ 774532 w 1314770"/>
                <a:gd name="connsiteY171" fmla="*/ 492315 h 1113790"/>
                <a:gd name="connsiteX172" fmla="*/ 779050 w 1314770"/>
                <a:gd name="connsiteY172" fmla="*/ 613988 h 1113790"/>
                <a:gd name="connsiteX173" fmla="*/ 783609 w 1314770"/>
                <a:gd name="connsiteY173" fmla="*/ 557832 h 1113790"/>
                <a:gd name="connsiteX174" fmla="*/ 788169 w 1314770"/>
                <a:gd name="connsiteY174" fmla="*/ 604631 h 1113790"/>
                <a:gd name="connsiteX175" fmla="*/ 792687 w 1314770"/>
                <a:gd name="connsiteY175" fmla="*/ 576551 h 1113790"/>
                <a:gd name="connsiteX176" fmla="*/ 797247 w 1314770"/>
                <a:gd name="connsiteY176" fmla="*/ 439901 h 1113790"/>
                <a:gd name="connsiteX177" fmla="*/ 801765 w 1314770"/>
                <a:gd name="connsiteY177" fmla="*/ 591527 h 1113790"/>
                <a:gd name="connsiteX178" fmla="*/ 806325 w 1314770"/>
                <a:gd name="connsiteY178" fmla="*/ 615861 h 1113790"/>
                <a:gd name="connsiteX179" fmla="*/ 810884 w 1314770"/>
                <a:gd name="connsiteY179" fmla="*/ 565320 h 1113790"/>
                <a:gd name="connsiteX180" fmla="*/ 815403 w 1314770"/>
                <a:gd name="connsiteY180" fmla="*/ 511034 h 1113790"/>
                <a:gd name="connsiteX181" fmla="*/ 819962 w 1314770"/>
                <a:gd name="connsiteY181" fmla="*/ 413694 h 1113790"/>
                <a:gd name="connsiteX182" fmla="*/ 824522 w 1314770"/>
                <a:gd name="connsiteY182" fmla="*/ 645810 h 1113790"/>
                <a:gd name="connsiteX183" fmla="*/ 829040 w 1314770"/>
                <a:gd name="connsiteY183" fmla="*/ 584039 h 1113790"/>
                <a:gd name="connsiteX184" fmla="*/ 833600 w 1314770"/>
                <a:gd name="connsiteY184" fmla="*/ 621476 h 1113790"/>
                <a:gd name="connsiteX185" fmla="*/ 838159 w 1314770"/>
                <a:gd name="connsiteY185" fmla="*/ 672017 h 1113790"/>
                <a:gd name="connsiteX186" fmla="*/ 842678 w 1314770"/>
                <a:gd name="connsiteY186" fmla="*/ 606500 h 1113790"/>
                <a:gd name="connsiteX187" fmla="*/ 847237 w 1314770"/>
                <a:gd name="connsiteY187" fmla="*/ 533498 h 1113790"/>
                <a:gd name="connsiteX188" fmla="*/ 851755 w 1314770"/>
                <a:gd name="connsiteY188" fmla="*/ 703843 h 1113790"/>
                <a:gd name="connsiteX189" fmla="*/ 856315 w 1314770"/>
                <a:gd name="connsiteY189" fmla="*/ 602757 h 1113790"/>
                <a:gd name="connsiteX190" fmla="*/ 860875 w 1314770"/>
                <a:gd name="connsiteY190" fmla="*/ 572809 h 1113790"/>
                <a:gd name="connsiteX191" fmla="*/ 865393 w 1314770"/>
                <a:gd name="connsiteY191" fmla="*/ 651429 h 1113790"/>
                <a:gd name="connsiteX192" fmla="*/ 869952 w 1314770"/>
                <a:gd name="connsiteY192" fmla="*/ 507291 h 1113790"/>
                <a:gd name="connsiteX193" fmla="*/ 874512 w 1314770"/>
                <a:gd name="connsiteY193" fmla="*/ 660786 h 1113790"/>
                <a:gd name="connsiteX194" fmla="*/ 879030 w 1314770"/>
                <a:gd name="connsiteY194" fmla="*/ 531625 h 1113790"/>
                <a:gd name="connsiteX195" fmla="*/ 883590 w 1314770"/>
                <a:gd name="connsiteY195" fmla="*/ 617734 h 1113790"/>
                <a:gd name="connsiteX196" fmla="*/ 888150 w 1314770"/>
                <a:gd name="connsiteY196" fmla="*/ 518522 h 1113790"/>
                <a:gd name="connsiteX197" fmla="*/ 892668 w 1314770"/>
                <a:gd name="connsiteY197" fmla="*/ 411821 h 1113790"/>
                <a:gd name="connsiteX198" fmla="*/ 897227 w 1314770"/>
                <a:gd name="connsiteY198" fmla="*/ 423052 h 1113790"/>
                <a:gd name="connsiteX199" fmla="*/ 901787 w 1314770"/>
                <a:gd name="connsiteY199" fmla="*/ 200293 h 1113790"/>
                <a:gd name="connsiteX200" fmla="*/ 906305 w 1314770"/>
                <a:gd name="connsiteY200" fmla="*/ 329459 h 1113790"/>
                <a:gd name="connsiteX201" fmla="*/ 910865 w 1314770"/>
                <a:gd name="connsiteY201" fmla="*/ 709458 h 1113790"/>
                <a:gd name="connsiteX202" fmla="*/ 915383 w 1314770"/>
                <a:gd name="connsiteY202" fmla="*/ 1010837 h 1113790"/>
                <a:gd name="connsiteX203" fmla="*/ 919943 w 1314770"/>
                <a:gd name="connsiteY203" fmla="*/ 1052016 h 1113790"/>
                <a:gd name="connsiteX204" fmla="*/ 924502 w 1314770"/>
                <a:gd name="connsiteY204" fmla="*/ 1078223 h 1113790"/>
                <a:gd name="connsiteX205" fmla="*/ 929021 w 1314770"/>
                <a:gd name="connsiteY205" fmla="*/ 1096945 h 1113790"/>
                <a:gd name="connsiteX206" fmla="*/ 933580 w 1314770"/>
                <a:gd name="connsiteY206" fmla="*/ 1091326 h 1113790"/>
                <a:gd name="connsiteX207" fmla="*/ 938139 w 1314770"/>
                <a:gd name="connsiteY207" fmla="*/ 1080096 h 1113790"/>
                <a:gd name="connsiteX208" fmla="*/ 942658 w 1314770"/>
                <a:gd name="connsiteY208" fmla="*/ 1074481 h 1113790"/>
                <a:gd name="connsiteX209" fmla="*/ 947218 w 1314770"/>
                <a:gd name="connsiteY209" fmla="*/ 1076354 h 1113790"/>
                <a:gd name="connsiteX210" fmla="*/ 951777 w 1314770"/>
                <a:gd name="connsiteY210" fmla="*/ 1087584 h 1113790"/>
                <a:gd name="connsiteX211" fmla="*/ 956295 w 1314770"/>
                <a:gd name="connsiteY211" fmla="*/ 1093199 h 1113790"/>
                <a:gd name="connsiteX212" fmla="*/ 960855 w 1314770"/>
                <a:gd name="connsiteY212" fmla="*/ 1091326 h 1113790"/>
                <a:gd name="connsiteX213" fmla="*/ 965373 w 1314770"/>
                <a:gd name="connsiteY213" fmla="*/ 1098815 h 1113790"/>
                <a:gd name="connsiteX214" fmla="*/ 969933 w 1314770"/>
                <a:gd name="connsiteY214" fmla="*/ 1089457 h 1113790"/>
                <a:gd name="connsiteX215" fmla="*/ 974492 w 1314770"/>
                <a:gd name="connsiteY215" fmla="*/ 1093199 h 1113790"/>
                <a:gd name="connsiteX216" fmla="*/ 979011 w 1314770"/>
                <a:gd name="connsiteY216" fmla="*/ 1102561 h 1113790"/>
                <a:gd name="connsiteX217" fmla="*/ 983570 w 1314770"/>
                <a:gd name="connsiteY217" fmla="*/ 1104430 h 1113790"/>
                <a:gd name="connsiteX218" fmla="*/ 988130 w 1314770"/>
                <a:gd name="connsiteY218" fmla="*/ 1096945 h 1113790"/>
                <a:gd name="connsiteX219" fmla="*/ 992648 w 1314770"/>
                <a:gd name="connsiteY219" fmla="*/ 1106303 h 1113790"/>
                <a:gd name="connsiteX220" fmla="*/ 997208 w 1314770"/>
                <a:gd name="connsiteY220" fmla="*/ 1100688 h 1113790"/>
                <a:gd name="connsiteX221" fmla="*/ 1001767 w 1314770"/>
                <a:gd name="connsiteY221" fmla="*/ 1093199 h 1113790"/>
                <a:gd name="connsiteX222" fmla="*/ 1006285 w 1314770"/>
                <a:gd name="connsiteY222" fmla="*/ 1093199 h 1113790"/>
                <a:gd name="connsiteX223" fmla="*/ 1010845 w 1314770"/>
                <a:gd name="connsiteY223" fmla="*/ 1091326 h 1113790"/>
                <a:gd name="connsiteX224" fmla="*/ 1015364 w 1314770"/>
                <a:gd name="connsiteY224" fmla="*/ 1102561 h 1113790"/>
                <a:gd name="connsiteX225" fmla="*/ 1019923 w 1314770"/>
                <a:gd name="connsiteY225" fmla="*/ 1100688 h 1113790"/>
                <a:gd name="connsiteX226" fmla="*/ 1024482 w 1314770"/>
                <a:gd name="connsiteY226" fmla="*/ 1095072 h 1113790"/>
                <a:gd name="connsiteX227" fmla="*/ 1029001 w 1314770"/>
                <a:gd name="connsiteY227" fmla="*/ 1093199 h 1113790"/>
                <a:gd name="connsiteX228" fmla="*/ 1033560 w 1314770"/>
                <a:gd name="connsiteY228" fmla="*/ 1085711 h 1113790"/>
                <a:gd name="connsiteX229" fmla="*/ 1038120 w 1314770"/>
                <a:gd name="connsiteY229" fmla="*/ 1096945 h 1113790"/>
                <a:gd name="connsiteX230" fmla="*/ 1042638 w 1314770"/>
                <a:gd name="connsiteY230" fmla="*/ 1098815 h 1113790"/>
                <a:gd name="connsiteX231" fmla="*/ 1047198 w 1314770"/>
                <a:gd name="connsiteY231" fmla="*/ 1096945 h 1113790"/>
                <a:gd name="connsiteX232" fmla="*/ 1051757 w 1314770"/>
                <a:gd name="connsiteY232" fmla="*/ 1100688 h 1113790"/>
                <a:gd name="connsiteX233" fmla="*/ 1056276 w 1314770"/>
                <a:gd name="connsiteY233" fmla="*/ 1102561 h 1113790"/>
                <a:gd name="connsiteX234" fmla="*/ 1060835 w 1314770"/>
                <a:gd name="connsiteY234" fmla="*/ 1102561 h 1113790"/>
                <a:gd name="connsiteX235" fmla="*/ 1065395 w 1314770"/>
                <a:gd name="connsiteY235" fmla="*/ 1095072 h 1113790"/>
                <a:gd name="connsiteX236" fmla="*/ 1069913 w 1314770"/>
                <a:gd name="connsiteY236" fmla="*/ 1102561 h 1113790"/>
                <a:gd name="connsiteX237" fmla="*/ 1074473 w 1314770"/>
                <a:gd name="connsiteY237" fmla="*/ 1100688 h 1113790"/>
                <a:gd name="connsiteX238" fmla="*/ 1078991 w 1314770"/>
                <a:gd name="connsiteY238" fmla="*/ 1102561 h 1113790"/>
                <a:gd name="connsiteX239" fmla="*/ 1083551 w 1314770"/>
                <a:gd name="connsiteY239" fmla="*/ 1100688 h 1113790"/>
                <a:gd name="connsiteX240" fmla="*/ 1088110 w 1314770"/>
                <a:gd name="connsiteY240" fmla="*/ 1100688 h 1113790"/>
                <a:gd name="connsiteX241" fmla="*/ 1092628 w 1314770"/>
                <a:gd name="connsiteY241" fmla="*/ 1104430 h 1113790"/>
                <a:gd name="connsiteX242" fmla="*/ 1097188 w 1314770"/>
                <a:gd name="connsiteY242" fmla="*/ 1100688 h 1113790"/>
                <a:gd name="connsiteX243" fmla="*/ 1101748 w 1314770"/>
                <a:gd name="connsiteY243" fmla="*/ 1104430 h 1113790"/>
                <a:gd name="connsiteX244" fmla="*/ 1106266 w 1314770"/>
                <a:gd name="connsiteY244" fmla="*/ 1104430 h 1113790"/>
                <a:gd name="connsiteX245" fmla="*/ 1110825 w 1314770"/>
                <a:gd name="connsiteY245" fmla="*/ 1106303 h 1113790"/>
                <a:gd name="connsiteX246" fmla="*/ 1115385 w 1314770"/>
                <a:gd name="connsiteY246" fmla="*/ 1104430 h 1113790"/>
                <a:gd name="connsiteX247" fmla="*/ 1119903 w 1314770"/>
                <a:gd name="connsiteY247" fmla="*/ 1106303 h 1113790"/>
                <a:gd name="connsiteX248" fmla="*/ 1124463 w 1314770"/>
                <a:gd name="connsiteY248" fmla="*/ 1106303 h 1113790"/>
                <a:gd name="connsiteX249" fmla="*/ 1128982 w 1314770"/>
                <a:gd name="connsiteY249" fmla="*/ 1100688 h 1113790"/>
                <a:gd name="connsiteX250" fmla="*/ 1133541 w 1314770"/>
                <a:gd name="connsiteY250" fmla="*/ 1106303 h 1113790"/>
                <a:gd name="connsiteX251" fmla="*/ 1138100 w 1314770"/>
                <a:gd name="connsiteY251" fmla="*/ 1106303 h 1113790"/>
                <a:gd name="connsiteX252" fmla="*/ 1142619 w 1314770"/>
                <a:gd name="connsiteY252" fmla="*/ 1102561 h 1113790"/>
                <a:gd name="connsiteX253" fmla="*/ 1147178 w 1314770"/>
                <a:gd name="connsiteY253" fmla="*/ 1106303 h 1113790"/>
                <a:gd name="connsiteX254" fmla="*/ 1151738 w 1314770"/>
                <a:gd name="connsiteY254" fmla="*/ 1104430 h 1113790"/>
                <a:gd name="connsiteX255" fmla="*/ 1156256 w 1314770"/>
                <a:gd name="connsiteY255" fmla="*/ 1102561 h 1113790"/>
                <a:gd name="connsiteX256" fmla="*/ 1160816 w 1314770"/>
                <a:gd name="connsiteY256" fmla="*/ 1102561 h 1113790"/>
                <a:gd name="connsiteX257" fmla="*/ 1165375 w 1314770"/>
                <a:gd name="connsiteY257" fmla="*/ 1106303 h 1113790"/>
                <a:gd name="connsiteX258" fmla="*/ 1169894 w 1314770"/>
                <a:gd name="connsiteY258" fmla="*/ 1104430 h 1113790"/>
                <a:gd name="connsiteX259" fmla="*/ 1174453 w 1314770"/>
                <a:gd name="connsiteY259" fmla="*/ 1106303 h 1113790"/>
                <a:gd name="connsiteX260" fmla="*/ 1178971 w 1314770"/>
                <a:gd name="connsiteY260" fmla="*/ 1104430 h 1113790"/>
                <a:gd name="connsiteX261" fmla="*/ 1183531 w 1314770"/>
                <a:gd name="connsiteY261" fmla="*/ 1106303 h 1113790"/>
                <a:gd name="connsiteX262" fmla="*/ 1188090 w 1314770"/>
                <a:gd name="connsiteY262" fmla="*/ 1106303 h 1113790"/>
                <a:gd name="connsiteX263" fmla="*/ 1192609 w 1314770"/>
                <a:gd name="connsiteY263" fmla="*/ 1102561 h 1113790"/>
                <a:gd name="connsiteX264" fmla="*/ 1197169 w 1314770"/>
                <a:gd name="connsiteY264" fmla="*/ 1102561 h 1113790"/>
                <a:gd name="connsiteX265" fmla="*/ 1201728 w 1314770"/>
                <a:gd name="connsiteY265" fmla="*/ 1104430 h 1113790"/>
                <a:gd name="connsiteX266" fmla="*/ 1206246 w 1314770"/>
                <a:gd name="connsiteY266" fmla="*/ 1104430 h 1113790"/>
                <a:gd name="connsiteX267" fmla="*/ 1210806 w 1314770"/>
                <a:gd name="connsiteY267" fmla="*/ 1106303 h 1113790"/>
                <a:gd name="connsiteX268" fmla="*/ 1215365 w 1314770"/>
                <a:gd name="connsiteY268" fmla="*/ 1106303 h 1113790"/>
                <a:gd name="connsiteX269" fmla="*/ 1219883 w 1314770"/>
                <a:gd name="connsiteY269" fmla="*/ 1106303 h 1113790"/>
                <a:gd name="connsiteX270" fmla="*/ 1224443 w 1314770"/>
                <a:gd name="connsiteY270" fmla="*/ 1100688 h 1113790"/>
                <a:gd name="connsiteX271" fmla="*/ 1229003 w 1314770"/>
                <a:gd name="connsiteY271" fmla="*/ 1102561 h 1113790"/>
                <a:gd name="connsiteX272" fmla="*/ 1233521 w 1314770"/>
                <a:gd name="connsiteY272" fmla="*/ 1102561 h 1113790"/>
                <a:gd name="connsiteX273" fmla="*/ 1238081 w 1314770"/>
                <a:gd name="connsiteY273" fmla="*/ 1106303 h 1113790"/>
                <a:gd name="connsiteX274" fmla="*/ 1242599 w 1314770"/>
                <a:gd name="connsiteY274" fmla="*/ 1106303 h 1113790"/>
                <a:gd name="connsiteX275" fmla="*/ 1247158 w 1314770"/>
                <a:gd name="connsiteY275" fmla="*/ 1106303 h 1113790"/>
                <a:gd name="connsiteX276" fmla="*/ 1251718 w 1314770"/>
                <a:gd name="connsiteY276" fmla="*/ 1100688 h 1113790"/>
                <a:gd name="connsiteX277" fmla="*/ 1256237 w 1314770"/>
                <a:gd name="connsiteY277" fmla="*/ 1102561 h 1113790"/>
                <a:gd name="connsiteX278" fmla="*/ 1260796 w 1314770"/>
                <a:gd name="connsiteY278" fmla="*/ 1106303 h 1113790"/>
                <a:gd name="connsiteX279" fmla="*/ 1265355 w 1314770"/>
                <a:gd name="connsiteY279" fmla="*/ 1102561 h 1113790"/>
                <a:gd name="connsiteX280" fmla="*/ 1269874 w 1314770"/>
                <a:gd name="connsiteY280" fmla="*/ 1106303 h 1113790"/>
                <a:gd name="connsiteX281" fmla="*/ 1274433 w 1314770"/>
                <a:gd name="connsiteY281" fmla="*/ 1091326 h 1113790"/>
                <a:gd name="connsiteX282" fmla="*/ 1278993 w 1314770"/>
                <a:gd name="connsiteY282" fmla="*/ 1106303 h 1113790"/>
                <a:gd name="connsiteX283" fmla="*/ 1283512 w 1314770"/>
                <a:gd name="connsiteY283" fmla="*/ 1106303 h 1113790"/>
                <a:gd name="connsiteX284" fmla="*/ 1288071 w 1314770"/>
                <a:gd name="connsiteY284" fmla="*/ 1104430 h 1113790"/>
                <a:gd name="connsiteX285" fmla="*/ 1292589 w 1314770"/>
                <a:gd name="connsiteY285" fmla="*/ 1106303 h 1113790"/>
                <a:gd name="connsiteX286" fmla="*/ 1297149 w 1314770"/>
                <a:gd name="connsiteY286" fmla="*/ 1106303 h 1113790"/>
                <a:gd name="connsiteX287" fmla="*/ 1301708 w 1314770"/>
                <a:gd name="connsiteY287" fmla="*/ 1106303 h 1113790"/>
                <a:gd name="connsiteX288" fmla="*/ 1306226 w 1314770"/>
                <a:gd name="connsiteY288" fmla="*/ 1106303 h 1113790"/>
                <a:gd name="connsiteX289" fmla="*/ 1310786 w 1314770"/>
                <a:gd name="connsiteY289" fmla="*/ 1104430 h 1113790"/>
                <a:gd name="connsiteX290" fmla="*/ 1314771 w 1314770"/>
                <a:gd name="connsiteY290" fmla="*/ 1106069 h 111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113790">
                  <a:moveTo>
                    <a:pt x="0" y="1113791"/>
                  </a:moveTo>
                  <a:lnTo>
                    <a:pt x="1927" y="1113791"/>
                  </a:lnTo>
                  <a:lnTo>
                    <a:pt x="6470" y="1113791"/>
                  </a:lnTo>
                  <a:lnTo>
                    <a:pt x="11017" y="1113791"/>
                  </a:lnTo>
                  <a:lnTo>
                    <a:pt x="15560" y="1113791"/>
                  </a:lnTo>
                  <a:lnTo>
                    <a:pt x="20103" y="1113791"/>
                  </a:lnTo>
                  <a:lnTo>
                    <a:pt x="24650" y="1113791"/>
                  </a:lnTo>
                  <a:lnTo>
                    <a:pt x="29193" y="1113791"/>
                  </a:lnTo>
                  <a:lnTo>
                    <a:pt x="33736" y="1113791"/>
                  </a:lnTo>
                  <a:lnTo>
                    <a:pt x="38283" y="1113791"/>
                  </a:lnTo>
                  <a:lnTo>
                    <a:pt x="42827" y="1113791"/>
                  </a:lnTo>
                  <a:lnTo>
                    <a:pt x="47374" y="1113791"/>
                  </a:lnTo>
                  <a:lnTo>
                    <a:pt x="51917" y="1113791"/>
                  </a:lnTo>
                  <a:lnTo>
                    <a:pt x="56464" y="1113791"/>
                  </a:lnTo>
                  <a:lnTo>
                    <a:pt x="61007" y="1113791"/>
                  </a:lnTo>
                  <a:lnTo>
                    <a:pt x="65550" y="1113791"/>
                  </a:lnTo>
                  <a:lnTo>
                    <a:pt x="70097" y="1113791"/>
                  </a:lnTo>
                  <a:lnTo>
                    <a:pt x="74640" y="1113791"/>
                  </a:lnTo>
                  <a:lnTo>
                    <a:pt x="79183" y="1113791"/>
                  </a:lnTo>
                  <a:lnTo>
                    <a:pt x="83731" y="1113791"/>
                  </a:lnTo>
                  <a:lnTo>
                    <a:pt x="88274" y="1113791"/>
                  </a:lnTo>
                  <a:lnTo>
                    <a:pt x="92817" y="1113791"/>
                  </a:lnTo>
                  <a:lnTo>
                    <a:pt x="97364" y="1113791"/>
                  </a:lnTo>
                  <a:lnTo>
                    <a:pt x="101907" y="1113791"/>
                  </a:lnTo>
                  <a:lnTo>
                    <a:pt x="106454" y="1113791"/>
                  </a:lnTo>
                  <a:lnTo>
                    <a:pt x="110997" y="1113791"/>
                  </a:lnTo>
                  <a:lnTo>
                    <a:pt x="115544" y="1113791"/>
                  </a:lnTo>
                  <a:lnTo>
                    <a:pt x="120088" y="1113791"/>
                  </a:lnTo>
                  <a:lnTo>
                    <a:pt x="124630" y="1113791"/>
                  </a:lnTo>
                  <a:lnTo>
                    <a:pt x="129178" y="1113791"/>
                  </a:lnTo>
                  <a:lnTo>
                    <a:pt x="133721" y="1113791"/>
                  </a:lnTo>
                  <a:lnTo>
                    <a:pt x="138264" y="1113791"/>
                  </a:lnTo>
                  <a:lnTo>
                    <a:pt x="142811" y="1113791"/>
                  </a:lnTo>
                  <a:lnTo>
                    <a:pt x="147354" y="1113791"/>
                  </a:lnTo>
                  <a:lnTo>
                    <a:pt x="151901" y="1113791"/>
                  </a:lnTo>
                  <a:lnTo>
                    <a:pt x="156444" y="1113791"/>
                  </a:lnTo>
                  <a:lnTo>
                    <a:pt x="160987" y="1113791"/>
                  </a:lnTo>
                  <a:lnTo>
                    <a:pt x="165534" y="1113791"/>
                  </a:lnTo>
                  <a:lnTo>
                    <a:pt x="170078" y="1113791"/>
                  </a:lnTo>
                  <a:lnTo>
                    <a:pt x="174625" y="1113791"/>
                  </a:lnTo>
                  <a:lnTo>
                    <a:pt x="179168" y="1113791"/>
                  </a:lnTo>
                  <a:lnTo>
                    <a:pt x="183711" y="1113791"/>
                  </a:lnTo>
                  <a:lnTo>
                    <a:pt x="188258" y="1113791"/>
                  </a:lnTo>
                  <a:lnTo>
                    <a:pt x="192801" y="1113791"/>
                  </a:lnTo>
                  <a:lnTo>
                    <a:pt x="197344" y="1113791"/>
                  </a:lnTo>
                  <a:lnTo>
                    <a:pt x="201891" y="1113791"/>
                  </a:lnTo>
                  <a:lnTo>
                    <a:pt x="206435" y="1113791"/>
                  </a:lnTo>
                  <a:lnTo>
                    <a:pt x="210982" y="1113791"/>
                  </a:lnTo>
                  <a:lnTo>
                    <a:pt x="215525" y="1113791"/>
                  </a:lnTo>
                  <a:lnTo>
                    <a:pt x="220080" y="1113791"/>
                  </a:lnTo>
                  <a:lnTo>
                    <a:pt x="224599" y="1113791"/>
                  </a:lnTo>
                  <a:lnTo>
                    <a:pt x="229158" y="1113791"/>
                  </a:lnTo>
                  <a:lnTo>
                    <a:pt x="233717" y="1113791"/>
                  </a:lnTo>
                  <a:lnTo>
                    <a:pt x="238236" y="1113791"/>
                  </a:lnTo>
                  <a:lnTo>
                    <a:pt x="242795" y="1113791"/>
                  </a:lnTo>
                  <a:lnTo>
                    <a:pt x="247355" y="1113791"/>
                  </a:lnTo>
                  <a:lnTo>
                    <a:pt x="251873" y="1113791"/>
                  </a:lnTo>
                  <a:lnTo>
                    <a:pt x="256433" y="1113791"/>
                  </a:lnTo>
                  <a:lnTo>
                    <a:pt x="260951" y="1113791"/>
                  </a:lnTo>
                  <a:lnTo>
                    <a:pt x="265511" y="1113791"/>
                  </a:lnTo>
                  <a:lnTo>
                    <a:pt x="270070" y="1113791"/>
                  </a:lnTo>
                  <a:lnTo>
                    <a:pt x="274589" y="1113791"/>
                  </a:lnTo>
                  <a:lnTo>
                    <a:pt x="279148" y="1113791"/>
                  </a:lnTo>
                  <a:lnTo>
                    <a:pt x="283708" y="1113791"/>
                  </a:lnTo>
                  <a:lnTo>
                    <a:pt x="288226" y="1113791"/>
                  </a:lnTo>
                  <a:lnTo>
                    <a:pt x="292786" y="1113791"/>
                  </a:lnTo>
                  <a:lnTo>
                    <a:pt x="297345" y="1113791"/>
                  </a:lnTo>
                  <a:lnTo>
                    <a:pt x="301864" y="1113791"/>
                  </a:lnTo>
                  <a:lnTo>
                    <a:pt x="306423" y="1113791"/>
                  </a:lnTo>
                  <a:lnTo>
                    <a:pt x="310982" y="1113791"/>
                  </a:lnTo>
                  <a:lnTo>
                    <a:pt x="315501" y="1113791"/>
                  </a:lnTo>
                  <a:lnTo>
                    <a:pt x="320060" y="1113791"/>
                  </a:lnTo>
                  <a:lnTo>
                    <a:pt x="324579" y="1113791"/>
                  </a:lnTo>
                  <a:lnTo>
                    <a:pt x="329138" y="1113791"/>
                  </a:lnTo>
                  <a:lnTo>
                    <a:pt x="333698" y="1113791"/>
                  </a:lnTo>
                  <a:lnTo>
                    <a:pt x="338217" y="1113791"/>
                  </a:lnTo>
                  <a:lnTo>
                    <a:pt x="342776" y="1113791"/>
                  </a:lnTo>
                  <a:lnTo>
                    <a:pt x="347335" y="1113791"/>
                  </a:lnTo>
                  <a:lnTo>
                    <a:pt x="351854" y="1113791"/>
                  </a:lnTo>
                  <a:lnTo>
                    <a:pt x="356413" y="1113791"/>
                  </a:lnTo>
                  <a:lnTo>
                    <a:pt x="360973" y="1113791"/>
                  </a:lnTo>
                  <a:lnTo>
                    <a:pt x="365491" y="1113791"/>
                  </a:lnTo>
                  <a:lnTo>
                    <a:pt x="370051" y="1113791"/>
                  </a:lnTo>
                  <a:lnTo>
                    <a:pt x="374569" y="1113791"/>
                  </a:lnTo>
                  <a:lnTo>
                    <a:pt x="379129" y="1113791"/>
                  </a:lnTo>
                  <a:lnTo>
                    <a:pt x="383688" y="1113791"/>
                  </a:lnTo>
                  <a:lnTo>
                    <a:pt x="388206" y="1113791"/>
                  </a:lnTo>
                  <a:lnTo>
                    <a:pt x="392766" y="1113791"/>
                  </a:lnTo>
                  <a:lnTo>
                    <a:pt x="397325" y="1113791"/>
                  </a:lnTo>
                  <a:lnTo>
                    <a:pt x="401844" y="1042659"/>
                  </a:lnTo>
                  <a:lnTo>
                    <a:pt x="406404" y="720688"/>
                  </a:lnTo>
                  <a:lnTo>
                    <a:pt x="410963" y="773102"/>
                  </a:lnTo>
                  <a:lnTo>
                    <a:pt x="415481" y="518522"/>
                  </a:lnTo>
                  <a:lnTo>
                    <a:pt x="420041" y="572809"/>
                  </a:lnTo>
                  <a:lnTo>
                    <a:pt x="424559" y="561574"/>
                  </a:lnTo>
                  <a:lnTo>
                    <a:pt x="429119" y="715073"/>
                  </a:lnTo>
                  <a:lnTo>
                    <a:pt x="433678" y="670148"/>
                  </a:lnTo>
                  <a:lnTo>
                    <a:pt x="438197" y="743153"/>
                  </a:lnTo>
                  <a:lnTo>
                    <a:pt x="442756" y="696355"/>
                  </a:lnTo>
                  <a:lnTo>
                    <a:pt x="447316" y="632706"/>
                  </a:lnTo>
                  <a:lnTo>
                    <a:pt x="451834" y="666402"/>
                  </a:lnTo>
                  <a:lnTo>
                    <a:pt x="456393" y="574678"/>
                  </a:lnTo>
                  <a:lnTo>
                    <a:pt x="460953" y="722561"/>
                  </a:lnTo>
                  <a:lnTo>
                    <a:pt x="465472" y="645810"/>
                  </a:lnTo>
                  <a:lnTo>
                    <a:pt x="470031" y="336947"/>
                  </a:lnTo>
                  <a:lnTo>
                    <a:pt x="474549" y="215270"/>
                  </a:lnTo>
                  <a:lnTo>
                    <a:pt x="479109" y="73005"/>
                  </a:lnTo>
                  <a:lnTo>
                    <a:pt x="483668" y="0"/>
                  </a:lnTo>
                  <a:lnTo>
                    <a:pt x="488187" y="297637"/>
                  </a:lnTo>
                  <a:lnTo>
                    <a:pt x="492747" y="219016"/>
                  </a:lnTo>
                  <a:lnTo>
                    <a:pt x="497306" y="628964"/>
                  </a:lnTo>
                  <a:lnTo>
                    <a:pt x="501824" y="578424"/>
                  </a:lnTo>
                  <a:lnTo>
                    <a:pt x="506384" y="604631"/>
                  </a:lnTo>
                  <a:lnTo>
                    <a:pt x="510943" y="565320"/>
                  </a:lnTo>
                  <a:lnTo>
                    <a:pt x="515461" y="572809"/>
                  </a:lnTo>
                  <a:lnTo>
                    <a:pt x="520021" y="531625"/>
                  </a:lnTo>
                  <a:lnTo>
                    <a:pt x="524581" y="636453"/>
                  </a:lnTo>
                  <a:lnTo>
                    <a:pt x="529099" y="602757"/>
                  </a:lnTo>
                  <a:lnTo>
                    <a:pt x="533659" y="610246"/>
                  </a:lnTo>
                  <a:lnTo>
                    <a:pt x="538177" y="638326"/>
                  </a:lnTo>
                  <a:lnTo>
                    <a:pt x="542736" y="606500"/>
                  </a:lnTo>
                  <a:lnTo>
                    <a:pt x="547296" y="640195"/>
                  </a:lnTo>
                  <a:lnTo>
                    <a:pt x="551815" y="707585"/>
                  </a:lnTo>
                  <a:lnTo>
                    <a:pt x="556374" y="619603"/>
                  </a:lnTo>
                  <a:lnTo>
                    <a:pt x="560934" y="649556"/>
                  </a:lnTo>
                  <a:lnTo>
                    <a:pt x="565452" y="657044"/>
                  </a:lnTo>
                  <a:lnTo>
                    <a:pt x="570011" y="643941"/>
                  </a:lnTo>
                  <a:lnTo>
                    <a:pt x="574571" y="621476"/>
                  </a:lnTo>
                  <a:lnTo>
                    <a:pt x="579089" y="657044"/>
                  </a:lnTo>
                  <a:lnTo>
                    <a:pt x="583649" y="606500"/>
                  </a:lnTo>
                  <a:lnTo>
                    <a:pt x="588167" y="679505"/>
                  </a:lnTo>
                  <a:lnTo>
                    <a:pt x="592727" y="580293"/>
                  </a:lnTo>
                  <a:lnTo>
                    <a:pt x="597286" y="529752"/>
                  </a:lnTo>
                  <a:lnTo>
                    <a:pt x="601805" y="540982"/>
                  </a:lnTo>
                  <a:lnTo>
                    <a:pt x="606364" y="643941"/>
                  </a:lnTo>
                  <a:lnTo>
                    <a:pt x="610923" y="754383"/>
                  </a:lnTo>
                  <a:lnTo>
                    <a:pt x="615442" y="524137"/>
                  </a:lnTo>
                  <a:lnTo>
                    <a:pt x="620002" y="681378"/>
                  </a:lnTo>
                  <a:lnTo>
                    <a:pt x="624561" y="602757"/>
                  </a:lnTo>
                  <a:lnTo>
                    <a:pt x="629079" y="647683"/>
                  </a:lnTo>
                  <a:lnTo>
                    <a:pt x="633639" y="469850"/>
                  </a:lnTo>
                  <a:lnTo>
                    <a:pt x="638157" y="550344"/>
                  </a:lnTo>
                  <a:lnTo>
                    <a:pt x="642717" y="546602"/>
                  </a:lnTo>
                  <a:lnTo>
                    <a:pt x="647277" y="439901"/>
                  </a:lnTo>
                  <a:lnTo>
                    <a:pt x="651795" y="438028"/>
                  </a:lnTo>
                  <a:lnTo>
                    <a:pt x="656354" y="647683"/>
                  </a:lnTo>
                  <a:lnTo>
                    <a:pt x="660914" y="578424"/>
                  </a:lnTo>
                  <a:lnTo>
                    <a:pt x="665432" y="642068"/>
                  </a:lnTo>
                  <a:lnTo>
                    <a:pt x="669992" y="595269"/>
                  </a:lnTo>
                  <a:lnTo>
                    <a:pt x="674551" y="716946"/>
                  </a:lnTo>
                  <a:lnTo>
                    <a:pt x="679070" y="752510"/>
                  </a:lnTo>
                  <a:lnTo>
                    <a:pt x="683629" y="754383"/>
                  </a:lnTo>
                  <a:lnTo>
                    <a:pt x="688189" y="664533"/>
                  </a:lnTo>
                  <a:lnTo>
                    <a:pt x="692707" y="724430"/>
                  </a:lnTo>
                  <a:lnTo>
                    <a:pt x="697266" y="658913"/>
                  </a:lnTo>
                  <a:lnTo>
                    <a:pt x="701785" y="786205"/>
                  </a:lnTo>
                  <a:lnTo>
                    <a:pt x="706345" y="855465"/>
                  </a:lnTo>
                  <a:lnTo>
                    <a:pt x="710904" y="617734"/>
                  </a:lnTo>
                  <a:lnTo>
                    <a:pt x="715422" y="454878"/>
                  </a:lnTo>
                  <a:lnTo>
                    <a:pt x="719982" y="477338"/>
                  </a:lnTo>
                  <a:lnTo>
                    <a:pt x="724541" y="567189"/>
                  </a:lnTo>
                  <a:lnTo>
                    <a:pt x="729060" y="632706"/>
                  </a:lnTo>
                  <a:lnTo>
                    <a:pt x="733620" y="632706"/>
                  </a:lnTo>
                  <a:lnTo>
                    <a:pt x="738179" y="557832"/>
                  </a:lnTo>
                  <a:lnTo>
                    <a:pt x="742697" y="520395"/>
                  </a:lnTo>
                  <a:lnTo>
                    <a:pt x="747257" y="563447"/>
                  </a:lnTo>
                  <a:lnTo>
                    <a:pt x="751775" y="574678"/>
                  </a:lnTo>
                  <a:lnTo>
                    <a:pt x="756335" y="587781"/>
                  </a:lnTo>
                  <a:lnTo>
                    <a:pt x="760894" y="449258"/>
                  </a:lnTo>
                  <a:lnTo>
                    <a:pt x="765413" y="69261"/>
                  </a:lnTo>
                  <a:lnTo>
                    <a:pt x="769972" y="308867"/>
                  </a:lnTo>
                  <a:lnTo>
                    <a:pt x="774532" y="492315"/>
                  </a:lnTo>
                  <a:lnTo>
                    <a:pt x="779050" y="613988"/>
                  </a:lnTo>
                  <a:lnTo>
                    <a:pt x="783609" y="557832"/>
                  </a:lnTo>
                  <a:lnTo>
                    <a:pt x="788169" y="604631"/>
                  </a:lnTo>
                  <a:lnTo>
                    <a:pt x="792687" y="576551"/>
                  </a:lnTo>
                  <a:lnTo>
                    <a:pt x="797247" y="439901"/>
                  </a:lnTo>
                  <a:lnTo>
                    <a:pt x="801765" y="591527"/>
                  </a:lnTo>
                  <a:lnTo>
                    <a:pt x="806325" y="615861"/>
                  </a:lnTo>
                  <a:lnTo>
                    <a:pt x="810884" y="565320"/>
                  </a:lnTo>
                  <a:lnTo>
                    <a:pt x="815403" y="511034"/>
                  </a:lnTo>
                  <a:lnTo>
                    <a:pt x="819962" y="413694"/>
                  </a:lnTo>
                  <a:lnTo>
                    <a:pt x="824522" y="645810"/>
                  </a:lnTo>
                  <a:lnTo>
                    <a:pt x="829040" y="584039"/>
                  </a:lnTo>
                  <a:lnTo>
                    <a:pt x="833600" y="621476"/>
                  </a:lnTo>
                  <a:lnTo>
                    <a:pt x="838159" y="672017"/>
                  </a:lnTo>
                  <a:lnTo>
                    <a:pt x="842678" y="606500"/>
                  </a:lnTo>
                  <a:lnTo>
                    <a:pt x="847237" y="533498"/>
                  </a:lnTo>
                  <a:lnTo>
                    <a:pt x="851755" y="703843"/>
                  </a:lnTo>
                  <a:lnTo>
                    <a:pt x="856315" y="602757"/>
                  </a:lnTo>
                  <a:lnTo>
                    <a:pt x="860875" y="572809"/>
                  </a:lnTo>
                  <a:lnTo>
                    <a:pt x="865393" y="651429"/>
                  </a:lnTo>
                  <a:lnTo>
                    <a:pt x="869952" y="507291"/>
                  </a:lnTo>
                  <a:lnTo>
                    <a:pt x="874512" y="660786"/>
                  </a:lnTo>
                  <a:lnTo>
                    <a:pt x="879030" y="531625"/>
                  </a:lnTo>
                  <a:lnTo>
                    <a:pt x="883590" y="617734"/>
                  </a:lnTo>
                  <a:lnTo>
                    <a:pt x="888150" y="518522"/>
                  </a:lnTo>
                  <a:lnTo>
                    <a:pt x="892668" y="411821"/>
                  </a:lnTo>
                  <a:lnTo>
                    <a:pt x="897227" y="423052"/>
                  </a:lnTo>
                  <a:lnTo>
                    <a:pt x="901787" y="200293"/>
                  </a:lnTo>
                  <a:lnTo>
                    <a:pt x="906305" y="329459"/>
                  </a:lnTo>
                  <a:lnTo>
                    <a:pt x="910865" y="709458"/>
                  </a:lnTo>
                  <a:lnTo>
                    <a:pt x="915383" y="1010837"/>
                  </a:lnTo>
                  <a:lnTo>
                    <a:pt x="919943" y="1052016"/>
                  </a:lnTo>
                  <a:lnTo>
                    <a:pt x="924502" y="1078223"/>
                  </a:lnTo>
                  <a:lnTo>
                    <a:pt x="929021" y="1096945"/>
                  </a:lnTo>
                  <a:lnTo>
                    <a:pt x="933580" y="1091326"/>
                  </a:lnTo>
                  <a:lnTo>
                    <a:pt x="938139" y="1080096"/>
                  </a:lnTo>
                  <a:lnTo>
                    <a:pt x="942658" y="1074481"/>
                  </a:lnTo>
                  <a:lnTo>
                    <a:pt x="947218" y="1076354"/>
                  </a:lnTo>
                  <a:lnTo>
                    <a:pt x="951777" y="1087584"/>
                  </a:lnTo>
                  <a:lnTo>
                    <a:pt x="956295" y="1093199"/>
                  </a:lnTo>
                  <a:lnTo>
                    <a:pt x="960855" y="1091326"/>
                  </a:lnTo>
                  <a:lnTo>
                    <a:pt x="965373" y="1098815"/>
                  </a:lnTo>
                  <a:lnTo>
                    <a:pt x="969933" y="1089457"/>
                  </a:lnTo>
                  <a:lnTo>
                    <a:pt x="974492" y="1093199"/>
                  </a:lnTo>
                  <a:lnTo>
                    <a:pt x="979011" y="1102561"/>
                  </a:lnTo>
                  <a:lnTo>
                    <a:pt x="983570" y="1104430"/>
                  </a:lnTo>
                  <a:lnTo>
                    <a:pt x="988130" y="1096945"/>
                  </a:lnTo>
                  <a:lnTo>
                    <a:pt x="992648" y="1106303"/>
                  </a:lnTo>
                  <a:lnTo>
                    <a:pt x="997208" y="1100688"/>
                  </a:lnTo>
                  <a:lnTo>
                    <a:pt x="1001767" y="1093199"/>
                  </a:lnTo>
                  <a:lnTo>
                    <a:pt x="1006285" y="1093199"/>
                  </a:lnTo>
                  <a:lnTo>
                    <a:pt x="1010845" y="1091326"/>
                  </a:lnTo>
                  <a:lnTo>
                    <a:pt x="1015364" y="1102561"/>
                  </a:lnTo>
                  <a:lnTo>
                    <a:pt x="1019923" y="1100688"/>
                  </a:lnTo>
                  <a:lnTo>
                    <a:pt x="1024482" y="1095072"/>
                  </a:lnTo>
                  <a:lnTo>
                    <a:pt x="1029001" y="1093199"/>
                  </a:lnTo>
                  <a:lnTo>
                    <a:pt x="1033560" y="1085711"/>
                  </a:lnTo>
                  <a:lnTo>
                    <a:pt x="1038120" y="1096945"/>
                  </a:lnTo>
                  <a:lnTo>
                    <a:pt x="1042638" y="1098815"/>
                  </a:lnTo>
                  <a:lnTo>
                    <a:pt x="1047198" y="1096945"/>
                  </a:lnTo>
                  <a:lnTo>
                    <a:pt x="1051757" y="1100688"/>
                  </a:lnTo>
                  <a:lnTo>
                    <a:pt x="1056276" y="1102561"/>
                  </a:lnTo>
                  <a:lnTo>
                    <a:pt x="1060835" y="1102561"/>
                  </a:lnTo>
                  <a:lnTo>
                    <a:pt x="1065395" y="1095072"/>
                  </a:lnTo>
                  <a:lnTo>
                    <a:pt x="1069913" y="1102561"/>
                  </a:lnTo>
                  <a:lnTo>
                    <a:pt x="1074473" y="1100688"/>
                  </a:lnTo>
                  <a:lnTo>
                    <a:pt x="1078991" y="1102561"/>
                  </a:lnTo>
                  <a:lnTo>
                    <a:pt x="1083551" y="1100688"/>
                  </a:lnTo>
                  <a:lnTo>
                    <a:pt x="1088110" y="1100688"/>
                  </a:lnTo>
                  <a:lnTo>
                    <a:pt x="1092628" y="1104430"/>
                  </a:lnTo>
                  <a:lnTo>
                    <a:pt x="1097188" y="1100688"/>
                  </a:lnTo>
                  <a:lnTo>
                    <a:pt x="1101748" y="1104430"/>
                  </a:lnTo>
                  <a:lnTo>
                    <a:pt x="1106266" y="1104430"/>
                  </a:lnTo>
                  <a:lnTo>
                    <a:pt x="1110825" y="1106303"/>
                  </a:lnTo>
                  <a:lnTo>
                    <a:pt x="1115385" y="1104430"/>
                  </a:lnTo>
                  <a:lnTo>
                    <a:pt x="1119903" y="1106303"/>
                  </a:lnTo>
                  <a:lnTo>
                    <a:pt x="1124463" y="1106303"/>
                  </a:lnTo>
                  <a:lnTo>
                    <a:pt x="1128982" y="1100688"/>
                  </a:lnTo>
                  <a:lnTo>
                    <a:pt x="1133541" y="1106303"/>
                  </a:lnTo>
                  <a:lnTo>
                    <a:pt x="1138100" y="1106303"/>
                  </a:lnTo>
                  <a:lnTo>
                    <a:pt x="1142619" y="1102561"/>
                  </a:lnTo>
                  <a:lnTo>
                    <a:pt x="1147178" y="1106303"/>
                  </a:lnTo>
                  <a:lnTo>
                    <a:pt x="1151738" y="1104430"/>
                  </a:lnTo>
                  <a:lnTo>
                    <a:pt x="1156256" y="1102561"/>
                  </a:lnTo>
                  <a:lnTo>
                    <a:pt x="1160816" y="1102561"/>
                  </a:lnTo>
                  <a:lnTo>
                    <a:pt x="1165375" y="1106303"/>
                  </a:lnTo>
                  <a:lnTo>
                    <a:pt x="1169894" y="1104430"/>
                  </a:lnTo>
                  <a:lnTo>
                    <a:pt x="1174453" y="1106303"/>
                  </a:lnTo>
                  <a:lnTo>
                    <a:pt x="1178971" y="1104430"/>
                  </a:lnTo>
                  <a:lnTo>
                    <a:pt x="1183531" y="1106303"/>
                  </a:lnTo>
                  <a:lnTo>
                    <a:pt x="1188090" y="1106303"/>
                  </a:lnTo>
                  <a:lnTo>
                    <a:pt x="1192609" y="1102561"/>
                  </a:lnTo>
                  <a:lnTo>
                    <a:pt x="1197169" y="1102561"/>
                  </a:lnTo>
                  <a:lnTo>
                    <a:pt x="1201728" y="1104430"/>
                  </a:lnTo>
                  <a:lnTo>
                    <a:pt x="1206246" y="1104430"/>
                  </a:lnTo>
                  <a:lnTo>
                    <a:pt x="1210806" y="1106303"/>
                  </a:lnTo>
                  <a:lnTo>
                    <a:pt x="1215365" y="1106303"/>
                  </a:lnTo>
                  <a:lnTo>
                    <a:pt x="1219883" y="1106303"/>
                  </a:lnTo>
                  <a:lnTo>
                    <a:pt x="1224443" y="1100688"/>
                  </a:lnTo>
                  <a:lnTo>
                    <a:pt x="1229003" y="1102561"/>
                  </a:lnTo>
                  <a:lnTo>
                    <a:pt x="1233521" y="1102561"/>
                  </a:lnTo>
                  <a:lnTo>
                    <a:pt x="1238081" y="1106303"/>
                  </a:lnTo>
                  <a:lnTo>
                    <a:pt x="1242599" y="1106303"/>
                  </a:lnTo>
                  <a:lnTo>
                    <a:pt x="1247158" y="1106303"/>
                  </a:lnTo>
                  <a:lnTo>
                    <a:pt x="1251718" y="1100688"/>
                  </a:lnTo>
                  <a:lnTo>
                    <a:pt x="1256237" y="1102561"/>
                  </a:lnTo>
                  <a:lnTo>
                    <a:pt x="1260796" y="1106303"/>
                  </a:lnTo>
                  <a:lnTo>
                    <a:pt x="1265355" y="1102561"/>
                  </a:lnTo>
                  <a:lnTo>
                    <a:pt x="1269874" y="1106303"/>
                  </a:lnTo>
                  <a:lnTo>
                    <a:pt x="1274433" y="1091326"/>
                  </a:lnTo>
                  <a:lnTo>
                    <a:pt x="1278993" y="1106303"/>
                  </a:lnTo>
                  <a:lnTo>
                    <a:pt x="1283512" y="1106303"/>
                  </a:lnTo>
                  <a:lnTo>
                    <a:pt x="1288071" y="1104430"/>
                  </a:lnTo>
                  <a:lnTo>
                    <a:pt x="1292589" y="1106303"/>
                  </a:lnTo>
                  <a:lnTo>
                    <a:pt x="1297149" y="1106303"/>
                  </a:lnTo>
                  <a:lnTo>
                    <a:pt x="1301708" y="1106303"/>
                  </a:lnTo>
                  <a:lnTo>
                    <a:pt x="1306226" y="1106303"/>
                  </a:lnTo>
                  <a:lnTo>
                    <a:pt x="1310786" y="1104430"/>
                  </a:lnTo>
                  <a:lnTo>
                    <a:pt x="1314771" y="1106069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9200DE23-BD76-5C47-44F2-F61258E8AB30}"/>
                </a:ext>
              </a:extLst>
            </p:cNvPr>
            <p:cNvSpPr/>
            <p:nvPr/>
          </p:nvSpPr>
          <p:spPr>
            <a:xfrm>
              <a:off x="4727994" y="2291159"/>
              <a:ext cx="1314770" cy="1254184"/>
            </a:xfrm>
            <a:custGeom>
              <a:avLst/>
              <a:gdLst>
                <a:gd name="connsiteX0" fmla="*/ 0 w 1314770"/>
                <a:gd name="connsiteY0" fmla="*/ 1254185 h 1254184"/>
                <a:gd name="connsiteX1" fmla="*/ 1927 w 1314770"/>
                <a:gd name="connsiteY1" fmla="*/ 1254185 h 1254184"/>
                <a:gd name="connsiteX2" fmla="*/ 6470 w 1314770"/>
                <a:gd name="connsiteY2" fmla="*/ 1254185 h 1254184"/>
                <a:gd name="connsiteX3" fmla="*/ 11017 w 1314770"/>
                <a:gd name="connsiteY3" fmla="*/ 1254185 h 1254184"/>
                <a:gd name="connsiteX4" fmla="*/ 15560 w 1314770"/>
                <a:gd name="connsiteY4" fmla="*/ 1254185 h 1254184"/>
                <a:gd name="connsiteX5" fmla="*/ 20103 w 1314770"/>
                <a:gd name="connsiteY5" fmla="*/ 1254185 h 1254184"/>
                <a:gd name="connsiteX6" fmla="*/ 24650 w 1314770"/>
                <a:gd name="connsiteY6" fmla="*/ 1254185 h 1254184"/>
                <a:gd name="connsiteX7" fmla="*/ 29193 w 1314770"/>
                <a:gd name="connsiteY7" fmla="*/ 1254185 h 1254184"/>
                <a:gd name="connsiteX8" fmla="*/ 33736 w 1314770"/>
                <a:gd name="connsiteY8" fmla="*/ 1254185 h 1254184"/>
                <a:gd name="connsiteX9" fmla="*/ 38283 w 1314770"/>
                <a:gd name="connsiteY9" fmla="*/ 1254185 h 1254184"/>
                <a:gd name="connsiteX10" fmla="*/ 42827 w 1314770"/>
                <a:gd name="connsiteY10" fmla="*/ 1254185 h 1254184"/>
                <a:gd name="connsiteX11" fmla="*/ 47374 w 1314770"/>
                <a:gd name="connsiteY11" fmla="*/ 1254185 h 1254184"/>
                <a:gd name="connsiteX12" fmla="*/ 51917 w 1314770"/>
                <a:gd name="connsiteY12" fmla="*/ 1254185 h 1254184"/>
                <a:gd name="connsiteX13" fmla="*/ 56464 w 1314770"/>
                <a:gd name="connsiteY13" fmla="*/ 1254185 h 1254184"/>
                <a:gd name="connsiteX14" fmla="*/ 61007 w 1314770"/>
                <a:gd name="connsiteY14" fmla="*/ 1254185 h 1254184"/>
                <a:gd name="connsiteX15" fmla="*/ 65550 w 1314770"/>
                <a:gd name="connsiteY15" fmla="*/ 1254185 h 1254184"/>
                <a:gd name="connsiteX16" fmla="*/ 70097 w 1314770"/>
                <a:gd name="connsiteY16" fmla="*/ 1254185 h 1254184"/>
                <a:gd name="connsiteX17" fmla="*/ 74640 w 1314770"/>
                <a:gd name="connsiteY17" fmla="*/ 1168076 h 1254184"/>
                <a:gd name="connsiteX18" fmla="*/ 79183 w 1314770"/>
                <a:gd name="connsiteY18" fmla="*/ 752513 h 1254184"/>
                <a:gd name="connsiteX19" fmla="*/ 83731 w 1314770"/>
                <a:gd name="connsiteY19" fmla="*/ 853594 h 1254184"/>
                <a:gd name="connsiteX20" fmla="*/ 88274 w 1314770"/>
                <a:gd name="connsiteY20" fmla="*/ 833002 h 1254184"/>
                <a:gd name="connsiteX21" fmla="*/ 92817 w 1314770"/>
                <a:gd name="connsiteY21" fmla="*/ 746894 h 1254184"/>
                <a:gd name="connsiteX22" fmla="*/ 97364 w 1314770"/>
                <a:gd name="connsiteY22" fmla="*/ 647685 h 1254184"/>
                <a:gd name="connsiteX23" fmla="*/ 101907 w 1314770"/>
                <a:gd name="connsiteY23" fmla="*/ 335072 h 1254184"/>
                <a:gd name="connsiteX24" fmla="*/ 106454 w 1314770"/>
                <a:gd name="connsiteY24" fmla="*/ 247093 h 1254184"/>
                <a:gd name="connsiteX25" fmla="*/ 110997 w 1314770"/>
                <a:gd name="connsiteY25" fmla="*/ 666404 h 1254184"/>
                <a:gd name="connsiteX26" fmla="*/ 115544 w 1314770"/>
                <a:gd name="connsiteY26" fmla="*/ 492313 h 1254184"/>
                <a:gd name="connsiteX27" fmla="*/ 120088 w 1314770"/>
                <a:gd name="connsiteY27" fmla="*/ 0 h 1254184"/>
                <a:gd name="connsiteX28" fmla="*/ 124630 w 1314770"/>
                <a:gd name="connsiteY28" fmla="*/ 11232 h 1254184"/>
                <a:gd name="connsiteX29" fmla="*/ 129178 w 1314770"/>
                <a:gd name="connsiteY29" fmla="*/ 499802 h 1254184"/>
                <a:gd name="connsiteX30" fmla="*/ 133721 w 1314770"/>
                <a:gd name="connsiteY30" fmla="*/ 569065 h 1254184"/>
                <a:gd name="connsiteX31" fmla="*/ 138264 w 1314770"/>
                <a:gd name="connsiteY31" fmla="*/ 473595 h 1254184"/>
                <a:gd name="connsiteX32" fmla="*/ 142811 w 1314770"/>
                <a:gd name="connsiteY32" fmla="*/ 617732 h 1254184"/>
                <a:gd name="connsiteX33" fmla="*/ 147354 w 1314770"/>
                <a:gd name="connsiteY33" fmla="*/ 696353 h 1254184"/>
                <a:gd name="connsiteX34" fmla="*/ 151901 w 1314770"/>
                <a:gd name="connsiteY34" fmla="*/ 774973 h 1254184"/>
                <a:gd name="connsiteX35" fmla="*/ 156444 w 1314770"/>
                <a:gd name="connsiteY35" fmla="*/ 731921 h 1254184"/>
                <a:gd name="connsiteX36" fmla="*/ 160987 w 1314770"/>
                <a:gd name="connsiteY36" fmla="*/ 628963 h 1254184"/>
                <a:gd name="connsiteX37" fmla="*/ 165534 w 1314770"/>
                <a:gd name="connsiteY37" fmla="*/ 544727 h 1254184"/>
                <a:gd name="connsiteX38" fmla="*/ 170078 w 1314770"/>
                <a:gd name="connsiteY38" fmla="*/ 419308 h 1254184"/>
                <a:gd name="connsiteX39" fmla="*/ 174625 w 1314770"/>
                <a:gd name="connsiteY39" fmla="*/ 82365 h 1254184"/>
                <a:gd name="connsiteX40" fmla="*/ 179168 w 1314770"/>
                <a:gd name="connsiteY40" fmla="*/ 561577 h 1254184"/>
                <a:gd name="connsiteX41" fmla="*/ 183711 w 1314770"/>
                <a:gd name="connsiteY41" fmla="*/ 467980 h 1254184"/>
                <a:gd name="connsiteX42" fmla="*/ 188258 w 1314770"/>
                <a:gd name="connsiteY42" fmla="*/ 421181 h 1254184"/>
                <a:gd name="connsiteX43" fmla="*/ 192801 w 1314770"/>
                <a:gd name="connsiteY43" fmla="*/ 578422 h 1254184"/>
                <a:gd name="connsiteX44" fmla="*/ 197344 w 1314770"/>
                <a:gd name="connsiteY44" fmla="*/ 421181 h 1254184"/>
                <a:gd name="connsiteX45" fmla="*/ 201891 w 1314770"/>
                <a:gd name="connsiteY45" fmla="*/ 383744 h 1254184"/>
                <a:gd name="connsiteX46" fmla="*/ 206435 w 1314770"/>
                <a:gd name="connsiteY46" fmla="*/ 438031 h 1254184"/>
                <a:gd name="connsiteX47" fmla="*/ 210982 w 1314770"/>
                <a:gd name="connsiteY47" fmla="*/ 303250 h 1254184"/>
                <a:gd name="connsiteX48" fmla="*/ 215525 w 1314770"/>
                <a:gd name="connsiteY48" fmla="*/ 295762 h 1254184"/>
                <a:gd name="connsiteX49" fmla="*/ 220080 w 1314770"/>
                <a:gd name="connsiteY49" fmla="*/ 469853 h 1254184"/>
                <a:gd name="connsiteX50" fmla="*/ 224599 w 1314770"/>
                <a:gd name="connsiteY50" fmla="*/ 400589 h 1254184"/>
                <a:gd name="connsiteX51" fmla="*/ 229158 w 1314770"/>
                <a:gd name="connsiteY51" fmla="*/ 359410 h 1254184"/>
                <a:gd name="connsiteX52" fmla="*/ 233717 w 1314770"/>
                <a:gd name="connsiteY52" fmla="*/ 365025 h 1254184"/>
                <a:gd name="connsiteX53" fmla="*/ 238236 w 1314770"/>
                <a:gd name="connsiteY53" fmla="*/ 628963 h 1254184"/>
                <a:gd name="connsiteX54" fmla="*/ 242795 w 1314770"/>
                <a:gd name="connsiteY54" fmla="*/ 716945 h 1254184"/>
                <a:gd name="connsiteX55" fmla="*/ 247355 w 1314770"/>
                <a:gd name="connsiteY55" fmla="*/ 561577 h 1254184"/>
                <a:gd name="connsiteX56" fmla="*/ 251873 w 1314770"/>
                <a:gd name="connsiteY56" fmla="*/ 306996 h 1254184"/>
                <a:gd name="connsiteX57" fmla="*/ 256433 w 1314770"/>
                <a:gd name="connsiteY57" fmla="*/ 496059 h 1254184"/>
                <a:gd name="connsiteX58" fmla="*/ 260951 w 1314770"/>
                <a:gd name="connsiteY58" fmla="*/ 325715 h 1254184"/>
                <a:gd name="connsiteX59" fmla="*/ 265511 w 1314770"/>
                <a:gd name="connsiteY59" fmla="*/ 239606 h 1254184"/>
                <a:gd name="connsiteX60" fmla="*/ 270070 w 1314770"/>
                <a:gd name="connsiteY60" fmla="*/ 595272 h 1254184"/>
                <a:gd name="connsiteX61" fmla="*/ 274589 w 1314770"/>
                <a:gd name="connsiteY61" fmla="*/ 520393 h 1254184"/>
                <a:gd name="connsiteX62" fmla="*/ 279148 w 1314770"/>
                <a:gd name="connsiteY62" fmla="*/ 469853 h 1254184"/>
                <a:gd name="connsiteX63" fmla="*/ 283708 w 1314770"/>
                <a:gd name="connsiteY63" fmla="*/ 557830 h 1254184"/>
                <a:gd name="connsiteX64" fmla="*/ 288226 w 1314770"/>
                <a:gd name="connsiteY64" fmla="*/ 411824 h 1254184"/>
                <a:gd name="connsiteX65" fmla="*/ 292786 w 1314770"/>
                <a:gd name="connsiteY65" fmla="*/ 449261 h 1254184"/>
                <a:gd name="connsiteX66" fmla="*/ 297345 w 1314770"/>
                <a:gd name="connsiteY66" fmla="*/ 239606 h 1254184"/>
                <a:gd name="connsiteX67" fmla="*/ 301864 w 1314770"/>
                <a:gd name="connsiteY67" fmla="*/ 198423 h 1254184"/>
                <a:gd name="connsiteX68" fmla="*/ 306423 w 1314770"/>
                <a:gd name="connsiteY68" fmla="*/ 460491 h 1254184"/>
                <a:gd name="connsiteX69" fmla="*/ 310982 w 1314770"/>
                <a:gd name="connsiteY69" fmla="*/ 460491 h 1254184"/>
                <a:gd name="connsiteX70" fmla="*/ 315501 w 1314770"/>
                <a:gd name="connsiteY70" fmla="*/ 166601 h 1254184"/>
                <a:gd name="connsiteX71" fmla="*/ 320060 w 1314770"/>
                <a:gd name="connsiteY71" fmla="*/ 585910 h 1254184"/>
                <a:gd name="connsiteX72" fmla="*/ 324579 w 1314770"/>
                <a:gd name="connsiteY72" fmla="*/ 365025 h 1254184"/>
                <a:gd name="connsiteX73" fmla="*/ 329138 w 1314770"/>
                <a:gd name="connsiteY73" fmla="*/ 473595 h 1254184"/>
                <a:gd name="connsiteX74" fmla="*/ 333698 w 1314770"/>
                <a:gd name="connsiteY74" fmla="*/ 612117 h 1254184"/>
                <a:gd name="connsiteX75" fmla="*/ 338217 w 1314770"/>
                <a:gd name="connsiteY75" fmla="*/ 655170 h 1254184"/>
                <a:gd name="connsiteX76" fmla="*/ 342776 w 1314770"/>
                <a:gd name="connsiteY76" fmla="*/ 662658 h 1254184"/>
                <a:gd name="connsiteX77" fmla="*/ 347335 w 1314770"/>
                <a:gd name="connsiteY77" fmla="*/ 683250 h 1254184"/>
                <a:gd name="connsiteX78" fmla="*/ 351854 w 1314770"/>
                <a:gd name="connsiteY78" fmla="*/ 664531 h 1254184"/>
                <a:gd name="connsiteX79" fmla="*/ 356413 w 1314770"/>
                <a:gd name="connsiteY79" fmla="*/ 673892 h 1254184"/>
                <a:gd name="connsiteX80" fmla="*/ 360973 w 1314770"/>
                <a:gd name="connsiteY80" fmla="*/ 627094 h 1254184"/>
                <a:gd name="connsiteX81" fmla="*/ 365491 w 1314770"/>
                <a:gd name="connsiteY81" fmla="*/ 748767 h 1254184"/>
                <a:gd name="connsiteX82" fmla="*/ 370051 w 1314770"/>
                <a:gd name="connsiteY82" fmla="*/ 655170 h 1254184"/>
                <a:gd name="connsiteX83" fmla="*/ 374569 w 1314770"/>
                <a:gd name="connsiteY83" fmla="*/ 535370 h 1254184"/>
                <a:gd name="connsiteX84" fmla="*/ 379129 w 1314770"/>
                <a:gd name="connsiteY84" fmla="*/ 569065 h 1254184"/>
                <a:gd name="connsiteX85" fmla="*/ 383688 w 1314770"/>
                <a:gd name="connsiteY85" fmla="*/ 436158 h 1254184"/>
                <a:gd name="connsiteX86" fmla="*/ 388206 w 1314770"/>
                <a:gd name="connsiteY86" fmla="*/ 561577 h 1254184"/>
                <a:gd name="connsiteX87" fmla="*/ 392766 w 1314770"/>
                <a:gd name="connsiteY87" fmla="*/ 700099 h 1254184"/>
                <a:gd name="connsiteX88" fmla="*/ 397325 w 1314770"/>
                <a:gd name="connsiteY88" fmla="*/ 758128 h 1254184"/>
                <a:gd name="connsiteX89" fmla="*/ 401844 w 1314770"/>
                <a:gd name="connsiteY89" fmla="*/ 838617 h 1254184"/>
                <a:gd name="connsiteX90" fmla="*/ 406404 w 1314770"/>
                <a:gd name="connsiteY90" fmla="*/ 1093202 h 1254184"/>
                <a:gd name="connsiteX91" fmla="*/ 410963 w 1314770"/>
                <a:gd name="connsiteY91" fmla="*/ 1100686 h 1254184"/>
                <a:gd name="connsiteX92" fmla="*/ 415481 w 1314770"/>
                <a:gd name="connsiteY92" fmla="*/ 1151231 h 1254184"/>
                <a:gd name="connsiteX93" fmla="*/ 420041 w 1314770"/>
                <a:gd name="connsiteY93" fmla="*/ 1130639 h 1254184"/>
                <a:gd name="connsiteX94" fmla="*/ 424559 w 1314770"/>
                <a:gd name="connsiteY94" fmla="*/ 1136254 h 1254184"/>
                <a:gd name="connsiteX95" fmla="*/ 429119 w 1314770"/>
                <a:gd name="connsiteY95" fmla="*/ 1149358 h 1254184"/>
                <a:gd name="connsiteX96" fmla="*/ 433678 w 1314770"/>
                <a:gd name="connsiteY96" fmla="*/ 1106305 h 1254184"/>
                <a:gd name="connsiteX97" fmla="*/ 438197 w 1314770"/>
                <a:gd name="connsiteY97" fmla="*/ 1168076 h 1254184"/>
                <a:gd name="connsiteX98" fmla="*/ 442756 w 1314770"/>
                <a:gd name="connsiteY98" fmla="*/ 1199898 h 1254184"/>
                <a:gd name="connsiteX99" fmla="*/ 447316 w 1314770"/>
                <a:gd name="connsiteY99" fmla="*/ 1143742 h 1254184"/>
                <a:gd name="connsiteX100" fmla="*/ 451834 w 1314770"/>
                <a:gd name="connsiteY100" fmla="*/ 1171822 h 1254184"/>
                <a:gd name="connsiteX101" fmla="*/ 456393 w 1314770"/>
                <a:gd name="connsiteY101" fmla="*/ 1154973 h 1254184"/>
                <a:gd name="connsiteX102" fmla="*/ 460953 w 1314770"/>
                <a:gd name="connsiteY102" fmla="*/ 1190541 h 1254184"/>
                <a:gd name="connsiteX103" fmla="*/ 465472 w 1314770"/>
                <a:gd name="connsiteY103" fmla="*/ 1121278 h 1254184"/>
                <a:gd name="connsiteX104" fmla="*/ 470031 w 1314770"/>
                <a:gd name="connsiteY104" fmla="*/ 1156846 h 1254184"/>
                <a:gd name="connsiteX105" fmla="*/ 474549 w 1314770"/>
                <a:gd name="connsiteY105" fmla="*/ 1198029 h 1254184"/>
                <a:gd name="connsiteX106" fmla="*/ 479109 w 1314770"/>
                <a:gd name="connsiteY106" fmla="*/ 1169949 h 1254184"/>
                <a:gd name="connsiteX107" fmla="*/ 483668 w 1314770"/>
                <a:gd name="connsiteY107" fmla="*/ 1145616 h 1254184"/>
                <a:gd name="connsiteX108" fmla="*/ 488187 w 1314770"/>
                <a:gd name="connsiteY108" fmla="*/ 1179306 h 1254184"/>
                <a:gd name="connsiteX109" fmla="*/ 492747 w 1314770"/>
                <a:gd name="connsiteY109" fmla="*/ 1156846 h 1254184"/>
                <a:gd name="connsiteX110" fmla="*/ 497306 w 1314770"/>
                <a:gd name="connsiteY110" fmla="*/ 1186795 h 1254184"/>
                <a:gd name="connsiteX111" fmla="*/ 501824 w 1314770"/>
                <a:gd name="connsiteY111" fmla="*/ 1192410 h 1254184"/>
                <a:gd name="connsiteX112" fmla="*/ 506384 w 1314770"/>
                <a:gd name="connsiteY112" fmla="*/ 1201771 h 1254184"/>
                <a:gd name="connsiteX113" fmla="*/ 510943 w 1314770"/>
                <a:gd name="connsiteY113" fmla="*/ 1214875 h 1254184"/>
                <a:gd name="connsiteX114" fmla="*/ 515461 w 1314770"/>
                <a:gd name="connsiteY114" fmla="*/ 1184926 h 1254184"/>
                <a:gd name="connsiteX115" fmla="*/ 520021 w 1314770"/>
                <a:gd name="connsiteY115" fmla="*/ 1192410 h 1254184"/>
                <a:gd name="connsiteX116" fmla="*/ 524581 w 1314770"/>
                <a:gd name="connsiteY116" fmla="*/ 1190541 h 1254184"/>
                <a:gd name="connsiteX117" fmla="*/ 529099 w 1314770"/>
                <a:gd name="connsiteY117" fmla="*/ 1136254 h 1254184"/>
                <a:gd name="connsiteX118" fmla="*/ 533659 w 1314770"/>
                <a:gd name="connsiteY118" fmla="*/ 1194283 h 1254184"/>
                <a:gd name="connsiteX119" fmla="*/ 538177 w 1314770"/>
                <a:gd name="connsiteY119" fmla="*/ 1192410 h 1254184"/>
                <a:gd name="connsiteX120" fmla="*/ 542736 w 1314770"/>
                <a:gd name="connsiteY120" fmla="*/ 1198029 h 1254184"/>
                <a:gd name="connsiteX121" fmla="*/ 547296 w 1314770"/>
                <a:gd name="connsiteY121" fmla="*/ 1203644 h 1254184"/>
                <a:gd name="connsiteX122" fmla="*/ 551815 w 1314770"/>
                <a:gd name="connsiteY122" fmla="*/ 1214875 h 1254184"/>
                <a:gd name="connsiteX123" fmla="*/ 556374 w 1314770"/>
                <a:gd name="connsiteY123" fmla="*/ 1173691 h 1254184"/>
                <a:gd name="connsiteX124" fmla="*/ 560934 w 1314770"/>
                <a:gd name="connsiteY124" fmla="*/ 1183053 h 1254184"/>
                <a:gd name="connsiteX125" fmla="*/ 565452 w 1314770"/>
                <a:gd name="connsiteY125" fmla="*/ 1209259 h 1254184"/>
                <a:gd name="connsiteX126" fmla="*/ 570011 w 1314770"/>
                <a:gd name="connsiteY126" fmla="*/ 1203644 h 1254184"/>
                <a:gd name="connsiteX127" fmla="*/ 574571 w 1314770"/>
                <a:gd name="connsiteY127" fmla="*/ 1190541 h 1254184"/>
                <a:gd name="connsiteX128" fmla="*/ 579089 w 1314770"/>
                <a:gd name="connsiteY128" fmla="*/ 1213002 h 1254184"/>
                <a:gd name="connsiteX129" fmla="*/ 583649 w 1314770"/>
                <a:gd name="connsiteY129" fmla="*/ 1220490 h 1254184"/>
                <a:gd name="connsiteX130" fmla="*/ 588167 w 1314770"/>
                <a:gd name="connsiteY130" fmla="*/ 1201771 h 1254184"/>
                <a:gd name="connsiteX131" fmla="*/ 592727 w 1314770"/>
                <a:gd name="connsiteY131" fmla="*/ 1199898 h 1254184"/>
                <a:gd name="connsiteX132" fmla="*/ 597286 w 1314770"/>
                <a:gd name="connsiteY132" fmla="*/ 1201771 h 1254184"/>
                <a:gd name="connsiteX133" fmla="*/ 601805 w 1314770"/>
                <a:gd name="connsiteY133" fmla="*/ 1190541 h 1254184"/>
                <a:gd name="connsiteX134" fmla="*/ 606364 w 1314770"/>
                <a:gd name="connsiteY134" fmla="*/ 1194283 h 1254184"/>
                <a:gd name="connsiteX135" fmla="*/ 610923 w 1314770"/>
                <a:gd name="connsiteY135" fmla="*/ 1213002 h 1254184"/>
                <a:gd name="connsiteX136" fmla="*/ 615442 w 1314770"/>
                <a:gd name="connsiteY136" fmla="*/ 1203644 h 1254184"/>
                <a:gd name="connsiteX137" fmla="*/ 620002 w 1314770"/>
                <a:gd name="connsiteY137" fmla="*/ 1205513 h 1254184"/>
                <a:gd name="connsiteX138" fmla="*/ 624561 w 1314770"/>
                <a:gd name="connsiteY138" fmla="*/ 1205513 h 1254184"/>
                <a:gd name="connsiteX139" fmla="*/ 629079 w 1314770"/>
                <a:gd name="connsiteY139" fmla="*/ 1218617 h 1254184"/>
                <a:gd name="connsiteX140" fmla="*/ 633639 w 1314770"/>
                <a:gd name="connsiteY140" fmla="*/ 1213002 h 1254184"/>
                <a:gd name="connsiteX141" fmla="*/ 638157 w 1314770"/>
                <a:gd name="connsiteY141" fmla="*/ 1224236 h 1254184"/>
                <a:gd name="connsiteX142" fmla="*/ 642717 w 1314770"/>
                <a:gd name="connsiteY142" fmla="*/ 1220490 h 1254184"/>
                <a:gd name="connsiteX143" fmla="*/ 647277 w 1314770"/>
                <a:gd name="connsiteY143" fmla="*/ 1214875 h 1254184"/>
                <a:gd name="connsiteX144" fmla="*/ 651795 w 1314770"/>
                <a:gd name="connsiteY144" fmla="*/ 1199898 h 1254184"/>
                <a:gd name="connsiteX145" fmla="*/ 656354 w 1314770"/>
                <a:gd name="connsiteY145" fmla="*/ 1237339 h 1254184"/>
                <a:gd name="connsiteX146" fmla="*/ 660914 w 1314770"/>
                <a:gd name="connsiteY146" fmla="*/ 1227978 h 1254184"/>
                <a:gd name="connsiteX147" fmla="*/ 665432 w 1314770"/>
                <a:gd name="connsiteY147" fmla="*/ 1220490 h 1254184"/>
                <a:gd name="connsiteX148" fmla="*/ 669992 w 1314770"/>
                <a:gd name="connsiteY148" fmla="*/ 1218617 h 1254184"/>
                <a:gd name="connsiteX149" fmla="*/ 674551 w 1314770"/>
                <a:gd name="connsiteY149" fmla="*/ 1227978 h 1254184"/>
                <a:gd name="connsiteX150" fmla="*/ 679070 w 1314770"/>
                <a:gd name="connsiteY150" fmla="*/ 1233593 h 1254184"/>
                <a:gd name="connsiteX151" fmla="*/ 683629 w 1314770"/>
                <a:gd name="connsiteY151" fmla="*/ 1233593 h 1254184"/>
                <a:gd name="connsiteX152" fmla="*/ 688189 w 1314770"/>
                <a:gd name="connsiteY152" fmla="*/ 1213002 h 1254184"/>
                <a:gd name="connsiteX153" fmla="*/ 692707 w 1314770"/>
                <a:gd name="connsiteY153" fmla="*/ 1235466 h 1254184"/>
                <a:gd name="connsiteX154" fmla="*/ 697266 w 1314770"/>
                <a:gd name="connsiteY154" fmla="*/ 1222363 h 1254184"/>
                <a:gd name="connsiteX155" fmla="*/ 701785 w 1314770"/>
                <a:gd name="connsiteY155" fmla="*/ 1224236 h 1254184"/>
                <a:gd name="connsiteX156" fmla="*/ 706345 w 1314770"/>
                <a:gd name="connsiteY156" fmla="*/ 1231720 h 1254184"/>
                <a:gd name="connsiteX157" fmla="*/ 710904 w 1314770"/>
                <a:gd name="connsiteY157" fmla="*/ 1233593 h 1254184"/>
                <a:gd name="connsiteX158" fmla="*/ 715422 w 1314770"/>
                <a:gd name="connsiteY158" fmla="*/ 1229851 h 1254184"/>
                <a:gd name="connsiteX159" fmla="*/ 719982 w 1314770"/>
                <a:gd name="connsiteY159" fmla="*/ 1220490 h 1254184"/>
                <a:gd name="connsiteX160" fmla="*/ 724541 w 1314770"/>
                <a:gd name="connsiteY160" fmla="*/ 1214875 h 1254184"/>
                <a:gd name="connsiteX161" fmla="*/ 729060 w 1314770"/>
                <a:gd name="connsiteY161" fmla="*/ 1242955 h 1254184"/>
                <a:gd name="connsiteX162" fmla="*/ 733620 w 1314770"/>
                <a:gd name="connsiteY162" fmla="*/ 1237339 h 1254184"/>
                <a:gd name="connsiteX163" fmla="*/ 738179 w 1314770"/>
                <a:gd name="connsiteY163" fmla="*/ 1227978 h 1254184"/>
                <a:gd name="connsiteX164" fmla="*/ 742697 w 1314770"/>
                <a:gd name="connsiteY164" fmla="*/ 1227978 h 1254184"/>
                <a:gd name="connsiteX165" fmla="*/ 747257 w 1314770"/>
                <a:gd name="connsiteY165" fmla="*/ 1220490 h 1254184"/>
                <a:gd name="connsiteX166" fmla="*/ 751775 w 1314770"/>
                <a:gd name="connsiteY166" fmla="*/ 1213002 h 1254184"/>
                <a:gd name="connsiteX167" fmla="*/ 756335 w 1314770"/>
                <a:gd name="connsiteY167" fmla="*/ 1235466 h 1254184"/>
                <a:gd name="connsiteX168" fmla="*/ 760894 w 1314770"/>
                <a:gd name="connsiteY168" fmla="*/ 1229851 h 1254184"/>
                <a:gd name="connsiteX169" fmla="*/ 765413 w 1314770"/>
                <a:gd name="connsiteY169" fmla="*/ 1213002 h 1254184"/>
                <a:gd name="connsiteX170" fmla="*/ 769972 w 1314770"/>
                <a:gd name="connsiteY170" fmla="*/ 1231720 h 1254184"/>
                <a:gd name="connsiteX171" fmla="*/ 774532 w 1314770"/>
                <a:gd name="connsiteY171" fmla="*/ 1239208 h 1254184"/>
                <a:gd name="connsiteX172" fmla="*/ 779050 w 1314770"/>
                <a:gd name="connsiteY172" fmla="*/ 1214875 h 1254184"/>
                <a:gd name="connsiteX173" fmla="*/ 783609 w 1314770"/>
                <a:gd name="connsiteY173" fmla="*/ 1231720 h 1254184"/>
                <a:gd name="connsiteX174" fmla="*/ 788169 w 1314770"/>
                <a:gd name="connsiteY174" fmla="*/ 1233593 h 1254184"/>
                <a:gd name="connsiteX175" fmla="*/ 792687 w 1314770"/>
                <a:gd name="connsiteY175" fmla="*/ 1229851 h 1254184"/>
                <a:gd name="connsiteX176" fmla="*/ 797247 w 1314770"/>
                <a:gd name="connsiteY176" fmla="*/ 1229851 h 1254184"/>
                <a:gd name="connsiteX177" fmla="*/ 801765 w 1314770"/>
                <a:gd name="connsiteY177" fmla="*/ 1242955 h 1254184"/>
                <a:gd name="connsiteX178" fmla="*/ 806325 w 1314770"/>
                <a:gd name="connsiteY178" fmla="*/ 1227978 h 1254184"/>
                <a:gd name="connsiteX179" fmla="*/ 810884 w 1314770"/>
                <a:gd name="connsiteY179" fmla="*/ 1231720 h 1254184"/>
                <a:gd name="connsiteX180" fmla="*/ 815403 w 1314770"/>
                <a:gd name="connsiteY180" fmla="*/ 1231720 h 1254184"/>
                <a:gd name="connsiteX181" fmla="*/ 819962 w 1314770"/>
                <a:gd name="connsiteY181" fmla="*/ 1205513 h 1254184"/>
                <a:gd name="connsiteX182" fmla="*/ 824522 w 1314770"/>
                <a:gd name="connsiteY182" fmla="*/ 1229851 h 1254184"/>
                <a:gd name="connsiteX183" fmla="*/ 829040 w 1314770"/>
                <a:gd name="connsiteY183" fmla="*/ 1241082 h 1254184"/>
                <a:gd name="connsiteX184" fmla="*/ 833600 w 1314770"/>
                <a:gd name="connsiteY184" fmla="*/ 1220490 h 1254184"/>
                <a:gd name="connsiteX185" fmla="*/ 838159 w 1314770"/>
                <a:gd name="connsiteY185" fmla="*/ 1224236 h 1254184"/>
                <a:gd name="connsiteX186" fmla="*/ 842678 w 1314770"/>
                <a:gd name="connsiteY186" fmla="*/ 1235466 h 1254184"/>
                <a:gd name="connsiteX187" fmla="*/ 847237 w 1314770"/>
                <a:gd name="connsiteY187" fmla="*/ 1237339 h 1254184"/>
                <a:gd name="connsiteX188" fmla="*/ 851755 w 1314770"/>
                <a:gd name="connsiteY188" fmla="*/ 1237339 h 1254184"/>
                <a:gd name="connsiteX189" fmla="*/ 856315 w 1314770"/>
                <a:gd name="connsiteY189" fmla="*/ 1226105 h 1254184"/>
                <a:gd name="connsiteX190" fmla="*/ 860875 w 1314770"/>
                <a:gd name="connsiteY190" fmla="*/ 1211133 h 1254184"/>
                <a:gd name="connsiteX191" fmla="*/ 865393 w 1314770"/>
                <a:gd name="connsiteY191" fmla="*/ 1213002 h 1254184"/>
                <a:gd name="connsiteX192" fmla="*/ 869952 w 1314770"/>
                <a:gd name="connsiteY192" fmla="*/ 1218617 h 1254184"/>
                <a:gd name="connsiteX193" fmla="*/ 874512 w 1314770"/>
                <a:gd name="connsiteY193" fmla="*/ 1237339 h 1254184"/>
                <a:gd name="connsiteX194" fmla="*/ 879030 w 1314770"/>
                <a:gd name="connsiteY194" fmla="*/ 1229851 h 1254184"/>
                <a:gd name="connsiteX195" fmla="*/ 883590 w 1314770"/>
                <a:gd name="connsiteY195" fmla="*/ 1216748 h 1254184"/>
                <a:gd name="connsiteX196" fmla="*/ 888150 w 1314770"/>
                <a:gd name="connsiteY196" fmla="*/ 1224236 h 1254184"/>
                <a:gd name="connsiteX197" fmla="*/ 892668 w 1314770"/>
                <a:gd name="connsiteY197" fmla="*/ 1199898 h 1254184"/>
                <a:gd name="connsiteX198" fmla="*/ 897227 w 1314770"/>
                <a:gd name="connsiteY198" fmla="*/ 1226105 h 1254184"/>
                <a:gd name="connsiteX199" fmla="*/ 901787 w 1314770"/>
                <a:gd name="connsiteY199" fmla="*/ 1233593 h 1254184"/>
                <a:gd name="connsiteX200" fmla="*/ 906305 w 1314770"/>
                <a:gd name="connsiteY200" fmla="*/ 1222363 h 1254184"/>
                <a:gd name="connsiteX201" fmla="*/ 910865 w 1314770"/>
                <a:gd name="connsiteY201" fmla="*/ 1239208 h 1254184"/>
                <a:gd name="connsiteX202" fmla="*/ 915383 w 1314770"/>
                <a:gd name="connsiteY202" fmla="*/ 1248570 h 1254184"/>
                <a:gd name="connsiteX203" fmla="*/ 919943 w 1314770"/>
                <a:gd name="connsiteY203" fmla="*/ 1246697 h 1254184"/>
                <a:gd name="connsiteX204" fmla="*/ 924502 w 1314770"/>
                <a:gd name="connsiteY204" fmla="*/ 1248570 h 1254184"/>
                <a:gd name="connsiteX205" fmla="*/ 929021 w 1314770"/>
                <a:gd name="connsiteY205" fmla="*/ 1244824 h 1254184"/>
                <a:gd name="connsiteX206" fmla="*/ 933580 w 1314770"/>
                <a:gd name="connsiteY206" fmla="*/ 1250443 h 1254184"/>
                <a:gd name="connsiteX207" fmla="*/ 938139 w 1314770"/>
                <a:gd name="connsiteY207" fmla="*/ 1235466 h 1254184"/>
                <a:gd name="connsiteX208" fmla="*/ 942658 w 1314770"/>
                <a:gd name="connsiteY208" fmla="*/ 1246697 h 1254184"/>
                <a:gd name="connsiteX209" fmla="*/ 947218 w 1314770"/>
                <a:gd name="connsiteY209" fmla="*/ 1248570 h 1254184"/>
                <a:gd name="connsiteX210" fmla="*/ 951777 w 1314770"/>
                <a:gd name="connsiteY210" fmla="*/ 1246697 h 1254184"/>
                <a:gd name="connsiteX211" fmla="*/ 956295 w 1314770"/>
                <a:gd name="connsiteY211" fmla="*/ 1244824 h 1254184"/>
                <a:gd name="connsiteX212" fmla="*/ 960855 w 1314770"/>
                <a:gd name="connsiteY212" fmla="*/ 1244824 h 1254184"/>
                <a:gd name="connsiteX213" fmla="*/ 965373 w 1314770"/>
                <a:gd name="connsiteY213" fmla="*/ 1250443 h 1254184"/>
                <a:gd name="connsiteX214" fmla="*/ 969933 w 1314770"/>
                <a:gd name="connsiteY214" fmla="*/ 1237339 h 1254184"/>
                <a:gd name="connsiteX215" fmla="*/ 974492 w 1314770"/>
                <a:gd name="connsiteY215" fmla="*/ 1248570 h 1254184"/>
                <a:gd name="connsiteX216" fmla="*/ 979011 w 1314770"/>
                <a:gd name="connsiteY216" fmla="*/ 1246697 h 1254184"/>
                <a:gd name="connsiteX217" fmla="*/ 983570 w 1314770"/>
                <a:gd name="connsiteY217" fmla="*/ 1250443 h 1254184"/>
                <a:gd name="connsiteX218" fmla="*/ 988130 w 1314770"/>
                <a:gd name="connsiteY218" fmla="*/ 1248570 h 1254184"/>
                <a:gd name="connsiteX219" fmla="*/ 992648 w 1314770"/>
                <a:gd name="connsiteY219" fmla="*/ 1246697 h 1254184"/>
                <a:gd name="connsiteX220" fmla="*/ 997208 w 1314770"/>
                <a:gd name="connsiteY220" fmla="*/ 1250443 h 1254184"/>
                <a:gd name="connsiteX221" fmla="*/ 1001767 w 1314770"/>
                <a:gd name="connsiteY221" fmla="*/ 1241082 h 1254184"/>
                <a:gd name="connsiteX222" fmla="*/ 1006285 w 1314770"/>
                <a:gd name="connsiteY222" fmla="*/ 1248570 h 1254184"/>
                <a:gd name="connsiteX223" fmla="*/ 1010845 w 1314770"/>
                <a:gd name="connsiteY223" fmla="*/ 1237339 h 1254184"/>
                <a:gd name="connsiteX224" fmla="*/ 1015364 w 1314770"/>
                <a:gd name="connsiteY224" fmla="*/ 1248570 h 1254184"/>
                <a:gd name="connsiteX225" fmla="*/ 1019923 w 1314770"/>
                <a:gd name="connsiteY225" fmla="*/ 1244824 h 1254184"/>
                <a:gd name="connsiteX226" fmla="*/ 1024482 w 1314770"/>
                <a:gd name="connsiteY226" fmla="*/ 1244824 h 1254184"/>
                <a:gd name="connsiteX227" fmla="*/ 1029001 w 1314770"/>
                <a:gd name="connsiteY227" fmla="*/ 1246697 h 1254184"/>
                <a:gd name="connsiteX228" fmla="*/ 1033560 w 1314770"/>
                <a:gd name="connsiteY228" fmla="*/ 1237339 h 1254184"/>
                <a:gd name="connsiteX229" fmla="*/ 1038120 w 1314770"/>
                <a:gd name="connsiteY229" fmla="*/ 1248570 h 1254184"/>
                <a:gd name="connsiteX230" fmla="*/ 1042638 w 1314770"/>
                <a:gd name="connsiteY230" fmla="*/ 1248570 h 1254184"/>
                <a:gd name="connsiteX231" fmla="*/ 1047198 w 1314770"/>
                <a:gd name="connsiteY231" fmla="*/ 1250443 h 1254184"/>
                <a:gd name="connsiteX232" fmla="*/ 1051757 w 1314770"/>
                <a:gd name="connsiteY232" fmla="*/ 1246697 h 1254184"/>
                <a:gd name="connsiteX233" fmla="*/ 1056276 w 1314770"/>
                <a:gd name="connsiteY233" fmla="*/ 1248570 h 1254184"/>
                <a:gd name="connsiteX234" fmla="*/ 1060835 w 1314770"/>
                <a:gd name="connsiteY234" fmla="*/ 1244824 h 1254184"/>
                <a:gd name="connsiteX235" fmla="*/ 1065395 w 1314770"/>
                <a:gd name="connsiteY235" fmla="*/ 1244824 h 1254184"/>
                <a:gd name="connsiteX236" fmla="*/ 1069913 w 1314770"/>
                <a:gd name="connsiteY236" fmla="*/ 1248570 h 1254184"/>
                <a:gd name="connsiteX237" fmla="*/ 1074473 w 1314770"/>
                <a:gd name="connsiteY237" fmla="*/ 1246697 h 1254184"/>
                <a:gd name="connsiteX238" fmla="*/ 1078991 w 1314770"/>
                <a:gd name="connsiteY238" fmla="*/ 1250443 h 1254184"/>
                <a:gd name="connsiteX239" fmla="*/ 1083551 w 1314770"/>
                <a:gd name="connsiteY239" fmla="*/ 1248570 h 1254184"/>
                <a:gd name="connsiteX240" fmla="*/ 1088110 w 1314770"/>
                <a:gd name="connsiteY240" fmla="*/ 1246697 h 1254184"/>
                <a:gd name="connsiteX241" fmla="*/ 1092628 w 1314770"/>
                <a:gd name="connsiteY241" fmla="*/ 1244824 h 1254184"/>
                <a:gd name="connsiteX242" fmla="*/ 1097188 w 1314770"/>
                <a:gd name="connsiteY242" fmla="*/ 1244824 h 1254184"/>
                <a:gd name="connsiteX243" fmla="*/ 1101748 w 1314770"/>
                <a:gd name="connsiteY243" fmla="*/ 1246697 h 1254184"/>
                <a:gd name="connsiteX244" fmla="*/ 1106266 w 1314770"/>
                <a:gd name="connsiteY244" fmla="*/ 1248570 h 1254184"/>
                <a:gd name="connsiteX245" fmla="*/ 1110825 w 1314770"/>
                <a:gd name="connsiteY245" fmla="*/ 1246697 h 1254184"/>
                <a:gd name="connsiteX246" fmla="*/ 1115385 w 1314770"/>
                <a:gd name="connsiteY246" fmla="*/ 1244824 h 1254184"/>
                <a:gd name="connsiteX247" fmla="*/ 1119903 w 1314770"/>
                <a:gd name="connsiteY247" fmla="*/ 1250443 h 1254184"/>
                <a:gd name="connsiteX248" fmla="*/ 1124463 w 1314770"/>
                <a:gd name="connsiteY248" fmla="*/ 1242955 h 1254184"/>
                <a:gd name="connsiteX249" fmla="*/ 1128982 w 1314770"/>
                <a:gd name="connsiteY249" fmla="*/ 1244824 h 1254184"/>
                <a:gd name="connsiteX250" fmla="*/ 1133541 w 1314770"/>
                <a:gd name="connsiteY250" fmla="*/ 1246697 h 1254184"/>
                <a:gd name="connsiteX251" fmla="*/ 1138100 w 1314770"/>
                <a:gd name="connsiteY251" fmla="*/ 1248570 h 1254184"/>
                <a:gd name="connsiteX252" fmla="*/ 1142619 w 1314770"/>
                <a:gd name="connsiteY252" fmla="*/ 1248570 h 1254184"/>
                <a:gd name="connsiteX253" fmla="*/ 1147178 w 1314770"/>
                <a:gd name="connsiteY253" fmla="*/ 1248570 h 1254184"/>
                <a:gd name="connsiteX254" fmla="*/ 1151738 w 1314770"/>
                <a:gd name="connsiteY254" fmla="*/ 1250443 h 1254184"/>
                <a:gd name="connsiteX255" fmla="*/ 1156256 w 1314770"/>
                <a:gd name="connsiteY255" fmla="*/ 1248570 h 1254184"/>
                <a:gd name="connsiteX256" fmla="*/ 1160816 w 1314770"/>
                <a:gd name="connsiteY256" fmla="*/ 1244824 h 1254184"/>
                <a:gd name="connsiteX257" fmla="*/ 1165375 w 1314770"/>
                <a:gd name="connsiteY257" fmla="*/ 1248570 h 1254184"/>
                <a:gd name="connsiteX258" fmla="*/ 1169894 w 1314770"/>
                <a:gd name="connsiteY258" fmla="*/ 1242955 h 1254184"/>
                <a:gd name="connsiteX259" fmla="*/ 1174453 w 1314770"/>
                <a:gd name="connsiteY259" fmla="*/ 1248570 h 1254184"/>
                <a:gd name="connsiteX260" fmla="*/ 1178971 w 1314770"/>
                <a:gd name="connsiteY260" fmla="*/ 1250443 h 1254184"/>
                <a:gd name="connsiteX261" fmla="*/ 1183531 w 1314770"/>
                <a:gd name="connsiteY261" fmla="*/ 1248570 h 1254184"/>
                <a:gd name="connsiteX262" fmla="*/ 1188090 w 1314770"/>
                <a:gd name="connsiteY262" fmla="*/ 1248570 h 1254184"/>
                <a:gd name="connsiteX263" fmla="*/ 1192609 w 1314770"/>
                <a:gd name="connsiteY263" fmla="*/ 1239208 h 1254184"/>
                <a:gd name="connsiteX264" fmla="*/ 1197169 w 1314770"/>
                <a:gd name="connsiteY264" fmla="*/ 1246697 h 1254184"/>
                <a:gd name="connsiteX265" fmla="*/ 1201728 w 1314770"/>
                <a:gd name="connsiteY265" fmla="*/ 1248570 h 1254184"/>
                <a:gd name="connsiteX266" fmla="*/ 1206246 w 1314770"/>
                <a:gd name="connsiteY266" fmla="*/ 1248570 h 1254184"/>
                <a:gd name="connsiteX267" fmla="*/ 1210806 w 1314770"/>
                <a:gd name="connsiteY267" fmla="*/ 1246697 h 1254184"/>
                <a:gd name="connsiteX268" fmla="*/ 1215365 w 1314770"/>
                <a:gd name="connsiteY268" fmla="*/ 1246697 h 1254184"/>
                <a:gd name="connsiteX269" fmla="*/ 1219883 w 1314770"/>
                <a:gd name="connsiteY269" fmla="*/ 1250443 h 1254184"/>
                <a:gd name="connsiteX270" fmla="*/ 1224443 w 1314770"/>
                <a:gd name="connsiteY270" fmla="*/ 1244824 h 1254184"/>
                <a:gd name="connsiteX271" fmla="*/ 1229003 w 1314770"/>
                <a:gd name="connsiteY271" fmla="*/ 1248570 h 1254184"/>
                <a:gd name="connsiteX272" fmla="*/ 1233521 w 1314770"/>
                <a:gd name="connsiteY272" fmla="*/ 1248570 h 1254184"/>
                <a:gd name="connsiteX273" fmla="*/ 1238081 w 1314770"/>
                <a:gd name="connsiteY273" fmla="*/ 1246697 h 1254184"/>
                <a:gd name="connsiteX274" fmla="*/ 1242599 w 1314770"/>
                <a:gd name="connsiteY274" fmla="*/ 1246697 h 1254184"/>
                <a:gd name="connsiteX275" fmla="*/ 1247158 w 1314770"/>
                <a:gd name="connsiteY275" fmla="*/ 1250443 h 1254184"/>
                <a:gd name="connsiteX276" fmla="*/ 1251718 w 1314770"/>
                <a:gd name="connsiteY276" fmla="*/ 1248570 h 1254184"/>
                <a:gd name="connsiteX277" fmla="*/ 1256237 w 1314770"/>
                <a:gd name="connsiteY277" fmla="*/ 1242955 h 1254184"/>
                <a:gd name="connsiteX278" fmla="*/ 1260796 w 1314770"/>
                <a:gd name="connsiteY278" fmla="*/ 1248570 h 1254184"/>
                <a:gd name="connsiteX279" fmla="*/ 1265355 w 1314770"/>
                <a:gd name="connsiteY279" fmla="*/ 1246697 h 1254184"/>
                <a:gd name="connsiteX280" fmla="*/ 1269874 w 1314770"/>
                <a:gd name="connsiteY280" fmla="*/ 1248570 h 1254184"/>
                <a:gd name="connsiteX281" fmla="*/ 1274433 w 1314770"/>
                <a:gd name="connsiteY281" fmla="*/ 1244824 h 1254184"/>
                <a:gd name="connsiteX282" fmla="*/ 1278993 w 1314770"/>
                <a:gd name="connsiteY282" fmla="*/ 1248570 h 1254184"/>
                <a:gd name="connsiteX283" fmla="*/ 1283512 w 1314770"/>
                <a:gd name="connsiteY283" fmla="*/ 1244824 h 1254184"/>
                <a:gd name="connsiteX284" fmla="*/ 1288071 w 1314770"/>
                <a:gd name="connsiteY284" fmla="*/ 1246697 h 1254184"/>
                <a:gd name="connsiteX285" fmla="*/ 1292589 w 1314770"/>
                <a:gd name="connsiteY285" fmla="*/ 1246697 h 1254184"/>
                <a:gd name="connsiteX286" fmla="*/ 1297149 w 1314770"/>
                <a:gd name="connsiteY286" fmla="*/ 1250443 h 1254184"/>
                <a:gd name="connsiteX287" fmla="*/ 1301708 w 1314770"/>
                <a:gd name="connsiteY287" fmla="*/ 1248570 h 1254184"/>
                <a:gd name="connsiteX288" fmla="*/ 1306226 w 1314770"/>
                <a:gd name="connsiteY288" fmla="*/ 1244824 h 1254184"/>
                <a:gd name="connsiteX289" fmla="*/ 1310786 w 1314770"/>
                <a:gd name="connsiteY289" fmla="*/ 1248570 h 1254184"/>
                <a:gd name="connsiteX290" fmla="*/ 1314771 w 1314770"/>
                <a:gd name="connsiteY290" fmla="*/ 1248570 h 125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254184">
                  <a:moveTo>
                    <a:pt x="0" y="1254185"/>
                  </a:moveTo>
                  <a:lnTo>
                    <a:pt x="1927" y="1254185"/>
                  </a:lnTo>
                  <a:lnTo>
                    <a:pt x="6470" y="1254185"/>
                  </a:lnTo>
                  <a:lnTo>
                    <a:pt x="11017" y="1254185"/>
                  </a:lnTo>
                  <a:lnTo>
                    <a:pt x="15560" y="1254185"/>
                  </a:lnTo>
                  <a:lnTo>
                    <a:pt x="20103" y="1254185"/>
                  </a:lnTo>
                  <a:lnTo>
                    <a:pt x="24650" y="1254185"/>
                  </a:lnTo>
                  <a:lnTo>
                    <a:pt x="29193" y="1254185"/>
                  </a:lnTo>
                  <a:lnTo>
                    <a:pt x="33736" y="1254185"/>
                  </a:lnTo>
                  <a:lnTo>
                    <a:pt x="38283" y="1254185"/>
                  </a:lnTo>
                  <a:lnTo>
                    <a:pt x="42827" y="1254185"/>
                  </a:lnTo>
                  <a:lnTo>
                    <a:pt x="47374" y="1254185"/>
                  </a:lnTo>
                  <a:lnTo>
                    <a:pt x="51917" y="1254185"/>
                  </a:lnTo>
                  <a:lnTo>
                    <a:pt x="56464" y="1254185"/>
                  </a:lnTo>
                  <a:lnTo>
                    <a:pt x="61007" y="1254185"/>
                  </a:lnTo>
                  <a:lnTo>
                    <a:pt x="65550" y="1254185"/>
                  </a:lnTo>
                  <a:lnTo>
                    <a:pt x="70097" y="1254185"/>
                  </a:lnTo>
                  <a:lnTo>
                    <a:pt x="74640" y="1168076"/>
                  </a:lnTo>
                  <a:lnTo>
                    <a:pt x="79183" y="752513"/>
                  </a:lnTo>
                  <a:lnTo>
                    <a:pt x="83731" y="853594"/>
                  </a:lnTo>
                  <a:lnTo>
                    <a:pt x="88274" y="833002"/>
                  </a:lnTo>
                  <a:lnTo>
                    <a:pt x="92817" y="746894"/>
                  </a:lnTo>
                  <a:lnTo>
                    <a:pt x="97364" y="647685"/>
                  </a:lnTo>
                  <a:lnTo>
                    <a:pt x="101907" y="335072"/>
                  </a:lnTo>
                  <a:lnTo>
                    <a:pt x="106454" y="247093"/>
                  </a:lnTo>
                  <a:lnTo>
                    <a:pt x="110997" y="666404"/>
                  </a:lnTo>
                  <a:lnTo>
                    <a:pt x="115544" y="492313"/>
                  </a:lnTo>
                  <a:lnTo>
                    <a:pt x="120088" y="0"/>
                  </a:lnTo>
                  <a:lnTo>
                    <a:pt x="124630" y="11232"/>
                  </a:lnTo>
                  <a:lnTo>
                    <a:pt x="129178" y="499802"/>
                  </a:lnTo>
                  <a:lnTo>
                    <a:pt x="133721" y="569065"/>
                  </a:lnTo>
                  <a:lnTo>
                    <a:pt x="138264" y="473595"/>
                  </a:lnTo>
                  <a:lnTo>
                    <a:pt x="142811" y="617732"/>
                  </a:lnTo>
                  <a:lnTo>
                    <a:pt x="147354" y="696353"/>
                  </a:lnTo>
                  <a:lnTo>
                    <a:pt x="151901" y="774973"/>
                  </a:lnTo>
                  <a:lnTo>
                    <a:pt x="156444" y="731921"/>
                  </a:lnTo>
                  <a:lnTo>
                    <a:pt x="160987" y="628963"/>
                  </a:lnTo>
                  <a:lnTo>
                    <a:pt x="165534" y="544727"/>
                  </a:lnTo>
                  <a:lnTo>
                    <a:pt x="170078" y="419308"/>
                  </a:lnTo>
                  <a:lnTo>
                    <a:pt x="174625" y="82365"/>
                  </a:lnTo>
                  <a:lnTo>
                    <a:pt x="179168" y="561577"/>
                  </a:lnTo>
                  <a:lnTo>
                    <a:pt x="183711" y="467980"/>
                  </a:lnTo>
                  <a:lnTo>
                    <a:pt x="188258" y="421181"/>
                  </a:lnTo>
                  <a:lnTo>
                    <a:pt x="192801" y="578422"/>
                  </a:lnTo>
                  <a:lnTo>
                    <a:pt x="197344" y="421181"/>
                  </a:lnTo>
                  <a:lnTo>
                    <a:pt x="201891" y="383744"/>
                  </a:lnTo>
                  <a:lnTo>
                    <a:pt x="206435" y="438031"/>
                  </a:lnTo>
                  <a:lnTo>
                    <a:pt x="210982" y="303250"/>
                  </a:lnTo>
                  <a:lnTo>
                    <a:pt x="215525" y="295762"/>
                  </a:lnTo>
                  <a:lnTo>
                    <a:pt x="220080" y="469853"/>
                  </a:lnTo>
                  <a:lnTo>
                    <a:pt x="224599" y="400589"/>
                  </a:lnTo>
                  <a:lnTo>
                    <a:pt x="229158" y="359410"/>
                  </a:lnTo>
                  <a:lnTo>
                    <a:pt x="233717" y="365025"/>
                  </a:lnTo>
                  <a:lnTo>
                    <a:pt x="238236" y="628963"/>
                  </a:lnTo>
                  <a:lnTo>
                    <a:pt x="242795" y="716945"/>
                  </a:lnTo>
                  <a:lnTo>
                    <a:pt x="247355" y="561577"/>
                  </a:lnTo>
                  <a:lnTo>
                    <a:pt x="251873" y="306996"/>
                  </a:lnTo>
                  <a:lnTo>
                    <a:pt x="256433" y="496059"/>
                  </a:lnTo>
                  <a:lnTo>
                    <a:pt x="260951" y="325715"/>
                  </a:lnTo>
                  <a:lnTo>
                    <a:pt x="265511" y="239606"/>
                  </a:lnTo>
                  <a:lnTo>
                    <a:pt x="270070" y="595272"/>
                  </a:lnTo>
                  <a:lnTo>
                    <a:pt x="274589" y="520393"/>
                  </a:lnTo>
                  <a:lnTo>
                    <a:pt x="279148" y="469853"/>
                  </a:lnTo>
                  <a:lnTo>
                    <a:pt x="283708" y="557830"/>
                  </a:lnTo>
                  <a:lnTo>
                    <a:pt x="288226" y="411824"/>
                  </a:lnTo>
                  <a:lnTo>
                    <a:pt x="292786" y="449261"/>
                  </a:lnTo>
                  <a:lnTo>
                    <a:pt x="297345" y="239606"/>
                  </a:lnTo>
                  <a:lnTo>
                    <a:pt x="301864" y="198423"/>
                  </a:lnTo>
                  <a:lnTo>
                    <a:pt x="306423" y="460491"/>
                  </a:lnTo>
                  <a:lnTo>
                    <a:pt x="310982" y="460491"/>
                  </a:lnTo>
                  <a:lnTo>
                    <a:pt x="315501" y="166601"/>
                  </a:lnTo>
                  <a:lnTo>
                    <a:pt x="320060" y="585910"/>
                  </a:lnTo>
                  <a:lnTo>
                    <a:pt x="324579" y="365025"/>
                  </a:lnTo>
                  <a:lnTo>
                    <a:pt x="329138" y="473595"/>
                  </a:lnTo>
                  <a:lnTo>
                    <a:pt x="333698" y="612117"/>
                  </a:lnTo>
                  <a:lnTo>
                    <a:pt x="338217" y="655170"/>
                  </a:lnTo>
                  <a:lnTo>
                    <a:pt x="342776" y="662658"/>
                  </a:lnTo>
                  <a:lnTo>
                    <a:pt x="347335" y="683250"/>
                  </a:lnTo>
                  <a:lnTo>
                    <a:pt x="351854" y="664531"/>
                  </a:lnTo>
                  <a:lnTo>
                    <a:pt x="356413" y="673892"/>
                  </a:lnTo>
                  <a:lnTo>
                    <a:pt x="360973" y="627094"/>
                  </a:lnTo>
                  <a:lnTo>
                    <a:pt x="365491" y="748767"/>
                  </a:lnTo>
                  <a:lnTo>
                    <a:pt x="370051" y="655170"/>
                  </a:lnTo>
                  <a:lnTo>
                    <a:pt x="374569" y="535370"/>
                  </a:lnTo>
                  <a:lnTo>
                    <a:pt x="379129" y="569065"/>
                  </a:lnTo>
                  <a:lnTo>
                    <a:pt x="383688" y="436158"/>
                  </a:lnTo>
                  <a:lnTo>
                    <a:pt x="388206" y="561577"/>
                  </a:lnTo>
                  <a:lnTo>
                    <a:pt x="392766" y="700099"/>
                  </a:lnTo>
                  <a:lnTo>
                    <a:pt x="397325" y="758128"/>
                  </a:lnTo>
                  <a:lnTo>
                    <a:pt x="401844" y="838617"/>
                  </a:lnTo>
                  <a:lnTo>
                    <a:pt x="406404" y="1093202"/>
                  </a:lnTo>
                  <a:lnTo>
                    <a:pt x="410963" y="1100686"/>
                  </a:lnTo>
                  <a:lnTo>
                    <a:pt x="415481" y="1151231"/>
                  </a:lnTo>
                  <a:lnTo>
                    <a:pt x="420041" y="1130639"/>
                  </a:lnTo>
                  <a:lnTo>
                    <a:pt x="424559" y="1136254"/>
                  </a:lnTo>
                  <a:lnTo>
                    <a:pt x="429119" y="1149358"/>
                  </a:lnTo>
                  <a:lnTo>
                    <a:pt x="433678" y="1106305"/>
                  </a:lnTo>
                  <a:lnTo>
                    <a:pt x="438197" y="1168076"/>
                  </a:lnTo>
                  <a:lnTo>
                    <a:pt x="442756" y="1199898"/>
                  </a:lnTo>
                  <a:lnTo>
                    <a:pt x="447316" y="1143742"/>
                  </a:lnTo>
                  <a:lnTo>
                    <a:pt x="451834" y="1171822"/>
                  </a:lnTo>
                  <a:lnTo>
                    <a:pt x="456393" y="1154973"/>
                  </a:lnTo>
                  <a:lnTo>
                    <a:pt x="460953" y="1190541"/>
                  </a:lnTo>
                  <a:lnTo>
                    <a:pt x="465472" y="1121278"/>
                  </a:lnTo>
                  <a:lnTo>
                    <a:pt x="470031" y="1156846"/>
                  </a:lnTo>
                  <a:lnTo>
                    <a:pt x="474549" y="1198029"/>
                  </a:lnTo>
                  <a:lnTo>
                    <a:pt x="479109" y="1169949"/>
                  </a:lnTo>
                  <a:lnTo>
                    <a:pt x="483668" y="1145616"/>
                  </a:lnTo>
                  <a:lnTo>
                    <a:pt x="488187" y="1179306"/>
                  </a:lnTo>
                  <a:lnTo>
                    <a:pt x="492747" y="1156846"/>
                  </a:lnTo>
                  <a:lnTo>
                    <a:pt x="497306" y="1186795"/>
                  </a:lnTo>
                  <a:lnTo>
                    <a:pt x="501824" y="1192410"/>
                  </a:lnTo>
                  <a:lnTo>
                    <a:pt x="506384" y="1201771"/>
                  </a:lnTo>
                  <a:lnTo>
                    <a:pt x="510943" y="1214875"/>
                  </a:lnTo>
                  <a:lnTo>
                    <a:pt x="515461" y="1184926"/>
                  </a:lnTo>
                  <a:lnTo>
                    <a:pt x="520021" y="1192410"/>
                  </a:lnTo>
                  <a:lnTo>
                    <a:pt x="524581" y="1190541"/>
                  </a:lnTo>
                  <a:lnTo>
                    <a:pt x="529099" y="1136254"/>
                  </a:lnTo>
                  <a:lnTo>
                    <a:pt x="533659" y="1194283"/>
                  </a:lnTo>
                  <a:lnTo>
                    <a:pt x="538177" y="1192410"/>
                  </a:lnTo>
                  <a:lnTo>
                    <a:pt x="542736" y="1198029"/>
                  </a:lnTo>
                  <a:lnTo>
                    <a:pt x="547296" y="1203644"/>
                  </a:lnTo>
                  <a:lnTo>
                    <a:pt x="551815" y="1214875"/>
                  </a:lnTo>
                  <a:lnTo>
                    <a:pt x="556374" y="1173691"/>
                  </a:lnTo>
                  <a:lnTo>
                    <a:pt x="560934" y="1183053"/>
                  </a:lnTo>
                  <a:lnTo>
                    <a:pt x="565452" y="1209259"/>
                  </a:lnTo>
                  <a:lnTo>
                    <a:pt x="570011" y="1203644"/>
                  </a:lnTo>
                  <a:lnTo>
                    <a:pt x="574571" y="1190541"/>
                  </a:lnTo>
                  <a:lnTo>
                    <a:pt x="579089" y="1213002"/>
                  </a:lnTo>
                  <a:lnTo>
                    <a:pt x="583649" y="1220490"/>
                  </a:lnTo>
                  <a:lnTo>
                    <a:pt x="588167" y="1201771"/>
                  </a:lnTo>
                  <a:lnTo>
                    <a:pt x="592727" y="1199898"/>
                  </a:lnTo>
                  <a:lnTo>
                    <a:pt x="597286" y="1201771"/>
                  </a:lnTo>
                  <a:lnTo>
                    <a:pt x="601805" y="1190541"/>
                  </a:lnTo>
                  <a:lnTo>
                    <a:pt x="606364" y="1194283"/>
                  </a:lnTo>
                  <a:lnTo>
                    <a:pt x="610923" y="1213002"/>
                  </a:lnTo>
                  <a:lnTo>
                    <a:pt x="615442" y="1203644"/>
                  </a:lnTo>
                  <a:lnTo>
                    <a:pt x="620002" y="1205513"/>
                  </a:lnTo>
                  <a:lnTo>
                    <a:pt x="624561" y="1205513"/>
                  </a:lnTo>
                  <a:lnTo>
                    <a:pt x="629079" y="1218617"/>
                  </a:lnTo>
                  <a:lnTo>
                    <a:pt x="633639" y="1213002"/>
                  </a:lnTo>
                  <a:lnTo>
                    <a:pt x="638157" y="1224236"/>
                  </a:lnTo>
                  <a:lnTo>
                    <a:pt x="642717" y="1220490"/>
                  </a:lnTo>
                  <a:lnTo>
                    <a:pt x="647277" y="1214875"/>
                  </a:lnTo>
                  <a:lnTo>
                    <a:pt x="651795" y="1199898"/>
                  </a:lnTo>
                  <a:lnTo>
                    <a:pt x="656354" y="1237339"/>
                  </a:lnTo>
                  <a:lnTo>
                    <a:pt x="660914" y="1227978"/>
                  </a:lnTo>
                  <a:lnTo>
                    <a:pt x="665432" y="1220490"/>
                  </a:lnTo>
                  <a:lnTo>
                    <a:pt x="669992" y="1218617"/>
                  </a:lnTo>
                  <a:lnTo>
                    <a:pt x="674551" y="1227978"/>
                  </a:lnTo>
                  <a:lnTo>
                    <a:pt x="679070" y="1233593"/>
                  </a:lnTo>
                  <a:lnTo>
                    <a:pt x="683629" y="1233593"/>
                  </a:lnTo>
                  <a:lnTo>
                    <a:pt x="688189" y="1213002"/>
                  </a:lnTo>
                  <a:lnTo>
                    <a:pt x="692707" y="1235466"/>
                  </a:lnTo>
                  <a:lnTo>
                    <a:pt x="697266" y="1222363"/>
                  </a:lnTo>
                  <a:lnTo>
                    <a:pt x="701785" y="1224236"/>
                  </a:lnTo>
                  <a:lnTo>
                    <a:pt x="706345" y="1231720"/>
                  </a:lnTo>
                  <a:lnTo>
                    <a:pt x="710904" y="1233593"/>
                  </a:lnTo>
                  <a:lnTo>
                    <a:pt x="715422" y="1229851"/>
                  </a:lnTo>
                  <a:lnTo>
                    <a:pt x="719982" y="1220490"/>
                  </a:lnTo>
                  <a:lnTo>
                    <a:pt x="724541" y="1214875"/>
                  </a:lnTo>
                  <a:lnTo>
                    <a:pt x="729060" y="1242955"/>
                  </a:lnTo>
                  <a:lnTo>
                    <a:pt x="733620" y="1237339"/>
                  </a:lnTo>
                  <a:lnTo>
                    <a:pt x="738179" y="1227978"/>
                  </a:lnTo>
                  <a:lnTo>
                    <a:pt x="742697" y="1227978"/>
                  </a:lnTo>
                  <a:lnTo>
                    <a:pt x="747257" y="1220490"/>
                  </a:lnTo>
                  <a:lnTo>
                    <a:pt x="751775" y="1213002"/>
                  </a:lnTo>
                  <a:lnTo>
                    <a:pt x="756335" y="1235466"/>
                  </a:lnTo>
                  <a:lnTo>
                    <a:pt x="760894" y="1229851"/>
                  </a:lnTo>
                  <a:lnTo>
                    <a:pt x="765413" y="1213002"/>
                  </a:lnTo>
                  <a:lnTo>
                    <a:pt x="769972" y="1231720"/>
                  </a:lnTo>
                  <a:lnTo>
                    <a:pt x="774532" y="1239208"/>
                  </a:lnTo>
                  <a:lnTo>
                    <a:pt x="779050" y="1214875"/>
                  </a:lnTo>
                  <a:lnTo>
                    <a:pt x="783609" y="1231720"/>
                  </a:lnTo>
                  <a:lnTo>
                    <a:pt x="788169" y="1233593"/>
                  </a:lnTo>
                  <a:lnTo>
                    <a:pt x="792687" y="1229851"/>
                  </a:lnTo>
                  <a:lnTo>
                    <a:pt x="797247" y="1229851"/>
                  </a:lnTo>
                  <a:lnTo>
                    <a:pt x="801765" y="1242955"/>
                  </a:lnTo>
                  <a:lnTo>
                    <a:pt x="806325" y="1227978"/>
                  </a:lnTo>
                  <a:lnTo>
                    <a:pt x="810884" y="1231720"/>
                  </a:lnTo>
                  <a:lnTo>
                    <a:pt x="815403" y="1231720"/>
                  </a:lnTo>
                  <a:lnTo>
                    <a:pt x="819962" y="1205513"/>
                  </a:lnTo>
                  <a:lnTo>
                    <a:pt x="824522" y="1229851"/>
                  </a:lnTo>
                  <a:lnTo>
                    <a:pt x="829040" y="1241082"/>
                  </a:lnTo>
                  <a:lnTo>
                    <a:pt x="833600" y="1220490"/>
                  </a:lnTo>
                  <a:lnTo>
                    <a:pt x="838159" y="1224236"/>
                  </a:lnTo>
                  <a:lnTo>
                    <a:pt x="842678" y="1235466"/>
                  </a:lnTo>
                  <a:lnTo>
                    <a:pt x="847237" y="1237339"/>
                  </a:lnTo>
                  <a:lnTo>
                    <a:pt x="851755" y="1237339"/>
                  </a:lnTo>
                  <a:lnTo>
                    <a:pt x="856315" y="1226105"/>
                  </a:lnTo>
                  <a:lnTo>
                    <a:pt x="860875" y="1211133"/>
                  </a:lnTo>
                  <a:lnTo>
                    <a:pt x="865393" y="1213002"/>
                  </a:lnTo>
                  <a:lnTo>
                    <a:pt x="869952" y="1218617"/>
                  </a:lnTo>
                  <a:lnTo>
                    <a:pt x="874512" y="1237339"/>
                  </a:lnTo>
                  <a:lnTo>
                    <a:pt x="879030" y="1229851"/>
                  </a:lnTo>
                  <a:lnTo>
                    <a:pt x="883590" y="1216748"/>
                  </a:lnTo>
                  <a:lnTo>
                    <a:pt x="888150" y="1224236"/>
                  </a:lnTo>
                  <a:lnTo>
                    <a:pt x="892668" y="1199898"/>
                  </a:lnTo>
                  <a:lnTo>
                    <a:pt x="897227" y="1226105"/>
                  </a:lnTo>
                  <a:lnTo>
                    <a:pt x="901787" y="1233593"/>
                  </a:lnTo>
                  <a:lnTo>
                    <a:pt x="906305" y="1222363"/>
                  </a:lnTo>
                  <a:lnTo>
                    <a:pt x="910865" y="1239208"/>
                  </a:lnTo>
                  <a:lnTo>
                    <a:pt x="915383" y="1248570"/>
                  </a:lnTo>
                  <a:lnTo>
                    <a:pt x="919943" y="1246697"/>
                  </a:lnTo>
                  <a:lnTo>
                    <a:pt x="924502" y="1248570"/>
                  </a:lnTo>
                  <a:lnTo>
                    <a:pt x="929021" y="1244824"/>
                  </a:lnTo>
                  <a:lnTo>
                    <a:pt x="933580" y="1250443"/>
                  </a:lnTo>
                  <a:lnTo>
                    <a:pt x="938139" y="1235466"/>
                  </a:lnTo>
                  <a:lnTo>
                    <a:pt x="942658" y="1246697"/>
                  </a:lnTo>
                  <a:lnTo>
                    <a:pt x="947218" y="1248570"/>
                  </a:lnTo>
                  <a:lnTo>
                    <a:pt x="951777" y="1246697"/>
                  </a:lnTo>
                  <a:lnTo>
                    <a:pt x="956295" y="1244824"/>
                  </a:lnTo>
                  <a:lnTo>
                    <a:pt x="960855" y="1244824"/>
                  </a:lnTo>
                  <a:lnTo>
                    <a:pt x="965373" y="1250443"/>
                  </a:lnTo>
                  <a:lnTo>
                    <a:pt x="969933" y="1237339"/>
                  </a:lnTo>
                  <a:lnTo>
                    <a:pt x="974492" y="1248570"/>
                  </a:lnTo>
                  <a:lnTo>
                    <a:pt x="979011" y="1246697"/>
                  </a:lnTo>
                  <a:lnTo>
                    <a:pt x="983570" y="1250443"/>
                  </a:lnTo>
                  <a:lnTo>
                    <a:pt x="988130" y="1248570"/>
                  </a:lnTo>
                  <a:lnTo>
                    <a:pt x="992648" y="1246697"/>
                  </a:lnTo>
                  <a:lnTo>
                    <a:pt x="997208" y="1250443"/>
                  </a:lnTo>
                  <a:lnTo>
                    <a:pt x="1001767" y="1241082"/>
                  </a:lnTo>
                  <a:lnTo>
                    <a:pt x="1006285" y="1248570"/>
                  </a:lnTo>
                  <a:lnTo>
                    <a:pt x="1010845" y="1237339"/>
                  </a:lnTo>
                  <a:lnTo>
                    <a:pt x="1015364" y="1248570"/>
                  </a:lnTo>
                  <a:lnTo>
                    <a:pt x="1019923" y="1244824"/>
                  </a:lnTo>
                  <a:lnTo>
                    <a:pt x="1024482" y="1244824"/>
                  </a:lnTo>
                  <a:lnTo>
                    <a:pt x="1029001" y="1246697"/>
                  </a:lnTo>
                  <a:lnTo>
                    <a:pt x="1033560" y="1237339"/>
                  </a:lnTo>
                  <a:lnTo>
                    <a:pt x="1038120" y="1248570"/>
                  </a:lnTo>
                  <a:lnTo>
                    <a:pt x="1042638" y="1248570"/>
                  </a:lnTo>
                  <a:lnTo>
                    <a:pt x="1047198" y="1250443"/>
                  </a:lnTo>
                  <a:lnTo>
                    <a:pt x="1051757" y="1246697"/>
                  </a:lnTo>
                  <a:lnTo>
                    <a:pt x="1056276" y="1248570"/>
                  </a:lnTo>
                  <a:lnTo>
                    <a:pt x="1060835" y="1244824"/>
                  </a:lnTo>
                  <a:lnTo>
                    <a:pt x="1065395" y="1244824"/>
                  </a:lnTo>
                  <a:lnTo>
                    <a:pt x="1069913" y="1248570"/>
                  </a:lnTo>
                  <a:lnTo>
                    <a:pt x="1074473" y="1246697"/>
                  </a:lnTo>
                  <a:lnTo>
                    <a:pt x="1078991" y="1250443"/>
                  </a:lnTo>
                  <a:lnTo>
                    <a:pt x="1083551" y="1248570"/>
                  </a:lnTo>
                  <a:lnTo>
                    <a:pt x="1088110" y="1246697"/>
                  </a:lnTo>
                  <a:lnTo>
                    <a:pt x="1092628" y="1244824"/>
                  </a:lnTo>
                  <a:lnTo>
                    <a:pt x="1097188" y="1244824"/>
                  </a:lnTo>
                  <a:lnTo>
                    <a:pt x="1101748" y="1246697"/>
                  </a:lnTo>
                  <a:lnTo>
                    <a:pt x="1106266" y="1248570"/>
                  </a:lnTo>
                  <a:lnTo>
                    <a:pt x="1110825" y="1246697"/>
                  </a:lnTo>
                  <a:lnTo>
                    <a:pt x="1115385" y="1244824"/>
                  </a:lnTo>
                  <a:lnTo>
                    <a:pt x="1119903" y="1250443"/>
                  </a:lnTo>
                  <a:lnTo>
                    <a:pt x="1124463" y="1242955"/>
                  </a:lnTo>
                  <a:lnTo>
                    <a:pt x="1128982" y="1244824"/>
                  </a:lnTo>
                  <a:lnTo>
                    <a:pt x="1133541" y="1246697"/>
                  </a:lnTo>
                  <a:lnTo>
                    <a:pt x="1138100" y="1248570"/>
                  </a:lnTo>
                  <a:lnTo>
                    <a:pt x="1142619" y="1248570"/>
                  </a:lnTo>
                  <a:lnTo>
                    <a:pt x="1147178" y="1248570"/>
                  </a:lnTo>
                  <a:lnTo>
                    <a:pt x="1151738" y="1250443"/>
                  </a:lnTo>
                  <a:lnTo>
                    <a:pt x="1156256" y="1248570"/>
                  </a:lnTo>
                  <a:lnTo>
                    <a:pt x="1160816" y="1244824"/>
                  </a:lnTo>
                  <a:lnTo>
                    <a:pt x="1165375" y="1248570"/>
                  </a:lnTo>
                  <a:lnTo>
                    <a:pt x="1169894" y="1242955"/>
                  </a:lnTo>
                  <a:lnTo>
                    <a:pt x="1174453" y="1248570"/>
                  </a:lnTo>
                  <a:lnTo>
                    <a:pt x="1178971" y="1250443"/>
                  </a:lnTo>
                  <a:lnTo>
                    <a:pt x="1183531" y="1248570"/>
                  </a:lnTo>
                  <a:lnTo>
                    <a:pt x="1188090" y="1248570"/>
                  </a:lnTo>
                  <a:lnTo>
                    <a:pt x="1192609" y="1239208"/>
                  </a:lnTo>
                  <a:lnTo>
                    <a:pt x="1197169" y="1246697"/>
                  </a:lnTo>
                  <a:lnTo>
                    <a:pt x="1201728" y="1248570"/>
                  </a:lnTo>
                  <a:lnTo>
                    <a:pt x="1206246" y="1248570"/>
                  </a:lnTo>
                  <a:lnTo>
                    <a:pt x="1210806" y="1246697"/>
                  </a:lnTo>
                  <a:lnTo>
                    <a:pt x="1215365" y="1246697"/>
                  </a:lnTo>
                  <a:lnTo>
                    <a:pt x="1219883" y="1250443"/>
                  </a:lnTo>
                  <a:lnTo>
                    <a:pt x="1224443" y="1244824"/>
                  </a:lnTo>
                  <a:lnTo>
                    <a:pt x="1229003" y="1248570"/>
                  </a:lnTo>
                  <a:lnTo>
                    <a:pt x="1233521" y="1248570"/>
                  </a:lnTo>
                  <a:lnTo>
                    <a:pt x="1238081" y="1246697"/>
                  </a:lnTo>
                  <a:lnTo>
                    <a:pt x="1242599" y="1246697"/>
                  </a:lnTo>
                  <a:lnTo>
                    <a:pt x="1247158" y="1250443"/>
                  </a:lnTo>
                  <a:lnTo>
                    <a:pt x="1251718" y="1248570"/>
                  </a:lnTo>
                  <a:lnTo>
                    <a:pt x="1256237" y="1242955"/>
                  </a:lnTo>
                  <a:lnTo>
                    <a:pt x="1260796" y="1248570"/>
                  </a:lnTo>
                  <a:lnTo>
                    <a:pt x="1265355" y="1246697"/>
                  </a:lnTo>
                  <a:lnTo>
                    <a:pt x="1269874" y="1248570"/>
                  </a:lnTo>
                  <a:lnTo>
                    <a:pt x="1274433" y="1244824"/>
                  </a:lnTo>
                  <a:lnTo>
                    <a:pt x="1278993" y="1248570"/>
                  </a:lnTo>
                  <a:lnTo>
                    <a:pt x="1283512" y="1244824"/>
                  </a:lnTo>
                  <a:lnTo>
                    <a:pt x="1288071" y="1246697"/>
                  </a:lnTo>
                  <a:lnTo>
                    <a:pt x="1292589" y="1246697"/>
                  </a:lnTo>
                  <a:lnTo>
                    <a:pt x="1297149" y="1250443"/>
                  </a:lnTo>
                  <a:lnTo>
                    <a:pt x="1301708" y="1248570"/>
                  </a:lnTo>
                  <a:lnTo>
                    <a:pt x="1306226" y="1244824"/>
                  </a:lnTo>
                  <a:lnTo>
                    <a:pt x="1310786" y="1248570"/>
                  </a:lnTo>
                  <a:lnTo>
                    <a:pt x="1314771" y="124857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E3635493-BDB0-0787-81B1-872CDF271929}"/>
                </a:ext>
              </a:extLst>
            </p:cNvPr>
            <p:cNvSpPr/>
            <p:nvPr/>
          </p:nvSpPr>
          <p:spPr>
            <a:xfrm>
              <a:off x="4727994" y="2431553"/>
              <a:ext cx="1314770" cy="1113790"/>
            </a:xfrm>
            <a:custGeom>
              <a:avLst/>
              <a:gdLst>
                <a:gd name="connsiteX0" fmla="*/ 0 w 1314770"/>
                <a:gd name="connsiteY0" fmla="*/ 1113791 h 1113790"/>
                <a:gd name="connsiteX1" fmla="*/ 1927 w 1314770"/>
                <a:gd name="connsiteY1" fmla="*/ 1113791 h 1113790"/>
                <a:gd name="connsiteX2" fmla="*/ 6470 w 1314770"/>
                <a:gd name="connsiteY2" fmla="*/ 1113791 h 1113790"/>
                <a:gd name="connsiteX3" fmla="*/ 11017 w 1314770"/>
                <a:gd name="connsiteY3" fmla="*/ 1113791 h 1113790"/>
                <a:gd name="connsiteX4" fmla="*/ 15560 w 1314770"/>
                <a:gd name="connsiteY4" fmla="*/ 1113791 h 1113790"/>
                <a:gd name="connsiteX5" fmla="*/ 20103 w 1314770"/>
                <a:gd name="connsiteY5" fmla="*/ 1113791 h 1113790"/>
                <a:gd name="connsiteX6" fmla="*/ 24650 w 1314770"/>
                <a:gd name="connsiteY6" fmla="*/ 1113791 h 1113790"/>
                <a:gd name="connsiteX7" fmla="*/ 29193 w 1314770"/>
                <a:gd name="connsiteY7" fmla="*/ 1113791 h 1113790"/>
                <a:gd name="connsiteX8" fmla="*/ 33736 w 1314770"/>
                <a:gd name="connsiteY8" fmla="*/ 1113791 h 1113790"/>
                <a:gd name="connsiteX9" fmla="*/ 38283 w 1314770"/>
                <a:gd name="connsiteY9" fmla="*/ 1113791 h 1113790"/>
                <a:gd name="connsiteX10" fmla="*/ 42827 w 1314770"/>
                <a:gd name="connsiteY10" fmla="*/ 1113791 h 1113790"/>
                <a:gd name="connsiteX11" fmla="*/ 47374 w 1314770"/>
                <a:gd name="connsiteY11" fmla="*/ 1113791 h 1113790"/>
                <a:gd name="connsiteX12" fmla="*/ 51917 w 1314770"/>
                <a:gd name="connsiteY12" fmla="*/ 1113791 h 1113790"/>
                <a:gd name="connsiteX13" fmla="*/ 56464 w 1314770"/>
                <a:gd name="connsiteY13" fmla="*/ 1113791 h 1113790"/>
                <a:gd name="connsiteX14" fmla="*/ 61007 w 1314770"/>
                <a:gd name="connsiteY14" fmla="*/ 1113791 h 1113790"/>
                <a:gd name="connsiteX15" fmla="*/ 65550 w 1314770"/>
                <a:gd name="connsiteY15" fmla="*/ 1113791 h 1113790"/>
                <a:gd name="connsiteX16" fmla="*/ 70097 w 1314770"/>
                <a:gd name="connsiteY16" fmla="*/ 1113791 h 1113790"/>
                <a:gd name="connsiteX17" fmla="*/ 74640 w 1314770"/>
                <a:gd name="connsiteY17" fmla="*/ 1113791 h 1113790"/>
                <a:gd name="connsiteX18" fmla="*/ 79183 w 1314770"/>
                <a:gd name="connsiteY18" fmla="*/ 1113791 h 1113790"/>
                <a:gd name="connsiteX19" fmla="*/ 83731 w 1314770"/>
                <a:gd name="connsiteY19" fmla="*/ 1113791 h 1113790"/>
                <a:gd name="connsiteX20" fmla="*/ 88274 w 1314770"/>
                <a:gd name="connsiteY20" fmla="*/ 1113791 h 1113790"/>
                <a:gd name="connsiteX21" fmla="*/ 92817 w 1314770"/>
                <a:gd name="connsiteY21" fmla="*/ 1113791 h 1113790"/>
                <a:gd name="connsiteX22" fmla="*/ 97364 w 1314770"/>
                <a:gd name="connsiteY22" fmla="*/ 1113791 h 1113790"/>
                <a:gd name="connsiteX23" fmla="*/ 101907 w 1314770"/>
                <a:gd name="connsiteY23" fmla="*/ 1113791 h 1113790"/>
                <a:gd name="connsiteX24" fmla="*/ 106454 w 1314770"/>
                <a:gd name="connsiteY24" fmla="*/ 1113791 h 1113790"/>
                <a:gd name="connsiteX25" fmla="*/ 110997 w 1314770"/>
                <a:gd name="connsiteY25" fmla="*/ 1113791 h 1113790"/>
                <a:gd name="connsiteX26" fmla="*/ 115544 w 1314770"/>
                <a:gd name="connsiteY26" fmla="*/ 1113791 h 1113790"/>
                <a:gd name="connsiteX27" fmla="*/ 120088 w 1314770"/>
                <a:gd name="connsiteY27" fmla="*/ 1113791 h 1113790"/>
                <a:gd name="connsiteX28" fmla="*/ 124630 w 1314770"/>
                <a:gd name="connsiteY28" fmla="*/ 1113791 h 1113790"/>
                <a:gd name="connsiteX29" fmla="*/ 129178 w 1314770"/>
                <a:gd name="connsiteY29" fmla="*/ 1113791 h 1113790"/>
                <a:gd name="connsiteX30" fmla="*/ 133721 w 1314770"/>
                <a:gd name="connsiteY30" fmla="*/ 1113791 h 1113790"/>
                <a:gd name="connsiteX31" fmla="*/ 138264 w 1314770"/>
                <a:gd name="connsiteY31" fmla="*/ 1113791 h 1113790"/>
                <a:gd name="connsiteX32" fmla="*/ 142811 w 1314770"/>
                <a:gd name="connsiteY32" fmla="*/ 1113791 h 1113790"/>
                <a:gd name="connsiteX33" fmla="*/ 147354 w 1314770"/>
                <a:gd name="connsiteY33" fmla="*/ 1113791 h 1113790"/>
                <a:gd name="connsiteX34" fmla="*/ 151901 w 1314770"/>
                <a:gd name="connsiteY34" fmla="*/ 1113791 h 1113790"/>
                <a:gd name="connsiteX35" fmla="*/ 156444 w 1314770"/>
                <a:gd name="connsiteY35" fmla="*/ 1113791 h 1113790"/>
                <a:gd name="connsiteX36" fmla="*/ 160987 w 1314770"/>
                <a:gd name="connsiteY36" fmla="*/ 1113791 h 1113790"/>
                <a:gd name="connsiteX37" fmla="*/ 165534 w 1314770"/>
                <a:gd name="connsiteY37" fmla="*/ 1113791 h 1113790"/>
                <a:gd name="connsiteX38" fmla="*/ 170078 w 1314770"/>
                <a:gd name="connsiteY38" fmla="*/ 1113791 h 1113790"/>
                <a:gd name="connsiteX39" fmla="*/ 174625 w 1314770"/>
                <a:gd name="connsiteY39" fmla="*/ 1113791 h 1113790"/>
                <a:gd name="connsiteX40" fmla="*/ 179168 w 1314770"/>
                <a:gd name="connsiteY40" fmla="*/ 1113791 h 1113790"/>
                <a:gd name="connsiteX41" fmla="*/ 183711 w 1314770"/>
                <a:gd name="connsiteY41" fmla="*/ 1113791 h 1113790"/>
                <a:gd name="connsiteX42" fmla="*/ 188258 w 1314770"/>
                <a:gd name="connsiteY42" fmla="*/ 1113791 h 1113790"/>
                <a:gd name="connsiteX43" fmla="*/ 192801 w 1314770"/>
                <a:gd name="connsiteY43" fmla="*/ 1113791 h 1113790"/>
                <a:gd name="connsiteX44" fmla="*/ 197344 w 1314770"/>
                <a:gd name="connsiteY44" fmla="*/ 1113791 h 1113790"/>
                <a:gd name="connsiteX45" fmla="*/ 201891 w 1314770"/>
                <a:gd name="connsiteY45" fmla="*/ 1113791 h 1113790"/>
                <a:gd name="connsiteX46" fmla="*/ 206435 w 1314770"/>
                <a:gd name="connsiteY46" fmla="*/ 1113791 h 1113790"/>
                <a:gd name="connsiteX47" fmla="*/ 210982 w 1314770"/>
                <a:gd name="connsiteY47" fmla="*/ 1113791 h 1113790"/>
                <a:gd name="connsiteX48" fmla="*/ 215525 w 1314770"/>
                <a:gd name="connsiteY48" fmla="*/ 1113791 h 1113790"/>
                <a:gd name="connsiteX49" fmla="*/ 220080 w 1314770"/>
                <a:gd name="connsiteY49" fmla="*/ 1113791 h 1113790"/>
                <a:gd name="connsiteX50" fmla="*/ 224599 w 1314770"/>
                <a:gd name="connsiteY50" fmla="*/ 1113791 h 1113790"/>
                <a:gd name="connsiteX51" fmla="*/ 229158 w 1314770"/>
                <a:gd name="connsiteY51" fmla="*/ 1113791 h 1113790"/>
                <a:gd name="connsiteX52" fmla="*/ 233717 w 1314770"/>
                <a:gd name="connsiteY52" fmla="*/ 1113791 h 1113790"/>
                <a:gd name="connsiteX53" fmla="*/ 238236 w 1314770"/>
                <a:gd name="connsiteY53" fmla="*/ 1113791 h 1113790"/>
                <a:gd name="connsiteX54" fmla="*/ 242795 w 1314770"/>
                <a:gd name="connsiteY54" fmla="*/ 1113791 h 1113790"/>
                <a:gd name="connsiteX55" fmla="*/ 247355 w 1314770"/>
                <a:gd name="connsiteY55" fmla="*/ 1113791 h 1113790"/>
                <a:gd name="connsiteX56" fmla="*/ 251873 w 1314770"/>
                <a:gd name="connsiteY56" fmla="*/ 1113791 h 1113790"/>
                <a:gd name="connsiteX57" fmla="*/ 256433 w 1314770"/>
                <a:gd name="connsiteY57" fmla="*/ 1113791 h 1113790"/>
                <a:gd name="connsiteX58" fmla="*/ 260951 w 1314770"/>
                <a:gd name="connsiteY58" fmla="*/ 1113791 h 1113790"/>
                <a:gd name="connsiteX59" fmla="*/ 265511 w 1314770"/>
                <a:gd name="connsiteY59" fmla="*/ 1113791 h 1113790"/>
                <a:gd name="connsiteX60" fmla="*/ 270070 w 1314770"/>
                <a:gd name="connsiteY60" fmla="*/ 1113791 h 1113790"/>
                <a:gd name="connsiteX61" fmla="*/ 274589 w 1314770"/>
                <a:gd name="connsiteY61" fmla="*/ 1113791 h 1113790"/>
                <a:gd name="connsiteX62" fmla="*/ 279148 w 1314770"/>
                <a:gd name="connsiteY62" fmla="*/ 1113791 h 1113790"/>
                <a:gd name="connsiteX63" fmla="*/ 283708 w 1314770"/>
                <a:gd name="connsiteY63" fmla="*/ 1113791 h 1113790"/>
                <a:gd name="connsiteX64" fmla="*/ 288226 w 1314770"/>
                <a:gd name="connsiteY64" fmla="*/ 1113791 h 1113790"/>
                <a:gd name="connsiteX65" fmla="*/ 292786 w 1314770"/>
                <a:gd name="connsiteY65" fmla="*/ 1113791 h 1113790"/>
                <a:gd name="connsiteX66" fmla="*/ 297345 w 1314770"/>
                <a:gd name="connsiteY66" fmla="*/ 1113791 h 1113790"/>
                <a:gd name="connsiteX67" fmla="*/ 301864 w 1314770"/>
                <a:gd name="connsiteY67" fmla="*/ 1113791 h 1113790"/>
                <a:gd name="connsiteX68" fmla="*/ 306423 w 1314770"/>
                <a:gd name="connsiteY68" fmla="*/ 1113791 h 1113790"/>
                <a:gd name="connsiteX69" fmla="*/ 310982 w 1314770"/>
                <a:gd name="connsiteY69" fmla="*/ 1113791 h 1113790"/>
                <a:gd name="connsiteX70" fmla="*/ 315501 w 1314770"/>
                <a:gd name="connsiteY70" fmla="*/ 1113791 h 1113790"/>
                <a:gd name="connsiteX71" fmla="*/ 320060 w 1314770"/>
                <a:gd name="connsiteY71" fmla="*/ 1113791 h 1113790"/>
                <a:gd name="connsiteX72" fmla="*/ 324579 w 1314770"/>
                <a:gd name="connsiteY72" fmla="*/ 1113791 h 1113790"/>
                <a:gd name="connsiteX73" fmla="*/ 329138 w 1314770"/>
                <a:gd name="connsiteY73" fmla="*/ 1113791 h 1113790"/>
                <a:gd name="connsiteX74" fmla="*/ 333698 w 1314770"/>
                <a:gd name="connsiteY74" fmla="*/ 1113791 h 1113790"/>
                <a:gd name="connsiteX75" fmla="*/ 338217 w 1314770"/>
                <a:gd name="connsiteY75" fmla="*/ 1113791 h 1113790"/>
                <a:gd name="connsiteX76" fmla="*/ 342776 w 1314770"/>
                <a:gd name="connsiteY76" fmla="*/ 1113791 h 1113790"/>
                <a:gd name="connsiteX77" fmla="*/ 347335 w 1314770"/>
                <a:gd name="connsiteY77" fmla="*/ 1113791 h 1113790"/>
                <a:gd name="connsiteX78" fmla="*/ 351854 w 1314770"/>
                <a:gd name="connsiteY78" fmla="*/ 1113791 h 1113790"/>
                <a:gd name="connsiteX79" fmla="*/ 356413 w 1314770"/>
                <a:gd name="connsiteY79" fmla="*/ 1113791 h 1113790"/>
                <a:gd name="connsiteX80" fmla="*/ 360973 w 1314770"/>
                <a:gd name="connsiteY80" fmla="*/ 1113791 h 1113790"/>
                <a:gd name="connsiteX81" fmla="*/ 365491 w 1314770"/>
                <a:gd name="connsiteY81" fmla="*/ 1113791 h 1113790"/>
                <a:gd name="connsiteX82" fmla="*/ 370051 w 1314770"/>
                <a:gd name="connsiteY82" fmla="*/ 1113791 h 1113790"/>
                <a:gd name="connsiteX83" fmla="*/ 374569 w 1314770"/>
                <a:gd name="connsiteY83" fmla="*/ 1113791 h 1113790"/>
                <a:gd name="connsiteX84" fmla="*/ 379129 w 1314770"/>
                <a:gd name="connsiteY84" fmla="*/ 1113791 h 1113790"/>
                <a:gd name="connsiteX85" fmla="*/ 383688 w 1314770"/>
                <a:gd name="connsiteY85" fmla="*/ 1113791 h 1113790"/>
                <a:gd name="connsiteX86" fmla="*/ 388206 w 1314770"/>
                <a:gd name="connsiteY86" fmla="*/ 1113791 h 1113790"/>
                <a:gd name="connsiteX87" fmla="*/ 392766 w 1314770"/>
                <a:gd name="connsiteY87" fmla="*/ 1113791 h 1113790"/>
                <a:gd name="connsiteX88" fmla="*/ 397325 w 1314770"/>
                <a:gd name="connsiteY88" fmla="*/ 1113791 h 1113790"/>
                <a:gd name="connsiteX89" fmla="*/ 401844 w 1314770"/>
                <a:gd name="connsiteY89" fmla="*/ 1042659 h 1113790"/>
                <a:gd name="connsiteX90" fmla="*/ 406404 w 1314770"/>
                <a:gd name="connsiteY90" fmla="*/ 720688 h 1113790"/>
                <a:gd name="connsiteX91" fmla="*/ 410963 w 1314770"/>
                <a:gd name="connsiteY91" fmla="*/ 773102 h 1113790"/>
                <a:gd name="connsiteX92" fmla="*/ 415481 w 1314770"/>
                <a:gd name="connsiteY92" fmla="*/ 518522 h 1113790"/>
                <a:gd name="connsiteX93" fmla="*/ 420041 w 1314770"/>
                <a:gd name="connsiteY93" fmla="*/ 572809 h 1113790"/>
                <a:gd name="connsiteX94" fmla="*/ 424559 w 1314770"/>
                <a:gd name="connsiteY94" fmla="*/ 561574 h 1113790"/>
                <a:gd name="connsiteX95" fmla="*/ 429119 w 1314770"/>
                <a:gd name="connsiteY95" fmla="*/ 715073 h 1113790"/>
                <a:gd name="connsiteX96" fmla="*/ 433678 w 1314770"/>
                <a:gd name="connsiteY96" fmla="*/ 670148 h 1113790"/>
                <a:gd name="connsiteX97" fmla="*/ 438197 w 1314770"/>
                <a:gd name="connsiteY97" fmla="*/ 743153 h 1113790"/>
                <a:gd name="connsiteX98" fmla="*/ 442756 w 1314770"/>
                <a:gd name="connsiteY98" fmla="*/ 696355 h 1113790"/>
                <a:gd name="connsiteX99" fmla="*/ 447316 w 1314770"/>
                <a:gd name="connsiteY99" fmla="*/ 632706 h 1113790"/>
                <a:gd name="connsiteX100" fmla="*/ 451834 w 1314770"/>
                <a:gd name="connsiteY100" fmla="*/ 666402 h 1113790"/>
                <a:gd name="connsiteX101" fmla="*/ 456393 w 1314770"/>
                <a:gd name="connsiteY101" fmla="*/ 574678 h 1113790"/>
                <a:gd name="connsiteX102" fmla="*/ 460953 w 1314770"/>
                <a:gd name="connsiteY102" fmla="*/ 722561 h 1113790"/>
                <a:gd name="connsiteX103" fmla="*/ 465472 w 1314770"/>
                <a:gd name="connsiteY103" fmla="*/ 645810 h 1113790"/>
                <a:gd name="connsiteX104" fmla="*/ 470031 w 1314770"/>
                <a:gd name="connsiteY104" fmla="*/ 336947 h 1113790"/>
                <a:gd name="connsiteX105" fmla="*/ 474549 w 1314770"/>
                <a:gd name="connsiteY105" fmla="*/ 215270 h 1113790"/>
                <a:gd name="connsiteX106" fmla="*/ 479109 w 1314770"/>
                <a:gd name="connsiteY106" fmla="*/ 73005 h 1113790"/>
                <a:gd name="connsiteX107" fmla="*/ 483668 w 1314770"/>
                <a:gd name="connsiteY107" fmla="*/ 0 h 1113790"/>
                <a:gd name="connsiteX108" fmla="*/ 488187 w 1314770"/>
                <a:gd name="connsiteY108" fmla="*/ 297637 h 1113790"/>
                <a:gd name="connsiteX109" fmla="*/ 492747 w 1314770"/>
                <a:gd name="connsiteY109" fmla="*/ 219016 h 1113790"/>
                <a:gd name="connsiteX110" fmla="*/ 497306 w 1314770"/>
                <a:gd name="connsiteY110" fmla="*/ 628964 h 1113790"/>
                <a:gd name="connsiteX111" fmla="*/ 501824 w 1314770"/>
                <a:gd name="connsiteY111" fmla="*/ 578424 h 1113790"/>
                <a:gd name="connsiteX112" fmla="*/ 506384 w 1314770"/>
                <a:gd name="connsiteY112" fmla="*/ 604631 h 1113790"/>
                <a:gd name="connsiteX113" fmla="*/ 510943 w 1314770"/>
                <a:gd name="connsiteY113" fmla="*/ 565320 h 1113790"/>
                <a:gd name="connsiteX114" fmla="*/ 515461 w 1314770"/>
                <a:gd name="connsiteY114" fmla="*/ 572809 h 1113790"/>
                <a:gd name="connsiteX115" fmla="*/ 520021 w 1314770"/>
                <a:gd name="connsiteY115" fmla="*/ 531625 h 1113790"/>
                <a:gd name="connsiteX116" fmla="*/ 524581 w 1314770"/>
                <a:gd name="connsiteY116" fmla="*/ 636453 h 1113790"/>
                <a:gd name="connsiteX117" fmla="*/ 529099 w 1314770"/>
                <a:gd name="connsiteY117" fmla="*/ 602757 h 1113790"/>
                <a:gd name="connsiteX118" fmla="*/ 533659 w 1314770"/>
                <a:gd name="connsiteY118" fmla="*/ 610246 h 1113790"/>
                <a:gd name="connsiteX119" fmla="*/ 538177 w 1314770"/>
                <a:gd name="connsiteY119" fmla="*/ 638326 h 1113790"/>
                <a:gd name="connsiteX120" fmla="*/ 542736 w 1314770"/>
                <a:gd name="connsiteY120" fmla="*/ 606500 h 1113790"/>
                <a:gd name="connsiteX121" fmla="*/ 547296 w 1314770"/>
                <a:gd name="connsiteY121" fmla="*/ 640195 h 1113790"/>
                <a:gd name="connsiteX122" fmla="*/ 551815 w 1314770"/>
                <a:gd name="connsiteY122" fmla="*/ 707585 h 1113790"/>
                <a:gd name="connsiteX123" fmla="*/ 556374 w 1314770"/>
                <a:gd name="connsiteY123" fmla="*/ 619603 h 1113790"/>
                <a:gd name="connsiteX124" fmla="*/ 560934 w 1314770"/>
                <a:gd name="connsiteY124" fmla="*/ 649556 h 1113790"/>
                <a:gd name="connsiteX125" fmla="*/ 565452 w 1314770"/>
                <a:gd name="connsiteY125" fmla="*/ 657044 h 1113790"/>
                <a:gd name="connsiteX126" fmla="*/ 570011 w 1314770"/>
                <a:gd name="connsiteY126" fmla="*/ 643941 h 1113790"/>
                <a:gd name="connsiteX127" fmla="*/ 574571 w 1314770"/>
                <a:gd name="connsiteY127" fmla="*/ 621476 h 1113790"/>
                <a:gd name="connsiteX128" fmla="*/ 579089 w 1314770"/>
                <a:gd name="connsiteY128" fmla="*/ 657044 h 1113790"/>
                <a:gd name="connsiteX129" fmla="*/ 583649 w 1314770"/>
                <a:gd name="connsiteY129" fmla="*/ 606500 h 1113790"/>
                <a:gd name="connsiteX130" fmla="*/ 588167 w 1314770"/>
                <a:gd name="connsiteY130" fmla="*/ 679505 h 1113790"/>
                <a:gd name="connsiteX131" fmla="*/ 592727 w 1314770"/>
                <a:gd name="connsiteY131" fmla="*/ 580293 h 1113790"/>
                <a:gd name="connsiteX132" fmla="*/ 597286 w 1314770"/>
                <a:gd name="connsiteY132" fmla="*/ 529752 h 1113790"/>
                <a:gd name="connsiteX133" fmla="*/ 601805 w 1314770"/>
                <a:gd name="connsiteY133" fmla="*/ 540982 h 1113790"/>
                <a:gd name="connsiteX134" fmla="*/ 606364 w 1314770"/>
                <a:gd name="connsiteY134" fmla="*/ 643941 h 1113790"/>
                <a:gd name="connsiteX135" fmla="*/ 610923 w 1314770"/>
                <a:gd name="connsiteY135" fmla="*/ 754383 h 1113790"/>
                <a:gd name="connsiteX136" fmla="*/ 615442 w 1314770"/>
                <a:gd name="connsiteY136" fmla="*/ 524137 h 1113790"/>
                <a:gd name="connsiteX137" fmla="*/ 620002 w 1314770"/>
                <a:gd name="connsiteY137" fmla="*/ 681378 h 1113790"/>
                <a:gd name="connsiteX138" fmla="*/ 624561 w 1314770"/>
                <a:gd name="connsiteY138" fmla="*/ 602757 h 1113790"/>
                <a:gd name="connsiteX139" fmla="*/ 629079 w 1314770"/>
                <a:gd name="connsiteY139" fmla="*/ 647683 h 1113790"/>
                <a:gd name="connsiteX140" fmla="*/ 633639 w 1314770"/>
                <a:gd name="connsiteY140" fmla="*/ 469850 h 1113790"/>
                <a:gd name="connsiteX141" fmla="*/ 638157 w 1314770"/>
                <a:gd name="connsiteY141" fmla="*/ 550344 h 1113790"/>
                <a:gd name="connsiteX142" fmla="*/ 642717 w 1314770"/>
                <a:gd name="connsiteY142" fmla="*/ 546602 h 1113790"/>
                <a:gd name="connsiteX143" fmla="*/ 647277 w 1314770"/>
                <a:gd name="connsiteY143" fmla="*/ 439901 h 1113790"/>
                <a:gd name="connsiteX144" fmla="*/ 651795 w 1314770"/>
                <a:gd name="connsiteY144" fmla="*/ 438028 h 1113790"/>
                <a:gd name="connsiteX145" fmla="*/ 656354 w 1314770"/>
                <a:gd name="connsiteY145" fmla="*/ 647683 h 1113790"/>
                <a:gd name="connsiteX146" fmla="*/ 660914 w 1314770"/>
                <a:gd name="connsiteY146" fmla="*/ 578424 h 1113790"/>
                <a:gd name="connsiteX147" fmla="*/ 665432 w 1314770"/>
                <a:gd name="connsiteY147" fmla="*/ 642068 h 1113790"/>
                <a:gd name="connsiteX148" fmla="*/ 669992 w 1314770"/>
                <a:gd name="connsiteY148" fmla="*/ 595269 h 1113790"/>
                <a:gd name="connsiteX149" fmla="*/ 674551 w 1314770"/>
                <a:gd name="connsiteY149" fmla="*/ 716946 h 1113790"/>
                <a:gd name="connsiteX150" fmla="*/ 679070 w 1314770"/>
                <a:gd name="connsiteY150" fmla="*/ 752510 h 1113790"/>
                <a:gd name="connsiteX151" fmla="*/ 683629 w 1314770"/>
                <a:gd name="connsiteY151" fmla="*/ 754383 h 1113790"/>
                <a:gd name="connsiteX152" fmla="*/ 688189 w 1314770"/>
                <a:gd name="connsiteY152" fmla="*/ 664533 h 1113790"/>
                <a:gd name="connsiteX153" fmla="*/ 692707 w 1314770"/>
                <a:gd name="connsiteY153" fmla="*/ 724430 h 1113790"/>
                <a:gd name="connsiteX154" fmla="*/ 697266 w 1314770"/>
                <a:gd name="connsiteY154" fmla="*/ 658913 h 1113790"/>
                <a:gd name="connsiteX155" fmla="*/ 701785 w 1314770"/>
                <a:gd name="connsiteY155" fmla="*/ 786205 h 1113790"/>
                <a:gd name="connsiteX156" fmla="*/ 706345 w 1314770"/>
                <a:gd name="connsiteY156" fmla="*/ 855465 h 1113790"/>
                <a:gd name="connsiteX157" fmla="*/ 710904 w 1314770"/>
                <a:gd name="connsiteY157" fmla="*/ 617734 h 1113790"/>
                <a:gd name="connsiteX158" fmla="*/ 715422 w 1314770"/>
                <a:gd name="connsiteY158" fmla="*/ 454878 h 1113790"/>
                <a:gd name="connsiteX159" fmla="*/ 719982 w 1314770"/>
                <a:gd name="connsiteY159" fmla="*/ 477338 h 1113790"/>
                <a:gd name="connsiteX160" fmla="*/ 724541 w 1314770"/>
                <a:gd name="connsiteY160" fmla="*/ 567189 h 1113790"/>
                <a:gd name="connsiteX161" fmla="*/ 729060 w 1314770"/>
                <a:gd name="connsiteY161" fmla="*/ 632706 h 1113790"/>
                <a:gd name="connsiteX162" fmla="*/ 733620 w 1314770"/>
                <a:gd name="connsiteY162" fmla="*/ 632706 h 1113790"/>
                <a:gd name="connsiteX163" fmla="*/ 738179 w 1314770"/>
                <a:gd name="connsiteY163" fmla="*/ 557832 h 1113790"/>
                <a:gd name="connsiteX164" fmla="*/ 742697 w 1314770"/>
                <a:gd name="connsiteY164" fmla="*/ 520395 h 1113790"/>
                <a:gd name="connsiteX165" fmla="*/ 747257 w 1314770"/>
                <a:gd name="connsiteY165" fmla="*/ 563447 h 1113790"/>
                <a:gd name="connsiteX166" fmla="*/ 751775 w 1314770"/>
                <a:gd name="connsiteY166" fmla="*/ 574678 h 1113790"/>
                <a:gd name="connsiteX167" fmla="*/ 756335 w 1314770"/>
                <a:gd name="connsiteY167" fmla="*/ 587781 h 1113790"/>
                <a:gd name="connsiteX168" fmla="*/ 760894 w 1314770"/>
                <a:gd name="connsiteY168" fmla="*/ 449258 h 1113790"/>
                <a:gd name="connsiteX169" fmla="*/ 765413 w 1314770"/>
                <a:gd name="connsiteY169" fmla="*/ 69261 h 1113790"/>
                <a:gd name="connsiteX170" fmla="*/ 769972 w 1314770"/>
                <a:gd name="connsiteY170" fmla="*/ 308867 h 1113790"/>
                <a:gd name="connsiteX171" fmla="*/ 774532 w 1314770"/>
                <a:gd name="connsiteY171" fmla="*/ 492315 h 1113790"/>
                <a:gd name="connsiteX172" fmla="*/ 779050 w 1314770"/>
                <a:gd name="connsiteY172" fmla="*/ 613988 h 1113790"/>
                <a:gd name="connsiteX173" fmla="*/ 783609 w 1314770"/>
                <a:gd name="connsiteY173" fmla="*/ 557832 h 1113790"/>
                <a:gd name="connsiteX174" fmla="*/ 788169 w 1314770"/>
                <a:gd name="connsiteY174" fmla="*/ 604631 h 1113790"/>
                <a:gd name="connsiteX175" fmla="*/ 792687 w 1314770"/>
                <a:gd name="connsiteY175" fmla="*/ 576551 h 1113790"/>
                <a:gd name="connsiteX176" fmla="*/ 797247 w 1314770"/>
                <a:gd name="connsiteY176" fmla="*/ 439901 h 1113790"/>
                <a:gd name="connsiteX177" fmla="*/ 801765 w 1314770"/>
                <a:gd name="connsiteY177" fmla="*/ 591527 h 1113790"/>
                <a:gd name="connsiteX178" fmla="*/ 806325 w 1314770"/>
                <a:gd name="connsiteY178" fmla="*/ 615861 h 1113790"/>
                <a:gd name="connsiteX179" fmla="*/ 810884 w 1314770"/>
                <a:gd name="connsiteY179" fmla="*/ 565320 h 1113790"/>
                <a:gd name="connsiteX180" fmla="*/ 815403 w 1314770"/>
                <a:gd name="connsiteY180" fmla="*/ 511034 h 1113790"/>
                <a:gd name="connsiteX181" fmla="*/ 819962 w 1314770"/>
                <a:gd name="connsiteY181" fmla="*/ 413694 h 1113790"/>
                <a:gd name="connsiteX182" fmla="*/ 824522 w 1314770"/>
                <a:gd name="connsiteY182" fmla="*/ 645810 h 1113790"/>
                <a:gd name="connsiteX183" fmla="*/ 829040 w 1314770"/>
                <a:gd name="connsiteY183" fmla="*/ 584039 h 1113790"/>
                <a:gd name="connsiteX184" fmla="*/ 833600 w 1314770"/>
                <a:gd name="connsiteY184" fmla="*/ 621476 h 1113790"/>
                <a:gd name="connsiteX185" fmla="*/ 838159 w 1314770"/>
                <a:gd name="connsiteY185" fmla="*/ 672017 h 1113790"/>
                <a:gd name="connsiteX186" fmla="*/ 842678 w 1314770"/>
                <a:gd name="connsiteY186" fmla="*/ 606500 h 1113790"/>
                <a:gd name="connsiteX187" fmla="*/ 847237 w 1314770"/>
                <a:gd name="connsiteY187" fmla="*/ 533498 h 1113790"/>
                <a:gd name="connsiteX188" fmla="*/ 851755 w 1314770"/>
                <a:gd name="connsiteY188" fmla="*/ 703843 h 1113790"/>
                <a:gd name="connsiteX189" fmla="*/ 856315 w 1314770"/>
                <a:gd name="connsiteY189" fmla="*/ 602757 h 1113790"/>
                <a:gd name="connsiteX190" fmla="*/ 860875 w 1314770"/>
                <a:gd name="connsiteY190" fmla="*/ 572809 h 1113790"/>
                <a:gd name="connsiteX191" fmla="*/ 865393 w 1314770"/>
                <a:gd name="connsiteY191" fmla="*/ 651429 h 1113790"/>
                <a:gd name="connsiteX192" fmla="*/ 869952 w 1314770"/>
                <a:gd name="connsiteY192" fmla="*/ 507291 h 1113790"/>
                <a:gd name="connsiteX193" fmla="*/ 874512 w 1314770"/>
                <a:gd name="connsiteY193" fmla="*/ 660786 h 1113790"/>
                <a:gd name="connsiteX194" fmla="*/ 879030 w 1314770"/>
                <a:gd name="connsiteY194" fmla="*/ 531625 h 1113790"/>
                <a:gd name="connsiteX195" fmla="*/ 883590 w 1314770"/>
                <a:gd name="connsiteY195" fmla="*/ 617734 h 1113790"/>
                <a:gd name="connsiteX196" fmla="*/ 888150 w 1314770"/>
                <a:gd name="connsiteY196" fmla="*/ 518522 h 1113790"/>
                <a:gd name="connsiteX197" fmla="*/ 892668 w 1314770"/>
                <a:gd name="connsiteY197" fmla="*/ 411821 h 1113790"/>
                <a:gd name="connsiteX198" fmla="*/ 897227 w 1314770"/>
                <a:gd name="connsiteY198" fmla="*/ 423052 h 1113790"/>
                <a:gd name="connsiteX199" fmla="*/ 901787 w 1314770"/>
                <a:gd name="connsiteY199" fmla="*/ 200293 h 1113790"/>
                <a:gd name="connsiteX200" fmla="*/ 906305 w 1314770"/>
                <a:gd name="connsiteY200" fmla="*/ 329459 h 1113790"/>
                <a:gd name="connsiteX201" fmla="*/ 910865 w 1314770"/>
                <a:gd name="connsiteY201" fmla="*/ 709458 h 1113790"/>
                <a:gd name="connsiteX202" fmla="*/ 915383 w 1314770"/>
                <a:gd name="connsiteY202" fmla="*/ 1010837 h 1113790"/>
                <a:gd name="connsiteX203" fmla="*/ 919943 w 1314770"/>
                <a:gd name="connsiteY203" fmla="*/ 1052016 h 1113790"/>
                <a:gd name="connsiteX204" fmla="*/ 924502 w 1314770"/>
                <a:gd name="connsiteY204" fmla="*/ 1078223 h 1113790"/>
                <a:gd name="connsiteX205" fmla="*/ 929021 w 1314770"/>
                <a:gd name="connsiteY205" fmla="*/ 1096945 h 1113790"/>
                <a:gd name="connsiteX206" fmla="*/ 933580 w 1314770"/>
                <a:gd name="connsiteY206" fmla="*/ 1091326 h 1113790"/>
                <a:gd name="connsiteX207" fmla="*/ 938139 w 1314770"/>
                <a:gd name="connsiteY207" fmla="*/ 1080096 h 1113790"/>
                <a:gd name="connsiteX208" fmla="*/ 942658 w 1314770"/>
                <a:gd name="connsiteY208" fmla="*/ 1074481 h 1113790"/>
                <a:gd name="connsiteX209" fmla="*/ 947218 w 1314770"/>
                <a:gd name="connsiteY209" fmla="*/ 1076354 h 1113790"/>
                <a:gd name="connsiteX210" fmla="*/ 951777 w 1314770"/>
                <a:gd name="connsiteY210" fmla="*/ 1087584 h 1113790"/>
                <a:gd name="connsiteX211" fmla="*/ 956295 w 1314770"/>
                <a:gd name="connsiteY211" fmla="*/ 1093199 h 1113790"/>
                <a:gd name="connsiteX212" fmla="*/ 960855 w 1314770"/>
                <a:gd name="connsiteY212" fmla="*/ 1091326 h 1113790"/>
                <a:gd name="connsiteX213" fmla="*/ 965373 w 1314770"/>
                <a:gd name="connsiteY213" fmla="*/ 1098815 h 1113790"/>
                <a:gd name="connsiteX214" fmla="*/ 969933 w 1314770"/>
                <a:gd name="connsiteY214" fmla="*/ 1089457 h 1113790"/>
                <a:gd name="connsiteX215" fmla="*/ 974492 w 1314770"/>
                <a:gd name="connsiteY215" fmla="*/ 1093199 h 1113790"/>
                <a:gd name="connsiteX216" fmla="*/ 979011 w 1314770"/>
                <a:gd name="connsiteY216" fmla="*/ 1102561 h 1113790"/>
                <a:gd name="connsiteX217" fmla="*/ 983570 w 1314770"/>
                <a:gd name="connsiteY217" fmla="*/ 1104430 h 1113790"/>
                <a:gd name="connsiteX218" fmla="*/ 988130 w 1314770"/>
                <a:gd name="connsiteY218" fmla="*/ 1096945 h 1113790"/>
                <a:gd name="connsiteX219" fmla="*/ 992648 w 1314770"/>
                <a:gd name="connsiteY219" fmla="*/ 1106303 h 1113790"/>
                <a:gd name="connsiteX220" fmla="*/ 997208 w 1314770"/>
                <a:gd name="connsiteY220" fmla="*/ 1100688 h 1113790"/>
                <a:gd name="connsiteX221" fmla="*/ 1001767 w 1314770"/>
                <a:gd name="connsiteY221" fmla="*/ 1093199 h 1113790"/>
                <a:gd name="connsiteX222" fmla="*/ 1006285 w 1314770"/>
                <a:gd name="connsiteY222" fmla="*/ 1093199 h 1113790"/>
                <a:gd name="connsiteX223" fmla="*/ 1010845 w 1314770"/>
                <a:gd name="connsiteY223" fmla="*/ 1091326 h 1113790"/>
                <a:gd name="connsiteX224" fmla="*/ 1015364 w 1314770"/>
                <a:gd name="connsiteY224" fmla="*/ 1102561 h 1113790"/>
                <a:gd name="connsiteX225" fmla="*/ 1019923 w 1314770"/>
                <a:gd name="connsiteY225" fmla="*/ 1100688 h 1113790"/>
                <a:gd name="connsiteX226" fmla="*/ 1024482 w 1314770"/>
                <a:gd name="connsiteY226" fmla="*/ 1095072 h 1113790"/>
                <a:gd name="connsiteX227" fmla="*/ 1029001 w 1314770"/>
                <a:gd name="connsiteY227" fmla="*/ 1093199 h 1113790"/>
                <a:gd name="connsiteX228" fmla="*/ 1033560 w 1314770"/>
                <a:gd name="connsiteY228" fmla="*/ 1085711 h 1113790"/>
                <a:gd name="connsiteX229" fmla="*/ 1038120 w 1314770"/>
                <a:gd name="connsiteY229" fmla="*/ 1096945 h 1113790"/>
                <a:gd name="connsiteX230" fmla="*/ 1042638 w 1314770"/>
                <a:gd name="connsiteY230" fmla="*/ 1098815 h 1113790"/>
                <a:gd name="connsiteX231" fmla="*/ 1047198 w 1314770"/>
                <a:gd name="connsiteY231" fmla="*/ 1096945 h 1113790"/>
                <a:gd name="connsiteX232" fmla="*/ 1051757 w 1314770"/>
                <a:gd name="connsiteY232" fmla="*/ 1100688 h 1113790"/>
                <a:gd name="connsiteX233" fmla="*/ 1056276 w 1314770"/>
                <a:gd name="connsiteY233" fmla="*/ 1102561 h 1113790"/>
                <a:gd name="connsiteX234" fmla="*/ 1060835 w 1314770"/>
                <a:gd name="connsiteY234" fmla="*/ 1102561 h 1113790"/>
                <a:gd name="connsiteX235" fmla="*/ 1065395 w 1314770"/>
                <a:gd name="connsiteY235" fmla="*/ 1095072 h 1113790"/>
                <a:gd name="connsiteX236" fmla="*/ 1069913 w 1314770"/>
                <a:gd name="connsiteY236" fmla="*/ 1102561 h 1113790"/>
                <a:gd name="connsiteX237" fmla="*/ 1074473 w 1314770"/>
                <a:gd name="connsiteY237" fmla="*/ 1100688 h 1113790"/>
                <a:gd name="connsiteX238" fmla="*/ 1078991 w 1314770"/>
                <a:gd name="connsiteY238" fmla="*/ 1102561 h 1113790"/>
                <a:gd name="connsiteX239" fmla="*/ 1083551 w 1314770"/>
                <a:gd name="connsiteY239" fmla="*/ 1100688 h 1113790"/>
                <a:gd name="connsiteX240" fmla="*/ 1088110 w 1314770"/>
                <a:gd name="connsiteY240" fmla="*/ 1100688 h 1113790"/>
                <a:gd name="connsiteX241" fmla="*/ 1092628 w 1314770"/>
                <a:gd name="connsiteY241" fmla="*/ 1104430 h 1113790"/>
                <a:gd name="connsiteX242" fmla="*/ 1097188 w 1314770"/>
                <a:gd name="connsiteY242" fmla="*/ 1100688 h 1113790"/>
                <a:gd name="connsiteX243" fmla="*/ 1101748 w 1314770"/>
                <a:gd name="connsiteY243" fmla="*/ 1104430 h 1113790"/>
                <a:gd name="connsiteX244" fmla="*/ 1106266 w 1314770"/>
                <a:gd name="connsiteY244" fmla="*/ 1104430 h 1113790"/>
                <a:gd name="connsiteX245" fmla="*/ 1110825 w 1314770"/>
                <a:gd name="connsiteY245" fmla="*/ 1106303 h 1113790"/>
                <a:gd name="connsiteX246" fmla="*/ 1115385 w 1314770"/>
                <a:gd name="connsiteY246" fmla="*/ 1104430 h 1113790"/>
                <a:gd name="connsiteX247" fmla="*/ 1119903 w 1314770"/>
                <a:gd name="connsiteY247" fmla="*/ 1106303 h 1113790"/>
                <a:gd name="connsiteX248" fmla="*/ 1124463 w 1314770"/>
                <a:gd name="connsiteY248" fmla="*/ 1106303 h 1113790"/>
                <a:gd name="connsiteX249" fmla="*/ 1128982 w 1314770"/>
                <a:gd name="connsiteY249" fmla="*/ 1100688 h 1113790"/>
                <a:gd name="connsiteX250" fmla="*/ 1133541 w 1314770"/>
                <a:gd name="connsiteY250" fmla="*/ 1106303 h 1113790"/>
                <a:gd name="connsiteX251" fmla="*/ 1138100 w 1314770"/>
                <a:gd name="connsiteY251" fmla="*/ 1106303 h 1113790"/>
                <a:gd name="connsiteX252" fmla="*/ 1142619 w 1314770"/>
                <a:gd name="connsiteY252" fmla="*/ 1102561 h 1113790"/>
                <a:gd name="connsiteX253" fmla="*/ 1147178 w 1314770"/>
                <a:gd name="connsiteY253" fmla="*/ 1106303 h 1113790"/>
                <a:gd name="connsiteX254" fmla="*/ 1151738 w 1314770"/>
                <a:gd name="connsiteY254" fmla="*/ 1104430 h 1113790"/>
                <a:gd name="connsiteX255" fmla="*/ 1156256 w 1314770"/>
                <a:gd name="connsiteY255" fmla="*/ 1102561 h 1113790"/>
                <a:gd name="connsiteX256" fmla="*/ 1160816 w 1314770"/>
                <a:gd name="connsiteY256" fmla="*/ 1102561 h 1113790"/>
                <a:gd name="connsiteX257" fmla="*/ 1165375 w 1314770"/>
                <a:gd name="connsiteY257" fmla="*/ 1106303 h 1113790"/>
                <a:gd name="connsiteX258" fmla="*/ 1169894 w 1314770"/>
                <a:gd name="connsiteY258" fmla="*/ 1104430 h 1113790"/>
                <a:gd name="connsiteX259" fmla="*/ 1174453 w 1314770"/>
                <a:gd name="connsiteY259" fmla="*/ 1106303 h 1113790"/>
                <a:gd name="connsiteX260" fmla="*/ 1178971 w 1314770"/>
                <a:gd name="connsiteY260" fmla="*/ 1104430 h 1113790"/>
                <a:gd name="connsiteX261" fmla="*/ 1183531 w 1314770"/>
                <a:gd name="connsiteY261" fmla="*/ 1106303 h 1113790"/>
                <a:gd name="connsiteX262" fmla="*/ 1188090 w 1314770"/>
                <a:gd name="connsiteY262" fmla="*/ 1106303 h 1113790"/>
                <a:gd name="connsiteX263" fmla="*/ 1192609 w 1314770"/>
                <a:gd name="connsiteY263" fmla="*/ 1102561 h 1113790"/>
                <a:gd name="connsiteX264" fmla="*/ 1197169 w 1314770"/>
                <a:gd name="connsiteY264" fmla="*/ 1102561 h 1113790"/>
                <a:gd name="connsiteX265" fmla="*/ 1201728 w 1314770"/>
                <a:gd name="connsiteY265" fmla="*/ 1104430 h 1113790"/>
                <a:gd name="connsiteX266" fmla="*/ 1206246 w 1314770"/>
                <a:gd name="connsiteY266" fmla="*/ 1104430 h 1113790"/>
                <a:gd name="connsiteX267" fmla="*/ 1210806 w 1314770"/>
                <a:gd name="connsiteY267" fmla="*/ 1106303 h 1113790"/>
                <a:gd name="connsiteX268" fmla="*/ 1215365 w 1314770"/>
                <a:gd name="connsiteY268" fmla="*/ 1106303 h 1113790"/>
                <a:gd name="connsiteX269" fmla="*/ 1219883 w 1314770"/>
                <a:gd name="connsiteY269" fmla="*/ 1106303 h 1113790"/>
                <a:gd name="connsiteX270" fmla="*/ 1224443 w 1314770"/>
                <a:gd name="connsiteY270" fmla="*/ 1100688 h 1113790"/>
                <a:gd name="connsiteX271" fmla="*/ 1229003 w 1314770"/>
                <a:gd name="connsiteY271" fmla="*/ 1102561 h 1113790"/>
                <a:gd name="connsiteX272" fmla="*/ 1233521 w 1314770"/>
                <a:gd name="connsiteY272" fmla="*/ 1102561 h 1113790"/>
                <a:gd name="connsiteX273" fmla="*/ 1238081 w 1314770"/>
                <a:gd name="connsiteY273" fmla="*/ 1106303 h 1113790"/>
                <a:gd name="connsiteX274" fmla="*/ 1242599 w 1314770"/>
                <a:gd name="connsiteY274" fmla="*/ 1106303 h 1113790"/>
                <a:gd name="connsiteX275" fmla="*/ 1247158 w 1314770"/>
                <a:gd name="connsiteY275" fmla="*/ 1106303 h 1113790"/>
                <a:gd name="connsiteX276" fmla="*/ 1251718 w 1314770"/>
                <a:gd name="connsiteY276" fmla="*/ 1100688 h 1113790"/>
                <a:gd name="connsiteX277" fmla="*/ 1256237 w 1314770"/>
                <a:gd name="connsiteY277" fmla="*/ 1102561 h 1113790"/>
                <a:gd name="connsiteX278" fmla="*/ 1260796 w 1314770"/>
                <a:gd name="connsiteY278" fmla="*/ 1106303 h 1113790"/>
                <a:gd name="connsiteX279" fmla="*/ 1265355 w 1314770"/>
                <a:gd name="connsiteY279" fmla="*/ 1102561 h 1113790"/>
                <a:gd name="connsiteX280" fmla="*/ 1269874 w 1314770"/>
                <a:gd name="connsiteY280" fmla="*/ 1106303 h 1113790"/>
                <a:gd name="connsiteX281" fmla="*/ 1274433 w 1314770"/>
                <a:gd name="connsiteY281" fmla="*/ 1091326 h 1113790"/>
                <a:gd name="connsiteX282" fmla="*/ 1278993 w 1314770"/>
                <a:gd name="connsiteY282" fmla="*/ 1106303 h 1113790"/>
                <a:gd name="connsiteX283" fmla="*/ 1283512 w 1314770"/>
                <a:gd name="connsiteY283" fmla="*/ 1106303 h 1113790"/>
                <a:gd name="connsiteX284" fmla="*/ 1288071 w 1314770"/>
                <a:gd name="connsiteY284" fmla="*/ 1104430 h 1113790"/>
                <a:gd name="connsiteX285" fmla="*/ 1292589 w 1314770"/>
                <a:gd name="connsiteY285" fmla="*/ 1106303 h 1113790"/>
                <a:gd name="connsiteX286" fmla="*/ 1297149 w 1314770"/>
                <a:gd name="connsiteY286" fmla="*/ 1106303 h 1113790"/>
                <a:gd name="connsiteX287" fmla="*/ 1301708 w 1314770"/>
                <a:gd name="connsiteY287" fmla="*/ 1106303 h 1113790"/>
                <a:gd name="connsiteX288" fmla="*/ 1306226 w 1314770"/>
                <a:gd name="connsiteY288" fmla="*/ 1106303 h 1113790"/>
                <a:gd name="connsiteX289" fmla="*/ 1310786 w 1314770"/>
                <a:gd name="connsiteY289" fmla="*/ 1104430 h 1113790"/>
                <a:gd name="connsiteX290" fmla="*/ 1314771 w 1314770"/>
                <a:gd name="connsiteY290" fmla="*/ 1106069 h 111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113790">
                  <a:moveTo>
                    <a:pt x="0" y="1113791"/>
                  </a:moveTo>
                  <a:lnTo>
                    <a:pt x="1927" y="1113791"/>
                  </a:lnTo>
                  <a:lnTo>
                    <a:pt x="6470" y="1113791"/>
                  </a:lnTo>
                  <a:lnTo>
                    <a:pt x="11017" y="1113791"/>
                  </a:lnTo>
                  <a:lnTo>
                    <a:pt x="15560" y="1113791"/>
                  </a:lnTo>
                  <a:lnTo>
                    <a:pt x="20103" y="1113791"/>
                  </a:lnTo>
                  <a:lnTo>
                    <a:pt x="24650" y="1113791"/>
                  </a:lnTo>
                  <a:lnTo>
                    <a:pt x="29193" y="1113791"/>
                  </a:lnTo>
                  <a:lnTo>
                    <a:pt x="33736" y="1113791"/>
                  </a:lnTo>
                  <a:lnTo>
                    <a:pt x="38283" y="1113791"/>
                  </a:lnTo>
                  <a:lnTo>
                    <a:pt x="42827" y="1113791"/>
                  </a:lnTo>
                  <a:lnTo>
                    <a:pt x="47374" y="1113791"/>
                  </a:lnTo>
                  <a:lnTo>
                    <a:pt x="51917" y="1113791"/>
                  </a:lnTo>
                  <a:lnTo>
                    <a:pt x="56464" y="1113791"/>
                  </a:lnTo>
                  <a:lnTo>
                    <a:pt x="61007" y="1113791"/>
                  </a:lnTo>
                  <a:lnTo>
                    <a:pt x="65550" y="1113791"/>
                  </a:lnTo>
                  <a:lnTo>
                    <a:pt x="70097" y="1113791"/>
                  </a:lnTo>
                  <a:lnTo>
                    <a:pt x="74640" y="1113791"/>
                  </a:lnTo>
                  <a:lnTo>
                    <a:pt x="79183" y="1113791"/>
                  </a:lnTo>
                  <a:lnTo>
                    <a:pt x="83731" y="1113791"/>
                  </a:lnTo>
                  <a:lnTo>
                    <a:pt x="88274" y="1113791"/>
                  </a:lnTo>
                  <a:lnTo>
                    <a:pt x="92817" y="1113791"/>
                  </a:lnTo>
                  <a:lnTo>
                    <a:pt x="97364" y="1113791"/>
                  </a:lnTo>
                  <a:lnTo>
                    <a:pt x="101907" y="1113791"/>
                  </a:lnTo>
                  <a:lnTo>
                    <a:pt x="106454" y="1113791"/>
                  </a:lnTo>
                  <a:lnTo>
                    <a:pt x="110997" y="1113791"/>
                  </a:lnTo>
                  <a:lnTo>
                    <a:pt x="115544" y="1113791"/>
                  </a:lnTo>
                  <a:lnTo>
                    <a:pt x="120088" y="1113791"/>
                  </a:lnTo>
                  <a:lnTo>
                    <a:pt x="124630" y="1113791"/>
                  </a:lnTo>
                  <a:lnTo>
                    <a:pt x="129178" y="1113791"/>
                  </a:lnTo>
                  <a:lnTo>
                    <a:pt x="133721" y="1113791"/>
                  </a:lnTo>
                  <a:lnTo>
                    <a:pt x="138264" y="1113791"/>
                  </a:lnTo>
                  <a:lnTo>
                    <a:pt x="142811" y="1113791"/>
                  </a:lnTo>
                  <a:lnTo>
                    <a:pt x="147354" y="1113791"/>
                  </a:lnTo>
                  <a:lnTo>
                    <a:pt x="151901" y="1113791"/>
                  </a:lnTo>
                  <a:lnTo>
                    <a:pt x="156444" y="1113791"/>
                  </a:lnTo>
                  <a:lnTo>
                    <a:pt x="160987" y="1113791"/>
                  </a:lnTo>
                  <a:lnTo>
                    <a:pt x="165534" y="1113791"/>
                  </a:lnTo>
                  <a:lnTo>
                    <a:pt x="170078" y="1113791"/>
                  </a:lnTo>
                  <a:lnTo>
                    <a:pt x="174625" y="1113791"/>
                  </a:lnTo>
                  <a:lnTo>
                    <a:pt x="179168" y="1113791"/>
                  </a:lnTo>
                  <a:lnTo>
                    <a:pt x="183711" y="1113791"/>
                  </a:lnTo>
                  <a:lnTo>
                    <a:pt x="188258" y="1113791"/>
                  </a:lnTo>
                  <a:lnTo>
                    <a:pt x="192801" y="1113791"/>
                  </a:lnTo>
                  <a:lnTo>
                    <a:pt x="197344" y="1113791"/>
                  </a:lnTo>
                  <a:lnTo>
                    <a:pt x="201891" y="1113791"/>
                  </a:lnTo>
                  <a:lnTo>
                    <a:pt x="206435" y="1113791"/>
                  </a:lnTo>
                  <a:lnTo>
                    <a:pt x="210982" y="1113791"/>
                  </a:lnTo>
                  <a:lnTo>
                    <a:pt x="215525" y="1113791"/>
                  </a:lnTo>
                  <a:lnTo>
                    <a:pt x="220080" y="1113791"/>
                  </a:lnTo>
                  <a:lnTo>
                    <a:pt x="224599" y="1113791"/>
                  </a:lnTo>
                  <a:lnTo>
                    <a:pt x="229158" y="1113791"/>
                  </a:lnTo>
                  <a:lnTo>
                    <a:pt x="233717" y="1113791"/>
                  </a:lnTo>
                  <a:lnTo>
                    <a:pt x="238236" y="1113791"/>
                  </a:lnTo>
                  <a:lnTo>
                    <a:pt x="242795" y="1113791"/>
                  </a:lnTo>
                  <a:lnTo>
                    <a:pt x="247355" y="1113791"/>
                  </a:lnTo>
                  <a:lnTo>
                    <a:pt x="251873" y="1113791"/>
                  </a:lnTo>
                  <a:lnTo>
                    <a:pt x="256433" y="1113791"/>
                  </a:lnTo>
                  <a:lnTo>
                    <a:pt x="260951" y="1113791"/>
                  </a:lnTo>
                  <a:lnTo>
                    <a:pt x="265511" y="1113791"/>
                  </a:lnTo>
                  <a:lnTo>
                    <a:pt x="270070" y="1113791"/>
                  </a:lnTo>
                  <a:lnTo>
                    <a:pt x="274589" y="1113791"/>
                  </a:lnTo>
                  <a:lnTo>
                    <a:pt x="279148" y="1113791"/>
                  </a:lnTo>
                  <a:lnTo>
                    <a:pt x="283708" y="1113791"/>
                  </a:lnTo>
                  <a:lnTo>
                    <a:pt x="288226" y="1113791"/>
                  </a:lnTo>
                  <a:lnTo>
                    <a:pt x="292786" y="1113791"/>
                  </a:lnTo>
                  <a:lnTo>
                    <a:pt x="297345" y="1113791"/>
                  </a:lnTo>
                  <a:lnTo>
                    <a:pt x="301864" y="1113791"/>
                  </a:lnTo>
                  <a:lnTo>
                    <a:pt x="306423" y="1113791"/>
                  </a:lnTo>
                  <a:lnTo>
                    <a:pt x="310982" y="1113791"/>
                  </a:lnTo>
                  <a:lnTo>
                    <a:pt x="315501" y="1113791"/>
                  </a:lnTo>
                  <a:lnTo>
                    <a:pt x="320060" y="1113791"/>
                  </a:lnTo>
                  <a:lnTo>
                    <a:pt x="324579" y="1113791"/>
                  </a:lnTo>
                  <a:lnTo>
                    <a:pt x="329138" y="1113791"/>
                  </a:lnTo>
                  <a:lnTo>
                    <a:pt x="333698" y="1113791"/>
                  </a:lnTo>
                  <a:lnTo>
                    <a:pt x="338217" y="1113791"/>
                  </a:lnTo>
                  <a:lnTo>
                    <a:pt x="342776" y="1113791"/>
                  </a:lnTo>
                  <a:lnTo>
                    <a:pt x="347335" y="1113791"/>
                  </a:lnTo>
                  <a:lnTo>
                    <a:pt x="351854" y="1113791"/>
                  </a:lnTo>
                  <a:lnTo>
                    <a:pt x="356413" y="1113791"/>
                  </a:lnTo>
                  <a:lnTo>
                    <a:pt x="360973" y="1113791"/>
                  </a:lnTo>
                  <a:lnTo>
                    <a:pt x="365491" y="1113791"/>
                  </a:lnTo>
                  <a:lnTo>
                    <a:pt x="370051" y="1113791"/>
                  </a:lnTo>
                  <a:lnTo>
                    <a:pt x="374569" y="1113791"/>
                  </a:lnTo>
                  <a:lnTo>
                    <a:pt x="379129" y="1113791"/>
                  </a:lnTo>
                  <a:lnTo>
                    <a:pt x="383688" y="1113791"/>
                  </a:lnTo>
                  <a:lnTo>
                    <a:pt x="388206" y="1113791"/>
                  </a:lnTo>
                  <a:lnTo>
                    <a:pt x="392766" y="1113791"/>
                  </a:lnTo>
                  <a:lnTo>
                    <a:pt x="397325" y="1113791"/>
                  </a:lnTo>
                  <a:lnTo>
                    <a:pt x="401844" y="1042659"/>
                  </a:lnTo>
                  <a:lnTo>
                    <a:pt x="406404" y="720688"/>
                  </a:lnTo>
                  <a:lnTo>
                    <a:pt x="410963" y="773102"/>
                  </a:lnTo>
                  <a:lnTo>
                    <a:pt x="415481" y="518522"/>
                  </a:lnTo>
                  <a:lnTo>
                    <a:pt x="420041" y="572809"/>
                  </a:lnTo>
                  <a:lnTo>
                    <a:pt x="424559" y="561574"/>
                  </a:lnTo>
                  <a:lnTo>
                    <a:pt x="429119" y="715073"/>
                  </a:lnTo>
                  <a:lnTo>
                    <a:pt x="433678" y="670148"/>
                  </a:lnTo>
                  <a:lnTo>
                    <a:pt x="438197" y="743153"/>
                  </a:lnTo>
                  <a:lnTo>
                    <a:pt x="442756" y="696355"/>
                  </a:lnTo>
                  <a:lnTo>
                    <a:pt x="447316" y="632706"/>
                  </a:lnTo>
                  <a:lnTo>
                    <a:pt x="451834" y="666402"/>
                  </a:lnTo>
                  <a:lnTo>
                    <a:pt x="456393" y="574678"/>
                  </a:lnTo>
                  <a:lnTo>
                    <a:pt x="460953" y="722561"/>
                  </a:lnTo>
                  <a:lnTo>
                    <a:pt x="465472" y="645810"/>
                  </a:lnTo>
                  <a:lnTo>
                    <a:pt x="470031" y="336947"/>
                  </a:lnTo>
                  <a:lnTo>
                    <a:pt x="474549" y="215270"/>
                  </a:lnTo>
                  <a:lnTo>
                    <a:pt x="479109" y="73005"/>
                  </a:lnTo>
                  <a:lnTo>
                    <a:pt x="483668" y="0"/>
                  </a:lnTo>
                  <a:lnTo>
                    <a:pt x="488187" y="297637"/>
                  </a:lnTo>
                  <a:lnTo>
                    <a:pt x="492747" y="219016"/>
                  </a:lnTo>
                  <a:lnTo>
                    <a:pt x="497306" y="628964"/>
                  </a:lnTo>
                  <a:lnTo>
                    <a:pt x="501824" y="578424"/>
                  </a:lnTo>
                  <a:lnTo>
                    <a:pt x="506384" y="604631"/>
                  </a:lnTo>
                  <a:lnTo>
                    <a:pt x="510943" y="565320"/>
                  </a:lnTo>
                  <a:lnTo>
                    <a:pt x="515461" y="572809"/>
                  </a:lnTo>
                  <a:lnTo>
                    <a:pt x="520021" y="531625"/>
                  </a:lnTo>
                  <a:lnTo>
                    <a:pt x="524581" y="636453"/>
                  </a:lnTo>
                  <a:lnTo>
                    <a:pt x="529099" y="602757"/>
                  </a:lnTo>
                  <a:lnTo>
                    <a:pt x="533659" y="610246"/>
                  </a:lnTo>
                  <a:lnTo>
                    <a:pt x="538177" y="638326"/>
                  </a:lnTo>
                  <a:lnTo>
                    <a:pt x="542736" y="606500"/>
                  </a:lnTo>
                  <a:lnTo>
                    <a:pt x="547296" y="640195"/>
                  </a:lnTo>
                  <a:lnTo>
                    <a:pt x="551815" y="707585"/>
                  </a:lnTo>
                  <a:lnTo>
                    <a:pt x="556374" y="619603"/>
                  </a:lnTo>
                  <a:lnTo>
                    <a:pt x="560934" y="649556"/>
                  </a:lnTo>
                  <a:lnTo>
                    <a:pt x="565452" y="657044"/>
                  </a:lnTo>
                  <a:lnTo>
                    <a:pt x="570011" y="643941"/>
                  </a:lnTo>
                  <a:lnTo>
                    <a:pt x="574571" y="621476"/>
                  </a:lnTo>
                  <a:lnTo>
                    <a:pt x="579089" y="657044"/>
                  </a:lnTo>
                  <a:lnTo>
                    <a:pt x="583649" y="606500"/>
                  </a:lnTo>
                  <a:lnTo>
                    <a:pt x="588167" y="679505"/>
                  </a:lnTo>
                  <a:lnTo>
                    <a:pt x="592727" y="580293"/>
                  </a:lnTo>
                  <a:lnTo>
                    <a:pt x="597286" y="529752"/>
                  </a:lnTo>
                  <a:lnTo>
                    <a:pt x="601805" y="540982"/>
                  </a:lnTo>
                  <a:lnTo>
                    <a:pt x="606364" y="643941"/>
                  </a:lnTo>
                  <a:lnTo>
                    <a:pt x="610923" y="754383"/>
                  </a:lnTo>
                  <a:lnTo>
                    <a:pt x="615442" y="524137"/>
                  </a:lnTo>
                  <a:lnTo>
                    <a:pt x="620002" y="681378"/>
                  </a:lnTo>
                  <a:lnTo>
                    <a:pt x="624561" y="602757"/>
                  </a:lnTo>
                  <a:lnTo>
                    <a:pt x="629079" y="647683"/>
                  </a:lnTo>
                  <a:lnTo>
                    <a:pt x="633639" y="469850"/>
                  </a:lnTo>
                  <a:lnTo>
                    <a:pt x="638157" y="550344"/>
                  </a:lnTo>
                  <a:lnTo>
                    <a:pt x="642717" y="546602"/>
                  </a:lnTo>
                  <a:lnTo>
                    <a:pt x="647277" y="439901"/>
                  </a:lnTo>
                  <a:lnTo>
                    <a:pt x="651795" y="438028"/>
                  </a:lnTo>
                  <a:lnTo>
                    <a:pt x="656354" y="647683"/>
                  </a:lnTo>
                  <a:lnTo>
                    <a:pt x="660914" y="578424"/>
                  </a:lnTo>
                  <a:lnTo>
                    <a:pt x="665432" y="642068"/>
                  </a:lnTo>
                  <a:lnTo>
                    <a:pt x="669992" y="595269"/>
                  </a:lnTo>
                  <a:lnTo>
                    <a:pt x="674551" y="716946"/>
                  </a:lnTo>
                  <a:lnTo>
                    <a:pt x="679070" y="752510"/>
                  </a:lnTo>
                  <a:lnTo>
                    <a:pt x="683629" y="754383"/>
                  </a:lnTo>
                  <a:lnTo>
                    <a:pt x="688189" y="664533"/>
                  </a:lnTo>
                  <a:lnTo>
                    <a:pt x="692707" y="724430"/>
                  </a:lnTo>
                  <a:lnTo>
                    <a:pt x="697266" y="658913"/>
                  </a:lnTo>
                  <a:lnTo>
                    <a:pt x="701785" y="786205"/>
                  </a:lnTo>
                  <a:lnTo>
                    <a:pt x="706345" y="855465"/>
                  </a:lnTo>
                  <a:lnTo>
                    <a:pt x="710904" y="617734"/>
                  </a:lnTo>
                  <a:lnTo>
                    <a:pt x="715422" y="454878"/>
                  </a:lnTo>
                  <a:lnTo>
                    <a:pt x="719982" y="477338"/>
                  </a:lnTo>
                  <a:lnTo>
                    <a:pt x="724541" y="567189"/>
                  </a:lnTo>
                  <a:lnTo>
                    <a:pt x="729060" y="632706"/>
                  </a:lnTo>
                  <a:lnTo>
                    <a:pt x="733620" y="632706"/>
                  </a:lnTo>
                  <a:lnTo>
                    <a:pt x="738179" y="557832"/>
                  </a:lnTo>
                  <a:lnTo>
                    <a:pt x="742697" y="520395"/>
                  </a:lnTo>
                  <a:lnTo>
                    <a:pt x="747257" y="563447"/>
                  </a:lnTo>
                  <a:lnTo>
                    <a:pt x="751775" y="574678"/>
                  </a:lnTo>
                  <a:lnTo>
                    <a:pt x="756335" y="587781"/>
                  </a:lnTo>
                  <a:lnTo>
                    <a:pt x="760894" y="449258"/>
                  </a:lnTo>
                  <a:lnTo>
                    <a:pt x="765413" y="69261"/>
                  </a:lnTo>
                  <a:lnTo>
                    <a:pt x="769972" y="308867"/>
                  </a:lnTo>
                  <a:lnTo>
                    <a:pt x="774532" y="492315"/>
                  </a:lnTo>
                  <a:lnTo>
                    <a:pt x="779050" y="613988"/>
                  </a:lnTo>
                  <a:lnTo>
                    <a:pt x="783609" y="557832"/>
                  </a:lnTo>
                  <a:lnTo>
                    <a:pt x="788169" y="604631"/>
                  </a:lnTo>
                  <a:lnTo>
                    <a:pt x="792687" y="576551"/>
                  </a:lnTo>
                  <a:lnTo>
                    <a:pt x="797247" y="439901"/>
                  </a:lnTo>
                  <a:lnTo>
                    <a:pt x="801765" y="591527"/>
                  </a:lnTo>
                  <a:lnTo>
                    <a:pt x="806325" y="615861"/>
                  </a:lnTo>
                  <a:lnTo>
                    <a:pt x="810884" y="565320"/>
                  </a:lnTo>
                  <a:lnTo>
                    <a:pt x="815403" y="511034"/>
                  </a:lnTo>
                  <a:lnTo>
                    <a:pt x="819962" y="413694"/>
                  </a:lnTo>
                  <a:lnTo>
                    <a:pt x="824522" y="645810"/>
                  </a:lnTo>
                  <a:lnTo>
                    <a:pt x="829040" y="584039"/>
                  </a:lnTo>
                  <a:lnTo>
                    <a:pt x="833600" y="621476"/>
                  </a:lnTo>
                  <a:lnTo>
                    <a:pt x="838159" y="672017"/>
                  </a:lnTo>
                  <a:lnTo>
                    <a:pt x="842678" y="606500"/>
                  </a:lnTo>
                  <a:lnTo>
                    <a:pt x="847237" y="533498"/>
                  </a:lnTo>
                  <a:lnTo>
                    <a:pt x="851755" y="703843"/>
                  </a:lnTo>
                  <a:lnTo>
                    <a:pt x="856315" y="602757"/>
                  </a:lnTo>
                  <a:lnTo>
                    <a:pt x="860875" y="572809"/>
                  </a:lnTo>
                  <a:lnTo>
                    <a:pt x="865393" y="651429"/>
                  </a:lnTo>
                  <a:lnTo>
                    <a:pt x="869952" y="507291"/>
                  </a:lnTo>
                  <a:lnTo>
                    <a:pt x="874512" y="660786"/>
                  </a:lnTo>
                  <a:lnTo>
                    <a:pt x="879030" y="531625"/>
                  </a:lnTo>
                  <a:lnTo>
                    <a:pt x="883590" y="617734"/>
                  </a:lnTo>
                  <a:lnTo>
                    <a:pt x="888150" y="518522"/>
                  </a:lnTo>
                  <a:lnTo>
                    <a:pt x="892668" y="411821"/>
                  </a:lnTo>
                  <a:lnTo>
                    <a:pt x="897227" y="423052"/>
                  </a:lnTo>
                  <a:lnTo>
                    <a:pt x="901787" y="200293"/>
                  </a:lnTo>
                  <a:lnTo>
                    <a:pt x="906305" y="329459"/>
                  </a:lnTo>
                  <a:lnTo>
                    <a:pt x="910865" y="709458"/>
                  </a:lnTo>
                  <a:lnTo>
                    <a:pt x="915383" y="1010837"/>
                  </a:lnTo>
                  <a:lnTo>
                    <a:pt x="919943" y="1052016"/>
                  </a:lnTo>
                  <a:lnTo>
                    <a:pt x="924502" y="1078223"/>
                  </a:lnTo>
                  <a:lnTo>
                    <a:pt x="929021" y="1096945"/>
                  </a:lnTo>
                  <a:lnTo>
                    <a:pt x="933580" y="1091326"/>
                  </a:lnTo>
                  <a:lnTo>
                    <a:pt x="938139" y="1080096"/>
                  </a:lnTo>
                  <a:lnTo>
                    <a:pt x="942658" y="1074481"/>
                  </a:lnTo>
                  <a:lnTo>
                    <a:pt x="947218" y="1076354"/>
                  </a:lnTo>
                  <a:lnTo>
                    <a:pt x="951777" y="1087584"/>
                  </a:lnTo>
                  <a:lnTo>
                    <a:pt x="956295" y="1093199"/>
                  </a:lnTo>
                  <a:lnTo>
                    <a:pt x="960855" y="1091326"/>
                  </a:lnTo>
                  <a:lnTo>
                    <a:pt x="965373" y="1098815"/>
                  </a:lnTo>
                  <a:lnTo>
                    <a:pt x="969933" y="1089457"/>
                  </a:lnTo>
                  <a:lnTo>
                    <a:pt x="974492" y="1093199"/>
                  </a:lnTo>
                  <a:lnTo>
                    <a:pt x="979011" y="1102561"/>
                  </a:lnTo>
                  <a:lnTo>
                    <a:pt x="983570" y="1104430"/>
                  </a:lnTo>
                  <a:lnTo>
                    <a:pt x="988130" y="1096945"/>
                  </a:lnTo>
                  <a:lnTo>
                    <a:pt x="992648" y="1106303"/>
                  </a:lnTo>
                  <a:lnTo>
                    <a:pt x="997208" y="1100688"/>
                  </a:lnTo>
                  <a:lnTo>
                    <a:pt x="1001767" y="1093199"/>
                  </a:lnTo>
                  <a:lnTo>
                    <a:pt x="1006285" y="1093199"/>
                  </a:lnTo>
                  <a:lnTo>
                    <a:pt x="1010845" y="1091326"/>
                  </a:lnTo>
                  <a:lnTo>
                    <a:pt x="1015364" y="1102561"/>
                  </a:lnTo>
                  <a:lnTo>
                    <a:pt x="1019923" y="1100688"/>
                  </a:lnTo>
                  <a:lnTo>
                    <a:pt x="1024482" y="1095072"/>
                  </a:lnTo>
                  <a:lnTo>
                    <a:pt x="1029001" y="1093199"/>
                  </a:lnTo>
                  <a:lnTo>
                    <a:pt x="1033560" y="1085711"/>
                  </a:lnTo>
                  <a:lnTo>
                    <a:pt x="1038120" y="1096945"/>
                  </a:lnTo>
                  <a:lnTo>
                    <a:pt x="1042638" y="1098815"/>
                  </a:lnTo>
                  <a:lnTo>
                    <a:pt x="1047198" y="1096945"/>
                  </a:lnTo>
                  <a:lnTo>
                    <a:pt x="1051757" y="1100688"/>
                  </a:lnTo>
                  <a:lnTo>
                    <a:pt x="1056276" y="1102561"/>
                  </a:lnTo>
                  <a:lnTo>
                    <a:pt x="1060835" y="1102561"/>
                  </a:lnTo>
                  <a:lnTo>
                    <a:pt x="1065395" y="1095072"/>
                  </a:lnTo>
                  <a:lnTo>
                    <a:pt x="1069913" y="1102561"/>
                  </a:lnTo>
                  <a:lnTo>
                    <a:pt x="1074473" y="1100688"/>
                  </a:lnTo>
                  <a:lnTo>
                    <a:pt x="1078991" y="1102561"/>
                  </a:lnTo>
                  <a:lnTo>
                    <a:pt x="1083551" y="1100688"/>
                  </a:lnTo>
                  <a:lnTo>
                    <a:pt x="1088110" y="1100688"/>
                  </a:lnTo>
                  <a:lnTo>
                    <a:pt x="1092628" y="1104430"/>
                  </a:lnTo>
                  <a:lnTo>
                    <a:pt x="1097188" y="1100688"/>
                  </a:lnTo>
                  <a:lnTo>
                    <a:pt x="1101748" y="1104430"/>
                  </a:lnTo>
                  <a:lnTo>
                    <a:pt x="1106266" y="1104430"/>
                  </a:lnTo>
                  <a:lnTo>
                    <a:pt x="1110825" y="1106303"/>
                  </a:lnTo>
                  <a:lnTo>
                    <a:pt x="1115385" y="1104430"/>
                  </a:lnTo>
                  <a:lnTo>
                    <a:pt x="1119903" y="1106303"/>
                  </a:lnTo>
                  <a:lnTo>
                    <a:pt x="1124463" y="1106303"/>
                  </a:lnTo>
                  <a:lnTo>
                    <a:pt x="1128982" y="1100688"/>
                  </a:lnTo>
                  <a:lnTo>
                    <a:pt x="1133541" y="1106303"/>
                  </a:lnTo>
                  <a:lnTo>
                    <a:pt x="1138100" y="1106303"/>
                  </a:lnTo>
                  <a:lnTo>
                    <a:pt x="1142619" y="1102561"/>
                  </a:lnTo>
                  <a:lnTo>
                    <a:pt x="1147178" y="1106303"/>
                  </a:lnTo>
                  <a:lnTo>
                    <a:pt x="1151738" y="1104430"/>
                  </a:lnTo>
                  <a:lnTo>
                    <a:pt x="1156256" y="1102561"/>
                  </a:lnTo>
                  <a:lnTo>
                    <a:pt x="1160816" y="1102561"/>
                  </a:lnTo>
                  <a:lnTo>
                    <a:pt x="1165375" y="1106303"/>
                  </a:lnTo>
                  <a:lnTo>
                    <a:pt x="1169894" y="1104430"/>
                  </a:lnTo>
                  <a:lnTo>
                    <a:pt x="1174453" y="1106303"/>
                  </a:lnTo>
                  <a:lnTo>
                    <a:pt x="1178971" y="1104430"/>
                  </a:lnTo>
                  <a:lnTo>
                    <a:pt x="1183531" y="1106303"/>
                  </a:lnTo>
                  <a:lnTo>
                    <a:pt x="1188090" y="1106303"/>
                  </a:lnTo>
                  <a:lnTo>
                    <a:pt x="1192609" y="1102561"/>
                  </a:lnTo>
                  <a:lnTo>
                    <a:pt x="1197169" y="1102561"/>
                  </a:lnTo>
                  <a:lnTo>
                    <a:pt x="1201728" y="1104430"/>
                  </a:lnTo>
                  <a:lnTo>
                    <a:pt x="1206246" y="1104430"/>
                  </a:lnTo>
                  <a:lnTo>
                    <a:pt x="1210806" y="1106303"/>
                  </a:lnTo>
                  <a:lnTo>
                    <a:pt x="1215365" y="1106303"/>
                  </a:lnTo>
                  <a:lnTo>
                    <a:pt x="1219883" y="1106303"/>
                  </a:lnTo>
                  <a:lnTo>
                    <a:pt x="1224443" y="1100688"/>
                  </a:lnTo>
                  <a:lnTo>
                    <a:pt x="1229003" y="1102561"/>
                  </a:lnTo>
                  <a:lnTo>
                    <a:pt x="1233521" y="1102561"/>
                  </a:lnTo>
                  <a:lnTo>
                    <a:pt x="1238081" y="1106303"/>
                  </a:lnTo>
                  <a:lnTo>
                    <a:pt x="1242599" y="1106303"/>
                  </a:lnTo>
                  <a:lnTo>
                    <a:pt x="1247158" y="1106303"/>
                  </a:lnTo>
                  <a:lnTo>
                    <a:pt x="1251718" y="1100688"/>
                  </a:lnTo>
                  <a:lnTo>
                    <a:pt x="1256237" y="1102561"/>
                  </a:lnTo>
                  <a:lnTo>
                    <a:pt x="1260796" y="1106303"/>
                  </a:lnTo>
                  <a:lnTo>
                    <a:pt x="1265355" y="1102561"/>
                  </a:lnTo>
                  <a:lnTo>
                    <a:pt x="1269874" y="1106303"/>
                  </a:lnTo>
                  <a:lnTo>
                    <a:pt x="1274433" y="1091326"/>
                  </a:lnTo>
                  <a:lnTo>
                    <a:pt x="1278993" y="1106303"/>
                  </a:lnTo>
                  <a:lnTo>
                    <a:pt x="1283512" y="1106303"/>
                  </a:lnTo>
                  <a:lnTo>
                    <a:pt x="1288071" y="1104430"/>
                  </a:lnTo>
                  <a:lnTo>
                    <a:pt x="1292589" y="1106303"/>
                  </a:lnTo>
                  <a:lnTo>
                    <a:pt x="1297149" y="1106303"/>
                  </a:lnTo>
                  <a:lnTo>
                    <a:pt x="1301708" y="1106303"/>
                  </a:lnTo>
                  <a:lnTo>
                    <a:pt x="1306226" y="1106303"/>
                  </a:lnTo>
                  <a:lnTo>
                    <a:pt x="1310786" y="1104430"/>
                  </a:lnTo>
                  <a:lnTo>
                    <a:pt x="1314771" y="1106069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2EE51CB-4EAC-22C7-2513-98F816D7CAD1}"/>
                </a:ext>
              </a:extLst>
            </p:cNvPr>
            <p:cNvSpPr/>
            <p:nvPr/>
          </p:nvSpPr>
          <p:spPr>
            <a:xfrm>
              <a:off x="4727994" y="2291159"/>
              <a:ext cx="1314770" cy="1254184"/>
            </a:xfrm>
            <a:custGeom>
              <a:avLst/>
              <a:gdLst>
                <a:gd name="connsiteX0" fmla="*/ 0 w 1314770"/>
                <a:gd name="connsiteY0" fmla="*/ 1254185 h 1254184"/>
                <a:gd name="connsiteX1" fmla="*/ 1927 w 1314770"/>
                <a:gd name="connsiteY1" fmla="*/ 1254185 h 1254184"/>
                <a:gd name="connsiteX2" fmla="*/ 6470 w 1314770"/>
                <a:gd name="connsiteY2" fmla="*/ 1254185 h 1254184"/>
                <a:gd name="connsiteX3" fmla="*/ 11017 w 1314770"/>
                <a:gd name="connsiteY3" fmla="*/ 1254185 h 1254184"/>
                <a:gd name="connsiteX4" fmla="*/ 15560 w 1314770"/>
                <a:gd name="connsiteY4" fmla="*/ 1254185 h 1254184"/>
                <a:gd name="connsiteX5" fmla="*/ 20103 w 1314770"/>
                <a:gd name="connsiteY5" fmla="*/ 1254185 h 1254184"/>
                <a:gd name="connsiteX6" fmla="*/ 24650 w 1314770"/>
                <a:gd name="connsiteY6" fmla="*/ 1254185 h 1254184"/>
                <a:gd name="connsiteX7" fmla="*/ 29193 w 1314770"/>
                <a:gd name="connsiteY7" fmla="*/ 1254185 h 1254184"/>
                <a:gd name="connsiteX8" fmla="*/ 33736 w 1314770"/>
                <a:gd name="connsiteY8" fmla="*/ 1254185 h 1254184"/>
                <a:gd name="connsiteX9" fmla="*/ 38283 w 1314770"/>
                <a:gd name="connsiteY9" fmla="*/ 1254185 h 1254184"/>
                <a:gd name="connsiteX10" fmla="*/ 42827 w 1314770"/>
                <a:gd name="connsiteY10" fmla="*/ 1254185 h 1254184"/>
                <a:gd name="connsiteX11" fmla="*/ 47374 w 1314770"/>
                <a:gd name="connsiteY11" fmla="*/ 1254185 h 1254184"/>
                <a:gd name="connsiteX12" fmla="*/ 51917 w 1314770"/>
                <a:gd name="connsiteY12" fmla="*/ 1254185 h 1254184"/>
                <a:gd name="connsiteX13" fmla="*/ 56464 w 1314770"/>
                <a:gd name="connsiteY13" fmla="*/ 1254185 h 1254184"/>
                <a:gd name="connsiteX14" fmla="*/ 61007 w 1314770"/>
                <a:gd name="connsiteY14" fmla="*/ 1254185 h 1254184"/>
                <a:gd name="connsiteX15" fmla="*/ 65550 w 1314770"/>
                <a:gd name="connsiteY15" fmla="*/ 1254185 h 1254184"/>
                <a:gd name="connsiteX16" fmla="*/ 70097 w 1314770"/>
                <a:gd name="connsiteY16" fmla="*/ 1254185 h 1254184"/>
                <a:gd name="connsiteX17" fmla="*/ 74640 w 1314770"/>
                <a:gd name="connsiteY17" fmla="*/ 1168076 h 1254184"/>
                <a:gd name="connsiteX18" fmla="*/ 79183 w 1314770"/>
                <a:gd name="connsiteY18" fmla="*/ 752513 h 1254184"/>
                <a:gd name="connsiteX19" fmla="*/ 83731 w 1314770"/>
                <a:gd name="connsiteY19" fmla="*/ 853594 h 1254184"/>
                <a:gd name="connsiteX20" fmla="*/ 88274 w 1314770"/>
                <a:gd name="connsiteY20" fmla="*/ 833002 h 1254184"/>
                <a:gd name="connsiteX21" fmla="*/ 92817 w 1314770"/>
                <a:gd name="connsiteY21" fmla="*/ 746894 h 1254184"/>
                <a:gd name="connsiteX22" fmla="*/ 97364 w 1314770"/>
                <a:gd name="connsiteY22" fmla="*/ 647685 h 1254184"/>
                <a:gd name="connsiteX23" fmla="*/ 101907 w 1314770"/>
                <a:gd name="connsiteY23" fmla="*/ 335072 h 1254184"/>
                <a:gd name="connsiteX24" fmla="*/ 106454 w 1314770"/>
                <a:gd name="connsiteY24" fmla="*/ 247093 h 1254184"/>
                <a:gd name="connsiteX25" fmla="*/ 110997 w 1314770"/>
                <a:gd name="connsiteY25" fmla="*/ 666404 h 1254184"/>
                <a:gd name="connsiteX26" fmla="*/ 115544 w 1314770"/>
                <a:gd name="connsiteY26" fmla="*/ 492313 h 1254184"/>
                <a:gd name="connsiteX27" fmla="*/ 120088 w 1314770"/>
                <a:gd name="connsiteY27" fmla="*/ 0 h 1254184"/>
                <a:gd name="connsiteX28" fmla="*/ 124630 w 1314770"/>
                <a:gd name="connsiteY28" fmla="*/ 11232 h 1254184"/>
                <a:gd name="connsiteX29" fmla="*/ 129178 w 1314770"/>
                <a:gd name="connsiteY29" fmla="*/ 499802 h 1254184"/>
                <a:gd name="connsiteX30" fmla="*/ 133721 w 1314770"/>
                <a:gd name="connsiteY30" fmla="*/ 569065 h 1254184"/>
                <a:gd name="connsiteX31" fmla="*/ 138264 w 1314770"/>
                <a:gd name="connsiteY31" fmla="*/ 473595 h 1254184"/>
                <a:gd name="connsiteX32" fmla="*/ 142811 w 1314770"/>
                <a:gd name="connsiteY32" fmla="*/ 617732 h 1254184"/>
                <a:gd name="connsiteX33" fmla="*/ 147354 w 1314770"/>
                <a:gd name="connsiteY33" fmla="*/ 696353 h 1254184"/>
                <a:gd name="connsiteX34" fmla="*/ 151901 w 1314770"/>
                <a:gd name="connsiteY34" fmla="*/ 774973 h 1254184"/>
                <a:gd name="connsiteX35" fmla="*/ 156444 w 1314770"/>
                <a:gd name="connsiteY35" fmla="*/ 731921 h 1254184"/>
                <a:gd name="connsiteX36" fmla="*/ 160987 w 1314770"/>
                <a:gd name="connsiteY36" fmla="*/ 628963 h 1254184"/>
                <a:gd name="connsiteX37" fmla="*/ 165534 w 1314770"/>
                <a:gd name="connsiteY37" fmla="*/ 544727 h 1254184"/>
                <a:gd name="connsiteX38" fmla="*/ 170078 w 1314770"/>
                <a:gd name="connsiteY38" fmla="*/ 419308 h 1254184"/>
                <a:gd name="connsiteX39" fmla="*/ 174625 w 1314770"/>
                <a:gd name="connsiteY39" fmla="*/ 82365 h 1254184"/>
                <a:gd name="connsiteX40" fmla="*/ 179168 w 1314770"/>
                <a:gd name="connsiteY40" fmla="*/ 561577 h 1254184"/>
                <a:gd name="connsiteX41" fmla="*/ 183711 w 1314770"/>
                <a:gd name="connsiteY41" fmla="*/ 467980 h 1254184"/>
                <a:gd name="connsiteX42" fmla="*/ 188258 w 1314770"/>
                <a:gd name="connsiteY42" fmla="*/ 421181 h 1254184"/>
                <a:gd name="connsiteX43" fmla="*/ 192801 w 1314770"/>
                <a:gd name="connsiteY43" fmla="*/ 578422 h 1254184"/>
                <a:gd name="connsiteX44" fmla="*/ 197344 w 1314770"/>
                <a:gd name="connsiteY44" fmla="*/ 421181 h 1254184"/>
                <a:gd name="connsiteX45" fmla="*/ 201891 w 1314770"/>
                <a:gd name="connsiteY45" fmla="*/ 383744 h 1254184"/>
                <a:gd name="connsiteX46" fmla="*/ 206435 w 1314770"/>
                <a:gd name="connsiteY46" fmla="*/ 438031 h 1254184"/>
                <a:gd name="connsiteX47" fmla="*/ 210982 w 1314770"/>
                <a:gd name="connsiteY47" fmla="*/ 303250 h 1254184"/>
                <a:gd name="connsiteX48" fmla="*/ 215525 w 1314770"/>
                <a:gd name="connsiteY48" fmla="*/ 295762 h 1254184"/>
                <a:gd name="connsiteX49" fmla="*/ 220080 w 1314770"/>
                <a:gd name="connsiteY49" fmla="*/ 469853 h 1254184"/>
                <a:gd name="connsiteX50" fmla="*/ 224599 w 1314770"/>
                <a:gd name="connsiteY50" fmla="*/ 400589 h 1254184"/>
                <a:gd name="connsiteX51" fmla="*/ 229158 w 1314770"/>
                <a:gd name="connsiteY51" fmla="*/ 359410 h 1254184"/>
                <a:gd name="connsiteX52" fmla="*/ 233717 w 1314770"/>
                <a:gd name="connsiteY52" fmla="*/ 365025 h 1254184"/>
                <a:gd name="connsiteX53" fmla="*/ 238236 w 1314770"/>
                <a:gd name="connsiteY53" fmla="*/ 628963 h 1254184"/>
                <a:gd name="connsiteX54" fmla="*/ 242795 w 1314770"/>
                <a:gd name="connsiteY54" fmla="*/ 716945 h 1254184"/>
                <a:gd name="connsiteX55" fmla="*/ 247355 w 1314770"/>
                <a:gd name="connsiteY55" fmla="*/ 561577 h 1254184"/>
                <a:gd name="connsiteX56" fmla="*/ 251873 w 1314770"/>
                <a:gd name="connsiteY56" fmla="*/ 306996 h 1254184"/>
                <a:gd name="connsiteX57" fmla="*/ 256433 w 1314770"/>
                <a:gd name="connsiteY57" fmla="*/ 496059 h 1254184"/>
                <a:gd name="connsiteX58" fmla="*/ 260951 w 1314770"/>
                <a:gd name="connsiteY58" fmla="*/ 325715 h 1254184"/>
                <a:gd name="connsiteX59" fmla="*/ 265511 w 1314770"/>
                <a:gd name="connsiteY59" fmla="*/ 239606 h 1254184"/>
                <a:gd name="connsiteX60" fmla="*/ 270070 w 1314770"/>
                <a:gd name="connsiteY60" fmla="*/ 595272 h 1254184"/>
                <a:gd name="connsiteX61" fmla="*/ 274589 w 1314770"/>
                <a:gd name="connsiteY61" fmla="*/ 520393 h 1254184"/>
                <a:gd name="connsiteX62" fmla="*/ 279148 w 1314770"/>
                <a:gd name="connsiteY62" fmla="*/ 469853 h 1254184"/>
                <a:gd name="connsiteX63" fmla="*/ 283708 w 1314770"/>
                <a:gd name="connsiteY63" fmla="*/ 557830 h 1254184"/>
                <a:gd name="connsiteX64" fmla="*/ 288226 w 1314770"/>
                <a:gd name="connsiteY64" fmla="*/ 411824 h 1254184"/>
                <a:gd name="connsiteX65" fmla="*/ 292786 w 1314770"/>
                <a:gd name="connsiteY65" fmla="*/ 449261 h 1254184"/>
                <a:gd name="connsiteX66" fmla="*/ 297345 w 1314770"/>
                <a:gd name="connsiteY66" fmla="*/ 239606 h 1254184"/>
                <a:gd name="connsiteX67" fmla="*/ 301864 w 1314770"/>
                <a:gd name="connsiteY67" fmla="*/ 198423 h 1254184"/>
                <a:gd name="connsiteX68" fmla="*/ 306423 w 1314770"/>
                <a:gd name="connsiteY68" fmla="*/ 460491 h 1254184"/>
                <a:gd name="connsiteX69" fmla="*/ 310982 w 1314770"/>
                <a:gd name="connsiteY69" fmla="*/ 460491 h 1254184"/>
                <a:gd name="connsiteX70" fmla="*/ 315501 w 1314770"/>
                <a:gd name="connsiteY70" fmla="*/ 166601 h 1254184"/>
                <a:gd name="connsiteX71" fmla="*/ 320060 w 1314770"/>
                <a:gd name="connsiteY71" fmla="*/ 585910 h 1254184"/>
                <a:gd name="connsiteX72" fmla="*/ 324579 w 1314770"/>
                <a:gd name="connsiteY72" fmla="*/ 365025 h 1254184"/>
                <a:gd name="connsiteX73" fmla="*/ 329138 w 1314770"/>
                <a:gd name="connsiteY73" fmla="*/ 473595 h 1254184"/>
                <a:gd name="connsiteX74" fmla="*/ 333698 w 1314770"/>
                <a:gd name="connsiteY74" fmla="*/ 612117 h 1254184"/>
                <a:gd name="connsiteX75" fmla="*/ 338217 w 1314770"/>
                <a:gd name="connsiteY75" fmla="*/ 655170 h 1254184"/>
                <a:gd name="connsiteX76" fmla="*/ 342776 w 1314770"/>
                <a:gd name="connsiteY76" fmla="*/ 662658 h 1254184"/>
                <a:gd name="connsiteX77" fmla="*/ 347335 w 1314770"/>
                <a:gd name="connsiteY77" fmla="*/ 683250 h 1254184"/>
                <a:gd name="connsiteX78" fmla="*/ 351854 w 1314770"/>
                <a:gd name="connsiteY78" fmla="*/ 664531 h 1254184"/>
                <a:gd name="connsiteX79" fmla="*/ 356413 w 1314770"/>
                <a:gd name="connsiteY79" fmla="*/ 673892 h 1254184"/>
                <a:gd name="connsiteX80" fmla="*/ 360973 w 1314770"/>
                <a:gd name="connsiteY80" fmla="*/ 627094 h 1254184"/>
                <a:gd name="connsiteX81" fmla="*/ 365491 w 1314770"/>
                <a:gd name="connsiteY81" fmla="*/ 748767 h 1254184"/>
                <a:gd name="connsiteX82" fmla="*/ 370051 w 1314770"/>
                <a:gd name="connsiteY82" fmla="*/ 655170 h 1254184"/>
                <a:gd name="connsiteX83" fmla="*/ 374569 w 1314770"/>
                <a:gd name="connsiteY83" fmla="*/ 535370 h 1254184"/>
                <a:gd name="connsiteX84" fmla="*/ 379129 w 1314770"/>
                <a:gd name="connsiteY84" fmla="*/ 569065 h 1254184"/>
                <a:gd name="connsiteX85" fmla="*/ 383688 w 1314770"/>
                <a:gd name="connsiteY85" fmla="*/ 436158 h 1254184"/>
                <a:gd name="connsiteX86" fmla="*/ 388206 w 1314770"/>
                <a:gd name="connsiteY86" fmla="*/ 561577 h 1254184"/>
                <a:gd name="connsiteX87" fmla="*/ 392766 w 1314770"/>
                <a:gd name="connsiteY87" fmla="*/ 700099 h 1254184"/>
                <a:gd name="connsiteX88" fmla="*/ 397325 w 1314770"/>
                <a:gd name="connsiteY88" fmla="*/ 758128 h 1254184"/>
                <a:gd name="connsiteX89" fmla="*/ 401844 w 1314770"/>
                <a:gd name="connsiteY89" fmla="*/ 838617 h 1254184"/>
                <a:gd name="connsiteX90" fmla="*/ 406404 w 1314770"/>
                <a:gd name="connsiteY90" fmla="*/ 1093202 h 1254184"/>
                <a:gd name="connsiteX91" fmla="*/ 410963 w 1314770"/>
                <a:gd name="connsiteY91" fmla="*/ 1100686 h 1254184"/>
                <a:gd name="connsiteX92" fmla="*/ 415481 w 1314770"/>
                <a:gd name="connsiteY92" fmla="*/ 1151231 h 1254184"/>
                <a:gd name="connsiteX93" fmla="*/ 420041 w 1314770"/>
                <a:gd name="connsiteY93" fmla="*/ 1130639 h 1254184"/>
                <a:gd name="connsiteX94" fmla="*/ 424559 w 1314770"/>
                <a:gd name="connsiteY94" fmla="*/ 1136254 h 1254184"/>
                <a:gd name="connsiteX95" fmla="*/ 429119 w 1314770"/>
                <a:gd name="connsiteY95" fmla="*/ 1149358 h 1254184"/>
                <a:gd name="connsiteX96" fmla="*/ 433678 w 1314770"/>
                <a:gd name="connsiteY96" fmla="*/ 1106305 h 1254184"/>
                <a:gd name="connsiteX97" fmla="*/ 438197 w 1314770"/>
                <a:gd name="connsiteY97" fmla="*/ 1168076 h 1254184"/>
                <a:gd name="connsiteX98" fmla="*/ 442756 w 1314770"/>
                <a:gd name="connsiteY98" fmla="*/ 1199898 h 1254184"/>
                <a:gd name="connsiteX99" fmla="*/ 447316 w 1314770"/>
                <a:gd name="connsiteY99" fmla="*/ 1143742 h 1254184"/>
                <a:gd name="connsiteX100" fmla="*/ 451834 w 1314770"/>
                <a:gd name="connsiteY100" fmla="*/ 1171822 h 1254184"/>
                <a:gd name="connsiteX101" fmla="*/ 456393 w 1314770"/>
                <a:gd name="connsiteY101" fmla="*/ 1154973 h 1254184"/>
                <a:gd name="connsiteX102" fmla="*/ 460953 w 1314770"/>
                <a:gd name="connsiteY102" fmla="*/ 1190541 h 1254184"/>
                <a:gd name="connsiteX103" fmla="*/ 465472 w 1314770"/>
                <a:gd name="connsiteY103" fmla="*/ 1121278 h 1254184"/>
                <a:gd name="connsiteX104" fmla="*/ 470031 w 1314770"/>
                <a:gd name="connsiteY104" fmla="*/ 1156846 h 1254184"/>
                <a:gd name="connsiteX105" fmla="*/ 474549 w 1314770"/>
                <a:gd name="connsiteY105" fmla="*/ 1198029 h 1254184"/>
                <a:gd name="connsiteX106" fmla="*/ 479109 w 1314770"/>
                <a:gd name="connsiteY106" fmla="*/ 1169949 h 1254184"/>
                <a:gd name="connsiteX107" fmla="*/ 483668 w 1314770"/>
                <a:gd name="connsiteY107" fmla="*/ 1145616 h 1254184"/>
                <a:gd name="connsiteX108" fmla="*/ 488187 w 1314770"/>
                <a:gd name="connsiteY108" fmla="*/ 1179306 h 1254184"/>
                <a:gd name="connsiteX109" fmla="*/ 492747 w 1314770"/>
                <a:gd name="connsiteY109" fmla="*/ 1156846 h 1254184"/>
                <a:gd name="connsiteX110" fmla="*/ 497306 w 1314770"/>
                <a:gd name="connsiteY110" fmla="*/ 1186795 h 1254184"/>
                <a:gd name="connsiteX111" fmla="*/ 501824 w 1314770"/>
                <a:gd name="connsiteY111" fmla="*/ 1192410 h 1254184"/>
                <a:gd name="connsiteX112" fmla="*/ 506384 w 1314770"/>
                <a:gd name="connsiteY112" fmla="*/ 1201771 h 1254184"/>
                <a:gd name="connsiteX113" fmla="*/ 510943 w 1314770"/>
                <a:gd name="connsiteY113" fmla="*/ 1214875 h 1254184"/>
                <a:gd name="connsiteX114" fmla="*/ 515461 w 1314770"/>
                <a:gd name="connsiteY114" fmla="*/ 1184926 h 1254184"/>
                <a:gd name="connsiteX115" fmla="*/ 520021 w 1314770"/>
                <a:gd name="connsiteY115" fmla="*/ 1192410 h 1254184"/>
                <a:gd name="connsiteX116" fmla="*/ 524581 w 1314770"/>
                <a:gd name="connsiteY116" fmla="*/ 1190541 h 1254184"/>
                <a:gd name="connsiteX117" fmla="*/ 529099 w 1314770"/>
                <a:gd name="connsiteY117" fmla="*/ 1136254 h 1254184"/>
                <a:gd name="connsiteX118" fmla="*/ 533659 w 1314770"/>
                <a:gd name="connsiteY118" fmla="*/ 1194283 h 1254184"/>
                <a:gd name="connsiteX119" fmla="*/ 538177 w 1314770"/>
                <a:gd name="connsiteY119" fmla="*/ 1192410 h 1254184"/>
                <a:gd name="connsiteX120" fmla="*/ 542736 w 1314770"/>
                <a:gd name="connsiteY120" fmla="*/ 1198029 h 1254184"/>
                <a:gd name="connsiteX121" fmla="*/ 547296 w 1314770"/>
                <a:gd name="connsiteY121" fmla="*/ 1203644 h 1254184"/>
                <a:gd name="connsiteX122" fmla="*/ 551815 w 1314770"/>
                <a:gd name="connsiteY122" fmla="*/ 1214875 h 1254184"/>
                <a:gd name="connsiteX123" fmla="*/ 556374 w 1314770"/>
                <a:gd name="connsiteY123" fmla="*/ 1173691 h 1254184"/>
                <a:gd name="connsiteX124" fmla="*/ 560934 w 1314770"/>
                <a:gd name="connsiteY124" fmla="*/ 1183053 h 1254184"/>
                <a:gd name="connsiteX125" fmla="*/ 565452 w 1314770"/>
                <a:gd name="connsiteY125" fmla="*/ 1209259 h 1254184"/>
                <a:gd name="connsiteX126" fmla="*/ 570011 w 1314770"/>
                <a:gd name="connsiteY126" fmla="*/ 1203644 h 1254184"/>
                <a:gd name="connsiteX127" fmla="*/ 574571 w 1314770"/>
                <a:gd name="connsiteY127" fmla="*/ 1190541 h 1254184"/>
                <a:gd name="connsiteX128" fmla="*/ 579089 w 1314770"/>
                <a:gd name="connsiteY128" fmla="*/ 1213002 h 1254184"/>
                <a:gd name="connsiteX129" fmla="*/ 583649 w 1314770"/>
                <a:gd name="connsiteY129" fmla="*/ 1220490 h 1254184"/>
                <a:gd name="connsiteX130" fmla="*/ 588167 w 1314770"/>
                <a:gd name="connsiteY130" fmla="*/ 1201771 h 1254184"/>
                <a:gd name="connsiteX131" fmla="*/ 592727 w 1314770"/>
                <a:gd name="connsiteY131" fmla="*/ 1199898 h 1254184"/>
                <a:gd name="connsiteX132" fmla="*/ 597286 w 1314770"/>
                <a:gd name="connsiteY132" fmla="*/ 1201771 h 1254184"/>
                <a:gd name="connsiteX133" fmla="*/ 601805 w 1314770"/>
                <a:gd name="connsiteY133" fmla="*/ 1190541 h 1254184"/>
                <a:gd name="connsiteX134" fmla="*/ 606364 w 1314770"/>
                <a:gd name="connsiteY134" fmla="*/ 1194283 h 1254184"/>
                <a:gd name="connsiteX135" fmla="*/ 610923 w 1314770"/>
                <a:gd name="connsiteY135" fmla="*/ 1213002 h 1254184"/>
                <a:gd name="connsiteX136" fmla="*/ 615442 w 1314770"/>
                <a:gd name="connsiteY136" fmla="*/ 1203644 h 1254184"/>
                <a:gd name="connsiteX137" fmla="*/ 620002 w 1314770"/>
                <a:gd name="connsiteY137" fmla="*/ 1205513 h 1254184"/>
                <a:gd name="connsiteX138" fmla="*/ 624561 w 1314770"/>
                <a:gd name="connsiteY138" fmla="*/ 1205513 h 1254184"/>
                <a:gd name="connsiteX139" fmla="*/ 629079 w 1314770"/>
                <a:gd name="connsiteY139" fmla="*/ 1218617 h 1254184"/>
                <a:gd name="connsiteX140" fmla="*/ 633639 w 1314770"/>
                <a:gd name="connsiteY140" fmla="*/ 1213002 h 1254184"/>
                <a:gd name="connsiteX141" fmla="*/ 638157 w 1314770"/>
                <a:gd name="connsiteY141" fmla="*/ 1224236 h 1254184"/>
                <a:gd name="connsiteX142" fmla="*/ 642717 w 1314770"/>
                <a:gd name="connsiteY142" fmla="*/ 1220490 h 1254184"/>
                <a:gd name="connsiteX143" fmla="*/ 647277 w 1314770"/>
                <a:gd name="connsiteY143" fmla="*/ 1214875 h 1254184"/>
                <a:gd name="connsiteX144" fmla="*/ 651795 w 1314770"/>
                <a:gd name="connsiteY144" fmla="*/ 1199898 h 1254184"/>
                <a:gd name="connsiteX145" fmla="*/ 656354 w 1314770"/>
                <a:gd name="connsiteY145" fmla="*/ 1237339 h 1254184"/>
                <a:gd name="connsiteX146" fmla="*/ 660914 w 1314770"/>
                <a:gd name="connsiteY146" fmla="*/ 1227978 h 1254184"/>
                <a:gd name="connsiteX147" fmla="*/ 665432 w 1314770"/>
                <a:gd name="connsiteY147" fmla="*/ 1220490 h 1254184"/>
                <a:gd name="connsiteX148" fmla="*/ 669992 w 1314770"/>
                <a:gd name="connsiteY148" fmla="*/ 1218617 h 1254184"/>
                <a:gd name="connsiteX149" fmla="*/ 674551 w 1314770"/>
                <a:gd name="connsiteY149" fmla="*/ 1227978 h 1254184"/>
                <a:gd name="connsiteX150" fmla="*/ 679070 w 1314770"/>
                <a:gd name="connsiteY150" fmla="*/ 1233593 h 1254184"/>
                <a:gd name="connsiteX151" fmla="*/ 683629 w 1314770"/>
                <a:gd name="connsiteY151" fmla="*/ 1233593 h 1254184"/>
                <a:gd name="connsiteX152" fmla="*/ 688189 w 1314770"/>
                <a:gd name="connsiteY152" fmla="*/ 1213002 h 1254184"/>
                <a:gd name="connsiteX153" fmla="*/ 692707 w 1314770"/>
                <a:gd name="connsiteY153" fmla="*/ 1235466 h 1254184"/>
                <a:gd name="connsiteX154" fmla="*/ 697266 w 1314770"/>
                <a:gd name="connsiteY154" fmla="*/ 1222363 h 1254184"/>
                <a:gd name="connsiteX155" fmla="*/ 701785 w 1314770"/>
                <a:gd name="connsiteY155" fmla="*/ 1224236 h 1254184"/>
                <a:gd name="connsiteX156" fmla="*/ 706345 w 1314770"/>
                <a:gd name="connsiteY156" fmla="*/ 1231720 h 1254184"/>
                <a:gd name="connsiteX157" fmla="*/ 710904 w 1314770"/>
                <a:gd name="connsiteY157" fmla="*/ 1233593 h 1254184"/>
                <a:gd name="connsiteX158" fmla="*/ 715422 w 1314770"/>
                <a:gd name="connsiteY158" fmla="*/ 1229851 h 1254184"/>
                <a:gd name="connsiteX159" fmla="*/ 719982 w 1314770"/>
                <a:gd name="connsiteY159" fmla="*/ 1220490 h 1254184"/>
                <a:gd name="connsiteX160" fmla="*/ 724541 w 1314770"/>
                <a:gd name="connsiteY160" fmla="*/ 1214875 h 1254184"/>
                <a:gd name="connsiteX161" fmla="*/ 729060 w 1314770"/>
                <a:gd name="connsiteY161" fmla="*/ 1242955 h 1254184"/>
                <a:gd name="connsiteX162" fmla="*/ 733620 w 1314770"/>
                <a:gd name="connsiteY162" fmla="*/ 1237339 h 1254184"/>
                <a:gd name="connsiteX163" fmla="*/ 738179 w 1314770"/>
                <a:gd name="connsiteY163" fmla="*/ 1227978 h 1254184"/>
                <a:gd name="connsiteX164" fmla="*/ 742697 w 1314770"/>
                <a:gd name="connsiteY164" fmla="*/ 1227978 h 1254184"/>
                <a:gd name="connsiteX165" fmla="*/ 747257 w 1314770"/>
                <a:gd name="connsiteY165" fmla="*/ 1220490 h 1254184"/>
                <a:gd name="connsiteX166" fmla="*/ 751775 w 1314770"/>
                <a:gd name="connsiteY166" fmla="*/ 1213002 h 1254184"/>
                <a:gd name="connsiteX167" fmla="*/ 756335 w 1314770"/>
                <a:gd name="connsiteY167" fmla="*/ 1235466 h 1254184"/>
                <a:gd name="connsiteX168" fmla="*/ 760894 w 1314770"/>
                <a:gd name="connsiteY168" fmla="*/ 1229851 h 1254184"/>
                <a:gd name="connsiteX169" fmla="*/ 765413 w 1314770"/>
                <a:gd name="connsiteY169" fmla="*/ 1213002 h 1254184"/>
                <a:gd name="connsiteX170" fmla="*/ 769972 w 1314770"/>
                <a:gd name="connsiteY170" fmla="*/ 1231720 h 1254184"/>
                <a:gd name="connsiteX171" fmla="*/ 774532 w 1314770"/>
                <a:gd name="connsiteY171" fmla="*/ 1239208 h 1254184"/>
                <a:gd name="connsiteX172" fmla="*/ 779050 w 1314770"/>
                <a:gd name="connsiteY172" fmla="*/ 1214875 h 1254184"/>
                <a:gd name="connsiteX173" fmla="*/ 783609 w 1314770"/>
                <a:gd name="connsiteY173" fmla="*/ 1231720 h 1254184"/>
                <a:gd name="connsiteX174" fmla="*/ 788169 w 1314770"/>
                <a:gd name="connsiteY174" fmla="*/ 1233593 h 1254184"/>
                <a:gd name="connsiteX175" fmla="*/ 792687 w 1314770"/>
                <a:gd name="connsiteY175" fmla="*/ 1229851 h 1254184"/>
                <a:gd name="connsiteX176" fmla="*/ 797247 w 1314770"/>
                <a:gd name="connsiteY176" fmla="*/ 1229851 h 1254184"/>
                <a:gd name="connsiteX177" fmla="*/ 801765 w 1314770"/>
                <a:gd name="connsiteY177" fmla="*/ 1242955 h 1254184"/>
                <a:gd name="connsiteX178" fmla="*/ 806325 w 1314770"/>
                <a:gd name="connsiteY178" fmla="*/ 1227978 h 1254184"/>
                <a:gd name="connsiteX179" fmla="*/ 810884 w 1314770"/>
                <a:gd name="connsiteY179" fmla="*/ 1231720 h 1254184"/>
                <a:gd name="connsiteX180" fmla="*/ 815403 w 1314770"/>
                <a:gd name="connsiteY180" fmla="*/ 1231720 h 1254184"/>
                <a:gd name="connsiteX181" fmla="*/ 819962 w 1314770"/>
                <a:gd name="connsiteY181" fmla="*/ 1205513 h 1254184"/>
                <a:gd name="connsiteX182" fmla="*/ 824522 w 1314770"/>
                <a:gd name="connsiteY182" fmla="*/ 1229851 h 1254184"/>
                <a:gd name="connsiteX183" fmla="*/ 829040 w 1314770"/>
                <a:gd name="connsiteY183" fmla="*/ 1241082 h 1254184"/>
                <a:gd name="connsiteX184" fmla="*/ 833600 w 1314770"/>
                <a:gd name="connsiteY184" fmla="*/ 1220490 h 1254184"/>
                <a:gd name="connsiteX185" fmla="*/ 838159 w 1314770"/>
                <a:gd name="connsiteY185" fmla="*/ 1224236 h 1254184"/>
                <a:gd name="connsiteX186" fmla="*/ 842678 w 1314770"/>
                <a:gd name="connsiteY186" fmla="*/ 1235466 h 1254184"/>
                <a:gd name="connsiteX187" fmla="*/ 847237 w 1314770"/>
                <a:gd name="connsiteY187" fmla="*/ 1237339 h 1254184"/>
                <a:gd name="connsiteX188" fmla="*/ 851755 w 1314770"/>
                <a:gd name="connsiteY188" fmla="*/ 1237339 h 1254184"/>
                <a:gd name="connsiteX189" fmla="*/ 856315 w 1314770"/>
                <a:gd name="connsiteY189" fmla="*/ 1226105 h 1254184"/>
                <a:gd name="connsiteX190" fmla="*/ 860875 w 1314770"/>
                <a:gd name="connsiteY190" fmla="*/ 1211133 h 1254184"/>
                <a:gd name="connsiteX191" fmla="*/ 865393 w 1314770"/>
                <a:gd name="connsiteY191" fmla="*/ 1213002 h 1254184"/>
                <a:gd name="connsiteX192" fmla="*/ 869952 w 1314770"/>
                <a:gd name="connsiteY192" fmla="*/ 1218617 h 1254184"/>
                <a:gd name="connsiteX193" fmla="*/ 874512 w 1314770"/>
                <a:gd name="connsiteY193" fmla="*/ 1237339 h 1254184"/>
                <a:gd name="connsiteX194" fmla="*/ 879030 w 1314770"/>
                <a:gd name="connsiteY194" fmla="*/ 1229851 h 1254184"/>
                <a:gd name="connsiteX195" fmla="*/ 883590 w 1314770"/>
                <a:gd name="connsiteY195" fmla="*/ 1216748 h 1254184"/>
                <a:gd name="connsiteX196" fmla="*/ 888150 w 1314770"/>
                <a:gd name="connsiteY196" fmla="*/ 1224236 h 1254184"/>
                <a:gd name="connsiteX197" fmla="*/ 892668 w 1314770"/>
                <a:gd name="connsiteY197" fmla="*/ 1199898 h 1254184"/>
                <a:gd name="connsiteX198" fmla="*/ 897227 w 1314770"/>
                <a:gd name="connsiteY198" fmla="*/ 1226105 h 1254184"/>
                <a:gd name="connsiteX199" fmla="*/ 901787 w 1314770"/>
                <a:gd name="connsiteY199" fmla="*/ 1233593 h 1254184"/>
                <a:gd name="connsiteX200" fmla="*/ 906305 w 1314770"/>
                <a:gd name="connsiteY200" fmla="*/ 1222363 h 1254184"/>
                <a:gd name="connsiteX201" fmla="*/ 910865 w 1314770"/>
                <a:gd name="connsiteY201" fmla="*/ 1239208 h 1254184"/>
                <a:gd name="connsiteX202" fmla="*/ 915383 w 1314770"/>
                <a:gd name="connsiteY202" fmla="*/ 1248570 h 1254184"/>
                <a:gd name="connsiteX203" fmla="*/ 919943 w 1314770"/>
                <a:gd name="connsiteY203" fmla="*/ 1246697 h 1254184"/>
                <a:gd name="connsiteX204" fmla="*/ 924502 w 1314770"/>
                <a:gd name="connsiteY204" fmla="*/ 1248570 h 1254184"/>
                <a:gd name="connsiteX205" fmla="*/ 929021 w 1314770"/>
                <a:gd name="connsiteY205" fmla="*/ 1244824 h 1254184"/>
                <a:gd name="connsiteX206" fmla="*/ 933580 w 1314770"/>
                <a:gd name="connsiteY206" fmla="*/ 1250443 h 1254184"/>
                <a:gd name="connsiteX207" fmla="*/ 938139 w 1314770"/>
                <a:gd name="connsiteY207" fmla="*/ 1235466 h 1254184"/>
                <a:gd name="connsiteX208" fmla="*/ 942658 w 1314770"/>
                <a:gd name="connsiteY208" fmla="*/ 1246697 h 1254184"/>
                <a:gd name="connsiteX209" fmla="*/ 947218 w 1314770"/>
                <a:gd name="connsiteY209" fmla="*/ 1248570 h 1254184"/>
                <a:gd name="connsiteX210" fmla="*/ 951777 w 1314770"/>
                <a:gd name="connsiteY210" fmla="*/ 1246697 h 1254184"/>
                <a:gd name="connsiteX211" fmla="*/ 956295 w 1314770"/>
                <a:gd name="connsiteY211" fmla="*/ 1244824 h 1254184"/>
                <a:gd name="connsiteX212" fmla="*/ 960855 w 1314770"/>
                <a:gd name="connsiteY212" fmla="*/ 1244824 h 1254184"/>
                <a:gd name="connsiteX213" fmla="*/ 965373 w 1314770"/>
                <a:gd name="connsiteY213" fmla="*/ 1250443 h 1254184"/>
                <a:gd name="connsiteX214" fmla="*/ 969933 w 1314770"/>
                <a:gd name="connsiteY214" fmla="*/ 1237339 h 1254184"/>
                <a:gd name="connsiteX215" fmla="*/ 974492 w 1314770"/>
                <a:gd name="connsiteY215" fmla="*/ 1248570 h 1254184"/>
                <a:gd name="connsiteX216" fmla="*/ 979011 w 1314770"/>
                <a:gd name="connsiteY216" fmla="*/ 1246697 h 1254184"/>
                <a:gd name="connsiteX217" fmla="*/ 983570 w 1314770"/>
                <a:gd name="connsiteY217" fmla="*/ 1250443 h 1254184"/>
                <a:gd name="connsiteX218" fmla="*/ 988130 w 1314770"/>
                <a:gd name="connsiteY218" fmla="*/ 1248570 h 1254184"/>
                <a:gd name="connsiteX219" fmla="*/ 992648 w 1314770"/>
                <a:gd name="connsiteY219" fmla="*/ 1246697 h 1254184"/>
                <a:gd name="connsiteX220" fmla="*/ 997208 w 1314770"/>
                <a:gd name="connsiteY220" fmla="*/ 1250443 h 1254184"/>
                <a:gd name="connsiteX221" fmla="*/ 1001767 w 1314770"/>
                <a:gd name="connsiteY221" fmla="*/ 1241082 h 1254184"/>
                <a:gd name="connsiteX222" fmla="*/ 1006285 w 1314770"/>
                <a:gd name="connsiteY222" fmla="*/ 1248570 h 1254184"/>
                <a:gd name="connsiteX223" fmla="*/ 1010845 w 1314770"/>
                <a:gd name="connsiteY223" fmla="*/ 1237339 h 1254184"/>
                <a:gd name="connsiteX224" fmla="*/ 1015364 w 1314770"/>
                <a:gd name="connsiteY224" fmla="*/ 1248570 h 1254184"/>
                <a:gd name="connsiteX225" fmla="*/ 1019923 w 1314770"/>
                <a:gd name="connsiteY225" fmla="*/ 1244824 h 1254184"/>
                <a:gd name="connsiteX226" fmla="*/ 1024482 w 1314770"/>
                <a:gd name="connsiteY226" fmla="*/ 1244824 h 1254184"/>
                <a:gd name="connsiteX227" fmla="*/ 1029001 w 1314770"/>
                <a:gd name="connsiteY227" fmla="*/ 1246697 h 1254184"/>
                <a:gd name="connsiteX228" fmla="*/ 1033560 w 1314770"/>
                <a:gd name="connsiteY228" fmla="*/ 1237339 h 1254184"/>
                <a:gd name="connsiteX229" fmla="*/ 1038120 w 1314770"/>
                <a:gd name="connsiteY229" fmla="*/ 1248570 h 1254184"/>
                <a:gd name="connsiteX230" fmla="*/ 1042638 w 1314770"/>
                <a:gd name="connsiteY230" fmla="*/ 1248570 h 1254184"/>
                <a:gd name="connsiteX231" fmla="*/ 1047198 w 1314770"/>
                <a:gd name="connsiteY231" fmla="*/ 1250443 h 1254184"/>
                <a:gd name="connsiteX232" fmla="*/ 1051757 w 1314770"/>
                <a:gd name="connsiteY232" fmla="*/ 1246697 h 1254184"/>
                <a:gd name="connsiteX233" fmla="*/ 1056276 w 1314770"/>
                <a:gd name="connsiteY233" fmla="*/ 1248570 h 1254184"/>
                <a:gd name="connsiteX234" fmla="*/ 1060835 w 1314770"/>
                <a:gd name="connsiteY234" fmla="*/ 1244824 h 1254184"/>
                <a:gd name="connsiteX235" fmla="*/ 1065395 w 1314770"/>
                <a:gd name="connsiteY235" fmla="*/ 1244824 h 1254184"/>
                <a:gd name="connsiteX236" fmla="*/ 1069913 w 1314770"/>
                <a:gd name="connsiteY236" fmla="*/ 1248570 h 1254184"/>
                <a:gd name="connsiteX237" fmla="*/ 1074473 w 1314770"/>
                <a:gd name="connsiteY237" fmla="*/ 1246697 h 1254184"/>
                <a:gd name="connsiteX238" fmla="*/ 1078991 w 1314770"/>
                <a:gd name="connsiteY238" fmla="*/ 1250443 h 1254184"/>
                <a:gd name="connsiteX239" fmla="*/ 1083551 w 1314770"/>
                <a:gd name="connsiteY239" fmla="*/ 1248570 h 1254184"/>
                <a:gd name="connsiteX240" fmla="*/ 1088110 w 1314770"/>
                <a:gd name="connsiteY240" fmla="*/ 1246697 h 1254184"/>
                <a:gd name="connsiteX241" fmla="*/ 1092628 w 1314770"/>
                <a:gd name="connsiteY241" fmla="*/ 1244824 h 1254184"/>
                <a:gd name="connsiteX242" fmla="*/ 1097188 w 1314770"/>
                <a:gd name="connsiteY242" fmla="*/ 1244824 h 1254184"/>
                <a:gd name="connsiteX243" fmla="*/ 1101748 w 1314770"/>
                <a:gd name="connsiteY243" fmla="*/ 1246697 h 1254184"/>
                <a:gd name="connsiteX244" fmla="*/ 1106266 w 1314770"/>
                <a:gd name="connsiteY244" fmla="*/ 1248570 h 1254184"/>
                <a:gd name="connsiteX245" fmla="*/ 1110825 w 1314770"/>
                <a:gd name="connsiteY245" fmla="*/ 1246697 h 1254184"/>
                <a:gd name="connsiteX246" fmla="*/ 1115385 w 1314770"/>
                <a:gd name="connsiteY246" fmla="*/ 1244824 h 1254184"/>
                <a:gd name="connsiteX247" fmla="*/ 1119903 w 1314770"/>
                <a:gd name="connsiteY247" fmla="*/ 1250443 h 1254184"/>
                <a:gd name="connsiteX248" fmla="*/ 1124463 w 1314770"/>
                <a:gd name="connsiteY248" fmla="*/ 1242955 h 1254184"/>
                <a:gd name="connsiteX249" fmla="*/ 1128982 w 1314770"/>
                <a:gd name="connsiteY249" fmla="*/ 1244824 h 1254184"/>
                <a:gd name="connsiteX250" fmla="*/ 1133541 w 1314770"/>
                <a:gd name="connsiteY250" fmla="*/ 1246697 h 1254184"/>
                <a:gd name="connsiteX251" fmla="*/ 1138100 w 1314770"/>
                <a:gd name="connsiteY251" fmla="*/ 1248570 h 1254184"/>
                <a:gd name="connsiteX252" fmla="*/ 1142619 w 1314770"/>
                <a:gd name="connsiteY252" fmla="*/ 1248570 h 1254184"/>
                <a:gd name="connsiteX253" fmla="*/ 1147178 w 1314770"/>
                <a:gd name="connsiteY253" fmla="*/ 1248570 h 1254184"/>
                <a:gd name="connsiteX254" fmla="*/ 1151738 w 1314770"/>
                <a:gd name="connsiteY254" fmla="*/ 1250443 h 1254184"/>
                <a:gd name="connsiteX255" fmla="*/ 1156256 w 1314770"/>
                <a:gd name="connsiteY255" fmla="*/ 1248570 h 1254184"/>
                <a:gd name="connsiteX256" fmla="*/ 1160816 w 1314770"/>
                <a:gd name="connsiteY256" fmla="*/ 1244824 h 1254184"/>
                <a:gd name="connsiteX257" fmla="*/ 1165375 w 1314770"/>
                <a:gd name="connsiteY257" fmla="*/ 1248570 h 1254184"/>
                <a:gd name="connsiteX258" fmla="*/ 1169894 w 1314770"/>
                <a:gd name="connsiteY258" fmla="*/ 1242955 h 1254184"/>
                <a:gd name="connsiteX259" fmla="*/ 1174453 w 1314770"/>
                <a:gd name="connsiteY259" fmla="*/ 1248570 h 1254184"/>
                <a:gd name="connsiteX260" fmla="*/ 1178971 w 1314770"/>
                <a:gd name="connsiteY260" fmla="*/ 1250443 h 1254184"/>
                <a:gd name="connsiteX261" fmla="*/ 1183531 w 1314770"/>
                <a:gd name="connsiteY261" fmla="*/ 1248570 h 1254184"/>
                <a:gd name="connsiteX262" fmla="*/ 1188090 w 1314770"/>
                <a:gd name="connsiteY262" fmla="*/ 1248570 h 1254184"/>
                <a:gd name="connsiteX263" fmla="*/ 1192609 w 1314770"/>
                <a:gd name="connsiteY263" fmla="*/ 1239208 h 1254184"/>
                <a:gd name="connsiteX264" fmla="*/ 1197169 w 1314770"/>
                <a:gd name="connsiteY264" fmla="*/ 1246697 h 1254184"/>
                <a:gd name="connsiteX265" fmla="*/ 1201728 w 1314770"/>
                <a:gd name="connsiteY265" fmla="*/ 1248570 h 1254184"/>
                <a:gd name="connsiteX266" fmla="*/ 1206246 w 1314770"/>
                <a:gd name="connsiteY266" fmla="*/ 1248570 h 1254184"/>
                <a:gd name="connsiteX267" fmla="*/ 1210806 w 1314770"/>
                <a:gd name="connsiteY267" fmla="*/ 1246697 h 1254184"/>
                <a:gd name="connsiteX268" fmla="*/ 1215365 w 1314770"/>
                <a:gd name="connsiteY268" fmla="*/ 1246697 h 1254184"/>
                <a:gd name="connsiteX269" fmla="*/ 1219883 w 1314770"/>
                <a:gd name="connsiteY269" fmla="*/ 1250443 h 1254184"/>
                <a:gd name="connsiteX270" fmla="*/ 1224443 w 1314770"/>
                <a:gd name="connsiteY270" fmla="*/ 1244824 h 1254184"/>
                <a:gd name="connsiteX271" fmla="*/ 1229003 w 1314770"/>
                <a:gd name="connsiteY271" fmla="*/ 1248570 h 1254184"/>
                <a:gd name="connsiteX272" fmla="*/ 1233521 w 1314770"/>
                <a:gd name="connsiteY272" fmla="*/ 1248570 h 1254184"/>
                <a:gd name="connsiteX273" fmla="*/ 1238081 w 1314770"/>
                <a:gd name="connsiteY273" fmla="*/ 1246697 h 1254184"/>
                <a:gd name="connsiteX274" fmla="*/ 1242599 w 1314770"/>
                <a:gd name="connsiteY274" fmla="*/ 1246697 h 1254184"/>
                <a:gd name="connsiteX275" fmla="*/ 1247158 w 1314770"/>
                <a:gd name="connsiteY275" fmla="*/ 1250443 h 1254184"/>
                <a:gd name="connsiteX276" fmla="*/ 1251718 w 1314770"/>
                <a:gd name="connsiteY276" fmla="*/ 1248570 h 1254184"/>
                <a:gd name="connsiteX277" fmla="*/ 1256237 w 1314770"/>
                <a:gd name="connsiteY277" fmla="*/ 1242955 h 1254184"/>
                <a:gd name="connsiteX278" fmla="*/ 1260796 w 1314770"/>
                <a:gd name="connsiteY278" fmla="*/ 1248570 h 1254184"/>
                <a:gd name="connsiteX279" fmla="*/ 1265355 w 1314770"/>
                <a:gd name="connsiteY279" fmla="*/ 1246697 h 1254184"/>
                <a:gd name="connsiteX280" fmla="*/ 1269874 w 1314770"/>
                <a:gd name="connsiteY280" fmla="*/ 1248570 h 1254184"/>
                <a:gd name="connsiteX281" fmla="*/ 1274433 w 1314770"/>
                <a:gd name="connsiteY281" fmla="*/ 1244824 h 1254184"/>
                <a:gd name="connsiteX282" fmla="*/ 1278993 w 1314770"/>
                <a:gd name="connsiteY282" fmla="*/ 1248570 h 1254184"/>
                <a:gd name="connsiteX283" fmla="*/ 1283512 w 1314770"/>
                <a:gd name="connsiteY283" fmla="*/ 1244824 h 1254184"/>
                <a:gd name="connsiteX284" fmla="*/ 1288071 w 1314770"/>
                <a:gd name="connsiteY284" fmla="*/ 1246697 h 1254184"/>
                <a:gd name="connsiteX285" fmla="*/ 1292589 w 1314770"/>
                <a:gd name="connsiteY285" fmla="*/ 1246697 h 1254184"/>
                <a:gd name="connsiteX286" fmla="*/ 1297149 w 1314770"/>
                <a:gd name="connsiteY286" fmla="*/ 1250443 h 1254184"/>
                <a:gd name="connsiteX287" fmla="*/ 1301708 w 1314770"/>
                <a:gd name="connsiteY287" fmla="*/ 1248570 h 1254184"/>
                <a:gd name="connsiteX288" fmla="*/ 1306226 w 1314770"/>
                <a:gd name="connsiteY288" fmla="*/ 1244824 h 1254184"/>
                <a:gd name="connsiteX289" fmla="*/ 1310786 w 1314770"/>
                <a:gd name="connsiteY289" fmla="*/ 1248570 h 1254184"/>
                <a:gd name="connsiteX290" fmla="*/ 1314771 w 1314770"/>
                <a:gd name="connsiteY290" fmla="*/ 1248570 h 125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254184">
                  <a:moveTo>
                    <a:pt x="0" y="1254185"/>
                  </a:moveTo>
                  <a:lnTo>
                    <a:pt x="1927" y="1254185"/>
                  </a:lnTo>
                  <a:lnTo>
                    <a:pt x="6470" y="1254185"/>
                  </a:lnTo>
                  <a:lnTo>
                    <a:pt x="11017" y="1254185"/>
                  </a:lnTo>
                  <a:lnTo>
                    <a:pt x="15560" y="1254185"/>
                  </a:lnTo>
                  <a:lnTo>
                    <a:pt x="20103" y="1254185"/>
                  </a:lnTo>
                  <a:lnTo>
                    <a:pt x="24650" y="1254185"/>
                  </a:lnTo>
                  <a:lnTo>
                    <a:pt x="29193" y="1254185"/>
                  </a:lnTo>
                  <a:lnTo>
                    <a:pt x="33736" y="1254185"/>
                  </a:lnTo>
                  <a:lnTo>
                    <a:pt x="38283" y="1254185"/>
                  </a:lnTo>
                  <a:lnTo>
                    <a:pt x="42827" y="1254185"/>
                  </a:lnTo>
                  <a:lnTo>
                    <a:pt x="47374" y="1254185"/>
                  </a:lnTo>
                  <a:lnTo>
                    <a:pt x="51917" y="1254185"/>
                  </a:lnTo>
                  <a:lnTo>
                    <a:pt x="56464" y="1254185"/>
                  </a:lnTo>
                  <a:lnTo>
                    <a:pt x="61007" y="1254185"/>
                  </a:lnTo>
                  <a:lnTo>
                    <a:pt x="65550" y="1254185"/>
                  </a:lnTo>
                  <a:lnTo>
                    <a:pt x="70097" y="1254185"/>
                  </a:lnTo>
                  <a:lnTo>
                    <a:pt x="74640" y="1168076"/>
                  </a:lnTo>
                  <a:lnTo>
                    <a:pt x="79183" y="752513"/>
                  </a:lnTo>
                  <a:lnTo>
                    <a:pt x="83731" y="853594"/>
                  </a:lnTo>
                  <a:lnTo>
                    <a:pt x="88274" y="833002"/>
                  </a:lnTo>
                  <a:lnTo>
                    <a:pt x="92817" y="746894"/>
                  </a:lnTo>
                  <a:lnTo>
                    <a:pt x="97364" y="647685"/>
                  </a:lnTo>
                  <a:lnTo>
                    <a:pt x="101907" y="335072"/>
                  </a:lnTo>
                  <a:lnTo>
                    <a:pt x="106454" y="247093"/>
                  </a:lnTo>
                  <a:lnTo>
                    <a:pt x="110997" y="666404"/>
                  </a:lnTo>
                  <a:lnTo>
                    <a:pt x="115544" y="492313"/>
                  </a:lnTo>
                  <a:lnTo>
                    <a:pt x="120088" y="0"/>
                  </a:lnTo>
                  <a:lnTo>
                    <a:pt x="124630" y="11232"/>
                  </a:lnTo>
                  <a:lnTo>
                    <a:pt x="129178" y="499802"/>
                  </a:lnTo>
                  <a:lnTo>
                    <a:pt x="133721" y="569065"/>
                  </a:lnTo>
                  <a:lnTo>
                    <a:pt x="138264" y="473595"/>
                  </a:lnTo>
                  <a:lnTo>
                    <a:pt x="142811" y="617732"/>
                  </a:lnTo>
                  <a:lnTo>
                    <a:pt x="147354" y="696353"/>
                  </a:lnTo>
                  <a:lnTo>
                    <a:pt x="151901" y="774973"/>
                  </a:lnTo>
                  <a:lnTo>
                    <a:pt x="156444" y="731921"/>
                  </a:lnTo>
                  <a:lnTo>
                    <a:pt x="160987" y="628963"/>
                  </a:lnTo>
                  <a:lnTo>
                    <a:pt x="165534" y="544727"/>
                  </a:lnTo>
                  <a:lnTo>
                    <a:pt x="170078" y="419308"/>
                  </a:lnTo>
                  <a:lnTo>
                    <a:pt x="174625" y="82365"/>
                  </a:lnTo>
                  <a:lnTo>
                    <a:pt x="179168" y="561577"/>
                  </a:lnTo>
                  <a:lnTo>
                    <a:pt x="183711" y="467980"/>
                  </a:lnTo>
                  <a:lnTo>
                    <a:pt x="188258" y="421181"/>
                  </a:lnTo>
                  <a:lnTo>
                    <a:pt x="192801" y="578422"/>
                  </a:lnTo>
                  <a:lnTo>
                    <a:pt x="197344" y="421181"/>
                  </a:lnTo>
                  <a:lnTo>
                    <a:pt x="201891" y="383744"/>
                  </a:lnTo>
                  <a:lnTo>
                    <a:pt x="206435" y="438031"/>
                  </a:lnTo>
                  <a:lnTo>
                    <a:pt x="210982" y="303250"/>
                  </a:lnTo>
                  <a:lnTo>
                    <a:pt x="215525" y="295762"/>
                  </a:lnTo>
                  <a:lnTo>
                    <a:pt x="220080" y="469853"/>
                  </a:lnTo>
                  <a:lnTo>
                    <a:pt x="224599" y="400589"/>
                  </a:lnTo>
                  <a:lnTo>
                    <a:pt x="229158" y="359410"/>
                  </a:lnTo>
                  <a:lnTo>
                    <a:pt x="233717" y="365025"/>
                  </a:lnTo>
                  <a:lnTo>
                    <a:pt x="238236" y="628963"/>
                  </a:lnTo>
                  <a:lnTo>
                    <a:pt x="242795" y="716945"/>
                  </a:lnTo>
                  <a:lnTo>
                    <a:pt x="247355" y="561577"/>
                  </a:lnTo>
                  <a:lnTo>
                    <a:pt x="251873" y="306996"/>
                  </a:lnTo>
                  <a:lnTo>
                    <a:pt x="256433" y="496059"/>
                  </a:lnTo>
                  <a:lnTo>
                    <a:pt x="260951" y="325715"/>
                  </a:lnTo>
                  <a:lnTo>
                    <a:pt x="265511" y="239606"/>
                  </a:lnTo>
                  <a:lnTo>
                    <a:pt x="270070" y="595272"/>
                  </a:lnTo>
                  <a:lnTo>
                    <a:pt x="274589" y="520393"/>
                  </a:lnTo>
                  <a:lnTo>
                    <a:pt x="279148" y="469853"/>
                  </a:lnTo>
                  <a:lnTo>
                    <a:pt x="283708" y="557830"/>
                  </a:lnTo>
                  <a:lnTo>
                    <a:pt x="288226" y="411824"/>
                  </a:lnTo>
                  <a:lnTo>
                    <a:pt x="292786" y="449261"/>
                  </a:lnTo>
                  <a:lnTo>
                    <a:pt x="297345" y="239606"/>
                  </a:lnTo>
                  <a:lnTo>
                    <a:pt x="301864" y="198423"/>
                  </a:lnTo>
                  <a:lnTo>
                    <a:pt x="306423" y="460491"/>
                  </a:lnTo>
                  <a:lnTo>
                    <a:pt x="310982" y="460491"/>
                  </a:lnTo>
                  <a:lnTo>
                    <a:pt x="315501" y="166601"/>
                  </a:lnTo>
                  <a:lnTo>
                    <a:pt x="320060" y="585910"/>
                  </a:lnTo>
                  <a:lnTo>
                    <a:pt x="324579" y="365025"/>
                  </a:lnTo>
                  <a:lnTo>
                    <a:pt x="329138" y="473595"/>
                  </a:lnTo>
                  <a:lnTo>
                    <a:pt x="333698" y="612117"/>
                  </a:lnTo>
                  <a:lnTo>
                    <a:pt x="338217" y="655170"/>
                  </a:lnTo>
                  <a:lnTo>
                    <a:pt x="342776" y="662658"/>
                  </a:lnTo>
                  <a:lnTo>
                    <a:pt x="347335" y="683250"/>
                  </a:lnTo>
                  <a:lnTo>
                    <a:pt x="351854" y="664531"/>
                  </a:lnTo>
                  <a:lnTo>
                    <a:pt x="356413" y="673892"/>
                  </a:lnTo>
                  <a:lnTo>
                    <a:pt x="360973" y="627094"/>
                  </a:lnTo>
                  <a:lnTo>
                    <a:pt x="365491" y="748767"/>
                  </a:lnTo>
                  <a:lnTo>
                    <a:pt x="370051" y="655170"/>
                  </a:lnTo>
                  <a:lnTo>
                    <a:pt x="374569" y="535370"/>
                  </a:lnTo>
                  <a:lnTo>
                    <a:pt x="379129" y="569065"/>
                  </a:lnTo>
                  <a:lnTo>
                    <a:pt x="383688" y="436158"/>
                  </a:lnTo>
                  <a:lnTo>
                    <a:pt x="388206" y="561577"/>
                  </a:lnTo>
                  <a:lnTo>
                    <a:pt x="392766" y="700099"/>
                  </a:lnTo>
                  <a:lnTo>
                    <a:pt x="397325" y="758128"/>
                  </a:lnTo>
                  <a:lnTo>
                    <a:pt x="401844" y="838617"/>
                  </a:lnTo>
                  <a:lnTo>
                    <a:pt x="406404" y="1093202"/>
                  </a:lnTo>
                  <a:lnTo>
                    <a:pt x="410963" y="1100686"/>
                  </a:lnTo>
                  <a:lnTo>
                    <a:pt x="415481" y="1151231"/>
                  </a:lnTo>
                  <a:lnTo>
                    <a:pt x="420041" y="1130639"/>
                  </a:lnTo>
                  <a:lnTo>
                    <a:pt x="424559" y="1136254"/>
                  </a:lnTo>
                  <a:lnTo>
                    <a:pt x="429119" y="1149358"/>
                  </a:lnTo>
                  <a:lnTo>
                    <a:pt x="433678" y="1106305"/>
                  </a:lnTo>
                  <a:lnTo>
                    <a:pt x="438197" y="1168076"/>
                  </a:lnTo>
                  <a:lnTo>
                    <a:pt x="442756" y="1199898"/>
                  </a:lnTo>
                  <a:lnTo>
                    <a:pt x="447316" y="1143742"/>
                  </a:lnTo>
                  <a:lnTo>
                    <a:pt x="451834" y="1171822"/>
                  </a:lnTo>
                  <a:lnTo>
                    <a:pt x="456393" y="1154973"/>
                  </a:lnTo>
                  <a:lnTo>
                    <a:pt x="460953" y="1190541"/>
                  </a:lnTo>
                  <a:lnTo>
                    <a:pt x="465472" y="1121278"/>
                  </a:lnTo>
                  <a:lnTo>
                    <a:pt x="470031" y="1156846"/>
                  </a:lnTo>
                  <a:lnTo>
                    <a:pt x="474549" y="1198029"/>
                  </a:lnTo>
                  <a:lnTo>
                    <a:pt x="479109" y="1169949"/>
                  </a:lnTo>
                  <a:lnTo>
                    <a:pt x="483668" y="1145616"/>
                  </a:lnTo>
                  <a:lnTo>
                    <a:pt x="488187" y="1179306"/>
                  </a:lnTo>
                  <a:lnTo>
                    <a:pt x="492747" y="1156846"/>
                  </a:lnTo>
                  <a:lnTo>
                    <a:pt x="497306" y="1186795"/>
                  </a:lnTo>
                  <a:lnTo>
                    <a:pt x="501824" y="1192410"/>
                  </a:lnTo>
                  <a:lnTo>
                    <a:pt x="506384" y="1201771"/>
                  </a:lnTo>
                  <a:lnTo>
                    <a:pt x="510943" y="1214875"/>
                  </a:lnTo>
                  <a:lnTo>
                    <a:pt x="515461" y="1184926"/>
                  </a:lnTo>
                  <a:lnTo>
                    <a:pt x="520021" y="1192410"/>
                  </a:lnTo>
                  <a:lnTo>
                    <a:pt x="524581" y="1190541"/>
                  </a:lnTo>
                  <a:lnTo>
                    <a:pt x="529099" y="1136254"/>
                  </a:lnTo>
                  <a:lnTo>
                    <a:pt x="533659" y="1194283"/>
                  </a:lnTo>
                  <a:lnTo>
                    <a:pt x="538177" y="1192410"/>
                  </a:lnTo>
                  <a:lnTo>
                    <a:pt x="542736" y="1198029"/>
                  </a:lnTo>
                  <a:lnTo>
                    <a:pt x="547296" y="1203644"/>
                  </a:lnTo>
                  <a:lnTo>
                    <a:pt x="551815" y="1214875"/>
                  </a:lnTo>
                  <a:lnTo>
                    <a:pt x="556374" y="1173691"/>
                  </a:lnTo>
                  <a:lnTo>
                    <a:pt x="560934" y="1183053"/>
                  </a:lnTo>
                  <a:lnTo>
                    <a:pt x="565452" y="1209259"/>
                  </a:lnTo>
                  <a:lnTo>
                    <a:pt x="570011" y="1203644"/>
                  </a:lnTo>
                  <a:lnTo>
                    <a:pt x="574571" y="1190541"/>
                  </a:lnTo>
                  <a:lnTo>
                    <a:pt x="579089" y="1213002"/>
                  </a:lnTo>
                  <a:lnTo>
                    <a:pt x="583649" y="1220490"/>
                  </a:lnTo>
                  <a:lnTo>
                    <a:pt x="588167" y="1201771"/>
                  </a:lnTo>
                  <a:lnTo>
                    <a:pt x="592727" y="1199898"/>
                  </a:lnTo>
                  <a:lnTo>
                    <a:pt x="597286" y="1201771"/>
                  </a:lnTo>
                  <a:lnTo>
                    <a:pt x="601805" y="1190541"/>
                  </a:lnTo>
                  <a:lnTo>
                    <a:pt x="606364" y="1194283"/>
                  </a:lnTo>
                  <a:lnTo>
                    <a:pt x="610923" y="1213002"/>
                  </a:lnTo>
                  <a:lnTo>
                    <a:pt x="615442" y="1203644"/>
                  </a:lnTo>
                  <a:lnTo>
                    <a:pt x="620002" y="1205513"/>
                  </a:lnTo>
                  <a:lnTo>
                    <a:pt x="624561" y="1205513"/>
                  </a:lnTo>
                  <a:lnTo>
                    <a:pt x="629079" y="1218617"/>
                  </a:lnTo>
                  <a:lnTo>
                    <a:pt x="633639" y="1213002"/>
                  </a:lnTo>
                  <a:lnTo>
                    <a:pt x="638157" y="1224236"/>
                  </a:lnTo>
                  <a:lnTo>
                    <a:pt x="642717" y="1220490"/>
                  </a:lnTo>
                  <a:lnTo>
                    <a:pt x="647277" y="1214875"/>
                  </a:lnTo>
                  <a:lnTo>
                    <a:pt x="651795" y="1199898"/>
                  </a:lnTo>
                  <a:lnTo>
                    <a:pt x="656354" y="1237339"/>
                  </a:lnTo>
                  <a:lnTo>
                    <a:pt x="660914" y="1227978"/>
                  </a:lnTo>
                  <a:lnTo>
                    <a:pt x="665432" y="1220490"/>
                  </a:lnTo>
                  <a:lnTo>
                    <a:pt x="669992" y="1218617"/>
                  </a:lnTo>
                  <a:lnTo>
                    <a:pt x="674551" y="1227978"/>
                  </a:lnTo>
                  <a:lnTo>
                    <a:pt x="679070" y="1233593"/>
                  </a:lnTo>
                  <a:lnTo>
                    <a:pt x="683629" y="1233593"/>
                  </a:lnTo>
                  <a:lnTo>
                    <a:pt x="688189" y="1213002"/>
                  </a:lnTo>
                  <a:lnTo>
                    <a:pt x="692707" y="1235466"/>
                  </a:lnTo>
                  <a:lnTo>
                    <a:pt x="697266" y="1222363"/>
                  </a:lnTo>
                  <a:lnTo>
                    <a:pt x="701785" y="1224236"/>
                  </a:lnTo>
                  <a:lnTo>
                    <a:pt x="706345" y="1231720"/>
                  </a:lnTo>
                  <a:lnTo>
                    <a:pt x="710904" y="1233593"/>
                  </a:lnTo>
                  <a:lnTo>
                    <a:pt x="715422" y="1229851"/>
                  </a:lnTo>
                  <a:lnTo>
                    <a:pt x="719982" y="1220490"/>
                  </a:lnTo>
                  <a:lnTo>
                    <a:pt x="724541" y="1214875"/>
                  </a:lnTo>
                  <a:lnTo>
                    <a:pt x="729060" y="1242955"/>
                  </a:lnTo>
                  <a:lnTo>
                    <a:pt x="733620" y="1237339"/>
                  </a:lnTo>
                  <a:lnTo>
                    <a:pt x="738179" y="1227978"/>
                  </a:lnTo>
                  <a:lnTo>
                    <a:pt x="742697" y="1227978"/>
                  </a:lnTo>
                  <a:lnTo>
                    <a:pt x="747257" y="1220490"/>
                  </a:lnTo>
                  <a:lnTo>
                    <a:pt x="751775" y="1213002"/>
                  </a:lnTo>
                  <a:lnTo>
                    <a:pt x="756335" y="1235466"/>
                  </a:lnTo>
                  <a:lnTo>
                    <a:pt x="760894" y="1229851"/>
                  </a:lnTo>
                  <a:lnTo>
                    <a:pt x="765413" y="1213002"/>
                  </a:lnTo>
                  <a:lnTo>
                    <a:pt x="769972" y="1231720"/>
                  </a:lnTo>
                  <a:lnTo>
                    <a:pt x="774532" y="1239208"/>
                  </a:lnTo>
                  <a:lnTo>
                    <a:pt x="779050" y="1214875"/>
                  </a:lnTo>
                  <a:lnTo>
                    <a:pt x="783609" y="1231720"/>
                  </a:lnTo>
                  <a:lnTo>
                    <a:pt x="788169" y="1233593"/>
                  </a:lnTo>
                  <a:lnTo>
                    <a:pt x="792687" y="1229851"/>
                  </a:lnTo>
                  <a:lnTo>
                    <a:pt x="797247" y="1229851"/>
                  </a:lnTo>
                  <a:lnTo>
                    <a:pt x="801765" y="1242955"/>
                  </a:lnTo>
                  <a:lnTo>
                    <a:pt x="806325" y="1227978"/>
                  </a:lnTo>
                  <a:lnTo>
                    <a:pt x="810884" y="1231720"/>
                  </a:lnTo>
                  <a:lnTo>
                    <a:pt x="815403" y="1231720"/>
                  </a:lnTo>
                  <a:lnTo>
                    <a:pt x="819962" y="1205513"/>
                  </a:lnTo>
                  <a:lnTo>
                    <a:pt x="824522" y="1229851"/>
                  </a:lnTo>
                  <a:lnTo>
                    <a:pt x="829040" y="1241082"/>
                  </a:lnTo>
                  <a:lnTo>
                    <a:pt x="833600" y="1220490"/>
                  </a:lnTo>
                  <a:lnTo>
                    <a:pt x="838159" y="1224236"/>
                  </a:lnTo>
                  <a:lnTo>
                    <a:pt x="842678" y="1235466"/>
                  </a:lnTo>
                  <a:lnTo>
                    <a:pt x="847237" y="1237339"/>
                  </a:lnTo>
                  <a:lnTo>
                    <a:pt x="851755" y="1237339"/>
                  </a:lnTo>
                  <a:lnTo>
                    <a:pt x="856315" y="1226105"/>
                  </a:lnTo>
                  <a:lnTo>
                    <a:pt x="860875" y="1211133"/>
                  </a:lnTo>
                  <a:lnTo>
                    <a:pt x="865393" y="1213002"/>
                  </a:lnTo>
                  <a:lnTo>
                    <a:pt x="869952" y="1218617"/>
                  </a:lnTo>
                  <a:lnTo>
                    <a:pt x="874512" y="1237339"/>
                  </a:lnTo>
                  <a:lnTo>
                    <a:pt x="879030" y="1229851"/>
                  </a:lnTo>
                  <a:lnTo>
                    <a:pt x="883590" y="1216748"/>
                  </a:lnTo>
                  <a:lnTo>
                    <a:pt x="888150" y="1224236"/>
                  </a:lnTo>
                  <a:lnTo>
                    <a:pt x="892668" y="1199898"/>
                  </a:lnTo>
                  <a:lnTo>
                    <a:pt x="897227" y="1226105"/>
                  </a:lnTo>
                  <a:lnTo>
                    <a:pt x="901787" y="1233593"/>
                  </a:lnTo>
                  <a:lnTo>
                    <a:pt x="906305" y="1222363"/>
                  </a:lnTo>
                  <a:lnTo>
                    <a:pt x="910865" y="1239208"/>
                  </a:lnTo>
                  <a:lnTo>
                    <a:pt x="915383" y="1248570"/>
                  </a:lnTo>
                  <a:lnTo>
                    <a:pt x="919943" y="1246697"/>
                  </a:lnTo>
                  <a:lnTo>
                    <a:pt x="924502" y="1248570"/>
                  </a:lnTo>
                  <a:lnTo>
                    <a:pt x="929021" y="1244824"/>
                  </a:lnTo>
                  <a:lnTo>
                    <a:pt x="933580" y="1250443"/>
                  </a:lnTo>
                  <a:lnTo>
                    <a:pt x="938139" y="1235466"/>
                  </a:lnTo>
                  <a:lnTo>
                    <a:pt x="942658" y="1246697"/>
                  </a:lnTo>
                  <a:lnTo>
                    <a:pt x="947218" y="1248570"/>
                  </a:lnTo>
                  <a:lnTo>
                    <a:pt x="951777" y="1246697"/>
                  </a:lnTo>
                  <a:lnTo>
                    <a:pt x="956295" y="1244824"/>
                  </a:lnTo>
                  <a:lnTo>
                    <a:pt x="960855" y="1244824"/>
                  </a:lnTo>
                  <a:lnTo>
                    <a:pt x="965373" y="1250443"/>
                  </a:lnTo>
                  <a:lnTo>
                    <a:pt x="969933" y="1237339"/>
                  </a:lnTo>
                  <a:lnTo>
                    <a:pt x="974492" y="1248570"/>
                  </a:lnTo>
                  <a:lnTo>
                    <a:pt x="979011" y="1246697"/>
                  </a:lnTo>
                  <a:lnTo>
                    <a:pt x="983570" y="1250443"/>
                  </a:lnTo>
                  <a:lnTo>
                    <a:pt x="988130" y="1248570"/>
                  </a:lnTo>
                  <a:lnTo>
                    <a:pt x="992648" y="1246697"/>
                  </a:lnTo>
                  <a:lnTo>
                    <a:pt x="997208" y="1250443"/>
                  </a:lnTo>
                  <a:lnTo>
                    <a:pt x="1001767" y="1241082"/>
                  </a:lnTo>
                  <a:lnTo>
                    <a:pt x="1006285" y="1248570"/>
                  </a:lnTo>
                  <a:lnTo>
                    <a:pt x="1010845" y="1237339"/>
                  </a:lnTo>
                  <a:lnTo>
                    <a:pt x="1015364" y="1248570"/>
                  </a:lnTo>
                  <a:lnTo>
                    <a:pt x="1019923" y="1244824"/>
                  </a:lnTo>
                  <a:lnTo>
                    <a:pt x="1024482" y="1244824"/>
                  </a:lnTo>
                  <a:lnTo>
                    <a:pt x="1029001" y="1246697"/>
                  </a:lnTo>
                  <a:lnTo>
                    <a:pt x="1033560" y="1237339"/>
                  </a:lnTo>
                  <a:lnTo>
                    <a:pt x="1038120" y="1248570"/>
                  </a:lnTo>
                  <a:lnTo>
                    <a:pt x="1042638" y="1248570"/>
                  </a:lnTo>
                  <a:lnTo>
                    <a:pt x="1047198" y="1250443"/>
                  </a:lnTo>
                  <a:lnTo>
                    <a:pt x="1051757" y="1246697"/>
                  </a:lnTo>
                  <a:lnTo>
                    <a:pt x="1056276" y="1248570"/>
                  </a:lnTo>
                  <a:lnTo>
                    <a:pt x="1060835" y="1244824"/>
                  </a:lnTo>
                  <a:lnTo>
                    <a:pt x="1065395" y="1244824"/>
                  </a:lnTo>
                  <a:lnTo>
                    <a:pt x="1069913" y="1248570"/>
                  </a:lnTo>
                  <a:lnTo>
                    <a:pt x="1074473" y="1246697"/>
                  </a:lnTo>
                  <a:lnTo>
                    <a:pt x="1078991" y="1250443"/>
                  </a:lnTo>
                  <a:lnTo>
                    <a:pt x="1083551" y="1248570"/>
                  </a:lnTo>
                  <a:lnTo>
                    <a:pt x="1088110" y="1246697"/>
                  </a:lnTo>
                  <a:lnTo>
                    <a:pt x="1092628" y="1244824"/>
                  </a:lnTo>
                  <a:lnTo>
                    <a:pt x="1097188" y="1244824"/>
                  </a:lnTo>
                  <a:lnTo>
                    <a:pt x="1101748" y="1246697"/>
                  </a:lnTo>
                  <a:lnTo>
                    <a:pt x="1106266" y="1248570"/>
                  </a:lnTo>
                  <a:lnTo>
                    <a:pt x="1110825" y="1246697"/>
                  </a:lnTo>
                  <a:lnTo>
                    <a:pt x="1115385" y="1244824"/>
                  </a:lnTo>
                  <a:lnTo>
                    <a:pt x="1119903" y="1250443"/>
                  </a:lnTo>
                  <a:lnTo>
                    <a:pt x="1124463" y="1242955"/>
                  </a:lnTo>
                  <a:lnTo>
                    <a:pt x="1128982" y="1244824"/>
                  </a:lnTo>
                  <a:lnTo>
                    <a:pt x="1133541" y="1246697"/>
                  </a:lnTo>
                  <a:lnTo>
                    <a:pt x="1138100" y="1248570"/>
                  </a:lnTo>
                  <a:lnTo>
                    <a:pt x="1142619" y="1248570"/>
                  </a:lnTo>
                  <a:lnTo>
                    <a:pt x="1147178" y="1248570"/>
                  </a:lnTo>
                  <a:lnTo>
                    <a:pt x="1151738" y="1250443"/>
                  </a:lnTo>
                  <a:lnTo>
                    <a:pt x="1156256" y="1248570"/>
                  </a:lnTo>
                  <a:lnTo>
                    <a:pt x="1160816" y="1244824"/>
                  </a:lnTo>
                  <a:lnTo>
                    <a:pt x="1165375" y="1248570"/>
                  </a:lnTo>
                  <a:lnTo>
                    <a:pt x="1169894" y="1242955"/>
                  </a:lnTo>
                  <a:lnTo>
                    <a:pt x="1174453" y="1248570"/>
                  </a:lnTo>
                  <a:lnTo>
                    <a:pt x="1178971" y="1250443"/>
                  </a:lnTo>
                  <a:lnTo>
                    <a:pt x="1183531" y="1248570"/>
                  </a:lnTo>
                  <a:lnTo>
                    <a:pt x="1188090" y="1248570"/>
                  </a:lnTo>
                  <a:lnTo>
                    <a:pt x="1192609" y="1239208"/>
                  </a:lnTo>
                  <a:lnTo>
                    <a:pt x="1197169" y="1246697"/>
                  </a:lnTo>
                  <a:lnTo>
                    <a:pt x="1201728" y="1248570"/>
                  </a:lnTo>
                  <a:lnTo>
                    <a:pt x="1206246" y="1248570"/>
                  </a:lnTo>
                  <a:lnTo>
                    <a:pt x="1210806" y="1246697"/>
                  </a:lnTo>
                  <a:lnTo>
                    <a:pt x="1215365" y="1246697"/>
                  </a:lnTo>
                  <a:lnTo>
                    <a:pt x="1219883" y="1250443"/>
                  </a:lnTo>
                  <a:lnTo>
                    <a:pt x="1224443" y="1244824"/>
                  </a:lnTo>
                  <a:lnTo>
                    <a:pt x="1229003" y="1248570"/>
                  </a:lnTo>
                  <a:lnTo>
                    <a:pt x="1233521" y="1248570"/>
                  </a:lnTo>
                  <a:lnTo>
                    <a:pt x="1238081" y="1246697"/>
                  </a:lnTo>
                  <a:lnTo>
                    <a:pt x="1242599" y="1246697"/>
                  </a:lnTo>
                  <a:lnTo>
                    <a:pt x="1247158" y="1250443"/>
                  </a:lnTo>
                  <a:lnTo>
                    <a:pt x="1251718" y="1248570"/>
                  </a:lnTo>
                  <a:lnTo>
                    <a:pt x="1256237" y="1242955"/>
                  </a:lnTo>
                  <a:lnTo>
                    <a:pt x="1260796" y="1248570"/>
                  </a:lnTo>
                  <a:lnTo>
                    <a:pt x="1265355" y="1246697"/>
                  </a:lnTo>
                  <a:lnTo>
                    <a:pt x="1269874" y="1248570"/>
                  </a:lnTo>
                  <a:lnTo>
                    <a:pt x="1274433" y="1244824"/>
                  </a:lnTo>
                  <a:lnTo>
                    <a:pt x="1278993" y="1248570"/>
                  </a:lnTo>
                  <a:lnTo>
                    <a:pt x="1283512" y="1244824"/>
                  </a:lnTo>
                  <a:lnTo>
                    <a:pt x="1288071" y="1246697"/>
                  </a:lnTo>
                  <a:lnTo>
                    <a:pt x="1292589" y="1246697"/>
                  </a:lnTo>
                  <a:lnTo>
                    <a:pt x="1297149" y="1250443"/>
                  </a:lnTo>
                  <a:lnTo>
                    <a:pt x="1301708" y="1248570"/>
                  </a:lnTo>
                  <a:lnTo>
                    <a:pt x="1306226" y="1244824"/>
                  </a:lnTo>
                  <a:lnTo>
                    <a:pt x="1310786" y="1248570"/>
                  </a:lnTo>
                  <a:lnTo>
                    <a:pt x="1314771" y="124857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5B67BC40-4034-7692-A138-941E9511F7D3}"/>
                </a:ext>
              </a:extLst>
            </p:cNvPr>
            <p:cNvSpPr/>
            <p:nvPr/>
          </p:nvSpPr>
          <p:spPr>
            <a:xfrm>
              <a:off x="4727994" y="2431553"/>
              <a:ext cx="1314770" cy="1113790"/>
            </a:xfrm>
            <a:custGeom>
              <a:avLst/>
              <a:gdLst>
                <a:gd name="connsiteX0" fmla="*/ 0 w 1314770"/>
                <a:gd name="connsiteY0" fmla="*/ 1113791 h 1113790"/>
                <a:gd name="connsiteX1" fmla="*/ 1927 w 1314770"/>
                <a:gd name="connsiteY1" fmla="*/ 1113791 h 1113790"/>
                <a:gd name="connsiteX2" fmla="*/ 6470 w 1314770"/>
                <a:gd name="connsiteY2" fmla="*/ 1113791 h 1113790"/>
                <a:gd name="connsiteX3" fmla="*/ 11017 w 1314770"/>
                <a:gd name="connsiteY3" fmla="*/ 1113791 h 1113790"/>
                <a:gd name="connsiteX4" fmla="*/ 15560 w 1314770"/>
                <a:gd name="connsiteY4" fmla="*/ 1113791 h 1113790"/>
                <a:gd name="connsiteX5" fmla="*/ 20103 w 1314770"/>
                <a:gd name="connsiteY5" fmla="*/ 1113791 h 1113790"/>
                <a:gd name="connsiteX6" fmla="*/ 24650 w 1314770"/>
                <a:gd name="connsiteY6" fmla="*/ 1113791 h 1113790"/>
                <a:gd name="connsiteX7" fmla="*/ 29193 w 1314770"/>
                <a:gd name="connsiteY7" fmla="*/ 1113791 h 1113790"/>
                <a:gd name="connsiteX8" fmla="*/ 33736 w 1314770"/>
                <a:gd name="connsiteY8" fmla="*/ 1113791 h 1113790"/>
                <a:gd name="connsiteX9" fmla="*/ 38283 w 1314770"/>
                <a:gd name="connsiteY9" fmla="*/ 1113791 h 1113790"/>
                <a:gd name="connsiteX10" fmla="*/ 42827 w 1314770"/>
                <a:gd name="connsiteY10" fmla="*/ 1113791 h 1113790"/>
                <a:gd name="connsiteX11" fmla="*/ 47374 w 1314770"/>
                <a:gd name="connsiteY11" fmla="*/ 1113791 h 1113790"/>
                <a:gd name="connsiteX12" fmla="*/ 51917 w 1314770"/>
                <a:gd name="connsiteY12" fmla="*/ 1113791 h 1113790"/>
                <a:gd name="connsiteX13" fmla="*/ 56464 w 1314770"/>
                <a:gd name="connsiteY13" fmla="*/ 1113791 h 1113790"/>
                <a:gd name="connsiteX14" fmla="*/ 61007 w 1314770"/>
                <a:gd name="connsiteY14" fmla="*/ 1113791 h 1113790"/>
                <a:gd name="connsiteX15" fmla="*/ 65550 w 1314770"/>
                <a:gd name="connsiteY15" fmla="*/ 1113791 h 1113790"/>
                <a:gd name="connsiteX16" fmla="*/ 70097 w 1314770"/>
                <a:gd name="connsiteY16" fmla="*/ 1113791 h 1113790"/>
                <a:gd name="connsiteX17" fmla="*/ 74640 w 1314770"/>
                <a:gd name="connsiteY17" fmla="*/ 1113791 h 1113790"/>
                <a:gd name="connsiteX18" fmla="*/ 79183 w 1314770"/>
                <a:gd name="connsiteY18" fmla="*/ 1113791 h 1113790"/>
                <a:gd name="connsiteX19" fmla="*/ 83731 w 1314770"/>
                <a:gd name="connsiteY19" fmla="*/ 1113791 h 1113790"/>
                <a:gd name="connsiteX20" fmla="*/ 88274 w 1314770"/>
                <a:gd name="connsiteY20" fmla="*/ 1113791 h 1113790"/>
                <a:gd name="connsiteX21" fmla="*/ 92817 w 1314770"/>
                <a:gd name="connsiteY21" fmla="*/ 1113791 h 1113790"/>
                <a:gd name="connsiteX22" fmla="*/ 97364 w 1314770"/>
                <a:gd name="connsiteY22" fmla="*/ 1113791 h 1113790"/>
                <a:gd name="connsiteX23" fmla="*/ 101907 w 1314770"/>
                <a:gd name="connsiteY23" fmla="*/ 1113791 h 1113790"/>
                <a:gd name="connsiteX24" fmla="*/ 106454 w 1314770"/>
                <a:gd name="connsiteY24" fmla="*/ 1113791 h 1113790"/>
                <a:gd name="connsiteX25" fmla="*/ 110997 w 1314770"/>
                <a:gd name="connsiteY25" fmla="*/ 1113791 h 1113790"/>
                <a:gd name="connsiteX26" fmla="*/ 115544 w 1314770"/>
                <a:gd name="connsiteY26" fmla="*/ 1113791 h 1113790"/>
                <a:gd name="connsiteX27" fmla="*/ 120088 w 1314770"/>
                <a:gd name="connsiteY27" fmla="*/ 1113791 h 1113790"/>
                <a:gd name="connsiteX28" fmla="*/ 124630 w 1314770"/>
                <a:gd name="connsiteY28" fmla="*/ 1113791 h 1113790"/>
                <a:gd name="connsiteX29" fmla="*/ 129178 w 1314770"/>
                <a:gd name="connsiteY29" fmla="*/ 1113791 h 1113790"/>
                <a:gd name="connsiteX30" fmla="*/ 133721 w 1314770"/>
                <a:gd name="connsiteY30" fmla="*/ 1113791 h 1113790"/>
                <a:gd name="connsiteX31" fmla="*/ 138264 w 1314770"/>
                <a:gd name="connsiteY31" fmla="*/ 1113791 h 1113790"/>
                <a:gd name="connsiteX32" fmla="*/ 142811 w 1314770"/>
                <a:gd name="connsiteY32" fmla="*/ 1113791 h 1113790"/>
                <a:gd name="connsiteX33" fmla="*/ 147354 w 1314770"/>
                <a:gd name="connsiteY33" fmla="*/ 1113791 h 1113790"/>
                <a:gd name="connsiteX34" fmla="*/ 151901 w 1314770"/>
                <a:gd name="connsiteY34" fmla="*/ 1113791 h 1113790"/>
                <a:gd name="connsiteX35" fmla="*/ 156444 w 1314770"/>
                <a:gd name="connsiteY35" fmla="*/ 1113791 h 1113790"/>
                <a:gd name="connsiteX36" fmla="*/ 160987 w 1314770"/>
                <a:gd name="connsiteY36" fmla="*/ 1113791 h 1113790"/>
                <a:gd name="connsiteX37" fmla="*/ 165534 w 1314770"/>
                <a:gd name="connsiteY37" fmla="*/ 1113791 h 1113790"/>
                <a:gd name="connsiteX38" fmla="*/ 170078 w 1314770"/>
                <a:gd name="connsiteY38" fmla="*/ 1113791 h 1113790"/>
                <a:gd name="connsiteX39" fmla="*/ 174625 w 1314770"/>
                <a:gd name="connsiteY39" fmla="*/ 1113791 h 1113790"/>
                <a:gd name="connsiteX40" fmla="*/ 179168 w 1314770"/>
                <a:gd name="connsiteY40" fmla="*/ 1113791 h 1113790"/>
                <a:gd name="connsiteX41" fmla="*/ 183711 w 1314770"/>
                <a:gd name="connsiteY41" fmla="*/ 1113791 h 1113790"/>
                <a:gd name="connsiteX42" fmla="*/ 188258 w 1314770"/>
                <a:gd name="connsiteY42" fmla="*/ 1113791 h 1113790"/>
                <a:gd name="connsiteX43" fmla="*/ 192801 w 1314770"/>
                <a:gd name="connsiteY43" fmla="*/ 1113791 h 1113790"/>
                <a:gd name="connsiteX44" fmla="*/ 197344 w 1314770"/>
                <a:gd name="connsiteY44" fmla="*/ 1113791 h 1113790"/>
                <a:gd name="connsiteX45" fmla="*/ 201891 w 1314770"/>
                <a:gd name="connsiteY45" fmla="*/ 1113791 h 1113790"/>
                <a:gd name="connsiteX46" fmla="*/ 206435 w 1314770"/>
                <a:gd name="connsiteY46" fmla="*/ 1113791 h 1113790"/>
                <a:gd name="connsiteX47" fmla="*/ 210982 w 1314770"/>
                <a:gd name="connsiteY47" fmla="*/ 1113791 h 1113790"/>
                <a:gd name="connsiteX48" fmla="*/ 215525 w 1314770"/>
                <a:gd name="connsiteY48" fmla="*/ 1113791 h 1113790"/>
                <a:gd name="connsiteX49" fmla="*/ 220080 w 1314770"/>
                <a:gd name="connsiteY49" fmla="*/ 1113791 h 1113790"/>
                <a:gd name="connsiteX50" fmla="*/ 224599 w 1314770"/>
                <a:gd name="connsiteY50" fmla="*/ 1113791 h 1113790"/>
                <a:gd name="connsiteX51" fmla="*/ 229158 w 1314770"/>
                <a:gd name="connsiteY51" fmla="*/ 1113791 h 1113790"/>
                <a:gd name="connsiteX52" fmla="*/ 233717 w 1314770"/>
                <a:gd name="connsiteY52" fmla="*/ 1113791 h 1113790"/>
                <a:gd name="connsiteX53" fmla="*/ 238236 w 1314770"/>
                <a:gd name="connsiteY53" fmla="*/ 1113791 h 1113790"/>
                <a:gd name="connsiteX54" fmla="*/ 242795 w 1314770"/>
                <a:gd name="connsiteY54" fmla="*/ 1113791 h 1113790"/>
                <a:gd name="connsiteX55" fmla="*/ 247355 w 1314770"/>
                <a:gd name="connsiteY55" fmla="*/ 1113791 h 1113790"/>
                <a:gd name="connsiteX56" fmla="*/ 251873 w 1314770"/>
                <a:gd name="connsiteY56" fmla="*/ 1113791 h 1113790"/>
                <a:gd name="connsiteX57" fmla="*/ 256433 w 1314770"/>
                <a:gd name="connsiteY57" fmla="*/ 1113791 h 1113790"/>
                <a:gd name="connsiteX58" fmla="*/ 260951 w 1314770"/>
                <a:gd name="connsiteY58" fmla="*/ 1113791 h 1113790"/>
                <a:gd name="connsiteX59" fmla="*/ 265511 w 1314770"/>
                <a:gd name="connsiteY59" fmla="*/ 1113791 h 1113790"/>
                <a:gd name="connsiteX60" fmla="*/ 270070 w 1314770"/>
                <a:gd name="connsiteY60" fmla="*/ 1113791 h 1113790"/>
                <a:gd name="connsiteX61" fmla="*/ 274589 w 1314770"/>
                <a:gd name="connsiteY61" fmla="*/ 1113791 h 1113790"/>
                <a:gd name="connsiteX62" fmla="*/ 279148 w 1314770"/>
                <a:gd name="connsiteY62" fmla="*/ 1113791 h 1113790"/>
                <a:gd name="connsiteX63" fmla="*/ 283708 w 1314770"/>
                <a:gd name="connsiteY63" fmla="*/ 1113791 h 1113790"/>
                <a:gd name="connsiteX64" fmla="*/ 288226 w 1314770"/>
                <a:gd name="connsiteY64" fmla="*/ 1113791 h 1113790"/>
                <a:gd name="connsiteX65" fmla="*/ 292786 w 1314770"/>
                <a:gd name="connsiteY65" fmla="*/ 1113791 h 1113790"/>
                <a:gd name="connsiteX66" fmla="*/ 297345 w 1314770"/>
                <a:gd name="connsiteY66" fmla="*/ 1113791 h 1113790"/>
                <a:gd name="connsiteX67" fmla="*/ 301864 w 1314770"/>
                <a:gd name="connsiteY67" fmla="*/ 1113791 h 1113790"/>
                <a:gd name="connsiteX68" fmla="*/ 306423 w 1314770"/>
                <a:gd name="connsiteY68" fmla="*/ 1113791 h 1113790"/>
                <a:gd name="connsiteX69" fmla="*/ 310982 w 1314770"/>
                <a:gd name="connsiteY69" fmla="*/ 1113791 h 1113790"/>
                <a:gd name="connsiteX70" fmla="*/ 315501 w 1314770"/>
                <a:gd name="connsiteY70" fmla="*/ 1113791 h 1113790"/>
                <a:gd name="connsiteX71" fmla="*/ 320060 w 1314770"/>
                <a:gd name="connsiteY71" fmla="*/ 1113791 h 1113790"/>
                <a:gd name="connsiteX72" fmla="*/ 324579 w 1314770"/>
                <a:gd name="connsiteY72" fmla="*/ 1113791 h 1113790"/>
                <a:gd name="connsiteX73" fmla="*/ 329138 w 1314770"/>
                <a:gd name="connsiteY73" fmla="*/ 1113791 h 1113790"/>
                <a:gd name="connsiteX74" fmla="*/ 333698 w 1314770"/>
                <a:gd name="connsiteY74" fmla="*/ 1113791 h 1113790"/>
                <a:gd name="connsiteX75" fmla="*/ 338217 w 1314770"/>
                <a:gd name="connsiteY75" fmla="*/ 1113791 h 1113790"/>
                <a:gd name="connsiteX76" fmla="*/ 342776 w 1314770"/>
                <a:gd name="connsiteY76" fmla="*/ 1113791 h 1113790"/>
                <a:gd name="connsiteX77" fmla="*/ 347335 w 1314770"/>
                <a:gd name="connsiteY77" fmla="*/ 1113791 h 1113790"/>
                <a:gd name="connsiteX78" fmla="*/ 351854 w 1314770"/>
                <a:gd name="connsiteY78" fmla="*/ 1113791 h 1113790"/>
                <a:gd name="connsiteX79" fmla="*/ 356413 w 1314770"/>
                <a:gd name="connsiteY79" fmla="*/ 1113791 h 1113790"/>
                <a:gd name="connsiteX80" fmla="*/ 360973 w 1314770"/>
                <a:gd name="connsiteY80" fmla="*/ 1113791 h 1113790"/>
                <a:gd name="connsiteX81" fmla="*/ 365491 w 1314770"/>
                <a:gd name="connsiteY81" fmla="*/ 1113791 h 1113790"/>
                <a:gd name="connsiteX82" fmla="*/ 370051 w 1314770"/>
                <a:gd name="connsiteY82" fmla="*/ 1113791 h 1113790"/>
                <a:gd name="connsiteX83" fmla="*/ 374569 w 1314770"/>
                <a:gd name="connsiteY83" fmla="*/ 1113791 h 1113790"/>
                <a:gd name="connsiteX84" fmla="*/ 379129 w 1314770"/>
                <a:gd name="connsiteY84" fmla="*/ 1113791 h 1113790"/>
                <a:gd name="connsiteX85" fmla="*/ 383688 w 1314770"/>
                <a:gd name="connsiteY85" fmla="*/ 1113791 h 1113790"/>
                <a:gd name="connsiteX86" fmla="*/ 388206 w 1314770"/>
                <a:gd name="connsiteY86" fmla="*/ 1113791 h 1113790"/>
                <a:gd name="connsiteX87" fmla="*/ 392766 w 1314770"/>
                <a:gd name="connsiteY87" fmla="*/ 1113791 h 1113790"/>
                <a:gd name="connsiteX88" fmla="*/ 397325 w 1314770"/>
                <a:gd name="connsiteY88" fmla="*/ 1113791 h 1113790"/>
                <a:gd name="connsiteX89" fmla="*/ 401844 w 1314770"/>
                <a:gd name="connsiteY89" fmla="*/ 1042659 h 1113790"/>
                <a:gd name="connsiteX90" fmla="*/ 406404 w 1314770"/>
                <a:gd name="connsiteY90" fmla="*/ 720688 h 1113790"/>
                <a:gd name="connsiteX91" fmla="*/ 410963 w 1314770"/>
                <a:gd name="connsiteY91" fmla="*/ 773102 h 1113790"/>
                <a:gd name="connsiteX92" fmla="*/ 415481 w 1314770"/>
                <a:gd name="connsiteY92" fmla="*/ 518522 h 1113790"/>
                <a:gd name="connsiteX93" fmla="*/ 420041 w 1314770"/>
                <a:gd name="connsiteY93" fmla="*/ 572809 h 1113790"/>
                <a:gd name="connsiteX94" fmla="*/ 424559 w 1314770"/>
                <a:gd name="connsiteY94" fmla="*/ 561574 h 1113790"/>
                <a:gd name="connsiteX95" fmla="*/ 429119 w 1314770"/>
                <a:gd name="connsiteY95" fmla="*/ 715073 h 1113790"/>
                <a:gd name="connsiteX96" fmla="*/ 433678 w 1314770"/>
                <a:gd name="connsiteY96" fmla="*/ 670148 h 1113790"/>
                <a:gd name="connsiteX97" fmla="*/ 438197 w 1314770"/>
                <a:gd name="connsiteY97" fmla="*/ 743153 h 1113790"/>
                <a:gd name="connsiteX98" fmla="*/ 442756 w 1314770"/>
                <a:gd name="connsiteY98" fmla="*/ 696355 h 1113790"/>
                <a:gd name="connsiteX99" fmla="*/ 447316 w 1314770"/>
                <a:gd name="connsiteY99" fmla="*/ 632706 h 1113790"/>
                <a:gd name="connsiteX100" fmla="*/ 451834 w 1314770"/>
                <a:gd name="connsiteY100" fmla="*/ 666402 h 1113790"/>
                <a:gd name="connsiteX101" fmla="*/ 456393 w 1314770"/>
                <a:gd name="connsiteY101" fmla="*/ 574678 h 1113790"/>
                <a:gd name="connsiteX102" fmla="*/ 460953 w 1314770"/>
                <a:gd name="connsiteY102" fmla="*/ 722561 h 1113790"/>
                <a:gd name="connsiteX103" fmla="*/ 465472 w 1314770"/>
                <a:gd name="connsiteY103" fmla="*/ 645810 h 1113790"/>
                <a:gd name="connsiteX104" fmla="*/ 470031 w 1314770"/>
                <a:gd name="connsiteY104" fmla="*/ 336947 h 1113790"/>
                <a:gd name="connsiteX105" fmla="*/ 474549 w 1314770"/>
                <a:gd name="connsiteY105" fmla="*/ 215270 h 1113790"/>
                <a:gd name="connsiteX106" fmla="*/ 479109 w 1314770"/>
                <a:gd name="connsiteY106" fmla="*/ 73005 h 1113790"/>
                <a:gd name="connsiteX107" fmla="*/ 483668 w 1314770"/>
                <a:gd name="connsiteY107" fmla="*/ 0 h 1113790"/>
                <a:gd name="connsiteX108" fmla="*/ 488187 w 1314770"/>
                <a:gd name="connsiteY108" fmla="*/ 297637 h 1113790"/>
                <a:gd name="connsiteX109" fmla="*/ 492747 w 1314770"/>
                <a:gd name="connsiteY109" fmla="*/ 219016 h 1113790"/>
                <a:gd name="connsiteX110" fmla="*/ 497306 w 1314770"/>
                <a:gd name="connsiteY110" fmla="*/ 628964 h 1113790"/>
                <a:gd name="connsiteX111" fmla="*/ 501824 w 1314770"/>
                <a:gd name="connsiteY111" fmla="*/ 578424 h 1113790"/>
                <a:gd name="connsiteX112" fmla="*/ 506384 w 1314770"/>
                <a:gd name="connsiteY112" fmla="*/ 604631 h 1113790"/>
                <a:gd name="connsiteX113" fmla="*/ 510943 w 1314770"/>
                <a:gd name="connsiteY113" fmla="*/ 565320 h 1113790"/>
                <a:gd name="connsiteX114" fmla="*/ 515461 w 1314770"/>
                <a:gd name="connsiteY114" fmla="*/ 572809 h 1113790"/>
                <a:gd name="connsiteX115" fmla="*/ 520021 w 1314770"/>
                <a:gd name="connsiteY115" fmla="*/ 531625 h 1113790"/>
                <a:gd name="connsiteX116" fmla="*/ 524581 w 1314770"/>
                <a:gd name="connsiteY116" fmla="*/ 636453 h 1113790"/>
                <a:gd name="connsiteX117" fmla="*/ 529099 w 1314770"/>
                <a:gd name="connsiteY117" fmla="*/ 602757 h 1113790"/>
                <a:gd name="connsiteX118" fmla="*/ 533659 w 1314770"/>
                <a:gd name="connsiteY118" fmla="*/ 610246 h 1113790"/>
                <a:gd name="connsiteX119" fmla="*/ 538177 w 1314770"/>
                <a:gd name="connsiteY119" fmla="*/ 638326 h 1113790"/>
                <a:gd name="connsiteX120" fmla="*/ 542736 w 1314770"/>
                <a:gd name="connsiteY120" fmla="*/ 606500 h 1113790"/>
                <a:gd name="connsiteX121" fmla="*/ 547296 w 1314770"/>
                <a:gd name="connsiteY121" fmla="*/ 640195 h 1113790"/>
                <a:gd name="connsiteX122" fmla="*/ 551815 w 1314770"/>
                <a:gd name="connsiteY122" fmla="*/ 707585 h 1113790"/>
                <a:gd name="connsiteX123" fmla="*/ 556374 w 1314770"/>
                <a:gd name="connsiteY123" fmla="*/ 619603 h 1113790"/>
                <a:gd name="connsiteX124" fmla="*/ 560934 w 1314770"/>
                <a:gd name="connsiteY124" fmla="*/ 649556 h 1113790"/>
                <a:gd name="connsiteX125" fmla="*/ 565452 w 1314770"/>
                <a:gd name="connsiteY125" fmla="*/ 657044 h 1113790"/>
                <a:gd name="connsiteX126" fmla="*/ 570011 w 1314770"/>
                <a:gd name="connsiteY126" fmla="*/ 643941 h 1113790"/>
                <a:gd name="connsiteX127" fmla="*/ 574571 w 1314770"/>
                <a:gd name="connsiteY127" fmla="*/ 621476 h 1113790"/>
                <a:gd name="connsiteX128" fmla="*/ 579089 w 1314770"/>
                <a:gd name="connsiteY128" fmla="*/ 657044 h 1113790"/>
                <a:gd name="connsiteX129" fmla="*/ 583649 w 1314770"/>
                <a:gd name="connsiteY129" fmla="*/ 606500 h 1113790"/>
                <a:gd name="connsiteX130" fmla="*/ 588167 w 1314770"/>
                <a:gd name="connsiteY130" fmla="*/ 679505 h 1113790"/>
                <a:gd name="connsiteX131" fmla="*/ 592727 w 1314770"/>
                <a:gd name="connsiteY131" fmla="*/ 580293 h 1113790"/>
                <a:gd name="connsiteX132" fmla="*/ 597286 w 1314770"/>
                <a:gd name="connsiteY132" fmla="*/ 529752 h 1113790"/>
                <a:gd name="connsiteX133" fmla="*/ 601805 w 1314770"/>
                <a:gd name="connsiteY133" fmla="*/ 540982 h 1113790"/>
                <a:gd name="connsiteX134" fmla="*/ 606364 w 1314770"/>
                <a:gd name="connsiteY134" fmla="*/ 643941 h 1113790"/>
                <a:gd name="connsiteX135" fmla="*/ 610923 w 1314770"/>
                <a:gd name="connsiteY135" fmla="*/ 754383 h 1113790"/>
                <a:gd name="connsiteX136" fmla="*/ 615442 w 1314770"/>
                <a:gd name="connsiteY136" fmla="*/ 524137 h 1113790"/>
                <a:gd name="connsiteX137" fmla="*/ 620002 w 1314770"/>
                <a:gd name="connsiteY137" fmla="*/ 681378 h 1113790"/>
                <a:gd name="connsiteX138" fmla="*/ 624561 w 1314770"/>
                <a:gd name="connsiteY138" fmla="*/ 602757 h 1113790"/>
                <a:gd name="connsiteX139" fmla="*/ 629079 w 1314770"/>
                <a:gd name="connsiteY139" fmla="*/ 647683 h 1113790"/>
                <a:gd name="connsiteX140" fmla="*/ 633639 w 1314770"/>
                <a:gd name="connsiteY140" fmla="*/ 469850 h 1113790"/>
                <a:gd name="connsiteX141" fmla="*/ 638157 w 1314770"/>
                <a:gd name="connsiteY141" fmla="*/ 550344 h 1113790"/>
                <a:gd name="connsiteX142" fmla="*/ 642717 w 1314770"/>
                <a:gd name="connsiteY142" fmla="*/ 546602 h 1113790"/>
                <a:gd name="connsiteX143" fmla="*/ 647277 w 1314770"/>
                <a:gd name="connsiteY143" fmla="*/ 439901 h 1113790"/>
                <a:gd name="connsiteX144" fmla="*/ 651795 w 1314770"/>
                <a:gd name="connsiteY144" fmla="*/ 438028 h 1113790"/>
                <a:gd name="connsiteX145" fmla="*/ 656354 w 1314770"/>
                <a:gd name="connsiteY145" fmla="*/ 647683 h 1113790"/>
                <a:gd name="connsiteX146" fmla="*/ 660914 w 1314770"/>
                <a:gd name="connsiteY146" fmla="*/ 578424 h 1113790"/>
                <a:gd name="connsiteX147" fmla="*/ 665432 w 1314770"/>
                <a:gd name="connsiteY147" fmla="*/ 642068 h 1113790"/>
                <a:gd name="connsiteX148" fmla="*/ 669992 w 1314770"/>
                <a:gd name="connsiteY148" fmla="*/ 595269 h 1113790"/>
                <a:gd name="connsiteX149" fmla="*/ 674551 w 1314770"/>
                <a:gd name="connsiteY149" fmla="*/ 716946 h 1113790"/>
                <a:gd name="connsiteX150" fmla="*/ 679070 w 1314770"/>
                <a:gd name="connsiteY150" fmla="*/ 752510 h 1113790"/>
                <a:gd name="connsiteX151" fmla="*/ 683629 w 1314770"/>
                <a:gd name="connsiteY151" fmla="*/ 754383 h 1113790"/>
                <a:gd name="connsiteX152" fmla="*/ 688189 w 1314770"/>
                <a:gd name="connsiteY152" fmla="*/ 664533 h 1113790"/>
                <a:gd name="connsiteX153" fmla="*/ 692707 w 1314770"/>
                <a:gd name="connsiteY153" fmla="*/ 724430 h 1113790"/>
                <a:gd name="connsiteX154" fmla="*/ 697266 w 1314770"/>
                <a:gd name="connsiteY154" fmla="*/ 658913 h 1113790"/>
                <a:gd name="connsiteX155" fmla="*/ 701785 w 1314770"/>
                <a:gd name="connsiteY155" fmla="*/ 786205 h 1113790"/>
                <a:gd name="connsiteX156" fmla="*/ 706345 w 1314770"/>
                <a:gd name="connsiteY156" fmla="*/ 855465 h 1113790"/>
                <a:gd name="connsiteX157" fmla="*/ 710904 w 1314770"/>
                <a:gd name="connsiteY157" fmla="*/ 617734 h 1113790"/>
                <a:gd name="connsiteX158" fmla="*/ 715422 w 1314770"/>
                <a:gd name="connsiteY158" fmla="*/ 454878 h 1113790"/>
                <a:gd name="connsiteX159" fmla="*/ 719982 w 1314770"/>
                <a:gd name="connsiteY159" fmla="*/ 477338 h 1113790"/>
                <a:gd name="connsiteX160" fmla="*/ 724541 w 1314770"/>
                <a:gd name="connsiteY160" fmla="*/ 567189 h 1113790"/>
                <a:gd name="connsiteX161" fmla="*/ 729060 w 1314770"/>
                <a:gd name="connsiteY161" fmla="*/ 632706 h 1113790"/>
                <a:gd name="connsiteX162" fmla="*/ 733620 w 1314770"/>
                <a:gd name="connsiteY162" fmla="*/ 632706 h 1113790"/>
                <a:gd name="connsiteX163" fmla="*/ 738179 w 1314770"/>
                <a:gd name="connsiteY163" fmla="*/ 557832 h 1113790"/>
                <a:gd name="connsiteX164" fmla="*/ 742697 w 1314770"/>
                <a:gd name="connsiteY164" fmla="*/ 520395 h 1113790"/>
                <a:gd name="connsiteX165" fmla="*/ 747257 w 1314770"/>
                <a:gd name="connsiteY165" fmla="*/ 563447 h 1113790"/>
                <a:gd name="connsiteX166" fmla="*/ 751775 w 1314770"/>
                <a:gd name="connsiteY166" fmla="*/ 574678 h 1113790"/>
                <a:gd name="connsiteX167" fmla="*/ 756335 w 1314770"/>
                <a:gd name="connsiteY167" fmla="*/ 587781 h 1113790"/>
                <a:gd name="connsiteX168" fmla="*/ 760894 w 1314770"/>
                <a:gd name="connsiteY168" fmla="*/ 449258 h 1113790"/>
                <a:gd name="connsiteX169" fmla="*/ 765413 w 1314770"/>
                <a:gd name="connsiteY169" fmla="*/ 69261 h 1113790"/>
                <a:gd name="connsiteX170" fmla="*/ 769972 w 1314770"/>
                <a:gd name="connsiteY170" fmla="*/ 308867 h 1113790"/>
                <a:gd name="connsiteX171" fmla="*/ 774532 w 1314770"/>
                <a:gd name="connsiteY171" fmla="*/ 492315 h 1113790"/>
                <a:gd name="connsiteX172" fmla="*/ 779050 w 1314770"/>
                <a:gd name="connsiteY172" fmla="*/ 613988 h 1113790"/>
                <a:gd name="connsiteX173" fmla="*/ 783609 w 1314770"/>
                <a:gd name="connsiteY173" fmla="*/ 557832 h 1113790"/>
                <a:gd name="connsiteX174" fmla="*/ 788169 w 1314770"/>
                <a:gd name="connsiteY174" fmla="*/ 604631 h 1113790"/>
                <a:gd name="connsiteX175" fmla="*/ 792687 w 1314770"/>
                <a:gd name="connsiteY175" fmla="*/ 576551 h 1113790"/>
                <a:gd name="connsiteX176" fmla="*/ 797247 w 1314770"/>
                <a:gd name="connsiteY176" fmla="*/ 439901 h 1113790"/>
                <a:gd name="connsiteX177" fmla="*/ 801765 w 1314770"/>
                <a:gd name="connsiteY177" fmla="*/ 591527 h 1113790"/>
                <a:gd name="connsiteX178" fmla="*/ 806325 w 1314770"/>
                <a:gd name="connsiteY178" fmla="*/ 615861 h 1113790"/>
                <a:gd name="connsiteX179" fmla="*/ 810884 w 1314770"/>
                <a:gd name="connsiteY179" fmla="*/ 565320 h 1113790"/>
                <a:gd name="connsiteX180" fmla="*/ 815403 w 1314770"/>
                <a:gd name="connsiteY180" fmla="*/ 511034 h 1113790"/>
                <a:gd name="connsiteX181" fmla="*/ 819962 w 1314770"/>
                <a:gd name="connsiteY181" fmla="*/ 413694 h 1113790"/>
                <a:gd name="connsiteX182" fmla="*/ 824522 w 1314770"/>
                <a:gd name="connsiteY182" fmla="*/ 645810 h 1113790"/>
                <a:gd name="connsiteX183" fmla="*/ 829040 w 1314770"/>
                <a:gd name="connsiteY183" fmla="*/ 584039 h 1113790"/>
                <a:gd name="connsiteX184" fmla="*/ 833600 w 1314770"/>
                <a:gd name="connsiteY184" fmla="*/ 621476 h 1113790"/>
                <a:gd name="connsiteX185" fmla="*/ 838159 w 1314770"/>
                <a:gd name="connsiteY185" fmla="*/ 672017 h 1113790"/>
                <a:gd name="connsiteX186" fmla="*/ 842678 w 1314770"/>
                <a:gd name="connsiteY186" fmla="*/ 606500 h 1113790"/>
                <a:gd name="connsiteX187" fmla="*/ 847237 w 1314770"/>
                <a:gd name="connsiteY187" fmla="*/ 533498 h 1113790"/>
                <a:gd name="connsiteX188" fmla="*/ 851755 w 1314770"/>
                <a:gd name="connsiteY188" fmla="*/ 703843 h 1113790"/>
                <a:gd name="connsiteX189" fmla="*/ 856315 w 1314770"/>
                <a:gd name="connsiteY189" fmla="*/ 602757 h 1113790"/>
                <a:gd name="connsiteX190" fmla="*/ 860875 w 1314770"/>
                <a:gd name="connsiteY190" fmla="*/ 572809 h 1113790"/>
                <a:gd name="connsiteX191" fmla="*/ 865393 w 1314770"/>
                <a:gd name="connsiteY191" fmla="*/ 651429 h 1113790"/>
                <a:gd name="connsiteX192" fmla="*/ 869952 w 1314770"/>
                <a:gd name="connsiteY192" fmla="*/ 507291 h 1113790"/>
                <a:gd name="connsiteX193" fmla="*/ 874512 w 1314770"/>
                <a:gd name="connsiteY193" fmla="*/ 660786 h 1113790"/>
                <a:gd name="connsiteX194" fmla="*/ 879030 w 1314770"/>
                <a:gd name="connsiteY194" fmla="*/ 531625 h 1113790"/>
                <a:gd name="connsiteX195" fmla="*/ 883590 w 1314770"/>
                <a:gd name="connsiteY195" fmla="*/ 617734 h 1113790"/>
                <a:gd name="connsiteX196" fmla="*/ 888150 w 1314770"/>
                <a:gd name="connsiteY196" fmla="*/ 518522 h 1113790"/>
                <a:gd name="connsiteX197" fmla="*/ 892668 w 1314770"/>
                <a:gd name="connsiteY197" fmla="*/ 411821 h 1113790"/>
                <a:gd name="connsiteX198" fmla="*/ 897227 w 1314770"/>
                <a:gd name="connsiteY198" fmla="*/ 423052 h 1113790"/>
                <a:gd name="connsiteX199" fmla="*/ 901787 w 1314770"/>
                <a:gd name="connsiteY199" fmla="*/ 200293 h 1113790"/>
                <a:gd name="connsiteX200" fmla="*/ 906305 w 1314770"/>
                <a:gd name="connsiteY200" fmla="*/ 329459 h 1113790"/>
                <a:gd name="connsiteX201" fmla="*/ 910865 w 1314770"/>
                <a:gd name="connsiteY201" fmla="*/ 709458 h 1113790"/>
                <a:gd name="connsiteX202" fmla="*/ 915383 w 1314770"/>
                <a:gd name="connsiteY202" fmla="*/ 1010837 h 1113790"/>
                <a:gd name="connsiteX203" fmla="*/ 919943 w 1314770"/>
                <a:gd name="connsiteY203" fmla="*/ 1052016 h 1113790"/>
                <a:gd name="connsiteX204" fmla="*/ 924502 w 1314770"/>
                <a:gd name="connsiteY204" fmla="*/ 1078223 h 1113790"/>
                <a:gd name="connsiteX205" fmla="*/ 929021 w 1314770"/>
                <a:gd name="connsiteY205" fmla="*/ 1096945 h 1113790"/>
                <a:gd name="connsiteX206" fmla="*/ 933580 w 1314770"/>
                <a:gd name="connsiteY206" fmla="*/ 1091326 h 1113790"/>
                <a:gd name="connsiteX207" fmla="*/ 938139 w 1314770"/>
                <a:gd name="connsiteY207" fmla="*/ 1080096 h 1113790"/>
                <a:gd name="connsiteX208" fmla="*/ 942658 w 1314770"/>
                <a:gd name="connsiteY208" fmla="*/ 1074481 h 1113790"/>
                <a:gd name="connsiteX209" fmla="*/ 947218 w 1314770"/>
                <a:gd name="connsiteY209" fmla="*/ 1076354 h 1113790"/>
                <a:gd name="connsiteX210" fmla="*/ 951777 w 1314770"/>
                <a:gd name="connsiteY210" fmla="*/ 1087584 h 1113790"/>
                <a:gd name="connsiteX211" fmla="*/ 956295 w 1314770"/>
                <a:gd name="connsiteY211" fmla="*/ 1093199 h 1113790"/>
                <a:gd name="connsiteX212" fmla="*/ 960855 w 1314770"/>
                <a:gd name="connsiteY212" fmla="*/ 1091326 h 1113790"/>
                <a:gd name="connsiteX213" fmla="*/ 965373 w 1314770"/>
                <a:gd name="connsiteY213" fmla="*/ 1098815 h 1113790"/>
                <a:gd name="connsiteX214" fmla="*/ 969933 w 1314770"/>
                <a:gd name="connsiteY214" fmla="*/ 1089457 h 1113790"/>
                <a:gd name="connsiteX215" fmla="*/ 974492 w 1314770"/>
                <a:gd name="connsiteY215" fmla="*/ 1093199 h 1113790"/>
                <a:gd name="connsiteX216" fmla="*/ 979011 w 1314770"/>
                <a:gd name="connsiteY216" fmla="*/ 1102561 h 1113790"/>
                <a:gd name="connsiteX217" fmla="*/ 983570 w 1314770"/>
                <a:gd name="connsiteY217" fmla="*/ 1104430 h 1113790"/>
                <a:gd name="connsiteX218" fmla="*/ 988130 w 1314770"/>
                <a:gd name="connsiteY218" fmla="*/ 1096945 h 1113790"/>
                <a:gd name="connsiteX219" fmla="*/ 992648 w 1314770"/>
                <a:gd name="connsiteY219" fmla="*/ 1106303 h 1113790"/>
                <a:gd name="connsiteX220" fmla="*/ 997208 w 1314770"/>
                <a:gd name="connsiteY220" fmla="*/ 1100688 h 1113790"/>
                <a:gd name="connsiteX221" fmla="*/ 1001767 w 1314770"/>
                <a:gd name="connsiteY221" fmla="*/ 1093199 h 1113790"/>
                <a:gd name="connsiteX222" fmla="*/ 1006285 w 1314770"/>
                <a:gd name="connsiteY222" fmla="*/ 1093199 h 1113790"/>
                <a:gd name="connsiteX223" fmla="*/ 1010845 w 1314770"/>
                <a:gd name="connsiteY223" fmla="*/ 1091326 h 1113790"/>
                <a:gd name="connsiteX224" fmla="*/ 1015364 w 1314770"/>
                <a:gd name="connsiteY224" fmla="*/ 1102561 h 1113790"/>
                <a:gd name="connsiteX225" fmla="*/ 1019923 w 1314770"/>
                <a:gd name="connsiteY225" fmla="*/ 1100688 h 1113790"/>
                <a:gd name="connsiteX226" fmla="*/ 1024482 w 1314770"/>
                <a:gd name="connsiteY226" fmla="*/ 1095072 h 1113790"/>
                <a:gd name="connsiteX227" fmla="*/ 1029001 w 1314770"/>
                <a:gd name="connsiteY227" fmla="*/ 1093199 h 1113790"/>
                <a:gd name="connsiteX228" fmla="*/ 1033560 w 1314770"/>
                <a:gd name="connsiteY228" fmla="*/ 1085711 h 1113790"/>
                <a:gd name="connsiteX229" fmla="*/ 1038120 w 1314770"/>
                <a:gd name="connsiteY229" fmla="*/ 1096945 h 1113790"/>
                <a:gd name="connsiteX230" fmla="*/ 1042638 w 1314770"/>
                <a:gd name="connsiteY230" fmla="*/ 1098815 h 1113790"/>
                <a:gd name="connsiteX231" fmla="*/ 1047198 w 1314770"/>
                <a:gd name="connsiteY231" fmla="*/ 1096945 h 1113790"/>
                <a:gd name="connsiteX232" fmla="*/ 1051757 w 1314770"/>
                <a:gd name="connsiteY232" fmla="*/ 1100688 h 1113790"/>
                <a:gd name="connsiteX233" fmla="*/ 1056276 w 1314770"/>
                <a:gd name="connsiteY233" fmla="*/ 1102561 h 1113790"/>
                <a:gd name="connsiteX234" fmla="*/ 1060835 w 1314770"/>
                <a:gd name="connsiteY234" fmla="*/ 1102561 h 1113790"/>
                <a:gd name="connsiteX235" fmla="*/ 1065395 w 1314770"/>
                <a:gd name="connsiteY235" fmla="*/ 1095072 h 1113790"/>
                <a:gd name="connsiteX236" fmla="*/ 1069913 w 1314770"/>
                <a:gd name="connsiteY236" fmla="*/ 1102561 h 1113790"/>
                <a:gd name="connsiteX237" fmla="*/ 1074473 w 1314770"/>
                <a:gd name="connsiteY237" fmla="*/ 1100688 h 1113790"/>
                <a:gd name="connsiteX238" fmla="*/ 1078991 w 1314770"/>
                <a:gd name="connsiteY238" fmla="*/ 1102561 h 1113790"/>
                <a:gd name="connsiteX239" fmla="*/ 1083551 w 1314770"/>
                <a:gd name="connsiteY239" fmla="*/ 1100688 h 1113790"/>
                <a:gd name="connsiteX240" fmla="*/ 1088110 w 1314770"/>
                <a:gd name="connsiteY240" fmla="*/ 1100688 h 1113790"/>
                <a:gd name="connsiteX241" fmla="*/ 1092628 w 1314770"/>
                <a:gd name="connsiteY241" fmla="*/ 1104430 h 1113790"/>
                <a:gd name="connsiteX242" fmla="*/ 1097188 w 1314770"/>
                <a:gd name="connsiteY242" fmla="*/ 1100688 h 1113790"/>
                <a:gd name="connsiteX243" fmla="*/ 1101748 w 1314770"/>
                <a:gd name="connsiteY243" fmla="*/ 1104430 h 1113790"/>
                <a:gd name="connsiteX244" fmla="*/ 1106266 w 1314770"/>
                <a:gd name="connsiteY244" fmla="*/ 1104430 h 1113790"/>
                <a:gd name="connsiteX245" fmla="*/ 1110825 w 1314770"/>
                <a:gd name="connsiteY245" fmla="*/ 1106303 h 1113790"/>
                <a:gd name="connsiteX246" fmla="*/ 1115385 w 1314770"/>
                <a:gd name="connsiteY246" fmla="*/ 1104430 h 1113790"/>
                <a:gd name="connsiteX247" fmla="*/ 1119903 w 1314770"/>
                <a:gd name="connsiteY247" fmla="*/ 1106303 h 1113790"/>
                <a:gd name="connsiteX248" fmla="*/ 1124463 w 1314770"/>
                <a:gd name="connsiteY248" fmla="*/ 1106303 h 1113790"/>
                <a:gd name="connsiteX249" fmla="*/ 1128982 w 1314770"/>
                <a:gd name="connsiteY249" fmla="*/ 1100688 h 1113790"/>
                <a:gd name="connsiteX250" fmla="*/ 1133541 w 1314770"/>
                <a:gd name="connsiteY250" fmla="*/ 1106303 h 1113790"/>
                <a:gd name="connsiteX251" fmla="*/ 1138100 w 1314770"/>
                <a:gd name="connsiteY251" fmla="*/ 1106303 h 1113790"/>
                <a:gd name="connsiteX252" fmla="*/ 1142619 w 1314770"/>
                <a:gd name="connsiteY252" fmla="*/ 1102561 h 1113790"/>
                <a:gd name="connsiteX253" fmla="*/ 1147178 w 1314770"/>
                <a:gd name="connsiteY253" fmla="*/ 1106303 h 1113790"/>
                <a:gd name="connsiteX254" fmla="*/ 1151738 w 1314770"/>
                <a:gd name="connsiteY254" fmla="*/ 1104430 h 1113790"/>
                <a:gd name="connsiteX255" fmla="*/ 1156256 w 1314770"/>
                <a:gd name="connsiteY255" fmla="*/ 1102561 h 1113790"/>
                <a:gd name="connsiteX256" fmla="*/ 1160816 w 1314770"/>
                <a:gd name="connsiteY256" fmla="*/ 1102561 h 1113790"/>
                <a:gd name="connsiteX257" fmla="*/ 1165375 w 1314770"/>
                <a:gd name="connsiteY257" fmla="*/ 1106303 h 1113790"/>
                <a:gd name="connsiteX258" fmla="*/ 1169894 w 1314770"/>
                <a:gd name="connsiteY258" fmla="*/ 1104430 h 1113790"/>
                <a:gd name="connsiteX259" fmla="*/ 1174453 w 1314770"/>
                <a:gd name="connsiteY259" fmla="*/ 1106303 h 1113790"/>
                <a:gd name="connsiteX260" fmla="*/ 1178971 w 1314770"/>
                <a:gd name="connsiteY260" fmla="*/ 1104430 h 1113790"/>
                <a:gd name="connsiteX261" fmla="*/ 1183531 w 1314770"/>
                <a:gd name="connsiteY261" fmla="*/ 1106303 h 1113790"/>
                <a:gd name="connsiteX262" fmla="*/ 1188090 w 1314770"/>
                <a:gd name="connsiteY262" fmla="*/ 1106303 h 1113790"/>
                <a:gd name="connsiteX263" fmla="*/ 1192609 w 1314770"/>
                <a:gd name="connsiteY263" fmla="*/ 1102561 h 1113790"/>
                <a:gd name="connsiteX264" fmla="*/ 1197169 w 1314770"/>
                <a:gd name="connsiteY264" fmla="*/ 1102561 h 1113790"/>
                <a:gd name="connsiteX265" fmla="*/ 1201728 w 1314770"/>
                <a:gd name="connsiteY265" fmla="*/ 1104430 h 1113790"/>
                <a:gd name="connsiteX266" fmla="*/ 1206246 w 1314770"/>
                <a:gd name="connsiteY266" fmla="*/ 1104430 h 1113790"/>
                <a:gd name="connsiteX267" fmla="*/ 1210806 w 1314770"/>
                <a:gd name="connsiteY267" fmla="*/ 1106303 h 1113790"/>
                <a:gd name="connsiteX268" fmla="*/ 1215365 w 1314770"/>
                <a:gd name="connsiteY268" fmla="*/ 1106303 h 1113790"/>
                <a:gd name="connsiteX269" fmla="*/ 1219883 w 1314770"/>
                <a:gd name="connsiteY269" fmla="*/ 1106303 h 1113790"/>
                <a:gd name="connsiteX270" fmla="*/ 1224443 w 1314770"/>
                <a:gd name="connsiteY270" fmla="*/ 1100688 h 1113790"/>
                <a:gd name="connsiteX271" fmla="*/ 1229003 w 1314770"/>
                <a:gd name="connsiteY271" fmla="*/ 1102561 h 1113790"/>
                <a:gd name="connsiteX272" fmla="*/ 1233521 w 1314770"/>
                <a:gd name="connsiteY272" fmla="*/ 1102561 h 1113790"/>
                <a:gd name="connsiteX273" fmla="*/ 1238081 w 1314770"/>
                <a:gd name="connsiteY273" fmla="*/ 1106303 h 1113790"/>
                <a:gd name="connsiteX274" fmla="*/ 1242599 w 1314770"/>
                <a:gd name="connsiteY274" fmla="*/ 1106303 h 1113790"/>
                <a:gd name="connsiteX275" fmla="*/ 1247158 w 1314770"/>
                <a:gd name="connsiteY275" fmla="*/ 1106303 h 1113790"/>
                <a:gd name="connsiteX276" fmla="*/ 1251718 w 1314770"/>
                <a:gd name="connsiteY276" fmla="*/ 1100688 h 1113790"/>
                <a:gd name="connsiteX277" fmla="*/ 1256237 w 1314770"/>
                <a:gd name="connsiteY277" fmla="*/ 1102561 h 1113790"/>
                <a:gd name="connsiteX278" fmla="*/ 1260796 w 1314770"/>
                <a:gd name="connsiteY278" fmla="*/ 1106303 h 1113790"/>
                <a:gd name="connsiteX279" fmla="*/ 1265355 w 1314770"/>
                <a:gd name="connsiteY279" fmla="*/ 1102561 h 1113790"/>
                <a:gd name="connsiteX280" fmla="*/ 1269874 w 1314770"/>
                <a:gd name="connsiteY280" fmla="*/ 1106303 h 1113790"/>
                <a:gd name="connsiteX281" fmla="*/ 1274433 w 1314770"/>
                <a:gd name="connsiteY281" fmla="*/ 1091326 h 1113790"/>
                <a:gd name="connsiteX282" fmla="*/ 1278993 w 1314770"/>
                <a:gd name="connsiteY282" fmla="*/ 1106303 h 1113790"/>
                <a:gd name="connsiteX283" fmla="*/ 1283512 w 1314770"/>
                <a:gd name="connsiteY283" fmla="*/ 1106303 h 1113790"/>
                <a:gd name="connsiteX284" fmla="*/ 1288071 w 1314770"/>
                <a:gd name="connsiteY284" fmla="*/ 1104430 h 1113790"/>
                <a:gd name="connsiteX285" fmla="*/ 1292589 w 1314770"/>
                <a:gd name="connsiteY285" fmla="*/ 1106303 h 1113790"/>
                <a:gd name="connsiteX286" fmla="*/ 1297149 w 1314770"/>
                <a:gd name="connsiteY286" fmla="*/ 1106303 h 1113790"/>
                <a:gd name="connsiteX287" fmla="*/ 1301708 w 1314770"/>
                <a:gd name="connsiteY287" fmla="*/ 1106303 h 1113790"/>
                <a:gd name="connsiteX288" fmla="*/ 1306226 w 1314770"/>
                <a:gd name="connsiteY288" fmla="*/ 1106303 h 1113790"/>
                <a:gd name="connsiteX289" fmla="*/ 1310786 w 1314770"/>
                <a:gd name="connsiteY289" fmla="*/ 1104430 h 1113790"/>
                <a:gd name="connsiteX290" fmla="*/ 1314771 w 1314770"/>
                <a:gd name="connsiteY290" fmla="*/ 1106069 h 111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113790">
                  <a:moveTo>
                    <a:pt x="0" y="1113791"/>
                  </a:moveTo>
                  <a:lnTo>
                    <a:pt x="1927" y="1113791"/>
                  </a:lnTo>
                  <a:lnTo>
                    <a:pt x="6470" y="1113791"/>
                  </a:lnTo>
                  <a:lnTo>
                    <a:pt x="11017" y="1113791"/>
                  </a:lnTo>
                  <a:lnTo>
                    <a:pt x="15560" y="1113791"/>
                  </a:lnTo>
                  <a:lnTo>
                    <a:pt x="20103" y="1113791"/>
                  </a:lnTo>
                  <a:lnTo>
                    <a:pt x="24650" y="1113791"/>
                  </a:lnTo>
                  <a:lnTo>
                    <a:pt x="29193" y="1113791"/>
                  </a:lnTo>
                  <a:lnTo>
                    <a:pt x="33736" y="1113791"/>
                  </a:lnTo>
                  <a:lnTo>
                    <a:pt x="38283" y="1113791"/>
                  </a:lnTo>
                  <a:lnTo>
                    <a:pt x="42827" y="1113791"/>
                  </a:lnTo>
                  <a:lnTo>
                    <a:pt x="47374" y="1113791"/>
                  </a:lnTo>
                  <a:lnTo>
                    <a:pt x="51917" y="1113791"/>
                  </a:lnTo>
                  <a:lnTo>
                    <a:pt x="56464" y="1113791"/>
                  </a:lnTo>
                  <a:lnTo>
                    <a:pt x="61007" y="1113791"/>
                  </a:lnTo>
                  <a:lnTo>
                    <a:pt x="65550" y="1113791"/>
                  </a:lnTo>
                  <a:lnTo>
                    <a:pt x="70097" y="1113791"/>
                  </a:lnTo>
                  <a:lnTo>
                    <a:pt x="74640" y="1113791"/>
                  </a:lnTo>
                  <a:lnTo>
                    <a:pt x="79183" y="1113791"/>
                  </a:lnTo>
                  <a:lnTo>
                    <a:pt x="83731" y="1113791"/>
                  </a:lnTo>
                  <a:lnTo>
                    <a:pt x="88274" y="1113791"/>
                  </a:lnTo>
                  <a:lnTo>
                    <a:pt x="92817" y="1113791"/>
                  </a:lnTo>
                  <a:lnTo>
                    <a:pt x="97364" y="1113791"/>
                  </a:lnTo>
                  <a:lnTo>
                    <a:pt x="101907" y="1113791"/>
                  </a:lnTo>
                  <a:lnTo>
                    <a:pt x="106454" y="1113791"/>
                  </a:lnTo>
                  <a:lnTo>
                    <a:pt x="110997" y="1113791"/>
                  </a:lnTo>
                  <a:lnTo>
                    <a:pt x="115544" y="1113791"/>
                  </a:lnTo>
                  <a:lnTo>
                    <a:pt x="120088" y="1113791"/>
                  </a:lnTo>
                  <a:lnTo>
                    <a:pt x="124630" y="1113791"/>
                  </a:lnTo>
                  <a:lnTo>
                    <a:pt x="129178" y="1113791"/>
                  </a:lnTo>
                  <a:lnTo>
                    <a:pt x="133721" y="1113791"/>
                  </a:lnTo>
                  <a:lnTo>
                    <a:pt x="138264" y="1113791"/>
                  </a:lnTo>
                  <a:lnTo>
                    <a:pt x="142811" y="1113791"/>
                  </a:lnTo>
                  <a:lnTo>
                    <a:pt x="147354" y="1113791"/>
                  </a:lnTo>
                  <a:lnTo>
                    <a:pt x="151901" y="1113791"/>
                  </a:lnTo>
                  <a:lnTo>
                    <a:pt x="156444" y="1113791"/>
                  </a:lnTo>
                  <a:lnTo>
                    <a:pt x="160987" y="1113791"/>
                  </a:lnTo>
                  <a:lnTo>
                    <a:pt x="165534" y="1113791"/>
                  </a:lnTo>
                  <a:lnTo>
                    <a:pt x="170078" y="1113791"/>
                  </a:lnTo>
                  <a:lnTo>
                    <a:pt x="174625" y="1113791"/>
                  </a:lnTo>
                  <a:lnTo>
                    <a:pt x="179168" y="1113791"/>
                  </a:lnTo>
                  <a:lnTo>
                    <a:pt x="183711" y="1113791"/>
                  </a:lnTo>
                  <a:lnTo>
                    <a:pt x="188258" y="1113791"/>
                  </a:lnTo>
                  <a:lnTo>
                    <a:pt x="192801" y="1113791"/>
                  </a:lnTo>
                  <a:lnTo>
                    <a:pt x="197344" y="1113791"/>
                  </a:lnTo>
                  <a:lnTo>
                    <a:pt x="201891" y="1113791"/>
                  </a:lnTo>
                  <a:lnTo>
                    <a:pt x="206435" y="1113791"/>
                  </a:lnTo>
                  <a:lnTo>
                    <a:pt x="210982" y="1113791"/>
                  </a:lnTo>
                  <a:lnTo>
                    <a:pt x="215525" y="1113791"/>
                  </a:lnTo>
                  <a:lnTo>
                    <a:pt x="220080" y="1113791"/>
                  </a:lnTo>
                  <a:lnTo>
                    <a:pt x="224599" y="1113791"/>
                  </a:lnTo>
                  <a:lnTo>
                    <a:pt x="229158" y="1113791"/>
                  </a:lnTo>
                  <a:lnTo>
                    <a:pt x="233717" y="1113791"/>
                  </a:lnTo>
                  <a:lnTo>
                    <a:pt x="238236" y="1113791"/>
                  </a:lnTo>
                  <a:lnTo>
                    <a:pt x="242795" y="1113791"/>
                  </a:lnTo>
                  <a:lnTo>
                    <a:pt x="247355" y="1113791"/>
                  </a:lnTo>
                  <a:lnTo>
                    <a:pt x="251873" y="1113791"/>
                  </a:lnTo>
                  <a:lnTo>
                    <a:pt x="256433" y="1113791"/>
                  </a:lnTo>
                  <a:lnTo>
                    <a:pt x="260951" y="1113791"/>
                  </a:lnTo>
                  <a:lnTo>
                    <a:pt x="265511" y="1113791"/>
                  </a:lnTo>
                  <a:lnTo>
                    <a:pt x="270070" y="1113791"/>
                  </a:lnTo>
                  <a:lnTo>
                    <a:pt x="274589" y="1113791"/>
                  </a:lnTo>
                  <a:lnTo>
                    <a:pt x="279148" y="1113791"/>
                  </a:lnTo>
                  <a:lnTo>
                    <a:pt x="283708" y="1113791"/>
                  </a:lnTo>
                  <a:lnTo>
                    <a:pt x="288226" y="1113791"/>
                  </a:lnTo>
                  <a:lnTo>
                    <a:pt x="292786" y="1113791"/>
                  </a:lnTo>
                  <a:lnTo>
                    <a:pt x="297345" y="1113791"/>
                  </a:lnTo>
                  <a:lnTo>
                    <a:pt x="301864" y="1113791"/>
                  </a:lnTo>
                  <a:lnTo>
                    <a:pt x="306423" y="1113791"/>
                  </a:lnTo>
                  <a:lnTo>
                    <a:pt x="310982" y="1113791"/>
                  </a:lnTo>
                  <a:lnTo>
                    <a:pt x="315501" y="1113791"/>
                  </a:lnTo>
                  <a:lnTo>
                    <a:pt x="320060" y="1113791"/>
                  </a:lnTo>
                  <a:lnTo>
                    <a:pt x="324579" y="1113791"/>
                  </a:lnTo>
                  <a:lnTo>
                    <a:pt x="329138" y="1113791"/>
                  </a:lnTo>
                  <a:lnTo>
                    <a:pt x="333698" y="1113791"/>
                  </a:lnTo>
                  <a:lnTo>
                    <a:pt x="338217" y="1113791"/>
                  </a:lnTo>
                  <a:lnTo>
                    <a:pt x="342776" y="1113791"/>
                  </a:lnTo>
                  <a:lnTo>
                    <a:pt x="347335" y="1113791"/>
                  </a:lnTo>
                  <a:lnTo>
                    <a:pt x="351854" y="1113791"/>
                  </a:lnTo>
                  <a:lnTo>
                    <a:pt x="356413" y="1113791"/>
                  </a:lnTo>
                  <a:lnTo>
                    <a:pt x="360973" y="1113791"/>
                  </a:lnTo>
                  <a:lnTo>
                    <a:pt x="365491" y="1113791"/>
                  </a:lnTo>
                  <a:lnTo>
                    <a:pt x="370051" y="1113791"/>
                  </a:lnTo>
                  <a:lnTo>
                    <a:pt x="374569" y="1113791"/>
                  </a:lnTo>
                  <a:lnTo>
                    <a:pt x="379129" y="1113791"/>
                  </a:lnTo>
                  <a:lnTo>
                    <a:pt x="383688" y="1113791"/>
                  </a:lnTo>
                  <a:lnTo>
                    <a:pt x="388206" y="1113791"/>
                  </a:lnTo>
                  <a:lnTo>
                    <a:pt x="392766" y="1113791"/>
                  </a:lnTo>
                  <a:lnTo>
                    <a:pt x="397325" y="1113791"/>
                  </a:lnTo>
                  <a:lnTo>
                    <a:pt x="401844" y="1042659"/>
                  </a:lnTo>
                  <a:lnTo>
                    <a:pt x="406404" y="720688"/>
                  </a:lnTo>
                  <a:lnTo>
                    <a:pt x="410963" y="773102"/>
                  </a:lnTo>
                  <a:lnTo>
                    <a:pt x="415481" y="518522"/>
                  </a:lnTo>
                  <a:lnTo>
                    <a:pt x="420041" y="572809"/>
                  </a:lnTo>
                  <a:lnTo>
                    <a:pt x="424559" y="561574"/>
                  </a:lnTo>
                  <a:lnTo>
                    <a:pt x="429119" y="715073"/>
                  </a:lnTo>
                  <a:lnTo>
                    <a:pt x="433678" y="670148"/>
                  </a:lnTo>
                  <a:lnTo>
                    <a:pt x="438197" y="743153"/>
                  </a:lnTo>
                  <a:lnTo>
                    <a:pt x="442756" y="696355"/>
                  </a:lnTo>
                  <a:lnTo>
                    <a:pt x="447316" y="632706"/>
                  </a:lnTo>
                  <a:lnTo>
                    <a:pt x="451834" y="666402"/>
                  </a:lnTo>
                  <a:lnTo>
                    <a:pt x="456393" y="574678"/>
                  </a:lnTo>
                  <a:lnTo>
                    <a:pt x="460953" y="722561"/>
                  </a:lnTo>
                  <a:lnTo>
                    <a:pt x="465472" y="645810"/>
                  </a:lnTo>
                  <a:lnTo>
                    <a:pt x="470031" y="336947"/>
                  </a:lnTo>
                  <a:lnTo>
                    <a:pt x="474549" y="215270"/>
                  </a:lnTo>
                  <a:lnTo>
                    <a:pt x="479109" y="73005"/>
                  </a:lnTo>
                  <a:lnTo>
                    <a:pt x="483668" y="0"/>
                  </a:lnTo>
                  <a:lnTo>
                    <a:pt x="488187" y="297637"/>
                  </a:lnTo>
                  <a:lnTo>
                    <a:pt x="492747" y="219016"/>
                  </a:lnTo>
                  <a:lnTo>
                    <a:pt x="497306" y="628964"/>
                  </a:lnTo>
                  <a:lnTo>
                    <a:pt x="501824" y="578424"/>
                  </a:lnTo>
                  <a:lnTo>
                    <a:pt x="506384" y="604631"/>
                  </a:lnTo>
                  <a:lnTo>
                    <a:pt x="510943" y="565320"/>
                  </a:lnTo>
                  <a:lnTo>
                    <a:pt x="515461" y="572809"/>
                  </a:lnTo>
                  <a:lnTo>
                    <a:pt x="520021" y="531625"/>
                  </a:lnTo>
                  <a:lnTo>
                    <a:pt x="524581" y="636453"/>
                  </a:lnTo>
                  <a:lnTo>
                    <a:pt x="529099" y="602757"/>
                  </a:lnTo>
                  <a:lnTo>
                    <a:pt x="533659" y="610246"/>
                  </a:lnTo>
                  <a:lnTo>
                    <a:pt x="538177" y="638326"/>
                  </a:lnTo>
                  <a:lnTo>
                    <a:pt x="542736" y="606500"/>
                  </a:lnTo>
                  <a:lnTo>
                    <a:pt x="547296" y="640195"/>
                  </a:lnTo>
                  <a:lnTo>
                    <a:pt x="551815" y="707585"/>
                  </a:lnTo>
                  <a:lnTo>
                    <a:pt x="556374" y="619603"/>
                  </a:lnTo>
                  <a:lnTo>
                    <a:pt x="560934" y="649556"/>
                  </a:lnTo>
                  <a:lnTo>
                    <a:pt x="565452" y="657044"/>
                  </a:lnTo>
                  <a:lnTo>
                    <a:pt x="570011" y="643941"/>
                  </a:lnTo>
                  <a:lnTo>
                    <a:pt x="574571" y="621476"/>
                  </a:lnTo>
                  <a:lnTo>
                    <a:pt x="579089" y="657044"/>
                  </a:lnTo>
                  <a:lnTo>
                    <a:pt x="583649" y="606500"/>
                  </a:lnTo>
                  <a:lnTo>
                    <a:pt x="588167" y="679505"/>
                  </a:lnTo>
                  <a:lnTo>
                    <a:pt x="592727" y="580293"/>
                  </a:lnTo>
                  <a:lnTo>
                    <a:pt x="597286" y="529752"/>
                  </a:lnTo>
                  <a:lnTo>
                    <a:pt x="601805" y="540982"/>
                  </a:lnTo>
                  <a:lnTo>
                    <a:pt x="606364" y="643941"/>
                  </a:lnTo>
                  <a:lnTo>
                    <a:pt x="610923" y="754383"/>
                  </a:lnTo>
                  <a:lnTo>
                    <a:pt x="615442" y="524137"/>
                  </a:lnTo>
                  <a:lnTo>
                    <a:pt x="620002" y="681378"/>
                  </a:lnTo>
                  <a:lnTo>
                    <a:pt x="624561" y="602757"/>
                  </a:lnTo>
                  <a:lnTo>
                    <a:pt x="629079" y="647683"/>
                  </a:lnTo>
                  <a:lnTo>
                    <a:pt x="633639" y="469850"/>
                  </a:lnTo>
                  <a:lnTo>
                    <a:pt x="638157" y="550344"/>
                  </a:lnTo>
                  <a:lnTo>
                    <a:pt x="642717" y="546602"/>
                  </a:lnTo>
                  <a:lnTo>
                    <a:pt x="647277" y="439901"/>
                  </a:lnTo>
                  <a:lnTo>
                    <a:pt x="651795" y="438028"/>
                  </a:lnTo>
                  <a:lnTo>
                    <a:pt x="656354" y="647683"/>
                  </a:lnTo>
                  <a:lnTo>
                    <a:pt x="660914" y="578424"/>
                  </a:lnTo>
                  <a:lnTo>
                    <a:pt x="665432" y="642068"/>
                  </a:lnTo>
                  <a:lnTo>
                    <a:pt x="669992" y="595269"/>
                  </a:lnTo>
                  <a:lnTo>
                    <a:pt x="674551" y="716946"/>
                  </a:lnTo>
                  <a:lnTo>
                    <a:pt x="679070" y="752510"/>
                  </a:lnTo>
                  <a:lnTo>
                    <a:pt x="683629" y="754383"/>
                  </a:lnTo>
                  <a:lnTo>
                    <a:pt x="688189" y="664533"/>
                  </a:lnTo>
                  <a:lnTo>
                    <a:pt x="692707" y="724430"/>
                  </a:lnTo>
                  <a:lnTo>
                    <a:pt x="697266" y="658913"/>
                  </a:lnTo>
                  <a:lnTo>
                    <a:pt x="701785" y="786205"/>
                  </a:lnTo>
                  <a:lnTo>
                    <a:pt x="706345" y="855465"/>
                  </a:lnTo>
                  <a:lnTo>
                    <a:pt x="710904" y="617734"/>
                  </a:lnTo>
                  <a:lnTo>
                    <a:pt x="715422" y="454878"/>
                  </a:lnTo>
                  <a:lnTo>
                    <a:pt x="719982" y="477338"/>
                  </a:lnTo>
                  <a:lnTo>
                    <a:pt x="724541" y="567189"/>
                  </a:lnTo>
                  <a:lnTo>
                    <a:pt x="729060" y="632706"/>
                  </a:lnTo>
                  <a:lnTo>
                    <a:pt x="733620" y="632706"/>
                  </a:lnTo>
                  <a:lnTo>
                    <a:pt x="738179" y="557832"/>
                  </a:lnTo>
                  <a:lnTo>
                    <a:pt x="742697" y="520395"/>
                  </a:lnTo>
                  <a:lnTo>
                    <a:pt x="747257" y="563447"/>
                  </a:lnTo>
                  <a:lnTo>
                    <a:pt x="751775" y="574678"/>
                  </a:lnTo>
                  <a:lnTo>
                    <a:pt x="756335" y="587781"/>
                  </a:lnTo>
                  <a:lnTo>
                    <a:pt x="760894" y="449258"/>
                  </a:lnTo>
                  <a:lnTo>
                    <a:pt x="765413" y="69261"/>
                  </a:lnTo>
                  <a:lnTo>
                    <a:pt x="769972" y="308867"/>
                  </a:lnTo>
                  <a:lnTo>
                    <a:pt x="774532" y="492315"/>
                  </a:lnTo>
                  <a:lnTo>
                    <a:pt x="779050" y="613988"/>
                  </a:lnTo>
                  <a:lnTo>
                    <a:pt x="783609" y="557832"/>
                  </a:lnTo>
                  <a:lnTo>
                    <a:pt x="788169" y="604631"/>
                  </a:lnTo>
                  <a:lnTo>
                    <a:pt x="792687" y="576551"/>
                  </a:lnTo>
                  <a:lnTo>
                    <a:pt x="797247" y="439901"/>
                  </a:lnTo>
                  <a:lnTo>
                    <a:pt x="801765" y="591527"/>
                  </a:lnTo>
                  <a:lnTo>
                    <a:pt x="806325" y="615861"/>
                  </a:lnTo>
                  <a:lnTo>
                    <a:pt x="810884" y="565320"/>
                  </a:lnTo>
                  <a:lnTo>
                    <a:pt x="815403" y="511034"/>
                  </a:lnTo>
                  <a:lnTo>
                    <a:pt x="819962" y="413694"/>
                  </a:lnTo>
                  <a:lnTo>
                    <a:pt x="824522" y="645810"/>
                  </a:lnTo>
                  <a:lnTo>
                    <a:pt x="829040" y="584039"/>
                  </a:lnTo>
                  <a:lnTo>
                    <a:pt x="833600" y="621476"/>
                  </a:lnTo>
                  <a:lnTo>
                    <a:pt x="838159" y="672017"/>
                  </a:lnTo>
                  <a:lnTo>
                    <a:pt x="842678" y="606500"/>
                  </a:lnTo>
                  <a:lnTo>
                    <a:pt x="847237" y="533498"/>
                  </a:lnTo>
                  <a:lnTo>
                    <a:pt x="851755" y="703843"/>
                  </a:lnTo>
                  <a:lnTo>
                    <a:pt x="856315" y="602757"/>
                  </a:lnTo>
                  <a:lnTo>
                    <a:pt x="860875" y="572809"/>
                  </a:lnTo>
                  <a:lnTo>
                    <a:pt x="865393" y="651429"/>
                  </a:lnTo>
                  <a:lnTo>
                    <a:pt x="869952" y="507291"/>
                  </a:lnTo>
                  <a:lnTo>
                    <a:pt x="874512" y="660786"/>
                  </a:lnTo>
                  <a:lnTo>
                    <a:pt x="879030" y="531625"/>
                  </a:lnTo>
                  <a:lnTo>
                    <a:pt x="883590" y="617734"/>
                  </a:lnTo>
                  <a:lnTo>
                    <a:pt x="888150" y="518522"/>
                  </a:lnTo>
                  <a:lnTo>
                    <a:pt x="892668" y="411821"/>
                  </a:lnTo>
                  <a:lnTo>
                    <a:pt x="897227" y="423052"/>
                  </a:lnTo>
                  <a:lnTo>
                    <a:pt x="901787" y="200293"/>
                  </a:lnTo>
                  <a:lnTo>
                    <a:pt x="906305" y="329459"/>
                  </a:lnTo>
                  <a:lnTo>
                    <a:pt x="910865" y="709458"/>
                  </a:lnTo>
                  <a:lnTo>
                    <a:pt x="915383" y="1010837"/>
                  </a:lnTo>
                  <a:lnTo>
                    <a:pt x="919943" y="1052016"/>
                  </a:lnTo>
                  <a:lnTo>
                    <a:pt x="924502" y="1078223"/>
                  </a:lnTo>
                  <a:lnTo>
                    <a:pt x="929021" y="1096945"/>
                  </a:lnTo>
                  <a:lnTo>
                    <a:pt x="933580" y="1091326"/>
                  </a:lnTo>
                  <a:lnTo>
                    <a:pt x="938139" y="1080096"/>
                  </a:lnTo>
                  <a:lnTo>
                    <a:pt x="942658" y="1074481"/>
                  </a:lnTo>
                  <a:lnTo>
                    <a:pt x="947218" y="1076354"/>
                  </a:lnTo>
                  <a:lnTo>
                    <a:pt x="951777" y="1087584"/>
                  </a:lnTo>
                  <a:lnTo>
                    <a:pt x="956295" y="1093199"/>
                  </a:lnTo>
                  <a:lnTo>
                    <a:pt x="960855" y="1091326"/>
                  </a:lnTo>
                  <a:lnTo>
                    <a:pt x="965373" y="1098815"/>
                  </a:lnTo>
                  <a:lnTo>
                    <a:pt x="969933" y="1089457"/>
                  </a:lnTo>
                  <a:lnTo>
                    <a:pt x="974492" y="1093199"/>
                  </a:lnTo>
                  <a:lnTo>
                    <a:pt x="979011" y="1102561"/>
                  </a:lnTo>
                  <a:lnTo>
                    <a:pt x="983570" y="1104430"/>
                  </a:lnTo>
                  <a:lnTo>
                    <a:pt x="988130" y="1096945"/>
                  </a:lnTo>
                  <a:lnTo>
                    <a:pt x="992648" y="1106303"/>
                  </a:lnTo>
                  <a:lnTo>
                    <a:pt x="997208" y="1100688"/>
                  </a:lnTo>
                  <a:lnTo>
                    <a:pt x="1001767" y="1093199"/>
                  </a:lnTo>
                  <a:lnTo>
                    <a:pt x="1006285" y="1093199"/>
                  </a:lnTo>
                  <a:lnTo>
                    <a:pt x="1010845" y="1091326"/>
                  </a:lnTo>
                  <a:lnTo>
                    <a:pt x="1015364" y="1102561"/>
                  </a:lnTo>
                  <a:lnTo>
                    <a:pt x="1019923" y="1100688"/>
                  </a:lnTo>
                  <a:lnTo>
                    <a:pt x="1024482" y="1095072"/>
                  </a:lnTo>
                  <a:lnTo>
                    <a:pt x="1029001" y="1093199"/>
                  </a:lnTo>
                  <a:lnTo>
                    <a:pt x="1033560" y="1085711"/>
                  </a:lnTo>
                  <a:lnTo>
                    <a:pt x="1038120" y="1096945"/>
                  </a:lnTo>
                  <a:lnTo>
                    <a:pt x="1042638" y="1098815"/>
                  </a:lnTo>
                  <a:lnTo>
                    <a:pt x="1047198" y="1096945"/>
                  </a:lnTo>
                  <a:lnTo>
                    <a:pt x="1051757" y="1100688"/>
                  </a:lnTo>
                  <a:lnTo>
                    <a:pt x="1056276" y="1102561"/>
                  </a:lnTo>
                  <a:lnTo>
                    <a:pt x="1060835" y="1102561"/>
                  </a:lnTo>
                  <a:lnTo>
                    <a:pt x="1065395" y="1095072"/>
                  </a:lnTo>
                  <a:lnTo>
                    <a:pt x="1069913" y="1102561"/>
                  </a:lnTo>
                  <a:lnTo>
                    <a:pt x="1074473" y="1100688"/>
                  </a:lnTo>
                  <a:lnTo>
                    <a:pt x="1078991" y="1102561"/>
                  </a:lnTo>
                  <a:lnTo>
                    <a:pt x="1083551" y="1100688"/>
                  </a:lnTo>
                  <a:lnTo>
                    <a:pt x="1088110" y="1100688"/>
                  </a:lnTo>
                  <a:lnTo>
                    <a:pt x="1092628" y="1104430"/>
                  </a:lnTo>
                  <a:lnTo>
                    <a:pt x="1097188" y="1100688"/>
                  </a:lnTo>
                  <a:lnTo>
                    <a:pt x="1101748" y="1104430"/>
                  </a:lnTo>
                  <a:lnTo>
                    <a:pt x="1106266" y="1104430"/>
                  </a:lnTo>
                  <a:lnTo>
                    <a:pt x="1110825" y="1106303"/>
                  </a:lnTo>
                  <a:lnTo>
                    <a:pt x="1115385" y="1104430"/>
                  </a:lnTo>
                  <a:lnTo>
                    <a:pt x="1119903" y="1106303"/>
                  </a:lnTo>
                  <a:lnTo>
                    <a:pt x="1124463" y="1106303"/>
                  </a:lnTo>
                  <a:lnTo>
                    <a:pt x="1128982" y="1100688"/>
                  </a:lnTo>
                  <a:lnTo>
                    <a:pt x="1133541" y="1106303"/>
                  </a:lnTo>
                  <a:lnTo>
                    <a:pt x="1138100" y="1106303"/>
                  </a:lnTo>
                  <a:lnTo>
                    <a:pt x="1142619" y="1102561"/>
                  </a:lnTo>
                  <a:lnTo>
                    <a:pt x="1147178" y="1106303"/>
                  </a:lnTo>
                  <a:lnTo>
                    <a:pt x="1151738" y="1104430"/>
                  </a:lnTo>
                  <a:lnTo>
                    <a:pt x="1156256" y="1102561"/>
                  </a:lnTo>
                  <a:lnTo>
                    <a:pt x="1160816" y="1102561"/>
                  </a:lnTo>
                  <a:lnTo>
                    <a:pt x="1165375" y="1106303"/>
                  </a:lnTo>
                  <a:lnTo>
                    <a:pt x="1169894" y="1104430"/>
                  </a:lnTo>
                  <a:lnTo>
                    <a:pt x="1174453" y="1106303"/>
                  </a:lnTo>
                  <a:lnTo>
                    <a:pt x="1178971" y="1104430"/>
                  </a:lnTo>
                  <a:lnTo>
                    <a:pt x="1183531" y="1106303"/>
                  </a:lnTo>
                  <a:lnTo>
                    <a:pt x="1188090" y="1106303"/>
                  </a:lnTo>
                  <a:lnTo>
                    <a:pt x="1192609" y="1102561"/>
                  </a:lnTo>
                  <a:lnTo>
                    <a:pt x="1197169" y="1102561"/>
                  </a:lnTo>
                  <a:lnTo>
                    <a:pt x="1201728" y="1104430"/>
                  </a:lnTo>
                  <a:lnTo>
                    <a:pt x="1206246" y="1104430"/>
                  </a:lnTo>
                  <a:lnTo>
                    <a:pt x="1210806" y="1106303"/>
                  </a:lnTo>
                  <a:lnTo>
                    <a:pt x="1215365" y="1106303"/>
                  </a:lnTo>
                  <a:lnTo>
                    <a:pt x="1219883" y="1106303"/>
                  </a:lnTo>
                  <a:lnTo>
                    <a:pt x="1224443" y="1100688"/>
                  </a:lnTo>
                  <a:lnTo>
                    <a:pt x="1229003" y="1102561"/>
                  </a:lnTo>
                  <a:lnTo>
                    <a:pt x="1233521" y="1102561"/>
                  </a:lnTo>
                  <a:lnTo>
                    <a:pt x="1238081" y="1106303"/>
                  </a:lnTo>
                  <a:lnTo>
                    <a:pt x="1242599" y="1106303"/>
                  </a:lnTo>
                  <a:lnTo>
                    <a:pt x="1247158" y="1106303"/>
                  </a:lnTo>
                  <a:lnTo>
                    <a:pt x="1251718" y="1100688"/>
                  </a:lnTo>
                  <a:lnTo>
                    <a:pt x="1256237" y="1102561"/>
                  </a:lnTo>
                  <a:lnTo>
                    <a:pt x="1260796" y="1106303"/>
                  </a:lnTo>
                  <a:lnTo>
                    <a:pt x="1265355" y="1102561"/>
                  </a:lnTo>
                  <a:lnTo>
                    <a:pt x="1269874" y="1106303"/>
                  </a:lnTo>
                  <a:lnTo>
                    <a:pt x="1274433" y="1091326"/>
                  </a:lnTo>
                  <a:lnTo>
                    <a:pt x="1278993" y="1106303"/>
                  </a:lnTo>
                  <a:lnTo>
                    <a:pt x="1283512" y="1106303"/>
                  </a:lnTo>
                  <a:lnTo>
                    <a:pt x="1288071" y="1104430"/>
                  </a:lnTo>
                  <a:lnTo>
                    <a:pt x="1292589" y="1106303"/>
                  </a:lnTo>
                  <a:lnTo>
                    <a:pt x="1297149" y="1106303"/>
                  </a:lnTo>
                  <a:lnTo>
                    <a:pt x="1301708" y="1106303"/>
                  </a:lnTo>
                  <a:lnTo>
                    <a:pt x="1306226" y="1106303"/>
                  </a:lnTo>
                  <a:lnTo>
                    <a:pt x="1310786" y="1104430"/>
                  </a:lnTo>
                  <a:lnTo>
                    <a:pt x="1314771" y="1106069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A5D17350-F5ED-2664-DB72-75CA96FFB72D}"/>
                </a:ext>
              </a:extLst>
            </p:cNvPr>
            <p:cNvSpPr/>
            <p:nvPr/>
          </p:nvSpPr>
          <p:spPr>
            <a:xfrm>
              <a:off x="4727994" y="2291159"/>
              <a:ext cx="1314770" cy="1254184"/>
            </a:xfrm>
            <a:custGeom>
              <a:avLst/>
              <a:gdLst>
                <a:gd name="connsiteX0" fmla="*/ 0 w 1314770"/>
                <a:gd name="connsiteY0" fmla="*/ 1254185 h 1254184"/>
                <a:gd name="connsiteX1" fmla="*/ 1927 w 1314770"/>
                <a:gd name="connsiteY1" fmla="*/ 1254185 h 1254184"/>
                <a:gd name="connsiteX2" fmla="*/ 6470 w 1314770"/>
                <a:gd name="connsiteY2" fmla="*/ 1254185 h 1254184"/>
                <a:gd name="connsiteX3" fmla="*/ 11017 w 1314770"/>
                <a:gd name="connsiteY3" fmla="*/ 1254185 h 1254184"/>
                <a:gd name="connsiteX4" fmla="*/ 15560 w 1314770"/>
                <a:gd name="connsiteY4" fmla="*/ 1254185 h 1254184"/>
                <a:gd name="connsiteX5" fmla="*/ 20103 w 1314770"/>
                <a:gd name="connsiteY5" fmla="*/ 1254185 h 1254184"/>
                <a:gd name="connsiteX6" fmla="*/ 24650 w 1314770"/>
                <a:gd name="connsiteY6" fmla="*/ 1254185 h 1254184"/>
                <a:gd name="connsiteX7" fmla="*/ 29193 w 1314770"/>
                <a:gd name="connsiteY7" fmla="*/ 1254185 h 1254184"/>
                <a:gd name="connsiteX8" fmla="*/ 33736 w 1314770"/>
                <a:gd name="connsiteY8" fmla="*/ 1254185 h 1254184"/>
                <a:gd name="connsiteX9" fmla="*/ 38283 w 1314770"/>
                <a:gd name="connsiteY9" fmla="*/ 1254185 h 1254184"/>
                <a:gd name="connsiteX10" fmla="*/ 42827 w 1314770"/>
                <a:gd name="connsiteY10" fmla="*/ 1254185 h 1254184"/>
                <a:gd name="connsiteX11" fmla="*/ 47374 w 1314770"/>
                <a:gd name="connsiteY11" fmla="*/ 1254185 h 1254184"/>
                <a:gd name="connsiteX12" fmla="*/ 51917 w 1314770"/>
                <a:gd name="connsiteY12" fmla="*/ 1254185 h 1254184"/>
                <a:gd name="connsiteX13" fmla="*/ 56464 w 1314770"/>
                <a:gd name="connsiteY13" fmla="*/ 1254185 h 1254184"/>
                <a:gd name="connsiteX14" fmla="*/ 61007 w 1314770"/>
                <a:gd name="connsiteY14" fmla="*/ 1254185 h 1254184"/>
                <a:gd name="connsiteX15" fmla="*/ 65550 w 1314770"/>
                <a:gd name="connsiteY15" fmla="*/ 1254185 h 1254184"/>
                <a:gd name="connsiteX16" fmla="*/ 70097 w 1314770"/>
                <a:gd name="connsiteY16" fmla="*/ 1254185 h 1254184"/>
                <a:gd name="connsiteX17" fmla="*/ 74640 w 1314770"/>
                <a:gd name="connsiteY17" fmla="*/ 1168076 h 1254184"/>
                <a:gd name="connsiteX18" fmla="*/ 79183 w 1314770"/>
                <a:gd name="connsiteY18" fmla="*/ 752513 h 1254184"/>
                <a:gd name="connsiteX19" fmla="*/ 83731 w 1314770"/>
                <a:gd name="connsiteY19" fmla="*/ 853594 h 1254184"/>
                <a:gd name="connsiteX20" fmla="*/ 88274 w 1314770"/>
                <a:gd name="connsiteY20" fmla="*/ 833002 h 1254184"/>
                <a:gd name="connsiteX21" fmla="*/ 92817 w 1314770"/>
                <a:gd name="connsiteY21" fmla="*/ 746894 h 1254184"/>
                <a:gd name="connsiteX22" fmla="*/ 97364 w 1314770"/>
                <a:gd name="connsiteY22" fmla="*/ 647685 h 1254184"/>
                <a:gd name="connsiteX23" fmla="*/ 101907 w 1314770"/>
                <a:gd name="connsiteY23" fmla="*/ 335072 h 1254184"/>
                <a:gd name="connsiteX24" fmla="*/ 106454 w 1314770"/>
                <a:gd name="connsiteY24" fmla="*/ 247093 h 1254184"/>
                <a:gd name="connsiteX25" fmla="*/ 110997 w 1314770"/>
                <a:gd name="connsiteY25" fmla="*/ 666404 h 1254184"/>
                <a:gd name="connsiteX26" fmla="*/ 115544 w 1314770"/>
                <a:gd name="connsiteY26" fmla="*/ 492313 h 1254184"/>
                <a:gd name="connsiteX27" fmla="*/ 120088 w 1314770"/>
                <a:gd name="connsiteY27" fmla="*/ 0 h 1254184"/>
                <a:gd name="connsiteX28" fmla="*/ 124630 w 1314770"/>
                <a:gd name="connsiteY28" fmla="*/ 11232 h 1254184"/>
                <a:gd name="connsiteX29" fmla="*/ 129178 w 1314770"/>
                <a:gd name="connsiteY29" fmla="*/ 499802 h 1254184"/>
                <a:gd name="connsiteX30" fmla="*/ 133721 w 1314770"/>
                <a:gd name="connsiteY30" fmla="*/ 569065 h 1254184"/>
                <a:gd name="connsiteX31" fmla="*/ 138264 w 1314770"/>
                <a:gd name="connsiteY31" fmla="*/ 473595 h 1254184"/>
                <a:gd name="connsiteX32" fmla="*/ 142811 w 1314770"/>
                <a:gd name="connsiteY32" fmla="*/ 617732 h 1254184"/>
                <a:gd name="connsiteX33" fmla="*/ 147354 w 1314770"/>
                <a:gd name="connsiteY33" fmla="*/ 696353 h 1254184"/>
                <a:gd name="connsiteX34" fmla="*/ 151901 w 1314770"/>
                <a:gd name="connsiteY34" fmla="*/ 774973 h 1254184"/>
                <a:gd name="connsiteX35" fmla="*/ 156444 w 1314770"/>
                <a:gd name="connsiteY35" fmla="*/ 731921 h 1254184"/>
                <a:gd name="connsiteX36" fmla="*/ 160987 w 1314770"/>
                <a:gd name="connsiteY36" fmla="*/ 628963 h 1254184"/>
                <a:gd name="connsiteX37" fmla="*/ 165534 w 1314770"/>
                <a:gd name="connsiteY37" fmla="*/ 544727 h 1254184"/>
                <a:gd name="connsiteX38" fmla="*/ 170078 w 1314770"/>
                <a:gd name="connsiteY38" fmla="*/ 419308 h 1254184"/>
                <a:gd name="connsiteX39" fmla="*/ 174625 w 1314770"/>
                <a:gd name="connsiteY39" fmla="*/ 82365 h 1254184"/>
                <a:gd name="connsiteX40" fmla="*/ 179168 w 1314770"/>
                <a:gd name="connsiteY40" fmla="*/ 561577 h 1254184"/>
                <a:gd name="connsiteX41" fmla="*/ 183711 w 1314770"/>
                <a:gd name="connsiteY41" fmla="*/ 467980 h 1254184"/>
                <a:gd name="connsiteX42" fmla="*/ 188258 w 1314770"/>
                <a:gd name="connsiteY42" fmla="*/ 421181 h 1254184"/>
                <a:gd name="connsiteX43" fmla="*/ 192801 w 1314770"/>
                <a:gd name="connsiteY43" fmla="*/ 578422 h 1254184"/>
                <a:gd name="connsiteX44" fmla="*/ 197344 w 1314770"/>
                <a:gd name="connsiteY44" fmla="*/ 421181 h 1254184"/>
                <a:gd name="connsiteX45" fmla="*/ 201891 w 1314770"/>
                <a:gd name="connsiteY45" fmla="*/ 383744 h 1254184"/>
                <a:gd name="connsiteX46" fmla="*/ 206435 w 1314770"/>
                <a:gd name="connsiteY46" fmla="*/ 438031 h 1254184"/>
                <a:gd name="connsiteX47" fmla="*/ 210982 w 1314770"/>
                <a:gd name="connsiteY47" fmla="*/ 303250 h 1254184"/>
                <a:gd name="connsiteX48" fmla="*/ 215525 w 1314770"/>
                <a:gd name="connsiteY48" fmla="*/ 295762 h 1254184"/>
                <a:gd name="connsiteX49" fmla="*/ 220080 w 1314770"/>
                <a:gd name="connsiteY49" fmla="*/ 469853 h 1254184"/>
                <a:gd name="connsiteX50" fmla="*/ 224599 w 1314770"/>
                <a:gd name="connsiteY50" fmla="*/ 400589 h 1254184"/>
                <a:gd name="connsiteX51" fmla="*/ 229158 w 1314770"/>
                <a:gd name="connsiteY51" fmla="*/ 359410 h 1254184"/>
                <a:gd name="connsiteX52" fmla="*/ 233717 w 1314770"/>
                <a:gd name="connsiteY52" fmla="*/ 365025 h 1254184"/>
                <a:gd name="connsiteX53" fmla="*/ 238236 w 1314770"/>
                <a:gd name="connsiteY53" fmla="*/ 628963 h 1254184"/>
                <a:gd name="connsiteX54" fmla="*/ 242795 w 1314770"/>
                <a:gd name="connsiteY54" fmla="*/ 716945 h 1254184"/>
                <a:gd name="connsiteX55" fmla="*/ 247355 w 1314770"/>
                <a:gd name="connsiteY55" fmla="*/ 561577 h 1254184"/>
                <a:gd name="connsiteX56" fmla="*/ 251873 w 1314770"/>
                <a:gd name="connsiteY56" fmla="*/ 306996 h 1254184"/>
                <a:gd name="connsiteX57" fmla="*/ 256433 w 1314770"/>
                <a:gd name="connsiteY57" fmla="*/ 496059 h 1254184"/>
                <a:gd name="connsiteX58" fmla="*/ 260951 w 1314770"/>
                <a:gd name="connsiteY58" fmla="*/ 325715 h 1254184"/>
                <a:gd name="connsiteX59" fmla="*/ 265511 w 1314770"/>
                <a:gd name="connsiteY59" fmla="*/ 239606 h 1254184"/>
                <a:gd name="connsiteX60" fmla="*/ 270070 w 1314770"/>
                <a:gd name="connsiteY60" fmla="*/ 595272 h 1254184"/>
                <a:gd name="connsiteX61" fmla="*/ 274589 w 1314770"/>
                <a:gd name="connsiteY61" fmla="*/ 520393 h 1254184"/>
                <a:gd name="connsiteX62" fmla="*/ 279148 w 1314770"/>
                <a:gd name="connsiteY62" fmla="*/ 469853 h 1254184"/>
                <a:gd name="connsiteX63" fmla="*/ 283708 w 1314770"/>
                <a:gd name="connsiteY63" fmla="*/ 557830 h 1254184"/>
                <a:gd name="connsiteX64" fmla="*/ 288226 w 1314770"/>
                <a:gd name="connsiteY64" fmla="*/ 411824 h 1254184"/>
                <a:gd name="connsiteX65" fmla="*/ 292786 w 1314770"/>
                <a:gd name="connsiteY65" fmla="*/ 449261 h 1254184"/>
                <a:gd name="connsiteX66" fmla="*/ 297345 w 1314770"/>
                <a:gd name="connsiteY66" fmla="*/ 239606 h 1254184"/>
                <a:gd name="connsiteX67" fmla="*/ 301864 w 1314770"/>
                <a:gd name="connsiteY67" fmla="*/ 198423 h 1254184"/>
                <a:gd name="connsiteX68" fmla="*/ 306423 w 1314770"/>
                <a:gd name="connsiteY68" fmla="*/ 460491 h 1254184"/>
                <a:gd name="connsiteX69" fmla="*/ 310982 w 1314770"/>
                <a:gd name="connsiteY69" fmla="*/ 460491 h 1254184"/>
                <a:gd name="connsiteX70" fmla="*/ 315501 w 1314770"/>
                <a:gd name="connsiteY70" fmla="*/ 166601 h 1254184"/>
                <a:gd name="connsiteX71" fmla="*/ 320060 w 1314770"/>
                <a:gd name="connsiteY71" fmla="*/ 585910 h 1254184"/>
                <a:gd name="connsiteX72" fmla="*/ 324579 w 1314770"/>
                <a:gd name="connsiteY72" fmla="*/ 365025 h 1254184"/>
                <a:gd name="connsiteX73" fmla="*/ 329138 w 1314770"/>
                <a:gd name="connsiteY73" fmla="*/ 473595 h 1254184"/>
                <a:gd name="connsiteX74" fmla="*/ 333698 w 1314770"/>
                <a:gd name="connsiteY74" fmla="*/ 612117 h 1254184"/>
                <a:gd name="connsiteX75" fmla="*/ 338217 w 1314770"/>
                <a:gd name="connsiteY75" fmla="*/ 655170 h 1254184"/>
                <a:gd name="connsiteX76" fmla="*/ 342776 w 1314770"/>
                <a:gd name="connsiteY76" fmla="*/ 662658 h 1254184"/>
                <a:gd name="connsiteX77" fmla="*/ 347335 w 1314770"/>
                <a:gd name="connsiteY77" fmla="*/ 683250 h 1254184"/>
                <a:gd name="connsiteX78" fmla="*/ 351854 w 1314770"/>
                <a:gd name="connsiteY78" fmla="*/ 664531 h 1254184"/>
                <a:gd name="connsiteX79" fmla="*/ 356413 w 1314770"/>
                <a:gd name="connsiteY79" fmla="*/ 673892 h 1254184"/>
                <a:gd name="connsiteX80" fmla="*/ 360973 w 1314770"/>
                <a:gd name="connsiteY80" fmla="*/ 627094 h 1254184"/>
                <a:gd name="connsiteX81" fmla="*/ 365491 w 1314770"/>
                <a:gd name="connsiteY81" fmla="*/ 748767 h 1254184"/>
                <a:gd name="connsiteX82" fmla="*/ 370051 w 1314770"/>
                <a:gd name="connsiteY82" fmla="*/ 655170 h 1254184"/>
                <a:gd name="connsiteX83" fmla="*/ 374569 w 1314770"/>
                <a:gd name="connsiteY83" fmla="*/ 535370 h 1254184"/>
                <a:gd name="connsiteX84" fmla="*/ 379129 w 1314770"/>
                <a:gd name="connsiteY84" fmla="*/ 569065 h 1254184"/>
                <a:gd name="connsiteX85" fmla="*/ 383688 w 1314770"/>
                <a:gd name="connsiteY85" fmla="*/ 436158 h 1254184"/>
                <a:gd name="connsiteX86" fmla="*/ 388206 w 1314770"/>
                <a:gd name="connsiteY86" fmla="*/ 561577 h 1254184"/>
                <a:gd name="connsiteX87" fmla="*/ 392766 w 1314770"/>
                <a:gd name="connsiteY87" fmla="*/ 700099 h 1254184"/>
                <a:gd name="connsiteX88" fmla="*/ 397325 w 1314770"/>
                <a:gd name="connsiteY88" fmla="*/ 758128 h 1254184"/>
                <a:gd name="connsiteX89" fmla="*/ 401844 w 1314770"/>
                <a:gd name="connsiteY89" fmla="*/ 838617 h 1254184"/>
                <a:gd name="connsiteX90" fmla="*/ 406404 w 1314770"/>
                <a:gd name="connsiteY90" fmla="*/ 1093202 h 1254184"/>
                <a:gd name="connsiteX91" fmla="*/ 410963 w 1314770"/>
                <a:gd name="connsiteY91" fmla="*/ 1100686 h 1254184"/>
                <a:gd name="connsiteX92" fmla="*/ 415481 w 1314770"/>
                <a:gd name="connsiteY92" fmla="*/ 1151231 h 1254184"/>
                <a:gd name="connsiteX93" fmla="*/ 420041 w 1314770"/>
                <a:gd name="connsiteY93" fmla="*/ 1130639 h 1254184"/>
                <a:gd name="connsiteX94" fmla="*/ 424559 w 1314770"/>
                <a:gd name="connsiteY94" fmla="*/ 1136254 h 1254184"/>
                <a:gd name="connsiteX95" fmla="*/ 429119 w 1314770"/>
                <a:gd name="connsiteY95" fmla="*/ 1149358 h 1254184"/>
                <a:gd name="connsiteX96" fmla="*/ 433678 w 1314770"/>
                <a:gd name="connsiteY96" fmla="*/ 1106305 h 1254184"/>
                <a:gd name="connsiteX97" fmla="*/ 438197 w 1314770"/>
                <a:gd name="connsiteY97" fmla="*/ 1168076 h 1254184"/>
                <a:gd name="connsiteX98" fmla="*/ 442756 w 1314770"/>
                <a:gd name="connsiteY98" fmla="*/ 1199898 h 1254184"/>
                <a:gd name="connsiteX99" fmla="*/ 447316 w 1314770"/>
                <a:gd name="connsiteY99" fmla="*/ 1143742 h 1254184"/>
                <a:gd name="connsiteX100" fmla="*/ 451834 w 1314770"/>
                <a:gd name="connsiteY100" fmla="*/ 1171822 h 1254184"/>
                <a:gd name="connsiteX101" fmla="*/ 456393 w 1314770"/>
                <a:gd name="connsiteY101" fmla="*/ 1154973 h 1254184"/>
                <a:gd name="connsiteX102" fmla="*/ 460953 w 1314770"/>
                <a:gd name="connsiteY102" fmla="*/ 1190541 h 1254184"/>
                <a:gd name="connsiteX103" fmla="*/ 465472 w 1314770"/>
                <a:gd name="connsiteY103" fmla="*/ 1121278 h 1254184"/>
                <a:gd name="connsiteX104" fmla="*/ 470031 w 1314770"/>
                <a:gd name="connsiteY104" fmla="*/ 1156846 h 1254184"/>
                <a:gd name="connsiteX105" fmla="*/ 474549 w 1314770"/>
                <a:gd name="connsiteY105" fmla="*/ 1198029 h 1254184"/>
                <a:gd name="connsiteX106" fmla="*/ 479109 w 1314770"/>
                <a:gd name="connsiteY106" fmla="*/ 1169949 h 1254184"/>
                <a:gd name="connsiteX107" fmla="*/ 483668 w 1314770"/>
                <a:gd name="connsiteY107" fmla="*/ 1145616 h 1254184"/>
                <a:gd name="connsiteX108" fmla="*/ 488187 w 1314770"/>
                <a:gd name="connsiteY108" fmla="*/ 1179306 h 1254184"/>
                <a:gd name="connsiteX109" fmla="*/ 492747 w 1314770"/>
                <a:gd name="connsiteY109" fmla="*/ 1156846 h 1254184"/>
                <a:gd name="connsiteX110" fmla="*/ 497306 w 1314770"/>
                <a:gd name="connsiteY110" fmla="*/ 1186795 h 1254184"/>
                <a:gd name="connsiteX111" fmla="*/ 501824 w 1314770"/>
                <a:gd name="connsiteY111" fmla="*/ 1192410 h 1254184"/>
                <a:gd name="connsiteX112" fmla="*/ 506384 w 1314770"/>
                <a:gd name="connsiteY112" fmla="*/ 1201771 h 1254184"/>
                <a:gd name="connsiteX113" fmla="*/ 510943 w 1314770"/>
                <a:gd name="connsiteY113" fmla="*/ 1214875 h 1254184"/>
                <a:gd name="connsiteX114" fmla="*/ 515461 w 1314770"/>
                <a:gd name="connsiteY114" fmla="*/ 1184926 h 1254184"/>
                <a:gd name="connsiteX115" fmla="*/ 520021 w 1314770"/>
                <a:gd name="connsiteY115" fmla="*/ 1192410 h 1254184"/>
                <a:gd name="connsiteX116" fmla="*/ 524581 w 1314770"/>
                <a:gd name="connsiteY116" fmla="*/ 1190541 h 1254184"/>
                <a:gd name="connsiteX117" fmla="*/ 529099 w 1314770"/>
                <a:gd name="connsiteY117" fmla="*/ 1136254 h 1254184"/>
                <a:gd name="connsiteX118" fmla="*/ 533659 w 1314770"/>
                <a:gd name="connsiteY118" fmla="*/ 1194283 h 1254184"/>
                <a:gd name="connsiteX119" fmla="*/ 538177 w 1314770"/>
                <a:gd name="connsiteY119" fmla="*/ 1192410 h 1254184"/>
                <a:gd name="connsiteX120" fmla="*/ 542736 w 1314770"/>
                <a:gd name="connsiteY120" fmla="*/ 1198029 h 1254184"/>
                <a:gd name="connsiteX121" fmla="*/ 547296 w 1314770"/>
                <a:gd name="connsiteY121" fmla="*/ 1203644 h 1254184"/>
                <a:gd name="connsiteX122" fmla="*/ 551815 w 1314770"/>
                <a:gd name="connsiteY122" fmla="*/ 1214875 h 1254184"/>
                <a:gd name="connsiteX123" fmla="*/ 556374 w 1314770"/>
                <a:gd name="connsiteY123" fmla="*/ 1173691 h 1254184"/>
                <a:gd name="connsiteX124" fmla="*/ 560934 w 1314770"/>
                <a:gd name="connsiteY124" fmla="*/ 1183053 h 1254184"/>
                <a:gd name="connsiteX125" fmla="*/ 565452 w 1314770"/>
                <a:gd name="connsiteY125" fmla="*/ 1209259 h 1254184"/>
                <a:gd name="connsiteX126" fmla="*/ 570011 w 1314770"/>
                <a:gd name="connsiteY126" fmla="*/ 1203644 h 1254184"/>
                <a:gd name="connsiteX127" fmla="*/ 574571 w 1314770"/>
                <a:gd name="connsiteY127" fmla="*/ 1190541 h 1254184"/>
                <a:gd name="connsiteX128" fmla="*/ 579089 w 1314770"/>
                <a:gd name="connsiteY128" fmla="*/ 1213002 h 1254184"/>
                <a:gd name="connsiteX129" fmla="*/ 583649 w 1314770"/>
                <a:gd name="connsiteY129" fmla="*/ 1220490 h 1254184"/>
                <a:gd name="connsiteX130" fmla="*/ 588167 w 1314770"/>
                <a:gd name="connsiteY130" fmla="*/ 1201771 h 1254184"/>
                <a:gd name="connsiteX131" fmla="*/ 592727 w 1314770"/>
                <a:gd name="connsiteY131" fmla="*/ 1199898 h 1254184"/>
                <a:gd name="connsiteX132" fmla="*/ 597286 w 1314770"/>
                <a:gd name="connsiteY132" fmla="*/ 1201771 h 1254184"/>
                <a:gd name="connsiteX133" fmla="*/ 601805 w 1314770"/>
                <a:gd name="connsiteY133" fmla="*/ 1190541 h 1254184"/>
                <a:gd name="connsiteX134" fmla="*/ 606364 w 1314770"/>
                <a:gd name="connsiteY134" fmla="*/ 1194283 h 1254184"/>
                <a:gd name="connsiteX135" fmla="*/ 610923 w 1314770"/>
                <a:gd name="connsiteY135" fmla="*/ 1213002 h 1254184"/>
                <a:gd name="connsiteX136" fmla="*/ 615442 w 1314770"/>
                <a:gd name="connsiteY136" fmla="*/ 1203644 h 1254184"/>
                <a:gd name="connsiteX137" fmla="*/ 620002 w 1314770"/>
                <a:gd name="connsiteY137" fmla="*/ 1205513 h 1254184"/>
                <a:gd name="connsiteX138" fmla="*/ 624561 w 1314770"/>
                <a:gd name="connsiteY138" fmla="*/ 1205513 h 1254184"/>
                <a:gd name="connsiteX139" fmla="*/ 629079 w 1314770"/>
                <a:gd name="connsiteY139" fmla="*/ 1218617 h 1254184"/>
                <a:gd name="connsiteX140" fmla="*/ 633639 w 1314770"/>
                <a:gd name="connsiteY140" fmla="*/ 1213002 h 1254184"/>
                <a:gd name="connsiteX141" fmla="*/ 638157 w 1314770"/>
                <a:gd name="connsiteY141" fmla="*/ 1224236 h 1254184"/>
                <a:gd name="connsiteX142" fmla="*/ 642717 w 1314770"/>
                <a:gd name="connsiteY142" fmla="*/ 1220490 h 1254184"/>
                <a:gd name="connsiteX143" fmla="*/ 647277 w 1314770"/>
                <a:gd name="connsiteY143" fmla="*/ 1214875 h 1254184"/>
                <a:gd name="connsiteX144" fmla="*/ 651795 w 1314770"/>
                <a:gd name="connsiteY144" fmla="*/ 1199898 h 1254184"/>
                <a:gd name="connsiteX145" fmla="*/ 656354 w 1314770"/>
                <a:gd name="connsiteY145" fmla="*/ 1237339 h 1254184"/>
                <a:gd name="connsiteX146" fmla="*/ 660914 w 1314770"/>
                <a:gd name="connsiteY146" fmla="*/ 1227978 h 1254184"/>
                <a:gd name="connsiteX147" fmla="*/ 665432 w 1314770"/>
                <a:gd name="connsiteY147" fmla="*/ 1220490 h 1254184"/>
                <a:gd name="connsiteX148" fmla="*/ 669992 w 1314770"/>
                <a:gd name="connsiteY148" fmla="*/ 1218617 h 1254184"/>
                <a:gd name="connsiteX149" fmla="*/ 674551 w 1314770"/>
                <a:gd name="connsiteY149" fmla="*/ 1227978 h 1254184"/>
                <a:gd name="connsiteX150" fmla="*/ 679070 w 1314770"/>
                <a:gd name="connsiteY150" fmla="*/ 1233593 h 1254184"/>
                <a:gd name="connsiteX151" fmla="*/ 683629 w 1314770"/>
                <a:gd name="connsiteY151" fmla="*/ 1233593 h 1254184"/>
                <a:gd name="connsiteX152" fmla="*/ 688189 w 1314770"/>
                <a:gd name="connsiteY152" fmla="*/ 1213002 h 1254184"/>
                <a:gd name="connsiteX153" fmla="*/ 692707 w 1314770"/>
                <a:gd name="connsiteY153" fmla="*/ 1235466 h 1254184"/>
                <a:gd name="connsiteX154" fmla="*/ 697266 w 1314770"/>
                <a:gd name="connsiteY154" fmla="*/ 1222363 h 1254184"/>
                <a:gd name="connsiteX155" fmla="*/ 701785 w 1314770"/>
                <a:gd name="connsiteY155" fmla="*/ 1224236 h 1254184"/>
                <a:gd name="connsiteX156" fmla="*/ 706345 w 1314770"/>
                <a:gd name="connsiteY156" fmla="*/ 1231720 h 1254184"/>
                <a:gd name="connsiteX157" fmla="*/ 710904 w 1314770"/>
                <a:gd name="connsiteY157" fmla="*/ 1233593 h 1254184"/>
                <a:gd name="connsiteX158" fmla="*/ 715422 w 1314770"/>
                <a:gd name="connsiteY158" fmla="*/ 1229851 h 1254184"/>
                <a:gd name="connsiteX159" fmla="*/ 719982 w 1314770"/>
                <a:gd name="connsiteY159" fmla="*/ 1220490 h 1254184"/>
                <a:gd name="connsiteX160" fmla="*/ 724541 w 1314770"/>
                <a:gd name="connsiteY160" fmla="*/ 1214875 h 1254184"/>
                <a:gd name="connsiteX161" fmla="*/ 729060 w 1314770"/>
                <a:gd name="connsiteY161" fmla="*/ 1242955 h 1254184"/>
                <a:gd name="connsiteX162" fmla="*/ 733620 w 1314770"/>
                <a:gd name="connsiteY162" fmla="*/ 1237339 h 1254184"/>
                <a:gd name="connsiteX163" fmla="*/ 738179 w 1314770"/>
                <a:gd name="connsiteY163" fmla="*/ 1227978 h 1254184"/>
                <a:gd name="connsiteX164" fmla="*/ 742697 w 1314770"/>
                <a:gd name="connsiteY164" fmla="*/ 1227978 h 1254184"/>
                <a:gd name="connsiteX165" fmla="*/ 747257 w 1314770"/>
                <a:gd name="connsiteY165" fmla="*/ 1220490 h 1254184"/>
                <a:gd name="connsiteX166" fmla="*/ 751775 w 1314770"/>
                <a:gd name="connsiteY166" fmla="*/ 1213002 h 1254184"/>
                <a:gd name="connsiteX167" fmla="*/ 756335 w 1314770"/>
                <a:gd name="connsiteY167" fmla="*/ 1235466 h 1254184"/>
                <a:gd name="connsiteX168" fmla="*/ 760894 w 1314770"/>
                <a:gd name="connsiteY168" fmla="*/ 1229851 h 1254184"/>
                <a:gd name="connsiteX169" fmla="*/ 765413 w 1314770"/>
                <a:gd name="connsiteY169" fmla="*/ 1213002 h 1254184"/>
                <a:gd name="connsiteX170" fmla="*/ 769972 w 1314770"/>
                <a:gd name="connsiteY170" fmla="*/ 1231720 h 1254184"/>
                <a:gd name="connsiteX171" fmla="*/ 774532 w 1314770"/>
                <a:gd name="connsiteY171" fmla="*/ 1239208 h 1254184"/>
                <a:gd name="connsiteX172" fmla="*/ 779050 w 1314770"/>
                <a:gd name="connsiteY172" fmla="*/ 1214875 h 1254184"/>
                <a:gd name="connsiteX173" fmla="*/ 783609 w 1314770"/>
                <a:gd name="connsiteY173" fmla="*/ 1231720 h 1254184"/>
                <a:gd name="connsiteX174" fmla="*/ 788169 w 1314770"/>
                <a:gd name="connsiteY174" fmla="*/ 1233593 h 1254184"/>
                <a:gd name="connsiteX175" fmla="*/ 792687 w 1314770"/>
                <a:gd name="connsiteY175" fmla="*/ 1229851 h 1254184"/>
                <a:gd name="connsiteX176" fmla="*/ 797247 w 1314770"/>
                <a:gd name="connsiteY176" fmla="*/ 1229851 h 1254184"/>
                <a:gd name="connsiteX177" fmla="*/ 801765 w 1314770"/>
                <a:gd name="connsiteY177" fmla="*/ 1242955 h 1254184"/>
                <a:gd name="connsiteX178" fmla="*/ 806325 w 1314770"/>
                <a:gd name="connsiteY178" fmla="*/ 1227978 h 1254184"/>
                <a:gd name="connsiteX179" fmla="*/ 810884 w 1314770"/>
                <a:gd name="connsiteY179" fmla="*/ 1231720 h 1254184"/>
                <a:gd name="connsiteX180" fmla="*/ 815403 w 1314770"/>
                <a:gd name="connsiteY180" fmla="*/ 1231720 h 1254184"/>
                <a:gd name="connsiteX181" fmla="*/ 819962 w 1314770"/>
                <a:gd name="connsiteY181" fmla="*/ 1205513 h 1254184"/>
                <a:gd name="connsiteX182" fmla="*/ 824522 w 1314770"/>
                <a:gd name="connsiteY182" fmla="*/ 1229851 h 1254184"/>
                <a:gd name="connsiteX183" fmla="*/ 829040 w 1314770"/>
                <a:gd name="connsiteY183" fmla="*/ 1241082 h 1254184"/>
                <a:gd name="connsiteX184" fmla="*/ 833600 w 1314770"/>
                <a:gd name="connsiteY184" fmla="*/ 1220490 h 1254184"/>
                <a:gd name="connsiteX185" fmla="*/ 838159 w 1314770"/>
                <a:gd name="connsiteY185" fmla="*/ 1224236 h 1254184"/>
                <a:gd name="connsiteX186" fmla="*/ 842678 w 1314770"/>
                <a:gd name="connsiteY186" fmla="*/ 1235466 h 1254184"/>
                <a:gd name="connsiteX187" fmla="*/ 847237 w 1314770"/>
                <a:gd name="connsiteY187" fmla="*/ 1237339 h 1254184"/>
                <a:gd name="connsiteX188" fmla="*/ 851755 w 1314770"/>
                <a:gd name="connsiteY188" fmla="*/ 1237339 h 1254184"/>
                <a:gd name="connsiteX189" fmla="*/ 856315 w 1314770"/>
                <a:gd name="connsiteY189" fmla="*/ 1226105 h 1254184"/>
                <a:gd name="connsiteX190" fmla="*/ 860875 w 1314770"/>
                <a:gd name="connsiteY190" fmla="*/ 1211133 h 1254184"/>
                <a:gd name="connsiteX191" fmla="*/ 865393 w 1314770"/>
                <a:gd name="connsiteY191" fmla="*/ 1213002 h 1254184"/>
                <a:gd name="connsiteX192" fmla="*/ 869952 w 1314770"/>
                <a:gd name="connsiteY192" fmla="*/ 1218617 h 1254184"/>
                <a:gd name="connsiteX193" fmla="*/ 874512 w 1314770"/>
                <a:gd name="connsiteY193" fmla="*/ 1237339 h 1254184"/>
                <a:gd name="connsiteX194" fmla="*/ 879030 w 1314770"/>
                <a:gd name="connsiteY194" fmla="*/ 1229851 h 1254184"/>
                <a:gd name="connsiteX195" fmla="*/ 883590 w 1314770"/>
                <a:gd name="connsiteY195" fmla="*/ 1216748 h 1254184"/>
                <a:gd name="connsiteX196" fmla="*/ 888150 w 1314770"/>
                <a:gd name="connsiteY196" fmla="*/ 1224236 h 1254184"/>
                <a:gd name="connsiteX197" fmla="*/ 892668 w 1314770"/>
                <a:gd name="connsiteY197" fmla="*/ 1199898 h 1254184"/>
                <a:gd name="connsiteX198" fmla="*/ 897227 w 1314770"/>
                <a:gd name="connsiteY198" fmla="*/ 1226105 h 1254184"/>
                <a:gd name="connsiteX199" fmla="*/ 901787 w 1314770"/>
                <a:gd name="connsiteY199" fmla="*/ 1233593 h 1254184"/>
                <a:gd name="connsiteX200" fmla="*/ 906305 w 1314770"/>
                <a:gd name="connsiteY200" fmla="*/ 1222363 h 1254184"/>
                <a:gd name="connsiteX201" fmla="*/ 910865 w 1314770"/>
                <a:gd name="connsiteY201" fmla="*/ 1239208 h 1254184"/>
                <a:gd name="connsiteX202" fmla="*/ 915383 w 1314770"/>
                <a:gd name="connsiteY202" fmla="*/ 1248570 h 1254184"/>
                <a:gd name="connsiteX203" fmla="*/ 919943 w 1314770"/>
                <a:gd name="connsiteY203" fmla="*/ 1246697 h 1254184"/>
                <a:gd name="connsiteX204" fmla="*/ 924502 w 1314770"/>
                <a:gd name="connsiteY204" fmla="*/ 1248570 h 1254184"/>
                <a:gd name="connsiteX205" fmla="*/ 929021 w 1314770"/>
                <a:gd name="connsiteY205" fmla="*/ 1244824 h 1254184"/>
                <a:gd name="connsiteX206" fmla="*/ 933580 w 1314770"/>
                <a:gd name="connsiteY206" fmla="*/ 1250443 h 1254184"/>
                <a:gd name="connsiteX207" fmla="*/ 938139 w 1314770"/>
                <a:gd name="connsiteY207" fmla="*/ 1235466 h 1254184"/>
                <a:gd name="connsiteX208" fmla="*/ 942658 w 1314770"/>
                <a:gd name="connsiteY208" fmla="*/ 1246697 h 1254184"/>
                <a:gd name="connsiteX209" fmla="*/ 947218 w 1314770"/>
                <a:gd name="connsiteY209" fmla="*/ 1248570 h 1254184"/>
                <a:gd name="connsiteX210" fmla="*/ 951777 w 1314770"/>
                <a:gd name="connsiteY210" fmla="*/ 1246697 h 1254184"/>
                <a:gd name="connsiteX211" fmla="*/ 956295 w 1314770"/>
                <a:gd name="connsiteY211" fmla="*/ 1244824 h 1254184"/>
                <a:gd name="connsiteX212" fmla="*/ 960855 w 1314770"/>
                <a:gd name="connsiteY212" fmla="*/ 1244824 h 1254184"/>
                <a:gd name="connsiteX213" fmla="*/ 965373 w 1314770"/>
                <a:gd name="connsiteY213" fmla="*/ 1250443 h 1254184"/>
                <a:gd name="connsiteX214" fmla="*/ 969933 w 1314770"/>
                <a:gd name="connsiteY214" fmla="*/ 1237339 h 1254184"/>
                <a:gd name="connsiteX215" fmla="*/ 974492 w 1314770"/>
                <a:gd name="connsiteY215" fmla="*/ 1248570 h 1254184"/>
                <a:gd name="connsiteX216" fmla="*/ 979011 w 1314770"/>
                <a:gd name="connsiteY216" fmla="*/ 1246697 h 1254184"/>
                <a:gd name="connsiteX217" fmla="*/ 983570 w 1314770"/>
                <a:gd name="connsiteY217" fmla="*/ 1250443 h 1254184"/>
                <a:gd name="connsiteX218" fmla="*/ 988130 w 1314770"/>
                <a:gd name="connsiteY218" fmla="*/ 1248570 h 1254184"/>
                <a:gd name="connsiteX219" fmla="*/ 992648 w 1314770"/>
                <a:gd name="connsiteY219" fmla="*/ 1246697 h 1254184"/>
                <a:gd name="connsiteX220" fmla="*/ 997208 w 1314770"/>
                <a:gd name="connsiteY220" fmla="*/ 1250443 h 1254184"/>
                <a:gd name="connsiteX221" fmla="*/ 1001767 w 1314770"/>
                <a:gd name="connsiteY221" fmla="*/ 1241082 h 1254184"/>
                <a:gd name="connsiteX222" fmla="*/ 1006285 w 1314770"/>
                <a:gd name="connsiteY222" fmla="*/ 1248570 h 1254184"/>
                <a:gd name="connsiteX223" fmla="*/ 1010845 w 1314770"/>
                <a:gd name="connsiteY223" fmla="*/ 1237339 h 1254184"/>
                <a:gd name="connsiteX224" fmla="*/ 1015364 w 1314770"/>
                <a:gd name="connsiteY224" fmla="*/ 1248570 h 1254184"/>
                <a:gd name="connsiteX225" fmla="*/ 1019923 w 1314770"/>
                <a:gd name="connsiteY225" fmla="*/ 1244824 h 1254184"/>
                <a:gd name="connsiteX226" fmla="*/ 1024482 w 1314770"/>
                <a:gd name="connsiteY226" fmla="*/ 1244824 h 1254184"/>
                <a:gd name="connsiteX227" fmla="*/ 1029001 w 1314770"/>
                <a:gd name="connsiteY227" fmla="*/ 1246697 h 1254184"/>
                <a:gd name="connsiteX228" fmla="*/ 1033560 w 1314770"/>
                <a:gd name="connsiteY228" fmla="*/ 1237339 h 1254184"/>
                <a:gd name="connsiteX229" fmla="*/ 1038120 w 1314770"/>
                <a:gd name="connsiteY229" fmla="*/ 1248570 h 1254184"/>
                <a:gd name="connsiteX230" fmla="*/ 1042638 w 1314770"/>
                <a:gd name="connsiteY230" fmla="*/ 1248570 h 1254184"/>
                <a:gd name="connsiteX231" fmla="*/ 1047198 w 1314770"/>
                <a:gd name="connsiteY231" fmla="*/ 1250443 h 1254184"/>
                <a:gd name="connsiteX232" fmla="*/ 1051757 w 1314770"/>
                <a:gd name="connsiteY232" fmla="*/ 1246697 h 1254184"/>
                <a:gd name="connsiteX233" fmla="*/ 1056276 w 1314770"/>
                <a:gd name="connsiteY233" fmla="*/ 1248570 h 1254184"/>
                <a:gd name="connsiteX234" fmla="*/ 1060835 w 1314770"/>
                <a:gd name="connsiteY234" fmla="*/ 1244824 h 1254184"/>
                <a:gd name="connsiteX235" fmla="*/ 1065395 w 1314770"/>
                <a:gd name="connsiteY235" fmla="*/ 1244824 h 1254184"/>
                <a:gd name="connsiteX236" fmla="*/ 1069913 w 1314770"/>
                <a:gd name="connsiteY236" fmla="*/ 1248570 h 1254184"/>
                <a:gd name="connsiteX237" fmla="*/ 1074473 w 1314770"/>
                <a:gd name="connsiteY237" fmla="*/ 1246697 h 1254184"/>
                <a:gd name="connsiteX238" fmla="*/ 1078991 w 1314770"/>
                <a:gd name="connsiteY238" fmla="*/ 1250443 h 1254184"/>
                <a:gd name="connsiteX239" fmla="*/ 1083551 w 1314770"/>
                <a:gd name="connsiteY239" fmla="*/ 1248570 h 1254184"/>
                <a:gd name="connsiteX240" fmla="*/ 1088110 w 1314770"/>
                <a:gd name="connsiteY240" fmla="*/ 1246697 h 1254184"/>
                <a:gd name="connsiteX241" fmla="*/ 1092628 w 1314770"/>
                <a:gd name="connsiteY241" fmla="*/ 1244824 h 1254184"/>
                <a:gd name="connsiteX242" fmla="*/ 1097188 w 1314770"/>
                <a:gd name="connsiteY242" fmla="*/ 1244824 h 1254184"/>
                <a:gd name="connsiteX243" fmla="*/ 1101748 w 1314770"/>
                <a:gd name="connsiteY243" fmla="*/ 1246697 h 1254184"/>
                <a:gd name="connsiteX244" fmla="*/ 1106266 w 1314770"/>
                <a:gd name="connsiteY244" fmla="*/ 1248570 h 1254184"/>
                <a:gd name="connsiteX245" fmla="*/ 1110825 w 1314770"/>
                <a:gd name="connsiteY245" fmla="*/ 1246697 h 1254184"/>
                <a:gd name="connsiteX246" fmla="*/ 1115385 w 1314770"/>
                <a:gd name="connsiteY246" fmla="*/ 1244824 h 1254184"/>
                <a:gd name="connsiteX247" fmla="*/ 1119903 w 1314770"/>
                <a:gd name="connsiteY247" fmla="*/ 1250443 h 1254184"/>
                <a:gd name="connsiteX248" fmla="*/ 1124463 w 1314770"/>
                <a:gd name="connsiteY248" fmla="*/ 1242955 h 1254184"/>
                <a:gd name="connsiteX249" fmla="*/ 1128982 w 1314770"/>
                <a:gd name="connsiteY249" fmla="*/ 1244824 h 1254184"/>
                <a:gd name="connsiteX250" fmla="*/ 1133541 w 1314770"/>
                <a:gd name="connsiteY250" fmla="*/ 1246697 h 1254184"/>
                <a:gd name="connsiteX251" fmla="*/ 1138100 w 1314770"/>
                <a:gd name="connsiteY251" fmla="*/ 1248570 h 1254184"/>
                <a:gd name="connsiteX252" fmla="*/ 1142619 w 1314770"/>
                <a:gd name="connsiteY252" fmla="*/ 1248570 h 1254184"/>
                <a:gd name="connsiteX253" fmla="*/ 1147178 w 1314770"/>
                <a:gd name="connsiteY253" fmla="*/ 1248570 h 1254184"/>
                <a:gd name="connsiteX254" fmla="*/ 1151738 w 1314770"/>
                <a:gd name="connsiteY254" fmla="*/ 1250443 h 1254184"/>
                <a:gd name="connsiteX255" fmla="*/ 1156256 w 1314770"/>
                <a:gd name="connsiteY255" fmla="*/ 1248570 h 1254184"/>
                <a:gd name="connsiteX256" fmla="*/ 1160816 w 1314770"/>
                <a:gd name="connsiteY256" fmla="*/ 1244824 h 1254184"/>
                <a:gd name="connsiteX257" fmla="*/ 1165375 w 1314770"/>
                <a:gd name="connsiteY257" fmla="*/ 1248570 h 1254184"/>
                <a:gd name="connsiteX258" fmla="*/ 1169894 w 1314770"/>
                <a:gd name="connsiteY258" fmla="*/ 1242955 h 1254184"/>
                <a:gd name="connsiteX259" fmla="*/ 1174453 w 1314770"/>
                <a:gd name="connsiteY259" fmla="*/ 1248570 h 1254184"/>
                <a:gd name="connsiteX260" fmla="*/ 1178971 w 1314770"/>
                <a:gd name="connsiteY260" fmla="*/ 1250443 h 1254184"/>
                <a:gd name="connsiteX261" fmla="*/ 1183531 w 1314770"/>
                <a:gd name="connsiteY261" fmla="*/ 1248570 h 1254184"/>
                <a:gd name="connsiteX262" fmla="*/ 1188090 w 1314770"/>
                <a:gd name="connsiteY262" fmla="*/ 1248570 h 1254184"/>
                <a:gd name="connsiteX263" fmla="*/ 1192609 w 1314770"/>
                <a:gd name="connsiteY263" fmla="*/ 1239208 h 1254184"/>
                <a:gd name="connsiteX264" fmla="*/ 1197169 w 1314770"/>
                <a:gd name="connsiteY264" fmla="*/ 1246697 h 1254184"/>
                <a:gd name="connsiteX265" fmla="*/ 1201728 w 1314770"/>
                <a:gd name="connsiteY265" fmla="*/ 1248570 h 1254184"/>
                <a:gd name="connsiteX266" fmla="*/ 1206246 w 1314770"/>
                <a:gd name="connsiteY266" fmla="*/ 1248570 h 1254184"/>
                <a:gd name="connsiteX267" fmla="*/ 1210806 w 1314770"/>
                <a:gd name="connsiteY267" fmla="*/ 1246697 h 1254184"/>
                <a:gd name="connsiteX268" fmla="*/ 1215365 w 1314770"/>
                <a:gd name="connsiteY268" fmla="*/ 1246697 h 1254184"/>
                <a:gd name="connsiteX269" fmla="*/ 1219883 w 1314770"/>
                <a:gd name="connsiteY269" fmla="*/ 1250443 h 1254184"/>
                <a:gd name="connsiteX270" fmla="*/ 1224443 w 1314770"/>
                <a:gd name="connsiteY270" fmla="*/ 1244824 h 1254184"/>
                <a:gd name="connsiteX271" fmla="*/ 1229003 w 1314770"/>
                <a:gd name="connsiteY271" fmla="*/ 1248570 h 1254184"/>
                <a:gd name="connsiteX272" fmla="*/ 1233521 w 1314770"/>
                <a:gd name="connsiteY272" fmla="*/ 1248570 h 1254184"/>
                <a:gd name="connsiteX273" fmla="*/ 1238081 w 1314770"/>
                <a:gd name="connsiteY273" fmla="*/ 1246697 h 1254184"/>
                <a:gd name="connsiteX274" fmla="*/ 1242599 w 1314770"/>
                <a:gd name="connsiteY274" fmla="*/ 1246697 h 1254184"/>
                <a:gd name="connsiteX275" fmla="*/ 1247158 w 1314770"/>
                <a:gd name="connsiteY275" fmla="*/ 1250443 h 1254184"/>
                <a:gd name="connsiteX276" fmla="*/ 1251718 w 1314770"/>
                <a:gd name="connsiteY276" fmla="*/ 1248570 h 1254184"/>
                <a:gd name="connsiteX277" fmla="*/ 1256237 w 1314770"/>
                <a:gd name="connsiteY277" fmla="*/ 1242955 h 1254184"/>
                <a:gd name="connsiteX278" fmla="*/ 1260796 w 1314770"/>
                <a:gd name="connsiteY278" fmla="*/ 1248570 h 1254184"/>
                <a:gd name="connsiteX279" fmla="*/ 1265355 w 1314770"/>
                <a:gd name="connsiteY279" fmla="*/ 1246697 h 1254184"/>
                <a:gd name="connsiteX280" fmla="*/ 1269874 w 1314770"/>
                <a:gd name="connsiteY280" fmla="*/ 1248570 h 1254184"/>
                <a:gd name="connsiteX281" fmla="*/ 1274433 w 1314770"/>
                <a:gd name="connsiteY281" fmla="*/ 1244824 h 1254184"/>
                <a:gd name="connsiteX282" fmla="*/ 1278993 w 1314770"/>
                <a:gd name="connsiteY282" fmla="*/ 1248570 h 1254184"/>
                <a:gd name="connsiteX283" fmla="*/ 1283512 w 1314770"/>
                <a:gd name="connsiteY283" fmla="*/ 1244824 h 1254184"/>
                <a:gd name="connsiteX284" fmla="*/ 1288071 w 1314770"/>
                <a:gd name="connsiteY284" fmla="*/ 1246697 h 1254184"/>
                <a:gd name="connsiteX285" fmla="*/ 1292589 w 1314770"/>
                <a:gd name="connsiteY285" fmla="*/ 1246697 h 1254184"/>
                <a:gd name="connsiteX286" fmla="*/ 1297149 w 1314770"/>
                <a:gd name="connsiteY286" fmla="*/ 1250443 h 1254184"/>
                <a:gd name="connsiteX287" fmla="*/ 1301708 w 1314770"/>
                <a:gd name="connsiteY287" fmla="*/ 1248570 h 1254184"/>
                <a:gd name="connsiteX288" fmla="*/ 1306226 w 1314770"/>
                <a:gd name="connsiteY288" fmla="*/ 1244824 h 1254184"/>
                <a:gd name="connsiteX289" fmla="*/ 1310786 w 1314770"/>
                <a:gd name="connsiteY289" fmla="*/ 1248570 h 1254184"/>
                <a:gd name="connsiteX290" fmla="*/ 1314771 w 1314770"/>
                <a:gd name="connsiteY290" fmla="*/ 1248570 h 125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254184">
                  <a:moveTo>
                    <a:pt x="0" y="1254185"/>
                  </a:moveTo>
                  <a:lnTo>
                    <a:pt x="1927" y="1254185"/>
                  </a:lnTo>
                  <a:lnTo>
                    <a:pt x="6470" y="1254185"/>
                  </a:lnTo>
                  <a:lnTo>
                    <a:pt x="11017" y="1254185"/>
                  </a:lnTo>
                  <a:lnTo>
                    <a:pt x="15560" y="1254185"/>
                  </a:lnTo>
                  <a:lnTo>
                    <a:pt x="20103" y="1254185"/>
                  </a:lnTo>
                  <a:lnTo>
                    <a:pt x="24650" y="1254185"/>
                  </a:lnTo>
                  <a:lnTo>
                    <a:pt x="29193" y="1254185"/>
                  </a:lnTo>
                  <a:lnTo>
                    <a:pt x="33736" y="1254185"/>
                  </a:lnTo>
                  <a:lnTo>
                    <a:pt x="38283" y="1254185"/>
                  </a:lnTo>
                  <a:lnTo>
                    <a:pt x="42827" y="1254185"/>
                  </a:lnTo>
                  <a:lnTo>
                    <a:pt x="47374" y="1254185"/>
                  </a:lnTo>
                  <a:lnTo>
                    <a:pt x="51917" y="1254185"/>
                  </a:lnTo>
                  <a:lnTo>
                    <a:pt x="56464" y="1254185"/>
                  </a:lnTo>
                  <a:lnTo>
                    <a:pt x="61007" y="1254185"/>
                  </a:lnTo>
                  <a:lnTo>
                    <a:pt x="65550" y="1254185"/>
                  </a:lnTo>
                  <a:lnTo>
                    <a:pt x="70097" y="1254185"/>
                  </a:lnTo>
                  <a:lnTo>
                    <a:pt x="74640" y="1168076"/>
                  </a:lnTo>
                  <a:lnTo>
                    <a:pt x="79183" y="752513"/>
                  </a:lnTo>
                  <a:lnTo>
                    <a:pt x="83731" y="853594"/>
                  </a:lnTo>
                  <a:lnTo>
                    <a:pt x="88274" y="833002"/>
                  </a:lnTo>
                  <a:lnTo>
                    <a:pt x="92817" y="746894"/>
                  </a:lnTo>
                  <a:lnTo>
                    <a:pt x="97364" y="647685"/>
                  </a:lnTo>
                  <a:lnTo>
                    <a:pt x="101907" y="335072"/>
                  </a:lnTo>
                  <a:lnTo>
                    <a:pt x="106454" y="247093"/>
                  </a:lnTo>
                  <a:lnTo>
                    <a:pt x="110997" y="666404"/>
                  </a:lnTo>
                  <a:lnTo>
                    <a:pt x="115544" y="492313"/>
                  </a:lnTo>
                  <a:lnTo>
                    <a:pt x="120088" y="0"/>
                  </a:lnTo>
                  <a:lnTo>
                    <a:pt x="124630" y="11232"/>
                  </a:lnTo>
                  <a:lnTo>
                    <a:pt x="129178" y="499802"/>
                  </a:lnTo>
                  <a:lnTo>
                    <a:pt x="133721" y="569065"/>
                  </a:lnTo>
                  <a:lnTo>
                    <a:pt x="138264" y="473595"/>
                  </a:lnTo>
                  <a:lnTo>
                    <a:pt x="142811" y="617732"/>
                  </a:lnTo>
                  <a:lnTo>
                    <a:pt x="147354" y="696353"/>
                  </a:lnTo>
                  <a:lnTo>
                    <a:pt x="151901" y="774973"/>
                  </a:lnTo>
                  <a:lnTo>
                    <a:pt x="156444" y="731921"/>
                  </a:lnTo>
                  <a:lnTo>
                    <a:pt x="160987" y="628963"/>
                  </a:lnTo>
                  <a:lnTo>
                    <a:pt x="165534" y="544727"/>
                  </a:lnTo>
                  <a:lnTo>
                    <a:pt x="170078" y="419308"/>
                  </a:lnTo>
                  <a:lnTo>
                    <a:pt x="174625" y="82365"/>
                  </a:lnTo>
                  <a:lnTo>
                    <a:pt x="179168" y="561577"/>
                  </a:lnTo>
                  <a:lnTo>
                    <a:pt x="183711" y="467980"/>
                  </a:lnTo>
                  <a:lnTo>
                    <a:pt x="188258" y="421181"/>
                  </a:lnTo>
                  <a:lnTo>
                    <a:pt x="192801" y="578422"/>
                  </a:lnTo>
                  <a:lnTo>
                    <a:pt x="197344" y="421181"/>
                  </a:lnTo>
                  <a:lnTo>
                    <a:pt x="201891" y="383744"/>
                  </a:lnTo>
                  <a:lnTo>
                    <a:pt x="206435" y="438031"/>
                  </a:lnTo>
                  <a:lnTo>
                    <a:pt x="210982" y="303250"/>
                  </a:lnTo>
                  <a:lnTo>
                    <a:pt x="215525" y="295762"/>
                  </a:lnTo>
                  <a:lnTo>
                    <a:pt x="220080" y="469853"/>
                  </a:lnTo>
                  <a:lnTo>
                    <a:pt x="224599" y="400589"/>
                  </a:lnTo>
                  <a:lnTo>
                    <a:pt x="229158" y="359410"/>
                  </a:lnTo>
                  <a:lnTo>
                    <a:pt x="233717" y="365025"/>
                  </a:lnTo>
                  <a:lnTo>
                    <a:pt x="238236" y="628963"/>
                  </a:lnTo>
                  <a:lnTo>
                    <a:pt x="242795" y="716945"/>
                  </a:lnTo>
                  <a:lnTo>
                    <a:pt x="247355" y="561577"/>
                  </a:lnTo>
                  <a:lnTo>
                    <a:pt x="251873" y="306996"/>
                  </a:lnTo>
                  <a:lnTo>
                    <a:pt x="256433" y="496059"/>
                  </a:lnTo>
                  <a:lnTo>
                    <a:pt x="260951" y="325715"/>
                  </a:lnTo>
                  <a:lnTo>
                    <a:pt x="265511" y="239606"/>
                  </a:lnTo>
                  <a:lnTo>
                    <a:pt x="270070" y="595272"/>
                  </a:lnTo>
                  <a:lnTo>
                    <a:pt x="274589" y="520393"/>
                  </a:lnTo>
                  <a:lnTo>
                    <a:pt x="279148" y="469853"/>
                  </a:lnTo>
                  <a:lnTo>
                    <a:pt x="283708" y="557830"/>
                  </a:lnTo>
                  <a:lnTo>
                    <a:pt x="288226" y="411824"/>
                  </a:lnTo>
                  <a:lnTo>
                    <a:pt x="292786" y="449261"/>
                  </a:lnTo>
                  <a:lnTo>
                    <a:pt x="297345" y="239606"/>
                  </a:lnTo>
                  <a:lnTo>
                    <a:pt x="301864" y="198423"/>
                  </a:lnTo>
                  <a:lnTo>
                    <a:pt x="306423" y="460491"/>
                  </a:lnTo>
                  <a:lnTo>
                    <a:pt x="310982" y="460491"/>
                  </a:lnTo>
                  <a:lnTo>
                    <a:pt x="315501" y="166601"/>
                  </a:lnTo>
                  <a:lnTo>
                    <a:pt x="320060" y="585910"/>
                  </a:lnTo>
                  <a:lnTo>
                    <a:pt x="324579" y="365025"/>
                  </a:lnTo>
                  <a:lnTo>
                    <a:pt x="329138" y="473595"/>
                  </a:lnTo>
                  <a:lnTo>
                    <a:pt x="333698" y="612117"/>
                  </a:lnTo>
                  <a:lnTo>
                    <a:pt x="338217" y="655170"/>
                  </a:lnTo>
                  <a:lnTo>
                    <a:pt x="342776" y="662658"/>
                  </a:lnTo>
                  <a:lnTo>
                    <a:pt x="347335" y="683250"/>
                  </a:lnTo>
                  <a:lnTo>
                    <a:pt x="351854" y="664531"/>
                  </a:lnTo>
                  <a:lnTo>
                    <a:pt x="356413" y="673892"/>
                  </a:lnTo>
                  <a:lnTo>
                    <a:pt x="360973" y="627094"/>
                  </a:lnTo>
                  <a:lnTo>
                    <a:pt x="365491" y="748767"/>
                  </a:lnTo>
                  <a:lnTo>
                    <a:pt x="370051" y="655170"/>
                  </a:lnTo>
                  <a:lnTo>
                    <a:pt x="374569" y="535370"/>
                  </a:lnTo>
                  <a:lnTo>
                    <a:pt x="379129" y="569065"/>
                  </a:lnTo>
                  <a:lnTo>
                    <a:pt x="383688" y="436158"/>
                  </a:lnTo>
                  <a:lnTo>
                    <a:pt x="388206" y="561577"/>
                  </a:lnTo>
                  <a:lnTo>
                    <a:pt x="392766" y="700099"/>
                  </a:lnTo>
                  <a:lnTo>
                    <a:pt x="397325" y="758128"/>
                  </a:lnTo>
                  <a:lnTo>
                    <a:pt x="401844" y="838617"/>
                  </a:lnTo>
                  <a:lnTo>
                    <a:pt x="406404" y="1093202"/>
                  </a:lnTo>
                  <a:lnTo>
                    <a:pt x="410963" y="1100686"/>
                  </a:lnTo>
                  <a:lnTo>
                    <a:pt x="415481" y="1151231"/>
                  </a:lnTo>
                  <a:lnTo>
                    <a:pt x="420041" y="1130639"/>
                  </a:lnTo>
                  <a:lnTo>
                    <a:pt x="424559" y="1136254"/>
                  </a:lnTo>
                  <a:lnTo>
                    <a:pt x="429119" y="1149358"/>
                  </a:lnTo>
                  <a:lnTo>
                    <a:pt x="433678" y="1106305"/>
                  </a:lnTo>
                  <a:lnTo>
                    <a:pt x="438197" y="1168076"/>
                  </a:lnTo>
                  <a:lnTo>
                    <a:pt x="442756" y="1199898"/>
                  </a:lnTo>
                  <a:lnTo>
                    <a:pt x="447316" y="1143742"/>
                  </a:lnTo>
                  <a:lnTo>
                    <a:pt x="451834" y="1171822"/>
                  </a:lnTo>
                  <a:lnTo>
                    <a:pt x="456393" y="1154973"/>
                  </a:lnTo>
                  <a:lnTo>
                    <a:pt x="460953" y="1190541"/>
                  </a:lnTo>
                  <a:lnTo>
                    <a:pt x="465472" y="1121278"/>
                  </a:lnTo>
                  <a:lnTo>
                    <a:pt x="470031" y="1156846"/>
                  </a:lnTo>
                  <a:lnTo>
                    <a:pt x="474549" y="1198029"/>
                  </a:lnTo>
                  <a:lnTo>
                    <a:pt x="479109" y="1169949"/>
                  </a:lnTo>
                  <a:lnTo>
                    <a:pt x="483668" y="1145616"/>
                  </a:lnTo>
                  <a:lnTo>
                    <a:pt x="488187" y="1179306"/>
                  </a:lnTo>
                  <a:lnTo>
                    <a:pt x="492747" y="1156846"/>
                  </a:lnTo>
                  <a:lnTo>
                    <a:pt x="497306" y="1186795"/>
                  </a:lnTo>
                  <a:lnTo>
                    <a:pt x="501824" y="1192410"/>
                  </a:lnTo>
                  <a:lnTo>
                    <a:pt x="506384" y="1201771"/>
                  </a:lnTo>
                  <a:lnTo>
                    <a:pt x="510943" y="1214875"/>
                  </a:lnTo>
                  <a:lnTo>
                    <a:pt x="515461" y="1184926"/>
                  </a:lnTo>
                  <a:lnTo>
                    <a:pt x="520021" y="1192410"/>
                  </a:lnTo>
                  <a:lnTo>
                    <a:pt x="524581" y="1190541"/>
                  </a:lnTo>
                  <a:lnTo>
                    <a:pt x="529099" y="1136254"/>
                  </a:lnTo>
                  <a:lnTo>
                    <a:pt x="533659" y="1194283"/>
                  </a:lnTo>
                  <a:lnTo>
                    <a:pt x="538177" y="1192410"/>
                  </a:lnTo>
                  <a:lnTo>
                    <a:pt x="542736" y="1198029"/>
                  </a:lnTo>
                  <a:lnTo>
                    <a:pt x="547296" y="1203644"/>
                  </a:lnTo>
                  <a:lnTo>
                    <a:pt x="551815" y="1214875"/>
                  </a:lnTo>
                  <a:lnTo>
                    <a:pt x="556374" y="1173691"/>
                  </a:lnTo>
                  <a:lnTo>
                    <a:pt x="560934" y="1183053"/>
                  </a:lnTo>
                  <a:lnTo>
                    <a:pt x="565452" y="1209259"/>
                  </a:lnTo>
                  <a:lnTo>
                    <a:pt x="570011" y="1203644"/>
                  </a:lnTo>
                  <a:lnTo>
                    <a:pt x="574571" y="1190541"/>
                  </a:lnTo>
                  <a:lnTo>
                    <a:pt x="579089" y="1213002"/>
                  </a:lnTo>
                  <a:lnTo>
                    <a:pt x="583649" y="1220490"/>
                  </a:lnTo>
                  <a:lnTo>
                    <a:pt x="588167" y="1201771"/>
                  </a:lnTo>
                  <a:lnTo>
                    <a:pt x="592727" y="1199898"/>
                  </a:lnTo>
                  <a:lnTo>
                    <a:pt x="597286" y="1201771"/>
                  </a:lnTo>
                  <a:lnTo>
                    <a:pt x="601805" y="1190541"/>
                  </a:lnTo>
                  <a:lnTo>
                    <a:pt x="606364" y="1194283"/>
                  </a:lnTo>
                  <a:lnTo>
                    <a:pt x="610923" y="1213002"/>
                  </a:lnTo>
                  <a:lnTo>
                    <a:pt x="615442" y="1203644"/>
                  </a:lnTo>
                  <a:lnTo>
                    <a:pt x="620002" y="1205513"/>
                  </a:lnTo>
                  <a:lnTo>
                    <a:pt x="624561" y="1205513"/>
                  </a:lnTo>
                  <a:lnTo>
                    <a:pt x="629079" y="1218617"/>
                  </a:lnTo>
                  <a:lnTo>
                    <a:pt x="633639" y="1213002"/>
                  </a:lnTo>
                  <a:lnTo>
                    <a:pt x="638157" y="1224236"/>
                  </a:lnTo>
                  <a:lnTo>
                    <a:pt x="642717" y="1220490"/>
                  </a:lnTo>
                  <a:lnTo>
                    <a:pt x="647277" y="1214875"/>
                  </a:lnTo>
                  <a:lnTo>
                    <a:pt x="651795" y="1199898"/>
                  </a:lnTo>
                  <a:lnTo>
                    <a:pt x="656354" y="1237339"/>
                  </a:lnTo>
                  <a:lnTo>
                    <a:pt x="660914" y="1227978"/>
                  </a:lnTo>
                  <a:lnTo>
                    <a:pt x="665432" y="1220490"/>
                  </a:lnTo>
                  <a:lnTo>
                    <a:pt x="669992" y="1218617"/>
                  </a:lnTo>
                  <a:lnTo>
                    <a:pt x="674551" y="1227978"/>
                  </a:lnTo>
                  <a:lnTo>
                    <a:pt x="679070" y="1233593"/>
                  </a:lnTo>
                  <a:lnTo>
                    <a:pt x="683629" y="1233593"/>
                  </a:lnTo>
                  <a:lnTo>
                    <a:pt x="688189" y="1213002"/>
                  </a:lnTo>
                  <a:lnTo>
                    <a:pt x="692707" y="1235466"/>
                  </a:lnTo>
                  <a:lnTo>
                    <a:pt x="697266" y="1222363"/>
                  </a:lnTo>
                  <a:lnTo>
                    <a:pt x="701785" y="1224236"/>
                  </a:lnTo>
                  <a:lnTo>
                    <a:pt x="706345" y="1231720"/>
                  </a:lnTo>
                  <a:lnTo>
                    <a:pt x="710904" y="1233593"/>
                  </a:lnTo>
                  <a:lnTo>
                    <a:pt x="715422" y="1229851"/>
                  </a:lnTo>
                  <a:lnTo>
                    <a:pt x="719982" y="1220490"/>
                  </a:lnTo>
                  <a:lnTo>
                    <a:pt x="724541" y="1214875"/>
                  </a:lnTo>
                  <a:lnTo>
                    <a:pt x="729060" y="1242955"/>
                  </a:lnTo>
                  <a:lnTo>
                    <a:pt x="733620" y="1237339"/>
                  </a:lnTo>
                  <a:lnTo>
                    <a:pt x="738179" y="1227978"/>
                  </a:lnTo>
                  <a:lnTo>
                    <a:pt x="742697" y="1227978"/>
                  </a:lnTo>
                  <a:lnTo>
                    <a:pt x="747257" y="1220490"/>
                  </a:lnTo>
                  <a:lnTo>
                    <a:pt x="751775" y="1213002"/>
                  </a:lnTo>
                  <a:lnTo>
                    <a:pt x="756335" y="1235466"/>
                  </a:lnTo>
                  <a:lnTo>
                    <a:pt x="760894" y="1229851"/>
                  </a:lnTo>
                  <a:lnTo>
                    <a:pt x="765413" y="1213002"/>
                  </a:lnTo>
                  <a:lnTo>
                    <a:pt x="769972" y="1231720"/>
                  </a:lnTo>
                  <a:lnTo>
                    <a:pt x="774532" y="1239208"/>
                  </a:lnTo>
                  <a:lnTo>
                    <a:pt x="779050" y="1214875"/>
                  </a:lnTo>
                  <a:lnTo>
                    <a:pt x="783609" y="1231720"/>
                  </a:lnTo>
                  <a:lnTo>
                    <a:pt x="788169" y="1233593"/>
                  </a:lnTo>
                  <a:lnTo>
                    <a:pt x="792687" y="1229851"/>
                  </a:lnTo>
                  <a:lnTo>
                    <a:pt x="797247" y="1229851"/>
                  </a:lnTo>
                  <a:lnTo>
                    <a:pt x="801765" y="1242955"/>
                  </a:lnTo>
                  <a:lnTo>
                    <a:pt x="806325" y="1227978"/>
                  </a:lnTo>
                  <a:lnTo>
                    <a:pt x="810884" y="1231720"/>
                  </a:lnTo>
                  <a:lnTo>
                    <a:pt x="815403" y="1231720"/>
                  </a:lnTo>
                  <a:lnTo>
                    <a:pt x="819962" y="1205513"/>
                  </a:lnTo>
                  <a:lnTo>
                    <a:pt x="824522" y="1229851"/>
                  </a:lnTo>
                  <a:lnTo>
                    <a:pt x="829040" y="1241082"/>
                  </a:lnTo>
                  <a:lnTo>
                    <a:pt x="833600" y="1220490"/>
                  </a:lnTo>
                  <a:lnTo>
                    <a:pt x="838159" y="1224236"/>
                  </a:lnTo>
                  <a:lnTo>
                    <a:pt x="842678" y="1235466"/>
                  </a:lnTo>
                  <a:lnTo>
                    <a:pt x="847237" y="1237339"/>
                  </a:lnTo>
                  <a:lnTo>
                    <a:pt x="851755" y="1237339"/>
                  </a:lnTo>
                  <a:lnTo>
                    <a:pt x="856315" y="1226105"/>
                  </a:lnTo>
                  <a:lnTo>
                    <a:pt x="860875" y="1211133"/>
                  </a:lnTo>
                  <a:lnTo>
                    <a:pt x="865393" y="1213002"/>
                  </a:lnTo>
                  <a:lnTo>
                    <a:pt x="869952" y="1218617"/>
                  </a:lnTo>
                  <a:lnTo>
                    <a:pt x="874512" y="1237339"/>
                  </a:lnTo>
                  <a:lnTo>
                    <a:pt x="879030" y="1229851"/>
                  </a:lnTo>
                  <a:lnTo>
                    <a:pt x="883590" y="1216748"/>
                  </a:lnTo>
                  <a:lnTo>
                    <a:pt x="888150" y="1224236"/>
                  </a:lnTo>
                  <a:lnTo>
                    <a:pt x="892668" y="1199898"/>
                  </a:lnTo>
                  <a:lnTo>
                    <a:pt x="897227" y="1226105"/>
                  </a:lnTo>
                  <a:lnTo>
                    <a:pt x="901787" y="1233593"/>
                  </a:lnTo>
                  <a:lnTo>
                    <a:pt x="906305" y="1222363"/>
                  </a:lnTo>
                  <a:lnTo>
                    <a:pt x="910865" y="1239208"/>
                  </a:lnTo>
                  <a:lnTo>
                    <a:pt x="915383" y="1248570"/>
                  </a:lnTo>
                  <a:lnTo>
                    <a:pt x="919943" y="1246697"/>
                  </a:lnTo>
                  <a:lnTo>
                    <a:pt x="924502" y="1248570"/>
                  </a:lnTo>
                  <a:lnTo>
                    <a:pt x="929021" y="1244824"/>
                  </a:lnTo>
                  <a:lnTo>
                    <a:pt x="933580" y="1250443"/>
                  </a:lnTo>
                  <a:lnTo>
                    <a:pt x="938139" y="1235466"/>
                  </a:lnTo>
                  <a:lnTo>
                    <a:pt x="942658" y="1246697"/>
                  </a:lnTo>
                  <a:lnTo>
                    <a:pt x="947218" y="1248570"/>
                  </a:lnTo>
                  <a:lnTo>
                    <a:pt x="951777" y="1246697"/>
                  </a:lnTo>
                  <a:lnTo>
                    <a:pt x="956295" y="1244824"/>
                  </a:lnTo>
                  <a:lnTo>
                    <a:pt x="960855" y="1244824"/>
                  </a:lnTo>
                  <a:lnTo>
                    <a:pt x="965373" y="1250443"/>
                  </a:lnTo>
                  <a:lnTo>
                    <a:pt x="969933" y="1237339"/>
                  </a:lnTo>
                  <a:lnTo>
                    <a:pt x="974492" y="1248570"/>
                  </a:lnTo>
                  <a:lnTo>
                    <a:pt x="979011" y="1246697"/>
                  </a:lnTo>
                  <a:lnTo>
                    <a:pt x="983570" y="1250443"/>
                  </a:lnTo>
                  <a:lnTo>
                    <a:pt x="988130" y="1248570"/>
                  </a:lnTo>
                  <a:lnTo>
                    <a:pt x="992648" y="1246697"/>
                  </a:lnTo>
                  <a:lnTo>
                    <a:pt x="997208" y="1250443"/>
                  </a:lnTo>
                  <a:lnTo>
                    <a:pt x="1001767" y="1241082"/>
                  </a:lnTo>
                  <a:lnTo>
                    <a:pt x="1006285" y="1248570"/>
                  </a:lnTo>
                  <a:lnTo>
                    <a:pt x="1010845" y="1237339"/>
                  </a:lnTo>
                  <a:lnTo>
                    <a:pt x="1015364" y="1248570"/>
                  </a:lnTo>
                  <a:lnTo>
                    <a:pt x="1019923" y="1244824"/>
                  </a:lnTo>
                  <a:lnTo>
                    <a:pt x="1024482" y="1244824"/>
                  </a:lnTo>
                  <a:lnTo>
                    <a:pt x="1029001" y="1246697"/>
                  </a:lnTo>
                  <a:lnTo>
                    <a:pt x="1033560" y="1237339"/>
                  </a:lnTo>
                  <a:lnTo>
                    <a:pt x="1038120" y="1248570"/>
                  </a:lnTo>
                  <a:lnTo>
                    <a:pt x="1042638" y="1248570"/>
                  </a:lnTo>
                  <a:lnTo>
                    <a:pt x="1047198" y="1250443"/>
                  </a:lnTo>
                  <a:lnTo>
                    <a:pt x="1051757" y="1246697"/>
                  </a:lnTo>
                  <a:lnTo>
                    <a:pt x="1056276" y="1248570"/>
                  </a:lnTo>
                  <a:lnTo>
                    <a:pt x="1060835" y="1244824"/>
                  </a:lnTo>
                  <a:lnTo>
                    <a:pt x="1065395" y="1244824"/>
                  </a:lnTo>
                  <a:lnTo>
                    <a:pt x="1069913" y="1248570"/>
                  </a:lnTo>
                  <a:lnTo>
                    <a:pt x="1074473" y="1246697"/>
                  </a:lnTo>
                  <a:lnTo>
                    <a:pt x="1078991" y="1250443"/>
                  </a:lnTo>
                  <a:lnTo>
                    <a:pt x="1083551" y="1248570"/>
                  </a:lnTo>
                  <a:lnTo>
                    <a:pt x="1088110" y="1246697"/>
                  </a:lnTo>
                  <a:lnTo>
                    <a:pt x="1092628" y="1244824"/>
                  </a:lnTo>
                  <a:lnTo>
                    <a:pt x="1097188" y="1244824"/>
                  </a:lnTo>
                  <a:lnTo>
                    <a:pt x="1101748" y="1246697"/>
                  </a:lnTo>
                  <a:lnTo>
                    <a:pt x="1106266" y="1248570"/>
                  </a:lnTo>
                  <a:lnTo>
                    <a:pt x="1110825" y="1246697"/>
                  </a:lnTo>
                  <a:lnTo>
                    <a:pt x="1115385" y="1244824"/>
                  </a:lnTo>
                  <a:lnTo>
                    <a:pt x="1119903" y="1250443"/>
                  </a:lnTo>
                  <a:lnTo>
                    <a:pt x="1124463" y="1242955"/>
                  </a:lnTo>
                  <a:lnTo>
                    <a:pt x="1128982" y="1244824"/>
                  </a:lnTo>
                  <a:lnTo>
                    <a:pt x="1133541" y="1246697"/>
                  </a:lnTo>
                  <a:lnTo>
                    <a:pt x="1138100" y="1248570"/>
                  </a:lnTo>
                  <a:lnTo>
                    <a:pt x="1142619" y="1248570"/>
                  </a:lnTo>
                  <a:lnTo>
                    <a:pt x="1147178" y="1248570"/>
                  </a:lnTo>
                  <a:lnTo>
                    <a:pt x="1151738" y="1250443"/>
                  </a:lnTo>
                  <a:lnTo>
                    <a:pt x="1156256" y="1248570"/>
                  </a:lnTo>
                  <a:lnTo>
                    <a:pt x="1160816" y="1244824"/>
                  </a:lnTo>
                  <a:lnTo>
                    <a:pt x="1165375" y="1248570"/>
                  </a:lnTo>
                  <a:lnTo>
                    <a:pt x="1169894" y="1242955"/>
                  </a:lnTo>
                  <a:lnTo>
                    <a:pt x="1174453" y="1248570"/>
                  </a:lnTo>
                  <a:lnTo>
                    <a:pt x="1178971" y="1250443"/>
                  </a:lnTo>
                  <a:lnTo>
                    <a:pt x="1183531" y="1248570"/>
                  </a:lnTo>
                  <a:lnTo>
                    <a:pt x="1188090" y="1248570"/>
                  </a:lnTo>
                  <a:lnTo>
                    <a:pt x="1192609" y="1239208"/>
                  </a:lnTo>
                  <a:lnTo>
                    <a:pt x="1197169" y="1246697"/>
                  </a:lnTo>
                  <a:lnTo>
                    <a:pt x="1201728" y="1248570"/>
                  </a:lnTo>
                  <a:lnTo>
                    <a:pt x="1206246" y="1248570"/>
                  </a:lnTo>
                  <a:lnTo>
                    <a:pt x="1210806" y="1246697"/>
                  </a:lnTo>
                  <a:lnTo>
                    <a:pt x="1215365" y="1246697"/>
                  </a:lnTo>
                  <a:lnTo>
                    <a:pt x="1219883" y="1250443"/>
                  </a:lnTo>
                  <a:lnTo>
                    <a:pt x="1224443" y="1244824"/>
                  </a:lnTo>
                  <a:lnTo>
                    <a:pt x="1229003" y="1248570"/>
                  </a:lnTo>
                  <a:lnTo>
                    <a:pt x="1233521" y="1248570"/>
                  </a:lnTo>
                  <a:lnTo>
                    <a:pt x="1238081" y="1246697"/>
                  </a:lnTo>
                  <a:lnTo>
                    <a:pt x="1242599" y="1246697"/>
                  </a:lnTo>
                  <a:lnTo>
                    <a:pt x="1247158" y="1250443"/>
                  </a:lnTo>
                  <a:lnTo>
                    <a:pt x="1251718" y="1248570"/>
                  </a:lnTo>
                  <a:lnTo>
                    <a:pt x="1256237" y="1242955"/>
                  </a:lnTo>
                  <a:lnTo>
                    <a:pt x="1260796" y="1248570"/>
                  </a:lnTo>
                  <a:lnTo>
                    <a:pt x="1265355" y="1246697"/>
                  </a:lnTo>
                  <a:lnTo>
                    <a:pt x="1269874" y="1248570"/>
                  </a:lnTo>
                  <a:lnTo>
                    <a:pt x="1274433" y="1244824"/>
                  </a:lnTo>
                  <a:lnTo>
                    <a:pt x="1278993" y="1248570"/>
                  </a:lnTo>
                  <a:lnTo>
                    <a:pt x="1283512" y="1244824"/>
                  </a:lnTo>
                  <a:lnTo>
                    <a:pt x="1288071" y="1246697"/>
                  </a:lnTo>
                  <a:lnTo>
                    <a:pt x="1292589" y="1246697"/>
                  </a:lnTo>
                  <a:lnTo>
                    <a:pt x="1297149" y="1250443"/>
                  </a:lnTo>
                  <a:lnTo>
                    <a:pt x="1301708" y="1248570"/>
                  </a:lnTo>
                  <a:lnTo>
                    <a:pt x="1306226" y="1244824"/>
                  </a:lnTo>
                  <a:lnTo>
                    <a:pt x="1310786" y="1248570"/>
                  </a:lnTo>
                  <a:lnTo>
                    <a:pt x="1314771" y="1248570"/>
                  </a:lnTo>
                </a:path>
              </a:pathLst>
            </a:custGeom>
            <a:noFill/>
            <a:ln w="12700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80F23CF-F75C-C643-A536-654DAD5EB893}"/>
                </a:ext>
              </a:extLst>
            </p:cNvPr>
            <p:cNvSpPr/>
            <p:nvPr/>
          </p:nvSpPr>
          <p:spPr>
            <a:xfrm>
              <a:off x="4727994" y="2431553"/>
              <a:ext cx="1314770" cy="1113790"/>
            </a:xfrm>
            <a:custGeom>
              <a:avLst/>
              <a:gdLst>
                <a:gd name="connsiteX0" fmla="*/ 0 w 1314770"/>
                <a:gd name="connsiteY0" fmla="*/ 1113791 h 1113790"/>
                <a:gd name="connsiteX1" fmla="*/ 1927 w 1314770"/>
                <a:gd name="connsiteY1" fmla="*/ 1113791 h 1113790"/>
                <a:gd name="connsiteX2" fmla="*/ 6470 w 1314770"/>
                <a:gd name="connsiteY2" fmla="*/ 1113791 h 1113790"/>
                <a:gd name="connsiteX3" fmla="*/ 11017 w 1314770"/>
                <a:gd name="connsiteY3" fmla="*/ 1113791 h 1113790"/>
                <a:gd name="connsiteX4" fmla="*/ 15560 w 1314770"/>
                <a:gd name="connsiteY4" fmla="*/ 1113791 h 1113790"/>
                <a:gd name="connsiteX5" fmla="*/ 20103 w 1314770"/>
                <a:gd name="connsiteY5" fmla="*/ 1113791 h 1113790"/>
                <a:gd name="connsiteX6" fmla="*/ 24650 w 1314770"/>
                <a:gd name="connsiteY6" fmla="*/ 1113791 h 1113790"/>
                <a:gd name="connsiteX7" fmla="*/ 29193 w 1314770"/>
                <a:gd name="connsiteY7" fmla="*/ 1113791 h 1113790"/>
                <a:gd name="connsiteX8" fmla="*/ 33736 w 1314770"/>
                <a:gd name="connsiteY8" fmla="*/ 1113791 h 1113790"/>
                <a:gd name="connsiteX9" fmla="*/ 38283 w 1314770"/>
                <a:gd name="connsiteY9" fmla="*/ 1113791 h 1113790"/>
                <a:gd name="connsiteX10" fmla="*/ 42827 w 1314770"/>
                <a:gd name="connsiteY10" fmla="*/ 1113791 h 1113790"/>
                <a:gd name="connsiteX11" fmla="*/ 47374 w 1314770"/>
                <a:gd name="connsiteY11" fmla="*/ 1113791 h 1113790"/>
                <a:gd name="connsiteX12" fmla="*/ 51917 w 1314770"/>
                <a:gd name="connsiteY12" fmla="*/ 1113791 h 1113790"/>
                <a:gd name="connsiteX13" fmla="*/ 56464 w 1314770"/>
                <a:gd name="connsiteY13" fmla="*/ 1113791 h 1113790"/>
                <a:gd name="connsiteX14" fmla="*/ 61007 w 1314770"/>
                <a:gd name="connsiteY14" fmla="*/ 1113791 h 1113790"/>
                <a:gd name="connsiteX15" fmla="*/ 65550 w 1314770"/>
                <a:gd name="connsiteY15" fmla="*/ 1113791 h 1113790"/>
                <a:gd name="connsiteX16" fmla="*/ 70097 w 1314770"/>
                <a:gd name="connsiteY16" fmla="*/ 1113791 h 1113790"/>
                <a:gd name="connsiteX17" fmla="*/ 74640 w 1314770"/>
                <a:gd name="connsiteY17" fmla="*/ 1113791 h 1113790"/>
                <a:gd name="connsiteX18" fmla="*/ 79183 w 1314770"/>
                <a:gd name="connsiteY18" fmla="*/ 1113791 h 1113790"/>
                <a:gd name="connsiteX19" fmla="*/ 83731 w 1314770"/>
                <a:gd name="connsiteY19" fmla="*/ 1113791 h 1113790"/>
                <a:gd name="connsiteX20" fmla="*/ 88274 w 1314770"/>
                <a:gd name="connsiteY20" fmla="*/ 1113791 h 1113790"/>
                <a:gd name="connsiteX21" fmla="*/ 92817 w 1314770"/>
                <a:gd name="connsiteY21" fmla="*/ 1113791 h 1113790"/>
                <a:gd name="connsiteX22" fmla="*/ 97364 w 1314770"/>
                <a:gd name="connsiteY22" fmla="*/ 1113791 h 1113790"/>
                <a:gd name="connsiteX23" fmla="*/ 101907 w 1314770"/>
                <a:gd name="connsiteY23" fmla="*/ 1113791 h 1113790"/>
                <a:gd name="connsiteX24" fmla="*/ 106454 w 1314770"/>
                <a:gd name="connsiteY24" fmla="*/ 1113791 h 1113790"/>
                <a:gd name="connsiteX25" fmla="*/ 110997 w 1314770"/>
                <a:gd name="connsiteY25" fmla="*/ 1113791 h 1113790"/>
                <a:gd name="connsiteX26" fmla="*/ 115544 w 1314770"/>
                <a:gd name="connsiteY26" fmla="*/ 1113791 h 1113790"/>
                <a:gd name="connsiteX27" fmla="*/ 120088 w 1314770"/>
                <a:gd name="connsiteY27" fmla="*/ 1113791 h 1113790"/>
                <a:gd name="connsiteX28" fmla="*/ 124630 w 1314770"/>
                <a:gd name="connsiteY28" fmla="*/ 1113791 h 1113790"/>
                <a:gd name="connsiteX29" fmla="*/ 129178 w 1314770"/>
                <a:gd name="connsiteY29" fmla="*/ 1113791 h 1113790"/>
                <a:gd name="connsiteX30" fmla="*/ 133721 w 1314770"/>
                <a:gd name="connsiteY30" fmla="*/ 1113791 h 1113790"/>
                <a:gd name="connsiteX31" fmla="*/ 138264 w 1314770"/>
                <a:gd name="connsiteY31" fmla="*/ 1113791 h 1113790"/>
                <a:gd name="connsiteX32" fmla="*/ 142811 w 1314770"/>
                <a:gd name="connsiteY32" fmla="*/ 1113791 h 1113790"/>
                <a:gd name="connsiteX33" fmla="*/ 147354 w 1314770"/>
                <a:gd name="connsiteY33" fmla="*/ 1113791 h 1113790"/>
                <a:gd name="connsiteX34" fmla="*/ 151901 w 1314770"/>
                <a:gd name="connsiteY34" fmla="*/ 1113791 h 1113790"/>
                <a:gd name="connsiteX35" fmla="*/ 156444 w 1314770"/>
                <a:gd name="connsiteY35" fmla="*/ 1113791 h 1113790"/>
                <a:gd name="connsiteX36" fmla="*/ 160987 w 1314770"/>
                <a:gd name="connsiteY36" fmla="*/ 1113791 h 1113790"/>
                <a:gd name="connsiteX37" fmla="*/ 165534 w 1314770"/>
                <a:gd name="connsiteY37" fmla="*/ 1113791 h 1113790"/>
                <a:gd name="connsiteX38" fmla="*/ 170078 w 1314770"/>
                <a:gd name="connsiteY38" fmla="*/ 1113791 h 1113790"/>
                <a:gd name="connsiteX39" fmla="*/ 174625 w 1314770"/>
                <a:gd name="connsiteY39" fmla="*/ 1113791 h 1113790"/>
                <a:gd name="connsiteX40" fmla="*/ 179168 w 1314770"/>
                <a:gd name="connsiteY40" fmla="*/ 1113791 h 1113790"/>
                <a:gd name="connsiteX41" fmla="*/ 183711 w 1314770"/>
                <a:gd name="connsiteY41" fmla="*/ 1113791 h 1113790"/>
                <a:gd name="connsiteX42" fmla="*/ 188258 w 1314770"/>
                <a:gd name="connsiteY42" fmla="*/ 1113791 h 1113790"/>
                <a:gd name="connsiteX43" fmla="*/ 192801 w 1314770"/>
                <a:gd name="connsiteY43" fmla="*/ 1113791 h 1113790"/>
                <a:gd name="connsiteX44" fmla="*/ 197344 w 1314770"/>
                <a:gd name="connsiteY44" fmla="*/ 1113791 h 1113790"/>
                <a:gd name="connsiteX45" fmla="*/ 201891 w 1314770"/>
                <a:gd name="connsiteY45" fmla="*/ 1113791 h 1113790"/>
                <a:gd name="connsiteX46" fmla="*/ 206435 w 1314770"/>
                <a:gd name="connsiteY46" fmla="*/ 1113791 h 1113790"/>
                <a:gd name="connsiteX47" fmla="*/ 210982 w 1314770"/>
                <a:gd name="connsiteY47" fmla="*/ 1113791 h 1113790"/>
                <a:gd name="connsiteX48" fmla="*/ 215525 w 1314770"/>
                <a:gd name="connsiteY48" fmla="*/ 1113791 h 1113790"/>
                <a:gd name="connsiteX49" fmla="*/ 220080 w 1314770"/>
                <a:gd name="connsiteY49" fmla="*/ 1113791 h 1113790"/>
                <a:gd name="connsiteX50" fmla="*/ 224599 w 1314770"/>
                <a:gd name="connsiteY50" fmla="*/ 1113791 h 1113790"/>
                <a:gd name="connsiteX51" fmla="*/ 229158 w 1314770"/>
                <a:gd name="connsiteY51" fmla="*/ 1113791 h 1113790"/>
                <a:gd name="connsiteX52" fmla="*/ 233717 w 1314770"/>
                <a:gd name="connsiteY52" fmla="*/ 1113791 h 1113790"/>
                <a:gd name="connsiteX53" fmla="*/ 238236 w 1314770"/>
                <a:gd name="connsiteY53" fmla="*/ 1113791 h 1113790"/>
                <a:gd name="connsiteX54" fmla="*/ 242795 w 1314770"/>
                <a:gd name="connsiteY54" fmla="*/ 1113791 h 1113790"/>
                <a:gd name="connsiteX55" fmla="*/ 247355 w 1314770"/>
                <a:gd name="connsiteY55" fmla="*/ 1113791 h 1113790"/>
                <a:gd name="connsiteX56" fmla="*/ 251873 w 1314770"/>
                <a:gd name="connsiteY56" fmla="*/ 1113791 h 1113790"/>
                <a:gd name="connsiteX57" fmla="*/ 256433 w 1314770"/>
                <a:gd name="connsiteY57" fmla="*/ 1113791 h 1113790"/>
                <a:gd name="connsiteX58" fmla="*/ 260951 w 1314770"/>
                <a:gd name="connsiteY58" fmla="*/ 1113791 h 1113790"/>
                <a:gd name="connsiteX59" fmla="*/ 265511 w 1314770"/>
                <a:gd name="connsiteY59" fmla="*/ 1113791 h 1113790"/>
                <a:gd name="connsiteX60" fmla="*/ 270070 w 1314770"/>
                <a:gd name="connsiteY60" fmla="*/ 1113791 h 1113790"/>
                <a:gd name="connsiteX61" fmla="*/ 274589 w 1314770"/>
                <a:gd name="connsiteY61" fmla="*/ 1113791 h 1113790"/>
                <a:gd name="connsiteX62" fmla="*/ 279148 w 1314770"/>
                <a:gd name="connsiteY62" fmla="*/ 1113791 h 1113790"/>
                <a:gd name="connsiteX63" fmla="*/ 283708 w 1314770"/>
                <a:gd name="connsiteY63" fmla="*/ 1113791 h 1113790"/>
                <a:gd name="connsiteX64" fmla="*/ 288226 w 1314770"/>
                <a:gd name="connsiteY64" fmla="*/ 1113791 h 1113790"/>
                <a:gd name="connsiteX65" fmla="*/ 292786 w 1314770"/>
                <a:gd name="connsiteY65" fmla="*/ 1113791 h 1113790"/>
                <a:gd name="connsiteX66" fmla="*/ 297345 w 1314770"/>
                <a:gd name="connsiteY66" fmla="*/ 1113791 h 1113790"/>
                <a:gd name="connsiteX67" fmla="*/ 301864 w 1314770"/>
                <a:gd name="connsiteY67" fmla="*/ 1113791 h 1113790"/>
                <a:gd name="connsiteX68" fmla="*/ 306423 w 1314770"/>
                <a:gd name="connsiteY68" fmla="*/ 1113791 h 1113790"/>
                <a:gd name="connsiteX69" fmla="*/ 310982 w 1314770"/>
                <a:gd name="connsiteY69" fmla="*/ 1113791 h 1113790"/>
                <a:gd name="connsiteX70" fmla="*/ 315501 w 1314770"/>
                <a:gd name="connsiteY70" fmla="*/ 1113791 h 1113790"/>
                <a:gd name="connsiteX71" fmla="*/ 320060 w 1314770"/>
                <a:gd name="connsiteY71" fmla="*/ 1113791 h 1113790"/>
                <a:gd name="connsiteX72" fmla="*/ 324579 w 1314770"/>
                <a:gd name="connsiteY72" fmla="*/ 1113791 h 1113790"/>
                <a:gd name="connsiteX73" fmla="*/ 329138 w 1314770"/>
                <a:gd name="connsiteY73" fmla="*/ 1113791 h 1113790"/>
                <a:gd name="connsiteX74" fmla="*/ 333698 w 1314770"/>
                <a:gd name="connsiteY74" fmla="*/ 1113791 h 1113790"/>
                <a:gd name="connsiteX75" fmla="*/ 338217 w 1314770"/>
                <a:gd name="connsiteY75" fmla="*/ 1113791 h 1113790"/>
                <a:gd name="connsiteX76" fmla="*/ 342776 w 1314770"/>
                <a:gd name="connsiteY76" fmla="*/ 1113791 h 1113790"/>
                <a:gd name="connsiteX77" fmla="*/ 347335 w 1314770"/>
                <a:gd name="connsiteY77" fmla="*/ 1113791 h 1113790"/>
                <a:gd name="connsiteX78" fmla="*/ 351854 w 1314770"/>
                <a:gd name="connsiteY78" fmla="*/ 1113791 h 1113790"/>
                <a:gd name="connsiteX79" fmla="*/ 356413 w 1314770"/>
                <a:gd name="connsiteY79" fmla="*/ 1113791 h 1113790"/>
                <a:gd name="connsiteX80" fmla="*/ 360973 w 1314770"/>
                <a:gd name="connsiteY80" fmla="*/ 1113791 h 1113790"/>
                <a:gd name="connsiteX81" fmla="*/ 365491 w 1314770"/>
                <a:gd name="connsiteY81" fmla="*/ 1113791 h 1113790"/>
                <a:gd name="connsiteX82" fmla="*/ 370051 w 1314770"/>
                <a:gd name="connsiteY82" fmla="*/ 1113791 h 1113790"/>
                <a:gd name="connsiteX83" fmla="*/ 374569 w 1314770"/>
                <a:gd name="connsiteY83" fmla="*/ 1113791 h 1113790"/>
                <a:gd name="connsiteX84" fmla="*/ 379129 w 1314770"/>
                <a:gd name="connsiteY84" fmla="*/ 1113791 h 1113790"/>
                <a:gd name="connsiteX85" fmla="*/ 383688 w 1314770"/>
                <a:gd name="connsiteY85" fmla="*/ 1113791 h 1113790"/>
                <a:gd name="connsiteX86" fmla="*/ 388206 w 1314770"/>
                <a:gd name="connsiteY86" fmla="*/ 1113791 h 1113790"/>
                <a:gd name="connsiteX87" fmla="*/ 392766 w 1314770"/>
                <a:gd name="connsiteY87" fmla="*/ 1113791 h 1113790"/>
                <a:gd name="connsiteX88" fmla="*/ 397325 w 1314770"/>
                <a:gd name="connsiteY88" fmla="*/ 1113791 h 1113790"/>
                <a:gd name="connsiteX89" fmla="*/ 401844 w 1314770"/>
                <a:gd name="connsiteY89" fmla="*/ 1042659 h 1113790"/>
                <a:gd name="connsiteX90" fmla="*/ 406404 w 1314770"/>
                <a:gd name="connsiteY90" fmla="*/ 720688 h 1113790"/>
                <a:gd name="connsiteX91" fmla="*/ 410963 w 1314770"/>
                <a:gd name="connsiteY91" fmla="*/ 773102 h 1113790"/>
                <a:gd name="connsiteX92" fmla="*/ 415481 w 1314770"/>
                <a:gd name="connsiteY92" fmla="*/ 518522 h 1113790"/>
                <a:gd name="connsiteX93" fmla="*/ 420041 w 1314770"/>
                <a:gd name="connsiteY93" fmla="*/ 572809 h 1113790"/>
                <a:gd name="connsiteX94" fmla="*/ 424559 w 1314770"/>
                <a:gd name="connsiteY94" fmla="*/ 561574 h 1113790"/>
                <a:gd name="connsiteX95" fmla="*/ 429119 w 1314770"/>
                <a:gd name="connsiteY95" fmla="*/ 715073 h 1113790"/>
                <a:gd name="connsiteX96" fmla="*/ 433678 w 1314770"/>
                <a:gd name="connsiteY96" fmla="*/ 670148 h 1113790"/>
                <a:gd name="connsiteX97" fmla="*/ 438197 w 1314770"/>
                <a:gd name="connsiteY97" fmla="*/ 743153 h 1113790"/>
                <a:gd name="connsiteX98" fmla="*/ 442756 w 1314770"/>
                <a:gd name="connsiteY98" fmla="*/ 696355 h 1113790"/>
                <a:gd name="connsiteX99" fmla="*/ 447316 w 1314770"/>
                <a:gd name="connsiteY99" fmla="*/ 632706 h 1113790"/>
                <a:gd name="connsiteX100" fmla="*/ 451834 w 1314770"/>
                <a:gd name="connsiteY100" fmla="*/ 666402 h 1113790"/>
                <a:gd name="connsiteX101" fmla="*/ 456393 w 1314770"/>
                <a:gd name="connsiteY101" fmla="*/ 574678 h 1113790"/>
                <a:gd name="connsiteX102" fmla="*/ 460953 w 1314770"/>
                <a:gd name="connsiteY102" fmla="*/ 722561 h 1113790"/>
                <a:gd name="connsiteX103" fmla="*/ 465472 w 1314770"/>
                <a:gd name="connsiteY103" fmla="*/ 645810 h 1113790"/>
                <a:gd name="connsiteX104" fmla="*/ 470031 w 1314770"/>
                <a:gd name="connsiteY104" fmla="*/ 336947 h 1113790"/>
                <a:gd name="connsiteX105" fmla="*/ 474549 w 1314770"/>
                <a:gd name="connsiteY105" fmla="*/ 215270 h 1113790"/>
                <a:gd name="connsiteX106" fmla="*/ 479109 w 1314770"/>
                <a:gd name="connsiteY106" fmla="*/ 73005 h 1113790"/>
                <a:gd name="connsiteX107" fmla="*/ 483668 w 1314770"/>
                <a:gd name="connsiteY107" fmla="*/ 0 h 1113790"/>
                <a:gd name="connsiteX108" fmla="*/ 488187 w 1314770"/>
                <a:gd name="connsiteY108" fmla="*/ 297637 h 1113790"/>
                <a:gd name="connsiteX109" fmla="*/ 492747 w 1314770"/>
                <a:gd name="connsiteY109" fmla="*/ 219016 h 1113790"/>
                <a:gd name="connsiteX110" fmla="*/ 497306 w 1314770"/>
                <a:gd name="connsiteY110" fmla="*/ 628964 h 1113790"/>
                <a:gd name="connsiteX111" fmla="*/ 501824 w 1314770"/>
                <a:gd name="connsiteY111" fmla="*/ 578424 h 1113790"/>
                <a:gd name="connsiteX112" fmla="*/ 506384 w 1314770"/>
                <a:gd name="connsiteY112" fmla="*/ 604631 h 1113790"/>
                <a:gd name="connsiteX113" fmla="*/ 510943 w 1314770"/>
                <a:gd name="connsiteY113" fmla="*/ 565320 h 1113790"/>
                <a:gd name="connsiteX114" fmla="*/ 515461 w 1314770"/>
                <a:gd name="connsiteY114" fmla="*/ 572809 h 1113790"/>
                <a:gd name="connsiteX115" fmla="*/ 520021 w 1314770"/>
                <a:gd name="connsiteY115" fmla="*/ 531625 h 1113790"/>
                <a:gd name="connsiteX116" fmla="*/ 524581 w 1314770"/>
                <a:gd name="connsiteY116" fmla="*/ 636453 h 1113790"/>
                <a:gd name="connsiteX117" fmla="*/ 529099 w 1314770"/>
                <a:gd name="connsiteY117" fmla="*/ 602757 h 1113790"/>
                <a:gd name="connsiteX118" fmla="*/ 533659 w 1314770"/>
                <a:gd name="connsiteY118" fmla="*/ 610246 h 1113790"/>
                <a:gd name="connsiteX119" fmla="*/ 538177 w 1314770"/>
                <a:gd name="connsiteY119" fmla="*/ 638326 h 1113790"/>
                <a:gd name="connsiteX120" fmla="*/ 542736 w 1314770"/>
                <a:gd name="connsiteY120" fmla="*/ 606500 h 1113790"/>
                <a:gd name="connsiteX121" fmla="*/ 547296 w 1314770"/>
                <a:gd name="connsiteY121" fmla="*/ 640195 h 1113790"/>
                <a:gd name="connsiteX122" fmla="*/ 551815 w 1314770"/>
                <a:gd name="connsiteY122" fmla="*/ 707585 h 1113790"/>
                <a:gd name="connsiteX123" fmla="*/ 556374 w 1314770"/>
                <a:gd name="connsiteY123" fmla="*/ 619603 h 1113790"/>
                <a:gd name="connsiteX124" fmla="*/ 560934 w 1314770"/>
                <a:gd name="connsiteY124" fmla="*/ 649556 h 1113790"/>
                <a:gd name="connsiteX125" fmla="*/ 565452 w 1314770"/>
                <a:gd name="connsiteY125" fmla="*/ 657044 h 1113790"/>
                <a:gd name="connsiteX126" fmla="*/ 570011 w 1314770"/>
                <a:gd name="connsiteY126" fmla="*/ 643941 h 1113790"/>
                <a:gd name="connsiteX127" fmla="*/ 574571 w 1314770"/>
                <a:gd name="connsiteY127" fmla="*/ 621476 h 1113790"/>
                <a:gd name="connsiteX128" fmla="*/ 579089 w 1314770"/>
                <a:gd name="connsiteY128" fmla="*/ 657044 h 1113790"/>
                <a:gd name="connsiteX129" fmla="*/ 583649 w 1314770"/>
                <a:gd name="connsiteY129" fmla="*/ 606500 h 1113790"/>
                <a:gd name="connsiteX130" fmla="*/ 588167 w 1314770"/>
                <a:gd name="connsiteY130" fmla="*/ 679505 h 1113790"/>
                <a:gd name="connsiteX131" fmla="*/ 592727 w 1314770"/>
                <a:gd name="connsiteY131" fmla="*/ 580293 h 1113790"/>
                <a:gd name="connsiteX132" fmla="*/ 597286 w 1314770"/>
                <a:gd name="connsiteY132" fmla="*/ 529752 h 1113790"/>
                <a:gd name="connsiteX133" fmla="*/ 601805 w 1314770"/>
                <a:gd name="connsiteY133" fmla="*/ 540982 h 1113790"/>
                <a:gd name="connsiteX134" fmla="*/ 606364 w 1314770"/>
                <a:gd name="connsiteY134" fmla="*/ 643941 h 1113790"/>
                <a:gd name="connsiteX135" fmla="*/ 610923 w 1314770"/>
                <a:gd name="connsiteY135" fmla="*/ 754383 h 1113790"/>
                <a:gd name="connsiteX136" fmla="*/ 615442 w 1314770"/>
                <a:gd name="connsiteY136" fmla="*/ 524137 h 1113790"/>
                <a:gd name="connsiteX137" fmla="*/ 620002 w 1314770"/>
                <a:gd name="connsiteY137" fmla="*/ 681378 h 1113790"/>
                <a:gd name="connsiteX138" fmla="*/ 624561 w 1314770"/>
                <a:gd name="connsiteY138" fmla="*/ 602757 h 1113790"/>
                <a:gd name="connsiteX139" fmla="*/ 629079 w 1314770"/>
                <a:gd name="connsiteY139" fmla="*/ 647683 h 1113790"/>
                <a:gd name="connsiteX140" fmla="*/ 633639 w 1314770"/>
                <a:gd name="connsiteY140" fmla="*/ 469850 h 1113790"/>
                <a:gd name="connsiteX141" fmla="*/ 638157 w 1314770"/>
                <a:gd name="connsiteY141" fmla="*/ 550344 h 1113790"/>
                <a:gd name="connsiteX142" fmla="*/ 642717 w 1314770"/>
                <a:gd name="connsiteY142" fmla="*/ 546602 h 1113790"/>
                <a:gd name="connsiteX143" fmla="*/ 647277 w 1314770"/>
                <a:gd name="connsiteY143" fmla="*/ 439901 h 1113790"/>
                <a:gd name="connsiteX144" fmla="*/ 651795 w 1314770"/>
                <a:gd name="connsiteY144" fmla="*/ 438028 h 1113790"/>
                <a:gd name="connsiteX145" fmla="*/ 656354 w 1314770"/>
                <a:gd name="connsiteY145" fmla="*/ 647683 h 1113790"/>
                <a:gd name="connsiteX146" fmla="*/ 660914 w 1314770"/>
                <a:gd name="connsiteY146" fmla="*/ 578424 h 1113790"/>
                <a:gd name="connsiteX147" fmla="*/ 665432 w 1314770"/>
                <a:gd name="connsiteY147" fmla="*/ 642068 h 1113790"/>
                <a:gd name="connsiteX148" fmla="*/ 669992 w 1314770"/>
                <a:gd name="connsiteY148" fmla="*/ 595269 h 1113790"/>
                <a:gd name="connsiteX149" fmla="*/ 674551 w 1314770"/>
                <a:gd name="connsiteY149" fmla="*/ 716946 h 1113790"/>
                <a:gd name="connsiteX150" fmla="*/ 679070 w 1314770"/>
                <a:gd name="connsiteY150" fmla="*/ 752510 h 1113790"/>
                <a:gd name="connsiteX151" fmla="*/ 683629 w 1314770"/>
                <a:gd name="connsiteY151" fmla="*/ 754383 h 1113790"/>
                <a:gd name="connsiteX152" fmla="*/ 688189 w 1314770"/>
                <a:gd name="connsiteY152" fmla="*/ 664533 h 1113790"/>
                <a:gd name="connsiteX153" fmla="*/ 692707 w 1314770"/>
                <a:gd name="connsiteY153" fmla="*/ 724430 h 1113790"/>
                <a:gd name="connsiteX154" fmla="*/ 697266 w 1314770"/>
                <a:gd name="connsiteY154" fmla="*/ 658913 h 1113790"/>
                <a:gd name="connsiteX155" fmla="*/ 701785 w 1314770"/>
                <a:gd name="connsiteY155" fmla="*/ 786205 h 1113790"/>
                <a:gd name="connsiteX156" fmla="*/ 706345 w 1314770"/>
                <a:gd name="connsiteY156" fmla="*/ 855465 h 1113790"/>
                <a:gd name="connsiteX157" fmla="*/ 710904 w 1314770"/>
                <a:gd name="connsiteY157" fmla="*/ 617734 h 1113790"/>
                <a:gd name="connsiteX158" fmla="*/ 715422 w 1314770"/>
                <a:gd name="connsiteY158" fmla="*/ 454878 h 1113790"/>
                <a:gd name="connsiteX159" fmla="*/ 719982 w 1314770"/>
                <a:gd name="connsiteY159" fmla="*/ 477338 h 1113790"/>
                <a:gd name="connsiteX160" fmla="*/ 724541 w 1314770"/>
                <a:gd name="connsiteY160" fmla="*/ 567189 h 1113790"/>
                <a:gd name="connsiteX161" fmla="*/ 729060 w 1314770"/>
                <a:gd name="connsiteY161" fmla="*/ 632706 h 1113790"/>
                <a:gd name="connsiteX162" fmla="*/ 733620 w 1314770"/>
                <a:gd name="connsiteY162" fmla="*/ 632706 h 1113790"/>
                <a:gd name="connsiteX163" fmla="*/ 738179 w 1314770"/>
                <a:gd name="connsiteY163" fmla="*/ 557832 h 1113790"/>
                <a:gd name="connsiteX164" fmla="*/ 742697 w 1314770"/>
                <a:gd name="connsiteY164" fmla="*/ 520395 h 1113790"/>
                <a:gd name="connsiteX165" fmla="*/ 747257 w 1314770"/>
                <a:gd name="connsiteY165" fmla="*/ 563447 h 1113790"/>
                <a:gd name="connsiteX166" fmla="*/ 751775 w 1314770"/>
                <a:gd name="connsiteY166" fmla="*/ 574678 h 1113790"/>
                <a:gd name="connsiteX167" fmla="*/ 756335 w 1314770"/>
                <a:gd name="connsiteY167" fmla="*/ 587781 h 1113790"/>
                <a:gd name="connsiteX168" fmla="*/ 760894 w 1314770"/>
                <a:gd name="connsiteY168" fmla="*/ 449258 h 1113790"/>
                <a:gd name="connsiteX169" fmla="*/ 765413 w 1314770"/>
                <a:gd name="connsiteY169" fmla="*/ 69261 h 1113790"/>
                <a:gd name="connsiteX170" fmla="*/ 769972 w 1314770"/>
                <a:gd name="connsiteY170" fmla="*/ 308867 h 1113790"/>
                <a:gd name="connsiteX171" fmla="*/ 774532 w 1314770"/>
                <a:gd name="connsiteY171" fmla="*/ 492315 h 1113790"/>
                <a:gd name="connsiteX172" fmla="*/ 779050 w 1314770"/>
                <a:gd name="connsiteY172" fmla="*/ 613988 h 1113790"/>
                <a:gd name="connsiteX173" fmla="*/ 783609 w 1314770"/>
                <a:gd name="connsiteY173" fmla="*/ 557832 h 1113790"/>
                <a:gd name="connsiteX174" fmla="*/ 788169 w 1314770"/>
                <a:gd name="connsiteY174" fmla="*/ 604631 h 1113790"/>
                <a:gd name="connsiteX175" fmla="*/ 792687 w 1314770"/>
                <a:gd name="connsiteY175" fmla="*/ 576551 h 1113790"/>
                <a:gd name="connsiteX176" fmla="*/ 797247 w 1314770"/>
                <a:gd name="connsiteY176" fmla="*/ 439901 h 1113790"/>
                <a:gd name="connsiteX177" fmla="*/ 801765 w 1314770"/>
                <a:gd name="connsiteY177" fmla="*/ 591527 h 1113790"/>
                <a:gd name="connsiteX178" fmla="*/ 806325 w 1314770"/>
                <a:gd name="connsiteY178" fmla="*/ 615861 h 1113790"/>
                <a:gd name="connsiteX179" fmla="*/ 810884 w 1314770"/>
                <a:gd name="connsiteY179" fmla="*/ 565320 h 1113790"/>
                <a:gd name="connsiteX180" fmla="*/ 815403 w 1314770"/>
                <a:gd name="connsiteY180" fmla="*/ 511034 h 1113790"/>
                <a:gd name="connsiteX181" fmla="*/ 819962 w 1314770"/>
                <a:gd name="connsiteY181" fmla="*/ 413694 h 1113790"/>
                <a:gd name="connsiteX182" fmla="*/ 824522 w 1314770"/>
                <a:gd name="connsiteY182" fmla="*/ 645810 h 1113790"/>
                <a:gd name="connsiteX183" fmla="*/ 829040 w 1314770"/>
                <a:gd name="connsiteY183" fmla="*/ 584039 h 1113790"/>
                <a:gd name="connsiteX184" fmla="*/ 833600 w 1314770"/>
                <a:gd name="connsiteY184" fmla="*/ 621476 h 1113790"/>
                <a:gd name="connsiteX185" fmla="*/ 838159 w 1314770"/>
                <a:gd name="connsiteY185" fmla="*/ 672017 h 1113790"/>
                <a:gd name="connsiteX186" fmla="*/ 842678 w 1314770"/>
                <a:gd name="connsiteY186" fmla="*/ 606500 h 1113790"/>
                <a:gd name="connsiteX187" fmla="*/ 847237 w 1314770"/>
                <a:gd name="connsiteY187" fmla="*/ 533498 h 1113790"/>
                <a:gd name="connsiteX188" fmla="*/ 851755 w 1314770"/>
                <a:gd name="connsiteY188" fmla="*/ 703843 h 1113790"/>
                <a:gd name="connsiteX189" fmla="*/ 856315 w 1314770"/>
                <a:gd name="connsiteY189" fmla="*/ 602757 h 1113790"/>
                <a:gd name="connsiteX190" fmla="*/ 860875 w 1314770"/>
                <a:gd name="connsiteY190" fmla="*/ 572809 h 1113790"/>
                <a:gd name="connsiteX191" fmla="*/ 865393 w 1314770"/>
                <a:gd name="connsiteY191" fmla="*/ 651429 h 1113790"/>
                <a:gd name="connsiteX192" fmla="*/ 869952 w 1314770"/>
                <a:gd name="connsiteY192" fmla="*/ 507291 h 1113790"/>
                <a:gd name="connsiteX193" fmla="*/ 874512 w 1314770"/>
                <a:gd name="connsiteY193" fmla="*/ 660786 h 1113790"/>
                <a:gd name="connsiteX194" fmla="*/ 879030 w 1314770"/>
                <a:gd name="connsiteY194" fmla="*/ 531625 h 1113790"/>
                <a:gd name="connsiteX195" fmla="*/ 883590 w 1314770"/>
                <a:gd name="connsiteY195" fmla="*/ 617734 h 1113790"/>
                <a:gd name="connsiteX196" fmla="*/ 888150 w 1314770"/>
                <a:gd name="connsiteY196" fmla="*/ 518522 h 1113790"/>
                <a:gd name="connsiteX197" fmla="*/ 892668 w 1314770"/>
                <a:gd name="connsiteY197" fmla="*/ 411821 h 1113790"/>
                <a:gd name="connsiteX198" fmla="*/ 897227 w 1314770"/>
                <a:gd name="connsiteY198" fmla="*/ 423052 h 1113790"/>
                <a:gd name="connsiteX199" fmla="*/ 901787 w 1314770"/>
                <a:gd name="connsiteY199" fmla="*/ 200293 h 1113790"/>
                <a:gd name="connsiteX200" fmla="*/ 906305 w 1314770"/>
                <a:gd name="connsiteY200" fmla="*/ 329459 h 1113790"/>
                <a:gd name="connsiteX201" fmla="*/ 910865 w 1314770"/>
                <a:gd name="connsiteY201" fmla="*/ 709458 h 1113790"/>
                <a:gd name="connsiteX202" fmla="*/ 915383 w 1314770"/>
                <a:gd name="connsiteY202" fmla="*/ 1010837 h 1113790"/>
                <a:gd name="connsiteX203" fmla="*/ 919943 w 1314770"/>
                <a:gd name="connsiteY203" fmla="*/ 1052016 h 1113790"/>
                <a:gd name="connsiteX204" fmla="*/ 924502 w 1314770"/>
                <a:gd name="connsiteY204" fmla="*/ 1078223 h 1113790"/>
                <a:gd name="connsiteX205" fmla="*/ 929021 w 1314770"/>
                <a:gd name="connsiteY205" fmla="*/ 1096945 h 1113790"/>
                <a:gd name="connsiteX206" fmla="*/ 933580 w 1314770"/>
                <a:gd name="connsiteY206" fmla="*/ 1091326 h 1113790"/>
                <a:gd name="connsiteX207" fmla="*/ 938139 w 1314770"/>
                <a:gd name="connsiteY207" fmla="*/ 1080096 h 1113790"/>
                <a:gd name="connsiteX208" fmla="*/ 942658 w 1314770"/>
                <a:gd name="connsiteY208" fmla="*/ 1074481 h 1113790"/>
                <a:gd name="connsiteX209" fmla="*/ 947218 w 1314770"/>
                <a:gd name="connsiteY209" fmla="*/ 1076354 h 1113790"/>
                <a:gd name="connsiteX210" fmla="*/ 951777 w 1314770"/>
                <a:gd name="connsiteY210" fmla="*/ 1087584 h 1113790"/>
                <a:gd name="connsiteX211" fmla="*/ 956295 w 1314770"/>
                <a:gd name="connsiteY211" fmla="*/ 1093199 h 1113790"/>
                <a:gd name="connsiteX212" fmla="*/ 960855 w 1314770"/>
                <a:gd name="connsiteY212" fmla="*/ 1091326 h 1113790"/>
                <a:gd name="connsiteX213" fmla="*/ 965373 w 1314770"/>
                <a:gd name="connsiteY213" fmla="*/ 1098815 h 1113790"/>
                <a:gd name="connsiteX214" fmla="*/ 969933 w 1314770"/>
                <a:gd name="connsiteY214" fmla="*/ 1089457 h 1113790"/>
                <a:gd name="connsiteX215" fmla="*/ 974492 w 1314770"/>
                <a:gd name="connsiteY215" fmla="*/ 1093199 h 1113790"/>
                <a:gd name="connsiteX216" fmla="*/ 979011 w 1314770"/>
                <a:gd name="connsiteY216" fmla="*/ 1102561 h 1113790"/>
                <a:gd name="connsiteX217" fmla="*/ 983570 w 1314770"/>
                <a:gd name="connsiteY217" fmla="*/ 1104430 h 1113790"/>
                <a:gd name="connsiteX218" fmla="*/ 988130 w 1314770"/>
                <a:gd name="connsiteY218" fmla="*/ 1096945 h 1113790"/>
                <a:gd name="connsiteX219" fmla="*/ 992648 w 1314770"/>
                <a:gd name="connsiteY219" fmla="*/ 1106303 h 1113790"/>
                <a:gd name="connsiteX220" fmla="*/ 997208 w 1314770"/>
                <a:gd name="connsiteY220" fmla="*/ 1100688 h 1113790"/>
                <a:gd name="connsiteX221" fmla="*/ 1001767 w 1314770"/>
                <a:gd name="connsiteY221" fmla="*/ 1093199 h 1113790"/>
                <a:gd name="connsiteX222" fmla="*/ 1006285 w 1314770"/>
                <a:gd name="connsiteY222" fmla="*/ 1093199 h 1113790"/>
                <a:gd name="connsiteX223" fmla="*/ 1010845 w 1314770"/>
                <a:gd name="connsiteY223" fmla="*/ 1091326 h 1113790"/>
                <a:gd name="connsiteX224" fmla="*/ 1015364 w 1314770"/>
                <a:gd name="connsiteY224" fmla="*/ 1102561 h 1113790"/>
                <a:gd name="connsiteX225" fmla="*/ 1019923 w 1314770"/>
                <a:gd name="connsiteY225" fmla="*/ 1100688 h 1113790"/>
                <a:gd name="connsiteX226" fmla="*/ 1024482 w 1314770"/>
                <a:gd name="connsiteY226" fmla="*/ 1095072 h 1113790"/>
                <a:gd name="connsiteX227" fmla="*/ 1029001 w 1314770"/>
                <a:gd name="connsiteY227" fmla="*/ 1093199 h 1113790"/>
                <a:gd name="connsiteX228" fmla="*/ 1033560 w 1314770"/>
                <a:gd name="connsiteY228" fmla="*/ 1085711 h 1113790"/>
                <a:gd name="connsiteX229" fmla="*/ 1038120 w 1314770"/>
                <a:gd name="connsiteY229" fmla="*/ 1096945 h 1113790"/>
                <a:gd name="connsiteX230" fmla="*/ 1042638 w 1314770"/>
                <a:gd name="connsiteY230" fmla="*/ 1098815 h 1113790"/>
                <a:gd name="connsiteX231" fmla="*/ 1047198 w 1314770"/>
                <a:gd name="connsiteY231" fmla="*/ 1096945 h 1113790"/>
                <a:gd name="connsiteX232" fmla="*/ 1051757 w 1314770"/>
                <a:gd name="connsiteY232" fmla="*/ 1100688 h 1113790"/>
                <a:gd name="connsiteX233" fmla="*/ 1056276 w 1314770"/>
                <a:gd name="connsiteY233" fmla="*/ 1102561 h 1113790"/>
                <a:gd name="connsiteX234" fmla="*/ 1060835 w 1314770"/>
                <a:gd name="connsiteY234" fmla="*/ 1102561 h 1113790"/>
                <a:gd name="connsiteX235" fmla="*/ 1065395 w 1314770"/>
                <a:gd name="connsiteY235" fmla="*/ 1095072 h 1113790"/>
                <a:gd name="connsiteX236" fmla="*/ 1069913 w 1314770"/>
                <a:gd name="connsiteY236" fmla="*/ 1102561 h 1113790"/>
                <a:gd name="connsiteX237" fmla="*/ 1074473 w 1314770"/>
                <a:gd name="connsiteY237" fmla="*/ 1100688 h 1113790"/>
                <a:gd name="connsiteX238" fmla="*/ 1078991 w 1314770"/>
                <a:gd name="connsiteY238" fmla="*/ 1102561 h 1113790"/>
                <a:gd name="connsiteX239" fmla="*/ 1083551 w 1314770"/>
                <a:gd name="connsiteY239" fmla="*/ 1100688 h 1113790"/>
                <a:gd name="connsiteX240" fmla="*/ 1088110 w 1314770"/>
                <a:gd name="connsiteY240" fmla="*/ 1100688 h 1113790"/>
                <a:gd name="connsiteX241" fmla="*/ 1092628 w 1314770"/>
                <a:gd name="connsiteY241" fmla="*/ 1104430 h 1113790"/>
                <a:gd name="connsiteX242" fmla="*/ 1097188 w 1314770"/>
                <a:gd name="connsiteY242" fmla="*/ 1100688 h 1113790"/>
                <a:gd name="connsiteX243" fmla="*/ 1101748 w 1314770"/>
                <a:gd name="connsiteY243" fmla="*/ 1104430 h 1113790"/>
                <a:gd name="connsiteX244" fmla="*/ 1106266 w 1314770"/>
                <a:gd name="connsiteY244" fmla="*/ 1104430 h 1113790"/>
                <a:gd name="connsiteX245" fmla="*/ 1110825 w 1314770"/>
                <a:gd name="connsiteY245" fmla="*/ 1106303 h 1113790"/>
                <a:gd name="connsiteX246" fmla="*/ 1115385 w 1314770"/>
                <a:gd name="connsiteY246" fmla="*/ 1104430 h 1113790"/>
                <a:gd name="connsiteX247" fmla="*/ 1119903 w 1314770"/>
                <a:gd name="connsiteY247" fmla="*/ 1106303 h 1113790"/>
                <a:gd name="connsiteX248" fmla="*/ 1124463 w 1314770"/>
                <a:gd name="connsiteY248" fmla="*/ 1106303 h 1113790"/>
                <a:gd name="connsiteX249" fmla="*/ 1128982 w 1314770"/>
                <a:gd name="connsiteY249" fmla="*/ 1100688 h 1113790"/>
                <a:gd name="connsiteX250" fmla="*/ 1133541 w 1314770"/>
                <a:gd name="connsiteY250" fmla="*/ 1106303 h 1113790"/>
                <a:gd name="connsiteX251" fmla="*/ 1138100 w 1314770"/>
                <a:gd name="connsiteY251" fmla="*/ 1106303 h 1113790"/>
                <a:gd name="connsiteX252" fmla="*/ 1142619 w 1314770"/>
                <a:gd name="connsiteY252" fmla="*/ 1102561 h 1113790"/>
                <a:gd name="connsiteX253" fmla="*/ 1147178 w 1314770"/>
                <a:gd name="connsiteY253" fmla="*/ 1106303 h 1113790"/>
                <a:gd name="connsiteX254" fmla="*/ 1151738 w 1314770"/>
                <a:gd name="connsiteY254" fmla="*/ 1104430 h 1113790"/>
                <a:gd name="connsiteX255" fmla="*/ 1156256 w 1314770"/>
                <a:gd name="connsiteY255" fmla="*/ 1102561 h 1113790"/>
                <a:gd name="connsiteX256" fmla="*/ 1160816 w 1314770"/>
                <a:gd name="connsiteY256" fmla="*/ 1102561 h 1113790"/>
                <a:gd name="connsiteX257" fmla="*/ 1165375 w 1314770"/>
                <a:gd name="connsiteY257" fmla="*/ 1106303 h 1113790"/>
                <a:gd name="connsiteX258" fmla="*/ 1169894 w 1314770"/>
                <a:gd name="connsiteY258" fmla="*/ 1104430 h 1113790"/>
                <a:gd name="connsiteX259" fmla="*/ 1174453 w 1314770"/>
                <a:gd name="connsiteY259" fmla="*/ 1106303 h 1113790"/>
                <a:gd name="connsiteX260" fmla="*/ 1178971 w 1314770"/>
                <a:gd name="connsiteY260" fmla="*/ 1104430 h 1113790"/>
                <a:gd name="connsiteX261" fmla="*/ 1183531 w 1314770"/>
                <a:gd name="connsiteY261" fmla="*/ 1106303 h 1113790"/>
                <a:gd name="connsiteX262" fmla="*/ 1188090 w 1314770"/>
                <a:gd name="connsiteY262" fmla="*/ 1106303 h 1113790"/>
                <a:gd name="connsiteX263" fmla="*/ 1192609 w 1314770"/>
                <a:gd name="connsiteY263" fmla="*/ 1102561 h 1113790"/>
                <a:gd name="connsiteX264" fmla="*/ 1197169 w 1314770"/>
                <a:gd name="connsiteY264" fmla="*/ 1102561 h 1113790"/>
                <a:gd name="connsiteX265" fmla="*/ 1201728 w 1314770"/>
                <a:gd name="connsiteY265" fmla="*/ 1104430 h 1113790"/>
                <a:gd name="connsiteX266" fmla="*/ 1206246 w 1314770"/>
                <a:gd name="connsiteY266" fmla="*/ 1104430 h 1113790"/>
                <a:gd name="connsiteX267" fmla="*/ 1210806 w 1314770"/>
                <a:gd name="connsiteY267" fmla="*/ 1106303 h 1113790"/>
                <a:gd name="connsiteX268" fmla="*/ 1215365 w 1314770"/>
                <a:gd name="connsiteY268" fmla="*/ 1106303 h 1113790"/>
                <a:gd name="connsiteX269" fmla="*/ 1219883 w 1314770"/>
                <a:gd name="connsiteY269" fmla="*/ 1106303 h 1113790"/>
                <a:gd name="connsiteX270" fmla="*/ 1224443 w 1314770"/>
                <a:gd name="connsiteY270" fmla="*/ 1100688 h 1113790"/>
                <a:gd name="connsiteX271" fmla="*/ 1229003 w 1314770"/>
                <a:gd name="connsiteY271" fmla="*/ 1102561 h 1113790"/>
                <a:gd name="connsiteX272" fmla="*/ 1233521 w 1314770"/>
                <a:gd name="connsiteY272" fmla="*/ 1102561 h 1113790"/>
                <a:gd name="connsiteX273" fmla="*/ 1238081 w 1314770"/>
                <a:gd name="connsiteY273" fmla="*/ 1106303 h 1113790"/>
                <a:gd name="connsiteX274" fmla="*/ 1242599 w 1314770"/>
                <a:gd name="connsiteY274" fmla="*/ 1106303 h 1113790"/>
                <a:gd name="connsiteX275" fmla="*/ 1247158 w 1314770"/>
                <a:gd name="connsiteY275" fmla="*/ 1106303 h 1113790"/>
                <a:gd name="connsiteX276" fmla="*/ 1251718 w 1314770"/>
                <a:gd name="connsiteY276" fmla="*/ 1100688 h 1113790"/>
                <a:gd name="connsiteX277" fmla="*/ 1256237 w 1314770"/>
                <a:gd name="connsiteY277" fmla="*/ 1102561 h 1113790"/>
                <a:gd name="connsiteX278" fmla="*/ 1260796 w 1314770"/>
                <a:gd name="connsiteY278" fmla="*/ 1106303 h 1113790"/>
                <a:gd name="connsiteX279" fmla="*/ 1265355 w 1314770"/>
                <a:gd name="connsiteY279" fmla="*/ 1102561 h 1113790"/>
                <a:gd name="connsiteX280" fmla="*/ 1269874 w 1314770"/>
                <a:gd name="connsiteY280" fmla="*/ 1106303 h 1113790"/>
                <a:gd name="connsiteX281" fmla="*/ 1274433 w 1314770"/>
                <a:gd name="connsiteY281" fmla="*/ 1091326 h 1113790"/>
                <a:gd name="connsiteX282" fmla="*/ 1278993 w 1314770"/>
                <a:gd name="connsiteY282" fmla="*/ 1106303 h 1113790"/>
                <a:gd name="connsiteX283" fmla="*/ 1283512 w 1314770"/>
                <a:gd name="connsiteY283" fmla="*/ 1106303 h 1113790"/>
                <a:gd name="connsiteX284" fmla="*/ 1288071 w 1314770"/>
                <a:gd name="connsiteY284" fmla="*/ 1104430 h 1113790"/>
                <a:gd name="connsiteX285" fmla="*/ 1292589 w 1314770"/>
                <a:gd name="connsiteY285" fmla="*/ 1106303 h 1113790"/>
                <a:gd name="connsiteX286" fmla="*/ 1297149 w 1314770"/>
                <a:gd name="connsiteY286" fmla="*/ 1106303 h 1113790"/>
                <a:gd name="connsiteX287" fmla="*/ 1301708 w 1314770"/>
                <a:gd name="connsiteY287" fmla="*/ 1106303 h 1113790"/>
                <a:gd name="connsiteX288" fmla="*/ 1306226 w 1314770"/>
                <a:gd name="connsiteY288" fmla="*/ 1106303 h 1113790"/>
                <a:gd name="connsiteX289" fmla="*/ 1310786 w 1314770"/>
                <a:gd name="connsiteY289" fmla="*/ 1104430 h 1113790"/>
                <a:gd name="connsiteX290" fmla="*/ 1314771 w 1314770"/>
                <a:gd name="connsiteY290" fmla="*/ 1106069 h 111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1314770" h="1113790">
                  <a:moveTo>
                    <a:pt x="0" y="1113791"/>
                  </a:moveTo>
                  <a:lnTo>
                    <a:pt x="1927" y="1113791"/>
                  </a:lnTo>
                  <a:lnTo>
                    <a:pt x="6470" y="1113791"/>
                  </a:lnTo>
                  <a:lnTo>
                    <a:pt x="11017" y="1113791"/>
                  </a:lnTo>
                  <a:lnTo>
                    <a:pt x="15560" y="1113791"/>
                  </a:lnTo>
                  <a:lnTo>
                    <a:pt x="20103" y="1113791"/>
                  </a:lnTo>
                  <a:lnTo>
                    <a:pt x="24650" y="1113791"/>
                  </a:lnTo>
                  <a:lnTo>
                    <a:pt x="29193" y="1113791"/>
                  </a:lnTo>
                  <a:lnTo>
                    <a:pt x="33736" y="1113791"/>
                  </a:lnTo>
                  <a:lnTo>
                    <a:pt x="38283" y="1113791"/>
                  </a:lnTo>
                  <a:lnTo>
                    <a:pt x="42827" y="1113791"/>
                  </a:lnTo>
                  <a:lnTo>
                    <a:pt x="47374" y="1113791"/>
                  </a:lnTo>
                  <a:lnTo>
                    <a:pt x="51917" y="1113791"/>
                  </a:lnTo>
                  <a:lnTo>
                    <a:pt x="56464" y="1113791"/>
                  </a:lnTo>
                  <a:lnTo>
                    <a:pt x="61007" y="1113791"/>
                  </a:lnTo>
                  <a:lnTo>
                    <a:pt x="65550" y="1113791"/>
                  </a:lnTo>
                  <a:lnTo>
                    <a:pt x="70097" y="1113791"/>
                  </a:lnTo>
                  <a:lnTo>
                    <a:pt x="74640" y="1113791"/>
                  </a:lnTo>
                  <a:lnTo>
                    <a:pt x="79183" y="1113791"/>
                  </a:lnTo>
                  <a:lnTo>
                    <a:pt x="83731" y="1113791"/>
                  </a:lnTo>
                  <a:lnTo>
                    <a:pt x="88274" y="1113791"/>
                  </a:lnTo>
                  <a:lnTo>
                    <a:pt x="92817" y="1113791"/>
                  </a:lnTo>
                  <a:lnTo>
                    <a:pt x="97364" y="1113791"/>
                  </a:lnTo>
                  <a:lnTo>
                    <a:pt x="101907" y="1113791"/>
                  </a:lnTo>
                  <a:lnTo>
                    <a:pt x="106454" y="1113791"/>
                  </a:lnTo>
                  <a:lnTo>
                    <a:pt x="110997" y="1113791"/>
                  </a:lnTo>
                  <a:lnTo>
                    <a:pt x="115544" y="1113791"/>
                  </a:lnTo>
                  <a:lnTo>
                    <a:pt x="120088" y="1113791"/>
                  </a:lnTo>
                  <a:lnTo>
                    <a:pt x="124630" y="1113791"/>
                  </a:lnTo>
                  <a:lnTo>
                    <a:pt x="129178" y="1113791"/>
                  </a:lnTo>
                  <a:lnTo>
                    <a:pt x="133721" y="1113791"/>
                  </a:lnTo>
                  <a:lnTo>
                    <a:pt x="138264" y="1113791"/>
                  </a:lnTo>
                  <a:lnTo>
                    <a:pt x="142811" y="1113791"/>
                  </a:lnTo>
                  <a:lnTo>
                    <a:pt x="147354" y="1113791"/>
                  </a:lnTo>
                  <a:lnTo>
                    <a:pt x="151901" y="1113791"/>
                  </a:lnTo>
                  <a:lnTo>
                    <a:pt x="156444" y="1113791"/>
                  </a:lnTo>
                  <a:lnTo>
                    <a:pt x="160987" y="1113791"/>
                  </a:lnTo>
                  <a:lnTo>
                    <a:pt x="165534" y="1113791"/>
                  </a:lnTo>
                  <a:lnTo>
                    <a:pt x="170078" y="1113791"/>
                  </a:lnTo>
                  <a:lnTo>
                    <a:pt x="174625" y="1113791"/>
                  </a:lnTo>
                  <a:lnTo>
                    <a:pt x="179168" y="1113791"/>
                  </a:lnTo>
                  <a:lnTo>
                    <a:pt x="183711" y="1113791"/>
                  </a:lnTo>
                  <a:lnTo>
                    <a:pt x="188258" y="1113791"/>
                  </a:lnTo>
                  <a:lnTo>
                    <a:pt x="192801" y="1113791"/>
                  </a:lnTo>
                  <a:lnTo>
                    <a:pt x="197344" y="1113791"/>
                  </a:lnTo>
                  <a:lnTo>
                    <a:pt x="201891" y="1113791"/>
                  </a:lnTo>
                  <a:lnTo>
                    <a:pt x="206435" y="1113791"/>
                  </a:lnTo>
                  <a:lnTo>
                    <a:pt x="210982" y="1113791"/>
                  </a:lnTo>
                  <a:lnTo>
                    <a:pt x="215525" y="1113791"/>
                  </a:lnTo>
                  <a:lnTo>
                    <a:pt x="220080" y="1113791"/>
                  </a:lnTo>
                  <a:lnTo>
                    <a:pt x="224599" y="1113791"/>
                  </a:lnTo>
                  <a:lnTo>
                    <a:pt x="229158" y="1113791"/>
                  </a:lnTo>
                  <a:lnTo>
                    <a:pt x="233717" y="1113791"/>
                  </a:lnTo>
                  <a:lnTo>
                    <a:pt x="238236" y="1113791"/>
                  </a:lnTo>
                  <a:lnTo>
                    <a:pt x="242795" y="1113791"/>
                  </a:lnTo>
                  <a:lnTo>
                    <a:pt x="247355" y="1113791"/>
                  </a:lnTo>
                  <a:lnTo>
                    <a:pt x="251873" y="1113791"/>
                  </a:lnTo>
                  <a:lnTo>
                    <a:pt x="256433" y="1113791"/>
                  </a:lnTo>
                  <a:lnTo>
                    <a:pt x="260951" y="1113791"/>
                  </a:lnTo>
                  <a:lnTo>
                    <a:pt x="265511" y="1113791"/>
                  </a:lnTo>
                  <a:lnTo>
                    <a:pt x="270070" y="1113791"/>
                  </a:lnTo>
                  <a:lnTo>
                    <a:pt x="274589" y="1113791"/>
                  </a:lnTo>
                  <a:lnTo>
                    <a:pt x="279148" y="1113791"/>
                  </a:lnTo>
                  <a:lnTo>
                    <a:pt x="283708" y="1113791"/>
                  </a:lnTo>
                  <a:lnTo>
                    <a:pt x="288226" y="1113791"/>
                  </a:lnTo>
                  <a:lnTo>
                    <a:pt x="292786" y="1113791"/>
                  </a:lnTo>
                  <a:lnTo>
                    <a:pt x="297345" y="1113791"/>
                  </a:lnTo>
                  <a:lnTo>
                    <a:pt x="301864" y="1113791"/>
                  </a:lnTo>
                  <a:lnTo>
                    <a:pt x="306423" y="1113791"/>
                  </a:lnTo>
                  <a:lnTo>
                    <a:pt x="310982" y="1113791"/>
                  </a:lnTo>
                  <a:lnTo>
                    <a:pt x="315501" y="1113791"/>
                  </a:lnTo>
                  <a:lnTo>
                    <a:pt x="320060" y="1113791"/>
                  </a:lnTo>
                  <a:lnTo>
                    <a:pt x="324579" y="1113791"/>
                  </a:lnTo>
                  <a:lnTo>
                    <a:pt x="329138" y="1113791"/>
                  </a:lnTo>
                  <a:lnTo>
                    <a:pt x="333698" y="1113791"/>
                  </a:lnTo>
                  <a:lnTo>
                    <a:pt x="338217" y="1113791"/>
                  </a:lnTo>
                  <a:lnTo>
                    <a:pt x="342776" y="1113791"/>
                  </a:lnTo>
                  <a:lnTo>
                    <a:pt x="347335" y="1113791"/>
                  </a:lnTo>
                  <a:lnTo>
                    <a:pt x="351854" y="1113791"/>
                  </a:lnTo>
                  <a:lnTo>
                    <a:pt x="356413" y="1113791"/>
                  </a:lnTo>
                  <a:lnTo>
                    <a:pt x="360973" y="1113791"/>
                  </a:lnTo>
                  <a:lnTo>
                    <a:pt x="365491" y="1113791"/>
                  </a:lnTo>
                  <a:lnTo>
                    <a:pt x="370051" y="1113791"/>
                  </a:lnTo>
                  <a:lnTo>
                    <a:pt x="374569" y="1113791"/>
                  </a:lnTo>
                  <a:lnTo>
                    <a:pt x="379129" y="1113791"/>
                  </a:lnTo>
                  <a:lnTo>
                    <a:pt x="383688" y="1113791"/>
                  </a:lnTo>
                  <a:lnTo>
                    <a:pt x="388206" y="1113791"/>
                  </a:lnTo>
                  <a:lnTo>
                    <a:pt x="392766" y="1113791"/>
                  </a:lnTo>
                  <a:lnTo>
                    <a:pt x="397325" y="1113791"/>
                  </a:lnTo>
                  <a:lnTo>
                    <a:pt x="401844" y="1042659"/>
                  </a:lnTo>
                  <a:lnTo>
                    <a:pt x="406404" y="720688"/>
                  </a:lnTo>
                  <a:lnTo>
                    <a:pt x="410963" y="773102"/>
                  </a:lnTo>
                  <a:lnTo>
                    <a:pt x="415481" y="518522"/>
                  </a:lnTo>
                  <a:lnTo>
                    <a:pt x="420041" y="572809"/>
                  </a:lnTo>
                  <a:lnTo>
                    <a:pt x="424559" y="561574"/>
                  </a:lnTo>
                  <a:lnTo>
                    <a:pt x="429119" y="715073"/>
                  </a:lnTo>
                  <a:lnTo>
                    <a:pt x="433678" y="670148"/>
                  </a:lnTo>
                  <a:lnTo>
                    <a:pt x="438197" y="743153"/>
                  </a:lnTo>
                  <a:lnTo>
                    <a:pt x="442756" y="696355"/>
                  </a:lnTo>
                  <a:lnTo>
                    <a:pt x="447316" y="632706"/>
                  </a:lnTo>
                  <a:lnTo>
                    <a:pt x="451834" y="666402"/>
                  </a:lnTo>
                  <a:lnTo>
                    <a:pt x="456393" y="574678"/>
                  </a:lnTo>
                  <a:lnTo>
                    <a:pt x="460953" y="722561"/>
                  </a:lnTo>
                  <a:lnTo>
                    <a:pt x="465472" y="645810"/>
                  </a:lnTo>
                  <a:lnTo>
                    <a:pt x="470031" y="336947"/>
                  </a:lnTo>
                  <a:lnTo>
                    <a:pt x="474549" y="215270"/>
                  </a:lnTo>
                  <a:lnTo>
                    <a:pt x="479109" y="73005"/>
                  </a:lnTo>
                  <a:lnTo>
                    <a:pt x="483668" y="0"/>
                  </a:lnTo>
                  <a:lnTo>
                    <a:pt x="488187" y="297637"/>
                  </a:lnTo>
                  <a:lnTo>
                    <a:pt x="492747" y="219016"/>
                  </a:lnTo>
                  <a:lnTo>
                    <a:pt x="497306" y="628964"/>
                  </a:lnTo>
                  <a:lnTo>
                    <a:pt x="501824" y="578424"/>
                  </a:lnTo>
                  <a:lnTo>
                    <a:pt x="506384" y="604631"/>
                  </a:lnTo>
                  <a:lnTo>
                    <a:pt x="510943" y="565320"/>
                  </a:lnTo>
                  <a:lnTo>
                    <a:pt x="515461" y="572809"/>
                  </a:lnTo>
                  <a:lnTo>
                    <a:pt x="520021" y="531625"/>
                  </a:lnTo>
                  <a:lnTo>
                    <a:pt x="524581" y="636453"/>
                  </a:lnTo>
                  <a:lnTo>
                    <a:pt x="529099" y="602757"/>
                  </a:lnTo>
                  <a:lnTo>
                    <a:pt x="533659" y="610246"/>
                  </a:lnTo>
                  <a:lnTo>
                    <a:pt x="538177" y="638326"/>
                  </a:lnTo>
                  <a:lnTo>
                    <a:pt x="542736" y="606500"/>
                  </a:lnTo>
                  <a:lnTo>
                    <a:pt x="547296" y="640195"/>
                  </a:lnTo>
                  <a:lnTo>
                    <a:pt x="551815" y="707585"/>
                  </a:lnTo>
                  <a:lnTo>
                    <a:pt x="556374" y="619603"/>
                  </a:lnTo>
                  <a:lnTo>
                    <a:pt x="560934" y="649556"/>
                  </a:lnTo>
                  <a:lnTo>
                    <a:pt x="565452" y="657044"/>
                  </a:lnTo>
                  <a:lnTo>
                    <a:pt x="570011" y="643941"/>
                  </a:lnTo>
                  <a:lnTo>
                    <a:pt x="574571" y="621476"/>
                  </a:lnTo>
                  <a:lnTo>
                    <a:pt x="579089" y="657044"/>
                  </a:lnTo>
                  <a:lnTo>
                    <a:pt x="583649" y="606500"/>
                  </a:lnTo>
                  <a:lnTo>
                    <a:pt x="588167" y="679505"/>
                  </a:lnTo>
                  <a:lnTo>
                    <a:pt x="592727" y="580293"/>
                  </a:lnTo>
                  <a:lnTo>
                    <a:pt x="597286" y="529752"/>
                  </a:lnTo>
                  <a:lnTo>
                    <a:pt x="601805" y="540982"/>
                  </a:lnTo>
                  <a:lnTo>
                    <a:pt x="606364" y="643941"/>
                  </a:lnTo>
                  <a:lnTo>
                    <a:pt x="610923" y="754383"/>
                  </a:lnTo>
                  <a:lnTo>
                    <a:pt x="615442" y="524137"/>
                  </a:lnTo>
                  <a:lnTo>
                    <a:pt x="620002" y="681378"/>
                  </a:lnTo>
                  <a:lnTo>
                    <a:pt x="624561" y="602757"/>
                  </a:lnTo>
                  <a:lnTo>
                    <a:pt x="629079" y="647683"/>
                  </a:lnTo>
                  <a:lnTo>
                    <a:pt x="633639" y="469850"/>
                  </a:lnTo>
                  <a:lnTo>
                    <a:pt x="638157" y="550344"/>
                  </a:lnTo>
                  <a:lnTo>
                    <a:pt x="642717" y="546602"/>
                  </a:lnTo>
                  <a:lnTo>
                    <a:pt x="647277" y="439901"/>
                  </a:lnTo>
                  <a:lnTo>
                    <a:pt x="651795" y="438028"/>
                  </a:lnTo>
                  <a:lnTo>
                    <a:pt x="656354" y="647683"/>
                  </a:lnTo>
                  <a:lnTo>
                    <a:pt x="660914" y="578424"/>
                  </a:lnTo>
                  <a:lnTo>
                    <a:pt x="665432" y="642068"/>
                  </a:lnTo>
                  <a:lnTo>
                    <a:pt x="669992" y="595269"/>
                  </a:lnTo>
                  <a:lnTo>
                    <a:pt x="674551" y="716946"/>
                  </a:lnTo>
                  <a:lnTo>
                    <a:pt x="679070" y="752510"/>
                  </a:lnTo>
                  <a:lnTo>
                    <a:pt x="683629" y="754383"/>
                  </a:lnTo>
                  <a:lnTo>
                    <a:pt x="688189" y="664533"/>
                  </a:lnTo>
                  <a:lnTo>
                    <a:pt x="692707" y="724430"/>
                  </a:lnTo>
                  <a:lnTo>
                    <a:pt x="697266" y="658913"/>
                  </a:lnTo>
                  <a:lnTo>
                    <a:pt x="701785" y="786205"/>
                  </a:lnTo>
                  <a:lnTo>
                    <a:pt x="706345" y="855465"/>
                  </a:lnTo>
                  <a:lnTo>
                    <a:pt x="710904" y="617734"/>
                  </a:lnTo>
                  <a:lnTo>
                    <a:pt x="715422" y="454878"/>
                  </a:lnTo>
                  <a:lnTo>
                    <a:pt x="719982" y="477338"/>
                  </a:lnTo>
                  <a:lnTo>
                    <a:pt x="724541" y="567189"/>
                  </a:lnTo>
                  <a:lnTo>
                    <a:pt x="729060" y="632706"/>
                  </a:lnTo>
                  <a:lnTo>
                    <a:pt x="733620" y="632706"/>
                  </a:lnTo>
                  <a:lnTo>
                    <a:pt x="738179" y="557832"/>
                  </a:lnTo>
                  <a:lnTo>
                    <a:pt x="742697" y="520395"/>
                  </a:lnTo>
                  <a:lnTo>
                    <a:pt x="747257" y="563447"/>
                  </a:lnTo>
                  <a:lnTo>
                    <a:pt x="751775" y="574678"/>
                  </a:lnTo>
                  <a:lnTo>
                    <a:pt x="756335" y="587781"/>
                  </a:lnTo>
                  <a:lnTo>
                    <a:pt x="760894" y="449258"/>
                  </a:lnTo>
                  <a:lnTo>
                    <a:pt x="765413" y="69261"/>
                  </a:lnTo>
                  <a:lnTo>
                    <a:pt x="769972" y="308867"/>
                  </a:lnTo>
                  <a:lnTo>
                    <a:pt x="774532" y="492315"/>
                  </a:lnTo>
                  <a:lnTo>
                    <a:pt x="779050" y="613988"/>
                  </a:lnTo>
                  <a:lnTo>
                    <a:pt x="783609" y="557832"/>
                  </a:lnTo>
                  <a:lnTo>
                    <a:pt x="788169" y="604631"/>
                  </a:lnTo>
                  <a:lnTo>
                    <a:pt x="792687" y="576551"/>
                  </a:lnTo>
                  <a:lnTo>
                    <a:pt x="797247" y="439901"/>
                  </a:lnTo>
                  <a:lnTo>
                    <a:pt x="801765" y="591527"/>
                  </a:lnTo>
                  <a:lnTo>
                    <a:pt x="806325" y="615861"/>
                  </a:lnTo>
                  <a:lnTo>
                    <a:pt x="810884" y="565320"/>
                  </a:lnTo>
                  <a:lnTo>
                    <a:pt x="815403" y="511034"/>
                  </a:lnTo>
                  <a:lnTo>
                    <a:pt x="819962" y="413694"/>
                  </a:lnTo>
                  <a:lnTo>
                    <a:pt x="824522" y="645810"/>
                  </a:lnTo>
                  <a:lnTo>
                    <a:pt x="829040" y="584039"/>
                  </a:lnTo>
                  <a:lnTo>
                    <a:pt x="833600" y="621476"/>
                  </a:lnTo>
                  <a:lnTo>
                    <a:pt x="838159" y="672017"/>
                  </a:lnTo>
                  <a:lnTo>
                    <a:pt x="842678" y="606500"/>
                  </a:lnTo>
                  <a:lnTo>
                    <a:pt x="847237" y="533498"/>
                  </a:lnTo>
                  <a:lnTo>
                    <a:pt x="851755" y="703843"/>
                  </a:lnTo>
                  <a:lnTo>
                    <a:pt x="856315" y="602757"/>
                  </a:lnTo>
                  <a:lnTo>
                    <a:pt x="860875" y="572809"/>
                  </a:lnTo>
                  <a:lnTo>
                    <a:pt x="865393" y="651429"/>
                  </a:lnTo>
                  <a:lnTo>
                    <a:pt x="869952" y="507291"/>
                  </a:lnTo>
                  <a:lnTo>
                    <a:pt x="874512" y="660786"/>
                  </a:lnTo>
                  <a:lnTo>
                    <a:pt x="879030" y="531625"/>
                  </a:lnTo>
                  <a:lnTo>
                    <a:pt x="883590" y="617734"/>
                  </a:lnTo>
                  <a:lnTo>
                    <a:pt x="888150" y="518522"/>
                  </a:lnTo>
                  <a:lnTo>
                    <a:pt x="892668" y="411821"/>
                  </a:lnTo>
                  <a:lnTo>
                    <a:pt x="897227" y="423052"/>
                  </a:lnTo>
                  <a:lnTo>
                    <a:pt x="901787" y="200293"/>
                  </a:lnTo>
                  <a:lnTo>
                    <a:pt x="906305" y="329459"/>
                  </a:lnTo>
                  <a:lnTo>
                    <a:pt x="910865" y="709458"/>
                  </a:lnTo>
                  <a:lnTo>
                    <a:pt x="915383" y="1010837"/>
                  </a:lnTo>
                  <a:lnTo>
                    <a:pt x="919943" y="1052016"/>
                  </a:lnTo>
                  <a:lnTo>
                    <a:pt x="924502" y="1078223"/>
                  </a:lnTo>
                  <a:lnTo>
                    <a:pt x="929021" y="1096945"/>
                  </a:lnTo>
                  <a:lnTo>
                    <a:pt x="933580" y="1091326"/>
                  </a:lnTo>
                  <a:lnTo>
                    <a:pt x="938139" y="1080096"/>
                  </a:lnTo>
                  <a:lnTo>
                    <a:pt x="942658" y="1074481"/>
                  </a:lnTo>
                  <a:lnTo>
                    <a:pt x="947218" y="1076354"/>
                  </a:lnTo>
                  <a:lnTo>
                    <a:pt x="951777" y="1087584"/>
                  </a:lnTo>
                  <a:lnTo>
                    <a:pt x="956295" y="1093199"/>
                  </a:lnTo>
                  <a:lnTo>
                    <a:pt x="960855" y="1091326"/>
                  </a:lnTo>
                  <a:lnTo>
                    <a:pt x="965373" y="1098815"/>
                  </a:lnTo>
                  <a:lnTo>
                    <a:pt x="969933" y="1089457"/>
                  </a:lnTo>
                  <a:lnTo>
                    <a:pt x="974492" y="1093199"/>
                  </a:lnTo>
                  <a:lnTo>
                    <a:pt x="979011" y="1102561"/>
                  </a:lnTo>
                  <a:lnTo>
                    <a:pt x="983570" y="1104430"/>
                  </a:lnTo>
                  <a:lnTo>
                    <a:pt x="988130" y="1096945"/>
                  </a:lnTo>
                  <a:lnTo>
                    <a:pt x="992648" y="1106303"/>
                  </a:lnTo>
                  <a:lnTo>
                    <a:pt x="997208" y="1100688"/>
                  </a:lnTo>
                  <a:lnTo>
                    <a:pt x="1001767" y="1093199"/>
                  </a:lnTo>
                  <a:lnTo>
                    <a:pt x="1006285" y="1093199"/>
                  </a:lnTo>
                  <a:lnTo>
                    <a:pt x="1010845" y="1091326"/>
                  </a:lnTo>
                  <a:lnTo>
                    <a:pt x="1015364" y="1102561"/>
                  </a:lnTo>
                  <a:lnTo>
                    <a:pt x="1019923" y="1100688"/>
                  </a:lnTo>
                  <a:lnTo>
                    <a:pt x="1024482" y="1095072"/>
                  </a:lnTo>
                  <a:lnTo>
                    <a:pt x="1029001" y="1093199"/>
                  </a:lnTo>
                  <a:lnTo>
                    <a:pt x="1033560" y="1085711"/>
                  </a:lnTo>
                  <a:lnTo>
                    <a:pt x="1038120" y="1096945"/>
                  </a:lnTo>
                  <a:lnTo>
                    <a:pt x="1042638" y="1098815"/>
                  </a:lnTo>
                  <a:lnTo>
                    <a:pt x="1047198" y="1096945"/>
                  </a:lnTo>
                  <a:lnTo>
                    <a:pt x="1051757" y="1100688"/>
                  </a:lnTo>
                  <a:lnTo>
                    <a:pt x="1056276" y="1102561"/>
                  </a:lnTo>
                  <a:lnTo>
                    <a:pt x="1060835" y="1102561"/>
                  </a:lnTo>
                  <a:lnTo>
                    <a:pt x="1065395" y="1095072"/>
                  </a:lnTo>
                  <a:lnTo>
                    <a:pt x="1069913" y="1102561"/>
                  </a:lnTo>
                  <a:lnTo>
                    <a:pt x="1074473" y="1100688"/>
                  </a:lnTo>
                  <a:lnTo>
                    <a:pt x="1078991" y="1102561"/>
                  </a:lnTo>
                  <a:lnTo>
                    <a:pt x="1083551" y="1100688"/>
                  </a:lnTo>
                  <a:lnTo>
                    <a:pt x="1088110" y="1100688"/>
                  </a:lnTo>
                  <a:lnTo>
                    <a:pt x="1092628" y="1104430"/>
                  </a:lnTo>
                  <a:lnTo>
                    <a:pt x="1097188" y="1100688"/>
                  </a:lnTo>
                  <a:lnTo>
                    <a:pt x="1101748" y="1104430"/>
                  </a:lnTo>
                  <a:lnTo>
                    <a:pt x="1106266" y="1104430"/>
                  </a:lnTo>
                  <a:lnTo>
                    <a:pt x="1110825" y="1106303"/>
                  </a:lnTo>
                  <a:lnTo>
                    <a:pt x="1115385" y="1104430"/>
                  </a:lnTo>
                  <a:lnTo>
                    <a:pt x="1119903" y="1106303"/>
                  </a:lnTo>
                  <a:lnTo>
                    <a:pt x="1124463" y="1106303"/>
                  </a:lnTo>
                  <a:lnTo>
                    <a:pt x="1128982" y="1100688"/>
                  </a:lnTo>
                  <a:lnTo>
                    <a:pt x="1133541" y="1106303"/>
                  </a:lnTo>
                  <a:lnTo>
                    <a:pt x="1138100" y="1106303"/>
                  </a:lnTo>
                  <a:lnTo>
                    <a:pt x="1142619" y="1102561"/>
                  </a:lnTo>
                  <a:lnTo>
                    <a:pt x="1147178" y="1106303"/>
                  </a:lnTo>
                  <a:lnTo>
                    <a:pt x="1151738" y="1104430"/>
                  </a:lnTo>
                  <a:lnTo>
                    <a:pt x="1156256" y="1102561"/>
                  </a:lnTo>
                  <a:lnTo>
                    <a:pt x="1160816" y="1102561"/>
                  </a:lnTo>
                  <a:lnTo>
                    <a:pt x="1165375" y="1106303"/>
                  </a:lnTo>
                  <a:lnTo>
                    <a:pt x="1169894" y="1104430"/>
                  </a:lnTo>
                  <a:lnTo>
                    <a:pt x="1174453" y="1106303"/>
                  </a:lnTo>
                  <a:lnTo>
                    <a:pt x="1178971" y="1104430"/>
                  </a:lnTo>
                  <a:lnTo>
                    <a:pt x="1183531" y="1106303"/>
                  </a:lnTo>
                  <a:lnTo>
                    <a:pt x="1188090" y="1106303"/>
                  </a:lnTo>
                  <a:lnTo>
                    <a:pt x="1192609" y="1102561"/>
                  </a:lnTo>
                  <a:lnTo>
                    <a:pt x="1197169" y="1102561"/>
                  </a:lnTo>
                  <a:lnTo>
                    <a:pt x="1201728" y="1104430"/>
                  </a:lnTo>
                  <a:lnTo>
                    <a:pt x="1206246" y="1104430"/>
                  </a:lnTo>
                  <a:lnTo>
                    <a:pt x="1210806" y="1106303"/>
                  </a:lnTo>
                  <a:lnTo>
                    <a:pt x="1215365" y="1106303"/>
                  </a:lnTo>
                  <a:lnTo>
                    <a:pt x="1219883" y="1106303"/>
                  </a:lnTo>
                  <a:lnTo>
                    <a:pt x="1224443" y="1100688"/>
                  </a:lnTo>
                  <a:lnTo>
                    <a:pt x="1229003" y="1102561"/>
                  </a:lnTo>
                  <a:lnTo>
                    <a:pt x="1233521" y="1102561"/>
                  </a:lnTo>
                  <a:lnTo>
                    <a:pt x="1238081" y="1106303"/>
                  </a:lnTo>
                  <a:lnTo>
                    <a:pt x="1242599" y="1106303"/>
                  </a:lnTo>
                  <a:lnTo>
                    <a:pt x="1247158" y="1106303"/>
                  </a:lnTo>
                  <a:lnTo>
                    <a:pt x="1251718" y="1100688"/>
                  </a:lnTo>
                  <a:lnTo>
                    <a:pt x="1256237" y="1102561"/>
                  </a:lnTo>
                  <a:lnTo>
                    <a:pt x="1260796" y="1106303"/>
                  </a:lnTo>
                  <a:lnTo>
                    <a:pt x="1265355" y="1102561"/>
                  </a:lnTo>
                  <a:lnTo>
                    <a:pt x="1269874" y="1106303"/>
                  </a:lnTo>
                  <a:lnTo>
                    <a:pt x="1274433" y="1091326"/>
                  </a:lnTo>
                  <a:lnTo>
                    <a:pt x="1278993" y="1106303"/>
                  </a:lnTo>
                  <a:lnTo>
                    <a:pt x="1283512" y="1106303"/>
                  </a:lnTo>
                  <a:lnTo>
                    <a:pt x="1288071" y="1104430"/>
                  </a:lnTo>
                  <a:lnTo>
                    <a:pt x="1292589" y="1106303"/>
                  </a:lnTo>
                  <a:lnTo>
                    <a:pt x="1297149" y="1106303"/>
                  </a:lnTo>
                  <a:lnTo>
                    <a:pt x="1301708" y="1106303"/>
                  </a:lnTo>
                  <a:lnTo>
                    <a:pt x="1306226" y="1106303"/>
                  </a:lnTo>
                  <a:lnTo>
                    <a:pt x="1310786" y="1104430"/>
                  </a:lnTo>
                  <a:lnTo>
                    <a:pt x="1314771" y="1106069"/>
                  </a:lnTo>
                </a:path>
              </a:pathLst>
            </a:custGeom>
            <a:noFill/>
            <a:ln w="12700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 dirty="0"/>
            </a:p>
          </p:txBody>
        </p:sp>
      </p:grpSp>
      <p:grpSp>
        <p:nvGrpSpPr>
          <p:cNvPr id="142" name="Content Placeholder 8">
            <a:extLst>
              <a:ext uri="{FF2B5EF4-FFF2-40B4-BE49-F238E27FC236}">
                <a16:creationId xmlns:a16="http://schemas.microsoft.com/office/drawing/2014/main" id="{39E4744F-3A8F-1FC4-65D7-B80E43EA102C}"/>
              </a:ext>
            </a:extLst>
          </p:cNvPr>
          <p:cNvGrpSpPr/>
          <p:nvPr/>
        </p:nvGrpSpPr>
        <p:grpSpPr>
          <a:xfrm>
            <a:off x="4846186" y="3506369"/>
            <a:ext cx="988918" cy="9889"/>
            <a:chOff x="6461581" y="3532158"/>
            <a:chExt cx="1318557" cy="13185"/>
          </a:xfrm>
        </p:grpSpPr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4FFFB8C-41B2-6E29-6D03-0EC229C9A6B8}"/>
                </a:ext>
              </a:extLst>
            </p:cNvPr>
            <p:cNvSpPr/>
            <p:nvPr/>
          </p:nvSpPr>
          <p:spPr>
            <a:xfrm>
              <a:off x="6461581" y="3545344"/>
              <a:ext cx="1318557" cy="4107"/>
            </a:xfrm>
            <a:custGeom>
              <a:avLst/>
              <a:gdLst>
                <a:gd name="connsiteX0" fmla="*/ 0 w 1318557"/>
                <a:gd name="connsiteY0" fmla="*/ 0 h 4107"/>
                <a:gd name="connsiteX1" fmla="*/ 1318558 w 131855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57" h="4107">
                  <a:moveTo>
                    <a:pt x="0" y="0"/>
                  </a:moveTo>
                  <a:lnTo>
                    <a:pt x="131855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D969112-4114-AE49-323C-103590E6D85F}"/>
                </a:ext>
              </a:extLst>
            </p:cNvPr>
            <p:cNvSpPr/>
            <p:nvPr/>
          </p:nvSpPr>
          <p:spPr>
            <a:xfrm>
              <a:off x="6558973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9BD33DD-812F-71A4-3A92-56470D12D28D}"/>
                </a:ext>
              </a:extLst>
            </p:cNvPr>
            <p:cNvSpPr/>
            <p:nvPr/>
          </p:nvSpPr>
          <p:spPr>
            <a:xfrm>
              <a:off x="6773270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7FF0B65A-20FE-8F02-4EE9-C1DC7D8ACF58}"/>
                </a:ext>
              </a:extLst>
            </p:cNvPr>
            <p:cNvSpPr/>
            <p:nvPr/>
          </p:nvSpPr>
          <p:spPr>
            <a:xfrm>
              <a:off x="6984116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D2E9ABD-0A65-95F0-C195-CAE92300BA42}"/>
                </a:ext>
              </a:extLst>
            </p:cNvPr>
            <p:cNvSpPr/>
            <p:nvPr/>
          </p:nvSpPr>
          <p:spPr>
            <a:xfrm>
              <a:off x="7198453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F861559-A431-7F15-2FA5-467833D897D0}"/>
                </a:ext>
              </a:extLst>
            </p:cNvPr>
            <p:cNvSpPr/>
            <p:nvPr/>
          </p:nvSpPr>
          <p:spPr>
            <a:xfrm>
              <a:off x="7409299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9762C66-9F8B-6FE8-0852-65B7F57A9A45}"/>
                </a:ext>
              </a:extLst>
            </p:cNvPr>
            <p:cNvSpPr/>
            <p:nvPr/>
          </p:nvSpPr>
          <p:spPr>
            <a:xfrm>
              <a:off x="7623637" y="3532158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150" name="TextBox 149">
            <a:extLst>
              <a:ext uri="{FF2B5EF4-FFF2-40B4-BE49-F238E27FC236}">
                <a16:creationId xmlns:a16="http://schemas.microsoft.com/office/drawing/2014/main" id="{D1417AE1-F833-E0E2-2AD4-B40187A5A2D5}"/>
              </a:ext>
            </a:extLst>
          </p:cNvPr>
          <p:cNvSpPr txBox="1"/>
          <p:nvPr/>
        </p:nvSpPr>
        <p:spPr>
          <a:xfrm rot="16200000">
            <a:off x="4732257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2013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8F695F33-F7FE-329E-84BB-FC441BB4841D}"/>
              </a:ext>
            </a:extLst>
          </p:cNvPr>
          <p:cNvSpPr txBox="1"/>
          <p:nvPr/>
        </p:nvSpPr>
        <p:spPr>
          <a:xfrm rot="16200000">
            <a:off x="5051114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2014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56CEE3E6-F124-E582-1926-DBB490A5323F}"/>
              </a:ext>
            </a:extLst>
          </p:cNvPr>
          <p:cNvSpPr txBox="1"/>
          <p:nvPr/>
        </p:nvSpPr>
        <p:spPr>
          <a:xfrm rot="16200000">
            <a:off x="5370002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2015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231A7820-1527-7F8D-9333-C13F98573DC6}"/>
              </a:ext>
            </a:extLst>
          </p:cNvPr>
          <p:cNvSpPr txBox="1"/>
          <p:nvPr/>
        </p:nvSpPr>
        <p:spPr>
          <a:xfrm rot="16200000">
            <a:off x="5636729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2016</a:t>
            </a:r>
          </a:p>
        </p:txBody>
      </p:sp>
      <p:grpSp>
        <p:nvGrpSpPr>
          <p:cNvPr id="154" name="Content Placeholder 8">
            <a:extLst>
              <a:ext uri="{FF2B5EF4-FFF2-40B4-BE49-F238E27FC236}">
                <a16:creationId xmlns:a16="http://schemas.microsoft.com/office/drawing/2014/main" id="{B622DEA9-6046-5B59-004C-74DBA92AD10B}"/>
              </a:ext>
            </a:extLst>
          </p:cNvPr>
          <p:cNvGrpSpPr/>
          <p:nvPr/>
        </p:nvGrpSpPr>
        <p:grpSpPr>
          <a:xfrm>
            <a:off x="4846186" y="2533501"/>
            <a:ext cx="9889" cy="982757"/>
            <a:chOff x="6461581" y="2235001"/>
            <a:chExt cx="13185" cy="1310342"/>
          </a:xfrm>
        </p:grpSpPr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874AD1B5-17CE-7BE4-52F1-8EB6DD99C310}"/>
                </a:ext>
              </a:extLst>
            </p:cNvPr>
            <p:cNvSpPr/>
            <p:nvPr/>
          </p:nvSpPr>
          <p:spPr>
            <a:xfrm>
              <a:off x="6461581" y="2235001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F334964B-3047-2CA0-289A-E7254621ABFB}"/>
                </a:ext>
              </a:extLst>
            </p:cNvPr>
            <p:cNvSpPr/>
            <p:nvPr/>
          </p:nvSpPr>
          <p:spPr>
            <a:xfrm>
              <a:off x="6461581" y="3545344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DA0658DE-98AC-DA0E-A4CF-B649CDFE26C6}"/>
                </a:ext>
              </a:extLst>
            </p:cNvPr>
            <p:cNvSpPr/>
            <p:nvPr/>
          </p:nvSpPr>
          <p:spPr>
            <a:xfrm>
              <a:off x="6461581" y="3414309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0F5E91AC-BFA7-3EEC-BA4D-34E970DBD6AC}"/>
                </a:ext>
              </a:extLst>
            </p:cNvPr>
            <p:cNvSpPr/>
            <p:nvPr/>
          </p:nvSpPr>
          <p:spPr>
            <a:xfrm>
              <a:off x="6461581" y="3283275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B564E51-D191-1811-073A-165AD0B7BEA8}"/>
                </a:ext>
              </a:extLst>
            </p:cNvPr>
            <p:cNvSpPr/>
            <p:nvPr/>
          </p:nvSpPr>
          <p:spPr>
            <a:xfrm>
              <a:off x="6461581" y="3152241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BA7A3BB6-F83B-4628-ADC3-E6CC38FE4E4C}"/>
                </a:ext>
              </a:extLst>
            </p:cNvPr>
            <p:cNvSpPr/>
            <p:nvPr/>
          </p:nvSpPr>
          <p:spPr>
            <a:xfrm>
              <a:off x="6461581" y="3021207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4240AC1-235D-E8C8-2D09-E2ED028DD475}"/>
                </a:ext>
              </a:extLst>
            </p:cNvPr>
            <p:cNvSpPr/>
            <p:nvPr/>
          </p:nvSpPr>
          <p:spPr>
            <a:xfrm>
              <a:off x="6461581" y="2890173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BF0D5C1E-818E-ADF7-9752-8C5902FEF343}"/>
                </a:ext>
              </a:extLst>
            </p:cNvPr>
            <p:cNvSpPr/>
            <p:nvPr/>
          </p:nvSpPr>
          <p:spPr>
            <a:xfrm>
              <a:off x="6461581" y="2759138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119686ED-67AF-C49F-1409-505F69A45AF1}"/>
                </a:ext>
              </a:extLst>
            </p:cNvPr>
            <p:cNvSpPr/>
            <p:nvPr/>
          </p:nvSpPr>
          <p:spPr>
            <a:xfrm>
              <a:off x="6461581" y="2628104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7753FC75-C871-15A5-74CC-4F73B70D37AB}"/>
                </a:ext>
              </a:extLst>
            </p:cNvPr>
            <p:cNvSpPr/>
            <p:nvPr/>
          </p:nvSpPr>
          <p:spPr>
            <a:xfrm>
              <a:off x="6461581" y="2497070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DA5C6B3-7700-8F84-2412-378273AA7CD3}"/>
                </a:ext>
              </a:extLst>
            </p:cNvPr>
            <p:cNvSpPr/>
            <p:nvPr/>
          </p:nvSpPr>
          <p:spPr>
            <a:xfrm>
              <a:off x="6461581" y="2366036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FCFD56E0-E13A-8AA9-8BFA-38299B382B92}"/>
                </a:ext>
              </a:extLst>
            </p:cNvPr>
            <p:cNvSpPr/>
            <p:nvPr/>
          </p:nvSpPr>
          <p:spPr>
            <a:xfrm>
              <a:off x="6461581" y="2235001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F00B51CB-2F70-5A81-7072-8827C135E98C}"/>
              </a:ext>
            </a:extLst>
          </p:cNvPr>
          <p:cNvSpPr txBox="1"/>
          <p:nvPr/>
        </p:nvSpPr>
        <p:spPr>
          <a:xfrm>
            <a:off x="4605121" y="3419639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9AFB8C10-B6DF-9CFC-3DF1-DDC8A4FE92C0}"/>
              </a:ext>
            </a:extLst>
          </p:cNvPr>
          <p:cNvSpPr txBox="1"/>
          <p:nvPr/>
        </p:nvSpPr>
        <p:spPr>
          <a:xfrm>
            <a:off x="4568152" y="3026536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2000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A472C730-3029-BE72-8E62-BC5B19F33D0F}"/>
              </a:ext>
            </a:extLst>
          </p:cNvPr>
          <p:cNvSpPr txBox="1"/>
          <p:nvPr/>
        </p:nvSpPr>
        <p:spPr>
          <a:xfrm>
            <a:off x="4568152" y="2633433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4000</a:t>
            </a:r>
          </a:p>
        </p:txBody>
      </p:sp>
      <p:grpSp>
        <p:nvGrpSpPr>
          <p:cNvPr id="170" name="Content Placeholder 8">
            <a:extLst>
              <a:ext uri="{FF2B5EF4-FFF2-40B4-BE49-F238E27FC236}">
                <a16:creationId xmlns:a16="http://schemas.microsoft.com/office/drawing/2014/main" id="{156FF570-3DD6-9C0A-ED2E-5C46038DE0C7}"/>
              </a:ext>
            </a:extLst>
          </p:cNvPr>
          <p:cNvGrpSpPr/>
          <p:nvPr/>
        </p:nvGrpSpPr>
        <p:grpSpPr>
          <a:xfrm>
            <a:off x="4846062" y="2535467"/>
            <a:ext cx="989165" cy="980791"/>
            <a:chOff x="6461416" y="2237622"/>
            <a:chExt cx="1318886" cy="1307721"/>
          </a:xfrm>
          <a:noFill/>
        </p:grpSpPr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E5F07B3-C6BA-F5D3-4B81-2735403B13BF}"/>
                </a:ext>
              </a:extLst>
            </p:cNvPr>
            <p:cNvSpPr/>
            <p:nvPr/>
          </p:nvSpPr>
          <p:spPr>
            <a:xfrm>
              <a:off x="6461416" y="2237622"/>
              <a:ext cx="1318886" cy="1307721"/>
            </a:xfrm>
            <a:custGeom>
              <a:avLst/>
              <a:gdLst>
                <a:gd name="connsiteX0" fmla="*/ 0 w 1318886"/>
                <a:gd name="connsiteY0" fmla="*/ 1307722 h 1307721"/>
                <a:gd name="connsiteX1" fmla="*/ 863 w 1318886"/>
                <a:gd name="connsiteY1" fmla="*/ 1307722 h 1307721"/>
                <a:gd name="connsiteX2" fmla="*/ 2013 w 1318886"/>
                <a:gd name="connsiteY2" fmla="*/ 1307722 h 1307721"/>
                <a:gd name="connsiteX3" fmla="*/ 3204 w 1318886"/>
                <a:gd name="connsiteY3" fmla="*/ 1307722 h 1307721"/>
                <a:gd name="connsiteX4" fmla="*/ 4354 w 1318886"/>
                <a:gd name="connsiteY4" fmla="*/ 1307722 h 1307721"/>
                <a:gd name="connsiteX5" fmla="*/ 5505 w 1318886"/>
                <a:gd name="connsiteY5" fmla="*/ 1307722 h 1307721"/>
                <a:gd name="connsiteX6" fmla="*/ 6695 w 1318886"/>
                <a:gd name="connsiteY6" fmla="*/ 1307722 h 1307721"/>
                <a:gd name="connsiteX7" fmla="*/ 7846 w 1318886"/>
                <a:gd name="connsiteY7" fmla="*/ 1307722 h 1307721"/>
                <a:gd name="connsiteX8" fmla="*/ 8996 w 1318886"/>
                <a:gd name="connsiteY8" fmla="*/ 1307722 h 1307721"/>
                <a:gd name="connsiteX9" fmla="*/ 10187 w 1318886"/>
                <a:gd name="connsiteY9" fmla="*/ 1307722 h 1307721"/>
                <a:gd name="connsiteX10" fmla="*/ 11337 w 1318886"/>
                <a:gd name="connsiteY10" fmla="*/ 1307722 h 1307721"/>
                <a:gd name="connsiteX11" fmla="*/ 12487 w 1318886"/>
                <a:gd name="connsiteY11" fmla="*/ 1307722 h 1307721"/>
                <a:gd name="connsiteX12" fmla="*/ 13679 w 1318886"/>
                <a:gd name="connsiteY12" fmla="*/ 1307722 h 1307721"/>
                <a:gd name="connsiteX13" fmla="*/ 14829 w 1318886"/>
                <a:gd name="connsiteY13" fmla="*/ 1307722 h 1307721"/>
                <a:gd name="connsiteX14" fmla="*/ 15979 w 1318886"/>
                <a:gd name="connsiteY14" fmla="*/ 1307722 h 1307721"/>
                <a:gd name="connsiteX15" fmla="*/ 17170 w 1318886"/>
                <a:gd name="connsiteY15" fmla="*/ 1307722 h 1307721"/>
                <a:gd name="connsiteX16" fmla="*/ 18320 w 1318886"/>
                <a:gd name="connsiteY16" fmla="*/ 1307722 h 1307721"/>
                <a:gd name="connsiteX17" fmla="*/ 19511 w 1318886"/>
                <a:gd name="connsiteY17" fmla="*/ 1307722 h 1307721"/>
                <a:gd name="connsiteX18" fmla="*/ 20662 w 1318886"/>
                <a:gd name="connsiteY18" fmla="*/ 1307722 h 1307721"/>
                <a:gd name="connsiteX19" fmla="*/ 21812 w 1318886"/>
                <a:gd name="connsiteY19" fmla="*/ 1307722 h 1307721"/>
                <a:gd name="connsiteX20" fmla="*/ 23003 w 1318886"/>
                <a:gd name="connsiteY20" fmla="*/ 1307722 h 1307721"/>
                <a:gd name="connsiteX21" fmla="*/ 24153 w 1318886"/>
                <a:gd name="connsiteY21" fmla="*/ 1307722 h 1307721"/>
                <a:gd name="connsiteX22" fmla="*/ 25303 w 1318886"/>
                <a:gd name="connsiteY22" fmla="*/ 1307722 h 1307721"/>
                <a:gd name="connsiteX23" fmla="*/ 26495 w 1318886"/>
                <a:gd name="connsiteY23" fmla="*/ 1307722 h 1307721"/>
                <a:gd name="connsiteX24" fmla="*/ 27644 w 1318886"/>
                <a:gd name="connsiteY24" fmla="*/ 1307722 h 1307721"/>
                <a:gd name="connsiteX25" fmla="*/ 28795 w 1318886"/>
                <a:gd name="connsiteY25" fmla="*/ 1307722 h 1307721"/>
                <a:gd name="connsiteX26" fmla="*/ 29986 w 1318886"/>
                <a:gd name="connsiteY26" fmla="*/ 1307722 h 1307721"/>
                <a:gd name="connsiteX27" fmla="*/ 31136 w 1318886"/>
                <a:gd name="connsiteY27" fmla="*/ 1307722 h 1307721"/>
                <a:gd name="connsiteX28" fmla="*/ 32327 w 1318886"/>
                <a:gd name="connsiteY28" fmla="*/ 1307722 h 1307721"/>
                <a:gd name="connsiteX29" fmla="*/ 33478 w 1318886"/>
                <a:gd name="connsiteY29" fmla="*/ 1307722 h 1307721"/>
                <a:gd name="connsiteX30" fmla="*/ 34628 w 1318886"/>
                <a:gd name="connsiteY30" fmla="*/ 1307722 h 1307721"/>
                <a:gd name="connsiteX31" fmla="*/ 35819 w 1318886"/>
                <a:gd name="connsiteY31" fmla="*/ 1307722 h 1307721"/>
                <a:gd name="connsiteX32" fmla="*/ 36969 w 1318886"/>
                <a:gd name="connsiteY32" fmla="*/ 1307722 h 1307721"/>
                <a:gd name="connsiteX33" fmla="*/ 38119 w 1318886"/>
                <a:gd name="connsiteY33" fmla="*/ 1307722 h 1307721"/>
                <a:gd name="connsiteX34" fmla="*/ 39311 w 1318886"/>
                <a:gd name="connsiteY34" fmla="*/ 1307722 h 1307721"/>
                <a:gd name="connsiteX35" fmla="*/ 40461 w 1318886"/>
                <a:gd name="connsiteY35" fmla="*/ 1307722 h 1307721"/>
                <a:gd name="connsiteX36" fmla="*/ 41611 w 1318886"/>
                <a:gd name="connsiteY36" fmla="*/ 1307722 h 1307721"/>
                <a:gd name="connsiteX37" fmla="*/ 42802 w 1318886"/>
                <a:gd name="connsiteY37" fmla="*/ 1307722 h 1307721"/>
                <a:gd name="connsiteX38" fmla="*/ 43952 w 1318886"/>
                <a:gd name="connsiteY38" fmla="*/ 1307722 h 1307721"/>
                <a:gd name="connsiteX39" fmla="*/ 45102 w 1318886"/>
                <a:gd name="connsiteY39" fmla="*/ 1307722 h 1307721"/>
                <a:gd name="connsiteX40" fmla="*/ 46293 w 1318886"/>
                <a:gd name="connsiteY40" fmla="*/ 1307722 h 1307721"/>
                <a:gd name="connsiteX41" fmla="*/ 47444 w 1318886"/>
                <a:gd name="connsiteY41" fmla="*/ 1307722 h 1307721"/>
                <a:gd name="connsiteX42" fmla="*/ 48635 w 1318886"/>
                <a:gd name="connsiteY42" fmla="*/ 1303006 h 1307721"/>
                <a:gd name="connsiteX43" fmla="*/ 49785 w 1318886"/>
                <a:gd name="connsiteY43" fmla="*/ 1301955 h 1307721"/>
                <a:gd name="connsiteX44" fmla="*/ 50935 w 1318886"/>
                <a:gd name="connsiteY44" fmla="*/ 1297765 h 1307721"/>
                <a:gd name="connsiteX45" fmla="*/ 52126 w 1318886"/>
                <a:gd name="connsiteY45" fmla="*/ 1293045 h 1307721"/>
                <a:gd name="connsiteX46" fmla="*/ 53277 w 1318886"/>
                <a:gd name="connsiteY46" fmla="*/ 1282825 h 1307721"/>
                <a:gd name="connsiteX47" fmla="*/ 54426 w 1318886"/>
                <a:gd name="connsiteY47" fmla="*/ 1281252 h 1307721"/>
                <a:gd name="connsiteX48" fmla="*/ 55618 w 1318886"/>
                <a:gd name="connsiteY48" fmla="*/ 1285709 h 1307721"/>
                <a:gd name="connsiteX49" fmla="*/ 56768 w 1318886"/>
                <a:gd name="connsiteY49" fmla="*/ 1284398 h 1307721"/>
                <a:gd name="connsiteX50" fmla="*/ 57918 w 1318886"/>
                <a:gd name="connsiteY50" fmla="*/ 1282825 h 1307721"/>
                <a:gd name="connsiteX51" fmla="*/ 59109 w 1318886"/>
                <a:gd name="connsiteY51" fmla="*/ 1285446 h 1307721"/>
                <a:gd name="connsiteX52" fmla="*/ 60259 w 1318886"/>
                <a:gd name="connsiteY52" fmla="*/ 1284398 h 1307721"/>
                <a:gd name="connsiteX53" fmla="*/ 61410 w 1318886"/>
                <a:gd name="connsiteY53" fmla="*/ 1288067 h 1307721"/>
                <a:gd name="connsiteX54" fmla="*/ 62601 w 1318886"/>
                <a:gd name="connsiteY54" fmla="*/ 1291213 h 1307721"/>
                <a:gd name="connsiteX55" fmla="*/ 63751 w 1318886"/>
                <a:gd name="connsiteY55" fmla="*/ 1282299 h 1307721"/>
                <a:gd name="connsiteX56" fmla="*/ 64942 w 1318886"/>
                <a:gd name="connsiteY56" fmla="*/ 1277321 h 1307721"/>
                <a:gd name="connsiteX57" fmla="*/ 66093 w 1318886"/>
                <a:gd name="connsiteY57" fmla="*/ 1285446 h 1307721"/>
                <a:gd name="connsiteX58" fmla="*/ 67242 w 1318886"/>
                <a:gd name="connsiteY58" fmla="*/ 1282299 h 1307721"/>
                <a:gd name="connsiteX59" fmla="*/ 68434 w 1318886"/>
                <a:gd name="connsiteY59" fmla="*/ 1259239 h 1307721"/>
                <a:gd name="connsiteX60" fmla="*/ 69584 w 1318886"/>
                <a:gd name="connsiteY60" fmla="*/ 1275748 h 1307721"/>
                <a:gd name="connsiteX61" fmla="*/ 70734 w 1318886"/>
                <a:gd name="connsiteY61" fmla="*/ 1277584 h 1307721"/>
                <a:gd name="connsiteX62" fmla="*/ 71925 w 1318886"/>
                <a:gd name="connsiteY62" fmla="*/ 1280467 h 1307721"/>
                <a:gd name="connsiteX63" fmla="*/ 73075 w 1318886"/>
                <a:gd name="connsiteY63" fmla="*/ 1279420 h 1307721"/>
                <a:gd name="connsiteX64" fmla="*/ 74226 w 1318886"/>
                <a:gd name="connsiteY64" fmla="*/ 1274700 h 1307721"/>
                <a:gd name="connsiteX65" fmla="*/ 75417 w 1318886"/>
                <a:gd name="connsiteY65" fmla="*/ 1271817 h 1307721"/>
                <a:gd name="connsiteX66" fmla="*/ 76567 w 1318886"/>
                <a:gd name="connsiteY66" fmla="*/ 1282825 h 1307721"/>
                <a:gd name="connsiteX67" fmla="*/ 77717 w 1318886"/>
                <a:gd name="connsiteY67" fmla="*/ 1282825 h 1307721"/>
                <a:gd name="connsiteX68" fmla="*/ 78908 w 1318886"/>
                <a:gd name="connsiteY68" fmla="*/ 1283088 h 1307721"/>
                <a:gd name="connsiteX69" fmla="*/ 80058 w 1318886"/>
                <a:gd name="connsiteY69" fmla="*/ 1283088 h 1307721"/>
                <a:gd name="connsiteX70" fmla="*/ 81250 w 1318886"/>
                <a:gd name="connsiteY70" fmla="*/ 1282299 h 1307721"/>
                <a:gd name="connsiteX71" fmla="*/ 82400 w 1318886"/>
                <a:gd name="connsiteY71" fmla="*/ 1271558 h 1307721"/>
                <a:gd name="connsiteX72" fmla="*/ 83550 w 1318886"/>
                <a:gd name="connsiteY72" fmla="*/ 1271295 h 1307721"/>
                <a:gd name="connsiteX73" fmla="*/ 84741 w 1318886"/>
                <a:gd name="connsiteY73" fmla="*/ 1278368 h 1307721"/>
                <a:gd name="connsiteX74" fmla="*/ 85891 w 1318886"/>
                <a:gd name="connsiteY74" fmla="*/ 1278894 h 1307721"/>
                <a:gd name="connsiteX75" fmla="*/ 87042 w 1318886"/>
                <a:gd name="connsiteY75" fmla="*/ 1276536 h 1307721"/>
                <a:gd name="connsiteX76" fmla="*/ 88232 w 1318886"/>
                <a:gd name="connsiteY76" fmla="*/ 1283088 h 1307721"/>
                <a:gd name="connsiteX77" fmla="*/ 89383 w 1318886"/>
                <a:gd name="connsiteY77" fmla="*/ 1276536 h 1307721"/>
                <a:gd name="connsiteX78" fmla="*/ 90533 w 1318886"/>
                <a:gd name="connsiteY78" fmla="*/ 1290950 h 1307721"/>
                <a:gd name="connsiteX79" fmla="*/ 91724 w 1318886"/>
                <a:gd name="connsiteY79" fmla="*/ 1271295 h 1307721"/>
                <a:gd name="connsiteX80" fmla="*/ 92874 w 1318886"/>
                <a:gd name="connsiteY80" fmla="*/ 1280730 h 1307721"/>
                <a:gd name="connsiteX81" fmla="*/ 94024 w 1318886"/>
                <a:gd name="connsiteY81" fmla="*/ 1280204 h 1307721"/>
                <a:gd name="connsiteX82" fmla="*/ 95216 w 1318886"/>
                <a:gd name="connsiteY82" fmla="*/ 1271032 h 1307721"/>
                <a:gd name="connsiteX83" fmla="*/ 96366 w 1318886"/>
                <a:gd name="connsiteY83" fmla="*/ 1287541 h 1307721"/>
                <a:gd name="connsiteX84" fmla="*/ 97557 w 1318886"/>
                <a:gd name="connsiteY84" fmla="*/ 1266054 h 1307721"/>
                <a:gd name="connsiteX85" fmla="*/ 98707 w 1318886"/>
                <a:gd name="connsiteY85" fmla="*/ 1276536 h 1307721"/>
                <a:gd name="connsiteX86" fmla="*/ 99857 w 1318886"/>
                <a:gd name="connsiteY86" fmla="*/ 1268674 h 1307721"/>
                <a:gd name="connsiteX87" fmla="*/ 101049 w 1318886"/>
                <a:gd name="connsiteY87" fmla="*/ 1278894 h 1307721"/>
                <a:gd name="connsiteX88" fmla="*/ 102199 w 1318886"/>
                <a:gd name="connsiteY88" fmla="*/ 1263433 h 1307721"/>
                <a:gd name="connsiteX89" fmla="*/ 103349 w 1318886"/>
                <a:gd name="connsiteY89" fmla="*/ 1273127 h 1307721"/>
                <a:gd name="connsiteX90" fmla="*/ 104540 w 1318886"/>
                <a:gd name="connsiteY90" fmla="*/ 1271817 h 1307721"/>
                <a:gd name="connsiteX91" fmla="*/ 105690 w 1318886"/>
                <a:gd name="connsiteY91" fmla="*/ 1273127 h 1307721"/>
                <a:gd name="connsiteX92" fmla="*/ 106840 w 1318886"/>
                <a:gd name="connsiteY92" fmla="*/ 1250592 h 1307721"/>
                <a:gd name="connsiteX93" fmla="*/ 108032 w 1318886"/>
                <a:gd name="connsiteY93" fmla="*/ 1254260 h 1307721"/>
                <a:gd name="connsiteX94" fmla="*/ 109182 w 1318886"/>
                <a:gd name="connsiteY94" fmla="*/ 1256355 h 1307721"/>
                <a:gd name="connsiteX95" fmla="*/ 110373 w 1318886"/>
                <a:gd name="connsiteY95" fmla="*/ 1267101 h 1307721"/>
                <a:gd name="connsiteX96" fmla="*/ 111523 w 1318886"/>
                <a:gd name="connsiteY96" fmla="*/ 1260286 h 1307721"/>
                <a:gd name="connsiteX97" fmla="*/ 112673 w 1318886"/>
                <a:gd name="connsiteY97" fmla="*/ 1260024 h 1307721"/>
                <a:gd name="connsiteX98" fmla="*/ 113865 w 1318886"/>
                <a:gd name="connsiteY98" fmla="*/ 1260549 h 1307721"/>
                <a:gd name="connsiteX99" fmla="*/ 115014 w 1318886"/>
                <a:gd name="connsiteY99" fmla="*/ 1247972 h 1307721"/>
                <a:gd name="connsiteX100" fmla="*/ 116165 w 1318886"/>
                <a:gd name="connsiteY100" fmla="*/ 1248231 h 1307721"/>
                <a:gd name="connsiteX101" fmla="*/ 117356 w 1318886"/>
                <a:gd name="connsiteY101" fmla="*/ 1221502 h 1307721"/>
                <a:gd name="connsiteX102" fmla="*/ 118506 w 1318886"/>
                <a:gd name="connsiteY102" fmla="*/ 1235127 h 1307721"/>
                <a:gd name="connsiteX103" fmla="*/ 119656 w 1318886"/>
                <a:gd name="connsiteY103" fmla="*/ 1255308 h 1307721"/>
                <a:gd name="connsiteX104" fmla="*/ 120847 w 1318886"/>
                <a:gd name="connsiteY104" fmla="*/ 1243252 h 1307721"/>
                <a:gd name="connsiteX105" fmla="*/ 121998 w 1318886"/>
                <a:gd name="connsiteY105" fmla="*/ 1233032 h 1307721"/>
                <a:gd name="connsiteX106" fmla="*/ 123147 w 1318886"/>
                <a:gd name="connsiteY106" fmla="*/ 1252687 h 1307721"/>
                <a:gd name="connsiteX107" fmla="*/ 124339 w 1318886"/>
                <a:gd name="connsiteY107" fmla="*/ 1263433 h 1307721"/>
                <a:gd name="connsiteX108" fmla="*/ 125489 w 1318886"/>
                <a:gd name="connsiteY108" fmla="*/ 1246399 h 1307721"/>
                <a:gd name="connsiteX109" fmla="*/ 126680 w 1318886"/>
                <a:gd name="connsiteY109" fmla="*/ 1239058 h 1307721"/>
                <a:gd name="connsiteX110" fmla="*/ 127830 w 1318886"/>
                <a:gd name="connsiteY110" fmla="*/ 1258455 h 1307721"/>
                <a:gd name="connsiteX111" fmla="*/ 128981 w 1318886"/>
                <a:gd name="connsiteY111" fmla="*/ 1248231 h 1307721"/>
                <a:gd name="connsiteX112" fmla="*/ 130172 w 1318886"/>
                <a:gd name="connsiteY112" fmla="*/ 1233032 h 1307721"/>
                <a:gd name="connsiteX113" fmla="*/ 131322 w 1318886"/>
                <a:gd name="connsiteY113" fmla="*/ 1239847 h 1307721"/>
                <a:gd name="connsiteX114" fmla="*/ 132472 w 1318886"/>
                <a:gd name="connsiteY114" fmla="*/ 1251114 h 1307721"/>
                <a:gd name="connsiteX115" fmla="*/ 133663 w 1318886"/>
                <a:gd name="connsiteY115" fmla="*/ 1252950 h 1307721"/>
                <a:gd name="connsiteX116" fmla="*/ 134814 w 1318886"/>
                <a:gd name="connsiteY116" fmla="*/ 1237489 h 1307721"/>
                <a:gd name="connsiteX117" fmla="*/ 135964 w 1318886"/>
                <a:gd name="connsiteY117" fmla="*/ 1239847 h 1307721"/>
                <a:gd name="connsiteX118" fmla="*/ 137155 w 1318886"/>
                <a:gd name="connsiteY118" fmla="*/ 1253735 h 1307721"/>
                <a:gd name="connsiteX119" fmla="*/ 138305 w 1318886"/>
                <a:gd name="connsiteY119" fmla="*/ 1249019 h 1307721"/>
                <a:gd name="connsiteX120" fmla="*/ 139455 w 1318886"/>
                <a:gd name="connsiteY120" fmla="*/ 1255308 h 1307721"/>
                <a:gd name="connsiteX121" fmla="*/ 140646 w 1318886"/>
                <a:gd name="connsiteY121" fmla="*/ 1233032 h 1307721"/>
                <a:gd name="connsiteX122" fmla="*/ 141796 w 1318886"/>
                <a:gd name="connsiteY122" fmla="*/ 1253735 h 1307721"/>
                <a:gd name="connsiteX123" fmla="*/ 142988 w 1318886"/>
                <a:gd name="connsiteY123" fmla="*/ 1262123 h 1307721"/>
                <a:gd name="connsiteX124" fmla="*/ 144138 w 1318886"/>
                <a:gd name="connsiteY124" fmla="*/ 1258976 h 1307721"/>
                <a:gd name="connsiteX125" fmla="*/ 145288 w 1318886"/>
                <a:gd name="connsiteY125" fmla="*/ 1255045 h 1307721"/>
                <a:gd name="connsiteX126" fmla="*/ 146479 w 1318886"/>
                <a:gd name="connsiteY126" fmla="*/ 1253735 h 1307721"/>
                <a:gd name="connsiteX127" fmla="*/ 147629 w 1318886"/>
                <a:gd name="connsiteY127" fmla="*/ 1246136 h 1307721"/>
                <a:gd name="connsiteX128" fmla="*/ 148780 w 1318886"/>
                <a:gd name="connsiteY128" fmla="*/ 1260812 h 1307721"/>
                <a:gd name="connsiteX129" fmla="*/ 149971 w 1318886"/>
                <a:gd name="connsiteY129" fmla="*/ 1258192 h 1307721"/>
                <a:gd name="connsiteX130" fmla="*/ 151121 w 1318886"/>
                <a:gd name="connsiteY130" fmla="*/ 1254260 h 1307721"/>
                <a:gd name="connsiteX131" fmla="*/ 152271 w 1318886"/>
                <a:gd name="connsiteY131" fmla="*/ 1259765 h 1307721"/>
                <a:gd name="connsiteX132" fmla="*/ 153462 w 1318886"/>
                <a:gd name="connsiteY132" fmla="*/ 1250330 h 1307721"/>
                <a:gd name="connsiteX133" fmla="*/ 154612 w 1318886"/>
                <a:gd name="connsiteY133" fmla="*/ 1243252 h 1307721"/>
                <a:gd name="connsiteX134" fmla="*/ 155763 w 1318886"/>
                <a:gd name="connsiteY134" fmla="*/ 1238799 h 1307721"/>
                <a:gd name="connsiteX135" fmla="*/ 156954 w 1318886"/>
                <a:gd name="connsiteY135" fmla="*/ 1255834 h 1307721"/>
                <a:gd name="connsiteX136" fmla="*/ 158104 w 1318886"/>
                <a:gd name="connsiteY136" fmla="*/ 1244562 h 1307721"/>
                <a:gd name="connsiteX137" fmla="*/ 159295 w 1318886"/>
                <a:gd name="connsiteY137" fmla="*/ 1246399 h 1307721"/>
                <a:gd name="connsiteX138" fmla="*/ 160445 w 1318886"/>
                <a:gd name="connsiteY138" fmla="*/ 1245610 h 1307721"/>
                <a:gd name="connsiteX139" fmla="*/ 161596 w 1318886"/>
                <a:gd name="connsiteY139" fmla="*/ 1254782 h 1307721"/>
                <a:gd name="connsiteX140" fmla="*/ 162786 w 1318886"/>
                <a:gd name="connsiteY140" fmla="*/ 1235390 h 1307721"/>
                <a:gd name="connsiteX141" fmla="*/ 163937 w 1318886"/>
                <a:gd name="connsiteY141" fmla="*/ 1255834 h 1307721"/>
                <a:gd name="connsiteX142" fmla="*/ 165087 w 1318886"/>
                <a:gd name="connsiteY142" fmla="*/ 1242468 h 1307721"/>
                <a:gd name="connsiteX143" fmla="*/ 166278 w 1318886"/>
                <a:gd name="connsiteY143" fmla="*/ 1252424 h 1307721"/>
                <a:gd name="connsiteX144" fmla="*/ 167428 w 1318886"/>
                <a:gd name="connsiteY144" fmla="*/ 1240110 h 1307721"/>
                <a:gd name="connsiteX145" fmla="*/ 168578 w 1318886"/>
                <a:gd name="connsiteY145" fmla="*/ 1242989 h 1307721"/>
                <a:gd name="connsiteX146" fmla="*/ 169770 w 1318886"/>
                <a:gd name="connsiteY146" fmla="*/ 1238274 h 1307721"/>
                <a:gd name="connsiteX147" fmla="*/ 170920 w 1318886"/>
                <a:gd name="connsiteY147" fmla="*/ 1250330 h 1307721"/>
                <a:gd name="connsiteX148" fmla="*/ 172070 w 1318886"/>
                <a:gd name="connsiteY148" fmla="*/ 1246399 h 1307721"/>
                <a:gd name="connsiteX149" fmla="*/ 173261 w 1318886"/>
                <a:gd name="connsiteY149" fmla="*/ 1239058 h 1307721"/>
                <a:gd name="connsiteX150" fmla="*/ 174411 w 1318886"/>
                <a:gd name="connsiteY150" fmla="*/ 1256093 h 1307721"/>
                <a:gd name="connsiteX151" fmla="*/ 175602 w 1318886"/>
                <a:gd name="connsiteY151" fmla="*/ 1238537 h 1307721"/>
                <a:gd name="connsiteX152" fmla="*/ 176753 w 1318886"/>
                <a:gd name="connsiteY152" fmla="*/ 1250067 h 1307721"/>
                <a:gd name="connsiteX153" fmla="*/ 177903 w 1318886"/>
                <a:gd name="connsiteY153" fmla="*/ 1251377 h 1307721"/>
                <a:gd name="connsiteX154" fmla="*/ 179094 w 1318886"/>
                <a:gd name="connsiteY154" fmla="*/ 1255834 h 1307721"/>
                <a:gd name="connsiteX155" fmla="*/ 180244 w 1318886"/>
                <a:gd name="connsiteY155" fmla="*/ 1250330 h 1307721"/>
                <a:gd name="connsiteX156" fmla="*/ 181394 w 1318886"/>
                <a:gd name="connsiteY156" fmla="*/ 1261075 h 1307721"/>
                <a:gd name="connsiteX157" fmla="*/ 182586 w 1318886"/>
                <a:gd name="connsiteY157" fmla="*/ 1250330 h 1307721"/>
                <a:gd name="connsiteX158" fmla="*/ 183735 w 1318886"/>
                <a:gd name="connsiteY158" fmla="*/ 1254260 h 1307721"/>
                <a:gd name="connsiteX159" fmla="*/ 184886 w 1318886"/>
                <a:gd name="connsiteY159" fmla="*/ 1249282 h 1307721"/>
                <a:gd name="connsiteX160" fmla="*/ 186077 w 1318886"/>
                <a:gd name="connsiteY160" fmla="*/ 1253472 h 1307721"/>
                <a:gd name="connsiteX161" fmla="*/ 187227 w 1318886"/>
                <a:gd name="connsiteY161" fmla="*/ 1255308 h 1307721"/>
                <a:gd name="connsiteX162" fmla="*/ 188418 w 1318886"/>
                <a:gd name="connsiteY162" fmla="*/ 1256881 h 1307721"/>
                <a:gd name="connsiteX163" fmla="*/ 189568 w 1318886"/>
                <a:gd name="connsiteY163" fmla="*/ 1253735 h 1307721"/>
                <a:gd name="connsiteX164" fmla="*/ 190719 w 1318886"/>
                <a:gd name="connsiteY164" fmla="*/ 1254260 h 1307721"/>
                <a:gd name="connsiteX165" fmla="*/ 191910 w 1318886"/>
                <a:gd name="connsiteY165" fmla="*/ 1258455 h 1307721"/>
                <a:gd name="connsiteX166" fmla="*/ 193060 w 1318886"/>
                <a:gd name="connsiteY166" fmla="*/ 1260286 h 1307721"/>
                <a:gd name="connsiteX167" fmla="*/ 194210 w 1318886"/>
                <a:gd name="connsiteY167" fmla="*/ 1257403 h 1307721"/>
                <a:gd name="connsiteX168" fmla="*/ 195401 w 1318886"/>
                <a:gd name="connsiteY168" fmla="*/ 1249019 h 1307721"/>
                <a:gd name="connsiteX169" fmla="*/ 196552 w 1318886"/>
                <a:gd name="connsiteY169" fmla="*/ 1246399 h 1307721"/>
                <a:gd name="connsiteX170" fmla="*/ 197702 w 1318886"/>
                <a:gd name="connsiteY170" fmla="*/ 1259765 h 1307721"/>
                <a:gd name="connsiteX171" fmla="*/ 198893 w 1318886"/>
                <a:gd name="connsiteY171" fmla="*/ 1246399 h 1307721"/>
                <a:gd name="connsiteX172" fmla="*/ 200043 w 1318886"/>
                <a:gd name="connsiteY172" fmla="*/ 1260812 h 1307721"/>
                <a:gd name="connsiteX173" fmla="*/ 201193 w 1318886"/>
                <a:gd name="connsiteY173" fmla="*/ 1253472 h 1307721"/>
                <a:gd name="connsiteX174" fmla="*/ 202384 w 1318886"/>
                <a:gd name="connsiteY174" fmla="*/ 1253472 h 1307721"/>
                <a:gd name="connsiteX175" fmla="*/ 203535 w 1318886"/>
                <a:gd name="connsiteY175" fmla="*/ 1246661 h 1307721"/>
                <a:gd name="connsiteX176" fmla="*/ 204726 w 1318886"/>
                <a:gd name="connsiteY176" fmla="*/ 1238011 h 1307721"/>
                <a:gd name="connsiteX177" fmla="*/ 205876 w 1318886"/>
                <a:gd name="connsiteY177" fmla="*/ 1245873 h 1307721"/>
                <a:gd name="connsiteX178" fmla="*/ 207026 w 1318886"/>
                <a:gd name="connsiteY178" fmla="*/ 1243515 h 1307721"/>
                <a:gd name="connsiteX179" fmla="*/ 208217 w 1318886"/>
                <a:gd name="connsiteY179" fmla="*/ 1246399 h 1307721"/>
                <a:gd name="connsiteX180" fmla="*/ 209368 w 1318886"/>
                <a:gd name="connsiteY180" fmla="*/ 1264480 h 1307721"/>
                <a:gd name="connsiteX181" fmla="*/ 210517 w 1318886"/>
                <a:gd name="connsiteY181" fmla="*/ 1258713 h 1307721"/>
                <a:gd name="connsiteX182" fmla="*/ 211709 w 1318886"/>
                <a:gd name="connsiteY182" fmla="*/ 1227265 h 1307721"/>
                <a:gd name="connsiteX183" fmla="*/ 212859 w 1318886"/>
                <a:gd name="connsiteY183" fmla="*/ 1244825 h 1307721"/>
                <a:gd name="connsiteX184" fmla="*/ 214009 w 1318886"/>
                <a:gd name="connsiteY184" fmla="*/ 1225433 h 1307721"/>
                <a:gd name="connsiteX185" fmla="*/ 215200 w 1318886"/>
                <a:gd name="connsiteY185" fmla="*/ 1237748 h 1307721"/>
                <a:gd name="connsiteX186" fmla="*/ 216350 w 1318886"/>
                <a:gd name="connsiteY186" fmla="*/ 1246399 h 1307721"/>
                <a:gd name="connsiteX187" fmla="*/ 217501 w 1318886"/>
                <a:gd name="connsiteY187" fmla="*/ 1244299 h 1307721"/>
                <a:gd name="connsiteX188" fmla="*/ 218692 w 1318886"/>
                <a:gd name="connsiteY188" fmla="*/ 1251377 h 1307721"/>
                <a:gd name="connsiteX189" fmla="*/ 219842 w 1318886"/>
                <a:gd name="connsiteY189" fmla="*/ 1231985 h 1307721"/>
                <a:gd name="connsiteX190" fmla="*/ 221033 w 1318886"/>
                <a:gd name="connsiteY190" fmla="*/ 1239847 h 1307721"/>
                <a:gd name="connsiteX191" fmla="*/ 222183 w 1318886"/>
                <a:gd name="connsiteY191" fmla="*/ 1239058 h 1307721"/>
                <a:gd name="connsiteX192" fmla="*/ 223333 w 1318886"/>
                <a:gd name="connsiteY192" fmla="*/ 1239847 h 1307721"/>
                <a:gd name="connsiteX193" fmla="*/ 224525 w 1318886"/>
                <a:gd name="connsiteY193" fmla="*/ 1245873 h 1307721"/>
                <a:gd name="connsiteX194" fmla="*/ 225675 w 1318886"/>
                <a:gd name="connsiteY194" fmla="*/ 1239584 h 1307721"/>
                <a:gd name="connsiteX195" fmla="*/ 226825 w 1318886"/>
                <a:gd name="connsiteY195" fmla="*/ 1256355 h 1307721"/>
                <a:gd name="connsiteX196" fmla="*/ 228016 w 1318886"/>
                <a:gd name="connsiteY196" fmla="*/ 1245873 h 1307721"/>
                <a:gd name="connsiteX197" fmla="*/ 229166 w 1318886"/>
                <a:gd name="connsiteY197" fmla="*/ 1253213 h 1307721"/>
                <a:gd name="connsiteX198" fmla="*/ 230317 w 1318886"/>
                <a:gd name="connsiteY198" fmla="*/ 1247972 h 1307721"/>
                <a:gd name="connsiteX199" fmla="*/ 231507 w 1318886"/>
                <a:gd name="connsiteY199" fmla="*/ 1248231 h 1307721"/>
                <a:gd name="connsiteX200" fmla="*/ 232658 w 1318886"/>
                <a:gd name="connsiteY200" fmla="*/ 1259765 h 1307721"/>
                <a:gd name="connsiteX201" fmla="*/ 233808 w 1318886"/>
                <a:gd name="connsiteY201" fmla="*/ 1264480 h 1307721"/>
                <a:gd name="connsiteX202" fmla="*/ 234999 w 1318886"/>
                <a:gd name="connsiteY202" fmla="*/ 1261860 h 1307721"/>
                <a:gd name="connsiteX203" fmla="*/ 236149 w 1318886"/>
                <a:gd name="connsiteY203" fmla="*/ 1260549 h 1307721"/>
                <a:gd name="connsiteX204" fmla="*/ 237341 w 1318886"/>
                <a:gd name="connsiteY204" fmla="*/ 1258713 h 1307721"/>
                <a:gd name="connsiteX205" fmla="*/ 238491 w 1318886"/>
                <a:gd name="connsiteY205" fmla="*/ 1252162 h 1307721"/>
                <a:gd name="connsiteX206" fmla="*/ 239641 w 1318886"/>
                <a:gd name="connsiteY206" fmla="*/ 1231985 h 1307721"/>
                <a:gd name="connsiteX207" fmla="*/ 240832 w 1318886"/>
                <a:gd name="connsiteY207" fmla="*/ 1248756 h 1307721"/>
                <a:gd name="connsiteX208" fmla="*/ 241982 w 1318886"/>
                <a:gd name="connsiteY208" fmla="*/ 1238274 h 1307721"/>
                <a:gd name="connsiteX209" fmla="*/ 243132 w 1318886"/>
                <a:gd name="connsiteY209" fmla="*/ 1226743 h 1307721"/>
                <a:gd name="connsiteX210" fmla="*/ 244323 w 1318886"/>
                <a:gd name="connsiteY210" fmla="*/ 1200274 h 1307721"/>
                <a:gd name="connsiteX211" fmla="*/ 245474 w 1318886"/>
                <a:gd name="connsiteY211" fmla="*/ 1251640 h 1307721"/>
                <a:gd name="connsiteX212" fmla="*/ 246624 w 1318886"/>
                <a:gd name="connsiteY212" fmla="*/ 1242730 h 1307721"/>
                <a:gd name="connsiteX213" fmla="*/ 247815 w 1318886"/>
                <a:gd name="connsiteY213" fmla="*/ 1230674 h 1307721"/>
                <a:gd name="connsiteX214" fmla="*/ 248965 w 1318886"/>
                <a:gd name="connsiteY214" fmla="*/ 1229627 h 1307721"/>
                <a:gd name="connsiteX215" fmla="*/ 250156 w 1318886"/>
                <a:gd name="connsiteY215" fmla="*/ 1236963 h 1307721"/>
                <a:gd name="connsiteX216" fmla="*/ 251307 w 1318886"/>
                <a:gd name="connsiteY216" fmla="*/ 1224386 h 1307721"/>
                <a:gd name="connsiteX217" fmla="*/ 252457 w 1318886"/>
                <a:gd name="connsiteY217" fmla="*/ 1234868 h 1307721"/>
                <a:gd name="connsiteX218" fmla="*/ 253648 w 1318886"/>
                <a:gd name="connsiteY218" fmla="*/ 1228838 h 1307721"/>
                <a:gd name="connsiteX219" fmla="*/ 254798 w 1318886"/>
                <a:gd name="connsiteY219" fmla="*/ 1238799 h 1307721"/>
                <a:gd name="connsiteX220" fmla="*/ 255948 w 1318886"/>
                <a:gd name="connsiteY220" fmla="*/ 1240110 h 1307721"/>
                <a:gd name="connsiteX221" fmla="*/ 257140 w 1318886"/>
                <a:gd name="connsiteY221" fmla="*/ 1232248 h 1307721"/>
                <a:gd name="connsiteX222" fmla="*/ 258289 w 1318886"/>
                <a:gd name="connsiteY222" fmla="*/ 1234080 h 1307721"/>
                <a:gd name="connsiteX223" fmla="*/ 259440 w 1318886"/>
                <a:gd name="connsiteY223" fmla="*/ 1223860 h 1307721"/>
                <a:gd name="connsiteX224" fmla="*/ 260631 w 1318886"/>
                <a:gd name="connsiteY224" fmla="*/ 1227528 h 1307721"/>
                <a:gd name="connsiteX225" fmla="*/ 261781 w 1318886"/>
                <a:gd name="connsiteY225" fmla="*/ 1191101 h 1307721"/>
                <a:gd name="connsiteX226" fmla="*/ 262931 w 1318886"/>
                <a:gd name="connsiteY226" fmla="*/ 1221239 h 1307721"/>
                <a:gd name="connsiteX227" fmla="*/ 264123 w 1318886"/>
                <a:gd name="connsiteY227" fmla="*/ 1207610 h 1307721"/>
                <a:gd name="connsiteX228" fmla="*/ 265273 w 1318886"/>
                <a:gd name="connsiteY228" fmla="*/ 1179834 h 1307721"/>
                <a:gd name="connsiteX229" fmla="*/ 266464 w 1318886"/>
                <a:gd name="connsiteY229" fmla="*/ 1152838 h 1307721"/>
                <a:gd name="connsiteX230" fmla="*/ 267614 w 1318886"/>
                <a:gd name="connsiteY230" fmla="*/ 1124800 h 1307721"/>
                <a:gd name="connsiteX231" fmla="*/ 268764 w 1318886"/>
                <a:gd name="connsiteY231" fmla="*/ 1007653 h 1307721"/>
                <a:gd name="connsiteX232" fmla="*/ 269956 w 1318886"/>
                <a:gd name="connsiteY232" fmla="*/ 867184 h 1307721"/>
                <a:gd name="connsiteX233" fmla="*/ 271105 w 1318886"/>
                <a:gd name="connsiteY233" fmla="*/ 800619 h 1307721"/>
                <a:gd name="connsiteX234" fmla="*/ 272256 w 1318886"/>
                <a:gd name="connsiteY234" fmla="*/ 820800 h 1307721"/>
                <a:gd name="connsiteX235" fmla="*/ 273447 w 1318886"/>
                <a:gd name="connsiteY235" fmla="*/ 749516 h 1307721"/>
                <a:gd name="connsiteX236" fmla="*/ 274597 w 1318886"/>
                <a:gd name="connsiteY236" fmla="*/ 382094 h 1307721"/>
                <a:gd name="connsiteX237" fmla="*/ 275747 w 1318886"/>
                <a:gd name="connsiteY237" fmla="*/ 470676 h 1307721"/>
                <a:gd name="connsiteX238" fmla="*/ 276938 w 1318886"/>
                <a:gd name="connsiteY238" fmla="*/ 703654 h 1307721"/>
                <a:gd name="connsiteX239" fmla="*/ 278089 w 1318886"/>
                <a:gd name="connsiteY239" fmla="*/ 774938 h 1307721"/>
                <a:gd name="connsiteX240" fmla="*/ 279238 w 1318886"/>
                <a:gd name="connsiteY240" fmla="*/ 672731 h 1307721"/>
                <a:gd name="connsiteX241" fmla="*/ 280430 w 1318886"/>
                <a:gd name="connsiteY241" fmla="*/ 750563 h 1307721"/>
                <a:gd name="connsiteX242" fmla="*/ 281580 w 1318886"/>
                <a:gd name="connsiteY242" fmla="*/ 815559 h 1307721"/>
                <a:gd name="connsiteX243" fmla="*/ 282771 w 1318886"/>
                <a:gd name="connsiteY243" fmla="*/ 997433 h 1307721"/>
                <a:gd name="connsiteX244" fmla="*/ 283921 w 1318886"/>
                <a:gd name="connsiteY244" fmla="*/ 892606 h 1307721"/>
                <a:gd name="connsiteX245" fmla="*/ 285071 w 1318886"/>
                <a:gd name="connsiteY245" fmla="*/ 640232 h 1307721"/>
                <a:gd name="connsiteX246" fmla="*/ 286263 w 1318886"/>
                <a:gd name="connsiteY246" fmla="*/ 652813 h 1307721"/>
                <a:gd name="connsiteX247" fmla="*/ 287413 w 1318886"/>
                <a:gd name="connsiteY247" fmla="*/ 697887 h 1307721"/>
                <a:gd name="connsiteX248" fmla="*/ 288563 w 1318886"/>
                <a:gd name="connsiteY248" fmla="*/ 747943 h 1307721"/>
                <a:gd name="connsiteX249" fmla="*/ 289754 w 1318886"/>
                <a:gd name="connsiteY249" fmla="*/ 726193 h 1307721"/>
                <a:gd name="connsiteX250" fmla="*/ 290905 w 1318886"/>
                <a:gd name="connsiteY250" fmla="*/ 851723 h 1307721"/>
                <a:gd name="connsiteX251" fmla="*/ 292055 w 1318886"/>
                <a:gd name="connsiteY251" fmla="*/ 810839 h 1307721"/>
                <a:gd name="connsiteX252" fmla="*/ 293246 w 1318886"/>
                <a:gd name="connsiteY252" fmla="*/ 725145 h 1307721"/>
                <a:gd name="connsiteX253" fmla="*/ 294396 w 1318886"/>
                <a:gd name="connsiteY253" fmla="*/ 810576 h 1307721"/>
                <a:gd name="connsiteX254" fmla="*/ 295546 w 1318886"/>
                <a:gd name="connsiteY254" fmla="*/ 742438 h 1307721"/>
                <a:gd name="connsiteX255" fmla="*/ 296737 w 1318886"/>
                <a:gd name="connsiteY255" fmla="*/ 474870 h 1307721"/>
                <a:gd name="connsiteX256" fmla="*/ 297887 w 1318886"/>
                <a:gd name="connsiteY256" fmla="*/ 662770 h 1307721"/>
                <a:gd name="connsiteX257" fmla="*/ 299079 w 1318886"/>
                <a:gd name="connsiteY257" fmla="*/ 833904 h 1307721"/>
                <a:gd name="connsiteX258" fmla="*/ 300229 w 1318886"/>
                <a:gd name="connsiteY258" fmla="*/ 808744 h 1307721"/>
                <a:gd name="connsiteX259" fmla="*/ 301379 w 1318886"/>
                <a:gd name="connsiteY259" fmla="*/ 770481 h 1307721"/>
                <a:gd name="connsiteX260" fmla="*/ 302570 w 1318886"/>
                <a:gd name="connsiteY260" fmla="*/ 752662 h 1307721"/>
                <a:gd name="connsiteX261" fmla="*/ 303720 w 1318886"/>
                <a:gd name="connsiteY261" fmla="*/ 830494 h 1307721"/>
                <a:gd name="connsiteX262" fmla="*/ 304871 w 1318886"/>
                <a:gd name="connsiteY262" fmla="*/ 827089 h 1307721"/>
                <a:gd name="connsiteX263" fmla="*/ 306062 w 1318886"/>
                <a:gd name="connsiteY263" fmla="*/ 837309 h 1307721"/>
                <a:gd name="connsiteX264" fmla="*/ 307212 w 1318886"/>
                <a:gd name="connsiteY264" fmla="*/ 925365 h 1307721"/>
                <a:gd name="connsiteX265" fmla="*/ 308362 w 1318886"/>
                <a:gd name="connsiteY265" fmla="*/ 907804 h 1307721"/>
                <a:gd name="connsiteX266" fmla="*/ 309553 w 1318886"/>
                <a:gd name="connsiteY266" fmla="*/ 766025 h 1307721"/>
                <a:gd name="connsiteX267" fmla="*/ 310703 w 1318886"/>
                <a:gd name="connsiteY267" fmla="*/ 844645 h 1307721"/>
                <a:gd name="connsiteX268" fmla="*/ 311895 w 1318886"/>
                <a:gd name="connsiteY268" fmla="*/ 905972 h 1307721"/>
                <a:gd name="connsiteX269" fmla="*/ 313045 w 1318886"/>
                <a:gd name="connsiteY269" fmla="*/ 791710 h 1307721"/>
                <a:gd name="connsiteX270" fmla="*/ 314195 w 1318886"/>
                <a:gd name="connsiteY270" fmla="*/ 788300 h 1307721"/>
                <a:gd name="connsiteX271" fmla="*/ 315386 w 1318886"/>
                <a:gd name="connsiteY271" fmla="*/ 909378 h 1307721"/>
                <a:gd name="connsiteX272" fmla="*/ 316536 w 1318886"/>
                <a:gd name="connsiteY272" fmla="*/ 840714 h 1307721"/>
                <a:gd name="connsiteX273" fmla="*/ 317687 w 1318886"/>
                <a:gd name="connsiteY273" fmla="*/ 780701 h 1307721"/>
                <a:gd name="connsiteX274" fmla="*/ 318877 w 1318886"/>
                <a:gd name="connsiteY274" fmla="*/ 802977 h 1307721"/>
                <a:gd name="connsiteX275" fmla="*/ 320028 w 1318886"/>
                <a:gd name="connsiteY275" fmla="*/ 873998 h 1307721"/>
                <a:gd name="connsiteX276" fmla="*/ 321178 w 1318886"/>
                <a:gd name="connsiteY276" fmla="*/ 894701 h 1307721"/>
                <a:gd name="connsiteX277" fmla="*/ 322369 w 1318886"/>
                <a:gd name="connsiteY277" fmla="*/ 850149 h 1307721"/>
                <a:gd name="connsiteX278" fmla="*/ 323519 w 1318886"/>
                <a:gd name="connsiteY278" fmla="*/ 842813 h 1307721"/>
                <a:gd name="connsiteX279" fmla="*/ 324669 w 1318886"/>
                <a:gd name="connsiteY279" fmla="*/ 945804 h 1307721"/>
                <a:gd name="connsiteX280" fmla="*/ 325861 w 1318886"/>
                <a:gd name="connsiteY280" fmla="*/ 784895 h 1307721"/>
                <a:gd name="connsiteX281" fmla="*/ 327010 w 1318886"/>
                <a:gd name="connsiteY281" fmla="*/ 755020 h 1307721"/>
                <a:gd name="connsiteX282" fmla="*/ 328202 w 1318886"/>
                <a:gd name="connsiteY282" fmla="*/ 751611 h 1307721"/>
                <a:gd name="connsiteX283" fmla="*/ 329352 w 1318886"/>
                <a:gd name="connsiteY283" fmla="*/ 824205 h 1307721"/>
                <a:gd name="connsiteX284" fmla="*/ 330502 w 1318886"/>
                <a:gd name="connsiteY284" fmla="*/ 833115 h 1307721"/>
                <a:gd name="connsiteX285" fmla="*/ 331693 w 1318886"/>
                <a:gd name="connsiteY285" fmla="*/ 730908 h 1307721"/>
                <a:gd name="connsiteX286" fmla="*/ 332844 w 1318886"/>
                <a:gd name="connsiteY286" fmla="*/ 673516 h 1307721"/>
                <a:gd name="connsiteX287" fmla="*/ 333994 w 1318886"/>
                <a:gd name="connsiteY287" fmla="*/ 302951 h 1307721"/>
                <a:gd name="connsiteX288" fmla="*/ 335185 w 1318886"/>
                <a:gd name="connsiteY288" fmla="*/ 0 h 1307721"/>
                <a:gd name="connsiteX289" fmla="*/ 336335 w 1318886"/>
                <a:gd name="connsiteY289" fmla="*/ 248441 h 1307721"/>
                <a:gd name="connsiteX290" fmla="*/ 337485 w 1318886"/>
                <a:gd name="connsiteY290" fmla="*/ 418262 h 1307721"/>
                <a:gd name="connsiteX291" fmla="*/ 338677 w 1318886"/>
                <a:gd name="connsiteY291" fmla="*/ 203889 h 1307721"/>
                <a:gd name="connsiteX292" fmla="*/ 339826 w 1318886"/>
                <a:gd name="connsiteY292" fmla="*/ 576814 h 1307721"/>
                <a:gd name="connsiteX293" fmla="*/ 340977 w 1318886"/>
                <a:gd name="connsiteY293" fmla="*/ 473034 h 1307721"/>
                <a:gd name="connsiteX294" fmla="*/ 342168 w 1318886"/>
                <a:gd name="connsiteY294" fmla="*/ 396508 h 1307721"/>
                <a:gd name="connsiteX295" fmla="*/ 343318 w 1318886"/>
                <a:gd name="connsiteY295" fmla="*/ 325489 h 1307721"/>
                <a:gd name="connsiteX296" fmla="*/ 344509 w 1318886"/>
                <a:gd name="connsiteY296" fmla="*/ 498978 h 1307721"/>
                <a:gd name="connsiteX297" fmla="*/ 345659 w 1318886"/>
                <a:gd name="connsiteY297" fmla="*/ 419572 h 1307721"/>
                <a:gd name="connsiteX298" fmla="*/ 346810 w 1318886"/>
                <a:gd name="connsiteY298" fmla="*/ 512607 h 1307721"/>
                <a:gd name="connsiteX299" fmla="*/ 348001 w 1318886"/>
                <a:gd name="connsiteY299" fmla="*/ 676662 h 1307721"/>
                <a:gd name="connsiteX300" fmla="*/ 349151 w 1318886"/>
                <a:gd name="connsiteY300" fmla="*/ 547723 h 1307721"/>
                <a:gd name="connsiteX301" fmla="*/ 350301 w 1318886"/>
                <a:gd name="connsiteY301" fmla="*/ 528068 h 1307721"/>
                <a:gd name="connsiteX302" fmla="*/ 351492 w 1318886"/>
                <a:gd name="connsiteY302" fmla="*/ 314220 h 1307721"/>
                <a:gd name="connsiteX303" fmla="*/ 352643 w 1318886"/>
                <a:gd name="connsiteY303" fmla="*/ 212013 h 1307721"/>
                <a:gd name="connsiteX304" fmla="*/ 353792 w 1318886"/>
                <a:gd name="connsiteY304" fmla="*/ 395986 h 1307721"/>
                <a:gd name="connsiteX305" fmla="*/ 354984 w 1318886"/>
                <a:gd name="connsiteY305" fmla="*/ 482206 h 1307721"/>
                <a:gd name="connsiteX306" fmla="*/ 356134 w 1318886"/>
                <a:gd name="connsiteY306" fmla="*/ 571046 h 1307721"/>
                <a:gd name="connsiteX307" fmla="*/ 357284 w 1318886"/>
                <a:gd name="connsiteY307" fmla="*/ 511034 h 1307721"/>
                <a:gd name="connsiteX308" fmla="*/ 358475 w 1318886"/>
                <a:gd name="connsiteY308" fmla="*/ 279889 h 1307721"/>
                <a:gd name="connsiteX309" fmla="*/ 359626 w 1318886"/>
                <a:gd name="connsiteY309" fmla="*/ 285655 h 1307721"/>
                <a:gd name="connsiteX310" fmla="*/ 360817 w 1318886"/>
                <a:gd name="connsiteY310" fmla="*/ 354840 h 1307721"/>
                <a:gd name="connsiteX311" fmla="*/ 361967 w 1318886"/>
                <a:gd name="connsiteY311" fmla="*/ 363228 h 1307721"/>
                <a:gd name="connsiteX312" fmla="*/ 363117 w 1318886"/>
                <a:gd name="connsiteY312" fmla="*/ 292731 h 1307721"/>
                <a:gd name="connsiteX313" fmla="*/ 364308 w 1318886"/>
                <a:gd name="connsiteY313" fmla="*/ 384715 h 1307721"/>
                <a:gd name="connsiteX314" fmla="*/ 365459 w 1318886"/>
                <a:gd name="connsiteY314" fmla="*/ 612977 h 1307721"/>
                <a:gd name="connsiteX315" fmla="*/ 366608 w 1318886"/>
                <a:gd name="connsiteY315" fmla="*/ 522564 h 1307721"/>
                <a:gd name="connsiteX316" fmla="*/ 367800 w 1318886"/>
                <a:gd name="connsiteY316" fmla="*/ 617956 h 1307721"/>
                <a:gd name="connsiteX317" fmla="*/ 368950 w 1318886"/>
                <a:gd name="connsiteY317" fmla="*/ 553227 h 1307721"/>
                <a:gd name="connsiteX318" fmla="*/ 370100 w 1318886"/>
                <a:gd name="connsiteY318" fmla="*/ 481680 h 1307721"/>
                <a:gd name="connsiteX319" fmla="*/ 371291 w 1318886"/>
                <a:gd name="connsiteY319" fmla="*/ 588869 h 1307721"/>
                <a:gd name="connsiteX320" fmla="*/ 372441 w 1318886"/>
                <a:gd name="connsiteY320" fmla="*/ 658055 h 1307721"/>
                <a:gd name="connsiteX321" fmla="*/ 373592 w 1318886"/>
                <a:gd name="connsiteY321" fmla="*/ 562137 h 1307721"/>
                <a:gd name="connsiteX322" fmla="*/ 374783 w 1318886"/>
                <a:gd name="connsiteY322" fmla="*/ 473559 h 1307721"/>
                <a:gd name="connsiteX323" fmla="*/ 375933 w 1318886"/>
                <a:gd name="connsiteY323" fmla="*/ 348551 h 1307721"/>
                <a:gd name="connsiteX324" fmla="*/ 377124 w 1318886"/>
                <a:gd name="connsiteY324" fmla="*/ 569999 h 1307721"/>
                <a:gd name="connsiteX325" fmla="*/ 378274 w 1318886"/>
                <a:gd name="connsiteY325" fmla="*/ 620318 h 1307721"/>
                <a:gd name="connsiteX326" fmla="*/ 379424 w 1318886"/>
                <a:gd name="connsiteY326" fmla="*/ 656482 h 1307721"/>
                <a:gd name="connsiteX327" fmla="*/ 380616 w 1318886"/>
                <a:gd name="connsiteY327" fmla="*/ 783059 h 1307721"/>
                <a:gd name="connsiteX328" fmla="*/ 381766 w 1318886"/>
                <a:gd name="connsiteY328" fmla="*/ 594633 h 1307721"/>
                <a:gd name="connsiteX329" fmla="*/ 382916 w 1318886"/>
                <a:gd name="connsiteY329" fmla="*/ 113476 h 1307721"/>
                <a:gd name="connsiteX330" fmla="*/ 384107 w 1318886"/>
                <a:gd name="connsiteY330" fmla="*/ 251324 h 1307721"/>
                <a:gd name="connsiteX331" fmla="*/ 385257 w 1318886"/>
                <a:gd name="connsiteY331" fmla="*/ 484301 h 1307721"/>
                <a:gd name="connsiteX332" fmla="*/ 386408 w 1318886"/>
                <a:gd name="connsiteY332" fmla="*/ 593585 h 1307721"/>
                <a:gd name="connsiteX333" fmla="*/ 387598 w 1318886"/>
                <a:gd name="connsiteY333" fmla="*/ 520732 h 1307721"/>
                <a:gd name="connsiteX334" fmla="*/ 388749 w 1318886"/>
                <a:gd name="connsiteY334" fmla="*/ 580745 h 1307721"/>
                <a:gd name="connsiteX335" fmla="*/ 389940 w 1318886"/>
                <a:gd name="connsiteY335" fmla="*/ 539861 h 1307721"/>
                <a:gd name="connsiteX336" fmla="*/ 391090 w 1318886"/>
                <a:gd name="connsiteY336" fmla="*/ 540909 h 1307721"/>
                <a:gd name="connsiteX337" fmla="*/ 392240 w 1318886"/>
                <a:gd name="connsiteY337" fmla="*/ 524400 h 1307721"/>
                <a:gd name="connsiteX338" fmla="*/ 393431 w 1318886"/>
                <a:gd name="connsiteY338" fmla="*/ 516275 h 1307721"/>
                <a:gd name="connsiteX339" fmla="*/ 394582 w 1318886"/>
                <a:gd name="connsiteY339" fmla="*/ 668275 h 1307721"/>
                <a:gd name="connsiteX340" fmla="*/ 395732 w 1318886"/>
                <a:gd name="connsiteY340" fmla="*/ 717020 h 1307721"/>
                <a:gd name="connsiteX341" fmla="*/ 396923 w 1318886"/>
                <a:gd name="connsiteY341" fmla="*/ 824205 h 1307721"/>
                <a:gd name="connsiteX342" fmla="*/ 398073 w 1318886"/>
                <a:gd name="connsiteY342" fmla="*/ 719378 h 1307721"/>
                <a:gd name="connsiteX343" fmla="*/ 399223 w 1318886"/>
                <a:gd name="connsiteY343" fmla="*/ 670370 h 1307721"/>
                <a:gd name="connsiteX344" fmla="*/ 400414 w 1318886"/>
                <a:gd name="connsiteY344" fmla="*/ 575766 h 1307721"/>
                <a:gd name="connsiteX345" fmla="*/ 401565 w 1318886"/>
                <a:gd name="connsiteY345" fmla="*/ 592801 h 1307721"/>
                <a:gd name="connsiteX346" fmla="*/ 402715 w 1318886"/>
                <a:gd name="connsiteY346" fmla="*/ 773365 h 1307721"/>
                <a:gd name="connsiteX347" fmla="*/ 403906 w 1318886"/>
                <a:gd name="connsiteY347" fmla="*/ 682951 h 1307721"/>
                <a:gd name="connsiteX348" fmla="*/ 405056 w 1318886"/>
                <a:gd name="connsiteY348" fmla="*/ 708111 h 1307721"/>
                <a:gd name="connsiteX349" fmla="*/ 406247 w 1318886"/>
                <a:gd name="connsiteY349" fmla="*/ 673516 h 1307721"/>
                <a:gd name="connsiteX350" fmla="*/ 407398 w 1318886"/>
                <a:gd name="connsiteY350" fmla="*/ 691861 h 1307721"/>
                <a:gd name="connsiteX351" fmla="*/ 408548 w 1318886"/>
                <a:gd name="connsiteY351" fmla="*/ 620577 h 1307721"/>
                <a:gd name="connsiteX352" fmla="*/ 409739 w 1318886"/>
                <a:gd name="connsiteY352" fmla="*/ 688977 h 1307721"/>
                <a:gd name="connsiteX353" fmla="*/ 410889 w 1318886"/>
                <a:gd name="connsiteY353" fmla="*/ 798524 h 1307721"/>
                <a:gd name="connsiteX354" fmla="*/ 412039 w 1318886"/>
                <a:gd name="connsiteY354" fmla="*/ 743490 h 1307721"/>
                <a:gd name="connsiteX355" fmla="*/ 413231 w 1318886"/>
                <a:gd name="connsiteY355" fmla="*/ 759999 h 1307721"/>
                <a:gd name="connsiteX356" fmla="*/ 414380 w 1318886"/>
                <a:gd name="connsiteY356" fmla="*/ 777818 h 1307721"/>
                <a:gd name="connsiteX357" fmla="*/ 415531 w 1318886"/>
                <a:gd name="connsiteY357" fmla="*/ 634990 h 1307721"/>
                <a:gd name="connsiteX358" fmla="*/ 416722 w 1318886"/>
                <a:gd name="connsiteY358" fmla="*/ 790136 h 1307721"/>
                <a:gd name="connsiteX359" fmla="*/ 417872 w 1318886"/>
                <a:gd name="connsiteY359" fmla="*/ 789352 h 1307721"/>
                <a:gd name="connsiteX360" fmla="*/ 419022 w 1318886"/>
                <a:gd name="connsiteY360" fmla="*/ 743490 h 1307721"/>
                <a:gd name="connsiteX361" fmla="*/ 420213 w 1318886"/>
                <a:gd name="connsiteY361" fmla="*/ 716757 h 1307721"/>
                <a:gd name="connsiteX362" fmla="*/ 421364 w 1318886"/>
                <a:gd name="connsiteY362" fmla="*/ 810576 h 1307721"/>
                <a:gd name="connsiteX363" fmla="*/ 422555 w 1318886"/>
                <a:gd name="connsiteY363" fmla="*/ 758425 h 1307721"/>
                <a:gd name="connsiteX364" fmla="*/ 423705 w 1318886"/>
                <a:gd name="connsiteY364" fmla="*/ 701296 h 1307721"/>
                <a:gd name="connsiteX365" fmla="*/ 424855 w 1318886"/>
                <a:gd name="connsiteY365" fmla="*/ 796951 h 1307721"/>
                <a:gd name="connsiteX366" fmla="*/ 426047 w 1318886"/>
                <a:gd name="connsiteY366" fmla="*/ 713874 h 1307721"/>
                <a:gd name="connsiteX367" fmla="*/ 427196 w 1318886"/>
                <a:gd name="connsiteY367" fmla="*/ 734576 h 1307721"/>
                <a:gd name="connsiteX368" fmla="*/ 428347 w 1318886"/>
                <a:gd name="connsiteY368" fmla="*/ 628180 h 1307721"/>
                <a:gd name="connsiteX369" fmla="*/ 429538 w 1318886"/>
                <a:gd name="connsiteY369" fmla="*/ 784632 h 1307721"/>
                <a:gd name="connsiteX370" fmla="*/ 430688 w 1318886"/>
                <a:gd name="connsiteY370" fmla="*/ 676400 h 1307721"/>
                <a:gd name="connsiteX371" fmla="*/ 431838 w 1318886"/>
                <a:gd name="connsiteY371" fmla="*/ 468318 h 1307721"/>
                <a:gd name="connsiteX372" fmla="*/ 433029 w 1318886"/>
                <a:gd name="connsiteY372" fmla="*/ 551654 h 1307721"/>
                <a:gd name="connsiteX373" fmla="*/ 434180 w 1318886"/>
                <a:gd name="connsiteY373" fmla="*/ 492163 h 1307721"/>
                <a:gd name="connsiteX374" fmla="*/ 435329 w 1318886"/>
                <a:gd name="connsiteY374" fmla="*/ 683999 h 1307721"/>
                <a:gd name="connsiteX375" fmla="*/ 436521 w 1318886"/>
                <a:gd name="connsiteY375" fmla="*/ 718331 h 1307721"/>
                <a:gd name="connsiteX376" fmla="*/ 437671 w 1318886"/>
                <a:gd name="connsiteY376" fmla="*/ 762619 h 1307721"/>
                <a:gd name="connsiteX377" fmla="*/ 438862 w 1318886"/>
                <a:gd name="connsiteY377" fmla="*/ 782012 h 1307721"/>
                <a:gd name="connsiteX378" fmla="*/ 440012 w 1318886"/>
                <a:gd name="connsiteY378" fmla="*/ 790136 h 1307721"/>
                <a:gd name="connsiteX379" fmla="*/ 441162 w 1318886"/>
                <a:gd name="connsiteY379" fmla="*/ 675089 h 1307721"/>
                <a:gd name="connsiteX380" fmla="*/ 442354 w 1318886"/>
                <a:gd name="connsiteY380" fmla="*/ 696055 h 1307721"/>
                <a:gd name="connsiteX381" fmla="*/ 443504 w 1318886"/>
                <a:gd name="connsiteY381" fmla="*/ 716757 h 1307721"/>
                <a:gd name="connsiteX382" fmla="*/ 444654 w 1318886"/>
                <a:gd name="connsiteY382" fmla="*/ 636564 h 1307721"/>
                <a:gd name="connsiteX383" fmla="*/ 445845 w 1318886"/>
                <a:gd name="connsiteY383" fmla="*/ 760524 h 1307721"/>
                <a:gd name="connsiteX384" fmla="*/ 446995 w 1318886"/>
                <a:gd name="connsiteY384" fmla="*/ 755283 h 1307721"/>
                <a:gd name="connsiteX385" fmla="*/ 448146 w 1318886"/>
                <a:gd name="connsiteY385" fmla="*/ 747158 h 1307721"/>
                <a:gd name="connsiteX386" fmla="*/ 449337 w 1318886"/>
                <a:gd name="connsiteY386" fmla="*/ 775197 h 1307721"/>
                <a:gd name="connsiteX387" fmla="*/ 450487 w 1318886"/>
                <a:gd name="connsiteY387" fmla="*/ 778343 h 1307721"/>
                <a:gd name="connsiteX388" fmla="*/ 451678 w 1318886"/>
                <a:gd name="connsiteY388" fmla="*/ 840192 h 1307721"/>
                <a:gd name="connsiteX389" fmla="*/ 452828 w 1318886"/>
                <a:gd name="connsiteY389" fmla="*/ 877667 h 1307721"/>
                <a:gd name="connsiteX390" fmla="*/ 453978 w 1318886"/>
                <a:gd name="connsiteY390" fmla="*/ 852507 h 1307721"/>
                <a:gd name="connsiteX391" fmla="*/ 455170 w 1318886"/>
                <a:gd name="connsiteY391" fmla="*/ 840714 h 1307721"/>
                <a:gd name="connsiteX392" fmla="*/ 456320 w 1318886"/>
                <a:gd name="connsiteY392" fmla="*/ 850412 h 1307721"/>
                <a:gd name="connsiteX393" fmla="*/ 457470 w 1318886"/>
                <a:gd name="connsiteY393" fmla="*/ 800093 h 1307721"/>
                <a:gd name="connsiteX394" fmla="*/ 458661 w 1318886"/>
                <a:gd name="connsiteY394" fmla="*/ 883697 h 1307721"/>
                <a:gd name="connsiteX395" fmla="*/ 459811 w 1318886"/>
                <a:gd name="connsiteY395" fmla="*/ 906757 h 1307721"/>
                <a:gd name="connsiteX396" fmla="*/ 460962 w 1318886"/>
                <a:gd name="connsiteY396" fmla="*/ 832852 h 1307721"/>
                <a:gd name="connsiteX397" fmla="*/ 462152 w 1318886"/>
                <a:gd name="connsiteY397" fmla="*/ 875572 h 1307721"/>
                <a:gd name="connsiteX398" fmla="*/ 463303 w 1318886"/>
                <a:gd name="connsiteY398" fmla="*/ 902826 h 1307721"/>
                <a:gd name="connsiteX399" fmla="*/ 464453 w 1318886"/>
                <a:gd name="connsiteY399" fmla="*/ 855128 h 1307721"/>
                <a:gd name="connsiteX400" fmla="*/ 465644 w 1318886"/>
                <a:gd name="connsiteY400" fmla="*/ 855654 h 1307721"/>
                <a:gd name="connsiteX401" fmla="*/ 466794 w 1318886"/>
                <a:gd name="connsiteY401" fmla="*/ 790662 h 1307721"/>
                <a:gd name="connsiteX402" fmla="*/ 467986 w 1318886"/>
                <a:gd name="connsiteY402" fmla="*/ 645736 h 1307721"/>
                <a:gd name="connsiteX403" fmla="*/ 469136 w 1318886"/>
                <a:gd name="connsiteY403" fmla="*/ 763145 h 1307721"/>
                <a:gd name="connsiteX404" fmla="*/ 470286 w 1318886"/>
                <a:gd name="connsiteY404" fmla="*/ 871115 h 1307721"/>
                <a:gd name="connsiteX405" fmla="*/ 471477 w 1318886"/>
                <a:gd name="connsiteY405" fmla="*/ 846744 h 1307721"/>
                <a:gd name="connsiteX406" fmla="*/ 472627 w 1318886"/>
                <a:gd name="connsiteY406" fmla="*/ 835214 h 1307721"/>
                <a:gd name="connsiteX407" fmla="*/ 473777 w 1318886"/>
                <a:gd name="connsiteY407" fmla="*/ 838882 h 1307721"/>
                <a:gd name="connsiteX408" fmla="*/ 474968 w 1318886"/>
                <a:gd name="connsiteY408" fmla="*/ 830494 h 1307721"/>
                <a:gd name="connsiteX409" fmla="*/ 476119 w 1318886"/>
                <a:gd name="connsiteY409" fmla="*/ 607473 h 1307721"/>
                <a:gd name="connsiteX410" fmla="*/ 477269 w 1318886"/>
                <a:gd name="connsiteY410" fmla="*/ 433723 h 1307721"/>
                <a:gd name="connsiteX411" fmla="*/ 478460 w 1318886"/>
                <a:gd name="connsiteY411" fmla="*/ 781749 h 1307721"/>
                <a:gd name="connsiteX412" fmla="*/ 479610 w 1318886"/>
                <a:gd name="connsiteY412" fmla="*/ 693171 h 1307721"/>
                <a:gd name="connsiteX413" fmla="*/ 480760 w 1318886"/>
                <a:gd name="connsiteY413" fmla="*/ 691861 h 1307721"/>
                <a:gd name="connsiteX414" fmla="*/ 481952 w 1318886"/>
                <a:gd name="connsiteY414" fmla="*/ 729076 h 1307721"/>
                <a:gd name="connsiteX415" fmla="*/ 483101 w 1318886"/>
                <a:gd name="connsiteY415" fmla="*/ 837046 h 1307721"/>
                <a:gd name="connsiteX416" fmla="*/ 484293 w 1318886"/>
                <a:gd name="connsiteY416" fmla="*/ 860110 h 1307721"/>
                <a:gd name="connsiteX417" fmla="*/ 485443 w 1318886"/>
                <a:gd name="connsiteY417" fmla="*/ 777296 h 1307721"/>
                <a:gd name="connsiteX418" fmla="*/ 486593 w 1318886"/>
                <a:gd name="connsiteY418" fmla="*/ 879503 h 1307721"/>
                <a:gd name="connsiteX419" fmla="*/ 487784 w 1318886"/>
                <a:gd name="connsiteY419" fmla="*/ 794852 h 1307721"/>
                <a:gd name="connsiteX420" fmla="*/ 488934 w 1318886"/>
                <a:gd name="connsiteY420" fmla="*/ 879766 h 1307721"/>
                <a:gd name="connsiteX421" fmla="*/ 490085 w 1318886"/>
                <a:gd name="connsiteY421" fmla="*/ 834688 h 1307721"/>
                <a:gd name="connsiteX422" fmla="*/ 491276 w 1318886"/>
                <a:gd name="connsiteY422" fmla="*/ 959696 h 1307721"/>
                <a:gd name="connsiteX423" fmla="*/ 492426 w 1318886"/>
                <a:gd name="connsiteY423" fmla="*/ 936369 h 1307721"/>
                <a:gd name="connsiteX424" fmla="*/ 493576 w 1318886"/>
                <a:gd name="connsiteY424" fmla="*/ 876619 h 1307721"/>
                <a:gd name="connsiteX425" fmla="*/ 494768 w 1318886"/>
                <a:gd name="connsiteY425" fmla="*/ 963627 h 1307721"/>
                <a:gd name="connsiteX426" fmla="*/ 495917 w 1318886"/>
                <a:gd name="connsiteY426" fmla="*/ 884481 h 1307721"/>
                <a:gd name="connsiteX427" fmla="*/ 497068 w 1318886"/>
                <a:gd name="connsiteY427" fmla="*/ 953145 h 1307721"/>
                <a:gd name="connsiteX428" fmla="*/ 498259 w 1318886"/>
                <a:gd name="connsiteY428" fmla="*/ 965722 h 1307721"/>
                <a:gd name="connsiteX429" fmla="*/ 499409 w 1318886"/>
                <a:gd name="connsiteY429" fmla="*/ 956024 h 1307721"/>
                <a:gd name="connsiteX430" fmla="*/ 500600 w 1318886"/>
                <a:gd name="connsiteY430" fmla="*/ 980136 h 1307721"/>
                <a:gd name="connsiteX431" fmla="*/ 501750 w 1318886"/>
                <a:gd name="connsiteY431" fmla="*/ 978826 h 1307721"/>
                <a:gd name="connsiteX432" fmla="*/ 502901 w 1318886"/>
                <a:gd name="connsiteY432" fmla="*/ 1015778 h 1307721"/>
                <a:gd name="connsiteX433" fmla="*/ 504092 w 1318886"/>
                <a:gd name="connsiteY433" fmla="*/ 987472 h 1307721"/>
                <a:gd name="connsiteX434" fmla="*/ 505242 w 1318886"/>
                <a:gd name="connsiteY434" fmla="*/ 973059 h 1307721"/>
                <a:gd name="connsiteX435" fmla="*/ 506392 w 1318886"/>
                <a:gd name="connsiteY435" fmla="*/ 979089 h 1307721"/>
                <a:gd name="connsiteX436" fmla="*/ 507583 w 1318886"/>
                <a:gd name="connsiteY436" fmla="*/ 996386 h 1307721"/>
                <a:gd name="connsiteX437" fmla="*/ 508734 w 1318886"/>
                <a:gd name="connsiteY437" fmla="*/ 1043817 h 1307721"/>
                <a:gd name="connsiteX438" fmla="*/ 509883 w 1318886"/>
                <a:gd name="connsiteY438" fmla="*/ 952619 h 1307721"/>
                <a:gd name="connsiteX439" fmla="*/ 511075 w 1318886"/>
                <a:gd name="connsiteY439" fmla="*/ 940826 h 1307721"/>
                <a:gd name="connsiteX440" fmla="*/ 512225 w 1318886"/>
                <a:gd name="connsiteY440" fmla="*/ 954977 h 1307721"/>
                <a:gd name="connsiteX441" fmla="*/ 513375 w 1318886"/>
                <a:gd name="connsiteY441" fmla="*/ 908593 h 1307721"/>
                <a:gd name="connsiteX442" fmla="*/ 514566 w 1318886"/>
                <a:gd name="connsiteY442" fmla="*/ 990619 h 1307721"/>
                <a:gd name="connsiteX443" fmla="*/ 515716 w 1318886"/>
                <a:gd name="connsiteY443" fmla="*/ 968869 h 1307721"/>
                <a:gd name="connsiteX444" fmla="*/ 516908 w 1318886"/>
                <a:gd name="connsiteY444" fmla="*/ 947378 h 1307721"/>
                <a:gd name="connsiteX445" fmla="*/ 518058 w 1318886"/>
                <a:gd name="connsiteY445" fmla="*/ 998218 h 1307721"/>
                <a:gd name="connsiteX446" fmla="*/ 519208 w 1318886"/>
                <a:gd name="connsiteY446" fmla="*/ 1023640 h 1307721"/>
                <a:gd name="connsiteX447" fmla="*/ 520399 w 1318886"/>
                <a:gd name="connsiteY447" fmla="*/ 1026783 h 1307721"/>
                <a:gd name="connsiteX448" fmla="*/ 521550 w 1318886"/>
                <a:gd name="connsiteY448" fmla="*/ 916455 h 1307721"/>
                <a:gd name="connsiteX449" fmla="*/ 522699 w 1318886"/>
                <a:gd name="connsiteY449" fmla="*/ 925886 h 1307721"/>
                <a:gd name="connsiteX450" fmla="*/ 523891 w 1318886"/>
                <a:gd name="connsiteY450" fmla="*/ 976468 h 1307721"/>
                <a:gd name="connsiteX451" fmla="*/ 525041 w 1318886"/>
                <a:gd name="connsiteY451" fmla="*/ 912261 h 1307721"/>
                <a:gd name="connsiteX452" fmla="*/ 526191 w 1318886"/>
                <a:gd name="connsiteY452" fmla="*/ 1008964 h 1307721"/>
                <a:gd name="connsiteX453" fmla="*/ 527382 w 1318886"/>
                <a:gd name="connsiteY453" fmla="*/ 1040412 h 1307721"/>
                <a:gd name="connsiteX454" fmla="*/ 528532 w 1318886"/>
                <a:gd name="connsiteY454" fmla="*/ 989046 h 1307721"/>
                <a:gd name="connsiteX455" fmla="*/ 529724 w 1318886"/>
                <a:gd name="connsiteY455" fmla="*/ 993240 h 1307721"/>
                <a:gd name="connsiteX456" fmla="*/ 530873 w 1318886"/>
                <a:gd name="connsiteY456" fmla="*/ 1001102 h 1307721"/>
                <a:gd name="connsiteX457" fmla="*/ 532024 w 1318886"/>
                <a:gd name="connsiteY457" fmla="*/ 1011584 h 1307721"/>
                <a:gd name="connsiteX458" fmla="*/ 533215 w 1318886"/>
                <a:gd name="connsiteY458" fmla="*/ 1040412 h 1307721"/>
                <a:gd name="connsiteX459" fmla="*/ 534365 w 1318886"/>
                <a:gd name="connsiteY459" fmla="*/ 1058494 h 1307721"/>
                <a:gd name="connsiteX460" fmla="*/ 535515 w 1318886"/>
                <a:gd name="connsiteY460" fmla="*/ 1053515 h 1307721"/>
                <a:gd name="connsiteX461" fmla="*/ 536707 w 1318886"/>
                <a:gd name="connsiteY461" fmla="*/ 1005033 h 1307721"/>
                <a:gd name="connsiteX462" fmla="*/ 537857 w 1318886"/>
                <a:gd name="connsiteY462" fmla="*/ 1037528 h 1307721"/>
                <a:gd name="connsiteX463" fmla="*/ 539007 w 1318886"/>
                <a:gd name="connsiteY463" fmla="*/ 1008964 h 1307721"/>
                <a:gd name="connsiteX464" fmla="*/ 540198 w 1318886"/>
                <a:gd name="connsiteY464" fmla="*/ 1052731 h 1307721"/>
                <a:gd name="connsiteX465" fmla="*/ 541348 w 1318886"/>
                <a:gd name="connsiteY465" fmla="*/ 1004770 h 1307721"/>
                <a:gd name="connsiteX466" fmla="*/ 542498 w 1318886"/>
                <a:gd name="connsiteY466" fmla="*/ 1004770 h 1307721"/>
                <a:gd name="connsiteX467" fmla="*/ 543689 w 1318886"/>
                <a:gd name="connsiteY467" fmla="*/ 1017351 h 1307721"/>
                <a:gd name="connsiteX468" fmla="*/ 544840 w 1318886"/>
                <a:gd name="connsiteY468" fmla="*/ 1023640 h 1307721"/>
                <a:gd name="connsiteX469" fmla="*/ 546031 w 1318886"/>
                <a:gd name="connsiteY469" fmla="*/ 1029403 h 1307721"/>
                <a:gd name="connsiteX470" fmla="*/ 547181 w 1318886"/>
                <a:gd name="connsiteY470" fmla="*/ 996123 h 1307721"/>
                <a:gd name="connsiteX471" fmla="*/ 548331 w 1318886"/>
                <a:gd name="connsiteY471" fmla="*/ 1030977 h 1307721"/>
                <a:gd name="connsiteX472" fmla="*/ 549522 w 1318886"/>
                <a:gd name="connsiteY472" fmla="*/ 1009227 h 1307721"/>
                <a:gd name="connsiteX473" fmla="*/ 550673 w 1318886"/>
                <a:gd name="connsiteY473" fmla="*/ 990093 h 1307721"/>
                <a:gd name="connsiteX474" fmla="*/ 551823 w 1318886"/>
                <a:gd name="connsiteY474" fmla="*/ 1038576 h 1307721"/>
                <a:gd name="connsiteX475" fmla="*/ 553014 w 1318886"/>
                <a:gd name="connsiteY475" fmla="*/ 982231 h 1307721"/>
                <a:gd name="connsiteX476" fmla="*/ 554164 w 1318886"/>
                <a:gd name="connsiteY476" fmla="*/ 986688 h 1307721"/>
                <a:gd name="connsiteX477" fmla="*/ 555314 w 1318886"/>
                <a:gd name="connsiteY477" fmla="*/ 1084438 h 1307721"/>
                <a:gd name="connsiteX478" fmla="*/ 556505 w 1318886"/>
                <a:gd name="connsiteY478" fmla="*/ 1193985 h 1307721"/>
                <a:gd name="connsiteX479" fmla="*/ 557655 w 1318886"/>
                <a:gd name="connsiteY479" fmla="*/ 1211019 h 1307721"/>
                <a:gd name="connsiteX480" fmla="*/ 558806 w 1318886"/>
                <a:gd name="connsiteY480" fmla="*/ 1209446 h 1307721"/>
                <a:gd name="connsiteX481" fmla="*/ 559997 w 1318886"/>
                <a:gd name="connsiteY481" fmla="*/ 1215998 h 1307721"/>
                <a:gd name="connsiteX482" fmla="*/ 561147 w 1318886"/>
                <a:gd name="connsiteY482" fmla="*/ 1180356 h 1307721"/>
                <a:gd name="connsiteX483" fmla="*/ 562338 w 1318886"/>
                <a:gd name="connsiteY483" fmla="*/ 1208136 h 1307721"/>
                <a:gd name="connsiteX484" fmla="*/ 563489 w 1318886"/>
                <a:gd name="connsiteY484" fmla="*/ 1215735 h 1307721"/>
                <a:gd name="connsiteX485" fmla="*/ 564639 w 1318886"/>
                <a:gd name="connsiteY485" fmla="*/ 1200799 h 1307721"/>
                <a:gd name="connsiteX486" fmla="*/ 565830 w 1318886"/>
                <a:gd name="connsiteY486" fmla="*/ 1203420 h 1307721"/>
                <a:gd name="connsiteX487" fmla="*/ 566980 w 1318886"/>
                <a:gd name="connsiteY487" fmla="*/ 1225696 h 1307721"/>
                <a:gd name="connsiteX488" fmla="*/ 568130 w 1318886"/>
                <a:gd name="connsiteY488" fmla="*/ 1219666 h 1307721"/>
                <a:gd name="connsiteX489" fmla="*/ 569322 w 1318886"/>
                <a:gd name="connsiteY489" fmla="*/ 1184024 h 1307721"/>
                <a:gd name="connsiteX490" fmla="*/ 570471 w 1318886"/>
                <a:gd name="connsiteY490" fmla="*/ 1212330 h 1307721"/>
                <a:gd name="connsiteX491" fmla="*/ 571622 w 1318886"/>
                <a:gd name="connsiteY491" fmla="*/ 1197127 h 1307721"/>
                <a:gd name="connsiteX492" fmla="*/ 572813 w 1318886"/>
                <a:gd name="connsiteY492" fmla="*/ 1209446 h 1307721"/>
                <a:gd name="connsiteX493" fmla="*/ 573963 w 1318886"/>
                <a:gd name="connsiteY493" fmla="*/ 1217045 h 1307721"/>
                <a:gd name="connsiteX494" fmla="*/ 575113 w 1318886"/>
                <a:gd name="connsiteY494" fmla="*/ 1212067 h 1307721"/>
                <a:gd name="connsiteX495" fmla="*/ 576304 w 1318886"/>
                <a:gd name="connsiteY495" fmla="*/ 1233295 h 1307721"/>
                <a:gd name="connsiteX496" fmla="*/ 577455 w 1318886"/>
                <a:gd name="connsiteY496" fmla="*/ 1191101 h 1307721"/>
                <a:gd name="connsiteX497" fmla="*/ 578646 w 1318886"/>
                <a:gd name="connsiteY497" fmla="*/ 1187955 h 1307721"/>
                <a:gd name="connsiteX498" fmla="*/ 579796 w 1318886"/>
                <a:gd name="connsiteY498" fmla="*/ 1200274 h 1307721"/>
                <a:gd name="connsiteX499" fmla="*/ 580946 w 1318886"/>
                <a:gd name="connsiteY499" fmla="*/ 1206300 h 1307721"/>
                <a:gd name="connsiteX500" fmla="*/ 582137 w 1318886"/>
                <a:gd name="connsiteY500" fmla="*/ 1202894 h 1307721"/>
                <a:gd name="connsiteX501" fmla="*/ 583287 w 1318886"/>
                <a:gd name="connsiteY501" fmla="*/ 1222550 h 1307721"/>
                <a:gd name="connsiteX502" fmla="*/ 584437 w 1318886"/>
                <a:gd name="connsiteY502" fmla="*/ 1233295 h 1307721"/>
                <a:gd name="connsiteX503" fmla="*/ 585629 w 1318886"/>
                <a:gd name="connsiteY503" fmla="*/ 1197916 h 1307721"/>
                <a:gd name="connsiteX504" fmla="*/ 586779 w 1318886"/>
                <a:gd name="connsiteY504" fmla="*/ 1219144 h 1307721"/>
                <a:gd name="connsiteX505" fmla="*/ 587929 w 1318886"/>
                <a:gd name="connsiteY505" fmla="*/ 1201847 h 1307721"/>
                <a:gd name="connsiteX506" fmla="*/ 589120 w 1318886"/>
                <a:gd name="connsiteY506" fmla="*/ 1222812 h 1307721"/>
                <a:gd name="connsiteX507" fmla="*/ 590271 w 1318886"/>
                <a:gd name="connsiteY507" fmla="*/ 1229101 h 1307721"/>
                <a:gd name="connsiteX508" fmla="*/ 591420 w 1318886"/>
                <a:gd name="connsiteY508" fmla="*/ 1236700 h 1307721"/>
                <a:gd name="connsiteX509" fmla="*/ 592612 w 1318886"/>
                <a:gd name="connsiteY509" fmla="*/ 1252424 h 1307721"/>
                <a:gd name="connsiteX510" fmla="*/ 593762 w 1318886"/>
                <a:gd name="connsiteY510" fmla="*/ 1207088 h 1307721"/>
                <a:gd name="connsiteX511" fmla="*/ 594953 w 1318886"/>
                <a:gd name="connsiteY511" fmla="*/ 1255045 h 1307721"/>
                <a:gd name="connsiteX512" fmla="*/ 596103 w 1318886"/>
                <a:gd name="connsiteY512" fmla="*/ 1249282 h 1307721"/>
                <a:gd name="connsiteX513" fmla="*/ 597253 w 1318886"/>
                <a:gd name="connsiteY513" fmla="*/ 1255834 h 1307721"/>
                <a:gd name="connsiteX514" fmla="*/ 598445 w 1318886"/>
                <a:gd name="connsiteY514" fmla="*/ 1251114 h 1307721"/>
                <a:gd name="connsiteX515" fmla="*/ 599595 w 1318886"/>
                <a:gd name="connsiteY515" fmla="*/ 1248231 h 1307721"/>
                <a:gd name="connsiteX516" fmla="*/ 600745 w 1318886"/>
                <a:gd name="connsiteY516" fmla="*/ 1235390 h 1307721"/>
                <a:gd name="connsiteX517" fmla="*/ 601936 w 1318886"/>
                <a:gd name="connsiteY517" fmla="*/ 1198963 h 1307721"/>
                <a:gd name="connsiteX518" fmla="*/ 603086 w 1318886"/>
                <a:gd name="connsiteY518" fmla="*/ 1238799 h 1307721"/>
                <a:gd name="connsiteX519" fmla="*/ 604237 w 1318886"/>
                <a:gd name="connsiteY519" fmla="*/ 1224386 h 1307721"/>
                <a:gd name="connsiteX520" fmla="*/ 605428 w 1318886"/>
                <a:gd name="connsiteY520" fmla="*/ 1206825 h 1307721"/>
                <a:gd name="connsiteX521" fmla="*/ 606578 w 1318886"/>
                <a:gd name="connsiteY521" fmla="*/ 1236700 h 1307721"/>
                <a:gd name="connsiteX522" fmla="*/ 607769 w 1318886"/>
                <a:gd name="connsiteY522" fmla="*/ 1238537 h 1307721"/>
                <a:gd name="connsiteX523" fmla="*/ 608919 w 1318886"/>
                <a:gd name="connsiteY523" fmla="*/ 1219144 h 1307721"/>
                <a:gd name="connsiteX524" fmla="*/ 610069 w 1318886"/>
                <a:gd name="connsiteY524" fmla="*/ 1129252 h 1307721"/>
                <a:gd name="connsiteX525" fmla="*/ 611261 w 1318886"/>
                <a:gd name="connsiteY525" fmla="*/ 1217834 h 1307721"/>
                <a:gd name="connsiteX526" fmla="*/ 612411 w 1318886"/>
                <a:gd name="connsiteY526" fmla="*/ 1230149 h 1307721"/>
                <a:gd name="connsiteX527" fmla="*/ 613561 w 1318886"/>
                <a:gd name="connsiteY527" fmla="*/ 1218881 h 1307721"/>
                <a:gd name="connsiteX528" fmla="*/ 614752 w 1318886"/>
                <a:gd name="connsiteY528" fmla="*/ 1213640 h 1307721"/>
                <a:gd name="connsiteX529" fmla="*/ 615902 w 1318886"/>
                <a:gd name="connsiteY529" fmla="*/ 1235916 h 1307721"/>
                <a:gd name="connsiteX530" fmla="*/ 617053 w 1318886"/>
                <a:gd name="connsiteY530" fmla="*/ 1239847 h 1307721"/>
                <a:gd name="connsiteX531" fmla="*/ 618243 w 1318886"/>
                <a:gd name="connsiteY531" fmla="*/ 1203942 h 1307721"/>
                <a:gd name="connsiteX532" fmla="*/ 619394 w 1318886"/>
                <a:gd name="connsiteY532" fmla="*/ 1237489 h 1307721"/>
                <a:gd name="connsiteX533" fmla="*/ 620544 w 1318886"/>
                <a:gd name="connsiteY533" fmla="*/ 1222024 h 1307721"/>
                <a:gd name="connsiteX534" fmla="*/ 621735 w 1318886"/>
                <a:gd name="connsiteY534" fmla="*/ 1212330 h 1307721"/>
                <a:gd name="connsiteX535" fmla="*/ 622885 w 1318886"/>
                <a:gd name="connsiteY535" fmla="*/ 1178524 h 1307721"/>
                <a:gd name="connsiteX536" fmla="*/ 624076 w 1318886"/>
                <a:gd name="connsiteY536" fmla="*/ 1185075 h 1307721"/>
                <a:gd name="connsiteX537" fmla="*/ 625227 w 1318886"/>
                <a:gd name="connsiteY537" fmla="*/ 1177213 h 1307721"/>
                <a:gd name="connsiteX538" fmla="*/ 626376 w 1318886"/>
                <a:gd name="connsiteY538" fmla="*/ 1144976 h 1307721"/>
                <a:gd name="connsiteX539" fmla="*/ 627568 w 1318886"/>
                <a:gd name="connsiteY539" fmla="*/ 1142356 h 1307721"/>
                <a:gd name="connsiteX540" fmla="*/ 628718 w 1318886"/>
                <a:gd name="connsiteY540" fmla="*/ 1143666 h 1307721"/>
                <a:gd name="connsiteX541" fmla="*/ 629868 w 1318886"/>
                <a:gd name="connsiteY541" fmla="*/ 1184812 h 1307721"/>
                <a:gd name="connsiteX542" fmla="*/ 631059 w 1318886"/>
                <a:gd name="connsiteY542" fmla="*/ 1129515 h 1307721"/>
                <a:gd name="connsiteX543" fmla="*/ 632210 w 1318886"/>
                <a:gd name="connsiteY543" fmla="*/ 1192674 h 1307721"/>
                <a:gd name="connsiteX544" fmla="*/ 633360 w 1318886"/>
                <a:gd name="connsiteY544" fmla="*/ 1204989 h 1307721"/>
                <a:gd name="connsiteX545" fmla="*/ 634551 w 1318886"/>
                <a:gd name="connsiteY545" fmla="*/ 1176425 h 1307721"/>
                <a:gd name="connsiteX546" fmla="*/ 635701 w 1318886"/>
                <a:gd name="connsiteY546" fmla="*/ 1175640 h 1307721"/>
                <a:gd name="connsiteX547" fmla="*/ 636851 w 1318886"/>
                <a:gd name="connsiteY547" fmla="*/ 1219666 h 1307721"/>
                <a:gd name="connsiteX548" fmla="*/ 638043 w 1318886"/>
                <a:gd name="connsiteY548" fmla="*/ 1239847 h 1307721"/>
                <a:gd name="connsiteX549" fmla="*/ 639192 w 1318886"/>
                <a:gd name="connsiteY549" fmla="*/ 1221239 h 1307721"/>
                <a:gd name="connsiteX550" fmla="*/ 640384 w 1318886"/>
                <a:gd name="connsiteY550" fmla="*/ 1215213 h 1307721"/>
                <a:gd name="connsiteX551" fmla="*/ 641534 w 1318886"/>
                <a:gd name="connsiteY551" fmla="*/ 1236963 h 1307721"/>
                <a:gd name="connsiteX552" fmla="*/ 642684 w 1318886"/>
                <a:gd name="connsiteY552" fmla="*/ 1201058 h 1307721"/>
                <a:gd name="connsiteX553" fmla="*/ 643875 w 1318886"/>
                <a:gd name="connsiteY553" fmla="*/ 1227528 h 1307721"/>
                <a:gd name="connsiteX554" fmla="*/ 645025 w 1318886"/>
                <a:gd name="connsiteY554" fmla="*/ 1190838 h 1307721"/>
                <a:gd name="connsiteX555" fmla="*/ 646176 w 1318886"/>
                <a:gd name="connsiteY555" fmla="*/ 1217834 h 1307721"/>
                <a:gd name="connsiteX556" fmla="*/ 647367 w 1318886"/>
                <a:gd name="connsiteY556" fmla="*/ 1254260 h 1307721"/>
                <a:gd name="connsiteX557" fmla="*/ 648517 w 1318886"/>
                <a:gd name="connsiteY557" fmla="*/ 1255834 h 1307721"/>
                <a:gd name="connsiteX558" fmla="*/ 649667 w 1318886"/>
                <a:gd name="connsiteY558" fmla="*/ 1242989 h 1307721"/>
                <a:gd name="connsiteX559" fmla="*/ 650858 w 1318886"/>
                <a:gd name="connsiteY559" fmla="*/ 1212593 h 1307721"/>
                <a:gd name="connsiteX560" fmla="*/ 652008 w 1318886"/>
                <a:gd name="connsiteY560" fmla="*/ 1245351 h 1307721"/>
                <a:gd name="connsiteX561" fmla="*/ 653158 w 1318886"/>
                <a:gd name="connsiteY561" fmla="*/ 1226480 h 1307721"/>
                <a:gd name="connsiteX562" fmla="*/ 654350 w 1318886"/>
                <a:gd name="connsiteY562" fmla="*/ 1245610 h 1307721"/>
                <a:gd name="connsiteX563" fmla="*/ 655500 w 1318886"/>
                <a:gd name="connsiteY563" fmla="*/ 1258192 h 1307721"/>
                <a:gd name="connsiteX564" fmla="*/ 656691 w 1318886"/>
                <a:gd name="connsiteY564" fmla="*/ 1252687 h 1307721"/>
                <a:gd name="connsiteX565" fmla="*/ 657841 w 1318886"/>
                <a:gd name="connsiteY565" fmla="*/ 1249804 h 1307721"/>
                <a:gd name="connsiteX566" fmla="*/ 658992 w 1318886"/>
                <a:gd name="connsiteY566" fmla="*/ 1232248 h 1307721"/>
                <a:gd name="connsiteX567" fmla="*/ 660183 w 1318886"/>
                <a:gd name="connsiteY567" fmla="*/ 1239321 h 1307721"/>
                <a:gd name="connsiteX568" fmla="*/ 661333 w 1318886"/>
                <a:gd name="connsiteY568" fmla="*/ 1252162 h 1307721"/>
                <a:gd name="connsiteX569" fmla="*/ 662483 w 1318886"/>
                <a:gd name="connsiteY569" fmla="*/ 1249804 h 1307721"/>
                <a:gd name="connsiteX570" fmla="*/ 663674 w 1318886"/>
                <a:gd name="connsiteY570" fmla="*/ 1252162 h 1307721"/>
                <a:gd name="connsiteX571" fmla="*/ 664825 w 1318886"/>
                <a:gd name="connsiteY571" fmla="*/ 1249282 h 1307721"/>
                <a:gd name="connsiteX572" fmla="*/ 665974 w 1318886"/>
                <a:gd name="connsiteY572" fmla="*/ 1252950 h 1307721"/>
                <a:gd name="connsiteX573" fmla="*/ 667166 w 1318886"/>
                <a:gd name="connsiteY573" fmla="*/ 1220192 h 1307721"/>
                <a:gd name="connsiteX574" fmla="*/ 668316 w 1318886"/>
                <a:gd name="connsiteY574" fmla="*/ 1246661 h 1307721"/>
                <a:gd name="connsiteX575" fmla="*/ 669507 w 1318886"/>
                <a:gd name="connsiteY575" fmla="*/ 1252162 h 1307721"/>
                <a:gd name="connsiteX576" fmla="*/ 670657 w 1318886"/>
                <a:gd name="connsiteY576" fmla="*/ 1250851 h 1307721"/>
                <a:gd name="connsiteX577" fmla="*/ 671807 w 1318886"/>
                <a:gd name="connsiteY577" fmla="*/ 1253735 h 1307721"/>
                <a:gd name="connsiteX578" fmla="*/ 672999 w 1318886"/>
                <a:gd name="connsiteY578" fmla="*/ 1246399 h 1307721"/>
                <a:gd name="connsiteX579" fmla="*/ 674149 w 1318886"/>
                <a:gd name="connsiteY579" fmla="*/ 1263696 h 1307721"/>
                <a:gd name="connsiteX580" fmla="*/ 675299 w 1318886"/>
                <a:gd name="connsiteY580" fmla="*/ 1195032 h 1307721"/>
                <a:gd name="connsiteX581" fmla="*/ 676490 w 1318886"/>
                <a:gd name="connsiteY581" fmla="*/ 1247709 h 1307721"/>
                <a:gd name="connsiteX582" fmla="*/ 677640 w 1318886"/>
                <a:gd name="connsiteY582" fmla="*/ 1252687 h 1307721"/>
                <a:gd name="connsiteX583" fmla="*/ 678790 w 1318886"/>
                <a:gd name="connsiteY583" fmla="*/ 1245610 h 1307721"/>
                <a:gd name="connsiteX584" fmla="*/ 679982 w 1318886"/>
                <a:gd name="connsiteY584" fmla="*/ 1233558 h 1307721"/>
                <a:gd name="connsiteX585" fmla="*/ 681132 w 1318886"/>
                <a:gd name="connsiteY585" fmla="*/ 1238799 h 1307721"/>
                <a:gd name="connsiteX586" fmla="*/ 682282 w 1318886"/>
                <a:gd name="connsiteY586" fmla="*/ 1248231 h 1307721"/>
                <a:gd name="connsiteX587" fmla="*/ 683473 w 1318886"/>
                <a:gd name="connsiteY587" fmla="*/ 1213114 h 1307721"/>
                <a:gd name="connsiteX588" fmla="*/ 684623 w 1318886"/>
                <a:gd name="connsiteY588" fmla="*/ 1228575 h 1307721"/>
                <a:gd name="connsiteX589" fmla="*/ 685815 w 1318886"/>
                <a:gd name="connsiteY589" fmla="*/ 1247446 h 1307721"/>
                <a:gd name="connsiteX590" fmla="*/ 686964 w 1318886"/>
                <a:gd name="connsiteY590" fmla="*/ 1243515 h 1307721"/>
                <a:gd name="connsiteX591" fmla="*/ 688115 w 1318886"/>
                <a:gd name="connsiteY591" fmla="*/ 1247446 h 1307721"/>
                <a:gd name="connsiteX592" fmla="*/ 689306 w 1318886"/>
                <a:gd name="connsiteY592" fmla="*/ 1244299 h 1307721"/>
                <a:gd name="connsiteX593" fmla="*/ 690456 w 1318886"/>
                <a:gd name="connsiteY593" fmla="*/ 1239321 h 1307721"/>
                <a:gd name="connsiteX594" fmla="*/ 691606 w 1318886"/>
                <a:gd name="connsiteY594" fmla="*/ 1204468 h 1307721"/>
                <a:gd name="connsiteX595" fmla="*/ 692797 w 1318886"/>
                <a:gd name="connsiteY595" fmla="*/ 1243778 h 1307721"/>
                <a:gd name="connsiteX596" fmla="*/ 693948 w 1318886"/>
                <a:gd name="connsiteY596" fmla="*/ 1254260 h 1307721"/>
                <a:gd name="connsiteX597" fmla="*/ 695098 w 1318886"/>
                <a:gd name="connsiteY597" fmla="*/ 1246661 h 1307721"/>
                <a:gd name="connsiteX598" fmla="*/ 696289 w 1318886"/>
                <a:gd name="connsiteY598" fmla="*/ 1229364 h 1307721"/>
                <a:gd name="connsiteX599" fmla="*/ 697439 w 1318886"/>
                <a:gd name="connsiteY599" fmla="*/ 1242205 h 1307721"/>
                <a:gd name="connsiteX600" fmla="*/ 698589 w 1318886"/>
                <a:gd name="connsiteY600" fmla="*/ 1252424 h 1307721"/>
                <a:gd name="connsiteX601" fmla="*/ 699780 w 1318886"/>
                <a:gd name="connsiteY601" fmla="*/ 1209709 h 1307721"/>
                <a:gd name="connsiteX602" fmla="*/ 700931 w 1318886"/>
                <a:gd name="connsiteY602" fmla="*/ 1244825 h 1307721"/>
                <a:gd name="connsiteX603" fmla="*/ 702122 w 1318886"/>
                <a:gd name="connsiteY603" fmla="*/ 1241679 h 1307721"/>
                <a:gd name="connsiteX604" fmla="*/ 703272 w 1318886"/>
                <a:gd name="connsiteY604" fmla="*/ 1244562 h 1307721"/>
                <a:gd name="connsiteX605" fmla="*/ 704422 w 1318886"/>
                <a:gd name="connsiteY605" fmla="*/ 1242205 h 1307721"/>
                <a:gd name="connsiteX606" fmla="*/ 705613 w 1318886"/>
                <a:gd name="connsiteY606" fmla="*/ 1234605 h 1307721"/>
                <a:gd name="connsiteX607" fmla="*/ 706764 w 1318886"/>
                <a:gd name="connsiteY607" fmla="*/ 1249282 h 1307721"/>
                <a:gd name="connsiteX608" fmla="*/ 707914 w 1318886"/>
                <a:gd name="connsiteY608" fmla="*/ 1224123 h 1307721"/>
                <a:gd name="connsiteX609" fmla="*/ 709105 w 1318886"/>
                <a:gd name="connsiteY609" fmla="*/ 1245873 h 1307721"/>
                <a:gd name="connsiteX610" fmla="*/ 710255 w 1318886"/>
                <a:gd name="connsiteY610" fmla="*/ 1255045 h 1307721"/>
                <a:gd name="connsiteX611" fmla="*/ 711405 w 1318886"/>
                <a:gd name="connsiteY611" fmla="*/ 1250067 h 1307721"/>
                <a:gd name="connsiteX612" fmla="*/ 712596 w 1318886"/>
                <a:gd name="connsiteY612" fmla="*/ 1253472 h 1307721"/>
                <a:gd name="connsiteX613" fmla="*/ 713746 w 1318886"/>
                <a:gd name="connsiteY613" fmla="*/ 1240894 h 1307721"/>
                <a:gd name="connsiteX614" fmla="*/ 714897 w 1318886"/>
                <a:gd name="connsiteY614" fmla="*/ 1256881 h 1307721"/>
                <a:gd name="connsiteX615" fmla="*/ 716088 w 1318886"/>
                <a:gd name="connsiteY615" fmla="*/ 1220455 h 1307721"/>
                <a:gd name="connsiteX616" fmla="*/ 717238 w 1318886"/>
                <a:gd name="connsiteY616" fmla="*/ 1247183 h 1307721"/>
                <a:gd name="connsiteX617" fmla="*/ 718429 w 1318886"/>
                <a:gd name="connsiteY617" fmla="*/ 1230411 h 1307721"/>
                <a:gd name="connsiteX618" fmla="*/ 719579 w 1318886"/>
                <a:gd name="connsiteY618" fmla="*/ 1234342 h 1307721"/>
                <a:gd name="connsiteX619" fmla="*/ 720730 w 1318886"/>
                <a:gd name="connsiteY619" fmla="*/ 1231985 h 1307721"/>
                <a:gd name="connsiteX620" fmla="*/ 721921 w 1318886"/>
                <a:gd name="connsiteY620" fmla="*/ 1193722 h 1307721"/>
                <a:gd name="connsiteX621" fmla="*/ 723071 w 1318886"/>
                <a:gd name="connsiteY621" fmla="*/ 1218093 h 1307721"/>
                <a:gd name="connsiteX622" fmla="*/ 724221 w 1318886"/>
                <a:gd name="connsiteY622" fmla="*/ 1179571 h 1307721"/>
                <a:gd name="connsiteX623" fmla="*/ 725413 w 1318886"/>
                <a:gd name="connsiteY623" fmla="*/ 1176687 h 1307721"/>
                <a:gd name="connsiteX624" fmla="*/ 726562 w 1318886"/>
                <a:gd name="connsiteY624" fmla="*/ 1219666 h 1307721"/>
                <a:gd name="connsiteX625" fmla="*/ 727713 w 1318886"/>
                <a:gd name="connsiteY625" fmla="*/ 1228575 h 1307721"/>
                <a:gd name="connsiteX626" fmla="*/ 728904 w 1318886"/>
                <a:gd name="connsiteY626" fmla="*/ 1246399 h 1307721"/>
                <a:gd name="connsiteX627" fmla="*/ 730054 w 1318886"/>
                <a:gd name="connsiteY627" fmla="*/ 1241420 h 1307721"/>
                <a:gd name="connsiteX628" fmla="*/ 731204 w 1318886"/>
                <a:gd name="connsiteY628" fmla="*/ 1240631 h 1307721"/>
                <a:gd name="connsiteX629" fmla="*/ 732395 w 1318886"/>
                <a:gd name="connsiteY629" fmla="*/ 1205252 h 1307721"/>
                <a:gd name="connsiteX630" fmla="*/ 733546 w 1318886"/>
                <a:gd name="connsiteY630" fmla="*/ 1234605 h 1307721"/>
                <a:gd name="connsiteX631" fmla="*/ 734736 w 1318886"/>
                <a:gd name="connsiteY631" fmla="*/ 1220976 h 1307721"/>
                <a:gd name="connsiteX632" fmla="*/ 735887 w 1318886"/>
                <a:gd name="connsiteY632" fmla="*/ 1230411 h 1307721"/>
                <a:gd name="connsiteX633" fmla="*/ 737037 w 1318886"/>
                <a:gd name="connsiteY633" fmla="*/ 1243515 h 1307721"/>
                <a:gd name="connsiteX634" fmla="*/ 738228 w 1318886"/>
                <a:gd name="connsiteY634" fmla="*/ 1195817 h 1307721"/>
                <a:gd name="connsiteX635" fmla="*/ 739378 w 1318886"/>
                <a:gd name="connsiteY635" fmla="*/ 1195558 h 1307721"/>
                <a:gd name="connsiteX636" fmla="*/ 740528 w 1318886"/>
                <a:gd name="connsiteY636" fmla="*/ 1197653 h 1307721"/>
                <a:gd name="connsiteX637" fmla="*/ 741720 w 1318886"/>
                <a:gd name="connsiteY637" fmla="*/ 1227791 h 1307721"/>
                <a:gd name="connsiteX638" fmla="*/ 742870 w 1318886"/>
                <a:gd name="connsiteY638" fmla="*/ 1241157 h 1307721"/>
                <a:gd name="connsiteX639" fmla="*/ 744020 w 1318886"/>
                <a:gd name="connsiteY639" fmla="*/ 1241420 h 1307721"/>
                <a:gd name="connsiteX640" fmla="*/ 745211 w 1318886"/>
                <a:gd name="connsiteY640" fmla="*/ 1233817 h 1307721"/>
                <a:gd name="connsiteX641" fmla="*/ 746361 w 1318886"/>
                <a:gd name="connsiteY641" fmla="*/ 1230674 h 1307721"/>
                <a:gd name="connsiteX642" fmla="*/ 747552 w 1318886"/>
                <a:gd name="connsiteY642" fmla="*/ 1227791 h 1307721"/>
                <a:gd name="connsiteX643" fmla="*/ 748703 w 1318886"/>
                <a:gd name="connsiteY643" fmla="*/ 1207873 h 1307721"/>
                <a:gd name="connsiteX644" fmla="*/ 749853 w 1318886"/>
                <a:gd name="connsiteY644" fmla="*/ 1208136 h 1307721"/>
                <a:gd name="connsiteX645" fmla="*/ 751044 w 1318886"/>
                <a:gd name="connsiteY645" fmla="*/ 1227006 h 1307721"/>
                <a:gd name="connsiteX646" fmla="*/ 752194 w 1318886"/>
                <a:gd name="connsiteY646" fmla="*/ 1223860 h 1307721"/>
                <a:gd name="connsiteX647" fmla="*/ 753344 w 1318886"/>
                <a:gd name="connsiteY647" fmla="*/ 1225433 h 1307721"/>
                <a:gd name="connsiteX648" fmla="*/ 754536 w 1318886"/>
                <a:gd name="connsiteY648" fmla="*/ 1221502 h 1307721"/>
                <a:gd name="connsiteX649" fmla="*/ 755686 w 1318886"/>
                <a:gd name="connsiteY649" fmla="*/ 1232248 h 1307721"/>
                <a:gd name="connsiteX650" fmla="*/ 756836 w 1318886"/>
                <a:gd name="connsiteY650" fmla="*/ 1211019 h 1307721"/>
                <a:gd name="connsiteX651" fmla="*/ 758027 w 1318886"/>
                <a:gd name="connsiteY651" fmla="*/ 1234342 h 1307721"/>
                <a:gd name="connsiteX652" fmla="*/ 759177 w 1318886"/>
                <a:gd name="connsiteY652" fmla="*/ 1231722 h 1307721"/>
                <a:gd name="connsiteX653" fmla="*/ 760328 w 1318886"/>
                <a:gd name="connsiteY653" fmla="*/ 1236700 h 1307721"/>
                <a:gd name="connsiteX654" fmla="*/ 761518 w 1318886"/>
                <a:gd name="connsiteY654" fmla="*/ 1246661 h 1307721"/>
                <a:gd name="connsiteX655" fmla="*/ 762669 w 1318886"/>
                <a:gd name="connsiteY655" fmla="*/ 1231196 h 1307721"/>
                <a:gd name="connsiteX656" fmla="*/ 763860 w 1318886"/>
                <a:gd name="connsiteY656" fmla="*/ 1231196 h 1307721"/>
                <a:gd name="connsiteX657" fmla="*/ 765010 w 1318886"/>
                <a:gd name="connsiteY657" fmla="*/ 1195817 h 1307721"/>
                <a:gd name="connsiteX658" fmla="*/ 766160 w 1318886"/>
                <a:gd name="connsiteY658" fmla="*/ 1190575 h 1307721"/>
                <a:gd name="connsiteX659" fmla="*/ 767352 w 1318886"/>
                <a:gd name="connsiteY659" fmla="*/ 1245873 h 1307721"/>
                <a:gd name="connsiteX660" fmla="*/ 768502 w 1318886"/>
                <a:gd name="connsiteY660" fmla="*/ 1235127 h 1307721"/>
                <a:gd name="connsiteX661" fmla="*/ 769652 w 1318886"/>
                <a:gd name="connsiteY661" fmla="*/ 1230411 h 1307721"/>
                <a:gd name="connsiteX662" fmla="*/ 770843 w 1318886"/>
                <a:gd name="connsiteY662" fmla="*/ 1230411 h 1307721"/>
                <a:gd name="connsiteX663" fmla="*/ 771993 w 1318886"/>
                <a:gd name="connsiteY663" fmla="*/ 1227528 h 1307721"/>
                <a:gd name="connsiteX664" fmla="*/ 773143 w 1318886"/>
                <a:gd name="connsiteY664" fmla="*/ 1213114 h 1307721"/>
                <a:gd name="connsiteX665" fmla="*/ 774334 w 1318886"/>
                <a:gd name="connsiteY665" fmla="*/ 1240894 h 1307721"/>
                <a:gd name="connsiteX666" fmla="*/ 775485 w 1318886"/>
                <a:gd name="connsiteY666" fmla="*/ 1253213 h 1307721"/>
                <a:gd name="connsiteX667" fmla="*/ 776635 w 1318886"/>
                <a:gd name="connsiteY667" fmla="*/ 1246661 h 1307721"/>
                <a:gd name="connsiteX668" fmla="*/ 777826 w 1318886"/>
                <a:gd name="connsiteY668" fmla="*/ 1256355 h 1307721"/>
                <a:gd name="connsiteX669" fmla="*/ 778976 w 1318886"/>
                <a:gd name="connsiteY669" fmla="*/ 1232248 h 1307721"/>
                <a:gd name="connsiteX670" fmla="*/ 780167 w 1318886"/>
                <a:gd name="connsiteY670" fmla="*/ 1260024 h 1307721"/>
                <a:gd name="connsiteX671" fmla="*/ 781318 w 1318886"/>
                <a:gd name="connsiteY671" fmla="*/ 1218618 h 1307721"/>
                <a:gd name="connsiteX672" fmla="*/ 782467 w 1318886"/>
                <a:gd name="connsiteY672" fmla="*/ 1251377 h 1307721"/>
                <a:gd name="connsiteX673" fmla="*/ 783659 w 1318886"/>
                <a:gd name="connsiteY673" fmla="*/ 1251377 h 1307721"/>
                <a:gd name="connsiteX674" fmla="*/ 784809 w 1318886"/>
                <a:gd name="connsiteY674" fmla="*/ 1231196 h 1307721"/>
                <a:gd name="connsiteX675" fmla="*/ 785959 w 1318886"/>
                <a:gd name="connsiteY675" fmla="*/ 1226743 h 1307721"/>
                <a:gd name="connsiteX676" fmla="*/ 787150 w 1318886"/>
                <a:gd name="connsiteY676" fmla="*/ 1188481 h 1307721"/>
                <a:gd name="connsiteX677" fmla="*/ 788300 w 1318886"/>
                <a:gd name="connsiteY677" fmla="*/ 1233558 h 1307721"/>
                <a:gd name="connsiteX678" fmla="*/ 789451 w 1318886"/>
                <a:gd name="connsiteY678" fmla="*/ 1210493 h 1307721"/>
                <a:gd name="connsiteX679" fmla="*/ 790642 w 1318886"/>
                <a:gd name="connsiteY679" fmla="*/ 1235127 h 1307721"/>
                <a:gd name="connsiteX680" fmla="*/ 791792 w 1318886"/>
                <a:gd name="connsiteY680" fmla="*/ 1206300 h 1307721"/>
                <a:gd name="connsiteX681" fmla="*/ 792942 w 1318886"/>
                <a:gd name="connsiteY681" fmla="*/ 1228054 h 1307721"/>
                <a:gd name="connsiteX682" fmla="*/ 794134 w 1318886"/>
                <a:gd name="connsiteY682" fmla="*/ 1236963 h 1307721"/>
                <a:gd name="connsiteX683" fmla="*/ 795283 w 1318886"/>
                <a:gd name="connsiteY683" fmla="*/ 1228575 h 1307721"/>
                <a:gd name="connsiteX684" fmla="*/ 796475 w 1318886"/>
                <a:gd name="connsiteY684" fmla="*/ 1244041 h 1307721"/>
                <a:gd name="connsiteX685" fmla="*/ 797625 w 1318886"/>
                <a:gd name="connsiteY685" fmla="*/ 1241679 h 1307721"/>
                <a:gd name="connsiteX686" fmla="*/ 798775 w 1318886"/>
                <a:gd name="connsiteY686" fmla="*/ 1235127 h 1307721"/>
                <a:gd name="connsiteX687" fmla="*/ 799966 w 1318886"/>
                <a:gd name="connsiteY687" fmla="*/ 1244825 h 1307721"/>
                <a:gd name="connsiteX688" fmla="*/ 801116 w 1318886"/>
                <a:gd name="connsiteY688" fmla="*/ 1258192 h 1307721"/>
                <a:gd name="connsiteX689" fmla="*/ 802267 w 1318886"/>
                <a:gd name="connsiteY689" fmla="*/ 1263170 h 1307721"/>
                <a:gd name="connsiteX690" fmla="*/ 803458 w 1318886"/>
                <a:gd name="connsiteY690" fmla="*/ 1256093 h 1307721"/>
                <a:gd name="connsiteX691" fmla="*/ 804608 w 1318886"/>
                <a:gd name="connsiteY691" fmla="*/ 1250851 h 1307721"/>
                <a:gd name="connsiteX692" fmla="*/ 805758 w 1318886"/>
                <a:gd name="connsiteY692" fmla="*/ 1245873 h 1307721"/>
                <a:gd name="connsiteX693" fmla="*/ 806949 w 1318886"/>
                <a:gd name="connsiteY693" fmla="*/ 1245351 h 1307721"/>
                <a:gd name="connsiteX694" fmla="*/ 808099 w 1318886"/>
                <a:gd name="connsiteY694" fmla="*/ 1185334 h 1307721"/>
                <a:gd name="connsiteX695" fmla="*/ 809249 w 1318886"/>
                <a:gd name="connsiteY695" fmla="*/ 1246136 h 1307721"/>
                <a:gd name="connsiteX696" fmla="*/ 810441 w 1318886"/>
                <a:gd name="connsiteY696" fmla="*/ 1258976 h 1307721"/>
                <a:gd name="connsiteX697" fmla="*/ 811591 w 1318886"/>
                <a:gd name="connsiteY697" fmla="*/ 1245351 h 1307721"/>
                <a:gd name="connsiteX698" fmla="*/ 812782 w 1318886"/>
                <a:gd name="connsiteY698" fmla="*/ 1251640 h 1307721"/>
                <a:gd name="connsiteX699" fmla="*/ 813932 w 1318886"/>
                <a:gd name="connsiteY699" fmla="*/ 1230411 h 1307721"/>
                <a:gd name="connsiteX700" fmla="*/ 815082 w 1318886"/>
                <a:gd name="connsiteY700" fmla="*/ 1220455 h 1307721"/>
                <a:gd name="connsiteX701" fmla="*/ 816274 w 1318886"/>
                <a:gd name="connsiteY701" fmla="*/ 1247709 h 1307721"/>
                <a:gd name="connsiteX702" fmla="*/ 817424 w 1318886"/>
                <a:gd name="connsiteY702" fmla="*/ 1256093 h 1307721"/>
                <a:gd name="connsiteX703" fmla="*/ 818574 w 1318886"/>
                <a:gd name="connsiteY703" fmla="*/ 1251903 h 1307721"/>
                <a:gd name="connsiteX704" fmla="*/ 819765 w 1318886"/>
                <a:gd name="connsiteY704" fmla="*/ 1235916 h 1307721"/>
                <a:gd name="connsiteX705" fmla="*/ 820916 w 1318886"/>
                <a:gd name="connsiteY705" fmla="*/ 1249282 h 1307721"/>
                <a:gd name="connsiteX706" fmla="*/ 822065 w 1318886"/>
                <a:gd name="connsiteY706" fmla="*/ 1236700 h 1307721"/>
                <a:gd name="connsiteX707" fmla="*/ 823257 w 1318886"/>
                <a:gd name="connsiteY707" fmla="*/ 1238011 h 1307721"/>
                <a:gd name="connsiteX708" fmla="*/ 824407 w 1318886"/>
                <a:gd name="connsiteY708" fmla="*/ 1257144 h 1307721"/>
                <a:gd name="connsiteX709" fmla="*/ 825598 w 1318886"/>
                <a:gd name="connsiteY709" fmla="*/ 1237748 h 1307721"/>
                <a:gd name="connsiteX710" fmla="*/ 826748 w 1318886"/>
                <a:gd name="connsiteY710" fmla="*/ 1242468 h 1307721"/>
                <a:gd name="connsiteX711" fmla="*/ 827898 w 1318886"/>
                <a:gd name="connsiteY711" fmla="*/ 1249541 h 1307721"/>
                <a:gd name="connsiteX712" fmla="*/ 829090 w 1318886"/>
                <a:gd name="connsiteY712" fmla="*/ 1241679 h 1307721"/>
                <a:gd name="connsiteX713" fmla="*/ 830239 w 1318886"/>
                <a:gd name="connsiteY713" fmla="*/ 1239058 h 1307721"/>
                <a:gd name="connsiteX714" fmla="*/ 831390 w 1318886"/>
                <a:gd name="connsiteY714" fmla="*/ 1240368 h 1307721"/>
                <a:gd name="connsiteX715" fmla="*/ 832581 w 1318886"/>
                <a:gd name="connsiteY715" fmla="*/ 1239584 h 1307721"/>
                <a:gd name="connsiteX716" fmla="*/ 833731 w 1318886"/>
                <a:gd name="connsiteY716" fmla="*/ 1231722 h 1307721"/>
                <a:gd name="connsiteX717" fmla="*/ 834881 w 1318886"/>
                <a:gd name="connsiteY717" fmla="*/ 1253472 h 1307721"/>
                <a:gd name="connsiteX718" fmla="*/ 836073 w 1318886"/>
                <a:gd name="connsiteY718" fmla="*/ 1243252 h 1307721"/>
                <a:gd name="connsiteX719" fmla="*/ 837223 w 1318886"/>
                <a:gd name="connsiteY719" fmla="*/ 1254523 h 1307721"/>
                <a:gd name="connsiteX720" fmla="*/ 838373 w 1318886"/>
                <a:gd name="connsiteY720" fmla="*/ 1242730 h 1307721"/>
                <a:gd name="connsiteX721" fmla="*/ 839564 w 1318886"/>
                <a:gd name="connsiteY721" fmla="*/ 1244825 h 1307721"/>
                <a:gd name="connsiteX722" fmla="*/ 840714 w 1318886"/>
                <a:gd name="connsiteY722" fmla="*/ 1240110 h 1307721"/>
                <a:gd name="connsiteX723" fmla="*/ 841906 w 1318886"/>
                <a:gd name="connsiteY723" fmla="*/ 1253735 h 1307721"/>
                <a:gd name="connsiteX724" fmla="*/ 843055 w 1318886"/>
                <a:gd name="connsiteY724" fmla="*/ 1255834 h 1307721"/>
                <a:gd name="connsiteX725" fmla="*/ 844206 w 1318886"/>
                <a:gd name="connsiteY725" fmla="*/ 1261860 h 1307721"/>
                <a:gd name="connsiteX726" fmla="*/ 845397 w 1318886"/>
                <a:gd name="connsiteY726" fmla="*/ 1251114 h 1307721"/>
                <a:gd name="connsiteX727" fmla="*/ 846547 w 1318886"/>
                <a:gd name="connsiteY727" fmla="*/ 1245610 h 1307721"/>
                <a:gd name="connsiteX728" fmla="*/ 847697 w 1318886"/>
                <a:gd name="connsiteY728" fmla="*/ 1258455 h 1307721"/>
                <a:gd name="connsiteX729" fmla="*/ 848888 w 1318886"/>
                <a:gd name="connsiteY729" fmla="*/ 1256618 h 1307721"/>
                <a:gd name="connsiteX730" fmla="*/ 850039 w 1318886"/>
                <a:gd name="connsiteY730" fmla="*/ 1264480 h 1307721"/>
                <a:gd name="connsiteX731" fmla="*/ 851189 w 1318886"/>
                <a:gd name="connsiteY731" fmla="*/ 1257403 h 1307721"/>
                <a:gd name="connsiteX732" fmla="*/ 852380 w 1318886"/>
                <a:gd name="connsiteY732" fmla="*/ 1238537 h 1307721"/>
                <a:gd name="connsiteX733" fmla="*/ 853530 w 1318886"/>
                <a:gd name="connsiteY733" fmla="*/ 1236179 h 1307721"/>
                <a:gd name="connsiteX734" fmla="*/ 854680 w 1318886"/>
                <a:gd name="connsiteY734" fmla="*/ 1242730 h 1307721"/>
                <a:gd name="connsiteX735" fmla="*/ 855871 w 1318886"/>
                <a:gd name="connsiteY735" fmla="*/ 1257144 h 1307721"/>
                <a:gd name="connsiteX736" fmla="*/ 857021 w 1318886"/>
                <a:gd name="connsiteY736" fmla="*/ 1259765 h 1307721"/>
                <a:gd name="connsiteX737" fmla="*/ 858213 w 1318886"/>
                <a:gd name="connsiteY737" fmla="*/ 1264218 h 1307721"/>
                <a:gd name="connsiteX738" fmla="*/ 859363 w 1318886"/>
                <a:gd name="connsiteY738" fmla="*/ 1259502 h 1307721"/>
                <a:gd name="connsiteX739" fmla="*/ 860513 w 1318886"/>
                <a:gd name="connsiteY739" fmla="*/ 1258713 h 1307721"/>
                <a:gd name="connsiteX740" fmla="*/ 861704 w 1318886"/>
                <a:gd name="connsiteY740" fmla="*/ 1260812 h 1307721"/>
                <a:gd name="connsiteX741" fmla="*/ 862855 w 1318886"/>
                <a:gd name="connsiteY741" fmla="*/ 1244825 h 1307721"/>
                <a:gd name="connsiteX742" fmla="*/ 864005 w 1318886"/>
                <a:gd name="connsiteY742" fmla="*/ 1249282 h 1307721"/>
                <a:gd name="connsiteX743" fmla="*/ 865196 w 1318886"/>
                <a:gd name="connsiteY743" fmla="*/ 1267627 h 1307721"/>
                <a:gd name="connsiteX744" fmla="*/ 866346 w 1318886"/>
                <a:gd name="connsiteY744" fmla="*/ 1256093 h 1307721"/>
                <a:gd name="connsiteX745" fmla="*/ 867496 w 1318886"/>
                <a:gd name="connsiteY745" fmla="*/ 1256355 h 1307721"/>
                <a:gd name="connsiteX746" fmla="*/ 868687 w 1318886"/>
                <a:gd name="connsiteY746" fmla="*/ 1265528 h 1307721"/>
                <a:gd name="connsiteX747" fmla="*/ 869837 w 1318886"/>
                <a:gd name="connsiteY747" fmla="*/ 1264480 h 1307721"/>
                <a:gd name="connsiteX748" fmla="*/ 870988 w 1318886"/>
                <a:gd name="connsiteY748" fmla="*/ 1262123 h 1307721"/>
                <a:gd name="connsiteX749" fmla="*/ 872179 w 1318886"/>
                <a:gd name="connsiteY749" fmla="*/ 1267364 h 1307721"/>
                <a:gd name="connsiteX750" fmla="*/ 873329 w 1318886"/>
                <a:gd name="connsiteY750" fmla="*/ 1268937 h 1307721"/>
                <a:gd name="connsiteX751" fmla="*/ 874520 w 1318886"/>
                <a:gd name="connsiteY751" fmla="*/ 1271817 h 1307721"/>
                <a:gd name="connsiteX752" fmla="*/ 875670 w 1318886"/>
                <a:gd name="connsiteY752" fmla="*/ 1266054 h 1307721"/>
                <a:gd name="connsiteX753" fmla="*/ 876821 w 1318886"/>
                <a:gd name="connsiteY753" fmla="*/ 1265528 h 1307721"/>
                <a:gd name="connsiteX754" fmla="*/ 878012 w 1318886"/>
                <a:gd name="connsiteY754" fmla="*/ 1258192 h 1307721"/>
                <a:gd name="connsiteX755" fmla="*/ 879162 w 1318886"/>
                <a:gd name="connsiteY755" fmla="*/ 1261334 h 1307721"/>
                <a:gd name="connsiteX756" fmla="*/ 880312 w 1318886"/>
                <a:gd name="connsiteY756" fmla="*/ 1265528 h 1307721"/>
                <a:gd name="connsiteX757" fmla="*/ 881503 w 1318886"/>
                <a:gd name="connsiteY757" fmla="*/ 1267364 h 1307721"/>
                <a:gd name="connsiteX758" fmla="*/ 882653 w 1318886"/>
                <a:gd name="connsiteY758" fmla="*/ 1275226 h 1307721"/>
                <a:gd name="connsiteX759" fmla="*/ 883803 w 1318886"/>
                <a:gd name="connsiteY759" fmla="*/ 1264743 h 1307721"/>
                <a:gd name="connsiteX760" fmla="*/ 884995 w 1318886"/>
                <a:gd name="connsiteY760" fmla="*/ 1257929 h 1307721"/>
                <a:gd name="connsiteX761" fmla="*/ 886145 w 1318886"/>
                <a:gd name="connsiteY761" fmla="*/ 1266317 h 1307721"/>
                <a:gd name="connsiteX762" fmla="*/ 887336 w 1318886"/>
                <a:gd name="connsiteY762" fmla="*/ 1252950 h 1307721"/>
                <a:gd name="connsiteX763" fmla="*/ 888486 w 1318886"/>
                <a:gd name="connsiteY763" fmla="*/ 1259765 h 1307721"/>
                <a:gd name="connsiteX764" fmla="*/ 889637 w 1318886"/>
                <a:gd name="connsiteY764" fmla="*/ 1248231 h 1307721"/>
                <a:gd name="connsiteX765" fmla="*/ 890827 w 1318886"/>
                <a:gd name="connsiteY765" fmla="*/ 1261597 h 1307721"/>
                <a:gd name="connsiteX766" fmla="*/ 891978 w 1318886"/>
                <a:gd name="connsiteY766" fmla="*/ 1250067 h 1307721"/>
                <a:gd name="connsiteX767" fmla="*/ 893128 w 1318886"/>
                <a:gd name="connsiteY767" fmla="*/ 1232506 h 1307721"/>
                <a:gd name="connsiteX768" fmla="*/ 894319 w 1318886"/>
                <a:gd name="connsiteY768" fmla="*/ 1255308 h 1307721"/>
                <a:gd name="connsiteX769" fmla="*/ 895469 w 1318886"/>
                <a:gd name="connsiteY769" fmla="*/ 1261860 h 1307721"/>
                <a:gd name="connsiteX770" fmla="*/ 896619 w 1318886"/>
                <a:gd name="connsiteY770" fmla="*/ 1245610 h 1307721"/>
                <a:gd name="connsiteX771" fmla="*/ 897811 w 1318886"/>
                <a:gd name="connsiteY771" fmla="*/ 1244825 h 1307721"/>
                <a:gd name="connsiteX772" fmla="*/ 898961 w 1318886"/>
                <a:gd name="connsiteY772" fmla="*/ 1255834 h 1307721"/>
                <a:gd name="connsiteX773" fmla="*/ 900111 w 1318886"/>
                <a:gd name="connsiteY773" fmla="*/ 1262907 h 1307721"/>
                <a:gd name="connsiteX774" fmla="*/ 901302 w 1318886"/>
                <a:gd name="connsiteY774" fmla="*/ 1246661 h 1307721"/>
                <a:gd name="connsiteX775" fmla="*/ 902452 w 1318886"/>
                <a:gd name="connsiteY775" fmla="*/ 1231196 h 1307721"/>
                <a:gd name="connsiteX776" fmla="*/ 903643 w 1318886"/>
                <a:gd name="connsiteY776" fmla="*/ 1246136 h 1307721"/>
                <a:gd name="connsiteX777" fmla="*/ 904794 w 1318886"/>
                <a:gd name="connsiteY777" fmla="*/ 1248756 h 1307721"/>
                <a:gd name="connsiteX778" fmla="*/ 905944 w 1318886"/>
                <a:gd name="connsiteY778" fmla="*/ 1244299 h 1307721"/>
                <a:gd name="connsiteX779" fmla="*/ 907135 w 1318886"/>
                <a:gd name="connsiteY779" fmla="*/ 1238011 h 1307721"/>
                <a:gd name="connsiteX780" fmla="*/ 908285 w 1318886"/>
                <a:gd name="connsiteY780" fmla="*/ 1233558 h 1307721"/>
                <a:gd name="connsiteX781" fmla="*/ 909435 w 1318886"/>
                <a:gd name="connsiteY781" fmla="*/ 1092041 h 1307721"/>
                <a:gd name="connsiteX782" fmla="*/ 910627 w 1318886"/>
                <a:gd name="connsiteY782" fmla="*/ 1246399 h 1307721"/>
                <a:gd name="connsiteX783" fmla="*/ 911777 w 1318886"/>
                <a:gd name="connsiteY783" fmla="*/ 1249541 h 1307721"/>
                <a:gd name="connsiteX784" fmla="*/ 912927 w 1318886"/>
                <a:gd name="connsiteY784" fmla="*/ 1250330 h 1307721"/>
                <a:gd name="connsiteX785" fmla="*/ 914118 w 1318886"/>
                <a:gd name="connsiteY785" fmla="*/ 1252950 h 1307721"/>
                <a:gd name="connsiteX786" fmla="*/ 915268 w 1318886"/>
                <a:gd name="connsiteY786" fmla="*/ 1256618 h 1307721"/>
                <a:gd name="connsiteX787" fmla="*/ 916419 w 1318886"/>
                <a:gd name="connsiteY787" fmla="*/ 1257666 h 1307721"/>
                <a:gd name="connsiteX788" fmla="*/ 917609 w 1318886"/>
                <a:gd name="connsiteY788" fmla="*/ 1261334 h 1307721"/>
                <a:gd name="connsiteX789" fmla="*/ 918760 w 1318886"/>
                <a:gd name="connsiteY789" fmla="*/ 1253998 h 1307721"/>
                <a:gd name="connsiteX790" fmla="*/ 919951 w 1318886"/>
                <a:gd name="connsiteY790" fmla="*/ 1254523 h 1307721"/>
                <a:gd name="connsiteX791" fmla="*/ 921101 w 1318886"/>
                <a:gd name="connsiteY791" fmla="*/ 1241942 h 1307721"/>
                <a:gd name="connsiteX792" fmla="*/ 922251 w 1318886"/>
                <a:gd name="connsiteY792" fmla="*/ 1261860 h 1307721"/>
                <a:gd name="connsiteX793" fmla="*/ 923442 w 1318886"/>
                <a:gd name="connsiteY793" fmla="*/ 1252424 h 1307721"/>
                <a:gd name="connsiteX794" fmla="*/ 924593 w 1318886"/>
                <a:gd name="connsiteY794" fmla="*/ 1249019 h 1307721"/>
                <a:gd name="connsiteX795" fmla="*/ 925743 w 1318886"/>
                <a:gd name="connsiteY795" fmla="*/ 1262644 h 1307721"/>
                <a:gd name="connsiteX796" fmla="*/ 926934 w 1318886"/>
                <a:gd name="connsiteY796" fmla="*/ 1242730 h 1307721"/>
                <a:gd name="connsiteX797" fmla="*/ 928084 w 1318886"/>
                <a:gd name="connsiteY797" fmla="*/ 1238274 h 1307721"/>
                <a:gd name="connsiteX798" fmla="*/ 929234 w 1318886"/>
                <a:gd name="connsiteY798" fmla="*/ 1250851 h 1307721"/>
                <a:gd name="connsiteX799" fmla="*/ 930425 w 1318886"/>
                <a:gd name="connsiteY799" fmla="*/ 1252687 h 1307721"/>
                <a:gd name="connsiteX800" fmla="*/ 931576 w 1318886"/>
                <a:gd name="connsiteY800" fmla="*/ 1242205 h 1307721"/>
                <a:gd name="connsiteX801" fmla="*/ 932726 w 1318886"/>
                <a:gd name="connsiteY801" fmla="*/ 1252162 h 1307721"/>
                <a:gd name="connsiteX802" fmla="*/ 933917 w 1318886"/>
                <a:gd name="connsiteY802" fmla="*/ 1240894 h 1307721"/>
                <a:gd name="connsiteX803" fmla="*/ 935067 w 1318886"/>
                <a:gd name="connsiteY803" fmla="*/ 1244299 h 1307721"/>
                <a:gd name="connsiteX804" fmla="*/ 936258 w 1318886"/>
                <a:gd name="connsiteY804" fmla="*/ 1252687 h 1307721"/>
                <a:gd name="connsiteX805" fmla="*/ 937409 w 1318886"/>
                <a:gd name="connsiteY805" fmla="*/ 1252162 h 1307721"/>
                <a:gd name="connsiteX806" fmla="*/ 938558 w 1318886"/>
                <a:gd name="connsiteY806" fmla="*/ 1251903 h 1307721"/>
                <a:gd name="connsiteX807" fmla="*/ 939750 w 1318886"/>
                <a:gd name="connsiteY807" fmla="*/ 1266317 h 1307721"/>
                <a:gd name="connsiteX808" fmla="*/ 940900 w 1318886"/>
                <a:gd name="connsiteY808" fmla="*/ 1265528 h 1307721"/>
                <a:gd name="connsiteX809" fmla="*/ 942050 w 1318886"/>
                <a:gd name="connsiteY809" fmla="*/ 1266317 h 1307721"/>
                <a:gd name="connsiteX810" fmla="*/ 943241 w 1318886"/>
                <a:gd name="connsiteY810" fmla="*/ 1254260 h 1307721"/>
                <a:gd name="connsiteX811" fmla="*/ 944391 w 1318886"/>
                <a:gd name="connsiteY811" fmla="*/ 1257144 h 1307721"/>
                <a:gd name="connsiteX812" fmla="*/ 945542 w 1318886"/>
                <a:gd name="connsiteY812" fmla="*/ 1250330 h 1307721"/>
                <a:gd name="connsiteX813" fmla="*/ 946733 w 1318886"/>
                <a:gd name="connsiteY813" fmla="*/ 1260286 h 1307721"/>
                <a:gd name="connsiteX814" fmla="*/ 947883 w 1318886"/>
                <a:gd name="connsiteY814" fmla="*/ 1263170 h 1307721"/>
                <a:gd name="connsiteX815" fmla="*/ 949074 w 1318886"/>
                <a:gd name="connsiteY815" fmla="*/ 1259502 h 1307721"/>
                <a:gd name="connsiteX816" fmla="*/ 950224 w 1318886"/>
                <a:gd name="connsiteY816" fmla="*/ 1264480 h 1307721"/>
                <a:gd name="connsiteX817" fmla="*/ 951374 w 1318886"/>
                <a:gd name="connsiteY817" fmla="*/ 1261860 h 1307721"/>
                <a:gd name="connsiteX818" fmla="*/ 952566 w 1318886"/>
                <a:gd name="connsiteY818" fmla="*/ 1253735 h 1307721"/>
                <a:gd name="connsiteX819" fmla="*/ 953716 w 1318886"/>
                <a:gd name="connsiteY819" fmla="*/ 1259502 h 1307721"/>
                <a:gd name="connsiteX820" fmla="*/ 954866 w 1318886"/>
                <a:gd name="connsiteY820" fmla="*/ 1266317 h 1307721"/>
                <a:gd name="connsiteX821" fmla="*/ 956057 w 1318886"/>
                <a:gd name="connsiteY821" fmla="*/ 1269459 h 1307721"/>
                <a:gd name="connsiteX822" fmla="*/ 957207 w 1318886"/>
                <a:gd name="connsiteY822" fmla="*/ 1232769 h 1307721"/>
                <a:gd name="connsiteX823" fmla="*/ 958358 w 1318886"/>
                <a:gd name="connsiteY823" fmla="*/ 1225170 h 1307721"/>
                <a:gd name="connsiteX824" fmla="*/ 959549 w 1318886"/>
                <a:gd name="connsiteY824" fmla="*/ 1259239 h 1307721"/>
                <a:gd name="connsiteX825" fmla="*/ 960699 w 1318886"/>
                <a:gd name="connsiteY825" fmla="*/ 1257666 h 1307721"/>
                <a:gd name="connsiteX826" fmla="*/ 961849 w 1318886"/>
                <a:gd name="connsiteY826" fmla="*/ 1260812 h 1307721"/>
                <a:gd name="connsiteX827" fmla="*/ 963040 w 1318886"/>
                <a:gd name="connsiteY827" fmla="*/ 1270769 h 1307721"/>
                <a:gd name="connsiteX828" fmla="*/ 964190 w 1318886"/>
                <a:gd name="connsiteY828" fmla="*/ 1264480 h 1307721"/>
                <a:gd name="connsiteX829" fmla="*/ 965381 w 1318886"/>
                <a:gd name="connsiteY829" fmla="*/ 1269459 h 1307721"/>
                <a:gd name="connsiteX830" fmla="*/ 966532 w 1318886"/>
                <a:gd name="connsiteY830" fmla="*/ 1269985 h 1307721"/>
                <a:gd name="connsiteX831" fmla="*/ 967682 w 1318886"/>
                <a:gd name="connsiteY831" fmla="*/ 1263696 h 1307721"/>
                <a:gd name="connsiteX832" fmla="*/ 968873 w 1318886"/>
                <a:gd name="connsiteY832" fmla="*/ 1254523 h 1307721"/>
                <a:gd name="connsiteX833" fmla="*/ 970023 w 1318886"/>
                <a:gd name="connsiteY833" fmla="*/ 1274700 h 1307721"/>
                <a:gd name="connsiteX834" fmla="*/ 971173 w 1318886"/>
                <a:gd name="connsiteY834" fmla="*/ 1277321 h 1307721"/>
                <a:gd name="connsiteX835" fmla="*/ 972365 w 1318886"/>
                <a:gd name="connsiteY835" fmla="*/ 1268937 h 1307721"/>
                <a:gd name="connsiteX836" fmla="*/ 973515 w 1318886"/>
                <a:gd name="connsiteY836" fmla="*/ 1277847 h 1307721"/>
                <a:gd name="connsiteX837" fmla="*/ 974665 w 1318886"/>
                <a:gd name="connsiteY837" fmla="*/ 1269196 h 1307721"/>
                <a:gd name="connsiteX838" fmla="*/ 975856 w 1318886"/>
                <a:gd name="connsiteY838" fmla="*/ 1269196 h 1307721"/>
                <a:gd name="connsiteX839" fmla="*/ 977006 w 1318886"/>
                <a:gd name="connsiteY839" fmla="*/ 1259502 h 1307721"/>
                <a:gd name="connsiteX840" fmla="*/ 978156 w 1318886"/>
                <a:gd name="connsiteY840" fmla="*/ 1271817 h 1307721"/>
                <a:gd name="connsiteX841" fmla="*/ 979348 w 1318886"/>
                <a:gd name="connsiteY841" fmla="*/ 1272080 h 1307721"/>
                <a:gd name="connsiteX842" fmla="*/ 980498 w 1318886"/>
                <a:gd name="connsiteY842" fmla="*/ 1268937 h 1307721"/>
                <a:gd name="connsiteX843" fmla="*/ 981689 w 1318886"/>
                <a:gd name="connsiteY843" fmla="*/ 1280204 h 1307721"/>
                <a:gd name="connsiteX844" fmla="*/ 982839 w 1318886"/>
                <a:gd name="connsiteY844" fmla="*/ 1268674 h 1307721"/>
                <a:gd name="connsiteX845" fmla="*/ 983989 w 1318886"/>
                <a:gd name="connsiteY845" fmla="*/ 1269459 h 1307721"/>
                <a:gd name="connsiteX846" fmla="*/ 985181 w 1318886"/>
                <a:gd name="connsiteY846" fmla="*/ 1258455 h 1307721"/>
                <a:gd name="connsiteX847" fmla="*/ 986330 w 1318886"/>
                <a:gd name="connsiteY847" fmla="*/ 1260286 h 1307721"/>
                <a:gd name="connsiteX848" fmla="*/ 987481 w 1318886"/>
                <a:gd name="connsiteY848" fmla="*/ 1272605 h 1307721"/>
                <a:gd name="connsiteX849" fmla="*/ 988672 w 1318886"/>
                <a:gd name="connsiteY849" fmla="*/ 1270506 h 1307721"/>
                <a:gd name="connsiteX850" fmla="*/ 989822 w 1318886"/>
                <a:gd name="connsiteY850" fmla="*/ 1271817 h 1307721"/>
                <a:gd name="connsiteX851" fmla="*/ 990972 w 1318886"/>
                <a:gd name="connsiteY851" fmla="*/ 1273127 h 1307721"/>
                <a:gd name="connsiteX852" fmla="*/ 992163 w 1318886"/>
                <a:gd name="connsiteY852" fmla="*/ 1270506 h 1307721"/>
                <a:gd name="connsiteX853" fmla="*/ 993314 w 1318886"/>
                <a:gd name="connsiteY853" fmla="*/ 1258976 h 1307721"/>
                <a:gd name="connsiteX854" fmla="*/ 994464 w 1318886"/>
                <a:gd name="connsiteY854" fmla="*/ 1260286 h 1307721"/>
                <a:gd name="connsiteX855" fmla="*/ 995655 w 1318886"/>
                <a:gd name="connsiteY855" fmla="*/ 1272868 h 1307721"/>
                <a:gd name="connsiteX856" fmla="*/ 996805 w 1318886"/>
                <a:gd name="connsiteY856" fmla="*/ 1271817 h 1307721"/>
                <a:gd name="connsiteX857" fmla="*/ 997997 w 1318886"/>
                <a:gd name="connsiteY857" fmla="*/ 1272605 h 1307721"/>
                <a:gd name="connsiteX858" fmla="*/ 999146 w 1318886"/>
                <a:gd name="connsiteY858" fmla="*/ 1264743 h 1307721"/>
                <a:gd name="connsiteX859" fmla="*/ 1000297 w 1318886"/>
                <a:gd name="connsiteY859" fmla="*/ 1269196 h 1307721"/>
                <a:gd name="connsiteX860" fmla="*/ 1001488 w 1318886"/>
                <a:gd name="connsiteY860" fmla="*/ 1261597 h 1307721"/>
                <a:gd name="connsiteX861" fmla="*/ 1002638 w 1318886"/>
                <a:gd name="connsiteY861" fmla="*/ 1272342 h 1307721"/>
                <a:gd name="connsiteX862" fmla="*/ 1003788 w 1318886"/>
                <a:gd name="connsiteY862" fmla="*/ 1272868 h 1307721"/>
                <a:gd name="connsiteX863" fmla="*/ 1004979 w 1318886"/>
                <a:gd name="connsiteY863" fmla="*/ 1271558 h 1307721"/>
                <a:gd name="connsiteX864" fmla="*/ 1006130 w 1318886"/>
                <a:gd name="connsiteY864" fmla="*/ 1268149 h 1307721"/>
                <a:gd name="connsiteX865" fmla="*/ 1007280 w 1318886"/>
                <a:gd name="connsiteY865" fmla="*/ 1272605 h 1307721"/>
                <a:gd name="connsiteX866" fmla="*/ 1008471 w 1318886"/>
                <a:gd name="connsiteY866" fmla="*/ 1271558 h 1307721"/>
                <a:gd name="connsiteX867" fmla="*/ 1009621 w 1318886"/>
                <a:gd name="connsiteY867" fmla="*/ 1269196 h 1307721"/>
                <a:gd name="connsiteX868" fmla="*/ 1010771 w 1318886"/>
                <a:gd name="connsiteY868" fmla="*/ 1263170 h 1307721"/>
                <a:gd name="connsiteX869" fmla="*/ 1011962 w 1318886"/>
                <a:gd name="connsiteY869" fmla="*/ 1257403 h 1307721"/>
                <a:gd name="connsiteX870" fmla="*/ 1013112 w 1318886"/>
                <a:gd name="connsiteY870" fmla="*/ 1265265 h 1307721"/>
                <a:gd name="connsiteX871" fmla="*/ 1014304 w 1318886"/>
                <a:gd name="connsiteY871" fmla="*/ 1273653 h 1307721"/>
                <a:gd name="connsiteX872" fmla="*/ 1015454 w 1318886"/>
                <a:gd name="connsiteY872" fmla="*/ 1272868 h 1307721"/>
                <a:gd name="connsiteX873" fmla="*/ 1016604 w 1318886"/>
                <a:gd name="connsiteY873" fmla="*/ 1270769 h 1307721"/>
                <a:gd name="connsiteX874" fmla="*/ 1017795 w 1318886"/>
                <a:gd name="connsiteY874" fmla="*/ 1268937 h 1307721"/>
                <a:gd name="connsiteX875" fmla="*/ 1018945 w 1318886"/>
                <a:gd name="connsiteY875" fmla="*/ 1269985 h 1307721"/>
                <a:gd name="connsiteX876" fmla="*/ 1020096 w 1318886"/>
                <a:gd name="connsiteY876" fmla="*/ 1272605 h 1307721"/>
                <a:gd name="connsiteX877" fmla="*/ 1021287 w 1318886"/>
                <a:gd name="connsiteY877" fmla="*/ 1280730 h 1307721"/>
                <a:gd name="connsiteX878" fmla="*/ 1022437 w 1318886"/>
                <a:gd name="connsiteY878" fmla="*/ 1272342 h 1307721"/>
                <a:gd name="connsiteX879" fmla="*/ 1023587 w 1318886"/>
                <a:gd name="connsiteY879" fmla="*/ 1275748 h 1307721"/>
                <a:gd name="connsiteX880" fmla="*/ 1024778 w 1318886"/>
                <a:gd name="connsiteY880" fmla="*/ 1269196 h 1307721"/>
                <a:gd name="connsiteX881" fmla="*/ 1025928 w 1318886"/>
                <a:gd name="connsiteY881" fmla="*/ 1271558 h 1307721"/>
                <a:gd name="connsiteX882" fmla="*/ 1027120 w 1318886"/>
                <a:gd name="connsiteY882" fmla="*/ 1273127 h 1307721"/>
                <a:gd name="connsiteX883" fmla="*/ 1028270 w 1318886"/>
                <a:gd name="connsiteY883" fmla="*/ 1276799 h 1307721"/>
                <a:gd name="connsiteX884" fmla="*/ 1029420 w 1318886"/>
                <a:gd name="connsiteY884" fmla="*/ 1279679 h 1307721"/>
                <a:gd name="connsiteX885" fmla="*/ 1030611 w 1318886"/>
                <a:gd name="connsiteY885" fmla="*/ 1283351 h 1307721"/>
                <a:gd name="connsiteX886" fmla="*/ 1031761 w 1318886"/>
                <a:gd name="connsiteY886" fmla="*/ 1272605 h 1307721"/>
                <a:gd name="connsiteX887" fmla="*/ 1032912 w 1318886"/>
                <a:gd name="connsiteY887" fmla="*/ 1275489 h 1307721"/>
                <a:gd name="connsiteX888" fmla="*/ 1034102 w 1318886"/>
                <a:gd name="connsiteY888" fmla="*/ 1262386 h 1307721"/>
                <a:gd name="connsiteX889" fmla="*/ 1035253 w 1318886"/>
                <a:gd name="connsiteY889" fmla="*/ 1269985 h 1307721"/>
                <a:gd name="connsiteX890" fmla="*/ 1036403 w 1318886"/>
                <a:gd name="connsiteY890" fmla="*/ 1277847 h 1307721"/>
                <a:gd name="connsiteX891" fmla="*/ 1037594 w 1318886"/>
                <a:gd name="connsiteY891" fmla="*/ 1276799 h 1307721"/>
                <a:gd name="connsiteX892" fmla="*/ 1038744 w 1318886"/>
                <a:gd name="connsiteY892" fmla="*/ 1274700 h 1307721"/>
                <a:gd name="connsiteX893" fmla="*/ 1039894 w 1318886"/>
                <a:gd name="connsiteY893" fmla="*/ 1276273 h 1307721"/>
                <a:gd name="connsiteX894" fmla="*/ 1041086 w 1318886"/>
                <a:gd name="connsiteY894" fmla="*/ 1277058 h 1307721"/>
                <a:gd name="connsiteX895" fmla="*/ 1042236 w 1318886"/>
                <a:gd name="connsiteY895" fmla="*/ 1261334 h 1307721"/>
                <a:gd name="connsiteX896" fmla="*/ 1043427 w 1318886"/>
                <a:gd name="connsiteY896" fmla="*/ 1274179 h 1307721"/>
                <a:gd name="connsiteX897" fmla="*/ 1044577 w 1318886"/>
                <a:gd name="connsiteY897" fmla="*/ 1276536 h 1307721"/>
                <a:gd name="connsiteX898" fmla="*/ 1045727 w 1318886"/>
                <a:gd name="connsiteY898" fmla="*/ 1273916 h 1307721"/>
                <a:gd name="connsiteX899" fmla="*/ 1046918 w 1318886"/>
                <a:gd name="connsiteY899" fmla="*/ 1277321 h 1307721"/>
                <a:gd name="connsiteX900" fmla="*/ 1048069 w 1318886"/>
                <a:gd name="connsiteY900" fmla="*/ 1274437 h 1307721"/>
                <a:gd name="connsiteX901" fmla="*/ 1049219 w 1318886"/>
                <a:gd name="connsiteY901" fmla="*/ 1272342 h 1307721"/>
                <a:gd name="connsiteX902" fmla="*/ 1050410 w 1318886"/>
                <a:gd name="connsiteY902" fmla="*/ 1276536 h 1307721"/>
                <a:gd name="connsiteX903" fmla="*/ 1051560 w 1318886"/>
                <a:gd name="connsiteY903" fmla="*/ 1277847 h 1307721"/>
                <a:gd name="connsiteX904" fmla="*/ 1052710 w 1318886"/>
                <a:gd name="connsiteY904" fmla="*/ 1278368 h 1307721"/>
                <a:gd name="connsiteX905" fmla="*/ 1053902 w 1318886"/>
                <a:gd name="connsiteY905" fmla="*/ 1270769 h 1307721"/>
                <a:gd name="connsiteX906" fmla="*/ 1055052 w 1318886"/>
                <a:gd name="connsiteY906" fmla="*/ 1279157 h 1307721"/>
                <a:gd name="connsiteX907" fmla="*/ 1056202 w 1318886"/>
                <a:gd name="connsiteY907" fmla="*/ 1274700 h 1307721"/>
                <a:gd name="connsiteX908" fmla="*/ 1057393 w 1318886"/>
                <a:gd name="connsiteY908" fmla="*/ 1278110 h 1307721"/>
                <a:gd name="connsiteX909" fmla="*/ 1058543 w 1318886"/>
                <a:gd name="connsiteY909" fmla="*/ 1261334 h 1307721"/>
                <a:gd name="connsiteX910" fmla="*/ 1059734 w 1318886"/>
                <a:gd name="connsiteY910" fmla="*/ 1271295 h 1307721"/>
                <a:gd name="connsiteX911" fmla="*/ 1060885 w 1318886"/>
                <a:gd name="connsiteY911" fmla="*/ 1273127 h 1307721"/>
                <a:gd name="connsiteX912" fmla="*/ 1062035 w 1318886"/>
                <a:gd name="connsiteY912" fmla="*/ 1278894 h 1307721"/>
                <a:gd name="connsiteX913" fmla="*/ 1063226 w 1318886"/>
                <a:gd name="connsiteY913" fmla="*/ 1282825 h 1307721"/>
                <a:gd name="connsiteX914" fmla="*/ 1064376 w 1318886"/>
                <a:gd name="connsiteY914" fmla="*/ 1274963 h 1307721"/>
                <a:gd name="connsiteX915" fmla="*/ 1065526 w 1318886"/>
                <a:gd name="connsiteY915" fmla="*/ 1271032 h 1307721"/>
                <a:gd name="connsiteX916" fmla="*/ 1066718 w 1318886"/>
                <a:gd name="connsiteY916" fmla="*/ 1272605 h 1307721"/>
                <a:gd name="connsiteX917" fmla="*/ 1067868 w 1318886"/>
                <a:gd name="connsiteY917" fmla="*/ 1276273 h 1307721"/>
                <a:gd name="connsiteX918" fmla="*/ 1069018 w 1318886"/>
                <a:gd name="connsiteY918" fmla="*/ 1276273 h 1307721"/>
                <a:gd name="connsiteX919" fmla="*/ 1070209 w 1318886"/>
                <a:gd name="connsiteY919" fmla="*/ 1273127 h 1307721"/>
                <a:gd name="connsiteX920" fmla="*/ 1071359 w 1318886"/>
                <a:gd name="connsiteY920" fmla="*/ 1269985 h 1307721"/>
                <a:gd name="connsiteX921" fmla="*/ 1072510 w 1318886"/>
                <a:gd name="connsiteY921" fmla="*/ 1275748 h 1307721"/>
                <a:gd name="connsiteX922" fmla="*/ 1073700 w 1318886"/>
                <a:gd name="connsiteY922" fmla="*/ 1266317 h 1307721"/>
                <a:gd name="connsiteX923" fmla="*/ 1074851 w 1318886"/>
                <a:gd name="connsiteY923" fmla="*/ 1281252 h 1307721"/>
                <a:gd name="connsiteX924" fmla="*/ 1076042 w 1318886"/>
                <a:gd name="connsiteY924" fmla="*/ 1277058 h 1307721"/>
                <a:gd name="connsiteX925" fmla="*/ 1077192 w 1318886"/>
                <a:gd name="connsiteY925" fmla="*/ 1277584 h 1307721"/>
                <a:gd name="connsiteX926" fmla="*/ 1078342 w 1318886"/>
                <a:gd name="connsiteY926" fmla="*/ 1278110 h 1307721"/>
                <a:gd name="connsiteX927" fmla="*/ 1079533 w 1318886"/>
                <a:gd name="connsiteY927" fmla="*/ 1276011 h 1307721"/>
                <a:gd name="connsiteX928" fmla="*/ 1080684 w 1318886"/>
                <a:gd name="connsiteY928" fmla="*/ 1281778 h 1307721"/>
                <a:gd name="connsiteX929" fmla="*/ 1081833 w 1318886"/>
                <a:gd name="connsiteY929" fmla="*/ 1269985 h 1307721"/>
                <a:gd name="connsiteX930" fmla="*/ 1083025 w 1318886"/>
                <a:gd name="connsiteY930" fmla="*/ 1275748 h 1307721"/>
                <a:gd name="connsiteX931" fmla="*/ 1084175 w 1318886"/>
                <a:gd name="connsiteY931" fmla="*/ 1277058 h 1307721"/>
                <a:gd name="connsiteX932" fmla="*/ 1085325 w 1318886"/>
                <a:gd name="connsiteY932" fmla="*/ 1278631 h 1307721"/>
                <a:gd name="connsiteX933" fmla="*/ 1086516 w 1318886"/>
                <a:gd name="connsiteY933" fmla="*/ 1280204 h 1307721"/>
                <a:gd name="connsiteX934" fmla="*/ 1087667 w 1318886"/>
                <a:gd name="connsiteY934" fmla="*/ 1271817 h 1307721"/>
                <a:gd name="connsiteX935" fmla="*/ 1088858 w 1318886"/>
                <a:gd name="connsiteY935" fmla="*/ 1270769 h 1307721"/>
                <a:gd name="connsiteX936" fmla="*/ 1090008 w 1318886"/>
                <a:gd name="connsiteY936" fmla="*/ 1272605 h 1307721"/>
                <a:gd name="connsiteX937" fmla="*/ 1091158 w 1318886"/>
                <a:gd name="connsiteY937" fmla="*/ 1274963 h 1307721"/>
                <a:gd name="connsiteX938" fmla="*/ 1092349 w 1318886"/>
                <a:gd name="connsiteY938" fmla="*/ 1279420 h 1307721"/>
                <a:gd name="connsiteX939" fmla="*/ 1093500 w 1318886"/>
                <a:gd name="connsiteY939" fmla="*/ 1266054 h 1307721"/>
                <a:gd name="connsiteX940" fmla="*/ 1094649 w 1318886"/>
                <a:gd name="connsiteY940" fmla="*/ 1258192 h 1307721"/>
                <a:gd name="connsiteX941" fmla="*/ 1095841 w 1318886"/>
                <a:gd name="connsiteY941" fmla="*/ 1273127 h 1307721"/>
                <a:gd name="connsiteX942" fmla="*/ 1096991 w 1318886"/>
                <a:gd name="connsiteY942" fmla="*/ 1273390 h 1307721"/>
                <a:gd name="connsiteX943" fmla="*/ 1098141 w 1318886"/>
                <a:gd name="connsiteY943" fmla="*/ 1275489 h 1307721"/>
                <a:gd name="connsiteX944" fmla="*/ 1099332 w 1318886"/>
                <a:gd name="connsiteY944" fmla="*/ 1283610 h 1307721"/>
                <a:gd name="connsiteX945" fmla="*/ 1100482 w 1318886"/>
                <a:gd name="connsiteY945" fmla="*/ 1272080 h 1307721"/>
                <a:gd name="connsiteX946" fmla="*/ 1101633 w 1318886"/>
                <a:gd name="connsiteY946" fmla="*/ 1282299 h 1307721"/>
                <a:gd name="connsiteX947" fmla="*/ 1102824 w 1318886"/>
                <a:gd name="connsiteY947" fmla="*/ 1279679 h 1307721"/>
                <a:gd name="connsiteX948" fmla="*/ 1103974 w 1318886"/>
                <a:gd name="connsiteY948" fmla="*/ 1278894 h 1307721"/>
                <a:gd name="connsiteX949" fmla="*/ 1105165 w 1318886"/>
                <a:gd name="connsiteY949" fmla="*/ 1282041 h 1307721"/>
                <a:gd name="connsiteX950" fmla="*/ 1106315 w 1318886"/>
                <a:gd name="connsiteY950" fmla="*/ 1275748 h 1307721"/>
                <a:gd name="connsiteX951" fmla="*/ 1107465 w 1318886"/>
                <a:gd name="connsiteY951" fmla="*/ 1279679 h 1307721"/>
                <a:gd name="connsiteX952" fmla="*/ 1108657 w 1318886"/>
                <a:gd name="connsiteY952" fmla="*/ 1283088 h 1307721"/>
                <a:gd name="connsiteX953" fmla="*/ 1109807 w 1318886"/>
                <a:gd name="connsiteY953" fmla="*/ 1287804 h 1307721"/>
                <a:gd name="connsiteX954" fmla="*/ 1110957 w 1318886"/>
                <a:gd name="connsiteY954" fmla="*/ 1282299 h 1307721"/>
                <a:gd name="connsiteX955" fmla="*/ 1112148 w 1318886"/>
                <a:gd name="connsiteY955" fmla="*/ 1283351 h 1307721"/>
                <a:gd name="connsiteX956" fmla="*/ 1113298 w 1318886"/>
                <a:gd name="connsiteY956" fmla="*/ 1283088 h 1307721"/>
                <a:gd name="connsiteX957" fmla="*/ 1114449 w 1318886"/>
                <a:gd name="connsiteY957" fmla="*/ 1279157 h 1307721"/>
                <a:gd name="connsiteX958" fmla="*/ 1115640 w 1318886"/>
                <a:gd name="connsiteY958" fmla="*/ 1280989 h 1307721"/>
                <a:gd name="connsiteX959" fmla="*/ 1116790 w 1318886"/>
                <a:gd name="connsiteY959" fmla="*/ 1286493 h 1307721"/>
                <a:gd name="connsiteX960" fmla="*/ 1117940 w 1318886"/>
                <a:gd name="connsiteY960" fmla="*/ 1283610 h 1307721"/>
                <a:gd name="connsiteX961" fmla="*/ 1119131 w 1318886"/>
                <a:gd name="connsiteY961" fmla="*/ 1289640 h 1307721"/>
                <a:gd name="connsiteX962" fmla="*/ 1120281 w 1318886"/>
                <a:gd name="connsiteY962" fmla="*/ 1286230 h 1307721"/>
                <a:gd name="connsiteX963" fmla="*/ 1121472 w 1318886"/>
                <a:gd name="connsiteY963" fmla="*/ 1289640 h 1307721"/>
                <a:gd name="connsiteX964" fmla="*/ 1122623 w 1318886"/>
                <a:gd name="connsiteY964" fmla="*/ 1278368 h 1307721"/>
                <a:gd name="connsiteX965" fmla="*/ 1123773 w 1318886"/>
                <a:gd name="connsiteY965" fmla="*/ 1290424 h 1307721"/>
                <a:gd name="connsiteX966" fmla="*/ 1124964 w 1318886"/>
                <a:gd name="connsiteY966" fmla="*/ 1279157 h 1307721"/>
                <a:gd name="connsiteX967" fmla="*/ 1126114 w 1318886"/>
                <a:gd name="connsiteY967" fmla="*/ 1286493 h 1307721"/>
                <a:gd name="connsiteX968" fmla="*/ 1127264 w 1318886"/>
                <a:gd name="connsiteY968" fmla="*/ 1285972 h 1307721"/>
                <a:gd name="connsiteX969" fmla="*/ 1128456 w 1318886"/>
                <a:gd name="connsiteY969" fmla="*/ 1295144 h 1307721"/>
                <a:gd name="connsiteX970" fmla="*/ 1129606 w 1318886"/>
                <a:gd name="connsiteY970" fmla="*/ 1287282 h 1307721"/>
                <a:gd name="connsiteX971" fmla="*/ 1130756 w 1318886"/>
                <a:gd name="connsiteY971" fmla="*/ 1280467 h 1307721"/>
                <a:gd name="connsiteX972" fmla="*/ 1131947 w 1318886"/>
                <a:gd name="connsiteY972" fmla="*/ 1287804 h 1307721"/>
                <a:gd name="connsiteX973" fmla="*/ 1133097 w 1318886"/>
                <a:gd name="connsiteY973" fmla="*/ 1292260 h 1307721"/>
                <a:gd name="connsiteX974" fmla="*/ 1134247 w 1318886"/>
                <a:gd name="connsiteY974" fmla="*/ 1282299 h 1307721"/>
                <a:gd name="connsiteX975" fmla="*/ 1135439 w 1318886"/>
                <a:gd name="connsiteY975" fmla="*/ 1289903 h 1307721"/>
                <a:gd name="connsiteX976" fmla="*/ 1136589 w 1318886"/>
                <a:gd name="connsiteY976" fmla="*/ 1289640 h 1307721"/>
                <a:gd name="connsiteX977" fmla="*/ 1137780 w 1318886"/>
                <a:gd name="connsiteY977" fmla="*/ 1291213 h 1307721"/>
                <a:gd name="connsiteX978" fmla="*/ 1138930 w 1318886"/>
                <a:gd name="connsiteY978" fmla="*/ 1283610 h 1307721"/>
                <a:gd name="connsiteX979" fmla="*/ 1140080 w 1318886"/>
                <a:gd name="connsiteY979" fmla="*/ 1287541 h 1307721"/>
                <a:gd name="connsiteX980" fmla="*/ 1141272 w 1318886"/>
                <a:gd name="connsiteY980" fmla="*/ 1290424 h 1307721"/>
                <a:gd name="connsiteX981" fmla="*/ 1142421 w 1318886"/>
                <a:gd name="connsiteY981" fmla="*/ 1283873 h 1307721"/>
                <a:gd name="connsiteX982" fmla="*/ 1143572 w 1318886"/>
                <a:gd name="connsiteY982" fmla="*/ 1290950 h 1307721"/>
                <a:gd name="connsiteX983" fmla="*/ 1144763 w 1318886"/>
                <a:gd name="connsiteY983" fmla="*/ 1292523 h 1307721"/>
                <a:gd name="connsiteX984" fmla="*/ 1145913 w 1318886"/>
                <a:gd name="connsiteY984" fmla="*/ 1293308 h 1307721"/>
                <a:gd name="connsiteX985" fmla="*/ 1147063 w 1318886"/>
                <a:gd name="connsiteY985" fmla="*/ 1282562 h 1307721"/>
                <a:gd name="connsiteX986" fmla="*/ 1148254 w 1318886"/>
                <a:gd name="connsiteY986" fmla="*/ 1288592 h 1307721"/>
                <a:gd name="connsiteX987" fmla="*/ 1149405 w 1318886"/>
                <a:gd name="connsiteY987" fmla="*/ 1293045 h 1307721"/>
                <a:gd name="connsiteX988" fmla="*/ 1150555 w 1318886"/>
                <a:gd name="connsiteY988" fmla="*/ 1291472 h 1307721"/>
                <a:gd name="connsiteX989" fmla="*/ 1151746 w 1318886"/>
                <a:gd name="connsiteY989" fmla="*/ 1295929 h 1307721"/>
                <a:gd name="connsiteX990" fmla="*/ 1152896 w 1318886"/>
                <a:gd name="connsiteY990" fmla="*/ 1294355 h 1307721"/>
                <a:gd name="connsiteX991" fmla="*/ 1154088 w 1318886"/>
                <a:gd name="connsiteY991" fmla="*/ 1293834 h 1307721"/>
                <a:gd name="connsiteX992" fmla="*/ 1155237 w 1318886"/>
                <a:gd name="connsiteY992" fmla="*/ 1282825 h 1307721"/>
                <a:gd name="connsiteX993" fmla="*/ 1156388 w 1318886"/>
                <a:gd name="connsiteY993" fmla="*/ 1289903 h 1307721"/>
                <a:gd name="connsiteX994" fmla="*/ 1157579 w 1318886"/>
                <a:gd name="connsiteY994" fmla="*/ 1289114 h 1307721"/>
                <a:gd name="connsiteX995" fmla="*/ 1158729 w 1318886"/>
                <a:gd name="connsiteY995" fmla="*/ 1291213 h 1307721"/>
                <a:gd name="connsiteX996" fmla="*/ 1159879 w 1318886"/>
                <a:gd name="connsiteY996" fmla="*/ 1288067 h 1307721"/>
                <a:gd name="connsiteX997" fmla="*/ 1161070 w 1318886"/>
                <a:gd name="connsiteY997" fmla="*/ 1295666 h 1307721"/>
                <a:gd name="connsiteX998" fmla="*/ 1162221 w 1318886"/>
                <a:gd name="connsiteY998" fmla="*/ 1293571 h 1307721"/>
                <a:gd name="connsiteX999" fmla="*/ 1163371 w 1318886"/>
                <a:gd name="connsiteY999" fmla="*/ 1285972 h 1307721"/>
                <a:gd name="connsiteX1000" fmla="*/ 1164562 w 1318886"/>
                <a:gd name="connsiteY1000" fmla="*/ 1291213 h 1307721"/>
                <a:gd name="connsiteX1001" fmla="*/ 1165712 w 1318886"/>
                <a:gd name="connsiteY1001" fmla="*/ 1287804 h 1307721"/>
                <a:gd name="connsiteX1002" fmla="*/ 1166903 w 1318886"/>
                <a:gd name="connsiteY1002" fmla="*/ 1294881 h 1307721"/>
                <a:gd name="connsiteX1003" fmla="*/ 1168053 w 1318886"/>
                <a:gd name="connsiteY1003" fmla="*/ 1297239 h 1307721"/>
                <a:gd name="connsiteX1004" fmla="*/ 1169203 w 1318886"/>
                <a:gd name="connsiteY1004" fmla="*/ 1290424 h 1307721"/>
                <a:gd name="connsiteX1005" fmla="*/ 1170395 w 1318886"/>
                <a:gd name="connsiteY1005" fmla="*/ 1294093 h 1307721"/>
                <a:gd name="connsiteX1006" fmla="*/ 1171545 w 1318886"/>
                <a:gd name="connsiteY1006" fmla="*/ 1284398 h 1307721"/>
                <a:gd name="connsiteX1007" fmla="*/ 1172695 w 1318886"/>
                <a:gd name="connsiteY1007" fmla="*/ 1291472 h 1307721"/>
                <a:gd name="connsiteX1008" fmla="*/ 1173886 w 1318886"/>
                <a:gd name="connsiteY1008" fmla="*/ 1291213 h 1307721"/>
                <a:gd name="connsiteX1009" fmla="*/ 1175036 w 1318886"/>
                <a:gd name="connsiteY1009" fmla="*/ 1291735 h 1307721"/>
                <a:gd name="connsiteX1010" fmla="*/ 1176187 w 1318886"/>
                <a:gd name="connsiteY1010" fmla="*/ 1298549 h 1307721"/>
                <a:gd name="connsiteX1011" fmla="*/ 1177378 w 1318886"/>
                <a:gd name="connsiteY1011" fmla="*/ 1297239 h 1307721"/>
                <a:gd name="connsiteX1012" fmla="*/ 1178528 w 1318886"/>
                <a:gd name="connsiteY1012" fmla="*/ 1299334 h 1307721"/>
                <a:gd name="connsiteX1013" fmla="*/ 1179678 w 1318886"/>
                <a:gd name="connsiteY1013" fmla="*/ 1294618 h 1307721"/>
                <a:gd name="connsiteX1014" fmla="*/ 1180869 w 1318886"/>
                <a:gd name="connsiteY1014" fmla="*/ 1284920 h 1307721"/>
                <a:gd name="connsiteX1015" fmla="*/ 1182019 w 1318886"/>
                <a:gd name="connsiteY1015" fmla="*/ 1301696 h 1307721"/>
                <a:gd name="connsiteX1016" fmla="*/ 1183211 w 1318886"/>
                <a:gd name="connsiteY1016" fmla="*/ 1302217 h 1307721"/>
                <a:gd name="connsiteX1017" fmla="*/ 1184361 w 1318886"/>
                <a:gd name="connsiteY1017" fmla="*/ 1302217 h 1307721"/>
                <a:gd name="connsiteX1018" fmla="*/ 1185511 w 1318886"/>
                <a:gd name="connsiteY1018" fmla="*/ 1302217 h 1307721"/>
                <a:gd name="connsiteX1019" fmla="*/ 1186702 w 1318886"/>
                <a:gd name="connsiteY1019" fmla="*/ 1304054 h 1307721"/>
                <a:gd name="connsiteX1020" fmla="*/ 1187852 w 1318886"/>
                <a:gd name="connsiteY1020" fmla="*/ 1297239 h 1307721"/>
                <a:gd name="connsiteX1021" fmla="*/ 1189003 w 1318886"/>
                <a:gd name="connsiteY1021" fmla="*/ 1295403 h 1307721"/>
                <a:gd name="connsiteX1022" fmla="*/ 1190193 w 1318886"/>
                <a:gd name="connsiteY1022" fmla="*/ 1301433 h 1307721"/>
                <a:gd name="connsiteX1023" fmla="*/ 1191344 w 1318886"/>
                <a:gd name="connsiteY1023" fmla="*/ 1303528 h 1307721"/>
                <a:gd name="connsiteX1024" fmla="*/ 1192494 w 1318886"/>
                <a:gd name="connsiteY1024" fmla="*/ 1304054 h 1307721"/>
                <a:gd name="connsiteX1025" fmla="*/ 1193685 w 1318886"/>
                <a:gd name="connsiteY1025" fmla="*/ 1303791 h 1307721"/>
                <a:gd name="connsiteX1026" fmla="*/ 1194835 w 1318886"/>
                <a:gd name="connsiteY1026" fmla="*/ 1303006 h 1307721"/>
                <a:gd name="connsiteX1027" fmla="*/ 1195985 w 1318886"/>
                <a:gd name="connsiteY1027" fmla="*/ 1299075 h 1307721"/>
                <a:gd name="connsiteX1028" fmla="*/ 1197177 w 1318886"/>
                <a:gd name="connsiteY1028" fmla="*/ 1297502 h 1307721"/>
                <a:gd name="connsiteX1029" fmla="*/ 1198327 w 1318886"/>
                <a:gd name="connsiteY1029" fmla="*/ 1304575 h 1307721"/>
                <a:gd name="connsiteX1030" fmla="*/ 1199518 w 1318886"/>
                <a:gd name="connsiteY1030" fmla="*/ 1304575 h 1307721"/>
                <a:gd name="connsiteX1031" fmla="*/ 1200668 w 1318886"/>
                <a:gd name="connsiteY1031" fmla="*/ 1304316 h 1307721"/>
                <a:gd name="connsiteX1032" fmla="*/ 1201818 w 1318886"/>
                <a:gd name="connsiteY1032" fmla="*/ 1303528 h 1307721"/>
                <a:gd name="connsiteX1033" fmla="*/ 1203009 w 1318886"/>
                <a:gd name="connsiteY1033" fmla="*/ 1304054 h 1307721"/>
                <a:gd name="connsiteX1034" fmla="*/ 1204160 w 1318886"/>
                <a:gd name="connsiteY1034" fmla="*/ 1300123 h 1307721"/>
                <a:gd name="connsiteX1035" fmla="*/ 1205310 w 1318886"/>
                <a:gd name="connsiteY1035" fmla="*/ 1298024 h 1307721"/>
                <a:gd name="connsiteX1036" fmla="*/ 1206501 w 1318886"/>
                <a:gd name="connsiteY1036" fmla="*/ 1305627 h 1307721"/>
                <a:gd name="connsiteX1037" fmla="*/ 1207651 w 1318886"/>
                <a:gd name="connsiteY1037" fmla="*/ 1305101 h 1307721"/>
                <a:gd name="connsiteX1038" fmla="*/ 1208801 w 1318886"/>
                <a:gd name="connsiteY1038" fmla="*/ 1301955 h 1307721"/>
                <a:gd name="connsiteX1039" fmla="*/ 1209993 w 1318886"/>
                <a:gd name="connsiteY1039" fmla="*/ 1305101 h 1307721"/>
                <a:gd name="connsiteX1040" fmla="*/ 1211143 w 1318886"/>
                <a:gd name="connsiteY1040" fmla="*/ 1304316 h 1307721"/>
                <a:gd name="connsiteX1041" fmla="*/ 1212293 w 1318886"/>
                <a:gd name="connsiteY1041" fmla="*/ 1302743 h 1307721"/>
                <a:gd name="connsiteX1042" fmla="*/ 1213484 w 1318886"/>
                <a:gd name="connsiteY1042" fmla="*/ 1299075 h 1307721"/>
                <a:gd name="connsiteX1043" fmla="*/ 1214634 w 1318886"/>
                <a:gd name="connsiteY1043" fmla="*/ 1304838 h 1307721"/>
                <a:gd name="connsiteX1044" fmla="*/ 1215825 w 1318886"/>
                <a:gd name="connsiteY1044" fmla="*/ 1305627 h 1307721"/>
                <a:gd name="connsiteX1045" fmla="*/ 1216975 w 1318886"/>
                <a:gd name="connsiteY1045" fmla="*/ 1304838 h 1307721"/>
                <a:gd name="connsiteX1046" fmla="*/ 1218126 w 1318886"/>
                <a:gd name="connsiteY1046" fmla="*/ 1305364 h 1307721"/>
                <a:gd name="connsiteX1047" fmla="*/ 1219317 w 1318886"/>
                <a:gd name="connsiteY1047" fmla="*/ 1306148 h 1307721"/>
                <a:gd name="connsiteX1048" fmla="*/ 1220467 w 1318886"/>
                <a:gd name="connsiteY1048" fmla="*/ 1305101 h 1307721"/>
                <a:gd name="connsiteX1049" fmla="*/ 1221617 w 1318886"/>
                <a:gd name="connsiteY1049" fmla="*/ 1297239 h 1307721"/>
                <a:gd name="connsiteX1050" fmla="*/ 1222809 w 1318886"/>
                <a:gd name="connsiteY1050" fmla="*/ 1305101 h 1307721"/>
                <a:gd name="connsiteX1051" fmla="*/ 1223959 w 1318886"/>
                <a:gd name="connsiteY1051" fmla="*/ 1306148 h 1307721"/>
                <a:gd name="connsiteX1052" fmla="*/ 1225109 w 1318886"/>
                <a:gd name="connsiteY1052" fmla="*/ 1306148 h 1307721"/>
                <a:gd name="connsiteX1053" fmla="*/ 1226300 w 1318886"/>
                <a:gd name="connsiteY1053" fmla="*/ 1304054 h 1307721"/>
                <a:gd name="connsiteX1054" fmla="*/ 1227450 w 1318886"/>
                <a:gd name="connsiteY1054" fmla="*/ 1306411 h 1307721"/>
                <a:gd name="connsiteX1055" fmla="*/ 1228600 w 1318886"/>
                <a:gd name="connsiteY1055" fmla="*/ 1302743 h 1307721"/>
                <a:gd name="connsiteX1056" fmla="*/ 1229791 w 1318886"/>
                <a:gd name="connsiteY1056" fmla="*/ 1305886 h 1307721"/>
                <a:gd name="connsiteX1057" fmla="*/ 1230942 w 1318886"/>
                <a:gd name="connsiteY1057" fmla="*/ 1306148 h 1307721"/>
                <a:gd name="connsiteX1058" fmla="*/ 1232133 w 1318886"/>
                <a:gd name="connsiteY1058" fmla="*/ 1305364 h 1307721"/>
                <a:gd name="connsiteX1059" fmla="*/ 1233283 w 1318886"/>
                <a:gd name="connsiteY1059" fmla="*/ 1306411 h 1307721"/>
                <a:gd name="connsiteX1060" fmla="*/ 1234433 w 1318886"/>
                <a:gd name="connsiteY1060" fmla="*/ 1303006 h 1307721"/>
                <a:gd name="connsiteX1061" fmla="*/ 1235624 w 1318886"/>
                <a:gd name="connsiteY1061" fmla="*/ 1303791 h 1307721"/>
                <a:gd name="connsiteX1062" fmla="*/ 1236775 w 1318886"/>
                <a:gd name="connsiteY1062" fmla="*/ 1302743 h 1307721"/>
                <a:gd name="connsiteX1063" fmla="*/ 1237924 w 1318886"/>
                <a:gd name="connsiteY1063" fmla="*/ 1303006 h 1307721"/>
                <a:gd name="connsiteX1064" fmla="*/ 1239116 w 1318886"/>
                <a:gd name="connsiteY1064" fmla="*/ 1305364 h 1307721"/>
                <a:gd name="connsiteX1065" fmla="*/ 1240266 w 1318886"/>
                <a:gd name="connsiteY1065" fmla="*/ 1304838 h 1307721"/>
                <a:gd name="connsiteX1066" fmla="*/ 1241416 w 1318886"/>
                <a:gd name="connsiteY1066" fmla="*/ 1305886 h 1307721"/>
                <a:gd name="connsiteX1067" fmla="*/ 1242607 w 1318886"/>
                <a:gd name="connsiteY1067" fmla="*/ 1305101 h 1307721"/>
                <a:gd name="connsiteX1068" fmla="*/ 1243757 w 1318886"/>
                <a:gd name="connsiteY1068" fmla="*/ 1304575 h 1307721"/>
                <a:gd name="connsiteX1069" fmla="*/ 1244949 w 1318886"/>
                <a:gd name="connsiteY1069" fmla="*/ 1305886 h 1307721"/>
                <a:gd name="connsiteX1070" fmla="*/ 1246099 w 1318886"/>
                <a:gd name="connsiteY1070" fmla="*/ 1301170 h 1307721"/>
                <a:gd name="connsiteX1071" fmla="*/ 1247249 w 1318886"/>
                <a:gd name="connsiteY1071" fmla="*/ 1306937 h 1307721"/>
                <a:gd name="connsiteX1072" fmla="*/ 1248440 w 1318886"/>
                <a:gd name="connsiteY1072" fmla="*/ 1305364 h 1307721"/>
                <a:gd name="connsiteX1073" fmla="*/ 1249591 w 1318886"/>
                <a:gd name="connsiteY1073" fmla="*/ 1305886 h 1307721"/>
                <a:gd name="connsiteX1074" fmla="*/ 1250740 w 1318886"/>
                <a:gd name="connsiteY1074" fmla="*/ 1306411 h 1307721"/>
                <a:gd name="connsiteX1075" fmla="*/ 1251932 w 1318886"/>
                <a:gd name="connsiteY1075" fmla="*/ 1306411 h 1307721"/>
                <a:gd name="connsiteX1076" fmla="*/ 1253082 w 1318886"/>
                <a:gd name="connsiteY1076" fmla="*/ 1304838 h 1307721"/>
                <a:gd name="connsiteX1077" fmla="*/ 1254232 w 1318886"/>
                <a:gd name="connsiteY1077" fmla="*/ 1302743 h 1307721"/>
                <a:gd name="connsiteX1078" fmla="*/ 1255423 w 1318886"/>
                <a:gd name="connsiteY1078" fmla="*/ 1306411 h 1307721"/>
                <a:gd name="connsiteX1079" fmla="*/ 1256573 w 1318886"/>
                <a:gd name="connsiteY1079" fmla="*/ 1306148 h 1307721"/>
                <a:gd name="connsiteX1080" fmla="*/ 1257724 w 1318886"/>
                <a:gd name="connsiteY1080" fmla="*/ 1306148 h 1307721"/>
                <a:gd name="connsiteX1081" fmla="*/ 1258914 w 1318886"/>
                <a:gd name="connsiteY1081" fmla="*/ 1306411 h 1307721"/>
                <a:gd name="connsiteX1082" fmla="*/ 1260065 w 1318886"/>
                <a:gd name="connsiteY1082" fmla="*/ 1305886 h 1307721"/>
                <a:gd name="connsiteX1083" fmla="*/ 1261256 w 1318886"/>
                <a:gd name="connsiteY1083" fmla="*/ 1303528 h 1307721"/>
                <a:gd name="connsiteX1084" fmla="*/ 1262406 w 1318886"/>
                <a:gd name="connsiteY1084" fmla="*/ 1304054 h 1307721"/>
                <a:gd name="connsiteX1085" fmla="*/ 1263556 w 1318886"/>
                <a:gd name="connsiteY1085" fmla="*/ 1304316 h 1307721"/>
                <a:gd name="connsiteX1086" fmla="*/ 1264748 w 1318886"/>
                <a:gd name="connsiteY1086" fmla="*/ 1306148 h 1307721"/>
                <a:gd name="connsiteX1087" fmla="*/ 1265898 w 1318886"/>
                <a:gd name="connsiteY1087" fmla="*/ 1305886 h 1307721"/>
                <a:gd name="connsiteX1088" fmla="*/ 1267048 w 1318886"/>
                <a:gd name="connsiteY1088" fmla="*/ 1306674 h 1307721"/>
                <a:gd name="connsiteX1089" fmla="*/ 1268239 w 1318886"/>
                <a:gd name="connsiteY1089" fmla="*/ 1304838 h 1307721"/>
                <a:gd name="connsiteX1090" fmla="*/ 1269389 w 1318886"/>
                <a:gd name="connsiteY1090" fmla="*/ 1304838 h 1307721"/>
                <a:gd name="connsiteX1091" fmla="*/ 1270539 w 1318886"/>
                <a:gd name="connsiteY1091" fmla="*/ 1301955 h 1307721"/>
                <a:gd name="connsiteX1092" fmla="*/ 1271731 w 1318886"/>
                <a:gd name="connsiteY1092" fmla="*/ 1305886 h 1307721"/>
                <a:gd name="connsiteX1093" fmla="*/ 1272881 w 1318886"/>
                <a:gd name="connsiteY1093" fmla="*/ 1305627 h 1307721"/>
                <a:gd name="connsiteX1094" fmla="*/ 1274031 w 1318886"/>
                <a:gd name="connsiteY1094" fmla="*/ 1305886 h 1307721"/>
                <a:gd name="connsiteX1095" fmla="*/ 1275222 w 1318886"/>
                <a:gd name="connsiteY1095" fmla="*/ 1306674 h 1307721"/>
                <a:gd name="connsiteX1096" fmla="*/ 1276372 w 1318886"/>
                <a:gd name="connsiteY1096" fmla="*/ 1306411 h 1307721"/>
                <a:gd name="connsiteX1097" fmla="*/ 1277563 w 1318886"/>
                <a:gd name="connsiteY1097" fmla="*/ 1304838 h 1307721"/>
                <a:gd name="connsiteX1098" fmla="*/ 1278714 w 1318886"/>
                <a:gd name="connsiteY1098" fmla="*/ 1302743 h 1307721"/>
                <a:gd name="connsiteX1099" fmla="*/ 1279864 w 1318886"/>
                <a:gd name="connsiteY1099" fmla="*/ 1304575 h 1307721"/>
                <a:gd name="connsiteX1100" fmla="*/ 1281055 w 1318886"/>
                <a:gd name="connsiteY1100" fmla="*/ 1305627 h 1307721"/>
                <a:gd name="connsiteX1101" fmla="*/ 1282205 w 1318886"/>
                <a:gd name="connsiteY1101" fmla="*/ 1306674 h 1307721"/>
                <a:gd name="connsiteX1102" fmla="*/ 1283355 w 1318886"/>
                <a:gd name="connsiteY1102" fmla="*/ 1304575 h 1307721"/>
                <a:gd name="connsiteX1103" fmla="*/ 1284547 w 1318886"/>
                <a:gd name="connsiteY1103" fmla="*/ 1306674 h 1307721"/>
                <a:gd name="connsiteX1104" fmla="*/ 1285696 w 1318886"/>
                <a:gd name="connsiteY1104" fmla="*/ 1304575 h 1307721"/>
                <a:gd name="connsiteX1105" fmla="*/ 1286847 w 1318886"/>
                <a:gd name="connsiteY1105" fmla="*/ 1302743 h 1307721"/>
                <a:gd name="connsiteX1106" fmla="*/ 1288038 w 1318886"/>
                <a:gd name="connsiteY1106" fmla="*/ 1305886 h 1307721"/>
                <a:gd name="connsiteX1107" fmla="*/ 1289188 w 1318886"/>
                <a:gd name="connsiteY1107" fmla="*/ 1306674 h 1307721"/>
                <a:gd name="connsiteX1108" fmla="*/ 1290338 w 1318886"/>
                <a:gd name="connsiteY1108" fmla="*/ 1306411 h 1307721"/>
                <a:gd name="connsiteX1109" fmla="*/ 1291530 w 1318886"/>
                <a:gd name="connsiteY1109" fmla="*/ 1305886 h 1307721"/>
                <a:gd name="connsiteX1110" fmla="*/ 1292680 w 1318886"/>
                <a:gd name="connsiteY1110" fmla="*/ 1307196 h 1307721"/>
                <a:gd name="connsiteX1111" fmla="*/ 1293871 w 1318886"/>
                <a:gd name="connsiteY1111" fmla="*/ 1303265 h 1307721"/>
                <a:gd name="connsiteX1112" fmla="*/ 1295021 w 1318886"/>
                <a:gd name="connsiteY1112" fmla="*/ 1303265 h 1307721"/>
                <a:gd name="connsiteX1113" fmla="*/ 1296171 w 1318886"/>
                <a:gd name="connsiteY1113" fmla="*/ 1306148 h 1307721"/>
                <a:gd name="connsiteX1114" fmla="*/ 1297363 w 1318886"/>
                <a:gd name="connsiteY1114" fmla="*/ 1304575 h 1307721"/>
                <a:gd name="connsiteX1115" fmla="*/ 1298512 w 1318886"/>
                <a:gd name="connsiteY1115" fmla="*/ 1307459 h 1307721"/>
                <a:gd name="connsiteX1116" fmla="*/ 1299663 w 1318886"/>
                <a:gd name="connsiteY1116" fmla="*/ 1305627 h 1307721"/>
                <a:gd name="connsiteX1117" fmla="*/ 1300854 w 1318886"/>
                <a:gd name="connsiteY1117" fmla="*/ 1306148 h 1307721"/>
                <a:gd name="connsiteX1118" fmla="*/ 1302004 w 1318886"/>
                <a:gd name="connsiteY1118" fmla="*/ 1306411 h 1307721"/>
                <a:gd name="connsiteX1119" fmla="*/ 1303154 w 1318886"/>
                <a:gd name="connsiteY1119" fmla="*/ 1303528 h 1307721"/>
                <a:gd name="connsiteX1120" fmla="*/ 1304345 w 1318886"/>
                <a:gd name="connsiteY1120" fmla="*/ 1305627 h 1307721"/>
                <a:gd name="connsiteX1121" fmla="*/ 1305496 w 1318886"/>
                <a:gd name="connsiteY1121" fmla="*/ 1305886 h 1307721"/>
                <a:gd name="connsiteX1122" fmla="*/ 1306687 w 1318886"/>
                <a:gd name="connsiteY1122" fmla="*/ 1306411 h 1307721"/>
                <a:gd name="connsiteX1123" fmla="*/ 1307837 w 1318886"/>
                <a:gd name="connsiteY1123" fmla="*/ 1306674 h 1307721"/>
                <a:gd name="connsiteX1124" fmla="*/ 1308987 w 1318886"/>
                <a:gd name="connsiteY1124" fmla="*/ 1306674 h 1307721"/>
                <a:gd name="connsiteX1125" fmla="*/ 1310178 w 1318886"/>
                <a:gd name="connsiteY1125" fmla="*/ 1305101 h 1307721"/>
                <a:gd name="connsiteX1126" fmla="*/ 1311328 w 1318886"/>
                <a:gd name="connsiteY1126" fmla="*/ 1304054 h 1307721"/>
                <a:gd name="connsiteX1127" fmla="*/ 1312478 w 1318886"/>
                <a:gd name="connsiteY1127" fmla="*/ 1305886 h 1307721"/>
                <a:gd name="connsiteX1128" fmla="*/ 1313670 w 1318886"/>
                <a:gd name="connsiteY1128" fmla="*/ 1307196 h 1307721"/>
                <a:gd name="connsiteX1129" fmla="*/ 1314820 w 1318886"/>
                <a:gd name="connsiteY1129" fmla="*/ 1305886 h 1307721"/>
                <a:gd name="connsiteX1130" fmla="*/ 1315970 w 1318886"/>
                <a:gd name="connsiteY1130" fmla="*/ 1307459 h 1307721"/>
                <a:gd name="connsiteX1131" fmla="*/ 1317161 w 1318886"/>
                <a:gd name="connsiteY1131" fmla="*/ 1305886 h 1307721"/>
                <a:gd name="connsiteX1132" fmla="*/ 1318312 w 1318886"/>
                <a:gd name="connsiteY1132" fmla="*/ 1304575 h 1307721"/>
                <a:gd name="connsiteX1133" fmla="*/ 1318887 w 1318886"/>
                <a:gd name="connsiteY1133" fmla="*/ 1303943 h 13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1307721">
                  <a:moveTo>
                    <a:pt x="0" y="1307722"/>
                  </a:moveTo>
                  <a:lnTo>
                    <a:pt x="863" y="1307722"/>
                  </a:lnTo>
                  <a:lnTo>
                    <a:pt x="2013" y="1307722"/>
                  </a:lnTo>
                  <a:lnTo>
                    <a:pt x="3204" y="1307722"/>
                  </a:lnTo>
                  <a:lnTo>
                    <a:pt x="4354" y="1307722"/>
                  </a:lnTo>
                  <a:lnTo>
                    <a:pt x="5505" y="1307722"/>
                  </a:lnTo>
                  <a:lnTo>
                    <a:pt x="6695" y="1307722"/>
                  </a:lnTo>
                  <a:lnTo>
                    <a:pt x="7846" y="1307722"/>
                  </a:lnTo>
                  <a:lnTo>
                    <a:pt x="8996" y="1307722"/>
                  </a:lnTo>
                  <a:lnTo>
                    <a:pt x="10187" y="1307722"/>
                  </a:lnTo>
                  <a:lnTo>
                    <a:pt x="11337" y="1307722"/>
                  </a:lnTo>
                  <a:lnTo>
                    <a:pt x="12487" y="1307722"/>
                  </a:lnTo>
                  <a:lnTo>
                    <a:pt x="13679" y="1307722"/>
                  </a:lnTo>
                  <a:lnTo>
                    <a:pt x="14829" y="1307722"/>
                  </a:lnTo>
                  <a:lnTo>
                    <a:pt x="15979" y="1307722"/>
                  </a:lnTo>
                  <a:lnTo>
                    <a:pt x="17170" y="1307722"/>
                  </a:lnTo>
                  <a:lnTo>
                    <a:pt x="18320" y="1307722"/>
                  </a:lnTo>
                  <a:lnTo>
                    <a:pt x="19511" y="1307722"/>
                  </a:lnTo>
                  <a:lnTo>
                    <a:pt x="20662" y="1307722"/>
                  </a:lnTo>
                  <a:lnTo>
                    <a:pt x="21812" y="1307722"/>
                  </a:lnTo>
                  <a:lnTo>
                    <a:pt x="23003" y="1307722"/>
                  </a:lnTo>
                  <a:lnTo>
                    <a:pt x="24153" y="1307722"/>
                  </a:lnTo>
                  <a:lnTo>
                    <a:pt x="25303" y="1307722"/>
                  </a:lnTo>
                  <a:lnTo>
                    <a:pt x="26495" y="1307722"/>
                  </a:lnTo>
                  <a:lnTo>
                    <a:pt x="27644" y="1307722"/>
                  </a:lnTo>
                  <a:lnTo>
                    <a:pt x="28795" y="1307722"/>
                  </a:lnTo>
                  <a:lnTo>
                    <a:pt x="29986" y="1307722"/>
                  </a:lnTo>
                  <a:lnTo>
                    <a:pt x="31136" y="1307722"/>
                  </a:lnTo>
                  <a:lnTo>
                    <a:pt x="32327" y="1307722"/>
                  </a:lnTo>
                  <a:lnTo>
                    <a:pt x="33478" y="1307722"/>
                  </a:lnTo>
                  <a:lnTo>
                    <a:pt x="34628" y="1307722"/>
                  </a:lnTo>
                  <a:lnTo>
                    <a:pt x="35819" y="1307722"/>
                  </a:lnTo>
                  <a:lnTo>
                    <a:pt x="36969" y="1307722"/>
                  </a:lnTo>
                  <a:lnTo>
                    <a:pt x="38119" y="1307722"/>
                  </a:lnTo>
                  <a:lnTo>
                    <a:pt x="39311" y="1307722"/>
                  </a:lnTo>
                  <a:lnTo>
                    <a:pt x="40461" y="1307722"/>
                  </a:lnTo>
                  <a:lnTo>
                    <a:pt x="41611" y="1307722"/>
                  </a:lnTo>
                  <a:lnTo>
                    <a:pt x="42802" y="1307722"/>
                  </a:lnTo>
                  <a:lnTo>
                    <a:pt x="43952" y="1307722"/>
                  </a:lnTo>
                  <a:lnTo>
                    <a:pt x="45102" y="1307722"/>
                  </a:lnTo>
                  <a:lnTo>
                    <a:pt x="46293" y="1307722"/>
                  </a:lnTo>
                  <a:lnTo>
                    <a:pt x="47444" y="1307722"/>
                  </a:lnTo>
                  <a:lnTo>
                    <a:pt x="48635" y="1303006"/>
                  </a:lnTo>
                  <a:lnTo>
                    <a:pt x="49785" y="1301955"/>
                  </a:lnTo>
                  <a:lnTo>
                    <a:pt x="50935" y="1297765"/>
                  </a:lnTo>
                  <a:lnTo>
                    <a:pt x="52126" y="1293045"/>
                  </a:lnTo>
                  <a:lnTo>
                    <a:pt x="53277" y="1282825"/>
                  </a:lnTo>
                  <a:lnTo>
                    <a:pt x="54426" y="1281252"/>
                  </a:lnTo>
                  <a:lnTo>
                    <a:pt x="55618" y="1285709"/>
                  </a:lnTo>
                  <a:lnTo>
                    <a:pt x="56768" y="1284398"/>
                  </a:lnTo>
                  <a:lnTo>
                    <a:pt x="57918" y="1282825"/>
                  </a:lnTo>
                  <a:lnTo>
                    <a:pt x="59109" y="1285446"/>
                  </a:lnTo>
                  <a:lnTo>
                    <a:pt x="60259" y="1284398"/>
                  </a:lnTo>
                  <a:lnTo>
                    <a:pt x="61410" y="1288067"/>
                  </a:lnTo>
                  <a:lnTo>
                    <a:pt x="62601" y="1291213"/>
                  </a:lnTo>
                  <a:lnTo>
                    <a:pt x="63751" y="1282299"/>
                  </a:lnTo>
                  <a:lnTo>
                    <a:pt x="64942" y="1277321"/>
                  </a:lnTo>
                  <a:lnTo>
                    <a:pt x="66093" y="1285446"/>
                  </a:lnTo>
                  <a:lnTo>
                    <a:pt x="67242" y="1282299"/>
                  </a:lnTo>
                  <a:lnTo>
                    <a:pt x="68434" y="1259239"/>
                  </a:lnTo>
                  <a:lnTo>
                    <a:pt x="69584" y="1275748"/>
                  </a:lnTo>
                  <a:lnTo>
                    <a:pt x="70734" y="1277584"/>
                  </a:lnTo>
                  <a:lnTo>
                    <a:pt x="71925" y="1280467"/>
                  </a:lnTo>
                  <a:lnTo>
                    <a:pt x="73075" y="1279420"/>
                  </a:lnTo>
                  <a:lnTo>
                    <a:pt x="74226" y="1274700"/>
                  </a:lnTo>
                  <a:lnTo>
                    <a:pt x="75417" y="1271817"/>
                  </a:lnTo>
                  <a:lnTo>
                    <a:pt x="76567" y="1282825"/>
                  </a:lnTo>
                  <a:lnTo>
                    <a:pt x="77717" y="1282825"/>
                  </a:lnTo>
                  <a:lnTo>
                    <a:pt x="78908" y="1283088"/>
                  </a:lnTo>
                  <a:lnTo>
                    <a:pt x="80058" y="1283088"/>
                  </a:lnTo>
                  <a:lnTo>
                    <a:pt x="81250" y="1282299"/>
                  </a:lnTo>
                  <a:lnTo>
                    <a:pt x="82400" y="1271558"/>
                  </a:lnTo>
                  <a:lnTo>
                    <a:pt x="83550" y="1271295"/>
                  </a:lnTo>
                  <a:lnTo>
                    <a:pt x="84741" y="1278368"/>
                  </a:lnTo>
                  <a:lnTo>
                    <a:pt x="85891" y="1278894"/>
                  </a:lnTo>
                  <a:lnTo>
                    <a:pt x="87042" y="1276536"/>
                  </a:lnTo>
                  <a:lnTo>
                    <a:pt x="88232" y="1283088"/>
                  </a:lnTo>
                  <a:lnTo>
                    <a:pt x="89383" y="1276536"/>
                  </a:lnTo>
                  <a:lnTo>
                    <a:pt x="90533" y="1290950"/>
                  </a:lnTo>
                  <a:lnTo>
                    <a:pt x="91724" y="1271295"/>
                  </a:lnTo>
                  <a:lnTo>
                    <a:pt x="92874" y="1280730"/>
                  </a:lnTo>
                  <a:lnTo>
                    <a:pt x="94024" y="1280204"/>
                  </a:lnTo>
                  <a:lnTo>
                    <a:pt x="95216" y="1271032"/>
                  </a:lnTo>
                  <a:lnTo>
                    <a:pt x="96366" y="1287541"/>
                  </a:lnTo>
                  <a:lnTo>
                    <a:pt x="97557" y="1266054"/>
                  </a:lnTo>
                  <a:lnTo>
                    <a:pt x="98707" y="1276536"/>
                  </a:lnTo>
                  <a:lnTo>
                    <a:pt x="99857" y="1268674"/>
                  </a:lnTo>
                  <a:lnTo>
                    <a:pt x="101049" y="1278894"/>
                  </a:lnTo>
                  <a:lnTo>
                    <a:pt x="102199" y="1263433"/>
                  </a:lnTo>
                  <a:lnTo>
                    <a:pt x="103349" y="1273127"/>
                  </a:lnTo>
                  <a:lnTo>
                    <a:pt x="104540" y="1271817"/>
                  </a:lnTo>
                  <a:lnTo>
                    <a:pt x="105690" y="1273127"/>
                  </a:lnTo>
                  <a:lnTo>
                    <a:pt x="106840" y="1250592"/>
                  </a:lnTo>
                  <a:lnTo>
                    <a:pt x="108032" y="1254260"/>
                  </a:lnTo>
                  <a:lnTo>
                    <a:pt x="109182" y="1256355"/>
                  </a:lnTo>
                  <a:lnTo>
                    <a:pt x="110373" y="1267101"/>
                  </a:lnTo>
                  <a:lnTo>
                    <a:pt x="111523" y="1260286"/>
                  </a:lnTo>
                  <a:lnTo>
                    <a:pt x="112673" y="1260024"/>
                  </a:lnTo>
                  <a:lnTo>
                    <a:pt x="113865" y="1260549"/>
                  </a:lnTo>
                  <a:lnTo>
                    <a:pt x="115014" y="1247972"/>
                  </a:lnTo>
                  <a:lnTo>
                    <a:pt x="116165" y="1248231"/>
                  </a:lnTo>
                  <a:lnTo>
                    <a:pt x="117356" y="1221502"/>
                  </a:lnTo>
                  <a:lnTo>
                    <a:pt x="118506" y="1235127"/>
                  </a:lnTo>
                  <a:lnTo>
                    <a:pt x="119656" y="1255308"/>
                  </a:lnTo>
                  <a:lnTo>
                    <a:pt x="120847" y="1243252"/>
                  </a:lnTo>
                  <a:lnTo>
                    <a:pt x="121998" y="1233032"/>
                  </a:lnTo>
                  <a:lnTo>
                    <a:pt x="123147" y="1252687"/>
                  </a:lnTo>
                  <a:lnTo>
                    <a:pt x="124339" y="1263433"/>
                  </a:lnTo>
                  <a:lnTo>
                    <a:pt x="125489" y="1246399"/>
                  </a:lnTo>
                  <a:lnTo>
                    <a:pt x="126680" y="1239058"/>
                  </a:lnTo>
                  <a:lnTo>
                    <a:pt x="127830" y="1258455"/>
                  </a:lnTo>
                  <a:lnTo>
                    <a:pt x="128981" y="1248231"/>
                  </a:lnTo>
                  <a:lnTo>
                    <a:pt x="130172" y="1233032"/>
                  </a:lnTo>
                  <a:lnTo>
                    <a:pt x="131322" y="1239847"/>
                  </a:lnTo>
                  <a:lnTo>
                    <a:pt x="132472" y="1251114"/>
                  </a:lnTo>
                  <a:lnTo>
                    <a:pt x="133663" y="1252950"/>
                  </a:lnTo>
                  <a:lnTo>
                    <a:pt x="134814" y="1237489"/>
                  </a:lnTo>
                  <a:lnTo>
                    <a:pt x="135964" y="1239847"/>
                  </a:lnTo>
                  <a:lnTo>
                    <a:pt x="137155" y="1253735"/>
                  </a:lnTo>
                  <a:lnTo>
                    <a:pt x="138305" y="1249019"/>
                  </a:lnTo>
                  <a:lnTo>
                    <a:pt x="139455" y="1255308"/>
                  </a:lnTo>
                  <a:lnTo>
                    <a:pt x="140646" y="1233032"/>
                  </a:lnTo>
                  <a:lnTo>
                    <a:pt x="141796" y="1253735"/>
                  </a:lnTo>
                  <a:lnTo>
                    <a:pt x="142988" y="1262123"/>
                  </a:lnTo>
                  <a:lnTo>
                    <a:pt x="144138" y="1258976"/>
                  </a:lnTo>
                  <a:lnTo>
                    <a:pt x="145288" y="1255045"/>
                  </a:lnTo>
                  <a:lnTo>
                    <a:pt x="146479" y="1253735"/>
                  </a:lnTo>
                  <a:lnTo>
                    <a:pt x="147629" y="1246136"/>
                  </a:lnTo>
                  <a:lnTo>
                    <a:pt x="148780" y="1260812"/>
                  </a:lnTo>
                  <a:lnTo>
                    <a:pt x="149971" y="1258192"/>
                  </a:lnTo>
                  <a:lnTo>
                    <a:pt x="151121" y="1254260"/>
                  </a:lnTo>
                  <a:lnTo>
                    <a:pt x="152271" y="1259765"/>
                  </a:lnTo>
                  <a:lnTo>
                    <a:pt x="153462" y="1250330"/>
                  </a:lnTo>
                  <a:lnTo>
                    <a:pt x="154612" y="1243252"/>
                  </a:lnTo>
                  <a:lnTo>
                    <a:pt x="155763" y="1238799"/>
                  </a:lnTo>
                  <a:lnTo>
                    <a:pt x="156954" y="1255834"/>
                  </a:lnTo>
                  <a:lnTo>
                    <a:pt x="158104" y="1244562"/>
                  </a:lnTo>
                  <a:lnTo>
                    <a:pt x="159295" y="1246399"/>
                  </a:lnTo>
                  <a:lnTo>
                    <a:pt x="160445" y="1245610"/>
                  </a:lnTo>
                  <a:lnTo>
                    <a:pt x="161596" y="1254782"/>
                  </a:lnTo>
                  <a:lnTo>
                    <a:pt x="162786" y="1235390"/>
                  </a:lnTo>
                  <a:lnTo>
                    <a:pt x="163937" y="1255834"/>
                  </a:lnTo>
                  <a:lnTo>
                    <a:pt x="165087" y="1242468"/>
                  </a:lnTo>
                  <a:lnTo>
                    <a:pt x="166278" y="1252424"/>
                  </a:lnTo>
                  <a:lnTo>
                    <a:pt x="167428" y="1240110"/>
                  </a:lnTo>
                  <a:lnTo>
                    <a:pt x="168578" y="1242989"/>
                  </a:lnTo>
                  <a:lnTo>
                    <a:pt x="169770" y="1238274"/>
                  </a:lnTo>
                  <a:lnTo>
                    <a:pt x="170920" y="1250330"/>
                  </a:lnTo>
                  <a:lnTo>
                    <a:pt x="172070" y="1246399"/>
                  </a:lnTo>
                  <a:lnTo>
                    <a:pt x="173261" y="1239058"/>
                  </a:lnTo>
                  <a:lnTo>
                    <a:pt x="174411" y="1256093"/>
                  </a:lnTo>
                  <a:lnTo>
                    <a:pt x="175602" y="1238537"/>
                  </a:lnTo>
                  <a:lnTo>
                    <a:pt x="176753" y="1250067"/>
                  </a:lnTo>
                  <a:lnTo>
                    <a:pt x="177903" y="1251377"/>
                  </a:lnTo>
                  <a:lnTo>
                    <a:pt x="179094" y="1255834"/>
                  </a:lnTo>
                  <a:lnTo>
                    <a:pt x="180244" y="1250330"/>
                  </a:lnTo>
                  <a:lnTo>
                    <a:pt x="181394" y="1261075"/>
                  </a:lnTo>
                  <a:lnTo>
                    <a:pt x="182586" y="1250330"/>
                  </a:lnTo>
                  <a:lnTo>
                    <a:pt x="183735" y="1254260"/>
                  </a:lnTo>
                  <a:lnTo>
                    <a:pt x="184886" y="1249282"/>
                  </a:lnTo>
                  <a:lnTo>
                    <a:pt x="186077" y="1253472"/>
                  </a:lnTo>
                  <a:lnTo>
                    <a:pt x="187227" y="1255308"/>
                  </a:lnTo>
                  <a:lnTo>
                    <a:pt x="188418" y="1256881"/>
                  </a:lnTo>
                  <a:lnTo>
                    <a:pt x="189568" y="1253735"/>
                  </a:lnTo>
                  <a:lnTo>
                    <a:pt x="190719" y="1254260"/>
                  </a:lnTo>
                  <a:lnTo>
                    <a:pt x="191910" y="1258455"/>
                  </a:lnTo>
                  <a:lnTo>
                    <a:pt x="193060" y="1260286"/>
                  </a:lnTo>
                  <a:lnTo>
                    <a:pt x="194210" y="1257403"/>
                  </a:lnTo>
                  <a:lnTo>
                    <a:pt x="195401" y="1249019"/>
                  </a:lnTo>
                  <a:lnTo>
                    <a:pt x="196552" y="1246399"/>
                  </a:lnTo>
                  <a:lnTo>
                    <a:pt x="197702" y="1259765"/>
                  </a:lnTo>
                  <a:lnTo>
                    <a:pt x="198893" y="1246399"/>
                  </a:lnTo>
                  <a:lnTo>
                    <a:pt x="200043" y="1260812"/>
                  </a:lnTo>
                  <a:lnTo>
                    <a:pt x="201193" y="1253472"/>
                  </a:lnTo>
                  <a:lnTo>
                    <a:pt x="202384" y="1253472"/>
                  </a:lnTo>
                  <a:lnTo>
                    <a:pt x="203535" y="1246661"/>
                  </a:lnTo>
                  <a:lnTo>
                    <a:pt x="204726" y="1238011"/>
                  </a:lnTo>
                  <a:lnTo>
                    <a:pt x="205876" y="1245873"/>
                  </a:lnTo>
                  <a:lnTo>
                    <a:pt x="207026" y="1243515"/>
                  </a:lnTo>
                  <a:lnTo>
                    <a:pt x="208217" y="1246399"/>
                  </a:lnTo>
                  <a:lnTo>
                    <a:pt x="209368" y="1264480"/>
                  </a:lnTo>
                  <a:lnTo>
                    <a:pt x="210517" y="1258713"/>
                  </a:lnTo>
                  <a:lnTo>
                    <a:pt x="211709" y="1227265"/>
                  </a:lnTo>
                  <a:lnTo>
                    <a:pt x="212859" y="1244825"/>
                  </a:lnTo>
                  <a:lnTo>
                    <a:pt x="214009" y="1225433"/>
                  </a:lnTo>
                  <a:lnTo>
                    <a:pt x="215200" y="1237748"/>
                  </a:lnTo>
                  <a:lnTo>
                    <a:pt x="216350" y="1246399"/>
                  </a:lnTo>
                  <a:lnTo>
                    <a:pt x="217501" y="1244299"/>
                  </a:lnTo>
                  <a:lnTo>
                    <a:pt x="218692" y="1251377"/>
                  </a:lnTo>
                  <a:lnTo>
                    <a:pt x="219842" y="1231985"/>
                  </a:lnTo>
                  <a:lnTo>
                    <a:pt x="221033" y="1239847"/>
                  </a:lnTo>
                  <a:lnTo>
                    <a:pt x="222183" y="1239058"/>
                  </a:lnTo>
                  <a:lnTo>
                    <a:pt x="223333" y="1239847"/>
                  </a:lnTo>
                  <a:lnTo>
                    <a:pt x="224525" y="1245873"/>
                  </a:lnTo>
                  <a:lnTo>
                    <a:pt x="225675" y="1239584"/>
                  </a:lnTo>
                  <a:lnTo>
                    <a:pt x="226825" y="1256355"/>
                  </a:lnTo>
                  <a:lnTo>
                    <a:pt x="228016" y="1245873"/>
                  </a:lnTo>
                  <a:lnTo>
                    <a:pt x="229166" y="1253213"/>
                  </a:lnTo>
                  <a:lnTo>
                    <a:pt x="230317" y="1247972"/>
                  </a:lnTo>
                  <a:lnTo>
                    <a:pt x="231507" y="1248231"/>
                  </a:lnTo>
                  <a:lnTo>
                    <a:pt x="232658" y="1259765"/>
                  </a:lnTo>
                  <a:lnTo>
                    <a:pt x="233808" y="1264480"/>
                  </a:lnTo>
                  <a:lnTo>
                    <a:pt x="234999" y="1261860"/>
                  </a:lnTo>
                  <a:lnTo>
                    <a:pt x="236149" y="1260549"/>
                  </a:lnTo>
                  <a:lnTo>
                    <a:pt x="237341" y="1258713"/>
                  </a:lnTo>
                  <a:lnTo>
                    <a:pt x="238491" y="1252162"/>
                  </a:lnTo>
                  <a:lnTo>
                    <a:pt x="239641" y="1231985"/>
                  </a:lnTo>
                  <a:lnTo>
                    <a:pt x="240832" y="1248756"/>
                  </a:lnTo>
                  <a:lnTo>
                    <a:pt x="241982" y="1238274"/>
                  </a:lnTo>
                  <a:lnTo>
                    <a:pt x="243132" y="1226743"/>
                  </a:lnTo>
                  <a:lnTo>
                    <a:pt x="244323" y="1200274"/>
                  </a:lnTo>
                  <a:lnTo>
                    <a:pt x="245474" y="1251640"/>
                  </a:lnTo>
                  <a:lnTo>
                    <a:pt x="246624" y="1242730"/>
                  </a:lnTo>
                  <a:lnTo>
                    <a:pt x="247815" y="1230674"/>
                  </a:lnTo>
                  <a:lnTo>
                    <a:pt x="248965" y="1229627"/>
                  </a:lnTo>
                  <a:lnTo>
                    <a:pt x="250156" y="1236963"/>
                  </a:lnTo>
                  <a:lnTo>
                    <a:pt x="251307" y="1224386"/>
                  </a:lnTo>
                  <a:lnTo>
                    <a:pt x="252457" y="1234868"/>
                  </a:lnTo>
                  <a:lnTo>
                    <a:pt x="253648" y="1228838"/>
                  </a:lnTo>
                  <a:lnTo>
                    <a:pt x="254798" y="1238799"/>
                  </a:lnTo>
                  <a:lnTo>
                    <a:pt x="255948" y="1240110"/>
                  </a:lnTo>
                  <a:lnTo>
                    <a:pt x="257140" y="1232248"/>
                  </a:lnTo>
                  <a:lnTo>
                    <a:pt x="258289" y="1234080"/>
                  </a:lnTo>
                  <a:lnTo>
                    <a:pt x="259440" y="1223860"/>
                  </a:lnTo>
                  <a:lnTo>
                    <a:pt x="260631" y="1227528"/>
                  </a:lnTo>
                  <a:lnTo>
                    <a:pt x="261781" y="1191101"/>
                  </a:lnTo>
                  <a:lnTo>
                    <a:pt x="262931" y="1221239"/>
                  </a:lnTo>
                  <a:lnTo>
                    <a:pt x="264123" y="1207610"/>
                  </a:lnTo>
                  <a:lnTo>
                    <a:pt x="265273" y="1179834"/>
                  </a:lnTo>
                  <a:lnTo>
                    <a:pt x="266464" y="1152838"/>
                  </a:lnTo>
                  <a:lnTo>
                    <a:pt x="267614" y="1124800"/>
                  </a:lnTo>
                  <a:lnTo>
                    <a:pt x="268764" y="1007653"/>
                  </a:lnTo>
                  <a:lnTo>
                    <a:pt x="269956" y="867184"/>
                  </a:lnTo>
                  <a:lnTo>
                    <a:pt x="271105" y="800619"/>
                  </a:lnTo>
                  <a:lnTo>
                    <a:pt x="272256" y="820800"/>
                  </a:lnTo>
                  <a:lnTo>
                    <a:pt x="273447" y="749516"/>
                  </a:lnTo>
                  <a:lnTo>
                    <a:pt x="274597" y="382094"/>
                  </a:lnTo>
                  <a:lnTo>
                    <a:pt x="275747" y="470676"/>
                  </a:lnTo>
                  <a:lnTo>
                    <a:pt x="276938" y="703654"/>
                  </a:lnTo>
                  <a:lnTo>
                    <a:pt x="278089" y="774938"/>
                  </a:lnTo>
                  <a:lnTo>
                    <a:pt x="279238" y="672731"/>
                  </a:lnTo>
                  <a:lnTo>
                    <a:pt x="280430" y="750563"/>
                  </a:lnTo>
                  <a:lnTo>
                    <a:pt x="281580" y="815559"/>
                  </a:lnTo>
                  <a:lnTo>
                    <a:pt x="282771" y="997433"/>
                  </a:lnTo>
                  <a:lnTo>
                    <a:pt x="283921" y="892606"/>
                  </a:lnTo>
                  <a:lnTo>
                    <a:pt x="285071" y="640232"/>
                  </a:lnTo>
                  <a:lnTo>
                    <a:pt x="286263" y="652813"/>
                  </a:lnTo>
                  <a:lnTo>
                    <a:pt x="287413" y="697887"/>
                  </a:lnTo>
                  <a:lnTo>
                    <a:pt x="288563" y="747943"/>
                  </a:lnTo>
                  <a:lnTo>
                    <a:pt x="289754" y="726193"/>
                  </a:lnTo>
                  <a:lnTo>
                    <a:pt x="290905" y="851723"/>
                  </a:lnTo>
                  <a:lnTo>
                    <a:pt x="292055" y="810839"/>
                  </a:lnTo>
                  <a:lnTo>
                    <a:pt x="293246" y="725145"/>
                  </a:lnTo>
                  <a:lnTo>
                    <a:pt x="294396" y="810576"/>
                  </a:lnTo>
                  <a:lnTo>
                    <a:pt x="295546" y="742438"/>
                  </a:lnTo>
                  <a:lnTo>
                    <a:pt x="296737" y="474870"/>
                  </a:lnTo>
                  <a:lnTo>
                    <a:pt x="297887" y="662770"/>
                  </a:lnTo>
                  <a:lnTo>
                    <a:pt x="299079" y="833904"/>
                  </a:lnTo>
                  <a:lnTo>
                    <a:pt x="300229" y="808744"/>
                  </a:lnTo>
                  <a:lnTo>
                    <a:pt x="301379" y="770481"/>
                  </a:lnTo>
                  <a:lnTo>
                    <a:pt x="302570" y="752662"/>
                  </a:lnTo>
                  <a:lnTo>
                    <a:pt x="303720" y="830494"/>
                  </a:lnTo>
                  <a:lnTo>
                    <a:pt x="304871" y="827089"/>
                  </a:lnTo>
                  <a:lnTo>
                    <a:pt x="306062" y="837309"/>
                  </a:lnTo>
                  <a:lnTo>
                    <a:pt x="307212" y="925365"/>
                  </a:lnTo>
                  <a:lnTo>
                    <a:pt x="308362" y="907804"/>
                  </a:lnTo>
                  <a:lnTo>
                    <a:pt x="309553" y="766025"/>
                  </a:lnTo>
                  <a:lnTo>
                    <a:pt x="310703" y="844645"/>
                  </a:lnTo>
                  <a:lnTo>
                    <a:pt x="311895" y="905972"/>
                  </a:lnTo>
                  <a:lnTo>
                    <a:pt x="313045" y="791710"/>
                  </a:lnTo>
                  <a:lnTo>
                    <a:pt x="314195" y="788300"/>
                  </a:lnTo>
                  <a:lnTo>
                    <a:pt x="315386" y="909378"/>
                  </a:lnTo>
                  <a:lnTo>
                    <a:pt x="316536" y="840714"/>
                  </a:lnTo>
                  <a:lnTo>
                    <a:pt x="317687" y="780701"/>
                  </a:lnTo>
                  <a:lnTo>
                    <a:pt x="318877" y="802977"/>
                  </a:lnTo>
                  <a:lnTo>
                    <a:pt x="320028" y="873998"/>
                  </a:lnTo>
                  <a:lnTo>
                    <a:pt x="321178" y="894701"/>
                  </a:lnTo>
                  <a:lnTo>
                    <a:pt x="322369" y="850149"/>
                  </a:lnTo>
                  <a:lnTo>
                    <a:pt x="323519" y="842813"/>
                  </a:lnTo>
                  <a:lnTo>
                    <a:pt x="324669" y="945804"/>
                  </a:lnTo>
                  <a:lnTo>
                    <a:pt x="325861" y="784895"/>
                  </a:lnTo>
                  <a:lnTo>
                    <a:pt x="327010" y="755020"/>
                  </a:lnTo>
                  <a:lnTo>
                    <a:pt x="328202" y="751611"/>
                  </a:lnTo>
                  <a:lnTo>
                    <a:pt x="329352" y="824205"/>
                  </a:lnTo>
                  <a:lnTo>
                    <a:pt x="330502" y="833115"/>
                  </a:lnTo>
                  <a:lnTo>
                    <a:pt x="331693" y="730908"/>
                  </a:lnTo>
                  <a:lnTo>
                    <a:pt x="332844" y="673516"/>
                  </a:lnTo>
                  <a:lnTo>
                    <a:pt x="333994" y="302951"/>
                  </a:lnTo>
                  <a:lnTo>
                    <a:pt x="335185" y="0"/>
                  </a:lnTo>
                  <a:lnTo>
                    <a:pt x="336335" y="248441"/>
                  </a:lnTo>
                  <a:lnTo>
                    <a:pt x="337485" y="418262"/>
                  </a:lnTo>
                  <a:lnTo>
                    <a:pt x="338677" y="203889"/>
                  </a:lnTo>
                  <a:lnTo>
                    <a:pt x="339826" y="576814"/>
                  </a:lnTo>
                  <a:lnTo>
                    <a:pt x="340977" y="473034"/>
                  </a:lnTo>
                  <a:lnTo>
                    <a:pt x="342168" y="396508"/>
                  </a:lnTo>
                  <a:lnTo>
                    <a:pt x="343318" y="325489"/>
                  </a:lnTo>
                  <a:lnTo>
                    <a:pt x="344509" y="498978"/>
                  </a:lnTo>
                  <a:lnTo>
                    <a:pt x="345659" y="419572"/>
                  </a:lnTo>
                  <a:lnTo>
                    <a:pt x="346810" y="512607"/>
                  </a:lnTo>
                  <a:lnTo>
                    <a:pt x="348001" y="676662"/>
                  </a:lnTo>
                  <a:lnTo>
                    <a:pt x="349151" y="547723"/>
                  </a:lnTo>
                  <a:lnTo>
                    <a:pt x="350301" y="528068"/>
                  </a:lnTo>
                  <a:lnTo>
                    <a:pt x="351492" y="314220"/>
                  </a:lnTo>
                  <a:lnTo>
                    <a:pt x="352643" y="212013"/>
                  </a:lnTo>
                  <a:lnTo>
                    <a:pt x="353792" y="395986"/>
                  </a:lnTo>
                  <a:lnTo>
                    <a:pt x="354984" y="482206"/>
                  </a:lnTo>
                  <a:lnTo>
                    <a:pt x="356134" y="571046"/>
                  </a:lnTo>
                  <a:lnTo>
                    <a:pt x="357284" y="511034"/>
                  </a:lnTo>
                  <a:lnTo>
                    <a:pt x="358475" y="279889"/>
                  </a:lnTo>
                  <a:lnTo>
                    <a:pt x="359626" y="285655"/>
                  </a:lnTo>
                  <a:lnTo>
                    <a:pt x="360817" y="354840"/>
                  </a:lnTo>
                  <a:lnTo>
                    <a:pt x="361967" y="363228"/>
                  </a:lnTo>
                  <a:lnTo>
                    <a:pt x="363117" y="292731"/>
                  </a:lnTo>
                  <a:lnTo>
                    <a:pt x="364308" y="384715"/>
                  </a:lnTo>
                  <a:lnTo>
                    <a:pt x="365459" y="612977"/>
                  </a:lnTo>
                  <a:lnTo>
                    <a:pt x="366608" y="522564"/>
                  </a:lnTo>
                  <a:lnTo>
                    <a:pt x="367800" y="617956"/>
                  </a:lnTo>
                  <a:lnTo>
                    <a:pt x="368950" y="553227"/>
                  </a:lnTo>
                  <a:lnTo>
                    <a:pt x="370100" y="481680"/>
                  </a:lnTo>
                  <a:lnTo>
                    <a:pt x="371291" y="588869"/>
                  </a:lnTo>
                  <a:lnTo>
                    <a:pt x="372441" y="658055"/>
                  </a:lnTo>
                  <a:lnTo>
                    <a:pt x="373592" y="562137"/>
                  </a:lnTo>
                  <a:lnTo>
                    <a:pt x="374783" y="473559"/>
                  </a:lnTo>
                  <a:lnTo>
                    <a:pt x="375933" y="348551"/>
                  </a:lnTo>
                  <a:lnTo>
                    <a:pt x="377124" y="569999"/>
                  </a:lnTo>
                  <a:lnTo>
                    <a:pt x="378274" y="620318"/>
                  </a:lnTo>
                  <a:lnTo>
                    <a:pt x="379424" y="656482"/>
                  </a:lnTo>
                  <a:lnTo>
                    <a:pt x="380616" y="783059"/>
                  </a:lnTo>
                  <a:lnTo>
                    <a:pt x="381766" y="594633"/>
                  </a:lnTo>
                  <a:lnTo>
                    <a:pt x="382916" y="113476"/>
                  </a:lnTo>
                  <a:lnTo>
                    <a:pt x="384107" y="251324"/>
                  </a:lnTo>
                  <a:lnTo>
                    <a:pt x="385257" y="484301"/>
                  </a:lnTo>
                  <a:lnTo>
                    <a:pt x="386408" y="593585"/>
                  </a:lnTo>
                  <a:lnTo>
                    <a:pt x="387598" y="520732"/>
                  </a:lnTo>
                  <a:lnTo>
                    <a:pt x="388749" y="580745"/>
                  </a:lnTo>
                  <a:lnTo>
                    <a:pt x="389940" y="539861"/>
                  </a:lnTo>
                  <a:lnTo>
                    <a:pt x="391090" y="540909"/>
                  </a:lnTo>
                  <a:lnTo>
                    <a:pt x="392240" y="524400"/>
                  </a:lnTo>
                  <a:lnTo>
                    <a:pt x="393431" y="516275"/>
                  </a:lnTo>
                  <a:lnTo>
                    <a:pt x="394582" y="668275"/>
                  </a:lnTo>
                  <a:lnTo>
                    <a:pt x="395732" y="717020"/>
                  </a:lnTo>
                  <a:lnTo>
                    <a:pt x="396923" y="824205"/>
                  </a:lnTo>
                  <a:lnTo>
                    <a:pt x="398073" y="719378"/>
                  </a:lnTo>
                  <a:lnTo>
                    <a:pt x="399223" y="670370"/>
                  </a:lnTo>
                  <a:lnTo>
                    <a:pt x="400414" y="575766"/>
                  </a:lnTo>
                  <a:lnTo>
                    <a:pt x="401565" y="592801"/>
                  </a:lnTo>
                  <a:lnTo>
                    <a:pt x="402715" y="773365"/>
                  </a:lnTo>
                  <a:lnTo>
                    <a:pt x="403906" y="682951"/>
                  </a:lnTo>
                  <a:lnTo>
                    <a:pt x="405056" y="708111"/>
                  </a:lnTo>
                  <a:lnTo>
                    <a:pt x="406247" y="673516"/>
                  </a:lnTo>
                  <a:lnTo>
                    <a:pt x="407398" y="691861"/>
                  </a:lnTo>
                  <a:lnTo>
                    <a:pt x="408548" y="620577"/>
                  </a:lnTo>
                  <a:lnTo>
                    <a:pt x="409739" y="688977"/>
                  </a:lnTo>
                  <a:lnTo>
                    <a:pt x="410889" y="798524"/>
                  </a:lnTo>
                  <a:lnTo>
                    <a:pt x="412039" y="743490"/>
                  </a:lnTo>
                  <a:lnTo>
                    <a:pt x="413231" y="759999"/>
                  </a:lnTo>
                  <a:lnTo>
                    <a:pt x="414380" y="777818"/>
                  </a:lnTo>
                  <a:lnTo>
                    <a:pt x="415531" y="634990"/>
                  </a:lnTo>
                  <a:lnTo>
                    <a:pt x="416722" y="790136"/>
                  </a:lnTo>
                  <a:lnTo>
                    <a:pt x="417872" y="789352"/>
                  </a:lnTo>
                  <a:lnTo>
                    <a:pt x="419022" y="743490"/>
                  </a:lnTo>
                  <a:lnTo>
                    <a:pt x="420213" y="716757"/>
                  </a:lnTo>
                  <a:lnTo>
                    <a:pt x="421364" y="810576"/>
                  </a:lnTo>
                  <a:lnTo>
                    <a:pt x="422555" y="758425"/>
                  </a:lnTo>
                  <a:lnTo>
                    <a:pt x="423705" y="701296"/>
                  </a:lnTo>
                  <a:lnTo>
                    <a:pt x="424855" y="796951"/>
                  </a:lnTo>
                  <a:lnTo>
                    <a:pt x="426047" y="713874"/>
                  </a:lnTo>
                  <a:lnTo>
                    <a:pt x="427196" y="734576"/>
                  </a:lnTo>
                  <a:lnTo>
                    <a:pt x="428347" y="628180"/>
                  </a:lnTo>
                  <a:lnTo>
                    <a:pt x="429538" y="784632"/>
                  </a:lnTo>
                  <a:lnTo>
                    <a:pt x="430688" y="676400"/>
                  </a:lnTo>
                  <a:lnTo>
                    <a:pt x="431838" y="468318"/>
                  </a:lnTo>
                  <a:lnTo>
                    <a:pt x="433029" y="551654"/>
                  </a:lnTo>
                  <a:lnTo>
                    <a:pt x="434180" y="492163"/>
                  </a:lnTo>
                  <a:lnTo>
                    <a:pt x="435329" y="683999"/>
                  </a:lnTo>
                  <a:lnTo>
                    <a:pt x="436521" y="718331"/>
                  </a:lnTo>
                  <a:lnTo>
                    <a:pt x="437671" y="762619"/>
                  </a:lnTo>
                  <a:lnTo>
                    <a:pt x="438862" y="782012"/>
                  </a:lnTo>
                  <a:lnTo>
                    <a:pt x="440012" y="790136"/>
                  </a:lnTo>
                  <a:lnTo>
                    <a:pt x="441162" y="675089"/>
                  </a:lnTo>
                  <a:lnTo>
                    <a:pt x="442354" y="696055"/>
                  </a:lnTo>
                  <a:lnTo>
                    <a:pt x="443504" y="716757"/>
                  </a:lnTo>
                  <a:lnTo>
                    <a:pt x="444654" y="636564"/>
                  </a:lnTo>
                  <a:lnTo>
                    <a:pt x="445845" y="760524"/>
                  </a:lnTo>
                  <a:lnTo>
                    <a:pt x="446995" y="755283"/>
                  </a:lnTo>
                  <a:lnTo>
                    <a:pt x="448146" y="747158"/>
                  </a:lnTo>
                  <a:lnTo>
                    <a:pt x="449337" y="775197"/>
                  </a:lnTo>
                  <a:lnTo>
                    <a:pt x="450487" y="778343"/>
                  </a:lnTo>
                  <a:lnTo>
                    <a:pt x="451678" y="840192"/>
                  </a:lnTo>
                  <a:lnTo>
                    <a:pt x="452828" y="877667"/>
                  </a:lnTo>
                  <a:lnTo>
                    <a:pt x="453978" y="852507"/>
                  </a:lnTo>
                  <a:lnTo>
                    <a:pt x="455170" y="840714"/>
                  </a:lnTo>
                  <a:lnTo>
                    <a:pt x="456320" y="850412"/>
                  </a:lnTo>
                  <a:lnTo>
                    <a:pt x="457470" y="800093"/>
                  </a:lnTo>
                  <a:lnTo>
                    <a:pt x="458661" y="883697"/>
                  </a:lnTo>
                  <a:lnTo>
                    <a:pt x="459811" y="906757"/>
                  </a:lnTo>
                  <a:lnTo>
                    <a:pt x="460962" y="832852"/>
                  </a:lnTo>
                  <a:lnTo>
                    <a:pt x="462152" y="875572"/>
                  </a:lnTo>
                  <a:lnTo>
                    <a:pt x="463303" y="902826"/>
                  </a:lnTo>
                  <a:lnTo>
                    <a:pt x="464453" y="855128"/>
                  </a:lnTo>
                  <a:lnTo>
                    <a:pt x="465644" y="855654"/>
                  </a:lnTo>
                  <a:lnTo>
                    <a:pt x="466794" y="790662"/>
                  </a:lnTo>
                  <a:lnTo>
                    <a:pt x="467986" y="645736"/>
                  </a:lnTo>
                  <a:lnTo>
                    <a:pt x="469136" y="763145"/>
                  </a:lnTo>
                  <a:lnTo>
                    <a:pt x="470286" y="871115"/>
                  </a:lnTo>
                  <a:lnTo>
                    <a:pt x="471477" y="846744"/>
                  </a:lnTo>
                  <a:lnTo>
                    <a:pt x="472627" y="835214"/>
                  </a:lnTo>
                  <a:lnTo>
                    <a:pt x="473777" y="838882"/>
                  </a:lnTo>
                  <a:lnTo>
                    <a:pt x="474968" y="830494"/>
                  </a:lnTo>
                  <a:lnTo>
                    <a:pt x="476119" y="607473"/>
                  </a:lnTo>
                  <a:lnTo>
                    <a:pt x="477269" y="433723"/>
                  </a:lnTo>
                  <a:lnTo>
                    <a:pt x="478460" y="781749"/>
                  </a:lnTo>
                  <a:lnTo>
                    <a:pt x="479610" y="693171"/>
                  </a:lnTo>
                  <a:lnTo>
                    <a:pt x="480760" y="691861"/>
                  </a:lnTo>
                  <a:lnTo>
                    <a:pt x="481952" y="729076"/>
                  </a:lnTo>
                  <a:lnTo>
                    <a:pt x="483101" y="837046"/>
                  </a:lnTo>
                  <a:lnTo>
                    <a:pt x="484293" y="860110"/>
                  </a:lnTo>
                  <a:lnTo>
                    <a:pt x="485443" y="777296"/>
                  </a:lnTo>
                  <a:lnTo>
                    <a:pt x="486593" y="879503"/>
                  </a:lnTo>
                  <a:lnTo>
                    <a:pt x="487784" y="794852"/>
                  </a:lnTo>
                  <a:lnTo>
                    <a:pt x="488934" y="879766"/>
                  </a:lnTo>
                  <a:lnTo>
                    <a:pt x="490085" y="834688"/>
                  </a:lnTo>
                  <a:lnTo>
                    <a:pt x="491276" y="959696"/>
                  </a:lnTo>
                  <a:lnTo>
                    <a:pt x="492426" y="936369"/>
                  </a:lnTo>
                  <a:lnTo>
                    <a:pt x="493576" y="876619"/>
                  </a:lnTo>
                  <a:lnTo>
                    <a:pt x="494768" y="963627"/>
                  </a:lnTo>
                  <a:lnTo>
                    <a:pt x="495917" y="884481"/>
                  </a:lnTo>
                  <a:lnTo>
                    <a:pt x="497068" y="953145"/>
                  </a:lnTo>
                  <a:lnTo>
                    <a:pt x="498259" y="965722"/>
                  </a:lnTo>
                  <a:lnTo>
                    <a:pt x="499409" y="956024"/>
                  </a:lnTo>
                  <a:lnTo>
                    <a:pt x="500600" y="980136"/>
                  </a:lnTo>
                  <a:lnTo>
                    <a:pt x="501750" y="978826"/>
                  </a:lnTo>
                  <a:lnTo>
                    <a:pt x="502901" y="1015778"/>
                  </a:lnTo>
                  <a:lnTo>
                    <a:pt x="504092" y="987472"/>
                  </a:lnTo>
                  <a:lnTo>
                    <a:pt x="505242" y="973059"/>
                  </a:lnTo>
                  <a:lnTo>
                    <a:pt x="506392" y="979089"/>
                  </a:lnTo>
                  <a:lnTo>
                    <a:pt x="507583" y="996386"/>
                  </a:lnTo>
                  <a:lnTo>
                    <a:pt x="508734" y="1043817"/>
                  </a:lnTo>
                  <a:lnTo>
                    <a:pt x="509883" y="952619"/>
                  </a:lnTo>
                  <a:lnTo>
                    <a:pt x="511075" y="940826"/>
                  </a:lnTo>
                  <a:lnTo>
                    <a:pt x="512225" y="954977"/>
                  </a:lnTo>
                  <a:lnTo>
                    <a:pt x="513375" y="908593"/>
                  </a:lnTo>
                  <a:lnTo>
                    <a:pt x="514566" y="990619"/>
                  </a:lnTo>
                  <a:lnTo>
                    <a:pt x="515716" y="968869"/>
                  </a:lnTo>
                  <a:lnTo>
                    <a:pt x="516908" y="947378"/>
                  </a:lnTo>
                  <a:lnTo>
                    <a:pt x="518058" y="998218"/>
                  </a:lnTo>
                  <a:lnTo>
                    <a:pt x="519208" y="1023640"/>
                  </a:lnTo>
                  <a:lnTo>
                    <a:pt x="520399" y="1026783"/>
                  </a:lnTo>
                  <a:lnTo>
                    <a:pt x="521550" y="916455"/>
                  </a:lnTo>
                  <a:lnTo>
                    <a:pt x="522699" y="925886"/>
                  </a:lnTo>
                  <a:lnTo>
                    <a:pt x="523891" y="976468"/>
                  </a:lnTo>
                  <a:lnTo>
                    <a:pt x="525041" y="912261"/>
                  </a:lnTo>
                  <a:lnTo>
                    <a:pt x="526191" y="1008964"/>
                  </a:lnTo>
                  <a:lnTo>
                    <a:pt x="527382" y="1040412"/>
                  </a:lnTo>
                  <a:lnTo>
                    <a:pt x="528532" y="989046"/>
                  </a:lnTo>
                  <a:lnTo>
                    <a:pt x="529724" y="993240"/>
                  </a:lnTo>
                  <a:lnTo>
                    <a:pt x="530873" y="1001102"/>
                  </a:lnTo>
                  <a:lnTo>
                    <a:pt x="532024" y="1011584"/>
                  </a:lnTo>
                  <a:lnTo>
                    <a:pt x="533215" y="1040412"/>
                  </a:lnTo>
                  <a:lnTo>
                    <a:pt x="534365" y="1058494"/>
                  </a:lnTo>
                  <a:lnTo>
                    <a:pt x="535515" y="1053515"/>
                  </a:lnTo>
                  <a:lnTo>
                    <a:pt x="536707" y="1005033"/>
                  </a:lnTo>
                  <a:lnTo>
                    <a:pt x="537857" y="1037528"/>
                  </a:lnTo>
                  <a:lnTo>
                    <a:pt x="539007" y="1008964"/>
                  </a:lnTo>
                  <a:lnTo>
                    <a:pt x="540198" y="1052731"/>
                  </a:lnTo>
                  <a:lnTo>
                    <a:pt x="541348" y="1004770"/>
                  </a:lnTo>
                  <a:lnTo>
                    <a:pt x="542498" y="1004770"/>
                  </a:lnTo>
                  <a:lnTo>
                    <a:pt x="543689" y="1017351"/>
                  </a:lnTo>
                  <a:lnTo>
                    <a:pt x="544840" y="1023640"/>
                  </a:lnTo>
                  <a:lnTo>
                    <a:pt x="546031" y="1029403"/>
                  </a:lnTo>
                  <a:lnTo>
                    <a:pt x="547181" y="996123"/>
                  </a:lnTo>
                  <a:lnTo>
                    <a:pt x="548331" y="1030977"/>
                  </a:lnTo>
                  <a:lnTo>
                    <a:pt x="549522" y="1009227"/>
                  </a:lnTo>
                  <a:lnTo>
                    <a:pt x="550673" y="990093"/>
                  </a:lnTo>
                  <a:lnTo>
                    <a:pt x="551823" y="1038576"/>
                  </a:lnTo>
                  <a:lnTo>
                    <a:pt x="553014" y="982231"/>
                  </a:lnTo>
                  <a:lnTo>
                    <a:pt x="554164" y="986688"/>
                  </a:lnTo>
                  <a:lnTo>
                    <a:pt x="555314" y="1084438"/>
                  </a:lnTo>
                  <a:lnTo>
                    <a:pt x="556505" y="1193985"/>
                  </a:lnTo>
                  <a:lnTo>
                    <a:pt x="557655" y="1211019"/>
                  </a:lnTo>
                  <a:lnTo>
                    <a:pt x="558806" y="1209446"/>
                  </a:lnTo>
                  <a:lnTo>
                    <a:pt x="559997" y="1215998"/>
                  </a:lnTo>
                  <a:lnTo>
                    <a:pt x="561147" y="1180356"/>
                  </a:lnTo>
                  <a:lnTo>
                    <a:pt x="562338" y="1208136"/>
                  </a:lnTo>
                  <a:lnTo>
                    <a:pt x="563489" y="1215735"/>
                  </a:lnTo>
                  <a:lnTo>
                    <a:pt x="564639" y="1200799"/>
                  </a:lnTo>
                  <a:lnTo>
                    <a:pt x="565830" y="1203420"/>
                  </a:lnTo>
                  <a:lnTo>
                    <a:pt x="566980" y="1225696"/>
                  </a:lnTo>
                  <a:lnTo>
                    <a:pt x="568130" y="1219666"/>
                  </a:lnTo>
                  <a:lnTo>
                    <a:pt x="569322" y="1184024"/>
                  </a:lnTo>
                  <a:lnTo>
                    <a:pt x="570471" y="1212330"/>
                  </a:lnTo>
                  <a:lnTo>
                    <a:pt x="571622" y="1197127"/>
                  </a:lnTo>
                  <a:lnTo>
                    <a:pt x="572813" y="1209446"/>
                  </a:lnTo>
                  <a:lnTo>
                    <a:pt x="573963" y="1217045"/>
                  </a:lnTo>
                  <a:lnTo>
                    <a:pt x="575113" y="1212067"/>
                  </a:lnTo>
                  <a:lnTo>
                    <a:pt x="576304" y="1233295"/>
                  </a:lnTo>
                  <a:lnTo>
                    <a:pt x="577455" y="1191101"/>
                  </a:lnTo>
                  <a:lnTo>
                    <a:pt x="578646" y="1187955"/>
                  </a:lnTo>
                  <a:lnTo>
                    <a:pt x="579796" y="1200274"/>
                  </a:lnTo>
                  <a:lnTo>
                    <a:pt x="580946" y="1206300"/>
                  </a:lnTo>
                  <a:lnTo>
                    <a:pt x="582137" y="1202894"/>
                  </a:lnTo>
                  <a:lnTo>
                    <a:pt x="583287" y="1222550"/>
                  </a:lnTo>
                  <a:lnTo>
                    <a:pt x="584437" y="1233295"/>
                  </a:lnTo>
                  <a:lnTo>
                    <a:pt x="585629" y="1197916"/>
                  </a:lnTo>
                  <a:lnTo>
                    <a:pt x="586779" y="1219144"/>
                  </a:lnTo>
                  <a:lnTo>
                    <a:pt x="587929" y="1201847"/>
                  </a:lnTo>
                  <a:lnTo>
                    <a:pt x="589120" y="1222812"/>
                  </a:lnTo>
                  <a:lnTo>
                    <a:pt x="590271" y="1229101"/>
                  </a:lnTo>
                  <a:lnTo>
                    <a:pt x="591420" y="1236700"/>
                  </a:lnTo>
                  <a:lnTo>
                    <a:pt x="592612" y="1252424"/>
                  </a:lnTo>
                  <a:lnTo>
                    <a:pt x="593762" y="1207088"/>
                  </a:lnTo>
                  <a:lnTo>
                    <a:pt x="594953" y="1255045"/>
                  </a:lnTo>
                  <a:lnTo>
                    <a:pt x="596103" y="1249282"/>
                  </a:lnTo>
                  <a:lnTo>
                    <a:pt x="597253" y="1255834"/>
                  </a:lnTo>
                  <a:lnTo>
                    <a:pt x="598445" y="1251114"/>
                  </a:lnTo>
                  <a:lnTo>
                    <a:pt x="599595" y="1248231"/>
                  </a:lnTo>
                  <a:lnTo>
                    <a:pt x="600745" y="1235390"/>
                  </a:lnTo>
                  <a:lnTo>
                    <a:pt x="601936" y="1198963"/>
                  </a:lnTo>
                  <a:lnTo>
                    <a:pt x="603086" y="1238799"/>
                  </a:lnTo>
                  <a:lnTo>
                    <a:pt x="604237" y="1224386"/>
                  </a:lnTo>
                  <a:lnTo>
                    <a:pt x="605428" y="1206825"/>
                  </a:lnTo>
                  <a:lnTo>
                    <a:pt x="606578" y="1236700"/>
                  </a:lnTo>
                  <a:lnTo>
                    <a:pt x="607769" y="1238537"/>
                  </a:lnTo>
                  <a:lnTo>
                    <a:pt x="608919" y="1219144"/>
                  </a:lnTo>
                  <a:lnTo>
                    <a:pt x="610069" y="1129252"/>
                  </a:lnTo>
                  <a:lnTo>
                    <a:pt x="611261" y="1217834"/>
                  </a:lnTo>
                  <a:lnTo>
                    <a:pt x="612411" y="1230149"/>
                  </a:lnTo>
                  <a:lnTo>
                    <a:pt x="613561" y="1218881"/>
                  </a:lnTo>
                  <a:lnTo>
                    <a:pt x="614752" y="1213640"/>
                  </a:lnTo>
                  <a:lnTo>
                    <a:pt x="615902" y="1235916"/>
                  </a:lnTo>
                  <a:lnTo>
                    <a:pt x="617053" y="1239847"/>
                  </a:lnTo>
                  <a:lnTo>
                    <a:pt x="618243" y="1203942"/>
                  </a:lnTo>
                  <a:lnTo>
                    <a:pt x="619394" y="1237489"/>
                  </a:lnTo>
                  <a:lnTo>
                    <a:pt x="620544" y="1222024"/>
                  </a:lnTo>
                  <a:lnTo>
                    <a:pt x="621735" y="1212330"/>
                  </a:lnTo>
                  <a:lnTo>
                    <a:pt x="622885" y="1178524"/>
                  </a:lnTo>
                  <a:lnTo>
                    <a:pt x="624076" y="1185075"/>
                  </a:lnTo>
                  <a:lnTo>
                    <a:pt x="625227" y="1177213"/>
                  </a:lnTo>
                  <a:lnTo>
                    <a:pt x="626376" y="1144976"/>
                  </a:lnTo>
                  <a:lnTo>
                    <a:pt x="627568" y="1142356"/>
                  </a:lnTo>
                  <a:lnTo>
                    <a:pt x="628718" y="1143666"/>
                  </a:lnTo>
                  <a:lnTo>
                    <a:pt x="629868" y="1184812"/>
                  </a:lnTo>
                  <a:lnTo>
                    <a:pt x="631059" y="1129515"/>
                  </a:lnTo>
                  <a:lnTo>
                    <a:pt x="632210" y="1192674"/>
                  </a:lnTo>
                  <a:lnTo>
                    <a:pt x="633360" y="1204989"/>
                  </a:lnTo>
                  <a:lnTo>
                    <a:pt x="634551" y="1176425"/>
                  </a:lnTo>
                  <a:lnTo>
                    <a:pt x="635701" y="1175640"/>
                  </a:lnTo>
                  <a:lnTo>
                    <a:pt x="636851" y="1219666"/>
                  </a:lnTo>
                  <a:lnTo>
                    <a:pt x="638043" y="1239847"/>
                  </a:lnTo>
                  <a:lnTo>
                    <a:pt x="639192" y="1221239"/>
                  </a:lnTo>
                  <a:lnTo>
                    <a:pt x="640384" y="1215213"/>
                  </a:lnTo>
                  <a:lnTo>
                    <a:pt x="641534" y="1236963"/>
                  </a:lnTo>
                  <a:lnTo>
                    <a:pt x="642684" y="1201058"/>
                  </a:lnTo>
                  <a:lnTo>
                    <a:pt x="643875" y="1227528"/>
                  </a:lnTo>
                  <a:lnTo>
                    <a:pt x="645025" y="1190838"/>
                  </a:lnTo>
                  <a:lnTo>
                    <a:pt x="646176" y="1217834"/>
                  </a:lnTo>
                  <a:lnTo>
                    <a:pt x="647367" y="1254260"/>
                  </a:lnTo>
                  <a:lnTo>
                    <a:pt x="648517" y="1255834"/>
                  </a:lnTo>
                  <a:lnTo>
                    <a:pt x="649667" y="1242989"/>
                  </a:lnTo>
                  <a:lnTo>
                    <a:pt x="650858" y="1212593"/>
                  </a:lnTo>
                  <a:lnTo>
                    <a:pt x="652008" y="1245351"/>
                  </a:lnTo>
                  <a:lnTo>
                    <a:pt x="653158" y="1226480"/>
                  </a:lnTo>
                  <a:lnTo>
                    <a:pt x="654350" y="1245610"/>
                  </a:lnTo>
                  <a:lnTo>
                    <a:pt x="655500" y="1258192"/>
                  </a:lnTo>
                  <a:lnTo>
                    <a:pt x="656691" y="1252687"/>
                  </a:lnTo>
                  <a:lnTo>
                    <a:pt x="657841" y="1249804"/>
                  </a:lnTo>
                  <a:lnTo>
                    <a:pt x="658992" y="1232248"/>
                  </a:lnTo>
                  <a:lnTo>
                    <a:pt x="660183" y="1239321"/>
                  </a:lnTo>
                  <a:lnTo>
                    <a:pt x="661333" y="1252162"/>
                  </a:lnTo>
                  <a:lnTo>
                    <a:pt x="662483" y="1249804"/>
                  </a:lnTo>
                  <a:lnTo>
                    <a:pt x="663674" y="1252162"/>
                  </a:lnTo>
                  <a:lnTo>
                    <a:pt x="664825" y="1249282"/>
                  </a:lnTo>
                  <a:lnTo>
                    <a:pt x="665974" y="1252950"/>
                  </a:lnTo>
                  <a:lnTo>
                    <a:pt x="667166" y="1220192"/>
                  </a:lnTo>
                  <a:lnTo>
                    <a:pt x="668316" y="1246661"/>
                  </a:lnTo>
                  <a:lnTo>
                    <a:pt x="669507" y="1252162"/>
                  </a:lnTo>
                  <a:lnTo>
                    <a:pt x="670657" y="1250851"/>
                  </a:lnTo>
                  <a:lnTo>
                    <a:pt x="671807" y="1253735"/>
                  </a:lnTo>
                  <a:lnTo>
                    <a:pt x="672999" y="1246399"/>
                  </a:lnTo>
                  <a:lnTo>
                    <a:pt x="674149" y="1263696"/>
                  </a:lnTo>
                  <a:lnTo>
                    <a:pt x="675299" y="1195032"/>
                  </a:lnTo>
                  <a:lnTo>
                    <a:pt x="676490" y="1247709"/>
                  </a:lnTo>
                  <a:lnTo>
                    <a:pt x="677640" y="1252687"/>
                  </a:lnTo>
                  <a:lnTo>
                    <a:pt x="678790" y="1245610"/>
                  </a:lnTo>
                  <a:lnTo>
                    <a:pt x="679982" y="1233558"/>
                  </a:lnTo>
                  <a:lnTo>
                    <a:pt x="681132" y="1238799"/>
                  </a:lnTo>
                  <a:lnTo>
                    <a:pt x="682282" y="1248231"/>
                  </a:lnTo>
                  <a:lnTo>
                    <a:pt x="683473" y="1213114"/>
                  </a:lnTo>
                  <a:lnTo>
                    <a:pt x="684623" y="1228575"/>
                  </a:lnTo>
                  <a:lnTo>
                    <a:pt x="685815" y="1247446"/>
                  </a:lnTo>
                  <a:lnTo>
                    <a:pt x="686964" y="1243515"/>
                  </a:lnTo>
                  <a:lnTo>
                    <a:pt x="688115" y="1247446"/>
                  </a:lnTo>
                  <a:lnTo>
                    <a:pt x="689306" y="1244299"/>
                  </a:lnTo>
                  <a:lnTo>
                    <a:pt x="690456" y="1239321"/>
                  </a:lnTo>
                  <a:lnTo>
                    <a:pt x="691606" y="1204468"/>
                  </a:lnTo>
                  <a:lnTo>
                    <a:pt x="692797" y="1243778"/>
                  </a:lnTo>
                  <a:lnTo>
                    <a:pt x="693948" y="1254260"/>
                  </a:lnTo>
                  <a:lnTo>
                    <a:pt x="695098" y="1246661"/>
                  </a:lnTo>
                  <a:lnTo>
                    <a:pt x="696289" y="1229364"/>
                  </a:lnTo>
                  <a:lnTo>
                    <a:pt x="697439" y="1242205"/>
                  </a:lnTo>
                  <a:lnTo>
                    <a:pt x="698589" y="1252424"/>
                  </a:lnTo>
                  <a:lnTo>
                    <a:pt x="699780" y="1209709"/>
                  </a:lnTo>
                  <a:lnTo>
                    <a:pt x="700931" y="1244825"/>
                  </a:lnTo>
                  <a:lnTo>
                    <a:pt x="702122" y="1241679"/>
                  </a:lnTo>
                  <a:lnTo>
                    <a:pt x="703272" y="1244562"/>
                  </a:lnTo>
                  <a:lnTo>
                    <a:pt x="704422" y="1242205"/>
                  </a:lnTo>
                  <a:lnTo>
                    <a:pt x="705613" y="1234605"/>
                  </a:lnTo>
                  <a:lnTo>
                    <a:pt x="706764" y="1249282"/>
                  </a:lnTo>
                  <a:lnTo>
                    <a:pt x="707914" y="1224123"/>
                  </a:lnTo>
                  <a:lnTo>
                    <a:pt x="709105" y="1245873"/>
                  </a:lnTo>
                  <a:lnTo>
                    <a:pt x="710255" y="1255045"/>
                  </a:lnTo>
                  <a:lnTo>
                    <a:pt x="711405" y="1250067"/>
                  </a:lnTo>
                  <a:lnTo>
                    <a:pt x="712596" y="1253472"/>
                  </a:lnTo>
                  <a:lnTo>
                    <a:pt x="713746" y="1240894"/>
                  </a:lnTo>
                  <a:lnTo>
                    <a:pt x="714897" y="1256881"/>
                  </a:lnTo>
                  <a:lnTo>
                    <a:pt x="716088" y="1220455"/>
                  </a:lnTo>
                  <a:lnTo>
                    <a:pt x="717238" y="1247183"/>
                  </a:lnTo>
                  <a:lnTo>
                    <a:pt x="718429" y="1230411"/>
                  </a:lnTo>
                  <a:lnTo>
                    <a:pt x="719579" y="1234342"/>
                  </a:lnTo>
                  <a:lnTo>
                    <a:pt x="720730" y="1231985"/>
                  </a:lnTo>
                  <a:lnTo>
                    <a:pt x="721921" y="1193722"/>
                  </a:lnTo>
                  <a:lnTo>
                    <a:pt x="723071" y="1218093"/>
                  </a:lnTo>
                  <a:lnTo>
                    <a:pt x="724221" y="1179571"/>
                  </a:lnTo>
                  <a:lnTo>
                    <a:pt x="725413" y="1176687"/>
                  </a:lnTo>
                  <a:lnTo>
                    <a:pt x="726562" y="1219666"/>
                  </a:lnTo>
                  <a:lnTo>
                    <a:pt x="727713" y="1228575"/>
                  </a:lnTo>
                  <a:lnTo>
                    <a:pt x="728904" y="1246399"/>
                  </a:lnTo>
                  <a:lnTo>
                    <a:pt x="730054" y="1241420"/>
                  </a:lnTo>
                  <a:lnTo>
                    <a:pt x="731204" y="1240631"/>
                  </a:lnTo>
                  <a:lnTo>
                    <a:pt x="732395" y="1205252"/>
                  </a:lnTo>
                  <a:lnTo>
                    <a:pt x="733546" y="1234605"/>
                  </a:lnTo>
                  <a:lnTo>
                    <a:pt x="734736" y="1220976"/>
                  </a:lnTo>
                  <a:lnTo>
                    <a:pt x="735887" y="1230411"/>
                  </a:lnTo>
                  <a:lnTo>
                    <a:pt x="737037" y="1243515"/>
                  </a:lnTo>
                  <a:lnTo>
                    <a:pt x="738228" y="1195817"/>
                  </a:lnTo>
                  <a:lnTo>
                    <a:pt x="739378" y="1195558"/>
                  </a:lnTo>
                  <a:lnTo>
                    <a:pt x="740528" y="1197653"/>
                  </a:lnTo>
                  <a:lnTo>
                    <a:pt x="741720" y="1227791"/>
                  </a:lnTo>
                  <a:lnTo>
                    <a:pt x="742870" y="1241157"/>
                  </a:lnTo>
                  <a:lnTo>
                    <a:pt x="744020" y="1241420"/>
                  </a:lnTo>
                  <a:lnTo>
                    <a:pt x="745211" y="1233817"/>
                  </a:lnTo>
                  <a:lnTo>
                    <a:pt x="746361" y="1230674"/>
                  </a:lnTo>
                  <a:lnTo>
                    <a:pt x="747552" y="1227791"/>
                  </a:lnTo>
                  <a:lnTo>
                    <a:pt x="748703" y="1207873"/>
                  </a:lnTo>
                  <a:lnTo>
                    <a:pt x="749853" y="1208136"/>
                  </a:lnTo>
                  <a:lnTo>
                    <a:pt x="751044" y="1227006"/>
                  </a:lnTo>
                  <a:lnTo>
                    <a:pt x="752194" y="1223860"/>
                  </a:lnTo>
                  <a:lnTo>
                    <a:pt x="753344" y="1225433"/>
                  </a:lnTo>
                  <a:lnTo>
                    <a:pt x="754536" y="1221502"/>
                  </a:lnTo>
                  <a:lnTo>
                    <a:pt x="755686" y="1232248"/>
                  </a:lnTo>
                  <a:lnTo>
                    <a:pt x="756836" y="1211019"/>
                  </a:lnTo>
                  <a:lnTo>
                    <a:pt x="758027" y="1234342"/>
                  </a:lnTo>
                  <a:lnTo>
                    <a:pt x="759177" y="1231722"/>
                  </a:lnTo>
                  <a:lnTo>
                    <a:pt x="760328" y="1236700"/>
                  </a:lnTo>
                  <a:lnTo>
                    <a:pt x="761518" y="1246661"/>
                  </a:lnTo>
                  <a:lnTo>
                    <a:pt x="762669" y="1231196"/>
                  </a:lnTo>
                  <a:lnTo>
                    <a:pt x="763860" y="1231196"/>
                  </a:lnTo>
                  <a:lnTo>
                    <a:pt x="765010" y="1195817"/>
                  </a:lnTo>
                  <a:lnTo>
                    <a:pt x="766160" y="1190575"/>
                  </a:lnTo>
                  <a:lnTo>
                    <a:pt x="767352" y="1245873"/>
                  </a:lnTo>
                  <a:lnTo>
                    <a:pt x="768502" y="1235127"/>
                  </a:lnTo>
                  <a:lnTo>
                    <a:pt x="769652" y="1230411"/>
                  </a:lnTo>
                  <a:lnTo>
                    <a:pt x="770843" y="1230411"/>
                  </a:lnTo>
                  <a:lnTo>
                    <a:pt x="771993" y="1227528"/>
                  </a:lnTo>
                  <a:lnTo>
                    <a:pt x="773143" y="1213114"/>
                  </a:lnTo>
                  <a:lnTo>
                    <a:pt x="774334" y="1240894"/>
                  </a:lnTo>
                  <a:lnTo>
                    <a:pt x="775485" y="1253213"/>
                  </a:lnTo>
                  <a:lnTo>
                    <a:pt x="776635" y="1246661"/>
                  </a:lnTo>
                  <a:lnTo>
                    <a:pt x="777826" y="1256355"/>
                  </a:lnTo>
                  <a:lnTo>
                    <a:pt x="778976" y="1232248"/>
                  </a:lnTo>
                  <a:lnTo>
                    <a:pt x="780167" y="1260024"/>
                  </a:lnTo>
                  <a:lnTo>
                    <a:pt x="781318" y="1218618"/>
                  </a:lnTo>
                  <a:lnTo>
                    <a:pt x="782467" y="1251377"/>
                  </a:lnTo>
                  <a:lnTo>
                    <a:pt x="783659" y="1251377"/>
                  </a:lnTo>
                  <a:lnTo>
                    <a:pt x="784809" y="1231196"/>
                  </a:lnTo>
                  <a:lnTo>
                    <a:pt x="785959" y="1226743"/>
                  </a:lnTo>
                  <a:lnTo>
                    <a:pt x="787150" y="1188481"/>
                  </a:lnTo>
                  <a:lnTo>
                    <a:pt x="788300" y="1233558"/>
                  </a:lnTo>
                  <a:lnTo>
                    <a:pt x="789451" y="1210493"/>
                  </a:lnTo>
                  <a:lnTo>
                    <a:pt x="790642" y="1235127"/>
                  </a:lnTo>
                  <a:lnTo>
                    <a:pt x="791792" y="1206300"/>
                  </a:lnTo>
                  <a:lnTo>
                    <a:pt x="792942" y="1228054"/>
                  </a:lnTo>
                  <a:lnTo>
                    <a:pt x="794134" y="1236963"/>
                  </a:lnTo>
                  <a:lnTo>
                    <a:pt x="795283" y="1228575"/>
                  </a:lnTo>
                  <a:lnTo>
                    <a:pt x="796475" y="1244041"/>
                  </a:lnTo>
                  <a:lnTo>
                    <a:pt x="797625" y="1241679"/>
                  </a:lnTo>
                  <a:lnTo>
                    <a:pt x="798775" y="1235127"/>
                  </a:lnTo>
                  <a:lnTo>
                    <a:pt x="799966" y="1244825"/>
                  </a:lnTo>
                  <a:lnTo>
                    <a:pt x="801116" y="1258192"/>
                  </a:lnTo>
                  <a:lnTo>
                    <a:pt x="802267" y="1263170"/>
                  </a:lnTo>
                  <a:lnTo>
                    <a:pt x="803458" y="1256093"/>
                  </a:lnTo>
                  <a:lnTo>
                    <a:pt x="804608" y="1250851"/>
                  </a:lnTo>
                  <a:lnTo>
                    <a:pt x="805758" y="1245873"/>
                  </a:lnTo>
                  <a:lnTo>
                    <a:pt x="806949" y="1245351"/>
                  </a:lnTo>
                  <a:lnTo>
                    <a:pt x="808099" y="1185334"/>
                  </a:lnTo>
                  <a:lnTo>
                    <a:pt x="809249" y="1246136"/>
                  </a:lnTo>
                  <a:lnTo>
                    <a:pt x="810441" y="1258976"/>
                  </a:lnTo>
                  <a:lnTo>
                    <a:pt x="811591" y="1245351"/>
                  </a:lnTo>
                  <a:lnTo>
                    <a:pt x="812782" y="1251640"/>
                  </a:lnTo>
                  <a:lnTo>
                    <a:pt x="813932" y="1230411"/>
                  </a:lnTo>
                  <a:lnTo>
                    <a:pt x="815082" y="1220455"/>
                  </a:lnTo>
                  <a:lnTo>
                    <a:pt x="816274" y="1247709"/>
                  </a:lnTo>
                  <a:lnTo>
                    <a:pt x="817424" y="1256093"/>
                  </a:lnTo>
                  <a:lnTo>
                    <a:pt x="818574" y="1251903"/>
                  </a:lnTo>
                  <a:lnTo>
                    <a:pt x="819765" y="1235916"/>
                  </a:lnTo>
                  <a:lnTo>
                    <a:pt x="820916" y="1249282"/>
                  </a:lnTo>
                  <a:lnTo>
                    <a:pt x="822065" y="1236700"/>
                  </a:lnTo>
                  <a:lnTo>
                    <a:pt x="823257" y="1238011"/>
                  </a:lnTo>
                  <a:lnTo>
                    <a:pt x="824407" y="1257144"/>
                  </a:lnTo>
                  <a:lnTo>
                    <a:pt x="825598" y="1237748"/>
                  </a:lnTo>
                  <a:lnTo>
                    <a:pt x="826748" y="1242468"/>
                  </a:lnTo>
                  <a:lnTo>
                    <a:pt x="827898" y="1249541"/>
                  </a:lnTo>
                  <a:lnTo>
                    <a:pt x="829090" y="1241679"/>
                  </a:lnTo>
                  <a:lnTo>
                    <a:pt x="830239" y="1239058"/>
                  </a:lnTo>
                  <a:lnTo>
                    <a:pt x="831390" y="1240368"/>
                  </a:lnTo>
                  <a:lnTo>
                    <a:pt x="832581" y="1239584"/>
                  </a:lnTo>
                  <a:lnTo>
                    <a:pt x="833731" y="1231722"/>
                  </a:lnTo>
                  <a:lnTo>
                    <a:pt x="834881" y="1253472"/>
                  </a:lnTo>
                  <a:lnTo>
                    <a:pt x="836073" y="1243252"/>
                  </a:lnTo>
                  <a:lnTo>
                    <a:pt x="837223" y="1254523"/>
                  </a:lnTo>
                  <a:lnTo>
                    <a:pt x="838373" y="1242730"/>
                  </a:lnTo>
                  <a:lnTo>
                    <a:pt x="839564" y="1244825"/>
                  </a:lnTo>
                  <a:lnTo>
                    <a:pt x="840714" y="1240110"/>
                  </a:lnTo>
                  <a:lnTo>
                    <a:pt x="841906" y="1253735"/>
                  </a:lnTo>
                  <a:lnTo>
                    <a:pt x="843055" y="1255834"/>
                  </a:lnTo>
                  <a:lnTo>
                    <a:pt x="844206" y="1261860"/>
                  </a:lnTo>
                  <a:lnTo>
                    <a:pt x="845397" y="1251114"/>
                  </a:lnTo>
                  <a:lnTo>
                    <a:pt x="846547" y="1245610"/>
                  </a:lnTo>
                  <a:lnTo>
                    <a:pt x="847697" y="1258455"/>
                  </a:lnTo>
                  <a:lnTo>
                    <a:pt x="848888" y="1256618"/>
                  </a:lnTo>
                  <a:lnTo>
                    <a:pt x="850039" y="1264480"/>
                  </a:lnTo>
                  <a:lnTo>
                    <a:pt x="851189" y="1257403"/>
                  </a:lnTo>
                  <a:lnTo>
                    <a:pt x="852380" y="1238537"/>
                  </a:lnTo>
                  <a:lnTo>
                    <a:pt x="853530" y="1236179"/>
                  </a:lnTo>
                  <a:lnTo>
                    <a:pt x="854680" y="1242730"/>
                  </a:lnTo>
                  <a:lnTo>
                    <a:pt x="855871" y="1257144"/>
                  </a:lnTo>
                  <a:lnTo>
                    <a:pt x="857021" y="1259765"/>
                  </a:lnTo>
                  <a:lnTo>
                    <a:pt x="858213" y="1264218"/>
                  </a:lnTo>
                  <a:lnTo>
                    <a:pt x="859363" y="1259502"/>
                  </a:lnTo>
                  <a:lnTo>
                    <a:pt x="860513" y="1258713"/>
                  </a:lnTo>
                  <a:lnTo>
                    <a:pt x="861704" y="1260812"/>
                  </a:lnTo>
                  <a:lnTo>
                    <a:pt x="862855" y="1244825"/>
                  </a:lnTo>
                  <a:lnTo>
                    <a:pt x="864005" y="1249282"/>
                  </a:lnTo>
                  <a:lnTo>
                    <a:pt x="865196" y="1267627"/>
                  </a:lnTo>
                  <a:lnTo>
                    <a:pt x="866346" y="1256093"/>
                  </a:lnTo>
                  <a:lnTo>
                    <a:pt x="867496" y="1256355"/>
                  </a:lnTo>
                  <a:lnTo>
                    <a:pt x="868687" y="1265528"/>
                  </a:lnTo>
                  <a:lnTo>
                    <a:pt x="869837" y="1264480"/>
                  </a:lnTo>
                  <a:lnTo>
                    <a:pt x="870988" y="1262123"/>
                  </a:lnTo>
                  <a:lnTo>
                    <a:pt x="872179" y="1267364"/>
                  </a:lnTo>
                  <a:lnTo>
                    <a:pt x="873329" y="1268937"/>
                  </a:lnTo>
                  <a:lnTo>
                    <a:pt x="874520" y="1271817"/>
                  </a:lnTo>
                  <a:lnTo>
                    <a:pt x="875670" y="1266054"/>
                  </a:lnTo>
                  <a:lnTo>
                    <a:pt x="876821" y="1265528"/>
                  </a:lnTo>
                  <a:lnTo>
                    <a:pt x="878012" y="1258192"/>
                  </a:lnTo>
                  <a:lnTo>
                    <a:pt x="879162" y="1261334"/>
                  </a:lnTo>
                  <a:lnTo>
                    <a:pt x="880312" y="1265528"/>
                  </a:lnTo>
                  <a:lnTo>
                    <a:pt x="881503" y="1267364"/>
                  </a:lnTo>
                  <a:lnTo>
                    <a:pt x="882653" y="1275226"/>
                  </a:lnTo>
                  <a:lnTo>
                    <a:pt x="883803" y="1264743"/>
                  </a:lnTo>
                  <a:lnTo>
                    <a:pt x="884995" y="1257929"/>
                  </a:lnTo>
                  <a:lnTo>
                    <a:pt x="886145" y="1266317"/>
                  </a:lnTo>
                  <a:lnTo>
                    <a:pt x="887336" y="1252950"/>
                  </a:lnTo>
                  <a:lnTo>
                    <a:pt x="888486" y="1259765"/>
                  </a:lnTo>
                  <a:lnTo>
                    <a:pt x="889637" y="1248231"/>
                  </a:lnTo>
                  <a:lnTo>
                    <a:pt x="890827" y="1261597"/>
                  </a:lnTo>
                  <a:lnTo>
                    <a:pt x="891978" y="1250067"/>
                  </a:lnTo>
                  <a:lnTo>
                    <a:pt x="893128" y="1232506"/>
                  </a:lnTo>
                  <a:lnTo>
                    <a:pt x="894319" y="1255308"/>
                  </a:lnTo>
                  <a:lnTo>
                    <a:pt x="895469" y="1261860"/>
                  </a:lnTo>
                  <a:lnTo>
                    <a:pt x="896619" y="1245610"/>
                  </a:lnTo>
                  <a:lnTo>
                    <a:pt x="897811" y="1244825"/>
                  </a:lnTo>
                  <a:lnTo>
                    <a:pt x="898961" y="1255834"/>
                  </a:lnTo>
                  <a:lnTo>
                    <a:pt x="900111" y="1262907"/>
                  </a:lnTo>
                  <a:lnTo>
                    <a:pt x="901302" y="1246661"/>
                  </a:lnTo>
                  <a:lnTo>
                    <a:pt x="902452" y="1231196"/>
                  </a:lnTo>
                  <a:lnTo>
                    <a:pt x="903643" y="1246136"/>
                  </a:lnTo>
                  <a:lnTo>
                    <a:pt x="904794" y="1248756"/>
                  </a:lnTo>
                  <a:lnTo>
                    <a:pt x="905944" y="1244299"/>
                  </a:lnTo>
                  <a:lnTo>
                    <a:pt x="907135" y="1238011"/>
                  </a:lnTo>
                  <a:lnTo>
                    <a:pt x="908285" y="1233558"/>
                  </a:lnTo>
                  <a:lnTo>
                    <a:pt x="909435" y="1092041"/>
                  </a:lnTo>
                  <a:lnTo>
                    <a:pt x="910627" y="1246399"/>
                  </a:lnTo>
                  <a:lnTo>
                    <a:pt x="911777" y="1249541"/>
                  </a:lnTo>
                  <a:lnTo>
                    <a:pt x="912927" y="1250330"/>
                  </a:lnTo>
                  <a:lnTo>
                    <a:pt x="914118" y="1252950"/>
                  </a:lnTo>
                  <a:lnTo>
                    <a:pt x="915268" y="1256618"/>
                  </a:lnTo>
                  <a:lnTo>
                    <a:pt x="916419" y="1257666"/>
                  </a:lnTo>
                  <a:lnTo>
                    <a:pt x="917609" y="1261334"/>
                  </a:lnTo>
                  <a:lnTo>
                    <a:pt x="918760" y="1253998"/>
                  </a:lnTo>
                  <a:lnTo>
                    <a:pt x="919951" y="1254523"/>
                  </a:lnTo>
                  <a:lnTo>
                    <a:pt x="921101" y="1241942"/>
                  </a:lnTo>
                  <a:lnTo>
                    <a:pt x="922251" y="1261860"/>
                  </a:lnTo>
                  <a:lnTo>
                    <a:pt x="923442" y="1252424"/>
                  </a:lnTo>
                  <a:lnTo>
                    <a:pt x="924593" y="1249019"/>
                  </a:lnTo>
                  <a:lnTo>
                    <a:pt x="925743" y="1262644"/>
                  </a:lnTo>
                  <a:lnTo>
                    <a:pt x="926934" y="1242730"/>
                  </a:lnTo>
                  <a:lnTo>
                    <a:pt x="928084" y="1238274"/>
                  </a:lnTo>
                  <a:lnTo>
                    <a:pt x="929234" y="1250851"/>
                  </a:lnTo>
                  <a:lnTo>
                    <a:pt x="930425" y="1252687"/>
                  </a:lnTo>
                  <a:lnTo>
                    <a:pt x="931576" y="1242205"/>
                  </a:lnTo>
                  <a:lnTo>
                    <a:pt x="932726" y="1252162"/>
                  </a:lnTo>
                  <a:lnTo>
                    <a:pt x="933917" y="1240894"/>
                  </a:lnTo>
                  <a:lnTo>
                    <a:pt x="935067" y="1244299"/>
                  </a:lnTo>
                  <a:lnTo>
                    <a:pt x="936258" y="1252687"/>
                  </a:lnTo>
                  <a:lnTo>
                    <a:pt x="937409" y="1252162"/>
                  </a:lnTo>
                  <a:lnTo>
                    <a:pt x="938558" y="1251903"/>
                  </a:lnTo>
                  <a:lnTo>
                    <a:pt x="939750" y="1266317"/>
                  </a:lnTo>
                  <a:lnTo>
                    <a:pt x="940900" y="1265528"/>
                  </a:lnTo>
                  <a:lnTo>
                    <a:pt x="942050" y="1266317"/>
                  </a:lnTo>
                  <a:lnTo>
                    <a:pt x="943241" y="1254260"/>
                  </a:lnTo>
                  <a:lnTo>
                    <a:pt x="944391" y="1257144"/>
                  </a:lnTo>
                  <a:lnTo>
                    <a:pt x="945542" y="1250330"/>
                  </a:lnTo>
                  <a:lnTo>
                    <a:pt x="946733" y="1260286"/>
                  </a:lnTo>
                  <a:lnTo>
                    <a:pt x="947883" y="1263170"/>
                  </a:lnTo>
                  <a:lnTo>
                    <a:pt x="949074" y="1259502"/>
                  </a:lnTo>
                  <a:lnTo>
                    <a:pt x="950224" y="1264480"/>
                  </a:lnTo>
                  <a:lnTo>
                    <a:pt x="951374" y="1261860"/>
                  </a:lnTo>
                  <a:lnTo>
                    <a:pt x="952566" y="1253735"/>
                  </a:lnTo>
                  <a:lnTo>
                    <a:pt x="953716" y="1259502"/>
                  </a:lnTo>
                  <a:lnTo>
                    <a:pt x="954866" y="1266317"/>
                  </a:lnTo>
                  <a:lnTo>
                    <a:pt x="956057" y="1269459"/>
                  </a:lnTo>
                  <a:lnTo>
                    <a:pt x="957207" y="1232769"/>
                  </a:lnTo>
                  <a:lnTo>
                    <a:pt x="958358" y="1225170"/>
                  </a:lnTo>
                  <a:lnTo>
                    <a:pt x="959549" y="1259239"/>
                  </a:lnTo>
                  <a:lnTo>
                    <a:pt x="960699" y="1257666"/>
                  </a:lnTo>
                  <a:lnTo>
                    <a:pt x="961849" y="1260812"/>
                  </a:lnTo>
                  <a:lnTo>
                    <a:pt x="963040" y="1270769"/>
                  </a:lnTo>
                  <a:lnTo>
                    <a:pt x="964190" y="1264480"/>
                  </a:lnTo>
                  <a:lnTo>
                    <a:pt x="965381" y="1269459"/>
                  </a:lnTo>
                  <a:lnTo>
                    <a:pt x="966532" y="1269985"/>
                  </a:lnTo>
                  <a:lnTo>
                    <a:pt x="967682" y="1263696"/>
                  </a:lnTo>
                  <a:lnTo>
                    <a:pt x="968873" y="1254523"/>
                  </a:lnTo>
                  <a:lnTo>
                    <a:pt x="970023" y="1274700"/>
                  </a:lnTo>
                  <a:lnTo>
                    <a:pt x="971173" y="1277321"/>
                  </a:lnTo>
                  <a:lnTo>
                    <a:pt x="972365" y="1268937"/>
                  </a:lnTo>
                  <a:lnTo>
                    <a:pt x="973515" y="1277847"/>
                  </a:lnTo>
                  <a:lnTo>
                    <a:pt x="974665" y="1269196"/>
                  </a:lnTo>
                  <a:lnTo>
                    <a:pt x="975856" y="1269196"/>
                  </a:lnTo>
                  <a:lnTo>
                    <a:pt x="977006" y="1259502"/>
                  </a:lnTo>
                  <a:lnTo>
                    <a:pt x="978156" y="1271817"/>
                  </a:lnTo>
                  <a:lnTo>
                    <a:pt x="979348" y="1272080"/>
                  </a:lnTo>
                  <a:lnTo>
                    <a:pt x="980498" y="1268937"/>
                  </a:lnTo>
                  <a:lnTo>
                    <a:pt x="981689" y="1280204"/>
                  </a:lnTo>
                  <a:lnTo>
                    <a:pt x="982839" y="1268674"/>
                  </a:lnTo>
                  <a:lnTo>
                    <a:pt x="983989" y="1269459"/>
                  </a:lnTo>
                  <a:lnTo>
                    <a:pt x="985181" y="1258455"/>
                  </a:lnTo>
                  <a:lnTo>
                    <a:pt x="986330" y="1260286"/>
                  </a:lnTo>
                  <a:lnTo>
                    <a:pt x="987481" y="1272605"/>
                  </a:lnTo>
                  <a:lnTo>
                    <a:pt x="988672" y="1270506"/>
                  </a:lnTo>
                  <a:lnTo>
                    <a:pt x="989822" y="1271817"/>
                  </a:lnTo>
                  <a:lnTo>
                    <a:pt x="990972" y="1273127"/>
                  </a:lnTo>
                  <a:lnTo>
                    <a:pt x="992163" y="1270506"/>
                  </a:lnTo>
                  <a:lnTo>
                    <a:pt x="993314" y="1258976"/>
                  </a:lnTo>
                  <a:lnTo>
                    <a:pt x="994464" y="1260286"/>
                  </a:lnTo>
                  <a:lnTo>
                    <a:pt x="995655" y="1272868"/>
                  </a:lnTo>
                  <a:lnTo>
                    <a:pt x="996805" y="1271817"/>
                  </a:lnTo>
                  <a:lnTo>
                    <a:pt x="997997" y="1272605"/>
                  </a:lnTo>
                  <a:lnTo>
                    <a:pt x="999146" y="1264743"/>
                  </a:lnTo>
                  <a:lnTo>
                    <a:pt x="1000297" y="1269196"/>
                  </a:lnTo>
                  <a:lnTo>
                    <a:pt x="1001488" y="1261597"/>
                  </a:lnTo>
                  <a:lnTo>
                    <a:pt x="1002638" y="1272342"/>
                  </a:lnTo>
                  <a:lnTo>
                    <a:pt x="1003788" y="1272868"/>
                  </a:lnTo>
                  <a:lnTo>
                    <a:pt x="1004979" y="1271558"/>
                  </a:lnTo>
                  <a:lnTo>
                    <a:pt x="1006130" y="1268149"/>
                  </a:lnTo>
                  <a:lnTo>
                    <a:pt x="1007280" y="1272605"/>
                  </a:lnTo>
                  <a:lnTo>
                    <a:pt x="1008471" y="1271558"/>
                  </a:lnTo>
                  <a:lnTo>
                    <a:pt x="1009621" y="1269196"/>
                  </a:lnTo>
                  <a:lnTo>
                    <a:pt x="1010771" y="1263170"/>
                  </a:lnTo>
                  <a:lnTo>
                    <a:pt x="1011962" y="1257403"/>
                  </a:lnTo>
                  <a:lnTo>
                    <a:pt x="1013112" y="1265265"/>
                  </a:lnTo>
                  <a:lnTo>
                    <a:pt x="1014304" y="1273653"/>
                  </a:lnTo>
                  <a:lnTo>
                    <a:pt x="1015454" y="1272868"/>
                  </a:lnTo>
                  <a:lnTo>
                    <a:pt x="1016604" y="1270769"/>
                  </a:lnTo>
                  <a:lnTo>
                    <a:pt x="1017795" y="1268937"/>
                  </a:lnTo>
                  <a:lnTo>
                    <a:pt x="1018945" y="1269985"/>
                  </a:lnTo>
                  <a:lnTo>
                    <a:pt x="1020096" y="1272605"/>
                  </a:lnTo>
                  <a:lnTo>
                    <a:pt x="1021287" y="1280730"/>
                  </a:lnTo>
                  <a:lnTo>
                    <a:pt x="1022437" y="1272342"/>
                  </a:lnTo>
                  <a:lnTo>
                    <a:pt x="1023587" y="1275748"/>
                  </a:lnTo>
                  <a:lnTo>
                    <a:pt x="1024778" y="1269196"/>
                  </a:lnTo>
                  <a:lnTo>
                    <a:pt x="1025928" y="1271558"/>
                  </a:lnTo>
                  <a:lnTo>
                    <a:pt x="1027120" y="1273127"/>
                  </a:lnTo>
                  <a:lnTo>
                    <a:pt x="1028270" y="1276799"/>
                  </a:lnTo>
                  <a:lnTo>
                    <a:pt x="1029420" y="1279679"/>
                  </a:lnTo>
                  <a:lnTo>
                    <a:pt x="1030611" y="1283351"/>
                  </a:lnTo>
                  <a:lnTo>
                    <a:pt x="1031761" y="1272605"/>
                  </a:lnTo>
                  <a:lnTo>
                    <a:pt x="1032912" y="1275489"/>
                  </a:lnTo>
                  <a:lnTo>
                    <a:pt x="1034102" y="1262386"/>
                  </a:lnTo>
                  <a:lnTo>
                    <a:pt x="1035253" y="1269985"/>
                  </a:lnTo>
                  <a:lnTo>
                    <a:pt x="1036403" y="1277847"/>
                  </a:lnTo>
                  <a:lnTo>
                    <a:pt x="1037594" y="1276799"/>
                  </a:lnTo>
                  <a:lnTo>
                    <a:pt x="1038744" y="1274700"/>
                  </a:lnTo>
                  <a:lnTo>
                    <a:pt x="1039894" y="1276273"/>
                  </a:lnTo>
                  <a:lnTo>
                    <a:pt x="1041086" y="1277058"/>
                  </a:lnTo>
                  <a:lnTo>
                    <a:pt x="1042236" y="1261334"/>
                  </a:lnTo>
                  <a:lnTo>
                    <a:pt x="1043427" y="1274179"/>
                  </a:lnTo>
                  <a:lnTo>
                    <a:pt x="1044577" y="1276536"/>
                  </a:lnTo>
                  <a:lnTo>
                    <a:pt x="1045727" y="1273916"/>
                  </a:lnTo>
                  <a:lnTo>
                    <a:pt x="1046918" y="1277321"/>
                  </a:lnTo>
                  <a:lnTo>
                    <a:pt x="1048069" y="1274437"/>
                  </a:lnTo>
                  <a:lnTo>
                    <a:pt x="1049219" y="1272342"/>
                  </a:lnTo>
                  <a:lnTo>
                    <a:pt x="1050410" y="1276536"/>
                  </a:lnTo>
                  <a:lnTo>
                    <a:pt x="1051560" y="1277847"/>
                  </a:lnTo>
                  <a:lnTo>
                    <a:pt x="1052710" y="1278368"/>
                  </a:lnTo>
                  <a:lnTo>
                    <a:pt x="1053902" y="1270769"/>
                  </a:lnTo>
                  <a:lnTo>
                    <a:pt x="1055052" y="1279157"/>
                  </a:lnTo>
                  <a:lnTo>
                    <a:pt x="1056202" y="1274700"/>
                  </a:lnTo>
                  <a:lnTo>
                    <a:pt x="1057393" y="1278110"/>
                  </a:lnTo>
                  <a:lnTo>
                    <a:pt x="1058543" y="1261334"/>
                  </a:lnTo>
                  <a:lnTo>
                    <a:pt x="1059734" y="1271295"/>
                  </a:lnTo>
                  <a:lnTo>
                    <a:pt x="1060885" y="1273127"/>
                  </a:lnTo>
                  <a:lnTo>
                    <a:pt x="1062035" y="1278894"/>
                  </a:lnTo>
                  <a:lnTo>
                    <a:pt x="1063226" y="1282825"/>
                  </a:lnTo>
                  <a:lnTo>
                    <a:pt x="1064376" y="1274963"/>
                  </a:lnTo>
                  <a:lnTo>
                    <a:pt x="1065526" y="1271032"/>
                  </a:lnTo>
                  <a:lnTo>
                    <a:pt x="1066718" y="1272605"/>
                  </a:lnTo>
                  <a:lnTo>
                    <a:pt x="1067868" y="1276273"/>
                  </a:lnTo>
                  <a:lnTo>
                    <a:pt x="1069018" y="1276273"/>
                  </a:lnTo>
                  <a:lnTo>
                    <a:pt x="1070209" y="1273127"/>
                  </a:lnTo>
                  <a:lnTo>
                    <a:pt x="1071359" y="1269985"/>
                  </a:lnTo>
                  <a:lnTo>
                    <a:pt x="1072510" y="1275748"/>
                  </a:lnTo>
                  <a:lnTo>
                    <a:pt x="1073700" y="1266317"/>
                  </a:lnTo>
                  <a:lnTo>
                    <a:pt x="1074851" y="1281252"/>
                  </a:lnTo>
                  <a:lnTo>
                    <a:pt x="1076042" y="1277058"/>
                  </a:lnTo>
                  <a:lnTo>
                    <a:pt x="1077192" y="1277584"/>
                  </a:lnTo>
                  <a:lnTo>
                    <a:pt x="1078342" y="1278110"/>
                  </a:lnTo>
                  <a:lnTo>
                    <a:pt x="1079533" y="1276011"/>
                  </a:lnTo>
                  <a:lnTo>
                    <a:pt x="1080684" y="1281778"/>
                  </a:lnTo>
                  <a:lnTo>
                    <a:pt x="1081833" y="1269985"/>
                  </a:lnTo>
                  <a:lnTo>
                    <a:pt x="1083025" y="1275748"/>
                  </a:lnTo>
                  <a:lnTo>
                    <a:pt x="1084175" y="1277058"/>
                  </a:lnTo>
                  <a:lnTo>
                    <a:pt x="1085325" y="1278631"/>
                  </a:lnTo>
                  <a:lnTo>
                    <a:pt x="1086516" y="1280204"/>
                  </a:lnTo>
                  <a:lnTo>
                    <a:pt x="1087667" y="1271817"/>
                  </a:lnTo>
                  <a:lnTo>
                    <a:pt x="1088858" y="1270769"/>
                  </a:lnTo>
                  <a:lnTo>
                    <a:pt x="1090008" y="1272605"/>
                  </a:lnTo>
                  <a:lnTo>
                    <a:pt x="1091158" y="1274963"/>
                  </a:lnTo>
                  <a:lnTo>
                    <a:pt x="1092349" y="1279420"/>
                  </a:lnTo>
                  <a:lnTo>
                    <a:pt x="1093500" y="1266054"/>
                  </a:lnTo>
                  <a:lnTo>
                    <a:pt x="1094649" y="1258192"/>
                  </a:lnTo>
                  <a:lnTo>
                    <a:pt x="1095841" y="1273127"/>
                  </a:lnTo>
                  <a:lnTo>
                    <a:pt x="1096991" y="1273390"/>
                  </a:lnTo>
                  <a:lnTo>
                    <a:pt x="1098141" y="1275489"/>
                  </a:lnTo>
                  <a:lnTo>
                    <a:pt x="1099332" y="1283610"/>
                  </a:lnTo>
                  <a:lnTo>
                    <a:pt x="1100482" y="1272080"/>
                  </a:lnTo>
                  <a:lnTo>
                    <a:pt x="1101633" y="1282299"/>
                  </a:lnTo>
                  <a:lnTo>
                    <a:pt x="1102824" y="1279679"/>
                  </a:lnTo>
                  <a:lnTo>
                    <a:pt x="1103974" y="1278894"/>
                  </a:lnTo>
                  <a:lnTo>
                    <a:pt x="1105165" y="1282041"/>
                  </a:lnTo>
                  <a:lnTo>
                    <a:pt x="1106315" y="1275748"/>
                  </a:lnTo>
                  <a:lnTo>
                    <a:pt x="1107465" y="1279679"/>
                  </a:lnTo>
                  <a:lnTo>
                    <a:pt x="1108657" y="1283088"/>
                  </a:lnTo>
                  <a:lnTo>
                    <a:pt x="1109807" y="1287804"/>
                  </a:lnTo>
                  <a:lnTo>
                    <a:pt x="1110957" y="1282299"/>
                  </a:lnTo>
                  <a:lnTo>
                    <a:pt x="1112148" y="1283351"/>
                  </a:lnTo>
                  <a:lnTo>
                    <a:pt x="1113298" y="1283088"/>
                  </a:lnTo>
                  <a:lnTo>
                    <a:pt x="1114449" y="1279157"/>
                  </a:lnTo>
                  <a:lnTo>
                    <a:pt x="1115640" y="1280989"/>
                  </a:lnTo>
                  <a:lnTo>
                    <a:pt x="1116790" y="1286493"/>
                  </a:lnTo>
                  <a:lnTo>
                    <a:pt x="1117940" y="1283610"/>
                  </a:lnTo>
                  <a:lnTo>
                    <a:pt x="1119131" y="1289640"/>
                  </a:lnTo>
                  <a:lnTo>
                    <a:pt x="1120281" y="1286230"/>
                  </a:lnTo>
                  <a:lnTo>
                    <a:pt x="1121472" y="1289640"/>
                  </a:lnTo>
                  <a:lnTo>
                    <a:pt x="1122623" y="1278368"/>
                  </a:lnTo>
                  <a:lnTo>
                    <a:pt x="1123773" y="1290424"/>
                  </a:lnTo>
                  <a:lnTo>
                    <a:pt x="1124964" y="1279157"/>
                  </a:lnTo>
                  <a:lnTo>
                    <a:pt x="1126114" y="1286493"/>
                  </a:lnTo>
                  <a:lnTo>
                    <a:pt x="1127264" y="1285972"/>
                  </a:lnTo>
                  <a:lnTo>
                    <a:pt x="1128456" y="1295144"/>
                  </a:lnTo>
                  <a:lnTo>
                    <a:pt x="1129606" y="1287282"/>
                  </a:lnTo>
                  <a:lnTo>
                    <a:pt x="1130756" y="1280467"/>
                  </a:lnTo>
                  <a:lnTo>
                    <a:pt x="1131947" y="1287804"/>
                  </a:lnTo>
                  <a:lnTo>
                    <a:pt x="1133097" y="1292260"/>
                  </a:lnTo>
                  <a:lnTo>
                    <a:pt x="1134247" y="1282299"/>
                  </a:lnTo>
                  <a:lnTo>
                    <a:pt x="1135439" y="1289903"/>
                  </a:lnTo>
                  <a:lnTo>
                    <a:pt x="1136589" y="1289640"/>
                  </a:lnTo>
                  <a:lnTo>
                    <a:pt x="1137780" y="1291213"/>
                  </a:lnTo>
                  <a:lnTo>
                    <a:pt x="1138930" y="1283610"/>
                  </a:lnTo>
                  <a:lnTo>
                    <a:pt x="1140080" y="1287541"/>
                  </a:lnTo>
                  <a:lnTo>
                    <a:pt x="1141272" y="1290424"/>
                  </a:lnTo>
                  <a:lnTo>
                    <a:pt x="1142421" y="1283873"/>
                  </a:lnTo>
                  <a:lnTo>
                    <a:pt x="1143572" y="1290950"/>
                  </a:lnTo>
                  <a:lnTo>
                    <a:pt x="1144763" y="1292523"/>
                  </a:lnTo>
                  <a:lnTo>
                    <a:pt x="1145913" y="1293308"/>
                  </a:lnTo>
                  <a:lnTo>
                    <a:pt x="1147063" y="1282562"/>
                  </a:lnTo>
                  <a:lnTo>
                    <a:pt x="1148254" y="1288592"/>
                  </a:lnTo>
                  <a:lnTo>
                    <a:pt x="1149405" y="1293045"/>
                  </a:lnTo>
                  <a:lnTo>
                    <a:pt x="1150555" y="1291472"/>
                  </a:lnTo>
                  <a:lnTo>
                    <a:pt x="1151746" y="1295929"/>
                  </a:lnTo>
                  <a:lnTo>
                    <a:pt x="1152896" y="1294355"/>
                  </a:lnTo>
                  <a:lnTo>
                    <a:pt x="1154088" y="1293834"/>
                  </a:lnTo>
                  <a:lnTo>
                    <a:pt x="1155237" y="1282825"/>
                  </a:lnTo>
                  <a:lnTo>
                    <a:pt x="1156388" y="1289903"/>
                  </a:lnTo>
                  <a:lnTo>
                    <a:pt x="1157579" y="1289114"/>
                  </a:lnTo>
                  <a:lnTo>
                    <a:pt x="1158729" y="1291213"/>
                  </a:lnTo>
                  <a:lnTo>
                    <a:pt x="1159879" y="1288067"/>
                  </a:lnTo>
                  <a:lnTo>
                    <a:pt x="1161070" y="1295666"/>
                  </a:lnTo>
                  <a:lnTo>
                    <a:pt x="1162221" y="1293571"/>
                  </a:lnTo>
                  <a:lnTo>
                    <a:pt x="1163371" y="1285972"/>
                  </a:lnTo>
                  <a:lnTo>
                    <a:pt x="1164562" y="1291213"/>
                  </a:lnTo>
                  <a:lnTo>
                    <a:pt x="1165712" y="1287804"/>
                  </a:lnTo>
                  <a:lnTo>
                    <a:pt x="1166903" y="1294881"/>
                  </a:lnTo>
                  <a:lnTo>
                    <a:pt x="1168053" y="1297239"/>
                  </a:lnTo>
                  <a:lnTo>
                    <a:pt x="1169203" y="1290424"/>
                  </a:lnTo>
                  <a:lnTo>
                    <a:pt x="1170395" y="1294093"/>
                  </a:lnTo>
                  <a:lnTo>
                    <a:pt x="1171545" y="1284398"/>
                  </a:lnTo>
                  <a:lnTo>
                    <a:pt x="1172695" y="1291472"/>
                  </a:lnTo>
                  <a:lnTo>
                    <a:pt x="1173886" y="1291213"/>
                  </a:lnTo>
                  <a:lnTo>
                    <a:pt x="1175036" y="1291735"/>
                  </a:lnTo>
                  <a:lnTo>
                    <a:pt x="1176187" y="1298549"/>
                  </a:lnTo>
                  <a:lnTo>
                    <a:pt x="1177378" y="1297239"/>
                  </a:lnTo>
                  <a:lnTo>
                    <a:pt x="1178528" y="1299334"/>
                  </a:lnTo>
                  <a:lnTo>
                    <a:pt x="1179678" y="1294618"/>
                  </a:lnTo>
                  <a:lnTo>
                    <a:pt x="1180869" y="1284920"/>
                  </a:lnTo>
                  <a:lnTo>
                    <a:pt x="1182019" y="1301696"/>
                  </a:lnTo>
                  <a:lnTo>
                    <a:pt x="1183211" y="1302217"/>
                  </a:lnTo>
                  <a:lnTo>
                    <a:pt x="1184361" y="1302217"/>
                  </a:lnTo>
                  <a:lnTo>
                    <a:pt x="1185511" y="1302217"/>
                  </a:lnTo>
                  <a:lnTo>
                    <a:pt x="1186702" y="1304054"/>
                  </a:lnTo>
                  <a:lnTo>
                    <a:pt x="1187852" y="1297239"/>
                  </a:lnTo>
                  <a:lnTo>
                    <a:pt x="1189003" y="1295403"/>
                  </a:lnTo>
                  <a:lnTo>
                    <a:pt x="1190193" y="1301433"/>
                  </a:lnTo>
                  <a:lnTo>
                    <a:pt x="1191344" y="1303528"/>
                  </a:lnTo>
                  <a:lnTo>
                    <a:pt x="1192494" y="1304054"/>
                  </a:lnTo>
                  <a:lnTo>
                    <a:pt x="1193685" y="1303791"/>
                  </a:lnTo>
                  <a:lnTo>
                    <a:pt x="1194835" y="1303006"/>
                  </a:lnTo>
                  <a:lnTo>
                    <a:pt x="1195985" y="1299075"/>
                  </a:lnTo>
                  <a:lnTo>
                    <a:pt x="1197177" y="1297502"/>
                  </a:lnTo>
                  <a:lnTo>
                    <a:pt x="1198327" y="1304575"/>
                  </a:lnTo>
                  <a:lnTo>
                    <a:pt x="1199518" y="1304575"/>
                  </a:lnTo>
                  <a:lnTo>
                    <a:pt x="1200668" y="1304316"/>
                  </a:lnTo>
                  <a:lnTo>
                    <a:pt x="1201818" y="1303528"/>
                  </a:lnTo>
                  <a:lnTo>
                    <a:pt x="1203009" y="1304054"/>
                  </a:lnTo>
                  <a:lnTo>
                    <a:pt x="1204160" y="1300123"/>
                  </a:lnTo>
                  <a:lnTo>
                    <a:pt x="1205310" y="1298024"/>
                  </a:lnTo>
                  <a:lnTo>
                    <a:pt x="1206501" y="1305627"/>
                  </a:lnTo>
                  <a:lnTo>
                    <a:pt x="1207651" y="1305101"/>
                  </a:lnTo>
                  <a:lnTo>
                    <a:pt x="1208801" y="1301955"/>
                  </a:lnTo>
                  <a:lnTo>
                    <a:pt x="1209993" y="1305101"/>
                  </a:lnTo>
                  <a:lnTo>
                    <a:pt x="1211143" y="1304316"/>
                  </a:lnTo>
                  <a:lnTo>
                    <a:pt x="1212293" y="1302743"/>
                  </a:lnTo>
                  <a:lnTo>
                    <a:pt x="1213484" y="1299075"/>
                  </a:lnTo>
                  <a:lnTo>
                    <a:pt x="1214634" y="1304838"/>
                  </a:lnTo>
                  <a:lnTo>
                    <a:pt x="1215825" y="1305627"/>
                  </a:lnTo>
                  <a:lnTo>
                    <a:pt x="1216975" y="1304838"/>
                  </a:lnTo>
                  <a:lnTo>
                    <a:pt x="1218126" y="1305364"/>
                  </a:lnTo>
                  <a:lnTo>
                    <a:pt x="1219317" y="1306148"/>
                  </a:lnTo>
                  <a:lnTo>
                    <a:pt x="1220467" y="1305101"/>
                  </a:lnTo>
                  <a:lnTo>
                    <a:pt x="1221617" y="1297239"/>
                  </a:lnTo>
                  <a:lnTo>
                    <a:pt x="1222809" y="1305101"/>
                  </a:lnTo>
                  <a:lnTo>
                    <a:pt x="1223959" y="1306148"/>
                  </a:lnTo>
                  <a:lnTo>
                    <a:pt x="1225109" y="1306148"/>
                  </a:lnTo>
                  <a:lnTo>
                    <a:pt x="1226300" y="1304054"/>
                  </a:lnTo>
                  <a:lnTo>
                    <a:pt x="1227450" y="1306411"/>
                  </a:lnTo>
                  <a:lnTo>
                    <a:pt x="1228600" y="1302743"/>
                  </a:lnTo>
                  <a:lnTo>
                    <a:pt x="1229791" y="1305886"/>
                  </a:lnTo>
                  <a:lnTo>
                    <a:pt x="1230942" y="1306148"/>
                  </a:lnTo>
                  <a:lnTo>
                    <a:pt x="1232133" y="1305364"/>
                  </a:lnTo>
                  <a:lnTo>
                    <a:pt x="1233283" y="1306411"/>
                  </a:lnTo>
                  <a:lnTo>
                    <a:pt x="1234433" y="1303006"/>
                  </a:lnTo>
                  <a:lnTo>
                    <a:pt x="1235624" y="1303791"/>
                  </a:lnTo>
                  <a:lnTo>
                    <a:pt x="1236775" y="1302743"/>
                  </a:lnTo>
                  <a:lnTo>
                    <a:pt x="1237924" y="1303006"/>
                  </a:lnTo>
                  <a:lnTo>
                    <a:pt x="1239116" y="1305364"/>
                  </a:lnTo>
                  <a:lnTo>
                    <a:pt x="1240266" y="1304838"/>
                  </a:lnTo>
                  <a:lnTo>
                    <a:pt x="1241416" y="1305886"/>
                  </a:lnTo>
                  <a:lnTo>
                    <a:pt x="1242607" y="1305101"/>
                  </a:lnTo>
                  <a:lnTo>
                    <a:pt x="1243757" y="1304575"/>
                  </a:lnTo>
                  <a:lnTo>
                    <a:pt x="1244949" y="1305886"/>
                  </a:lnTo>
                  <a:lnTo>
                    <a:pt x="1246099" y="1301170"/>
                  </a:lnTo>
                  <a:lnTo>
                    <a:pt x="1247249" y="1306937"/>
                  </a:lnTo>
                  <a:lnTo>
                    <a:pt x="1248440" y="1305364"/>
                  </a:lnTo>
                  <a:lnTo>
                    <a:pt x="1249591" y="1305886"/>
                  </a:lnTo>
                  <a:lnTo>
                    <a:pt x="1250740" y="1306411"/>
                  </a:lnTo>
                  <a:lnTo>
                    <a:pt x="1251932" y="1306411"/>
                  </a:lnTo>
                  <a:lnTo>
                    <a:pt x="1253082" y="1304838"/>
                  </a:lnTo>
                  <a:lnTo>
                    <a:pt x="1254232" y="1302743"/>
                  </a:lnTo>
                  <a:lnTo>
                    <a:pt x="1255423" y="1306411"/>
                  </a:lnTo>
                  <a:lnTo>
                    <a:pt x="1256573" y="1306148"/>
                  </a:lnTo>
                  <a:lnTo>
                    <a:pt x="1257724" y="1306148"/>
                  </a:lnTo>
                  <a:lnTo>
                    <a:pt x="1258914" y="1306411"/>
                  </a:lnTo>
                  <a:lnTo>
                    <a:pt x="1260065" y="1305886"/>
                  </a:lnTo>
                  <a:lnTo>
                    <a:pt x="1261256" y="1303528"/>
                  </a:lnTo>
                  <a:lnTo>
                    <a:pt x="1262406" y="1304054"/>
                  </a:lnTo>
                  <a:lnTo>
                    <a:pt x="1263556" y="1304316"/>
                  </a:lnTo>
                  <a:lnTo>
                    <a:pt x="1264748" y="1306148"/>
                  </a:lnTo>
                  <a:lnTo>
                    <a:pt x="1265898" y="1305886"/>
                  </a:lnTo>
                  <a:lnTo>
                    <a:pt x="1267048" y="1306674"/>
                  </a:lnTo>
                  <a:lnTo>
                    <a:pt x="1268239" y="1304838"/>
                  </a:lnTo>
                  <a:lnTo>
                    <a:pt x="1269389" y="1304838"/>
                  </a:lnTo>
                  <a:lnTo>
                    <a:pt x="1270539" y="1301955"/>
                  </a:lnTo>
                  <a:lnTo>
                    <a:pt x="1271731" y="1305886"/>
                  </a:lnTo>
                  <a:lnTo>
                    <a:pt x="1272881" y="1305627"/>
                  </a:lnTo>
                  <a:lnTo>
                    <a:pt x="1274031" y="1305886"/>
                  </a:lnTo>
                  <a:lnTo>
                    <a:pt x="1275222" y="1306674"/>
                  </a:lnTo>
                  <a:lnTo>
                    <a:pt x="1276372" y="1306411"/>
                  </a:lnTo>
                  <a:lnTo>
                    <a:pt x="1277563" y="1304838"/>
                  </a:lnTo>
                  <a:lnTo>
                    <a:pt x="1278714" y="1302743"/>
                  </a:lnTo>
                  <a:lnTo>
                    <a:pt x="1279864" y="1304575"/>
                  </a:lnTo>
                  <a:lnTo>
                    <a:pt x="1281055" y="1305627"/>
                  </a:lnTo>
                  <a:lnTo>
                    <a:pt x="1282205" y="1306674"/>
                  </a:lnTo>
                  <a:lnTo>
                    <a:pt x="1283355" y="1304575"/>
                  </a:lnTo>
                  <a:lnTo>
                    <a:pt x="1284547" y="1306674"/>
                  </a:lnTo>
                  <a:lnTo>
                    <a:pt x="1285696" y="1304575"/>
                  </a:lnTo>
                  <a:lnTo>
                    <a:pt x="1286847" y="1302743"/>
                  </a:lnTo>
                  <a:lnTo>
                    <a:pt x="1288038" y="1305886"/>
                  </a:lnTo>
                  <a:lnTo>
                    <a:pt x="1289188" y="1306674"/>
                  </a:lnTo>
                  <a:lnTo>
                    <a:pt x="1290338" y="1306411"/>
                  </a:lnTo>
                  <a:lnTo>
                    <a:pt x="1291530" y="1305886"/>
                  </a:lnTo>
                  <a:lnTo>
                    <a:pt x="1292680" y="1307196"/>
                  </a:lnTo>
                  <a:lnTo>
                    <a:pt x="1293871" y="1303265"/>
                  </a:lnTo>
                  <a:lnTo>
                    <a:pt x="1295021" y="1303265"/>
                  </a:lnTo>
                  <a:lnTo>
                    <a:pt x="1296171" y="1306148"/>
                  </a:lnTo>
                  <a:lnTo>
                    <a:pt x="1297363" y="1304575"/>
                  </a:lnTo>
                  <a:lnTo>
                    <a:pt x="1298512" y="1307459"/>
                  </a:lnTo>
                  <a:lnTo>
                    <a:pt x="1299663" y="1305627"/>
                  </a:lnTo>
                  <a:lnTo>
                    <a:pt x="1300854" y="1306148"/>
                  </a:lnTo>
                  <a:lnTo>
                    <a:pt x="1302004" y="1306411"/>
                  </a:lnTo>
                  <a:lnTo>
                    <a:pt x="1303154" y="1303528"/>
                  </a:lnTo>
                  <a:lnTo>
                    <a:pt x="1304345" y="1305627"/>
                  </a:lnTo>
                  <a:lnTo>
                    <a:pt x="1305496" y="1305886"/>
                  </a:lnTo>
                  <a:lnTo>
                    <a:pt x="1306687" y="1306411"/>
                  </a:lnTo>
                  <a:lnTo>
                    <a:pt x="1307837" y="1306674"/>
                  </a:lnTo>
                  <a:lnTo>
                    <a:pt x="1308987" y="1306674"/>
                  </a:lnTo>
                  <a:lnTo>
                    <a:pt x="1310178" y="1305101"/>
                  </a:lnTo>
                  <a:lnTo>
                    <a:pt x="1311328" y="1304054"/>
                  </a:lnTo>
                  <a:lnTo>
                    <a:pt x="1312478" y="1305886"/>
                  </a:lnTo>
                  <a:lnTo>
                    <a:pt x="1313670" y="1307196"/>
                  </a:lnTo>
                  <a:lnTo>
                    <a:pt x="1314820" y="1305886"/>
                  </a:lnTo>
                  <a:lnTo>
                    <a:pt x="1315970" y="1307459"/>
                  </a:lnTo>
                  <a:lnTo>
                    <a:pt x="1317161" y="1305886"/>
                  </a:lnTo>
                  <a:lnTo>
                    <a:pt x="1318312" y="1304575"/>
                  </a:lnTo>
                  <a:lnTo>
                    <a:pt x="1318887" y="1303943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2B8BF232-885A-6EEB-F040-37CC03E0F8DC}"/>
                </a:ext>
              </a:extLst>
            </p:cNvPr>
            <p:cNvSpPr/>
            <p:nvPr/>
          </p:nvSpPr>
          <p:spPr>
            <a:xfrm>
              <a:off x="6461416" y="2716423"/>
              <a:ext cx="1318886" cy="828920"/>
            </a:xfrm>
            <a:custGeom>
              <a:avLst/>
              <a:gdLst>
                <a:gd name="connsiteX0" fmla="*/ 0 w 1318886"/>
                <a:gd name="connsiteY0" fmla="*/ 828921 h 828920"/>
                <a:gd name="connsiteX1" fmla="*/ 863 w 1318886"/>
                <a:gd name="connsiteY1" fmla="*/ 828921 h 828920"/>
                <a:gd name="connsiteX2" fmla="*/ 2013 w 1318886"/>
                <a:gd name="connsiteY2" fmla="*/ 828921 h 828920"/>
                <a:gd name="connsiteX3" fmla="*/ 3204 w 1318886"/>
                <a:gd name="connsiteY3" fmla="*/ 828921 h 828920"/>
                <a:gd name="connsiteX4" fmla="*/ 4354 w 1318886"/>
                <a:gd name="connsiteY4" fmla="*/ 828921 h 828920"/>
                <a:gd name="connsiteX5" fmla="*/ 5505 w 1318886"/>
                <a:gd name="connsiteY5" fmla="*/ 828921 h 828920"/>
                <a:gd name="connsiteX6" fmla="*/ 6695 w 1318886"/>
                <a:gd name="connsiteY6" fmla="*/ 828921 h 828920"/>
                <a:gd name="connsiteX7" fmla="*/ 7846 w 1318886"/>
                <a:gd name="connsiteY7" fmla="*/ 828921 h 828920"/>
                <a:gd name="connsiteX8" fmla="*/ 8996 w 1318886"/>
                <a:gd name="connsiteY8" fmla="*/ 828921 h 828920"/>
                <a:gd name="connsiteX9" fmla="*/ 10187 w 1318886"/>
                <a:gd name="connsiteY9" fmla="*/ 828921 h 828920"/>
                <a:gd name="connsiteX10" fmla="*/ 11337 w 1318886"/>
                <a:gd name="connsiteY10" fmla="*/ 828921 h 828920"/>
                <a:gd name="connsiteX11" fmla="*/ 12487 w 1318886"/>
                <a:gd name="connsiteY11" fmla="*/ 828921 h 828920"/>
                <a:gd name="connsiteX12" fmla="*/ 13679 w 1318886"/>
                <a:gd name="connsiteY12" fmla="*/ 828921 h 828920"/>
                <a:gd name="connsiteX13" fmla="*/ 14829 w 1318886"/>
                <a:gd name="connsiteY13" fmla="*/ 828921 h 828920"/>
                <a:gd name="connsiteX14" fmla="*/ 15979 w 1318886"/>
                <a:gd name="connsiteY14" fmla="*/ 828921 h 828920"/>
                <a:gd name="connsiteX15" fmla="*/ 17170 w 1318886"/>
                <a:gd name="connsiteY15" fmla="*/ 828921 h 828920"/>
                <a:gd name="connsiteX16" fmla="*/ 18320 w 1318886"/>
                <a:gd name="connsiteY16" fmla="*/ 828921 h 828920"/>
                <a:gd name="connsiteX17" fmla="*/ 19511 w 1318886"/>
                <a:gd name="connsiteY17" fmla="*/ 828921 h 828920"/>
                <a:gd name="connsiteX18" fmla="*/ 20662 w 1318886"/>
                <a:gd name="connsiteY18" fmla="*/ 828921 h 828920"/>
                <a:gd name="connsiteX19" fmla="*/ 21812 w 1318886"/>
                <a:gd name="connsiteY19" fmla="*/ 828921 h 828920"/>
                <a:gd name="connsiteX20" fmla="*/ 23003 w 1318886"/>
                <a:gd name="connsiteY20" fmla="*/ 828921 h 828920"/>
                <a:gd name="connsiteX21" fmla="*/ 24153 w 1318886"/>
                <a:gd name="connsiteY21" fmla="*/ 828921 h 828920"/>
                <a:gd name="connsiteX22" fmla="*/ 25303 w 1318886"/>
                <a:gd name="connsiteY22" fmla="*/ 828921 h 828920"/>
                <a:gd name="connsiteX23" fmla="*/ 26495 w 1318886"/>
                <a:gd name="connsiteY23" fmla="*/ 828921 h 828920"/>
                <a:gd name="connsiteX24" fmla="*/ 27644 w 1318886"/>
                <a:gd name="connsiteY24" fmla="*/ 828921 h 828920"/>
                <a:gd name="connsiteX25" fmla="*/ 28795 w 1318886"/>
                <a:gd name="connsiteY25" fmla="*/ 828921 h 828920"/>
                <a:gd name="connsiteX26" fmla="*/ 29986 w 1318886"/>
                <a:gd name="connsiteY26" fmla="*/ 828921 h 828920"/>
                <a:gd name="connsiteX27" fmla="*/ 31136 w 1318886"/>
                <a:gd name="connsiteY27" fmla="*/ 828921 h 828920"/>
                <a:gd name="connsiteX28" fmla="*/ 32327 w 1318886"/>
                <a:gd name="connsiteY28" fmla="*/ 828921 h 828920"/>
                <a:gd name="connsiteX29" fmla="*/ 33478 w 1318886"/>
                <a:gd name="connsiteY29" fmla="*/ 828921 h 828920"/>
                <a:gd name="connsiteX30" fmla="*/ 34628 w 1318886"/>
                <a:gd name="connsiteY30" fmla="*/ 828921 h 828920"/>
                <a:gd name="connsiteX31" fmla="*/ 35819 w 1318886"/>
                <a:gd name="connsiteY31" fmla="*/ 828921 h 828920"/>
                <a:gd name="connsiteX32" fmla="*/ 36969 w 1318886"/>
                <a:gd name="connsiteY32" fmla="*/ 828921 h 828920"/>
                <a:gd name="connsiteX33" fmla="*/ 38119 w 1318886"/>
                <a:gd name="connsiteY33" fmla="*/ 828921 h 828920"/>
                <a:gd name="connsiteX34" fmla="*/ 39311 w 1318886"/>
                <a:gd name="connsiteY34" fmla="*/ 828921 h 828920"/>
                <a:gd name="connsiteX35" fmla="*/ 40461 w 1318886"/>
                <a:gd name="connsiteY35" fmla="*/ 828921 h 828920"/>
                <a:gd name="connsiteX36" fmla="*/ 41611 w 1318886"/>
                <a:gd name="connsiteY36" fmla="*/ 828921 h 828920"/>
                <a:gd name="connsiteX37" fmla="*/ 42802 w 1318886"/>
                <a:gd name="connsiteY37" fmla="*/ 828921 h 828920"/>
                <a:gd name="connsiteX38" fmla="*/ 43952 w 1318886"/>
                <a:gd name="connsiteY38" fmla="*/ 828921 h 828920"/>
                <a:gd name="connsiteX39" fmla="*/ 45102 w 1318886"/>
                <a:gd name="connsiteY39" fmla="*/ 828921 h 828920"/>
                <a:gd name="connsiteX40" fmla="*/ 46293 w 1318886"/>
                <a:gd name="connsiteY40" fmla="*/ 828921 h 828920"/>
                <a:gd name="connsiteX41" fmla="*/ 47444 w 1318886"/>
                <a:gd name="connsiteY41" fmla="*/ 828921 h 828920"/>
                <a:gd name="connsiteX42" fmla="*/ 48635 w 1318886"/>
                <a:gd name="connsiteY42" fmla="*/ 828921 h 828920"/>
                <a:gd name="connsiteX43" fmla="*/ 49785 w 1318886"/>
                <a:gd name="connsiteY43" fmla="*/ 828921 h 828920"/>
                <a:gd name="connsiteX44" fmla="*/ 50935 w 1318886"/>
                <a:gd name="connsiteY44" fmla="*/ 828921 h 828920"/>
                <a:gd name="connsiteX45" fmla="*/ 52126 w 1318886"/>
                <a:gd name="connsiteY45" fmla="*/ 828921 h 828920"/>
                <a:gd name="connsiteX46" fmla="*/ 53277 w 1318886"/>
                <a:gd name="connsiteY46" fmla="*/ 828921 h 828920"/>
                <a:gd name="connsiteX47" fmla="*/ 54426 w 1318886"/>
                <a:gd name="connsiteY47" fmla="*/ 828921 h 828920"/>
                <a:gd name="connsiteX48" fmla="*/ 55618 w 1318886"/>
                <a:gd name="connsiteY48" fmla="*/ 828921 h 828920"/>
                <a:gd name="connsiteX49" fmla="*/ 56768 w 1318886"/>
                <a:gd name="connsiteY49" fmla="*/ 828921 h 828920"/>
                <a:gd name="connsiteX50" fmla="*/ 57918 w 1318886"/>
                <a:gd name="connsiteY50" fmla="*/ 828921 h 828920"/>
                <a:gd name="connsiteX51" fmla="*/ 59109 w 1318886"/>
                <a:gd name="connsiteY51" fmla="*/ 828921 h 828920"/>
                <a:gd name="connsiteX52" fmla="*/ 60259 w 1318886"/>
                <a:gd name="connsiteY52" fmla="*/ 828921 h 828920"/>
                <a:gd name="connsiteX53" fmla="*/ 61410 w 1318886"/>
                <a:gd name="connsiteY53" fmla="*/ 828921 h 828920"/>
                <a:gd name="connsiteX54" fmla="*/ 62601 w 1318886"/>
                <a:gd name="connsiteY54" fmla="*/ 828921 h 828920"/>
                <a:gd name="connsiteX55" fmla="*/ 63751 w 1318886"/>
                <a:gd name="connsiteY55" fmla="*/ 828921 h 828920"/>
                <a:gd name="connsiteX56" fmla="*/ 64942 w 1318886"/>
                <a:gd name="connsiteY56" fmla="*/ 828921 h 828920"/>
                <a:gd name="connsiteX57" fmla="*/ 66093 w 1318886"/>
                <a:gd name="connsiteY57" fmla="*/ 828921 h 828920"/>
                <a:gd name="connsiteX58" fmla="*/ 67242 w 1318886"/>
                <a:gd name="connsiteY58" fmla="*/ 828921 h 828920"/>
                <a:gd name="connsiteX59" fmla="*/ 68434 w 1318886"/>
                <a:gd name="connsiteY59" fmla="*/ 828921 h 828920"/>
                <a:gd name="connsiteX60" fmla="*/ 69584 w 1318886"/>
                <a:gd name="connsiteY60" fmla="*/ 828921 h 828920"/>
                <a:gd name="connsiteX61" fmla="*/ 70734 w 1318886"/>
                <a:gd name="connsiteY61" fmla="*/ 828921 h 828920"/>
                <a:gd name="connsiteX62" fmla="*/ 71925 w 1318886"/>
                <a:gd name="connsiteY62" fmla="*/ 828921 h 828920"/>
                <a:gd name="connsiteX63" fmla="*/ 73075 w 1318886"/>
                <a:gd name="connsiteY63" fmla="*/ 828921 h 828920"/>
                <a:gd name="connsiteX64" fmla="*/ 74226 w 1318886"/>
                <a:gd name="connsiteY64" fmla="*/ 828921 h 828920"/>
                <a:gd name="connsiteX65" fmla="*/ 75417 w 1318886"/>
                <a:gd name="connsiteY65" fmla="*/ 828921 h 828920"/>
                <a:gd name="connsiteX66" fmla="*/ 76567 w 1318886"/>
                <a:gd name="connsiteY66" fmla="*/ 828921 h 828920"/>
                <a:gd name="connsiteX67" fmla="*/ 77717 w 1318886"/>
                <a:gd name="connsiteY67" fmla="*/ 828921 h 828920"/>
                <a:gd name="connsiteX68" fmla="*/ 78908 w 1318886"/>
                <a:gd name="connsiteY68" fmla="*/ 828921 h 828920"/>
                <a:gd name="connsiteX69" fmla="*/ 80058 w 1318886"/>
                <a:gd name="connsiteY69" fmla="*/ 828921 h 828920"/>
                <a:gd name="connsiteX70" fmla="*/ 81250 w 1318886"/>
                <a:gd name="connsiteY70" fmla="*/ 828921 h 828920"/>
                <a:gd name="connsiteX71" fmla="*/ 82400 w 1318886"/>
                <a:gd name="connsiteY71" fmla="*/ 828921 h 828920"/>
                <a:gd name="connsiteX72" fmla="*/ 83550 w 1318886"/>
                <a:gd name="connsiteY72" fmla="*/ 828921 h 828920"/>
                <a:gd name="connsiteX73" fmla="*/ 84741 w 1318886"/>
                <a:gd name="connsiteY73" fmla="*/ 828921 h 828920"/>
                <a:gd name="connsiteX74" fmla="*/ 85891 w 1318886"/>
                <a:gd name="connsiteY74" fmla="*/ 828921 h 828920"/>
                <a:gd name="connsiteX75" fmla="*/ 87042 w 1318886"/>
                <a:gd name="connsiteY75" fmla="*/ 828921 h 828920"/>
                <a:gd name="connsiteX76" fmla="*/ 88232 w 1318886"/>
                <a:gd name="connsiteY76" fmla="*/ 828921 h 828920"/>
                <a:gd name="connsiteX77" fmla="*/ 89383 w 1318886"/>
                <a:gd name="connsiteY77" fmla="*/ 828921 h 828920"/>
                <a:gd name="connsiteX78" fmla="*/ 90533 w 1318886"/>
                <a:gd name="connsiteY78" fmla="*/ 828921 h 828920"/>
                <a:gd name="connsiteX79" fmla="*/ 91724 w 1318886"/>
                <a:gd name="connsiteY79" fmla="*/ 828921 h 828920"/>
                <a:gd name="connsiteX80" fmla="*/ 92874 w 1318886"/>
                <a:gd name="connsiteY80" fmla="*/ 828921 h 828920"/>
                <a:gd name="connsiteX81" fmla="*/ 94024 w 1318886"/>
                <a:gd name="connsiteY81" fmla="*/ 828921 h 828920"/>
                <a:gd name="connsiteX82" fmla="*/ 95216 w 1318886"/>
                <a:gd name="connsiteY82" fmla="*/ 828921 h 828920"/>
                <a:gd name="connsiteX83" fmla="*/ 96366 w 1318886"/>
                <a:gd name="connsiteY83" fmla="*/ 828921 h 828920"/>
                <a:gd name="connsiteX84" fmla="*/ 97557 w 1318886"/>
                <a:gd name="connsiteY84" fmla="*/ 828921 h 828920"/>
                <a:gd name="connsiteX85" fmla="*/ 98707 w 1318886"/>
                <a:gd name="connsiteY85" fmla="*/ 828921 h 828920"/>
                <a:gd name="connsiteX86" fmla="*/ 99857 w 1318886"/>
                <a:gd name="connsiteY86" fmla="*/ 828921 h 828920"/>
                <a:gd name="connsiteX87" fmla="*/ 101049 w 1318886"/>
                <a:gd name="connsiteY87" fmla="*/ 828921 h 828920"/>
                <a:gd name="connsiteX88" fmla="*/ 102199 w 1318886"/>
                <a:gd name="connsiteY88" fmla="*/ 828921 h 828920"/>
                <a:gd name="connsiteX89" fmla="*/ 103349 w 1318886"/>
                <a:gd name="connsiteY89" fmla="*/ 828921 h 828920"/>
                <a:gd name="connsiteX90" fmla="*/ 104540 w 1318886"/>
                <a:gd name="connsiteY90" fmla="*/ 828921 h 828920"/>
                <a:gd name="connsiteX91" fmla="*/ 105690 w 1318886"/>
                <a:gd name="connsiteY91" fmla="*/ 828921 h 828920"/>
                <a:gd name="connsiteX92" fmla="*/ 106840 w 1318886"/>
                <a:gd name="connsiteY92" fmla="*/ 828921 h 828920"/>
                <a:gd name="connsiteX93" fmla="*/ 108032 w 1318886"/>
                <a:gd name="connsiteY93" fmla="*/ 828921 h 828920"/>
                <a:gd name="connsiteX94" fmla="*/ 109182 w 1318886"/>
                <a:gd name="connsiteY94" fmla="*/ 828921 h 828920"/>
                <a:gd name="connsiteX95" fmla="*/ 110373 w 1318886"/>
                <a:gd name="connsiteY95" fmla="*/ 828921 h 828920"/>
                <a:gd name="connsiteX96" fmla="*/ 111523 w 1318886"/>
                <a:gd name="connsiteY96" fmla="*/ 828921 h 828920"/>
                <a:gd name="connsiteX97" fmla="*/ 112673 w 1318886"/>
                <a:gd name="connsiteY97" fmla="*/ 828921 h 828920"/>
                <a:gd name="connsiteX98" fmla="*/ 113865 w 1318886"/>
                <a:gd name="connsiteY98" fmla="*/ 828921 h 828920"/>
                <a:gd name="connsiteX99" fmla="*/ 115014 w 1318886"/>
                <a:gd name="connsiteY99" fmla="*/ 828921 h 828920"/>
                <a:gd name="connsiteX100" fmla="*/ 116165 w 1318886"/>
                <a:gd name="connsiteY100" fmla="*/ 828921 h 828920"/>
                <a:gd name="connsiteX101" fmla="*/ 117356 w 1318886"/>
                <a:gd name="connsiteY101" fmla="*/ 828921 h 828920"/>
                <a:gd name="connsiteX102" fmla="*/ 118506 w 1318886"/>
                <a:gd name="connsiteY102" fmla="*/ 828921 h 828920"/>
                <a:gd name="connsiteX103" fmla="*/ 119656 w 1318886"/>
                <a:gd name="connsiteY103" fmla="*/ 828921 h 828920"/>
                <a:gd name="connsiteX104" fmla="*/ 120847 w 1318886"/>
                <a:gd name="connsiteY104" fmla="*/ 828921 h 828920"/>
                <a:gd name="connsiteX105" fmla="*/ 121998 w 1318886"/>
                <a:gd name="connsiteY105" fmla="*/ 828921 h 828920"/>
                <a:gd name="connsiteX106" fmla="*/ 123147 w 1318886"/>
                <a:gd name="connsiteY106" fmla="*/ 828921 h 828920"/>
                <a:gd name="connsiteX107" fmla="*/ 124339 w 1318886"/>
                <a:gd name="connsiteY107" fmla="*/ 828921 h 828920"/>
                <a:gd name="connsiteX108" fmla="*/ 125489 w 1318886"/>
                <a:gd name="connsiteY108" fmla="*/ 828921 h 828920"/>
                <a:gd name="connsiteX109" fmla="*/ 126680 w 1318886"/>
                <a:gd name="connsiteY109" fmla="*/ 828921 h 828920"/>
                <a:gd name="connsiteX110" fmla="*/ 127830 w 1318886"/>
                <a:gd name="connsiteY110" fmla="*/ 828921 h 828920"/>
                <a:gd name="connsiteX111" fmla="*/ 128981 w 1318886"/>
                <a:gd name="connsiteY111" fmla="*/ 828921 h 828920"/>
                <a:gd name="connsiteX112" fmla="*/ 130172 w 1318886"/>
                <a:gd name="connsiteY112" fmla="*/ 828921 h 828920"/>
                <a:gd name="connsiteX113" fmla="*/ 131322 w 1318886"/>
                <a:gd name="connsiteY113" fmla="*/ 828921 h 828920"/>
                <a:gd name="connsiteX114" fmla="*/ 132472 w 1318886"/>
                <a:gd name="connsiteY114" fmla="*/ 828921 h 828920"/>
                <a:gd name="connsiteX115" fmla="*/ 133663 w 1318886"/>
                <a:gd name="connsiteY115" fmla="*/ 828921 h 828920"/>
                <a:gd name="connsiteX116" fmla="*/ 134814 w 1318886"/>
                <a:gd name="connsiteY116" fmla="*/ 828921 h 828920"/>
                <a:gd name="connsiteX117" fmla="*/ 135964 w 1318886"/>
                <a:gd name="connsiteY117" fmla="*/ 828921 h 828920"/>
                <a:gd name="connsiteX118" fmla="*/ 137155 w 1318886"/>
                <a:gd name="connsiteY118" fmla="*/ 828921 h 828920"/>
                <a:gd name="connsiteX119" fmla="*/ 138305 w 1318886"/>
                <a:gd name="connsiteY119" fmla="*/ 828921 h 828920"/>
                <a:gd name="connsiteX120" fmla="*/ 139455 w 1318886"/>
                <a:gd name="connsiteY120" fmla="*/ 828921 h 828920"/>
                <a:gd name="connsiteX121" fmla="*/ 140646 w 1318886"/>
                <a:gd name="connsiteY121" fmla="*/ 828921 h 828920"/>
                <a:gd name="connsiteX122" fmla="*/ 141796 w 1318886"/>
                <a:gd name="connsiteY122" fmla="*/ 828921 h 828920"/>
                <a:gd name="connsiteX123" fmla="*/ 142988 w 1318886"/>
                <a:gd name="connsiteY123" fmla="*/ 828921 h 828920"/>
                <a:gd name="connsiteX124" fmla="*/ 144138 w 1318886"/>
                <a:gd name="connsiteY124" fmla="*/ 828921 h 828920"/>
                <a:gd name="connsiteX125" fmla="*/ 145288 w 1318886"/>
                <a:gd name="connsiteY125" fmla="*/ 828921 h 828920"/>
                <a:gd name="connsiteX126" fmla="*/ 146479 w 1318886"/>
                <a:gd name="connsiteY126" fmla="*/ 828921 h 828920"/>
                <a:gd name="connsiteX127" fmla="*/ 147629 w 1318886"/>
                <a:gd name="connsiteY127" fmla="*/ 828921 h 828920"/>
                <a:gd name="connsiteX128" fmla="*/ 148780 w 1318886"/>
                <a:gd name="connsiteY128" fmla="*/ 828921 h 828920"/>
                <a:gd name="connsiteX129" fmla="*/ 149971 w 1318886"/>
                <a:gd name="connsiteY129" fmla="*/ 828921 h 828920"/>
                <a:gd name="connsiteX130" fmla="*/ 151121 w 1318886"/>
                <a:gd name="connsiteY130" fmla="*/ 828921 h 828920"/>
                <a:gd name="connsiteX131" fmla="*/ 152271 w 1318886"/>
                <a:gd name="connsiteY131" fmla="*/ 828921 h 828920"/>
                <a:gd name="connsiteX132" fmla="*/ 153462 w 1318886"/>
                <a:gd name="connsiteY132" fmla="*/ 828921 h 828920"/>
                <a:gd name="connsiteX133" fmla="*/ 154612 w 1318886"/>
                <a:gd name="connsiteY133" fmla="*/ 828921 h 828920"/>
                <a:gd name="connsiteX134" fmla="*/ 155763 w 1318886"/>
                <a:gd name="connsiteY134" fmla="*/ 828921 h 828920"/>
                <a:gd name="connsiteX135" fmla="*/ 156954 w 1318886"/>
                <a:gd name="connsiteY135" fmla="*/ 828921 h 828920"/>
                <a:gd name="connsiteX136" fmla="*/ 158104 w 1318886"/>
                <a:gd name="connsiteY136" fmla="*/ 828921 h 828920"/>
                <a:gd name="connsiteX137" fmla="*/ 159295 w 1318886"/>
                <a:gd name="connsiteY137" fmla="*/ 828921 h 828920"/>
                <a:gd name="connsiteX138" fmla="*/ 160445 w 1318886"/>
                <a:gd name="connsiteY138" fmla="*/ 828921 h 828920"/>
                <a:gd name="connsiteX139" fmla="*/ 161596 w 1318886"/>
                <a:gd name="connsiteY139" fmla="*/ 828921 h 828920"/>
                <a:gd name="connsiteX140" fmla="*/ 162786 w 1318886"/>
                <a:gd name="connsiteY140" fmla="*/ 828921 h 828920"/>
                <a:gd name="connsiteX141" fmla="*/ 163937 w 1318886"/>
                <a:gd name="connsiteY141" fmla="*/ 828921 h 828920"/>
                <a:gd name="connsiteX142" fmla="*/ 165087 w 1318886"/>
                <a:gd name="connsiteY142" fmla="*/ 828921 h 828920"/>
                <a:gd name="connsiteX143" fmla="*/ 166278 w 1318886"/>
                <a:gd name="connsiteY143" fmla="*/ 828921 h 828920"/>
                <a:gd name="connsiteX144" fmla="*/ 167428 w 1318886"/>
                <a:gd name="connsiteY144" fmla="*/ 828921 h 828920"/>
                <a:gd name="connsiteX145" fmla="*/ 168578 w 1318886"/>
                <a:gd name="connsiteY145" fmla="*/ 828921 h 828920"/>
                <a:gd name="connsiteX146" fmla="*/ 169770 w 1318886"/>
                <a:gd name="connsiteY146" fmla="*/ 828921 h 828920"/>
                <a:gd name="connsiteX147" fmla="*/ 170920 w 1318886"/>
                <a:gd name="connsiteY147" fmla="*/ 828921 h 828920"/>
                <a:gd name="connsiteX148" fmla="*/ 172070 w 1318886"/>
                <a:gd name="connsiteY148" fmla="*/ 828921 h 828920"/>
                <a:gd name="connsiteX149" fmla="*/ 173261 w 1318886"/>
                <a:gd name="connsiteY149" fmla="*/ 828921 h 828920"/>
                <a:gd name="connsiteX150" fmla="*/ 174411 w 1318886"/>
                <a:gd name="connsiteY150" fmla="*/ 828921 h 828920"/>
                <a:gd name="connsiteX151" fmla="*/ 175602 w 1318886"/>
                <a:gd name="connsiteY151" fmla="*/ 828921 h 828920"/>
                <a:gd name="connsiteX152" fmla="*/ 176753 w 1318886"/>
                <a:gd name="connsiteY152" fmla="*/ 828921 h 828920"/>
                <a:gd name="connsiteX153" fmla="*/ 177903 w 1318886"/>
                <a:gd name="connsiteY153" fmla="*/ 828921 h 828920"/>
                <a:gd name="connsiteX154" fmla="*/ 179094 w 1318886"/>
                <a:gd name="connsiteY154" fmla="*/ 828921 h 828920"/>
                <a:gd name="connsiteX155" fmla="*/ 180244 w 1318886"/>
                <a:gd name="connsiteY155" fmla="*/ 828921 h 828920"/>
                <a:gd name="connsiteX156" fmla="*/ 181394 w 1318886"/>
                <a:gd name="connsiteY156" fmla="*/ 828921 h 828920"/>
                <a:gd name="connsiteX157" fmla="*/ 182586 w 1318886"/>
                <a:gd name="connsiteY157" fmla="*/ 828921 h 828920"/>
                <a:gd name="connsiteX158" fmla="*/ 183735 w 1318886"/>
                <a:gd name="connsiteY158" fmla="*/ 828921 h 828920"/>
                <a:gd name="connsiteX159" fmla="*/ 184886 w 1318886"/>
                <a:gd name="connsiteY159" fmla="*/ 828921 h 828920"/>
                <a:gd name="connsiteX160" fmla="*/ 186077 w 1318886"/>
                <a:gd name="connsiteY160" fmla="*/ 828921 h 828920"/>
                <a:gd name="connsiteX161" fmla="*/ 187227 w 1318886"/>
                <a:gd name="connsiteY161" fmla="*/ 828921 h 828920"/>
                <a:gd name="connsiteX162" fmla="*/ 188418 w 1318886"/>
                <a:gd name="connsiteY162" fmla="*/ 828921 h 828920"/>
                <a:gd name="connsiteX163" fmla="*/ 189568 w 1318886"/>
                <a:gd name="connsiteY163" fmla="*/ 828921 h 828920"/>
                <a:gd name="connsiteX164" fmla="*/ 190719 w 1318886"/>
                <a:gd name="connsiteY164" fmla="*/ 828921 h 828920"/>
                <a:gd name="connsiteX165" fmla="*/ 191910 w 1318886"/>
                <a:gd name="connsiteY165" fmla="*/ 828921 h 828920"/>
                <a:gd name="connsiteX166" fmla="*/ 193060 w 1318886"/>
                <a:gd name="connsiteY166" fmla="*/ 828921 h 828920"/>
                <a:gd name="connsiteX167" fmla="*/ 194210 w 1318886"/>
                <a:gd name="connsiteY167" fmla="*/ 828921 h 828920"/>
                <a:gd name="connsiteX168" fmla="*/ 195401 w 1318886"/>
                <a:gd name="connsiteY168" fmla="*/ 828921 h 828920"/>
                <a:gd name="connsiteX169" fmla="*/ 196552 w 1318886"/>
                <a:gd name="connsiteY169" fmla="*/ 828921 h 828920"/>
                <a:gd name="connsiteX170" fmla="*/ 197702 w 1318886"/>
                <a:gd name="connsiteY170" fmla="*/ 828921 h 828920"/>
                <a:gd name="connsiteX171" fmla="*/ 198893 w 1318886"/>
                <a:gd name="connsiteY171" fmla="*/ 828921 h 828920"/>
                <a:gd name="connsiteX172" fmla="*/ 200043 w 1318886"/>
                <a:gd name="connsiteY172" fmla="*/ 828921 h 828920"/>
                <a:gd name="connsiteX173" fmla="*/ 201193 w 1318886"/>
                <a:gd name="connsiteY173" fmla="*/ 828921 h 828920"/>
                <a:gd name="connsiteX174" fmla="*/ 202384 w 1318886"/>
                <a:gd name="connsiteY174" fmla="*/ 828921 h 828920"/>
                <a:gd name="connsiteX175" fmla="*/ 203535 w 1318886"/>
                <a:gd name="connsiteY175" fmla="*/ 828921 h 828920"/>
                <a:gd name="connsiteX176" fmla="*/ 204726 w 1318886"/>
                <a:gd name="connsiteY176" fmla="*/ 828921 h 828920"/>
                <a:gd name="connsiteX177" fmla="*/ 205876 w 1318886"/>
                <a:gd name="connsiteY177" fmla="*/ 828921 h 828920"/>
                <a:gd name="connsiteX178" fmla="*/ 207026 w 1318886"/>
                <a:gd name="connsiteY178" fmla="*/ 828921 h 828920"/>
                <a:gd name="connsiteX179" fmla="*/ 208217 w 1318886"/>
                <a:gd name="connsiteY179" fmla="*/ 828921 h 828920"/>
                <a:gd name="connsiteX180" fmla="*/ 209368 w 1318886"/>
                <a:gd name="connsiteY180" fmla="*/ 828921 h 828920"/>
                <a:gd name="connsiteX181" fmla="*/ 210517 w 1318886"/>
                <a:gd name="connsiteY181" fmla="*/ 828921 h 828920"/>
                <a:gd name="connsiteX182" fmla="*/ 211709 w 1318886"/>
                <a:gd name="connsiteY182" fmla="*/ 828921 h 828920"/>
                <a:gd name="connsiteX183" fmla="*/ 212859 w 1318886"/>
                <a:gd name="connsiteY183" fmla="*/ 828921 h 828920"/>
                <a:gd name="connsiteX184" fmla="*/ 214009 w 1318886"/>
                <a:gd name="connsiteY184" fmla="*/ 828921 h 828920"/>
                <a:gd name="connsiteX185" fmla="*/ 215200 w 1318886"/>
                <a:gd name="connsiteY185" fmla="*/ 828921 h 828920"/>
                <a:gd name="connsiteX186" fmla="*/ 216350 w 1318886"/>
                <a:gd name="connsiteY186" fmla="*/ 828921 h 828920"/>
                <a:gd name="connsiteX187" fmla="*/ 217501 w 1318886"/>
                <a:gd name="connsiteY187" fmla="*/ 828921 h 828920"/>
                <a:gd name="connsiteX188" fmla="*/ 218692 w 1318886"/>
                <a:gd name="connsiteY188" fmla="*/ 828921 h 828920"/>
                <a:gd name="connsiteX189" fmla="*/ 219842 w 1318886"/>
                <a:gd name="connsiteY189" fmla="*/ 828921 h 828920"/>
                <a:gd name="connsiteX190" fmla="*/ 221033 w 1318886"/>
                <a:gd name="connsiteY190" fmla="*/ 828921 h 828920"/>
                <a:gd name="connsiteX191" fmla="*/ 222183 w 1318886"/>
                <a:gd name="connsiteY191" fmla="*/ 828921 h 828920"/>
                <a:gd name="connsiteX192" fmla="*/ 223333 w 1318886"/>
                <a:gd name="connsiteY192" fmla="*/ 828921 h 828920"/>
                <a:gd name="connsiteX193" fmla="*/ 224525 w 1318886"/>
                <a:gd name="connsiteY193" fmla="*/ 828921 h 828920"/>
                <a:gd name="connsiteX194" fmla="*/ 225675 w 1318886"/>
                <a:gd name="connsiteY194" fmla="*/ 828921 h 828920"/>
                <a:gd name="connsiteX195" fmla="*/ 226825 w 1318886"/>
                <a:gd name="connsiteY195" fmla="*/ 828921 h 828920"/>
                <a:gd name="connsiteX196" fmla="*/ 228016 w 1318886"/>
                <a:gd name="connsiteY196" fmla="*/ 828921 h 828920"/>
                <a:gd name="connsiteX197" fmla="*/ 229166 w 1318886"/>
                <a:gd name="connsiteY197" fmla="*/ 828921 h 828920"/>
                <a:gd name="connsiteX198" fmla="*/ 230317 w 1318886"/>
                <a:gd name="connsiteY198" fmla="*/ 828921 h 828920"/>
                <a:gd name="connsiteX199" fmla="*/ 231507 w 1318886"/>
                <a:gd name="connsiteY199" fmla="*/ 828921 h 828920"/>
                <a:gd name="connsiteX200" fmla="*/ 232658 w 1318886"/>
                <a:gd name="connsiteY200" fmla="*/ 828921 h 828920"/>
                <a:gd name="connsiteX201" fmla="*/ 233808 w 1318886"/>
                <a:gd name="connsiteY201" fmla="*/ 828921 h 828920"/>
                <a:gd name="connsiteX202" fmla="*/ 234999 w 1318886"/>
                <a:gd name="connsiteY202" fmla="*/ 828921 h 828920"/>
                <a:gd name="connsiteX203" fmla="*/ 236149 w 1318886"/>
                <a:gd name="connsiteY203" fmla="*/ 828921 h 828920"/>
                <a:gd name="connsiteX204" fmla="*/ 237341 w 1318886"/>
                <a:gd name="connsiteY204" fmla="*/ 828921 h 828920"/>
                <a:gd name="connsiteX205" fmla="*/ 238491 w 1318886"/>
                <a:gd name="connsiteY205" fmla="*/ 828921 h 828920"/>
                <a:gd name="connsiteX206" fmla="*/ 239641 w 1318886"/>
                <a:gd name="connsiteY206" fmla="*/ 828921 h 828920"/>
                <a:gd name="connsiteX207" fmla="*/ 240832 w 1318886"/>
                <a:gd name="connsiteY207" fmla="*/ 828921 h 828920"/>
                <a:gd name="connsiteX208" fmla="*/ 241982 w 1318886"/>
                <a:gd name="connsiteY208" fmla="*/ 828921 h 828920"/>
                <a:gd name="connsiteX209" fmla="*/ 243132 w 1318886"/>
                <a:gd name="connsiteY209" fmla="*/ 828921 h 828920"/>
                <a:gd name="connsiteX210" fmla="*/ 244323 w 1318886"/>
                <a:gd name="connsiteY210" fmla="*/ 828921 h 828920"/>
                <a:gd name="connsiteX211" fmla="*/ 245474 w 1318886"/>
                <a:gd name="connsiteY211" fmla="*/ 828921 h 828920"/>
                <a:gd name="connsiteX212" fmla="*/ 246624 w 1318886"/>
                <a:gd name="connsiteY212" fmla="*/ 828921 h 828920"/>
                <a:gd name="connsiteX213" fmla="*/ 247815 w 1318886"/>
                <a:gd name="connsiteY213" fmla="*/ 828921 h 828920"/>
                <a:gd name="connsiteX214" fmla="*/ 248965 w 1318886"/>
                <a:gd name="connsiteY214" fmla="*/ 828921 h 828920"/>
                <a:gd name="connsiteX215" fmla="*/ 250156 w 1318886"/>
                <a:gd name="connsiteY215" fmla="*/ 828921 h 828920"/>
                <a:gd name="connsiteX216" fmla="*/ 251307 w 1318886"/>
                <a:gd name="connsiteY216" fmla="*/ 828921 h 828920"/>
                <a:gd name="connsiteX217" fmla="*/ 252457 w 1318886"/>
                <a:gd name="connsiteY217" fmla="*/ 828921 h 828920"/>
                <a:gd name="connsiteX218" fmla="*/ 253648 w 1318886"/>
                <a:gd name="connsiteY218" fmla="*/ 828921 h 828920"/>
                <a:gd name="connsiteX219" fmla="*/ 254798 w 1318886"/>
                <a:gd name="connsiteY219" fmla="*/ 828921 h 828920"/>
                <a:gd name="connsiteX220" fmla="*/ 255948 w 1318886"/>
                <a:gd name="connsiteY220" fmla="*/ 828921 h 828920"/>
                <a:gd name="connsiteX221" fmla="*/ 257140 w 1318886"/>
                <a:gd name="connsiteY221" fmla="*/ 828921 h 828920"/>
                <a:gd name="connsiteX222" fmla="*/ 258289 w 1318886"/>
                <a:gd name="connsiteY222" fmla="*/ 828921 h 828920"/>
                <a:gd name="connsiteX223" fmla="*/ 259440 w 1318886"/>
                <a:gd name="connsiteY223" fmla="*/ 828921 h 828920"/>
                <a:gd name="connsiteX224" fmla="*/ 260631 w 1318886"/>
                <a:gd name="connsiteY224" fmla="*/ 828921 h 828920"/>
                <a:gd name="connsiteX225" fmla="*/ 261781 w 1318886"/>
                <a:gd name="connsiteY225" fmla="*/ 828921 h 828920"/>
                <a:gd name="connsiteX226" fmla="*/ 262931 w 1318886"/>
                <a:gd name="connsiteY226" fmla="*/ 828921 h 828920"/>
                <a:gd name="connsiteX227" fmla="*/ 264123 w 1318886"/>
                <a:gd name="connsiteY227" fmla="*/ 828921 h 828920"/>
                <a:gd name="connsiteX228" fmla="*/ 265273 w 1318886"/>
                <a:gd name="connsiteY228" fmla="*/ 828921 h 828920"/>
                <a:gd name="connsiteX229" fmla="*/ 266464 w 1318886"/>
                <a:gd name="connsiteY229" fmla="*/ 828921 h 828920"/>
                <a:gd name="connsiteX230" fmla="*/ 267614 w 1318886"/>
                <a:gd name="connsiteY230" fmla="*/ 828921 h 828920"/>
                <a:gd name="connsiteX231" fmla="*/ 268764 w 1318886"/>
                <a:gd name="connsiteY231" fmla="*/ 828921 h 828920"/>
                <a:gd name="connsiteX232" fmla="*/ 269956 w 1318886"/>
                <a:gd name="connsiteY232" fmla="*/ 828921 h 828920"/>
                <a:gd name="connsiteX233" fmla="*/ 271105 w 1318886"/>
                <a:gd name="connsiteY233" fmla="*/ 828921 h 828920"/>
                <a:gd name="connsiteX234" fmla="*/ 272256 w 1318886"/>
                <a:gd name="connsiteY234" fmla="*/ 828921 h 828920"/>
                <a:gd name="connsiteX235" fmla="*/ 273447 w 1318886"/>
                <a:gd name="connsiteY235" fmla="*/ 828921 h 828920"/>
                <a:gd name="connsiteX236" fmla="*/ 274597 w 1318886"/>
                <a:gd name="connsiteY236" fmla="*/ 828921 h 828920"/>
                <a:gd name="connsiteX237" fmla="*/ 275747 w 1318886"/>
                <a:gd name="connsiteY237" fmla="*/ 828921 h 828920"/>
                <a:gd name="connsiteX238" fmla="*/ 276938 w 1318886"/>
                <a:gd name="connsiteY238" fmla="*/ 828921 h 828920"/>
                <a:gd name="connsiteX239" fmla="*/ 278089 w 1318886"/>
                <a:gd name="connsiteY239" fmla="*/ 828921 h 828920"/>
                <a:gd name="connsiteX240" fmla="*/ 279238 w 1318886"/>
                <a:gd name="connsiteY240" fmla="*/ 828921 h 828920"/>
                <a:gd name="connsiteX241" fmla="*/ 280430 w 1318886"/>
                <a:gd name="connsiteY241" fmla="*/ 828921 h 828920"/>
                <a:gd name="connsiteX242" fmla="*/ 281580 w 1318886"/>
                <a:gd name="connsiteY242" fmla="*/ 828921 h 828920"/>
                <a:gd name="connsiteX243" fmla="*/ 282771 w 1318886"/>
                <a:gd name="connsiteY243" fmla="*/ 828921 h 828920"/>
                <a:gd name="connsiteX244" fmla="*/ 283921 w 1318886"/>
                <a:gd name="connsiteY244" fmla="*/ 828921 h 828920"/>
                <a:gd name="connsiteX245" fmla="*/ 285071 w 1318886"/>
                <a:gd name="connsiteY245" fmla="*/ 828921 h 828920"/>
                <a:gd name="connsiteX246" fmla="*/ 286263 w 1318886"/>
                <a:gd name="connsiteY246" fmla="*/ 828921 h 828920"/>
                <a:gd name="connsiteX247" fmla="*/ 287413 w 1318886"/>
                <a:gd name="connsiteY247" fmla="*/ 828921 h 828920"/>
                <a:gd name="connsiteX248" fmla="*/ 288563 w 1318886"/>
                <a:gd name="connsiteY248" fmla="*/ 828921 h 828920"/>
                <a:gd name="connsiteX249" fmla="*/ 289754 w 1318886"/>
                <a:gd name="connsiteY249" fmla="*/ 828921 h 828920"/>
                <a:gd name="connsiteX250" fmla="*/ 290905 w 1318886"/>
                <a:gd name="connsiteY250" fmla="*/ 828921 h 828920"/>
                <a:gd name="connsiteX251" fmla="*/ 292055 w 1318886"/>
                <a:gd name="connsiteY251" fmla="*/ 828921 h 828920"/>
                <a:gd name="connsiteX252" fmla="*/ 293246 w 1318886"/>
                <a:gd name="connsiteY252" fmla="*/ 828921 h 828920"/>
                <a:gd name="connsiteX253" fmla="*/ 294396 w 1318886"/>
                <a:gd name="connsiteY253" fmla="*/ 828921 h 828920"/>
                <a:gd name="connsiteX254" fmla="*/ 295546 w 1318886"/>
                <a:gd name="connsiteY254" fmla="*/ 828921 h 828920"/>
                <a:gd name="connsiteX255" fmla="*/ 296737 w 1318886"/>
                <a:gd name="connsiteY255" fmla="*/ 828921 h 828920"/>
                <a:gd name="connsiteX256" fmla="*/ 297887 w 1318886"/>
                <a:gd name="connsiteY256" fmla="*/ 828921 h 828920"/>
                <a:gd name="connsiteX257" fmla="*/ 299079 w 1318886"/>
                <a:gd name="connsiteY257" fmla="*/ 828921 h 828920"/>
                <a:gd name="connsiteX258" fmla="*/ 300229 w 1318886"/>
                <a:gd name="connsiteY258" fmla="*/ 828921 h 828920"/>
                <a:gd name="connsiteX259" fmla="*/ 301379 w 1318886"/>
                <a:gd name="connsiteY259" fmla="*/ 828921 h 828920"/>
                <a:gd name="connsiteX260" fmla="*/ 302570 w 1318886"/>
                <a:gd name="connsiteY260" fmla="*/ 828921 h 828920"/>
                <a:gd name="connsiteX261" fmla="*/ 303720 w 1318886"/>
                <a:gd name="connsiteY261" fmla="*/ 828921 h 828920"/>
                <a:gd name="connsiteX262" fmla="*/ 304871 w 1318886"/>
                <a:gd name="connsiteY262" fmla="*/ 828921 h 828920"/>
                <a:gd name="connsiteX263" fmla="*/ 306062 w 1318886"/>
                <a:gd name="connsiteY263" fmla="*/ 828921 h 828920"/>
                <a:gd name="connsiteX264" fmla="*/ 307212 w 1318886"/>
                <a:gd name="connsiteY264" fmla="*/ 828921 h 828920"/>
                <a:gd name="connsiteX265" fmla="*/ 308362 w 1318886"/>
                <a:gd name="connsiteY265" fmla="*/ 828921 h 828920"/>
                <a:gd name="connsiteX266" fmla="*/ 309553 w 1318886"/>
                <a:gd name="connsiteY266" fmla="*/ 828921 h 828920"/>
                <a:gd name="connsiteX267" fmla="*/ 310703 w 1318886"/>
                <a:gd name="connsiteY267" fmla="*/ 828921 h 828920"/>
                <a:gd name="connsiteX268" fmla="*/ 311895 w 1318886"/>
                <a:gd name="connsiteY268" fmla="*/ 828921 h 828920"/>
                <a:gd name="connsiteX269" fmla="*/ 313045 w 1318886"/>
                <a:gd name="connsiteY269" fmla="*/ 828921 h 828920"/>
                <a:gd name="connsiteX270" fmla="*/ 314195 w 1318886"/>
                <a:gd name="connsiteY270" fmla="*/ 828921 h 828920"/>
                <a:gd name="connsiteX271" fmla="*/ 315386 w 1318886"/>
                <a:gd name="connsiteY271" fmla="*/ 828921 h 828920"/>
                <a:gd name="connsiteX272" fmla="*/ 316536 w 1318886"/>
                <a:gd name="connsiteY272" fmla="*/ 828921 h 828920"/>
                <a:gd name="connsiteX273" fmla="*/ 317687 w 1318886"/>
                <a:gd name="connsiteY273" fmla="*/ 828921 h 828920"/>
                <a:gd name="connsiteX274" fmla="*/ 318877 w 1318886"/>
                <a:gd name="connsiteY274" fmla="*/ 828921 h 828920"/>
                <a:gd name="connsiteX275" fmla="*/ 320028 w 1318886"/>
                <a:gd name="connsiteY275" fmla="*/ 828921 h 828920"/>
                <a:gd name="connsiteX276" fmla="*/ 321178 w 1318886"/>
                <a:gd name="connsiteY276" fmla="*/ 828921 h 828920"/>
                <a:gd name="connsiteX277" fmla="*/ 322369 w 1318886"/>
                <a:gd name="connsiteY277" fmla="*/ 828921 h 828920"/>
                <a:gd name="connsiteX278" fmla="*/ 323519 w 1318886"/>
                <a:gd name="connsiteY278" fmla="*/ 828921 h 828920"/>
                <a:gd name="connsiteX279" fmla="*/ 324669 w 1318886"/>
                <a:gd name="connsiteY279" fmla="*/ 828921 h 828920"/>
                <a:gd name="connsiteX280" fmla="*/ 325861 w 1318886"/>
                <a:gd name="connsiteY280" fmla="*/ 828921 h 828920"/>
                <a:gd name="connsiteX281" fmla="*/ 327010 w 1318886"/>
                <a:gd name="connsiteY281" fmla="*/ 828921 h 828920"/>
                <a:gd name="connsiteX282" fmla="*/ 328202 w 1318886"/>
                <a:gd name="connsiteY282" fmla="*/ 828921 h 828920"/>
                <a:gd name="connsiteX283" fmla="*/ 329352 w 1318886"/>
                <a:gd name="connsiteY283" fmla="*/ 828921 h 828920"/>
                <a:gd name="connsiteX284" fmla="*/ 330502 w 1318886"/>
                <a:gd name="connsiteY284" fmla="*/ 828921 h 828920"/>
                <a:gd name="connsiteX285" fmla="*/ 331693 w 1318886"/>
                <a:gd name="connsiteY285" fmla="*/ 828921 h 828920"/>
                <a:gd name="connsiteX286" fmla="*/ 332844 w 1318886"/>
                <a:gd name="connsiteY286" fmla="*/ 828921 h 828920"/>
                <a:gd name="connsiteX287" fmla="*/ 333994 w 1318886"/>
                <a:gd name="connsiteY287" fmla="*/ 828921 h 828920"/>
                <a:gd name="connsiteX288" fmla="*/ 335185 w 1318886"/>
                <a:gd name="connsiteY288" fmla="*/ 828921 h 828920"/>
                <a:gd name="connsiteX289" fmla="*/ 336335 w 1318886"/>
                <a:gd name="connsiteY289" fmla="*/ 828921 h 828920"/>
                <a:gd name="connsiteX290" fmla="*/ 337485 w 1318886"/>
                <a:gd name="connsiteY290" fmla="*/ 828921 h 828920"/>
                <a:gd name="connsiteX291" fmla="*/ 338677 w 1318886"/>
                <a:gd name="connsiteY291" fmla="*/ 828921 h 828920"/>
                <a:gd name="connsiteX292" fmla="*/ 339826 w 1318886"/>
                <a:gd name="connsiteY292" fmla="*/ 828921 h 828920"/>
                <a:gd name="connsiteX293" fmla="*/ 340977 w 1318886"/>
                <a:gd name="connsiteY293" fmla="*/ 828921 h 828920"/>
                <a:gd name="connsiteX294" fmla="*/ 342168 w 1318886"/>
                <a:gd name="connsiteY294" fmla="*/ 828921 h 828920"/>
                <a:gd name="connsiteX295" fmla="*/ 343318 w 1318886"/>
                <a:gd name="connsiteY295" fmla="*/ 828921 h 828920"/>
                <a:gd name="connsiteX296" fmla="*/ 344509 w 1318886"/>
                <a:gd name="connsiteY296" fmla="*/ 828921 h 828920"/>
                <a:gd name="connsiteX297" fmla="*/ 345659 w 1318886"/>
                <a:gd name="connsiteY297" fmla="*/ 828921 h 828920"/>
                <a:gd name="connsiteX298" fmla="*/ 346810 w 1318886"/>
                <a:gd name="connsiteY298" fmla="*/ 828921 h 828920"/>
                <a:gd name="connsiteX299" fmla="*/ 348001 w 1318886"/>
                <a:gd name="connsiteY299" fmla="*/ 828921 h 828920"/>
                <a:gd name="connsiteX300" fmla="*/ 349151 w 1318886"/>
                <a:gd name="connsiteY300" fmla="*/ 828921 h 828920"/>
                <a:gd name="connsiteX301" fmla="*/ 350301 w 1318886"/>
                <a:gd name="connsiteY301" fmla="*/ 828921 h 828920"/>
                <a:gd name="connsiteX302" fmla="*/ 351492 w 1318886"/>
                <a:gd name="connsiteY302" fmla="*/ 828921 h 828920"/>
                <a:gd name="connsiteX303" fmla="*/ 352643 w 1318886"/>
                <a:gd name="connsiteY303" fmla="*/ 828921 h 828920"/>
                <a:gd name="connsiteX304" fmla="*/ 353792 w 1318886"/>
                <a:gd name="connsiteY304" fmla="*/ 828921 h 828920"/>
                <a:gd name="connsiteX305" fmla="*/ 354984 w 1318886"/>
                <a:gd name="connsiteY305" fmla="*/ 828921 h 828920"/>
                <a:gd name="connsiteX306" fmla="*/ 356134 w 1318886"/>
                <a:gd name="connsiteY306" fmla="*/ 828921 h 828920"/>
                <a:gd name="connsiteX307" fmla="*/ 357284 w 1318886"/>
                <a:gd name="connsiteY307" fmla="*/ 828921 h 828920"/>
                <a:gd name="connsiteX308" fmla="*/ 358475 w 1318886"/>
                <a:gd name="connsiteY308" fmla="*/ 828921 h 828920"/>
                <a:gd name="connsiteX309" fmla="*/ 359626 w 1318886"/>
                <a:gd name="connsiteY309" fmla="*/ 828921 h 828920"/>
                <a:gd name="connsiteX310" fmla="*/ 360817 w 1318886"/>
                <a:gd name="connsiteY310" fmla="*/ 828921 h 828920"/>
                <a:gd name="connsiteX311" fmla="*/ 361967 w 1318886"/>
                <a:gd name="connsiteY311" fmla="*/ 828921 h 828920"/>
                <a:gd name="connsiteX312" fmla="*/ 363117 w 1318886"/>
                <a:gd name="connsiteY312" fmla="*/ 828921 h 828920"/>
                <a:gd name="connsiteX313" fmla="*/ 364308 w 1318886"/>
                <a:gd name="connsiteY313" fmla="*/ 828921 h 828920"/>
                <a:gd name="connsiteX314" fmla="*/ 365459 w 1318886"/>
                <a:gd name="connsiteY314" fmla="*/ 828921 h 828920"/>
                <a:gd name="connsiteX315" fmla="*/ 366608 w 1318886"/>
                <a:gd name="connsiteY315" fmla="*/ 828921 h 828920"/>
                <a:gd name="connsiteX316" fmla="*/ 367800 w 1318886"/>
                <a:gd name="connsiteY316" fmla="*/ 828921 h 828920"/>
                <a:gd name="connsiteX317" fmla="*/ 368950 w 1318886"/>
                <a:gd name="connsiteY317" fmla="*/ 828921 h 828920"/>
                <a:gd name="connsiteX318" fmla="*/ 370100 w 1318886"/>
                <a:gd name="connsiteY318" fmla="*/ 828921 h 828920"/>
                <a:gd name="connsiteX319" fmla="*/ 371291 w 1318886"/>
                <a:gd name="connsiteY319" fmla="*/ 828921 h 828920"/>
                <a:gd name="connsiteX320" fmla="*/ 372441 w 1318886"/>
                <a:gd name="connsiteY320" fmla="*/ 828921 h 828920"/>
                <a:gd name="connsiteX321" fmla="*/ 373592 w 1318886"/>
                <a:gd name="connsiteY321" fmla="*/ 828921 h 828920"/>
                <a:gd name="connsiteX322" fmla="*/ 374783 w 1318886"/>
                <a:gd name="connsiteY322" fmla="*/ 828921 h 828920"/>
                <a:gd name="connsiteX323" fmla="*/ 375933 w 1318886"/>
                <a:gd name="connsiteY323" fmla="*/ 828921 h 828920"/>
                <a:gd name="connsiteX324" fmla="*/ 377124 w 1318886"/>
                <a:gd name="connsiteY324" fmla="*/ 828921 h 828920"/>
                <a:gd name="connsiteX325" fmla="*/ 378274 w 1318886"/>
                <a:gd name="connsiteY325" fmla="*/ 828921 h 828920"/>
                <a:gd name="connsiteX326" fmla="*/ 379424 w 1318886"/>
                <a:gd name="connsiteY326" fmla="*/ 828921 h 828920"/>
                <a:gd name="connsiteX327" fmla="*/ 380616 w 1318886"/>
                <a:gd name="connsiteY327" fmla="*/ 828921 h 828920"/>
                <a:gd name="connsiteX328" fmla="*/ 381766 w 1318886"/>
                <a:gd name="connsiteY328" fmla="*/ 828921 h 828920"/>
                <a:gd name="connsiteX329" fmla="*/ 382916 w 1318886"/>
                <a:gd name="connsiteY329" fmla="*/ 828921 h 828920"/>
                <a:gd name="connsiteX330" fmla="*/ 384107 w 1318886"/>
                <a:gd name="connsiteY330" fmla="*/ 828921 h 828920"/>
                <a:gd name="connsiteX331" fmla="*/ 385257 w 1318886"/>
                <a:gd name="connsiteY331" fmla="*/ 828921 h 828920"/>
                <a:gd name="connsiteX332" fmla="*/ 386408 w 1318886"/>
                <a:gd name="connsiteY332" fmla="*/ 828921 h 828920"/>
                <a:gd name="connsiteX333" fmla="*/ 387598 w 1318886"/>
                <a:gd name="connsiteY333" fmla="*/ 828921 h 828920"/>
                <a:gd name="connsiteX334" fmla="*/ 388749 w 1318886"/>
                <a:gd name="connsiteY334" fmla="*/ 828921 h 828920"/>
                <a:gd name="connsiteX335" fmla="*/ 389940 w 1318886"/>
                <a:gd name="connsiteY335" fmla="*/ 828921 h 828920"/>
                <a:gd name="connsiteX336" fmla="*/ 391090 w 1318886"/>
                <a:gd name="connsiteY336" fmla="*/ 828921 h 828920"/>
                <a:gd name="connsiteX337" fmla="*/ 392240 w 1318886"/>
                <a:gd name="connsiteY337" fmla="*/ 828921 h 828920"/>
                <a:gd name="connsiteX338" fmla="*/ 393431 w 1318886"/>
                <a:gd name="connsiteY338" fmla="*/ 828921 h 828920"/>
                <a:gd name="connsiteX339" fmla="*/ 394582 w 1318886"/>
                <a:gd name="connsiteY339" fmla="*/ 828921 h 828920"/>
                <a:gd name="connsiteX340" fmla="*/ 395732 w 1318886"/>
                <a:gd name="connsiteY340" fmla="*/ 828921 h 828920"/>
                <a:gd name="connsiteX341" fmla="*/ 396923 w 1318886"/>
                <a:gd name="connsiteY341" fmla="*/ 828921 h 828920"/>
                <a:gd name="connsiteX342" fmla="*/ 398073 w 1318886"/>
                <a:gd name="connsiteY342" fmla="*/ 828921 h 828920"/>
                <a:gd name="connsiteX343" fmla="*/ 399223 w 1318886"/>
                <a:gd name="connsiteY343" fmla="*/ 828921 h 828920"/>
                <a:gd name="connsiteX344" fmla="*/ 400414 w 1318886"/>
                <a:gd name="connsiteY344" fmla="*/ 828921 h 828920"/>
                <a:gd name="connsiteX345" fmla="*/ 401565 w 1318886"/>
                <a:gd name="connsiteY345" fmla="*/ 828921 h 828920"/>
                <a:gd name="connsiteX346" fmla="*/ 402715 w 1318886"/>
                <a:gd name="connsiteY346" fmla="*/ 828921 h 828920"/>
                <a:gd name="connsiteX347" fmla="*/ 403906 w 1318886"/>
                <a:gd name="connsiteY347" fmla="*/ 828921 h 828920"/>
                <a:gd name="connsiteX348" fmla="*/ 405056 w 1318886"/>
                <a:gd name="connsiteY348" fmla="*/ 828921 h 828920"/>
                <a:gd name="connsiteX349" fmla="*/ 406247 w 1318886"/>
                <a:gd name="connsiteY349" fmla="*/ 828921 h 828920"/>
                <a:gd name="connsiteX350" fmla="*/ 407398 w 1318886"/>
                <a:gd name="connsiteY350" fmla="*/ 828921 h 828920"/>
                <a:gd name="connsiteX351" fmla="*/ 408548 w 1318886"/>
                <a:gd name="connsiteY351" fmla="*/ 828921 h 828920"/>
                <a:gd name="connsiteX352" fmla="*/ 409739 w 1318886"/>
                <a:gd name="connsiteY352" fmla="*/ 828921 h 828920"/>
                <a:gd name="connsiteX353" fmla="*/ 410889 w 1318886"/>
                <a:gd name="connsiteY353" fmla="*/ 828921 h 828920"/>
                <a:gd name="connsiteX354" fmla="*/ 412039 w 1318886"/>
                <a:gd name="connsiteY354" fmla="*/ 828921 h 828920"/>
                <a:gd name="connsiteX355" fmla="*/ 413231 w 1318886"/>
                <a:gd name="connsiteY355" fmla="*/ 828921 h 828920"/>
                <a:gd name="connsiteX356" fmla="*/ 414380 w 1318886"/>
                <a:gd name="connsiteY356" fmla="*/ 828921 h 828920"/>
                <a:gd name="connsiteX357" fmla="*/ 415531 w 1318886"/>
                <a:gd name="connsiteY357" fmla="*/ 828921 h 828920"/>
                <a:gd name="connsiteX358" fmla="*/ 416722 w 1318886"/>
                <a:gd name="connsiteY358" fmla="*/ 828921 h 828920"/>
                <a:gd name="connsiteX359" fmla="*/ 417872 w 1318886"/>
                <a:gd name="connsiteY359" fmla="*/ 828921 h 828920"/>
                <a:gd name="connsiteX360" fmla="*/ 419022 w 1318886"/>
                <a:gd name="connsiteY360" fmla="*/ 828921 h 828920"/>
                <a:gd name="connsiteX361" fmla="*/ 420213 w 1318886"/>
                <a:gd name="connsiteY361" fmla="*/ 828921 h 828920"/>
                <a:gd name="connsiteX362" fmla="*/ 421364 w 1318886"/>
                <a:gd name="connsiteY362" fmla="*/ 828921 h 828920"/>
                <a:gd name="connsiteX363" fmla="*/ 422555 w 1318886"/>
                <a:gd name="connsiteY363" fmla="*/ 828921 h 828920"/>
                <a:gd name="connsiteX364" fmla="*/ 423705 w 1318886"/>
                <a:gd name="connsiteY364" fmla="*/ 828921 h 828920"/>
                <a:gd name="connsiteX365" fmla="*/ 424855 w 1318886"/>
                <a:gd name="connsiteY365" fmla="*/ 828921 h 828920"/>
                <a:gd name="connsiteX366" fmla="*/ 426047 w 1318886"/>
                <a:gd name="connsiteY366" fmla="*/ 828921 h 828920"/>
                <a:gd name="connsiteX367" fmla="*/ 427196 w 1318886"/>
                <a:gd name="connsiteY367" fmla="*/ 828921 h 828920"/>
                <a:gd name="connsiteX368" fmla="*/ 428347 w 1318886"/>
                <a:gd name="connsiteY368" fmla="*/ 828921 h 828920"/>
                <a:gd name="connsiteX369" fmla="*/ 429538 w 1318886"/>
                <a:gd name="connsiteY369" fmla="*/ 828921 h 828920"/>
                <a:gd name="connsiteX370" fmla="*/ 430688 w 1318886"/>
                <a:gd name="connsiteY370" fmla="*/ 828921 h 828920"/>
                <a:gd name="connsiteX371" fmla="*/ 431838 w 1318886"/>
                <a:gd name="connsiteY371" fmla="*/ 828921 h 828920"/>
                <a:gd name="connsiteX372" fmla="*/ 433029 w 1318886"/>
                <a:gd name="connsiteY372" fmla="*/ 828921 h 828920"/>
                <a:gd name="connsiteX373" fmla="*/ 434180 w 1318886"/>
                <a:gd name="connsiteY373" fmla="*/ 828921 h 828920"/>
                <a:gd name="connsiteX374" fmla="*/ 435329 w 1318886"/>
                <a:gd name="connsiteY374" fmla="*/ 828921 h 828920"/>
                <a:gd name="connsiteX375" fmla="*/ 436521 w 1318886"/>
                <a:gd name="connsiteY375" fmla="*/ 828921 h 828920"/>
                <a:gd name="connsiteX376" fmla="*/ 437671 w 1318886"/>
                <a:gd name="connsiteY376" fmla="*/ 828921 h 828920"/>
                <a:gd name="connsiteX377" fmla="*/ 438862 w 1318886"/>
                <a:gd name="connsiteY377" fmla="*/ 828921 h 828920"/>
                <a:gd name="connsiteX378" fmla="*/ 440012 w 1318886"/>
                <a:gd name="connsiteY378" fmla="*/ 828921 h 828920"/>
                <a:gd name="connsiteX379" fmla="*/ 441162 w 1318886"/>
                <a:gd name="connsiteY379" fmla="*/ 828921 h 828920"/>
                <a:gd name="connsiteX380" fmla="*/ 442354 w 1318886"/>
                <a:gd name="connsiteY380" fmla="*/ 828921 h 828920"/>
                <a:gd name="connsiteX381" fmla="*/ 443504 w 1318886"/>
                <a:gd name="connsiteY381" fmla="*/ 828921 h 828920"/>
                <a:gd name="connsiteX382" fmla="*/ 444654 w 1318886"/>
                <a:gd name="connsiteY382" fmla="*/ 828921 h 828920"/>
                <a:gd name="connsiteX383" fmla="*/ 445845 w 1318886"/>
                <a:gd name="connsiteY383" fmla="*/ 828921 h 828920"/>
                <a:gd name="connsiteX384" fmla="*/ 446995 w 1318886"/>
                <a:gd name="connsiteY384" fmla="*/ 828921 h 828920"/>
                <a:gd name="connsiteX385" fmla="*/ 448146 w 1318886"/>
                <a:gd name="connsiteY385" fmla="*/ 828921 h 828920"/>
                <a:gd name="connsiteX386" fmla="*/ 449337 w 1318886"/>
                <a:gd name="connsiteY386" fmla="*/ 828921 h 828920"/>
                <a:gd name="connsiteX387" fmla="*/ 450487 w 1318886"/>
                <a:gd name="connsiteY387" fmla="*/ 828921 h 828920"/>
                <a:gd name="connsiteX388" fmla="*/ 451678 w 1318886"/>
                <a:gd name="connsiteY388" fmla="*/ 828921 h 828920"/>
                <a:gd name="connsiteX389" fmla="*/ 452828 w 1318886"/>
                <a:gd name="connsiteY389" fmla="*/ 828921 h 828920"/>
                <a:gd name="connsiteX390" fmla="*/ 453978 w 1318886"/>
                <a:gd name="connsiteY390" fmla="*/ 828921 h 828920"/>
                <a:gd name="connsiteX391" fmla="*/ 455170 w 1318886"/>
                <a:gd name="connsiteY391" fmla="*/ 828921 h 828920"/>
                <a:gd name="connsiteX392" fmla="*/ 456320 w 1318886"/>
                <a:gd name="connsiteY392" fmla="*/ 828921 h 828920"/>
                <a:gd name="connsiteX393" fmla="*/ 457470 w 1318886"/>
                <a:gd name="connsiteY393" fmla="*/ 828921 h 828920"/>
                <a:gd name="connsiteX394" fmla="*/ 458661 w 1318886"/>
                <a:gd name="connsiteY394" fmla="*/ 828921 h 828920"/>
                <a:gd name="connsiteX395" fmla="*/ 459811 w 1318886"/>
                <a:gd name="connsiteY395" fmla="*/ 828921 h 828920"/>
                <a:gd name="connsiteX396" fmla="*/ 460962 w 1318886"/>
                <a:gd name="connsiteY396" fmla="*/ 828921 h 828920"/>
                <a:gd name="connsiteX397" fmla="*/ 462152 w 1318886"/>
                <a:gd name="connsiteY397" fmla="*/ 828921 h 828920"/>
                <a:gd name="connsiteX398" fmla="*/ 463303 w 1318886"/>
                <a:gd name="connsiteY398" fmla="*/ 828921 h 828920"/>
                <a:gd name="connsiteX399" fmla="*/ 464453 w 1318886"/>
                <a:gd name="connsiteY399" fmla="*/ 828921 h 828920"/>
                <a:gd name="connsiteX400" fmla="*/ 465644 w 1318886"/>
                <a:gd name="connsiteY400" fmla="*/ 828921 h 828920"/>
                <a:gd name="connsiteX401" fmla="*/ 466794 w 1318886"/>
                <a:gd name="connsiteY401" fmla="*/ 828921 h 828920"/>
                <a:gd name="connsiteX402" fmla="*/ 467986 w 1318886"/>
                <a:gd name="connsiteY402" fmla="*/ 828921 h 828920"/>
                <a:gd name="connsiteX403" fmla="*/ 469136 w 1318886"/>
                <a:gd name="connsiteY403" fmla="*/ 828921 h 828920"/>
                <a:gd name="connsiteX404" fmla="*/ 470286 w 1318886"/>
                <a:gd name="connsiteY404" fmla="*/ 828921 h 828920"/>
                <a:gd name="connsiteX405" fmla="*/ 471477 w 1318886"/>
                <a:gd name="connsiteY405" fmla="*/ 828921 h 828920"/>
                <a:gd name="connsiteX406" fmla="*/ 472627 w 1318886"/>
                <a:gd name="connsiteY406" fmla="*/ 828921 h 828920"/>
                <a:gd name="connsiteX407" fmla="*/ 473777 w 1318886"/>
                <a:gd name="connsiteY407" fmla="*/ 828921 h 828920"/>
                <a:gd name="connsiteX408" fmla="*/ 474968 w 1318886"/>
                <a:gd name="connsiteY408" fmla="*/ 828921 h 828920"/>
                <a:gd name="connsiteX409" fmla="*/ 476119 w 1318886"/>
                <a:gd name="connsiteY409" fmla="*/ 828921 h 828920"/>
                <a:gd name="connsiteX410" fmla="*/ 477269 w 1318886"/>
                <a:gd name="connsiteY410" fmla="*/ 828921 h 828920"/>
                <a:gd name="connsiteX411" fmla="*/ 478460 w 1318886"/>
                <a:gd name="connsiteY411" fmla="*/ 828921 h 828920"/>
                <a:gd name="connsiteX412" fmla="*/ 479610 w 1318886"/>
                <a:gd name="connsiteY412" fmla="*/ 828921 h 828920"/>
                <a:gd name="connsiteX413" fmla="*/ 480760 w 1318886"/>
                <a:gd name="connsiteY413" fmla="*/ 828921 h 828920"/>
                <a:gd name="connsiteX414" fmla="*/ 481952 w 1318886"/>
                <a:gd name="connsiteY414" fmla="*/ 828921 h 828920"/>
                <a:gd name="connsiteX415" fmla="*/ 483101 w 1318886"/>
                <a:gd name="connsiteY415" fmla="*/ 828921 h 828920"/>
                <a:gd name="connsiteX416" fmla="*/ 484293 w 1318886"/>
                <a:gd name="connsiteY416" fmla="*/ 828921 h 828920"/>
                <a:gd name="connsiteX417" fmla="*/ 485443 w 1318886"/>
                <a:gd name="connsiteY417" fmla="*/ 828921 h 828920"/>
                <a:gd name="connsiteX418" fmla="*/ 486593 w 1318886"/>
                <a:gd name="connsiteY418" fmla="*/ 828921 h 828920"/>
                <a:gd name="connsiteX419" fmla="*/ 487784 w 1318886"/>
                <a:gd name="connsiteY419" fmla="*/ 828921 h 828920"/>
                <a:gd name="connsiteX420" fmla="*/ 488934 w 1318886"/>
                <a:gd name="connsiteY420" fmla="*/ 828921 h 828920"/>
                <a:gd name="connsiteX421" fmla="*/ 490085 w 1318886"/>
                <a:gd name="connsiteY421" fmla="*/ 828921 h 828920"/>
                <a:gd name="connsiteX422" fmla="*/ 491276 w 1318886"/>
                <a:gd name="connsiteY422" fmla="*/ 828921 h 828920"/>
                <a:gd name="connsiteX423" fmla="*/ 492426 w 1318886"/>
                <a:gd name="connsiteY423" fmla="*/ 828921 h 828920"/>
                <a:gd name="connsiteX424" fmla="*/ 493576 w 1318886"/>
                <a:gd name="connsiteY424" fmla="*/ 828921 h 828920"/>
                <a:gd name="connsiteX425" fmla="*/ 494768 w 1318886"/>
                <a:gd name="connsiteY425" fmla="*/ 828921 h 828920"/>
                <a:gd name="connsiteX426" fmla="*/ 495917 w 1318886"/>
                <a:gd name="connsiteY426" fmla="*/ 828921 h 828920"/>
                <a:gd name="connsiteX427" fmla="*/ 497068 w 1318886"/>
                <a:gd name="connsiteY427" fmla="*/ 828921 h 828920"/>
                <a:gd name="connsiteX428" fmla="*/ 498259 w 1318886"/>
                <a:gd name="connsiteY428" fmla="*/ 828921 h 828920"/>
                <a:gd name="connsiteX429" fmla="*/ 499409 w 1318886"/>
                <a:gd name="connsiteY429" fmla="*/ 828921 h 828920"/>
                <a:gd name="connsiteX430" fmla="*/ 500600 w 1318886"/>
                <a:gd name="connsiteY430" fmla="*/ 828921 h 828920"/>
                <a:gd name="connsiteX431" fmla="*/ 501750 w 1318886"/>
                <a:gd name="connsiteY431" fmla="*/ 828921 h 828920"/>
                <a:gd name="connsiteX432" fmla="*/ 502901 w 1318886"/>
                <a:gd name="connsiteY432" fmla="*/ 828921 h 828920"/>
                <a:gd name="connsiteX433" fmla="*/ 504092 w 1318886"/>
                <a:gd name="connsiteY433" fmla="*/ 828921 h 828920"/>
                <a:gd name="connsiteX434" fmla="*/ 505242 w 1318886"/>
                <a:gd name="connsiteY434" fmla="*/ 828921 h 828920"/>
                <a:gd name="connsiteX435" fmla="*/ 506392 w 1318886"/>
                <a:gd name="connsiteY435" fmla="*/ 828921 h 828920"/>
                <a:gd name="connsiteX436" fmla="*/ 507583 w 1318886"/>
                <a:gd name="connsiteY436" fmla="*/ 828921 h 828920"/>
                <a:gd name="connsiteX437" fmla="*/ 508734 w 1318886"/>
                <a:gd name="connsiteY437" fmla="*/ 828921 h 828920"/>
                <a:gd name="connsiteX438" fmla="*/ 509883 w 1318886"/>
                <a:gd name="connsiteY438" fmla="*/ 828921 h 828920"/>
                <a:gd name="connsiteX439" fmla="*/ 511075 w 1318886"/>
                <a:gd name="connsiteY439" fmla="*/ 828921 h 828920"/>
                <a:gd name="connsiteX440" fmla="*/ 512225 w 1318886"/>
                <a:gd name="connsiteY440" fmla="*/ 828921 h 828920"/>
                <a:gd name="connsiteX441" fmla="*/ 513375 w 1318886"/>
                <a:gd name="connsiteY441" fmla="*/ 828921 h 828920"/>
                <a:gd name="connsiteX442" fmla="*/ 514566 w 1318886"/>
                <a:gd name="connsiteY442" fmla="*/ 828921 h 828920"/>
                <a:gd name="connsiteX443" fmla="*/ 515716 w 1318886"/>
                <a:gd name="connsiteY443" fmla="*/ 828921 h 828920"/>
                <a:gd name="connsiteX444" fmla="*/ 516908 w 1318886"/>
                <a:gd name="connsiteY444" fmla="*/ 828921 h 828920"/>
                <a:gd name="connsiteX445" fmla="*/ 518058 w 1318886"/>
                <a:gd name="connsiteY445" fmla="*/ 828921 h 828920"/>
                <a:gd name="connsiteX446" fmla="*/ 519208 w 1318886"/>
                <a:gd name="connsiteY446" fmla="*/ 828921 h 828920"/>
                <a:gd name="connsiteX447" fmla="*/ 520399 w 1318886"/>
                <a:gd name="connsiteY447" fmla="*/ 828921 h 828920"/>
                <a:gd name="connsiteX448" fmla="*/ 521550 w 1318886"/>
                <a:gd name="connsiteY448" fmla="*/ 828921 h 828920"/>
                <a:gd name="connsiteX449" fmla="*/ 522699 w 1318886"/>
                <a:gd name="connsiteY449" fmla="*/ 828921 h 828920"/>
                <a:gd name="connsiteX450" fmla="*/ 523891 w 1318886"/>
                <a:gd name="connsiteY450" fmla="*/ 828921 h 828920"/>
                <a:gd name="connsiteX451" fmla="*/ 525041 w 1318886"/>
                <a:gd name="connsiteY451" fmla="*/ 828921 h 828920"/>
                <a:gd name="connsiteX452" fmla="*/ 526191 w 1318886"/>
                <a:gd name="connsiteY452" fmla="*/ 828921 h 828920"/>
                <a:gd name="connsiteX453" fmla="*/ 527382 w 1318886"/>
                <a:gd name="connsiteY453" fmla="*/ 828921 h 828920"/>
                <a:gd name="connsiteX454" fmla="*/ 528532 w 1318886"/>
                <a:gd name="connsiteY454" fmla="*/ 828921 h 828920"/>
                <a:gd name="connsiteX455" fmla="*/ 529724 w 1318886"/>
                <a:gd name="connsiteY455" fmla="*/ 828921 h 828920"/>
                <a:gd name="connsiteX456" fmla="*/ 530873 w 1318886"/>
                <a:gd name="connsiteY456" fmla="*/ 828921 h 828920"/>
                <a:gd name="connsiteX457" fmla="*/ 532024 w 1318886"/>
                <a:gd name="connsiteY457" fmla="*/ 828921 h 828920"/>
                <a:gd name="connsiteX458" fmla="*/ 533215 w 1318886"/>
                <a:gd name="connsiteY458" fmla="*/ 828921 h 828920"/>
                <a:gd name="connsiteX459" fmla="*/ 534365 w 1318886"/>
                <a:gd name="connsiteY459" fmla="*/ 828921 h 828920"/>
                <a:gd name="connsiteX460" fmla="*/ 535515 w 1318886"/>
                <a:gd name="connsiteY460" fmla="*/ 828921 h 828920"/>
                <a:gd name="connsiteX461" fmla="*/ 536707 w 1318886"/>
                <a:gd name="connsiteY461" fmla="*/ 828921 h 828920"/>
                <a:gd name="connsiteX462" fmla="*/ 537857 w 1318886"/>
                <a:gd name="connsiteY462" fmla="*/ 828921 h 828920"/>
                <a:gd name="connsiteX463" fmla="*/ 539007 w 1318886"/>
                <a:gd name="connsiteY463" fmla="*/ 828921 h 828920"/>
                <a:gd name="connsiteX464" fmla="*/ 540198 w 1318886"/>
                <a:gd name="connsiteY464" fmla="*/ 828921 h 828920"/>
                <a:gd name="connsiteX465" fmla="*/ 541348 w 1318886"/>
                <a:gd name="connsiteY465" fmla="*/ 828921 h 828920"/>
                <a:gd name="connsiteX466" fmla="*/ 542498 w 1318886"/>
                <a:gd name="connsiteY466" fmla="*/ 828921 h 828920"/>
                <a:gd name="connsiteX467" fmla="*/ 543689 w 1318886"/>
                <a:gd name="connsiteY467" fmla="*/ 828921 h 828920"/>
                <a:gd name="connsiteX468" fmla="*/ 544840 w 1318886"/>
                <a:gd name="connsiteY468" fmla="*/ 828921 h 828920"/>
                <a:gd name="connsiteX469" fmla="*/ 546031 w 1318886"/>
                <a:gd name="connsiteY469" fmla="*/ 828921 h 828920"/>
                <a:gd name="connsiteX470" fmla="*/ 547181 w 1318886"/>
                <a:gd name="connsiteY470" fmla="*/ 828921 h 828920"/>
                <a:gd name="connsiteX471" fmla="*/ 548331 w 1318886"/>
                <a:gd name="connsiteY471" fmla="*/ 828921 h 828920"/>
                <a:gd name="connsiteX472" fmla="*/ 549522 w 1318886"/>
                <a:gd name="connsiteY472" fmla="*/ 828921 h 828920"/>
                <a:gd name="connsiteX473" fmla="*/ 550673 w 1318886"/>
                <a:gd name="connsiteY473" fmla="*/ 828921 h 828920"/>
                <a:gd name="connsiteX474" fmla="*/ 551823 w 1318886"/>
                <a:gd name="connsiteY474" fmla="*/ 828921 h 828920"/>
                <a:gd name="connsiteX475" fmla="*/ 553014 w 1318886"/>
                <a:gd name="connsiteY475" fmla="*/ 828921 h 828920"/>
                <a:gd name="connsiteX476" fmla="*/ 554164 w 1318886"/>
                <a:gd name="connsiteY476" fmla="*/ 828921 h 828920"/>
                <a:gd name="connsiteX477" fmla="*/ 555314 w 1318886"/>
                <a:gd name="connsiteY477" fmla="*/ 807171 h 828920"/>
                <a:gd name="connsiteX478" fmla="*/ 556505 w 1318886"/>
                <a:gd name="connsiteY478" fmla="*/ 683473 h 828920"/>
                <a:gd name="connsiteX479" fmla="*/ 557655 w 1318886"/>
                <a:gd name="connsiteY479" fmla="*/ 684783 h 828920"/>
                <a:gd name="connsiteX480" fmla="*/ 558806 w 1318886"/>
                <a:gd name="connsiteY480" fmla="*/ 697102 h 828920"/>
                <a:gd name="connsiteX481" fmla="*/ 559997 w 1318886"/>
                <a:gd name="connsiteY481" fmla="*/ 717016 h 828920"/>
                <a:gd name="connsiteX482" fmla="*/ 561147 w 1318886"/>
                <a:gd name="connsiteY482" fmla="*/ 713611 h 828920"/>
                <a:gd name="connsiteX483" fmla="*/ 562338 w 1318886"/>
                <a:gd name="connsiteY483" fmla="*/ 705486 h 828920"/>
                <a:gd name="connsiteX484" fmla="*/ 563489 w 1318886"/>
                <a:gd name="connsiteY484" fmla="*/ 709417 h 828920"/>
                <a:gd name="connsiteX485" fmla="*/ 564639 w 1318886"/>
                <a:gd name="connsiteY485" fmla="*/ 680068 h 828920"/>
                <a:gd name="connsiteX486" fmla="*/ 565830 w 1318886"/>
                <a:gd name="connsiteY486" fmla="*/ 711516 h 828920"/>
                <a:gd name="connsiteX487" fmla="*/ 566980 w 1318886"/>
                <a:gd name="connsiteY487" fmla="*/ 714658 h 828920"/>
                <a:gd name="connsiteX488" fmla="*/ 568130 w 1318886"/>
                <a:gd name="connsiteY488" fmla="*/ 715184 h 828920"/>
                <a:gd name="connsiteX489" fmla="*/ 569322 w 1318886"/>
                <a:gd name="connsiteY489" fmla="*/ 706012 h 828920"/>
                <a:gd name="connsiteX490" fmla="*/ 570471 w 1318886"/>
                <a:gd name="connsiteY490" fmla="*/ 697102 h 828920"/>
                <a:gd name="connsiteX491" fmla="*/ 571622 w 1318886"/>
                <a:gd name="connsiteY491" fmla="*/ 692382 h 828920"/>
                <a:gd name="connsiteX492" fmla="*/ 572813 w 1318886"/>
                <a:gd name="connsiteY492" fmla="*/ 720688 h 828920"/>
                <a:gd name="connsiteX493" fmla="*/ 573963 w 1318886"/>
                <a:gd name="connsiteY493" fmla="*/ 705223 h 828920"/>
                <a:gd name="connsiteX494" fmla="*/ 575113 w 1318886"/>
                <a:gd name="connsiteY494" fmla="*/ 717279 h 828920"/>
                <a:gd name="connsiteX495" fmla="*/ 576304 w 1318886"/>
                <a:gd name="connsiteY495" fmla="*/ 739555 h 828920"/>
                <a:gd name="connsiteX496" fmla="*/ 577455 w 1318886"/>
                <a:gd name="connsiteY496" fmla="*/ 708632 h 828920"/>
                <a:gd name="connsiteX497" fmla="*/ 578646 w 1318886"/>
                <a:gd name="connsiteY497" fmla="*/ 681900 h 828920"/>
                <a:gd name="connsiteX498" fmla="*/ 579796 w 1318886"/>
                <a:gd name="connsiteY498" fmla="*/ 695003 h 828920"/>
                <a:gd name="connsiteX499" fmla="*/ 580946 w 1318886"/>
                <a:gd name="connsiteY499" fmla="*/ 699723 h 828920"/>
                <a:gd name="connsiteX500" fmla="*/ 582137 w 1318886"/>
                <a:gd name="connsiteY500" fmla="*/ 721999 h 828920"/>
                <a:gd name="connsiteX501" fmla="*/ 583287 w 1318886"/>
                <a:gd name="connsiteY501" fmla="*/ 722520 h 828920"/>
                <a:gd name="connsiteX502" fmla="*/ 584437 w 1318886"/>
                <a:gd name="connsiteY502" fmla="*/ 725930 h 828920"/>
                <a:gd name="connsiteX503" fmla="*/ 585629 w 1318886"/>
                <a:gd name="connsiteY503" fmla="*/ 712826 h 828920"/>
                <a:gd name="connsiteX504" fmla="*/ 586779 w 1318886"/>
                <a:gd name="connsiteY504" fmla="*/ 723309 h 828920"/>
                <a:gd name="connsiteX505" fmla="*/ 587929 w 1318886"/>
                <a:gd name="connsiteY505" fmla="*/ 676395 h 828920"/>
                <a:gd name="connsiteX506" fmla="*/ 589120 w 1318886"/>
                <a:gd name="connsiteY506" fmla="*/ 699723 h 828920"/>
                <a:gd name="connsiteX507" fmla="*/ 590271 w 1318886"/>
                <a:gd name="connsiteY507" fmla="*/ 714395 h 828920"/>
                <a:gd name="connsiteX508" fmla="*/ 591420 w 1318886"/>
                <a:gd name="connsiteY508" fmla="*/ 719378 h 828920"/>
                <a:gd name="connsiteX509" fmla="*/ 592612 w 1318886"/>
                <a:gd name="connsiteY509" fmla="*/ 709680 h 828920"/>
                <a:gd name="connsiteX510" fmla="*/ 593762 w 1318886"/>
                <a:gd name="connsiteY510" fmla="*/ 680589 h 828920"/>
                <a:gd name="connsiteX511" fmla="*/ 594953 w 1318886"/>
                <a:gd name="connsiteY511" fmla="*/ 690025 h 828920"/>
                <a:gd name="connsiteX512" fmla="*/ 596103 w 1318886"/>
                <a:gd name="connsiteY512" fmla="*/ 715184 h 828920"/>
                <a:gd name="connsiteX513" fmla="*/ 597253 w 1318886"/>
                <a:gd name="connsiteY513" fmla="*/ 710206 h 828920"/>
                <a:gd name="connsiteX514" fmla="*/ 598445 w 1318886"/>
                <a:gd name="connsiteY514" fmla="*/ 693430 h 828920"/>
                <a:gd name="connsiteX515" fmla="*/ 599595 w 1318886"/>
                <a:gd name="connsiteY515" fmla="*/ 696839 h 828920"/>
                <a:gd name="connsiteX516" fmla="*/ 600745 w 1318886"/>
                <a:gd name="connsiteY516" fmla="*/ 659887 h 828920"/>
                <a:gd name="connsiteX517" fmla="*/ 601936 w 1318886"/>
                <a:gd name="connsiteY517" fmla="*/ 664602 h 828920"/>
                <a:gd name="connsiteX518" fmla="*/ 603086 w 1318886"/>
                <a:gd name="connsiteY518" fmla="*/ 676921 h 828920"/>
                <a:gd name="connsiteX519" fmla="*/ 604237 w 1318886"/>
                <a:gd name="connsiteY519" fmla="*/ 666964 h 828920"/>
                <a:gd name="connsiteX520" fmla="*/ 605428 w 1318886"/>
                <a:gd name="connsiteY520" fmla="*/ 655430 h 828920"/>
                <a:gd name="connsiteX521" fmla="*/ 606578 w 1318886"/>
                <a:gd name="connsiteY521" fmla="*/ 687930 h 828920"/>
                <a:gd name="connsiteX522" fmla="*/ 607769 w 1318886"/>
                <a:gd name="connsiteY522" fmla="*/ 675611 h 828920"/>
                <a:gd name="connsiteX523" fmla="*/ 608919 w 1318886"/>
                <a:gd name="connsiteY523" fmla="*/ 657529 h 828920"/>
                <a:gd name="connsiteX524" fmla="*/ 610069 w 1318886"/>
                <a:gd name="connsiteY524" fmla="*/ 567378 h 828920"/>
                <a:gd name="connsiteX525" fmla="*/ 611261 w 1318886"/>
                <a:gd name="connsiteY525" fmla="*/ 620576 h 828920"/>
                <a:gd name="connsiteX526" fmla="*/ 612411 w 1318886"/>
                <a:gd name="connsiteY526" fmla="*/ 648357 h 828920"/>
                <a:gd name="connsiteX527" fmla="*/ 613561 w 1318886"/>
                <a:gd name="connsiteY527" fmla="*/ 623982 h 828920"/>
                <a:gd name="connsiteX528" fmla="*/ 614752 w 1318886"/>
                <a:gd name="connsiteY528" fmla="*/ 607999 h 828920"/>
                <a:gd name="connsiteX529" fmla="*/ 615902 w 1318886"/>
                <a:gd name="connsiteY529" fmla="*/ 659624 h 828920"/>
                <a:gd name="connsiteX530" fmla="*/ 617053 w 1318886"/>
                <a:gd name="connsiteY530" fmla="*/ 665913 h 828920"/>
                <a:gd name="connsiteX531" fmla="*/ 618243 w 1318886"/>
                <a:gd name="connsiteY531" fmla="*/ 665128 h 828920"/>
                <a:gd name="connsiteX532" fmla="*/ 619394 w 1318886"/>
                <a:gd name="connsiteY532" fmla="*/ 661982 h 828920"/>
                <a:gd name="connsiteX533" fmla="*/ 620544 w 1318886"/>
                <a:gd name="connsiteY533" fmla="*/ 651240 h 828920"/>
                <a:gd name="connsiteX534" fmla="*/ 621735 w 1318886"/>
                <a:gd name="connsiteY534" fmla="*/ 638921 h 828920"/>
                <a:gd name="connsiteX535" fmla="*/ 622885 w 1318886"/>
                <a:gd name="connsiteY535" fmla="*/ 608521 h 828920"/>
                <a:gd name="connsiteX536" fmla="*/ 624076 w 1318886"/>
                <a:gd name="connsiteY536" fmla="*/ 576025 h 828920"/>
                <a:gd name="connsiteX537" fmla="*/ 625227 w 1318886"/>
                <a:gd name="connsiteY537" fmla="*/ 644947 h 828920"/>
                <a:gd name="connsiteX538" fmla="*/ 626376 w 1318886"/>
                <a:gd name="connsiteY538" fmla="*/ 638658 h 828920"/>
                <a:gd name="connsiteX539" fmla="*/ 627568 w 1318886"/>
                <a:gd name="connsiteY539" fmla="*/ 652809 h 828920"/>
                <a:gd name="connsiteX540" fmla="*/ 628718 w 1318886"/>
                <a:gd name="connsiteY540" fmla="*/ 656740 h 828920"/>
                <a:gd name="connsiteX541" fmla="*/ 629868 w 1318886"/>
                <a:gd name="connsiteY541" fmla="*/ 635516 h 828920"/>
                <a:gd name="connsiteX542" fmla="*/ 631059 w 1318886"/>
                <a:gd name="connsiteY542" fmla="*/ 661982 h 828920"/>
                <a:gd name="connsiteX543" fmla="*/ 632210 w 1318886"/>
                <a:gd name="connsiteY543" fmla="*/ 596465 h 828920"/>
                <a:gd name="connsiteX544" fmla="*/ 633360 w 1318886"/>
                <a:gd name="connsiteY544" fmla="*/ 627128 h 828920"/>
                <a:gd name="connsiteX545" fmla="*/ 634551 w 1318886"/>
                <a:gd name="connsiteY545" fmla="*/ 631059 h 828920"/>
                <a:gd name="connsiteX546" fmla="*/ 635701 w 1318886"/>
                <a:gd name="connsiteY546" fmla="*/ 641805 h 828920"/>
                <a:gd name="connsiteX547" fmla="*/ 636851 w 1318886"/>
                <a:gd name="connsiteY547" fmla="*/ 672206 h 828920"/>
                <a:gd name="connsiteX548" fmla="*/ 638043 w 1318886"/>
                <a:gd name="connsiteY548" fmla="*/ 699460 h 828920"/>
                <a:gd name="connsiteX549" fmla="*/ 639192 w 1318886"/>
                <a:gd name="connsiteY549" fmla="*/ 684258 h 828920"/>
                <a:gd name="connsiteX550" fmla="*/ 640384 w 1318886"/>
                <a:gd name="connsiteY550" fmla="*/ 681900 h 828920"/>
                <a:gd name="connsiteX551" fmla="*/ 641534 w 1318886"/>
                <a:gd name="connsiteY551" fmla="*/ 696314 h 828920"/>
                <a:gd name="connsiteX552" fmla="*/ 642684 w 1318886"/>
                <a:gd name="connsiteY552" fmla="*/ 669844 h 828920"/>
                <a:gd name="connsiteX553" fmla="*/ 643875 w 1318886"/>
                <a:gd name="connsiteY553" fmla="*/ 676921 h 828920"/>
                <a:gd name="connsiteX554" fmla="*/ 645025 w 1318886"/>
                <a:gd name="connsiteY554" fmla="*/ 659887 h 828920"/>
                <a:gd name="connsiteX555" fmla="*/ 646176 w 1318886"/>
                <a:gd name="connsiteY555" fmla="*/ 649930 h 828920"/>
                <a:gd name="connsiteX556" fmla="*/ 647367 w 1318886"/>
                <a:gd name="connsiteY556" fmla="*/ 708632 h 828920"/>
                <a:gd name="connsiteX557" fmla="*/ 648517 w 1318886"/>
                <a:gd name="connsiteY557" fmla="*/ 727240 h 828920"/>
                <a:gd name="connsiteX558" fmla="*/ 649667 w 1318886"/>
                <a:gd name="connsiteY558" fmla="*/ 681637 h 828920"/>
                <a:gd name="connsiteX559" fmla="*/ 650858 w 1318886"/>
                <a:gd name="connsiteY559" fmla="*/ 692120 h 828920"/>
                <a:gd name="connsiteX560" fmla="*/ 652008 w 1318886"/>
                <a:gd name="connsiteY560" fmla="*/ 664602 h 828920"/>
                <a:gd name="connsiteX561" fmla="*/ 653158 w 1318886"/>
                <a:gd name="connsiteY561" fmla="*/ 695529 h 828920"/>
                <a:gd name="connsiteX562" fmla="*/ 654350 w 1318886"/>
                <a:gd name="connsiteY562" fmla="*/ 686878 h 828920"/>
                <a:gd name="connsiteX563" fmla="*/ 655500 w 1318886"/>
                <a:gd name="connsiteY563" fmla="*/ 681378 h 828920"/>
                <a:gd name="connsiteX564" fmla="*/ 656691 w 1318886"/>
                <a:gd name="connsiteY564" fmla="*/ 713085 h 828920"/>
                <a:gd name="connsiteX565" fmla="*/ 657841 w 1318886"/>
                <a:gd name="connsiteY565" fmla="*/ 690025 h 828920"/>
                <a:gd name="connsiteX566" fmla="*/ 658992 w 1318886"/>
                <a:gd name="connsiteY566" fmla="*/ 692908 h 828920"/>
                <a:gd name="connsiteX567" fmla="*/ 660183 w 1318886"/>
                <a:gd name="connsiteY567" fmla="*/ 682163 h 828920"/>
                <a:gd name="connsiteX568" fmla="*/ 661333 w 1318886"/>
                <a:gd name="connsiteY568" fmla="*/ 704176 h 828920"/>
                <a:gd name="connsiteX569" fmla="*/ 662483 w 1318886"/>
                <a:gd name="connsiteY569" fmla="*/ 686094 h 828920"/>
                <a:gd name="connsiteX570" fmla="*/ 663674 w 1318886"/>
                <a:gd name="connsiteY570" fmla="*/ 707322 h 828920"/>
                <a:gd name="connsiteX571" fmla="*/ 664825 w 1318886"/>
                <a:gd name="connsiteY571" fmla="*/ 708107 h 828920"/>
                <a:gd name="connsiteX572" fmla="*/ 665974 w 1318886"/>
                <a:gd name="connsiteY572" fmla="*/ 707585 h 828920"/>
                <a:gd name="connsiteX573" fmla="*/ 667166 w 1318886"/>
                <a:gd name="connsiteY573" fmla="*/ 694219 h 828920"/>
                <a:gd name="connsiteX574" fmla="*/ 668316 w 1318886"/>
                <a:gd name="connsiteY574" fmla="*/ 715184 h 828920"/>
                <a:gd name="connsiteX575" fmla="*/ 669507 w 1318886"/>
                <a:gd name="connsiteY575" fmla="*/ 707844 h 828920"/>
                <a:gd name="connsiteX576" fmla="*/ 670657 w 1318886"/>
                <a:gd name="connsiteY576" fmla="*/ 704438 h 828920"/>
                <a:gd name="connsiteX577" fmla="*/ 671807 w 1318886"/>
                <a:gd name="connsiteY577" fmla="*/ 689499 h 828920"/>
                <a:gd name="connsiteX578" fmla="*/ 672999 w 1318886"/>
                <a:gd name="connsiteY578" fmla="*/ 675874 h 828920"/>
                <a:gd name="connsiteX579" fmla="*/ 674149 w 1318886"/>
                <a:gd name="connsiteY579" fmla="*/ 709943 h 828920"/>
                <a:gd name="connsiteX580" fmla="*/ 675299 w 1318886"/>
                <a:gd name="connsiteY580" fmla="*/ 650977 h 828920"/>
                <a:gd name="connsiteX581" fmla="*/ 676490 w 1318886"/>
                <a:gd name="connsiteY581" fmla="*/ 685831 h 828920"/>
                <a:gd name="connsiteX582" fmla="*/ 677640 w 1318886"/>
                <a:gd name="connsiteY582" fmla="*/ 712038 h 828920"/>
                <a:gd name="connsiteX583" fmla="*/ 678790 w 1318886"/>
                <a:gd name="connsiteY583" fmla="*/ 694740 h 828920"/>
                <a:gd name="connsiteX584" fmla="*/ 679982 w 1318886"/>
                <a:gd name="connsiteY584" fmla="*/ 681900 h 828920"/>
                <a:gd name="connsiteX585" fmla="*/ 681132 w 1318886"/>
                <a:gd name="connsiteY585" fmla="*/ 679805 h 828920"/>
                <a:gd name="connsiteX586" fmla="*/ 682282 w 1318886"/>
                <a:gd name="connsiteY586" fmla="*/ 705223 h 828920"/>
                <a:gd name="connsiteX587" fmla="*/ 683473 w 1318886"/>
                <a:gd name="connsiteY587" fmla="*/ 681900 h 828920"/>
                <a:gd name="connsiteX588" fmla="*/ 684623 w 1318886"/>
                <a:gd name="connsiteY588" fmla="*/ 698150 h 828920"/>
                <a:gd name="connsiteX589" fmla="*/ 685815 w 1318886"/>
                <a:gd name="connsiteY589" fmla="*/ 677184 h 828920"/>
                <a:gd name="connsiteX590" fmla="*/ 686964 w 1318886"/>
                <a:gd name="connsiteY590" fmla="*/ 682688 h 828920"/>
                <a:gd name="connsiteX591" fmla="*/ 688115 w 1318886"/>
                <a:gd name="connsiteY591" fmla="*/ 659361 h 828920"/>
                <a:gd name="connsiteX592" fmla="*/ 689306 w 1318886"/>
                <a:gd name="connsiteY592" fmla="*/ 686356 h 828920"/>
                <a:gd name="connsiteX593" fmla="*/ 690456 w 1318886"/>
                <a:gd name="connsiteY593" fmla="*/ 681378 h 828920"/>
                <a:gd name="connsiteX594" fmla="*/ 691606 w 1318886"/>
                <a:gd name="connsiteY594" fmla="*/ 659102 h 828920"/>
                <a:gd name="connsiteX595" fmla="*/ 692797 w 1318886"/>
                <a:gd name="connsiteY595" fmla="*/ 695003 h 828920"/>
                <a:gd name="connsiteX596" fmla="*/ 693948 w 1318886"/>
                <a:gd name="connsiteY596" fmla="*/ 709680 h 828920"/>
                <a:gd name="connsiteX597" fmla="*/ 695098 w 1318886"/>
                <a:gd name="connsiteY597" fmla="*/ 677969 h 828920"/>
                <a:gd name="connsiteX598" fmla="*/ 696289 w 1318886"/>
                <a:gd name="connsiteY598" fmla="*/ 685831 h 828920"/>
                <a:gd name="connsiteX599" fmla="*/ 697439 w 1318886"/>
                <a:gd name="connsiteY599" fmla="*/ 691335 h 828920"/>
                <a:gd name="connsiteX600" fmla="*/ 698589 w 1318886"/>
                <a:gd name="connsiteY600" fmla="*/ 692382 h 828920"/>
                <a:gd name="connsiteX601" fmla="*/ 699780 w 1318886"/>
                <a:gd name="connsiteY601" fmla="*/ 679279 h 828920"/>
                <a:gd name="connsiteX602" fmla="*/ 700931 w 1318886"/>
                <a:gd name="connsiteY602" fmla="*/ 695529 h 828920"/>
                <a:gd name="connsiteX603" fmla="*/ 702122 w 1318886"/>
                <a:gd name="connsiteY603" fmla="*/ 690288 h 828920"/>
                <a:gd name="connsiteX604" fmla="*/ 703272 w 1318886"/>
                <a:gd name="connsiteY604" fmla="*/ 704438 h 828920"/>
                <a:gd name="connsiteX605" fmla="*/ 704422 w 1318886"/>
                <a:gd name="connsiteY605" fmla="*/ 701292 h 828920"/>
                <a:gd name="connsiteX606" fmla="*/ 705613 w 1318886"/>
                <a:gd name="connsiteY606" fmla="*/ 665391 h 828920"/>
                <a:gd name="connsiteX607" fmla="*/ 706764 w 1318886"/>
                <a:gd name="connsiteY607" fmla="*/ 696051 h 828920"/>
                <a:gd name="connsiteX608" fmla="*/ 707914 w 1318886"/>
                <a:gd name="connsiteY608" fmla="*/ 663292 h 828920"/>
                <a:gd name="connsiteX609" fmla="*/ 709105 w 1318886"/>
                <a:gd name="connsiteY609" fmla="*/ 668796 h 828920"/>
                <a:gd name="connsiteX610" fmla="*/ 710255 w 1318886"/>
                <a:gd name="connsiteY610" fmla="*/ 693693 h 828920"/>
                <a:gd name="connsiteX611" fmla="*/ 711405 w 1318886"/>
                <a:gd name="connsiteY611" fmla="*/ 695266 h 828920"/>
                <a:gd name="connsiteX612" fmla="*/ 712596 w 1318886"/>
                <a:gd name="connsiteY612" fmla="*/ 675874 h 828920"/>
                <a:gd name="connsiteX613" fmla="*/ 713746 w 1318886"/>
                <a:gd name="connsiteY613" fmla="*/ 665654 h 828920"/>
                <a:gd name="connsiteX614" fmla="*/ 714897 w 1318886"/>
                <a:gd name="connsiteY614" fmla="*/ 702865 h 828920"/>
                <a:gd name="connsiteX615" fmla="*/ 716088 w 1318886"/>
                <a:gd name="connsiteY615" fmla="*/ 657003 h 828920"/>
                <a:gd name="connsiteX616" fmla="*/ 717238 w 1318886"/>
                <a:gd name="connsiteY616" fmla="*/ 657792 h 828920"/>
                <a:gd name="connsiteX617" fmla="*/ 718429 w 1318886"/>
                <a:gd name="connsiteY617" fmla="*/ 641279 h 828920"/>
                <a:gd name="connsiteX618" fmla="*/ 719579 w 1318886"/>
                <a:gd name="connsiteY618" fmla="*/ 672727 h 828920"/>
                <a:gd name="connsiteX619" fmla="*/ 720730 w 1318886"/>
                <a:gd name="connsiteY619" fmla="*/ 656481 h 828920"/>
                <a:gd name="connsiteX620" fmla="*/ 721921 w 1318886"/>
                <a:gd name="connsiteY620" fmla="*/ 567637 h 828920"/>
                <a:gd name="connsiteX621" fmla="*/ 723071 w 1318886"/>
                <a:gd name="connsiteY621" fmla="*/ 609831 h 828920"/>
                <a:gd name="connsiteX622" fmla="*/ 724221 w 1318886"/>
                <a:gd name="connsiteY622" fmla="*/ 570784 h 828920"/>
                <a:gd name="connsiteX623" fmla="*/ 725413 w 1318886"/>
                <a:gd name="connsiteY623" fmla="*/ 469887 h 828920"/>
                <a:gd name="connsiteX624" fmla="*/ 726562 w 1318886"/>
                <a:gd name="connsiteY624" fmla="*/ 545102 h 828920"/>
                <a:gd name="connsiteX625" fmla="*/ 727713 w 1318886"/>
                <a:gd name="connsiteY625" fmla="*/ 559516 h 828920"/>
                <a:gd name="connsiteX626" fmla="*/ 728904 w 1318886"/>
                <a:gd name="connsiteY626" fmla="*/ 623982 h 828920"/>
                <a:gd name="connsiteX627" fmla="*/ 730054 w 1318886"/>
                <a:gd name="connsiteY627" fmla="*/ 625292 h 828920"/>
                <a:gd name="connsiteX628" fmla="*/ 731204 w 1318886"/>
                <a:gd name="connsiteY628" fmla="*/ 619792 h 828920"/>
                <a:gd name="connsiteX629" fmla="*/ 732395 w 1318886"/>
                <a:gd name="connsiteY629" fmla="*/ 552176 h 828920"/>
                <a:gd name="connsiteX630" fmla="*/ 733546 w 1318886"/>
                <a:gd name="connsiteY630" fmla="*/ 535930 h 828920"/>
                <a:gd name="connsiteX631" fmla="*/ 734736 w 1318886"/>
                <a:gd name="connsiteY631" fmla="*/ 514176 h 828920"/>
                <a:gd name="connsiteX632" fmla="*/ 735887 w 1318886"/>
                <a:gd name="connsiteY632" fmla="*/ 535667 h 828920"/>
                <a:gd name="connsiteX633" fmla="*/ 737037 w 1318886"/>
                <a:gd name="connsiteY633" fmla="*/ 569999 h 828920"/>
                <a:gd name="connsiteX634" fmla="*/ 738228 w 1318886"/>
                <a:gd name="connsiteY634" fmla="*/ 408301 h 828920"/>
                <a:gd name="connsiteX635" fmla="*/ 739378 w 1318886"/>
                <a:gd name="connsiteY635" fmla="*/ 359555 h 828920"/>
                <a:gd name="connsiteX636" fmla="*/ 740528 w 1318886"/>
                <a:gd name="connsiteY636" fmla="*/ 378163 h 828920"/>
                <a:gd name="connsiteX637" fmla="*/ 741720 w 1318886"/>
                <a:gd name="connsiteY637" fmla="*/ 304258 h 828920"/>
                <a:gd name="connsiteX638" fmla="*/ 742870 w 1318886"/>
                <a:gd name="connsiteY638" fmla="*/ 258659 h 828920"/>
                <a:gd name="connsiteX639" fmla="*/ 744020 w 1318886"/>
                <a:gd name="connsiteY639" fmla="*/ 121336 h 828920"/>
                <a:gd name="connsiteX640" fmla="*/ 745211 w 1318886"/>
                <a:gd name="connsiteY640" fmla="*/ 135750 h 828920"/>
                <a:gd name="connsiteX641" fmla="*/ 746361 w 1318886"/>
                <a:gd name="connsiteY641" fmla="*/ 0 h 828920"/>
                <a:gd name="connsiteX642" fmla="*/ 747552 w 1318886"/>
                <a:gd name="connsiteY642" fmla="*/ 104564 h 828920"/>
                <a:gd name="connsiteX643" fmla="*/ 748703 w 1318886"/>
                <a:gd name="connsiteY643" fmla="*/ 440534 h 828920"/>
                <a:gd name="connsiteX644" fmla="*/ 749853 w 1318886"/>
                <a:gd name="connsiteY644" fmla="*/ 479844 h 828920"/>
                <a:gd name="connsiteX645" fmla="*/ 751044 w 1318886"/>
                <a:gd name="connsiteY645" fmla="*/ 548245 h 828920"/>
                <a:gd name="connsiteX646" fmla="*/ 752194 w 1318886"/>
                <a:gd name="connsiteY646" fmla="*/ 594633 h 828920"/>
                <a:gd name="connsiteX647" fmla="*/ 753344 w 1318886"/>
                <a:gd name="connsiteY647" fmla="*/ 560564 h 828920"/>
                <a:gd name="connsiteX648" fmla="*/ 754536 w 1318886"/>
                <a:gd name="connsiteY648" fmla="*/ 599874 h 828920"/>
                <a:gd name="connsiteX649" fmla="*/ 755686 w 1318886"/>
                <a:gd name="connsiteY649" fmla="*/ 506577 h 828920"/>
                <a:gd name="connsiteX650" fmla="*/ 756836 w 1318886"/>
                <a:gd name="connsiteY650" fmla="*/ 522301 h 828920"/>
                <a:gd name="connsiteX651" fmla="*/ 758027 w 1318886"/>
                <a:gd name="connsiteY651" fmla="*/ 594370 h 828920"/>
                <a:gd name="connsiteX652" fmla="*/ 759177 w 1318886"/>
                <a:gd name="connsiteY652" fmla="*/ 614809 h 828920"/>
                <a:gd name="connsiteX653" fmla="*/ 760328 w 1318886"/>
                <a:gd name="connsiteY653" fmla="*/ 586771 h 828920"/>
                <a:gd name="connsiteX654" fmla="*/ 761518 w 1318886"/>
                <a:gd name="connsiteY654" fmla="*/ 612452 h 828920"/>
                <a:gd name="connsiteX655" fmla="*/ 762669 w 1318886"/>
                <a:gd name="connsiteY655" fmla="*/ 637874 h 828920"/>
                <a:gd name="connsiteX656" fmla="*/ 763860 w 1318886"/>
                <a:gd name="connsiteY656" fmla="*/ 590439 h 828920"/>
                <a:gd name="connsiteX657" fmla="*/ 765010 w 1318886"/>
                <a:gd name="connsiteY657" fmla="*/ 542482 h 828920"/>
                <a:gd name="connsiteX658" fmla="*/ 766160 w 1318886"/>
                <a:gd name="connsiteY658" fmla="*/ 598301 h 828920"/>
                <a:gd name="connsiteX659" fmla="*/ 767352 w 1318886"/>
                <a:gd name="connsiteY659" fmla="*/ 633680 h 828920"/>
                <a:gd name="connsiteX660" fmla="*/ 768502 w 1318886"/>
                <a:gd name="connsiteY660" fmla="*/ 609309 h 828920"/>
                <a:gd name="connsiteX661" fmla="*/ 769652 w 1318886"/>
                <a:gd name="connsiteY661" fmla="*/ 626081 h 828920"/>
                <a:gd name="connsiteX662" fmla="*/ 770843 w 1318886"/>
                <a:gd name="connsiteY662" fmla="*/ 596990 h 828920"/>
                <a:gd name="connsiteX663" fmla="*/ 771993 w 1318886"/>
                <a:gd name="connsiteY663" fmla="*/ 566068 h 828920"/>
                <a:gd name="connsiteX664" fmla="*/ 773143 w 1318886"/>
                <a:gd name="connsiteY664" fmla="*/ 547723 h 828920"/>
                <a:gd name="connsiteX665" fmla="*/ 774334 w 1318886"/>
                <a:gd name="connsiteY665" fmla="*/ 572357 h 828920"/>
                <a:gd name="connsiteX666" fmla="*/ 775485 w 1318886"/>
                <a:gd name="connsiteY666" fmla="*/ 609831 h 828920"/>
                <a:gd name="connsiteX667" fmla="*/ 776635 w 1318886"/>
                <a:gd name="connsiteY667" fmla="*/ 623982 h 828920"/>
                <a:gd name="connsiteX668" fmla="*/ 777826 w 1318886"/>
                <a:gd name="connsiteY668" fmla="*/ 641279 h 828920"/>
                <a:gd name="connsiteX669" fmla="*/ 778976 w 1318886"/>
                <a:gd name="connsiteY669" fmla="*/ 592012 h 828920"/>
                <a:gd name="connsiteX670" fmla="*/ 780167 w 1318886"/>
                <a:gd name="connsiteY670" fmla="*/ 652288 h 828920"/>
                <a:gd name="connsiteX671" fmla="*/ 781318 w 1318886"/>
                <a:gd name="connsiteY671" fmla="*/ 562137 h 828920"/>
                <a:gd name="connsiteX672" fmla="*/ 782467 w 1318886"/>
                <a:gd name="connsiteY672" fmla="*/ 598038 h 828920"/>
                <a:gd name="connsiteX673" fmla="*/ 783659 w 1318886"/>
                <a:gd name="connsiteY673" fmla="*/ 600658 h 828920"/>
                <a:gd name="connsiteX674" fmla="*/ 784809 w 1318886"/>
                <a:gd name="connsiteY674" fmla="*/ 550344 h 828920"/>
                <a:gd name="connsiteX675" fmla="*/ 785959 w 1318886"/>
                <a:gd name="connsiteY675" fmla="*/ 430577 h 828920"/>
                <a:gd name="connsiteX676" fmla="*/ 787150 w 1318886"/>
                <a:gd name="connsiteY676" fmla="*/ 85172 h 828920"/>
                <a:gd name="connsiteX677" fmla="*/ 788300 w 1318886"/>
                <a:gd name="connsiteY677" fmla="*/ 487969 h 828920"/>
                <a:gd name="connsiteX678" fmla="*/ 789451 w 1318886"/>
                <a:gd name="connsiteY678" fmla="*/ 512344 h 828920"/>
                <a:gd name="connsiteX679" fmla="*/ 790642 w 1318886"/>
                <a:gd name="connsiteY679" fmla="*/ 489805 h 828920"/>
                <a:gd name="connsiteX680" fmla="*/ 791792 w 1318886"/>
                <a:gd name="connsiteY680" fmla="*/ 374758 h 828920"/>
                <a:gd name="connsiteX681" fmla="*/ 792942 w 1318886"/>
                <a:gd name="connsiteY681" fmla="*/ 568163 h 828920"/>
                <a:gd name="connsiteX682" fmla="*/ 794134 w 1318886"/>
                <a:gd name="connsiteY682" fmla="*/ 574715 h 828920"/>
                <a:gd name="connsiteX683" fmla="*/ 795283 w 1318886"/>
                <a:gd name="connsiteY683" fmla="*/ 579171 h 828920"/>
                <a:gd name="connsiteX684" fmla="*/ 796475 w 1318886"/>
                <a:gd name="connsiteY684" fmla="*/ 631844 h 828920"/>
                <a:gd name="connsiteX685" fmla="*/ 797625 w 1318886"/>
                <a:gd name="connsiteY685" fmla="*/ 588865 h 828920"/>
                <a:gd name="connsiteX686" fmla="*/ 798775 w 1318886"/>
                <a:gd name="connsiteY686" fmla="*/ 558465 h 828920"/>
                <a:gd name="connsiteX687" fmla="*/ 799966 w 1318886"/>
                <a:gd name="connsiteY687" fmla="*/ 560301 h 828920"/>
                <a:gd name="connsiteX688" fmla="*/ 801116 w 1318886"/>
                <a:gd name="connsiteY688" fmla="*/ 543003 h 828920"/>
                <a:gd name="connsiteX689" fmla="*/ 802267 w 1318886"/>
                <a:gd name="connsiteY689" fmla="*/ 610357 h 828920"/>
                <a:gd name="connsiteX690" fmla="*/ 803458 w 1318886"/>
                <a:gd name="connsiteY690" fmla="*/ 596465 h 828920"/>
                <a:gd name="connsiteX691" fmla="*/ 804608 w 1318886"/>
                <a:gd name="connsiteY691" fmla="*/ 609046 h 828920"/>
                <a:gd name="connsiteX692" fmla="*/ 805758 w 1318886"/>
                <a:gd name="connsiteY692" fmla="*/ 558727 h 828920"/>
                <a:gd name="connsiteX693" fmla="*/ 806949 w 1318886"/>
                <a:gd name="connsiteY693" fmla="*/ 573667 h 828920"/>
                <a:gd name="connsiteX694" fmla="*/ 808099 w 1318886"/>
                <a:gd name="connsiteY694" fmla="*/ 548508 h 828920"/>
                <a:gd name="connsiteX695" fmla="*/ 809249 w 1318886"/>
                <a:gd name="connsiteY695" fmla="*/ 550866 h 828920"/>
                <a:gd name="connsiteX696" fmla="*/ 810441 w 1318886"/>
                <a:gd name="connsiteY696" fmla="*/ 614551 h 828920"/>
                <a:gd name="connsiteX697" fmla="*/ 811591 w 1318886"/>
                <a:gd name="connsiteY697" fmla="*/ 572094 h 828920"/>
                <a:gd name="connsiteX698" fmla="*/ 812782 w 1318886"/>
                <a:gd name="connsiteY698" fmla="*/ 616645 h 828920"/>
                <a:gd name="connsiteX699" fmla="*/ 813932 w 1318886"/>
                <a:gd name="connsiteY699" fmla="*/ 536715 h 828920"/>
                <a:gd name="connsiteX700" fmla="*/ 815082 w 1318886"/>
                <a:gd name="connsiteY700" fmla="*/ 592796 h 828920"/>
                <a:gd name="connsiteX701" fmla="*/ 816274 w 1318886"/>
                <a:gd name="connsiteY701" fmla="*/ 556896 h 828920"/>
                <a:gd name="connsiteX702" fmla="*/ 817424 w 1318886"/>
                <a:gd name="connsiteY702" fmla="*/ 563447 h 828920"/>
                <a:gd name="connsiteX703" fmla="*/ 818574 w 1318886"/>
                <a:gd name="connsiteY703" fmla="*/ 599611 h 828920"/>
                <a:gd name="connsiteX704" fmla="*/ 819765 w 1318886"/>
                <a:gd name="connsiteY704" fmla="*/ 577072 h 828920"/>
                <a:gd name="connsiteX705" fmla="*/ 820916 w 1318886"/>
                <a:gd name="connsiteY705" fmla="*/ 586245 h 828920"/>
                <a:gd name="connsiteX706" fmla="*/ 822065 w 1318886"/>
                <a:gd name="connsiteY706" fmla="*/ 565016 h 828920"/>
                <a:gd name="connsiteX707" fmla="*/ 823257 w 1318886"/>
                <a:gd name="connsiteY707" fmla="*/ 521253 h 828920"/>
                <a:gd name="connsiteX708" fmla="*/ 824407 w 1318886"/>
                <a:gd name="connsiteY708" fmla="*/ 610878 h 828920"/>
                <a:gd name="connsiteX709" fmla="*/ 825598 w 1318886"/>
                <a:gd name="connsiteY709" fmla="*/ 543529 h 828920"/>
                <a:gd name="connsiteX710" fmla="*/ 826748 w 1318886"/>
                <a:gd name="connsiteY710" fmla="*/ 582577 h 828920"/>
                <a:gd name="connsiteX711" fmla="*/ 827898 w 1318886"/>
                <a:gd name="connsiteY711" fmla="*/ 582577 h 828920"/>
                <a:gd name="connsiteX712" fmla="*/ 829090 w 1318886"/>
                <a:gd name="connsiteY712" fmla="*/ 549555 h 828920"/>
                <a:gd name="connsiteX713" fmla="*/ 830239 w 1318886"/>
                <a:gd name="connsiteY713" fmla="*/ 559253 h 828920"/>
                <a:gd name="connsiteX714" fmla="*/ 831390 w 1318886"/>
                <a:gd name="connsiteY714" fmla="*/ 539861 h 828920"/>
                <a:gd name="connsiteX715" fmla="*/ 832581 w 1318886"/>
                <a:gd name="connsiteY715" fmla="*/ 557154 h 828920"/>
                <a:gd name="connsiteX716" fmla="*/ 833731 w 1318886"/>
                <a:gd name="connsiteY716" fmla="*/ 508150 h 828920"/>
                <a:gd name="connsiteX717" fmla="*/ 834881 w 1318886"/>
                <a:gd name="connsiteY717" fmla="*/ 577335 h 828920"/>
                <a:gd name="connsiteX718" fmla="*/ 836073 w 1318886"/>
                <a:gd name="connsiteY718" fmla="*/ 544051 h 828920"/>
                <a:gd name="connsiteX719" fmla="*/ 837223 w 1318886"/>
                <a:gd name="connsiteY719" fmla="*/ 605900 h 828920"/>
                <a:gd name="connsiteX720" fmla="*/ 838373 w 1318886"/>
                <a:gd name="connsiteY720" fmla="*/ 543266 h 828920"/>
                <a:gd name="connsiteX721" fmla="*/ 839564 w 1318886"/>
                <a:gd name="connsiteY721" fmla="*/ 550866 h 828920"/>
                <a:gd name="connsiteX722" fmla="*/ 840714 w 1318886"/>
                <a:gd name="connsiteY722" fmla="*/ 548508 h 828920"/>
                <a:gd name="connsiteX723" fmla="*/ 841906 w 1318886"/>
                <a:gd name="connsiteY723" fmla="*/ 558206 h 828920"/>
                <a:gd name="connsiteX724" fmla="*/ 843055 w 1318886"/>
                <a:gd name="connsiteY724" fmla="*/ 576809 h 828920"/>
                <a:gd name="connsiteX725" fmla="*/ 844206 w 1318886"/>
                <a:gd name="connsiteY725" fmla="*/ 607999 h 828920"/>
                <a:gd name="connsiteX726" fmla="*/ 845397 w 1318886"/>
                <a:gd name="connsiteY726" fmla="*/ 586508 h 828920"/>
                <a:gd name="connsiteX727" fmla="*/ 846547 w 1318886"/>
                <a:gd name="connsiteY727" fmla="*/ 544051 h 828920"/>
                <a:gd name="connsiteX728" fmla="*/ 847697 w 1318886"/>
                <a:gd name="connsiteY728" fmla="*/ 585982 h 828920"/>
                <a:gd name="connsiteX729" fmla="*/ 848888 w 1318886"/>
                <a:gd name="connsiteY729" fmla="*/ 611141 h 828920"/>
                <a:gd name="connsiteX730" fmla="*/ 850039 w 1318886"/>
                <a:gd name="connsiteY730" fmla="*/ 597775 h 828920"/>
                <a:gd name="connsiteX731" fmla="*/ 851189 w 1318886"/>
                <a:gd name="connsiteY731" fmla="*/ 592534 h 828920"/>
                <a:gd name="connsiteX732" fmla="*/ 852380 w 1318886"/>
                <a:gd name="connsiteY732" fmla="*/ 561085 h 828920"/>
                <a:gd name="connsiteX733" fmla="*/ 853530 w 1318886"/>
                <a:gd name="connsiteY733" fmla="*/ 552702 h 828920"/>
                <a:gd name="connsiteX734" fmla="*/ 854680 w 1318886"/>
                <a:gd name="connsiteY734" fmla="*/ 522038 h 828920"/>
                <a:gd name="connsiteX735" fmla="*/ 855871 w 1318886"/>
                <a:gd name="connsiteY735" fmla="*/ 539335 h 828920"/>
                <a:gd name="connsiteX736" fmla="*/ 857021 w 1318886"/>
                <a:gd name="connsiteY736" fmla="*/ 596727 h 828920"/>
                <a:gd name="connsiteX737" fmla="*/ 858213 w 1318886"/>
                <a:gd name="connsiteY737" fmla="*/ 623723 h 828920"/>
                <a:gd name="connsiteX738" fmla="*/ 859363 w 1318886"/>
                <a:gd name="connsiteY738" fmla="*/ 622150 h 828920"/>
                <a:gd name="connsiteX739" fmla="*/ 860513 w 1318886"/>
                <a:gd name="connsiteY739" fmla="*/ 603279 h 828920"/>
                <a:gd name="connsiteX740" fmla="*/ 861704 w 1318886"/>
                <a:gd name="connsiteY740" fmla="*/ 598564 h 828920"/>
                <a:gd name="connsiteX741" fmla="*/ 862855 w 1318886"/>
                <a:gd name="connsiteY741" fmla="*/ 567115 h 828920"/>
                <a:gd name="connsiteX742" fmla="*/ 864005 w 1318886"/>
                <a:gd name="connsiteY742" fmla="*/ 568689 h 828920"/>
                <a:gd name="connsiteX743" fmla="*/ 865196 w 1318886"/>
                <a:gd name="connsiteY743" fmla="*/ 611404 h 828920"/>
                <a:gd name="connsiteX744" fmla="*/ 866346 w 1318886"/>
                <a:gd name="connsiteY744" fmla="*/ 582314 h 828920"/>
                <a:gd name="connsiteX745" fmla="*/ 867496 w 1318886"/>
                <a:gd name="connsiteY745" fmla="*/ 610620 h 828920"/>
                <a:gd name="connsiteX746" fmla="*/ 868687 w 1318886"/>
                <a:gd name="connsiteY746" fmla="*/ 635516 h 828920"/>
                <a:gd name="connsiteX747" fmla="*/ 869837 w 1318886"/>
                <a:gd name="connsiteY747" fmla="*/ 642068 h 828920"/>
                <a:gd name="connsiteX748" fmla="*/ 870988 w 1318886"/>
                <a:gd name="connsiteY748" fmla="*/ 603279 h 828920"/>
                <a:gd name="connsiteX749" fmla="*/ 872179 w 1318886"/>
                <a:gd name="connsiteY749" fmla="*/ 617693 h 828920"/>
                <a:gd name="connsiteX750" fmla="*/ 873329 w 1318886"/>
                <a:gd name="connsiteY750" fmla="*/ 644688 h 828920"/>
                <a:gd name="connsiteX751" fmla="*/ 874520 w 1318886"/>
                <a:gd name="connsiteY751" fmla="*/ 653598 h 828920"/>
                <a:gd name="connsiteX752" fmla="*/ 875670 w 1318886"/>
                <a:gd name="connsiteY752" fmla="*/ 618219 h 828920"/>
                <a:gd name="connsiteX753" fmla="*/ 876821 w 1318886"/>
                <a:gd name="connsiteY753" fmla="*/ 621887 h 828920"/>
                <a:gd name="connsiteX754" fmla="*/ 878012 w 1318886"/>
                <a:gd name="connsiteY754" fmla="*/ 620839 h 828920"/>
                <a:gd name="connsiteX755" fmla="*/ 879162 w 1318886"/>
                <a:gd name="connsiteY755" fmla="*/ 614025 h 828920"/>
                <a:gd name="connsiteX756" fmla="*/ 880312 w 1318886"/>
                <a:gd name="connsiteY756" fmla="*/ 627391 h 828920"/>
                <a:gd name="connsiteX757" fmla="*/ 881503 w 1318886"/>
                <a:gd name="connsiteY757" fmla="*/ 649930 h 828920"/>
                <a:gd name="connsiteX758" fmla="*/ 882653 w 1318886"/>
                <a:gd name="connsiteY758" fmla="*/ 654908 h 828920"/>
                <a:gd name="connsiteX759" fmla="*/ 883803 w 1318886"/>
                <a:gd name="connsiteY759" fmla="*/ 642327 h 828920"/>
                <a:gd name="connsiteX760" fmla="*/ 884995 w 1318886"/>
                <a:gd name="connsiteY760" fmla="*/ 640757 h 828920"/>
                <a:gd name="connsiteX761" fmla="*/ 886145 w 1318886"/>
                <a:gd name="connsiteY761" fmla="*/ 684520 h 828920"/>
                <a:gd name="connsiteX762" fmla="*/ 887336 w 1318886"/>
                <a:gd name="connsiteY762" fmla="*/ 638396 h 828920"/>
                <a:gd name="connsiteX763" fmla="*/ 888486 w 1318886"/>
                <a:gd name="connsiteY763" fmla="*/ 609831 h 828920"/>
                <a:gd name="connsiteX764" fmla="*/ 889637 w 1318886"/>
                <a:gd name="connsiteY764" fmla="*/ 596465 h 828920"/>
                <a:gd name="connsiteX765" fmla="*/ 890827 w 1318886"/>
                <a:gd name="connsiteY765" fmla="*/ 628701 h 828920"/>
                <a:gd name="connsiteX766" fmla="*/ 891978 w 1318886"/>
                <a:gd name="connsiteY766" fmla="*/ 627913 h 828920"/>
                <a:gd name="connsiteX767" fmla="*/ 893128 w 1318886"/>
                <a:gd name="connsiteY767" fmla="*/ 616383 h 828920"/>
                <a:gd name="connsiteX768" fmla="*/ 894319 w 1318886"/>
                <a:gd name="connsiteY768" fmla="*/ 625033 h 828920"/>
                <a:gd name="connsiteX769" fmla="*/ 895469 w 1318886"/>
                <a:gd name="connsiteY769" fmla="*/ 643637 h 828920"/>
                <a:gd name="connsiteX770" fmla="*/ 896619 w 1318886"/>
                <a:gd name="connsiteY770" fmla="*/ 595154 h 828920"/>
                <a:gd name="connsiteX771" fmla="*/ 897811 w 1318886"/>
                <a:gd name="connsiteY771" fmla="*/ 591749 h 828920"/>
                <a:gd name="connsiteX772" fmla="*/ 898961 w 1318886"/>
                <a:gd name="connsiteY772" fmla="*/ 627913 h 828920"/>
                <a:gd name="connsiteX773" fmla="*/ 900111 w 1318886"/>
                <a:gd name="connsiteY773" fmla="*/ 632107 h 828920"/>
                <a:gd name="connsiteX774" fmla="*/ 901302 w 1318886"/>
                <a:gd name="connsiteY774" fmla="*/ 554275 h 828920"/>
                <a:gd name="connsiteX775" fmla="*/ 902452 w 1318886"/>
                <a:gd name="connsiteY775" fmla="*/ 560827 h 828920"/>
                <a:gd name="connsiteX776" fmla="*/ 903643 w 1318886"/>
                <a:gd name="connsiteY776" fmla="*/ 563969 h 828920"/>
                <a:gd name="connsiteX777" fmla="*/ 904794 w 1318886"/>
                <a:gd name="connsiteY777" fmla="*/ 601447 h 828920"/>
                <a:gd name="connsiteX778" fmla="*/ 905944 w 1318886"/>
                <a:gd name="connsiteY778" fmla="*/ 626602 h 828920"/>
                <a:gd name="connsiteX779" fmla="*/ 907135 w 1318886"/>
                <a:gd name="connsiteY779" fmla="*/ 601447 h 828920"/>
                <a:gd name="connsiteX780" fmla="*/ 908285 w 1318886"/>
                <a:gd name="connsiteY780" fmla="*/ 594633 h 828920"/>
                <a:gd name="connsiteX781" fmla="*/ 909435 w 1318886"/>
                <a:gd name="connsiteY781" fmla="*/ 585723 h 828920"/>
                <a:gd name="connsiteX782" fmla="*/ 910627 w 1318886"/>
                <a:gd name="connsiteY782" fmla="*/ 617956 h 828920"/>
                <a:gd name="connsiteX783" fmla="*/ 911777 w 1318886"/>
                <a:gd name="connsiteY783" fmla="*/ 607473 h 828920"/>
                <a:gd name="connsiteX784" fmla="*/ 912927 w 1318886"/>
                <a:gd name="connsiteY784" fmla="*/ 585723 h 828920"/>
                <a:gd name="connsiteX785" fmla="*/ 914118 w 1318886"/>
                <a:gd name="connsiteY785" fmla="*/ 604068 h 828920"/>
                <a:gd name="connsiteX786" fmla="*/ 915268 w 1318886"/>
                <a:gd name="connsiteY786" fmla="*/ 636038 h 828920"/>
                <a:gd name="connsiteX787" fmla="*/ 916419 w 1318886"/>
                <a:gd name="connsiteY787" fmla="*/ 652025 h 828920"/>
                <a:gd name="connsiteX788" fmla="*/ 917609 w 1318886"/>
                <a:gd name="connsiteY788" fmla="*/ 625818 h 828920"/>
                <a:gd name="connsiteX789" fmla="*/ 918760 w 1318886"/>
                <a:gd name="connsiteY789" fmla="*/ 655956 h 828920"/>
                <a:gd name="connsiteX790" fmla="*/ 919951 w 1318886"/>
                <a:gd name="connsiteY790" fmla="*/ 618740 h 828920"/>
                <a:gd name="connsiteX791" fmla="*/ 921101 w 1318886"/>
                <a:gd name="connsiteY791" fmla="*/ 605378 h 828920"/>
                <a:gd name="connsiteX792" fmla="*/ 922251 w 1318886"/>
                <a:gd name="connsiteY792" fmla="*/ 637348 h 828920"/>
                <a:gd name="connsiteX793" fmla="*/ 923442 w 1318886"/>
                <a:gd name="connsiteY793" fmla="*/ 612977 h 828920"/>
                <a:gd name="connsiteX794" fmla="*/ 924593 w 1318886"/>
                <a:gd name="connsiteY794" fmla="*/ 603279 h 828920"/>
                <a:gd name="connsiteX795" fmla="*/ 925743 w 1318886"/>
                <a:gd name="connsiteY795" fmla="*/ 621361 h 828920"/>
                <a:gd name="connsiteX796" fmla="*/ 926934 w 1318886"/>
                <a:gd name="connsiteY796" fmla="*/ 648878 h 828920"/>
                <a:gd name="connsiteX797" fmla="*/ 928084 w 1318886"/>
                <a:gd name="connsiteY797" fmla="*/ 613240 h 828920"/>
                <a:gd name="connsiteX798" fmla="*/ 929234 w 1318886"/>
                <a:gd name="connsiteY798" fmla="*/ 596206 h 828920"/>
                <a:gd name="connsiteX799" fmla="*/ 930425 w 1318886"/>
                <a:gd name="connsiteY799" fmla="*/ 612189 h 828920"/>
                <a:gd name="connsiteX800" fmla="*/ 931576 w 1318886"/>
                <a:gd name="connsiteY800" fmla="*/ 565279 h 828920"/>
                <a:gd name="connsiteX801" fmla="*/ 932726 w 1318886"/>
                <a:gd name="connsiteY801" fmla="*/ 608258 h 828920"/>
                <a:gd name="connsiteX802" fmla="*/ 933917 w 1318886"/>
                <a:gd name="connsiteY802" fmla="*/ 601184 h 828920"/>
                <a:gd name="connsiteX803" fmla="*/ 935067 w 1318886"/>
                <a:gd name="connsiteY803" fmla="*/ 618740 h 828920"/>
                <a:gd name="connsiteX804" fmla="*/ 936258 w 1318886"/>
                <a:gd name="connsiteY804" fmla="*/ 602495 h 828920"/>
                <a:gd name="connsiteX805" fmla="*/ 937409 w 1318886"/>
                <a:gd name="connsiteY805" fmla="*/ 640757 h 828920"/>
                <a:gd name="connsiteX806" fmla="*/ 938558 w 1318886"/>
                <a:gd name="connsiteY806" fmla="*/ 604068 h 828920"/>
                <a:gd name="connsiteX807" fmla="*/ 939750 w 1318886"/>
                <a:gd name="connsiteY807" fmla="*/ 637348 h 828920"/>
                <a:gd name="connsiteX808" fmla="*/ 940900 w 1318886"/>
                <a:gd name="connsiteY808" fmla="*/ 646783 h 828920"/>
                <a:gd name="connsiteX809" fmla="*/ 942050 w 1318886"/>
                <a:gd name="connsiteY809" fmla="*/ 638396 h 828920"/>
                <a:gd name="connsiteX810" fmla="*/ 943241 w 1318886"/>
                <a:gd name="connsiteY810" fmla="*/ 619003 h 828920"/>
                <a:gd name="connsiteX811" fmla="*/ 944391 w 1318886"/>
                <a:gd name="connsiteY811" fmla="*/ 644688 h 828920"/>
                <a:gd name="connsiteX812" fmla="*/ 945542 w 1318886"/>
                <a:gd name="connsiteY812" fmla="*/ 583102 h 828920"/>
                <a:gd name="connsiteX813" fmla="*/ 946733 w 1318886"/>
                <a:gd name="connsiteY813" fmla="*/ 638137 h 828920"/>
                <a:gd name="connsiteX814" fmla="*/ 947883 w 1318886"/>
                <a:gd name="connsiteY814" fmla="*/ 620576 h 828920"/>
                <a:gd name="connsiteX815" fmla="*/ 949074 w 1318886"/>
                <a:gd name="connsiteY815" fmla="*/ 623197 h 828920"/>
                <a:gd name="connsiteX816" fmla="*/ 950224 w 1318886"/>
                <a:gd name="connsiteY816" fmla="*/ 646258 h 828920"/>
                <a:gd name="connsiteX817" fmla="*/ 951374 w 1318886"/>
                <a:gd name="connsiteY817" fmla="*/ 646783 h 828920"/>
                <a:gd name="connsiteX818" fmla="*/ 952566 w 1318886"/>
                <a:gd name="connsiteY818" fmla="*/ 617171 h 828920"/>
                <a:gd name="connsiteX819" fmla="*/ 953716 w 1318886"/>
                <a:gd name="connsiteY819" fmla="*/ 619003 h 828920"/>
                <a:gd name="connsiteX820" fmla="*/ 954866 w 1318886"/>
                <a:gd name="connsiteY820" fmla="*/ 660413 h 828920"/>
                <a:gd name="connsiteX821" fmla="*/ 956057 w 1318886"/>
                <a:gd name="connsiteY821" fmla="*/ 675085 h 828920"/>
                <a:gd name="connsiteX822" fmla="*/ 957207 w 1318886"/>
                <a:gd name="connsiteY822" fmla="*/ 554797 h 828920"/>
                <a:gd name="connsiteX823" fmla="*/ 958358 w 1318886"/>
                <a:gd name="connsiteY823" fmla="*/ 545102 h 828920"/>
                <a:gd name="connsiteX824" fmla="*/ 959549 w 1318886"/>
                <a:gd name="connsiteY824" fmla="*/ 654120 h 828920"/>
                <a:gd name="connsiteX825" fmla="*/ 960699 w 1318886"/>
                <a:gd name="connsiteY825" fmla="*/ 622934 h 828920"/>
                <a:gd name="connsiteX826" fmla="*/ 961849 w 1318886"/>
                <a:gd name="connsiteY826" fmla="*/ 610620 h 828920"/>
                <a:gd name="connsiteX827" fmla="*/ 963040 w 1318886"/>
                <a:gd name="connsiteY827" fmla="*/ 650189 h 828920"/>
                <a:gd name="connsiteX828" fmla="*/ 964190 w 1318886"/>
                <a:gd name="connsiteY828" fmla="*/ 630275 h 828920"/>
                <a:gd name="connsiteX829" fmla="*/ 965381 w 1318886"/>
                <a:gd name="connsiteY829" fmla="*/ 652025 h 828920"/>
                <a:gd name="connsiteX830" fmla="*/ 966532 w 1318886"/>
                <a:gd name="connsiteY830" fmla="*/ 677706 h 828920"/>
                <a:gd name="connsiteX831" fmla="*/ 967682 w 1318886"/>
                <a:gd name="connsiteY831" fmla="*/ 647046 h 828920"/>
                <a:gd name="connsiteX832" fmla="*/ 968873 w 1318886"/>
                <a:gd name="connsiteY832" fmla="*/ 629223 h 828920"/>
                <a:gd name="connsiteX833" fmla="*/ 970023 w 1318886"/>
                <a:gd name="connsiteY833" fmla="*/ 664081 h 828920"/>
                <a:gd name="connsiteX834" fmla="*/ 971173 w 1318886"/>
                <a:gd name="connsiteY834" fmla="*/ 656481 h 828920"/>
                <a:gd name="connsiteX835" fmla="*/ 972365 w 1318886"/>
                <a:gd name="connsiteY835" fmla="*/ 675874 h 828920"/>
                <a:gd name="connsiteX836" fmla="*/ 973515 w 1318886"/>
                <a:gd name="connsiteY836" fmla="*/ 680852 h 828920"/>
                <a:gd name="connsiteX837" fmla="*/ 974665 w 1318886"/>
                <a:gd name="connsiteY837" fmla="*/ 653335 h 828920"/>
                <a:gd name="connsiteX838" fmla="*/ 975856 w 1318886"/>
                <a:gd name="connsiteY838" fmla="*/ 663033 h 828920"/>
                <a:gd name="connsiteX839" fmla="*/ 977006 w 1318886"/>
                <a:gd name="connsiteY839" fmla="*/ 649930 h 828920"/>
                <a:gd name="connsiteX840" fmla="*/ 978156 w 1318886"/>
                <a:gd name="connsiteY840" fmla="*/ 646520 h 828920"/>
                <a:gd name="connsiteX841" fmla="*/ 979348 w 1318886"/>
                <a:gd name="connsiteY841" fmla="*/ 671943 h 828920"/>
                <a:gd name="connsiteX842" fmla="*/ 980498 w 1318886"/>
                <a:gd name="connsiteY842" fmla="*/ 658576 h 828920"/>
                <a:gd name="connsiteX843" fmla="*/ 981689 w 1318886"/>
                <a:gd name="connsiteY843" fmla="*/ 686619 h 828920"/>
                <a:gd name="connsiteX844" fmla="*/ 982839 w 1318886"/>
                <a:gd name="connsiteY844" fmla="*/ 677184 h 828920"/>
                <a:gd name="connsiteX845" fmla="*/ 983989 w 1318886"/>
                <a:gd name="connsiteY845" fmla="*/ 674563 h 828920"/>
                <a:gd name="connsiteX846" fmla="*/ 985181 w 1318886"/>
                <a:gd name="connsiteY846" fmla="*/ 634206 h 828920"/>
                <a:gd name="connsiteX847" fmla="*/ 986330 w 1318886"/>
                <a:gd name="connsiteY847" fmla="*/ 643115 h 828920"/>
                <a:gd name="connsiteX848" fmla="*/ 987481 w 1318886"/>
                <a:gd name="connsiteY848" fmla="*/ 678232 h 828920"/>
                <a:gd name="connsiteX849" fmla="*/ 988672 w 1318886"/>
                <a:gd name="connsiteY849" fmla="*/ 650977 h 828920"/>
                <a:gd name="connsiteX850" fmla="*/ 989822 w 1318886"/>
                <a:gd name="connsiteY850" fmla="*/ 671943 h 828920"/>
                <a:gd name="connsiteX851" fmla="*/ 990972 w 1318886"/>
                <a:gd name="connsiteY851" fmla="*/ 686356 h 828920"/>
                <a:gd name="connsiteX852" fmla="*/ 992163 w 1318886"/>
                <a:gd name="connsiteY852" fmla="*/ 669322 h 828920"/>
                <a:gd name="connsiteX853" fmla="*/ 993314 w 1318886"/>
                <a:gd name="connsiteY853" fmla="*/ 665654 h 828920"/>
                <a:gd name="connsiteX854" fmla="*/ 994464 w 1318886"/>
                <a:gd name="connsiteY854" fmla="*/ 650189 h 828920"/>
                <a:gd name="connsiteX855" fmla="*/ 995655 w 1318886"/>
                <a:gd name="connsiteY855" fmla="*/ 677706 h 828920"/>
                <a:gd name="connsiteX856" fmla="*/ 996805 w 1318886"/>
                <a:gd name="connsiteY856" fmla="*/ 665654 h 828920"/>
                <a:gd name="connsiteX857" fmla="*/ 997997 w 1318886"/>
                <a:gd name="connsiteY857" fmla="*/ 672990 h 828920"/>
                <a:gd name="connsiteX858" fmla="*/ 999146 w 1318886"/>
                <a:gd name="connsiteY858" fmla="*/ 644426 h 828920"/>
                <a:gd name="connsiteX859" fmla="*/ 1000297 w 1318886"/>
                <a:gd name="connsiteY859" fmla="*/ 664602 h 828920"/>
                <a:gd name="connsiteX860" fmla="*/ 1001488 w 1318886"/>
                <a:gd name="connsiteY860" fmla="*/ 634990 h 828920"/>
                <a:gd name="connsiteX861" fmla="*/ 1002638 w 1318886"/>
                <a:gd name="connsiteY861" fmla="*/ 660671 h 828920"/>
                <a:gd name="connsiteX862" fmla="*/ 1003788 w 1318886"/>
                <a:gd name="connsiteY862" fmla="*/ 650189 h 828920"/>
                <a:gd name="connsiteX863" fmla="*/ 1004979 w 1318886"/>
                <a:gd name="connsiteY863" fmla="*/ 632895 h 828920"/>
                <a:gd name="connsiteX864" fmla="*/ 1006130 w 1318886"/>
                <a:gd name="connsiteY864" fmla="*/ 645473 h 828920"/>
                <a:gd name="connsiteX865" fmla="*/ 1007280 w 1318886"/>
                <a:gd name="connsiteY865" fmla="*/ 659361 h 828920"/>
                <a:gd name="connsiteX866" fmla="*/ 1008471 w 1318886"/>
                <a:gd name="connsiteY866" fmla="*/ 657003 h 828920"/>
                <a:gd name="connsiteX867" fmla="*/ 1009621 w 1318886"/>
                <a:gd name="connsiteY867" fmla="*/ 612714 h 828920"/>
                <a:gd name="connsiteX868" fmla="*/ 1010771 w 1318886"/>
                <a:gd name="connsiteY868" fmla="*/ 574977 h 828920"/>
                <a:gd name="connsiteX869" fmla="*/ 1011962 w 1318886"/>
                <a:gd name="connsiteY869" fmla="*/ 628176 h 828920"/>
                <a:gd name="connsiteX870" fmla="*/ 1013112 w 1318886"/>
                <a:gd name="connsiteY870" fmla="*/ 657529 h 828920"/>
                <a:gd name="connsiteX871" fmla="*/ 1014304 w 1318886"/>
                <a:gd name="connsiteY871" fmla="*/ 667223 h 828920"/>
                <a:gd name="connsiteX872" fmla="*/ 1015454 w 1318886"/>
                <a:gd name="connsiteY872" fmla="*/ 628964 h 828920"/>
                <a:gd name="connsiteX873" fmla="*/ 1016604 w 1318886"/>
                <a:gd name="connsiteY873" fmla="*/ 651499 h 828920"/>
                <a:gd name="connsiteX874" fmla="*/ 1017795 w 1318886"/>
                <a:gd name="connsiteY874" fmla="*/ 635775 h 828920"/>
                <a:gd name="connsiteX875" fmla="*/ 1018945 w 1318886"/>
                <a:gd name="connsiteY875" fmla="*/ 626344 h 828920"/>
                <a:gd name="connsiteX876" fmla="*/ 1020096 w 1318886"/>
                <a:gd name="connsiteY876" fmla="*/ 620051 h 828920"/>
                <a:gd name="connsiteX877" fmla="*/ 1021287 w 1318886"/>
                <a:gd name="connsiteY877" fmla="*/ 639706 h 828920"/>
                <a:gd name="connsiteX878" fmla="*/ 1022437 w 1318886"/>
                <a:gd name="connsiteY878" fmla="*/ 614551 h 828920"/>
                <a:gd name="connsiteX879" fmla="*/ 1023587 w 1318886"/>
                <a:gd name="connsiteY879" fmla="*/ 686878 h 828920"/>
                <a:gd name="connsiteX880" fmla="*/ 1024778 w 1318886"/>
                <a:gd name="connsiteY880" fmla="*/ 670370 h 828920"/>
                <a:gd name="connsiteX881" fmla="*/ 1025928 w 1318886"/>
                <a:gd name="connsiteY881" fmla="*/ 684520 h 828920"/>
                <a:gd name="connsiteX882" fmla="*/ 1027120 w 1318886"/>
                <a:gd name="connsiteY882" fmla="*/ 664602 h 828920"/>
                <a:gd name="connsiteX883" fmla="*/ 1028270 w 1318886"/>
                <a:gd name="connsiteY883" fmla="*/ 620839 h 828920"/>
                <a:gd name="connsiteX884" fmla="*/ 1029420 w 1318886"/>
                <a:gd name="connsiteY884" fmla="*/ 647046 h 828920"/>
                <a:gd name="connsiteX885" fmla="*/ 1030611 w 1318886"/>
                <a:gd name="connsiteY885" fmla="*/ 679016 h 828920"/>
                <a:gd name="connsiteX886" fmla="*/ 1031761 w 1318886"/>
                <a:gd name="connsiteY886" fmla="*/ 664081 h 828920"/>
                <a:gd name="connsiteX887" fmla="*/ 1032912 w 1318886"/>
                <a:gd name="connsiteY887" fmla="*/ 683999 h 828920"/>
                <a:gd name="connsiteX888" fmla="*/ 1034102 w 1318886"/>
                <a:gd name="connsiteY888" fmla="*/ 661197 h 828920"/>
                <a:gd name="connsiteX889" fmla="*/ 1035253 w 1318886"/>
                <a:gd name="connsiteY889" fmla="*/ 663818 h 828920"/>
                <a:gd name="connsiteX890" fmla="*/ 1036403 w 1318886"/>
                <a:gd name="connsiteY890" fmla="*/ 659887 h 828920"/>
                <a:gd name="connsiteX891" fmla="*/ 1037594 w 1318886"/>
                <a:gd name="connsiteY891" fmla="*/ 674563 h 828920"/>
                <a:gd name="connsiteX892" fmla="*/ 1038744 w 1318886"/>
                <a:gd name="connsiteY892" fmla="*/ 656481 h 828920"/>
                <a:gd name="connsiteX893" fmla="*/ 1039894 w 1318886"/>
                <a:gd name="connsiteY893" fmla="*/ 651762 h 828920"/>
                <a:gd name="connsiteX894" fmla="*/ 1041086 w 1318886"/>
                <a:gd name="connsiteY894" fmla="*/ 687404 h 828920"/>
                <a:gd name="connsiteX895" fmla="*/ 1042236 w 1318886"/>
                <a:gd name="connsiteY895" fmla="*/ 607210 h 828920"/>
                <a:gd name="connsiteX896" fmla="*/ 1043427 w 1318886"/>
                <a:gd name="connsiteY896" fmla="*/ 636563 h 828920"/>
                <a:gd name="connsiteX897" fmla="*/ 1044577 w 1318886"/>
                <a:gd name="connsiteY897" fmla="*/ 639184 h 828920"/>
                <a:gd name="connsiteX898" fmla="*/ 1045727 w 1318886"/>
                <a:gd name="connsiteY898" fmla="*/ 667749 h 828920"/>
                <a:gd name="connsiteX899" fmla="*/ 1046918 w 1318886"/>
                <a:gd name="connsiteY899" fmla="*/ 686356 h 828920"/>
                <a:gd name="connsiteX900" fmla="*/ 1048069 w 1318886"/>
                <a:gd name="connsiteY900" fmla="*/ 673775 h 828920"/>
                <a:gd name="connsiteX901" fmla="*/ 1049219 w 1318886"/>
                <a:gd name="connsiteY901" fmla="*/ 695266 h 828920"/>
                <a:gd name="connsiteX902" fmla="*/ 1050410 w 1318886"/>
                <a:gd name="connsiteY902" fmla="*/ 690809 h 828920"/>
                <a:gd name="connsiteX903" fmla="*/ 1051560 w 1318886"/>
                <a:gd name="connsiteY903" fmla="*/ 659624 h 828920"/>
                <a:gd name="connsiteX904" fmla="*/ 1052710 w 1318886"/>
                <a:gd name="connsiteY904" fmla="*/ 671154 h 828920"/>
                <a:gd name="connsiteX905" fmla="*/ 1053902 w 1318886"/>
                <a:gd name="connsiteY905" fmla="*/ 676921 h 828920"/>
                <a:gd name="connsiteX906" fmla="*/ 1055052 w 1318886"/>
                <a:gd name="connsiteY906" fmla="*/ 670107 h 828920"/>
                <a:gd name="connsiteX907" fmla="*/ 1056202 w 1318886"/>
                <a:gd name="connsiteY907" fmla="*/ 669059 h 828920"/>
                <a:gd name="connsiteX908" fmla="*/ 1057393 w 1318886"/>
                <a:gd name="connsiteY908" fmla="*/ 700507 h 828920"/>
                <a:gd name="connsiteX909" fmla="*/ 1058543 w 1318886"/>
                <a:gd name="connsiteY909" fmla="*/ 642852 h 828920"/>
                <a:gd name="connsiteX910" fmla="*/ 1059734 w 1318886"/>
                <a:gd name="connsiteY910" fmla="*/ 628176 h 828920"/>
                <a:gd name="connsiteX911" fmla="*/ 1060885 w 1318886"/>
                <a:gd name="connsiteY911" fmla="*/ 672206 h 828920"/>
                <a:gd name="connsiteX912" fmla="*/ 1062035 w 1318886"/>
                <a:gd name="connsiteY912" fmla="*/ 662245 h 828920"/>
                <a:gd name="connsiteX913" fmla="*/ 1063226 w 1318886"/>
                <a:gd name="connsiteY913" fmla="*/ 638137 h 828920"/>
                <a:gd name="connsiteX914" fmla="*/ 1064376 w 1318886"/>
                <a:gd name="connsiteY914" fmla="*/ 697887 h 828920"/>
                <a:gd name="connsiteX915" fmla="*/ 1065526 w 1318886"/>
                <a:gd name="connsiteY915" fmla="*/ 668275 h 828920"/>
                <a:gd name="connsiteX916" fmla="*/ 1066718 w 1318886"/>
                <a:gd name="connsiteY916" fmla="*/ 698671 h 828920"/>
                <a:gd name="connsiteX917" fmla="*/ 1067868 w 1318886"/>
                <a:gd name="connsiteY917" fmla="*/ 690550 h 828920"/>
                <a:gd name="connsiteX918" fmla="*/ 1069018 w 1318886"/>
                <a:gd name="connsiteY918" fmla="*/ 699723 h 828920"/>
                <a:gd name="connsiteX919" fmla="*/ 1070209 w 1318886"/>
                <a:gd name="connsiteY919" fmla="*/ 696314 h 828920"/>
                <a:gd name="connsiteX920" fmla="*/ 1071359 w 1318886"/>
                <a:gd name="connsiteY920" fmla="*/ 666964 h 828920"/>
                <a:gd name="connsiteX921" fmla="*/ 1072510 w 1318886"/>
                <a:gd name="connsiteY921" fmla="*/ 677706 h 828920"/>
                <a:gd name="connsiteX922" fmla="*/ 1073700 w 1318886"/>
                <a:gd name="connsiteY922" fmla="*/ 690288 h 828920"/>
                <a:gd name="connsiteX923" fmla="*/ 1074851 w 1318886"/>
                <a:gd name="connsiteY923" fmla="*/ 694740 h 828920"/>
                <a:gd name="connsiteX924" fmla="*/ 1076042 w 1318886"/>
                <a:gd name="connsiteY924" fmla="*/ 682947 h 828920"/>
                <a:gd name="connsiteX925" fmla="*/ 1077192 w 1318886"/>
                <a:gd name="connsiteY925" fmla="*/ 700770 h 828920"/>
                <a:gd name="connsiteX926" fmla="*/ 1078342 w 1318886"/>
                <a:gd name="connsiteY926" fmla="*/ 706012 h 828920"/>
                <a:gd name="connsiteX927" fmla="*/ 1079533 w 1318886"/>
                <a:gd name="connsiteY927" fmla="*/ 716232 h 828920"/>
                <a:gd name="connsiteX928" fmla="*/ 1080684 w 1318886"/>
                <a:gd name="connsiteY928" fmla="*/ 705486 h 828920"/>
                <a:gd name="connsiteX929" fmla="*/ 1081833 w 1318886"/>
                <a:gd name="connsiteY929" fmla="*/ 707059 h 828920"/>
                <a:gd name="connsiteX930" fmla="*/ 1083025 w 1318886"/>
                <a:gd name="connsiteY930" fmla="*/ 705223 h 828920"/>
                <a:gd name="connsiteX931" fmla="*/ 1084175 w 1318886"/>
                <a:gd name="connsiteY931" fmla="*/ 714921 h 828920"/>
                <a:gd name="connsiteX932" fmla="*/ 1085325 w 1318886"/>
                <a:gd name="connsiteY932" fmla="*/ 697624 h 828920"/>
                <a:gd name="connsiteX933" fmla="*/ 1086516 w 1318886"/>
                <a:gd name="connsiteY933" fmla="*/ 715184 h 828920"/>
                <a:gd name="connsiteX934" fmla="*/ 1087667 w 1318886"/>
                <a:gd name="connsiteY934" fmla="*/ 677447 h 828920"/>
                <a:gd name="connsiteX935" fmla="*/ 1088858 w 1318886"/>
                <a:gd name="connsiteY935" fmla="*/ 683210 h 828920"/>
                <a:gd name="connsiteX936" fmla="*/ 1090008 w 1318886"/>
                <a:gd name="connsiteY936" fmla="*/ 700770 h 828920"/>
                <a:gd name="connsiteX937" fmla="*/ 1091158 w 1318886"/>
                <a:gd name="connsiteY937" fmla="*/ 694481 h 828920"/>
                <a:gd name="connsiteX938" fmla="*/ 1092349 w 1318886"/>
                <a:gd name="connsiteY938" fmla="*/ 710464 h 828920"/>
                <a:gd name="connsiteX939" fmla="*/ 1093500 w 1318886"/>
                <a:gd name="connsiteY939" fmla="*/ 696839 h 828920"/>
                <a:gd name="connsiteX940" fmla="*/ 1094649 w 1318886"/>
                <a:gd name="connsiteY940" fmla="*/ 680589 h 828920"/>
                <a:gd name="connsiteX941" fmla="*/ 1095841 w 1318886"/>
                <a:gd name="connsiteY941" fmla="*/ 699982 h 828920"/>
                <a:gd name="connsiteX942" fmla="*/ 1096991 w 1318886"/>
                <a:gd name="connsiteY942" fmla="*/ 710727 h 828920"/>
                <a:gd name="connsiteX943" fmla="*/ 1098141 w 1318886"/>
                <a:gd name="connsiteY943" fmla="*/ 724619 h 828920"/>
                <a:gd name="connsiteX944" fmla="*/ 1099332 w 1318886"/>
                <a:gd name="connsiteY944" fmla="*/ 736934 h 828920"/>
                <a:gd name="connsiteX945" fmla="*/ 1100482 w 1318886"/>
                <a:gd name="connsiteY945" fmla="*/ 704438 h 828920"/>
                <a:gd name="connsiteX946" fmla="*/ 1101633 w 1318886"/>
                <a:gd name="connsiteY946" fmla="*/ 733003 h 828920"/>
                <a:gd name="connsiteX947" fmla="*/ 1102824 w 1318886"/>
                <a:gd name="connsiteY947" fmla="*/ 724094 h 828920"/>
                <a:gd name="connsiteX948" fmla="*/ 1103974 w 1318886"/>
                <a:gd name="connsiteY948" fmla="*/ 709943 h 828920"/>
                <a:gd name="connsiteX949" fmla="*/ 1105165 w 1318886"/>
                <a:gd name="connsiteY949" fmla="*/ 724878 h 828920"/>
                <a:gd name="connsiteX950" fmla="*/ 1106315 w 1318886"/>
                <a:gd name="connsiteY950" fmla="*/ 716232 h 828920"/>
                <a:gd name="connsiteX951" fmla="*/ 1107465 w 1318886"/>
                <a:gd name="connsiteY951" fmla="*/ 709680 h 828920"/>
                <a:gd name="connsiteX952" fmla="*/ 1108657 w 1318886"/>
                <a:gd name="connsiteY952" fmla="*/ 717805 h 828920"/>
                <a:gd name="connsiteX953" fmla="*/ 1109807 w 1318886"/>
                <a:gd name="connsiteY953" fmla="*/ 742964 h 828920"/>
                <a:gd name="connsiteX954" fmla="*/ 1110957 w 1318886"/>
                <a:gd name="connsiteY954" fmla="*/ 730119 h 828920"/>
                <a:gd name="connsiteX955" fmla="*/ 1112148 w 1318886"/>
                <a:gd name="connsiteY955" fmla="*/ 735887 h 828920"/>
                <a:gd name="connsiteX956" fmla="*/ 1113298 w 1318886"/>
                <a:gd name="connsiteY956" fmla="*/ 726977 h 828920"/>
                <a:gd name="connsiteX957" fmla="*/ 1114449 w 1318886"/>
                <a:gd name="connsiteY957" fmla="*/ 731956 h 828920"/>
                <a:gd name="connsiteX958" fmla="*/ 1115640 w 1318886"/>
                <a:gd name="connsiteY958" fmla="*/ 736412 h 828920"/>
                <a:gd name="connsiteX959" fmla="*/ 1116790 w 1318886"/>
                <a:gd name="connsiteY959" fmla="*/ 740602 h 828920"/>
                <a:gd name="connsiteX960" fmla="*/ 1117940 w 1318886"/>
                <a:gd name="connsiteY960" fmla="*/ 731430 h 828920"/>
                <a:gd name="connsiteX961" fmla="*/ 1119131 w 1318886"/>
                <a:gd name="connsiteY961" fmla="*/ 756068 h 828920"/>
                <a:gd name="connsiteX962" fmla="*/ 1120281 w 1318886"/>
                <a:gd name="connsiteY962" fmla="*/ 736150 h 828920"/>
                <a:gd name="connsiteX963" fmla="*/ 1121472 w 1318886"/>
                <a:gd name="connsiteY963" fmla="*/ 743486 h 828920"/>
                <a:gd name="connsiteX964" fmla="*/ 1122623 w 1318886"/>
                <a:gd name="connsiteY964" fmla="*/ 723309 h 828920"/>
                <a:gd name="connsiteX965" fmla="*/ 1123773 w 1318886"/>
                <a:gd name="connsiteY965" fmla="*/ 762093 h 828920"/>
                <a:gd name="connsiteX966" fmla="*/ 1124964 w 1318886"/>
                <a:gd name="connsiteY966" fmla="*/ 703128 h 828920"/>
                <a:gd name="connsiteX967" fmla="*/ 1126114 w 1318886"/>
                <a:gd name="connsiteY967" fmla="*/ 749775 h 828920"/>
                <a:gd name="connsiteX968" fmla="*/ 1127264 w 1318886"/>
                <a:gd name="connsiteY968" fmla="*/ 736412 h 828920"/>
                <a:gd name="connsiteX969" fmla="*/ 1128456 w 1318886"/>
                <a:gd name="connsiteY969" fmla="*/ 771792 h 828920"/>
                <a:gd name="connsiteX970" fmla="*/ 1129606 w 1318886"/>
                <a:gd name="connsiteY970" fmla="*/ 748990 h 828920"/>
                <a:gd name="connsiteX971" fmla="*/ 1130756 w 1318886"/>
                <a:gd name="connsiteY971" fmla="*/ 740081 h 828920"/>
                <a:gd name="connsiteX972" fmla="*/ 1131947 w 1318886"/>
                <a:gd name="connsiteY972" fmla="*/ 739818 h 828920"/>
                <a:gd name="connsiteX973" fmla="*/ 1133097 w 1318886"/>
                <a:gd name="connsiteY973" fmla="*/ 753447 h 828920"/>
                <a:gd name="connsiteX974" fmla="*/ 1134247 w 1318886"/>
                <a:gd name="connsiteY974" fmla="*/ 730382 h 828920"/>
                <a:gd name="connsiteX975" fmla="*/ 1135439 w 1318886"/>
                <a:gd name="connsiteY975" fmla="*/ 756852 h 828920"/>
                <a:gd name="connsiteX976" fmla="*/ 1136589 w 1318886"/>
                <a:gd name="connsiteY976" fmla="*/ 768119 h 828920"/>
                <a:gd name="connsiteX977" fmla="*/ 1137780 w 1318886"/>
                <a:gd name="connsiteY977" fmla="*/ 762093 h 828920"/>
                <a:gd name="connsiteX978" fmla="*/ 1138930 w 1318886"/>
                <a:gd name="connsiteY978" fmla="*/ 757115 h 828920"/>
                <a:gd name="connsiteX979" fmla="*/ 1140080 w 1318886"/>
                <a:gd name="connsiteY979" fmla="*/ 745322 h 828920"/>
                <a:gd name="connsiteX980" fmla="*/ 1141272 w 1318886"/>
                <a:gd name="connsiteY980" fmla="*/ 753184 h 828920"/>
                <a:gd name="connsiteX981" fmla="*/ 1142421 w 1318886"/>
                <a:gd name="connsiteY981" fmla="*/ 750037 h 828920"/>
                <a:gd name="connsiteX982" fmla="*/ 1143572 w 1318886"/>
                <a:gd name="connsiteY982" fmla="*/ 757637 h 828920"/>
                <a:gd name="connsiteX983" fmla="*/ 1144763 w 1318886"/>
                <a:gd name="connsiteY983" fmla="*/ 760783 h 828920"/>
                <a:gd name="connsiteX984" fmla="*/ 1145913 w 1318886"/>
                <a:gd name="connsiteY984" fmla="*/ 777818 h 828920"/>
                <a:gd name="connsiteX985" fmla="*/ 1147063 w 1318886"/>
                <a:gd name="connsiteY985" fmla="*/ 763667 h 828920"/>
                <a:gd name="connsiteX986" fmla="*/ 1148254 w 1318886"/>
                <a:gd name="connsiteY986" fmla="*/ 766809 h 828920"/>
                <a:gd name="connsiteX987" fmla="*/ 1149405 w 1318886"/>
                <a:gd name="connsiteY987" fmla="*/ 758947 h 828920"/>
                <a:gd name="connsiteX988" fmla="*/ 1150555 w 1318886"/>
                <a:gd name="connsiteY988" fmla="*/ 768908 h 828920"/>
                <a:gd name="connsiteX989" fmla="*/ 1151746 w 1318886"/>
                <a:gd name="connsiteY989" fmla="*/ 788563 h 828920"/>
                <a:gd name="connsiteX990" fmla="*/ 1152896 w 1318886"/>
                <a:gd name="connsiteY990" fmla="*/ 783322 h 828920"/>
                <a:gd name="connsiteX991" fmla="*/ 1154088 w 1318886"/>
                <a:gd name="connsiteY991" fmla="*/ 780175 h 828920"/>
                <a:gd name="connsiteX992" fmla="*/ 1155237 w 1318886"/>
                <a:gd name="connsiteY992" fmla="*/ 764977 h 828920"/>
                <a:gd name="connsiteX993" fmla="*/ 1156388 w 1318886"/>
                <a:gd name="connsiteY993" fmla="*/ 761568 h 828920"/>
                <a:gd name="connsiteX994" fmla="*/ 1157579 w 1318886"/>
                <a:gd name="connsiteY994" fmla="*/ 779912 h 828920"/>
                <a:gd name="connsiteX995" fmla="*/ 1158729 w 1318886"/>
                <a:gd name="connsiteY995" fmla="*/ 781223 h 828920"/>
                <a:gd name="connsiteX996" fmla="*/ 1159879 w 1318886"/>
                <a:gd name="connsiteY996" fmla="*/ 773361 h 828920"/>
                <a:gd name="connsiteX997" fmla="*/ 1161070 w 1318886"/>
                <a:gd name="connsiteY997" fmla="*/ 781223 h 828920"/>
                <a:gd name="connsiteX998" fmla="*/ 1162221 w 1318886"/>
                <a:gd name="connsiteY998" fmla="*/ 779654 h 828920"/>
                <a:gd name="connsiteX999" fmla="*/ 1163371 w 1318886"/>
                <a:gd name="connsiteY999" fmla="*/ 772050 h 828920"/>
                <a:gd name="connsiteX1000" fmla="*/ 1164562 w 1318886"/>
                <a:gd name="connsiteY1000" fmla="*/ 768119 h 828920"/>
                <a:gd name="connsiteX1001" fmla="*/ 1165712 w 1318886"/>
                <a:gd name="connsiteY1001" fmla="*/ 775981 h 828920"/>
                <a:gd name="connsiteX1002" fmla="*/ 1166903 w 1318886"/>
                <a:gd name="connsiteY1002" fmla="*/ 778865 h 828920"/>
                <a:gd name="connsiteX1003" fmla="*/ 1168053 w 1318886"/>
                <a:gd name="connsiteY1003" fmla="*/ 786990 h 828920"/>
                <a:gd name="connsiteX1004" fmla="*/ 1169203 w 1318886"/>
                <a:gd name="connsiteY1004" fmla="*/ 775723 h 828920"/>
                <a:gd name="connsiteX1005" fmla="*/ 1170395 w 1318886"/>
                <a:gd name="connsiteY1005" fmla="*/ 788037 h 828920"/>
                <a:gd name="connsiteX1006" fmla="*/ 1171545 w 1318886"/>
                <a:gd name="connsiteY1006" fmla="*/ 761831 h 828920"/>
                <a:gd name="connsiteX1007" fmla="*/ 1172695 w 1318886"/>
                <a:gd name="connsiteY1007" fmla="*/ 771529 h 828920"/>
                <a:gd name="connsiteX1008" fmla="*/ 1173886 w 1318886"/>
                <a:gd name="connsiteY1008" fmla="*/ 778602 h 828920"/>
                <a:gd name="connsiteX1009" fmla="*/ 1175036 w 1318886"/>
                <a:gd name="connsiteY1009" fmla="*/ 768645 h 828920"/>
                <a:gd name="connsiteX1010" fmla="*/ 1176187 w 1318886"/>
                <a:gd name="connsiteY1010" fmla="*/ 804024 h 828920"/>
                <a:gd name="connsiteX1011" fmla="*/ 1177378 w 1318886"/>
                <a:gd name="connsiteY1011" fmla="*/ 795637 h 828920"/>
                <a:gd name="connsiteX1012" fmla="*/ 1178528 w 1318886"/>
                <a:gd name="connsiteY1012" fmla="*/ 807430 h 828920"/>
                <a:gd name="connsiteX1013" fmla="*/ 1179678 w 1318886"/>
                <a:gd name="connsiteY1013" fmla="*/ 795115 h 828920"/>
                <a:gd name="connsiteX1014" fmla="*/ 1180869 w 1318886"/>
                <a:gd name="connsiteY1014" fmla="*/ 784369 h 828920"/>
                <a:gd name="connsiteX1015" fmla="*/ 1182019 w 1318886"/>
                <a:gd name="connsiteY1015" fmla="*/ 812412 h 828920"/>
                <a:gd name="connsiteX1016" fmla="*/ 1183211 w 1318886"/>
                <a:gd name="connsiteY1016" fmla="*/ 816602 h 828920"/>
                <a:gd name="connsiteX1017" fmla="*/ 1184361 w 1318886"/>
                <a:gd name="connsiteY1017" fmla="*/ 809529 h 828920"/>
                <a:gd name="connsiteX1018" fmla="*/ 1185511 w 1318886"/>
                <a:gd name="connsiteY1018" fmla="*/ 817654 h 828920"/>
                <a:gd name="connsiteX1019" fmla="*/ 1186702 w 1318886"/>
                <a:gd name="connsiteY1019" fmla="*/ 819749 h 828920"/>
                <a:gd name="connsiteX1020" fmla="*/ 1187852 w 1318886"/>
                <a:gd name="connsiteY1020" fmla="*/ 810839 h 828920"/>
                <a:gd name="connsiteX1021" fmla="*/ 1189003 w 1318886"/>
                <a:gd name="connsiteY1021" fmla="*/ 806645 h 828920"/>
                <a:gd name="connsiteX1022" fmla="*/ 1190193 w 1318886"/>
                <a:gd name="connsiteY1022" fmla="*/ 817912 h 828920"/>
                <a:gd name="connsiteX1023" fmla="*/ 1191344 w 1318886"/>
                <a:gd name="connsiteY1023" fmla="*/ 818438 h 828920"/>
                <a:gd name="connsiteX1024" fmla="*/ 1192494 w 1318886"/>
                <a:gd name="connsiteY1024" fmla="*/ 820533 h 828920"/>
                <a:gd name="connsiteX1025" fmla="*/ 1193685 w 1318886"/>
                <a:gd name="connsiteY1025" fmla="*/ 821059 h 828920"/>
                <a:gd name="connsiteX1026" fmla="*/ 1194835 w 1318886"/>
                <a:gd name="connsiteY1026" fmla="*/ 821843 h 828920"/>
                <a:gd name="connsiteX1027" fmla="*/ 1195985 w 1318886"/>
                <a:gd name="connsiteY1027" fmla="*/ 814244 h 828920"/>
                <a:gd name="connsiteX1028" fmla="*/ 1197177 w 1318886"/>
                <a:gd name="connsiteY1028" fmla="*/ 807955 h 828920"/>
                <a:gd name="connsiteX1029" fmla="*/ 1198327 w 1318886"/>
                <a:gd name="connsiteY1029" fmla="*/ 821059 h 828920"/>
                <a:gd name="connsiteX1030" fmla="*/ 1199518 w 1318886"/>
                <a:gd name="connsiteY1030" fmla="*/ 820796 h 828920"/>
                <a:gd name="connsiteX1031" fmla="*/ 1200668 w 1318886"/>
                <a:gd name="connsiteY1031" fmla="*/ 821322 h 828920"/>
                <a:gd name="connsiteX1032" fmla="*/ 1201818 w 1318886"/>
                <a:gd name="connsiteY1032" fmla="*/ 823417 h 828920"/>
                <a:gd name="connsiteX1033" fmla="*/ 1203009 w 1318886"/>
                <a:gd name="connsiteY1033" fmla="*/ 822106 h 828920"/>
                <a:gd name="connsiteX1034" fmla="*/ 1204160 w 1318886"/>
                <a:gd name="connsiteY1034" fmla="*/ 816865 h 828920"/>
                <a:gd name="connsiteX1035" fmla="*/ 1205310 w 1318886"/>
                <a:gd name="connsiteY1035" fmla="*/ 814507 h 828920"/>
                <a:gd name="connsiteX1036" fmla="*/ 1206501 w 1318886"/>
                <a:gd name="connsiteY1036" fmla="*/ 823154 h 828920"/>
                <a:gd name="connsiteX1037" fmla="*/ 1207651 w 1318886"/>
                <a:gd name="connsiteY1037" fmla="*/ 823942 h 828920"/>
                <a:gd name="connsiteX1038" fmla="*/ 1208801 w 1318886"/>
                <a:gd name="connsiteY1038" fmla="*/ 823417 h 828920"/>
                <a:gd name="connsiteX1039" fmla="*/ 1209993 w 1318886"/>
                <a:gd name="connsiteY1039" fmla="*/ 825253 h 828920"/>
                <a:gd name="connsiteX1040" fmla="*/ 1211143 w 1318886"/>
                <a:gd name="connsiteY1040" fmla="*/ 824464 h 828920"/>
                <a:gd name="connsiteX1041" fmla="*/ 1212293 w 1318886"/>
                <a:gd name="connsiteY1041" fmla="*/ 819486 h 828920"/>
                <a:gd name="connsiteX1042" fmla="*/ 1213484 w 1318886"/>
                <a:gd name="connsiteY1042" fmla="*/ 816080 h 828920"/>
                <a:gd name="connsiteX1043" fmla="*/ 1214634 w 1318886"/>
                <a:gd name="connsiteY1043" fmla="*/ 822632 h 828920"/>
                <a:gd name="connsiteX1044" fmla="*/ 1215825 w 1318886"/>
                <a:gd name="connsiteY1044" fmla="*/ 823942 h 828920"/>
                <a:gd name="connsiteX1045" fmla="*/ 1216975 w 1318886"/>
                <a:gd name="connsiteY1045" fmla="*/ 823154 h 828920"/>
                <a:gd name="connsiteX1046" fmla="*/ 1218126 w 1318886"/>
                <a:gd name="connsiteY1046" fmla="*/ 823154 h 828920"/>
                <a:gd name="connsiteX1047" fmla="*/ 1219317 w 1318886"/>
                <a:gd name="connsiteY1047" fmla="*/ 824727 h 828920"/>
                <a:gd name="connsiteX1048" fmla="*/ 1220467 w 1318886"/>
                <a:gd name="connsiteY1048" fmla="*/ 822895 h 828920"/>
                <a:gd name="connsiteX1049" fmla="*/ 1221617 w 1318886"/>
                <a:gd name="connsiteY1049" fmla="*/ 814770 h 828920"/>
                <a:gd name="connsiteX1050" fmla="*/ 1222809 w 1318886"/>
                <a:gd name="connsiteY1050" fmla="*/ 823417 h 828920"/>
                <a:gd name="connsiteX1051" fmla="*/ 1223959 w 1318886"/>
                <a:gd name="connsiteY1051" fmla="*/ 824727 h 828920"/>
                <a:gd name="connsiteX1052" fmla="*/ 1225109 w 1318886"/>
                <a:gd name="connsiteY1052" fmla="*/ 825253 h 828920"/>
                <a:gd name="connsiteX1053" fmla="*/ 1226300 w 1318886"/>
                <a:gd name="connsiteY1053" fmla="*/ 822632 h 828920"/>
                <a:gd name="connsiteX1054" fmla="*/ 1227450 w 1318886"/>
                <a:gd name="connsiteY1054" fmla="*/ 824990 h 828920"/>
                <a:gd name="connsiteX1055" fmla="*/ 1228600 w 1318886"/>
                <a:gd name="connsiteY1055" fmla="*/ 820533 h 828920"/>
                <a:gd name="connsiteX1056" fmla="*/ 1229791 w 1318886"/>
                <a:gd name="connsiteY1056" fmla="*/ 824727 h 828920"/>
                <a:gd name="connsiteX1057" fmla="*/ 1230942 w 1318886"/>
                <a:gd name="connsiteY1057" fmla="*/ 822106 h 828920"/>
                <a:gd name="connsiteX1058" fmla="*/ 1232133 w 1318886"/>
                <a:gd name="connsiteY1058" fmla="*/ 823680 h 828920"/>
                <a:gd name="connsiteX1059" fmla="*/ 1233283 w 1318886"/>
                <a:gd name="connsiteY1059" fmla="*/ 826037 h 828920"/>
                <a:gd name="connsiteX1060" fmla="*/ 1234433 w 1318886"/>
                <a:gd name="connsiteY1060" fmla="*/ 822106 h 828920"/>
                <a:gd name="connsiteX1061" fmla="*/ 1235624 w 1318886"/>
                <a:gd name="connsiteY1061" fmla="*/ 824205 h 828920"/>
                <a:gd name="connsiteX1062" fmla="*/ 1236775 w 1318886"/>
                <a:gd name="connsiteY1062" fmla="*/ 821322 h 828920"/>
                <a:gd name="connsiteX1063" fmla="*/ 1237924 w 1318886"/>
                <a:gd name="connsiteY1063" fmla="*/ 823417 h 828920"/>
                <a:gd name="connsiteX1064" fmla="*/ 1239116 w 1318886"/>
                <a:gd name="connsiteY1064" fmla="*/ 824464 h 828920"/>
                <a:gd name="connsiteX1065" fmla="*/ 1240266 w 1318886"/>
                <a:gd name="connsiteY1065" fmla="*/ 824464 h 828920"/>
                <a:gd name="connsiteX1066" fmla="*/ 1241416 w 1318886"/>
                <a:gd name="connsiteY1066" fmla="*/ 825774 h 828920"/>
                <a:gd name="connsiteX1067" fmla="*/ 1242607 w 1318886"/>
                <a:gd name="connsiteY1067" fmla="*/ 825253 h 828920"/>
                <a:gd name="connsiteX1068" fmla="*/ 1243757 w 1318886"/>
                <a:gd name="connsiteY1068" fmla="*/ 823417 h 828920"/>
                <a:gd name="connsiteX1069" fmla="*/ 1244949 w 1318886"/>
                <a:gd name="connsiteY1069" fmla="*/ 824727 h 828920"/>
                <a:gd name="connsiteX1070" fmla="*/ 1246099 w 1318886"/>
                <a:gd name="connsiteY1070" fmla="*/ 819486 h 828920"/>
                <a:gd name="connsiteX1071" fmla="*/ 1247249 w 1318886"/>
                <a:gd name="connsiteY1071" fmla="*/ 824464 h 828920"/>
                <a:gd name="connsiteX1072" fmla="*/ 1248440 w 1318886"/>
                <a:gd name="connsiteY1072" fmla="*/ 825516 h 828920"/>
                <a:gd name="connsiteX1073" fmla="*/ 1249591 w 1318886"/>
                <a:gd name="connsiteY1073" fmla="*/ 826037 h 828920"/>
                <a:gd name="connsiteX1074" fmla="*/ 1250740 w 1318886"/>
                <a:gd name="connsiteY1074" fmla="*/ 825516 h 828920"/>
                <a:gd name="connsiteX1075" fmla="*/ 1251932 w 1318886"/>
                <a:gd name="connsiteY1075" fmla="*/ 825253 h 828920"/>
                <a:gd name="connsiteX1076" fmla="*/ 1253082 w 1318886"/>
                <a:gd name="connsiteY1076" fmla="*/ 822895 h 828920"/>
                <a:gd name="connsiteX1077" fmla="*/ 1254232 w 1318886"/>
                <a:gd name="connsiteY1077" fmla="*/ 823680 h 828920"/>
                <a:gd name="connsiteX1078" fmla="*/ 1255423 w 1318886"/>
                <a:gd name="connsiteY1078" fmla="*/ 824990 h 828920"/>
                <a:gd name="connsiteX1079" fmla="*/ 1256573 w 1318886"/>
                <a:gd name="connsiteY1079" fmla="*/ 824990 h 828920"/>
                <a:gd name="connsiteX1080" fmla="*/ 1257724 w 1318886"/>
                <a:gd name="connsiteY1080" fmla="*/ 825253 h 828920"/>
                <a:gd name="connsiteX1081" fmla="*/ 1258914 w 1318886"/>
                <a:gd name="connsiteY1081" fmla="*/ 826300 h 828920"/>
                <a:gd name="connsiteX1082" fmla="*/ 1260065 w 1318886"/>
                <a:gd name="connsiteY1082" fmla="*/ 825253 h 828920"/>
                <a:gd name="connsiteX1083" fmla="*/ 1261256 w 1318886"/>
                <a:gd name="connsiteY1083" fmla="*/ 821585 h 828920"/>
                <a:gd name="connsiteX1084" fmla="*/ 1262406 w 1318886"/>
                <a:gd name="connsiteY1084" fmla="*/ 824990 h 828920"/>
                <a:gd name="connsiteX1085" fmla="*/ 1263556 w 1318886"/>
                <a:gd name="connsiteY1085" fmla="*/ 824205 h 828920"/>
                <a:gd name="connsiteX1086" fmla="*/ 1264748 w 1318886"/>
                <a:gd name="connsiteY1086" fmla="*/ 826300 h 828920"/>
                <a:gd name="connsiteX1087" fmla="*/ 1265898 w 1318886"/>
                <a:gd name="connsiteY1087" fmla="*/ 826300 h 828920"/>
                <a:gd name="connsiteX1088" fmla="*/ 1267048 w 1318886"/>
                <a:gd name="connsiteY1088" fmla="*/ 826826 h 828920"/>
                <a:gd name="connsiteX1089" fmla="*/ 1268239 w 1318886"/>
                <a:gd name="connsiteY1089" fmla="*/ 823942 h 828920"/>
                <a:gd name="connsiteX1090" fmla="*/ 1269389 w 1318886"/>
                <a:gd name="connsiteY1090" fmla="*/ 824727 h 828920"/>
                <a:gd name="connsiteX1091" fmla="*/ 1270539 w 1318886"/>
                <a:gd name="connsiteY1091" fmla="*/ 822632 h 828920"/>
                <a:gd name="connsiteX1092" fmla="*/ 1271731 w 1318886"/>
                <a:gd name="connsiteY1092" fmla="*/ 825253 h 828920"/>
                <a:gd name="connsiteX1093" fmla="*/ 1272881 w 1318886"/>
                <a:gd name="connsiteY1093" fmla="*/ 825516 h 828920"/>
                <a:gd name="connsiteX1094" fmla="*/ 1274031 w 1318886"/>
                <a:gd name="connsiteY1094" fmla="*/ 825774 h 828920"/>
                <a:gd name="connsiteX1095" fmla="*/ 1275222 w 1318886"/>
                <a:gd name="connsiteY1095" fmla="*/ 826563 h 828920"/>
                <a:gd name="connsiteX1096" fmla="*/ 1276372 w 1318886"/>
                <a:gd name="connsiteY1096" fmla="*/ 824990 h 828920"/>
                <a:gd name="connsiteX1097" fmla="*/ 1277563 w 1318886"/>
                <a:gd name="connsiteY1097" fmla="*/ 822895 h 828920"/>
                <a:gd name="connsiteX1098" fmla="*/ 1278714 w 1318886"/>
                <a:gd name="connsiteY1098" fmla="*/ 823942 h 828920"/>
                <a:gd name="connsiteX1099" fmla="*/ 1279864 w 1318886"/>
                <a:gd name="connsiteY1099" fmla="*/ 823942 h 828920"/>
                <a:gd name="connsiteX1100" fmla="*/ 1281055 w 1318886"/>
                <a:gd name="connsiteY1100" fmla="*/ 825774 h 828920"/>
                <a:gd name="connsiteX1101" fmla="*/ 1282205 w 1318886"/>
                <a:gd name="connsiteY1101" fmla="*/ 826826 h 828920"/>
                <a:gd name="connsiteX1102" fmla="*/ 1283355 w 1318886"/>
                <a:gd name="connsiteY1102" fmla="*/ 824464 h 828920"/>
                <a:gd name="connsiteX1103" fmla="*/ 1284547 w 1318886"/>
                <a:gd name="connsiteY1103" fmla="*/ 826826 h 828920"/>
                <a:gd name="connsiteX1104" fmla="*/ 1285696 w 1318886"/>
                <a:gd name="connsiteY1104" fmla="*/ 825516 h 828920"/>
                <a:gd name="connsiteX1105" fmla="*/ 1286847 w 1318886"/>
                <a:gd name="connsiteY1105" fmla="*/ 822895 h 828920"/>
                <a:gd name="connsiteX1106" fmla="*/ 1288038 w 1318886"/>
                <a:gd name="connsiteY1106" fmla="*/ 826300 h 828920"/>
                <a:gd name="connsiteX1107" fmla="*/ 1289188 w 1318886"/>
                <a:gd name="connsiteY1107" fmla="*/ 826563 h 828920"/>
                <a:gd name="connsiteX1108" fmla="*/ 1290338 w 1318886"/>
                <a:gd name="connsiteY1108" fmla="*/ 827348 h 828920"/>
                <a:gd name="connsiteX1109" fmla="*/ 1291530 w 1318886"/>
                <a:gd name="connsiteY1109" fmla="*/ 826563 h 828920"/>
                <a:gd name="connsiteX1110" fmla="*/ 1292680 w 1318886"/>
                <a:gd name="connsiteY1110" fmla="*/ 827348 h 828920"/>
                <a:gd name="connsiteX1111" fmla="*/ 1293871 w 1318886"/>
                <a:gd name="connsiteY1111" fmla="*/ 822895 h 828920"/>
                <a:gd name="connsiteX1112" fmla="*/ 1295021 w 1318886"/>
                <a:gd name="connsiteY1112" fmla="*/ 824464 h 828920"/>
                <a:gd name="connsiteX1113" fmla="*/ 1296171 w 1318886"/>
                <a:gd name="connsiteY1113" fmla="*/ 825774 h 828920"/>
                <a:gd name="connsiteX1114" fmla="*/ 1297363 w 1318886"/>
                <a:gd name="connsiteY1114" fmla="*/ 824205 h 828920"/>
                <a:gd name="connsiteX1115" fmla="*/ 1298512 w 1318886"/>
                <a:gd name="connsiteY1115" fmla="*/ 827873 h 828920"/>
                <a:gd name="connsiteX1116" fmla="*/ 1299663 w 1318886"/>
                <a:gd name="connsiteY1116" fmla="*/ 826300 h 828920"/>
                <a:gd name="connsiteX1117" fmla="*/ 1300854 w 1318886"/>
                <a:gd name="connsiteY1117" fmla="*/ 826563 h 828920"/>
                <a:gd name="connsiteX1118" fmla="*/ 1302004 w 1318886"/>
                <a:gd name="connsiteY1118" fmla="*/ 825774 h 828920"/>
                <a:gd name="connsiteX1119" fmla="*/ 1303154 w 1318886"/>
                <a:gd name="connsiteY1119" fmla="*/ 825253 h 828920"/>
                <a:gd name="connsiteX1120" fmla="*/ 1304345 w 1318886"/>
                <a:gd name="connsiteY1120" fmla="*/ 826826 h 828920"/>
                <a:gd name="connsiteX1121" fmla="*/ 1305496 w 1318886"/>
                <a:gd name="connsiteY1121" fmla="*/ 827085 h 828920"/>
                <a:gd name="connsiteX1122" fmla="*/ 1306687 w 1318886"/>
                <a:gd name="connsiteY1122" fmla="*/ 825253 h 828920"/>
                <a:gd name="connsiteX1123" fmla="*/ 1307837 w 1318886"/>
                <a:gd name="connsiteY1123" fmla="*/ 827873 h 828920"/>
                <a:gd name="connsiteX1124" fmla="*/ 1308987 w 1318886"/>
                <a:gd name="connsiteY1124" fmla="*/ 827873 h 828920"/>
                <a:gd name="connsiteX1125" fmla="*/ 1310178 w 1318886"/>
                <a:gd name="connsiteY1125" fmla="*/ 825253 h 828920"/>
                <a:gd name="connsiteX1126" fmla="*/ 1311328 w 1318886"/>
                <a:gd name="connsiteY1126" fmla="*/ 825774 h 828920"/>
                <a:gd name="connsiteX1127" fmla="*/ 1312478 w 1318886"/>
                <a:gd name="connsiteY1127" fmla="*/ 826826 h 828920"/>
                <a:gd name="connsiteX1128" fmla="*/ 1313670 w 1318886"/>
                <a:gd name="connsiteY1128" fmla="*/ 827085 h 828920"/>
                <a:gd name="connsiteX1129" fmla="*/ 1314820 w 1318886"/>
                <a:gd name="connsiteY1129" fmla="*/ 826300 h 828920"/>
                <a:gd name="connsiteX1130" fmla="*/ 1315970 w 1318886"/>
                <a:gd name="connsiteY1130" fmla="*/ 828136 h 828920"/>
                <a:gd name="connsiteX1131" fmla="*/ 1317161 w 1318886"/>
                <a:gd name="connsiteY1131" fmla="*/ 826037 h 828920"/>
                <a:gd name="connsiteX1132" fmla="*/ 1318312 w 1318886"/>
                <a:gd name="connsiteY1132" fmla="*/ 826300 h 828920"/>
                <a:gd name="connsiteX1133" fmla="*/ 1318887 w 1318886"/>
                <a:gd name="connsiteY1133" fmla="*/ 825540 h 82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828920">
                  <a:moveTo>
                    <a:pt x="0" y="828921"/>
                  </a:moveTo>
                  <a:lnTo>
                    <a:pt x="863" y="828921"/>
                  </a:lnTo>
                  <a:lnTo>
                    <a:pt x="2013" y="828921"/>
                  </a:lnTo>
                  <a:lnTo>
                    <a:pt x="3204" y="828921"/>
                  </a:lnTo>
                  <a:lnTo>
                    <a:pt x="4354" y="828921"/>
                  </a:lnTo>
                  <a:lnTo>
                    <a:pt x="5505" y="828921"/>
                  </a:lnTo>
                  <a:lnTo>
                    <a:pt x="6695" y="828921"/>
                  </a:lnTo>
                  <a:lnTo>
                    <a:pt x="7846" y="828921"/>
                  </a:lnTo>
                  <a:lnTo>
                    <a:pt x="8996" y="828921"/>
                  </a:lnTo>
                  <a:lnTo>
                    <a:pt x="10187" y="828921"/>
                  </a:lnTo>
                  <a:lnTo>
                    <a:pt x="11337" y="828921"/>
                  </a:lnTo>
                  <a:lnTo>
                    <a:pt x="12487" y="828921"/>
                  </a:lnTo>
                  <a:lnTo>
                    <a:pt x="13679" y="828921"/>
                  </a:lnTo>
                  <a:lnTo>
                    <a:pt x="14829" y="828921"/>
                  </a:lnTo>
                  <a:lnTo>
                    <a:pt x="15979" y="828921"/>
                  </a:lnTo>
                  <a:lnTo>
                    <a:pt x="17170" y="828921"/>
                  </a:lnTo>
                  <a:lnTo>
                    <a:pt x="18320" y="828921"/>
                  </a:lnTo>
                  <a:lnTo>
                    <a:pt x="19511" y="828921"/>
                  </a:lnTo>
                  <a:lnTo>
                    <a:pt x="20662" y="828921"/>
                  </a:lnTo>
                  <a:lnTo>
                    <a:pt x="21812" y="828921"/>
                  </a:lnTo>
                  <a:lnTo>
                    <a:pt x="23003" y="828921"/>
                  </a:lnTo>
                  <a:lnTo>
                    <a:pt x="24153" y="828921"/>
                  </a:lnTo>
                  <a:lnTo>
                    <a:pt x="25303" y="828921"/>
                  </a:lnTo>
                  <a:lnTo>
                    <a:pt x="26495" y="828921"/>
                  </a:lnTo>
                  <a:lnTo>
                    <a:pt x="27644" y="828921"/>
                  </a:lnTo>
                  <a:lnTo>
                    <a:pt x="28795" y="828921"/>
                  </a:lnTo>
                  <a:lnTo>
                    <a:pt x="29986" y="828921"/>
                  </a:lnTo>
                  <a:lnTo>
                    <a:pt x="31136" y="828921"/>
                  </a:lnTo>
                  <a:lnTo>
                    <a:pt x="32327" y="828921"/>
                  </a:lnTo>
                  <a:lnTo>
                    <a:pt x="33478" y="828921"/>
                  </a:lnTo>
                  <a:lnTo>
                    <a:pt x="34628" y="828921"/>
                  </a:lnTo>
                  <a:lnTo>
                    <a:pt x="35819" y="828921"/>
                  </a:lnTo>
                  <a:lnTo>
                    <a:pt x="36969" y="828921"/>
                  </a:lnTo>
                  <a:lnTo>
                    <a:pt x="38119" y="828921"/>
                  </a:lnTo>
                  <a:lnTo>
                    <a:pt x="39311" y="828921"/>
                  </a:lnTo>
                  <a:lnTo>
                    <a:pt x="40461" y="828921"/>
                  </a:lnTo>
                  <a:lnTo>
                    <a:pt x="41611" y="828921"/>
                  </a:lnTo>
                  <a:lnTo>
                    <a:pt x="42802" y="828921"/>
                  </a:lnTo>
                  <a:lnTo>
                    <a:pt x="43952" y="828921"/>
                  </a:lnTo>
                  <a:lnTo>
                    <a:pt x="45102" y="828921"/>
                  </a:lnTo>
                  <a:lnTo>
                    <a:pt x="46293" y="828921"/>
                  </a:lnTo>
                  <a:lnTo>
                    <a:pt x="47444" y="828921"/>
                  </a:lnTo>
                  <a:lnTo>
                    <a:pt x="48635" y="828921"/>
                  </a:lnTo>
                  <a:lnTo>
                    <a:pt x="49785" y="828921"/>
                  </a:lnTo>
                  <a:lnTo>
                    <a:pt x="50935" y="828921"/>
                  </a:lnTo>
                  <a:lnTo>
                    <a:pt x="52126" y="828921"/>
                  </a:lnTo>
                  <a:lnTo>
                    <a:pt x="53277" y="828921"/>
                  </a:lnTo>
                  <a:lnTo>
                    <a:pt x="54426" y="828921"/>
                  </a:lnTo>
                  <a:lnTo>
                    <a:pt x="55618" y="828921"/>
                  </a:lnTo>
                  <a:lnTo>
                    <a:pt x="56768" y="828921"/>
                  </a:lnTo>
                  <a:lnTo>
                    <a:pt x="57918" y="828921"/>
                  </a:lnTo>
                  <a:lnTo>
                    <a:pt x="59109" y="828921"/>
                  </a:lnTo>
                  <a:lnTo>
                    <a:pt x="60259" y="828921"/>
                  </a:lnTo>
                  <a:lnTo>
                    <a:pt x="61410" y="828921"/>
                  </a:lnTo>
                  <a:lnTo>
                    <a:pt x="62601" y="828921"/>
                  </a:lnTo>
                  <a:lnTo>
                    <a:pt x="63751" y="828921"/>
                  </a:lnTo>
                  <a:lnTo>
                    <a:pt x="64942" y="828921"/>
                  </a:lnTo>
                  <a:lnTo>
                    <a:pt x="66093" y="828921"/>
                  </a:lnTo>
                  <a:lnTo>
                    <a:pt x="67242" y="828921"/>
                  </a:lnTo>
                  <a:lnTo>
                    <a:pt x="68434" y="828921"/>
                  </a:lnTo>
                  <a:lnTo>
                    <a:pt x="69584" y="828921"/>
                  </a:lnTo>
                  <a:lnTo>
                    <a:pt x="70734" y="828921"/>
                  </a:lnTo>
                  <a:lnTo>
                    <a:pt x="71925" y="828921"/>
                  </a:lnTo>
                  <a:lnTo>
                    <a:pt x="73075" y="828921"/>
                  </a:lnTo>
                  <a:lnTo>
                    <a:pt x="74226" y="828921"/>
                  </a:lnTo>
                  <a:lnTo>
                    <a:pt x="75417" y="828921"/>
                  </a:lnTo>
                  <a:lnTo>
                    <a:pt x="76567" y="828921"/>
                  </a:lnTo>
                  <a:lnTo>
                    <a:pt x="77717" y="828921"/>
                  </a:lnTo>
                  <a:lnTo>
                    <a:pt x="78908" y="828921"/>
                  </a:lnTo>
                  <a:lnTo>
                    <a:pt x="80058" y="828921"/>
                  </a:lnTo>
                  <a:lnTo>
                    <a:pt x="81250" y="828921"/>
                  </a:lnTo>
                  <a:lnTo>
                    <a:pt x="82400" y="828921"/>
                  </a:lnTo>
                  <a:lnTo>
                    <a:pt x="83550" y="828921"/>
                  </a:lnTo>
                  <a:lnTo>
                    <a:pt x="84741" y="828921"/>
                  </a:lnTo>
                  <a:lnTo>
                    <a:pt x="85891" y="828921"/>
                  </a:lnTo>
                  <a:lnTo>
                    <a:pt x="87042" y="828921"/>
                  </a:lnTo>
                  <a:lnTo>
                    <a:pt x="88232" y="828921"/>
                  </a:lnTo>
                  <a:lnTo>
                    <a:pt x="89383" y="828921"/>
                  </a:lnTo>
                  <a:lnTo>
                    <a:pt x="90533" y="828921"/>
                  </a:lnTo>
                  <a:lnTo>
                    <a:pt x="91724" y="828921"/>
                  </a:lnTo>
                  <a:lnTo>
                    <a:pt x="92874" y="828921"/>
                  </a:lnTo>
                  <a:lnTo>
                    <a:pt x="94024" y="828921"/>
                  </a:lnTo>
                  <a:lnTo>
                    <a:pt x="95216" y="828921"/>
                  </a:lnTo>
                  <a:lnTo>
                    <a:pt x="96366" y="828921"/>
                  </a:lnTo>
                  <a:lnTo>
                    <a:pt x="97557" y="828921"/>
                  </a:lnTo>
                  <a:lnTo>
                    <a:pt x="98707" y="828921"/>
                  </a:lnTo>
                  <a:lnTo>
                    <a:pt x="99857" y="828921"/>
                  </a:lnTo>
                  <a:lnTo>
                    <a:pt x="101049" y="828921"/>
                  </a:lnTo>
                  <a:lnTo>
                    <a:pt x="102199" y="828921"/>
                  </a:lnTo>
                  <a:lnTo>
                    <a:pt x="103349" y="828921"/>
                  </a:lnTo>
                  <a:lnTo>
                    <a:pt x="104540" y="828921"/>
                  </a:lnTo>
                  <a:lnTo>
                    <a:pt x="105690" y="828921"/>
                  </a:lnTo>
                  <a:lnTo>
                    <a:pt x="106840" y="828921"/>
                  </a:lnTo>
                  <a:lnTo>
                    <a:pt x="108032" y="828921"/>
                  </a:lnTo>
                  <a:lnTo>
                    <a:pt x="109182" y="828921"/>
                  </a:lnTo>
                  <a:lnTo>
                    <a:pt x="110373" y="828921"/>
                  </a:lnTo>
                  <a:lnTo>
                    <a:pt x="111523" y="828921"/>
                  </a:lnTo>
                  <a:lnTo>
                    <a:pt x="112673" y="828921"/>
                  </a:lnTo>
                  <a:lnTo>
                    <a:pt x="113865" y="828921"/>
                  </a:lnTo>
                  <a:lnTo>
                    <a:pt x="115014" y="828921"/>
                  </a:lnTo>
                  <a:lnTo>
                    <a:pt x="116165" y="828921"/>
                  </a:lnTo>
                  <a:lnTo>
                    <a:pt x="117356" y="828921"/>
                  </a:lnTo>
                  <a:lnTo>
                    <a:pt x="118506" y="828921"/>
                  </a:lnTo>
                  <a:lnTo>
                    <a:pt x="119656" y="828921"/>
                  </a:lnTo>
                  <a:lnTo>
                    <a:pt x="120847" y="828921"/>
                  </a:lnTo>
                  <a:lnTo>
                    <a:pt x="121998" y="828921"/>
                  </a:lnTo>
                  <a:lnTo>
                    <a:pt x="123147" y="828921"/>
                  </a:lnTo>
                  <a:lnTo>
                    <a:pt x="124339" y="828921"/>
                  </a:lnTo>
                  <a:lnTo>
                    <a:pt x="125489" y="828921"/>
                  </a:lnTo>
                  <a:lnTo>
                    <a:pt x="126680" y="828921"/>
                  </a:lnTo>
                  <a:lnTo>
                    <a:pt x="127830" y="828921"/>
                  </a:lnTo>
                  <a:lnTo>
                    <a:pt x="128981" y="828921"/>
                  </a:lnTo>
                  <a:lnTo>
                    <a:pt x="130172" y="828921"/>
                  </a:lnTo>
                  <a:lnTo>
                    <a:pt x="131322" y="828921"/>
                  </a:lnTo>
                  <a:lnTo>
                    <a:pt x="132472" y="828921"/>
                  </a:lnTo>
                  <a:lnTo>
                    <a:pt x="133663" y="828921"/>
                  </a:lnTo>
                  <a:lnTo>
                    <a:pt x="134814" y="828921"/>
                  </a:lnTo>
                  <a:lnTo>
                    <a:pt x="135964" y="828921"/>
                  </a:lnTo>
                  <a:lnTo>
                    <a:pt x="137155" y="828921"/>
                  </a:lnTo>
                  <a:lnTo>
                    <a:pt x="138305" y="828921"/>
                  </a:lnTo>
                  <a:lnTo>
                    <a:pt x="139455" y="828921"/>
                  </a:lnTo>
                  <a:lnTo>
                    <a:pt x="140646" y="828921"/>
                  </a:lnTo>
                  <a:lnTo>
                    <a:pt x="141796" y="828921"/>
                  </a:lnTo>
                  <a:lnTo>
                    <a:pt x="142988" y="828921"/>
                  </a:lnTo>
                  <a:lnTo>
                    <a:pt x="144138" y="828921"/>
                  </a:lnTo>
                  <a:lnTo>
                    <a:pt x="145288" y="828921"/>
                  </a:lnTo>
                  <a:lnTo>
                    <a:pt x="146479" y="828921"/>
                  </a:lnTo>
                  <a:lnTo>
                    <a:pt x="147629" y="828921"/>
                  </a:lnTo>
                  <a:lnTo>
                    <a:pt x="148780" y="828921"/>
                  </a:lnTo>
                  <a:lnTo>
                    <a:pt x="149971" y="828921"/>
                  </a:lnTo>
                  <a:lnTo>
                    <a:pt x="151121" y="828921"/>
                  </a:lnTo>
                  <a:lnTo>
                    <a:pt x="152271" y="828921"/>
                  </a:lnTo>
                  <a:lnTo>
                    <a:pt x="153462" y="828921"/>
                  </a:lnTo>
                  <a:lnTo>
                    <a:pt x="154612" y="828921"/>
                  </a:lnTo>
                  <a:lnTo>
                    <a:pt x="155763" y="828921"/>
                  </a:lnTo>
                  <a:lnTo>
                    <a:pt x="156954" y="828921"/>
                  </a:lnTo>
                  <a:lnTo>
                    <a:pt x="158104" y="828921"/>
                  </a:lnTo>
                  <a:lnTo>
                    <a:pt x="159295" y="828921"/>
                  </a:lnTo>
                  <a:lnTo>
                    <a:pt x="160445" y="828921"/>
                  </a:lnTo>
                  <a:lnTo>
                    <a:pt x="161596" y="828921"/>
                  </a:lnTo>
                  <a:lnTo>
                    <a:pt x="162786" y="828921"/>
                  </a:lnTo>
                  <a:lnTo>
                    <a:pt x="163937" y="828921"/>
                  </a:lnTo>
                  <a:lnTo>
                    <a:pt x="165087" y="828921"/>
                  </a:lnTo>
                  <a:lnTo>
                    <a:pt x="166278" y="828921"/>
                  </a:lnTo>
                  <a:lnTo>
                    <a:pt x="167428" y="828921"/>
                  </a:lnTo>
                  <a:lnTo>
                    <a:pt x="168578" y="828921"/>
                  </a:lnTo>
                  <a:lnTo>
                    <a:pt x="169770" y="828921"/>
                  </a:lnTo>
                  <a:lnTo>
                    <a:pt x="170920" y="828921"/>
                  </a:lnTo>
                  <a:lnTo>
                    <a:pt x="172070" y="828921"/>
                  </a:lnTo>
                  <a:lnTo>
                    <a:pt x="173261" y="828921"/>
                  </a:lnTo>
                  <a:lnTo>
                    <a:pt x="174411" y="828921"/>
                  </a:lnTo>
                  <a:lnTo>
                    <a:pt x="175602" y="828921"/>
                  </a:lnTo>
                  <a:lnTo>
                    <a:pt x="176753" y="828921"/>
                  </a:lnTo>
                  <a:lnTo>
                    <a:pt x="177903" y="828921"/>
                  </a:lnTo>
                  <a:lnTo>
                    <a:pt x="179094" y="828921"/>
                  </a:lnTo>
                  <a:lnTo>
                    <a:pt x="180244" y="828921"/>
                  </a:lnTo>
                  <a:lnTo>
                    <a:pt x="181394" y="828921"/>
                  </a:lnTo>
                  <a:lnTo>
                    <a:pt x="182586" y="828921"/>
                  </a:lnTo>
                  <a:lnTo>
                    <a:pt x="183735" y="828921"/>
                  </a:lnTo>
                  <a:lnTo>
                    <a:pt x="184886" y="828921"/>
                  </a:lnTo>
                  <a:lnTo>
                    <a:pt x="186077" y="828921"/>
                  </a:lnTo>
                  <a:lnTo>
                    <a:pt x="187227" y="828921"/>
                  </a:lnTo>
                  <a:lnTo>
                    <a:pt x="188418" y="828921"/>
                  </a:lnTo>
                  <a:lnTo>
                    <a:pt x="189568" y="828921"/>
                  </a:lnTo>
                  <a:lnTo>
                    <a:pt x="190719" y="828921"/>
                  </a:lnTo>
                  <a:lnTo>
                    <a:pt x="191910" y="828921"/>
                  </a:lnTo>
                  <a:lnTo>
                    <a:pt x="193060" y="828921"/>
                  </a:lnTo>
                  <a:lnTo>
                    <a:pt x="194210" y="828921"/>
                  </a:lnTo>
                  <a:lnTo>
                    <a:pt x="195401" y="828921"/>
                  </a:lnTo>
                  <a:lnTo>
                    <a:pt x="196552" y="828921"/>
                  </a:lnTo>
                  <a:lnTo>
                    <a:pt x="197702" y="828921"/>
                  </a:lnTo>
                  <a:lnTo>
                    <a:pt x="198893" y="828921"/>
                  </a:lnTo>
                  <a:lnTo>
                    <a:pt x="200043" y="828921"/>
                  </a:lnTo>
                  <a:lnTo>
                    <a:pt x="201193" y="828921"/>
                  </a:lnTo>
                  <a:lnTo>
                    <a:pt x="202384" y="828921"/>
                  </a:lnTo>
                  <a:lnTo>
                    <a:pt x="203535" y="828921"/>
                  </a:lnTo>
                  <a:lnTo>
                    <a:pt x="204726" y="828921"/>
                  </a:lnTo>
                  <a:lnTo>
                    <a:pt x="205876" y="828921"/>
                  </a:lnTo>
                  <a:lnTo>
                    <a:pt x="207026" y="828921"/>
                  </a:lnTo>
                  <a:lnTo>
                    <a:pt x="208217" y="828921"/>
                  </a:lnTo>
                  <a:lnTo>
                    <a:pt x="209368" y="828921"/>
                  </a:lnTo>
                  <a:lnTo>
                    <a:pt x="210517" y="828921"/>
                  </a:lnTo>
                  <a:lnTo>
                    <a:pt x="211709" y="828921"/>
                  </a:lnTo>
                  <a:lnTo>
                    <a:pt x="212859" y="828921"/>
                  </a:lnTo>
                  <a:lnTo>
                    <a:pt x="214009" y="828921"/>
                  </a:lnTo>
                  <a:lnTo>
                    <a:pt x="215200" y="828921"/>
                  </a:lnTo>
                  <a:lnTo>
                    <a:pt x="216350" y="828921"/>
                  </a:lnTo>
                  <a:lnTo>
                    <a:pt x="217501" y="828921"/>
                  </a:lnTo>
                  <a:lnTo>
                    <a:pt x="218692" y="828921"/>
                  </a:lnTo>
                  <a:lnTo>
                    <a:pt x="219842" y="828921"/>
                  </a:lnTo>
                  <a:lnTo>
                    <a:pt x="221033" y="828921"/>
                  </a:lnTo>
                  <a:lnTo>
                    <a:pt x="222183" y="828921"/>
                  </a:lnTo>
                  <a:lnTo>
                    <a:pt x="223333" y="828921"/>
                  </a:lnTo>
                  <a:lnTo>
                    <a:pt x="224525" y="828921"/>
                  </a:lnTo>
                  <a:lnTo>
                    <a:pt x="225675" y="828921"/>
                  </a:lnTo>
                  <a:lnTo>
                    <a:pt x="226825" y="828921"/>
                  </a:lnTo>
                  <a:lnTo>
                    <a:pt x="228016" y="828921"/>
                  </a:lnTo>
                  <a:lnTo>
                    <a:pt x="229166" y="828921"/>
                  </a:lnTo>
                  <a:lnTo>
                    <a:pt x="230317" y="828921"/>
                  </a:lnTo>
                  <a:lnTo>
                    <a:pt x="231507" y="828921"/>
                  </a:lnTo>
                  <a:lnTo>
                    <a:pt x="232658" y="828921"/>
                  </a:lnTo>
                  <a:lnTo>
                    <a:pt x="233808" y="828921"/>
                  </a:lnTo>
                  <a:lnTo>
                    <a:pt x="234999" y="828921"/>
                  </a:lnTo>
                  <a:lnTo>
                    <a:pt x="236149" y="828921"/>
                  </a:lnTo>
                  <a:lnTo>
                    <a:pt x="237341" y="828921"/>
                  </a:lnTo>
                  <a:lnTo>
                    <a:pt x="238491" y="828921"/>
                  </a:lnTo>
                  <a:lnTo>
                    <a:pt x="239641" y="828921"/>
                  </a:lnTo>
                  <a:lnTo>
                    <a:pt x="240832" y="828921"/>
                  </a:lnTo>
                  <a:lnTo>
                    <a:pt x="241982" y="828921"/>
                  </a:lnTo>
                  <a:lnTo>
                    <a:pt x="243132" y="828921"/>
                  </a:lnTo>
                  <a:lnTo>
                    <a:pt x="244323" y="828921"/>
                  </a:lnTo>
                  <a:lnTo>
                    <a:pt x="245474" y="828921"/>
                  </a:lnTo>
                  <a:lnTo>
                    <a:pt x="246624" y="828921"/>
                  </a:lnTo>
                  <a:lnTo>
                    <a:pt x="247815" y="828921"/>
                  </a:lnTo>
                  <a:lnTo>
                    <a:pt x="248965" y="828921"/>
                  </a:lnTo>
                  <a:lnTo>
                    <a:pt x="250156" y="828921"/>
                  </a:lnTo>
                  <a:lnTo>
                    <a:pt x="251307" y="828921"/>
                  </a:lnTo>
                  <a:lnTo>
                    <a:pt x="252457" y="828921"/>
                  </a:lnTo>
                  <a:lnTo>
                    <a:pt x="253648" y="828921"/>
                  </a:lnTo>
                  <a:lnTo>
                    <a:pt x="254798" y="828921"/>
                  </a:lnTo>
                  <a:lnTo>
                    <a:pt x="255948" y="828921"/>
                  </a:lnTo>
                  <a:lnTo>
                    <a:pt x="257140" y="828921"/>
                  </a:lnTo>
                  <a:lnTo>
                    <a:pt x="258289" y="828921"/>
                  </a:lnTo>
                  <a:lnTo>
                    <a:pt x="259440" y="828921"/>
                  </a:lnTo>
                  <a:lnTo>
                    <a:pt x="260631" y="828921"/>
                  </a:lnTo>
                  <a:lnTo>
                    <a:pt x="261781" y="828921"/>
                  </a:lnTo>
                  <a:lnTo>
                    <a:pt x="262931" y="828921"/>
                  </a:lnTo>
                  <a:lnTo>
                    <a:pt x="264123" y="828921"/>
                  </a:lnTo>
                  <a:lnTo>
                    <a:pt x="265273" y="828921"/>
                  </a:lnTo>
                  <a:lnTo>
                    <a:pt x="266464" y="828921"/>
                  </a:lnTo>
                  <a:lnTo>
                    <a:pt x="267614" y="828921"/>
                  </a:lnTo>
                  <a:lnTo>
                    <a:pt x="268764" y="828921"/>
                  </a:lnTo>
                  <a:lnTo>
                    <a:pt x="269956" y="828921"/>
                  </a:lnTo>
                  <a:lnTo>
                    <a:pt x="271105" y="828921"/>
                  </a:lnTo>
                  <a:lnTo>
                    <a:pt x="272256" y="828921"/>
                  </a:lnTo>
                  <a:lnTo>
                    <a:pt x="273447" y="828921"/>
                  </a:lnTo>
                  <a:lnTo>
                    <a:pt x="274597" y="828921"/>
                  </a:lnTo>
                  <a:lnTo>
                    <a:pt x="275747" y="828921"/>
                  </a:lnTo>
                  <a:lnTo>
                    <a:pt x="276938" y="828921"/>
                  </a:lnTo>
                  <a:lnTo>
                    <a:pt x="278089" y="828921"/>
                  </a:lnTo>
                  <a:lnTo>
                    <a:pt x="279238" y="828921"/>
                  </a:lnTo>
                  <a:lnTo>
                    <a:pt x="280430" y="828921"/>
                  </a:lnTo>
                  <a:lnTo>
                    <a:pt x="281580" y="828921"/>
                  </a:lnTo>
                  <a:lnTo>
                    <a:pt x="282771" y="828921"/>
                  </a:lnTo>
                  <a:lnTo>
                    <a:pt x="283921" y="828921"/>
                  </a:lnTo>
                  <a:lnTo>
                    <a:pt x="285071" y="828921"/>
                  </a:lnTo>
                  <a:lnTo>
                    <a:pt x="286263" y="828921"/>
                  </a:lnTo>
                  <a:lnTo>
                    <a:pt x="287413" y="828921"/>
                  </a:lnTo>
                  <a:lnTo>
                    <a:pt x="288563" y="828921"/>
                  </a:lnTo>
                  <a:lnTo>
                    <a:pt x="289754" y="828921"/>
                  </a:lnTo>
                  <a:lnTo>
                    <a:pt x="290905" y="828921"/>
                  </a:lnTo>
                  <a:lnTo>
                    <a:pt x="292055" y="828921"/>
                  </a:lnTo>
                  <a:lnTo>
                    <a:pt x="293246" y="828921"/>
                  </a:lnTo>
                  <a:lnTo>
                    <a:pt x="294396" y="828921"/>
                  </a:lnTo>
                  <a:lnTo>
                    <a:pt x="295546" y="828921"/>
                  </a:lnTo>
                  <a:lnTo>
                    <a:pt x="296737" y="828921"/>
                  </a:lnTo>
                  <a:lnTo>
                    <a:pt x="297887" y="828921"/>
                  </a:lnTo>
                  <a:lnTo>
                    <a:pt x="299079" y="828921"/>
                  </a:lnTo>
                  <a:lnTo>
                    <a:pt x="300229" y="828921"/>
                  </a:lnTo>
                  <a:lnTo>
                    <a:pt x="301379" y="828921"/>
                  </a:lnTo>
                  <a:lnTo>
                    <a:pt x="302570" y="828921"/>
                  </a:lnTo>
                  <a:lnTo>
                    <a:pt x="303720" y="828921"/>
                  </a:lnTo>
                  <a:lnTo>
                    <a:pt x="304871" y="828921"/>
                  </a:lnTo>
                  <a:lnTo>
                    <a:pt x="306062" y="828921"/>
                  </a:lnTo>
                  <a:lnTo>
                    <a:pt x="307212" y="828921"/>
                  </a:lnTo>
                  <a:lnTo>
                    <a:pt x="308362" y="828921"/>
                  </a:lnTo>
                  <a:lnTo>
                    <a:pt x="309553" y="828921"/>
                  </a:lnTo>
                  <a:lnTo>
                    <a:pt x="310703" y="828921"/>
                  </a:lnTo>
                  <a:lnTo>
                    <a:pt x="311895" y="828921"/>
                  </a:lnTo>
                  <a:lnTo>
                    <a:pt x="313045" y="828921"/>
                  </a:lnTo>
                  <a:lnTo>
                    <a:pt x="314195" y="828921"/>
                  </a:lnTo>
                  <a:lnTo>
                    <a:pt x="315386" y="828921"/>
                  </a:lnTo>
                  <a:lnTo>
                    <a:pt x="316536" y="828921"/>
                  </a:lnTo>
                  <a:lnTo>
                    <a:pt x="317687" y="828921"/>
                  </a:lnTo>
                  <a:lnTo>
                    <a:pt x="318877" y="828921"/>
                  </a:lnTo>
                  <a:lnTo>
                    <a:pt x="320028" y="828921"/>
                  </a:lnTo>
                  <a:lnTo>
                    <a:pt x="321178" y="828921"/>
                  </a:lnTo>
                  <a:lnTo>
                    <a:pt x="322369" y="828921"/>
                  </a:lnTo>
                  <a:lnTo>
                    <a:pt x="323519" y="828921"/>
                  </a:lnTo>
                  <a:lnTo>
                    <a:pt x="324669" y="828921"/>
                  </a:lnTo>
                  <a:lnTo>
                    <a:pt x="325861" y="828921"/>
                  </a:lnTo>
                  <a:lnTo>
                    <a:pt x="327010" y="828921"/>
                  </a:lnTo>
                  <a:lnTo>
                    <a:pt x="328202" y="828921"/>
                  </a:lnTo>
                  <a:lnTo>
                    <a:pt x="329352" y="828921"/>
                  </a:lnTo>
                  <a:lnTo>
                    <a:pt x="330502" y="828921"/>
                  </a:lnTo>
                  <a:lnTo>
                    <a:pt x="331693" y="828921"/>
                  </a:lnTo>
                  <a:lnTo>
                    <a:pt x="332844" y="828921"/>
                  </a:lnTo>
                  <a:lnTo>
                    <a:pt x="333994" y="828921"/>
                  </a:lnTo>
                  <a:lnTo>
                    <a:pt x="335185" y="828921"/>
                  </a:lnTo>
                  <a:lnTo>
                    <a:pt x="336335" y="828921"/>
                  </a:lnTo>
                  <a:lnTo>
                    <a:pt x="337485" y="828921"/>
                  </a:lnTo>
                  <a:lnTo>
                    <a:pt x="338677" y="828921"/>
                  </a:lnTo>
                  <a:lnTo>
                    <a:pt x="339826" y="828921"/>
                  </a:lnTo>
                  <a:lnTo>
                    <a:pt x="340977" y="828921"/>
                  </a:lnTo>
                  <a:lnTo>
                    <a:pt x="342168" y="828921"/>
                  </a:lnTo>
                  <a:lnTo>
                    <a:pt x="343318" y="828921"/>
                  </a:lnTo>
                  <a:lnTo>
                    <a:pt x="344509" y="828921"/>
                  </a:lnTo>
                  <a:lnTo>
                    <a:pt x="345659" y="828921"/>
                  </a:lnTo>
                  <a:lnTo>
                    <a:pt x="346810" y="828921"/>
                  </a:lnTo>
                  <a:lnTo>
                    <a:pt x="348001" y="828921"/>
                  </a:lnTo>
                  <a:lnTo>
                    <a:pt x="349151" y="828921"/>
                  </a:lnTo>
                  <a:lnTo>
                    <a:pt x="350301" y="828921"/>
                  </a:lnTo>
                  <a:lnTo>
                    <a:pt x="351492" y="828921"/>
                  </a:lnTo>
                  <a:lnTo>
                    <a:pt x="352643" y="828921"/>
                  </a:lnTo>
                  <a:lnTo>
                    <a:pt x="353792" y="828921"/>
                  </a:lnTo>
                  <a:lnTo>
                    <a:pt x="354984" y="828921"/>
                  </a:lnTo>
                  <a:lnTo>
                    <a:pt x="356134" y="828921"/>
                  </a:lnTo>
                  <a:lnTo>
                    <a:pt x="357284" y="828921"/>
                  </a:lnTo>
                  <a:lnTo>
                    <a:pt x="358475" y="828921"/>
                  </a:lnTo>
                  <a:lnTo>
                    <a:pt x="359626" y="828921"/>
                  </a:lnTo>
                  <a:lnTo>
                    <a:pt x="360817" y="828921"/>
                  </a:lnTo>
                  <a:lnTo>
                    <a:pt x="361967" y="828921"/>
                  </a:lnTo>
                  <a:lnTo>
                    <a:pt x="363117" y="828921"/>
                  </a:lnTo>
                  <a:lnTo>
                    <a:pt x="364308" y="828921"/>
                  </a:lnTo>
                  <a:lnTo>
                    <a:pt x="365459" y="828921"/>
                  </a:lnTo>
                  <a:lnTo>
                    <a:pt x="366608" y="828921"/>
                  </a:lnTo>
                  <a:lnTo>
                    <a:pt x="367800" y="828921"/>
                  </a:lnTo>
                  <a:lnTo>
                    <a:pt x="368950" y="828921"/>
                  </a:lnTo>
                  <a:lnTo>
                    <a:pt x="370100" y="828921"/>
                  </a:lnTo>
                  <a:lnTo>
                    <a:pt x="371291" y="828921"/>
                  </a:lnTo>
                  <a:lnTo>
                    <a:pt x="372441" y="828921"/>
                  </a:lnTo>
                  <a:lnTo>
                    <a:pt x="373592" y="828921"/>
                  </a:lnTo>
                  <a:lnTo>
                    <a:pt x="374783" y="828921"/>
                  </a:lnTo>
                  <a:lnTo>
                    <a:pt x="375933" y="828921"/>
                  </a:lnTo>
                  <a:lnTo>
                    <a:pt x="377124" y="828921"/>
                  </a:lnTo>
                  <a:lnTo>
                    <a:pt x="378274" y="828921"/>
                  </a:lnTo>
                  <a:lnTo>
                    <a:pt x="379424" y="828921"/>
                  </a:lnTo>
                  <a:lnTo>
                    <a:pt x="380616" y="828921"/>
                  </a:lnTo>
                  <a:lnTo>
                    <a:pt x="381766" y="828921"/>
                  </a:lnTo>
                  <a:lnTo>
                    <a:pt x="382916" y="828921"/>
                  </a:lnTo>
                  <a:lnTo>
                    <a:pt x="384107" y="828921"/>
                  </a:lnTo>
                  <a:lnTo>
                    <a:pt x="385257" y="828921"/>
                  </a:lnTo>
                  <a:lnTo>
                    <a:pt x="386408" y="828921"/>
                  </a:lnTo>
                  <a:lnTo>
                    <a:pt x="387598" y="828921"/>
                  </a:lnTo>
                  <a:lnTo>
                    <a:pt x="388749" y="828921"/>
                  </a:lnTo>
                  <a:lnTo>
                    <a:pt x="389940" y="828921"/>
                  </a:lnTo>
                  <a:lnTo>
                    <a:pt x="391090" y="828921"/>
                  </a:lnTo>
                  <a:lnTo>
                    <a:pt x="392240" y="828921"/>
                  </a:lnTo>
                  <a:lnTo>
                    <a:pt x="393431" y="828921"/>
                  </a:lnTo>
                  <a:lnTo>
                    <a:pt x="394582" y="828921"/>
                  </a:lnTo>
                  <a:lnTo>
                    <a:pt x="395732" y="828921"/>
                  </a:lnTo>
                  <a:lnTo>
                    <a:pt x="396923" y="828921"/>
                  </a:lnTo>
                  <a:lnTo>
                    <a:pt x="398073" y="828921"/>
                  </a:lnTo>
                  <a:lnTo>
                    <a:pt x="399223" y="828921"/>
                  </a:lnTo>
                  <a:lnTo>
                    <a:pt x="400414" y="828921"/>
                  </a:lnTo>
                  <a:lnTo>
                    <a:pt x="401565" y="828921"/>
                  </a:lnTo>
                  <a:lnTo>
                    <a:pt x="402715" y="828921"/>
                  </a:lnTo>
                  <a:lnTo>
                    <a:pt x="403906" y="828921"/>
                  </a:lnTo>
                  <a:lnTo>
                    <a:pt x="405056" y="828921"/>
                  </a:lnTo>
                  <a:lnTo>
                    <a:pt x="406247" y="828921"/>
                  </a:lnTo>
                  <a:lnTo>
                    <a:pt x="407398" y="828921"/>
                  </a:lnTo>
                  <a:lnTo>
                    <a:pt x="408548" y="828921"/>
                  </a:lnTo>
                  <a:lnTo>
                    <a:pt x="409739" y="828921"/>
                  </a:lnTo>
                  <a:lnTo>
                    <a:pt x="410889" y="828921"/>
                  </a:lnTo>
                  <a:lnTo>
                    <a:pt x="412039" y="828921"/>
                  </a:lnTo>
                  <a:lnTo>
                    <a:pt x="413231" y="828921"/>
                  </a:lnTo>
                  <a:lnTo>
                    <a:pt x="414380" y="828921"/>
                  </a:lnTo>
                  <a:lnTo>
                    <a:pt x="415531" y="828921"/>
                  </a:lnTo>
                  <a:lnTo>
                    <a:pt x="416722" y="828921"/>
                  </a:lnTo>
                  <a:lnTo>
                    <a:pt x="417872" y="828921"/>
                  </a:lnTo>
                  <a:lnTo>
                    <a:pt x="419022" y="828921"/>
                  </a:lnTo>
                  <a:lnTo>
                    <a:pt x="420213" y="828921"/>
                  </a:lnTo>
                  <a:lnTo>
                    <a:pt x="421364" y="828921"/>
                  </a:lnTo>
                  <a:lnTo>
                    <a:pt x="422555" y="828921"/>
                  </a:lnTo>
                  <a:lnTo>
                    <a:pt x="423705" y="828921"/>
                  </a:lnTo>
                  <a:lnTo>
                    <a:pt x="424855" y="828921"/>
                  </a:lnTo>
                  <a:lnTo>
                    <a:pt x="426047" y="828921"/>
                  </a:lnTo>
                  <a:lnTo>
                    <a:pt x="427196" y="828921"/>
                  </a:lnTo>
                  <a:lnTo>
                    <a:pt x="428347" y="828921"/>
                  </a:lnTo>
                  <a:lnTo>
                    <a:pt x="429538" y="828921"/>
                  </a:lnTo>
                  <a:lnTo>
                    <a:pt x="430688" y="828921"/>
                  </a:lnTo>
                  <a:lnTo>
                    <a:pt x="431838" y="828921"/>
                  </a:lnTo>
                  <a:lnTo>
                    <a:pt x="433029" y="828921"/>
                  </a:lnTo>
                  <a:lnTo>
                    <a:pt x="434180" y="828921"/>
                  </a:lnTo>
                  <a:lnTo>
                    <a:pt x="435329" y="828921"/>
                  </a:lnTo>
                  <a:lnTo>
                    <a:pt x="436521" y="828921"/>
                  </a:lnTo>
                  <a:lnTo>
                    <a:pt x="437671" y="828921"/>
                  </a:lnTo>
                  <a:lnTo>
                    <a:pt x="438862" y="828921"/>
                  </a:lnTo>
                  <a:lnTo>
                    <a:pt x="440012" y="828921"/>
                  </a:lnTo>
                  <a:lnTo>
                    <a:pt x="441162" y="828921"/>
                  </a:lnTo>
                  <a:lnTo>
                    <a:pt x="442354" y="828921"/>
                  </a:lnTo>
                  <a:lnTo>
                    <a:pt x="443504" y="828921"/>
                  </a:lnTo>
                  <a:lnTo>
                    <a:pt x="444654" y="828921"/>
                  </a:lnTo>
                  <a:lnTo>
                    <a:pt x="445845" y="828921"/>
                  </a:lnTo>
                  <a:lnTo>
                    <a:pt x="446995" y="828921"/>
                  </a:lnTo>
                  <a:lnTo>
                    <a:pt x="448146" y="828921"/>
                  </a:lnTo>
                  <a:lnTo>
                    <a:pt x="449337" y="828921"/>
                  </a:lnTo>
                  <a:lnTo>
                    <a:pt x="450487" y="828921"/>
                  </a:lnTo>
                  <a:lnTo>
                    <a:pt x="451678" y="828921"/>
                  </a:lnTo>
                  <a:lnTo>
                    <a:pt x="452828" y="828921"/>
                  </a:lnTo>
                  <a:lnTo>
                    <a:pt x="453978" y="828921"/>
                  </a:lnTo>
                  <a:lnTo>
                    <a:pt x="455170" y="828921"/>
                  </a:lnTo>
                  <a:lnTo>
                    <a:pt x="456320" y="828921"/>
                  </a:lnTo>
                  <a:lnTo>
                    <a:pt x="457470" y="828921"/>
                  </a:lnTo>
                  <a:lnTo>
                    <a:pt x="458661" y="828921"/>
                  </a:lnTo>
                  <a:lnTo>
                    <a:pt x="459811" y="828921"/>
                  </a:lnTo>
                  <a:lnTo>
                    <a:pt x="460962" y="828921"/>
                  </a:lnTo>
                  <a:lnTo>
                    <a:pt x="462152" y="828921"/>
                  </a:lnTo>
                  <a:lnTo>
                    <a:pt x="463303" y="828921"/>
                  </a:lnTo>
                  <a:lnTo>
                    <a:pt x="464453" y="828921"/>
                  </a:lnTo>
                  <a:lnTo>
                    <a:pt x="465644" y="828921"/>
                  </a:lnTo>
                  <a:lnTo>
                    <a:pt x="466794" y="828921"/>
                  </a:lnTo>
                  <a:lnTo>
                    <a:pt x="467986" y="828921"/>
                  </a:lnTo>
                  <a:lnTo>
                    <a:pt x="469136" y="828921"/>
                  </a:lnTo>
                  <a:lnTo>
                    <a:pt x="470286" y="828921"/>
                  </a:lnTo>
                  <a:lnTo>
                    <a:pt x="471477" y="828921"/>
                  </a:lnTo>
                  <a:lnTo>
                    <a:pt x="472627" y="828921"/>
                  </a:lnTo>
                  <a:lnTo>
                    <a:pt x="473777" y="828921"/>
                  </a:lnTo>
                  <a:lnTo>
                    <a:pt x="474968" y="828921"/>
                  </a:lnTo>
                  <a:lnTo>
                    <a:pt x="476119" y="828921"/>
                  </a:lnTo>
                  <a:lnTo>
                    <a:pt x="477269" y="828921"/>
                  </a:lnTo>
                  <a:lnTo>
                    <a:pt x="478460" y="828921"/>
                  </a:lnTo>
                  <a:lnTo>
                    <a:pt x="479610" y="828921"/>
                  </a:lnTo>
                  <a:lnTo>
                    <a:pt x="480760" y="828921"/>
                  </a:lnTo>
                  <a:lnTo>
                    <a:pt x="481952" y="828921"/>
                  </a:lnTo>
                  <a:lnTo>
                    <a:pt x="483101" y="828921"/>
                  </a:lnTo>
                  <a:lnTo>
                    <a:pt x="484293" y="828921"/>
                  </a:lnTo>
                  <a:lnTo>
                    <a:pt x="485443" y="828921"/>
                  </a:lnTo>
                  <a:lnTo>
                    <a:pt x="486593" y="828921"/>
                  </a:lnTo>
                  <a:lnTo>
                    <a:pt x="487784" y="828921"/>
                  </a:lnTo>
                  <a:lnTo>
                    <a:pt x="488934" y="828921"/>
                  </a:lnTo>
                  <a:lnTo>
                    <a:pt x="490085" y="828921"/>
                  </a:lnTo>
                  <a:lnTo>
                    <a:pt x="491276" y="828921"/>
                  </a:lnTo>
                  <a:lnTo>
                    <a:pt x="492426" y="828921"/>
                  </a:lnTo>
                  <a:lnTo>
                    <a:pt x="493576" y="828921"/>
                  </a:lnTo>
                  <a:lnTo>
                    <a:pt x="494768" y="828921"/>
                  </a:lnTo>
                  <a:lnTo>
                    <a:pt x="495917" y="828921"/>
                  </a:lnTo>
                  <a:lnTo>
                    <a:pt x="497068" y="828921"/>
                  </a:lnTo>
                  <a:lnTo>
                    <a:pt x="498259" y="828921"/>
                  </a:lnTo>
                  <a:lnTo>
                    <a:pt x="499409" y="828921"/>
                  </a:lnTo>
                  <a:lnTo>
                    <a:pt x="500600" y="828921"/>
                  </a:lnTo>
                  <a:lnTo>
                    <a:pt x="501750" y="828921"/>
                  </a:lnTo>
                  <a:lnTo>
                    <a:pt x="502901" y="828921"/>
                  </a:lnTo>
                  <a:lnTo>
                    <a:pt x="504092" y="828921"/>
                  </a:lnTo>
                  <a:lnTo>
                    <a:pt x="505242" y="828921"/>
                  </a:lnTo>
                  <a:lnTo>
                    <a:pt x="506392" y="828921"/>
                  </a:lnTo>
                  <a:lnTo>
                    <a:pt x="507583" y="828921"/>
                  </a:lnTo>
                  <a:lnTo>
                    <a:pt x="508734" y="828921"/>
                  </a:lnTo>
                  <a:lnTo>
                    <a:pt x="509883" y="828921"/>
                  </a:lnTo>
                  <a:lnTo>
                    <a:pt x="511075" y="828921"/>
                  </a:lnTo>
                  <a:lnTo>
                    <a:pt x="512225" y="828921"/>
                  </a:lnTo>
                  <a:lnTo>
                    <a:pt x="513375" y="828921"/>
                  </a:lnTo>
                  <a:lnTo>
                    <a:pt x="514566" y="828921"/>
                  </a:lnTo>
                  <a:lnTo>
                    <a:pt x="515716" y="828921"/>
                  </a:lnTo>
                  <a:lnTo>
                    <a:pt x="516908" y="828921"/>
                  </a:lnTo>
                  <a:lnTo>
                    <a:pt x="518058" y="828921"/>
                  </a:lnTo>
                  <a:lnTo>
                    <a:pt x="519208" y="828921"/>
                  </a:lnTo>
                  <a:lnTo>
                    <a:pt x="520399" y="828921"/>
                  </a:lnTo>
                  <a:lnTo>
                    <a:pt x="521550" y="828921"/>
                  </a:lnTo>
                  <a:lnTo>
                    <a:pt x="522699" y="828921"/>
                  </a:lnTo>
                  <a:lnTo>
                    <a:pt x="523891" y="828921"/>
                  </a:lnTo>
                  <a:lnTo>
                    <a:pt x="525041" y="828921"/>
                  </a:lnTo>
                  <a:lnTo>
                    <a:pt x="526191" y="828921"/>
                  </a:lnTo>
                  <a:lnTo>
                    <a:pt x="527382" y="828921"/>
                  </a:lnTo>
                  <a:lnTo>
                    <a:pt x="528532" y="828921"/>
                  </a:lnTo>
                  <a:lnTo>
                    <a:pt x="529724" y="828921"/>
                  </a:lnTo>
                  <a:lnTo>
                    <a:pt x="530873" y="828921"/>
                  </a:lnTo>
                  <a:lnTo>
                    <a:pt x="532024" y="828921"/>
                  </a:lnTo>
                  <a:lnTo>
                    <a:pt x="533215" y="828921"/>
                  </a:lnTo>
                  <a:lnTo>
                    <a:pt x="534365" y="828921"/>
                  </a:lnTo>
                  <a:lnTo>
                    <a:pt x="535515" y="828921"/>
                  </a:lnTo>
                  <a:lnTo>
                    <a:pt x="536707" y="828921"/>
                  </a:lnTo>
                  <a:lnTo>
                    <a:pt x="537857" y="828921"/>
                  </a:lnTo>
                  <a:lnTo>
                    <a:pt x="539007" y="828921"/>
                  </a:lnTo>
                  <a:lnTo>
                    <a:pt x="540198" y="828921"/>
                  </a:lnTo>
                  <a:lnTo>
                    <a:pt x="541348" y="828921"/>
                  </a:lnTo>
                  <a:lnTo>
                    <a:pt x="542498" y="828921"/>
                  </a:lnTo>
                  <a:lnTo>
                    <a:pt x="543689" y="828921"/>
                  </a:lnTo>
                  <a:lnTo>
                    <a:pt x="544840" y="828921"/>
                  </a:lnTo>
                  <a:lnTo>
                    <a:pt x="546031" y="828921"/>
                  </a:lnTo>
                  <a:lnTo>
                    <a:pt x="547181" y="828921"/>
                  </a:lnTo>
                  <a:lnTo>
                    <a:pt x="548331" y="828921"/>
                  </a:lnTo>
                  <a:lnTo>
                    <a:pt x="549522" y="828921"/>
                  </a:lnTo>
                  <a:lnTo>
                    <a:pt x="550673" y="828921"/>
                  </a:lnTo>
                  <a:lnTo>
                    <a:pt x="551823" y="828921"/>
                  </a:lnTo>
                  <a:lnTo>
                    <a:pt x="553014" y="828921"/>
                  </a:lnTo>
                  <a:lnTo>
                    <a:pt x="554164" y="828921"/>
                  </a:lnTo>
                  <a:lnTo>
                    <a:pt x="555314" y="807171"/>
                  </a:lnTo>
                  <a:lnTo>
                    <a:pt x="556505" y="683473"/>
                  </a:lnTo>
                  <a:lnTo>
                    <a:pt x="557655" y="684783"/>
                  </a:lnTo>
                  <a:lnTo>
                    <a:pt x="558806" y="697102"/>
                  </a:lnTo>
                  <a:lnTo>
                    <a:pt x="559997" y="717016"/>
                  </a:lnTo>
                  <a:lnTo>
                    <a:pt x="561147" y="713611"/>
                  </a:lnTo>
                  <a:lnTo>
                    <a:pt x="562338" y="705486"/>
                  </a:lnTo>
                  <a:lnTo>
                    <a:pt x="563489" y="709417"/>
                  </a:lnTo>
                  <a:lnTo>
                    <a:pt x="564639" y="680068"/>
                  </a:lnTo>
                  <a:lnTo>
                    <a:pt x="565830" y="711516"/>
                  </a:lnTo>
                  <a:lnTo>
                    <a:pt x="566980" y="714658"/>
                  </a:lnTo>
                  <a:lnTo>
                    <a:pt x="568130" y="715184"/>
                  </a:lnTo>
                  <a:lnTo>
                    <a:pt x="569322" y="706012"/>
                  </a:lnTo>
                  <a:lnTo>
                    <a:pt x="570471" y="697102"/>
                  </a:lnTo>
                  <a:lnTo>
                    <a:pt x="571622" y="692382"/>
                  </a:lnTo>
                  <a:lnTo>
                    <a:pt x="572813" y="720688"/>
                  </a:lnTo>
                  <a:lnTo>
                    <a:pt x="573963" y="705223"/>
                  </a:lnTo>
                  <a:lnTo>
                    <a:pt x="575113" y="717279"/>
                  </a:lnTo>
                  <a:lnTo>
                    <a:pt x="576304" y="739555"/>
                  </a:lnTo>
                  <a:lnTo>
                    <a:pt x="577455" y="708632"/>
                  </a:lnTo>
                  <a:lnTo>
                    <a:pt x="578646" y="681900"/>
                  </a:lnTo>
                  <a:lnTo>
                    <a:pt x="579796" y="695003"/>
                  </a:lnTo>
                  <a:lnTo>
                    <a:pt x="580946" y="699723"/>
                  </a:lnTo>
                  <a:lnTo>
                    <a:pt x="582137" y="721999"/>
                  </a:lnTo>
                  <a:lnTo>
                    <a:pt x="583287" y="722520"/>
                  </a:lnTo>
                  <a:lnTo>
                    <a:pt x="584437" y="725930"/>
                  </a:lnTo>
                  <a:lnTo>
                    <a:pt x="585629" y="712826"/>
                  </a:lnTo>
                  <a:lnTo>
                    <a:pt x="586779" y="723309"/>
                  </a:lnTo>
                  <a:lnTo>
                    <a:pt x="587929" y="676395"/>
                  </a:lnTo>
                  <a:lnTo>
                    <a:pt x="589120" y="699723"/>
                  </a:lnTo>
                  <a:lnTo>
                    <a:pt x="590271" y="714395"/>
                  </a:lnTo>
                  <a:lnTo>
                    <a:pt x="591420" y="719378"/>
                  </a:lnTo>
                  <a:lnTo>
                    <a:pt x="592612" y="709680"/>
                  </a:lnTo>
                  <a:lnTo>
                    <a:pt x="593762" y="680589"/>
                  </a:lnTo>
                  <a:lnTo>
                    <a:pt x="594953" y="690025"/>
                  </a:lnTo>
                  <a:lnTo>
                    <a:pt x="596103" y="715184"/>
                  </a:lnTo>
                  <a:lnTo>
                    <a:pt x="597253" y="710206"/>
                  </a:lnTo>
                  <a:lnTo>
                    <a:pt x="598445" y="693430"/>
                  </a:lnTo>
                  <a:lnTo>
                    <a:pt x="599595" y="696839"/>
                  </a:lnTo>
                  <a:lnTo>
                    <a:pt x="600745" y="659887"/>
                  </a:lnTo>
                  <a:lnTo>
                    <a:pt x="601936" y="664602"/>
                  </a:lnTo>
                  <a:lnTo>
                    <a:pt x="603086" y="676921"/>
                  </a:lnTo>
                  <a:lnTo>
                    <a:pt x="604237" y="666964"/>
                  </a:lnTo>
                  <a:lnTo>
                    <a:pt x="605428" y="655430"/>
                  </a:lnTo>
                  <a:lnTo>
                    <a:pt x="606578" y="687930"/>
                  </a:lnTo>
                  <a:lnTo>
                    <a:pt x="607769" y="675611"/>
                  </a:lnTo>
                  <a:lnTo>
                    <a:pt x="608919" y="657529"/>
                  </a:lnTo>
                  <a:lnTo>
                    <a:pt x="610069" y="567378"/>
                  </a:lnTo>
                  <a:lnTo>
                    <a:pt x="611261" y="620576"/>
                  </a:lnTo>
                  <a:lnTo>
                    <a:pt x="612411" y="648357"/>
                  </a:lnTo>
                  <a:lnTo>
                    <a:pt x="613561" y="623982"/>
                  </a:lnTo>
                  <a:lnTo>
                    <a:pt x="614752" y="607999"/>
                  </a:lnTo>
                  <a:lnTo>
                    <a:pt x="615902" y="659624"/>
                  </a:lnTo>
                  <a:lnTo>
                    <a:pt x="617053" y="665913"/>
                  </a:lnTo>
                  <a:lnTo>
                    <a:pt x="618243" y="665128"/>
                  </a:lnTo>
                  <a:lnTo>
                    <a:pt x="619394" y="661982"/>
                  </a:lnTo>
                  <a:lnTo>
                    <a:pt x="620544" y="651240"/>
                  </a:lnTo>
                  <a:lnTo>
                    <a:pt x="621735" y="638921"/>
                  </a:lnTo>
                  <a:lnTo>
                    <a:pt x="622885" y="608521"/>
                  </a:lnTo>
                  <a:lnTo>
                    <a:pt x="624076" y="576025"/>
                  </a:lnTo>
                  <a:lnTo>
                    <a:pt x="625227" y="644947"/>
                  </a:lnTo>
                  <a:lnTo>
                    <a:pt x="626376" y="638658"/>
                  </a:lnTo>
                  <a:lnTo>
                    <a:pt x="627568" y="652809"/>
                  </a:lnTo>
                  <a:lnTo>
                    <a:pt x="628718" y="656740"/>
                  </a:lnTo>
                  <a:lnTo>
                    <a:pt x="629868" y="635516"/>
                  </a:lnTo>
                  <a:lnTo>
                    <a:pt x="631059" y="661982"/>
                  </a:lnTo>
                  <a:lnTo>
                    <a:pt x="632210" y="596465"/>
                  </a:lnTo>
                  <a:lnTo>
                    <a:pt x="633360" y="627128"/>
                  </a:lnTo>
                  <a:lnTo>
                    <a:pt x="634551" y="631059"/>
                  </a:lnTo>
                  <a:lnTo>
                    <a:pt x="635701" y="641805"/>
                  </a:lnTo>
                  <a:lnTo>
                    <a:pt x="636851" y="672206"/>
                  </a:lnTo>
                  <a:lnTo>
                    <a:pt x="638043" y="699460"/>
                  </a:lnTo>
                  <a:lnTo>
                    <a:pt x="639192" y="684258"/>
                  </a:lnTo>
                  <a:lnTo>
                    <a:pt x="640384" y="681900"/>
                  </a:lnTo>
                  <a:lnTo>
                    <a:pt x="641534" y="696314"/>
                  </a:lnTo>
                  <a:lnTo>
                    <a:pt x="642684" y="669844"/>
                  </a:lnTo>
                  <a:lnTo>
                    <a:pt x="643875" y="676921"/>
                  </a:lnTo>
                  <a:lnTo>
                    <a:pt x="645025" y="659887"/>
                  </a:lnTo>
                  <a:lnTo>
                    <a:pt x="646176" y="649930"/>
                  </a:lnTo>
                  <a:lnTo>
                    <a:pt x="647367" y="708632"/>
                  </a:lnTo>
                  <a:lnTo>
                    <a:pt x="648517" y="727240"/>
                  </a:lnTo>
                  <a:lnTo>
                    <a:pt x="649667" y="681637"/>
                  </a:lnTo>
                  <a:lnTo>
                    <a:pt x="650858" y="692120"/>
                  </a:lnTo>
                  <a:lnTo>
                    <a:pt x="652008" y="664602"/>
                  </a:lnTo>
                  <a:lnTo>
                    <a:pt x="653158" y="695529"/>
                  </a:lnTo>
                  <a:lnTo>
                    <a:pt x="654350" y="686878"/>
                  </a:lnTo>
                  <a:lnTo>
                    <a:pt x="655500" y="681378"/>
                  </a:lnTo>
                  <a:lnTo>
                    <a:pt x="656691" y="713085"/>
                  </a:lnTo>
                  <a:lnTo>
                    <a:pt x="657841" y="690025"/>
                  </a:lnTo>
                  <a:lnTo>
                    <a:pt x="658992" y="692908"/>
                  </a:lnTo>
                  <a:lnTo>
                    <a:pt x="660183" y="682163"/>
                  </a:lnTo>
                  <a:lnTo>
                    <a:pt x="661333" y="704176"/>
                  </a:lnTo>
                  <a:lnTo>
                    <a:pt x="662483" y="686094"/>
                  </a:lnTo>
                  <a:lnTo>
                    <a:pt x="663674" y="707322"/>
                  </a:lnTo>
                  <a:lnTo>
                    <a:pt x="664825" y="708107"/>
                  </a:lnTo>
                  <a:lnTo>
                    <a:pt x="665974" y="707585"/>
                  </a:lnTo>
                  <a:lnTo>
                    <a:pt x="667166" y="694219"/>
                  </a:lnTo>
                  <a:lnTo>
                    <a:pt x="668316" y="715184"/>
                  </a:lnTo>
                  <a:lnTo>
                    <a:pt x="669507" y="707844"/>
                  </a:lnTo>
                  <a:lnTo>
                    <a:pt x="670657" y="704438"/>
                  </a:lnTo>
                  <a:lnTo>
                    <a:pt x="671807" y="689499"/>
                  </a:lnTo>
                  <a:lnTo>
                    <a:pt x="672999" y="675874"/>
                  </a:lnTo>
                  <a:lnTo>
                    <a:pt x="674149" y="709943"/>
                  </a:lnTo>
                  <a:lnTo>
                    <a:pt x="675299" y="650977"/>
                  </a:lnTo>
                  <a:lnTo>
                    <a:pt x="676490" y="685831"/>
                  </a:lnTo>
                  <a:lnTo>
                    <a:pt x="677640" y="712038"/>
                  </a:lnTo>
                  <a:lnTo>
                    <a:pt x="678790" y="694740"/>
                  </a:lnTo>
                  <a:lnTo>
                    <a:pt x="679982" y="681900"/>
                  </a:lnTo>
                  <a:lnTo>
                    <a:pt x="681132" y="679805"/>
                  </a:lnTo>
                  <a:lnTo>
                    <a:pt x="682282" y="705223"/>
                  </a:lnTo>
                  <a:lnTo>
                    <a:pt x="683473" y="681900"/>
                  </a:lnTo>
                  <a:lnTo>
                    <a:pt x="684623" y="698150"/>
                  </a:lnTo>
                  <a:lnTo>
                    <a:pt x="685815" y="677184"/>
                  </a:lnTo>
                  <a:lnTo>
                    <a:pt x="686964" y="682688"/>
                  </a:lnTo>
                  <a:lnTo>
                    <a:pt x="688115" y="659361"/>
                  </a:lnTo>
                  <a:lnTo>
                    <a:pt x="689306" y="686356"/>
                  </a:lnTo>
                  <a:lnTo>
                    <a:pt x="690456" y="681378"/>
                  </a:lnTo>
                  <a:lnTo>
                    <a:pt x="691606" y="659102"/>
                  </a:lnTo>
                  <a:lnTo>
                    <a:pt x="692797" y="695003"/>
                  </a:lnTo>
                  <a:lnTo>
                    <a:pt x="693948" y="709680"/>
                  </a:lnTo>
                  <a:lnTo>
                    <a:pt x="695098" y="677969"/>
                  </a:lnTo>
                  <a:lnTo>
                    <a:pt x="696289" y="685831"/>
                  </a:lnTo>
                  <a:lnTo>
                    <a:pt x="697439" y="691335"/>
                  </a:lnTo>
                  <a:lnTo>
                    <a:pt x="698589" y="692382"/>
                  </a:lnTo>
                  <a:lnTo>
                    <a:pt x="699780" y="679279"/>
                  </a:lnTo>
                  <a:lnTo>
                    <a:pt x="700931" y="695529"/>
                  </a:lnTo>
                  <a:lnTo>
                    <a:pt x="702122" y="690288"/>
                  </a:lnTo>
                  <a:lnTo>
                    <a:pt x="703272" y="704438"/>
                  </a:lnTo>
                  <a:lnTo>
                    <a:pt x="704422" y="701292"/>
                  </a:lnTo>
                  <a:lnTo>
                    <a:pt x="705613" y="665391"/>
                  </a:lnTo>
                  <a:lnTo>
                    <a:pt x="706764" y="696051"/>
                  </a:lnTo>
                  <a:lnTo>
                    <a:pt x="707914" y="663292"/>
                  </a:lnTo>
                  <a:lnTo>
                    <a:pt x="709105" y="668796"/>
                  </a:lnTo>
                  <a:lnTo>
                    <a:pt x="710255" y="693693"/>
                  </a:lnTo>
                  <a:lnTo>
                    <a:pt x="711405" y="695266"/>
                  </a:lnTo>
                  <a:lnTo>
                    <a:pt x="712596" y="675874"/>
                  </a:lnTo>
                  <a:lnTo>
                    <a:pt x="713746" y="665654"/>
                  </a:lnTo>
                  <a:lnTo>
                    <a:pt x="714897" y="702865"/>
                  </a:lnTo>
                  <a:lnTo>
                    <a:pt x="716088" y="657003"/>
                  </a:lnTo>
                  <a:lnTo>
                    <a:pt x="717238" y="657792"/>
                  </a:lnTo>
                  <a:lnTo>
                    <a:pt x="718429" y="641279"/>
                  </a:lnTo>
                  <a:lnTo>
                    <a:pt x="719579" y="672727"/>
                  </a:lnTo>
                  <a:lnTo>
                    <a:pt x="720730" y="656481"/>
                  </a:lnTo>
                  <a:lnTo>
                    <a:pt x="721921" y="567637"/>
                  </a:lnTo>
                  <a:lnTo>
                    <a:pt x="723071" y="609831"/>
                  </a:lnTo>
                  <a:lnTo>
                    <a:pt x="724221" y="570784"/>
                  </a:lnTo>
                  <a:lnTo>
                    <a:pt x="725413" y="469887"/>
                  </a:lnTo>
                  <a:lnTo>
                    <a:pt x="726562" y="545102"/>
                  </a:lnTo>
                  <a:lnTo>
                    <a:pt x="727713" y="559516"/>
                  </a:lnTo>
                  <a:lnTo>
                    <a:pt x="728904" y="623982"/>
                  </a:lnTo>
                  <a:lnTo>
                    <a:pt x="730054" y="625292"/>
                  </a:lnTo>
                  <a:lnTo>
                    <a:pt x="731204" y="619792"/>
                  </a:lnTo>
                  <a:lnTo>
                    <a:pt x="732395" y="552176"/>
                  </a:lnTo>
                  <a:lnTo>
                    <a:pt x="733546" y="535930"/>
                  </a:lnTo>
                  <a:lnTo>
                    <a:pt x="734736" y="514176"/>
                  </a:lnTo>
                  <a:lnTo>
                    <a:pt x="735887" y="535667"/>
                  </a:lnTo>
                  <a:lnTo>
                    <a:pt x="737037" y="569999"/>
                  </a:lnTo>
                  <a:lnTo>
                    <a:pt x="738228" y="408301"/>
                  </a:lnTo>
                  <a:lnTo>
                    <a:pt x="739378" y="359555"/>
                  </a:lnTo>
                  <a:lnTo>
                    <a:pt x="740528" y="378163"/>
                  </a:lnTo>
                  <a:lnTo>
                    <a:pt x="741720" y="304258"/>
                  </a:lnTo>
                  <a:lnTo>
                    <a:pt x="742870" y="258659"/>
                  </a:lnTo>
                  <a:lnTo>
                    <a:pt x="744020" y="121336"/>
                  </a:lnTo>
                  <a:lnTo>
                    <a:pt x="745211" y="135750"/>
                  </a:lnTo>
                  <a:lnTo>
                    <a:pt x="746361" y="0"/>
                  </a:lnTo>
                  <a:lnTo>
                    <a:pt x="747552" y="104564"/>
                  </a:lnTo>
                  <a:lnTo>
                    <a:pt x="748703" y="440534"/>
                  </a:lnTo>
                  <a:lnTo>
                    <a:pt x="749853" y="479844"/>
                  </a:lnTo>
                  <a:lnTo>
                    <a:pt x="751044" y="548245"/>
                  </a:lnTo>
                  <a:lnTo>
                    <a:pt x="752194" y="594633"/>
                  </a:lnTo>
                  <a:lnTo>
                    <a:pt x="753344" y="560564"/>
                  </a:lnTo>
                  <a:lnTo>
                    <a:pt x="754536" y="599874"/>
                  </a:lnTo>
                  <a:lnTo>
                    <a:pt x="755686" y="506577"/>
                  </a:lnTo>
                  <a:lnTo>
                    <a:pt x="756836" y="522301"/>
                  </a:lnTo>
                  <a:lnTo>
                    <a:pt x="758027" y="594370"/>
                  </a:lnTo>
                  <a:lnTo>
                    <a:pt x="759177" y="614809"/>
                  </a:lnTo>
                  <a:lnTo>
                    <a:pt x="760328" y="586771"/>
                  </a:lnTo>
                  <a:lnTo>
                    <a:pt x="761518" y="612452"/>
                  </a:lnTo>
                  <a:lnTo>
                    <a:pt x="762669" y="637874"/>
                  </a:lnTo>
                  <a:lnTo>
                    <a:pt x="763860" y="590439"/>
                  </a:lnTo>
                  <a:lnTo>
                    <a:pt x="765010" y="542482"/>
                  </a:lnTo>
                  <a:lnTo>
                    <a:pt x="766160" y="598301"/>
                  </a:lnTo>
                  <a:lnTo>
                    <a:pt x="767352" y="633680"/>
                  </a:lnTo>
                  <a:lnTo>
                    <a:pt x="768502" y="609309"/>
                  </a:lnTo>
                  <a:lnTo>
                    <a:pt x="769652" y="626081"/>
                  </a:lnTo>
                  <a:lnTo>
                    <a:pt x="770843" y="596990"/>
                  </a:lnTo>
                  <a:lnTo>
                    <a:pt x="771993" y="566068"/>
                  </a:lnTo>
                  <a:lnTo>
                    <a:pt x="773143" y="547723"/>
                  </a:lnTo>
                  <a:lnTo>
                    <a:pt x="774334" y="572357"/>
                  </a:lnTo>
                  <a:lnTo>
                    <a:pt x="775485" y="609831"/>
                  </a:lnTo>
                  <a:lnTo>
                    <a:pt x="776635" y="623982"/>
                  </a:lnTo>
                  <a:lnTo>
                    <a:pt x="777826" y="641279"/>
                  </a:lnTo>
                  <a:lnTo>
                    <a:pt x="778976" y="592012"/>
                  </a:lnTo>
                  <a:lnTo>
                    <a:pt x="780167" y="652288"/>
                  </a:lnTo>
                  <a:lnTo>
                    <a:pt x="781318" y="562137"/>
                  </a:lnTo>
                  <a:lnTo>
                    <a:pt x="782467" y="598038"/>
                  </a:lnTo>
                  <a:lnTo>
                    <a:pt x="783659" y="600658"/>
                  </a:lnTo>
                  <a:lnTo>
                    <a:pt x="784809" y="550344"/>
                  </a:lnTo>
                  <a:lnTo>
                    <a:pt x="785959" y="430577"/>
                  </a:lnTo>
                  <a:lnTo>
                    <a:pt x="787150" y="85172"/>
                  </a:lnTo>
                  <a:lnTo>
                    <a:pt x="788300" y="487969"/>
                  </a:lnTo>
                  <a:lnTo>
                    <a:pt x="789451" y="512344"/>
                  </a:lnTo>
                  <a:lnTo>
                    <a:pt x="790642" y="489805"/>
                  </a:lnTo>
                  <a:lnTo>
                    <a:pt x="791792" y="374758"/>
                  </a:lnTo>
                  <a:lnTo>
                    <a:pt x="792942" y="568163"/>
                  </a:lnTo>
                  <a:lnTo>
                    <a:pt x="794134" y="574715"/>
                  </a:lnTo>
                  <a:lnTo>
                    <a:pt x="795283" y="579171"/>
                  </a:lnTo>
                  <a:lnTo>
                    <a:pt x="796475" y="631844"/>
                  </a:lnTo>
                  <a:lnTo>
                    <a:pt x="797625" y="588865"/>
                  </a:lnTo>
                  <a:lnTo>
                    <a:pt x="798775" y="558465"/>
                  </a:lnTo>
                  <a:lnTo>
                    <a:pt x="799966" y="560301"/>
                  </a:lnTo>
                  <a:lnTo>
                    <a:pt x="801116" y="543003"/>
                  </a:lnTo>
                  <a:lnTo>
                    <a:pt x="802267" y="610357"/>
                  </a:lnTo>
                  <a:lnTo>
                    <a:pt x="803458" y="596465"/>
                  </a:lnTo>
                  <a:lnTo>
                    <a:pt x="804608" y="609046"/>
                  </a:lnTo>
                  <a:lnTo>
                    <a:pt x="805758" y="558727"/>
                  </a:lnTo>
                  <a:lnTo>
                    <a:pt x="806949" y="573667"/>
                  </a:lnTo>
                  <a:lnTo>
                    <a:pt x="808099" y="548508"/>
                  </a:lnTo>
                  <a:lnTo>
                    <a:pt x="809249" y="550866"/>
                  </a:lnTo>
                  <a:lnTo>
                    <a:pt x="810441" y="614551"/>
                  </a:lnTo>
                  <a:lnTo>
                    <a:pt x="811591" y="572094"/>
                  </a:lnTo>
                  <a:lnTo>
                    <a:pt x="812782" y="616645"/>
                  </a:lnTo>
                  <a:lnTo>
                    <a:pt x="813932" y="536715"/>
                  </a:lnTo>
                  <a:lnTo>
                    <a:pt x="815082" y="592796"/>
                  </a:lnTo>
                  <a:lnTo>
                    <a:pt x="816274" y="556896"/>
                  </a:lnTo>
                  <a:lnTo>
                    <a:pt x="817424" y="563447"/>
                  </a:lnTo>
                  <a:lnTo>
                    <a:pt x="818574" y="599611"/>
                  </a:lnTo>
                  <a:lnTo>
                    <a:pt x="819765" y="577072"/>
                  </a:lnTo>
                  <a:lnTo>
                    <a:pt x="820916" y="586245"/>
                  </a:lnTo>
                  <a:lnTo>
                    <a:pt x="822065" y="565016"/>
                  </a:lnTo>
                  <a:lnTo>
                    <a:pt x="823257" y="521253"/>
                  </a:lnTo>
                  <a:lnTo>
                    <a:pt x="824407" y="610878"/>
                  </a:lnTo>
                  <a:lnTo>
                    <a:pt x="825598" y="543529"/>
                  </a:lnTo>
                  <a:lnTo>
                    <a:pt x="826748" y="582577"/>
                  </a:lnTo>
                  <a:lnTo>
                    <a:pt x="827898" y="582577"/>
                  </a:lnTo>
                  <a:lnTo>
                    <a:pt x="829090" y="549555"/>
                  </a:lnTo>
                  <a:lnTo>
                    <a:pt x="830239" y="559253"/>
                  </a:lnTo>
                  <a:lnTo>
                    <a:pt x="831390" y="539861"/>
                  </a:lnTo>
                  <a:lnTo>
                    <a:pt x="832581" y="557154"/>
                  </a:lnTo>
                  <a:lnTo>
                    <a:pt x="833731" y="508150"/>
                  </a:lnTo>
                  <a:lnTo>
                    <a:pt x="834881" y="577335"/>
                  </a:lnTo>
                  <a:lnTo>
                    <a:pt x="836073" y="544051"/>
                  </a:lnTo>
                  <a:lnTo>
                    <a:pt x="837223" y="605900"/>
                  </a:lnTo>
                  <a:lnTo>
                    <a:pt x="838373" y="543266"/>
                  </a:lnTo>
                  <a:lnTo>
                    <a:pt x="839564" y="550866"/>
                  </a:lnTo>
                  <a:lnTo>
                    <a:pt x="840714" y="548508"/>
                  </a:lnTo>
                  <a:lnTo>
                    <a:pt x="841906" y="558206"/>
                  </a:lnTo>
                  <a:lnTo>
                    <a:pt x="843055" y="576809"/>
                  </a:lnTo>
                  <a:lnTo>
                    <a:pt x="844206" y="607999"/>
                  </a:lnTo>
                  <a:lnTo>
                    <a:pt x="845397" y="586508"/>
                  </a:lnTo>
                  <a:lnTo>
                    <a:pt x="846547" y="544051"/>
                  </a:lnTo>
                  <a:lnTo>
                    <a:pt x="847697" y="585982"/>
                  </a:lnTo>
                  <a:lnTo>
                    <a:pt x="848888" y="611141"/>
                  </a:lnTo>
                  <a:lnTo>
                    <a:pt x="850039" y="597775"/>
                  </a:lnTo>
                  <a:lnTo>
                    <a:pt x="851189" y="592534"/>
                  </a:lnTo>
                  <a:lnTo>
                    <a:pt x="852380" y="561085"/>
                  </a:lnTo>
                  <a:lnTo>
                    <a:pt x="853530" y="552702"/>
                  </a:lnTo>
                  <a:lnTo>
                    <a:pt x="854680" y="522038"/>
                  </a:lnTo>
                  <a:lnTo>
                    <a:pt x="855871" y="539335"/>
                  </a:lnTo>
                  <a:lnTo>
                    <a:pt x="857021" y="596727"/>
                  </a:lnTo>
                  <a:lnTo>
                    <a:pt x="858213" y="623723"/>
                  </a:lnTo>
                  <a:lnTo>
                    <a:pt x="859363" y="622150"/>
                  </a:lnTo>
                  <a:lnTo>
                    <a:pt x="860513" y="603279"/>
                  </a:lnTo>
                  <a:lnTo>
                    <a:pt x="861704" y="598564"/>
                  </a:lnTo>
                  <a:lnTo>
                    <a:pt x="862855" y="567115"/>
                  </a:lnTo>
                  <a:lnTo>
                    <a:pt x="864005" y="568689"/>
                  </a:lnTo>
                  <a:lnTo>
                    <a:pt x="865196" y="611404"/>
                  </a:lnTo>
                  <a:lnTo>
                    <a:pt x="866346" y="582314"/>
                  </a:lnTo>
                  <a:lnTo>
                    <a:pt x="867496" y="610620"/>
                  </a:lnTo>
                  <a:lnTo>
                    <a:pt x="868687" y="635516"/>
                  </a:lnTo>
                  <a:lnTo>
                    <a:pt x="869837" y="642068"/>
                  </a:lnTo>
                  <a:lnTo>
                    <a:pt x="870988" y="603279"/>
                  </a:lnTo>
                  <a:lnTo>
                    <a:pt x="872179" y="617693"/>
                  </a:lnTo>
                  <a:lnTo>
                    <a:pt x="873329" y="644688"/>
                  </a:lnTo>
                  <a:lnTo>
                    <a:pt x="874520" y="653598"/>
                  </a:lnTo>
                  <a:lnTo>
                    <a:pt x="875670" y="618219"/>
                  </a:lnTo>
                  <a:lnTo>
                    <a:pt x="876821" y="621887"/>
                  </a:lnTo>
                  <a:lnTo>
                    <a:pt x="878012" y="620839"/>
                  </a:lnTo>
                  <a:lnTo>
                    <a:pt x="879162" y="614025"/>
                  </a:lnTo>
                  <a:lnTo>
                    <a:pt x="880312" y="627391"/>
                  </a:lnTo>
                  <a:lnTo>
                    <a:pt x="881503" y="649930"/>
                  </a:lnTo>
                  <a:lnTo>
                    <a:pt x="882653" y="654908"/>
                  </a:lnTo>
                  <a:lnTo>
                    <a:pt x="883803" y="642327"/>
                  </a:lnTo>
                  <a:lnTo>
                    <a:pt x="884995" y="640757"/>
                  </a:lnTo>
                  <a:lnTo>
                    <a:pt x="886145" y="684520"/>
                  </a:lnTo>
                  <a:lnTo>
                    <a:pt x="887336" y="638396"/>
                  </a:lnTo>
                  <a:lnTo>
                    <a:pt x="888486" y="609831"/>
                  </a:lnTo>
                  <a:lnTo>
                    <a:pt x="889637" y="596465"/>
                  </a:lnTo>
                  <a:lnTo>
                    <a:pt x="890827" y="628701"/>
                  </a:lnTo>
                  <a:lnTo>
                    <a:pt x="891978" y="627913"/>
                  </a:lnTo>
                  <a:lnTo>
                    <a:pt x="893128" y="616383"/>
                  </a:lnTo>
                  <a:lnTo>
                    <a:pt x="894319" y="625033"/>
                  </a:lnTo>
                  <a:lnTo>
                    <a:pt x="895469" y="643637"/>
                  </a:lnTo>
                  <a:lnTo>
                    <a:pt x="896619" y="595154"/>
                  </a:lnTo>
                  <a:lnTo>
                    <a:pt x="897811" y="591749"/>
                  </a:lnTo>
                  <a:lnTo>
                    <a:pt x="898961" y="627913"/>
                  </a:lnTo>
                  <a:lnTo>
                    <a:pt x="900111" y="632107"/>
                  </a:lnTo>
                  <a:lnTo>
                    <a:pt x="901302" y="554275"/>
                  </a:lnTo>
                  <a:lnTo>
                    <a:pt x="902452" y="560827"/>
                  </a:lnTo>
                  <a:lnTo>
                    <a:pt x="903643" y="563969"/>
                  </a:lnTo>
                  <a:lnTo>
                    <a:pt x="904794" y="601447"/>
                  </a:lnTo>
                  <a:lnTo>
                    <a:pt x="905944" y="626602"/>
                  </a:lnTo>
                  <a:lnTo>
                    <a:pt x="907135" y="601447"/>
                  </a:lnTo>
                  <a:lnTo>
                    <a:pt x="908285" y="594633"/>
                  </a:lnTo>
                  <a:lnTo>
                    <a:pt x="909435" y="585723"/>
                  </a:lnTo>
                  <a:lnTo>
                    <a:pt x="910627" y="617956"/>
                  </a:lnTo>
                  <a:lnTo>
                    <a:pt x="911777" y="607473"/>
                  </a:lnTo>
                  <a:lnTo>
                    <a:pt x="912927" y="585723"/>
                  </a:lnTo>
                  <a:lnTo>
                    <a:pt x="914118" y="604068"/>
                  </a:lnTo>
                  <a:lnTo>
                    <a:pt x="915268" y="636038"/>
                  </a:lnTo>
                  <a:lnTo>
                    <a:pt x="916419" y="652025"/>
                  </a:lnTo>
                  <a:lnTo>
                    <a:pt x="917609" y="625818"/>
                  </a:lnTo>
                  <a:lnTo>
                    <a:pt x="918760" y="655956"/>
                  </a:lnTo>
                  <a:lnTo>
                    <a:pt x="919951" y="618740"/>
                  </a:lnTo>
                  <a:lnTo>
                    <a:pt x="921101" y="605378"/>
                  </a:lnTo>
                  <a:lnTo>
                    <a:pt x="922251" y="637348"/>
                  </a:lnTo>
                  <a:lnTo>
                    <a:pt x="923442" y="612977"/>
                  </a:lnTo>
                  <a:lnTo>
                    <a:pt x="924593" y="603279"/>
                  </a:lnTo>
                  <a:lnTo>
                    <a:pt x="925743" y="621361"/>
                  </a:lnTo>
                  <a:lnTo>
                    <a:pt x="926934" y="648878"/>
                  </a:lnTo>
                  <a:lnTo>
                    <a:pt x="928084" y="613240"/>
                  </a:lnTo>
                  <a:lnTo>
                    <a:pt x="929234" y="596206"/>
                  </a:lnTo>
                  <a:lnTo>
                    <a:pt x="930425" y="612189"/>
                  </a:lnTo>
                  <a:lnTo>
                    <a:pt x="931576" y="565279"/>
                  </a:lnTo>
                  <a:lnTo>
                    <a:pt x="932726" y="608258"/>
                  </a:lnTo>
                  <a:lnTo>
                    <a:pt x="933917" y="601184"/>
                  </a:lnTo>
                  <a:lnTo>
                    <a:pt x="935067" y="618740"/>
                  </a:lnTo>
                  <a:lnTo>
                    <a:pt x="936258" y="602495"/>
                  </a:lnTo>
                  <a:lnTo>
                    <a:pt x="937409" y="640757"/>
                  </a:lnTo>
                  <a:lnTo>
                    <a:pt x="938558" y="604068"/>
                  </a:lnTo>
                  <a:lnTo>
                    <a:pt x="939750" y="637348"/>
                  </a:lnTo>
                  <a:lnTo>
                    <a:pt x="940900" y="646783"/>
                  </a:lnTo>
                  <a:lnTo>
                    <a:pt x="942050" y="638396"/>
                  </a:lnTo>
                  <a:lnTo>
                    <a:pt x="943241" y="619003"/>
                  </a:lnTo>
                  <a:lnTo>
                    <a:pt x="944391" y="644688"/>
                  </a:lnTo>
                  <a:lnTo>
                    <a:pt x="945542" y="583102"/>
                  </a:lnTo>
                  <a:lnTo>
                    <a:pt x="946733" y="638137"/>
                  </a:lnTo>
                  <a:lnTo>
                    <a:pt x="947883" y="620576"/>
                  </a:lnTo>
                  <a:lnTo>
                    <a:pt x="949074" y="623197"/>
                  </a:lnTo>
                  <a:lnTo>
                    <a:pt x="950224" y="646258"/>
                  </a:lnTo>
                  <a:lnTo>
                    <a:pt x="951374" y="646783"/>
                  </a:lnTo>
                  <a:lnTo>
                    <a:pt x="952566" y="617171"/>
                  </a:lnTo>
                  <a:lnTo>
                    <a:pt x="953716" y="619003"/>
                  </a:lnTo>
                  <a:lnTo>
                    <a:pt x="954866" y="660413"/>
                  </a:lnTo>
                  <a:lnTo>
                    <a:pt x="956057" y="675085"/>
                  </a:lnTo>
                  <a:lnTo>
                    <a:pt x="957207" y="554797"/>
                  </a:lnTo>
                  <a:lnTo>
                    <a:pt x="958358" y="545102"/>
                  </a:lnTo>
                  <a:lnTo>
                    <a:pt x="959549" y="654120"/>
                  </a:lnTo>
                  <a:lnTo>
                    <a:pt x="960699" y="622934"/>
                  </a:lnTo>
                  <a:lnTo>
                    <a:pt x="961849" y="610620"/>
                  </a:lnTo>
                  <a:lnTo>
                    <a:pt x="963040" y="650189"/>
                  </a:lnTo>
                  <a:lnTo>
                    <a:pt x="964190" y="630275"/>
                  </a:lnTo>
                  <a:lnTo>
                    <a:pt x="965381" y="652025"/>
                  </a:lnTo>
                  <a:lnTo>
                    <a:pt x="966532" y="677706"/>
                  </a:lnTo>
                  <a:lnTo>
                    <a:pt x="967682" y="647046"/>
                  </a:lnTo>
                  <a:lnTo>
                    <a:pt x="968873" y="629223"/>
                  </a:lnTo>
                  <a:lnTo>
                    <a:pt x="970023" y="664081"/>
                  </a:lnTo>
                  <a:lnTo>
                    <a:pt x="971173" y="656481"/>
                  </a:lnTo>
                  <a:lnTo>
                    <a:pt x="972365" y="675874"/>
                  </a:lnTo>
                  <a:lnTo>
                    <a:pt x="973515" y="680852"/>
                  </a:lnTo>
                  <a:lnTo>
                    <a:pt x="974665" y="653335"/>
                  </a:lnTo>
                  <a:lnTo>
                    <a:pt x="975856" y="663033"/>
                  </a:lnTo>
                  <a:lnTo>
                    <a:pt x="977006" y="649930"/>
                  </a:lnTo>
                  <a:lnTo>
                    <a:pt x="978156" y="646520"/>
                  </a:lnTo>
                  <a:lnTo>
                    <a:pt x="979348" y="671943"/>
                  </a:lnTo>
                  <a:lnTo>
                    <a:pt x="980498" y="658576"/>
                  </a:lnTo>
                  <a:lnTo>
                    <a:pt x="981689" y="686619"/>
                  </a:lnTo>
                  <a:lnTo>
                    <a:pt x="982839" y="677184"/>
                  </a:lnTo>
                  <a:lnTo>
                    <a:pt x="983989" y="674563"/>
                  </a:lnTo>
                  <a:lnTo>
                    <a:pt x="985181" y="634206"/>
                  </a:lnTo>
                  <a:lnTo>
                    <a:pt x="986330" y="643115"/>
                  </a:lnTo>
                  <a:lnTo>
                    <a:pt x="987481" y="678232"/>
                  </a:lnTo>
                  <a:lnTo>
                    <a:pt x="988672" y="650977"/>
                  </a:lnTo>
                  <a:lnTo>
                    <a:pt x="989822" y="671943"/>
                  </a:lnTo>
                  <a:lnTo>
                    <a:pt x="990972" y="686356"/>
                  </a:lnTo>
                  <a:lnTo>
                    <a:pt x="992163" y="669322"/>
                  </a:lnTo>
                  <a:lnTo>
                    <a:pt x="993314" y="665654"/>
                  </a:lnTo>
                  <a:lnTo>
                    <a:pt x="994464" y="650189"/>
                  </a:lnTo>
                  <a:lnTo>
                    <a:pt x="995655" y="677706"/>
                  </a:lnTo>
                  <a:lnTo>
                    <a:pt x="996805" y="665654"/>
                  </a:lnTo>
                  <a:lnTo>
                    <a:pt x="997997" y="672990"/>
                  </a:lnTo>
                  <a:lnTo>
                    <a:pt x="999146" y="644426"/>
                  </a:lnTo>
                  <a:lnTo>
                    <a:pt x="1000297" y="664602"/>
                  </a:lnTo>
                  <a:lnTo>
                    <a:pt x="1001488" y="634990"/>
                  </a:lnTo>
                  <a:lnTo>
                    <a:pt x="1002638" y="660671"/>
                  </a:lnTo>
                  <a:lnTo>
                    <a:pt x="1003788" y="650189"/>
                  </a:lnTo>
                  <a:lnTo>
                    <a:pt x="1004979" y="632895"/>
                  </a:lnTo>
                  <a:lnTo>
                    <a:pt x="1006130" y="645473"/>
                  </a:lnTo>
                  <a:lnTo>
                    <a:pt x="1007280" y="659361"/>
                  </a:lnTo>
                  <a:lnTo>
                    <a:pt x="1008471" y="657003"/>
                  </a:lnTo>
                  <a:lnTo>
                    <a:pt x="1009621" y="612714"/>
                  </a:lnTo>
                  <a:lnTo>
                    <a:pt x="1010771" y="574977"/>
                  </a:lnTo>
                  <a:lnTo>
                    <a:pt x="1011962" y="628176"/>
                  </a:lnTo>
                  <a:lnTo>
                    <a:pt x="1013112" y="657529"/>
                  </a:lnTo>
                  <a:lnTo>
                    <a:pt x="1014304" y="667223"/>
                  </a:lnTo>
                  <a:lnTo>
                    <a:pt x="1015454" y="628964"/>
                  </a:lnTo>
                  <a:lnTo>
                    <a:pt x="1016604" y="651499"/>
                  </a:lnTo>
                  <a:lnTo>
                    <a:pt x="1017795" y="635775"/>
                  </a:lnTo>
                  <a:lnTo>
                    <a:pt x="1018945" y="626344"/>
                  </a:lnTo>
                  <a:lnTo>
                    <a:pt x="1020096" y="620051"/>
                  </a:lnTo>
                  <a:lnTo>
                    <a:pt x="1021287" y="639706"/>
                  </a:lnTo>
                  <a:lnTo>
                    <a:pt x="1022437" y="614551"/>
                  </a:lnTo>
                  <a:lnTo>
                    <a:pt x="1023587" y="686878"/>
                  </a:lnTo>
                  <a:lnTo>
                    <a:pt x="1024778" y="670370"/>
                  </a:lnTo>
                  <a:lnTo>
                    <a:pt x="1025928" y="684520"/>
                  </a:lnTo>
                  <a:lnTo>
                    <a:pt x="1027120" y="664602"/>
                  </a:lnTo>
                  <a:lnTo>
                    <a:pt x="1028270" y="620839"/>
                  </a:lnTo>
                  <a:lnTo>
                    <a:pt x="1029420" y="647046"/>
                  </a:lnTo>
                  <a:lnTo>
                    <a:pt x="1030611" y="679016"/>
                  </a:lnTo>
                  <a:lnTo>
                    <a:pt x="1031761" y="664081"/>
                  </a:lnTo>
                  <a:lnTo>
                    <a:pt x="1032912" y="683999"/>
                  </a:lnTo>
                  <a:lnTo>
                    <a:pt x="1034102" y="661197"/>
                  </a:lnTo>
                  <a:lnTo>
                    <a:pt x="1035253" y="663818"/>
                  </a:lnTo>
                  <a:lnTo>
                    <a:pt x="1036403" y="659887"/>
                  </a:lnTo>
                  <a:lnTo>
                    <a:pt x="1037594" y="674563"/>
                  </a:lnTo>
                  <a:lnTo>
                    <a:pt x="1038744" y="656481"/>
                  </a:lnTo>
                  <a:lnTo>
                    <a:pt x="1039894" y="651762"/>
                  </a:lnTo>
                  <a:lnTo>
                    <a:pt x="1041086" y="687404"/>
                  </a:lnTo>
                  <a:lnTo>
                    <a:pt x="1042236" y="607210"/>
                  </a:lnTo>
                  <a:lnTo>
                    <a:pt x="1043427" y="636563"/>
                  </a:lnTo>
                  <a:lnTo>
                    <a:pt x="1044577" y="639184"/>
                  </a:lnTo>
                  <a:lnTo>
                    <a:pt x="1045727" y="667749"/>
                  </a:lnTo>
                  <a:lnTo>
                    <a:pt x="1046918" y="686356"/>
                  </a:lnTo>
                  <a:lnTo>
                    <a:pt x="1048069" y="673775"/>
                  </a:lnTo>
                  <a:lnTo>
                    <a:pt x="1049219" y="695266"/>
                  </a:lnTo>
                  <a:lnTo>
                    <a:pt x="1050410" y="690809"/>
                  </a:lnTo>
                  <a:lnTo>
                    <a:pt x="1051560" y="659624"/>
                  </a:lnTo>
                  <a:lnTo>
                    <a:pt x="1052710" y="671154"/>
                  </a:lnTo>
                  <a:lnTo>
                    <a:pt x="1053902" y="676921"/>
                  </a:lnTo>
                  <a:lnTo>
                    <a:pt x="1055052" y="670107"/>
                  </a:lnTo>
                  <a:lnTo>
                    <a:pt x="1056202" y="669059"/>
                  </a:lnTo>
                  <a:lnTo>
                    <a:pt x="1057393" y="700507"/>
                  </a:lnTo>
                  <a:lnTo>
                    <a:pt x="1058543" y="642852"/>
                  </a:lnTo>
                  <a:lnTo>
                    <a:pt x="1059734" y="628176"/>
                  </a:lnTo>
                  <a:lnTo>
                    <a:pt x="1060885" y="672206"/>
                  </a:lnTo>
                  <a:lnTo>
                    <a:pt x="1062035" y="662245"/>
                  </a:lnTo>
                  <a:lnTo>
                    <a:pt x="1063226" y="638137"/>
                  </a:lnTo>
                  <a:lnTo>
                    <a:pt x="1064376" y="697887"/>
                  </a:lnTo>
                  <a:lnTo>
                    <a:pt x="1065526" y="668275"/>
                  </a:lnTo>
                  <a:lnTo>
                    <a:pt x="1066718" y="698671"/>
                  </a:lnTo>
                  <a:lnTo>
                    <a:pt x="1067868" y="690550"/>
                  </a:lnTo>
                  <a:lnTo>
                    <a:pt x="1069018" y="699723"/>
                  </a:lnTo>
                  <a:lnTo>
                    <a:pt x="1070209" y="696314"/>
                  </a:lnTo>
                  <a:lnTo>
                    <a:pt x="1071359" y="666964"/>
                  </a:lnTo>
                  <a:lnTo>
                    <a:pt x="1072510" y="677706"/>
                  </a:lnTo>
                  <a:lnTo>
                    <a:pt x="1073700" y="690288"/>
                  </a:lnTo>
                  <a:lnTo>
                    <a:pt x="1074851" y="694740"/>
                  </a:lnTo>
                  <a:lnTo>
                    <a:pt x="1076042" y="682947"/>
                  </a:lnTo>
                  <a:lnTo>
                    <a:pt x="1077192" y="700770"/>
                  </a:lnTo>
                  <a:lnTo>
                    <a:pt x="1078342" y="706012"/>
                  </a:lnTo>
                  <a:lnTo>
                    <a:pt x="1079533" y="716232"/>
                  </a:lnTo>
                  <a:lnTo>
                    <a:pt x="1080684" y="705486"/>
                  </a:lnTo>
                  <a:lnTo>
                    <a:pt x="1081833" y="707059"/>
                  </a:lnTo>
                  <a:lnTo>
                    <a:pt x="1083025" y="705223"/>
                  </a:lnTo>
                  <a:lnTo>
                    <a:pt x="1084175" y="714921"/>
                  </a:lnTo>
                  <a:lnTo>
                    <a:pt x="1085325" y="697624"/>
                  </a:lnTo>
                  <a:lnTo>
                    <a:pt x="1086516" y="715184"/>
                  </a:lnTo>
                  <a:lnTo>
                    <a:pt x="1087667" y="677447"/>
                  </a:lnTo>
                  <a:lnTo>
                    <a:pt x="1088858" y="683210"/>
                  </a:lnTo>
                  <a:lnTo>
                    <a:pt x="1090008" y="700770"/>
                  </a:lnTo>
                  <a:lnTo>
                    <a:pt x="1091158" y="694481"/>
                  </a:lnTo>
                  <a:lnTo>
                    <a:pt x="1092349" y="710464"/>
                  </a:lnTo>
                  <a:lnTo>
                    <a:pt x="1093500" y="696839"/>
                  </a:lnTo>
                  <a:lnTo>
                    <a:pt x="1094649" y="680589"/>
                  </a:lnTo>
                  <a:lnTo>
                    <a:pt x="1095841" y="699982"/>
                  </a:lnTo>
                  <a:lnTo>
                    <a:pt x="1096991" y="710727"/>
                  </a:lnTo>
                  <a:lnTo>
                    <a:pt x="1098141" y="724619"/>
                  </a:lnTo>
                  <a:lnTo>
                    <a:pt x="1099332" y="736934"/>
                  </a:lnTo>
                  <a:lnTo>
                    <a:pt x="1100482" y="704438"/>
                  </a:lnTo>
                  <a:lnTo>
                    <a:pt x="1101633" y="733003"/>
                  </a:lnTo>
                  <a:lnTo>
                    <a:pt x="1102824" y="724094"/>
                  </a:lnTo>
                  <a:lnTo>
                    <a:pt x="1103974" y="709943"/>
                  </a:lnTo>
                  <a:lnTo>
                    <a:pt x="1105165" y="724878"/>
                  </a:lnTo>
                  <a:lnTo>
                    <a:pt x="1106315" y="716232"/>
                  </a:lnTo>
                  <a:lnTo>
                    <a:pt x="1107465" y="709680"/>
                  </a:lnTo>
                  <a:lnTo>
                    <a:pt x="1108657" y="717805"/>
                  </a:lnTo>
                  <a:lnTo>
                    <a:pt x="1109807" y="742964"/>
                  </a:lnTo>
                  <a:lnTo>
                    <a:pt x="1110957" y="730119"/>
                  </a:lnTo>
                  <a:lnTo>
                    <a:pt x="1112148" y="735887"/>
                  </a:lnTo>
                  <a:lnTo>
                    <a:pt x="1113298" y="726977"/>
                  </a:lnTo>
                  <a:lnTo>
                    <a:pt x="1114449" y="731956"/>
                  </a:lnTo>
                  <a:lnTo>
                    <a:pt x="1115640" y="736412"/>
                  </a:lnTo>
                  <a:lnTo>
                    <a:pt x="1116790" y="740602"/>
                  </a:lnTo>
                  <a:lnTo>
                    <a:pt x="1117940" y="731430"/>
                  </a:lnTo>
                  <a:lnTo>
                    <a:pt x="1119131" y="756068"/>
                  </a:lnTo>
                  <a:lnTo>
                    <a:pt x="1120281" y="736150"/>
                  </a:lnTo>
                  <a:lnTo>
                    <a:pt x="1121472" y="743486"/>
                  </a:lnTo>
                  <a:lnTo>
                    <a:pt x="1122623" y="723309"/>
                  </a:lnTo>
                  <a:lnTo>
                    <a:pt x="1123773" y="762093"/>
                  </a:lnTo>
                  <a:lnTo>
                    <a:pt x="1124964" y="703128"/>
                  </a:lnTo>
                  <a:lnTo>
                    <a:pt x="1126114" y="749775"/>
                  </a:lnTo>
                  <a:lnTo>
                    <a:pt x="1127264" y="736412"/>
                  </a:lnTo>
                  <a:lnTo>
                    <a:pt x="1128456" y="771792"/>
                  </a:lnTo>
                  <a:lnTo>
                    <a:pt x="1129606" y="748990"/>
                  </a:lnTo>
                  <a:lnTo>
                    <a:pt x="1130756" y="740081"/>
                  </a:lnTo>
                  <a:lnTo>
                    <a:pt x="1131947" y="739818"/>
                  </a:lnTo>
                  <a:lnTo>
                    <a:pt x="1133097" y="753447"/>
                  </a:lnTo>
                  <a:lnTo>
                    <a:pt x="1134247" y="730382"/>
                  </a:lnTo>
                  <a:lnTo>
                    <a:pt x="1135439" y="756852"/>
                  </a:lnTo>
                  <a:lnTo>
                    <a:pt x="1136589" y="768119"/>
                  </a:lnTo>
                  <a:lnTo>
                    <a:pt x="1137780" y="762093"/>
                  </a:lnTo>
                  <a:lnTo>
                    <a:pt x="1138930" y="757115"/>
                  </a:lnTo>
                  <a:lnTo>
                    <a:pt x="1140080" y="745322"/>
                  </a:lnTo>
                  <a:lnTo>
                    <a:pt x="1141272" y="753184"/>
                  </a:lnTo>
                  <a:lnTo>
                    <a:pt x="1142421" y="750037"/>
                  </a:lnTo>
                  <a:lnTo>
                    <a:pt x="1143572" y="757637"/>
                  </a:lnTo>
                  <a:lnTo>
                    <a:pt x="1144763" y="760783"/>
                  </a:lnTo>
                  <a:lnTo>
                    <a:pt x="1145913" y="777818"/>
                  </a:lnTo>
                  <a:lnTo>
                    <a:pt x="1147063" y="763667"/>
                  </a:lnTo>
                  <a:lnTo>
                    <a:pt x="1148254" y="766809"/>
                  </a:lnTo>
                  <a:lnTo>
                    <a:pt x="1149405" y="758947"/>
                  </a:lnTo>
                  <a:lnTo>
                    <a:pt x="1150555" y="768908"/>
                  </a:lnTo>
                  <a:lnTo>
                    <a:pt x="1151746" y="788563"/>
                  </a:lnTo>
                  <a:lnTo>
                    <a:pt x="1152896" y="783322"/>
                  </a:lnTo>
                  <a:lnTo>
                    <a:pt x="1154088" y="780175"/>
                  </a:lnTo>
                  <a:lnTo>
                    <a:pt x="1155237" y="764977"/>
                  </a:lnTo>
                  <a:lnTo>
                    <a:pt x="1156388" y="761568"/>
                  </a:lnTo>
                  <a:lnTo>
                    <a:pt x="1157579" y="779912"/>
                  </a:lnTo>
                  <a:lnTo>
                    <a:pt x="1158729" y="781223"/>
                  </a:lnTo>
                  <a:lnTo>
                    <a:pt x="1159879" y="773361"/>
                  </a:lnTo>
                  <a:lnTo>
                    <a:pt x="1161070" y="781223"/>
                  </a:lnTo>
                  <a:lnTo>
                    <a:pt x="1162221" y="779654"/>
                  </a:lnTo>
                  <a:lnTo>
                    <a:pt x="1163371" y="772050"/>
                  </a:lnTo>
                  <a:lnTo>
                    <a:pt x="1164562" y="768119"/>
                  </a:lnTo>
                  <a:lnTo>
                    <a:pt x="1165712" y="775981"/>
                  </a:lnTo>
                  <a:lnTo>
                    <a:pt x="1166903" y="778865"/>
                  </a:lnTo>
                  <a:lnTo>
                    <a:pt x="1168053" y="786990"/>
                  </a:lnTo>
                  <a:lnTo>
                    <a:pt x="1169203" y="775723"/>
                  </a:lnTo>
                  <a:lnTo>
                    <a:pt x="1170395" y="788037"/>
                  </a:lnTo>
                  <a:lnTo>
                    <a:pt x="1171545" y="761831"/>
                  </a:lnTo>
                  <a:lnTo>
                    <a:pt x="1172695" y="771529"/>
                  </a:lnTo>
                  <a:lnTo>
                    <a:pt x="1173886" y="778602"/>
                  </a:lnTo>
                  <a:lnTo>
                    <a:pt x="1175036" y="768645"/>
                  </a:lnTo>
                  <a:lnTo>
                    <a:pt x="1176187" y="804024"/>
                  </a:lnTo>
                  <a:lnTo>
                    <a:pt x="1177378" y="795637"/>
                  </a:lnTo>
                  <a:lnTo>
                    <a:pt x="1178528" y="807430"/>
                  </a:lnTo>
                  <a:lnTo>
                    <a:pt x="1179678" y="795115"/>
                  </a:lnTo>
                  <a:lnTo>
                    <a:pt x="1180869" y="784369"/>
                  </a:lnTo>
                  <a:lnTo>
                    <a:pt x="1182019" y="812412"/>
                  </a:lnTo>
                  <a:lnTo>
                    <a:pt x="1183211" y="816602"/>
                  </a:lnTo>
                  <a:lnTo>
                    <a:pt x="1184361" y="809529"/>
                  </a:lnTo>
                  <a:lnTo>
                    <a:pt x="1185511" y="817654"/>
                  </a:lnTo>
                  <a:lnTo>
                    <a:pt x="1186702" y="819749"/>
                  </a:lnTo>
                  <a:lnTo>
                    <a:pt x="1187852" y="810839"/>
                  </a:lnTo>
                  <a:lnTo>
                    <a:pt x="1189003" y="806645"/>
                  </a:lnTo>
                  <a:lnTo>
                    <a:pt x="1190193" y="817912"/>
                  </a:lnTo>
                  <a:lnTo>
                    <a:pt x="1191344" y="818438"/>
                  </a:lnTo>
                  <a:lnTo>
                    <a:pt x="1192494" y="820533"/>
                  </a:lnTo>
                  <a:lnTo>
                    <a:pt x="1193685" y="821059"/>
                  </a:lnTo>
                  <a:lnTo>
                    <a:pt x="1194835" y="821843"/>
                  </a:lnTo>
                  <a:lnTo>
                    <a:pt x="1195985" y="814244"/>
                  </a:lnTo>
                  <a:lnTo>
                    <a:pt x="1197177" y="807955"/>
                  </a:lnTo>
                  <a:lnTo>
                    <a:pt x="1198327" y="821059"/>
                  </a:lnTo>
                  <a:lnTo>
                    <a:pt x="1199518" y="820796"/>
                  </a:lnTo>
                  <a:lnTo>
                    <a:pt x="1200668" y="821322"/>
                  </a:lnTo>
                  <a:lnTo>
                    <a:pt x="1201818" y="823417"/>
                  </a:lnTo>
                  <a:lnTo>
                    <a:pt x="1203009" y="822106"/>
                  </a:lnTo>
                  <a:lnTo>
                    <a:pt x="1204160" y="816865"/>
                  </a:lnTo>
                  <a:lnTo>
                    <a:pt x="1205310" y="814507"/>
                  </a:lnTo>
                  <a:lnTo>
                    <a:pt x="1206501" y="823154"/>
                  </a:lnTo>
                  <a:lnTo>
                    <a:pt x="1207651" y="823942"/>
                  </a:lnTo>
                  <a:lnTo>
                    <a:pt x="1208801" y="823417"/>
                  </a:lnTo>
                  <a:lnTo>
                    <a:pt x="1209993" y="825253"/>
                  </a:lnTo>
                  <a:lnTo>
                    <a:pt x="1211143" y="824464"/>
                  </a:lnTo>
                  <a:lnTo>
                    <a:pt x="1212293" y="819486"/>
                  </a:lnTo>
                  <a:lnTo>
                    <a:pt x="1213484" y="816080"/>
                  </a:lnTo>
                  <a:lnTo>
                    <a:pt x="1214634" y="822632"/>
                  </a:lnTo>
                  <a:lnTo>
                    <a:pt x="1215825" y="823942"/>
                  </a:lnTo>
                  <a:lnTo>
                    <a:pt x="1216975" y="823154"/>
                  </a:lnTo>
                  <a:lnTo>
                    <a:pt x="1218126" y="823154"/>
                  </a:lnTo>
                  <a:lnTo>
                    <a:pt x="1219317" y="824727"/>
                  </a:lnTo>
                  <a:lnTo>
                    <a:pt x="1220467" y="822895"/>
                  </a:lnTo>
                  <a:lnTo>
                    <a:pt x="1221617" y="814770"/>
                  </a:lnTo>
                  <a:lnTo>
                    <a:pt x="1222809" y="823417"/>
                  </a:lnTo>
                  <a:lnTo>
                    <a:pt x="1223959" y="824727"/>
                  </a:lnTo>
                  <a:lnTo>
                    <a:pt x="1225109" y="825253"/>
                  </a:lnTo>
                  <a:lnTo>
                    <a:pt x="1226300" y="822632"/>
                  </a:lnTo>
                  <a:lnTo>
                    <a:pt x="1227450" y="824990"/>
                  </a:lnTo>
                  <a:lnTo>
                    <a:pt x="1228600" y="820533"/>
                  </a:lnTo>
                  <a:lnTo>
                    <a:pt x="1229791" y="824727"/>
                  </a:lnTo>
                  <a:lnTo>
                    <a:pt x="1230942" y="822106"/>
                  </a:lnTo>
                  <a:lnTo>
                    <a:pt x="1232133" y="823680"/>
                  </a:lnTo>
                  <a:lnTo>
                    <a:pt x="1233283" y="826037"/>
                  </a:lnTo>
                  <a:lnTo>
                    <a:pt x="1234433" y="822106"/>
                  </a:lnTo>
                  <a:lnTo>
                    <a:pt x="1235624" y="824205"/>
                  </a:lnTo>
                  <a:lnTo>
                    <a:pt x="1236775" y="821322"/>
                  </a:lnTo>
                  <a:lnTo>
                    <a:pt x="1237924" y="823417"/>
                  </a:lnTo>
                  <a:lnTo>
                    <a:pt x="1239116" y="824464"/>
                  </a:lnTo>
                  <a:lnTo>
                    <a:pt x="1240266" y="824464"/>
                  </a:lnTo>
                  <a:lnTo>
                    <a:pt x="1241416" y="825774"/>
                  </a:lnTo>
                  <a:lnTo>
                    <a:pt x="1242607" y="825253"/>
                  </a:lnTo>
                  <a:lnTo>
                    <a:pt x="1243757" y="823417"/>
                  </a:lnTo>
                  <a:lnTo>
                    <a:pt x="1244949" y="824727"/>
                  </a:lnTo>
                  <a:lnTo>
                    <a:pt x="1246099" y="819486"/>
                  </a:lnTo>
                  <a:lnTo>
                    <a:pt x="1247249" y="824464"/>
                  </a:lnTo>
                  <a:lnTo>
                    <a:pt x="1248440" y="825516"/>
                  </a:lnTo>
                  <a:lnTo>
                    <a:pt x="1249591" y="826037"/>
                  </a:lnTo>
                  <a:lnTo>
                    <a:pt x="1250740" y="825516"/>
                  </a:lnTo>
                  <a:lnTo>
                    <a:pt x="1251932" y="825253"/>
                  </a:lnTo>
                  <a:lnTo>
                    <a:pt x="1253082" y="822895"/>
                  </a:lnTo>
                  <a:lnTo>
                    <a:pt x="1254232" y="823680"/>
                  </a:lnTo>
                  <a:lnTo>
                    <a:pt x="1255423" y="824990"/>
                  </a:lnTo>
                  <a:lnTo>
                    <a:pt x="1256573" y="824990"/>
                  </a:lnTo>
                  <a:lnTo>
                    <a:pt x="1257724" y="825253"/>
                  </a:lnTo>
                  <a:lnTo>
                    <a:pt x="1258914" y="826300"/>
                  </a:lnTo>
                  <a:lnTo>
                    <a:pt x="1260065" y="825253"/>
                  </a:lnTo>
                  <a:lnTo>
                    <a:pt x="1261256" y="821585"/>
                  </a:lnTo>
                  <a:lnTo>
                    <a:pt x="1262406" y="824990"/>
                  </a:lnTo>
                  <a:lnTo>
                    <a:pt x="1263556" y="824205"/>
                  </a:lnTo>
                  <a:lnTo>
                    <a:pt x="1264748" y="826300"/>
                  </a:lnTo>
                  <a:lnTo>
                    <a:pt x="1265898" y="826300"/>
                  </a:lnTo>
                  <a:lnTo>
                    <a:pt x="1267048" y="826826"/>
                  </a:lnTo>
                  <a:lnTo>
                    <a:pt x="1268239" y="823942"/>
                  </a:lnTo>
                  <a:lnTo>
                    <a:pt x="1269389" y="824727"/>
                  </a:lnTo>
                  <a:lnTo>
                    <a:pt x="1270539" y="822632"/>
                  </a:lnTo>
                  <a:lnTo>
                    <a:pt x="1271731" y="825253"/>
                  </a:lnTo>
                  <a:lnTo>
                    <a:pt x="1272881" y="825516"/>
                  </a:lnTo>
                  <a:lnTo>
                    <a:pt x="1274031" y="825774"/>
                  </a:lnTo>
                  <a:lnTo>
                    <a:pt x="1275222" y="826563"/>
                  </a:lnTo>
                  <a:lnTo>
                    <a:pt x="1276372" y="824990"/>
                  </a:lnTo>
                  <a:lnTo>
                    <a:pt x="1277563" y="822895"/>
                  </a:lnTo>
                  <a:lnTo>
                    <a:pt x="1278714" y="823942"/>
                  </a:lnTo>
                  <a:lnTo>
                    <a:pt x="1279864" y="823942"/>
                  </a:lnTo>
                  <a:lnTo>
                    <a:pt x="1281055" y="825774"/>
                  </a:lnTo>
                  <a:lnTo>
                    <a:pt x="1282205" y="826826"/>
                  </a:lnTo>
                  <a:lnTo>
                    <a:pt x="1283355" y="824464"/>
                  </a:lnTo>
                  <a:lnTo>
                    <a:pt x="1284547" y="826826"/>
                  </a:lnTo>
                  <a:lnTo>
                    <a:pt x="1285696" y="825516"/>
                  </a:lnTo>
                  <a:lnTo>
                    <a:pt x="1286847" y="822895"/>
                  </a:lnTo>
                  <a:lnTo>
                    <a:pt x="1288038" y="826300"/>
                  </a:lnTo>
                  <a:lnTo>
                    <a:pt x="1289188" y="826563"/>
                  </a:lnTo>
                  <a:lnTo>
                    <a:pt x="1290338" y="827348"/>
                  </a:lnTo>
                  <a:lnTo>
                    <a:pt x="1291530" y="826563"/>
                  </a:lnTo>
                  <a:lnTo>
                    <a:pt x="1292680" y="827348"/>
                  </a:lnTo>
                  <a:lnTo>
                    <a:pt x="1293871" y="822895"/>
                  </a:lnTo>
                  <a:lnTo>
                    <a:pt x="1295021" y="824464"/>
                  </a:lnTo>
                  <a:lnTo>
                    <a:pt x="1296171" y="825774"/>
                  </a:lnTo>
                  <a:lnTo>
                    <a:pt x="1297363" y="824205"/>
                  </a:lnTo>
                  <a:lnTo>
                    <a:pt x="1298512" y="827873"/>
                  </a:lnTo>
                  <a:lnTo>
                    <a:pt x="1299663" y="826300"/>
                  </a:lnTo>
                  <a:lnTo>
                    <a:pt x="1300854" y="826563"/>
                  </a:lnTo>
                  <a:lnTo>
                    <a:pt x="1302004" y="825774"/>
                  </a:lnTo>
                  <a:lnTo>
                    <a:pt x="1303154" y="825253"/>
                  </a:lnTo>
                  <a:lnTo>
                    <a:pt x="1304345" y="826826"/>
                  </a:lnTo>
                  <a:lnTo>
                    <a:pt x="1305496" y="827085"/>
                  </a:lnTo>
                  <a:lnTo>
                    <a:pt x="1306687" y="825253"/>
                  </a:lnTo>
                  <a:lnTo>
                    <a:pt x="1307837" y="827873"/>
                  </a:lnTo>
                  <a:lnTo>
                    <a:pt x="1308987" y="827873"/>
                  </a:lnTo>
                  <a:lnTo>
                    <a:pt x="1310178" y="825253"/>
                  </a:lnTo>
                  <a:lnTo>
                    <a:pt x="1311328" y="825774"/>
                  </a:lnTo>
                  <a:lnTo>
                    <a:pt x="1312478" y="826826"/>
                  </a:lnTo>
                  <a:lnTo>
                    <a:pt x="1313670" y="827085"/>
                  </a:lnTo>
                  <a:lnTo>
                    <a:pt x="1314820" y="826300"/>
                  </a:lnTo>
                  <a:lnTo>
                    <a:pt x="1315970" y="828136"/>
                  </a:lnTo>
                  <a:lnTo>
                    <a:pt x="1317161" y="826037"/>
                  </a:lnTo>
                  <a:lnTo>
                    <a:pt x="1318312" y="826300"/>
                  </a:lnTo>
                  <a:lnTo>
                    <a:pt x="1318887" y="82554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E725E6E-7ADC-EC7C-DB18-578D6D5B201E}"/>
                </a:ext>
              </a:extLst>
            </p:cNvPr>
            <p:cNvSpPr/>
            <p:nvPr/>
          </p:nvSpPr>
          <p:spPr>
            <a:xfrm>
              <a:off x="6461416" y="2237622"/>
              <a:ext cx="1318886" cy="1307721"/>
            </a:xfrm>
            <a:custGeom>
              <a:avLst/>
              <a:gdLst>
                <a:gd name="connsiteX0" fmla="*/ 0 w 1318886"/>
                <a:gd name="connsiteY0" fmla="*/ 1307722 h 1307721"/>
                <a:gd name="connsiteX1" fmla="*/ 863 w 1318886"/>
                <a:gd name="connsiteY1" fmla="*/ 1307722 h 1307721"/>
                <a:gd name="connsiteX2" fmla="*/ 2013 w 1318886"/>
                <a:gd name="connsiteY2" fmla="*/ 1307722 h 1307721"/>
                <a:gd name="connsiteX3" fmla="*/ 3204 w 1318886"/>
                <a:gd name="connsiteY3" fmla="*/ 1307722 h 1307721"/>
                <a:gd name="connsiteX4" fmla="*/ 4354 w 1318886"/>
                <a:gd name="connsiteY4" fmla="*/ 1307722 h 1307721"/>
                <a:gd name="connsiteX5" fmla="*/ 5505 w 1318886"/>
                <a:gd name="connsiteY5" fmla="*/ 1307722 h 1307721"/>
                <a:gd name="connsiteX6" fmla="*/ 6695 w 1318886"/>
                <a:gd name="connsiteY6" fmla="*/ 1307722 h 1307721"/>
                <a:gd name="connsiteX7" fmla="*/ 7846 w 1318886"/>
                <a:gd name="connsiteY7" fmla="*/ 1307722 h 1307721"/>
                <a:gd name="connsiteX8" fmla="*/ 8996 w 1318886"/>
                <a:gd name="connsiteY8" fmla="*/ 1307722 h 1307721"/>
                <a:gd name="connsiteX9" fmla="*/ 10187 w 1318886"/>
                <a:gd name="connsiteY9" fmla="*/ 1307722 h 1307721"/>
                <a:gd name="connsiteX10" fmla="*/ 11337 w 1318886"/>
                <a:gd name="connsiteY10" fmla="*/ 1307722 h 1307721"/>
                <a:gd name="connsiteX11" fmla="*/ 12487 w 1318886"/>
                <a:gd name="connsiteY11" fmla="*/ 1307722 h 1307721"/>
                <a:gd name="connsiteX12" fmla="*/ 13679 w 1318886"/>
                <a:gd name="connsiteY12" fmla="*/ 1307722 h 1307721"/>
                <a:gd name="connsiteX13" fmla="*/ 14829 w 1318886"/>
                <a:gd name="connsiteY13" fmla="*/ 1307722 h 1307721"/>
                <a:gd name="connsiteX14" fmla="*/ 15979 w 1318886"/>
                <a:gd name="connsiteY14" fmla="*/ 1307722 h 1307721"/>
                <a:gd name="connsiteX15" fmla="*/ 17170 w 1318886"/>
                <a:gd name="connsiteY15" fmla="*/ 1307722 h 1307721"/>
                <a:gd name="connsiteX16" fmla="*/ 18320 w 1318886"/>
                <a:gd name="connsiteY16" fmla="*/ 1307722 h 1307721"/>
                <a:gd name="connsiteX17" fmla="*/ 19511 w 1318886"/>
                <a:gd name="connsiteY17" fmla="*/ 1307722 h 1307721"/>
                <a:gd name="connsiteX18" fmla="*/ 20662 w 1318886"/>
                <a:gd name="connsiteY18" fmla="*/ 1307722 h 1307721"/>
                <a:gd name="connsiteX19" fmla="*/ 21812 w 1318886"/>
                <a:gd name="connsiteY19" fmla="*/ 1307722 h 1307721"/>
                <a:gd name="connsiteX20" fmla="*/ 23003 w 1318886"/>
                <a:gd name="connsiteY20" fmla="*/ 1307722 h 1307721"/>
                <a:gd name="connsiteX21" fmla="*/ 24153 w 1318886"/>
                <a:gd name="connsiteY21" fmla="*/ 1307722 h 1307721"/>
                <a:gd name="connsiteX22" fmla="*/ 25303 w 1318886"/>
                <a:gd name="connsiteY22" fmla="*/ 1307722 h 1307721"/>
                <a:gd name="connsiteX23" fmla="*/ 26495 w 1318886"/>
                <a:gd name="connsiteY23" fmla="*/ 1307722 h 1307721"/>
                <a:gd name="connsiteX24" fmla="*/ 27644 w 1318886"/>
                <a:gd name="connsiteY24" fmla="*/ 1307722 h 1307721"/>
                <a:gd name="connsiteX25" fmla="*/ 28795 w 1318886"/>
                <a:gd name="connsiteY25" fmla="*/ 1307722 h 1307721"/>
                <a:gd name="connsiteX26" fmla="*/ 29986 w 1318886"/>
                <a:gd name="connsiteY26" fmla="*/ 1307722 h 1307721"/>
                <a:gd name="connsiteX27" fmla="*/ 31136 w 1318886"/>
                <a:gd name="connsiteY27" fmla="*/ 1307722 h 1307721"/>
                <a:gd name="connsiteX28" fmla="*/ 32327 w 1318886"/>
                <a:gd name="connsiteY28" fmla="*/ 1307722 h 1307721"/>
                <a:gd name="connsiteX29" fmla="*/ 33478 w 1318886"/>
                <a:gd name="connsiteY29" fmla="*/ 1307722 h 1307721"/>
                <a:gd name="connsiteX30" fmla="*/ 34628 w 1318886"/>
                <a:gd name="connsiteY30" fmla="*/ 1307722 h 1307721"/>
                <a:gd name="connsiteX31" fmla="*/ 35819 w 1318886"/>
                <a:gd name="connsiteY31" fmla="*/ 1307722 h 1307721"/>
                <a:gd name="connsiteX32" fmla="*/ 36969 w 1318886"/>
                <a:gd name="connsiteY32" fmla="*/ 1307722 h 1307721"/>
                <a:gd name="connsiteX33" fmla="*/ 38119 w 1318886"/>
                <a:gd name="connsiteY33" fmla="*/ 1307722 h 1307721"/>
                <a:gd name="connsiteX34" fmla="*/ 39311 w 1318886"/>
                <a:gd name="connsiteY34" fmla="*/ 1307722 h 1307721"/>
                <a:gd name="connsiteX35" fmla="*/ 40461 w 1318886"/>
                <a:gd name="connsiteY35" fmla="*/ 1307722 h 1307721"/>
                <a:gd name="connsiteX36" fmla="*/ 41611 w 1318886"/>
                <a:gd name="connsiteY36" fmla="*/ 1307722 h 1307721"/>
                <a:gd name="connsiteX37" fmla="*/ 42802 w 1318886"/>
                <a:gd name="connsiteY37" fmla="*/ 1307722 h 1307721"/>
                <a:gd name="connsiteX38" fmla="*/ 43952 w 1318886"/>
                <a:gd name="connsiteY38" fmla="*/ 1307722 h 1307721"/>
                <a:gd name="connsiteX39" fmla="*/ 45102 w 1318886"/>
                <a:gd name="connsiteY39" fmla="*/ 1307722 h 1307721"/>
                <a:gd name="connsiteX40" fmla="*/ 46293 w 1318886"/>
                <a:gd name="connsiteY40" fmla="*/ 1307722 h 1307721"/>
                <a:gd name="connsiteX41" fmla="*/ 47444 w 1318886"/>
                <a:gd name="connsiteY41" fmla="*/ 1307722 h 1307721"/>
                <a:gd name="connsiteX42" fmla="*/ 48635 w 1318886"/>
                <a:gd name="connsiteY42" fmla="*/ 1303006 h 1307721"/>
                <a:gd name="connsiteX43" fmla="*/ 49785 w 1318886"/>
                <a:gd name="connsiteY43" fmla="*/ 1301955 h 1307721"/>
                <a:gd name="connsiteX44" fmla="*/ 50935 w 1318886"/>
                <a:gd name="connsiteY44" fmla="*/ 1297765 h 1307721"/>
                <a:gd name="connsiteX45" fmla="*/ 52126 w 1318886"/>
                <a:gd name="connsiteY45" fmla="*/ 1293045 h 1307721"/>
                <a:gd name="connsiteX46" fmla="*/ 53277 w 1318886"/>
                <a:gd name="connsiteY46" fmla="*/ 1282825 h 1307721"/>
                <a:gd name="connsiteX47" fmla="*/ 54426 w 1318886"/>
                <a:gd name="connsiteY47" fmla="*/ 1281252 h 1307721"/>
                <a:gd name="connsiteX48" fmla="*/ 55618 w 1318886"/>
                <a:gd name="connsiteY48" fmla="*/ 1285709 h 1307721"/>
                <a:gd name="connsiteX49" fmla="*/ 56768 w 1318886"/>
                <a:gd name="connsiteY49" fmla="*/ 1284398 h 1307721"/>
                <a:gd name="connsiteX50" fmla="*/ 57918 w 1318886"/>
                <a:gd name="connsiteY50" fmla="*/ 1282825 h 1307721"/>
                <a:gd name="connsiteX51" fmla="*/ 59109 w 1318886"/>
                <a:gd name="connsiteY51" fmla="*/ 1285446 h 1307721"/>
                <a:gd name="connsiteX52" fmla="*/ 60259 w 1318886"/>
                <a:gd name="connsiteY52" fmla="*/ 1284398 h 1307721"/>
                <a:gd name="connsiteX53" fmla="*/ 61410 w 1318886"/>
                <a:gd name="connsiteY53" fmla="*/ 1288067 h 1307721"/>
                <a:gd name="connsiteX54" fmla="*/ 62601 w 1318886"/>
                <a:gd name="connsiteY54" fmla="*/ 1291213 h 1307721"/>
                <a:gd name="connsiteX55" fmla="*/ 63751 w 1318886"/>
                <a:gd name="connsiteY55" fmla="*/ 1282299 h 1307721"/>
                <a:gd name="connsiteX56" fmla="*/ 64942 w 1318886"/>
                <a:gd name="connsiteY56" fmla="*/ 1277321 h 1307721"/>
                <a:gd name="connsiteX57" fmla="*/ 66093 w 1318886"/>
                <a:gd name="connsiteY57" fmla="*/ 1285446 h 1307721"/>
                <a:gd name="connsiteX58" fmla="*/ 67242 w 1318886"/>
                <a:gd name="connsiteY58" fmla="*/ 1282299 h 1307721"/>
                <a:gd name="connsiteX59" fmla="*/ 68434 w 1318886"/>
                <a:gd name="connsiteY59" fmla="*/ 1259239 h 1307721"/>
                <a:gd name="connsiteX60" fmla="*/ 69584 w 1318886"/>
                <a:gd name="connsiteY60" fmla="*/ 1275748 h 1307721"/>
                <a:gd name="connsiteX61" fmla="*/ 70734 w 1318886"/>
                <a:gd name="connsiteY61" fmla="*/ 1277584 h 1307721"/>
                <a:gd name="connsiteX62" fmla="*/ 71925 w 1318886"/>
                <a:gd name="connsiteY62" fmla="*/ 1280467 h 1307721"/>
                <a:gd name="connsiteX63" fmla="*/ 73075 w 1318886"/>
                <a:gd name="connsiteY63" fmla="*/ 1279420 h 1307721"/>
                <a:gd name="connsiteX64" fmla="*/ 74226 w 1318886"/>
                <a:gd name="connsiteY64" fmla="*/ 1274700 h 1307721"/>
                <a:gd name="connsiteX65" fmla="*/ 75417 w 1318886"/>
                <a:gd name="connsiteY65" fmla="*/ 1271817 h 1307721"/>
                <a:gd name="connsiteX66" fmla="*/ 76567 w 1318886"/>
                <a:gd name="connsiteY66" fmla="*/ 1282825 h 1307721"/>
                <a:gd name="connsiteX67" fmla="*/ 77717 w 1318886"/>
                <a:gd name="connsiteY67" fmla="*/ 1282825 h 1307721"/>
                <a:gd name="connsiteX68" fmla="*/ 78908 w 1318886"/>
                <a:gd name="connsiteY68" fmla="*/ 1283088 h 1307721"/>
                <a:gd name="connsiteX69" fmla="*/ 80058 w 1318886"/>
                <a:gd name="connsiteY69" fmla="*/ 1283088 h 1307721"/>
                <a:gd name="connsiteX70" fmla="*/ 81250 w 1318886"/>
                <a:gd name="connsiteY70" fmla="*/ 1282299 h 1307721"/>
                <a:gd name="connsiteX71" fmla="*/ 82400 w 1318886"/>
                <a:gd name="connsiteY71" fmla="*/ 1271558 h 1307721"/>
                <a:gd name="connsiteX72" fmla="*/ 83550 w 1318886"/>
                <a:gd name="connsiteY72" fmla="*/ 1271295 h 1307721"/>
                <a:gd name="connsiteX73" fmla="*/ 84741 w 1318886"/>
                <a:gd name="connsiteY73" fmla="*/ 1278368 h 1307721"/>
                <a:gd name="connsiteX74" fmla="*/ 85891 w 1318886"/>
                <a:gd name="connsiteY74" fmla="*/ 1278894 h 1307721"/>
                <a:gd name="connsiteX75" fmla="*/ 87042 w 1318886"/>
                <a:gd name="connsiteY75" fmla="*/ 1276536 h 1307721"/>
                <a:gd name="connsiteX76" fmla="*/ 88232 w 1318886"/>
                <a:gd name="connsiteY76" fmla="*/ 1283088 h 1307721"/>
                <a:gd name="connsiteX77" fmla="*/ 89383 w 1318886"/>
                <a:gd name="connsiteY77" fmla="*/ 1276536 h 1307721"/>
                <a:gd name="connsiteX78" fmla="*/ 90533 w 1318886"/>
                <a:gd name="connsiteY78" fmla="*/ 1290950 h 1307721"/>
                <a:gd name="connsiteX79" fmla="*/ 91724 w 1318886"/>
                <a:gd name="connsiteY79" fmla="*/ 1271295 h 1307721"/>
                <a:gd name="connsiteX80" fmla="*/ 92874 w 1318886"/>
                <a:gd name="connsiteY80" fmla="*/ 1280730 h 1307721"/>
                <a:gd name="connsiteX81" fmla="*/ 94024 w 1318886"/>
                <a:gd name="connsiteY81" fmla="*/ 1280204 h 1307721"/>
                <a:gd name="connsiteX82" fmla="*/ 95216 w 1318886"/>
                <a:gd name="connsiteY82" fmla="*/ 1271032 h 1307721"/>
                <a:gd name="connsiteX83" fmla="*/ 96366 w 1318886"/>
                <a:gd name="connsiteY83" fmla="*/ 1287541 h 1307721"/>
                <a:gd name="connsiteX84" fmla="*/ 97557 w 1318886"/>
                <a:gd name="connsiteY84" fmla="*/ 1266054 h 1307721"/>
                <a:gd name="connsiteX85" fmla="*/ 98707 w 1318886"/>
                <a:gd name="connsiteY85" fmla="*/ 1276536 h 1307721"/>
                <a:gd name="connsiteX86" fmla="*/ 99857 w 1318886"/>
                <a:gd name="connsiteY86" fmla="*/ 1268674 h 1307721"/>
                <a:gd name="connsiteX87" fmla="*/ 101049 w 1318886"/>
                <a:gd name="connsiteY87" fmla="*/ 1278894 h 1307721"/>
                <a:gd name="connsiteX88" fmla="*/ 102199 w 1318886"/>
                <a:gd name="connsiteY88" fmla="*/ 1263433 h 1307721"/>
                <a:gd name="connsiteX89" fmla="*/ 103349 w 1318886"/>
                <a:gd name="connsiteY89" fmla="*/ 1273127 h 1307721"/>
                <a:gd name="connsiteX90" fmla="*/ 104540 w 1318886"/>
                <a:gd name="connsiteY90" fmla="*/ 1271817 h 1307721"/>
                <a:gd name="connsiteX91" fmla="*/ 105690 w 1318886"/>
                <a:gd name="connsiteY91" fmla="*/ 1273127 h 1307721"/>
                <a:gd name="connsiteX92" fmla="*/ 106840 w 1318886"/>
                <a:gd name="connsiteY92" fmla="*/ 1250592 h 1307721"/>
                <a:gd name="connsiteX93" fmla="*/ 108032 w 1318886"/>
                <a:gd name="connsiteY93" fmla="*/ 1254260 h 1307721"/>
                <a:gd name="connsiteX94" fmla="*/ 109182 w 1318886"/>
                <a:gd name="connsiteY94" fmla="*/ 1256355 h 1307721"/>
                <a:gd name="connsiteX95" fmla="*/ 110373 w 1318886"/>
                <a:gd name="connsiteY95" fmla="*/ 1267101 h 1307721"/>
                <a:gd name="connsiteX96" fmla="*/ 111523 w 1318886"/>
                <a:gd name="connsiteY96" fmla="*/ 1260286 h 1307721"/>
                <a:gd name="connsiteX97" fmla="*/ 112673 w 1318886"/>
                <a:gd name="connsiteY97" fmla="*/ 1260024 h 1307721"/>
                <a:gd name="connsiteX98" fmla="*/ 113865 w 1318886"/>
                <a:gd name="connsiteY98" fmla="*/ 1260549 h 1307721"/>
                <a:gd name="connsiteX99" fmla="*/ 115014 w 1318886"/>
                <a:gd name="connsiteY99" fmla="*/ 1247972 h 1307721"/>
                <a:gd name="connsiteX100" fmla="*/ 116165 w 1318886"/>
                <a:gd name="connsiteY100" fmla="*/ 1248231 h 1307721"/>
                <a:gd name="connsiteX101" fmla="*/ 117356 w 1318886"/>
                <a:gd name="connsiteY101" fmla="*/ 1221502 h 1307721"/>
                <a:gd name="connsiteX102" fmla="*/ 118506 w 1318886"/>
                <a:gd name="connsiteY102" fmla="*/ 1235127 h 1307721"/>
                <a:gd name="connsiteX103" fmla="*/ 119656 w 1318886"/>
                <a:gd name="connsiteY103" fmla="*/ 1255308 h 1307721"/>
                <a:gd name="connsiteX104" fmla="*/ 120847 w 1318886"/>
                <a:gd name="connsiteY104" fmla="*/ 1243252 h 1307721"/>
                <a:gd name="connsiteX105" fmla="*/ 121998 w 1318886"/>
                <a:gd name="connsiteY105" fmla="*/ 1233032 h 1307721"/>
                <a:gd name="connsiteX106" fmla="*/ 123147 w 1318886"/>
                <a:gd name="connsiteY106" fmla="*/ 1252687 h 1307721"/>
                <a:gd name="connsiteX107" fmla="*/ 124339 w 1318886"/>
                <a:gd name="connsiteY107" fmla="*/ 1263433 h 1307721"/>
                <a:gd name="connsiteX108" fmla="*/ 125489 w 1318886"/>
                <a:gd name="connsiteY108" fmla="*/ 1246399 h 1307721"/>
                <a:gd name="connsiteX109" fmla="*/ 126680 w 1318886"/>
                <a:gd name="connsiteY109" fmla="*/ 1239058 h 1307721"/>
                <a:gd name="connsiteX110" fmla="*/ 127830 w 1318886"/>
                <a:gd name="connsiteY110" fmla="*/ 1258455 h 1307721"/>
                <a:gd name="connsiteX111" fmla="*/ 128981 w 1318886"/>
                <a:gd name="connsiteY111" fmla="*/ 1248231 h 1307721"/>
                <a:gd name="connsiteX112" fmla="*/ 130172 w 1318886"/>
                <a:gd name="connsiteY112" fmla="*/ 1233032 h 1307721"/>
                <a:gd name="connsiteX113" fmla="*/ 131322 w 1318886"/>
                <a:gd name="connsiteY113" fmla="*/ 1239847 h 1307721"/>
                <a:gd name="connsiteX114" fmla="*/ 132472 w 1318886"/>
                <a:gd name="connsiteY114" fmla="*/ 1251114 h 1307721"/>
                <a:gd name="connsiteX115" fmla="*/ 133663 w 1318886"/>
                <a:gd name="connsiteY115" fmla="*/ 1252950 h 1307721"/>
                <a:gd name="connsiteX116" fmla="*/ 134814 w 1318886"/>
                <a:gd name="connsiteY116" fmla="*/ 1237489 h 1307721"/>
                <a:gd name="connsiteX117" fmla="*/ 135964 w 1318886"/>
                <a:gd name="connsiteY117" fmla="*/ 1239847 h 1307721"/>
                <a:gd name="connsiteX118" fmla="*/ 137155 w 1318886"/>
                <a:gd name="connsiteY118" fmla="*/ 1253735 h 1307721"/>
                <a:gd name="connsiteX119" fmla="*/ 138305 w 1318886"/>
                <a:gd name="connsiteY119" fmla="*/ 1249019 h 1307721"/>
                <a:gd name="connsiteX120" fmla="*/ 139455 w 1318886"/>
                <a:gd name="connsiteY120" fmla="*/ 1255308 h 1307721"/>
                <a:gd name="connsiteX121" fmla="*/ 140646 w 1318886"/>
                <a:gd name="connsiteY121" fmla="*/ 1233032 h 1307721"/>
                <a:gd name="connsiteX122" fmla="*/ 141796 w 1318886"/>
                <a:gd name="connsiteY122" fmla="*/ 1253735 h 1307721"/>
                <a:gd name="connsiteX123" fmla="*/ 142988 w 1318886"/>
                <a:gd name="connsiteY123" fmla="*/ 1262123 h 1307721"/>
                <a:gd name="connsiteX124" fmla="*/ 144138 w 1318886"/>
                <a:gd name="connsiteY124" fmla="*/ 1258976 h 1307721"/>
                <a:gd name="connsiteX125" fmla="*/ 145288 w 1318886"/>
                <a:gd name="connsiteY125" fmla="*/ 1255045 h 1307721"/>
                <a:gd name="connsiteX126" fmla="*/ 146479 w 1318886"/>
                <a:gd name="connsiteY126" fmla="*/ 1253735 h 1307721"/>
                <a:gd name="connsiteX127" fmla="*/ 147629 w 1318886"/>
                <a:gd name="connsiteY127" fmla="*/ 1246136 h 1307721"/>
                <a:gd name="connsiteX128" fmla="*/ 148780 w 1318886"/>
                <a:gd name="connsiteY128" fmla="*/ 1260812 h 1307721"/>
                <a:gd name="connsiteX129" fmla="*/ 149971 w 1318886"/>
                <a:gd name="connsiteY129" fmla="*/ 1258192 h 1307721"/>
                <a:gd name="connsiteX130" fmla="*/ 151121 w 1318886"/>
                <a:gd name="connsiteY130" fmla="*/ 1254260 h 1307721"/>
                <a:gd name="connsiteX131" fmla="*/ 152271 w 1318886"/>
                <a:gd name="connsiteY131" fmla="*/ 1259765 h 1307721"/>
                <a:gd name="connsiteX132" fmla="*/ 153462 w 1318886"/>
                <a:gd name="connsiteY132" fmla="*/ 1250330 h 1307721"/>
                <a:gd name="connsiteX133" fmla="*/ 154612 w 1318886"/>
                <a:gd name="connsiteY133" fmla="*/ 1243252 h 1307721"/>
                <a:gd name="connsiteX134" fmla="*/ 155763 w 1318886"/>
                <a:gd name="connsiteY134" fmla="*/ 1238799 h 1307721"/>
                <a:gd name="connsiteX135" fmla="*/ 156954 w 1318886"/>
                <a:gd name="connsiteY135" fmla="*/ 1255834 h 1307721"/>
                <a:gd name="connsiteX136" fmla="*/ 158104 w 1318886"/>
                <a:gd name="connsiteY136" fmla="*/ 1244562 h 1307721"/>
                <a:gd name="connsiteX137" fmla="*/ 159295 w 1318886"/>
                <a:gd name="connsiteY137" fmla="*/ 1246399 h 1307721"/>
                <a:gd name="connsiteX138" fmla="*/ 160445 w 1318886"/>
                <a:gd name="connsiteY138" fmla="*/ 1245610 h 1307721"/>
                <a:gd name="connsiteX139" fmla="*/ 161596 w 1318886"/>
                <a:gd name="connsiteY139" fmla="*/ 1254782 h 1307721"/>
                <a:gd name="connsiteX140" fmla="*/ 162786 w 1318886"/>
                <a:gd name="connsiteY140" fmla="*/ 1235390 h 1307721"/>
                <a:gd name="connsiteX141" fmla="*/ 163937 w 1318886"/>
                <a:gd name="connsiteY141" fmla="*/ 1255834 h 1307721"/>
                <a:gd name="connsiteX142" fmla="*/ 165087 w 1318886"/>
                <a:gd name="connsiteY142" fmla="*/ 1242468 h 1307721"/>
                <a:gd name="connsiteX143" fmla="*/ 166278 w 1318886"/>
                <a:gd name="connsiteY143" fmla="*/ 1252424 h 1307721"/>
                <a:gd name="connsiteX144" fmla="*/ 167428 w 1318886"/>
                <a:gd name="connsiteY144" fmla="*/ 1240110 h 1307721"/>
                <a:gd name="connsiteX145" fmla="*/ 168578 w 1318886"/>
                <a:gd name="connsiteY145" fmla="*/ 1242989 h 1307721"/>
                <a:gd name="connsiteX146" fmla="*/ 169770 w 1318886"/>
                <a:gd name="connsiteY146" fmla="*/ 1238274 h 1307721"/>
                <a:gd name="connsiteX147" fmla="*/ 170920 w 1318886"/>
                <a:gd name="connsiteY147" fmla="*/ 1250330 h 1307721"/>
                <a:gd name="connsiteX148" fmla="*/ 172070 w 1318886"/>
                <a:gd name="connsiteY148" fmla="*/ 1246399 h 1307721"/>
                <a:gd name="connsiteX149" fmla="*/ 173261 w 1318886"/>
                <a:gd name="connsiteY149" fmla="*/ 1239058 h 1307721"/>
                <a:gd name="connsiteX150" fmla="*/ 174411 w 1318886"/>
                <a:gd name="connsiteY150" fmla="*/ 1256093 h 1307721"/>
                <a:gd name="connsiteX151" fmla="*/ 175602 w 1318886"/>
                <a:gd name="connsiteY151" fmla="*/ 1238537 h 1307721"/>
                <a:gd name="connsiteX152" fmla="*/ 176753 w 1318886"/>
                <a:gd name="connsiteY152" fmla="*/ 1250067 h 1307721"/>
                <a:gd name="connsiteX153" fmla="*/ 177903 w 1318886"/>
                <a:gd name="connsiteY153" fmla="*/ 1251377 h 1307721"/>
                <a:gd name="connsiteX154" fmla="*/ 179094 w 1318886"/>
                <a:gd name="connsiteY154" fmla="*/ 1255834 h 1307721"/>
                <a:gd name="connsiteX155" fmla="*/ 180244 w 1318886"/>
                <a:gd name="connsiteY155" fmla="*/ 1250330 h 1307721"/>
                <a:gd name="connsiteX156" fmla="*/ 181394 w 1318886"/>
                <a:gd name="connsiteY156" fmla="*/ 1261075 h 1307721"/>
                <a:gd name="connsiteX157" fmla="*/ 182586 w 1318886"/>
                <a:gd name="connsiteY157" fmla="*/ 1250330 h 1307721"/>
                <a:gd name="connsiteX158" fmla="*/ 183735 w 1318886"/>
                <a:gd name="connsiteY158" fmla="*/ 1254260 h 1307721"/>
                <a:gd name="connsiteX159" fmla="*/ 184886 w 1318886"/>
                <a:gd name="connsiteY159" fmla="*/ 1249282 h 1307721"/>
                <a:gd name="connsiteX160" fmla="*/ 186077 w 1318886"/>
                <a:gd name="connsiteY160" fmla="*/ 1253472 h 1307721"/>
                <a:gd name="connsiteX161" fmla="*/ 187227 w 1318886"/>
                <a:gd name="connsiteY161" fmla="*/ 1255308 h 1307721"/>
                <a:gd name="connsiteX162" fmla="*/ 188418 w 1318886"/>
                <a:gd name="connsiteY162" fmla="*/ 1256881 h 1307721"/>
                <a:gd name="connsiteX163" fmla="*/ 189568 w 1318886"/>
                <a:gd name="connsiteY163" fmla="*/ 1253735 h 1307721"/>
                <a:gd name="connsiteX164" fmla="*/ 190719 w 1318886"/>
                <a:gd name="connsiteY164" fmla="*/ 1254260 h 1307721"/>
                <a:gd name="connsiteX165" fmla="*/ 191910 w 1318886"/>
                <a:gd name="connsiteY165" fmla="*/ 1258455 h 1307721"/>
                <a:gd name="connsiteX166" fmla="*/ 193060 w 1318886"/>
                <a:gd name="connsiteY166" fmla="*/ 1260286 h 1307721"/>
                <a:gd name="connsiteX167" fmla="*/ 194210 w 1318886"/>
                <a:gd name="connsiteY167" fmla="*/ 1257403 h 1307721"/>
                <a:gd name="connsiteX168" fmla="*/ 195401 w 1318886"/>
                <a:gd name="connsiteY168" fmla="*/ 1249019 h 1307721"/>
                <a:gd name="connsiteX169" fmla="*/ 196552 w 1318886"/>
                <a:gd name="connsiteY169" fmla="*/ 1246399 h 1307721"/>
                <a:gd name="connsiteX170" fmla="*/ 197702 w 1318886"/>
                <a:gd name="connsiteY170" fmla="*/ 1259765 h 1307721"/>
                <a:gd name="connsiteX171" fmla="*/ 198893 w 1318886"/>
                <a:gd name="connsiteY171" fmla="*/ 1246399 h 1307721"/>
                <a:gd name="connsiteX172" fmla="*/ 200043 w 1318886"/>
                <a:gd name="connsiteY172" fmla="*/ 1260812 h 1307721"/>
                <a:gd name="connsiteX173" fmla="*/ 201193 w 1318886"/>
                <a:gd name="connsiteY173" fmla="*/ 1253472 h 1307721"/>
                <a:gd name="connsiteX174" fmla="*/ 202384 w 1318886"/>
                <a:gd name="connsiteY174" fmla="*/ 1253472 h 1307721"/>
                <a:gd name="connsiteX175" fmla="*/ 203535 w 1318886"/>
                <a:gd name="connsiteY175" fmla="*/ 1246661 h 1307721"/>
                <a:gd name="connsiteX176" fmla="*/ 204726 w 1318886"/>
                <a:gd name="connsiteY176" fmla="*/ 1238011 h 1307721"/>
                <a:gd name="connsiteX177" fmla="*/ 205876 w 1318886"/>
                <a:gd name="connsiteY177" fmla="*/ 1245873 h 1307721"/>
                <a:gd name="connsiteX178" fmla="*/ 207026 w 1318886"/>
                <a:gd name="connsiteY178" fmla="*/ 1243515 h 1307721"/>
                <a:gd name="connsiteX179" fmla="*/ 208217 w 1318886"/>
                <a:gd name="connsiteY179" fmla="*/ 1246399 h 1307721"/>
                <a:gd name="connsiteX180" fmla="*/ 209368 w 1318886"/>
                <a:gd name="connsiteY180" fmla="*/ 1264480 h 1307721"/>
                <a:gd name="connsiteX181" fmla="*/ 210517 w 1318886"/>
                <a:gd name="connsiteY181" fmla="*/ 1258713 h 1307721"/>
                <a:gd name="connsiteX182" fmla="*/ 211709 w 1318886"/>
                <a:gd name="connsiteY182" fmla="*/ 1227265 h 1307721"/>
                <a:gd name="connsiteX183" fmla="*/ 212859 w 1318886"/>
                <a:gd name="connsiteY183" fmla="*/ 1244825 h 1307721"/>
                <a:gd name="connsiteX184" fmla="*/ 214009 w 1318886"/>
                <a:gd name="connsiteY184" fmla="*/ 1225433 h 1307721"/>
                <a:gd name="connsiteX185" fmla="*/ 215200 w 1318886"/>
                <a:gd name="connsiteY185" fmla="*/ 1237748 h 1307721"/>
                <a:gd name="connsiteX186" fmla="*/ 216350 w 1318886"/>
                <a:gd name="connsiteY186" fmla="*/ 1246399 h 1307721"/>
                <a:gd name="connsiteX187" fmla="*/ 217501 w 1318886"/>
                <a:gd name="connsiteY187" fmla="*/ 1244299 h 1307721"/>
                <a:gd name="connsiteX188" fmla="*/ 218692 w 1318886"/>
                <a:gd name="connsiteY188" fmla="*/ 1251377 h 1307721"/>
                <a:gd name="connsiteX189" fmla="*/ 219842 w 1318886"/>
                <a:gd name="connsiteY189" fmla="*/ 1231985 h 1307721"/>
                <a:gd name="connsiteX190" fmla="*/ 221033 w 1318886"/>
                <a:gd name="connsiteY190" fmla="*/ 1239847 h 1307721"/>
                <a:gd name="connsiteX191" fmla="*/ 222183 w 1318886"/>
                <a:gd name="connsiteY191" fmla="*/ 1239058 h 1307721"/>
                <a:gd name="connsiteX192" fmla="*/ 223333 w 1318886"/>
                <a:gd name="connsiteY192" fmla="*/ 1239847 h 1307721"/>
                <a:gd name="connsiteX193" fmla="*/ 224525 w 1318886"/>
                <a:gd name="connsiteY193" fmla="*/ 1245873 h 1307721"/>
                <a:gd name="connsiteX194" fmla="*/ 225675 w 1318886"/>
                <a:gd name="connsiteY194" fmla="*/ 1239584 h 1307721"/>
                <a:gd name="connsiteX195" fmla="*/ 226825 w 1318886"/>
                <a:gd name="connsiteY195" fmla="*/ 1256355 h 1307721"/>
                <a:gd name="connsiteX196" fmla="*/ 228016 w 1318886"/>
                <a:gd name="connsiteY196" fmla="*/ 1245873 h 1307721"/>
                <a:gd name="connsiteX197" fmla="*/ 229166 w 1318886"/>
                <a:gd name="connsiteY197" fmla="*/ 1253213 h 1307721"/>
                <a:gd name="connsiteX198" fmla="*/ 230317 w 1318886"/>
                <a:gd name="connsiteY198" fmla="*/ 1247972 h 1307721"/>
                <a:gd name="connsiteX199" fmla="*/ 231507 w 1318886"/>
                <a:gd name="connsiteY199" fmla="*/ 1248231 h 1307721"/>
                <a:gd name="connsiteX200" fmla="*/ 232658 w 1318886"/>
                <a:gd name="connsiteY200" fmla="*/ 1259765 h 1307721"/>
                <a:gd name="connsiteX201" fmla="*/ 233808 w 1318886"/>
                <a:gd name="connsiteY201" fmla="*/ 1264480 h 1307721"/>
                <a:gd name="connsiteX202" fmla="*/ 234999 w 1318886"/>
                <a:gd name="connsiteY202" fmla="*/ 1261860 h 1307721"/>
                <a:gd name="connsiteX203" fmla="*/ 236149 w 1318886"/>
                <a:gd name="connsiteY203" fmla="*/ 1260549 h 1307721"/>
                <a:gd name="connsiteX204" fmla="*/ 237341 w 1318886"/>
                <a:gd name="connsiteY204" fmla="*/ 1258713 h 1307721"/>
                <a:gd name="connsiteX205" fmla="*/ 238491 w 1318886"/>
                <a:gd name="connsiteY205" fmla="*/ 1252162 h 1307721"/>
                <a:gd name="connsiteX206" fmla="*/ 239641 w 1318886"/>
                <a:gd name="connsiteY206" fmla="*/ 1231985 h 1307721"/>
                <a:gd name="connsiteX207" fmla="*/ 240832 w 1318886"/>
                <a:gd name="connsiteY207" fmla="*/ 1248756 h 1307721"/>
                <a:gd name="connsiteX208" fmla="*/ 241982 w 1318886"/>
                <a:gd name="connsiteY208" fmla="*/ 1238274 h 1307721"/>
                <a:gd name="connsiteX209" fmla="*/ 243132 w 1318886"/>
                <a:gd name="connsiteY209" fmla="*/ 1226743 h 1307721"/>
                <a:gd name="connsiteX210" fmla="*/ 244323 w 1318886"/>
                <a:gd name="connsiteY210" fmla="*/ 1200274 h 1307721"/>
                <a:gd name="connsiteX211" fmla="*/ 245474 w 1318886"/>
                <a:gd name="connsiteY211" fmla="*/ 1251640 h 1307721"/>
                <a:gd name="connsiteX212" fmla="*/ 246624 w 1318886"/>
                <a:gd name="connsiteY212" fmla="*/ 1242730 h 1307721"/>
                <a:gd name="connsiteX213" fmla="*/ 247815 w 1318886"/>
                <a:gd name="connsiteY213" fmla="*/ 1230674 h 1307721"/>
                <a:gd name="connsiteX214" fmla="*/ 248965 w 1318886"/>
                <a:gd name="connsiteY214" fmla="*/ 1229627 h 1307721"/>
                <a:gd name="connsiteX215" fmla="*/ 250156 w 1318886"/>
                <a:gd name="connsiteY215" fmla="*/ 1236963 h 1307721"/>
                <a:gd name="connsiteX216" fmla="*/ 251307 w 1318886"/>
                <a:gd name="connsiteY216" fmla="*/ 1224386 h 1307721"/>
                <a:gd name="connsiteX217" fmla="*/ 252457 w 1318886"/>
                <a:gd name="connsiteY217" fmla="*/ 1234868 h 1307721"/>
                <a:gd name="connsiteX218" fmla="*/ 253648 w 1318886"/>
                <a:gd name="connsiteY218" fmla="*/ 1228838 h 1307721"/>
                <a:gd name="connsiteX219" fmla="*/ 254798 w 1318886"/>
                <a:gd name="connsiteY219" fmla="*/ 1238799 h 1307721"/>
                <a:gd name="connsiteX220" fmla="*/ 255948 w 1318886"/>
                <a:gd name="connsiteY220" fmla="*/ 1240110 h 1307721"/>
                <a:gd name="connsiteX221" fmla="*/ 257140 w 1318886"/>
                <a:gd name="connsiteY221" fmla="*/ 1232248 h 1307721"/>
                <a:gd name="connsiteX222" fmla="*/ 258289 w 1318886"/>
                <a:gd name="connsiteY222" fmla="*/ 1234080 h 1307721"/>
                <a:gd name="connsiteX223" fmla="*/ 259440 w 1318886"/>
                <a:gd name="connsiteY223" fmla="*/ 1223860 h 1307721"/>
                <a:gd name="connsiteX224" fmla="*/ 260631 w 1318886"/>
                <a:gd name="connsiteY224" fmla="*/ 1227528 h 1307721"/>
                <a:gd name="connsiteX225" fmla="*/ 261781 w 1318886"/>
                <a:gd name="connsiteY225" fmla="*/ 1191101 h 1307721"/>
                <a:gd name="connsiteX226" fmla="*/ 262931 w 1318886"/>
                <a:gd name="connsiteY226" fmla="*/ 1221239 h 1307721"/>
                <a:gd name="connsiteX227" fmla="*/ 264123 w 1318886"/>
                <a:gd name="connsiteY227" fmla="*/ 1207610 h 1307721"/>
                <a:gd name="connsiteX228" fmla="*/ 265273 w 1318886"/>
                <a:gd name="connsiteY228" fmla="*/ 1179834 h 1307721"/>
                <a:gd name="connsiteX229" fmla="*/ 266464 w 1318886"/>
                <a:gd name="connsiteY229" fmla="*/ 1152838 h 1307721"/>
                <a:gd name="connsiteX230" fmla="*/ 267614 w 1318886"/>
                <a:gd name="connsiteY230" fmla="*/ 1124800 h 1307721"/>
                <a:gd name="connsiteX231" fmla="*/ 268764 w 1318886"/>
                <a:gd name="connsiteY231" fmla="*/ 1007653 h 1307721"/>
                <a:gd name="connsiteX232" fmla="*/ 269956 w 1318886"/>
                <a:gd name="connsiteY232" fmla="*/ 867184 h 1307721"/>
                <a:gd name="connsiteX233" fmla="*/ 271105 w 1318886"/>
                <a:gd name="connsiteY233" fmla="*/ 800619 h 1307721"/>
                <a:gd name="connsiteX234" fmla="*/ 272256 w 1318886"/>
                <a:gd name="connsiteY234" fmla="*/ 820800 h 1307721"/>
                <a:gd name="connsiteX235" fmla="*/ 273447 w 1318886"/>
                <a:gd name="connsiteY235" fmla="*/ 749516 h 1307721"/>
                <a:gd name="connsiteX236" fmla="*/ 274597 w 1318886"/>
                <a:gd name="connsiteY236" fmla="*/ 382094 h 1307721"/>
                <a:gd name="connsiteX237" fmla="*/ 275747 w 1318886"/>
                <a:gd name="connsiteY237" fmla="*/ 470676 h 1307721"/>
                <a:gd name="connsiteX238" fmla="*/ 276938 w 1318886"/>
                <a:gd name="connsiteY238" fmla="*/ 703654 h 1307721"/>
                <a:gd name="connsiteX239" fmla="*/ 278089 w 1318886"/>
                <a:gd name="connsiteY239" fmla="*/ 774938 h 1307721"/>
                <a:gd name="connsiteX240" fmla="*/ 279238 w 1318886"/>
                <a:gd name="connsiteY240" fmla="*/ 672731 h 1307721"/>
                <a:gd name="connsiteX241" fmla="*/ 280430 w 1318886"/>
                <a:gd name="connsiteY241" fmla="*/ 750563 h 1307721"/>
                <a:gd name="connsiteX242" fmla="*/ 281580 w 1318886"/>
                <a:gd name="connsiteY242" fmla="*/ 815559 h 1307721"/>
                <a:gd name="connsiteX243" fmla="*/ 282771 w 1318886"/>
                <a:gd name="connsiteY243" fmla="*/ 997433 h 1307721"/>
                <a:gd name="connsiteX244" fmla="*/ 283921 w 1318886"/>
                <a:gd name="connsiteY244" fmla="*/ 892606 h 1307721"/>
                <a:gd name="connsiteX245" fmla="*/ 285071 w 1318886"/>
                <a:gd name="connsiteY245" fmla="*/ 640232 h 1307721"/>
                <a:gd name="connsiteX246" fmla="*/ 286263 w 1318886"/>
                <a:gd name="connsiteY246" fmla="*/ 652813 h 1307721"/>
                <a:gd name="connsiteX247" fmla="*/ 287413 w 1318886"/>
                <a:gd name="connsiteY247" fmla="*/ 697887 h 1307721"/>
                <a:gd name="connsiteX248" fmla="*/ 288563 w 1318886"/>
                <a:gd name="connsiteY248" fmla="*/ 747943 h 1307721"/>
                <a:gd name="connsiteX249" fmla="*/ 289754 w 1318886"/>
                <a:gd name="connsiteY249" fmla="*/ 726193 h 1307721"/>
                <a:gd name="connsiteX250" fmla="*/ 290905 w 1318886"/>
                <a:gd name="connsiteY250" fmla="*/ 851723 h 1307721"/>
                <a:gd name="connsiteX251" fmla="*/ 292055 w 1318886"/>
                <a:gd name="connsiteY251" fmla="*/ 810839 h 1307721"/>
                <a:gd name="connsiteX252" fmla="*/ 293246 w 1318886"/>
                <a:gd name="connsiteY252" fmla="*/ 725145 h 1307721"/>
                <a:gd name="connsiteX253" fmla="*/ 294396 w 1318886"/>
                <a:gd name="connsiteY253" fmla="*/ 810576 h 1307721"/>
                <a:gd name="connsiteX254" fmla="*/ 295546 w 1318886"/>
                <a:gd name="connsiteY254" fmla="*/ 742438 h 1307721"/>
                <a:gd name="connsiteX255" fmla="*/ 296737 w 1318886"/>
                <a:gd name="connsiteY255" fmla="*/ 474870 h 1307721"/>
                <a:gd name="connsiteX256" fmla="*/ 297887 w 1318886"/>
                <a:gd name="connsiteY256" fmla="*/ 662770 h 1307721"/>
                <a:gd name="connsiteX257" fmla="*/ 299079 w 1318886"/>
                <a:gd name="connsiteY257" fmla="*/ 833904 h 1307721"/>
                <a:gd name="connsiteX258" fmla="*/ 300229 w 1318886"/>
                <a:gd name="connsiteY258" fmla="*/ 808744 h 1307721"/>
                <a:gd name="connsiteX259" fmla="*/ 301379 w 1318886"/>
                <a:gd name="connsiteY259" fmla="*/ 770481 h 1307721"/>
                <a:gd name="connsiteX260" fmla="*/ 302570 w 1318886"/>
                <a:gd name="connsiteY260" fmla="*/ 752662 h 1307721"/>
                <a:gd name="connsiteX261" fmla="*/ 303720 w 1318886"/>
                <a:gd name="connsiteY261" fmla="*/ 830494 h 1307721"/>
                <a:gd name="connsiteX262" fmla="*/ 304871 w 1318886"/>
                <a:gd name="connsiteY262" fmla="*/ 827089 h 1307721"/>
                <a:gd name="connsiteX263" fmla="*/ 306062 w 1318886"/>
                <a:gd name="connsiteY263" fmla="*/ 837309 h 1307721"/>
                <a:gd name="connsiteX264" fmla="*/ 307212 w 1318886"/>
                <a:gd name="connsiteY264" fmla="*/ 925365 h 1307721"/>
                <a:gd name="connsiteX265" fmla="*/ 308362 w 1318886"/>
                <a:gd name="connsiteY265" fmla="*/ 907804 h 1307721"/>
                <a:gd name="connsiteX266" fmla="*/ 309553 w 1318886"/>
                <a:gd name="connsiteY266" fmla="*/ 766025 h 1307721"/>
                <a:gd name="connsiteX267" fmla="*/ 310703 w 1318886"/>
                <a:gd name="connsiteY267" fmla="*/ 844645 h 1307721"/>
                <a:gd name="connsiteX268" fmla="*/ 311895 w 1318886"/>
                <a:gd name="connsiteY268" fmla="*/ 905972 h 1307721"/>
                <a:gd name="connsiteX269" fmla="*/ 313045 w 1318886"/>
                <a:gd name="connsiteY269" fmla="*/ 791710 h 1307721"/>
                <a:gd name="connsiteX270" fmla="*/ 314195 w 1318886"/>
                <a:gd name="connsiteY270" fmla="*/ 788300 h 1307721"/>
                <a:gd name="connsiteX271" fmla="*/ 315386 w 1318886"/>
                <a:gd name="connsiteY271" fmla="*/ 909378 h 1307721"/>
                <a:gd name="connsiteX272" fmla="*/ 316536 w 1318886"/>
                <a:gd name="connsiteY272" fmla="*/ 840714 h 1307721"/>
                <a:gd name="connsiteX273" fmla="*/ 317687 w 1318886"/>
                <a:gd name="connsiteY273" fmla="*/ 780701 h 1307721"/>
                <a:gd name="connsiteX274" fmla="*/ 318877 w 1318886"/>
                <a:gd name="connsiteY274" fmla="*/ 802977 h 1307721"/>
                <a:gd name="connsiteX275" fmla="*/ 320028 w 1318886"/>
                <a:gd name="connsiteY275" fmla="*/ 873998 h 1307721"/>
                <a:gd name="connsiteX276" fmla="*/ 321178 w 1318886"/>
                <a:gd name="connsiteY276" fmla="*/ 894701 h 1307721"/>
                <a:gd name="connsiteX277" fmla="*/ 322369 w 1318886"/>
                <a:gd name="connsiteY277" fmla="*/ 850149 h 1307721"/>
                <a:gd name="connsiteX278" fmla="*/ 323519 w 1318886"/>
                <a:gd name="connsiteY278" fmla="*/ 842813 h 1307721"/>
                <a:gd name="connsiteX279" fmla="*/ 324669 w 1318886"/>
                <a:gd name="connsiteY279" fmla="*/ 945804 h 1307721"/>
                <a:gd name="connsiteX280" fmla="*/ 325861 w 1318886"/>
                <a:gd name="connsiteY280" fmla="*/ 784895 h 1307721"/>
                <a:gd name="connsiteX281" fmla="*/ 327010 w 1318886"/>
                <a:gd name="connsiteY281" fmla="*/ 755020 h 1307721"/>
                <a:gd name="connsiteX282" fmla="*/ 328202 w 1318886"/>
                <a:gd name="connsiteY282" fmla="*/ 751611 h 1307721"/>
                <a:gd name="connsiteX283" fmla="*/ 329352 w 1318886"/>
                <a:gd name="connsiteY283" fmla="*/ 824205 h 1307721"/>
                <a:gd name="connsiteX284" fmla="*/ 330502 w 1318886"/>
                <a:gd name="connsiteY284" fmla="*/ 833115 h 1307721"/>
                <a:gd name="connsiteX285" fmla="*/ 331693 w 1318886"/>
                <a:gd name="connsiteY285" fmla="*/ 730908 h 1307721"/>
                <a:gd name="connsiteX286" fmla="*/ 332844 w 1318886"/>
                <a:gd name="connsiteY286" fmla="*/ 673516 h 1307721"/>
                <a:gd name="connsiteX287" fmla="*/ 333994 w 1318886"/>
                <a:gd name="connsiteY287" fmla="*/ 302951 h 1307721"/>
                <a:gd name="connsiteX288" fmla="*/ 335185 w 1318886"/>
                <a:gd name="connsiteY288" fmla="*/ 0 h 1307721"/>
                <a:gd name="connsiteX289" fmla="*/ 336335 w 1318886"/>
                <a:gd name="connsiteY289" fmla="*/ 248441 h 1307721"/>
                <a:gd name="connsiteX290" fmla="*/ 337485 w 1318886"/>
                <a:gd name="connsiteY290" fmla="*/ 418262 h 1307721"/>
                <a:gd name="connsiteX291" fmla="*/ 338677 w 1318886"/>
                <a:gd name="connsiteY291" fmla="*/ 203889 h 1307721"/>
                <a:gd name="connsiteX292" fmla="*/ 339826 w 1318886"/>
                <a:gd name="connsiteY292" fmla="*/ 576814 h 1307721"/>
                <a:gd name="connsiteX293" fmla="*/ 340977 w 1318886"/>
                <a:gd name="connsiteY293" fmla="*/ 473034 h 1307721"/>
                <a:gd name="connsiteX294" fmla="*/ 342168 w 1318886"/>
                <a:gd name="connsiteY294" fmla="*/ 396508 h 1307721"/>
                <a:gd name="connsiteX295" fmla="*/ 343318 w 1318886"/>
                <a:gd name="connsiteY295" fmla="*/ 325489 h 1307721"/>
                <a:gd name="connsiteX296" fmla="*/ 344509 w 1318886"/>
                <a:gd name="connsiteY296" fmla="*/ 498978 h 1307721"/>
                <a:gd name="connsiteX297" fmla="*/ 345659 w 1318886"/>
                <a:gd name="connsiteY297" fmla="*/ 419572 h 1307721"/>
                <a:gd name="connsiteX298" fmla="*/ 346810 w 1318886"/>
                <a:gd name="connsiteY298" fmla="*/ 512607 h 1307721"/>
                <a:gd name="connsiteX299" fmla="*/ 348001 w 1318886"/>
                <a:gd name="connsiteY299" fmla="*/ 676662 h 1307721"/>
                <a:gd name="connsiteX300" fmla="*/ 349151 w 1318886"/>
                <a:gd name="connsiteY300" fmla="*/ 547723 h 1307721"/>
                <a:gd name="connsiteX301" fmla="*/ 350301 w 1318886"/>
                <a:gd name="connsiteY301" fmla="*/ 528068 h 1307721"/>
                <a:gd name="connsiteX302" fmla="*/ 351492 w 1318886"/>
                <a:gd name="connsiteY302" fmla="*/ 314220 h 1307721"/>
                <a:gd name="connsiteX303" fmla="*/ 352643 w 1318886"/>
                <a:gd name="connsiteY303" fmla="*/ 212013 h 1307721"/>
                <a:gd name="connsiteX304" fmla="*/ 353792 w 1318886"/>
                <a:gd name="connsiteY304" fmla="*/ 395986 h 1307721"/>
                <a:gd name="connsiteX305" fmla="*/ 354984 w 1318886"/>
                <a:gd name="connsiteY305" fmla="*/ 482206 h 1307721"/>
                <a:gd name="connsiteX306" fmla="*/ 356134 w 1318886"/>
                <a:gd name="connsiteY306" fmla="*/ 571046 h 1307721"/>
                <a:gd name="connsiteX307" fmla="*/ 357284 w 1318886"/>
                <a:gd name="connsiteY307" fmla="*/ 511034 h 1307721"/>
                <a:gd name="connsiteX308" fmla="*/ 358475 w 1318886"/>
                <a:gd name="connsiteY308" fmla="*/ 279889 h 1307721"/>
                <a:gd name="connsiteX309" fmla="*/ 359626 w 1318886"/>
                <a:gd name="connsiteY309" fmla="*/ 285655 h 1307721"/>
                <a:gd name="connsiteX310" fmla="*/ 360817 w 1318886"/>
                <a:gd name="connsiteY310" fmla="*/ 354840 h 1307721"/>
                <a:gd name="connsiteX311" fmla="*/ 361967 w 1318886"/>
                <a:gd name="connsiteY311" fmla="*/ 363228 h 1307721"/>
                <a:gd name="connsiteX312" fmla="*/ 363117 w 1318886"/>
                <a:gd name="connsiteY312" fmla="*/ 292731 h 1307721"/>
                <a:gd name="connsiteX313" fmla="*/ 364308 w 1318886"/>
                <a:gd name="connsiteY313" fmla="*/ 384715 h 1307721"/>
                <a:gd name="connsiteX314" fmla="*/ 365459 w 1318886"/>
                <a:gd name="connsiteY314" fmla="*/ 612977 h 1307721"/>
                <a:gd name="connsiteX315" fmla="*/ 366608 w 1318886"/>
                <a:gd name="connsiteY315" fmla="*/ 522564 h 1307721"/>
                <a:gd name="connsiteX316" fmla="*/ 367800 w 1318886"/>
                <a:gd name="connsiteY316" fmla="*/ 617956 h 1307721"/>
                <a:gd name="connsiteX317" fmla="*/ 368950 w 1318886"/>
                <a:gd name="connsiteY317" fmla="*/ 553227 h 1307721"/>
                <a:gd name="connsiteX318" fmla="*/ 370100 w 1318886"/>
                <a:gd name="connsiteY318" fmla="*/ 481680 h 1307721"/>
                <a:gd name="connsiteX319" fmla="*/ 371291 w 1318886"/>
                <a:gd name="connsiteY319" fmla="*/ 588869 h 1307721"/>
                <a:gd name="connsiteX320" fmla="*/ 372441 w 1318886"/>
                <a:gd name="connsiteY320" fmla="*/ 658055 h 1307721"/>
                <a:gd name="connsiteX321" fmla="*/ 373592 w 1318886"/>
                <a:gd name="connsiteY321" fmla="*/ 562137 h 1307721"/>
                <a:gd name="connsiteX322" fmla="*/ 374783 w 1318886"/>
                <a:gd name="connsiteY322" fmla="*/ 473559 h 1307721"/>
                <a:gd name="connsiteX323" fmla="*/ 375933 w 1318886"/>
                <a:gd name="connsiteY323" fmla="*/ 348551 h 1307721"/>
                <a:gd name="connsiteX324" fmla="*/ 377124 w 1318886"/>
                <a:gd name="connsiteY324" fmla="*/ 569999 h 1307721"/>
                <a:gd name="connsiteX325" fmla="*/ 378274 w 1318886"/>
                <a:gd name="connsiteY325" fmla="*/ 620318 h 1307721"/>
                <a:gd name="connsiteX326" fmla="*/ 379424 w 1318886"/>
                <a:gd name="connsiteY326" fmla="*/ 656482 h 1307721"/>
                <a:gd name="connsiteX327" fmla="*/ 380616 w 1318886"/>
                <a:gd name="connsiteY327" fmla="*/ 783059 h 1307721"/>
                <a:gd name="connsiteX328" fmla="*/ 381766 w 1318886"/>
                <a:gd name="connsiteY328" fmla="*/ 594633 h 1307721"/>
                <a:gd name="connsiteX329" fmla="*/ 382916 w 1318886"/>
                <a:gd name="connsiteY329" fmla="*/ 113476 h 1307721"/>
                <a:gd name="connsiteX330" fmla="*/ 384107 w 1318886"/>
                <a:gd name="connsiteY330" fmla="*/ 251324 h 1307721"/>
                <a:gd name="connsiteX331" fmla="*/ 385257 w 1318886"/>
                <a:gd name="connsiteY331" fmla="*/ 484301 h 1307721"/>
                <a:gd name="connsiteX332" fmla="*/ 386408 w 1318886"/>
                <a:gd name="connsiteY332" fmla="*/ 593585 h 1307721"/>
                <a:gd name="connsiteX333" fmla="*/ 387598 w 1318886"/>
                <a:gd name="connsiteY333" fmla="*/ 520732 h 1307721"/>
                <a:gd name="connsiteX334" fmla="*/ 388749 w 1318886"/>
                <a:gd name="connsiteY334" fmla="*/ 580745 h 1307721"/>
                <a:gd name="connsiteX335" fmla="*/ 389940 w 1318886"/>
                <a:gd name="connsiteY335" fmla="*/ 539861 h 1307721"/>
                <a:gd name="connsiteX336" fmla="*/ 391090 w 1318886"/>
                <a:gd name="connsiteY336" fmla="*/ 540909 h 1307721"/>
                <a:gd name="connsiteX337" fmla="*/ 392240 w 1318886"/>
                <a:gd name="connsiteY337" fmla="*/ 524400 h 1307721"/>
                <a:gd name="connsiteX338" fmla="*/ 393431 w 1318886"/>
                <a:gd name="connsiteY338" fmla="*/ 516275 h 1307721"/>
                <a:gd name="connsiteX339" fmla="*/ 394582 w 1318886"/>
                <a:gd name="connsiteY339" fmla="*/ 668275 h 1307721"/>
                <a:gd name="connsiteX340" fmla="*/ 395732 w 1318886"/>
                <a:gd name="connsiteY340" fmla="*/ 717020 h 1307721"/>
                <a:gd name="connsiteX341" fmla="*/ 396923 w 1318886"/>
                <a:gd name="connsiteY341" fmla="*/ 824205 h 1307721"/>
                <a:gd name="connsiteX342" fmla="*/ 398073 w 1318886"/>
                <a:gd name="connsiteY342" fmla="*/ 719378 h 1307721"/>
                <a:gd name="connsiteX343" fmla="*/ 399223 w 1318886"/>
                <a:gd name="connsiteY343" fmla="*/ 670370 h 1307721"/>
                <a:gd name="connsiteX344" fmla="*/ 400414 w 1318886"/>
                <a:gd name="connsiteY344" fmla="*/ 575766 h 1307721"/>
                <a:gd name="connsiteX345" fmla="*/ 401565 w 1318886"/>
                <a:gd name="connsiteY345" fmla="*/ 592801 h 1307721"/>
                <a:gd name="connsiteX346" fmla="*/ 402715 w 1318886"/>
                <a:gd name="connsiteY346" fmla="*/ 773365 h 1307721"/>
                <a:gd name="connsiteX347" fmla="*/ 403906 w 1318886"/>
                <a:gd name="connsiteY347" fmla="*/ 682951 h 1307721"/>
                <a:gd name="connsiteX348" fmla="*/ 405056 w 1318886"/>
                <a:gd name="connsiteY348" fmla="*/ 708111 h 1307721"/>
                <a:gd name="connsiteX349" fmla="*/ 406247 w 1318886"/>
                <a:gd name="connsiteY349" fmla="*/ 673516 h 1307721"/>
                <a:gd name="connsiteX350" fmla="*/ 407398 w 1318886"/>
                <a:gd name="connsiteY350" fmla="*/ 691861 h 1307721"/>
                <a:gd name="connsiteX351" fmla="*/ 408548 w 1318886"/>
                <a:gd name="connsiteY351" fmla="*/ 620577 h 1307721"/>
                <a:gd name="connsiteX352" fmla="*/ 409739 w 1318886"/>
                <a:gd name="connsiteY352" fmla="*/ 688977 h 1307721"/>
                <a:gd name="connsiteX353" fmla="*/ 410889 w 1318886"/>
                <a:gd name="connsiteY353" fmla="*/ 798524 h 1307721"/>
                <a:gd name="connsiteX354" fmla="*/ 412039 w 1318886"/>
                <a:gd name="connsiteY354" fmla="*/ 743490 h 1307721"/>
                <a:gd name="connsiteX355" fmla="*/ 413231 w 1318886"/>
                <a:gd name="connsiteY355" fmla="*/ 759999 h 1307721"/>
                <a:gd name="connsiteX356" fmla="*/ 414380 w 1318886"/>
                <a:gd name="connsiteY356" fmla="*/ 777818 h 1307721"/>
                <a:gd name="connsiteX357" fmla="*/ 415531 w 1318886"/>
                <a:gd name="connsiteY357" fmla="*/ 634990 h 1307721"/>
                <a:gd name="connsiteX358" fmla="*/ 416722 w 1318886"/>
                <a:gd name="connsiteY358" fmla="*/ 790136 h 1307721"/>
                <a:gd name="connsiteX359" fmla="*/ 417872 w 1318886"/>
                <a:gd name="connsiteY359" fmla="*/ 789352 h 1307721"/>
                <a:gd name="connsiteX360" fmla="*/ 419022 w 1318886"/>
                <a:gd name="connsiteY360" fmla="*/ 743490 h 1307721"/>
                <a:gd name="connsiteX361" fmla="*/ 420213 w 1318886"/>
                <a:gd name="connsiteY361" fmla="*/ 716757 h 1307721"/>
                <a:gd name="connsiteX362" fmla="*/ 421364 w 1318886"/>
                <a:gd name="connsiteY362" fmla="*/ 810576 h 1307721"/>
                <a:gd name="connsiteX363" fmla="*/ 422555 w 1318886"/>
                <a:gd name="connsiteY363" fmla="*/ 758425 h 1307721"/>
                <a:gd name="connsiteX364" fmla="*/ 423705 w 1318886"/>
                <a:gd name="connsiteY364" fmla="*/ 701296 h 1307721"/>
                <a:gd name="connsiteX365" fmla="*/ 424855 w 1318886"/>
                <a:gd name="connsiteY365" fmla="*/ 796951 h 1307721"/>
                <a:gd name="connsiteX366" fmla="*/ 426047 w 1318886"/>
                <a:gd name="connsiteY366" fmla="*/ 713874 h 1307721"/>
                <a:gd name="connsiteX367" fmla="*/ 427196 w 1318886"/>
                <a:gd name="connsiteY367" fmla="*/ 734576 h 1307721"/>
                <a:gd name="connsiteX368" fmla="*/ 428347 w 1318886"/>
                <a:gd name="connsiteY368" fmla="*/ 628180 h 1307721"/>
                <a:gd name="connsiteX369" fmla="*/ 429538 w 1318886"/>
                <a:gd name="connsiteY369" fmla="*/ 784632 h 1307721"/>
                <a:gd name="connsiteX370" fmla="*/ 430688 w 1318886"/>
                <a:gd name="connsiteY370" fmla="*/ 676400 h 1307721"/>
                <a:gd name="connsiteX371" fmla="*/ 431838 w 1318886"/>
                <a:gd name="connsiteY371" fmla="*/ 468318 h 1307721"/>
                <a:gd name="connsiteX372" fmla="*/ 433029 w 1318886"/>
                <a:gd name="connsiteY372" fmla="*/ 551654 h 1307721"/>
                <a:gd name="connsiteX373" fmla="*/ 434180 w 1318886"/>
                <a:gd name="connsiteY373" fmla="*/ 492163 h 1307721"/>
                <a:gd name="connsiteX374" fmla="*/ 435329 w 1318886"/>
                <a:gd name="connsiteY374" fmla="*/ 683999 h 1307721"/>
                <a:gd name="connsiteX375" fmla="*/ 436521 w 1318886"/>
                <a:gd name="connsiteY375" fmla="*/ 718331 h 1307721"/>
                <a:gd name="connsiteX376" fmla="*/ 437671 w 1318886"/>
                <a:gd name="connsiteY376" fmla="*/ 762619 h 1307721"/>
                <a:gd name="connsiteX377" fmla="*/ 438862 w 1318886"/>
                <a:gd name="connsiteY377" fmla="*/ 782012 h 1307721"/>
                <a:gd name="connsiteX378" fmla="*/ 440012 w 1318886"/>
                <a:gd name="connsiteY378" fmla="*/ 790136 h 1307721"/>
                <a:gd name="connsiteX379" fmla="*/ 441162 w 1318886"/>
                <a:gd name="connsiteY379" fmla="*/ 675089 h 1307721"/>
                <a:gd name="connsiteX380" fmla="*/ 442354 w 1318886"/>
                <a:gd name="connsiteY380" fmla="*/ 696055 h 1307721"/>
                <a:gd name="connsiteX381" fmla="*/ 443504 w 1318886"/>
                <a:gd name="connsiteY381" fmla="*/ 716757 h 1307721"/>
                <a:gd name="connsiteX382" fmla="*/ 444654 w 1318886"/>
                <a:gd name="connsiteY382" fmla="*/ 636564 h 1307721"/>
                <a:gd name="connsiteX383" fmla="*/ 445845 w 1318886"/>
                <a:gd name="connsiteY383" fmla="*/ 760524 h 1307721"/>
                <a:gd name="connsiteX384" fmla="*/ 446995 w 1318886"/>
                <a:gd name="connsiteY384" fmla="*/ 755283 h 1307721"/>
                <a:gd name="connsiteX385" fmla="*/ 448146 w 1318886"/>
                <a:gd name="connsiteY385" fmla="*/ 747158 h 1307721"/>
                <a:gd name="connsiteX386" fmla="*/ 449337 w 1318886"/>
                <a:gd name="connsiteY386" fmla="*/ 775197 h 1307721"/>
                <a:gd name="connsiteX387" fmla="*/ 450487 w 1318886"/>
                <a:gd name="connsiteY387" fmla="*/ 778343 h 1307721"/>
                <a:gd name="connsiteX388" fmla="*/ 451678 w 1318886"/>
                <a:gd name="connsiteY388" fmla="*/ 840192 h 1307721"/>
                <a:gd name="connsiteX389" fmla="*/ 452828 w 1318886"/>
                <a:gd name="connsiteY389" fmla="*/ 877667 h 1307721"/>
                <a:gd name="connsiteX390" fmla="*/ 453978 w 1318886"/>
                <a:gd name="connsiteY390" fmla="*/ 852507 h 1307721"/>
                <a:gd name="connsiteX391" fmla="*/ 455170 w 1318886"/>
                <a:gd name="connsiteY391" fmla="*/ 840714 h 1307721"/>
                <a:gd name="connsiteX392" fmla="*/ 456320 w 1318886"/>
                <a:gd name="connsiteY392" fmla="*/ 850412 h 1307721"/>
                <a:gd name="connsiteX393" fmla="*/ 457470 w 1318886"/>
                <a:gd name="connsiteY393" fmla="*/ 800093 h 1307721"/>
                <a:gd name="connsiteX394" fmla="*/ 458661 w 1318886"/>
                <a:gd name="connsiteY394" fmla="*/ 883697 h 1307721"/>
                <a:gd name="connsiteX395" fmla="*/ 459811 w 1318886"/>
                <a:gd name="connsiteY395" fmla="*/ 906757 h 1307721"/>
                <a:gd name="connsiteX396" fmla="*/ 460962 w 1318886"/>
                <a:gd name="connsiteY396" fmla="*/ 832852 h 1307721"/>
                <a:gd name="connsiteX397" fmla="*/ 462152 w 1318886"/>
                <a:gd name="connsiteY397" fmla="*/ 875572 h 1307721"/>
                <a:gd name="connsiteX398" fmla="*/ 463303 w 1318886"/>
                <a:gd name="connsiteY398" fmla="*/ 902826 h 1307721"/>
                <a:gd name="connsiteX399" fmla="*/ 464453 w 1318886"/>
                <a:gd name="connsiteY399" fmla="*/ 855128 h 1307721"/>
                <a:gd name="connsiteX400" fmla="*/ 465644 w 1318886"/>
                <a:gd name="connsiteY400" fmla="*/ 855654 h 1307721"/>
                <a:gd name="connsiteX401" fmla="*/ 466794 w 1318886"/>
                <a:gd name="connsiteY401" fmla="*/ 790662 h 1307721"/>
                <a:gd name="connsiteX402" fmla="*/ 467986 w 1318886"/>
                <a:gd name="connsiteY402" fmla="*/ 645736 h 1307721"/>
                <a:gd name="connsiteX403" fmla="*/ 469136 w 1318886"/>
                <a:gd name="connsiteY403" fmla="*/ 763145 h 1307721"/>
                <a:gd name="connsiteX404" fmla="*/ 470286 w 1318886"/>
                <a:gd name="connsiteY404" fmla="*/ 871115 h 1307721"/>
                <a:gd name="connsiteX405" fmla="*/ 471477 w 1318886"/>
                <a:gd name="connsiteY405" fmla="*/ 846744 h 1307721"/>
                <a:gd name="connsiteX406" fmla="*/ 472627 w 1318886"/>
                <a:gd name="connsiteY406" fmla="*/ 835214 h 1307721"/>
                <a:gd name="connsiteX407" fmla="*/ 473777 w 1318886"/>
                <a:gd name="connsiteY407" fmla="*/ 838882 h 1307721"/>
                <a:gd name="connsiteX408" fmla="*/ 474968 w 1318886"/>
                <a:gd name="connsiteY408" fmla="*/ 830494 h 1307721"/>
                <a:gd name="connsiteX409" fmla="*/ 476119 w 1318886"/>
                <a:gd name="connsiteY409" fmla="*/ 607473 h 1307721"/>
                <a:gd name="connsiteX410" fmla="*/ 477269 w 1318886"/>
                <a:gd name="connsiteY410" fmla="*/ 433723 h 1307721"/>
                <a:gd name="connsiteX411" fmla="*/ 478460 w 1318886"/>
                <a:gd name="connsiteY411" fmla="*/ 781749 h 1307721"/>
                <a:gd name="connsiteX412" fmla="*/ 479610 w 1318886"/>
                <a:gd name="connsiteY412" fmla="*/ 693171 h 1307721"/>
                <a:gd name="connsiteX413" fmla="*/ 480760 w 1318886"/>
                <a:gd name="connsiteY413" fmla="*/ 691861 h 1307721"/>
                <a:gd name="connsiteX414" fmla="*/ 481952 w 1318886"/>
                <a:gd name="connsiteY414" fmla="*/ 729076 h 1307721"/>
                <a:gd name="connsiteX415" fmla="*/ 483101 w 1318886"/>
                <a:gd name="connsiteY415" fmla="*/ 837046 h 1307721"/>
                <a:gd name="connsiteX416" fmla="*/ 484293 w 1318886"/>
                <a:gd name="connsiteY416" fmla="*/ 860110 h 1307721"/>
                <a:gd name="connsiteX417" fmla="*/ 485443 w 1318886"/>
                <a:gd name="connsiteY417" fmla="*/ 777296 h 1307721"/>
                <a:gd name="connsiteX418" fmla="*/ 486593 w 1318886"/>
                <a:gd name="connsiteY418" fmla="*/ 879503 h 1307721"/>
                <a:gd name="connsiteX419" fmla="*/ 487784 w 1318886"/>
                <a:gd name="connsiteY419" fmla="*/ 794852 h 1307721"/>
                <a:gd name="connsiteX420" fmla="*/ 488934 w 1318886"/>
                <a:gd name="connsiteY420" fmla="*/ 879766 h 1307721"/>
                <a:gd name="connsiteX421" fmla="*/ 490085 w 1318886"/>
                <a:gd name="connsiteY421" fmla="*/ 834688 h 1307721"/>
                <a:gd name="connsiteX422" fmla="*/ 491276 w 1318886"/>
                <a:gd name="connsiteY422" fmla="*/ 959696 h 1307721"/>
                <a:gd name="connsiteX423" fmla="*/ 492426 w 1318886"/>
                <a:gd name="connsiteY423" fmla="*/ 936369 h 1307721"/>
                <a:gd name="connsiteX424" fmla="*/ 493576 w 1318886"/>
                <a:gd name="connsiteY424" fmla="*/ 876619 h 1307721"/>
                <a:gd name="connsiteX425" fmla="*/ 494768 w 1318886"/>
                <a:gd name="connsiteY425" fmla="*/ 963627 h 1307721"/>
                <a:gd name="connsiteX426" fmla="*/ 495917 w 1318886"/>
                <a:gd name="connsiteY426" fmla="*/ 884481 h 1307721"/>
                <a:gd name="connsiteX427" fmla="*/ 497068 w 1318886"/>
                <a:gd name="connsiteY427" fmla="*/ 953145 h 1307721"/>
                <a:gd name="connsiteX428" fmla="*/ 498259 w 1318886"/>
                <a:gd name="connsiteY428" fmla="*/ 965722 h 1307721"/>
                <a:gd name="connsiteX429" fmla="*/ 499409 w 1318886"/>
                <a:gd name="connsiteY429" fmla="*/ 956024 h 1307721"/>
                <a:gd name="connsiteX430" fmla="*/ 500600 w 1318886"/>
                <a:gd name="connsiteY430" fmla="*/ 980136 h 1307721"/>
                <a:gd name="connsiteX431" fmla="*/ 501750 w 1318886"/>
                <a:gd name="connsiteY431" fmla="*/ 978826 h 1307721"/>
                <a:gd name="connsiteX432" fmla="*/ 502901 w 1318886"/>
                <a:gd name="connsiteY432" fmla="*/ 1015778 h 1307721"/>
                <a:gd name="connsiteX433" fmla="*/ 504092 w 1318886"/>
                <a:gd name="connsiteY433" fmla="*/ 987472 h 1307721"/>
                <a:gd name="connsiteX434" fmla="*/ 505242 w 1318886"/>
                <a:gd name="connsiteY434" fmla="*/ 973059 h 1307721"/>
                <a:gd name="connsiteX435" fmla="*/ 506392 w 1318886"/>
                <a:gd name="connsiteY435" fmla="*/ 979089 h 1307721"/>
                <a:gd name="connsiteX436" fmla="*/ 507583 w 1318886"/>
                <a:gd name="connsiteY436" fmla="*/ 996386 h 1307721"/>
                <a:gd name="connsiteX437" fmla="*/ 508734 w 1318886"/>
                <a:gd name="connsiteY437" fmla="*/ 1043817 h 1307721"/>
                <a:gd name="connsiteX438" fmla="*/ 509883 w 1318886"/>
                <a:gd name="connsiteY438" fmla="*/ 952619 h 1307721"/>
                <a:gd name="connsiteX439" fmla="*/ 511075 w 1318886"/>
                <a:gd name="connsiteY439" fmla="*/ 940826 h 1307721"/>
                <a:gd name="connsiteX440" fmla="*/ 512225 w 1318886"/>
                <a:gd name="connsiteY440" fmla="*/ 954977 h 1307721"/>
                <a:gd name="connsiteX441" fmla="*/ 513375 w 1318886"/>
                <a:gd name="connsiteY441" fmla="*/ 908593 h 1307721"/>
                <a:gd name="connsiteX442" fmla="*/ 514566 w 1318886"/>
                <a:gd name="connsiteY442" fmla="*/ 990619 h 1307721"/>
                <a:gd name="connsiteX443" fmla="*/ 515716 w 1318886"/>
                <a:gd name="connsiteY443" fmla="*/ 968869 h 1307721"/>
                <a:gd name="connsiteX444" fmla="*/ 516908 w 1318886"/>
                <a:gd name="connsiteY444" fmla="*/ 947378 h 1307721"/>
                <a:gd name="connsiteX445" fmla="*/ 518058 w 1318886"/>
                <a:gd name="connsiteY445" fmla="*/ 998218 h 1307721"/>
                <a:gd name="connsiteX446" fmla="*/ 519208 w 1318886"/>
                <a:gd name="connsiteY446" fmla="*/ 1023640 h 1307721"/>
                <a:gd name="connsiteX447" fmla="*/ 520399 w 1318886"/>
                <a:gd name="connsiteY447" fmla="*/ 1026783 h 1307721"/>
                <a:gd name="connsiteX448" fmla="*/ 521550 w 1318886"/>
                <a:gd name="connsiteY448" fmla="*/ 916455 h 1307721"/>
                <a:gd name="connsiteX449" fmla="*/ 522699 w 1318886"/>
                <a:gd name="connsiteY449" fmla="*/ 925886 h 1307721"/>
                <a:gd name="connsiteX450" fmla="*/ 523891 w 1318886"/>
                <a:gd name="connsiteY450" fmla="*/ 976468 h 1307721"/>
                <a:gd name="connsiteX451" fmla="*/ 525041 w 1318886"/>
                <a:gd name="connsiteY451" fmla="*/ 912261 h 1307721"/>
                <a:gd name="connsiteX452" fmla="*/ 526191 w 1318886"/>
                <a:gd name="connsiteY452" fmla="*/ 1008964 h 1307721"/>
                <a:gd name="connsiteX453" fmla="*/ 527382 w 1318886"/>
                <a:gd name="connsiteY453" fmla="*/ 1040412 h 1307721"/>
                <a:gd name="connsiteX454" fmla="*/ 528532 w 1318886"/>
                <a:gd name="connsiteY454" fmla="*/ 989046 h 1307721"/>
                <a:gd name="connsiteX455" fmla="*/ 529724 w 1318886"/>
                <a:gd name="connsiteY455" fmla="*/ 993240 h 1307721"/>
                <a:gd name="connsiteX456" fmla="*/ 530873 w 1318886"/>
                <a:gd name="connsiteY456" fmla="*/ 1001102 h 1307721"/>
                <a:gd name="connsiteX457" fmla="*/ 532024 w 1318886"/>
                <a:gd name="connsiteY457" fmla="*/ 1011584 h 1307721"/>
                <a:gd name="connsiteX458" fmla="*/ 533215 w 1318886"/>
                <a:gd name="connsiteY458" fmla="*/ 1040412 h 1307721"/>
                <a:gd name="connsiteX459" fmla="*/ 534365 w 1318886"/>
                <a:gd name="connsiteY459" fmla="*/ 1058494 h 1307721"/>
                <a:gd name="connsiteX460" fmla="*/ 535515 w 1318886"/>
                <a:gd name="connsiteY460" fmla="*/ 1053515 h 1307721"/>
                <a:gd name="connsiteX461" fmla="*/ 536707 w 1318886"/>
                <a:gd name="connsiteY461" fmla="*/ 1005033 h 1307721"/>
                <a:gd name="connsiteX462" fmla="*/ 537857 w 1318886"/>
                <a:gd name="connsiteY462" fmla="*/ 1037528 h 1307721"/>
                <a:gd name="connsiteX463" fmla="*/ 539007 w 1318886"/>
                <a:gd name="connsiteY463" fmla="*/ 1008964 h 1307721"/>
                <a:gd name="connsiteX464" fmla="*/ 540198 w 1318886"/>
                <a:gd name="connsiteY464" fmla="*/ 1052731 h 1307721"/>
                <a:gd name="connsiteX465" fmla="*/ 541348 w 1318886"/>
                <a:gd name="connsiteY465" fmla="*/ 1004770 h 1307721"/>
                <a:gd name="connsiteX466" fmla="*/ 542498 w 1318886"/>
                <a:gd name="connsiteY466" fmla="*/ 1004770 h 1307721"/>
                <a:gd name="connsiteX467" fmla="*/ 543689 w 1318886"/>
                <a:gd name="connsiteY467" fmla="*/ 1017351 h 1307721"/>
                <a:gd name="connsiteX468" fmla="*/ 544840 w 1318886"/>
                <a:gd name="connsiteY468" fmla="*/ 1023640 h 1307721"/>
                <a:gd name="connsiteX469" fmla="*/ 546031 w 1318886"/>
                <a:gd name="connsiteY469" fmla="*/ 1029403 h 1307721"/>
                <a:gd name="connsiteX470" fmla="*/ 547181 w 1318886"/>
                <a:gd name="connsiteY470" fmla="*/ 996123 h 1307721"/>
                <a:gd name="connsiteX471" fmla="*/ 548331 w 1318886"/>
                <a:gd name="connsiteY471" fmla="*/ 1030977 h 1307721"/>
                <a:gd name="connsiteX472" fmla="*/ 549522 w 1318886"/>
                <a:gd name="connsiteY472" fmla="*/ 1009227 h 1307721"/>
                <a:gd name="connsiteX473" fmla="*/ 550673 w 1318886"/>
                <a:gd name="connsiteY473" fmla="*/ 990093 h 1307721"/>
                <a:gd name="connsiteX474" fmla="*/ 551823 w 1318886"/>
                <a:gd name="connsiteY474" fmla="*/ 1038576 h 1307721"/>
                <a:gd name="connsiteX475" fmla="*/ 553014 w 1318886"/>
                <a:gd name="connsiteY475" fmla="*/ 982231 h 1307721"/>
                <a:gd name="connsiteX476" fmla="*/ 554164 w 1318886"/>
                <a:gd name="connsiteY476" fmla="*/ 986688 h 1307721"/>
                <a:gd name="connsiteX477" fmla="*/ 555314 w 1318886"/>
                <a:gd name="connsiteY477" fmla="*/ 1084438 h 1307721"/>
                <a:gd name="connsiteX478" fmla="*/ 556505 w 1318886"/>
                <a:gd name="connsiteY478" fmla="*/ 1193985 h 1307721"/>
                <a:gd name="connsiteX479" fmla="*/ 557655 w 1318886"/>
                <a:gd name="connsiteY479" fmla="*/ 1211019 h 1307721"/>
                <a:gd name="connsiteX480" fmla="*/ 558806 w 1318886"/>
                <a:gd name="connsiteY480" fmla="*/ 1209446 h 1307721"/>
                <a:gd name="connsiteX481" fmla="*/ 559997 w 1318886"/>
                <a:gd name="connsiteY481" fmla="*/ 1215998 h 1307721"/>
                <a:gd name="connsiteX482" fmla="*/ 561147 w 1318886"/>
                <a:gd name="connsiteY482" fmla="*/ 1180356 h 1307721"/>
                <a:gd name="connsiteX483" fmla="*/ 562338 w 1318886"/>
                <a:gd name="connsiteY483" fmla="*/ 1208136 h 1307721"/>
                <a:gd name="connsiteX484" fmla="*/ 563489 w 1318886"/>
                <a:gd name="connsiteY484" fmla="*/ 1215735 h 1307721"/>
                <a:gd name="connsiteX485" fmla="*/ 564639 w 1318886"/>
                <a:gd name="connsiteY485" fmla="*/ 1200799 h 1307721"/>
                <a:gd name="connsiteX486" fmla="*/ 565830 w 1318886"/>
                <a:gd name="connsiteY486" fmla="*/ 1203420 h 1307721"/>
                <a:gd name="connsiteX487" fmla="*/ 566980 w 1318886"/>
                <a:gd name="connsiteY487" fmla="*/ 1225696 h 1307721"/>
                <a:gd name="connsiteX488" fmla="*/ 568130 w 1318886"/>
                <a:gd name="connsiteY488" fmla="*/ 1219666 h 1307721"/>
                <a:gd name="connsiteX489" fmla="*/ 569322 w 1318886"/>
                <a:gd name="connsiteY489" fmla="*/ 1184024 h 1307721"/>
                <a:gd name="connsiteX490" fmla="*/ 570471 w 1318886"/>
                <a:gd name="connsiteY490" fmla="*/ 1212330 h 1307721"/>
                <a:gd name="connsiteX491" fmla="*/ 571622 w 1318886"/>
                <a:gd name="connsiteY491" fmla="*/ 1197127 h 1307721"/>
                <a:gd name="connsiteX492" fmla="*/ 572813 w 1318886"/>
                <a:gd name="connsiteY492" fmla="*/ 1209446 h 1307721"/>
                <a:gd name="connsiteX493" fmla="*/ 573963 w 1318886"/>
                <a:gd name="connsiteY493" fmla="*/ 1217045 h 1307721"/>
                <a:gd name="connsiteX494" fmla="*/ 575113 w 1318886"/>
                <a:gd name="connsiteY494" fmla="*/ 1212067 h 1307721"/>
                <a:gd name="connsiteX495" fmla="*/ 576304 w 1318886"/>
                <a:gd name="connsiteY495" fmla="*/ 1233295 h 1307721"/>
                <a:gd name="connsiteX496" fmla="*/ 577455 w 1318886"/>
                <a:gd name="connsiteY496" fmla="*/ 1191101 h 1307721"/>
                <a:gd name="connsiteX497" fmla="*/ 578646 w 1318886"/>
                <a:gd name="connsiteY497" fmla="*/ 1187955 h 1307721"/>
                <a:gd name="connsiteX498" fmla="*/ 579796 w 1318886"/>
                <a:gd name="connsiteY498" fmla="*/ 1200274 h 1307721"/>
                <a:gd name="connsiteX499" fmla="*/ 580946 w 1318886"/>
                <a:gd name="connsiteY499" fmla="*/ 1206300 h 1307721"/>
                <a:gd name="connsiteX500" fmla="*/ 582137 w 1318886"/>
                <a:gd name="connsiteY500" fmla="*/ 1202894 h 1307721"/>
                <a:gd name="connsiteX501" fmla="*/ 583287 w 1318886"/>
                <a:gd name="connsiteY501" fmla="*/ 1222550 h 1307721"/>
                <a:gd name="connsiteX502" fmla="*/ 584437 w 1318886"/>
                <a:gd name="connsiteY502" fmla="*/ 1233295 h 1307721"/>
                <a:gd name="connsiteX503" fmla="*/ 585629 w 1318886"/>
                <a:gd name="connsiteY503" fmla="*/ 1197916 h 1307721"/>
                <a:gd name="connsiteX504" fmla="*/ 586779 w 1318886"/>
                <a:gd name="connsiteY504" fmla="*/ 1219144 h 1307721"/>
                <a:gd name="connsiteX505" fmla="*/ 587929 w 1318886"/>
                <a:gd name="connsiteY505" fmla="*/ 1201847 h 1307721"/>
                <a:gd name="connsiteX506" fmla="*/ 589120 w 1318886"/>
                <a:gd name="connsiteY506" fmla="*/ 1222812 h 1307721"/>
                <a:gd name="connsiteX507" fmla="*/ 590271 w 1318886"/>
                <a:gd name="connsiteY507" fmla="*/ 1229101 h 1307721"/>
                <a:gd name="connsiteX508" fmla="*/ 591420 w 1318886"/>
                <a:gd name="connsiteY508" fmla="*/ 1236700 h 1307721"/>
                <a:gd name="connsiteX509" fmla="*/ 592612 w 1318886"/>
                <a:gd name="connsiteY509" fmla="*/ 1252424 h 1307721"/>
                <a:gd name="connsiteX510" fmla="*/ 593762 w 1318886"/>
                <a:gd name="connsiteY510" fmla="*/ 1207088 h 1307721"/>
                <a:gd name="connsiteX511" fmla="*/ 594953 w 1318886"/>
                <a:gd name="connsiteY511" fmla="*/ 1255045 h 1307721"/>
                <a:gd name="connsiteX512" fmla="*/ 596103 w 1318886"/>
                <a:gd name="connsiteY512" fmla="*/ 1249282 h 1307721"/>
                <a:gd name="connsiteX513" fmla="*/ 597253 w 1318886"/>
                <a:gd name="connsiteY513" fmla="*/ 1255834 h 1307721"/>
                <a:gd name="connsiteX514" fmla="*/ 598445 w 1318886"/>
                <a:gd name="connsiteY514" fmla="*/ 1251114 h 1307721"/>
                <a:gd name="connsiteX515" fmla="*/ 599595 w 1318886"/>
                <a:gd name="connsiteY515" fmla="*/ 1248231 h 1307721"/>
                <a:gd name="connsiteX516" fmla="*/ 600745 w 1318886"/>
                <a:gd name="connsiteY516" fmla="*/ 1235390 h 1307721"/>
                <a:gd name="connsiteX517" fmla="*/ 601936 w 1318886"/>
                <a:gd name="connsiteY517" fmla="*/ 1198963 h 1307721"/>
                <a:gd name="connsiteX518" fmla="*/ 603086 w 1318886"/>
                <a:gd name="connsiteY518" fmla="*/ 1238799 h 1307721"/>
                <a:gd name="connsiteX519" fmla="*/ 604237 w 1318886"/>
                <a:gd name="connsiteY519" fmla="*/ 1224386 h 1307721"/>
                <a:gd name="connsiteX520" fmla="*/ 605428 w 1318886"/>
                <a:gd name="connsiteY520" fmla="*/ 1206825 h 1307721"/>
                <a:gd name="connsiteX521" fmla="*/ 606578 w 1318886"/>
                <a:gd name="connsiteY521" fmla="*/ 1236700 h 1307721"/>
                <a:gd name="connsiteX522" fmla="*/ 607769 w 1318886"/>
                <a:gd name="connsiteY522" fmla="*/ 1238537 h 1307721"/>
                <a:gd name="connsiteX523" fmla="*/ 608919 w 1318886"/>
                <a:gd name="connsiteY523" fmla="*/ 1219144 h 1307721"/>
                <a:gd name="connsiteX524" fmla="*/ 610069 w 1318886"/>
                <a:gd name="connsiteY524" fmla="*/ 1129252 h 1307721"/>
                <a:gd name="connsiteX525" fmla="*/ 611261 w 1318886"/>
                <a:gd name="connsiteY525" fmla="*/ 1217834 h 1307721"/>
                <a:gd name="connsiteX526" fmla="*/ 612411 w 1318886"/>
                <a:gd name="connsiteY526" fmla="*/ 1230149 h 1307721"/>
                <a:gd name="connsiteX527" fmla="*/ 613561 w 1318886"/>
                <a:gd name="connsiteY527" fmla="*/ 1218881 h 1307721"/>
                <a:gd name="connsiteX528" fmla="*/ 614752 w 1318886"/>
                <a:gd name="connsiteY528" fmla="*/ 1213640 h 1307721"/>
                <a:gd name="connsiteX529" fmla="*/ 615902 w 1318886"/>
                <a:gd name="connsiteY529" fmla="*/ 1235916 h 1307721"/>
                <a:gd name="connsiteX530" fmla="*/ 617053 w 1318886"/>
                <a:gd name="connsiteY530" fmla="*/ 1239847 h 1307721"/>
                <a:gd name="connsiteX531" fmla="*/ 618243 w 1318886"/>
                <a:gd name="connsiteY531" fmla="*/ 1203942 h 1307721"/>
                <a:gd name="connsiteX532" fmla="*/ 619394 w 1318886"/>
                <a:gd name="connsiteY532" fmla="*/ 1237489 h 1307721"/>
                <a:gd name="connsiteX533" fmla="*/ 620544 w 1318886"/>
                <a:gd name="connsiteY533" fmla="*/ 1222024 h 1307721"/>
                <a:gd name="connsiteX534" fmla="*/ 621735 w 1318886"/>
                <a:gd name="connsiteY534" fmla="*/ 1212330 h 1307721"/>
                <a:gd name="connsiteX535" fmla="*/ 622885 w 1318886"/>
                <a:gd name="connsiteY535" fmla="*/ 1178524 h 1307721"/>
                <a:gd name="connsiteX536" fmla="*/ 624076 w 1318886"/>
                <a:gd name="connsiteY536" fmla="*/ 1185075 h 1307721"/>
                <a:gd name="connsiteX537" fmla="*/ 625227 w 1318886"/>
                <a:gd name="connsiteY537" fmla="*/ 1177213 h 1307721"/>
                <a:gd name="connsiteX538" fmla="*/ 626376 w 1318886"/>
                <a:gd name="connsiteY538" fmla="*/ 1144976 h 1307721"/>
                <a:gd name="connsiteX539" fmla="*/ 627568 w 1318886"/>
                <a:gd name="connsiteY539" fmla="*/ 1142356 h 1307721"/>
                <a:gd name="connsiteX540" fmla="*/ 628718 w 1318886"/>
                <a:gd name="connsiteY540" fmla="*/ 1143666 h 1307721"/>
                <a:gd name="connsiteX541" fmla="*/ 629868 w 1318886"/>
                <a:gd name="connsiteY541" fmla="*/ 1184812 h 1307721"/>
                <a:gd name="connsiteX542" fmla="*/ 631059 w 1318886"/>
                <a:gd name="connsiteY542" fmla="*/ 1129515 h 1307721"/>
                <a:gd name="connsiteX543" fmla="*/ 632210 w 1318886"/>
                <a:gd name="connsiteY543" fmla="*/ 1192674 h 1307721"/>
                <a:gd name="connsiteX544" fmla="*/ 633360 w 1318886"/>
                <a:gd name="connsiteY544" fmla="*/ 1204989 h 1307721"/>
                <a:gd name="connsiteX545" fmla="*/ 634551 w 1318886"/>
                <a:gd name="connsiteY545" fmla="*/ 1176425 h 1307721"/>
                <a:gd name="connsiteX546" fmla="*/ 635701 w 1318886"/>
                <a:gd name="connsiteY546" fmla="*/ 1175640 h 1307721"/>
                <a:gd name="connsiteX547" fmla="*/ 636851 w 1318886"/>
                <a:gd name="connsiteY547" fmla="*/ 1219666 h 1307721"/>
                <a:gd name="connsiteX548" fmla="*/ 638043 w 1318886"/>
                <a:gd name="connsiteY548" fmla="*/ 1239847 h 1307721"/>
                <a:gd name="connsiteX549" fmla="*/ 639192 w 1318886"/>
                <a:gd name="connsiteY549" fmla="*/ 1221239 h 1307721"/>
                <a:gd name="connsiteX550" fmla="*/ 640384 w 1318886"/>
                <a:gd name="connsiteY550" fmla="*/ 1215213 h 1307721"/>
                <a:gd name="connsiteX551" fmla="*/ 641534 w 1318886"/>
                <a:gd name="connsiteY551" fmla="*/ 1236963 h 1307721"/>
                <a:gd name="connsiteX552" fmla="*/ 642684 w 1318886"/>
                <a:gd name="connsiteY552" fmla="*/ 1201058 h 1307721"/>
                <a:gd name="connsiteX553" fmla="*/ 643875 w 1318886"/>
                <a:gd name="connsiteY553" fmla="*/ 1227528 h 1307721"/>
                <a:gd name="connsiteX554" fmla="*/ 645025 w 1318886"/>
                <a:gd name="connsiteY554" fmla="*/ 1190838 h 1307721"/>
                <a:gd name="connsiteX555" fmla="*/ 646176 w 1318886"/>
                <a:gd name="connsiteY555" fmla="*/ 1217834 h 1307721"/>
                <a:gd name="connsiteX556" fmla="*/ 647367 w 1318886"/>
                <a:gd name="connsiteY556" fmla="*/ 1254260 h 1307721"/>
                <a:gd name="connsiteX557" fmla="*/ 648517 w 1318886"/>
                <a:gd name="connsiteY557" fmla="*/ 1255834 h 1307721"/>
                <a:gd name="connsiteX558" fmla="*/ 649667 w 1318886"/>
                <a:gd name="connsiteY558" fmla="*/ 1242989 h 1307721"/>
                <a:gd name="connsiteX559" fmla="*/ 650858 w 1318886"/>
                <a:gd name="connsiteY559" fmla="*/ 1212593 h 1307721"/>
                <a:gd name="connsiteX560" fmla="*/ 652008 w 1318886"/>
                <a:gd name="connsiteY560" fmla="*/ 1245351 h 1307721"/>
                <a:gd name="connsiteX561" fmla="*/ 653158 w 1318886"/>
                <a:gd name="connsiteY561" fmla="*/ 1226480 h 1307721"/>
                <a:gd name="connsiteX562" fmla="*/ 654350 w 1318886"/>
                <a:gd name="connsiteY562" fmla="*/ 1245610 h 1307721"/>
                <a:gd name="connsiteX563" fmla="*/ 655500 w 1318886"/>
                <a:gd name="connsiteY563" fmla="*/ 1258192 h 1307721"/>
                <a:gd name="connsiteX564" fmla="*/ 656691 w 1318886"/>
                <a:gd name="connsiteY564" fmla="*/ 1252687 h 1307721"/>
                <a:gd name="connsiteX565" fmla="*/ 657841 w 1318886"/>
                <a:gd name="connsiteY565" fmla="*/ 1249804 h 1307721"/>
                <a:gd name="connsiteX566" fmla="*/ 658992 w 1318886"/>
                <a:gd name="connsiteY566" fmla="*/ 1232248 h 1307721"/>
                <a:gd name="connsiteX567" fmla="*/ 660183 w 1318886"/>
                <a:gd name="connsiteY567" fmla="*/ 1239321 h 1307721"/>
                <a:gd name="connsiteX568" fmla="*/ 661333 w 1318886"/>
                <a:gd name="connsiteY568" fmla="*/ 1252162 h 1307721"/>
                <a:gd name="connsiteX569" fmla="*/ 662483 w 1318886"/>
                <a:gd name="connsiteY569" fmla="*/ 1249804 h 1307721"/>
                <a:gd name="connsiteX570" fmla="*/ 663674 w 1318886"/>
                <a:gd name="connsiteY570" fmla="*/ 1252162 h 1307721"/>
                <a:gd name="connsiteX571" fmla="*/ 664825 w 1318886"/>
                <a:gd name="connsiteY571" fmla="*/ 1249282 h 1307721"/>
                <a:gd name="connsiteX572" fmla="*/ 665974 w 1318886"/>
                <a:gd name="connsiteY572" fmla="*/ 1252950 h 1307721"/>
                <a:gd name="connsiteX573" fmla="*/ 667166 w 1318886"/>
                <a:gd name="connsiteY573" fmla="*/ 1220192 h 1307721"/>
                <a:gd name="connsiteX574" fmla="*/ 668316 w 1318886"/>
                <a:gd name="connsiteY574" fmla="*/ 1246661 h 1307721"/>
                <a:gd name="connsiteX575" fmla="*/ 669507 w 1318886"/>
                <a:gd name="connsiteY575" fmla="*/ 1252162 h 1307721"/>
                <a:gd name="connsiteX576" fmla="*/ 670657 w 1318886"/>
                <a:gd name="connsiteY576" fmla="*/ 1250851 h 1307721"/>
                <a:gd name="connsiteX577" fmla="*/ 671807 w 1318886"/>
                <a:gd name="connsiteY577" fmla="*/ 1253735 h 1307721"/>
                <a:gd name="connsiteX578" fmla="*/ 672999 w 1318886"/>
                <a:gd name="connsiteY578" fmla="*/ 1246399 h 1307721"/>
                <a:gd name="connsiteX579" fmla="*/ 674149 w 1318886"/>
                <a:gd name="connsiteY579" fmla="*/ 1263696 h 1307721"/>
                <a:gd name="connsiteX580" fmla="*/ 675299 w 1318886"/>
                <a:gd name="connsiteY580" fmla="*/ 1195032 h 1307721"/>
                <a:gd name="connsiteX581" fmla="*/ 676490 w 1318886"/>
                <a:gd name="connsiteY581" fmla="*/ 1247709 h 1307721"/>
                <a:gd name="connsiteX582" fmla="*/ 677640 w 1318886"/>
                <a:gd name="connsiteY582" fmla="*/ 1252687 h 1307721"/>
                <a:gd name="connsiteX583" fmla="*/ 678790 w 1318886"/>
                <a:gd name="connsiteY583" fmla="*/ 1245610 h 1307721"/>
                <a:gd name="connsiteX584" fmla="*/ 679982 w 1318886"/>
                <a:gd name="connsiteY584" fmla="*/ 1233558 h 1307721"/>
                <a:gd name="connsiteX585" fmla="*/ 681132 w 1318886"/>
                <a:gd name="connsiteY585" fmla="*/ 1238799 h 1307721"/>
                <a:gd name="connsiteX586" fmla="*/ 682282 w 1318886"/>
                <a:gd name="connsiteY586" fmla="*/ 1248231 h 1307721"/>
                <a:gd name="connsiteX587" fmla="*/ 683473 w 1318886"/>
                <a:gd name="connsiteY587" fmla="*/ 1213114 h 1307721"/>
                <a:gd name="connsiteX588" fmla="*/ 684623 w 1318886"/>
                <a:gd name="connsiteY588" fmla="*/ 1228575 h 1307721"/>
                <a:gd name="connsiteX589" fmla="*/ 685815 w 1318886"/>
                <a:gd name="connsiteY589" fmla="*/ 1247446 h 1307721"/>
                <a:gd name="connsiteX590" fmla="*/ 686964 w 1318886"/>
                <a:gd name="connsiteY590" fmla="*/ 1243515 h 1307721"/>
                <a:gd name="connsiteX591" fmla="*/ 688115 w 1318886"/>
                <a:gd name="connsiteY591" fmla="*/ 1247446 h 1307721"/>
                <a:gd name="connsiteX592" fmla="*/ 689306 w 1318886"/>
                <a:gd name="connsiteY592" fmla="*/ 1244299 h 1307721"/>
                <a:gd name="connsiteX593" fmla="*/ 690456 w 1318886"/>
                <a:gd name="connsiteY593" fmla="*/ 1239321 h 1307721"/>
                <a:gd name="connsiteX594" fmla="*/ 691606 w 1318886"/>
                <a:gd name="connsiteY594" fmla="*/ 1204468 h 1307721"/>
                <a:gd name="connsiteX595" fmla="*/ 692797 w 1318886"/>
                <a:gd name="connsiteY595" fmla="*/ 1243778 h 1307721"/>
                <a:gd name="connsiteX596" fmla="*/ 693948 w 1318886"/>
                <a:gd name="connsiteY596" fmla="*/ 1254260 h 1307721"/>
                <a:gd name="connsiteX597" fmla="*/ 695098 w 1318886"/>
                <a:gd name="connsiteY597" fmla="*/ 1246661 h 1307721"/>
                <a:gd name="connsiteX598" fmla="*/ 696289 w 1318886"/>
                <a:gd name="connsiteY598" fmla="*/ 1229364 h 1307721"/>
                <a:gd name="connsiteX599" fmla="*/ 697439 w 1318886"/>
                <a:gd name="connsiteY599" fmla="*/ 1242205 h 1307721"/>
                <a:gd name="connsiteX600" fmla="*/ 698589 w 1318886"/>
                <a:gd name="connsiteY600" fmla="*/ 1252424 h 1307721"/>
                <a:gd name="connsiteX601" fmla="*/ 699780 w 1318886"/>
                <a:gd name="connsiteY601" fmla="*/ 1209709 h 1307721"/>
                <a:gd name="connsiteX602" fmla="*/ 700931 w 1318886"/>
                <a:gd name="connsiteY602" fmla="*/ 1244825 h 1307721"/>
                <a:gd name="connsiteX603" fmla="*/ 702122 w 1318886"/>
                <a:gd name="connsiteY603" fmla="*/ 1241679 h 1307721"/>
                <a:gd name="connsiteX604" fmla="*/ 703272 w 1318886"/>
                <a:gd name="connsiteY604" fmla="*/ 1244562 h 1307721"/>
                <a:gd name="connsiteX605" fmla="*/ 704422 w 1318886"/>
                <a:gd name="connsiteY605" fmla="*/ 1242205 h 1307721"/>
                <a:gd name="connsiteX606" fmla="*/ 705613 w 1318886"/>
                <a:gd name="connsiteY606" fmla="*/ 1234605 h 1307721"/>
                <a:gd name="connsiteX607" fmla="*/ 706764 w 1318886"/>
                <a:gd name="connsiteY607" fmla="*/ 1249282 h 1307721"/>
                <a:gd name="connsiteX608" fmla="*/ 707914 w 1318886"/>
                <a:gd name="connsiteY608" fmla="*/ 1224123 h 1307721"/>
                <a:gd name="connsiteX609" fmla="*/ 709105 w 1318886"/>
                <a:gd name="connsiteY609" fmla="*/ 1245873 h 1307721"/>
                <a:gd name="connsiteX610" fmla="*/ 710255 w 1318886"/>
                <a:gd name="connsiteY610" fmla="*/ 1255045 h 1307721"/>
                <a:gd name="connsiteX611" fmla="*/ 711405 w 1318886"/>
                <a:gd name="connsiteY611" fmla="*/ 1250067 h 1307721"/>
                <a:gd name="connsiteX612" fmla="*/ 712596 w 1318886"/>
                <a:gd name="connsiteY612" fmla="*/ 1253472 h 1307721"/>
                <a:gd name="connsiteX613" fmla="*/ 713746 w 1318886"/>
                <a:gd name="connsiteY613" fmla="*/ 1240894 h 1307721"/>
                <a:gd name="connsiteX614" fmla="*/ 714897 w 1318886"/>
                <a:gd name="connsiteY614" fmla="*/ 1256881 h 1307721"/>
                <a:gd name="connsiteX615" fmla="*/ 716088 w 1318886"/>
                <a:gd name="connsiteY615" fmla="*/ 1220455 h 1307721"/>
                <a:gd name="connsiteX616" fmla="*/ 717238 w 1318886"/>
                <a:gd name="connsiteY616" fmla="*/ 1247183 h 1307721"/>
                <a:gd name="connsiteX617" fmla="*/ 718429 w 1318886"/>
                <a:gd name="connsiteY617" fmla="*/ 1230411 h 1307721"/>
                <a:gd name="connsiteX618" fmla="*/ 719579 w 1318886"/>
                <a:gd name="connsiteY618" fmla="*/ 1234342 h 1307721"/>
                <a:gd name="connsiteX619" fmla="*/ 720730 w 1318886"/>
                <a:gd name="connsiteY619" fmla="*/ 1231985 h 1307721"/>
                <a:gd name="connsiteX620" fmla="*/ 721921 w 1318886"/>
                <a:gd name="connsiteY620" fmla="*/ 1193722 h 1307721"/>
                <a:gd name="connsiteX621" fmla="*/ 723071 w 1318886"/>
                <a:gd name="connsiteY621" fmla="*/ 1218093 h 1307721"/>
                <a:gd name="connsiteX622" fmla="*/ 724221 w 1318886"/>
                <a:gd name="connsiteY622" fmla="*/ 1179571 h 1307721"/>
                <a:gd name="connsiteX623" fmla="*/ 725413 w 1318886"/>
                <a:gd name="connsiteY623" fmla="*/ 1176687 h 1307721"/>
                <a:gd name="connsiteX624" fmla="*/ 726562 w 1318886"/>
                <a:gd name="connsiteY624" fmla="*/ 1219666 h 1307721"/>
                <a:gd name="connsiteX625" fmla="*/ 727713 w 1318886"/>
                <a:gd name="connsiteY625" fmla="*/ 1228575 h 1307721"/>
                <a:gd name="connsiteX626" fmla="*/ 728904 w 1318886"/>
                <a:gd name="connsiteY626" fmla="*/ 1246399 h 1307721"/>
                <a:gd name="connsiteX627" fmla="*/ 730054 w 1318886"/>
                <a:gd name="connsiteY627" fmla="*/ 1241420 h 1307721"/>
                <a:gd name="connsiteX628" fmla="*/ 731204 w 1318886"/>
                <a:gd name="connsiteY628" fmla="*/ 1240631 h 1307721"/>
                <a:gd name="connsiteX629" fmla="*/ 732395 w 1318886"/>
                <a:gd name="connsiteY629" fmla="*/ 1205252 h 1307721"/>
                <a:gd name="connsiteX630" fmla="*/ 733546 w 1318886"/>
                <a:gd name="connsiteY630" fmla="*/ 1234605 h 1307721"/>
                <a:gd name="connsiteX631" fmla="*/ 734736 w 1318886"/>
                <a:gd name="connsiteY631" fmla="*/ 1220976 h 1307721"/>
                <a:gd name="connsiteX632" fmla="*/ 735887 w 1318886"/>
                <a:gd name="connsiteY632" fmla="*/ 1230411 h 1307721"/>
                <a:gd name="connsiteX633" fmla="*/ 737037 w 1318886"/>
                <a:gd name="connsiteY633" fmla="*/ 1243515 h 1307721"/>
                <a:gd name="connsiteX634" fmla="*/ 738228 w 1318886"/>
                <a:gd name="connsiteY634" fmla="*/ 1195817 h 1307721"/>
                <a:gd name="connsiteX635" fmla="*/ 739378 w 1318886"/>
                <a:gd name="connsiteY635" fmla="*/ 1195558 h 1307721"/>
                <a:gd name="connsiteX636" fmla="*/ 740528 w 1318886"/>
                <a:gd name="connsiteY636" fmla="*/ 1197653 h 1307721"/>
                <a:gd name="connsiteX637" fmla="*/ 741720 w 1318886"/>
                <a:gd name="connsiteY637" fmla="*/ 1227791 h 1307721"/>
                <a:gd name="connsiteX638" fmla="*/ 742870 w 1318886"/>
                <a:gd name="connsiteY638" fmla="*/ 1241157 h 1307721"/>
                <a:gd name="connsiteX639" fmla="*/ 744020 w 1318886"/>
                <a:gd name="connsiteY639" fmla="*/ 1241420 h 1307721"/>
                <a:gd name="connsiteX640" fmla="*/ 745211 w 1318886"/>
                <a:gd name="connsiteY640" fmla="*/ 1233817 h 1307721"/>
                <a:gd name="connsiteX641" fmla="*/ 746361 w 1318886"/>
                <a:gd name="connsiteY641" fmla="*/ 1230674 h 1307721"/>
                <a:gd name="connsiteX642" fmla="*/ 747552 w 1318886"/>
                <a:gd name="connsiteY642" fmla="*/ 1227791 h 1307721"/>
                <a:gd name="connsiteX643" fmla="*/ 748703 w 1318886"/>
                <a:gd name="connsiteY643" fmla="*/ 1207873 h 1307721"/>
                <a:gd name="connsiteX644" fmla="*/ 749853 w 1318886"/>
                <a:gd name="connsiteY644" fmla="*/ 1208136 h 1307721"/>
                <a:gd name="connsiteX645" fmla="*/ 751044 w 1318886"/>
                <a:gd name="connsiteY645" fmla="*/ 1227006 h 1307721"/>
                <a:gd name="connsiteX646" fmla="*/ 752194 w 1318886"/>
                <a:gd name="connsiteY646" fmla="*/ 1223860 h 1307721"/>
                <a:gd name="connsiteX647" fmla="*/ 753344 w 1318886"/>
                <a:gd name="connsiteY647" fmla="*/ 1225433 h 1307721"/>
                <a:gd name="connsiteX648" fmla="*/ 754536 w 1318886"/>
                <a:gd name="connsiteY648" fmla="*/ 1221502 h 1307721"/>
                <a:gd name="connsiteX649" fmla="*/ 755686 w 1318886"/>
                <a:gd name="connsiteY649" fmla="*/ 1232248 h 1307721"/>
                <a:gd name="connsiteX650" fmla="*/ 756836 w 1318886"/>
                <a:gd name="connsiteY650" fmla="*/ 1211019 h 1307721"/>
                <a:gd name="connsiteX651" fmla="*/ 758027 w 1318886"/>
                <a:gd name="connsiteY651" fmla="*/ 1234342 h 1307721"/>
                <a:gd name="connsiteX652" fmla="*/ 759177 w 1318886"/>
                <a:gd name="connsiteY652" fmla="*/ 1231722 h 1307721"/>
                <a:gd name="connsiteX653" fmla="*/ 760328 w 1318886"/>
                <a:gd name="connsiteY653" fmla="*/ 1236700 h 1307721"/>
                <a:gd name="connsiteX654" fmla="*/ 761518 w 1318886"/>
                <a:gd name="connsiteY654" fmla="*/ 1246661 h 1307721"/>
                <a:gd name="connsiteX655" fmla="*/ 762669 w 1318886"/>
                <a:gd name="connsiteY655" fmla="*/ 1231196 h 1307721"/>
                <a:gd name="connsiteX656" fmla="*/ 763860 w 1318886"/>
                <a:gd name="connsiteY656" fmla="*/ 1231196 h 1307721"/>
                <a:gd name="connsiteX657" fmla="*/ 765010 w 1318886"/>
                <a:gd name="connsiteY657" fmla="*/ 1195817 h 1307721"/>
                <a:gd name="connsiteX658" fmla="*/ 766160 w 1318886"/>
                <a:gd name="connsiteY658" fmla="*/ 1190575 h 1307721"/>
                <a:gd name="connsiteX659" fmla="*/ 767352 w 1318886"/>
                <a:gd name="connsiteY659" fmla="*/ 1245873 h 1307721"/>
                <a:gd name="connsiteX660" fmla="*/ 768502 w 1318886"/>
                <a:gd name="connsiteY660" fmla="*/ 1235127 h 1307721"/>
                <a:gd name="connsiteX661" fmla="*/ 769652 w 1318886"/>
                <a:gd name="connsiteY661" fmla="*/ 1230411 h 1307721"/>
                <a:gd name="connsiteX662" fmla="*/ 770843 w 1318886"/>
                <a:gd name="connsiteY662" fmla="*/ 1230411 h 1307721"/>
                <a:gd name="connsiteX663" fmla="*/ 771993 w 1318886"/>
                <a:gd name="connsiteY663" fmla="*/ 1227528 h 1307721"/>
                <a:gd name="connsiteX664" fmla="*/ 773143 w 1318886"/>
                <a:gd name="connsiteY664" fmla="*/ 1213114 h 1307721"/>
                <a:gd name="connsiteX665" fmla="*/ 774334 w 1318886"/>
                <a:gd name="connsiteY665" fmla="*/ 1240894 h 1307721"/>
                <a:gd name="connsiteX666" fmla="*/ 775485 w 1318886"/>
                <a:gd name="connsiteY666" fmla="*/ 1253213 h 1307721"/>
                <a:gd name="connsiteX667" fmla="*/ 776635 w 1318886"/>
                <a:gd name="connsiteY667" fmla="*/ 1246661 h 1307721"/>
                <a:gd name="connsiteX668" fmla="*/ 777826 w 1318886"/>
                <a:gd name="connsiteY668" fmla="*/ 1256355 h 1307721"/>
                <a:gd name="connsiteX669" fmla="*/ 778976 w 1318886"/>
                <a:gd name="connsiteY669" fmla="*/ 1232248 h 1307721"/>
                <a:gd name="connsiteX670" fmla="*/ 780167 w 1318886"/>
                <a:gd name="connsiteY670" fmla="*/ 1260024 h 1307721"/>
                <a:gd name="connsiteX671" fmla="*/ 781318 w 1318886"/>
                <a:gd name="connsiteY671" fmla="*/ 1218618 h 1307721"/>
                <a:gd name="connsiteX672" fmla="*/ 782467 w 1318886"/>
                <a:gd name="connsiteY672" fmla="*/ 1251377 h 1307721"/>
                <a:gd name="connsiteX673" fmla="*/ 783659 w 1318886"/>
                <a:gd name="connsiteY673" fmla="*/ 1251377 h 1307721"/>
                <a:gd name="connsiteX674" fmla="*/ 784809 w 1318886"/>
                <a:gd name="connsiteY674" fmla="*/ 1231196 h 1307721"/>
                <a:gd name="connsiteX675" fmla="*/ 785959 w 1318886"/>
                <a:gd name="connsiteY675" fmla="*/ 1226743 h 1307721"/>
                <a:gd name="connsiteX676" fmla="*/ 787150 w 1318886"/>
                <a:gd name="connsiteY676" fmla="*/ 1188481 h 1307721"/>
                <a:gd name="connsiteX677" fmla="*/ 788300 w 1318886"/>
                <a:gd name="connsiteY677" fmla="*/ 1233558 h 1307721"/>
                <a:gd name="connsiteX678" fmla="*/ 789451 w 1318886"/>
                <a:gd name="connsiteY678" fmla="*/ 1210493 h 1307721"/>
                <a:gd name="connsiteX679" fmla="*/ 790642 w 1318886"/>
                <a:gd name="connsiteY679" fmla="*/ 1235127 h 1307721"/>
                <a:gd name="connsiteX680" fmla="*/ 791792 w 1318886"/>
                <a:gd name="connsiteY680" fmla="*/ 1206300 h 1307721"/>
                <a:gd name="connsiteX681" fmla="*/ 792942 w 1318886"/>
                <a:gd name="connsiteY681" fmla="*/ 1228054 h 1307721"/>
                <a:gd name="connsiteX682" fmla="*/ 794134 w 1318886"/>
                <a:gd name="connsiteY682" fmla="*/ 1236963 h 1307721"/>
                <a:gd name="connsiteX683" fmla="*/ 795283 w 1318886"/>
                <a:gd name="connsiteY683" fmla="*/ 1228575 h 1307721"/>
                <a:gd name="connsiteX684" fmla="*/ 796475 w 1318886"/>
                <a:gd name="connsiteY684" fmla="*/ 1244041 h 1307721"/>
                <a:gd name="connsiteX685" fmla="*/ 797625 w 1318886"/>
                <a:gd name="connsiteY685" fmla="*/ 1241679 h 1307721"/>
                <a:gd name="connsiteX686" fmla="*/ 798775 w 1318886"/>
                <a:gd name="connsiteY686" fmla="*/ 1235127 h 1307721"/>
                <a:gd name="connsiteX687" fmla="*/ 799966 w 1318886"/>
                <a:gd name="connsiteY687" fmla="*/ 1244825 h 1307721"/>
                <a:gd name="connsiteX688" fmla="*/ 801116 w 1318886"/>
                <a:gd name="connsiteY688" fmla="*/ 1258192 h 1307721"/>
                <a:gd name="connsiteX689" fmla="*/ 802267 w 1318886"/>
                <a:gd name="connsiteY689" fmla="*/ 1263170 h 1307721"/>
                <a:gd name="connsiteX690" fmla="*/ 803458 w 1318886"/>
                <a:gd name="connsiteY690" fmla="*/ 1256093 h 1307721"/>
                <a:gd name="connsiteX691" fmla="*/ 804608 w 1318886"/>
                <a:gd name="connsiteY691" fmla="*/ 1250851 h 1307721"/>
                <a:gd name="connsiteX692" fmla="*/ 805758 w 1318886"/>
                <a:gd name="connsiteY692" fmla="*/ 1245873 h 1307721"/>
                <a:gd name="connsiteX693" fmla="*/ 806949 w 1318886"/>
                <a:gd name="connsiteY693" fmla="*/ 1245351 h 1307721"/>
                <a:gd name="connsiteX694" fmla="*/ 808099 w 1318886"/>
                <a:gd name="connsiteY694" fmla="*/ 1185334 h 1307721"/>
                <a:gd name="connsiteX695" fmla="*/ 809249 w 1318886"/>
                <a:gd name="connsiteY695" fmla="*/ 1246136 h 1307721"/>
                <a:gd name="connsiteX696" fmla="*/ 810441 w 1318886"/>
                <a:gd name="connsiteY696" fmla="*/ 1258976 h 1307721"/>
                <a:gd name="connsiteX697" fmla="*/ 811591 w 1318886"/>
                <a:gd name="connsiteY697" fmla="*/ 1245351 h 1307721"/>
                <a:gd name="connsiteX698" fmla="*/ 812782 w 1318886"/>
                <a:gd name="connsiteY698" fmla="*/ 1251640 h 1307721"/>
                <a:gd name="connsiteX699" fmla="*/ 813932 w 1318886"/>
                <a:gd name="connsiteY699" fmla="*/ 1230411 h 1307721"/>
                <a:gd name="connsiteX700" fmla="*/ 815082 w 1318886"/>
                <a:gd name="connsiteY700" fmla="*/ 1220455 h 1307721"/>
                <a:gd name="connsiteX701" fmla="*/ 816274 w 1318886"/>
                <a:gd name="connsiteY701" fmla="*/ 1247709 h 1307721"/>
                <a:gd name="connsiteX702" fmla="*/ 817424 w 1318886"/>
                <a:gd name="connsiteY702" fmla="*/ 1256093 h 1307721"/>
                <a:gd name="connsiteX703" fmla="*/ 818574 w 1318886"/>
                <a:gd name="connsiteY703" fmla="*/ 1251903 h 1307721"/>
                <a:gd name="connsiteX704" fmla="*/ 819765 w 1318886"/>
                <a:gd name="connsiteY704" fmla="*/ 1235916 h 1307721"/>
                <a:gd name="connsiteX705" fmla="*/ 820916 w 1318886"/>
                <a:gd name="connsiteY705" fmla="*/ 1249282 h 1307721"/>
                <a:gd name="connsiteX706" fmla="*/ 822065 w 1318886"/>
                <a:gd name="connsiteY706" fmla="*/ 1236700 h 1307721"/>
                <a:gd name="connsiteX707" fmla="*/ 823257 w 1318886"/>
                <a:gd name="connsiteY707" fmla="*/ 1238011 h 1307721"/>
                <a:gd name="connsiteX708" fmla="*/ 824407 w 1318886"/>
                <a:gd name="connsiteY708" fmla="*/ 1257144 h 1307721"/>
                <a:gd name="connsiteX709" fmla="*/ 825598 w 1318886"/>
                <a:gd name="connsiteY709" fmla="*/ 1237748 h 1307721"/>
                <a:gd name="connsiteX710" fmla="*/ 826748 w 1318886"/>
                <a:gd name="connsiteY710" fmla="*/ 1242468 h 1307721"/>
                <a:gd name="connsiteX711" fmla="*/ 827898 w 1318886"/>
                <a:gd name="connsiteY711" fmla="*/ 1249541 h 1307721"/>
                <a:gd name="connsiteX712" fmla="*/ 829090 w 1318886"/>
                <a:gd name="connsiteY712" fmla="*/ 1241679 h 1307721"/>
                <a:gd name="connsiteX713" fmla="*/ 830239 w 1318886"/>
                <a:gd name="connsiteY713" fmla="*/ 1239058 h 1307721"/>
                <a:gd name="connsiteX714" fmla="*/ 831390 w 1318886"/>
                <a:gd name="connsiteY714" fmla="*/ 1240368 h 1307721"/>
                <a:gd name="connsiteX715" fmla="*/ 832581 w 1318886"/>
                <a:gd name="connsiteY715" fmla="*/ 1239584 h 1307721"/>
                <a:gd name="connsiteX716" fmla="*/ 833731 w 1318886"/>
                <a:gd name="connsiteY716" fmla="*/ 1231722 h 1307721"/>
                <a:gd name="connsiteX717" fmla="*/ 834881 w 1318886"/>
                <a:gd name="connsiteY717" fmla="*/ 1253472 h 1307721"/>
                <a:gd name="connsiteX718" fmla="*/ 836073 w 1318886"/>
                <a:gd name="connsiteY718" fmla="*/ 1243252 h 1307721"/>
                <a:gd name="connsiteX719" fmla="*/ 837223 w 1318886"/>
                <a:gd name="connsiteY719" fmla="*/ 1254523 h 1307721"/>
                <a:gd name="connsiteX720" fmla="*/ 838373 w 1318886"/>
                <a:gd name="connsiteY720" fmla="*/ 1242730 h 1307721"/>
                <a:gd name="connsiteX721" fmla="*/ 839564 w 1318886"/>
                <a:gd name="connsiteY721" fmla="*/ 1244825 h 1307721"/>
                <a:gd name="connsiteX722" fmla="*/ 840714 w 1318886"/>
                <a:gd name="connsiteY722" fmla="*/ 1240110 h 1307721"/>
                <a:gd name="connsiteX723" fmla="*/ 841906 w 1318886"/>
                <a:gd name="connsiteY723" fmla="*/ 1253735 h 1307721"/>
                <a:gd name="connsiteX724" fmla="*/ 843055 w 1318886"/>
                <a:gd name="connsiteY724" fmla="*/ 1255834 h 1307721"/>
                <a:gd name="connsiteX725" fmla="*/ 844206 w 1318886"/>
                <a:gd name="connsiteY725" fmla="*/ 1261860 h 1307721"/>
                <a:gd name="connsiteX726" fmla="*/ 845397 w 1318886"/>
                <a:gd name="connsiteY726" fmla="*/ 1251114 h 1307721"/>
                <a:gd name="connsiteX727" fmla="*/ 846547 w 1318886"/>
                <a:gd name="connsiteY727" fmla="*/ 1245610 h 1307721"/>
                <a:gd name="connsiteX728" fmla="*/ 847697 w 1318886"/>
                <a:gd name="connsiteY728" fmla="*/ 1258455 h 1307721"/>
                <a:gd name="connsiteX729" fmla="*/ 848888 w 1318886"/>
                <a:gd name="connsiteY729" fmla="*/ 1256618 h 1307721"/>
                <a:gd name="connsiteX730" fmla="*/ 850039 w 1318886"/>
                <a:gd name="connsiteY730" fmla="*/ 1264480 h 1307721"/>
                <a:gd name="connsiteX731" fmla="*/ 851189 w 1318886"/>
                <a:gd name="connsiteY731" fmla="*/ 1257403 h 1307721"/>
                <a:gd name="connsiteX732" fmla="*/ 852380 w 1318886"/>
                <a:gd name="connsiteY732" fmla="*/ 1238537 h 1307721"/>
                <a:gd name="connsiteX733" fmla="*/ 853530 w 1318886"/>
                <a:gd name="connsiteY733" fmla="*/ 1236179 h 1307721"/>
                <a:gd name="connsiteX734" fmla="*/ 854680 w 1318886"/>
                <a:gd name="connsiteY734" fmla="*/ 1242730 h 1307721"/>
                <a:gd name="connsiteX735" fmla="*/ 855871 w 1318886"/>
                <a:gd name="connsiteY735" fmla="*/ 1257144 h 1307721"/>
                <a:gd name="connsiteX736" fmla="*/ 857021 w 1318886"/>
                <a:gd name="connsiteY736" fmla="*/ 1259765 h 1307721"/>
                <a:gd name="connsiteX737" fmla="*/ 858213 w 1318886"/>
                <a:gd name="connsiteY737" fmla="*/ 1264218 h 1307721"/>
                <a:gd name="connsiteX738" fmla="*/ 859363 w 1318886"/>
                <a:gd name="connsiteY738" fmla="*/ 1259502 h 1307721"/>
                <a:gd name="connsiteX739" fmla="*/ 860513 w 1318886"/>
                <a:gd name="connsiteY739" fmla="*/ 1258713 h 1307721"/>
                <a:gd name="connsiteX740" fmla="*/ 861704 w 1318886"/>
                <a:gd name="connsiteY740" fmla="*/ 1260812 h 1307721"/>
                <a:gd name="connsiteX741" fmla="*/ 862855 w 1318886"/>
                <a:gd name="connsiteY741" fmla="*/ 1244825 h 1307721"/>
                <a:gd name="connsiteX742" fmla="*/ 864005 w 1318886"/>
                <a:gd name="connsiteY742" fmla="*/ 1249282 h 1307721"/>
                <a:gd name="connsiteX743" fmla="*/ 865196 w 1318886"/>
                <a:gd name="connsiteY743" fmla="*/ 1267627 h 1307721"/>
                <a:gd name="connsiteX744" fmla="*/ 866346 w 1318886"/>
                <a:gd name="connsiteY744" fmla="*/ 1256093 h 1307721"/>
                <a:gd name="connsiteX745" fmla="*/ 867496 w 1318886"/>
                <a:gd name="connsiteY745" fmla="*/ 1256355 h 1307721"/>
                <a:gd name="connsiteX746" fmla="*/ 868687 w 1318886"/>
                <a:gd name="connsiteY746" fmla="*/ 1265528 h 1307721"/>
                <a:gd name="connsiteX747" fmla="*/ 869837 w 1318886"/>
                <a:gd name="connsiteY747" fmla="*/ 1264480 h 1307721"/>
                <a:gd name="connsiteX748" fmla="*/ 870988 w 1318886"/>
                <a:gd name="connsiteY748" fmla="*/ 1262123 h 1307721"/>
                <a:gd name="connsiteX749" fmla="*/ 872179 w 1318886"/>
                <a:gd name="connsiteY749" fmla="*/ 1267364 h 1307721"/>
                <a:gd name="connsiteX750" fmla="*/ 873329 w 1318886"/>
                <a:gd name="connsiteY750" fmla="*/ 1268937 h 1307721"/>
                <a:gd name="connsiteX751" fmla="*/ 874520 w 1318886"/>
                <a:gd name="connsiteY751" fmla="*/ 1271817 h 1307721"/>
                <a:gd name="connsiteX752" fmla="*/ 875670 w 1318886"/>
                <a:gd name="connsiteY752" fmla="*/ 1266054 h 1307721"/>
                <a:gd name="connsiteX753" fmla="*/ 876821 w 1318886"/>
                <a:gd name="connsiteY753" fmla="*/ 1265528 h 1307721"/>
                <a:gd name="connsiteX754" fmla="*/ 878012 w 1318886"/>
                <a:gd name="connsiteY754" fmla="*/ 1258192 h 1307721"/>
                <a:gd name="connsiteX755" fmla="*/ 879162 w 1318886"/>
                <a:gd name="connsiteY755" fmla="*/ 1261334 h 1307721"/>
                <a:gd name="connsiteX756" fmla="*/ 880312 w 1318886"/>
                <a:gd name="connsiteY756" fmla="*/ 1265528 h 1307721"/>
                <a:gd name="connsiteX757" fmla="*/ 881503 w 1318886"/>
                <a:gd name="connsiteY757" fmla="*/ 1267364 h 1307721"/>
                <a:gd name="connsiteX758" fmla="*/ 882653 w 1318886"/>
                <a:gd name="connsiteY758" fmla="*/ 1275226 h 1307721"/>
                <a:gd name="connsiteX759" fmla="*/ 883803 w 1318886"/>
                <a:gd name="connsiteY759" fmla="*/ 1264743 h 1307721"/>
                <a:gd name="connsiteX760" fmla="*/ 884995 w 1318886"/>
                <a:gd name="connsiteY760" fmla="*/ 1257929 h 1307721"/>
                <a:gd name="connsiteX761" fmla="*/ 886145 w 1318886"/>
                <a:gd name="connsiteY761" fmla="*/ 1266317 h 1307721"/>
                <a:gd name="connsiteX762" fmla="*/ 887336 w 1318886"/>
                <a:gd name="connsiteY762" fmla="*/ 1252950 h 1307721"/>
                <a:gd name="connsiteX763" fmla="*/ 888486 w 1318886"/>
                <a:gd name="connsiteY763" fmla="*/ 1259765 h 1307721"/>
                <a:gd name="connsiteX764" fmla="*/ 889637 w 1318886"/>
                <a:gd name="connsiteY764" fmla="*/ 1248231 h 1307721"/>
                <a:gd name="connsiteX765" fmla="*/ 890827 w 1318886"/>
                <a:gd name="connsiteY765" fmla="*/ 1261597 h 1307721"/>
                <a:gd name="connsiteX766" fmla="*/ 891978 w 1318886"/>
                <a:gd name="connsiteY766" fmla="*/ 1250067 h 1307721"/>
                <a:gd name="connsiteX767" fmla="*/ 893128 w 1318886"/>
                <a:gd name="connsiteY767" fmla="*/ 1232506 h 1307721"/>
                <a:gd name="connsiteX768" fmla="*/ 894319 w 1318886"/>
                <a:gd name="connsiteY768" fmla="*/ 1255308 h 1307721"/>
                <a:gd name="connsiteX769" fmla="*/ 895469 w 1318886"/>
                <a:gd name="connsiteY769" fmla="*/ 1261860 h 1307721"/>
                <a:gd name="connsiteX770" fmla="*/ 896619 w 1318886"/>
                <a:gd name="connsiteY770" fmla="*/ 1245610 h 1307721"/>
                <a:gd name="connsiteX771" fmla="*/ 897811 w 1318886"/>
                <a:gd name="connsiteY771" fmla="*/ 1244825 h 1307721"/>
                <a:gd name="connsiteX772" fmla="*/ 898961 w 1318886"/>
                <a:gd name="connsiteY772" fmla="*/ 1255834 h 1307721"/>
                <a:gd name="connsiteX773" fmla="*/ 900111 w 1318886"/>
                <a:gd name="connsiteY773" fmla="*/ 1262907 h 1307721"/>
                <a:gd name="connsiteX774" fmla="*/ 901302 w 1318886"/>
                <a:gd name="connsiteY774" fmla="*/ 1246661 h 1307721"/>
                <a:gd name="connsiteX775" fmla="*/ 902452 w 1318886"/>
                <a:gd name="connsiteY775" fmla="*/ 1231196 h 1307721"/>
                <a:gd name="connsiteX776" fmla="*/ 903643 w 1318886"/>
                <a:gd name="connsiteY776" fmla="*/ 1246136 h 1307721"/>
                <a:gd name="connsiteX777" fmla="*/ 904794 w 1318886"/>
                <a:gd name="connsiteY777" fmla="*/ 1248756 h 1307721"/>
                <a:gd name="connsiteX778" fmla="*/ 905944 w 1318886"/>
                <a:gd name="connsiteY778" fmla="*/ 1244299 h 1307721"/>
                <a:gd name="connsiteX779" fmla="*/ 907135 w 1318886"/>
                <a:gd name="connsiteY779" fmla="*/ 1238011 h 1307721"/>
                <a:gd name="connsiteX780" fmla="*/ 908285 w 1318886"/>
                <a:gd name="connsiteY780" fmla="*/ 1233558 h 1307721"/>
                <a:gd name="connsiteX781" fmla="*/ 909435 w 1318886"/>
                <a:gd name="connsiteY781" fmla="*/ 1092041 h 1307721"/>
                <a:gd name="connsiteX782" fmla="*/ 910627 w 1318886"/>
                <a:gd name="connsiteY782" fmla="*/ 1246399 h 1307721"/>
                <a:gd name="connsiteX783" fmla="*/ 911777 w 1318886"/>
                <a:gd name="connsiteY783" fmla="*/ 1249541 h 1307721"/>
                <a:gd name="connsiteX784" fmla="*/ 912927 w 1318886"/>
                <a:gd name="connsiteY784" fmla="*/ 1250330 h 1307721"/>
                <a:gd name="connsiteX785" fmla="*/ 914118 w 1318886"/>
                <a:gd name="connsiteY785" fmla="*/ 1252950 h 1307721"/>
                <a:gd name="connsiteX786" fmla="*/ 915268 w 1318886"/>
                <a:gd name="connsiteY786" fmla="*/ 1256618 h 1307721"/>
                <a:gd name="connsiteX787" fmla="*/ 916419 w 1318886"/>
                <a:gd name="connsiteY787" fmla="*/ 1257666 h 1307721"/>
                <a:gd name="connsiteX788" fmla="*/ 917609 w 1318886"/>
                <a:gd name="connsiteY788" fmla="*/ 1261334 h 1307721"/>
                <a:gd name="connsiteX789" fmla="*/ 918760 w 1318886"/>
                <a:gd name="connsiteY789" fmla="*/ 1253998 h 1307721"/>
                <a:gd name="connsiteX790" fmla="*/ 919951 w 1318886"/>
                <a:gd name="connsiteY790" fmla="*/ 1254523 h 1307721"/>
                <a:gd name="connsiteX791" fmla="*/ 921101 w 1318886"/>
                <a:gd name="connsiteY791" fmla="*/ 1241942 h 1307721"/>
                <a:gd name="connsiteX792" fmla="*/ 922251 w 1318886"/>
                <a:gd name="connsiteY792" fmla="*/ 1261860 h 1307721"/>
                <a:gd name="connsiteX793" fmla="*/ 923442 w 1318886"/>
                <a:gd name="connsiteY793" fmla="*/ 1252424 h 1307721"/>
                <a:gd name="connsiteX794" fmla="*/ 924593 w 1318886"/>
                <a:gd name="connsiteY794" fmla="*/ 1249019 h 1307721"/>
                <a:gd name="connsiteX795" fmla="*/ 925743 w 1318886"/>
                <a:gd name="connsiteY795" fmla="*/ 1262644 h 1307721"/>
                <a:gd name="connsiteX796" fmla="*/ 926934 w 1318886"/>
                <a:gd name="connsiteY796" fmla="*/ 1242730 h 1307721"/>
                <a:gd name="connsiteX797" fmla="*/ 928084 w 1318886"/>
                <a:gd name="connsiteY797" fmla="*/ 1238274 h 1307721"/>
                <a:gd name="connsiteX798" fmla="*/ 929234 w 1318886"/>
                <a:gd name="connsiteY798" fmla="*/ 1250851 h 1307721"/>
                <a:gd name="connsiteX799" fmla="*/ 930425 w 1318886"/>
                <a:gd name="connsiteY799" fmla="*/ 1252687 h 1307721"/>
                <a:gd name="connsiteX800" fmla="*/ 931576 w 1318886"/>
                <a:gd name="connsiteY800" fmla="*/ 1242205 h 1307721"/>
                <a:gd name="connsiteX801" fmla="*/ 932726 w 1318886"/>
                <a:gd name="connsiteY801" fmla="*/ 1252162 h 1307721"/>
                <a:gd name="connsiteX802" fmla="*/ 933917 w 1318886"/>
                <a:gd name="connsiteY802" fmla="*/ 1240894 h 1307721"/>
                <a:gd name="connsiteX803" fmla="*/ 935067 w 1318886"/>
                <a:gd name="connsiteY803" fmla="*/ 1244299 h 1307721"/>
                <a:gd name="connsiteX804" fmla="*/ 936258 w 1318886"/>
                <a:gd name="connsiteY804" fmla="*/ 1252687 h 1307721"/>
                <a:gd name="connsiteX805" fmla="*/ 937409 w 1318886"/>
                <a:gd name="connsiteY805" fmla="*/ 1252162 h 1307721"/>
                <a:gd name="connsiteX806" fmla="*/ 938558 w 1318886"/>
                <a:gd name="connsiteY806" fmla="*/ 1251903 h 1307721"/>
                <a:gd name="connsiteX807" fmla="*/ 939750 w 1318886"/>
                <a:gd name="connsiteY807" fmla="*/ 1266317 h 1307721"/>
                <a:gd name="connsiteX808" fmla="*/ 940900 w 1318886"/>
                <a:gd name="connsiteY808" fmla="*/ 1265528 h 1307721"/>
                <a:gd name="connsiteX809" fmla="*/ 942050 w 1318886"/>
                <a:gd name="connsiteY809" fmla="*/ 1266317 h 1307721"/>
                <a:gd name="connsiteX810" fmla="*/ 943241 w 1318886"/>
                <a:gd name="connsiteY810" fmla="*/ 1254260 h 1307721"/>
                <a:gd name="connsiteX811" fmla="*/ 944391 w 1318886"/>
                <a:gd name="connsiteY811" fmla="*/ 1257144 h 1307721"/>
                <a:gd name="connsiteX812" fmla="*/ 945542 w 1318886"/>
                <a:gd name="connsiteY812" fmla="*/ 1250330 h 1307721"/>
                <a:gd name="connsiteX813" fmla="*/ 946733 w 1318886"/>
                <a:gd name="connsiteY813" fmla="*/ 1260286 h 1307721"/>
                <a:gd name="connsiteX814" fmla="*/ 947883 w 1318886"/>
                <a:gd name="connsiteY814" fmla="*/ 1263170 h 1307721"/>
                <a:gd name="connsiteX815" fmla="*/ 949074 w 1318886"/>
                <a:gd name="connsiteY815" fmla="*/ 1259502 h 1307721"/>
                <a:gd name="connsiteX816" fmla="*/ 950224 w 1318886"/>
                <a:gd name="connsiteY816" fmla="*/ 1264480 h 1307721"/>
                <a:gd name="connsiteX817" fmla="*/ 951374 w 1318886"/>
                <a:gd name="connsiteY817" fmla="*/ 1261860 h 1307721"/>
                <a:gd name="connsiteX818" fmla="*/ 952566 w 1318886"/>
                <a:gd name="connsiteY818" fmla="*/ 1253735 h 1307721"/>
                <a:gd name="connsiteX819" fmla="*/ 953716 w 1318886"/>
                <a:gd name="connsiteY819" fmla="*/ 1259502 h 1307721"/>
                <a:gd name="connsiteX820" fmla="*/ 954866 w 1318886"/>
                <a:gd name="connsiteY820" fmla="*/ 1266317 h 1307721"/>
                <a:gd name="connsiteX821" fmla="*/ 956057 w 1318886"/>
                <a:gd name="connsiteY821" fmla="*/ 1269459 h 1307721"/>
                <a:gd name="connsiteX822" fmla="*/ 957207 w 1318886"/>
                <a:gd name="connsiteY822" fmla="*/ 1232769 h 1307721"/>
                <a:gd name="connsiteX823" fmla="*/ 958358 w 1318886"/>
                <a:gd name="connsiteY823" fmla="*/ 1225170 h 1307721"/>
                <a:gd name="connsiteX824" fmla="*/ 959549 w 1318886"/>
                <a:gd name="connsiteY824" fmla="*/ 1259239 h 1307721"/>
                <a:gd name="connsiteX825" fmla="*/ 960699 w 1318886"/>
                <a:gd name="connsiteY825" fmla="*/ 1257666 h 1307721"/>
                <a:gd name="connsiteX826" fmla="*/ 961849 w 1318886"/>
                <a:gd name="connsiteY826" fmla="*/ 1260812 h 1307721"/>
                <a:gd name="connsiteX827" fmla="*/ 963040 w 1318886"/>
                <a:gd name="connsiteY827" fmla="*/ 1270769 h 1307721"/>
                <a:gd name="connsiteX828" fmla="*/ 964190 w 1318886"/>
                <a:gd name="connsiteY828" fmla="*/ 1264480 h 1307721"/>
                <a:gd name="connsiteX829" fmla="*/ 965381 w 1318886"/>
                <a:gd name="connsiteY829" fmla="*/ 1269459 h 1307721"/>
                <a:gd name="connsiteX830" fmla="*/ 966532 w 1318886"/>
                <a:gd name="connsiteY830" fmla="*/ 1269985 h 1307721"/>
                <a:gd name="connsiteX831" fmla="*/ 967682 w 1318886"/>
                <a:gd name="connsiteY831" fmla="*/ 1263696 h 1307721"/>
                <a:gd name="connsiteX832" fmla="*/ 968873 w 1318886"/>
                <a:gd name="connsiteY832" fmla="*/ 1254523 h 1307721"/>
                <a:gd name="connsiteX833" fmla="*/ 970023 w 1318886"/>
                <a:gd name="connsiteY833" fmla="*/ 1274700 h 1307721"/>
                <a:gd name="connsiteX834" fmla="*/ 971173 w 1318886"/>
                <a:gd name="connsiteY834" fmla="*/ 1277321 h 1307721"/>
                <a:gd name="connsiteX835" fmla="*/ 972365 w 1318886"/>
                <a:gd name="connsiteY835" fmla="*/ 1268937 h 1307721"/>
                <a:gd name="connsiteX836" fmla="*/ 973515 w 1318886"/>
                <a:gd name="connsiteY836" fmla="*/ 1277847 h 1307721"/>
                <a:gd name="connsiteX837" fmla="*/ 974665 w 1318886"/>
                <a:gd name="connsiteY837" fmla="*/ 1269196 h 1307721"/>
                <a:gd name="connsiteX838" fmla="*/ 975856 w 1318886"/>
                <a:gd name="connsiteY838" fmla="*/ 1269196 h 1307721"/>
                <a:gd name="connsiteX839" fmla="*/ 977006 w 1318886"/>
                <a:gd name="connsiteY839" fmla="*/ 1259502 h 1307721"/>
                <a:gd name="connsiteX840" fmla="*/ 978156 w 1318886"/>
                <a:gd name="connsiteY840" fmla="*/ 1271817 h 1307721"/>
                <a:gd name="connsiteX841" fmla="*/ 979348 w 1318886"/>
                <a:gd name="connsiteY841" fmla="*/ 1272080 h 1307721"/>
                <a:gd name="connsiteX842" fmla="*/ 980498 w 1318886"/>
                <a:gd name="connsiteY842" fmla="*/ 1268937 h 1307721"/>
                <a:gd name="connsiteX843" fmla="*/ 981689 w 1318886"/>
                <a:gd name="connsiteY843" fmla="*/ 1280204 h 1307721"/>
                <a:gd name="connsiteX844" fmla="*/ 982839 w 1318886"/>
                <a:gd name="connsiteY844" fmla="*/ 1268674 h 1307721"/>
                <a:gd name="connsiteX845" fmla="*/ 983989 w 1318886"/>
                <a:gd name="connsiteY845" fmla="*/ 1269459 h 1307721"/>
                <a:gd name="connsiteX846" fmla="*/ 985181 w 1318886"/>
                <a:gd name="connsiteY846" fmla="*/ 1258455 h 1307721"/>
                <a:gd name="connsiteX847" fmla="*/ 986330 w 1318886"/>
                <a:gd name="connsiteY847" fmla="*/ 1260286 h 1307721"/>
                <a:gd name="connsiteX848" fmla="*/ 987481 w 1318886"/>
                <a:gd name="connsiteY848" fmla="*/ 1272605 h 1307721"/>
                <a:gd name="connsiteX849" fmla="*/ 988672 w 1318886"/>
                <a:gd name="connsiteY849" fmla="*/ 1270506 h 1307721"/>
                <a:gd name="connsiteX850" fmla="*/ 989822 w 1318886"/>
                <a:gd name="connsiteY850" fmla="*/ 1271817 h 1307721"/>
                <a:gd name="connsiteX851" fmla="*/ 990972 w 1318886"/>
                <a:gd name="connsiteY851" fmla="*/ 1273127 h 1307721"/>
                <a:gd name="connsiteX852" fmla="*/ 992163 w 1318886"/>
                <a:gd name="connsiteY852" fmla="*/ 1270506 h 1307721"/>
                <a:gd name="connsiteX853" fmla="*/ 993314 w 1318886"/>
                <a:gd name="connsiteY853" fmla="*/ 1258976 h 1307721"/>
                <a:gd name="connsiteX854" fmla="*/ 994464 w 1318886"/>
                <a:gd name="connsiteY854" fmla="*/ 1260286 h 1307721"/>
                <a:gd name="connsiteX855" fmla="*/ 995655 w 1318886"/>
                <a:gd name="connsiteY855" fmla="*/ 1272868 h 1307721"/>
                <a:gd name="connsiteX856" fmla="*/ 996805 w 1318886"/>
                <a:gd name="connsiteY856" fmla="*/ 1271817 h 1307721"/>
                <a:gd name="connsiteX857" fmla="*/ 997997 w 1318886"/>
                <a:gd name="connsiteY857" fmla="*/ 1272605 h 1307721"/>
                <a:gd name="connsiteX858" fmla="*/ 999146 w 1318886"/>
                <a:gd name="connsiteY858" fmla="*/ 1264743 h 1307721"/>
                <a:gd name="connsiteX859" fmla="*/ 1000297 w 1318886"/>
                <a:gd name="connsiteY859" fmla="*/ 1269196 h 1307721"/>
                <a:gd name="connsiteX860" fmla="*/ 1001488 w 1318886"/>
                <a:gd name="connsiteY860" fmla="*/ 1261597 h 1307721"/>
                <a:gd name="connsiteX861" fmla="*/ 1002638 w 1318886"/>
                <a:gd name="connsiteY861" fmla="*/ 1272342 h 1307721"/>
                <a:gd name="connsiteX862" fmla="*/ 1003788 w 1318886"/>
                <a:gd name="connsiteY862" fmla="*/ 1272868 h 1307721"/>
                <a:gd name="connsiteX863" fmla="*/ 1004979 w 1318886"/>
                <a:gd name="connsiteY863" fmla="*/ 1271558 h 1307721"/>
                <a:gd name="connsiteX864" fmla="*/ 1006130 w 1318886"/>
                <a:gd name="connsiteY864" fmla="*/ 1268149 h 1307721"/>
                <a:gd name="connsiteX865" fmla="*/ 1007280 w 1318886"/>
                <a:gd name="connsiteY865" fmla="*/ 1272605 h 1307721"/>
                <a:gd name="connsiteX866" fmla="*/ 1008471 w 1318886"/>
                <a:gd name="connsiteY866" fmla="*/ 1271558 h 1307721"/>
                <a:gd name="connsiteX867" fmla="*/ 1009621 w 1318886"/>
                <a:gd name="connsiteY867" fmla="*/ 1269196 h 1307721"/>
                <a:gd name="connsiteX868" fmla="*/ 1010771 w 1318886"/>
                <a:gd name="connsiteY868" fmla="*/ 1263170 h 1307721"/>
                <a:gd name="connsiteX869" fmla="*/ 1011962 w 1318886"/>
                <a:gd name="connsiteY869" fmla="*/ 1257403 h 1307721"/>
                <a:gd name="connsiteX870" fmla="*/ 1013112 w 1318886"/>
                <a:gd name="connsiteY870" fmla="*/ 1265265 h 1307721"/>
                <a:gd name="connsiteX871" fmla="*/ 1014304 w 1318886"/>
                <a:gd name="connsiteY871" fmla="*/ 1273653 h 1307721"/>
                <a:gd name="connsiteX872" fmla="*/ 1015454 w 1318886"/>
                <a:gd name="connsiteY872" fmla="*/ 1272868 h 1307721"/>
                <a:gd name="connsiteX873" fmla="*/ 1016604 w 1318886"/>
                <a:gd name="connsiteY873" fmla="*/ 1270769 h 1307721"/>
                <a:gd name="connsiteX874" fmla="*/ 1017795 w 1318886"/>
                <a:gd name="connsiteY874" fmla="*/ 1268937 h 1307721"/>
                <a:gd name="connsiteX875" fmla="*/ 1018945 w 1318886"/>
                <a:gd name="connsiteY875" fmla="*/ 1269985 h 1307721"/>
                <a:gd name="connsiteX876" fmla="*/ 1020096 w 1318886"/>
                <a:gd name="connsiteY876" fmla="*/ 1272605 h 1307721"/>
                <a:gd name="connsiteX877" fmla="*/ 1021287 w 1318886"/>
                <a:gd name="connsiteY877" fmla="*/ 1280730 h 1307721"/>
                <a:gd name="connsiteX878" fmla="*/ 1022437 w 1318886"/>
                <a:gd name="connsiteY878" fmla="*/ 1272342 h 1307721"/>
                <a:gd name="connsiteX879" fmla="*/ 1023587 w 1318886"/>
                <a:gd name="connsiteY879" fmla="*/ 1275748 h 1307721"/>
                <a:gd name="connsiteX880" fmla="*/ 1024778 w 1318886"/>
                <a:gd name="connsiteY880" fmla="*/ 1269196 h 1307721"/>
                <a:gd name="connsiteX881" fmla="*/ 1025928 w 1318886"/>
                <a:gd name="connsiteY881" fmla="*/ 1271558 h 1307721"/>
                <a:gd name="connsiteX882" fmla="*/ 1027120 w 1318886"/>
                <a:gd name="connsiteY882" fmla="*/ 1273127 h 1307721"/>
                <a:gd name="connsiteX883" fmla="*/ 1028270 w 1318886"/>
                <a:gd name="connsiteY883" fmla="*/ 1276799 h 1307721"/>
                <a:gd name="connsiteX884" fmla="*/ 1029420 w 1318886"/>
                <a:gd name="connsiteY884" fmla="*/ 1279679 h 1307721"/>
                <a:gd name="connsiteX885" fmla="*/ 1030611 w 1318886"/>
                <a:gd name="connsiteY885" fmla="*/ 1283351 h 1307721"/>
                <a:gd name="connsiteX886" fmla="*/ 1031761 w 1318886"/>
                <a:gd name="connsiteY886" fmla="*/ 1272605 h 1307721"/>
                <a:gd name="connsiteX887" fmla="*/ 1032912 w 1318886"/>
                <a:gd name="connsiteY887" fmla="*/ 1275489 h 1307721"/>
                <a:gd name="connsiteX888" fmla="*/ 1034102 w 1318886"/>
                <a:gd name="connsiteY888" fmla="*/ 1262386 h 1307721"/>
                <a:gd name="connsiteX889" fmla="*/ 1035253 w 1318886"/>
                <a:gd name="connsiteY889" fmla="*/ 1269985 h 1307721"/>
                <a:gd name="connsiteX890" fmla="*/ 1036403 w 1318886"/>
                <a:gd name="connsiteY890" fmla="*/ 1277847 h 1307721"/>
                <a:gd name="connsiteX891" fmla="*/ 1037594 w 1318886"/>
                <a:gd name="connsiteY891" fmla="*/ 1276799 h 1307721"/>
                <a:gd name="connsiteX892" fmla="*/ 1038744 w 1318886"/>
                <a:gd name="connsiteY892" fmla="*/ 1274700 h 1307721"/>
                <a:gd name="connsiteX893" fmla="*/ 1039894 w 1318886"/>
                <a:gd name="connsiteY893" fmla="*/ 1276273 h 1307721"/>
                <a:gd name="connsiteX894" fmla="*/ 1041086 w 1318886"/>
                <a:gd name="connsiteY894" fmla="*/ 1277058 h 1307721"/>
                <a:gd name="connsiteX895" fmla="*/ 1042236 w 1318886"/>
                <a:gd name="connsiteY895" fmla="*/ 1261334 h 1307721"/>
                <a:gd name="connsiteX896" fmla="*/ 1043427 w 1318886"/>
                <a:gd name="connsiteY896" fmla="*/ 1274179 h 1307721"/>
                <a:gd name="connsiteX897" fmla="*/ 1044577 w 1318886"/>
                <a:gd name="connsiteY897" fmla="*/ 1276536 h 1307721"/>
                <a:gd name="connsiteX898" fmla="*/ 1045727 w 1318886"/>
                <a:gd name="connsiteY898" fmla="*/ 1273916 h 1307721"/>
                <a:gd name="connsiteX899" fmla="*/ 1046918 w 1318886"/>
                <a:gd name="connsiteY899" fmla="*/ 1277321 h 1307721"/>
                <a:gd name="connsiteX900" fmla="*/ 1048069 w 1318886"/>
                <a:gd name="connsiteY900" fmla="*/ 1274437 h 1307721"/>
                <a:gd name="connsiteX901" fmla="*/ 1049219 w 1318886"/>
                <a:gd name="connsiteY901" fmla="*/ 1272342 h 1307721"/>
                <a:gd name="connsiteX902" fmla="*/ 1050410 w 1318886"/>
                <a:gd name="connsiteY902" fmla="*/ 1276536 h 1307721"/>
                <a:gd name="connsiteX903" fmla="*/ 1051560 w 1318886"/>
                <a:gd name="connsiteY903" fmla="*/ 1277847 h 1307721"/>
                <a:gd name="connsiteX904" fmla="*/ 1052710 w 1318886"/>
                <a:gd name="connsiteY904" fmla="*/ 1278368 h 1307721"/>
                <a:gd name="connsiteX905" fmla="*/ 1053902 w 1318886"/>
                <a:gd name="connsiteY905" fmla="*/ 1270769 h 1307721"/>
                <a:gd name="connsiteX906" fmla="*/ 1055052 w 1318886"/>
                <a:gd name="connsiteY906" fmla="*/ 1279157 h 1307721"/>
                <a:gd name="connsiteX907" fmla="*/ 1056202 w 1318886"/>
                <a:gd name="connsiteY907" fmla="*/ 1274700 h 1307721"/>
                <a:gd name="connsiteX908" fmla="*/ 1057393 w 1318886"/>
                <a:gd name="connsiteY908" fmla="*/ 1278110 h 1307721"/>
                <a:gd name="connsiteX909" fmla="*/ 1058543 w 1318886"/>
                <a:gd name="connsiteY909" fmla="*/ 1261334 h 1307721"/>
                <a:gd name="connsiteX910" fmla="*/ 1059734 w 1318886"/>
                <a:gd name="connsiteY910" fmla="*/ 1271295 h 1307721"/>
                <a:gd name="connsiteX911" fmla="*/ 1060885 w 1318886"/>
                <a:gd name="connsiteY911" fmla="*/ 1273127 h 1307721"/>
                <a:gd name="connsiteX912" fmla="*/ 1062035 w 1318886"/>
                <a:gd name="connsiteY912" fmla="*/ 1278894 h 1307721"/>
                <a:gd name="connsiteX913" fmla="*/ 1063226 w 1318886"/>
                <a:gd name="connsiteY913" fmla="*/ 1282825 h 1307721"/>
                <a:gd name="connsiteX914" fmla="*/ 1064376 w 1318886"/>
                <a:gd name="connsiteY914" fmla="*/ 1274963 h 1307721"/>
                <a:gd name="connsiteX915" fmla="*/ 1065526 w 1318886"/>
                <a:gd name="connsiteY915" fmla="*/ 1271032 h 1307721"/>
                <a:gd name="connsiteX916" fmla="*/ 1066718 w 1318886"/>
                <a:gd name="connsiteY916" fmla="*/ 1272605 h 1307721"/>
                <a:gd name="connsiteX917" fmla="*/ 1067868 w 1318886"/>
                <a:gd name="connsiteY917" fmla="*/ 1276273 h 1307721"/>
                <a:gd name="connsiteX918" fmla="*/ 1069018 w 1318886"/>
                <a:gd name="connsiteY918" fmla="*/ 1276273 h 1307721"/>
                <a:gd name="connsiteX919" fmla="*/ 1070209 w 1318886"/>
                <a:gd name="connsiteY919" fmla="*/ 1273127 h 1307721"/>
                <a:gd name="connsiteX920" fmla="*/ 1071359 w 1318886"/>
                <a:gd name="connsiteY920" fmla="*/ 1269985 h 1307721"/>
                <a:gd name="connsiteX921" fmla="*/ 1072510 w 1318886"/>
                <a:gd name="connsiteY921" fmla="*/ 1275748 h 1307721"/>
                <a:gd name="connsiteX922" fmla="*/ 1073700 w 1318886"/>
                <a:gd name="connsiteY922" fmla="*/ 1266317 h 1307721"/>
                <a:gd name="connsiteX923" fmla="*/ 1074851 w 1318886"/>
                <a:gd name="connsiteY923" fmla="*/ 1281252 h 1307721"/>
                <a:gd name="connsiteX924" fmla="*/ 1076042 w 1318886"/>
                <a:gd name="connsiteY924" fmla="*/ 1277058 h 1307721"/>
                <a:gd name="connsiteX925" fmla="*/ 1077192 w 1318886"/>
                <a:gd name="connsiteY925" fmla="*/ 1277584 h 1307721"/>
                <a:gd name="connsiteX926" fmla="*/ 1078342 w 1318886"/>
                <a:gd name="connsiteY926" fmla="*/ 1278110 h 1307721"/>
                <a:gd name="connsiteX927" fmla="*/ 1079533 w 1318886"/>
                <a:gd name="connsiteY927" fmla="*/ 1276011 h 1307721"/>
                <a:gd name="connsiteX928" fmla="*/ 1080684 w 1318886"/>
                <a:gd name="connsiteY928" fmla="*/ 1281778 h 1307721"/>
                <a:gd name="connsiteX929" fmla="*/ 1081833 w 1318886"/>
                <a:gd name="connsiteY929" fmla="*/ 1269985 h 1307721"/>
                <a:gd name="connsiteX930" fmla="*/ 1083025 w 1318886"/>
                <a:gd name="connsiteY930" fmla="*/ 1275748 h 1307721"/>
                <a:gd name="connsiteX931" fmla="*/ 1084175 w 1318886"/>
                <a:gd name="connsiteY931" fmla="*/ 1277058 h 1307721"/>
                <a:gd name="connsiteX932" fmla="*/ 1085325 w 1318886"/>
                <a:gd name="connsiteY932" fmla="*/ 1278631 h 1307721"/>
                <a:gd name="connsiteX933" fmla="*/ 1086516 w 1318886"/>
                <a:gd name="connsiteY933" fmla="*/ 1280204 h 1307721"/>
                <a:gd name="connsiteX934" fmla="*/ 1087667 w 1318886"/>
                <a:gd name="connsiteY934" fmla="*/ 1271817 h 1307721"/>
                <a:gd name="connsiteX935" fmla="*/ 1088858 w 1318886"/>
                <a:gd name="connsiteY935" fmla="*/ 1270769 h 1307721"/>
                <a:gd name="connsiteX936" fmla="*/ 1090008 w 1318886"/>
                <a:gd name="connsiteY936" fmla="*/ 1272605 h 1307721"/>
                <a:gd name="connsiteX937" fmla="*/ 1091158 w 1318886"/>
                <a:gd name="connsiteY937" fmla="*/ 1274963 h 1307721"/>
                <a:gd name="connsiteX938" fmla="*/ 1092349 w 1318886"/>
                <a:gd name="connsiteY938" fmla="*/ 1279420 h 1307721"/>
                <a:gd name="connsiteX939" fmla="*/ 1093500 w 1318886"/>
                <a:gd name="connsiteY939" fmla="*/ 1266054 h 1307721"/>
                <a:gd name="connsiteX940" fmla="*/ 1094649 w 1318886"/>
                <a:gd name="connsiteY940" fmla="*/ 1258192 h 1307721"/>
                <a:gd name="connsiteX941" fmla="*/ 1095841 w 1318886"/>
                <a:gd name="connsiteY941" fmla="*/ 1273127 h 1307721"/>
                <a:gd name="connsiteX942" fmla="*/ 1096991 w 1318886"/>
                <a:gd name="connsiteY942" fmla="*/ 1273390 h 1307721"/>
                <a:gd name="connsiteX943" fmla="*/ 1098141 w 1318886"/>
                <a:gd name="connsiteY943" fmla="*/ 1275489 h 1307721"/>
                <a:gd name="connsiteX944" fmla="*/ 1099332 w 1318886"/>
                <a:gd name="connsiteY944" fmla="*/ 1283610 h 1307721"/>
                <a:gd name="connsiteX945" fmla="*/ 1100482 w 1318886"/>
                <a:gd name="connsiteY945" fmla="*/ 1272080 h 1307721"/>
                <a:gd name="connsiteX946" fmla="*/ 1101633 w 1318886"/>
                <a:gd name="connsiteY946" fmla="*/ 1282299 h 1307721"/>
                <a:gd name="connsiteX947" fmla="*/ 1102824 w 1318886"/>
                <a:gd name="connsiteY947" fmla="*/ 1279679 h 1307721"/>
                <a:gd name="connsiteX948" fmla="*/ 1103974 w 1318886"/>
                <a:gd name="connsiteY948" fmla="*/ 1278894 h 1307721"/>
                <a:gd name="connsiteX949" fmla="*/ 1105165 w 1318886"/>
                <a:gd name="connsiteY949" fmla="*/ 1282041 h 1307721"/>
                <a:gd name="connsiteX950" fmla="*/ 1106315 w 1318886"/>
                <a:gd name="connsiteY950" fmla="*/ 1275748 h 1307721"/>
                <a:gd name="connsiteX951" fmla="*/ 1107465 w 1318886"/>
                <a:gd name="connsiteY951" fmla="*/ 1279679 h 1307721"/>
                <a:gd name="connsiteX952" fmla="*/ 1108657 w 1318886"/>
                <a:gd name="connsiteY952" fmla="*/ 1283088 h 1307721"/>
                <a:gd name="connsiteX953" fmla="*/ 1109807 w 1318886"/>
                <a:gd name="connsiteY953" fmla="*/ 1287804 h 1307721"/>
                <a:gd name="connsiteX954" fmla="*/ 1110957 w 1318886"/>
                <a:gd name="connsiteY954" fmla="*/ 1282299 h 1307721"/>
                <a:gd name="connsiteX955" fmla="*/ 1112148 w 1318886"/>
                <a:gd name="connsiteY955" fmla="*/ 1283351 h 1307721"/>
                <a:gd name="connsiteX956" fmla="*/ 1113298 w 1318886"/>
                <a:gd name="connsiteY956" fmla="*/ 1283088 h 1307721"/>
                <a:gd name="connsiteX957" fmla="*/ 1114449 w 1318886"/>
                <a:gd name="connsiteY957" fmla="*/ 1279157 h 1307721"/>
                <a:gd name="connsiteX958" fmla="*/ 1115640 w 1318886"/>
                <a:gd name="connsiteY958" fmla="*/ 1280989 h 1307721"/>
                <a:gd name="connsiteX959" fmla="*/ 1116790 w 1318886"/>
                <a:gd name="connsiteY959" fmla="*/ 1286493 h 1307721"/>
                <a:gd name="connsiteX960" fmla="*/ 1117940 w 1318886"/>
                <a:gd name="connsiteY960" fmla="*/ 1283610 h 1307721"/>
                <a:gd name="connsiteX961" fmla="*/ 1119131 w 1318886"/>
                <a:gd name="connsiteY961" fmla="*/ 1289640 h 1307721"/>
                <a:gd name="connsiteX962" fmla="*/ 1120281 w 1318886"/>
                <a:gd name="connsiteY962" fmla="*/ 1286230 h 1307721"/>
                <a:gd name="connsiteX963" fmla="*/ 1121472 w 1318886"/>
                <a:gd name="connsiteY963" fmla="*/ 1289640 h 1307721"/>
                <a:gd name="connsiteX964" fmla="*/ 1122623 w 1318886"/>
                <a:gd name="connsiteY964" fmla="*/ 1278368 h 1307721"/>
                <a:gd name="connsiteX965" fmla="*/ 1123773 w 1318886"/>
                <a:gd name="connsiteY965" fmla="*/ 1290424 h 1307721"/>
                <a:gd name="connsiteX966" fmla="*/ 1124964 w 1318886"/>
                <a:gd name="connsiteY966" fmla="*/ 1279157 h 1307721"/>
                <a:gd name="connsiteX967" fmla="*/ 1126114 w 1318886"/>
                <a:gd name="connsiteY967" fmla="*/ 1286493 h 1307721"/>
                <a:gd name="connsiteX968" fmla="*/ 1127264 w 1318886"/>
                <a:gd name="connsiteY968" fmla="*/ 1285972 h 1307721"/>
                <a:gd name="connsiteX969" fmla="*/ 1128456 w 1318886"/>
                <a:gd name="connsiteY969" fmla="*/ 1295144 h 1307721"/>
                <a:gd name="connsiteX970" fmla="*/ 1129606 w 1318886"/>
                <a:gd name="connsiteY970" fmla="*/ 1287282 h 1307721"/>
                <a:gd name="connsiteX971" fmla="*/ 1130756 w 1318886"/>
                <a:gd name="connsiteY971" fmla="*/ 1280467 h 1307721"/>
                <a:gd name="connsiteX972" fmla="*/ 1131947 w 1318886"/>
                <a:gd name="connsiteY972" fmla="*/ 1287804 h 1307721"/>
                <a:gd name="connsiteX973" fmla="*/ 1133097 w 1318886"/>
                <a:gd name="connsiteY973" fmla="*/ 1292260 h 1307721"/>
                <a:gd name="connsiteX974" fmla="*/ 1134247 w 1318886"/>
                <a:gd name="connsiteY974" fmla="*/ 1282299 h 1307721"/>
                <a:gd name="connsiteX975" fmla="*/ 1135439 w 1318886"/>
                <a:gd name="connsiteY975" fmla="*/ 1289903 h 1307721"/>
                <a:gd name="connsiteX976" fmla="*/ 1136589 w 1318886"/>
                <a:gd name="connsiteY976" fmla="*/ 1289640 h 1307721"/>
                <a:gd name="connsiteX977" fmla="*/ 1137780 w 1318886"/>
                <a:gd name="connsiteY977" fmla="*/ 1291213 h 1307721"/>
                <a:gd name="connsiteX978" fmla="*/ 1138930 w 1318886"/>
                <a:gd name="connsiteY978" fmla="*/ 1283610 h 1307721"/>
                <a:gd name="connsiteX979" fmla="*/ 1140080 w 1318886"/>
                <a:gd name="connsiteY979" fmla="*/ 1287541 h 1307721"/>
                <a:gd name="connsiteX980" fmla="*/ 1141272 w 1318886"/>
                <a:gd name="connsiteY980" fmla="*/ 1290424 h 1307721"/>
                <a:gd name="connsiteX981" fmla="*/ 1142421 w 1318886"/>
                <a:gd name="connsiteY981" fmla="*/ 1283873 h 1307721"/>
                <a:gd name="connsiteX982" fmla="*/ 1143572 w 1318886"/>
                <a:gd name="connsiteY982" fmla="*/ 1290950 h 1307721"/>
                <a:gd name="connsiteX983" fmla="*/ 1144763 w 1318886"/>
                <a:gd name="connsiteY983" fmla="*/ 1292523 h 1307721"/>
                <a:gd name="connsiteX984" fmla="*/ 1145913 w 1318886"/>
                <a:gd name="connsiteY984" fmla="*/ 1293308 h 1307721"/>
                <a:gd name="connsiteX985" fmla="*/ 1147063 w 1318886"/>
                <a:gd name="connsiteY985" fmla="*/ 1282562 h 1307721"/>
                <a:gd name="connsiteX986" fmla="*/ 1148254 w 1318886"/>
                <a:gd name="connsiteY986" fmla="*/ 1288592 h 1307721"/>
                <a:gd name="connsiteX987" fmla="*/ 1149405 w 1318886"/>
                <a:gd name="connsiteY987" fmla="*/ 1293045 h 1307721"/>
                <a:gd name="connsiteX988" fmla="*/ 1150555 w 1318886"/>
                <a:gd name="connsiteY988" fmla="*/ 1291472 h 1307721"/>
                <a:gd name="connsiteX989" fmla="*/ 1151746 w 1318886"/>
                <a:gd name="connsiteY989" fmla="*/ 1295929 h 1307721"/>
                <a:gd name="connsiteX990" fmla="*/ 1152896 w 1318886"/>
                <a:gd name="connsiteY990" fmla="*/ 1294355 h 1307721"/>
                <a:gd name="connsiteX991" fmla="*/ 1154088 w 1318886"/>
                <a:gd name="connsiteY991" fmla="*/ 1293834 h 1307721"/>
                <a:gd name="connsiteX992" fmla="*/ 1155237 w 1318886"/>
                <a:gd name="connsiteY992" fmla="*/ 1282825 h 1307721"/>
                <a:gd name="connsiteX993" fmla="*/ 1156388 w 1318886"/>
                <a:gd name="connsiteY993" fmla="*/ 1289903 h 1307721"/>
                <a:gd name="connsiteX994" fmla="*/ 1157579 w 1318886"/>
                <a:gd name="connsiteY994" fmla="*/ 1289114 h 1307721"/>
                <a:gd name="connsiteX995" fmla="*/ 1158729 w 1318886"/>
                <a:gd name="connsiteY995" fmla="*/ 1291213 h 1307721"/>
                <a:gd name="connsiteX996" fmla="*/ 1159879 w 1318886"/>
                <a:gd name="connsiteY996" fmla="*/ 1288067 h 1307721"/>
                <a:gd name="connsiteX997" fmla="*/ 1161070 w 1318886"/>
                <a:gd name="connsiteY997" fmla="*/ 1295666 h 1307721"/>
                <a:gd name="connsiteX998" fmla="*/ 1162221 w 1318886"/>
                <a:gd name="connsiteY998" fmla="*/ 1293571 h 1307721"/>
                <a:gd name="connsiteX999" fmla="*/ 1163371 w 1318886"/>
                <a:gd name="connsiteY999" fmla="*/ 1285972 h 1307721"/>
                <a:gd name="connsiteX1000" fmla="*/ 1164562 w 1318886"/>
                <a:gd name="connsiteY1000" fmla="*/ 1291213 h 1307721"/>
                <a:gd name="connsiteX1001" fmla="*/ 1165712 w 1318886"/>
                <a:gd name="connsiteY1001" fmla="*/ 1287804 h 1307721"/>
                <a:gd name="connsiteX1002" fmla="*/ 1166903 w 1318886"/>
                <a:gd name="connsiteY1002" fmla="*/ 1294881 h 1307721"/>
                <a:gd name="connsiteX1003" fmla="*/ 1168053 w 1318886"/>
                <a:gd name="connsiteY1003" fmla="*/ 1297239 h 1307721"/>
                <a:gd name="connsiteX1004" fmla="*/ 1169203 w 1318886"/>
                <a:gd name="connsiteY1004" fmla="*/ 1290424 h 1307721"/>
                <a:gd name="connsiteX1005" fmla="*/ 1170395 w 1318886"/>
                <a:gd name="connsiteY1005" fmla="*/ 1294093 h 1307721"/>
                <a:gd name="connsiteX1006" fmla="*/ 1171545 w 1318886"/>
                <a:gd name="connsiteY1006" fmla="*/ 1284398 h 1307721"/>
                <a:gd name="connsiteX1007" fmla="*/ 1172695 w 1318886"/>
                <a:gd name="connsiteY1007" fmla="*/ 1291472 h 1307721"/>
                <a:gd name="connsiteX1008" fmla="*/ 1173886 w 1318886"/>
                <a:gd name="connsiteY1008" fmla="*/ 1291213 h 1307721"/>
                <a:gd name="connsiteX1009" fmla="*/ 1175036 w 1318886"/>
                <a:gd name="connsiteY1009" fmla="*/ 1291735 h 1307721"/>
                <a:gd name="connsiteX1010" fmla="*/ 1176187 w 1318886"/>
                <a:gd name="connsiteY1010" fmla="*/ 1298549 h 1307721"/>
                <a:gd name="connsiteX1011" fmla="*/ 1177378 w 1318886"/>
                <a:gd name="connsiteY1011" fmla="*/ 1297239 h 1307721"/>
                <a:gd name="connsiteX1012" fmla="*/ 1178528 w 1318886"/>
                <a:gd name="connsiteY1012" fmla="*/ 1299334 h 1307721"/>
                <a:gd name="connsiteX1013" fmla="*/ 1179678 w 1318886"/>
                <a:gd name="connsiteY1013" fmla="*/ 1294618 h 1307721"/>
                <a:gd name="connsiteX1014" fmla="*/ 1180869 w 1318886"/>
                <a:gd name="connsiteY1014" fmla="*/ 1284920 h 1307721"/>
                <a:gd name="connsiteX1015" fmla="*/ 1182019 w 1318886"/>
                <a:gd name="connsiteY1015" fmla="*/ 1301696 h 1307721"/>
                <a:gd name="connsiteX1016" fmla="*/ 1183211 w 1318886"/>
                <a:gd name="connsiteY1016" fmla="*/ 1302217 h 1307721"/>
                <a:gd name="connsiteX1017" fmla="*/ 1184361 w 1318886"/>
                <a:gd name="connsiteY1017" fmla="*/ 1302217 h 1307721"/>
                <a:gd name="connsiteX1018" fmla="*/ 1185511 w 1318886"/>
                <a:gd name="connsiteY1018" fmla="*/ 1302217 h 1307721"/>
                <a:gd name="connsiteX1019" fmla="*/ 1186702 w 1318886"/>
                <a:gd name="connsiteY1019" fmla="*/ 1304054 h 1307721"/>
                <a:gd name="connsiteX1020" fmla="*/ 1187852 w 1318886"/>
                <a:gd name="connsiteY1020" fmla="*/ 1297239 h 1307721"/>
                <a:gd name="connsiteX1021" fmla="*/ 1189003 w 1318886"/>
                <a:gd name="connsiteY1021" fmla="*/ 1295403 h 1307721"/>
                <a:gd name="connsiteX1022" fmla="*/ 1190193 w 1318886"/>
                <a:gd name="connsiteY1022" fmla="*/ 1301433 h 1307721"/>
                <a:gd name="connsiteX1023" fmla="*/ 1191344 w 1318886"/>
                <a:gd name="connsiteY1023" fmla="*/ 1303528 h 1307721"/>
                <a:gd name="connsiteX1024" fmla="*/ 1192494 w 1318886"/>
                <a:gd name="connsiteY1024" fmla="*/ 1304054 h 1307721"/>
                <a:gd name="connsiteX1025" fmla="*/ 1193685 w 1318886"/>
                <a:gd name="connsiteY1025" fmla="*/ 1303791 h 1307721"/>
                <a:gd name="connsiteX1026" fmla="*/ 1194835 w 1318886"/>
                <a:gd name="connsiteY1026" fmla="*/ 1303006 h 1307721"/>
                <a:gd name="connsiteX1027" fmla="*/ 1195985 w 1318886"/>
                <a:gd name="connsiteY1027" fmla="*/ 1299075 h 1307721"/>
                <a:gd name="connsiteX1028" fmla="*/ 1197177 w 1318886"/>
                <a:gd name="connsiteY1028" fmla="*/ 1297502 h 1307721"/>
                <a:gd name="connsiteX1029" fmla="*/ 1198327 w 1318886"/>
                <a:gd name="connsiteY1029" fmla="*/ 1304575 h 1307721"/>
                <a:gd name="connsiteX1030" fmla="*/ 1199518 w 1318886"/>
                <a:gd name="connsiteY1030" fmla="*/ 1304575 h 1307721"/>
                <a:gd name="connsiteX1031" fmla="*/ 1200668 w 1318886"/>
                <a:gd name="connsiteY1031" fmla="*/ 1304316 h 1307721"/>
                <a:gd name="connsiteX1032" fmla="*/ 1201818 w 1318886"/>
                <a:gd name="connsiteY1032" fmla="*/ 1303528 h 1307721"/>
                <a:gd name="connsiteX1033" fmla="*/ 1203009 w 1318886"/>
                <a:gd name="connsiteY1033" fmla="*/ 1304054 h 1307721"/>
                <a:gd name="connsiteX1034" fmla="*/ 1204160 w 1318886"/>
                <a:gd name="connsiteY1034" fmla="*/ 1300123 h 1307721"/>
                <a:gd name="connsiteX1035" fmla="*/ 1205310 w 1318886"/>
                <a:gd name="connsiteY1035" fmla="*/ 1298024 h 1307721"/>
                <a:gd name="connsiteX1036" fmla="*/ 1206501 w 1318886"/>
                <a:gd name="connsiteY1036" fmla="*/ 1305627 h 1307721"/>
                <a:gd name="connsiteX1037" fmla="*/ 1207651 w 1318886"/>
                <a:gd name="connsiteY1037" fmla="*/ 1305101 h 1307721"/>
                <a:gd name="connsiteX1038" fmla="*/ 1208801 w 1318886"/>
                <a:gd name="connsiteY1038" fmla="*/ 1301955 h 1307721"/>
                <a:gd name="connsiteX1039" fmla="*/ 1209993 w 1318886"/>
                <a:gd name="connsiteY1039" fmla="*/ 1305101 h 1307721"/>
                <a:gd name="connsiteX1040" fmla="*/ 1211143 w 1318886"/>
                <a:gd name="connsiteY1040" fmla="*/ 1304316 h 1307721"/>
                <a:gd name="connsiteX1041" fmla="*/ 1212293 w 1318886"/>
                <a:gd name="connsiteY1041" fmla="*/ 1302743 h 1307721"/>
                <a:gd name="connsiteX1042" fmla="*/ 1213484 w 1318886"/>
                <a:gd name="connsiteY1042" fmla="*/ 1299075 h 1307721"/>
                <a:gd name="connsiteX1043" fmla="*/ 1214634 w 1318886"/>
                <a:gd name="connsiteY1043" fmla="*/ 1304838 h 1307721"/>
                <a:gd name="connsiteX1044" fmla="*/ 1215825 w 1318886"/>
                <a:gd name="connsiteY1044" fmla="*/ 1305627 h 1307721"/>
                <a:gd name="connsiteX1045" fmla="*/ 1216975 w 1318886"/>
                <a:gd name="connsiteY1045" fmla="*/ 1304838 h 1307721"/>
                <a:gd name="connsiteX1046" fmla="*/ 1218126 w 1318886"/>
                <a:gd name="connsiteY1046" fmla="*/ 1305364 h 1307721"/>
                <a:gd name="connsiteX1047" fmla="*/ 1219317 w 1318886"/>
                <a:gd name="connsiteY1047" fmla="*/ 1306148 h 1307721"/>
                <a:gd name="connsiteX1048" fmla="*/ 1220467 w 1318886"/>
                <a:gd name="connsiteY1048" fmla="*/ 1305101 h 1307721"/>
                <a:gd name="connsiteX1049" fmla="*/ 1221617 w 1318886"/>
                <a:gd name="connsiteY1049" fmla="*/ 1297239 h 1307721"/>
                <a:gd name="connsiteX1050" fmla="*/ 1222809 w 1318886"/>
                <a:gd name="connsiteY1050" fmla="*/ 1305101 h 1307721"/>
                <a:gd name="connsiteX1051" fmla="*/ 1223959 w 1318886"/>
                <a:gd name="connsiteY1051" fmla="*/ 1306148 h 1307721"/>
                <a:gd name="connsiteX1052" fmla="*/ 1225109 w 1318886"/>
                <a:gd name="connsiteY1052" fmla="*/ 1306148 h 1307721"/>
                <a:gd name="connsiteX1053" fmla="*/ 1226300 w 1318886"/>
                <a:gd name="connsiteY1053" fmla="*/ 1304054 h 1307721"/>
                <a:gd name="connsiteX1054" fmla="*/ 1227450 w 1318886"/>
                <a:gd name="connsiteY1054" fmla="*/ 1306411 h 1307721"/>
                <a:gd name="connsiteX1055" fmla="*/ 1228600 w 1318886"/>
                <a:gd name="connsiteY1055" fmla="*/ 1302743 h 1307721"/>
                <a:gd name="connsiteX1056" fmla="*/ 1229791 w 1318886"/>
                <a:gd name="connsiteY1056" fmla="*/ 1305886 h 1307721"/>
                <a:gd name="connsiteX1057" fmla="*/ 1230942 w 1318886"/>
                <a:gd name="connsiteY1057" fmla="*/ 1306148 h 1307721"/>
                <a:gd name="connsiteX1058" fmla="*/ 1232133 w 1318886"/>
                <a:gd name="connsiteY1058" fmla="*/ 1305364 h 1307721"/>
                <a:gd name="connsiteX1059" fmla="*/ 1233283 w 1318886"/>
                <a:gd name="connsiteY1059" fmla="*/ 1306411 h 1307721"/>
                <a:gd name="connsiteX1060" fmla="*/ 1234433 w 1318886"/>
                <a:gd name="connsiteY1060" fmla="*/ 1303006 h 1307721"/>
                <a:gd name="connsiteX1061" fmla="*/ 1235624 w 1318886"/>
                <a:gd name="connsiteY1061" fmla="*/ 1303791 h 1307721"/>
                <a:gd name="connsiteX1062" fmla="*/ 1236775 w 1318886"/>
                <a:gd name="connsiteY1062" fmla="*/ 1302743 h 1307721"/>
                <a:gd name="connsiteX1063" fmla="*/ 1237924 w 1318886"/>
                <a:gd name="connsiteY1063" fmla="*/ 1303006 h 1307721"/>
                <a:gd name="connsiteX1064" fmla="*/ 1239116 w 1318886"/>
                <a:gd name="connsiteY1064" fmla="*/ 1305364 h 1307721"/>
                <a:gd name="connsiteX1065" fmla="*/ 1240266 w 1318886"/>
                <a:gd name="connsiteY1065" fmla="*/ 1304838 h 1307721"/>
                <a:gd name="connsiteX1066" fmla="*/ 1241416 w 1318886"/>
                <a:gd name="connsiteY1066" fmla="*/ 1305886 h 1307721"/>
                <a:gd name="connsiteX1067" fmla="*/ 1242607 w 1318886"/>
                <a:gd name="connsiteY1067" fmla="*/ 1305101 h 1307721"/>
                <a:gd name="connsiteX1068" fmla="*/ 1243757 w 1318886"/>
                <a:gd name="connsiteY1068" fmla="*/ 1304575 h 1307721"/>
                <a:gd name="connsiteX1069" fmla="*/ 1244949 w 1318886"/>
                <a:gd name="connsiteY1069" fmla="*/ 1305886 h 1307721"/>
                <a:gd name="connsiteX1070" fmla="*/ 1246099 w 1318886"/>
                <a:gd name="connsiteY1070" fmla="*/ 1301170 h 1307721"/>
                <a:gd name="connsiteX1071" fmla="*/ 1247249 w 1318886"/>
                <a:gd name="connsiteY1071" fmla="*/ 1306937 h 1307721"/>
                <a:gd name="connsiteX1072" fmla="*/ 1248440 w 1318886"/>
                <a:gd name="connsiteY1072" fmla="*/ 1305364 h 1307721"/>
                <a:gd name="connsiteX1073" fmla="*/ 1249591 w 1318886"/>
                <a:gd name="connsiteY1073" fmla="*/ 1305886 h 1307721"/>
                <a:gd name="connsiteX1074" fmla="*/ 1250740 w 1318886"/>
                <a:gd name="connsiteY1074" fmla="*/ 1306411 h 1307721"/>
                <a:gd name="connsiteX1075" fmla="*/ 1251932 w 1318886"/>
                <a:gd name="connsiteY1075" fmla="*/ 1306411 h 1307721"/>
                <a:gd name="connsiteX1076" fmla="*/ 1253082 w 1318886"/>
                <a:gd name="connsiteY1076" fmla="*/ 1304838 h 1307721"/>
                <a:gd name="connsiteX1077" fmla="*/ 1254232 w 1318886"/>
                <a:gd name="connsiteY1077" fmla="*/ 1302743 h 1307721"/>
                <a:gd name="connsiteX1078" fmla="*/ 1255423 w 1318886"/>
                <a:gd name="connsiteY1078" fmla="*/ 1306411 h 1307721"/>
                <a:gd name="connsiteX1079" fmla="*/ 1256573 w 1318886"/>
                <a:gd name="connsiteY1079" fmla="*/ 1306148 h 1307721"/>
                <a:gd name="connsiteX1080" fmla="*/ 1257724 w 1318886"/>
                <a:gd name="connsiteY1080" fmla="*/ 1306148 h 1307721"/>
                <a:gd name="connsiteX1081" fmla="*/ 1258914 w 1318886"/>
                <a:gd name="connsiteY1081" fmla="*/ 1306411 h 1307721"/>
                <a:gd name="connsiteX1082" fmla="*/ 1260065 w 1318886"/>
                <a:gd name="connsiteY1082" fmla="*/ 1305886 h 1307721"/>
                <a:gd name="connsiteX1083" fmla="*/ 1261256 w 1318886"/>
                <a:gd name="connsiteY1083" fmla="*/ 1303528 h 1307721"/>
                <a:gd name="connsiteX1084" fmla="*/ 1262406 w 1318886"/>
                <a:gd name="connsiteY1084" fmla="*/ 1304054 h 1307721"/>
                <a:gd name="connsiteX1085" fmla="*/ 1263556 w 1318886"/>
                <a:gd name="connsiteY1085" fmla="*/ 1304316 h 1307721"/>
                <a:gd name="connsiteX1086" fmla="*/ 1264748 w 1318886"/>
                <a:gd name="connsiteY1086" fmla="*/ 1306148 h 1307721"/>
                <a:gd name="connsiteX1087" fmla="*/ 1265898 w 1318886"/>
                <a:gd name="connsiteY1087" fmla="*/ 1305886 h 1307721"/>
                <a:gd name="connsiteX1088" fmla="*/ 1267048 w 1318886"/>
                <a:gd name="connsiteY1088" fmla="*/ 1306674 h 1307721"/>
                <a:gd name="connsiteX1089" fmla="*/ 1268239 w 1318886"/>
                <a:gd name="connsiteY1089" fmla="*/ 1304838 h 1307721"/>
                <a:gd name="connsiteX1090" fmla="*/ 1269389 w 1318886"/>
                <a:gd name="connsiteY1090" fmla="*/ 1304838 h 1307721"/>
                <a:gd name="connsiteX1091" fmla="*/ 1270539 w 1318886"/>
                <a:gd name="connsiteY1091" fmla="*/ 1301955 h 1307721"/>
                <a:gd name="connsiteX1092" fmla="*/ 1271731 w 1318886"/>
                <a:gd name="connsiteY1092" fmla="*/ 1305886 h 1307721"/>
                <a:gd name="connsiteX1093" fmla="*/ 1272881 w 1318886"/>
                <a:gd name="connsiteY1093" fmla="*/ 1305627 h 1307721"/>
                <a:gd name="connsiteX1094" fmla="*/ 1274031 w 1318886"/>
                <a:gd name="connsiteY1094" fmla="*/ 1305886 h 1307721"/>
                <a:gd name="connsiteX1095" fmla="*/ 1275222 w 1318886"/>
                <a:gd name="connsiteY1095" fmla="*/ 1306674 h 1307721"/>
                <a:gd name="connsiteX1096" fmla="*/ 1276372 w 1318886"/>
                <a:gd name="connsiteY1096" fmla="*/ 1306411 h 1307721"/>
                <a:gd name="connsiteX1097" fmla="*/ 1277563 w 1318886"/>
                <a:gd name="connsiteY1097" fmla="*/ 1304838 h 1307721"/>
                <a:gd name="connsiteX1098" fmla="*/ 1278714 w 1318886"/>
                <a:gd name="connsiteY1098" fmla="*/ 1302743 h 1307721"/>
                <a:gd name="connsiteX1099" fmla="*/ 1279864 w 1318886"/>
                <a:gd name="connsiteY1099" fmla="*/ 1304575 h 1307721"/>
                <a:gd name="connsiteX1100" fmla="*/ 1281055 w 1318886"/>
                <a:gd name="connsiteY1100" fmla="*/ 1305627 h 1307721"/>
                <a:gd name="connsiteX1101" fmla="*/ 1282205 w 1318886"/>
                <a:gd name="connsiteY1101" fmla="*/ 1306674 h 1307721"/>
                <a:gd name="connsiteX1102" fmla="*/ 1283355 w 1318886"/>
                <a:gd name="connsiteY1102" fmla="*/ 1304575 h 1307721"/>
                <a:gd name="connsiteX1103" fmla="*/ 1284547 w 1318886"/>
                <a:gd name="connsiteY1103" fmla="*/ 1306674 h 1307721"/>
                <a:gd name="connsiteX1104" fmla="*/ 1285696 w 1318886"/>
                <a:gd name="connsiteY1104" fmla="*/ 1304575 h 1307721"/>
                <a:gd name="connsiteX1105" fmla="*/ 1286847 w 1318886"/>
                <a:gd name="connsiteY1105" fmla="*/ 1302743 h 1307721"/>
                <a:gd name="connsiteX1106" fmla="*/ 1288038 w 1318886"/>
                <a:gd name="connsiteY1106" fmla="*/ 1305886 h 1307721"/>
                <a:gd name="connsiteX1107" fmla="*/ 1289188 w 1318886"/>
                <a:gd name="connsiteY1107" fmla="*/ 1306674 h 1307721"/>
                <a:gd name="connsiteX1108" fmla="*/ 1290338 w 1318886"/>
                <a:gd name="connsiteY1108" fmla="*/ 1306411 h 1307721"/>
                <a:gd name="connsiteX1109" fmla="*/ 1291530 w 1318886"/>
                <a:gd name="connsiteY1109" fmla="*/ 1305886 h 1307721"/>
                <a:gd name="connsiteX1110" fmla="*/ 1292680 w 1318886"/>
                <a:gd name="connsiteY1110" fmla="*/ 1307196 h 1307721"/>
                <a:gd name="connsiteX1111" fmla="*/ 1293871 w 1318886"/>
                <a:gd name="connsiteY1111" fmla="*/ 1303265 h 1307721"/>
                <a:gd name="connsiteX1112" fmla="*/ 1295021 w 1318886"/>
                <a:gd name="connsiteY1112" fmla="*/ 1303265 h 1307721"/>
                <a:gd name="connsiteX1113" fmla="*/ 1296171 w 1318886"/>
                <a:gd name="connsiteY1113" fmla="*/ 1306148 h 1307721"/>
                <a:gd name="connsiteX1114" fmla="*/ 1297363 w 1318886"/>
                <a:gd name="connsiteY1114" fmla="*/ 1304575 h 1307721"/>
                <a:gd name="connsiteX1115" fmla="*/ 1298512 w 1318886"/>
                <a:gd name="connsiteY1115" fmla="*/ 1307459 h 1307721"/>
                <a:gd name="connsiteX1116" fmla="*/ 1299663 w 1318886"/>
                <a:gd name="connsiteY1116" fmla="*/ 1305627 h 1307721"/>
                <a:gd name="connsiteX1117" fmla="*/ 1300854 w 1318886"/>
                <a:gd name="connsiteY1117" fmla="*/ 1306148 h 1307721"/>
                <a:gd name="connsiteX1118" fmla="*/ 1302004 w 1318886"/>
                <a:gd name="connsiteY1118" fmla="*/ 1306411 h 1307721"/>
                <a:gd name="connsiteX1119" fmla="*/ 1303154 w 1318886"/>
                <a:gd name="connsiteY1119" fmla="*/ 1303528 h 1307721"/>
                <a:gd name="connsiteX1120" fmla="*/ 1304345 w 1318886"/>
                <a:gd name="connsiteY1120" fmla="*/ 1305627 h 1307721"/>
                <a:gd name="connsiteX1121" fmla="*/ 1305496 w 1318886"/>
                <a:gd name="connsiteY1121" fmla="*/ 1305886 h 1307721"/>
                <a:gd name="connsiteX1122" fmla="*/ 1306687 w 1318886"/>
                <a:gd name="connsiteY1122" fmla="*/ 1306411 h 1307721"/>
                <a:gd name="connsiteX1123" fmla="*/ 1307837 w 1318886"/>
                <a:gd name="connsiteY1123" fmla="*/ 1306674 h 1307721"/>
                <a:gd name="connsiteX1124" fmla="*/ 1308987 w 1318886"/>
                <a:gd name="connsiteY1124" fmla="*/ 1306674 h 1307721"/>
                <a:gd name="connsiteX1125" fmla="*/ 1310178 w 1318886"/>
                <a:gd name="connsiteY1125" fmla="*/ 1305101 h 1307721"/>
                <a:gd name="connsiteX1126" fmla="*/ 1311328 w 1318886"/>
                <a:gd name="connsiteY1126" fmla="*/ 1304054 h 1307721"/>
                <a:gd name="connsiteX1127" fmla="*/ 1312478 w 1318886"/>
                <a:gd name="connsiteY1127" fmla="*/ 1305886 h 1307721"/>
                <a:gd name="connsiteX1128" fmla="*/ 1313670 w 1318886"/>
                <a:gd name="connsiteY1128" fmla="*/ 1307196 h 1307721"/>
                <a:gd name="connsiteX1129" fmla="*/ 1314820 w 1318886"/>
                <a:gd name="connsiteY1129" fmla="*/ 1305886 h 1307721"/>
                <a:gd name="connsiteX1130" fmla="*/ 1315970 w 1318886"/>
                <a:gd name="connsiteY1130" fmla="*/ 1307459 h 1307721"/>
                <a:gd name="connsiteX1131" fmla="*/ 1317161 w 1318886"/>
                <a:gd name="connsiteY1131" fmla="*/ 1305886 h 1307721"/>
                <a:gd name="connsiteX1132" fmla="*/ 1318312 w 1318886"/>
                <a:gd name="connsiteY1132" fmla="*/ 1304575 h 1307721"/>
                <a:gd name="connsiteX1133" fmla="*/ 1318887 w 1318886"/>
                <a:gd name="connsiteY1133" fmla="*/ 1303943 h 13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1307721">
                  <a:moveTo>
                    <a:pt x="0" y="1307722"/>
                  </a:moveTo>
                  <a:lnTo>
                    <a:pt x="863" y="1307722"/>
                  </a:lnTo>
                  <a:lnTo>
                    <a:pt x="2013" y="1307722"/>
                  </a:lnTo>
                  <a:lnTo>
                    <a:pt x="3204" y="1307722"/>
                  </a:lnTo>
                  <a:lnTo>
                    <a:pt x="4354" y="1307722"/>
                  </a:lnTo>
                  <a:lnTo>
                    <a:pt x="5505" y="1307722"/>
                  </a:lnTo>
                  <a:lnTo>
                    <a:pt x="6695" y="1307722"/>
                  </a:lnTo>
                  <a:lnTo>
                    <a:pt x="7846" y="1307722"/>
                  </a:lnTo>
                  <a:lnTo>
                    <a:pt x="8996" y="1307722"/>
                  </a:lnTo>
                  <a:lnTo>
                    <a:pt x="10187" y="1307722"/>
                  </a:lnTo>
                  <a:lnTo>
                    <a:pt x="11337" y="1307722"/>
                  </a:lnTo>
                  <a:lnTo>
                    <a:pt x="12487" y="1307722"/>
                  </a:lnTo>
                  <a:lnTo>
                    <a:pt x="13679" y="1307722"/>
                  </a:lnTo>
                  <a:lnTo>
                    <a:pt x="14829" y="1307722"/>
                  </a:lnTo>
                  <a:lnTo>
                    <a:pt x="15979" y="1307722"/>
                  </a:lnTo>
                  <a:lnTo>
                    <a:pt x="17170" y="1307722"/>
                  </a:lnTo>
                  <a:lnTo>
                    <a:pt x="18320" y="1307722"/>
                  </a:lnTo>
                  <a:lnTo>
                    <a:pt x="19511" y="1307722"/>
                  </a:lnTo>
                  <a:lnTo>
                    <a:pt x="20662" y="1307722"/>
                  </a:lnTo>
                  <a:lnTo>
                    <a:pt x="21812" y="1307722"/>
                  </a:lnTo>
                  <a:lnTo>
                    <a:pt x="23003" y="1307722"/>
                  </a:lnTo>
                  <a:lnTo>
                    <a:pt x="24153" y="1307722"/>
                  </a:lnTo>
                  <a:lnTo>
                    <a:pt x="25303" y="1307722"/>
                  </a:lnTo>
                  <a:lnTo>
                    <a:pt x="26495" y="1307722"/>
                  </a:lnTo>
                  <a:lnTo>
                    <a:pt x="27644" y="1307722"/>
                  </a:lnTo>
                  <a:lnTo>
                    <a:pt x="28795" y="1307722"/>
                  </a:lnTo>
                  <a:lnTo>
                    <a:pt x="29986" y="1307722"/>
                  </a:lnTo>
                  <a:lnTo>
                    <a:pt x="31136" y="1307722"/>
                  </a:lnTo>
                  <a:lnTo>
                    <a:pt x="32327" y="1307722"/>
                  </a:lnTo>
                  <a:lnTo>
                    <a:pt x="33478" y="1307722"/>
                  </a:lnTo>
                  <a:lnTo>
                    <a:pt x="34628" y="1307722"/>
                  </a:lnTo>
                  <a:lnTo>
                    <a:pt x="35819" y="1307722"/>
                  </a:lnTo>
                  <a:lnTo>
                    <a:pt x="36969" y="1307722"/>
                  </a:lnTo>
                  <a:lnTo>
                    <a:pt x="38119" y="1307722"/>
                  </a:lnTo>
                  <a:lnTo>
                    <a:pt x="39311" y="1307722"/>
                  </a:lnTo>
                  <a:lnTo>
                    <a:pt x="40461" y="1307722"/>
                  </a:lnTo>
                  <a:lnTo>
                    <a:pt x="41611" y="1307722"/>
                  </a:lnTo>
                  <a:lnTo>
                    <a:pt x="42802" y="1307722"/>
                  </a:lnTo>
                  <a:lnTo>
                    <a:pt x="43952" y="1307722"/>
                  </a:lnTo>
                  <a:lnTo>
                    <a:pt x="45102" y="1307722"/>
                  </a:lnTo>
                  <a:lnTo>
                    <a:pt x="46293" y="1307722"/>
                  </a:lnTo>
                  <a:lnTo>
                    <a:pt x="47444" y="1307722"/>
                  </a:lnTo>
                  <a:lnTo>
                    <a:pt x="48635" y="1303006"/>
                  </a:lnTo>
                  <a:lnTo>
                    <a:pt x="49785" y="1301955"/>
                  </a:lnTo>
                  <a:lnTo>
                    <a:pt x="50935" y="1297765"/>
                  </a:lnTo>
                  <a:lnTo>
                    <a:pt x="52126" y="1293045"/>
                  </a:lnTo>
                  <a:lnTo>
                    <a:pt x="53277" y="1282825"/>
                  </a:lnTo>
                  <a:lnTo>
                    <a:pt x="54426" y="1281252"/>
                  </a:lnTo>
                  <a:lnTo>
                    <a:pt x="55618" y="1285709"/>
                  </a:lnTo>
                  <a:lnTo>
                    <a:pt x="56768" y="1284398"/>
                  </a:lnTo>
                  <a:lnTo>
                    <a:pt x="57918" y="1282825"/>
                  </a:lnTo>
                  <a:lnTo>
                    <a:pt x="59109" y="1285446"/>
                  </a:lnTo>
                  <a:lnTo>
                    <a:pt x="60259" y="1284398"/>
                  </a:lnTo>
                  <a:lnTo>
                    <a:pt x="61410" y="1288067"/>
                  </a:lnTo>
                  <a:lnTo>
                    <a:pt x="62601" y="1291213"/>
                  </a:lnTo>
                  <a:lnTo>
                    <a:pt x="63751" y="1282299"/>
                  </a:lnTo>
                  <a:lnTo>
                    <a:pt x="64942" y="1277321"/>
                  </a:lnTo>
                  <a:lnTo>
                    <a:pt x="66093" y="1285446"/>
                  </a:lnTo>
                  <a:lnTo>
                    <a:pt x="67242" y="1282299"/>
                  </a:lnTo>
                  <a:lnTo>
                    <a:pt x="68434" y="1259239"/>
                  </a:lnTo>
                  <a:lnTo>
                    <a:pt x="69584" y="1275748"/>
                  </a:lnTo>
                  <a:lnTo>
                    <a:pt x="70734" y="1277584"/>
                  </a:lnTo>
                  <a:lnTo>
                    <a:pt x="71925" y="1280467"/>
                  </a:lnTo>
                  <a:lnTo>
                    <a:pt x="73075" y="1279420"/>
                  </a:lnTo>
                  <a:lnTo>
                    <a:pt x="74226" y="1274700"/>
                  </a:lnTo>
                  <a:lnTo>
                    <a:pt x="75417" y="1271817"/>
                  </a:lnTo>
                  <a:lnTo>
                    <a:pt x="76567" y="1282825"/>
                  </a:lnTo>
                  <a:lnTo>
                    <a:pt x="77717" y="1282825"/>
                  </a:lnTo>
                  <a:lnTo>
                    <a:pt x="78908" y="1283088"/>
                  </a:lnTo>
                  <a:lnTo>
                    <a:pt x="80058" y="1283088"/>
                  </a:lnTo>
                  <a:lnTo>
                    <a:pt x="81250" y="1282299"/>
                  </a:lnTo>
                  <a:lnTo>
                    <a:pt x="82400" y="1271558"/>
                  </a:lnTo>
                  <a:lnTo>
                    <a:pt x="83550" y="1271295"/>
                  </a:lnTo>
                  <a:lnTo>
                    <a:pt x="84741" y="1278368"/>
                  </a:lnTo>
                  <a:lnTo>
                    <a:pt x="85891" y="1278894"/>
                  </a:lnTo>
                  <a:lnTo>
                    <a:pt x="87042" y="1276536"/>
                  </a:lnTo>
                  <a:lnTo>
                    <a:pt x="88232" y="1283088"/>
                  </a:lnTo>
                  <a:lnTo>
                    <a:pt x="89383" y="1276536"/>
                  </a:lnTo>
                  <a:lnTo>
                    <a:pt x="90533" y="1290950"/>
                  </a:lnTo>
                  <a:lnTo>
                    <a:pt x="91724" y="1271295"/>
                  </a:lnTo>
                  <a:lnTo>
                    <a:pt x="92874" y="1280730"/>
                  </a:lnTo>
                  <a:lnTo>
                    <a:pt x="94024" y="1280204"/>
                  </a:lnTo>
                  <a:lnTo>
                    <a:pt x="95216" y="1271032"/>
                  </a:lnTo>
                  <a:lnTo>
                    <a:pt x="96366" y="1287541"/>
                  </a:lnTo>
                  <a:lnTo>
                    <a:pt x="97557" y="1266054"/>
                  </a:lnTo>
                  <a:lnTo>
                    <a:pt x="98707" y="1276536"/>
                  </a:lnTo>
                  <a:lnTo>
                    <a:pt x="99857" y="1268674"/>
                  </a:lnTo>
                  <a:lnTo>
                    <a:pt x="101049" y="1278894"/>
                  </a:lnTo>
                  <a:lnTo>
                    <a:pt x="102199" y="1263433"/>
                  </a:lnTo>
                  <a:lnTo>
                    <a:pt x="103349" y="1273127"/>
                  </a:lnTo>
                  <a:lnTo>
                    <a:pt x="104540" y="1271817"/>
                  </a:lnTo>
                  <a:lnTo>
                    <a:pt x="105690" y="1273127"/>
                  </a:lnTo>
                  <a:lnTo>
                    <a:pt x="106840" y="1250592"/>
                  </a:lnTo>
                  <a:lnTo>
                    <a:pt x="108032" y="1254260"/>
                  </a:lnTo>
                  <a:lnTo>
                    <a:pt x="109182" y="1256355"/>
                  </a:lnTo>
                  <a:lnTo>
                    <a:pt x="110373" y="1267101"/>
                  </a:lnTo>
                  <a:lnTo>
                    <a:pt x="111523" y="1260286"/>
                  </a:lnTo>
                  <a:lnTo>
                    <a:pt x="112673" y="1260024"/>
                  </a:lnTo>
                  <a:lnTo>
                    <a:pt x="113865" y="1260549"/>
                  </a:lnTo>
                  <a:lnTo>
                    <a:pt x="115014" y="1247972"/>
                  </a:lnTo>
                  <a:lnTo>
                    <a:pt x="116165" y="1248231"/>
                  </a:lnTo>
                  <a:lnTo>
                    <a:pt x="117356" y="1221502"/>
                  </a:lnTo>
                  <a:lnTo>
                    <a:pt x="118506" y="1235127"/>
                  </a:lnTo>
                  <a:lnTo>
                    <a:pt x="119656" y="1255308"/>
                  </a:lnTo>
                  <a:lnTo>
                    <a:pt x="120847" y="1243252"/>
                  </a:lnTo>
                  <a:lnTo>
                    <a:pt x="121998" y="1233032"/>
                  </a:lnTo>
                  <a:lnTo>
                    <a:pt x="123147" y="1252687"/>
                  </a:lnTo>
                  <a:lnTo>
                    <a:pt x="124339" y="1263433"/>
                  </a:lnTo>
                  <a:lnTo>
                    <a:pt x="125489" y="1246399"/>
                  </a:lnTo>
                  <a:lnTo>
                    <a:pt x="126680" y="1239058"/>
                  </a:lnTo>
                  <a:lnTo>
                    <a:pt x="127830" y="1258455"/>
                  </a:lnTo>
                  <a:lnTo>
                    <a:pt x="128981" y="1248231"/>
                  </a:lnTo>
                  <a:lnTo>
                    <a:pt x="130172" y="1233032"/>
                  </a:lnTo>
                  <a:lnTo>
                    <a:pt x="131322" y="1239847"/>
                  </a:lnTo>
                  <a:lnTo>
                    <a:pt x="132472" y="1251114"/>
                  </a:lnTo>
                  <a:lnTo>
                    <a:pt x="133663" y="1252950"/>
                  </a:lnTo>
                  <a:lnTo>
                    <a:pt x="134814" y="1237489"/>
                  </a:lnTo>
                  <a:lnTo>
                    <a:pt x="135964" y="1239847"/>
                  </a:lnTo>
                  <a:lnTo>
                    <a:pt x="137155" y="1253735"/>
                  </a:lnTo>
                  <a:lnTo>
                    <a:pt x="138305" y="1249019"/>
                  </a:lnTo>
                  <a:lnTo>
                    <a:pt x="139455" y="1255308"/>
                  </a:lnTo>
                  <a:lnTo>
                    <a:pt x="140646" y="1233032"/>
                  </a:lnTo>
                  <a:lnTo>
                    <a:pt x="141796" y="1253735"/>
                  </a:lnTo>
                  <a:lnTo>
                    <a:pt x="142988" y="1262123"/>
                  </a:lnTo>
                  <a:lnTo>
                    <a:pt x="144138" y="1258976"/>
                  </a:lnTo>
                  <a:lnTo>
                    <a:pt x="145288" y="1255045"/>
                  </a:lnTo>
                  <a:lnTo>
                    <a:pt x="146479" y="1253735"/>
                  </a:lnTo>
                  <a:lnTo>
                    <a:pt x="147629" y="1246136"/>
                  </a:lnTo>
                  <a:lnTo>
                    <a:pt x="148780" y="1260812"/>
                  </a:lnTo>
                  <a:lnTo>
                    <a:pt x="149971" y="1258192"/>
                  </a:lnTo>
                  <a:lnTo>
                    <a:pt x="151121" y="1254260"/>
                  </a:lnTo>
                  <a:lnTo>
                    <a:pt x="152271" y="1259765"/>
                  </a:lnTo>
                  <a:lnTo>
                    <a:pt x="153462" y="1250330"/>
                  </a:lnTo>
                  <a:lnTo>
                    <a:pt x="154612" y="1243252"/>
                  </a:lnTo>
                  <a:lnTo>
                    <a:pt x="155763" y="1238799"/>
                  </a:lnTo>
                  <a:lnTo>
                    <a:pt x="156954" y="1255834"/>
                  </a:lnTo>
                  <a:lnTo>
                    <a:pt x="158104" y="1244562"/>
                  </a:lnTo>
                  <a:lnTo>
                    <a:pt x="159295" y="1246399"/>
                  </a:lnTo>
                  <a:lnTo>
                    <a:pt x="160445" y="1245610"/>
                  </a:lnTo>
                  <a:lnTo>
                    <a:pt x="161596" y="1254782"/>
                  </a:lnTo>
                  <a:lnTo>
                    <a:pt x="162786" y="1235390"/>
                  </a:lnTo>
                  <a:lnTo>
                    <a:pt x="163937" y="1255834"/>
                  </a:lnTo>
                  <a:lnTo>
                    <a:pt x="165087" y="1242468"/>
                  </a:lnTo>
                  <a:lnTo>
                    <a:pt x="166278" y="1252424"/>
                  </a:lnTo>
                  <a:lnTo>
                    <a:pt x="167428" y="1240110"/>
                  </a:lnTo>
                  <a:lnTo>
                    <a:pt x="168578" y="1242989"/>
                  </a:lnTo>
                  <a:lnTo>
                    <a:pt x="169770" y="1238274"/>
                  </a:lnTo>
                  <a:lnTo>
                    <a:pt x="170920" y="1250330"/>
                  </a:lnTo>
                  <a:lnTo>
                    <a:pt x="172070" y="1246399"/>
                  </a:lnTo>
                  <a:lnTo>
                    <a:pt x="173261" y="1239058"/>
                  </a:lnTo>
                  <a:lnTo>
                    <a:pt x="174411" y="1256093"/>
                  </a:lnTo>
                  <a:lnTo>
                    <a:pt x="175602" y="1238537"/>
                  </a:lnTo>
                  <a:lnTo>
                    <a:pt x="176753" y="1250067"/>
                  </a:lnTo>
                  <a:lnTo>
                    <a:pt x="177903" y="1251377"/>
                  </a:lnTo>
                  <a:lnTo>
                    <a:pt x="179094" y="1255834"/>
                  </a:lnTo>
                  <a:lnTo>
                    <a:pt x="180244" y="1250330"/>
                  </a:lnTo>
                  <a:lnTo>
                    <a:pt x="181394" y="1261075"/>
                  </a:lnTo>
                  <a:lnTo>
                    <a:pt x="182586" y="1250330"/>
                  </a:lnTo>
                  <a:lnTo>
                    <a:pt x="183735" y="1254260"/>
                  </a:lnTo>
                  <a:lnTo>
                    <a:pt x="184886" y="1249282"/>
                  </a:lnTo>
                  <a:lnTo>
                    <a:pt x="186077" y="1253472"/>
                  </a:lnTo>
                  <a:lnTo>
                    <a:pt x="187227" y="1255308"/>
                  </a:lnTo>
                  <a:lnTo>
                    <a:pt x="188418" y="1256881"/>
                  </a:lnTo>
                  <a:lnTo>
                    <a:pt x="189568" y="1253735"/>
                  </a:lnTo>
                  <a:lnTo>
                    <a:pt x="190719" y="1254260"/>
                  </a:lnTo>
                  <a:lnTo>
                    <a:pt x="191910" y="1258455"/>
                  </a:lnTo>
                  <a:lnTo>
                    <a:pt x="193060" y="1260286"/>
                  </a:lnTo>
                  <a:lnTo>
                    <a:pt x="194210" y="1257403"/>
                  </a:lnTo>
                  <a:lnTo>
                    <a:pt x="195401" y="1249019"/>
                  </a:lnTo>
                  <a:lnTo>
                    <a:pt x="196552" y="1246399"/>
                  </a:lnTo>
                  <a:lnTo>
                    <a:pt x="197702" y="1259765"/>
                  </a:lnTo>
                  <a:lnTo>
                    <a:pt x="198893" y="1246399"/>
                  </a:lnTo>
                  <a:lnTo>
                    <a:pt x="200043" y="1260812"/>
                  </a:lnTo>
                  <a:lnTo>
                    <a:pt x="201193" y="1253472"/>
                  </a:lnTo>
                  <a:lnTo>
                    <a:pt x="202384" y="1253472"/>
                  </a:lnTo>
                  <a:lnTo>
                    <a:pt x="203535" y="1246661"/>
                  </a:lnTo>
                  <a:lnTo>
                    <a:pt x="204726" y="1238011"/>
                  </a:lnTo>
                  <a:lnTo>
                    <a:pt x="205876" y="1245873"/>
                  </a:lnTo>
                  <a:lnTo>
                    <a:pt x="207026" y="1243515"/>
                  </a:lnTo>
                  <a:lnTo>
                    <a:pt x="208217" y="1246399"/>
                  </a:lnTo>
                  <a:lnTo>
                    <a:pt x="209368" y="1264480"/>
                  </a:lnTo>
                  <a:lnTo>
                    <a:pt x="210517" y="1258713"/>
                  </a:lnTo>
                  <a:lnTo>
                    <a:pt x="211709" y="1227265"/>
                  </a:lnTo>
                  <a:lnTo>
                    <a:pt x="212859" y="1244825"/>
                  </a:lnTo>
                  <a:lnTo>
                    <a:pt x="214009" y="1225433"/>
                  </a:lnTo>
                  <a:lnTo>
                    <a:pt x="215200" y="1237748"/>
                  </a:lnTo>
                  <a:lnTo>
                    <a:pt x="216350" y="1246399"/>
                  </a:lnTo>
                  <a:lnTo>
                    <a:pt x="217501" y="1244299"/>
                  </a:lnTo>
                  <a:lnTo>
                    <a:pt x="218692" y="1251377"/>
                  </a:lnTo>
                  <a:lnTo>
                    <a:pt x="219842" y="1231985"/>
                  </a:lnTo>
                  <a:lnTo>
                    <a:pt x="221033" y="1239847"/>
                  </a:lnTo>
                  <a:lnTo>
                    <a:pt x="222183" y="1239058"/>
                  </a:lnTo>
                  <a:lnTo>
                    <a:pt x="223333" y="1239847"/>
                  </a:lnTo>
                  <a:lnTo>
                    <a:pt x="224525" y="1245873"/>
                  </a:lnTo>
                  <a:lnTo>
                    <a:pt x="225675" y="1239584"/>
                  </a:lnTo>
                  <a:lnTo>
                    <a:pt x="226825" y="1256355"/>
                  </a:lnTo>
                  <a:lnTo>
                    <a:pt x="228016" y="1245873"/>
                  </a:lnTo>
                  <a:lnTo>
                    <a:pt x="229166" y="1253213"/>
                  </a:lnTo>
                  <a:lnTo>
                    <a:pt x="230317" y="1247972"/>
                  </a:lnTo>
                  <a:lnTo>
                    <a:pt x="231507" y="1248231"/>
                  </a:lnTo>
                  <a:lnTo>
                    <a:pt x="232658" y="1259765"/>
                  </a:lnTo>
                  <a:lnTo>
                    <a:pt x="233808" y="1264480"/>
                  </a:lnTo>
                  <a:lnTo>
                    <a:pt x="234999" y="1261860"/>
                  </a:lnTo>
                  <a:lnTo>
                    <a:pt x="236149" y="1260549"/>
                  </a:lnTo>
                  <a:lnTo>
                    <a:pt x="237341" y="1258713"/>
                  </a:lnTo>
                  <a:lnTo>
                    <a:pt x="238491" y="1252162"/>
                  </a:lnTo>
                  <a:lnTo>
                    <a:pt x="239641" y="1231985"/>
                  </a:lnTo>
                  <a:lnTo>
                    <a:pt x="240832" y="1248756"/>
                  </a:lnTo>
                  <a:lnTo>
                    <a:pt x="241982" y="1238274"/>
                  </a:lnTo>
                  <a:lnTo>
                    <a:pt x="243132" y="1226743"/>
                  </a:lnTo>
                  <a:lnTo>
                    <a:pt x="244323" y="1200274"/>
                  </a:lnTo>
                  <a:lnTo>
                    <a:pt x="245474" y="1251640"/>
                  </a:lnTo>
                  <a:lnTo>
                    <a:pt x="246624" y="1242730"/>
                  </a:lnTo>
                  <a:lnTo>
                    <a:pt x="247815" y="1230674"/>
                  </a:lnTo>
                  <a:lnTo>
                    <a:pt x="248965" y="1229627"/>
                  </a:lnTo>
                  <a:lnTo>
                    <a:pt x="250156" y="1236963"/>
                  </a:lnTo>
                  <a:lnTo>
                    <a:pt x="251307" y="1224386"/>
                  </a:lnTo>
                  <a:lnTo>
                    <a:pt x="252457" y="1234868"/>
                  </a:lnTo>
                  <a:lnTo>
                    <a:pt x="253648" y="1228838"/>
                  </a:lnTo>
                  <a:lnTo>
                    <a:pt x="254798" y="1238799"/>
                  </a:lnTo>
                  <a:lnTo>
                    <a:pt x="255948" y="1240110"/>
                  </a:lnTo>
                  <a:lnTo>
                    <a:pt x="257140" y="1232248"/>
                  </a:lnTo>
                  <a:lnTo>
                    <a:pt x="258289" y="1234080"/>
                  </a:lnTo>
                  <a:lnTo>
                    <a:pt x="259440" y="1223860"/>
                  </a:lnTo>
                  <a:lnTo>
                    <a:pt x="260631" y="1227528"/>
                  </a:lnTo>
                  <a:lnTo>
                    <a:pt x="261781" y="1191101"/>
                  </a:lnTo>
                  <a:lnTo>
                    <a:pt x="262931" y="1221239"/>
                  </a:lnTo>
                  <a:lnTo>
                    <a:pt x="264123" y="1207610"/>
                  </a:lnTo>
                  <a:lnTo>
                    <a:pt x="265273" y="1179834"/>
                  </a:lnTo>
                  <a:lnTo>
                    <a:pt x="266464" y="1152838"/>
                  </a:lnTo>
                  <a:lnTo>
                    <a:pt x="267614" y="1124800"/>
                  </a:lnTo>
                  <a:lnTo>
                    <a:pt x="268764" y="1007653"/>
                  </a:lnTo>
                  <a:lnTo>
                    <a:pt x="269956" y="867184"/>
                  </a:lnTo>
                  <a:lnTo>
                    <a:pt x="271105" y="800619"/>
                  </a:lnTo>
                  <a:lnTo>
                    <a:pt x="272256" y="820800"/>
                  </a:lnTo>
                  <a:lnTo>
                    <a:pt x="273447" y="749516"/>
                  </a:lnTo>
                  <a:lnTo>
                    <a:pt x="274597" y="382094"/>
                  </a:lnTo>
                  <a:lnTo>
                    <a:pt x="275747" y="470676"/>
                  </a:lnTo>
                  <a:lnTo>
                    <a:pt x="276938" y="703654"/>
                  </a:lnTo>
                  <a:lnTo>
                    <a:pt x="278089" y="774938"/>
                  </a:lnTo>
                  <a:lnTo>
                    <a:pt x="279238" y="672731"/>
                  </a:lnTo>
                  <a:lnTo>
                    <a:pt x="280430" y="750563"/>
                  </a:lnTo>
                  <a:lnTo>
                    <a:pt x="281580" y="815559"/>
                  </a:lnTo>
                  <a:lnTo>
                    <a:pt x="282771" y="997433"/>
                  </a:lnTo>
                  <a:lnTo>
                    <a:pt x="283921" y="892606"/>
                  </a:lnTo>
                  <a:lnTo>
                    <a:pt x="285071" y="640232"/>
                  </a:lnTo>
                  <a:lnTo>
                    <a:pt x="286263" y="652813"/>
                  </a:lnTo>
                  <a:lnTo>
                    <a:pt x="287413" y="697887"/>
                  </a:lnTo>
                  <a:lnTo>
                    <a:pt x="288563" y="747943"/>
                  </a:lnTo>
                  <a:lnTo>
                    <a:pt x="289754" y="726193"/>
                  </a:lnTo>
                  <a:lnTo>
                    <a:pt x="290905" y="851723"/>
                  </a:lnTo>
                  <a:lnTo>
                    <a:pt x="292055" y="810839"/>
                  </a:lnTo>
                  <a:lnTo>
                    <a:pt x="293246" y="725145"/>
                  </a:lnTo>
                  <a:lnTo>
                    <a:pt x="294396" y="810576"/>
                  </a:lnTo>
                  <a:lnTo>
                    <a:pt x="295546" y="742438"/>
                  </a:lnTo>
                  <a:lnTo>
                    <a:pt x="296737" y="474870"/>
                  </a:lnTo>
                  <a:lnTo>
                    <a:pt x="297887" y="662770"/>
                  </a:lnTo>
                  <a:lnTo>
                    <a:pt x="299079" y="833904"/>
                  </a:lnTo>
                  <a:lnTo>
                    <a:pt x="300229" y="808744"/>
                  </a:lnTo>
                  <a:lnTo>
                    <a:pt x="301379" y="770481"/>
                  </a:lnTo>
                  <a:lnTo>
                    <a:pt x="302570" y="752662"/>
                  </a:lnTo>
                  <a:lnTo>
                    <a:pt x="303720" y="830494"/>
                  </a:lnTo>
                  <a:lnTo>
                    <a:pt x="304871" y="827089"/>
                  </a:lnTo>
                  <a:lnTo>
                    <a:pt x="306062" y="837309"/>
                  </a:lnTo>
                  <a:lnTo>
                    <a:pt x="307212" y="925365"/>
                  </a:lnTo>
                  <a:lnTo>
                    <a:pt x="308362" y="907804"/>
                  </a:lnTo>
                  <a:lnTo>
                    <a:pt x="309553" y="766025"/>
                  </a:lnTo>
                  <a:lnTo>
                    <a:pt x="310703" y="844645"/>
                  </a:lnTo>
                  <a:lnTo>
                    <a:pt x="311895" y="905972"/>
                  </a:lnTo>
                  <a:lnTo>
                    <a:pt x="313045" y="791710"/>
                  </a:lnTo>
                  <a:lnTo>
                    <a:pt x="314195" y="788300"/>
                  </a:lnTo>
                  <a:lnTo>
                    <a:pt x="315386" y="909378"/>
                  </a:lnTo>
                  <a:lnTo>
                    <a:pt x="316536" y="840714"/>
                  </a:lnTo>
                  <a:lnTo>
                    <a:pt x="317687" y="780701"/>
                  </a:lnTo>
                  <a:lnTo>
                    <a:pt x="318877" y="802977"/>
                  </a:lnTo>
                  <a:lnTo>
                    <a:pt x="320028" y="873998"/>
                  </a:lnTo>
                  <a:lnTo>
                    <a:pt x="321178" y="894701"/>
                  </a:lnTo>
                  <a:lnTo>
                    <a:pt x="322369" y="850149"/>
                  </a:lnTo>
                  <a:lnTo>
                    <a:pt x="323519" y="842813"/>
                  </a:lnTo>
                  <a:lnTo>
                    <a:pt x="324669" y="945804"/>
                  </a:lnTo>
                  <a:lnTo>
                    <a:pt x="325861" y="784895"/>
                  </a:lnTo>
                  <a:lnTo>
                    <a:pt x="327010" y="755020"/>
                  </a:lnTo>
                  <a:lnTo>
                    <a:pt x="328202" y="751611"/>
                  </a:lnTo>
                  <a:lnTo>
                    <a:pt x="329352" y="824205"/>
                  </a:lnTo>
                  <a:lnTo>
                    <a:pt x="330502" y="833115"/>
                  </a:lnTo>
                  <a:lnTo>
                    <a:pt x="331693" y="730908"/>
                  </a:lnTo>
                  <a:lnTo>
                    <a:pt x="332844" y="673516"/>
                  </a:lnTo>
                  <a:lnTo>
                    <a:pt x="333994" y="302951"/>
                  </a:lnTo>
                  <a:lnTo>
                    <a:pt x="335185" y="0"/>
                  </a:lnTo>
                  <a:lnTo>
                    <a:pt x="336335" y="248441"/>
                  </a:lnTo>
                  <a:lnTo>
                    <a:pt x="337485" y="418262"/>
                  </a:lnTo>
                  <a:lnTo>
                    <a:pt x="338677" y="203889"/>
                  </a:lnTo>
                  <a:lnTo>
                    <a:pt x="339826" y="576814"/>
                  </a:lnTo>
                  <a:lnTo>
                    <a:pt x="340977" y="473034"/>
                  </a:lnTo>
                  <a:lnTo>
                    <a:pt x="342168" y="396508"/>
                  </a:lnTo>
                  <a:lnTo>
                    <a:pt x="343318" y="325489"/>
                  </a:lnTo>
                  <a:lnTo>
                    <a:pt x="344509" y="498978"/>
                  </a:lnTo>
                  <a:lnTo>
                    <a:pt x="345659" y="419572"/>
                  </a:lnTo>
                  <a:lnTo>
                    <a:pt x="346810" y="512607"/>
                  </a:lnTo>
                  <a:lnTo>
                    <a:pt x="348001" y="676662"/>
                  </a:lnTo>
                  <a:lnTo>
                    <a:pt x="349151" y="547723"/>
                  </a:lnTo>
                  <a:lnTo>
                    <a:pt x="350301" y="528068"/>
                  </a:lnTo>
                  <a:lnTo>
                    <a:pt x="351492" y="314220"/>
                  </a:lnTo>
                  <a:lnTo>
                    <a:pt x="352643" y="212013"/>
                  </a:lnTo>
                  <a:lnTo>
                    <a:pt x="353792" y="395986"/>
                  </a:lnTo>
                  <a:lnTo>
                    <a:pt x="354984" y="482206"/>
                  </a:lnTo>
                  <a:lnTo>
                    <a:pt x="356134" y="571046"/>
                  </a:lnTo>
                  <a:lnTo>
                    <a:pt x="357284" y="511034"/>
                  </a:lnTo>
                  <a:lnTo>
                    <a:pt x="358475" y="279889"/>
                  </a:lnTo>
                  <a:lnTo>
                    <a:pt x="359626" y="285655"/>
                  </a:lnTo>
                  <a:lnTo>
                    <a:pt x="360817" y="354840"/>
                  </a:lnTo>
                  <a:lnTo>
                    <a:pt x="361967" y="363228"/>
                  </a:lnTo>
                  <a:lnTo>
                    <a:pt x="363117" y="292731"/>
                  </a:lnTo>
                  <a:lnTo>
                    <a:pt x="364308" y="384715"/>
                  </a:lnTo>
                  <a:lnTo>
                    <a:pt x="365459" y="612977"/>
                  </a:lnTo>
                  <a:lnTo>
                    <a:pt x="366608" y="522564"/>
                  </a:lnTo>
                  <a:lnTo>
                    <a:pt x="367800" y="617956"/>
                  </a:lnTo>
                  <a:lnTo>
                    <a:pt x="368950" y="553227"/>
                  </a:lnTo>
                  <a:lnTo>
                    <a:pt x="370100" y="481680"/>
                  </a:lnTo>
                  <a:lnTo>
                    <a:pt x="371291" y="588869"/>
                  </a:lnTo>
                  <a:lnTo>
                    <a:pt x="372441" y="658055"/>
                  </a:lnTo>
                  <a:lnTo>
                    <a:pt x="373592" y="562137"/>
                  </a:lnTo>
                  <a:lnTo>
                    <a:pt x="374783" y="473559"/>
                  </a:lnTo>
                  <a:lnTo>
                    <a:pt x="375933" y="348551"/>
                  </a:lnTo>
                  <a:lnTo>
                    <a:pt x="377124" y="569999"/>
                  </a:lnTo>
                  <a:lnTo>
                    <a:pt x="378274" y="620318"/>
                  </a:lnTo>
                  <a:lnTo>
                    <a:pt x="379424" y="656482"/>
                  </a:lnTo>
                  <a:lnTo>
                    <a:pt x="380616" y="783059"/>
                  </a:lnTo>
                  <a:lnTo>
                    <a:pt x="381766" y="594633"/>
                  </a:lnTo>
                  <a:lnTo>
                    <a:pt x="382916" y="113476"/>
                  </a:lnTo>
                  <a:lnTo>
                    <a:pt x="384107" y="251324"/>
                  </a:lnTo>
                  <a:lnTo>
                    <a:pt x="385257" y="484301"/>
                  </a:lnTo>
                  <a:lnTo>
                    <a:pt x="386408" y="593585"/>
                  </a:lnTo>
                  <a:lnTo>
                    <a:pt x="387598" y="520732"/>
                  </a:lnTo>
                  <a:lnTo>
                    <a:pt x="388749" y="580745"/>
                  </a:lnTo>
                  <a:lnTo>
                    <a:pt x="389940" y="539861"/>
                  </a:lnTo>
                  <a:lnTo>
                    <a:pt x="391090" y="540909"/>
                  </a:lnTo>
                  <a:lnTo>
                    <a:pt x="392240" y="524400"/>
                  </a:lnTo>
                  <a:lnTo>
                    <a:pt x="393431" y="516275"/>
                  </a:lnTo>
                  <a:lnTo>
                    <a:pt x="394582" y="668275"/>
                  </a:lnTo>
                  <a:lnTo>
                    <a:pt x="395732" y="717020"/>
                  </a:lnTo>
                  <a:lnTo>
                    <a:pt x="396923" y="824205"/>
                  </a:lnTo>
                  <a:lnTo>
                    <a:pt x="398073" y="719378"/>
                  </a:lnTo>
                  <a:lnTo>
                    <a:pt x="399223" y="670370"/>
                  </a:lnTo>
                  <a:lnTo>
                    <a:pt x="400414" y="575766"/>
                  </a:lnTo>
                  <a:lnTo>
                    <a:pt x="401565" y="592801"/>
                  </a:lnTo>
                  <a:lnTo>
                    <a:pt x="402715" y="773365"/>
                  </a:lnTo>
                  <a:lnTo>
                    <a:pt x="403906" y="682951"/>
                  </a:lnTo>
                  <a:lnTo>
                    <a:pt x="405056" y="708111"/>
                  </a:lnTo>
                  <a:lnTo>
                    <a:pt x="406247" y="673516"/>
                  </a:lnTo>
                  <a:lnTo>
                    <a:pt x="407398" y="691861"/>
                  </a:lnTo>
                  <a:lnTo>
                    <a:pt x="408548" y="620577"/>
                  </a:lnTo>
                  <a:lnTo>
                    <a:pt x="409739" y="688977"/>
                  </a:lnTo>
                  <a:lnTo>
                    <a:pt x="410889" y="798524"/>
                  </a:lnTo>
                  <a:lnTo>
                    <a:pt x="412039" y="743490"/>
                  </a:lnTo>
                  <a:lnTo>
                    <a:pt x="413231" y="759999"/>
                  </a:lnTo>
                  <a:lnTo>
                    <a:pt x="414380" y="777818"/>
                  </a:lnTo>
                  <a:lnTo>
                    <a:pt x="415531" y="634990"/>
                  </a:lnTo>
                  <a:lnTo>
                    <a:pt x="416722" y="790136"/>
                  </a:lnTo>
                  <a:lnTo>
                    <a:pt x="417872" y="789352"/>
                  </a:lnTo>
                  <a:lnTo>
                    <a:pt x="419022" y="743490"/>
                  </a:lnTo>
                  <a:lnTo>
                    <a:pt x="420213" y="716757"/>
                  </a:lnTo>
                  <a:lnTo>
                    <a:pt x="421364" y="810576"/>
                  </a:lnTo>
                  <a:lnTo>
                    <a:pt x="422555" y="758425"/>
                  </a:lnTo>
                  <a:lnTo>
                    <a:pt x="423705" y="701296"/>
                  </a:lnTo>
                  <a:lnTo>
                    <a:pt x="424855" y="796951"/>
                  </a:lnTo>
                  <a:lnTo>
                    <a:pt x="426047" y="713874"/>
                  </a:lnTo>
                  <a:lnTo>
                    <a:pt x="427196" y="734576"/>
                  </a:lnTo>
                  <a:lnTo>
                    <a:pt x="428347" y="628180"/>
                  </a:lnTo>
                  <a:lnTo>
                    <a:pt x="429538" y="784632"/>
                  </a:lnTo>
                  <a:lnTo>
                    <a:pt x="430688" y="676400"/>
                  </a:lnTo>
                  <a:lnTo>
                    <a:pt x="431838" y="468318"/>
                  </a:lnTo>
                  <a:lnTo>
                    <a:pt x="433029" y="551654"/>
                  </a:lnTo>
                  <a:lnTo>
                    <a:pt x="434180" y="492163"/>
                  </a:lnTo>
                  <a:lnTo>
                    <a:pt x="435329" y="683999"/>
                  </a:lnTo>
                  <a:lnTo>
                    <a:pt x="436521" y="718331"/>
                  </a:lnTo>
                  <a:lnTo>
                    <a:pt x="437671" y="762619"/>
                  </a:lnTo>
                  <a:lnTo>
                    <a:pt x="438862" y="782012"/>
                  </a:lnTo>
                  <a:lnTo>
                    <a:pt x="440012" y="790136"/>
                  </a:lnTo>
                  <a:lnTo>
                    <a:pt x="441162" y="675089"/>
                  </a:lnTo>
                  <a:lnTo>
                    <a:pt x="442354" y="696055"/>
                  </a:lnTo>
                  <a:lnTo>
                    <a:pt x="443504" y="716757"/>
                  </a:lnTo>
                  <a:lnTo>
                    <a:pt x="444654" y="636564"/>
                  </a:lnTo>
                  <a:lnTo>
                    <a:pt x="445845" y="760524"/>
                  </a:lnTo>
                  <a:lnTo>
                    <a:pt x="446995" y="755283"/>
                  </a:lnTo>
                  <a:lnTo>
                    <a:pt x="448146" y="747158"/>
                  </a:lnTo>
                  <a:lnTo>
                    <a:pt x="449337" y="775197"/>
                  </a:lnTo>
                  <a:lnTo>
                    <a:pt x="450487" y="778343"/>
                  </a:lnTo>
                  <a:lnTo>
                    <a:pt x="451678" y="840192"/>
                  </a:lnTo>
                  <a:lnTo>
                    <a:pt x="452828" y="877667"/>
                  </a:lnTo>
                  <a:lnTo>
                    <a:pt x="453978" y="852507"/>
                  </a:lnTo>
                  <a:lnTo>
                    <a:pt x="455170" y="840714"/>
                  </a:lnTo>
                  <a:lnTo>
                    <a:pt x="456320" y="850412"/>
                  </a:lnTo>
                  <a:lnTo>
                    <a:pt x="457470" y="800093"/>
                  </a:lnTo>
                  <a:lnTo>
                    <a:pt x="458661" y="883697"/>
                  </a:lnTo>
                  <a:lnTo>
                    <a:pt x="459811" y="906757"/>
                  </a:lnTo>
                  <a:lnTo>
                    <a:pt x="460962" y="832852"/>
                  </a:lnTo>
                  <a:lnTo>
                    <a:pt x="462152" y="875572"/>
                  </a:lnTo>
                  <a:lnTo>
                    <a:pt x="463303" y="902826"/>
                  </a:lnTo>
                  <a:lnTo>
                    <a:pt x="464453" y="855128"/>
                  </a:lnTo>
                  <a:lnTo>
                    <a:pt x="465644" y="855654"/>
                  </a:lnTo>
                  <a:lnTo>
                    <a:pt x="466794" y="790662"/>
                  </a:lnTo>
                  <a:lnTo>
                    <a:pt x="467986" y="645736"/>
                  </a:lnTo>
                  <a:lnTo>
                    <a:pt x="469136" y="763145"/>
                  </a:lnTo>
                  <a:lnTo>
                    <a:pt x="470286" y="871115"/>
                  </a:lnTo>
                  <a:lnTo>
                    <a:pt x="471477" y="846744"/>
                  </a:lnTo>
                  <a:lnTo>
                    <a:pt x="472627" y="835214"/>
                  </a:lnTo>
                  <a:lnTo>
                    <a:pt x="473777" y="838882"/>
                  </a:lnTo>
                  <a:lnTo>
                    <a:pt x="474968" y="830494"/>
                  </a:lnTo>
                  <a:lnTo>
                    <a:pt x="476119" y="607473"/>
                  </a:lnTo>
                  <a:lnTo>
                    <a:pt x="477269" y="433723"/>
                  </a:lnTo>
                  <a:lnTo>
                    <a:pt x="478460" y="781749"/>
                  </a:lnTo>
                  <a:lnTo>
                    <a:pt x="479610" y="693171"/>
                  </a:lnTo>
                  <a:lnTo>
                    <a:pt x="480760" y="691861"/>
                  </a:lnTo>
                  <a:lnTo>
                    <a:pt x="481952" y="729076"/>
                  </a:lnTo>
                  <a:lnTo>
                    <a:pt x="483101" y="837046"/>
                  </a:lnTo>
                  <a:lnTo>
                    <a:pt x="484293" y="860110"/>
                  </a:lnTo>
                  <a:lnTo>
                    <a:pt x="485443" y="777296"/>
                  </a:lnTo>
                  <a:lnTo>
                    <a:pt x="486593" y="879503"/>
                  </a:lnTo>
                  <a:lnTo>
                    <a:pt x="487784" y="794852"/>
                  </a:lnTo>
                  <a:lnTo>
                    <a:pt x="488934" y="879766"/>
                  </a:lnTo>
                  <a:lnTo>
                    <a:pt x="490085" y="834688"/>
                  </a:lnTo>
                  <a:lnTo>
                    <a:pt x="491276" y="959696"/>
                  </a:lnTo>
                  <a:lnTo>
                    <a:pt x="492426" y="936369"/>
                  </a:lnTo>
                  <a:lnTo>
                    <a:pt x="493576" y="876619"/>
                  </a:lnTo>
                  <a:lnTo>
                    <a:pt x="494768" y="963627"/>
                  </a:lnTo>
                  <a:lnTo>
                    <a:pt x="495917" y="884481"/>
                  </a:lnTo>
                  <a:lnTo>
                    <a:pt x="497068" y="953145"/>
                  </a:lnTo>
                  <a:lnTo>
                    <a:pt x="498259" y="965722"/>
                  </a:lnTo>
                  <a:lnTo>
                    <a:pt x="499409" y="956024"/>
                  </a:lnTo>
                  <a:lnTo>
                    <a:pt x="500600" y="980136"/>
                  </a:lnTo>
                  <a:lnTo>
                    <a:pt x="501750" y="978826"/>
                  </a:lnTo>
                  <a:lnTo>
                    <a:pt x="502901" y="1015778"/>
                  </a:lnTo>
                  <a:lnTo>
                    <a:pt x="504092" y="987472"/>
                  </a:lnTo>
                  <a:lnTo>
                    <a:pt x="505242" y="973059"/>
                  </a:lnTo>
                  <a:lnTo>
                    <a:pt x="506392" y="979089"/>
                  </a:lnTo>
                  <a:lnTo>
                    <a:pt x="507583" y="996386"/>
                  </a:lnTo>
                  <a:lnTo>
                    <a:pt x="508734" y="1043817"/>
                  </a:lnTo>
                  <a:lnTo>
                    <a:pt x="509883" y="952619"/>
                  </a:lnTo>
                  <a:lnTo>
                    <a:pt x="511075" y="940826"/>
                  </a:lnTo>
                  <a:lnTo>
                    <a:pt x="512225" y="954977"/>
                  </a:lnTo>
                  <a:lnTo>
                    <a:pt x="513375" y="908593"/>
                  </a:lnTo>
                  <a:lnTo>
                    <a:pt x="514566" y="990619"/>
                  </a:lnTo>
                  <a:lnTo>
                    <a:pt x="515716" y="968869"/>
                  </a:lnTo>
                  <a:lnTo>
                    <a:pt x="516908" y="947378"/>
                  </a:lnTo>
                  <a:lnTo>
                    <a:pt x="518058" y="998218"/>
                  </a:lnTo>
                  <a:lnTo>
                    <a:pt x="519208" y="1023640"/>
                  </a:lnTo>
                  <a:lnTo>
                    <a:pt x="520399" y="1026783"/>
                  </a:lnTo>
                  <a:lnTo>
                    <a:pt x="521550" y="916455"/>
                  </a:lnTo>
                  <a:lnTo>
                    <a:pt x="522699" y="925886"/>
                  </a:lnTo>
                  <a:lnTo>
                    <a:pt x="523891" y="976468"/>
                  </a:lnTo>
                  <a:lnTo>
                    <a:pt x="525041" y="912261"/>
                  </a:lnTo>
                  <a:lnTo>
                    <a:pt x="526191" y="1008964"/>
                  </a:lnTo>
                  <a:lnTo>
                    <a:pt x="527382" y="1040412"/>
                  </a:lnTo>
                  <a:lnTo>
                    <a:pt x="528532" y="989046"/>
                  </a:lnTo>
                  <a:lnTo>
                    <a:pt x="529724" y="993240"/>
                  </a:lnTo>
                  <a:lnTo>
                    <a:pt x="530873" y="1001102"/>
                  </a:lnTo>
                  <a:lnTo>
                    <a:pt x="532024" y="1011584"/>
                  </a:lnTo>
                  <a:lnTo>
                    <a:pt x="533215" y="1040412"/>
                  </a:lnTo>
                  <a:lnTo>
                    <a:pt x="534365" y="1058494"/>
                  </a:lnTo>
                  <a:lnTo>
                    <a:pt x="535515" y="1053515"/>
                  </a:lnTo>
                  <a:lnTo>
                    <a:pt x="536707" y="1005033"/>
                  </a:lnTo>
                  <a:lnTo>
                    <a:pt x="537857" y="1037528"/>
                  </a:lnTo>
                  <a:lnTo>
                    <a:pt x="539007" y="1008964"/>
                  </a:lnTo>
                  <a:lnTo>
                    <a:pt x="540198" y="1052731"/>
                  </a:lnTo>
                  <a:lnTo>
                    <a:pt x="541348" y="1004770"/>
                  </a:lnTo>
                  <a:lnTo>
                    <a:pt x="542498" y="1004770"/>
                  </a:lnTo>
                  <a:lnTo>
                    <a:pt x="543689" y="1017351"/>
                  </a:lnTo>
                  <a:lnTo>
                    <a:pt x="544840" y="1023640"/>
                  </a:lnTo>
                  <a:lnTo>
                    <a:pt x="546031" y="1029403"/>
                  </a:lnTo>
                  <a:lnTo>
                    <a:pt x="547181" y="996123"/>
                  </a:lnTo>
                  <a:lnTo>
                    <a:pt x="548331" y="1030977"/>
                  </a:lnTo>
                  <a:lnTo>
                    <a:pt x="549522" y="1009227"/>
                  </a:lnTo>
                  <a:lnTo>
                    <a:pt x="550673" y="990093"/>
                  </a:lnTo>
                  <a:lnTo>
                    <a:pt x="551823" y="1038576"/>
                  </a:lnTo>
                  <a:lnTo>
                    <a:pt x="553014" y="982231"/>
                  </a:lnTo>
                  <a:lnTo>
                    <a:pt x="554164" y="986688"/>
                  </a:lnTo>
                  <a:lnTo>
                    <a:pt x="555314" y="1084438"/>
                  </a:lnTo>
                  <a:lnTo>
                    <a:pt x="556505" y="1193985"/>
                  </a:lnTo>
                  <a:lnTo>
                    <a:pt x="557655" y="1211019"/>
                  </a:lnTo>
                  <a:lnTo>
                    <a:pt x="558806" y="1209446"/>
                  </a:lnTo>
                  <a:lnTo>
                    <a:pt x="559997" y="1215998"/>
                  </a:lnTo>
                  <a:lnTo>
                    <a:pt x="561147" y="1180356"/>
                  </a:lnTo>
                  <a:lnTo>
                    <a:pt x="562338" y="1208136"/>
                  </a:lnTo>
                  <a:lnTo>
                    <a:pt x="563489" y="1215735"/>
                  </a:lnTo>
                  <a:lnTo>
                    <a:pt x="564639" y="1200799"/>
                  </a:lnTo>
                  <a:lnTo>
                    <a:pt x="565830" y="1203420"/>
                  </a:lnTo>
                  <a:lnTo>
                    <a:pt x="566980" y="1225696"/>
                  </a:lnTo>
                  <a:lnTo>
                    <a:pt x="568130" y="1219666"/>
                  </a:lnTo>
                  <a:lnTo>
                    <a:pt x="569322" y="1184024"/>
                  </a:lnTo>
                  <a:lnTo>
                    <a:pt x="570471" y="1212330"/>
                  </a:lnTo>
                  <a:lnTo>
                    <a:pt x="571622" y="1197127"/>
                  </a:lnTo>
                  <a:lnTo>
                    <a:pt x="572813" y="1209446"/>
                  </a:lnTo>
                  <a:lnTo>
                    <a:pt x="573963" y="1217045"/>
                  </a:lnTo>
                  <a:lnTo>
                    <a:pt x="575113" y="1212067"/>
                  </a:lnTo>
                  <a:lnTo>
                    <a:pt x="576304" y="1233295"/>
                  </a:lnTo>
                  <a:lnTo>
                    <a:pt x="577455" y="1191101"/>
                  </a:lnTo>
                  <a:lnTo>
                    <a:pt x="578646" y="1187955"/>
                  </a:lnTo>
                  <a:lnTo>
                    <a:pt x="579796" y="1200274"/>
                  </a:lnTo>
                  <a:lnTo>
                    <a:pt x="580946" y="1206300"/>
                  </a:lnTo>
                  <a:lnTo>
                    <a:pt x="582137" y="1202894"/>
                  </a:lnTo>
                  <a:lnTo>
                    <a:pt x="583287" y="1222550"/>
                  </a:lnTo>
                  <a:lnTo>
                    <a:pt x="584437" y="1233295"/>
                  </a:lnTo>
                  <a:lnTo>
                    <a:pt x="585629" y="1197916"/>
                  </a:lnTo>
                  <a:lnTo>
                    <a:pt x="586779" y="1219144"/>
                  </a:lnTo>
                  <a:lnTo>
                    <a:pt x="587929" y="1201847"/>
                  </a:lnTo>
                  <a:lnTo>
                    <a:pt x="589120" y="1222812"/>
                  </a:lnTo>
                  <a:lnTo>
                    <a:pt x="590271" y="1229101"/>
                  </a:lnTo>
                  <a:lnTo>
                    <a:pt x="591420" y="1236700"/>
                  </a:lnTo>
                  <a:lnTo>
                    <a:pt x="592612" y="1252424"/>
                  </a:lnTo>
                  <a:lnTo>
                    <a:pt x="593762" y="1207088"/>
                  </a:lnTo>
                  <a:lnTo>
                    <a:pt x="594953" y="1255045"/>
                  </a:lnTo>
                  <a:lnTo>
                    <a:pt x="596103" y="1249282"/>
                  </a:lnTo>
                  <a:lnTo>
                    <a:pt x="597253" y="1255834"/>
                  </a:lnTo>
                  <a:lnTo>
                    <a:pt x="598445" y="1251114"/>
                  </a:lnTo>
                  <a:lnTo>
                    <a:pt x="599595" y="1248231"/>
                  </a:lnTo>
                  <a:lnTo>
                    <a:pt x="600745" y="1235390"/>
                  </a:lnTo>
                  <a:lnTo>
                    <a:pt x="601936" y="1198963"/>
                  </a:lnTo>
                  <a:lnTo>
                    <a:pt x="603086" y="1238799"/>
                  </a:lnTo>
                  <a:lnTo>
                    <a:pt x="604237" y="1224386"/>
                  </a:lnTo>
                  <a:lnTo>
                    <a:pt x="605428" y="1206825"/>
                  </a:lnTo>
                  <a:lnTo>
                    <a:pt x="606578" y="1236700"/>
                  </a:lnTo>
                  <a:lnTo>
                    <a:pt x="607769" y="1238537"/>
                  </a:lnTo>
                  <a:lnTo>
                    <a:pt x="608919" y="1219144"/>
                  </a:lnTo>
                  <a:lnTo>
                    <a:pt x="610069" y="1129252"/>
                  </a:lnTo>
                  <a:lnTo>
                    <a:pt x="611261" y="1217834"/>
                  </a:lnTo>
                  <a:lnTo>
                    <a:pt x="612411" y="1230149"/>
                  </a:lnTo>
                  <a:lnTo>
                    <a:pt x="613561" y="1218881"/>
                  </a:lnTo>
                  <a:lnTo>
                    <a:pt x="614752" y="1213640"/>
                  </a:lnTo>
                  <a:lnTo>
                    <a:pt x="615902" y="1235916"/>
                  </a:lnTo>
                  <a:lnTo>
                    <a:pt x="617053" y="1239847"/>
                  </a:lnTo>
                  <a:lnTo>
                    <a:pt x="618243" y="1203942"/>
                  </a:lnTo>
                  <a:lnTo>
                    <a:pt x="619394" y="1237489"/>
                  </a:lnTo>
                  <a:lnTo>
                    <a:pt x="620544" y="1222024"/>
                  </a:lnTo>
                  <a:lnTo>
                    <a:pt x="621735" y="1212330"/>
                  </a:lnTo>
                  <a:lnTo>
                    <a:pt x="622885" y="1178524"/>
                  </a:lnTo>
                  <a:lnTo>
                    <a:pt x="624076" y="1185075"/>
                  </a:lnTo>
                  <a:lnTo>
                    <a:pt x="625227" y="1177213"/>
                  </a:lnTo>
                  <a:lnTo>
                    <a:pt x="626376" y="1144976"/>
                  </a:lnTo>
                  <a:lnTo>
                    <a:pt x="627568" y="1142356"/>
                  </a:lnTo>
                  <a:lnTo>
                    <a:pt x="628718" y="1143666"/>
                  </a:lnTo>
                  <a:lnTo>
                    <a:pt x="629868" y="1184812"/>
                  </a:lnTo>
                  <a:lnTo>
                    <a:pt x="631059" y="1129515"/>
                  </a:lnTo>
                  <a:lnTo>
                    <a:pt x="632210" y="1192674"/>
                  </a:lnTo>
                  <a:lnTo>
                    <a:pt x="633360" y="1204989"/>
                  </a:lnTo>
                  <a:lnTo>
                    <a:pt x="634551" y="1176425"/>
                  </a:lnTo>
                  <a:lnTo>
                    <a:pt x="635701" y="1175640"/>
                  </a:lnTo>
                  <a:lnTo>
                    <a:pt x="636851" y="1219666"/>
                  </a:lnTo>
                  <a:lnTo>
                    <a:pt x="638043" y="1239847"/>
                  </a:lnTo>
                  <a:lnTo>
                    <a:pt x="639192" y="1221239"/>
                  </a:lnTo>
                  <a:lnTo>
                    <a:pt x="640384" y="1215213"/>
                  </a:lnTo>
                  <a:lnTo>
                    <a:pt x="641534" y="1236963"/>
                  </a:lnTo>
                  <a:lnTo>
                    <a:pt x="642684" y="1201058"/>
                  </a:lnTo>
                  <a:lnTo>
                    <a:pt x="643875" y="1227528"/>
                  </a:lnTo>
                  <a:lnTo>
                    <a:pt x="645025" y="1190838"/>
                  </a:lnTo>
                  <a:lnTo>
                    <a:pt x="646176" y="1217834"/>
                  </a:lnTo>
                  <a:lnTo>
                    <a:pt x="647367" y="1254260"/>
                  </a:lnTo>
                  <a:lnTo>
                    <a:pt x="648517" y="1255834"/>
                  </a:lnTo>
                  <a:lnTo>
                    <a:pt x="649667" y="1242989"/>
                  </a:lnTo>
                  <a:lnTo>
                    <a:pt x="650858" y="1212593"/>
                  </a:lnTo>
                  <a:lnTo>
                    <a:pt x="652008" y="1245351"/>
                  </a:lnTo>
                  <a:lnTo>
                    <a:pt x="653158" y="1226480"/>
                  </a:lnTo>
                  <a:lnTo>
                    <a:pt x="654350" y="1245610"/>
                  </a:lnTo>
                  <a:lnTo>
                    <a:pt x="655500" y="1258192"/>
                  </a:lnTo>
                  <a:lnTo>
                    <a:pt x="656691" y="1252687"/>
                  </a:lnTo>
                  <a:lnTo>
                    <a:pt x="657841" y="1249804"/>
                  </a:lnTo>
                  <a:lnTo>
                    <a:pt x="658992" y="1232248"/>
                  </a:lnTo>
                  <a:lnTo>
                    <a:pt x="660183" y="1239321"/>
                  </a:lnTo>
                  <a:lnTo>
                    <a:pt x="661333" y="1252162"/>
                  </a:lnTo>
                  <a:lnTo>
                    <a:pt x="662483" y="1249804"/>
                  </a:lnTo>
                  <a:lnTo>
                    <a:pt x="663674" y="1252162"/>
                  </a:lnTo>
                  <a:lnTo>
                    <a:pt x="664825" y="1249282"/>
                  </a:lnTo>
                  <a:lnTo>
                    <a:pt x="665974" y="1252950"/>
                  </a:lnTo>
                  <a:lnTo>
                    <a:pt x="667166" y="1220192"/>
                  </a:lnTo>
                  <a:lnTo>
                    <a:pt x="668316" y="1246661"/>
                  </a:lnTo>
                  <a:lnTo>
                    <a:pt x="669507" y="1252162"/>
                  </a:lnTo>
                  <a:lnTo>
                    <a:pt x="670657" y="1250851"/>
                  </a:lnTo>
                  <a:lnTo>
                    <a:pt x="671807" y="1253735"/>
                  </a:lnTo>
                  <a:lnTo>
                    <a:pt x="672999" y="1246399"/>
                  </a:lnTo>
                  <a:lnTo>
                    <a:pt x="674149" y="1263696"/>
                  </a:lnTo>
                  <a:lnTo>
                    <a:pt x="675299" y="1195032"/>
                  </a:lnTo>
                  <a:lnTo>
                    <a:pt x="676490" y="1247709"/>
                  </a:lnTo>
                  <a:lnTo>
                    <a:pt x="677640" y="1252687"/>
                  </a:lnTo>
                  <a:lnTo>
                    <a:pt x="678790" y="1245610"/>
                  </a:lnTo>
                  <a:lnTo>
                    <a:pt x="679982" y="1233558"/>
                  </a:lnTo>
                  <a:lnTo>
                    <a:pt x="681132" y="1238799"/>
                  </a:lnTo>
                  <a:lnTo>
                    <a:pt x="682282" y="1248231"/>
                  </a:lnTo>
                  <a:lnTo>
                    <a:pt x="683473" y="1213114"/>
                  </a:lnTo>
                  <a:lnTo>
                    <a:pt x="684623" y="1228575"/>
                  </a:lnTo>
                  <a:lnTo>
                    <a:pt x="685815" y="1247446"/>
                  </a:lnTo>
                  <a:lnTo>
                    <a:pt x="686964" y="1243515"/>
                  </a:lnTo>
                  <a:lnTo>
                    <a:pt x="688115" y="1247446"/>
                  </a:lnTo>
                  <a:lnTo>
                    <a:pt x="689306" y="1244299"/>
                  </a:lnTo>
                  <a:lnTo>
                    <a:pt x="690456" y="1239321"/>
                  </a:lnTo>
                  <a:lnTo>
                    <a:pt x="691606" y="1204468"/>
                  </a:lnTo>
                  <a:lnTo>
                    <a:pt x="692797" y="1243778"/>
                  </a:lnTo>
                  <a:lnTo>
                    <a:pt x="693948" y="1254260"/>
                  </a:lnTo>
                  <a:lnTo>
                    <a:pt x="695098" y="1246661"/>
                  </a:lnTo>
                  <a:lnTo>
                    <a:pt x="696289" y="1229364"/>
                  </a:lnTo>
                  <a:lnTo>
                    <a:pt x="697439" y="1242205"/>
                  </a:lnTo>
                  <a:lnTo>
                    <a:pt x="698589" y="1252424"/>
                  </a:lnTo>
                  <a:lnTo>
                    <a:pt x="699780" y="1209709"/>
                  </a:lnTo>
                  <a:lnTo>
                    <a:pt x="700931" y="1244825"/>
                  </a:lnTo>
                  <a:lnTo>
                    <a:pt x="702122" y="1241679"/>
                  </a:lnTo>
                  <a:lnTo>
                    <a:pt x="703272" y="1244562"/>
                  </a:lnTo>
                  <a:lnTo>
                    <a:pt x="704422" y="1242205"/>
                  </a:lnTo>
                  <a:lnTo>
                    <a:pt x="705613" y="1234605"/>
                  </a:lnTo>
                  <a:lnTo>
                    <a:pt x="706764" y="1249282"/>
                  </a:lnTo>
                  <a:lnTo>
                    <a:pt x="707914" y="1224123"/>
                  </a:lnTo>
                  <a:lnTo>
                    <a:pt x="709105" y="1245873"/>
                  </a:lnTo>
                  <a:lnTo>
                    <a:pt x="710255" y="1255045"/>
                  </a:lnTo>
                  <a:lnTo>
                    <a:pt x="711405" y="1250067"/>
                  </a:lnTo>
                  <a:lnTo>
                    <a:pt x="712596" y="1253472"/>
                  </a:lnTo>
                  <a:lnTo>
                    <a:pt x="713746" y="1240894"/>
                  </a:lnTo>
                  <a:lnTo>
                    <a:pt x="714897" y="1256881"/>
                  </a:lnTo>
                  <a:lnTo>
                    <a:pt x="716088" y="1220455"/>
                  </a:lnTo>
                  <a:lnTo>
                    <a:pt x="717238" y="1247183"/>
                  </a:lnTo>
                  <a:lnTo>
                    <a:pt x="718429" y="1230411"/>
                  </a:lnTo>
                  <a:lnTo>
                    <a:pt x="719579" y="1234342"/>
                  </a:lnTo>
                  <a:lnTo>
                    <a:pt x="720730" y="1231985"/>
                  </a:lnTo>
                  <a:lnTo>
                    <a:pt x="721921" y="1193722"/>
                  </a:lnTo>
                  <a:lnTo>
                    <a:pt x="723071" y="1218093"/>
                  </a:lnTo>
                  <a:lnTo>
                    <a:pt x="724221" y="1179571"/>
                  </a:lnTo>
                  <a:lnTo>
                    <a:pt x="725413" y="1176687"/>
                  </a:lnTo>
                  <a:lnTo>
                    <a:pt x="726562" y="1219666"/>
                  </a:lnTo>
                  <a:lnTo>
                    <a:pt x="727713" y="1228575"/>
                  </a:lnTo>
                  <a:lnTo>
                    <a:pt x="728904" y="1246399"/>
                  </a:lnTo>
                  <a:lnTo>
                    <a:pt x="730054" y="1241420"/>
                  </a:lnTo>
                  <a:lnTo>
                    <a:pt x="731204" y="1240631"/>
                  </a:lnTo>
                  <a:lnTo>
                    <a:pt x="732395" y="1205252"/>
                  </a:lnTo>
                  <a:lnTo>
                    <a:pt x="733546" y="1234605"/>
                  </a:lnTo>
                  <a:lnTo>
                    <a:pt x="734736" y="1220976"/>
                  </a:lnTo>
                  <a:lnTo>
                    <a:pt x="735887" y="1230411"/>
                  </a:lnTo>
                  <a:lnTo>
                    <a:pt x="737037" y="1243515"/>
                  </a:lnTo>
                  <a:lnTo>
                    <a:pt x="738228" y="1195817"/>
                  </a:lnTo>
                  <a:lnTo>
                    <a:pt x="739378" y="1195558"/>
                  </a:lnTo>
                  <a:lnTo>
                    <a:pt x="740528" y="1197653"/>
                  </a:lnTo>
                  <a:lnTo>
                    <a:pt x="741720" y="1227791"/>
                  </a:lnTo>
                  <a:lnTo>
                    <a:pt x="742870" y="1241157"/>
                  </a:lnTo>
                  <a:lnTo>
                    <a:pt x="744020" y="1241420"/>
                  </a:lnTo>
                  <a:lnTo>
                    <a:pt x="745211" y="1233817"/>
                  </a:lnTo>
                  <a:lnTo>
                    <a:pt x="746361" y="1230674"/>
                  </a:lnTo>
                  <a:lnTo>
                    <a:pt x="747552" y="1227791"/>
                  </a:lnTo>
                  <a:lnTo>
                    <a:pt x="748703" y="1207873"/>
                  </a:lnTo>
                  <a:lnTo>
                    <a:pt x="749853" y="1208136"/>
                  </a:lnTo>
                  <a:lnTo>
                    <a:pt x="751044" y="1227006"/>
                  </a:lnTo>
                  <a:lnTo>
                    <a:pt x="752194" y="1223860"/>
                  </a:lnTo>
                  <a:lnTo>
                    <a:pt x="753344" y="1225433"/>
                  </a:lnTo>
                  <a:lnTo>
                    <a:pt x="754536" y="1221502"/>
                  </a:lnTo>
                  <a:lnTo>
                    <a:pt x="755686" y="1232248"/>
                  </a:lnTo>
                  <a:lnTo>
                    <a:pt x="756836" y="1211019"/>
                  </a:lnTo>
                  <a:lnTo>
                    <a:pt x="758027" y="1234342"/>
                  </a:lnTo>
                  <a:lnTo>
                    <a:pt x="759177" y="1231722"/>
                  </a:lnTo>
                  <a:lnTo>
                    <a:pt x="760328" y="1236700"/>
                  </a:lnTo>
                  <a:lnTo>
                    <a:pt x="761518" y="1246661"/>
                  </a:lnTo>
                  <a:lnTo>
                    <a:pt x="762669" y="1231196"/>
                  </a:lnTo>
                  <a:lnTo>
                    <a:pt x="763860" y="1231196"/>
                  </a:lnTo>
                  <a:lnTo>
                    <a:pt x="765010" y="1195817"/>
                  </a:lnTo>
                  <a:lnTo>
                    <a:pt x="766160" y="1190575"/>
                  </a:lnTo>
                  <a:lnTo>
                    <a:pt x="767352" y="1245873"/>
                  </a:lnTo>
                  <a:lnTo>
                    <a:pt x="768502" y="1235127"/>
                  </a:lnTo>
                  <a:lnTo>
                    <a:pt x="769652" y="1230411"/>
                  </a:lnTo>
                  <a:lnTo>
                    <a:pt x="770843" y="1230411"/>
                  </a:lnTo>
                  <a:lnTo>
                    <a:pt x="771993" y="1227528"/>
                  </a:lnTo>
                  <a:lnTo>
                    <a:pt x="773143" y="1213114"/>
                  </a:lnTo>
                  <a:lnTo>
                    <a:pt x="774334" y="1240894"/>
                  </a:lnTo>
                  <a:lnTo>
                    <a:pt x="775485" y="1253213"/>
                  </a:lnTo>
                  <a:lnTo>
                    <a:pt x="776635" y="1246661"/>
                  </a:lnTo>
                  <a:lnTo>
                    <a:pt x="777826" y="1256355"/>
                  </a:lnTo>
                  <a:lnTo>
                    <a:pt x="778976" y="1232248"/>
                  </a:lnTo>
                  <a:lnTo>
                    <a:pt x="780167" y="1260024"/>
                  </a:lnTo>
                  <a:lnTo>
                    <a:pt x="781318" y="1218618"/>
                  </a:lnTo>
                  <a:lnTo>
                    <a:pt x="782467" y="1251377"/>
                  </a:lnTo>
                  <a:lnTo>
                    <a:pt x="783659" y="1251377"/>
                  </a:lnTo>
                  <a:lnTo>
                    <a:pt x="784809" y="1231196"/>
                  </a:lnTo>
                  <a:lnTo>
                    <a:pt x="785959" y="1226743"/>
                  </a:lnTo>
                  <a:lnTo>
                    <a:pt x="787150" y="1188481"/>
                  </a:lnTo>
                  <a:lnTo>
                    <a:pt x="788300" y="1233558"/>
                  </a:lnTo>
                  <a:lnTo>
                    <a:pt x="789451" y="1210493"/>
                  </a:lnTo>
                  <a:lnTo>
                    <a:pt x="790642" y="1235127"/>
                  </a:lnTo>
                  <a:lnTo>
                    <a:pt x="791792" y="1206300"/>
                  </a:lnTo>
                  <a:lnTo>
                    <a:pt x="792942" y="1228054"/>
                  </a:lnTo>
                  <a:lnTo>
                    <a:pt x="794134" y="1236963"/>
                  </a:lnTo>
                  <a:lnTo>
                    <a:pt x="795283" y="1228575"/>
                  </a:lnTo>
                  <a:lnTo>
                    <a:pt x="796475" y="1244041"/>
                  </a:lnTo>
                  <a:lnTo>
                    <a:pt x="797625" y="1241679"/>
                  </a:lnTo>
                  <a:lnTo>
                    <a:pt x="798775" y="1235127"/>
                  </a:lnTo>
                  <a:lnTo>
                    <a:pt x="799966" y="1244825"/>
                  </a:lnTo>
                  <a:lnTo>
                    <a:pt x="801116" y="1258192"/>
                  </a:lnTo>
                  <a:lnTo>
                    <a:pt x="802267" y="1263170"/>
                  </a:lnTo>
                  <a:lnTo>
                    <a:pt x="803458" y="1256093"/>
                  </a:lnTo>
                  <a:lnTo>
                    <a:pt x="804608" y="1250851"/>
                  </a:lnTo>
                  <a:lnTo>
                    <a:pt x="805758" y="1245873"/>
                  </a:lnTo>
                  <a:lnTo>
                    <a:pt x="806949" y="1245351"/>
                  </a:lnTo>
                  <a:lnTo>
                    <a:pt x="808099" y="1185334"/>
                  </a:lnTo>
                  <a:lnTo>
                    <a:pt x="809249" y="1246136"/>
                  </a:lnTo>
                  <a:lnTo>
                    <a:pt x="810441" y="1258976"/>
                  </a:lnTo>
                  <a:lnTo>
                    <a:pt x="811591" y="1245351"/>
                  </a:lnTo>
                  <a:lnTo>
                    <a:pt x="812782" y="1251640"/>
                  </a:lnTo>
                  <a:lnTo>
                    <a:pt x="813932" y="1230411"/>
                  </a:lnTo>
                  <a:lnTo>
                    <a:pt x="815082" y="1220455"/>
                  </a:lnTo>
                  <a:lnTo>
                    <a:pt x="816274" y="1247709"/>
                  </a:lnTo>
                  <a:lnTo>
                    <a:pt x="817424" y="1256093"/>
                  </a:lnTo>
                  <a:lnTo>
                    <a:pt x="818574" y="1251903"/>
                  </a:lnTo>
                  <a:lnTo>
                    <a:pt x="819765" y="1235916"/>
                  </a:lnTo>
                  <a:lnTo>
                    <a:pt x="820916" y="1249282"/>
                  </a:lnTo>
                  <a:lnTo>
                    <a:pt x="822065" y="1236700"/>
                  </a:lnTo>
                  <a:lnTo>
                    <a:pt x="823257" y="1238011"/>
                  </a:lnTo>
                  <a:lnTo>
                    <a:pt x="824407" y="1257144"/>
                  </a:lnTo>
                  <a:lnTo>
                    <a:pt x="825598" y="1237748"/>
                  </a:lnTo>
                  <a:lnTo>
                    <a:pt x="826748" y="1242468"/>
                  </a:lnTo>
                  <a:lnTo>
                    <a:pt x="827898" y="1249541"/>
                  </a:lnTo>
                  <a:lnTo>
                    <a:pt x="829090" y="1241679"/>
                  </a:lnTo>
                  <a:lnTo>
                    <a:pt x="830239" y="1239058"/>
                  </a:lnTo>
                  <a:lnTo>
                    <a:pt x="831390" y="1240368"/>
                  </a:lnTo>
                  <a:lnTo>
                    <a:pt x="832581" y="1239584"/>
                  </a:lnTo>
                  <a:lnTo>
                    <a:pt x="833731" y="1231722"/>
                  </a:lnTo>
                  <a:lnTo>
                    <a:pt x="834881" y="1253472"/>
                  </a:lnTo>
                  <a:lnTo>
                    <a:pt x="836073" y="1243252"/>
                  </a:lnTo>
                  <a:lnTo>
                    <a:pt x="837223" y="1254523"/>
                  </a:lnTo>
                  <a:lnTo>
                    <a:pt x="838373" y="1242730"/>
                  </a:lnTo>
                  <a:lnTo>
                    <a:pt x="839564" y="1244825"/>
                  </a:lnTo>
                  <a:lnTo>
                    <a:pt x="840714" y="1240110"/>
                  </a:lnTo>
                  <a:lnTo>
                    <a:pt x="841906" y="1253735"/>
                  </a:lnTo>
                  <a:lnTo>
                    <a:pt x="843055" y="1255834"/>
                  </a:lnTo>
                  <a:lnTo>
                    <a:pt x="844206" y="1261860"/>
                  </a:lnTo>
                  <a:lnTo>
                    <a:pt x="845397" y="1251114"/>
                  </a:lnTo>
                  <a:lnTo>
                    <a:pt x="846547" y="1245610"/>
                  </a:lnTo>
                  <a:lnTo>
                    <a:pt x="847697" y="1258455"/>
                  </a:lnTo>
                  <a:lnTo>
                    <a:pt x="848888" y="1256618"/>
                  </a:lnTo>
                  <a:lnTo>
                    <a:pt x="850039" y="1264480"/>
                  </a:lnTo>
                  <a:lnTo>
                    <a:pt x="851189" y="1257403"/>
                  </a:lnTo>
                  <a:lnTo>
                    <a:pt x="852380" y="1238537"/>
                  </a:lnTo>
                  <a:lnTo>
                    <a:pt x="853530" y="1236179"/>
                  </a:lnTo>
                  <a:lnTo>
                    <a:pt x="854680" y="1242730"/>
                  </a:lnTo>
                  <a:lnTo>
                    <a:pt x="855871" y="1257144"/>
                  </a:lnTo>
                  <a:lnTo>
                    <a:pt x="857021" y="1259765"/>
                  </a:lnTo>
                  <a:lnTo>
                    <a:pt x="858213" y="1264218"/>
                  </a:lnTo>
                  <a:lnTo>
                    <a:pt x="859363" y="1259502"/>
                  </a:lnTo>
                  <a:lnTo>
                    <a:pt x="860513" y="1258713"/>
                  </a:lnTo>
                  <a:lnTo>
                    <a:pt x="861704" y="1260812"/>
                  </a:lnTo>
                  <a:lnTo>
                    <a:pt x="862855" y="1244825"/>
                  </a:lnTo>
                  <a:lnTo>
                    <a:pt x="864005" y="1249282"/>
                  </a:lnTo>
                  <a:lnTo>
                    <a:pt x="865196" y="1267627"/>
                  </a:lnTo>
                  <a:lnTo>
                    <a:pt x="866346" y="1256093"/>
                  </a:lnTo>
                  <a:lnTo>
                    <a:pt x="867496" y="1256355"/>
                  </a:lnTo>
                  <a:lnTo>
                    <a:pt x="868687" y="1265528"/>
                  </a:lnTo>
                  <a:lnTo>
                    <a:pt x="869837" y="1264480"/>
                  </a:lnTo>
                  <a:lnTo>
                    <a:pt x="870988" y="1262123"/>
                  </a:lnTo>
                  <a:lnTo>
                    <a:pt x="872179" y="1267364"/>
                  </a:lnTo>
                  <a:lnTo>
                    <a:pt x="873329" y="1268937"/>
                  </a:lnTo>
                  <a:lnTo>
                    <a:pt x="874520" y="1271817"/>
                  </a:lnTo>
                  <a:lnTo>
                    <a:pt x="875670" y="1266054"/>
                  </a:lnTo>
                  <a:lnTo>
                    <a:pt x="876821" y="1265528"/>
                  </a:lnTo>
                  <a:lnTo>
                    <a:pt x="878012" y="1258192"/>
                  </a:lnTo>
                  <a:lnTo>
                    <a:pt x="879162" y="1261334"/>
                  </a:lnTo>
                  <a:lnTo>
                    <a:pt x="880312" y="1265528"/>
                  </a:lnTo>
                  <a:lnTo>
                    <a:pt x="881503" y="1267364"/>
                  </a:lnTo>
                  <a:lnTo>
                    <a:pt x="882653" y="1275226"/>
                  </a:lnTo>
                  <a:lnTo>
                    <a:pt x="883803" y="1264743"/>
                  </a:lnTo>
                  <a:lnTo>
                    <a:pt x="884995" y="1257929"/>
                  </a:lnTo>
                  <a:lnTo>
                    <a:pt x="886145" y="1266317"/>
                  </a:lnTo>
                  <a:lnTo>
                    <a:pt x="887336" y="1252950"/>
                  </a:lnTo>
                  <a:lnTo>
                    <a:pt x="888486" y="1259765"/>
                  </a:lnTo>
                  <a:lnTo>
                    <a:pt x="889637" y="1248231"/>
                  </a:lnTo>
                  <a:lnTo>
                    <a:pt x="890827" y="1261597"/>
                  </a:lnTo>
                  <a:lnTo>
                    <a:pt x="891978" y="1250067"/>
                  </a:lnTo>
                  <a:lnTo>
                    <a:pt x="893128" y="1232506"/>
                  </a:lnTo>
                  <a:lnTo>
                    <a:pt x="894319" y="1255308"/>
                  </a:lnTo>
                  <a:lnTo>
                    <a:pt x="895469" y="1261860"/>
                  </a:lnTo>
                  <a:lnTo>
                    <a:pt x="896619" y="1245610"/>
                  </a:lnTo>
                  <a:lnTo>
                    <a:pt x="897811" y="1244825"/>
                  </a:lnTo>
                  <a:lnTo>
                    <a:pt x="898961" y="1255834"/>
                  </a:lnTo>
                  <a:lnTo>
                    <a:pt x="900111" y="1262907"/>
                  </a:lnTo>
                  <a:lnTo>
                    <a:pt x="901302" y="1246661"/>
                  </a:lnTo>
                  <a:lnTo>
                    <a:pt x="902452" y="1231196"/>
                  </a:lnTo>
                  <a:lnTo>
                    <a:pt x="903643" y="1246136"/>
                  </a:lnTo>
                  <a:lnTo>
                    <a:pt x="904794" y="1248756"/>
                  </a:lnTo>
                  <a:lnTo>
                    <a:pt x="905944" y="1244299"/>
                  </a:lnTo>
                  <a:lnTo>
                    <a:pt x="907135" y="1238011"/>
                  </a:lnTo>
                  <a:lnTo>
                    <a:pt x="908285" y="1233558"/>
                  </a:lnTo>
                  <a:lnTo>
                    <a:pt x="909435" y="1092041"/>
                  </a:lnTo>
                  <a:lnTo>
                    <a:pt x="910627" y="1246399"/>
                  </a:lnTo>
                  <a:lnTo>
                    <a:pt x="911777" y="1249541"/>
                  </a:lnTo>
                  <a:lnTo>
                    <a:pt x="912927" y="1250330"/>
                  </a:lnTo>
                  <a:lnTo>
                    <a:pt x="914118" y="1252950"/>
                  </a:lnTo>
                  <a:lnTo>
                    <a:pt x="915268" y="1256618"/>
                  </a:lnTo>
                  <a:lnTo>
                    <a:pt x="916419" y="1257666"/>
                  </a:lnTo>
                  <a:lnTo>
                    <a:pt x="917609" y="1261334"/>
                  </a:lnTo>
                  <a:lnTo>
                    <a:pt x="918760" y="1253998"/>
                  </a:lnTo>
                  <a:lnTo>
                    <a:pt x="919951" y="1254523"/>
                  </a:lnTo>
                  <a:lnTo>
                    <a:pt x="921101" y="1241942"/>
                  </a:lnTo>
                  <a:lnTo>
                    <a:pt x="922251" y="1261860"/>
                  </a:lnTo>
                  <a:lnTo>
                    <a:pt x="923442" y="1252424"/>
                  </a:lnTo>
                  <a:lnTo>
                    <a:pt x="924593" y="1249019"/>
                  </a:lnTo>
                  <a:lnTo>
                    <a:pt x="925743" y="1262644"/>
                  </a:lnTo>
                  <a:lnTo>
                    <a:pt x="926934" y="1242730"/>
                  </a:lnTo>
                  <a:lnTo>
                    <a:pt x="928084" y="1238274"/>
                  </a:lnTo>
                  <a:lnTo>
                    <a:pt x="929234" y="1250851"/>
                  </a:lnTo>
                  <a:lnTo>
                    <a:pt x="930425" y="1252687"/>
                  </a:lnTo>
                  <a:lnTo>
                    <a:pt x="931576" y="1242205"/>
                  </a:lnTo>
                  <a:lnTo>
                    <a:pt x="932726" y="1252162"/>
                  </a:lnTo>
                  <a:lnTo>
                    <a:pt x="933917" y="1240894"/>
                  </a:lnTo>
                  <a:lnTo>
                    <a:pt x="935067" y="1244299"/>
                  </a:lnTo>
                  <a:lnTo>
                    <a:pt x="936258" y="1252687"/>
                  </a:lnTo>
                  <a:lnTo>
                    <a:pt x="937409" y="1252162"/>
                  </a:lnTo>
                  <a:lnTo>
                    <a:pt x="938558" y="1251903"/>
                  </a:lnTo>
                  <a:lnTo>
                    <a:pt x="939750" y="1266317"/>
                  </a:lnTo>
                  <a:lnTo>
                    <a:pt x="940900" y="1265528"/>
                  </a:lnTo>
                  <a:lnTo>
                    <a:pt x="942050" y="1266317"/>
                  </a:lnTo>
                  <a:lnTo>
                    <a:pt x="943241" y="1254260"/>
                  </a:lnTo>
                  <a:lnTo>
                    <a:pt x="944391" y="1257144"/>
                  </a:lnTo>
                  <a:lnTo>
                    <a:pt x="945542" y="1250330"/>
                  </a:lnTo>
                  <a:lnTo>
                    <a:pt x="946733" y="1260286"/>
                  </a:lnTo>
                  <a:lnTo>
                    <a:pt x="947883" y="1263170"/>
                  </a:lnTo>
                  <a:lnTo>
                    <a:pt x="949074" y="1259502"/>
                  </a:lnTo>
                  <a:lnTo>
                    <a:pt x="950224" y="1264480"/>
                  </a:lnTo>
                  <a:lnTo>
                    <a:pt x="951374" y="1261860"/>
                  </a:lnTo>
                  <a:lnTo>
                    <a:pt x="952566" y="1253735"/>
                  </a:lnTo>
                  <a:lnTo>
                    <a:pt x="953716" y="1259502"/>
                  </a:lnTo>
                  <a:lnTo>
                    <a:pt x="954866" y="1266317"/>
                  </a:lnTo>
                  <a:lnTo>
                    <a:pt x="956057" y="1269459"/>
                  </a:lnTo>
                  <a:lnTo>
                    <a:pt x="957207" y="1232769"/>
                  </a:lnTo>
                  <a:lnTo>
                    <a:pt x="958358" y="1225170"/>
                  </a:lnTo>
                  <a:lnTo>
                    <a:pt x="959549" y="1259239"/>
                  </a:lnTo>
                  <a:lnTo>
                    <a:pt x="960699" y="1257666"/>
                  </a:lnTo>
                  <a:lnTo>
                    <a:pt x="961849" y="1260812"/>
                  </a:lnTo>
                  <a:lnTo>
                    <a:pt x="963040" y="1270769"/>
                  </a:lnTo>
                  <a:lnTo>
                    <a:pt x="964190" y="1264480"/>
                  </a:lnTo>
                  <a:lnTo>
                    <a:pt x="965381" y="1269459"/>
                  </a:lnTo>
                  <a:lnTo>
                    <a:pt x="966532" y="1269985"/>
                  </a:lnTo>
                  <a:lnTo>
                    <a:pt x="967682" y="1263696"/>
                  </a:lnTo>
                  <a:lnTo>
                    <a:pt x="968873" y="1254523"/>
                  </a:lnTo>
                  <a:lnTo>
                    <a:pt x="970023" y="1274700"/>
                  </a:lnTo>
                  <a:lnTo>
                    <a:pt x="971173" y="1277321"/>
                  </a:lnTo>
                  <a:lnTo>
                    <a:pt x="972365" y="1268937"/>
                  </a:lnTo>
                  <a:lnTo>
                    <a:pt x="973515" y="1277847"/>
                  </a:lnTo>
                  <a:lnTo>
                    <a:pt x="974665" y="1269196"/>
                  </a:lnTo>
                  <a:lnTo>
                    <a:pt x="975856" y="1269196"/>
                  </a:lnTo>
                  <a:lnTo>
                    <a:pt x="977006" y="1259502"/>
                  </a:lnTo>
                  <a:lnTo>
                    <a:pt x="978156" y="1271817"/>
                  </a:lnTo>
                  <a:lnTo>
                    <a:pt x="979348" y="1272080"/>
                  </a:lnTo>
                  <a:lnTo>
                    <a:pt x="980498" y="1268937"/>
                  </a:lnTo>
                  <a:lnTo>
                    <a:pt x="981689" y="1280204"/>
                  </a:lnTo>
                  <a:lnTo>
                    <a:pt x="982839" y="1268674"/>
                  </a:lnTo>
                  <a:lnTo>
                    <a:pt x="983989" y="1269459"/>
                  </a:lnTo>
                  <a:lnTo>
                    <a:pt x="985181" y="1258455"/>
                  </a:lnTo>
                  <a:lnTo>
                    <a:pt x="986330" y="1260286"/>
                  </a:lnTo>
                  <a:lnTo>
                    <a:pt x="987481" y="1272605"/>
                  </a:lnTo>
                  <a:lnTo>
                    <a:pt x="988672" y="1270506"/>
                  </a:lnTo>
                  <a:lnTo>
                    <a:pt x="989822" y="1271817"/>
                  </a:lnTo>
                  <a:lnTo>
                    <a:pt x="990972" y="1273127"/>
                  </a:lnTo>
                  <a:lnTo>
                    <a:pt x="992163" y="1270506"/>
                  </a:lnTo>
                  <a:lnTo>
                    <a:pt x="993314" y="1258976"/>
                  </a:lnTo>
                  <a:lnTo>
                    <a:pt x="994464" y="1260286"/>
                  </a:lnTo>
                  <a:lnTo>
                    <a:pt x="995655" y="1272868"/>
                  </a:lnTo>
                  <a:lnTo>
                    <a:pt x="996805" y="1271817"/>
                  </a:lnTo>
                  <a:lnTo>
                    <a:pt x="997997" y="1272605"/>
                  </a:lnTo>
                  <a:lnTo>
                    <a:pt x="999146" y="1264743"/>
                  </a:lnTo>
                  <a:lnTo>
                    <a:pt x="1000297" y="1269196"/>
                  </a:lnTo>
                  <a:lnTo>
                    <a:pt x="1001488" y="1261597"/>
                  </a:lnTo>
                  <a:lnTo>
                    <a:pt x="1002638" y="1272342"/>
                  </a:lnTo>
                  <a:lnTo>
                    <a:pt x="1003788" y="1272868"/>
                  </a:lnTo>
                  <a:lnTo>
                    <a:pt x="1004979" y="1271558"/>
                  </a:lnTo>
                  <a:lnTo>
                    <a:pt x="1006130" y="1268149"/>
                  </a:lnTo>
                  <a:lnTo>
                    <a:pt x="1007280" y="1272605"/>
                  </a:lnTo>
                  <a:lnTo>
                    <a:pt x="1008471" y="1271558"/>
                  </a:lnTo>
                  <a:lnTo>
                    <a:pt x="1009621" y="1269196"/>
                  </a:lnTo>
                  <a:lnTo>
                    <a:pt x="1010771" y="1263170"/>
                  </a:lnTo>
                  <a:lnTo>
                    <a:pt x="1011962" y="1257403"/>
                  </a:lnTo>
                  <a:lnTo>
                    <a:pt x="1013112" y="1265265"/>
                  </a:lnTo>
                  <a:lnTo>
                    <a:pt x="1014304" y="1273653"/>
                  </a:lnTo>
                  <a:lnTo>
                    <a:pt x="1015454" y="1272868"/>
                  </a:lnTo>
                  <a:lnTo>
                    <a:pt x="1016604" y="1270769"/>
                  </a:lnTo>
                  <a:lnTo>
                    <a:pt x="1017795" y="1268937"/>
                  </a:lnTo>
                  <a:lnTo>
                    <a:pt x="1018945" y="1269985"/>
                  </a:lnTo>
                  <a:lnTo>
                    <a:pt x="1020096" y="1272605"/>
                  </a:lnTo>
                  <a:lnTo>
                    <a:pt x="1021287" y="1280730"/>
                  </a:lnTo>
                  <a:lnTo>
                    <a:pt x="1022437" y="1272342"/>
                  </a:lnTo>
                  <a:lnTo>
                    <a:pt x="1023587" y="1275748"/>
                  </a:lnTo>
                  <a:lnTo>
                    <a:pt x="1024778" y="1269196"/>
                  </a:lnTo>
                  <a:lnTo>
                    <a:pt x="1025928" y="1271558"/>
                  </a:lnTo>
                  <a:lnTo>
                    <a:pt x="1027120" y="1273127"/>
                  </a:lnTo>
                  <a:lnTo>
                    <a:pt x="1028270" y="1276799"/>
                  </a:lnTo>
                  <a:lnTo>
                    <a:pt x="1029420" y="1279679"/>
                  </a:lnTo>
                  <a:lnTo>
                    <a:pt x="1030611" y="1283351"/>
                  </a:lnTo>
                  <a:lnTo>
                    <a:pt x="1031761" y="1272605"/>
                  </a:lnTo>
                  <a:lnTo>
                    <a:pt x="1032912" y="1275489"/>
                  </a:lnTo>
                  <a:lnTo>
                    <a:pt x="1034102" y="1262386"/>
                  </a:lnTo>
                  <a:lnTo>
                    <a:pt x="1035253" y="1269985"/>
                  </a:lnTo>
                  <a:lnTo>
                    <a:pt x="1036403" y="1277847"/>
                  </a:lnTo>
                  <a:lnTo>
                    <a:pt x="1037594" y="1276799"/>
                  </a:lnTo>
                  <a:lnTo>
                    <a:pt x="1038744" y="1274700"/>
                  </a:lnTo>
                  <a:lnTo>
                    <a:pt x="1039894" y="1276273"/>
                  </a:lnTo>
                  <a:lnTo>
                    <a:pt x="1041086" y="1277058"/>
                  </a:lnTo>
                  <a:lnTo>
                    <a:pt x="1042236" y="1261334"/>
                  </a:lnTo>
                  <a:lnTo>
                    <a:pt x="1043427" y="1274179"/>
                  </a:lnTo>
                  <a:lnTo>
                    <a:pt x="1044577" y="1276536"/>
                  </a:lnTo>
                  <a:lnTo>
                    <a:pt x="1045727" y="1273916"/>
                  </a:lnTo>
                  <a:lnTo>
                    <a:pt x="1046918" y="1277321"/>
                  </a:lnTo>
                  <a:lnTo>
                    <a:pt x="1048069" y="1274437"/>
                  </a:lnTo>
                  <a:lnTo>
                    <a:pt x="1049219" y="1272342"/>
                  </a:lnTo>
                  <a:lnTo>
                    <a:pt x="1050410" y="1276536"/>
                  </a:lnTo>
                  <a:lnTo>
                    <a:pt x="1051560" y="1277847"/>
                  </a:lnTo>
                  <a:lnTo>
                    <a:pt x="1052710" y="1278368"/>
                  </a:lnTo>
                  <a:lnTo>
                    <a:pt x="1053902" y="1270769"/>
                  </a:lnTo>
                  <a:lnTo>
                    <a:pt x="1055052" y="1279157"/>
                  </a:lnTo>
                  <a:lnTo>
                    <a:pt x="1056202" y="1274700"/>
                  </a:lnTo>
                  <a:lnTo>
                    <a:pt x="1057393" y="1278110"/>
                  </a:lnTo>
                  <a:lnTo>
                    <a:pt x="1058543" y="1261334"/>
                  </a:lnTo>
                  <a:lnTo>
                    <a:pt x="1059734" y="1271295"/>
                  </a:lnTo>
                  <a:lnTo>
                    <a:pt x="1060885" y="1273127"/>
                  </a:lnTo>
                  <a:lnTo>
                    <a:pt x="1062035" y="1278894"/>
                  </a:lnTo>
                  <a:lnTo>
                    <a:pt x="1063226" y="1282825"/>
                  </a:lnTo>
                  <a:lnTo>
                    <a:pt x="1064376" y="1274963"/>
                  </a:lnTo>
                  <a:lnTo>
                    <a:pt x="1065526" y="1271032"/>
                  </a:lnTo>
                  <a:lnTo>
                    <a:pt x="1066718" y="1272605"/>
                  </a:lnTo>
                  <a:lnTo>
                    <a:pt x="1067868" y="1276273"/>
                  </a:lnTo>
                  <a:lnTo>
                    <a:pt x="1069018" y="1276273"/>
                  </a:lnTo>
                  <a:lnTo>
                    <a:pt x="1070209" y="1273127"/>
                  </a:lnTo>
                  <a:lnTo>
                    <a:pt x="1071359" y="1269985"/>
                  </a:lnTo>
                  <a:lnTo>
                    <a:pt x="1072510" y="1275748"/>
                  </a:lnTo>
                  <a:lnTo>
                    <a:pt x="1073700" y="1266317"/>
                  </a:lnTo>
                  <a:lnTo>
                    <a:pt x="1074851" y="1281252"/>
                  </a:lnTo>
                  <a:lnTo>
                    <a:pt x="1076042" y="1277058"/>
                  </a:lnTo>
                  <a:lnTo>
                    <a:pt x="1077192" y="1277584"/>
                  </a:lnTo>
                  <a:lnTo>
                    <a:pt x="1078342" y="1278110"/>
                  </a:lnTo>
                  <a:lnTo>
                    <a:pt x="1079533" y="1276011"/>
                  </a:lnTo>
                  <a:lnTo>
                    <a:pt x="1080684" y="1281778"/>
                  </a:lnTo>
                  <a:lnTo>
                    <a:pt x="1081833" y="1269985"/>
                  </a:lnTo>
                  <a:lnTo>
                    <a:pt x="1083025" y="1275748"/>
                  </a:lnTo>
                  <a:lnTo>
                    <a:pt x="1084175" y="1277058"/>
                  </a:lnTo>
                  <a:lnTo>
                    <a:pt x="1085325" y="1278631"/>
                  </a:lnTo>
                  <a:lnTo>
                    <a:pt x="1086516" y="1280204"/>
                  </a:lnTo>
                  <a:lnTo>
                    <a:pt x="1087667" y="1271817"/>
                  </a:lnTo>
                  <a:lnTo>
                    <a:pt x="1088858" y="1270769"/>
                  </a:lnTo>
                  <a:lnTo>
                    <a:pt x="1090008" y="1272605"/>
                  </a:lnTo>
                  <a:lnTo>
                    <a:pt x="1091158" y="1274963"/>
                  </a:lnTo>
                  <a:lnTo>
                    <a:pt x="1092349" y="1279420"/>
                  </a:lnTo>
                  <a:lnTo>
                    <a:pt x="1093500" y="1266054"/>
                  </a:lnTo>
                  <a:lnTo>
                    <a:pt x="1094649" y="1258192"/>
                  </a:lnTo>
                  <a:lnTo>
                    <a:pt x="1095841" y="1273127"/>
                  </a:lnTo>
                  <a:lnTo>
                    <a:pt x="1096991" y="1273390"/>
                  </a:lnTo>
                  <a:lnTo>
                    <a:pt x="1098141" y="1275489"/>
                  </a:lnTo>
                  <a:lnTo>
                    <a:pt x="1099332" y="1283610"/>
                  </a:lnTo>
                  <a:lnTo>
                    <a:pt x="1100482" y="1272080"/>
                  </a:lnTo>
                  <a:lnTo>
                    <a:pt x="1101633" y="1282299"/>
                  </a:lnTo>
                  <a:lnTo>
                    <a:pt x="1102824" y="1279679"/>
                  </a:lnTo>
                  <a:lnTo>
                    <a:pt x="1103974" y="1278894"/>
                  </a:lnTo>
                  <a:lnTo>
                    <a:pt x="1105165" y="1282041"/>
                  </a:lnTo>
                  <a:lnTo>
                    <a:pt x="1106315" y="1275748"/>
                  </a:lnTo>
                  <a:lnTo>
                    <a:pt x="1107465" y="1279679"/>
                  </a:lnTo>
                  <a:lnTo>
                    <a:pt x="1108657" y="1283088"/>
                  </a:lnTo>
                  <a:lnTo>
                    <a:pt x="1109807" y="1287804"/>
                  </a:lnTo>
                  <a:lnTo>
                    <a:pt x="1110957" y="1282299"/>
                  </a:lnTo>
                  <a:lnTo>
                    <a:pt x="1112148" y="1283351"/>
                  </a:lnTo>
                  <a:lnTo>
                    <a:pt x="1113298" y="1283088"/>
                  </a:lnTo>
                  <a:lnTo>
                    <a:pt x="1114449" y="1279157"/>
                  </a:lnTo>
                  <a:lnTo>
                    <a:pt x="1115640" y="1280989"/>
                  </a:lnTo>
                  <a:lnTo>
                    <a:pt x="1116790" y="1286493"/>
                  </a:lnTo>
                  <a:lnTo>
                    <a:pt x="1117940" y="1283610"/>
                  </a:lnTo>
                  <a:lnTo>
                    <a:pt x="1119131" y="1289640"/>
                  </a:lnTo>
                  <a:lnTo>
                    <a:pt x="1120281" y="1286230"/>
                  </a:lnTo>
                  <a:lnTo>
                    <a:pt x="1121472" y="1289640"/>
                  </a:lnTo>
                  <a:lnTo>
                    <a:pt x="1122623" y="1278368"/>
                  </a:lnTo>
                  <a:lnTo>
                    <a:pt x="1123773" y="1290424"/>
                  </a:lnTo>
                  <a:lnTo>
                    <a:pt x="1124964" y="1279157"/>
                  </a:lnTo>
                  <a:lnTo>
                    <a:pt x="1126114" y="1286493"/>
                  </a:lnTo>
                  <a:lnTo>
                    <a:pt x="1127264" y="1285972"/>
                  </a:lnTo>
                  <a:lnTo>
                    <a:pt x="1128456" y="1295144"/>
                  </a:lnTo>
                  <a:lnTo>
                    <a:pt x="1129606" y="1287282"/>
                  </a:lnTo>
                  <a:lnTo>
                    <a:pt x="1130756" y="1280467"/>
                  </a:lnTo>
                  <a:lnTo>
                    <a:pt x="1131947" y="1287804"/>
                  </a:lnTo>
                  <a:lnTo>
                    <a:pt x="1133097" y="1292260"/>
                  </a:lnTo>
                  <a:lnTo>
                    <a:pt x="1134247" y="1282299"/>
                  </a:lnTo>
                  <a:lnTo>
                    <a:pt x="1135439" y="1289903"/>
                  </a:lnTo>
                  <a:lnTo>
                    <a:pt x="1136589" y="1289640"/>
                  </a:lnTo>
                  <a:lnTo>
                    <a:pt x="1137780" y="1291213"/>
                  </a:lnTo>
                  <a:lnTo>
                    <a:pt x="1138930" y="1283610"/>
                  </a:lnTo>
                  <a:lnTo>
                    <a:pt x="1140080" y="1287541"/>
                  </a:lnTo>
                  <a:lnTo>
                    <a:pt x="1141272" y="1290424"/>
                  </a:lnTo>
                  <a:lnTo>
                    <a:pt x="1142421" y="1283873"/>
                  </a:lnTo>
                  <a:lnTo>
                    <a:pt x="1143572" y="1290950"/>
                  </a:lnTo>
                  <a:lnTo>
                    <a:pt x="1144763" y="1292523"/>
                  </a:lnTo>
                  <a:lnTo>
                    <a:pt x="1145913" y="1293308"/>
                  </a:lnTo>
                  <a:lnTo>
                    <a:pt x="1147063" y="1282562"/>
                  </a:lnTo>
                  <a:lnTo>
                    <a:pt x="1148254" y="1288592"/>
                  </a:lnTo>
                  <a:lnTo>
                    <a:pt x="1149405" y="1293045"/>
                  </a:lnTo>
                  <a:lnTo>
                    <a:pt x="1150555" y="1291472"/>
                  </a:lnTo>
                  <a:lnTo>
                    <a:pt x="1151746" y="1295929"/>
                  </a:lnTo>
                  <a:lnTo>
                    <a:pt x="1152896" y="1294355"/>
                  </a:lnTo>
                  <a:lnTo>
                    <a:pt x="1154088" y="1293834"/>
                  </a:lnTo>
                  <a:lnTo>
                    <a:pt x="1155237" y="1282825"/>
                  </a:lnTo>
                  <a:lnTo>
                    <a:pt x="1156388" y="1289903"/>
                  </a:lnTo>
                  <a:lnTo>
                    <a:pt x="1157579" y="1289114"/>
                  </a:lnTo>
                  <a:lnTo>
                    <a:pt x="1158729" y="1291213"/>
                  </a:lnTo>
                  <a:lnTo>
                    <a:pt x="1159879" y="1288067"/>
                  </a:lnTo>
                  <a:lnTo>
                    <a:pt x="1161070" y="1295666"/>
                  </a:lnTo>
                  <a:lnTo>
                    <a:pt x="1162221" y="1293571"/>
                  </a:lnTo>
                  <a:lnTo>
                    <a:pt x="1163371" y="1285972"/>
                  </a:lnTo>
                  <a:lnTo>
                    <a:pt x="1164562" y="1291213"/>
                  </a:lnTo>
                  <a:lnTo>
                    <a:pt x="1165712" y="1287804"/>
                  </a:lnTo>
                  <a:lnTo>
                    <a:pt x="1166903" y="1294881"/>
                  </a:lnTo>
                  <a:lnTo>
                    <a:pt x="1168053" y="1297239"/>
                  </a:lnTo>
                  <a:lnTo>
                    <a:pt x="1169203" y="1290424"/>
                  </a:lnTo>
                  <a:lnTo>
                    <a:pt x="1170395" y="1294093"/>
                  </a:lnTo>
                  <a:lnTo>
                    <a:pt x="1171545" y="1284398"/>
                  </a:lnTo>
                  <a:lnTo>
                    <a:pt x="1172695" y="1291472"/>
                  </a:lnTo>
                  <a:lnTo>
                    <a:pt x="1173886" y="1291213"/>
                  </a:lnTo>
                  <a:lnTo>
                    <a:pt x="1175036" y="1291735"/>
                  </a:lnTo>
                  <a:lnTo>
                    <a:pt x="1176187" y="1298549"/>
                  </a:lnTo>
                  <a:lnTo>
                    <a:pt x="1177378" y="1297239"/>
                  </a:lnTo>
                  <a:lnTo>
                    <a:pt x="1178528" y="1299334"/>
                  </a:lnTo>
                  <a:lnTo>
                    <a:pt x="1179678" y="1294618"/>
                  </a:lnTo>
                  <a:lnTo>
                    <a:pt x="1180869" y="1284920"/>
                  </a:lnTo>
                  <a:lnTo>
                    <a:pt x="1182019" y="1301696"/>
                  </a:lnTo>
                  <a:lnTo>
                    <a:pt x="1183211" y="1302217"/>
                  </a:lnTo>
                  <a:lnTo>
                    <a:pt x="1184361" y="1302217"/>
                  </a:lnTo>
                  <a:lnTo>
                    <a:pt x="1185511" y="1302217"/>
                  </a:lnTo>
                  <a:lnTo>
                    <a:pt x="1186702" y="1304054"/>
                  </a:lnTo>
                  <a:lnTo>
                    <a:pt x="1187852" y="1297239"/>
                  </a:lnTo>
                  <a:lnTo>
                    <a:pt x="1189003" y="1295403"/>
                  </a:lnTo>
                  <a:lnTo>
                    <a:pt x="1190193" y="1301433"/>
                  </a:lnTo>
                  <a:lnTo>
                    <a:pt x="1191344" y="1303528"/>
                  </a:lnTo>
                  <a:lnTo>
                    <a:pt x="1192494" y="1304054"/>
                  </a:lnTo>
                  <a:lnTo>
                    <a:pt x="1193685" y="1303791"/>
                  </a:lnTo>
                  <a:lnTo>
                    <a:pt x="1194835" y="1303006"/>
                  </a:lnTo>
                  <a:lnTo>
                    <a:pt x="1195985" y="1299075"/>
                  </a:lnTo>
                  <a:lnTo>
                    <a:pt x="1197177" y="1297502"/>
                  </a:lnTo>
                  <a:lnTo>
                    <a:pt x="1198327" y="1304575"/>
                  </a:lnTo>
                  <a:lnTo>
                    <a:pt x="1199518" y="1304575"/>
                  </a:lnTo>
                  <a:lnTo>
                    <a:pt x="1200668" y="1304316"/>
                  </a:lnTo>
                  <a:lnTo>
                    <a:pt x="1201818" y="1303528"/>
                  </a:lnTo>
                  <a:lnTo>
                    <a:pt x="1203009" y="1304054"/>
                  </a:lnTo>
                  <a:lnTo>
                    <a:pt x="1204160" y="1300123"/>
                  </a:lnTo>
                  <a:lnTo>
                    <a:pt x="1205310" y="1298024"/>
                  </a:lnTo>
                  <a:lnTo>
                    <a:pt x="1206501" y="1305627"/>
                  </a:lnTo>
                  <a:lnTo>
                    <a:pt x="1207651" y="1305101"/>
                  </a:lnTo>
                  <a:lnTo>
                    <a:pt x="1208801" y="1301955"/>
                  </a:lnTo>
                  <a:lnTo>
                    <a:pt x="1209993" y="1305101"/>
                  </a:lnTo>
                  <a:lnTo>
                    <a:pt x="1211143" y="1304316"/>
                  </a:lnTo>
                  <a:lnTo>
                    <a:pt x="1212293" y="1302743"/>
                  </a:lnTo>
                  <a:lnTo>
                    <a:pt x="1213484" y="1299075"/>
                  </a:lnTo>
                  <a:lnTo>
                    <a:pt x="1214634" y="1304838"/>
                  </a:lnTo>
                  <a:lnTo>
                    <a:pt x="1215825" y="1305627"/>
                  </a:lnTo>
                  <a:lnTo>
                    <a:pt x="1216975" y="1304838"/>
                  </a:lnTo>
                  <a:lnTo>
                    <a:pt x="1218126" y="1305364"/>
                  </a:lnTo>
                  <a:lnTo>
                    <a:pt x="1219317" y="1306148"/>
                  </a:lnTo>
                  <a:lnTo>
                    <a:pt x="1220467" y="1305101"/>
                  </a:lnTo>
                  <a:lnTo>
                    <a:pt x="1221617" y="1297239"/>
                  </a:lnTo>
                  <a:lnTo>
                    <a:pt x="1222809" y="1305101"/>
                  </a:lnTo>
                  <a:lnTo>
                    <a:pt x="1223959" y="1306148"/>
                  </a:lnTo>
                  <a:lnTo>
                    <a:pt x="1225109" y="1306148"/>
                  </a:lnTo>
                  <a:lnTo>
                    <a:pt x="1226300" y="1304054"/>
                  </a:lnTo>
                  <a:lnTo>
                    <a:pt x="1227450" y="1306411"/>
                  </a:lnTo>
                  <a:lnTo>
                    <a:pt x="1228600" y="1302743"/>
                  </a:lnTo>
                  <a:lnTo>
                    <a:pt x="1229791" y="1305886"/>
                  </a:lnTo>
                  <a:lnTo>
                    <a:pt x="1230942" y="1306148"/>
                  </a:lnTo>
                  <a:lnTo>
                    <a:pt x="1232133" y="1305364"/>
                  </a:lnTo>
                  <a:lnTo>
                    <a:pt x="1233283" y="1306411"/>
                  </a:lnTo>
                  <a:lnTo>
                    <a:pt x="1234433" y="1303006"/>
                  </a:lnTo>
                  <a:lnTo>
                    <a:pt x="1235624" y="1303791"/>
                  </a:lnTo>
                  <a:lnTo>
                    <a:pt x="1236775" y="1302743"/>
                  </a:lnTo>
                  <a:lnTo>
                    <a:pt x="1237924" y="1303006"/>
                  </a:lnTo>
                  <a:lnTo>
                    <a:pt x="1239116" y="1305364"/>
                  </a:lnTo>
                  <a:lnTo>
                    <a:pt x="1240266" y="1304838"/>
                  </a:lnTo>
                  <a:lnTo>
                    <a:pt x="1241416" y="1305886"/>
                  </a:lnTo>
                  <a:lnTo>
                    <a:pt x="1242607" y="1305101"/>
                  </a:lnTo>
                  <a:lnTo>
                    <a:pt x="1243757" y="1304575"/>
                  </a:lnTo>
                  <a:lnTo>
                    <a:pt x="1244949" y="1305886"/>
                  </a:lnTo>
                  <a:lnTo>
                    <a:pt x="1246099" y="1301170"/>
                  </a:lnTo>
                  <a:lnTo>
                    <a:pt x="1247249" y="1306937"/>
                  </a:lnTo>
                  <a:lnTo>
                    <a:pt x="1248440" y="1305364"/>
                  </a:lnTo>
                  <a:lnTo>
                    <a:pt x="1249591" y="1305886"/>
                  </a:lnTo>
                  <a:lnTo>
                    <a:pt x="1250740" y="1306411"/>
                  </a:lnTo>
                  <a:lnTo>
                    <a:pt x="1251932" y="1306411"/>
                  </a:lnTo>
                  <a:lnTo>
                    <a:pt x="1253082" y="1304838"/>
                  </a:lnTo>
                  <a:lnTo>
                    <a:pt x="1254232" y="1302743"/>
                  </a:lnTo>
                  <a:lnTo>
                    <a:pt x="1255423" y="1306411"/>
                  </a:lnTo>
                  <a:lnTo>
                    <a:pt x="1256573" y="1306148"/>
                  </a:lnTo>
                  <a:lnTo>
                    <a:pt x="1257724" y="1306148"/>
                  </a:lnTo>
                  <a:lnTo>
                    <a:pt x="1258914" y="1306411"/>
                  </a:lnTo>
                  <a:lnTo>
                    <a:pt x="1260065" y="1305886"/>
                  </a:lnTo>
                  <a:lnTo>
                    <a:pt x="1261256" y="1303528"/>
                  </a:lnTo>
                  <a:lnTo>
                    <a:pt x="1262406" y="1304054"/>
                  </a:lnTo>
                  <a:lnTo>
                    <a:pt x="1263556" y="1304316"/>
                  </a:lnTo>
                  <a:lnTo>
                    <a:pt x="1264748" y="1306148"/>
                  </a:lnTo>
                  <a:lnTo>
                    <a:pt x="1265898" y="1305886"/>
                  </a:lnTo>
                  <a:lnTo>
                    <a:pt x="1267048" y="1306674"/>
                  </a:lnTo>
                  <a:lnTo>
                    <a:pt x="1268239" y="1304838"/>
                  </a:lnTo>
                  <a:lnTo>
                    <a:pt x="1269389" y="1304838"/>
                  </a:lnTo>
                  <a:lnTo>
                    <a:pt x="1270539" y="1301955"/>
                  </a:lnTo>
                  <a:lnTo>
                    <a:pt x="1271731" y="1305886"/>
                  </a:lnTo>
                  <a:lnTo>
                    <a:pt x="1272881" y="1305627"/>
                  </a:lnTo>
                  <a:lnTo>
                    <a:pt x="1274031" y="1305886"/>
                  </a:lnTo>
                  <a:lnTo>
                    <a:pt x="1275222" y="1306674"/>
                  </a:lnTo>
                  <a:lnTo>
                    <a:pt x="1276372" y="1306411"/>
                  </a:lnTo>
                  <a:lnTo>
                    <a:pt x="1277563" y="1304838"/>
                  </a:lnTo>
                  <a:lnTo>
                    <a:pt x="1278714" y="1302743"/>
                  </a:lnTo>
                  <a:lnTo>
                    <a:pt x="1279864" y="1304575"/>
                  </a:lnTo>
                  <a:lnTo>
                    <a:pt x="1281055" y="1305627"/>
                  </a:lnTo>
                  <a:lnTo>
                    <a:pt x="1282205" y="1306674"/>
                  </a:lnTo>
                  <a:lnTo>
                    <a:pt x="1283355" y="1304575"/>
                  </a:lnTo>
                  <a:lnTo>
                    <a:pt x="1284547" y="1306674"/>
                  </a:lnTo>
                  <a:lnTo>
                    <a:pt x="1285696" y="1304575"/>
                  </a:lnTo>
                  <a:lnTo>
                    <a:pt x="1286847" y="1302743"/>
                  </a:lnTo>
                  <a:lnTo>
                    <a:pt x="1288038" y="1305886"/>
                  </a:lnTo>
                  <a:lnTo>
                    <a:pt x="1289188" y="1306674"/>
                  </a:lnTo>
                  <a:lnTo>
                    <a:pt x="1290338" y="1306411"/>
                  </a:lnTo>
                  <a:lnTo>
                    <a:pt x="1291530" y="1305886"/>
                  </a:lnTo>
                  <a:lnTo>
                    <a:pt x="1292680" y="1307196"/>
                  </a:lnTo>
                  <a:lnTo>
                    <a:pt x="1293871" y="1303265"/>
                  </a:lnTo>
                  <a:lnTo>
                    <a:pt x="1295021" y="1303265"/>
                  </a:lnTo>
                  <a:lnTo>
                    <a:pt x="1296171" y="1306148"/>
                  </a:lnTo>
                  <a:lnTo>
                    <a:pt x="1297363" y="1304575"/>
                  </a:lnTo>
                  <a:lnTo>
                    <a:pt x="1298512" y="1307459"/>
                  </a:lnTo>
                  <a:lnTo>
                    <a:pt x="1299663" y="1305627"/>
                  </a:lnTo>
                  <a:lnTo>
                    <a:pt x="1300854" y="1306148"/>
                  </a:lnTo>
                  <a:lnTo>
                    <a:pt x="1302004" y="1306411"/>
                  </a:lnTo>
                  <a:lnTo>
                    <a:pt x="1303154" y="1303528"/>
                  </a:lnTo>
                  <a:lnTo>
                    <a:pt x="1304345" y="1305627"/>
                  </a:lnTo>
                  <a:lnTo>
                    <a:pt x="1305496" y="1305886"/>
                  </a:lnTo>
                  <a:lnTo>
                    <a:pt x="1306687" y="1306411"/>
                  </a:lnTo>
                  <a:lnTo>
                    <a:pt x="1307837" y="1306674"/>
                  </a:lnTo>
                  <a:lnTo>
                    <a:pt x="1308987" y="1306674"/>
                  </a:lnTo>
                  <a:lnTo>
                    <a:pt x="1310178" y="1305101"/>
                  </a:lnTo>
                  <a:lnTo>
                    <a:pt x="1311328" y="1304054"/>
                  </a:lnTo>
                  <a:lnTo>
                    <a:pt x="1312478" y="1305886"/>
                  </a:lnTo>
                  <a:lnTo>
                    <a:pt x="1313670" y="1307196"/>
                  </a:lnTo>
                  <a:lnTo>
                    <a:pt x="1314820" y="1305886"/>
                  </a:lnTo>
                  <a:lnTo>
                    <a:pt x="1315970" y="1307459"/>
                  </a:lnTo>
                  <a:lnTo>
                    <a:pt x="1317161" y="1305886"/>
                  </a:lnTo>
                  <a:lnTo>
                    <a:pt x="1318312" y="1304575"/>
                  </a:lnTo>
                  <a:lnTo>
                    <a:pt x="1318887" y="1303943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281D01CA-AE27-BEB5-C11F-7CA049656E85}"/>
                </a:ext>
              </a:extLst>
            </p:cNvPr>
            <p:cNvSpPr/>
            <p:nvPr/>
          </p:nvSpPr>
          <p:spPr>
            <a:xfrm>
              <a:off x="6461416" y="2716423"/>
              <a:ext cx="1318886" cy="828920"/>
            </a:xfrm>
            <a:custGeom>
              <a:avLst/>
              <a:gdLst>
                <a:gd name="connsiteX0" fmla="*/ 0 w 1318886"/>
                <a:gd name="connsiteY0" fmla="*/ 828921 h 828920"/>
                <a:gd name="connsiteX1" fmla="*/ 863 w 1318886"/>
                <a:gd name="connsiteY1" fmla="*/ 828921 h 828920"/>
                <a:gd name="connsiteX2" fmla="*/ 2013 w 1318886"/>
                <a:gd name="connsiteY2" fmla="*/ 828921 h 828920"/>
                <a:gd name="connsiteX3" fmla="*/ 3204 w 1318886"/>
                <a:gd name="connsiteY3" fmla="*/ 828921 h 828920"/>
                <a:gd name="connsiteX4" fmla="*/ 4354 w 1318886"/>
                <a:gd name="connsiteY4" fmla="*/ 828921 h 828920"/>
                <a:gd name="connsiteX5" fmla="*/ 5505 w 1318886"/>
                <a:gd name="connsiteY5" fmla="*/ 828921 h 828920"/>
                <a:gd name="connsiteX6" fmla="*/ 6695 w 1318886"/>
                <a:gd name="connsiteY6" fmla="*/ 828921 h 828920"/>
                <a:gd name="connsiteX7" fmla="*/ 7846 w 1318886"/>
                <a:gd name="connsiteY7" fmla="*/ 828921 h 828920"/>
                <a:gd name="connsiteX8" fmla="*/ 8996 w 1318886"/>
                <a:gd name="connsiteY8" fmla="*/ 828921 h 828920"/>
                <a:gd name="connsiteX9" fmla="*/ 10187 w 1318886"/>
                <a:gd name="connsiteY9" fmla="*/ 828921 h 828920"/>
                <a:gd name="connsiteX10" fmla="*/ 11337 w 1318886"/>
                <a:gd name="connsiteY10" fmla="*/ 828921 h 828920"/>
                <a:gd name="connsiteX11" fmla="*/ 12487 w 1318886"/>
                <a:gd name="connsiteY11" fmla="*/ 828921 h 828920"/>
                <a:gd name="connsiteX12" fmla="*/ 13679 w 1318886"/>
                <a:gd name="connsiteY12" fmla="*/ 828921 h 828920"/>
                <a:gd name="connsiteX13" fmla="*/ 14829 w 1318886"/>
                <a:gd name="connsiteY13" fmla="*/ 828921 h 828920"/>
                <a:gd name="connsiteX14" fmla="*/ 15979 w 1318886"/>
                <a:gd name="connsiteY14" fmla="*/ 828921 h 828920"/>
                <a:gd name="connsiteX15" fmla="*/ 17170 w 1318886"/>
                <a:gd name="connsiteY15" fmla="*/ 828921 h 828920"/>
                <a:gd name="connsiteX16" fmla="*/ 18320 w 1318886"/>
                <a:gd name="connsiteY16" fmla="*/ 828921 h 828920"/>
                <a:gd name="connsiteX17" fmla="*/ 19511 w 1318886"/>
                <a:gd name="connsiteY17" fmla="*/ 828921 h 828920"/>
                <a:gd name="connsiteX18" fmla="*/ 20662 w 1318886"/>
                <a:gd name="connsiteY18" fmla="*/ 828921 h 828920"/>
                <a:gd name="connsiteX19" fmla="*/ 21812 w 1318886"/>
                <a:gd name="connsiteY19" fmla="*/ 828921 h 828920"/>
                <a:gd name="connsiteX20" fmla="*/ 23003 w 1318886"/>
                <a:gd name="connsiteY20" fmla="*/ 828921 h 828920"/>
                <a:gd name="connsiteX21" fmla="*/ 24153 w 1318886"/>
                <a:gd name="connsiteY21" fmla="*/ 828921 h 828920"/>
                <a:gd name="connsiteX22" fmla="*/ 25303 w 1318886"/>
                <a:gd name="connsiteY22" fmla="*/ 828921 h 828920"/>
                <a:gd name="connsiteX23" fmla="*/ 26495 w 1318886"/>
                <a:gd name="connsiteY23" fmla="*/ 828921 h 828920"/>
                <a:gd name="connsiteX24" fmla="*/ 27644 w 1318886"/>
                <a:gd name="connsiteY24" fmla="*/ 828921 h 828920"/>
                <a:gd name="connsiteX25" fmla="*/ 28795 w 1318886"/>
                <a:gd name="connsiteY25" fmla="*/ 828921 h 828920"/>
                <a:gd name="connsiteX26" fmla="*/ 29986 w 1318886"/>
                <a:gd name="connsiteY26" fmla="*/ 828921 h 828920"/>
                <a:gd name="connsiteX27" fmla="*/ 31136 w 1318886"/>
                <a:gd name="connsiteY27" fmla="*/ 828921 h 828920"/>
                <a:gd name="connsiteX28" fmla="*/ 32327 w 1318886"/>
                <a:gd name="connsiteY28" fmla="*/ 828921 h 828920"/>
                <a:gd name="connsiteX29" fmla="*/ 33478 w 1318886"/>
                <a:gd name="connsiteY29" fmla="*/ 828921 h 828920"/>
                <a:gd name="connsiteX30" fmla="*/ 34628 w 1318886"/>
                <a:gd name="connsiteY30" fmla="*/ 828921 h 828920"/>
                <a:gd name="connsiteX31" fmla="*/ 35819 w 1318886"/>
                <a:gd name="connsiteY31" fmla="*/ 828921 h 828920"/>
                <a:gd name="connsiteX32" fmla="*/ 36969 w 1318886"/>
                <a:gd name="connsiteY32" fmla="*/ 828921 h 828920"/>
                <a:gd name="connsiteX33" fmla="*/ 38119 w 1318886"/>
                <a:gd name="connsiteY33" fmla="*/ 828921 h 828920"/>
                <a:gd name="connsiteX34" fmla="*/ 39311 w 1318886"/>
                <a:gd name="connsiteY34" fmla="*/ 828921 h 828920"/>
                <a:gd name="connsiteX35" fmla="*/ 40461 w 1318886"/>
                <a:gd name="connsiteY35" fmla="*/ 828921 h 828920"/>
                <a:gd name="connsiteX36" fmla="*/ 41611 w 1318886"/>
                <a:gd name="connsiteY36" fmla="*/ 828921 h 828920"/>
                <a:gd name="connsiteX37" fmla="*/ 42802 w 1318886"/>
                <a:gd name="connsiteY37" fmla="*/ 828921 h 828920"/>
                <a:gd name="connsiteX38" fmla="*/ 43952 w 1318886"/>
                <a:gd name="connsiteY38" fmla="*/ 828921 h 828920"/>
                <a:gd name="connsiteX39" fmla="*/ 45102 w 1318886"/>
                <a:gd name="connsiteY39" fmla="*/ 828921 h 828920"/>
                <a:gd name="connsiteX40" fmla="*/ 46293 w 1318886"/>
                <a:gd name="connsiteY40" fmla="*/ 828921 h 828920"/>
                <a:gd name="connsiteX41" fmla="*/ 47444 w 1318886"/>
                <a:gd name="connsiteY41" fmla="*/ 828921 h 828920"/>
                <a:gd name="connsiteX42" fmla="*/ 48635 w 1318886"/>
                <a:gd name="connsiteY42" fmla="*/ 828921 h 828920"/>
                <a:gd name="connsiteX43" fmla="*/ 49785 w 1318886"/>
                <a:gd name="connsiteY43" fmla="*/ 828921 h 828920"/>
                <a:gd name="connsiteX44" fmla="*/ 50935 w 1318886"/>
                <a:gd name="connsiteY44" fmla="*/ 828921 h 828920"/>
                <a:gd name="connsiteX45" fmla="*/ 52126 w 1318886"/>
                <a:gd name="connsiteY45" fmla="*/ 828921 h 828920"/>
                <a:gd name="connsiteX46" fmla="*/ 53277 w 1318886"/>
                <a:gd name="connsiteY46" fmla="*/ 828921 h 828920"/>
                <a:gd name="connsiteX47" fmla="*/ 54426 w 1318886"/>
                <a:gd name="connsiteY47" fmla="*/ 828921 h 828920"/>
                <a:gd name="connsiteX48" fmla="*/ 55618 w 1318886"/>
                <a:gd name="connsiteY48" fmla="*/ 828921 h 828920"/>
                <a:gd name="connsiteX49" fmla="*/ 56768 w 1318886"/>
                <a:gd name="connsiteY49" fmla="*/ 828921 h 828920"/>
                <a:gd name="connsiteX50" fmla="*/ 57918 w 1318886"/>
                <a:gd name="connsiteY50" fmla="*/ 828921 h 828920"/>
                <a:gd name="connsiteX51" fmla="*/ 59109 w 1318886"/>
                <a:gd name="connsiteY51" fmla="*/ 828921 h 828920"/>
                <a:gd name="connsiteX52" fmla="*/ 60259 w 1318886"/>
                <a:gd name="connsiteY52" fmla="*/ 828921 h 828920"/>
                <a:gd name="connsiteX53" fmla="*/ 61410 w 1318886"/>
                <a:gd name="connsiteY53" fmla="*/ 828921 h 828920"/>
                <a:gd name="connsiteX54" fmla="*/ 62601 w 1318886"/>
                <a:gd name="connsiteY54" fmla="*/ 828921 h 828920"/>
                <a:gd name="connsiteX55" fmla="*/ 63751 w 1318886"/>
                <a:gd name="connsiteY55" fmla="*/ 828921 h 828920"/>
                <a:gd name="connsiteX56" fmla="*/ 64942 w 1318886"/>
                <a:gd name="connsiteY56" fmla="*/ 828921 h 828920"/>
                <a:gd name="connsiteX57" fmla="*/ 66093 w 1318886"/>
                <a:gd name="connsiteY57" fmla="*/ 828921 h 828920"/>
                <a:gd name="connsiteX58" fmla="*/ 67242 w 1318886"/>
                <a:gd name="connsiteY58" fmla="*/ 828921 h 828920"/>
                <a:gd name="connsiteX59" fmla="*/ 68434 w 1318886"/>
                <a:gd name="connsiteY59" fmla="*/ 828921 h 828920"/>
                <a:gd name="connsiteX60" fmla="*/ 69584 w 1318886"/>
                <a:gd name="connsiteY60" fmla="*/ 828921 h 828920"/>
                <a:gd name="connsiteX61" fmla="*/ 70734 w 1318886"/>
                <a:gd name="connsiteY61" fmla="*/ 828921 h 828920"/>
                <a:gd name="connsiteX62" fmla="*/ 71925 w 1318886"/>
                <a:gd name="connsiteY62" fmla="*/ 828921 h 828920"/>
                <a:gd name="connsiteX63" fmla="*/ 73075 w 1318886"/>
                <a:gd name="connsiteY63" fmla="*/ 828921 h 828920"/>
                <a:gd name="connsiteX64" fmla="*/ 74226 w 1318886"/>
                <a:gd name="connsiteY64" fmla="*/ 828921 h 828920"/>
                <a:gd name="connsiteX65" fmla="*/ 75417 w 1318886"/>
                <a:gd name="connsiteY65" fmla="*/ 828921 h 828920"/>
                <a:gd name="connsiteX66" fmla="*/ 76567 w 1318886"/>
                <a:gd name="connsiteY66" fmla="*/ 828921 h 828920"/>
                <a:gd name="connsiteX67" fmla="*/ 77717 w 1318886"/>
                <a:gd name="connsiteY67" fmla="*/ 828921 h 828920"/>
                <a:gd name="connsiteX68" fmla="*/ 78908 w 1318886"/>
                <a:gd name="connsiteY68" fmla="*/ 828921 h 828920"/>
                <a:gd name="connsiteX69" fmla="*/ 80058 w 1318886"/>
                <a:gd name="connsiteY69" fmla="*/ 828921 h 828920"/>
                <a:gd name="connsiteX70" fmla="*/ 81250 w 1318886"/>
                <a:gd name="connsiteY70" fmla="*/ 828921 h 828920"/>
                <a:gd name="connsiteX71" fmla="*/ 82400 w 1318886"/>
                <a:gd name="connsiteY71" fmla="*/ 828921 h 828920"/>
                <a:gd name="connsiteX72" fmla="*/ 83550 w 1318886"/>
                <a:gd name="connsiteY72" fmla="*/ 828921 h 828920"/>
                <a:gd name="connsiteX73" fmla="*/ 84741 w 1318886"/>
                <a:gd name="connsiteY73" fmla="*/ 828921 h 828920"/>
                <a:gd name="connsiteX74" fmla="*/ 85891 w 1318886"/>
                <a:gd name="connsiteY74" fmla="*/ 828921 h 828920"/>
                <a:gd name="connsiteX75" fmla="*/ 87042 w 1318886"/>
                <a:gd name="connsiteY75" fmla="*/ 828921 h 828920"/>
                <a:gd name="connsiteX76" fmla="*/ 88232 w 1318886"/>
                <a:gd name="connsiteY76" fmla="*/ 828921 h 828920"/>
                <a:gd name="connsiteX77" fmla="*/ 89383 w 1318886"/>
                <a:gd name="connsiteY77" fmla="*/ 828921 h 828920"/>
                <a:gd name="connsiteX78" fmla="*/ 90533 w 1318886"/>
                <a:gd name="connsiteY78" fmla="*/ 828921 h 828920"/>
                <a:gd name="connsiteX79" fmla="*/ 91724 w 1318886"/>
                <a:gd name="connsiteY79" fmla="*/ 828921 h 828920"/>
                <a:gd name="connsiteX80" fmla="*/ 92874 w 1318886"/>
                <a:gd name="connsiteY80" fmla="*/ 828921 h 828920"/>
                <a:gd name="connsiteX81" fmla="*/ 94024 w 1318886"/>
                <a:gd name="connsiteY81" fmla="*/ 828921 h 828920"/>
                <a:gd name="connsiteX82" fmla="*/ 95216 w 1318886"/>
                <a:gd name="connsiteY82" fmla="*/ 828921 h 828920"/>
                <a:gd name="connsiteX83" fmla="*/ 96366 w 1318886"/>
                <a:gd name="connsiteY83" fmla="*/ 828921 h 828920"/>
                <a:gd name="connsiteX84" fmla="*/ 97557 w 1318886"/>
                <a:gd name="connsiteY84" fmla="*/ 828921 h 828920"/>
                <a:gd name="connsiteX85" fmla="*/ 98707 w 1318886"/>
                <a:gd name="connsiteY85" fmla="*/ 828921 h 828920"/>
                <a:gd name="connsiteX86" fmla="*/ 99857 w 1318886"/>
                <a:gd name="connsiteY86" fmla="*/ 828921 h 828920"/>
                <a:gd name="connsiteX87" fmla="*/ 101049 w 1318886"/>
                <a:gd name="connsiteY87" fmla="*/ 828921 h 828920"/>
                <a:gd name="connsiteX88" fmla="*/ 102199 w 1318886"/>
                <a:gd name="connsiteY88" fmla="*/ 828921 h 828920"/>
                <a:gd name="connsiteX89" fmla="*/ 103349 w 1318886"/>
                <a:gd name="connsiteY89" fmla="*/ 828921 h 828920"/>
                <a:gd name="connsiteX90" fmla="*/ 104540 w 1318886"/>
                <a:gd name="connsiteY90" fmla="*/ 828921 h 828920"/>
                <a:gd name="connsiteX91" fmla="*/ 105690 w 1318886"/>
                <a:gd name="connsiteY91" fmla="*/ 828921 h 828920"/>
                <a:gd name="connsiteX92" fmla="*/ 106840 w 1318886"/>
                <a:gd name="connsiteY92" fmla="*/ 828921 h 828920"/>
                <a:gd name="connsiteX93" fmla="*/ 108032 w 1318886"/>
                <a:gd name="connsiteY93" fmla="*/ 828921 h 828920"/>
                <a:gd name="connsiteX94" fmla="*/ 109182 w 1318886"/>
                <a:gd name="connsiteY94" fmla="*/ 828921 h 828920"/>
                <a:gd name="connsiteX95" fmla="*/ 110373 w 1318886"/>
                <a:gd name="connsiteY95" fmla="*/ 828921 h 828920"/>
                <a:gd name="connsiteX96" fmla="*/ 111523 w 1318886"/>
                <a:gd name="connsiteY96" fmla="*/ 828921 h 828920"/>
                <a:gd name="connsiteX97" fmla="*/ 112673 w 1318886"/>
                <a:gd name="connsiteY97" fmla="*/ 828921 h 828920"/>
                <a:gd name="connsiteX98" fmla="*/ 113865 w 1318886"/>
                <a:gd name="connsiteY98" fmla="*/ 828921 h 828920"/>
                <a:gd name="connsiteX99" fmla="*/ 115014 w 1318886"/>
                <a:gd name="connsiteY99" fmla="*/ 828921 h 828920"/>
                <a:gd name="connsiteX100" fmla="*/ 116165 w 1318886"/>
                <a:gd name="connsiteY100" fmla="*/ 828921 h 828920"/>
                <a:gd name="connsiteX101" fmla="*/ 117356 w 1318886"/>
                <a:gd name="connsiteY101" fmla="*/ 828921 h 828920"/>
                <a:gd name="connsiteX102" fmla="*/ 118506 w 1318886"/>
                <a:gd name="connsiteY102" fmla="*/ 828921 h 828920"/>
                <a:gd name="connsiteX103" fmla="*/ 119656 w 1318886"/>
                <a:gd name="connsiteY103" fmla="*/ 828921 h 828920"/>
                <a:gd name="connsiteX104" fmla="*/ 120847 w 1318886"/>
                <a:gd name="connsiteY104" fmla="*/ 828921 h 828920"/>
                <a:gd name="connsiteX105" fmla="*/ 121998 w 1318886"/>
                <a:gd name="connsiteY105" fmla="*/ 828921 h 828920"/>
                <a:gd name="connsiteX106" fmla="*/ 123147 w 1318886"/>
                <a:gd name="connsiteY106" fmla="*/ 828921 h 828920"/>
                <a:gd name="connsiteX107" fmla="*/ 124339 w 1318886"/>
                <a:gd name="connsiteY107" fmla="*/ 828921 h 828920"/>
                <a:gd name="connsiteX108" fmla="*/ 125489 w 1318886"/>
                <a:gd name="connsiteY108" fmla="*/ 828921 h 828920"/>
                <a:gd name="connsiteX109" fmla="*/ 126680 w 1318886"/>
                <a:gd name="connsiteY109" fmla="*/ 828921 h 828920"/>
                <a:gd name="connsiteX110" fmla="*/ 127830 w 1318886"/>
                <a:gd name="connsiteY110" fmla="*/ 828921 h 828920"/>
                <a:gd name="connsiteX111" fmla="*/ 128981 w 1318886"/>
                <a:gd name="connsiteY111" fmla="*/ 828921 h 828920"/>
                <a:gd name="connsiteX112" fmla="*/ 130172 w 1318886"/>
                <a:gd name="connsiteY112" fmla="*/ 828921 h 828920"/>
                <a:gd name="connsiteX113" fmla="*/ 131322 w 1318886"/>
                <a:gd name="connsiteY113" fmla="*/ 828921 h 828920"/>
                <a:gd name="connsiteX114" fmla="*/ 132472 w 1318886"/>
                <a:gd name="connsiteY114" fmla="*/ 828921 h 828920"/>
                <a:gd name="connsiteX115" fmla="*/ 133663 w 1318886"/>
                <a:gd name="connsiteY115" fmla="*/ 828921 h 828920"/>
                <a:gd name="connsiteX116" fmla="*/ 134814 w 1318886"/>
                <a:gd name="connsiteY116" fmla="*/ 828921 h 828920"/>
                <a:gd name="connsiteX117" fmla="*/ 135964 w 1318886"/>
                <a:gd name="connsiteY117" fmla="*/ 828921 h 828920"/>
                <a:gd name="connsiteX118" fmla="*/ 137155 w 1318886"/>
                <a:gd name="connsiteY118" fmla="*/ 828921 h 828920"/>
                <a:gd name="connsiteX119" fmla="*/ 138305 w 1318886"/>
                <a:gd name="connsiteY119" fmla="*/ 828921 h 828920"/>
                <a:gd name="connsiteX120" fmla="*/ 139455 w 1318886"/>
                <a:gd name="connsiteY120" fmla="*/ 828921 h 828920"/>
                <a:gd name="connsiteX121" fmla="*/ 140646 w 1318886"/>
                <a:gd name="connsiteY121" fmla="*/ 828921 h 828920"/>
                <a:gd name="connsiteX122" fmla="*/ 141796 w 1318886"/>
                <a:gd name="connsiteY122" fmla="*/ 828921 h 828920"/>
                <a:gd name="connsiteX123" fmla="*/ 142988 w 1318886"/>
                <a:gd name="connsiteY123" fmla="*/ 828921 h 828920"/>
                <a:gd name="connsiteX124" fmla="*/ 144138 w 1318886"/>
                <a:gd name="connsiteY124" fmla="*/ 828921 h 828920"/>
                <a:gd name="connsiteX125" fmla="*/ 145288 w 1318886"/>
                <a:gd name="connsiteY125" fmla="*/ 828921 h 828920"/>
                <a:gd name="connsiteX126" fmla="*/ 146479 w 1318886"/>
                <a:gd name="connsiteY126" fmla="*/ 828921 h 828920"/>
                <a:gd name="connsiteX127" fmla="*/ 147629 w 1318886"/>
                <a:gd name="connsiteY127" fmla="*/ 828921 h 828920"/>
                <a:gd name="connsiteX128" fmla="*/ 148780 w 1318886"/>
                <a:gd name="connsiteY128" fmla="*/ 828921 h 828920"/>
                <a:gd name="connsiteX129" fmla="*/ 149971 w 1318886"/>
                <a:gd name="connsiteY129" fmla="*/ 828921 h 828920"/>
                <a:gd name="connsiteX130" fmla="*/ 151121 w 1318886"/>
                <a:gd name="connsiteY130" fmla="*/ 828921 h 828920"/>
                <a:gd name="connsiteX131" fmla="*/ 152271 w 1318886"/>
                <a:gd name="connsiteY131" fmla="*/ 828921 h 828920"/>
                <a:gd name="connsiteX132" fmla="*/ 153462 w 1318886"/>
                <a:gd name="connsiteY132" fmla="*/ 828921 h 828920"/>
                <a:gd name="connsiteX133" fmla="*/ 154612 w 1318886"/>
                <a:gd name="connsiteY133" fmla="*/ 828921 h 828920"/>
                <a:gd name="connsiteX134" fmla="*/ 155763 w 1318886"/>
                <a:gd name="connsiteY134" fmla="*/ 828921 h 828920"/>
                <a:gd name="connsiteX135" fmla="*/ 156954 w 1318886"/>
                <a:gd name="connsiteY135" fmla="*/ 828921 h 828920"/>
                <a:gd name="connsiteX136" fmla="*/ 158104 w 1318886"/>
                <a:gd name="connsiteY136" fmla="*/ 828921 h 828920"/>
                <a:gd name="connsiteX137" fmla="*/ 159295 w 1318886"/>
                <a:gd name="connsiteY137" fmla="*/ 828921 h 828920"/>
                <a:gd name="connsiteX138" fmla="*/ 160445 w 1318886"/>
                <a:gd name="connsiteY138" fmla="*/ 828921 h 828920"/>
                <a:gd name="connsiteX139" fmla="*/ 161596 w 1318886"/>
                <a:gd name="connsiteY139" fmla="*/ 828921 h 828920"/>
                <a:gd name="connsiteX140" fmla="*/ 162786 w 1318886"/>
                <a:gd name="connsiteY140" fmla="*/ 828921 h 828920"/>
                <a:gd name="connsiteX141" fmla="*/ 163937 w 1318886"/>
                <a:gd name="connsiteY141" fmla="*/ 828921 h 828920"/>
                <a:gd name="connsiteX142" fmla="*/ 165087 w 1318886"/>
                <a:gd name="connsiteY142" fmla="*/ 828921 h 828920"/>
                <a:gd name="connsiteX143" fmla="*/ 166278 w 1318886"/>
                <a:gd name="connsiteY143" fmla="*/ 828921 h 828920"/>
                <a:gd name="connsiteX144" fmla="*/ 167428 w 1318886"/>
                <a:gd name="connsiteY144" fmla="*/ 828921 h 828920"/>
                <a:gd name="connsiteX145" fmla="*/ 168578 w 1318886"/>
                <a:gd name="connsiteY145" fmla="*/ 828921 h 828920"/>
                <a:gd name="connsiteX146" fmla="*/ 169770 w 1318886"/>
                <a:gd name="connsiteY146" fmla="*/ 828921 h 828920"/>
                <a:gd name="connsiteX147" fmla="*/ 170920 w 1318886"/>
                <a:gd name="connsiteY147" fmla="*/ 828921 h 828920"/>
                <a:gd name="connsiteX148" fmla="*/ 172070 w 1318886"/>
                <a:gd name="connsiteY148" fmla="*/ 828921 h 828920"/>
                <a:gd name="connsiteX149" fmla="*/ 173261 w 1318886"/>
                <a:gd name="connsiteY149" fmla="*/ 828921 h 828920"/>
                <a:gd name="connsiteX150" fmla="*/ 174411 w 1318886"/>
                <a:gd name="connsiteY150" fmla="*/ 828921 h 828920"/>
                <a:gd name="connsiteX151" fmla="*/ 175602 w 1318886"/>
                <a:gd name="connsiteY151" fmla="*/ 828921 h 828920"/>
                <a:gd name="connsiteX152" fmla="*/ 176753 w 1318886"/>
                <a:gd name="connsiteY152" fmla="*/ 828921 h 828920"/>
                <a:gd name="connsiteX153" fmla="*/ 177903 w 1318886"/>
                <a:gd name="connsiteY153" fmla="*/ 828921 h 828920"/>
                <a:gd name="connsiteX154" fmla="*/ 179094 w 1318886"/>
                <a:gd name="connsiteY154" fmla="*/ 828921 h 828920"/>
                <a:gd name="connsiteX155" fmla="*/ 180244 w 1318886"/>
                <a:gd name="connsiteY155" fmla="*/ 828921 h 828920"/>
                <a:gd name="connsiteX156" fmla="*/ 181394 w 1318886"/>
                <a:gd name="connsiteY156" fmla="*/ 828921 h 828920"/>
                <a:gd name="connsiteX157" fmla="*/ 182586 w 1318886"/>
                <a:gd name="connsiteY157" fmla="*/ 828921 h 828920"/>
                <a:gd name="connsiteX158" fmla="*/ 183735 w 1318886"/>
                <a:gd name="connsiteY158" fmla="*/ 828921 h 828920"/>
                <a:gd name="connsiteX159" fmla="*/ 184886 w 1318886"/>
                <a:gd name="connsiteY159" fmla="*/ 828921 h 828920"/>
                <a:gd name="connsiteX160" fmla="*/ 186077 w 1318886"/>
                <a:gd name="connsiteY160" fmla="*/ 828921 h 828920"/>
                <a:gd name="connsiteX161" fmla="*/ 187227 w 1318886"/>
                <a:gd name="connsiteY161" fmla="*/ 828921 h 828920"/>
                <a:gd name="connsiteX162" fmla="*/ 188418 w 1318886"/>
                <a:gd name="connsiteY162" fmla="*/ 828921 h 828920"/>
                <a:gd name="connsiteX163" fmla="*/ 189568 w 1318886"/>
                <a:gd name="connsiteY163" fmla="*/ 828921 h 828920"/>
                <a:gd name="connsiteX164" fmla="*/ 190719 w 1318886"/>
                <a:gd name="connsiteY164" fmla="*/ 828921 h 828920"/>
                <a:gd name="connsiteX165" fmla="*/ 191910 w 1318886"/>
                <a:gd name="connsiteY165" fmla="*/ 828921 h 828920"/>
                <a:gd name="connsiteX166" fmla="*/ 193060 w 1318886"/>
                <a:gd name="connsiteY166" fmla="*/ 828921 h 828920"/>
                <a:gd name="connsiteX167" fmla="*/ 194210 w 1318886"/>
                <a:gd name="connsiteY167" fmla="*/ 828921 h 828920"/>
                <a:gd name="connsiteX168" fmla="*/ 195401 w 1318886"/>
                <a:gd name="connsiteY168" fmla="*/ 828921 h 828920"/>
                <a:gd name="connsiteX169" fmla="*/ 196552 w 1318886"/>
                <a:gd name="connsiteY169" fmla="*/ 828921 h 828920"/>
                <a:gd name="connsiteX170" fmla="*/ 197702 w 1318886"/>
                <a:gd name="connsiteY170" fmla="*/ 828921 h 828920"/>
                <a:gd name="connsiteX171" fmla="*/ 198893 w 1318886"/>
                <a:gd name="connsiteY171" fmla="*/ 828921 h 828920"/>
                <a:gd name="connsiteX172" fmla="*/ 200043 w 1318886"/>
                <a:gd name="connsiteY172" fmla="*/ 828921 h 828920"/>
                <a:gd name="connsiteX173" fmla="*/ 201193 w 1318886"/>
                <a:gd name="connsiteY173" fmla="*/ 828921 h 828920"/>
                <a:gd name="connsiteX174" fmla="*/ 202384 w 1318886"/>
                <a:gd name="connsiteY174" fmla="*/ 828921 h 828920"/>
                <a:gd name="connsiteX175" fmla="*/ 203535 w 1318886"/>
                <a:gd name="connsiteY175" fmla="*/ 828921 h 828920"/>
                <a:gd name="connsiteX176" fmla="*/ 204726 w 1318886"/>
                <a:gd name="connsiteY176" fmla="*/ 828921 h 828920"/>
                <a:gd name="connsiteX177" fmla="*/ 205876 w 1318886"/>
                <a:gd name="connsiteY177" fmla="*/ 828921 h 828920"/>
                <a:gd name="connsiteX178" fmla="*/ 207026 w 1318886"/>
                <a:gd name="connsiteY178" fmla="*/ 828921 h 828920"/>
                <a:gd name="connsiteX179" fmla="*/ 208217 w 1318886"/>
                <a:gd name="connsiteY179" fmla="*/ 828921 h 828920"/>
                <a:gd name="connsiteX180" fmla="*/ 209368 w 1318886"/>
                <a:gd name="connsiteY180" fmla="*/ 828921 h 828920"/>
                <a:gd name="connsiteX181" fmla="*/ 210517 w 1318886"/>
                <a:gd name="connsiteY181" fmla="*/ 828921 h 828920"/>
                <a:gd name="connsiteX182" fmla="*/ 211709 w 1318886"/>
                <a:gd name="connsiteY182" fmla="*/ 828921 h 828920"/>
                <a:gd name="connsiteX183" fmla="*/ 212859 w 1318886"/>
                <a:gd name="connsiteY183" fmla="*/ 828921 h 828920"/>
                <a:gd name="connsiteX184" fmla="*/ 214009 w 1318886"/>
                <a:gd name="connsiteY184" fmla="*/ 828921 h 828920"/>
                <a:gd name="connsiteX185" fmla="*/ 215200 w 1318886"/>
                <a:gd name="connsiteY185" fmla="*/ 828921 h 828920"/>
                <a:gd name="connsiteX186" fmla="*/ 216350 w 1318886"/>
                <a:gd name="connsiteY186" fmla="*/ 828921 h 828920"/>
                <a:gd name="connsiteX187" fmla="*/ 217501 w 1318886"/>
                <a:gd name="connsiteY187" fmla="*/ 828921 h 828920"/>
                <a:gd name="connsiteX188" fmla="*/ 218692 w 1318886"/>
                <a:gd name="connsiteY188" fmla="*/ 828921 h 828920"/>
                <a:gd name="connsiteX189" fmla="*/ 219842 w 1318886"/>
                <a:gd name="connsiteY189" fmla="*/ 828921 h 828920"/>
                <a:gd name="connsiteX190" fmla="*/ 221033 w 1318886"/>
                <a:gd name="connsiteY190" fmla="*/ 828921 h 828920"/>
                <a:gd name="connsiteX191" fmla="*/ 222183 w 1318886"/>
                <a:gd name="connsiteY191" fmla="*/ 828921 h 828920"/>
                <a:gd name="connsiteX192" fmla="*/ 223333 w 1318886"/>
                <a:gd name="connsiteY192" fmla="*/ 828921 h 828920"/>
                <a:gd name="connsiteX193" fmla="*/ 224525 w 1318886"/>
                <a:gd name="connsiteY193" fmla="*/ 828921 h 828920"/>
                <a:gd name="connsiteX194" fmla="*/ 225675 w 1318886"/>
                <a:gd name="connsiteY194" fmla="*/ 828921 h 828920"/>
                <a:gd name="connsiteX195" fmla="*/ 226825 w 1318886"/>
                <a:gd name="connsiteY195" fmla="*/ 828921 h 828920"/>
                <a:gd name="connsiteX196" fmla="*/ 228016 w 1318886"/>
                <a:gd name="connsiteY196" fmla="*/ 828921 h 828920"/>
                <a:gd name="connsiteX197" fmla="*/ 229166 w 1318886"/>
                <a:gd name="connsiteY197" fmla="*/ 828921 h 828920"/>
                <a:gd name="connsiteX198" fmla="*/ 230317 w 1318886"/>
                <a:gd name="connsiteY198" fmla="*/ 828921 h 828920"/>
                <a:gd name="connsiteX199" fmla="*/ 231507 w 1318886"/>
                <a:gd name="connsiteY199" fmla="*/ 828921 h 828920"/>
                <a:gd name="connsiteX200" fmla="*/ 232658 w 1318886"/>
                <a:gd name="connsiteY200" fmla="*/ 828921 h 828920"/>
                <a:gd name="connsiteX201" fmla="*/ 233808 w 1318886"/>
                <a:gd name="connsiteY201" fmla="*/ 828921 h 828920"/>
                <a:gd name="connsiteX202" fmla="*/ 234999 w 1318886"/>
                <a:gd name="connsiteY202" fmla="*/ 828921 h 828920"/>
                <a:gd name="connsiteX203" fmla="*/ 236149 w 1318886"/>
                <a:gd name="connsiteY203" fmla="*/ 828921 h 828920"/>
                <a:gd name="connsiteX204" fmla="*/ 237341 w 1318886"/>
                <a:gd name="connsiteY204" fmla="*/ 828921 h 828920"/>
                <a:gd name="connsiteX205" fmla="*/ 238491 w 1318886"/>
                <a:gd name="connsiteY205" fmla="*/ 828921 h 828920"/>
                <a:gd name="connsiteX206" fmla="*/ 239641 w 1318886"/>
                <a:gd name="connsiteY206" fmla="*/ 828921 h 828920"/>
                <a:gd name="connsiteX207" fmla="*/ 240832 w 1318886"/>
                <a:gd name="connsiteY207" fmla="*/ 828921 h 828920"/>
                <a:gd name="connsiteX208" fmla="*/ 241982 w 1318886"/>
                <a:gd name="connsiteY208" fmla="*/ 828921 h 828920"/>
                <a:gd name="connsiteX209" fmla="*/ 243132 w 1318886"/>
                <a:gd name="connsiteY209" fmla="*/ 828921 h 828920"/>
                <a:gd name="connsiteX210" fmla="*/ 244323 w 1318886"/>
                <a:gd name="connsiteY210" fmla="*/ 828921 h 828920"/>
                <a:gd name="connsiteX211" fmla="*/ 245474 w 1318886"/>
                <a:gd name="connsiteY211" fmla="*/ 828921 h 828920"/>
                <a:gd name="connsiteX212" fmla="*/ 246624 w 1318886"/>
                <a:gd name="connsiteY212" fmla="*/ 828921 h 828920"/>
                <a:gd name="connsiteX213" fmla="*/ 247815 w 1318886"/>
                <a:gd name="connsiteY213" fmla="*/ 828921 h 828920"/>
                <a:gd name="connsiteX214" fmla="*/ 248965 w 1318886"/>
                <a:gd name="connsiteY214" fmla="*/ 828921 h 828920"/>
                <a:gd name="connsiteX215" fmla="*/ 250156 w 1318886"/>
                <a:gd name="connsiteY215" fmla="*/ 828921 h 828920"/>
                <a:gd name="connsiteX216" fmla="*/ 251307 w 1318886"/>
                <a:gd name="connsiteY216" fmla="*/ 828921 h 828920"/>
                <a:gd name="connsiteX217" fmla="*/ 252457 w 1318886"/>
                <a:gd name="connsiteY217" fmla="*/ 828921 h 828920"/>
                <a:gd name="connsiteX218" fmla="*/ 253648 w 1318886"/>
                <a:gd name="connsiteY218" fmla="*/ 828921 h 828920"/>
                <a:gd name="connsiteX219" fmla="*/ 254798 w 1318886"/>
                <a:gd name="connsiteY219" fmla="*/ 828921 h 828920"/>
                <a:gd name="connsiteX220" fmla="*/ 255948 w 1318886"/>
                <a:gd name="connsiteY220" fmla="*/ 828921 h 828920"/>
                <a:gd name="connsiteX221" fmla="*/ 257140 w 1318886"/>
                <a:gd name="connsiteY221" fmla="*/ 828921 h 828920"/>
                <a:gd name="connsiteX222" fmla="*/ 258289 w 1318886"/>
                <a:gd name="connsiteY222" fmla="*/ 828921 h 828920"/>
                <a:gd name="connsiteX223" fmla="*/ 259440 w 1318886"/>
                <a:gd name="connsiteY223" fmla="*/ 828921 h 828920"/>
                <a:gd name="connsiteX224" fmla="*/ 260631 w 1318886"/>
                <a:gd name="connsiteY224" fmla="*/ 828921 h 828920"/>
                <a:gd name="connsiteX225" fmla="*/ 261781 w 1318886"/>
                <a:gd name="connsiteY225" fmla="*/ 828921 h 828920"/>
                <a:gd name="connsiteX226" fmla="*/ 262931 w 1318886"/>
                <a:gd name="connsiteY226" fmla="*/ 828921 h 828920"/>
                <a:gd name="connsiteX227" fmla="*/ 264123 w 1318886"/>
                <a:gd name="connsiteY227" fmla="*/ 828921 h 828920"/>
                <a:gd name="connsiteX228" fmla="*/ 265273 w 1318886"/>
                <a:gd name="connsiteY228" fmla="*/ 828921 h 828920"/>
                <a:gd name="connsiteX229" fmla="*/ 266464 w 1318886"/>
                <a:gd name="connsiteY229" fmla="*/ 828921 h 828920"/>
                <a:gd name="connsiteX230" fmla="*/ 267614 w 1318886"/>
                <a:gd name="connsiteY230" fmla="*/ 828921 h 828920"/>
                <a:gd name="connsiteX231" fmla="*/ 268764 w 1318886"/>
                <a:gd name="connsiteY231" fmla="*/ 828921 h 828920"/>
                <a:gd name="connsiteX232" fmla="*/ 269956 w 1318886"/>
                <a:gd name="connsiteY232" fmla="*/ 828921 h 828920"/>
                <a:gd name="connsiteX233" fmla="*/ 271105 w 1318886"/>
                <a:gd name="connsiteY233" fmla="*/ 828921 h 828920"/>
                <a:gd name="connsiteX234" fmla="*/ 272256 w 1318886"/>
                <a:gd name="connsiteY234" fmla="*/ 828921 h 828920"/>
                <a:gd name="connsiteX235" fmla="*/ 273447 w 1318886"/>
                <a:gd name="connsiteY235" fmla="*/ 828921 h 828920"/>
                <a:gd name="connsiteX236" fmla="*/ 274597 w 1318886"/>
                <a:gd name="connsiteY236" fmla="*/ 828921 h 828920"/>
                <a:gd name="connsiteX237" fmla="*/ 275747 w 1318886"/>
                <a:gd name="connsiteY237" fmla="*/ 828921 h 828920"/>
                <a:gd name="connsiteX238" fmla="*/ 276938 w 1318886"/>
                <a:gd name="connsiteY238" fmla="*/ 828921 h 828920"/>
                <a:gd name="connsiteX239" fmla="*/ 278089 w 1318886"/>
                <a:gd name="connsiteY239" fmla="*/ 828921 h 828920"/>
                <a:gd name="connsiteX240" fmla="*/ 279238 w 1318886"/>
                <a:gd name="connsiteY240" fmla="*/ 828921 h 828920"/>
                <a:gd name="connsiteX241" fmla="*/ 280430 w 1318886"/>
                <a:gd name="connsiteY241" fmla="*/ 828921 h 828920"/>
                <a:gd name="connsiteX242" fmla="*/ 281580 w 1318886"/>
                <a:gd name="connsiteY242" fmla="*/ 828921 h 828920"/>
                <a:gd name="connsiteX243" fmla="*/ 282771 w 1318886"/>
                <a:gd name="connsiteY243" fmla="*/ 828921 h 828920"/>
                <a:gd name="connsiteX244" fmla="*/ 283921 w 1318886"/>
                <a:gd name="connsiteY244" fmla="*/ 828921 h 828920"/>
                <a:gd name="connsiteX245" fmla="*/ 285071 w 1318886"/>
                <a:gd name="connsiteY245" fmla="*/ 828921 h 828920"/>
                <a:gd name="connsiteX246" fmla="*/ 286263 w 1318886"/>
                <a:gd name="connsiteY246" fmla="*/ 828921 h 828920"/>
                <a:gd name="connsiteX247" fmla="*/ 287413 w 1318886"/>
                <a:gd name="connsiteY247" fmla="*/ 828921 h 828920"/>
                <a:gd name="connsiteX248" fmla="*/ 288563 w 1318886"/>
                <a:gd name="connsiteY248" fmla="*/ 828921 h 828920"/>
                <a:gd name="connsiteX249" fmla="*/ 289754 w 1318886"/>
                <a:gd name="connsiteY249" fmla="*/ 828921 h 828920"/>
                <a:gd name="connsiteX250" fmla="*/ 290905 w 1318886"/>
                <a:gd name="connsiteY250" fmla="*/ 828921 h 828920"/>
                <a:gd name="connsiteX251" fmla="*/ 292055 w 1318886"/>
                <a:gd name="connsiteY251" fmla="*/ 828921 h 828920"/>
                <a:gd name="connsiteX252" fmla="*/ 293246 w 1318886"/>
                <a:gd name="connsiteY252" fmla="*/ 828921 h 828920"/>
                <a:gd name="connsiteX253" fmla="*/ 294396 w 1318886"/>
                <a:gd name="connsiteY253" fmla="*/ 828921 h 828920"/>
                <a:gd name="connsiteX254" fmla="*/ 295546 w 1318886"/>
                <a:gd name="connsiteY254" fmla="*/ 828921 h 828920"/>
                <a:gd name="connsiteX255" fmla="*/ 296737 w 1318886"/>
                <a:gd name="connsiteY255" fmla="*/ 828921 h 828920"/>
                <a:gd name="connsiteX256" fmla="*/ 297887 w 1318886"/>
                <a:gd name="connsiteY256" fmla="*/ 828921 h 828920"/>
                <a:gd name="connsiteX257" fmla="*/ 299079 w 1318886"/>
                <a:gd name="connsiteY257" fmla="*/ 828921 h 828920"/>
                <a:gd name="connsiteX258" fmla="*/ 300229 w 1318886"/>
                <a:gd name="connsiteY258" fmla="*/ 828921 h 828920"/>
                <a:gd name="connsiteX259" fmla="*/ 301379 w 1318886"/>
                <a:gd name="connsiteY259" fmla="*/ 828921 h 828920"/>
                <a:gd name="connsiteX260" fmla="*/ 302570 w 1318886"/>
                <a:gd name="connsiteY260" fmla="*/ 828921 h 828920"/>
                <a:gd name="connsiteX261" fmla="*/ 303720 w 1318886"/>
                <a:gd name="connsiteY261" fmla="*/ 828921 h 828920"/>
                <a:gd name="connsiteX262" fmla="*/ 304871 w 1318886"/>
                <a:gd name="connsiteY262" fmla="*/ 828921 h 828920"/>
                <a:gd name="connsiteX263" fmla="*/ 306062 w 1318886"/>
                <a:gd name="connsiteY263" fmla="*/ 828921 h 828920"/>
                <a:gd name="connsiteX264" fmla="*/ 307212 w 1318886"/>
                <a:gd name="connsiteY264" fmla="*/ 828921 h 828920"/>
                <a:gd name="connsiteX265" fmla="*/ 308362 w 1318886"/>
                <a:gd name="connsiteY265" fmla="*/ 828921 h 828920"/>
                <a:gd name="connsiteX266" fmla="*/ 309553 w 1318886"/>
                <a:gd name="connsiteY266" fmla="*/ 828921 h 828920"/>
                <a:gd name="connsiteX267" fmla="*/ 310703 w 1318886"/>
                <a:gd name="connsiteY267" fmla="*/ 828921 h 828920"/>
                <a:gd name="connsiteX268" fmla="*/ 311895 w 1318886"/>
                <a:gd name="connsiteY268" fmla="*/ 828921 h 828920"/>
                <a:gd name="connsiteX269" fmla="*/ 313045 w 1318886"/>
                <a:gd name="connsiteY269" fmla="*/ 828921 h 828920"/>
                <a:gd name="connsiteX270" fmla="*/ 314195 w 1318886"/>
                <a:gd name="connsiteY270" fmla="*/ 828921 h 828920"/>
                <a:gd name="connsiteX271" fmla="*/ 315386 w 1318886"/>
                <a:gd name="connsiteY271" fmla="*/ 828921 h 828920"/>
                <a:gd name="connsiteX272" fmla="*/ 316536 w 1318886"/>
                <a:gd name="connsiteY272" fmla="*/ 828921 h 828920"/>
                <a:gd name="connsiteX273" fmla="*/ 317687 w 1318886"/>
                <a:gd name="connsiteY273" fmla="*/ 828921 h 828920"/>
                <a:gd name="connsiteX274" fmla="*/ 318877 w 1318886"/>
                <a:gd name="connsiteY274" fmla="*/ 828921 h 828920"/>
                <a:gd name="connsiteX275" fmla="*/ 320028 w 1318886"/>
                <a:gd name="connsiteY275" fmla="*/ 828921 h 828920"/>
                <a:gd name="connsiteX276" fmla="*/ 321178 w 1318886"/>
                <a:gd name="connsiteY276" fmla="*/ 828921 h 828920"/>
                <a:gd name="connsiteX277" fmla="*/ 322369 w 1318886"/>
                <a:gd name="connsiteY277" fmla="*/ 828921 h 828920"/>
                <a:gd name="connsiteX278" fmla="*/ 323519 w 1318886"/>
                <a:gd name="connsiteY278" fmla="*/ 828921 h 828920"/>
                <a:gd name="connsiteX279" fmla="*/ 324669 w 1318886"/>
                <a:gd name="connsiteY279" fmla="*/ 828921 h 828920"/>
                <a:gd name="connsiteX280" fmla="*/ 325861 w 1318886"/>
                <a:gd name="connsiteY280" fmla="*/ 828921 h 828920"/>
                <a:gd name="connsiteX281" fmla="*/ 327010 w 1318886"/>
                <a:gd name="connsiteY281" fmla="*/ 828921 h 828920"/>
                <a:gd name="connsiteX282" fmla="*/ 328202 w 1318886"/>
                <a:gd name="connsiteY282" fmla="*/ 828921 h 828920"/>
                <a:gd name="connsiteX283" fmla="*/ 329352 w 1318886"/>
                <a:gd name="connsiteY283" fmla="*/ 828921 h 828920"/>
                <a:gd name="connsiteX284" fmla="*/ 330502 w 1318886"/>
                <a:gd name="connsiteY284" fmla="*/ 828921 h 828920"/>
                <a:gd name="connsiteX285" fmla="*/ 331693 w 1318886"/>
                <a:gd name="connsiteY285" fmla="*/ 828921 h 828920"/>
                <a:gd name="connsiteX286" fmla="*/ 332844 w 1318886"/>
                <a:gd name="connsiteY286" fmla="*/ 828921 h 828920"/>
                <a:gd name="connsiteX287" fmla="*/ 333994 w 1318886"/>
                <a:gd name="connsiteY287" fmla="*/ 828921 h 828920"/>
                <a:gd name="connsiteX288" fmla="*/ 335185 w 1318886"/>
                <a:gd name="connsiteY288" fmla="*/ 828921 h 828920"/>
                <a:gd name="connsiteX289" fmla="*/ 336335 w 1318886"/>
                <a:gd name="connsiteY289" fmla="*/ 828921 h 828920"/>
                <a:gd name="connsiteX290" fmla="*/ 337485 w 1318886"/>
                <a:gd name="connsiteY290" fmla="*/ 828921 h 828920"/>
                <a:gd name="connsiteX291" fmla="*/ 338677 w 1318886"/>
                <a:gd name="connsiteY291" fmla="*/ 828921 h 828920"/>
                <a:gd name="connsiteX292" fmla="*/ 339826 w 1318886"/>
                <a:gd name="connsiteY292" fmla="*/ 828921 h 828920"/>
                <a:gd name="connsiteX293" fmla="*/ 340977 w 1318886"/>
                <a:gd name="connsiteY293" fmla="*/ 828921 h 828920"/>
                <a:gd name="connsiteX294" fmla="*/ 342168 w 1318886"/>
                <a:gd name="connsiteY294" fmla="*/ 828921 h 828920"/>
                <a:gd name="connsiteX295" fmla="*/ 343318 w 1318886"/>
                <a:gd name="connsiteY295" fmla="*/ 828921 h 828920"/>
                <a:gd name="connsiteX296" fmla="*/ 344509 w 1318886"/>
                <a:gd name="connsiteY296" fmla="*/ 828921 h 828920"/>
                <a:gd name="connsiteX297" fmla="*/ 345659 w 1318886"/>
                <a:gd name="connsiteY297" fmla="*/ 828921 h 828920"/>
                <a:gd name="connsiteX298" fmla="*/ 346810 w 1318886"/>
                <a:gd name="connsiteY298" fmla="*/ 828921 h 828920"/>
                <a:gd name="connsiteX299" fmla="*/ 348001 w 1318886"/>
                <a:gd name="connsiteY299" fmla="*/ 828921 h 828920"/>
                <a:gd name="connsiteX300" fmla="*/ 349151 w 1318886"/>
                <a:gd name="connsiteY300" fmla="*/ 828921 h 828920"/>
                <a:gd name="connsiteX301" fmla="*/ 350301 w 1318886"/>
                <a:gd name="connsiteY301" fmla="*/ 828921 h 828920"/>
                <a:gd name="connsiteX302" fmla="*/ 351492 w 1318886"/>
                <a:gd name="connsiteY302" fmla="*/ 828921 h 828920"/>
                <a:gd name="connsiteX303" fmla="*/ 352643 w 1318886"/>
                <a:gd name="connsiteY303" fmla="*/ 828921 h 828920"/>
                <a:gd name="connsiteX304" fmla="*/ 353792 w 1318886"/>
                <a:gd name="connsiteY304" fmla="*/ 828921 h 828920"/>
                <a:gd name="connsiteX305" fmla="*/ 354984 w 1318886"/>
                <a:gd name="connsiteY305" fmla="*/ 828921 h 828920"/>
                <a:gd name="connsiteX306" fmla="*/ 356134 w 1318886"/>
                <a:gd name="connsiteY306" fmla="*/ 828921 h 828920"/>
                <a:gd name="connsiteX307" fmla="*/ 357284 w 1318886"/>
                <a:gd name="connsiteY307" fmla="*/ 828921 h 828920"/>
                <a:gd name="connsiteX308" fmla="*/ 358475 w 1318886"/>
                <a:gd name="connsiteY308" fmla="*/ 828921 h 828920"/>
                <a:gd name="connsiteX309" fmla="*/ 359626 w 1318886"/>
                <a:gd name="connsiteY309" fmla="*/ 828921 h 828920"/>
                <a:gd name="connsiteX310" fmla="*/ 360817 w 1318886"/>
                <a:gd name="connsiteY310" fmla="*/ 828921 h 828920"/>
                <a:gd name="connsiteX311" fmla="*/ 361967 w 1318886"/>
                <a:gd name="connsiteY311" fmla="*/ 828921 h 828920"/>
                <a:gd name="connsiteX312" fmla="*/ 363117 w 1318886"/>
                <a:gd name="connsiteY312" fmla="*/ 828921 h 828920"/>
                <a:gd name="connsiteX313" fmla="*/ 364308 w 1318886"/>
                <a:gd name="connsiteY313" fmla="*/ 828921 h 828920"/>
                <a:gd name="connsiteX314" fmla="*/ 365459 w 1318886"/>
                <a:gd name="connsiteY314" fmla="*/ 828921 h 828920"/>
                <a:gd name="connsiteX315" fmla="*/ 366608 w 1318886"/>
                <a:gd name="connsiteY315" fmla="*/ 828921 h 828920"/>
                <a:gd name="connsiteX316" fmla="*/ 367800 w 1318886"/>
                <a:gd name="connsiteY316" fmla="*/ 828921 h 828920"/>
                <a:gd name="connsiteX317" fmla="*/ 368950 w 1318886"/>
                <a:gd name="connsiteY317" fmla="*/ 828921 h 828920"/>
                <a:gd name="connsiteX318" fmla="*/ 370100 w 1318886"/>
                <a:gd name="connsiteY318" fmla="*/ 828921 h 828920"/>
                <a:gd name="connsiteX319" fmla="*/ 371291 w 1318886"/>
                <a:gd name="connsiteY319" fmla="*/ 828921 h 828920"/>
                <a:gd name="connsiteX320" fmla="*/ 372441 w 1318886"/>
                <a:gd name="connsiteY320" fmla="*/ 828921 h 828920"/>
                <a:gd name="connsiteX321" fmla="*/ 373592 w 1318886"/>
                <a:gd name="connsiteY321" fmla="*/ 828921 h 828920"/>
                <a:gd name="connsiteX322" fmla="*/ 374783 w 1318886"/>
                <a:gd name="connsiteY322" fmla="*/ 828921 h 828920"/>
                <a:gd name="connsiteX323" fmla="*/ 375933 w 1318886"/>
                <a:gd name="connsiteY323" fmla="*/ 828921 h 828920"/>
                <a:gd name="connsiteX324" fmla="*/ 377124 w 1318886"/>
                <a:gd name="connsiteY324" fmla="*/ 828921 h 828920"/>
                <a:gd name="connsiteX325" fmla="*/ 378274 w 1318886"/>
                <a:gd name="connsiteY325" fmla="*/ 828921 h 828920"/>
                <a:gd name="connsiteX326" fmla="*/ 379424 w 1318886"/>
                <a:gd name="connsiteY326" fmla="*/ 828921 h 828920"/>
                <a:gd name="connsiteX327" fmla="*/ 380616 w 1318886"/>
                <a:gd name="connsiteY327" fmla="*/ 828921 h 828920"/>
                <a:gd name="connsiteX328" fmla="*/ 381766 w 1318886"/>
                <a:gd name="connsiteY328" fmla="*/ 828921 h 828920"/>
                <a:gd name="connsiteX329" fmla="*/ 382916 w 1318886"/>
                <a:gd name="connsiteY329" fmla="*/ 828921 h 828920"/>
                <a:gd name="connsiteX330" fmla="*/ 384107 w 1318886"/>
                <a:gd name="connsiteY330" fmla="*/ 828921 h 828920"/>
                <a:gd name="connsiteX331" fmla="*/ 385257 w 1318886"/>
                <a:gd name="connsiteY331" fmla="*/ 828921 h 828920"/>
                <a:gd name="connsiteX332" fmla="*/ 386408 w 1318886"/>
                <a:gd name="connsiteY332" fmla="*/ 828921 h 828920"/>
                <a:gd name="connsiteX333" fmla="*/ 387598 w 1318886"/>
                <a:gd name="connsiteY333" fmla="*/ 828921 h 828920"/>
                <a:gd name="connsiteX334" fmla="*/ 388749 w 1318886"/>
                <a:gd name="connsiteY334" fmla="*/ 828921 h 828920"/>
                <a:gd name="connsiteX335" fmla="*/ 389940 w 1318886"/>
                <a:gd name="connsiteY335" fmla="*/ 828921 h 828920"/>
                <a:gd name="connsiteX336" fmla="*/ 391090 w 1318886"/>
                <a:gd name="connsiteY336" fmla="*/ 828921 h 828920"/>
                <a:gd name="connsiteX337" fmla="*/ 392240 w 1318886"/>
                <a:gd name="connsiteY337" fmla="*/ 828921 h 828920"/>
                <a:gd name="connsiteX338" fmla="*/ 393431 w 1318886"/>
                <a:gd name="connsiteY338" fmla="*/ 828921 h 828920"/>
                <a:gd name="connsiteX339" fmla="*/ 394582 w 1318886"/>
                <a:gd name="connsiteY339" fmla="*/ 828921 h 828920"/>
                <a:gd name="connsiteX340" fmla="*/ 395732 w 1318886"/>
                <a:gd name="connsiteY340" fmla="*/ 828921 h 828920"/>
                <a:gd name="connsiteX341" fmla="*/ 396923 w 1318886"/>
                <a:gd name="connsiteY341" fmla="*/ 828921 h 828920"/>
                <a:gd name="connsiteX342" fmla="*/ 398073 w 1318886"/>
                <a:gd name="connsiteY342" fmla="*/ 828921 h 828920"/>
                <a:gd name="connsiteX343" fmla="*/ 399223 w 1318886"/>
                <a:gd name="connsiteY343" fmla="*/ 828921 h 828920"/>
                <a:gd name="connsiteX344" fmla="*/ 400414 w 1318886"/>
                <a:gd name="connsiteY344" fmla="*/ 828921 h 828920"/>
                <a:gd name="connsiteX345" fmla="*/ 401565 w 1318886"/>
                <a:gd name="connsiteY345" fmla="*/ 828921 h 828920"/>
                <a:gd name="connsiteX346" fmla="*/ 402715 w 1318886"/>
                <a:gd name="connsiteY346" fmla="*/ 828921 h 828920"/>
                <a:gd name="connsiteX347" fmla="*/ 403906 w 1318886"/>
                <a:gd name="connsiteY347" fmla="*/ 828921 h 828920"/>
                <a:gd name="connsiteX348" fmla="*/ 405056 w 1318886"/>
                <a:gd name="connsiteY348" fmla="*/ 828921 h 828920"/>
                <a:gd name="connsiteX349" fmla="*/ 406247 w 1318886"/>
                <a:gd name="connsiteY349" fmla="*/ 828921 h 828920"/>
                <a:gd name="connsiteX350" fmla="*/ 407398 w 1318886"/>
                <a:gd name="connsiteY350" fmla="*/ 828921 h 828920"/>
                <a:gd name="connsiteX351" fmla="*/ 408548 w 1318886"/>
                <a:gd name="connsiteY351" fmla="*/ 828921 h 828920"/>
                <a:gd name="connsiteX352" fmla="*/ 409739 w 1318886"/>
                <a:gd name="connsiteY352" fmla="*/ 828921 h 828920"/>
                <a:gd name="connsiteX353" fmla="*/ 410889 w 1318886"/>
                <a:gd name="connsiteY353" fmla="*/ 828921 h 828920"/>
                <a:gd name="connsiteX354" fmla="*/ 412039 w 1318886"/>
                <a:gd name="connsiteY354" fmla="*/ 828921 h 828920"/>
                <a:gd name="connsiteX355" fmla="*/ 413231 w 1318886"/>
                <a:gd name="connsiteY355" fmla="*/ 828921 h 828920"/>
                <a:gd name="connsiteX356" fmla="*/ 414380 w 1318886"/>
                <a:gd name="connsiteY356" fmla="*/ 828921 h 828920"/>
                <a:gd name="connsiteX357" fmla="*/ 415531 w 1318886"/>
                <a:gd name="connsiteY357" fmla="*/ 828921 h 828920"/>
                <a:gd name="connsiteX358" fmla="*/ 416722 w 1318886"/>
                <a:gd name="connsiteY358" fmla="*/ 828921 h 828920"/>
                <a:gd name="connsiteX359" fmla="*/ 417872 w 1318886"/>
                <a:gd name="connsiteY359" fmla="*/ 828921 h 828920"/>
                <a:gd name="connsiteX360" fmla="*/ 419022 w 1318886"/>
                <a:gd name="connsiteY360" fmla="*/ 828921 h 828920"/>
                <a:gd name="connsiteX361" fmla="*/ 420213 w 1318886"/>
                <a:gd name="connsiteY361" fmla="*/ 828921 h 828920"/>
                <a:gd name="connsiteX362" fmla="*/ 421364 w 1318886"/>
                <a:gd name="connsiteY362" fmla="*/ 828921 h 828920"/>
                <a:gd name="connsiteX363" fmla="*/ 422555 w 1318886"/>
                <a:gd name="connsiteY363" fmla="*/ 828921 h 828920"/>
                <a:gd name="connsiteX364" fmla="*/ 423705 w 1318886"/>
                <a:gd name="connsiteY364" fmla="*/ 828921 h 828920"/>
                <a:gd name="connsiteX365" fmla="*/ 424855 w 1318886"/>
                <a:gd name="connsiteY365" fmla="*/ 828921 h 828920"/>
                <a:gd name="connsiteX366" fmla="*/ 426047 w 1318886"/>
                <a:gd name="connsiteY366" fmla="*/ 828921 h 828920"/>
                <a:gd name="connsiteX367" fmla="*/ 427196 w 1318886"/>
                <a:gd name="connsiteY367" fmla="*/ 828921 h 828920"/>
                <a:gd name="connsiteX368" fmla="*/ 428347 w 1318886"/>
                <a:gd name="connsiteY368" fmla="*/ 828921 h 828920"/>
                <a:gd name="connsiteX369" fmla="*/ 429538 w 1318886"/>
                <a:gd name="connsiteY369" fmla="*/ 828921 h 828920"/>
                <a:gd name="connsiteX370" fmla="*/ 430688 w 1318886"/>
                <a:gd name="connsiteY370" fmla="*/ 828921 h 828920"/>
                <a:gd name="connsiteX371" fmla="*/ 431838 w 1318886"/>
                <a:gd name="connsiteY371" fmla="*/ 828921 h 828920"/>
                <a:gd name="connsiteX372" fmla="*/ 433029 w 1318886"/>
                <a:gd name="connsiteY372" fmla="*/ 828921 h 828920"/>
                <a:gd name="connsiteX373" fmla="*/ 434180 w 1318886"/>
                <a:gd name="connsiteY373" fmla="*/ 828921 h 828920"/>
                <a:gd name="connsiteX374" fmla="*/ 435329 w 1318886"/>
                <a:gd name="connsiteY374" fmla="*/ 828921 h 828920"/>
                <a:gd name="connsiteX375" fmla="*/ 436521 w 1318886"/>
                <a:gd name="connsiteY375" fmla="*/ 828921 h 828920"/>
                <a:gd name="connsiteX376" fmla="*/ 437671 w 1318886"/>
                <a:gd name="connsiteY376" fmla="*/ 828921 h 828920"/>
                <a:gd name="connsiteX377" fmla="*/ 438862 w 1318886"/>
                <a:gd name="connsiteY377" fmla="*/ 828921 h 828920"/>
                <a:gd name="connsiteX378" fmla="*/ 440012 w 1318886"/>
                <a:gd name="connsiteY378" fmla="*/ 828921 h 828920"/>
                <a:gd name="connsiteX379" fmla="*/ 441162 w 1318886"/>
                <a:gd name="connsiteY379" fmla="*/ 828921 h 828920"/>
                <a:gd name="connsiteX380" fmla="*/ 442354 w 1318886"/>
                <a:gd name="connsiteY380" fmla="*/ 828921 h 828920"/>
                <a:gd name="connsiteX381" fmla="*/ 443504 w 1318886"/>
                <a:gd name="connsiteY381" fmla="*/ 828921 h 828920"/>
                <a:gd name="connsiteX382" fmla="*/ 444654 w 1318886"/>
                <a:gd name="connsiteY382" fmla="*/ 828921 h 828920"/>
                <a:gd name="connsiteX383" fmla="*/ 445845 w 1318886"/>
                <a:gd name="connsiteY383" fmla="*/ 828921 h 828920"/>
                <a:gd name="connsiteX384" fmla="*/ 446995 w 1318886"/>
                <a:gd name="connsiteY384" fmla="*/ 828921 h 828920"/>
                <a:gd name="connsiteX385" fmla="*/ 448146 w 1318886"/>
                <a:gd name="connsiteY385" fmla="*/ 828921 h 828920"/>
                <a:gd name="connsiteX386" fmla="*/ 449337 w 1318886"/>
                <a:gd name="connsiteY386" fmla="*/ 828921 h 828920"/>
                <a:gd name="connsiteX387" fmla="*/ 450487 w 1318886"/>
                <a:gd name="connsiteY387" fmla="*/ 828921 h 828920"/>
                <a:gd name="connsiteX388" fmla="*/ 451678 w 1318886"/>
                <a:gd name="connsiteY388" fmla="*/ 828921 h 828920"/>
                <a:gd name="connsiteX389" fmla="*/ 452828 w 1318886"/>
                <a:gd name="connsiteY389" fmla="*/ 828921 h 828920"/>
                <a:gd name="connsiteX390" fmla="*/ 453978 w 1318886"/>
                <a:gd name="connsiteY390" fmla="*/ 828921 h 828920"/>
                <a:gd name="connsiteX391" fmla="*/ 455170 w 1318886"/>
                <a:gd name="connsiteY391" fmla="*/ 828921 h 828920"/>
                <a:gd name="connsiteX392" fmla="*/ 456320 w 1318886"/>
                <a:gd name="connsiteY392" fmla="*/ 828921 h 828920"/>
                <a:gd name="connsiteX393" fmla="*/ 457470 w 1318886"/>
                <a:gd name="connsiteY393" fmla="*/ 828921 h 828920"/>
                <a:gd name="connsiteX394" fmla="*/ 458661 w 1318886"/>
                <a:gd name="connsiteY394" fmla="*/ 828921 h 828920"/>
                <a:gd name="connsiteX395" fmla="*/ 459811 w 1318886"/>
                <a:gd name="connsiteY395" fmla="*/ 828921 h 828920"/>
                <a:gd name="connsiteX396" fmla="*/ 460962 w 1318886"/>
                <a:gd name="connsiteY396" fmla="*/ 828921 h 828920"/>
                <a:gd name="connsiteX397" fmla="*/ 462152 w 1318886"/>
                <a:gd name="connsiteY397" fmla="*/ 828921 h 828920"/>
                <a:gd name="connsiteX398" fmla="*/ 463303 w 1318886"/>
                <a:gd name="connsiteY398" fmla="*/ 828921 h 828920"/>
                <a:gd name="connsiteX399" fmla="*/ 464453 w 1318886"/>
                <a:gd name="connsiteY399" fmla="*/ 828921 h 828920"/>
                <a:gd name="connsiteX400" fmla="*/ 465644 w 1318886"/>
                <a:gd name="connsiteY400" fmla="*/ 828921 h 828920"/>
                <a:gd name="connsiteX401" fmla="*/ 466794 w 1318886"/>
                <a:gd name="connsiteY401" fmla="*/ 828921 h 828920"/>
                <a:gd name="connsiteX402" fmla="*/ 467986 w 1318886"/>
                <a:gd name="connsiteY402" fmla="*/ 828921 h 828920"/>
                <a:gd name="connsiteX403" fmla="*/ 469136 w 1318886"/>
                <a:gd name="connsiteY403" fmla="*/ 828921 h 828920"/>
                <a:gd name="connsiteX404" fmla="*/ 470286 w 1318886"/>
                <a:gd name="connsiteY404" fmla="*/ 828921 h 828920"/>
                <a:gd name="connsiteX405" fmla="*/ 471477 w 1318886"/>
                <a:gd name="connsiteY405" fmla="*/ 828921 h 828920"/>
                <a:gd name="connsiteX406" fmla="*/ 472627 w 1318886"/>
                <a:gd name="connsiteY406" fmla="*/ 828921 h 828920"/>
                <a:gd name="connsiteX407" fmla="*/ 473777 w 1318886"/>
                <a:gd name="connsiteY407" fmla="*/ 828921 h 828920"/>
                <a:gd name="connsiteX408" fmla="*/ 474968 w 1318886"/>
                <a:gd name="connsiteY408" fmla="*/ 828921 h 828920"/>
                <a:gd name="connsiteX409" fmla="*/ 476119 w 1318886"/>
                <a:gd name="connsiteY409" fmla="*/ 828921 h 828920"/>
                <a:gd name="connsiteX410" fmla="*/ 477269 w 1318886"/>
                <a:gd name="connsiteY410" fmla="*/ 828921 h 828920"/>
                <a:gd name="connsiteX411" fmla="*/ 478460 w 1318886"/>
                <a:gd name="connsiteY411" fmla="*/ 828921 h 828920"/>
                <a:gd name="connsiteX412" fmla="*/ 479610 w 1318886"/>
                <a:gd name="connsiteY412" fmla="*/ 828921 h 828920"/>
                <a:gd name="connsiteX413" fmla="*/ 480760 w 1318886"/>
                <a:gd name="connsiteY413" fmla="*/ 828921 h 828920"/>
                <a:gd name="connsiteX414" fmla="*/ 481952 w 1318886"/>
                <a:gd name="connsiteY414" fmla="*/ 828921 h 828920"/>
                <a:gd name="connsiteX415" fmla="*/ 483101 w 1318886"/>
                <a:gd name="connsiteY415" fmla="*/ 828921 h 828920"/>
                <a:gd name="connsiteX416" fmla="*/ 484293 w 1318886"/>
                <a:gd name="connsiteY416" fmla="*/ 828921 h 828920"/>
                <a:gd name="connsiteX417" fmla="*/ 485443 w 1318886"/>
                <a:gd name="connsiteY417" fmla="*/ 828921 h 828920"/>
                <a:gd name="connsiteX418" fmla="*/ 486593 w 1318886"/>
                <a:gd name="connsiteY418" fmla="*/ 828921 h 828920"/>
                <a:gd name="connsiteX419" fmla="*/ 487784 w 1318886"/>
                <a:gd name="connsiteY419" fmla="*/ 828921 h 828920"/>
                <a:gd name="connsiteX420" fmla="*/ 488934 w 1318886"/>
                <a:gd name="connsiteY420" fmla="*/ 828921 h 828920"/>
                <a:gd name="connsiteX421" fmla="*/ 490085 w 1318886"/>
                <a:gd name="connsiteY421" fmla="*/ 828921 h 828920"/>
                <a:gd name="connsiteX422" fmla="*/ 491276 w 1318886"/>
                <a:gd name="connsiteY422" fmla="*/ 828921 h 828920"/>
                <a:gd name="connsiteX423" fmla="*/ 492426 w 1318886"/>
                <a:gd name="connsiteY423" fmla="*/ 828921 h 828920"/>
                <a:gd name="connsiteX424" fmla="*/ 493576 w 1318886"/>
                <a:gd name="connsiteY424" fmla="*/ 828921 h 828920"/>
                <a:gd name="connsiteX425" fmla="*/ 494768 w 1318886"/>
                <a:gd name="connsiteY425" fmla="*/ 828921 h 828920"/>
                <a:gd name="connsiteX426" fmla="*/ 495917 w 1318886"/>
                <a:gd name="connsiteY426" fmla="*/ 828921 h 828920"/>
                <a:gd name="connsiteX427" fmla="*/ 497068 w 1318886"/>
                <a:gd name="connsiteY427" fmla="*/ 828921 h 828920"/>
                <a:gd name="connsiteX428" fmla="*/ 498259 w 1318886"/>
                <a:gd name="connsiteY428" fmla="*/ 828921 h 828920"/>
                <a:gd name="connsiteX429" fmla="*/ 499409 w 1318886"/>
                <a:gd name="connsiteY429" fmla="*/ 828921 h 828920"/>
                <a:gd name="connsiteX430" fmla="*/ 500600 w 1318886"/>
                <a:gd name="connsiteY430" fmla="*/ 828921 h 828920"/>
                <a:gd name="connsiteX431" fmla="*/ 501750 w 1318886"/>
                <a:gd name="connsiteY431" fmla="*/ 828921 h 828920"/>
                <a:gd name="connsiteX432" fmla="*/ 502901 w 1318886"/>
                <a:gd name="connsiteY432" fmla="*/ 828921 h 828920"/>
                <a:gd name="connsiteX433" fmla="*/ 504092 w 1318886"/>
                <a:gd name="connsiteY433" fmla="*/ 828921 h 828920"/>
                <a:gd name="connsiteX434" fmla="*/ 505242 w 1318886"/>
                <a:gd name="connsiteY434" fmla="*/ 828921 h 828920"/>
                <a:gd name="connsiteX435" fmla="*/ 506392 w 1318886"/>
                <a:gd name="connsiteY435" fmla="*/ 828921 h 828920"/>
                <a:gd name="connsiteX436" fmla="*/ 507583 w 1318886"/>
                <a:gd name="connsiteY436" fmla="*/ 828921 h 828920"/>
                <a:gd name="connsiteX437" fmla="*/ 508734 w 1318886"/>
                <a:gd name="connsiteY437" fmla="*/ 828921 h 828920"/>
                <a:gd name="connsiteX438" fmla="*/ 509883 w 1318886"/>
                <a:gd name="connsiteY438" fmla="*/ 828921 h 828920"/>
                <a:gd name="connsiteX439" fmla="*/ 511075 w 1318886"/>
                <a:gd name="connsiteY439" fmla="*/ 828921 h 828920"/>
                <a:gd name="connsiteX440" fmla="*/ 512225 w 1318886"/>
                <a:gd name="connsiteY440" fmla="*/ 828921 h 828920"/>
                <a:gd name="connsiteX441" fmla="*/ 513375 w 1318886"/>
                <a:gd name="connsiteY441" fmla="*/ 828921 h 828920"/>
                <a:gd name="connsiteX442" fmla="*/ 514566 w 1318886"/>
                <a:gd name="connsiteY442" fmla="*/ 828921 h 828920"/>
                <a:gd name="connsiteX443" fmla="*/ 515716 w 1318886"/>
                <a:gd name="connsiteY443" fmla="*/ 828921 h 828920"/>
                <a:gd name="connsiteX444" fmla="*/ 516908 w 1318886"/>
                <a:gd name="connsiteY444" fmla="*/ 828921 h 828920"/>
                <a:gd name="connsiteX445" fmla="*/ 518058 w 1318886"/>
                <a:gd name="connsiteY445" fmla="*/ 828921 h 828920"/>
                <a:gd name="connsiteX446" fmla="*/ 519208 w 1318886"/>
                <a:gd name="connsiteY446" fmla="*/ 828921 h 828920"/>
                <a:gd name="connsiteX447" fmla="*/ 520399 w 1318886"/>
                <a:gd name="connsiteY447" fmla="*/ 828921 h 828920"/>
                <a:gd name="connsiteX448" fmla="*/ 521550 w 1318886"/>
                <a:gd name="connsiteY448" fmla="*/ 828921 h 828920"/>
                <a:gd name="connsiteX449" fmla="*/ 522699 w 1318886"/>
                <a:gd name="connsiteY449" fmla="*/ 828921 h 828920"/>
                <a:gd name="connsiteX450" fmla="*/ 523891 w 1318886"/>
                <a:gd name="connsiteY450" fmla="*/ 828921 h 828920"/>
                <a:gd name="connsiteX451" fmla="*/ 525041 w 1318886"/>
                <a:gd name="connsiteY451" fmla="*/ 828921 h 828920"/>
                <a:gd name="connsiteX452" fmla="*/ 526191 w 1318886"/>
                <a:gd name="connsiteY452" fmla="*/ 828921 h 828920"/>
                <a:gd name="connsiteX453" fmla="*/ 527382 w 1318886"/>
                <a:gd name="connsiteY453" fmla="*/ 828921 h 828920"/>
                <a:gd name="connsiteX454" fmla="*/ 528532 w 1318886"/>
                <a:gd name="connsiteY454" fmla="*/ 828921 h 828920"/>
                <a:gd name="connsiteX455" fmla="*/ 529724 w 1318886"/>
                <a:gd name="connsiteY455" fmla="*/ 828921 h 828920"/>
                <a:gd name="connsiteX456" fmla="*/ 530873 w 1318886"/>
                <a:gd name="connsiteY456" fmla="*/ 828921 h 828920"/>
                <a:gd name="connsiteX457" fmla="*/ 532024 w 1318886"/>
                <a:gd name="connsiteY457" fmla="*/ 828921 h 828920"/>
                <a:gd name="connsiteX458" fmla="*/ 533215 w 1318886"/>
                <a:gd name="connsiteY458" fmla="*/ 828921 h 828920"/>
                <a:gd name="connsiteX459" fmla="*/ 534365 w 1318886"/>
                <a:gd name="connsiteY459" fmla="*/ 828921 h 828920"/>
                <a:gd name="connsiteX460" fmla="*/ 535515 w 1318886"/>
                <a:gd name="connsiteY460" fmla="*/ 828921 h 828920"/>
                <a:gd name="connsiteX461" fmla="*/ 536707 w 1318886"/>
                <a:gd name="connsiteY461" fmla="*/ 828921 h 828920"/>
                <a:gd name="connsiteX462" fmla="*/ 537857 w 1318886"/>
                <a:gd name="connsiteY462" fmla="*/ 828921 h 828920"/>
                <a:gd name="connsiteX463" fmla="*/ 539007 w 1318886"/>
                <a:gd name="connsiteY463" fmla="*/ 828921 h 828920"/>
                <a:gd name="connsiteX464" fmla="*/ 540198 w 1318886"/>
                <a:gd name="connsiteY464" fmla="*/ 828921 h 828920"/>
                <a:gd name="connsiteX465" fmla="*/ 541348 w 1318886"/>
                <a:gd name="connsiteY465" fmla="*/ 828921 h 828920"/>
                <a:gd name="connsiteX466" fmla="*/ 542498 w 1318886"/>
                <a:gd name="connsiteY466" fmla="*/ 828921 h 828920"/>
                <a:gd name="connsiteX467" fmla="*/ 543689 w 1318886"/>
                <a:gd name="connsiteY467" fmla="*/ 828921 h 828920"/>
                <a:gd name="connsiteX468" fmla="*/ 544840 w 1318886"/>
                <a:gd name="connsiteY468" fmla="*/ 828921 h 828920"/>
                <a:gd name="connsiteX469" fmla="*/ 546031 w 1318886"/>
                <a:gd name="connsiteY469" fmla="*/ 828921 h 828920"/>
                <a:gd name="connsiteX470" fmla="*/ 547181 w 1318886"/>
                <a:gd name="connsiteY470" fmla="*/ 828921 h 828920"/>
                <a:gd name="connsiteX471" fmla="*/ 548331 w 1318886"/>
                <a:gd name="connsiteY471" fmla="*/ 828921 h 828920"/>
                <a:gd name="connsiteX472" fmla="*/ 549522 w 1318886"/>
                <a:gd name="connsiteY472" fmla="*/ 828921 h 828920"/>
                <a:gd name="connsiteX473" fmla="*/ 550673 w 1318886"/>
                <a:gd name="connsiteY473" fmla="*/ 828921 h 828920"/>
                <a:gd name="connsiteX474" fmla="*/ 551823 w 1318886"/>
                <a:gd name="connsiteY474" fmla="*/ 828921 h 828920"/>
                <a:gd name="connsiteX475" fmla="*/ 553014 w 1318886"/>
                <a:gd name="connsiteY475" fmla="*/ 828921 h 828920"/>
                <a:gd name="connsiteX476" fmla="*/ 554164 w 1318886"/>
                <a:gd name="connsiteY476" fmla="*/ 828921 h 828920"/>
                <a:gd name="connsiteX477" fmla="*/ 555314 w 1318886"/>
                <a:gd name="connsiteY477" fmla="*/ 807171 h 828920"/>
                <a:gd name="connsiteX478" fmla="*/ 556505 w 1318886"/>
                <a:gd name="connsiteY478" fmla="*/ 683473 h 828920"/>
                <a:gd name="connsiteX479" fmla="*/ 557655 w 1318886"/>
                <a:gd name="connsiteY479" fmla="*/ 684783 h 828920"/>
                <a:gd name="connsiteX480" fmla="*/ 558806 w 1318886"/>
                <a:gd name="connsiteY480" fmla="*/ 697102 h 828920"/>
                <a:gd name="connsiteX481" fmla="*/ 559997 w 1318886"/>
                <a:gd name="connsiteY481" fmla="*/ 717016 h 828920"/>
                <a:gd name="connsiteX482" fmla="*/ 561147 w 1318886"/>
                <a:gd name="connsiteY482" fmla="*/ 713611 h 828920"/>
                <a:gd name="connsiteX483" fmla="*/ 562338 w 1318886"/>
                <a:gd name="connsiteY483" fmla="*/ 705486 h 828920"/>
                <a:gd name="connsiteX484" fmla="*/ 563489 w 1318886"/>
                <a:gd name="connsiteY484" fmla="*/ 709417 h 828920"/>
                <a:gd name="connsiteX485" fmla="*/ 564639 w 1318886"/>
                <a:gd name="connsiteY485" fmla="*/ 680068 h 828920"/>
                <a:gd name="connsiteX486" fmla="*/ 565830 w 1318886"/>
                <a:gd name="connsiteY486" fmla="*/ 711516 h 828920"/>
                <a:gd name="connsiteX487" fmla="*/ 566980 w 1318886"/>
                <a:gd name="connsiteY487" fmla="*/ 714658 h 828920"/>
                <a:gd name="connsiteX488" fmla="*/ 568130 w 1318886"/>
                <a:gd name="connsiteY488" fmla="*/ 715184 h 828920"/>
                <a:gd name="connsiteX489" fmla="*/ 569322 w 1318886"/>
                <a:gd name="connsiteY489" fmla="*/ 706012 h 828920"/>
                <a:gd name="connsiteX490" fmla="*/ 570471 w 1318886"/>
                <a:gd name="connsiteY490" fmla="*/ 697102 h 828920"/>
                <a:gd name="connsiteX491" fmla="*/ 571622 w 1318886"/>
                <a:gd name="connsiteY491" fmla="*/ 692382 h 828920"/>
                <a:gd name="connsiteX492" fmla="*/ 572813 w 1318886"/>
                <a:gd name="connsiteY492" fmla="*/ 720688 h 828920"/>
                <a:gd name="connsiteX493" fmla="*/ 573963 w 1318886"/>
                <a:gd name="connsiteY493" fmla="*/ 705223 h 828920"/>
                <a:gd name="connsiteX494" fmla="*/ 575113 w 1318886"/>
                <a:gd name="connsiteY494" fmla="*/ 717279 h 828920"/>
                <a:gd name="connsiteX495" fmla="*/ 576304 w 1318886"/>
                <a:gd name="connsiteY495" fmla="*/ 739555 h 828920"/>
                <a:gd name="connsiteX496" fmla="*/ 577455 w 1318886"/>
                <a:gd name="connsiteY496" fmla="*/ 708632 h 828920"/>
                <a:gd name="connsiteX497" fmla="*/ 578646 w 1318886"/>
                <a:gd name="connsiteY497" fmla="*/ 681900 h 828920"/>
                <a:gd name="connsiteX498" fmla="*/ 579796 w 1318886"/>
                <a:gd name="connsiteY498" fmla="*/ 695003 h 828920"/>
                <a:gd name="connsiteX499" fmla="*/ 580946 w 1318886"/>
                <a:gd name="connsiteY499" fmla="*/ 699723 h 828920"/>
                <a:gd name="connsiteX500" fmla="*/ 582137 w 1318886"/>
                <a:gd name="connsiteY500" fmla="*/ 721999 h 828920"/>
                <a:gd name="connsiteX501" fmla="*/ 583287 w 1318886"/>
                <a:gd name="connsiteY501" fmla="*/ 722520 h 828920"/>
                <a:gd name="connsiteX502" fmla="*/ 584437 w 1318886"/>
                <a:gd name="connsiteY502" fmla="*/ 725930 h 828920"/>
                <a:gd name="connsiteX503" fmla="*/ 585629 w 1318886"/>
                <a:gd name="connsiteY503" fmla="*/ 712826 h 828920"/>
                <a:gd name="connsiteX504" fmla="*/ 586779 w 1318886"/>
                <a:gd name="connsiteY504" fmla="*/ 723309 h 828920"/>
                <a:gd name="connsiteX505" fmla="*/ 587929 w 1318886"/>
                <a:gd name="connsiteY505" fmla="*/ 676395 h 828920"/>
                <a:gd name="connsiteX506" fmla="*/ 589120 w 1318886"/>
                <a:gd name="connsiteY506" fmla="*/ 699723 h 828920"/>
                <a:gd name="connsiteX507" fmla="*/ 590271 w 1318886"/>
                <a:gd name="connsiteY507" fmla="*/ 714395 h 828920"/>
                <a:gd name="connsiteX508" fmla="*/ 591420 w 1318886"/>
                <a:gd name="connsiteY508" fmla="*/ 719378 h 828920"/>
                <a:gd name="connsiteX509" fmla="*/ 592612 w 1318886"/>
                <a:gd name="connsiteY509" fmla="*/ 709680 h 828920"/>
                <a:gd name="connsiteX510" fmla="*/ 593762 w 1318886"/>
                <a:gd name="connsiteY510" fmla="*/ 680589 h 828920"/>
                <a:gd name="connsiteX511" fmla="*/ 594953 w 1318886"/>
                <a:gd name="connsiteY511" fmla="*/ 690025 h 828920"/>
                <a:gd name="connsiteX512" fmla="*/ 596103 w 1318886"/>
                <a:gd name="connsiteY512" fmla="*/ 715184 h 828920"/>
                <a:gd name="connsiteX513" fmla="*/ 597253 w 1318886"/>
                <a:gd name="connsiteY513" fmla="*/ 710206 h 828920"/>
                <a:gd name="connsiteX514" fmla="*/ 598445 w 1318886"/>
                <a:gd name="connsiteY514" fmla="*/ 693430 h 828920"/>
                <a:gd name="connsiteX515" fmla="*/ 599595 w 1318886"/>
                <a:gd name="connsiteY515" fmla="*/ 696839 h 828920"/>
                <a:gd name="connsiteX516" fmla="*/ 600745 w 1318886"/>
                <a:gd name="connsiteY516" fmla="*/ 659887 h 828920"/>
                <a:gd name="connsiteX517" fmla="*/ 601936 w 1318886"/>
                <a:gd name="connsiteY517" fmla="*/ 664602 h 828920"/>
                <a:gd name="connsiteX518" fmla="*/ 603086 w 1318886"/>
                <a:gd name="connsiteY518" fmla="*/ 676921 h 828920"/>
                <a:gd name="connsiteX519" fmla="*/ 604237 w 1318886"/>
                <a:gd name="connsiteY519" fmla="*/ 666964 h 828920"/>
                <a:gd name="connsiteX520" fmla="*/ 605428 w 1318886"/>
                <a:gd name="connsiteY520" fmla="*/ 655430 h 828920"/>
                <a:gd name="connsiteX521" fmla="*/ 606578 w 1318886"/>
                <a:gd name="connsiteY521" fmla="*/ 687930 h 828920"/>
                <a:gd name="connsiteX522" fmla="*/ 607769 w 1318886"/>
                <a:gd name="connsiteY522" fmla="*/ 675611 h 828920"/>
                <a:gd name="connsiteX523" fmla="*/ 608919 w 1318886"/>
                <a:gd name="connsiteY523" fmla="*/ 657529 h 828920"/>
                <a:gd name="connsiteX524" fmla="*/ 610069 w 1318886"/>
                <a:gd name="connsiteY524" fmla="*/ 567378 h 828920"/>
                <a:gd name="connsiteX525" fmla="*/ 611261 w 1318886"/>
                <a:gd name="connsiteY525" fmla="*/ 620576 h 828920"/>
                <a:gd name="connsiteX526" fmla="*/ 612411 w 1318886"/>
                <a:gd name="connsiteY526" fmla="*/ 648357 h 828920"/>
                <a:gd name="connsiteX527" fmla="*/ 613561 w 1318886"/>
                <a:gd name="connsiteY527" fmla="*/ 623982 h 828920"/>
                <a:gd name="connsiteX528" fmla="*/ 614752 w 1318886"/>
                <a:gd name="connsiteY528" fmla="*/ 607999 h 828920"/>
                <a:gd name="connsiteX529" fmla="*/ 615902 w 1318886"/>
                <a:gd name="connsiteY529" fmla="*/ 659624 h 828920"/>
                <a:gd name="connsiteX530" fmla="*/ 617053 w 1318886"/>
                <a:gd name="connsiteY530" fmla="*/ 665913 h 828920"/>
                <a:gd name="connsiteX531" fmla="*/ 618243 w 1318886"/>
                <a:gd name="connsiteY531" fmla="*/ 665128 h 828920"/>
                <a:gd name="connsiteX532" fmla="*/ 619394 w 1318886"/>
                <a:gd name="connsiteY532" fmla="*/ 661982 h 828920"/>
                <a:gd name="connsiteX533" fmla="*/ 620544 w 1318886"/>
                <a:gd name="connsiteY533" fmla="*/ 651240 h 828920"/>
                <a:gd name="connsiteX534" fmla="*/ 621735 w 1318886"/>
                <a:gd name="connsiteY534" fmla="*/ 638921 h 828920"/>
                <a:gd name="connsiteX535" fmla="*/ 622885 w 1318886"/>
                <a:gd name="connsiteY535" fmla="*/ 608521 h 828920"/>
                <a:gd name="connsiteX536" fmla="*/ 624076 w 1318886"/>
                <a:gd name="connsiteY536" fmla="*/ 576025 h 828920"/>
                <a:gd name="connsiteX537" fmla="*/ 625227 w 1318886"/>
                <a:gd name="connsiteY537" fmla="*/ 644947 h 828920"/>
                <a:gd name="connsiteX538" fmla="*/ 626376 w 1318886"/>
                <a:gd name="connsiteY538" fmla="*/ 638658 h 828920"/>
                <a:gd name="connsiteX539" fmla="*/ 627568 w 1318886"/>
                <a:gd name="connsiteY539" fmla="*/ 652809 h 828920"/>
                <a:gd name="connsiteX540" fmla="*/ 628718 w 1318886"/>
                <a:gd name="connsiteY540" fmla="*/ 656740 h 828920"/>
                <a:gd name="connsiteX541" fmla="*/ 629868 w 1318886"/>
                <a:gd name="connsiteY541" fmla="*/ 635516 h 828920"/>
                <a:gd name="connsiteX542" fmla="*/ 631059 w 1318886"/>
                <a:gd name="connsiteY542" fmla="*/ 661982 h 828920"/>
                <a:gd name="connsiteX543" fmla="*/ 632210 w 1318886"/>
                <a:gd name="connsiteY543" fmla="*/ 596465 h 828920"/>
                <a:gd name="connsiteX544" fmla="*/ 633360 w 1318886"/>
                <a:gd name="connsiteY544" fmla="*/ 627128 h 828920"/>
                <a:gd name="connsiteX545" fmla="*/ 634551 w 1318886"/>
                <a:gd name="connsiteY545" fmla="*/ 631059 h 828920"/>
                <a:gd name="connsiteX546" fmla="*/ 635701 w 1318886"/>
                <a:gd name="connsiteY546" fmla="*/ 641805 h 828920"/>
                <a:gd name="connsiteX547" fmla="*/ 636851 w 1318886"/>
                <a:gd name="connsiteY547" fmla="*/ 672206 h 828920"/>
                <a:gd name="connsiteX548" fmla="*/ 638043 w 1318886"/>
                <a:gd name="connsiteY548" fmla="*/ 699460 h 828920"/>
                <a:gd name="connsiteX549" fmla="*/ 639192 w 1318886"/>
                <a:gd name="connsiteY549" fmla="*/ 684258 h 828920"/>
                <a:gd name="connsiteX550" fmla="*/ 640384 w 1318886"/>
                <a:gd name="connsiteY550" fmla="*/ 681900 h 828920"/>
                <a:gd name="connsiteX551" fmla="*/ 641534 w 1318886"/>
                <a:gd name="connsiteY551" fmla="*/ 696314 h 828920"/>
                <a:gd name="connsiteX552" fmla="*/ 642684 w 1318886"/>
                <a:gd name="connsiteY552" fmla="*/ 669844 h 828920"/>
                <a:gd name="connsiteX553" fmla="*/ 643875 w 1318886"/>
                <a:gd name="connsiteY553" fmla="*/ 676921 h 828920"/>
                <a:gd name="connsiteX554" fmla="*/ 645025 w 1318886"/>
                <a:gd name="connsiteY554" fmla="*/ 659887 h 828920"/>
                <a:gd name="connsiteX555" fmla="*/ 646176 w 1318886"/>
                <a:gd name="connsiteY555" fmla="*/ 649930 h 828920"/>
                <a:gd name="connsiteX556" fmla="*/ 647367 w 1318886"/>
                <a:gd name="connsiteY556" fmla="*/ 708632 h 828920"/>
                <a:gd name="connsiteX557" fmla="*/ 648517 w 1318886"/>
                <a:gd name="connsiteY557" fmla="*/ 727240 h 828920"/>
                <a:gd name="connsiteX558" fmla="*/ 649667 w 1318886"/>
                <a:gd name="connsiteY558" fmla="*/ 681637 h 828920"/>
                <a:gd name="connsiteX559" fmla="*/ 650858 w 1318886"/>
                <a:gd name="connsiteY559" fmla="*/ 692120 h 828920"/>
                <a:gd name="connsiteX560" fmla="*/ 652008 w 1318886"/>
                <a:gd name="connsiteY560" fmla="*/ 664602 h 828920"/>
                <a:gd name="connsiteX561" fmla="*/ 653158 w 1318886"/>
                <a:gd name="connsiteY561" fmla="*/ 695529 h 828920"/>
                <a:gd name="connsiteX562" fmla="*/ 654350 w 1318886"/>
                <a:gd name="connsiteY562" fmla="*/ 686878 h 828920"/>
                <a:gd name="connsiteX563" fmla="*/ 655500 w 1318886"/>
                <a:gd name="connsiteY563" fmla="*/ 681378 h 828920"/>
                <a:gd name="connsiteX564" fmla="*/ 656691 w 1318886"/>
                <a:gd name="connsiteY564" fmla="*/ 713085 h 828920"/>
                <a:gd name="connsiteX565" fmla="*/ 657841 w 1318886"/>
                <a:gd name="connsiteY565" fmla="*/ 690025 h 828920"/>
                <a:gd name="connsiteX566" fmla="*/ 658992 w 1318886"/>
                <a:gd name="connsiteY566" fmla="*/ 692908 h 828920"/>
                <a:gd name="connsiteX567" fmla="*/ 660183 w 1318886"/>
                <a:gd name="connsiteY567" fmla="*/ 682163 h 828920"/>
                <a:gd name="connsiteX568" fmla="*/ 661333 w 1318886"/>
                <a:gd name="connsiteY568" fmla="*/ 704176 h 828920"/>
                <a:gd name="connsiteX569" fmla="*/ 662483 w 1318886"/>
                <a:gd name="connsiteY569" fmla="*/ 686094 h 828920"/>
                <a:gd name="connsiteX570" fmla="*/ 663674 w 1318886"/>
                <a:gd name="connsiteY570" fmla="*/ 707322 h 828920"/>
                <a:gd name="connsiteX571" fmla="*/ 664825 w 1318886"/>
                <a:gd name="connsiteY571" fmla="*/ 708107 h 828920"/>
                <a:gd name="connsiteX572" fmla="*/ 665974 w 1318886"/>
                <a:gd name="connsiteY572" fmla="*/ 707585 h 828920"/>
                <a:gd name="connsiteX573" fmla="*/ 667166 w 1318886"/>
                <a:gd name="connsiteY573" fmla="*/ 694219 h 828920"/>
                <a:gd name="connsiteX574" fmla="*/ 668316 w 1318886"/>
                <a:gd name="connsiteY574" fmla="*/ 715184 h 828920"/>
                <a:gd name="connsiteX575" fmla="*/ 669507 w 1318886"/>
                <a:gd name="connsiteY575" fmla="*/ 707844 h 828920"/>
                <a:gd name="connsiteX576" fmla="*/ 670657 w 1318886"/>
                <a:gd name="connsiteY576" fmla="*/ 704438 h 828920"/>
                <a:gd name="connsiteX577" fmla="*/ 671807 w 1318886"/>
                <a:gd name="connsiteY577" fmla="*/ 689499 h 828920"/>
                <a:gd name="connsiteX578" fmla="*/ 672999 w 1318886"/>
                <a:gd name="connsiteY578" fmla="*/ 675874 h 828920"/>
                <a:gd name="connsiteX579" fmla="*/ 674149 w 1318886"/>
                <a:gd name="connsiteY579" fmla="*/ 709943 h 828920"/>
                <a:gd name="connsiteX580" fmla="*/ 675299 w 1318886"/>
                <a:gd name="connsiteY580" fmla="*/ 650977 h 828920"/>
                <a:gd name="connsiteX581" fmla="*/ 676490 w 1318886"/>
                <a:gd name="connsiteY581" fmla="*/ 685831 h 828920"/>
                <a:gd name="connsiteX582" fmla="*/ 677640 w 1318886"/>
                <a:gd name="connsiteY582" fmla="*/ 712038 h 828920"/>
                <a:gd name="connsiteX583" fmla="*/ 678790 w 1318886"/>
                <a:gd name="connsiteY583" fmla="*/ 694740 h 828920"/>
                <a:gd name="connsiteX584" fmla="*/ 679982 w 1318886"/>
                <a:gd name="connsiteY584" fmla="*/ 681900 h 828920"/>
                <a:gd name="connsiteX585" fmla="*/ 681132 w 1318886"/>
                <a:gd name="connsiteY585" fmla="*/ 679805 h 828920"/>
                <a:gd name="connsiteX586" fmla="*/ 682282 w 1318886"/>
                <a:gd name="connsiteY586" fmla="*/ 705223 h 828920"/>
                <a:gd name="connsiteX587" fmla="*/ 683473 w 1318886"/>
                <a:gd name="connsiteY587" fmla="*/ 681900 h 828920"/>
                <a:gd name="connsiteX588" fmla="*/ 684623 w 1318886"/>
                <a:gd name="connsiteY588" fmla="*/ 698150 h 828920"/>
                <a:gd name="connsiteX589" fmla="*/ 685815 w 1318886"/>
                <a:gd name="connsiteY589" fmla="*/ 677184 h 828920"/>
                <a:gd name="connsiteX590" fmla="*/ 686964 w 1318886"/>
                <a:gd name="connsiteY590" fmla="*/ 682688 h 828920"/>
                <a:gd name="connsiteX591" fmla="*/ 688115 w 1318886"/>
                <a:gd name="connsiteY591" fmla="*/ 659361 h 828920"/>
                <a:gd name="connsiteX592" fmla="*/ 689306 w 1318886"/>
                <a:gd name="connsiteY592" fmla="*/ 686356 h 828920"/>
                <a:gd name="connsiteX593" fmla="*/ 690456 w 1318886"/>
                <a:gd name="connsiteY593" fmla="*/ 681378 h 828920"/>
                <a:gd name="connsiteX594" fmla="*/ 691606 w 1318886"/>
                <a:gd name="connsiteY594" fmla="*/ 659102 h 828920"/>
                <a:gd name="connsiteX595" fmla="*/ 692797 w 1318886"/>
                <a:gd name="connsiteY595" fmla="*/ 695003 h 828920"/>
                <a:gd name="connsiteX596" fmla="*/ 693948 w 1318886"/>
                <a:gd name="connsiteY596" fmla="*/ 709680 h 828920"/>
                <a:gd name="connsiteX597" fmla="*/ 695098 w 1318886"/>
                <a:gd name="connsiteY597" fmla="*/ 677969 h 828920"/>
                <a:gd name="connsiteX598" fmla="*/ 696289 w 1318886"/>
                <a:gd name="connsiteY598" fmla="*/ 685831 h 828920"/>
                <a:gd name="connsiteX599" fmla="*/ 697439 w 1318886"/>
                <a:gd name="connsiteY599" fmla="*/ 691335 h 828920"/>
                <a:gd name="connsiteX600" fmla="*/ 698589 w 1318886"/>
                <a:gd name="connsiteY600" fmla="*/ 692382 h 828920"/>
                <a:gd name="connsiteX601" fmla="*/ 699780 w 1318886"/>
                <a:gd name="connsiteY601" fmla="*/ 679279 h 828920"/>
                <a:gd name="connsiteX602" fmla="*/ 700931 w 1318886"/>
                <a:gd name="connsiteY602" fmla="*/ 695529 h 828920"/>
                <a:gd name="connsiteX603" fmla="*/ 702122 w 1318886"/>
                <a:gd name="connsiteY603" fmla="*/ 690288 h 828920"/>
                <a:gd name="connsiteX604" fmla="*/ 703272 w 1318886"/>
                <a:gd name="connsiteY604" fmla="*/ 704438 h 828920"/>
                <a:gd name="connsiteX605" fmla="*/ 704422 w 1318886"/>
                <a:gd name="connsiteY605" fmla="*/ 701292 h 828920"/>
                <a:gd name="connsiteX606" fmla="*/ 705613 w 1318886"/>
                <a:gd name="connsiteY606" fmla="*/ 665391 h 828920"/>
                <a:gd name="connsiteX607" fmla="*/ 706764 w 1318886"/>
                <a:gd name="connsiteY607" fmla="*/ 696051 h 828920"/>
                <a:gd name="connsiteX608" fmla="*/ 707914 w 1318886"/>
                <a:gd name="connsiteY608" fmla="*/ 663292 h 828920"/>
                <a:gd name="connsiteX609" fmla="*/ 709105 w 1318886"/>
                <a:gd name="connsiteY609" fmla="*/ 668796 h 828920"/>
                <a:gd name="connsiteX610" fmla="*/ 710255 w 1318886"/>
                <a:gd name="connsiteY610" fmla="*/ 693693 h 828920"/>
                <a:gd name="connsiteX611" fmla="*/ 711405 w 1318886"/>
                <a:gd name="connsiteY611" fmla="*/ 695266 h 828920"/>
                <a:gd name="connsiteX612" fmla="*/ 712596 w 1318886"/>
                <a:gd name="connsiteY612" fmla="*/ 675874 h 828920"/>
                <a:gd name="connsiteX613" fmla="*/ 713746 w 1318886"/>
                <a:gd name="connsiteY613" fmla="*/ 665654 h 828920"/>
                <a:gd name="connsiteX614" fmla="*/ 714897 w 1318886"/>
                <a:gd name="connsiteY614" fmla="*/ 702865 h 828920"/>
                <a:gd name="connsiteX615" fmla="*/ 716088 w 1318886"/>
                <a:gd name="connsiteY615" fmla="*/ 657003 h 828920"/>
                <a:gd name="connsiteX616" fmla="*/ 717238 w 1318886"/>
                <a:gd name="connsiteY616" fmla="*/ 657792 h 828920"/>
                <a:gd name="connsiteX617" fmla="*/ 718429 w 1318886"/>
                <a:gd name="connsiteY617" fmla="*/ 641279 h 828920"/>
                <a:gd name="connsiteX618" fmla="*/ 719579 w 1318886"/>
                <a:gd name="connsiteY618" fmla="*/ 672727 h 828920"/>
                <a:gd name="connsiteX619" fmla="*/ 720730 w 1318886"/>
                <a:gd name="connsiteY619" fmla="*/ 656481 h 828920"/>
                <a:gd name="connsiteX620" fmla="*/ 721921 w 1318886"/>
                <a:gd name="connsiteY620" fmla="*/ 567637 h 828920"/>
                <a:gd name="connsiteX621" fmla="*/ 723071 w 1318886"/>
                <a:gd name="connsiteY621" fmla="*/ 609831 h 828920"/>
                <a:gd name="connsiteX622" fmla="*/ 724221 w 1318886"/>
                <a:gd name="connsiteY622" fmla="*/ 570784 h 828920"/>
                <a:gd name="connsiteX623" fmla="*/ 725413 w 1318886"/>
                <a:gd name="connsiteY623" fmla="*/ 469887 h 828920"/>
                <a:gd name="connsiteX624" fmla="*/ 726562 w 1318886"/>
                <a:gd name="connsiteY624" fmla="*/ 545102 h 828920"/>
                <a:gd name="connsiteX625" fmla="*/ 727713 w 1318886"/>
                <a:gd name="connsiteY625" fmla="*/ 559516 h 828920"/>
                <a:gd name="connsiteX626" fmla="*/ 728904 w 1318886"/>
                <a:gd name="connsiteY626" fmla="*/ 623982 h 828920"/>
                <a:gd name="connsiteX627" fmla="*/ 730054 w 1318886"/>
                <a:gd name="connsiteY627" fmla="*/ 625292 h 828920"/>
                <a:gd name="connsiteX628" fmla="*/ 731204 w 1318886"/>
                <a:gd name="connsiteY628" fmla="*/ 619792 h 828920"/>
                <a:gd name="connsiteX629" fmla="*/ 732395 w 1318886"/>
                <a:gd name="connsiteY629" fmla="*/ 552176 h 828920"/>
                <a:gd name="connsiteX630" fmla="*/ 733546 w 1318886"/>
                <a:gd name="connsiteY630" fmla="*/ 535930 h 828920"/>
                <a:gd name="connsiteX631" fmla="*/ 734736 w 1318886"/>
                <a:gd name="connsiteY631" fmla="*/ 514176 h 828920"/>
                <a:gd name="connsiteX632" fmla="*/ 735887 w 1318886"/>
                <a:gd name="connsiteY632" fmla="*/ 535667 h 828920"/>
                <a:gd name="connsiteX633" fmla="*/ 737037 w 1318886"/>
                <a:gd name="connsiteY633" fmla="*/ 569999 h 828920"/>
                <a:gd name="connsiteX634" fmla="*/ 738228 w 1318886"/>
                <a:gd name="connsiteY634" fmla="*/ 408301 h 828920"/>
                <a:gd name="connsiteX635" fmla="*/ 739378 w 1318886"/>
                <a:gd name="connsiteY635" fmla="*/ 359555 h 828920"/>
                <a:gd name="connsiteX636" fmla="*/ 740528 w 1318886"/>
                <a:gd name="connsiteY636" fmla="*/ 378163 h 828920"/>
                <a:gd name="connsiteX637" fmla="*/ 741720 w 1318886"/>
                <a:gd name="connsiteY637" fmla="*/ 304258 h 828920"/>
                <a:gd name="connsiteX638" fmla="*/ 742870 w 1318886"/>
                <a:gd name="connsiteY638" fmla="*/ 258659 h 828920"/>
                <a:gd name="connsiteX639" fmla="*/ 744020 w 1318886"/>
                <a:gd name="connsiteY639" fmla="*/ 121336 h 828920"/>
                <a:gd name="connsiteX640" fmla="*/ 745211 w 1318886"/>
                <a:gd name="connsiteY640" fmla="*/ 135750 h 828920"/>
                <a:gd name="connsiteX641" fmla="*/ 746361 w 1318886"/>
                <a:gd name="connsiteY641" fmla="*/ 0 h 828920"/>
                <a:gd name="connsiteX642" fmla="*/ 747552 w 1318886"/>
                <a:gd name="connsiteY642" fmla="*/ 104564 h 828920"/>
                <a:gd name="connsiteX643" fmla="*/ 748703 w 1318886"/>
                <a:gd name="connsiteY643" fmla="*/ 440534 h 828920"/>
                <a:gd name="connsiteX644" fmla="*/ 749853 w 1318886"/>
                <a:gd name="connsiteY644" fmla="*/ 479844 h 828920"/>
                <a:gd name="connsiteX645" fmla="*/ 751044 w 1318886"/>
                <a:gd name="connsiteY645" fmla="*/ 548245 h 828920"/>
                <a:gd name="connsiteX646" fmla="*/ 752194 w 1318886"/>
                <a:gd name="connsiteY646" fmla="*/ 594633 h 828920"/>
                <a:gd name="connsiteX647" fmla="*/ 753344 w 1318886"/>
                <a:gd name="connsiteY647" fmla="*/ 560564 h 828920"/>
                <a:gd name="connsiteX648" fmla="*/ 754536 w 1318886"/>
                <a:gd name="connsiteY648" fmla="*/ 599874 h 828920"/>
                <a:gd name="connsiteX649" fmla="*/ 755686 w 1318886"/>
                <a:gd name="connsiteY649" fmla="*/ 506577 h 828920"/>
                <a:gd name="connsiteX650" fmla="*/ 756836 w 1318886"/>
                <a:gd name="connsiteY650" fmla="*/ 522301 h 828920"/>
                <a:gd name="connsiteX651" fmla="*/ 758027 w 1318886"/>
                <a:gd name="connsiteY651" fmla="*/ 594370 h 828920"/>
                <a:gd name="connsiteX652" fmla="*/ 759177 w 1318886"/>
                <a:gd name="connsiteY652" fmla="*/ 614809 h 828920"/>
                <a:gd name="connsiteX653" fmla="*/ 760328 w 1318886"/>
                <a:gd name="connsiteY653" fmla="*/ 586771 h 828920"/>
                <a:gd name="connsiteX654" fmla="*/ 761518 w 1318886"/>
                <a:gd name="connsiteY654" fmla="*/ 612452 h 828920"/>
                <a:gd name="connsiteX655" fmla="*/ 762669 w 1318886"/>
                <a:gd name="connsiteY655" fmla="*/ 637874 h 828920"/>
                <a:gd name="connsiteX656" fmla="*/ 763860 w 1318886"/>
                <a:gd name="connsiteY656" fmla="*/ 590439 h 828920"/>
                <a:gd name="connsiteX657" fmla="*/ 765010 w 1318886"/>
                <a:gd name="connsiteY657" fmla="*/ 542482 h 828920"/>
                <a:gd name="connsiteX658" fmla="*/ 766160 w 1318886"/>
                <a:gd name="connsiteY658" fmla="*/ 598301 h 828920"/>
                <a:gd name="connsiteX659" fmla="*/ 767352 w 1318886"/>
                <a:gd name="connsiteY659" fmla="*/ 633680 h 828920"/>
                <a:gd name="connsiteX660" fmla="*/ 768502 w 1318886"/>
                <a:gd name="connsiteY660" fmla="*/ 609309 h 828920"/>
                <a:gd name="connsiteX661" fmla="*/ 769652 w 1318886"/>
                <a:gd name="connsiteY661" fmla="*/ 626081 h 828920"/>
                <a:gd name="connsiteX662" fmla="*/ 770843 w 1318886"/>
                <a:gd name="connsiteY662" fmla="*/ 596990 h 828920"/>
                <a:gd name="connsiteX663" fmla="*/ 771993 w 1318886"/>
                <a:gd name="connsiteY663" fmla="*/ 566068 h 828920"/>
                <a:gd name="connsiteX664" fmla="*/ 773143 w 1318886"/>
                <a:gd name="connsiteY664" fmla="*/ 547723 h 828920"/>
                <a:gd name="connsiteX665" fmla="*/ 774334 w 1318886"/>
                <a:gd name="connsiteY665" fmla="*/ 572357 h 828920"/>
                <a:gd name="connsiteX666" fmla="*/ 775485 w 1318886"/>
                <a:gd name="connsiteY666" fmla="*/ 609831 h 828920"/>
                <a:gd name="connsiteX667" fmla="*/ 776635 w 1318886"/>
                <a:gd name="connsiteY667" fmla="*/ 623982 h 828920"/>
                <a:gd name="connsiteX668" fmla="*/ 777826 w 1318886"/>
                <a:gd name="connsiteY668" fmla="*/ 641279 h 828920"/>
                <a:gd name="connsiteX669" fmla="*/ 778976 w 1318886"/>
                <a:gd name="connsiteY669" fmla="*/ 592012 h 828920"/>
                <a:gd name="connsiteX670" fmla="*/ 780167 w 1318886"/>
                <a:gd name="connsiteY670" fmla="*/ 652288 h 828920"/>
                <a:gd name="connsiteX671" fmla="*/ 781318 w 1318886"/>
                <a:gd name="connsiteY671" fmla="*/ 562137 h 828920"/>
                <a:gd name="connsiteX672" fmla="*/ 782467 w 1318886"/>
                <a:gd name="connsiteY672" fmla="*/ 598038 h 828920"/>
                <a:gd name="connsiteX673" fmla="*/ 783659 w 1318886"/>
                <a:gd name="connsiteY673" fmla="*/ 600658 h 828920"/>
                <a:gd name="connsiteX674" fmla="*/ 784809 w 1318886"/>
                <a:gd name="connsiteY674" fmla="*/ 550344 h 828920"/>
                <a:gd name="connsiteX675" fmla="*/ 785959 w 1318886"/>
                <a:gd name="connsiteY675" fmla="*/ 430577 h 828920"/>
                <a:gd name="connsiteX676" fmla="*/ 787150 w 1318886"/>
                <a:gd name="connsiteY676" fmla="*/ 85172 h 828920"/>
                <a:gd name="connsiteX677" fmla="*/ 788300 w 1318886"/>
                <a:gd name="connsiteY677" fmla="*/ 487969 h 828920"/>
                <a:gd name="connsiteX678" fmla="*/ 789451 w 1318886"/>
                <a:gd name="connsiteY678" fmla="*/ 512344 h 828920"/>
                <a:gd name="connsiteX679" fmla="*/ 790642 w 1318886"/>
                <a:gd name="connsiteY679" fmla="*/ 489805 h 828920"/>
                <a:gd name="connsiteX680" fmla="*/ 791792 w 1318886"/>
                <a:gd name="connsiteY680" fmla="*/ 374758 h 828920"/>
                <a:gd name="connsiteX681" fmla="*/ 792942 w 1318886"/>
                <a:gd name="connsiteY681" fmla="*/ 568163 h 828920"/>
                <a:gd name="connsiteX682" fmla="*/ 794134 w 1318886"/>
                <a:gd name="connsiteY682" fmla="*/ 574715 h 828920"/>
                <a:gd name="connsiteX683" fmla="*/ 795283 w 1318886"/>
                <a:gd name="connsiteY683" fmla="*/ 579171 h 828920"/>
                <a:gd name="connsiteX684" fmla="*/ 796475 w 1318886"/>
                <a:gd name="connsiteY684" fmla="*/ 631844 h 828920"/>
                <a:gd name="connsiteX685" fmla="*/ 797625 w 1318886"/>
                <a:gd name="connsiteY685" fmla="*/ 588865 h 828920"/>
                <a:gd name="connsiteX686" fmla="*/ 798775 w 1318886"/>
                <a:gd name="connsiteY686" fmla="*/ 558465 h 828920"/>
                <a:gd name="connsiteX687" fmla="*/ 799966 w 1318886"/>
                <a:gd name="connsiteY687" fmla="*/ 560301 h 828920"/>
                <a:gd name="connsiteX688" fmla="*/ 801116 w 1318886"/>
                <a:gd name="connsiteY688" fmla="*/ 543003 h 828920"/>
                <a:gd name="connsiteX689" fmla="*/ 802267 w 1318886"/>
                <a:gd name="connsiteY689" fmla="*/ 610357 h 828920"/>
                <a:gd name="connsiteX690" fmla="*/ 803458 w 1318886"/>
                <a:gd name="connsiteY690" fmla="*/ 596465 h 828920"/>
                <a:gd name="connsiteX691" fmla="*/ 804608 w 1318886"/>
                <a:gd name="connsiteY691" fmla="*/ 609046 h 828920"/>
                <a:gd name="connsiteX692" fmla="*/ 805758 w 1318886"/>
                <a:gd name="connsiteY692" fmla="*/ 558727 h 828920"/>
                <a:gd name="connsiteX693" fmla="*/ 806949 w 1318886"/>
                <a:gd name="connsiteY693" fmla="*/ 573667 h 828920"/>
                <a:gd name="connsiteX694" fmla="*/ 808099 w 1318886"/>
                <a:gd name="connsiteY694" fmla="*/ 548508 h 828920"/>
                <a:gd name="connsiteX695" fmla="*/ 809249 w 1318886"/>
                <a:gd name="connsiteY695" fmla="*/ 550866 h 828920"/>
                <a:gd name="connsiteX696" fmla="*/ 810441 w 1318886"/>
                <a:gd name="connsiteY696" fmla="*/ 614551 h 828920"/>
                <a:gd name="connsiteX697" fmla="*/ 811591 w 1318886"/>
                <a:gd name="connsiteY697" fmla="*/ 572094 h 828920"/>
                <a:gd name="connsiteX698" fmla="*/ 812782 w 1318886"/>
                <a:gd name="connsiteY698" fmla="*/ 616645 h 828920"/>
                <a:gd name="connsiteX699" fmla="*/ 813932 w 1318886"/>
                <a:gd name="connsiteY699" fmla="*/ 536715 h 828920"/>
                <a:gd name="connsiteX700" fmla="*/ 815082 w 1318886"/>
                <a:gd name="connsiteY700" fmla="*/ 592796 h 828920"/>
                <a:gd name="connsiteX701" fmla="*/ 816274 w 1318886"/>
                <a:gd name="connsiteY701" fmla="*/ 556896 h 828920"/>
                <a:gd name="connsiteX702" fmla="*/ 817424 w 1318886"/>
                <a:gd name="connsiteY702" fmla="*/ 563447 h 828920"/>
                <a:gd name="connsiteX703" fmla="*/ 818574 w 1318886"/>
                <a:gd name="connsiteY703" fmla="*/ 599611 h 828920"/>
                <a:gd name="connsiteX704" fmla="*/ 819765 w 1318886"/>
                <a:gd name="connsiteY704" fmla="*/ 577072 h 828920"/>
                <a:gd name="connsiteX705" fmla="*/ 820916 w 1318886"/>
                <a:gd name="connsiteY705" fmla="*/ 586245 h 828920"/>
                <a:gd name="connsiteX706" fmla="*/ 822065 w 1318886"/>
                <a:gd name="connsiteY706" fmla="*/ 565016 h 828920"/>
                <a:gd name="connsiteX707" fmla="*/ 823257 w 1318886"/>
                <a:gd name="connsiteY707" fmla="*/ 521253 h 828920"/>
                <a:gd name="connsiteX708" fmla="*/ 824407 w 1318886"/>
                <a:gd name="connsiteY708" fmla="*/ 610878 h 828920"/>
                <a:gd name="connsiteX709" fmla="*/ 825598 w 1318886"/>
                <a:gd name="connsiteY709" fmla="*/ 543529 h 828920"/>
                <a:gd name="connsiteX710" fmla="*/ 826748 w 1318886"/>
                <a:gd name="connsiteY710" fmla="*/ 582577 h 828920"/>
                <a:gd name="connsiteX711" fmla="*/ 827898 w 1318886"/>
                <a:gd name="connsiteY711" fmla="*/ 582577 h 828920"/>
                <a:gd name="connsiteX712" fmla="*/ 829090 w 1318886"/>
                <a:gd name="connsiteY712" fmla="*/ 549555 h 828920"/>
                <a:gd name="connsiteX713" fmla="*/ 830239 w 1318886"/>
                <a:gd name="connsiteY713" fmla="*/ 559253 h 828920"/>
                <a:gd name="connsiteX714" fmla="*/ 831390 w 1318886"/>
                <a:gd name="connsiteY714" fmla="*/ 539861 h 828920"/>
                <a:gd name="connsiteX715" fmla="*/ 832581 w 1318886"/>
                <a:gd name="connsiteY715" fmla="*/ 557154 h 828920"/>
                <a:gd name="connsiteX716" fmla="*/ 833731 w 1318886"/>
                <a:gd name="connsiteY716" fmla="*/ 508150 h 828920"/>
                <a:gd name="connsiteX717" fmla="*/ 834881 w 1318886"/>
                <a:gd name="connsiteY717" fmla="*/ 577335 h 828920"/>
                <a:gd name="connsiteX718" fmla="*/ 836073 w 1318886"/>
                <a:gd name="connsiteY718" fmla="*/ 544051 h 828920"/>
                <a:gd name="connsiteX719" fmla="*/ 837223 w 1318886"/>
                <a:gd name="connsiteY719" fmla="*/ 605900 h 828920"/>
                <a:gd name="connsiteX720" fmla="*/ 838373 w 1318886"/>
                <a:gd name="connsiteY720" fmla="*/ 543266 h 828920"/>
                <a:gd name="connsiteX721" fmla="*/ 839564 w 1318886"/>
                <a:gd name="connsiteY721" fmla="*/ 550866 h 828920"/>
                <a:gd name="connsiteX722" fmla="*/ 840714 w 1318886"/>
                <a:gd name="connsiteY722" fmla="*/ 548508 h 828920"/>
                <a:gd name="connsiteX723" fmla="*/ 841906 w 1318886"/>
                <a:gd name="connsiteY723" fmla="*/ 558206 h 828920"/>
                <a:gd name="connsiteX724" fmla="*/ 843055 w 1318886"/>
                <a:gd name="connsiteY724" fmla="*/ 576809 h 828920"/>
                <a:gd name="connsiteX725" fmla="*/ 844206 w 1318886"/>
                <a:gd name="connsiteY725" fmla="*/ 607999 h 828920"/>
                <a:gd name="connsiteX726" fmla="*/ 845397 w 1318886"/>
                <a:gd name="connsiteY726" fmla="*/ 586508 h 828920"/>
                <a:gd name="connsiteX727" fmla="*/ 846547 w 1318886"/>
                <a:gd name="connsiteY727" fmla="*/ 544051 h 828920"/>
                <a:gd name="connsiteX728" fmla="*/ 847697 w 1318886"/>
                <a:gd name="connsiteY728" fmla="*/ 585982 h 828920"/>
                <a:gd name="connsiteX729" fmla="*/ 848888 w 1318886"/>
                <a:gd name="connsiteY729" fmla="*/ 611141 h 828920"/>
                <a:gd name="connsiteX730" fmla="*/ 850039 w 1318886"/>
                <a:gd name="connsiteY730" fmla="*/ 597775 h 828920"/>
                <a:gd name="connsiteX731" fmla="*/ 851189 w 1318886"/>
                <a:gd name="connsiteY731" fmla="*/ 592534 h 828920"/>
                <a:gd name="connsiteX732" fmla="*/ 852380 w 1318886"/>
                <a:gd name="connsiteY732" fmla="*/ 561085 h 828920"/>
                <a:gd name="connsiteX733" fmla="*/ 853530 w 1318886"/>
                <a:gd name="connsiteY733" fmla="*/ 552702 h 828920"/>
                <a:gd name="connsiteX734" fmla="*/ 854680 w 1318886"/>
                <a:gd name="connsiteY734" fmla="*/ 522038 h 828920"/>
                <a:gd name="connsiteX735" fmla="*/ 855871 w 1318886"/>
                <a:gd name="connsiteY735" fmla="*/ 539335 h 828920"/>
                <a:gd name="connsiteX736" fmla="*/ 857021 w 1318886"/>
                <a:gd name="connsiteY736" fmla="*/ 596727 h 828920"/>
                <a:gd name="connsiteX737" fmla="*/ 858213 w 1318886"/>
                <a:gd name="connsiteY737" fmla="*/ 623723 h 828920"/>
                <a:gd name="connsiteX738" fmla="*/ 859363 w 1318886"/>
                <a:gd name="connsiteY738" fmla="*/ 622150 h 828920"/>
                <a:gd name="connsiteX739" fmla="*/ 860513 w 1318886"/>
                <a:gd name="connsiteY739" fmla="*/ 603279 h 828920"/>
                <a:gd name="connsiteX740" fmla="*/ 861704 w 1318886"/>
                <a:gd name="connsiteY740" fmla="*/ 598564 h 828920"/>
                <a:gd name="connsiteX741" fmla="*/ 862855 w 1318886"/>
                <a:gd name="connsiteY741" fmla="*/ 567115 h 828920"/>
                <a:gd name="connsiteX742" fmla="*/ 864005 w 1318886"/>
                <a:gd name="connsiteY742" fmla="*/ 568689 h 828920"/>
                <a:gd name="connsiteX743" fmla="*/ 865196 w 1318886"/>
                <a:gd name="connsiteY743" fmla="*/ 611404 h 828920"/>
                <a:gd name="connsiteX744" fmla="*/ 866346 w 1318886"/>
                <a:gd name="connsiteY744" fmla="*/ 582314 h 828920"/>
                <a:gd name="connsiteX745" fmla="*/ 867496 w 1318886"/>
                <a:gd name="connsiteY745" fmla="*/ 610620 h 828920"/>
                <a:gd name="connsiteX746" fmla="*/ 868687 w 1318886"/>
                <a:gd name="connsiteY746" fmla="*/ 635516 h 828920"/>
                <a:gd name="connsiteX747" fmla="*/ 869837 w 1318886"/>
                <a:gd name="connsiteY747" fmla="*/ 642068 h 828920"/>
                <a:gd name="connsiteX748" fmla="*/ 870988 w 1318886"/>
                <a:gd name="connsiteY748" fmla="*/ 603279 h 828920"/>
                <a:gd name="connsiteX749" fmla="*/ 872179 w 1318886"/>
                <a:gd name="connsiteY749" fmla="*/ 617693 h 828920"/>
                <a:gd name="connsiteX750" fmla="*/ 873329 w 1318886"/>
                <a:gd name="connsiteY750" fmla="*/ 644688 h 828920"/>
                <a:gd name="connsiteX751" fmla="*/ 874520 w 1318886"/>
                <a:gd name="connsiteY751" fmla="*/ 653598 h 828920"/>
                <a:gd name="connsiteX752" fmla="*/ 875670 w 1318886"/>
                <a:gd name="connsiteY752" fmla="*/ 618219 h 828920"/>
                <a:gd name="connsiteX753" fmla="*/ 876821 w 1318886"/>
                <a:gd name="connsiteY753" fmla="*/ 621887 h 828920"/>
                <a:gd name="connsiteX754" fmla="*/ 878012 w 1318886"/>
                <a:gd name="connsiteY754" fmla="*/ 620839 h 828920"/>
                <a:gd name="connsiteX755" fmla="*/ 879162 w 1318886"/>
                <a:gd name="connsiteY755" fmla="*/ 614025 h 828920"/>
                <a:gd name="connsiteX756" fmla="*/ 880312 w 1318886"/>
                <a:gd name="connsiteY756" fmla="*/ 627391 h 828920"/>
                <a:gd name="connsiteX757" fmla="*/ 881503 w 1318886"/>
                <a:gd name="connsiteY757" fmla="*/ 649930 h 828920"/>
                <a:gd name="connsiteX758" fmla="*/ 882653 w 1318886"/>
                <a:gd name="connsiteY758" fmla="*/ 654908 h 828920"/>
                <a:gd name="connsiteX759" fmla="*/ 883803 w 1318886"/>
                <a:gd name="connsiteY759" fmla="*/ 642327 h 828920"/>
                <a:gd name="connsiteX760" fmla="*/ 884995 w 1318886"/>
                <a:gd name="connsiteY760" fmla="*/ 640757 h 828920"/>
                <a:gd name="connsiteX761" fmla="*/ 886145 w 1318886"/>
                <a:gd name="connsiteY761" fmla="*/ 684520 h 828920"/>
                <a:gd name="connsiteX762" fmla="*/ 887336 w 1318886"/>
                <a:gd name="connsiteY762" fmla="*/ 638396 h 828920"/>
                <a:gd name="connsiteX763" fmla="*/ 888486 w 1318886"/>
                <a:gd name="connsiteY763" fmla="*/ 609831 h 828920"/>
                <a:gd name="connsiteX764" fmla="*/ 889637 w 1318886"/>
                <a:gd name="connsiteY764" fmla="*/ 596465 h 828920"/>
                <a:gd name="connsiteX765" fmla="*/ 890827 w 1318886"/>
                <a:gd name="connsiteY765" fmla="*/ 628701 h 828920"/>
                <a:gd name="connsiteX766" fmla="*/ 891978 w 1318886"/>
                <a:gd name="connsiteY766" fmla="*/ 627913 h 828920"/>
                <a:gd name="connsiteX767" fmla="*/ 893128 w 1318886"/>
                <a:gd name="connsiteY767" fmla="*/ 616383 h 828920"/>
                <a:gd name="connsiteX768" fmla="*/ 894319 w 1318886"/>
                <a:gd name="connsiteY768" fmla="*/ 625033 h 828920"/>
                <a:gd name="connsiteX769" fmla="*/ 895469 w 1318886"/>
                <a:gd name="connsiteY769" fmla="*/ 643637 h 828920"/>
                <a:gd name="connsiteX770" fmla="*/ 896619 w 1318886"/>
                <a:gd name="connsiteY770" fmla="*/ 595154 h 828920"/>
                <a:gd name="connsiteX771" fmla="*/ 897811 w 1318886"/>
                <a:gd name="connsiteY771" fmla="*/ 591749 h 828920"/>
                <a:gd name="connsiteX772" fmla="*/ 898961 w 1318886"/>
                <a:gd name="connsiteY772" fmla="*/ 627913 h 828920"/>
                <a:gd name="connsiteX773" fmla="*/ 900111 w 1318886"/>
                <a:gd name="connsiteY773" fmla="*/ 632107 h 828920"/>
                <a:gd name="connsiteX774" fmla="*/ 901302 w 1318886"/>
                <a:gd name="connsiteY774" fmla="*/ 554275 h 828920"/>
                <a:gd name="connsiteX775" fmla="*/ 902452 w 1318886"/>
                <a:gd name="connsiteY775" fmla="*/ 560827 h 828920"/>
                <a:gd name="connsiteX776" fmla="*/ 903643 w 1318886"/>
                <a:gd name="connsiteY776" fmla="*/ 563969 h 828920"/>
                <a:gd name="connsiteX777" fmla="*/ 904794 w 1318886"/>
                <a:gd name="connsiteY777" fmla="*/ 601447 h 828920"/>
                <a:gd name="connsiteX778" fmla="*/ 905944 w 1318886"/>
                <a:gd name="connsiteY778" fmla="*/ 626602 h 828920"/>
                <a:gd name="connsiteX779" fmla="*/ 907135 w 1318886"/>
                <a:gd name="connsiteY779" fmla="*/ 601447 h 828920"/>
                <a:gd name="connsiteX780" fmla="*/ 908285 w 1318886"/>
                <a:gd name="connsiteY780" fmla="*/ 594633 h 828920"/>
                <a:gd name="connsiteX781" fmla="*/ 909435 w 1318886"/>
                <a:gd name="connsiteY781" fmla="*/ 585723 h 828920"/>
                <a:gd name="connsiteX782" fmla="*/ 910627 w 1318886"/>
                <a:gd name="connsiteY782" fmla="*/ 617956 h 828920"/>
                <a:gd name="connsiteX783" fmla="*/ 911777 w 1318886"/>
                <a:gd name="connsiteY783" fmla="*/ 607473 h 828920"/>
                <a:gd name="connsiteX784" fmla="*/ 912927 w 1318886"/>
                <a:gd name="connsiteY784" fmla="*/ 585723 h 828920"/>
                <a:gd name="connsiteX785" fmla="*/ 914118 w 1318886"/>
                <a:gd name="connsiteY785" fmla="*/ 604068 h 828920"/>
                <a:gd name="connsiteX786" fmla="*/ 915268 w 1318886"/>
                <a:gd name="connsiteY786" fmla="*/ 636038 h 828920"/>
                <a:gd name="connsiteX787" fmla="*/ 916419 w 1318886"/>
                <a:gd name="connsiteY787" fmla="*/ 652025 h 828920"/>
                <a:gd name="connsiteX788" fmla="*/ 917609 w 1318886"/>
                <a:gd name="connsiteY788" fmla="*/ 625818 h 828920"/>
                <a:gd name="connsiteX789" fmla="*/ 918760 w 1318886"/>
                <a:gd name="connsiteY789" fmla="*/ 655956 h 828920"/>
                <a:gd name="connsiteX790" fmla="*/ 919951 w 1318886"/>
                <a:gd name="connsiteY790" fmla="*/ 618740 h 828920"/>
                <a:gd name="connsiteX791" fmla="*/ 921101 w 1318886"/>
                <a:gd name="connsiteY791" fmla="*/ 605378 h 828920"/>
                <a:gd name="connsiteX792" fmla="*/ 922251 w 1318886"/>
                <a:gd name="connsiteY792" fmla="*/ 637348 h 828920"/>
                <a:gd name="connsiteX793" fmla="*/ 923442 w 1318886"/>
                <a:gd name="connsiteY793" fmla="*/ 612977 h 828920"/>
                <a:gd name="connsiteX794" fmla="*/ 924593 w 1318886"/>
                <a:gd name="connsiteY794" fmla="*/ 603279 h 828920"/>
                <a:gd name="connsiteX795" fmla="*/ 925743 w 1318886"/>
                <a:gd name="connsiteY795" fmla="*/ 621361 h 828920"/>
                <a:gd name="connsiteX796" fmla="*/ 926934 w 1318886"/>
                <a:gd name="connsiteY796" fmla="*/ 648878 h 828920"/>
                <a:gd name="connsiteX797" fmla="*/ 928084 w 1318886"/>
                <a:gd name="connsiteY797" fmla="*/ 613240 h 828920"/>
                <a:gd name="connsiteX798" fmla="*/ 929234 w 1318886"/>
                <a:gd name="connsiteY798" fmla="*/ 596206 h 828920"/>
                <a:gd name="connsiteX799" fmla="*/ 930425 w 1318886"/>
                <a:gd name="connsiteY799" fmla="*/ 612189 h 828920"/>
                <a:gd name="connsiteX800" fmla="*/ 931576 w 1318886"/>
                <a:gd name="connsiteY800" fmla="*/ 565279 h 828920"/>
                <a:gd name="connsiteX801" fmla="*/ 932726 w 1318886"/>
                <a:gd name="connsiteY801" fmla="*/ 608258 h 828920"/>
                <a:gd name="connsiteX802" fmla="*/ 933917 w 1318886"/>
                <a:gd name="connsiteY802" fmla="*/ 601184 h 828920"/>
                <a:gd name="connsiteX803" fmla="*/ 935067 w 1318886"/>
                <a:gd name="connsiteY803" fmla="*/ 618740 h 828920"/>
                <a:gd name="connsiteX804" fmla="*/ 936258 w 1318886"/>
                <a:gd name="connsiteY804" fmla="*/ 602495 h 828920"/>
                <a:gd name="connsiteX805" fmla="*/ 937409 w 1318886"/>
                <a:gd name="connsiteY805" fmla="*/ 640757 h 828920"/>
                <a:gd name="connsiteX806" fmla="*/ 938558 w 1318886"/>
                <a:gd name="connsiteY806" fmla="*/ 604068 h 828920"/>
                <a:gd name="connsiteX807" fmla="*/ 939750 w 1318886"/>
                <a:gd name="connsiteY807" fmla="*/ 637348 h 828920"/>
                <a:gd name="connsiteX808" fmla="*/ 940900 w 1318886"/>
                <a:gd name="connsiteY808" fmla="*/ 646783 h 828920"/>
                <a:gd name="connsiteX809" fmla="*/ 942050 w 1318886"/>
                <a:gd name="connsiteY809" fmla="*/ 638396 h 828920"/>
                <a:gd name="connsiteX810" fmla="*/ 943241 w 1318886"/>
                <a:gd name="connsiteY810" fmla="*/ 619003 h 828920"/>
                <a:gd name="connsiteX811" fmla="*/ 944391 w 1318886"/>
                <a:gd name="connsiteY811" fmla="*/ 644688 h 828920"/>
                <a:gd name="connsiteX812" fmla="*/ 945542 w 1318886"/>
                <a:gd name="connsiteY812" fmla="*/ 583102 h 828920"/>
                <a:gd name="connsiteX813" fmla="*/ 946733 w 1318886"/>
                <a:gd name="connsiteY813" fmla="*/ 638137 h 828920"/>
                <a:gd name="connsiteX814" fmla="*/ 947883 w 1318886"/>
                <a:gd name="connsiteY814" fmla="*/ 620576 h 828920"/>
                <a:gd name="connsiteX815" fmla="*/ 949074 w 1318886"/>
                <a:gd name="connsiteY815" fmla="*/ 623197 h 828920"/>
                <a:gd name="connsiteX816" fmla="*/ 950224 w 1318886"/>
                <a:gd name="connsiteY816" fmla="*/ 646258 h 828920"/>
                <a:gd name="connsiteX817" fmla="*/ 951374 w 1318886"/>
                <a:gd name="connsiteY817" fmla="*/ 646783 h 828920"/>
                <a:gd name="connsiteX818" fmla="*/ 952566 w 1318886"/>
                <a:gd name="connsiteY818" fmla="*/ 617171 h 828920"/>
                <a:gd name="connsiteX819" fmla="*/ 953716 w 1318886"/>
                <a:gd name="connsiteY819" fmla="*/ 619003 h 828920"/>
                <a:gd name="connsiteX820" fmla="*/ 954866 w 1318886"/>
                <a:gd name="connsiteY820" fmla="*/ 660413 h 828920"/>
                <a:gd name="connsiteX821" fmla="*/ 956057 w 1318886"/>
                <a:gd name="connsiteY821" fmla="*/ 675085 h 828920"/>
                <a:gd name="connsiteX822" fmla="*/ 957207 w 1318886"/>
                <a:gd name="connsiteY822" fmla="*/ 554797 h 828920"/>
                <a:gd name="connsiteX823" fmla="*/ 958358 w 1318886"/>
                <a:gd name="connsiteY823" fmla="*/ 545102 h 828920"/>
                <a:gd name="connsiteX824" fmla="*/ 959549 w 1318886"/>
                <a:gd name="connsiteY824" fmla="*/ 654120 h 828920"/>
                <a:gd name="connsiteX825" fmla="*/ 960699 w 1318886"/>
                <a:gd name="connsiteY825" fmla="*/ 622934 h 828920"/>
                <a:gd name="connsiteX826" fmla="*/ 961849 w 1318886"/>
                <a:gd name="connsiteY826" fmla="*/ 610620 h 828920"/>
                <a:gd name="connsiteX827" fmla="*/ 963040 w 1318886"/>
                <a:gd name="connsiteY827" fmla="*/ 650189 h 828920"/>
                <a:gd name="connsiteX828" fmla="*/ 964190 w 1318886"/>
                <a:gd name="connsiteY828" fmla="*/ 630275 h 828920"/>
                <a:gd name="connsiteX829" fmla="*/ 965381 w 1318886"/>
                <a:gd name="connsiteY829" fmla="*/ 652025 h 828920"/>
                <a:gd name="connsiteX830" fmla="*/ 966532 w 1318886"/>
                <a:gd name="connsiteY830" fmla="*/ 677706 h 828920"/>
                <a:gd name="connsiteX831" fmla="*/ 967682 w 1318886"/>
                <a:gd name="connsiteY831" fmla="*/ 647046 h 828920"/>
                <a:gd name="connsiteX832" fmla="*/ 968873 w 1318886"/>
                <a:gd name="connsiteY832" fmla="*/ 629223 h 828920"/>
                <a:gd name="connsiteX833" fmla="*/ 970023 w 1318886"/>
                <a:gd name="connsiteY833" fmla="*/ 664081 h 828920"/>
                <a:gd name="connsiteX834" fmla="*/ 971173 w 1318886"/>
                <a:gd name="connsiteY834" fmla="*/ 656481 h 828920"/>
                <a:gd name="connsiteX835" fmla="*/ 972365 w 1318886"/>
                <a:gd name="connsiteY835" fmla="*/ 675874 h 828920"/>
                <a:gd name="connsiteX836" fmla="*/ 973515 w 1318886"/>
                <a:gd name="connsiteY836" fmla="*/ 680852 h 828920"/>
                <a:gd name="connsiteX837" fmla="*/ 974665 w 1318886"/>
                <a:gd name="connsiteY837" fmla="*/ 653335 h 828920"/>
                <a:gd name="connsiteX838" fmla="*/ 975856 w 1318886"/>
                <a:gd name="connsiteY838" fmla="*/ 663033 h 828920"/>
                <a:gd name="connsiteX839" fmla="*/ 977006 w 1318886"/>
                <a:gd name="connsiteY839" fmla="*/ 649930 h 828920"/>
                <a:gd name="connsiteX840" fmla="*/ 978156 w 1318886"/>
                <a:gd name="connsiteY840" fmla="*/ 646520 h 828920"/>
                <a:gd name="connsiteX841" fmla="*/ 979348 w 1318886"/>
                <a:gd name="connsiteY841" fmla="*/ 671943 h 828920"/>
                <a:gd name="connsiteX842" fmla="*/ 980498 w 1318886"/>
                <a:gd name="connsiteY842" fmla="*/ 658576 h 828920"/>
                <a:gd name="connsiteX843" fmla="*/ 981689 w 1318886"/>
                <a:gd name="connsiteY843" fmla="*/ 686619 h 828920"/>
                <a:gd name="connsiteX844" fmla="*/ 982839 w 1318886"/>
                <a:gd name="connsiteY844" fmla="*/ 677184 h 828920"/>
                <a:gd name="connsiteX845" fmla="*/ 983989 w 1318886"/>
                <a:gd name="connsiteY845" fmla="*/ 674563 h 828920"/>
                <a:gd name="connsiteX846" fmla="*/ 985181 w 1318886"/>
                <a:gd name="connsiteY846" fmla="*/ 634206 h 828920"/>
                <a:gd name="connsiteX847" fmla="*/ 986330 w 1318886"/>
                <a:gd name="connsiteY847" fmla="*/ 643115 h 828920"/>
                <a:gd name="connsiteX848" fmla="*/ 987481 w 1318886"/>
                <a:gd name="connsiteY848" fmla="*/ 678232 h 828920"/>
                <a:gd name="connsiteX849" fmla="*/ 988672 w 1318886"/>
                <a:gd name="connsiteY849" fmla="*/ 650977 h 828920"/>
                <a:gd name="connsiteX850" fmla="*/ 989822 w 1318886"/>
                <a:gd name="connsiteY850" fmla="*/ 671943 h 828920"/>
                <a:gd name="connsiteX851" fmla="*/ 990972 w 1318886"/>
                <a:gd name="connsiteY851" fmla="*/ 686356 h 828920"/>
                <a:gd name="connsiteX852" fmla="*/ 992163 w 1318886"/>
                <a:gd name="connsiteY852" fmla="*/ 669322 h 828920"/>
                <a:gd name="connsiteX853" fmla="*/ 993314 w 1318886"/>
                <a:gd name="connsiteY853" fmla="*/ 665654 h 828920"/>
                <a:gd name="connsiteX854" fmla="*/ 994464 w 1318886"/>
                <a:gd name="connsiteY854" fmla="*/ 650189 h 828920"/>
                <a:gd name="connsiteX855" fmla="*/ 995655 w 1318886"/>
                <a:gd name="connsiteY855" fmla="*/ 677706 h 828920"/>
                <a:gd name="connsiteX856" fmla="*/ 996805 w 1318886"/>
                <a:gd name="connsiteY856" fmla="*/ 665654 h 828920"/>
                <a:gd name="connsiteX857" fmla="*/ 997997 w 1318886"/>
                <a:gd name="connsiteY857" fmla="*/ 672990 h 828920"/>
                <a:gd name="connsiteX858" fmla="*/ 999146 w 1318886"/>
                <a:gd name="connsiteY858" fmla="*/ 644426 h 828920"/>
                <a:gd name="connsiteX859" fmla="*/ 1000297 w 1318886"/>
                <a:gd name="connsiteY859" fmla="*/ 664602 h 828920"/>
                <a:gd name="connsiteX860" fmla="*/ 1001488 w 1318886"/>
                <a:gd name="connsiteY860" fmla="*/ 634990 h 828920"/>
                <a:gd name="connsiteX861" fmla="*/ 1002638 w 1318886"/>
                <a:gd name="connsiteY861" fmla="*/ 660671 h 828920"/>
                <a:gd name="connsiteX862" fmla="*/ 1003788 w 1318886"/>
                <a:gd name="connsiteY862" fmla="*/ 650189 h 828920"/>
                <a:gd name="connsiteX863" fmla="*/ 1004979 w 1318886"/>
                <a:gd name="connsiteY863" fmla="*/ 632895 h 828920"/>
                <a:gd name="connsiteX864" fmla="*/ 1006130 w 1318886"/>
                <a:gd name="connsiteY864" fmla="*/ 645473 h 828920"/>
                <a:gd name="connsiteX865" fmla="*/ 1007280 w 1318886"/>
                <a:gd name="connsiteY865" fmla="*/ 659361 h 828920"/>
                <a:gd name="connsiteX866" fmla="*/ 1008471 w 1318886"/>
                <a:gd name="connsiteY866" fmla="*/ 657003 h 828920"/>
                <a:gd name="connsiteX867" fmla="*/ 1009621 w 1318886"/>
                <a:gd name="connsiteY867" fmla="*/ 612714 h 828920"/>
                <a:gd name="connsiteX868" fmla="*/ 1010771 w 1318886"/>
                <a:gd name="connsiteY868" fmla="*/ 574977 h 828920"/>
                <a:gd name="connsiteX869" fmla="*/ 1011962 w 1318886"/>
                <a:gd name="connsiteY869" fmla="*/ 628176 h 828920"/>
                <a:gd name="connsiteX870" fmla="*/ 1013112 w 1318886"/>
                <a:gd name="connsiteY870" fmla="*/ 657529 h 828920"/>
                <a:gd name="connsiteX871" fmla="*/ 1014304 w 1318886"/>
                <a:gd name="connsiteY871" fmla="*/ 667223 h 828920"/>
                <a:gd name="connsiteX872" fmla="*/ 1015454 w 1318886"/>
                <a:gd name="connsiteY872" fmla="*/ 628964 h 828920"/>
                <a:gd name="connsiteX873" fmla="*/ 1016604 w 1318886"/>
                <a:gd name="connsiteY873" fmla="*/ 651499 h 828920"/>
                <a:gd name="connsiteX874" fmla="*/ 1017795 w 1318886"/>
                <a:gd name="connsiteY874" fmla="*/ 635775 h 828920"/>
                <a:gd name="connsiteX875" fmla="*/ 1018945 w 1318886"/>
                <a:gd name="connsiteY875" fmla="*/ 626344 h 828920"/>
                <a:gd name="connsiteX876" fmla="*/ 1020096 w 1318886"/>
                <a:gd name="connsiteY876" fmla="*/ 620051 h 828920"/>
                <a:gd name="connsiteX877" fmla="*/ 1021287 w 1318886"/>
                <a:gd name="connsiteY877" fmla="*/ 639706 h 828920"/>
                <a:gd name="connsiteX878" fmla="*/ 1022437 w 1318886"/>
                <a:gd name="connsiteY878" fmla="*/ 614551 h 828920"/>
                <a:gd name="connsiteX879" fmla="*/ 1023587 w 1318886"/>
                <a:gd name="connsiteY879" fmla="*/ 686878 h 828920"/>
                <a:gd name="connsiteX880" fmla="*/ 1024778 w 1318886"/>
                <a:gd name="connsiteY880" fmla="*/ 670370 h 828920"/>
                <a:gd name="connsiteX881" fmla="*/ 1025928 w 1318886"/>
                <a:gd name="connsiteY881" fmla="*/ 684520 h 828920"/>
                <a:gd name="connsiteX882" fmla="*/ 1027120 w 1318886"/>
                <a:gd name="connsiteY882" fmla="*/ 664602 h 828920"/>
                <a:gd name="connsiteX883" fmla="*/ 1028270 w 1318886"/>
                <a:gd name="connsiteY883" fmla="*/ 620839 h 828920"/>
                <a:gd name="connsiteX884" fmla="*/ 1029420 w 1318886"/>
                <a:gd name="connsiteY884" fmla="*/ 647046 h 828920"/>
                <a:gd name="connsiteX885" fmla="*/ 1030611 w 1318886"/>
                <a:gd name="connsiteY885" fmla="*/ 679016 h 828920"/>
                <a:gd name="connsiteX886" fmla="*/ 1031761 w 1318886"/>
                <a:gd name="connsiteY886" fmla="*/ 664081 h 828920"/>
                <a:gd name="connsiteX887" fmla="*/ 1032912 w 1318886"/>
                <a:gd name="connsiteY887" fmla="*/ 683999 h 828920"/>
                <a:gd name="connsiteX888" fmla="*/ 1034102 w 1318886"/>
                <a:gd name="connsiteY888" fmla="*/ 661197 h 828920"/>
                <a:gd name="connsiteX889" fmla="*/ 1035253 w 1318886"/>
                <a:gd name="connsiteY889" fmla="*/ 663818 h 828920"/>
                <a:gd name="connsiteX890" fmla="*/ 1036403 w 1318886"/>
                <a:gd name="connsiteY890" fmla="*/ 659887 h 828920"/>
                <a:gd name="connsiteX891" fmla="*/ 1037594 w 1318886"/>
                <a:gd name="connsiteY891" fmla="*/ 674563 h 828920"/>
                <a:gd name="connsiteX892" fmla="*/ 1038744 w 1318886"/>
                <a:gd name="connsiteY892" fmla="*/ 656481 h 828920"/>
                <a:gd name="connsiteX893" fmla="*/ 1039894 w 1318886"/>
                <a:gd name="connsiteY893" fmla="*/ 651762 h 828920"/>
                <a:gd name="connsiteX894" fmla="*/ 1041086 w 1318886"/>
                <a:gd name="connsiteY894" fmla="*/ 687404 h 828920"/>
                <a:gd name="connsiteX895" fmla="*/ 1042236 w 1318886"/>
                <a:gd name="connsiteY895" fmla="*/ 607210 h 828920"/>
                <a:gd name="connsiteX896" fmla="*/ 1043427 w 1318886"/>
                <a:gd name="connsiteY896" fmla="*/ 636563 h 828920"/>
                <a:gd name="connsiteX897" fmla="*/ 1044577 w 1318886"/>
                <a:gd name="connsiteY897" fmla="*/ 639184 h 828920"/>
                <a:gd name="connsiteX898" fmla="*/ 1045727 w 1318886"/>
                <a:gd name="connsiteY898" fmla="*/ 667749 h 828920"/>
                <a:gd name="connsiteX899" fmla="*/ 1046918 w 1318886"/>
                <a:gd name="connsiteY899" fmla="*/ 686356 h 828920"/>
                <a:gd name="connsiteX900" fmla="*/ 1048069 w 1318886"/>
                <a:gd name="connsiteY900" fmla="*/ 673775 h 828920"/>
                <a:gd name="connsiteX901" fmla="*/ 1049219 w 1318886"/>
                <a:gd name="connsiteY901" fmla="*/ 695266 h 828920"/>
                <a:gd name="connsiteX902" fmla="*/ 1050410 w 1318886"/>
                <a:gd name="connsiteY902" fmla="*/ 690809 h 828920"/>
                <a:gd name="connsiteX903" fmla="*/ 1051560 w 1318886"/>
                <a:gd name="connsiteY903" fmla="*/ 659624 h 828920"/>
                <a:gd name="connsiteX904" fmla="*/ 1052710 w 1318886"/>
                <a:gd name="connsiteY904" fmla="*/ 671154 h 828920"/>
                <a:gd name="connsiteX905" fmla="*/ 1053902 w 1318886"/>
                <a:gd name="connsiteY905" fmla="*/ 676921 h 828920"/>
                <a:gd name="connsiteX906" fmla="*/ 1055052 w 1318886"/>
                <a:gd name="connsiteY906" fmla="*/ 670107 h 828920"/>
                <a:gd name="connsiteX907" fmla="*/ 1056202 w 1318886"/>
                <a:gd name="connsiteY907" fmla="*/ 669059 h 828920"/>
                <a:gd name="connsiteX908" fmla="*/ 1057393 w 1318886"/>
                <a:gd name="connsiteY908" fmla="*/ 700507 h 828920"/>
                <a:gd name="connsiteX909" fmla="*/ 1058543 w 1318886"/>
                <a:gd name="connsiteY909" fmla="*/ 642852 h 828920"/>
                <a:gd name="connsiteX910" fmla="*/ 1059734 w 1318886"/>
                <a:gd name="connsiteY910" fmla="*/ 628176 h 828920"/>
                <a:gd name="connsiteX911" fmla="*/ 1060885 w 1318886"/>
                <a:gd name="connsiteY911" fmla="*/ 672206 h 828920"/>
                <a:gd name="connsiteX912" fmla="*/ 1062035 w 1318886"/>
                <a:gd name="connsiteY912" fmla="*/ 662245 h 828920"/>
                <a:gd name="connsiteX913" fmla="*/ 1063226 w 1318886"/>
                <a:gd name="connsiteY913" fmla="*/ 638137 h 828920"/>
                <a:gd name="connsiteX914" fmla="*/ 1064376 w 1318886"/>
                <a:gd name="connsiteY914" fmla="*/ 697887 h 828920"/>
                <a:gd name="connsiteX915" fmla="*/ 1065526 w 1318886"/>
                <a:gd name="connsiteY915" fmla="*/ 668275 h 828920"/>
                <a:gd name="connsiteX916" fmla="*/ 1066718 w 1318886"/>
                <a:gd name="connsiteY916" fmla="*/ 698671 h 828920"/>
                <a:gd name="connsiteX917" fmla="*/ 1067868 w 1318886"/>
                <a:gd name="connsiteY917" fmla="*/ 690550 h 828920"/>
                <a:gd name="connsiteX918" fmla="*/ 1069018 w 1318886"/>
                <a:gd name="connsiteY918" fmla="*/ 699723 h 828920"/>
                <a:gd name="connsiteX919" fmla="*/ 1070209 w 1318886"/>
                <a:gd name="connsiteY919" fmla="*/ 696314 h 828920"/>
                <a:gd name="connsiteX920" fmla="*/ 1071359 w 1318886"/>
                <a:gd name="connsiteY920" fmla="*/ 666964 h 828920"/>
                <a:gd name="connsiteX921" fmla="*/ 1072510 w 1318886"/>
                <a:gd name="connsiteY921" fmla="*/ 677706 h 828920"/>
                <a:gd name="connsiteX922" fmla="*/ 1073700 w 1318886"/>
                <a:gd name="connsiteY922" fmla="*/ 690288 h 828920"/>
                <a:gd name="connsiteX923" fmla="*/ 1074851 w 1318886"/>
                <a:gd name="connsiteY923" fmla="*/ 694740 h 828920"/>
                <a:gd name="connsiteX924" fmla="*/ 1076042 w 1318886"/>
                <a:gd name="connsiteY924" fmla="*/ 682947 h 828920"/>
                <a:gd name="connsiteX925" fmla="*/ 1077192 w 1318886"/>
                <a:gd name="connsiteY925" fmla="*/ 700770 h 828920"/>
                <a:gd name="connsiteX926" fmla="*/ 1078342 w 1318886"/>
                <a:gd name="connsiteY926" fmla="*/ 706012 h 828920"/>
                <a:gd name="connsiteX927" fmla="*/ 1079533 w 1318886"/>
                <a:gd name="connsiteY927" fmla="*/ 716232 h 828920"/>
                <a:gd name="connsiteX928" fmla="*/ 1080684 w 1318886"/>
                <a:gd name="connsiteY928" fmla="*/ 705486 h 828920"/>
                <a:gd name="connsiteX929" fmla="*/ 1081833 w 1318886"/>
                <a:gd name="connsiteY929" fmla="*/ 707059 h 828920"/>
                <a:gd name="connsiteX930" fmla="*/ 1083025 w 1318886"/>
                <a:gd name="connsiteY930" fmla="*/ 705223 h 828920"/>
                <a:gd name="connsiteX931" fmla="*/ 1084175 w 1318886"/>
                <a:gd name="connsiteY931" fmla="*/ 714921 h 828920"/>
                <a:gd name="connsiteX932" fmla="*/ 1085325 w 1318886"/>
                <a:gd name="connsiteY932" fmla="*/ 697624 h 828920"/>
                <a:gd name="connsiteX933" fmla="*/ 1086516 w 1318886"/>
                <a:gd name="connsiteY933" fmla="*/ 715184 h 828920"/>
                <a:gd name="connsiteX934" fmla="*/ 1087667 w 1318886"/>
                <a:gd name="connsiteY934" fmla="*/ 677447 h 828920"/>
                <a:gd name="connsiteX935" fmla="*/ 1088858 w 1318886"/>
                <a:gd name="connsiteY935" fmla="*/ 683210 h 828920"/>
                <a:gd name="connsiteX936" fmla="*/ 1090008 w 1318886"/>
                <a:gd name="connsiteY936" fmla="*/ 700770 h 828920"/>
                <a:gd name="connsiteX937" fmla="*/ 1091158 w 1318886"/>
                <a:gd name="connsiteY937" fmla="*/ 694481 h 828920"/>
                <a:gd name="connsiteX938" fmla="*/ 1092349 w 1318886"/>
                <a:gd name="connsiteY938" fmla="*/ 710464 h 828920"/>
                <a:gd name="connsiteX939" fmla="*/ 1093500 w 1318886"/>
                <a:gd name="connsiteY939" fmla="*/ 696839 h 828920"/>
                <a:gd name="connsiteX940" fmla="*/ 1094649 w 1318886"/>
                <a:gd name="connsiteY940" fmla="*/ 680589 h 828920"/>
                <a:gd name="connsiteX941" fmla="*/ 1095841 w 1318886"/>
                <a:gd name="connsiteY941" fmla="*/ 699982 h 828920"/>
                <a:gd name="connsiteX942" fmla="*/ 1096991 w 1318886"/>
                <a:gd name="connsiteY942" fmla="*/ 710727 h 828920"/>
                <a:gd name="connsiteX943" fmla="*/ 1098141 w 1318886"/>
                <a:gd name="connsiteY943" fmla="*/ 724619 h 828920"/>
                <a:gd name="connsiteX944" fmla="*/ 1099332 w 1318886"/>
                <a:gd name="connsiteY944" fmla="*/ 736934 h 828920"/>
                <a:gd name="connsiteX945" fmla="*/ 1100482 w 1318886"/>
                <a:gd name="connsiteY945" fmla="*/ 704438 h 828920"/>
                <a:gd name="connsiteX946" fmla="*/ 1101633 w 1318886"/>
                <a:gd name="connsiteY946" fmla="*/ 733003 h 828920"/>
                <a:gd name="connsiteX947" fmla="*/ 1102824 w 1318886"/>
                <a:gd name="connsiteY947" fmla="*/ 724094 h 828920"/>
                <a:gd name="connsiteX948" fmla="*/ 1103974 w 1318886"/>
                <a:gd name="connsiteY948" fmla="*/ 709943 h 828920"/>
                <a:gd name="connsiteX949" fmla="*/ 1105165 w 1318886"/>
                <a:gd name="connsiteY949" fmla="*/ 724878 h 828920"/>
                <a:gd name="connsiteX950" fmla="*/ 1106315 w 1318886"/>
                <a:gd name="connsiteY950" fmla="*/ 716232 h 828920"/>
                <a:gd name="connsiteX951" fmla="*/ 1107465 w 1318886"/>
                <a:gd name="connsiteY951" fmla="*/ 709680 h 828920"/>
                <a:gd name="connsiteX952" fmla="*/ 1108657 w 1318886"/>
                <a:gd name="connsiteY952" fmla="*/ 717805 h 828920"/>
                <a:gd name="connsiteX953" fmla="*/ 1109807 w 1318886"/>
                <a:gd name="connsiteY953" fmla="*/ 742964 h 828920"/>
                <a:gd name="connsiteX954" fmla="*/ 1110957 w 1318886"/>
                <a:gd name="connsiteY954" fmla="*/ 730119 h 828920"/>
                <a:gd name="connsiteX955" fmla="*/ 1112148 w 1318886"/>
                <a:gd name="connsiteY955" fmla="*/ 735887 h 828920"/>
                <a:gd name="connsiteX956" fmla="*/ 1113298 w 1318886"/>
                <a:gd name="connsiteY956" fmla="*/ 726977 h 828920"/>
                <a:gd name="connsiteX957" fmla="*/ 1114449 w 1318886"/>
                <a:gd name="connsiteY957" fmla="*/ 731956 h 828920"/>
                <a:gd name="connsiteX958" fmla="*/ 1115640 w 1318886"/>
                <a:gd name="connsiteY958" fmla="*/ 736412 h 828920"/>
                <a:gd name="connsiteX959" fmla="*/ 1116790 w 1318886"/>
                <a:gd name="connsiteY959" fmla="*/ 740602 h 828920"/>
                <a:gd name="connsiteX960" fmla="*/ 1117940 w 1318886"/>
                <a:gd name="connsiteY960" fmla="*/ 731430 h 828920"/>
                <a:gd name="connsiteX961" fmla="*/ 1119131 w 1318886"/>
                <a:gd name="connsiteY961" fmla="*/ 756068 h 828920"/>
                <a:gd name="connsiteX962" fmla="*/ 1120281 w 1318886"/>
                <a:gd name="connsiteY962" fmla="*/ 736150 h 828920"/>
                <a:gd name="connsiteX963" fmla="*/ 1121472 w 1318886"/>
                <a:gd name="connsiteY963" fmla="*/ 743486 h 828920"/>
                <a:gd name="connsiteX964" fmla="*/ 1122623 w 1318886"/>
                <a:gd name="connsiteY964" fmla="*/ 723309 h 828920"/>
                <a:gd name="connsiteX965" fmla="*/ 1123773 w 1318886"/>
                <a:gd name="connsiteY965" fmla="*/ 762093 h 828920"/>
                <a:gd name="connsiteX966" fmla="*/ 1124964 w 1318886"/>
                <a:gd name="connsiteY966" fmla="*/ 703128 h 828920"/>
                <a:gd name="connsiteX967" fmla="*/ 1126114 w 1318886"/>
                <a:gd name="connsiteY967" fmla="*/ 749775 h 828920"/>
                <a:gd name="connsiteX968" fmla="*/ 1127264 w 1318886"/>
                <a:gd name="connsiteY968" fmla="*/ 736412 h 828920"/>
                <a:gd name="connsiteX969" fmla="*/ 1128456 w 1318886"/>
                <a:gd name="connsiteY969" fmla="*/ 771792 h 828920"/>
                <a:gd name="connsiteX970" fmla="*/ 1129606 w 1318886"/>
                <a:gd name="connsiteY970" fmla="*/ 748990 h 828920"/>
                <a:gd name="connsiteX971" fmla="*/ 1130756 w 1318886"/>
                <a:gd name="connsiteY971" fmla="*/ 740081 h 828920"/>
                <a:gd name="connsiteX972" fmla="*/ 1131947 w 1318886"/>
                <a:gd name="connsiteY972" fmla="*/ 739818 h 828920"/>
                <a:gd name="connsiteX973" fmla="*/ 1133097 w 1318886"/>
                <a:gd name="connsiteY973" fmla="*/ 753447 h 828920"/>
                <a:gd name="connsiteX974" fmla="*/ 1134247 w 1318886"/>
                <a:gd name="connsiteY974" fmla="*/ 730382 h 828920"/>
                <a:gd name="connsiteX975" fmla="*/ 1135439 w 1318886"/>
                <a:gd name="connsiteY975" fmla="*/ 756852 h 828920"/>
                <a:gd name="connsiteX976" fmla="*/ 1136589 w 1318886"/>
                <a:gd name="connsiteY976" fmla="*/ 768119 h 828920"/>
                <a:gd name="connsiteX977" fmla="*/ 1137780 w 1318886"/>
                <a:gd name="connsiteY977" fmla="*/ 762093 h 828920"/>
                <a:gd name="connsiteX978" fmla="*/ 1138930 w 1318886"/>
                <a:gd name="connsiteY978" fmla="*/ 757115 h 828920"/>
                <a:gd name="connsiteX979" fmla="*/ 1140080 w 1318886"/>
                <a:gd name="connsiteY979" fmla="*/ 745322 h 828920"/>
                <a:gd name="connsiteX980" fmla="*/ 1141272 w 1318886"/>
                <a:gd name="connsiteY980" fmla="*/ 753184 h 828920"/>
                <a:gd name="connsiteX981" fmla="*/ 1142421 w 1318886"/>
                <a:gd name="connsiteY981" fmla="*/ 750037 h 828920"/>
                <a:gd name="connsiteX982" fmla="*/ 1143572 w 1318886"/>
                <a:gd name="connsiteY982" fmla="*/ 757637 h 828920"/>
                <a:gd name="connsiteX983" fmla="*/ 1144763 w 1318886"/>
                <a:gd name="connsiteY983" fmla="*/ 760783 h 828920"/>
                <a:gd name="connsiteX984" fmla="*/ 1145913 w 1318886"/>
                <a:gd name="connsiteY984" fmla="*/ 777818 h 828920"/>
                <a:gd name="connsiteX985" fmla="*/ 1147063 w 1318886"/>
                <a:gd name="connsiteY985" fmla="*/ 763667 h 828920"/>
                <a:gd name="connsiteX986" fmla="*/ 1148254 w 1318886"/>
                <a:gd name="connsiteY986" fmla="*/ 766809 h 828920"/>
                <a:gd name="connsiteX987" fmla="*/ 1149405 w 1318886"/>
                <a:gd name="connsiteY987" fmla="*/ 758947 h 828920"/>
                <a:gd name="connsiteX988" fmla="*/ 1150555 w 1318886"/>
                <a:gd name="connsiteY988" fmla="*/ 768908 h 828920"/>
                <a:gd name="connsiteX989" fmla="*/ 1151746 w 1318886"/>
                <a:gd name="connsiteY989" fmla="*/ 788563 h 828920"/>
                <a:gd name="connsiteX990" fmla="*/ 1152896 w 1318886"/>
                <a:gd name="connsiteY990" fmla="*/ 783322 h 828920"/>
                <a:gd name="connsiteX991" fmla="*/ 1154088 w 1318886"/>
                <a:gd name="connsiteY991" fmla="*/ 780175 h 828920"/>
                <a:gd name="connsiteX992" fmla="*/ 1155237 w 1318886"/>
                <a:gd name="connsiteY992" fmla="*/ 764977 h 828920"/>
                <a:gd name="connsiteX993" fmla="*/ 1156388 w 1318886"/>
                <a:gd name="connsiteY993" fmla="*/ 761568 h 828920"/>
                <a:gd name="connsiteX994" fmla="*/ 1157579 w 1318886"/>
                <a:gd name="connsiteY994" fmla="*/ 779912 h 828920"/>
                <a:gd name="connsiteX995" fmla="*/ 1158729 w 1318886"/>
                <a:gd name="connsiteY995" fmla="*/ 781223 h 828920"/>
                <a:gd name="connsiteX996" fmla="*/ 1159879 w 1318886"/>
                <a:gd name="connsiteY996" fmla="*/ 773361 h 828920"/>
                <a:gd name="connsiteX997" fmla="*/ 1161070 w 1318886"/>
                <a:gd name="connsiteY997" fmla="*/ 781223 h 828920"/>
                <a:gd name="connsiteX998" fmla="*/ 1162221 w 1318886"/>
                <a:gd name="connsiteY998" fmla="*/ 779654 h 828920"/>
                <a:gd name="connsiteX999" fmla="*/ 1163371 w 1318886"/>
                <a:gd name="connsiteY999" fmla="*/ 772050 h 828920"/>
                <a:gd name="connsiteX1000" fmla="*/ 1164562 w 1318886"/>
                <a:gd name="connsiteY1000" fmla="*/ 768119 h 828920"/>
                <a:gd name="connsiteX1001" fmla="*/ 1165712 w 1318886"/>
                <a:gd name="connsiteY1001" fmla="*/ 775981 h 828920"/>
                <a:gd name="connsiteX1002" fmla="*/ 1166903 w 1318886"/>
                <a:gd name="connsiteY1002" fmla="*/ 778865 h 828920"/>
                <a:gd name="connsiteX1003" fmla="*/ 1168053 w 1318886"/>
                <a:gd name="connsiteY1003" fmla="*/ 786990 h 828920"/>
                <a:gd name="connsiteX1004" fmla="*/ 1169203 w 1318886"/>
                <a:gd name="connsiteY1004" fmla="*/ 775723 h 828920"/>
                <a:gd name="connsiteX1005" fmla="*/ 1170395 w 1318886"/>
                <a:gd name="connsiteY1005" fmla="*/ 788037 h 828920"/>
                <a:gd name="connsiteX1006" fmla="*/ 1171545 w 1318886"/>
                <a:gd name="connsiteY1006" fmla="*/ 761831 h 828920"/>
                <a:gd name="connsiteX1007" fmla="*/ 1172695 w 1318886"/>
                <a:gd name="connsiteY1007" fmla="*/ 771529 h 828920"/>
                <a:gd name="connsiteX1008" fmla="*/ 1173886 w 1318886"/>
                <a:gd name="connsiteY1008" fmla="*/ 778602 h 828920"/>
                <a:gd name="connsiteX1009" fmla="*/ 1175036 w 1318886"/>
                <a:gd name="connsiteY1009" fmla="*/ 768645 h 828920"/>
                <a:gd name="connsiteX1010" fmla="*/ 1176187 w 1318886"/>
                <a:gd name="connsiteY1010" fmla="*/ 804024 h 828920"/>
                <a:gd name="connsiteX1011" fmla="*/ 1177378 w 1318886"/>
                <a:gd name="connsiteY1011" fmla="*/ 795637 h 828920"/>
                <a:gd name="connsiteX1012" fmla="*/ 1178528 w 1318886"/>
                <a:gd name="connsiteY1012" fmla="*/ 807430 h 828920"/>
                <a:gd name="connsiteX1013" fmla="*/ 1179678 w 1318886"/>
                <a:gd name="connsiteY1013" fmla="*/ 795115 h 828920"/>
                <a:gd name="connsiteX1014" fmla="*/ 1180869 w 1318886"/>
                <a:gd name="connsiteY1014" fmla="*/ 784369 h 828920"/>
                <a:gd name="connsiteX1015" fmla="*/ 1182019 w 1318886"/>
                <a:gd name="connsiteY1015" fmla="*/ 812412 h 828920"/>
                <a:gd name="connsiteX1016" fmla="*/ 1183211 w 1318886"/>
                <a:gd name="connsiteY1016" fmla="*/ 816602 h 828920"/>
                <a:gd name="connsiteX1017" fmla="*/ 1184361 w 1318886"/>
                <a:gd name="connsiteY1017" fmla="*/ 809529 h 828920"/>
                <a:gd name="connsiteX1018" fmla="*/ 1185511 w 1318886"/>
                <a:gd name="connsiteY1018" fmla="*/ 817654 h 828920"/>
                <a:gd name="connsiteX1019" fmla="*/ 1186702 w 1318886"/>
                <a:gd name="connsiteY1019" fmla="*/ 819749 h 828920"/>
                <a:gd name="connsiteX1020" fmla="*/ 1187852 w 1318886"/>
                <a:gd name="connsiteY1020" fmla="*/ 810839 h 828920"/>
                <a:gd name="connsiteX1021" fmla="*/ 1189003 w 1318886"/>
                <a:gd name="connsiteY1021" fmla="*/ 806645 h 828920"/>
                <a:gd name="connsiteX1022" fmla="*/ 1190193 w 1318886"/>
                <a:gd name="connsiteY1022" fmla="*/ 817912 h 828920"/>
                <a:gd name="connsiteX1023" fmla="*/ 1191344 w 1318886"/>
                <a:gd name="connsiteY1023" fmla="*/ 818438 h 828920"/>
                <a:gd name="connsiteX1024" fmla="*/ 1192494 w 1318886"/>
                <a:gd name="connsiteY1024" fmla="*/ 820533 h 828920"/>
                <a:gd name="connsiteX1025" fmla="*/ 1193685 w 1318886"/>
                <a:gd name="connsiteY1025" fmla="*/ 821059 h 828920"/>
                <a:gd name="connsiteX1026" fmla="*/ 1194835 w 1318886"/>
                <a:gd name="connsiteY1026" fmla="*/ 821843 h 828920"/>
                <a:gd name="connsiteX1027" fmla="*/ 1195985 w 1318886"/>
                <a:gd name="connsiteY1027" fmla="*/ 814244 h 828920"/>
                <a:gd name="connsiteX1028" fmla="*/ 1197177 w 1318886"/>
                <a:gd name="connsiteY1028" fmla="*/ 807955 h 828920"/>
                <a:gd name="connsiteX1029" fmla="*/ 1198327 w 1318886"/>
                <a:gd name="connsiteY1029" fmla="*/ 821059 h 828920"/>
                <a:gd name="connsiteX1030" fmla="*/ 1199518 w 1318886"/>
                <a:gd name="connsiteY1030" fmla="*/ 820796 h 828920"/>
                <a:gd name="connsiteX1031" fmla="*/ 1200668 w 1318886"/>
                <a:gd name="connsiteY1031" fmla="*/ 821322 h 828920"/>
                <a:gd name="connsiteX1032" fmla="*/ 1201818 w 1318886"/>
                <a:gd name="connsiteY1032" fmla="*/ 823417 h 828920"/>
                <a:gd name="connsiteX1033" fmla="*/ 1203009 w 1318886"/>
                <a:gd name="connsiteY1033" fmla="*/ 822106 h 828920"/>
                <a:gd name="connsiteX1034" fmla="*/ 1204160 w 1318886"/>
                <a:gd name="connsiteY1034" fmla="*/ 816865 h 828920"/>
                <a:gd name="connsiteX1035" fmla="*/ 1205310 w 1318886"/>
                <a:gd name="connsiteY1035" fmla="*/ 814507 h 828920"/>
                <a:gd name="connsiteX1036" fmla="*/ 1206501 w 1318886"/>
                <a:gd name="connsiteY1036" fmla="*/ 823154 h 828920"/>
                <a:gd name="connsiteX1037" fmla="*/ 1207651 w 1318886"/>
                <a:gd name="connsiteY1037" fmla="*/ 823942 h 828920"/>
                <a:gd name="connsiteX1038" fmla="*/ 1208801 w 1318886"/>
                <a:gd name="connsiteY1038" fmla="*/ 823417 h 828920"/>
                <a:gd name="connsiteX1039" fmla="*/ 1209993 w 1318886"/>
                <a:gd name="connsiteY1039" fmla="*/ 825253 h 828920"/>
                <a:gd name="connsiteX1040" fmla="*/ 1211143 w 1318886"/>
                <a:gd name="connsiteY1040" fmla="*/ 824464 h 828920"/>
                <a:gd name="connsiteX1041" fmla="*/ 1212293 w 1318886"/>
                <a:gd name="connsiteY1041" fmla="*/ 819486 h 828920"/>
                <a:gd name="connsiteX1042" fmla="*/ 1213484 w 1318886"/>
                <a:gd name="connsiteY1042" fmla="*/ 816080 h 828920"/>
                <a:gd name="connsiteX1043" fmla="*/ 1214634 w 1318886"/>
                <a:gd name="connsiteY1043" fmla="*/ 822632 h 828920"/>
                <a:gd name="connsiteX1044" fmla="*/ 1215825 w 1318886"/>
                <a:gd name="connsiteY1044" fmla="*/ 823942 h 828920"/>
                <a:gd name="connsiteX1045" fmla="*/ 1216975 w 1318886"/>
                <a:gd name="connsiteY1045" fmla="*/ 823154 h 828920"/>
                <a:gd name="connsiteX1046" fmla="*/ 1218126 w 1318886"/>
                <a:gd name="connsiteY1046" fmla="*/ 823154 h 828920"/>
                <a:gd name="connsiteX1047" fmla="*/ 1219317 w 1318886"/>
                <a:gd name="connsiteY1047" fmla="*/ 824727 h 828920"/>
                <a:gd name="connsiteX1048" fmla="*/ 1220467 w 1318886"/>
                <a:gd name="connsiteY1048" fmla="*/ 822895 h 828920"/>
                <a:gd name="connsiteX1049" fmla="*/ 1221617 w 1318886"/>
                <a:gd name="connsiteY1049" fmla="*/ 814770 h 828920"/>
                <a:gd name="connsiteX1050" fmla="*/ 1222809 w 1318886"/>
                <a:gd name="connsiteY1050" fmla="*/ 823417 h 828920"/>
                <a:gd name="connsiteX1051" fmla="*/ 1223959 w 1318886"/>
                <a:gd name="connsiteY1051" fmla="*/ 824727 h 828920"/>
                <a:gd name="connsiteX1052" fmla="*/ 1225109 w 1318886"/>
                <a:gd name="connsiteY1052" fmla="*/ 825253 h 828920"/>
                <a:gd name="connsiteX1053" fmla="*/ 1226300 w 1318886"/>
                <a:gd name="connsiteY1053" fmla="*/ 822632 h 828920"/>
                <a:gd name="connsiteX1054" fmla="*/ 1227450 w 1318886"/>
                <a:gd name="connsiteY1054" fmla="*/ 824990 h 828920"/>
                <a:gd name="connsiteX1055" fmla="*/ 1228600 w 1318886"/>
                <a:gd name="connsiteY1055" fmla="*/ 820533 h 828920"/>
                <a:gd name="connsiteX1056" fmla="*/ 1229791 w 1318886"/>
                <a:gd name="connsiteY1056" fmla="*/ 824727 h 828920"/>
                <a:gd name="connsiteX1057" fmla="*/ 1230942 w 1318886"/>
                <a:gd name="connsiteY1057" fmla="*/ 822106 h 828920"/>
                <a:gd name="connsiteX1058" fmla="*/ 1232133 w 1318886"/>
                <a:gd name="connsiteY1058" fmla="*/ 823680 h 828920"/>
                <a:gd name="connsiteX1059" fmla="*/ 1233283 w 1318886"/>
                <a:gd name="connsiteY1059" fmla="*/ 826037 h 828920"/>
                <a:gd name="connsiteX1060" fmla="*/ 1234433 w 1318886"/>
                <a:gd name="connsiteY1060" fmla="*/ 822106 h 828920"/>
                <a:gd name="connsiteX1061" fmla="*/ 1235624 w 1318886"/>
                <a:gd name="connsiteY1061" fmla="*/ 824205 h 828920"/>
                <a:gd name="connsiteX1062" fmla="*/ 1236775 w 1318886"/>
                <a:gd name="connsiteY1062" fmla="*/ 821322 h 828920"/>
                <a:gd name="connsiteX1063" fmla="*/ 1237924 w 1318886"/>
                <a:gd name="connsiteY1063" fmla="*/ 823417 h 828920"/>
                <a:gd name="connsiteX1064" fmla="*/ 1239116 w 1318886"/>
                <a:gd name="connsiteY1064" fmla="*/ 824464 h 828920"/>
                <a:gd name="connsiteX1065" fmla="*/ 1240266 w 1318886"/>
                <a:gd name="connsiteY1065" fmla="*/ 824464 h 828920"/>
                <a:gd name="connsiteX1066" fmla="*/ 1241416 w 1318886"/>
                <a:gd name="connsiteY1066" fmla="*/ 825774 h 828920"/>
                <a:gd name="connsiteX1067" fmla="*/ 1242607 w 1318886"/>
                <a:gd name="connsiteY1067" fmla="*/ 825253 h 828920"/>
                <a:gd name="connsiteX1068" fmla="*/ 1243757 w 1318886"/>
                <a:gd name="connsiteY1068" fmla="*/ 823417 h 828920"/>
                <a:gd name="connsiteX1069" fmla="*/ 1244949 w 1318886"/>
                <a:gd name="connsiteY1069" fmla="*/ 824727 h 828920"/>
                <a:gd name="connsiteX1070" fmla="*/ 1246099 w 1318886"/>
                <a:gd name="connsiteY1070" fmla="*/ 819486 h 828920"/>
                <a:gd name="connsiteX1071" fmla="*/ 1247249 w 1318886"/>
                <a:gd name="connsiteY1071" fmla="*/ 824464 h 828920"/>
                <a:gd name="connsiteX1072" fmla="*/ 1248440 w 1318886"/>
                <a:gd name="connsiteY1072" fmla="*/ 825516 h 828920"/>
                <a:gd name="connsiteX1073" fmla="*/ 1249591 w 1318886"/>
                <a:gd name="connsiteY1073" fmla="*/ 826037 h 828920"/>
                <a:gd name="connsiteX1074" fmla="*/ 1250740 w 1318886"/>
                <a:gd name="connsiteY1074" fmla="*/ 825516 h 828920"/>
                <a:gd name="connsiteX1075" fmla="*/ 1251932 w 1318886"/>
                <a:gd name="connsiteY1075" fmla="*/ 825253 h 828920"/>
                <a:gd name="connsiteX1076" fmla="*/ 1253082 w 1318886"/>
                <a:gd name="connsiteY1076" fmla="*/ 822895 h 828920"/>
                <a:gd name="connsiteX1077" fmla="*/ 1254232 w 1318886"/>
                <a:gd name="connsiteY1077" fmla="*/ 823680 h 828920"/>
                <a:gd name="connsiteX1078" fmla="*/ 1255423 w 1318886"/>
                <a:gd name="connsiteY1078" fmla="*/ 824990 h 828920"/>
                <a:gd name="connsiteX1079" fmla="*/ 1256573 w 1318886"/>
                <a:gd name="connsiteY1079" fmla="*/ 824990 h 828920"/>
                <a:gd name="connsiteX1080" fmla="*/ 1257724 w 1318886"/>
                <a:gd name="connsiteY1080" fmla="*/ 825253 h 828920"/>
                <a:gd name="connsiteX1081" fmla="*/ 1258914 w 1318886"/>
                <a:gd name="connsiteY1081" fmla="*/ 826300 h 828920"/>
                <a:gd name="connsiteX1082" fmla="*/ 1260065 w 1318886"/>
                <a:gd name="connsiteY1082" fmla="*/ 825253 h 828920"/>
                <a:gd name="connsiteX1083" fmla="*/ 1261256 w 1318886"/>
                <a:gd name="connsiteY1083" fmla="*/ 821585 h 828920"/>
                <a:gd name="connsiteX1084" fmla="*/ 1262406 w 1318886"/>
                <a:gd name="connsiteY1084" fmla="*/ 824990 h 828920"/>
                <a:gd name="connsiteX1085" fmla="*/ 1263556 w 1318886"/>
                <a:gd name="connsiteY1085" fmla="*/ 824205 h 828920"/>
                <a:gd name="connsiteX1086" fmla="*/ 1264748 w 1318886"/>
                <a:gd name="connsiteY1086" fmla="*/ 826300 h 828920"/>
                <a:gd name="connsiteX1087" fmla="*/ 1265898 w 1318886"/>
                <a:gd name="connsiteY1087" fmla="*/ 826300 h 828920"/>
                <a:gd name="connsiteX1088" fmla="*/ 1267048 w 1318886"/>
                <a:gd name="connsiteY1088" fmla="*/ 826826 h 828920"/>
                <a:gd name="connsiteX1089" fmla="*/ 1268239 w 1318886"/>
                <a:gd name="connsiteY1089" fmla="*/ 823942 h 828920"/>
                <a:gd name="connsiteX1090" fmla="*/ 1269389 w 1318886"/>
                <a:gd name="connsiteY1090" fmla="*/ 824727 h 828920"/>
                <a:gd name="connsiteX1091" fmla="*/ 1270539 w 1318886"/>
                <a:gd name="connsiteY1091" fmla="*/ 822632 h 828920"/>
                <a:gd name="connsiteX1092" fmla="*/ 1271731 w 1318886"/>
                <a:gd name="connsiteY1092" fmla="*/ 825253 h 828920"/>
                <a:gd name="connsiteX1093" fmla="*/ 1272881 w 1318886"/>
                <a:gd name="connsiteY1093" fmla="*/ 825516 h 828920"/>
                <a:gd name="connsiteX1094" fmla="*/ 1274031 w 1318886"/>
                <a:gd name="connsiteY1094" fmla="*/ 825774 h 828920"/>
                <a:gd name="connsiteX1095" fmla="*/ 1275222 w 1318886"/>
                <a:gd name="connsiteY1095" fmla="*/ 826563 h 828920"/>
                <a:gd name="connsiteX1096" fmla="*/ 1276372 w 1318886"/>
                <a:gd name="connsiteY1096" fmla="*/ 824990 h 828920"/>
                <a:gd name="connsiteX1097" fmla="*/ 1277563 w 1318886"/>
                <a:gd name="connsiteY1097" fmla="*/ 822895 h 828920"/>
                <a:gd name="connsiteX1098" fmla="*/ 1278714 w 1318886"/>
                <a:gd name="connsiteY1098" fmla="*/ 823942 h 828920"/>
                <a:gd name="connsiteX1099" fmla="*/ 1279864 w 1318886"/>
                <a:gd name="connsiteY1099" fmla="*/ 823942 h 828920"/>
                <a:gd name="connsiteX1100" fmla="*/ 1281055 w 1318886"/>
                <a:gd name="connsiteY1100" fmla="*/ 825774 h 828920"/>
                <a:gd name="connsiteX1101" fmla="*/ 1282205 w 1318886"/>
                <a:gd name="connsiteY1101" fmla="*/ 826826 h 828920"/>
                <a:gd name="connsiteX1102" fmla="*/ 1283355 w 1318886"/>
                <a:gd name="connsiteY1102" fmla="*/ 824464 h 828920"/>
                <a:gd name="connsiteX1103" fmla="*/ 1284547 w 1318886"/>
                <a:gd name="connsiteY1103" fmla="*/ 826826 h 828920"/>
                <a:gd name="connsiteX1104" fmla="*/ 1285696 w 1318886"/>
                <a:gd name="connsiteY1104" fmla="*/ 825516 h 828920"/>
                <a:gd name="connsiteX1105" fmla="*/ 1286847 w 1318886"/>
                <a:gd name="connsiteY1105" fmla="*/ 822895 h 828920"/>
                <a:gd name="connsiteX1106" fmla="*/ 1288038 w 1318886"/>
                <a:gd name="connsiteY1106" fmla="*/ 826300 h 828920"/>
                <a:gd name="connsiteX1107" fmla="*/ 1289188 w 1318886"/>
                <a:gd name="connsiteY1107" fmla="*/ 826563 h 828920"/>
                <a:gd name="connsiteX1108" fmla="*/ 1290338 w 1318886"/>
                <a:gd name="connsiteY1108" fmla="*/ 827348 h 828920"/>
                <a:gd name="connsiteX1109" fmla="*/ 1291530 w 1318886"/>
                <a:gd name="connsiteY1109" fmla="*/ 826563 h 828920"/>
                <a:gd name="connsiteX1110" fmla="*/ 1292680 w 1318886"/>
                <a:gd name="connsiteY1110" fmla="*/ 827348 h 828920"/>
                <a:gd name="connsiteX1111" fmla="*/ 1293871 w 1318886"/>
                <a:gd name="connsiteY1111" fmla="*/ 822895 h 828920"/>
                <a:gd name="connsiteX1112" fmla="*/ 1295021 w 1318886"/>
                <a:gd name="connsiteY1112" fmla="*/ 824464 h 828920"/>
                <a:gd name="connsiteX1113" fmla="*/ 1296171 w 1318886"/>
                <a:gd name="connsiteY1113" fmla="*/ 825774 h 828920"/>
                <a:gd name="connsiteX1114" fmla="*/ 1297363 w 1318886"/>
                <a:gd name="connsiteY1114" fmla="*/ 824205 h 828920"/>
                <a:gd name="connsiteX1115" fmla="*/ 1298512 w 1318886"/>
                <a:gd name="connsiteY1115" fmla="*/ 827873 h 828920"/>
                <a:gd name="connsiteX1116" fmla="*/ 1299663 w 1318886"/>
                <a:gd name="connsiteY1116" fmla="*/ 826300 h 828920"/>
                <a:gd name="connsiteX1117" fmla="*/ 1300854 w 1318886"/>
                <a:gd name="connsiteY1117" fmla="*/ 826563 h 828920"/>
                <a:gd name="connsiteX1118" fmla="*/ 1302004 w 1318886"/>
                <a:gd name="connsiteY1118" fmla="*/ 825774 h 828920"/>
                <a:gd name="connsiteX1119" fmla="*/ 1303154 w 1318886"/>
                <a:gd name="connsiteY1119" fmla="*/ 825253 h 828920"/>
                <a:gd name="connsiteX1120" fmla="*/ 1304345 w 1318886"/>
                <a:gd name="connsiteY1120" fmla="*/ 826826 h 828920"/>
                <a:gd name="connsiteX1121" fmla="*/ 1305496 w 1318886"/>
                <a:gd name="connsiteY1121" fmla="*/ 827085 h 828920"/>
                <a:gd name="connsiteX1122" fmla="*/ 1306687 w 1318886"/>
                <a:gd name="connsiteY1122" fmla="*/ 825253 h 828920"/>
                <a:gd name="connsiteX1123" fmla="*/ 1307837 w 1318886"/>
                <a:gd name="connsiteY1123" fmla="*/ 827873 h 828920"/>
                <a:gd name="connsiteX1124" fmla="*/ 1308987 w 1318886"/>
                <a:gd name="connsiteY1124" fmla="*/ 827873 h 828920"/>
                <a:gd name="connsiteX1125" fmla="*/ 1310178 w 1318886"/>
                <a:gd name="connsiteY1125" fmla="*/ 825253 h 828920"/>
                <a:gd name="connsiteX1126" fmla="*/ 1311328 w 1318886"/>
                <a:gd name="connsiteY1126" fmla="*/ 825774 h 828920"/>
                <a:gd name="connsiteX1127" fmla="*/ 1312478 w 1318886"/>
                <a:gd name="connsiteY1127" fmla="*/ 826826 h 828920"/>
                <a:gd name="connsiteX1128" fmla="*/ 1313670 w 1318886"/>
                <a:gd name="connsiteY1128" fmla="*/ 827085 h 828920"/>
                <a:gd name="connsiteX1129" fmla="*/ 1314820 w 1318886"/>
                <a:gd name="connsiteY1129" fmla="*/ 826300 h 828920"/>
                <a:gd name="connsiteX1130" fmla="*/ 1315970 w 1318886"/>
                <a:gd name="connsiteY1130" fmla="*/ 828136 h 828920"/>
                <a:gd name="connsiteX1131" fmla="*/ 1317161 w 1318886"/>
                <a:gd name="connsiteY1131" fmla="*/ 826037 h 828920"/>
                <a:gd name="connsiteX1132" fmla="*/ 1318312 w 1318886"/>
                <a:gd name="connsiteY1132" fmla="*/ 826300 h 828920"/>
                <a:gd name="connsiteX1133" fmla="*/ 1318887 w 1318886"/>
                <a:gd name="connsiteY1133" fmla="*/ 825540 h 82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828920">
                  <a:moveTo>
                    <a:pt x="0" y="828921"/>
                  </a:moveTo>
                  <a:lnTo>
                    <a:pt x="863" y="828921"/>
                  </a:lnTo>
                  <a:lnTo>
                    <a:pt x="2013" y="828921"/>
                  </a:lnTo>
                  <a:lnTo>
                    <a:pt x="3204" y="828921"/>
                  </a:lnTo>
                  <a:lnTo>
                    <a:pt x="4354" y="828921"/>
                  </a:lnTo>
                  <a:lnTo>
                    <a:pt x="5505" y="828921"/>
                  </a:lnTo>
                  <a:lnTo>
                    <a:pt x="6695" y="828921"/>
                  </a:lnTo>
                  <a:lnTo>
                    <a:pt x="7846" y="828921"/>
                  </a:lnTo>
                  <a:lnTo>
                    <a:pt x="8996" y="828921"/>
                  </a:lnTo>
                  <a:lnTo>
                    <a:pt x="10187" y="828921"/>
                  </a:lnTo>
                  <a:lnTo>
                    <a:pt x="11337" y="828921"/>
                  </a:lnTo>
                  <a:lnTo>
                    <a:pt x="12487" y="828921"/>
                  </a:lnTo>
                  <a:lnTo>
                    <a:pt x="13679" y="828921"/>
                  </a:lnTo>
                  <a:lnTo>
                    <a:pt x="14829" y="828921"/>
                  </a:lnTo>
                  <a:lnTo>
                    <a:pt x="15979" y="828921"/>
                  </a:lnTo>
                  <a:lnTo>
                    <a:pt x="17170" y="828921"/>
                  </a:lnTo>
                  <a:lnTo>
                    <a:pt x="18320" y="828921"/>
                  </a:lnTo>
                  <a:lnTo>
                    <a:pt x="19511" y="828921"/>
                  </a:lnTo>
                  <a:lnTo>
                    <a:pt x="20662" y="828921"/>
                  </a:lnTo>
                  <a:lnTo>
                    <a:pt x="21812" y="828921"/>
                  </a:lnTo>
                  <a:lnTo>
                    <a:pt x="23003" y="828921"/>
                  </a:lnTo>
                  <a:lnTo>
                    <a:pt x="24153" y="828921"/>
                  </a:lnTo>
                  <a:lnTo>
                    <a:pt x="25303" y="828921"/>
                  </a:lnTo>
                  <a:lnTo>
                    <a:pt x="26495" y="828921"/>
                  </a:lnTo>
                  <a:lnTo>
                    <a:pt x="27644" y="828921"/>
                  </a:lnTo>
                  <a:lnTo>
                    <a:pt x="28795" y="828921"/>
                  </a:lnTo>
                  <a:lnTo>
                    <a:pt x="29986" y="828921"/>
                  </a:lnTo>
                  <a:lnTo>
                    <a:pt x="31136" y="828921"/>
                  </a:lnTo>
                  <a:lnTo>
                    <a:pt x="32327" y="828921"/>
                  </a:lnTo>
                  <a:lnTo>
                    <a:pt x="33478" y="828921"/>
                  </a:lnTo>
                  <a:lnTo>
                    <a:pt x="34628" y="828921"/>
                  </a:lnTo>
                  <a:lnTo>
                    <a:pt x="35819" y="828921"/>
                  </a:lnTo>
                  <a:lnTo>
                    <a:pt x="36969" y="828921"/>
                  </a:lnTo>
                  <a:lnTo>
                    <a:pt x="38119" y="828921"/>
                  </a:lnTo>
                  <a:lnTo>
                    <a:pt x="39311" y="828921"/>
                  </a:lnTo>
                  <a:lnTo>
                    <a:pt x="40461" y="828921"/>
                  </a:lnTo>
                  <a:lnTo>
                    <a:pt x="41611" y="828921"/>
                  </a:lnTo>
                  <a:lnTo>
                    <a:pt x="42802" y="828921"/>
                  </a:lnTo>
                  <a:lnTo>
                    <a:pt x="43952" y="828921"/>
                  </a:lnTo>
                  <a:lnTo>
                    <a:pt x="45102" y="828921"/>
                  </a:lnTo>
                  <a:lnTo>
                    <a:pt x="46293" y="828921"/>
                  </a:lnTo>
                  <a:lnTo>
                    <a:pt x="47444" y="828921"/>
                  </a:lnTo>
                  <a:lnTo>
                    <a:pt x="48635" y="828921"/>
                  </a:lnTo>
                  <a:lnTo>
                    <a:pt x="49785" y="828921"/>
                  </a:lnTo>
                  <a:lnTo>
                    <a:pt x="50935" y="828921"/>
                  </a:lnTo>
                  <a:lnTo>
                    <a:pt x="52126" y="828921"/>
                  </a:lnTo>
                  <a:lnTo>
                    <a:pt x="53277" y="828921"/>
                  </a:lnTo>
                  <a:lnTo>
                    <a:pt x="54426" y="828921"/>
                  </a:lnTo>
                  <a:lnTo>
                    <a:pt x="55618" y="828921"/>
                  </a:lnTo>
                  <a:lnTo>
                    <a:pt x="56768" y="828921"/>
                  </a:lnTo>
                  <a:lnTo>
                    <a:pt x="57918" y="828921"/>
                  </a:lnTo>
                  <a:lnTo>
                    <a:pt x="59109" y="828921"/>
                  </a:lnTo>
                  <a:lnTo>
                    <a:pt x="60259" y="828921"/>
                  </a:lnTo>
                  <a:lnTo>
                    <a:pt x="61410" y="828921"/>
                  </a:lnTo>
                  <a:lnTo>
                    <a:pt x="62601" y="828921"/>
                  </a:lnTo>
                  <a:lnTo>
                    <a:pt x="63751" y="828921"/>
                  </a:lnTo>
                  <a:lnTo>
                    <a:pt x="64942" y="828921"/>
                  </a:lnTo>
                  <a:lnTo>
                    <a:pt x="66093" y="828921"/>
                  </a:lnTo>
                  <a:lnTo>
                    <a:pt x="67242" y="828921"/>
                  </a:lnTo>
                  <a:lnTo>
                    <a:pt x="68434" y="828921"/>
                  </a:lnTo>
                  <a:lnTo>
                    <a:pt x="69584" y="828921"/>
                  </a:lnTo>
                  <a:lnTo>
                    <a:pt x="70734" y="828921"/>
                  </a:lnTo>
                  <a:lnTo>
                    <a:pt x="71925" y="828921"/>
                  </a:lnTo>
                  <a:lnTo>
                    <a:pt x="73075" y="828921"/>
                  </a:lnTo>
                  <a:lnTo>
                    <a:pt x="74226" y="828921"/>
                  </a:lnTo>
                  <a:lnTo>
                    <a:pt x="75417" y="828921"/>
                  </a:lnTo>
                  <a:lnTo>
                    <a:pt x="76567" y="828921"/>
                  </a:lnTo>
                  <a:lnTo>
                    <a:pt x="77717" y="828921"/>
                  </a:lnTo>
                  <a:lnTo>
                    <a:pt x="78908" y="828921"/>
                  </a:lnTo>
                  <a:lnTo>
                    <a:pt x="80058" y="828921"/>
                  </a:lnTo>
                  <a:lnTo>
                    <a:pt x="81250" y="828921"/>
                  </a:lnTo>
                  <a:lnTo>
                    <a:pt x="82400" y="828921"/>
                  </a:lnTo>
                  <a:lnTo>
                    <a:pt x="83550" y="828921"/>
                  </a:lnTo>
                  <a:lnTo>
                    <a:pt x="84741" y="828921"/>
                  </a:lnTo>
                  <a:lnTo>
                    <a:pt x="85891" y="828921"/>
                  </a:lnTo>
                  <a:lnTo>
                    <a:pt x="87042" y="828921"/>
                  </a:lnTo>
                  <a:lnTo>
                    <a:pt x="88232" y="828921"/>
                  </a:lnTo>
                  <a:lnTo>
                    <a:pt x="89383" y="828921"/>
                  </a:lnTo>
                  <a:lnTo>
                    <a:pt x="90533" y="828921"/>
                  </a:lnTo>
                  <a:lnTo>
                    <a:pt x="91724" y="828921"/>
                  </a:lnTo>
                  <a:lnTo>
                    <a:pt x="92874" y="828921"/>
                  </a:lnTo>
                  <a:lnTo>
                    <a:pt x="94024" y="828921"/>
                  </a:lnTo>
                  <a:lnTo>
                    <a:pt x="95216" y="828921"/>
                  </a:lnTo>
                  <a:lnTo>
                    <a:pt x="96366" y="828921"/>
                  </a:lnTo>
                  <a:lnTo>
                    <a:pt x="97557" y="828921"/>
                  </a:lnTo>
                  <a:lnTo>
                    <a:pt x="98707" y="828921"/>
                  </a:lnTo>
                  <a:lnTo>
                    <a:pt x="99857" y="828921"/>
                  </a:lnTo>
                  <a:lnTo>
                    <a:pt x="101049" y="828921"/>
                  </a:lnTo>
                  <a:lnTo>
                    <a:pt x="102199" y="828921"/>
                  </a:lnTo>
                  <a:lnTo>
                    <a:pt x="103349" y="828921"/>
                  </a:lnTo>
                  <a:lnTo>
                    <a:pt x="104540" y="828921"/>
                  </a:lnTo>
                  <a:lnTo>
                    <a:pt x="105690" y="828921"/>
                  </a:lnTo>
                  <a:lnTo>
                    <a:pt x="106840" y="828921"/>
                  </a:lnTo>
                  <a:lnTo>
                    <a:pt x="108032" y="828921"/>
                  </a:lnTo>
                  <a:lnTo>
                    <a:pt x="109182" y="828921"/>
                  </a:lnTo>
                  <a:lnTo>
                    <a:pt x="110373" y="828921"/>
                  </a:lnTo>
                  <a:lnTo>
                    <a:pt x="111523" y="828921"/>
                  </a:lnTo>
                  <a:lnTo>
                    <a:pt x="112673" y="828921"/>
                  </a:lnTo>
                  <a:lnTo>
                    <a:pt x="113865" y="828921"/>
                  </a:lnTo>
                  <a:lnTo>
                    <a:pt x="115014" y="828921"/>
                  </a:lnTo>
                  <a:lnTo>
                    <a:pt x="116165" y="828921"/>
                  </a:lnTo>
                  <a:lnTo>
                    <a:pt x="117356" y="828921"/>
                  </a:lnTo>
                  <a:lnTo>
                    <a:pt x="118506" y="828921"/>
                  </a:lnTo>
                  <a:lnTo>
                    <a:pt x="119656" y="828921"/>
                  </a:lnTo>
                  <a:lnTo>
                    <a:pt x="120847" y="828921"/>
                  </a:lnTo>
                  <a:lnTo>
                    <a:pt x="121998" y="828921"/>
                  </a:lnTo>
                  <a:lnTo>
                    <a:pt x="123147" y="828921"/>
                  </a:lnTo>
                  <a:lnTo>
                    <a:pt x="124339" y="828921"/>
                  </a:lnTo>
                  <a:lnTo>
                    <a:pt x="125489" y="828921"/>
                  </a:lnTo>
                  <a:lnTo>
                    <a:pt x="126680" y="828921"/>
                  </a:lnTo>
                  <a:lnTo>
                    <a:pt x="127830" y="828921"/>
                  </a:lnTo>
                  <a:lnTo>
                    <a:pt x="128981" y="828921"/>
                  </a:lnTo>
                  <a:lnTo>
                    <a:pt x="130172" y="828921"/>
                  </a:lnTo>
                  <a:lnTo>
                    <a:pt x="131322" y="828921"/>
                  </a:lnTo>
                  <a:lnTo>
                    <a:pt x="132472" y="828921"/>
                  </a:lnTo>
                  <a:lnTo>
                    <a:pt x="133663" y="828921"/>
                  </a:lnTo>
                  <a:lnTo>
                    <a:pt x="134814" y="828921"/>
                  </a:lnTo>
                  <a:lnTo>
                    <a:pt x="135964" y="828921"/>
                  </a:lnTo>
                  <a:lnTo>
                    <a:pt x="137155" y="828921"/>
                  </a:lnTo>
                  <a:lnTo>
                    <a:pt x="138305" y="828921"/>
                  </a:lnTo>
                  <a:lnTo>
                    <a:pt x="139455" y="828921"/>
                  </a:lnTo>
                  <a:lnTo>
                    <a:pt x="140646" y="828921"/>
                  </a:lnTo>
                  <a:lnTo>
                    <a:pt x="141796" y="828921"/>
                  </a:lnTo>
                  <a:lnTo>
                    <a:pt x="142988" y="828921"/>
                  </a:lnTo>
                  <a:lnTo>
                    <a:pt x="144138" y="828921"/>
                  </a:lnTo>
                  <a:lnTo>
                    <a:pt x="145288" y="828921"/>
                  </a:lnTo>
                  <a:lnTo>
                    <a:pt x="146479" y="828921"/>
                  </a:lnTo>
                  <a:lnTo>
                    <a:pt x="147629" y="828921"/>
                  </a:lnTo>
                  <a:lnTo>
                    <a:pt x="148780" y="828921"/>
                  </a:lnTo>
                  <a:lnTo>
                    <a:pt x="149971" y="828921"/>
                  </a:lnTo>
                  <a:lnTo>
                    <a:pt x="151121" y="828921"/>
                  </a:lnTo>
                  <a:lnTo>
                    <a:pt x="152271" y="828921"/>
                  </a:lnTo>
                  <a:lnTo>
                    <a:pt x="153462" y="828921"/>
                  </a:lnTo>
                  <a:lnTo>
                    <a:pt x="154612" y="828921"/>
                  </a:lnTo>
                  <a:lnTo>
                    <a:pt x="155763" y="828921"/>
                  </a:lnTo>
                  <a:lnTo>
                    <a:pt x="156954" y="828921"/>
                  </a:lnTo>
                  <a:lnTo>
                    <a:pt x="158104" y="828921"/>
                  </a:lnTo>
                  <a:lnTo>
                    <a:pt x="159295" y="828921"/>
                  </a:lnTo>
                  <a:lnTo>
                    <a:pt x="160445" y="828921"/>
                  </a:lnTo>
                  <a:lnTo>
                    <a:pt x="161596" y="828921"/>
                  </a:lnTo>
                  <a:lnTo>
                    <a:pt x="162786" y="828921"/>
                  </a:lnTo>
                  <a:lnTo>
                    <a:pt x="163937" y="828921"/>
                  </a:lnTo>
                  <a:lnTo>
                    <a:pt x="165087" y="828921"/>
                  </a:lnTo>
                  <a:lnTo>
                    <a:pt x="166278" y="828921"/>
                  </a:lnTo>
                  <a:lnTo>
                    <a:pt x="167428" y="828921"/>
                  </a:lnTo>
                  <a:lnTo>
                    <a:pt x="168578" y="828921"/>
                  </a:lnTo>
                  <a:lnTo>
                    <a:pt x="169770" y="828921"/>
                  </a:lnTo>
                  <a:lnTo>
                    <a:pt x="170920" y="828921"/>
                  </a:lnTo>
                  <a:lnTo>
                    <a:pt x="172070" y="828921"/>
                  </a:lnTo>
                  <a:lnTo>
                    <a:pt x="173261" y="828921"/>
                  </a:lnTo>
                  <a:lnTo>
                    <a:pt x="174411" y="828921"/>
                  </a:lnTo>
                  <a:lnTo>
                    <a:pt x="175602" y="828921"/>
                  </a:lnTo>
                  <a:lnTo>
                    <a:pt x="176753" y="828921"/>
                  </a:lnTo>
                  <a:lnTo>
                    <a:pt x="177903" y="828921"/>
                  </a:lnTo>
                  <a:lnTo>
                    <a:pt x="179094" y="828921"/>
                  </a:lnTo>
                  <a:lnTo>
                    <a:pt x="180244" y="828921"/>
                  </a:lnTo>
                  <a:lnTo>
                    <a:pt x="181394" y="828921"/>
                  </a:lnTo>
                  <a:lnTo>
                    <a:pt x="182586" y="828921"/>
                  </a:lnTo>
                  <a:lnTo>
                    <a:pt x="183735" y="828921"/>
                  </a:lnTo>
                  <a:lnTo>
                    <a:pt x="184886" y="828921"/>
                  </a:lnTo>
                  <a:lnTo>
                    <a:pt x="186077" y="828921"/>
                  </a:lnTo>
                  <a:lnTo>
                    <a:pt x="187227" y="828921"/>
                  </a:lnTo>
                  <a:lnTo>
                    <a:pt x="188418" y="828921"/>
                  </a:lnTo>
                  <a:lnTo>
                    <a:pt x="189568" y="828921"/>
                  </a:lnTo>
                  <a:lnTo>
                    <a:pt x="190719" y="828921"/>
                  </a:lnTo>
                  <a:lnTo>
                    <a:pt x="191910" y="828921"/>
                  </a:lnTo>
                  <a:lnTo>
                    <a:pt x="193060" y="828921"/>
                  </a:lnTo>
                  <a:lnTo>
                    <a:pt x="194210" y="828921"/>
                  </a:lnTo>
                  <a:lnTo>
                    <a:pt x="195401" y="828921"/>
                  </a:lnTo>
                  <a:lnTo>
                    <a:pt x="196552" y="828921"/>
                  </a:lnTo>
                  <a:lnTo>
                    <a:pt x="197702" y="828921"/>
                  </a:lnTo>
                  <a:lnTo>
                    <a:pt x="198893" y="828921"/>
                  </a:lnTo>
                  <a:lnTo>
                    <a:pt x="200043" y="828921"/>
                  </a:lnTo>
                  <a:lnTo>
                    <a:pt x="201193" y="828921"/>
                  </a:lnTo>
                  <a:lnTo>
                    <a:pt x="202384" y="828921"/>
                  </a:lnTo>
                  <a:lnTo>
                    <a:pt x="203535" y="828921"/>
                  </a:lnTo>
                  <a:lnTo>
                    <a:pt x="204726" y="828921"/>
                  </a:lnTo>
                  <a:lnTo>
                    <a:pt x="205876" y="828921"/>
                  </a:lnTo>
                  <a:lnTo>
                    <a:pt x="207026" y="828921"/>
                  </a:lnTo>
                  <a:lnTo>
                    <a:pt x="208217" y="828921"/>
                  </a:lnTo>
                  <a:lnTo>
                    <a:pt x="209368" y="828921"/>
                  </a:lnTo>
                  <a:lnTo>
                    <a:pt x="210517" y="828921"/>
                  </a:lnTo>
                  <a:lnTo>
                    <a:pt x="211709" y="828921"/>
                  </a:lnTo>
                  <a:lnTo>
                    <a:pt x="212859" y="828921"/>
                  </a:lnTo>
                  <a:lnTo>
                    <a:pt x="214009" y="828921"/>
                  </a:lnTo>
                  <a:lnTo>
                    <a:pt x="215200" y="828921"/>
                  </a:lnTo>
                  <a:lnTo>
                    <a:pt x="216350" y="828921"/>
                  </a:lnTo>
                  <a:lnTo>
                    <a:pt x="217501" y="828921"/>
                  </a:lnTo>
                  <a:lnTo>
                    <a:pt x="218692" y="828921"/>
                  </a:lnTo>
                  <a:lnTo>
                    <a:pt x="219842" y="828921"/>
                  </a:lnTo>
                  <a:lnTo>
                    <a:pt x="221033" y="828921"/>
                  </a:lnTo>
                  <a:lnTo>
                    <a:pt x="222183" y="828921"/>
                  </a:lnTo>
                  <a:lnTo>
                    <a:pt x="223333" y="828921"/>
                  </a:lnTo>
                  <a:lnTo>
                    <a:pt x="224525" y="828921"/>
                  </a:lnTo>
                  <a:lnTo>
                    <a:pt x="225675" y="828921"/>
                  </a:lnTo>
                  <a:lnTo>
                    <a:pt x="226825" y="828921"/>
                  </a:lnTo>
                  <a:lnTo>
                    <a:pt x="228016" y="828921"/>
                  </a:lnTo>
                  <a:lnTo>
                    <a:pt x="229166" y="828921"/>
                  </a:lnTo>
                  <a:lnTo>
                    <a:pt x="230317" y="828921"/>
                  </a:lnTo>
                  <a:lnTo>
                    <a:pt x="231507" y="828921"/>
                  </a:lnTo>
                  <a:lnTo>
                    <a:pt x="232658" y="828921"/>
                  </a:lnTo>
                  <a:lnTo>
                    <a:pt x="233808" y="828921"/>
                  </a:lnTo>
                  <a:lnTo>
                    <a:pt x="234999" y="828921"/>
                  </a:lnTo>
                  <a:lnTo>
                    <a:pt x="236149" y="828921"/>
                  </a:lnTo>
                  <a:lnTo>
                    <a:pt x="237341" y="828921"/>
                  </a:lnTo>
                  <a:lnTo>
                    <a:pt x="238491" y="828921"/>
                  </a:lnTo>
                  <a:lnTo>
                    <a:pt x="239641" y="828921"/>
                  </a:lnTo>
                  <a:lnTo>
                    <a:pt x="240832" y="828921"/>
                  </a:lnTo>
                  <a:lnTo>
                    <a:pt x="241982" y="828921"/>
                  </a:lnTo>
                  <a:lnTo>
                    <a:pt x="243132" y="828921"/>
                  </a:lnTo>
                  <a:lnTo>
                    <a:pt x="244323" y="828921"/>
                  </a:lnTo>
                  <a:lnTo>
                    <a:pt x="245474" y="828921"/>
                  </a:lnTo>
                  <a:lnTo>
                    <a:pt x="246624" y="828921"/>
                  </a:lnTo>
                  <a:lnTo>
                    <a:pt x="247815" y="828921"/>
                  </a:lnTo>
                  <a:lnTo>
                    <a:pt x="248965" y="828921"/>
                  </a:lnTo>
                  <a:lnTo>
                    <a:pt x="250156" y="828921"/>
                  </a:lnTo>
                  <a:lnTo>
                    <a:pt x="251307" y="828921"/>
                  </a:lnTo>
                  <a:lnTo>
                    <a:pt x="252457" y="828921"/>
                  </a:lnTo>
                  <a:lnTo>
                    <a:pt x="253648" y="828921"/>
                  </a:lnTo>
                  <a:lnTo>
                    <a:pt x="254798" y="828921"/>
                  </a:lnTo>
                  <a:lnTo>
                    <a:pt x="255948" y="828921"/>
                  </a:lnTo>
                  <a:lnTo>
                    <a:pt x="257140" y="828921"/>
                  </a:lnTo>
                  <a:lnTo>
                    <a:pt x="258289" y="828921"/>
                  </a:lnTo>
                  <a:lnTo>
                    <a:pt x="259440" y="828921"/>
                  </a:lnTo>
                  <a:lnTo>
                    <a:pt x="260631" y="828921"/>
                  </a:lnTo>
                  <a:lnTo>
                    <a:pt x="261781" y="828921"/>
                  </a:lnTo>
                  <a:lnTo>
                    <a:pt x="262931" y="828921"/>
                  </a:lnTo>
                  <a:lnTo>
                    <a:pt x="264123" y="828921"/>
                  </a:lnTo>
                  <a:lnTo>
                    <a:pt x="265273" y="828921"/>
                  </a:lnTo>
                  <a:lnTo>
                    <a:pt x="266464" y="828921"/>
                  </a:lnTo>
                  <a:lnTo>
                    <a:pt x="267614" y="828921"/>
                  </a:lnTo>
                  <a:lnTo>
                    <a:pt x="268764" y="828921"/>
                  </a:lnTo>
                  <a:lnTo>
                    <a:pt x="269956" y="828921"/>
                  </a:lnTo>
                  <a:lnTo>
                    <a:pt x="271105" y="828921"/>
                  </a:lnTo>
                  <a:lnTo>
                    <a:pt x="272256" y="828921"/>
                  </a:lnTo>
                  <a:lnTo>
                    <a:pt x="273447" y="828921"/>
                  </a:lnTo>
                  <a:lnTo>
                    <a:pt x="274597" y="828921"/>
                  </a:lnTo>
                  <a:lnTo>
                    <a:pt x="275747" y="828921"/>
                  </a:lnTo>
                  <a:lnTo>
                    <a:pt x="276938" y="828921"/>
                  </a:lnTo>
                  <a:lnTo>
                    <a:pt x="278089" y="828921"/>
                  </a:lnTo>
                  <a:lnTo>
                    <a:pt x="279238" y="828921"/>
                  </a:lnTo>
                  <a:lnTo>
                    <a:pt x="280430" y="828921"/>
                  </a:lnTo>
                  <a:lnTo>
                    <a:pt x="281580" y="828921"/>
                  </a:lnTo>
                  <a:lnTo>
                    <a:pt x="282771" y="828921"/>
                  </a:lnTo>
                  <a:lnTo>
                    <a:pt x="283921" y="828921"/>
                  </a:lnTo>
                  <a:lnTo>
                    <a:pt x="285071" y="828921"/>
                  </a:lnTo>
                  <a:lnTo>
                    <a:pt x="286263" y="828921"/>
                  </a:lnTo>
                  <a:lnTo>
                    <a:pt x="287413" y="828921"/>
                  </a:lnTo>
                  <a:lnTo>
                    <a:pt x="288563" y="828921"/>
                  </a:lnTo>
                  <a:lnTo>
                    <a:pt x="289754" y="828921"/>
                  </a:lnTo>
                  <a:lnTo>
                    <a:pt x="290905" y="828921"/>
                  </a:lnTo>
                  <a:lnTo>
                    <a:pt x="292055" y="828921"/>
                  </a:lnTo>
                  <a:lnTo>
                    <a:pt x="293246" y="828921"/>
                  </a:lnTo>
                  <a:lnTo>
                    <a:pt x="294396" y="828921"/>
                  </a:lnTo>
                  <a:lnTo>
                    <a:pt x="295546" y="828921"/>
                  </a:lnTo>
                  <a:lnTo>
                    <a:pt x="296737" y="828921"/>
                  </a:lnTo>
                  <a:lnTo>
                    <a:pt x="297887" y="828921"/>
                  </a:lnTo>
                  <a:lnTo>
                    <a:pt x="299079" y="828921"/>
                  </a:lnTo>
                  <a:lnTo>
                    <a:pt x="300229" y="828921"/>
                  </a:lnTo>
                  <a:lnTo>
                    <a:pt x="301379" y="828921"/>
                  </a:lnTo>
                  <a:lnTo>
                    <a:pt x="302570" y="828921"/>
                  </a:lnTo>
                  <a:lnTo>
                    <a:pt x="303720" y="828921"/>
                  </a:lnTo>
                  <a:lnTo>
                    <a:pt x="304871" y="828921"/>
                  </a:lnTo>
                  <a:lnTo>
                    <a:pt x="306062" y="828921"/>
                  </a:lnTo>
                  <a:lnTo>
                    <a:pt x="307212" y="828921"/>
                  </a:lnTo>
                  <a:lnTo>
                    <a:pt x="308362" y="828921"/>
                  </a:lnTo>
                  <a:lnTo>
                    <a:pt x="309553" y="828921"/>
                  </a:lnTo>
                  <a:lnTo>
                    <a:pt x="310703" y="828921"/>
                  </a:lnTo>
                  <a:lnTo>
                    <a:pt x="311895" y="828921"/>
                  </a:lnTo>
                  <a:lnTo>
                    <a:pt x="313045" y="828921"/>
                  </a:lnTo>
                  <a:lnTo>
                    <a:pt x="314195" y="828921"/>
                  </a:lnTo>
                  <a:lnTo>
                    <a:pt x="315386" y="828921"/>
                  </a:lnTo>
                  <a:lnTo>
                    <a:pt x="316536" y="828921"/>
                  </a:lnTo>
                  <a:lnTo>
                    <a:pt x="317687" y="828921"/>
                  </a:lnTo>
                  <a:lnTo>
                    <a:pt x="318877" y="828921"/>
                  </a:lnTo>
                  <a:lnTo>
                    <a:pt x="320028" y="828921"/>
                  </a:lnTo>
                  <a:lnTo>
                    <a:pt x="321178" y="828921"/>
                  </a:lnTo>
                  <a:lnTo>
                    <a:pt x="322369" y="828921"/>
                  </a:lnTo>
                  <a:lnTo>
                    <a:pt x="323519" y="828921"/>
                  </a:lnTo>
                  <a:lnTo>
                    <a:pt x="324669" y="828921"/>
                  </a:lnTo>
                  <a:lnTo>
                    <a:pt x="325861" y="828921"/>
                  </a:lnTo>
                  <a:lnTo>
                    <a:pt x="327010" y="828921"/>
                  </a:lnTo>
                  <a:lnTo>
                    <a:pt x="328202" y="828921"/>
                  </a:lnTo>
                  <a:lnTo>
                    <a:pt x="329352" y="828921"/>
                  </a:lnTo>
                  <a:lnTo>
                    <a:pt x="330502" y="828921"/>
                  </a:lnTo>
                  <a:lnTo>
                    <a:pt x="331693" y="828921"/>
                  </a:lnTo>
                  <a:lnTo>
                    <a:pt x="332844" y="828921"/>
                  </a:lnTo>
                  <a:lnTo>
                    <a:pt x="333994" y="828921"/>
                  </a:lnTo>
                  <a:lnTo>
                    <a:pt x="335185" y="828921"/>
                  </a:lnTo>
                  <a:lnTo>
                    <a:pt x="336335" y="828921"/>
                  </a:lnTo>
                  <a:lnTo>
                    <a:pt x="337485" y="828921"/>
                  </a:lnTo>
                  <a:lnTo>
                    <a:pt x="338677" y="828921"/>
                  </a:lnTo>
                  <a:lnTo>
                    <a:pt x="339826" y="828921"/>
                  </a:lnTo>
                  <a:lnTo>
                    <a:pt x="340977" y="828921"/>
                  </a:lnTo>
                  <a:lnTo>
                    <a:pt x="342168" y="828921"/>
                  </a:lnTo>
                  <a:lnTo>
                    <a:pt x="343318" y="828921"/>
                  </a:lnTo>
                  <a:lnTo>
                    <a:pt x="344509" y="828921"/>
                  </a:lnTo>
                  <a:lnTo>
                    <a:pt x="345659" y="828921"/>
                  </a:lnTo>
                  <a:lnTo>
                    <a:pt x="346810" y="828921"/>
                  </a:lnTo>
                  <a:lnTo>
                    <a:pt x="348001" y="828921"/>
                  </a:lnTo>
                  <a:lnTo>
                    <a:pt x="349151" y="828921"/>
                  </a:lnTo>
                  <a:lnTo>
                    <a:pt x="350301" y="828921"/>
                  </a:lnTo>
                  <a:lnTo>
                    <a:pt x="351492" y="828921"/>
                  </a:lnTo>
                  <a:lnTo>
                    <a:pt x="352643" y="828921"/>
                  </a:lnTo>
                  <a:lnTo>
                    <a:pt x="353792" y="828921"/>
                  </a:lnTo>
                  <a:lnTo>
                    <a:pt x="354984" y="828921"/>
                  </a:lnTo>
                  <a:lnTo>
                    <a:pt x="356134" y="828921"/>
                  </a:lnTo>
                  <a:lnTo>
                    <a:pt x="357284" y="828921"/>
                  </a:lnTo>
                  <a:lnTo>
                    <a:pt x="358475" y="828921"/>
                  </a:lnTo>
                  <a:lnTo>
                    <a:pt x="359626" y="828921"/>
                  </a:lnTo>
                  <a:lnTo>
                    <a:pt x="360817" y="828921"/>
                  </a:lnTo>
                  <a:lnTo>
                    <a:pt x="361967" y="828921"/>
                  </a:lnTo>
                  <a:lnTo>
                    <a:pt x="363117" y="828921"/>
                  </a:lnTo>
                  <a:lnTo>
                    <a:pt x="364308" y="828921"/>
                  </a:lnTo>
                  <a:lnTo>
                    <a:pt x="365459" y="828921"/>
                  </a:lnTo>
                  <a:lnTo>
                    <a:pt x="366608" y="828921"/>
                  </a:lnTo>
                  <a:lnTo>
                    <a:pt x="367800" y="828921"/>
                  </a:lnTo>
                  <a:lnTo>
                    <a:pt x="368950" y="828921"/>
                  </a:lnTo>
                  <a:lnTo>
                    <a:pt x="370100" y="828921"/>
                  </a:lnTo>
                  <a:lnTo>
                    <a:pt x="371291" y="828921"/>
                  </a:lnTo>
                  <a:lnTo>
                    <a:pt x="372441" y="828921"/>
                  </a:lnTo>
                  <a:lnTo>
                    <a:pt x="373592" y="828921"/>
                  </a:lnTo>
                  <a:lnTo>
                    <a:pt x="374783" y="828921"/>
                  </a:lnTo>
                  <a:lnTo>
                    <a:pt x="375933" y="828921"/>
                  </a:lnTo>
                  <a:lnTo>
                    <a:pt x="377124" y="828921"/>
                  </a:lnTo>
                  <a:lnTo>
                    <a:pt x="378274" y="828921"/>
                  </a:lnTo>
                  <a:lnTo>
                    <a:pt x="379424" y="828921"/>
                  </a:lnTo>
                  <a:lnTo>
                    <a:pt x="380616" y="828921"/>
                  </a:lnTo>
                  <a:lnTo>
                    <a:pt x="381766" y="828921"/>
                  </a:lnTo>
                  <a:lnTo>
                    <a:pt x="382916" y="828921"/>
                  </a:lnTo>
                  <a:lnTo>
                    <a:pt x="384107" y="828921"/>
                  </a:lnTo>
                  <a:lnTo>
                    <a:pt x="385257" y="828921"/>
                  </a:lnTo>
                  <a:lnTo>
                    <a:pt x="386408" y="828921"/>
                  </a:lnTo>
                  <a:lnTo>
                    <a:pt x="387598" y="828921"/>
                  </a:lnTo>
                  <a:lnTo>
                    <a:pt x="388749" y="828921"/>
                  </a:lnTo>
                  <a:lnTo>
                    <a:pt x="389940" y="828921"/>
                  </a:lnTo>
                  <a:lnTo>
                    <a:pt x="391090" y="828921"/>
                  </a:lnTo>
                  <a:lnTo>
                    <a:pt x="392240" y="828921"/>
                  </a:lnTo>
                  <a:lnTo>
                    <a:pt x="393431" y="828921"/>
                  </a:lnTo>
                  <a:lnTo>
                    <a:pt x="394582" y="828921"/>
                  </a:lnTo>
                  <a:lnTo>
                    <a:pt x="395732" y="828921"/>
                  </a:lnTo>
                  <a:lnTo>
                    <a:pt x="396923" y="828921"/>
                  </a:lnTo>
                  <a:lnTo>
                    <a:pt x="398073" y="828921"/>
                  </a:lnTo>
                  <a:lnTo>
                    <a:pt x="399223" y="828921"/>
                  </a:lnTo>
                  <a:lnTo>
                    <a:pt x="400414" y="828921"/>
                  </a:lnTo>
                  <a:lnTo>
                    <a:pt x="401565" y="828921"/>
                  </a:lnTo>
                  <a:lnTo>
                    <a:pt x="402715" y="828921"/>
                  </a:lnTo>
                  <a:lnTo>
                    <a:pt x="403906" y="828921"/>
                  </a:lnTo>
                  <a:lnTo>
                    <a:pt x="405056" y="828921"/>
                  </a:lnTo>
                  <a:lnTo>
                    <a:pt x="406247" y="828921"/>
                  </a:lnTo>
                  <a:lnTo>
                    <a:pt x="407398" y="828921"/>
                  </a:lnTo>
                  <a:lnTo>
                    <a:pt x="408548" y="828921"/>
                  </a:lnTo>
                  <a:lnTo>
                    <a:pt x="409739" y="828921"/>
                  </a:lnTo>
                  <a:lnTo>
                    <a:pt x="410889" y="828921"/>
                  </a:lnTo>
                  <a:lnTo>
                    <a:pt x="412039" y="828921"/>
                  </a:lnTo>
                  <a:lnTo>
                    <a:pt x="413231" y="828921"/>
                  </a:lnTo>
                  <a:lnTo>
                    <a:pt x="414380" y="828921"/>
                  </a:lnTo>
                  <a:lnTo>
                    <a:pt x="415531" y="828921"/>
                  </a:lnTo>
                  <a:lnTo>
                    <a:pt x="416722" y="828921"/>
                  </a:lnTo>
                  <a:lnTo>
                    <a:pt x="417872" y="828921"/>
                  </a:lnTo>
                  <a:lnTo>
                    <a:pt x="419022" y="828921"/>
                  </a:lnTo>
                  <a:lnTo>
                    <a:pt x="420213" y="828921"/>
                  </a:lnTo>
                  <a:lnTo>
                    <a:pt x="421364" y="828921"/>
                  </a:lnTo>
                  <a:lnTo>
                    <a:pt x="422555" y="828921"/>
                  </a:lnTo>
                  <a:lnTo>
                    <a:pt x="423705" y="828921"/>
                  </a:lnTo>
                  <a:lnTo>
                    <a:pt x="424855" y="828921"/>
                  </a:lnTo>
                  <a:lnTo>
                    <a:pt x="426047" y="828921"/>
                  </a:lnTo>
                  <a:lnTo>
                    <a:pt x="427196" y="828921"/>
                  </a:lnTo>
                  <a:lnTo>
                    <a:pt x="428347" y="828921"/>
                  </a:lnTo>
                  <a:lnTo>
                    <a:pt x="429538" y="828921"/>
                  </a:lnTo>
                  <a:lnTo>
                    <a:pt x="430688" y="828921"/>
                  </a:lnTo>
                  <a:lnTo>
                    <a:pt x="431838" y="828921"/>
                  </a:lnTo>
                  <a:lnTo>
                    <a:pt x="433029" y="828921"/>
                  </a:lnTo>
                  <a:lnTo>
                    <a:pt x="434180" y="828921"/>
                  </a:lnTo>
                  <a:lnTo>
                    <a:pt x="435329" y="828921"/>
                  </a:lnTo>
                  <a:lnTo>
                    <a:pt x="436521" y="828921"/>
                  </a:lnTo>
                  <a:lnTo>
                    <a:pt x="437671" y="828921"/>
                  </a:lnTo>
                  <a:lnTo>
                    <a:pt x="438862" y="828921"/>
                  </a:lnTo>
                  <a:lnTo>
                    <a:pt x="440012" y="828921"/>
                  </a:lnTo>
                  <a:lnTo>
                    <a:pt x="441162" y="828921"/>
                  </a:lnTo>
                  <a:lnTo>
                    <a:pt x="442354" y="828921"/>
                  </a:lnTo>
                  <a:lnTo>
                    <a:pt x="443504" y="828921"/>
                  </a:lnTo>
                  <a:lnTo>
                    <a:pt x="444654" y="828921"/>
                  </a:lnTo>
                  <a:lnTo>
                    <a:pt x="445845" y="828921"/>
                  </a:lnTo>
                  <a:lnTo>
                    <a:pt x="446995" y="828921"/>
                  </a:lnTo>
                  <a:lnTo>
                    <a:pt x="448146" y="828921"/>
                  </a:lnTo>
                  <a:lnTo>
                    <a:pt x="449337" y="828921"/>
                  </a:lnTo>
                  <a:lnTo>
                    <a:pt x="450487" y="828921"/>
                  </a:lnTo>
                  <a:lnTo>
                    <a:pt x="451678" y="828921"/>
                  </a:lnTo>
                  <a:lnTo>
                    <a:pt x="452828" y="828921"/>
                  </a:lnTo>
                  <a:lnTo>
                    <a:pt x="453978" y="828921"/>
                  </a:lnTo>
                  <a:lnTo>
                    <a:pt x="455170" y="828921"/>
                  </a:lnTo>
                  <a:lnTo>
                    <a:pt x="456320" y="828921"/>
                  </a:lnTo>
                  <a:lnTo>
                    <a:pt x="457470" y="828921"/>
                  </a:lnTo>
                  <a:lnTo>
                    <a:pt x="458661" y="828921"/>
                  </a:lnTo>
                  <a:lnTo>
                    <a:pt x="459811" y="828921"/>
                  </a:lnTo>
                  <a:lnTo>
                    <a:pt x="460962" y="828921"/>
                  </a:lnTo>
                  <a:lnTo>
                    <a:pt x="462152" y="828921"/>
                  </a:lnTo>
                  <a:lnTo>
                    <a:pt x="463303" y="828921"/>
                  </a:lnTo>
                  <a:lnTo>
                    <a:pt x="464453" y="828921"/>
                  </a:lnTo>
                  <a:lnTo>
                    <a:pt x="465644" y="828921"/>
                  </a:lnTo>
                  <a:lnTo>
                    <a:pt x="466794" y="828921"/>
                  </a:lnTo>
                  <a:lnTo>
                    <a:pt x="467986" y="828921"/>
                  </a:lnTo>
                  <a:lnTo>
                    <a:pt x="469136" y="828921"/>
                  </a:lnTo>
                  <a:lnTo>
                    <a:pt x="470286" y="828921"/>
                  </a:lnTo>
                  <a:lnTo>
                    <a:pt x="471477" y="828921"/>
                  </a:lnTo>
                  <a:lnTo>
                    <a:pt x="472627" y="828921"/>
                  </a:lnTo>
                  <a:lnTo>
                    <a:pt x="473777" y="828921"/>
                  </a:lnTo>
                  <a:lnTo>
                    <a:pt x="474968" y="828921"/>
                  </a:lnTo>
                  <a:lnTo>
                    <a:pt x="476119" y="828921"/>
                  </a:lnTo>
                  <a:lnTo>
                    <a:pt x="477269" y="828921"/>
                  </a:lnTo>
                  <a:lnTo>
                    <a:pt x="478460" y="828921"/>
                  </a:lnTo>
                  <a:lnTo>
                    <a:pt x="479610" y="828921"/>
                  </a:lnTo>
                  <a:lnTo>
                    <a:pt x="480760" y="828921"/>
                  </a:lnTo>
                  <a:lnTo>
                    <a:pt x="481952" y="828921"/>
                  </a:lnTo>
                  <a:lnTo>
                    <a:pt x="483101" y="828921"/>
                  </a:lnTo>
                  <a:lnTo>
                    <a:pt x="484293" y="828921"/>
                  </a:lnTo>
                  <a:lnTo>
                    <a:pt x="485443" y="828921"/>
                  </a:lnTo>
                  <a:lnTo>
                    <a:pt x="486593" y="828921"/>
                  </a:lnTo>
                  <a:lnTo>
                    <a:pt x="487784" y="828921"/>
                  </a:lnTo>
                  <a:lnTo>
                    <a:pt x="488934" y="828921"/>
                  </a:lnTo>
                  <a:lnTo>
                    <a:pt x="490085" y="828921"/>
                  </a:lnTo>
                  <a:lnTo>
                    <a:pt x="491276" y="828921"/>
                  </a:lnTo>
                  <a:lnTo>
                    <a:pt x="492426" y="828921"/>
                  </a:lnTo>
                  <a:lnTo>
                    <a:pt x="493576" y="828921"/>
                  </a:lnTo>
                  <a:lnTo>
                    <a:pt x="494768" y="828921"/>
                  </a:lnTo>
                  <a:lnTo>
                    <a:pt x="495917" y="828921"/>
                  </a:lnTo>
                  <a:lnTo>
                    <a:pt x="497068" y="828921"/>
                  </a:lnTo>
                  <a:lnTo>
                    <a:pt x="498259" y="828921"/>
                  </a:lnTo>
                  <a:lnTo>
                    <a:pt x="499409" y="828921"/>
                  </a:lnTo>
                  <a:lnTo>
                    <a:pt x="500600" y="828921"/>
                  </a:lnTo>
                  <a:lnTo>
                    <a:pt x="501750" y="828921"/>
                  </a:lnTo>
                  <a:lnTo>
                    <a:pt x="502901" y="828921"/>
                  </a:lnTo>
                  <a:lnTo>
                    <a:pt x="504092" y="828921"/>
                  </a:lnTo>
                  <a:lnTo>
                    <a:pt x="505242" y="828921"/>
                  </a:lnTo>
                  <a:lnTo>
                    <a:pt x="506392" y="828921"/>
                  </a:lnTo>
                  <a:lnTo>
                    <a:pt x="507583" y="828921"/>
                  </a:lnTo>
                  <a:lnTo>
                    <a:pt x="508734" y="828921"/>
                  </a:lnTo>
                  <a:lnTo>
                    <a:pt x="509883" y="828921"/>
                  </a:lnTo>
                  <a:lnTo>
                    <a:pt x="511075" y="828921"/>
                  </a:lnTo>
                  <a:lnTo>
                    <a:pt x="512225" y="828921"/>
                  </a:lnTo>
                  <a:lnTo>
                    <a:pt x="513375" y="828921"/>
                  </a:lnTo>
                  <a:lnTo>
                    <a:pt x="514566" y="828921"/>
                  </a:lnTo>
                  <a:lnTo>
                    <a:pt x="515716" y="828921"/>
                  </a:lnTo>
                  <a:lnTo>
                    <a:pt x="516908" y="828921"/>
                  </a:lnTo>
                  <a:lnTo>
                    <a:pt x="518058" y="828921"/>
                  </a:lnTo>
                  <a:lnTo>
                    <a:pt x="519208" y="828921"/>
                  </a:lnTo>
                  <a:lnTo>
                    <a:pt x="520399" y="828921"/>
                  </a:lnTo>
                  <a:lnTo>
                    <a:pt x="521550" y="828921"/>
                  </a:lnTo>
                  <a:lnTo>
                    <a:pt x="522699" y="828921"/>
                  </a:lnTo>
                  <a:lnTo>
                    <a:pt x="523891" y="828921"/>
                  </a:lnTo>
                  <a:lnTo>
                    <a:pt x="525041" y="828921"/>
                  </a:lnTo>
                  <a:lnTo>
                    <a:pt x="526191" y="828921"/>
                  </a:lnTo>
                  <a:lnTo>
                    <a:pt x="527382" y="828921"/>
                  </a:lnTo>
                  <a:lnTo>
                    <a:pt x="528532" y="828921"/>
                  </a:lnTo>
                  <a:lnTo>
                    <a:pt x="529724" y="828921"/>
                  </a:lnTo>
                  <a:lnTo>
                    <a:pt x="530873" y="828921"/>
                  </a:lnTo>
                  <a:lnTo>
                    <a:pt x="532024" y="828921"/>
                  </a:lnTo>
                  <a:lnTo>
                    <a:pt x="533215" y="828921"/>
                  </a:lnTo>
                  <a:lnTo>
                    <a:pt x="534365" y="828921"/>
                  </a:lnTo>
                  <a:lnTo>
                    <a:pt x="535515" y="828921"/>
                  </a:lnTo>
                  <a:lnTo>
                    <a:pt x="536707" y="828921"/>
                  </a:lnTo>
                  <a:lnTo>
                    <a:pt x="537857" y="828921"/>
                  </a:lnTo>
                  <a:lnTo>
                    <a:pt x="539007" y="828921"/>
                  </a:lnTo>
                  <a:lnTo>
                    <a:pt x="540198" y="828921"/>
                  </a:lnTo>
                  <a:lnTo>
                    <a:pt x="541348" y="828921"/>
                  </a:lnTo>
                  <a:lnTo>
                    <a:pt x="542498" y="828921"/>
                  </a:lnTo>
                  <a:lnTo>
                    <a:pt x="543689" y="828921"/>
                  </a:lnTo>
                  <a:lnTo>
                    <a:pt x="544840" y="828921"/>
                  </a:lnTo>
                  <a:lnTo>
                    <a:pt x="546031" y="828921"/>
                  </a:lnTo>
                  <a:lnTo>
                    <a:pt x="547181" y="828921"/>
                  </a:lnTo>
                  <a:lnTo>
                    <a:pt x="548331" y="828921"/>
                  </a:lnTo>
                  <a:lnTo>
                    <a:pt x="549522" y="828921"/>
                  </a:lnTo>
                  <a:lnTo>
                    <a:pt x="550673" y="828921"/>
                  </a:lnTo>
                  <a:lnTo>
                    <a:pt x="551823" y="828921"/>
                  </a:lnTo>
                  <a:lnTo>
                    <a:pt x="553014" y="828921"/>
                  </a:lnTo>
                  <a:lnTo>
                    <a:pt x="554164" y="828921"/>
                  </a:lnTo>
                  <a:lnTo>
                    <a:pt x="555314" y="807171"/>
                  </a:lnTo>
                  <a:lnTo>
                    <a:pt x="556505" y="683473"/>
                  </a:lnTo>
                  <a:lnTo>
                    <a:pt x="557655" y="684783"/>
                  </a:lnTo>
                  <a:lnTo>
                    <a:pt x="558806" y="697102"/>
                  </a:lnTo>
                  <a:lnTo>
                    <a:pt x="559997" y="717016"/>
                  </a:lnTo>
                  <a:lnTo>
                    <a:pt x="561147" y="713611"/>
                  </a:lnTo>
                  <a:lnTo>
                    <a:pt x="562338" y="705486"/>
                  </a:lnTo>
                  <a:lnTo>
                    <a:pt x="563489" y="709417"/>
                  </a:lnTo>
                  <a:lnTo>
                    <a:pt x="564639" y="680068"/>
                  </a:lnTo>
                  <a:lnTo>
                    <a:pt x="565830" y="711516"/>
                  </a:lnTo>
                  <a:lnTo>
                    <a:pt x="566980" y="714658"/>
                  </a:lnTo>
                  <a:lnTo>
                    <a:pt x="568130" y="715184"/>
                  </a:lnTo>
                  <a:lnTo>
                    <a:pt x="569322" y="706012"/>
                  </a:lnTo>
                  <a:lnTo>
                    <a:pt x="570471" y="697102"/>
                  </a:lnTo>
                  <a:lnTo>
                    <a:pt x="571622" y="692382"/>
                  </a:lnTo>
                  <a:lnTo>
                    <a:pt x="572813" y="720688"/>
                  </a:lnTo>
                  <a:lnTo>
                    <a:pt x="573963" y="705223"/>
                  </a:lnTo>
                  <a:lnTo>
                    <a:pt x="575113" y="717279"/>
                  </a:lnTo>
                  <a:lnTo>
                    <a:pt x="576304" y="739555"/>
                  </a:lnTo>
                  <a:lnTo>
                    <a:pt x="577455" y="708632"/>
                  </a:lnTo>
                  <a:lnTo>
                    <a:pt x="578646" y="681900"/>
                  </a:lnTo>
                  <a:lnTo>
                    <a:pt x="579796" y="695003"/>
                  </a:lnTo>
                  <a:lnTo>
                    <a:pt x="580946" y="699723"/>
                  </a:lnTo>
                  <a:lnTo>
                    <a:pt x="582137" y="721999"/>
                  </a:lnTo>
                  <a:lnTo>
                    <a:pt x="583287" y="722520"/>
                  </a:lnTo>
                  <a:lnTo>
                    <a:pt x="584437" y="725930"/>
                  </a:lnTo>
                  <a:lnTo>
                    <a:pt x="585629" y="712826"/>
                  </a:lnTo>
                  <a:lnTo>
                    <a:pt x="586779" y="723309"/>
                  </a:lnTo>
                  <a:lnTo>
                    <a:pt x="587929" y="676395"/>
                  </a:lnTo>
                  <a:lnTo>
                    <a:pt x="589120" y="699723"/>
                  </a:lnTo>
                  <a:lnTo>
                    <a:pt x="590271" y="714395"/>
                  </a:lnTo>
                  <a:lnTo>
                    <a:pt x="591420" y="719378"/>
                  </a:lnTo>
                  <a:lnTo>
                    <a:pt x="592612" y="709680"/>
                  </a:lnTo>
                  <a:lnTo>
                    <a:pt x="593762" y="680589"/>
                  </a:lnTo>
                  <a:lnTo>
                    <a:pt x="594953" y="690025"/>
                  </a:lnTo>
                  <a:lnTo>
                    <a:pt x="596103" y="715184"/>
                  </a:lnTo>
                  <a:lnTo>
                    <a:pt x="597253" y="710206"/>
                  </a:lnTo>
                  <a:lnTo>
                    <a:pt x="598445" y="693430"/>
                  </a:lnTo>
                  <a:lnTo>
                    <a:pt x="599595" y="696839"/>
                  </a:lnTo>
                  <a:lnTo>
                    <a:pt x="600745" y="659887"/>
                  </a:lnTo>
                  <a:lnTo>
                    <a:pt x="601936" y="664602"/>
                  </a:lnTo>
                  <a:lnTo>
                    <a:pt x="603086" y="676921"/>
                  </a:lnTo>
                  <a:lnTo>
                    <a:pt x="604237" y="666964"/>
                  </a:lnTo>
                  <a:lnTo>
                    <a:pt x="605428" y="655430"/>
                  </a:lnTo>
                  <a:lnTo>
                    <a:pt x="606578" y="687930"/>
                  </a:lnTo>
                  <a:lnTo>
                    <a:pt x="607769" y="675611"/>
                  </a:lnTo>
                  <a:lnTo>
                    <a:pt x="608919" y="657529"/>
                  </a:lnTo>
                  <a:lnTo>
                    <a:pt x="610069" y="567378"/>
                  </a:lnTo>
                  <a:lnTo>
                    <a:pt x="611261" y="620576"/>
                  </a:lnTo>
                  <a:lnTo>
                    <a:pt x="612411" y="648357"/>
                  </a:lnTo>
                  <a:lnTo>
                    <a:pt x="613561" y="623982"/>
                  </a:lnTo>
                  <a:lnTo>
                    <a:pt x="614752" y="607999"/>
                  </a:lnTo>
                  <a:lnTo>
                    <a:pt x="615902" y="659624"/>
                  </a:lnTo>
                  <a:lnTo>
                    <a:pt x="617053" y="665913"/>
                  </a:lnTo>
                  <a:lnTo>
                    <a:pt x="618243" y="665128"/>
                  </a:lnTo>
                  <a:lnTo>
                    <a:pt x="619394" y="661982"/>
                  </a:lnTo>
                  <a:lnTo>
                    <a:pt x="620544" y="651240"/>
                  </a:lnTo>
                  <a:lnTo>
                    <a:pt x="621735" y="638921"/>
                  </a:lnTo>
                  <a:lnTo>
                    <a:pt x="622885" y="608521"/>
                  </a:lnTo>
                  <a:lnTo>
                    <a:pt x="624076" y="576025"/>
                  </a:lnTo>
                  <a:lnTo>
                    <a:pt x="625227" y="644947"/>
                  </a:lnTo>
                  <a:lnTo>
                    <a:pt x="626376" y="638658"/>
                  </a:lnTo>
                  <a:lnTo>
                    <a:pt x="627568" y="652809"/>
                  </a:lnTo>
                  <a:lnTo>
                    <a:pt x="628718" y="656740"/>
                  </a:lnTo>
                  <a:lnTo>
                    <a:pt x="629868" y="635516"/>
                  </a:lnTo>
                  <a:lnTo>
                    <a:pt x="631059" y="661982"/>
                  </a:lnTo>
                  <a:lnTo>
                    <a:pt x="632210" y="596465"/>
                  </a:lnTo>
                  <a:lnTo>
                    <a:pt x="633360" y="627128"/>
                  </a:lnTo>
                  <a:lnTo>
                    <a:pt x="634551" y="631059"/>
                  </a:lnTo>
                  <a:lnTo>
                    <a:pt x="635701" y="641805"/>
                  </a:lnTo>
                  <a:lnTo>
                    <a:pt x="636851" y="672206"/>
                  </a:lnTo>
                  <a:lnTo>
                    <a:pt x="638043" y="699460"/>
                  </a:lnTo>
                  <a:lnTo>
                    <a:pt x="639192" y="684258"/>
                  </a:lnTo>
                  <a:lnTo>
                    <a:pt x="640384" y="681900"/>
                  </a:lnTo>
                  <a:lnTo>
                    <a:pt x="641534" y="696314"/>
                  </a:lnTo>
                  <a:lnTo>
                    <a:pt x="642684" y="669844"/>
                  </a:lnTo>
                  <a:lnTo>
                    <a:pt x="643875" y="676921"/>
                  </a:lnTo>
                  <a:lnTo>
                    <a:pt x="645025" y="659887"/>
                  </a:lnTo>
                  <a:lnTo>
                    <a:pt x="646176" y="649930"/>
                  </a:lnTo>
                  <a:lnTo>
                    <a:pt x="647367" y="708632"/>
                  </a:lnTo>
                  <a:lnTo>
                    <a:pt x="648517" y="727240"/>
                  </a:lnTo>
                  <a:lnTo>
                    <a:pt x="649667" y="681637"/>
                  </a:lnTo>
                  <a:lnTo>
                    <a:pt x="650858" y="692120"/>
                  </a:lnTo>
                  <a:lnTo>
                    <a:pt x="652008" y="664602"/>
                  </a:lnTo>
                  <a:lnTo>
                    <a:pt x="653158" y="695529"/>
                  </a:lnTo>
                  <a:lnTo>
                    <a:pt x="654350" y="686878"/>
                  </a:lnTo>
                  <a:lnTo>
                    <a:pt x="655500" y="681378"/>
                  </a:lnTo>
                  <a:lnTo>
                    <a:pt x="656691" y="713085"/>
                  </a:lnTo>
                  <a:lnTo>
                    <a:pt x="657841" y="690025"/>
                  </a:lnTo>
                  <a:lnTo>
                    <a:pt x="658992" y="692908"/>
                  </a:lnTo>
                  <a:lnTo>
                    <a:pt x="660183" y="682163"/>
                  </a:lnTo>
                  <a:lnTo>
                    <a:pt x="661333" y="704176"/>
                  </a:lnTo>
                  <a:lnTo>
                    <a:pt x="662483" y="686094"/>
                  </a:lnTo>
                  <a:lnTo>
                    <a:pt x="663674" y="707322"/>
                  </a:lnTo>
                  <a:lnTo>
                    <a:pt x="664825" y="708107"/>
                  </a:lnTo>
                  <a:lnTo>
                    <a:pt x="665974" y="707585"/>
                  </a:lnTo>
                  <a:lnTo>
                    <a:pt x="667166" y="694219"/>
                  </a:lnTo>
                  <a:lnTo>
                    <a:pt x="668316" y="715184"/>
                  </a:lnTo>
                  <a:lnTo>
                    <a:pt x="669507" y="707844"/>
                  </a:lnTo>
                  <a:lnTo>
                    <a:pt x="670657" y="704438"/>
                  </a:lnTo>
                  <a:lnTo>
                    <a:pt x="671807" y="689499"/>
                  </a:lnTo>
                  <a:lnTo>
                    <a:pt x="672999" y="675874"/>
                  </a:lnTo>
                  <a:lnTo>
                    <a:pt x="674149" y="709943"/>
                  </a:lnTo>
                  <a:lnTo>
                    <a:pt x="675299" y="650977"/>
                  </a:lnTo>
                  <a:lnTo>
                    <a:pt x="676490" y="685831"/>
                  </a:lnTo>
                  <a:lnTo>
                    <a:pt x="677640" y="712038"/>
                  </a:lnTo>
                  <a:lnTo>
                    <a:pt x="678790" y="694740"/>
                  </a:lnTo>
                  <a:lnTo>
                    <a:pt x="679982" y="681900"/>
                  </a:lnTo>
                  <a:lnTo>
                    <a:pt x="681132" y="679805"/>
                  </a:lnTo>
                  <a:lnTo>
                    <a:pt x="682282" y="705223"/>
                  </a:lnTo>
                  <a:lnTo>
                    <a:pt x="683473" y="681900"/>
                  </a:lnTo>
                  <a:lnTo>
                    <a:pt x="684623" y="698150"/>
                  </a:lnTo>
                  <a:lnTo>
                    <a:pt x="685815" y="677184"/>
                  </a:lnTo>
                  <a:lnTo>
                    <a:pt x="686964" y="682688"/>
                  </a:lnTo>
                  <a:lnTo>
                    <a:pt x="688115" y="659361"/>
                  </a:lnTo>
                  <a:lnTo>
                    <a:pt x="689306" y="686356"/>
                  </a:lnTo>
                  <a:lnTo>
                    <a:pt x="690456" y="681378"/>
                  </a:lnTo>
                  <a:lnTo>
                    <a:pt x="691606" y="659102"/>
                  </a:lnTo>
                  <a:lnTo>
                    <a:pt x="692797" y="695003"/>
                  </a:lnTo>
                  <a:lnTo>
                    <a:pt x="693948" y="709680"/>
                  </a:lnTo>
                  <a:lnTo>
                    <a:pt x="695098" y="677969"/>
                  </a:lnTo>
                  <a:lnTo>
                    <a:pt x="696289" y="685831"/>
                  </a:lnTo>
                  <a:lnTo>
                    <a:pt x="697439" y="691335"/>
                  </a:lnTo>
                  <a:lnTo>
                    <a:pt x="698589" y="692382"/>
                  </a:lnTo>
                  <a:lnTo>
                    <a:pt x="699780" y="679279"/>
                  </a:lnTo>
                  <a:lnTo>
                    <a:pt x="700931" y="695529"/>
                  </a:lnTo>
                  <a:lnTo>
                    <a:pt x="702122" y="690288"/>
                  </a:lnTo>
                  <a:lnTo>
                    <a:pt x="703272" y="704438"/>
                  </a:lnTo>
                  <a:lnTo>
                    <a:pt x="704422" y="701292"/>
                  </a:lnTo>
                  <a:lnTo>
                    <a:pt x="705613" y="665391"/>
                  </a:lnTo>
                  <a:lnTo>
                    <a:pt x="706764" y="696051"/>
                  </a:lnTo>
                  <a:lnTo>
                    <a:pt x="707914" y="663292"/>
                  </a:lnTo>
                  <a:lnTo>
                    <a:pt x="709105" y="668796"/>
                  </a:lnTo>
                  <a:lnTo>
                    <a:pt x="710255" y="693693"/>
                  </a:lnTo>
                  <a:lnTo>
                    <a:pt x="711405" y="695266"/>
                  </a:lnTo>
                  <a:lnTo>
                    <a:pt x="712596" y="675874"/>
                  </a:lnTo>
                  <a:lnTo>
                    <a:pt x="713746" y="665654"/>
                  </a:lnTo>
                  <a:lnTo>
                    <a:pt x="714897" y="702865"/>
                  </a:lnTo>
                  <a:lnTo>
                    <a:pt x="716088" y="657003"/>
                  </a:lnTo>
                  <a:lnTo>
                    <a:pt x="717238" y="657792"/>
                  </a:lnTo>
                  <a:lnTo>
                    <a:pt x="718429" y="641279"/>
                  </a:lnTo>
                  <a:lnTo>
                    <a:pt x="719579" y="672727"/>
                  </a:lnTo>
                  <a:lnTo>
                    <a:pt x="720730" y="656481"/>
                  </a:lnTo>
                  <a:lnTo>
                    <a:pt x="721921" y="567637"/>
                  </a:lnTo>
                  <a:lnTo>
                    <a:pt x="723071" y="609831"/>
                  </a:lnTo>
                  <a:lnTo>
                    <a:pt x="724221" y="570784"/>
                  </a:lnTo>
                  <a:lnTo>
                    <a:pt x="725413" y="469887"/>
                  </a:lnTo>
                  <a:lnTo>
                    <a:pt x="726562" y="545102"/>
                  </a:lnTo>
                  <a:lnTo>
                    <a:pt x="727713" y="559516"/>
                  </a:lnTo>
                  <a:lnTo>
                    <a:pt x="728904" y="623982"/>
                  </a:lnTo>
                  <a:lnTo>
                    <a:pt x="730054" y="625292"/>
                  </a:lnTo>
                  <a:lnTo>
                    <a:pt x="731204" y="619792"/>
                  </a:lnTo>
                  <a:lnTo>
                    <a:pt x="732395" y="552176"/>
                  </a:lnTo>
                  <a:lnTo>
                    <a:pt x="733546" y="535930"/>
                  </a:lnTo>
                  <a:lnTo>
                    <a:pt x="734736" y="514176"/>
                  </a:lnTo>
                  <a:lnTo>
                    <a:pt x="735887" y="535667"/>
                  </a:lnTo>
                  <a:lnTo>
                    <a:pt x="737037" y="569999"/>
                  </a:lnTo>
                  <a:lnTo>
                    <a:pt x="738228" y="408301"/>
                  </a:lnTo>
                  <a:lnTo>
                    <a:pt x="739378" y="359555"/>
                  </a:lnTo>
                  <a:lnTo>
                    <a:pt x="740528" y="378163"/>
                  </a:lnTo>
                  <a:lnTo>
                    <a:pt x="741720" y="304258"/>
                  </a:lnTo>
                  <a:lnTo>
                    <a:pt x="742870" y="258659"/>
                  </a:lnTo>
                  <a:lnTo>
                    <a:pt x="744020" y="121336"/>
                  </a:lnTo>
                  <a:lnTo>
                    <a:pt x="745211" y="135750"/>
                  </a:lnTo>
                  <a:lnTo>
                    <a:pt x="746361" y="0"/>
                  </a:lnTo>
                  <a:lnTo>
                    <a:pt x="747552" y="104564"/>
                  </a:lnTo>
                  <a:lnTo>
                    <a:pt x="748703" y="440534"/>
                  </a:lnTo>
                  <a:lnTo>
                    <a:pt x="749853" y="479844"/>
                  </a:lnTo>
                  <a:lnTo>
                    <a:pt x="751044" y="548245"/>
                  </a:lnTo>
                  <a:lnTo>
                    <a:pt x="752194" y="594633"/>
                  </a:lnTo>
                  <a:lnTo>
                    <a:pt x="753344" y="560564"/>
                  </a:lnTo>
                  <a:lnTo>
                    <a:pt x="754536" y="599874"/>
                  </a:lnTo>
                  <a:lnTo>
                    <a:pt x="755686" y="506577"/>
                  </a:lnTo>
                  <a:lnTo>
                    <a:pt x="756836" y="522301"/>
                  </a:lnTo>
                  <a:lnTo>
                    <a:pt x="758027" y="594370"/>
                  </a:lnTo>
                  <a:lnTo>
                    <a:pt x="759177" y="614809"/>
                  </a:lnTo>
                  <a:lnTo>
                    <a:pt x="760328" y="586771"/>
                  </a:lnTo>
                  <a:lnTo>
                    <a:pt x="761518" y="612452"/>
                  </a:lnTo>
                  <a:lnTo>
                    <a:pt x="762669" y="637874"/>
                  </a:lnTo>
                  <a:lnTo>
                    <a:pt x="763860" y="590439"/>
                  </a:lnTo>
                  <a:lnTo>
                    <a:pt x="765010" y="542482"/>
                  </a:lnTo>
                  <a:lnTo>
                    <a:pt x="766160" y="598301"/>
                  </a:lnTo>
                  <a:lnTo>
                    <a:pt x="767352" y="633680"/>
                  </a:lnTo>
                  <a:lnTo>
                    <a:pt x="768502" y="609309"/>
                  </a:lnTo>
                  <a:lnTo>
                    <a:pt x="769652" y="626081"/>
                  </a:lnTo>
                  <a:lnTo>
                    <a:pt x="770843" y="596990"/>
                  </a:lnTo>
                  <a:lnTo>
                    <a:pt x="771993" y="566068"/>
                  </a:lnTo>
                  <a:lnTo>
                    <a:pt x="773143" y="547723"/>
                  </a:lnTo>
                  <a:lnTo>
                    <a:pt x="774334" y="572357"/>
                  </a:lnTo>
                  <a:lnTo>
                    <a:pt x="775485" y="609831"/>
                  </a:lnTo>
                  <a:lnTo>
                    <a:pt x="776635" y="623982"/>
                  </a:lnTo>
                  <a:lnTo>
                    <a:pt x="777826" y="641279"/>
                  </a:lnTo>
                  <a:lnTo>
                    <a:pt x="778976" y="592012"/>
                  </a:lnTo>
                  <a:lnTo>
                    <a:pt x="780167" y="652288"/>
                  </a:lnTo>
                  <a:lnTo>
                    <a:pt x="781318" y="562137"/>
                  </a:lnTo>
                  <a:lnTo>
                    <a:pt x="782467" y="598038"/>
                  </a:lnTo>
                  <a:lnTo>
                    <a:pt x="783659" y="600658"/>
                  </a:lnTo>
                  <a:lnTo>
                    <a:pt x="784809" y="550344"/>
                  </a:lnTo>
                  <a:lnTo>
                    <a:pt x="785959" y="430577"/>
                  </a:lnTo>
                  <a:lnTo>
                    <a:pt x="787150" y="85172"/>
                  </a:lnTo>
                  <a:lnTo>
                    <a:pt x="788300" y="487969"/>
                  </a:lnTo>
                  <a:lnTo>
                    <a:pt x="789451" y="512344"/>
                  </a:lnTo>
                  <a:lnTo>
                    <a:pt x="790642" y="489805"/>
                  </a:lnTo>
                  <a:lnTo>
                    <a:pt x="791792" y="374758"/>
                  </a:lnTo>
                  <a:lnTo>
                    <a:pt x="792942" y="568163"/>
                  </a:lnTo>
                  <a:lnTo>
                    <a:pt x="794134" y="574715"/>
                  </a:lnTo>
                  <a:lnTo>
                    <a:pt x="795283" y="579171"/>
                  </a:lnTo>
                  <a:lnTo>
                    <a:pt x="796475" y="631844"/>
                  </a:lnTo>
                  <a:lnTo>
                    <a:pt x="797625" y="588865"/>
                  </a:lnTo>
                  <a:lnTo>
                    <a:pt x="798775" y="558465"/>
                  </a:lnTo>
                  <a:lnTo>
                    <a:pt x="799966" y="560301"/>
                  </a:lnTo>
                  <a:lnTo>
                    <a:pt x="801116" y="543003"/>
                  </a:lnTo>
                  <a:lnTo>
                    <a:pt x="802267" y="610357"/>
                  </a:lnTo>
                  <a:lnTo>
                    <a:pt x="803458" y="596465"/>
                  </a:lnTo>
                  <a:lnTo>
                    <a:pt x="804608" y="609046"/>
                  </a:lnTo>
                  <a:lnTo>
                    <a:pt x="805758" y="558727"/>
                  </a:lnTo>
                  <a:lnTo>
                    <a:pt x="806949" y="573667"/>
                  </a:lnTo>
                  <a:lnTo>
                    <a:pt x="808099" y="548508"/>
                  </a:lnTo>
                  <a:lnTo>
                    <a:pt x="809249" y="550866"/>
                  </a:lnTo>
                  <a:lnTo>
                    <a:pt x="810441" y="614551"/>
                  </a:lnTo>
                  <a:lnTo>
                    <a:pt x="811591" y="572094"/>
                  </a:lnTo>
                  <a:lnTo>
                    <a:pt x="812782" y="616645"/>
                  </a:lnTo>
                  <a:lnTo>
                    <a:pt x="813932" y="536715"/>
                  </a:lnTo>
                  <a:lnTo>
                    <a:pt x="815082" y="592796"/>
                  </a:lnTo>
                  <a:lnTo>
                    <a:pt x="816274" y="556896"/>
                  </a:lnTo>
                  <a:lnTo>
                    <a:pt x="817424" y="563447"/>
                  </a:lnTo>
                  <a:lnTo>
                    <a:pt x="818574" y="599611"/>
                  </a:lnTo>
                  <a:lnTo>
                    <a:pt x="819765" y="577072"/>
                  </a:lnTo>
                  <a:lnTo>
                    <a:pt x="820916" y="586245"/>
                  </a:lnTo>
                  <a:lnTo>
                    <a:pt x="822065" y="565016"/>
                  </a:lnTo>
                  <a:lnTo>
                    <a:pt x="823257" y="521253"/>
                  </a:lnTo>
                  <a:lnTo>
                    <a:pt x="824407" y="610878"/>
                  </a:lnTo>
                  <a:lnTo>
                    <a:pt x="825598" y="543529"/>
                  </a:lnTo>
                  <a:lnTo>
                    <a:pt x="826748" y="582577"/>
                  </a:lnTo>
                  <a:lnTo>
                    <a:pt x="827898" y="582577"/>
                  </a:lnTo>
                  <a:lnTo>
                    <a:pt x="829090" y="549555"/>
                  </a:lnTo>
                  <a:lnTo>
                    <a:pt x="830239" y="559253"/>
                  </a:lnTo>
                  <a:lnTo>
                    <a:pt x="831390" y="539861"/>
                  </a:lnTo>
                  <a:lnTo>
                    <a:pt x="832581" y="557154"/>
                  </a:lnTo>
                  <a:lnTo>
                    <a:pt x="833731" y="508150"/>
                  </a:lnTo>
                  <a:lnTo>
                    <a:pt x="834881" y="577335"/>
                  </a:lnTo>
                  <a:lnTo>
                    <a:pt x="836073" y="544051"/>
                  </a:lnTo>
                  <a:lnTo>
                    <a:pt x="837223" y="605900"/>
                  </a:lnTo>
                  <a:lnTo>
                    <a:pt x="838373" y="543266"/>
                  </a:lnTo>
                  <a:lnTo>
                    <a:pt x="839564" y="550866"/>
                  </a:lnTo>
                  <a:lnTo>
                    <a:pt x="840714" y="548508"/>
                  </a:lnTo>
                  <a:lnTo>
                    <a:pt x="841906" y="558206"/>
                  </a:lnTo>
                  <a:lnTo>
                    <a:pt x="843055" y="576809"/>
                  </a:lnTo>
                  <a:lnTo>
                    <a:pt x="844206" y="607999"/>
                  </a:lnTo>
                  <a:lnTo>
                    <a:pt x="845397" y="586508"/>
                  </a:lnTo>
                  <a:lnTo>
                    <a:pt x="846547" y="544051"/>
                  </a:lnTo>
                  <a:lnTo>
                    <a:pt x="847697" y="585982"/>
                  </a:lnTo>
                  <a:lnTo>
                    <a:pt x="848888" y="611141"/>
                  </a:lnTo>
                  <a:lnTo>
                    <a:pt x="850039" y="597775"/>
                  </a:lnTo>
                  <a:lnTo>
                    <a:pt x="851189" y="592534"/>
                  </a:lnTo>
                  <a:lnTo>
                    <a:pt x="852380" y="561085"/>
                  </a:lnTo>
                  <a:lnTo>
                    <a:pt x="853530" y="552702"/>
                  </a:lnTo>
                  <a:lnTo>
                    <a:pt x="854680" y="522038"/>
                  </a:lnTo>
                  <a:lnTo>
                    <a:pt x="855871" y="539335"/>
                  </a:lnTo>
                  <a:lnTo>
                    <a:pt x="857021" y="596727"/>
                  </a:lnTo>
                  <a:lnTo>
                    <a:pt x="858213" y="623723"/>
                  </a:lnTo>
                  <a:lnTo>
                    <a:pt x="859363" y="622150"/>
                  </a:lnTo>
                  <a:lnTo>
                    <a:pt x="860513" y="603279"/>
                  </a:lnTo>
                  <a:lnTo>
                    <a:pt x="861704" y="598564"/>
                  </a:lnTo>
                  <a:lnTo>
                    <a:pt x="862855" y="567115"/>
                  </a:lnTo>
                  <a:lnTo>
                    <a:pt x="864005" y="568689"/>
                  </a:lnTo>
                  <a:lnTo>
                    <a:pt x="865196" y="611404"/>
                  </a:lnTo>
                  <a:lnTo>
                    <a:pt x="866346" y="582314"/>
                  </a:lnTo>
                  <a:lnTo>
                    <a:pt x="867496" y="610620"/>
                  </a:lnTo>
                  <a:lnTo>
                    <a:pt x="868687" y="635516"/>
                  </a:lnTo>
                  <a:lnTo>
                    <a:pt x="869837" y="642068"/>
                  </a:lnTo>
                  <a:lnTo>
                    <a:pt x="870988" y="603279"/>
                  </a:lnTo>
                  <a:lnTo>
                    <a:pt x="872179" y="617693"/>
                  </a:lnTo>
                  <a:lnTo>
                    <a:pt x="873329" y="644688"/>
                  </a:lnTo>
                  <a:lnTo>
                    <a:pt x="874520" y="653598"/>
                  </a:lnTo>
                  <a:lnTo>
                    <a:pt x="875670" y="618219"/>
                  </a:lnTo>
                  <a:lnTo>
                    <a:pt x="876821" y="621887"/>
                  </a:lnTo>
                  <a:lnTo>
                    <a:pt x="878012" y="620839"/>
                  </a:lnTo>
                  <a:lnTo>
                    <a:pt x="879162" y="614025"/>
                  </a:lnTo>
                  <a:lnTo>
                    <a:pt x="880312" y="627391"/>
                  </a:lnTo>
                  <a:lnTo>
                    <a:pt x="881503" y="649930"/>
                  </a:lnTo>
                  <a:lnTo>
                    <a:pt x="882653" y="654908"/>
                  </a:lnTo>
                  <a:lnTo>
                    <a:pt x="883803" y="642327"/>
                  </a:lnTo>
                  <a:lnTo>
                    <a:pt x="884995" y="640757"/>
                  </a:lnTo>
                  <a:lnTo>
                    <a:pt x="886145" y="684520"/>
                  </a:lnTo>
                  <a:lnTo>
                    <a:pt x="887336" y="638396"/>
                  </a:lnTo>
                  <a:lnTo>
                    <a:pt x="888486" y="609831"/>
                  </a:lnTo>
                  <a:lnTo>
                    <a:pt x="889637" y="596465"/>
                  </a:lnTo>
                  <a:lnTo>
                    <a:pt x="890827" y="628701"/>
                  </a:lnTo>
                  <a:lnTo>
                    <a:pt x="891978" y="627913"/>
                  </a:lnTo>
                  <a:lnTo>
                    <a:pt x="893128" y="616383"/>
                  </a:lnTo>
                  <a:lnTo>
                    <a:pt x="894319" y="625033"/>
                  </a:lnTo>
                  <a:lnTo>
                    <a:pt x="895469" y="643637"/>
                  </a:lnTo>
                  <a:lnTo>
                    <a:pt x="896619" y="595154"/>
                  </a:lnTo>
                  <a:lnTo>
                    <a:pt x="897811" y="591749"/>
                  </a:lnTo>
                  <a:lnTo>
                    <a:pt x="898961" y="627913"/>
                  </a:lnTo>
                  <a:lnTo>
                    <a:pt x="900111" y="632107"/>
                  </a:lnTo>
                  <a:lnTo>
                    <a:pt x="901302" y="554275"/>
                  </a:lnTo>
                  <a:lnTo>
                    <a:pt x="902452" y="560827"/>
                  </a:lnTo>
                  <a:lnTo>
                    <a:pt x="903643" y="563969"/>
                  </a:lnTo>
                  <a:lnTo>
                    <a:pt x="904794" y="601447"/>
                  </a:lnTo>
                  <a:lnTo>
                    <a:pt x="905944" y="626602"/>
                  </a:lnTo>
                  <a:lnTo>
                    <a:pt x="907135" y="601447"/>
                  </a:lnTo>
                  <a:lnTo>
                    <a:pt x="908285" y="594633"/>
                  </a:lnTo>
                  <a:lnTo>
                    <a:pt x="909435" y="585723"/>
                  </a:lnTo>
                  <a:lnTo>
                    <a:pt x="910627" y="617956"/>
                  </a:lnTo>
                  <a:lnTo>
                    <a:pt x="911777" y="607473"/>
                  </a:lnTo>
                  <a:lnTo>
                    <a:pt x="912927" y="585723"/>
                  </a:lnTo>
                  <a:lnTo>
                    <a:pt x="914118" y="604068"/>
                  </a:lnTo>
                  <a:lnTo>
                    <a:pt x="915268" y="636038"/>
                  </a:lnTo>
                  <a:lnTo>
                    <a:pt x="916419" y="652025"/>
                  </a:lnTo>
                  <a:lnTo>
                    <a:pt x="917609" y="625818"/>
                  </a:lnTo>
                  <a:lnTo>
                    <a:pt x="918760" y="655956"/>
                  </a:lnTo>
                  <a:lnTo>
                    <a:pt x="919951" y="618740"/>
                  </a:lnTo>
                  <a:lnTo>
                    <a:pt x="921101" y="605378"/>
                  </a:lnTo>
                  <a:lnTo>
                    <a:pt x="922251" y="637348"/>
                  </a:lnTo>
                  <a:lnTo>
                    <a:pt x="923442" y="612977"/>
                  </a:lnTo>
                  <a:lnTo>
                    <a:pt x="924593" y="603279"/>
                  </a:lnTo>
                  <a:lnTo>
                    <a:pt x="925743" y="621361"/>
                  </a:lnTo>
                  <a:lnTo>
                    <a:pt x="926934" y="648878"/>
                  </a:lnTo>
                  <a:lnTo>
                    <a:pt x="928084" y="613240"/>
                  </a:lnTo>
                  <a:lnTo>
                    <a:pt x="929234" y="596206"/>
                  </a:lnTo>
                  <a:lnTo>
                    <a:pt x="930425" y="612189"/>
                  </a:lnTo>
                  <a:lnTo>
                    <a:pt x="931576" y="565279"/>
                  </a:lnTo>
                  <a:lnTo>
                    <a:pt x="932726" y="608258"/>
                  </a:lnTo>
                  <a:lnTo>
                    <a:pt x="933917" y="601184"/>
                  </a:lnTo>
                  <a:lnTo>
                    <a:pt x="935067" y="618740"/>
                  </a:lnTo>
                  <a:lnTo>
                    <a:pt x="936258" y="602495"/>
                  </a:lnTo>
                  <a:lnTo>
                    <a:pt x="937409" y="640757"/>
                  </a:lnTo>
                  <a:lnTo>
                    <a:pt x="938558" y="604068"/>
                  </a:lnTo>
                  <a:lnTo>
                    <a:pt x="939750" y="637348"/>
                  </a:lnTo>
                  <a:lnTo>
                    <a:pt x="940900" y="646783"/>
                  </a:lnTo>
                  <a:lnTo>
                    <a:pt x="942050" y="638396"/>
                  </a:lnTo>
                  <a:lnTo>
                    <a:pt x="943241" y="619003"/>
                  </a:lnTo>
                  <a:lnTo>
                    <a:pt x="944391" y="644688"/>
                  </a:lnTo>
                  <a:lnTo>
                    <a:pt x="945542" y="583102"/>
                  </a:lnTo>
                  <a:lnTo>
                    <a:pt x="946733" y="638137"/>
                  </a:lnTo>
                  <a:lnTo>
                    <a:pt x="947883" y="620576"/>
                  </a:lnTo>
                  <a:lnTo>
                    <a:pt x="949074" y="623197"/>
                  </a:lnTo>
                  <a:lnTo>
                    <a:pt x="950224" y="646258"/>
                  </a:lnTo>
                  <a:lnTo>
                    <a:pt x="951374" y="646783"/>
                  </a:lnTo>
                  <a:lnTo>
                    <a:pt x="952566" y="617171"/>
                  </a:lnTo>
                  <a:lnTo>
                    <a:pt x="953716" y="619003"/>
                  </a:lnTo>
                  <a:lnTo>
                    <a:pt x="954866" y="660413"/>
                  </a:lnTo>
                  <a:lnTo>
                    <a:pt x="956057" y="675085"/>
                  </a:lnTo>
                  <a:lnTo>
                    <a:pt x="957207" y="554797"/>
                  </a:lnTo>
                  <a:lnTo>
                    <a:pt x="958358" y="545102"/>
                  </a:lnTo>
                  <a:lnTo>
                    <a:pt x="959549" y="654120"/>
                  </a:lnTo>
                  <a:lnTo>
                    <a:pt x="960699" y="622934"/>
                  </a:lnTo>
                  <a:lnTo>
                    <a:pt x="961849" y="610620"/>
                  </a:lnTo>
                  <a:lnTo>
                    <a:pt x="963040" y="650189"/>
                  </a:lnTo>
                  <a:lnTo>
                    <a:pt x="964190" y="630275"/>
                  </a:lnTo>
                  <a:lnTo>
                    <a:pt x="965381" y="652025"/>
                  </a:lnTo>
                  <a:lnTo>
                    <a:pt x="966532" y="677706"/>
                  </a:lnTo>
                  <a:lnTo>
                    <a:pt x="967682" y="647046"/>
                  </a:lnTo>
                  <a:lnTo>
                    <a:pt x="968873" y="629223"/>
                  </a:lnTo>
                  <a:lnTo>
                    <a:pt x="970023" y="664081"/>
                  </a:lnTo>
                  <a:lnTo>
                    <a:pt x="971173" y="656481"/>
                  </a:lnTo>
                  <a:lnTo>
                    <a:pt x="972365" y="675874"/>
                  </a:lnTo>
                  <a:lnTo>
                    <a:pt x="973515" y="680852"/>
                  </a:lnTo>
                  <a:lnTo>
                    <a:pt x="974665" y="653335"/>
                  </a:lnTo>
                  <a:lnTo>
                    <a:pt x="975856" y="663033"/>
                  </a:lnTo>
                  <a:lnTo>
                    <a:pt x="977006" y="649930"/>
                  </a:lnTo>
                  <a:lnTo>
                    <a:pt x="978156" y="646520"/>
                  </a:lnTo>
                  <a:lnTo>
                    <a:pt x="979348" y="671943"/>
                  </a:lnTo>
                  <a:lnTo>
                    <a:pt x="980498" y="658576"/>
                  </a:lnTo>
                  <a:lnTo>
                    <a:pt x="981689" y="686619"/>
                  </a:lnTo>
                  <a:lnTo>
                    <a:pt x="982839" y="677184"/>
                  </a:lnTo>
                  <a:lnTo>
                    <a:pt x="983989" y="674563"/>
                  </a:lnTo>
                  <a:lnTo>
                    <a:pt x="985181" y="634206"/>
                  </a:lnTo>
                  <a:lnTo>
                    <a:pt x="986330" y="643115"/>
                  </a:lnTo>
                  <a:lnTo>
                    <a:pt x="987481" y="678232"/>
                  </a:lnTo>
                  <a:lnTo>
                    <a:pt x="988672" y="650977"/>
                  </a:lnTo>
                  <a:lnTo>
                    <a:pt x="989822" y="671943"/>
                  </a:lnTo>
                  <a:lnTo>
                    <a:pt x="990972" y="686356"/>
                  </a:lnTo>
                  <a:lnTo>
                    <a:pt x="992163" y="669322"/>
                  </a:lnTo>
                  <a:lnTo>
                    <a:pt x="993314" y="665654"/>
                  </a:lnTo>
                  <a:lnTo>
                    <a:pt x="994464" y="650189"/>
                  </a:lnTo>
                  <a:lnTo>
                    <a:pt x="995655" y="677706"/>
                  </a:lnTo>
                  <a:lnTo>
                    <a:pt x="996805" y="665654"/>
                  </a:lnTo>
                  <a:lnTo>
                    <a:pt x="997997" y="672990"/>
                  </a:lnTo>
                  <a:lnTo>
                    <a:pt x="999146" y="644426"/>
                  </a:lnTo>
                  <a:lnTo>
                    <a:pt x="1000297" y="664602"/>
                  </a:lnTo>
                  <a:lnTo>
                    <a:pt x="1001488" y="634990"/>
                  </a:lnTo>
                  <a:lnTo>
                    <a:pt x="1002638" y="660671"/>
                  </a:lnTo>
                  <a:lnTo>
                    <a:pt x="1003788" y="650189"/>
                  </a:lnTo>
                  <a:lnTo>
                    <a:pt x="1004979" y="632895"/>
                  </a:lnTo>
                  <a:lnTo>
                    <a:pt x="1006130" y="645473"/>
                  </a:lnTo>
                  <a:lnTo>
                    <a:pt x="1007280" y="659361"/>
                  </a:lnTo>
                  <a:lnTo>
                    <a:pt x="1008471" y="657003"/>
                  </a:lnTo>
                  <a:lnTo>
                    <a:pt x="1009621" y="612714"/>
                  </a:lnTo>
                  <a:lnTo>
                    <a:pt x="1010771" y="574977"/>
                  </a:lnTo>
                  <a:lnTo>
                    <a:pt x="1011962" y="628176"/>
                  </a:lnTo>
                  <a:lnTo>
                    <a:pt x="1013112" y="657529"/>
                  </a:lnTo>
                  <a:lnTo>
                    <a:pt x="1014304" y="667223"/>
                  </a:lnTo>
                  <a:lnTo>
                    <a:pt x="1015454" y="628964"/>
                  </a:lnTo>
                  <a:lnTo>
                    <a:pt x="1016604" y="651499"/>
                  </a:lnTo>
                  <a:lnTo>
                    <a:pt x="1017795" y="635775"/>
                  </a:lnTo>
                  <a:lnTo>
                    <a:pt x="1018945" y="626344"/>
                  </a:lnTo>
                  <a:lnTo>
                    <a:pt x="1020096" y="620051"/>
                  </a:lnTo>
                  <a:lnTo>
                    <a:pt x="1021287" y="639706"/>
                  </a:lnTo>
                  <a:lnTo>
                    <a:pt x="1022437" y="614551"/>
                  </a:lnTo>
                  <a:lnTo>
                    <a:pt x="1023587" y="686878"/>
                  </a:lnTo>
                  <a:lnTo>
                    <a:pt x="1024778" y="670370"/>
                  </a:lnTo>
                  <a:lnTo>
                    <a:pt x="1025928" y="684520"/>
                  </a:lnTo>
                  <a:lnTo>
                    <a:pt x="1027120" y="664602"/>
                  </a:lnTo>
                  <a:lnTo>
                    <a:pt x="1028270" y="620839"/>
                  </a:lnTo>
                  <a:lnTo>
                    <a:pt x="1029420" y="647046"/>
                  </a:lnTo>
                  <a:lnTo>
                    <a:pt x="1030611" y="679016"/>
                  </a:lnTo>
                  <a:lnTo>
                    <a:pt x="1031761" y="664081"/>
                  </a:lnTo>
                  <a:lnTo>
                    <a:pt x="1032912" y="683999"/>
                  </a:lnTo>
                  <a:lnTo>
                    <a:pt x="1034102" y="661197"/>
                  </a:lnTo>
                  <a:lnTo>
                    <a:pt x="1035253" y="663818"/>
                  </a:lnTo>
                  <a:lnTo>
                    <a:pt x="1036403" y="659887"/>
                  </a:lnTo>
                  <a:lnTo>
                    <a:pt x="1037594" y="674563"/>
                  </a:lnTo>
                  <a:lnTo>
                    <a:pt x="1038744" y="656481"/>
                  </a:lnTo>
                  <a:lnTo>
                    <a:pt x="1039894" y="651762"/>
                  </a:lnTo>
                  <a:lnTo>
                    <a:pt x="1041086" y="687404"/>
                  </a:lnTo>
                  <a:lnTo>
                    <a:pt x="1042236" y="607210"/>
                  </a:lnTo>
                  <a:lnTo>
                    <a:pt x="1043427" y="636563"/>
                  </a:lnTo>
                  <a:lnTo>
                    <a:pt x="1044577" y="639184"/>
                  </a:lnTo>
                  <a:lnTo>
                    <a:pt x="1045727" y="667749"/>
                  </a:lnTo>
                  <a:lnTo>
                    <a:pt x="1046918" y="686356"/>
                  </a:lnTo>
                  <a:lnTo>
                    <a:pt x="1048069" y="673775"/>
                  </a:lnTo>
                  <a:lnTo>
                    <a:pt x="1049219" y="695266"/>
                  </a:lnTo>
                  <a:lnTo>
                    <a:pt x="1050410" y="690809"/>
                  </a:lnTo>
                  <a:lnTo>
                    <a:pt x="1051560" y="659624"/>
                  </a:lnTo>
                  <a:lnTo>
                    <a:pt x="1052710" y="671154"/>
                  </a:lnTo>
                  <a:lnTo>
                    <a:pt x="1053902" y="676921"/>
                  </a:lnTo>
                  <a:lnTo>
                    <a:pt x="1055052" y="670107"/>
                  </a:lnTo>
                  <a:lnTo>
                    <a:pt x="1056202" y="669059"/>
                  </a:lnTo>
                  <a:lnTo>
                    <a:pt x="1057393" y="700507"/>
                  </a:lnTo>
                  <a:lnTo>
                    <a:pt x="1058543" y="642852"/>
                  </a:lnTo>
                  <a:lnTo>
                    <a:pt x="1059734" y="628176"/>
                  </a:lnTo>
                  <a:lnTo>
                    <a:pt x="1060885" y="672206"/>
                  </a:lnTo>
                  <a:lnTo>
                    <a:pt x="1062035" y="662245"/>
                  </a:lnTo>
                  <a:lnTo>
                    <a:pt x="1063226" y="638137"/>
                  </a:lnTo>
                  <a:lnTo>
                    <a:pt x="1064376" y="697887"/>
                  </a:lnTo>
                  <a:lnTo>
                    <a:pt x="1065526" y="668275"/>
                  </a:lnTo>
                  <a:lnTo>
                    <a:pt x="1066718" y="698671"/>
                  </a:lnTo>
                  <a:lnTo>
                    <a:pt x="1067868" y="690550"/>
                  </a:lnTo>
                  <a:lnTo>
                    <a:pt x="1069018" y="699723"/>
                  </a:lnTo>
                  <a:lnTo>
                    <a:pt x="1070209" y="696314"/>
                  </a:lnTo>
                  <a:lnTo>
                    <a:pt x="1071359" y="666964"/>
                  </a:lnTo>
                  <a:lnTo>
                    <a:pt x="1072510" y="677706"/>
                  </a:lnTo>
                  <a:lnTo>
                    <a:pt x="1073700" y="690288"/>
                  </a:lnTo>
                  <a:lnTo>
                    <a:pt x="1074851" y="694740"/>
                  </a:lnTo>
                  <a:lnTo>
                    <a:pt x="1076042" y="682947"/>
                  </a:lnTo>
                  <a:lnTo>
                    <a:pt x="1077192" y="700770"/>
                  </a:lnTo>
                  <a:lnTo>
                    <a:pt x="1078342" y="706012"/>
                  </a:lnTo>
                  <a:lnTo>
                    <a:pt x="1079533" y="716232"/>
                  </a:lnTo>
                  <a:lnTo>
                    <a:pt x="1080684" y="705486"/>
                  </a:lnTo>
                  <a:lnTo>
                    <a:pt x="1081833" y="707059"/>
                  </a:lnTo>
                  <a:lnTo>
                    <a:pt x="1083025" y="705223"/>
                  </a:lnTo>
                  <a:lnTo>
                    <a:pt x="1084175" y="714921"/>
                  </a:lnTo>
                  <a:lnTo>
                    <a:pt x="1085325" y="697624"/>
                  </a:lnTo>
                  <a:lnTo>
                    <a:pt x="1086516" y="715184"/>
                  </a:lnTo>
                  <a:lnTo>
                    <a:pt x="1087667" y="677447"/>
                  </a:lnTo>
                  <a:lnTo>
                    <a:pt x="1088858" y="683210"/>
                  </a:lnTo>
                  <a:lnTo>
                    <a:pt x="1090008" y="700770"/>
                  </a:lnTo>
                  <a:lnTo>
                    <a:pt x="1091158" y="694481"/>
                  </a:lnTo>
                  <a:lnTo>
                    <a:pt x="1092349" y="710464"/>
                  </a:lnTo>
                  <a:lnTo>
                    <a:pt x="1093500" y="696839"/>
                  </a:lnTo>
                  <a:lnTo>
                    <a:pt x="1094649" y="680589"/>
                  </a:lnTo>
                  <a:lnTo>
                    <a:pt x="1095841" y="699982"/>
                  </a:lnTo>
                  <a:lnTo>
                    <a:pt x="1096991" y="710727"/>
                  </a:lnTo>
                  <a:lnTo>
                    <a:pt x="1098141" y="724619"/>
                  </a:lnTo>
                  <a:lnTo>
                    <a:pt x="1099332" y="736934"/>
                  </a:lnTo>
                  <a:lnTo>
                    <a:pt x="1100482" y="704438"/>
                  </a:lnTo>
                  <a:lnTo>
                    <a:pt x="1101633" y="733003"/>
                  </a:lnTo>
                  <a:lnTo>
                    <a:pt x="1102824" y="724094"/>
                  </a:lnTo>
                  <a:lnTo>
                    <a:pt x="1103974" y="709943"/>
                  </a:lnTo>
                  <a:lnTo>
                    <a:pt x="1105165" y="724878"/>
                  </a:lnTo>
                  <a:lnTo>
                    <a:pt x="1106315" y="716232"/>
                  </a:lnTo>
                  <a:lnTo>
                    <a:pt x="1107465" y="709680"/>
                  </a:lnTo>
                  <a:lnTo>
                    <a:pt x="1108657" y="717805"/>
                  </a:lnTo>
                  <a:lnTo>
                    <a:pt x="1109807" y="742964"/>
                  </a:lnTo>
                  <a:lnTo>
                    <a:pt x="1110957" y="730119"/>
                  </a:lnTo>
                  <a:lnTo>
                    <a:pt x="1112148" y="735887"/>
                  </a:lnTo>
                  <a:lnTo>
                    <a:pt x="1113298" y="726977"/>
                  </a:lnTo>
                  <a:lnTo>
                    <a:pt x="1114449" y="731956"/>
                  </a:lnTo>
                  <a:lnTo>
                    <a:pt x="1115640" y="736412"/>
                  </a:lnTo>
                  <a:lnTo>
                    <a:pt x="1116790" y="740602"/>
                  </a:lnTo>
                  <a:lnTo>
                    <a:pt x="1117940" y="731430"/>
                  </a:lnTo>
                  <a:lnTo>
                    <a:pt x="1119131" y="756068"/>
                  </a:lnTo>
                  <a:lnTo>
                    <a:pt x="1120281" y="736150"/>
                  </a:lnTo>
                  <a:lnTo>
                    <a:pt x="1121472" y="743486"/>
                  </a:lnTo>
                  <a:lnTo>
                    <a:pt x="1122623" y="723309"/>
                  </a:lnTo>
                  <a:lnTo>
                    <a:pt x="1123773" y="762093"/>
                  </a:lnTo>
                  <a:lnTo>
                    <a:pt x="1124964" y="703128"/>
                  </a:lnTo>
                  <a:lnTo>
                    <a:pt x="1126114" y="749775"/>
                  </a:lnTo>
                  <a:lnTo>
                    <a:pt x="1127264" y="736412"/>
                  </a:lnTo>
                  <a:lnTo>
                    <a:pt x="1128456" y="771792"/>
                  </a:lnTo>
                  <a:lnTo>
                    <a:pt x="1129606" y="748990"/>
                  </a:lnTo>
                  <a:lnTo>
                    <a:pt x="1130756" y="740081"/>
                  </a:lnTo>
                  <a:lnTo>
                    <a:pt x="1131947" y="739818"/>
                  </a:lnTo>
                  <a:lnTo>
                    <a:pt x="1133097" y="753447"/>
                  </a:lnTo>
                  <a:lnTo>
                    <a:pt x="1134247" y="730382"/>
                  </a:lnTo>
                  <a:lnTo>
                    <a:pt x="1135439" y="756852"/>
                  </a:lnTo>
                  <a:lnTo>
                    <a:pt x="1136589" y="768119"/>
                  </a:lnTo>
                  <a:lnTo>
                    <a:pt x="1137780" y="762093"/>
                  </a:lnTo>
                  <a:lnTo>
                    <a:pt x="1138930" y="757115"/>
                  </a:lnTo>
                  <a:lnTo>
                    <a:pt x="1140080" y="745322"/>
                  </a:lnTo>
                  <a:lnTo>
                    <a:pt x="1141272" y="753184"/>
                  </a:lnTo>
                  <a:lnTo>
                    <a:pt x="1142421" y="750037"/>
                  </a:lnTo>
                  <a:lnTo>
                    <a:pt x="1143572" y="757637"/>
                  </a:lnTo>
                  <a:lnTo>
                    <a:pt x="1144763" y="760783"/>
                  </a:lnTo>
                  <a:lnTo>
                    <a:pt x="1145913" y="777818"/>
                  </a:lnTo>
                  <a:lnTo>
                    <a:pt x="1147063" y="763667"/>
                  </a:lnTo>
                  <a:lnTo>
                    <a:pt x="1148254" y="766809"/>
                  </a:lnTo>
                  <a:lnTo>
                    <a:pt x="1149405" y="758947"/>
                  </a:lnTo>
                  <a:lnTo>
                    <a:pt x="1150555" y="768908"/>
                  </a:lnTo>
                  <a:lnTo>
                    <a:pt x="1151746" y="788563"/>
                  </a:lnTo>
                  <a:lnTo>
                    <a:pt x="1152896" y="783322"/>
                  </a:lnTo>
                  <a:lnTo>
                    <a:pt x="1154088" y="780175"/>
                  </a:lnTo>
                  <a:lnTo>
                    <a:pt x="1155237" y="764977"/>
                  </a:lnTo>
                  <a:lnTo>
                    <a:pt x="1156388" y="761568"/>
                  </a:lnTo>
                  <a:lnTo>
                    <a:pt x="1157579" y="779912"/>
                  </a:lnTo>
                  <a:lnTo>
                    <a:pt x="1158729" y="781223"/>
                  </a:lnTo>
                  <a:lnTo>
                    <a:pt x="1159879" y="773361"/>
                  </a:lnTo>
                  <a:lnTo>
                    <a:pt x="1161070" y="781223"/>
                  </a:lnTo>
                  <a:lnTo>
                    <a:pt x="1162221" y="779654"/>
                  </a:lnTo>
                  <a:lnTo>
                    <a:pt x="1163371" y="772050"/>
                  </a:lnTo>
                  <a:lnTo>
                    <a:pt x="1164562" y="768119"/>
                  </a:lnTo>
                  <a:lnTo>
                    <a:pt x="1165712" y="775981"/>
                  </a:lnTo>
                  <a:lnTo>
                    <a:pt x="1166903" y="778865"/>
                  </a:lnTo>
                  <a:lnTo>
                    <a:pt x="1168053" y="786990"/>
                  </a:lnTo>
                  <a:lnTo>
                    <a:pt x="1169203" y="775723"/>
                  </a:lnTo>
                  <a:lnTo>
                    <a:pt x="1170395" y="788037"/>
                  </a:lnTo>
                  <a:lnTo>
                    <a:pt x="1171545" y="761831"/>
                  </a:lnTo>
                  <a:lnTo>
                    <a:pt x="1172695" y="771529"/>
                  </a:lnTo>
                  <a:lnTo>
                    <a:pt x="1173886" y="778602"/>
                  </a:lnTo>
                  <a:lnTo>
                    <a:pt x="1175036" y="768645"/>
                  </a:lnTo>
                  <a:lnTo>
                    <a:pt x="1176187" y="804024"/>
                  </a:lnTo>
                  <a:lnTo>
                    <a:pt x="1177378" y="795637"/>
                  </a:lnTo>
                  <a:lnTo>
                    <a:pt x="1178528" y="807430"/>
                  </a:lnTo>
                  <a:lnTo>
                    <a:pt x="1179678" y="795115"/>
                  </a:lnTo>
                  <a:lnTo>
                    <a:pt x="1180869" y="784369"/>
                  </a:lnTo>
                  <a:lnTo>
                    <a:pt x="1182019" y="812412"/>
                  </a:lnTo>
                  <a:lnTo>
                    <a:pt x="1183211" y="816602"/>
                  </a:lnTo>
                  <a:lnTo>
                    <a:pt x="1184361" y="809529"/>
                  </a:lnTo>
                  <a:lnTo>
                    <a:pt x="1185511" y="817654"/>
                  </a:lnTo>
                  <a:lnTo>
                    <a:pt x="1186702" y="819749"/>
                  </a:lnTo>
                  <a:lnTo>
                    <a:pt x="1187852" y="810839"/>
                  </a:lnTo>
                  <a:lnTo>
                    <a:pt x="1189003" y="806645"/>
                  </a:lnTo>
                  <a:lnTo>
                    <a:pt x="1190193" y="817912"/>
                  </a:lnTo>
                  <a:lnTo>
                    <a:pt x="1191344" y="818438"/>
                  </a:lnTo>
                  <a:lnTo>
                    <a:pt x="1192494" y="820533"/>
                  </a:lnTo>
                  <a:lnTo>
                    <a:pt x="1193685" y="821059"/>
                  </a:lnTo>
                  <a:lnTo>
                    <a:pt x="1194835" y="821843"/>
                  </a:lnTo>
                  <a:lnTo>
                    <a:pt x="1195985" y="814244"/>
                  </a:lnTo>
                  <a:lnTo>
                    <a:pt x="1197177" y="807955"/>
                  </a:lnTo>
                  <a:lnTo>
                    <a:pt x="1198327" y="821059"/>
                  </a:lnTo>
                  <a:lnTo>
                    <a:pt x="1199518" y="820796"/>
                  </a:lnTo>
                  <a:lnTo>
                    <a:pt x="1200668" y="821322"/>
                  </a:lnTo>
                  <a:lnTo>
                    <a:pt x="1201818" y="823417"/>
                  </a:lnTo>
                  <a:lnTo>
                    <a:pt x="1203009" y="822106"/>
                  </a:lnTo>
                  <a:lnTo>
                    <a:pt x="1204160" y="816865"/>
                  </a:lnTo>
                  <a:lnTo>
                    <a:pt x="1205310" y="814507"/>
                  </a:lnTo>
                  <a:lnTo>
                    <a:pt x="1206501" y="823154"/>
                  </a:lnTo>
                  <a:lnTo>
                    <a:pt x="1207651" y="823942"/>
                  </a:lnTo>
                  <a:lnTo>
                    <a:pt x="1208801" y="823417"/>
                  </a:lnTo>
                  <a:lnTo>
                    <a:pt x="1209993" y="825253"/>
                  </a:lnTo>
                  <a:lnTo>
                    <a:pt x="1211143" y="824464"/>
                  </a:lnTo>
                  <a:lnTo>
                    <a:pt x="1212293" y="819486"/>
                  </a:lnTo>
                  <a:lnTo>
                    <a:pt x="1213484" y="816080"/>
                  </a:lnTo>
                  <a:lnTo>
                    <a:pt x="1214634" y="822632"/>
                  </a:lnTo>
                  <a:lnTo>
                    <a:pt x="1215825" y="823942"/>
                  </a:lnTo>
                  <a:lnTo>
                    <a:pt x="1216975" y="823154"/>
                  </a:lnTo>
                  <a:lnTo>
                    <a:pt x="1218126" y="823154"/>
                  </a:lnTo>
                  <a:lnTo>
                    <a:pt x="1219317" y="824727"/>
                  </a:lnTo>
                  <a:lnTo>
                    <a:pt x="1220467" y="822895"/>
                  </a:lnTo>
                  <a:lnTo>
                    <a:pt x="1221617" y="814770"/>
                  </a:lnTo>
                  <a:lnTo>
                    <a:pt x="1222809" y="823417"/>
                  </a:lnTo>
                  <a:lnTo>
                    <a:pt x="1223959" y="824727"/>
                  </a:lnTo>
                  <a:lnTo>
                    <a:pt x="1225109" y="825253"/>
                  </a:lnTo>
                  <a:lnTo>
                    <a:pt x="1226300" y="822632"/>
                  </a:lnTo>
                  <a:lnTo>
                    <a:pt x="1227450" y="824990"/>
                  </a:lnTo>
                  <a:lnTo>
                    <a:pt x="1228600" y="820533"/>
                  </a:lnTo>
                  <a:lnTo>
                    <a:pt x="1229791" y="824727"/>
                  </a:lnTo>
                  <a:lnTo>
                    <a:pt x="1230942" y="822106"/>
                  </a:lnTo>
                  <a:lnTo>
                    <a:pt x="1232133" y="823680"/>
                  </a:lnTo>
                  <a:lnTo>
                    <a:pt x="1233283" y="826037"/>
                  </a:lnTo>
                  <a:lnTo>
                    <a:pt x="1234433" y="822106"/>
                  </a:lnTo>
                  <a:lnTo>
                    <a:pt x="1235624" y="824205"/>
                  </a:lnTo>
                  <a:lnTo>
                    <a:pt x="1236775" y="821322"/>
                  </a:lnTo>
                  <a:lnTo>
                    <a:pt x="1237924" y="823417"/>
                  </a:lnTo>
                  <a:lnTo>
                    <a:pt x="1239116" y="824464"/>
                  </a:lnTo>
                  <a:lnTo>
                    <a:pt x="1240266" y="824464"/>
                  </a:lnTo>
                  <a:lnTo>
                    <a:pt x="1241416" y="825774"/>
                  </a:lnTo>
                  <a:lnTo>
                    <a:pt x="1242607" y="825253"/>
                  </a:lnTo>
                  <a:lnTo>
                    <a:pt x="1243757" y="823417"/>
                  </a:lnTo>
                  <a:lnTo>
                    <a:pt x="1244949" y="824727"/>
                  </a:lnTo>
                  <a:lnTo>
                    <a:pt x="1246099" y="819486"/>
                  </a:lnTo>
                  <a:lnTo>
                    <a:pt x="1247249" y="824464"/>
                  </a:lnTo>
                  <a:lnTo>
                    <a:pt x="1248440" y="825516"/>
                  </a:lnTo>
                  <a:lnTo>
                    <a:pt x="1249591" y="826037"/>
                  </a:lnTo>
                  <a:lnTo>
                    <a:pt x="1250740" y="825516"/>
                  </a:lnTo>
                  <a:lnTo>
                    <a:pt x="1251932" y="825253"/>
                  </a:lnTo>
                  <a:lnTo>
                    <a:pt x="1253082" y="822895"/>
                  </a:lnTo>
                  <a:lnTo>
                    <a:pt x="1254232" y="823680"/>
                  </a:lnTo>
                  <a:lnTo>
                    <a:pt x="1255423" y="824990"/>
                  </a:lnTo>
                  <a:lnTo>
                    <a:pt x="1256573" y="824990"/>
                  </a:lnTo>
                  <a:lnTo>
                    <a:pt x="1257724" y="825253"/>
                  </a:lnTo>
                  <a:lnTo>
                    <a:pt x="1258914" y="826300"/>
                  </a:lnTo>
                  <a:lnTo>
                    <a:pt x="1260065" y="825253"/>
                  </a:lnTo>
                  <a:lnTo>
                    <a:pt x="1261256" y="821585"/>
                  </a:lnTo>
                  <a:lnTo>
                    <a:pt x="1262406" y="824990"/>
                  </a:lnTo>
                  <a:lnTo>
                    <a:pt x="1263556" y="824205"/>
                  </a:lnTo>
                  <a:lnTo>
                    <a:pt x="1264748" y="826300"/>
                  </a:lnTo>
                  <a:lnTo>
                    <a:pt x="1265898" y="826300"/>
                  </a:lnTo>
                  <a:lnTo>
                    <a:pt x="1267048" y="826826"/>
                  </a:lnTo>
                  <a:lnTo>
                    <a:pt x="1268239" y="823942"/>
                  </a:lnTo>
                  <a:lnTo>
                    <a:pt x="1269389" y="824727"/>
                  </a:lnTo>
                  <a:lnTo>
                    <a:pt x="1270539" y="822632"/>
                  </a:lnTo>
                  <a:lnTo>
                    <a:pt x="1271731" y="825253"/>
                  </a:lnTo>
                  <a:lnTo>
                    <a:pt x="1272881" y="825516"/>
                  </a:lnTo>
                  <a:lnTo>
                    <a:pt x="1274031" y="825774"/>
                  </a:lnTo>
                  <a:lnTo>
                    <a:pt x="1275222" y="826563"/>
                  </a:lnTo>
                  <a:lnTo>
                    <a:pt x="1276372" y="824990"/>
                  </a:lnTo>
                  <a:lnTo>
                    <a:pt x="1277563" y="822895"/>
                  </a:lnTo>
                  <a:lnTo>
                    <a:pt x="1278714" y="823942"/>
                  </a:lnTo>
                  <a:lnTo>
                    <a:pt x="1279864" y="823942"/>
                  </a:lnTo>
                  <a:lnTo>
                    <a:pt x="1281055" y="825774"/>
                  </a:lnTo>
                  <a:lnTo>
                    <a:pt x="1282205" y="826826"/>
                  </a:lnTo>
                  <a:lnTo>
                    <a:pt x="1283355" y="824464"/>
                  </a:lnTo>
                  <a:lnTo>
                    <a:pt x="1284547" y="826826"/>
                  </a:lnTo>
                  <a:lnTo>
                    <a:pt x="1285696" y="825516"/>
                  </a:lnTo>
                  <a:lnTo>
                    <a:pt x="1286847" y="822895"/>
                  </a:lnTo>
                  <a:lnTo>
                    <a:pt x="1288038" y="826300"/>
                  </a:lnTo>
                  <a:lnTo>
                    <a:pt x="1289188" y="826563"/>
                  </a:lnTo>
                  <a:lnTo>
                    <a:pt x="1290338" y="827348"/>
                  </a:lnTo>
                  <a:lnTo>
                    <a:pt x="1291530" y="826563"/>
                  </a:lnTo>
                  <a:lnTo>
                    <a:pt x="1292680" y="827348"/>
                  </a:lnTo>
                  <a:lnTo>
                    <a:pt x="1293871" y="822895"/>
                  </a:lnTo>
                  <a:lnTo>
                    <a:pt x="1295021" y="824464"/>
                  </a:lnTo>
                  <a:lnTo>
                    <a:pt x="1296171" y="825774"/>
                  </a:lnTo>
                  <a:lnTo>
                    <a:pt x="1297363" y="824205"/>
                  </a:lnTo>
                  <a:lnTo>
                    <a:pt x="1298512" y="827873"/>
                  </a:lnTo>
                  <a:lnTo>
                    <a:pt x="1299663" y="826300"/>
                  </a:lnTo>
                  <a:lnTo>
                    <a:pt x="1300854" y="826563"/>
                  </a:lnTo>
                  <a:lnTo>
                    <a:pt x="1302004" y="825774"/>
                  </a:lnTo>
                  <a:lnTo>
                    <a:pt x="1303154" y="825253"/>
                  </a:lnTo>
                  <a:lnTo>
                    <a:pt x="1304345" y="826826"/>
                  </a:lnTo>
                  <a:lnTo>
                    <a:pt x="1305496" y="827085"/>
                  </a:lnTo>
                  <a:lnTo>
                    <a:pt x="1306687" y="825253"/>
                  </a:lnTo>
                  <a:lnTo>
                    <a:pt x="1307837" y="827873"/>
                  </a:lnTo>
                  <a:lnTo>
                    <a:pt x="1308987" y="827873"/>
                  </a:lnTo>
                  <a:lnTo>
                    <a:pt x="1310178" y="825253"/>
                  </a:lnTo>
                  <a:lnTo>
                    <a:pt x="1311328" y="825774"/>
                  </a:lnTo>
                  <a:lnTo>
                    <a:pt x="1312478" y="826826"/>
                  </a:lnTo>
                  <a:lnTo>
                    <a:pt x="1313670" y="827085"/>
                  </a:lnTo>
                  <a:lnTo>
                    <a:pt x="1314820" y="826300"/>
                  </a:lnTo>
                  <a:lnTo>
                    <a:pt x="1315970" y="828136"/>
                  </a:lnTo>
                  <a:lnTo>
                    <a:pt x="1317161" y="826037"/>
                  </a:lnTo>
                  <a:lnTo>
                    <a:pt x="1318312" y="826300"/>
                  </a:lnTo>
                  <a:lnTo>
                    <a:pt x="1318887" y="82554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757A361-2798-58B9-EC52-4E311777EE57}"/>
                </a:ext>
              </a:extLst>
            </p:cNvPr>
            <p:cNvSpPr/>
            <p:nvPr/>
          </p:nvSpPr>
          <p:spPr>
            <a:xfrm>
              <a:off x="6461416" y="2237622"/>
              <a:ext cx="1318886" cy="1307721"/>
            </a:xfrm>
            <a:custGeom>
              <a:avLst/>
              <a:gdLst>
                <a:gd name="connsiteX0" fmla="*/ 0 w 1318886"/>
                <a:gd name="connsiteY0" fmla="*/ 1307722 h 1307721"/>
                <a:gd name="connsiteX1" fmla="*/ 863 w 1318886"/>
                <a:gd name="connsiteY1" fmla="*/ 1307722 h 1307721"/>
                <a:gd name="connsiteX2" fmla="*/ 2013 w 1318886"/>
                <a:gd name="connsiteY2" fmla="*/ 1307722 h 1307721"/>
                <a:gd name="connsiteX3" fmla="*/ 3204 w 1318886"/>
                <a:gd name="connsiteY3" fmla="*/ 1307722 h 1307721"/>
                <a:gd name="connsiteX4" fmla="*/ 4354 w 1318886"/>
                <a:gd name="connsiteY4" fmla="*/ 1307722 h 1307721"/>
                <a:gd name="connsiteX5" fmla="*/ 5505 w 1318886"/>
                <a:gd name="connsiteY5" fmla="*/ 1307722 h 1307721"/>
                <a:gd name="connsiteX6" fmla="*/ 6695 w 1318886"/>
                <a:gd name="connsiteY6" fmla="*/ 1307722 h 1307721"/>
                <a:gd name="connsiteX7" fmla="*/ 7846 w 1318886"/>
                <a:gd name="connsiteY7" fmla="*/ 1307722 h 1307721"/>
                <a:gd name="connsiteX8" fmla="*/ 8996 w 1318886"/>
                <a:gd name="connsiteY8" fmla="*/ 1307722 h 1307721"/>
                <a:gd name="connsiteX9" fmla="*/ 10187 w 1318886"/>
                <a:gd name="connsiteY9" fmla="*/ 1307722 h 1307721"/>
                <a:gd name="connsiteX10" fmla="*/ 11337 w 1318886"/>
                <a:gd name="connsiteY10" fmla="*/ 1307722 h 1307721"/>
                <a:gd name="connsiteX11" fmla="*/ 12487 w 1318886"/>
                <a:gd name="connsiteY11" fmla="*/ 1307722 h 1307721"/>
                <a:gd name="connsiteX12" fmla="*/ 13679 w 1318886"/>
                <a:gd name="connsiteY12" fmla="*/ 1307722 h 1307721"/>
                <a:gd name="connsiteX13" fmla="*/ 14829 w 1318886"/>
                <a:gd name="connsiteY13" fmla="*/ 1307722 h 1307721"/>
                <a:gd name="connsiteX14" fmla="*/ 15979 w 1318886"/>
                <a:gd name="connsiteY14" fmla="*/ 1307722 h 1307721"/>
                <a:gd name="connsiteX15" fmla="*/ 17170 w 1318886"/>
                <a:gd name="connsiteY15" fmla="*/ 1307722 h 1307721"/>
                <a:gd name="connsiteX16" fmla="*/ 18320 w 1318886"/>
                <a:gd name="connsiteY16" fmla="*/ 1307722 h 1307721"/>
                <a:gd name="connsiteX17" fmla="*/ 19511 w 1318886"/>
                <a:gd name="connsiteY17" fmla="*/ 1307722 h 1307721"/>
                <a:gd name="connsiteX18" fmla="*/ 20662 w 1318886"/>
                <a:gd name="connsiteY18" fmla="*/ 1307722 h 1307721"/>
                <a:gd name="connsiteX19" fmla="*/ 21812 w 1318886"/>
                <a:gd name="connsiteY19" fmla="*/ 1307722 h 1307721"/>
                <a:gd name="connsiteX20" fmla="*/ 23003 w 1318886"/>
                <a:gd name="connsiteY20" fmla="*/ 1307722 h 1307721"/>
                <a:gd name="connsiteX21" fmla="*/ 24153 w 1318886"/>
                <a:gd name="connsiteY21" fmla="*/ 1307722 h 1307721"/>
                <a:gd name="connsiteX22" fmla="*/ 25303 w 1318886"/>
                <a:gd name="connsiteY22" fmla="*/ 1307722 h 1307721"/>
                <a:gd name="connsiteX23" fmla="*/ 26495 w 1318886"/>
                <a:gd name="connsiteY23" fmla="*/ 1307722 h 1307721"/>
                <a:gd name="connsiteX24" fmla="*/ 27644 w 1318886"/>
                <a:gd name="connsiteY24" fmla="*/ 1307722 h 1307721"/>
                <a:gd name="connsiteX25" fmla="*/ 28795 w 1318886"/>
                <a:gd name="connsiteY25" fmla="*/ 1307722 h 1307721"/>
                <a:gd name="connsiteX26" fmla="*/ 29986 w 1318886"/>
                <a:gd name="connsiteY26" fmla="*/ 1307722 h 1307721"/>
                <a:gd name="connsiteX27" fmla="*/ 31136 w 1318886"/>
                <a:gd name="connsiteY27" fmla="*/ 1307722 h 1307721"/>
                <a:gd name="connsiteX28" fmla="*/ 32327 w 1318886"/>
                <a:gd name="connsiteY28" fmla="*/ 1307722 h 1307721"/>
                <a:gd name="connsiteX29" fmla="*/ 33478 w 1318886"/>
                <a:gd name="connsiteY29" fmla="*/ 1307722 h 1307721"/>
                <a:gd name="connsiteX30" fmla="*/ 34628 w 1318886"/>
                <a:gd name="connsiteY30" fmla="*/ 1307722 h 1307721"/>
                <a:gd name="connsiteX31" fmla="*/ 35819 w 1318886"/>
                <a:gd name="connsiteY31" fmla="*/ 1307722 h 1307721"/>
                <a:gd name="connsiteX32" fmla="*/ 36969 w 1318886"/>
                <a:gd name="connsiteY32" fmla="*/ 1307722 h 1307721"/>
                <a:gd name="connsiteX33" fmla="*/ 38119 w 1318886"/>
                <a:gd name="connsiteY33" fmla="*/ 1307722 h 1307721"/>
                <a:gd name="connsiteX34" fmla="*/ 39311 w 1318886"/>
                <a:gd name="connsiteY34" fmla="*/ 1307722 h 1307721"/>
                <a:gd name="connsiteX35" fmla="*/ 40461 w 1318886"/>
                <a:gd name="connsiteY35" fmla="*/ 1307722 h 1307721"/>
                <a:gd name="connsiteX36" fmla="*/ 41611 w 1318886"/>
                <a:gd name="connsiteY36" fmla="*/ 1307722 h 1307721"/>
                <a:gd name="connsiteX37" fmla="*/ 42802 w 1318886"/>
                <a:gd name="connsiteY37" fmla="*/ 1307722 h 1307721"/>
                <a:gd name="connsiteX38" fmla="*/ 43952 w 1318886"/>
                <a:gd name="connsiteY38" fmla="*/ 1307722 h 1307721"/>
                <a:gd name="connsiteX39" fmla="*/ 45102 w 1318886"/>
                <a:gd name="connsiteY39" fmla="*/ 1307722 h 1307721"/>
                <a:gd name="connsiteX40" fmla="*/ 46293 w 1318886"/>
                <a:gd name="connsiteY40" fmla="*/ 1307722 h 1307721"/>
                <a:gd name="connsiteX41" fmla="*/ 47444 w 1318886"/>
                <a:gd name="connsiteY41" fmla="*/ 1307722 h 1307721"/>
                <a:gd name="connsiteX42" fmla="*/ 48635 w 1318886"/>
                <a:gd name="connsiteY42" fmla="*/ 1303006 h 1307721"/>
                <a:gd name="connsiteX43" fmla="*/ 49785 w 1318886"/>
                <a:gd name="connsiteY43" fmla="*/ 1301955 h 1307721"/>
                <a:gd name="connsiteX44" fmla="*/ 50935 w 1318886"/>
                <a:gd name="connsiteY44" fmla="*/ 1297765 h 1307721"/>
                <a:gd name="connsiteX45" fmla="*/ 52126 w 1318886"/>
                <a:gd name="connsiteY45" fmla="*/ 1293045 h 1307721"/>
                <a:gd name="connsiteX46" fmla="*/ 53277 w 1318886"/>
                <a:gd name="connsiteY46" fmla="*/ 1282825 h 1307721"/>
                <a:gd name="connsiteX47" fmla="*/ 54426 w 1318886"/>
                <a:gd name="connsiteY47" fmla="*/ 1281252 h 1307721"/>
                <a:gd name="connsiteX48" fmla="*/ 55618 w 1318886"/>
                <a:gd name="connsiteY48" fmla="*/ 1285709 h 1307721"/>
                <a:gd name="connsiteX49" fmla="*/ 56768 w 1318886"/>
                <a:gd name="connsiteY49" fmla="*/ 1284398 h 1307721"/>
                <a:gd name="connsiteX50" fmla="*/ 57918 w 1318886"/>
                <a:gd name="connsiteY50" fmla="*/ 1282825 h 1307721"/>
                <a:gd name="connsiteX51" fmla="*/ 59109 w 1318886"/>
                <a:gd name="connsiteY51" fmla="*/ 1285446 h 1307721"/>
                <a:gd name="connsiteX52" fmla="*/ 60259 w 1318886"/>
                <a:gd name="connsiteY52" fmla="*/ 1284398 h 1307721"/>
                <a:gd name="connsiteX53" fmla="*/ 61410 w 1318886"/>
                <a:gd name="connsiteY53" fmla="*/ 1288067 h 1307721"/>
                <a:gd name="connsiteX54" fmla="*/ 62601 w 1318886"/>
                <a:gd name="connsiteY54" fmla="*/ 1291213 h 1307721"/>
                <a:gd name="connsiteX55" fmla="*/ 63751 w 1318886"/>
                <a:gd name="connsiteY55" fmla="*/ 1282299 h 1307721"/>
                <a:gd name="connsiteX56" fmla="*/ 64942 w 1318886"/>
                <a:gd name="connsiteY56" fmla="*/ 1277321 h 1307721"/>
                <a:gd name="connsiteX57" fmla="*/ 66093 w 1318886"/>
                <a:gd name="connsiteY57" fmla="*/ 1285446 h 1307721"/>
                <a:gd name="connsiteX58" fmla="*/ 67242 w 1318886"/>
                <a:gd name="connsiteY58" fmla="*/ 1282299 h 1307721"/>
                <a:gd name="connsiteX59" fmla="*/ 68434 w 1318886"/>
                <a:gd name="connsiteY59" fmla="*/ 1259239 h 1307721"/>
                <a:gd name="connsiteX60" fmla="*/ 69584 w 1318886"/>
                <a:gd name="connsiteY60" fmla="*/ 1275748 h 1307721"/>
                <a:gd name="connsiteX61" fmla="*/ 70734 w 1318886"/>
                <a:gd name="connsiteY61" fmla="*/ 1277584 h 1307721"/>
                <a:gd name="connsiteX62" fmla="*/ 71925 w 1318886"/>
                <a:gd name="connsiteY62" fmla="*/ 1280467 h 1307721"/>
                <a:gd name="connsiteX63" fmla="*/ 73075 w 1318886"/>
                <a:gd name="connsiteY63" fmla="*/ 1279420 h 1307721"/>
                <a:gd name="connsiteX64" fmla="*/ 74226 w 1318886"/>
                <a:gd name="connsiteY64" fmla="*/ 1274700 h 1307721"/>
                <a:gd name="connsiteX65" fmla="*/ 75417 w 1318886"/>
                <a:gd name="connsiteY65" fmla="*/ 1271817 h 1307721"/>
                <a:gd name="connsiteX66" fmla="*/ 76567 w 1318886"/>
                <a:gd name="connsiteY66" fmla="*/ 1282825 h 1307721"/>
                <a:gd name="connsiteX67" fmla="*/ 77717 w 1318886"/>
                <a:gd name="connsiteY67" fmla="*/ 1282825 h 1307721"/>
                <a:gd name="connsiteX68" fmla="*/ 78908 w 1318886"/>
                <a:gd name="connsiteY68" fmla="*/ 1283088 h 1307721"/>
                <a:gd name="connsiteX69" fmla="*/ 80058 w 1318886"/>
                <a:gd name="connsiteY69" fmla="*/ 1283088 h 1307721"/>
                <a:gd name="connsiteX70" fmla="*/ 81250 w 1318886"/>
                <a:gd name="connsiteY70" fmla="*/ 1282299 h 1307721"/>
                <a:gd name="connsiteX71" fmla="*/ 82400 w 1318886"/>
                <a:gd name="connsiteY71" fmla="*/ 1271558 h 1307721"/>
                <a:gd name="connsiteX72" fmla="*/ 83550 w 1318886"/>
                <a:gd name="connsiteY72" fmla="*/ 1271295 h 1307721"/>
                <a:gd name="connsiteX73" fmla="*/ 84741 w 1318886"/>
                <a:gd name="connsiteY73" fmla="*/ 1278368 h 1307721"/>
                <a:gd name="connsiteX74" fmla="*/ 85891 w 1318886"/>
                <a:gd name="connsiteY74" fmla="*/ 1278894 h 1307721"/>
                <a:gd name="connsiteX75" fmla="*/ 87042 w 1318886"/>
                <a:gd name="connsiteY75" fmla="*/ 1276536 h 1307721"/>
                <a:gd name="connsiteX76" fmla="*/ 88232 w 1318886"/>
                <a:gd name="connsiteY76" fmla="*/ 1283088 h 1307721"/>
                <a:gd name="connsiteX77" fmla="*/ 89383 w 1318886"/>
                <a:gd name="connsiteY77" fmla="*/ 1276536 h 1307721"/>
                <a:gd name="connsiteX78" fmla="*/ 90533 w 1318886"/>
                <a:gd name="connsiteY78" fmla="*/ 1290950 h 1307721"/>
                <a:gd name="connsiteX79" fmla="*/ 91724 w 1318886"/>
                <a:gd name="connsiteY79" fmla="*/ 1271295 h 1307721"/>
                <a:gd name="connsiteX80" fmla="*/ 92874 w 1318886"/>
                <a:gd name="connsiteY80" fmla="*/ 1280730 h 1307721"/>
                <a:gd name="connsiteX81" fmla="*/ 94024 w 1318886"/>
                <a:gd name="connsiteY81" fmla="*/ 1280204 h 1307721"/>
                <a:gd name="connsiteX82" fmla="*/ 95216 w 1318886"/>
                <a:gd name="connsiteY82" fmla="*/ 1271032 h 1307721"/>
                <a:gd name="connsiteX83" fmla="*/ 96366 w 1318886"/>
                <a:gd name="connsiteY83" fmla="*/ 1287541 h 1307721"/>
                <a:gd name="connsiteX84" fmla="*/ 97557 w 1318886"/>
                <a:gd name="connsiteY84" fmla="*/ 1266054 h 1307721"/>
                <a:gd name="connsiteX85" fmla="*/ 98707 w 1318886"/>
                <a:gd name="connsiteY85" fmla="*/ 1276536 h 1307721"/>
                <a:gd name="connsiteX86" fmla="*/ 99857 w 1318886"/>
                <a:gd name="connsiteY86" fmla="*/ 1268674 h 1307721"/>
                <a:gd name="connsiteX87" fmla="*/ 101049 w 1318886"/>
                <a:gd name="connsiteY87" fmla="*/ 1278894 h 1307721"/>
                <a:gd name="connsiteX88" fmla="*/ 102199 w 1318886"/>
                <a:gd name="connsiteY88" fmla="*/ 1263433 h 1307721"/>
                <a:gd name="connsiteX89" fmla="*/ 103349 w 1318886"/>
                <a:gd name="connsiteY89" fmla="*/ 1273127 h 1307721"/>
                <a:gd name="connsiteX90" fmla="*/ 104540 w 1318886"/>
                <a:gd name="connsiteY90" fmla="*/ 1271817 h 1307721"/>
                <a:gd name="connsiteX91" fmla="*/ 105690 w 1318886"/>
                <a:gd name="connsiteY91" fmla="*/ 1273127 h 1307721"/>
                <a:gd name="connsiteX92" fmla="*/ 106840 w 1318886"/>
                <a:gd name="connsiteY92" fmla="*/ 1250592 h 1307721"/>
                <a:gd name="connsiteX93" fmla="*/ 108032 w 1318886"/>
                <a:gd name="connsiteY93" fmla="*/ 1254260 h 1307721"/>
                <a:gd name="connsiteX94" fmla="*/ 109182 w 1318886"/>
                <a:gd name="connsiteY94" fmla="*/ 1256355 h 1307721"/>
                <a:gd name="connsiteX95" fmla="*/ 110373 w 1318886"/>
                <a:gd name="connsiteY95" fmla="*/ 1267101 h 1307721"/>
                <a:gd name="connsiteX96" fmla="*/ 111523 w 1318886"/>
                <a:gd name="connsiteY96" fmla="*/ 1260286 h 1307721"/>
                <a:gd name="connsiteX97" fmla="*/ 112673 w 1318886"/>
                <a:gd name="connsiteY97" fmla="*/ 1260024 h 1307721"/>
                <a:gd name="connsiteX98" fmla="*/ 113865 w 1318886"/>
                <a:gd name="connsiteY98" fmla="*/ 1260549 h 1307721"/>
                <a:gd name="connsiteX99" fmla="*/ 115014 w 1318886"/>
                <a:gd name="connsiteY99" fmla="*/ 1247972 h 1307721"/>
                <a:gd name="connsiteX100" fmla="*/ 116165 w 1318886"/>
                <a:gd name="connsiteY100" fmla="*/ 1248231 h 1307721"/>
                <a:gd name="connsiteX101" fmla="*/ 117356 w 1318886"/>
                <a:gd name="connsiteY101" fmla="*/ 1221502 h 1307721"/>
                <a:gd name="connsiteX102" fmla="*/ 118506 w 1318886"/>
                <a:gd name="connsiteY102" fmla="*/ 1235127 h 1307721"/>
                <a:gd name="connsiteX103" fmla="*/ 119656 w 1318886"/>
                <a:gd name="connsiteY103" fmla="*/ 1255308 h 1307721"/>
                <a:gd name="connsiteX104" fmla="*/ 120847 w 1318886"/>
                <a:gd name="connsiteY104" fmla="*/ 1243252 h 1307721"/>
                <a:gd name="connsiteX105" fmla="*/ 121998 w 1318886"/>
                <a:gd name="connsiteY105" fmla="*/ 1233032 h 1307721"/>
                <a:gd name="connsiteX106" fmla="*/ 123147 w 1318886"/>
                <a:gd name="connsiteY106" fmla="*/ 1252687 h 1307721"/>
                <a:gd name="connsiteX107" fmla="*/ 124339 w 1318886"/>
                <a:gd name="connsiteY107" fmla="*/ 1263433 h 1307721"/>
                <a:gd name="connsiteX108" fmla="*/ 125489 w 1318886"/>
                <a:gd name="connsiteY108" fmla="*/ 1246399 h 1307721"/>
                <a:gd name="connsiteX109" fmla="*/ 126680 w 1318886"/>
                <a:gd name="connsiteY109" fmla="*/ 1239058 h 1307721"/>
                <a:gd name="connsiteX110" fmla="*/ 127830 w 1318886"/>
                <a:gd name="connsiteY110" fmla="*/ 1258455 h 1307721"/>
                <a:gd name="connsiteX111" fmla="*/ 128981 w 1318886"/>
                <a:gd name="connsiteY111" fmla="*/ 1248231 h 1307721"/>
                <a:gd name="connsiteX112" fmla="*/ 130172 w 1318886"/>
                <a:gd name="connsiteY112" fmla="*/ 1233032 h 1307721"/>
                <a:gd name="connsiteX113" fmla="*/ 131322 w 1318886"/>
                <a:gd name="connsiteY113" fmla="*/ 1239847 h 1307721"/>
                <a:gd name="connsiteX114" fmla="*/ 132472 w 1318886"/>
                <a:gd name="connsiteY114" fmla="*/ 1251114 h 1307721"/>
                <a:gd name="connsiteX115" fmla="*/ 133663 w 1318886"/>
                <a:gd name="connsiteY115" fmla="*/ 1252950 h 1307721"/>
                <a:gd name="connsiteX116" fmla="*/ 134814 w 1318886"/>
                <a:gd name="connsiteY116" fmla="*/ 1237489 h 1307721"/>
                <a:gd name="connsiteX117" fmla="*/ 135964 w 1318886"/>
                <a:gd name="connsiteY117" fmla="*/ 1239847 h 1307721"/>
                <a:gd name="connsiteX118" fmla="*/ 137155 w 1318886"/>
                <a:gd name="connsiteY118" fmla="*/ 1253735 h 1307721"/>
                <a:gd name="connsiteX119" fmla="*/ 138305 w 1318886"/>
                <a:gd name="connsiteY119" fmla="*/ 1249019 h 1307721"/>
                <a:gd name="connsiteX120" fmla="*/ 139455 w 1318886"/>
                <a:gd name="connsiteY120" fmla="*/ 1255308 h 1307721"/>
                <a:gd name="connsiteX121" fmla="*/ 140646 w 1318886"/>
                <a:gd name="connsiteY121" fmla="*/ 1233032 h 1307721"/>
                <a:gd name="connsiteX122" fmla="*/ 141796 w 1318886"/>
                <a:gd name="connsiteY122" fmla="*/ 1253735 h 1307721"/>
                <a:gd name="connsiteX123" fmla="*/ 142988 w 1318886"/>
                <a:gd name="connsiteY123" fmla="*/ 1262123 h 1307721"/>
                <a:gd name="connsiteX124" fmla="*/ 144138 w 1318886"/>
                <a:gd name="connsiteY124" fmla="*/ 1258976 h 1307721"/>
                <a:gd name="connsiteX125" fmla="*/ 145288 w 1318886"/>
                <a:gd name="connsiteY125" fmla="*/ 1255045 h 1307721"/>
                <a:gd name="connsiteX126" fmla="*/ 146479 w 1318886"/>
                <a:gd name="connsiteY126" fmla="*/ 1253735 h 1307721"/>
                <a:gd name="connsiteX127" fmla="*/ 147629 w 1318886"/>
                <a:gd name="connsiteY127" fmla="*/ 1246136 h 1307721"/>
                <a:gd name="connsiteX128" fmla="*/ 148780 w 1318886"/>
                <a:gd name="connsiteY128" fmla="*/ 1260812 h 1307721"/>
                <a:gd name="connsiteX129" fmla="*/ 149971 w 1318886"/>
                <a:gd name="connsiteY129" fmla="*/ 1258192 h 1307721"/>
                <a:gd name="connsiteX130" fmla="*/ 151121 w 1318886"/>
                <a:gd name="connsiteY130" fmla="*/ 1254260 h 1307721"/>
                <a:gd name="connsiteX131" fmla="*/ 152271 w 1318886"/>
                <a:gd name="connsiteY131" fmla="*/ 1259765 h 1307721"/>
                <a:gd name="connsiteX132" fmla="*/ 153462 w 1318886"/>
                <a:gd name="connsiteY132" fmla="*/ 1250330 h 1307721"/>
                <a:gd name="connsiteX133" fmla="*/ 154612 w 1318886"/>
                <a:gd name="connsiteY133" fmla="*/ 1243252 h 1307721"/>
                <a:gd name="connsiteX134" fmla="*/ 155763 w 1318886"/>
                <a:gd name="connsiteY134" fmla="*/ 1238799 h 1307721"/>
                <a:gd name="connsiteX135" fmla="*/ 156954 w 1318886"/>
                <a:gd name="connsiteY135" fmla="*/ 1255834 h 1307721"/>
                <a:gd name="connsiteX136" fmla="*/ 158104 w 1318886"/>
                <a:gd name="connsiteY136" fmla="*/ 1244562 h 1307721"/>
                <a:gd name="connsiteX137" fmla="*/ 159295 w 1318886"/>
                <a:gd name="connsiteY137" fmla="*/ 1246399 h 1307721"/>
                <a:gd name="connsiteX138" fmla="*/ 160445 w 1318886"/>
                <a:gd name="connsiteY138" fmla="*/ 1245610 h 1307721"/>
                <a:gd name="connsiteX139" fmla="*/ 161596 w 1318886"/>
                <a:gd name="connsiteY139" fmla="*/ 1254782 h 1307721"/>
                <a:gd name="connsiteX140" fmla="*/ 162786 w 1318886"/>
                <a:gd name="connsiteY140" fmla="*/ 1235390 h 1307721"/>
                <a:gd name="connsiteX141" fmla="*/ 163937 w 1318886"/>
                <a:gd name="connsiteY141" fmla="*/ 1255834 h 1307721"/>
                <a:gd name="connsiteX142" fmla="*/ 165087 w 1318886"/>
                <a:gd name="connsiteY142" fmla="*/ 1242468 h 1307721"/>
                <a:gd name="connsiteX143" fmla="*/ 166278 w 1318886"/>
                <a:gd name="connsiteY143" fmla="*/ 1252424 h 1307721"/>
                <a:gd name="connsiteX144" fmla="*/ 167428 w 1318886"/>
                <a:gd name="connsiteY144" fmla="*/ 1240110 h 1307721"/>
                <a:gd name="connsiteX145" fmla="*/ 168578 w 1318886"/>
                <a:gd name="connsiteY145" fmla="*/ 1242989 h 1307721"/>
                <a:gd name="connsiteX146" fmla="*/ 169770 w 1318886"/>
                <a:gd name="connsiteY146" fmla="*/ 1238274 h 1307721"/>
                <a:gd name="connsiteX147" fmla="*/ 170920 w 1318886"/>
                <a:gd name="connsiteY147" fmla="*/ 1250330 h 1307721"/>
                <a:gd name="connsiteX148" fmla="*/ 172070 w 1318886"/>
                <a:gd name="connsiteY148" fmla="*/ 1246399 h 1307721"/>
                <a:gd name="connsiteX149" fmla="*/ 173261 w 1318886"/>
                <a:gd name="connsiteY149" fmla="*/ 1239058 h 1307721"/>
                <a:gd name="connsiteX150" fmla="*/ 174411 w 1318886"/>
                <a:gd name="connsiteY150" fmla="*/ 1256093 h 1307721"/>
                <a:gd name="connsiteX151" fmla="*/ 175602 w 1318886"/>
                <a:gd name="connsiteY151" fmla="*/ 1238537 h 1307721"/>
                <a:gd name="connsiteX152" fmla="*/ 176753 w 1318886"/>
                <a:gd name="connsiteY152" fmla="*/ 1250067 h 1307721"/>
                <a:gd name="connsiteX153" fmla="*/ 177903 w 1318886"/>
                <a:gd name="connsiteY153" fmla="*/ 1251377 h 1307721"/>
                <a:gd name="connsiteX154" fmla="*/ 179094 w 1318886"/>
                <a:gd name="connsiteY154" fmla="*/ 1255834 h 1307721"/>
                <a:gd name="connsiteX155" fmla="*/ 180244 w 1318886"/>
                <a:gd name="connsiteY155" fmla="*/ 1250330 h 1307721"/>
                <a:gd name="connsiteX156" fmla="*/ 181394 w 1318886"/>
                <a:gd name="connsiteY156" fmla="*/ 1261075 h 1307721"/>
                <a:gd name="connsiteX157" fmla="*/ 182586 w 1318886"/>
                <a:gd name="connsiteY157" fmla="*/ 1250330 h 1307721"/>
                <a:gd name="connsiteX158" fmla="*/ 183735 w 1318886"/>
                <a:gd name="connsiteY158" fmla="*/ 1254260 h 1307721"/>
                <a:gd name="connsiteX159" fmla="*/ 184886 w 1318886"/>
                <a:gd name="connsiteY159" fmla="*/ 1249282 h 1307721"/>
                <a:gd name="connsiteX160" fmla="*/ 186077 w 1318886"/>
                <a:gd name="connsiteY160" fmla="*/ 1253472 h 1307721"/>
                <a:gd name="connsiteX161" fmla="*/ 187227 w 1318886"/>
                <a:gd name="connsiteY161" fmla="*/ 1255308 h 1307721"/>
                <a:gd name="connsiteX162" fmla="*/ 188418 w 1318886"/>
                <a:gd name="connsiteY162" fmla="*/ 1256881 h 1307721"/>
                <a:gd name="connsiteX163" fmla="*/ 189568 w 1318886"/>
                <a:gd name="connsiteY163" fmla="*/ 1253735 h 1307721"/>
                <a:gd name="connsiteX164" fmla="*/ 190719 w 1318886"/>
                <a:gd name="connsiteY164" fmla="*/ 1254260 h 1307721"/>
                <a:gd name="connsiteX165" fmla="*/ 191910 w 1318886"/>
                <a:gd name="connsiteY165" fmla="*/ 1258455 h 1307721"/>
                <a:gd name="connsiteX166" fmla="*/ 193060 w 1318886"/>
                <a:gd name="connsiteY166" fmla="*/ 1260286 h 1307721"/>
                <a:gd name="connsiteX167" fmla="*/ 194210 w 1318886"/>
                <a:gd name="connsiteY167" fmla="*/ 1257403 h 1307721"/>
                <a:gd name="connsiteX168" fmla="*/ 195401 w 1318886"/>
                <a:gd name="connsiteY168" fmla="*/ 1249019 h 1307721"/>
                <a:gd name="connsiteX169" fmla="*/ 196552 w 1318886"/>
                <a:gd name="connsiteY169" fmla="*/ 1246399 h 1307721"/>
                <a:gd name="connsiteX170" fmla="*/ 197702 w 1318886"/>
                <a:gd name="connsiteY170" fmla="*/ 1259765 h 1307721"/>
                <a:gd name="connsiteX171" fmla="*/ 198893 w 1318886"/>
                <a:gd name="connsiteY171" fmla="*/ 1246399 h 1307721"/>
                <a:gd name="connsiteX172" fmla="*/ 200043 w 1318886"/>
                <a:gd name="connsiteY172" fmla="*/ 1260812 h 1307721"/>
                <a:gd name="connsiteX173" fmla="*/ 201193 w 1318886"/>
                <a:gd name="connsiteY173" fmla="*/ 1253472 h 1307721"/>
                <a:gd name="connsiteX174" fmla="*/ 202384 w 1318886"/>
                <a:gd name="connsiteY174" fmla="*/ 1253472 h 1307721"/>
                <a:gd name="connsiteX175" fmla="*/ 203535 w 1318886"/>
                <a:gd name="connsiteY175" fmla="*/ 1246661 h 1307721"/>
                <a:gd name="connsiteX176" fmla="*/ 204726 w 1318886"/>
                <a:gd name="connsiteY176" fmla="*/ 1238011 h 1307721"/>
                <a:gd name="connsiteX177" fmla="*/ 205876 w 1318886"/>
                <a:gd name="connsiteY177" fmla="*/ 1245873 h 1307721"/>
                <a:gd name="connsiteX178" fmla="*/ 207026 w 1318886"/>
                <a:gd name="connsiteY178" fmla="*/ 1243515 h 1307721"/>
                <a:gd name="connsiteX179" fmla="*/ 208217 w 1318886"/>
                <a:gd name="connsiteY179" fmla="*/ 1246399 h 1307721"/>
                <a:gd name="connsiteX180" fmla="*/ 209368 w 1318886"/>
                <a:gd name="connsiteY180" fmla="*/ 1264480 h 1307721"/>
                <a:gd name="connsiteX181" fmla="*/ 210517 w 1318886"/>
                <a:gd name="connsiteY181" fmla="*/ 1258713 h 1307721"/>
                <a:gd name="connsiteX182" fmla="*/ 211709 w 1318886"/>
                <a:gd name="connsiteY182" fmla="*/ 1227265 h 1307721"/>
                <a:gd name="connsiteX183" fmla="*/ 212859 w 1318886"/>
                <a:gd name="connsiteY183" fmla="*/ 1244825 h 1307721"/>
                <a:gd name="connsiteX184" fmla="*/ 214009 w 1318886"/>
                <a:gd name="connsiteY184" fmla="*/ 1225433 h 1307721"/>
                <a:gd name="connsiteX185" fmla="*/ 215200 w 1318886"/>
                <a:gd name="connsiteY185" fmla="*/ 1237748 h 1307721"/>
                <a:gd name="connsiteX186" fmla="*/ 216350 w 1318886"/>
                <a:gd name="connsiteY186" fmla="*/ 1246399 h 1307721"/>
                <a:gd name="connsiteX187" fmla="*/ 217501 w 1318886"/>
                <a:gd name="connsiteY187" fmla="*/ 1244299 h 1307721"/>
                <a:gd name="connsiteX188" fmla="*/ 218692 w 1318886"/>
                <a:gd name="connsiteY188" fmla="*/ 1251377 h 1307721"/>
                <a:gd name="connsiteX189" fmla="*/ 219842 w 1318886"/>
                <a:gd name="connsiteY189" fmla="*/ 1231985 h 1307721"/>
                <a:gd name="connsiteX190" fmla="*/ 221033 w 1318886"/>
                <a:gd name="connsiteY190" fmla="*/ 1239847 h 1307721"/>
                <a:gd name="connsiteX191" fmla="*/ 222183 w 1318886"/>
                <a:gd name="connsiteY191" fmla="*/ 1239058 h 1307721"/>
                <a:gd name="connsiteX192" fmla="*/ 223333 w 1318886"/>
                <a:gd name="connsiteY192" fmla="*/ 1239847 h 1307721"/>
                <a:gd name="connsiteX193" fmla="*/ 224525 w 1318886"/>
                <a:gd name="connsiteY193" fmla="*/ 1245873 h 1307721"/>
                <a:gd name="connsiteX194" fmla="*/ 225675 w 1318886"/>
                <a:gd name="connsiteY194" fmla="*/ 1239584 h 1307721"/>
                <a:gd name="connsiteX195" fmla="*/ 226825 w 1318886"/>
                <a:gd name="connsiteY195" fmla="*/ 1256355 h 1307721"/>
                <a:gd name="connsiteX196" fmla="*/ 228016 w 1318886"/>
                <a:gd name="connsiteY196" fmla="*/ 1245873 h 1307721"/>
                <a:gd name="connsiteX197" fmla="*/ 229166 w 1318886"/>
                <a:gd name="connsiteY197" fmla="*/ 1253213 h 1307721"/>
                <a:gd name="connsiteX198" fmla="*/ 230317 w 1318886"/>
                <a:gd name="connsiteY198" fmla="*/ 1247972 h 1307721"/>
                <a:gd name="connsiteX199" fmla="*/ 231507 w 1318886"/>
                <a:gd name="connsiteY199" fmla="*/ 1248231 h 1307721"/>
                <a:gd name="connsiteX200" fmla="*/ 232658 w 1318886"/>
                <a:gd name="connsiteY200" fmla="*/ 1259765 h 1307721"/>
                <a:gd name="connsiteX201" fmla="*/ 233808 w 1318886"/>
                <a:gd name="connsiteY201" fmla="*/ 1264480 h 1307721"/>
                <a:gd name="connsiteX202" fmla="*/ 234999 w 1318886"/>
                <a:gd name="connsiteY202" fmla="*/ 1261860 h 1307721"/>
                <a:gd name="connsiteX203" fmla="*/ 236149 w 1318886"/>
                <a:gd name="connsiteY203" fmla="*/ 1260549 h 1307721"/>
                <a:gd name="connsiteX204" fmla="*/ 237341 w 1318886"/>
                <a:gd name="connsiteY204" fmla="*/ 1258713 h 1307721"/>
                <a:gd name="connsiteX205" fmla="*/ 238491 w 1318886"/>
                <a:gd name="connsiteY205" fmla="*/ 1252162 h 1307721"/>
                <a:gd name="connsiteX206" fmla="*/ 239641 w 1318886"/>
                <a:gd name="connsiteY206" fmla="*/ 1231985 h 1307721"/>
                <a:gd name="connsiteX207" fmla="*/ 240832 w 1318886"/>
                <a:gd name="connsiteY207" fmla="*/ 1248756 h 1307721"/>
                <a:gd name="connsiteX208" fmla="*/ 241982 w 1318886"/>
                <a:gd name="connsiteY208" fmla="*/ 1238274 h 1307721"/>
                <a:gd name="connsiteX209" fmla="*/ 243132 w 1318886"/>
                <a:gd name="connsiteY209" fmla="*/ 1226743 h 1307721"/>
                <a:gd name="connsiteX210" fmla="*/ 244323 w 1318886"/>
                <a:gd name="connsiteY210" fmla="*/ 1200274 h 1307721"/>
                <a:gd name="connsiteX211" fmla="*/ 245474 w 1318886"/>
                <a:gd name="connsiteY211" fmla="*/ 1251640 h 1307721"/>
                <a:gd name="connsiteX212" fmla="*/ 246624 w 1318886"/>
                <a:gd name="connsiteY212" fmla="*/ 1242730 h 1307721"/>
                <a:gd name="connsiteX213" fmla="*/ 247815 w 1318886"/>
                <a:gd name="connsiteY213" fmla="*/ 1230674 h 1307721"/>
                <a:gd name="connsiteX214" fmla="*/ 248965 w 1318886"/>
                <a:gd name="connsiteY214" fmla="*/ 1229627 h 1307721"/>
                <a:gd name="connsiteX215" fmla="*/ 250156 w 1318886"/>
                <a:gd name="connsiteY215" fmla="*/ 1236963 h 1307721"/>
                <a:gd name="connsiteX216" fmla="*/ 251307 w 1318886"/>
                <a:gd name="connsiteY216" fmla="*/ 1224386 h 1307721"/>
                <a:gd name="connsiteX217" fmla="*/ 252457 w 1318886"/>
                <a:gd name="connsiteY217" fmla="*/ 1234868 h 1307721"/>
                <a:gd name="connsiteX218" fmla="*/ 253648 w 1318886"/>
                <a:gd name="connsiteY218" fmla="*/ 1228838 h 1307721"/>
                <a:gd name="connsiteX219" fmla="*/ 254798 w 1318886"/>
                <a:gd name="connsiteY219" fmla="*/ 1238799 h 1307721"/>
                <a:gd name="connsiteX220" fmla="*/ 255948 w 1318886"/>
                <a:gd name="connsiteY220" fmla="*/ 1240110 h 1307721"/>
                <a:gd name="connsiteX221" fmla="*/ 257140 w 1318886"/>
                <a:gd name="connsiteY221" fmla="*/ 1232248 h 1307721"/>
                <a:gd name="connsiteX222" fmla="*/ 258289 w 1318886"/>
                <a:gd name="connsiteY222" fmla="*/ 1234080 h 1307721"/>
                <a:gd name="connsiteX223" fmla="*/ 259440 w 1318886"/>
                <a:gd name="connsiteY223" fmla="*/ 1223860 h 1307721"/>
                <a:gd name="connsiteX224" fmla="*/ 260631 w 1318886"/>
                <a:gd name="connsiteY224" fmla="*/ 1227528 h 1307721"/>
                <a:gd name="connsiteX225" fmla="*/ 261781 w 1318886"/>
                <a:gd name="connsiteY225" fmla="*/ 1191101 h 1307721"/>
                <a:gd name="connsiteX226" fmla="*/ 262931 w 1318886"/>
                <a:gd name="connsiteY226" fmla="*/ 1221239 h 1307721"/>
                <a:gd name="connsiteX227" fmla="*/ 264123 w 1318886"/>
                <a:gd name="connsiteY227" fmla="*/ 1207610 h 1307721"/>
                <a:gd name="connsiteX228" fmla="*/ 265273 w 1318886"/>
                <a:gd name="connsiteY228" fmla="*/ 1179834 h 1307721"/>
                <a:gd name="connsiteX229" fmla="*/ 266464 w 1318886"/>
                <a:gd name="connsiteY229" fmla="*/ 1152838 h 1307721"/>
                <a:gd name="connsiteX230" fmla="*/ 267614 w 1318886"/>
                <a:gd name="connsiteY230" fmla="*/ 1124800 h 1307721"/>
                <a:gd name="connsiteX231" fmla="*/ 268764 w 1318886"/>
                <a:gd name="connsiteY231" fmla="*/ 1007653 h 1307721"/>
                <a:gd name="connsiteX232" fmla="*/ 269956 w 1318886"/>
                <a:gd name="connsiteY232" fmla="*/ 867184 h 1307721"/>
                <a:gd name="connsiteX233" fmla="*/ 271105 w 1318886"/>
                <a:gd name="connsiteY233" fmla="*/ 800619 h 1307721"/>
                <a:gd name="connsiteX234" fmla="*/ 272256 w 1318886"/>
                <a:gd name="connsiteY234" fmla="*/ 820800 h 1307721"/>
                <a:gd name="connsiteX235" fmla="*/ 273447 w 1318886"/>
                <a:gd name="connsiteY235" fmla="*/ 749516 h 1307721"/>
                <a:gd name="connsiteX236" fmla="*/ 274597 w 1318886"/>
                <a:gd name="connsiteY236" fmla="*/ 382094 h 1307721"/>
                <a:gd name="connsiteX237" fmla="*/ 275747 w 1318886"/>
                <a:gd name="connsiteY237" fmla="*/ 470676 h 1307721"/>
                <a:gd name="connsiteX238" fmla="*/ 276938 w 1318886"/>
                <a:gd name="connsiteY238" fmla="*/ 703654 h 1307721"/>
                <a:gd name="connsiteX239" fmla="*/ 278089 w 1318886"/>
                <a:gd name="connsiteY239" fmla="*/ 774938 h 1307721"/>
                <a:gd name="connsiteX240" fmla="*/ 279238 w 1318886"/>
                <a:gd name="connsiteY240" fmla="*/ 672731 h 1307721"/>
                <a:gd name="connsiteX241" fmla="*/ 280430 w 1318886"/>
                <a:gd name="connsiteY241" fmla="*/ 750563 h 1307721"/>
                <a:gd name="connsiteX242" fmla="*/ 281580 w 1318886"/>
                <a:gd name="connsiteY242" fmla="*/ 815559 h 1307721"/>
                <a:gd name="connsiteX243" fmla="*/ 282771 w 1318886"/>
                <a:gd name="connsiteY243" fmla="*/ 997433 h 1307721"/>
                <a:gd name="connsiteX244" fmla="*/ 283921 w 1318886"/>
                <a:gd name="connsiteY244" fmla="*/ 892606 h 1307721"/>
                <a:gd name="connsiteX245" fmla="*/ 285071 w 1318886"/>
                <a:gd name="connsiteY245" fmla="*/ 640232 h 1307721"/>
                <a:gd name="connsiteX246" fmla="*/ 286263 w 1318886"/>
                <a:gd name="connsiteY246" fmla="*/ 652813 h 1307721"/>
                <a:gd name="connsiteX247" fmla="*/ 287413 w 1318886"/>
                <a:gd name="connsiteY247" fmla="*/ 697887 h 1307721"/>
                <a:gd name="connsiteX248" fmla="*/ 288563 w 1318886"/>
                <a:gd name="connsiteY248" fmla="*/ 747943 h 1307721"/>
                <a:gd name="connsiteX249" fmla="*/ 289754 w 1318886"/>
                <a:gd name="connsiteY249" fmla="*/ 726193 h 1307721"/>
                <a:gd name="connsiteX250" fmla="*/ 290905 w 1318886"/>
                <a:gd name="connsiteY250" fmla="*/ 851723 h 1307721"/>
                <a:gd name="connsiteX251" fmla="*/ 292055 w 1318886"/>
                <a:gd name="connsiteY251" fmla="*/ 810839 h 1307721"/>
                <a:gd name="connsiteX252" fmla="*/ 293246 w 1318886"/>
                <a:gd name="connsiteY252" fmla="*/ 725145 h 1307721"/>
                <a:gd name="connsiteX253" fmla="*/ 294396 w 1318886"/>
                <a:gd name="connsiteY253" fmla="*/ 810576 h 1307721"/>
                <a:gd name="connsiteX254" fmla="*/ 295546 w 1318886"/>
                <a:gd name="connsiteY254" fmla="*/ 742438 h 1307721"/>
                <a:gd name="connsiteX255" fmla="*/ 296737 w 1318886"/>
                <a:gd name="connsiteY255" fmla="*/ 474870 h 1307721"/>
                <a:gd name="connsiteX256" fmla="*/ 297887 w 1318886"/>
                <a:gd name="connsiteY256" fmla="*/ 662770 h 1307721"/>
                <a:gd name="connsiteX257" fmla="*/ 299079 w 1318886"/>
                <a:gd name="connsiteY257" fmla="*/ 833904 h 1307721"/>
                <a:gd name="connsiteX258" fmla="*/ 300229 w 1318886"/>
                <a:gd name="connsiteY258" fmla="*/ 808744 h 1307721"/>
                <a:gd name="connsiteX259" fmla="*/ 301379 w 1318886"/>
                <a:gd name="connsiteY259" fmla="*/ 770481 h 1307721"/>
                <a:gd name="connsiteX260" fmla="*/ 302570 w 1318886"/>
                <a:gd name="connsiteY260" fmla="*/ 752662 h 1307721"/>
                <a:gd name="connsiteX261" fmla="*/ 303720 w 1318886"/>
                <a:gd name="connsiteY261" fmla="*/ 830494 h 1307721"/>
                <a:gd name="connsiteX262" fmla="*/ 304871 w 1318886"/>
                <a:gd name="connsiteY262" fmla="*/ 827089 h 1307721"/>
                <a:gd name="connsiteX263" fmla="*/ 306062 w 1318886"/>
                <a:gd name="connsiteY263" fmla="*/ 837309 h 1307721"/>
                <a:gd name="connsiteX264" fmla="*/ 307212 w 1318886"/>
                <a:gd name="connsiteY264" fmla="*/ 925365 h 1307721"/>
                <a:gd name="connsiteX265" fmla="*/ 308362 w 1318886"/>
                <a:gd name="connsiteY265" fmla="*/ 907804 h 1307721"/>
                <a:gd name="connsiteX266" fmla="*/ 309553 w 1318886"/>
                <a:gd name="connsiteY266" fmla="*/ 766025 h 1307721"/>
                <a:gd name="connsiteX267" fmla="*/ 310703 w 1318886"/>
                <a:gd name="connsiteY267" fmla="*/ 844645 h 1307721"/>
                <a:gd name="connsiteX268" fmla="*/ 311895 w 1318886"/>
                <a:gd name="connsiteY268" fmla="*/ 905972 h 1307721"/>
                <a:gd name="connsiteX269" fmla="*/ 313045 w 1318886"/>
                <a:gd name="connsiteY269" fmla="*/ 791710 h 1307721"/>
                <a:gd name="connsiteX270" fmla="*/ 314195 w 1318886"/>
                <a:gd name="connsiteY270" fmla="*/ 788300 h 1307721"/>
                <a:gd name="connsiteX271" fmla="*/ 315386 w 1318886"/>
                <a:gd name="connsiteY271" fmla="*/ 909378 h 1307721"/>
                <a:gd name="connsiteX272" fmla="*/ 316536 w 1318886"/>
                <a:gd name="connsiteY272" fmla="*/ 840714 h 1307721"/>
                <a:gd name="connsiteX273" fmla="*/ 317687 w 1318886"/>
                <a:gd name="connsiteY273" fmla="*/ 780701 h 1307721"/>
                <a:gd name="connsiteX274" fmla="*/ 318877 w 1318886"/>
                <a:gd name="connsiteY274" fmla="*/ 802977 h 1307721"/>
                <a:gd name="connsiteX275" fmla="*/ 320028 w 1318886"/>
                <a:gd name="connsiteY275" fmla="*/ 873998 h 1307721"/>
                <a:gd name="connsiteX276" fmla="*/ 321178 w 1318886"/>
                <a:gd name="connsiteY276" fmla="*/ 894701 h 1307721"/>
                <a:gd name="connsiteX277" fmla="*/ 322369 w 1318886"/>
                <a:gd name="connsiteY277" fmla="*/ 850149 h 1307721"/>
                <a:gd name="connsiteX278" fmla="*/ 323519 w 1318886"/>
                <a:gd name="connsiteY278" fmla="*/ 842813 h 1307721"/>
                <a:gd name="connsiteX279" fmla="*/ 324669 w 1318886"/>
                <a:gd name="connsiteY279" fmla="*/ 945804 h 1307721"/>
                <a:gd name="connsiteX280" fmla="*/ 325861 w 1318886"/>
                <a:gd name="connsiteY280" fmla="*/ 784895 h 1307721"/>
                <a:gd name="connsiteX281" fmla="*/ 327010 w 1318886"/>
                <a:gd name="connsiteY281" fmla="*/ 755020 h 1307721"/>
                <a:gd name="connsiteX282" fmla="*/ 328202 w 1318886"/>
                <a:gd name="connsiteY282" fmla="*/ 751611 h 1307721"/>
                <a:gd name="connsiteX283" fmla="*/ 329352 w 1318886"/>
                <a:gd name="connsiteY283" fmla="*/ 824205 h 1307721"/>
                <a:gd name="connsiteX284" fmla="*/ 330502 w 1318886"/>
                <a:gd name="connsiteY284" fmla="*/ 833115 h 1307721"/>
                <a:gd name="connsiteX285" fmla="*/ 331693 w 1318886"/>
                <a:gd name="connsiteY285" fmla="*/ 730908 h 1307721"/>
                <a:gd name="connsiteX286" fmla="*/ 332844 w 1318886"/>
                <a:gd name="connsiteY286" fmla="*/ 673516 h 1307721"/>
                <a:gd name="connsiteX287" fmla="*/ 333994 w 1318886"/>
                <a:gd name="connsiteY287" fmla="*/ 302951 h 1307721"/>
                <a:gd name="connsiteX288" fmla="*/ 335185 w 1318886"/>
                <a:gd name="connsiteY288" fmla="*/ 0 h 1307721"/>
                <a:gd name="connsiteX289" fmla="*/ 336335 w 1318886"/>
                <a:gd name="connsiteY289" fmla="*/ 248441 h 1307721"/>
                <a:gd name="connsiteX290" fmla="*/ 337485 w 1318886"/>
                <a:gd name="connsiteY290" fmla="*/ 418262 h 1307721"/>
                <a:gd name="connsiteX291" fmla="*/ 338677 w 1318886"/>
                <a:gd name="connsiteY291" fmla="*/ 203889 h 1307721"/>
                <a:gd name="connsiteX292" fmla="*/ 339826 w 1318886"/>
                <a:gd name="connsiteY292" fmla="*/ 576814 h 1307721"/>
                <a:gd name="connsiteX293" fmla="*/ 340977 w 1318886"/>
                <a:gd name="connsiteY293" fmla="*/ 473034 h 1307721"/>
                <a:gd name="connsiteX294" fmla="*/ 342168 w 1318886"/>
                <a:gd name="connsiteY294" fmla="*/ 396508 h 1307721"/>
                <a:gd name="connsiteX295" fmla="*/ 343318 w 1318886"/>
                <a:gd name="connsiteY295" fmla="*/ 325489 h 1307721"/>
                <a:gd name="connsiteX296" fmla="*/ 344509 w 1318886"/>
                <a:gd name="connsiteY296" fmla="*/ 498978 h 1307721"/>
                <a:gd name="connsiteX297" fmla="*/ 345659 w 1318886"/>
                <a:gd name="connsiteY297" fmla="*/ 419572 h 1307721"/>
                <a:gd name="connsiteX298" fmla="*/ 346810 w 1318886"/>
                <a:gd name="connsiteY298" fmla="*/ 512607 h 1307721"/>
                <a:gd name="connsiteX299" fmla="*/ 348001 w 1318886"/>
                <a:gd name="connsiteY299" fmla="*/ 676662 h 1307721"/>
                <a:gd name="connsiteX300" fmla="*/ 349151 w 1318886"/>
                <a:gd name="connsiteY300" fmla="*/ 547723 h 1307721"/>
                <a:gd name="connsiteX301" fmla="*/ 350301 w 1318886"/>
                <a:gd name="connsiteY301" fmla="*/ 528068 h 1307721"/>
                <a:gd name="connsiteX302" fmla="*/ 351492 w 1318886"/>
                <a:gd name="connsiteY302" fmla="*/ 314220 h 1307721"/>
                <a:gd name="connsiteX303" fmla="*/ 352643 w 1318886"/>
                <a:gd name="connsiteY303" fmla="*/ 212013 h 1307721"/>
                <a:gd name="connsiteX304" fmla="*/ 353792 w 1318886"/>
                <a:gd name="connsiteY304" fmla="*/ 395986 h 1307721"/>
                <a:gd name="connsiteX305" fmla="*/ 354984 w 1318886"/>
                <a:gd name="connsiteY305" fmla="*/ 482206 h 1307721"/>
                <a:gd name="connsiteX306" fmla="*/ 356134 w 1318886"/>
                <a:gd name="connsiteY306" fmla="*/ 571046 h 1307721"/>
                <a:gd name="connsiteX307" fmla="*/ 357284 w 1318886"/>
                <a:gd name="connsiteY307" fmla="*/ 511034 h 1307721"/>
                <a:gd name="connsiteX308" fmla="*/ 358475 w 1318886"/>
                <a:gd name="connsiteY308" fmla="*/ 279889 h 1307721"/>
                <a:gd name="connsiteX309" fmla="*/ 359626 w 1318886"/>
                <a:gd name="connsiteY309" fmla="*/ 285655 h 1307721"/>
                <a:gd name="connsiteX310" fmla="*/ 360817 w 1318886"/>
                <a:gd name="connsiteY310" fmla="*/ 354840 h 1307721"/>
                <a:gd name="connsiteX311" fmla="*/ 361967 w 1318886"/>
                <a:gd name="connsiteY311" fmla="*/ 363228 h 1307721"/>
                <a:gd name="connsiteX312" fmla="*/ 363117 w 1318886"/>
                <a:gd name="connsiteY312" fmla="*/ 292731 h 1307721"/>
                <a:gd name="connsiteX313" fmla="*/ 364308 w 1318886"/>
                <a:gd name="connsiteY313" fmla="*/ 384715 h 1307721"/>
                <a:gd name="connsiteX314" fmla="*/ 365459 w 1318886"/>
                <a:gd name="connsiteY314" fmla="*/ 612977 h 1307721"/>
                <a:gd name="connsiteX315" fmla="*/ 366608 w 1318886"/>
                <a:gd name="connsiteY315" fmla="*/ 522564 h 1307721"/>
                <a:gd name="connsiteX316" fmla="*/ 367800 w 1318886"/>
                <a:gd name="connsiteY316" fmla="*/ 617956 h 1307721"/>
                <a:gd name="connsiteX317" fmla="*/ 368950 w 1318886"/>
                <a:gd name="connsiteY317" fmla="*/ 553227 h 1307721"/>
                <a:gd name="connsiteX318" fmla="*/ 370100 w 1318886"/>
                <a:gd name="connsiteY318" fmla="*/ 481680 h 1307721"/>
                <a:gd name="connsiteX319" fmla="*/ 371291 w 1318886"/>
                <a:gd name="connsiteY319" fmla="*/ 588869 h 1307721"/>
                <a:gd name="connsiteX320" fmla="*/ 372441 w 1318886"/>
                <a:gd name="connsiteY320" fmla="*/ 658055 h 1307721"/>
                <a:gd name="connsiteX321" fmla="*/ 373592 w 1318886"/>
                <a:gd name="connsiteY321" fmla="*/ 562137 h 1307721"/>
                <a:gd name="connsiteX322" fmla="*/ 374783 w 1318886"/>
                <a:gd name="connsiteY322" fmla="*/ 473559 h 1307721"/>
                <a:gd name="connsiteX323" fmla="*/ 375933 w 1318886"/>
                <a:gd name="connsiteY323" fmla="*/ 348551 h 1307721"/>
                <a:gd name="connsiteX324" fmla="*/ 377124 w 1318886"/>
                <a:gd name="connsiteY324" fmla="*/ 569999 h 1307721"/>
                <a:gd name="connsiteX325" fmla="*/ 378274 w 1318886"/>
                <a:gd name="connsiteY325" fmla="*/ 620318 h 1307721"/>
                <a:gd name="connsiteX326" fmla="*/ 379424 w 1318886"/>
                <a:gd name="connsiteY326" fmla="*/ 656482 h 1307721"/>
                <a:gd name="connsiteX327" fmla="*/ 380616 w 1318886"/>
                <a:gd name="connsiteY327" fmla="*/ 783059 h 1307721"/>
                <a:gd name="connsiteX328" fmla="*/ 381766 w 1318886"/>
                <a:gd name="connsiteY328" fmla="*/ 594633 h 1307721"/>
                <a:gd name="connsiteX329" fmla="*/ 382916 w 1318886"/>
                <a:gd name="connsiteY329" fmla="*/ 113476 h 1307721"/>
                <a:gd name="connsiteX330" fmla="*/ 384107 w 1318886"/>
                <a:gd name="connsiteY330" fmla="*/ 251324 h 1307721"/>
                <a:gd name="connsiteX331" fmla="*/ 385257 w 1318886"/>
                <a:gd name="connsiteY331" fmla="*/ 484301 h 1307721"/>
                <a:gd name="connsiteX332" fmla="*/ 386408 w 1318886"/>
                <a:gd name="connsiteY332" fmla="*/ 593585 h 1307721"/>
                <a:gd name="connsiteX333" fmla="*/ 387598 w 1318886"/>
                <a:gd name="connsiteY333" fmla="*/ 520732 h 1307721"/>
                <a:gd name="connsiteX334" fmla="*/ 388749 w 1318886"/>
                <a:gd name="connsiteY334" fmla="*/ 580745 h 1307721"/>
                <a:gd name="connsiteX335" fmla="*/ 389940 w 1318886"/>
                <a:gd name="connsiteY335" fmla="*/ 539861 h 1307721"/>
                <a:gd name="connsiteX336" fmla="*/ 391090 w 1318886"/>
                <a:gd name="connsiteY336" fmla="*/ 540909 h 1307721"/>
                <a:gd name="connsiteX337" fmla="*/ 392240 w 1318886"/>
                <a:gd name="connsiteY337" fmla="*/ 524400 h 1307721"/>
                <a:gd name="connsiteX338" fmla="*/ 393431 w 1318886"/>
                <a:gd name="connsiteY338" fmla="*/ 516275 h 1307721"/>
                <a:gd name="connsiteX339" fmla="*/ 394582 w 1318886"/>
                <a:gd name="connsiteY339" fmla="*/ 668275 h 1307721"/>
                <a:gd name="connsiteX340" fmla="*/ 395732 w 1318886"/>
                <a:gd name="connsiteY340" fmla="*/ 717020 h 1307721"/>
                <a:gd name="connsiteX341" fmla="*/ 396923 w 1318886"/>
                <a:gd name="connsiteY341" fmla="*/ 824205 h 1307721"/>
                <a:gd name="connsiteX342" fmla="*/ 398073 w 1318886"/>
                <a:gd name="connsiteY342" fmla="*/ 719378 h 1307721"/>
                <a:gd name="connsiteX343" fmla="*/ 399223 w 1318886"/>
                <a:gd name="connsiteY343" fmla="*/ 670370 h 1307721"/>
                <a:gd name="connsiteX344" fmla="*/ 400414 w 1318886"/>
                <a:gd name="connsiteY344" fmla="*/ 575766 h 1307721"/>
                <a:gd name="connsiteX345" fmla="*/ 401565 w 1318886"/>
                <a:gd name="connsiteY345" fmla="*/ 592801 h 1307721"/>
                <a:gd name="connsiteX346" fmla="*/ 402715 w 1318886"/>
                <a:gd name="connsiteY346" fmla="*/ 773365 h 1307721"/>
                <a:gd name="connsiteX347" fmla="*/ 403906 w 1318886"/>
                <a:gd name="connsiteY347" fmla="*/ 682951 h 1307721"/>
                <a:gd name="connsiteX348" fmla="*/ 405056 w 1318886"/>
                <a:gd name="connsiteY348" fmla="*/ 708111 h 1307721"/>
                <a:gd name="connsiteX349" fmla="*/ 406247 w 1318886"/>
                <a:gd name="connsiteY349" fmla="*/ 673516 h 1307721"/>
                <a:gd name="connsiteX350" fmla="*/ 407398 w 1318886"/>
                <a:gd name="connsiteY350" fmla="*/ 691861 h 1307721"/>
                <a:gd name="connsiteX351" fmla="*/ 408548 w 1318886"/>
                <a:gd name="connsiteY351" fmla="*/ 620577 h 1307721"/>
                <a:gd name="connsiteX352" fmla="*/ 409739 w 1318886"/>
                <a:gd name="connsiteY352" fmla="*/ 688977 h 1307721"/>
                <a:gd name="connsiteX353" fmla="*/ 410889 w 1318886"/>
                <a:gd name="connsiteY353" fmla="*/ 798524 h 1307721"/>
                <a:gd name="connsiteX354" fmla="*/ 412039 w 1318886"/>
                <a:gd name="connsiteY354" fmla="*/ 743490 h 1307721"/>
                <a:gd name="connsiteX355" fmla="*/ 413231 w 1318886"/>
                <a:gd name="connsiteY355" fmla="*/ 759999 h 1307721"/>
                <a:gd name="connsiteX356" fmla="*/ 414380 w 1318886"/>
                <a:gd name="connsiteY356" fmla="*/ 777818 h 1307721"/>
                <a:gd name="connsiteX357" fmla="*/ 415531 w 1318886"/>
                <a:gd name="connsiteY357" fmla="*/ 634990 h 1307721"/>
                <a:gd name="connsiteX358" fmla="*/ 416722 w 1318886"/>
                <a:gd name="connsiteY358" fmla="*/ 790136 h 1307721"/>
                <a:gd name="connsiteX359" fmla="*/ 417872 w 1318886"/>
                <a:gd name="connsiteY359" fmla="*/ 789352 h 1307721"/>
                <a:gd name="connsiteX360" fmla="*/ 419022 w 1318886"/>
                <a:gd name="connsiteY360" fmla="*/ 743490 h 1307721"/>
                <a:gd name="connsiteX361" fmla="*/ 420213 w 1318886"/>
                <a:gd name="connsiteY361" fmla="*/ 716757 h 1307721"/>
                <a:gd name="connsiteX362" fmla="*/ 421364 w 1318886"/>
                <a:gd name="connsiteY362" fmla="*/ 810576 h 1307721"/>
                <a:gd name="connsiteX363" fmla="*/ 422555 w 1318886"/>
                <a:gd name="connsiteY363" fmla="*/ 758425 h 1307721"/>
                <a:gd name="connsiteX364" fmla="*/ 423705 w 1318886"/>
                <a:gd name="connsiteY364" fmla="*/ 701296 h 1307721"/>
                <a:gd name="connsiteX365" fmla="*/ 424855 w 1318886"/>
                <a:gd name="connsiteY365" fmla="*/ 796951 h 1307721"/>
                <a:gd name="connsiteX366" fmla="*/ 426047 w 1318886"/>
                <a:gd name="connsiteY366" fmla="*/ 713874 h 1307721"/>
                <a:gd name="connsiteX367" fmla="*/ 427196 w 1318886"/>
                <a:gd name="connsiteY367" fmla="*/ 734576 h 1307721"/>
                <a:gd name="connsiteX368" fmla="*/ 428347 w 1318886"/>
                <a:gd name="connsiteY368" fmla="*/ 628180 h 1307721"/>
                <a:gd name="connsiteX369" fmla="*/ 429538 w 1318886"/>
                <a:gd name="connsiteY369" fmla="*/ 784632 h 1307721"/>
                <a:gd name="connsiteX370" fmla="*/ 430688 w 1318886"/>
                <a:gd name="connsiteY370" fmla="*/ 676400 h 1307721"/>
                <a:gd name="connsiteX371" fmla="*/ 431838 w 1318886"/>
                <a:gd name="connsiteY371" fmla="*/ 468318 h 1307721"/>
                <a:gd name="connsiteX372" fmla="*/ 433029 w 1318886"/>
                <a:gd name="connsiteY372" fmla="*/ 551654 h 1307721"/>
                <a:gd name="connsiteX373" fmla="*/ 434180 w 1318886"/>
                <a:gd name="connsiteY373" fmla="*/ 492163 h 1307721"/>
                <a:gd name="connsiteX374" fmla="*/ 435329 w 1318886"/>
                <a:gd name="connsiteY374" fmla="*/ 683999 h 1307721"/>
                <a:gd name="connsiteX375" fmla="*/ 436521 w 1318886"/>
                <a:gd name="connsiteY375" fmla="*/ 718331 h 1307721"/>
                <a:gd name="connsiteX376" fmla="*/ 437671 w 1318886"/>
                <a:gd name="connsiteY376" fmla="*/ 762619 h 1307721"/>
                <a:gd name="connsiteX377" fmla="*/ 438862 w 1318886"/>
                <a:gd name="connsiteY377" fmla="*/ 782012 h 1307721"/>
                <a:gd name="connsiteX378" fmla="*/ 440012 w 1318886"/>
                <a:gd name="connsiteY378" fmla="*/ 790136 h 1307721"/>
                <a:gd name="connsiteX379" fmla="*/ 441162 w 1318886"/>
                <a:gd name="connsiteY379" fmla="*/ 675089 h 1307721"/>
                <a:gd name="connsiteX380" fmla="*/ 442354 w 1318886"/>
                <a:gd name="connsiteY380" fmla="*/ 696055 h 1307721"/>
                <a:gd name="connsiteX381" fmla="*/ 443504 w 1318886"/>
                <a:gd name="connsiteY381" fmla="*/ 716757 h 1307721"/>
                <a:gd name="connsiteX382" fmla="*/ 444654 w 1318886"/>
                <a:gd name="connsiteY382" fmla="*/ 636564 h 1307721"/>
                <a:gd name="connsiteX383" fmla="*/ 445845 w 1318886"/>
                <a:gd name="connsiteY383" fmla="*/ 760524 h 1307721"/>
                <a:gd name="connsiteX384" fmla="*/ 446995 w 1318886"/>
                <a:gd name="connsiteY384" fmla="*/ 755283 h 1307721"/>
                <a:gd name="connsiteX385" fmla="*/ 448146 w 1318886"/>
                <a:gd name="connsiteY385" fmla="*/ 747158 h 1307721"/>
                <a:gd name="connsiteX386" fmla="*/ 449337 w 1318886"/>
                <a:gd name="connsiteY386" fmla="*/ 775197 h 1307721"/>
                <a:gd name="connsiteX387" fmla="*/ 450487 w 1318886"/>
                <a:gd name="connsiteY387" fmla="*/ 778343 h 1307721"/>
                <a:gd name="connsiteX388" fmla="*/ 451678 w 1318886"/>
                <a:gd name="connsiteY388" fmla="*/ 840192 h 1307721"/>
                <a:gd name="connsiteX389" fmla="*/ 452828 w 1318886"/>
                <a:gd name="connsiteY389" fmla="*/ 877667 h 1307721"/>
                <a:gd name="connsiteX390" fmla="*/ 453978 w 1318886"/>
                <a:gd name="connsiteY390" fmla="*/ 852507 h 1307721"/>
                <a:gd name="connsiteX391" fmla="*/ 455170 w 1318886"/>
                <a:gd name="connsiteY391" fmla="*/ 840714 h 1307721"/>
                <a:gd name="connsiteX392" fmla="*/ 456320 w 1318886"/>
                <a:gd name="connsiteY392" fmla="*/ 850412 h 1307721"/>
                <a:gd name="connsiteX393" fmla="*/ 457470 w 1318886"/>
                <a:gd name="connsiteY393" fmla="*/ 800093 h 1307721"/>
                <a:gd name="connsiteX394" fmla="*/ 458661 w 1318886"/>
                <a:gd name="connsiteY394" fmla="*/ 883697 h 1307721"/>
                <a:gd name="connsiteX395" fmla="*/ 459811 w 1318886"/>
                <a:gd name="connsiteY395" fmla="*/ 906757 h 1307721"/>
                <a:gd name="connsiteX396" fmla="*/ 460962 w 1318886"/>
                <a:gd name="connsiteY396" fmla="*/ 832852 h 1307721"/>
                <a:gd name="connsiteX397" fmla="*/ 462152 w 1318886"/>
                <a:gd name="connsiteY397" fmla="*/ 875572 h 1307721"/>
                <a:gd name="connsiteX398" fmla="*/ 463303 w 1318886"/>
                <a:gd name="connsiteY398" fmla="*/ 902826 h 1307721"/>
                <a:gd name="connsiteX399" fmla="*/ 464453 w 1318886"/>
                <a:gd name="connsiteY399" fmla="*/ 855128 h 1307721"/>
                <a:gd name="connsiteX400" fmla="*/ 465644 w 1318886"/>
                <a:gd name="connsiteY400" fmla="*/ 855654 h 1307721"/>
                <a:gd name="connsiteX401" fmla="*/ 466794 w 1318886"/>
                <a:gd name="connsiteY401" fmla="*/ 790662 h 1307721"/>
                <a:gd name="connsiteX402" fmla="*/ 467986 w 1318886"/>
                <a:gd name="connsiteY402" fmla="*/ 645736 h 1307721"/>
                <a:gd name="connsiteX403" fmla="*/ 469136 w 1318886"/>
                <a:gd name="connsiteY403" fmla="*/ 763145 h 1307721"/>
                <a:gd name="connsiteX404" fmla="*/ 470286 w 1318886"/>
                <a:gd name="connsiteY404" fmla="*/ 871115 h 1307721"/>
                <a:gd name="connsiteX405" fmla="*/ 471477 w 1318886"/>
                <a:gd name="connsiteY405" fmla="*/ 846744 h 1307721"/>
                <a:gd name="connsiteX406" fmla="*/ 472627 w 1318886"/>
                <a:gd name="connsiteY406" fmla="*/ 835214 h 1307721"/>
                <a:gd name="connsiteX407" fmla="*/ 473777 w 1318886"/>
                <a:gd name="connsiteY407" fmla="*/ 838882 h 1307721"/>
                <a:gd name="connsiteX408" fmla="*/ 474968 w 1318886"/>
                <a:gd name="connsiteY408" fmla="*/ 830494 h 1307721"/>
                <a:gd name="connsiteX409" fmla="*/ 476119 w 1318886"/>
                <a:gd name="connsiteY409" fmla="*/ 607473 h 1307721"/>
                <a:gd name="connsiteX410" fmla="*/ 477269 w 1318886"/>
                <a:gd name="connsiteY410" fmla="*/ 433723 h 1307721"/>
                <a:gd name="connsiteX411" fmla="*/ 478460 w 1318886"/>
                <a:gd name="connsiteY411" fmla="*/ 781749 h 1307721"/>
                <a:gd name="connsiteX412" fmla="*/ 479610 w 1318886"/>
                <a:gd name="connsiteY412" fmla="*/ 693171 h 1307721"/>
                <a:gd name="connsiteX413" fmla="*/ 480760 w 1318886"/>
                <a:gd name="connsiteY413" fmla="*/ 691861 h 1307721"/>
                <a:gd name="connsiteX414" fmla="*/ 481952 w 1318886"/>
                <a:gd name="connsiteY414" fmla="*/ 729076 h 1307721"/>
                <a:gd name="connsiteX415" fmla="*/ 483101 w 1318886"/>
                <a:gd name="connsiteY415" fmla="*/ 837046 h 1307721"/>
                <a:gd name="connsiteX416" fmla="*/ 484293 w 1318886"/>
                <a:gd name="connsiteY416" fmla="*/ 860110 h 1307721"/>
                <a:gd name="connsiteX417" fmla="*/ 485443 w 1318886"/>
                <a:gd name="connsiteY417" fmla="*/ 777296 h 1307721"/>
                <a:gd name="connsiteX418" fmla="*/ 486593 w 1318886"/>
                <a:gd name="connsiteY418" fmla="*/ 879503 h 1307721"/>
                <a:gd name="connsiteX419" fmla="*/ 487784 w 1318886"/>
                <a:gd name="connsiteY419" fmla="*/ 794852 h 1307721"/>
                <a:gd name="connsiteX420" fmla="*/ 488934 w 1318886"/>
                <a:gd name="connsiteY420" fmla="*/ 879766 h 1307721"/>
                <a:gd name="connsiteX421" fmla="*/ 490085 w 1318886"/>
                <a:gd name="connsiteY421" fmla="*/ 834688 h 1307721"/>
                <a:gd name="connsiteX422" fmla="*/ 491276 w 1318886"/>
                <a:gd name="connsiteY422" fmla="*/ 959696 h 1307721"/>
                <a:gd name="connsiteX423" fmla="*/ 492426 w 1318886"/>
                <a:gd name="connsiteY423" fmla="*/ 936369 h 1307721"/>
                <a:gd name="connsiteX424" fmla="*/ 493576 w 1318886"/>
                <a:gd name="connsiteY424" fmla="*/ 876619 h 1307721"/>
                <a:gd name="connsiteX425" fmla="*/ 494768 w 1318886"/>
                <a:gd name="connsiteY425" fmla="*/ 963627 h 1307721"/>
                <a:gd name="connsiteX426" fmla="*/ 495917 w 1318886"/>
                <a:gd name="connsiteY426" fmla="*/ 884481 h 1307721"/>
                <a:gd name="connsiteX427" fmla="*/ 497068 w 1318886"/>
                <a:gd name="connsiteY427" fmla="*/ 953145 h 1307721"/>
                <a:gd name="connsiteX428" fmla="*/ 498259 w 1318886"/>
                <a:gd name="connsiteY428" fmla="*/ 965722 h 1307721"/>
                <a:gd name="connsiteX429" fmla="*/ 499409 w 1318886"/>
                <a:gd name="connsiteY429" fmla="*/ 956024 h 1307721"/>
                <a:gd name="connsiteX430" fmla="*/ 500600 w 1318886"/>
                <a:gd name="connsiteY430" fmla="*/ 980136 h 1307721"/>
                <a:gd name="connsiteX431" fmla="*/ 501750 w 1318886"/>
                <a:gd name="connsiteY431" fmla="*/ 978826 h 1307721"/>
                <a:gd name="connsiteX432" fmla="*/ 502901 w 1318886"/>
                <a:gd name="connsiteY432" fmla="*/ 1015778 h 1307721"/>
                <a:gd name="connsiteX433" fmla="*/ 504092 w 1318886"/>
                <a:gd name="connsiteY433" fmla="*/ 987472 h 1307721"/>
                <a:gd name="connsiteX434" fmla="*/ 505242 w 1318886"/>
                <a:gd name="connsiteY434" fmla="*/ 973059 h 1307721"/>
                <a:gd name="connsiteX435" fmla="*/ 506392 w 1318886"/>
                <a:gd name="connsiteY435" fmla="*/ 979089 h 1307721"/>
                <a:gd name="connsiteX436" fmla="*/ 507583 w 1318886"/>
                <a:gd name="connsiteY436" fmla="*/ 996386 h 1307721"/>
                <a:gd name="connsiteX437" fmla="*/ 508734 w 1318886"/>
                <a:gd name="connsiteY437" fmla="*/ 1043817 h 1307721"/>
                <a:gd name="connsiteX438" fmla="*/ 509883 w 1318886"/>
                <a:gd name="connsiteY438" fmla="*/ 952619 h 1307721"/>
                <a:gd name="connsiteX439" fmla="*/ 511075 w 1318886"/>
                <a:gd name="connsiteY439" fmla="*/ 940826 h 1307721"/>
                <a:gd name="connsiteX440" fmla="*/ 512225 w 1318886"/>
                <a:gd name="connsiteY440" fmla="*/ 954977 h 1307721"/>
                <a:gd name="connsiteX441" fmla="*/ 513375 w 1318886"/>
                <a:gd name="connsiteY441" fmla="*/ 908593 h 1307721"/>
                <a:gd name="connsiteX442" fmla="*/ 514566 w 1318886"/>
                <a:gd name="connsiteY442" fmla="*/ 990619 h 1307721"/>
                <a:gd name="connsiteX443" fmla="*/ 515716 w 1318886"/>
                <a:gd name="connsiteY443" fmla="*/ 968869 h 1307721"/>
                <a:gd name="connsiteX444" fmla="*/ 516908 w 1318886"/>
                <a:gd name="connsiteY444" fmla="*/ 947378 h 1307721"/>
                <a:gd name="connsiteX445" fmla="*/ 518058 w 1318886"/>
                <a:gd name="connsiteY445" fmla="*/ 998218 h 1307721"/>
                <a:gd name="connsiteX446" fmla="*/ 519208 w 1318886"/>
                <a:gd name="connsiteY446" fmla="*/ 1023640 h 1307721"/>
                <a:gd name="connsiteX447" fmla="*/ 520399 w 1318886"/>
                <a:gd name="connsiteY447" fmla="*/ 1026783 h 1307721"/>
                <a:gd name="connsiteX448" fmla="*/ 521550 w 1318886"/>
                <a:gd name="connsiteY448" fmla="*/ 916455 h 1307721"/>
                <a:gd name="connsiteX449" fmla="*/ 522699 w 1318886"/>
                <a:gd name="connsiteY449" fmla="*/ 925886 h 1307721"/>
                <a:gd name="connsiteX450" fmla="*/ 523891 w 1318886"/>
                <a:gd name="connsiteY450" fmla="*/ 976468 h 1307721"/>
                <a:gd name="connsiteX451" fmla="*/ 525041 w 1318886"/>
                <a:gd name="connsiteY451" fmla="*/ 912261 h 1307721"/>
                <a:gd name="connsiteX452" fmla="*/ 526191 w 1318886"/>
                <a:gd name="connsiteY452" fmla="*/ 1008964 h 1307721"/>
                <a:gd name="connsiteX453" fmla="*/ 527382 w 1318886"/>
                <a:gd name="connsiteY453" fmla="*/ 1040412 h 1307721"/>
                <a:gd name="connsiteX454" fmla="*/ 528532 w 1318886"/>
                <a:gd name="connsiteY454" fmla="*/ 989046 h 1307721"/>
                <a:gd name="connsiteX455" fmla="*/ 529724 w 1318886"/>
                <a:gd name="connsiteY455" fmla="*/ 993240 h 1307721"/>
                <a:gd name="connsiteX456" fmla="*/ 530873 w 1318886"/>
                <a:gd name="connsiteY456" fmla="*/ 1001102 h 1307721"/>
                <a:gd name="connsiteX457" fmla="*/ 532024 w 1318886"/>
                <a:gd name="connsiteY457" fmla="*/ 1011584 h 1307721"/>
                <a:gd name="connsiteX458" fmla="*/ 533215 w 1318886"/>
                <a:gd name="connsiteY458" fmla="*/ 1040412 h 1307721"/>
                <a:gd name="connsiteX459" fmla="*/ 534365 w 1318886"/>
                <a:gd name="connsiteY459" fmla="*/ 1058494 h 1307721"/>
                <a:gd name="connsiteX460" fmla="*/ 535515 w 1318886"/>
                <a:gd name="connsiteY460" fmla="*/ 1053515 h 1307721"/>
                <a:gd name="connsiteX461" fmla="*/ 536707 w 1318886"/>
                <a:gd name="connsiteY461" fmla="*/ 1005033 h 1307721"/>
                <a:gd name="connsiteX462" fmla="*/ 537857 w 1318886"/>
                <a:gd name="connsiteY462" fmla="*/ 1037528 h 1307721"/>
                <a:gd name="connsiteX463" fmla="*/ 539007 w 1318886"/>
                <a:gd name="connsiteY463" fmla="*/ 1008964 h 1307721"/>
                <a:gd name="connsiteX464" fmla="*/ 540198 w 1318886"/>
                <a:gd name="connsiteY464" fmla="*/ 1052731 h 1307721"/>
                <a:gd name="connsiteX465" fmla="*/ 541348 w 1318886"/>
                <a:gd name="connsiteY465" fmla="*/ 1004770 h 1307721"/>
                <a:gd name="connsiteX466" fmla="*/ 542498 w 1318886"/>
                <a:gd name="connsiteY466" fmla="*/ 1004770 h 1307721"/>
                <a:gd name="connsiteX467" fmla="*/ 543689 w 1318886"/>
                <a:gd name="connsiteY467" fmla="*/ 1017351 h 1307721"/>
                <a:gd name="connsiteX468" fmla="*/ 544840 w 1318886"/>
                <a:gd name="connsiteY468" fmla="*/ 1023640 h 1307721"/>
                <a:gd name="connsiteX469" fmla="*/ 546031 w 1318886"/>
                <a:gd name="connsiteY469" fmla="*/ 1029403 h 1307721"/>
                <a:gd name="connsiteX470" fmla="*/ 547181 w 1318886"/>
                <a:gd name="connsiteY470" fmla="*/ 996123 h 1307721"/>
                <a:gd name="connsiteX471" fmla="*/ 548331 w 1318886"/>
                <a:gd name="connsiteY471" fmla="*/ 1030977 h 1307721"/>
                <a:gd name="connsiteX472" fmla="*/ 549522 w 1318886"/>
                <a:gd name="connsiteY472" fmla="*/ 1009227 h 1307721"/>
                <a:gd name="connsiteX473" fmla="*/ 550673 w 1318886"/>
                <a:gd name="connsiteY473" fmla="*/ 990093 h 1307721"/>
                <a:gd name="connsiteX474" fmla="*/ 551823 w 1318886"/>
                <a:gd name="connsiteY474" fmla="*/ 1038576 h 1307721"/>
                <a:gd name="connsiteX475" fmla="*/ 553014 w 1318886"/>
                <a:gd name="connsiteY475" fmla="*/ 982231 h 1307721"/>
                <a:gd name="connsiteX476" fmla="*/ 554164 w 1318886"/>
                <a:gd name="connsiteY476" fmla="*/ 986688 h 1307721"/>
                <a:gd name="connsiteX477" fmla="*/ 555314 w 1318886"/>
                <a:gd name="connsiteY477" fmla="*/ 1084438 h 1307721"/>
                <a:gd name="connsiteX478" fmla="*/ 556505 w 1318886"/>
                <a:gd name="connsiteY478" fmla="*/ 1193985 h 1307721"/>
                <a:gd name="connsiteX479" fmla="*/ 557655 w 1318886"/>
                <a:gd name="connsiteY479" fmla="*/ 1211019 h 1307721"/>
                <a:gd name="connsiteX480" fmla="*/ 558806 w 1318886"/>
                <a:gd name="connsiteY480" fmla="*/ 1209446 h 1307721"/>
                <a:gd name="connsiteX481" fmla="*/ 559997 w 1318886"/>
                <a:gd name="connsiteY481" fmla="*/ 1215998 h 1307721"/>
                <a:gd name="connsiteX482" fmla="*/ 561147 w 1318886"/>
                <a:gd name="connsiteY482" fmla="*/ 1180356 h 1307721"/>
                <a:gd name="connsiteX483" fmla="*/ 562338 w 1318886"/>
                <a:gd name="connsiteY483" fmla="*/ 1208136 h 1307721"/>
                <a:gd name="connsiteX484" fmla="*/ 563489 w 1318886"/>
                <a:gd name="connsiteY484" fmla="*/ 1215735 h 1307721"/>
                <a:gd name="connsiteX485" fmla="*/ 564639 w 1318886"/>
                <a:gd name="connsiteY485" fmla="*/ 1200799 h 1307721"/>
                <a:gd name="connsiteX486" fmla="*/ 565830 w 1318886"/>
                <a:gd name="connsiteY486" fmla="*/ 1203420 h 1307721"/>
                <a:gd name="connsiteX487" fmla="*/ 566980 w 1318886"/>
                <a:gd name="connsiteY487" fmla="*/ 1225696 h 1307721"/>
                <a:gd name="connsiteX488" fmla="*/ 568130 w 1318886"/>
                <a:gd name="connsiteY488" fmla="*/ 1219666 h 1307721"/>
                <a:gd name="connsiteX489" fmla="*/ 569322 w 1318886"/>
                <a:gd name="connsiteY489" fmla="*/ 1184024 h 1307721"/>
                <a:gd name="connsiteX490" fmla="*/ 570471 w 1318886"/>
                <a:gd name="connsiteY490" fmla="*/ 1212330 h 1307721"/>
                <a:gd name="connsiteX491" fmla="*/ 571622 w 1318886"/>
                <a:gd name="connsiteY491" fmla="*/ 1197127 h 1307721"/>
                <a:gd name="connsiteX492" fmla="*/ 572813 w 1318886"/>
                <a:gd name="connsiteY492" fmla="*/ 1209446 h 1307721"/>
                <a:gd name="connsiteX493" fmla="*/ 573963 w 1318886"/>
                <a:gd name="connsiteY493" fmla="*/ 1217045 h 1307721"/>
                <a:gd name="connsiteX494" fmla="*/ 575113 w 1318886"/>
                <a:gd name="connsiteY494" fmla="*/ 1212067 h 1307721"/>
                <a:gd name="connsiteX495" fmla="*/ 576304 w 1318886"/>
                <a:gd name="connsiteY495" fmla="*/ 1233295 h 1307721"/>
                <a:gd name="connsiteX496" fmla="*/ 577455 w 1318886"/>
                <a:gd name="connsiteY496" fmla="*/ 1191101 h 1307721"/>
                <a:gd name="connsiteX497" fmla="*/ 578646 w 1318886"/>
                <a:gd name="connsiteY497" fmla="*/ 1187955 h 1307721"/>
                <a:gd name="connsiteX498" fmla="*/ 579796 w 1318886"/>
                <a:gd name="connsiteY498" fmla="*/ 1200274 h 1307721"/>
                <a:gd name="connsiteX499" fmla="*/ 580946 w 1318886"/>
                <a:gd name="connsiteY499" fmla="*/ 1206300 h 1307721"/>
                <a:gd name="connsiteX500" fmla="*/ 582137 w 1318886"/>
                <a:gd name="connsiteY500" fmla="*/ 1202894 h 1307721"/>
                <a:gd name="connsiteX501" fmla="*/ 583287 w 1318886"/>
                <a:gd name="connsiteY501" fmla="*/ 1222550 h 1307721"/>
                <a:gd name="connsiteX502" fmla="*/ 584437 w 1318886"/>
                <a:gd name="connsiteY502" fmla="*/ 1233295 h 1307721"/>
                <a:gd name="connsiteX503" fmla="*/ 585629 w 1318886"/>
                <a:gd name="connsiteY503" fmla="*/ 1197916 h 1307721"/>
                <a:gd name="connsiteX504" fmla="*/ 586779 w 1318886"/>
                <a:gd name="connsiteY504" fmla="*/ 1219144 h 1307721"/>
                <a:gd name="connsiteX505" fmla="*/ 587929 w 1318886"/>
                <a:gd name="connsiteY505" fmla="*/ 1201847 h 1307721"/>
                <a:gd name="connsiteX506" fmla="*/ 589120 w 1318886"/>
                <a:gd name="connsiteY506" fmla="*/ 1222812 h 1307721"/>
                <a:gd name="connsiteX507" fmla="*/ 590271 w 1318886"/>
                <a:gd name="connsiteY507" fmla="*/ 1229101 h 1307721"/>
                <a:gd name="connsiteX508" fmla="*/ 591420 w 1318886"/>
                <a:gd name="connsiteY508" fmla="*/ 1236700 h 1307721"/>
                <a:gd name="connsiteX509" fmla="*/ 592612 w 1318886"/>
                <a:gd name="connsiteY509" fmla="*/ 1252424 h 1307721"/>
                <a:gd name="connsiteX510" fmla="*/ 593762 w 1318886"/>
                <a:gd name="connsiteY510" fmla="*/ 1207088 h 1307721"/>
                <a:gd name="connsiteX511" fmla="*/ 594953 w 1318886"/>
                <a:gd name="connsiteY511" fmla="*/ 1255045 h 1307721"/>
                <a:gd name="connsiteX512" fmla="*/ 596103 w 1318886"/>
                <a:gd name="connsiteY512" fmla="*/ 1249282 h 1307721"/>
                <a:gd name="connsiteX513" fmla="*/ 597253 w 1318886"/>
                <a:gd name="connsiteY513" fmla="*/ 1255834 h 1307721"/>
                <a:gd name="connsiteX514" fmla="*/ 598445 w 1318886"/>
                <a:gd name="connsiteY514" fmla="*/ 1251114 h 1307721"/>
                <a:gd name="connsiteX515" fmla="*/ 599595 w 1318886"/>
                <a:gd name="connsiteY515" fmla="*/ 1248231 h 1307721"/>
                <a:gd name="connsiteX516" fmla="*/ 600745 w 1318886"/>
                <a:gd name="connsiteY516" fmla="*/ 1235390 h 1307721"/>
                <a:gd name="connsiteX517" fmla="*/ 601936 w 1318886"/>
                <a:gd name="connsiteY517" fmla="*/ 1198963 h 1307721"/>
                <a:gd name="connsiteX518" fmla="*/ 603086 w 1318886"/>
                <a:gd name="connsiteY518" fmla="*/ 1238799 h 1307721"/>
                <a:gd name="connsiteX519" fmla="*/ 604237 w 1318886"/>
                <a:gd name="connsiteY519" fmla="*/ 1224386 h 1307721"/>
                <a:gd name="connsiteX520" fmla="*/ 605428 w 1318886"/>
                <a:gd name="connsiteY520" fmla="*/ 1206825 h 1307721"/>
                <a:gd name="connsiteX521" fmla="*/ 606578 w 1318886"/>
                <a:gd name="connsiteY521" fmla="*/ 1236700 h 1307721"/>
                <a:gd name="connsiteX522" fmla="*/ 607769 w 1318886"/>
                <a:gd name="connsiteY522" fmla="*/ 1238537 h 1307721"/>
                <a:gd name="connsiteX523" fmla="*/ 608919 w 1318886"/>
                <a:gd name="connsiteY523" fmla="*/ 1219144 h 1307721"/>
                <a:gd name="connsiteX524" fmla="*/ 610069 w 1318886"/>
                <a:gd name="connsiteY524" fmla="*/ 1129252 h 1307721"/>
                <a:gd name="connsiteX525" fmla="*/ 611261 w 1318886"/>
                <a:gd name="connsiteY525" fmla="*/ 1217834 h 1307721"/>
                <a:gd name="connsiteX526" fmla="*/ 612411 w 1318886"/>
                <a:gd name="connsiteY526" fmla="*/ 1230149 h 1307721"/>
                <a:gd name="connsiteX527" fmla="*/ 613561 w 1318886"/>
                <a:gd name="connsiteY527" fmla="*/ 1218881 h 1307721"/>
                <a:gd name="connsiteX528" fmla="*/ 614752 w 1318886"/>
                <a:gd name="connsiteY528" fmla="*/ 1213640 h 1307721"/>
                <a:gd name="connsiteX529" fmla="*/ 615902 w 1318886"/>
                <a:gd name="connsiteY529" fmla="*/ 1235916 h 1307721"/>
                <a:gd name="connsiteX530" fmla="*/ 617053 w 1318886"/>
                <a:gd name="connsiteY530" fmla="*/ 1239847 h 1307721"/>
                <a:gd name="connsiteX531" fmla="*/ 618243 w 1318886"/>
                <a:gd name="connsiteY531" fmla="*/ 1203942 h 1307721"/>
                <a:gd name="connsiteX532" fmla="*/ 619394 w 1318886"/>
                <a:gd name="connsiteY532" fmla="*/ 1237489 h 1307721"/>
                <a:gd name="connsiteX533" fmla="*/ 620544 w 1318886"/>
                <a:gd name="connsiteY533" fmla="*/ 1222024 h 1307721"/>
                <a:gd name="connsiteX534" fmla="*/ 621735 w 1318886"/>
                <a:gd name="connsiteY534" fmla="*/ 1212330 h 1307721"/>
                <a:gd name="connsiteX535" fmla="*/ 622885 w 1318886"/>
                <a:gd name="connsiteY535" fmla="*/ 1178524 h 1307721"/>
                <a:gd name="connsiteX536" fmla="*/ 624076 w 1318886"/>
                <a:gd name="connsiteY536" fmla="*/ 1185075 h 1307721"/>
                <a:gd name="connsiteX537" fmla="*/ 625227 w 1318886"/>
                <a:gd name="connsiteY537" fmla="*/ 1177213 h 1307721"/>
                <a:gd name="connsiteX538" fmla="*/ 626376 w 1318886"/>
                <a:gd name="connsiteY538" fmla="*/ 1144976 h 1307721"/>
                <a:gd name="connsiteX539" fmla="*/ 627568 w 1318886"/>
                <a:gd name="connsiteY539" fmla="*/ 1142356 h 1307721"/>
                <a:gd name="connsiteX540" fmla="*/ 628718 w 1318886"/>
                <a:gd name="connsiteY540" fmla="*/ 1143666 h 1307721"/>
                <a:gd name="connsiteX541" fmla="*/ 629868 w 1318886"/>
                <a:gd name="connsiteY541" fmla="*/ 1184812 h 1307721"/>
                <a:gd name="connsiteX542" fmla="*/ 631059 w 1318886"/>
                <a:gd name="connsiteY542" fmla="*/ 1129515 h 1307721"/>
                <a:gd name="connsiteX543" fmla="*/ 632210 w 1318886"/>
                <a:gd name="connsiteY543" fmla="*/ 1192674 h 1307721"/>
                <a:gd name="connsiteX544" fmla="*/ 633360 w 1318886"/>
                <a:gd name="connsiteY544" fmla="*/ 1204989 h 1307721"/>
                <a:gd name="connsiteX545" fmla="*/ 634551 w 1318886"/>
                <a:gd name="connsiteY545" fmla="*/ 1176425 h 1307721"/>
                <a:gd name="connsiteX546" fmla="*/ 635701 w 1318886"/>
                <a:gd name="connsiteY546" fmla="*/ 1175640 h 1307721"/>
                <a:gd name="connsiteX547" fmla="*/ 636851 w 1318886"/>
                <a:gd name="connsiteY547" fmla="*/ 1219666 h 1307721"/>
                <a:gd name="connsiteX548" fmla="*/ 638043 w 1318886"/>
                <a:gd name="connsiteY548" fmla="*/ 1239847 h 1307721"/>
                <a:gd name="connsiteX549" fmla="*/ 639192 w 1318886"/>
                <a:gd name="connsiteY549" fmla="*/ 1221239 h 1307721"/>
                <a:gd name="connsiteX550" fmla="*/ 640384 w 1318886"/>
                <a:gd name="connsiteY550" fmla="*/ 1215213 h 1307721"/>
                <a:gd name="connsiteX551" fmla="*/ 641534 w 1318886"/>
                <a:gd name="connsiteY551" fmla="*/ 1236963 h 1307721"/>
                <a:gd name="connsiteX552" fmla="*/ 642684 w 1318886"/>
                <a:gd name="connsiteY552" fmla="*/ 1201058 h 1307721"/>
                <a:gd name="connsiteX553" fmla="*/ 643875 w 1318886"/>
                <a:gd name="connsiteY553" fmla="*/ 1227528 h 1307721"/>
                <a:gd name="connsiteX554" fmla="*/ 645025 w 1318886"/>
                <a:gd name="connsiteY554" fmla="*/ 1190838 h 1307721"/>
                <a:gd name="connsiteX555" fmla="*/ 646176 w 1318886"/>
                <a:gd name="connsiteY555" fmla="*/ 1217834 h 1307721"/>
                <a:gd name="connsiteX556" fmla="*/ 647367 w 1318886"/>
                <a:gd name="connsiteY556" fmla="*/ 1254260 h 1307721"/>
                <a:gd name="connsiteX557" fmla="*/ 648517 w 1318886"/>
                <a:gd name="connsiteY557" fmla="*/ 1255834 h 1307721"/>
                <a:gd name="connsiteX558" fmla="*/ 649667 w 1318886"/>
                <a:gd name="connsiteY558" fmla="*/ 1242989 h 1307721"/>
                <a:gd name="connsiteX559" fmla="*/ 650858 w 1318886"/>
                <a:gd name="connsiteY559" fmla="*/ 1212593 h 1307721"/>
                <a:gd name="connsiteX560" fmla="*/ 652008 w 1318886"/>
                <a:gd name="connsiteY560" fmla="*/ 1245351 h 1307721"/>
                <a:gd name="connsiteX561" fmla="*/ 653158 w 1318886"/>
                <a:gd name="connsiteY561" fmla="*/ 1226480 h 1307721"/>
                <a:gd name="connsiteX562" fmla="*/ 654350 w 1318886"/>
                <a:gd name="connsiteY562" fmla="*/ 1245610 h 1307721"/>
                <a:gd name="connsiteX563" fmla="*/ 655500 w 1318886"/>
                <a:gd name="connsiteY563" fmla="*/ 1258192 h 1307721"/>
                <a:gd name="connsiteX564" fmla="*/ 656691 w 1318886"/>
                <a:gd name="connsiteY564" fmla="*/ 1252687 h 1307721"/>
                <a:gd name="connsiteX565" fmla="*/ 657841 w 1318886"/>
                <a:gd name="connsiteY565" fmla="*/ 1249804 h 1307721"/>
                <a:gd name="connsiteX566" fmla="*/ 658992 w 1318886"/>
                <a:gd name="connsiteY566" fmla="*/ 1232248 h 1307721"/>
                <a:gd name="connsiteX567" fmla="*/ 660183 w 1318886"/>
                <a:gd name="connsiteY567" fmla="*/ 1239321 h 1307721"/>
                <a:gd name="connsiteX568" fmla="*/ 661333 w 1318886"/>
                <a:gd name="connsiteY568" fmla="*/ 1252162 h 1307721"/>
                <a:gd name="connsiteX569" fmla="*/ 662483 w 1318886"/>
                <a:gd name="connsiteY569" fmla="*/ 1249804 h 1307721"/>
                <a:gd name="connsiteX570" fmla="*/ 663674 w 1318886"/>
                <a:gd name="connsiteY570" fmla="*/ 1252162 h 1307721"/>
                <a:gd name="connsiteX571" fmla="*/ 664825 w 1318886"/>
                <a:gd name="connsiteY571" fmla="*/ 1249282 h 1307721"/>
                <a:gd name="connsiteX572" fmla="*/ 665974 w 1318886"/>
                <a:gd name="connsiteY572" fmla="*/ 1252950 h 1307721"/>
                <a:gd name="connsiteX573" fmla="*/ 667166 w 1318886"/>
                <a:gd name="connsiteY573" fmla="*/ 1220192 h 1307721"/>
                <a:gd name="connsiteX574" fmla="*/ 668316 w 1318886"/>
                <a:gd name="connsiteY574" fmla="*/ 1246661 h 1307721"/>
                <a:gd name="connsiteX575" fmla="*/ 669507 w 1318886"/>
                <a:gd name="connsiteY575" fmla="*/ 1252162 h 1307721"/>
                <a:gd name="connsiteX576" fmla="*/ 670657 w 1318886"/>
                <a:gd name="connsiteY576" fmla="*/ 1250851 h 1307721"/>
                <a:gd name="connsiteX577" fmla="*/ 671807 w 1318886"/>
                <a:gd name="connsiteY577" fmla="*/ 1253735 h 1307721"/>
                <a:gd name="connsiteX578" fmla="*/ 672999 w 1318886"/>
                <a:gd name="connsiteY578" fmla="*/ 1246399 h 1307721"/>
                <a:gd name="connsiteX579" fmla="*/ 674149 w 1318886"/>
                <a:gd name="connsiteY579" fmla="*/ 1263696 h 1307721"/>
                <a:gd name="connsiteX580" fmla="*/ 675299 w 1318886"/>
                <a:gd name="connsiteY580" fmla="*/ 1195032 h 1307721"/>
                <a:gd name="connsiteX581" fmla="*/ 676490 w 1318886"/>
                <a:gd name="connsiteY581" fmla="*/ 1247709 h 1307721"/>
                <a:gd name="connsiteX582" fmla="*/ 677640 w 1318886"/>
                <a:gd name="connsiteY582" fmla="*/ 1252687 h 1307721"/>
                <a:gd name="connsiteX583" fmla="*/ 678790 w 1318886"/>
                <a:gd name="connsiteY583" fmla="*/ 1245610 h 1307721"/>
                <a:gd name="connsiteX584" fmla="*/ 679982 w 1318886"/>
                <a:gd name="connsiteY584" fmla="*/ 1233558 h 1307721"/>
                <a:gd name="connsiteX585" fmla="*/ 681132 w 1318886"/>
                <a:gd name="connsiteY585" fmla="*/ 1238799 h 1307721"/>
                <a:gd name="connsiteX586" fmla="*/ 682282 w 1318886"/>
                <a:gd name="connsiteY586" fmla="*/ 1248231 h 1307721"/>
                <a:gd name="connsiteX587" fmla="*/ 683473 w 1318886"/>
                <a:gd name="connsiteY587" fmla="*/ 1213114 h 1307721"/>
                <a:gd name="connsiteX588" fmla="*/ 684623 w 1318886"/>
                <a:gd name="connsiteY588" fmla="*/ 1228575 h 1307721"/>
                <a:gd name="connsiteX589" fmla="*/ 685815 w 1318886"/>
                <a:gd name="connsiteY589" fmla="*/ 1247446 h 1307721"/>
                <a:gd name="connsiteX590" fmla="*/ 686964 w 1318886"/>
                <a:gd name="connsiteY590" fmla="*/ 1243515 h 1307721"/>
                <a:gd name="connsiteX591" fmla="*/ 688115 w 1318886"/>
                <a:gd name="connsiteY591" fmla="*/ 1247446 h 1307721"/>
                <a:gd name="connsiteX592" fmla="*/ 689306 w 1318886"/>
                <a:gd name="connsiteY592" fmla="*/ 1244299 h 1307721"/>
                <a:gd name="connsiteX593" fmla="*/ 690456 w 1318886"/>
                <a:gd name="connsiteY593" fmla="*/ 1239321 h 1307721"/>
                <a:gd name="connsiteX594" fmla="*/ 691606 w 1318886"/>
                <a:gd name="connsiteY594" fmla="*/ 1204468 h 1307721"/>
                <a:gd name="connsiteX595" fmla="*/ 692797 w 1318886"/>
                <a:gd name="connsiteY595" fmla="*/ 1243778 h 1307721"/>
                <a:gd name="connsiteX596" fmla="*/ 693948 w 1318886"/>
                <a:gd name="connsiteY596" fmla="*/ 1254260 h 1307721"/>
                <a:gd name="connsiteX597" fmla="*/ 695098 w 1318886"/>
                <a:gd name="connsiteY597" fmla="*/ 1246661 h 1307721"/>
                <a:gd name="connsiteX598" fmla="*/ 696289 w 1318886"/>
                <a:gd name="connsiteY598" fmla="*/ 1229364 h 1307721"/>
                <a:gd name="connsiteX599" fmla="*/ 697439 w 1318886"/>
                <a:gd name="connsiteY599" fmla="*/ 1242205 h 1307721"/>
                <a:gd name="connsiteX600" fmla="*/ 698589 w 1318886"/>
                <a:gd name="connsiteY600" fmla="*/ 1252424 h 1307721"/>
                <a:gd name="connsiteX601" fmla="*/ 699780 w 1318886"/>
                <a:gd name="connsiteY601" fmla="*/ 1209709 h 1307721"/>
                <a:gd name="connsiteX602" fmla="*/ 700931 w 1318886"/>
                <a:gd name="connsiteY602" fmla="*/ 1244825 h 1307721"/>
                <a:gd name="connsiteX603" fmla="*/ 702122 w 1318886"/>
                <a:gd name="connsiteY603" fmla="*/ 1241679 h 1307721"/>
                <a:gd name="connsiteX604" fmla="*/ 703272 w 1318886"/>
                <a:gd name="connsiteY604" fmla="*/ 1244562 h 1307721"/>
                <a:gd name="connsiteX605" fmla="*/ 704422 w 1318886"/>
                <a:gd name="connsiteY605" fmla="*/ 1242205 h 1307721"/>
                <a:gd name="connsiteX606" fmla="*/ 705613 w 1318886"/>
                <a:gd name="connsiteY606" fmla="*/ 1234605 h 1307721"/>
                <a:gd name="connsiteX607" fmla="*/ 706764 w 1318886"/>
                <a:gd name="connsiteY607" fmla="*/ 1249282 h 1307721"/>
                <a:gd name="connsiteX608" fmla="*/ 707914 w 1318886"/>
                <a:gd name="connsiteY608" fmla="*/ 1224123 h 1307721"/>
                <a:gd name="connsiteX609" fmla="*/ 709105 w 1318886"/>
                <a:gd name="connsiteY609" fmla="*/ 1245873 h 1307721"/>
                <a:gd name="connsiteX610" fmla="*/ 710255 w 1318886"/>
                <a:gd name="connsiteY610" fmla="*/ 1255045 h 1307721"/>
                <a:gd name="connsiteX611" fmla="*/ 711405 w 1318886"/>
                <a:gd name="connsiteY611" fmla="*/ 1250067 h 1307721"/>
                <a:gd name="connsiteX612" fmla="*/ 712596 w 1318886"/>
                <a:gd name="connsiteY612" fmla="*/ 1253472 h 1307721"/>
                <a:gd name="connsiteX613" fmla="*/ 713746 w 1318886"/>
                <a:gd name="connsiteY613" fmla="*/ 1240894 h 1307721"/>
                <a:gd name="connsiteX614" fmla="*/ 714897 w 1318886"/>
                <a:gd name="connsiteY614" fmla="*/ 1256881 h 1307721"/>
                <a:gd name="connsiteX615" fmla="*/ 716088 w 1318886"/>
                <a:gd name="connsiteY615" fmla="*/ 1220455 h 1307721"/>
                <a:gd name="connsiteX616" fmla="*/ 717238 w 1318886"/>
                <a:gd name="connsiteY616" fmla="*/ 1247183 h 1307721"/>
                <a:gd name="connsiteX617" fmla="*/ 718429 w 1318886"/>
                <a:gd name="connsiteY617" fmla="*/ 1230411 h 1307721"/>
                <a:gd name="connsiteX618" fmla="*/ 719579 w 1318886"/>
                <a:gd name="connsiteY618" fmla="*/ 1234342 h 1307721"/>
                <a:gd name="connsiteX619" fmla="*/ 720730 w 1318886"/>
                <a:gd name="connsiteY619" fmla="*/ 1231985 h 1307721"/>
                <a:gd name="connsiteX620" fmla="*/ 721921 w 1318886"/>
                <a:gd name="connsiteY620" fmla="*/ 1193722 h 1307721"/>
                <a:gd name="connsiteX621" fmla="*/ 723071 w 1318886"/>
                <a:gd name="connsiteY621" fmla="*/ 1218093 h 1307721"/>
                <a:gd name="connsiteX622" fmla="*/ 724221 w 1318886"/>
                <a:gd name="connsiteY622" fmla="*/ 1179571 h 1307721"/>
                <a:gd name="connsiteX623" fmla="*/ 725413 w 1318886"/>
                <a:gd name="connsiteY623" fmla="*/ 1176687 h 1307721"/>
                <a:gd name="connsiteX624" fmla="*/ 726562 w 1318886"/>
                <a:gd name="connsiteY624" fmla="*/ 1219666 h 1307721"/>
                <a:gd name="connsiteX625" fmla="*/ 727713 w 1318886"/>
                <a:gd name="connsiteY625" fmla="*/ 1228575 h 1307721"/>
                <a:gd name="connsiteX626" fmla="*/ 728904 w 1318886"/>
                <a:gd name="connsiteY626" fmla="*/ 1246399 h 1307721"/>
                <a:gd name="connsiteX627" fmla="*/ 730054 w 1318886"/>
                <a:gd name="connsiteY627" fmla="*/ 1241420 h 1307721"/>
                <a:gd name="connsiteX628" fmla="*/ 731204 w 1318886"/>
                <a:gd name="connsiteY628" fmla="*/ 1240631 h 1307721"/>
                <a:gd name="connsiteX629" fmla="*/ 732395 w 1318886"/>
                <a:gd name="connsiteY629" fmla="*/ 1205252 h 1307721"/>
                <a:gd name="connsiteX630" fmla="*/ 733546 w 1318886"/>
                <a:gd name="connsiteY630" fmla="*/ 1234605 h 1307721"/>
                <a:gd name="connsiteX631" fmla="*/ 734736 w 1318886"/>
                <a:gd name="connsiteY631" fmla="*/ 1220976 h 1307721"/>
                <a:gd name="connsiteX632" fmla="*/ 735887 w 1318886"/>
                <a:gd name="connsiteY632" fmla="*/ 1230411 h 1307721"/>
                <a:gd name="connsiteX633" fmla="*/ 737037 w 1318886"/>
                <a:gd name="connsiteY633" fmla="*/ 1243515 h 1307721"/>
                <a:gd name="connsiteX634" fmla="*/ 738228 w 1318886"/>
                <a:gd name="connsiteY634" fmla="*/ 1195817 h 1307721"/>
                <a:gd name="connsiteX635" fmla="*/ 739378 w 1318886"/>
                <a:gd name="connsiteY635" fmla="*/ 1195558 h 1307721"/>
                <a:gd name="connsiteX636" fmla="*/ 740528 w 1318886"/>
                <a:gd name="connsiteY636" fmla="*/ 1197653 h 1307721"/>
                <a:gd name="connsiteX637" fmla="*/ 741720 w 1318886"/>
                <a:gd name="connsiteY637" fmla="*/ 1227791 h 1307721"/>
                <a:gd name="connsiteX638" fmla="*/ 742870 w 1318886"/>
                <a:gd name="connsiteY638" fmla="*/ 1241157 h 1307721"/>
                <a:gd name="connsiteX639" fmla="*/ 744020 w 1318886"/>
                <a:gd name="connsiteY639" fmla="*/ 1241420 h 1307721"/>
                <a:gd name="connsiteX640" fmla="*/ 745211 w 1318886"/>
                <a:gd name="connsiteY640" fmla="*/ 1233817 h 1307721"/>
                <a:gd name="connsiteX641" fmla="*/ 746361 w 1318886"/>
                <a:gd name="connsiteY641" fmla="*/ 1230674 h 1307721"/>
                <a:gd name="connsiteX642" fmla="*/ 747552 w 1318886"/>
                <a:gd name="connsiteY642" fmla="*/ 1227791 h 1307721"/>
                <a:gd name="connsiteX643" fmla="*/ 748703 w 1318886"/>
                <a:gd name="connsiteY643" fmla="*/ 1207873 h 1307721"/>
                <a:gd name="connsiteX644" fmla="*/ 749853 w 1318886"/>
                <a:gd name="connsiteY644" fmla="*/ 1208136 h 1307721"/>
                <a:gd name="connsiteX645" fmla="*/ 751044 w 1318886"/>
                <a:gd name="connsiteY645" fmla="*/ 1227006 h 1307721"/>
                <a:gd name="connsiteX646" fmla="*/ 752194 w 1318886"/>
                <a:gd name="connsiteY646" fmla="*/ 1223860 h 1307721"/>
                <a:gd name="connsiteX647" fmla="*/ 753344 w 1318886"/>
                <a:gd name="connsiteY647" fmla="*/ 1225433 h 1307721"/>
                <a:gd name="connsiteX648" fmla="*/ 754536 w 1318886"/>
                <a:gd name="connsiteY648" fmla="*/ 1221502 h 1307721"/>
                <a:gd name="connsiteX649" fmla="*/ 755686 w 1318886"/>
                <a:gd name="connsiteY649" fmla="*/ 1232248 h 1307721"/>
                <a:gd name="connsiteX650" fmla="*/ 756836 w 1318886"/>
                <a:gd name="connsiteY650" fmla="*/ 1211019 h 1307721"/>
                <a:gd name="connsiteX651" fmla="*/ 758027 w 1318886"/>
                <a:gd name="connsiteY651" fmla="*/ 1234342 h 1307721"/>
                <a:gd name="connsiteX652" fmla="*/ 759177 w 1318886"/>
                <a:gd name="connsiteY652" fmla="*/ 1231722 h 1307721"/>
                <a:gd name="connsiteX653" fmla="*/ 760328 w 1318886"/>
                <a:gd name="connsiteY653" fmla="*/ 1236700 h 1307721"/>
                <a:gd name="connsiteX654" fmla="*/ 761518 w 1318886"/>
                <a:gd name="connsiteY654" fmla="*/ 1246661 h 1307721"/>
                <a:gd name="connsiteX655" fmla="*/ 762669 w 1318886"/>
                <a:gd name="connsiteY655" fmla="*/ 1231196 h 1307721"/>
                <a:gd name="connsiteX656" fmla="*/ 763860 w 1318886"/>
                <a:gd name="connsiteY656" fmla="*/ 1231196 h 1307721"/>
                <a:gd name="connsiteX657" fmla="*/ 765010 w 1318886"/>
                <a:gd name="connsiteY657" fmla="*/ 1195817 h 1307721"/>
                <a:gd name="connsiteX658" fmla="*/ 766160 w 1318886"/>
                <a:gd name="connsiteY658" fmla="*/ 1190575 h 1307721"/>
                <a:gd name="connsiteX659" fmla="*/ 767352 w 1318886"/>
                <a:gd name="connsiteY659" fmla="*/ 1245873 h 1307721"/>
                <a:gd name="connsiteX660" fmla="*/ 768502 w 1318886"/>
                <a:gd name="connsiteY660" fmla="*/ 1235127 h 1307721"/>
                <a:gd name="connsiteX661" fmla="*/ 769652 w 1318886"/>
                <a:gd name="connsiteY661" fmla="*/ 1230411 h 1307721"/>
                <a:gd name="connsiteX662" fmla="*/ 770843 w 1318886"/>
                <a:gd name="connsiteY662" fmla="*/ 1230411 h 1307721"/>
                <a:gd name="connsiteX663" fmla="*/ 771993 w 1318886"/>
                <a:gd name="connsiteY663" fmla="*/ 1227528 h 1307721"/>
                <a:gd name="connsiteX664" fmla="*/ 773143 w 1318886"/>
                <a:gd name="connsiteY664" fmla="*/ 1213114 h 1307721"/>
                <a:gd name="connsiteX665" fmla="*/ 774334 w 1318886"/>
                <a:gd name="connsiteY665" fmla="*/ 1240894 h 1307721"/>
                <a:gd name="connsiteX666" fmla="*/ 775485 w 1318886"/>
                <a:gd name="connsiteY666" fmla="*/ 1253213 h 1307721"/>
                <a:gd name="connsiteX667" fmla="*/ 776635 w 1318886"/>
                <a:gd name="connsiteY667" fmla="*/ 1246661 h 1307721"/>
                <a:gd name="connsiteX668" fmla="*/ 777826 w 1318886"/>
                <a:gd name="connsiteY668" fmla="*/ 1256355 h 1307721"/>
                <a:gd name="connsiteX669" fmla="*/ 778976 w 1318886"/>
                <a:gd name="connsiteY669" fmla="*/ 1232248 h 1307721"/>
                <a:gd name="connsiteX670" fmla="*/ 780167 w 1318886"/>
                <a:gd name="connsiteY670" fmla="*/ 1260024 h 1307721"/>
                <a:gd name="connsiteX671" fmla="*/ 781318 w 1318886"/>
                <a:gd name="connsiteY671" fmla="*/ 1218618 h 1307721"/>
                <a:gd name="connsiteX672" fmla="*/ 782467 w 1318886"/>
                <a:gd name="connsiteY672" fmla="*/ 1251377 h 1307721"/>
                <a:gd name="connsiteX673" fmla="*/ 783659 w 1318886"/>
                <a:gd name="connsiteY673" fmla="*/ 1251377 h 1307721"/>
                <a:gd name="connsiteX674" fmla="*/ 784809 w 1318886"/>
                <a:gd name="connsiteY674" fmla="*/ 1231196 h 1307721"/>
                <a:gd name="connsiteX675" fmla="*/ 785959 w 1318886"/>
                <a:gd name="connsiteY675" fmla="*/ 1226743 h 1307721"/>
                <a:gd name="connsiteX676" fmla="*/ 787150 w 1318886"/>
                <a:gd name="connsiteY676" fmla="*/ 1188481 h 1307721"/>
                <a:gd name="connsiteX677" fmla="*/ 788300 w 1318886"/>
                <a:gd name="connsiteY677" fmla="*/ 1233558 h 1307721"/>
                <a:gd name="connsiteX678" fmla="*/ 789451 w 1318886"/>
                <a:gd name="connsiteY678" fmla="*/ 1210493 h 1307721"/>
                <a:gd name="connsiteX679" fmla="*/ 790642 w 1318886"/>
                <a:gd name="connsiteY679" fmla="*/ 1235127 h 1307721"/>
                <a:gd name="connsiteX680" fmla="*/ 791792 w 1318886"/>
                <a:gd name="connsiteY680" fmla="*/ 1206300 h 1307721"/>
                <a:gd name="connsiteX681" fmla="*/ 792942 w 1318886"/>
                <a:gd name="connsiteY681" fmla="*/ 1228054 h 1307721"/>
                <a:gd name="connsiteX682" fmla="*/ 794134 w 1318886"/>
                <a:gd name="connsiteY682" fmla="*/ 1236963 h 1307721"/>
                <a:gd name="connsiteX683" fmla="*/ 795283 w 1318886"/>
                <a:gd name="connsiteY683" fmla="*/ 1228575 h 1307721"/>
                <a:gd name="connsiteX684" fmla="*/ 796475 w 1318886"/>
                <a:gd name="connsiteY684" fmla="*/ 1244041 h 1307721"/>
                <a:gd name="connsiteX685" fmla="*/ 797625 w 1318886"/>
                <a:gd name="connsiteY685" fmla="*/ 1241679 h 1307721"/>
                <a:gd name="connsiteX686" fmla="*/ 798775 w 1318886"/>
                <a:gd name="connsiteY686" fmla="*/ 1235127 h 1307721"/>
                <a:gd name="connsiteX687" fmla="*/ 799966 w 1318886"/>
                <a:gd name="connsiteY687" fmla="*/ 1244825 h 1307721"/>
                <a:gd name="connsiteX688" fmla="*/ 801116 w 1318886"/>
                <a:gd name="connsiteY688" fmla="*/ 1258192 h 1307721"/>
                <a:gd name="connsiteX689" fmla="*/ 802267 w 1318886"/>
                <a:gd name="connsiteY689" fmla="*/ 1263170 h 1307721"/>
                <a:gd name="connsiteX690" fmla="*/ 803458 w 1318886"/>
                <a:gd name="connsiteY690" fmla="*/ 1256093 h 1307721"/>
                <a:gd name="connsiteX691" fmla="*/ 804608 w 1318886"/>
                <a:gd name="connsiteY691" fmla="*/ 1250851 h 1307721"/>
                <a:gd name="connsiteX692" fmla="*/ 805758 w 1318886"/>
                <a:gd name="connsiteY692" fmla="*/ 1245873 h 1307721"/>
                <a:gd name="connsiteX693" fmla="*/ 806949 w 1318886"/>
                <a:gd name="connsiteY693" fmla="*/ 1245351 h 1307721"/>
                <a:gd name="connsiteX694" fmla="*/ 808099 w 1318886"/>
                <a:gd name="connsiteY694" fmla="*/ 1185334 h 1307721"/>
                <a:gd name="connsiteX695" fmla="*/ 809249 w 1318886"/>
                <a:gd name="connsiteY695" fmla="*/ 1246136 h 1307721"/>
                <a:gd name="connsiteX696" fmla="*/ 810441 w 1318886"/>
                <a:gd name="connsiteY696" fmla="*/ 1258976 h 1307721"/>
                <a:gd name="connsiteX697" fmla="*/ 811591 w 1318886"/>
                <a:gd name="connsiteY697" fmla="*/ 1245351 h 1307721"/>
                <a:gd name="connsiteX698" fmla="*/ 812782 w 1318886"/>
                <a:gd name="connsiteY698" fmla="*/ 1251640 h 1307721"/>
                <a:gd name="connsiteX699" fmla="*/ 813932 w 1318886"/>
                <a:gd name="connsiteY699" fmla="*/ 1230411 h 1307721"/>
                <a:gd name="connsiteX700" fmla="*/ 815082 w 1318886"/>
                <a:gd name="connsiteY700" fmla="*/ 1220455 h 1307721"/>
                <a:gd name="connsiteX701" fmla="*/ 816274 w 1318886"/>
                <a:gd name="connsiteY701" fmla="*/ 1247709 h 1307721"/>
                <a:gd name="connsiteX702" fmla="*/ 817424 w 1318886"/>
                <a:gd name="connsiteY702" fmla="*/ 1256093 h 1307721"/>
                <a:gd name="connsiteX703" fmla="*/ 818574 w 1318886"/>
                <a:gd name="connsiteY703" fmla="*/ 1251903 h 1307721"/>
                <a:gd name="connsiteX704" fmla="*/ 819765 w 1318886"/>
                <a:gd name="connsiteY704" fmla="*/ 1235916 h 1307721"/>
                <a:gd name="connsiteX705" fmla="*/ 820916 w 1318886"/>
                <a:gd name="connsiteY705" fmla="*/ 1249282 h 1307721"/>
                <a:gd name="connsiteX706" fmla="*/ 822065 w 1318886"/>
                <a:gd name="connsiteY706" fmla="*/ 1236700 h 1307721"/>
                <a:gd name="connsiteX707" fmla="*/ 823257 w 1318886"/>
                <a:gd name="connsiteY707" fmla="*/ 1238011 h 1307721"/>
                <a:gd name="connsiteX708" fmla="*/ 824407 w 1318886"/>
                <a:gd name="connsiteY708" fmla="*/ 1257144 h 1307721"/>
                <a:gd name="connsiteX709" fmla="*/ 825598 w 1318886"/>
                <a:gd name="connsiteY709" fmla="*/ 1237748 h 1307721"/>
                <a:gd name="connsiteX710" fmla="*/ 826748 w 1318886"/>
                <a:gd name="connsiteY710" fmla="*/ 1242468 h 1307721"/>
                <a:gd name="connsiteX711" fmla="*/ 827898 w 1318886"/>
                <a:gd name="connsiteY711" fmla="*/ 1249541 h 1307721"/>
                <a:gd name="connsiteX712" fmla="*/ 829090 w 1318886"/>
                <a:gd name="connsiteY712" fmla="*/ 1241679 h 1307721"/>
                <a:gd name="connsiteX713" fmla="*/ 830239 w 1318886"/>
                <a:gd name="connsiteY713" fmla="*/ 1239058 h 1307721"/>
                <a:gd name="connsiteX714" fmla="*/ 831390 w 1318886"/>
                <a:gd name="connsiteY714" fmla="*/ 1240368 h 1307721"/>
                <a:gd name="connsiteX715" fmla="*/ 832581 w 1318886"/>
                <a:gd name="connsiteY715" fmla="*/ 1239584 h 1307721"/>
                <a:gd name="connsiteX716" fmla="*/ 833731 w 1318886"/>
                <a:gd name="connsiteY716" fmla="*/ 1231722 h 1307721"/>
                <a:gd name="connsiteX717" fmla="*/ 834881 w 1318886"/>
                <a:gd name="connsiteY717" fmla="*/ 1253472 h 1307721"/>
                <a:gd name="connsiteX718" fmla="*/ 836073 w 1318886"/>
                <a:gd name="connsiteY718" fmla="*/ 1243252 h 1307721"/>
                <a:gd name="connsiteX719" fmla="*/ 837223 w 1318886"/>
                <a:gd name="connsiteY719" fmla="*/ 1254523 h 1307721"/>
                <a:gd name="connsiteX720" fmla="*/ 838373 w 1318886"/>
                <a:gd name="connsiteY720" fmla="*/ 1242730 h 1307721"/>
                <a:gd name="connsiteX721" fmla="*/ 839564 w 1318886"/>
                <a:gd name="connsiteY721" fmla="*/ 1244825 h 1307721"/>
                <a:gd name="connsiteX722" fmla="*/ 840714 w 1318886"/>
                <a:gd name="connsiteY722" fmla="*/ 1240110 h 1307721"/>
                <a:gd name="connsiteX723" fmla="*/ 841906 w 1318886"/>
                <a:gd name="connsiteY723" fmla="*/ 1253735 h 1307721"/>
                <a:gd name="connsiteX724" fmla="*/ 843055 w 1318886"/>
                <a:gd name="connsiteY724" fmla="*/ 1255834 h 1307721"/>
                <a:gd name="connsiteX725" fmla="*/ 844206 w 1318886"/>
                <a:gd name="connsiteY725" fmla="*/ 1261860 h 1307721"/>
                <a:gd name="connsiteX726" fmla="*/ 845397 w 1318886"/>
                <a:gd name="connsiteY726" fmla="*/ 1251114 h 1307721"/>
                <a:gd name="connsiteX727" fmla="*/ 846547 w 1318886"/>
                <a:gd name="connsiteY727" fmla="*/ 1245610 h 1307721"/>
                <a:gd name="connsiteX728" fmla="*/ 847697 w 1318886"/>
                <a:gd name="connsiteY728" fmla="*/ 1258455 h 1307721"/>
                <a:gd name="connsiteX729" fmla="*/ 848888 w 1318886"/>
                <a:gd name="connsiteY729" fmla="*/ 1256618 h 1307721"/>
                <a:gd name="connsiteX730" fmla="*/ 850039 w 1318886"/>
                <a:gd name="connsiteY730" fmla="*/ 1264480 h 1307721"/>
                <a:gd name="connsiteX731" fmla="*/ 851189 w 1318886"/>
                <a:gd name="connsiteY731" fmla="*/ 1257403 h 1307721"/>
                <a:gd name="connsiteX732" fmla="*/ 852380 w 1318886"/>
                <a:gd name="connsiteY732" fmla="*/ 1238537 h 1307721"/>
                <a:gd name="connsiteX733" fmla="*/ 853530 w 1318886"/>
                <a:gd name="connsiteY733" fmla="*/ 1236179 h 1307721"/>
                <a:gd name="connsiteX734" fmla="*/ 854680 w 1318886"/>
                <a:gd name="connsiteY734" fmla="*/ 1242730 h 1307721"/>
                <a:gd name="connsiteX735" fmla="*/ 855871 w 1318886"/>
                <a:gd name="connsiteY735" fmla="*/ 1257144 h 1307721"/>
                <a:gd name="connsiteX736" fmla="*/ 857021 w 1318886"/>
                <a:gd name="connsiteY736" fmla="*/ 1259765 h 1307721"/>
                <a:gd name="connsiteX737" fmla="*/ 858213 w 1318886"/>
                <a:gd name="connsiteY737" fmla="*/ 1264218 h 1307721"/>
                <a:gd name="connsiteX738" fmla="*/ 859363 w 1318886"/>
                <a:gd name="connsiteY738" fmla="*/ 1259502 h 1307721"/>
                <a:gd name="connsiteX739" fmla="*/ 860513 w 1318886"/>
                <a:gd name="connsiteY739" fmla="*/ 1258713 h 1307721"/>
                <a:gd name="connsiteX740" fmla="*/ 861704 w 1318886"/>
                <a:gd name="connsiteY740" fmla="*/ 1260812 h 1307721"/>
                <a:gd name="connsiteX741" fmla="*/ 862855 w 1318886"/>
                <a:gd name="connsiteY741" fmla="*/ 1244825 h 1307721"/>
                <a:gd name="connsiteX742" fmla="*/ 864005 w 1318886"/>
                <a:gd name="connsiteY742" fmla="*/ 1249282 h 1307721"/>
                <a:gd name="connsiteX743" fmla="*/ 865196 w 1318886"/>
                <a:gd name="connsiteY743" fmla="*/ 1267627 h 1307721"/>
                <a:gd name="connsiteX744" fmla="*/ 866346 w 1318886"/>
                <a:gd name="connsiteY744" fmla="*/ 1256093 h 1307721"/>
                <a:gd name="connsiteX745" fmla="*/ 867496 w 1318886"/>
                <a:gd name="connsiteY745" fmla="*/ 1256355 h 1307721"/>
                <a:gd name="connsiteX746" fmla="*/ 868687 w 1318886"/>
                <a:gd name="connsiteY746" fmla="*/ 1265528 h 1307721"/>
                <a:gd name="connsiteX747" fmla="*/ 869837 w 1318886"/>
                <a:gd name="connsiteY747" fmla="*/ 1264480 h 1307721"/>
                <a:gd name="connsiteX748" fmla="*/ 870988 w 1318886"/>
                <a:gd name="connsiteY748" fmla="*/ 1262123 h 1307721"/>
                <a:gd name="connsiteX749" fmla="*/ 872179 w 1318886"/>
                <a:gd name="connsiteY749" fmla="*/ 1267364 h 1307721"/>
                <a:gd name="connsiteX750" fmla="*/ 873329 w 1318886"/>
                <a:gd name="connsiteY750" fmla="*/ 1268937 h 1307721"/>
                <a:gd name="connsiteX751" fmla="*/ 874520 w 1318886"/>
                <a:gd name="connsiteY751" fmla="*/ 1271817 h 1307721"/>
                <a:gd name="connsiteX752" fmla="*/ 875670 w 1318886"/>
                <a:gd name="connsiteY752" fmla="*/ 1266054 h 1307721"/>
                <a:gd name="connsiteX753" fmla="*/ 876821 w 1318886"/>
                <a:gd name="connsiteY753" fmla="*/ 1265528 h 1307721"/>
                <a:gd name="connsiteX754" fmla="*/ 878012 w 1318886"/>
                <a:gd name="connsiteY754" fmla="*/ 1258192 h 1307721"/>
                <a:gd name="connsiteX755" fmla="*/ 879162 w 1318886"/>
                <a:gd name="connsiteY755" fmla="*/ 1261334 h 1307721"/>
                <a:gd name="connsiteX756" fmla="*/ 880312 w 1318886"/>
                <a:gd name="connsiteY756" fmla="*/ 1265528 h 1307721"/>
                <a:gd name="connsiteX757" fmla="*/ 881503 w 1318886"/>
                <a:gd name="connsiteY757" fmla="*/ 1267364 h 1307721"/>
                <a:gd name="connsiteX758" fmla="*/ 882653 w 1318886"/>
                <a:gd name="connsiteY758" fmla="*/ 1275226 h 1307721"/>
                <a:gd name="connsiteX759" fmla="*/ 883803 w 1318886"/>
                <a:gd name="connsiteY759" fmla="*/ 1264743 h 1307721"/>
                <a:gd name="connsiteX760" fmla="*/ 884995 w 1318886"/>
                <a:gd name="connsiteY760" fmla="*/ 1257929 h 1307721"/>
                <a:gd name="connsiteX761" fmla="*/ 886145 w 1318886"/>
                <a:gd name="connsiteY761" fmla="*/ 1266317 h 1307721"/>
                <a:gd name="connsiteX762" fmla="*/ 887336 w 1318886"/>
                <a:gd name="connsiteY762" fmla="*/ 1252950 h 1307721"/>
                <a:gd name="connsiteX763" fmla="*/ 888486 w 1318886"/>
                <a:gd name="connsiteY763" fmla="*/ 1259765 h 1307721"/>
                <a:gd name="connsiteX764" fmla="*/ 889637 w 1318886"/>
                <a:gd name="connsiteY764" fmla="*/ 1248231 h 1307721"/>
                <a:gd name="connsiteX765" fmla="*/ 890827 w 1318886"/>
                <a:gd name="connsiteY765" fmla="*/ 1261597 h 1307721"/>
                <a:gd name="connsiteX766" fmla="*/ 891978 w 1318886"/>
                <a:gd name="connsiteY766" fmla="*/ 1250067 h 1307721"/>
                <a:gd name="connsiteX767" fmla="*/ 893128 w 1318886"/>
                <a:gd name="connsiteY767" fmla="*/ 1232506 h 1307721"/>
                <a:gd name="connsiteX768" fmla="*/ 894319 w 1318886"/>
                <a:gd name="connsiteY768" fmla="*/ 1255308 h 1307721"/>
                <a:gd name="connsiteX769" fmla="*/ 895469 w 1318886"/>
                <a:gd name="connsiteY769" fmla="*/ 1261860 h 1307721"/>
                <a:gd name="connsiteX770" fmla="*/ 896619 w 1318886"/>
                <a:gd name="connsiteY770" fmla="*/ 1245610 h 1307721"/>
                <a:gd name="connsiteX771" fmla="*/ 897811 w 1318886"/>
                <a:gd name="connsiteY771" fmla="*/ 1244825 h 1307721"/>
                <a:gd name="connsiteX772" fmla="*/ 898961 w 1318886"/>
                <a:gd name="connsiteY772" fmla="*/ 1255834 h 1307721"/>
                <a:gd name="connsiteX773" fmla="*/ 900111 w 1318886"/>
                <a:gd name="connsiteY773" fmla="*/ 1262907 h 1307721"/>
                <a:gd name="connsiteX774" fmla="*/ 901302 w 1318886"/>
                <a:gd name="connsiteY774" fmla="*/ 1246661 h 1307721"/>
                <a:gd name="connsiteX775" fmla="*/ 902452 w 1318886"/>
                <a:gd name="connsiteY775" fmla="*/ 1231196 h 1307721"/>
                <a:gd name="connsiteX776" fmla="*/ 903643 w 1318886"/>
                <a:gd name="connsiteY776" fmla="*/ 1246136 h 1307721"/>
                <a:gd name="connsiteX777" fmla="*/ 904794 w 1318886"/>
                <a:gd name="connsiteY777" fmla="*/ 1248756 h 1307721"/>
                <a:gd name="connsiteX778" fmla="*/ 905944 w 1318886"/>
                <a:gd name="connsiteY778" fmla="*/ 1244299 h 1307721"/>
                <a:gd name="connsiteX779" fmla="*/ 907135 w 1318886"/>
                <a:gd name="connsiteY779" fmla="*/ 1238011 h 1307721"/>
                <a:gd name="connsiteX780" fmla="*/ 908285 w 1318886"/>
                <a:gd name="connsiteY780" fmla="*/ 1233558 h 1307721"/>
                <a:gd name="connsiteX781" fmla="*/ 909435 w 1318886"/>
                <a:gd name="connsiteY781" fmla="*/ 1092041 h 1307721"/>
                <a:gd name="connsiteX782" fmla="*/ 910627 w 1318886"/>
                <a:gd name="connsiteY782" fmla="*/ 1246399 h 1307721"/>
                <a:gd name="connsiteX783" fmla="*/ 911777 w 1318886"/>
                <a:gd name="connsiteY783" fmla="*/ 1249541 h 1307721"/>
                <a:gd name="connsiteX784" fmla="*/ 912927 w 1318886"/>
                <a:gd name="connsiteY784" fmla="*/ 1250330 h 1307721"/>
                <a:gd name="connsiteX785" fmla="*/ 914118 w 1318886"/>
                <a:gd name="connsiteY785" fmla="*/ 1252950 h 1307721"/>
                <a:gd name="connsiteX786" fmla="*/ 915268 w 1318886"/>
                <a:gd name="connsiteY786" fmla="*/ 1256618 h 1307721"/>
                <a:gd name="connsiteX787" fmla="*/ 916419 w 1318886"/>
                <a:gd name="connsiteY787" fmla="*/ 1257666 h 1307721"/>
                <a:gd name="connsiteX788" fmla="*/ 917609 w 1318886"/>
                <a:gd name="connsiteY788" fmla="*/ 1261334 h 1307721"/>
                <a:gd name="connsiteX789" fmla="*/ 918760 w 1318886"/>
                <a:gd name="connsiteY789" fmla="*/ 1253998 h 1307721"/>
                <a:gd name="connsiteX790" fmla="*/ 919951 w 1318886"/>
                <a:gd name="connsiteY790" fmla="*/ 1254523 h 1307721"/>
                <a:gd name="connsiteX791" fmla="*/ 921101 w 1318886"/>
                <a:gd name="connsiteY791" fmla="*/ 1241942 h 1307721"/>
                <a:gd name="connsiteX792" fmla="*/ 922251 w 1318886"/>
                <a:gd name="connsiteY792" fmla="*/ 1261860 h 1307721"/>
                <a:gd name="connsiteX793" fmla="*/ 923442 w 1318886"/>
                <a:gd name="connsiteY793" fmla="*/ 1252424 h 1307721"/>
                <a:gd name="connsiteX794" fmla="*/ 924593 w 1318886"/>
                <a:gd name="connsiteY794" fmla="*/ 1249019 h 1307721"/>
                <a:gd name="connsiteX795" fmla="*/ 925743 w 1318886"/>
                <a:gd name="connsiteY795" fmla="*/ 1262644 h 1307721"/>
                <a:gd name="connsiteX796" fmla="*/ 926934 w 1318886"/>
                <a:gd name="connsiteY796" fmla="*/ 1242730 h 1307721"/>
                <a:gd name="connsiteX797" fmla="*/ 928084 w 1318886"/>
                <a:gd name="connsiteY797" fmla="*/ 1238274 h 1307721"/>
                <a:gd name="connsiteX798" fmla="*/ 929234 w 1318886"/>
                <a:gd name="connsiteY798" fmla="*/ 1250851 h 1307721"/>
                <a:gd name="connsiteX799" fmla="*/ 930425 w 1318886"/>
                <a:gd name="connsiteY799" fmla="*/ 1252687 h 1307721"/>
                <a:gd name="connsiteX800" fmla="*/ 931576 w 1318886"/>
                <a:gd name="connsiteY800" fmla="*/ 1242205 h 1307721"/>
                <a:gd name="connsiteX801" fmla="*/ 932726 w 1318886"/>
                <a:gd name="connsiteY801" fmla="*/ 1252162 h 1307721"/>
                <a:gd name="connsiteX802" fmla="*/ 933917 w 1318886"/>
                <a:gd name="connsiteY802" fmla="*/ 1240894 h 1307721"/>
                <a:gd name="connsiteX803" fmla="*/ 935067 w 1318886"/>
                <a:gd name="connsiteY803" fmla="*/ 1244299 h 1307721"/>
                <a:gd name="connsiteX804" fmla="*/ 936258 w 1318886"/>
                <a:gd name="connsiteY804" fmla="*/ 1252687 h 1307721"/>
                <a:gd name="connsiteX805" fmla="*/ 937409 w 1318886"/>
                <a:gd name="connsiteY805" fmla="*/ 1252162 h 1307721"/>
                <a:gd name="connsiteX806" fmla="*/ 938558 w 1318886"/>
                <a:gd name="connsiteY806" fmla="*/ 1251903 h 1307721"/>
                <a:gd name="connsiteX807" fmla="*/ 939750 w 1318886"/>
                <a:gd name="connsiteY807" fmla="*/ 1266317 h 1307721"/>
                <a:gd name="connsiteX808" fmla="*/ 940900 w 1318886"/>
                <a:gd name="connsiteY808" fmla="*/ 1265528 h 1307721"/>
                <a:gd name="connsiteX809" fmla="*/ 942050 w 1318886"/>
                <a:gd name="connsiteY809" fmla="*/ 1266317 h 1307721"/>
                <a:gd name="connsiteX810" fmla="*/ 943241 w 1318886"/>
                <a:gd name="connsiteY810" fmla="*/ 1254260 h 1307721"/>
                <a:gd name="connsiteX811" fmla="*/ 944391 w 1318886"/>
                <a:gd name="connsiteY811" fmla="*/ 1257144 h 1307721"/>
                <a:gd name="connsiteX812" fmla="*/ 945542 w 1318886"/>
                <a:gd name="connsiteY812" fmla="*/ 1250330 h 1307721"/>
                <a:gd name="connsiteX813" fmla="*/ 946733 w 1318886"/>
                <a:gd name="connsiteY813" fmla="*/ 1260286 h 1307721"/>
                <a:gd name="connsiteX814" fmla="*/ 947883 w 1318886"/>
                <a:gd name="connsiteY814" fmla="*/ 1263170 h 1307721"/>
                <a:gd name="connsiteX815" fmla="*/ 949074 w 1318886"/>
                <a:gd name="connsiteY815" fmla="*/ 1259502 h 1307721"/>
                <a:gd name="connsiteX816" fmla="*/ 950224 w 1318886"/>
                <a:gd name="connsiteY816" fmla="*/ 1264480 h 1307721"/>
                <a:gd name="connsiteX817" fmla="*/ 951374 w 1318886"/>
                <a:gd name="connsiteY817" fmla="*/ 1261860 h 1307721"/>
                <a:gd name="connsiteX818" fmla="*/ 952566 w 1318886"/>
                <a:gd name="connsiteY818" fmla="*/ 1253735 h 1307721"/>
                <a:gd name="connsiteX819" fmla="*/ 953716 w 1318886"/>
                <a:gd name="connsiteY819" fmla="*/ 1259502 h 1307721"/>
                <a:gd name="connsiteX820" fmla="*/ 954866 w 1318886"/>
                <a:gd name="connsiteY820" fmla="*/ 1266317 h 1307721"/>
                <a:gd name="connsiteX821" fmla="*/ 956057 w 1318886"/>
                <a:gd name="connsiteY821" fmla="*/ 1269459 h 1307721"/>
                <a:gd name="connsiteX822" fmla="*/ 957207 w 1318886"/>
                <a:gd name="connsiteY822" fmla="*/ 1232769 h 1307721"/>
                <a:gd name="connsiteX823" fmla="*/ 958358 w 1318886"/>
                <a:gd name="connsiteY823" fmla="*/ 1225170 h 1307721"/>
                <a:gd name="connsiteX824" fmla="*/ 959549 w 1318886"/>
                <a:gd name="connsiteY824" fmla="*/ 1259239 h 1307721"/>
                <a:gd name="connsiteX825" fmla="*/ 960699 w 1318886"/>
                <a:gd name="connsiteY825" fmla="*/ 1257666 h 1307721"/>
                <a:gd name="connsiteX826" fmla="*/ 961849 w 1318886"/>
                <a:gd name="connsiteY826" fmla="*/ 1260812 h 1307721"/>
                <a:gd name="connsiteX827" fmla="*/ 963040 w 1318886"/>
                <a:gd name="connsiteY827" fmla="*/ 1270769 h 1307721"/>
                <a:gd name="connsiteX828" fmla="*/ 964190 w 1318886"/>
                <a:gd name="connsiteY828" fmla="*/ 1264480 h 1307721"/>
                <a:gd name="connsiteX829" fmla="*/ 965381 w 1318886"/>
                <a:gd name="connsiteY829" fmla="*/ 1269459 h 1307721"/>
                <a:gd name="connsiteX830" fmla="*/ 966532 w 1318886"/>
                <a:gd name="connsiteY830" fmla="*/ 1269985 h 1307721"/>
                <a:gd name="connsiteX831" fmla="*/ 967682 w 1318886"/>
                <a:gd name="connsiteY831" fmla="*/ 1263696 h 1307721"/>
                <a:gd name="connsiteX832" fmla="*/ 968873 w 1318886"/>
                <a:gd name="connsiteY832" fmla="*/ 1254523 h 1307721"/>
                <a:gd name="connsiteX833" fmla="*/ 970023 w 1318886"/>
                <a:gd name="connsiteY833" fmla="*/ 1274700 h 1307721"/>
                <a:gd name="connsiteX834" fmla="*/ 971173 w 1318886"/>
                <a:gd name="connsiteY834" fmla="*/ 1277321 h 1307721"/>
                <a:gd name="connsiteX835" fmla="*/ 972365 w 1318886"/>
                <a:gd name="connsiteY835" fmla="*/ 1268937 h 1307721"/>
                <a:gd name="connsiteX836" fmla="*/ 973515 w 1318886"/>
                <a:gd name="connsiteY836" fmla="*/ 1277847 h 1307721"/>
                <a:gd name="connsiteX837" fmla="*/ 974665 w 1318886"/>
                <a:gd name="connsiteY837" fmla="*/ 1269196 h 1307721"/>
                <a:gd name="connsiteX838" fmla="*/ 975856 w 1318886"/>
                <a:gd name="connsiteY838" fmla="*/ 1269196 h 1307721"/>
                <a:gd name="connsiteX839" fmla="*/ 977006 w 1318886"/>
                <a:gd name="connsiteY839" fmla="*/ 1259502 h 1307721"/>
                <a:gd name="connsiteX840" fmla="*/ 978156 w 1318886"/>
                <a:gd name="connsiteY840" fmla="*/ 1271817 h 1307721"/>
                <a:gd name="connsiteX841" fmla="*/ 979348 w 1318886"/>
                <a:gd name="connsiteY841" fmla="*/ 1272080 h 1307721"/>
                <a:gd name="connsiteX842" fmla="*/ 980498 w 1318886"/>
                <a:gd name="connsiteY842" fmla="*/ 1268937 h 1307721"/>
                <a:gd name="connsiteX843" fmla="*/ 981689 w 1318886"/>
                <a:gd name="connsiteY843" fmla="*/ 1280204 h 1307721"/>
                <a:gd name="connsiteX844" fmla="*/ 982839 w 1318886"/>
                <a:gd name="connsiteY844" fmla="*/ 1268674 h 1307721"/>
                <a:gd name="connsiteX845" fmla="*/ 983989 w 1318886"/>
                <a:gd name="connsiteY845" fmla="*/ 1269459 h 1307721"/>
                <a:gd name="connsiteX846" fmla="*/ 985181 w 1318886"/>
                <a:gd name="connsiteY846" fmla="*/ 1258455 h 1307721"/>
                <a:gd name="connsiteX847" fmla="*/ 986330 w 1318886"/>
                <a:gd name="connsiteY847" fmla="*/ 1260286 h 1307721"/>
                <a:gd name="connsiteX848" fmla="*/ 987481 w 1318886"/>
                <a:gd name="connsiteY848" fmla="*/ 1272605 h 1307721"/>
                <a:gd name="connsiteX849" fmla="*/ 988672 w 1318886"/>
                <a:gd name="connsiteY849" fmla="*/ 1270506 h 1307721"/>
                <a:gd name="connsiteX850" fmla="*/ 989822 w 1318886"/>
                <a:gd name="connsiteY850" fmla="*/ 1271817 h 1307721"/>
                <a:gd name="connsiteX851" fmla="*/ 990972 w 1318886"/>
                <a:gd name="connsiteY851" fmla="*/ 1273127 h 1307721"/>
                <a:gd name="connsiteX852" fmla="*/ 992163 w 1318886"/>
                <a:gd name="connsiteY852" fmla="*/ 1270506 h 1307721"/>
                <a:gd name="connsiteX853" fmla="*/ 993314 w 1318886"/>
                <a:gd name="connsiteY853" fmla="*/ 1258976 h 1307721"/>
                <a:gd name="connsiteX854" fmla="*/ 994464 w 1318886"/>
                <a:gd name="connsiteY854" fmla="*/ 1260286 h 1307721"/>
                <a:gd name="connsiteX855" fmla="*/ 995655 w 1318886"/>
                <a:gd name="connsiteY855" fmla="*/ 1272868 h 1307721"/>
                <a:gd name="connsiteX856" fmla="*/ 996805 w 1318886"/>
                <a:gd name="connsiteY856" fmla="*/ 1271817 h 1307721"/>
                <a:gd name="connsiteX857" fmla="*/ 997997 w 1318886"/>
                <a:gd name="connsiteY857" fmla="*/ 1272605 h 1307721"/>
                <a:gd name="connsiteX858" fmla="*/ 999146 w 1318886"/>
                <a:gd name="connsiteY858" fmla="*/ 1264743 h 1307721"/>
                <a:gd name="connsiteX859" fmla="*/ 1000297 w 1318886"/>
                <a:gd name="connsiteY859" fmla="*/ 1269196 h 1307721"/>
                <a:gd name="connsiteX860" fmla="*/ 1001488 w 1318886"/>
                <a:gd name="connsiteY860" fmla="*/ 1261597 h 1307721"/>
                <a:gd name="connsiteX861" fmla="*/ 1002638 w 1318886"/>
                <a:gd name="connsiteY861" fmla="*/ 1272342 h 1307721"/>
                <a:gd name="connsiteX862" fmla="*/ 1003788 w 1318886"/>
                <a:gd name="connsiteY862" fmla="*/ 1272868 h 1307721"/>
                <a:gd name="connsiteX863" fmla="*/ 1004979 w 1318886"/>
                <a:gd name="connsiteY863" fmla="*/ 1271558 h 1307721"/>
                <a:gd name="connsiteX864" fmla="*/ 1006130 w 1318886"/>
                <a:gd name="connsiteY864" fmla="*/ 1268149 h 1307721"/>
                <a:gd name="connsiteX865" fmla="*/ 1007280 w 1318886"/>
                <a:gd name="connsiteY865" fmla="*/ 1272605 h 1307721"/>
                <a:gd name="connsiteX866" fmla="*/ 1008471 w 1318886"/>
                <a:gd name="connsiteY866" fmla="*/ 1271558 h 1307721"/>
                <a:gd name="connsiteX867" fmla="*/ 1009621 w 1318886"/>
                <a:gd name="connsiteY867" fmla="*/ 1269196 h 1307721"/>
                <a:gd name="connsiteX868" fmla="*/ 1010771 w 1318886"/>
                <a:gd name="connsiteY868" fmla="*/ 1263170 h 1307721"/>
                <a:gd name="connsiteX869" fmla="*/ 1011962 w 1318886"/>
                <a:gd name="connsiteY869" fmla="*/ 1257403 h 1307721"/>
                <a:gd name="connsiteX870" fmla="*/ 1013112 w 1318886"/>
                <a:gd name="connsiteY870" fmla="*/ 1265265 h 1307721"/>
                <a:gd name="connsiteX871" fmla="*/ 1014304 w 1318886"/>
                <a:gd name="connsiteY871" fmla="*/ 1273653 h 1307721"/>
                <a:gd name="connsiteX872" fmla="*/ 1015454 w 1318886"/>
                <a:gd name="connsiteY872" fmla="*/ 1272868 h 1307721"/>
                <a:gd name="connsiteX873" fmla="*/ 1016604 w 1318886"/>
                <a:gd name="connsiteY873" fmla="*/ 1270769 h 1307721"/>
                <a:gd name="connsiteX874" fmla="*/ 1017795 w 1318886"/>
                <a:gd name="connsiteY874" fmla="*/ 1268937 h 1307721"/>
                <a:gd name="connsiteX875" fmla="*/ 1018945 w 1318886"/>
                <a:gd name="connsiteY875" fmla="*/ 1269985 h 1307721"/>
                <a:gd name="connsiteX876" fmla="*/ 1020096 w 1318886"/>
                <a:gd name="connsiteY876" fmla="*/ 1272605 h 1307721"/>
                <a:gd name="connsiteX877" fmla="*/ 1021287 w 1318886"/>
                <a:gd name="connsiteY877" fmla="*/ 1280730 h 1307721"/>
                <a:gd name="connsiteX878" fmla="*/ 1022437 w 1318886"/>
                <a:gd name="connsiteY878" fmla="*/ 1272342 h 1307721"/>
                <a:gd name="connsiteX879" fmla="*/ 1023587 w 1318886"/>
                <a:gd name="connsiteY879" fmla="*/ 1275748 h 1307721"/>
                <a:gd name="connsiteX880" fmla="*/ 1024778 w 1318886"/>
                <a:gd name="connsiteY880" fmla="*/ 1269196 h 1307721"/>
                <a:gd name="connsiteX881" fmla="*/ 1025928 w 1318886"/>
                <a:gd name="connsiteY881" fmla="*/ 1271558 h 1307721"/>
                <a:gd name="connsiteX882" fmla="*/ 1027120 w 1318886"/>
                <a:gd name="connsiteY882" fmla="*/ 1273127 h 1307721"/>
                <a:gd name="connsiteX883" fmla="*/ 1028270 w 1318886"/>
                <a:gd name="connsiteY883" fmla="*/ 1276799 h 1307721"/>
                <a:gd name="connsiteX884" fmla="*/ 1029420 w 1318886"/>
                <a:gd name="connsiteY884" fmla="*/ 1279679 h 1307721"/>
                <a:gd name="connsiteX885" fmla="*/ 1030611 w 1318886"/>
                <a:gd name="connsiteY885" fmla="*/ 1283351 h 1307721"/>
                <a:gd name="connsiteX886" fmla="*/ 1031761 w 1318886"/>
                <a:gd name="connsiteY886" fmla="*/ 1272605 h 1307721"/>
                <a:gd name="connsiteX887" fmla="*/ 1032912 w 1318886"/>
                <a:gd name="connsiteY887" fmla="*/ 1275489 h 1307721"/>
                <a:gd name="connsiteX888" fmla="*/ 1034102 w 1318886"/>
                <a:gd name="connsiteY888" fmla="*/ 1262386 h 1307721"/>
                <a:gd name="connsiteX889" fmla="*/ 1035253 w 1318886"/>
                <a:gd name="connsiteY889" fmla="*/ 1269985 h 1307721"/>
                <a:gd name="connsiteX890" fmla="*/ 1036403 w 1318886"/>
                <a:gd name="connsiteY890" fmla="*/ 1277847 h 1307721"/>
                <a:gd name="connsiteX891" fmla="*/ 1037594 w 1318886"/>
                <a:gd name="connsiteY891" fmla="*/ 1276799 h 1307721"/>
                <a:gd name="connsiteX892" fmla="*/ 1038744 w 1318886"/>
                <a:gd name="connsiteY892" fmla="*/ 1274700 h 1307721"/>
                <a:gd name="connsiteX893" fmla="*/ 1039894 w 1318886"/>
                <a:gd name="connsiteY893" fmla="*/ 1276273 h 1307721"/>
                <a:gd name="connsiteX894" fmla="*/ 1041086 w 1318886"/>
                <a:gd name="connsiteY894" fmla="*/ 1277058 h 1307721"/>
                <a:gd name="connsiteX895" fmla="*/ 1042236 w 1318886"/>
                <a:gd name="connsiteY895" fmla="*/ 1261334 h 1307721"/>
                <a:gd name="connsiteX896" fmla="*/ 1043427 w 1318886"/>
                <a:gd name="connsiteY896" fmla="*/ 1274179 h 1307721"/>
                <a:gd name="connsiteX897" fmla="*/ 1044577 w 1318886"/>
                <a:gd name="connsiteY897" fmla="*/ 1276536 h 1307721"/>
                <a:gd name="connsiteX898" fmla="*/ 1045727 w 1318886"/>
                <a:gd name="connsiteY898" fmla="*/ 1273916 h 1307721"/>
                <a:gd name="connsiteX899" fmla="*/ 1046918 w 1318886"/>
                <a:gd name="connsiteY899" fmla="*/ 1277321 h 1307721"/>
                <a:gd name="connsiteX900" fmla="*/ 1048069 w 1318886"/>
                <a:gd name="connsiteY900" fmla="*/ 1274437 h 1307721"/>
                <a:gd name="connsiteX901" fmla="*/ 1049219 w 1318886"/>
                <a:gd name="connsiteY901" fmla="*/ 1272342 h 1307721"/>
                <a:gd name="connsiteX902" fmla="*/ 1050410 w 1318886"/>
                <a:gd name="connsiteY902" fmla="*/ 1276536 h 1307721"/>
                <a:gd name="connsiteX903" fmla="*/ 1051560 w 1318886"/>
                <a:gd name="connsiteY903" fmla="*/ 1277847 h 1307721"/>
                <a:gd name="connsiteX904" fmla="*/ 1052710 w 1318886"/>
                <a:gd name="connsiteY904" fmla="*/ 1278368 h 1307721"/>
                <a:gd name="connsiteX905" fmla="*/ 1053902 w 1318886"/>
                <a:gd name="connsiteY905" fmla="*/ 1270769 h 1307721"/>
                <a:gd name="connsiteX906" fmla="*/ 1055052 w 1318886"/>
                <a:gd name="connsiteY906" fmla="*/ 1279157 h 1307721"/>
                <a:gd name="connsiteX907" fmla="*/ 1056202 w 1318886"/>
                <a:gd name="connsiteY907" fmla="*/ 1274700 h 1307721"/>
                <a:gd name="connsiteX908" fmla="*/ 1057393 w 1318886"/>
                <a:gd name="connsiteY908" fmla="*/ 1278110 h 1307721"/>
                <a:gd name="connsiteX909" fmla="*/ 1058543 w 1318886"/>
                <a:gd name="connsiteY909" fmla="*/ 1261334 h 1307721"/>
                <a:gd name="connsiteX910" fmla="*/ 1059734 w 1318886"/>
                <a:gd name="connsiteY910" fmla="*/ 1271295 h 1307721"/>
                <a:gd name="connsiteX911" fmla="*/ 1060885 w 1318886"/>
                <a:gd name="connsiteY911" fmla="*/ 1273127 h 1307721"/>
                <a:gd name="connsiteX912" fmla="*/ 1062035 w 1318886"/>
                <a:gd name="connsiteY912" fmla="*/ 1278894 h 1307721"/>
                <a:gd name="connsiteX913" fmla="*/ 1063226 w 1318886"/>
                <a:gd name="connsiteY913" fmla="*/ 1282825 h 1307721"/>
                <a:gd name="connsiteX914" fmla="*/ 1064376 w 1318886"/>
                <a:gd name="connsiteY914" fmla="*/ 1274963 h 1307721"/>
                <a:gd name="connsiteX915" fmla="*/ 1065526 w 1318886"/>
                <a:gd name="connsiteY915" fmla="*/ 1271032 h 1307721"/>
                <a:gd name="connsiteX916" fmla="*/ 1066718 w 1318886"/>
                <a:gd name="connsiteY916" fmla="*/ 1272605 h 1307721"/>
                <a:gd name="connsiteX917" fmla="*/ 1067868 w 1318886"/>
                <a:gd name="connsiteY917" fmla="*/ 1276273 h 1307721"/>
                <a:gd name="connsiteX918" fmla="*/ 1069018 w 1318886"/>
                <a:gd name="connsiteY918" fmla="*/ 1276273 h 1307721"/>
                <a:gd name="connsiteX919" fmla="*/ 1070209 w 1318886"/>
                <a:gd name="connsiteY919" fmla="*/ 1273127 h 1307721"/>
                <a:gd name="connsiteX920" fmla="*/ 1071359 w 1318886"/>
                <a:gd name="connsiteY920" fmla="*/ 1269985 h 1307721"/>
                <a:gd name="connsiteX921" fmla="*/ 1072510 w 1318886"/>
                <a:gd name="connsiteY921" fmla="*/ 1275748 h 1307721"/>
                <a:gd name="connsiteX922" fmla="*/ 1073700 w 1318886"/>
                <a:gd name="connsiteY922" fmla="*/ 1266317 h 1307721"/>
                <a:gd name="connsiteX923" fmla="*/ 1074851 w 1318886"/>
                <a:gd name="connsiteY923" fmla="*/ 1281252 h 1307721"/>
                <a:gd name="connsiteX924" fmla="*/ 1076042 w 1318886"/>
                <a:gd name="connsiteY924" fmla="*/ 1277058 h 1307721"/>
                <a:gd name="connsiteX925" fmla="*/ 1077192 w 1318886"/>
                <a:gd name="connsiteY925" fmla="*/ 1277584 h 1307721"/>
                <a:gd name="connsiteX926" fmla="*/ 1078342 w 1318886"/>
                <a:gd name="connsiteY926" fmla="*/ 1278110 h 1307721"/>
                <a:gd name="connsiteX927" fmla="*/ 1079533 w 1318886"/>
                <a:gd name="connsiteY927" fmla="*/ 1276011 h 1307721"/>
                <a:gd name="connsiteX928" fmla="*/ 1080684 w 1318886"/>
                <a:gd name="connsiteY928" fmla="*/ 1281778 h 1307721"/>
                <a:gd name="connsiteX929" fmla="*/ 1081833 w 1318886"/>
                <a:gd name="connsiteY929" fmla="*/ 1269985 h 1307721"/>
                <a:gd name="connsiteX930" fmla="*/ 1083025 w 1318886"/>
                <a:gd name="connsiteY930" fmla="*/ 1275748 h 1307721"/>
                <a:gd name="connsiteX931" fmla="*/ 1084175 w 1318886"/>
                <a:gd name="connsiteY931" fmla="*/ 1277058 h 1307721"/>
                <a:gd name="connsiteX932" fmla="*/ 1085325 w 1318886"/>
                <a:gd name="connsiteY932" fmla="*/ 1278631 h 1307721"/>
                <a:gd name="connsiteX933" fmla="*/ 1086516 w 1318886"/>
                <a:gd name="connsiteY933" fmla="*/ 1280204 h 1307721"/>
                <a:gd name="connsiteX934" fmla="*/ 1087667 w 1318886"/>
                <a:gd name="connsiteY934" fmla="*/ 1271817 h 1307721"/>
                <a:gd name="connsiteX935" fmla="*/ 1088858 w 1318886"/>
                <a:gd name="connsiteY935" fmla="*/ 1270769 h 1307721"/>
                <a:gd name="connsiteX936" fmla="*/ 1090008 w 1318886"/>
                <a:gd name="connsiteY936" fmla="*/ 1272605 h 1307721"/>
                <a:gd name="connsiteX937" fmla="*/ 1091158 w 1318886"/>
                <a:gd name="connsiteY937" fmla="*/ 1274963 h 1307721"/>
                <a:gd name="connsiteX938" fmla="*/ 1092349 w 1318886"/>
                <a:gd name="connsiteY938" fmla="*/ 1279420 h 1307721"/>
                <a:gd name="connsiteX939" fmla="*/ 1093500 w 1318886"/>
                <a:gd name="connsiteY939" fmla="*/ 1266054 h 1307721"/>
                <a:gd name="connsiteX940" fmla="*/ 1094649 w 1318886"/>
                <a:gd name="connsiteY940" fmla="*/ 1258192 h 1307721"/>
                <a:gd name="connsiteX941" fmla="*/ 1095841 w 1318886"/>
                <a:gd name="connsiteY941" fmla="*/ 1273127 h 1307721"/>
                <a:gd name="connsiteX942" fmla="*/ 1096991 w 1318886"/>
                <a:gd name="connsiteY942" fmla="*/ 1273390 h 1307721"/>
                <a:gd name="connsiteX943" fmla="*/ 1098141 w 1318886"/>
                <a:gd name="connsiteY943" fmla="*/ 1275489 h 1307721"/>
                <a:gd name="connsiteX944" fmla="*/ 1099332 w 1318886"/>
                <a:gd name="connsiteY944" fmla="*/ 1283610 h 1307721"/>
                <a:gd name="connsiteX945" fmla="*/ 1100482 w 1318886"/>
                <a:gd name="connsiteY945" fmla="*/ 1272080 h 1307721"/>
                <a:gd name="connsiteX946" fmla="*/ 1101633 w 1318886"/>
                <a:gd name="connsiteY946" fmla="*/ 1282299 h 1307721"/>
                <a:gd name="connsiteX947" fmla="*/ 1102824 w 1318886"/>
                <a:gd name="connsiteY947" fmla="*/ 1279679 h 1307721"/>
                <a:gd name="connsiteX948" fmla="*/ 1103974 w 1318886"/>
                <a:gd name="connsiteY948" fmla="*/ 1278894 h 1307721"/>
                <a:gd name="connsiteX949" fmla="*/ 1105165 w 1318886"/>
                <a:gd name="connsiteY949" fmla="*/ 1282041 h 1307721"/>
                <a:gd name="connsiteX950" fmla="*/ 1106315 w 1318886"/>
                <a:gd name="connsiteY950" fmla="*/ 1275748 h 1307721"/>
                <a:gd name="connsiteX951" fmla="*/ 1107465 w 1318886"/>
                <a:gd name="connsiteY951" fmla="*/ 1279679 h 1307721"/>
                <a:gd name="connsiteX952" fmla="*/ 1108657 w 1318886"/>
                <a:gd name="connsiteY952" fmla="*/ 1283088 h 1307721"/>
                <a:gd name="connsiteX953" fmla="*/ 1109807 w 1318886"/>
                <a:gd name="connsiteY953" fmla="*/ 1287804 h 1307721"/>
                <a:gd name="connsiteX954" fmla="*/ 1110957 w 1318886"/>
                <a:gd name="connsiteY954" fmla="*/ 1282299 h 1307721"/>
                <a:gd name="connsiteX955" fmla="*/ 1112148 w 1318886"/>
                <a:gd name="connsiteY955" fmla="*/ 1283351 h 1307721"/>
                <a:gd name="connsiteX956" fmla="*/ 1113298 w 1318886"/>
                <a:gd name="connsiteY956" fmla="*/ 1283088 h 1307721"/>
                <a:gd name="connsiteX957" fmla="*/ 1114449 w 1318886"/>
                <a:gd name="connsiteY957" fmla="*/ 1279157 h 1307721"/>
                <a:gd name="connsiteX958" fmla="*/ 1115640 w 1318886"/>
                <a:gd name="connsiteY958" fmla="*/ 1280989 h 1307721"/>
                <a:gd name="connsiteX959" fmla="*/ 1116790 w 1318886"/>
                <a:gd name="connsiteY959" fmla="*/ 1286493 h 1307721"/>
                <a:gd name="connsiteX960" fmla="*/ 1117940 w 1318886"/>
                <a:gd name="connsiteY960" fmla="*/ 1283610 h 1307721"/>
                <a:gd name="connsiteX961" fmla="*/ 1119131 w 1318886"/>
                <a:gd name="connsiteY961" fmla="*/ 1289640 h 1307721"/>
                <a:gd name="connsiteX962" fmla="*/ 1120281 w 1318886"/>
                <a:gd name="connsiteY962" fmla="*/ 1286230 h 1307721"/>
                <a:gd name="connsiteX963" fmla="*/ 1121472 w 1318886"/>
                <a:gd name="connsiteY963" fmla="*/ 1289640 h 1307721"/>
                <a:gd name="connsiteX964" fmla="*/ 1122623 w 1318886"/>
                <a:gd name="connsiteY964" fmla="*/ 1278368 h 1307721"/>
                <a:gd name="connsiteX965" fmla="*/ 1123773 w 1318886"/>
                <a:gd name="connsiteY965" fmla="*/ 1290424 h 1307721"/>
                <a:gd name="connsiteX966" fmla="*/ 1124964 w 1318886"/>
                <a:gd name="connsiteY966" fmla="*/ 1279157 h 1307721"/>
                <a:gd name="connsiteX967" fmla="*/ 1126114 w 1318886"/>
                <a:gd name="connsiteY967" fmla="*/ 1286493 h 1307721"/>
                <a:gd name="connsiteX968" fmla="*/ 1127264 w 1318886"/>
                <a:gd name="connsiteY968" fmla="*/ 1285972 h 1307721"/>
                <a:gd name="connsiteX969" fmla="*/ 1128456 w 1318886"/>
                <a:gd name="connsiteY969" fmla="*/ 1295144 h 1307721"/>
                <a:gd name="connsiteX970" fmla="*/ 1129606 w 1318886"/>
                <a:gd name="connsiteY970" fmla="*/ 1287282 h 1307721"/>
                <a:gd name="connsiteX971" fmla="*/ 1130756 w 1318886"/>
                <a:gd name="connsiteY971" fmla="*/ 1280467 h 1307721"/>
                <a:gd name="connsiteX972" fmla="*/ 1131947 w 1318886"/>
                <a:gd name="connsiteY972" fmla="*/ 1287804 h 1307721"/>
                <a:gd name="connsiteX973" fmla="*/ 1133097 w 1318886"/>
                <a:gd name="connsiteY973" fmla="*/ 1292260 h 1307721"/>
                <a:gd name="connsiteX974" fmla="*/ 1134247 w 1318886"/>
                <a:gd name="connsiteY974" fmla="*/ 1282299 h 1307721"/>
                <a:gd name="connsiteX975" fmla="*/ 1135439 w 1318886"/>
                <a:gd name="connsiteY975" fmla="*/ 1289903 h 1307721"/>
                <a:gd name="connsiteX976" fmla="*/ 1136589 w 1318886"/>
                <a:gd name="connsiteY976" fmla="*/ 1289640 h 1307721"/>
                <a:gd name="connsiteX977" fmla="*/ 1137780 w 1318886"/>
                <a:gd name="connsiteY977" fmla="*/ 1291213 h 1307721"/>
                <a:gd name="connsiteX978" fmla="*/ 1138930 w 1318886"/>
                <a:gd name="connsiteY978" fmla="*/ 1283610 h 1307721"/>
                <a:gd name="connsiteX979" fmla="*/ 1140080 w 1318886"/>
                <a:gd name="connsiteY979" fmla="*/ 1287541 h 1307721"/>
                <a:gd name="connsiteX980" fmla="*/ 1141272 w 1318886"/>
                <a:gd name="connsiteY980" fmla="*/ 1290424 h 1307721"/>
                <a:gd name="connsiteX981" fmla="*/ 1142421 w 1318886"/>
                <a:gd name="connsiteY981" fmla="*/ 1283873 h 1307721"/>
                <a:gd name="connsiteX982" fmla="*/ 1143572 w 1318886"/>
                <a:gd name="connsiteY982" fmla="*/ 1290950 h 1307721"/>
                <a:gd name="connsiteX983" fmla="*/ 1144763 w 1318886"/>
                <a:gd name="connsiteY983" fmla="*/ 1292523 h 1307721"/>
                <a:gd name="connsiteX984" fmla="*/ 1145913 w 1318886"/>
                <a:gd name="connsiteY984" fmla="*/ 1293308 h 1307721"/>
                <a:gd name="connsiteX985" fmla="*/ 1147063 w 1318886"/>
                <a:gd name="connsiteY985" fmla="*/ 1282562 h 1307721"/>
                <a:gd name="connsiteX986" fmla="*/ 1148254 w 1318886"/>
                <a:gd name="connsiteY986" fmla="*/ 1288592 h 1307721"/>
                <a:gd name="connsiteX987" fmla="*/ 1149405 w 1318886"/>
                <a:gd name="connsiteY987" fmla="*/ 1293045 h 1307721"/>
                <a:gd name="connsiteX988" fmla="*/ 1150555 w 1318886"/>
                <a:gd name="connsiteY988" fmla="*/ 1291472 h 1307721"/>
                <a:gd name="connsiteX989" fmla="*/ 1151746 w 1318886"/>
                <a:gd name="connsiteY989" fmla="*/ 1295929 h 1307721"/>
                <a:gd name="connsiteX990" fmla="*/ 1152896 w 1318886"/>
                <a:gd name="connsiteY990" fmla="*/ 1294355 h 1307721"/>
                <a:gd name="connsiteX991" fmla="*/ 1154088 w 1318886"/>
                <a:gd name="connsiteY991" fmla="*/ 1293834 h 1307721"/>
                <a:gd name="connsiteX992" fmla="*/ 1155237 w 1318886"/>
                <a:gd name="connsiteY992" fmla="*/ 1282825 h 1307721"/>
                <a:gd name="connsiteX993" fmla="*/ 1156388 w 1318886"/>
                <a:gd name="connsiteY993" fmla="*/ 1289903 h 1307721"/>
                <a:gd name="connsiteX994" fmla="*/ 1157579 w 1318886"/>
                <a:gd name="connsiteY994" fmla="*/ 1289114 h 1307721"/>
                <a:gd name="connsiteX995" fmla="*/ 1158729 w 1318886"/>
                <a:gd name="connsiteY995" fmla="*/ 1291213 h 1307721"/>
                <a:gd name="connsiteX996" fmla="*/ 1159879 w 1318886"/>
                <a:gd name="connsiteY996" fmla="*/ 1288067 h 1307721"/>
                <a:gd name="connsiteX997" fmla="*/ 1161070 w 1318886"/>
                <a:gd name="connsiteY997" fmla="*/ 1295666 h 1307721"/>
                <a:gd name="connsiteX998" fmla="*/ 1162221 w 1318886"/>
                <a:gd name="connsiteY998" fmla="*/ 1293571 h 1307721"/>
                <a:gd name="connsiteX999" fmla="*/ 1163371 w 1318886"/>
                <a:gd name="connsiteY999" fmla="*/ 1285972 h 1307721"/>
                <a:gd name="connsiteX1000" fmla="*/ 1164562 w 1318886"/>
                <a:gd name="connsiteY1000" fmla="*/ 1291213 h 1307721"/>
                <a:gd name="connsiteX1001" fmla="*/ 1165712 w 1318886"/>
                <a:gd name="connsiteY1001" fmla="*/ 1287804 h 1307721"/>
                <a:gd name="connsiteX1002" fmla="*/ 1166903 w 1318886"/>
                <a:gd name="connsiteY1002" fmla="*/ 1294881 h 1307721"/>
                <a:gd name="connsiteX1003" fmla="*/ 1168053 w 1318886"/>
                <a:gd name="connsiteY1003" fmla="*/ 1297239 h 1307721"/>
                <a:gd name="connsiteX1004" fmla="*/ 1169203 w 1318886"/>
                <a:gd name="connsiteY1004" fmla="*/ 1290424 h 1307721"/>
                <a:gd name="connsiteX1005" fmla="*/ 1170395 w 1318886"/>
                <a:gd name="connsiteY1005" fmla="*/ 1294093 h 1307721"/>
                <a:gd name="connsiteX1006" fmla="*/ 1171545 w 1318886"/>
                <a:gd name="connsiteY1006" fmla="*/ 1284398 h 1307721"/>
                <a:gd name="connsiteX1007" fmla="*/ 1172695 w 1318886"/>
                <a:gd name="connsiteY1007" fmla="*/ 1291472 h 1307721"/>
                <a:gd name="connsiteX1008" fmla="*/ 1173886 w 1318886"/>
                <a:gd name="connsiteY1008" fmla="*/ 1291213 h 1307721"/>
                <a:gd name="connsiteX1009" fmla="*/ 1175036 w 1318886"/>
                <a:gd name="connsiteY1009" fmla="*/ 1291735 h 1307721"/>
                <a:gd name="connsiteX1010" fmla="*/ 1176187 w 1318886"/>
                <a:gd name="connsiteY1010" fmla="*/ 1298549 h 1307721"/>
                <a:gd name="connsiteX1011" fmla="*/ 1177378 w 1318886"/>
                <a:gd name="connsiteY1011" fmla="*/ 1297239 h 1307721"/>
                <a:gd name="connsiteX1012" fmla="*/ 1178528 w 1318886"/>
                <a:gd name="connsiteY1012" fmla="*/ 1299334 h 1307721"/>
                <a:gd name="connsiteX1013" fmla="*/ 1179678 w 1318886"/>
                <a:gd name="connsiteY1013" fmla="*/ 1294618 h 1307721"/>
                <a:gd name="connsiteX1014" fmla="*/ 1180869 w 1318886"/>
                <a:gd name="connsiteY1014" fmla="*/ 1284920 h 1307721"/>
                <a:gd name="connsiteX1015" fmla="*/ 1182019 w 1318886"/>
                <a:gd name="connsiteY1015" fmla="*/ 1301696 h 1307721"/>
                <a:gd name="connsiteX1016" fmla="*/ 1183211 w 1318886"/>
                <a:gd name="connsiteY1016" fmla="*/ 1302217 h 1307721"/>
                <a:gd name="connsiteX1017" fmla="*/ 1184361 w 1318886"/>
                <a:gd name="connsiteY1017" fmla="*/ 1302217 h 1307721"/>
                <a:gd name="connsiteX1018" fmla="*/ 1185511 w 1318886"/>
                <a:gd name="connsiteY1018" fmla="*/ 1302217 h 1307721"/>
                <a:gd name="connsiteX1019" fmla="*/ 1186702 w 1318886"/>
                <a:gd name="connsiteY1019" fmla="*/ 1304054 h 1307721"/>
                <a:gd name="connsiteX1020" fmla="*/ 1187852 w 1318886"/>
                <a:gd name="connsiteY1020" fmla="*/ 1297239 h 1307721"/>
                <a:gd name="connsiteX1021" fmla="*/ 1189003 w 1318886"/>
                <a:gd name="connsiteY1021" fmla="*/ 1295403 h 1307721"/>
                <a:gd name="connsiteX1022" fmla="*/ 1190193 w 1318886"/>
                <a:gd name="connsiteY1022" fmla="*/ 1301433 h 1307721"/>
                <a:gd name="connsiteX1023" fmla="*/ 1191344 w 1318886"/>
                <a:gd name="connsiteY1023" fmla="*/ 1303528 h 1307721"/>
                <a:gd name="connsiteX1024" fmla="*/ 1192494 w 1318886"/>
                <a:gd name="connsiteY1024" fmla="*/ 1304054 h 1307721"/>
                <a:gd name="connsiteX1025" fmla="*/ 1193685 w 1318886"/>
                <a:gd name="connsiteY1025" fmla="*/ 1303791 h 1307721"/>
                <a:gd name="connsiteX1026" fmla="*/ 1194835 w 1318886"/>
                <a:gd name="connsiteY1026" fmla="*/ 1303006 h 1307721"/>
                <a:gd name="connsiteX1027" fmla="*/ 1195985 w 1318886"/>
                <a:gd name="connsiteY1027" fmla="*/ 1299075 h 1307721"/>
                <a:gd name="connsiteX1028" fmla="*/ 1197177 w 1318886"/>
                <a:gd name="connsiteY1028" fmla="*/ 1297502 h 1307721"/>
                <a:gd name="connsiteX1029" fmla="*/ 1198327 w 1318886"/>
                <a:gd name="connsiteY1029" fmla="*/ 1304575 h 1307721"/>
                <a:gd name="connsiteX1030" fmla="*/ 1199518 w 1318886"/>
                <a:gd name="connsiteY1030" fmla="*/ 1304575 h 1307721"/>
                <a:gd name="connsiteX1031" fmla="*/ 1200668 w 1318886"/>
                <a:gd name="connsiteY1031" fmla="*/ 1304316 h 1307721"/>
                <a:gd name="connsiteX1032" fmla="*/ 1201818 w 1318886"/>
                <a:gd name="connsiteY1032" fmla="*/ 1303528 h 1307721"/>
                <a:gd name="connsiteX1033" fmla="*/ 1203009 w 1318886"/>
                <a:gd name="connsiteY1033" fmla="*/ 1304054 h 1307721"/>
                <a:gd name="connsiteX1034" fmla="*/ 1204160 w 1318886"/>
                <a:gd name="connsiteY1034" fmla="*/ 1300123 h 1307721"/>
                <a:gd name="connsiteX1035" fmla="*/ 1205310 w 1318886"/>
                <a:gd name="connsiteY1035" fmla="*/ 1298024 h 1307721"/>
                <a:gd name="connsiteX1036" fmla="*/ 1206501 w 1318886"/>
                <a:gd name="connsiteY1036" fmla="*/ 1305627 h 1307721"/>
                <a:gd name="connsiteX1037" fmla="*/ 1207651 w 1318886"/>
                <a:gd name="connsiteY1037" fmla="*/ 1305101 h 1307721"/>
                <a:gd name="connsiteX1038" fmla="*/ 1208801 w 1318886"/>
                <a:gd name="connsiteY1038" fmla="*/ 1301955 h 1307721"/>
                <a:gd name="connsiteX1039" fmla="*/ 1209993 w 1318886"/>
                <a:gd name="connsiteY1039" fmla="*/ 1305101 h 1307721"/>
                <a:gd name="connsiteX1040" fmla="*/ 1211143 w 1318886"/>
                <a:gd name="connsiteY1040" fmla="*/ 1304316 h 1307721"/>
                <a:gd name="connsiteX1041" fmla="*/ 1212293 w 1318886"/>
                <a:gd name="connsiteY1041" fmla="*/ 1302743 h 1307721"/>
                <a:gd name="connsiteX1042" fmla="*/ 1213484 w 1318886"/>
                <a:gd name="connsiteY1042" fmla="*/ 1299075 h 1307721"/>
                <a:gd name="connsiteX1043" fmla="*/ 1214634 w 1318886"/>
                <a:gd name="connsiteY1043" fmla="*/ 1304838 h 1307721"/>
                <a:gd name="connsiteX1044" fmla="*/ 1215825 w 1318886"/>
                <a:gd name="connsiteY1044" fmla="*/ 1305627 h 1307721"/>
                <a:gd name="connsiteX1045" fmla="*/ 1216975 w 1318886"/>
                <a:gd name="connsiteY1045" fmla="*/ 1304838 h 1307721"/>
                <a:gd name="connsiteX1046" fmla="*/ 1218126 w 1318886"/>
                <a:gd name="connsiteY1046" fmla="*/ 1305364 h 1307721"/>
                <a:gd name="connsiteX1047" fmla="*/ 1219317 w 1318886"/>
                <a:gd name="connsiteY1047" fmla="*/ 1306148 h 1307721"/>
                <a:gd name="connsiteX1048" fmla="*/ 1220467 w 1318886"/>
                <a:gd name="connsiteY1048" fmla="*/ 1305101 h 1307721"/>
                <a:gd name="connsiteX1049" fmla="*/ 1221617 w 1318886"/>
                <a:gd name="connsiteY1049" fmla="*/ 1297239 h 1307721"/>
                <a:gd name="connsiteX1050" fmla="*/ 1222809 w 1318886"/>
                <a:gd name="connsiteY1050" fmla="*/ 1305101 h 1307721"/>
                <a:gd name="connsiteX1051" fmla="*/ 1223959 w 1318886"/>
                <a:gd name="connsiteY1051" fmla="*/ 1306148 h 1307721"/>
                <a:gd name="connsiteX1052" fmla="*/ 1225109 w 1318886"/>
                <a:gd name="connsiteY1052" fmla="*/ 1306148 h 1307721"/>
                <a:gd name="connsiteX1053" fmla="*/ 1226300 w 1318886"/>
                <a:gd name="connsiteY1053" fmla="*/ 1304054 h 1307721"/>
                <a:gd name="connsiteX1054" fmla="*/ 1227450 w 1318886"/>
                <a:gd name="connsiteY1054" fmla="*/ 1306411 h 1307721"/>
                <a:gd name="connsiteX1055" fmla="*/ 1228600 w 1318886"/>
                <a:gd name="connsiteY1055" fmla="*/ 1302743 h 1307721"/>
                <a:gd name="connsiteX1056" fmla="*/ 1229791 w 1318886"/>
                <a:gd name="connsiteY1056" fmla="*/ 1305886 h 1307721"/>
                <a:gd name="connsiteX1057" fmla="*/ 1230942 w 1318886"/>
                <a:gd name="connsiteY1057" fmla="*/ 1306148 h 1307721"/>
                <a:gd name="connsiteX1058" fmla="*/ 1232133 w 1318886"/>
                <a:gd name="connsiteY1058" fmla="*/ 1305364 h 1307721"/>
                <a:gd name="connsiteX1059" fmla="*/ 1233283 w 1318886"/>
                <a:gd name="connsiteY1059" fmla="*/ 1306411 h 1307721"/>
                <a:gd name="connsiteX1060" fmla="*/ 1234433 w 1318886"/>
                <a:gd name="connsiteY1060" fmla="*/ 1303006 h 1307721"/>
                <a:gd name="connsiteX1061" fmla="*/ 1235624 w 1318886"/>
                <a:gd name="connsiteY1061" fmla="*/ 1303791 h 1307721"/>
                <a:gd name="connsiteX1062" fmla="*/ 1236775 w 1318886"/>
                <a:gd name="connsiteY1062" fmla="*/ 1302743 h 1307721"/>
                <a:gd name="connsiteX1063" fmla="*/ 1237924 w 1318886"/>
                <a:gd name="connsiteY1063" fmla="*/ 1303006 h 1307721"/>
                <a:gd name="connsiteX1064" fmla="*/ 1239116 w 1318886"/>
                <a:gd name="connsiteY1064" fmla="*/ 1305364 h 1307721"/>
                <a:gd name="connsiteX1065" fmla="*/ 1240266 w 1318886"/>
                <a:gd name="connsiteY1065" fmla="*/ 1304838 h 1307721"/>
                <a:gd name="connsiteX1066" fmla="*/ 1241416 w 1318886"/>
                <a:gd name="connsiteY1066" fmla="*/ 1305886 h 1307721"/>
                <a:gd name="connsiteX1067" fmla="*/ 1242607 w 1318886"/>
                <a:gd name="connsiteY1067" fmla="*/ 1305101 h 1307721"/>
                <a:gd name="connsiteX1068" fmla="*/ 1243757 w 1318886"/>
                <a:gd name="connsiteY1068" fmla="*/ 1304575 h 1307721"/>
                <a:gd name="connsiteX1069" fmla="*/ 1244949 w 1318886"/>
                <a:gd name="connsiteY1069" fmla="*/ 1305886 h 1307721"/>
                <a:gd name="connsiteX1070" fmla="*/ 1246099 w 1318886"/>
                <a:gd name="connsiteY1070" fmla="*/ 1301170 h 1307721"/>
                <a:gd name="connsiteX1071" fmla="*/ 1247249 w 1318886"/>
                <a:gd name="connsiteY1071" fmla="*/ 1306937 h 1307721"/>
                <a:gd name="connsiteX1072" fmla="*/ 1248440 w 1318886"/>
                <a:gd name="connsiteY1072" fmla="*/ 1305364 h 1307721"/>
                <a:gd name="connsiteX1073" fmla="*/ 1249591 w 1318886"/>
                <a:gd name="connsiteY1073" fmla="*/ 1305886 h 1307721"/>
                <a:gd name="connsiteX1074" fmla="*/ 1250740 w 1318886"/>
                <a:gd name="connsiteY1074" fmla="*/ 1306411 h 1307721"/>
                <a:gd name="connsiteX1075" fmla="*/ 1251932 w 1318886"/>
                <a:gd name="connsiteY1075" fmla="*/ 1306411 h 1307721"/>
                <a:gd name="connsiteX1076" fmla="*/ 1253082 w 1318886"/>
                <a:gd name="connsiteY1076" fmla="*/ 1304838 h 1307721"/>
                <a:gd name="connsiteX1077" fmla="*/ 1254232 w 1318886"/>
                <a:gd name="connsiteY1077" fmla="*/ 1302743 h 1307721"/>
                <a:gd name="connsiteX1078" fmla="*/ 1255423 w 1318886"/>
                <a:gd name="connsiteY1078" fmla="*/ 1306411 h 1307721"/>
                <a:gd name="connsiteX1079" fmla="*/ 1256573 w 1318886"/>
                <a:gd name="connsiteY1079" fmla="*/ 1306148 h 1307721"/>
                <a:gd name="connsiteX1080" fmla="*/ 1257724 w 1318886"/>
                <a:gd name="connsiteY1080" fmla="*/ 1306148 h 1307721"/>
                <a:gd name="connsiteX1081" fmla="*/ 1258914 w 1318886"/>
                <a:gd name="connsiteY1081" fmla="*/ 1306411 h 1307721"/>
                <a:gd name="connsiteX1082" fmla="*/ 1260065 w 1318886"/>
                <a:gd name="connsiteY1082" fmla="*/ 1305886 h 1307721"/>
                <a:gd name="connsiteX1083" fmla="*/ 1261256 w 1318886"/>
                <a:gd name="connsiteY1083" fmla="*/ 1303528 h 1307721"/>
                <a:gd name="connsiteX1084" fmla="*/ 1262406 w 1318886"/>
                <a:gd name="connsiteY1084" fmla="*/ 1304054 h 1307721"/>
                <a:gd name="connsiteX1085" fmla="*/ 1263556 w 1318886"/>
                <a:gd name="connsiteY1085" fmla="*/ 1304316 h 1307721"/>
                <a:gd name="connsiteX1086" fmla="*/ 1264748 w 1318886"/>
                <a:gd name="connsiteY1086" fmla="*/ 1306148 h 1307721"/>
                <a:gd name="connsiteX1087" fmla="*/ 1265898 w 1318886"/>
                <a:gd name="connsiteY1087" fmla="*/ 1305886 h 1307721"/>
                <a:gd name="connsiteX1088" fmla="*/ 1267048 w 1318886"/>
                <a:gd name="connsiteY1088" fmla="*/ 1306674 h 1307721"/>
                <a:gd name="connsiteX1089" fmla="*/ 1268239 w 1318886"/>
                <a:gd name="connsiteY1089" fmla="*/ 1304838 h 1307721"/>
                <a:gd name="connsiteX1090" fmla="*/ 1269389 w 1318886"/>
                <a:gd name="connsiteY1090" fmla="*/ 1304838 h 1307721"/>
                <a:gd name="connsiteX1091" fmla="*/ 1270539 w 1318886"/>
                <a:gd name="connsiteY1091" fmla="*/ 1301955 h 1307721"/>
                <a:gd name="connsiteX1092" fmla="*/ 1271731 w 1318886"/>
                <a:gd name="connsiteY1092" fmla="*/ 1305886 h 1307721"/>
                <a:gd name="connsiteX1093" fmla="*/ 1272881 w 1318886"/>
                <a:gd name="connsiteY1093" fmla="*/ 1305627 h 1307721"/>
                <a:gd name="connsiteX1094" fmla="*/ 1274031 w 1318886"/>
                <a:gd name="connsiteY1094" fmla="*/ 1305886 h 1307721"/>
                <a:gd name="connsiteX1095" fmla="*/ 1275222 w 1318886"/>
                <a:gd name="connsiteY1095" fmla="*/ 1306674 h 1307721"/>
                <a:gd name="connsiteX1096" fmla="*/ 1276372 w 1318886"/>
                <a:gd name="connsiteY1096" fmla="*/ 1306411 h 1307721"/>
                <a:gd name="connsiteX1097" fmla="*/ 1277563 w 1318886"/>
                <a:gd name="connsiteY1097" fmla="*/ 1304838 h 1307721"/>
                <a:gd name="connsiteX1098" fmla="*/ 1278714 w 1318886"/>
                <a:gd name="connsiteY1098" fmla="*/ 1302743 h 1307721"/>
                <a:gd name="connsiteX1099" fmla="*/ 1279864 w 1318886"/>
                <a:gd name="connsiteY1099" fmla="*/ 1304575 h 1307721"/>
                <a:gd name="connsiteX1100" fmla="*/ 1281055 w 1318886"/>
                <a:gd name="connsiteY1100" fmla="*/ 1305627 h 1307721"/>
                <a:gd name="connsiteX1101" fmla="*/ 1282205 w 1318886"/>
                <a:gd name="connsiteY1101" fmla="*/ 1306674 h 1307721"/>
                <a:gd name="connsiteX1102" fmla="*/ 1283355 w 1318886"/>
                <a:gd name="connsiteY1102" fmla="*/ 1304575 h 1307721"/>
                <a:gd name="connsiteX1103" fmla="*/ 1284547 w 1318886"/>
                <a:gd name="connsiteY1103" fmla="*/ 1306674 h 1307721"/>
                <a:gd name="connsiteX1104" fmla="*/ 1285696 w 1318886"/>
                <a:gd name="connsiteY1104" fmla="*/ 1304575 h 1307721"/>
                <a:gd name="connsiteX1105" fmla="*/ 1286847 w 1318886"/>
                <a:gd name="connsiteY1105" fmla="*/ 1302743 h 1307721"/>
                <a:gd name="connsiteX1106" fmla="*/ 1288038 w 1318886"/>
                <a:gd name="connsiteY1106" fmla="*/ 1305886 h 1307721"/>
                <a:gd name="connsiteX1107" fmla="*/ 1289188 w 1318886"/>
                <a:gd name="connsiteY1107" fmla="*/ 1306674 h 1307721"/>
                <a:gd name="connsiteX1108" fmla="*/ 1290338 w 1318886"/>
                <a:gd name="connsiteY1108" fmla="*/ 1306411 h 1307721"/>
                <a:gd name="connsiteX1109" fmla="*/ 1291530 w 1318886"/>
                <a:gd name="connsiteY1109" fmla="*/ 1305886 h 1307721"/>
                <a:gd name="connsiteX1110" fmla="*/ 1292680 w 1318886"/>
                <a:gd name="connsiteY1110" fmla="*/ 1307196 h 1307721"/>
                <a:gd name="connsiteX1111" fmla="*/ 1293871 w 1318886"/>
                <a:gd name="connsiteY1111" fmla="*/ 1303265 h 1307721"/>
                <a:gd name="connsiteX1112" fmla="*/ 1295021 w 1318886"/>
                <a:gd name="connsiteY1112" fmla="*/ 1303265 h 1307721"/>
                <a:gd name="connsiteX1113" fmla="*/ 1296171 w 1318886"/>
                <a:gd name="connsiteY1113" fmla="*/ 1306148 h 1307721"/>
                <a:gd name="connsiteX1114" fmla="*/ 1297363 w 1318886"/>
                <a:gd name="connsiteY1114" fmla="*/ 1304575 h 1307721"/>
                <a:gd name="connsiteX1115" fmla="*/ 1298512 w 1318886"/>
                <a:gd name="connsiteY1115" fmla="*/ 1307459 h 1307721"/>
                <a:gd name="connsiteX1116" fmla="*/ 1299663 w 1318886"/>
                <a:gd name="connsiteY1116" fmla="*/ 1305627 h 1307721"/>
                <a:gd name="connsiteX1117" fmla="*/ 1300854 w 1318886"/>
                <a:gd name="connsiteY1117" fmla="*/ 1306148 h 1307721"/>
                <a:gd name="connsiteX1118" fmla="*/ 1302004 w 1318886"/>
                <a:gd name="connsiteY1118" fmla="*/ 1306411 h 1307721"/>
                <a:gd name="connsiteX1119" fmla="*/ 1303154 w 1318886"/>
                <a:gd name="connsiteY1119" fmla="*/ 1303528 h 1307721"/>
                <a:gd name="connsiteX1120" fmla="*/ 1304345 w 1318886"/>
                <a:gd name="connsiteY1120" fmla="*/ 1305627 h 1307721"/>
                <a:gd name="connsiteX1121" fmla="*/ 1305496 w 1318886"/>
                <a:gd name="connsiteY1121" fmla="*/ 1305886 h 1307721"/>
                <a:gd name="connsiteX1122" fmla="*/ 1306687 w 1318886"/>
                <a:gd name="connsiteY1122" fmla="*/ 1306411 h 1307721"/>
                <a:gd name="connsiteX1123" fmla="*/ 1307837 w 1318886"/>
                <a:gd name="connsiteY1123" fmla="*/ 1306674 h 1307721"/>
                <a:gd name="connsiteX1124" fmla="*/ 1308987 w 1318886"/>
                <a:gd name="connsiteY1124" fmla="*/ 1306674 h 1307721"/>
                <a:gd name="connsiteX1125" fmla="*/ 1310178 w 1318886"/>
                <a:gd name="connsiteY1125" fmla="*/ 1305101 h 1307721"/>
                <a:gd name="connsiteX1126" fmla="*/ 1311328 w 1318886"/>
                <a:gd name="connsiteY1126" fmla="*/ 1304054 h 1307721"/>
                <a:gd name="connsiteX1127" fmla="*/ 1312478 w 1318886"/>
                <a:gd name="connsiteY1127" fmla="*/ 1305886 h 1307721"/>
                <a:gd name="connsiteX1128" fmla="*/ 1313670 w 1318886"/>
                <a:gd name="connsiteY1128" fmla="*/ 1307196 h 1307721"/>
                <a:gd name="connsiteX1129" fmla="*/ 1314820 w 1318886"/>
                <a:gd name="connsiteY1129" fmla="*/ 1305886 h 1307721"/>
                <a:gd name="connsiteX1130" fmla="*/ 1315970 w 1318886"/>
                <a:gd name="connsiteY1130" fmla="*/ 1307459 h 1307721"/>
                <a:gd name="connsiteX1131" fmla="*/ 1317161 w 1318886"/>
                <a:gd name="connsiteY1131" fmla="*/ 1305886 h 1307721"/>
                <a:gd name="connsiteX1132" fmla="*/ 1318312 w 1318886"/>
                <a:gd name="connsiteY1132" fmla="*/ 1304575 h 1307721"/>
                <a:gd name="connsiteX1133" fmla="*/ 1318887 w 1318886"/>
                <a:gd name="connsiteY1133" fmla="*/ 1303943 h 13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1307721">
                  <a:moveTo>
                    <a:pt x="0" y="1307722"/>
                  </a:moveTo>
                  <a:lnTo>
                    <a:pt x="863" y="1307722"/>
                  </a:lnTo>
                  <a:lnTo>
                    <a:pt x="2013" y="1307722"/>
                  </a:lnTo>
                  <a:lnTo>
                    <a:pt x="3204" y="1307722"/>
                  </a:lnTo>
                  <a:lnTo>
                    <a:pt x="4354" y="1307722"/>
                  </a:lnTo>
                  <a:lnTo>
                    <a:pt x="5505" y="1307722"/>
                  </a:lnTo>
                  <a:lnTo>
                    <a:pt x="6695" y="1307722"/>
                  </a:lnTo>
                  <a:lnTo>
                    <a:pt x="7846" y="1307722"/>
                  </a:lnTo>
                  <a:lnTo>
                    <a:pt x="8996" y="1307722"/>
                  </a:lnTo>
                  <a:lnTo>
                    <a:pt x="10187" y="1307722"/>
                  </a:lnTo>
                  <a:lnTo>
                    <a:pt x="11337" y="1307722"/>
                  </a:lnTo>
                  <a:lnTo>
                    <a:pt x="12487" y="1307722"/>
                  </a:lnTo>
                  <a:lnTo>
                    <a:pt x="13679" y="1307722"/>
                  </a:lnTo>
                  <a:lnTo>
                    <a:pt x="14829" y="1307722"/>
                  </a:lnTo>
                  <a:lnTo>
                    <a:pt x="15979" y="1307722"/>
                  </a:lnTo>
                  <a:lnTo>
                    <a:pt x="17170" y="1307722"/>
                  </a:lnTo>
                  <a:lnTo>
                    <a:pt x="18320" y="1307722"/>
                  </a:lnTo>
                  <a:lnTo>
                    <a:pt x="19511" y="1307722"/>
                  </a:lnTo>
                  <a:lnTo>
                    <a:pt x="20662" y="1307722"/>
                  </a:lnTo>
                  <a:lnTo>
                    <a:pt x="21812" y="1307722"/>
                  </a:lnTo>
                  <a:lnTo>
                    <a:pt x="23003" y="1307722"/>
                  </a:lnTo>
                  <a:lnTo>
                    <a:pt x="24153" y="1307722"/>
                  </a:lnTo>
                  <a:lnTo>
                    <a:pt x="25303" y="1307722"/>
                  </a:lnTo>
                  <a:lnTo>
                    <a:pt x="26495" y="1307722"/>
                  </a:lnTo>
                  <a:lnTo>
                    <a:pt x="27644" y="1307722"/>
                  </a:lnTo>
                  <a:lnTo>
                    <a:pt x="28795" y="1307722"/>
                  </a:lnTo>
                  <a:lnTo>
                    <a:pt x="29986" y="1307722"/>
                  </a:lnTo>
                  <a:lnTo>
                    <a:pt x="31136" y="1307722"/>
                  </a:lnTo>
                  <a:lnTo>
                    <a:pt x="32327" y="1307722"/>
                  </a:lnTo>
                  <a:lnTo>
                    <a:pt x="33478" y="1307722"/>
                  </a:lnTo>
                  <a:lnTo>
                    <a:pt x="34628" y="1307722"/>
                  </a:lnTo>
                  <a:lnTo>
                    <a:pt x="35819" y="1307722"/>
                  </a:lnTo>
                  <a:lnTo>
                    <a:pt x="36969" y="1307722"/>
                  </a:lnTo>
                  <a:lnTo>
                    <a:pt x="38119" y="1307722"/>
                  </a:lnTo>
                  <a:lnTo>
                    <a:pt x="39311" y="1307722"/>
                  </a:lnTo>
                  <a:lnTo>
                    <a:pt x="40461" y="1307722"/>
                  </a:lnTo>
                  <a:lnTo>
                    <a:pt x="41611" y="1307722"/>
                  </a:lnTo>
                  <a:lnTo>
                    <a:pt x="42802" y="1307722"/>
                  </a:lnTo>
                  <a:lnTo>
                    <a:pt x="43952" y="1307722"/>
                  </a:lnTo>
                  <a:lnTo>
                    <a:pt x="45102" y="1307722"/>
                  </a:lnTo>
                  <a:lnTo>
                    <a:pt x="46293" y="1307722"/>
                  </a:lnTo>
                  <a:lnTo>
                    <a:pt x="47444" y="1307722"/>
                  </a:lnTo>
                  <a:lnTo>
                    <a:pt x="48635" y="1303006"/>
                  </a:lnTo>
                  <a:lnTo>
                    <a:pt x="49785" y="1301955"/>
                  </a:lnTo>
                  <a:lnTo>
                    <a:pt x="50935" y="1297765"/>
                  </a:lnTo>
                  <a:lnTo>
                    <a:pt x="52126" y="1293045"/>
                  </a:lnTo>
                  <a:lnTo>
                    <a:pt x="53277" y="1282825"/>
                  </a:lnTo>
                  <a:lnTo>
                    <a:pt x="54426" y="1281252"/>
                  </a:lnTo>
                  <a:lnTo>
                    <a:pt x="55618" y="1285709"/>
                  </a:lnTo>
                  <a:lnTo>
                    <a:pt x="56768" y="1284398"/>
                  </a:lnTo>
                  <a:lnTo>
                    <a:pt x="57918" y="1282825"/>
                  </a:lnTo>
                  <a:lnTo>
                    <a:pt x="59109" y="1285446"/>
                  </a:lnTo>
                  <a:lnTo>
                    <a:pt x="60259" y="1284398"/>
                  </a:lnTo>
                  <a:lnTo>
                    <a:pt x="61410" y="1288067"/>
                  </a:lnTo>
                  <a:lnTo>
                    <a:pt x="62601" y="1291213"/>
                  </a:lnTo>
                  <a:lnTo>
                    <a:pt x="63751" y="1282299"/>
                  </a:lnTo>
                  <a:lnTo>
                    <a:pt x="64942" y="1277321"/>
                  </a:lnTo>
                  <a:lnTo>
                    <a:pt x="66093" y="1285446"/>
                  </a:lnTo>
                  <a:lnTo>
                    <a:pt x="67242" y="1282299"/>
                  </a:lnTo>
                  <a:lnTo>
                    <a:pt x="68434" y="1259239"/>
                  </a:lnTo>
                  <a:lnTo>
                    <a:pt x="69584" y="1275748"/>
                  </a:lnTo>
                  <a:lnTo>
                    <a:pt x="70734" y="1277584"/>
                  </a:lnTo>
                  <a:lnTo>
                    <a:pt x="71925" y="1280467"/>
                  </a:lnTo>
                  <a:lnTo>
                    <a:pt x="73075" y="1279420"/>
                  </a:lnTo>
                  <a:lnTo>
                    <a:pt x="74226" y="1274700"/>
                  </a:lnTo>
                  <a:lnTo>
                    <a:pt x="75417" y="1271817"/>
                  </a:lnTo>
                  <a:lnTo>
                    <a:pt x="76567" y="1282825"/>
                  </a:lnTo>
                  <a:lnTo>
                    <a:pt x="77717" y="1282825"/>
                  </a:lnTo>
                  <a:lnTo>
                    <a:pt x="78908" y="1283088"/>
                  </a:lnTo>
                  <a:lnTo>
                    <a:pt x="80058" y="1283088"/>
                  </a:lnTo>
                  <a:lnTo>
                    <a:pt x="81250" y="1282299"/>
                  </a:lnTo>
                  <a:lnTo>
                    <a:pt x="82400" y="1271558"/>
                  </a:lnTo>
                  <a:lnTo>
                    <a:pt x="83550" y="1271295"/>
                  </a:lnTo>
                  <a:lnTo>
                    <a:pt x="84741" y="1278368"/>
                  </a:lnTo>
                  <a:lnTo>
                    <a:pt x="85891" y="1278894"/>
                  </a:lnTo>
                  <a:lnTo>
                    <a:pt x="87042" y="1276536"/>
                  </a:lnTo>
                  <a:lnTo>
                    <a:pt x="88232" y="1283088"/>
                  </a:lnTo>
                  <a:lnTo>
                    <a:pt x="89383" y="1276536"/>
                  </a:lnTo>
                  <a:lnTo>
                    <a:pt x="90533" y="1290950"/>
                  </a:lnTo>
                  <a:lnTo>
                    <a:pt x="91724" y="1271295"/>
                  </a:lnTo>
                  <a:lnTo>
                    <a:pt x="92874" y="1280730"/>
                  </a:lnTo>
                  <a:lnTo>
                    <a:pt x="94024" y="1280204"/>
                  </a:lnTo>
                  <a:lnTo>
                    <a:pt x="95216" y="1271032"/>
                  </a:lnTo>
                  <a:lnTo>
                    <a:pt x="96366" y="1287541"/>
                  </a:lnTo>
                  <a:lnTo>
                    <a:pt x="97557" y="1266054"/>
                  </a:lnTo>
                  <a:lnTo>
                    <a:pt x="98707" y="1276536"/>
                  </a:lnTo>
                  <a:lnTo>
                    <a:pt x="99857" y="1268674"/>
                  </a:lnTo>
                  <a:lnTo>
                    <a:pt x="101049" y="1278894"/>
                  </a:lnTo>
                  <a:lnTo>
                    <a:pt x="102199" y="1263433"/>
                  </a:lnTo>
                  <a:lnTo>
                    <a:pt x="103349" y="1273127"/>
                  </a:lnTo>
                  <a:lnTo>
                    <a:pt x="104540" y="1271817"/>
                  </a:lnTo>
                  <a:lnTo>
                    <a:pt x="105690" y="1273127"/>
                  </a:lnTo>
                  <a:lnTo>
                    <a:pt x="106840" y="1250592"/>
                  </a:lnTo>
                  <a:lnTo>
                    <a:pt x="108032" y="1254260"/>
                  </a:lnTo>
                  <a:lnTo>
                    <a:pt x="109182" y="1256355"/>
                  </a:lnTo>
                  <a:lnTo>
                    <a:pt x="110373" y="1267101"/>
                  </a:lnTo>
                  <a:lnTo>
                    <a:pt x="111523" y="1260286"/>
                  </a:lnTo>
                  <a:lnTo>
                    <a:pt x="112673" y="1260024"/>
                  </a:lnTo>
                  <a:lnTo>
                    <a:pt x="113865" y="1260549"/>
                  </a:lnTo>
                  <a:lnTo>
                    <a:pt x="115014" y="1247972"/>
                  </a:lnTo>
                  <a:lnTo>
                    <a:pt x="116165" y="1248231"/>
                  </a:lnTo>
                  <a:lnTo>
                    <a:pt x="117356" y="1221502"/>
                  </a:lnTo>
                  <a:lnTo>
                    <a:pt x="118506" y="1235127"/>
                  </a:lnTo>
                  <a:lnTo>
                    <a:pt x="119656" y="1255308"/>
                  </a:lnTo>
                  <a:lnTo>
                    <a:pt x="120847" y="1243252"/>
                  </a:lnTo>
                  <a:lnTo>
                    <a:pt x="121998" y="1233032"/>
                  </a:lnTo>
                  <a:lnTo>
                    <a:pt x="123147" y="1252687"/>
                  </a:lnTo>
                  <a:lnTo>
                    <a:pt x="124339" y="1263433"/>
                  </a:lnTo>
                  <a:lnTo>
                    <a:pt x="125489" y="1246399"/>
                  </a:lnTo>
                  <a:lnTo>
                    <a:pt x="126680" y="1239058"/>
                  </a:lnTo>
                  <a:lnTo>
                    <a:pt x="127830" y="1258455"/>
                  </a:lnTo>
                  <a:lnTo>
                    <a:pt x="128981" y="1248231"/>
                  </a:lnTo>
                  <a:lnTo>
                    <a:pt x="130172" y="1233032"/>
                  </a:lnTo>
                  <a:lnTo>
                    <a:pt x="131322" y="1239847"/>
                  </a:lnTo>
                  <a:lnTo>
                    <a:pt x="132472" y="1251114"/>
                  </a:lnTo>
                  <a:lnTo>
                    <a:pt x="133663" y="1252950"/>
                  </a:lnTo>
                  <a:lnTo>
                    <a:pt x="134814" y="1237489"/>
                  </a:lnTo>
                  <a:lnTo>
                    <a:pt x="135964" y="1239847"/>
                  </a:lnTo>
                  <a:lnTo>
                    <a:pt x="137155" y="1253735"/>
                  </a:lnTo>
                  <a:lnTo>
                    <a:pt x="138305" y="1249019"/>
                  </a:lnTo>
                  <a:lnTo>
                    <a:pt x="139455" y="1255308"/>
                  </a:lnTo>
                  <a:lnTo>
                    <a:pt x="140646" y="1233032"/>
                  </a:lnTo>
                  <a:lnTo>
                    <a:pt x="141796" y="1253735"/>
                  </a:lnTo>
                  <a:lnTo>
                    <a:pt x="142988" y="1262123"/>
                  </a:lnTo>
                  <a:lnTo>
                    <a:pt x="144138" y="1258976"/>
                  </a:lnTo>
                  <a:lnTo>
                    <a:pt x="145288" y="1255045"/>
                  </a:lnTo>
                  <a:lnTo>
                    <a:pt x="146479" y="1253735"/>
                  </a:lnTo>
                  <a:lnTo>
                    <a:pt x="147629" y="1246136"/>
                  </a:lnTo>
                  <a:lnTo>
                    <a:pt x="148780" y="1260812"/>
                  </a:lnTo>
                  <a:lnTo>
                    <a:pt x="149971" y="1258192"/>
                  </a:lnTo>
                  <a:lnTo>
                    <a:pt x="151121" y="1254260"/>
                  </a:lnTo>
                  <a:lnTo>
                    <a:pt x="152271" y="1259765"/>
                  </a:lnTo>
                  <a:lnTo>
                    <a:pt x="153462" y="1250330"/>
                  </a:lnTo>
                  <a:lnTo>
                    <a:pt x="154612" y="1243252"/>
                  </a:lnTo>
                  <a:lnTo>
                    <a:pt x="155763" y="1238799"/>
                  </a:lnTo>
                  <a:lnTo>
                    <a:pt x="156954" y="1255834"/>
                  </a:lnTo>
                  <a:lnTo>
                    <a:pt x="158104" y="1244562"/>
                  </a:lnTo>
                  <a:lnTo>
                    <a:pt x="159295" y="1246399"/>
                  </a:lnTo>
                  <a:lnTo>
                    <a:pt x="160445" y="1245610"/>
                  </a:lnTo>
                  <a:lnTo>
                    <a:pt x="161596" y="1254782"/>
                  </a:lnTo>
                  <a:lnTo>
                    <a:pt x="162786" y="1235390"/>
                  </a:lnTo>
                  <a:lnTo>
                    <a:pt x="163937" y="1255834"/>
                  </a:lnTo>
                  <a:lnTo>
                    <a:pt x="165087" y="1242468"/>
                  </a:lnTo>
                  <a:lnTo>
                    <a:pt x="166278" y="1252424"/>
                  </a:lnTo>
                  <a:lnTo>
                    <a:pt x="167428" y="1240110"/>
                  </a:lnTo>
                  <a:lnTo>
                    <a:pt x="168578" y="1242989"/>
                  </a:lnTo>
                  <a:lnTo>
                    <a:pt x="169770" y="1238274"/>
                  </a:lnTo>
                  <a:lnTo>
                    <a:pt x="170920" y="1250330"/>
                  </a:lnTo>
                  <a:lnTo>
                    <a:pt x="172070" y="1246399"/>
                  </a:lnTo>
                  <a:lnTo>
                    <a:pt x="173261" y="1239058"/>
                  </a:lnTo>
                  <a:lnTo>
                    <a:pt x="174411" y="1256093"/>
                  </a:lnTo>
                  <a:lnTo>
                    <a:pt x="175602" y="1238537"/>
                  </a:lnTo>
                  <a:lnTo>
                    <a:pt x="176753" y="1250067"/>
                  </a:lnTo>
                  <a:lnTo>
                    <a:pt x="177903" y="1251377"/>
                  </a:lnTo>
                  <a:lnTo>
                    <a:pt x="179094" y="1255834"/>
                  </a:lnTo>
                  <a:lnTo>
                    <a:pt x="180244" y="1250330"/>
                  </a:lnTo>
                  <a:lnTo>
                    <a:pt x="181394" y="1261075"/>
                  </a:lnTo>
                  <a:lnTo>
                    <a:pt x="182586" y="1250330"/>
                  </a:lnTo>
                  <a:lnTo>
                    <a:pt x="183735" y="1254260"/>
                  </a:lnTo>
                  <a:lnTo>
                    <a:pt x="184886" y="1249282"/>
                  </a:lnTo>
                  <a:lnTo>
                    <a:pt x="186077" y="1253472"/>
                  </a:lnTo>
                  <a:lnTo>
                    <a:pt x="187227" y="1255308"/>
                  </a:lnTo>
                  <a:lnTo>
                    <a:pt x="188418" y="1256881"/>
                  </a:lnTo>
                  <a:lnTo>
                    <a:pt x="189568" y="1253735"/>
                  </a:lnTo>
                  <a:lnTo>
                    <a:pt x="190719" y="1254260"/>
                  </a:lnTo>
                  <a:lnTo>
                    <a:pt x="191910" y="1258455"/>
                  </a:lnTo>
                  <a:lnTo>
                    <a:pt x="193060" y="1260286"/>
                  </a:lnTo>
                  <a:lnTo>
                    <a:pt x="194210" y="1257403"/>
                  </a:lnTo>
                  <a:lnTo>
                    <a:pt x="195401" y="1249019"/>
                  </a:lnTo>
                  <a:lnTo>
                    <a:pt x="196552" y="1246399"/>
                  </a:lnTo>
                  <a:lnTo>
                    <a:pt x="197702" y="1259765"/>
                  </a:lnTo>
                  <a:lnTo>
                    <a:pt x="198893" y="1246399"/>
                  </a:lnTo>
                  <a:lnTo>
                    <a:pt x="200043" y="1260812"/>
                  </a:lnTo>
                  <a:lnTo>
                    <a:pt x="201193" y="1253472"/>
                  </a:lnTo>
                  <a:lnTo>
                    <a:pt x="202384" y="1253472"/>
                  </a:lnTo>
                  <a:lnTo>
                    <a:pt x="203535" y="1246661"/>
                  </a:lnTo>
                  <a:lnTo>
                    <a:pt x="204726" y="1238011"/>
                  </a:lnTo>
                  <a:lnTo>
                    <a:pt x="205876" y="1245873"/>
                  </a:lnTo>
                  <a:lnTo>
                    <a:pt x="207026" y="1243515"/>
                  </a:lnTo>
                  <a:lnTo>
                    <a:pt x="208217" y="1246399"/>
                  </a:lnTo>
                  <a:lnTo>
                    <a:pt x="209368" y="1264480"/>
                  </a:lnTo>
                  <a:lnTo>
                    <a:pt x="210517" y="1258713"/>
                  </a:lnTo>
                  <a:lnTo>
                    <a:pt x="211709" y="1227265"/>
                  </a:lnTo>
                  <a:lnTo>
                    <a:pt x="212859" y="1244825"/>
                  </a:lnTo>
                  <a:lnTo>
                    <a:pt x="214009" y="1225433"/>
                  </a:lnTo>
                  <a:lnTo>
                    <a:pt x="215200" y="1237748"/>
                  </a:lnTo>
                  <a:lnTo>
                    <a:pt x="216350" y="1246399"/>
                  </a:lnTo>
                  <a:lnTo>
                    <a:pt x="217501" y="1244299"/>
                  </a:lnTo>
                  <a:lnTo>
                    <a:pt x="218692" y="1251377"/>
                  </a:lnTo>
                  <a:lnTo>
                    <a:pt x="219842" y="1231985"/>
                  </a:lnTo>
                  <a:lnTo>
                    <a:pt x="221033" y="1239847"/>
                  </a:lnTo>
                  <a:lnTo>
                    <a:pt x="222183" y="1239058"/>
                  </a:lnTo>
                  <a:lnTo>
                    <a:pt x="223333" y="1239847"/>
                  </a:lnTo>
                  <a:lnTo>
                    <a:pt x="224525" y="1245873"/>
                  </a:lnTo>
                  <a:lnTo>
                    <a:pt x="225675" y="1239584"/>
                  </a:lnTo>
                  <a:lnTo>
                    <a:pt x="226825" y="1256355"/>
                  </a:lnTo>
                  <a:lnTo>
                    <a:pt x="228016" y="1245873"/>
                  </a:lnTo>
                  <a:lnTo>
                    <a:pt x="229166" y="1253213"/>
                  </a:lnTo>
                  <a:lnTo>
                    <a:pt x="230317" y="1247972"/>
                  </a:lnTo>
                  <a:lnTo>
                    <a:pt x="231507" y="1248231"/>
                  </a:lnTo>
                  <a:lnTo>
                    <a:pt x="232658" y="1259765"/>
                  </a:lnTo>
                  <a:lnTo>
                    <a:pt x="233808" y="1264480"/>
                  </a:lnTo>
                  <a:lnTo>
                    <a:pt x="234999" y="1261860"/>
                  </a:lnTo>
                  <a:lnTo>
                    <a:pt x="236149" y="1260549"/>
                  </a:lnTo>
                  <a:lnTo>
                    <a:pt x="237341" y="1258713"/>
                  </a:lnTo>
                  <a:lnTo>
                    <a:pt x="238491" y="1252162"/>
                  </a:lnTo>
                  <a:lnTo>
                    <a:pt x="239641" y="1231985"/>
                  </a:lnTo>
                  <a:lnTo>
                    <a:pt x="240832" y="1248756"/>
                  </a:lnTo>
                  <a:lnTo>
                    <a:pt x="241982" y="1238274"/>
                  </a:lnTo>
                  <a:lnTo>
                    <a:pt x="243132" y="1226743"/>
                  </a:lnTo>
                  <a:lnTo>
                    <a:pt x="244323" y="1200274"/>
                  </a:lnTo>
                  <a:lnTo>
                    <a:pt x="245474" y="1251640"/>
                  </a:lnTo>
                  <a:lnTo>
                    <a:pt x="246624" y="1242730"/>
                  </a:lnTo>
                  <a:lnTo>
                    <a:pt x="247815" y="1230674"/>
                  </a:lnTo>
                  <a:lnTo>
                    <a:pt x="248965" y="1229627"/>
                  </a:lnTo>
                  <a:lnTo>
                    <a:pt x="250156" y="1236963"/>
                  </a:lnTo>
                  <a:lnTo>
                    <a:pt x="251307" y="1224386"/>
                  </a:lnTo>
                  <a:lnTo>
                    <a:pt x="252457" y="1234868"/>
                  </a:lnTo>
                  <a:lnTo>
                    <a:pt x="253648" y="1228838"/>
                  </a:lnTo>
                  <a:lnTo>
                    <a:pt x="254798" y="1238799"/>
                  </a:lnTo>
                  <a:lnTo>
                    <a:pt x="255948" y="1240110"/>
                  </a:lnTo>
                  <a:lnTo>
                    <a:pt x="257140" y="1232248"/>
                  </a:lnTo>
                  <a:lnTo>
                    <a:pt x="258289" y="1234080"/>
                  </a:lnTo>
                  <a:lnTo>
                    <a:pt x="259440" y="1223860"/>
                  </a:lnTo>
                  <a:lnTo>
                    <a:pt x="260631" y="1227528"/>
                  </a:lnTo>
                  <a:lnTo>
                    <a:pt x="261781" y="1191101"/>
                  </a:lnTo>
                  <a:lnTo>
                    <a:pt x="262931" y="1221239"/>
                  </a:lnTo>
                  <a:lnTo>
                    <a:pt x="264123" y="1207610"/>
                  </a:lnTo>
                  <a:lnTo>
                    <a:pt x="265273" y="1179834"/>
                  </a:lnTo>
                  <a:lnTo>
                    <a:pt x="266464" y="1152838"/>
                  </a:lnTo>
                  <a:lnTo>
                    <a:pt x="267614" y="1124800"/>
                  </a:lnTo>
                  <a:lnTo>
                    <a:pt x="268764" y="1007653"/>
                  </a:lnTo>
                  <a:lnTo>
                    <a:pt x="269956" y="867184"/>
                  </a:lnTo>
                  <a:lnTo>
                    <a:pt x="271105" y="800619"/>
                  </a:lnTo>
                  <a:lnTo>
                    <a:pt x="272256" y="820800"/>
                  </a:lnTo>
                  <a:lnTo>
                    <a:pt x="273447" y="749516"/>
                  </a:lnTo>
                  <a:lnTo>
                    <a:pt x="274597" y="382094"/>
                  </a:lnTo>
                  <a:lnTo>
                    <a:pt x="275747" y="470676"/>
                  </a:lnTo>
                  <a:lnTo>
                    <a:pt x="276938" y="703654"/>
                  </a:lnTo>
                  <a:lnTo>
                    <a:pt x="278089" y="774938"/>
                  </a:lnTo>
                  <a:lnTo>
                    <a:pt x="279238" y="672731"/>
                  </a:lnTo>
                  <a:lnTo>
                    <a:pt x="280430" y="750563"/>
                  </a:lnTo>
                  <a:lnTo>
                    <a:pt x="281580" y="815559"/>
                  </a:lnTo>
                  <a:lnTo>
                    <a:pt x="282771" y="997433"/>
                  </a:lnTo>
                  <a:lnTo>
                    <a:pt x="283921" y="892606"/>
                  </a:lnTo>
                  <a:lnTo>
                    <a:pt x="285071" y="640232"/>
                  </a:lnTo>
                  <a:lnTo>
                    <a:pt x="286263" y="652813"/>
                  </a:lnTo>
                  <a:lnTo>
                    <a:pt x="287413" y="697887"/>
                  </a:lnTo>
                  <a:lnTo>
                    <a:pt x="288563" y="747943"/>
                  </a:lnTo>
                  <a:lnTo>
                    <a:pt x="289754" y="726193"/>
                  </a:lnTo>
                  <a:lnTo>
                    <a:pt x="290905" y="851723"/>
                  </a:lnTo>
                  <a:lnTo>
                    <a:pt x="292055" y="810839"/>
                  </a:lnTo>
                  <a:lnTo>
                    <a:pt x="293246" y="725145"/>
                  </a:lnTo>
                  <a:lnTo>
                    <a:pt x="294396" y="810576"/>
                  </a:lnTo>
                  <a:lnTo>
                    <a:pt x="295546" y="742438"/>
                  </a:lnTo>
                  <a:lnTo>
                    <a:pt x="296737" y="474870"/>
                  </a:lnTo>
                  <a:lnTo>
                    <a:pt x="297887" y="662770"/>
                  </a:lnTo>
                  <a:lnTo>
                    <a:pt x="299079" y="833904"/>
                  </a:lnTo>
                  <a:lnTo>
                    <a:pt x="300229" y="808744"/>
                  </a:lnTo>
                  <a:lnTo>
                    <a:pt x="301379" y="770481"/>
                  </a:lnTo>
                  <a:lnTo>
                    <a:pt x="302570" y="752662"/>
                  </a:lnTo>
                  <a:lnTo>
                    <a:pt x="303720" y="830494"/>
                  </a:lnTo>
                  <a:lnTo>
                    <a:pt x="304871" y="827089"/>
                  </a:lnTo>
                  <a:lnTo>
                    <a:pt x="306062" y="837309"/>
                  </a:lnTo>
                  <a:lnTo>
                    <a:pt x="307212" y="925365"/>
                  </a:lnTo>
                  <a:lnTo>
                    <a:pt x="308362" y="907804"/>
                  </a:lnTo>
                  <a:lnTo>
                    <a:pt x="309553" y="766025"/>
                  </a:lnTo>
                  <a:lnTo>
                    <a:pt x="310703" y="844645"/>
                  </a:lnTo>
                  <a:lnTo>
                    <a:pt x="311895" y="905972"/>
                  </a:lnTo>
                  <a:lnTo>
                    <a:pt x="313045" y="791710"/>
                  </a:lnTo>
                  <a:lnTo>
                    <a:pt x="314195" y="788300"/>
                  </a:lnTo>
                  <a:lnTo>
                    <a:pt x="315386" y="909378"/>
                  </a:lnTo>
                  <a:lnTo>
                    <a:pt x="316536" y="840714"/>
                  </a:lnTo>
                  <a:lnTo>
                    <a:pt x="317687" y="780701"/>
                  </a:lnTo>
                  <a:lnTo>
                    <a:pt x="318877" y="802977"/>
                  </a:lnTo>
                  <a:lnTo>
                    <a:pt x="320028" y="873998"/>
                  </a:lnTo>
                  <a:lnTo>
                    <a:pt x="321178" y="894701"/>
                  </a:lnTo>
                  <a:lnTo>
                    <a:pt x="322369" y="850149"/>
                  </a:lnTo>
                  <a:lnTo>
                    <a:pt x="323519" y="842813"/>
                  </a:lnTo>
                  <a:lnTo>
                    <a:pt x="324669" y="945804"/>
                  </a:lnTo>
                  <a:lnTo>
                    <a:pt x="325861" y="784895"/>
                  </a:lnTo>
                  <a:lnTo>
                    <a:pt x="327010" y="755020"/>
                  </a:lnTo>
                  <a:lnTo>
                    <a:pt x="328202" y="751611"/>
                  </a:lnTo>
                  <a:lnTo>
                    <a:pt x="329352" y="824205"/>
                  </a:lnTo>
                  <a:lnTo>
                    <a:pt x="330502" y="833115"/>
                  </a:lnTo>
                  <a:lnTo>
                    <a:pt x="331693" y="730908"/>
                  </a:lnTo>
                  <a:lnTo>
                    <a:pt x="332844" y="673516"/>
                  </a:lnTo>
                  <a:lnTo>
                    <a:pt x="333994" y="302951"/>
                  </a:lnTo>
                  <a:lnTo>
                    <a:pt x="335185" y="0"/>
                  </a:lnTo>
                  <a:lnTo>
                    <a:pt x="336335" y="248441"/>
                  </a:lnTo>
                  <a:lnTo>
                    <a:pt x="337485" y="418262"/>
                  </a:lnTo>
                  <a:lnTo>
                    <a:pt x="338677" y="203889"/>
                  </a:lnTo>
                  <a:lnTo>
                    <a:pt x="339826" y="576814"/>
                  </a:lnTo>
                  <a:lnTo>
                    <a:pt x="340977" y="473034"/>
                  </a:lnTo>
                  <a:lnTo>
                    <a:pt x="342168" y="396508"/>
                  </a:lnTo>
                  <a:lnTo>
                    <a:pt x="343318" y="325489"/>
                  </a:lnTo>
                  <a:lnTo>
                    <a:pt x="344509" y="498978"/>
                  </a:lnTo>
                  <a:lnTo>
                    <a:pt x="345659" y="419572"/>
                  </a:lnTo>
                  <a:lnTo>
                    <a:pt x="346810" y="512607"/>
                  </a:lnTo>
                  <a:lnTo>
                    <a:pt x="348001" y="676662"/>
                  </a:lnTo>
                  <a:lnTo>
                    <a:pt x="349151" y="547723"/>
                  </a:lnTo>
                  <a:lnTo>
                    <a:pt x="350301" y="528068"/>
                  </a:lnTo>
                  <a:lnTo>
                    <a:pt x="351492" y="314220"/>
                  </a:lnTo>
                  <a:lnTo>
                    <a:pt x="352643" y="212013"/>
                  </a:lnTo>
                  <a:lnTo>
                    <a:pt x="353792" y="395986"/>
                  </a:lnTo>
                  <a:lnTo>
                    <a:pt x="354984" y="482206"/>
                  </a:lnTo>
                  <a:lnTo>
                    <a:pt x="356134" y="571046"/>
                  </a:lnTo>
                  <a:lnTo>
                    <a:pt x="357284" y="511034"/>
                  </a:lnTo>
                  <a:lnTo>
                    <a:pt x="358475" y="279889"/>
                  </a:lnTo>
                  <a:lnTo>
                    <a:pt x="359626" y="285655"/>
                  </a:lnTo>
                  <a:lnTo>
                    <a:pt x="360817" y="354840"/>
                  </a:lnTo>
                  <a:lnTo>
                    <a:pt x="361967" y="363228"/>
                  </a:lnTo>
                  <a:lnTo>
                    <a:pt x="363117" y="292731"/>
                  </a:lnTo>
                  <a:lnTo>
                    <a:pt x="364308" y="384715"/>
                  </a:lnTo>
                  <a:lnTo>
                    <a:pt x="365459" y="612977"/>
                  </a:lnTo>
                  <a:lnTo>
                    <a:pt x="366608" y="522564"/>
                  </a:lnTo>
                  <a:lnTo>
                    <a:pt x="367800" y="617956"/>
                  </a:lnTo>
                  <a:lnTo>
                    <a:pt x="368950" y="553227"/>
                  </a:lnTo>
                  <a:lnTo>
                    <a:pt x="370100" y="481680"/>
                  </a:lnTo>
                  <a:lnTo>
                    <a:pt x="371291" y="588869"/>
                  </a:lnTo>
                  <a:lnTo>
                    <a:pt x="372441" y="658055"/>
                  </a:lnTo>
                  <a:lnTo>
                    <a:pt x="373592" y="562137"/>
                  </a:lnTo>
                  <a:lnTo>
                    <a:pt x="374783" y="473559"/>
                  </a:lnTo>
                  <a:lnTo>
                    <a:pt x="375933" y="348551"/>
                  </a:lnTo>
                  <a:lnTo>
                    <a:pt x="377124" y="569999"/>
                  </a:lnTo>
                  <a:lnTo>
                    <a:pt x="378274" y="620318"/>
                  </a:lnTo>
                  <a:lnTo>
                    <a:pt x="379424" y="656482"/>
                  </a:lnTo>
                  <a:lnTo>
                    <a:pt x="380616" y="783059"/>
                  </a:lnTo>
                  <a:lnTo>
                    <a:pt x="381766" y="594633"/>
                  </a:lnTo>
                  <a:lnTo>
                    <a:pt x="382916" y="113476"/>
                  </a:lnTo>
                  <a:lnTo>
                    <a:pt x="384107" y="251324"/>
                  </a:lnTo>
                  <a:lnTo>
                    <a:pt x="385257" y="484301"/>
                  </a:lnTo>
                  <a:lnTo>
                    <a:pt x="386408" y="593585"/>
                  </a:lnTo>
                  <a:lnTo>
                    <a:pt x="387598" y="520732"/>
                  </a:lnTo>
                  <a:lnTo>
                    <a:pt x="388749" y="580745"/>
                  </a:lnTo>
                  <a:lnTo>
                    <a:pt x="389940" y="539861"/>
                  </a:lnTo>
                  <a:lnTo>
                    <a:pt x="391090" y="540909"/>
                  </a:lnTo>
                  <a:lnTo>
                    <a:pt x="392240" y="524400"/>
                  </a:lnTo>
                  <a:lnTo>
                    <a:pt x="393431" y="516275"/>
                  </a:lnTo>
                  <a:lnTo>
                    <a:pt x="394582" y="668275"/>
                  </a:lnTo>
                  <a:lnTo>
                    <a:pt x="395732" y="717020"/>
                  </a:lnTo>
                  <a:lnTo>
                    <a:pt x="396923" y="824205"/>
                  </a:lnTo>
                  <a:lnTo>
                    <a:pt x="398073" y="719378"/>
                  </a:lnTo>
                  <a:lnTo>
                    <a:pt x="399223" y="670370"/>
                  </a:lnTo>
                  <a:lnTo>
                    <a:pt x="400414" y="575766"/>
                  </a:lnTo>
                  <a:lnTo>
                    <a:pt x="401565" y="592801"/>
                  </a:lnTo>
                  <a:lnTo>
                    <a:pt x="402715" y="773365"/>
                  </a:lnTo>
                  <a:lnTo>
                    <a:pt x="403906" y="682951"/>
                  </a:lnTo>
                  <a:lnTo>
                    <a:pt x="405056" y="708111"/>
                  </a:lnTo>
                  <a:lnTo>
                    <a:pt x="406247" y="673516"/>
                  </a:lnTo>
                  <a:lnTo>
                    <a:pt x="407398" y="691861"/>
                  </a:lnTo>
                  <a:lnTo>
                    <a:pt x="408548" y="620577"/>
                  </a:lnTo>
                  <a:lnTo>
                    <a:pt x="409739" y="688977"/>
                  </a:lnTo>
                  <a:lnTo>
                    <a:pt x="410889" y="798524"/>
                  </a:lnTo>
                  <a:lnTo>
                    <a:pt x="412039" y="743490"/>
                  </a:lnTo>
                  <a:lnTo>
                    <a:pt x="413231" y="759999"/>
                  </a:lnTo>
                  <a:lnTo>
                    <a:pt x="414380" y="777818"/>
                  </a:lnTo>
                  <a:lnTo>
                    <a:pt x="415531" y="634990"/>
                  </a:lnTo>
                  <a:lnTo>
                    <a:pt x="416722" y="790136"/>
                  </a:lnTo>
                  <a:lnTo>
                    <a:pt x="417872" y="789352"/>
                  </a:lnTo>
                  <a:lnTo>
                    <a:pt x="419022" y="743490"/>
                  </a:lnTo>
                  <a:lnTo>
                    <a:pt x="420213" y="716757"/>
                  </a:lnTo>
                  <a:lnTo>
                    <a:pt x="421364" y="810576"/>
                  </a:lnTo>
                  <a:lnTo>
                    <a:pt x="422555" y="758425"/>
                  </a:lnTo>
                  <a:lnTo>
                    <a:pt x="423705" y="701296"/>
                  </a:lnTo>
                  <a:lnTo>
                    <a:pt x="424855" y="796951"/>
                  </a:lnTo>
                  <a:lnTo>
                    <a:pt x="426047" y="713874"/>
                  </a:lnTo>
                  <a:lnTo>
                    <a:pt x="427196" y="734576"/>
                  </a:lnTo>
                  <a:lnTo>
                    <a:pt x="428347" y="628180"/>
                  </a:lnTo>
                  <a:lnTo>
                    <a:pt x="429538" y="784632"/>
                  </a:lnTo>
                  <a:lnTo>
                    <a:pt x="430688" y="676400"/>
                  </a:lnTo>
                  <a:lnTo>
                    <a:pt x="431838" y="468318"/>
                  </a:lnTo>
                  <a:lnTo>
                    <a:pt x="433029" y="551654"/>
                  </a:lnTo>
                  <a:lnTo>
                    <a:pt x="434180" y="492163"/>
                  </a:lnTo>
                  <a:lnTo>
                    <a:pt x="435329" y="683999"/>
                  </a:lnTo>
                  <a:lnTo>
                    <a:pt x="436521" y="718331"/>
                  </a:lnTo>
                  <a:lnTo>
                    <a:pt x="437671" y="762619"/>
                  </a:lnTo>
                  <a:lnTo>
                    <a:pt x="438862" y="782012"/>
                  </a:lnTo>
                  <a:lnTo>
                    <a:pt x="440012" y="790136"/>
                  </a:lnTo>
                  <a:lnTo>
                    <a:pt x="441162" y="675089"/>
                  </a:lnTo>
                  <a:lnTo>
                    <a:pt x="442354" y="696055"/>
                  </a:lnTo>
                  <a:lnTo>
                    <a:pt x="443504" y="716757"/>
                  </a:lnTo>
                  <a:lnTo>
                    <a:pt x="444654" y="636564"/>
                  </a:lnTo>
                  <a:lnTo>
                    <a:pt x="445845" y="760524"/>
                  </a:lnTo>
                  <a:lnTo>
                    <a:pt x="446995" y="755283"/>
                  </a:lnTo>
                  <a:lnTo>
                    <a:pt x="448146" y="747158"/>
                  </a:lnTo>
                  <a:lnTo>
                    <a:pt x="449337" y="775197"/>
                  </a:lnTo>
                  <a:lnTo>
                    <a:pt x="450487" y="778343"/>
                  </a:lnTo>
                  <a:lnTo>
                    <a:pt x="451678" y="840192"/>
                  </a:lnTo>
                  <a:lnTo>
                    <a:pt x="452828" y="877667"/>
                  </a:lnTo>
                  <a:lnTo>
                    <a:pt x="453978" y="852507"/>
                  </a:lnTo>
                  <a:lnTo>
                    <a:pt x="455170" y="840714"/>
                  </a:lnTo>
                  <a:lnTo>
                    <a:pt x="456320" y="850412"/>
                  </a:lnTo>
                  <a:lnTo>
                    <a:pt x="457470" y="800093"/>
                  </a:lnTo>
                  <a:lnTo>
                    <a:pt x="458661" y="883697"/>
                  </a:lnTo>
                  <a:lnTo>
                    <a:pt x="459811" y="906757"/>
                  </a:lnTo>
                  <a:lnTo>
                    <a:pt x="460962" y="832852"/>
                  </a:lnTo>
                  <a:lnTo>
                    <a:pt x="462152" y="875572"/>
                  </a:lnTo>
                  <a:lnTo>
                    <a:pt x="463303" y="902826"/>
                  </a:lnTo>
                  <a:lnTo>
                    <a:pt x="464453" y="855128"/>
                  </a:lnTo>
                  <a:lnTo>
                    <a:pt x="465644" y="855654"/>
                  </a:lnTo>
                  <a:lnTo>
                    <a:pt x="466794" y="790662"/>
                  </a:lnTo>
                  <a:lnTo>
                    <a:pt x="467986" y="645736"/>
                  </a:lnTo>
                  <a:lnTo>
                    <a:pt x="469136" y="763145"/>
                  </a:lnTo>
                  <a:lnTo>
                    <a:pt x="470286" y="871115"/>
                  </a:lnTo>
                  <a:lnTo>
                    <a:pt x="471477" y="846744"/>
                  </a:lnTo>
                  <a:lnTo>
                    <a:pt x="472627" y="835214"/>
                  </a:lnTo>
                  <a:lnTo>
                    <a:pt x="473777" y="838882"/>
                  </a:lnTo>
                  <a:lnTo>
                    <a:pt x="474968" y="830494"/>
                  </a:lnTo>
                  <a:lnTo>
                    <a:pt x="476119" y="607473"/>
                  </a:lnTo>
                  <a:lnTo>
                    <a:pt x="477269" y="433723"/>
                  </a:lnTo>
                  <a:lnTo>
                    <a:pt x="478460" y="781749"/>
                  </a:lnTo>
                  <a:lnTo>
                    <a:pt x="479610" y="693171"/>
                  </a:lnTo>
                  <a:lnTo>
                    <a:pt x="480760" y="691861"/>
                  </a:lnTo>
                  <a:lnTo>
                    <a:pt x="481952" y="729076"/>
                  </a:lnTo>
                  <a:lnTo>
                    <a:pt x="483101" y="837046"/>
                  </a:lnTo>
                  <a:lnTo>
                    <a:pt x="484293" y="860110"/>
                  </a:lnTo>
                  <a:lnTo>
                    <a:pt x="485443" y="777296"/>
                  </a:lnTo>
                  <a:lnTo>
                    <a:pt x="486593" y="879503"/>
                  </a:lnTo>
                  <a:lnTo>
                    <a:pt x="487784" y="794852"/>
                  </a:lnTo>
                  <a:lnTo>
                    <a:pt x="488934" y="879766"/>
                  </a:lnTo>
                  <a:lnTo>
                    <a:pt x="490085" y="834688"/>
                  </a:lnTo>
                  <a:lnTo>
                    <a:pt x="491276" y="959696"/>
                  </a:lnTo>
                  <a:lnTo>
                    <a:pt x="492426" y="936369"/>
                  </a:lnTo>
                  <a:lnTo>
                    <a:pt x="493576" y="876619"/>
                  </a:lnTo>
                  <a:lnTo>
                    <a:pt x="494768" y="963627"/>
                  </a:lnTo>
                  <a:lnTo>
                    <a:pt x="495917" y="884481"/>
                  </a:lnTo>
                  <a:lnTo>
                    <a:pt x="497068" y="953145"/>
                  </a:lnTo>
                  <a:lnTo>
                    <a:pt x="498259" y="965722"/>
                  </a:lnTo>
                  <a:lnTo>
                    <a:pt x="499409" y="956024"/>
                  </a:lnTo>
                  <a:lnTo>
                    <a:pt x="500600" y="980136"/>
                  </a:lnTo>
                  <a:lnTo>
                    <a:pt x="501750" y="978826"/>
                  </a:lnTo>
                  <a:lnTo>
                    <a:pt x="502901" y="1015778"/>
                  </a:lnTo>
                  <a:lnTo>
                    <a:pt x="504092" y="987472"/>
                  </a:lnTo>
                  <a:lnTo>
                    <a:pt x="505242" y="973059"/>
                  </a:lnTo>
                  <a:lnTo>
                    <a:pt x="506392" y="979089"/>
                  </a:lnTo>
                  <a:lnTo>
                    <a:pt x="507583" y="996386"/>
                  </a:lnTo>
                  <a:lnTo>
                    <a:pt x="508734" y="1043817"/>
                  </a:lnTo>
                  <a:lnTo>
                    <a:pt x="509883" y="952619"/>
                  </a:lnTo>
                  <a:lnTo>
                    <a:pt x="511075" y="940826"/>
                  </a:lnTo>
                  <a:lnTo>
                    <a:pt x="512225" y="954977"/>
                  </a:lnTo>
                  <a:lnTo>
                    <a:pt x="513375" y="908593"/>
                  </a:lnTo>
                  <a:lnTo>
                    <a:pt x="514566" y="990619"/>
                  </a:lnTo>
                  <a:lnTo>
                    <a:pt x="515716" y="968869"/>
                  </a:lnTo>
                  <a:lnTo>
                    <a:pt x="516908" y="947378"/>
                  </a:lnTo>
                  <a:lnTo>
                    <a:pt x="518058" y="998218"/>
                  </a:lnTo>
                  <a:lnTo>
                    <a:pt x="519208" y="1023640"/>
                  </a:lnTo>
                  <a:lnTo>
                    <a:pt x="520399" y="1026783"/>
                  </a:lnTo>
                  <a:lnTo>
                    <a:pt x="521550" y="916455"/>
                  </a:lnTo>
                  <a:lnTo>
                    <a:pt x="522699" y="925886"/>
                  </a:lnTo>
                  <a:lnTo>
                    <a:pt x="523891" y="976468"/>
                  </a:lnTo>
                  <a:lnTo>
                    <a:pt x="525041" y="912261"/>
                  </a:lnTo>
                  <a:lnTo>
                    <a:pt x="526191" y="1008964"/>
                  </a:lnTo>
                  <a:lnTo>
                    <a:pt x="527382" y="1040412"/>
                  </a:lnTo>
                  <a:lnTo>
                    <a:pt x="528532" y="989046"/>
                  </a:lnTo>
                  <a:lnTo>
                    <a:pt x="529724" y="993240"/>
                  </a:lnTo>
                  <a:lnTo>
                    <a:pt x="530873" y="1001102"/>
                  </a:lnTo>
                  <a:lnTo>
                    <a:pt x="532024" y="1011584"/>
                  </a:lnTo>
                  <a:lnTo>
                    <a:pt x="533215" y="1040412"/>
                  </a:lnTo>
                  <a:lnTo>
                    <a:pt x="534365" y="1058494"/>
                  </a:lnTo>
                  <a:lnTo>
                    <a:pt x="535515" y="1053515"/>
                  </a:lnTo>
                  <a:lnTo>
                    <a:pt x="536707" y="1005033"/>
                  </a:lnTo>
                  <a:lnTo>
                    <a:pt x="537857" y="1037528"/>
                  </a:lnTo>
                  <a:lnTo>
                    <a:pt x="539007" y="1008964"/>
                  </a:lnTo>
                  <a:lnTo>
                    <a:pt x="540198" y="1052731"/>
                  </a:lnTo>
                  <a:lnTo>
                    <a:pt x="541348" y="1004770"/>
                  </a:lnTo>
                  <a:lnTo>
                    <a:pt x="542498" y="1004770"/>
                  </a:lnTo>
                  <a:lnTo>
                    <a:pt x="543689" y="1017351"/>
                  </a:lnTo>
                  <a:lnTo>
                    <a:pt x="544840" y="1023640"/>
                  </a:lnTo>
                  <a:lnTo>
                    <a:pt x="546031" y="1029403"/>
                  </a:lnTo>
                  <a:lnTo>
                    <a:pt x="547181" y="996123"/>
                  </a:lnTo>
                  <a:lnTo>
                    <a:pt x="548331" y="1030977"/>
                  </a:lnTo>
                  <a:lnTo>
                    <a:pt x="549522" y="1009227"/>
                  </a:lnTo>
                  <a:lnTo>
                    <a:pt x="550673" y="990093"/>
                  </a:lnTo>
                  <a:lnTo>
                    <a:pt x="551823" y="1038576"/>
                  </a:lnTo>
                  <a:lnTo>
                    <a:pt x="553014" y="982231"/>
                  </a:lnTo>
                  <a:lnTo>
                    <a:pt x="554164" y="986688"/>
                  </a:lnTo>
                  <a:lnTo>
                    <a:pt x="555314" y="1084438"/>
                  </a:lnTo>
                  <a:lnTo>
                    <a:pt x="556505" y="1193985"/>
                  </a:lnTo>
                  <a:lnTo>
                    <a:pt x="557655" y="1211019"/>
                  </a:lnTo>
                  <a:lnTo>
                    <a:pt x="558806" y="1209446"/>
                  </a:lnTo>
                  <a:lnTo>
                    <a:pt x="559997" y="1215998"/>
                  </a:lnTo>
                  <a:lnTo>
                    <a:pt x="561147" y="1180356"/>
                  </a:lnTo>
                  <a:lnTo>
                    <a:pt x="562338" y="1208136"/>
                  </a:lnTo>
                  <a:lnTo>
                    <a:pt x="563489" y="1215735"/>
                  </a:lnTo>
                  <a:lnTo>
                    <a:pt x="564639" y="1200799"/>
                  </a:lnTo>
                  <a:lnTo>
                    <a:pt x="565830" y="1203420"/>
                  </a:lnTo>
                  <a:lnTo>
                    <a:pt x="566980" y="1225696"/>
                  </a:lnTo>
                  <a:lnTo>
                    <a:pt x="568130" y="1219666"/>
                  </a:lnTo>
                  <a:lnTo>
                    <a:pt x="569322" y="1184024"/>
                  </a:lnTo>
                  <a:lnTo>
                    <a:pt x="570471" y="1212330"/>
                  </a:lnTo>
                  <a:lnTo>
                    <a:pt x="571622" y="1197127"/>
                  </a:lnTo>
                  <a:lnTo>
                    <a:pt x="572813" y="1209446"/>
                  </a:lnTo>
                  <a:lnTo>
                    <a:pt x="573963" y="1217045"/>
                  </a:lnTo>
                  <a:lnTo>
                    <a:pt x="575113" y="1212067"/>
                  </a:lnTo>
                  <a:lnTo>
                    <a:pt x="576304" y="1233295"/>
                  </a:lnTo>
                  <a:lnTo>
                    <a:pt x="577455" y="1191101"/>
                  </a:lnTo>
                  <a:lnTo>
                    <a:pt x="578646" y="1187955"/>
                  </a:lnTo>
                  <a:lnTo>
                    <a:pt x="579796" y="1200274"/>
                  </a:lnTo>
                  <a:lnTo>
                    <a:pt x="580946" y="1206300"/>
                  </a:lnTo>
                  <a:lnTo>
                    <a:pt x="582137" y="1202894"/>
                  </a:lnTo>
                  <a:lnTo>
                    <a:pt x="583287" y="1222550"/>
                  </a:lnTo>
                  <a:lnTo>
                    <a:pt x="584437" y="1233295"/>
                  </a:lnTo>
                  <a:lnTo>
                    <a:pt x="585629" y="1197916"/>
                  </a:lnTo>
                  <a:lnTo>
                    <a:pt x="586779" y="1219144"/>
                  </a:lnTo>
                  <a:lnTo>
                    <a:pt x="587929" y="1201847"/>
                  </a:lnTo>
                  <a:lnTo>
                    <a:pt x="589120" y="1222812"/>
                  </a:lnTo>
                  <a:lnTo>
                    <a:pt x="590271" y="1229101"/>
                  </a:lnTo>
                  <a:lnTo>
                    <a:pt x="591420" y="1236700"/>
                  </a:lnTo>
                  <a:lnTo>
                    <a:pt x="592612" y="1252424"/>
                  </a:lnTo>
                  <a:lnTo>
                    <a:pt x="593762" y="1207088"/>
                  </a:lnTo>
                  <a:lnTo>
                    <a:pt x="594953" y="1255045"/>
                  </a:lnTo>
                  <a:lnTo>
                    <a:pt x="596103" y="1249282"/>
                  </a:lnTo>
                  <a:lnTo>
                    <a:pt x="597253" y="1255834"/>
                  </a:lnTo>
                  <a:lnTo>
                    <a:pt x="598445" y="1251114"/>
                  </a:lnTo>
                  <a:lnTo>
                    <a:pt x="599595" y="1248231"/>
                  </a:lnTo>
                  <a:lnTo>
                    <a:pt x="600745" y="1235390"/>
                  </a:lnTo>
                  <a:lnTo>
                    <a:pt x="601936" y="1198963"/>
                  </a:lnTo>
                  <a:lnTo>
                    <a:pt x="603086" y="1238799"/>
                  </a:lnTo>
                  <a:lnTo>
                    <a:pt x="604237" y="1224386"/>
                  </a:lnTo>
                  <a:lnTo>
                    <a:pt x="605428" y="1206825"/>
                  </a:lnTo>
                  <a:lnTo>
                    <a:pt x="606578" y="1236700"/>
                  </a:lnTo>
                  <a:lnTo>
                    <a:pt x="607769" y="1238537"/>
                  </a:lnTo>
                  <a:lnTo>
                    <a:pt x="608919" y="1219144"/>
                  </a:lnTo>
                  <a:lnTo>
                    <a:pt x="610069" y="1129252"/>
                  </a:lnTo>
                  <a:lnTo>
                    <a:pt x="611261" y="1217834"/>
                  </a:lnTo>
                  <a:lnTo>
                    <a:pt x="612411" y="1230149"/>
                  </a:lnTo>
                  <a:lnTo>
                    <a:pt x="613561" y="1218881"/>
                  </a:lnTo>
                  <a:lnTo>
                    <a:pt x="614752" y="1213640"/>
                  </a:lnTo>
                  <a:lnTo>
                    <a:pt x="615902" y="1235916"/>
                  </a:lnTo>
                  <a:lnTo>
                    <a:pt x="617053" y="1239847"/>
                  </a:lnTo>
                  <a:lnTo>
                    <a:pt x="618243" y="1203942"/>
                  </a:lnTo>
                  <a:lnTo>
                    <a:pt x="619394" y="1237489"/>
                  </a:lnTo>
                  <a:lnTo>
                    <a:pt x="620544" y="1222024"/>
                  </a:lnTo>
                  <a:lnTo>
                    <a:pt x="621735" y="1212330"/>
                  </a:lnTo>
                  <a:lnTo>
                    <a:pt x="622885" y="1178524"/>
                  </a:lnTo>
                  <a:lnTo>
                    <a:pt x="624076" y="1185075"/>
                  </a:lnTo>
                  <a:lnTo>
                    <a:pt x="625227" y="1177213"/>
                  </a:lnTo>
                  <a:lnTo>
                    <a:pt x="626376" y="1144976"/>
                  </a:lnTo>
                  <a:lnTo>
                    <a:pt x="627568" y="1142356"/>
                  </a:lnTo>
                  <a:lnTo>
                    <a:pt x="628718" y="1143666"/>
                  </a:lnTo>
                  <a:lnTo>
                    <a:pt x="629868" y="1184812"/>
                  </a:lnTo>
                  <a:lnTo>
                    <a:pt x="631059" y="1129515"/>
                  </a:lnTo>
                  <a:lnTo>
                    <a:pt x="632210" y="1192674"/>
                  </a:lnTo>
                  <a:lnTo>
                    <a:pt x="633360" y="1204989"/>
                  </a:lnTo>
                  <a:lnTo>
                    <a:pt x="634551" y="1176425"/>
                  </a:lnTo>
                  <a:lnTo>
                    <a:pt x="635701" y="1175640"/>
                  </a:lnTo>
                  <a:lnTo>
                    <a:pt x="636851" y="1219666"/>
                  </a:lnTo>
                  <a:lnTo>
                    <a:pt x="638043" y="1239847"/>
                  </a:lnTo>
                  <a:lnTo>
                    <a:pt x="639192" y="1221239"/>
                  </a:lnTo>
                  <a:lnTo>
                    <a:pt x="640384" y="1215213"/>
                  </a:lnTo>
                  <a:lnTo>
                    <a:pt x="641534" y="1236963"/>
                  </a:lnTo>
                  <a:lnTo>
                    <a:pt x="642684" y="1201058"/>
                  </a:lnTo>
                  <a:lnTo>
                    <a:pt x="643875" y="1227528"/>
                  </a:lnTo>
                  <a:lnTo>
                    <a:pt x="645025" y="1190838"/>
                  </a:lnTo>
                  <a:lnTo>
                    <a:pt x="646176" y="1217834"/>
                  </a:lnTo>
                  <a:lnTo>
                    <a:pt x="647367" y="1254260"/>
                  </a:lnTo>
                  <a:lnTo>
                    <a:pt x="648517" y="1255834"/>
                  </a:lnTo>
                  <a:lnTo>
                    <a:pt x="649667" y="1242989"/>
                  </a:lnTo>
                  <a:lnTo>
                    <a:pt x="650858" y="1212593"/>
                  </a:lnTo>
                  <a:lnTo>
                    <a:pt x="652008" y="1245351"/>
                  </a:lnTo>
                  <a:lnTo>
                    <a:pt x="653158" y="1226480"/>
                  </a:lnTo>
                  <a:lnTo>
                    <a:pt x="654350" y="1245610"/>
                  </a:lnTo>
                  <a:lnTo>
                    <a:pt x="655500" y="1258192"/>
                  </a:lnTo>
                  <a:lnTo>
                    <a:pt x="656691" y="1252687"/>
                  </a:lnTo>
                  <a:lnTo>
                    <a:pt x="657841" y="1249804"/>
                  </a:lnTo>
                  <a:lnTo>
                    <a:pt x="658992" y="1232248"/>
                  </a:lnTo>
                  <a:lnTo>
                    <a:pt x="660183" y="1239321"/>
                  </a:lnTo>
                  <a:lnTo>
                    <a:pt x="661333" y="1252162"/>
                  </a:lnTo>
                  <a:lnTo>
                    <a:pt x="662483" y="1249804"/>
                  </a:lnTo>
                  <a:lnTo>
                    <a:pt x="663674" y="1252162"/>
                  </a:lnTo>
                  <a:lnTo>
                    <a:pt x="664825" y="1249282"/>
                  </a:lnTo>
                  <a:lnTo>
                    <a:pt x="665974" y="1252950"/>
                  </a:lnTo>
                  <a:lnTo>
                    <a:pt x="667166" y="1220192"/>
                  </a:lnTo>
                  <a:lnTo>
                    <a:pt x="668316" y="1246661"/>
                  </a:lnTo>
                  <a:lnTo>
                    <a:pt x="669507" y="1252162"/>
                  </a:lnTo>
                  <a:lnTo>
                    <a:pt x="670657" y="1250851"/>
                  </a:lnTo>
                  <a:lnTo>
                    <a:pt x="671807" y="1253735"/>
                  </a:lnTo>
                  <a:lnTo>
                    <a:pt x="672999" y="1246399"/>
                  </a:lnTo>
                  <a:lnTo>
                    <a:pt x="674149" y="1263696"/>
                  </a:lnTo>
                  <a:lnTo>
                    <a:pt x="675299" y="1195032"/>
                  </a:lnTo>
                  <a:lnTo>
                    <a:pt x="676490" y="1247709"/>
                  </a:lnTo>
                  <a:lnTo>
                    <a:pt x="677640" y="1252687"/>
                  </a:lnTo>
                  <a:lnTo>
                    <a:pt x="678790" y="1245610"/>
                  </a:lnTo>
                  <a:lnTo>
                    <a:pt x="679982" y="1233558"/>
                  </a:lnTo>
                  <a:lnTo>
                    <a:pt x="681132" y="1238799"/>
                  </a:lnTo>
                  <a:lnTo>
                    <a:pt x="682282" y="1248231"/>
                  </a:lnTo>
                  <a:lnTo>
                    <a:pt x="683473" y="1213114"/>
                  </a:lnTo>
                  <a:lnTo>
                    <a:pt x="684623" y="1228575"/>
                  </a:lnTo>
                  <a:lnTo>
                    <a:pt x="685815" y="1247446"/>
                  </a:lnTo>
                  <a:lnTo>
                    <a:pt x="686964" y="1243515"/>
                  </a:lnTo>
                  <a:lnTo>
                    <a:pt x="688115" y="1247446"/>
                  </a:lnTo>
                  <a:lnTo>
                    <a:pt x="689306" y="1244299"/>
                  </a:lnTo>
                  <a:lnTo>
                    <a:pt x="690456" y="1239321"/>
                  </a:lnTo>
                  <a:lnTo>
                    <a:pt x="691606" y="1204468"/>
                  </a:lnTo>
                  <a:lnTo>
                    <a:pt x="692797" y="1243778"/>
                  </a:lnTo>
                  <a:lnTo>
                    <a:pt x="693948" y="1254260"/>
                  </a:lnTo>
                  <a:lnTo>
                    <a:pt x="695098" y="1246661"/>
                  </a:lnTo>
                  <a:lnTo>
                    <a:pt x="696289" y="1229364"/>
                  </a:lnTo>
                  <a:lnTo>
                    <a:pt x="697439" y="1242205"/>
                  </a:lnTo>
                  <a:lnTo>
                    <a:pt x="698589" y="1252424"/>
                  </a:lnTo>
                  <a:lnTo>
                    <a:pt x="699780" y="1209709"/>
                  </a:lnTo>
                  <a:lnTo>
                    <a:pt x="700931" y="1244825"/>
                  </a:lnTo>
                  <a:lnTo>
                    <a:pt x="702122" y="1241679"/>
                  </a:lnTo>
                  <a:lnTo>
                    <a:pt x="703272" y="1244562"/>
                  </a:lnTo>
                  <a:lnTo>
                    <a:pt x="704422" y="1242205"/>
                  </a:lnTo>
                  <a:lnTo>
                    <a:pt x="705613" y="1234605"/>
                  </a:lnTo>
                  <a:lnTo>
                    <a:pt x="706764" y="1249282"/>
                  </a:lnTo>
                  <a:lnTo>
                    <a:pt x="707914" y="1224123"/>
                  </a:lnTo>
                  <a:lnTo>
                    <a:pt x="709105" y="1245873"/>
                  </a:lnTo>
                  <a:lnTo>
                    <a:pt x="710255" y="1255045"/>
                  </a:lnTo>
                  <a:lnTo>
                    <a:pt x="711405" y="1250067"/>
                  </a:lnTo>
                  <a:lnTo>
                    <a:pt x="712596" y="1253472"/>
                  </a:lnTo>
                  <a:lnTo>
                    <a:pt x="713746" y="1240894"/>
                  </a:lnTo>
                  <a:lnTo>
                    <a:pt x="714897" y="1256881"/>
                  </a:lnTo>
                  <a:lnTo>
                    <a:pt x="716088" y="1220455"/>
                  </a:lnTo>
                  <a:lnTo>
                    <a:pt x="717238" y="1247183"/>
                  </a:lnTo>
                  <a:lnTo>
                    <a:pt x="718429" y="1230411"/>
                  </a:lnTo>
                  <a:lnTo>
                    <a:pt x="719579" y="1234342"/>
                  </a:lnTo>
                  <a:lnTo>
                    <a:pt x="720730" y="1231985"/>
                  </a:lnTo>
                  <a:lnTo>
                    <a:pt x="721921" y="1193722"/>
                  </a:lnTo>
                  <a:lnTo>
                    <a:pt x="723071" y="1218093"/>
                  </a:lnTo>
                  <a:lnTo>
                    <a:pt x="724221" y="1179571"/>
                  </a:lnTo>
                  <a:lnTo>
                    <a:pt x="725413" y="1176687"/>
                  </a:lnTo>
                  <a:lnTo>
                    <a:pt x="726562" y="1219666"/>
                  </a:lnTo>
                  <a:lnTo>
                    <a:pt x="727713" y="1228575"/>
                  </a:lnTo>
                  <a:lnTo>
                    <a:pt x="728904" y="1246399"/>
                  </a:lnTo>
                  <a:lnTo>
                    <a:pt x="730054" y="1241420"/>
                  </a:lnTo>
                  <a:lnTo>
                    <a:pt x="731204" y="1240631"/>
                  </a:lnTo>
                  <a:lnTo>
                    <a:pt x="732395" y="1205252"/>
                  </a:lnTo>
                  <a:lnTo>
                    <a:pt x="733546" y="1234605"/>
                  </a:lnTo>
                  <a:lnTo>
                    <a:pt x="734736" y="1220976"/>
                  </a:lnTo>
                  <a:lnTo>
                    <a:pt x="735887" y="1230411"/>
                  </a:lnTo>
                  <a:lnTo>
                    <a:pt x="737037" y="1243515"/>
                  </a:lnTo>
                  <a:lnTo>
                    <a:pt x="738228" y="1195817"/>
                  </a:lnTo>
                  <a:lnTo>
                    <a:pt x="739378" y="1195558"/>
                  </a:lnTo>
                  <a:lnTo>
                    <a:pt x="740528" y="1197653"/>
                  </a:lnTo>
                  <a:lnTo>
                    <a:pt x="741720" y="1227791"/>
                  </a:lnTo>
                  <a:lnTo>
                    <a:pt x="742870" y="1241157"/>
                  </a:lnTo>
                  <a:lnTo>
                    <a:pt x="744020" y="1241420"/>
                  </a:lnTo>
                  <a:lnTo>
                    <a:pt x="745211" y="1233817"/>
                  </a:lnTo>
                  <a:lnTo>
                    <a:pt x="746361" y="1230674"/>
                  </a:lnTo>
                  <a:lnTo>
                    <a:pt x="747552" y="1227791"/>
                  </a:lnTo>
                  <a:lnTo>
                    <a:pt x="748703" y="1207873"/>
                  </a:lnTo>
                  <a:lnTo>
                    <a:pt x="749853" y="1208136"/>
                  </a:lnTo>
                  <a:lnTo>
                    <a:pt x="751044" y="1227006"/>
                  </a:lnTo>
                  <a:lnTo>
                    <a:pt x="752194" y="1223860"/>
                  </a:lnTo>
                  <a:lnTo>
                    <a:pt x="753344" y="1225433"/>
                  </a:lnTo>
                  <a:lnTo>
                    <a:pt x="754536" y="1221502"/>
                  </a:lnTo>
                  <a:lnTo>
                    <a:pt x="755686" y="1232248"/>
                  </a:lnTo>
                  <a:lnTo>
                    <a:pt x="756836" y="1211019"/>
                  </a:lnTo>
                  <a:lnTo>
                    <a:pt x="758027" y="1234342"/>
                  </a:lnTo>
                  <a:lnTo>
                    <a:pt x="759177" y="1231722"/>
                  </a:lnTo>
                  <a:lnTo>
                    <a:pt x="760328" y="1236700"/>
                  </a:lnTo>
                  <a:lnTo>
                    <a:pt x="761518" y="1246661"/>
                  </a:lnTo>
                  <a:lnTo>
                    <a:pt x="762669" y="1231196"/>
                  </a:lnTo>
                  <a:lnTo>
                    <a:pt x="763860" y="1231196"/>
                  </a:lnTo>
                  <a:lnTo>
                    <a:pt x="765010" y="1195817"/>
                  </a:lnTo>
                  <a:lnTo>
                    <a:pt x="766160" y="1190575"/>
                  </a:lnTo>
                  <a:lnTo>
                    <a:pt x="767352" y="1245873"/>
                  </a:lnTo>
                  <a:lnTo>
                    <a:pt x="768502" y="1235127"/>
                  </a:lnTo>
                  <a:lnTo>
                    <a:pt x="769652" y="1230411"/>
                  </a:lnTo>
                  <a:lnTo>
                    <a:pt x="770843" y="1230411"/>
                  </a:lnTo>
                  <a:lnTo>
                    <a:pt x="771993" y="1227528"/>
                  </a:lnTo>
                  <a:lnTo>
                    <a:pt x="773143" y="1213114"/>
                  </a:lnTo>
                  <a:lnTo>
                    <a:pt x="774334" y="1240894"/>
                  </a:lnTo>
                  <a:lnTo>
                    <a:pt x="775485" y="1253213"/>
                  </a:lnTo>
                  <a:lnTo>
                    <a:pt x="776635" y="1246661"/>
                  </a:lnTo>
                  <a:lnTo>
                    <a:pt x="777826" y="1256355"/>
                  </a:lnTo>
                  <a:lnTo>
                    <a:pt x="778976" y="1232248"/>
                  </a:lnTo>
                  <a:lnTo>
                    <a:pt x="780167" y="1260024"/>
                  </a:lnTo>
                  <a:lnTo>
                    <a:pt x="781318" y="1218618"/>
                  </a:lnTo>
                  <a:lnTo>
                    <a:pt x="782467" y="1251377"/>
                  </a:lnTo>
                  <a:lnTo>
                    <a:pt x="783659" y="1251377"/>
                  </a:lnTo>
                  <a:lnTo>
                    <a:pt x="784809" y="1231196"/>
                  </a:lnTo>
                  <a:lnTo>
                    <a:pt x="785959" y="1226743"/>
                  </a:lnTo>
                  <a:lnTo>
                    <a:pt x="787150" y="1188481"/>
                  </a:lnTo>
                  <a:lnTo>
                    <a:pt x="788300" y="1233558"/>
                  </a:lnTo>
                  <a:lnTo>
                    <a:pt x="789451" y="1210493"/>
                  </a:lnTo>
                  <a:lnTo>
                    <a:pt x="790642" y="1235127"/>
                  </a:lnTo>
                  <a:lnTo>
                    <a:pt x="791792" y="1206300"/>
                  </a:lnTo>
                  <a:lnTo>
                    <a:pt x="792942" y="1228054"/>
                  </a:lnTo>
                  <a:lnTo>
                    <a:pt x="794134" y="1236963"/>
                  </a:lnTo>
                  <a:lnTo>
                    <a:pt x="795283" y="1228575"/>
                  </a:lnTo>
                  <a:lnTo>
                    <a:pt x="796475" y="1244041"/>
                  </a:lnTo>
                  <a:lnTo>
                    <a:pt x="797625" y="1241679"/>
                  </a:lnTo>
                  <a:lnTo>
                    <a:pt x="798775" y="1235127"/>
                  </a:lnTo>
                  <a:lnTo>
                    <a:pt x="799966" y="1244825"/>
                  </a:lnTo>
                  <a:lnTo>
                    <a:pt x="801116" y="1258192"/>
                  </a:lnTo>
                  <a:lnTo>
                    <a:pt x="802267" y="1263170"/>
                  </a:lnTo>
                  <a:lnTo>
                    <a:pt x="803458" y="1256093"/>
                  </a:lnTo>
                  <a:lnTo>
                    <a:pt x="804608" y="1250851"/>
                  </a:lnTo>
                  <a:lnTo>
                    <a:pt x="805758" y="1245873"/>
                  </a:lnTo>
                  <a:lnTo>
                    <a:pt x="806949" y="1245351"/>
                  </a:lnTo>
                  <a:lnTo>
                    <a:pt x="808099" y="1185334"/>
                  </a:lnTo>
                  <a:lnTo>
                    <a:pt x="809249" y="1246136"/>
                  </a:lnTo>
                  <a:lnTo>
                    <a:pt x="810441" y="1258976"/>
                  </a:lnTo>
                  <a:lnTo>
                    <a:pt x="811591" y="1245351"/>
                  </a:lnTo>
                  <a:lnTo>
                    <a:pt x="812782" y="1251640"/>
                  </a:lnTo>
                  <a:lnTo>
                    <a:pt x="813932" y="1230411"/>
                  </a:lnTo>
                  <a:lnTo>
                    <a:pt x="815082" y="1220455"/>
                  </a:lnTo>
                  <a:lnTo>
                    <a:pt x="816274" y="1247709"/>
                  </a:lnTo>
                  <a:lnTo>
                    <a:pt x="817424" y="1256093"/>
                  </a:lnTo>
                  <a:lnTo>
                    <a:pt x="818574" y="1251903"/>
                  </a:lnTo>
                  <a:lnTo>
                    <a:pt x="819765" y="1235916"/>
                  </a:lnTo>
                  <a:lnTo>
                    <a:pt x="820916" y="1249282"/>
                  </a:lnTo>
                  <a:lnTo>
                    <a:pt x="822065" y="1236700"/>
                  </a:lnTo>
                  <a:lnTo>
                    <a:pt x="823257" y="1238011"/>
                  </a:lnTo>
                  <a:lnTo>
                    <a:pt x="824407" y="1257144"/>
                  </a:lnTo>
                  <a:lnTo>
                    <a:pt x="825598" y="1237748"/>
                  </a:lnTo>
                  <a:lnTo>
                    <a:pt x="826748" y="1242468"/>
                  </a:lnTo>
                  <a:lnTo>
                    <a:pt x="827898" y="1249541"/>
                  </a:lnTo>
                  <a:lnTo>
                    <a:pt x="829090" y="1241679"/>
                  </a:lnTo>
                  <a:lnTo>
                    <a:pt x="830239" y="1239058"/>
                  </a:lnTo>
                  <a:lnTo>
                    <a:pt x="831390" y="1240368"/>
                  </a:lnTo>
                  <a:lnTo>
                    <a:pt x="832581" y="1239584"/>
                  </a:lnTo>
                  <a:lnTo>
                    <a:pt x="833731" y="1231722"/>
                  </a:lnTo>
                  <a:lnTo>
                    <a:pt x="834881" y="1253472"/>
                  </a:lnTo>
                  <a:lnTo>
                    <a:pt x="836073" y="1243252"/>
                  </a:lnTo>
                  <a:lnTo>
                    <a:pt x="837223" y="1254523"/>
                  </a:lnTo>
                  <a:lnTo>
                    <a:pt x="838373" y="1242730"/>
                  </a:lnTo>
                  <a:lnTo>
                    <a:pt x="839564" y="1244825"/>
                  </a:lnTo>
                  <a:lnTo>
                    <a:pt x="840714" y="1240110"/>
                  </a:lnTo>
                  <a:lnTo>
                    <a:pt x="841906" y="1253735"/>
                  </a:lnTo>
                  <a:lnTo>
                    <a:pt x="843055" y="1255834"/>
                  </a:lnTo>
                  <a:lnTo>
                    <a:pt x="844206" y="1261860"/>
                  </a:lnTo>
                  <a:lnTo>
                    <a:pt x="845397" y="1251114"/>
                  </a:lnTo>
                  <a:lnTo>
                    <a:pt x="846547" y="1245610"/>
                  </a:lnTo>
                  <a:lnTo>
                    <a:pt x="847697" y="1258455"/>
                  </a:lnTo>
                  <a:lnTo>
                    <a:pt x="848888" y="1256618"/>
                  </a:lnTo>
                  <a:lnTo>
                    <a:pt x="850039" y="1264480"/>
                  </a:lnTo>
                  <a:lnTo>
                    <a:pt x="851189" y="1257403"/>
                  </a:lnTo>
                  <a:lnTo>
                    <a:pt x="852380" y="1238537"/>
                  </a:lnTo>
                  <a:lnTo>
                    <a:pt x="853530" y="1236179"/>
                  </a:lnTo>
                  <a:lnTo>
                    <a:pt x="854680" y="1242730"/>
                  </a:lnTo>
                  <a:lnTo>
                    <a:pt x="855871" y="1257144"/>
                  </a:lnTo>
                  <a:lnTo>
                    <a:pt x="857021" y="1259765"/>
                  </a:lnTo>
                  <a:lnTo>
                    <a:pt x="858213" y="1264218"/>
                  </a:lnTo>
                  <a:lnTo>
                    <a:pt x="859363" y="1259502"/>
                  </a:lnTo>
                  <a:lnTo>
                    <a:pt x="860513" y="1258713"/>
                  </a:lnTo>
                  <a:lnTo>
                    <a:pt x="861704" y="1260812"/>
                  </a:lnTo>
                  <a:lnTo>
                    <a:pt x="862855" y="1244825"/>
                  </a:lnTo>
                  <a:lnTo>
                    <a:pt x="864005" y="1249282"/>
                  </a:lnTo>
                  <a:lnTo>
                    <a:pt x="865196" y="1267627"/>
                  </a:lnTo>
                  <a:lnTo>
                    <a:pt x="866346" y="1256093"/>
                  </a:lnTo>
                  <a:lnTo>
                    <a:pt x="867496" y="1256355"/>
                  </a:lnTo>
                  <a:lnTo>
                    <a:pt x="868687" y="1265528"/>
                  </a:lnTo>
                  <a:lnTo>
                    <a:pt x="869837" y="1264480"/>
                  </a:lnTo>
                  <a:lnTo>
                    <a:pt x="870988" y="1262123"/>
                  </a:lnTo>
                  <a:lnTo>
                    <a:pt x="872179" y="1267364"/>
                  </a:lnTo>
                  <a:lnTo>
                    <a:pt x="873329" y="1268937"/>
                  </a:lnTo>
                  <a:lnTo>
                    <a:pt x="874520" y="1271817"/>
                  </a:lnTo>
                  <a:lnTo>
                    <a:pt x="875670" y="1266054"/>
                  </a:lnTo>
                  <a:lnTo>
                    <a:pt x="876821" y="1265528"/>
                  </a:lnTo>
                  <a:lnTo>
                    <a:pt x="878012" y="1258192"/>
                  </a:lnTo>
                  <a:lnTo>
                    <a:pt x="879162" y="1261334"/>
                  </a:lnTo>
                  <a:lnTo>
                    <a:pt x="880312" y="1265528"/>
                  </a:lnTo>
                  <a:lnTo>
                    <a:pt x="881503" y="1267364"/>
                  </a:lnTo>
                  <a:lnTo>
                    <a:pt x="882653" y="1275226"/>
                  </a:lnTo>
                  <a:lnTo>
                    <a:pt x="883803" y="1264743"/>
                  </a:lnTo>
                  <a:lnTo>
                    <a:pt x="884995" y="1257929"/>
                  </a:lnTo>
                  <a:lnTo>
                    <a:pt x="886145" y="1266317"/>
                  </a:lnTo>
                  <a:lnTo>
                    <a:pt x="887336" y="1252950"/>
                  </a:lnTo>
                  <a:lnTo>
                    <a:pt x="888486" y="1259765"/>
                  </a:lnTo>
                  <a:lnTo>
                    <a:pt x="889637" y="1248231"/>
                  </a:lnTo>
                  <a:lnTo>
                    <a:pt x="890827" y="1261597"/>
                  </a:lnTo>
                  <a:lnTo>
                    <a:pt x="891978" y="1250067"/>
                  </a:lnTo>
                  <a:lnTo>
                    <a:pt x="893128" y="1232506"/>
                  </a:lnTo>
                  <a:lnTo>
                    <a:pt x="894319" y="1255308"/>
                  </a:lnTo>
                  <a:lnTo>
                    <a:pt x="895469" y="1261860"/>
                  </a:lnTo>
                  <a:lnTo>
                    <a:pt x="896619" y="1245610"/>
                  </a:lnTo>
                  <a:lnTo>
                    <a:pt x="897811" y="1244825"/>
                  </a:lnTo>
                  <a:lnTo>
                    <a:pt x="898961" y="1255834"/>
                  </a:lnTo>
                  <a:lnTo>
                    <a:pt x="900111" y="1262907"/>
                  </a:lnTo>
                  <a:lnTo>
                    <a:pt x="901302" y="1246661"/>
                  </a:lnTo>
                  <a:lnTo>
                    <a:pt x="902452" y="1231196"/>
                  </a:lnTo>
                  <a:lnTo>
                    <a:pt x="903643" y="1246136"/>
                  </a:lnTo>
                  <a:lnTo>
                    <a:pt x="904794" y="1248756"/>
                  </a:lnTo>
                  <a:lnTo>
                    <a:pt x="905944" y="1244299"/>
                  </a:lnTo>
                  <a:lnTo>
                    <a:pt x="907135" y="1238011"/>
                  </a:lnTo>
                  <a:lnTo>
                    <a:pt x="908285" y="1233558"/>
                  </a:lnTo>
                  <a:lnTo>
                    <a:pt x="909435" y="1092041"/>
                  </a:lnTo>
                  <a:lnTo>
                    <a:pt x="910627" y="1246399"/>
                  </a:lnTo>
                  <a:lnTo>
                    <a:pt x="911777" y="1249541"/>
                  </a:lnTo>
                  <a:lnTo>
                    <a:pt x="912927" y="1250330"/>
                  </a:lnTo>
                  <a:lnTo>
                    <a:pt x="914118" y="1252950"/>
                  </a:lnTo>
                  <a:lnTo>
                    <a:pt x="915268" y="1256618"/>
                  </a:lnTo>
                  <a:lnTo>
                    <a:pt x="916419" y="1257666"/>
                  </a:lnTo>
                  <a:lnTo>
                    <a:pt x="917609" y="1261334"/>
                  </a:lnTo>
                  <a:lnTo>
                    <a:pt x="918760" y="1253998"/>
                  </a:lnTo>
                  <a:lnTo>
                    <a:pt x="919951" y="1254523"/>
                  </a:lnTo>
                  <a:lnTo>
                    <a:pt x="921101" y="1241942"/>
                  </a:lnTo>
                  <a:lnTo>
                    <a:pt x="922251" y="1261860"/>
                  </a:lnTo>
                  <a:lnTo>
                    <a:pt x="923442" y="1252424"/>
                  </a:lnTo>
                  <a:lnTo>
                    <a:pt x="924593" y="1249019"/>
                  </a:lnTo>
                  <a:lnTo>
                    <a:pt x="925743" y="1262644"/>
                  </a:lnTo>
                  <a:lnTo>
                    <a:pt x="926934" y="1242730"/>
                  </a:lnTo>
                  <a:lnTo>
                    <a:pt x="928084" y="1238274"/>
                  </a:lnTo>
                  <a:lnTo>
                    <a:pt x="929234" y="1250851"/>
                  </a:lnTo>
                  <a:lnTo>
                    <a:pt x="930425" y="1252687"/>
                  </a:lnTo>
                  <a:lnTo>
                    <a:pt x="931576" y="1242205"/>
                  </a:lnTo>
                  <a:lnTo>
                    <a:pt x="932726" y="1252162"/>
                  </a:lnTo>
                  <a:lnTo>
                    <a:pt x="933917" y="1240894"/>
                  </a:lnTo>
                  <a:lnTo>
                    <a:pt x="935067" y="1244299"/>
                  </a:lnTo>
                  <a:lnTo>
                    <a:pt x="936258" y="1252687"/>
                  </a:lnTo>
                  <a:lnTo>
                    <a:pt x="937409" y="1252162"/>
                  </a:lnTo>
                  <a:lnTo>
                    <a:pt x="938558" y="1251903"/>
                  </a:lnTo>
                  <a:lnTo>
                    <a:pt x="939750" y="1266317"/>
                  </a:lnTo>
                  <a:lnTo>
                    <a:pt x="940900" y="1265528"/>
                  </a:lnTo>
                  <a:lnTo>
                    <a:pt x="942050" y="1266317"/>
                  </a:lnTo>
                  <a:lnTo>
                    <a:pt x="943241" y="1254260"/>
                  </a:lnTo>
                  <a:lnTo>
                    <a:pt x="944391" y="1257144"/>
                  </a:lnTo>
                  <a:lnTo>
                    <a:pt x="945542" y="1250330"/>
                  </a:lnTo>
                  <a:lnTo>
                    <a:pt x="946733" y="1260286"/>
                  </a:lnTo>
                  <a:lnTo>
                    <a:pt x="947883" y="1263170"/>
                  </a:lnTo>
                  <a:lnTo>
                    <a:pt x="949074" y="1259502"/>
                  </a:lnTo>
                  <a:lnTo>
                    <a:pt x="950224" y="1264480"/>
                  </a:lnTo>
                  <a:lnTo>
                    <a:pt x="951374" y="1261860"/>
                  </a:lnTo>
                  <a:lnTo>
                    <a:pt x="952566" y="1253735"/>
                  </a:lnTo>
                  <a:lnTo>
                    <a:pt x="953716" y="1259502"/>
                  </a:lnTo>
                  <a:lnTo>
                    <a:pt x="954866" y="1266317"/>
                  </a:lnTo>
                  <a:lnTo>
                    <a:pt x="956057" y="1269459"/>
                  </a:lnTo>
                  <a:lnTo>
                    <a:pt x="957207" y="1232769"/>
                  </a:lnTo>
                  <a:lnTo>
                    <a:pt x="958358" y="1225170"/>
                  </a:lnTo>
                  <a:lnTo>
                    <a:pt x="959549" y="1259239"/>
                  </a:lnTo>
                  <a:lnTo>
                    <a:pt x="960699" y="1257666"/>
                  </a:lnTo>
                  <a:lnTo>
                    <a:pt x="961849" y="1260812"/>
                  </a:lnTo>
                  <a:lnTo>
                    <a:pt x="963040" y="1270769"/>
                  </a:lnTo>
                  <a:lnTo>
                    <a:pt x="964190" y="1264480"/>
                  </a:lnTo>
                  <a:lnTo>
                    <a:pt x="965381" y="1269459"/>
                  </a:lnTo>
                  <a:lnTo>
                    <a:pt x="966532" y="1269985"/>
                  </a:lnTo>
                  <a:lnTo>
                    <a:pt x="967682" y="1263696"/>
                  </a:lnTo>
                  <a:lnTo>
                    <a:pt x="968873" y="1254523"/>
                  </a:lnTo>
                  <a:lnTo>
                    <a:pt x="970023" y="1274700"/>
                  </a:lnTo>
                  <a:lnTo>
                    <a:pt x="971173" y="1277321"/>
                  </a:lnTo>
                  <a:lnTo>
                    <a:pt x="972365" y="1268937"/>
                  </a:lnTo>
                  <a:lnTo>
                    <a:pt x="973515" y="1277847"/>
                  </a:lnTo>
                  <a:lnTo>
                    <a:pt x="974665" y="1269196"/>
                  </a:lnTo>
                  <a:lnTo>
                    <a:pt x="975856" y="1269196"/>
                  </a:lnTo>
                  <a:lnTo>
                    <a:pt x="977006" y="1259502"/>
                  </a:lnTo>
                  <a:lnTo>
                    <a:pt x="978156" y="1271817"/>
                  </a:lnTo>
                  <a:lnTo>
                    <a:pt x="979348" y="1272080"/>
                  </a:lnTo>
                  <a:lnTo>
                    <a:pt x="980498" y="1268937"/>
                  </a:lnTo>
                  <a:lnTo>
                    <a:pt x="981689" y="1280204"/>
                  </a:lnTo>
                  <a:lnTo>
                    <a:pt x="982839" y="1268674"/>
                  </a:lnTo>
                  <a:lnTo>
                    <a:pt x="983989" y="1269459"/>
                  </a:lnTo>
                  <a:lnTo>
                    <a:pt x="985181" y="1258455"/>
                  </a:lnTo>
                  <a:lnTo>
                    <a:pt x="986330" y="1260286"/>
                  </a:lnTo>
                  <a:lnTo>
                    <a:pt x="987481" y="1272605"/>
                  </a:lnTo>
                  <a:lnTo>
                    <a:pt x="988672" y="1270506"/>
                  </a:lnTo>
                  <a:lnTo>
                    <a:pt x="989822" y="1271817"/>
                  </a:lnTo>
                  <a:lnTo>
                    <a:pt x="990972" y="1273127"/>
                  </a:lnTo>
                  <a:lnTo>
                    <a:pt x="992163" y="1270506"/>
                  </a:lnTo>
                  <a:lnTo>
                    <a:pt x="993314" y="1258976"/>
                  </a:lnTo>
                  <a:lnTo>
                    <a:pt x="994464" y="1260286"/>
                  </a:lnTo>
                  <a:lnTo>
                    <a:pt x="995655" y="1272868"/>
                  </a:lnTo>
                  <a:lnTo>
                    <a:pt x="996805" y="1271817"/>
                  </a:lnTo>
                  <a:lnTo>
                    <a:pt x="997997" y="1272605"/>
                  </a:lnTo>
                  <a:lnTo>
                    <a:pt x="999146" y="1264743"/>
                  </a:lnTo>
                  <a:lnTo>
                    <a:pt x="1000297" y="1269196"/>
                  </a:lnTo>
                  <a:lnTo>
                    <a:pt x="1001488" y="1261597"/>
                  </a:lnTo>
                  <a:lnTo>
                    <a:pt x="1002638" y="1272342"/>
                  </a:lnTo>
                  <a:lnTo>
                    <a:pt x="1003788" y="1272868"/>
                  </a:lnTo>
                  <a:lnTo>
                    <a:pt x="1004979" y="1271558"/>
                  </a:lnTo>
                  <a:lnTo>
                    <a:pt x="1006130" y="1268149"/>
                  </a:lnTo>
                  <a:lnTo>
                    <a:pt x="1007280" y="1272605"/>
                  </a:lnTo>
                  <a:lnTo>
                    <a:pt x="1008471" y="1271558"/>
                  </a:lnTo>
                  <a:lnTo>
                    <a:pt x="1009621" y="1269196"/>
                  </a:lnTo>
                  <a:lnTo>
                    <a:pt x="1010771" y="1263170"/>
                  </a:lnTo>
                  <a:lnTo>
                    <a:pt x="1011962" y="1257403"/>
                  </a:lnTo>
                  <a:lnTo>
                    <a:pt x="1013112" y="1265265"/>
                  </a:lnTo>
                  <a:lnTo>
                    <a:pt x="1014304" y="1273653"/>
                  </a:lnTo>
                  <a:lnTo>
                    <a:pt x="1015454" y="1272868"/>
                  </a:lnTo>
                  <a:lnTo>
                    <a:pt x="1016604" y="1270769"/>
                  </a:lnTo>
                  <a:lnTo>
                    <a:pt x="1017795" y="1268937"/>
                  </a:lnTo>
                  <a:lnTo>
                    <a:pt x="1018945" y="1269985"/>
                  </a:lnTo>
                  <a:lnTo>
                    <a:pt x="1020096" y="1272605"/>
                  </a:lnTo>
                  <a:lnTo>
                    <a:pt x="1021287" y="1280730"/>
                  </a:lnTo>
                  <a:lnTo>
                    <a:pt x="1022437" y="1272342"/>
                  </a:lnTo>
                  <a:lnTo>
                    <a:pt x="1023587" y="1275748"/>
                  </a:lnTo>
                  <a:lnTo>
                    <a:pt x="1024778" y="1269196"/>
                  </a:lnTo>
                  <a:lnTo>
                    <a:pt x="1025928" y="1271558"/>
                  </a:lnTo>
                  <a:lnTo>
                    <a:pt x="1027120" y="1273127"/>
                  </a:lnTo>
                  <a:lnTo>
                    <a:pt x="1028270" y="1276799"/>
                  </a:lnTo>
                  <a:lnTo>
                    <a:pt x="1029420" y="1279679"/>
                  </a:lnTo>
                  <a:lnTo>
                    <a:pt x="1030611" y="1283351"/>
                  </a:lnTo>
                  <a:lnTo>
                    <a:pt x="1031761" y="1272605"/>
                  </a:lnTo>
                  <a:lnTo>
                    <a:pt x="1032912" y="1275489"/>
                  </a:lnTo>
                  <a:lnTo>
                    <a:pt x="1034102" y="1262386"/>
                  </a:lnTo>
                  <a:lnTo>
                    <a:pt x="1035253" y="1269985"/>
                  </a:lnTo>
                  <a:lnTo>
                    <a:pt x="1036403" y="1277847"/>
                  </a:lnTo>
                  <a:lnTo>
                    <a:pt x="1037594" y="1276799"/>
                  </a:lnTo>
                  <a:lnTo>
                    <a:pt x="1038744" y="1274700"/>
                  </a:lnTo>
                  <a:lnTo>
                    <a:pt x="1039894" y="1276273"/>
                  </a:lnTo>
                  <a:lnTo>
                    <a:pt x="1041086" y="1277058"/>
                  </a:lnTo>
                  <a:lnTo>
                    <a:pt x="1042236" y="1261334"/>
                  </a:lnTo>
                  <a:lnTo>
                    <a:pt x="1043427" y="1274179"/>
                  </a:lnTo>
                  <a:lnTo>
                    <a:pt x="1044577" y="1276536"/>
                  </a:lnTo>
                  <a:lnTo>
                    <a:pt x="1045727" y="1273916"/>
                  </a:lnTo>
                  <a:lnTo>
                    <a:pt x="1046918" y="1277321"/>
                  </a:lnTo>
                  <a:lnTo>
                    <a:pt x="1048069" y="1274437"/>
                  </a:lnTo>
                  <a:lnTo>
                    <a:pt x="1049219" y="1272342"/>
                  </a:lnTo>
                  <a:lnTo>
                    <a:pt x="1050410" y="1276536"/>
                  </a:lnTo>
                  <a:lnTo>
                    <a:pt x="1051560" y="1277847"/>
                  </a:lnTo>
                  <a:lnTo>
                    <a:pt x="1052710" y="1278368"/>
                  </a:lnTo>
                  <a:lnTo>
                    <a:pt x="1053902" y="1270769"/>
                  </a:lnTo>
                  <a:lnTo>
                    <a:pt x="1055052" y="1279157"/>
                  </a:lnTo>
                  <a:lnTo>
                    <a:pt x="1056202" y="1274700"/>
                  </a:lnTo>
                  <a:lnTo>
                    <a:pt x="1057393" y="1278110"/>
                  </a:lnTo>
                  <a:lnTo>
                    <a:pt x="1058543" y="1261334"/>
                  </a:lnTo>
                  <a:lnTo>
                    <a:pt x="1059734" y="1271295"/>
                  </a:lnTo>
                  <a:lnTo>
                    <a:pt x="1060885" y="1273127"/>
                  </a:lnTo>
                  <a:lnTo>
                    <a:pt x="1062035" y="1278894"/>
                  </a:lnTo>
                  <a:lnTo>
                    <a:pt x="1063226" y="1282825"/>
                  </a:lnTo>
                  <a:lnTo>
                    <a:pt x="1064376" y="1274963"/>
                  </a:lnTo>
                  <a:lnTo>
                    <a:pt x="1065526" y="1271032"/>
                  </a:lnTo>
                  <a:lnTo>
                    <a:pt x="1066718" y="1272605"/>
                  </a:lnTo>
                  <a:lnTo>
                    <a:pt x="1067868" y="1276273"/>
                  </a:lnTo>
                  <a:lnTo>
                    <a:pt x="1069018" y="1276273"/>
                  </a:lnTo>
                  <a:lnTo>
                    <a:pt x="1070209" y="1273127"/>
                  </a:lnTo>
                  <a:lnTo>
                    <a:pt x="1071359" y="1269985"/>
                  </a:lnTo>
                  <a:lnTo>
                    <a:pt x="1072510" y="1275748"/>
                  </a:lnTo>
                  <a:lnTo>
                    <a:pt x="1073700" y="1266317"/>
                  </a:lnTo>
                  <a:lnTo>
                    <a:pt x="1074851" y="1281252"/>
                  </a:lnTo>
                  <a:lnTo>
                    <a:pt x="1076042" y="1277058"/>
                  </a:lnTo>
                  <a:lnTo>
                    <a:pt x="1077192" y="1277584"/>
                  </a:lnTo>
                  <a:lnTo>
                    <a:pt x="1078342" y="1278110"/>
                  </a:lnTo>
                  <a:lnTo>
                    <a:pt x="1079533" y="1276011"/>
                  </a:lnTo>
                  <a:lnTo>
                    <a:pt x="1080684" y="1281778"/>
                  </a:lnTo>
                  <a:lnTo>
                    <a:pt x="1081833" y="1269985"/>
                  </a:lnTo>
                  <a:lnTo>
                    <a:pt x="1083025" y="1275748"/>
                  </a:lnTo>
                  <a:lnTo>
                    <a:pt x="1084175" y="1277058"/>
                  </a:lnTo>
                  <a:lnTo>
                    <a:pt x="1085325" y="1278631"/>
                  </a:lnTo>
                  <a:lnTo>
                    <a:pt x="1086516" y="1280204"/>
                  </a:lnTo>
                  <a:lnTo>
                    <a:pt x="1087667" y="1271817"/>
                  </a:lnTo>
                  <a:lnTo>
                    <a:pt x="1088858" y="1270769"/>
                  </a:lnTo>
                  <a:lnTo>
                    <a:pt x="1090008" y="1272605"/>
                  </a:lnTo>
                  <a:lnTo>
                    <a:pt x="1091158" y="1274963"/>
                  </a:lnTo>
                  <a:lnTo>
                    <a:pt x="1092349" y="1279420"/>
                  </a:lnTo>
                  <a:lnTo>
                    <a:pt x="1093500" y="1266054"/>
                  </a:lnTo>
                  <a:lnTo>
                    <a:pt x="1094649" y="1258192"/>
                  </a:lnTo>
                  <a:lnTo>
                    <a:pt x="1095841" y="1273127"/>
                  </a:lnTo>
                  <a:lnTo>
                    <a:pt x="1096991" y="1273390"/>
                  </a:lnTo>
                  <a:lnTo>
                    <a:pt x="1098141" y="1275489"/>
                  </a:lnTo>
                  <a:lnTo>
                    <a:pt x="1099332" y="1283610"/>
                  </a:lnTo>
                  <a:lnTo>
                    <a:pt x="1100482" y="1272080"/>
                  </a:lnTo>
                  <a:lnTo>
                    <a:pt x="1101633" y="1282299"/>
                  </a:lnTo>
                  <a:lnTo>
                    <a:pt x="1102824" y="1279679"/>
                  </a:lnTo>
                  <a:lnTo>
                    <a:pt x="1103974" y="1278894"/>
                  </a:lnTo>
                  <a:lnTo>
                    <a:pt x="1105165" y="1282041"/>
                  </a:lnTo>
                  <a:lnTo>
                    <a:pt x="1106315" y="1275748"/>
                  </a:lnTo>
                  <a:lnTo>
                    <a:pt x="1107465" y="1279679"/>
                  </a:lnTo>
                  <a:lnTo>
                    <a:pt x="1108657" y="1283088"/>
                  </a:lnTo>
                  <a:lnTo>
                    <a:pt x="1109807" y="1287804"/>
                  </a:lnTo>
                  <a:lnTo>
                    <a:pt x="1110957" y="1282299"/>
                  </a:lnTo>
                  <a:lnTo>
                    <a:pt x="1112148" y="1283351"/>
                  </a:lnTo>
                  <a:lnTo>
                    <a:pt x="1113298" y="1283088"/>
                  </a:lnTo>
                  <a:lnTo>
                    <a:pt x="1114449" y="1279157"/>
                  </a:lnTo>
                  <a:lnTo>
                    <a:pt x="1115640" y="1280989"/>
                  </a:lnTo>
                  <a:lnTo>
                    <a:pt x="1116790" y="1286493"/>
                  </a:lnTo>
                  <a:lnTo>
                    <a:pt x="1117940" y="1283610"/>
                  </a:lnTo>
                  <a:lnTo>
                    <a:pt x="1119131" y="1289640"/>
                  </a:lnTo>
                  <a:lnTo>
                    <a:pt x="1120281" y="1286230"/>
                  </a:lnTo>
                  <a:lnTo>
                    <a:pt x="1121472" y="1289640"/>
                  </a:lnTo>
                  <a:lnTo>
                    <a:pt x="1122623" y="1278368"/>
                  </a:lnTo>
                  <a:lnTo>
                    <a:pt x="1123773" y="1290424"/>
                  </a:lnTo>
                  <a:lnTo>
                    <a:pt x="1124964" y="1279157"/>
                  </a:lnTo>
                  <a:lnTo>
                    <a:pt x="1126114" y="1286493"/>
                  </a:lnTo>
                  <a:lnTo>
                    <a:pt x="1127264" y="1285972"/>
                  </a:lnTo>
                  <a:lnTo>
                    <a:pt x="1128456" y="1295144"/>
                  </a:lnTo>
                  <a:lnTo>
                    <a:pt x="1129606" y="1287282"/>
                  </a:lnTo>
                  <a:lnTo>
                    <a:pt x="1130756" y="1280467"/>
                  </a:lnTo>
                  <a:lnTo>
                    <a:pt x="1131947" y="1287804"/>
                  </a:lnTo>
                  <a:lnTo>
                    <a:pt x="1133097" y="1292260"/>
                  </a:lnTo>
                  <a:lnTo>
                    <a:pt x="1134247" y="1282299"/>
                  </a:lnTo>
                  <a:lnTo>
                    <a:pt x="1135439" y="1289903"/>
                  </a:lnTo>
                  <a:lnTo>
                    <a:pt x="1136589" y="1289640"/>
                  </a:lnTo>
                  <a:lnTo>
                    <a:pt x="1137780" y="1291213"/>
                  </a:lnTo>
                  <a:lnTo>
                    <a:pt x="1138930" y="1283610"/>
                  </a:lnTo>
                  <a:lnTo>
                    <a:pt x="1140080" y="1287541"/>
                  </a:lnTo>
                  <a:lnTo>
                    <a:pt x="1141272" y="1290424"/>
                  </a:lnTo>
                  <a:lnTo>
                    <a:pt x="1142421" y="1283873"/>
                  </a:lnTo>
                  <a:lnTo>
                    <a:pt x="1143572" y="1290950"/>
                  </a:lnTo>
                  <a:lnTo>
                    <a:pt x="1144763" y="1292523"/>
                  </a:lnTo>
                  <a:lnTo>
                    <a:pt x="1145913" y="1293308"/>
                  </a:lnTo>
                  <a:lnTo>
                    <a:pt x="1147063" y="1282562"/>
                  </a:lnTo>
                  <a:lnTo>
                    <a:pt x="1148254" y="1288592"/>
                  </a:lnTo>
                  <a:lnTo>
                    <a:pt x="1149405" y="1293045"/>
                  </a:lnTo>
                  <a:lnTo>
                    <a:pt x="1150555" y="1291472"/>
                  </a:lnTo>
                  <a:lnTo>
                    <a:pt x="1151746" y="1295929"/>
                  </a:lnTo>
                  <a:lnTo>
                    <a:pt x="1152896" y="1294355"/>
                  </a:lnTo>
                  <a:lnTo>
                    <a:pt x="1154088" y="1293834"/>
                  </a:lnTo>
                  <a:lnTo>
                    <a:pt x="1155237" y="1282825"/>
                  </a:lnTo>
                  <a:lnTo>
                    <a:pt x="1156388" y="1289903"/>
                  </a:lnTo>
                  <a:lnTo>
                    <a:pt x="1157579" y="1289114"/>
                  </a:lnTo>
                  <a:lnTo>
                    <a:pt x="1158729" y="1291213"/>
                  </a:lnTo>
                  <a:lnTo>
                    <a:pt x="1159879" y="1288067"/>
                  </a:lnTo>
                  <a:lnTo>
                    <a:pt x="1161070" y="1295666"/>
                  </a:lnTo>
                  <a:lnTo>
                    <a:pt x="1162221" y="1293571"/>
                  </a:lnTo>
                  <a:lnTo>
                    <a:pt x="1163371" y="1285972"/>
                  </a:lnTo>
                  <a:lnTo>
                    <a:pt x="1164562" y="1291213"/>
                  </a:lnTo>
                  <a:lnTo>
                    <a:pt x="1165712" y="1287804"/>
                  </a:lnTo>
                  <a:lnTo>
                    <a:pt x="1166903" y="1294881"/>
                  </a:lnTo>
                  <a:lnTo>
                    <a:pt x="1168053" y="1297239"/>
                  </a:lnTo>
                  <a:lnTo>
                    <a:pt x="1169203" y="1290424"/>
                  </a:lnTo>
                  <a:lnTo>
                    <a:pt x="1170395" y="1294093"/>
                  </a:lnTo>
                  <a:lnTo>
                    <a:pt x="1171545" y="1284398"/>
                  </a:lnTo>
                  <a:lnTo>
                    <a:pt x="1172695" y="1291472"/>
                  </a:lnTo>
                  <a:lnTo>
                    <a:pt x="1173886" y="1291213"/>
                  </a:lnTo>
                  <a:lnTo>
                    <a:pt x="1175036" y="1291735"/>
                  </a:lnTo>
                  <a:lnTo>
                    <a:pt x="1176187" y="1298549"/>
                  </a:lnTo>
                  <a:lnTo>
                    <a:pt x="1177378" y="1297239"/>
                  </a:lnTo>
                  <a:lnTo>
                    <a:pt x="1178528" y="1299334"/>
                  </a:lnTo>
                  <a:lnTo>
                    <a:pt x="1179678" y="1294618"/>
                  </a:lnTo>
                  <a:lnTo>
                    <a:pt x="1180869" y="1284920"/>
                  </a:lnTo>
                  <a:lnTo>
                    <a:pt x="1182019" y="1301696"/>
                  </a:lnTo>
                  <a:lnTo>
                    <a:pt x="1183211" y="1302217"/>
                  </a:lnTo>
                  <a:lnTo>
                    <a:pt x="1184361" y="1302217"/>
                  </a:lnTo>
                  <a:lnTo>
                    <a:pt x="1185511" y="1302217"/>
                  </a:lnTo>
                  <a:lnTo>
                    <a:pt x="1186702" y="1304054"/>
                  </a:lnTo>
                  <a:lnTo>
                    <a:pt x="1187852" y="1297239"/>
                  </a:lnTo>
                  <a:lnTo>
                    <a:pt x="1189003" y="1295403"/>
                  </a:lnTo>
                  <a:lnTo>
                    <a:pt x="1190193" y="1301433"/>
                  </a:lnTo>
                  <a:lnTo>
                    <a:pt x="1191344" y="1303528"/>
                  </a:lnTo>
                  <a:lnTo>
                    <a:pt x="1192494" y="1304054"/>
                  </a:lnTo>
                  <a:lnTo>
                    <a:pt x="1193685" y="1303791"/>
                  </a:lnTo>
                  <a:lnTo>
                    <a:pt x="1194835" y="1303006"/>
                  </a:lnTo>
                  <a:lnTo>
                    <a:pt x="1195985" y="1299075"/>
                  </a:lnTo>
                  <a:lnTo>
                    <a:pt x="1197177" y="1297502"/>
                  </a:lnTo>
                  <a:lnTo>
                    <a:pt x="1198327" y="1304575"/>
                  </a:lnTo>
                  <a:lnTo>
                    <a:pt x="1199518" y="1304575"/>
                  </a:lnTo>
                  <a:lnTo>
                    <a:pt x="1200668" y="1304316"/>
                  </a:lnTo>
                  <a:lnTo>
                    <a:pt x="1201818" y="1303528"/>
                  </a:lnTo>
                  <a:lnTo>
                    <a:pt x="1203009" y="1304054"/>
                  </a:lnTo>
                  <a:lnTo>
                    <a:pt x="1204160" y="1300123"/>
                  </a:lnTo>
                  <a:lnTo>
                    <a:pt x="1205310" y="1298024"/>
                  </a:lnTo>
                  <a:lnTo>
                    <a:pt x="1206501" y="1305627"/>
                  </a:lnTo>
                  <a:lnTo>
                    <a:pt x="1207651" y="1305101"/>
                  </a:lnTo>
                  <a:lnTo>
                    <a:pt x="1208801" y="1301955"/>
                  </a:lnTo>
                  <a:lnTo>
                    <a:pt x="1209993" y="1305101"/>
                  </a:lnTo>
                  <a:lnTo>
                    <a:pt x="1211143" y="1304316"/>
                  </a:lnTo>
                  <a:lnTo>
                    <a:pt x="1212293" y="1302743"/>
                  </a:lnTo>
                  <a:lnTo>
                    <a:pt x="1213484" y="1299075"/>
                  </a:lnTo>
                  <a:lnTo>
                    <a:pt x="1214634" y="1304838"/>
                  </a:lnTo>
                  <a:lnTo>
                    <a:pt x="1215825" y="1305627"/>
                  </a:lnTo>
                  <a:lnTo>
                    <a:pt x="1216975" y="1304838"/>
                  </a:lnTo>
                  <a:lnTo>
                    <a:pt x="1218126" y="1305364"/>
                  </a:lnTo>
                  <a:lnTo>
                    <a:pt x="1219317" y="1306148"/>
                  </a:lnTo>
                  <a:lnTo>
                    <a:pt x="1220467" y="1305101"/>
                  </a:lnTo>
                  <a:lnTo>
                    <a:pt x="1221617" y="1297239"/>
                  </a:lnTo>
                  <a:lnTo>
                    <a:pt x="1222809" y="1305101"/>
                  </a:lnTo>
                  <a:lnTo>
                    <a:pt x="1223959" y="1306148"/>
                  </a:lnTo>
                  <a:lnTo>
                    <a:pt x="1225109" y="1306148"/>
                  </a:lnTo>
                  <a:lnTo>
                    <a:pt x="1226300" y="1304054"/>
                  </a:lnTo>
                  <a:lnTo>
                    <a:pt x="1227450" y="1306411"/>
                  </a:lnTo>
                  <a:lnTo>
                    <a:pt x="1228600" y="1302743"/>
                  </a:lnTo>
                  <a:lnTo>
                    <a:pt x="1229791" y="1305886"/>
                  </a:lnTo>
                  <a:lnTo>
                    <a:pt x="1230942" y="1306148"/>
                  </a:lnTo>
                  <a:lnTo>
                    <a:pt x="1232133" y="1305364"/>
                  </a:lnTo>
                  <a:lnTo>
                    <a:pt x="1233283" y="1306411"/>
                  </a:lnTo>
                  <a:lnTo>
                    <a:pt x="1234433" y="1303006"/>
                  </a:lnTo>
                  <a:lnTo>
                    <a:pt x="1235624" y="1303791"/>
                  </a:lnTo>
                  <a:lnTo>
                    <a:pt x="1236775" y="1302743"/>
                  </a:lnTo>
                  <a:lnTo>
                    <a:pt x="1237924" y="1303006"/>
                  </a:lnTo>
                  <a:lnTo>
                    <a:pt x="1239116" y="1305364"/>
                  </a:lnTo>
                  <a:lnTo>
                    <a:pt x="1240266" y="1304838"/>
                  </a:lnTo>
                  <a:lnTo>
                    <a:pt x="1241416" y="1305886"/>
                  </a:lnTo>
                  <a:lnTo>
                    <a:pt x="1242607" y="1305101"/>
                  </a:lnTo>
                  <a:lnTo>
                    <a:pt x="1243757" y="1304575"/>
                  </a:lnTo>
                  <a:lnTo>
                    <a:pt x="1244949" y="1305886"/>
                  </a:lnTo>
                  <a:lnTo>
                    <a:pt x="1246099" y="1301170"/>
                  </a:lnTo>
                  <a:lnTo>
                    <a:pt x="1247249" y="1306937"/>
                  </a:lnTo>
                  <a:lnTo>
                    <a:pt x="1248440" y="1305364"/>
                  </a:lnTo>
                  <a:lnTo>
                    <a:pt x="1249591" y="1305886"/>
                  </a:lnTo>
                  <a:lnTo>
                    <a:pt x="1250740" y="1306411"/>
                  </a:lnTo>
                  <a:lnTo>
                    <a:pt x="1251932" y="1306411"/>
                  </a:lnTo>
                  <a:lnTo>
                    <a:pt x="1253082" y="1304838"/>
                  </a:lnTo>
                  <a:lnTo>
                    <a:pt x="1254232" y="1302743"/>
                  </a:lnTo>
                  <a:lnTo>
                    <a:pt x="1255423" y="1306411"/>
                  </a:lnTo>
                  <a:lnTo>
                    <a:pt x="1256573" y="1306148"/>
                  </a:lnTo>
                  <a:lnTo>
                    <a:pt x="1257724" y="1306148"/>
                  </a:lnTo>
                  <a:lnTo>
                    <a:pt x="1258914" y="1306411"/>
                  </a:lnTo>
                  <a:lnTo>
                    <a:pt x="1260065" y="1305886"/>
                  </a:lnTo>
                  <a:lnTo>
                    <a:pt x="1261256" y="1303528"/>
                  </a:lnTo>
                  <a:lnTo>
                    <a:pt x="1262406" y="1304054"/>
                  </a:lnTo>
                  <a:lnTo>
                    <a:pt x="1263556" y="1304316"/>
                  </a:lnTo>
                  <a:lnTo>
                    <a:pt x="1264748" y="1306148"/>
                  </a:lnTo>
                  <a:lnTo>
                    <a:pt x="1265898" y="1305886"/>
                  </a:lnTo>
                  <a:lnTo>
                    <a:pt x="1267048" y="1306674"/>
                  </a:lnTo>
                  <a:lnTo>
                    <a:pt x="1268239" y="1304838"/>
                  </a:lnTo>
                  <a:lnTo>
                    <a:pt x="1269389" y="1304838"/>
                  </a:lnTo>
                  <a:lnTo>
                    <a:pt x="1270539" y="1301955"/>
                  </a:lnTo>
                  <a:lnTo>
                    <a:pt x="1271731" y="1305886"/>
                  </a:lnTo>
                  <a:lnTo>
                    <a:pt x="1272881" y="1305627"/>
                  </a:lnTo>
                  <a:lnTo>
                    <a:pt x="1274031" y="1305886"/>
                  </a:lnTo>
                  <a:lnTo>
                    <a:pt x="1275222" y="1306674"/>
                  </a:lnTo>
                  <a:lnTo>
                    <a:pt x="1276372" y="1306411"/>
                  </a:lnTo>
                  <a:lnTo>
                    <a:pt x="1277563" y="1304838"/>
                  </a:lnTo>
                  <a:lnTo>
                    <a:pt x="1278714" y="1302743"/>
                  </a:lnTo>
                  <a:lnTo>
                    <a:pt x="1279864" y="1304575"/>
                  </a:lnTo>
                  <a:lnTo>
                    <a:pt x="1281055" y="1305627"/>
                  </a:lnTo>
                  <a:lnTo>
                    <a:pt x="1282205" y="1306674"/>
                  </a:lnTo>
                  <a:lnTo>
                    <a:pt x="1283355" y="1304575"/>
                  </a:lnTo>
                  <a:lnTo>
                    <a:pt x="1284547" y="1306674"/>
                  </a:lnTo>
                  <a:lnTo>
                    <a:pt x="1285696" y="1304575"/>
                  </a:lnTo>
                  <a:lnTo>
                    <a:pt x="1286847" y="1302743"/>
                  </a:lnTo>
                  <a:lnTo>
                    <a:pt x="1288038" y="1305886"/>
                  </a:lnTo>
                  <a:lnTo>
                    <a:pt x="1289188" y="1306674"/>
                  </a:lnTo>
                  <a:lnTo>
                    <a:pt x="1290338" y="1306411"/>
                  </a:lnTo>
                  <a:lnTo>
                    <a:pt x="1291530" y="1305886"/>
                  </a:lnTo>
                  <a:lnTo>
                    <a:pt x="1292680" y="1307196"/>
                  </a:lnTo>
                  <a:lnTo>
                    <a:pt x="1293871" y="1303265"/>
                  </a:lnTo>
                  <a:lnTo>
                    <a:pt x="1295021" y="1303265"/>
                  </a:lnTo>
                  <a:lnTo>
                    <a:pt x="1296171" y="1306148"/>
                  </a:lnTo>
                  <a:lnTo>
                    <a:pt x="1297363" y="1304575"/>
                  </a:lnTo>
                  <a:lnTo>
                    <a:pt x="1298512" y="1307459"/>
                  </a:lnTo>
                  <a:lnTo>
                    <a:pt x="1299663" y="1305627"/>
                  </a:lnTo>
                  <a:lnTo>
                    <a:pt x="1300854" y="1306148"/>
                  </a:lnTo>
                  <a:lnTo>
                    <a:pt x="1302004" y="1306411"/>
                  </a:lnTo>
                  <a:lnTo>
                    <a:pt x="1303154" y="1303528"/>
                  </a:lnTo>
                  <a:lnTo>
                    <a:pt x="1304345" y="1305627"/>
                  </a:lnTo>
                  <a:lnTo>
                    <a:pt x="1305496" y="1305886"/>
                  </a:lnTo>
                  <a:lnTo>
                    <a:pt x="1306687" y="1306411"/>
                  </a:lnTo>
                  <a:lnTo>
                    <a:pt x="1307837" y="1306674"/>
                  </a:lnTo>
                  <a:lnTo>
                    <a:pt x="1308987" y="1306674"/>
                  </a:lnTo>
                  <a:lnTo>
                    <a:pt x="1310178" y="1305101"/>
                  </a:lnTo>
                  <a:lnTo>
                    <a:pt x="1311328" y="1304054"/>
                  </a:lnTo>
                  <a:lnTo>
                    <a:pt x="1312478" y="1305886"/>
                  </a:lnTo>
                  <a:lnTo>
                    <a:pt x="1313670" y="1307196"/>
                  </a:lnTo>
                  <a:lnTo>
                    <a:pt x="1314820" y="1305886"/>
                  </a:lnTo>
                  <a:lnTo>
                    <a:pt x="1315970" y="1307459"/>
                  </a:lnTo>
                  <a:lnTo>
                    <a:pt x="1317161" y="1305886"/>
                  </a:lnTo>
                  <a:lnTo>
                    <a:pt x="1318312" y="1304575"/>
                  </a:lnTo>
                  <a:lnTo>
                    <a:pt x="1318887" y="1303943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B04094ED-EBA5-D532-3A71-EF2ECC45748F}"/>
                </a:ext>
              </a:extLst>
            </p:cNvPr>
            <p:cNvSpPr/>
            <p:nvPr/>
          </p:nvSpPr>
          <p:spPr>
            <a:xfrm>
              <a:off x="6461416" y="2716423"/>
              <a:ext cx="1318886" cy="828920"/>
            </a:xfrm>
            <a:custGeom>
              <a:avLst/>
              <a:gdLst>
                <a:gd name="connsiteX0" fmla="*/ 0 w 1318886"/>
                <a:gd name="connsiteY0" fmla="*/ 828921 h 828920"/>
                <a:gd name="connsiteX1" fmla="*/ 863 w 1318886"/>
                <a:gd name="connsiteY1" fmla="*/ 828921 h 828920"/>
                <a:gd name="connsiteX2" fmla="*/ 2013 w 1318886"/>
                <a:gd name="connsiteY2" fmla="*/ 828921 h 828920"/>
                <a:gd name="connsiteX3" fmla="*/ 3204 w 1318886"/>
                <a:gd name="connsiteY3" fmla="*/ 828921 h 828920"/>
                <a:gd name="connsiteX4" fmla="*/ 4354 w 1318886"/>
                <a:gd name="connsiteY4" fmla="*/ 828921 h 828920"/>
                <a:gd name="connsiteX5" fmla="*/ 5505 w 1318886"/>
                <a:gd name="connsiteY5" fmla="*/ 828921 h 828920"/>
                <a:gd name="connsiteX6" fmla="*/ 6695 w 1318886"/>
                <a:gd name="connsiteY6" fmla="*/ 828921 h 828920"/>
                <a:gd name="connsiteX7" fmla="*/ 7846 w 1318886"/>
                <a:gd name="connsiteY7" fmla="*/ 828921 h 828920"/>
                <a:gd name="connsiteX8" fmla="*/ 8996 w 1318886"/>
                <a:gd name="connsiteY8" fmla="*/ 828921 h 828920"/>
                <a:gd name="connsiteX9" fmla="*/ 10187 w 1318886"/>
                <a:gd name="connsiteY9" fmla="*/ 828921 h 828920"/>
                <a:gd name="connsiteX10" fmla="*/ 11337 w 1318886"/>
                <a:gd name="connsiteY10" fmla="*/ 828921 h 828920"/>
                <a:gd name="connsiteX11" fmla="*/ 12487 w 1318886"/>
                <a:gd name="connsiteY11" fmla="*/ 828921 h 828920"/>
                <a:gd name="connsiteX12" fmla="*/ 13679 w 1318886"/>
                <a:gd name="connsiteY12" fmla="*/ 828921 h 828920"/>
                <a:gd name="connsiteX13" fmla="*/ 14829 w 1318886"/>
                <a:gd name="connsiteY13" fmla="*/ 828921 h 828920"/>
                <a:gd name="connsiteX14" fmla="*/ 15979 w 1318886"/>
                <a:gd name="connsiteY14" fmla="*/ 828921 h 828920"/>
                <a:gd name="connsiteX15" fmla="*/ 17170 w 1318886"/>
                <a:gd name="connsiteY15" fmla="*/ 828921 h 828920"/>
                <a:gd name="connsiteX16" fmla="*/ 18320 w 1318886"/>
                <a:gd name="connsiteY16" fmla="*/ 828921 h 828920"/>
                <a:gd name="connsiteX17" fmla="*/ 19511 w 1318886"/>
                <a:gd name="connsiteY17" fmla="*/ 828921 h 828920"/>
                <a:gd name="connsiteX18" fmla="*/ 20662 w 1318886"/>
                <a:gd name="connsiteY18" fmla="*/ 828921 h 828920"/>
                <a:gd name="connsiteX19" fmla="*/ 21812 w 1318886"/>
                <a:gd name="connsiteY19" fmla="*/ 828921 h 828920"/>
                <a:gd name="connsiteX20" fmla="*/ 23003 w 1318886"/>
                <a:gd name="connsiteY20" fmla="*/ 828921 h 828920"/>
                <a:gd name="connsiteX21" fmla="*/ 24153 w 1318886"/>
                <a:gd name="connsiteY21" fmla="*/ 828921 h 828920"/>
                <a:gd name="connsiteX22" fmla="*/ 25303 w 1318886"/>
                <a:gd name="connsiteY22" fmla="*/ 828921 h 828920"/>
                <a:gd name="connsiteX23" fmla="*/ 26495 w 1318886"/>
                <a:gd name="connsiteY23" fmla="*/ 828921 h 828920"/>
                <a:gd name="connsiteX24" fmla="*/ 27644 w 1318886"/>
                <a:gd name="connsiteY24" fmla="*/ 828921 h 828920"/>
                <a:gd name="connsiteX25" fmla="*/ 28795 w 1318886"/>
                <a:gd name="connsiteY25" fmla="*/ 828921 h 828920"/>
                <a:gd name="connsiteX26" fmla="*/ 29986 w 1318886"/>
                <a:gd name="connsiteY26" fmla="*/ 828921 h 828920"/>
                <a:gd name="connsiteX27" fmla="*/ 31136 w 1318886"/>
                <a:gd name="connsiteY27" fmla="*/ 828921 h 828920"/>
                <a:gd name="connsiteX28" fmla="*/ 32327 w 1318886"/>
                <a:gd name="connsiteY28" fmla="*/ 828921 h 828920"/>
                <a:gd name="connsiteX29" fmla="*/ 33478 w 1318886"/>
                <a:gd name="connsiteY29" fmla="*/ 828921 h 828920"/>
                <a:gd name="connsiteX30" fmla="*/ 34628 w 1318886"/>
                <a:gd name="connsiteY30" fmla="*/ 828921 h 828920"/>
                <a:gd name="connsiteX31" fmla="*/ 35819 w 1318886"/>
                <a:gd name="connsiteY31" fmla="*/ 828921 h 828920"/>
                <a:gd name="connsiteX32" fmla="*/ 36969 w 1318886"/>
                <a:gd name="connsiteY32" fmla="*/ 828921 h 828920"/>
                <a:gd name="connsiteX33" fmla="*/ 38119 w 1318886"/>
                <a:gd name="connsiteY33" fmla="*/ 828921 h 828920"/>
                <a:gd name="connsiteX34" fmla="*/ 39311 w 1318886"/>
                <a:gd name="connsiteY34" fmla="*/ 828921 h 828920"/>
                <a:gd name="connsiteX35" fmla="*/ 40461 w 1318886"/>
                <a:gd name="connsiteY35" fmla="*/ 828921 h 828920"/>
                <a:gd name="connsiteX36" fmla="*/ 41611 w 1318886"/>
                <a:gd name="connsiteY36" fmla="*/ 828921 h 828920"/>
                <a:gd name="connsiteX37" fmla="*/ 42802 w 1318886"/>
                <a:gd name="connsiteY37" fmla="*/ 828921 h 828920"/>
                <a:gd name="connsiteX38" fmla="*/ 43952 w 1318886"/>
                <a:gd name="connsiteY38" fmla="*/ 828921 h 828920"/>
                <a:gd name="connsiteX39" fmla="*/ 45102 w 1318886"/>
                <a:gd name="connsiteY39" fmla="*/ 828921 h 828920"/>
                <a:gd name="connsiteX40" fmla="*/ 46293 w 1318886"/>
                <a:gd name="connsiteY40" fmla="*/ 828921 h 828920"/>
                <a:gd name="connsiteX41" fmla="*/ 47444 w 1318886"/>
                <a:gd name="connsiteY41" fmla="*/ 828921 h 828920"/>
                <a:gd name="connsiteX42" fmla="*/ 48635 w 1318886"/>
                <a:gd name="connsiteY42" fmla="*/ 828921 h 828920"/>
                <a:gd name="connsiteX43" fmla="*/ 49785 w 1318886"/>
                <a:gd name="connsiteY43" fmla="*/ 828921 h 828920"/>
                <a:gd name="connsiteX44" fmla="*/ 50935 w 1318886"/>
                <a:gd name="connsiteY44" fmla="*/ 828921 h 828920"/>
                <a:gd name="connsiteX45" fmla="*/ 52126 w 1318886"/>
                <a:gd name="connsiteY45" fmla="*/ 828921 h 828920"/>
                <a:gd name="connsiteX46" fmla="*/ 53277 w 1318886"/>
                <a:gd name="connsiteY46" fmla="*/ 828921 h 828920"/>
                <a:gd name="connsiteX47" fmla="*/ 54426 w 1318886"/>
                <a:gd name="connsiteY47" fmla="*/ 828921 h 828920"/>
                <a:gd name="connsiteX48" fmla="*/ 55618 w 1318886"/>
                <a:gd name="connsiteY48" fmla="*/ 828921 h 828920"/>
                <a:gd name="connsiteX49" fmla="*/ 56768 w 1318886"/>
                <a:gd name="connsiteY49" fmla="*/ 828921 h 828920"/>
                <a:gd name="connsiteX50" fmla="*/ 57918 w 1318886"/>
                <a:gd name="connsiteY50" fmla="*/ 828921 h 828920"/>
                <a:gd name="connsiteX51" fmla="*/ 59109 w 1318886"/>
                <a:gd name="connsiteY51" fmla="*/ 828921 h 828920"/>
                <a:gd name="connsiteX52" fmla="*/ 60259 w 1318886"/>
                <a:gd name="connsiteY52" fmla="*/ 828921 h 828920"/>
                <a:gd name="connsiteX53" fmla="*/ 61410 w 1318886"/>
                <a:gd name="connsiteY53" fmla="*/ 828921 h 828920"/>
                <a:gd name="connsiteX54" fmla="*/ 62601 w 1318886"/>
                <a:gd name="connsiteY54" fmla="*/ 828921 h 828920"/>
                <a:gd name="connsiteX55" fmla="*/ 63751 w 1318886"/>
                <a:gd name="connsiteY55" fmla="*/ 828921 h 828920"/>
                <a:gd name="connsiteX56" fmla="*/ 64942 w 1318886"/>
                <a:gd name="connsiteY56" fmla="*/ 828921 h 828920"/>
                <a:gd name="connsiteX57" fmla="*/ 66093 w 1318886"/>
                <a:gd name="connsiteY57" fmla="*/ 828921 h 828920"/>
                <a:gd name="connsiteX58" fmla="*/ 67242 w 1318886"/>
                <a:gd name="connsiteY58" fmla="*/ 828921 h 828920"/>
                <a:gd name="connsiteX59" fmla="*/ 68434 w 1318886"/>
                <a:gd name="connsiteY59" fmla="*/ 828921 h 828920"/>
                <a:gd name="connsiteX60" fmla="*/ 69584 w 1318886"/>
                <a:gd name="connsiteY60" fmla="*/ 828921 h 828920"/>
                <a:gd name="connsiteX61" fmla="*/ 70734 w 1318886"/>
                <a:gd name="connsiteY61" fmla="*/ 828921 h 828920"/>
                <a:gd name="connsiteX62" fmla="*/ 71925 w 1318886"/>
                <a:gd name="connsiteY62" fmla="*/ 828921 h 828920"/>
                <a:gd name="connsiteX63" fmla="*/ 73075 w 1318886"/>
                <a:gd name="connsiteY63" fmla="*/ 828921 h 828920"/>
                <a:gd name="connsiteX64" fmla="*/ 74226 w 1318886"/>
                <a:gd name="connsiteY64" fmla="*/ 828921 h 828920"/>
                <a:gd name="connsiteX65" fmla="*/ 75417 w 1318886"/>
                <a:gd name="connsiteY65" fmla="*/ 828921 h 828920"/>
                <a:gd name="connsiteX66" fmla="*/ 76567 w 1318886"/>
                <a:gd name="connsiteY66" fmla="*/ 828921 h 828920"/>
                <a:gd name="connsiteX67" fmla="*/ 77717 w 1318886"/>
                <a:gd name="connsiteY67" fmla="*/ 828921 h 828920"/>
                <a:gd name="connsiteX68" fmla="*/ 78908 w 1318886"/>
                <a:gd name="connsiteY68" fmla="*/ 828921 h 828920"/>
                <a:gd name="connsiteX69" fmla="*/ 80058 w 1318886"/>
                <a:gd name="connsiteY69" fmla="*/ 828921 h 828920"/>
                <a:gd name="connsiteX70" fmla="*/ 81250 w 1318886"/>
                <a:gd name="connsiteY70" fmla="*/ 828921 h 828920"/>
                <a:gd name="connsiteX71" fmla="*/ 82400 w 1318886"/>
                <a:gd name="connsiteY71" fmla="*/ 828921 h 828920"/>
                <a:gd name="connsiteX72" fmla="*/ 83550 w 1318886"/>
                <a:gd name="connsiteY72" fmla="*/ 828921 h 828920"/>
                <a:gd name="connsiteX73" fmla="*/ 84741 w 1318886"/>
                <a:gd name="connsiteY73" fmla="*/ 828921 h 828920"/>
                <a:gd name="connsiteX74" fmla="*/ 85891 w 1318886"/>
                <a:gd name="connsiteY74" fmla="*/ 828921 h 828920"/>
                <a:gd name="connsiteX75" fmla="*/ 87042 w 1318886"/>
                <a:gd name="connsiteY75" fmla="*/ 828921 h 828920"/>
                <a:gd name="connsiteX76" fmla="*/ 88232 w 1318886"/>
                <a:gd name="connsiteY76" fmla="*/ 828921 h 828920"/>
                <a:gd name="connsiteX77" fmla="*/ 89383 w 1318886"/>
                <a:gd name="connsiteY77" fmla="*/ 828921 h 828920"/>
                <a:gd name="connsiteX78" fmla="*/ 90533 w 1318886"/>
                <a:gd name="connsiteY78" fmla="*/ 828921 h 828920"/>
                <a:gd name="connsiteX79" fmla="*/ 91724 w 1318886"/>
                <a:gd name="connsiteY79" fmla="*/ 828921 h 828920"/>
                <a:gd name="connsiteX80" fmla="*/ 92874 w 1318886"/>
                <a:gd name="connsiteY80" fmla="*/ 828921 h 828920"/>
                <a:gd name="connsiteX81" fmla="*/ 94024 w 1318886"/>
                <a:gd name="connsiteY81" fmla="*/ 828921 h 828920"/>
                <a:gd name="connsiteX82" fmla="*/ 95216 w 1318886"/>
                <a:gd name="connsiteY82" fmla="*/ 828921 h 828920"/>
                <a:gd name="connsiteX83" fmla="*/ 96366 w 1318886"/>
                <a:gd name="connsiteY83" fmla="*/ 828921 h 828920"/>
                <a:gd name="connsiteX84" fmla="*/ 97557 w 1318886"/>
                <a:gd name="connsiteY84" fmla="*/ 828921 h 828920"/>
                <a:gd name="connsiteX85" fmla="*/ 98707 w 1318886"/>
                <a:gd name="connsiteY85" fmla="*/ 828921 h 828920"/>
                <a:gd name="connsiteX86" fmla="*/ 99857 w 1318886"/>
                <a:gd name="connsiteY86" fmla="*/ 828921 h 828920"/>
                <a:gd name="connsiteX87" fmla="*/ 101049 w 1318886"/>
                <a:gd name="connsiteY87" fmla="*/ 828921 h 828920"/>
                <a:gd name="connsiteX88" fmla="*/ 102199 w 1318886"/>
                <a:gd name="connsiteY88" fmla="*/ 828921 h 828920"/>
                <a:gd name="connsiteX89" fmla="*/ 103349 w 1318886"/>
                <a:gd name="connsiteY89" fmla="*/ 828921 h 828920"/>
                <a:gd name="connsiteX90" fmla="*/ 104540 w 1318886"/>
                <a:gd name="connsiteY90" fmla="*/ 828921 h 828920"/>
                <a:gd name="connsiteX91" fmla="*/ 105690 w 1318886"/>
                <a:gd name="connsiteY91" fmla="*/ 828921 h 828920"/>
                <a:gd name="connsiteX92" fmla="*/ 106840 w 1318886"/>
                <a:gd name="connsiteY92" fmla="*/ 828921 h 828920"/>
                <a:gd name="connsiteX93" fmla="*/ 108032 w 1318886"/>
                <a:gd name="connsiteY93" fmla="*/ 828921 h 828920"/>
                <a:gd name="connsiteX94" fmla="*/ 109182 w 1318886"/>
                <a:gd name="connsiteY94" fmla="*/ 828921 h 828920"/>
                <a:gd name="connsiteX95" fmla="*/ 110373 w 1318886"/>
                <a:gd name="connsiteY95" fmla="*/ 828921 h 828920"/>
                <a:gd name="connsiteX96" fmla="*/ 111523 w 1318886"/>
                <a:gd name="connsiteY96" fmla="*/ 828921 h 828920"/>
                <a:gd name="connsiteX97" fmla="*/ 112673 w 1318886"/>
                <a:gd name="connsiteY97" fmla="*/ 828921 h 828920"/>
                <a:gd name="connsiteX98" fmla="*/ 113865 w 1318886"/>
                <a:gd name="connsiteY98" fmla="*/ 828921 h 828920"/>
                <a:gd name="connsiteX99" fmla="*/ 115014 w 1318886"/>
                <a:gd name="connsiteY99" fmla="*/ 828921 h 828920"/>
                <a:gd name="connsiteX100" fmla="*/ 116165 w 1318886"/>
                <a:gd name="connsiteY100" fmla="*/ 828921 h 828920"/>
                <a:gd name="connsiteX101" fmla="*/ 117356 w 1318886"/>
                <a:gd name="connsiteY101" fmla="*/ 828921 h 828920"/>
                <a:gd name="connsiteX102" fmla="*/ 118506 w 1318886"/>
                <a:gd name="connsiteY102" fmla="*/ 828921 h 828920"/>
                <a:gd name="connsiteX103" fmla="*/ 119656 w 1318886"/>
                <a:gd name="connsiteY103" fmla="*/ 828921 h 828920"/>
                <a:gd name="connsiteX104" fmla="*/ 120847 w 1318886"/>
                <a:gd name="connsiteY104" fmla="*/ 828921 h 828920"/>
                <a:gd name="connsiteX105" fmla="*/ 121998 w 1318886"/>
                <a:gd name="connsiteY105" fmla="*/ 828921 h 828920"/>
                <a:gd name="connsiteX106" fmla="*/ 123147 w 1318886"/>
                <a:gd name="connsiteY106" fmla="*/ 828921 h 828920"/>
                <a:gd name="connsiteX107" fmla="*/ 124339 w 1318886"/>
                <a:gd name="connsiteY107" fmla="*/ 828921 h 828920"/>
                <a:gd name="connsiteX108" fmla="*/ 125489 w 1318886"/>
                <a:gd name="connsiteY108" fmla="*/ 828921 h 828920"/>
                <a:gd name="connsiteX109" fmla="*/ 126680 w 1318886"/>
                <a:gd name="connsiteY109" fmla="*/ 828921 h 828920"/>
                <a:gd name="connsiteX110" fmla="*/ 127830 w 1318886"/>
                <a:gd name="connsiteY110" fmla="*/ 828921 h 828920"/>
                <a:gd name="connsiteX111" fmla="*/ 128981 w 1318886"/>
                <a:gd name="connsiteY111" fmla="*/ 828921 h 828920"/>
                <a:gd name="connsiteX112" fmla="*/ 130172 w 1318886"/>
                <a:gd name="connsiteY112" fmla="*/ 828921 h 828920"/>
                <a:gd name="connsiteX113" fmla="*/ 131322 w 1318886"/>
                <a:gd name="connsiteY113" fmla="*/ 828921 h 828920"/>
                <a:gd name="connsiteX114" fmla="*/ 132472 w 1318886"/>
                <a:gd name="connsiteY114" fmla="*/ 828921 h 828920"/>
                <a:gd name="connsiteX115" fmla="*/ 133663 w 1318886"/>
                <a:gd name="connsiteY115" fmla="*/ 828921 h 828920"/>
                <a:gd name="connsiteX116" fmla="*/ 134814 w 1318886"/>
                <a:gd name="connsiteY116" fmla="*/ 828921 h 828920"/>
                <a:gd name="connsiteX117" fmla="*/ 135964 w 1318886"/>
                <a:gd name="connsiteY117" fmla="*/ 828921 h 828920"/>
                <a:gd name="connsiteX118" fmla="*/ 137155 w 1318886"/>
                <a:gd name="connsiteY118" fmla="*/ 828921 h 828920"/>
                <a:gd name="connsiteX119" fmla="*/ 138305 w 1318886"/>
                <a:gd name="connsiteY119" fmla="*/ 828921 h 828920"/>
                <a:gd name="connsiteX120" fmla="*/ 139455 w 1318886"/>
                <a:gd name="connsiteY120" fmla="*/ 828921 h 828920"/>
                <a:gd name="connsiteX121" fmla="*/ 140646 w 1318886"/>
                <a:gd name="connsiteY121" fmla="*/ 828921 h 828920"/>
                <a:gd name="connsiteX122" fmla="*/ 141796 w 1318886"/>
                <a:gd name="connsiteY122" fmla="*/ 828921 h 828920"/>
                <a:gd name="connsiteX123" fmla="*/ 142988 w 1318886"/>
                <a:gd name="connsiteY123" fmla="*/ 828921 h 828920"/>
                <a:gd name="connsiteX124" fmla="*/ 144138 w 1318886"/>
                <a:gd name="connsiteY124" fmla="*/ 828921 h 828920"/>
                <a:gd name="connsiteX125" fmla="*/ 145288 w 1318886"/>
                <a:gd name="connsiteY125" fmla="*/ 828921 h 828920"/>
                <a:gd name="connsiteX126" fmla="*/ 146479 w 1318886"/>
                <a:gd name="connsiteY126" fmla="*/ 828921 h 828920"/>
                <a:gd name="connsiteX127" fmla="*/ 147629 w 1318886"/>
                <a:gd name="connsiteY127" fmla="*/ 828921 h 828920"/>
                <a:gd name="connsiteX128" fmla="*/ 148780 w 1318886"/>
                <a:gd name="connsiteY128" fmla="*/ 828921 h 828920"/>
                <a:gd name="connsiteX129" fmla="*/ 149971 w 1318886"/>
                <a:gd name="connsiteY129" fmla="*/ 828921 h 828920"/>
                <a:gd name="connsiteX130" fmla="*/ 151121 w 1318886"/>
                <a:gd name="connsiteY130" fmla="*/ 828921 h 828920"/>
                <a:gd name="connsiteX131" fmla="*/ 152271 w 1318886"/>
                <a:gd name="connsiteY131" fmla="*/ 828921 h 828920"/>
                <a:gd name="connsiteX132" fmla="*/ 153462 w 1318886"/>
                <a:gd name="connsiteY132" fmla="*/ 828921 h 828920"/>
                <a:gd name="connsiteX133" fmla="*/ 154612 w 1318886"/>
                <a:gd name="connsiteY133" fmla="*/ 828921 h 828920"/>
                <a:gd name="connsiteX134" fmla="*/ 155763 w 1318886"/>
                <a:gd name="connsiteY134" fmla="*/ 828921 h 828920"/>
                <a:gd name="connsiteX135" fmla="*/ 156954 w 1318886"/>
                <a:gd name="connsiteY135" fmla="*/ 828921 h 828920"/>
                <a:gd name="connsiteX136" fmla="*/ 158104 w 1318886"/>
                <a:gd name="connsiteY136" fmla="*/ 828921 h 828920"/>
                <a:gd name="connsiteX137" fmla="*/ 159295 w 1318886"/>
                <a:gd name="connsiteY137" fmla="*/ 828921 h 828920"/>
                <a:gd name="connsiteX138" fmla="*/ 160445 w 1318886"/>
                <a:gd name="connsiteY138" fmla="*/ 828921 h 828920"/>
                <a:gd name="connsiteX139" fmla="*/ 161596 w 1318886"/>
                <a:gd name="connsiteY139" fmla="*/ 828921 h 828920"/>
                <a:gd name="connsiteX140" fmla="*/ 162786 w 1318886"/>
                <a:gd name="connsiteY140" fmla="*/ 828921 h 828920"/>
                <a:gd name="connsiteX141" fmla="*/ 163937 w 1318886"/>
                <a:gd name="connsiteY141" fmla="*/ 828921 h 828920"/>
                <a:gd name="connsiteX142" fmla="*/ 165087 w 1318886"/>
                <a:gd name="connsiteY142" fmla="*/ 828921 h 828920"/>
                <a:gd name="connsiteX143" fmla="*/ 166278 w 1318886"/>
                <a:gd name="connsiteY143" fmla="*/ 828921 h 828920"/>
                <a:gd name="connsiteX144" fmla="*/ 167428 w 1318886"/>
                <a:gd name="connsiteY144" fmla="*/ 828921 h 828920"/>
                <a:gd name="connsiteX145" fmla="*/ 168578 w 1318886"/>
                <a:gd name="connsiteY145" fmla="*/ 828921 h 828920"/>
                <a:gd name="connsiteX146" fmla="*/ 169770 w 1318886"/>
                <a:gd name="connsiteY146" fmla="*/ 828921 h 828920"/>
                <a:gd name="connsiteX147" fmla="*/ 170920 w 1318886"/>
                <a:gd name="connsiteY147" fmla="*/ 828921 h 828920"/>
                <a:gd name="connsiteX148" fmla="*/ 172070 w 1318886"/>
                <a:gd name="connsiteY148" fmla="*/ 828921 h 828920"/>
                <a:gd name="connsiteX149" fmla="*/ 173261 w 1318886"/>
                <a:gd name="connsiteY149" fmla="*/ 828921 h 828920"/>
                <a:gd name="connsiteX150" fmla="*/ 174411 w 1318886"/>
                <a:gd name="connsiteY150" fmla="*/ 828921 h 828920"/>
                <a:gd name="connsiteX151" fmla="*/ 175602 w 1318886"/>
                <a:gd name="connsiteY151" fmla="*/ 828921 h 828920"/>
                <a:gd name="connsiteX152" fmla="*/ 176753 w 1318886"/>
                <a:gd name="connsiteY152" fmla="*/ 828921 h 828920"/>
                <a:gd name="connsiteX153" fmla="*/ 177903 w 1318886"/>
                <a:gd name="connsiteY153" fmla="*/ 828921 h 828920"/>
                <a:gd name="connsiteX154" fmla="*/ 179094 w 1318886"/>
                <a:gd name="connsiteY154" fmla="*/ 828921 h 828920"/>
                <a:gd name="connsiteX155" fmla="*/ 180244 w 1318886"/>
                <a:gd name="connsiteY155" fmla="*/ 828921 h 828920"/>
                <a:gd name="connsiteX156" fmla="*/ 181394 w 1318886"/>
                <a:gd name="connsiteY156" fmla="*/ 828921 h 828920"/>
                <a:gd name="connsiteX157" fmla="*/ 182586 w 1318886"/>
                <a:gd name="connsiteY157" fmla="*/ 828921 h 828920"/>
                <a:gd name="connsiteX158" fmla="*/ 183735 w 1318886"/>
                <a:gd name="connsiteY158" fmla="*/ 828921 h 828920"/>
                <a:gd name="connsiteX159" fmla="*/ 184886 w 1318886"/>
                <a:gd name="connsiteY159" fmla="*/ 828921 h 828920"/>
                <a:gd name="connsiteX160" fmla="*/ 186077 w 1318886"/>
                <a:gd name="connsiteY160" fmla="*/ 828921 h 828920"/>
                <a:gd name="connsiteX161" fmla="*/ 187227 w 1318886"/>
                <a:gd name="connsiteY161" fmla="*/ 828921 h 828920"/>
                <a:gd name="connsiteX162" fmla="*/ 188418 w 1318886"/>
                <a:gd name="connsiteY162" fmla="*/ 828921 h 828920"/>
                <a:gd name="connsiteX163" fmla="*/ 189568 w 1318886"/>
                <a:gd name="connsiteY163" fmla="*/ 828921 h 828920"/>
                <a:gd name="connsiteX164" fmla="*/ 190719 w 1318886"/>
                <a:gd name="connsiteY164" fmla="*/ 828921 h 828920"/>
                <a:gd name="connsiteX165" fmla="*/ 191910 w 1318886"/>
                <a:gd name="connsiteY165" fmla="*/ 828921 h 828920"/>
                <a:gd name="connsiteX166" fmla="*/ 193060 w 1318886"/>
                <a:gd name="connsiteY166" fmla="*/ 828921 h 828920"/>
                <a:gd name="connsiteX167" fmla="*/ 194210 w 1318886"/>
                <a:gd name="connsiteY167" fmla="*/ 828921 h 828920"/>
                <a:gd name="connsiteX168" fmla="*/ 195401 w 1318886"/>
                <a:gd name="connsiteY168" fmla="*/ 828921 h 828920"/>
                <a:gd name="connsiteX169" fmla="*/ 196552 w 1318886"/>
                <a:gd name="connsiteY169" fmla="*/ 828921 h 828920"/>
                <a:gd name="connsiteX170" fmla="*/ 197702 w 1318886"/>
                <a:gd name="connsiteY170" fmla="*/ 828921 h 828920"/>
                <a:gd name="connsiteX171" fmla="*/ 198893 w 1318886"/>
                <a:gd name="connsiteY171" fmla="*/ 828921 h 828920"/>
                <a:gd name="connsiteX172" fmla="*/ 200043 w 1318886"/>
                <a:gd name="connsiteY172" fmla="*/ 828921 h 828920"/>
                <a:gd name="connsiteX173" fmla="*/ 201193 w 1318886"/>
                <a:gd name="connsiteY173" fmla="*/ 828921 h 828920"/>
                <a:gd name="connsiteX174" fmla="*/ 202384 w 1318886"/>
                <a:gd name="connsiteY174" fmla="*/ 828921 h 828920"/>
                <a:gd name="connsiteX175" fmla="*/ 203535 w 1318886"/>
                <a:gd name="connsiteY175" fmla="*/ 828921 h 828920"/>
                <a:gd name="connsiteX176" fmla="*/ 204726 w 1318886"/>
                <a:gd name="connsiteY176" fmla="*/ 828921 h 828920"/>
                <a:gd name="connsiteX177" fmla="*/ 205876 w 1318886"/>
                <a:gd name="connsiteY177" fmla="*/ 828921 h 828920"/>
                <a:gd name="connsiteX178" fmla="*/ 207026 w 1318886"/>
                <a:gd name="connsiteY178" fmla="*/ 828921 h 828920"/>
                <a:gd name="connsiteX179" fmla="*/ 208217 w 1318886"/>
                <a:gd name="connsiteY179" fmla="*/ 828921 h 828920"/>
                <a:gd name="connsiteX180" fmla="*/ 209368 w 1318886"/>
                <a:gd name="connsiteY180" fmla="*/ 828921 h 828920"/>
                <a:gd name="connsiteX181" fmla="*/ 210517 w 1318886"/>
                <a:gd name="connsiteY181" fmla="*/ 828921 h 828920"/>
                <a:gd name="connsiteX182" fmla="*/ 211709 w 1318886"/>
                <a:gd name="connsiteY182" fmla="*/ 828921 h 828920"/>
                <a:gd name="connsiteX183" fmla="*/ 212859 w 1318886"/>
                <a:gd name="connsiteY183" fmla="*/ 828921 h 828920"/>
                <a:gd name="connsiteX184" fmla="*/ 214009 w 1318886"/>
                <a:gd name="connsiteY184" fmla="*/ 828921 h 828920"/>
                <a:gd name="connsiteX185" fmla="*/ 215200 w 1318886"/>
                <a:gd name="connsiteY185" fmla="*/ 828921 h 828920"/>
                <a:gd name="connsiteX186" fmla="*/ 216350 w 1318886"/>
                <a:gd name="connsiteY186" fmla="*/ 828921 h 828920"/>
                <a:gd name="connsiteX187" fmla="*/ 217501 w 1318886"/>
                <a:gd name="connsiteY187" fmla="*/ 828921 h 828920"/>
                <a:gd name="connsiteX188" fmla="*/ 218692 w 1318886"/>
                <a:gd name="connsiteY188" fmla="*/ 828921 h 828920"/>
                <a:gd name="connsiteX189" fmla="*/ 219842 w 1318886"/>
                <a:gd name="connsiteY189" fmla="*/ 828921 h 828920"/>
                <a:gd name="connsiteX190" fmla="*/ 221033 w 1318886"/>
                <a:gd name="connsiteY190" fmla="*/ 828921 h 828920"/>
                <a:gd name="connsiteX191" fmla="*/ 222183 w 1318886"/>
                <a:gd name="connsiteY191" fmla="*/ 828921 h 828920"/>
                <a:gd name="connsiteX192" fmla="*/ 223333 w 1318886"/>
                <a:gd name="connsiteY192" fmla="*/ 828921 h 828920"/>
                <a:gd name="connsiteX193" fmla="*/ 224525 w 1318886"/>
                <a:gd name="connsiteY193" fmla="*/ 828921 h 828920"/>
                <a:gd name="connsiteX194" fmla="*/ 225675 w 1318886"/>
                <a:gd name="connsiteY194" fmla="*/ 828921 h 828920"/>
                <a:gd name="connsiteX195" fmla="*/ 226825 w 1318886"/>
                <a:gd name="connsiteY195" fmla="*/ 828921 h 828920"/>
                <a:gd name="connsiteX196" fmla="*/ 228016 w 1318886"/>
                <a:gd name="connsiteY196" fmla="*/ 828921 h 828920"/>
                <a:gd name="connsiteX197" fmla="*/ 229166 w 1318886"/>
                <a:gd name="connsiteY197" fmla="*/ 828921 h 828920"/>
                <a:gd name="connsiteX198" fmla="*/ 230317 w 1318886"/>
                <a:gd name="connsiteY198" fmla="*/ 828921 h 828920"/>
                <a:gd name="connsiteX199" fmla="*/ 231507 w 1318886"/>
                <a:gd name="connsiteY199" fmla="*/ 828921 h 828920"/>
                <a:gd name="connsiteX200" fmla="*/ 232658 w 1318886"/>
                <a:gd name="connsiteY200" fmla="*/ 828921 h 828920"/>
                <a:gd name="connsiteX201" fmla="*/ 233808 w 1318886"/>
                <a:gd name="connsiteY201" fmla="*/ 828921 h 828920"/>
                <a:gd name="connsiteX202" fmla="*/ 234999 w 1318886"/>
                <a:gd name="connsiteY202" fmla="*/ 828921 h 828920"/>
                <a:gd name="connsiteX203" fmla="*/ 236149 w 1318886"/>
                <a:gd name="connsiteY203" fmla="*/ 828921 h 828920"/>
                <a:gd name="connsiteX204" fmla="*/ 237341 w 1318886"/>
                <a:gd name="connsiteY204" fmla="*/ 828921 h 828920"/>
                <a:gd name="connsiteX205" fmla="*/ 238491 w 1318886"/>
                <a:gd name="connsiteY205" fmla="*/ 828921 h 828920"/>
                <a:gd name="connsiteX206" fmla="*/ 239641 w 1318886"/>
                <a:gd name="connsiteY206" fmla="*/ 828921 h 828920"/>
                <a:gd name="connsiteX207" fmla="*/ 240832 w 1318886"/>
                <a:gd name="connsiteY207" fmla="*/ 828921 h 828920"/>
                <a:gd name="connsiteX208" fmla="*/ 241982 w 1318886"/>
                <a:gd name="connsiteY208" fmla="*/ 828921 h 828920"/>
                <a:gd name="connsiteX209" fmla="*/ 243132 w 1318886"/>
                <a:gd name="connsiteY209" fmla="*/ 828921 h 828920"/>
                <a:gd name="connsiteX210" fmla="*/ 244323 w 1318886"/>
                <a:gd name="connsiteY210" fmla="*/ 828921 h 828920"/>
                <a:gd name="connsiteX211" fmla="*/ 245474 w 1318886"/>
                <a:gd name="connsiteY211" fmla="*/ 828921 h 828920"/>
                <a:gd name="connsiteX212" fmla="*/ 246624 w 1318886"/>
                <a:gd name="connsiteY212" fmla="*/ 828921 h 828920"/>
                <a:gd name="connsiteX213" fmla="*/ 247815 w 1318886"/>
                <a:gd name="connsiteY213" fmla="*/ 828921 h 828920"/>
                <a:gd name="connsiteX214" fmla="*/ 248965 w 1318886"/>
                <a:gd name="connsiteY214" fmla="*/ 828921 h 828920"/>
                <a:gd name="connsiteX215" fmla="*/ 250156 w 1318886"/>
                <a:gd name="connsiteY215" fmla="*/ 828921 h 828920"/>
                <a:gd name="connsiteX216" fmla="*/ 251307 w 1318886"/>
                <a:gd name="connsiteY216" fmla="*/ 828921 h 828920"/>
                <a:gd name="connsiteX217" fmla="*/ 252457 w 1318886"/>
                <a:gd name="connsiteY217" fmla="*/ 828921 h 828920"/>
                <a:gd name="connsiteX218" fmla="*/ 253648 w 1318886"/>
                <a:gd name="connsiteY218" fmla="*/ 828921 h 828920"/>
                <a:gd name="connsiteX219" fmla="*/ 254798 w 1318886"/>
                <a:gd name="connsiteY219" fmla="*/ 828921 h 828920"/>
                <a:gd name="connsiteX220" fmla="*/ 255948 w 1318886"/>
                <a:gd name="connsiteY220" fmla="*/ 828921 h 828920"/>
                <a:gd name="connsiteX221" fmla="*/ 257140 w 1318886"/>
                <a:gd name="connsiteY221" fmla="*/ 828921 h 828920"/>
                <a:gd name="connsiteX222" fmla="*/ 258289 w 1318886"/>
                <a:gd name="connsiteY222" fmla="*/ 828921 h 828920"/>
                <a:gd name="connsiteX223" fmla="*/ 259440 w 1318886"/>
                <a:gd name="connsiteY223" fmla="*/ 828921 h 828920"/>
                <a:gd name="connsiteX224" fmla="*/ 260631 w 1318886"/>
                <a:gd name="connsiteY224" fmla="*/ 828921 h 828920"/>
                <a:gd name="connsiteX225" fmla="*/ 261781 w 1318886"/>
                <a:gd name="connsiteY225" fmla="*/ 828921 h 828920"/>
                <a:gd name="connsiteX226" fmla="*/ 262931 w 1318886"/>
                <a:gd name="connsiteY226" fmla="*/ 828921 h 828920"/>
                <a:gd name="connsiteX227" fmla="*/ 264123 w 1318886"/>
                <a:gd name="connsiteY227" fmla="*/ 828921 h 828920"/>
                <a:gd name="connsiteX228" fmla="*/ 265273 w 1318886"/>
                <a:gd name="connsiteY228" fmla="*/ 828921 h 828920"/>
                <a:gd name="connsiteX229" fmla="*/ 266464 w 1318886"/>
                <a:gd name="connsiteY229" fmla="*/ 828921 h 828920"/>
                <a:gd name="connsiteX230" fmla="*/ 267614 w 1318886"/>
                <a:gd name="connsiteY230" fmla="*/ 828921 h 828920"/>
                <a:gd name="connsiteX231" fmla="*/ 268764 w 1318886"/>
                <a:gd name="connsiteY231" fmla="*/ 828921 h 828920"/>
                <a:gd name="connsiteX232" fmla="*/ 269956 w 1318886"/>
                <a:gd name="connsiteY232" fmla="*/ 828921 h 828920"/>
                <a:gd name="connsiteX233" fmla="*/ 271105 w 1318886"/>
                <a:gd name="connsiteY233" fmla="*/ 828921 h 828920"/>
                <a:gd name="connsiteX234" fmla="*/ 272256 w 1318886"/>
                <a:gd name="connsiteY234" fmla="*/ 828921 h 828920"/>
                <a:gd name="connsiteX235" fmla="*/ 273447 w 1318886"/>
                <a:gd name="connsiteY235" fmla="*/ 828921 h 828920"/>
                <a:gd name="connsiteX236" fmla="*/ 274597 w 1318886"/>
                <a:gd name="connsiteY236" fmla="*/ 828921 h 828920"/>
                <a:gd name="connsiteX237" fmla="*/ 275747 w 1318886"/>
                <a:gd name="connsiteY237" fmla="*/ 828921 h 828920"/>
                <a:gd name="connsiteX238" fmla="*/ 276938 w 1318886"/>
                <a:gd name="connsiteY238" fmla="*/ 828921 h 828920"/>
                <a:gd name="connsiteX239" fmla="*/ 278089 w 1318886"/>
                <a:gd name="connsiteY239" fmla="*/ 828921 h 828920"/>
                <a:gd name="connsiteX240" fmla="*/ 279238 w 1318886"/>
                <a:gd name="connsiteY240" fmla="*/ 828921 h 828920"/>
                <a:gd name="connsiteX241" fmla="*/ 280430 w 1318886"/>
                <a:gd name="connsiteY241" fmla="*/ 828921 h 828920"/>
                <a:gd name="connsiteX242" fmla="*/ 281580 w 1318886"/>
                <a:gd name="connsiteY242" fmla="*/ 828921 h 828920"/>
                <a:gd name="connsiteX243" fmla="*/ 282771 w 1318886"/>
                <a:gd name="connsiteY243" fmla="*/ 828921 h 828920"/>
                <a:gd name="connsiteX244" fmla="*/ 283921 w 1318886"/>
                <a:gd name="connsiteY244" fmla="*/ 828921 h 828920"/>
                <a:gd name="connsiteX245" fmla="*/ 285071 w 1318886"/>
                <a:gd name="connsiteY245" fmla="*/ 828921 h 828920"/>
                <a:gd name="connsiteX246" fmla="*/ 286263 w 1318886"/>
                <a:gd name="connsiteY246" fmla="*/ 828921 h 828920"/>
                <a:gd name="connsiteX247" fmla="*/ 287413 w 1318886"/>
                <a:gd name="connsiteY247" fmla="*/ 828921 h 828920"/>
                <a:gd name="connsiteX248" fmla="*/ 288563 w 1318886"/>
                <a:gd name="connsiteY248" fmla="*/ 828921 h 828920"/>
                <a:gd name="connsiteX249" fmla="*/ 289754 w 1318886"/>
                <a:gd name="connsiteY249" fmla="*/ 828921 h 828920"/>
                <a:gd name="connsiteX250" fmla="*/ 290905 w 1318886"/>
                <a:gd name="connsiteY250" fmla="*/ 828921 h 828920"/>
                <a:gd name="connsiteX251" fmla="*/ 292055 w 1318886"/>
                <a:gd name="connsiteY251" fmla="*/ 828921 h 828920"/>
                <a:gd name="connsiteX252" fmla="*/ 293246 w 1318886"/>
                <a:gd name="connsiteY252" fmla="*/ 828921 h 828920"/>
                <a:gd name="connsiteX253" fmla="*/ 294396 w 1318886"/>
                <a:gd name="connsiteY253" fmla="*/ 828921 h 828920"/>
                <a:gd name="connsiteX254" fmla="*/ 295546 w 1318886"/>
                <a:gd name="connsiteY254" fmla="*/ 828921 h 828920"/>
                <a:gd name="connsiteX255" fmla="*/ 296737 w 1318886"/>
                <a:gd name="connsiteY255" fmla="*/ 828921 h 828920"/>
                <a:gd name="connsiteX256" fmla="*/ 297887 w 1318886"/>
                <a:gd name="connsiteY256" fmla="*/ 828921 h 828920"/>
                <a:gd name="connsiteX257" fmla="*/ 299079 w 1318886"/>
                <a:gd name="connsiteY257" fmla="*/ 828921 h 828920"/>
                <a:gd name="connsiteX258" fmla="*/ 300229 w 1318886"/>
                <a:gd name="connsiteY258" fmla="*/ 828921 h 828920"/>
                <a:gd name="connsiteX259" fmla="*/ 301379 w 1318886"/>
                <a:gd name="connsiteY259" fmla="*/ 828921 h 828920"/>
                <a:gd name="connsiteX260" fmla="*/ 302570 w 1318886"/>
                <a:gd name="connsiteY260" fmla="*/ 828921 h 828920"/>
                <a:gd name="connsiteX261" fmla="*/ 303720 w 1318886"/>
                <a:gd name="connsiteY261" fmla="*/ 828921 h 828920"/>
                <a:gd name="connsiteX262" fmla="*/ 304871 w 1318886"/>
                <a:gd name="connsiteY262" fmla="*/ 828921 h 828920"/>
                <a:gd name="connsiteX263" fmla="*/ 306062 w 1318886"/>
                <a:gd name="connsiteY263" fmla="*/ 828921 h 828920"/>
                <a:gd name="connsiteX264" fmla="*/ 307212 w 1318886"/>
                <a:gd name="connsiteY264" fmla="*/ 828921 h 828920"/>
                <a:gd name="connsiteX265" fmla="*/ 308362 w 1318886"/>
                <a:gd name="connsiteY265" fmla="*/ 828921 h 828920"/>
                <a:gd name="connsiteX266" fmla="*/ 309553 w 1318886"/>
                <a:gd name="connsiteY266" fmla="*/ 828921 h 828920"/>
                <a:gd name="connsiteX267" fmla="*/ 310703 w 1318886"/>
                <a:gd name="connsiteY267" fmla="*/ 828921 h 828920"/>
                <a:gd name="connsiteX268" fmla="*/ 311895 w 1318886"/>
                <a:gd name="connsiteY268" fmla="*/ 828921 h 828920"/>
                <a:gd name="connsiteX269" fmla="*/ 313045 w 1318886"/>
                <a:gd name="connsiteY269" fmla="*/ 828921 h 828920"/>
                <a:gd name="connsiteX270" fmla="*/ 314195 w 1318886"/>
                <a:gd name="connsiteY270" fmla="*/ 828921 h 828920"/>
                <a:gd name="connsiteX271" fmla="*/ 315386 w 1318886"/>
                <a:gd name="connsiteY271" fmla="*/ 828921 h 828920"/>
                <a:gd name="connsiteX272" fmla="*/ 316536 w 1318886"/>
                <a:gd name="connsiteY272" fmla="*/ 828921 h 828920"/>
                <a:gd name="connsiteX273" fmla="*/ 317687 w 1318886"/>
                <a:gd name="connsiteY273" fmla="*/ 828921 h 828920"/>
                <a:gd name="connsiteX274" fmla="*/ 318877 w 1318886"/>
                <a:gd name="connsiteY274" fmla="*/ 828921 h 828920"/>
                <a:gd name="connsiteX275" fmla="*/ 320028 w 1318886"/>
                <a:gd name="connsiteY275" fmla="*/ 828921 h 828920"/>
                <a:gd name="connsiteX276" fmla="*/ 321178 w 1318886"/>
                <a:gd name="connsiteY276" fmla="*/ 828921 h 828920"/>
                <a:gd name="connsiteX277" fmla="*/ 322369 w 1318886"/>
                <a:gd name="connsiteY277" fmla="*/ 828921 h 828920"/>
                <a:gd name="connsiteX278" fmla="*/ 323519 w 1318886"/>
                <a:gd name="connsiteY278" fmla="*/ 828921 h 828920"/>
                <a:gd name="connsiteX279" fmla="*/ 324669 w 1318886"/>
                <a:gd name="connsiteY279" fmla="*/ 828921 h 828920"/>
                <a:gd name="connsiteX280" fmla="*/ 325861 w 1318886"/>
                <a:gd name="connsiteY280" fmla="*/ 828921 h 828920"/>
                <a:gd name="connsiteX281" fmla="*/ 327010 w 1318886"/>
                <a:gd name="connsiteY281" fmla="*/ 828921 h 828920"/>
                <a:gd name="connsiteX282" fmla="*/ 328202 w 1318886"/>
                <a:gd name="connsiteY282" fmla="*/ 828921 h 828920"/>
                <a:gd name="connsiteX283" fmla="*/ 329352 w 1318886"/>
                <a:gd name="connsiteY283" fmla="*/ 828921 h 828920"/>
                <a:gd name="connsiteX284" fmla="*/ 330502 w 1318886"/>
                <a:gd name="connsiteY284" fmla="*/ 828921 h 828920"/>
                <a:gd name="connsiteX285" fmla="*/ 331693 w 1318886"/>
                <a:gd name="connsiteY285" fmla="*/ 828921 h 828920"/>
                <a:gd name="connsiteX286" fmla="*/ 332844 w 1318886"/>
                <a:gd name="connsiteY286" fmla="*/ 828921 h 828920"/>
                <a:gd name="connsiteX287" fmla="*/ 333994 w 1318886"/>
                <a:gd name="connsiteY287" fmla="*/ 828921 h 828920"/>
                <a:gd name="connsiteX288" fmla="*/ 335185 w 1318886"/>
                <a:gd name="connsiteY288" fmla="*/ 828921 h 828920"/>
                <a:gd name="connsiteX289" fmla="*/ 336335 w 1318886"/>
                <a:gd name="connsiteY289" fmla="*/ 828921 h 828920"/>
                <a:gd name="connsiteX290" fmla="*/ 337485 w 1318886"/>
                <a:gd name="connsiteY290" fmla="*/ 828921 h 828920"/>
                <a:gd name="connsiteX291" fmla="*/ 338677 w 1318886"/>
                <a:gd name="connsiteY291" fmla="*/ 828921 h 828920"/>
                <a:gd name="connsiteX292" fmla="*/ 339826 w 1318886"/>
                <a:gd name="connsiteY292" fmla="*/ 828921 h 828920"/>
                <a:gd name="connsiteX293" fmla="*/ 340977 w 1318886"/>
                <a:gd name="connsiteY293" fmla="*/ 828921 h 828920"/>
                <a:gd name="connsiteX294" fmla="*/ 342168 w 1318886"/>
                <a:gd name="connsiteY294" fmla="*/ 828921 h 828920"/>
                <a:gd name="connsiteX295" fmla="*/ 343318 w 1318886"/>
                <a:gd name="connsiteY295" fmla="*/ 828921 h 828920"/>
                <a:gd name="connsiteX296" fmla="*/ 344509 w 1318886"/>
                <a:gd name="connsiteY296" fmla="*/ 828921 h 828920"/>
                <a:gd name="connsiteX297" fmla="*/ 345659 w 1318886"/>
                <a:gd name="connsiteY297" fmla="*/ 828921 h 828920"/>
                <a:gd name="connsiteX298" fmla="*/ 346810 w 1318886"/>
                <a:gd name="connsiteY298" fmla="*/ 828921 h 828920"/>
                <a:gd name="connsiteX299" fmla="*/ 348001 w 1318886"/>
                <a:gd name="connsiteY299" fmla="*/ 828921 h 828920"/>
                <a:gd name="connsiteX300" fmla="*/ 349151 w 1318886"/>
                <a:gd name="connsiteY300" fmla="*/ 828921 h 828920"/>
                <a:gd name="connsiteX301" fmla="*/ 350301 w 1318886"/>
                <a:gd name="connsiteY301" fmla="*/ 828921 h 828920"/>
                <a:gd name="connsiteX302" fmla="*/ 351492 w 1318886"/>
                <a:gd name="connsiteY302" fmla="*/ 828921 h 828920"/>
                <a:gd name="connsiteX303" fmla="*/ 352643 w 1318886"/>
                <a:gd name="connsiteY303" fmla="*/ 828921 h 828920"/>
                <a:gd name="connsiteX304" fmla="*/ 353792 w 1318886"/>
                <a:gd name="connsiteY304" fmla="*/ 828921 h 828920"/>
                <a:gd name="connsiteX305" fmla="*/ 354984 w 1318886"/>
                <a:gd name="connsiteY305" fmla="*/ 828921 h 828920"/>
                <a:gd name="connsiteX306" fmla="*/ 356134 w 1318886"/>
                <a:gd name="connsiteY306" fmla="*/ 828921 h 828920"/>
                <a:gd name="connsiteX307" fmla="*/ 357284 w 1318886"/>
                <a:gd name="connsiteY307" fmla="*/ 828921 h 828920"/>
                <a:gd name="connsiteX308" fmla="*/ 358475 w 1318886"/>
                <a:gd name="connsiteY308" fmla="*/ 828921 h 828920"/>
                <a:gd name="connsiteX309" fmla="*/ 359626 w 1318886"/>
                <a:gd name="connsiteY309" fmla="*/ 828921 h 828920"/>
                <a:gd name="connsiteX310" fmla="*/ 360817 w 1318886"/>
                <a:gd name="connsiteY310" fmla="*/ 828921 h 828920"/>
                <a:gd name="connsiteX311" fmla="*/ 361967 w 1318886"/>
                <a:gd name="connsiteY311" fmla="*/ 828921 h 828920"/>
                <a:gd name="connsiteX312" fmla="*/ 363117 w 1318886"/>
                <a:gd name="connsiteY312" fmla="*/ 828921 h 828920"/>
                <a:gd name="connsiteX313" fmla="*/ 364308 w 1318886"/>
                <a:gd name="connsiteY313" fmla="*/ 828921 h 828920"/>
                <a:gd name="connsiteX314" fmla="*/ 365459 w 1318886"/>
                <a:gd name="connsiteY314" fmla="*/ 828921 h 828920"/>
                <a:gd name="connsiteX315" fmla="*/ 366608 w 1318886"/>
                <a:gd name="connsiteY315" fmla="*/ 828921 h 828920"/>
                <a:gd name="connsiteX316" fmla="*/ 367800 w 1318886"/>
                <a:gd name="connsiteY316" fmla="*/ 828921 h 828920"/>
                <a:gd name="connsiteX317" fmla="*/ 368950 w 1318886"/>
                <a:gd name="connsiteY317" fmla="*/ 828921 h 828920"/>
                <a:gd name="connsiteX318" fmla="*/ 370100 w 1318886"/>
                <a:gd name="connsiteY318" fmla="*/ 828921 h 828920"/>
                <a:gd name="connsiteX319" fmla="*/ 371291 w 1318886"/>
                <a:gd name="connsiteY319" fmla="*/ 828921 h 828920"/>
                <a:gd name="connsiteX320" fmla="*/ 372441 w 1318886"/>
                <a:gd name="connsiteY320" fmla="*/ 828921 h 828920"/>
                <a:gd name="connsiteX321" fmla="*/ 373592 w 1318886"/>
                <a:gd name="connsiteY321" fmla="*/ 828921 h 828920"/>
                <a:gd name="connsiteX322" fmla="*/ 374783 w 1318886"/>
                <a:gd name="connsiteY322" fmla="*/ 828921 h 828920"/>
                <a:gd name="connsiteX323" fmla="*/ 375933 w 1318886"/>
                <a:gd name="connsiteY323" fmla="*/ 828921 h 828920"/>
                <a:gd name="connsiteX324" fmla="*/ 377124 w 1318886"/>
                <a:gd name="connsiteY324" fmla="*/ 828921 h 828920"/>
                <a:gd name="connsiteX325" fmla="*/ 378274 w 1318886"/>
                <a:gd name="connsiteY325" fmla="*/ 828921 h 828920"/>
                <a:gd name="connsiteX326" fmla="*/ 379424 w 1318886"/>
                <a:gd name="connsiteY326" fmla="*/ 828921 h 828920"/>
                <a:gd name="connsiteX327" fmla="*/ 380616 w 1318886"/>
                <a:gd name="connsiteY327" fmla="*/ 828921 h 828920"/>
                <a:gd name="connsiteX328" fmla="*/ 381766 w 1318886"/>
                <a:gd name="connsiteY328" fmla="*/ 828921 h 828920"/>
                <a:gd name="connsiteX329" fmla="*/ 382916 w 1318886"/>
                <a:gd name="connsiteY329" fmla="*/ 828921 h 828920"/>
                <a:gd name="connsiteX330" fmla="*/ 384107 w 1318886"/>
                <a:gd name="connsiteY330" fmla="*/ 828921 h 828920"/>
                <a:gd name="connsiteX331" fmla="*/ 385257 w 1318886"/>
                <a:gd name="connsiteY331" fmla="*/ 828921 h 828920"/>
                <a:gd name="connsiteX332" fmla="*/ 386408 w 1318886"/>
                <a:gd name="connsiteY332" fmla="*/ 828921 h 828920"/>
                <a:gd name="connsiteX333" fmla="*/ 387598 w 1318886"/>
                <a:gd name="connsiteY333" fmla="*/ 828921 h 828920"/>
                <a:gd name="connsiteX334" fmla="*/ 388749 w 1318886"/>
                <a:gd name="connsiteY334" fmla="*/ 828921 h 828920"/>
                <a:gd name="connsiteX335" fmla="*/ 389940 w 1318886"/>
                <a:gd name="connsiteY335" fmla="*/ 828921 h 828920"/>
                <a:gd name="connsiteX336" fmla="*/ 391090 w 1318886"/>
                <a:gd name="connsiteY336" fmla="*/ 828921 h 828920"/>
                <a:gd name="connsiteX337" fmla="*/ 392240 w 1318886"/>
                <a:gd name="connsiteY337" fmla="*/ 828921 h 828920"/>
                <a:gd name="connsiteX338" fmla="*/ 393431 w 1318886"/>
                <a:gd name="connsiteY338" fmla="*/ 828921 h 828920"/>
                <a:gd name="connsiteX339" fmla="*/ 394582 w 1318886"/>
                <a:gd name="connsiteY339" fmla="*/ 828921 h 828920"/>
                <a:gd name="connsiteX340" fmla="*/ 395732 w 1318886"/>
                <a:gd name="connsiteY340" fmla="*/ 828921 h 828920"/>
                <a:gd name="connsiteX341" fmla="*/ 396923 w 1318886"/>
                <a:gd name="connsiteY341" fmla="*/ 828921 h 828920"/>
                <a:gd name="connsiteX342" fmla="*/ 398073 w 1318886"/>
                <a:gd name="connsiteY342" fmla="*/ 828921 h 828920"/>
                <a:gd name="connsiteX343" fmla="*/ 399223 w 1318886"/>
                <a:gd name="connsiteY343" fmla="*/ 828921 h 828920"/>
                <a:gd name="connsiteX344" fmla="*/ 400414 w 1318886"/>
                <a:gd name="connsiteY344" fmla="*/ 828921 h 828920"/>
                <a:gd name="connsiteX345" fmla="*/ 401565 w 1318886"/>
                <a:gd name="connsiteY345" fmla="*/ 828921 h 828920"/>
                <a:gd name="connsiteX346" fmla="*/ 402715 w 1318886"/>
                <a:gd name="connsiteY346" fmla="*/ 828921 h 828920"/>
                <a:gd name="connsiteX347" fmla="*/ 403906 w 1318886"/>
                <a:gd name="connsiteY347" fmla="*/ 828921 h 828920"/>
                <a:gd name="connsiteX348" fmla="*/ 405056 w 1318886"/>
                <a:gd name="connsiteY348" fmla="*/ 828921 h 828920"/>
                <a:gd name="connsiteX349" fmla="*/ 406247 w 1318886"/>
                <a:gd name="connsiteY349" fmla="*/ 828921 h 828920"/>
                <a:gd name="connsiteX350" fmla="*/ 407398 w 1318886"/>
                <a:gd name="connsiteY350" fmla="*/ 828921 h 828920"/>
                <a:gd name="connsiteX351" fmla="*/ 408548 w 1318886"/>
                <a:gd name="connsiteY351" fmla="*/ 828921 h 828920"/>
                <a:gd name="connsiteX352" fmla="*/ 409739 w 1318886"/>
                <a:gd name="connsiteY352" fmla="*/ 828921 h 828920"/>
                <a:gd name="connsiteX353" fmla="*/ 410889 w 1318886"/>
                <a:gd name="connsiteY353" fmla="*/ 828921 h 828920"/>
                <a:gd name="connsiteX354" fmla="*/ 412039 w 1318886"/>
                <a:gd name="connsiteY354" fmla="*/ 828921 h 828920"/>
                <a:gd name="connsiteX355" fmla="*/ 413231 w 1318886"/>
                <a:gd name="connsiteY355" fmla="*/ 828921 h 828920"/>
                <a:gd name="connsiteX356" fmla="*/ 414380 w 1318886"/>
                <a:gd name="connsiteY356" fmla="*/ 828921 h 828920"/>
                <a:gd name="connsiteX357" fmla="*/ 415531 w 1318886"/>
                <a:gd name="connsiteY357" fmla="*/ 828921 h 828920"/>
                <a:gd name="connsiteX358" fmla="*/ 416722 w 1318886"/>
                <a:gd name="connsiteY358" fmla="*/ 828921 h 828920"/>
                <a:gd name="connsiteX359" fmla="*/ 417872 w 1318886"/>
                <a:gd name="connsiteY359" fmla="*/ 828921 h 828920"/>
                <a:gd name="connsiteX360" fmla="*/ 419022 w 1318886"/>
                <a:gd name="connsiteY360" fmla="*/ 828921 h 828920"/>
                <a:gd name="connsiteX361" fmla="*/ 420213 w 1318886"/>
                <a:gd name="connsiteY361" fmla="*/ 828921 h 828920"/>
                <a:gd name="connsiteX362" fmla="*/ 421364 w 1318886"/>
                <a:gd name="connsiteY362" fmla="*/ 828921 h 828920"/>
                <a:gd name="connsiteX363" fmla="*/ 422555 w 1318886"/>
                <a:gd name="connsiteY363" fmla="*/ 828921 h 828920"/>
                <a:gd name="connsiteX364" fmla="*/ 423705 w 1318886"/>
                <a:gd name="connsiteY364" fmla="*/ 828921 h 828920"/>
                <a:gd name="connsiteX365" fmla="*/ 424855 w 1318886"/>
                <a:gd name="connsiteY365" fmla="*/ 828921 h 828920"/>
                <a:gd name="connsiteX366" fmla="*/ 426047 w 1318886"/>
                <a:gd name="connsiteY366" fmla="*/ 828921 h 828920"/>
                <a:gd name="connsiteX367" fmla="*/ 427196 w 1318886"/>
                <a:gd name="connsiteY367" fmla="*/ 828921 h 828920"/>
                <a:gd name="connsiteX368" fmla="*/ 428347 w 1318886"/>
                <a:gd name="connsiteY368" fmla="*/ 828921 h 828920"/>
                <a:gd name="connsiteX369" fmla="*/ 429538 w 1318886"/>
                <a:gd name="connsiteY369" fmla="*/ 828921 h 828920"/>
                <a:gd name="connsiteX370" fmla="*/ 430688 w 1318886"/>
                <a:gd name="connsiteY370" fmla="*/ 828921 h 828920"/>
                <a:gd name="connsiteX371" fmla="*/ 431838 w 1318886"/>
                <a:gd name="connsiteY371" fmla="*/ 828921 h 828920"/>
                <a:gd name="connsiteX372" fmla="*/ 433029 w 1318886"/>
                <a:gd name="connsiteY372" fmla="*/ 828921 h 828920"/>
                <a:gd name="connsiteX373" fmla="*/ 434180 w 1318886"/>
                <a:gd name="connsiteY373" fmla="*/ 828921 h 828920"/>
                <a:gd name="connsiteX374" fmla="*/ 435329 w 1318886"/>
                <a:gd name="connsiteY374" fmla="*/ 828921 h 828920"/>
                <a:gd name="connsiteX375" fmla="*/ 436521 w 1318886"/>
                <a:gd name="connsiteY375" fmla="*/ 828921 h 828920"/>
                <a:gd name="connsiteX376" fmla="*/ 437671 w 1318886"/>
                <a:gd name="connsiteY376" fmla="*/ 828921 h 828920"/>
                <a:gd name="connsiteX377" fmla="*/ 438862 w 1318886"/>
                <a:gd name="connsiteY377" fmla="*/ 828921 h 828920"/>
                <a:gd name="connsiteX378" fmla="*/ 440012 w 1318886"/>
                <a:gd name="connsiteY378" fmla="*/ 828921 h 828920"/>
                <a:gd name="connsiteX379" fmla="*/ 441162 w 1318886"/>
                <a:gd name="connsiteY379" fmla="*/ 828921 h 828920"/>
                <a:gd name="connsiteX380" fmla="*/ 442354 w 1318886"/>
                <a:gd name="connsiteY380" fmla="*/ 828921 h 828920"/>
                <a:gd name="connsiteX381" fmla="*/ 443504 w 1318886"/>
                <a:gd name="connsiteY381" fmla="*/ 828921 h 828920"/>
                <a:gd name="connsiteX382" fmla="*/ 444654 w 1318886"/>
                <a:gd name="connsiteY382" fmla="*/ 828921 h 828920"/>
                <a:gd name="connsiteX383" fmla="*/ 445845 w 1318886"/>
                <a:gd name="connsiteY383" fmla="*/ 828921 h 828920"/>
                <a:gd name="connsiteX384" fmla="*/ 446995 w 1318886"/>
                <a:gd name="connsiteY384" fmla="*/ 828921 h 828920"/>
                <a:gd name="connsiteX385" fmla="*/ 448146 w 1318886"/>
                <a:gd name="connsiteY385" fmla="*/ 828921 h 828920"/>
                <a:gd name="connsiteX386" fmla="*/ 449337 w 1318886"/>
                <a:gd name="connsiteY386" fmla="*/ 828921 h 828920"/>
                <a:gd name="connsiteX387" fmla="*/ 450487 w 1318886"/>
                <a:gd name="connsiteY387" fmla="*/ 828921 h 828920"/>
                <a:gd name="connsiteX388" fmla="*/ 451678 w 1318886"/>
                <a:gd name="connsiteY388" fmla="*/ 828921 h 828920"/>
                <a:gd name="connsiteX389" fmla="*/ 452828 w 1318886"/>
                <a:gd name="connsiteY389" fmla="*/ 828921 h 828920"/>
                <a:gd name="connsiteX390" fmla="*/ 453978 w 1318886"/>
                <a:gd name="connsiteY390" fmla="*/ 828921 h 828920"/>
                <a:gd name="connsiteX391" fmla="*/ 455170 w 1318886"/>
                <a:gd name="connsiteY391" fmla="*/ 828921 h 828920"/>
                <a:gd name="connsiteX392" fmla="*/ 456320 w 1318886"/>
                <a:gd name="connsiteY392" fmla="*/ 828921 h 828920"/>
                <a:gd name="connsiteX393" fmla="*/ 457470 w 1318886"/>
                <a:gd name="connsiteY393" fmla="*/ 828921 h 828920"/>
                <a:gd name="connsiteX394" fmla="*/ 458661 w 1318886"/>
                <a:gd name="connsiteY394" fmla="*/ 828921 h 828920"/>
                <a:gd name="connsiteX395" fmla="*/ 459811 w 1318886"/>
                <a:gd name="connsiteY395" fmla="*/ 828921 h 828920"/>
                <a:gd name="connsiteX396" fmla="*/ 460962 w 1318886"/>
                <a:gd name="connsiteY396" fmla="*/ 828921 h 828920"/>
                <a:gd name="connsiteX397" fmla="*/ 462152 w 1318886"/>
                <a:gd name="connsiteY397" fmla="*/ 828921 h 828920"/>
                <a:gd name="connsiteX398" fmla="*/ 463303 w 1318886"/>
                <a:gd name="connsiteY398" fmla="*/ 828921 h 828920"/>
                <a:gd name="connsiteX399" fmla="*/ 464453 w 1318886"/>
                <a:gd name="connsiteY399" fmla="*/ 828921 h 828920"/>
                <a:gd name="connsiteX400" fmla="*/ 465644 w 1318886"/>
                <a:gd name="connsiteY400" fmla="*/ 828921 h 828920"/>
                <a:gd name="connsiteX401" fmla="*/ 466794 w 1318886"/>
                <a:gd name="connsiteY401" fmla="*/ 828921 h 828920"/>
                <a:gd name="connsiteX402" fmla="*/ 467986 w 1318886"/>
                <a:gd name="connsiteY402" fmla="*/ 828921 h 828920"/>
                <a:gd name="connsiteX403" fmla="*/ 469136 w 1318886"/>
                <a:gd name="connsiteY403" fmla="*/ 828921 h 828920"/>
                <a:gd name="connsiteX404" fmla="*/ 470286 w 1318886"/>
                <a:gd name="connsiteY404" fmla="*/ 828921 h 828920"/>
                <a:gd name="connsiteX405" fmla="*/ 471477 w 1318886"/>
                <a:gd name="connsiteY405" fmla="*/ 828921 h 828920"/>
                <a:gd name="connsiteX406" fmla="*/ 472627 w 1318886"/>
                <a:gd name="connsiteY406" fmla="*/ 828921 h 828920"/>
                <a:gd name="connsiteX407" fmla="*/ 473777 w 1318886"/>
                <a:gd name="connsiteY407" fmla="*/ 828921 h 828920"/>
                <a:gd name="connsiteX408" fmla="*/ 474968 w 1318886"/>
                <a:gd name="connsiteY408" fmla="*/ 828921 h 828920"/>
                <a:gd name="connsiteX409" fmla="*/ 476119 w 1318886"/>
                <a:gd name="connsiteY409" fmla="*/ 828921 h 828920"/>
                <a:gd name="connsiteX410" fmla="*/ 477269 w 1318886"/>
                <a:gd name="connsiteY410" fmla="*/ 828921 h 828920"/>
                <a:gd name="connsiteX411" fmla="*/ 478460 w 1318886"/>
                <a:gd name="connsiteY411" fmla="*/ 828921 h 828920"/>
                <a:gd name="connsiteX412" fmla="*/ 479610 w 1318886"/>
                <a:gd name="connsiteY412" fmla="*/ 828921 h 828920"/>
                <a:gd name="connsiteX413" fmla="*/ 480760 w 1318886"/>
                <a:gd name="connsiteY413" fmla="*/ 828921 h 828920"/>
                <a:gd name="connsiteX414" fmla="*/ 481952 w 1318886"/>
                <a:gd name="connsiteY414" fmla="*/ 828921 h 828920"/>
                <a:gd name="connsiteX415" fmla="*/ 483101 w 1318886"/>
                <a:gd name="connsiteY415" fmla="*/ 828921 h 828920"/>
                <a:gd name="connsiteX416" fmla="*/ 484293 w 1318886"/>
                <a:gd name="connsiteY416" fmla="*/ 828921 h 828920"/>
                <a:gd name="connsiteX417" fmla="*/ 485443 w 1318886"/>
                <a:gd name="connsiteY417" fmla="*/ 828921 h 828920"/>
                <a:gd name="connsiteX418" fmla="*/ 486593 w 1318886"/>
                <a:gd name="connsiteY418" fmla="*/ 828921 h 828920"/>
                <a:gd name="connsiteX419" fmla="*/ 487784 w 1318886"/>
                <a:gd name="connsiteY419" fmla="*/ 828921 h 828920"/>
                <a:gd name="connsiteX420" fmla="*/ 488934 w 1318886"/>
                <a:gd name="connsiteY420" fmla="*/ 828921 h 828920"/>
                <a:gd name="connsiteX421" fmla="*/ 490085 w 1318886"/>
                <a:gd name="connsiteY421" fmla="*/ 828921 h 828920"/>
                <a:gd name="connsiteX422" fmla="*/ 491276 w 1318886"/>
                <a:gd name="connsiteY422" fmla="*/ 828921 h 828920"/>
                <a:gd name="connsiteX423" fmla="*/ 492426 w 1318886"/>
                <a:gd name="connsiteY423" fmla="*/ 828921 h 828920"/>
                <a:gd name="connsiteX424" fmla="*/ 493576 w 1318886"/>
                <a:gd name="connsiteY424" fmla="*/ 828921 h 828920"/>
                <a:gd name="connsiteX425" fmla="*/ 494768 w 1318886"/>
                <a:gd name="connsiteY425" fmla="*/ 828921 h 828920"/>
                <a:gd name="connsiteX426" fmla="*/ 495917 w 1318886"/>
                <a:gd name="connsiteY426" fmla="*/ 828921 h 828920"/>
                <a:gd name="connsiteX427" fmla="*/ 497068 w 1318886"/>
                <a:gd name="connsiteY427" fmla="*/ 828921 h 828920"/>
                <a:gd name="connsiteX428" fmla="*/ 498259 w 1318886"/>
                <a:gd name="connsiteY428" fmla="*/ 828921 h 828920"/>
                <a:gd name="connsiteX429" fmla="*/ 499409 w 1318886"/>
                <a:gd name="connsiteY429" fmla="*/ 828921 h 828920"/>
                <a:gd name="connsiteX430" fmla="*/ 500600 w 1318886"/>
                <a:gd name="connsiteY430" fmla="*/ 828921 h 828920"/>
                <a:gd name="connsiteX431" fmla="*/ 501750 w 1318886"/>
                <a:gd name="connsiteY431" fmla="*/ 828921 h 828920"/>
                <a:gd name="connsiteX432" fmla="*/ 502901 w 1318886"/>
                <a:gd name="connsiteY432" fmla="*/ 828921 h 828920"/>
                <a:gd name="connsiteX433" fmla="*/ 504092 w 1318886"/>
                <a:gd name="connsiteY433" fmla="*/ 828921 h 828920"/>
                <a:gd name="connsiteX434" fmla="*/ 505242 w 1318886"/>
                <a:gd name="connsiteY434" fmla="*/ 828921 h 828920"/>
                <a:gd name="connsiteX435" fmla="*/ 506392 w 1318886"/>
                <a:gd name="connsiteY435" fmla="*/ 828921 h 828920"/>
                <a:gd name="connsiteX436" fmla="*/ 507583 w 1318886"/>
                <a:gd name="connsiteY436" fmla="*/ 828921 h 828920"/>
                <a:gd name="connsiteX437" fmla="*/ 508734 w 1318886"/>
                <a:gd name="connsiteY437" fmla="*/ 828921 h 828920"/>
                <a:gd name="connsiteX438" fmla="*/ 509883 w 1318886"/>
                <a:gd name="connsiteY438" fmla="*/ 828921 h 828920"/>
                <a:gd name="connsiteX439" fmla="*/ 511075 w 1318886"/>
                <a:gd name="connsiteY439" fmla="*/ 828921 h 828920"/>
                <a:gd name="connsiteX440" fmla="*/ 512225 w 1318886"/>
                <a:gd name="connsiteY440" fmla="*/ 828921 h 828920"/>
                <a:gd name="connsiteX441" fmla="*/ 513375 w 1318886"/>
                <a:gd name="connsiteY441" fmla="*/ 828921 h 828920"/>
                <a:gd name="connsiteX442" fmla="*/ 514566 w 1318886"/>
                <a:gd name="connsiteY442" fmla="*/ 828921 h 828920"/>
                <a:gd name="connsiteX443" fmla="*/ 515716 w 1318886"/>
                <a:gd name="connsiteY443" fmla="*/ 828921 h 828920"/>
                <a:gd name="connsiteX444" fmla="*/ 516908 w 1318886"/>
                <a:gd name="connsiteY444" fmla="*/ 828921 h 828920"/>
                <a:gd name="connsiteX445" fmla="*/ 518058 w 1318886"/>
                <a:gd name="connsiteY445" fmla="*/ 828921 h 828920"/>
                <a:gd name="connsiteX446" fmla="*/ 519208 w 1318886"/>
                <a:gd name="connsiteY446" fmla="*/ 828921 h 828920"/>
                <a:gd name="connsiteX447" fmla="*/ 520399 w 1318886"/>
                <a:gd name="connsiteY447" fmla="*/ 828921 h 828920"/>
                <a:gd name="connsiteX448" fmla="*/ 521550 w 1318886"/>
                <a:gd name="connsiteY448" fmla="*/ 828921 h 828920"/>
                <a:gd name="connsiteX449" fmla="*/ 522699 w 1318886"/>
                <a:gd name="connsiteY449" fmla="*/ 828921 h 828920"/>
                <a:gd name="connsiteX450" fmla="*/ 523891 w 1318886"/>
                <a:gd name="connsiteY450" fmla="*/ 828921 h 828920"/>
                <a:gd name="connsiteX451" fmla="*/ 525041 w 1318886"/>
                <a:gd name="connsiteY451" fmla="*/ 828921 h 828920"/>
                <a:gd name="connsiteX452" fmla="*/ 526191 w 1318886"/>
                <a:gd name="connsiteY452" fmla="*/ 828921 h 828920"/>
                <a:gd name="connsiteX453" fmla="*/ 527382 w 1318886"/>
                <a:gd name="connsiteY453" fmla="*/ 828921 h 828920"/>
                <a:gd name="connsiteX454" fmla="*/ 528532 w 1318886"/>
                <a:gd name="connsiteY454" fmla="*/ 828921 h 828920"/>
                <a:gd name="connsiteX455" fmla="*/ 529724 w 1318886"/>
                <a:gd name="connsiteY455" fmla="*/ 828921 h 828920"/>
                <a:gd name="connsiteX456" fmla="*/ 530873 w 1318886"/>
                <a:gd name="connsiteY456" fmla="*/ 828921 h 828920"/>
                <a:gd name="connsiteX457" fmla="*/ 532024 w 1318886"/>
                <a:gd name="connsiteY457" fmla="*/ 828921 h 828920"/>
                <a:gd name="connsiteX458" fmla="*/ 533215 w 1318886"/>
                <a:gd name="connsiteY458" fmla="*/ 828921 h 828920"/>
                <a:gd name="connsiteX459" fmla="*/ 534365 w 1318886"/>
                <a:gd name="connsiteY459" fmla="*/ 828921 h 828920"/>
                <a:gd name="connsiteX460" fmla="*/ 535515 w 1318886"/>
                <a:gd name="connsiteY460" fmla="*/ 828921 h 828920"/>
                <a:gd name="connsiteX461" fmla="*/ 536707 w 1318886"/>
                <a:gd name="connsiteY461" fmla="*/ 828921 h 828920"/>
                <a:gd name="connsiteX462" fmla="*/ 537857 w 1318886"/>
                <a:gd name="connsiteY462" fmla="*/ 828921 h 828920"/>
                <a:gd name="connsiteX463" fmla="*/ 539007 w 1318886"/>
                <a:gd name="connsiteY463" fmla="*/ 828921 h 828920"/>
                <a:gd name="connsiteX464" fmla="*/ 540198 w 1318886"/>
                <a:gd name="connsiteY464" fmla="*/ 828921 h 828920"/>
                <a:gd name="connsiteX465" fmla="*/ 541348 w 1318886"/>
                <a:gd name="connsiteY465" fmla="*/ 828921 h 828920"/>
                <a:gd name="connsiteX466" fmla="*/ 542498 w 1318886"/>
                <a:gd name="connsiteY466" fmla="*/ 828921 h 828920"/>
                <a:gd name="connsiteX467" fmla="*/ 543689 w 1318886"/>
                <a:gd name="connsiteY467" fmla="*/ 828921 h 828920"/>
                <a:gd name="connsiteX468" fmla="*/ 544840 w 1318886"/>
                <a:gd name="connsiteY468" fmla="*/ 828921 h 828920"/>
                <a:gd name="connsiteX469" fmla="*/ 546031 w 1318886"/>
                <a:gd name="connsiteY469" fmla="*/ 828921 h 828920"/>
                <a:gd name="connsiteX470" fmla="*/ 547181 w 1318886"/>
                <a:gd name="connsiteY470" fmla="*/ 828921 h 828920"/>
                <a:gd name="connsiteX471" fmla="*/ 548331 w 1318886"/>
                <a:gd name="connsiteY471" fmla="*/ 828921 h 828920"/>
                <a:gd name="connsiteX472" fmla="*/ 549522 w 1318886"/>
                <a:gd name="connsiteY472" fmla="*/ 828921 h 828920"/>
                <a:gd name="connsiteX473" fmla="*/ 550673 w 1318886"/>
                <a:gd name="connsiteY473" fmla="*/ 828921 h 828920"/>
                <a:gd name="connsiteX474" fmla="*/ 551823 w 1318886"/>
                <a:gd name="connsiteY474" fmla="*/ 828921 h 828920"/>
                <a:gd name="connsiteX475" fmla="*/ 553014 w 1318886"/>
                <a:gd name="connsiteY475" fmla="*/ 828921 h 828920"/>
                <a:gd name="connsiteX476" fmla="*/ 554164 w 1318886"/>
                <a:gd name="connsiteY476" fmla="*/ 828921 h 828920"/>
                <a:gd name="connsiteX477" fmla="*/ 555314 w 1318886"/>
                <a:gd name="connsiteY477" fmla="*/ 807171 h 828920"/>
                <a:gd name="connsiteX478" fmla="*/ 556505 w 1318886"/>
                <a:gd name="connsiteY478" fmla="*/ 683473 h 828920"/>
                <a:gd name="connsiteX479" fmla="*/ 557655 w 1318886"/>
                <a:gd name="connsiteY479" fmla="*/ 684783 h 828920"/>
                <a:gd name="connsiteX480" fmla="*/ 558806 w 1318886"/>
                <a:gd name="connsiteY480" fmla="*/ 697102 h 828920"/>
                <a:gd name="connsiteX481" fmla="*/ 559997 w 1318886"/>
                <a:gd name="connsiteY481" fmla="*/ 717016 h 828920"/>
                <a:gd name="connsiteX482" fmla="*/ 561147 w 1318886"/>
                <a:gd name="connsiteY482" fmla="*/ 713611 h 828920"/>
                <a:gd name="connsiteX483" fmla="*/ 562338 w 1318886"/>
                <a:gd name="connsiteY483" fmla="*/ 705486 h 828920"/>
                <a:gd name="connsiteX484" fmla="*/ 563489 w 1318886"/>
                <a:gd name="connsiteY484" fmla="*/ 709417 h 828920"/>
                <a:gd name="connsiteX485" fmla="*/ 564639 w 1318886"/>
                <a:gd name="connsiteY485" fmla="*/ 680068 h 828920"/>
                <a:gd name="connsiteX486" fmla="*/ 565830 w 1318886"/>
                <a:gd name="connsiteY486" fmla="*/ 711516 h 828920"/>
                <a:gd name="connsiteX487" fmla="*/ 566980 w 1318886"/>
                <a:gd name="connsiteY487" fmla="*/ 714658 h 828920"/>
                <a:gd name="connsiteX488" fmla="*/ 568130 w 1318886"/>
                <a:gd name="connsiteY488" fmla="*/ 715184 h 828920"/>
                <a:gd name="connsiteX489" fmla="*/ 569322 w 1318886"/>
                <a:gd name="connsiteY489" fmla="*/ 706012 h 828920"/>
                <a:gd name="connsiteX490" fmla="*/ 570471 w 1318886"/>
                <a:gd name="connsiteY490" fmla="*/ 697102 h 828920"/>
                <a:gd name="connsiteX491" fmla="*/ 571622 w 1318886"/>
                <a:gd name="connsiteY491" fmla="*/ 692382 h 828920"/>
                <a:gd name="connsiteX492" fmla="*/ 572813 w 1318886"/>
                <a:gd name="connsiteY492" fmla="*/ 720688 h 828920"/>
                <a:gd name="connsiteX493" fmla="*/ 573963 w 1318886"/>
                <a:gd name="connsiteY493" fmla="*/ 705223 h 828920"/>
                <a:gd name="connsiteX494" fmla="*/ 575113 w 1318886"/>
                <a:gd name="connsiteY494" fmla="*/ 717279 h 828920"/>
                <a:gd name="connsiteX495" fmla="*/ 576304 w 1318886"/>
                <a:gd name="connsiteY495" fmla="*/ 739555 h 828920"/>
                <a:gd name="connsiteX496" fmla="*/ 577455 w 1318886"/>
                <a:gd name="connsiteY496" fmla="*/ 708632 h 828920"/>
                <a:gd name="connsiteX497" fmla="*/ 578646 w 1318886"/>
                <a:gd name="connsiteY497" fmla="*/ 681900 h 828920"/>
                <a:gd name="connsiteX498" fmla="*/ 579796 w 1318886"/>
                <a:gd name="connsiteY498" fmla="*/ 695003 h 828920"/>
                <a:gd name="connsiteX499" fmla="*/ 580946 w 1318886"/>
                <a:gd name="connsiteY499" fmla="*/ 699723 h 828920"/>
                <a:gd name="connsiteX500" fmla="*/ 582137 w 1318886"/>
                <a:gd name="connsiteY500" fmla="*/ 721999 h 828920"/>
                <a:gd name="connsiteX501" fmla="*/ 583287 w 1318886"/>
                <a:gd name="connsiteY501" fmla="*/ 722520 h 828920"/>
                <a:gd name="connsiteX502" fmla="*/ 584437 w 1318886"/>
                <a:gd name="connsiteY502" fmla="*/ 725930 h 828920"/>
                <a:gd name="connsiteX503" fmla="*/ 585629 w 1318886"/>
                <a:gd name="connsiteY503" fmla="*/ 712826 h 828920"/>
                <a:gd name="connsiteX504" fmla="*/ 586779 w 1318886"/>
                <a:gd name="connsiteY504" fmla="*/ 723309 h 828920"/>
                <a:gd name="connsiteX505" fmla="*/ 587929 w 1318886"/>
                <a:gd name="connsiteY505" fmla="*/ 676395 h 828920"/>
                <a:gd name="connsiteX506" fmla="*/ 589120 w 1318886"/>
                <a:gd name="connsiteY506" fmla="*/ 699723 h 828920"/>
                <a:gd name="connsiteX507" fmla="*/ 590271 w 1318886"/>
                <a:gd name="connsiteY507" fmla="*/ 714395 h 828920"/>
                <a:gd name="connsiteX508" fmla="*/ 591420 w 1318886"/>
                <a:gd name="connsiteY508" fmla="*/ 719378 h 828920"/>
                <a:gd name="connsiteX509" fmla="*/ 592612 w 1318886"/>
                <a:gd name="connsiteY509" fmla="*/ 709680 h 828920"/>
                <a:gd name="connsiteX510" fmla="*/ 593762 w 1318886"/>
                <a:gd name="connsiteY510" fmla="*/ 680589 h 828920"/>
                <a:gd name="connsiteX511" fmla="*/ 594953 w 1318886"/>
                <a:gd name="connsiteY511" fmla="*/ 690025 h 828920"/>
                <a:gd name="connsiteX512" fmla="*/ 596103 w 1318886"/>
                <a:gd name="connsiteY512" fmla="*/ 715184 h 828920"/>
                <a:gd name="connsiteX513" fmla="*/ 597253 w 1318886"/>
                <a:gd name="connsiteY513" fmla="*/ 710206 h 828920"/>
                <a:gd name="connsiteX514" fmla="*/ 598445 w 1318886"/>
                <a:gd name="connsiteY514" fmla="*/ 693430 h 828920"/>
                <a:gd name="connsiteX515" fmla="*/ 599595 w 1318886"/>
                <a:gd name="connsiteY515" fmla="*/ 696839 h 828920"/>
                <a:gd name="connsiteX516" fmla="*/ 600745 w 1318886"/>
                <a:gd name="connsiteY516" fmla="*/ 659887 h 828920"/>
                <a:gd name="connsiteX517" fmla="*/ 601936 w 1318886"/>
                <a:gd name="connsiteY517" fmla="*/ 664602 h 828920"/>
                <a:gd name="connsiteX518" fmla="*/ 603086 w 1318886"/>
                <a:gd name="connsiteY518" fmla="*/ 676921 h 828920"/>
                <a:gd name="connsiteX519" fmla="*/ 604237 w 1318886"/>
                <a:gd name="connsiteY519" fmla="*/ 666964 h 828920"/>
                <a:gd name="connsiteX520" fmla="*/ 605428 w 1318886"/>
                <a:gd name="connsiteY520" fmla="*/ 655430 h 828920"/>
                <a:gd name="connsiteX521" fmla="*/ 606578 w 1318886"/>
                <a:gd name="connsiteY521" fmla="*/ 687930 h 828920"/>
                <a:gd name="connsiteX522" fmla="*/ 607769 w 1318886"/>
                <a:gd name="connsiteY522" fmla="*/ 675611 h 828920"/>
                <a:gd name="connsiteX523" fmla="*/ 608919 w 1318886"/>
                <a:gd name="connsiteY523" fmla="*/ 657529 h 828920"/>
                <a:gd name="connsiteX524" fmla="*/ 610069 w 1318886"/>
                <a:gd name="connsiteY524" fmla="*/ 567378 h 828920"/>
                <a:gd name="connsiteX525" fmla="*/ 611261 w 1318886"/>
                <a:gd name="connsiteY525" fmla="*/ 620576 h 828920"/>
                <a:gd name="connsiteX526" fmla="*/ 612411 w 1318886"/>
                <a:gd name="connsiteY526" fmla="*/ 648357 h 828920"/>
                <a:gd name="connsiteX527" fmla="*/ 613561 w 1318886"/>
                <a:gd name="connsiteY527" fmla="*/ 623982 h 828920"/>
                <a:gd name="connsiteX528" fmla="*/ 614752 w 1318886"/>
                <a:gd name="connsiteY528" fmla="*/ 607999 h 828920"/>
                <a:gd name="connsiteX529" fmla="*/ 615902 w 1318886"/>
                <a:gd name="connsiteY529" fmla="*/ 659624 h 828920"/>
                <a:gd name="connsiteX530" fmla="*/ 617053 w 1318886"/>
                <a:gd name="connsiteY530" fmla="*/ 665913 h 828920"/>
                <a:gd name="connsiteX531" fmla="*/ 618243 w 1318886"/>
                <a:gd name="connsiteY531" fmla="*/ 665128 h 828920"/>
                <a:gd name="connsiteX532" fmla="*/ 619394 w 1318886"/>
                <a:gd name="connsiteY532" fmla="*/ 661982 h 828920"/>
                <a:gd name="connsiteX533" fmla="*/ 620544 w 1318886"/>
                <a:gd name="connsiteY533" fmla="*/ 651240 h 828920"/>
                <a:gd name="connsiteX534" fmla="*/ 621735 w 1318886"/>
                <a:gd name="connsiteY534" fmla="*/ 638921 h 828920"/>
                <a:gd name="connsiteX535" fmla="*/ 622885 w 1318886"/>
                <a:gd name="connsiteY535" fmla="*/ 608521 h 828920"/>
                <a:gd name="connsiteX536" fmla="*/ 624076 w 1318886"/>
                <a:gd name="connsiteY536" fmla="*/ 576025 h 828920"/>
                <a:gd name="connsiteX537" fmla="*/ 625227 w 1318886"/>
                <a:gd name="connsiteY537" fmla="*/ 644947 h 828920"/>
                <a:gd name="connsiteX538" fmla="*/ 626376 w 1318886"/>
                <a:gd name="connsiteY538" fmla="*/ 638658 h 828920"/>
                <a:gd name="connsiteX539" fmla="*/ 627568 w 1318886"/>
                <a:gd name="connsiteY539" fmla="*/ 652809 h 828920"/>
                <a:gd name="connsiteX540" fmla="*/ 628718 w 1318886"/>
                <a:gd name="connsiteY540" fmla="*/ 656740 h 828920"/>
                <a:gd name="connsiteX541" fmla="*/ 629868 w 1318886"/>
                <a:gd name="connsiteY541" fmla="*/ 635516 h 828920"/>
                <a:gd name="connsiteX542" fmla="*/ 631059 w 1318886"/>
                <a:gd name="connsiteY542" fmla="*/ 661982 h 828920"/>
                <a:gd name="connsiteX543" fmla="*/ 632210 w 1318886"/>
                <a:gd name="connsiteY543" fmla="*/ 596465 h 828920"/>
                <a:gd name="connsiteX544" fmla="*/ 633360 w 1318886"/>
                <a:gd name="connsiteY544" fmla="*/ 627128 h 828920"/>
                <a:gd name="connsiteX545" fmla="*/ 634551 w 1318886"/>
                <a:gd name="connsiteY545" fmla="*/ 631059 h 828920"/>
                <a:gd name="connsiteX546" fmla="*/ 635701 w 1318886"/>
                <a:gd name="connsiteY546" fmla="*/ 641805 h 828920"/>
                <a:gd name="connsiteX547" fmla="*/ 636851 w 1318886"/>
                <a:gd name="connsiteY547" fmla="*/ 672206 h 828920"/>
                <a:gd name="connsiteX548" fmla="*/ 638043 w 1318886"/>
                <a:gd name="connsiteY548" fmla="*/ 699460 h 828920"/>
                <a:gd name="connsiteX549" fmla="*/ 639192 w 1318886"/>
                <a:gd name="connsiteY549" fmla="*/ 684258 h 828920"/>
                <a:gd name="connsiteX550" fmla="*/ 640384 w 1318886"/>
                <a:gd name="connsiteY550" fmla="*/ 681900 h 828920"/>
                <a:gd name="connsiteX551" fmla="*/ 641534 w 1318886"/>
                <a:gd name="connsiteY551" fmla="*/ 696314 h 828920"/>
                <a:gd name="connsiteX552" fmla="*/ 642684 w 1318886"/>
                <a:gd name="connsiteY552" fmla="*/ 669844 h 828920"/>
                <a:gd name="connsiteX553" fmla="*/ 643875 w 1318886"/>
                <a:gd name="connsiteY553" fmla="*/ 676921 h 828920"/>
                <a:gd name="connsiteX554" fmla="*/ 645025 w 1318886"/>
                <a:gd name="connsiteY554" fmla="*/ 659887 h 828920"/>
                <a:gd name="connsiteX555" fmla="*/ 646176 w 1318886"/>
                <a:gd name="connsiteY555" fmla="*/ 649930 h 828920"/>
                <a:gd name="connsiteX556" fmla="*/ 647367 w 1318886"/>
                <a:gd name="connsiteY556" fmla="*/ 708632 h 828920"/>
                <a:gd name="connsiteX557" fmla="*/ 648517 w 1318886"/>
                <a:gd name="connsiteY557" fmla="*/ 727240 h 828920"/>
                <a:gd name="connsiteX558" fmla="*/ 649667 w 1318886"/>
                <a:gd name="connsiteY558" fmla="*/ 681637 h 828920"/>
                <a:gd name="connsiteX559" fmla="*/ 650858 w 1318886"/>
                <a:gd name="connsiteY559" fmla="*/ 692120 h 828920"/>
                <a:gd name="connsiteX560" fmla="*/ 652008 w 1318886"/>
                <a:gd name="connsiteY560" fmla="*/ 664602 h 828920"/>
                <a:gd name="connsiteX561" fmla="*/ 653158 w 1318886"/>
                <a:gd name="connsiteY561" fmla="*/ 695529 h 828920"/>
                <a:gd name="connsiteX562" fmla="*/ 654350 w 1318886"/>
                <a:gd name="connsiteY562" fmla="*/ 686878 h 828920"/>
                <a:gd name="connsiteX563" fmla="*/ 655500 w 1318886"/>
                <a:gd name="connsiteY563" fmla="*/ 681378 h 828920"/>
                <a:gd name="connsiteX564" fmla="*/ 656691 w 1318886"/>
                <a:gd name="connsiteY564" fmla="*/ 713085 h 828920"/>
                <a:gd name="connsiteX565" fmla="*/ 657841 w 1318886"/>
                <a:gd name="connsiteY565" fmla="*/ 690025 h 828920"/>
                <a:gd name="connsiteX566" fmla="*/ 658992 w 1318886"/>
                <a:gd name="connsiteY566" fmla="*/ 692908 h 828920"/>
                <a:gd name="connsiteX567" fmla="*/ 660183 w 1318886"/>
                <a:gd name="connsiteY567" fmla="*/ 682163 h 828920"/>
                <a:gd name="connsiteX568" fmla="*/ 661333 w 1318886"/>
                <a:gd name="connsiteY568" fmla="*/ 704176 h 828920"/>
                <a:gd name="connsiteX569" fmla="*/ 662483 w 1318886"/>
                <a:gd name="connsiteY569" fmla="*/ 686094 h 828920"/>
                <a:gd name="connsiteX570" fmla="*/ 663674 w 1318886"/>
                <a:gd name="connsiteY570" fmla="*/ 707322 h 828920"/>
                <a:gd name="connsiteX571" fmla="*/ 664825 w 1318886"/>
                <a:gd name="connsiteY571" fmla="*/ 708107 h 828920"/>
                <a:gd name="connsiteX572" fmla="*/ 665974 w 1318886"/>
                <a:gd name="connsiteY572" fmla="*/ 707585 h 828920"/>
                <a:gd name="connsiteX573" fmla="*/ 667166 w 1318886"/>
                <a:gd name="connsiteY573" fmla="*/ 694219 h 828920"/>
                <a:gd name="connsiteX574" fmla="*/ 668316 w 1318886"/>
                <a:gd name="connsiteY574" fmla="*/ 715184 h 828920"/>
                <a:gd name="connsiteX575" fmla="*/ 669507 w 1318886"/>
                <a:gd name="connsiteY575" fmla="*/ 707844 h 828920"/>
                <a:gd name="connsiteX576" fmla="*/ 670657 w 1318886"/>
                <a:gd name="connsiteY576" fmla="*/ 704438 h 828920"/>
                <a:gd name="connsiteX577" fmla="*/ 671807 w 1318886"/>
                <a:gd name="connsiteY577" fmla="*/ 689499 h 828920"/>
                <a:gd name="connsiteX578" fmla="*/ 672999 w 1318886"/>
                <a:gd name="connsiteY578" fmla="*/ 675874 h 828920"/>
                <a:gd name="connsiteX579" fmla="*/ 674149 w 1318886"/>
                <a:gd name="connsiteY579" fmla="*/ 709943 h 828920"/>
                <a:gd name="connsiteX580" fmla="*/ 675299 w 1318886"/>
                <a:gd name="connsiteY580" fmla="*/ 650977 h 828920"/>
                <a:gd name="connsiteX581" fmla="*/ 676490 w 1318886"/>
                <a:gd name="connsiteY581" fmla="*/ 685831 h 828920"/>
                <a:gd name="connsiteX582" fmla="*/ 677640 w 1318886"/>
                <a:gd name="connsiteY582" fmla="*/ 712038 h 828920"/>
                <a:gd name="connsiteX583" fmla="*/ 678790 w 1318886"/>
                <a:gd name="connsiteY583" fmla="*/ 694740 h 828920"/>
                <a:gd name="connsiteX584" fmla="*/ 679982 w 1318886"/>
                <a:gd name="connsiteY584" fmla="*/ 681900 h 828920"/>
                <a:gd name="connsiteX585" fmla="*/ 681132 w 1318886"/>
                <a:gd name="connsiteY585" fmla="*/ 679805 h 828920"/>
                <a:gd name="connsiteX586" fmla="*/ 682282 w 1318886"/>
                <a:gd name="connsiteY586" fmla="*/ 705223 h 828920"/>
                <a:gd name="connsiteX587" fmla="*/ 683473 w 1318886"/>
                <a:gd name="connsiteY587" fmla="*/ 681900 h 828920"/>
                <a:gd name="connsiteX588" fmla="*/ 684623 w 1318886"/>
                <a:gd name="connsiteY588" fmla="*/ 698150 h 828920"/>
                <a:gd name="connsiteX589" fmla="*/ 685815 w 1318886"/>
                <a:gd name="connsiteY589" fmla="*/ 677184 h 828920"/>
                <a:gd name="connsiteX590" fmla="*/ 686964 w 1318886"/>
                <a:gd name="connsiteY590" fmla="*/ 682688 h 828920"/>
                <a:gd name="connsiteX591" fmla="*/ 688115 w 1318886"/>
                <a:gd name="connsiteY591" fmla="*/ 659361 h 828920"/>
                <a:gd name="connsiteX592" fmla="*/ 689306 w 1318886"/>
                <a:gd name="connsiteY592" fmla="*/ 686356 h 828920"/>
                <a:gd name="connsiteX593" fmla="*/ 690456 w 1318886"/>
                <a:gd name="connsiteY593" fmla="*/ 681378 h 828920"/>
                <a:gd name="connsiteX594" fmla="*/ 691606 w 1318886"/>
                <a:gd name="connsiteY594" fmla="*/ 659102 h 828920"/>
                <a:gd name="connsiteX595" fmla="*/ 692797 w 1318886"/>
                <a:gd name="connsiteY595" fmla="*/ 695003 h 828920"/>
                <a:gd name="connsiteX596" fmla="*/ 693948 w 1318886"/>
                <a:gd name="connsiteY596" fmla="*/ 709680 h 828920"/>
                <a:gd name="connsiteX597" fmla="*/ 695098 w 1318886"/>
                <a:gd name="connsiteY597" fmla="*/ 677969 h 828920"/>
                <a:gd name="connsiteX598" fmla="*/ 696289 w 1318886"/>
                <a:gd name="connsiteY598" fmla="*/ 685831 h 828920"/>
                <a:gd name="connsiteX599" fmla="*/ 697439 w 1318886"/>
                <a:gd name="connsiteY599" fmla="*/ 691335 h 828920"/>
                <a:gd name="connsiteX600" fmla="*/ 698589 w 1318886"/>
                <a:gd name="connsiteY600" fmla="*/ 692382 h 828920"/>
                <a:gd name="connsiteX601" fmla="*/ 699780 w 1318886"/>
                <a:gd name="connsiteY601" fmla="*/ 679279 h 828920"/>
                <a:gd name="connsiteX602" fmla="*/ 700931 w 1318886"/>
                <a:gd name="connsiteY602" fmla="*/ 695529 h 828920"/>
                <a:gd name="connsiteX603" fmla="*/ 702122 w 1318886"/>
                <a:gd name="connsiteY603" fmla="*/ 690288 h 828920"/>
                <a:gd name="connsiteX604" fmla="*/ 703272 w 1318886"/>
                <a:gd name="connsiteY604" fmla="*/ 704438 h 828920"/>
                <a:gd name="connsiteX605" fmla="*/ 704422 w 1318886"/>
                <a:gd name="connsiteY605" fmla="*/ 701292 h 828920"/>
                <a:gd name="connsiteX606" fmla="*/ 705613 w 1318886"/>
                <a:gd name="connsiteY606" fmla="*/ 665391 h 828920"/>
                <a:gd name="connsiteX607" fmla="*/ 706764 w 1318886"/>
                <a:gd name="connsiteY607" fmla="*/ 696051 h 828920"/>
                <a:gd name="connsiteX608" fmla="*/ 707914 w 1318886"/>
                <a:gd name="connsiteY608" fmla="*/ 663292 h 828920"/>
                <a:gd name="connsiteX609" fmla="*/ 709105 w 1318886"/>
                <a:gd name="connsiteY609" fmla="*/ 668796 h 828920"/>
                <a:gd name="connsiteX610" fmla="*/ 710255 w 1318886"/>
                <a:gd name="connsiteY610" fmla="*/ 693693 h 828920"/>
                <a:gd name="connsiteX611" fmla="*/ 711405 w 1318886"/>
                <a:gd name="connsiteY611" fmla="*/ 695266 h 828920"/>
                <a:gd name="connsiteX612" fmla="*/ 712596 w 1318886"/>
                <a:gd name="connsiteY612" fmla="*/ 675874 h 828920"/>
                <a:gd name="connsiteX613" fmla="*/ 713746 w 1318886"/>
                <a:gd name="connsiteY613" fmla="*/ 665654 h 828920"/>
                <a:gd name="connsiteX614" fmla="*/ 714897 w 1318886"/>
                <a:gd name="connsiteY614" fmla="*/ 702865 h 828920"/>
                <a:gd name="connsiteX615" fmla="*/ 716088 w 1318886"/>
                <a:gd name="connsiteY615" fmla="*/ 657003 h 828920"/>
                <a:gd name="connsiteX616" fmla="*/ 717238 w 1318886"/>
                <a:gd name="connsiteY616" fmla="*/ 657792 h 828920"/>
                <a:gd name="connsiteX617" fmla="*/ 718429 w 1318886"/>
                <a:gd name="connsiteY617" fmla="*/ 641279 h 828920"/>
                <a:gd name="connsiteX618" fmla="*/ 719579 w 1318886"/>
                <a:gd name="connsiteY618" fmla="*/ 672727 h 828920"/>
                <a:gd name="connsiteX619" fmla="*/ 720730 w 1318886"/>
                <a:gd name="connsiteY619" fmla="*/ 656481 h 828920"/>
                <a:gd name="connsiteX620" fmla="*/ 721921 w 1318886"/>
                <a:gd name="connsiteY620" fmla="*/ 567637 h 828920"/>
                <a:gd name="connsiteX621" fmla="*/ 723071 w 1318886"/>
                <a:gd name="connsiteY621" fmla="*/ 609831 h 828920"/>
                <a:gd name="connsiteX622" fmla="*/ 724221 w 1318886"/>
                <a:gd name="connsiteY622" fmla="*/ 570784 h 828920"/>
                <a:gd name="connsiteX623" fmla="*/ 725413 w 1318886"/>
                <a:gd name="connsiteY623" fmla="*/ 469887 h 828920"/>
                <a:gd name="connsiteX624" fmla="*/ 726562 w 1318886"/>
                <a:gd name="connsiteY624" fmla="*/ 545102 h 828920"/>
                <a:gd name="connsiteX625" fmla="*/ 727713 w 1318886"/>
                <a:gd name="connsiteY625" fmla="*/ 559516 h 828920"/>
                <a:gd name="connsiteX626" fmla="*/ 728904 w 1318886"/>
                <a:gd name="connsiteY626" fmla="*/ 623982 h 828920"/>
                <a:gd name="connsiteX627" fmla="*/ 730054 w 1318886"/>
                <a:gd name="connsiteY627" fmla="*/ 625292 h 828920"/>
                <a:gd name="connsiteX628" fmla="*/ 731204 w 1318886"/>
                <a:gd name="connsiteY628" fmla="*/ 619792 h 828920"/>
                <a:gd name="connsiteX629" fmla="*/ 732395 w 1318886"/>
                <a:gd name="connsiteY629" fmla="*/ 552176 h 828920"/>
                <a:gd name="connsiteX630" fmla="*/ 733546 w 1318886"/>
                <a:gd name="connsiteY630" fmla="*/ 535930 h 828920"/>
                <a:gd name="connsiteX631" fmla="*/ 734736 w 1318886"/>
                <a:gd name="connsiteY631" fmla="*/ 514176 h 828920"/>
                <a:gd name="connsiteX632" fmla="*/ 735887 w 1318886"/>
                <a:gd name="connsiteY632" fmla="*/ 535667 h 828920"/>
                <a:gd name="connsiteX633" fmla="*/ 737037 w 1318886"/>
                <a:gd name="connsiteY633" fmla="*/ 569999 h 828920"/>
                <a:gd name="connsiteX634" fmla="*/ 738228 w 1318886"/>
                <a:gd name="connsiteY634" fmla="*/ 408301 h 828920"/>
                <a:gd name="connsiteX635" fmla="*/ 739378 w 1318886"/>
                <a:gd name="connsiteY635" fmla="*/ 359555 h 828920"/>
                <a:gd name="connsiteX636" fmla="*/ 740528 w 1318886"/>
                <a:gd name="connsiteY636" fmla="*/ 378163 h 828920"/>
                <a:gd name="connsiteX637" fmla="*/ 741720 w 1318886"/>
                <a:gd name="connsiteY637" fmla="*/ 304258 h 828920"/>
                <a:gd name="connsiteX638" fmla="*/ 742870 w 1318886"/>
                <a:gd name="connsiteY638" fmla="*/ 258659 h 828920"/>
                <a:gd name="connsiteX639" fmla="*/ 744020 w 1318886"/>
                <a:gd name="connsiteY639" fmla="*/ 121336 h 828920"/>
                <a:gd name="connsiteX640" fmla="*/ 745211 w 1318886"/>
                <a:gd name="connsiteY640" fmla="*/ 135750 h 828920"/>
                <a:gd name="connsiteX641" fmla="*/ 746361 w 1318886"/>
                <a:gd name="connsiteY641" fmla="*/ 0 h 828920"/>
                <a:gd name="connsiteX642" fmla="*/ 747552 w 1318886"/>
                <a:gd name="connsiteY642" fmla="*/ 104564 h 828920"/>
                <a:gd name="connsiteX643" fmla="*/ 748703 w 1318886"/>
                <a:gd name="connsiteY643" fmla="*/ 440534 h 828920"/>
                <a:gd name="connsiteX644" fmla="*/ 749853 w 1318886"/>
                <a:gd name="connsiteY644" fmla="*/ 479844 h 828920"/>
                <a:gd name="connsiteX645" fmla="*/ 751044 w 1318886"/>
                <a:gd name="connsiteY645" fmla="*/ 548245 h 828920"/>
                <a:gd name="connsiteX646" fmla="*/ 752194 w 1318886"/>
                <a:gd name="connsiteY646" fmla="*/ 594633 h 828920"/>
                <a:gd name="connsiteX647" fmla="*/ 753344 w 1318886"/>
                <a:gd name="connsiteY647" fmla="*/ 560564 h 828920"/>
                <a:gd name="connsiteX648" fmla="*/ 754536 w 1318886"/>
                <a:gd name="connsiteY648" fmla="*/ 599874 h 828920"/>
                <a:gd name="connsiteX649" fmla="*/ 755686 w 1318886"/>
                <a:gd name="connsiteY649" fmla="*/ 506577 h 828920"/>
                <a:gd name="connsiteX650" fmla="*/ 756836 w 1318886"/>
                <a:gd name="connsiteY650" fmla="*/ 522301 h 828920"/>
                <a:gd name="connsiteX651" fmla="*/ 758027 w 1318886"/>
                <a:gd name="connsiteY651" fmla="*/ 594370 h 828920"/>
                <a:gd name="connsiteX652" fmla="*/ 759177 w 1318886"/>
                <a:gd name="connsiteY652" fmla="*/ 614809 h 828920"/>
                <a:gd name="connsiteX653" fmla="*/ 760328 w 1318886"/>
                <a:gd name="connsiteY653" fmla="*/ 586771 h 828920"/>
                <a:gd name="connsiteX654" fmla="*/ 761518 w 1318886"/>
                <a:gd name="connsiteY654" fmla="*/ 612452 h 828920"/>
                <a:gd name="connsiteX655" fmla="*/ 762669 w 1318886"/>
                <a:gd name="connsiteY655" fmla="*/ 637874 h 828920"/>
                <a:gd name="connsiteX656" fmla="*/ 763860 w 1318886"/>
                <a:gd name="connsiteY656" fmla="*/ 590439 h 828920"/>
                <a:gd name="connsiteX657" fmla="*/ 765010 w 1318886"/>
                <a:gd name="connsiteY657" fmla="*/ 542482 h 828920"/>
                <a:gd name="connsiteX658" fmla="*/ 766160 w 1318886"/>
                <a:gd name="connsiteY658" fmla="*/ 598301 h 828920"/>
                <a:gd name="connsiteX659" fmla="*/ 767352 w 1318886"/>
                <a:gd name="connsiteY659" fmla="*/ 633680 h 828920"/>
                <a:gd name="connsiteX660" fmla="*/ 768502 w 1318886"/>
                <a:gd name="connsiteY660" fmla="*/ 609309 h 828920"/>
                <a:gd name="connsiteX661" fmla="*/ 769652 w 1318886"/>
                <a:gd name="connsiteY661" fmla="*/ 626081 h 828920"/>
                <a:gd name="connsiteX662" fmla="*/ 770843 w 1318886"/>
                <a:gd name="connsiteY662" fmla="*/ 596990 h 828920"/>
                <a:gd name="connsiteX663" fmla="*/ 771993 w 1318886"/>
                <a:gd name="connsiteY663" fmla="*/ 566068 h 828920"/>
                <a:gd name="connsiteX664" fmla="*/ 773143 w 1318886"/>
                <a:gd name="connsiteY664" fmla="*/ 547723 h 828920"/>
                <a:gd name="connsiteX665" fmla="*/ 774334 w 1318886"/>
                <a:gd name="connsiteY665" fmla="*/ 572357 h 828920"/>
                <a:gd name="connsiteX666" fmla="*/ 775485 w 1318886"/>
                <a:gd name="connsiteY666" fmla="*/ 609831 h 828920"/>
                <a:gd name="connsiteX667" fmla="*/ 776635 w 1318886"/>
                <a:gd name="connsiteY667" fmla="*/ 623982 h 828920"/>
                <a:gd name="connsiteX668" fmla="*/ 777826 w 1318886"/>
                <a:gd name="connsiteY668" fmla="*/ 641279 h 828920"/>
                <a:gd name="connsiteX669" fmla="*/ 778976 w 1318886"/>
                <a:gd name="connsiteY669" fmla="*/ 592012 h 828920"/>
                <a:gd name="connsiteX670" fmla="*/ 780167 w 1318886"/>
                <a:gd name="connsiteY670" fmla="*/ 652288 h 828920"/>
                <a:gd name="connsiteX671" fmla="*/ 781318 w 1318886"/>
                <a:gd name="connsiteY671" fmla="*/ 562137 h 828920"/>
                <a:gd name="connsiteX672" fmla="*/ 782467 w 1318886"/>
                <a:gd name="connsiteY672" fmla="*/ 598038 h 828920"/>
                <a:gd name="connsiteX673" fmla="*/ 783659 w 1318886"/>
                <a:gd name="connsiteY673" fmla="*/ 600658 h 828920"/>
                <a:gd name="connsiteX674" fmla="*/ 784809 w 1318886"/>
                <a:gd name="connsiteY674" fmla="*/ 550344 h 828920"/>
                <a:gd name="connsiteX675" fmla="*/ 785959 w 1318886"/>
                <a:gd name="connsiteY675" fmla="*/ 430577 h 828920"/>
                <a:gd name="connsiteX676" fmla="*/ 787150 w 1318886"/>
                <a:gd name="connsiteY676" fmla="*/ 85172 h 828920"/>
                <a:gd name="connsiteX677" fmla="*/ 788300 w 1318886"/>
                <a:gd name="connsiteY677" fmla="*/ 487969 h 828920"/>
                <a:gd name="connsiteX678" fmla="*/ 789451 w 1318886"/>
                <a:gd name="connsiteY678" fmla="*/ 512344 h 828920"/>
                <a:gd name="connsiteX679" fmla="*/ 790642 w 1318886"/>
                <a:gd name="connsiteY679" fmla="*/ 489805 h 828920"/>
                <a:gd name="connsiteX680" fmla="*/ 791792 w 1318886"/>
                <a:gd name="connsiteY680" fmla="*/ 374758 h 828920"/>
                <a:gd name="connsiteX681" fmla="*/ 792942 w 1318886"/>
                <a:gd name="connsiteY681" fmla="*/ 568163 h 828920"/>
                <a:gd name="connsiteX682" fmla="*/ 794134 w 1318886"/>
                <a:gd name="connsiteY682" fmla="*/ 574715 h 828920"/>
                <a:gd name="connsiteX683" fmla="*/ 795283 w 1318886"/>
                <a:gd name="connsiteY683" fmla="*/ 579171 h 828920"/>
                <a:gd name="connsiteX684" fmla="*/ 796475 w 1318886"/>
                <a:gd name="connsiteY684" fmla="*/ 631844 h 828920"/>
                <a:gd name="connsiteX685" fmla="*/ 797625 w 1318886"/>
                <a:gd name="connsiteY685" fmla="*/ 588865 h 828920"/>
                <a:gd name="connsiteX686" fmla="*/ 798775 w 1318886"/>
                <a:gd name="connsiteY686" fmla="*/ 558465 h 828920"/>
                <a:gd name="connsiteX687" fmla="*/ 799966 w 1318886"/>
                <a:gd name="connsiteY687" fmla="*/ 560301 h 828920"/>
                <a:gd name="connsiteX688" fmla="*/ 801116 w 1318886"/>
                <a:gd name="connsiteY688" fmla="*/ 543003 h 828920"/>
                <a:gd name="connsiteX689" fmla="*/ 802267 w 1318886"/>
                <a:gd name="connsiteY689" fmla="*/ 610357 h 828920"/>
                <a:gd name="connsiteX690" fmla="*/ 803458 w 1318886"/>
                <a:gd name="connsiteY690" fmla="*/ 596465 h 828920"/>
                <a:gd name="connsiteX691" fmla="*/ 804608 w 1318886"/>
                <a:gd name="connsiteY691" fmla="*/ 609046 h 828920"/>
                <a:gd name="connsiteX692" fmla="*/ 805758 w 1318886"/>
                <a:gd name="connsiteY692" fmla="*/ 558727 h 828920"/>
                <a:gd name="connsiteX693" fmla="*/ 806949 w 1318886"/>
                <a:gd name="connsiteY693" fmla="*/ 573667 h 828920"/>
                <a:gd name="connsiteX694" fmla="*/ 808099 w 1318886"/>
                <a:gd name="connsiteY694" fmla="*/ 548508 h 828920"/>
                <a:gd name="connsiteX695" fmla="*/ 809249 w 1318886"/>
                <a:gd name="connsiteY695" fmla="*/ 550866 h 828920"/>
                <a:gd name="connsiteX696" fmla="*/ 810441 w 1318886"/>
                <a:gd name="connsiteY696" fmla="*/ 614551 h 828920"/>
                <a:gd name="connsiteX697" fmla="*/ 811591 w 1318886"/>
                <a:gd name="connsiteY697" fmla="*/ 572094 h 828920"/>
                <a:gd name="connsiteX698" fmla="*/ 812782 w 1318886"/>
                <a:gd name="connsiteY698" fmla="*/ 616645 h 828920"/>
                <a:gd name="connsiteX699" fmla="*/ 813932 w 1318886"/>
                <a:gd name="connsiteY699" fmla="*/ 536715 h 828920"/>
                <a:gd name="connsiteX700" fmla="*/ 815082 w 1318886"/>
                <a:gd name="connsiteY700" fmla="*/ 592796 h 828920"/>
                <a:gd name="connsiteX701" fmla="*/ 816274 w 1318886"/>
                <a:gd name="connsiteY701" fmla="*/ 556896 h 828920"/>
                <a:gd name="connsiteX702" fmla="*/ 817424 w 1318886"/>
                <a:gd name="connsiteY702" fmla="*/ 563447 h 828920"/>
                <a:gd name="connsiteX703" fmla="*/ 818574 w 1318886"/>
                <a:gd name="connsiteY703" fmla="*/ 599611 h 828920"/>
                <a:gd name="connsiteX704" fmla="*/ 819765 w 1318886"/>
                <a:gd name="connsiteY704" fmla="*/ 577072 h 828920"/>
                <a:gd name="connsiteX705" fmla="*/ 820916 w 1318886"/>
                <a:gd name="connsiteY705" fmla="*/ 586245 h 828920"/>
                <a:gd name="connsiteX706" fmla="*/ 822065 w 1318886"/>
                <a:gd name="connsiteY706" fmla="*/ 565016 h 828920"/>
                <a:gd name="connsiteX707" fmla="*/ 823257 w 1318886"/>
                <a:gd name="connsiteY707" fmla="*/ 521253 h 828920"/>
                <a:gd name="connsiteX708" fmla="*/ 824407 w 1318886"/>
                <a:gd name="connsiteY708" fmla="*/ 610878 h 828920"/>
                <a:gd name="connsiteX709" fmla="*/ 825598 w 1318886"/>
                <a:gd name="connsiteY709" fmla="*/ 543529 h 828920"/>
                <a:gd name="connsiteX710" fmla="*/ 826748 w 1318886"/>
                <a:gd name="connsiteY710" fmla="*/ 582577 h 828920"/>
                <a:gd name="connsiteX711" fmla="*/ 827898 w 1318886"/>
                <a:gd name="connsiteY711" fmla="*/ 582577 h 828920"/>
                <a:gd name="connsiteX712" fmla="*/ 829090 w 1318886"/>
                <a:gd name="connsiteY712" fmla="*/ 549555 h 828920"/>
                <a:gd name="connsiteX713" fmla="*/ 830239 w 1318886"/>
                <a:gd name="connsiteY713" fmla="*/ 559253 h 828920"/>
                <a:gd name="connsiteX714" fmla="*/ 831390 w 1318886"/>
                <a:gd name="connsiteY714" fmla="*/ 539861 h 828920"/>
                <a:gd name="connsiteX715" fmla="*/ 832581 w 1318886"/>
                <a:gd name="connsiteY715" fmla="*/ 557154 h 828920"/>
                <a:gd name="connsiteX716" fmla="*/ 833731 w 1318886"/>
                <a:gd name="connsiteY716" fmla="*/ 508150 h 828920"/>
                <a:gd name="connsiteX717" fmla="*/ 834881 w 1318886"/>
                <a:gd name="connsiteY717" fmla="*/ 577335 h 828920"/>
                <a:gd name="connsiteX718" fmla="*/ 836073 w 1318886"/>
                <a:gd name="connsiteY718" fmla="*/ 544051 h 828920"/>
                <a:gd name="connsiteX719" fmla="*/ 837223 w 1318886"/>
                <a:gd name="connsiteY719" fmla="*/ 605900 h 828920"/>
                <a:gd name="connsiteX720" fmla="*/ 838373 w 1318886"/>
                <a:gd name="connsiteY720" fmla="*/ 543266 h 828920"/>
                <a:gd name="connsiteX721" fmla="*/ 839564 w 1318886"/>
                <a:gd name="connsiteY721" fmla="*/ 550866 h 828920"/>
                <a:gd name="connsiteX722" fmla="*/ 840714 w 1318886"/>
                <a:gd name="connsiteY722" fmla="*/ 548508 h 828920"/>
                <a:gd name="connsiteX723" fmla="*/ 841906 w 1318886"/>
                <a:gd name="connsiteY723" fmla="*/ 558206 h 828920"/>
                <a:gd name="connsiteX724" fmla="*/ 843055 w 1318886"/>
                <a:gd name="connsiteY724" fmla="*/ 576809 h 828920"/>
                <a:gd name="connsiteX725" fmla="*/ 844206 w 1318886"/>
                <a:gd name="connsiteY725" fmla="*/ 607999 h 828920"/>
                <a:gd name="connsiteX726" fmla="*/ 845397 w 1318886"/>
                <a:gd name="connsiteY726" fmla="*/ 586508 h 828920"/>
                <a:gd name="connsiteX727" fmla="*/ 846547 w 1318886"/>
                <a:gd name="connsiteY727" fmla="*/ 544051 h 828920"/>
                <a:gd name="connsiteX728" fmla="*/ 847697 w 1318886"/>
                <a:gd name="connsiteY728" fmla="*/ 585982 h 828920"/>
                <a:gd name="connsiteX729" fmla="*/ 848888 w 1318886"/>
                <a:gd name="connsiteY729" fmla="*/ 611141 h 828920"/>
                <a:gd name="connsiteX730" fmla="*/ 850039 w 1318886"/>
                <a:gd name="connsiteY730" fmla="*/ 597775 h 828920"/>
                <a:gd name="connsiteX731" fmla="*/ 851189 w 1318886"/>
                <a:gd name="connsiteY731" fmla="*/ 592534 h 828920"/>
                <a:gd name="connsiteX732" fmla="*/ 852380 w 1318886"/>
                <a:gd name="connsiteY732" fmla="*/ 561085 h 828920"/>
                <a:gd name="connsiteX733" fmla="*/ 853530 w 1318886"/>
                <a:gd name="connsiteY733" fmla="*/ 552702 h 828920"/>
                <a:gd name="connsiteX734" fmla="*/ 854680 w 1318886"/>
                <a:gd name="connsiteY734" fmla="*/ 522038 h 828920"/>
                <a:gd name="connsiteX735" fmla="*/ 855871 w 1318886"/>
                <a:gd name="connsiteY735" fmla="*/ 539335 h 828920"/>
                <a:gd name="connsiteX736" fmla="*/ 857021 w 1318886"/>
                <a:gd name="connsiteY736" fmla="*/ 596727 h 828920"/>
                <a:gd name="connsiteX737" fmla="*/ 858213 w 1318886"/>
                <a:gd name="connsiteY737" fmla="*/ 623723 h 828920"/>
                <a:gd name="connsiteX738" fmla="*/ 859363 w 1318886"/>
                <a:gd name="connsiteY738" fmla="*/ 622150 h 828920"/>
                <a:gd name="connsiteX739" fmla="*/ 860513 w 1318886"/>
                <a:gd name="connsiteY739" fmla="*/ 603279 h 828920"/>
                <a:gd name="connsiteX740" fmla="*/ 861704 w 1318886"/>
                <a:gd name="connsiteY740" fmla="*/ 598564 h 828920"/>
                <a:gd name="connsiteX741" fmla="*/ 862855 w 1318886"/>
                <a:gd name="connsiteY741" fmla="*/ 567115 h 828920"/>
                <a:gd name="connsiteX742" fmla="*/ 864005 w 1318886"/>
                <a:gd name="connsiteY742" fmla="*/ 568689 h 828920"/>
                <a:gd name="connsiteX743" fmla="*/ 865196 w 1318886"/>
                <a:gd name="connsiteY743" fmla="*/ 611404 h 828920"/>
                <a:gd name="connsiteX744" fmla="*/ 866346 w 1318886"/>
                <a:gd name="connsiteY744" fmla="*/ 582314 h 828920"/>
                <a:gd name="connsiteX745" fmla="*/ 867496 w 1318886"/>
                <a:gd name="connsiteY745" fmla="*/ 610620 h 828920"/>
                <a:gd name="connsiteX746" fmla="*/ 868687 w 1318886"/>
                <a:gd name="connsiteY746" fmla="*/ 635516 h 828920"/>
                <a:gd name="connsiteX747" fmla="*/ 869837 w 1318886"/>
                <a:gd name="connsiteY747" fmla="*/ 642068 h 828920"/>
                <a:gd name="connsiteX748" fmla="*/ 870988 w 1318886"/>
                <a:gd name="connsiteY748" fmla="*/ 603279 h 828920"/>
                <a:gd name="connsiteX749" fmla="*/ 872179 w 1318886"/>
                <a:gd name="connsiteY749" fmla="*/ 617693 h 828920"/>
                <a:gd name="connsiteX750" fmla="*/ 873329 w 1318886"/>
                <a:gd name="connsiteY750" fmla="*/ 644688 h 828920"/>
                <a:gd name="connsiteX751" fmla="*/ 874520 w 1318886"/>
                <a:gd name="connsiteY751" fmla="*/ 653598 h 828920"/>
                <a:gd name="connsiteX752" fmla="*/ 875670 w 1318886"/>
                <a:gd name="connsiteY752" fmla="*/ 618219 h 828920"/>
                <a:gd name="connsiteX753" fmla="*/ 876821 w 1318886"/>
                <a:gd name="connsiteY753" fmla="*/ 621887 h 828920"/>
                <a:gd name="connsiteX754" fmla="*/ 878012 w 1318886"/>
                <a:gd name="connsiteY754" fmla="*/ 620839 h 828920"/>
                <a:gd name="connsiteX755" fmla="*/ 879162 w 1318886"/>
                <a:gd name="connsiteY755" fmla="*/ 614025 h 828920"/>
                <a:gd name="connsiteX756" fmla="*/ 880312 w 1318886"/>
                <a:gd name="connsiteY756" fmla="*/ 627391 h 828920"/>
                <a:gd name="connsiteX757" fmla="*/ 881503 w 1318886"/>
                <a:gd name="connsiteY757" fmla="*/ 649930 h 828920"/>
                <a:gd name="connsiteX758" fmla="*/ 882653 w 1318886"/>
                <a:gd name="connsiteY758" fmla="*/ 654908 h 828920"/>
                <a:gd name="connsiteX759" fmla="*/ 883803 w 1318886"/>
                <a:gd name="connsiteY759" fmla="*/ 642327 h 828920"/>
                <a:gd name="connsiteX760" fmla="*/ 884995 w 1318886"/>
                <a:gd name="connsiteY760" fmla="*/ 640757 h 828920"/>
                <a:gd name="connsiteX761" fmla="*/ 886145 w 1318886"/>
                <a:gd name="connsiteY761" fmla="*/ 684520 h 828920"/>
                <a:gd name="connsiteX762" fmla="*/ 887336 w 1318886"/>
                <a:gd name="connsiteY762" fmla="*/ 638396 h 828920"/>
                <a:gd name="connsiteX763" fmla="*/ 888486 w 1318886"/>
                <a:gd name="connsiteY763" fmla="*/ 609831 h 828920"/>
                <a:gd name="connsiteX764" fmla="*/ 889637 w 1318886"/>
                <a:gd name="connsiteY764" fmla="*/ 596465 h 828920"/>
                <a:gd name="connsiteX765" fmla="*/ 890827 w 1318886"/>
                <a:gd name="connsiteY765" fmla="*/ 628701 h 828920"/>
                <a:gd name="connsiteX766" fmla="*/ 891978 w 1318886"/>
                <a:gd name="connsiteY766" fmla="*/ 627913 h 828920"/>
                <a:gd name="connsiteX767" fmla="*/ 893128 w 1318886"/>
                <a:gd name="connsiteY767" fmla="*/ 616383 h 828920"/>
                <a:gd name="connsiteX768" fmla="*/ 894319 w 1318886"/>
                <a:gd name="connsiteY768" fmla="*/ 625033 h 828920"/>
                <a:gd name="connsiteX769" fmla="*/ 895469 w 1318886"/>
                <a:gd name="connsiteY769" fmla="*/ 643637 h 828920"/>
                <a:gd name="connsiteX770" fmla="*/ 896619 w 1318886"/>
                <a:gd name="connsiteY770" fmla="*/ 595154 h 828920"/>
                <a:gd name="connsiteX771" fmla="*/ 897811 w 1318886"/>
                <a:gd name="connsiteY771" fmla="*/ 591749 h 828920"/>
                <a:gd name="connsiteX772" fmla="*/ 898961 w 1318886"/>
                <a:gd name="connsiteY772" fmla="*/ 627913 h 828920"/>
                <a:gd name="connsiteX773" fmla="*/ 900111 w 1318886"/>
                <a:gd name="connsiteY773" fmla="*/ 632107 h 828920"/>
                <a:gd name="connsiteX774" fmla="*/ 901302 w 1318886"/>
                <a:gd name="connsiteY774" fmla="*/ 554275 h 828920"/>
                <a:gd name="connsiteX775" fmla="*/ 902452 w 1318886"/>
                <a:gd name="connsiteY775" fmla="*/ 560827 h 828920"/>
                <a:gd name="connsiteX776" fmla="*/ 903643 w 1318886"/>
                <a:gd name="connsiteY776" fmla="*/ 563969 h 828920"/>
                <a:gd name="connsiteX777" fmla="*/ 904794 w 1318886"/>
                <a:gd name="connsiteY777" fmla="*/ 601447 h 828920"/>
                <a:gd name="connsiteX778" fmla="*/ 905944 w 1318886"/>
                <a:gd name="connsiteY778" fmla="*/ 626602 h 828920"/>
                <a:gd name="connsiteX779" fmla="*/ 907135 w 1318886"/>
                <a:gd name="connsiteY779" fmla="*/ 601447 h 828920"/>
                <a:gd name="connsiteX780" fmla="*/ 908285 w 1318886"/>
                <a:gd name="connsiteY780" fmla="*/ 594633 h 828920"/>
                <a:gd name="connsiteX781" fmla="*/ 909435 w 1318886"/>
                <a:gd name="connsiteY781" fmla="*/ 585723 h 828920"/>
                <a:gd name="connsiteX782" fmla="*/ 910627 w 1318886"/>
                <a:gd name="connsiteY782" fmla="*/ 617956 h 828920"/>
                <a:gd name="connsiteX783" fmla="*/ 911777 w 1318886"/>
                <a:gd name="connsiteY783" fmla="*/ 607473 h 828920"/>
                <a:gd name="connsiteX784" fmla="*/ 912927 w 1318886"/>
                <a:gd name="connsiteY784" fmla="*/ 585723 h 828920"/>
                <a:gd name="connsiteX785" fmla="*/ 914118 w 1318886"/>
                <a:gd name="connsiteY785" fmla="*/ 604068 h 828920"/>
                <a:gd name="connsiteX786" fmla="*/ 915268 w 1318886"/>
                <a:gd name="connsiteY786" fmla="*/ 636038 h 828920"/>
                <a:gd name="connsiteX787" fmla="*/ 916419 w 1318886"/>
                <a:gd name="connsiteY787" fmla="*/ 652025 h 828920"/>
                <a:gd name="connsiteX788" fmla="*/ 917609 w 1318886"/>
                <a:gd name="connsiteY788" fmla="*/ 625818 h 828920"/>
                <a:gd name="connsiteX789" fmla="*/ 918760 w 1318886"/>
                <a:gd name="connsiteY789" fmla="*/ 655956 h 828920"/>
                <a:gd name="connsiteX790" fmla="*/ 919951 w 1318886"/>
                <a:gd name="connsiteY790" fmla="*/ 618740 h 828920"/>
                <a:gd name="connsiteX791" fmla="*/ 921101 w 1318886"/>
                <a:gd name="connsiteY791" fmla="*/ 605378 h 828920"/>
                <a:gd name="connsiteX792" fmla="*/ 922251 w 1318886"/>
                <a:gd name="connsiteY792" fmla="*/ 637348 h 828920"/>
                <a:gd name="connsiteX793" fmla="*/ 923442 w 1318886"/>
                <a:gd name="connsiteY793" fmla="*/ 612977 h 828920"/>
                <a:gd name="connsiteX794" fmla="*/ 924593 w 1318886"/>
                <a:gd name="connsiteY794" fmla="*/ 603279 h 828920"/>
                <a:gd name="connsiteX795" fmla="*/ 925743 w 1318886"/>
                <a:gd name="connsiteY795" fmla="*/ 621361 h 828920"/>
                <a:gd name="connsiteX796" fmla="*/ 926934 w 1318886"/>
                <a:gd name="connsiteY796" fmla="*/ 648878 h 828920"/>
                <a:gd name="connsiteX797" fmla="*/ 928084 w 1318886"/>
                <a:gd name="connsiteY797" fmla="*/ 613240 h 828920"/>
                <a:gd name="connsiteX798" fmla="*/ 929234 w 1318886"/>
                <a:gd name="connsiteY798" fmla="*/ 596206 h 828920"/>
                <a:gd name="connsiteX799" fmla="*/ 930425 w 1318886"/>
                <a:gd name="connsiteY799" fmla="*/ 612189 h 828920"/>
                <a:gd name="connsiteX800" fmla="*/ 931576 w 1318886"/>
                <a:gd name="connsiteY800" fmla="*/ 565279 h 828920"/>
                <a:gd name="connsiteX801" fmla="*/ 932726 w 1318886"/>
                <a:gd name="connsiteY801" fmla="*/ 608258 h 828920"/>
                <a:gd name="connsiteX802" fmla="*/ 933917 w 1318886"/>
                <a:gd name="connsiteY802" fmla="*/ 601184 h 828920"/>
                <a:gd name="connsiteX803" fmla="*/ 935067 w 1318886"/>
                <a:gd name="connsiteY803" fmla="*/ 618740 h 828920"/>
                <a:gd name="connsiteX804" fmla="*/ 936258 w 1318886"/>
                <a:gd name="connsiteY804" fmla="*/ 602495 h 828920"/>
                <a:gd name="connsiteX805" fmla="*/ 937409 w 1318886"/>
                <a:gd name="connsiteY805" fmla="*/ 640757 h 828920"/>
                <a:gd name="connsiteX806" fmla="*/ 938558 w 1318886"/>
                <a:gd name="connsiteY806" fmla="*/ 604068 h 828920"/>
                <a:gd name="connsiteX807" fmla="*/ 939750 w 1318886"/>
                <a:gd name="connsiteY807" fmla="*/ 637348 h 828920"/>
                <a:gd name="connsiteX808" fmla="*/ 940900 w 1318886"/>
                <a:gd name="connsiteY808" fmla="*/ 646783 h 828920"/>
                <a:gd name="connsiteX809" fmla="*/ 942050 w 1318886"/>
                <a:gd name="connsiteY809" fmla="*/ 638396 h 828920"/>
                <a:gd name="connsiteX810" fmla="*/ 943241 w 1318886"/>
                <a:gd name="connsiteY810" fmla="*/ 619003 h 828920"/>
                <a:gd name="connsiteX811" fmla="*/ 944391 w 1318886"/>
                <a:gd name="connsiteY811" fmla="*/ 644688 h 828920"/>
                <a:gd name="connsiteX812" fmla="*/ 945542 w 1318886"/>
                <a:gd name="connsiteY812" fmla="*/ 583102 h 828920"/>
                <a:gd name="connsiteX813" fmla="*/ 946733 w 1318886"/>
                <a:gd name="connsiteY813" fmla="*/ 638137 h 828920"/>
                <a:gd name="connsiteX814" fmla="*/ 947883 w 1318886"/>
                <a:gd name="connsiteY814" fmla="*/ 620576 h 828920"/>
                <a:gd name="connsiteX815" fmla="*/ 949074 w 1318886"/>
                <a:gd name="connsiteY815" fmla="*/ 623197 h 828920"/>
                <a:gd name="connsiteX816" fmla="*/ 950224 w 1318886"/>
                <a:gd name="connsiteY816" fmla="*/ 646258 h 828920"/>
                <a:gd name="connsiteX817" fmla="*/ 951374 w 1318886"/>
                <a:gd name="connsiteY817" fmla="*/ 646783 h 828920"/>
                <a:gd name="connsiteX818" fmla="*/ 952566 w 1318886"/>
                <a:gd name="connsiteY818" fmla="*/ 617171 h 828920"/>
                <a:gd name="connsiteX819" fmla="*/ 953716 w 1318886"/>
                <a:gd name="connsiteY819" fmla="*/ 619003 h 828920"/>
                <a:gd name="connsiteX820" fmla="*/ 954866 w 1318886"/>
                <a:gd name="connsiteY820" fmla="*/ 660413 h 828920"/>
                <a:gd name="connsiteX821" fmla="*/ 956057 w 1318886"/>
                <a:gd name="connsiteY821" fmla="*/ 675085 h 828920"/>
                <a:gd name="connsiteX822" fmla="*/ 957207 w 1318886"/>
                <a:gd name="connsiteY822" fmla="*/ 554797 h 828920"/>
                <a:gd name="connsiteX823" fmla="*/ 958358 w 1318886"/>
                <a:gd name="connsiteY823" fmla="*/ 545102 h 828920"/>
                <a:gd name="connsiteX824" fmla="*/ 959549 w 1318886"/>
                <a:gd name="connsiteY824" fmla="*/ 654120 h 828920"/>
                <a:gd name="connsiteX825" fmla="*/ 960699 w 1318886"/>
                <a:gd name="connsiteY825" fmla="*/ 622934 h 828920"/>
                <a:gd name="connsiteX826" fmla="*/ 961849 w 1318886"/>
                <a:gd name="connsiteY826" fmla="*/ 610620 h 828920"/>
                <a:gd name="connsiteX827" fmla="*/ 963040 w 1318886"/>
                <a:gd name="connsiteY827" fmla="*/ 650189 h 828920"/>
                <a:gd name="connsiteX828" fmla="*/ 964190 w 1318886"/>
                <a:gd name="connsiteY828" fmla="*/ 630275 h 828920"/>
                <a:gd name="connsiteX829" fmla="*/ 965381 w 1318886"/>
                <a:gd name="connsiteY829" fmla="*/ 652025 h 828920"/>
                <a:gd name="connsiteX830" fmla="*/ 966532 w 1318886"/>
                <a:gd name="connsiteY830" fmla="*/ 677706 h 828920"/>
                <a:gd name="connsiteX831" fmla="*/ 967682 w 1318886"/>
                <a:gd name="connsiteY831" fmla="*/ 647046 h 828920"/>
                <a:gd name="connsiteX832" fmla="*/ 968873 w 1318886"/>
                <a:gd name="connsiteY832" fmla="*/ 629223 h 828920"/>
                <a:gd name="connsiteX833" fmla="*/ 970023 w 1318886"/>
                <a:gd name="connsiteY833" fmla="*/ 664081 h 828920"/>
                <a:gd name="connsiteX834" fmla="*/ 971173 w 1318886"/>
                <a:gd name="connsiteY834" fmla="*/ 656481 h 828920"/>
                <a:gd name="connsiteX835" fmla="*/ 972365 w 1318886"/>
                <a:gd name="connsiteY835" fmla="*/ 675874 h 828920"/>
                <a:gd name="connsiteX836" fmla="*/ 973515 w 1318886"/>
                <a:gd name="connsiteY836" fmla="*/ 680852 h 828920"/>
                <a:gd name="connsiteX837" fmla="*/ 974665 w 1318886"/>
                <a:gd name="connsiteY837" fmla="*/ 653335 h 828920"/>
                <a:gd name="connsiteX838" fmla="*/ 975856 w 1318886"/>
                <a:gd name="connsiteY838" fmla="*/ 663033 h 828920"/>
                <a:gd name="connsiteX839" fmla="*/ 977006 w 1318886"/>
                <a:gd name="connsiteY839" fmla="*/ 649930 h 828920"/>
                <a:gd name="connsiteX840" fmla="*/ 978156 w 1318886"/>
                <a:gd name="connsiteY840" fmla="*/ 646520 h 828920"/>
                <a:gd name="connsiteX841" fmla="*/ 979348 w 1318886"/>
                <a:gd name="connsiteY841" fmla="*/ 671943 h 828920"/>
                <a:gd name="connsiteX842" fmla="*/ 980498 w 1318886"/>
                <a:gd name="connsiteY842" fmla="*/ 658576 h 828920"/>
                <a:gd name="connsiteX843" fmla="*/ 981689 w 1318886"/>
                <a:gd name="connsiteY843" fmla="*/ 686619 h 828920"/>
                <a:gd name="connsiteX844" fmla="*/ 982839 w 1318886"/>
                <a:gd name="connsiteY844" fmla="*/ 677184 h 828920"/>
                <a:gd name="connsiteX845" fmla="*/ 983989 w 1318886"/>
                <a:gd name="connsiteY845" fmla="*/ 674563 h 828920"/>
                <a:gd name="connsiteX846" fmla="*/ 985181 w 1318886"/>
                <a:gd name="connsiteY846" fmla="*/ 634206 h 828920"/>
                <a:gd name="connsiteX847" fmla="*/ 986330 w 1318886"/>
                <a:gd name="connsiteY847" fmla="*/ 643115 h 828920"/>
                <a:gd name="connsiteX848" fmla="*/ 987481 w 1318886"/>
                <a:gd name="connsiteY848" fmla="*/ 678232 h 828920"/>
                <a:gd name="connsiteX849" fmla="*/ 988672 w 1318886"/>
                <a:gd name="connsiteY849" fmla="*/ 650977 h 828920"/>
                <a:gd name="connsiteX850" fmla="*/ 989822 w 1318886"/>
                <a:gd name="connsiteY850" fmla="*/ 671943 h 828920"/>
                <a:gd name="connsiteX851" fmla="*/ 990972 w 1318886"/>
                <a:gd name="connsiteY851" fmla="*/ 686356 h 828920"/>
                <a:gd name="connsiteX852" fmla="*/ 992163 w 1318886"/>
                <a:gd name="connsiteY852" fmla="*/ 669322 h 828920"/>
                <a:gd name="connsiteX853" fmla="*/ 993314 w 1318886"/>
                <a:gd name="connsiteY853" fmla="*/ 665654 h 828920"/>
                <a:gd name="connsiteX854" fmla="*/ 994464 w 1318886"/>
                <a:gd name="connsiteY854" fmla="*/ 650189 h 828920"/>
                <a:gd name="connsiteX855" fmla="*/ 995655 w 1318886"/>
                <a:gd name="connsiteY855" fmla="*/ 677706 h 828920"/>
                <a:gd name="connsiteX856" fmla="*/ 996805 w 1318886"/>
                <a:gd name="connsiteY856" fmla="*/ 665654 h 828920"/>
                <a:gd name="connsiteX857" fmla="*/ 997997 w 1318886"/>
                <a:gd name="connsiteY857" fmla="*/ 672990 h 828920"/>
                <a:gd name="connsiteX858" fmla="*/ 999146 w 1318886"/>
                <a:gd name="connsiteY858" fmla="*/ 644426 h 828920"/>
                <a:gd name="connsiteX859" fmla="*/ 1000297 w 1318886"/>
                <a:gd name="connsiteY859" fmla="*/ 664602 h 828920"/>
                <a:gd name="connsiteX860" fmla="*/ 1001488 w 1318886"/>
                <a:gd name="connsiteY860" fmla="*/ 634990 h 828920"/>
                <a:gd name="connsiteX861" fmla="*/ 1002638 w 1318886"/>
                <a:gd name="connsiteY861" fmla="*/ 660671 h 828920"/>
                <a:gd name="connsiteX862" fmla="*/ 1003788 w 1318886"/>
                <a:gd name="connsiteY862" fmla="*/ 650189 h 828920"/>
                <a:gd name="connsiteX863" fmla="*/ 1004979 w 1318886"/>
                <a:gd name="connsiteY863" fmla="*/ 632895 h 828920"/>
                <a:gd name="connsiteX864" fmla="*/ 1006130 w 1318886"/>
                <a:gd name="connsiteY864" fmla="*/ 645473 h 828920"/>
                <a:gd name="connsiteX865" fmla="*/ 1007280 w 1318886"/>
                <a:gd name="connsiteY865" fmla="*/ 659361 h 828920"/>
                <a:gd name="connsiteX866" fmla="*/ 1008471 w 1318886"/>
                <a:gd name="connsiteY866" fmla="*/ 657003 h 828920"/>
                <a:gd name="connsiteX867" fmla="*/ 1009621 w 1318886"/>
                <a:gd name="connsiteY867" fmla="*/ 612714 h 828920"/>
                <a:gd name="connsiteX868" fmla="*/ 1010771 w 1318886"/>
                <a:gd name="connsiteY868" fmla="*/ 574977 h 828920"/>
                <a:gd name="connsiteX869" fmla="*/ 1011962 w 1318886"/>
                <a:gd name="connsiteY869" fmla="*/ 628176 h 828920"/>
                <a:gd name="connsiteX870" fmla="*/ 1013112 w 1318886"/>
                <a:gd name="connsiteY870" fmla="*/ 657529 h 828920"/>
                <a:gd name="connsiteX871" fmla="*/ 1014304 w 1318886"/>
                <a:gd name="connsiteY871" fmla="*/ 667223 h 828920"/>
                <a:gd name="connsiteX872" fmla="*/ 1015454 w 1318886"/>
                <a:gd name="connsiteY872" fmla="*/ 628964 h 828920"/>
                <a:gd name="connsiteX873" fmla="*/ 1016604 w 1318886"/>
                <a:gd name="connsiteY873" fmla="*/ 651499 h 828920"/>
                <a:gd name="connsiteX874" fmla="*/ 1017795 w 1318886"/>
                <a:gd name="connsiteY874" fmla="*/ 635775 h 828920"/>
                <a:gd name="connsiteX875" fmla="*/ 1018945 w 1318886"/>
                <a:gd name="connsiteY875" fmla="*/ 626344 h 828920"/>
                <a:gd name="connsiteX876" fmla="*/ 1020096 w 1318886"/>
                <a:gd name="connsiteY876" fmla="*/ 620051 h 828920"/>
                <a:gd name="connsiteX877" fmla="*/ 1021287 w 1318886"/>
                <a:gd name="connsiteY877" fmla="*/ 639706 h 828920"/>
                <a:gd name="connsiteX878" fmla="*/ 1022437 w 1318886"/>
                <a:gd name="connsiteY878" fmla="*/ 614551 h 828920"/>
                <a:gd name="connsiteX879" fmla="*/ 1023587 w 1318886"/>
                <a:gd name="connsiteY879" fmla="*/ 686878 h 828920"/>
                <a:gd name="connsiteX880" fmla="*/ 1024778 w 1318886"/>
                <a:gd name="connsiteY880" fmla="*/ 670370 h 828920"/>
                <a:gd name="connsiteX881" fmla="*/ 1025928 w 1318886"/>
                <a:gd name="connsiteY881" fmla="*/ 684520 h 828920"/>
                <a:gd name="connsiteX882" fmla="*/ 1027120 w 1318886"/>
                <a:gd name="connsiteY882" fmla="*/ 664602 h 828920"/>
                <a:gd name="connsiteX883" fmla="*/ 1028270 w 1318886"/>
                <a:gd name="connsiteY883" fmla="*/ 620839 h 828920"/>
                <a:gd name="connsiteX884" fmla="*/ 1029420 w 1318886"/>
                <a:gd name="connsiteY884" fmla="*/ 647046 h 828920"/>
                <a:gd name="connsiteX885" fmla="*/ 1030611 w 1318886"/>
                <a:gd name="connsiteY885" fmla="*/ 679016 h 828920"/>
                <a:gd name="connsiteX886" fmla="*/ 1031761 w 1318886"/>
                <a:gd name="connsiteY886" fmla="*/ 664081 h 828920"/>
                <a:gd name="connsiteX887" fmla="*/ 1032912 w 1318886"/>
                <a:gd name="connsiteY887" fmla="*/ 683999 h 828920"/>
                <a:gd name="connsiteX888" fmla="*/ 1034102 w 1318886"/>
                <a:gd name="connsiteY888" fmla="*/ 661197 h 828920"/>
                <a:gd name="connsiteX889" fmla="*/ 1035253 w 1318886"/>
                <a:gd name="connsiteY889" fmla="*/ 663818 h 828920"/>
                <a:gd name="connsiteX890" fmla="*/ 1036403 w 1318886"/>
                <a:gd name="connsiteY890" fmla="*/ 659887 h 828920"/>
                <a:gd name="connsiteX891" fmla="*/ 1037594 w 1318886"/>
                <a:gd name="connsiteY891" fmla="*/ 674563 h 828920"/>
                <a:gd name="connsiteX892" fmla="*/ 1038744 w 1318886"/>
                <a:gd name="connsiteY892" fmla="*/ 656481 h 828920"/>
                <a:gd name="connsiteX893" fmla="*/ 1039894 w 1318886"/>
                <a:gd name="connsiteY893" fmla="*/ 651762 h 828920"/>
                <a:gd name="connsiteX894" fmla="*/ 1041086 w 1318886"/>
                <a:gd name="connsiteY894" fmla="*/ 687404 h 828920"/>
                <a:gd name="connsiteX895" fmla="*/ 1042236 w 1318886"/>
                <a:gd name="connsiteY895" fmla="*/ 607210 h 828920"/>
                <a:gd name="connsiteX896" fmla="*/ 1043427 w 1318886"/>
                <a:gd name="connsiteY896" fmla="*/ 636563 h 828920"/>
                <a:gd name="connsiteX897" fmla="*/ 1044577 w 1318886"/>
                <a:gd name="connsiteY897" fmla="*/ 639184 h 828920"/>
                <a:gd name="connsiteX898" fmla="*/ 1045727 w 1318886"/>
                <a:gd name="connsiteY898" fmla="*/ 667749 h 828920"/>
                <a:gd name="connsiteX899" fmla="*/ 1046918 w 1318886"/>
                <a:gd name="connsiteY899" fmla="*/ 686356 h 828920"/>
                <a:gd name="connsiteX900" fmla="*/ 1048069 w 1318886"/>
                <a:gd name="connsiteY900" fmla="*/ 673775 h 828920"/>
                <a:gd name="connsiteX901" fmla="*/ 1049219 w 1318886"/>
                <a:gd name="connsiteY901" fmla="*/ 695266 h 828920"/>
                <a:gd name="connsiteX902" fmla="*/ 1050410 w 1318886"/>
                <a:gd name="connsiteY902" fmla="*/ 690809 h 828920"/>
                <a:gd name="connsiteX903" fmla="*/ 1051560 w 1318886"/>
                <a:gd name="connsiteY903" fmla="*/ 659624 h 828920"/>
                <a:gd name="connsiteX904" fmla="*/ 1052710 w 1318886"/>
                <a:gd name="connsiteY904" fmla="*/ 671154 h 828920"/>
                <a:gd name="connsiteX905" fmla="*/ 1053902 w 1318886"/>
                <a:gd name="connsiteY905" fmla="*/ 676921 h 828920"/>
                <a:gd name="connsiteX906" fmla="*/ 1055052 w 1318886"/>
                <a:gd name="connsiteY906" fmla="*/ 670107 h 828920"/>
                <a:gd name="connsiteX907" fmla="*/ 1056202 w 1318886"/>
                <a:gd name="connsiteY907" fmla="*/ 669059 h 828920"/>
                <a:gd name="connsiteX908" fmla="*/ 1057393 w 1318886"/>
                <a:gd name="connsiteY908" fmla="*/ 700507 h 828920"/>
                <a:gd name="connsiteX909" fmla="*/ 1058543 w 1318886"/>
                <a:gd name="connsiteY909" fmla="*/ 642852 h 828920"/>
                <a:gd name="connsiteX910" fmla="*/ 1059734 w 1318886"/>
                <a:gd name="connsiteY910" fmla="*/ 628176 h 828920"/>
                <a:gd name="connsiteX911" fmla="*/ 1060885 w 1318886"/>
                <a:gd name="connsiteY911" fmla="*/ 672206 h 828920"/>
                <a:gd name="connsiteX912" fmla="*/ 1062035 w 1318886"/>
                <a:gd name="connsiteY912" fmla="*/ 662245 h 828920"/>
                <a:gd name="connsiteX913" fmla="*/ 1063226 w 1318886"/>
                <a:gd name="connsiteY913" fmla="*/ 638137 h 828920"/>
                <a:gd name="connsiteX914" fmla="*/ 1064376 w 1318886"/>
                <a:gd name="connsiteY914" fmla="*/ 697887 h 828920"/>
                <a:gd name="connsiteX915" fmla="*/ 1065526 w 1318886"/>
                <a:gd name="connsiteY915" fmla="*/ 668275 h 828920"/>
                <a:gd name="connsiteX916" fmla="*/ 1066718 w 1318886"/>
                <a:gd name="connsiteY916" fmla="*/ 698671 h 828920"/>
                <a:gd name="connsiteX917" fmla="*/ 1067868 w 1318886"/>
                <a:gd name="connsiteY917" fmla="*/ 690550 h 828920"/>
                <a:gd name="connsiteX918" fmla="*/ 1069018 w 1318886"/>
                <a:gd name="connsiteY918" fmla="*/ 699723 h 828920"/>
                <a:gd name="connsiteX919" fmla="*/ 1070209 w 1318886"/>
                <a:gd name="connsiteY919" fmla="*/ 696314 h 828920"/>
                <a:gd name="connsiteX920" fmla="*/ 1071359 w 1318886"/>
                <a:gd name="connsiteY920" fmla="*/ 666964 h 828920"/>
                <a:gd name="connsiteX921" fmla="*/ 1072510 w 1318886"/>
                <a:gd name="connsiteY921" fmla="*/ 677706 h 828920"/>
                <a:gd name="connsiteX922" fmla="*/ 1073700 w 1318886"/>
                <a:gd name="connsiteY922" fmla="*/ 690288 h 828920"/>
                <a:gd name="connsiteX923" fmla="*/ 1074851 w 1318886"/>
                <a:gd name="connsiteY923" fmla="*/ 694740 h 828920"/>
                <a:gd name="connsiteX924" fmla="*/ 1076042 w 1318886"/>
                <a:gd name="connsiteY924" fmla="*/ 682947 h 828920"/>
                <a:gd name="connsiteX925" fmla="*/ 1077192 w 1318886"/>
                <a:gd name="connsiteY925" fmla="*/ 700770 h 828920"/>
                <a:gd name="connsiteX926" fmla="*/ 1078342 w 1318886"/>
                <a:gd name="connsiteY926" fmla="*/ 706012 h 828920"/>
                <a:gd name="connsiteX927" fmla="*/ 1079533 w 1318886"/>
                <a:gd name="connsiteY927" fmla="*/ 716232 h 828920"/>
                <a:gd name="connsiteX928" fmla="*/ 1080684 w 1318886"/>
                <a:gd name="connsiteY928" fmla="*/ 705486 h 828920"/>
                <a:gd name="connsiteX929" fmla="*/ 1081833 w 1318886"/>
                <a:gd name="connsiteY929" fmla="*/ 707059 h 828920"/>
                <a:gd name="connsiteX930" fmla="*/ 1083025 w 1318886"/>
                <a:gd name="connsiteY930" fmla="*/ 705223 h 828920"/>
                <a:gd name="connsiteX931" fmla="*/ 1084175 w 1318886"/>
                <a:gd name="connsiteY931" fmla="*/ 714921 h 828920"/>
                <a:gd name="connsiteX932" fmla="*/ 1085325 w 1318886"/>
                <a:gd name="connsiteY932" fmla="*/ 697624 h 828920"/>
                <a:gd name="connsiteX933" fmla="*/ 1086516 w 1318886"/>
                <a:gd name="connsiteY933" fmla="*/ 715184 h 828920"/>
                <a:gd name="connsiteX934" fmla="*/ 1087667 w 1318886"/>
                <a:gd name="connsiteY934" fmla="*/ 677447 h 828920"/>
                <a:gd name="connsiteX935" fmla="*/ 1088858 w 1318886"/>
                <a:gd name="connsiteY935" fmla="*/ 683210 h 828920"/>
                <a:gd name="connsiteX936" fmla="*/ 1090008 w 1318886"/>
                <a:gd name="connsiteY936" fmla="*/ 700770 h 828920"/>
                <a:gd name="connsiteX937" fmla="*/ 1091158 w 1318886"/>
                <a:gd name="connsiteY937" fmla="*/ 694481 h 828920"/>
                <a:gd name="connsiteX938" fmla="*/ 1092349 w 1318886"/>
                <a:gd name="connsiteY938" fmla="*/ 710464 h 828920"/>
                <a:gd name="connsiteX939" fmla="*/ 1093500 w 1318886"/>
                <a:gd name="connsiteY939" fmla="*/ 696839 h 828920"/>
                <a:gd name="connsiteX940" fmla="*/ 1094649 w 1318886"/>
                <a:gd name="connsiteY940" fmla="*/ 680589 h 828920"/>
                <a:gd name="connsiteX941" fmla="*/ 1095841 w 1318886"/>
                <a:gd name="connsiteY941" fmla="*/ 699982 h 828920"/>
                <a:gd name="connsiteX942" fmla="*/ 1096991 w 1318886"/>
                <a:gd name="connsiteY942" fmla="*/ 710727 h 828920"/>
                <a:gd name="connsiteX943" fmla="*/ 1098141 w 1318886"/>
                <a:gd name="connsiteY943" fmla="*/ 724619 h 828920"/>
                <a:gd name="connsiteX944" fmla="*/ 1099332 w 1318886"/>
                <a:gd name="connsiteY944" fmla="*/ 736934 h 828920"/>
                <a:gd name="connsiteX945" fmla="*/ 1100482 w 1318886"/>
                <a:gd name="connsiteY945" fmla="*/ 704438 h 828920"/>
                <a:gd name="connsiteX946" fmla="*/ 1101633 w 1318886"/>
                <a:gd name="connsiteY946" fmla="*/ 733003 h 828920"/>
                <a:gd name="connsiteX947" fmla="*/ 1102824 w 1318886"/>
                <a:gd name="connsiteY947" fmla="*/ 724094 h 828920"/>
                <a:gd name="connsiteX948" fmla="*/ 1103974 w 1318886"/>
                <a:gd name="connsiteY948" fmla="*/ 709943 h 828920"/>
                <a:gd name="connsiteX949" fmla="*/ 1105165 w 1318886"/>
                <a:gd name="connsiteY949" fmla="*/ 724878 h 828920"/>
                <a:gd name="connsiteX950" fmla="*/ 1106315 w 1318886"/>
                <a:gd name="connsiteY950" fmla="*/ 716232 h 828920"/>
                <a:gd name="connsiteX951" fmla="*/ 1107465 w 1318886"/>
                <a:gd name="connsiteY951" fmla="*/ 709680 h 828920"/>
                <a:gd name="connsiteX952" fmla="*/ 1108657 w 1318886"/>
                <a:gd name="connsiteY952" fmla="*/ 717805 h 828920"/>
                <a:gd name="connsiteX953" fmla="*/ 1109807 w 1318886"/>
                <a:gd name="connsiteY953" fmla="*/ 742964 h 828920"/>
                <a:gd name="connsiteX954" fmla="*/ 1110957 w 1318886"/>
                <a:gd name="connsiteY954" fmla="*/ 730119 h 828920"/>
                <a:gd name="connsiteX955" fmla="*/ 1112148 w 1318886"/>
                <a:gd name="connsiteY955" fmla="*/ 735887 h 828920"/>
                <a:gd name="connsiteX956" fmla="*/ 1113298 w 1318886"/>
                <a:gd name="connsiteY956" fmla="*/ 726977 h 828920"/>
                <a:gd name="connsiteX957" fmla="*/ 1114449 w 1318886"/>
                <a:gd name="connsiteY957" fmla="*/ 731956 h 828920"/>
                <a:gd name="connsiteX958" fmla="*/ 1115640 w 1318886"/>
                <a:gd name="connsiteY958" fmla="*/ 736412 h 828920"/>
                <a:gd name="connsiteX959" fmla="*/ 1116790 w 1318886"/>
                <a:gd name="connsiteY959" fmla="*/ 740602 h 828920"/>
                <a:gd name="connsiteX960" fmla="*/ 1117940 w 1318886"/>
                <a:gd name="connsiteY960" fmla="*/ 731430 h 828920"/>
                <a:gd name="connsiteX961" fmla="*/ 1119131 w 1318886"/>
                <a:gd name="connsiteY961" fmla="*/ 756068 h 828920"/>
                <a:gd name="connsiteX962" fmla="*/ 1120281 w 1318886"/>
                <a:gd name="connsiteY962" fmla="*/ 736150 h 828920"/>
                <a:gd name="connsiteX963" fmla="*/ 1121472 w 1318886"/>
                <a:gd name="connsiteY963" fmla="*/ 743486 h 828920"/>
                <a:gd name="connsiteX964" fmla="*/ 1122623 w 1318886"/>
                <a:gd name="connsiteY964" fmla="*/ 723309 h 828920"/>
                <a:gd name="connsiteX965" fmla="*/ 1123773 w 1318886"/>
                <a:gd name="connsiteY965" fmla="*/ 762093 h 828920"/>
                <a:gd name="connsiteX966" fmla="*/ 1124964 w 1318886"/>
                <a:gd name="connsiteY966" fmla="*/ 703128 h 828920"/>
                <a:gd name="connsiteX967" fmla="*/ 1126114 w 1318886"/>
                <a:gd name="connsiteY967" fmla="*/ 749775 h 828920"/>
                <a:gd name="connsiteX968" fmla="*/ 1127264 w 1318886"/>
                <a:gd name="connsiteY968" fmla="*/ 736412 h 828920"/>
                <a:gd name="connsiteX969" fmla="*/ 1128456 w 1318886"/>
                <a:gd name="connsiteY969" fmla="*/ 771792 h 828920"/>
                <a:gd name="connsiteX970" fmla="*/ 1129606 w 1318886"/>
                <a:gd name="connsiteY970" fmla="*/ 748990 h 828920"/>
                <a:gd name="connsiteX971" fmla="*/ 1130756 w 1318886"/>
                <a:gd name="connsiteY971" fmla="*/ 740081 h 828920"/>
                <a:gd name="connsiteX972" fmla="*/ 1131947 w 1318886"/>
                <a:gd name="connsiteY972" fmla="*/ 739818 h 828920"/>
                <a:gd name="connsiteX973" fmla="*/ 1133097 w 1318886"/>
                <a:gd name="connsiteY973" fmla="*/ 753447 h 828920"/>
                <a:gd name="connsiteX974" fmla="*/ 1134247 w 1318886"/>
                <a:gd name="connsiteY974" fmla="*/ 730382 h 828920"/>
                <a:gd name="connsiteX975" fmla="*/ 1135439 w 1318886"/>
                <a:gd name="connsiteY975" fmla="*/ 756852 h 828920"/>
                <a:gd name="connsiteX976" fmla="*/ 1136589 w 1318886"/>
                <a:gd name="connsiteY976" fmla="*/ 768119 h 828920"/>
                <a:gd name="connsiteX977" fmla="*/ 1137780 w 1318886"/>
                <a:gd name="connsiteY977" fmla="*/ 762093 h 828920"/>
                <a:gd name="connsiteX978" fmla="*/ 1138930 w 1318886"/>
                <a:gd name="connsiteY978" fmla="*/ 757115 h 828920"/>
                <a:gd name="connsiteX979" fmla="*/ 1140080 w 1318886"/>
                <a:gd name="connsiteY979" fmla="*/ 745322 h 828920"/>
                <a:gd name="connsiteX980" fmla="*/ 1141272 w 1318886"/>
                <a:gd name="connsiteY980" fmla="*/ 753184 h 828920"/>
                <a:gd name="connsiteX981" fmla="*/ 1142421 w 1318886"/>
                <a:gd name="connsiteY981" fmla="*/ 750037 h 828920"/>
                <a:gd name="connsiteX982" fmla="*/ 1143572 w 1318886"/>
                <a:gd name="connsiteY982" fmla="*/ 757637 h 828920"/>
                <a:gd name="connsiteX983" fmla="*/ 1144763 w 1318886"/>
                <a:gd name="connsiteY983" fmla="*/ 760783 h 828920"/>
                <a:gd name="connsiteX984" fmla="*/ 1145913 w 1318886"/>
                <a:gd name="connsiteY984" fmla="*/ 777818 h 828920"/>
                <a:gd name="connsiteX985" fmla="*/ 1147063 w 1318886"/>
                <a:gd name="connsiteY985" fmla="*/ 763667 h 828920"/>
                <a:gd name="connsiteX986" fmla="*/ 1148254 w 1318886"/>
                <a:gd name="connsiteY986" fmla="*/ 766809 h 828920"/>
                <a:gd name="connsiteX987" fmla="*/ 1149405 w 1318886"/>
                <a:gd name="connsiteY987" fmla="*/ 758947 h 828920"/>
                <a:gd name="connsiteX988" fmla="*/ 1150555 w 1318886"/>
                <a:gd name="connsiteY988" fmla="*/ 768908 h 828920"/>
                <a:gd name="connsiteX989" fmla="*/ 1151746 w 1318886"/>
                <a:gd name="connsiteY989" fmla="*/ 788563 h 828920"/>
                <a:gd name="connsiteX990" fmla="*/ 1152896 w 1318886"/>
                <a:gd name="connsiteY990" fmla="*/ 783322 h 828920"/>
                <a:gd name="connsiteX991" fmla="*/ 1154088 w 1318886"/>
                <a:gd name="connsiteY991" fmla="*/ 780175 h 828920"/>
                <a:gd name="connsiteX992" fmla="*/ 1155237 w 1318886"/>
                <a:gd name="connsiteY992" fmla="*/ 764977 h 828920"/>
                <a:gd name="connsiteX993" fmla="*/ 1156388 w 1318886"/>
                <a:gd name="connsiteY993" fmla="*/ 761568 h 828920"/>
                <a:gd name="connsiteX994" fmla="*/ 1157579 w 1318886"/>
                <a:gd name="connsiteY994" fmla="*/ 779912 h 828920"/>
                <a:gd name="connsiteX995" fmla="*/ 1158729 w 1318886"/>
                <a:gd name="connsiteY995" fmla="*/ 781223 h 828920"/>
                <a:gd name="connsiteX996" fmla="*/ 1159879 w 1318886"/>
                <a:gd name="connsiteY996" fmla="*/ 773361 h 828920"/>
                <a:gd name="connsiteX997" fmla="*/ 1161070 w 1318886"/>
                <a:gd name="connsiteY997" fmla="*/ 781223 h 828920"/>
                <a:gd name="connsiteX998" fmla="*/ 1162221 w 1318886"/>
                <a:gd name="connsiteY998" fmla="*/ 779654 h 828920"/>
                <a:gd name="connsiteX999" fmla="*/ 1163371 w 1318886"/>
                <a:gd name="connsiteY999" fmla="*/ 772050 h 828920"/>
                <a:gd name="connsiteX1000" fmla="*/ 1164562 w 1318886"/>
                <a:gd name="connsiteY1000" fmla="*/ 768119 h 828920"/>
                <a:gd name="connsiteX1001" fmla="*/ 1165712 w 1318886"/>
                <a:gd name="connsiteY1001" fmla="*/ 775981 h 828920"/>
                <a:gd name="connsiteX1002" fmla="*/ 1166903 w 1318886"/>
                <a:gd name="connsiteY1002" fmla="*/ 778865 h 828920"/>
                <a:gd name="connsiteX1003" fmla="*/ 1168053 w 1318886"/>
                <a:gd name="connsiteY1003" fmla="*/ 786990 h 828920"/>
                <a:gd name="connsiteX1004" fmla="*/ 1169203 w 1318886"/>
                <a:gd name="connsiteY1004" fmla="*/ 775723 h 828920"/>
                <a:gd name="connsiteX1005" fmla="*/ 1170395 w 1318886"/>
                <a:gd name="connsiteY1005" fmla="*/ 788037 h 828920"/>
                <a:gd name="connsiteX1006" fmla="*/ 1171545 w 1318886"/>
                <a:gd name="connsiteY1006" fmla="*/ 761831 h 828920"/>
                <a:gd name="connsiteX1007" fmla="*/ 1172695 w 1318886"/>
                <a:gd name="connsiteY1007" fmla="*/ 771529 h 828920"/>
                <a:gd name="connsiteX1008" fmla="*/ 1173886 w 1318886"/>
                <a:gd name="connsiteY1008" fmla="*/ 778602 h 828920"/>
                <a:gd name="connsiteX1009" fmla="*/ 1175036 w 1318886"/>
                <a:gd name="connsiteY1009" fmla="*/ 768645 h 828920"/>
                <a:gd name="connsiteX1010" fmla="*/ 1176187 w 1318886"/>
                <a:gd name="connsiteY1010" fmla="*/ 804024 h 828920"/>
                <a:gd name="connsiteX1011" fmla="*/ 1177378 w 1318886"/>
                <a:gd name="connsiteY1011" fmla="*/ 795637 h 828920"/>
                <a:gd name="connsiteX1012" fmla="*/ 1178528 w 1318886"/>
                <a:gd name="connsiteY1012" fmla="*/ 807430 h 828920"/>
                <a:gd name="connsiteX1013" fmla="*/ 1179678 w 1318886"/>
                <a:gd name="connsiteY1013" fmla="*/ 795115 h 828920"/>
                <a:gd name="connsiteX1014" fmla="*/ 1180869 w 1318886"/>
                <a:gd name="connsiteY1014" fmla="*/ 784369 h 828920"/>
                <a:gd name="connsiteX1015" fmla="*/ 1182019 w 1318886"/>
                <a:gd name="connsiteY1015" fmla="*/ 812412 h 828920"/>
                <a:gd name="connsiteX1016" fmla="*/ 1183211 w 1318886"/>
                <a:gd name="connsiteY1016" fmla="*/ 816602 h 828920"/>
                <a:gd name="connsiteX1017" fmla="*/ 1184361 w 1318886"/>
                <a:gd name="connsiteY1017" fmla="*/ 809529 h 828920"/>
                <a:gd name="connsiteX1018" fmla="*/ 1185511 w 1318886"/>
                <a:gd name="connsiteY1018" fmla="*/ 817654 h 828920"/>
                <a:gd name="connsiteX1019" fmla="*/ 1186702 w 1318886"/>
                <a:gd name="connsiteY1019" fmla="*/ 819749 h 828920"/>
                <a:gd name="connsiteX1020" fmla="*/ 1187852 w 1318886"/>
                <a:gd name="connsiteY1020" fmla="*/ 810839 h 828920"/>
                <a:gd name="connsiteX1021" fmla="*/ 1189003 w 1318886"/>
                <a:gd name="connsiteY1021" fmla="*/ 806645 h 828920"/>
                <a:gd name="connsiteX1022" fmla="*/ 1190193 w 1318886"/>
                <a:gd name="connsiteY1022" fmla="*/ 817912 h 828920"/>
                <a:gd name="connsiteX1023" fmla="*/ 1191344 w 1318886"/>
                <a:gd name="connsiteY1023" fmla="*/ 818438 h 828920"/>
                <a:gd name="connsiteX1024" fmla="*/ 1192494 w 1318886"/>
                <a:gd name="connsiteY1024" fmla="*/ 820533 h 828920"/>
                <a:gd name="connsiteX1025" fmla="*/ 1193685 w 1318886"/>
                <a:gd name="connsiteY1025" fmla="*/ 821059 h 828920"/>
                <a:gd name="connsiteX1026" fmla="*/ 1194835 w 1318886"/>
                <a:gd name="connsiteY1026" fmla="*/ 821843 h 828920"/>
                <a:gd name="connsiteX1027" fmla="*/ 1195985 w 1318886"/>
                <a:gd name="connsiteY1027" fmla="*/ 814244 h 828920"/>
                <a:gd name="connsiteX1028" fmla="*/ 1197177 w 1318886"/>
                <a:gd name="connsiteY1028" fmla="*/ 807955 h 828920"/>
                <a:gd name="connsiteX1029" fmla="*/ 1198327 w 1318886"/>
                <a:gd name="connsiteY1029" fmla="*/ 821059 h 828920"/>
                <a:gd name="connsiteX1030" fmla="*/ 1199518 w 1318886"/>
                <a:gd name="connsiteY1030" fmla="*/ 820796 h 828920"/>
                <a:gd name="connsiteX1031" fmla="*/ 1200668 w 1318886"/>
                <a:gd name="connsiteY1031" fmla="*/ 821322 h 828920"/>
                <a:gd name="connsiteX1032" fmla="*/ 1201818 w 1318886"/>
                <a:gd name="connsiteY1032" fmla="*/ 823417 h 828920"/>
                <a:gd name="connsiteX1033" fmla="*/ 1203009 w 1318886"/>
                <a:gd name="connsiteY1033" fmla="*/ 822106 h 828920"/>
                <a:gd name="connsiteX1034" fmla="*/ 1204160 w 1318886"/>
                <a:gd name="connsiteY1034" fmla="*/ 816865 h 828920"/>
                <a:gd name="connsiteX1035" fmla="*/ 1205310 w 1318886"/>
                <a:gd name="connsiteY1035" fmla="*/ 814507 h 828920"/>
                <a:gd name="connsiteX1036" fmla="*/ 1206501 w 1318886"/>
                <a:gd name="connsiteY1036" fmla="*/ 823154 h 828920"/>
                <a:gd name="connsiteX1037" fmla="*/ 1207651 w 1318886"/>
                <a:gd name="connsiteY1037" fmla="*/ 823942 h 828920"/>
                <a:gd name="connsiteX1038" fmla="*/ 1208801 w 1318886"/>
                <a:gd name="connsiteY1038" fmla="*/ 823417 h 828920"/>
                <a:gd name="connsiteX1039" fmla="*/ 1209993 w 1318886"/>
                <a:gd name="connsiteY1039" fmla="*/ 825253 h 828920"/>
                <a:gd name="connsiteX1040" fmla="*/ 1211143 w 1318886"/>
                <a:gd name="connsiteY1040" fmla="*/ 824464 h 828920"/>
                <a:gd name="connsiteX1041" fmla="*/ 1212293 w 1318886"/>
                <a:gd name="connsiteY1041" fmla="*/ 819486 h 828920"/>
                <a:gd name="connsiteX1042" fmla="*/ 1213484 w 1318886"/>
                <a:gd name="connsiteY1042" fmla="*/ 816080 h 828920"/>
                <a:gd name="connsiteX1043" fmla="*/ 1214634 w 1318886"/>
                <a:gd name="connsiteY1043" fmla="*/ 822632 h 828920"/>
                <a:gd name="connsiteX1044" fmla="*/ 1215825 w 1318886"/>
                <a:gd name="connsiteY1044" fmla="*/ 823942 h 828920"/>
                <a:gd name="connsiteX1045" fmla="*/ 1216975 w 1318886"/>
                <a:gd name="connsiteY1045" fmla="*/ 823154 h 828920"/>
                <a:gd name="connsiteX1046" fmla="*/ 1218126 w 1318886"/>
                <a:gd name="connsiteY1046" fmla="*/ 823154 h 828920"/>
                <a:gd name="connsiteX1047" fmla="*/ 1219317 w 1318886"/>
                <a:gd name="connsiteY1047" fmla="*/ 824727 h 828920"/>
                <a:gd name="connsiteX1048" fmla="*/ 1220467 w 1318886"/>
                <a:gd name="connsiteY1048" fmla="*/ 822895 h 828920"/>
                <a:gd name="connsiteX1049" fmla="*/ 1221617 w 1318886"/>
                <a:gd name="connsiteY1049" fmla="*/ 814770 h 828920"/>
                <a:gd name="connsiteX1050" fmla="*/ 1222809 w 1318886"/>
                <a:gd name="connsiteY1050" fmla="*/ 823417 h 828920"/>
                <a:gd name="connsiteX1051" fmla="*/ 1223959 w 1318886"/>
                <a:gd name="connsiteY1051" fmla="*/ 824727 h 828920"/>
                <a:gd name="connsiteX1052" fmla="*/ 1225109 w 1318886"/>
                <a:gd name="connsiteY1052" fmla="*/ 825253 h 828920"/>
                <a:gd name="connsiteX1053" fmla="*/ 1226300 w 1318886"/>
                <a:gd name="connsiteY1053" fmla="*/ 822632 h 828920"/>
                <a:gd name="connsiteX1054" fmla="*/ 1227450 w 1318886"/>
                <a:gd name="connsiteY1054" fmla="*/ 824990 h 828920"/>
                <a:gd name="connsiteX1055" fmla="*/ 1228600 w 1318886"/>
                <a:gd name="connsiteY1055" fmla="*/ 820533 h 828920"/>
                <a:gd name="connsiteX1056" fmla="*/ 1229791 w 1318886"/>
                <a:gd name="connsiteY1056" fmla="*/ 824727 h 828920"/>
                <a:gd name="connsiteX1057" fmla="*/ 1230942 w 1318886"/>
                <a:gd name="connsiteY1057" fmla="*/ 822106 h 828920"/>
                <a:gd name="connsiteX1058" fmla="*/ 1232133 w 1318886"/>
                <a:gd name="connsiteY1058" fmla="*/ 823680 h 828920"/>
                <a:gd name="connsiteX1059" fmla="*/ 1233283 w 1318886"/>
                <a:gd name="connsiteY1059" fmla="*/ 826037 h 828920"/>
                <a:gd name="connsiteX1060" fmla="*/ 1234433 w 1318886"/>
                <a:gd name="connsiteY1060" fmla="*/ 822106 h 828920"/>
                <a:gd name="connsiteX1061" fmla="*/ 1235624 w 1318886"/>
                <a:gd name="connsiteY1061" fmla="*/ 824205 h 828920"/>
                <a:gd name="connsiteX1062" fmla="*/ 1236775 w 1318886"/>
                <a:gd name="connsiteY1062" fmla="*/ 821322 h 828920"/>
                <a:gd name="connsiteX1063" fmla="*/ 1237924 w 1318886"/>
                <a:gd name="connsiteY1063" fmla="*/ 823417 h 828920"/>
                <a:gd name="connsiteX1064" fmla="*/ 1239116 w 1318886"/>
                <a:gd name="connsiteY1064" fmla="*/ 824464 h 828920"/>
                <a:gd name="connsiteX1065" fmla="*/ 1240266 w 1318886"/>
                <a:gd name="connsiteY1065" fmla="*/ 824464 h 828920"/>
                <a:gd name="connsiteX1066" fmla="*/ 1241416 w 1318886"/>
                <a:gd name="connsiteY1066" fmla="*/ 825774 h 828920"/>
                <a:gd name="connsiteX1067" fmla="*/ 1242607 w 1318886"/>
                <a:gd name="connsiteY1067" fmla="*/ 825253 h 828920"/>
                <a:gd name="connsiteX1068" fmla="*/ 1243757 w 1318886"/>
                <a:gd name="connsiteY1068" fmla="*/ 823417 h 828920"/>
                <a:gd name="connsiteX1069" fmla="*/ 1244949 w 1318886"/>
                <a:gd name="connsiteY1069" fmla="*/ 824727 h 828920"/>
                <a:gd name="connsiteX1070" fmla="*/ 1246099 w 1318886"/>
                <a:gd name="connsiteY1070" fmla="*/ 819486 h 828920"/>
                <a:gd name="connsiteX1071" fmla="*/ 1247249 w 1318886"/>
                <a:gd name="connsiteY1071" fmla="*/ 824464 h 828920"/>
                <a:gd name="connsiteX1072" fmla="*/ 1248440 w 1318886"/>
                <a:gd name="connsiteY1072" fmla="*/ 825516 h 828920"/>
                <a:gd name="connsiteX1073" fmla="*/ 1249591 w 1318886"/>
                <a:gd name="connsiteY1073" fmla="*/ 826037 h 828920"/>
                <a:gd name="connsiteX1074" fmla="*/ 1250740 w 1318886"/>
                <a:gd name="connsiteY1074" fmla="*/ 825516 h 828920"/>
                <a:gd name="connsiteX1075" fmla="*/ 1251932 w 1318886"/>
                <a:gd name="connsiteY1075" fmla="*/ 825253 h 828920"/>
                <a:gd name="connsiteX1076" fmla="*/ 1253082 w 1318886"/>
                <a:gd name="connsiteY1076" fmla="*/ 822895 h 828920"/>
                <a:gd name="connsiteX1077" fmla="*/ 1254232 w 1318886"/>
                <a:gd name="connsiteY1077" fmla="*/ 823680 h 828920"/>
                <a:gd name="connsiteX1078" fmla="*/ 1255423 w 1318886"/>
                <a:gd name="connsiteY1078" fmla="*/ 824990 h 828920"/>
                <a:gd name="connsiteX1079" fmla="*/ 1256573 w 1318886"/>
                <a:gd name="connsiteY1079" fmla="*/ 824990 h 828920"/>
                <a:gd name="connsiteX1080" fmla="*/ 1257724 w 1318886"/>
                <a:gd name="connsiteY1080" fmla="*/ 825253 h 828920"/>
                <a:gd name="connsiteX1081" fmla="*/ 1258914 w 1318886"/>
                <a:gd name="connsiteY1081" fmla="*/ 826300 h 828920"/>
                <a:gd name="connsiteX1082" fmla="*/ 1260065 w 1318886"/>
                <a:gd name="connsiteY1082" fmla="*/ 825253 h 828920"/>
                <a:gd name="connsiteX1083" fmla="*/ 1261256 w 1318886"/>
                <a:gd name="connsiteY1083" fmla="*/ 821585 h 828920"/>
                <a:gd name="connsiteX1084" fmla="*/ 1262406 w 1318886"/>
                <a:gd name="connsiteY1084" fmla="*/ 824990 h 828920"/>
                <a:gd name="connsiteX1085" fmla="*/ 1263556 w 1318886"/>
                <a:gd name="connsiteY1085" fmla="*/ 824205 h 828920"/>
                <a:gd name="connsiteX1086" fmla="*/ 1264748 w 1318886"/>
                <a:gd name="connsiteY1086" fmla="*/ 826300 h 828920"/>
                <a:gd name="connsiteX1087" fmla="*/ 1265898 w 1318886"/>
                <a:gd name="connsiteY1087" fmla="*/ 826300 h 828920"/>
                <a:gd name="connsiteX1088" fmla="*/ 1267048 w 1318886"/>
                <a:gd name="connsiteY1088" fmla="*/ 826826 h 828920"/>
                <a:gd name="connsiteX1089" fmla="*/ 1268239 w 1318886"/>
                <a:gd name="connsiteY1089" fmla="*/ 823942 h 828920"/>
                <a:gd name="connsiteX1090" fmla="*/ 1269389 w 1318886"/>
                <a:gd name="connsiteY1090" fmla="*/ 824727 h 828920"/>
                <a:gd name="connsiteX1091" fmla="*/ 1270539 w 1318886"/>
                <a:gd name="connsiteY1091" fmla="*/ 822632 h 828920"/>
                <a:gd name="connsiteX1092" fmla="*/ 1271731 w 1318886"/>
                <a:gd name="connsiteY1092" fmla="*/ 825253 h 828920"/>
                <a:gd name="connsiteX1093" fmla="*/ 1272881 w 1318886"/>
                <a:gd name="connsiteY1093" fmla="*/ 825516 h 828920"/>
                <a:gd name="connsiteX1094" fmla="*/ 1274031 w 1318886"/>
                <a:gd name="connsiteY1094" fmla="*/ 825774 h 828920"/>
                <a:gd name="connsiteX1095" fmla="*/ 1275222 w 1318886"/>
                <a:gd name="connsiteY1095" fmla="*/ 826563 h 828920"/>
                <a:gd name="connsiteX1096" fmla="*/ 1276372 w 1318886"/>
                <a:gd name="connsiteY1096" fmla="*/ 824990 h 828920"/>
                <a:gd name="connsiteX1097" fmla="*/ 1277563 w 1318886"/>
                <a:gd name="connsiteY1097" fmla="*/ 822895 h 828920"/>
                <a:gd name="connsiteX1098" fmla="*/ 1278714 w 1318886"/>
                <a:gd name="connsiteY1098" fmla="*/ 823942 h 828920"/>
                <a:gd name="connsiteX1099" fmla="*/ 1279864 w 1318886"/>
                <a:gd name="connsiteY1099" fmla="*/ 823942 h 828920"/>
                <a:gd name="connsiteX1100" fmla="*/ 1281055 w 1318886"/>
                <a:gd name="connsiteY1100" fmla="*/ 825774 h 828920"/>
                <a:gd name="connsiteX1101" fmla="*/ 1282205 w 1318886"/>
                <a:gd name="connsiteY1101" fmla="*/ 826826 h 828920"/>
                <a:gd name="connsiteX1102" fmla="*/ 1283355 w 1318886"/>
                <a:gd name="connsiteY1102" fmla="*/ 824464 h 828920"/>
                <a:gd name="connsiteX1103" fmla="*/ 1284547 w 1318886"/>
                <a:gd name="connsiteY1103" fmla="*/ 826826 h 828920"/>
                <a:gd name="connsiteX1104" fmla="*/ 1285696 w 1318886"/>
                <a:gd name="connsiteY1104" fmla="*/ 825516 h 828920"/>
                <a:gd name="connsiteX1105" fmla="*/ 1286847 w 1318886"/>
                <a:gd name="connsiteY1105" fmla="*/ 822895 h 828920"/>
                <a:gd name="connsiteX1106" fmla="*/ 1288038 w 1318886"/>
                <a:gd name="connsiteY1106" fmla="*/ 826300 h 828920"/>
                <a:gd name="connsiteX1107" fmla="*/ 1289188 w 1318886"/>
                <a:gd name="connsiteY1107" fmla="*/ 826563 h 828920"/>
                <a:gd name="connsiteX1108" fmla="*/ 1290338 w 1318886"/>
                <a:gd name="connsiteY1108" fmla="*/ 827348 h 828920"/>
                <a:gd name="connsiteX1109" fmla="*/ 1291530 w 1318886"/>
                <a:gd name="connsiteY1109" fmla="*/ 826563 h 828920"/>
                <a:gd name="connsiteX1110" fmla="*/ 1292680 w 1318886"/>
                <a:gd name="connsiteY1110" fmla="*/ 827348 h 828920"/>
                <a:gd name="connsiteX1111" fmla="*/ 1293871 w 1318886"/>
                <a:gd name="connsiteY1111" fmla="*/ 822895 h 828920"/>
                <a:gd name="connsiteX1112" fmla="*/ 1295021 w 1318886"/>
                <a:gd name="connsiteY1112" fmla="*/ 824464 h 828920"/>
                <a:gd name="connsiteX1113" fmla="*/ 1296171 w 1318886"/>
                <a:gd name="connsiteY1113" fmla="*/ 825774 h 828920"/>
                <a:gd name="connsiteX1114" fmla="*/ 1297363 w 1318886"/>
                <a:gd name="connsiteY1114" fmla="*/ 824205 h 828920"/>
                <a:gd name="connsiteX1115" fmla="*/ 1298512 w 1318886"/>
                <a:gd name="connsiteY1115" fmla="*/ 827873 h 828920"/>
                <a:gd name="connsiteX1116" fmla="*/ 1299663 w 1318886"/>
                <a:gd name="connsiteY1116" fmla="*/ 826300 h 828920"/>
                <a:gd name="connsiteX1117" fmla="*/ 1300854 w 1318886"/>
                <a:gd name="connsiteY1117" fmla="*/ 826563 h 828920"/>
                <a:gd name="connsiteX1118" fmla="*/ 1302004 w 1318886"/>
                <a:gd name="connsiteY1118" fmla="*/ 825774 h 828920"/>
                <a:gd name="connsiteX1119" fmla="*/ 1303154 w 1318886"/>
                <a:gd name="connsiteY1119" fmla="*/ 825253 h 828920"/>
                <a:gd name="connsiteX1120" fmla="*/ 1304345 w 1318886"/>
                <a:gd name="connsiteY1120" fmla="*/ 826826 h 828920"/>
                <a:gd name="connsiteX1121" fmla="*/ 1305496 w 1318886"/>
                <a:gd name="connsiteY1121" fmla="*/ 827085 h 828920"/>
                <a:gd name="connsiteX1122" fmla="*/ 1306687 w 1318886"/>
                <a:gd name="connsiteY1122" fmla="*/ 825253 h 828920"/>
                <a:gd name="connsiteX1123" fmla="*/ 1307837 w 1318886"/>
                <a:gd name="connsiteY1123" fmla="*/ 827873 h 828920"/>
                <a:gd name="connsiteX1124" fmla="*/ 1308987 w 1318886"/>
                <a:gd name="connsiteY1124" fmla="*/ 827873 h 828920"/>
                <a:gd name="connsiteX1125" fmla="*/ 1310178 w 1318886"/>
                <a:gd name="connsiteY1125" fmla="*/ 825253 h 828920"/>
                <a:gd name="connsiteX1126" fmla="*/ 1311328 w 1318886"/>
                <a:gd name="connsiteY1126" fmla="*/ 825774 h 828920"/>
                <a:gd name="connsiteX1127" fmla="*/ 1312478 w 1318886"/>
                <a:gd name="connsiteY1127" fmla="*/ 826826 h 828920"/>
                <a:gd name="connsiteX1128" fmla="*/ 1313670 w 1318886"/>
                <a:gd name="connsiteY1128" fmla="*/ 827085 h 828920"/>
                <a:gd name="connsiteX1129" fmla="*/ 1314820 w 1318886"/>
                <a:gd name="connsiteY1129" fmla="*/ 826300 h 828920"/>
                <a:gd name="connsiteX1130" fmla="*/ 1315970 w 1318886"/>
                <a:gd name="connsiteY1130" fmla="*/ 828136 h 828920"/>
                <a:gd name="connsiteX1131" fmla="*/ 1317161 w 1318886"/>
                <a:gd name="connsiteY1131" fmla="*/ 826037 h 828920"/>
                <a:gd name="connsiteX1132" fmla="*/ 1318312 w 1318886"/>
                <a:gd name="connsiteY1132" fmla="*/ 826300 h 828920"/>
                <a:gd name="connsiteX1133" fmla="*/ 1318887 w 1318886"/>
                <a:gd name="connsiteY1133" fmla="*/ 825540 h 82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828920">
                  <a:moveTo>
                    <a:pt x="0" y="828921"/>
                  </a:moveTo>
                  <a:lnTo>
                    <a:pt x="863" y="828921"/>
                  </a:lnTo>
                  <a:lnTo>
                    <a:pt x="2013" y="828921"/>
                  </a:lnTo>
                  <a:lnTo>
                    <a:pt x="3204" y="828921"/>
                  </a:lnTo>
                  <a:lnTo>
                    <a:pt x="4354" y="828921"/>
                  </a:lnTo>
                  <a:lnTo>
                    <a:pt x="5505" y="828921"/>
                  </a:lnTo>
                  <a:lnTo>
                    <a:pt x="6695" y="828921"/>
                  </a:lnTo>
                  <a:lnTo>
                    <a:pt x="7846" y="828921"/>
                  </a:lnTo>
                  <a:lnTo>
                    <a:pt x="8996" y="828921"/>
                  </a:lnTo>
                  <a:lnTo>
                    <a:pt x="10187" y="828921"/>
                  </a:lnTo>
                  <a:lnTo>
                    <a:pt x="11337" y="828921"/>
                  </a:lnTo>
                  <a:lnTo>
                    <a:pt x="12487" y="828921"/>
                  </a:lnTo>
                  <a:lnTo>
                    <a:pt x="13679" y="828921"/>
                  </a:lnTo>
                  <a:lnTo>
                    <a:pt x="14829" y="828921"/>
                  </a:lnTo>
                  <a:lnTo>
                    <a:pt x="15979" y="828921"/>
                  </a:lnTo>
                  <a:lnTo>
                    <a:pt x="17170" y="828921"/>
                  </a:lnTo>
                  <a:lnTo>
                    <a:pt x="18320" y="828921"/>
                  </a:lnTo>
                  <a:lnTo>
                    <a:pt x="19511" y="828921"/>
                  </a:lnTo>
                  <a:lnTo>
                    <a:pt x="20662" y="828921"/>
                  </a:lnTo>
                  <a:lnTo>
                    <a:pt x="21812" y="828921"/>
                  </a:lnTo>
                  <a:lnTo>
                    <a:pt x="23003" y="828921"/>
                  </a:lnTo>
                  <a:lnTo>
                    <a:pt x="24153" y="828921"/>
                  </a:lnTo>
                  <a:lnTo>
                    <a:pt x="25303" y="828921"/>
                  </a:lnTo>
                  <a:lnTo>
                    <a:pt x="26495" y="828921"/>
                  </a:lnTo>
                  <a:lnTo>
                    <a:pt x="27644" y="828921"/>
                  </a:lnTo>
                  <a:lnTo>
                    <a:pt x="28795" y="828921"/>
                  </a:lnTo>
                  <a:lnTo>
                    <a:pt x="29986" y="828921"/>
                  </a:lnTo>
                  <a:lnTo>
                    <a:pt x="31136" y="828921"/>
                  </a:lnTo>
                  <a:lnTo>
                    <a:pt x="32327" y="828921"/>
                  </a:lnTo>
                  <a:lnTo>
                    <a:pt x="33478" y="828921"/>
                  </a:lnTo>
                  <a:lnTo>
                    <a:pt x="34628" y="828921"/>
                  </a:lnTo>
                  <a:lnTo>
                    <a:pt x="35819" y="828921"/>
                  </a:lnTo>
                  <a:lnTo>
                    <a:pt x="36969" y="828921"/>
                  </a:lnTo>
                  <a:lnTo>
                    <a:pt x="38119" y="828921"/>
                  </a:lnTo>
                  <a:lnTo>
                    <a:pt x="39311" y="828921"/>
                  </a:lnTo>
                  <a:lnTo>
                    <a:pt x="40461" y="828921"/>
                  </a:lnTo>
                  <a:lnTo>
                    <a:pt x="41611" y="828921"/>
                  </a:lnTo>
                  <a:lnTo>
                    <a:pt x="42802" y="828921"/>
                  </a:lnTo>
                  <a:lnTo>
                    <a:pt x="43952" y="828921"/>
                  </a:lnTo>
                  <a:lnTo>
                    <a:pt x="45102" y="828921"/>
                  </a:lnTo>
                  <a:lnTo>
                    <a:pt x="46293" y="828921"/>
                  </a:lnTo>
                  <a:lnTo>
                    <a:pt x="47444" y="828921"/>
                  </a:lnTo>
                  <a:lnTo>
                    <a:pt x="48635" y="828921"/>
                  </a:lnTo>
                  <a:lnTo>
                    <a:pt x="49785" y="828921"/>
                  </a:lnTo>
                  <a:lnTo>
                    <a:pt x="50935" y="828921"/>
                  </a:lnTo>
                  <a:lnTo>
                    <a:pt x="52126" y="828921"/>
                  </a:lnTo>
                  <a:lnTo>
                    <a:pt x="53277" y="828921"/>
                  </a:lnTo>
                  <a:lnTo>
                    <a:pt x="54426" y="828921"/>
                  </a:lnTo>
                  <a:lnTo>
                    <a:pt x="55618" y="828921"/>
                  </a:lnTo>
                  <a:lnTo>
                    <a:pt x="56768" y="828921"/>
                  </a:lnTo>
                  <a:lnTo>
                    <a:pt x="57918" y="828921"/>
                  </a:lnTo>
                  <a:lnTo>
                    <a:pt x="59109" y="828921"/>
                  </a:lnTo>
                  <a:lnTo>
                    <a:pt x="60259" y="828921"/>
                  </a:lnTo>
                  <a:lnTo>
                    <a:pt x="61410" y="828921"/>
                  </a:lnTo>
                  <a:lnTo>
                    <a:pt x="62601" y="828921"/>
                  </a:lnTo>
                  <a:lnTo>
                    <a:pt x="63751" y="828921"/>
                  </a:lnTo>
                  <a:lnTo>
                    <a:pt x="64942" y="828921"/>
                  </a:lnTo>
                  <a:lnTo>
                    <a:pt x="66093" y="828921"/>
                  </a:lnTo>
                  <a:lnTo>
                    <a:pt x="67242" y="828921"/>
                  </a:lnTo>
                  <a:lnTo>
                    <a:pt x="68434" y="828921"/>
                  </a:lnTo>
                  <a:lnTo>
                    <a:pt x="69584" y="828921"/>
                  </a:lnTo>
                  <a:lnTo>
                    <a:pt x="70734" y="828921"/>
                  </a:lnTo>
                  <a:lnTo>
                    <a:pt x="71925" y="828921"/>
                  </a:lnTo>
                  <a:lnTo>
                    <a:pt x="73075" y="828921"/>
                  </a:lnTo>
                  <a:lnTo>
                    <a:pt x="74226" y="828921"/>
                  </a:lnTo>
                  <a:lnTo>
                    <a:pt x="75417" y="828921"/>
                  </a:lnTo>
                  <a:lnTo>
                    <a:pt x="76567" y="828921"/>
                  </a:lnTo>
                  <a:lnTo>
                    <a:pt x="77717" y="828921"/>
                  </a:lnTo>
                  <a:lnTo>
                    <a:pt x="78908" y="828921"/>
                  </a:lnTo>
                  <a:lnTo>
                    <a:pt x="80058" y="828921"/>
                  </a:lnTo>
                  <a:lnTo>
                    <a:pt x="81250" y="828921"/>
                  </a:lnTo>
                  <a:lnTo>
                    <a:pt x="82400" y="828921"/>
                  </a:lnTo>
                  <a:lnTo>
                    <a:pt x="83550" y="828921"/>
                  </a:lnTo>
                  <a:lnTo>
                    <a:pt x="84741" y="828921"/>
                  </a:lnTo>
                  <a:lnTo>
                    <a:pt x="85891" y="828921"/>
                  </a:lnTo>
                  <a:lnTo>
                    <a:pt x="87042" y="828921"/>
                  </a:lnTo>
                  <a:lnTo>
                    <a:pt x="88232" y="828921"/>
                  </a:lnTo>
                  <a:lnTo>
                    <a:pt x="89383" y="828921"/>
                  </a:lnTo>
                  <a:lnTo>
                    <a:pt x="90533" y="828921"/>
                  </a:lnTo>
                  <a:lnTo>
                    <a:pt x="91724" y="828921"/>
                  </a:lnTo>
                  <a:lnTo>
                    <a:pt x="92874" y="828921"/>
                  </a:lnTo>
                  <a:lnTo>
                    <a:pt x="94024" y="828921"/>
                  </a:lnTo>
                  <a:lnTo>
                    <a:pt x="95216" y="828921"/>
                  </a:lnTo>
                  <a:lnTo>
                    <a:pt x="96366" y="828921"/>
                  </a:lnTo>
                  <a:lnTo>
                    <a:pt x="97557" y="828921"/>
                  </a:lnTo>
                  <a:lnTo>
                    <a:pt x="98707" y="828921"/>
                  </a:lnTo>
                  <a:lnTo>
                    <a:pt x="99857" y="828921"/>
                  </a:lnTo>
                  <a:lnTo>
                    <a:pt x="101049" y="828921"/>
                  </a:lnTo>
                  <a:lnTo>
                    <a:pt x="102199" y="828921"/>
                  </a:lnTo>
                  <a:lnTo>
                    <a:pt x="103349" y="828921"/>
                  </a:lnTo>
                  <a:lnTo>
                    <a:pt x="104540" y="828921"/>
                  </a:lnTo>
                  <a:lnTo>
                    <a:pt x="105690" y="828921"/>
                  </a:lnTo>
                  <a:lnTo>
                    <a:pt x="106840" y="828921"/>
                  </a:lnTo>
                  <a:lnTo>
                    <a:pt x="108032" y="828921"/>
                  </a:lnTo>
                  <a:lnTo>
                    <a:pt x="109182" y="828921"/>
                  </a:lnTo>
                  <a:lnTo>
                    <a:pt x="110373" y="828921"/>
                  </a:lnTo>
                  <a:lnTo>
                    <a:pt x="111523" y="828921"/>
                  </a:lnTo>
                  <a:lnTo>
                    <a:pt x="112673" y="828921"/>
                  </a:lnTo>
                  <a:lnTo>
                    <a:pt x="113865" y="828921"/>
                  </a:lnTo>
                  <a:lnTo>
                    <a:pt x="115014" y="828921"/>
                  </a:lnTo>
                  <a:lnTo>
                    <a:pt x="116165" y="828921"/>
                  </a:lnTo>
                  <a:lnTo>
                    <a:pt x="117356" y="828921"/>
                  </a:lnTo>
                  <a:lnTo>
                    <a:pt x="118506" y="828921"/>
                  </a:lnTo>
                  <a:lnTo>
                    <a:pt x="119656" y="828921"/>
                  </a:lnTo>
                  <a:lnTo>
                    <a:pt x="120847" y="828921"/>
                  </a:lnTo>
                  <a:lnTo>
                    <a:pt x="121998" y="828921"/>
                  </a:lnTo>
                  <a:lnTo>
                    <a:pt x="123147" y="828921"/>
                  </a:lnTo>
                  <a:lnTo>
                    <a:pt x="124339" y="828921"/>
                  </a:lnTo>
                  <a:lnTo>
                    <a:pt x="125489" y="828921"/>
                  </a:lnTo>
                  <a:lnTo>
                    <a:pt x="126680" y="828921"/>
                  </a:lnTo>
                  <a:lnTo>
                    <a:pt x="127830" y="828921"/>
                  </a:lnTo>
                  <a:lnTo>
                    <a:pt x="128981" y="828921"/>
                  </a:lnTo>
                  <a:lnTo>
                    <a:pt x="130172" y="828921"/>
                  </a:lnTo>
                  <a:lnTo>
                    <a:pt x="131322" y="828921"/>
                  </a:lnTo>
                  <a:lnTo>
                    <a:pt x="132472" y="828921"/>
                  </a:lnTo>
                  <a:lnTo>
                    <a:pt x="133663" y="828921"/>
                  </a:lnTo>
                  <a:lnTo>
                    <a:pt x="134814" y="828921"/>
                  </a:lnTo>
                  <a:lnTo>
                    <a:pt x="135964" y="828921"/>
                  </a:lnTo>
                  <a:lnTo>
                    <a:pt x="137155" y="828921"/>
                  </a:lnTo>
                  <a:lnTo>
                    <a:pt x="138305" y="828921"/>
                  </a:lnTo>
                  <a:lnTo>
                    <a:pt x="139455" y="828921"/>
                  </a:lnTo>
                  <a:lnTo>
                    <a:pt x="140646" y="828921"/>
                  </a:lnTo>
                  <a:lnTo>
                    <a:pt x="141796" y="828921"/>
                  </a:lnTo>
                  <a:lnTo>
                    <a:pt x="142988" y="828921"/>
                  </a:lnTo>
                  <a:lnTo>
                    <a:pt x="144138" y="828921"/>
                  </a:lnTo>
                  <a:lnTo>
                    <a:pt x="145288" y="828921"/>
                  </a:lnTo>
                  <a:lnTo>
                    <a:pt x="146479" y="828921"/>
                  </a:lnTo>
                  <a:lnTo>
                    <a:pt x="147629" y="828921"/>
                  </a:lnTo>
                  <a:lnTo>
                    <a:pt x="148780" y="828921"/>
                  </a:lnTo>
                  <a:lnTo>
                    <a:pt x="149971" y="828921"/>
                  </a:lnTo>
                  <a:lnTo>
                    <a:pt x="151121" y="828921"/>
                  </a:lnTo>
                  <a:lnTo>
                    <a:pt x="152271" y="828921"/>
                  </a:lnTo>
                  <a:lnTo>
                    <a:pt x="153462" y="828921"/>
                  </a:lnTo>
                  <a:lnTo>
                    <a:pt x="154612" y="828921"/>
                  </a:lnTo>
                  <a:lnTo>
                    <a:pt x="155763" y="828921"/>
                  </a:lnTo>
                  <a:lnTo>
                    <a:pt x="156954" y="828921"/>
                  </a:lnTo>
                  <a:lnTo>
                    <a:pt x="158104" y="828921"/>
                  </a:lnTo>
                  <a:lnTo>
                    <a:pt x="159295" y="828921"/>
                  </a:lnTo>
                  <a:lnTo>
                    <a:pt x="160445" y="828921"/>
                  </a:lnTo>
                  <a:lnTo>
                    <a:pt x="161596" y="828921"/>
                  </a:lnTo>
                  <a:lnTo>
                    <a:pt x="162786" y="828921"/>
                  </a:lnTo>
                  <a:lnTo>
                    <a:pt x="163937" y="828921"/>
                  </a:lnTo>
                  <a:lnTo>
                    <a:pt x="165087" y="828921"/>
                  </a:lnTo>
                  <a:lnTo>
                    <a:pt x="166278" y="828921"/>
                  </a:lnTo>
                  <a:lnTo>
                    <a:pt x="167428" y="828921"/>
                  </a:lnTo>
                  <a:lnTo>
                    <a:pt x="168578" y="828921"/>
                  </a:lnTo>
                  <a:lnTo>
                    <a:pt x="169770" y="828921"/>
                  </a:lnTo>
                  <a:lnTo>
                    <a:pt x="170920" y="828921"/>
                  </a:lnTo>
                  <a:lnTo>
                    <a:pt x="172070" y="828921"/>
                  </a:lnTo>
                  <a:lnTo>
                    <a:pt x="173261" y="828921"/>
                  </a:lnTo>
                  <a:lnTo>
                    <a:pt x="174411" y="828921"/>
                  </a:lnTo>
                  <a:lnTo>
                    <a:pt x="175602" y="828921"/>
                  </a:lnTo>
                  <a:lnTo>
                    <a:pt x="176753" y="828921"/>
                  </a:lnTo>
                  <a:lnTo>
                    <a:pt x="177903" y="828921"/>
                  </a:lnTo>
                  <a:lnTo>
                    <a:pt x="179094" y="828921"/>
                  </a:lnTo>
                  <a:lnTo>
                    <a:pt x="180244" y="828921"/>
                  </a:lnTo>
                  <a:lnTo>
                    <a:pt x="181394" y="828921"/>
                  </a:lnTo>
                  <a:lnTo>
                    <a:pt x="182586" y="828921"/>
                  </a:lnTo>
                  <a:lnTo>
                    <a:pt x="183735" y="828921"/>
                  </a:lnTo>
                  <a:lnTo>
                    <a:pt x="184886" y="828921"/>
                  </a:lnTo>
                  <a:lnTo>
                    <a:pt x="186077" y="828921"/>
                  </a:lnTo>
                  <a:lnTo>
                    <a:pt x="187227" y="828921"/>
                  </a:lnTo>
                  <a:lnTo>
                    <a:pt x="188418" y="828921"/>
                  </a:lnTo>
                  <a:lnTo>
                    <a:pt x="189568" y="828921"/>
                  </a:lnTo>
                  <a:lnTo>
                    <a:pt x="190719" y="828921"/>
                  </a:lnTo>
                  <a:lnTo>
                    <a:pt x="191910" y="828921"/>
                  </a:lnTo>
                  <a:lnTo>
                    <a:pt x="193060" y="828921"/>
                  </a:lnTo>
                  <a:lnTo>
                    <a:pt x="194210" y="828921"/>
                  </a:lnTo>
                  <a:lnTo>
                    <a:pt x="195401" y="828921"/>
                  </a:lnTo>
                  <a:lnTo>
                    <a:pt x="196552" y="828921"/>
                  </a:lnTo>
                  <a:lnTo>
                    <a:pt x="197702" y="828921"/>
                  </a:lnTo>
                  <a:lnTo>
                    <a:pt x="198893" y="828921"/>
                  </a:lnTo>
                  <a:lnTo>
                    <a:pt x="200043" y="828921"/>
                  </a:lnTo>
                  <a:lnTo>
                    <a:pt x="201193" y="828921"/>
                  </a:lnTo>
                  <a:lnTo>
                    <a:pt x="202384" y="828921"/>
                  </a:lnTo>
                  <a:lnTo>
                    <a:pt x="203535" y="828921"/>
                  </a:lnTo>
                  <a:lnTo>
                    <a:pt x="204726" y="828921"/>
                  </a:lnTo>
                  <a:lnTo>
                    <a:pt x="205876" y="828921"/>
                  </a:lnTo>
                  <a:lnTo>
                    <a:pt x="207026" y="828921"/>
                  </a:lnTo>
                  <a:lnTo>
                    <a:pt x="208217" y="828921"/>
                  </a:lnTo>
                  <a:lnTo>
                    <a:pt x="209368" y="828921"/>
                  </a:lnTo>
                  <a:lnTo>
                    <a:pt x="210517" y="828921"/>
                  </a:lnTo>
                  <a:lnTo>
                    <a:pt x="211709" y="828921"/>
                  </a:lnTo>
                  <a:lnTo>
                    <a:pt x="212859" y="828921"/>
                  </a:lnTo>
                  <a:lnTo>
                    <a:pt x="214009" y="828921"/>
                  </a:lnTo>
                  <a:lnTo>
                    <a:pt x="215200" y="828921"/>
                  </a:lnTo>
                  <a:lnTo>
                    <a:pt x="216350" y="828921"/>
                  </a:lnTo>
                  <a:lnTo>
                    <a:pt x="217501" y="828921"/>
                  </a:lnTo>
                  <a:lnTo>
                    <a:pt x="218692" y="828921"/>
                  </a:lnTo>
                  <a:lnTo>
                    <a:pt x="219842" y="828921"/>
                  </a:lnTo>
                  <a:lnTo>
                    <a:pt x="221033" y="828921"/>
                  </a:lnTo>
                  <a:lnTo>
                    <a:pt x="222183" y="828921"/>
                  </a:lnTo>
                  <a:lnTo>
                    <a:pt x="223333" y="828921"/>
                  </a:lnTo>
                  <a:lnTo>
                    <a:pt x="224525" y="828921"/>
                  </a:lnTo>
                  <a:lnTo>
                    <a:pt x="225675" y="828921"/>
                  </a:lnTo>
                  <a:lnTo>
                    <a:pt x="226825" y="828921"/>
                  </a:lnTo>
                  <a:lnTo>
                    <a:pt x="228016" y="828921"/>
                  </a:lnTo>
                  <a:lnTo>
                    <a:pt x="229166" y="828921"/>
                  </a:lnTo>
                  <a:lnTo>
                    <a:pt x="230317" y="828921"/>
                  </a:lnTo>
                  <a:lnTo>
                    <a:pt x="231507" y="828921"/>
                  </a:lnTo>
                  <a:lnTo>
                    <a:pt x="232658" y="828921"/>
                  </a:lnTo>
                  <a:lnTo>
                    <a:pt x="233808" y="828921"/>
                  </a:lnTo>
                  <a:lnTo>
                    <a:pt x="234999" y="828921"/>
                  </a:lnTo>
                  <a:lnTo>
                    <a:pt x="236149" y="828921"/>
                  </a:lnTo>
                  <a:lnTo>
                    <a:pt x="237341" y="828921"/>
                  </a:lnTo>
                  <a:lnTo>
                    <a:pt x="238491" y="828921"/>
                  </a:lnTo>
                  <a:lnTo>
                    <a:pt x="239641" y="828921"/>
                  </a:lnTo>
                  <a:lnTo>
                    <a:pt x="240832" y="828921"/>
                  </a:lnTo>
                  <a:lnTo>
                    <a:pt x="241982" y="828921"/>
                  </a:lnTo>
                  <a:lnTo>
                    <a:pt x="243132" y="828921"/>
                  </a:lnTo>
                  <a:lnTo>
                    <a:pt x="244323" y="828921"/>
                  </a:lnTo>
                  <a:lnTo>
                    <a:pt x="245474" y="828921"/>
                  </a:lnTo>
                  <a:lnTo>
                    <a:pt x="246624" y="828921"/>
                  </a:lnTo>
                  <a:lnTo>
                    <a:pt x="247815" y="828921"/>
                  </a:lnTo>
                  <a:lnTo>
                    <a:pt x="248965" y="828921"/>
                  </a:lnTo>
                  <a:lnTo>
                    <a:pt x="250156" y="828921"/>
                  </a:lnTo>
                  <a:lnTo>
                    <a:pt x="251307" y="828921"/>
                  </a:lnTo>
                  <a:lnTo>
                    <a:pt x="252457" y="828921"/>
                  </a:lnTo>
                  <a:lnTo>
                    <a:pt x="253648" y="828921"/>
                  </a:lnTo>
                  <a:lnTo>
                    <a:pt x="254798" y="828921"/>
                  </a:lnTo>
                  <a:lnTo>
                    <a:pt x="255948" y="828921"/>
                  </a:lnTo>
                  <a:lnTo>
                    <a:pt x="257140" y="828921"/>
                  </a:lnTo>
                  <a:lnTo>
                    <a:pt x="258289" y="828921"/>
                  </a:lnTo>
                  <a:lnTo>
                    <a:pt x="259440" y="828921"/>
                  </a:lnTo>
                  <a:lnTo>
                    <a:pt x="260631" y="828921"/>
                  </a:lnTo>
                  <a:lnTo>
                    <a:pt x="261781" y="828921"/>
                  </a:lnTo>
                  <a:lnTo>
                    <a:pt x="262931" y="828921"/>
                  </a:lnTo>
                  <a:lnTo>
                    <a:pt x="264123" y="828921"/>
                  </a:lnTo>
                  <a:lnTo>
                    <a:pt x="265273" y="828921"/>
                  </a:lnTo>
                  <a:lnTo>
                    <a:pt x="266464" y="828921"/>
                  </a:lnTo>
                  <a:lnTo>
                    <a:pt x="267614" y="828921"/>
                  </a:lnTo>
                  <a:lnTo>
                    <a:pt x="268764" y="828921"/>
                  </a:lnTo>
                  <a:lnTo>
                    <a:pt x="269956" y="828921"/>
                  </a:lnTo>
                  <a:lnTo>
                    <a:pt x="271105" y="828921"/>
                  </a:lnTo>
                  <a:lnTo>
                    <a:pt x="272256" y="828921"/>
                  </a:lnTo>
                  <a:lnTo>
                    <a:pt x="273447" y="828921"/>
                  </a:lnTo>
                  <a:lnTo>
                    <a:pt x="274597" y="828921"/>
                  </a:lnTo>
                  <a:lnTo>
                    <a:pt x="275747" y="828921"/>
                  </a:lnTo>
                  <a:lnTo>
                    <a:pt x="276938" y="828921"/>
                  </a:lnTo>
                  <a:lnTo>
                    <a:pt x="278089" y="828921"/>
                  </a:lnTo>
                  <a:lnTo>
                    <a:pt x="279238" y="828921"/>
                  </a:lnTo>
                  <a:lnTo>
                    <a:pt x="280430" y="828921"/>
                  </a:lnTo>
                  <a:lnTo>
                    <a:pt x="281580" y="828921"/>
                  </a:lnTo>
                  <a:lnTo>
                    <a:pt x="282771" y="828921"/>
                  </a:lnTo>
                  <a:lnTo>
                    <a:pt x="283921" y="828921"/>
                  </a:lnTo>
                  <a:lnTo>
                    <a:pt x="285071" y="828921"/>
                  </a:lnTo>
                  <a:lnTo>
                    <a:pt x="286263" y="828921"/>
                  </a:lnTo>
                  <a:lnTo>
                    <a:pt x="287413" y="828921"/>
                  </a:lnTo>
                  <a:lnTo>
                    <a:pt x="288563" y="828921"/>
                  </a:lnTo>
                  <a:lnTo>
                    <a:pt x="289754" y="828921"/>
                  </a:lnTo>
                  <a:lnTo>
                    <a:pt x="290905" y="828921"/>
                  </a:lnTo>
                  <a:lnTo>
                    <a:pt x="292055" y="828921"/>
                  </a:lnTo>
                  <a:lnTo>
                    <a:pt x="293246" y="828921"/>
                  </a:lnTo>
                  <a:lnTo>
                    <a:pt x="294396" y="828921"/>
                  </a:lnTo>
                  <a:lnTo>
                    <a:pt x="295546" y="828921"/>
                  </a:lnTo>
                  <a:lnTo>
                    <a:pt x="296737" y="828921"/>
                  </a:lnTo>
                  <a:lnTo>
                    <a:pt x="297887" y="828921"/>
                  </a:lnTo>
                  <a:lnTo>
                    <a:pt x="299079" y="828921"/>
                  </a:lnTo>
                  <a:lnTo>
                    <a:pt x="300229" y="828921"/>
                  </a:lnTo>
                  <a:lnTo>
                    <a:pt x="301379" y="828921"/>
                  </a:lnTo>
                  <a:lnTo>
                    <a:pt x="302570" y="828921"/>
                  </a:lnTo>
                  <a:lnTo>
                    <a:pt x="303720" y="828921"/>
                  </a:lnTo>
                  <a:lnTo>
                    <a:pt x="304871" y="828921"/>
                  </a:lnTo>
                  <a:lnTo>
                    <a:pt x="306062" y="828921"/>
                  </a:lnTo>
                  <a:lnTo>
                    <a:pt x="307212" y="828921"/>
                  </a:lnTo>
                  <a:lnTo>
                    <a:pt x="308362" y="828921"/>
                  </a:lnTo>
                  <a:lnTo>
                    <a:pt x="309553" y="828921"/>
                  </a:lnTo>
                  <a:lnTo>
                    <a:pt x="310703" y="828921"/>
                  </a:lnTo>
                  <a:lnTo>
                    <a:pt x="311895" y="828921"/>
                  </a:lnTo>
                  <a:lnTo>
                    <a:pt x="313045" y="828921"/>
                  </a:lnTo>
                  <a:lnTo>
                    <a:pt x="314195" y="828921"/>
                  </a:lnTo>
                  <a:lnTo>
                    <a:pt x="315386" y="828921"/>
                  </a:lnTo>
                  <a:lnTo>
                    <a:pt x="316536" y="828921"/>
                  </a:lnTo>
                  <a:lnTo>
                    <a:pt x="317687" y="828921"/>
                  </a:lnTo>
                  <a:lnTo>
                    <a:pt x="318877" y="828921"/>
                  </a:lnTo>
                  <a:lnTo>
                    <a:pt x="320028" y="828921"/>
                  </a:lnTo>
                  <a:lnTo>
                    <a:pt x="321178" y="828921"/>
                  </a:lnTo>
                  <a:lnTo>
                    <a:pt x="322369" y="828921"/>
                  </a:lnTo>
                  <a:lnTo>
                    <a:pt x="323519" y="828921"/>
                  </a:lnTo>
                  <a:lnTo>
                    <a:pt x="324669" y="828921"/>
                  </a:lnTo>
                  <a:lnTo>
                    <a:pt x="325861" y="828921"/>
                  </a:lnTo>
                  <a:lnTo>
                    <a:pt x="327010" y="828921"/>
                  </a:lnTo>
                  <a:lnTo>
                    <a:pt x="328202" y="828921"/>
                  </a:lnTo>
                  <a:lnTo>
                    <a:pt x="329352" y="828921"/>
                  </a:lnTo>
                  <a:lnTo>
                    <a:pt x="330502" y="828921"/>
                  </a:lnTo>
                  <a:lnTo>
                    <a:pt x="331693" y="828921"/>
                  </a:lnTo>
                  <a:lnTo>
                    <a:pt x="332844" y="828921"/>
                  </a:lnTo>
                  <a:lnTo>
                    <a:pt x="333994" y="828921"/>
                  </a:lnTo>
                  <a:lnTo>
                    <a:pt x="335185" y="828921"/>
                  </a:lnTo>
                  <a:lnTo>
                    <a:pt x="336335" y="828921"/>
                  </a:lnTo>
                  <a:lnTo>
                    <a:pt x="337485" y="828921"/>
                  </a:lnTo>
                  <a:lnTo>
                    <a:pt x="338677" y="828921"/>
                  </a:lnTo>
                  <a:lnTo>
                    <a:pt x="339826" y="828921"/>
                  </a:lnTo>
                  <a:lnTo>
                    <a:pt x="340977" y="828921"/>
                  </a:lnTo>
                  <a:lnTo>
                    <a:pt x="342168" y="828921"/>
                  </a:lnTo>
                  <a:lnTo>
                    <a:pt x="343318" y="828921"/>
                  </a:lnTo>
                  <a:lnTo>
                    <a:pt x="344509" y="828921"/>
                  </a:lnTo>
                  <a:lnTo>
                    <a:pt x="345659" y="828921"/>
                  </a:lnTo>
                  <a:lnTo>
                    <a:pt x="346810" y="828921"/>
                  </a:lnTo>
                  <a:lnTo>
                    <a:pt x="348001" y="828921"/>
                  </a:lnTo>
                  <a:lnTo>
                    <a:pt x="349151" y="828921"/>
                  </a:lnTo>
                  <a:lnTo>
                    <a:pt x="350301" y="828921"/>
                  </a:lnTo>
                  <a:lnTo>
                    <a:pt x="351492" y="828921"/>
                  </a:lnTo>
                  <a:lnTo>
                    <a:pt x="352643" y="828921"/>
                  </a:lnTo>
                  <a:lnTo>
                    <a:pt x="353792" y="828921"/>
                  </a:lnTo>
                  <a:lnTo>
                    <a:pt x="354984" y="828921"/>
                  </a:lnTo>
                  <a:lnTo>
                    <a:pt x="356134" y="828921"/>
                  </a:lnTo>
                  <a:lnTo>
                    <a:pt x="357284" y="828921"/>
                  </a:lnTo>
                  <a:lnTo>
                    <a:pt x="358475" y="828921"/>
                  </a:lnTo>
                  <a:lnTo>
                    <a:pt x="359626" y="828921"/>
                  </a:lnTo>
                  <a:lnTo>
                    <a:pt x="360817" y="828921"/>
                  </a:lnTo>
                  <a:lnTo>
                    <a:pt x="361967" y="828921"/>
                  </a:lnTo>
                  <a:lnTo>
                    <a:pt x="363117" y="828921"/>
                  </a:lnTo>
                  <a:lnTo>
                    <a:pt x="364308" y="828921"/>
                  </a:lnTo>
                  <a:lnTo>
                    <a:pt x="365459" y="828921"/>
                  </a:lnTo>
                  <a:lnTo>
                    <a:pt x="366608" y="828921"/>
                  </a:lnTo>
                  <a:lnTo>
                    <a:pt x="367800" y="828921"/>
                  </a:lnTo>
                  <a:lnTo>
                    <a:pt x="368950" y="828921"/>
                  </a:lnTo>
                  <a:lnTo>
                    <a:pt x="370100" y="828921"/>
                  </a:lnTo>
                  <a:lnTo>
                    <a:pt x="371291" y="828921"/>
                  </a:lnTo>
                  <a:lnTo>
                    <a:pt x="372441" y="828921"/>
                  </a:lnTo>
                  <a:lnTo>
                    <a:pt x="373592" y="828921"/>
                  </a:lnTo>
                  <a:lnTo>
                    <a:pt x="374783" y="828921"/>
                  </a:lnTo>
                  <a:lnTo>
                    <a:pt x="375933" y="828921"/>
                  </a:lnTo>
                  <a:lnTo>
                    <a:pt x="377124" y="828921"/>
                  </a:lnTo>
                  <a:lnTo>
                    <a:pt x="378274" y="828921"/>
                  </a:lnTo>
                  <a:lnTo>
                    <a:pt x="379424" y="828921"/>
                  </a:lnTo>
                  <a:lnTo>
                    <a:pt x="380616" y="828921"/>
                  </a:lnTo>
                  <a:lnTo>
                    <a:pt x="381766" y="828921"/>
                  </a:lnTo>
                  <a:lnTo>
                    <a:pt x="382916" y="828921"/>
                  </a:lnTo>
                  <a:lnTo>
                    <a:pt x="384107" y="828921"/>
                  </a:lnTo>
                  <a:lnTo>
                    <a:pt x="385257" y="828921"/>
                  </a:lnTo>
                  <a:lnTo>
                    <a:pt x="386408" y="828921"/>
                  </a:lnTo>
                  <a:lnTo>
                    <a:pt x="387598" y="828921"/>
                  </a:lnTo>
                  <a:lnTo>
                    <a:pt x="388749" y="828921"/>
                  </a:lnTo>
                  <a:lnTo>
                    <a:pt x="389940" y="828921"/>
                  </a:lnTo>
                  <a:lnTo>
                    <a:pt x="391090" y="828921"/>
                  </a:lnTo>
                  <a:lnTo>
                    <a:pt x="392240" y="828921"/>
                  </a:lnTo>
                  <a:lnTo>
                    <a:pt x="393431" y="828921"/>
                  </a:lnTo>
                  <a:lnTo>
                    <a:pt x="394582" y="828921"/>
                  </a:lnTo>
                  <a:lnTo>
                    <a:pt x="395732" y="828921"/>
                  </a:lnTo>
                  <a:lnTo>
                    <a:pt x="396923" y="828921"/>
                  </a:lnTo>
                  <a:lnTo>
                    <a:pt x="398073" y="828921"/>
                  </a:lnTo>
                  <a:lnTo>
                    <a:pt x="399223" y="828921"/>
                  </a:lnTo>
                  <a:lnTo>
                    <a:pt x="400414" y="828921"/>
                  </a:lnTo>
                  <a:lnTo>
                    <a:pt x="401565" y="828921"/>
                  </a:lnTo>
                  <a:lnTo>
                    <a:pt x="402715" y="828921"/>
                  </a:lnTo>
                  <a:lnTo>
                    <a:pt x="403906" y="828921"/>
                  </a:lnTo>
                  <a:lnTo>
                    <a:pt x="405056" y="828921"/>
                  </a:lnTo>
                  <a:lnTo>
                    <a:pt x="406247" y="828921"/>
                  </a:lnTo>
                  <a:lnTo>
                    <a:pt x="407398" y="828921"/>
                  </a:lnTo>
                  <a:lnTo>
                    <a:pt x="408548" y="828921"/>
                  </a:lnTo>
                  <a:lnTo>
                    <a:pt x="409739" y="828921"/>
                  </a:lnTo>
                  <a:lnTo>
                    <a:pt x="410889" y="828921"/>
                  </a:lnTo>
                  <a:lnTo>
                    <a:pt x="412039" y="828921"/>
                  </a:lnTo>
                  <a:lnTo>
                    <a:pt x="413231" y="828921"/>
                  </a:lnTo>
                  <a:lnTo>
                    <a:pt x="414380" y="828921"/>
                  </a:lnTo>
                  <a:lnTo>
                    <a:pt x="415531" y="828921"/>
                  </a:lnTo>
                  <a:lnTo>
                    <a:pt x="416722" y="828921"/>
                  </a:lnTo>
                  <a:lnTo>
                    <a:pt x="417872" y="828921"/>
                  </a:lnTo>
                  <a:lnTo>
                    <a:pt x="419022" y="828921"/>
                  </a:lnTo>
                  <a:lnTo>
                    <a:pt x="420213" y="828921"/>
                  </a:lnTo>
                  <a:lnTo>
                    <a:pt x="421364" y="828921"/>
                  </a:lnTo>
                  <a:lnTo>
                    <a:pt x="422555" y="828921"/>
                  </a:lnTo>
                  <a:lnTo>
                    <a:pt x="423705" y="828921"/>
                  </a:lnTo>
                  <a:lnTo>
                    <a:pt x="424855" y="828921"/>
                  </a:lnTo>
                  <a:lnTo>
                    <a:pt x="426047" y="828921"/>
                  </a:lnTo>
                  <a:lnTo>
                    <a:pt x="427196" y="828921"/>
                  </a:lnTo>
                  <a:lnTo>
                    <a:pt x="428347" y="828921"/>
                  </a:lnTo>
                  <a:lnTo>
                    <a:pt x="429538" y="828921"/>
                  </a:lnTo>
                  <a:lnTo>
                    <a:pt x="430688" y="828921"/>
                  </a:lnTo>
                  <a:lnTo>
                    <a:pt x="431838" y="828921"/>
                  </a:lnTo>
                  <a:lnTo>
                    <a:pt x="433029" y="828921"/>
                  </a:lnTo>
                  <a:lnTo>
                    <a:pt x="434180" y="828921"/>
                  </a:lnTo>
                  <a:lnTo>
                    <a:pt x="435329" y="828921"/>
                  </a:lnTo>
                  <a:lnTo>
                    <a:pt x="436521" y="828921"/>
                  </a:lnTo>
                  <a:lnTo>
                    <a:pt x="437671" y="828921"/>
                  </a:lnTo>
                  <a:lnTo>
                    <a:pt x="438862" y="828921"/>
                  </a:lnTo>
                  <a:lnTo>
                    <a:pt x="440012" y="828921"/>
                  </a:lnTo>
                  <a:lnTo>
                    <a:pt x="441162" y="828921"/>
                  </a:lnTo>
                  <a:lnTo>
                    <a:pt x="442354" y="828921"/>
                  </a:lnTo>
                  <a:lnTo>
                    <a:pt x="443504" y="828921"/>
                  </a:lnTo>
                  <a:lnTo>
                    <a:pt x="444654" y="828921"/>
                  </a:lnTo>
                  <a:lnTo>
                    <a:pt x="445845" y="828921"/>
                  </a:lnTo>
                  <a:lnTo>
                    <a:pt x="446995" y="828921"/>
                  </a:lnTo>
                  <a:lnTo>
                    <a:pt x="448146" y="828921"/>
                  </a:lnTo>
                  <a:lnTo>
                    <a:pt x="449337" y="828921"/>
                  </a:lnTo>
                  <a:lnTo>
                    <a:pt x="450487" y="828921"/>
                  </a:lnTo>
                  <a:lnTo>
                    <a:pt x="451678" y="828921"/>
                  </a:lnTo>
                  <a:lnTo>
                    <a:pt x="452828" y="828921"/>
                  </a:lnTo>
                  <a:lnTo>
                    <a:pt x="453978" y="828921"/>
                  </a:lnTo>
                  <a:lnTo>
                    <a:pt x="455170" y="828921"/>
                  </a:lnTo>
                  <a:lnTo>
                    <a:pt x="456320" y="828921"/>
                  </a:lnTo>
                  <a:lnTo>
                    <a:pt x="457470" y="828921"/>
                  </a:lnTo>
                  <a:lnTo>
                    <a:pt x="458661" y="828921"/>
                  </a:lnTo>
                  <a:lnTo>
                    <a:pt x="459811" y="828921"/>
                  </a:lnTo>
                  <a:lnTo>
                    <a:pt x="460962" y="828921"/>
                  </a:lnTo>
                  <a:lnTo>
                    <a:pt x="462152" y="828921"/>
                  </a:lnTo>
                  <a:lnTo>
                    <a:pt x="463303" y="828921"/>
                  </a:lnTo>
                  <a:lnTo>
                    <a:pt x="464453" y="828921"/>
                  </a:lnTo>
                  <a:lnTo>
                    <a:pt x="465644" y="828921"/>
                  </a:lnTo>
                  <a:lnTo>
                    <a:pt x="466794" y="828921"/>
                  </a:lnTo>
                  <a:lnTo>
                    <a:pt x="467986" y="828921"/>
                  </a:lnTo>
                  <a:lnTo>
                    <a:pt x="469136" y="828921"/>
                  </a:lnTo>
                  <a:lnTo>
                    <a:pt x="470286" y="828921"/>
                  </a:lnTo>
                  <a:lnTo>
                    <a:pt x="471477" y="828921"/>
                  </a:lnTo>
                  <a:lnTo>
                    <a:pt x="472627" y="828921"/>
                  </a:lnTo>
                  <a:lnTo>
                    <a:pt x="473777" y="828921"/>
                  </a:lnTo>
                  <a:lnTo>
                    <a:pt x="474968" y="828921"/>
                  </a:lnTo>
                  <a:lnTo>
                    <a:pt x="476119" y="828921"/>
                  </a:lnTo>
                  <a:lnTo>
                    <a:pt x="477269" y="828921"/>
                  </a:lnTo>
                  <a:lnTo>
                    <a:pt x="478460" y="828921"/>
                  </a:lnTo>
                  <a:lnTo>
                    <a:pt x="479610" y="828921"/>
                  </a:lnTo>
                  <a:lnTo>
                    <a:pt x="480760" y="828921"/>
                  </a:lnTo>
                  <a:lnTo>
                    <a:pt x="481952" y="828921"/>
                  </a:lnTo>
                  <a:lnTo>
                    <a:pt x="483101" y="828921"/>
                  </a:lnTo>
                  <a:lnTo>
                    <a:pt x="484293" y="828921"/>
                  </a:lnTo>
                  <a:lnTo>
                    <a:pt x="485443" y="828921"/>
                  </a:lnTo>
                  <a:lnTo>
                    <a:pt x="486593" y="828921"/>
                  </a:lnTo>
                  <a:lnTo>
                    <a:pt x="487784" y="828921"/>
                  </a:lnTo>
                  <a:lnTo>
                    <a:pt x="488934" y="828921"/>
                  </a:lnTo>
                  <a:lnTo>
                    <a:pt x="490085" y="828921"/>
                  </a:lnTo>
                  <a:lnTo>
                    <a:pt x="491276" y="828921"/>
                  </a:lnTo>
                  <a:lnTo>
                    <a:pt x="492426" y="828921"/>
                  </a:lnTo>
                  <a:lnTo>
                    <a:pt x="493576" y="828921"/>
                  </a:lnTo>
                  <a:lnTo>
                    <a:pt x="494768" y="828921"/>
                  </a:lnTo>
                  <a:lnTo>
                    <a:pt x="495917" y="828921"/>
                  </a:lnTo>
                  <a:lnTo>
                    <a:pt x="497068" y="828921"/>
                  </a:lnTo>
                  <a:lnTo>
                    <a:pt x="498259" y="828921"/>
                  </a:lnTo>
                  <a:lnTo>
                    <a:pt x="499409" y="828921"/>
                  </a:lnTo>
                  <a:lnTo>
                    <a:pt x="500600" y="828921"/>
                  </a:lnTo>
                  <a:lnTo>
                    <a:pt x="501750" y="828921"/>
                  </a:lnTo>
                  <a:lnTo>
                    <a:pt x="502901" y="828921"/>
                  </a:lnTo>
                  <a:lnTo>
                    <a:pt x="504092" y="828921"/>
                  </a:lnTo>
                  <a:lnTo>
                    <a:pt x="505242" y="828921"/>
                  </a:lnTo>
                  <a:lnTo>
                    <a:pt x="506392" y="828921"/>
                  </a:lnTo>
                  <a:lnTo>
                    <a:pt x="507583" y="828921"/>
                  </a:lnTo>
                  <a:lnTo>
                    <a:pt x="508734" y="828921"/>
                  </a:lnTo>
                  <a:lnTo>
                    <a:pt x="509883" y="828921"/>
                  </a:lnTo>
                  <a:lnTo>
                    <a:pt x="511075" y="828921"/>
                  </a:lnTo>
                  <a:lnTo>
                    <a:pt x="512225" y="828921"/>
                  </a:lnTo>
                  <a:lnTo>
                    <a:pt x="513375" y="828921"/>
                  </a:lnTo>
                  <a:lnTo>
                    <a:pt x="514566" y="828921"/>
                  </a:lnTo>
                  <a:lnTo>
                    <a:pt x="515716" y="828921"/>
                  </a:lnTo>
                  <a:lnTo>
                    <a:pt x="516908" y="828921"/>
                  </a:lnTo>
                  <a:lnTo>
                    <a:pt x="518058" y="828921"/>
                  </a:lnTo>
                  <a:lnTo>
                    <a:pt x="519208" y="828921"/>
                  </a:lnTo>
                  <a:lnTo>
                    <a:pt x="520399" y="828921"/>
                  </a:lnTo>
                  <a:lnTo>
                    <a:pt x="521550" y="828921"/>
                  </a:lnTo>
                  <a:lnTo>
                    <a:pt x="522699" y="828921"/>
                  </a:lnTo>
                  <a:lnTo>
                    <a:pt x="523891" y="828921"/>
                  </a:lnTo>
                  <a:lnTo>
                    <a:pt x="525041" y="828921"/>
                  </a:lnTo>
                  <a:lnTo>
                    <a:pt x="526191" y="828921"/>
                  </a:lnTo>
                  <a:lnTo>
                    <a:pt x="527382" y="828921"/>
                  </a:lnTo>
                  <a:lnTo>
                    <a:pt x="528532" y="828921"/>
                  </a:lnTo>
                  <a:lnTo>
                    <a:pt x="529724" y="828921"/>
                  </a:lnTo>
                  <a:lnTo>
                    <a:pt x="530873" y="828921"/>
                  </a:lnTo>
                  <a:lnTo>
                    <a:pt x="532024" y="828921"/>
                  </a:lnTo>
                  <a:lnTo>
                    <a:pt x="533215" y="828921"/>
                  </a:lnTo>
                  <a:lnTo>
                    <a:pt x="534365" y="828921"/>
                  </a:lnTo>
                  <a:lnTo>
                    <a:pt x="535515" y="828921"/>
                  </a:lnTo>
                  <a:lnTo>
                    <a:pt x="536707" y="828921"/>
                  </a:lnTo>
                  <a:lnTo>
                    <a:pt x="537857" y="828921"/>
                  </a:lnTo>
                  <a:lnTo>
                    <a:pt x="539007" y="828921"/>
                  </a:lnTo>
                  <a:lnTo>
                    <a:pt x="540198" y="828921"/>
                  </a:lnTo>
                  <a:lnTo>
                    <a:pt x="541348" y="828921"/>
                  </a:lnTo>
                  <a:lnTo>
                    <a:pt x="542498" y="828921"/>
                  </a:lnTo>
                  <a:lnTo>
                    <a:pt x="543689" y="828921"/>
                  </a:lnTo>
                  <a:lnTo>
                    <a:pt x="544840" y="828921"/>
                  </a:lnTo>
                  <a:lnTo>
                    <a:pt x="546031" y="828921"/>
                  </a:lnTo>
                  <a:lnTo>
                    <a:pt x="547181" y="828921"/>
                  </a:lnTo>
                  <a:lnTo>
                    <a:pt x="548331" y="828921"/>
                  </a:lnTo>
                  <a:lnTo>
                    <a:pt x="549522" y="828921"/>
                  </a:lnTo>
                  <a:lnTo>
                    <a:pt x="550673" y="828921"/>
                  </a:lnTo>
                  <a:lnTo>
                    <a:pt x="551823" y="828921"/>
                  </a:lnTo>
                  <a:lnTo>
                    <a:pt x="553014" y="828921"/>
                  </a:lnTo>
                  <a:lnTo>
                    <a:pt x="554164" y="828921"/>
                  </a:lnTo>
                  <a:lnTo>
                    <a:pt x="555314" y="807171"/>
                  </a:lnTo>
                  <a:lnTo>
                    <a:pt x="556505" y="683473"/>
                  </a:lnTo>
                  <a:lnTo>
                    <a:pt x="557655" y="684783"/>
                  </a:lnTo>
                  <a:lnTo>
                    <a:pt x="558806" y="697102"/>
                  </a:lnTo>
                  <a:lnTo>
                    <a:pt x="559997" y="717016"/>
                  </a:lnTo>
                  <a:lnTo>
                    <a:pt x="561147" y="713611"/>
                  </a:lnTo>
                  <a:lnTo>
                    <a:pt x="562338" y="705486"/>
                  </a:lnTo>
                  <a:lnTo>
                    <a:pt x="563489" y="709417"/>
                  </a:lnTo>
                  <a:lnTo>
                    <a:pt x="564639" y="680068"/>
                  </a:lnTo>
                  <a:lnTo>
                    <a:pt x="565830" y="711516"/>
                  </a:lnTo>
                  <a:lnTo>
                    <a:pt x="566980" y="714658"/>
                  </a:lnTo>
                  <a:lnTo>
                    <a:pt x="568130" y="715184"/>
                  </a:lnTo>
                  <a:lnTo>
                    <a:pt x="569322" y="706012"/>
                  </a:lnTo>
                  <a:lnTo>
                    <a:pt x="570471" y="697102"/>
                  </a:lnTo>
                  <a:lnTo>
                    <a:pt x="571622" y="692382"/>
                  </a:lnTo>
                  <a:lnTo>
                    <a:pt x="572813" y="720688"/>
                  </a:lnTo>
                  <a:lnTo>
                    <a:pt x="573963" y="705223"/>
                  </a:lnTo>
                  <a:lnTo>
                    <a:pt x="575113" y="717279"/>
                  </a:lnTo>
                  <a:lnTo>
                    <a:pt x="576304" y="739555"/>
                  </a:lnTo>
                  <a:lnTo>
                    <a:pt x="577455" y="708632"/>
                  </a:lnTo>
                  <a:lnTo>
                    <a:pt x="578646" y="681900"/>
                  </a:lnTo>
                  <a:lnTo>
                    <a:pt x="579796" y="695003"/>
                  </a:lnTo>
                  <a:lnTo>
                    <a:pt x="580946" y="699723"/>
                  </a:lnTo>
                  <a:lnTo>
                    <a:pt x="582137" y="721999"/>
                  </a:lnTo>
                  <a:lnTo>
                    <a:pt x="583287" y="722520"/>
                  </a:lnTo>
                  <a:lnTo>
                    <a:pt x="584437" y="725930"/>
                  </a:lnTo>
                  <a:lnTo>
                    <a:pt x="585629" y="712826"/>
                  </a:lnTo>
                  <a:lnTo>
                    <a:pt x="586779" y="723309"/>
                  </a:lnTo>
                  <a:lnTo>
                    <a:pt x="587929" y="676395"/>
                  </a:lnTo>
                  <a:lnTo>
                    <a:pt x="589120" y="699723"/>
                  </a:lnTo>
                  <a:lnTo>
                    <a:pt x="590271" y="714395"/>
                  </a:lnTo>
                  <a:lnTo>
                    <a:pt x="591420" y="719378"/>
                  </a:lnTo>
                  <a:lnTo>
                    <a:pt x="592612" y="709680"/>
                  </a:lnTo>
                  <a:lnTo>
                    <a:pt x="593762" y="680589"/>
                  </a:lnTo>
                  <a:lnTo>
                    <a:pt x="594953" y="690025"/>
                  </a:lnTo>
                  <a:lnTo>
                    <a:pt x="596103" y="715184"/>
                  </a:lnTo>
                  <a:lnTo>
                    <a:pt x="597253" y="710206"/>
                  </a:lnTo>
                  <a:lnTo>
                    <a:pt x="598445" y="693430"/>
                  </a:lnTo>
                  <a:lnTo>
                    <a:pt x="599595" y="696839"/>
                  </a:lnTo>
                  <a:lnTo>
                    <a:pt x="600745" y="659887"/>
                  </a:lnTo>
                  <a:lnTo>
                    <a:pt x="601936" y="664602"/>
                  </a:lnTo>
                  <a:lnTo>
                    <a:pt x="603086" y="676921"/>
                  </a:lnTo>
                  <a:lnTo>
                    <a:pt x="604237" y="666964"/>
                  </a:lnTo>
                  <a:lnTo>
                    <a:pt x="605428" y="655430"/>
                  </a:lnTo>
                  <a:lnTo>
                    <a:pt x="606578" y="687930"/>
                  </a:lnTo>
                  <a:lnTo>
                    <a:pt x="607769" y="675611"/>
                  </a:lnTo>
                  <a:lnTo>
                    <a:pt x="608919" y="657529"/>
                  </a:lnTo>
                  <a:lnTo>
                    <a:pt x="610069" y="567378"/>
                  </a:lnTo>
                  <a:lnTo>
                    <a:pt x="611261" y="620576"/>
                  </a:lnTo>
                  <a:lnTo>
                    <a:pt x="612411" y="648357"/>
                  </a:lnTo>
                  <a:lnTo>
                    <a:pt x="613561" y="623982"/>
                  </a:lnTo>
                  <a:lnTo>
                    <a:pt x="614752" y="607999"/>
                  </a:lnTo>
                  <a:lnTo>
                    <a:pt x="615902" y="659624"/>
                  </a:lnTo>
                  <a:lnTo>
                    <a:pt x="617053" y="665913"/>
                  </a:lnTo>
                  <a:lnTo>
                    <a:pt x="618243" y="665128"/>
                  </a:lnTo>
                  <a:lnTo>
                    <a:pt x="619394" y="661982"/>
                  </a:lnTo>
                  <a:lnTo>
                    <a:pt x="620544" y="651240"/>
                  </a:lnTo>
                  <a:lnTo>
                    <a:pt x="621735" y="638921"/>
                  </a:lnTo>
                  <a:lnTo>
                    <a:pt x="622885" y="608521"/>
                  </a:lnTo>
                  <a:lnTo>
                    <a:pt x="624076" y="576025"/>
                  </a:lnTo>
                  <a:lnTo>
                    <a:pt x="625227" y="644947"/>
                  </a:lnTo>
                  <a:lnTo>
                    <a:pt x="626376" y="638658"/>
                  </a:lnTo>
                  <a:lnTo>
                    <a:pt x="627568" y="652809"/>
                  </a:lnTo>
                  <a:lnTo>
                    <a:pt x="628718" y="656740"/>
                  </a:lnTo>
                  <a:lnTo>
                    <a:pt x="629868" y="635516"/>
                  </a:lnTo>
                  <a:lnTo>
                    <a:pt x="631059" y="661982"/>
                  </a:lnTo>
                  <a:lnTo>
                    <a:pt x="632210" y="596465"/>
                  </a:lnTo>
                  <a:lnTo>
                    <a:pt x="633360" y="627128"/>
                  </a:lnTo>
                  <a:lnTo>
                    <a:pt x="634551" y="631059"/>
                  </a:lnTo>
                  <a:lnTo>
                    <a:pt x="635701" y="641805"/>
                  </a:lnTo>
                  <a:lnTo>
                    <a:pt x="636851" y="672206"/>
                  </a:lnTo>
                  <a:lnTo>
                    <a:pt x="638043" y="699460"/>
                  </a:lnTo>
                  <a:lnTo>
                    <a:pt x="639192" y="684258"/>
                  </a:lnTo>
                  <a:lnTo>
                    <a:pt x="640384" y="681900"/>
                  </a:lnTo>
                  <a:lnTo>
                    <a:pt x="641534" y="696314"/>
                  </a:lnTo>
                  <a:lnTo>
                    <a:pt x="642684" y="669844"/>
                  </a:lnTo>
                  <a:lnTo>
                    <a:pt x="643875" y="676921"/>
                  </a:lnTo>
                  <a:lnTo>
                    <a:pt x="645025" y="659887"/>
                  </a:lnTo>
                  <a:lnTo>
                    <a:pt x="646176" y="649930"/>
                  </a:lnTo>
                  <a:lnTo>
                    <a:pt x="647367" y="708632"/>
                  </a:lnTo>
                  <a:lnTo>
                    <a:pt x="648517" y="727240"/>
                  </a:lnTo>
                  <a:lnTo>
                    <a:pt x="649667" y="681637"/>
                  </a:lnTo>
                  <a:lnTo>
                    <a:pt x="650858" y="692120"/>
                  </a:lnTo>
                  <a:lnTo>
                    <a:pt x="652008" y="664602"/>
                  </a:lnTo>
                  <a:lnTo>
                    <a:pt x="653158" y="695529"/>
                  </a:lnTo>
                  <a:lnTo>
                    <a:pt x="654350" y="686878"/>
                  </a:lnTo>
                  <a:lnTo>
                    <a:pt x="655500" y="681378"/>
                  </a:lnTo>
                  <a:lnTo>
                    <a:pt x="656691" y="713085"/>
                  </a:lnTo>
                  <a:lnTo>
                    <a:pt x="657841" y="690025"/>
                  </a:lnTo>
                  <a:lnTo>
                    <a:pt x="658992" y="692908"/>
                  </a:lnTo>
                  <a:lnTo>
                    <a:pt x="660183" y="682163"/>
                  </a:lnTo>
                  <a:lnTo>
                    <a:pt x="661333" y="704176"/>
                  </a:lnTo>
                  <a:lnTo>
                    <a:pt x="662483" y="686094"/>
                  </a:lnTo>
                  <a:lnTo>
                    <a:pt x="663674" y="707322"/>
                  </a:lnTo>
                  <a:lnTo>
                    <a:pt x="664825" y="708107"/>
                  </a:lnTo>
                  <a:lnTo>
                    <a:pt x="665974" y="707585"/>
                  </a:lnTo>
                  <a:lnTo>
                    <a:pt x="667166" y="694219"/>
                  </a:lnTo>
                  <a:lnTo>
                    <a:pt x="668316" y="715184"/>
                  </a:lnTo>
                  <a:lnTo>
                    <a:pt x="669507" y="707844"/>
                  </a:lnTo>
                  <a:lnTo>
                    <a:pt x="670657" y="704438"/>
                  </a:lnTo>
                  <a:lnTo>
                    <a:pt x="671807" y="689499"/>
                  </a:lnTo>
                  <a:lnTo>
                    <a:pt x="672999" y="675874"/>
                  </a:lnTo>
                  <a:lnTo>
                    <a:pt x="674149" y="709943"/>
                  </a:lnTo>
                  <a:lnTo>
                    <a:pt x="675299" y="650977"/>
                  </a:lnTo>
                  <a:lnTo>
                    <a:pt x="676490" y="685831"/>
                  </a:lnTo>
                  <a:lnTo>
                    <a:pt x="677640" y="712038"/>
                  </a:lnTo>
                  <a:lnTo>
                    <a:pt x="678790" y="694740"/>
                  </a:lnTo>
                  <a:lnTo>
                    <a:pt x="679982" y="681900"/>
                  </a:lnTo>
                  <a:lnTo>
                    <a:pt x="681132" y="679805"/>
                  </a:lnTo>
                  <a:lnTo>
                    <a:pt x="682282" y="705223"/>
                  </a:lnTo>
                  <a:lnTo>
                    <a:pt x="683473" y="681900"/>
                  </a:lnTo>
                  <a:lnTo>
                    <a:pt x="684623" y="698150"/>
                  </a:lnTo>
                  <a:lnTo>
                    <a:pt x="685815" y="677184"/>
                  </a:lnTo>
                  <a:lnTo>
                    <a:pt x="686964" y="682688"/>
                  </a:lnTo>
                  <a:lnTo>
                    <a:pt x="688115" y="659361"/>
                  </a:lnTo>
                  <a:lnTo>
                    <a:pt x="689306" y="686356"/>
                  </a:lnTo>
                  <a:lnTo>
                    <a:pt x="690456" y="681378"/>
                  </a:lnTo>
                  <a:lnTo>
                    <a:pt x="691606" y="659102"/>
                  </a:lnTo>
                  <a:lnTo>
                    <a:pt x="692797" y="695003"/>
                  </a:lnTo>
                  <a:lnTo>
                    <a:pt x="693948" y="709680"/>
                  </a:lnTo>
                  <a:lnTo>
                    <a:pt x="695098" y="677969"/>
                  </a:lnTo>
                  <a:lnTo>
                    <a:pt x="696289" y="685831"/>
                  </a:lnTo>
                  <a:lnTo>
                    <a:pt x="697439" y="691335"/>
                  </a:lnTo>
                  <a:lnTo>
                    <a:pt x="698589" y="692382"/>
                  </a:lnTo>
                  <a:lnTo>
                    <a:pt x="699780" y="679279"/>
                  </a:lnTo>
                  <a:lnTo>
                    <a:pt x="700931" y="695529"/>
                  </a:lnTo>
                  <a:lnTo>
                    <a:pt x="702122" y="690288"/>
                  </a:lnTo>
                  <a:lnTo>
                    <a:pt x="703272" y="704438"/>
                  </a:lnTo>
                  <a:lnTo>
                    <a:pt x="704422" y="701292"/>
                  </a:lnTo>
                  <a:lnTo>
                    <a:pt x="705613" y="665391"/>
                  </a:lnTo>
                  <a:lnTo>
                    <a:pt x="706764" y="696051"/>
                  </a:lnTo>
                  <a:lnTo>
                    <a:pt x="707914" y="663292"/>
                  </a:lnTo>
                  <a:lnTo>
                    <a:pt x="709105" y="668796"/>
                  </a:lnTo>
                  <a:lnTo>
                    <a:pt x="710255" y="693693"/>
                  </a:lnTo>
                  <a:lnTo>
                    <a:pt x="711405" y="695266"/>
                  </a:lnTo>
                  <a:lnTo>
                    <a:pt x="712596" y="675874"/>
                  </a:lnTo>
                  <a:lnTo>
                    <a:pt x="713746" y="665654"/>
                  </a:lnTo>
                  <a:lnTo>
                    <a:pt x="714897" y="702865"/>
                  </a:lnTo>
                  <a:lnTo>
                    <a:pt x="716088" y="657003"/>
                  </a:lnTo>
                  <a:lnTo>
                    <a:pt x="717238" y="657792"/>
                  </a:lnTo>
                  <a:lnTo>
                    <a:pt x="718429" y="641279"/>
                  </a:lnTo>
                  <a:lnTo>
                    <a:pt x="719579" y="672727"/>
                  </a:lnTo>
                  <a:lnTo>
                    <a:pt x="720730" y="656481"/>
                  </a:lnTo>
                  <a:lnTo>
                    <a:pt x="721921" y="567637"/>
                  </a:lnTo>
                  <a:lnTo>
                    <a:pt x="723071" y="609831"/>
                  </a:lnTo>
                  <a:lnTo>
                    <a:pt x="724221" y="570784"/>
                  </a:lnTo>
                  <a:lnTo>
                    <a:pt x="725413" y="469887"/>
                  </a:lnTo>
                  <a:lnTo>
                    <a:pt x="726562" y="545102"/>
                  </a:lnTo>
                  <a:lnTo>
                    <a:pt x="727713" y="559516"/>
                  </a:lnTo>
                  <a:lnTo>
                    <a:pt x="728904" y="623982"/>
                  </a:lnTo>
                  <a:lnTo>
                    <a:pt x="730054" y="625292"/>
                  </a:lnTo>
                  <a:lnTo>
                    <a:pt x="731204" y="619792"/>
                  </a:lnTo>
                  <a:lnTo>
                    <a:pt x="732395" y="552176"/>
                  </a:lnTo>
                  <a:lnTo>
                    <a:pt x="733546" y="535930"/>
                  </a:lnTo>
                  <a:lnTo>
                    <a:pt x="734736" y="514176"/>
                  </a:lnTo>
                  <a:lnTo>
                    <a:pt x="735887" y="535667"/>
                  </a:lnTo>
                  <a:lnTo>
                    <a:pt x="737037" y="569999"/>
                  </a:lnTo>
                  <a:lnTo>
                    <a:pt x="738228" y="408301"/>
                  </a:lnTo>
                  <a:lnTo>
                    <a:pt x="739378" y="359555"/>
                  </a:lnTo>
                  <a:lnTo>
                    <a:pt x="740528" y="378163"/>
                  </a:lnTo>
                  <a:lnTo>
                    <a:pt x="741720" y="304258"/>
                  </a:lnTo>
                  <a:lnTo>
                    <a:pt x="742870" y="258659"/>
                  </a:lnTo>
                  <a:lnTo>
                    <a:pt x="744020" y="121336"/>
                  </a:lnTo>
                  <a:lnTo>
                    <a:pt x="745211" y="135750"/>
                  </a:lnTo>
                  <a:lnTo>
                    <a:pt x="746361" y="0"/>
                  </a:lnTo>
                  <a:lnTo>
                    <a:pt x="747552" y="104564"/>
                  </a:lnTo>
                  <a:lnTo>
                    <a:pt x="748703" y="440534"/>
                  </a:lnTo>
                  <a:lnTo>
                    <a:pt x="749853" y="479844"/>
                  </a:lnTo>
                  <a:lnTo>
                    <a:pt x="751044" y="548245"/>
                  </a:lnTo>
                  <a:lnTo>
                    <a:pt x="752194" y="594633"/>
                  </a:lnTo>
                  <a:lnTo>
                    <a:pt x="753344" y="560564"/>
                  </a:lnTo>
                  <a:lnTo>
                    <a:pt x="754536" y="599874"/>
                  </a:lnTo>
                  <a:lnTo>
                    <a:pt x="755686" y="506577"/>
                  </a:lnTo>
                  <a:lnTo>
                    <a:pt x="756836" y="522301"/>
                  </a:lnTo>
                  <a:lnTo>
                    <a:pt x="758027" y="594370"/>
                  </a:lnTo>
                  <a:lnTo>
                    <a:pt x="759177" y="614809"/>
                  </a:lnTo>
                  <a:lnTo>
                    <a:pt x="760328" y="586771"/>
                  </a:lnTo>
                  <a:lnTo>
                    <a:pt x="761518" y="612452"/>
                  </a:lnTo>
                  <a:lnTo>
                    <a:pt x="762669" y="637874"/>
                  </a:lnTo>
                  <a:lnTo>
                    <a:pt x="763860" y="590439"/>
                  </a:lnTo>
                  <a:lnTo>
                    <a:pt x="765010" y="542482"/>
                  </a:lnTo>
                  <a:lnTo>
                    <a:pt x="766160" y="598301"/>
                  </a:lnTo>
                  <a:lnTo>
                    <a:pt x="767352" y="633680"/>
                  </a:lnTo>
                  <a:lnTo>
                    <a:pt x="768502" y="609309"/>
                  </a:lnTo>
                  <a:lnTo>
                    <a:pt x="769652" y="626081"/>
                  </a:lnTo>
                  <a:lnTo>
                    <a:pt x="770843" y="596990"/>
                  </a:lnTo>
                  <a:lnTo>
                    <a:pt x="771993" y="566068"/>
                  </a:lnTo>
                  <a:lnTo>
                    <a:pt x="773143" y="547723"/>
                  </a:lnTo>
                  <a:lnTo>
                    <a:pt x="774334" y="572357"/>
                  </a:lnTo>
                  <a:lnTo>
                    <a:pt x="775485" y="609831"/>
                  </a:lnTo>
                  <a:lnTo>
                    <a:pt x="776635" y="623982"/>
                  </a:lnTo>
                  <a:lnTo>
                    <a:pt x="777826" y="641279"/>
                  </a:lnTo>
                  <a:lnTo>
                    <a:pt x="778976" y="592012"/>
                  </a:lnTo>
                  <a:lnTo>
                    <a:pt x="780167" y="652288"/>
                  </a:lnTo>
                  <a:lnTo>
                    <a:pt x="781318" y="562137"/>
                  </a:lnTo>
                  <a:lnTo>
                    <a:pt x="782467" y="598038"/>
                  </a:lnTo>
                  <a:lnTo>
                    <a:pt x="783659" y="600658"/>
                  </a:lnTo>
                  <a:lnTo>
                    <a:pt x="784809" y="550344"/>
                  </a:lnTo>
                  <a:lnTo>
                    <a:pt x="785959" y="430577"/>
                  </a:lnTo>
                  <a:lnTo>
                    <a:pt x="787150" y="85172"/>
                  </a:lnTo>
                  <a:lnTo>
                    <a:pt x="788300" y="487969"/>
                  </a:lnTo>
                  <a:lnTo>
                    <a:pt x="789451" y="512344"/>
                  </a:lnTo>
                  <a:lnTo>
                    <a:pt x="790642" y="489805"/>
                  </a:lnTo>
                  <a:lnTo>
                    <a:pt x="791792" y="374758"/>
                  </a:lnTo>
                  <a:lnTo>
                    <a:pt x="792942" y="568163"/>
                  </a:lnTo>
                  <a:lnTo>
                    <a:pt x="794134" y="574715"/>
                  </a:lnTo>
                  <a:lnTo>
                    <a:pt x="795283" y="579171"/>
                  </a:lnTo>
                  <a:lnTo>
                    <a:pt x="796475" y="631844"/>
                  </a:lnTo>
                  <a:lnTo>
                    <a:pt x="797625" y="588865"/>
                  </a:lnTo>
                  <a:lnTo>
                    <a:pt x="798775" y="558465"/>
                  </a:lnTo>
                  <a:lnTo>
                    <a:pt x="799966" y="560301"/>
                  </a:lnTo>
                  <a:lnTo>
                    <a:pt x="801116" y="543003"/>
                  </a:lnTo>
                  <a:lnTo>
                    <a:pt x="802267" y="610357"/>
                  </a:lnTo>
                  <a:lnTo>
                    <a:pt x="803458" y="596465"/>
                  </a:lnTo>
                  <a:lnTo>
                    <a:pt x="804608" y="609046"/>
                  </a:lnTo>
                  <a:lnTo>
                    <a:pt x="805758" y="558727"/>
                  </a:lnTo>
                  <a:lnTo>
                    <a:pt x="806949" y="573667"/>
                  </a:lnTo>
                  <a:lnTo>
                    <a:pt x="808099" y="548508"/>
                  </a:lnTo>
                  <a:lnTo>
                    <a:pt x="809249" y="550866"/>
                  </a:lnTo>
                  <a:lnTo>
                    <a:pt x="810441" y="614551"/>
                  </a:lnTo>
                  <a:lnTo>
                    <a:pt x="811591" y="572094"/>
                  </a:lnTo>
                  <a:lnTo>
                    <a:pt x="812782" y="616645"/>
                  </a:lnTo>
                  <a:lnTo>
                    <a:pt x="813932" y="536715"/>
                  </a:lnTo>
                  <a:lnTo>
                    <a:pt x="815082" y="592796"/>
                  </a:lnTo>
                  <a:lnTo>
                    <a:pt x="816274" y="556896"/>
                  </a:lnTo>
                  <a:lnTo>
                    <a:pt x="817424" y="563447"/>
                  </a:lnTo>
                  <a:lnTo>
                    <a:pt x="818574" y="599611"/>
                  </a:lnTo>
                  <a:lnTo>
                    <a:pt x="819765" y="577072"/>
                  </a:lnTo>
                  <a:lnTo>
                    <a:pt x="820916" y="586245"/>
                  </a:lnTo>
                  <a:lnTo>
                    <a:pt x="822065" y="565016"/>
                  </a:lnTo>
                  <a:lnTo>
                    <a:pt x="823257" y="521253"/>
                  </a:lnTo>
                  <a:lnTo>
                    <a:pt x="824407" y="610878"/>
                  </a:lnTo>
                  <a:lnTo>
                    <a:pt x="825598" y="543529"/>
                  </a:lnTo>
                  <a:lnTo>
                    <a:pt x="826748" y="582577"/>
                  </a:lnTo>
                  <a:lnTo>
                    <a:pt x="827898" y="582577"/>
                  </a:lnTo>
                  <a:lnTo>
                    <a:pt x="829090" y="549555"/>
                  </a:lnTo>
                  <a:lnTo>
                    <a:pt x="830239" y="559253"/>
                  </a:lnTo>
                  <a:lnTo>
                    <a:pt x="831390" y="539861"/>
                  </a:lnTo>
                  <a:lnTo>
                    <a:pt x="832581" y="557154"/>
                  </a:lnTo>
                  <a:lnTo>
                    <a:pt x="833731" y="508150"/>
                  </a:lnTo>
                  <a:lnTo>
                    <a:pt x="834881" y="577335"/>
                  </a:lnTo>
                  <a:lnTo>
                    <a:pt x="836073" y="544051"/>
                  </a:lnTo>
                  <a:lnTo>
                    <a:pt x="837223" y="605900"/>
                  </a:lnTo>
                  <a:lnTo>
                    <a:pt x="838373" y="543266"/>
                  </a:lnTo>
                  <a:lnTo>
                    <a:pt x="839564" y="550866"/>
                  </a:lnTo>
                  <a:lnTo>
                    <a:pt x="840714" y="548508"/>
                  </a:lnTo>
                  <a:lnTo>
                    <a:pt x="841906" y="558206"/>
                  </a:lnTo>
                  <a:lnTo>
                    <a:pt x="843055" y="576809"/>
                  </a:lnTo>
                  <a:lnTo>
                    <a:pt x="844206" y="607999"/>
                  </a:lnTo>
                  <a:lnTo>
                    <a:pt x="845397" y="586508"/>
                  </a:lnTo>
                  <a:lnTo>
                    <a:pt x="846547" y="544051"/>
                  </a:lnTo>
                  <a:lnTo>
                    <a:pt x="847697" y="585982"/>
                  </a:lnTo>
                  <a:lnTo>
                    <a:pt x="848888" y="611141"/>
                  </a:lnTo>
                  <a:lnTo>
                    <a:pt x="850039" y="597775"/>
                  </a:lnTo>
                  <a:lnTo>
                    <a:pt x="851189" y="592534"/>
                  </a:lnTo>
                  <a:lnTo>
                    <a:pt x="852380" y="561085"/>
                  </a:lnTo>
                  <a:lnTo>
                    <a:pt x="853530" y="552702"/>
                  </a:lnTo>
                  <a:lnTo>
                    <a:pt x="854680" y="522038"/>
                  </a:lnTo>
                  <a:lnTo>
                    <a:pt x="855871" y="539335"/>
                  </a:lnTo>
                  <a:lnTo>
                    <a:pt x="857021" y="596727"/>
                  </a:lnTo>
                  <a:lnTo>
                    <a:pt x="858213" y="623723"/>
                  </a:lnTo>
                  <a:lnTo>
                    <a:pt x="859363" y="622150"/>
                  </a:lnTo>
                  <a:lnTo>
                    <a:pt x="860513" y="603279"/>
                  </a:lnTo>
                  <a:lnTo>
                    <a:pt x="861704" y="598564"/>
                  </a:lnTo>
                  <a:lnTo>
                    <a:pt x="862855" y="567115"/>
                  </a:lnTo>
                  <a:lnTo>
                    <a:pt x="864005" y="568689"/>
                  </a:lnTo>
                  <a:lnTo>
                    <a:pt x="865196" y="611404"/>
                  </a:lnTo>
                  <a:lnTo>
                    <a:pt x="866346" y="582314"/>
                  </a:lnTo>
                  <a:lnTo>
                    <a:pt x="867496" y="610620"/>
                  </a:lnTo>
                  <a:lnTo>
                    <a:pt x="868687" y="635516"/>
                  </a:lnTo>
                  <a:lnTo>
                    <a:pt x="869837" y="642068"/>
                  </a:lnTo>
                  <a:lnTo>
                    <a:pt x="870988" y="603279"/>
                  </a:lnTo>
                  <a:lnTo>
                    <a:pt x="872179" y="617693"/>
                  </a:lnTo>
                  <a:lnTo>
                    <a:pt x="873329" y="644688"/>
                  </a:lnTo>
                  <a:lnTo>
                    <a:pt x="874520" y="653598"/>
                  </a:lnTo>
                  <a:lnTo>
                    <a:pt x="875670" y="618219"/>
                  </a:lnTo>
                  <a:lnTo>
                    <a:pt x="876821" y="621887"/>
                  </a:lnTo>
                  <a:lnTo>
                    <a:pt x="878012" y="620839"/>
                  </a:lnTo>
                  <a:lnTo>
                    <a:pt x="879162" y="614025"/>
                  </a:lnTo>
                  <a:lnTo>
                    <a:pt x="880312" y="627391"/>
                  </a:lnTo>
                  <a:lnTo>
                    <a:pt x="881503" y="649930"/>
                  </a:lnTo>
                  <a:lnTo>
                    <a:pt x="882653" y="654908"/>
                  </a:lnTo>
                  <a:lnTo>
                    <a:pt x="883803" y="642327"/>
                  </a:lnTo>
                  <a:lnTo>
                    <a:pt x="884995" y="640757"/>
                  </a:lnTo>
                  <a:lnTo>
                    <a:pt x="886145" y="684520"/>
                  </a:lnTo>
                  <a:lnTo>
                    <a:pt x="887336" y="638396"/>
                  </a:lnTo>
                  <a:lnTo>
                    <a:pt x="888486" y="609831"/>
                  </a:lnTo>
                  <a:lnTo>
                    <a:pt x="889637" y="596465"/>
                  </a:lnTo>
                  <a:lnTo>
                    <a:pt x="890827" y="628701"/>
                  </a:lnTo>
                  <a:lnTo>
                    <a:pt x="891978" y="627913"/>
                  </a:lnTo>
                  <a:lnTo>
                    <a:pt x="893128" y="616383"/>
                  </a:lnTo>
                  <a:lnTo>
                    <a:pt x="894319" y="625033"/>
                  </a:lnTo>
                  <a:lnTo>
                    <a:pt x="895469" y="643637"/>
                  </a:lnTo>
                  <a:lnTo>
                    <a:pt x="896619" y="595154"/>
                  </a:lnTo>
                  <a:lnTo>
                    <a:pt x="897811" y="591749"/>
                  </a:lnTo>
                  <a:lnTo>
                    <a:pt x="898961" y="627913"/>
                  </a:lnTo>
                  <a:lnTo>
                    <a:pt x="900111" y="632107"/>
                  </a:lnTo>
                  <a:lnTo>
                    <a:pt x="901302" y="554275"/>
                  </a:lnTo>
                  <a:lnTo>
                    <a:pt x="902452" y="560827"/>
                  </a:lnTo>
                  <a:lnTo>
                    <a:pt x="903643" y="563969"/>
                  </a:lnTo>
                  <a:lnTo>
                    <a:pt x="904794" y="601447"/>
                  </a:lnTo>
                  <a:lnTo>
                    <a:pt x="905944" y="626602"/>
                  </a:lnTo>
                  <a:lnTo>
                    <a:pt x="907135" y="601447"/>
                  </a:lnTo>
                  <a:lnTo>
                    <a:pt x="908285" y="594633"/>
                  </a:lnTo>
                  <a:lnTo>
                    <a:pt x="909435" y="585723"/>
                  </a:lnTo>
                  <a:lnTo>
                    <a:pt x="910627" y="617956"/>
                  </a:lnTo>
                  <a:lnTo>
                    <a:pt x="911777" y="607473"/>
                  </a:lnTo>
                  <a:lnTo>
                    <a:pt x="912927" y="585723"/>
                  </a:lnTo>
                  <a:lnTo>
                    <a:pt x="914118" y="604068"/>
                  </a:lnTo>
                  <a:lnTo>
                    <a:pt x="915268" y="636038"/>
                  </a:lnTo>
                  <a:lnTo>
                    <a:pt x="916419" y="652025"/>
                  </a:lnTo>
                  <a:lnTo>
                    <a:pt x="917609" y="625818"/>
                  </a:lnTo>
                  <a:lnTo>
                    <a:pt x="918760" y="655956"/>
                  </a:lnTo>
                  <a:lnTo>
                    <a:pt x="919951" y="618740"/>
                  </a:lnTo>
                  <a:lnTo>
                    <a:pt x="921101" y="605378"/>
                  </a:lnTo>
                  <a:lnTo>
                    <a:pt x="922251" y="637348"/>
                  </a:lnTo>
                  <a:lnTo>
                    <a:pt x="923442" y="612977"/>
                  </a:lnTo>
                  <a:lnTo>
                    <a:pt x="924593" y="603279"/>
                  </a:lnTo>
                  <a:lnTo>
                    <a:pt x="925743" y="621361"/>
                  </a:lnTo>
                  <a:lnTo>
                    <a:pt x="926934" y="648878"/>
                  </a:lnTo>
                  <a:lnTo>
                    <a:pt x="928084" y="613240"/>
                  </a:lnTo>
                  <a:lnTo>
                    <a:pt x="929234" y="596206"/>
                  </a:lnTo>
                  <a:lnTo>
                    <a:pt x="930425" y="612189"/>
                  </a:lnTo>
                  <a:lnTo>
                    <a:pt x="931576" y="565279"/>
                  </a:lnTo>
                  <a:lnTo>
                    <a:pt x="932726" y="608258"/>
                  </a:lnTo>
                  <a:lnTo>
                    <a:pt x="933917" y="601184"/>
                  </a:lnTo>
                  <a:lnTo>
                    <a:pt x="935067" y="618740"/>
                  </a:lnTo>
                  <a:lnTo>
                    <a:pt x="936258" y="602495"/>
                  </a:lnTo>
                  <a:lnTo>
                    <a:pt x="937409" y="640757"/>
                  </a:lnTo>
                  <a:lnTo>
                    <a:pt x="938558" y="604068"/>
                  </a:lnTo>
                  <a:lnTo>
                    <a:pt x="939750" y="637348"/>
                  </a:lnTo>
                  <a:lnTo>
                    <a:pt x="940900" y="646783"/>
                  </a:lnTo>
                  <a:lnTo>
                    <a:pt x="942050" y="638396"/>
                  </a:lnTo>
                  <a:lnTo>
                    <a:pt x="943241" y="619003"/>
                  </a:lnTo>
                  <a:lnTo>
                    <a:pt x="944391" y="644688"/>
                  </a:lnTo>
                  <a:lnTo>
                    <a:pt x="945542" y="583102"/>
                  </a:lnTo>
                  <a:lnTo>
                    <a:pt x="946733" y="638137"/>
                  </a:lnTo>
                  <a:lnTo>
                    <a:pt x="947883" y="620576"/>
                  </a:lnTo>
                  <a:lnTo>
                    <a:pt x="949074" y="623197"/>
                  </a:lnTo>
                  <a:lnTo>
                    <a:pt x="950224" y="646258"/>
                  </a:lnTo>
                  <a:lnTo>
                    <a:pt x="951374" y="646783"/>
                  </a:lnTo>
                  <a:lnTo>
                    <a:pt x="952566" y="617171"/>
                  </a:lnTo>
                  <a:lnTo>
                    <a:pt x="953716" y="619003"/>
                  </a:lnTo>
                  <a:lnTo>
                    <a:pt x="954866" y="660413"/>
                  </a:lnTo>
                  <a:lnTo>
                    <a:pt x="956057" y="675085"/>
                  </a:lnTo>
                  <a:lnTo>
                    <a:pt x="957207" y="554797"/>
                  </a:lnTo>
                  <a:lnTo>
                    <a:pt x="958358" y="545102"/>
                  </a:lnTo>
                  <a:lnTo>
                    <a:pt x="959549" y="654120"/>
                  </a:lnTo>
                  <a:lnTo>
                    <a:pt x="960699" y="622934"/>
                  </a:lnTo>
                  <a:lnTo>
                    <a:pt x="961849" y="610620"/>
                  </a:lnTo>
                  <a:lnTo>
                    <a:pt x="963040" y="650189"/>
                  </a:lnTo>
                  <a:lnTo>
                    <a:pt x="964190" y="630275"/>
                  </a:lnTo>
                  <a:lnTo>
                    <a:pt x="965381" y="652025"/>
                  </a:lnTo>
                  <a:lnTo>
                    <a:pt x="966532" y="677706"/>
                  </a:lnTo>
                  <a:lnTo>
                    <a:pt x="967682" y="647046"/>
                  </a:lnTo>
                  <a:lnTo>
                    <a:pt x="968873" y="629223"/>
                  </a:lnTo>
                  <a:lnTo>
                    <a:pt x="970023" y="664081"/>
                  </a:lnTo>
                  <a:lnTo>
                    <a:pt x="971173" y="656481"/>
                  </a:lnTo>
                  <a:lnTo>
                    <a:pt x="972365" y="675874"/>
                  </a:lnTo>
                  <a:lnTo>
                    <a:pt x="973515" y="680852"/>
                  </a:lnTo>
                  <a:lnTo>
                    <a:pt x="974665" y="653335"/>
                  </a:lnTo>
                  <a:lnTo>
                    <a:pt x="975856" y="663033"/>
                  </a:lnTo>
                  <a:lnTo>
                    <a:pt x="977006" y="649930"/>
                  </a:lnTo>
                  <a:lnTo>
                    <a:pt x="978156" y="646520"/>
                  </a:lnTo>
                  <a:lnTo>
                    <a:pt x="979348" y="671943"/>
                  </a:lnTo>
                  <a:lnTo>
                    <a:pt x="980498" y="658576"/>
                  </a:lnTo>
                  <a:lnTo>
                    <a:pt x="981689" y="686619"/>
                  </a:lnTo>
                  <a:lnTo>
                    <a:pt x="982839" y="677184"/>
                  </a:lnTo>
                  <a:lnTo>
                    <a:pt x="983989" y="674563"/>
                  </a:lnTo>
                  <a:lnTo>
                    <a:pt x="985181" y="634206"/>
                  </a:lnTo>
                  <a:lnTo>
                    <a:pt x="986330" y="643115"/>
                  </a:lnTo>
                  <a:lnTo>
                    <a:pt x="987481" y="678232"/>
                  </a:lnTo>
                  <a:lnTo>
                    <a:pt x="988672" y="650977"/>
                  </a:lnTo>
                  <a:lnTo>
                    <a:pt x="989822" y="671943"/>
                  </a:lnTo>
                  <a:lnTo>
                    <a:pt x="990972" y="686356"/>
                  </a:lnTo>
                  <a:lnTo>
                    <a:pt x="992163" y="669322"/>
                  </a:lnTo>
                  <a:lnTo>
                    <a:pt x="993314" y="665654"/>
                  </a:lnTo>
                  <a:lnTo>
                    <a:pt x="994464" y="650189"/>
                  </a:lnTo>
                  <a:lnTo>
                    <a:pt x="995655" y="677706"/>
                  </a:lnTo>
                  <a:lnTo>
                    <a:pt x="996805" y="665654"/>
                  </a:lnTo>
                  <a:lnTo>
                    <a:pt x="997997" y="672990"/>
                  </a:lnTo>
                  <a:lnTo>
                    <a:pt x="999146" y="644426"/>
                  </a:lnTo>
                  <a:lnTo>
                    <a:pt x="1000297" y="664602"/>
                  </a:lnTo>
                  <a:lnTo>
                    <a:pt x="1001488" y="634990"/>
                  </a:lnTo>
                  <a:lnTo>
                    <a:pt x="1002638" y="660671"/>
                  </a:lnTo>
                  <a:lnTo>
                    <a:pt x="1003788" y="650189"/>
                  </a:lnTo>
                  <a:lnTo>
                    <a:pt x="1004979" y="632895"/>
                  </a:lnTo>
                  <a:lnTo>
                    <a:pt x="1006130" y="645473"/>
                  </a:lnTo>
                  <a:lnTo>
                    <a:pt x="1007280" y="659361"/>
                  </a:lnTo>
                  <a:lnTo>
                    <a:pt x="1008471" y="657003"/>
                  </a:lnTo>
                  <a:lnTo>
                    <a:pt x="1009621" y="612714"/>
                  </a:lnTo>
                  <a:lnTo>
                    <a:pt x="1010771" y="574977"/>
                  </a:lnTo>
                  <a:lnTo>
                    <a:pt x="1011962" y="628176"/>
                  </a:lnTo>
                  <a:lnTo>
                    <a:pt x="1013112" y="657529"/>
                  </a:lnTo>
                  <a:lnTo>
                    <a:pt x="1014304" y="667223"/>
                  </a:lnTo>
                  <a:lnTo>
                    <a:pt x="1015454" y="628964"/>
                  </a:lnTo>
                  <a:lnTo>
                    <a:pt x="1016604" y="651499"/>
                  </a:lnTo>
                  <a:lnTo>
                    <a:pt x="1017795" y="635775"/>
                  </a:lnTo>
                  <a:lnTo>
                    <a:pt x="1018945" y="626344"/>
                  </a:lnTo>
                  <a:lnTo>
                    <a:pt x="1020096" y="620051"/>
                  </a:lnTo>
                  <a:lnTo>
                    <a:pt x="1021287" y="639706"/>
                  </a:lnTo>
                  <a:lnTo>
                    <a:pt x="1022437" y="614551"/>
                  </a:lnTo>
                  <a:lnTo>
                    <a:pt x="1023587" y="686878"/>
                  </a:lnTo>
                  <a:lnTo>
                    <a:pt x="1024778" y="670370"/>
                  </a:lnTo>
                  <a:lnTo>
                    <a:pt x="1025928" y="684520"/>
                  </a:lnTo>
                  <a:lnTo>
                    <a:pt x="1027120" y="664602"/>
                  </a:lnTo>
                  <a:lnTo>
                    <a:pt x="1028270" y="620839"/>
                  </a:lnTo>
                  <a:lnTo>
                    <a:pt x="1029420" y="647046"/>
                  </a:lnTo>
                  <a:lnTo>
                    <a:pt x="1030611" y="679016"/>
                  </a:lnTo>
                  <a:lnTo>
                    <a:pt x="1031761" y="664081"/>
                  </a:lnTo>
                  <a:lnTo>
                    <a:pt x="1032912" y="683999"/>
                  </a:lnTo>
                  <a:lnTo>
                    <a:pt x="1034102" y="661197"/>
                  </a:lnTo>
                  <a:lnTo>
                    <a:pt x="1035253" y="663818"/>
                  </a:lnTo>
                  <a:lnTo>
                    <a:pt x="1036403" y="659887"/>
                  </a:lnTo>
                  <a:lnTo>
                    <a:pt x="1037594" y="674563"/>
                  </a:lnTo>
                  <a:lnTo>
                    <a:pt x="1038744" y="656481"/>
                  </a:lnTo>
                  <a:lnTo>
                    <a:pt x="1039894" y="651762"/>
                  </a:lnTo>
                  <a:lnTo>
                    <a:pt x="1041086" y="687404"/>
                  </a:lnTo>
                  <a:lnTo>
                    <a:pt x="1042236" y="607210"/>
                  </a:lnTo>
                  <a:lnTo>
                    <a:pt x="1043427" y="636563"/>
                  </a:lnTo>
                  <a:lnTo>
                    <a:pt x="1044577" y="639184"/>
                  </a:lnTo>
                  <a:lnTo>
                    <a:pt x="1045727" y="667749"/>
                  </a:lnTo>
                  <a:lnTo>
                    <a:pt x="1046918" y="686356"/>
                  </a:lnTo>
                  <a:lnTo>
                    <a:pt x="1048069" y="673775"/>
                  </a:lnTo>
                  <a:lnTo>
                    <a:pt x="1049219" y="695266"/>
                  </a:lnTo>
                  <a:lnTo>
                    <a:pt x="1050410" y="690809"/>
                  </a:lnTo>
                  <a:lnTo>
                    <a:pt x="1051560" y="659624"/>
                  </a:lnTo>
                  <a:lnTo>
                    <a:pt x="1052710" y="671154"/>
                  </a:lnTo>
                  <a:lnTo>
                    <a:pt x="1053902" y="676921"/>
                  </a:lnTo>
                  <a:lnTo>
                    <a:pt x="1055052" y="670107"/>
                  </a:lnTo>
                  <a:lnTo>
                    <a:pt x="1056202" y="669059"/>
                  </a:lnTo>
                  <a:lnTo>
                    <a:pt x="1057393" y="700507"/>
                  </a:lnTo>
                  <a:lnTo>
                    <a:pt x="1058543" y="642852"/>
                  </a:lnTo>
                  <a:lnTo>
                    <a:pt x="1059734" y="628176"/>
                  </a:lnTo>
                  <a:lnTo>
                    <a:pt x="1060885" y="672206"/>
                  </a:lnTo>
                  <a:lnTo>
                    <a:pt x="1062035" y="662245"/>
                  </a:lnTo>
                  <a:lnTo>
                    <a:pt x="1063226" y="638137"/>
                  </a:lnTo>
                  <a:lnTo>
                    <a:pt x="1064376" y="697887"/>
                  </a:lnTo>
                  <a:lnTo>
                    <a:pt x="1065526" y="668275"/>
                  </a:lnTo>
                  <a:lnTo>
                    <a:pt x="1066718" y="698671"/>
                  </a:lnTo>
                  <a:lnTo>
                    <a:pt x="1067868" y="690550"/>
                  </a:lnTo>
                  <a:lnTo>
                    <a:pt x="1069018" y="699723"/>
                  </a:lnTo>
                  <a:lnTo>
                    <a:pt x="1070209" y="696314"/>
                  </a:lnTo>
                  <a:lnTo>
                    <a:pt x="1071359" y="666964"/>
                  </a:lnTo>
                  <a:lnTo>
                    <a:pt x="1072510" y="677706"/>
                  </a:lnTo>
                  <a:lnTo>
                    <a:pt x="1073700" y="690288"/>
                  </a:lnTo>
                  <a:lnTo>
                    <a:pt x="1074851" y="694740"/>
                  </a:lnTo>
                  <a:lnTo>
                    <a:pt x="1076042" y="682947"/>
                  </a:lnTo>
                  <a:lnTo>
                    <a:pt x="1077192" y="700770"/>
                  </a:lnTo>
                  <a:lnTo>
                    <a:pt x="1078342" y="706012"/>
                  </a:lnTo>
                  <a:lnTo>
                    <a:pt x="1079533" y="716232"/>
                  </a:lnTo>
                  <a:lnTo>
                    <a:pt x="1080684" y="705486"/>
                  </a:lnTo>
                  <a:lnTo>
                    <a:pt x="1081833" y="707059"/>
                  </a:lnTo>
                  <a:lnTo>
                    <a:pt x="1083025" y="705223"/>
                  </a:lnTo>
                  <a:lnTo>
                    <a:pt x="1084175" y="714921"/>
                  </a:lnTo>
                  <a:lnTo>
                    <a:pt x="1085325" y="697624"/>
                  </a:lnTo>
                  <a:lnTo>
                    <a:pt x="1086516" y="715184"/>
                  </a:lnTo>
                  <a:lnTo>
                    <a:pt x="1087667" y="677447"/>
                  </a:lnTo>
                  <a:lnTo>
                    <a:pt x="1088858" y="683210"/>
                  </a:lnTo>
                  <a:lnTo>
                    <a:pt x="1090008" y="700770"/>
                  </a:lnTo>
                  <a:lnTo>
                    <a:pt x="1091158" y="694481"/>
                  </a:lnTo>
                  <a:lnTo>
                    <a:pt x="1092349" y="710464"/>
                  </a:lnTo>
                  <a:lnTo>
                    <a:pt x="1093500" y="696839"/>
                  </a:lnTo>
                  <a:lnTo>
                    <a:pt x="1094649" y="680589"/>
                  </a:lnTo>
                  <a:lnTo>
                    <a:pt x="1095841" y="699982"/>
                  </a:lnTo>
                  <a:lnTo>
                    <a:pt x="1096991" y="710727"/>
                  </a:lnTo>
                  <a:lnTo>
                    <a:pt x="1098141" y="724619"/>
                  </a:lnTo>
                  <a:lnTo>
                    <a:pt x="1099332" y="736934"/>
                  </a:lnTo>
                  <a:lnTo>
                    <a:pt x="1100482" y="704438"/>
                  </a:lnTo>
                  <a:lnTo>
                    <a:pt x="1101633" y="733003"/>
                  </a:lnTo>
                  <a:lnTo>
                    <a:pt x="1102824" y="724094"/>
                  </a:lnTo>
                  <a:lnTo>
                    <a:pt x="1103974" y="709943"/>
                  </a:lnTo>
                  <a:lnTo>
                    <a:pt x="1105165" y="724878"/>
                  </a:lnTo>
                  <a:lnTo>
                    <a:pt x="1106315" y="716232"/>
                  </a:lnTo>
                  <a:lnTo>
                    <a:pt x="1107465" y="709680"/>
                  </a:lnTo>
                  <a:lnTo>
                    <a:pt x="1108657" y="717805"/>
                  </a:lnTo>
                  <a:lnTo>
                    <a:pt x="1109807" y="742964"/>
                  </a:lnTo>
                  <a:lnTo>
                    <a:pt x="1110957" y="730119"/>
                  </a:lnTo>
                  <a:lnTo>
                    <a:pt x="1112148" y="735887"/>
                  </a:lnTo>
                  <a:lnTo>
                    <a:pt x="1113298" y="726977"/>
                  </a:lnTo>
                  <a:lnTo>
                    <a:pt x="1114449" y="731956"/>
                  </a:lnTo>
                  <a:lnTo>
                    <a:pt x="1115640" y="736412"/>
                  </a:lnTo>
                  <a:lnTo>
                    <a:pt x="1116790" y="740602"/>
                  </a:lnTo>
                  <a:lnTo>
                    <a:pt x="1117940" y="731430"/>
                  </a:lnTo>
                  <a:lnTo>
                    <a:pt x="1119131" y="756068"/>
                  </a:lnTo>
                  <a:lnTo>
                    <a:pt x="1120281" y="736150"/>
                  </a:lnTo>
                  <a:lnTo>
                    <a:pt x="1121472" y="743486"/>
                  </a:lnTo>
                  <a:lnTo>
                    <a:pt x="1122623" y="723309"/>
                  </a:lnTo>
                  <a:lnTo>
                    <a:pt x="1123773" y="762093"/>
                  </a:lnTo>
                  <a:lnTo>
                    <a:pt x="1124964" y="703128"/>
                  </a:lnTo>
                  <a:lnTo>
                    <a:pt x="1126114" y="749775"/>
                  </a:lnTo>
                  <a:lnTo>
                    <a:pt x="1127264" y="736412"/>
                  </a:lnTo>
                  <a:lnTo>
                    <a:pt x="1128456" y="771792"/>
                  </a:lnTo>
                  <a:lnTo>
                    <a:pt x="1129606" y="748990"/>
                  </a:lnTo>
                  <a:lnTo>
                    <a:pt x="1130756" y="740081"/>
                  </a:lnTo>
                  <a:lnTo>
                    <a:pt x="1131947" y="739818"/>
                  </a:lnTo>
                  <a:lnTo>
                    <a:pt x="1133097" y="753447"/>
                  </a:lnTo>
                  <a:lnTo>
                    <a:pt x="1134247" y="730382"/>
                  </a:lnTo>
                  <a:lnTo>
                    <a:pt x="1135439" y="756852"/>
                  </a:lnTo>
                  <a:lnTo>
                    <a:pt x="1136589" y="768119"/>
                  </a:lnTo>
                  <a:lnTo>
                    <a:pt x="1137780" y="762093"/>
                  </a:lnTo>
                  <a:lnTo>
                    <a:pt x="1138930" y="757115"/>
                  </a:lnTo>
                  <a:lnTo>
                    <a:pt x="1140080" y="745322"/>
                  </a:lnTo>
                  <a:lnTo>
                    <a:pt x="1141272" y="753184"/>
                  </a:lnTo>
                  <a:lnTo>
                    <a:pt x="1142421" y="750037"/>
                  </a:lnTo>
                  <a:lnTo>
                    <a:pt x="1143572" y="757637"/>
                  </a:lnTo>
                  <a:lnTo>
                    <a:pt x="1144763" y="760783"/>
                  </a:lnTo>
                  <a:lnTo>
                    <a:pt x="1145913" y="777818"/>
                  </a:lnTo>
                  <a:lnTo>
                    <a:pt x="1147063" y="763667"/>
                  </a:lnTo>
                  <a:lnTo>
                    <a:pt x="1148254" y="766809"/>
                  </a:lnTo>
                  <a:lnTo>
                    <a:pt x="1149405" y="758947"/>
                  </a:lnTo>
                  <a:lnTo>
                    <a:pt x="1150555" y="768908"/>
                  </a:lnTo>
                  <a:lnTo>
                    <a:pt x="1151746" y="788563"/>
                  </a:lnTo>
                  <a:lnTo>
                    <a:pt x="1152896" y="783322"/>
                  </a:lnTo>
                  <a:lnTo>
                    <a:pt x="1154088" y="780175"/>
                  </a:lnTo>
                  <a:lnTo>
                    <a:pt x="1155237" y="764977"/>
                  </a:lnTo>
                  <a:lnTo>
                    <a:pt x="1156388" y="761568"/>
                  </a:lnTo>
                  <a:lnTo>
                    <a:pt x="1157579" y="779912"/>
                  </a:lnTo>
                  <a:lnTo>
                    <a:pt x="1158729" y="781223"/>
                  </a:lnTo>
                  <a:lnTo>
                    <a:pt x="1159879" y="773361"/>
                  </a:lnTo>
                  <a:lnTo>
                    <a:pt x="1161070" y="781223"/>
                  </a:lnTo>
                  <a:lnTo>
                    <a:pt x="1162221" y="779654"/>
                  </a:lnTo>
                  <a:lnTo>
                    <a:pt x="1163371" y="772050"/>
                  </a:lnTo>
                  <a:lnTo>
                    <a:pt x="1164562" y="768119"/>
                  </a:lnTo>
                  <a:lnTo>
                    <a:pt x="1165712" y="775981"/>
                  </a:lnTo>
                  <a:lnTo>
                    <a:pt x="1166903" y="778865"/>
                  </a:lnTo>
                  <a:lnTo>
                    <a:pt x="1168053" y="786990"/>
                  </a:lnTo>
                  <a:lnTo>
                    <a:pt x="1169203" y="775723"/>
                  </a:lnTo>
                  <a:lnTo>
                    <a:pt x="1170395" y="788037"/>
                  </a:lnTo>
                  <a:lnTo>
                    <a:pt x="1171545" y="761831"/>
                  </a:lnTo>
                  <a:lnTo>
                    <a:pt x="1172695" y="771529"/>
                  </a:lnTo>
                  <a:lnTo>
                    <a:pt x="1173886" y="778602"/>
                  </a:lnTo>
                  <a:lnTo>
                    <a:pt x="1175036" y="768645"/>
                  </a:lnTo>
                  <a:lnTo>
                    <a:pt x="1176187" y="804024"/>
                  </a:lnTo>
                  <a:lnTo>
                    <a:pt x="1177378" y="795637"/>
                  </a:lnTo>
                  <a:lnTo>
                    <a:pt x="1178528" y="807430"/>
                  </a:lnTo>
                  <a:lnTo>
                    <a:pt x="1179678" y="795115"/>
                  </a:lnTo>
                  <a:lnTo>
                    <a:pt x="1180869" y="784369"/>
                  </a:lnTo>
                  <a:lnTo>
                    <a:pt x="1182019" y="812412"/>
                  </a:lnTo>
                  <a:lnTo>
                    <a:pt x="1183211" y="816602"/>
                  </a:lnTo>
                  <a:lnTo>
                    <a:pt x="1184361" y="809529"/>
                  </a:lnTo>
                  <a:lnTo>
                    <a:pt x="1185511" y="817654"/>
                  </a:lnTo>
                  <a:lnTo>
                    <a:pt x="1186702" y="819749"/>
                  </a:lnTo>
                  <a:lnTo>
                    <a:pt x="1187852" y="810839"/>
                  </a:lnTo>
                  <a:lnTo>
                    <a:pt x="1189003" y="806645"/>
                  </a:lnTo>
                  <a:lnTo>
                    <a:pt x="1190193" y="817912"/>
                  </a:lnTo>
                  <a:lnTo>
                    <a:pt x="1191344" y="818438"/>
                  </a:lnTo>
                  <a:lnTo>
                    <a:pt x="1192494" y="820533"/>
                  </a:lnTo>
                  <a:lnTo>
                    <a:pt x="1193685" y="821059"/>
                  </a:lnTo>
                  <a:lnTo>
                    <a:pt x="1194835" y="821843"/>
                  </a:lnTo>
                  <a:lnTo>
                    <a:pt x="1195985" y="814244"/>
                  </a:lnTo>
                  <a:lnTo>
                    <a:pt x="1197177" y="807955"/>
                  </a:lnTo>
                  <a:lnTo>
                    <a:pt x="1198327" y="821059"/>
                  </a:lnTo>
                  <a:lnTo>
                    <a:pt x="1199518" y="820796"/>
                  </a:lnTo>
                  <a:lnTo>
                    <a:pt x="1200668" y="821322"/>
                  </a:lnTo>
                  <a:lnTo>
                    <a:pt x="1201818" y="823417"/>
                  </a:lnTo>
                  <a:lnTo>
                    <a:pt x="1203009" y="822106"/>
                  </a:lnTo>
                  <a:lnTo>
                    <a:pt x="1204160" y="816865"/>
                  </a:lnTo>
                  <a:lnTo>
                    <a:pt x="1205310" y="814507"/>
                  </a:lnTo>
                  <a:lnTo>
                    <a:pt x="1206501" y="823154"/>
                  </a:lnTo>
                  <a:lnTo>
                    <a:pt x="1207651" y="823942"/>
                  </a:lnTo>
                  <a:lnTo>
                    <a:pt x="1208801" y="823417"/>
                  </a:lnTo>
                  <a:lnTo>
                    <a:pt x="1209993" y="825253"/>
                  </a:lnTo>
                  <a:lnTo>
                    <a:pt x="1211143" y="824464"/>
                  </a:lnTo>
                  <a:lnTo>
                    <a:pt x="1212293" y="819486"/>
                  </a:lnTo>
                  <a:lnTo>
                    <a:pt x="1213484" y="816080"/>
                  </a:lnTo>
                  <a:lnTo>
                    <a:pt x="1214634" y="822632"/>
                  </a:lnTo>
                  <a:lnTo>
                    <a:pt x="1215825" y="823942"/>
                  </a:lnTo>
                  <a:lnTo>
                    <a:pt x="1216975" y="823154"/>
                  </a:lnTo>
                  <a:lnTo>
                    <a:pt x="1218126" y="823154"/>
                  </a:lnTo>
                  <a:lnTo>
                    <a:pt x="1219317" y="824727"/>
                  </a:lnTo>
                  <a:lnTo>
                    <a:pt x="1220467" y="822895"/>
                  </a:lnTo>
                  <a:lnTo>
                    <a:pt x="1221617" y="814770"/>
                  </a:lnTo>
                  <a:lnTo>
                    <a:pt x="1222809" y="823417"/>
                  </a:lnTo>
                  <a:lnTo>
                    <a:pt x="1223959" y="824727"/>
                  </a:lnTo>
                  <a:lnTo>
                    <a:pt x="1225109" y="825253"/>
                  </a:lnTo>
                  <a:lnTo>
                    <a:pt x="1226300" y="822632"/>
                  </a:lnTo>
                  <a:lnTo>
                    <a:pt x="1227450" y="824990"/>
                  </a:lnTo>
                  <a:lnTo>
                    <a:pt x="1228600" y="820533"/>
                  </a:lnTo>
                  <a:lnTo>
                    <a:pt x="1229791" y="824727"/>
                  </a:lnTo>
                  <a:lnTo>
                    <a:pt x="1230942" y="822106"/>
                  </a:lnTo>
                  <a:lnTo>
                    <a:pt x="1232133" y="823680"/>
                  </a:lnTo>
                  <a:lnTo>
                    <a:pt x="1233283" y="826037"/>
                  </a:lnTo>
                  <a:lnTo>
                    <a:pt x="1234433" y="822106"/>
                  </a:lnTo>
                  <a:lnTo>
                    <a:pt x="1235624" y="824205"/>
                  </a:lnTo>
                  <a:lnTo>
                    <a:pt x="1236775" y="821322"/>
                  </a:lnTo>
                  <a:lnTo>
                    <a:pt x="1237924" y="823417"/>
                  </a:lnTo>
                  <a:lnTo>
                    <a:pt x="1239116" y="824464"/>
                  </a:lnTo>
                  <a:lnTo>
                    <a:pt x="1240266" y="824464"/>
                  </a:lnTo>
                  <a:lnTo>
                    <a:pt x="1241416" y="825774"/>
                  </a:lnTo>
                  <a:lnTo>
                    <a:pt x="1242607" y="825253"/>
                  </a:lnTo>
                  <a:lnTo>
                    <a:pt x="1243757" y="823417"/>
                  </a:lnTo>
                  <a:lnTo>
                    <a:pt x="1244949" y="824727"/>
                  </a:lnTo>
                  <a:lnTo>
                    <a:pt x="1246099" y="819486"/>
                  </a:lnTo>
                  <a:lnTo>
                    <a:pt x="1247249" y="824464"/>
                  </a:lnTo>
                  <a:lnTo>
                    <a:pt x="1248440" y="825516"/>
                  </a:lnTo>
                  <a:lnTo>
                    <a:pt x="1249591" y="826037"/>
                  </a:lnTo>
                  <a:lnTo>
                    <a:pt x="1250740" y="825516"/>
                  </a:lnTo>
                  <a:lnTo>
                    <a:pt x="1251932" y="825253"/>
                  </a:lnTo>
                  <a:lnTo>
                    <a:pt x="1253082" y="822895"/>
                  </a:lnTo>
                  <a:lnTo>
                    <a:pt x="1254232" y="823680"/>
                  </a:lnTo>
                  <a:lnTo>
                    <a:pt x="1255423" y="824990"/>
                  </a:lnTo>
                  <a:lnTo>
                    <a:pt x="1256573" y="824990"/>
                  </a:lnTo>
                  <a:lnTo>
                    <a:pt x="1257724" y="825253"/>
                  </a:lnTo>
                  <a:lnTo>
                    <a:pt x="1258914" y="826300"/>
                  </a:lnTo>
                  <a:lnTo>
                    <a:pt x="1260065" y="825253"/>
                  </a:lnTo>
                  <a:lnTo>
                    <a:pt x="1261256" y="821585"/>
                  </a:lnTo>
                  <a:lnTo>
                    <a:pt x="1262406" y="824990"/>
                  </a:lnTo>
                  <a:lnTo>
                    <a:pt x="1263556" y="824205"/>
                  </a:lnTo>
                  <a:lnTo>
                    <a:pt x="1264748" y="826300"/>
                  </a:lnTo>
                  <a:lnTo>
                    <a:pt x="1265898" y="826300"/>
                  </a:lnTo>
                  <a:lnTo>
                    <a:pt x="1267048" y="826826"/>
                  </a:lnTo>
                  <a:lnTo>
                    <a:pt x="1268239" y="823942"/>
                  </a:lnTo>
                  <a:lnTo>
                    <a:pt x="1269389" y="824727"/>
                  </a:lnTo>
                  <a:lnTo>
                    <a:pt x="1270539" y="822632"/>
                  </a:lnTo>
                  <a:lnTo>
                    <a:pt x="1271731" y="825253"/>
                  </a:lnTo>
                  <a:lnTo>
                    <a:pt x="1272881" y="825516"/>
                  </a:lnTo>
                  <a:lnTo>
                    <a:pt x="1274031" y="825774"/>
                  </a:lnTo>
                  <a:lnTo>
                    <a:pt x="1275222" y="826563"/>
                  </a:lnTo>
                  <a:lnTo>
                    <a:pt x="1276372" y="824990"/>
                  </a:lnTo>
                  <a:lnTo>
                    <a:pt x="1277563" y="822895"/>
                  </a:lnTo>
                  <a:lnTo>
                    <a:pt x="1278714" y="823942"/>
                  </a:lnTo>
                  <a:lnTo>
                    <a:pt x="1279864" y="823942"/>
                  </a:lnTo>
                  <a:lnTo>
                    <a:pt x="1281055" y="825774"/>
                  </a:lnTo>
                  <a:lnTo>
                    <a:pt x="1282205" y="826826"/>
                  </a:lnTo>
                  <a:lnTo>
                    <a:pt x="1283355" y="824464"/>
                  </a:lnTo>
                  <a:lnTo>
                    <a:pt x="1284547" y="826826"/>
                  </a:lnTo>
                  <a:lnTo>
                    <a:pt x="1285696" y="825516"/>
                  </a:lnTo>
                  <a:lnTo>
                    <a:pt x="1286847" y="822895"/>
                  </a:lnTo>
                  <a:lnTo>
                    <a:pt x="1288038" y="826300"/>
                  </a:lnTo>
                  <a:lnTo>
                    <a:pt x="1289188" y="826563"/>
                  </a:lnTo>
                  <a:lnTo>
                    <a:pt x="1290338" y="827348"/>
                  </a:lnTo>
                  <a:lnTo>
                    <a:pt x="1291530" y="826563"/>
                  </a:lnTo>
                  <a:lnTo>
                    <a:pt x="1292680" y="827348"/>
                  </a:lnTo>
                  <a:lnTo>
                    <a:pt x="1293871" y="822895"/>
                  </a:lnTo>
                  <a:lnTo>
                    <a:pt x="1295021" y="824464"/>
                  </a:lnTo>
                  <a:lnTo>
                    <a:pt x="1296171" y="825774"/>
                  </a:lnTo>
                  <a:lnTo>
                    <a:pt x="1297363" y="824205"/>
                  </a:lnTo>
                  <a:lnTo>
                    <a:pt x="1298512" y="827873"/>
                  </a:lnTo>
                  <a:lnTo>
                    <a:pt x="1299663" y="826300"/>
                  </a:lnTo>
                  <a:lnTo>
                    <a:pt x="1300854" y="826563"/>
                  </a:lnTo>
                  <a:lnTo>
                    <a:pt x="1302004" y="825774"/>
                  </a:lnTo>
                  <a:lnTo>
                    <a:pt x="1303154" y="825253"/>
                  </a:lnTo>
                  <a:lnTo>
                    <a:pt x="1304345" y="826826"/>
                  </a:lnTo>
                  <a:lnTo>
                    <a:pt x="1305496" y="827085"/>
                  </a:lnTo>
                  <a:lnTo>
                    <a:pt x="1306687" y="825253"/>
                  </a:lnTo>
                  <a:lnTo>
                    <a:pt x="1307837" y="827873"/>
                  </a:lnTo>
                  <a:lnTo>
                    <a:pt x="1308987" y="827873"/>
                  </a:lnTo>
                  <a:lnTo>
                    <a:pt x="1310178" y="825253"/>
                  </a:lnTo>
                  <a:lnTo>
                    <a:pt x="1311328" y="825774"/>
                  </a:lnTo>
                  <a:lnTo>
                    <a:pt x="1312478" y="826826"/>
                  </a:lnTo>
                  <a:lnTo>
                    <a:pt x="1313670" y="827085"/>
                  </a:lnTo>
                  <a:lnTo>
                    <a:pt x="1314820" y="826300"/>
                  </a:lnTo>
                  <a:lnTo>
                    <a:pt x="1315970" y="828136"/>
                  </a:lnTo>
                  <a:lnTo>
                    <a:pt x="1317161" y="826037"/>
                  </a:lnTo>
                  <a:lnTo>
                    <a:pt x="1318312" y="826300"/>
                  </a:lnTo>
                  <a:lnTo>
                    <a:pt x="1318887" y="82554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20022237-0E84-F286-A8BE-CD58C6A97CD4}"/>
                </a:ext>
              </a:extLst>
            </p:cNvPr>
            <p:cNvSpPr/>
            <p:nvPr/>
          </p:nvSpPr>
          <p:spPr>
            <a:xfrm>
              <a:off x="6461416" y="2237622"/>
              <a:ext cx="1318886" cy="1307721"/>
            </a:xfrm>
            <a:custGeom>
              <a:avLst/>
              <a:gdLst>
                <a:gd name="connsiteX0" fmla="*/ 0 w 1318886"/>
                <a:gd name="connsiteY0" fmla="*/ 1307722 h 1307721"/>
                <a:gd name="connsiteX1" fmla="*/ 863 w 1318886"/>
                <a:gd name="connsiteY1" fmla="*/ 1307722 h 1307721"/>
                <a:gd name="connsiteX2" fmla="*/ 2013 w 1318886"/>
                <a:gd name="connsiteY2" fmla="*/ 1307722 h 1307721"/>
                <a:gd name="connsiteX3" fmla="*/ 3204 w 1318886"/>
                <a:gd name="connsiteY3" fmla="*/ 1307722 h 1307721"/>
                <a:gd name="connsiteX4" fmla="*/ 4354 w 1318886"/>
                <a:gd name="connsiteY4" fmla="*/ 1307722 h 1307721"/>
                <a:gd name="connsiteX5" fmla="*/ 5505 w 1318886"/>
                <a:gd name="connsiteY5" fmla="*/ 1307722 h 1307721"/>
                <a:gd name="connsiteX6" fmla="*/ 6695 w 1318886"/>
                <a:gd name="connsiteY6" fmla="*/ 1307722 h 1307721"/>
                <a:gd name="connsiteX7" fmla="*/ 7846 w 1318886"/>
                <a:gd name="connsiteY7" fmla="*/ 1307722 h 1307721"/>
                <a:gd name="connsiteX8" fmla="*/ 8996 w 1318886"/>
                <a:gd name="connsiteY8" fmla="*/ 1307722 h 1307721"/>
                <a:gd name="connsiteX9" fmla="*/ 10187 w 1318886"/>
                <a:gd name="connsiteY9" fmla="*/ 1307722 h 1307721"/>
                <a:gd name="connsiteX10" fmla="*/ 11337 w 1318886"/>
                <a:gd name="connsiteY10" fmla="*/ 1307722 h 1307721"/>
                <a:gd name="connsiteX11" fmla="*/ 12487 w 1318886"/>
                <a:gd name="connsiteY11" fmla="*/ 1307722 h 1307721"/>
                <a:gd name="connsiteX12" fmla="*/ 13679 w 1318886"/>
                <a:gd name="connsiteY12" fmla="*/ 1307722 h 1307721"/>
                <a:gd name="connsiteX13" fmla="*/ 14829 w 1318886"/>
                <a:gd name="connsiteY13" fmla="*/ 1307722 h 1307721"/>
                <a:gd name="connsiteX14" fmla="*/ 15979 w 1318886"/>
                <a:gd name="connsiteY14" fmla="*/ 1307722 h 1307721"/>
                <a:gd name="connsiteX15" fmla="*/ 17170 w 1318886"/>
                <a:gd name="connsiteY15" fmla="*/ 1307722 h 1307721"/>
                <a:gd name="connsiteX16" fmla="*/ 18320 w 1318886"/>
                <a:gd name="connsiteY16" fmla="*/ 1307722 h 1307721"/>
                <a:gd name="connsiteX17" fmla="*/ 19511 w 1318886"/>
                <a:gd name="connsiteY17" fmla="*/ 1307722 h 1307721"/>
                <a:gd name="connsiteX18" fmla="*/ 20662 w 1318886"/>
                <a:gd name="connsiteY18" fmla="*/ 1307722 h 1307721"/>
                <a:gd name="connsiteX19" fmla="*/ 21812 w 1318886"/>
                <a:gd name="connsiteY19" fmla="*/ 1307722 h 1307721"/>
                <a:gd name="connsiteX20" fmla="*/ 23003 w 1318886"/>
                <a:gd name="connsiteY20" fmla="*/ 1307722 h 1307721"/>
                <a:gd name="connsiteX21" fmla="*/ 24153 w 1318886"/>
                <a:gd name="connsiteY21" fmla="*/ 1307722 h 1307721"/>
                <a:gd name="connsiteX22" fmla="*/ 25303 w 1318886"/>
                <a:gd name="connsiteY22" fmla="*/ 1307722 h 1307721"/>
                <a:gd name="connsiteX23" fmla="*/ 26495 w 1318886"/>
                <a:gd name="connsiteY23" fmla="*/ 1307722 h 1307721"/>
                <a:gd name="connsiteX24" fmla="*/ 27644 w 1318886"/>
                <a:gd name="connsiteY24" fmla="*/ 1307722 h 1307721"/>
                <a:gd name="connsiteX25" fmla="*/ 28795 w 1318886"/>
                <a:gd name="connsiteY25" fmla="*/ 1307722 h 1307721"/>
                <a:gd name="connsiteX26" fmla="*/ 29986 w 1318886"/>
                <a:gd name="connsiteY26" fmla="*/ 1307722 h 1307721"/>
                <a:gd name="connsiteX27" fmla="*/ 31136 w 1318886"/>
                <a:gd name="connsiteY27" fmla="*/ 1307722 h 1307721"/>
                <a:gd name="connsiteX28" fmla="*/ 32327 w 1318886"/>
                <a:gd name="connsiteY28" fmla="*/ 1307722 h 1307721"/>
                <a:gd name="connsiteX29" fmla="*/ 33478 w 1318886"/>
                <a:gd name="connsiteY29" fmla="*/ 1307722 h 1307721"/>
                <a:gd name="connsiteX30" fmla="*/ 34628 w 1318886"/>
                <a:gd name="connsiteY30" fmla="*/ 1307722 h 1307721"/>
                <a:gd name="connsiteX31" fmla="*/ 35819 w 1318886"/>
                <a:gd name="connsiteY31" fmla="*/ 1307722 h 1307721"/>
                <a:gd name="connsiteX32" fmla="*/ 36969 w 1318886"/>
                <a:gd name="connsiteY32" fmla="*/ 1307722 h 1307721"/>
                <a:gd name="connsiteX33" fmla="*/ 38119 w 1318886"/>
                <a:gd name="connsiteY33" fmla="*/ 1307722 h 1307721"/>
                <a:gd name="connsiteX34" fmla="*/ 39311 w 1318886"/>
                <a:gd name="connsiteY34" fmla="*/ 1307722 h 1307721"/>
                <a:gd name="connsiteX35" fmla="*/ 40461 w 1318886"/>
                <a:gd name="connsiteY35" fmla="*/ 1307722 h 1307721"/>
                <a:gd name="connsiteX36" fmla="*/ 41611 w 1318886"/>
                <a:gd name="connsiteY36" fmla="*/ 1307722 h 1307721"/>
                <a:gd name="connsiteX37" fmla="*/ 42802 w 1318886"/>
                <a:gd name="connsiteY37" fmla="*/ 1307722 h 1307721"/>
                <a:gd name="connsiteX38" fmla="*/ 43952 w 1318886"/>
                <a:gd name="connsiteY38" fmla="*/ 1307722 h 1307721"/>
                <a:gd name="connsiteX39" fmla="*/ 45102 w 1318886"/>
                <a:gd name="connsiteY39" fmla="*/ 1307722 h 1307721"/>
                <a:gd name="connsiteX40" fmla="*/ 46293 w 1318886"/>
                <a:gd name="connsiteY40" fmla="*/ 1307722 h 1307721"/>
                <a:gd name="connsiteX41" fmla="*/ 47444 w 1318886"/>
                <a:gd name="connsiteY41" fmla="*/ 1307722 h 1307721"/>
                <a:gd name="connsiteX42" fmla="*/ 48635 w 1318886"/>
                <a:gd name="connsiteY42" fmla="*/ 1303006 h 1307721"/>
                <a:gd name="connsiteX43" fmla="*/ 49785 w 1318886"/>
                <a:gd name="connsiteY43" fmla="*/ 1301955 h 1307721"/>
                <a:gd name="connsiteX44" fmla="*/ 50935 w 1318886"/>
                <a:gd name="connsiteY44" fmla="*/ 1297765 h 1307721"/>
                <a:gd name="connsiteX45" fmla="*/ 52126 w 1318886"/>
                <a:gd name="connsiteY45" fmla="*/ 1293045 h 1307721"/>
                <a:gd name="connsiteX46" fmla="*/ 53277 w 1318886"/>
                <a:gd name="connsiteY46" fmla="*/ 1282825 h 1307721"/>
                <a:gd name="connsiteX47" fmla="*/ 54426 w 1318886"/>
                <a:gd name="connsiteY47" fmla="*/ 1281252 h 1307721"/>
                <a:gd name="connsiteX48" fmla="*/ 55618 w 1318886"/>
                <a:gd name="connsiteY48" fmla="*/ 1285709 h 1307721"/>
                <a:gd name="connsiteX49" fmla="*/ 56768 w 1318886"/>
                <a:gd name="connsiteY49" fmla="*/ 1284398 h 1307721"/>
                <a:gd name="connsiteX50" fmla="*/ 57918 w 1318886"/>
                <a:gd name="connsiteY50" fmla="*/ 1282825 h 1307721"/>
                <a:gd name="connsiteX51" fmla="*/ 59109 w 1318886"/>
                <a:gd name="connsiteY51" fmla="*/ 1285446 h 1307721"/>
                <a:gd name="connsiteX52" fmla="*/ 60259 w 1318886"/>
                <a:gd name="connsiteY52" fmla="*/ 1284398 h 1307721"/>
                <a:gd name="connsiteX53" fmla="*/ 61410 w 1318886"/>
                <a:gd name="connsiteY53" fmla="*/ 1288067 h 1307721"/>
                <a:gd name="connsiteX54" fmla="*/ 62601 w 1318886"/>
                <a:gd name="connsiteY54" fmla="*/ 1291213 h 1307721"/>
                <a:gd name="connsiteX55" fmla="*/ 63751 w 1318886"/>
                <a:gd name="connsiteY55" fmla="*/ 1282299 h 1307721"/>
                <a:gd name="connsiteX56" fmla="*/ 64942 w 1318886"/>
                <a:gd name="connsiteY56" fmla="*/ 1277321 h 1307721"/>
                <a:gd name="connsiteX57" fmla="*/ 66093 w 1318886"/>
                <a:gd name="connsiteY57" fmla="*/ 1285446 h 1307721"/>
                <a:gd name="connsiteX58" fmla="*/ 67242 w 1318886"/>
                <a:gd name="connsiteY58" fmla="*/ 1282299 h 1307721"/>
                <a:gd name="connsiteX59" fmla="*/ 68434 w 1318886"/>
                <a:gd name="connsiteY59" fmla="*/ 1259239 h 1307721"/>
                <a:gd name="connsiteX60" fmla="*/ 69584 w 1318886"/>
                <a:gd name="connsiteY60" fmla="*/ 1275748 h 1307721"/>
                <a:gd name="connsiteX61" fmla="*/ 70734 w 1318886"/>
                <a:gd name="connsiteY61" fmla="*/ 1277584 h 1307721"/>
                <a:gd name="connsiteX62" fmla="*/ 71925 w 1318886"/>
                <a:gd name="connsiteY62" fmla="*/ 1280467 h 1307721"/>
                <a:gd name="connsiteX63" fmla="*/ 73075 w 1318886"/>
                <a:gd name="connsiteY63" fmla="*/ 1279420 h 1307721"/>
                <a:gd name="connsiteX64" fmla="*/ 74226 w 1318886"/>
                <a:gd name="connsiteY64" fmla="*/ 1274700 h 1307721"/>
                <a:gd name="connsiteX65" fmla="*/ 75417 w 1318886"/>
                <a:gd name="connsiteY65" fmla="*/ 1271817 h 1307721"/>
                <a:gd name="connsiteX66" fmla="*/ 76567 w 1318886"/>
                <a:gd name="connsiteY66" fmla="*/ 1282825 h 1307721"/>
                <a:gd name="connsiteX67" fmla="*/ 77717 w 1318886"/>
                <a:gd name="connsiteY67" fmla="*/ 1282825 h 1307721"/>
                <a:gd name="connsiteX68" fmla="*/ 78908 w 1318886"/>
                <a:gd name="connsiteY68" fmla="*/ 1283088 h 1307721"/>
                <a:gd name="connsiteX69" fmla="*/ 80058 w 1318886"/>
                <a:gd name="connsiteY69" fmla="*/ 1283088 h 1307721"/>
                <a:gd name="connsiteX70" fmla="*/ 81250 w 1318886"/>
                <a:gd name="connsiteY70" fmla="*/ 1282299 h 1307721"/>
                <a:gd name="connsiteX71" fmla="*/ 82400 w 1318886"/>
                <a:gd name="connsiteY71" fmla="*/ 1271558 h 1307721"/>
                <a:gd name="connsiteX72" fmla="*/ 83550 w 1318886"/>
                <a:gd name="connsiteY72" fmla="*/ 1271295 h 1307721"/>
                <a:gd name="connsiteX73" fmla="*/ 84741 w 1318886"/>
                <a:gd name="connsiteY73" fmla="*/ 1278368 h 1307721"/>
                <a:gd name="connsiteX74" fmla="*/ 85891 w 1318886"/>
                <a:gd name="connsiteY74" fmla="*/ 1278894 h 1307721"/>
                <a:gd name="connsiteX75" fmla="*/ 87042 w 1318886"/>
                <a:gd name="connsiteY75" fmla="*/ 1276536 h 1307721"/>
                <a:gd name="connsiteX76" fmla="*/ 88232 w 1318886"/>
                <a:gd name="connsiteY76" fmla="*/ 1283088 h 1307721"/>
                <a:gd name="connsiteX77" fmla="*/ 89383 w 1318886"/>
                <a:gd name="connsiteY77" fmla="*/ 1276536 h 1307721"/>
                <a:gd name="connsiteX78" fmla="*/ 90533 w 1318886"/>
                <a:gd name="connsiteY78" fmla="*/ 1290950 h 1307721"/>
                <a:gd name="connsiteX79" fmla="*/ 91724 w 1318886"/>
                <a:gd name="connsiteY79" fmla="*/ 1271295 h 1307721"/>
                <a:gd name="connsiteX80" fmla="*/ 92874 w 1318886"/>
                <a:gd name="connsiteY80" fmla="*/ 1280730 h 1307721"/>
                <a:gd name="connsiteX81" fmla="*/ 94024 w 1318886"/>
                <a:gd name="connsiteY81" fmla="*/ 1280204 h 1307721"/>
                <a:gd name="connsiteX82" fmla="*/ 95216 w 1318886"/>
                <a:gd name="connsiteY82" fmla="*/ 1271032 h 1307721"/>
                <a:gd name="connsiteX83" fmla="*/ 96366 w 1318886"/>
                <a:gd name="connsiteY83" fmla="*/ 1287541 h 1307721"/>
                <a:gd name="connsiteX84" fmla="*/ 97557 w 1318886"/>
                <a:gd name="connsiteY84" fmla="*/ 1266054 h 1307721"/>
                <a:gd name="connsiteX85" fmla="*/ 98707 w 1318886"/>
                <a:gd name="connsiteY85" fmla="*/ 1276536 h 1307721"/>
                <a:gd name="connsiteX86" fmla="*/ 99857 w 1318886"/>
                <a:gd name="connsiteY86" fmla="*/ 1268674 h 1307721"/>
                <a:gd name="connsiteX87" fmla="*/ 101049 w 1318886"/>
                <a:gd name="connsiteY87" fmla="*/ 1278894 h 1307721"/>
                <a:gd name="connsiteX88" fmla="*/ 102199 w 1318886"/>
                <a:gd name="connsiteY88" fmla="*/ 1263433 h 1307721"/>
                <a:gd name="connsiteX89" fmla="*/ 103349 w 1318886"/>
                <a:gd name="connsiteY89" fmla="*/ 1273127 h 1307721"/>
                <a:gd name="connsiteX90" fmla="*/ 104540 w 1318886"/>
                <a:gd name="connsiteY90" fmla="*/ 1271817 h 1307721"/>
                <a:gd name="connsiteX91" fmla="*/ 105690 w 1318886"/>
                <a:gd name="connsiteY91" fmla="*/ 1273127 h 1307721"/>
                <a:gd name="connsiteX92" fmla="*/ 106840 w 1318886"/>
                <a:gd name="connsiteY92" fmla="*/ 1250592 h 1307721"/>
                <a:gd name="connsiteX93" fmla="*/ 108032 w 1318886"/>
                <a:gd name="connsiteY93" fmla="*/ 1254260 h 1307721"/>
                <a:gd name="connsiteX94" fmla="*/ 109182 w 1318886"/>
                <a:gd name="connsiteY94" fmla="*/ 1256355 h 1307721"/>
                <a:gd name="connsiteX95" fmla="*/ 110373 w 1318886"/>
                <a:gd name="connsiteY95" fmla="*/ 1267101 h 1307721"/>
                <a:gd name="connsiteX96" fmla="*/ 111523 w 1318886"/>
                <a:gd name="connsiteY96" fmla="*/ 1260286 h 1307721"/>
                <a:gd name="connsiteX97" fmla="*/ 112673 w 1318886"/>
                <a:gd name="connsiteY97" fmla="*/ 1260024 h 1307721"/>
                <a:gd name="connsiteX98" fmla="*/ 113865 w 1318886"/>
                <a:gd name="connsiteY98" fmla="*/ 1260549 h 1307721"/>
                <a:gd name="connsiteX99" fmla="*/ 115014 w 1318886"/>
                <a:gd name="connsiteY99" fmla="*/ 1247972 h 1307721"/>
                <a:gd name="connsiteX100" fmla="*/ 116165 w 1318886"/>
                <a:gd name="connsiteY100" fmla="*/ 1248231 h 1307721"/>
                <a:gd name="connsiteX101" fmla="*/ 117356 w 1318886"/>
                <a:gd name="connsiteY101" fmla="*/ 1221502 h 1307721"/>
                <a:gd name="connsiteX102" fmla="*/ 118506 w 1318886"/>
                <a:gd name="connsiteY102" fmla="*/ 1235127 h 1307721"/>
                <a:gd name="connsiteX103" fmla="*/ 119656 w 1318886"/>
                <a:gd name="connsiteY103" fmla="*/ 1255308 h 1307721"/>
                <a:gd name="connsiteX104" fmla="*/ 120847 w 1318886"/>
                <a:gd name="connsiteY104" fmla="*/ 1243252 h 1307721"/>
                <a:gd name="connsiteX105" fmla="*/ 121998 w 1318886"/>
                <a:gd name="connsiteY105" fmla="*/ 1233032 h 1307721"/>
                <a:gd name="connsiteX106" fmla="*/ 123147 w 1318886"/>
                <a:gd name="connsiteY106" fmla="*/ 1252687 h 1307721"/>
                <a:gd name="connsiteX107" fmla="*/ 124339 w 1318886"/>
                <a:gd name="connsiteY107" fmla="*/ 1263433 h 1307721"/>
                <a:gd name="connsiteX108" fmla="*/ 125489 w 1318886"/>
                <a:gd name="connsiteY108" fmla="*/ 1246399 h 1307721"/>
                <a:gd name="connsiteX109" fmla="*/ 126680 w 1318886"/>
                <a:gd name="connsiteY109" fmla="*/ 1239058 h 1307721"/>
                <a:gd name="connsiteX110" fmla="*/ 127830 w 1318886"/>
                <a:gd name="connsiteY110" fmla="*/ 1258455 h 1307721"/>
                <a:gd name="connsiteX111" fmla="*/ 128981 w 1318886"/>
                <a:gd name="connsiteY111" fmla="*/ 1248231 h 1307721"/>
                <a:gd name="connsiteX112" fmla="*/ 130172 w 1318886"/>
                <a:gd name="connsiteY112" fmla="*/ 1233032 h 1307721"/>
                <a:gd name="connsiteX113" fmla="*/ 131322 w 1318886"/>
                <a:gd name="connsiteY113" fmla="*/ 1239847 h 1307721"/>
                <a:gd name="connsiteX114" fmla="*/ 132472 w 1318886"/>
                <a:gd name="connsiteY114" fmla="*/ 1251114 h 1307721"/>
                <a:gd name="connsiteX115" fmla="*/ 133663 w 1318886"/>
                <a:gd name="connsiteY115" fmla="*/ 1252950 h 1307721"/>
                <a:gd name="connsiteX116" fmla="*/ 134814 w 1318886"/>
                <a:gd name="connsiteY116" fmla="*/ 1237489 h 1307721"/>
                <a:gd name="connsiteX117" fmla="*/ 135964 w 1318886"/>
                <a:gd name="connsiteY117" fmla="*/ 1239847 h 1307721"/>
                <a:gd name="connsiteX118" fmla="*/ 137155 w 1318886"/>
                <a:gd name="connsiteY118" fmla="*/ 1253735 h 1307721"/>
                <a:gd name="connsiteX119" fmla="*/ 138305 w 1318886"/>
                <a:gd name="connsiteY119" fmla="*/ 1249019 h 1307721"/>
                <a:gd name="connsiteX120" fmla="*/ 139455 w 1318886"/>
                <a:gd name="connsiteY120" fmla="*/ 1255308 h 1307721"/>
                <a:gd name="connsiteX121" fmla="*/ 140646 w 1318886"/>
                <a:gd name="connsiteY121" fmla="*/ 1233032 h 1307721"/>
                <a:gd name="connsiteX122" fmla="*/ 141796 w 1318886"/>
                <a:gd name="connsiteY122" fmla="*/ 1253735 h 1307721"/>
                <a:gd name="connsiteX123" fmla="*/ 142988 w 1318886"/>
                <a:gd name="connsiteY123" fmla="*/ 1262123 h 1307721"/>
                <a:gd name="connsiteX124" fmla="*/ 144138 w 1318886"/>
                <a:gd name="connsiteY124" fmla="*/ 1258976 h 1307721"/>
                <a:gd name="connsiteX125" fmla="*/ 145288 w 1318886"/>
                <a:gd name="connsiteY125" fmla="*/ 1255045 h 1307721"/>
                <a:gd name="connsiteX126" fmla="*/ 146479 w 1318886"/>
                <a:gd name="connsiteY126" fmla="*/ 1253735 h 1307721"/>
                <a:gd name="connsiteX127" fmla="*/ 147629 w 1318886"/>
                <a:gd name="connsiteY127" fmla="*/ 1246136 h 1307721"/>
                <a:gd name="connsiteX128" fmla="*/ 148780 w 1318886"/>
                <a:gd name="connsiteY128" fmla="*/ 1260812 h 1307721"/>
                <a:gd name="connsiteX129" fmla="*/ 149971 w 1318886"/>
                <a:gd name="connsiteY129" fmla="*/ 1258192 h 1307721"/>
                <a:gd name="connsiteX130" fmla="*/ 151121 w 1318886"/>
                <a:gd name="connsiteY130" fmla="*/ 1254260 h 1307721"/>
                <a:gd name="connsiteX131" fmla="*/ 152271 w 1318886"/>
                <a:gd name="connsiteY131" fmla="*/ 1259765 h 1307721"/>
                <a:gd name="connsiteX132" fmla="*/ 153462 w 1318886"/>
                <a:gd name="connsiteY132" fmla="*/ 1250330 h 1307721"/>
                <a:gd name="connsiteX133" fmla="*/ 154612 w 1318886"/>
                <a:gd name="connsiteY133" fmla="*/ 1243252 h 1307721"/>
                <a:gd name="connsiteX134" fmla="*/ 155763 w 1318886"/>
                <a:gd name="connsiteY134" fmla="*/ 1238799 h 1307721"/>
                <a:gd name="connsiteX135" fmla="*/ 156954 w 1318886"/>
                <a:gd name="connsiteY135" fmla="*/ 1255834 h 1307721"/>
                <a:gd name="connsiteX136" fmla="*/ 158104 w 1318886"/>
                <a:gd name="connsiteY136" fmla="*/ 1244562 h 1307721"/>
                <a:gd name="connsiteX137" fmla="*/ 159295 w 1318886"/>
                <a:gd name="connsiteY137" fmla="*/ 1246399 h 1307721"/>
                <a:gd name="connsiteX138" fmla="*/ 160445 w 1318886"/>
                <a:gd name="connsiteY138" fmla="*/ 1245610 h 1307721"/>
                <a:gd name="connsiteX139" fmla="*/ 161596 w 1318886"/>
                <a:gd name="connsiteY139" fmla="*/ 1254782 h 1307721"/>
                <a:gd name="connsiteX140" fmla="*/ 162786 w 1318886"/>
                <a:gd name="connsiteY140" fmla="*/ 1235390 h 1307721"/>
                <a:gd name="connsiteX141" fmla="*/ 163937 w 1318886"/>
                <a:gd name="connsiteY141" fmla="*/ 1255834 h 1307721"/>
                <a:gd name="connsiteX142" fmla="*/ 165087 w 1318886"/>
                <a:gd name="connsiteY142" fmla="*/ 1242468 h 1307721"/>
                <a:gd name="connsiteX143" fmla="*/ 166278 w 1318886"/>
                <a:gd name="connsiteY143" fmla="*/ 1252424 h 1307721"/>
                <a:gd name="connsiteX144" fmla="*/ 167428 w 1318886"/>
                <a:gd name="connsiteY144" fmla="*/ 1240110 h 1307721"/>
                <a:gd name="connsiteX145" fmla="*/ 168578 w 1318886"/>
                <a:gd name="connsiteY145" fmla="*/ 1242989 h 1307721"/>
                <a:gd name="connsiteX146" fmla="*/ 169770 w 1318886"/>
                <a:gd name="connsiteY146" fmla="*/ 1238274 h 1307721"/>
                <a:gd name="connsiteX147" fmla="*/ 170920 w 1318886"/>
                <a:gd name="connsiteY147" fmla="*/ 1250330 h 1307721"/>
                <a:gd name="connsiteX148" fmla="*/ 172070 w 1318886"/>
                <a:gd name="connsiteY148" fmla="*/ 1246399 h 1307721"/>
                <a:gd name="connsiteX149" fmla="*/ 173261 w 1318886"/>
                <a:gd name="connsiteY149" fmla="*/ 1239058 h 1307721"/>
                <a:gd name="connsiteX150" fmla="*/ 174411 w 1318886"/>
                <a:gd name="connsiteY150" fmla="*/ 1256093 h 1307721"/>
                <a:gd name="connsiteX151" fmla="*/ 175602 w 1318886"/>
                <a:gd name="connsiteY151" fmla="*/ 1238537 h 1307721"/>
                <a:gd name="connsiteX152" fmla="*/ 176753 w 1318886"/>
                <a:gd name="connsiteY152" fmla="*/ 1250067 h 1307721"/>
                <a:gd name="connsiteX153" fmla="*/ 177903 w 1318886"/>
                <a:gd name="connsiteY153" fmla="*/ 1251377 h 1307721"/>
                <a:gd name="connsiteX154" fmla="*/ 179094 w 1318886"/>
                <a:gd name="connsiteY154" fmla="*/ 1255834 h 1307721"/>
                <a:gd name="connsiteX155" fmla="*/ 180244 w 1318886"/>
                <a:gd name="connsiteY155" fmla="*/ 1250330 h 1307721"/>
                <a:gd name="connsiteX156" fmla="*/ 181394 w 1318886"/>
                <a:gd name="connsiteY156" fmla="*/ 1261075 h 1307721"/>
                <a:gd name="connsiteX157" fmla="*/ 182586 w 1318886"/>
                <a:gd name="connsiteY157" fmla="*/ 1250330 h 1307721"/>
                <a:gd name="connsiteX158" fmla="*/ 183735 w 1318886"/>
                <a:gd name="connsiteY158" fmla="*/ 1254260 h 1307721"/>
                <a:gd name="connsiteX159" fmla="*/ 184886 w 1318886"/>
                <a:gd name="connsiteY159" fmla="*/ 1249282 h 1307721"/>
                <a:gd name="connsiteX160" fmla="*/ 186077 w 1318886"/>
                <a:gd name="connsiteY160" fmla="*/ 1253472 h 1307721"/>
                <a:gd name="connsiteX161" fmla="*/ 187227 w 1318886"/>
                <a:gd name="connsiteY161" fmla="*/ 1255308 h 1307721"/>
                <a:gd name="connsiteX162" fmla="*/ 188418 w 1318886"/>
                <a:gd name="connsiteY162" fmla="*/ 1256881 h 1307721"/>
                <a:gd name="connsiteX163" fmla="*/ 189568 w 1318886"/>
                <a:gd name="connsiteY163" fmla="*/ 1253735 h 1307721"/>
                <a:gd name="connsiteX164" fmla="*/ 190719 w 1318886"/>
                <a:gd name="connsiteY164" fmla="*/ 1254260 h 1307721"/>
                <a:gd name="connsiteX165" fmla="*/ 191910 w 1318886"/>
                <a:gd name="connsiteY165" fmla="*/ 1258455 h 1307721"/>
                <a:gd name="connsiteX166" fmla="*/ 193060 w 1318886"/>
                <a:gd name="connsiteY166" fmla="*/ 1260286 h 1307721"/>
                <a:gd name="connsiteX167" fmla="*/ 194210 w 1318886"/>
                <a:gd name="connsiteY167" fmla="*/ 1257403 h 1307721"/>
                <a:gd name="connsiteX168" fmla="*/ 195401 w 1318886"/>
                <a:gd name="connsiteY168" fmla="*/ 1249019 h 1307721"/>
                <a:gd name="connsiteX169" fmla="*/ 196552 w 1318886"/>
                <a:gd name="connsiteY169" fmla="*/ 1246399 h 1307721"/>
                <a:gd name="connsiteX170" fmla="*/ 197702 w 1318886"/>
                <a:gd name="connsiteY170" fmla="*/ 1259765 h 1307721"/>
                <a:gd name="connsiteX171" fmla="*/ 198893 w 1318886"/>
                <a:gd name="connsiteY171" fmla="*/ 1246399 h 1307721"/>
                <a:gd name="connsiteX172" fmla="*/ 200043 w 1318886"/>
                <a:gd name="connsiteY172" fmla="*/ 1260812 h 1307721"/>
                <a:gd name="connsiteX173" fmla="*/ 201193 w 1318886"/>
                <a:gd name="connsiteY173" fmla="*/ 1253472 h 1307721"/>
                <a:gd name="connsiteX174" fmla="*/ 202384 w 1318886"/>
                <a:gd name="connsiteY174" fmla="*/ 1253472 h 1307721"/>
                <a:gd name="connsiteX175" fmla="*/ 203535 w 1318886"/>
                <a:gd name="connsiteY175" fmla="*/ 1246661 h 1307721"/>
                <a:gd name="connsiteX176" fmla="*/ 204726 w 1318886"/>
                <a:gd name="connsiteY176" fmla="*/ 1238011 h 1307721"/>
                <a:gd name="connsiteX177" fmla="*/ 205876 w 1318886"/>
                <a:gd name="connsiteY177" fmla="*/ 1245873 h 1307721"/>
                <a:gd name="connsiteX178" fmla="*/ 207026 w 1318886"/>
                <a:gd name="connsiteY178" fmla="*/ 1243515 h 1307721"/>
                <a:gd name="connsiteX179" fmla="*/ 208217 w 1318886"/>
                <a:gd name="connsiteY179" fmla="*/ 1246399 h 1307721"/>
                <a:gd name="connsiteX180" fmla="*/ 209368 w 1318886"/>
                <a:gd name="connsiteY180" fmla="*/ 1264480 h 1307721"/>
                <a:gd name="connsiteX181" fmla="*/ 210517 w 1318886"/>
                <a:gd name="connsiteY181" fmla="*/ 1258713 h 1307721"/>
                <a:gd name="connsiteX182" fmla="*/ 211709 w 1318886"/>
                <a:gd name="connsiteY182" fmla="*/ 1227265 h 1307721"/>
                <a:gd name="connsiteX183" fmla="*/ 212859 w 1318886"/>
                <a:gd name="connsiteY183" fmla="*/ 1244825 h 1307721"/>
                <a:gd name="connsiteX184" fmla="*/ 214009 w 1318886"/>
                <a:gd name="connsiteY184" fmla="*/ 1225433 h 1307721"/>
                <a:gd name="connsiteX185" fmla="*/ 215200 w 1318886"/>
                <a:gd name="connsiteY185" fmla="*/ 1237748 h 1307721"/>
                <a:gd name="connsiteX186" fmla="*/ 216350 w 1318886"/>
                <a:gd name="connsiteY186" fmla="*/ 1246399 h 1307721"/>
                <a:gd name="connsiteX187" fmla="*/ 217501 w 1318886"/>
                <a:gd name="connsiteY187" fmla="*/ 1244299 h 1307721"/>
                <a:gd name="connsiteX188" fmla="*/ 218692 w 1318886"/>
                <a:gd name="connsiteY188" fmla="*/ 1251377 h 1307721"/>
                <a:gd name="connsiteX189" fmla="*/ 219842 w 1318886"/>
                <a:gd name="connsiteY189" fmla="*/ 1231985 h 1307721"/>
                <a:gd name="connsiteX190" fmla="*/ 221033 w 1318886"/>
                <a:gd name="connsiteY190" fmla="*/ 1239847 h 1307721"/>
                <a:gd name="connsiteX191" fmla="*/ 222183 w 1318886"/>
                <a:gd name="connsiteY191" fmla="*/ 1239058 h 1307721"/>
                <a:gd name="connsiteX192" fmla="*/ 223333 w 1318886"/>
                <a:gd name="connsiteY192" fmla="*/ 1239847 h 1307721"/>
                <a:gd name="connsiteX193" fmla="*/ 224525 w 1318886"/>
                <a:gd name="connsiteY193" fmla="*/ 1245873 h 1307721"/>
                <a:gd name="connsiteX194" fmla="*/ 225675 w 1318886"/>
                <a:gd name="connsiteY194" fmla="*/ 1239584 h 1307721"/>
                <a:gd name="connsiteX195" fmla="*/ 226825 w 1318886"/>
                <a:gd name="connsiteY195" fmla="*/ 1256355 h 1307721"/>
                <a:gd name="connsiteX196" fmla="*/ 228016 w 1318886"/>
                <a:gd name="connsiteY196" fmla="*/ 1245873 h 1307721"/>
                <a:gd name="connsiteX197" fmla="*/ 229166 w 1318886"/>
                <a:gd name="connsiteY197" fmla="*/ 1253213 h 1307721"/>
                <a:gd name="connsiteX198" fmla="*/ 230317 w 1318886"/>
                <a:gd name="connsiteY198" fmla="*/ 1247972 h 1307721"/>
                <a:gd name="connsiteX199" fmla="*/ 231507 w 1318886"/>
                <a:gd name="connsiteY199" fmla="*/ 1248231 h 1307721"/>
                <a:gd name="connsiteX200" fmla="*/ 232658 w 1318886"/>
                <a:gd name="connsiteY200" fmla="*/ 1259765 h 1307721"/>
                <a:gd name="connsiteX201" fmla="*/ 233808 w 1318886"/>
                <a:gd name="connsiteY201" fmla="*/ 1264480 h 1307721"/>
                <a:gd name="connsiteX202" fmla="*/ 234999 w 1318886"/>
                <a:gd name="connsiteY202" fmla="*/ 1261860 h 1307721"/>
                <a:gd name="connsiteX203" fmla="*/ 236149 w 1318886"/>
                <a:gd name="connsiteY203" fmla="*/ 1260549 h 1307721"/>
                <a:gd name="connsiteX204" fmla="*/ 237341 w 1318886"/>
                <a:gd name="connsiteY204" fmla="*/ 1258713 h 1307721"/>
                <a:gd name="connsiteX205" fmla="*/ 238491 w 1318886"/>
                <a:gd name="connsiteY205" fmla="*/ 1252162 h 1307721"/>
                <a:gd name="connsiteX206" fmla="*/ 239641 w 1318886"/>
                <a:gd name="connsiteY206" fmla="*/ 1231985 h 1307721"/>
                <a:gd name="connsiteX207" fmla="*/ 240832 w 1318886"/>
                <a:gd name="connsiteY207" fmla="*/ 1248756 h 1307721"/>
                <a:gd name="connsiteX208" fmla="*/ 241982 w 1318886"/>
                <a:gd name="connsiteY208" fmla="*/ 1238274 h 1307721"/>
                <a:gd name="connsiteX209" fmla="*/ 243132 w 1318886"/>
                <a:gd name="connsiteY209" fmla="*/ 1226743 h 1307721"/>
                <a:gd name="connsiteX210" fmla="*/ 244323 w 1318886"/>
                <a:gd name="connsiteY210" fmla="*/ 1200274 h 1307721"/>
                <a:gd name="connsiteX211" fmla="*/ 245474 w 1318886"/>
                <a:gd name="connsiteY211" fmla="*/ 1251640 h 1307721"/>
                <a:gd name="connsiteX212" fmla="*/ 246624 w 1318886"/>
                <a:gd name="connsiteY212" fmla="*/ 1242730 h 1307721"/>
                <a:gd name="connsiteX213" fmla="*/ 247815 w 1318886"/>
                <a:gd name="connsiteY213" fmla="*/ 1230674 h 1307721"/>
                <a:gd name="connsiteX214" fmla="*/ 248965 w 1318886"/>
                <a:gd name="connsiteY214" fmla="*/ 1229627 h 1307721"/>
                <a:gd name="connsiteX215" fmla="*/ 250156 w 1318886"/>
                <a:gd name="connsiteY215" fmla="*/ 1236963 h 1307721"/>
                <a:gd name="connsiteX216" fmla="*/ 251307 w 1318886"/>
                <a:gd name="connsiteY216" fmla="*/ 1224386 h 1307721"/>
                <a:gd name="connsiteX217" fmla="*/ 252457 w 1318886"/>
                <a:gd name="connsiteY217" fmla="*/ 1234868 h 1307721"/>
                <a:gd name="connsiteX218" fmla="*/ 253648 w 1318886"/>
                <a:gd name="connsiteY218" fmla="*/ 1228838 h 1307721"/>
                <a:gd name="connsiteX219" fmla="*/ 254798 w 1318886"/>
                <a:gd name="connsiteY219" fmla="*/ 1238799 h 1307721"/>
                <a:gd name="connsiteX220" fmla="*/ 255948 w 1318886"/>
                <a:gd name="connsiteY220" fmla="*/ 1240110 h 1307721"/>
                <a:gd name="connsiteX221" fmla="*/ 257140 w 1318886"/>
                <a:gd name="connsiteY221" fmla="*/ 1232248 h 1307721"/>
                <a:gd name="connsiteX222" fmla="*/ 258289 w 1318886"/>
                <a:gd name="connsiteY222" fmla="*/ 1234080 h 1307721"/>
                <a:gd name="connsiteX223" fmla="*/ 259440 w 1318886"/>
                <a:gd name="connsiteY223" fmla="*/ 1223860 h 1307721"/>
                <a:gd name="connsiteX224" fmla="*/ 260631 w 1318886"/>
                <a:gd name="connsiteY224" fmla="*/ 1227528 h 1307721"/>
                <a:gd name="connsiteX225" fmla="*/ 261781 w 1318886"/>
                <a:gd name="connsiteY225" fmla="*/ 1191101 h 1307721"/>
                <a:gd name="connsiteX226" fmla="*/ 262931 w 1318886"/>
                <a:gd name="connsiteY226" fmla="*/ 1221239 h 1307721"/>
                <a:gd name="connsiteX227" fmla="*/ 264123 w 1318886"/>
                <a:gd name="connsiteY227" fmla="*/ 1207610 h 1307721"/>
                <a:gd name="connsiteX228" fmla="*/ 265273 w 1318886"/>
                <a:gd name="connsiteY228" fmla="*/ 1179834 h 1307721"/>
                <a:gd name="connsiteX229" fmla="*/ 266464 w 1318886"/>
                <a:gd name="connsiteY229" fmla="*/ 1152838 h 1307721"/>
                <a:gd name="connsiteX230" fmla="*/ 267614 w 1318886"/>
                <a:gd name="connsiteY230" fmla="*/ 1124800 h 1307721"/>
                <a:gd name="connsiteX231" fmla="*/ 268764 w 1318886"/>
                <a:gd name="connsiteY231" fmla="*/ 1007653 h 1307721"/>
                <a:gd name="connsiteX232" fmla="*/ 269956 w 1318886"/>
                <a:gd name="connsiteY232" fmla="*/ 867184 h 1307721"/>
                <a:gd name="connsiteX233" fmla="*/ 271105 w 1318886"/>
                <a:gd name="connsiteY233" fmla="*/ 800619 h 1307721"/>
                <a:gd name="connsiteX234" fmla="*/ 272256 w 1318886"/>
                <a:gd name="connsiteY234" fmla="*/ 820800 h 1307721"/>
                <a:gd name="connsiteX235" fmla="*/ 273447 w 1318886"/>
                <a:gd name="connsiteY235" fmla="*/ 749516 h 1307721"/>
                <a:gd name="connsiteX236" fmla="*/ 274597 w 1318886"/>
                <a:gd name="connsiteY236" fmla="*/ 382094 h 1307721"/>
                <a:gd name="connsiteX237" fmla="*/ 275747 w 1318886"/>
                <a:gd name="connsiteY237" fmla="*/ 470676 h 1307721"/>
                <a:gd name="connsiteX238" fmla="*/ 276938 w 1318886"/>
                <a:gd name="connsiteY238" fmla="*/ 703654 h 1307721"/>
                <a:gd name="connsiteX239" fmla="*/ 278089 w 1318886"/>
                <a:gd name="connsiteY239" fmla="*/ 774938 h 1307721"/>
                <a:gd name="connsiteX240" fmla="*/ 279238 w 1318886"/>
                <a:gd name="connsiteY240" fmla="*/ 672731 h 1307721"/>
                <a:gd name="connsiteX241" fmla="*/ 280430 w 1318886"/>
                <a:gd name="connsiteY241" fmla="*/ 750563 h 1307721"/>
                <a:gd name="connsiteX242" fmla="*/ 281580 w 1318886"/>
                <a:gd name="connsiteY242" fmla="*/ 815559 h 1307721"/>
                <a:gd name="connsiteX243" fmla="*/ 282771 w 1318886"/>
                <a:gd name="connsiteY243" fmla="*/ 997433 h 1307721"/>
                <a:gd name="connsiteX244" fmla="*/ 283921 w 1318886"/>
                <a:gd name="connsiteY244" fmla="*/ 892606 h 1307721"/>
                <a:gd name="connsiteX245" fmla="*/ 285071 w 1318886"/>
                <a:gd name="connsiteY245" fmla="*/ 640232 h 1307721"/>
                <a:gd name="connsiteX246" fmla="*/ 286263 w 1318886"/>
                <a:gd name="connsiteY246" fmla="*/ 652813 h 1307721"/>
                <a:gd name="connsiteX247" fmla="*/ 287413 w 1318886"/>
                <a:gd name="connsiteY247" fmla="*/ 697887 h 1307721"/>
                <a:gd name="connsiteX248" fmla="*/ 288563 w 1318886"/>
                <a:gd name="connsiteY248" fmla="*/ 747943 h 1307721"/>
                <a:gd name="connsiteX249" fmla="*/ 289754 w 1318886"/>
                <a:gd name="connsiteY249" fmla="*/ 726193 h 1307721"/>
                <a:gd name="connsiteX250" fmla="*/ 290905 w 1318886"/>
                <a:gd name="connsiteY250" fmla="*/ 851723 h 1307721"/>
                <a:gd name="connsiteX251" fmla="*/ 292055 w 1318886"/>
                <a:gd name="connsiteY251" fmla="*/ 810839 h 1307721"/>
                <a:gd name="connsiteX252" fmla="*/ 293246 w 1318886"/>
                <a:gd name="connsiteY252" fmla="*/ 725145 h 1307721"/>
                <a:gd name="connsiteX253" fmla="*/ 294396 w 1318886"/>
                <a:gd name="connsiteY253" fmla="*/ 810576 h 1307721"/>
                <a:gd name="connsiteX254" fmla="*/ 295546 w 1318886"/>
                <a:gd name="connsiteY254" fmla="*/ 742438 h 1307721"/>
                <a:gd name="connsiteX255" fmla="*/ 296737 w 1318886"/>
                <a:gd name="connsiteY255" fmla="*/ 474870 h 1307721"/>
                <a:gd name="connsiteX256" fmla="*/ 297887 w 1318886"/>
                <a:gd name="connsiteY256" fmla="*/ 662770 h 1307721"/>
                <a:gd name="connsiteX257" fmla="*/ 299079 w 1318886"/>
                <a:gd name="connsiteY257" fmla="*/ 833904 h 1307721"/>
                <a:gd name="connsiteX258" fmla="*/ 300229 w 1318886"/>
                <a:gd name="connsiteY258" fmla="*/ 808744 h 1307721"/>
                <a:gd name="connsiteX259" fmla="*/ 301379 w 1318886"/>
                <a:gd name="connsiteY259" fmla="*/ 770481 h 1307721"/>
                <a:gd name="connsiteX260" fmla="*/ 302570 w 1318886"/>
                <a:gd name="connsiteY260" fmla="*/ 752662 h 1307721"/>
                <a:gd name="connsiteX261" fmla="*/ 303720 w 1318886"/>
                <a:gd name="connsiteY261" fmla="*/ 830494 h 1307721"/>
                <a:gd name="connsiteX262" fmla="*/ 304871 w 1318886"/>
                <a:gd name="connsiteY262" fmla="*/ 827089 h 1307721"/>
                <a:gd name="connsiteX263" fmla="*/ 306062 w 1318886"/>
                <a:gd name="connsiteY263" fmla="*/ 837309 h 1307721"/>
                <a:gd name="connsiteX264" fmla="*/ 307212 w 1318886"/>
                <a:gd name="connsiteY264" fmla="*/ 925365 h 1307721"/>
                <a:gd name="connsiteX265" fmla="*/ 308362 w 1318886"/>
                <a:gd name="connsiteY265" fmla="*/ 907804 h 1307721"/>
                <a:gd name="connsiteX266" fmla="*/ 309553 w 1318886"/>
                <a:gd name="connsiteY266" fmla="*/ 766025 h 1307721"/>
                <a:gd name="connsiteX267" fmla="*/ 310703 w 1318886"/>
                <a:gd name="connsiteY267" fmla="*/ 844645 h 1307721"/>
                <a:gd name="connsiteX268" fmla="*/ 311895 w 1318886"/>
                <a:gd name="connsiteY268" fmla="*/ 905972 h 1307721"/>
                <a:gd name="connsiteX269" fmla="*/ 313045 w 1318886"/>
                <a:gd name="connsiteY269" fmla="*/ 791710 h 1307721"/>
                <a:gd name="connsiteX270" fmla="*/ 314195 w 1318886"/>
                <a:gd name="connsiteY270" fmla="*/ 788300 h 1307721"/>
                <a:gd name="connsiteX271" fmla="*/ 315386 w 1318886"/>
                <a:gd name="connsiteY271" fmla="*/ 909378 h 1307721"/>
                <a:gd name="connsiteX272" fmla="*/ 316536 w 1318886"/>
                <a:gd name="connsiteY272" fmla="*/ 840714 h 1307721"/>
                <a:gd name="connsiteX273" fmla="*/ 317687 w 1318886"/>
                <a:gd name="connsiteY273" fmla="*/ 780701 h 1307721"/>
                <a:gd name="connsiteX274" fmla="*/ 318877 w 1318886"/>
                <a:gd name="connsiteY274" fmla="*/ 802977 h 1307721"/>
                <a:gd name="connsiteX275" fmla="*/ 320028 w 1318886"/>
                <a:gd name="connsiteY275" fmla="*/ 873998 h 1307721"/>
                <a:gd name="connsiteX276" fmla="*/ 321178 w 1318886"/>
                <a:gd name="connsiteY276" fmla="*/ 894701 h 1307721"/>
                <a:gd name="connsiteX277" fmla="*/ 322369 w 1318886"/>
                <a:gd name="connsiteY277" fmla="*/ 850149 h 1307721"/>
                <a:gd name="connsiteX278" fmla="*/ 323519 w 1318886"/>
                <a:gd name="connsiteY278" fmla="*/ 842813 h 1307721"/>
                <a:gd name="connsiteX279" fmla="*/ 324669 w 1318886"/>
                <a:gd name="connsiteY279" fmla="*/ 945804 h 1307721"/>
                <a:gd name="connsiteX280" fmla="*/ 325861 w 1318886"/>
                <a:gd name="connsiteY280" fmla="*/ 784895 h 1307721"/>
                <a:gd name="connsiteX281" fmla="*/ 327010 w 1318886"/>
                <a:gd name="connsiteY281" fmla="*/ 755020 h 1307721"/>
                <a:gd name="connsiteX282" fmla="*/ 328202 w 1318886"/>
                <a:gd name="connsiteY282" fmla="*/ 751611 h 1307721"/>
                <a:gd name="connsiteX283" fmla="*/ 329352 w 1318886"/>
                <a:gd name="connsiteY283" fmla="*/ 824205 h 1307721"/>
                <a:gd name="connsiteX284" fmla="*/ 330502 w 1318886"/>
                <a:gd name="connsiteY284" fmla="*/ 833115 h 1307721"/>
                <a:gd name="connsiteX285" fmla="*/ 331693 w 1318886"/>
                <a:gd name="connsiteY285" fmla="*/ 730908 h 1307721"/>
                <a:gd name="connsiteX286" fmla="*/ 332844 w 1318886"/>
                <a:gd name="connsiteY286" fmla="*/ 673516 h 1307721"/>
                <a:gd name="connsiteX287" fmla="*/ 333994 w 1318886"/>
                <a:gd name="connsiteY287" fmla="*/ 302951 h 1307721"/>
                <a:gd name="connsiteX288" fmla="*/ 335185 w 1318886"/>
                <a:gd name="connsiteY288" fmla="*/ 0 h 1307721"/>
                <a:gd name="connsiteX289" fmla="*/ 336335 w 1318886"/>
                <a:gd name="connsiteY289" fmla="*/ 248441 h 1307721"/>
                <a:gd name="connsiteX290" fmla="*/ 337485 w 1318886"/>
                <a:gd name="connsiteY290" fmla="*/ 418262 h 1307721"/>
                <a:gd name="connsiteX291" fmla="*/ 338677 w 1318886"/>
                <a:gd name="connsiteY291" fmla="*/ 203889 h 1307721"/>
                <a:gd name="connsiteX292" fmla="*/ 339826 w 1318886"/>
                <a:gd name="connsiteY292" fmla="*/ 576814 h 1307721"/>
                <a:gd name="connsiteX293" fmla="*/ 340977 w 1318886"/>
                <a:gd name="connsiteY293" fmla="*/ 473034 h 1307721"/>
                <a:gd name="connsiteX294" fmla="*/ 342168 w 1318886"/>
                <a:gd name="connsiteY294" fmla="*/ 396508 h 1307721"/>
                <a:gd name="connsiteX295" fmla="*/ 343318 w 1318886"/>
                <a:gd name="connsiteY295" fmla="*/ 325489 h 1307721"/>
                <a:gd name="connsiteX296" fmla="*/ 344509 w 1318886"/>
                <a:gd name="connsiteY296" fmla="*/ 498978 h 1307721"/>
                <a:gd name="connsiteX297" fmla="*/ 345659 w 1318886"/>
                <a:gd name="connsiteY297" fmla="*/ 419572 h 1307721"/>
                <a:gd name="connsiteX298" fmla="*/ 346810 w 1318886"/>
                <a:gd name="connsiteY298" fmla="*/ 512607 h 1307721"/>
                <a:gd name="connsiteX299" fmla="*/ 348001 w 1318886"/>
                <a:gd name="connsiteY299" fmla="*/ 676662 h 1307721"/>
                <a:gd name="connsiteX300" fmla="*/ 349151 w 1318886"/>
                <a:gd name="connsiteY300" fmla="*/ 547723 h 1307721"/>
                <a:gd name="connsiteX301" fmla="*/ 350301 w 1318886"/>
                <a:gd name="connsiteY301" fmla="*/ 528068 h 1307721"/>
                <a:gd name="connsiteX302" fmla="*/ 351492 w 1318886"/>
                <a:gd name="connsiteY302" fmla="*/ 314220 h 1307721"/>
                <a:gd name="connsiteX303" fmla="*/ 352643 w 1318886"/>
                <a:gd name="connsiteY303" fmla="*/ 212013 h 1307721"/>
                <a:gd name="connsiteX304" fmla="*/ 353792 w 1318886"/>
                <a:gd name="connsiteY304" fmla="*/ 395986 h 1307721"/>
                <a:gd name="connsiteX305" fmla="*/ 354984 w 1318886"/>
                <a:gd name="connsiteY305" fmla="*/ 482206 h 1307721"/>
                <a:gd name="connsiteX306" fmla="*/ 356134 w 1318886"/>
                <a:gd name="connsiteY306" fmla="*/ 571046 h 1307721"/>
                <a:gd name="connsiteX307" fmla="*/ 357284 w 1318886"/>
                <a:gd name="connsiteY307" fmla="*/ 511034 h 1307721"/>
                <a:gd name="connsiteX308" fmla="*/ 358475 w 1318886"/>
                <a:gd name="connsiteY308" fmla="*/ 279889 h 1307721"/>
                <a:gd name="connsiteX309" fmla="*/ 359626 w 1318886"/>
                <a:gd name="connsiteY309" fmla="*/ 285655 h 1307721"/>
                <a:gd name="connsiteX310" fmla="*/ 360817 w 1318886"/>
                <a:gd name="connsiteY310" fmla="*/ 354840 h 1307721"/>
                <a:gd name="connsiteX311" fmla="*/ 361967 w 1318886"/>
                <a:gd name="connsiteY311" fmla="*/ 363228 h 1307721"/>
                <a:gd name="connsiteX312" fmla="*/ 363117 w 1318886"/>
                <a:gd name="connsiteY312" fmla="*/ 292731 h 1307721"/>
                <a:gd name="connsiteX313" fmla="*/ 364308 w 1318886"/>
                <a:gd name="connsiteY313" fmla="*/ 384715 h 1307721"/>
                <a:gd name="connsiteX314" fmla="*/ 365459 w 1318886"/>
                <a:gd name="connsiteY314" fmla="*/ 612977 h 1307721"/>
                <a:gd name="connsiteX315" fmla="*/ 366608 w 1318886"/>
                <a:gd name="connsiteY315" fmla="*/ 522564 h 1307721"/>
                <a:gd name="connsiteX316" fmla="*/ 367800 w 1318886"/>
                <a:gd name="connsiteY316" fmla="*/ 617956 h 1307721"/>
                <a:gd name="connsiteX317" fmla="*/ 368950 w 1318886"/>
                <a:gd name="connsiteY317" fmla="*/ 553227 h 1307721"/>
                <a:gd name="connsiteX318" fmla="*/ 370100 w 1318886"/>
                <a:gd name="connsiteY318" fmla="*/ 481680 h 1307721"/>
                <a:gd name="connsiteX319" fmla="*/ 371291 w 1318886"/>
                <a:gd name="connsiteY319" fmla="*/ 588869 h 1307721"/>
                <a:gd name="connsiteX320" fmla="*/ 372441 w 1318886"/>
                <a:gd name="connsiteY320" fmla="*/ 658055 h 1307721"/>
                <a:gd name="connsiteX321" fmla="*/ 373592 w 1318886"/>
                <a:gd name="connsiteY321" fmla="*/ 562137 h 1307721"/>
                <a:gd name="connsiteX322" fmla="*/ 374783 w 1318886"/>
                <a:gd name="connsiteY322" fmla="*/ 473559 h 1307721"/>
                <a:gd name="connsiteX323" fmla="*/ 375933 w 1318886"/>
                <a:gd name="connsiteY323" fmla="*/ 348551 h 1307721"/>
                <a:gd name="connsiteX324" fmla="*/ 377124 w 1318886"/>
                <a:gd name="connsiteY324" fmla="*/ 569999 h 1307721"/>
                <a:gd name="connsiteX325" fmla="*/ 378274 w 1318886"/>
                <a:gd name="connsiteY325" fmla="*/ 620318 h 1307721"/>
                <a:gd name="connsiteX326" fmla="*/ 379424 w 1318886"/>
                <a:gd name="connsiteY326" fmla="*/ 656482 h 1307721"/>
                <a:gd name="connsiteX327" fmla="*/ 380616 w 1318886"/>
                <a:gd name="connsiteY327" fmla="*/ 783059 h 1307721"/>
                <a:gd name="connsiteX328" fmla="*/ 381766 w 1318886"/>
                <a:gd name="connsiteY328" fmla="*/ 594633 h 1307721"/>
                <a:gd name="connsiteX329" fmla="*/ 382916 w 1318886"/>
                <a:gd name="connsiteY329" fmla="*/ 113476 h 1307721"/>
                <a:gd name="connsiteX330" fmla="*/ 384107 w 1318886"/>
                <a:gd name="connsiteY330" fmla="*/ 251324 h 1307721"/>
                <a:gd name="connsiteX331" fmla="*/ 385257 w 1318886"/>
                <a:gd name="connsiteY331" fmla="*/ 484301 h 1307721"/>
                <a:gd name="connsiteX332" fmla="*/ 386408 w 1318886"/>
                <a:gd name="connsiteY332" fmla="*/ 593585 h 1307721"/>
                <a:gd name="connsiteX333" fmla="*/ 387598 w 1318886"/>
                <a:gd name="connsiteY333" fmla="*/ 520732 h 1307721"/>
                <a:gd name="connsiteX334" fmla="*/ 388749 w 1318886"/>
                <a:gd name="connsiteY334" fmla="*/ 580745 h 1307721"/>
                <a:gd name="connsiteX335" fmla="*/ 389940 w 1318886"/>
                <a:gd name="connsiteY335" fmla="*/ 539861 h 1307721"/>
                <a:gd name="connsiteX336" fmla="*/ 391090 w 1318886"/>
                <a:gd name="connsiteY336" fmla="*/ 540909 h 1307721"/>
                <a:gd name="connsiteX337" fmla="*/ 392240 w 1318886"/>
                <a:gd name="connsiteY337" fmla="*/ 524400 h 1307721"/>
                <a:gd name="connsiteX338" fmla="*/ 393431 w 1318886"/>
                <a:gd name="connsiteY338" fmla="*/ 516275 h 1307721"/>
                <a:gd name="connsiteX339" fmla="*/ 394582 w 1318886"/>
                <a:gd name="connsiteY339" fmla="*/ 668275 h 1307721"/>
                <a:gd name="connsiteX340" fmla="*/ 395732 w 1318886"/>
                <a:gd name="connsiteY340" fmla="*/ 717020 h 1307721"/>
                <a:gd name="connsiteX341" fmla="*/ 396923 w 1318886"/>
                <a:gd name="connsiteY341" fmla="*/ 824205 h 1307721"/>
                <a:gd name="connsiteX342" fmla="*/ 398073 w 1318886"/>
                <a:gd name="connsiteY342" fmla="*/ 719378 h 1307721"/>
                <a:gd name="connsiteX343" fmla="*/ 399223 w 1318886"/>
                <a:gd name="connsiteY343" fmla="*/ 670370 h 1307721"/>
                <a:gd name="connsiteX344" fmla="*/ 400414 w 1318886"/>
                <a:gd name="connsiteY344" fmla="*/ 575766 h 1307721"/>
                <a:gd name="connsiteX345" fmla="*/ 401565 w 1318886"/>
                <a:gd name="connsiteY345" fmla="*/ 592801 h 1307721"/>
                <a:gd name="connsiteX346" fmla="*/ 402715 w 1318886"/>
                <a:gd name="connsiteY346" fmla="*/ 773365 h 1307721"/>
                <a:gd name="connsiteX347" fmla="*/ 403906 w 1318886"/>
                <a:gd name="connsiteY347" fmla="*/ 682951 h 1307721"/>
                <a:gd name="connsiteX348" fmla="*/ 405056 w 1318886"/>
                <a:gd name="connsiteY348" fmla="*/ 708111 h 1307721"/>
                <a:gd name="connsiteX349" fmla="*/ 406247 w 1318886"/>
                <a:gd name="connsiteY349" fmla="*/ 673516 h 1307721"/>
                <a:gd name="connsiteX350" fmla="*/ 407398 w 1318886"/>
                <a:gd name="connsiteY350" fmla="*/ 691861 h 1307721"/>
                <a:gd name="connsiteX351" fmla="*/ 408548 w 1318886"/>
                <a:gd name="connsiteY351" fmla="*/ 620577 h 1307721"/>
                <a:gd name="connsiteX352" fmla="*/ 409739 w 1318886"/>
                <a:gd name="connsiteY352" fmla="*/ 688977 h 1307721"/>
                <a:gd name="connsiteX353" fmla="*/ 410889 w 1318886"/>
                <a:gd name="connsiteY353" fmla="*/ 798524 h 1307721"/>
                <a:gd name="connsiteX354" fmla="*/ 412039 w 1318886"/>
                <a:gd name="connsiteY354" fmla="*/ 743490 h 1307721"/>
                <a:gd name="connsiteX355" fmla="*/ 413231 w 1318886"/>
                <a:gd name="connsiteY355" fmla="*/ 759999 h 1307721"/>
                <a:gd name="connsiteX356" fmla="*/ 414380 w 1318886"/>
                <a:gd name="connsiteY356" fmla="*/ 777818 h 1307721"/>
                <a:gd name="connsiteX357" fmla="*/ 415531 w 1318886"/>
                <a:gd name="connsiteY357" fmla="*/ 634990 h 1307721"/>
                <a:gd name="connsiteX358" fmla="*/ 416722 w 1318886"/>
                <a:gd name="connsiteY358" fmla="*/ 790136 h 1307721"/>
                <a:gd name="connsiteX359" fmla="*/ 417872 w 1318886"/>
                <a:gd name="connsiteY359" fmla="*/ 789352 h 1307721"/>
                <a:gd name="connsiteX360" fmla="*/ 419022 w 1318886"/>
                <a:gd name="connsiteY360" fmla="*/ 743490 h 1307721"/>
                <a:gd name="connsiteX361" fmla="*/ 420213 w 1318886"/>
                <a:gd name="connsiteY361" fmla="*/ 716757 h 1307721"/>
                <a:gd name="connsiteX362" fmla="*/ 421364 w 1318886"/>
                <a:gd name="connsiteY362" fmla="*/ 810576 h 1307721"/>
                <a:gd name="connsiteX363" fmla="*/ 422555 w 1318886"/>
                <a:gd name="connsiteY363" fmla="*/ 758425 h 1307721"/>
                <a:gd name="connsiteX364" fmla="*/ 423705 w 1318886"/>
                <a:gd name="connsiteY364" fmla="*/ 701296 h 1307721"/>
                <a:gd name="connsiteX365" fmla="*/ 424855 w 1318886"/>
                <a:gd name="connsiteY365" fmla="*/ 796951 h 1307721"/>
                <a:gd name="connsiteX366" fmla="*/ 426047 w 1318886"/>
                <a:gd name="connsiteY366" fmla="*/ 713874 h 1307721"/>
                <a:gd name="connsiteX367" fmla="*/ 427196 w 1318886"/>
                <a:gd name="connsiteY367" fmla="*/ 734576 h 1307721"/>
                <a:gd name="connsiteX368" fmla="*/ 428347 w 1318886"/>
                <a:gd name="connsiteY368" fmla="*/ 628180 h 1307721"/>
                <a:gd name="connsiteX369" fmla="*/ 429538 w 1318886"/>
                <a:gd name="connsiteY369" fmla="*/ 784632 h 1307721"/>
                <a:gd name="connsiteX370" fmla="*/ 430688 w 1318886"/>
                <a:gd name="connsiteY370" fmla="*/ 676400 h 1307721"/>
                <a:gd name="connsiteX371" fmla="*/ 431838 w 1318886"/>
                <a:gd name="connsiteY371" fmla="*/ 468318 h 1307721"/>
                <a:gd name="connsiteX372" fmla="*/ 433029 w 1318886"/>
                <a:gd name="connsiteY372" fmla="*/ 551654 h 1307721"/>
                <a:gd name="connsiteX373" fmla="*/ 434180 w 1318886"/>
                <a:gd name="connsiteY373" fmla="*/ 492163 h 1307721"/>
                <a:gd name="connsiteX374" fmla="*/ 435329 w 1318886"/>
                <a:gd name="connsiteY374" fmla="*/ 683999 h 1307721"/>
                <a:gd name="connsiteX375" fmla="*/ 436521 w 1318886"/>
                <a:gd name="connsiteY375" fmla="*/ 718331 h 1307721"/>
                <a:gd name="connsiteX376" fmla="*/ 437671 w 1318886"/>
                <a:gd name="connsiteY376" fmla="*/ 762619 h 1307721"/>
                <a:gd name="connsiteX377" fmla="*/ 438862 w 1318886"/>
                <a:gd name="connsiteY377" fmla="*/ 782012 h 1307721"/>
                <a:gd name="connsiteX378" fmla="*/ 440012 w 1318886"/>
                <a:gd name="connsiteY378" fmla="*/ 790136 h 1307721"/>
                <a:gd name="connsiteX379" fmla="*/ 441162 w 1318886"/>
                <a:gd name="connsiteY379" fmla="*/ 675089 h 1307721"/>
                <a:gd name="connsiteX380" fmla="*/ 442354 w 1318886"/>
                <a:gd name="connsiteY380" fmla="*/ 696055 h 1307721"/>
                <a:gd name="connsiteX381" fmla="*/ 443504 w 1318886"/>
                <a:gd name="connsiteY381" fmla="*/ 716757 h 1307721"/>
                <a:gd name="connsiteX382" fmla="*/ 444654 w 1318886"/>
                <a:gd name="connsiteY382" fmla="*/ 636564 h 1307721"/>
                <a:gd name="connsiteX383" fmla="*/ 445845 w 1318886"/>
                <a:gd name="connsiteY383" fmla="*/ 760524 h 1307721"/>
                <a:gd name="connsiteX384" fmla="*/ 446995 w 1318886"/>
                <a:gd name="connsiteY384" fmla="*/ 755283 h 1307721"/>
                <a:gd name="connsiteX385" fmla="*/ 448146 w 1318886"/>
                <a:gd name="connsiteY385" fmla="*/ 747158 h 1307721"/>
                <a:gd name="connsiteX386" fmla="*/ 449337 w 1318886"/>
                <a:gd name="connsiteY386" fmla="*/ 775197 h 1307721"/>
                <a:gd name="connsiteX387" fmla="*/ 450487 w 1318886"/>
                <a:gd name="connsiteY387" fmla="*/ 778343 h 1307721"/>
                <a:gd name="connsiteX388" fmla="*/ 451678 w 1318886"/>
                <a:gd name="connsiteY388" fmla="*/ 840192 h 1307721"/>
                <a:gd name="connsiteX389" fmla="*/ 452828 w 1318886"/>
                <a:gd name="connsiteY389" fmla="*/ 877667 h 1307721"/>
                <a:gd name="connsiteX390" fmla="*/ 453978 w 1318886"/>
                <a:gd name="connsiteY390" fmla="*/ 852507 h 1307721"/>
                <a:gd name="connsiteX391" fmla="*/ 455170 w 1318886"/>
                <a:gd name="connsiteY391" fmla="*/ 840714 h 1307721"/>
                <a:gd name="connsiteX392" fmla="*/ 456320 w 1318886"/>
                <a:gd name="connsiteY392" fmla="*/ 850412 h 1307721"/>
                <a:gd name="connsiteX393" fmla="*/ 457470 w 1318886"/>
                <a:gd name="connsiteY393" fmla="*/ 800093 h 1307721"/>
                <a:gd name="connsiteX394" fmla="*/ 458661 w 1318886"/>
                <a:gd name="connsiteY394" fmla="*/ 883697 h 1307721"/>
                <a:gd name="connsiteX395" fmla="*/ 459811 w 1318886"/>
                <a:gd name="connsiteY395" fmla="*/ 906757 h 1307721"/>
                <a:gd name="connsiteX396" fmla="*/ 460962 w 1318886"/>
                <a:gd name="connsiteY396" fmla="*/ 832852 h 1307721"/>
                <a:gd name="connsiteX397" fmla="*/ 462152 w 1318886"/>
                <a:gd name="connsiteY397" fmla="*/ 875572 h 1307721"/>
                <a:gd name="connsiteX398" fmla="*/ 463303 w 1318886"/>
                <a:gd name="connsiteY398" fmla="*/ 902826 h 1307721"/>
                <a:gd name="connsiteX399" fmla="*/ 464453 w 1318886"/>
                <a:gd name="connsiteY399" fmla="*/ 855128 h 1307721"/>
                <a:gd name="connsiteX400" fmla="*/ 465644 w 1318886"/>
                <a:gd name="connsiteY400" fmla="*/ 855654 h 1307721"/>
                <a:gd name="connsiteX401" fmla="*/ 466794 w 1318886"/>
                <a:gd name="connsiteY401" fmla="*/ 790662 h 1307721"/>
                <a:gd name="connsiteX402" fmla="*/ 467986 w 1318886"/>
                <a:gd name="connsiteY402" fmla="*/ 645736 h 1307721"/>
                <a:gd name="connsiteX403" fmla="*/ 469136 w 1318886"/>
                <a:gd name="connsiteY403" fmla="*/ 763145 h 1307721"/>
                <a:gd name="connsiteX404" fmla="*/ 470286 w 1318886"/>
                <a:gd name="connsiteY404" fmla="*/ 871115 h 1307721"/>
                <a:gd name="connsiteX405" fmla="*/ 471477 w 1318886"/>
                <a:gd name="connsiteY405" fmla="*/ 846744 h 1307721"/>
                <a:gd name="connsiteX406" fmla="*/ 472627 w 1318886"/>
                <a:gd name="connsiteY406" fmla="*/ 835214 h 1307721"/>
                <a:gd name="connsiteX407" fmla="*/ 473777 w 1318886"/>
                <a:gd name="connsiteY407" fmla="*/ 838882 h 1307721"/>
                <a:gd name="connsiteX408" fmla="*/ 474968 w 1318886"/>
                <a:gd name="connsiteY408" fmla="*/ 830494 h 1307721"/>
                <a:gd name="connsiteX409" fmla="*/ 476119 w 1318886"/>
                <a:gd name="connsiteY409" fmla="*/ 607473 h 1307721"/>
                <a:gd name="connsiteX410" fmla="*/ 477269 w 1318886"/>
                <a:gd name="connsiteY410" fmla="*/ 433723 h 1307721"/>
                <a:gd name="connsiteX411" fmla="*/ 478460 w 1318886"/>
                <a:gd name="connsiteY411" fmla="*/ 781749 h 1307721"/>
                <a:gd name="connsiteX412" fmla="*/ 479610 w 1318886"/>
                <a:gd name="connsiteY412" fmla="*/ 693171 h 1307721"/>
                <a:gd name="connsiteX413" fmla="*/ 480760 w 1318886"/>
                <a:gd name="connsiteY413" fmla="*/ 691861 h 1307721"/>
                <a:gd name="connsiteX414" fmla="*/ 481952 w 1318886"/>
                <a:gd name="connsiteY414" fmla="*/ 729076 h 1307721"/>
                <a:gd name="connsiteX415" fmla="*/ 483101 w 1318886"/>
                <a:gd name="connsiteY415" fmla="*/ 837046 h 1307721"/>
                <a:gd name="connsiteX416" fmla="*/ 484293 w 1318886"/>
                <a:gd name="connsiteY416" fmla="*/ 860110 h 1307721"/>
                <a:gd name="connsiteX417" fmla="*/ 485443 w 1318886"/>
                <a:gd name="connsiteY417" fmla="*/ 777296 h 1307721"/>
                <a:gd name="connsiteX418" fmla="*/ 486593 w 1318886"/>
                <a:gd name="connsiteY418" fmla="*/ 879503 h 1307721"/>
                <a:gd name="connsiteX419" fmla="*/ 487784 w 1318886"/>
                <a:gd name="connsiteY419" fmla="*/ 794852 h 1307721"/>
                <a:gd name="connsiteX420" fmla="*/ 488934 w 1318886"/>
                <a:gd name="connsiteY420" fmla="*/ 879766 h 1307721"/>
                <a:gd name="connsiteX421" fmla="*/ 490085 w 1318886"/>
                <a:gd name="connsiteY421" fmla="*/ 834688 h 1307721"/>
                <a:gd name="connsiteX422" fmla="*/ 491276 w 1318886"/>
                <a:gd name="connsiteY422" fmla="*/ 959696 h 1307721"/>
                <a:gd name="connsiteX423" fmla="*/ 492426 w 1318886"/>
                <a:gd name="connsiteY423" fmla="*/ 936369 h 1307721"/>
                <a:gd name="connsiteX424" fmla="*/ 493576 w 1318886"/>
                <a:gd name="connsiteY424" fmla="*/ 876619 h 1307721"/>
                <a:gd name="connsiteX425" fmla="*/ 494768 w 1318886"/>
                <a:gd name="connsiteY425" fmla="*/ 963627 h 1307721"/>
                <a:gd name="connsiteX426" fmla="*/ 495917 w 1318886"/>
                <a:gd name="connsiteY426" fmla="*/ 884481 h 1307721"/>
                <a:gd name="connsiteX427" fmla="*/ 497068 w 1318886"/>
                <a:gd name="connsiteY427" fmla="*/ 953145 h 1307721"/>
                <a:gd name="connsiteX428" fmla="*/ 498259 w 1318886"/>
                <a:gd name="connsiteY428" fmla="*/ 965722 h 1307721"/>
                <a:gd name="connsiteX429" fmla="*/ 499409 w 1318886"/>
                <a:gd name="connsiteY429" fmla="*/ 956024 h 1307721"/>
                <a:gd name="connsiteX430" fmla="*/ 500600 w 1318886"/>
                <a:gd name="connsiteY430" fmla="*/ 980136 h 1307721"/>
                <a:gd name="connsiteX431" fmla="*/ 501750 w 1318886"/>
                <a:gd name="connsiteY431" fmla="*/ 978826 h 1307721"/>
                <a:gd name="connsiteX432" fmla="*/ 502901 w 1318886"/>
                <a:gd name="connsiteY432" fmla="*/ 1015778 h 1307721"/>
                <a:gd name="connsiteX433" fmla="*/ 504092 w 1318886"/>
                <a:gd name="connsiteY433" fmla="*/ 987472 h 1307721"/>
                <a:gd name="connsiteX434" fmla="*/ 505242 w 1318886"/>
                <a:gd name="connsiteY434" fmla="*/ 973059 h 1307721"/>
                <a:gd name="connsiteX435" fmla="*/ 506392 w 1318886"/>
                <a:gd name="connsiteY435" fmla="*/ 979089 h 1307721"/>
                <a:gd name="connsiteX436" fmla="*/ 507583 w 1318886"/>
                <a:gd name="connsiteY436" fmla="*/ 996386 h 1307721"/>
                <a:gd name="connsiteX437" fmla="*/ 508734 w 1318886"/>
                <a:gd name="connsiteY437" fmla="*/ 1043817 h 1307721"/>
                <a:gd name="connsiteX438" fmla="*/ 509883 w 1318886"/>
                <a:gd name="connsiteY438" fmla="*/ 952619 h 1307721"/>
                <a:gd name="connsiteX439" fmla="*/ 511075 w 1318886"/>
                <a:gd name="connsiteY439" fmla="*/ 940826 h 1307721"/>
                <a:gd name="connsiteX440" fmla="*/ 512225 w 1318886"/>
                <a:gd name="connsiteY440" fmla="*/ 954977 h 1307721"/>
                <a:gd name="connsiteX441" fmla="*/ 513375 w 1318886"/>
                <a:gd name="connsiteY441" fmla="*/ 908593 h 1307721"/>
                <a:gd name="connsiteX442" fmla="*/ 514566 w 1318886"/>
                <a:gd name="connsiteY442" fmla="*/ 990619 h 1307721"/>
                <a:gd name="connsiteX443" fmla="*/ 515716 w 1318886"/>
                <a:gd name="connsiteY443" fmla="*/ 968869 h 1307721"/>
                <a:gd name="connsiteX444" fmla="*/ 516908 w 1318886"/>
                <a:gd name="connsiteY444" fmla="*/ 947378 h 1307721"/>
                <a:gd name="connsiteX445" fmla="*/ 518058 w 1318886"/>
                <a:gd name="connsiteY445" fmla="*/ 998218 h 1307721"/>
                <a:gd name="connsiteX446" fmla="*/ 519208 w 1318886"/>
                <a:gd name="connsiteY446" fmla="*/ 1023640 h 1307721"/>
                <a:gd name="connsiteX447" fmla="*/ 520399 w 1318886"/>
                <a:gd name="connsiteY447" fmla="*/ 1026783 h 1307721"/>
                <a:gd name="connsiteX448" fmla="*/ 521550 w 1318886"/>
                <a:gd name="connsiteY448" fmla="*/ 916455 h 1307721"/>
                <a:gd name="connsiteX449" fmla="*/ 522699 w 1318886"/>
                <a:gd name="connsiteY449" fmla="*/ 925886 h 1307721"/>
                <a:gd name="connsiteX450" fmla="*/ 523891 w 1318886"/>
                <a:gd name="connsiteY450" fmla="*/ 976468 h 1307721"/>
                <a:gd name="connsiteX451" fmla="*/ 525041 w 1318886"/>
                <a:gd name="connsiteY451" fmla="*/ 912261 h 1307721"/>
                <a:gd name="connsiteX452" fmla="*/ 526191 w 1318886"/>
                <a:gd name="connsiteY452" fmla="*/ 1008964 h 1307721"/>
                <a:gd name="connsiteX453" fmla="*/ 527382 w 1318886"/>
                <a:gd name="connsiteY453" fmla="*/ 1040412 h 1307721"/>
                <a:gd name="connsiteX454" fmla="*/ 528532 w 1318886"/>
                <a:gd name="connsiteY454" fmla="*/ 989046 h 1307721"/>
                <a:gd name="connsiteX455" fmla="*/ 529724 w 1318886"/>
                <a:gd name="connsiteY455" fmla="*/ 993240 h 1307721"/>
                <a:gd name="connsiteX456" fmla="*/ 530873 w 1318886"/>
                <a:gd name="connsiteY456" fmla="*/ 1001102 h 1307721"/>
                <a:gd name="connsiteX457" fmla="*/ 532024 w 1318886"/>
                <a:gd name="connsiteY457" fmla="*/ 1011584 h 1307721"/>
                <a:gd name="connsiteX458" fmla="*/ 533215 w 1318886"/>
                <a:gd name="connsiteY458" fmla="*/ 1040412 h 1307721"/>
                <a:gd name="connsiteX459" fmla="*/ 534365 w 1318886"/>
                <a:gd name="connsiteY459" fmla="*/ 1058494 h 1307721"/>
                <a:gd name="connsiteX460" fmla="*/ 535515 w 1318886"/>
                <a:gd name="connsiteY460" fmla="*/ 1053515 h 1307721"/>
                <a:gd name="connsiteX461" fmla="*/ 536707 w 1318886"/>
                <a:gd name="connsiteY461" fmla="*/ 1005033 h 1307721"/>
                <a:gd name="connsiteX462" fmla="*/ 537857 w 1318886"/>
                <a:gd name="connsiteY462" fmla="*/ 1037528 h 1307721"/>
                <a:gd name="connsiteX463" fmla="*/ 539007 w 1318886"/>
                <a:gd name="connsiteY463" fmla="*/ 1008964 h 1307721"/>
                <a:gd name="connsiteX464" fmla="*/ 540198 w 1318886"/>
                <a:gd name="connsiteY464" fmla="*/ 1052731 h 1307721"/>
                <a:gd name="connsiteX465" fmla="*/ 541348 w 1318886"/>
                <a:gd name="connsiteY465" fmla="*/ 1004770 h 1307721"/>
                <a:gd name="connsiteX466" fmla="*/ 542498 w 1318886"/>
                <a:gd name="connsiteY466" fmla="*/ 1004770 h 1307721"/>
                <a:gd name="connsiteX467" fmla="*/ 543689 w 1318886"/>
                <a:gd name="connsiteY467" fmla="*/ 1017351 h 1307721"/>
                <a:gd name="connsiteX468" fmla="*/ 544840 w 1318886"/>
                <a:gd name="connsiteY468" fmla="*/ 1023640 h 1307721"/>
                <a:gd name="connsiteX469" fmla="*/ 546031 w 1318886"/>
                <a:gd name="connsiteY469" fmla="*/ 1029403 h 1307721"/>
                <a:gd name="connsiteX470" fmla="*/ 547181 w 1318886"/>
                <a:gd name="connsiteY470" fmla="*/ 996123 h 1307721"/>
                <a:gd name="connsiteX471" fmla="*/ 548331 w 1318886"/>
                <a:gd name="connsiteY471" fmla="*/ 1030977 h 1307721"/>
                <a:gd name="connsiteX472" fmla="*/ 549522 w 1318886"/>
                <a:gd name="connsiteY472" fmla="*/ 1009227 h 1307721"/>
                <a:gd name="connsiteX473" fmla="*/ 550673 w 1318886"/>
                <a:gd name="connsiteY473" fmla="*/ 990093 h 1307721"/>
                <a:gd name="connsiteX474" fmla="*/ 551823 w 1318886"/>
                <a:gd name="connsiteY474" fmla="*/ 1038576 h 1307721"/>
                <a:gd name="connsiteX475" fmla="*/ 553014 w 1318886"/>
                <a:gd name="connsiteY475" fmla="*/ 982231 h 1307721"/>
                <a:gd name="connsiteX476" fmla="*/ 554164 w 1318886"/>
                <a:gd name="connsiteY476" fmla="*/ 986688 h 1307721"/>
                <a:gd name="connsiteX477" fmla="*/ 555314 w 1318886"/>
                <a:gd name="connsiteY477" fmla="*/ 1084438 h 1307721"/>
                <a:gd name="connsiteX478" fmla="*/ 556505 w 1318886"/>
                <a:gd name="connsiteY478" fmla="*/ 1193985 h 1307721"/>
                <a:gd name="connsiteX479" fmla="*/ 557655 w 1318886"/>
                <a:gd name="connsiteY479" fmla="*/ 1211019 h 1307721"/>
                <a:gd name="connsiteX480" fmla="*/ 558806 w 1318886"/>
                <a:gd name="connsiteY480" fmla="*/ 1209446 h 1307721"/>
                <a:gd name="connsiteX481" fmla="*/ 559997 w 1318886"/>
                <a:gd name="connsiteY481" fmla="*/ 1215998 h 1307721"/>
                <a:gd name="connsiteX482" fmla="*/ 561147 w 1318886"/>
                <a:gd name="connsiteY482" fmla="*/ 1180356 h 1307721"/>
                <a:gd name="connsiteX483" fmla="*/ 562338 w 1318886"/>
                <a:gd name="connsiteY483" fmla="*/ 1208136 h 1307721"/>
                <a:gd name="connsiteX484" fmla="*/ 563489 w 1318886"/>
                <a:gd name="connsiteY484" fmla="*/ 1215735 h 1307721"/>
                <a:gd name="connsiteX485" fmla="*/ 564639 w 1318886"/>
                <a:gd name="connsiteY485" fmla="*/ 1200799 h 1307721"/>
                <a:gd name="connsiteX486" fmla="*/ 565830 w 1318886"/>
                <a:gd name="connsiteY486" fmla="*/ 1203420 h 1307721"/>
                <a:gd name="connsiteX487" fmla="*/ 566980 w 1318886"/>
                <a:gd name="connsiteY487" fmla="*/ 1225696 h 1307721"/>
                <a:gd name="connsiteX488" fmla="*/ 568130 w 1318886"/>
                <a:gd name="connsiteY488" fmla="*/ 1219666 h 1307721"/>
                <a:gd name="connsiteX489" fmla="*/ 569322 w 1318886"/>
                <a:gd name="connsiteY489" fmla="*/ 1184024 h 1307721"/>
                <a:gd name="connsiteX490" fmla="*/ 570471 w 1318886"/>
                <a:gd name="connsiteY490" fmla="*/ 1212330 h 1307721"/>
                <a:gd name="connsiteX491" fmla="*/ 571622 w 1318886"/>
                <a:gd name="connsiteY491" fmla="*/ 1197127 h 1307721"/>
                <a:gd name="connsiteX492" fmla="*/ 572813 w 1318886"/>
                <a:gd name="connsiteY492" fmla="*/ 1209446 h 1307721"/>
                <a:gd name="connsiteX493" fmla="*/ 573963 w 1318886"/>
                <a:gd name="connsiteY493" fmla="*/ 1217045 h 1307721"/>
                <a:gd name="connsiteX494" fmla="*/ 575113 w 1318886"/>
                <a:gd name="connsiteY494" fmla="*/ 1212067 h 1307721"/>
                <a:gd name="connsiteX495" fmla="*/ 576304 w 1318886"/>
                <a:gd name="connsiteY495" fmla="*/ 1233295 h 1307721"/>
                <a:gd name="connsiteX496" fmla="*/ 577455 w 1318886"/>
                <a:gd name="connsiteY496" fmla="*/ 1191101 h 1307721"/>
                <a:gd name="connsiteX497" fmla="*/ 578646 w 1318886"/>
                <a:gd name="connsiteY497" fmla="*/ 1187955 h 1307721"/>
                <a:gd name="connsiteX498" fmla="*/ 579796 w 1318886"/>
                <a:gd name="connsiteY498" fmla="*/ 1200274 h 1307721"/>
                <a:gd name="connsiteX499" fmla="*/ 580946 w 1318886"/>
                <a:gd name="connsiteY499" fmla="*/ 1206300 h 1307721"/>
                <a:gd name="connsiteX500" fmla="*/ 582137 w 1318886"/>
                <a:gd name="connsiteY500" fmla="*/ 1202894 h 1307721"/>
                <a:gd name="connsiteX501" fmla="*/ 583287 w 1318886"/>
                <a:gd name="connsiteY501" fmla="*/ 1222550 h 1307721"/>
                <a:gd name="connsiteX502" fmla="*/ 584437 w 1318886"/>
                <a:gd name="connsiteY502" fmla="*/ 1233295 h 1307721"/>
                <a:gd name="connsiteX503" fmla="*/ 585629 w 1318886"/>
                <a:gd name="connsiteY503" fmla="*/ 1197916 h 1307721"/>
                <a:gd name="connsiteX504" fmla="*/ 586779 w 1318886"/>
                <a:gd name="connsiteY504" fmla="*/ 1219144 h 1307721"/>
                <a:gd name="connsiteX505" fmla="*/ 587929 w 1318886"/>
                <a:gd name="connsiteY505" fmla="*/ 1201847 h 1307721"/>
                <a:gd name="connsiteX506" fmla="*/ 589120 w 1318886"/>
                <a:gd name="connsiteY506" fmla="*/ 1222812 h 1307721"/>
                <a:gd name="connsiteX507" fmla="*/ 590271 w 1318886"/>
                <a:gd name="connsiteY507" fmla="*/ 1229101 h 1307721"/>
                <a:gd name="connsiteX508" fmla="*/ 591420 w 1318886"/>
                <a:gd name="connsiteY508" fmla="*/ 1236700 h 1307721"/>
                <a:gd name="connsiteX509" fmla="*/ 592612 w 1318886"/>
                <a:gd name="connsiteY509" fmla="*/ 1252424 h 1307721"/>
                <a:gd name="connsiteX510" fmla="*/ 593762 w 1318886"/>
                <a:gd name="connsiteY510" fmla="*/ 1207088 h 1307721"/>
                <a:gd name="connsiteX511" fmla="*/ 594953 w 1318886"/>
                <a:gd name="connsiteY511" fmla="*/ 1255045 h 1307721"/>
                <a:gd name="connsiteX512" fmla="*/ 596103 w 1318886"/>
                <a:gd name="connsiteY512" fmla="*/ 1249282 h 1307721"/>
                <a:gd name="connsiteX513" fmla="*/ 597253 w 1318886"/>
                <a:gd name="connsiteY513" fmla="*/ 1255834 h 1307721"/>
                <a:gd name="connsiteX514" fmla="*/ 598445 w 1318886"/>
                <a:gd name="connsiteY514" fmla="*/ 1251114 h 1307721"/>
                <a:gd name="connsiteX515" fmla="*/ 599595 w 1318886"/>
                <a:gd name="connsiteY515" fmla="*/ 1248231 h 1307721"/>
                <a:gd name="connsiteX516" fmla="*/ 600745 w 1318886"/>
                <a:gd name="connsiteY516" fmla="*/ 1235390 h 1307721"/>
                <a:gd name="connsiteX517" fmla="*/ 601936 w 1318886"/>
                <a:gd name="connsiteY517" fmla="*/ 1198963 h 1307721"/>
                <a:gd name="connsiteX518" fmla="*/ 603086 w 1318886"/>
                <a:gd name="connsiteY518" fmla="*/ 1238799 h 1307721"/>
                <a:gd name="connsiteX519" fmla="*/ 604237 w 1318886"/>
                <a:gd name="connsiteY519" fmla="*/ 1224386 h 1307721"/>
                <a:gd name="connsiteX520" fmla="*/ 605428 w 1318886"/>
                <a:gd name="connsiteY520" fmla="*/ 1206825 h 1307721"/>
                <a:gd name="connsiteX521" fmla="*/ 606578 w 1318886"/>
                <a:gd name="connsiteY521" fmla="*/ 1236700 h 1307721"/>
                <a:gd name="connsiteX522" fmla="*/ 607769 w 1318886"/>
                <a:gd name="connsiteY522" fmla="*/ 1238537 h 1307721"/>
                <a:gd name="connsiteX523" fmla="*/ 608919 w 1318886"/>
                <a:gd name="connsiteY523" fmla="*/ 1219144 h 1307721"/>
                <a:gd name="connsiteX524" fmla="*/ 610069 w 1318886"/>
                <a:gd name="connsiteY524" fmla="*/ 1129252 h 1307721"/>
                <a:gd name="connsiteX525" fmla="*/ 611261 w 1318886"/>
                <a:gd name="connsiteY525" fmla="*/ 1217834 h 1307721"/>
                <a:gd name="connsiteX526" fmla="*/ 612411 w 1318886"/>
                <a:gd name="connsiteY526" fmla="*/ 1230149 h 1307721"/>
                <a:gd name="connsiteX527" fmla="*/ 613561 w 1318886"/>
                <a:gd name="connsiteY527" fmla="*/ 1218881 h 1307721"/>
                <a:gd name="connsiteX528" fmla="*/ 614752 w 1318886"/>
                <a:gd name="connsiteY528" fmla="*/ 1213640 h 1307721"/>
                <a:gd name="connsiteX529" fmla="*/ 615902 w 1318886"/>
                <a:gd name="connsiteY529" fmla="*/ 1235916 h 1307721"/>
                <a:gd name="connsiteX530" fmla="*/ 617053 w 1318886"/>
                <a:gd name="connsiteY530" fmla="*/ 1239847 h 1307721"/>
                <a:gd name="connsiteX531" fmla="*/ 618243 w 1318886"/>
                <a:gd name="connsiteY531" fmla="*/ 1203942 h 1307721"/>
                <a:gd name="connsiteX532" fmla="*/ 619394 w 1318886"/>
                <a:gd name="connsiteY532" fmla="*/ 1237489 h 1307721"/>
                <a:gd name="connsiteX533" fmla="*/ 620544 w 1318886"/>
                <a:gd name="connsiteY533" fmla="*/ 1222024 h 1307721"/>
                <a:gd name="connsiteX534" fmla="*/ 621735 w 1318886"/>
                <a:gd name="connsiteY534" fmla="*/ 1212330 h 1307721"/>
                <a:gd name="connsiteX535" fmla="*/ 622885 w 1318886"/>
                <a:gd name="connsiteY535" fmla="*/ 1178524 h 1307721"/>
                <a:gd name="connsiteX536" fmla="*/ 624076 w 1318886"/>
                <a:gd name="connsiteY536" fmla="*/ 1185075 h 1307721"/>
                <a:gd name="connsiteX537" fmla="*/ 625227 w 1318886"/>
                <a:gd name="connsiteY537" fmla="*/ 1177213 h 1307721"/>
                <a:gd name="connsiteX538" fmla="*/ 626376 w 1318886"/>
                <a:gd name="connsiteY538" fmla="*/ 1144976 h 1307721"/>
                <a:gd name="connsiteX539" fmla="*/ 627568 w 1318886"/>
                <a:gd name="connsiteY539" fmla="*/ 1142356 h 1307721"/>
                <a:gd name="connsiteX540" fmla="*/ 628718 w 1318886"/>
                <a:gd name="connsiteY540" fmla="*/ 1143666 h 1307721"/>
                <a:gd name="connsiteX541" fmla="*/ 629868 w 1318886"/>
                <a:gd name="connsiteY541" fmla="*/ 1184812 h 1307721"/>
                <a:gd name="connsiteX542" fmla="*/ 631059 w 1318886"/>
                <a:gd name="connsiteY542" fmla="*/ 1129515 h 1307721"/>
                <a:gd name="connsiteX543" fmla="*/ 632210 w 1318886"/>
                <a:gd name="connsiteY543" fmla="*/ 1192674 h 1307721"/>
                <a:gd name="connsiteX544" fmla="*/ 633360 w 1318886"/>
                <a:gd name="connsiteY544" fmla="*/ 1204989 h 1307721"/>
                <a:gd name="connsiteX545" fmla="*/ 634551 w 1318886"/>
                <a:gd name="connsiteY545" fmla="*/ 1176425 h 1307721"/>
                <a:gd name="connsiteX546" fmla="*/ 635701 w 1318886"/>
                <a:gd name="connsiteY546" fmla="*/ 1175640 h 1307721"/>
                <a:gd name="connsiteX547" fmla="*/ 636851 w 1318886"/>
                <a:gd name="connsiteY547" fmla="*/ 1219666 h 1307721"/>
                <a:gd name="connsiteX548" fmla="*/ 638043 w 1318886"/>
                <a:gd name="connsiteY548" fmla="*/ 1239847 h 1307721"/>
                <a:gd name="connsiteX549" fmla="*/ 639192 w 1318886"/>
                <a:gd name="connsiteY549" fmla="*/ 1221239 h 1307721"/>
                <a:gd name="connsiteX550" fmla="*/ 640384 w 1318886"/>
                <a:gd name="connsiteY550" fmla="*/ 1215213 h 1307721"/>
                <a:gd name="connsiteX551" fmla="*/ 641534 w 1318886"/>
                <a:gd name="connsiteY551" fmla="*/ 1236963 h 1307721"/>
                <a:gd name="connsiteX552" fmla="*/ 642684 w 1318886"/>
                <a:gd name="connsiteY552" fmla="*/ 1201058 h 1307721"/>
                <a:gd name="connsiteX553" fmla="*/ 643875 w 1318886"/>
                <a:gd name="connsiteY553" fmla="*/ 1227528 h 1307721"/>
                <a:gd name="connsiteX554" fmla="*/ 645025 w 1318886"/>
                <a:gd name="connsiteY554" fmla="*/ 1190838 h 1307721"/>
                <a:gd name="connsiteX555" fmla="*/ 646176 w 1318886"/>
                <a:gd name="connsiteY555" fmla="*/ 1217834 h 1307721"/>
                <a:gd name="connsiteX556" fmla="*/ 647367 w 1318886"/>
                <a:gd name="connsiteY556" fmla="*/ 1254260 h 1307721"/>
                <a:gd name="connsiteX557" fmla="*/ 648517 w 1318886"/>
                <a:gd name="connsiteY557" fmla="*/ 1255834 h 1307721"/>
                <a:gd name="connsiteX558" fmla="*/ 649667 w 1318886"/>
                <a:gd name="connsiteY558" fmla="*/ 1242989 h 1307721"/>
                <a:gd name="connsiteX559" fmla="*/ 650858 w 1318886"/>
                <a:gd name="connsiteY559" fmla="*/ 1212593 h 1307721"/>
                <a:gd name="connsiteX560" fmla="*/ 652008 w 1318886"/>
                <a:gd name="connsiteY560" fmla="*/ 1245351 h 1307721"/>
                <a:gd name="connsiteX561" fmla="*/ 653158 w 1318886"/>
                <a:gd name="connsiteY561" fmla="*/ 1226480 h 1307721"/>
                <a:gd name="connsiteX562" fmla="*/ 654350 w 1318886"/>
                <a:gd name="connsiteY562" fmla="*/ 1245610 h 1307721"/>
                <a:gd name="connsiteX563" fmla="*/ 655500 w 1318886"/>
                <a:gd name="connsiteY563" fmla="*/ 1258192 h 1307721"/>
                <a:gd name="connsiteX564" fmla="*/ 656691 w 1318886"/>
                <a:gd name="connsiteY564" fmla="*/ 1252687 h 1307721"/>
                <a:gd name="connsiteX565" fmla="*/ 657841 w 1318886"/>
                <a:gd name="connsiteY565" fmla="*/ 1249804 h 1307721"/>
                <a:gd name="connsiteX566" fmla="*/ 658992 w 1318886"/>
                <a:gd name="connsiteY566" fmla="*/ 1232248 h 1307721"/>
                <a:gd name="connsiteX567" fmla="*/ 660183 w 1318886"/>
                <a:gd name="connsiteY567" fmla="*/ 1239321 h 1307721"/>
                <a:gd name="connsiteX568" fmla="*/ 661333 w 1318886"/>
                <a:gd name="connsiteY568" fmla="*/ 1252162 h 1307721"/>
                <a:gd name="connsiteX569" fmla="*/ 662483 w 1318886"/>
                <a:gd name="connsiteY569" fmla="*/ 1249804 h 1307721"/>
                <a:gd name="connsiteX570" fmla="*/ 663674 w 1318886"/>
                <a:gd name="connsiteY570" fmla="*/ 1252162 h 1307721"/>
                <a:gd name="connsiteX571" fmla="*/ 664825 w 1318886"/>
                <a:gd name="connsiteY571" fmla="*/ 1249282 h 1307721"/>
                <a:gd name="connsiteX572" fmla="*/ 665974 w 1318886"/>
                <a:gd name="connsiteY572" fmla="*/ 1252950 h 1307721"/>
                <a:gd name="connsiteX573" fmla="*/ 667166 w 1318886"/>
                <a:gd name="connsiteY573" fmla="*/ 1220192 h 1307721"/>
                <a:gd name="connsiteX574" fmla="*/ 668316 w 1318886"/>
                <a:gd name="connsiteY574" fmla="*/ 1246661 h 1307721"/>
                <a:gd name="connsiteX575" fmla="*/ 669507 w 1318886"/>
                <a:gd name="connsiteY575" fmla="*/ 1252162 h 1307721"/>
                <a:gd name="connsiteX576" fmla="*/ 670657 w 1318886"/>
                <a:gd name="connsiteY576" fmla="*/ 1250851 h 1307721"/>
                <a:gd name="connsiteX577" fmla="*/ 671807 w 1318886"/>
                <a:gd name="connsiteY577" fmla="*/ 1253735 h 1307721"/>
                <a:gd name="connsiteX578" fmla="*/ 672999 w 1318886"/>
                <a:gd name="connsiteY578" fmla="*/ 1246399 h 1307721"/>
                <a:gd name="connsiteX579" fmla="*/ 674149 w 1318886"/>
                <a:gd name="connsiteY579" fmla="*/ 1263696 h 1307721"/>
                <a:gd name="connsiteX580" fmla="*/ 675299 w 1318886"/>
                <a:gd name="connsiteY580" fmla="*/ 1195032 h 1307721"/>
                <a:gd name="connsiteX581" fmla="*/ 676490 w 1318886"/>
                <a:gd name="connsiteY581" fmla="*/ 1247709 h 1307721"/>
                <a:gd name="connsiteX582" fmla="*/ 677640 w 1318886"/>
                <a:gd name="connsiteY582" fmla="*/ 1252687 h 1307721"/>
                <a:gd name="connsiteX583" fmla="*/ 678790 w 1318886"/>
                <a:gd name="connsiteY583" fmla="*/ 1245610 h 1307721"/>
                <a:gd name="connsiteX584" fmla="*/ 679982 w 1318886"/>
                <a:gd name="connsiteY584" fmla="*/ 1233558 h 1307721"/>
                <a:gd name="connsiteX585" fmla="*/ 681132 w 1318886"/>
                <a:gd name="connsiteY585" fmla="*/ 1238799 h 1307721"/>
                <a:gd name="connsiteX586" fmla="*/ 682282 w 1318886"/>
                <a:gd name="connsiteY586" fmla="*/ 1248231 h 1307721"/>
                <a:gd name="connsiteX587" fmla="*/ 683473 w 1318886"/>
                <a:gd name="connsiteY587" fmla="*/ 1213114 h 1307721"/>
                <a:gd name="connsiteX588" fmla="*/ 684623 w 1318886"/>
                <a:gd name="connsiteY588" fmla="*/ 1228575 h 1307721"/>
                <a:gd name="connsiteX589" fmla="*/ 685815 w 1318886"/>
                <a:gd name="connsiteY589" fmla="*/ 1247446 h 1307721"/>
                <a:gd name="connsiteX590" fmla="*/ 686964 w 1318886"/>
                <a:gd name="connsiteY590" fmla="*/ 1243515 h 1307721"/>
                <a:gd name="connsiteX591" fmla="*/ 688115 w 1318886"/>
                <a:gd name="connsiteY591" fmla="*/ 1247446 h 1307721"/>
                <a:gd name="connsiteX592" fmla="*/ 689306 w 1318886"/>
                <a:gd name="connsiteY592" fmla="*/ 1244299 h 1307721"/>
                <a:gd name="connsiteX593" fmla="*/ 690456 w 1318886"/>
                <a:gd name="connsiteY593" fmla="*/ 1239321 h 1307721"/>
                <a:gd name="connsiteX594" fmla="*/ 691606 w 1318886"/>
                <a:gd name="connsiteY594" fmla="*/ 1204468 h 1307721"/>
                <a:gd name="connsiteX595" fmla="*/ 692797 w 1318886"/>
                <a:gd name="connsiteY595" fmla="*/ 1243778 h 1307721"/>
                <a:gd name="connsiteX596" fmla="*/ 693948 w 1318886"/>
                <a:gd name="connsiteY596" fmla="*/ 1254260 h 1307721"/>
                <a:gd name="connsiteX597" fmla="*/ 695098 w 1318886"/>
                <a:gd name="connsiteY597" fmla="*/ 1246661 h 1307721"/>
                <a:gd name="connsiteX598" fmla="*/ 696289 w 1318886"/>
                <a:gd name="connsiteY598" fmla="*/ 1229364 h 1307721"/>
                <a:gd name="connsiteX599" fmla="*/ 697439 w 1318886"/>
                <a:gd name="connsiteY599" fmla="*/ 1242205 h 1307721"/>
                <a:gd name="connsiteX600" fmla="*/ 698589 w 1318886"/>
                <a:gd name="connsiteY600" fmla="*/ 1252424 h 1307721"/>
                <a:gd name="connsiteX601" fmla="*/ 699780 w 1318886"/>
                <a:gd name="connsiteY601" fmla="*/ 1209709 h 1307721"/>
                <a:gd name="connsiteX602" fmla="*/ 700931 w 1318886"/>
                <a:gd name="connsiteY602" fmla="*/ 1244825 h 1307721"/>
                <a:gd name="connsiteX603" fmla="*/ 702122 w 1318886"/>
                <a:gd name="connsiteY603" fmla="*/ 1241679 h 1307721"/>
                <a:gd name="connsiteX604" fmla="*/ 703272 w 1318886"/>
                <a:gd name="connsiteY604" fmla="*/ 1244562 h 1307721"/>
                <a:gd name="connsiteX605" fmla="*/ 704422 w 1318886"/>
                <a:gd name="connsiteY605" fmla="*/ 1242205 h 1307721"/>
                <a:gd name="connsiteX606" fmla="*/ 705613 w 1318886"/>
                <a:gd name="connsiteY606" fmla="*/ 1234605 h 1307721"/>
                <a:gd name="connsiteX607" fmla="*/ 706764 w 1318886"/>
                <a:gd name="connsiteY607" fmla="*/ 1249282 h 1307721"/>
                <a:gd name="connsiteX608" fmla="*/ 707914 w 1318886"/>
                <a:gd name="connsiteY608" fmla="*/ 1224123 h 1307721"/>
                <a:gd name="connsiteX609" fmla="*/ 709105 w 1318886"/>
                <a:gd name="connsiteY609" fmla="*/ 1245873 h 1307721"/>
                <a:gd name="connsiteX610" fmla="*/ 710255 w 1318886"/>
                <a:gd name="connsiteY610" fmla="*/ 1255045 h 1307721"/>
                <a:gd name="connsiteX611" fmla="*/ 711405 w 1318886"/>
                <a:gd name="connsiteY611" fmla="*/ 1250067 h 1307721"/>
                <a:gd name="connsiteX612" fmla="*/ 712596 w 1318886"/>
                <a:gd name="connsiteY612" fmla="*/ 1253472 h 1307721"/>
                <a:gd name="connsiteX613" fmla="*/ 713746 w 1318886"/>
                <a:gd name="connsiteY613" fmla="*/ 1240894 h 1307721"/>
                <a:gd name="connsiteX614" fmla="*/ 714897 w 1318886"/>
                <a:gd name="connsiteY614" fmla="*/ 1256881 h 1307721"/>
                <a:gd name="connsiteX615" fmla="*/ 716088 w 1318886"/>
                <a:gd name="connsiteY615" fmla="*/ 1220455 h 1307721"/>
                <a:gd name="connsiteX616" fmla="*/ 717238 w 1318886"/>
                <a:gd name="connsiteY616" fmla="*/ 1247183 h 1307721"/>
                <a:gd name="connsiteX617" fmla="*/ 718429 w 1318886"/>
                <a:gd name="connsiteY617" fmla="*/ 1230411 h 1307721"/>
                <a:gd name="connsiteX618" fmla="*/ 719579 w 1318886"/>
                <a:gd name="connsiteY618" fmla="*/ 1234342 h 1307721"/>
                <a:gd name="connsiteX619" fmla="*/ 720730 w 1318886"/>
                <a:gd name="connsiteY619" fmla="*/ 1231985 h 1307721"/>
                <a:gd name="connsiteX620" fmla="*/ 721921 w 1318886"/>
                <a:gd name="connsiteY620" fmla="*/ 1193722 h 1307721"/>
                <a:gd name="connsiteX621" fmla="*/ 723071 w 1318886"/>
                <a:gd name="connsiteY621" fmla="*/ 1218093 h 1307721"/>
                <a:gd name="connsiteX622" fmla="*/ 724221 w 1318886"/>
                <a:gd name="connsiteY622" fmla="*/ 1179571 h 1307721"/>
                <a:gd name="connsiteX623" fmla="*/ 725413 w 1318886"/>
                <a:gd name="connsiteY623" fmla="*/ 1176687 h 1307721"/>
                <a:gd name="connsiteX624" fmla="*/ 726562 w 1318886"/>
                <a:gd name="connsiteY624" fmla="*/ 1219666 h 1307721"/>
                <a:gd name="connsiteX625" fmla="*/ 727713 w 1318886"/>
                <a:gd name="connsiteY625" fmla="*/ 1228575 h 1307721"/>
                <a:gd name="connsiteX626" fmla="*/ 728904 w 1318886"/>
                <a:gd name="connsiteY626" fmla="*/ 1246399 h 1307721"/>
                <a:gd name="connsiteX627" fmla="*/ 730054 w 1318886"/>
                <a:gd name="connsiteY627" fmla="*/ 1241420 h 1307721"/>
                <a:gd name="connsiteX628" fmla="*/ 731204 w 1318886"/>
                <a:gd name="connsiteY628" fmla="*/ 1240631 h 1307721"/>
                <a:gd name="connsiteX629" fmla="*/ 732395 w 1318886"/>
                <a:gd name="connsiteY629" fmla="*/ 1205252 h 1307721"/>
                <a:gd name="connsiteX630" fmla="*/ 733546 w 1318886"/>
                <a:gd name="connsiteY630" fmla="*/ 1234605 h 1307721"/>
                <a:gd name="connsiteX631" fmla="*/ 734736 w 1318886"/>
                <a:gd name="connsiteY631" fmla="*/ 1220976 h 1307721"/>
                <a:gd name="connsiteX632" fmla="*/ 735887 w 1318886"/>
                <a:gd name="connsiteY632" fmla="*/ 1230411 h 1307721"/>
                <a:gd name="connsiteX633" fmla="*/ 737037 w 1318886"/>
                <a:gd name="connsiteY633" fmla="*/ 1243515 h 1307721"/>
                <a:gd name="connsiteX634" fmla="*/ 738228 w 1318886"/>
                <a:gd name="connsiteY634" fmla="*/ 1195817 h 1307721"/>
                <a:gd name="connsiteX635" fmla="*/ 739378 w 1318886"/>
                <a:gd name="connsiteY635" fmla="*/ 1195558 h 1307721"/>
                <a:gd name="connsiteX636" fmla="*/ 740528 w 1318886"/>
                <a:gd name="connsiteY636" fmla="*/ 1197653 h 1307721"/>
                <a:gd name="connsiteX637" fmla="*/ 741720 w 1318886"/>
                <a:gd name="connsiteY637" fmla="*/ 1227791 h 1307721"/>
                <a:gd name="connsiteX638" fmla="*/ 742870 w 1318886"/>
                <a:gd name="connsiteY638" fmla="*/ 1241157 h 1307721"/>
                <a:gd name="connsiteX639" fmla="*/ 744020 w 1318886"/>
                <a:gd name="connsiteY639" fmla="*/ 1241420 h 1307721"/>
                <a:gd name="connsiteX640" fmla="*/ 745211 w 1318886"/>
                <a:gd name="connsiteY640" fmla="*/ 1233817 h 1307721"/>
                <a:gd name="connsiteX641" fmla="*/ 746361 w 1318886"/>
                <a:gd name="connsiteY641" fmla="*/ 1230674 h 1307721"/>
                <a:gd name="connsiteX642" fmla="*/ 747552 w 1318886"/>
                <a:gd name="connsiteY642" fmla="*/ 1227791 h 1307721"/>
                <a:gd name="connsiteX643" fmla="*/ 748703 w 1318886"/>
                <a:gd name="connsiteY643" fmla="*/ 1207873 h 1307721"/>
                <a:gd name="connsiteX644" fmla="*/ 749853 w 1318886"/>
                <a:gd name="connsiteY644" fmla="*/ 1208136 h 1307721"/>
                <a:gd name="connsiteX645" fmla="*/ 751044 w 1318886"/>
                <a:gd name="connsiteY645" fmla="*/ 1227006 h 1307721"/>
                <a:gd name="connsiteX646" fmla="*/ 752194 w 1318886"/>
                <a:gd name="connsiteY646" fmla="*/ 1223860 h 1307721"/>
                <a:gd name="connsiteX647" fmla="*/ 753344 w 1318886"/>
                <a:gd name="connsiteY647" fmla="*/ 1225433 h 1307721"/>
                <a:gd name="connsiteX648" fmla="*/ 754536 w 1318886"/>
                <a:gd name="connsiteY648" fmla="*/ 1221502 h 1307721"/>
                <a:gd name="connsiteX649" fmla="*/ 755686 w 1318886"/>
                <a:gd name="connsiteY649" fmla="*/ 1232248 h 1307721"/>
                <a:gd name="connsiteX650" fmla="*/ 756836 w 1318886"/>
                <a:gd name="connsiteY650" fmla="*/ 1211019 h 1307721"/>
                <a:gd name="connsiteX651" fmla="*/ 758027 w 1318886"/>
                <a:gd name="connsiteY651" fmla="*/ 1234342 h 1307721"/>
                <a:gd name="connsiteX652" fmla="*/ 759177 w 1318886"/>
                <a:gd name="connsiteY652" fmla="*/ 1231722 h 1307721"/>
                <a:gd name="connsiteX653" fmla="*/ 760328 w 1318886"/>
                <a:gd name="connsiteY653" fmla="*/ 1236700 h 1307721"/>
                <a:gd name="connsiteX654" fmla="*/ 761518 w 1318886"/>
                <a:gd name="connsiteY654" fmla="*/ 1246661 h 1307721"/>
                <a:gd name="connsiteX655" fmla="*/ 762669 w 1318886"/>
                <a:gd name="connsiteY655" fmla="*/ 1231196 h 1307721"/>
                <a:gd name="connsiteX656" fmla="*/ 763860 w 1318886"/>
                <a:gd name="connsiteY656" fmla="*/ 1231196 h 1307721"/>
                <a:gd name="connsiteX657" fmla="*/ 765010 w 1318886"/>
                <a:gd name="connsiteY657" fmla="*/ 1195817 h 1307721"/>
                <a:gd name="connsiteX658" fmla="*/ 766160 w 1318886"/>
                <a:gd name="connsiteY658" fmla="*/ 1190575 h 1307721"/>
                <a:gd name="connsiteX659" fmla="*/ 767352 w 1318886"/>
                <a:gd name="connsiteY659" fmla="*/ 1245873 h 1307721"/>
                <a:gd name="connsiteX660" fmla="*/ 768502 w 1318886"/>
                <a:gd name="connsiteY660" fmla="*/ 1235127 h 1307721"/>
                <a:gd name="connsiteX661" fmla="*/ 769652 w 1318886"/>
                <a:gd name="connsiteY661" fmla="*/ 1230411 h 1307721"/>
                <a:gd name="connsiteX662" fmla="*/ 770843 w 1318886"/>
                <a:gd name="connsiteY662" fmla="*/ 1230411 h 1307721"/>
                <a:gd name="connsiteX663" fmla="*/ 771993 w 1318886"/>
                <a:gd name="connsiteY663" fmla="*/ 1227528 h 1307721"/>
                <a:gd name="connsiteX664" fmla="*/ 773143 w 1318886"/>
                <a:gd name="connsiteY664" fmla="*/ 1213114 h 1307721"/>
                <a:gd name="connsiteX665" fmla="*/ 774334 w 1318886"/>
                <a:gd name="connsiteY665" fmla="*/ 1240894 h 1307721"/>
                <a:gd name="connsiteX666" fmla="*/ 775485 w 1318886"/>
                <a:gd name="connsiteY666" fmla="*/ 1253213 h 1307721"/>
                <a:gd name="connsiteX667" fmla="*/ 776635 w 1318886"/>
                <a:gd name="connsiteY667" fmla="*/ 1246661 h 1307721"/>
                <a:gd name="connsiteX668" fmla="*/ 777826 w 1318886"/>
                <a:gd name="connsiteY668" fmla="*/ 1256355 h 1307721"/>
                <a:gd name="connsiteX669" fmla="*/ 778976 w 1318886"/>
                <a:gd name="connsiteY669" fmla="*/ 1232248 h 1307721"/>
                <a:gd name="connsiteX670" fmla="*/ 780167 w 1318886"/>
                <a:gd name="connsiteY670" fmla="*/ 1260024 h 1307721"/>
                <a:gd name="connsiteX671" fmla="*/ 781318 w 1318886"/>
                <a:gd name="connsiteY671" fmla="*/ 1218618 h 1307721"/>
                <a:gd name="connsiteX672" fmla="*/ 782467 w 1318886"/>
                <a:gd name="connsiteY672" fmla="*/ 1251377 h 1307721"/>
                <a:gd name="connsiteX673" fmla="*/ 783659 w 1318886"/>
                <a:gd name="connsiteY673" fmla="*/ 1251377 h 1307721"/>
                <a:gd name="connsiteX674" fmla="*/ 784809 w 1318886"/>
                <a:gd name="connsiteY674" fmla="*/ 1231196 h 1307721"/>
                <a:gd name="connsiteX675" fmla="*/ 785959 w 1318886"/>
                <a:gd name="connsiteY675" fmla="*/ 1226743 h 1307721"/>
                <a:gd name="connsiteX676" fmla="*/ 787150 w 1318886"/>
                <a:gd name="connsiteY676" fmla="*/ 1188481 h 1307721"/>
                <a:gd name="connsiteX677" fmla="*/ 788300 w 1318886"/>
                <a:gd name="connsiteY677" fmla="*/ 1233558 h 1307721"/>
                <a:gd name="connsiteX678" fmla="*/ 789451 w 1318886"/>
                <a:gd name="connsiteY678" fmla="*/ 1210493 h 1307721"/>
                <a:gd name="connsiteX679" fmla="*/ 790642 w 1318886"/>
                <a:gd name="connsiteY679" fmla="*/ 1235127 h 1307721"/>
                <a:gd name="connsiteX680" fmla="*/ 791792 w 1318886"/>
                <a:gd name="connsiteY680" fmla="*/ 1206300 h 1307721"/>
                <a:gd name="connsiteX681" fmla="*/ 792942 w 1318886"/>
                <a:gd name="connsiteY681" fmla="*/ 1228054 h 1307721"/>
                <a:gd name="connsiteX682" fmla="*/ 794134 w 1318886"/>
                <a:gd name="connsiteY682" fmla="*/ 1236963 h 1307721"/>
                <a:gd name="connsiteX683" fmla="*/ 795283 w 1318886"/>
                <a:gd name="connsiteY683" fmla="*/ 1228575 h 1307721"/>
                <a:gd name="connsiteX684" fmla="*/ 796475 w 1318886"/>
                <a:gd name="connsiteY684" fmla="*/ 1244041 h 1307721"/>
                <a:gd name="connsiteX685" fmla="*/ 797625 w 1318886"/>
                <a:gd name="connsiteY685" fmla="*/ 1241679 h 1307721"/>
                <a:gd name="connsiteX686" fmla="*/ 798775 w 1318886"/>
                <a:gd name="connsiteY686" fmla="*/ 1235127 h 1307721"/>
                <a:gd name="connsiteX687" fmla="*/ 799966 w 1318886"/>
                <a:gd name="connsiteY687" fmla="*/ 1244825 h 1307721"/>
                <a:gd name="connsiteX688" fmla="*/ 801116 w 1318886"/>
                <a:gd name="connsiteY688" fmla="*/ 1258192 h 1307721"/>
                <a:gd name="connsiteX689" fmla="*/ 802267 w 1318886"/>
                <a:gd name="connsiteY689" fmla="*/ 1263170 h 1307721"/>
                <a:gd name="connsiteX690" fmla="*/ 803458 w 1318886"/>
                <a:gd name="connsiteY690" fmla="*/ 1256093 h 1307721"/>
                <a:gd name="connsiteX691" fmla="*/ 804608 w 1318886"/>
                <a:gd name="connsiteY691" fmla="*/ 1250851 h 1307721"/>
                <a:gd name="connsiteX692" fmla="*/ 805758 w 1318886"/>
                <a:gd name="connsiteY692" fmla="*/ 1245873 h 1307721"/>
                <a:gd name="connsiteX693" fmla="*/ 806949 w 1318886"/>
                <a:gd name="connsiteY693" fmla="*/ 1245351 h 1307721"/>
                <a:gd name="connsiteX694" fmla="*/ 808099 w 1318886"/>
                <a:gd name="connsiteY694" fmla="*/ 1185334 h 1307721"/>
                <a:gd name="connsiteX695" fmla="*/ 809249 w 1318886"/>
                <a:gd name="connsiteY695" fmla="*/ 1246136 h 1307721"/>
                <a:gd name="connsiteX696" fmla="*/ 810441 w 1318886"/>
                <a:gd name="connsiteY696" fmla="*/ 1258976 h 1307721"/>
                <a:gd name="connsiteX697" fmla="*/ 811591 w 1318886"/>
                <a:gd name="connsiteY697" fmla="*/ 1245351 h 1307721"/>
                <a:gd name="connsiteX698" fmla="*/ 812782 w 1318886"/>
                <a:gd name="connsiteY698" fmla="*/ 1251640 h 1307721"/>
                <a:gd name="connsiteX699" fmla="*/ 813932 w 1318886"/>
                <a:gd name="connsiteY699" fmla="*/ 1230411 h 1307721"/>
                <a:gd name="connsiteX700" fmla="*/ 815082 w 1318886"/>
                <a:gd name="connsiteY700" fmla="*/ 1220455 h 1307721"/>
                <a:gd name="connsiteX701" fmla="*/ 816274 w 1318886"/>
                <a:gd name="connsiteY701" fmla="*/ 1247709 h 1307721"/>
                <a:gd name="connsiteX702" fmla="*/ 817424 w 1318886"/>
                <a:gd name="connsiteY702" fmla="*/ 1256093 h 1307721"/>
                <a:gd name="connsiteX703" fmla="*/ 818574 w 1318886"/>
                <a:gd name="connsiteY703" fmla="*/ 1251903 h 1307721"/>
                <a:gd name="connsiteX704" fmla="*/ 819765 w 1318886"/>
                <a:gd name="connsiteY704" fmla="*/ 1235916 h 1307721"/>
                <a:gd name="connsiteX705" fmla="*/ 820916 w 1318886"/>
                <a:gd name="connsiteY705" fmla="*/ 1249282 h 1307721"/>
                <a:gd name="connsiteX706" fmla="*/ 822065 w 1318886"/>
                <a:gd name="connsiteY706" fmla="*/ 1236700 h 1307721"/>
                <a:gd name="connsiteX707" fmla="*/ 823257 w 1318886"/>
                <a:gd name="connsiteY707" fmla="*/ 1238011 h 1307721"/>
                <a:gd name="connsiteX708" fmla="*/ 824407 w 1318886"/>
                <a:gd name="connsiteY708" fmla="*/ 1257144 h 1307721"/>
                <a:gd name="connsiteX709" fmla="*/ 825598 w 1318886"/>
                <a:gd name="connsiteY709" fmla="*/ 1237748 h 1307721"/>
                <a:gd name="connsiteX710" fmla="*/ 826748 w 1318886"/>
                <a:gd name="connsiteY710" fmla="*/ 1242468 h 1307721"/>
                <a:gd name="connsiteX711" fmla="*/ 827898 w 1318886"/>
                <a:gd name="connsiteY711" fmla="*/ 1249541 h 1307721"/>
                <a:gd name="connsiteX712" fmla="*/ 829090 w 1318886"/>
                <a:gd name="connsiteY712" fmla="*/ 1241679 h 1307721"/>
                <a:gd name="connsiteX713" fmla="*/ 830239 w 1318886"/>
                <a:gd name="connsiteY713" fmla="*/ 1239058 h 1307721"/>
                <a:gd name="connsiteX714" fmla="*/ 831390 w 1318886"/>
                <a:gd name="connsiteY714" fmla="*/ 1240368 h 1307721"/>
                <a:gd name="connsiteX715" fmla="*/ 832581 w 1318886"/>
                <a:gd name="connsiteY715" fmla="*/ 1239584 h 1307721"/>
                <a:gd name="connsiteX716" fmla="*/ 833731 w 1318886"/>
                <a:gd name="connsiteY716" fmla="*/ 1231722 h 1307721"/>
                <a:gd name="connsiteX717" fmla="*/ 834881 w 1318886"/>
                <a:gd name="connsiteY717" fmla="*/ 1253472 h 1307721"/>
                <a:gd name="connsiteX718" fmla="*/ 836073 w 1318886"/>
                <a:gd name="connsiteY718" fmla="*/ 1243252 h 1307721"/>
                <a:gd name="connsiteX719" fmla="*/ 837223 w 1318886"/>
                <a:gd name="connsiteY719" fmla="*/ 1254523 h 1307721"/>
                <a:gd name="connsiteX720" fmla="*/ 838373 w 1318886"/>
                <a:gd name="connsiteY720" fmla="*/ 1242730 h 1307721"/>
                <a:gd name="connsiteX721" fmla="*/ 839564 w 1318886"/>
                <a:gd name="connsiteY721" fmla="*/ 1244825 h 1307721"/>
                <a:gd name="connsiteX722" fmla="*/ 840714 w 1318886"/>
                <a:gd name="connsiteY722" fmla="*/ 1240110 h 1307721"/>
                <a:gd name="connsiteX723" fmla="*/ 841906 w 1318886"/>
                <a:gd name="connsiteY723" fmla="*/ 1253735 h 1307721"/>
                <a:gd name="connsiteX724" fmla="*/ 843055 w 1318886"/>
                <a:gd name="connsiteY724" fmla="*/ 1255834 h 1307721"/>
                <a:gd name="connsiteX725" fmla="*/ 844206 w 1318886"/>
                <a:gd name="connsiteY725" fmla="*/ 1261860 h 1307721"/>
                <a:gd name="connsiteX726" fmla="*/ 845397 w 1318886"/>
                <a:gd name="connsiteY726" fmla="*/ 1251114 h 1307721"/>
                <a:gd name="connsiteX727" fmla="*/ 846547 w 1318886"/>
                <a:gd name="connsiteY727" fmla="*/ 1245610 h 1307721"/>
                <a:gd name="connsiteX728" fmla="*/ 847697 w 1318886"/>
                <a:gd name="connsiteY728" fmla="*/ 1258455 h 1307721"/>
                <a:gd name="connsiteX729" fmla="*/ 848888 w 1318886"/>
                <a:gd name="connsiteY729" fmla="*/ 1256618 h 1307721"/>
                <a:gd name="connsiteX730" fmla="*/ 850039 w 1318886"/>
                <a:gd name="connsiteY730" fmla="*/ 1264480 h 1307721"/>
                <a:gd name="connsiteX731" fmla="*/ 851189 w 1318886"/>
                <a:gd name="connsiteY731" fmla="*/ 1257403 h 1307721"/>
                <a:gd name="connsiteX732" fmla="*/ 852380 w 1318886"/>
                <a:gd name="connsiteY732" fmla="*/ 1238537 h 1307721"/>
                <a:gd name="connsiteX733" fmla="*/ 853530 w 1318886"/>
                <a:gd name="connsiteY733" fmla="*/ 1236179 h 1307721"/>
                <a:gd name="connsiteX734" fmla="*/ 854680 w 1318886"/>
                <a:gd name="connsiteY734" fmla="*/ 1242730 h 1307721"/>
                <a:gd name="connsiteX735" fmla="*/ 855871 w 1318886"/>
                <a:gd name="connsiteY735" fmla="*/ 1257144 h 1307721"/>
                <a:gd name="connsiteX736" fmla="*/ 857021 w 1318886"/>
                <a:gd name="connsiteY736" fmla="*/ 1259765 h 1307721"/>
                <a:gd name="connsiteX737" fmla="*/ 858213 w 1318886"/>
                <a:gd name="connsiteY737" fmla="*/ 1264218 h 1307721"/>
                <a:gd name="connsiteX738" fmla="*/ 859363 w 1318886"/>
                <a:gd name="connsiteY738" fmla="*/ 1259502 h 1307721"/>
                <a:gd name="connsiteX739" fmla="*/ 860513 w 1318886"/>
                <a:gd name="connsiteY739" fmla="*/ 1258713 h 1307721"/>
                <a:gd name="connsiteX740" fmla="*/ 861704 w 1318886"/>
                <a:gd name="connsiteY740" fmla="*/ 1260812 h 1307721"/>
                <a:gd name="connsiteX741" fmla="*/ 862855 w 1318886"/>
                <a:gd name="connsiteY741" fmla="*/ 1244825 h 1307721"/>
                <a:gd name="connsiteX742" fmla="*/ 864005 w 1318886"/>
                <a:gd name="connsiteY742" fmla="*/ 1249282 h 1307721"/>
                <a:gd name="connsiteX743" fmla="*/ 865196 w 1318886"/>
                <a:gd name="connsiteY743" fmla="*/ 1267627 h 1307721"/>
                <a:gd name="connsiteX744" fmla="*/ 866346 w 1318886"/>
                <a:gd name="connsiteY744" fmla="*/ 1256093 h 1307721"/>
                <a:gd name="connsiteX745" fmla="*/ 867496 w 1318886"/>
                <a:gd name="connsiteY745" fmla="*/ 1256355 h 1307721"/>
                <a:gd name="connsiteX746" fmla="*/ 868687 w 1318886"/>
                <a:gd name="connsiteY746" fmla="*/ 1265528 h 1307721"/>
                <a:gd name="connsiteX747" fmla="*/ 869837 w 1318886"/>
                <a:gd name="connsiteY747" fmla="*/ 1264480 h 1307721"/>
                <a:gd name="connsiteX748" fmla="*/ 870988 w 1318886"/>
                <a:gd name="connsiteY748" fmla="*/ 1262123 h 1307721"/>
                <a:gd name="connsiteX749" fmla="*/ 872179 w 1318886"/>
                <a:gd name="connsiteY749" fmla="*/ 1267364 h 1307721"/>
                <a:gd name="connsiteX750" fmla="*/ 873329 w 1318886"/>
                <a:gd name="connsiteY750" fmla="*/ 1268937 h 1307721"/>
                <a:gd name="connsiteX751" fmla="*/ 874520 w 1318886"/>
                <a:gd name="connsiteY751" fmla="*/ 1271817 h 1307721"/>
                <a:gd name="connsiteX752" fmla="*/ 875670 w 1318886"/>
                <a:gd name="connsiteY752" fmla="*/ 1266054 h 1307721"/>
                <a:gd name="connsiteX753" fmla="*/ 876821 w 1318886"/>
                <a:gd name="connsiteY753" fmla="*/ 1265528 h 1307721"/>
                <a:gd name="connsiteX754" fmla="*/ 878012 w 1318886"/>
                <a:gd name="connsiteY754" fmla="*/ 1258192 h 1307721"/>
                <a:gd name="connsiteX755" fmla="*/ 879162 w 1318886"/>
                <a:gd name="connsiteY755" fmla="*/ 1261334 h 1307721"/>
                <a:gd name="connsiteX756" fmla="*/ 880312 w 1318886"/>
                <a:gd name="connsiteY756" fmla="*/ 1265528 h 1307721"/>
                <a:gd name="connsiteX757" fmla="*/ 881503 w 1318886"/>
                <a:gd name="connsiteY757" fmla="*/ 1267364 h 1307721"/>
                <a:gd name="connsiteX758" fmla="*/ 882653 w 1318886"/>
                <a:gd name="connsiteY758" fmla="*/ 1275226 h 1307721"/>
                <a:gd name="connsiteX759" fmla="*/ 883803 w 1318886"/>
                <a:gd name="connsiteY759" fmla="*/ 1264743 h 1307721"/>
                <a:gd name="connsiteX760" fmla="*/ 884995 w 1318886"/>
                <a:gd name="connsiteY760" fmla="*/ 1257929 h 1307721"/>
                <a:gd name="connsiteX761" fmla="*/ 886145 w 1318886"/>
                <a:gd name="connsiteY761" fmla="*/ 1266317 h 1307721"/>
                <a:gd name="connsiteX762" fmla="*/ 887336 w 1318886"/>
                <a:gd name="connsiteY762" fmla="*/ 1252950 h 1307721"/>
                <a:gd name="connsiteX763" fmla="*/ 888486 w 1318886"/>
                <a:gd name="connsiteY763" fmla="*/ 1259765 h 1307721"/>
                <a:gd name="connsiteX764" fmla="*/ 889637 w 1318886"/>
                <a:gd name="connsiteY764" fmla="*/ 1248231 h 1307721"/>
                <a:gd name="connsiteX765" fmla="*/ 890827 w 1318886"/>
                <a:gd name="connsiteY765" fmla="*/ 1261597 h 1307721"/>
                <a:gd name="connsiteX766" fmla="*/ 891978 w 1318886"/>
                <a:gd name="connsiteY766" fmla="*/ 1250067 h 1307721"/>
                <a:gd name="connsiteX767" fmla="*/ 893128 w 1318886"/>
                <a:gd name="connsiteY767" fmla="*/ 1232506 h 1307721"/>
                <a:gd name="connsiteX768" fmla="*/ 894319 w 1318886"/>
                <a:gd name="connsiteY768" fmla="*/ 1255308 h 1307721"/>
                <a:gd name="connsiteX769" fmla="*/ 895469 w 1318886"/>
                <a:gd name="connsiteY769" fmla="*/ 1261860 h 1307721"/>
                <a:gd name="connsiteX770" fmla="*/ 896619 w 1318886"/>
                <a:gd name="connsiteY770" fmla="*/ 1245610 h 1307721"/>
                <a:gd name="connsiteX771" fmla="*/ 897811 w 1318886"/>
                <a:gd name="connsiteY771" fmla="*/ 1244825 h 1307721"/>
                <a:gd name="connsiteX772" fmla="*/ 898961 w 1318886"/>
                <a:gd name="connsiteY772" fmla="*/ 1255834 h 1307721"/>
                <a:gd name="connsiteX773" fmla="*/ 900111 w 1318886"/>
                <a:gd name="connsiteY773" fmla="*/ 1262907 h 1307721"/>
                <a:gd name="connsiteX774" fmla="*/ 901302 w 1318886"/>
                <a:gd name="connsiteY774" fmla="*/ 1246661 h 1307721"/>
                <a:gd name="connsiteX775" fmla="*/ 902452 w 1318886"/>
                <a:gd name="connsiteY775" fmla="*/ 1231196 h 1307721"/>
                <a:gd name="connsiteX776" fmla="*/ 903643 w 1318886"/>
                <a:gd name="connsiteY776" fmla="*/ 1246136 h 1307721"/>
                <a:gd name="connsiteX777" fmla="*/ 904794 w 1318886"/>
                <a:gd name="connsiteY777" fmla="*/ 1248756 h 1307721"/>
                <a:gd name="connsiteX778" fmla="*/ 905944 w 1318886"/>
                <a:gd name="connsiteY778" fmla="*/ 1244299 h 1307721"/>
                <a:gd name="connsiteX779" fmla="*/ 907135 w 1318886"/>
                <a:gd name="connsiteY779" fmla="*/ 1238011 h 1307721"/>
                <a:gd name="connsiteX780" fmla="*/ 908285 w 1318886"/>
                <a:gd name="connsiteY780" fmla="*/ 1233558 h 1307721"/>
                <a:gd name="connsiteX781" fmla="*/ 909435 w 1318886"/>
                <a:gd name="connsiteY781" fmla="*/ 1092041 h 1307721"/>
                <a:gd name="connsiteX782" fmla="*/ 910627 w 1318886"/>
                <a:gd name="connsiteY782" fmla="*/ 1246399 h 1307721"/>
                <a:gd name="connsiteX783" fmla="*/ 911777 w 1318886"/>
                <a:gd name="connsiteY783" fmla="*/ 1249541 h 1307721"/>
                <a:gd name="connsiteX784" fmla="*/ 912927 w 1318886"/>
                <a:gd name="connsiteY784" fmla="*/ 1250330 h 1307721"/>
                <a:gd name="connsiteX785" fmla="*/ 914118 w 1318886"/>
                <a:gd name="connsiteY785" fmla="*/ 1252950 h 1307721"/>
                <a:gd name="connsiteX786" fmla="*/ 915268 w 1318886"/>
                <a:gd name="connsiteY786" fmla="*/ 1256618 h 1307721"/>
                <a:gd name="connsiteX787" fmla="*/ 916419 w 1318886"/>
                <a:gd name="connsiteY787" fmla="*/ 1257666 h 1307721"/>
                <a:gd name="connsiteX788" fmla="*/ 917609 w 1318886"/>
                <a:gd name="connsiteY788" fmla="*/ 1261334 h 1307721"/>
                <a:gd name="connsiteX789" fmla="*/ 918760 w 1318886"/>
                <a:gd name="connsiteY789" fmla="*/ 1253998 h 1307721"/>
                <a:gd name="connsiteX790" fmla="*/ 919951 w 1318886"/>
                <a:gd name="connsiteY790" fmla="*/ 1254523 h 1307721"/>
                <a:gd name="connsiteX791" fmla="*/ 921101 w 1318886"/>
                <a:gd name="connsiteY791" fmla="*/ 1241942 h 1307721"/>
                <a:gd name="connsiteX792" fmla="*/ 922251 w 1318886"/>
                <a:gd name="connsiteY792" fmla="*/ 1261860 h 1307721"/>
                <a:gd name="connsiteX793" fmla="*/ 923442 w 1318886"/>
                <a:gd name="connsiteY793" fmla="*/ 1252424 h 1307721"/>
                <a:gd name="connsiteX794" fmla="*/ 924593 w 1318886"/>
                <a:gd name="connsiteY794" fmla="*/ 1249019 h 1307721"/>
                <a:gd name="connsiteX795" fmla="*/ 925743 w 1318886"/>
                <a:gd name="connsiteY795" fmla="*/ 1262644 h 1307721"/>
                <a:gd name="connsiteX796" fmla="*/ 926934 w 1318886"/>
                <a:gd name="connsiteY796" fmla="*/ 1242730 h 1307721"/>
                <a:gd name="connsiteX797" fmla="*/ 928084 w 1318886"/>
                <a:gd name="connsiteY797" fmla="*/ 1238274 h 1307721"/>
                <a:gd name="connsiteX798" fmla="*/ 929234 w 1318886"/>
                <a:gd name="connsiteY798" fmla="*/ 1250851 h 1307721"/>
                <a:gd name="connsiteX799" fmla="*/ 930425 w 1318886"/>
                <a:gd name="connsiteY799" fmla="*/ 1252687 h 1307721"/>
                <a:gd name="connsiteX800" fmla="*/ 931576 w 1318886"/>
                <a:gd name="connsiteY800" fmla="*/ 1242205 h 1307721"/>
                <a:gd name="connsiteX801" fmla="*/ 932726 w 1318886"/>
                <a:gd name="connsiteY801" fmla="*/ 1252162 h 1307721"/>
                <a:gd name="connsiteX802" fmla="*/ 933917 w 1318886"/>
                <a:gd name="connsiteY802" fmla="*/ 1240894 h 1307721"/>
                <a:gd name="connsiteX803" fmla="*/ 935067 w 1318886"/>
                <a:gd name="connsiteY803" fmla="*/ 1244299 h 1307721"/>
                <a:gd name="connsiteX804" fmla="*/ 936258 w 1318886"/>
                <a:gd name="connsiteY804" fmla="*/ 1252687 h 1307721"/>
                <a:gd name="connsiteX805" fmla="*/ 937409 w 1318886"/>
                <a:gd name="connsiteY805" fmla="*/ 1252162 h 1307721"/>
                <a:gd name="connsiteX806" fmla="*/ 938558 w 1318886"/>
                <a:gd name="connsiteY806" fmla="*/ 1251903 h 1307721"/>
                <a:gd name="connsiteX807" fmla="*/ 939750 w 1318886"/>
                <a:gd name="connsiteY807" fmla="*/ 1266317 h 1307721"/>
                <a:gd name="connsiteX808" fmla="*/ 940900 w 1318886"/>
                <a:gd name="connsiteY808" fmla="*/ 1265528 h 1307721"/>
                <a:gd name="connsiteX809" fmla="*/ 942050 w 1318886"/>
                <a:gd name="connsiteY809" fmla="*/ 1266317 h 1307721"/>
                <a:gd name="connsiteX810" fmla="*/ 943241 w 1318886"/>
                <a:gd name="connsiteY810" fmla="*/ 1254260 h 1307721"/>
                <a:gd name="connsiteX811" fmla="*/ 944391 w 1318886"/>
                <a:gd name="connsiteY811" fmla="*/ 1257144 h 1307721"/>
                <a:gd name="connsiteX812" fmla="*/ 945542 w 1318886"/>
                <a:gd name="connsiteY812" fmla="*/ 1250330 h 1307721"/>
                <a:gd name="connsiteX813" fmla="*/ 946733 w 1318886"/>
                <a:gd name="connsiteY813" fmla="*/ 1260286 h 1307721"/>
                <a:gd name="connsiteX814" fmla="*/ 947883 w 1318886"/>
                <a:gd name="connsiteY814" fmla="*/ 1263170 h 1307721"/>
                <a:gd name="connsiteX815" fmla="*/ 949074 w 1318886"/>
                <a:gd name="connsiteY815" fmla="*/ 1259502 h 1307721"/>
                <a:gd name="connsiteX816" fmla="*/ 950224 w 1318886"/>
                <a:gd name="connsiteY816" fmla="*/ 1264480 h 1307721"/>
                <a:gd name="connsiteX817" fmla="*/ 951374 w 1318886"/>
                <a:gd name="connsiteY817" fmla="*/ 1261860 h 1307721"/>
                <a:gd name="connsiteX818" fmla="*/ 952566 w 1318886"/>
                <a:gd name="connsiteY818" fmla="*/ 1253735 h 1307721"/>
                <a:gd name="connsiteX819" fmla="*/ 953716 w 1318886"/>
                <a:gd name="connsiteY819" fmla="*/ 1259502 h 1307721"/>
                <a:gd name="connsiteX820" fmla="*/ 954866 w 1318886"/>
                <a:gd name="connsiteY820" fmla="*/ 1266317 h 1307721"/>
                <a:gd name="connsiteX821" fmla="*/ 956057 w 1318886"/>
                <a:gd name="connsiteY821" fmla="*/ 1269459 h 1307721"/>
                <a:gd name="connsiteX822" fmla="*/ 957207 w 1318886"/>
                <a:gd name="connsiteY822" fmla="*/ 1232769 h 1307721"/>
                <a:gd name="connsiteX823" fmla="*/ 958358 w 1318886"/>
                <a:gd name="connsiteY823" fmla="*/ 1225170 h 1307721"/>
                <a:gd name="connsiteX824" fmla="*/ 959549 w 1318886"/>
                <a:gd name="connsiteY824" fmla="*/ 1259239 h 1307721"/>
                <a:gd name="connsiteX825" fmla="*/ 960699 w 1318886"/>
                <a:gd name="connsiteY825" fmla="*/ 1257666 h 1307721"/>
                <a:gd name="connsiteX826" fmla="*/ 961849 w 1318886"/>
                <a:gd name="connsiteY826" fmla="*/ 1260812 h 1307721"/>
                <a:gd name="connsiteX827" fmla="*/ 963040 w 1318886"/>
                <a:gd name="connsiteY827" fmla="*/ 1270769 h 1307721"/>
                <a:gd name="connsiteX828" fmla="*/ 964190 w 1318886"/>
                <a:gd name="connsiteY828" fmla="*/ 1264480 h 1307721"/>
                <a:gd name="connsiteX829" fmla="*/ 965381 w 1318886"/>
                <a:gd name="connsiteY829" fmla="*/ 1269459 h 1307721"/>
                <a:gd name="connsiteX830" fmla="*/ 966532 w 1318886"/>
                <a:gd name="connsiteY830" fmla="*/ 1269985 h 1307721"/>
                <a:gd name="connsiteX831" fmla="*/ 967682 w 1318886"/>
                <a:gd name="connsiteY831" fmla="*/ 1263696 h 1307721"/>
                <a:gd name="connsiteX832" fmla="*/ 968873 w 1318886"/>
                <a:gd name="connsiteY832" fmla="*/ 1254523 h 1307721"/>
                <a:gd name="connsiteX833" fmla="*/ 970023 w 1318886"/>
                <a:gd name="connsiteY833" fmla="*/ 1274700 h 1307721"/>
                <a:gd name="connsiteX834" fmla="*/ 971173 w 1318886"/>
                <a:gd name="connsiteY834" fmla="*/ 1277321 h 1307721"/>
                <a:gd name="connsiteX835" fmla="*/ 972365 w 1318886"/>
                <a:gd name="connsiteY835" fmla="*/ 1268937 h 1307721"/>
                <a:gd name="connsiteX836" fmla="*/ 973515 w 1318886"/>
                <a:gd name="connsiteY836" fmla="*/ 1277847 h 1307721"/>
                <a:gd name="connsiteX837" fmla="*/ 974665 w 1318886"/>
                <a:gd name="connsiteY837" fmla="*/ 1269196 h 1307721"/>
                <a:gd name="connsiteX838" fmla="*/ 975856 w 1318886"/>
                <a:gd name="connsiteY838" fmla="*/ 1269196 h 1307721"/>
                <a:gd name="connsiteX839" fmla="*/ 977006 w 1318886"/>
                <a:gd name="connsiteY839" fmla="*/ 1259502 h 1307721"/>
                <a:gd name="connsiteX840" fmla="*/ 978156 w 1318886"/>
                <a:gd name="connsiteY840" fmla="*/ 1271817 h 1307721"/>
                <a:gd name="connsiteX841" fmla="*/ 979348 w 1318886"/>
                <a:gd name="connsiteY841" fmla="*/ 1272080 h 1307721"/>
                <a:gd name="connsiteX842" fmla="*/ 980498 w 1318886"/>
                <a:gd name="connsiteY842" fmla="*/ 1268937 h 1307721"/>
                <a:gd name="connsiteX843" fmla="*/ 981689 w 1318886"/>
                <a:gd name="connsiteY843" fmla="*/ 1280204 h 1307721"/>
                <a:gd name="connsiteX844" fmla="*/ 982839 w 1318886"/>
                <a:gd name="connsiteY844" fmla="*/ 1268674 h 1307721"/>
                <a:gd name="connsiteX845" fmla="*/ 983989 w 1318886"/>
                <a:gd name="connsiteY845" fmla="*/ 1269459 h 1307721"/>
                <a:gd name="connsiteX846" fmla="*/ 985181 w 1318886"/>
                <a:gd name="connsiteY846" fmla="*/ 1258455 h 1307721"/>
                <a:gd name="connsiteX847" fmla="*/ 986330 w 1318886"/>
                <a:gd name="connsiteY847" fmla="*/ 1260286 h 1307721"/>
                <a:gd name="connsiteX848" fmla="*/ 987481 w 1318886"/>
                <a:gd name="connsiteY848" fmla="*/ 1272605 h 1307721"/>
                <a:gd name="connsiteX849" fmla="*/ 988672 w 1318886"/>
                <a:gd name="connsiteY849" fmla="*/ 1270506 h 1307721"/>
                <a:gd name="connsiteX850" fmla="*/ 989822 w 1318886"/>
                <a:gd name="connsiteY850" fmla="*/ 1271817 h 1307721"/>
                <a:gd name="connsiteX851" fmla="*/ 990972 w 1318886"/>
                <a:gd name="connsiteY851" fmla="*/ 1273127 h 1307721"/>
                <a:gd name="connsiteX852" fmla="*/ 992163 w 1318886"/>
                <a:gd name="connsiteY852" fmla="*/ 1270506 h 1307721"/>
                <a:gd name="connsiteX853" fmla="*/ 993314 w 1318886"/>
                <a:gd name="connsiteY853" fmla="*/ 1258976 h 1307721"/>
                <a:gd name="connsiteX854" fmla="*/ 994464 w 1318886"/>
                <a:gd name="connsiteY854" fmla="*/ 1260286 h 1307721"/>
                <a:gd name="connsiteX855" fmla="*/ 995655 w 1318886"/>
                <a:gd name="connsiteY855" fmla="*/ 1272868 h 1307721"/>
                <a:gd name="connsiteX856" fmla="*/ 996805 w 1318886"/>
                <a:gd name="connsiteY856" fmla="*/ 1271817 h 1307721"/>
                <a:gd name="connsiteX857" fmla="*/ 997997 w 1318886"/>
                <a:gd name="connsiteY857" fmla="*/ 1272605 h 1307721"/>
                <a:gd name="connsiteX858" fmla="*/ 999146 w 1318886"/>
                <a:gd name="connsiteY858" fmla="*/ 1264743 h 1307721"/>
                <a:gd name="connsiteX859" fmla="*/ 1000297 w 1318886"/>
                <a:gd name="connsiteY859" fmla="*/ 1269196 h 1307721"/>
                <a:gd name="connsiteX860" fmla="*/ 1001488 w 1318886"/>
                <a:gd name="connsiteY860" fmla="*/ 1261597 h 1307721"/>
                <a:gd name="connsiteX861" fmla="*/ 1002638 w 1318886"/>
                <a:gd name="connsiteY861" fmla="*/ 1272342 h 1307721"/>
                <a:gd name="connsiteX862" fmla="*/ 1003788 w 1318886"/>
                <a:gd name="connsiteY862" fmla="*/ 1272868 h 1307721"/>
                <a:gd name="connsiteX863" fmla="*/ 1004979 w 1318886"/>
                <a:gd name="connsiteY863" fmla="*/ 1271558 h 1307721"/>
                <a:gd name="connsiteX864" fmla="*/ 1006130 w 1318886"/>
                <a:gd name="connsiteY864" fmla="*/ 1268149 h 1307721"/>
                <a:gd name="connsiteX865" fmla="*/ 1007280 w 1318886"/>
                <a:gd name="connsiteY865" fmla="*/ 1272605 h 1307721"/>
                <a:gd name="connsiteX866" fmla="*/ 1008471 w 1318886"/>
                <a:gd name="connsiteY866" fmla="*/ 1271558 h 1307721"/>
                <a:gd name="connsiteX867" fmla="*/ 1009621 w 1318886"/>
                <a:gd name="connsiteY867" fmla="*/ 1269196 h 1307721"/>
                <a:gd name="connsiteX868" fmla="*/ 1010771 w 1318886"/>
                <a:gd name="connsiteY868" fmla="*/ 1263170 h 1307721"/>
                <a:gd name="connsiteX869" fmla="*/ 1011962 w 1318886"/>
                <a:gd name="connsiteY869" fmla="*/ 1257403 h 1307721"/>
                <a:gd name="connsiteX870" fmla="*/ 1013112 w 1318886"/>
                <a:gd name="connsiteY870" fmla="*/ 1265265 h 1307721"/>
                <a:gd name="connsiteX871" fmla="*/ 1014304 w 1318886"/>
                <a:gd name="connsiteY871" fmla="*/ 1273653 h 1307721"/>
                <a:gd name="connsiteX872" fmla="*/ 1015454 w 1318886"/>
                <a:gd name="connsiteY872" fmla="*/ 1272868 h 1307721"/>
                <a:gd name="connsiteX873" fmla="*/ 1016604 w 1318886"/>
                <a:gd name="connsiteY873" fmla="*/ 1270769 h 1307721"/>
                <a:gd name="connsiteX874" fmla="*/ 1017795 w 1318886"/>
                <a:gd name="connsiteY874" fmla="*/ 1268937 h 1307721"/>
                <a:gd name="connsiteX875" fmla="*/ 1018945 w 1318886"/>
                <a:gd name="connsiteY875" fmla="*/ 1269985 h 1307721"/>
                <a:gd name="connsiteX876" fmla="*/ 1020096 w 1318886"/>
                <a:gd name="connsiteY876" fmla="*/ 1272605 h 1307721"/>
                <a:gd name="connsiteX877" fmla="*/ 1021287 w 1318886"/>
                <a:gd name="connsiteY877" fmla="*/ 1280730 h 1307721"/>
                <a:gd name="connsiteX878" fmla="*/ 1022437 w 1318886"/>
                <a:gd name="connsiteY878" fmla="*/ 1272342 h 1307721"/>
                <a:gd name="connsiteX879" fmla="*/ 1023587 w 1318886"/>
                <a:gd name="connsiteY879" fmla="*/ 1275748 h 1307721"/>
                <a:gd name="connsiteX880" fmla="*/ 1024778 w 1318886"/>
                <a:gd name="connsiteY880" fmla="*/ 1269196 h 1307721"/>
                <a:gd name="connsiteX881" fmla="*/ 1025928 w 1318886"/>
                <a:gd name="connsiteY881" fmla="*/ 1271558 h 1307721"/>
                <a:gd name="connsiteX882" fmla="*/ 1027120 w 1318886"/>
                <a:gd name="connsiteY882" fmla="*/ 1273127 h 1307721"/>
                <a:gd name="connsiteX883" fmla="*/ 1028270 w 1318886"/>
                <a:gd name="connsiteY883" fmla="*/ 1276799 h 1307721"/>
                <a:gd name="connsiteX884" fmla="*/ 1029420 w 1318886"/>
                <a:gd name="connsiteY884" fmla="*/ 1279679 h 1307721"/>
                <a:gd name="connsiteX885" fmla="*/ 1030611 w 1318886"/>
                <a:gd name="connsiteY885" fmla="*/ 1283351 h 1307721"/>
                <a:gd name="connsiteX886" fmla="*/ 1031761 w 1318886"/>
                <a:gd name="connsiteY886" fmla="*/ 1272605 h 1307721"/>
                <a:gd name="connsiteX887" fmla="*/ 1032912 w 1318886"/>
                <a:gd name="connsiteY887" fmla="*/ 1275489 h 1307721"/>
                <a:gd name="connsiteX888" fmla="*/ 1034102 w 1318886"/>
                <a:gd name="connsiteY888" fmla="*/ 1262386 h 1307721"/>
                <a:gd name="connsiteX889" fmla="*/ 1035253 w 1318886"/>
                <a:gd name="connsiteY889" fmla="*/ 1269985 h 1307721"/>
                <a:gd name="connsiteX890" fmla="*/ 1036403 w 1318886"/>
                <a:gd name="connsiteY890" fmla="*/ 1277847 h 1307721"/>
                <a:gd name="connsiteX891" fmla="*/ 1037594 w 1318886"/>
                <a:gd name="connsiteY891" fmla="*/ 1276799 h 1307721"/>
                <a:gd name="connsiteX892" fmla="*/ 1038744 w 1318886"/>
                <a:gd name="connsiteY892" fmla="*/ 1274700 h 1307721"/>
                <a:gd name="connsiteX893" fmla="*/ 1039894 w 1318886"/>
                <a:gd name="connsiteY893" fmla="*/ 1276273 h 1307721"/>
                <a:gd name="connsiteX894" fmla="*/ 1041086 w 1318886"/>
                <a:gd name="connsiteY894" fmla="*/ 1277058 h 1307721"/>
                <a:gd name="connsiteX895" fmla="*/ 1042236 w 1318886"/>
                <a:gd name="connsiteY895" fmla="*/ 1261334 h 1307721"/>
                <a:gd name="connsiteX896" fmla="*/ 1043427 w 1318886"/>
                <a:gd name="connsiteY896" fmla="*/ 1274179 h 1307721"/>
                <a:gd name="connsiteX897" fmla="*/ 1044577 w 1318886"/>
                <a:gd name="connsiteY897" fmla="*/ 1276536 h 1307721"/>
                <a:gd name="connsiteX898" fmla="*/ 1045727 w 1318886"/>
                <a:gd name="connsiteY898" fmla="*/ 1273916 h 1307721"/>
                <a:gd name="connsiteX899" fmla="*/ 1046918 w 1318886"/>
                <a:gd name="connsiteY899" fmla="*/ 1277321 h 1307721"/>
                <a:gd name="connsiteX900" fmla="*/ 1048069 w 1318886"/>
                <a:gd name="connsiteY900" fmla="*/ 1274437 h 1307721"/>
                <a:gd name="connsiteX901" fmla="*/ 1049219 w 1318886"/>
                <a:gd name="connsiteY901" fmla="*/ 1272342 h 1307721"/>
                <a:gd name="connsiteX902" fmla="*/ 1050410 w 1318886"/>
                <a:gd name="connsiteY902" fmla="*/ 1276536 h 1307721"/>
                <a:gd name="connsiteX903" fmla="*/ 1051560 w 1318886"/>
                <a:gd name="connsiteY903" fmla="*/ 1277847 h 1307721"/>
                <a:gd name="connsiteX904" fmla="*/ 1052710 w 1318886"/>
                <a:gd name="connsiteY904" fmla="*/ 1278368 h 1307721"/>
                <a:gd name="connsiteX905" fmla="*/ 1053902 w 1318886"/>
                <a:gd name="connsiteY905" fmla="*/ 1270769 h 1307721"/>
                <a:gd name="connsiteX906" fmla="*/ 1055052 w 1318886"/>
                <a:gd name="connsiteY906" fmla="*/ 1279157 h 1307721"/>
                <a:gd name="connsiteX907" fmla="*/ 1056202 w 1318886"/>
                <a:gd name="connsiteY907" fmla="*/ 1274700 h 1307721"/>
                <a:gd name="connsiteX908" fmla="*/ 1057393 w 1318886"/>
                <a:gd name="connsiteY908" fmla="*/ 1278110 h 1307721"/>
                <a:gd name="connsiteX909" fmla="*/ 1058543 w 1318886"/>
                <a:gd name="connsiteY909" fmla="*/ 1261334 h 1307721"/>
                <a:gd name="connsiteX910" fmla="*/ 1059734 w 1318886"/>
                <a:gd name="connsiteY910" fmla="*/ 1271295 h 1307721"/>
                <a:gd name="connsiteX911" fmla="*/ 1060885 w 1318886"/>
                <a:gd name="connsiteY911" fmla="*/ 1273127 h 1307721"/>
                <a:gd name="connsiteX912" fmla="*/ 1062035 w 1318886"/>
                <a:gd name="connsiteY912" fmla="*/ 1278894 h 1307721"/>
                <a:gd name="connsiteX913" fmla="*/ 1063226 w 1318886"/>
                <a:gd name="connsiteY913" fmla="*/ 1282825 h 1307721"/>
                <a:gd name="connsiteX914" fmla="*/ 1064376 w 1318886"/>
                <a:gd name="connsiteY914" fmla="*/ 1274963 h 1307721"/>
                <a:gd name="connsiteX915" fmla="*/ 1065526 w 1318886"/>
                <a:gd name="connsiteY915" fmla="*/ 1271032 h 1307721"/>
                <a:gd name="connsiteX916" fmla="*/ 1066718 w 1318886"/>
                <a:gd name="connsiteY916" fmla="*/ 1272605 h 1307721"/>
                <a:gd name="connsiteX917" fmla="*/ 1067868 w 1318886"/>
                <a:gd name="connsiteY917" fmla="*/ 1276273 h 1307721"/>
                <a:gd name="connsiteX918" fmla="*/ 1069018 w 1318886"/>
                <a:gd name="connsiteY918" fmla="*/ 1276273 h 1307721"/>
                <a:gd name="connsiteX919" fmla="*/ 1070209 w 1318886"/>
                <a:gd name="connsiteY919" fmla="*/ 1273127 h 1307721"/>
                <a:gd name="connsiteX920" fmla="*/ 1071359 w 1318886"/>
                <a:gd name="connsiteY920" fmla="*/ 1269985 h 1307721"/>
                <a:gd name="connsiteX921" fmla="*/ 1072510 w 1318886"/>
                <a:gd name="connsiteY921" fmla="*/ 1275748 h 1307721"/>
                <a:gd name="connsiteX922" fmla="*/ 1073700 w 1318886"/>
                <a:gd name="connsiteY922" fmla="*/ 1266317 h 1307721"/>
                <a:gd name="connsiteX923" fmla="*/ 1074851 w 1318886"/>
                <a:gd name="connsiteY923" fmla="*/ 1281252 h 1307721"/>
                <a:gd name="connsiteX924" fmla="*/ 1076042 w 1318886"/>
                <a:gd name="connsiteY924" fmla="*/ 1277058 h 1307721"/>
                <a:gd name="connsiteX925" fmla="*/ 1077192 w 1318886"/>
                <a:gd name="connsiteY925" fmla="*/ 1277584 h 1307721"/>
                <a:gd name="connsiteX926" fmla="*/ 1078342 w 1318886"/>
                <a:gd name="connsiteY926" fmla="*/ 1278110 h 1307721"/>
                <a:gd name="connsiteX927" fmla="*/ 1079533 w 1318886"/>
                <a:gd name="connsiteY927" fmla="*/ 1276011 h 1307721"/>
                <a:gd name="connsiteX928" fmla="*/ 1080684 w 1318886"/>
                <a:gd name="connsiteY928" fmla="*/ 1281778 h 1307721"/>
                <a:gd name="connsiteX929" fmla="*/ 1081833 w 1318886"/>
                <a:gd name="connsiteY929" fmla="*/ 1269985 h 1307721"/>
                <a:gd name="connsiteX930" fmla="*/ 1083025 w 1318886"/>
                <a:gd name="connsiteY930" fmla="*/ 1275748 h 1307721"/>
                <a:gd name="connsiteX931" fmla="*/ 1084175 w 1318886"/>
                <a:gd name="connsiteY931" fmla="*/ 1277058 h 1307721"/>
                <a:gd name="connsiteX932" fmla="*/ 1085325 w 1318886"/>
                <a:gd name="connsiteY932" fmla="*/ 1278631 h 1307721"/>
                <a:gd name="connsiteX933" fmla="*/ 1086516 w 1318886"/>
                <a:gd name="connsiteY933" fmla="*/ 1280204 h 1307721"/>
                <a:gd name="connsiteX934" fmla="*/ 1087667 w 1318886"/>
                <a:gd name="connsiteY934" fmla="*/ 1271817 h 1307721"/>
                <a:gd name="connsiteX935" fmla="*/ 1088858 w 1318886"/>
                <a:gd name="connsiteY935" fmla="*/ 1270769 h 1307721"/>
                <a:gd name="connsiteX936" fmla="*/ 1090008 w 1318886"/>
                <a:gd name="connsiteY936" fmla="*/ 1272605 h 1307721"/>
                <a:gd name="connsiteX937" fmla="*/ 1091158 w 1318886"/>
                <a:gd name="connsiteY937" fmla="*/ 1274963 h 1307721"/>
                <a:gd name="connsiteX938" fmla="*/ 1092349 w 1318886"/>
                <a:gd name="connsiteY938" fmla="*/ 1279420 h 1307721"/>
                <a:gd name="connsiteX939" fmla="*/ 1093500 w 1318886"/>
                <a:gd name="connsiteY939" fmla="*/ 1266054 h 1307721"/>
                <a:gd name="connsiteX940" fmla="*/ 1094649 w 1318886"/>
                <a:gd name="connsiteY940" fmla="*/ 1258192 h 1307721"/>
                <a:gd name="connsiteX941" fmla="*/ 1095841 w 1318886"/>
                <a:gd name="connsiteY941" fmla="*/ 1273127 h 1307721"/>
                <a:gd name="connsiteX942" fmla="*/ 1096991 w 1318886"/>
                <a:gd name="connsiteY942" fmla="*/ 1273390 h 1307721"/>
                <a:gd name="connsiteX943" fmla="*/ 1098141 w 1318886"/>
                <a:gd name="connsiteY943" fmla="*/ 1275489 h 1307721"/>
                <a:gd name="connsiteX944" fmla="*/ 1099332 w 1318886"/>
                <a:gd name="connsiteY944" fmla="*/ 1283610 h 1307721"/>
                <a:gd name="connsiteX945" fmla="*/ 1100482 w 1318886"/>
                <a:gd name="connsiteY945" fmla="*/ 1272080 h 1307721"/>
                <a:gd name="connsiteX946" fmla="*/ 1101633 w 1318886"/>
                <a:gd name="connsiteY946" fmla="*/ 1282299 h 1307721"/>
                <a:gd name="connsiteX947" fmla="*/ 1102824 w 1318886"/>
                <a:gd name="connsiteY947" fmla="*/ 1279679 h 1307721"/>
                <a:gd name="connsiteX948" fmla="*/ 1103974 w 1318886"/>
                <a:gd name="connsiteY948" fmla="*/ 1278894 h 1307721"/>
                <a:gd name="connsiteX949" fmla="*/ 1105165 w 1318886"/>
                <a:gd name="connsiteY949" fmla="*/ 1282041 h 1307721"/>
                <a:gd name="connsiteX950" fmla="*/ 1106315 w 1318886"/>
                <a:gd name="connsiteY950" fmla="*/ 1275748 h 1307721"/>
                <a:gd name="connsiteX951" fmla="*/ 1107465 w 1318886"/>
                <a:gd name="connsiteY951" fmla="*/ 1279679 h 1307721"/>
                <a:gd name="connsiteX952" fmla="*/ 1108657 w 1318886"/>
                <a:gd name="connsiteY952" fmla="*/ 1283088 h 1307721"/>
                <a:gd name="connsiteX953" fmla="*/ 1109807 w 1318886"/>
                <a:gd name="connsiteY953" fmla="*/ 1287804 h 1307721"/>
                <a:gd name="connsiteX954" fmla="*/ 1110957 w 1318886"/>
                <a:gd name="connsiteY954" fmla="*/ 1282299 h 1307721"/>
                <a:gd name="connsiteX955" fmla="*/ 1112148 w 1318886"/>
                <a:gd name="connsiteY955" fmla="*/ 1283351 h 1307721"/>
                <a:gd name="connsiteX956" fmla="*/ 1113298 w 1318886"/>
                <a:gd name="connsiteY956" fmla="*/ 1283088 h 1307721"/>
                <a:gd name="connsiteX957" fmla="*/ 1114449 w 1318886"/>
                <a:gd name="connsiteY957" fmla="*/ 1279157 h 1307721"/>
                <a:gd name="connsiteX958" fmla="*/ 1115640 w 1318886"/>
                <a:gd name="connsiteY958" fmla="*/ 1280989 h 1307721"/>
                <a:gd name="connsiteX959" fmla="*/ 1116790 w 1318886"/>
                <a:gd name="connsiteY959" fmla="*/ 1286493 h 1307721"/>
                <a:gd name="connsiteX960" fmla="*/ 1117940 w 1318886"/>
                <a:gd name="connsiteY960" fmla="*/ 1283610 h 1307721"/>
                <a:gd name="connsiteX961" fmla="*/ 1119131 w 1318886"/>
                <a:gd name="connsiteY961" fmla="*/ 1289640 h 1307721"/>
                <a:gd name="connsiteX962" fmla="*/ 1120281 w 1318886"/>
                <a:gd name="connsiteY962" fmla="*/ 1286230 h 1307721"/>
                <a:gd name="connsiteX963" fmla="*/ 1121472 w 1318886"/>
                <a:gd name="connsiteY963" fmla="*/ 1289640 h 1307721"/>
                <a:gd name="connsiteX964" fmla="*/ 1122623 w 1318886"/>
                <a:gd name="connsiteY964" fmla="*/ 1278368 h 1307721"/>
                <a:gd name="connsiteX965" fmla="*/ 1123773 w 1318886"/>
                <a:gd name="connsiteY965" fmla="*/ 1290424 h 1307721"/>
                <a:gd name="connsiteX966" fmla="*/ 1124964 w 1318886"/>
                <a:gd name="connsiteY966" fmla="*/ 1279157 h 1307721"/>
                <a:gd name="connsiteX967" fmla="*/ 1126114 w 1318886"/>
                <a:gd name="connsiteY967" fmla="*/ 1286493 h 1307721"/>
                <a:gd name="connsiteX968" fmla="*/ 1127264 w 1318886"/>
                <a:gd name="connsiteY968" fmla="*/ 1285972 h 1307721"/>
                <a:gd name="connsiteX969" fmla="*/ 1128456 w 1318886"/>
                <a:gd name="connsiteY969" fmla="*/ 1295144 h 1307721"/>
                <a:gd name="connsiteX970" fmla="*/ 1129606 w 1318886"/>
                <a:gd name="connsiteY970" fmla="*/ 1287282 h 1307721"/>
                <a:gd name="connsiteX971" fmla="*/ 1130756 w 1318886"/>
                <a:gd name="connsiteY971" fmla="*/ 1280467 h 1307721"/>
                <a:gd name="connsiteX972" fmla="*/ 1131947 w 1318886"/>
                <a:gd name="connsiteY972" fmla="*/ 1287804 h 1307721"/>
                <a:gd name="connsiteX973" fmla="*/ 1133097 w 1318886"/>
                <a:gd name="connsiteY973" fmla="*/ 1292260 h 1307721"/>
                <a:gd name="connsiteX974" fmla="*/ 1134247 w 1318886"/>
                <a:gd name="connsiteY974" fmla="*/ 1282299 h 1307721"/>
                <a:gd name="connsiteX975" fmla="*/ 1135439 w 1318886"/>
                <a:gd name="connsiteY975" fmla="*/ 1289903 h 1307721"/>
                <a:gd name="connsiteX976" fmla="*/ 1136589 w 1318886"/>
                <a:gd name="connsiteY976" fmla="*/ 1289640 h 1307721"/>
                <a:gd name="connsiteX977" fmla="*/ 1137780 w 1318886"/>
                <a:gd name="connsiteY977" fmla="*/ 1291213 h 1307721"/>
                <a:gd name="connsiteX978" fmla="*/ 1138930 w 1318886"/>
                <a:gd name="connsiteY978" fmla="*/ 1283610 h 1307721"/>
                <a:gd name="connsiteX979" fmla="*/ 1140080 w 1318886"/>
                <a:gd name="connsiteY979" fmla="*/ 1287541 h 1307721"/>
                <a:gd name="connsiteX980" fmla="*/ 1141272 w 1318886"/>
                <a:gd name="connsiteY980" fmla="*/ 1290424 h 1307721"/>
                <a:gd name="connsiteX981" fmla="*/ 1142421 w 1318886"/>
                <a:gd name="connsiteY981" fmla="*/ 1283873 h 1307721"/>
                <a:gd name="connsiteX982" fmla="*/ 1143572 w 1318886"/>
                <a:gd name="connsiteY982" fmla="*/ 1290950 h 1307721"/>
                <a:gd name="connsiteX983" fmla="*/ 1144763 w 1318886"/>
                <a:gd name="connsiteY983" fmla="*/ 1292523 h 1307721"/>
                <a:gd name="connsiteX984" fmla="*/ 1145913 w 1318886"/>
                <a:gd name="connsiteY984" fmla="*/ 1293308 h 1307721"/>
                <a:gd name="connsiteX985" fmla="*/ 1147063 w 1318886"/>
                <a:gd name="connsiteY985" fmla="*/ 1282562 h 1307721"/>
                <a:gd name="connsiteX986" fmla="*/ 1148254 w 1318886"/>
                <a:gd name="connsiteY986" fmla="*/ 1288592 h 1307721"/>
                <a:gd name="connsiteX987" fmla="*/ 1149405 w 1318886"/>
                <a:gd name="connsiteY987" fmla="*/ 1293045 h 1307721"/>
                <a:gd name="connsiteX988" fmla="*/ 1150555 w 1318886"/>
                <a:gd name="connsiteY988" fmla="*/ 1291472 h 1307721"/>
                <a:gd name="connsiteX989" fmla="*/ 1151746 w 1318886"/>
                <a:gd name="connsiteY989" fmla="*/ 1295929 h 1307721"/>
                <a:gd name="connsiteX990" fmla="*/ 1152896 w 1318886"/>
                <a:gd name="connsiteY990" fmla="*/ 1294355 h 1307721"/>
                <a:gd name="connsiteX991" fmla="*/ 1154088 w 1318886"/>
                <a:gd name="connsiteY991" fmla="*/ 1293834 h 1307721"/>
                <a:gd name="connsiteX992" fmla="*/ 1155237 w 1318886"/>
                <a:gd name="connsiteY992" fmla="*/ 1282825 h 1307721"/>
                <a:gd name="connsiteX993" fmla="*/ 1156388 w 1318886"/>
                <a:gd name="connsiteY993" fmla="*/ 1289903 h 1307721"/>
                <a:gd name="connsiteX994" fmla="*/ 1157579 w 1318886"/>
                <a:gd name="connsiteY994" fmla="*/ 1289114 h 1307721"/>
                <a:gd name="connsiteX995" fmla="*/ 1158729 w 1318886"/>
                <a:gd name="connsiteY995" fmla="*/ 1291213 h 1307721"/>
                <a:gd name="connsiteX996" fmla="*/ 1159879 w 1318886"/>
                <a:gd name="connsiteY996" fmla="*/ 1288067 h 1307721"/>
                <a:gd name="connsiteX997" fmla="*/ 1161070 w 1318886"/>
                <a:gd name="connsiteY997" fmla="*/ 1295666 h 1307721"/>
                <a:gd name="connsiteX998" fmla="*/ 1162221 w 1318886"/>
                <a:gd name="connsiteY998" fmla="*/ 1293571 h 1307721"/>
                <a:gd name="connsiteX999" fmla="*/ 1163371 w 1318886"/>
                <a:gd name="connsiteY999" fmla="*/ 1285972 h 1307721"/>
                <a:gd name="connsiteX1000" fmla="*/ 1164562 w 1318886"/>
                <a:gd name="connsiteY1000" fmla="*/ 1291213 h 1307721"/>
                <a:gd name="connsiteX1001" fmla="*/ 1165712 w 1318886"/>
                <a:gd name="connsiteY1001" fmla="*/ 1287804 h 1307721"/>
                <a:gd name="connsiteX1002" fmla="*/ 1166903 w 1318886"/>
                <a:gd name="connsiteY1002" fmla="*/ 1294881 h 1307721"/>
                <a:gd name="connsiteX1003" fmla="*/ 1168053 w 1318886"/>
                <a:gd name="connsiteY1003" fmla="*/ 1297239 h 1307721"/>
                <a:gd name="connsiteX1004" fmla="*/ 1169203 w 1318886"/>
                <a:gd name="connsiteY1004" fmla="*/ 1290424 h 1307721"/>
                <a:gd name="connsiteX1005" fmla="*/ 1170395 w 1318886"/>
                <a:gd name="connsiteY1005" fmla="*/ 1294093 h 1307721"/>
                <a:gd name="connsiteX1006" fmla="*/ 1171545 w 1318886"/>
                <a:gd name="connsiteY1006" fmla="*/ 1284398 h 1307721"/>
                <a:gd name="connsiteX1007" fmla="*/ 1172695 w 1318886"/>
                <a:gd name="connsiteY1007" fmla="*/ 1291472 h 1307721"/>
                <a:gd name="connsiteX1008" fmla="*/ 1173886 w 1318886"/>
                <a:gd name="connsiteY1008" fmla="*/ 1291213 h 1307721"/>
                <a:gd name="connsiteX1009" fmla="*/ 1175036 w 1318886"/>
                <a:gd name="connsiteY1009" fmla="*/ 1291735 h 1307721"/>
                <a:gd name="connsiteX1010" fmla="*/ 1176187 w 1318886"/>
                <a:gd name="connsiteY1010" fmla="*/ 1298549 h 1307721"/>
                <a:gd name="connsiteX1011" fmla="*/ 1177378 w 1318886"/>
                <a:gd name="connsiteY1011" fmla="*/ 1297239 h 1307721"/>
                <a:gd name="connsiteX1012" fmla="*/ 1178528 w 1318886"/>
                <a:gd name="connsiteY1012" fmla="*/ 1299334 h 1307721"/>
                <a:gd name="connsiteX1013" fmla="*/ 1179678 w 1318886"/>
                <a:gd name="connsiteY1013" fmla="*/ 1294618 h 1307721"/>
                <a:gd name="connsiteX1014" fmla="*/ 1180869 w 1318886"/>
                <a:gd name="connsiteY1014" fmla="*/ 1284920 h 1307721"/>
                <a:gd name="connsiteX1015" fmla="*/ 1182019 w 1318886"/>
                <a:gd name="connsiteY1015" fmla="*/ 1301696 h 1307721"/>
                <a:gd name="connsiteX1016" fmla="*/ 1183211 w 1318886"/>
                <a:gd name="connsiteY1016" fmla="*/ 1302217 h 1307721"/>
                <a:gd name="connsiteX1017" fmla="*/ 1184361 w 1318886"/>
                <a:gd name="connsiteY1017" fmla="*/ 1302217 h 1307721"/>
                <a:gd name="connsiteX1018" fmla="*/ 1185511 w 1318886"/>
                <a:gd name="connsiteY1018" fmla="*/ 1302217 h 1307721"/>
                <a:gd name="connsiteX1019" fmla="*/ 1186702 w 1318886"/>
                <a:gd name="connsiteY1019" fmla="*/ 1304054 h 1307721"/>
                <a:gd name="connsiteX1020" fmla="*/ 1187852 w 1318886"/>
                <a:gd name="connsiteY1020" fmla="*/ 1297239 h 1307721"/>
                <a:gd name="connsiteX1021" fmla="*/ 1189003 w 1318886"/>
                <a:gd name="connsiteY1021" fmla="*/ 1295403 h 1307721"/>
                <a:gd name="connsiteX1022" fmla="*/ 1190193 w 1318886"/>
                <a:gd name="connsiteY1022" fmla="*/ 1301433 h 1307721"/>
                <a:gd name="connsiteX1023" fmla="*/ 1191344 w 1318886"/>
                <a:gd name="connsiteY1023" fmla="*/ 1303528 h 1307721"/>
                <a:gd name="connsiteX1024" fmla="*/ 1192494 w 1318886"/>
                <a:gd name="connsiteY1024" fmla="*/ 1304054 h 1307721"/>
                <a:gd name="connsiteX1025" fmla="*/ 1193685 w 1318886"/>
                <a:gd name="connsiteY1025" fmla="*/ 1303791 h 1307721"/>
                <a:gd name="connsiteX1026" fmla="*/ 1194835 w 1318886"/>
                <a:gd name="connsiteY1026" fmla="*/ 1303006 h 1307721"/>
                <a:gd name="connsiteX1027" fmla="*/ 1195985 w 1318886"/>
                <a:gd name="connsiteY1027" fmla="*/ 1299075 h 1307721"/>
                <a:gd name="connsiteX1028" fmla="*/ 1197177 w 1318886"/>
                <a:gd name="connsiteY1028" fmla="*/ 1297502 h 1307721"/>
                <a:gd name="connsiteX1029" fmla="*/ 1198327 w 1318886"/>
                <a:gd name="connsiteY1029" fmla="*/ 1304575 h 1307721"/>
                <a:gd name="connsiteX1030" fmla="*/ 1199518 w 1318886"/>
                <a:gd name="connsiteY1030" fmla="*/ 1304575 h 1307721"/>
                <a:gd name="connsiteX1031" fmla="*/ 1200668 w 1318886"/>
                <a:gd name="connsiteY1031" fmla="*/ 1304316 h 1307721"/>
                <a:gd name="connsiteX1032" fmla="*/ 1201818 w 1318886"/>
                <a:gd name="connsiteY1032" fmla="*/ 1303528 h 1307721"/>
                <a:gd name="connsiteX1033" fmla="*/ 1203009 w 1318886"/>
                <a:gd name="connsiteY1033" fmla="*/ 1304054 h 1307721"/>
                <a:gd name="connsiteX1034" fmla="*/ 1204160 w 1318886"/>
                <a:gd name="connsiteY1034" fmla="*/ 1300123 h 1307721"/>
                <a:gd name="connsiteX1035" fmla="*/ 1205310 w 1318886"/>
                <a:gd name="connsiteY1035" fmla="*/ 1298024 h 1307721"/>
                <a:gd name="connsiteX1036" fmla="*/ 1206501 w 1318886"/>
                <a:gd name="connsiteY1036" fmla="*/ 1305627 h 1307721"/>
                <a:gd name="connsiteX1037" fmla="*/ 1207651 w 1318886"/>
                <a:gd name="connsiteY1037" fmla="*/ 1305101 h 1307721"/>
                <a:gd name="connsiteX1038" fmla="*/ 1208801 w 1318886"/>
                <a:gd name="connsiteY1038" fmla="*/ 1301955 h 1307721"/>
                <a:gd name="connsiteX1039" fmla="*/ 1209993 w 1318886"/>
                <a:gd name="connsiteY1039" fmla="*/ 1305101 h 1307721"/>
                <a:gd name="connsiteX1040" fmla="*/ 1211143 w 1318886"/>
                <a:gd name="connsiteY1040" fmla="*/ 1304316 h 1307721"/>
                <a:gd name="connsiteX1041" fmla="*/ 1212293 w 1318886"/>
                <a:gd name="connsiteY1041" fmla="*/ 1302743 h 1307721"/>
                <a:gd name="connsiteX1042" fmla="*/ 1213484 w 1318886"/>
                <a:gd name="connsiteY1042" fmla="*/ 1299075 h 1307721"/>
                <a:gd name="connsiteX1043" fmla="*/ 1214634 w 1318886"/>
                <a:gd name="connsiteY1043" fmla="*/ 1304838 h 1307721"/>
                <a:gd name="connsiteX1044" fmla="*/ 1215825 w 1318886"/>
                <a:gd name="connsiteY1044" fmla="*/ 1305627 h 1307721"/>
                <a:gd name="connsiteX1045" fmla="*/ 1216975 w 1318886"/>
                <a:gd name="connsiteY1045" fmla="*/ 1304838 h 1307721"/>
                <a:gd name="connsiteX1046" fmla="*/ 1218126 w 1318886"/>
                <a:gd name="connsiteY1046" fmla="*/ 1305364 h 1307721"/>
                <a:gd name="connsiteX1047" fmla="*/ 1219317 w 1318886"/>
                <a:gd name="connsiteY1047" fmla="*/ 1306148 h 1307721"/>
                <a:gd name="connsiteX1048" fmla="*/ 1220467 w 1318886"/>
                <a:gd name="connsiteY1048" fmla="*/ 1305101 h 1307721"/>
                <a:gd name="connsiteX1049" fmla="*/ 1221617 w 1318886"/>
                <a:gd name="connsiteY1049" fmla="*/ 1297239 h 1307721"/>
                <a:gd name="connsiteX1050" fmla="*/ 1222809 w 1318886"/>
                <a:gd name="connsiteY1050" fmla="*/ 1305101 h 1307721"/>
                <a:gd name="connsiteX1051" fmla="*/ 1223959 w 1318886"/>
                <a:gd name="connsiteY1051" fmla="*/ 1306148 h 1307721"/>
                <a:gd name="connsiteX1052" fmla="*/ 1225109 w 1318886"/>
                <a:gd name="connsiteY1052" fmla="*/ 1306148 h 1307721"/>
                <a:gd name="connsiteX1053" fmla="*/ 1226300 w 1318886"/>
                <a:gd name="connsiteY1053" fmla="*/ 1304054 h 1307721"/>
                <a:gd name="connsiteX1054" fmla="*/ 1227450 w 1318886"/>
                <a:gd name="connsiteY1054" fmla="*/ 1306411 h 1307721"/>
                <a:gd name="connsiteX1055" fmla="*/ 1228600 w 1318886"/>
                <a:gd name="connsiteY1055" fmla="*/ 1302743 h 1307721"/>
                <a:gd name="connsiteX1056" fmla="*/ 1229791 w 1318886"/>
                <a:gd name="connsiteY1056" fmla="*/ 1305886 h 1307721"/>
                <a:gd name="connsiteX1057" fmla="*/ 1230942 w 1318886"/>
                <a:gd name="connsiteY1057" fmla="*/ 1306148 h 1307721"/>
                <a:gd name="connsiteX1058" fmla="*/ 1232133 w 1318886"/>
                <a:gd name="connsiteY1058" fmla="*/ 1305364 h 1307721"/>
                <a:gd name="connsiteX1059" fmla="*/ 1233283 w 1318886"/>
                <a:gd name="connsiteY1059" fmla="*/ 1306411 h 1307721"/>
                <a:gd name="connsiteX1060" fmla="*/ 1234433 w 1318886"/>
                <a:gd name="connsiteY1060" fmla="*/ 1303006 h 1307721"/>
                <a:gd name="connsiteX1061" fmla="*/ 1235624 w 1318886"/>
                <a:gd name="connsiteY1061" fmla="*/ 1303791 h 1307721"/>
                <a:gd name="connsiteX1062" fmla="*/ 1236775 w 1318886"/>
                <a:gd name="connsiteY1062" fmla="*/ 1302743 h 1307721"/>
                <a:gd name="connsiteX1063" fmla="*/ 1237924 w 1318886"/>
                <a:gd name="connsiteY1063" fmla="*/ 1303006 h 1307721"/>
                <a:gd name="connsiteX1064" fmla="*/ 1239116 w 1318886"/>
                <a:gd name="connsiteY1064" fmla="*/ 1305364 h 1307721"/>
                <a:gd name="connsiteX1065" fmla="*/ 1240266 w 1318886"/>
                <a:gd name="connsiteY1065" fmla="*/ 1304838 h 1307721"/>
                <a:gd name="connsiteX1066" fmla="*/ 1241416 w 1318886"/>
                <a:gd name="connsiteY1066" fmla="*/ 1305886 h 1307721"/>
                <a:gd name="connsiteX1067" fmla="*/ 1242607 w 1318886"/>
                <a:gd name="connsiteY1067" fmla="*/ 1305101 h 1307721"/>
                <a:gd name="connsiteX1068" fmla="*/ 1243757 w 1318886"/>
                <a:gd name="connsiteY1068" fmla="*/ 1304575 h 1307721"/>
                <a:gd name="connsiteX1069" fmla="*/ 1244949 w 1318886"/>
                <a:gd name="connsiteY1069" fmla="*/ 1305886 h 1307721"/>
                <a:gd name="connsiteX1070" fmla="*/ 1246099 w 1318886"/>
                <a:gd name="connsiteY1070" fmla="*/ 1301170 h 1307721"/>
                <a:gd name="connsiteX1071" fmla="*/ 1247249 w 1318886"/>
                <a:gd name="connsiteY1071" fmla="*/ 1306937 h 1307721"/>
                <a:gd name="connsiteX1072" fmla="*/ 1248440 w 1318886"/>
                <a:gd name="connsiteY1072" fmla="*/ 1305364 h 1307721"/>
                <a:gd name="connsiteX1073" fmla="*/ 1249591 w 1318886"/>
                <a:gd name="connsiteY1073" fmla="*/ 1305886 h 1307721"/>
                <a:gd name="connsiteX1074" fmla="*/ 1250740 w 1318886"/>
                <a:gd name="connsiteY1074" fmla="*/ 1306411 h 1307721"/>
                <a:gd name="connsiteX1075" fmla="*/ 1251932 w 1318886"/>
                <a:gd name="connsiteY1075" fmla="*/ 1306411 h 1307721"/>
                <a:gd name="connsiteX1076" fmla="*/ 1253082 w 1318886"/>
                <a:gd name="connsiteY1076" fmla="*/ 1304838 h 1307721"/>
                <a:gd name="connsiteX1077" fmla="*/ 1254232 w 1318886"/>
                <a:gd name="connsiteY1077" fmla="*/ 1302743 h 1307721"/>
                <a:gd name="connsiteX1078" fmla="*/ 1255423 w 1318886"/>
                <a:gd name="connsiteY1078" fmla="*/ 1306411 h 1307721"/>
                <a:gd name="connsiteX1079" fmla="*/ 1256573 w 1318886"/>
                <a:gd name="connsiteY1079" fmla="*/ 1306148 h 1307721"/>
                <a:gd name="connsiteX1080" fmla="*/ 1257724 w 1318886"/>
                <a:gd name="connsiteY1080" fmla="*/ 1306148 h 1307721"/>
                <a:gd name="connsiteX1081" fmla="*/ 1258914 w 1318886"/>
                <a:gd name="connsiteY1081" fmla="*/ 1306411 h 1307721"/>
                <a:gd name="connsiteX1082" fmla="*/ 1260065 w 1318886"/>
                <a:gd name="connsiteY1082" fmla="*/ 1305886 h 1307721"/>
                <a:gd name="connsiteX1083" fmla="*/ 1261256 w 1318886"/>
                <a:gd name="connsiteY1083" fmla="*/ 1303528 h 1307721"/>
                <a:gd name="connsiteX1084" fmla="*/ 1262406 w 1318886"/>
                <a:gd name="connsiteY1084" fmla="*/ 1304054 h 1307721"/>
                <a:gd name="connsiteX1085" fmla="*/ 1263556 w 1318886"/>
                <a:gd name="connsiteY1085" fmla="*/ 1304316 h 1307721"/>
                <a:gd name="connsiteX1086" fmla="*/ 1264748 w 1318886"/>
                <a:gd name="connsiteY1086" fmla="*/ 1306148 h 1307721"/>
                <a:gd name="connsiteX1087" fmla="*/ 1265898 w 1318886"/>
                <a:gd name="connsiteY1087" fmla="*/ 1305886 h 1307721"/>
                <a:gd name="connsiteX1088" fmla="*/ 1267048 w 1318886"/>
                <a:gd name="connsiteY1088" fmla="*/ 1306674 h 1307721"/>
                <a:gd name="connsiteX1089" fmla="*/ 1268239 w 1318886"/>
                <a:gd name="connsiteY1089" fmla="*/ 1304838 h 1307721"/>
                <a:gd name="connsiteX1090" fmla="*/ 1269389 w 1318886"/>
                <a:gd name="connsiteY1090" fmla="*/ 1304838 h 1307721"/>
                <a:gd name="connsiteX1091" fmla="*/ 1270539 w 1318886"/>
                <a:gd name="connsiteY1091" fmla="*/ 1301955 h 1307721"/>
                <a:gd name="connsiteX1092" fmla="*/ 1271731 w 1318886"/>
                <a:gd name="connsiteY1092" fmla="*/ 1305886 h 1307721"/>
                <a:gd name="connsiteX1093" fmla="*/ 1272881 w 1318886"/>
                <a:gd name="connsiteY1093" fmla="*/ 1305627 h 1307721"/>
                <a:gd name="connsiteX1094" fmla="*/ 1274031 w 1318886"/>
                <a:gd name="connsiteY1094" fmla="*/ 1305886 h 1307721"/>
                <a:gd name="connsiteX1095" fmla="*/ 1275222 w 1318886"/>
                <a:gd name="connsiteY1095" fmla="*/ 1306674 h 1307721"/>
                <a:gd name="connsiteX1096" fmla="*/ 1276372 w 1318886"/>
                <a:gd name="connsiteY1096" fmla="*/ 1306411 h 1307721"/>
                <a:gd name="connsiteX1097" fmla="*/ 1277563 w 1318886"/>
                <a:gd name="connsiteY1097" fmla="*/ 1304838 h 1307721"/>
                <a:gd name="connsiteX1098" fmla="*/ 1278714 w 1318886"/>
                <a:gd name="connsiteY1098" fmla="*/ 1302743 h 1307721"/>
                <a:gd name="connsiteX1099" fmla="*/ 1279864 w 1318886"/>
                <a:gd name="connsiteY1099" fmla="*/ 1304575 h 1307721"/>
                <a:gd name="connsiteX1100" fmla="*/ 1281055 w 1318886"/>
                <a:gd name="connsiteY1100" fmla="*/ 1305627 h 1307721"/>
                <a:gd name="connsiteX1101" fmla="*/ 1282205 w 1318886"/>
                <a:gd name="connsiteY1101" fmla="*/ 1306674 h 1307721"/>
                <a:gd name="connsiteX1102" fmla="*/ 1283355 w 1318886"/>
                <a:gd name="connsiteY1102" fmla="*/ 1304575 h 1307721"/>
                <a:gd name="connsiteX1103" fmla="*/ 1284547 w 1318886"/>
                <a:gd name="connsiteY1103" fmla="*/ 1306674 h 1307721"/>
                <a:gd name="connsiteX1104" fmla="*/ 1285696 w 1318886"/>
                <a:gd name="connsiteY1104" fmla="*/ 1304575 h 1307721"/>
                <a:gd name="connsiteX1105" fmla="*/ 1286847 w 1318886"/>
                <a:gd name="connsiteY1105" fmla="*/ 1302743 h 1307721"/>
                <a:gd name="connsiteX1106" fmla="*/ 1288038 w 1318886"/>
                <a:gd name="connsiteY1106" fmla="*/ 1305886 h 1307721"/>
                <a:gd name="connsiteX1107" fmla="*/ 1289188 w 1318886"/>
                <a:gd name="connsiteY1107" fmla="*/ 1306674 h 1307721"/>
                <a:gd name="connsiteX1108" fmla="*/ 1290338 w 1318886"/>
                <a:gd name="connsiteY1108" fmla="*/ 1306411 h 1307721"/>
                <a:gd name="connsiteX1109" fmla="*/ 1291530 w 1318886"/>
                <a:gd name="connsiteY1109" fmla="*/ 1305886 h 1307721"/>
                <a:gd name="connsiteX1110" fmla="*/ 1292680 w 1318886"/>
                <a:gd name="connsiteY1110" fmla="*/ 1307196 h 1307721"/>
                <a:gd name="connsiteX1111" fmla="*/ 1293871 w 1318886"/>
                <a:gd name="connsiteY1111" fmla="*/ 1303265 h 1307721"/>
                <a:gd name="connsiteX1112" fmla="*/ 1295021 w 1318886"/>
                <a:gd name="connsiteY1112" fmla="*/ 1303265 h 1307721"/>
                <a:gd name="connsiteX1113" fmla="*/ 1296171 w 1318886"/>
                <a:gd name="connsiteY1113" fmla="*/ 1306148 h 1307721"/>
                <a:gd name="connsiteX1114" fmla="*/ 1297363 w 1318886"/>
                <a:gd name="connsiteY1114" fmla="*/ 1304575 h 1307721"/>
                <a:gd name="connsiteX1115" fmla="*/ 1298512 w 1318886"/>
                <a:gd name="connsiteY1115" fmla="*/ 1307459 h 1307721"/>
                <a:gd name="connsiteX1116" fmla="*/ 1299663 w 1318886"/>
                <a:gd name="connsiteY1116" fmla="*/ 1305627 h 1307721"/>
                <a:gd name="connsiteX1117" fmla="*/ 1300854 w 1318886"/>
                <a:gd name="connsiteY1117" fmla="*/ 1306148 h 1307721"/>
                <a:gd name="connsiteX1118" fmla="*/ 1302004 w 1318886"/>
                <a:gd name="connsiteY1118" fmla="*/ 1306411 h 1307721"/>
                <a:gd name="connsiteX1119" fmla="*/ 1303154 w 1318886"/>
                <a:gd name="connsiteY1119" fmla="*/ 1303528 h 1307721"/>
                <a:gd name="connsiteX1120" fmla="*/ 1304345 w 1318886"/>
                <a:gd name="connsiteY1120" fmla="*/ 1305627 h 1307721"/>
                <a:gd name="connsiteX1121" fmla="*/ 1305496 w 1318886"/>
                <a:gd name="connsiteY1121" fmla="*/ 1305886 h 1307721"/>
                <a:gd name="connsiteX1122" fmla="*/ 1306687 w 1318886"/>
                <a:gd name="connsiteY1122" fmla="*/ 1306411 h 1307721"/>
                <a:gd name="connsiteX1123" fmla="*/ 1307837 w 1318886"/>
                <a:gd name="connsiteY1123" fmla="*/ 1306674 h 1307721"/>
                <a:gd name="connsiteX1124" fmla="*/ 1308987 w 1318886"/>
                <a:gd name="connsiteY1124" fmla="*/ 1306674 h 1307721"/>
                <a:gd name="connsiteX1125" fmla="*/ 1310178 w 1318886"/>
                <a:gd name="connsiteY1125" fmla="*/ 1305101 h 1307721"/>
                <a:gd name="connsiteX1126" fmla="*/ 1311328 w 1318886"/>
                <a:gd name="connsiteY1126" fmla="*/ 1304054 h 1307721"/>
                <a:gd name="connsiteX1127" fmla="*/ 1312478 w 1318886"/>
                <a:gd name="connsiteY1127" fmla="*/ 1305886 h 1307721"/>
                <a:gd name="connsiteX1128" fmla="*/ 1313670 w 1318886"/>
                <a:gd name="connsiteY1128" fmla="*/ 1307196 h 1307721"/>
                <a:gd name="connsiteX1129" fmla="*/ 1314820 w 1318886"/>
                <a:gd name="connsiteY1129" fmla="*/ 1305886 h 1307721"/>
                <a:gd name="connsiteX1130" fmla="*/ 1315970 w 1318886"/>
                <a:gd name="connsiteY1130" fmla="*/ 1307459 h 1307721"/>
                <a:gd name="connsiteX1131" fmla="*/ 1317161 w 1318886"/>
                <a:gd name="connsiteY1131" fmla="*/ 1305886 h 1307721"/>
                <a:gd name="connsiteX1132" fmla="*/ 1318312 w 1318886"/>
                <a:gd name="connsiteY1132" fmla="*/ 1304575 h 1307721"/>
                <a:gd name="connsiteX1133" fmla="*/ 1318887 w 1318886"/>
                <a:gd name="connsiteY1133" fmla="*/ 1303943 h 13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1307721">
                  <a:moveTo>
                    <a:pt x="0" y="1307722"/>
                  </a:moveTo>
                  <a:lnTo>
                    <a:pt x="863" y="1307722"/>
                  </a:lnTo>
                  <a:lnTo>
                    <a:pt x="2013" y="1307722"/>
                  </a:lnTo>
                  <a:lnTo>
                    <a:pt x="3204" y="1307722"/>
                  </a:lnTo>
                  <a:lnTo>
                    <a:pt x="4354" y="1307722"/>
                  </a:lnTo>
                  <a:lnTo>
                    <a:pt x="5505" y="1307722"/>
                  </a:lnTo>
                  <a:lnTo>
                    <a:pt x="6695" y="1307722"/>
                  </a:lnTo>
                  <a:lnTo>
                    <a:pt x="7846" y="1307722"/>
                  </a:lnTo>
                  <a:lnTo>
                    <a:pt x="8996" y="1307722"/>
                  </a:lnTo>
                  <a:lnTo>
                    <a:pt x="10187" y="1307722"/>
                  </a:lnTo>
                  <a:lnTo>
                    <a:pt x="11337" y="1307722"/>
                  </a:lnTo>
                  <a:lnTo>
                    <a:pt x="12487" y="1307722"/>
                  </a:lnTo>
                  <a:lnTo>
                    <a:pt x="13679" y="1307722"/>
                  </a:lnTo>
                  <a:lnTo>
                    <a:pt x="14829" y="1307722"/>
                  </a:lnTo>
                  <a:lnTo>
                    <a:pt x="15979" y="1307722"/>
                  </a:lnTo>
                  <a:lnTo>
                    <a:pt x="17170" y="1307722"/>
                  </a:lnTo>
                  <a:lnTo>
                    <a:pt x="18320" y="1307722"/>
                  </a:lnTo>
                  <a:lnTo>
                    <a:pt x="19511" y="1307722"/>
                  </a:lnTo>
                  <a:lnTo>
                    <a:pt x="20662" y="1307722"/>
                  </a:lnTo>
                  <a:lnTo>
                    <a:pt x="21812" y="1307722"/>
                  </a:lnTo>
                  <a:lnTo>
                    <a:pt x="23003" y="1307722"/>
                  </a:lnTo>
                  <a:lnTo>
                    <a:pt x="24153" y="1307722"/>
                  </a:lnTo>
                  <a:lnTo>
                    <a:pt x="25303" y="1307722"/>
                  </a:lnTo>
                  <a:lnTo>
                    <a:pt x="26495" y="1307722"/>
                  </a:lnTo>
                  <a:lnTo>
                    <a:pt x="27644" y="1307722"/>
                  </a:lnTo>
                  <a:lnTo>
                    <a:pt x="28795" y="1307722"/>
                  </a:lnTo>
                  <a:lnTo>
                    <a:pt x="29986" y="1307722"/>
                  </a:lnTo>
                  <a:lnTo>
                    <a:pt x="31136" y="1307722"/>
                  </a:lnTo>
                  <a:lnTo>
                    <a:pt x="32327" y="1307722"/>
                  </a:lnTo>
                  <a:lnTo>
                    <a:pt x="33478" y="1307722"/>
                  </a:lnTo>
                  <a:lnTo>
                    <a:pt x="34628" y="1307722"/>
                  </a:lnTo>
                  <a:lnTo>
                    <a:pt x="35819" y="1307722"/>
                  </a:lnTo>
                  <a:lnTo>
                    <a:pt x="36969" y="1307722"/>
                  </a:lnTo>
                  <a:lnTo>
                    <a:pt x="38119" y="1307722"/>
                  </a:lnTo>
                  <a:lnTo>
                    <a:pt x="39311" y="1307722"/>
                  </a:lnTo>
                  <a:lnTo>
                    <a:pt x="40461" y="1307722"/>
                  </a:lnTo>
                  <a:lnTo>
                    <a:pt x="41611" y="1307722"/>
                  </a:lnTo>
                  <a:lnTo>
                    <a:pt x="42802" y="1307722"/>
                  </a:lnTo>
                  <a:lnTo>
                    <a:pt x="43952" y="1307722"/>
                  </a:lnTo>
                  <a:lnTo>
                    <a:pt x="45102" y="1307722"/>
                  </a:lnTo>
                  <a:lnTo>
                    <a:pt x="46293" y="1307722"/>
                  </a:lnTo>
                  <a:lnTo>
                    <a:pt x="47444" y="1307722"/>
                  </a:lnTo>
                  <a:lnTo>
                    <a:pt x="48635" y="1303006"/>
                  </a:lnTo>
                  <a:lnTo>
                    <a:pt x="49785" y="1301955"/>
                  </a:lnTo>
                  <a:lnTo>
                    <a:pt x="50935" y="1297765"/>
                  </a:lnTo>
                  <a:lnTo>
                    <a:pt x="52126" y="1293045"/>
                  </a:lnTo>
                  <a:lnTo>
                    <a:pt x="53277" y="1282825"/>
                  </a:lnTo>
                  <a:lnTo>
                    <a:pt x="54426" y="1281252"/>
                  </a:lnTo>
                  <a:lnTo>
                    <a:pt x="55618" y="1285709"/>
                  </a:lnTo>
                  <a:lnTo>
                    <a:pt x="56768" y="1284398"/>
                  </a:lnTo>
                  <a:lnTo>
                    <a:pt x="57918" y="1282825"/>
                  </a:lnTo>
                  <a:lnTo>
                    <a:pt x="59109" y="1285446"/>
                  </a:lnTo>
                  <a:lnTo>
                    <a:pt x="60259" y="1284398"/>
                  </a:lnTo>
                  <a:lnTo>
                    <a:pt x="61410" y="1288067"/>
                  </a:lnTo>
                  <a:lnTo>
                    <a:pt x="62601" y="1291213"/>
                  </a:lnTo>
                  <a:lnTo>
                    <a:pt x="63751" y="1282299"/>
                  </a:lnTo>
                  <a:lnTo>
                    <a:pt x="64942" y="1277321"/>
                  </a:lnTo>
                  <a:lnTo>
                    <a:pt x="66093" y="1285446"/>
                  </a:lnTo>
                  <a:lnTo>
                    <a:pt x="67242" y="1282299"/>
                  </a:lnTo>
                  <a:lnTo>
                    <a:pt x="68434" y="1259239"/>
                  </a:lnTo>
                  <a:lnTo>
                    <a:pt x="69584" y="1275748"/>
                  </a:lnTo>
                  <a:lnTo>
                    <a:pt x="70734" y="1277584"/>
                  </a:lnTo>
                  <a:lnTo>
                    <a:pt x="71925" y="1280467"/>
                  </a:lnTo>
                  <a:lnTo>
                    <a:pt x="73075" y="1279420"/>
                  </a:lnTo>
                  <a:lnTo>
                    <a:pt x="74226" y="1274700"/>
                  </a:lnTo>
                  <a:lnTo>
                    <a:pt x="75417" y="1271817"/>
                  </a:lnTo>
                  <a:lnTo>
                    <a:pt x="76567" y="1282825"/>
                  </a:lnTo>
                  <a:lnTo>
                    <a:pt x="77717" y="1282825"/>
                  </a:lnTo>
                  <a:lnTo>
                    <a:pt x="78908" y="1283088"/>
                  </a:lnTo>
                  <a:lnTo>
                    <a:pt x="80058" y="1283088"/>
                  </a:lnTo>
                  <a:lnTo>
                    <a:pt x="81250" y="1282299"/>
                  </a:lnTo>
                  <a:lnTo>
                    <a:pt x="82400" y="1271558"/>
                  </a:lnTo>
                  <a:lnTo>
                    <a:pt x="83550" y="1271295"/>
                  </a:lnTo>
                  <a:lnTo>
                    <a:pt x="84741" y="1278368"/>
                  </a:lnTo>
                  <a:lnTo>
                    <a:pt x="85891" y="1278894"/>
                  </a:lnTo>
                  <a:lnTo>
                    <a:pt x="87042" y="1276536"/>
                  </a:lnTo>
                  <a:lnTo>
                    <a:pt x="88232" y="1283088"/>
                  </a:lnTo>
                  <a:lnTo>
                    <a:pt x="89383" y="1276536"/>
                  </a:lnTo>
                  <a:lnTo>
                    <a:pt x="90533" y="1290950"/>
                  </a:lnTo>
                  <a:lnTo>
                    <a:pt x="91724" y="1271295"/>
                  </a:lnTo>
                  <a:lnTo>
                    <a:pt x="92874" y="1280730"/>
                  </a:lnTo>
                  <a:lnTo>
                    <a:pt x="94024" y="1280204"/>
                  </a:lnTo>
                  <a:lnTo>
                    <a:pt x="95216" y="1271032"/>
                  </a:lnTo>
                  <a:lnTo>
                    <a:pt x="96366" y="1287541"/>
                  </a:lnTo>
                  <a:lnTo>
                    <a:pt x="97557" y="1266054"/>
                  </a:lnTo>
                  <a:lnTo>
                    <a:pt x="98707" y="1276536"/>
                  </a:lnTo>
                  <a:lnTo>
                    <a:pt x="99857" y="1268674"/>
                  </a:lnTo>
                  <a:lnTo>
                    <a:pt x="101049" y="1278894"/>
                  </a:lnTo>
                  <a:lnTo>
                    <a:pt x="102199" y="1263433"/>
                  </a:lnTo>
                  <a:lnTo>
                    <a:pt x="103349" y="1273127"/>
                  </a:lnTo>
                  <a:lnTo>
                    <a:pt x="104540" y="1271817"/>
                  </a:lnTo>
                  <a:lnTo>
                    <a:pt x="105690" y="1273127"/>
                  </a:lnTo>
                  <a:lnTo>
                    <a:pt x="106840" y="1250592"/>
                  </a:lnTo>
                  <a:lnTo>
                    <a:pt x="108032" y="1254260"/>
                  </a:lnTo>
                  <a:lnTo>
                    <a:pt x="109182" y="1256355"/>
                  </a:lnTo>
                  <a:lnTo>
                    <a:pt x="110373" y="1267101"/>
                  </a:lnTo>
                  <a:lnTo>
                    <a:pt x="111523" y="1260286"/>
                  </a:lnTo>
                  <a:lnTo>
                    <a:pt x="112673" y="1260024"/>
                  </a:lnTo>
                  <a:lnTo>
                    <a:pt x="113865" y="1260549"/>
                  </a:lnTo>
                  <a:lnTo>
                    <a:pt x="115014" y="1247972"/>
                  </a:lnTo>
                  <a:lnTo>
                    <a:pt x="116165" y="1248231"/>
                  </a:lnTo>
                  <a:lnTo>
                    <a:pt x="117356" y="1221502"/>
                  </a:lnTo>
                  <a:lnTo>
                    <a:pt x="118506" y="1235127"/>
                  </a:lnTo>
                  <a:lnTo>
                    <a:pt x="119656" y="1255308"/>
                  </a:lnTo>
                  <a:lnTo>
                    <a:pt x="120847" y="1243252"/>
                  </a:lnTo>
                  <a:lnTo>
                    <a:pt x="121998" y="1233032"/>
                  </a:lnTo>
                  <a:lnTo>
                    <a:pt x="123147" y="1252687"/>
                  </a:lnTo>
                  <a:lnTo>
                    <a:pt x="124339" y="1263433"/>
                  </a:lnTo>
                  <a:lnTo>
                    <a:pt x="125489" y="1246399"/>
                  </a:lnTo>
                  <a:lnTo>
                    <a:pt x="126680" y="1239058"/>
                  </a:lnTo>
                  <a:lnTo>
                    <a:pt x="127830" y="1258455"/>
                  </a:lnTo>
                  <a:lnTo>
                    <a:pt x="128981" y="1248231"/>
                  </a:lnTo>
                  <a:lnTo>
                    <a:pt x="130172" y="1233032"/>
                  </a:lnTo>
                  <a:lnTo>
                    <a:pt x="131322" y="1239847"/>
                  </a:lnTo>
                  <a:lnTo>
                    <a:pt x="132472" y="1251114"/>
                  </a:lnTo>
                  <a:lnTo>
                    <a:pt x="133663" y="1252950"/>
                  </a:lnTo>
                  <a:lnTo>
                    <a:pt x="134814" y="1237489"/>
                  </a:lnTo>
                  <a:lnTo>
                    <a:pt x="135964" y="1239847"/>
                  </a:lnTo>
                  <a:lnTo>
                    <a:pt x="137155" y="1253735"/>
                  </a:lnTo>
                  <a:lnTo>
                    <a:pt x="138305" y="1249019"/>
                  </a:lnTo>
                  <a:lnTo>
                    <a:pt x="139455" y="1255308"/>
                  </a:lnTo>
                  <a:lnTo>
                    <a:pt x="140646" y="1233032"/>
                  </a:lnTo>
                  <a:lnTo>
                    <a:pt x="141796" y="1253735"/>
                  </a:lnTo>
                  <a:lnTo>
                    <a:pt x="142988" y="1262123"/>
                  </a:lnTo>
                  <a:lnTo>
                    <a:pt x="144138" y="1258976"/>
                  </a:lnTo>
                  <a:lnTo>
                    <a:pt x="145288" y="1255045"/>
                  </a:lnTo>
                  <a:lnTo>
                    <a:pt x="146479" y="1253735"/>
                  </a:lnTo>
                  <a:lnTo>
                    <a:pt x="147629" y="1246136"/>
                  </a:lnTo>
                  <a:lnTo>
                    <a:pt x="148780" y="1260812"/>
                  </a:lnTo>
                  <a:lnTo>
                    <a:pt x="149971" y="1258192"/>
                  </a:lnTo>
                  <a:lnTo>
                    <a:pt x="151121" y="1254260"/>
                  </a:lnTo>
                  <a:lnTo>
                    <a:pt x="152271" y="1259765"/>
                  </a:lnTo>
                  <a:lnTo>
                    <a:pt x="153462" y="1250330"/>
                  </a:lnTo>
                  <a:lnTo>
                    <a:pt x="154612" y="1243252"/>
                  </a:lnTo>
                  <a:lnTo>
                    <a:pt x="155763" y="1238799"/>
                  </a:lnTo>
                  <a:lnTo>
                    <a:pt x="156954" y="1255834"/>
                  </a:lnTo>
                  <a:lnTo>
                    <a:pt x="158104" y="1244562"/>
                  </a:lnTo>
                  <a:lnTo>
                    <a:pt x="159295" y="1246399"/>
                  </a:lnTo>
                  <a:lnTo>
                    <a:pt x="160445" y="1245610"/>
                  </a:lnTo>
                  <a:lnTo>
                    <a:pt x="161596" y="1254782"/>
                  </a:lnTo>
                  <a:lnTo>
                    <a:pt x="162786" y="1235390"/>
                  </a:lnTo>
                  <a:lnTo>
                    <a:pt x="163937" y="1255834"/>
                  </a:lnTo>
                  <a:lnTo>
                    <a:pt x="165087" y="1242468"/>
                  </a:lnTo>
                  <a:lnTo>
                    <a:pt x="166278" y="1252424"/>
                  </a:lnTo>
                  <a:lnTo>
                    <a:pt x="167428" y="1240110"/>
                  </a:lnTo>
                  <a:lnTo>
                    <a:pt x="168578" y="1242989"/>
                  </a:lnTo>
                  <a:lnTo>
                    <a:pt x="169770" y="1238274"/>
                  </a:lnTo>
                  <a:lnTo>
                    <a:pt x="170920" y="1250330"/>
                  </a:lnTo>
                  <a:lnTo>
                    <a:pt x="172070" y="1246399"/>
                  </a:lnTo>
                  <a:lnTo>
                    <a:pt x="173261" y="1239058"/>
                  </a:lnTo>
                  <a:lnTo>
                    <a:pt x="174411" y="1256093"/>
                  </a:lnTo>
                  <a:lnTo>
                    <a:pt x="175602" y="1238537"/>
                  </a:lnTo>
                  <a:lnTo>
                    <a:pt x="176753" y="1250067"/>
                  </a:lnTo>
                  <a:lnTo>
                    <a:pt x="177903" y="1251377"/>
                  </a:lnTo>
                  <a:lnTo>
                    <a:pt x="179094" y="1255834"/>
                  </a:lnTo>
                  <a:lnTo>
                    <a:pt x="180244" y="1250330"/>
                  </a:lnTo>
                  <a:lnTo>
                    <a:pt x="181394" y="1261075"/>
                  </a:lnTo>
                  <a:lnTo>
                    <a:pt x="182586" y="1250330"/>
                  </a:lnTo>
                  <a:lnTo>
                    <a:pt x="183735" y="1254260"/>
                  </a:lnTo>
                  <a:lnTo>
                    <a:pt x="184886" y="1249282"/>
                  </a:lnTo>
                  <a:lnTo>
                    <a:pt x="186077" y="1253472"/>
                  </a:lnTo>
                  <a:lnTo>
                    <a:pt x="187227" y="1255308"/>
                  </a:lnTo>
                  <a:lnTo>
                    <a:pt x="188418" y="1256881"/>
                  </a:lnTo>
                  <a:lnTo>
                    <a:pt x="189568" y="1253735"/>
                  </a:lnTo>
                  <a:lnTo>
                    <a:pt x="190719" y="1254260"/>
                  </a:lnTo>
                  <a:lnTo>
                    <a:pt x="191910" y="1258455"/>
                  </a:lnTo>
                  <a:lnTo>
                    <a:pt x="193060" y="1260286"/>
                  </a:lnTo>
                  <a:lnTo>
                    <a:pt x="194210" y="1257403"/>
                  </a:lnTo>
                  <a:lnTo>
                    <a:pt x="195401" y="1249019"/>
                  </a:lnTo>
                  <a:lnTo>
                    <a:pt x="196552" y="1246399"/>
                  </a:lnTo>
                  <a:lnTo>
                    <a:pt x="197702" y="1259765"/>
                  </a:lnTo>
                  <a:lnTo>
                    <a:pt x="198893" y="1246399"/>
                  </a:lnTo>
                  <a:lnTo>
                    <a:pt x="200043" y="1260812"/>
                  </a:lnTo>
                  <a:lnTo>
                    <a:pt x="201193" y="1253472"/>
                  </a:lnTo>
                  <a:lnTo>
                    <a:pt x="202384" y="1253472"/>
                  </a:lnTo>
                  <a:lnTo>
                    <a:pt x="203535" y="1246661"/>
                  </a:lnTo>
                  <a:lnTo>
                    <a:pt x="204726" y="1238011"/>
                  </a:lnTo>
                  <a:lnTo>
                    <a:pt x="205876" y="1245873"/>
                  </a:lnTo>
                  <a:lnTo>
                    <a:pt x="207026" y="1243515"/>
                  </a:lnTo>
                  <a:lnTo>
                    <a:pt x="208217" y="1246399"/>
                  </a:lnTo>
                  <a:lnTo>
                    <a:pt x="209368" y="1264480"/>
                  </a:lnTo>
                  <a:lnTo>
                    <a:pt x="210517" y="1258713"/>
                  </a:lnTo>
                  <a:lnTo>
                    <a:pt x="211709" y="1227265"/>
                  </a:lnTo>
                  <a:lnTo>
                    <a:pt x="212859" y="1244825"/>
                  </a:lnTo>
                  <a:lnTo>
                    <a:pt x="214009" y="1225433"/>
                  </a:lnTo>
                  <a:lnTo>
                    <a:pt x="215200" y="1237748"/>
                  </a:lnTo>
                  <a:lnTo>
                    <a:pt x="216350" y="1246399"/>
                  </a:lnTo>
                  <a:lnTo>
                    <a:pt x="217501" y="1244299"/>
                  </a:lnTo>
                  <a:lnTo>
                    <a:pt x="218692" y="1251377"/>
                  </a:lnTo>
                  <a:lnTo>
                    <a:pt x="219842" y="1231985"/>
                  </a:lnTo>
                  <a:lnTo>
                    <a:pt x="221033" y="1239847"/>
                  </a:lnTo>
                  <a:lnTo>
                    <a:pt x="222183" y="1239058"/>
                  </a:lnTo>
                  <a:lnTo>
                    <a:pt x="223333" y="1239847"/>
                  </a:lnTo>
                  <a:lnTo>
                    <a:pt x="224525" y="1245873"/>
                  </a:lnTo>
                  <a:lnTo>
                    <a:pt x="225675" y="1239584"/>
                  </a:lnTo>
                  <a:lnTo>
                    <a:pt x="226825" y="1256355"/>
                  </a:lnTo>
                  <a:lnTo>
                    <a:pt x="228016" y="1245873"/>
                  </a:lnTo>
                  <a:lnTo>
                    <a:pt x="229166" y="1253213"/>
                  </a:lnTo>
                  <a:lnTo>
                    <a:pt x="230317" y="1247972"/>
                  </a:lnTo>
                  <a:lnTo>
                    <a:pt x="231507" y="1248231"/>
                  </a:lnTo>
                  <a:lnTo>
                    <a:pt x="232658" y="1259765"/>
                  </a:lnTo>
                  <a:lnTo>
                    <a:pt x="233808" y="1264480"/>
                  </a:lnTo>
                  <a:lnTo>
                    <a:pt x="234999" y="1261860"/>
                  </a:lnTo>
                  <a:lnTo>
                    <a:pt x="236149" y="1260549"/>
                  </a:lnTo>
                  <a:lnTo>
                    <a:pt x="237341" y="1258713"/>
                  </a:lnTo>
                  <a:lnTo>
                    <a:pt x="238491" y="1252162"/>
                  </a:lnTo>
                  <a:lnTo>
                    <a:pt x="239641" y="1231985"/>
                  </a:lnTo>
                  <a:lnTo>
                    <a:pt x="240832" y="1248756"/>
                  </a:lnTo>
                  <a:lnTo>
                    <a:pt x="241982" y="1238274"/>
                  </a:lnTo>
                  <a:lnTo>
                    <a:pt x="243132" y="1226743"/>
                  </a:lnTo>
                  <a:lnTo>
                    <a:pt x="244323" y="1200274"/>
                  </a:lnTo>
                  <a:lnTo>
                    <a:pt x="245474" y="1251640"/>
                  </a:lnTo>
                  <a:lnTo>
                    <a:pt x="246624" y="1242730"/>
                  </a:lnTo>
                  <a:lnTo>
                    <a:pt x="247815" y="1230674"/>
                  </a:lnTo>
                  <a:lnTo>
                    <a:pt x="248965" y="1229627"/>
                  </a:lnTo>
                  <a:lnTo>
                    <a:pt x="250156" y="1236963"/>
                  </a:lnTo>
                  <a:lnTo>
                    <a:pt x="251307" y="1224386"/>
                  </a:lnTo>
                  <a:lnTo>
                    <a:pt x="252457" y="1234868"/>
                  </a:lnTo>
                  <a:lnTo>
                    <a:pt x="253648" y="1228838"/>
                  </a:lnTo>
                  <a:lnTo>
                    <a:pt x="254798" y="1238799"/>
                  </a:lnTo>
                  <a:lnTo>
                    <a:pt x="255948" y="1240110"/>
                  </a:lnTo>
                  <a:lnTo>
                    <a:pt x="257140" y="1232248"/>
                  </a:lnTo>
                  <a:lnTo>
                    <a:pt x="258289" y="1234080"/>
                  </a:lnTo>
                  <a:lnTo>
                    <a:pt x="259440" y="1223860"/>
                  </a:lnTo>
                  <a:lnTo>
                    <a:pt x="260631" y="1227528"/>
                  </a:lnTo>
                  <a:lnTo>
                    <a:pt x="261781" y="1191101"/>
                  </a:lnTo>
                  <a:lnTo>
                    <a:pt x="262931" y="1221239"/>
                  </a:lnTo>
                  <a:lnTo>
                    <a:pt x="264123" y="1207610"/>
                  </a:lnTo>
                  <a:lnTo>
                    <a:pt x="265273" y="1179834"/>
                  </a:lnTo>
                  <a:lnTo>
                    <a:pt x="266464" y="1152838"/>
                  </a:lnTo>
                  <a:lnTo>
                    <a:pt x="267614" y="1124800"/>
                  </a:lnTo>
                  <a:lnTo>
                    <a:pt x="268764" y="1007653"/>
                  </a:lnTo>
                  <a:lnTo>
                    <a:pt x="269956" y="867184"/>
                  </a:lnTo>
                  <a:lnTo>
                    <a:pt x="271105" y="800619"/>
                  </a:lnTo>
                  <a:lnTo>
                    <a:pt x="272256" y="820800"/>
                  </a:lnTo>
                  <a:lnTo>
                    <a:pt x="273447" y="749516"/>
                  </a:lnTo>
                  <a:lnTo>
                    <a:pt x="274597" y="382094"/>
                  </a:lnTo>
                  <a:lnTo>
                    <a:pt x="275747" y="470676"/>
                  </a:lnTo>
                  <a:lnTo>
                    <a:pt x="276938" y="703654"/>
                  </a:lnTo>
                  <a:lnTo>
                    <a:pt x="278089" y="774938"/>
                  </a:lnTo>
                  <a:lnTo>
                    <a:pt x="279238" y="672731"/>
                  </a:lnTo>
                  <a:lnTo>
                    <a:pt x="280430" y="750563"/>
                  </a:lnTo>
                  <a:lnTo>
                    <a:pt x="281580" y="815559"/>
                  </a:lnTo>
                  <a:lnTo>
                    <a:pt x="282771" y="997433"/>
                  </a:lnTo>
                  <a:lnTo>
                    <a:pt x="283921" y="892606"/>
                  </a:lnTo>
                  <a:lnTo>
                    <a:pt x="285071" y="640232"/>
                  </a:lnTo>
                  <a:lnTo>
                    <a:pt x="286263" y="652813"/>
                  </a:lnTo>
                  <a:lnTo>
                    <a:pt x="287413" y="697887"/>
                  </a:lnTo>
                  <a:lnTo>
                    <a:pt x="288563" y="747943"/>
                  </a:lnTo>
                  <a:lnTo>
                    <a:pt x="289754" y="726193"/>
                  </a:lnTo>
                  <a:lnTo>
                    <a:pt x="290905" y="851723"/>
                  </a:lnTo>
                  <a:lnTo>
                    <a:pt x="292055" y="810839"/>
                  </a:lnTo>
                  <a:lnTo>
                    <a:pt x="293246" y="725145"/>
                  </a:lnTo>
                  <a:lnTo>
                    <a:pt x="294396" y="810576"/>
                  </a:lnTo>
                  <a:lnTo>
                    <a:pt x="295546" y="742438"/>
                  </a:lnTo>
                  <a:lnTo>
                    <a:pt x="296737" y="474870"/>
                  </a:lnTo>
                  <a:lnTo>
                    <a:pt x="297887" y="662770"/>
                  </a:lnTo>
                  <a:lnTo>
                    <a:pt x="299079" y="833904"/>
                  </a:lnTo>
                  <a:lnTo>
                    <a:pt x="300229" y="808744"/>
                  </a:lnTo>
                  <a:lnTo>
                    <a:pt x="301379" y="770481"/>
                  </a:lnTo>
                  <a:lnTo>
                    <a:pt x="302570" y="752662"/>
                  </a:lnTo>
                  <a:lnTo>
                    <a:pt x="303720" y="830494"/>
                  </a:lnTo>
                  <a:lnTo>
                    <a:pt x="304871" y="827089"/>
                  </a:lnTo>
                  <a:lnTo>
                    <a:pt x="306062" y="837309"/>
                  </a:lnTo>
                  <a:lnTo>
                    <a:pt x="307212" y="925365"/>
                  </a:lnTo>
                  <a:lnTo>
                    <a:pt x="308362" y="907804"/>
                  </a:lnTo>
                  <a:lnTo>
                    <a:pt x="309553" y="766025"/>
                  </a:lnTo>
                  <a:lnTo>
                    <a:pt x="310703" y="844645"/>
                  </a:lnTo>
                  <a:lnTo>
                    <a:pt x="311895" y="905972"/>
                  </a:lnTo>
                  <a:lnTo>
                    <a:pt x="313045" y="791710"/>
                  </a:lnTo>
                  <a:lnTo>
                    <a:pt x="314195" y="788300"/>
                  </a:lnTo>
                  <a:lnTo>
                    <a:pt x="315386" y="909378"/>
                  </a:lnTo>
                  <a:lnTo>
                    <a:pt x="316536" y="840714"/>
                  </a:lnTo>
                  <a:lnTo>
                    <a:pt x="317687" y="780701"/>
                  </a:lnTo>
                  <a:lnTo>
                    <a:pt x="318877" y="802977"/>
                  </a:lnTo>
                  <a:lnTo>
                    <a:pt x="320028" y="873998"/>
                  </a:lnTo>
                  <a:lnTo>
                    <a:pt x="321178" y="894701"/>
                  </a:lnTo>
                  <a:lnTo>
                    <a:pt x="322369" y="850149"/>
                  </a:lnTo>
                  <a:lnTo>
                    <a:pt x="323519" y="842813"/>
                  </a:lnTo>
                  <a:lnTo>
                    <a:pt x="324669" y="945804"/>
                  </a:lnTo>
                  <a:lnTo>
                    <a:pt x="325861" y="784895"/>
                  </a:lnTo>
                  <a:lnTo>
                    <a:pt x="327010" y="755020"/>
                  </a:lnTo>
                  <a:lnTo>
                    <a:pt x="328202" y="751611"/>
                  </a:lnTo>
                  <a:lnTo>
                    <a:pt x="329352" y="824205"/>
                  </a:lnTo>
                  <a:lnTo>
                    <a:pt x="330502" y="833115"/>
                  </a:lnTo>
                  <a:lnTo>
                    <a:pt x="331693" y="730908"/>
                  </a:lnTo>
                  <a:lnTo>
                    <a:pt x="332844" y="673516"/>
                  </a:lnTo>
                  <a:lnTo>
                    <a:pt x="333994" y="302951"/>
                  </a:lnTo>
                  <a:lnTo>
                    <a:pt x="335185" y="0"/>
                  </a:lnTo>
                  <a:lnTo>
                    <a:pt x="336335" y="248441"/>
                  </a:lnTo>
                  <a:lnTo>
                    <a:pt x="337485" y="418262"/>
                  </a:lnTo>
                  <a:lnTo>
                    <a:pt x="338677" y="203889"/>
                  </a:lnTo>
                  <a:lnTo>
                    <a:pt x="339826" y="576814"/>
                  </a:lnTo>
                  <a:lnTo>
                    <a:pt x="340977" y="473034"/>
                  </a:lnTo>
                  <a:lnTo>
                    <a:pt x="342168" y="396508"/>
                  </a:lnTo>
                  <a:lnTo>
                    <a:pt x="343318" y="325489"/>
                  </a:lnTo>
                  <a:lnTo>
                    <a:pt x="344509" y="498978"/>
                  </a:lnTo>
                  <a:lnTo>
                    <a:pt x="345659" y="419572"/>
                  </a:lnTo>
                  <a:lnTo>
                    <a:pt x="346810" y="512607"/>
                  </a:lnTo>
                  <a:lnTo>
                    <a:pt x="348001" y="676662"/>
                  </a:lnTo>
                  <a:lnTo>
                    <a:pt x="349151" y="547723"/>
                  </a:lnTo>
                  <a:lnTo>
                    <a:pt x="350301" y="528068"/>
                  </a:lnTo>
                  <a:lnTo>
                    <a:pt x="351492" y="314220"/>
                  </a:lnTo>
                  <a:lnTo>
                    <a:pt x="352643" y="212013"/>
                  </a:lnTo>
                  <a:lnTo>
                    <a:pt x="353792" y="395986"/>
                  </a:lnTo>
                  <a:lnTo>
                    <a:pt x="354984" y="482206"/>
                  </a:lnTo>
                  <a:lnTo>
                    <a:pt x="356134" y="571046"/>
                  </a:lnTo>
                  <a:lnTo>
                    <a:pt x="357284" y="511034"/>
                  </a:lnTo>
                  <a:lnTo>
                    <a:pt x="358475" y="279889"/>
                  </a:lnTo>
                  <a:lnTo>
                    <a:pt x="359626" y="285655"/>
                  </a:lnTo>
                  <a:lnTo>
                    <a:pt x="360817" y="354840"/>
                  </a:lnTo>
                  <a:lnTo>
                    <a:pt x="361967" y="363228"/>
                  </a:lnTo>
                  <a:lnTo>
                    <a:pt x="363117" y="292731"/>
                  </a:lnTo>
                  <a:lnTo>
                    <a:pt x="364308" y="384715"/>
                  </a:lnTo>
                  <a:lnTo>
                    <a:pt x="365459" y="612977"/>
                  </a:lnTo>
                  <a:lnTo>
                    <a:pt x="366608" y="522564"/>
                  </a:lnTo>
                  <a:lnTo>
                    <a:pt x="367800" y="617956"/>
                  </a:lnTo>
                  <a:lnTo>
                    <a:pt x="368950" y="553227"/>
                  </a:lnTo>
                  <a:lnTo>
                    <a:pt x="370100" y="481680"/>
                  </a:lnTo>
                  <a:lnTo>
                    <a:pt x="371291" y="588869"/>
                  </a:lnTo>
                  <a:lnTo>
                    <a:pt x="372441" y="658055"/>
                  </a:lnTo>
                  <a:lnTo>
                    <a:pt x="373592" y="562137"/>
                  </a:lnTo>
                  <a:lnTo>
                    <a:pt x="374783" y="473559"/>
                  </a:lnTo>
                  <a:lnTo>
                    <a:pt x="375933" y="348551"/>
                  </a:lnTo>
                  <a:lnTo>
                    <a:pt x="377124" y="569999"/>
                  </a:lnTo>
                  <a:lnTo>
                    <a:pt x="378274" y="620318"/>
                  </a:lnTo>
                  <a:lnTo>
                    <a:pt x="379424" y="656482"/>
                  </a:lnTo>
                  <a:lnTo>
                    <a:pt x="380616" y="783059"/>
                  </a:lnTo>
                  <a:lnTo>
                    <a:pt x="381766" y="594633"/>
                  </a:lnTo>
                  <a:lnTo>
                    <a:pt x="382916" y="113476"/>
                  </a:lnTo>
                  <a:lnTo>
                    <a:pt x="384107" y="251324"/>
                  </a:lnTo>
                  <a:lnTo>
                    <a:pt x="385257" y="484301"/>
                  </a:lnTo>
                  <a:lnTo>
                    <a:pt x="386408" y="593585"/>
                  </a:lnTo>
                  <a:lnTo>
                    <a:pt x="387598" y="520732"/>
                  </a:lnTo>
                  <a:lnTo>
                    <a:pt x="388749" y="580745"/>
                  </a:lnTo>
                  <a:lnTo>
                    <a:pt x="389940" y="539861"/>
                  </a:lnTo>
                  <a:lnTo>
                    <a:pt x="391090" y="540909"/>
                  </a:lnTo>
                  <a:lnTo>
                    <a:pt x="392240" y="524400"/>
                  </a:lnTo>
                  <a:lnTo>
                    <a:pt x="393431" y="516275"/>
                  </a:lnTo>
                  <a:lnTo>
                    <a:pt x="394582" y="668275"/>
                  </a:lnTo>
                  <a:lnTo>
                    <a:pt x="395732" y="717020"/>
                  </a:lnTo>
                  <a:lnTo>
                    <a:pt x="396923" y="824205"/>
                  </a:lnTo>
                  <a:lnTo>
                    <a:pt x="398073" y="719378"/>
                  </a:lnTo>
                  <a:lnTo>
                    <a:pt x="399223" y="670370"/>
                  </a:lnTo>
                  <a:lnTo>
                    <a:pt x="400414" y="575766"/>
                  </a:lnTo>
                  <a:lnTo>
                    <a:pt x="401565" y="592801"/>
                  </a:lnTo>
                  <a:lnTo>
                    <a:pt x="402715" y="773365"/>
                  </a:lnTo>
                  <a:lnTo>
                    <a:pt x="403906" y="682951"/>
                  </a:lnTo>
                  <a:lnTo>
                    <a:pt x="405056" y="708111"/>
                  </a:lnTo>
                  <a:lnTo>
                    <a:pt x="406247" y="673516"/>
                  </a:lnTo>
                  <a:lnTo>
                    <a:pt x="407398" y="691861"/>
                  </a:lnTo>
                  <a:lnTo>
                    <a:pt x="408548" y="620577"/>
                  </a:lnTo>
                  <a:lnTo>
                    <a:pt x="409739" y="688977"/>
                  </a:lnTo>
                  <a:lnTo>
                    <a:pt x="410889" y="798524"/>
                  </a:lnTo>
                  <a:lnTo>
                    <a:pt x="412039" y="743490"/>
                  </a:lnTo>
                  <a:lnTo>
                    <a:pt x="413231" y="759999"/>
                  </a:lnTo>
                  <a:lnTo>
                    <a:pt x="414380" y="777818"/>
                  </a:lnTo>
                  <a:lnTo>
                    <a:pt x="415531" y="634990"/>
                  </a:lnTo>
                  <a:lnTo>
                    <a:pt x="416722" y="790136"/>
                  </a:lnTo>
                  <a:lnTo>
                    <a:pt x="417872" y="789352"/>
                  </a:lnTo>
                  <a:lnTo>
                    <a:pt x="419022" y="743490"/>
                  </a:lnTo>
                  <a:lnTo>
                    <a:pt x="420213" y="716757"/>
                  </a:lnTo>
                  <a:lnTo>
                    <a:pt x="421364" y="810576"/>
                  </a:lnTo>
                  <a:lnTo>
                    <a:pt x="422555" y="758425"/>
                  </a:lnTo>
                  <a:lnTo>
                    <a:pt x="423705" y="701296"/>
                  </a:lnTo>
                  <a:lnTo>
                    <a:pt x="424855" y="796951"/>
                  </a:lnTo>
                  <a:lnTo>
                    <a:pt x="426047" y="713874"/>
                  </a:lnTo>
                  <a:lnTo>
                    <a:pt x="427196" y="734576"/>
                  </a:lnTo>
                  <a:lnTo>
                    <a:pt x="428347" y="628180"/>
                  </a:lnTo>
                  <a:lnTo>
                    <a:pt x="429538" y="784632"/>
                  </a:lnTo>
                  <a:lnTo>
                    <a:pt x="430688" y="676400"/>
                  </a:lnTo>
                  <a:lnTo>
                    <a:pt x="431838" y="468318"/>
                  </a:lnTo>
                  <a:lnTo>
                    <a:pt x="433029" y="551654"/>
                  </a:lnTo>
                  <a:lnTo>
                    <a:pt x="434180" y="492163"/>
                  </a:lnTo>
                  <a:lnTo>
                    <a:pt x="435329" y="683999"/>
                  </a:lnTo>
                  <a:lnTo>
                    <a:pt x="436521" y="718331"/>
                  </a:lnTo>
                  <a:lnTo>
                    <a:pt x="437671" y="762619"/>
                  </a:lnTo>
                  <a:lnTo>
                    <a:pt x="438862" y="782012"/>
                  </a:lnTo>
                  <a:lnTo>
                    <a:pt x="440012" y="790136"/>
                  </a:lnTo>
                  <a:lnTo>
                    <a:pt x="441162" y="675089"/>
                  </a:lnTo>
                  <a:lnTo>
                    <a:pt x="442354" y="696055"/>
                  </a:lnTo>
                  <a:lnTo>
                    <a:pt x="443504" y="716757"/>
                  </a:lnTo>
                  <a:lnTo>
                    <a:pt x="444654" y="636564"/>
                  </a:lnTo>
                  <a:lnTo>
                    <a:pt x="445845" y="760524"/>
                  </a:lnTo>
                  <a:lnTo>
                    <a:pt x="446995" y="755283"/>
                  </a:lnTo>
                  <a:lnTo>
                    <a:pt x="448146" y="747158"/>
                  </a:lnTo>
                  <a:lnTo>
                    <a:pt x="449337" y="775197"/>
                  </a:lnTo>
                  <a:lnTo>
                    <a:pt x="450487" y="778343"/>
                  </a:lnTo>
                  <a:lnTo>
                    <a:pt x="451678" y="840192"/>
                  </a:lnTo>
                  <a:lnTo>
                    <a:pt x="452828" y="877667"/>
                  </a:lnTo>
                  <a:lnTo>
                    <a:pt x="453978" y="852507"/>
                  </a:lnTo>
                  <a:lnTo>
                    <a:pt x="455170" y="840714"/>
                  </a:lnTo>
                  <a:lnTo>
                    <a:pt x="456320" y="850412"/>
                  </a:lnTo>
                  <a:lnTo>
                    <a:pt x="457470" y="800093"/>
                  </a:lnTo>
                  <a:lnTo>
                    <a:pt x="458661" y="883697"/>
                  </a:lnTo>
                  <a:lnTo>
                    <a:pt x="459811" y="906757"/>
                  </a:lnTo>
                  <a:lnTo>
                    <a:pt x="460962" y="832852"/>
                  </a:lnTo>
                  <a:lnTo>
                    <a:pt x="462152" y="875572"/>
                  </a:lnTo>
                  <a:lnTo>
                    <a:pt x="463303" y="902826"/>
                  </a:lnTo>
                  <a:lnTo>
                    <a:pt x="464453" y="855128"/>
                  </a:lnTo>
                  <a:lnTo>
                    <a:pt x="465644" y="855654"/>
                  </a:lnTo>
                  <a:lnTo>
                    <a:pt x="466794" y="790662"/>
                  </a:lnTo>
                  <a:lnTo>
                    <a:pt x="467986" y="645736"/>
                  </a:lnTo>
                  <a:lnTo>
                    <a:pt x="469136" y="763145"/>
                  </a:lnTo>
                  <a:lnTo>
                    <a:pt x="470286" y="871115"/>
                  </a:lnTo>
                  <a:lnTo>
                    <a:pt x="471477" y="846744"/>
                  </a:lnTo>
                  <a:lnTo>
                    <a:pt x="472627" y="835214"/>
                  </a:lnTo>
                  <a:lnTo>
                    <a:pt x="473777" y="838882"/>
                  </a:lnTo>
                  <a:lnTo>
                    <a:pt x="474968" y="830494"/>
                  </a:lnTo>
                  <a:lnTo>
                    <a:pt x="476119" y="607473"/>
                  </a:lnTo>
                  <a:lnTo>
                    <a:pt x="477269" y="433723"/>
                  </a:lnTo>
                  <a:lnTo>
                    <a:pt x="478460" y="781749"/>
                  </a:lnTo>
                  <a:lnTo>
                    <a:pt x="479610" y="693171"/>
                  </a:lnTo>
                  <a:lnTo>
                    <a:pt x="480760" y="691861"/>
                  </a:lnTo>
                  <a:lnTo>
                    <a:pt x="481952" y="729076"/>
                  </a:lnTo>
                  <a:lnTo>
                    <a:pt x="483101" y="837046"/>
                  </a:lnTo>
                  <a:lnTo>
                    <a:pt x="484293" y="860110"/>
                  </a:lnTo>
                  <a:lnTo>
                    <a:pt x="485443" y="777296"/>
                  </a:lnTo>
                  <a:lnTo>
                    <a:pt x="486593" y="879503"/>
                  </a:lnTo>
                  <a:lnTo>
                    <a:pt x="487784" y="794852"/>
                  </a:lnTo>
                  <a:lnTo>
                    <a:pt x="488934" y="879766"/>
                  </a:lnTo>
                  <a:lnTo>
                    <a:pt x="490085" y="834688"/>
                  </a:lnTo>
                  <a:lnTo>
                    <a:pt x="491276" y="959696"/>
                  </a:lnTo>
                  <a:lnTo>
                    <a:pt x="492426" y="936369"/>
                  </a:lnTo>
                  <a:lnTo>
                    <a:pt x="493576" y="876619"/>
                  </a:lnTo>
                  <a:lnTo>
                    <a:pt x="494768" y="963627"/>
                  </a:lnTo>
                  <a:lnTo>
                    <a:pt x="495917" y="884481"/>
                  </a:lnTo>
                  <a:lnTo>
                    <a:pt x="497068" y="953145"/>
                  </a:lnTo>
                  <a:lnTo>
                    <a:pt x="498259" y="965722"/>
                  </a:lnTo>
                  <a:lnTo>
                    <a:pt x="499409" y="956024"/>
                  </a:lnTo>
                  <a:lnTo>
                    <a:pt x="500600" y="980136"/>
                  </a:lnTo>
                  <a:lnTo>
                    <a:pt x="501750" y="978826"/>
                  </a:lnTo>
                  <a:lnTo>
                    <a:pt x="502901" y="1015778"/>
                  </a:lnTo>
                  <a:lnTo>
                    <a:pt x="504092" y="987472"/>
                  </a:lnTo>
                  <a:lnTo>
                    <a:pt x="505242" y="973059"/>
                  </a:lnTo>
                  <a:lnTo>
                    <a:pt x="506392" y="979089"/>
                  </a:lnTo>
                  <a:lnTo>
                    <a:pt x="507583" y="996386"/>
                  </a:lnTo>
                  <a:lnTo>
                    <a:pt x="508734" y="1043817"/>
                  </a:lnTo>
                  <a:lnTo>
                    <a:pt x="509883" y="952619"/>
                  </a:lnTo>
                  <a:lnTo>
                    <a:pt x="511075" y="940826"/>
                  </a:lnTo>
                  <a:lnTo>
                    <a:pt x="512225" y="954977"/>
                  </a:lnTo>
                  <a:lnTo>
                    <a:pt x="513375" y="908593"/>
                  </a:lnTo>
                  <a:lnTo>
                    <a:pt x="514566" y="990619"/>
                  </a:lnTo>
                  <a:lnTo>
                    <a:pt x="515716" y="968869"/>
                  </a:lnTo>
                  <a:lnTo>
                    <a:pt x="516908" y="947378"/>
                  </a:lnTo>
                  <a:lnTo>
                    <a:pt x="518058" y="998218"/>
                  </a:lnTo>
                  <a:lnTo>
                    <a:pt x="519208" y="1023640"/>
                  </a:lnTo>
                  <a:lnTo>
                    <a:pt x="520399" y="1026783"/>
                  </a:lnTo>
                  <a:lnTo>
                    <a:pt x="521550" y="916455"/>
                  </a:lnTo>
                  <a:lnTo>
                    <a:pt x="522699" y="925886"/>
                  </a:lnTo>
                  <a:lnTo>
                    <a:pt x="523891" y="976468"/>
                  </a:lnTo>
                  <a:lnTo>
                    <a:pt x="525041" y="912261"/>
                  </a:lnTo>
                  <a:lnTo>
                    <a:pt x="526191" y="1008964"/>
                  </a:lnTo>
                  <a:lnTo>
                    <a:pt x="527382" y="1040412"/>
                  </a:lnTo>
                  <a:lnTo>
                    <a:pt x="528532" y="989046"/>
                  </a:lnTo>
                  <a:lnTo>
                    <a:pt x="529724" y="993240"/>
                  </a:lnTo>
                  <a:lnTo>
                    <a:pt x="530873" y="1001102"/>
                  </a:lnTo>
                  <a:lnTo>
                    <a:pt x="532024" y="1011584"/>
                  </a:lnTo>
                  <a:lnTo>
                    <a:pt x="533215" y="1040412"/>
                  </a:lnTo>
                  <a:lnTo>
                    <a:pt x="534365" y="1058494"/>
                  </a:lnTo>
                  <a:lnTo>
                    <a:pt x="535515" y="1053515"/>
                  </a:lnTo>
                  <a:lnTo>
                    <a:pt x="536707" y="1005033"/>
                  </a:lnTo>
                  <a:lnTo>
                    <a:pt x="537857" y="1037528"/>
                  </a:lnTo>
                  <a:lnTo>
                    <a:pt x="539007" y="1008964"/>
                  </a:lnTo>
                  <a:lnTo>
                    <a:pt x="540198" y="1052731"/>
                  </a:lnTo>
                  <a:lnTo>
                    <a:pt x="541348" y="1004770"/>
                  </a:lnTo>
                  <a:lnTo>
                    <a:pt x="542498" y="1004770"/>
                  </a:lnTo>
                  <a:lnTo>
                    <a:pt x="543689" y="1017351"/>
                  </a:lnTo>
                  <a:lnTo>
                    <a:pt x="544840" y="1023640"/>
                  </a:lnTo>
                  <a:lnTo>
                    <a:pt x="546031" y="1029403"/>
                  </a:lnTo>
                  <a:lnTo>
                    <a:pt x="547181" y="996123"/>
                  </a:lnTo>
                  <a:lnTo>
                    <a:pt x="548331" y="1030977"/>
                  </a:lnTo>
                  <a:lnTo>
                    <a:pt x="549522" y="1009227"/>
                  </a:lnTo>
                  <a:lnTo>
                    <a:pt x="550673" y="990093"/>
                  </a:lnTo>
                  <a:lnTo>
                    <a:pt x="551823" y="1038576"/>
                  </a:lnTo>
                  <a:lnTo>
                    <a:pt x="553014" y="982231"/>
                  </a:lnTo>
                  <a:lnTo>
                    <a:pt x="554164" y="986688"/>
                  </a:lnTo>
                  <a:lnTo>
                    <a:pt x="555314" y="1084438"/>
                  </a:lnTo>
                  <a:lnTo>
                    <a:pt x="556505" y="1193985"/>
                  </a:lnTo>
                  <a:lnTo>
                    <a:pt x="557655" y="1211019"/>
                  </a:lnTo>
                  <a:lnTo>
                    <a:pt x="558806" y="1209446"/>
                  </a:lnTo>
                  <a:lnTo>
                    <a:pt x="559997" y="1215998"/>
                  </a:lnTo>
                  <a:lnTo>
                    <a:pt x="561147" y="1180356"/>
                  </a:lnTo>
                  <a:lnTo>
                    <a:pt x="562338" y="1208136"/>
                  </a:lnTo>
                  <a:lnTo>
                    <a:pt x="563489" y="1215735"/>
                  </a:lnTo>
                  <a:lnTo>
                    <a:pt x="564639" y="1200799"/>
                  </a:lnTo>
                  <a:lnTo>
                    <a:pt x="565830" y="1203420"/>
                  </a:lnTo>
                  <a:lnTo>
                    <a:pt x="566980" y="1225696"/>
                  </a:lnTo>
                  <a:lnTo>
                    <a:pt x="568130" y="1219666"/>
                  </a:lnTo>
                  <a:lnTo>
                    <a:pt x="569322" y="1184024"/>
                  </a:lnTo>
                  <a:lnTo>
                    <a:pt x="570471" y="1212330"/>
                  </a:lnTo>
                  <a:lnTo>
                    <a:pt x="571622" y="1197127"/>
                  </a:lnTo>
                  <a:lnTo>
                    <a:pt x="572813" y="1209446"/>
                  </a:lnTo>
                  <a:lnTo>
                    <a:pt x="573963" y="1217045"/>
                  </a:lnTo>
                  <a:lnTo>
                    <a:pt x="575113" y="1212067"/>
                  </a:lnTo>
                  <a:lnTo>
                    <a:pt x="576304" y="1233295"/>
                  </a:lnTo>
                  <a:lnTo>
                    <a:pt x="577455" y="1191101"/>
                  </a:lnTo>
                  <a:lnTo>
                    <a:pt x="578646" y="1187955"/>
                  </a:lnTo>
                  <a:lnTo>
                    <a:pt x="579796" y="1200274"/>
                  </a:lnTo>
                  <a:lnTo>
                    <a:pt x="580946" y="1206300"/>
                  </a:lnTo>
                  <a:lnTo>
                    <a:pt x="582137" y="1202894"/>
                  </a:lnTo>
                  <a:lnTo>
                    <a:pt x="583287" y="1222550"/>
                  </a:lnTo>
                  <a:lnTo>
                    <a:pt x="584437" y="1233295"/>
                  </a:lnTo>
                  <a:lnTo>
                    <a:pt x="585629" y="1197916"/>
                  </a:lnTo>
                  <a:lnTo>
                    <a:pt x="586779" y="1219144"/>
                  </a:lnTo>
                  <a:lnTo>
                    <a:pt x="587929" y="1201847"/>
                  </a:lnTo>
                  <a:lnTo>
                    <a:pt x="589120" y="1222812"/>
                  </a:lnTo>
                  <a:lnTo>
                    <a:pt x="590271" y="1229101"/>
                  </a:lnTo>
                  <a:lnTo>
                    <a:pt x="591420" y="1236700"/>
                  </a:lnTo>
                  <a:lnTo>
                    <a:pt x="592612" y="1252424"/>
                  </a:lnTo>
                  <a:lnTo>
                    <a:pt x="593762" y="1207088"/>
                  </a:lnTo>
                  <a:lnTo>
                    <a:pt x="594953" y="1255045"/>
                  </a:lnTo>
                  <a:lnTo>
                    <a:pt x="596103" y="1249282"/>
                  </a:lnTo>
                  <a:lnTo>
                    <a:pt x="597253" y="1255834"/>
                  </a:lnTo>
                  <a:lnTo>
                    <a:pt x="598445" y="1251114"/>
                  </a:lnTo>
                  <a:lnTo>
                    <a:pt x="599595" y="1248231"/>
                  </a:lnTo>
                  <a:lnTo>
                    <a:pt x="600745" y="1235390"/>
                  </a:lnTo>
                  <a:lnTo>
                    <a:pt x="601936" y="1198963"/>
                  </a:lnTo>
                  <a:lnTo>
                    <a:pt x="603086" y="1238799"/>
                  </a:lnTo>
                  <a:lnTo>
                    <a:pt x="604237" y="1224386"/>
                  </a:lnTo>
                  <a:lnTo>
                    <a:pt x="605428" y="1206825"/>
                  </a:lnTo>
                  <a:lnTo>
                    <a:pt x="606578" y="1236700"/>
                  </a:lnTo>
                  <a:lnTo>
                    <a:pt x="607769" y="1238537"/>
                  </a:lnTo>
                  <a:lnTo>
                    <a:pt x="608919" y="1219144"/>
                  </a:lnTo>
                  <a:lnTo>
                    <a:pt x="610069" y="1129252"/>
                  </a:lnTo>
                  <a:lnTo>
                    <a:pt x="611261" y="1217834"/>
                  </a:lnTo>
                  <a:lnTo>
                    <a:pt x="612411" y="1230149"/>
                  </a:lnTo>
                  <a:lnTo>
                    <a:pt x="613561" y="1218881"/>
                  </a:lnTo>
                  <a:lnTo>
                    <a:pt x="614752" y="1213640"/>
                  </a:lnTo>
                  <a:lnTo>
                    <a:pt x="615902" y="1235916"/>
                  </a:lnTo>
                  <a:lnTo>
                    <a:pt x="617053" y="1239847"/>
                  </a:lnTo>
                  <a:lnTo>
                    <a:pt x="618243" y="1203942"/>
                  </a:lnTo>
                  <a:lnTo>
                    <a:pt x="619394" y="1237489"/>
                  </a:lnTo>
                  <a:lnTo>
                    <a:pt x="620544" y="1222024"/>
                  </a:lnTo>
                  <a:lnTo>
                    <a:pt x="621735" y="1212330"/>
                  </a:lnTo>
                  <a:lnTo>
                    <a:pt x="622885" y="1178524"/>
                  </a:lnTo>
                  <a:lnTo>
                    <a:pt x="624076" y="1185075"/>
                  </a:lnTo>
                  <a:lnTo>
                    <a:pt x="625227" y="1177213"/>
                  </a:lnTo>
                  <a:lnTo>
                    <a:pt x="626376" y="1144976"/>
                  </a:lnTo>
                  <a:lnTo>
                    <a:pt x="627568" y="1142356"/>
                  </a:lnTo>
                  <a:lnTo>
                    <a:pt x="628718" y="1143666"/>
                  </a:lnTo>
                  <a:lnTo>
                    <a:pt x="629868" y="1184812"/>
                  </a:lnTo>
                  <a:lnTo>
                    <a:pt x="631059" y="1129515"/>
                  </a:lnTo>
                  <a:lnTo>
                    <a:pt x="632210" y="1192674"/>
                  </a:lnTo>
                  <a:lnTo>
                    <a:pt x="633360" y="1204989"/>
                  </a:lnTo>
                  <a:lnTo>
                    <a:pt x="634551" y="1176425"/>
                  </a:lnTo>
                  <a:lnTo>
                    <a:pt x="635701" y="1175640"/>
                  </a:lnTo>
                  <a:lnTo>
                    <a:pt x="636851" y="1219666"/>
                  </a:lnTo>
                  <a:lnTo>
                    <a:pt x="638043" y="1239847"/>
                  </a:lnTo>
                  <a:lnTo>
                    <a:pt x="639192" y="1221239"/>
                  </a:lnTo>
                  <a:lnTo>
                    <a:pt x="640384" y="1215213"/>
                  </a:lnTo>
                  <a:lnTo>
                    <a:pt x="641534" y="1236963"/>
                  </a:lnTo>
                  <a:lnTo>
                    <a:pt x="642684" y="1201058"/>
                  </a:lnTo>
                  <a:lnTo>
                    <a:pt x="643875" y="1227528"/>
                  </a:lnTo>
                  <a:lnTo>
                    <a:pt x="645025" y="1190838"/>
                  </a:lnTo>
                  <a:lnTo>
                    <a:pt x="646176" y="1217834"/>
                  </a:lnTo>
                  <a:lnTo>
                    <a:pt x="647367" y="1254260"/>
                  </a:lnTo>
                  <a:lnTo>
                    <a:pt x="648517" y="1255834"/>
                  </a:lnTo>
                  <a:lnTo>
                    <a:pt x="649667" y="1242989"/>
                  </a:lnTo>
                  <a:lnTo>
                    <a:pt x="650858" y="1212593"/>
                  </a:lnTo>
                  <a:lnTo>
                    <a:pt x="652008" y="1245351"/>
                  </a:lnTo>
                  <a:lnTo>
                    <a:pt x="653158" y="1226480"/>
                  </a:lnTo>
                  <a:lnTo>
                    <a:pt x="654350" y="1245610"/>
                  </a:lnTo>
                  <a:lnTo>
                    <a:pt x="655500" y="1258192"/>
                  </a:lnTo>
                  <a:lnTo>
                    <a:pt x="656691" y="1252687"/>
                  </a:lnTo>
                  <a:lnTo>
                    <a:pt x="657841" y="1249804"/>
                  </a:lnTo>
                  <a:lnTo>
                    <a:pt x="658992" y="1232248"/>
                  </a:lnTo>
                  <a:lnTo>
                    <a:pt x="660183" y="1239321"/>
                  </a:lnTo>
                  <a:lnTo>
                    <a:pt x="661333" y="1252162"/>
                  </a:lnTo>
                  <a:lnTo>
                    <a:pt x="662483" y="1249804"/>
                  </a:lnTo>
                  <a:lnTo>
                    <a:pt x="663674" y="1252162"/>
                  </a:lnTo>
                  <a:lnTo>
                    <a:pt x="664825" y="1249282"/>
                  </a:lnTo>
                  <a:lnTo>
                    <a:pt x="665974" y="1252950"/>
                  </a:lnTo>
                  <a:lnTo>
                    <a:pt x="667166" y="1220192"/>
                  </a:lnTo>
                  <a:lnTo>
                    <a:pt x="668316" y="1246661"/>
                  </a:lnTo>
                  <a:lnTo>
                    <a:pt x="669507" y="1252162"/>
                  </a:lnTo>
                  <a:lnTo>
                    <a:pt x="670657" y="1250851"/>
                  </a:lnTo>
                  <a:lnTo>
                    <a:pt x="671807" y="1253735"/>
                  </a:lnTo>
                  <a:lnTo>
                    <a:pt x="672999" y="1246399"/>
                  </a:lnTo>
                  <a:lnTo>
                    <a:pt x="674149" y="1263696"/>
                  </a:lnTo>
                  <a:lnTo>
                    <a:pt x="675299" y="1195032"/>
                  </a:lnTo>
                  <a:lnTo>
                    <a:pt x="676490" y="1247709"/>
                  </a:lnTo>
                  <a:lnTo>
                    <a:pt x="677640" y="1252687"/>
                  </a:lnTo>
                  <a:lnTo>
                    <a:pt x="678790" y="1245610"/>
                  </a:lnTo>
                  <a:lnTo>
                    <a:pt x="679982" y="1233558"/>
                  </a:lnTo>
                  <a:lnTo>
                    <a:pt x="681132" y="1238799"/>
                  </a:lnTo>
                  <a:lnTo>
                    <a:pt x="682282" y="1248231"/>
                  </a:lnTo>
                  <a:lnTo>
                    <a:pt x="683473" y="1213114"/>
                  </a:lnTo>
                  <a:lnTo>
                    <a:pt x="684623" y="1228575"/>
                  </a:lnTo>
                  <a:lnTo>
                    <a:pt x="685815" y="1247446"/>
                  </a:lnTo>
                  <a:lnTo>
                    <a:pt x="686964" y="1243515"/>
                  </a:lnTo>
                  <a:lnTo>
                    <a:pt x="688115" y="1247446"/>
                  </a:lnTo>
                  <a:lnTo>
                    <a:pt x="689306" y="1244299"/>
                  </a:lnTo>
                  <a:lnTo>
                    <a:pt x="690456" y="1239321"/>
                  </a:lnTo>
                  <a:lnTo>
                    <a:pt x="691606" y="1204468"/>
                  </a:lnTo>
                  <a:lnTo>
                    <a:pt x="692797" y="1243778"/>
                  </a:lnTo>
                  <a:lnTo>
                    <a:pt x="693948" y="1254260"/>
                  </a:lnTo>
                  <a:lnTo>
                    <a:pt x="695098" y="1246661"/>
                  </a:lnTo>
                  <a:lnTo>
                    <a:pt x="696289" y="1229364"/>
                  </a:lnTo>
                  <a:lnTo>
                    <a:pt x="697439" y="1242205"/>
                  </a:lnTo>
                  <a:lnTo>
                    <a:pt x="698589" y="1252424"/>
                  </a:lnTo>
                  <a:lnTo>
                    <a:pt x="699780" y="1209709"/>
                  </a:lnTo>
                  <a:lnTo>
                    <a:pt x="700931" y="1244825"/>
                  </a:lnTo>
                  <a:lnTo>
                    <a:pt x="702122" y="1241679"/>
                  </a:lnTo>
                  <a:lnTo>
                    <a:pt x="703272" y="1244562"/>
                  </a:lnTo>
                  <a:lnTo>
                    <a:pt x="704422" y="1242205"/>
                  </a:lnTo>
                  <a:lnTo>
                    <a:pt x="705613" y="1234605"/>
                  </a:lnTo>
                  <a:lnTo>
                    <a:pt x="706764" y="1249282"/>
                  </a:lnTo>
                  <a:lnTo>
                    <a:pt x="707914" y="1224123"/>
                  </a:lnTo>
                  <a:lnTo>
                    <a:pt x="709105" y="1245873"/>
                  </a:lnTo>
                  <a:lnTo>
                    <a:pt x="710255" y="1255045"/>
                  </a:lnTo>
                  <a:lnTo>
                    <a:pt x="711405" y="1250067"/>
                  </a:lnTo>
                  <a:lnTo>
                    <a:pt x="712596" y="1253472"/>
                  </a:lnTo>
                  <a:lnTo>
                    <a:pt x="713746" y="1240894"/>
                  </a:lnTo>
                  <a:lnTo>
                    <a:pt x="714897" y="1256881"/>
                  </a:lnTo>
                  <a:lnTo>
                    <a:pt x="716088" y="1220455"/>
                  </a:lnTo>
                  <a:lnTo>
                    <a:pt x="717238" y="1247183"/>
                  </a:lnTo>
                  <a:lnTo>
                    <a:pt x="718429" y="1230411"/>
                  </a:lnTo>
                  <a:lnTo>
                    <a:pt x="719579" y="1234342"/>
                  </a:lnTo>
                  <a:lnTo>
                    <a:pt x="720730" y="1231985"/>
                  </a:lnTo>
                  <a:lnTo>
                    <a:pt x="721921" y="1193722"/>
                  </a:lnTo>
                  <a:lnTo>
                    <a:pt x="723071" y="1218093"/>
                  </a:lnTo>
                  <a:lnTo>
                    <a:pt x="724221" y="1179571"/>
                  </a:lnTo>
                  <a:lnTo>
                    <a:pt x="725413" y="1176687"/>
                  </a:lnTo>
                  <a:lnTo>
                    <a:pt x="726562" y="1219666"/>
                  </a:lnTo>
                  <a:lnTo>
                    <a:pt x="727713" y="1228575"/>
                  </a:lnTo>
                  <a:lnTo>
                    <a:pt x="728904" y="1246399"/>
                  </a:lnTo>
                  <a:lnTo>
                    <a:pt x="730054" y="1241420"/>
                  </a:lnTo>
                  <a:lnTo>
                    <a:pt x="731204" y="1240631"/>
                  </a:lnTo>
                  <a:lnTo>
                    <a:pt x="732395" y="1205252"/>
                  </a:lnTo>
                  <a:lnTo>
                    <a:pt x="733546" y="1234605"/>
                  </a:lnTo>
                  <a:lnTo>
                    <a:pt x="734736" y="1220976"/>
                  </a:lnTo>
                  <a:lnTo>
                    <a:pt x="735887" y="1230411"/>
                  </a:lnTo>
                  <a:lnTo>
                    <a:pt x="737037" y="1243515"/>
                  </a:lnTo>
                  <a:lnTo>
                    <a:pt x="738228" y="1195817"/>
                  </a:lnTo>
                  <a:lnTo>
                    <a:pt x="739378" y="1195558"/>
                  </a:lnTo>
                  <a:lnTo>
                    <a:pt x="740528" y="1197653"/>
                  </a:lnTo>
                  <a:lnTo>
                    <a:pt x="741720" y="1227791"/>
                  </a:lnTo>
                  <a:lnTo>
                    <a:pt x="742870" y="1241157"/>
                  </a:lnTo>
                  <a:lnTo>
                    <a:pt x="744020" y="1241420"/>
                  </a:lnTo>
                  <a:lnTo>
                    <a:pt x="745211" y="1233817"/>
                  </a:lnTo>
                  <a:lnTo>
                    <a:pt x="746361" y="1230674"/>
                  </a:lnTo>
                  <a:lnTo>
                    <a:pt x="747552" y="1227791"/>
                  </a:lnTo>
                  <a:lnTo>
                    <a:pt x="748703" y="1207873"/>
                  </a:lnTo>
                  <a:lnTo>
                    <a:pt x="749853" y="1208136"/>
                  </a:lnTo>
                  <a:lnTo>
                    <a:pt x="751044" y="1227006"/>
                  </a:lnTo>
                  <a:lnTo>
                    <a:pt x="752194" y="1223860"/>
                  </a:lnTo>
                  <a:lnTo>
                    <a:pt x="753344" y="1225433"/>
                  </a:lnTo>
                  <a:lnTo>
                    <a:pt x="754536" y="1221502"/>
                  </a:lnTo>
                  <a:lnTo>
                    <a:pt x="755686" y="1232248"/>
                  </a:lnTo>
                  <a:lnTo>
                    <a:pt x="756836" y="1211019"/>
                  </a:lnTo>
                  <a:lnTo>
                    <a:pt x="758027" y="1234342"/>
                  </a:lnTo>
                  <a:lnTo>
                    <a:pt x="759177" y="1231722"/>
                  </a:lnTo>
                  <a:lnTo>
                    <a:pt x="760328" y="1236700"/>
                  </a:lnTo>
                  <a:lnTo>
                    <a:pt x="761518" y="1246661"/>
                  </a:lnTo>
                  <a:lnTo>
                    <a:pt x="762669" y="1231196"/>
                  </a:lnTo>
                  <a:lnTo>
                    <a:pt x="763860" y="1231196"/>
                  </a:lnTo>
                  <a:lnTo>
                    <a:pt x="765010" y="1195817"/>
                  </a:lnTo>
                  <a:lnTo>
                    <a:pt x="766160" y="1190575"/>
                  </a:lnTo>
                  <a:lnTo>
                    <a:pt x="767352" y="1245873"/>
                  </a:lnTo>
                  <a:lnTo>
                    <a:pt x="768502" y="1235127"/>
                  </a:lnTo>
                  <a:lnTo>
                    <a:pt x="769652" y="1230411"/>
                  </a:lnTo>
                  <a:lnTo>
                    <a:pt x="770843" y="1230411"/>
                  </a:lnTo>
                  <a:lnTo>
                    <a:pt x="771993" y="1227528"/>
                  </a:lnTo>
                  <a:lnTo>
                    <a:pt x="773143" y="1213114"/>
                  </a:lnTo>
                  <a:lnTo>
                    <a:pt x="774334" y="1240894"/>
                  </a:lnTo>
                  <a:lnTo>
                    <a:pt x="775485" y="1253213"/>
                  </a:lnTo>
                  <a:lnTo>
                    <a:pt x="776635" y="1246661"/>
                  </a:lnTo>
                  <a:lnTo>
                    <a:pt x="777826" y="1256355"/>
                  </a:lnTo>
                  <a:lnTo>
                    <a:pt x="778976" y="1232248"/>
                  </a:lnTo>
                  <a:lnTo>
                    <a:pt x="780167" y="1260024"/>
                  </a:lnTo>
                  <a:lnTo>
                    <a:pt x="781318" y="1218618"/>
                  </a:lnTo>
                  <a:lnTo>
                    <a:pt x="782467" y="1251377"/>
                  </a:lnTo>
                  <a:lnTo>
                    <a:pt x="783659" y="1251377"/>
                  </a:lnTo>
                  <a:lnTo>
                    <a:pt x="784809" y="1231196"/>
                  </a:lnTo>
                  <a:lnTo>
                    <a:pt x="785959" y="1226743"/>
                  </a:lnTo>
                  <a:lnTo>
                    <a:pt x="787150" y="1188481"/>
                  </a:lnTo>
                  <a:lnTo>
                    <a:pt x="788300" y="1233558"/>
                  </a:lnTo>
                  <a:lnTo>
                    <a:pt x="789451" y="1210493"/>
                  </a:lnTo>
                  <a:lnTo>
                    <a:pt x="790642" y="1235127"/>
                  </a:lnTo>
                  <a:lnTo>
                    <a:pt x="791792" y="1206300"/>
                  </a:lnTo>
                  <a:lnTo>
                    <a:pt x="792942" y="1228054"/>
                  </a:lnTo>
                  <a:lnTo>
                    <a:pt x="794134" y="1236963"/>
                  </a:lnTo>
                  <a:lnTo>
                    <a:pt x="795283" y="1228575"/>
                  </a:lnTo>
                  <a:lnTo>
                    <a:pt x="796475" y="1244041"/>
                  </a:lnTo>
                  <a:lnTo>
                    <a:pt x="797625" y="1241679"/>
                  </a:lnTo>
                  <a:lnTo>
                    <a:pt x="798775" y="1235127"/>
                  </a:lnTo>
                  <a:lnTo>
                    <a:pt x="799966" y="1244825"/>
                  </a:lnTo>
                  <a:lnTo>
                    <a:pt x="801116" y="1258192"/>
                  </a:lnTo>
                  <a:lnTo>
                    <a:pt x="802267" y="1263170"/>
                  </a:lnTo>
                  <a:lnTo>
                    <a:pt x="803458" y="1256093"/>
                  </a:lnTo>
                  <a:lnTo>
                    <a:pt x="804608" y="1250851"/>
                  </a:lnTo>
                  <a:lnTo>
                    <a:pt x="805758" y="1245873"/>
                  </a:lnTo>
                  <a:lnTo>
                    <a:pt x="806949" y="1245351"/>
                  </a:lnTo>
                  <a:lnTo>
                    <a:pt x="808099" y="1185334"/>
                  </a:lnTo>
                  <a:lnTo>
                    <a:pt x="809249" y="1246136"/>
                  </a:lnTo>
                  <a:lnTo>
                    <a:pt x="810441" y="1258976"/>
                  </a:lnTo>
                  <a:lnTo>
                    <a:pt x="811591" y="1245351"/>
                  </a:lnTo>
                  <a:lnTo>
                    <a:pt x="812782" y="1251640"/>
                  </a:lnTo>
                  <a:lnTo>
                    <a:pt x="813932" y="1230411"/>
                  </a:lnTo>
                  <a:lnTo>
                    <a:pt x="815082" y="1220455"/>
                  </a:lnTo>
                  <a:lnTo>
                    <a:pt x="816274" y="1247709"/>
                  </a:lnTo>
                  <a:lnTo>
                    <a:pt x="817424" y="1256093"/>
                  </a:lnTo>
                  <a:lnTo>
                    <a:pt x="818574" y="1251903"/>
                  </a:lnTo>
                  <a:lnTo>
                    <a:pt x="819765" y="1235916"/>
                  </a:lnTo>
                  <a:lnTo>
                    <a:pt x="820916" y="1249282"/>
                  </a:lnTo>
                  <a:lnTo>
                    <a:pt x="822065" y="1236700"/>
                  </a:lnTo>
                  <a:lnTo>
                    <a:pt x="823257" y="1238011"/>
                  </a:lnTo>
                  <a:lnTo>
                    <a:pt x="824407" y="1257144"/>
                  </a:lnTo>
                  <a:lnTo>
                    <a:pt x="825598" y="1237748"/>
                  </a:lnTo>
                  <a:lnTo>
                    <a:pt x="826748" y="1242468"/>
                  </a:lnTo>
                  <a:lnTo>
                    <a:pt x="827898" y="1249541"/>
                  </a:lnTo>
                  <a:lnTo>
                    <a:pt x="829090" y="1241679"/>
                  </a:lnTo>
                  <a:lnTo>
                    <a:pt x="830239" y="1239058"/>
                  </a:lnTo>
                  <a:lnTo>
                    <a:pt x="831390" y="1240368"/>
                  </a:lnTo>
                  <a:lnTo>
                    <a:pt x="832581" y="1239584"/>
                  </a:lnTo>
                  <a:lnTo>
                    <a:pt x="833731" y="1231722"/>
                  </a:lnTo>
                  <a:lnTo>
                    <a:pt x="834881" y="1253472"/>
                  </a:lnTo>
                  <a:lnTo>
                    <a:pt x="836073" y="1243252"/>
                  </a:lnTo>
                  <a:lnTo>
                    <a:pt x="837223" y="1254523"/>
                  </a:lnTo>
                  <a:lnTo>
                    <a:pt x="838373" y="1242730"/>
                  </a:lnTo>
                  <a:lnTo>
                    <a:pt x="839564" y="1244825"/>
                  </a:lnTo>
                  <a:lnTo>
                    <a:pt x="840714" y="1240110"/>
                  </a:lnTo>
                  <a:lnTo>
                    <a:pt x="841906" y="1253735"/>
                  </a:lnTo>
                  <a:lnTo>
                    <a:pt x="843055" y="1255834"/>
                  </a:lnTo>
                  <a:lnTo>
                    <a:pt x="844206" y="1261860"/>
                  </a:lnTo>
                  <a:lnTo>
                    <a:pt x="845397" y="1251114"/>
                  </a:lnTo>
                  <a:lnTo>
                    <a:pt x="846547" y="1245610"/>
                  </a:lnTo>
                  <a:lnTo>
                    <a:pt x="847697" y="1258455"/>
                  </a:lnTo>
                  <a:lnTo>
                    <a:pt x="848888" y="1256618"/>
                  </a:lnTo>
                  <a:lnTo>
                    <a:pt x="850039" y="1264480"/>
                  </a:lnTo>
                  <a:lnTo>
                    <a:pt x="851189" y="1257403"/>
                  </a:lnTo>
                  <a:lnTo>
                    <a:pt x="852380" y="1238537"/>
                  </a:lnTo>
                  <a:lnTo>
                    <a:pt x="853530" y="1236179"/>
                  </a:lnTo>
                  <a:lnTo>
                    <a:pt x="854680" y="1242730"/>
                  </a:lnTo>
                  <a:lnTo>
                    <a:pt x="855871" y="1257144"/>
                  </a:lnTo>
                  <a:lnTo>
                    <a:pt x="857021" y="1259765"/>
                  </a:lnTo>
                  <a:lnTo>
                    <a:pt x="858213" y="1264218"/>
                  </a:lnTo>
                  <a:lnTo>
                    <a:pt x="859363" y="1259502"/>
                  </a:lnTo>
                  <a:lnTo>
                    <a:pt x="860513" y="1258713"/>
                  </a:lnTo>
                  <a:lnTo>
                    <a:pt x="861704" y="1260812"/>
                  </a:lnTo>
                  <a:lnTo>
                    <a:pt x="862855" y="1244825"/>
                  </a:lnTo>
                  <a:lnTo>
                    <a:pt x="864005" y="1249282"/>
                  </a:lnTo>
                  <a:lnTo>
                    <a:pt x="865196" y="1267627"/>
                  </a:lnTo>
                  <a:lnTo>
                    <a:pt x="866346" y="1256093"/>
                  </a:lnTo>
                  <a:lnTo>
                    <a:pt x="867496" y="1256355"/>
                  </a:lnTo>
                  <a:lnTo>
                    <a:pt x="868687" y="1265528"/>
                  </a:lnTo>
                  <a:lnTo>
                    <a:pt x="869837" y="1264480"/>
                  </a:lnTo>
                  <a:lnTo>
                    <a:pt x="870988" y="1262123"/>
                  </a:lnTo>
                  <a:lnTo>
                    <a:pt x="872179" y="1267364"/>
                  </a:lnTo>
                  <a:lnTo>
                    <a:pt x="873329" y="1268937"/>
                  </a:lnTo>
                  <a:lnTo>
                    <a:pt x="874520" y="1271817"/>
                  </a:lnTo>
                  <a:lnTo>
                    <a:pt x="875670" y="1266054"/>
                  </a:lnTo>
                  <a:lnTo>
                    <a:pt x="876821" y="1265528"/>
                  </a:lnTo>
                  <a:lnTo>
                    <a:pt x="878012" y="1258192"/>
                  </a:lnTo>
                  <a:lnTo>
                    <a:pt x="879162" y="1261334"/>
                  </a:lnTo>
                  <a:lnTo>
                    <a:pt x="880312" y="1265528"/>
                  </a:lnTo>
                  <a:lnTo>
                    <a:pt x="881503" y="1267364"/>
                  </a:lnTo>
                  <a:lnTo>
                    <a:pt x="882653" y="1275226"/>
                  </a:lnTo>
                  <a:lnTo>
                    <a:pt x="883803" y="1264743"/>
                  </a:lnTo>
                  <a:lnTo>
                    <a:pt x="884995" y="1257929"/>
                  </a:lnTo>
                  <a:lnTo>
                    <a:pt x="886145" y="1266317"/>
                  </a:lnTo>
                  <a:lnTo>
                    <a:pt x="887336" y="1252950"/>
                  </a:lnTo>
                  <a:lnTo>
                    <a:pt x="888486" y="1259765"/>
                  </a:lnTo>
                  <a:lnTo>
                    <a:pt x="889637" y="1248231"/>
                  </a:lnTo>
                  <a:lnTo>
                    <a:pt x="890827" y="1261597"/>
                  </a:lnTo>
                  <a:lnTo>
                    <a:pt x="891978" y="1250067"/>
                  </a:lnTo>
                  <a:lnTo>
                    <a:pt x="893128" y="1232506"/>
                  </a:lnTo>
                  <a:lnTo>
                    <a:pt x="894319" y="1255308"/>
                  </a:lnTo>
                  <a:lnTo>
                    <a:pt x="895469" y="1261860"/>
                  </a:lnTo>
                  <a:lnTo>
                    <a:pt x="896619" y="1245610"/>
                  </a:lnTo>
                  <a:lnTo>
                    <a:pt x="897811" y="1244825"/>
                  </a:lnTo>
                  <a:lnTo>
                    <a:pt x="898961" y="1255834"/>
                  </a:lnTo>
                  <a:lnTo>
                    <a:pt x="900111" y="1262907"/>
                  </a:lnTo>
                  <a:lnTo>
                    <a:pt x="901302" y="1246661"/>
                  </a:lnTo>
                  <a:lnTo>
                    <a:pt x="902452" y="1231196"/>
                  </a:lnTo>
                  <a:lnTo>
                    <a:pt x="903643" y="1246136"/>
                  </a:lnTo>
                  <a:lnTo>
                    <a:pt x="904794" y="1248756"/>
                  </a:lnTo>
                  <a:lnTo>
                    <a:pt x="905944" y="1244299"/>
                  </a:lnTo>
                  <a:lnTo>
                    <a:pt x="907135" y="1238011"/>
                  </a:lnTo>
                  <a:lnTo>
                    <a:pt x="908285" y="1233558"/>
                  </a:lnTo>
                  <a:lnTo>
                    <a:pt x="909435" y="1092041"/>
                  </a:lnTo>
                  <a:lnTo>
                    <a:pt x="910627" y="1246399"/>
                  </a:lnTo>
                  <a:lnTo>
                    <a:pt x="911777" y="1249541"/>
                  </a:lnTo>
                  <a:lnTo>
                    <a:pt x="912927" y="1250330"/>
                  </a:lnTo>
                  <a:lnTo>
                    <a:pt x="914118" y="1252950"/>
                  </a:lnTo>
                  <a:lnTo>
                    <a:pt x="915268" y="1256618"/>
                  </a:lnTo>
                  <a:lnTo>
                    <a:pt x="916419" y="1257666"/>
                  </a:lnTo>
                  <a:lnTo>
                    <a:pt x="917609" y="1261334"/>
                  </a:lnTo>
                  <a:lnTo>
                    <a:pt x="918760" y="1253998"/>
                  </a:lnTo>
                  <a:lnTo>
                    <a:pt x="919951" y="1254523"/>
                  </a:lnTo>
                  <a:lnTo>
                    <a:pt x="921101" y="1241942"/>
                  </a:lnTo>
                  <a:lnTo>
                    <a:pt x="922251" y="1261860"/>
                  </a:lnTo>
                  <a:lnTo>
                    <a:pt x="923442" y="1252424"/>
                  </a:lnTo>
                  <a:lnTo>
                    <a:pt x="924593" y="1249019"/>
                  </a:lnTo>
                  <a:lnTo>
                    <a:pt x="925743" y="1262644"/>
                  </a:lnTo>
                  <a:lnTo>
                    <a:pt x="926934" y="1242730"/>
                  </a:lnTo>
                  <a:lnTo>
                    <a:pt x="928084" y="1238274"/>
                  </a:lnTo>
                  <a:lnTo>
                    <a:pt x="929234" y="1250851"/>
                  </a:lnTo>
                  <a:lnTo>
                    <a:pt x="930425" y="1252687"/>
                  </a:lnTo>
                  <a:lnTo>
                    <a:pt x="931576" y="1242205"/>
                  </a:lnTo>
                  <a:lnTo>
                    <a:pt x="932726" y="1252162"/>
                  </a:lnTo>
                  <a:lnTo>
                    <a:pt x="933917" y="1240894"/>
                  </a:lnTo>
                  <a:lnTo>
                    <a:pt x="935067" y="1244299"/>
                  </a:lnTo>
                  <a:lnTo>
                    <a:pt x="936258" y="1252687"/>
                  </a:lnTo>
                  <a:lnTo>
                    <a:pt x="937409" y="1252162"/>
                  </a:lnTo>
                  <a:lnTo>
                    <a:pt x="938558" y="1251903"/>
                  </a:lnTo>
                  <a:lnTo>
                    <a:pt x="939750" y="1266317"/>
                  </a:lnTo>
                  <a:lnTo>
                    <a:pt x="940900" y="1265528"/>
                  </a:lnTo>
                  <a:lnTo>
                    <a:pt x="942050" y="1266317"/>
                  </a:lnTo>
                  <a:lnTo>
                    <a:pt x="943241" y="1254260"/>
                  </a:lnTo>
                  <a:lnTo>
                    <a:pt x="944391" y="1257144"/>
                  </a:lnTo>
                  <a:lnTo>
                    <a:pt x="945542" y="1250330"/>
                  </a:lnTo>
                  <a:lnTo>
                    <a:pt x="946733" y="1260286"/>
                  </a:lnTo>
                  <a:lnTo>
                    <a:pt x="947883" y="1263170"/>
                  </a:lnTo>
                  <a:lnTo>
                    <a:pt x="949074" y="1259502"/>
                  </a:lnTo>
                  <a:lnTo>
                    <a:pt x="950224" y="1264480"/>
                  </a:lnTo>
                  <a:lnTo>
                    <a:pt x="951374" y="1261860"/>
                  </a:lnTo>
                  <a:lnTo>
                    <a:pt x="952566" y="1253735"/>
                  </a:lnTo>
                  <a:lnTo>
                    <a:pt x="953716" y="1259502"/>
                  </a:lnTo>
                  <a:lnTo>
                    <a:pt x="954866" y="1266317"/>
                  </a:lnTo>
                  <a:lnTo>
                    <a:pt x="956057" y="1269459"/>
                  </a:lnTo>
                  <a:lnTo>
                    <a:pt x="957207" y="1232769"/>
                  </a:lnTo>
                  <a:lnTo>
                    <a:pt x="958358" y="1225170"/>
                  </a:lnTo>
                  <a:lnTo>
                    <a:pt x="959549" y="1259239"/>
                  </a:lnTo>
                  <a:lnTo>
                    <a:pt x="960699" y="1257666"/>
                  </a:lnTo>
                  <a:lnTo>
                    <a:pt x="961849" y="1260812"/>
                  </a:lnTo>
                  <a:lnTo>
                    <a:pt x="963040" y="1270769"/>
                  </a:lnTo>
                  <a:lnTo>
                    <a:pt x="964190" y="1264480"/>
                  </a:lnTo>
                  <a:lnTo>
                    <a:pt x="965381" y="1269459"/>
                  </a:lnTo>
                  <a:lnTo>
                    <a:pt x="966532" y="1269985"/>
                  </a:lnTo>
                  <a:lnTo>
                    <a:pt x="967682" y="1263696"/>
                  </a:lnTo>
                  <a:lnTo>
                    <a:pt x="968873" y="1254523"/>
                  </a:lnTo>
                  <a:lnTo>
                    <a:pt x="970023" y="1274700"/>
                  </a:lnTo>
                  <a:lnTo>
                    <a:pt x="971173" y="1277321"/>
                  </a:lnTo>
                  <a:lnTo>
                    <a:pt x="972365" y="1268937"/>
                  </a:lnTo>
                  <a:lnTo>
                    <a:pt x="973515" y="1277847"/>
                  </a:lnTo>
                  <a:lnTo>
                    <a:pt x="974665" y="1269196"/>
                  </a:lnTo>
                  <a:lnTo>
                    <a:pt x="975856" y="1269196"/>
                  </a:lnTo>
                  <a:lnTo>
                    <a:pt x="977006" y="1259502"/>
                  </a:lnTo>
                  <a:lnTo>
                    <a:pt x="978156" y="1271817"/>
                  </a:lnTo>
                  <a:lnTo>
                    <a:pt x="979348" y="1272080"/>
                  </a:lnTo>
                  <a:lnTo>
                    <a:pt x="980498" y="1268937"/>
                  </a:lnTo>
                  <a:lnTo>
                    <a:pt x="981689" y="1280204"/>
                  </a:lnTo>
                  <a:lnTo>
                    <a:pt x="982839" y="1268674"/>
                  </a:lnTo>
                  <a:lnTo>
                    <a:pt x="983989" y="1269459"/>
                  </a:lnTo>
                  <a:lnTo>
                    <a:pt x="985181" y="1258455"/>
                  </a:lnTo>
                  <a:lnTo>
                    <a:pt x="986330" y="1260286"/>
                  </a:lnTo>
                  <a:lnTo>
                    <a:pt x="987481" y="1272605"/>
                  </a:lnTo>
                  <a:lnTo>
                    <a:pt x="988672" y="1270506"/>
                  </a:lnTo>
                  <a:lnTo>
                    <a:pt x="989822" y="1271817"/>
                  </a:lnTo>
                  <a:lnTo>
                    <a:pt x="990972" y="1273127"/>
                  </a:lnTo>
                  <a:lnTo>
                    <a:pt x="992163" y="1270506"/>
                  </a:lnTo>
                  <a:lnTo>
                    <a:pt x="993314" y="1258976"/>
                  </a:lnTo>
                  <a:lnTo>
                    <a:pt x="994464" y="1260286"/>
                  </a:lnTo>
                  <a:lnTo>
                    <a:pt x="995655" y="1272868"/>
                  </a:lnTo>
                  <a:lnTo>
                    <a:pt x="996805" y="1271817"/>
                  </a:lnTo>
                  <a:lnTo>
                    <a:pt x="997997" y="1272605"/>
                  </a:lnTo>
                  <a:lnTo>
                    <a:pt x="999146" y="1264743"/>
                  </a:lnTo>
                  <a:lnTo>
                    <a:pt x="1000297" y="1269196"/>
                  </a:lnTo>
                  <a:lnTo>
                    <a:pt x="1001488" y="1261597"/>
                  </a:lnTo>
                  <a:lnTo>
                    <a:pt x="1002638" y="1272342"/>
                  </a:lnTo>
                  <a:lnTo>
                    <a:pt x="1003788" y="1272868"/>
                  </a:lnTo>
                  <a:lnTo>
                    <a:pt x="1004979" y="1271558"/>
                  </a:lnTo>
                  <a:lnTo>
                    <a:pt x="1006130" y="1268149"/>
                  </a:lnTo>
                  <a:lnTo>
                    <a:pt x="1007280" y="1272605"/>
                  </a:lnTo>
                  <a:lnTo>
                    <a:pt x="1008471" y="1271558"/>
                  </a:lnTo>
                  <a:lnTo>
                    <a:pt x="1009621" y="1269196"/>
                  </a:lnTo>
                  <a:lnTo>
                    <a:pt x="1010771" y="1263170"/>
                  </a:lnTo>
                  <a:lnTo>
                    <a:pt x="1011962" y="1257403"/>
                  </a:lnTo>
                  <a:lnTo>
                    <a:pt x="1013112" y="1265265"/>
                  </a:lnTo>
                  <a:lnTo>
                    <a:pt x="1014304" y="1273653"/>
                  </a:lnTo>
                  <a:lnTo>
                    <a:pt x="1015454" y="1272868"/>
                  </a:lnTo>
                  <a:lnTo>
                    <a:pt x="1016604" y="1270769"/>
                  </a:lnTo>
                  <a:lnTo>
                    <a:pt x="1017795" y="1268937"/>
                  </a:lnTo>
                  <a:lnTo>
                    <a:pt x="1018945" y="1269985"/>
                  </a:lnTo>
                  <a:lnTo>
                    <a:pt x="1020096" y="1272605"/>
                  </a:lnTo>
                  <a:lnTo>
                    <a:pt x="1021287" y="1280730"/>
                  </a:lnTo>
                  <a:lnTo>
                    <a:pt x="1022437" y="1272342"/>
                  </a:lnTo>
                  <a:lnTo>
                    <a:pt x="1023587" y="1275748"/>
                  </a:lnTo>
                  <a:lnTo>
                    <a:pt x="1024778" y="1269196"/>
                  </a:lnTo>
                  <a:lnTo>
                    <a:pt x="1025928" y="1271558"/>
                  </a:lnTo>
                  <a:lnTo>
                    <a:pt x="1027120" y="1273127"/>
                  </a:lnTo>
                  <a:lnTo>
                    <a:pt x="1028270" y="1276799"/>
                  </a:lnTo>
                  <a:lnTo>
                    <a:pt x="1029420" y="1279679"/>
                  </a:lnTo>
                  <a:lnTo>
                    <a:pt x="1030611" y="1283351"/>
                  </a:lnTo>
                  <a:lnTo>
                    <a:pt x="1031761" y="1272605"/>
                  </a:lnTo>
                  <a:lnTo>
                    <a:pt x="1032912" y="1275489"/>
                  </a:lnTo>
                  <a:lnTo>
                    <a:pt x="1034102" y="1262386"/>
                  </a:lnTo>
                  <a:lnTo>
                    <a:pt x="1035253" y="1269985"/>
                  </a:lnTo>
                  <a:lnTo>
                    <a:pt x="1036403" y="1277847"/>
                  </a:lnTo>
                  <a:lnTo>
                    <a:pt x="1037594" y="1276799"/>
                  </a:lnTo>
                  <a:lnTo>
                    <a:pt x="1038744" y="1274700"/>
                  </a:lnTo>
                  <a:lnTo>
                    <a:pt x="1039894" y="1276273"/>
                  </a:lnTo>
                  <a:lnTo>
                    <a:pt x="1041086" y="1277058"/>
                  </a:lnTo>
                  <a:lnTo>
                    <a:pt x="1042236" y="1261334"/>
                  </a:lnTo>
                  <a:lnTo>
                    <a:pt x="1043427" y="1274179"/>
                  </a:lnTo>
                  <a:lnTo>
                    <a:pt x="1044577" y="1276536"/>
                  </a:lnTo>
                  <a:lnTo>
                    <a:pt x="1045727" y="1273916"/>
                  </a:lnTo>
                  <a:lnTo>
                    <a:pt x="1046918" y="1277321"/>
                  </a:lnTo>
                  <a:lnTo>
                    <a:pt x="1048069" y="1274437"/>
                  </a:lnTo>
                  <a:lnTo>
                    <a:pt x="1049219" y="1272342"/>
                  </a:lnTo>
                  <a:lnTo>
                    <a:pt x="1050410" y="1276536"/>
                  </a:lnTo>
                  <a:lnTo>
                    <a:pt x="1051560" y="1277847"/>
                  </a:lnTo>
                  <a:lnTo>
                    <a:pt x="1052710" y="1278368"/>
                  </a:lnTo>
                  <a:lnTo>
                    <a:pt x="1053902" y="1270769"/>
                  </a:lnTo>
                  <a:lnTo>
                    <a:pt x="1055052" y="1279157"/>
                  </a:lnTo>
                  <a:lnTo>
                    <a:pt x="1056202" y="1274700"/>
                  </a:lnTo>
                  <a:lnTo>
                    <a:pt x="1057393" y="1278110"/>
                  </a:lnTo>
                  <a:lnTo>
                    <a:pt x="1058543" y="1261334"/>
                  </a:lnTo>
                  <a:lnTo>
                    <a:pt x="1059734" y="1271295"/>
                  </a:lnTo>
                  <a:lnTo>
                    <a:pt x="1060885" y="1273127"/>
                  </a:lnTo>
                  <a:lnTo>
                    <a:pt x="1062035" y="1278894"/>
                  </a:lnTo>
                  <a:lnTo>
                    <a:pt x="1063226" y="1282825"/>
                  </a:lnTo>
                  <a:lnTo>
                    <a:pt x="1064376" y="1274963"/>
                  </a:lnTo>
                  <a:lnTo>
                    <a:pt x="1065526" y="1271032"/>
                  </a:lnTo>
                  <a:lnTo>
                    <a:pt x="1066718" y="1272605"/>
                  </a:lnTo>
                  <a:lnTo>
                    <a:pt x="1067868" y="1276273"/>
                  </a:lnTo>
                  <a:lnTo>
                    <a:pt x="1069018" y="1276273"/>
                  </a:lnTo>
                  <a:lnTo>
                    <a:pt x="1070209" y="1273127"/>
                  </a:lnTo>
                  <a:lnTo>
                    <a:pt x="1071359" y="1269985"/>
                  </a:lnTo>
                  <a:lnTo>
                    <a:pt x="1072510" y="1275748"/>
                  </a:lnTo>
                  <a:lnTo>
                    <a:pt x="1073700" y="1266317"/>
                  </a:lnTo>
                  <a:lnTo>
                    <a:pt x="1074851" y="1281252"/>
                  </a:lnTo>
                  <a:lnTo>
                    <a:pt x="1076042" y="1277058"/>
                  </a:lnTo>
                  <a:lnTo>
                    <a:pt x="1077192" y="1277584"/>
                  </a:lnTo>
                  <a:lnTo>
                    <a:pt x="1078342" y="1278110"/>
                  </a:lnTo>
                  <a:lnTo>
                    <a:pt x="1079533" y="1276011"/>
                  </a:lnTo>
                  <a:lnTo>
                    <a:pt x="1080684" y="1281778"/>
                  </a:lnTo>
                  <a:lnTo>
                    <a:pt x="1081833" y="1269985"/>
                  </a:lnTo>
                  <a:lnTo>
                    <a:pt x="1083025" y="1275748"/>
                  </a:lnTo>
                  <a:lnTo>
                    <a:pt x="1084175" y="1277058"/>
                  </a:lnTo>
                  <a:lnTo>
                    <a:pt x="1085325" y="1278631"/>
                  </a:lnTo>
                  <a:lnTo>
                    <a:pt x="1086516" y="1280204"/>
                  </a:lnTo>
                  <a:lnTo>
                    <a:pt x="1087667" y="1271817"/>
                  </a:lnTo>
                  <a:lnTo>
                    <a:pt x="1088858" y="1270769"/>
                  </a:lnTo>
                  <a:lnTo>
                    <a:pt x="1090008" y="1272605"/>
                  </a:lnTo>
                  <a:lnTo>
                    <a:pt x="1091158" y="1274963"/>
                  </a:lnTo>
                  <a:lnTo>
                    <a:pt x="1092349" y="1279420"/>
                  </a:lnTo>
                  <a:lnTo>
                    <a:pt x="1093500" y="1266054"/>
                  </a:lnTo>
                  <a:lnTo>
                    <a:pt x="1094649" y="1258192"/>
                  </a:lnTo>
                  <a:lnTo>
                    <a:pt x="1095841" y="1273127"/>
                  </a:lnTo>
                  <a:lnTo>
                    <a:pt x="1096991" y="1273390"/>
                  </a:lnTo>
                  <a:lnTo>
                    <a:pt x="1098141" y="1275489"/>
                  </a:lnTo>
                  <a:lnTo>
                    <a:pt x="1099332" y="1283610"/>
                  </a:lnTo>
                  <a:lnTo>
                    <a:pt x="1100482" y="1272080"/>
                  </a:lnTo>
                  <a:lnTo>
                    <a:pt x="1101633" y="1282299"/>
                  </a:lnTo>
                  <a:lnTo>
                    <a:pt x="1102824" y="1279679"/>
                  </a:lnTo>
                  <a:lnTo>
                    <a:pt x="1103974" y="1278894"/>
                  </a:lnTo>
                  <a:lnTo>
                    <a:pt x="1105165" y="1282041"/>
                  </a:lnTo>
                  <a:lnTo>
                    <a:pt x="1106315" y="1275748"/>
                  </a:lnTo>
                  <a:lnTo>
                    <a:pt x="1107465" y="1279679"/>
                  </a:lnTo>
                  <a:lnTo>
                    <a:pt x="1108657" y="1283088"/>
                  </a:lnTo>
                  <a:lnTo>
                    <a:pt x="1109807" y="1287804"/>
                  </a:lnTo>
                  <a:lnTo>
                    <a:pt x="1110957" y="1282299"/>
                  </a:lnTo>
                  <a:lnTo>
                    <a:pt x="1112148" y="1283351"/>
                  </a:lnTo>
                  <a:lnTo>
                    <a:pt x="1113298" y="1283088"/>
                  </a:lnTo>
                  <a:lnTo>
                    <a:pt x="1114449" y="1279157"/>
                  </a:lnTo>
                  <a:lnTo>
                    <a:pt x="1115640" y="1280989"/>
                  </a:lnTo>
                  <a:lnTo>
                    <a:pt x="1116790" y="1286493"/>
                  </a:lnTo>
                  <a:lnTo>
                    <a:pt x="1117940" y="1283610"/>
                  </a:lnTo>
                  <a:lnTo>
                    <a:pt x="1119131" y="1289640"/>
                  </a:lnTo>
                  <a:lnTo>
                    <a:pt x="1120281" y="1286230"/>
                  </a:lnTo>
                  <a:lnTo>
                    <a:pt x="1121472" y="1289640"/>
                  </a:lnTo>
                  <a:lnTo>
                    <a:pt x="1122623" y="1278368"/>
                  </a:lnTo>
                  <a:lnTo>
                    <a:pt x="1123773" y="1290424"/>
                  </a:lnTo>
                  <a:lnTo>
                    <a:pt x="1124964" y="1279157"/>
                  </a:lnTo>
                  <a:lnTo>
                    <a:pt x="1126114" y="1286493"/>
                  </a:lnTo>
                  <a:lnTo>
                    <a:pt x="1127264" y="1285972"/>
                  </a:lnTo>
                  <a:lnTo>
                    <a:pt x="1128456" y="1295144"/>
                  </a:lnTo>
                  <a:lnTo>
                    <a:pt x="1129606" y="1287282"/>
                  </a:lnTo>
                  <a:lnTo>
                    <a:pt x="1130756" y="1280467"/>
                  </a:lnTo>
                  <a:lnTo>
                    <a:pt x="1131947" y="1287804"/>
                  </a:lnTo>
                  <a:lnTo>
                    <a:pt x="1133097" y="1292260"/>
                  </a:lnTo>
                  <a:lnTo>
                    <a:pt x="1134247" y="1282299"/>
                  </a:lnTo>
                  <a:lnTo>
                    <a:pt x="1135439" y="1289903"/>
                  </a:lnTo>
                  <a:lnTo>
                    <a:pt x="1136589" y="1289640"/>
                  </a:lnTo>
                  <a:lnTo>
                    <a:pt x="1137780" y="1291213"/>
                  </a:lnTo>
                  <a:lnTo>
                    <a:pt x="1138930" y="1283610"/>
                  </a:lnTo>
                  <a:lnTo>
                    <a:pt x="1140080" y="1287541"/>
                  </a:lnTo>
                  <a:lnTo>
                    <a:pt x="1141272" y="1290424"/>
                  </a:lnTo>
                  <a:lnTo>
                    <a:pt x="1142421" y="1283873"/>
                  </a:lnTo>
                  <a:lnTo>
                    <a:pt x="1143572" y="1290950"/>
                  </a:lnTo>
                  <a:lnTo>
                    <a:pt x="1144763" y="1292523"/>
                  </a:lnTo>
                  <a:lnTo>
                    <a:pt x="1145913" y="1293308"/>
                  </a:lnTo>
                  <a:lnTo>
                    <a:pt x="1147063" y="1282562"/>
                  </a:lnTo>
                  <a:lnTo>
                    <a:pt x="1148254" y="1288592"/>
                  </a:lnTo>
                  <a:lnTo>
                    <a:pt x="1149405" y="1293045"/>
                  </a:lnTo>
                  <a:lnTo>
                    <a:pt x="1150555" y="1291472"/>
                  </a:lnTo>
                  <a:lnTo>
                    <a:pt x="1151746" y="1295929"/>
                  </a:lnTo>
                  <a:lnTo>
                    <a:pt x="1152896" y="1294355"/>
                  </a:lnTo>
                  <a:lnTo>
                    <a:pt x="1154088" y="1293834"/>
                  </a:lnTo>
                  <a:lnTo>
                    <a:pt x="1155237" y="1282825"/>
                  </a:lnTo>
                  <a:lnTo>
                    <a:pt x="1156388" y="1289903"/>
                  </a:lnTo>
                  <a:lnTo>
                    <a:pt x="1157579" y="1289114"/>
                  </a:lnTo>
                  <a:lnTo>
                    <a:pt x="1158729" y="1291213"/>
                  </a:lnTo>
                  <a:lnTo>
                    <a:pt x="1159879" y="1288067"/>
                  </a:lnTo>
                  <a:lnTo>
                    <a:pt x="1161070" y="1295666"/>
                  </a:lnTo>
                  <a:lnTo>
                    <a:pt x="1162221" y="1293571"/>
                  </a:lnTo>
                  <a:lnTo>
                    <a:pt x="1163371" y="1285972"/>
                  </a:lnTo>
                  <a:lnTo>
                    <a:pt x="1164562" y="1291213"/>
                  </a:lnTo>
                  <a:lnTo>
                    <a:pt x="1165712" y="1287804"/>
                  </a:lnTo>
                  <a:lnTo>
                    <a:pt x="1166903" y="1294881"/>
                  </a:lnTo>
                  <a:lnTo>
                    <a:pt x="1168053" y="1297239"/>
                  </a:lnTo>
                  <a:lnTo>
                    <a:pt x="1169203" y="1290424"/>
                  </a:lnTo>
                  <a:lnTo>
                    <a:pt x="1170395" y="1294093"/>
                  </a:lnTo>
                  <a:lnTo>
                    <a:pt x="1171545" y="1284398"/>
                  </a:lnTo>
                  <a:lnTo>
                    <a:pt x="1172695" y="1291472"/>
                  </a:lnTo>
                  <a:lnTo>
                    <a:pt x="1173886" y="1291213"/>
                  </a:lnTo>
                  <a:lnTo>
                    <a:pt x="1175036" y="1291735"/>
                  </a:lnTo>
                  <a:lnTo>
                    <a:pt x="1176187" y="1298549"/>
                  </a:lnTo>
                  <a:lnTo>
                    <a:pt x="1177378" y="1297239"/>
                  </a:lnTo>
                  <a:lnTo>
                    <a:pt x="1178528" y="1299334"/>
                  </a:lnTo>
                  <a:lnTo>
                    <a:pt x="1179678" y="1294618"/>
                  </a:lnTo>
                  <a:lnTo>
                    <a:pt x="1180869" y="1284920"/>
                  </a:lnTo>
                  <a:lnTo>
                    <a:pt x="1182019" y="1301696"/>
                  </a:lnTo>
                  <a:lnTo>
                    <a:pt x="1183211" y="1302217"/>
                  </a:lnTo>
                  <a:lnTo>
                    <a:pt x="1184361" y="1302217"/>
                  </a:lnTo>
                  <a:lnTo>
                    <a:pt x="1185511" y="1302217"/>
                  </a:lnTo>
                  <a:lnTo>
                    <a:pt x="1186702" y="1304054"/>
                  </a:lnTo>
                  <a:lnTo>
                    <a:pt x="1187852" y="1297239"/>
                  </a:lnTo>
                  <a:lnTo>
                    <a:pt x="1189003" y="1295403"/>
                  </a:lnTo>
                  <a:lnTo>
                    <a:pt x="1190193" y="1301433"/>
                  </a:lnTo>
                  <a:lnTo>
                    <a:pt x="1191344" y="1303528"/>
                  </a:lnTo>
                  <a:lnTo>
                    <a:pt x="1192494" y="1304054"/>
                  </a:lnTo>
                  <a:lnTo>
                    <a:pt x="1193685" y="1303791"/>
                  </a:lnTo>
                  <a:lnTo>
                    <a:pt x="1194835" y="1303006"/>
                  </a:lnTo>
                  <a:lnTo>
                    <a:pt x="1195985" y="1299075"/>
                  </a:lnTo>
                  <a:lnTo>
                    <a:pt x="1197177" y="1297502"/>
                  </a:lnTo>
                  <a:lnTo>
                    <a:pt x="1198327" y="1304575"/>
                  </a:lnTo>
                  <a:lnTo>
                    <a:pt x="1199518" y="1304575"/>
                  </a:lnTo>
                  <a:lnTo>
                    <a:pt x="1200668" y="1304316"/>
                  </a:lnTo>
                  <a:lnTo>
                    <a:pt x="1201818" y="1303528"/>
                  </a:lnTo>
                  <a:lnTo>
                    <a:pt x="1203009" y="1304054"/>
                  </a:lnTo>
                  <a:lnTo>
                    <a:pt x="1204160" y="1300123"/>
                  </a:lnTo>
                  <a:lnTo>
                    <a:pt x="1205310" y="1298024"/>
                  </a:lnTo>
                  <a:lnTo>
                    <a:pt x="1206501" y="1305627"/>
                  </a:lnTo>
                  <a:lnTo>
                    <a:pt x="1207651" y="1305101"/>
                  </a:lnTo>
                  <a:lnTo>
                    <a:pt x="1208801" y="1301955"/>
                  </a:lnTo>
                  <a:lnTo>
                    <a:pt x="1209993" y="1305101"/>
                  </a:lnTo>
                  <a:lnTo>
                    <a:pt x="1211143" y="1304316"/>
                  </a:lnTo>
                  <a:lnTo>
                    <a:pt x="1212293" y="1302743"/>
                  </a:lnTo>
                  <a:lnTo>
                    <a:pt x="1213484" y="1299075"/>
                  </a:lnTo>
                  <a:lnTo>
                    <a:pt x="1214634" y="1304838"/>
                  </a:lnTo>
                  <a:lnTo>
                    <a:pt x="1215825" y="1305627"/>
                  </a:lnTo>
                  <a:lnTo>
                    <a:pt x="1216975" y="1304838"/>
                  </a:lnTo>
                  <a:lnTo>
                    <a:pt x="1218126" y="1305364"/>
                  </a:lnTo>
                  <a:lnTo>
                    <a:pt x="1219317" y="1306148"/>
                  </a:lnTo>
                  <a:lnTo>
                    <a:pt x="1220467" y="1305101"/>
                  </a:lnTo>
                  <a:lnTo>
                    <a:pt x="1221617" y="1297239"/>
                  </a:lnTo>
                  <a:lnTo>
                    <a:pt x="1222809" y="1305101"/>
                  </a:lnTo>
                  <a:lnTo>
                    <a:pt x="1223959" y="1306148"/>
                  </a:lnTo>
                  <a:lnTo>
                    <a:pt x="1225109" y="1306148"/>
                  </a:lnTo>
                  <a:lnTo>
                    <a:pt x="1226300" y="1304054"/>
                  </a:lnTo>
                  <a:lnTo>
                    <a:pt x="1227450" y="1306411"/>
                  </a:lnTo>
                  <a:lnTo>
                    <a:pt x="1228600" y="1302743"/>
                  </a:lnTo>
                  <a:lnTo>
                    <a:pt x="1229791" y="1305886"/>
                  </a:lnTo>
                  <a:lnTo>
                    <a:pt x="1230942" y="1306148"/>
                  </a:lnTo>
                  <a:lnTo>
                    <a:pt x="1232133" y="1305364"/>
                  </a:lnTo>
                  <a:lnTo>
                    <a:pt x="1233283" y="1306411"/>
                  </a:lnTo>
                  <a:lnTo>
                    <a:pt x="1234433" y="1303006"/>
                  </a:lnTo>
                  <a:lnTo>
                    <a:pt x="1235624" y="1303791"/>
                  </a:lnTo>
                  <a:lnTo>
                    <a:pt x="1236775" y="1302743"/>
                  </a:lnTo>
                  <a:lnTo>
                    <a:pt x="1237924" y="1303006"/>
                  </a:lnTo>
                  <a:lnTo>
                    <a:pt x="1239116" y="1305364"/>
                  </a:lnTo>
                  <a:lnTo>
                    <a:pt x="1240266" y="1304838"/>
                  </a:lnTo>
                  <a:lnTo>
                    <a:pt x="1241416" y="1305886"/>
                  </a:lnTo>
                  <a:lnTo>
                    <a:pt x="1242607" y="1305101"/>
                  </a:lnTo>
                  <a:lnTo>
                    <a:pt x="1243757" y="1304575"/>
                  </a:lnTo>
                  <a:lnTo>
                    <a:pt x="1244949" y="1305886"/>
                  </a:lnTo>
                  <a:lnTo>
                    <a:pt x="1246099" y="1301170"/>
                  </a:lnTo>
                  <a:lnTo>
                    <a:pt x="1247249" y="1306937"/>
                  </a:lnTo>
                  <a:lnTo>
                    <a:pt x="1248440" y="1305364"/>
                  </a:lnTo>
                  <a:lnTo>
                    <a:pt x="1249591" y="1305886"/>
                  </a:lnTo>
                  <a:lnTo>
                    <a:pt x="1250740" y="1306411"/>
                  </a:lnTo>
                  <a:lnTo>
                    <a:pt x="1251932" y="1306411"/>
                  </a:lnTo>
                  <a:lnTo>
                    <a:pt x="1253082" y="1304838"/>
                  </a:lnTo>
                  <a:lnTo>
                    <a:pt x="1254232" y="1302743"/>
                  </a:lnTo>
                  <a:lnTo>
                    <a:pt x="1255423" y="1306411"/>
                  </a:lnTo>
                  <a:lnTo>
                    <a:pt x="1256573" y="1306148"/>
                  </a:lnTo>
                  <a:lnTo>
                    <a:pt x="1257724" y="1306148"/>
                  </a:lnTo>
                  <a:lnTo>
                    <a:pt x="1258914" y="1306411"/>
                  </a:lnTo>
                  <a:lnTo>
                    <a:pt x="1260065" y="1305886"/>
                  </a:lnTo>
                  <a:lnTo>
                    <a:pt x="1261256" y="1303528"/>
                  </a:lnTo>
                  <a:lnTo>
                    <a:pt x="1262406" y="1304054"/>
                  </a:lnTo>
                  <a:lnTo>
                    <a:pt x="1263556" y="1304316"/>
                  </a:lnTo>
                  <a:lnTo>
                    <a:pt x="1264748" y="1306148"/>
                  </a:lnTo>
                  <a:lnTo>
                    <a:pt x="1265898" y="1305886"/>
                  </a:lnTo>
                  <a:lnTo>
                    <a:pt x="1267048" y="1306674"/>
                  </a:lnTo>
                  <a:lnTo>
                    <a:pt x="1268239" y="1304838"/>
                  </a:lnTo>
                  <a:lnTo>
                    <a:pt x="1269389" y="1304838"/>
                  </a:lnTo>
                  <a:lnTo>
                    <a:pt x="1270539" y="1301955"/>
                  </a:lnTo>
                  <a:lnTo>
                    <a:pt x="1271731" y="1305886"/>
                  </a:lnTo>
                  <a:lnTo>
                    <a:pt x="1272881" y="1305627"/>
                  </a:lnTo>
                  <a:lnTo>
                    <a:pt x="1274031" y="1305886"/>
                  </a:lnTo>
                  <a:lnTo>
                    <a:pt x="1275222" y="1306674"/>
                  </a:lnTo>
                  <a:lnTo>
                    <a:pt x="1276372" y="1306411"/>
                  </a:lnTo>
                  <a:lnTo>
                    <a:pt x="1277563" y="1304838"/>
                  </a:lnTo>
                  <a:lnTo>
                    <a:pt x="1278714" y="1302743"/>
                  </a:lnTo>
                  <a:lnTo>
                    <a:pt x="1279864" y="1304575"/>
                  </a:lnTo>
                  <a:lnTo>
                    <a:pt x="1281055" y="1305627"/>
                  </a:lnTo>
                  <a:lnTo>
                    <a:pt x="1282205" y="1306674"/>
                  </a:lnTo>
                  <a:lnTo>
                    <a:pt x="1283355" y="1304575"/>
                  </a:lnTo>
                  <a:lnTo>
                    <a:pt x="1284547" y="1306674"/>
                  </a:lnTo>
                  <a:lnTo>
                    <a:pt x="1285696" y="1304575"/>
                  </a:lnTo>
                  <a:lnTo>
                    <a:pt x="1286847" y="1302743"/>
                  </a:lnTo>
                  <a:lnTo>
                    <a:pt x="1288038" y="1305886"/>
                  </a:lnTo>
                  <a:lnTo>
                    <a:pt x="1289188" y="1306674"/>
                  </a:lnTo>
                  <a:lnTo>
                    <a:pt x="1290338" y="1306411"/>
                  </a:lnTo>
                  <a:lnTo>
                    <a:pt x="1291530" y="1305886"/>
                  </a:lnTo>
                  <a:lnTo>
                    <a:pt x="1292680" y="1307196"/>
                  </a:lnTo>
                  <a:lnTo>
                    <a:pt x="1293871" y="1303265"/>
                  </a:lnTo>
                  <a:lnTo>
                    <a:pt x="1295021" y="1303265"/>
                  </a:lnTo>
                  <a:lnTo>
                    <a:pt x="1296171" y="1306148"/>
                  </a:lnTo>
                  <a:lnTo>
                    <a:pt x="1297363" y="1304575"/>
                  </a:lnTo>
                  <a:lnTo>
                    <a:pt x="1298512" y="1307459"/>
                  </a:lnTo>
                  <a:lnTo>
                    <a:pt x="1299663" y="1305627"/>
                  </a:lnTo>
                  <a:lnTo>
                    <a:pt x="1300854" y="1306148"/>
                  </a:lnTo>
                  <a:lnTo>
                    <a:pt x="1302004" y="1306411"/>
                  </a:lnTo>
                  <a:lnTo>
                    <a:pt x="1303154" y="1303528"/>
                  </a:lnTo>
                  <a:lnTo>
                    <a:pt x="1304345" y="1305627"/>
                  </a:lnTo>
                  <a:lnTo>
                    <a:pt x="1305496" y="1305886"/>
                  </a:lnTo>
                  <a:lnTo>
                    <a:pt x="1306687" y="1306411"/>
                  </a:lnTo>
                  <a:lnTo>
                    <a:pt x="1307837" y="1306674"/>
                  </a:lnTo>
                  <a:lnTo>
                    <a:pt x="1308987" y="1306674"/>
                  </a:lnTo>
                  <a:lnTo>
                    <a:pt x="1310178" y="1305101"/>
                  </a:lnTo>
                  <a:lnTo>
                    <a:pt x="1311328" y="1304054"/>
                  </a:lnTo>
                  <a:lnTo>
                    <a:pt x="1312478" y="1305886"/>
                  </a:lnTo>
                  <a:lnTo>
                    <a:pt x="1313670" y="1307196"/>
                  </a:lnTo>
                  <a:lnTo>
                    <a:pt x="1314820" y="1305886"/>
                  </a:lnTo>
                  <a:lnTo>
                    <a:pt x="1315970" y="1307459"/>
                  </a:lnTo>
                  <a:lnTo>
                    <a:pt x="1317161" y="1305886"/>
                  </a:lnTo>
                  <a:lnTo>
                    <a:pt x="1318312" y="1304575"/>
                  </a:lnTo>
                  <a:lnTo>
                    <a:pt x="1318887" y="1303943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E8CBC89F-2C38-039A-F246-177DD06658B9}"/>
                </a:ext>
              </a:extLst>
            </p:cNvPr>
            <p:cNvSpPr/>
            <p:nvPr/>
          </p:nvSpPr>
          <p:spPr>
            <a:xfrm>
              <a:off x="6461416" y="2716423"/>
              <a:ext cx="1318886" cy="828920"/>
            </a:xfrm>
            <a:custGeom>
              <a:avLst/>
              <a:gdLst>
                <a:gd name="connsiteX0" fmla="*/ 0 w 1318886"/>
                <a:gd name="connsiteY0" fmla="*/ 828921 h 828920"/>
                <a:gd name="connsiteX1" fmla="*/ 863 w 1318886"/>
                <a:gd name="connsiteY1" fmla="*/ 828921 h 828920"/>
                <a:gd name="connsiteX2" fmla="*/ 2013 w 1318886"/>
                <a:gd name="connsiteY2" fmla="*/ 828921 h 828920"/>
                <a:gd name="connsiteX3" fmla="*/ 3204 w 1318886"/>
                <a:gd name="connsiteY3" fmla="*/ 828921 h 828920"/>
                <a:gd name="connsiteX4" fmla="*/ 4354 w 1318886"/>
                <a:gd name="connsiteY4" fmla="*/ 828921 h 828920"/>
                <a:gd name="connsiteX5" fmla="*/ 5505 w 1318886"/>
                <a:gd name="connsiteY5" fmla="*/ 828921 h 828920"/>
                <a:gd name="connsiteX6" fmla="*/ 6695 w 1318886"/>
                <a:gd name="connsiteY6" fmla="*/ 828921 h 828920"/>
                <a:gd name="connsiteX7" fmla="*/ 7846 w 1318886"/>
                <a:gd name="connsiteY7" fmla="*/ 828921 h 828920"/>
                <a:gd name="connsiteX8" fmla="*/ 8996 w 1318886"/>
                <a:gd name="connsiteY8" fmla="*/ 828921 h 828920"/>
                <a:gd name="connsiteX9" fmla="*/ 10187 w 1318886"/>
                <a:gd name="connsiteY9" fmla="*/ 828921 h 828920"/>
                <a:gd name="connsiteX10" fmla="*/ 11337 w 1318886"/>
                <a:gd name="connsiteY10" fmla="*/ 828921 h 828920"/>
                <a:gd name="connsiteX11" fmla="*/ 12487 w 1318886"/>
                <a:gd name="connsiteY11" fmla="*/ 828921 h 828920"/>
                <a:gd name="connsiteX12" fmla="*/ 13679 w 1318886"/>
                <a:gd name="connsiteY12" fmla="*/ 828921 h 828920"/>
                <a:gd name="connsiteX13" fmla="*/ 14829 w 1318886"/>
                <a:gd name="connsiteY13" fmla="*/ 828921 h 828920"/>
                <a:gd name="connsiteX14" fmla="*/ 15979 w 1318886"/>
                <a:gd name="connsiteY14" fmla="*/ 828921 h 828920"/>
                <a:gd name="connsiteX15" fmla="*/ 17170 w 1318886"/>
                <a:gd name="connsiteY15" fmla="*/ 828921 h 828920"/>
                <a:gd name="connsiteX16" fmla="*/ 18320 w 1318886"/>
                <a:gd name="connsiteY16" fmla="*/ 828921 h 828920"/>
                <a:gd name="connsiteX17" fmla="*/ 19511 w 1318886"/>
                <a:gd name="connsiteY17" fmla="*/ 828921 h 828920"/>
                <a:gd name="connsiteX18" fmla="*/ 20662 w 1318886"/>
                <a:gd name="connsiteY18" fmla="*/ 828921 h 828920"/>
                <a:gd name="connsiteX19" fmla="*/ 21812 w 1318886"/>
                <a:gd name="connsiteY19" fmla="*/ 828921 h 828920"/>
                <a:gd name="connsiteX20" fmla="*/ 23003 w 1318886"/>
                <a:gd name="connsiteY20" fmla="*/ 828921 h 828920"/>
                <a:gd name="connsiteX21" fmla="*/ 24153 w 1318886"/>
                <a:gd name="connsiteY21" fmla="*/ 828921 h 828920"/>
                <a:gd name="connsiteX22" fmla="*/ 25303 w 1318886"/>
                <a:gd name="connsiteY22" fmla="*/ 828921 h 828920"/>
                <a:gd name="connsiteX23" fmla="*/ 26495 w 1318886"/>
                <a:gd name="connsiteY23" fmla="*/ 828921 h 828920"/>
                <a:gd name="connsiteX24" fmla="*/ 27644 w 1318886"/>
                <a:gd name="connsiteY24" fmla="*/ 828921 h 828920"/>
                <a:gd name="connsiteX25" fmla="*/ 28795 w 1318886"/>
                <a:gd name="connsiteY25" fmla="*/ 828921 h 828920"/>
                <a:gd name="connsiteX26" fmla="*/ 29986 w 1318886"/>
                <a:gd name="connsiteY26" fmla="*/ 828921 h 828920"/>
                <a:gd name="connsiteX27" fmla="*/ 31136 w 1318886"/>
                <a:gd name="connsiteY27" fmla="*/ 828921 h 828920"/>
                <a:gd name="connsiteX28" fmla="*/ 32327 w 1318886"/>
                <a:gd name="connsiteY28" fmla="*/ 828921 h 828920"/>
                <a:gd name="connsiteX29" fmla="*/ 33478 w 1318886"/>
                <a:gd name="connsiteY29" fmla="*/ 828921 h 828920"/>
                <a:gd name="connsiteX30" fmla="*/ 34628 w 1318886"/>
                <a:gd name="connsiteY30" fmla="*/ 828921 h 828920"/>
                <a:gd name="connsiteX31" fmla="*/ 35819 w 1318886"/>
                <a:gd name="connsiteY31" fmla="*/ 828921 h 828920"/>
                <a:gd name="connsiteX32" fmla="*/ 36969 w 1318886"/>
                <a:gd name="connsiteY32" fmla="*/ 828921 h 828920"/>
                <a:gd name="connsiteX33" fmla="*/ 38119 w 1318886"/>
                <a:gd name="connsiteY33" fmla="*/ 828921 h 828920"/>
                <a:gd name="connsiteX34" fmla="*/ 39311 w 1318886"/>
                <a:gd name="connsiteY34" fmla="*/ 828921 h 828920"/>
                <a:gd name="connsiteX35" fmla="*/ 40461 w 1318886"/>
                <a:gd name="connsiteY35" fmla="*/ 828921 h 828920"/>
                <a:gd name="connsiteX36" fmla="*/ 41611 w 1318886"/>
                <a:gd name="connsiteY36" fmla="*/ 828921 h 828920"/>
                <a:gd name="connsiteX37" fmla="*/ 42802 w 1318886"/>
                <a:gd name="connsiteY37" fmla="*/ 828921 h 828920"/>
                <a:gd name="connsiteX38" fmla="*/ 43952 w 1318886"/>
                <a:gd name="connsiteY38" fmla="*/ 828921 h 828920"/>
                <a:gd name="connsiteX39" fmla="*/ 45102 w 1318886"/>
                <a:gd name="connsiteY39" fmla="*/ 828921 h 828920"/>
                <a:gd name="connsiteX40" fmla="*/ 46293 w 1318886"/>
                <a:gd name="connsiteY40" fmla="*/ 828921 h 828920"/>
                <a:gd name="connsiteX41" fmla="*/ 47444 w 1318886"/>
                <a:gd name="connsiteY41" fmla="*/ 828921 h 828920"/>
                <a:gd name="connsiteX42" fmla="*/ 48635 w 1318886"/>
                <a:gd name="connsiteY42" fmla="*/ 828921 h 828920"/>
                <a:gd name="connsiteX43" fmla="*/ 49785 w 1318886"/>
                <a:gd name="connsiteY43" fmla="*/ 828921 h 828920"/>
                <a:gd name="connsiteX44" fmla="*/ 50935 w 1318886"/>
                <a:gd name="connsiteY44" fmla="*/ 828921 h 828920"/>
                <a:gd name="connsiteX45" fmla="*/ 52126 w 1318886"/>
                <a:gd name="connsiteY45" fmla="*/ 828921 h 828920"/>
                <a:gd name="connsiteX46" fmla="*/ 53277 w 1318886"/>
                <a:gd name="connsiteY46" fmla="*/ 828921 h 828920"/>
                <a:gd name="connsiteX47" fmla="*/ 54426 w 1318886"/>
                <a:gd name="connsiteY47" fmla="*/ 828921 h 828920"/>
                <a:gd name="connsiteX48" fmla="*/ 55618 w 1318886"/>
                <a:gd name="connsiteY48" fmla="*/ 828921 h 828920"/>
                <a:gd name="connsiteX49" fmla="*/ 56768 w 1318886"/>
                <a:gd name="connsiteY49" fmla="*/ 828921 h 828920"/>
                <a:gd name="connsiteX50" fmla="*/ 57918 w 1318886"/>
                <a:gd name="connsiteY50" fmla="*/ 828921 h 828920"/>
                <a:gd name="connsiteX51" fmla="*/ 59109 w 1318886"/>
                <a:gd name="connsiteY51" fmla="*/ 828921 h 828920"/>
                <a:gd name="connsiteX52" fmla="*/ 60259 w 1318886"/>
                <a:gd name="connsiteY52" fmla="*/ 828921 h 828920"/>
                <a:gd name="connsiteX53" fmla="*/ 61410 w 1318886"/>
                <a:gd name="connsiteY53" fmla="*/ 828921 h 828920"/>
                <a:gd name="connsiteX54" fmla="*/ 62601 w 1318886"/>
                <a:gd name="connsiteY54" fmla="*/ 828921 h 828920"/>
                <a:gd name="connsiteX55" fmla="*/ 63751 w 1318886"/>
                <a:gd name="connsiteY55" fmla="*/ 828921 h 828920"/>
                <a:gd name="connsiteX56" fmla="*/ 64942 w 1318886"/>
                <a:gd name="connsiteY56" fmla="*/ 828921 h 828920"/>
                <a:gd name="connsiteX57" fmla="*/ 66093 w 1318886"/>
                <a:gd name="connsiteY57" fmla="*/ 828921 h 828920"/>
                <a:gd name="connsiteX58" fmla="*/ 67242 w 1318886"/>
                <a:gd name="connsiteY58" fmla="*/ 828921 h 828920"/>
                <a:gd name="connsiteX59" fmla="*/ 68434 w 1318886"/>
                <a:gd name="connsiteY59" fmla="*/ 828921 h 828920"/>
                <a:gd name="connsiteX60" fmla="*/ 69584 w 1318886"/>
                <a:gd name="connsiteY60" fmla="*/ 828921 h 828920"/>
                <a:gd name="connsiteX61" fmla="*/ 70734 w 1318886"/>
                <a:gd name="connsiteY61" fmla="*/ 828921 h 828920"/>
                <a:gd name="connsiteX62" fmla="*/ 71925 w 1318886"/>
                <a:gd name="connsiteY62" fmla="*/ 828921 h 828920"/>
                <a:gd name="connsiteX63" fmla="*/ 73075 w 1318886"/>
                <a:gd name="connsiteY63" fmla="*/ 828921 h 828920"/>
                <a:gd name="connsiteX64" fmla="*/ 74226 w 1318886"/>
                <a:gd name="connsiteY64" fmla="*/ 828921 h 828920"/>
                <a:gd name="connsiteX65" fmla="*/ 75417 w 1318886"/>
                <a:gd name="connsiteY65" fmla="*/ 828921 h 828920"/>
                <a:gd name="connsiteX66" fmla="*/ 76567 w 1318886"/>
                <a:gd name="connsiteY66" fmla="*/ 828921 h 828920"/>
                <a:gd name="connsiteX67" fmla="*/ 77717 w 1318886"/>
                <a:gd name="connsiteY67" fmla="*/ 828921 h 828920"/>
                <a:gd name="connsiteX68" fmla="*/ 78908 w 1318886"/>
                <a:gd name="connsiteY68" fmla="*/ 828921 h 828920"/>
                <a:gd name="connsiteX69" fmla="*/ 80058 w 1318886"/>
                <a:gd name="connsiteY69" fmla="*/ 828921 h 828920"/>
                <a:gd name="connsiteX70" fmla="*/ 81250 w 1318886"/>
                <a:gd name="connsiteY70" fmla="*/ 828921 h 828920"/>
                <a:gd name="connsiteX71" fmla="*/ 82400 w 1318886"/>
                <a:gd name="connsiteY71" fmla="*/ 828921 h 828920"/>
                <a:gd name="connsiteX72" fmla="*/ 83550 w 1318886"/>
                <a:gd name="connsiteY72" fmla="*/ 828921 h 828920"/>
                <a:gd name="connsiteX73" fmla="*/ 84741 w 1318886"/>
                <a:gd name="connsiteY73" fmla="*/ 828921 h 828920"/>
                <a:gd name="connsiteX74" fmla="*/ 85891 w 1318886"/>
                <a:gd name="connsiteY74" fmla="*/ 828921 h 828920"/>
                <a:gd name="connsiteX75" fmla="*/ 87042 w 1318886"/>
                <a:gd name="connsiteY75" fmla="*/ 828921 h 828920"/>
                <a:gd name="connsiteX76" fmla="*/ 88232 w 1318886"/>
                <a:gd name="connsiteY76" fmla="*/ 828921 h 828920"/>
                <a:gd name="connsiteX77" fmla="*/ 89383 w 1318886"/>
                <a:gd name="connsiteY77" fmla="*/ 828921 h 828920"/>
                <a:gd name="connsiteX78" fmla="*/ 90533 w 1318886"/>
                <a:gd name="connsiteY78" fmla="*/ 828921 h 828920"/>
                <a:gd name="connsiteX79" fmla="*/ 91724 w 1318886"/>
                <a:gd name="connsiteY79" fmla="*/ 828921 h 828920"/>
                <a:gd name="connsiteX80" fmla="*/ 92874 w 1318886"/>
                <a:gd name="connsiteY80" fmla="*/ 828921 h 828920"/>
                <a:gd name="connsiteX81" fmla="*/ 94024 w 1318886"/>
                <a:gd name="connsiteY81" fmla="*/ 828921 h 828920"/>
                <a:gd name="connsiteX82" fmla="*/ 95216 w 1318886"/>
                <a:gd name="connsiteY82" fmla="*/ 828921 h 828920"/>
                <a:gd name="connsiteX83" fmla="*/ 96366 w 1318886"/>
                <a:gd name="connsiteY83" fmla="*/ 828921 h 828920"/>
                <a:gd name="connsiteX84" fmla="*/ 97557 w 1318886"/>
                <a:gd name="connsiteY84" fmla="*/ 828921 h 828920"/>
                <a:gd name="connsiteX85" fmla="*/ 98707 w 1318886"/>
                <a:gd name="connsiteY85" fmla="*/ 828921 h 828920"/>
                <a:gd name="connsiteX86" fmla="*/ 99857 w 1318886"/>
                <a:gd name="connsiteY86" fmla="*/ 828921 h 828920"/>
                <a:gd name="connsiteX87" fmla="*/ 101049 w 1318886"/>
                <a:gd name="connsiteY87" fmla="*/ 828921 h 828920"/>
                <a:gd name="connsiteX88" fmla="*/ 102199 w 1318886"/>
                <a:gd name="connsiteY88" fmla="*/ 828921 h 828920"/>
                <a:gd name="connsiteX89" fmla="*/ 103349 w 1318886"/>
                <a:gd name="connsiteY89" fmla="*/ 828921 h 828920"/>
                <a:gd name="connsiteX90" fmla="*/ 104540 w 1318886"/>
                <a:gd name="connsiteY90" fmla="*/ 828921 h 828920"/>
                <a:gd name="connsiteX91" fmla="*/ 105690 w 1318886"/>
                <a:gd name="connsiteY91" fmla="*/ 828921 h 828920"/>
                <a:gd name="connsiteX92" fmla="*/ 106840 w 1318886"/>
                <a:gd name="connsiteY92" fmla="*/ 828921 h 828920"/>
                <a:gd name="connsiteX93" fmla="*/ 108032 w 1318886"/>
                <a:gd name="connsiteY93" fmla="*/ 828921 h 828920"/>
                <a:gd name="connsiteX94" fmla="*/ 109182 w 1318886"/>
                <a:gd name="connsiteY94" fmla="*/ 828921 h 828920"/>
                <a:gd name="connsiteX95" fmla="*/ 110373 w 1318886"/>
                <a:gd name="connsiteY95" fmla="*/ 828921 h 828920"/>
                <a:gd name="connsiteX96" fmla="*/ 111523 w 1318886"/>
                <a:gd name="connsiteY96" fmla="*/ 828921 h 828920"/>
                <a:gd name="connsiteX97" fmla="*/ 112673 w 1318886"/>
                <a:gd name="connsiteY97" fmla="*/ 828921 h 828920"/>
                <a:gd name="connsiteX98" fmla="*/ 113865 w 1318886"/>
                <a:gd name="connsiteY98" fmla="*/ 828921 h 828920"/>
                <a:gd name="connsiteX99" fmla="*/ 115014 w 1318886"/>
                <a:gd name="connsiteY99" fmla="*/ 828921 h 828920"/>
                <a:gd name="connsiteX100" fmla="*/ 116165 w 1318886"/>
                <a:gd name="connsiteY100" fmla="*/ 828921 h 828920"/>
                <a:gd name="connsiteX101" fmla="*/ 117356 w 1318886"/>
                <a:gd name="connsiteY101" fmla="*/ 828921 h 828920"/>
                <a:gd name="connsiteX102" fmla="*/ 118506 w 1318886"/>
                <a:gd name="connsiteY102" fmla="*/ 828921 h 828920"/>
                <a:gd name="connsiteX103" fmla="*/ 119656 w 1318886"/>
                <a:gd name="connsiteY103" fmla="*/ 828921 h 828920"/>
                <a:gd name="connsiteX104" fmla="*/ 120847 w 1318886"/>
                <a:gd name="connsiteY104" fmla="*/ 828921 h 828920"/>
                <a:gd name="connsiteX105" fmla="*/ 121998 w 1318886"/>
                <a:gd name="connsiteY105" fmla="*/ 828921 h 828920"/>
                <a:gd name="connsiteX106" fmla="*/ 123147 w 1318886"/>
                <a:gd name="connsiteY106" fmla="*/ 828921 h 828920"/>
                <a:gd name="connsiteX107" fmla="*/ 124339 w 1318886"/>
                <a:gd name="connsiteY107" fmla="*/ 828921 h 828920"/>
                <a:gd name="connsiteX108" fmla="*/ 125489 w 1318886"/>
                <a:gd name="connsiteY108" fmla="*/ 828921 h 828920"/>
                <a:gd name="connsiteX109" fmla="*/ 126680 w 1318886"/>
                <a:gd name="connsiteY109" fmla="*/ 828921 h 828920"/>
                <a:gd name="connsiteX110" fmla="*/ 127830 w 1318886"/>
                <a:gd name="connsiteY110" fmla="*/ 828921 h 828920"/>
                <a:gd name="connsiteX111" fmla="*/ 128981 w 1318886"/>
                <a:gd name="connsiteY111" fmla="*/ 828921 h 828920"/>
                <a:gd name="connsiteX112" fmla="*/ 130172 w 1318886"/>
                <a:gd name="connsiteY112" fmla="*/ 828921 h 828920"/>
                <a:gd name="connsiteX113" fmla="*/ 131322 w 1318886"/>
                <a:gd name="connsiteY113" fmla="*/ 828921 h 828920"/>
                <a:gd name="connsiteX114" fmla="*/ 132472 w 1318886"/>
                <a:gd name="connsiteY114" fmla="*/ 828921 h 828920"/>
                <a:gd name="connsiteX115" fmla="*/ 133663 w 1318886"/>
                <a:gd name="connsiteY115" fmla="*/ 828921 h 828920"/>
                <a:gd name="connsiteX116" fmla="*/ 134814 w 1318886"/>
                <a:gd name="connsiteY116" fmla="*/ 828921 h 828920"/>
                <a:gd name="connsiteX117" fmla="*/ 135964 w 1318886"/>
                <a:gd name="connsiteY117" fmla="*/ 828921 h 828920"/>
                <a:gd name="connsiteX118" fmla="*/ 137155 w 1318886"/>
                <a:gd name="connsiteY118" fmla="*/ 828921 h 828920"/>
                <a:gd name="connsiteX119" fmla="*/ 138305 w 1318886"/>
                <a:gd name="connsiteY119" fmla="*/ 828921 h 828920"/>
                <a:gd name="connsiteX120" fmla="*/ 139455 w 1318886"/>
                <a:gd name="connsiteY120" fmla="*/ 828921 h 828920"/>
                <a:gd name="connsiteX121" fmla="*/ 140646 w 1318886"/>
                <a:gd name="connsiteY121" fmla="*/ 828921 h 828920"/>
                <a:gd name="connsiteX122" fmla="*/ 141796 w 1318886"/>
                <a:gd name="connsiteY122" fmla="*/ 828921 h 828920"/>
                <a:gd name="connsiteX123" fmla="*/ 142988 w 1318886"/>
                <a:gd name="connsiteY123" fmla="*/ 828921 h 828920"/>
                <a:gd name="connsiteX124" fmla="*/ 144138 w 1318886"/>
                <a:gd name="connsiteY124" fmla="*/ 828921 h 828920"/>
                <a:gd name="connsiteX125" fmla="*/ 145288 w 1318886"/>
                <a:gd name="connsiteY125" fmla="*/ 828921 h 828920"/>
                <a:gd name="connsiteX126" fmla="*/ 146479 w 1318886"/>
                <a:gd name="connsiteY126" fmla="*/ 828921 h 828920"/>
                <a:gd name="connsiteX127" fmla="*/ 147629 w 1318886"/>
                <a:gd name="connsiteY127" fmla="*/ 828921 h 828920"/>
                <a:gd name="connsiteX128" fmla="*/ 148780 w 1318886"/>
                <a:gd name="connsiteY128" fmla="*/ 828921 h 828920"/>
                <a:gd name="connsiteX129" fmla="*/ 149971 w 1318886"/>
                <a:gd name="connsiteY129" fmla="*/ 828921 h 828920"/>
                <a:gd name="connsiteX130" fmla="*/ 151121 w 1318886"/>
                <a:gd name="connsiteY130" fmla="*/ 828921 h 828920"/>
                <a:gd name="connsiteX131" fmla="*/ 152271 w 1318886"/>
                <a:gd name="connsiteY131" fmla="*/ 828921 h 828920"/>
                <a:gd name="connsiteX132" fmla="*/ 153462 w 1318886"/>
                <a:gd name="connsiteY132" fmla="*/ 828921 h 828920"/>
                <a:gd name="connsiteX133" fmla="*/ 154612 w 1318886"/>
                <a:gd name="connsiteY133" fmla="*/ 828921 h 828920"/>
                <a:gd name="connsiteX134" fmla="*/ 155763 w 1318886"/>
                <a:gd name="connsiteY134" fmla="*/ 828921 h 828920"/>
                <a:gd name="connsiteX135" fmla="*/ 156954 w 1318886"/>
                <a:gd name="connsiteY135" fmla="*/ 828921 h 828920"/>
                <a:gd name="connsiteX136" fmla="*/ 158104 w 1318886"/>
                <a:gd name="connsiteY136" fmla="*/ 828921 h 828920"/>
                <a:gd name="connsiteX137" fmla="*/ 159295 w 1318886"/>
                <a:gd name="connsiteY137" fmla="*/ 828921 h 828920"/>
                <a:gd name="connsiteX138" fmla="*/ 160445 w 1318886"/>
                <a:gd name="connsiteY138" fmla="*/ 828921 h 828920"/>
                <a:gd name="connsiteX139" fmla="*/ 161596 w 1318886"/>
                <a:gd name="connsiteY139" fmla="*/ 828921 h 828920"/>
                <a:gd name="connsiteX140" fmla="*/ 162786 w 1318886"/>
                <a:gd name="connsiteY140" fmla="*/ 828921 h 828920"/>
                <a:gd name="connsiteX141" fmla="*/ 163937 w 1318886"/>
                <a:gd name="connsiteY141" fmla="*/ 828921 h 828920"/>
                <a:gd name="connsiteX142" fmla="*/ 165087 w 1318886"/>
                <a:gd name="connsiteY142" fmla="*/ 828921 h 828920"/>
                <a:gd name="connsiteX143" fmla="*/ 166278 w 1318886"/>
                <a:gd name="connsiteY143" fmla="*/ 828921 h 828920"/>
                <a:gd name="connsiteX144" fmla="*/ 167428 w 1318886"/>
                <a:gd name="connsiteY144" fmla="*/ 828921 h 828920"/>
                <a:gd name="connsiteX145" fmla="*/ 168578 w 1318886"/>
                <a:gd name="connsiteY145" fmla="*/ 828921 h 828920"/>
                <a:gd name="connsiteX146" fmla="*/ 169770 w 1318886"/>
                <a:gd name="connsiteY146" fmla="*/ 828921 h 828920"/>
                <a:gd name="connsiteX147" fmla="*/ 170920 w 1318886"/>
                <a:gd name="connsiteY147" fmla="*/ 828921 h 828920"/>
                <a:gd name="connsiteX148" fmla="*/ 172070 w 1318886"/>
                <a:gd name="connsiteY148" fmla="*/ 828921 h 828920"/>
                <a:gd name="connsiteX149" fmla="*/ 173261 w 1318886"/>
                <a:gd name="connsiteY149" fmla="*/ 828921 h 828920"/>
                <a:gd name="connsiteX150" fmla="*/ 174411 w 1318886"/>
                <a:gd name="connsiteY150" fmla="*/ 828921 h 828920"/>
                <a:gd name="connsiteX151" fmla="*/ 175602 w 1318886"/>
                <a:gd name="connsiteY151" fmla="*/ 828921 h 828920"/>
                <a:gd name="connsiteX152" fmla="*/ 176753 w 1318886"/>
                <a:gd name="connsiteY152" fmla="*/ 828921 h 828920"/>
                <a:gd name="connsiteX153" fmla="*/ 177903 w 1318886"/>
                <a:gd name="connsiteY153" fmla="*/ 828921 h 828920"/>
                <a:gd name="connsiteX154" fmla="*/ 179094 w 1318886"/>
                <a:gd name="connsiteY154" fmla="*/ 828921 h 828920"/>
                <a:gd name="connsiteX155" fmla="*/ 180244 w 1318886"/>
                <a:gd name="connsiteY155" fmla="*/ 828921 h 828920"/>
                <a:gd name="connsiteX156" fmla="*/ 181394 w 1318886"/>
                <a:gd name="connsiteY156" fmla="*/ 828921 h 828920"/>
                <a:gd name="connsiteX157" fmla="*/ 182586 w 1318886"/>
                <a:gd name="connsiteY157" fmla="*/ 828921 h 828920"/>
                <a:gd name="connsiteX158" fmla="*/ 183735 w 1318886"/>
                <a:gd name="connsiteY158" fmla="*/ 828921 h 828920"/>
                <a:gd name="connsiteX159" fmla="*/ 184886 w 1318886"/>
                <a:gd name="connsiteY159" fmla="*/ 828921 h 828920"/>
                <a:gd name="connsiteX160" fmla="*/ 186077 w 1318886"/>
                <a:gd name="connsiteY160" fmla="*/ 828921 h 828920"/>
                <a:gd name="connsiteX161" fmla="*/ 187227 w 1318886"/>
                <a:gd name="connsiteY161" fmla="*/ 828921 h 828920"/>
                <a:gd name="connsiteX162" fmla="*/ 188418 w 1318886"/>
                <a:gd name="connsiteY162" fmla="*/ 828921 h 828920"/>
                <a:gd name="connsiteX163" fmla="*/ 189568 w 1318886"/>
                <a:gd name="connsiteY163" fmla="*/ 828921 h 828920"/>
                <a:gd name="connsiteX164" fmla="*/ 190719 w 1318886"/>
                <a:gd name="connsiteY164" fmla="*/ 828921 h 828920"/>
                <a:gd name="connsiteX165" fmla="*/ 191910 w 1318886"/>
                <a:gd name="connsiteY165" fmla="*/ 828921 h 828920"/>
                <a:gd name="connsiteX166" fmla="*/ 193060 w 1318886"/>
                <a:gd name="connsiteY166" fmla="*/ 828921 h 828920"/>
                <a:gd name="connsiteX167" fmla="*/ 194210 w 1318886"/>
                <a:gd name="connsiteY167" fmla="*/ 828921 h 828920"/>
                <a:gd name="connsiteX168" fmla="*/ 195401 w 1318886"/>
                <a:gd name="connsiteY168" fmla="*/ 828921 h 828920"/>
                <a:gd name="connsiteX169" fmla="*/ 196552 w 1318886"/>
                <a:gd name="connsiteY169" fmla="*/ 828921 h 828920"/>
                <a:gd name="connsiteX170" fmla="*/ 197702 w 1318886"/>
                <a:gd name="connsiteY170" fmla="*/ 828921 h 828920"/>
                <a:gd name="connsiteX171" fmla="*/ 198893 w 1318886"/>
                <a:gd name="connsiteY171" fmla="*/ 828921 h 828920"/>
                <a:gd name="connsiteX172" fmla="*/ 200043 w 1318886"/>
                <a:gd name="connsiteY172" fmla="*/ 828921 h 828920"/>
                <a:gd name="connsiteX173" fmla="*/ 201193 w 1318886"/>
                <a:gd name="connsiteY173" fmla="*/ 828921 h 828920"/>
                <a:gd name="connsiteX174" fmla="*/ 202384 w 1318886"/>
                <a:gd name="connsiteY174" fmla="*/ 828921 h 828920"/>
                <a:gd name="connsiteX175" fmla="*/ 203535 w 1318886"/>
                <a:gd name="connsiteY175" fmla="*/ 828921 h 828920"/>
                <a:gd name="connsiteX176" fmla="*/ 204726 w 1318886"/>
                <a:gd name="connsiteY176" fmla="*/ 828921 h 828920"/>
                <a:gd name="connsiteX177" fmla="*/ 205876 w 1318886"/>
                <a:gd name="connsiteY177" fmla="*/ 828921 h 828920"/>
                <a:gd name="connsiteX178" fmla="*/ 207026 w 1318886"/>
                <a:gd name="connsiteY178" fmla="*/ 828921 h 828920"/>
                <a:gd name="connsiteX179" fmla="*/ 208217 w 1318886"/>
                <a:gd name="connsiteY179" fmla="*/ 828921 h 828920"/>
                <a:gd name="connsiteX180" fmla="*/ 209368 w 1318886"/>
                <a:gd name="connsiteY180" fmla="*/ 828921 h 828920"/>
                <a:gd name="connsiteX181" fmla="*/ 210517 w 1318886"/>
                <a:gd name="connsiteY181" fmla="*/ 828921 h 828920"/>
                <a:gd name="connsiteX182" fmla="*/ 211709 w 1318886"/>
                <a:gd name="connsiteY182" fmla="*/ 828921 h 828920"/>
                <a:gd name="connsiteX183" fmla="*/ 212859 w 1318886"/>
                <a:gd name="connsiteY183" fmla="*/ 828921 h 828920"/>
                <a:gd name="connsiteX184" fmla="*/ 214009 w 1318886"/>
                <a:gd name="connsiteY184" fmla="*/ 828921 h 828920"/>
                <a:gd name="connsiteX185" fmla="*/ 215200 w 1318886"/>
                <a:gd name="connsiteY185" fmla="*/ 828921 h 828920"/>
                <a:gd name="connsiteX186" fmla="*/ 216350 w 1318886"/>
                <a:gd name="connsiteY186" fmla="*/ 828921 h 828920"/>
                <a:gd name="connsiteX187" fmla="*/ 217501 w 1318886"/>
                <a:gd name="connsiteY187" fmla="*/ 828921 h 828920"/>
                <a:gd name="connsiteX188" fmla="*/ 218692 w 1318886"/>
                <a:gd name="connsiteY188" fmla="*/ 828921 h 828920"/>
                <a:gd name="connsiteX189" fmla="*/ 219842 w 1318886"/>
                <a:gd name="connsiteY189" fmla="*/ 828921 h 828920"/>
                <a:gd name="connsiteX190" fmla="*/ 221033 w 1318886"/>
                <a:gd name="connsiteY190" fmla="*/ 828921 h 828920"/>
                <a:gd name="connsiteX191" fmla="*/ 222183 w 1318886"/>
                <a:gd name="connsiteY191" fmla="*/ 828921 h 828920"/>
                <a:gd name="connsiteX192" fmla="*/ 223333 w 1318886"/>
                <a:gd name="connsiteY192" fmla="*/ 828921 h 828920"/>
                <a:gd name="connsiteX193" fmla="*/ 224525 w 1318886"/>
                <a:gd name="connsiteY193" fmla="*/ 828921 h 828920"/>
                <a:gd name="connsiteX194" fmla="*/ 225675 w 1318886"/>
                <a:gd name="connsiteY194" fmla="*/ 828921 h 828920"/>
                <a:gd name="connsiteX195" fmla="*/ 226825 w 1318886"/>
                <a:gd name="connsiteY195" fmla="*/ 828921 h 828920"/>
                <a:gd name="connsiteX196" fmla="*/ 228016 w 1318886"/>
                <a:gd name="connsiteY196" fmla="*/ 828921 h 828920"/>
                <a:gd name="connsiteX197" fmla="*/ 229166 w 1318886"/>
                <a:gd name="connsiteY197" fmla="*/ 828921 h 828920"/>
                <a:gd name="connsiteX198" fmla="*/ 230317 w 1318886"/>
                <a:gd name="connsiteY198" fmla="*/ 828921 h 828920"/>
                <a:gd name="connsiteX199" fmla="*/ 231507 w 1318886"/>
                <a:gd name="connsiteY199" fmla="*/ 828921 h 828920"/>
                <a:gd name="connsiteX200" fmla="*/ 232658 w 1318886"/>
                <a:gd name="connsiteY200" fmla="*/ 828921 h 828920"/>
                <a:gd name="connsiteX201" fmla="*/ 233808 w 1318886"/>
                <a:gd name="connsiteY201" fmla="*/ 828921 h 828920"/>
                <a:gd name="connsiteX202" fmla="*/ 234999 w 1318886"/>
                <a:gd name="connsiteY202" fmla="*/ 828921 h 828920"/>
                <a:gd name="connsiteX203" fmla="*/ 236149 w 1318886"/>
                <a:gd name="connsiteY203" fmla="*/ 828921 h 828920"/>
                <a:gd name="connsiteX204" fmla="*/ 237341 w 1318886"/>
                <a:gd name="connsiteY204" fmla="*/ 828921 h 828920"/>
                <a:gd name="connsiteX205" fmla="*/ 238491 w 1318886"/>
                <a:gd name="connsiteY205" fmla="*/ 828921 h 828920"/>
                <a:gd name="connsiteX206" fmla="*/ 239641 w 1318886"/>
                <a:gd name="connsiteY206" fmla="*/ 828921 h 828920"/>
                <a:gd name="connsiteX207" fmla="*/ 240832 w 1318886"/>
                <a:gd name="connsiteY207" fmla="*/ 828921 h 828920"/>
                <a:gd name="connsiteX208" fmla="*/ 241982 w 1318886"/>
                <a:gd name="connsiteY208" fmla="*/ 828921 h 828920"/>
                <a:gd name="connsiteX209" fmla="*/ 243132 w 1318886"/>
                <a:gd name="connsiteY209" fmla="*/ 828921 h 828920"/>
                <a:gd name="connsiteX210" fmla="*/ 244323 w 1318886"/>
                <a:gd name="connsiteY210" fmla="*/ 828921 h 828920"/>
                <a:gd name="connsiteX211" fmla="*/ 245474 w 1318886"/>
                <a:gd name="connsiteY211" fmla="*/ 828921 h 828920"/>
                <a:gd name="connsiteX212" fmla="*/ 246624 w 1318886"/>
                <a:gd name="connsiteY212" fmla="*/ 828921 h 828920"/>
                <a:gd name="connsiteX213" fmla="*/ 247815 w 1318886"/>
                <a:gd name="connsiteY213" fmla="*/ 828921 h 828920"/>
                <a:gd name="connsiteX214" fmla="*/ 248965 w 1318886"/>
                <a:gd name="connsiteY214" fmla="*/ 828921 h 828920"/>
                <a:gd name="connsiteX215" fmla="*/ 250156 w 1318886"/>
                <a:gd name="connsiteY215" fmla="*/ 828921 h 828920"/>
                <a:gd name="connsiteX216" fmla="*/ 251307 w 1318886"/>
                <a:gd name="connsiteY216" fmla="*/ 828921 h 828920"/>
                <a:gd name="connsiteX217" fmla="*/ 252457 w 1318886"/>
                <a:gd name="connsiteY217" fmla="*/ 828921 h 828920"/>
                <a:gd name="connsiteX218" fmla="*/ 253648 w 1318886"/>
                <a:gd name="connsiteY218" fmla="*/ 828921 h 828920"/>
                <a:gd name="connsiteX219" fmla="*/ 254798 w 1318886"/>
                <a:gd name="connsiteY219" fmla="*/ 828921 h 828920"/>
                <a:gd name="connsiteX220" fmla="*/ 255948 w 1318886"/>
                <a:gd name="connsiteY220" fmla="*/ 828921 h 828920"/>
                <a:gd name="connsiteX221" fmla="*/ 257140 w 1318886"/>
                <a:gd name="connsiteY221" fmla="*/ 828921 h 828920"/>
                <a:gd name="connsiteX222" fmla="*/ 258289 w 1318886"/>
                <a:gd name="connsiteY222" fmla="*/ 828921 h 828920"/>
                <a:gd name="connsiteX223" fmla="*/ 259440 w 1318886"/>
                <a:gd name="connsiteY223" fmla="*/ 828921 h 828920"/>
                <a:gd name="connsiteX224" fmla="*/ 260631 w 1318886"/>
                <a:gd name="connsiteY224" fmla="*/ 828921 h 828920"/>
                <a:gd name="connsiteX225" fmla="*/ 261781 w 1318886"/>
                <a:gd name="connsiteY225" fmla="*/ 828921 h 828920"/>
                <a:gd name="connsiteX226" fmla="*/ 262931 w 1318886"/>
                <a:gd name="connsiteY226" fmla="*/ 828921 h 828920"/>
                <a:gd name="connsiteX227" fmla="*/ 264123 w 1318886"/>
                <a:gd name="connsiteY227" fmla="*/ 828921 h 828920"/>
                <a:gd name="connsiteX228" fmla="*/ 265273 w 1318886"/>
                <a:gd name="connsiteY228" fmla="*/ 828921 h 828920"/>
                <a:gd name="connsiteX229" fmla="*/ 266464 w 1318886"/>
                <a:gd name="connsiteY229" fmla="*/ 828921 h 828920"/>
                <a:gd name="connsiteX230" fmla="*/ 267614 w 1318886"/>
                <a:gd name="connsiteY230" fmla="*/ 828921 h 828920"/>
                <a:gd name="connsiteX231" fmla="*/ 268764 w 1318886"/>
                <a:gd name="connsiteY231" fmla="*/ 828921 h 828920"/>
                <a:gd name="connsiteX232" fmla="*/ 269956 w 1318886"/>
                <a:gd name="connsiteY232" fmla="*/ 828921 h 828920"/>
                <a:gd name="connsiteX233" fmla="*/ 271105 w 1318886"/>
                <a:gd name="connsiteY233" fmla="*/ 828921 h 828920"/>
                <a:gd name="connsiteX234" fmla="*/ 272256 w 1318886"/>
                <a:gd name="connsiteY234" fmla="*/ 828921 h 828920"/>
                <a:gd name="connsiteX235" fmla="*/ 273447 w 1318886"/>
                <a:gd name="connsiteY235" fmla="*/ 828921 h 828920"/>
                <a:gd name="connsiteX236" fmla="*/ 274597 w 1318886"/>
                <a:gd name="connsiteY236" fmla="*/ 828921 h 828920"/>
                <a:gd name="connsiteX237" fmla="*/ 275747 w 1318886"/>
                <a:gd name="connsiteY237" fmla="*/ 828921 h 828920"/>
                <a:gd name="connsiteX238" fmla="*/ 276938 w 1318886"/>
                <a:gd name="connsiteY238" fmla="*/ 828921 h 828920"/>
                <a:gd name="connsiteX239" fmla="*/ 278089 w 1318886"/>
                <a:gd name="connsiteY239" fmla="*/ 828921 h 828920"/>
                <a:gd name="connsiteX240" fmla="*/ 279238 w 1318886"/>
                <a:gd name="connsiteY240" fmla="*/ 828921 h 828920"/>
                <a:gd name="connsiteX241" fmla="*/ 280430 w 1318886"/>
                <a:gd name="connsiteY241" fmla="*/ 828921 h 828920"/>
                <a:gd name="connsiteX242" fmla="*/ 281580 w 1318886"/>
                <a:gd name="connsiteY242" fmla="*/ 828921 h 828920"/>
                <a:gd name="connsiteX243" fmla="*/ 282771 w 1318886"/>
                <a:gd name="connsiteY243" fmla="*/ 828921 h 828920"/>
                <a:gd name="connsiteX244" fmla="*/ 283921 w 1318886"/>
                <a:gd name="connsiteY244" fmla="*/ 828921 h 828920"/>
                <a:gd name="connsiteX245" fmla="*/ 285071 w 1318886"/>
                <a:gd name="connsiteY245" fmla="*/ 828921 h 828920"/>
                <a:gd name="connsiteX246" fmla="*/ 286263 w 1318886"/>
                <a:gd name="connsiteY246" fmla="*/ 828921 h 828920"/>
                <a:gd name="connsiteX247" fmla="*/ 287413 w 1318886"/>
                <a:gd name="connsiteY247" fmla="*/ 828921 h 828920"/>
                <a:gd name="connsiteX248" fmla="*/ 288563 w 1318886"/>
                <a:gd name="connsiteY248" fmla="*/ 828921 h 828920"/>
                <a:gd name="connsiteX249" fmla="*/ 289754 w 1318886"/>
                <a:gd name="connsiteY249" fmla="*/ 828921 h 828920"/>
                <a:gd name="connsiteX250" fmla="*/ 290905 w 1318886"/>
                <a:gd name="connsiteY250" fmla="*/ 828921 h 828920"/>
                <a:gd name="connsiteX251" fmla="*/ 292055 w 1318886"/>
                <a:gd name="connsiteY251" fmla="*/ 828921 h 828920"/>
                <a:gd name="connsiteX252" fmla="*/ 293246 w 1318886"/>
                <a:gd name="connsiteY252" fmla="*/ 828921 h 828920"/>
                <a:gd name="connsiteX253" fmla="*/ 294396 w 1318886"/>
                <a:gd name="connsiteY253" fmla="*/ 828921 h 828920"/>
                <a:gd name="connsiteX254" fmla="*/ 295546 w 1318886"/>
                <a:gd name="connsiteY254" fmla="*/ 828921 h 828920"/>
                <a:gd name="connsiteX255" fmla="*/ 296737 w 1318886"/>
                <a:gd name="connsiteY255" fmla="*/ 828921 h 828920"/>
                <a:gd name="connsiteX256" fmla="*/ 297887 w 1318886"/>
                <a:gd name="connsiteY256" fmla="*/ 828921 h 828920"/>
                <a:gd name="connsiteX257" fmla="*/ 299079 w 1318886"/>
                <a:gd name="connsiteY257" fmla="*/ 828921 h 828920"/>
                <a:gd name="connsiteX258" fmla="*/ 300229 w 1318886"/>
                <a:gd name="connsiteY258" fmla="*/ 828921 h 828920"/>
                <a:gd name="connsiteX259" fmla="*/ 301379 w 1318886"/>
                <a:gd name="connsiteY259" fmla="*/ 828921 h 828920"/>
                <a:gd name="connsiteX260" fmla="*/ 302570 w 1318886"/>
                <a:gd name="connsiteY260" fmla="*/ 828921 h 828920"/>
                <a:gd name="connsiteX261" fmla="*/ 303720 w 1318886"/>
                <a:gd name="connsiteY261" fmla="*/ 828921 h 828920"/>
                <a:gd name="connsiteX262" fmla="*/ 304871 w 1318886"/>
                <a:gd name="connsiteY262" fmla="*/ 828921 h 828920"/>
                <a:gd name="connsiteX263" fmla="*/ 306062 w 1318886"/>
                <a:gd name="connsiteY263" fmla="*/ 828921 h 828920"/>
                <a:gd name="connsiteX264" fmla="*/ 307212 w 1318886"/>
                <a:gd name="connsiteY264" fmla="*/ 828921 h 828920"/>
                <a:gd name="connsiteX265" fmla="*/ 308362 w 1318886"/>
                <a:gd name="connsiteY265" fmla="*/ 828921 h 828920"/>
                <a:gd name="connsiteX266" fmla="*/ 309553 w 1318886"/>
                <a:gd name="connsiteY266" fmla="*/ 828921 h 828920"/>
                <a:gd name="connsiteX267" fmla="*/ 310703 w 1318886"/>
                <a:gd name="connsiteY267" fmla="*/ 828921 h 828920"/>
                <a:gd name="connsiteX268" fmla="*/ 311895 w 1318886"/>
                <a:gd name="connsiteY268" fmla="*/ 828921 h 828920"/>
                <a:gd name="connsiteX269" fmla="*/ 313045 w 1318886"/>
                <a:gd name="connsiteY269" fmla="*/ 828921 h 828920"/>
                <a:gd name="connsiteX270" fmla="*/ 314195 w 1318886"/>
                <a:gd name="connsiteY270" fmla="*/ 828921 h 828920"/>
                <a:gd name="connsiteX271" fmla="*/ 315386 w 1318886"/>
                <a:gd name="connsiteY271" fmla="*/ 828921 h 828920"/>
                <a:gd name="connsiteX272" fmla="*/ 316536 w 1318886"/>
                <a:gd name="connsiteY272" fmla="*/ 828921 h 828920"/>
                <a:gd name="connsiteX273" fmla="*/ 317687 w 1318886"/>
                <a:gd name="connsiteY273" fmla="*/ 828921 h 828920"/>
                <a:gd name="connsiteX274" fmla="*/ 318877 w 1318886"/>
                <a:gd name="connsiteY274" fmla="*/ 828921 h 828920"/>
                <a:gd name="connsiteX275" fmla="*/ 320028 w 1318886"/>
                <a:gd name="connsiteY275" fmla="*/ 828921 h 828920"/>
                <a:gd name="connsiteX276" fmla="*/ 321178 w 1318886"/>
                <a:gd name="connsiteY276" fmla="*/ 828921 h 828920"/>
                <a:gd name="connsiteX277" fmla="*/ 322369 w 1318886"/>
                <a:gd name="connsiteY277" fmla="*/ 828921 h 828920"/>
                <a:gd name="connsiteX278" fmla="*/ 323519 w 1318886"/>
                <a:gd name="connsiteY278" fmla="*/ 828921 h 828920"/>
                <a:gd name="connsiteX279" fmla="*/ 324669 w 1318886"/>
                <a:gd name="connsiteY279" fmla="*/ 828921 h 828920"/>
                <a:gd name="connsiteX280" fmla="*/ 325861 w 1318886"/>
                <a:gd name="connsiteY280" fmla="*/ 828921 h 828920"/>
                <a:gd name="connsiteX281" fmla="*/ 327010 w 1318886"/>
                <a:gd name="connsiteY281" fmla="*/ 828921 h 828920"/>
                <a:gd name="connsiteX282" fmla="*/ 328202 w 1318886"/>
                <a:gd name="connsiteY282" fmla="*/ 828921 h 828920"/>
                <a:gd name="connsiteX283" fmla="*/ 329352 w 1318886"/>
                <a:gd name="connsiteY283" fmla="*/ 828921 h 828920"/>
                <a:gd name="connsiteX284" fmla="*/ 330502 w 1318886"/>
                <a:gd name="connsiteY284" fmla="*/ 828921 h 828920"/>
                <a:gd name="connsiteX285" fmla="*/ 331693 w 1318886"/>
                <a:gd name="connsiteY285" fmla="*/ 828921 h 828920"/>
                <a:gd name="connsiteX286" fmla="*/ 332844 w 1318886"/>
                <a:gd name="connsiteY286" fmla="*/ 828921 h 828920"/>
                <a:gd name="connsiteX287" fmla="*/ 333994 w 1318886"/>
                <a:gd name="connsiteY287" fmla="*/ 828921 h 828920"/>
                <a:gd name="connsiteX288" fmla="*/ 335185 w 1318886"/>
                <a:gd name="connsiteY288" fmla="*/ 828921 h 828920"/>
                <a:gd name="connsiteX289" fmla="*/ 336335 w 1318886"/>
                <a:gd name="connsiteY289" fmla="*/ 828921 h 828920"/>
                <a:gd name="connsiteX290" fmla="*/ 337485 w 1318886"/>
                <a:gd name="connsiteY290" fmla="*/ 828921 h 828920"/>
                <a:gd name="connsiteX291" fmla="*/ 338677 w 1318886"/>
                <a:gd name="connsiteY291" fmla="*/ 828921 h 828920"/>
                <a:gd name="connsiteX292" fmla="*/ 339826 w 1318886"/>
                <a:gd name="connsiteY292" fmla="*/ 828921 h 828920"/>
                <a:gd name="connsiteX293" fmla="*/ 340977 w 1318886"/>
                <a:gd name="connsiteY293" fmla="*/ 828921 h 828920"/>
                <a:gd name="connsiteX294" fmla="*/ 342168 w 1318886"/>
                <a:gd name="connsiteY294" fmla="*/ 828921 h 828920"/>
                <a:gd name="connsiteX295" fmla="*/ 343318 w 1318886"/>
                <a:gd name="connsiteY295" fmla="*/ 828921 h 828920"/>
                <a:gd name="connsiteX296" fmla="*/ 344509 w 1318886"/>
                <a:gd name="connsiteY296" fmla="*/ 828921 h 828920"/>
                <a:gd name="connsiteX297" fmla="*/ 345659 w 1318886"/>
                <a:gd name="connsiteY297" fmla="*/ 828921 h 828920"/>
                <a:gd name="connsiteX298" fmla="*/ 346810 w 1318886"/>
                <a:gd name="connsiteY298" fmla="*/ 828921 h 828920"/>
                <a:gd name="connsiteX299" fmla="*/ 348001 w 1318886"/>
                <a:gd name="connsiteY299" fmla="*/ 828921 h 828920"/>
                <a:gd name="connsiteX300" fmla="*/ 349151 w 1318886"/>
                <a:gd name="connsiteY300" fmla="*/ 828921 h 828920"/>
                <a:gd name="connsiteX301" fmla="*/ 350301 w 1318886"/>
                <a:gd name="connsiteY301" fmla="*/ 828921 h 828920"/>
                <a:gd name="connsiteX302" fmla="*/ 351492 w 1318886"/>
                <a:gd name="connsiteY302" fmla="*/ 828921 h 828920"/>
                <a:gd name="connsiteX303" fmla="*/ 352643 w 1318886"/>
                <a:gd name="connsiteY303" fmla="*/ 828921 h 828920"/>
                <a:gd name="connsiteX304" fmla="*/ 353792 w 1318886"/>
                <a:gd name="connsiteY304" fmla="*/ 828921 h 828920"/>
                <a:gd name="connsiteX305" fmla="*/ 354984 w 1318886"/>
                <a:gd name="connsiteY305" fmla="*/ 828921 h 828920"/>
                <a:gd name="connsiteX306" fmla="*/ 356134 w 1318886"/>
                <a:gd name="connsiteY306" fmla="*/ 828921 h 828920"/>
                <a:gd name="connsiteX307" fmla="*/ 357284 w 1318886"/>
                <a:gd name="connsiteY307" fmla="*/ 828921 h 828920"/>
                <a:gd name="connsiteX308" fmla="*/ 358475 w 1318886"/>
                <a:gd name="connsiteY308" fmla="*/ 828921 h 828920"/>
                <a:gd name="connsiteX309" fmla="*/ 359626 w 1318886"/>
                <a:gd name="connsiteY309" fmla="*/ 828921 h 828920"/>
                <a:gd name="connsiteX310" fmla="*/ 360817 w 1318886"/>
                <a:gd name="connsiteY310" fmla="*/ 828921 h 828920"/>
                <a:gd name="connsiteX311" fmla="*/ 361967 w 1318886"/>
                <a:gd name="connsiteY311" fmla="*/ 828921 h 828920"/>
                <a:gd name="connsiteX312" fmla="*/ 363117 w 1318886"/>
                <a:gd name="connsiteY312" fmla="*/ 828921 h 828920"/>
                <a:gd name="connsiteX313" fmla="*/ 364308 w 1318886"/>
                <a:gd name="connsiteY313" fmla="*/ 828921 h 828920"/>
                <a:gd name="connsiteX314" fmla="*/ 365459 w 1318886"/>
                <a:gd name="connsiteY314" fmla="*/ 828921 h 828920"/>
                <a:gd name="connsiteX315" fmla="*/ 366608 w 1318886"/>
                <a:gd name="connsiteY315" fmla="*/ 828921 h 828920"/>
                <a:gd name="connsiteX316" fmla="*/ 367800 w 1318886"/>
                <a:gd name="connsiteY316" fmla="*/ 828921 h 828920"/>
                <a:gd name="connsiteX317" fmla="*/ 368950 w 1318886"/>
                <a:gd name="connsiteY317" fmla="*/ 828921 h 828920"/>
                <a:gd name="connsiteX318" fmla="*/ 370100 w 1318886"/>
                <a:gd name="connsiteY318" fmla="*/ 828921 h 828920"/>
                <a:gd name="connsiteX319" fmla="*/ 371291 w 1318886"/>
                <a:gd name="connsiteY319" fmla="*/ 828921 h 828920"/>
                <a:gd name="connsiteX320" fmla="*/ 372441 w 1318886"/>
                <a:gd name="connsiteY320" fmla="*/ 828921 h 828920"/>
                <a:gd name="connsiteX321" fmla="*/ 373592 w 1318886"/>
                <a:gd name="connsiteY321" fmla="*/ 828921 h 828920"/>
                <a:gd name="connsiteX322" fmla="*/ 374783 w 1318886"/>
                <a:gd name="connsiteY322" fmla="*/ 828921 h 828920"/>
                <a:gd name="connsiteX323" fmla="*/ 375933 w 1318886"/>
                <a:gd name="connsiteY323" fmla="*/ 828921 h 828920"/>
                <a:gd name="connsiteX324" fmla="*/ 377124 w 1318886"/>
                <a:gd name="connsiteY324" fmla="*/ 828921 h 828920"/>
                <a:gd name="connsiteX325" fmla="*/ 378274 w 1318886"/>
                <a:gd name="connsiteY325" fmla="*/ 828921 h 828920"/>
                <a:gd name="connsiteX326" fmla="*/ 379424 w 1318886"/>
                <a:gd name="connsiteY326" fmla="*/ 828921 h 828920"/>
                <a:gd name="connsiteX327" fmla="*/ 380616 w 1318886"/>
                <a:gd name="connsiteY327" fmla="*/ 828921 h 828920"/>
                <a:gd name="connsiteX328" fmla="*/ 381766 w 1318886"/>
                <a:gd name="connsiteY328" fmla="*/ 828921 h 828920"/>
                <a:gd name="connsiteX329" fmla="*/ 382916 w 1318886"/>
                <a:gd name="connsiteY329" fmla="*/ 828921 h 828920"/>
                <a:gd name="connsiteX330" fmla="*/ 384107 w 1318886"/>
                <a:gd name="connsiteY330" fmla="*/ 828921 h 828920"/>
                <a:gd name="connsiteX331" fmla="*/ 385257 w 1318886"/>
                <a:gd name="connsiteY331" fmla="*/ 828921 h 828920"/>
                <a:gd name="connsiteX332" fmla="*/ 386408 w 1318886"/>
                <a:gd name="connsiteY332" fmla="*/ 828921 h 828920"/>
                <a:gd name="connsiteX333" fmla="*/ 387598 w 1318886"/>
                <a:gd name="connsiteY333" fmla="*/ 828921 h 828920"/>
                <a:gd name="connsiteX334" fmla="*/ 388749 w 1318886"/>
                <a:gd name="connsiteY334" fmla="*/ 828921 h 828920"/>
                <a:gd name="connsiteX335" fmla="*/ 389940 w 1318886"/>
                <a:gd name="connsiteY335" fmla="*/ 828921 h 828920"/>
                <a:gd name="connsiteX336" fmla="*/ 391090 w 1318886"/>
                <a:gd name="connsiteY336" fmla="*/ 828921 h 828920"/>
                <a:gd name="connsiteX337" fmla="*/ 392240 w 1318886"/>
                <a:gd name="connsiteY337" fmla="*/ 828921 h 828920"/>
                <a:gd name="connsiteX338" fmla="*/ 393431 w 1318886"/>
                <a:gd name="connsiteY338" fmla="*/ 828921 h 828920"/>
                <a:gd name="connsiteX339" fmla="*/ 394582 w 1318886"/>
                <a:gd name="connsiteY339" fmla="*/ 828921 h 828920"/>
                <a:gd name="connsiteX340" fmla="*/ 395732 w 1318886"/>
                <a:gd name="connsiteY340" fmla="*/ 828921 h 828920"/>
                <a:gd name="connsiteX341" fmla="*/ 396923 w 1318886"/>
                <a:gd name="connsiteY341" fmla="*/ 828921 h 828920"/>
                <a:gd name="connsiteX342" fmla="*/ 398073 w 1318886"/>
                <a:gd name="connsiteY342" fmla="*/ 828921 h 828920"/>
                <a:gd name="connsiteX343" fmla="*/ 399223 w 1318886"/>
                <a:gd name="connsiteY343" fmla="*/ 828921 h 828920"/>
                <a:gd name="connsiteX344" fmla="*/ 400414 w 1318886"/>
                <a:gd name="connsiteY344" fmla="*/ 828921 h 828920"/>
                <a:gd name="connsiteX345" fmla="*/ 401565 w 1318886"/>
                <a:gd name="connsiteY345" fmla="*/ 828921 h 828920"/>
                <a:gd name="connsiteX346" fmla="*/ 402715 w 1318886"/>
                <a:gd name="connsiteY346" fmla="*/ 828921 h 828920"/>
                <a:gd name="connsiteX347" fmla="*/ 403906 w 1318886"/>
                <a:gd name="connsiteY347" fmla="*/ 828921 h 828920"/>
                <a:gd name="connsiteX348" fmla="*/ 405056 w 1318886"/>
                <a:gd name="connsiteY348" fmla="*/ 828921 h 828920"/>
                <a:gd name="connsiteX349" fmla="*/ 406247 w 1318886"/>
                <a:gd name="connsiteY349" fmla="*/ 828921 h 828920"/>
                <a:gd name="connsiteX350" fmla="*/ 407398 w 1318886"/>
                <a:gd name="connsiteY350" fmla="*/ 828921 h 828920"/>
                <a:gd name="connsiteX351" fmla="*/ 408548 w 1318886"/>
                <a:gd name="connsiteY351" fmla="*/ 828921 h 828920"/>
                <a:gd name="connsiteX352" fmla="*/ 409739 w 1318886"/>
                <a:gd name="connsiteY352" fmla="*/ 828921 h 828920"/>
                <a:gd name="connsiteX353" fmla="*/ 410889 w 1318886"/>
                <a:gd name="connsiteY353" fmla="*/ 828921 h 828920"/>
                <a:gd name="connsiteX354" fmla="*/ 412039 w 1318886"/>
                <a:gd name="connsiteY354" fmla="*/ 828921 h 828920"/>
                <a:gd name="connsiteX355" fmla="*/ 413231 w 1318886"/>
                <a:gd name="connsiteY355" fmla="*/ 828921 h 828920"/>
                <a:gd name="connsiteX356" fmla="*/ 414380 w 1318886"/>
                <a:gd name="connsiteY356" fmla="*/ 828921 h 828920"/>
                <a:gd name="connsiteX357" fmla="*/ 415531 w 1318886"/>
                <a:gd name="connsiteY357" fmla="*/ 828921 h 828920"/>
                <a:gd name="connsiteX358" fmla="*/ 416722 w 1318886"/>
                <a:gd name="connsiteY358" fmla="*/ 828921 h 828920"/>
                <a:gd name="connsiteX359" fmla="*/ 417872 w 1318886"/>
                <a:gd name="connsiteY359" fmla="*/ 828921 h 828920"/>
                <a:gd name="connsiteX360" fmla="*/ 419022 w 1318886"/>
                <a:gd name="connsiteY360" fmla="*/ 828921 h 828920"/>
                <a:gd name="connsiteX361" fmla="*/ 420213 w 1318886"/>
                <a:gd name="connsiteY361" fmla="*/ 828921 h 828920"/>
                <a:gd name="connsiteX362" fmla="*/ 421364 w 1318886"/>
                <a:gd name="connsiteY362" fmla="*/ 828921 h 828920"/>
                <a:gd name="connsiteX363" fmla="*/ 422555 w 1318886"/>
                <a:gd name="connsiteY363" fmla="*/ 828921 h 828920"/>
                <a:gd name="connsiteX364" fmla="*/ 423705 w 1318886"/>
                <a:gd name="connsiteY364" fmla="*/ 828921 h 828920"/>
                <a:gd name="connsiteX365" fmla="*/ 424855 w 1318886"/>
                <a:gd name="connsiteY365" fmla="*/ 828921 h 828920"/>
                <a:gd name="connsiteX366" fmla="*/ 426047 w 1318886"/>
                <a:gd name="connsiteY366" fmla="*/ 828921 h 828920"/>
                <a:gd name="connsiteX367" fmla="*/ 427196 w 1318886"/>
                <a:gd name="connsiteY367" fmla="*/ 828921 h 828920"/>
                <a:gd name="connsiteX368" fmla="*/ 428347 w 1318886"/>
                <a:gd name="connsiteY368" fmla="*/ 828921 h 828920"/>
                <a:gd name="connsiteX369" fmla="*/ 429538 w 1318886"/>
                <a:gd name="connsiteY369" fmla="*/ 828921 h 828920"/>
                <a:gd name="connsiteX370" fmla="*/ 430688 w 1318886"/>
                <a:gd name="connsiteY370" fmla="*/ 828921 h 828920"/>
                <a:gd name="connsiteX371" fmla="*/ 431838 w 1318886"/>
                <a:gd name="connsiteY371" fmla="*/ 828921 h 828920"/>
                <a:gd name="connsiteX372" fmla="*/ 433029 w 1318886"/>
                <a:gd name="connsiteY372" fmla="*/ 828921 h 828920"/>
                <a:gd name="connsiteX373" fmla="*/ 434180 w 1318886"/>
                <a:gd name="connsiteY373" fmla="*/ 828921 h 828920"/>
                <a:gd name="connsiteX374" fmla="*/ 435329 w 1318886"/>
                <a:gd name="connsiteY374" fmla="*/ 828921 h 828920"/>
                <a:gd name="connsiteX375" fmla="*/ 436521 w 1318886"/>
                <a:gd name="connsiteY375" fmla="*/ 828921 h 828920"/>
                <a:gd name="connsiteX376" fmla="*/ 437671 w 1318886"/>
                <a:gd name="connsiteY376" fmla="*/ 828921 h 828920"/>
                <a:gd name="connsiteX377" fmla="*/ 438862 w 1318886"/>
                <a:gd name="connsiteY377" fmla="*/ 828921 h 828920"/>
                <a:gd name="connsiteX378" fmla="*/ 440012 w 1318886"/>
                <a:gd name="connsiteY378" fmla="*/ 828921 h 828920"/>
                <a:gd name="connsiteX379" fmla="*/ 441162 w 1318886"/>
                <a:gd name="connsiteY379" fmla="*/ 828921 h 828920"/>
                <a:gd name="connsiteX380" fmla="*/ 442354 w 1318886"/>
                <a:gd name="connsiteY380" fmla="*/ 828921 h 828920"/>
                <a:gd name="connsiteX381" fmla="*/ 443504 w 1318886"/>
                <a:gd name="connsiteY381" fmla="*/ 828921 h 828920"/>
                <a:gd name="connsiteX382" fmla="*/ 444654 w 1318886"/>
                <a:gd name="connsiteY382" fmla="*/ 828921 h 828920"/>
                <a:gd name="connsiteX383" fmla="*/ 445845 w 1318886"/>
                <a:gd name="connsiteY383" fmla="*/ 828921 h 828920"/>
                <a:gd name="connsiteX384" fmla="*/ 446995 w 1318886"/>
                <a:gd name="connsiteY384" fmla="*/ 828921 h 828920"/>
                <a:gd name="connsiteX385" fmla="*/ 448146 w 1318886"/>
                <a:gd name="connsiteY385" fmla="*/ 828921 h 828920"/>
                <a:gd name="connsiteX386" fmla="*/ 449337 w 1318886"/>
                <a:gd name="connsiteY386" fmla="*/ 828921 h 828920"/>
                <a:gd name="connsiteX387" fmla="*/ 450487 w 1318886"/>
                <a:gd name="connsiteY387" fmla="*/ 828921 h 828920"/>
                <a:gd name="connsiteX388" fmla="*/ 451678 w 1318886"/>
                <a:gd name="connsiteY388" fmla="*/ 828921 h 828920"/>
                <a:gd name="connsiteX389" fmla="*/ 452828 w 1318886"/>
                <a:gd name="connsiteY389" fmla="*/ 828921 h 828920"/>
                <a:gd name="connsiteX390" fmla="*/ 453978 w 1318886"/>
                <a:gd name="connsiteY390" fmla="*/ 828921 h 828920"/>
                <a:gd name="connsiteX391" fmla="*/ 455170 w 1318886"/>
                <a:gd name="connsiteY391" fmla="*/ 828921 h 828920"/>
                <a:gd name="connsiteX392" fmla="*/ 456320 w 1318886"/>
                <a:gd name="connsiteY392" fmla="*/ 828921 h 828920"/>
                <a:gd name="connsiteX393" fmla="*/ 457470 w 1318886"/>
                <a:gd name="connsiteY393" fmla="*/ 828921 h 828920"/>
                <a:gd name="connsiteX394" fmla="*/ 458661 w 1318886"/>
                <a:gd name="connsiteY394" fmla="*/ 828921 h 828920"/>
                <a:gd name="connsiteX395" fmla="*/ 459811 w 1318886"/>
                <a:gd name="connsiteY395" fmla="*/ 828921 h 828920"/>
                <a:gd name="connsiteX396" fmla="*/ 460962 w 1318886"/>
                <a:gd name="connsiteY396" fmla="*/ 828921 h 828920"/>
                <a:gd name="connsiteX397" fmla="*/ 462152 w 1318886"/>
                <a:gd name="connsiteY397" fmla="*/ 828921 h 828920"/>
                <a:gd name="connsiteX398" fmla="*/ 463303 w 1318886"/>
                <a:gd name="connsiteY398" fmla="*/ 828921 h 828920"/>
                <a:gd name="connsiteX399" fmla="*/ 464453 w 1318886"/>
                <a:gd name="connsiteY399" fmla="*/ 828921 h 828920"/>
                <a:gd name="connsiteX400" fmla="*/ 465644 w 1318886"/>
                <a:gd name="connsiteY400" fmla="*/ 828921 h 828920"/>
                <a:gd name="connsiteX401" fmla="*/ 466794 w 1318886"/>
                <a:gd name="connsiteY401" fmla="*/ 828921 h 828920"/>
                <a:gd name="connsiteX402" fmla="*/ 467986 w 1318886"/>
                <a:gd name="connsiteY402" fmla="*/ 828921 h 828920"/>
                <a:gd name="connsiteX403" fmla="*/ 469136 w 1318886"/>
                <a:gd name="connsiteY403" fmla="*/ 828921 h 828920"/>
                <a:gd name="connsiteX404" fmla="*/ 470286 w 1318886"/>
                <a:gd name="connsiteY404" fmla="*/ 828921 h 828920"/>
                <a:gd name="connsiteX405" fmla="*/ 471477 w 1318886"/>
                <a:gd name="connsiteY405" fmla="*/ 828921 h 828920"/>
                <a:gd name="connsiteX406" fmla="*/ 472627 w 1318886"/>
                <a:gd name="connsiteY406" fmla="*/ 828921 h 828920"/>
                <a:gd name="connsiteX407" fmla="*/ 473777 w 1318886"/>
                <a:gd name="connsiteY407" fmla="*/ 828921 h 828920"/>
                <a:gd name="connsiteX408" fmla="*/ 474968 w 1318886"/>
                <a:gd name="connsiteY408" fmla="*/ 828921 h 828920"/>
                <a:gd name="connsiteX409" fmla="*/ 476119 w 1318886"/>
                <a:gd name="connsiteY409" fmla="*/ 828921 h 828920"/>
                <a:gd name="connsiteX410" fmla="*/ 477269 w 1318886"/>
                <a:gd name="connsiteY410" fmla="*/ 828921 h 828920"/>
                <a:gd name="connsiteX411" fmla="*/ 478460 w 1318886"/>
                <a:gd name="connsiteY411" fmla="*/ 828921 h 828920"/>
                <a:gd name="connsiteX412" fmla="*/ 479610 w 1318886"/>
                <a:gd name="connsiteY412" fmla="*/ 828921 h 828920"/>
                <a:gd name="connsiteX413" fmla="*/ 480760 w 1318886"/>
                <a:gd name="connsiteY413" fmla="*/ 828921 h 828920"/>
                <a:gd name="connsiteX414" fmla="*/ 481952 w 1318886"/>
                <a:gd name="connsiteY414" fmla="*/ 828921 h 828920"/>
                <a:gd name="connsiteX415" fmla="*/ 483101 w 1318886"/>
                <a:gd name="connsiteY415" fmla="*/ 828921 h 828920"/>
                <a:gd name="connsiteX416" fmla="*/ 484293 w 1318886"/>
                <a:gd name="connsiteY416" fmla="*/ 828921 h 828920"/>
                <a:gd name="connsiteX417" fmla="*/ 485443 w 1318886"/>
                <a:gd name="connsiteY417" fmla="*/ 828921 h 828920"/>
                <a:gd name="connsiteX418" fmla="*/ 486593 w 1318886"/>
                <a:gd name="connsiteY418" fmla="*/ 828921 h 828920"/>
                <a:gd name="connsiteX419" fmla="*/ 487784 w 1318886"/>
                <a:gd name="connsiteY419" fmla="*/ 828921 h 828920"/>
                <a:gd name="connsiteX420" fmla="*/ 488934 w 1318886"/>
                <a:gd name="connsiteY420" fmla="*/ 828921 h 828920"/>
                <a:gd name="connsiteX421" fmla="*/ 490085 w 1318886"/>
                <a:gd name="connsiteY421" fmla="*/ 828921 h 828920"/>
                <a:gd name="connsiteX422" fmla="*/ 491276 w 1318886"/>
                <a:gd name="connsiteY422" fmla="*/ 828921 h 828920"/>
                <a:gd name="connsiteX423" fmla="*/ 492426 w 1318886"/>
                <a:gd name="connsiteY423" fmla="*/ 828921 h 828920"/>
                <a:gd name="connsiteX424" fmla="*/ 493576 w 1318886"/>
                <a:gd name="connsiteY424" fmla="*/ 828921 h 828920"/>
                <a:gd name="connsiteX425" fmla="*/ 494768 w 1318886"/>
                <a:gd name="connsiteY425" fmla="*/ 828921 h 828920"/>
                <a:gd name="connsiteX426" fmla="*/ 495917 w 1318886"/>
                <a:gd name="connsiteY426" fmla="*/ 828921 h 828920"/>
                <a:gd name="connsiteX427" fmla="*/ 497068 w 1318886"/>
                <a:gd name="connsiteY427" fmla="*/ 828921 h 828920"/>
                <a:gd name="connsiteX428" fmla="*/ 498259 w 1318886"/>
                <a:gd name="connsiteY428" fmla="*/ 828921 h 828920"/>
                <a:gd name="connsiteX429" fmla="*/ 499409 w 1318886"/>
                <a:gd name="connsiteY429" fmla="*/ 828921 h 828920"/>
                <a:gd name="connsiteX430" fmla="*/ 500600 w 1318886"/>
                <a:gd name="connsiteY430" fmla="*/ 828921 h 828920"/>
                <a:gd name="connsiteX431" fmla="*/ 501750 w 1318886"/>
                <a:gd name="connsiteY431" fmla="*/ 828921 h 828920"/>
                <a:gd name="connsiteX432" fmla="*/ 502901 w 1318886"/>
                <a:gd name="connsiteY432" fmla="*/ 828921 h 828920"/>
                <a:gd name="connsiteX433" fmla="*/ 504092 w 1318886"/>
                <a:gd name="connsiteY433" fmla="*/ 828921 h 828920"/>
                <a:gd name="connsiteX434" fmla="*/ 505242 w 1318886"/>
                <a:gd name="connsiteY434" fmla="*/ 828921 h 828920"/>
                <a:gd name="connsiteX435" fmla="*/ 506392 w 1318886"/>
                <a:gd name="connsiteY435" fmla="*/ 828921 h 828920"/>
                <a:gd name="connsiteX436" fmla="*/ 507583 w 1318886"/>
                <a:gd name="connsiteY436" fmla="*/ 828921 h 828920"/>
                <a:gd name="connsiteX437" fmla="*/ 508734 w 1318886"/>
                <a:gd name="connsiteY437" fmla="*/ 828921 h 828920"/>
                <a:gd name="connsiteX438" fmla="*/ 509883 w 1318886"/>
                <a:gd name="connsiteY438" fmla="*/ 828921 h 828920"/>
                <a:gd name="connsiteX439" fmla="*/ 511075 w 1318886"/>
                <a:gd name="connsiteY439" fmla="*/ 828921 h 828920"/>
                <a:gd name="connsiteX440" fmla="*/ 512225 w 1318886"/>
                <a:gd name="connsiteY440" fmla="*/ 828921 h 828920"/>
                <a:gd name="connsiteX441" fmla="*/ 513375 w 1318886"/>
                <a:gd name="connsiteY441" fmla="*/ 828921 h 828920"/>
                <a:gd name="connsiteX442" fmla="*/ 514566 w 1318886"/>
                <a:gd name="connsiteY442" fmla="*/ 828921 h 828920"/>
                <a:gd name="connsiteX443" fmla="*/ 515716 w 1318886"/>
                <a:gd name="connsiteY443" fmla="*/ 828921 h 828920"/>
                <a:gd name="connsiteX444" fmla="*/ 516908 w 1318886"/>
                <a:gd name="connsiteY444" fmla="*/ 828921 h 828920"/>
                <a:gd name="connsiteX445" fmla="*/ 518058 w 1318886"/>
                <a:gd name="connsiteY445" fmla="*/ 828921 h 828920"/>
                <a:gd name="connsiteX446" fmla="*/ 519208 w 1318886"/>
                <a:gd name="connsiteY446" fmla="*/ 828921 h 828920"/>
                <a:gd name="connsiteX447" fmla="*/ 520399 w 1318886"/>
                <a:gd name="connsiteY447" fmla="*/ 828921 h 828920"/>
                <a:gd name="connsiteX448" fmla="*/ 521550 w 1318886"/>
                <a:gd name="connsiteY448" fmla="*/ 828921 h 828920"/>
                <a:gd name="connsiteX449" fmla="*/ 522699 w 1318886"/>
                <a:gd name="connsiteY449" fmla="*/ 828921 h 828920"/>
                <a:gd name="connsiteX450" fmla="*/ 523891 w 1318886"/>
                <a:gd name="connsiteY450" fmla="*/ 828921 h 828920"/>
                <a:gd name="connsiteX451" fmla="*/ 525041 w 1318886"/>
                <a:gd name="connsiteY451" fmla="*/ 828921 h 828920"/>
                <a:gd name="connsiteX452" fmla="*/ 526191 w 1318886"/>
                <a:gd name="connsiteY452" fmla="*/ 828921 h 828920"/>
                <a:gd name="connsiteX453" fmla="*/ 527382 w 1318886"/>
                <a:gd name="connsiteY453" fmla="*/ 828921 h 828920"/>
                <a:gd name="connsiteX454" fmla="*/ 528532 w 1318886"/>
                <a:gd name="connsiteY454" fmla="*/ 828921 h 828920"/>
                <a:gd name="connsiteX455" fmla="*/ 529724 w 1318886"/>
                <a:gd name="connsiteY455" fmla="*/ 828921 h 828920"/>
                <a:gd name="connsiteX456" fmla="*/ 530873 w 1318886"/>
                <a:gd name="connsiteY456" fmla="*/ 828921 h 828920"/>
                <a:gd name="connsiteX457" fmla="*/ 532024 w 1318886"/>
                <a:gd name="connsiteY457" fmla="*/ 828921 h 828920"/>
                <a:gd name="connsiteX458" fmla="*/ 533215 w 1318886"/>
                <a:gd name="connsiteY458" fmla="*/ 828921 h 828920"/>
                <a:gd name="connsiteX459" fmla="*/ 534365 w 1318886"/>
                <a:gd name="connsiteY459" fmla="*/ 828921 h 828920"/>
                <a:gd name="connsiteX460" fmla="*/ 535515 w 1318886"/>
                <a:gd name="connsiteY460" fmla="*/ 828921 h 828920"/>
                <a:gd name="connsiteX461" fmla="*/ 536707 w 1318886"/>
                <a:gd name="connsiteY461" fmla="*/ 828921 h 828920"/>
                <a:gd name="connsiteX462" fmla="*/ 537857 w 1318886"/>
                <a:gd name="connsiteY462" fmla="*/ 828921 h 828920"/>
                <a:gd name="connsiteX463" fmla="*/ 539007 w 1318886"/>
                <a:gd name="connsiteY463" fmla="*/ 828921 h 828920"/>
                <a:gd name="connsiteX464" fmla="*/ 540198 w 1318886"/>
                <a:gd name="connsiteY464" fmla="*/ 828921 h 828920"/>
                <a:gd name="connsiteX465" fmla="*/ 541348 w 1318886"/>
                <a:gd name="connsiteY465" fmla="*/ 828921 h 828920"/>
                <a:gd name="connsiteX466" fmla="*/ 542498 w 1318886"/>
                <a:gd name="connsiteY466" fmla="*/ 828921 h 828920"/>
                <a:gd name="connsiteX467" fmla="*/ 543689 w 1318886"/>
                <a:gd name="connsiteY467" fmla="*/ 828921 h 828920"/>
                <a:gd name="connsiteX468" fmla="*/ 544840 w 1318886"/>
                <a:gd name="connsiteY468" fmla="*/ 828921 h 828920"/>
                <a:gd name="connsiteX469" fmla="*/ 546031 w 1318886"/>
                <a:gd name="connsiteY469" fmla="*/ 828921 h 828920"/>
                <a:gd name="connsiteX470" fmla="*/ 547181 w 1318886"/>
                <a:gd name="connsiteY470" fmla="*/ 828921 h 828920"/>
                <a:gd name="connsiteX471" fmla="*/ 548331 w 1318886"/>
                <a:gd name="connsiteY471" fmla="*/ 828921 h 828920"/>
                <a:gd name="connsiteX472" fmla="*/ 549522 w 1318886"/>
                <a:gd name="connsiteY472" fmla="*/ 828921 h 828920"/>
                <a:gd name="connsiteX473" fmla="*/ 550673 w 1318886"/>
                <a:gd name="connsiteY473" fmla="*/ 828921 h 828920"/>
                <a:gd name="connsiteX474" fmla="*/ 551823 w 1318886"/>
                <a:gd name="connsiteY474" fmla="*/ 828921 h 828920"/>
                <a:gd name="connsiteX475" fmla="*/ 553014 w 1318886"/>
                <a:gd name="connsiteY475" fmla="*/ 828921 h 828920"/>
                <a:gd name="connsiteX476" fmla="*/ 554164 w 1318886"/>
                <a:gd name="connsiteY476" fmla="*/ 828921 h 828920"/>
                <a:gd name="connsiteX477" fmla="*/ 555314 w 1318886"/>
                <a:gd name="connsiteY477" fmla="*/ 807171 h 828920"/>
                <a:gd name="connsiteX478" fmla="*/ 556505 w 1318886"/>
                <a:gd name="connsiteY478" fmla="*/ 683473 h 828920"/>
                <a:gd name="connsiteX479" fmla="*/ 557655 w 1318886"/>
                <a:gd name="connsiteY479" fmla="*/ 684783 h 828920"/>
                <a:gd name="connsiteX480" fmla="*/ 558806 w 1318886"/>
                <a:gd name="connsiteY480" fmla="*/ 697102 h 828920"/>
                <a:gd name="connsiteX481" fmla="*/ 559997 w 1318886"/>
                <a:gd name="connsiteY481" fmla="*/ 717016 h 828920"/>
                <a:gd name="connsiteX482" fmla="*/ 561147 w 1318886"/>
                <a:gd name="connsiteY482" fmla="*/ 713611 h 828920"/>
                <a:gd name="connsiteX483" fmla="*/ 562338 w 1318886"/>
                <a:gd name="connsiteY483" fmla="*/ 705486 h 828920"/>
                <a:gd name="connsiteX484" fmla="*/ 563489 w 1318886"/>
                <a:gd name="connsiteY484" fmla="*/ 709417 h 828920"/>
                <a:gd name="connsiteX485" fmla="*/ 564639 w 1318886"/>
                <a:gd name="connsiteY485" fmla="*/ 680068 h 828920"/>
                <a:gd name="connsiteX486" fmla="*/ 565830 w 1318886"/>
                <a:gd name="connsiteY486" fmla="*/ 711516 h 828920"/>
                <a:gd name="connsiteX487" fmla="*/ 566980 w 1318886"/>
                <a:gd name="connsiteY487" fmla="*/ 714658 h 828920"/>
                <a:gd name="connsiteX488" fmla="*/ 568130 w 1318886"/>
                <a:gd name="connsiteY488" fmla="*/ 715184 h 828920"/>
                <a:gd name="connsiteX489" fmla="*/ 569322 w 1318886"/>
                <a:gd name="connsiteY489" fmla="*/ 706012 h 828920"/>
                <a:gd name="connsiteX490" fmla="*/ 570471 w 1318886"/>
                <a:gd name="connsiteY490" fmla="*/ 697102 h 828920"/>
                <a:gd name="connsiteX491" fmla="*/ 571622 w 1318886"/>
                <a:gd name="connsiteY491" fmla="*/ 692382 h 828920"/>
                <a:gd name="connsiteX492" fmla="*/ 572813 w 1318886"/>
                <a:gd name="connsiteY492" fmla="*/ 720688 h 828920"/>
                <a:gd name="connsiteX493" fmla="*/ 573963 w 1318886"/>
                <a:gd name="connsiteY493" fmla="*/ 705223 h 828920"/>
                <a:gd name="connsiteX494" fmla="*/ 575113 w 1318886"/>
                <a:gd name="connsiteY494" fmla="*/ 717279 h 828920"/>
                <a:gd name="connsiteX495" fmla="*/ 576304 w 1318886"/>
                <a:gd name="connsiteY495" fmla="*/ 739555 h 828920"/>
                <a:gd name="connsiteX496" fmla="*/ 577455 w 1318886"/>
                <a:gd name="connsiteY496" fmla="*/ 708632 h 828920"/>
                <a:gd name="connsiteX497" fmla="*/ 578646 w 1318886"/>
                <a:gd name="connsiteY497" fmla="*/ 681900 h 828920"/>
                <a:gd name="connsiteX498" fmla="*/ 579796 w 1318886"/>
                <a:gd name="connsiteY498" fmla="*/ 695003 h 828920"/>
                <a:gd name="connsiteX499" fmla="*/ 580946 w 1318886"/>
                <a:gd name="connsiteY499" fmla="*/ 699723 h 828920"/>
                <a:gd name="connsiteX500" fmla="*/ 582137 w 1318886"/>
                <a:gd name="connsiteY500" fmla="*/ 721999 h 828920"/>
                <a:gd name="connsiteX501" fmla="*/ 583287 w 1318886"/>
                <a:gd name="connsiteY501" fmla="*/ 722520 h 828920"/>
                <a:gd name="connsiteX502" fmla="*/ 584437 w 1318886"/>
                <a:gd name="connsiteY502" fmla="*/ 725930 h 828920"/>
                <a:gd name="connsiteX503" fmla="*/ 585629 w 1318886"/>
                <a:gd name="connsiteY503" fmla="*/ 712826 h 828920"/>
                <a:gd name="connsiteX504" fmla="*/ 586779 w 1318886"/>
                <a:gd name="connsiteY504" fmla="*/ 723309 h 828920"/>
                <a:gd name="connsiteX505" fmla="*/ 587929 w 1318886"/>
                <a:gd name="connsiteY505" fmla="*/ 676395 h 828920"/>
                <a:gd name="connsiteX506" fmla="*/ 589120 w 1318886"/>
                <a:gd name="connsiteY506" fmla="*/ 699723 h 828920"/>
                <a:gd name="connsiteX507" fmla="*/ 590271 w 1318886"/>
                <a:gd name="connsiteY507" fmla="*/ 714395 h 828920"/>
                <a:gd name="connsiteX508" fmla="*/ 591420 w 1318886"/>
                <a:gd name="connsiteY508" fmla="*/ 719378 h 828920"/>
                <a:gd name="connsiteX509" fmla="*/ 592612 w 1318886"/>
                <a:gd name="connsiteY509" fmla="*/ 709680 h 828920"/>
                <a:gd name="connsiteX510" fmla="*/ 593762 w 1318886"/>
                <a:gd name="connsiteY510" fmla="*/ 680589 h 828920"/>
                <a:gd name="connsiteX511" fmla="*/ 594953 w 1318886"/>
                <a:gd name="connsiteY511" fmla="*/ 690025 h 828920"/>
                <a:gd name="connsiteX512" fmla="*/ 596103 w 1318886"/>
                <a:gd name="connsiteY512" fmla="*/ 715184 h 828920"/>
                <a:gd name="connsiteX513" fmla="*/ 597253 w 1318886"/>
                <a:gd name="connsiteY513" fmla="*/ 710206 h 828920"/>
                <a:gd name="connsiteX514" fmla="*/ 598445 w 1318886"/>
                <a:gd name="connsiteY514" fmla="*/ 693430 h 828920"/>
                <a:gd name="connsiteX515" fmla="*/ 599595 w 1318886"/>
                <a:gd name="connsiteY515" fmla="*/ 696839 h 828920"/>
                <a:gd name="connsiteX516" fmla="*/ 600745 w 1318886"/>
                <a:gd name="connsiteY516" fmla="*/ 659887 h 828920"/>
                <a:gd name="connsiteX517" fmla="*/ 601936 w 1318886"/>
                <a:gd name="connsiteY517" fmla="*/ 664602 h 828920"/>
                <a:gd name="connsiteX518" fmla="*/ 603086 w 1318886"/>
                <a:gd name="connsiteY518" fmla="*/ 676921 h 828920"/>
                <a:gd name="connsiteX519" fmla="*/ 604237 w 1318886"/>
                <a:gd name="connsiteY519" fmla="*/ 666964 h 828920"/>
                <a:gd name="connsiteX520" fmla="*/ 605428 w 1318886"/>
                <a:gd name="connsiteY520" fmla="*/ 655430 h 828920"/>
                <a:gd name="connsiteX521" fmla="*/ 606578 w 1318886"/>
                <a:gd name="connsiteY521" fmla="*/ 687930 h 828920"/>
                <a:gd name="connsiteX522" fmla="*/ 607769 w 1318886"/>
                <a:gd name="connsiteY522" fmla="*/ 675611 h 828920"/>
                <a:gd name="connsiteX523" fmla="*/ 608919 w 1318886"/>
                <a:gd name="connsiteY523" fmla="*/ 657529 h 828920"/>
                <a:gd name="connsiteX524" fmla="*/ 610069 w 1318886"/>
                <a:gd name="connsiteY524" fmla="*/ 567378 h 828920"/>
                <a:gd name="connsiteX525" fmla="*/ 611261 w 1318886"/>
                <a:gd name="connsiteY525" fmla="*/ 620576 h 828920"/>
                <a:gd name="connsiteX526" fmla="*/ 612411 w 1318886"/>
                <a:gd name="connsiteY526" fmla="*/ 648357 h 828920"/>
                <a:gd name="connsiteX527" fmla="*/ 613561 w 1318886"/>
                <a:gd name="connsiteY527" fmla="*/ 623982 h 828920"/>
                <a:gd name="connsiteX528" fmla="*/ 614752 w 1318886"/>
                <a:gd name="connsiteY528" fmla="*/ 607999 h 828920"/>
                <a:gd name="connsiteX529" fmla="*/ 615902 w 1318886"/>
                <a:gd name="connsiteY529" fmla="*/ 659624 h 828920"/>
                <a:gd name="connsiteX530" fmla="*/ 617053 w 1318886"/>
                <a:gd name="connsiteY530" fmla="*/ 665913 h 828920"/>
                <a:gd name="connsiteX531" fmla="*/ 618243 w 1318886"/>
                <a:gd name="connsiteY531" fmla="*/ 665128 h 828920"/>
                <a:gd name="connsiteX532" fmla="*/ 619394 w 1318886"/>
                <a:gd name="connsiteY532" fmla="*/ 661982 h 828920"/>
                <a:gd name="connsiteX533" fmla="*/ 620544 w 1318886"/>
                <a:gd name="connsiteY533" fmla="*/ 651240 h 828920"/>
                <a:gd name="connsiteX534" fmla="*/ 621735 w 1318886"/>
                <a:gd name="connsiteY534" fmla="*/ 638921 h 828920"/>
                <a:gd name="connsiteX535" fmla="*/ 622885 w 1318886"/>
                <a:gd name="connsiteY535" fmla="*/ 608521 h 828920"/>
                <a:gd name="connsiteX536" fmla="*/ 624076 w 1318886"/>
                <a:gd name="connsiteY536" fmla="*/ 576025 h 828920"/>
                <a:gd name="connsiteX537" fmla="*/ 625227 w 1318886"/>
                <a:gd name="connsiteY537" fmla="*/ 644947 h 828920"/>
                <a:gd name="connsiteX538" fmla="*/ 626376 w 1318886"/>
                <a:gd name="connsiteY538" fmla="*/ 638658 h 828920"/>
                <a:gd name="connsiteX539" fmla="*/ 627568 w 1318886"/>
                <a:gd name="connsiteY539" fmla="*/ 652809 h 828920"/>
                <a:gd name="connsiteX540" fmla="*/ 628718 w 1318886"/>
                <a:gd name="connsiteY540" fmla="*/ 656740 h 828920"/>
                <a:gd name="connsiteX541" fmla="*/ 629868 w 1318886"/>
                <a:gd name="connsiteY541" fmla="*/ 635516 h 828920"/>
                <a:gd name="connsiteX542" fmla="*/ 631059 w 1318886"/>
                <a:gd name="connsiteY542" fmla="*/ 661982 h 828920"/>
                <a:gd name="connsiteX543" fmla="*/ 632210 w 1318886"/>
                <a:gd name="connsiteY543" fmla="*/ 596465 h 828920"/>
                <a:gd name="connsiteX544" fmla="*/ 633360 w 1318886"/>
                <a:gd name="connsiteY544" fmla="*/ 627128 h 828920"/>
                <a:gd name="connsiteX545" fmla="*/ 634551 w 1318886"/>
                <a:gd name="connsiteY545" fmla="*/ 631059 h 828920"/>
                <a:gd name="connsiteX546" fmla="*/ 635701 w 1318886"/>
                <a:gd name="connsiteY546" fmla="*/ 641805 h 828920"/>
                <a:gd name="connsiteX547" fmla="*/ 636851 w 1318886"/>
                <a:gd name="connsiteY547" fmla="*/ 672206 h 828920"/>
                <a:gd name="connsiteX548" fmla="*/ 638043 w 1318886"/>
                <a:gd name="connsiteY548" fmla="*/ 699460 h 828920"/>
                <a:gd name="connsiteX549" fmla="*/ 639192 w 1318886"/>
                <a:gd name="connsiteY549" fmla="*/ 684258 h 828920"/>
                <a:gd name="connsiteX550" fmla="*/ 640384 w 1318886"/>
                <a:gd name="connsiteY550" fmla="*/ 681900 h 828920"/>
                <a:gd name="connsiteX551" fmla="*/ 641534 w 1318886"/>
                <a:gd name="connsiteY551" fmla="*/ 696314 h 828920"/>
                <a:gd name="connsiteX552" fmla="*/ 642684 w 1318886"/>
                <a:gd name="connsiteY552" fmla="*/ 669844 h 828920"/>
                <a:gd name="connsiteX553" fmla="*/ 643875 w 1318886"/>
                <a:gd name="connsiteY553" fmla="*/ 676921 h 828920"/>
                <a:gd name="connsiteX554" fmla="*/ 645025 w 1318886"/>
                <a:gd name="connsiteY554" fmla="*/ 659887 h 828920"/>
                <a:gd name="connsiteX555" fmla="*/ 646176 w 1318886"/>
                <a:gd name="connsiteY555" fmla="*/ 649930 h 828920"/>
                <a:gd name="connsiteX556" fmla="*/ 647367 w 1318886"/>
                <a:gd name="connsiteY556" fmla="*/ 708632 h 828920"/>
                <a:gd name="connsiteX557" fmla="*/ 648517 w 1318886"/>
                <a:gd name="connsiteY557" fmla="*/ 727240 h 828920"/>
                <a:gd name="connsiteX558" fmla="*/ 649667 w 1318886"/>
                <a:gd name="connsiteY558" fmla="*/ 681637 h 828920"/>
                <a:gd name="connsiteX559" fmla="*/ 650858 w 1318886"/>
                <a:gd name="connsiteY559" fmla="*/ 692120 h 828920"/>
                <a:gd name="connsiteX560" fmla="*/ 652008 w 1318886"/>
                <a:gd name="connsiteY560" fmla="*/ 664602 h 828920"/>
                <a:gd name="connsiteX561" fmla="*/ 653158 w 1318886"/>
                <a:gd name="connsiteY561" fmla="*/ 695529 h 828920"/>
                <a:gd name="connsiteX562" fmla="*/ 654350 w 1318886"/>
                <a:gd name="connsiteY562" fmla="*/ 686878 h 828920"/>
                <a:gd name="connsiteX563" fmla="*/ 655500 w 1318886"/>
                <a:gd name="connsiteY563" fmla="*/ 681378 h 828920"/>
                <a:gd name="connsiteX564" fmla="*/ 656691 w 1318886"/>
                <a:gd name="connsiteY564" fmla="*/ 713085 h 828920"/>
                <a:gd name="connsiteX565" fmla="*/ 657841 w 1318886"/>
                <a:gd name="connsiteY565" fmla="*/ 690025 h 828920"/>
                <a:gd name="connsiteX566" fmla="*/ 658992 w 1318886"/>
                <a:gd name="connsiteY566" fmla="*/ 692908 h 828920"/>
                <a:gd name="connsiteX567" fmla="*/ 660183 w 1318886"/>
                <a:gd name="connsiteY567" fmla="*/ 682163 h 828920"/>
                <a:gd name="connsiteX568" fmla="*/ 661333 w 1318886"/>
                <a:gd name="connsiteY568" fmla="*/ 704176 h 828920"/>
                <a:gd name="connsiteX569" fmla="*/ 662483 w 1318886"/>
                <a:gd name="connsiteY569" fmla="*/ 686094 h 828920"/>
                <a:gd name="connsiteX570" fmla="*/ 663674 w 1318886"/>
                <a:gd name="connsiteY570" fmla="*/ 707322 h 828920"/>
                <a:gd name="connsiteX571" fmla="*/ 664825 w 1318886"/>
                <a:gd name="connsiteY571" fmla="*/ 708107 h 828920"/>
                <a:gd name="connsiteX572" fmla="*/ 665974 w 1318886"/>
                <a:gd name="connsiteY572" fmla="*/ 707585 h 828920"/>
                <a:gd name="connsiteX573" fmla="*/ 667166 w 1318886"/>
                <a:gd name="connsiteY573" fmla="*/ 694219 h 828920"/>
                <a:gd name="connsiteX574" fmla="*/ 668316 w 1318886"/>
                <a:gd name="connsiteY574" fmla="*/ 715184 h 828920"/>
                <a:gd name="connsiteX575" fmla="*/ 669507 w 1318886"/>
                <a:gd name="connsiteY575" fmla="*/ 707844 h 828920"/>
                <a:gd name="connsiteX576" fmla="*/ 670657 w 1318886"/>
                <a:gd name="connsiteY576" fmla="*/ 704438 h 828920"/>
                <a:gd name="connsiteX577" fmla="*/ 671807 w 1318886"/>
                <a:gd name="connsiteY577" fmla="*/ 689499 h 828920"/>
                <a:gd name="connsiteX578" fmla="*/ 672999 w 1318886"/>
                <a:gd name="connsiteY578" fmla="*/ 675874 h 828920"/>
                <a:gd name="connsiteX579" fmla="*/ 674149 w 1318886"/>
                <a:gd name="connsiteY579" fmla="*/ 709943 h 828920"/>
                <a:gd name="connsiteX580" fmla="*/ 675299 w 1318886"/>
                <a:gd name="connsiteY580" fmla="*/ 650977 h 828920"/>
                <a:gd name="connsiteX581" fmla="*/ 676490 w 1318886"/>
                <a:gd name="connsiteY581" fmla="*/ 685831 h 828920"/>
                <a:gd name="connsiteX582" fmla="*/ 677640 w 1318886"/>
                <a:gd name="connsiteY582" fmla="*/ 712038 h 828920"/>
                <a:gd name="connsiteX583" fmla="*/ 678790 w 1318886"/>
                <a:gd name="connsiteY583" fmla="*/ 694740 h 828920"/>
                <a:gd name="connsiteX584" fmla="*/ 679982 w 1318886"/>
                <a:gd name="connsiteY584" fmla="*/ 681900 h 828920"/>
                <a:gd name="connsiteX585" fmla="*/ 681132 w 1318886"/>
                <a:gd name="connsiteY585" fmla="*/ 679805 h 828920"/>
                <a:gd name="connsiteX586" fmla="*/ 682282 w 1318886"/>
                <a:gd name="connsiteY586" fmla="*/ 705223 h 828920"/>
                <a:gd name="connsiteX587" fmla="*/ 683473 w 1318886"/>
                <a:gd name="connsiteY587" fmla="*/ 681900 h 828920"/>
                <a:gd name="connsiteX588" fmla="*/ 684623 w 1318886"/>
                <a:gd name="connsiteY588" fmla="*/ 698150 h 828920"/>
                <a:gd name="connsiteX589" fmla="*/ 685815 w 1318886"/>
                <a:gd name="connsiteY589" fmla="*/ 677184 h 828920"/>
                <a:gd name="connsiteX590" fmla="*/ 686964 w 1318886"/>
                <a:gd name="connsiteY590" fmla="*/ 682688 h 828920"/>
                <a:gd name="connsiteX591" fmla="*/ 688115 w 1318886"/>
                <a:gd name="connsiteY591" fmla="*/ 659361 h 828920"/>
                <a:gd name="connsiteX592" fmla="*/ 689306 w 1318886"/>
                <a:gd name="connsiteY592" fmla="*/ 686356 h 828920"/>
                <a:gd name="connsiteX593" fmla="*/ 690456 w 1318886"/>
                <a:gd name="connsiteY593" fmla="*/ 681378 h 828920"/>
                <a:gd name="connsiteX594" fmla="*/ 691606 w 1318886"/>
                <a:gd name="connsiteY594" fmla="*/ 659102 h 828920"/>
                <a:gd name="connsiteX595" fmla="*/ 692797 w 1318886"/>
                <a:gd name="connsiteY595" fmla="*/ 695003 h 828920"/>
                <a:gd name="connsiteX596" fmla="*/ 693948 w 1318886"/>
                <a:gd name="connsiteY596" fmla="*/ 709680 h 828920"/>
                <a:gd name="connsiteX597" fmla="*/ 695098 w 1318886"/>
                <a:gd name="connsiteY597" fmla="*/ 677969 h 828920"/>
                <a:gd name="connsiteX598" fmla="*/ 696289 w 1318886"/>
                <a:gd name="connsiteY598" fmla="*/ 685831 h 828920"/>
                <a:gd name="connsiteX599" fmla="*/ 697439 w 1318886"/>
                <a:gd name="connsiteY599" fmla="*/ 691335 h 828920"/>
                <a:gd name="connsiteX600" fmla="*/ 698589 w 1318886"/>
                <a:gd name="connsiteY600" fmla="*/ 692382 h 828920"/>
                <a:gd name="connsiteX601" fmla="*/ 699780 w 1318886"/>
                <a:gd name="connsiteY601" fmla="*/ 679279 h 828920"/>
                <a:gd name="connsiteX602" fmla="*/ 700931 w 1318886"/>
                <a:gd name="connsiteY602" fmla="*/ 695529 h 828920"/>
                <a:gd name="connsiteX603" fmla="*/ 702122 w 1318886"/>
                <a:gd name="connsiteY603" fmla="*/ 690288 h 828920"/>
                <a:gd name="connsiteX604" fmla="*/ 703272 w 1318886"/>
                <a:gd name="connsiteY604" fmla="*/ 704438 h 828920"/>
                <a:gd name="connsiteX605" fmla="*/ 704422 w 1318886"/>
                <a:gd name="connsiteY605" fmla="*/ 701292 h 828920"/>
                <a:gd name="connsiteX606" fmla="*/ 705613 w 1318886"/>
                <a:gd name="connsiteY606" fmla="*/ 665391 h 828920"/>
                <a:gd name="connsiteX607" fmla="*/ 706764 w 1318886"/>
                <a:gd name="connsiteY607" fmla="*/ 696051 h 828920"/>
                <a:gd name="connsiteX608" fmla="*/ 707914 w 1318886"/>
                <a:gd name="connsiteY608" fmla="*/ 663292 h 828920"/>
                <a:gd name="connsiteX609" fmla="*/ 709105 w 1318886"/>
                <a:gd name="connsiteY609" fmla="*/ 668796 h 828920"/>
                <a:gd name="connsiteX610" fmla="*/ 710255 w 1318886"/>
                <a:gd name="connsiteY610" fmla="*/ 693693 h 828920"/>
                <a:gd name="connsiteX611" fmla="*/ 711405 w 1318886"/>
                <a:gd name="connsiteY611" fmla="*/ 695266 h 828920"/>
                <a:gd name="connsiteX612" fmla="*/ 712596 w 1318886"/>
                <a:gd name="connsiteY612" fmla="*/ 675874 h 828920"/>
                <a:gd name="connsiteX613" fmla="*/ 713746 w 1318886"/>
                <a:gd name="connsiteY613" fmla="*/ 665654 h 828920"/>
                <a:gd name="connsiteX614" fmla="*/ 714897 w 1318886"/>
                <a:gd name="connsiteY614" fmla="*/ 702865 h 828920"/>
                <a:gd name="connsiteX615" fmla="*/ 716088 w 1318886"/>
                <a:gd name="connsiteY615" fmla="*/ 657003 h 828920"/>
                <a:gd name="connsiteX616" fmla="*/ 717238 w 1318886"/>
                <a:gd name="connsiteY616" fmla="*/ 657792 h 828920"/>
                <a:gd name="connsiteX617" fmla="*/ 718429 w 1318886"/>
                <a:gd name="connsiteY617" fmla="*/ 641279 h 828920"/>
                <a:gd name="connsiteX618" fmla="*/ 719579 w 1318886"/>
                <a:gd name="connsiteY618" fmla="*/ 672727 h 828920"/>
                <a:gd name="connsiteX619" fmla="*/ 720730 w 1318886"/>
                <a:gd name="connsiteY619" fmla="*/ 656481 h 828920"/>
                <a:gd name="connsiteX620" fmla="*/ 721921 w 1318886"/>
                <a:gd name="connsiteY620" fmla="*/ 567637 h 828920"/>
                <a:gd name="connsiteX621" fmla="*/ 723071 w 1318886"/>
                <a:gd name="connsiteY621" fmla="*/ 609831 h 828920"/>
                <a:gd name="connsiteX622" fmla="*/ 724221 w 1318886"/>
                <a:gd name="connsiteY622" fmla="*/ 570784 h 828920"/>
                <a:gd name="connsiteX623" fmla="*/ 725413 w 1318886"/>
                <a:gd name="connsiteY623" fmla="*/ 469887 h 828920"/>
                <a:gd name="connsiteX624" fmla="*/ 726562 w 1318886"/>
                <a:gd name="connsiteY624" fmla="*/ 545102 h 828920"/>
                <a:gd name="connsiteX625" fmla="*/ 727713 w 1318886"/>
                <a:gd name="connsiteY625" fmla="*/ 559516 h 828920"/>
                <a:gd name="connsiteX626" fmla="*/ 728904 w 1318886"/>
                <a:gd name="connsiteY626" fmla="*/ 623982 h 828920"/>
                <a:gd name="connsiteX627" fmla="*/ 730054 w 1318886"/>
                <a:gd name="connsiteY627" fmla="*/ 625292 h 828920"/>
                <a:gd name="connsiteX628" fmla="*/ 731204 w 1318886"/>
                <a:gd name="connsiteY628" fmla="*/ 619792 h 828920"/>
                <a:gd name="connsiteX629" fmla="*/ 732395 w 1318886"/>
                <a:gd name="connsiteY629" fmla="*/ 552176 h 828920"/>
                <a:gd name="connsiteX630" fmla="*/ 733546 w 1318886"/>
                <a:gd name="connsiteY630" fmla="*/ 535930 h 828920"/>
                <a:gd name="connsiteX631" fmla="*/ 734736 w 1318886"/>
                <a:gd name="connsiteY631" fmla="*/ 514176 h 828920"/>
                <a:gd name="connsiteX632" fmla="*/ 735887 w 1318886"/>
                <a:gd name="connsiteY632" fmla="*/ 535667 h 828920"/>
                <a:gd name="connsiteX633" fmla="*/ 737037 w 1318886"/>
                <a:gd name="connsiteY633" fmla="*/ 569999 h 828920"/>
                <a:gd name="connsiteX634" fmla="*/ 738228 w 1318886"/>
                <a:gd name="connsiteY634" fmla="*/ 408301 h 828920"/>
                <a:gd name="connsiteX635" fmla="*/ 739378 w 1318886"/>
                <a:gd name="connsiteY635" fmla="*/ 359555 h 828920"/>
                <a:gd name="connsiteX636" fmla="*/ 740528 w 1318886"/>
                <a:gd name="connsiteY636" fmla="*/ 378163 h 828920"/>
                <a:gd name="connsiteX637" fmla="*/ 741720 w 1318886"/>
                <a:gd name="connsiteY637" fmla="*/ 304258 h 828920"/>
                <a:gd name="connsiteX638" fmla="*/ 742870 w 1318886"/>
                <a:gd name="connsiteY638" fmla="*/ 258659 h 828920"/>
                <a:gd name="connsiteX639" fmla="*/ 744020 w 1318886"/>
                <a:gd name="connsiteY639" fmla="*/ 121336 h 828920"/>
                <a:gd name="connsiteX640" fmla="*/ 745211 w 1318886"/>
                <a:gd name="connsiteY640" fmla="*/ 135750 h 828920"/>
                <a:gd name="connsiteX641" fmla="*/ 746361 w 1318886"/>
                <a:gd name="connsiteY641" fmla="*/ 0 h 828920"/>
                <a:gd name="connsiteX642" fmla="*/ 747552 w 1318886"/>
                <a:gd name="connsiteY642" fmla="*/ 104564 h 828920"/>
                <a:gd name="connsiteX643" fmla="*/ 748703 w 1318886"/>
                <a:gd name="connsiteY643" fmla="*/ 440534 h 828920"/>
                <a:gd name="connsiteX644" fmla="*/ 749853 w 1318886"/>
                <a:gd name="connsiteY644" fmla="*/ 479844 h 828920"/>
                <a:gd name="connsiteX645" fmla="*/ 751044 w 1318886"/>
                <a:gd name="connsiteY645" fmla="*/ 548245 h 828920"/>
                <a:gd name="connsiteX646" fmla="*/ 752194 w 1318886"/>
                <a:gd name="connsiteY646" fmla="*/ 594633 h 828920"/>
                <a:gd name="connsiteX647" fmla="*/ 753344 w 1318886"/>
                <a:gd name="connsiteY647" fmla="*/ 560564 h 828920"/>
                <a:gd name="connsiteX648" fmla="*/ 754536 w 1318886"/>
                <a:gd name="connsiteY648" fmla="*/ 599874 h 828920"/>
                <a:gd name="connsiteX649" fmla="*/ 755686 w 1318886"/>
                <a:gd name="connsiteY649" fmla="*/ 506577 h 828920"/>
                <a:gd name="connsiteX650" fmla="*/ 756836 w 1318886"/>
                <a:gd name="connsiteY650" fmla="*/ 522301 h 828920"/>
                <a:gd name="connsiteX651" fmla="*/ 758027 w 1318886"/>
                <a:gd name="connsiteY651" fmla="*/ 594370 h 828920"/>
                <a:gd name="connsiteX652" fmla="*/ 759177 w 1318886"/>
                <a:gd name="connsiteY652" fmla="*/ 614809 h 828920"/>
                <a:gd name="connsiteX653" fmla="*/ 760328 w 1318886"/>
                <a:gd name="connsiteY653" fmla="*/ 586771 h 828920"/>
                <a:gd name="connsiteX654" fmla="*/ 761518 w 1318886"/>
                <a:gd name="connsiteY654" fmla="*/ 612452 h 828920"/>
                <a:gd name="connsiteX655" fmla="*/ 762669 w 1318886"/>
                <a:gd name="connsiteY655" fmla="*/ 637874 h 828920"/>
                <a:gd name="connsiteX656" fmla="*/ 763860 w 1318886"/>
                <a:gd name="connsiteY656" fmla="*/ 590439 h 828920"/>
                <a:gd name="connsiteX657" fmla="*/ 765010 w 1318886"/>
                <a:gd name="connsiteY657" fmla="*/ 542482 h 828920"/>
                <a:gd name="connsiteX658" fmla="*/ 766160 w 1318886"/>
                <a:gd name="connsiteY658" fmla="*/ 598301 h 828920"/>
                <a:gd name="connsiteX659" fmla="*/ 767352 w 1318886"/>
                <a:gd name="connsiteY659" fmla="*/ 633680 h 828920"/>
                <a:gd name="connsiteX660" fmla="*/ 768502 w 1318886"/>
                <a:gd name="connsiteY660" fmla="*/ 609309 h 828920"/>
                <a:gd name="connsiteX661" fmla="*/ 769652 w 1318886"/>
                <a:gd name="connsiteY661" fmla="*/ 626081 h 828920"/>
                <a:gd name="connsiteX662" fmla="*/ 770843 w 1318886"/>
                <a:gd name="connsiteY662" fmla="*/ 596990 h 828920"/>
                <a:gd name="connsiteX663" fmla="*/ 771993 w 1318886"/>
                <a:gd name="connsiteY663" fmla="*/ 566068 h 828920"/>
                <a:gd name="connsiteX664" fmla="*/ 773143 w 1318886"/>
                <a:gd name="connsiteY664" fmla="*/ 547723 h 828920"/>
                <a:gd name="connsiteX665" fmla="*/ 774334 w 1318886"/>
                <a:gd name="connsiteY665" fmla="*/ 572357 h 828920"/>
                <a:gd name="connsiteX666" fmla="*/ 775485 w 1318886"/>
                <a:gd name="connsiteY666" fmla="*/ 609831 h 828920"/>
                <a:gd name="connsiteX667" fmla="*/ 776635 w 1318886"/>
                <a:gd name="connsiteY667" fmla="*/ 623982 h 828920"/>
                <a:gd name="connsiteX668" fmla="*/ 777826 w 1318886"/>
                <a:gd name="connsiteY668" fmla="*/ 641279 h 828920"/>
                <a:gd name="connsiteX669" fmla="*/ 778976 w 1318886"/>
                <a:gd name="connsiteY669" fmla="*/ 592012 h 828920"/>
                <a:gd name="connsiteX670" fmla="*/ 780167 w 1318886"/>
                <a:gd name="connsiteY670" fmla="*/ 652288 h 828920"/>
                <a:gd name="connsiteX671" fmla="*/ 781318 w 1318886"/>
                <a:gd name="connsiteY671" fmla="*/ 562137 h 828920"/>
                <a:gd name="connsiteX672" fmla="*/ 782467 w 1318886"/>
                <a:gd name="connsiteY672" fmla="*/ 598038 h 828920"/>
                <a:gd name="connsiteX673" fmla="*/ 783659 w 1318886"/>
                <a:gd name="connsiteY673" fmla="*/ 600658 h 828920"/>
                <a:gd name="connsiteX674" fmla="*/ 784809 w 1318886"/>
                <a:gd name="connsiteY674" fmla="*/ 550344 h 828920"/>
                <a:gd name="connsiteX675" fmla="*/ 785959 w 1318886"/>
                <a:gd name="connsiteY675" fmla="*/ 430577 h 828920"/>
                <a:gd name="connsiteX676" fmla="*/ 787150 w 1318886"/>
                <a:gd name="connsiteY676" fmla="*/ 85172 h 828920"/>
                <a:gd name="connsiteX677" fmla="*/ 788300 w 1318886"/>
                <a:gd name="connsiteY677" fmla="*/ 487969 h 828920"/>
                <a:gd name="connsiteX678" fmla="*/ 789451 w 1318886"/>
                <a:gd name="connsiteY678" fmla="*/ 512344 h 828920"/>
                <a:gd name="connsiteX679" fmla="*/ 790642 w 1318886"/>
                <a:gd name="connsiteY679" fmla="*/ 489805 h 828920"/>
                <a:gd name="connsiteX680" fmla="*/ 791792 w 1318886"/>
                <a:gd name="connsiteY680" fmla="*/ 374758 h 828920"/>
                <a:gd name="connsiteX681" fmla="*/ 792942 w 1318886"/>
                <a:gd name="connsiteY681" fmla="*/ 568163 h 828920"/>
                <a:gd name="connsiteX682" fmla="*/ 794134 w 1318886"/>
                <a:gd name="connsiteY682" fmla="*/ 574715 h 828920"/>
                <a:gd name="connsiteX683" fmla="*/ 795283 w 1318886"/>
                <a:gd name="connsiteY683" fmla="*/ 579171 h 828920"/>
                <a:gd name="connsiteX684" fmla="*/ 796475 w 1318886"/>
                <a:gd name="connsiteY684" fmla="*/ 631844 h 828920"/>
                <a:gd name="connsiteX685" fmla="*/ 797625 w 1318886"/>
                <a:gd name="connsiteY685" fmla="*/ 588865 h 828920"/>
                <a:gd name="connsiteX686" fmla="*/ 798775 w 1318886"/>
                <a:gd name="connsiteY686" fmla="*/ 558465 h 828920"/>
                <a:gd name="connsiteX687" fmla="*/ 799966 w 1318886"/>
                <a:gd name="connsiteY687" fmla="*/ 560301 h 828920"/>
                <a:gd name="connsiteX688" fmla="*/ 801116 w 1318886"/>
                <a:gd name="connsiteY688" fmla="*/ 543003 h 828920"/>
                <a:gd name="connsiteX689" fmla="*/ 802267 w 1318886"/>
                <a:gd name="connsiteY689" fmla="*/ 610357 h 828920"/>
                <a:gd name="connsiteX690" fmla="*/ 803458 w 1318886"/>
                <a:gd name="connsiteY690" fmla="*/ 596465 h 828920"/>
                <a:gd name="connsiteX691" fmla="*/ 804608 w 1318886"/>
                <a:gd name="connsiteY691" fmla="*/ 609046 h 828920"/>
                <a:gd name="connsiteX692" fmla="*/ 805758 w 1318886"/>
                <a:gd name="connsiteY692" fmla="*/ 558727 h 828920"/>
                <a:gd name="connsiteX693" fmla="*/ 806949 w 1318886"/>
                <a:gd name="connsiteY693" fmla="*/ 573667 h 828920"/>
                <a:gd name="connsiteX694" fmla="*/ 808099 w 1318886"/>
                <a:gd name="connsiteY694" fmla="*/ 548508 h 828920"/>
                <a:gd name="connsiteX695" fmla="*/ 809249 w 1318886"/>
                <a:gd name="connsiteY695" fmla="*/ 550866 h 828920"/>
                <a:gd name="connsiteX696" fmla="*/ 810441 w 1318886"/>
                <a:gd name="connsiteY696" fmla="*/ 614551 h 828920"/>
                <a:gd name="connsiteX697" fmla="*/ 811591 w 1318886"/>
                <a:gd name="connsiteY697" fmla="*/ 572094 h 828920"/>
                <a:gd name="connsiteX698" fmla="*/ 812782 w 1318886"/>
                <a:gd name="connsiteY698" fmla="*/ 616645 h 828920"/>
                <a:gd name="connsiteX699" fmla="*/ 813932 w 1318886"/>
                <a:gd name="connsiteY699" fmla="*/ 536715 h 828920"/>
                <a:gd name="connsiteX700" fmla="*/ 815082 w 1318886"/>
                <a:gd name="connsiteY700" fmla="*/ 592796 h 828920"/>
                <a:gd name="connsiteX701" fmla="*/ 816274 w 1318886"/>
                <a:gd name="connsiteY701" fmla="*/ 556896 h 828920"/>
                <a:gd name="connsiteX702" fmla="*/ 817424 w 1318886"/>
                <a:gd name="connsiteY702" fmla="*/ 563447 h 828920"/>
                <a:gd name="connsiteX703" fmla="*/ 818574 w 1318886"/>
                <a:gd name="connsiteY703" fmla="*/ 599611 h 828920"/>
                <a:gd name="connsiteX704" fmla="*/ 819765 w 1318886"/>
                <a:gd name="connsiteY704" fmla="*/ 577072 h 828920"/>
                <a:gd name="connsiteX705" fmla="*/ 820916 w 1318886"/>
                <a:gd name="connsiteY705" fmla="*/ 586245 h 828920"/>
                <a:gd name="connsiteX706" fmla="*/ 822065 w 1318886"/>
                <a:gd name="connsiteY706" fmla="*/ 565016 h 828920"/>
                <a:gd name="connsiteX707" fmla="*/ 823257 w 1318886"/>
                <a:gd name="connsiteY707" fmla="*/ 521253 h 828920"/>
                <a:gd name="connsiteX708" fmla="*/ 824407 w 1318886"/>
                <a:gd name="connsiteY708" fmla="*/ 610878 h 828920"/>
                <a:gd name="connsiteX709" fmla="*/ 825598 w 1318886"/>
                <a:gd name="connsiteY709" fmla="*/ 543529 h 828920"/>
                <a:gd name="connsiteX710" fmla="*/ 826748 w 1318886"/>
                <a:gd name="connsiteY710" fmla="*/ 582577 h 828920"/>
                <a:gd name="connsiteX711" fmla="*/ 827898 w 1318886"/>
                <a:gd name="connsiteY711" fmla="*/ 582577 h 828920"/>
                <a:gd name="connsiteX712" fmla="*/ 829090 w 1318886"/>
                <a:gd name="connsiteY712" fmla="*/ 549555 h 828920"/>
                <a:gd name="connsiteX713" fmla="*/ 830239 w 1318886"/>
                <a:gd name="connsiteY713" fmla="*/ 559253 h 828920"/>
                <a:gd name="connsiteX714" fmla="*/ 831390 w 1318886"/>
                <a:gd name="connsiteY714" fmla="*/ 539861 h 828920"/>
                <a:gd name="connsiteX715" fmla="*/ 832581 w 1318886"/>
                <a:gd name="connsiteY715" fmla="*/ 557154 h 828920"/>
                <a:gd name="connsiteX716" fmla="*/ 833731 w 1318886"/>
                <a:gd name="connsiteY716" fmla="*/ 508150 h 828920"/>
                <a:gd name="connsiteX717" fmla="*/ 834881 w 1318886"/>
                <a:gd name="connsiteY717" fmla="*/ 577335 h 828920"/>
                <a:gd name="connsiteX718" fmla="*/ 836073 w 1318886"/>
                <a:gd name="connsiteY718" fmla="*/ 544051 h 828920"/>
                <a:gd name="connsiteX719" fmla="*/ 837223 w 1318886"/>
                <a:gd name="connsiteY719" fmla="*/ 605900 h 828920"/>
                <a:gd name="connsiteX720" fmla="*/ 838373 w 1318886"/>
                <a:gd name="connsiteY720" fmla="*/ 543266 h 828920"/>
                <a:gd name="connsiteX721" fmla="*/ 839564 w 1318886"/>
                <a:gd name="connsiteY721" fmla="*/ 550866 h 828920"/>
                <a:gd name="connsiteX722" fmla="*/ 840714 w 1318886"/>
                <a:gd name="connsiteY722" fmla="*/ 548508 h 828920"/>
                <a:gd name="connsiteX723" fmla="*/ 841906 w 1318886"/>
                <a:gd name="connsiteY723" fmla="*/ 558206 h 828920"/>
                <a:gd name="connsiteX724" fmla="*/ 843055 w 1318886"/>
                <a:gd name="connsiteY724" fmla="*/ 576809 h 828920"/>
                <a:gd name="connsiteX725" fmla="*/ 844206 w 1318886"/>
                <a:gd name="connsiteY725" fmla="*/ 607999 h 828920"/>
                <a:gd name="connsiteX726" fmla="*/ 845397 w 1318886"/>
                <a:gd name="connsiteY726" fmla="*/ 586508 h 828920"/>
                <a:gd name="connsiteX727" fmla="*/ 846547 w 1318886"/>
                <a:gd name="connsiteY727" fmla="*/ 544051 h 828920"/>
                <a:gd name="connsiteX728" fmla="*/ 847697 w 1318886"/>
                <a:gd name="connsiteY728" fmla="*/ 585982 h 828920"/>
                <a:gd name="connsiteX729" fmla="*/ 848888 w 1318886"/>
                <a:gd name="connsiteY729" fmla="*/ 611141 h 828920"/>
                <a:gd name="connsiteX730" fmla="*/ 850039 w 1318886"/>
                <a:gd name="connsiteY730" fmla="*/ 597775 h 828920"/>
                <a:gd name="connsiteX731" fmla="*/ 851189 w 1318886"/>
                <a:gd name="connsiteY731" fmla="*/ 592534 h 828920"/>
                <a:gd name="connsiteX732" fmla="*/ 852380 w 1318886"/>
                <a:gd name="connsiteY732" fmla="*/ 561085 h 828920"/>
                <a:gd name="connsiteX733" fmla="*/ 853530 w 1318886"/>
                <a:gd name="connsiteY733" fmla="*/ 552702 h 828920"/>
                <a:gd name="connsiteX734" fmla="*/ 854680 w 1318886"/>
                <a:gd name="connsiteY734" fmla="*/ 522038 h 828920"/>
                <a:gd name="connsiteX735" fmla="*/ 855871 w 1318886"/>
                <a:gd name="connsiteY735" fmla="*/ 539335 h 828920"/>
                <a:gd name="connsiteX736" fmla="*/ 857021 w 1318886"/>
                <a:gd name="connsiteY736" fmla="*/ 596727 h 828920"/>
                <a:gd name="connsiteX737" fmla="*/ 858213 w 1318886"/>
                <a:gd name="connsiteY737" fmla="*/ 623723 h 828920"/>
                <a:gd name="connsiteX738" fmla="*/ 859363 w 1318886"/>
                <a:gd name="connsiteY738" fmla="*/ 622150 h 828920"/>
                <a:gd name="connsiteX739" fmla="*/ 860513 w 1318886"/>
                <a:gd name="connsiteY739" fmla="*/ 603279 h 828920"/>
                <a:gd name="connsiteX740" fmla="*/ 861704 w 1318886"/>
                <a:gd name="connsiteY740" fmla="*/ 598564 h 828920"/>
                <a:gd name="connsiteX741" fmla="*/ 862855 w 1318886"/>
                <a:gd name="connsiteY741" fmla="*/ 567115 h 828920"/>
                <a:gd name="connsiteX742" fmla="*/ 864005 w 1318886"/>
                <a:gd name="connsiteY742" fmla="*/ 568689 h 828920"/>
                <a:gd name="connsiteX743" fmla="*/ 865196 w 1318886"/>
                <a:gd name="connsiteY743" fmla="*/ 611404 h 828920"/>
                <a:gd name="connsiteX744" fmla="*/ 866346 w 1318886"/>
                <a:gd name="connsiteY744" fmla="*/ 582314 h 828920"/>
                <a:gd name="connsiteX745" fmla="*/ 867496 w 1318886"/>
                <a:gd name="connsiteY745" fmla="*/ 610620 h 828920"/>
                <a:gd name="connsiteX746" fmla="*/ 868687 w 1318886"/>
                <a:gd name="connsiteY746" fmla="*/ 635516 h 828920"/>
                <a:gd name="connsiteX747" fmla="*/ 869837 w 1318886"/>
                <a:gd name="connsiteY747" fmla="*/ 642068 h 828920"/>
                <a:gd name="connsiteX748" fmla="*/ 870988 w 1318886"/>
                <a:gd name="connsiteY748" fmla="*/ 603279 h 828920"/>
                <a:gd name="connsiteX749" fmla="*/ 872179 w 1318886"/>
                <a:gd name="connsiteY749" fmla="*/ 617693 h 828920"/>
                <a:gd name="connsiteX750" fmla="*/ 873329 w 1318886"/>
                <a:gd name="connsiteY750" fmla="*/ 644688 h 828920"/>
                <a:gd name="connsiteX751" fmla="*/ 874520 w 1318886"/>
                <a:gd name="connsiteY751" fmla="*/ 653598 h 828920"/>
                <a:gd name="connsiteX752" fmla="*/ 875670 w 1318886"/>
                <a:gd name="connsiteY752" fmla="*/ 618219 h 828920"/>
                <a:gd name="connsiteX753" fmla="*/ 876821 w 1318886"/>
                <a:gd name="connsiteY753" fmla="*/ 621887 h 828920"/>
                <a:gd name="connsiteX754" fmla="*/ 878012 w 1318886"/>
                <a:gd name="connsiteY754" fmla="*/ 620839 h 828920"/>
                <a:gd name="connsiteX755" fmla="*/ 879162 w 1318886"/>
                <a:gd name="connsiteY755" fmla="*/ 614025 h 828920"/>
                <a:gd name="connsiteX756" fmla="*/ 880312 w 1318886"/>
                <a:gd name="connsiteY756" fmla="*/ 627391 h 828920"/>
                <a:gd name="connsiteX757" fmla="*/ 881503 w 1318886"/>
                <a:gd name="connsiteY757" fmla="*/ 649930 h 828920"/>
                <a:gd name="connsiteX758" fmla="*/ 882653 w 1318886"/>
                <a:gd name="connsiteY758" fmla="*/ 654908 h 828920"/>
                <a:gd name="connsiteX759" fmla="*/ 883803 w 1318886"/>
                <a:gd name="connsiteY759" fmla="*/ 642327 h 828920"/>
                <a:gd name="connsiteX760" fmla="*/ 884995 w 1318886"/>
                <a:gd name="connsiteY760" fmla="*/ 640757 h 828920"/>
                <a:gd name="connsiteX761" fmla="*/ 886145 w 1318886"/>
                <a:gd name="connsiteY761" fmla="*/ 684520 h 828920"/>
                <a:gd name="connsiteX762" fmla="*/ 887336 w 1318886"/>
                <a:gd name="connsiteY762" fmla="*/ 638396 h 828920"/>
                <a:gd name="connsiteX763" fmla="*/ 888486 w 1318886"/>
                <a:gd name="connsiteY763" fmla="*/ 609831 h 828920"/>
                <a:gd name="connsiteX764" fmla="*/ 889637 w 1318886"/>
                <a:gd name="connsiteY764" fmla="*/ 596465 h 828920"/>
                <a:gd name="connsiteX765" fmla="*/ 890827 w 1318886"/>
                <a:gd name="connsiteY765" fmla="*/ 628701 h 828920"/>
                <a:gd name="connsiteX766" fmla="*/ 891978 w 1318886"/>
                <a:gd name="connsiteY766" fmla="*/ 627913 h 828920"/>
                <a:gd name="connsiteX767" fmla="*/ 893128 w 1318886"/>
                <a:gd name="connsiteY767" fmla="*/ 616383 h 828920"/>
                <a:gd name="connsiteX768" fmla="*/ 894319 w 1318886"/>
                <a:gd name="connsiteY768" fmla="*/ 625033 h 828920"/>
                <a:gd name="connsiteX769" fmla="*/ 895469 w 1318886"/>
                <a:gd name="connsiteY769" fmla="*/ 643637 h 828920"/>
                <a:gd name="connsiteX770" fmla="*/ 896619 w 1318886"/>
                <a:gd name="connsiteY770" fmla="*/ 595154 h 828920"/>
                <a:gd name="connsiteX771" fmla="*/ 897811 w 1318886"/>
                <a:gd name="connsiteY771" fmla="*/ 591749 h 828920"/>
                <a:gd name="connsiteX772" fmla="*/ 898961 w 1318886"/>
                <a:gd name="connsiteY772" fmla="*/ 627913 h 828920"/>
                <a:gd name="connsiteX773" fmla="*/ 900111 w 1318886"/>
                <a:gd name="connsiteY773" fmla="*/ 632107 h 828920"/>
                <a:gd name="connsiteX774" fmla="*/ 901302 w 1318886"/>
                <a:gd name="connsiteY774" fmla="*/ 554275 h 828920"/>
                <a:gd name="connsiteX775" fmla="*/ 902452 w 1318886"/>
                <a:gd name="connsiteY775" fmla="*/ 560827 h 828920"/>
                <a:gd name="connsiteX776" fmla="*/ 903643 w 1318886"/>
                <a:gd name="connsiteY776" fmla="*/ 563969 h 828920"/>
                <a:gd name="connsiteX777" fmla="*/ 904794 w 1318886"/>
                <a:gd name="connsiteY777" fmla="*/ 601447 h 828920"/>
                <a:gd name="connsiteX778" fmla="*/ 905944 w 1318886"/>
                <a:gd name="connsiteY778" fmla="*/ 626602 h 828920"/>
                <a:gd name="connsiteX779" fmla="*/ 907135 w 1318886"/>
                <a:gd name="connsiteY779" fmla="*/ 601447 h 828920"/>
                <a:gd name="connsiteX780" fmla="*/ 908285 w 1318886"/>
                <a:gd name="connsiteY780" fmla="*/ 594633 h 828920"/>
                <a:gd name="connsiteX781" fmla="*/ 909435 w 1318886"/>
                <a:gd name="connsiteY781" fmla="*/ 585723 h 828920"/>
                <a:gd name="connsiteX782" fmla="*/ 910627 w 1318886"/>
                <a:gd name="connsiteY782" fmla="*/ 617956 h 828920"/>
                <a:gd name="connsiteX783" fmla="*/ 911777 w 1318886"/>
                <a:gd name="connsiteY783" fmla="*/ 607473 h 828920"/>
                <a:gd name="connsiteX784" fmla="*/ 912927 w 1318886"/>
                <a:gd name="connsiteY784" fmla="*/ 585723 h 828920"/>
                <a:gd name="connsiteX785" fmla="*/ 914118 w 1318886"/>
                <a:gd name="connsiteY785" fmla="*/ 604068 h 828920"/>
                <a:gd name="connsiteX786" fmla="*/ 915268 w 1318886"/>
                <a:gd name="connsiteY786" fmla="*/ 636038 h 828920"/>
                <a:gd name="connsiteX787" fmla="*/ 916419 w 1318886"/>
                <a:gd name="connsiteY787" fmla="*/ 652025 h 828920"/>
                <a:gd name="connsiteX788" fmla="*/ 917609 w 1318886"/>
                <a:gd name="connsiteY788" fmla="*/ 625818 h 828920"/>
                <a:gd name="connsiteX789" fmla="*/ 918760 w 1318886"/>
                <a:gd name="connsiteY789" fmla="*/ 655956 h 828920"/>
                <a:gd name="connsiteX790" fmla="*/ 919951 w 1318886"/>
                <a:gd name="connsiteY790" fmla="*/ 618740 h 828920"/>
                <a:gd name="connsiteX791" fmla="*/ 921101 w 1318886"/>
                <a:gd name="connsiteY791" fmla="*/ 605378 h 828920"/>
                <a:gd name="connsiteX792" fmla="*/ 922251 w 1318886"/>
                <a:gd name="connsiteY792" fmla="*/ 637348 h 828920"/>
                <a:gd name="connsiteX793" fmla="*/ 923442 w 1318886"/>
                <a:gd name="connsiteY793" fmla="*/ 612977 h 828920"/>
                <a:gd name="connsiteX794" fmla="*/ 924593 w 1318886"/>
                <a:gd name="connsiteY794" fmla="*/ 603279 h 828920"/>
                <a:gd name="connsiteX795" fmla="*/ 925743 w 1318886"/>
                <a:gd name="connsiteY795" fmla="*/ 621361 h 828920"/>
                <a:gd name="connsiteX796" fmla="*/ 926934 w 1318886"/>
                <a:gd name="connsiteY796" fmla="*/ 648878 h 828920"/>
                <a:gd name="connsiteX797" fmla="*/ 928084 w 1318886"/>
                <a:gd name="connsiteY797" fmla="*/ 613240 h 828920"/>
                <a:gd name="connsiteX798" fmla="*/ 929234 w 1318886"/>
                <a:gd name="connsiteY798" fmla="*/ 596206 h 828920"/>
                <a:gd name="connsiteX799" fmla="*/ 930425 w 1318886"/>
                <a:gd name="connsiteY799" fmla="*/ 612189 h 828920"/>
                <a:gd name="connsiteX800" fmla="*/ 931576 w 1318886"/>
                <a:gd name="connsiteY800" fmla="*/ 565279 h 828920"/>
                <a:gd name="connsiteX801" fmla="*/ 932726 w 1318886"/>
                <a:gd name="connsiteY801" fmla="*/ 608258 h 828920"/>
                <a:gd name="connsiteX802" fmla="*/ 933917 w 1318886"/>
                <a:gd name="connsiteY802" fmla="*/ 601184 h 828920"/>
                <a:gd name="connsiteX803" fmla="*/ 935067 w 1318886"/>
                <a:gd name="connsiteY803" fmla="*/ 618740 h 828920"/>
                <a:gd name="connsiteX804" fmla="*/ 936258 w 1318886"/>
                <a:gd name="connsiteY804" fmla="*/ 602495 h 828920"/>
                <a:gd name="connsiteX805" fmla="*/ 937409 w 1318886"/>
                <a:gd name="connsiteY805" fmla="*/ 640757 h 828920"/>
                <a:gd name="connsiteX806" fmla="*/ 938558 w 1318886"/>
                <a:gd name="connsiteY806" fmla="*/ 604068 h 828920"/>
                <a:gd name="connsiteX807" fmla="*/ 939750 w 1318886"/>
                <a:gd name="connsiteY807" fmla="*/ 637348 h 828920"/>
                <a:gd name="connsiteX808" fmla="*/ 940900 w 1318886"/>
                <a:gd name="connsiteY808" fmla="*/ 646783 h 828920"/>
                <a:gd name="connsiteX809" fmla="*/ 942050 w 1318886"/>
                <a:gd name="connsiteY809" fmla="*/ 638396 h 828920"/>
                <a:gd name="connsiteX810" fmla="*/ 943241 w 1318886"/>
                <a:gd name="connsiteY810" fmla="*/ 619003 h 828920"/>
                <a:gd name="connsiteX811" fmla="*/ 944391 w 1318886"/>
                <a:gd name="connsiteY811" fmla="*/ 644688 h 828920"/>
                <a:gd name="connsiteX812" fmla="*/ 945542 w 1318886"/>
                <a:gd name="connsiteY812" fmla="*/ 583102 h 828920"/>
                <a:gd name="connsiteX813" fmla="*/ 946733 w 1318886"/>
                <a:gd name="connsiteY813" fmla="*/ 638137 h 828920"/>
                <a:gd name="connsiteX814" fmla="*/ 947883 w 1318886"/>
                <a:gd name="connsiteY814" fmla="*/ 620576 h 828920"/>
                <a:gd name="connsiteX815" fmla="*/ 949074 w 1318886"/>
                <a:gd name="connsiteY815" fmla="*/ 623197 h 828920"/>
                <a:gd name="connsiteX816" fmla="*/ 950224 w 1318886"/>
                <a:gd name="connsiteY816" fmla="*/ 646258 h 828920"/>
                <a:gd name="connsiteX817" fmla="*/ 951374 w 1318886"/>
                <a:gd name="connsiteY817" fmla="*/ 646783 h 828920"/>
                <a:gd name="connsiteX818" fmla="*/ 952566 w 1318886"/>
                <a:gd name="connsiteY818" fmla="*/ 617171 h 828920"/>
                <a:gd name="connsiteX819" fmla="*/ 953716 w 1318886"/>
                <a:gd name="connsiteY819" fmla="*/ 619003 h 828920"/>
                <a:gd name="connsiteX820" fmla="*/ 954866 w 1318886"/>
                <a:gd name="connsiteY820" fmla="*/ 660413 h 828920"/>
                <a:gd name="connsiteX821" fmla="*/ 956057 w 1318886"/>
                <a:gd name="connsiteY821" fmla="*/ 675085 h 828920"/>
                <a:gd name="connsiteX822" fmla="*/ 957207 w 1318886"/>
                <a:gd name="connsiteY822" fmla="*/ 554797 h 828920"/>
                <a:gd name="connsiteX823" fmla="*/ 958358 w 1318886"/>
                <a:gd name="connsiteY823" fmla="*/ 545102 h 828920"/>
                <a:gd name="connsiteX824" fmla="*/ 959549 w 1318886"/>
                <a:gd name="connsiteY824" fmla="*/ 654120 h 828920"/>
                <a:gd name="connsiteX825" fmla="*/ 960699 w 1318886"/>
                <a:gd name="connsiteY825" fmla="*/ 622934 h 828920"/>
                <a:gd name="connsiteX826" fmla="*/ 961849 w 1318886"/>
                <a:gd name="connsiteY826" fmla="*/ 610620 h 828920"/>
                <a:gd name="connsiteX827" fmla="*/ 963040 w 1318886"/>
                <a:gd name="connsiteY827" fmla="*/ 650189 h 828920"/>
                <a:gd name="connsiteX828" fmla="*/ 964190 w 1318886"/>
                <a:gd name="connsiteY828" fmla="*/ 630275 h 828920"/>
                <a:gd name="connsiteX829" fmla="*/ 965381 w 1318886"/>
                <a:gd name="connsiteY829" fmla="*/ 652025 h 828920"/>
                <a:gd name="connsiteX830" fmla="*/ 966532 w 1318886"/>
                <a:gd name="connsiteY830" fmla="*/ 677706 h 828920"/>
                <a:gd name="connsiteX831" fmla="*/ 967682 w 1318886"/>
                <a:gd name="connsiteY831" fmla="*/ 647046 h 828920"/>
                <a:gd name="connsiteX832" fmla="*/ 968873 w 1318886"/>
                <a:gd name="connsiteY832" fmla="*/ 629223 h 828920"/>
                <a:gd name="connsiteX833" fmla="*/ 970023 w 1318886"/>
                <a:gd name="connsiteY833" fmla="*/ 664081 h 828920"/>
                <a:gd name="connsiteX834" fmla="*/ 971173 w 1318886"/>
                <a:gd name="connsiteY834" fmla="*/ 656481 h 828920"/>
                <a:gd name="connsiteX835" fmla="*/ 972365 w 1318886"/>
                <a:gd name="connsiteY835" fmla="*/ 675874 h 828920"/>
                <a:gd name="connsiteX836" fmla="*/ 973515 w 1318886"/>
                <a:gd name="connsiteY836" fmla="*/ 680852 h 828920"/>
                <a:gd name="connsiteX837" fmla="*/ 974665 w 1318886"/>
                <a:gd name="connsiteY837" fmla="*/ 653335 h 828920"/>
                <a:gd name="connsiteX838" fmla="*/ 975856 w 1318886"/>
                <a:gd name="connsiteY838" fmla="*/ 663033 h 828920"/>
                <a:gd name="connsiteX839" fmla="*/ 977006 w 1318886"/>
                <a:gd name="connsiteY839" fmla="*/ 649930 h 828920"/>
                <a:gd name="connsiteX840" fmla="*/ 978156 w 1318886"/>
                <a:gd name="connsiteY840" fmla="*/ 646520 h 828920"/>
                <a:gd name="connsiteX841" fmla="*/ 979348 w 1318886"/>
                <a:gd name="connsiteY841" fmla="*/ 671943 h 828920"/>
                <a:gd name="connsiteX842" fmla="*/ 980498 w 1318886"/>
                <a:gd name="connsiteY842" fmla="*/ 658576 h 828920"/>
                <a:gd name="connsiteX843" fmla="*/ 981689 w 1318886"/>
                <a:gd name="connsiteY843" fmla="*/ 686619 h 828920"/>
                <a:gd name="connsiteX844" fmla="*/ 982839 w 1318886"/>
                <a:gd name="connsiteY844" fmla="*/ 677184 h 828920"/>
                <a:gd name="connsiteX845" fmla="*/ 983989 w 1318886"/>
                <a:gd name="connsiteY845" fmla="*/ 674563 h 828920"/>
                <a:gd name="connsiteX846" fmla="*/ 985181 w 1318886"/>
                <a:gd name="connsiteY846" fmla="*/ 634206 h 828920"/>
                <a:gd name="connsiteX847" fmla="*/ 986330 w 1318886"/>
                <a:gd name="connsiteY847" fmla="*/ 643115 h 828920"/>
                <a:gd name="connsiteX848" fmla="*/ 987481 w 1318886"/>
                <a:gd name="connsiteY848" fmla="*/ 678232 h 828920"/>
                <a:gd name="connsiteX849" fmla="*/ 988672 w 1318886"/>
                <a:gd name="connsiteY849" fmla="*/ 650977 h 828920"/>
                <a:gd name="connsiteX850" fmla="*/ 989822 w 1318886"/>
                <a:gd name="connsiteY850" fmla="*/ 671943 h 828920"/>
                <a:gd name="connsiteX851" fmla="*/ 990972 w 1318886"/>
                <a:gd name="connsiteY851" fmla="*/ 686356 h 828920"/>
                <a:gd name="connsiteX852" fmla="*/ 992163 w 1318886"/>
                <a:gd name="connsiteY852" fmla="*/ 669322 h 828920"/>
                <a:gd name="connsiteX853" fmla="*/ 993314 w 1318886"/>
                <a:gd name="connsiteY853" fmla="*/ 665654 h 828920"/>
                <a:gd name="connsiteX854" fmla="*/ 994464 w 1318886"/>
                <a:gd name="connsiteY854" fmla="*/ 650189 h 828920"/>
                <a:gd name="connsiteX855" fmla="*/ 995655 w 1318886"/>
                <a:gd name="connsiteY855" fmla="*/ 677706 h 828920"/>
                <a:gd name="connsiteX856" fmla="*/ 996805 w 1318886"/>
                <a:gd name="connsiteY856" fmla="*/ 665654 h 828920"/>
                <a:gd name="connsiteX857" fmla="*/ 997997 w 1318886"/>
                <a:gd name="connsiteY857" fmla="*/ 672990 h 828920"/>
                <a:gd name="connsiteX858" fmla="*/ 999146 w 1318886"/>
                <a:gd name="connsiteY858" fmla="*/ 644426 h 828920"/>
                <a:gd name="connsiteX859" fmla="*/ 1000297 w 1318886"/>
                <a:gd name="connsiteY859" fmla="*/ 664602 h 828920"/>
                <a:gd name="connsiteX860" fmla="*/ 1001488 w 1318886"/>
                <a:gd name="connsiteY860" fmla="*/ 634990 h 828920"/>
                <a:gd name="connsiteX861" fmla="*/ 1002638 w 1318886"/>
                <a:gd name="connsiteY861" fmla="*/ 660671 h 828920"/>
                <a:gd name="connsiteX862" fmla="*/ 1003788 w 1318886"/>
                <a:gd name="connsiteY862" fmla="*/ 650189 h 828920"/>
                <a:gd name="connsiteX863" fmla="*/ 1004979 w 1318886"/>
                <a:gd name="connsiteY863" fmla="*/ 632895 h 828920"/>
                <a:gd name="connsiteX864" fmla="*/ 1006130 w 1318886"/>
                <a:gd name="connsiteY864" fmla="*/ 645473 h 828920"/>
                <a:gd name="connsiteX865" fmla="*/ 1007280 w 1318886"/>
                <a:gd name="connsiteY865" fmla="*/ 659361 h 828920"/>
                <a:gd name="connsiteX866" fmla="*/ 1008471 w 1318886"/>
                <a:gd name="connsiteY866" fmla="*/ 657003 h 828920"/>
                <a:gd name="connsiteX867" fmla="*/ 1009621 w 1318886"/>
                <a:gd name="connsiteY867" fmla="*/ 612714 h 828920"/>
                <a:gd name="connsiteX868" fmla="*/ 1010771 w 1318886"/>
                <a:gd name="connsiteY868" fmla="*/ 574977 h 828920"/>
                <a:gd name="connsiteX869" fmla="*/ 1011962 w 1318886"/>
                <a:gd name="connsiteY869" fmla="*/ 628176 h 828920"/>
                <a:gd name="connsiteX870" fmla="*/ 1013112 w 1318886"/>
                <a:gd name="connsiteY870" fmla="*/ 657529 h 828920"/>
                <a:gd name="connsiteX871" fmla="*/ 1014304 w 1318886"/>
                <a:gd name="connsiteY871" fmla="*/ 667223 h 828920"/>
                <a:gd name="connsiteX872" fmla="*/ 1015454 w 1318886"/>
                <a:gd name="connsiteY872" fmla="*/ 628964 h 828920"/>
                <a:gd name="connsiteX873" fmla="*/ 1016604 w 1318886"/>
                <a:gd name="connsiteY873" fmla="*/ 651499 h 828920"/>
                <a:gd name="connsiteX874" fmla="*/ 1017795 w 1318886"/>
                <a:gd name="connsiteY874" fmla="*/ 635775 h 828920"/>
                <a:gd name="connsiteX875" fmla="*/ 1018945 w 1318886"/>
                <a:gd name="connsiteY875" fmla="*/ 626344 h 828920"/>
                <a:gd name="connsiteX876" fmla="*/ 1020096 w 1318886"/>
                <a:gd name="connsiteY876" fmla="*/ 620051 h 828920"/>
                <a:gd name="connsiteX877" fmla="*/ 1021287 w 1318886"/>
                <a:gd name="connsiteY877" fmla="*/ 639706 h 828920"/>
                <a:gd name="connsiteX878" fmla="*/ 1022437 w 1318886"/>
                <a:gd name="connsiteY878" fmla="*/ 614551 h 828920"/>
                <a:gd name="connsiteX879" fmla="*/ 1023587 w 1318886"/>
                <a:gd name="connsiteY879" fmla="*/ 686878 h 828920"/>
                <a:gd name="connsiteX880" fmla="*/ 1024778 w 1318886"/>
                <a:gd name="connsiteY880" fmla="*/ 670370 h 828920"/>
                <a:gd name="connsiteX881" fmla="*/ 1025928 w 1318886"/>
                <a:gd name="connsiteY881" fmla="*/ 684520 h 828920"/>
                <a:gd name="connsiteX882" fmla="*/ 1027120 w 1318886"/>
                <a:gd name="connsiteY882" fmla="*/ 664602 h 828920"/>
                <a:gd name="connsiteX883" fmla="*/ 1028270 w 1318886"/>
                <a:gd name="connsiteY883" fmla="*/ 620839 h 828920"/>
                <a:gd name="connsiteX884" fmla="*/ 1029420 w 1318886"/>
                <a:gd name="connsiteY884" fmla="*/ 647046 h 828920"/>
                <a:gd name="connsiteX885" fmla="*/ 1030611 w 1318886"/>
                <a:gd name="connsiteY885" fmla="*/ 679016 h 828920"/>
                <a:gd name="connsiteX886" fmla="*/ 1031761 w 1318886"/>
                <a:gd name="connsiteY886" fmla="*/ 664081 h 828920"/>
                <a:gd name="connsiteX887" fmla="*/ 1032912 w 1318886"/>
                <a:gd name="connsiteY887" fmla="*/ 683999 h 828920"/>
                <a:gd name="connsiteX888" fmla="*/ 1034102 w 1318886"/>
                <a:gd name="connsiteY888" fmla="*/ 661197 h 828920"/>
                <a:gd name="connsiteX889" fmla="*/ 1035253 w 1318886"/>
                <a:gd name="connsiteY889" fmla="*/ 663818 h 828920"/>
                <a:gd name="connsiteX890" fmla="*/ 1036403 w 1318886"/>
                <a:gd name="connsiteY890" fmla="*/ 659887 h 828920"/>
                <a:gd name="connsiteX891" fmla="*/ 1037594 w 1318886"/>
                <a:gd name="connsiteY891" fmla="*/ 674563 h 828920"/>
                <a:gd name="connsiteX892" fmla="*/ 1038744 w 1318886"/>
                <a:gd name="connsiteY892" fmla="*/ 656481 h 828920"/>
                <a:gd name="connsiteX893" fmla="*/ 1039894 w 1318886"/>
                <a:gd name="connsiteY893" fmla="*/ 651762 h 828920"/>
                <a:gd name="connsiteX894" fmla="*/ 1041086 w 1318886"/>
                <a:gd name="connsiteY894" fmla="*/ 687404 h 828920"/>
                <a:gd name="connsiteX895" fmla="*/ 1042236 w 1318886"/>
                <a:gd name="connsiteY895" fmla="*/ 607210 h 828920"/>
                <a:gd name="connsiteX896" fmla="*/ 1043427 w 1318886"/>
                <a:gd name="connsiteY896" fmla="*/ 636563 h 828920"/>
                <a:gd name="connsiteX897" fmla="*/ 1044577 w 1318886"/>
                <a:gd name="connsiteY897" fmla="*/ 639184 h 828920"/>
                <a:gd name="connsiteX898" fmla="*/ 1045727 w 1318886"/>
                <a:gd name="connsiteY898" fmla="*/ 667749 h 828920"/>
                <a:gd name="connsiteX899" fmla="*/ 1046918 w 1318886"/>
                <a:gd name="connsiteY899" fmla="*/ 686356 h 828920"/>
                <a:gd name="connsiteX900" fmla="*/ 1048069 w 1318886"/>
                <a:gd name="connsiteY900" fmla="*/ 673775 h 828920"/>
                <a:gd name="connsiteX901" fmla="*/ 1049219 w 1318886"/>
                <a:gd name="connsiteY901" fmla="*/ 695266 h 828920"/>
                <a:gd name="connsiteX902" fmla="*/ 1050410 w 1318886"/>
                <a:gd name="connsiteY902" fmla="*/ 690809 h 828920"/>
                <a:gd name="connsiteX903" fmla="*/ 1051560 w 1318886"/>
                <a:gd name="connsiteY903" fmla="*/ 659624 h 828920"/>
                <a:gd name="connsiteX904" fmla="*/ 1052710 w 1318886"/>
                <a:gd name="connsiteY904" fmla="*/ 671154 h 828920"/>
                <a:gd name="connsiteX905" fmla="*/ 1053902 w 1318886"/>
                <a:gd name="connsiteY905" fmla="*/ 676921 h 828920"/>
                <a:gd name="connsiteX906" fmla="*/ 1055052 w 1318886"/>
                <a:gd name="connsiteY906" fmla="*/ 670107 h 828920"/>
                <a:gd name="connsiteX907" fmla="*/ 1056202 w 1318886"/>
                <a:gd name="connsiteY907" fmla="*/ 669059 h 828920"/>
                <a:gd name="connsiteX908" fmla="*/ 1057393 w 1318886"/>
                <a:gd name="connsiteY908" fmla="*/ 700507 h 828920"/>
                <a:gd name="connsiteX909" fmla="*/ 1058543 w 1318886"/>
                <a:gd name="connsiteY909" fmla="*/ 642852 h 828920"/>
                <a:gd name="connsiteX910" fmla="*/ 1059734 w 1318886"/>
                <a:gd name="connsiteY910" fmla="*/ 628176 h 828920"/>
                <a:gd name="connsiteX911" fmla="*/ 1060885 w 1318886"/>
                <a:gd name="connsiteY911" fmla="*/ 672206 h 828920"/>
                <a:gd name="connsiteX912" fmla="*/ 1062035 w 1318886"/>
                <a:gd name="connsiteY912" fmla="*/ 662245 h 828920"/>
                <a:gd name="connsiteX913" fmla="*/ 1063226 w 1318886"/>
                <a:gd name="connsiteY913" fmla="*/ 638137 h 828920"/>
                <a:gd name="connsiteX914" fmla="*/ 1064376 w 1318886"/>
                <a:gd name="connsiteY914" fmla="*/ 697887 h 828920"/>
                <a:gd name="connsiteX915" fmla="*/ 1065526 w 1318886"/>
                <a:gd name="connsiteY915" fmla="*/ 668275 h 828920"/>
                <a:gd name="connsiteX916" fmla="*/ 1066718 w 1318886"/>
                <a:gd name="connsiteY916" fmla="*/ 698671 h 828920"/>
                <a:gd name="connsiteX917" fmla="*/ 1067868 w 1318886"/>
                <a:gd name="connsiteY917" fmla="*/ 690550 h 828920"/>
                <a:gd name="connsiteX918" fmla="*/ 1069018 w 1318886"/>
                <a:gd name="connsiteY918" fmla="*/ 699723 h 828920"/>
                <a:gd name="connsiteX919" fmla="*/ 1070209 w 1318886"/>
                <a:gd name="connsiteY919" fmla="*/ 696314 h 828920"/>
                <a:gd name="connsiteX920" fmla="*/ 1071359 w 1318886"/>
                <a:gd name="connsiteY920" fmla="*/ 666964 h 828920"/>
                <a:gd name="connsiteX921" fmla="*/ 1072510 w 1318886"/>
                <a:gd name="connsiteY921" fmla="*/ 677706 h 828920"/>
                <a:gd name="connsiteX922" fmla="*/ 1073700 w 1318886"/>
                <a:gd name="connsiteY922" fmla="*/ 690288 h 828920"/>
                <a:gd name="connsiteX923" fmla="*/ 1074851 w 1318886"/>
                <a:gd name="connsiteY923" fmla="*/ 694740 h 828920"/>
                <a:gd name="connsiteX924" fmla="*/ 1076042 w 1318886"/>
                <a:gd name="connsiteY924" fmla="*/ 682947 h 828920"/>
                <a:gd name="connsiteX925" fmla="*/ 1077192 w 1318886"/>
                <a:gd name="connsiteY925" fmla="*/ 700770 h 828920"/>
                <a:gd name="connsiteX926" fmla="*/ 1078342 w 1318886"/>
                <a:gd name="connsiteY926" fmla="*/ 706012 h 828920"/>
                <a:gd name="connsiteX927" fmla="*/ 1079533 w 1318886"/>
                <a:gd name="connsiteY927" fmla="*/ 716232 h 828920"/>
                <a:gd name="connsiteX928" fmla="*/ 1080684 w 1318886"/>
                <a:gd name="connsiteY928" fmla="*/ 705486 h 828920"/>
                <a:gd name="connsiteX929" fmla="*/ 1081833 w 1318886"/>
                <a:gd name="connsiteY929" fmla="*/ 707059 h 828920"/>
                <a:gd name="connsiteX930" fmla="*/ 1083025 w 1318886"/>
                <a:gd name="connsiteY930" fmla="*/ 705223 h 828920"/>
                <a:gd name="connsiteX931" fmla="*/ 1084175 w 1318886"/>
                <a:gd name="connsiteY931" fmla="*/ 714921 h 828920"/>
                <a:gd name="connsiteX932" fmla="*/ 1085325 w 1318886"/>
                <a:gd name="connsiteY932" fmla="*/ 697624 h 828920"/>
                <a:gd name="connsiteX933" fmla="*/ 1086516 w 1318886"/>
                <a:gd name="connsiteY933" fmla="*/ 715184 h 828920"/>
                <a:gd name="connsiteX934" fmla="*/ 1087667 w 1318886"/>
                <a:gd name="connsiteY934" fmla="*/ 677447 h 828920"/>
                <a:gd name="connsiteX935" fmla="*/ 1088858 w 1318886"/>
                <a:gd name="connsiteY935" fmla="*/ 683210 h 828920"/>
                <a:gd name="connsiteX936" fmla="*/ 1090008 w 1318886"/>
                <a:gd name="connsiteY936" fmla="*/ 700770 h 828920"/>
                <a:gd name="connsiteX937" fmla="*/ 1091158 w 1318886"/>
                <a:gd name="connsiteY937" fmla="*/ 694481 h 828920"/>
                <a:gd name="connsiteX938" fmla="*/ 1092349 w 1318886"/>
                <a:gd name="connsiteY938" fmla="*/ 710464 h 828920"/>
                <a:gd name="connsiteX939" fmla="*/ 1093500 w 1318886"/>
                <a:gd name="connsiteY939" fmla="*/ 696839 h 828920"/>
                <a:gd name="connsiteX940" fmla="*/ 1094649 w 1318886"/>
                <a:gd name="connsiteY940" fmla="*/ 680589 h 828920"/>
                <a:gd name="connsiteX941" fmla="*/ 1095841 w 1318886"/>
                <a:gd name="connsiteY941" fmla="*/ 699982 h 828920"/>
                <a:gd name="connsiteX942" fmla="*/ 1096991 w 1318886"/>
                <a:gd name="connsiteY942" fmla="*/ 710727 h 828920"/>
                <a:gd name="connsiteX943" fmla="*/ 1098141 w 1318886"/>
                <a:gd name="connsiteY943" fmla="*/ 724619 h 828920"/>
                <a:gd name="connsiteX944" fmla="*/ 1099332 w 1318886"/>
                <a:gd name="connsiteY944" fmla="*/ 736934 h 828920"/>
                <a:gd name="connsiteX945" fmla="*/ 1100482 w 1318886"/>
                <a:gd name="connsiteY945" fmla="*/ 704438 h 828920"/>
                <a:gd name="connsiteX946" fmla="*/ 1101633 w 1318886"/>
                <a:gd name="connsiteY946" fmla="*/ 733003 h 828920"/>
                <a:gd name="connsiteX947" fmla="*/ 1102824 w 1318886"/>
                <a:gd name="connsiteY947" fmla="*/ 724094 h 828920"/>
                <a:gd name="connsiteX948" fmla="*/ 1103974 w 1318886"/>
                <a:gd name="connsiteY948" fmla="*/ 709943 h 828920"/>
                <a:gd name="connsiteX949" fmla="*/ 1105165 w 1318886"/>
                <a:gd name="connsiteY949" fmla="*/ 724878 h 828920"/>
                <a:gd name="connsiteX950" fmla="*/ 1106315 w 1318886"/>
                <a:gd name="connsiteY950" fmla="*/ 716232 h 828920"/>
                <a:gd name="connsiteX951" fmla="*/ 1107465 w 1318886"/>
                <a:gd name="connsiteY951" fmla="*/ 709680 h 828920"/>
                <a:gd name="connsiteX952" fmla="*/ 1108657 w 1318886"/>
                <a:gd name="connsiteY952" fmla="*/ 717805 h 828920"/>
                <a:gd name="connsiteX953" fmla="*/ 1109807 w 1318886"/>
                <a:gd name="connsiteY953" fmla="*/ 742964 h 828920"/>
                <a:gd name="connsiteX954" fmla="*/ 1110957 w 1318886"/>
                <a:gd name="connsiteY954" fmla="*/ 730119 h 828920"/>
                <a:gd name="connsiteX955" fmla="*/ 1112148 w 1318886"/>
                <a:gd name="connsiteY955" fmla="*/ 735887 h 828920"/>
                <a:gd name="connsiteX956" fmla="*/ 1113298 w 1318886"/>
                <a:gd name="connsiteY956" fmla="*/ 726977 h 828920"/>
                <a:gd name="connsiteX957" fmla="*/ 1114449 w 1318886"/>
                <a:gd name="connsiteY957" fmla="*/ 731956 h 828920"/>
                <a:gd name="connsiteX958" fmla="*/ 1115640 w 1318886"/>
                <a:gd name="connsiteY958" fmla="*/ 736412 h 828920"/>
                <a:gd name="connsiteX959" fmla="*/ 1116790 w 1318886"/>
                <a:gd name="connsiteY959" fmla="*/ 740602 h 828920"/>
                <a:gd name="connsiteX960" fmla="*/ 1117940 w 1318886"/>
                <a:gd name="connsiteY960" fmla="*/ 731430 h 828920"/>
                <a:gd name="connsiteX961" fmla="*/ 1119131 w 1318886"/>
                <a:gd name="connsiteY961" fmla="*/ 756068 h 828920"/>
                <a:gd name="connsiteX962" fmla="*/ 1120281 w 1318886"/>
                <a:gd name="connsiteY962" fmla="*/ 736150 h 828920"/>
                <a:gd name="connsiteX963" fmla="*/ 1121472 w 1318886"/>
                <a:gd name="connsiteY963" fmla="*/ 743486 h 828920"/>
                <a:gd name="connsiteX964" fmla="*/ 1122623 w 1318886"/>
                <a:gd name="connsiteY964" fmla="*/ 723309 h 828920"/>
                <a:gd name="connsiteX965" fmla="*/ 1123773 w 1318886"/>
                <a:gd name="connsiteY965" fmla="*/ 762093 h 828920"/>
                <a:gd name="connsiteX966" fmla="*/ 1124964 w 1318886"/>
                <a:gd name="connsiteY966" fmla="*/ 703128 h 828920"/>
                <a:gd name="connsiteX967" fmla="*/ 1126114 w 1318886"/>
                <a:gd name="connsiteY967" fmla="*/ 749775 h 828920"/>
                <a:gd name="connsiteX968" fmla="*/ 1127264 w 1318886"/>
                <a:gd name="connsiteY968" fmla="*/ 736412 h 828920"/>
                <a:gd name="connsiteX969" fmla="*/ 1128456 w 1318886"/>
                <a:gd name="connsiteY969" fmla="*/ 771792 h 828920"/>
                <a:gd name="connsiteX970" fmla="*/ 1129606 w 1318886"/>
                <a:gd name="connsiteY970" fmla="*/ 748990 h 828920"/>
                <a:gd name="connsiteX971" fmla="*/ 1130756 w 1318886"/>
                <a:gd name="connsiteY971" fmla="*/ 740081 h 828920"/>
                <a:gd name="connsiteX972" fmla="*/ 1131947 w 1318886"/>
                <a:gd name="connsiteY972" fmla="*/ 739818 h 828920"/>
                <a:gd name="connsiteX973" fmla="*/ 1133097 w 1318886"/>
                <a:gd name="connsiteY973" fmla="*/ 753447 h 828920"/>
                <a:gd name="connsiteX974" fmla="*/ 1134247 w 1318886"/>
                <a:gd name="connsiteY974" fmla="*/ 730382 h 828920"/>
                <a:gd name="connsiteX975" fmla="*/ 1135439 w 1318886"/>
                <a:gd name="connsiteY975" fmla="*/ 756852 h 828920"/>
                <a:gd name="connsiteX976" fmla="*/ 1136589 w 1318886"/>
                <a:gd name="connsiteY976" fmla="*/ 768119 h 828920"/>
                <a:gd name="connsiteX977" fmla="*/ 1137780 w 1318886"/>
                <a:gd name="connsiteY977" fmla="*/ 762093 h 828920"/>
                <a:gd name="connsiteX978" fmla="*/ 1138930 w 1318886"/>
                <a:gd name="connsiteY978" fmla="*/ 757115 h 828920"/>
                <a:gd name="connsiteX979" fmla="*/ 1140080 w 1318886"/>
                <a:gd name="connsiteY979" fmla="*/ 745322 h 828920"/>
                <a:gd name="connsiteX980" fmla="*/ 1141272 w 1318886"/>
                <a:gd name="connsiteY980" fmla="*/ 753184 h 828920"/>
                <a:gd name="connsiteX981" fmla="*/ 1142421 w 1318886"/>
                <a:gd name="connsiteY981" fmla="*/ 750037 h 828920"/>
                <a:gd name="connsiteX982" fmla="*/ 1143572 w 1318886"/>
                <a:gd name="connsiteY982" fmla="*/ 757637 h 828920"/>
                <a:gd name="connsiteX983" fmla="*/ 1144763 w 1318886"/>
                <a:gd name="connsiteY983" fmla="*/ 760783 h 828920"/>
                <a:gd name="connsiteX984" fmla="*/ 1145913 w 1318886"/>
                <a:gd name="connsiteY984" fmla="*/ 777818 h 828920"/>
                <a:gd name="connsiteX985" fmla="*/ 1147063 w 1318886"/>
                <a:gd name="connsiteY985" fmla="*/ 763667 h 828920"/>
                <a:gd name="connsiteX986" fmla="*/ 1148254 w 1318886"/>
                <a:gd name="connsiteY986" fmla="*/ 766809 h 828920"/>
                <a:gd name="connsiteX987" fmla="*/ 1149405 w 1318886"/>
                <a:gd name="connsiteY987" fmla="*/ 758947 h 828920"/>
                <a:gd name="connsiteX988" fmla="*/ 1150555 w 1318886"/>
                <a:gd name="connsiteY988" fmla="*/ 768908 h 828920"/>
                <a:gd name="connsiteX989" fmla="*/ 1151746 w 1318886"/>
                <a:gd name="connsiteY989" fmla="*/ 788563 h 828920"/>
                <a:gd name="connsiteX990" fmla="*/ 1152896 w 1318886"/>
                <a:gd name="connsiteY990" fmla="*/ 783322 h 828920"/>
                <a:gd name="connsiteX991" fmla="*/ 1154088 w 1318886"/>
                <a:gd name="connsiteY991" fmla="*/ 780175 h 828920"/>
                <a:gd name="connsiteX992" fmla="*/ 1155237 w 1318886"/>
                <a:gd name="connsiteY992" fmla="*/ 764977 h 828920"/>
                <a:gd name="connsiteX993" fmla="*/ 1156388 w 1318886"/>
                <a:gd name="connsiteY993" fmla="*/ 761568 h 828920"/>
                <a:gd name="connsiteX994" fmla="*/ 1157579 w 1318886"/>
                <a:gd name="connsiteY994" fmla="*/ 779912 h 828920"/>
                <a:gd name="connsiteX995" fmla="*/ 1158729 w 1318886"/>
                <a:gd name="connsiteY995" fmla="*/ 781223 h 828920"/>
                <a:gd name="connsiteX996" fmla="*/ 1159879 w 1318886"/>
                <a:gd name="connsiteY996" fmla="*/ 773361 h 828920"/>
                <a:gd name="connsiteX997" fmla="*/ 1161070 w 1318886"/>
                <a:gd name="connsiteY997" fmla="*/ 781223 h 828920"/>
                <a:gd name="connsiteX998" fmla="*/ 1162221 w 1318886"/>
                <a:gd name="connsiteY998" fmla="*/ 779654 h 828920"/>
                <a:gd name="connsiteX999" fmla="*/ 1163371 w 1318886"/>
                <a:gd name="connsiteY999" fmla="*/ 772050 h 828920"/>
                <a:gd name="connsiteX1000" fmla="*/ 1164562 w 1318886"/>
                <a:gd name="connsiteY1000" fmla="*/ 768119 h 828920"/>
                <a:gd name="connsiteX1001" fmla="*/ 1165712 w 1318886"/>
                <a:gd name="connsiteY1001" fmla="*/ 775981 h 828920"/>
                <a:gd name="connsiteX1002" fmla="*/ 1166903 w 1318886"/>
                <a:gd name="connsiteY1002" fmla="*/ 778865 h 828920"/>
                <a:gd name="connsiteX1003" fmla="*/ 1168053 w 1318886"/>
                <a:gd name="connsiteY1003" fmla="*/ 786990 h 828920"/>
                <a:gd name="connsiteX1004" fmla="*/ 1169203 w 1318886"/>
                <a:gd name="connsiteY1004" fmla="*/ 775723 h 828920"/>
                <a:gd name="connsiteX1005" fmla="*/ 1170395 w 1318886"/>
                <a:gd name="connsiteY1005" fmla="*/ 788037 h 828920"/>
                <a:gd name="connsiteX1006" fmla="*/ 1171545 w 1318886"/>
                <a:gd name="connsiteY1006" fmla="*/ 761831 h 828920"/>
                <a:gd name="connsiteX1007" fmla="*/ 1172695 w 1318886"/>
                <a:gd name="connsiteY1007" fmla="*/ 771529 h 828920"/>
                <a:gd name="connsiteX1008" fmla="*/ 1173886 w 1318886"/>
                <a:gd name="connsiteY1008" fmla="*/ 778602 h 828920"/>
                <a:gd name="connsiteX1009" fmla="*/ 1175036 w 1318886"/>
                <a:gd name="connsiteY1009" fmla="*/ 768645 h 828920"/>
                <a:gd name="connsiteX1010" fmla="*/ 1176187 w 1318886"/>
                <a:gd name="connsiteY1010" fmla="*/ 804024 h 828920"/>
                <a:gd name="connsiteX1011" fmla="*/ 1177378 w 1318886"/>
                <a:gd name="connsiteY1011" fmla="*/ 795637 h 828920"/>
                <a:gd name="connsiteX1012" fmla="*/ 1178528 w 1318886"/>
                <a:gd name="connsiteY1012" fmla="*/ 807430 h 828920"/>
                <a:gd name="connsiteX1013" fmla="*/ 1179678 w 1318886"/>
                <a:gd name="connsiteY1013" fmla="*/ 795115 h 828920"/>
                <a:gd name="connsiteX1014" fmla="*/ 1180869 w 1318886"/>
                <a:gd name="connsiteY1014" fmla="*/ 784369 h 828920"/>
                <a:gd name="connsiteX1015" fmla="*/ 1182019 w 1318886"/>
                <a:gd name="connsiteY1015" fmla="*/ 812412 h 828920"/>
                <a:gd name="connsiteX1016" fmla="*/ 1183211 w 1318886"/>
                <a:gd name="connsiteY1016" fmla="*/ 816602 h 828920"/>
                <a:gd name="connsiteX1017" fmla="*/ 1184361 w 1318886"/>
                <a:gd name="connsiteY1017" fmla="*/ 809529 h 828920"/>
                <a:gd name="connsiteX1018" fmla="*/ 1185511 w 1318886"/>
                <a:gd name="connsiteY1018" fmla="*/ 817654 h 828920"/>
                <a:gd name="connsiteX1019" fmla="*/ 1186702 w 1318886"/>
                <a:gd name="connsiteY1019" fmla="*/ 819749 h 828920"/>
                <a:gd name="connsiteX1020" fmla="*/ 1187852 w 1318886"/>
                <a:gd name="connsiteY1020" fmla="*/ 810839 h 828920"/>
                <a:gd name="connsiteX1021" fmla="*/ 1189003 w 1318886"/>
                <a:gd name="connsiteY1021" fmla="*/ 806645 h 828920"/>
                <a:gd name="connsiteX1022" fmla="*/ 1190193 w 1318886"/>
                <a:gd name="connsiteY1022" fmla="*/ 817912 h 828920"/>
                <a:gd name="connsiteX1023" fmla="*/ 1191344 w 1318886"/>
                <a:gd name="connsiteY1023" fmla="*/ 818438 h 828920"/>
                <a:gd name="connsiteX1024" fmla="*/ 1192494 w 1318886"/>
                <a:gd name="connsiteY1024" fmla="*/ 820533 h 828920"/>
                <a:gd name="connsiteX1025" fmla="*/ 1193685 w 1318886"/>
                <a:gd name="connsiteY1025" fmla="*/ 821059 h 828920"/>
                <a:gd name="connsiteX1026" fmla="*/ 1194835 w 1318886"/>
                <a:gd name="connsiteY1026" fmla="*/ 821843 h 828920"/>
                <a:gd name="connsiteX1027" fmla="*/ 1195985 w 1318886"/>
                <a:gd name="connsiteY1027" fmla="*/ 814244 h 828920"/>
                <a:gd name="connsiteX1028" fmla="*/ 1197177 w 1318886"/>
                <a:gd name="connsiteY1028" fmla="*/ 807955 h 828920"/>
                <a:gd name="connsiteX1029" fmla="*/ 1198327 w 1318886"/>
                <a:gd name="connsiteY1029" fmla="*/ 821059 h 828920"/>
                <a:gd name="connsiteX1030" fmla="*/ 1199518 w 1318886"/>
                <a:gd name="connsiteY1030" fmla="*/ 820796 h 828920"/>
                <a:gd name="connsiteX1031" fmla="*/ 1200668 w 1318886"/>
                <a:gd name="connsiteY1031" fmla="*/ 821322 h 828920"/>
                <a:gd name="connsiteX1032" fmla="*/ 1201818 w 1318886"/>
                <a:gd name="connsiteY1032" fmla="*/ 823417 h 828920"/>
                <a:gd name="connsiteX1033" fmla="*/ 1203009 w 1318886"/>
                <a:gd name="connsiteY1033" fmla="*/ 822106 h 828920"/>
                <a:gd name="connsiteX1034" fmla="*/ 1204160 w 1318886"/>
                <a:gd name="connsiteY1034" fmla="*/ 816865 h 828920"/>
                <a:gd name="connsiteX1035" fmla="*/ 1205310 w 1318886"/>
                <a:gd name="connsiteY1035" fmla="*/ 814507 h 828920"/>
                <a:gd name="connsiteX1036" fmla="*/ 1206501 w 1318886"/>
                <a:gd name="connsiteY1036" fmla="*/ 823154 h 828920"/>
                <a:gd name="connsiteX1037" fmla="*/ 1207651 w 1318886"/>
                <a:gd name="connsiteY1037" fmla="*/ 823942 h 828920"/>
                <a:gd name="connsiteX1038" fmla="*/ 1208801 w 1318886"/>
                <a:gd name="connsiteY1038" fmla="*/ 823417 h 828920"/>
                <a:gd name="connsiteX1039" fmla="*/ 1209993 w 1318886"/>
                <a:gd name="connsiteY1039" fmla="*/ 825253 h 828920"/>
                <a:gd name="connsiteX1040" fmla="*/ 1211143 w 1318886"/>
                <a:gd name="connsiteY1040" fmla="*/ 824464 h 828920"/>
                <a:gd name="connsiteX1041" fmla="*/ 1212293 w 1318886"/>
                <a:gd name="connsiteY1041" fmla="*/ 819486 h 828920"/>
                <a:gd name="connsiteX1042" fmla="*/ 1213484 w 1318886"/>
                <a:gd name="connsiteY1042" fmla="*/ 816080 h 828920"/>
                <a:gd name="connsiteX1043" fmla="*/ 1214634 w 1318886"/>
                <a:gd name="connsiteY1043" fmla="*/ 822632 h 828920"/>
                <a:gd name="connsiteX1044" fmla="*/ 1215825 w 1318886"/>
                <a:gd name="connsiteY1044" fmla="*/ 823942 h 828920"/>
                <a:gd name="connsiteX1045" fmla="*/ 1216975 w 1318886"/>
                <a:gd name="connsiteY1045" fmla="*/ 823154 h 828920"/>
                <a:gd name="connsiteX1046" fmla="*/ 1218126 w 1318886"/>
                <a:gd name="connsiteY1046" fmla="*/ 823154 h 828920"/>
                <a:gd name="connsiteX1047" fmla="*/ 1219317 w 1318886"/>
                <a:gd name="connsiteY1047" fmla="*/ 824727 h 828920"/>
                <a:gd name="connsiteX1048" fmla="*/ 1220467 w 1318886"/>
                <a:gd name="connsiteY1048" fmla="*/ 822895 h 828920"/>
                <a:gd name="connsiteX1049" fmla="*/ 1221617 w 1318886"/>
                <a:gd name="connsiteY1049" fmla="*/ 814770 h 828920"/>
                <a:gd name="connsiteX1050" fmla="*/ 1222809 w 1318886"/>
                <a:gd name="connsiteY1050" fmla="*/ 823417 h 828920"/>
                <a:gd name="connsiteX1051" fmla="*/ 1223959 w 1318886"/>
                <a:gd name="connsiteY1051" fmla="*/ 824727 h 828920"/>
                <a:gd name="connsiteX1052" fmla="*/ 1225109 w 1318886"/>
                <a:gd name="connsiteY1052" fmla="*/ 825253 h 828920"/>
                <a:gd name="connsiteX1053" fmla="*/ 1226300 w 1318886"/>
                <a:gd name="connsiteY1053" fmla="*/ 822632 h 828920"/>
                <a:gd name="connsiteX1054" fmla="*/ 1227450 w 1318886"/>
                <a:gd name="connsiteY1054" fmla="*/ 824990 h 828920"/>
                <a:gd name="connsiteX1055" fmla="*/ 1228600 w 1318886"/>
                <a:gd name="connsiteY1055" fmla="*/ 820533 h 828920"/>
                <a:gd name="connsiteX1056" fmla="*/ 1229791 w 1318886"/>
                <a:gd name="connsiteY1056" fmla="*/ 824727 h 828920"/>
                <a:gd name="connsiteX1057" fmla="*/ 1230942 w 1318886"/>
                <a:gd name="connsiteY1057" fmla="*/ 822106 h 828920"/>
                <a:gd name="connsiteX1058" fmla="*/ 1232133 w 1318886"/>
                <a:gd name="connsiteY1058" fmla="*/ 823680 h 828920"/>
                <a:gd name="connsiteX1059" fmla="*/ 1233283 w 1318886"/>
                <a:gd name="connsiteY1059" fmla="*/ 826037 h 828920"/>
                <a:gd name="connsiteX1060" fmla="*/ 1234433 w 1318886"/>
                <a:gd name="connsiteY1060" fmla="*/ 822106 h 828920"/>
                <a:gd name="connsiteX1061" fmla="*/ 1235624 w 1318886"/>
                <a:gd name="connsiteY1061" fmla="*/ 824205 h 828920"/>
                <a:gd name="connsiteX1062" fmla="*/ 1236775 w 1318886"/>
                <a:gd name="connsiteY1062" fmla="*/ 821322 h 828920"/>
                <a:gd name="connsiteX1063" fmla="*/ 1237924 w 1318886"/>
                <a:gd name="connsiteY1063" fmla="*/ 823417 h 828920"/>
                <a:gd name="connsiteX1064" fmla="*/ 1239116 w 1318886"/>
                <a:gd name="connsiteY1064" fmla="*/ 824464 h 828920"/>
                <a:gd name="connsiteX1065" fmla="*/ 1240266 w 1318886"/>
                <a:gd name="connsiteY1065" fmla="*/ 824464 h 828920"/>
                <a:gd name="connsiteX1066" fmla="*/ 1241416 w 1318886"/>
                <a:gd name="connsiteY1066" fmla="*/ 825774 h 828920"/>
                <a:gd name="connsiteX1067" fmla="*/ 1242607 w 1318886"/>
                <a:gd name="connsiteY1067" fmla="*/ 825253 h 828920"/>
                <a:gd name="connsiteX1068" fmla="*/ 1243757 w 1318886"/>
                <a:gd name="connsiteY1068" fmla="*/ 823417 h 828920"/>
                <a:gd name="connsiteX1069" fmla="*/ 1244949 w 1318886"/>
                <a:gd name="connsiteY1069" fmla="*/ 824727 h 828920"/>
                <a:gd name="connsiteX1070" fmla="*/ 1246099 w 1318886"/>
                <a:gd name="connsiteY1070" fmla="*/ 819486 h 828920"/>
                <a:gd name="connsiteX1071" fmla="*/ 1247249 w 1318886"/>
                <a:gd name="connsiteY1071" fmla="*/ 824464 h 828920"/>
                <a:gd name="connsiteX1072" fmla="*/ 1248440 w 1318886"/>
                <a:gd name="connsiteY1072" fmla="*/ 825516 h 828920"/>
                <a:gd name="connsiteX1073" fmla="*/ 1249591 w 1318886"/>
                <a:gd name="connsiteY1073" fmla="*/ 826037 h 828920"/>
                <a:gd name="connsiteX1074" fmla="*/ 1250740 w 1318886"/>
                <a:gd name="connsiteY1074" fmla="*/ 825516 h 828920"/>
                <a:gd name="connsiteX1075" fmla="*/ 1251932 w 1318886"/>
                <a:gd name="connsiteY1075" fmla="*/ 825253 h 828920"/>
                <a:gd name="connsiteX1076" fmla="*/ 1253082 w 1318886"/>
                <a:gd name="connsiteY1076" fmla="*/ 822895 h 828920"/>
                <a:gd name="connsiteX1077" fmla="*/ 1254232 w 1318886"/>
                <a:gd name="connsiteY1077" fmla="*/ 823680 h 828920"/>
                <a:gd name="connsiteX1078" fmla="*/ 1255423 w 1318886"/>
                <a:gd name="connsiteY1078" fmla="*/ 824990 h 828920"/>
                <a:gd name="connsiteX1079" fmla="*/ 1256573 w 1318886"/>
                <a:gd name="connsiteY1079" fmla="*/ 824990 h 828920"/>
                <a:gd name="connsiteX1080" fmla="*/ 1257724 w 1318886"/>
                <a:gd name="connsiteY1080" fmla="*/ 825253 h 828920"/>
                <a:gd name="connsiteX1081" fmla="*/ 1258914 w 1318886"/>
                <a:gd name="connsiteY1081" fmla="*/ 826300 h 828920"/>
                <a:gd name="connsiteX1082" fmla="*/ 1260065 w 1318886"/>
                <a:gd name="connsiteY1082" fmla="*/ 825253 h 828920"/>
                <a:gd name="connsiteX1083" fmla="*/ 1261256 w 1318886"/>
                <a:gd name="connsiteY1083" fmla="*/ 821585 h 828920"/>
                <a:gd name="connsiteX1084" fmla="*/ 1262406 w 1318886"/>
                <a:gd name="connsiteY1084" fmla="*/ 824990 h 828920"/>
                <a:gd name="connsiteX1085" fmla="*/ 1263556 w 1318886"/>
                <a:gd name="connsiteY1085" fmla="*/ 824205 h 828920"/>
                <a:gd name="connsiteX1086" fmla="*/ 1264748 w 1318886"/>
                <a:gd name="connsiteY1086" fmla="*/ 826300 h 828920"/>
                <a:gd name="connsiteX1087" fmla="*/ 1265898 w 1318886"/>
                <a:gd name="connsiteY1087" fmla="*/ 826300 h 828920"/>
                <a:gd name="connsiteX1088" fmla="*/ 1267048 w 1318886"/>
                <a:gd name="connsiteY1088" fmla="*/ 826826 h 828920"/>
                <a:gd name="connsiteX1089" fmla="*/ 1268239 w 1318886"/>
                <a:gd name="connsiteY1089" fmla="*/ 823942 h 828920"/>
                <a:gd name="connsiteX1090" fmla="*/ 1269389 w 1318886"/>
                <a:gd name="connsiteY1090" fmla="*/ 824727 h 828920"/>
                <a:gd name="connsiteX1091" fmla="*/ 1270539 w 1318886"/>
                <a:gd name="connsiteY1091" fmla="*/ 822632 h 828920"/>
                <a:gd name="connsiteX1092" fmla="*/ 1271731 w 1318886"/>
                <a:gd name="connsiteY1092" fmla="*/ 825253 h 828920"/>
                <a:gd name="connsiteX1093" fmla="*/ 1272881 w 1318886"/>
                <a:gd name="connsiteY1093" fmla="*/ 825516 h 828920"/>
                <a:gd name="connsiteX1094" fmla="*/ 1274031 w 1318886"/>
                <a:gd name="connsiteY1094" fmla="*/ 825774 h 828920"/>
                <a:gd name="connsiteX1095" fmla="*/ 1275222 w 1318886"/>
                <a:gd name="connsiteY1095" fmla="*/ 826563 h 828920"/>
                <a:gd name="connsiteX1096" fmla="*/ 1276372 w 1318886"/>
                <a:gd name="connsiteY1096" fmla="*/ 824990 h 828920"/>
                <a:gd name="connsiteX1097" fmla="*/ 1277563 w 1318886"/>
                <a:gd name="connsiteY1097" fmla="*/ 822895 h 828920"/>
                <a:gd name="connsiteX1098" fmla="*/ 1278714 w 1318886"/>
                <a:gd name="connsiteY1098" fmla="*/ 823942 h 828920"/>
                <a:gd name="connsiteX1099" fmla="*/ 1279864 w 1318886"/>
                <a:gd name="connsiteY1099" fmla="*/ 823942 h 828920"/>
                <a:gd name="connsiteX1100" fmla="*/ 1281055 w 1318886"/>
                <a:gd name="connsiteY1100" fmla="*/ 825774 h 828920"/>
                <a:gd name="connsiteX1101" fmla="*/ 1282205 w 1318886"/>
                <a:gd name="connsiteY1101" fmla="*/ 826826 h 828920"/>
                <a:gd name="connsiteX1102" fmla="*/ 1283355 w 1318886"/>
                <a:gd name="connsiteY1102" fmla="*/ 824464 h 828920"/>
                <a:gd name="connsiteX1103" fmla="*/ 1284547 w 1318886"/>
                <a:gd name="connsiteY1103" fmla="*/ 826826 h 828920"/>
                <a:gd name="connsiteX1104" fmla="*/ 1285696 w 1318886"/>
                <a:gd name="connsiteY1104" fmla="*/ 825516 h 828920"/>
                <a:gd name="connsiteX1105" fmla="*/ 1286847 w 1318886"/>
                <a:gd name="connsiteY1105" fmla="*/ 822895 h 828920"/>
                <a:gd name="connsiteX1106" fmla="*/ 1288038 w 1318886"/>
                <a:gd name="connsiteY1106" fmla="*/ 826300 h 828920"/>
                <a:gd name="connsiteX1107" fmla="*/ 1289188 w 1318886"/>
                <a:gd name="connsiteY1107" fmla="*/ 826563 h 828920"/>
                <a:gd name="connsiteX1108" fmla="*/ 1290338 w 1318886"/>
                <a:gd name="connsiteY1108" fmla="*/ 827348 h 828920"/>
                <a:gd name="connsiteX1109" fmla="*/ 1291530 w 1318886"/>
                <a:gd name="connsiteY1109" fmla="*/ 826563 h 828920"/>
                <a:gd name="connsiteX1110" fmla="*/ 1292680 w 1318886"/>
                <a:gd name="connsiteY1110" fmla="*/ 827348 h 828920"/>
                <a:gd name="connsiteX1111" fmla="*/ 1293871 w 1318886"/>
                <a:gd name="connsiteY1111" fmla="*/ 822895 h 828920"/>
                <a:gd name="connsiteX1112" fmla="*/ 1295021 w 1318886"/>
                <a:gd name="connsiteY1112" fmla="*/ 824464 h 828920"/>
                <a:gd name="connsiteX1113" fmla="*/ 1296171 w 1318886"/>
                <a:gd name="connsiteY1113" fmla="*/ 825774 h 828920"/>
                <a:gd name="connsiteX1114" fmla="*/ 1297363 w 1318886"/>
                <a:gd name="connsiteY1114" fmla="*/ 824205 h 828920"/>
                <a:gd name="connsiteX1115" fmla="*/ 1298512 w 1318886"/>
                <a:gd name="connsiteY1115" fmla="*/ 827873 h 828920"/>
                <a:gd name="connsiteX1116" fmla="*/ 1299663 w 1318886"/>
                <a:gd name="connsiteY1116" fmla="*/ 826300 h 828920"/>
                <a:gd name="connsiteX1117" fmla="*/ 1300854 w 1318886"/>
                <a:gd name="connsiteY1117" fmla="*/ 826563 h 828920"/>
                <a:gd name="connsiteX1118" fmla="*/ 1302004 w 1318886"/>
                <a:gd name="connsiteY1118" fmla="*/ 825774 h 828920"/>
                <a:gd name="connsiteX1119" fmla="*/ 1303154 w 1318886"/>
                <a:gd name="connsiteY1119" fmla="*/ 825253 h 828920"/>
                <a:gd name="connsiteX1120" fmla="*/ 1304345 w 1318886"/>
                <a:gd name="connsiteY1120" fmla="*/ 826826 h 828920"/>
                <a:gd name="connsiteX1121" fmla="*/ 1305496 w 1318886"/>
                <a:gd name="connsiteY1121" fmla="*/ 827085 h 828920"/>
                <a:gd name="connsiteX1122" fmla="*/ 1306687 w 1318886"/>
                <a:gd name="connsiteY1122" fmla="*/ 825253 h 828920"/>
                <a:gd name="connsiteX1123" fmla="*/ 1307837 w 1318886"/>
                <a:gd name="connsiteY1123" fmla="*/ 827873 h 828920"/>
                <a:gd name="connsiteX1124" fmla="*/ 1308987 w 1318886"/>
                <a:gd name="connsiteY1124" fmla="*/ 827873 h 828920"/>
                <a:gd name="connsiteX1125" fmla="*/ 1310178 w 1318886"/>
                <a:gd name="connsiteY1125" fmla="*/ 825253 h 828920"/>
                <a:gd name="connsiteX1126" fmla="*/ 1311328 w 1318886"/>
                <a:gd name="connsiteY1126" fmla="*/ 825774 h 828920"/>
                <a:gd name="connsiteX1127" fmla="*/ 1312478 w 1318886"/>
                <a:gd name="connsiteY1127" fmla="*/ 826826 h 828920"/>
                <a:gd name="connsiteX1128" fmla="*/ 1313670 w 1318886"/>
                <a:gd name="connsiteY1128" fmla="*/ 827085 h 828920"/>
                <a:gd name="connsiteX1129" fmla="*/ 1314820 w 1318886"/>
                <a:gd name="connsiteY1129" fmla="*/ 826300 h 828920"/>
                <a:gd name="connsiteX1130" fmla="*/ 1315970 w 1318886"/>
                <a:gd name="connsiteY1130" fmla="*/ 828136 h 828920"/>
                <a:gd name="connsiteX1131" fmla="*/ 1317161 w 1318886"/>
                <a:gd name="connsiteY1131" fmla="*/ 826037 h 828920"/>
                <a:gd name="connsiteX1132" fmla="*/ 1318312 w 1318886"/>
                <a:gd name="connsiteY1132" fmla="*/ 826300 h 828920"/>
                <a:gd name="connsiteX1133" fmla="*/ 1318887 w 1318886"/>
                <a:gd name="connsiteY1133" fmla="*/ 825540 h 82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828920">
                  <a:moveTo>
                    <a:pt x="0" y="828921"/>
                  </a:moveTo>
                  <a:lnTo>
                    <a:pt x="863" y="828921"/>
                  </a:lnTo>
                  <a:lnTo>
                    <a:pt x="2013" y="828921"/>
                  </a:lnTo>
                  <a:lnTo>
                    <a:pt x="3204" y="828921"/>
                  </a:lnTo>
                  <a:lnTo>
                    <a:pt x="4354" y="828921"/>
                  </a:lnTo>
                  <a:lnTo>
                    <a:pt x="5505" y="828921"/>
                  </a:lnTo>
                  <a:lnTo>
                    <a:pt x="6695" y="828921"/>
                  </a:lnTo>
                  <a:lnTo>
                    <a:pt x="7846" y="828921"/>
                  </a:lnTo>
                  <a:lnTo>
                    <a:pt x="8996" y="828921"/>
                  </a:lnTo>
                  <a:lnTo>
                    <a:pt x="10187" y="828921"/>
                  </a:lnTo>
                  <a:lnTo>
                    <a:pt x="11337" y="828921"/>
                  </a:lnTo>
                  <a:lnTo>
                    <a:pt x="12487" y="828921"/>
                  </a:lnTo>
                  <a:lnTo>
                    <a:pt x="13679" y="828921"/>
                  </a:lnTo>
                  <a:lnTo>
                    <a:pt x="14829" y="828921"/>
                  </a:lnTo>
                  <a:lnTo>
                    <a:pt x="15979" y="828921"/>
                  </a:lnTo>
                  <a:lnTo>
                    <a:pt x="17170" y="828921"/>
                  </a:lnTo>
                  <a:lnTo>
                    <a:pt x="18320" y="828921"/>
                  </a:lnTo>
                  <a:lnTo>
                    <a:pt x="19511" y="828921"/>
                  </a:lnTo>
                  <a:lnTo>
                    <a:pt x="20662" y="828921"/>
                  </a:lnTo>
                  <a:lnTo>
                    <a:pt x="21812" y="828921"/>
                  </a:lnTo>
                  <a:lnTo>
                    <a:pt x="23003" y="828921"/>
                  </a:lnTo>
                  <a:lnTo>
                    <a:pt x="24153" y="828921"/>
                  </a:lnTo>
                  <a:lnTo>
                    <a:pt x="25303" y="828921"/>
                  </a:lnTo>
                  <a:lnTo>
                    <a:pt x="26495" y="828921"/>
                  </a:lnTo>
                  <a:lnTo>
                    <a:pt x="27644" y="828921"/>
                  </a:lnTo>
                  <a:lnTo>
                    <a:pt x="28795" y="828921"/>
                  </a:lnTo>
                  <a:lnTo>
                    <a:pt x="29986" y="828921"/>
                  </a:lnTo>
                  <a:lnTo>
                    <a:pt x="31136" y="828921"/>
                  </a:lnTo>
                  <a:lnTo>
                    <a:pt x="32327" y="828921"/>
                  </a:lnTo>
                  <a:lnTo>
                    <a:pt x="33478" y="828921"/>
                  </a:lnTo>
                  <a:lnTo>
                    <a:pt x="34628" y="828921"/>
                  </a:lnTo>
                  <a:lnTo>
                    <a:pt x="35819" y="828921"/>
                  </a:lnTo>
                  <a:lnTo>
                    <a:pt x="36969" y="828921"/>
                  </a:lnTo>
                  <a:lnTo>
                    <a:pt x="38119" y="828921"/>
                  </a:lnTo>
                  <a:lnTo>
                    <a:pt x="39311" y="828921"/>
                  </a:lnTo>
                  <a:lnTo>
                    <a:pt x="40461" y="828921"/>
                  </a:lnTo>
                  <a:lnTo>
                    <a:pt x="41611" y="828921"/>
                  </a:lnTo>
                  <a:lnTo>
                    <a:pt x="42802" y="828921"/>
                  </a:lnTo>
                  <a:lnTo>
                    <a:pt x="43952" y="828921"/>
                  </a:lnTo>
                  <a:lnTo>
                    <a:pt x="45102" y="828921"/>
                  </a:lnTo>
                  <a:lnTo>
                    <a:pt x="46293" y="828921"/>
                  </a:lnTo>
                  <a:lnTo>
                    <a:pt x="47444" y="828921"/>
                  </a:lnTo>
                  <a:lnTo>
                    <a:pt x="48635" y="828921"/>
                  </a:lnTo>
                  <a:lnTo>
                    <a:pt x="49785" y="828921"/>
                  </a:lnTo>
                  <a:lnTo>
                    <a:pt x="50935" y="828921"/>
                  </a:lnTo>
                  <a:lnTo>
                    <a:pt x="52126" y="828921"/>
                  </a:lnTo>
                  <a:lnTo>
                    <a:pt x="53277" y="828921"/>
                  </a:lnTo>
                  <a:lnTo>
                    <a:pt x="54426" y="828921"/>
                  </a:lnTo>
                  <a:lnTo>
                    <a:pt x="55618" y="828921"/>
                  </a:lnTo>
                  <a:lnTo>
                    <a:pt x="56768" y="828921"/>
                  </a:lnTo>
                  <a:lnTo>
                    <a:pt x="57918" y="828921"/>
                  </a:lnTo>
                  <a:lnTo>
                    <a:pt x="59109" y="828921"/>
                  </a:lnTo>
                  <a:lnTo>
                    <a:pt x="60259" y="828921"/>
                  </a:lnTo>
                  <a:lnTo>
                    <a:pt x="61410" y="828921"/>
                  </a:lnTo>
                  <a:lnTo>
                    <a:pt x="62601" y="828921"/>
                  </a:lnTo>
                  <a:lnTo>
                    <a:pt x="63751" y="828921"/>
                  </a:lnTo>
                  <a:lnTo>
                    <a:pt x="64942" y="828921"/>
                  </a:lnTo>
                  <a:lnTo>
                    <a:pt x="66093" y="828921"/>
                  </a:lnTo>
                  <a:lnTo>
                    <a:pt x="67242" y="828921"/>
                  </a:lnTo>
                  <a:lnTo>
                    <a:pt x="68434" y="828921"/>
                  </a:lnTo>
                  <a:lnTo>
                    <a:pt x="69584" y="828921"/>
                  </a:lnTo>
                  <a:lnTo>
                    <a:pt x="70734" y="828921"/>
                  </a:lnTo>
                  <a:lnTo>
                    <a:pt x="71925" y="828921"/>
                  </a:lnTo>
                  <a:lnTo>
                    <a:pt x="73075" y="828921"/>
                  </a:lnTo>
                  <a:lnTo>
                    <a:pt x="74226" y="828921"/>
                  </a:lnTo>
                  <a:lnTo>
                    <a:pt x="75417" y="828921"/>
                  </a:lnTo>
                  <a:lnTo>
                    <a:pt x="76567" y="828921"/>
                  </a:lnTo>
                  <a:lnTo>
                    <a:pt x="77717" y="828921"/>
                  </a:lnTo>
                  <a:lnTo>
                    <a:pt x="78908" y="828921"/>
                  </a:lnTo>
                  <a:lnTo>
                    <a:pt x="80058" y="828921"/>
                  </a:lnTo>
                  <a:lnTo>
                    <a:pt x="81250" y="828921"/>
                  </a:lnTo>
                  <a:lnTo>
                    <a:pt x="82400" y="828921"/>
                  </a:lnTo>
                  <a:lnTo>
                    <a:pt x="83550" y="828921"/>
                  </a:lnTo>
                  <a:lnTo>
                    <a:pt x="84741" y="828921"/>
                  </a:lnTo>
                  <a:lnTo>
                    <a:pt x="85891" y="828921"/>
                  </a:lnTo>
                  <a:lnTo>
                    <a:pt x="87042" y="828921"/>
                  </a:lnTo>
                  <a:lnTo>
                    <a:pt x="88232" y="828921"/>
                  </a:lnTo>
                  <a:lnTo>
                    <a:pt x="89383" y="828921"/>
                  </a:lnTo>
                  <a:lnTo>
                    <a:pt x="90533" y="828921"/>
                  </a:lnTo>
                  <a:lnTo>
                    <a:pt x="91724" y="828921"/>
                  </a:lnTo>
                  <a:lnTo>
                    <a:pt x="92874" y="828921"/>
                  </a:lnTo>
                  <a:lnTo>
                    <a:pt x="94024" y="828921"/>
                  </a:lnTo>
                  <a:lnTo>
                    <a:pt x="95216" y="828921"/>
                  </a:lnTo>
                  <a:lnTo>
                    <a:pt x="96366" y="828921"/>
                  </a:lnTo>
                  <a:lnTo>
                    <a:pt x="97557" y="828921"/>
                  </a:lnTo>
                  <a:lnTo>
                    <a:pt x="98707" y="828921"/>
                  </a:lnTo>
                  <a:lnTo>
                    <a:pt x="99857" y="828921"/>
                  </a:lnTo>
                  <a:lnTo>
                    <a:pt x="101049" y="828921"/>
                  </a:lnTo>
                  <a:lnTo>
                    <a:pt x="102199" y="828921"/>
                  </a:lnTo>
                  <a:lnTo>
                    <a:pt x="103349" y="828921"/>
                  </a:lnTo>
                  <a:lnTo>
                    <a:pt x="104540" y="828921"/>
                  </a:lnTo>
                  <a:lnTo>
                    <a:pt x="105690" y="828921"/>
                  </a:lnTo>
                  <a:lnTo>
                    <a:pt x="106840" y="828921"/>
                  </a:lnTo>
                  <a:lnTo>
                    <a:pt x="108032" y="828921"/>
                  </a:lnTo>
                  <a:lnTo>
                    <a:pt x="109182" y="828921"/>
                  </a:lnTo>
                  <a:lnTo>
                    <a:pt x="110373" y="828921"/>
                  </a:lnTo>
                  <a:lnTo>
                    <a:pt x="111523" y="828921"/>
                  </a:lnTo>
                  <a:lnTo>
                    <a:pt x="112673" y="828921"/>
                  </a:lnTo>
                  <a:lnTo>
                    <a:pt x="113865" y="828921"/>
                  </a:lnTo>
                  <a:lnTo>
                    <a:pt x="115014" y="828921"/>
                  </a:lnTo>
                  <a:lnTo>
                    <a:pt x="116165" y="828921"/>
                  </a:lnTo>
                  <a:lnTo>
                    <a:pt x="117356" y="828921"/>
                  </a:lnTo>
                  <a:lnTo>
                    <a:pt x="118506" y="828921"/>
                  </a:lnTo>
                  <a:lnTo>
                    <a:pt x="119656" y="828921"/>
                  </a:lnTo>
                  <a:lnTo>
                    <a:pt x="120847" y="828921"/>
                  </a:lnTo>
                  <a:lnTo>
                    <a:pt x="121998" y="828921"/>
                  </a:lnTo>
                  <a:lnTo>
                    <a:pt x="123147" y="828921"/>
                  </a:lnTo>
                  <a:lnTo>
                    <a:pt x="124339" y="828921"/>
                  </a:lnTo>
                  <a:lnTo>
                    <a:pt x="125489" y="828921"/>
                  </a:lnTo>
                  <a:lnTo>
                    <a:pt x="126680" y="828921"/>
                  </a:lnTo>
                  <a:lnTo>
                    <a:pt x="127830" y="828921"/>
                  </a:lnTo>
                  <a:lnTo>
                    <a:pt x="128981" y="828921"/>
                  </a:lnTo>
                  <a:lnTo>
                    <a:pt x="130172" y="828921"/>
                  </a:lnTo>
                  <a:lnTo>
                    <a:pt x="131322" y="828921"/>
                  </a:lnTo>
                  <a:lnTo>
                    <a:pt x="132472" y="828921"/>
                  </a:lnTo>
                  <a:lnTo>
                    <a:pt x="133663" y="828921"/>
                  </a:lnTo>
                  <a:lnTo>
                    <a:pt x="134814" y="828921"/>
                  </a:lnTo>
                  <a:lnTo>
                    <a:pt x="135964" y="828921"/>
                  </a:lnTo>
                  <a:lnTo>
                    <a:pt x="137155" y="828921"/>
                  </a:lnTo>
                  <a:lnTo>
                    <a:pt x="138305" y="828921"/>
                  </a:lnTo>
                  <a:lnTo>
                    <a:pt x="139455" y="828921"/>
                  </a:lnTo>
                  <a:lnTo>
                    <a:pt x="140646" y="828921"/>
                  </a:lnTo>
                  <a:lnTo>
                    <a:pt x="141796" y="828921"/>
                  </a:lnTo>
                  <a:lnTo>
                    <a:pt x="142988" y="828921"/>
                  </a:lnTo>
                  <a:lnTo>
                    <a:pt x="144138" y="828921"/>
                  </a:lnTo>
                  <a:lnTo>
                    <a:pt x="145288" y="828921"/>
                  </a:lnTo>
                  <a:lnTo>
                    <a:pt x="146479" y="828921"/>
                  </a:lnTo>
                  <a:lnTo>
                    <a:pt x="147629" y="828921"/>
                  </a:lnTo>
                  <a:lnTo>
                    <a:pt x="148780" y="828921"/>
                  </a:lnTo>
                  <a:lnTo>
                    <a:pt x="149971" y="828921"/>
                  </a:lnTo>
                  <a:lnTo>
                    <a:pt x="151121" y="828921"/>
                  </a:lnTo>
                  <a:lnTo>
                    <a:pt x="152271" y="828921"/>
                  </a:lnTo>
                  <a:lnTo>
                    <a:pt x="153462" y="828921"/>
                  </a:lnTo>
                  <a:lnTo>
                    <a:pt x="154612" y="828921"/>
                  </a:lnTo>
                  <a:lnTo>
                    <a:pt x="155763" y="828921"/>
                  </a:lnTo>
                  <a:lnTo>
                    <a:pt x="156954" y="828921"/>
                  </a:lnTo>
                  <a:lnTo>
                    <a:pt x="158104" y="828921"/>
                  </a:lnTo>
                  <a:lnTo>
                    <a:pt x="159295" y="828921"/>
                  </a:lnTo>
                  <a:lnTo>
                    <a:pt x="160445" y="828921"/>
                  </a:lnTo>
                  <a:lnTo>
                    <a:pt x="161596" y="828921"/>
                  </a:lnTo>
                  <a:lnTo>
                    <a:pt x="162786" y="828921"/>
                  </a:lnTo>
                  <a:lnTo>
                    <a:pt x="163937" y="828921"/>
                  </a:lnTo>
                  <a:lnTo>
                    <a:pt x="165087" y="828921"/>
                  </a:lnTo>
                  <a:lnTo>
                    <a:pt x="166278" y="828921"/>
                  </a:lnTo>
                  <a:lnTo>
                    <a:pt x="167428" y="828921"/>
                  </a:lnTo>
                  <a:lnTo>
                    <a:pt x="168578" y="828921"/>
                  </a:lnTo>
                  <a:lnTo>
                    <a:pt x="169770" y="828921"/>
                  </a:lnTo>
                  <a:lnTo>
                    <a:pt x="170920" y="828921"/>
                  </a:lnTo>
                  <a:lnTo>
                    <a:pt x="172070" y="828921"/>
                  </a:lnTo>
                  <a:lnTo>
                    <a:pt x="173261" y="828921"/>
                  </a:lnTo>
                  <a:lnTo>
                    <a:pt x="174411" y="828921"/>
                  </a:lnTo>
                  <a:lnTo>
                    <a:pt x="175602" y="828921"/>
                  </a:lnTo>
                  <a:lnTo>
                    <a:pt x="176753" y="828921"/>
                  </a:lnTo>
                  <a:lnTo>
                    <a:pt x="177903" y="828921"/>
                  </a:lnTo>
                  <a:lnTo>
                    <a:pt x="179094" y="828921"/>
                  </a:lnTo>
                  <a:lnTo>
                    <a:pt x="180244" y="828921"/>
                  </a:lnTo>
                  <a:lnTo>
                    <a:pt x="181394" y="828921"/>
                  </a:lnTo>
                  <a:lnTo>
                    <a:pt x="182586" y="828921"/>
                  </a:lnTo>
                  <a:lnTo>
                    <a:pt x="183735" y="828921"/>
                  </a:lnTo>
                  <a:lnTo>
                    <a:pt x="184886" y="828921"/>
                  </a:lnTo>
                  <a:lnTo>
                    <a:pt x="186077" y="828921"/>
                  </a:lnTo>
                  <a:lnTo>
                    <a:pt x="187227" y="828921"/>
                  </a:lnTo>
                  <a:lnTo>
                    <a:pt x="188418" y="828921"/>
                  </a:lnTo>
                  <a:lnTo>
                    <a:pt x="189568" y="828921"/>
                  </a:lnTo>
                  <a:lnTo>
                    <a:pt x="190719" y="828921"/>
                  </a:lnTo>
                  <a:lnTo>
                    <a:pt x="191910" y="828921"/>
                  </a:lnTo>
                  <a:lnTo>
                    <a:pt x="193060" y="828921"/>
                  </a:lnTo>
                  <a:lnTo>
                    <a:pt x="194210" y="828921"/>
                  </a:lnTo>
                  <a:lnTo>
                    <a:pt x="195401" y="828921"/>
                  </a:lnTo>
                  <a:lnTo>
                    <a:pt x="196552" y="828921"/>
                  </a:lnTo>
                  <a:lnTo>
                    <a:pt x="197702" y="828921"/>
                  </a:lnTo>
                  <a:lnTo>
                    <a:pt x="198893" y="828921"/>
                  </a:lnTo>
                  <a:lnTo>
                    <a:pt x="200043" y="828921"/>
                  </a:lnTo>
                  <a:lnTo>
                    <a:pt x="201193" y="828921"/>
                  </a:lnTo>
                  <a:lnTo>
                    <a:pt x="202384" y="828921"/>
                  </a:lnTo>
                  <a:lnTo>
                    <a:pt x="203535" y="828921"/>
                  </a:lnTo>
                  <a:lnTo>
                    <a:pt x="204726" y="828921"/>
                  </a:lnTo>
                  <a:lnTo>
                    <a:pt x="205876" y="828921"/>
                  </a:lnTo>
                  <a:lnTo>
                    <a:pt x="207026" y="828921"/>
                  </a:lnTo>
                  <a:lnTo>
                    <a:pt x="208217" y="828921"/>
                  </a:lnTo>
                  <a:lnTo>
                    <a:pt x="209368" y="828921"/>
                  </a:lnTo>
                  <a:lnTo>
                    <a:pt x="210517" y="828921"/>
                  </a:lnTo>
                  <a:lnTo>
                    <a:pt x="211709" y="828921"/>
                  </a:lnTo>
                  <a:lnTo>
                    <a:pt x="212859" y="828921"/>
                  </a:lnTo>
                  <a:lnTo>
                    <a:pt x="214009" y="828921"/>
                  </a:lnTo>
                  <a:lnTo>
                    <a:pt x="215200" y="828921"/>
                  </a:lnTo>
                  <a:lnTo>
                    <a:pt x="216350" y="828921"/>
                  </a:lnTo>
                  <a:lnTo>
                    <a:pt x="217501" y="828921"/>
                  </a:lnTo>
                  <a:lnTo>
                    <a:pt x="218692" y="828921"/>
                  </a:lnTo>
                  <a:lnTo>
                    <a:pt x="219842" y="828921"/>
                  </a:lnTo>
                  <a:lnTo>
                    <a:pt x="221033" y="828921"/>
                  </a:lnTo>
                  <a:lnTo>
                    <a:pt x="222183" y="828921"/>
                  </a:lnTo>
                  <a:lnTo>
                    <a:pt x="223333" y="828921"/>
                  </a:lnTo>
                  <a:lnTo>
                    <a:pt x="224525" y="828921"/>
                  </a:lnTo>
                  <a:lnTo>
                    <a:pt x="225675" y="828921"/>
                  </a:lnTo>
                  <a:lnTo>
                    <a:pt x="226825" y="828921"/>
                  </a:lnTo>
                  <a:lnTo>
                    <a:pt x="228016" y="828921"/>
                  </a:lnTo>
                  <a:lnTo>
                    <a:pt x="229166" y="828921"/>
                  </a:lnTo>
                  <a:lnTo>
                    <a:pt x="230317" y="828921"/>
                  </a:lnTo>
                  <a:lnTo>
                    <a:pt x="231507" y="828921"/>
                  </a:lnTo>
                  <a:lnTo>
                    <a:pt x="232658" y="828921"/>
                  </a:lnTo>
                  <a:lnTo>
                    <a:pt x="233808" y="828921"/>
                  </a:lnTo>
                  <a:lnTo>
                    <a:pt x="234999" y="828921"/>
                  </a:lnTo>
                  <a:lnTo>
                    <a:pt x="236149" y="828921"/>
                  </a:lnTo>
                  <a:lnTo>
                    <a:pt x="237341" y="828921"/>
                  </a:lnTo>
                  <a:lnTo>
                    <a:pt x="238491" y="828921"/>
                  </a:lnTo>
                  <a:lnTo>
                    <a:pt x="239641" y="828921"/>
                  </a:lnTo>
                  <a:lnTo>
                    <a:pt x="240832" y="828921"/>
                  </a:lnTo>
                  <a:lnTo>
                    <a:pt x="241982" y="828921"/>
                  </a:lnTo>
                  <a:lnTo>
                    <a:pt x="243132" y="828921"/>
                  </a:lnTo>
                  <a:lnTo>
                    <a:pt x="244323" y="828921"/>
                  </a:lnTo>
                  <a:lnTo>
                    <a:pt x="245474" y="828921"/>
                  </a:lnTo>
                  <a:lnTo>
                    <a:pt x="246624" y="828921"/>
                  </a:lnTo>
                  <a:lnTo>
                    <a:pt x="247815" y="828921"/>
                  </a:lnTo>
                  <a:lnTo>
                    <a:pt x="248965" y="828921"/>
                  </a:lnTo>
                  <a:lnTo>
                    <a:pt x="250156" y="828921"/>
                  </a:lnTo>
                  <a:lnTo>
                    <a:pt x="251307" y="828921"/>
                  </a:lnTo>
                  <a:lnTo>
                    <a:pt x="252457" y="828921"/>
                  </a:lnTo>
                  <a:lnTo>
                    <a:pt x="253648" y="828921"/>
                  </a:lnTo>
                  <a:lnTo>
                    <a:pt x="254798" y="828921"/>
                  </a:lnTo>
                  <a:lnTo>
                    <a:pt x="255948" y="828921"/>
                  </a:lnTo>
                  <a:lnTo>
                    <a:pt x="257140" y="828921"/>
                  </a:lnTo>
                  <a:lnTo>
                    <a:pt x="258289" y="828921"/>
                  </a:lnTo>
                  <a:lnTo>
                    <a:pt x="259440" y="828921"/>
                  </a:lnTo>
                  <a:lnTo>
                    <a:pt x="260631" y="828921"/>
                  </a:lnTo>
                  <a:lnTo>
                    <a:pt x="261781" y="828921"/>
                  </a:lnTo>
                  <a:lnTo>
                    <a:pt x="262931" y="828921"/>
                  </a:lnTo>
                  <a:lnTo>
                    <a:pt x="264123" y="828921"/>
                  </a:lnTo>
                  <a:lnTo>
                    <a:pt x="265273" y="828921"/>
                  </a:lnTo>
                  <a:lnTo>
                    <a:pt x="266464" y="828921"/>
                  </a:lnTo>
                  <a:lnTo>
                    <a:pt x="267614" y="828921"/>
                  </a:lnTo>
                  <a:lnTo>
                    <a:pt x="268764" y="828921"/>
                  </a:lnTo>
                  <a:lnTo>
                    <a:pt x="269956" y="828921"/>
                  </a:lnTo>
                  <a:lnTo>
                    <a:pt x="271105" y="828921"/>
                  </a:lnTo>
                  <a:lnTo>
                    <a:pt x="272256" y="828921"/>
                  </a:lnTo>
                  <a:lnTo>
                    <a:pt x="273447" y="828921"/>
                  </a:lnTo>
                  <a:lnTo>
                    <a:pt x="274597" y="828921"/>
                  </a:lnTo>
                  <a:lnTo>
                    <a:pt x="275747" y="828921"/>
                  </a:lnTo>
                  <a:lnTo>
                    <a:pt x="276938" y="828921"/>
                  </a:lnTo>
                  <a:lnTo>
                    <a:pt x="278089" y="828921"/>
                  </a:lnTo>
                  <a:lnTo>
                    <a:pt x="279238" y="828921"/>
                  </a:lnTo>
                  <a:lnTo>
                    <a:pt x="280430" y="828921"/>
                  </a:lnTo>
                  <a:lnTo>
                    <a:pt x="281580" y="828921"/>
                  </a:lnTo>
                  <a:lnTo>
                    <a:pt x="282771" y="828921"/>
                  </a:lnTo>
                  <a:lnTo>
                    <a:pt x="283921" y="828921"/>
                  </a:lnTo>
                  <a:lnTo>
                    <a:pt x="285071" y="828921"/>
                  </a:lnTo>
                  <a:lnTo>
                    <a:pt x="286263" y="828921"/>
                  </a:lnTo>
                  <a:lnTo>
                    <a:pt x="287413" y="828921"/>
                  </a:lnTo>
                  <a:lnTo>
                    <a:pt x="288563" y="828921"/>
                  </a:lnTo>
                  <a:lnTo>
                    <a:pt x="289754" y="828921"/>
                  </a:lnTo>
                  <a:lnTo>
                    <a:pt x="290905" y="828921"/>
                  </a:lnTo>
                  <a:lnTo>
                    <a:pt x="292055" y="828921"/>
                  </a:lnTo>
                  <a:lnTo>
                    <a:pt x="293246" y="828921"/>
                  </a:lnTo>
                  <a:lnTo>
                    <a:pt x="294396" y="828921"/>
                  </a:lnTo>
                  <a:lnTo>
                    <a:pt x="295546" y="828921"/>
                  </a:lnTo>
                  <a:lnTo>
                    <a:pt x="296737" y="828921"/>
                  </a:lnTo>
                  <a:lnTo>
                    <a:pt x="297887" y="828921"/>
                  </a:lnTo>
                  <a:lnTo>
                    <a:pt x="299079" y="828921"/>
                  </a:lnTo>
                  <a:lnTo>
                    <a:pt x="300229" y="828921"/>
                  </a:lnTo>
                  <a:lnTo>
                    <a:pt x="301379" y="828921"/>
                  </a:lnTo>
                  <a:lnTo>
                    <a:pt x="302570" y="828921"/>
                  </a:lnTo>
                  <a:lnTo>
                    <a:pt x="303720" y="828921"/>
                  </a:lnTo>
                  <a:lnTo>
                    <a:pt x="304871" y="828921"/>
                  </a:lnTo>
                  <a:lnTo>
                    <a:pt x="306062" y="828921"/>
                  </a:lnTo>
                  <a:lnTo>
                    <a:pt x="307212" y="828921"/>
                  </a:lnTo>
                  <a:lnTo>
                    <a:pt x="308362" y="828921"/>
                  </a:lnTo>
                  <a:lnTo>
                    <a:pt x="309553" y="828921"/>
                  </a:lnTo>
                  <a:lnTo>
                    <a:pt x="310703" y="828921"/>
                  </a:lnTo>
                  <a:lnTo>
                    <a:pt x="311895" y="828921"/>
                  </a:lnTo>
                  <a:lnTo>
                    <a:pt x="313045" y="828921"/>
                  </a:lnTo>
                  <a:lnTo>
                    <a:pt x="314195" y="828921"/>
                  </a:lnTo>
                  <a:lnTo>
                    <a:pt x="315386" y="828921"/>
                  </a:lnTo>
                  <a:lnTo>
                    <a:pt x="316536" y="828921"/>
                  </a:lnTo>
                  <a:lnTo>
                    <a:pt x="317687" y="828921"/>
                  </a:lnTo>
                  <a:lnTo>
                    <a:pt x="318877" y="828921"/>
                  </a:lnTo>
                  <a:lnTo>
                    <a:pt x="320028" y="828921"/>
                  </a:lnTo>
                  <a:lnTo>
                    <a:pt x="321178" y="828921"/>
                  </a:lnTo>
                  <a:lnTo>
                    <a:pt x="322369" y="828921"/>
                  </a:lnTo>
                  <a:lnTo>
                    <a:pt x="323519" y="828921"/>
                  </a:lnTo>
                  <a:lnTo>
                    <a:pt x="324669" y="828921"/>
                  </a:lnTo>
                  <a:lnTo>
                    <a:pt x="325861" y="828921"/>
                  </a:lnTo>
                  <a:lnTo>
                    <a:pt x="327010" y="828921"/>
                  </a:lnTo>
                  <a:lnTo>
                    <a:pt x="328202" y="828921"/>
                  </a:lnTo>
                  <a:lnTo>
                    <a:pt x="329352" y="828921"/>
                  </a:lnTo>
                  <a:lnTo>
                    <a:pt x="330502" y="828921"/>
                  </a:lnTo>
                  <a:lnTo>
                    <a:pt x="331693" y="828921"/>
                  </a:lnTo>
                  <a:lnTo>
                    <a:pt x="332844" y="828921"/>
                  </a:lnTo>
                  <a:lnTo>
                    <a:pt x="333994" y="828921"/>
                  </a:lnTo>
                  <a:lnTo>
                    <a:pt x="335185" y="828921"/>
                  </a:lnTo>
                  <a:lnTo>
                    <a:pt x="336335" y="828921"/>
                  </a:lnTo>
                  <a:lnTo>
                    <a:pt x="337485" y="828921"/>
                  </a:lnTo>
                  <a:lnTo>
                    <a:pt x="338677" y="828921"/>
                  </a:lnTo>
                  <a:lnTo>
                    <a:pt x="339826" y="828921"/>
                  </a:lnTo>
                  <a:lnTo>
                    <a:pt x="340977" y="828921"/>
                  </a:lnTo>
                  <a:lnTo>
                    <a:pt x="342168" y="828921"/>
                  </a:lnTo>
                  <a:lnTo>
                    <a:pt x="343318" y="828921"/>
                  </a:lnTo>
                  <a:lnTo>
                    <a:pt x="344509" y="828921"/>
                  </a:lnTo>
                  <a:lnTo>
                    <a:pt x="345659" y="828921"/>
                  </a:lnTo>
                  <a:lnTo>
                    <a:pt x="346810" y="828921"/>
                  </a:lnTo>
                  <a:lnTo>
                    <a:pt x="348001" y="828921"/>
                  </a:lnTo>
                  <a:lnTo>
                    <a:pt x="349151" y="828921"/>
                  </a:lnTo>
                  <a:lnTo>
                    <a:pt x="350301" y="828921"/>
                  </a:lnTo>
                  <a:lnTo>
                    <a:pt x="351492" y="828921"/>
                  </a:lnTo>
                  <a:lnTo>
                    <a:pt x="352643" y="828921"/>
                  </a:lnTo>
                  <a:lnTo>
                    <a:pt x="353792" y="828921"/>
                  </a:lnTo>
                  <a:lnTo>
                    <a:pt x="354984" y="828921"/>
                  </a:lnTo>
                  <a:lnTo>
                    <a:pt x="356134" y="828921"/>
                  </a:lnTo>
                  <a:lnTo>
                    <a:pt x="357284" y="828921"/>
                  </a:lnTo>
                  <a:lnTo>
                    <a:pt x="358475" y="828921"/>
                  </a:lnTo>
                  <a:lnTo>
                    <a:pt x="359626" y="828921"/>
                  </a:lnTo>
                  <a:lnTo>
                    <a:pt x="360817" y="828921"/>
                  </a:lnTo>
                  <a:lnTo>
                    <a:pt x="361967" y="828921"/>
                  </a:lnTo>
                  <a:lnTo>
                    <a:pt x="363117" y="828921"/>
                  </a:lnTo>
                  <a:lnTo>
                    <a:pt x="364308" y="828921"/>
                  </a:lnTo>
                  <a:lnTo>
                    <a:pt x="365459" y="828921"/>
                  </a:lnTo>
                  <a:lnTo>
                    <a:pt x="366608" y="828921"/>
                  </a:lnTo>
                  <a:lnTo>
                    <a:pt x="367800" y="828921"/>
                  </a:lnTo>
                  <a:lnTo>
                    <a:pt x="368950" y="828921"/>
                  </a:lnTo>
                  <a:lnTo>
                    <a:pt x="370100" y="828921"/>
                  </a:lnTo>
                  <a:lnTo>
                    <a:pt x="371291" y="828921"/>
                  </a:lnTo>
                  <a:lnTo>
                    <a:pt x="372441" y="828921"/>
                  </a:lnTo>
                  <a:lnTo>
                    <a:pt x="373592" y="828921"/>
                  </a:lnTo>
                  <a:lnTo>
                    <a:pt x="374783" y="828921"/>
                  </a:lnTo>
                  <a:lnTo>
                    <a:pt x="375933" y="828921"/>
                  </a:lnTo>
                  <a:lnTo>
                    <a:pt x="377124" y="828921"/>
                  </a:lnTo>
                  <a:lnTo>
                    <a:pt x="378274" y="828921"/>
                  </a:lnTo>
                  <a:lnTo>
                    <a:pt x="379424" y="828921"/>
                  </a:lnTo>
                  <a:lnTo>
                    <a:pt x="380616" y="828921"/>
                  </a:lnTo>
                  <a:lnTo>
                    <a:pt x="381766" y="828921"/>
                  </a:lnTo>
                  <a:lnTo>
                    <a:pt x="382916" y="828921"/>
                  </a:lnTo>
                  <a:lnTo>
                    <a:pt x="384107" y="828921"/>
                  </a:lnTo>
                  <a:lnTo>
                    <a:pt x="385257" y="828921"/>
                  </a:lnTo>
                  <a:lnTo>
                    <a:pt x="386408" y="828921"/>
                  </a:lnTo>
                  <a:lnTo>
                    <a:pt x="387598" y="828921"/>
                  </a:lnTo>
                  <a:lnTo>
                    <a:pt x="388749" y="828921"/>
                  </a:lnTo>
                  <a:lnTo>
                    <a:pt x="389940" y="828921"/>
                  </a:lnTo>
                  <a:lnTo>
                    <a:pt x="391090" y="828921"/>
                  </a:lnTo>
                  <a:lnTo>
                    <a:pt x="392240" y="828921"/>
                  </a:lnTo>
                  <a:lnTo>
                    <a:pt x="393431" y="828921"/>
                  </a:lnTo>
                  <a:lnTo>
                    <a:pt x="394582" y="828921"/>
                  </a:lnTo>
                  <a:lnTo>
                    <a:pt x="395732" y="828921"/>
                  </a:lnTo>
                  <a:lnTo>
                    <a:pt x="396923" y="828921"/>
                  </a:lnTo>
                  <a:lnTo>
                    <a:pt x="398073" y="828921"/>
                  </a:lnTo>
                  <a:lnTo>
                    <a:pt x="399223" y="828921"/>
                  </a:lnTo>
                  <a:lnTo>
                    <a:pt x="400414" y="828921"/>
                  </a:lnTo>
                  <a:lnTo>
                    <a:pt x="401565" y="828921"/>
                  </a:lnTo>
                  <a:lnTo>
                    <a:pt x="402715" y="828921"/>
                  </a:lnTo>
                  <a:lnTo>
                    <a:pt x="403906" y="828921"/>
                  </a:lnTo>
                  <a:lnTo>
                    <a:pt x="405056" y="828921"/>
                  </a:lnTo>
                  <a:lnTo>
                    <a:pt x="406247" y="828921"/>
                  </a:lnTo>
                  <a:lnTo>
                    <a:pt x="407398" y="828921"/>
                  </a:lnTo>
                  <a:lnTo>
                    <a:pt x="408548" y="828921"/>
                  </a:lnTo>
                  <a:lnTo>
                    <a:pt x="409739" y="828921"/>
                  </a:lnTo>
                  <a:lnTo>
                    <a:pt x="410889" y="828921"/>
                  </a:lnTo>
                  <a:lnTo>
                    <a:pt x="412039" y="828921"/>
                  </a:lnTo>
                  <a:lnTo>
                    <a:pt x="413231" y="828921"/>
                  </a:lnTo>
                  <a:lnTo>
                    <a:pt x="414380" y="828921"/>
                  </a:lnTo>
                  <a:lnTo>
                    <a:pt x="415531" y="828921"/>
                  </a:lnTo>
                  <a:lnTo>
                    <a:pt x="416722" y="828921"/>
                  </a:lnTo>
                  <a:lnTo>
                    <a:pt x="417872" y="828921"/>
                  </a:lnTo>
                  <a:lnTo>
                    <a:pt x="419022" y="828921"/>
                  </a:lnTo>
                  <a:lnTo>
                    <a:pt x="420213" y="828921"/>
                  </a:lnTo>
                  <a:lnTo>
                    <a:pt x="421364" y="828921"/>
                  </a:lnTo>
                  <a:lnTo>
                    <a:pt x="422555" y="828921"/>
                  </a:lnTo>
                  <a:lnTo>
                    <a:pt x="423705" y="828921"/>
                  </a:lnTo>
                  <a:lnTo>
                    <a:pt x="424855" y="828921"/>
                  </a:lnTo>
                  <a:lnTo>
                    <a:pt x="426047" y="828921"/>
                  </a:lnTo>
                  <a:lnTo>
                    <a:pt x="427196" y="828921"/>
                  </a:lnTo>
                  <a:lnTo>
                    <a:pt x="428347" y="828921"/>
                  </a:lnTo>
                  <a:lnTo>
                    <a:pt x="429538" y="828921"/>
                  </a:lnTo>
                  <a:lnTo>
                    <a:pt x="430688" y="828921"/>
                  </a:lnTo>
                  <a:lnTo>
                    <a:pt x="431838" y="828921"/>
                  </a:lnTo>
                  <a:lnTo>
                    <a:pt x="433029" y="828921"/>
                  </a:lnTo>
                  <a:lnTo>
                    <a:pt x="434180" y="828921"/>
                  </a:lnTo>
                  <a:lnTo>
                    <a:pt x="435329" y="828921"/>
                  </a:lnTo>
                  <a:lnTo>
                    <a:pt x="436521" y="828921"/>
                  </a:lnTo>
                  <a:lnTo>
                    <a:pt x="437671" y="828921"/>
                  </a:lnTo>
                  <a:lnTo>
                    <a:pt x="438862" y="828921"/>
                  </a:lnTo>
                  <a:lnTo>
                    <a:pt x="440012" y="828921"/>
                  </a:lnTo>
                  <a:lnTo>
                    <a:pt x="441162" y="828921"/>
                  </a:lnTo>
                  <a:lnTo>
                    <a:pt x="442354" y="828921"/>
                  </a:lnTo>
                  <a:lnTo>
                    <a:pt x="443504" y="828921"/>
                  </a:lnTo>
                  <a:lnTo>
                    <a:pt x="444654" y="828921"/>
                  </a:lnTo>
                  <a:lnTo>
                    <a:pt x="445845" y="828921"/>
                  </a:lnTo>
                  <a:lnTo>
                    <a:pt x="446995" y="828921"/>
                  </a:lnTo>
                  <a:lnTo>
                    <a:pt x="448146" y="828921"/>
                  </a:lnTo>
                  <a:lnTo>
                    <a:pt x="449337" y="828921"/>
                  </a:lnTo>
                  <a:lnTo>
                    <a:pt x="450487" y="828921"/>
                  </a:lnTo>
                  <a:lnTo>
                    <a:pt x="451678" y="828921"/>
                  </a:lnTo>
                  <a:lnTo>
                    <a:pt x="452828" y="828921"/>
                  </a:lnTo>
                  <a:lnTo>
                    <a:pt x="453978" y="828921"/>
                  </a:lnTo>
                  <a:lnTo>
                    <a:pt x="455170" y="828921"/>
                  </a:lnTo>
                  <a:lnTo>
                    <a:pt x="456320" y="828921"/>
                  </a:lnTo>
                  <a:lnTo>
                    <a:pt x="457470" y="828921"/>
                  </a:lnTo>
                  <a:lnTo>
                    <a:pt x="458661" y="828921"/>
                  </a:lnTo>
                  <a:lnTo>
                    <a:pt x="459811" y="828921"/>
                  </a:lnTo>
                  <a:lnTo>
                    <a:pt x="460962" y="828921"/>
                  </a:lnTo>
                  <a:lnTo>
                    <a:pt x="462152" y="828921"/>
                  </a:lnTo>
                  <a:lnTo>
                    <a:pt x="463303" y="828921"/>
                  </a:lnTo>
                  <a:lnTo>
                    <a:pt x="464453" y="828921"/>
                  </a:lnTo>
                  <a:lnTo>
                    <a:pt x="465644" y="828921"/>
                  </a:lnTo>
                  <a:lnTo>
                    <a:pt x="466794" y="828921"/>
                  </a:lnTo>
                  <a:lnTo>
                    <a:pt x="467986" y="828921"/>
                  </a:lnTo>
                  <a:lnTo>
                    <a:pt x="469136" y="828921"/>
                  </a:lnTo>
                  <a:lnTo>
                    <a:pt x="470286" y="828921"/>
                  </a:lnTo>
                  <a:lnTo>
                    <a:pt x="471477" y="828921"/>
                  </a:lnTo>
                  <a:lnTo>
                    <a:pt x="472627" y="828921"/>
                  </a:lnTo>
                  <a:lnTo>
                    <a:pt x="473777" y="828921"/>
                  </a:lnTo>
                  <a:lnTo>
                    <a:pt x="474968" y="828921"/>
                  </a:lnTo>
                  <a:lnTo>
                    <a:pt x="476119" y="828921"/>
                  </a:lnTo>
                  <a:lnTo>
                    <a:pt x="477269" y="828921"/>
                  </a:lnTo>
                  <a:lnTo>
                    <a:pt x="478460" y="828921"/>
                  </a:lnTo>
                  <a:lnTo>
                    <a:pt x="479610" y="828921"/>
                  </a:lnTo>
                  <a:lnTo>
                    <a:pt x="480760" y="828921"/>
                  </a:lnTo>
                  <a:lnTo>
                    <a:pt x="481952" y="828921"/>
                  </a:lnTo>
                  <a:lnTo>
                    <a:pt x="483101" y="828921"/>
                  </a:lnTo>
                  <a:lnTo>
                    <a:pt x="484293" y="828921"/>
                  </a:lnTo>
                  <a:lnTo>
                    <a:pt x="485443" y="828921"/>
                  </a:lnTo>
                  <a:lnTo>
                    <a:pt x="486593" y="828921"/>
                  </a:lnTo>
                  <a:lnTo>
                    <a:pt x="487784" y="828921"/>
                  </a:lnTo>
                  <a:lnTo>
                    <a:pt x="488934" y="828921"/>
                  </a:lnTo>
                  <a:lnTo>
                    <a:pt x="490085" y="828921"/>
                  </a:lnTo>
                  <a:lnTo>
                    <a:pt x="491276" y="828921"/>
                  </a:lnTo>
                  <a:lnTo>
                    <a:pt x="492426" y="828921"/>
                  </a:lnTo>
                  <a:lnTo>
                    <a:pt x="493576" y="828921"/>
                  </a:lnTo>
                  <a:lnTo>
                    <a:pt x="494768" y="828921"/>
                  </a:lnTo>
                  <a:lnTo>
                    <a:pt x="495917" y="828921"/>
                  </a:lnTo>
                  <a:lnTo>
                    <a:pt x="497068" y="828921"/>
                  </a:lnTo>
                  <a:lnTo>
                    <a:pt x="498259" y="828921"/>
                  </a:lnTo>
                  <a:lnTo>
                    <a:pt x="499409" y="828921"/>
                  </a:lnTo>
                  <a:lnTo>
                    <a:pt x="500600" y="828921"/>
                  </a:lnTo>
                  <a:lnTo>
                    <a:pt x="501750" y="828921"/>
                  </a:lnTo>
                  <a:lnTo>
                    <a:pt x="502901" y="828921"/>
                  </a:lnTo>
                  <a:lnTo>
                    <a:pt x="504092" y="828921"/>
                  </a:lnTo>
                  <a:lnTo>
                    <a:pt x="505242" y="828921"/>
                  </a:lnTo>
                  <a:lnTo>
                    <a:pt x="506392" y="828921"/>
                  </a:lnTo>
                  <a:lnTo>
                    <a:pt x="507583" y="828921"/>
                  </a:lnTo>
                  <a:lnTo>
                    <a:pt x="508734" y="828921"/>
                  </a:lnTo>
                  <a:lnTo>
                    <a:pt x="509883" y="828921"/>
                  </a:lnTo>
                  <a:lnTo>
                    <a:pt x="511075" y="828921"/>
                  </a:lnTo>
                  <a:lnTo>
                    <a:pt x="512225" y="828921"/>
                  </a:lnTo>
                  <a:lnTo>
                    <a:pt x="513375" y="828921"/>
                  </a:lnTo>
                  <a:lnTo>
                    <a:pt x="514566" y="828921"/>
                  </a:lnTo>
                  <a:lnTo>
                    <a:pt x="515716" y="828921"/>
                  </a:lnTo>
                  <a:lnTo>
                    <a:pt x="516908" y="828921"/>
                  </a:lnTo>
                  <a:lnTo>
                    <a:pt x="518058" y="828921"/>
                  </a:lnTo>
                  <a:lnTo>
                    <a:pt x="519208" y="828921"/>
                  </a:lnTo>
                  <a:lnTo>
                    <a:pt x="520399" y="828921"/>
                  </a:lnTo>
                  <a:lnTo>
                    <a:pt x="521550" y="828921"/>
                  </a:lnTo>
                  <a:lnTo>
                    <a:pt x="522699" y="828921"/>
                  </a:lnTo>
                  <a:lnTo>
                    <a:pt x="523891" y="828921"/>
                  </a:lnTo>
                  <a:lnTo>
                    <a:pt x="525041" y="828921"/>
                  </a:lnTo>
                  <a:lnTo>
                    <a:pt x="526191" y="828921"/>
                  </a:lnTo>
                  <a:lnTo>
                    <a:pt x="527382" y="828921"/>
                  </a:lnTo>
                  <a:lnTo>
                    <a:pt x="528532" y="828921"/>
                  </a:lnTo>
                  <a:lnTo>
                    <a:pt x="529724" y="828921"/>
                  </a:lnTo>
                  <a:lnTo>
                    <a:pt x="530873" y="828921"/>
                  </a:lnTo>
                  <a:lnTo>
                    <a:pt x="532024" y="828921"/>
                  </a:lnTo>
                  <a:lnTo>
                    <a:pt x="533215" y="828921"/>
                  </a:lnTo>
                  <a:lnTo>
                    <a:pt x="534365" y="828921"/>
                  </a:lnTo>
                  <a:lnTo>
                    <a:pt x="535515" y="828921"/>
                  </a:lnTo>
                  <a:lnTo>
                    <a:pt x="536707" y="828921"/>
                  </a:lnTo>
                  <a:lnTo>
                    <a:pt x="537857" y="828921"/>
                  </a:lnTo>
                  <a:lnTo>
                    <a:pt x="539007" y="828921"/>
                  </a:lnTo>
                  <a:lnTo>
                    <a:pt x="540198" y="828921"/>
                  </a:lnTo>
                  <a:lnTo>
                    <a:pt x="541348" y="828921"/>
                  </a:lnTo>
                  <a:lnTo>
                    <a:pt x="542498" y="828921"/>
                  </a:lnTo>
                  <a:lnTo>
                    <a:pt x="543689" y="828921"/>
                  </a:lnTo>
                  <a:lnTo>
                    <a:pt x="544840" y="828921"/>
                  </a:lnTo>
                  <a:lnTo>
                    <a:pt x="546031" y="828921"/>
                  </a:lnTo>
                  <a:lnTo>
                    <a:pt x="547181" y="828921"/>
                  </a:lnTo>
                  <a:lnTo>
                    <a:pt x="548331" y="828921"/>
                  </a:lnTo>
                  <a:lnTo>
                    <a:pt x="549522" y="828921"/>
                  </a:lnTo>
                  <a:lnTo>
                    <a:pt x="550673" y="828921"/>
                  </a:lnTo>
                  <a:lnTo>
                    <a:pt x="551823" y="828921"/>
                  </a:lnTo>
                  <a:lnTo>
                    <a:pt x="553014" y="828921"/>
                  </a:lnTo>
                  <a:lnTo>
                    <a:pt x="554164" y="828921"/>
                  </a:lnTo>
                  <a:lnTo>
                    <a:pt x="555314" y="807171"/>
                  </a:lnTo>
                  <a:lnTo>
                    <a:pt x="556505" y="683473"/>
                  </a:lnTo>
                  <a:lnTo>
                    <a:pt x="557655" y="684783"/>
                  </a:lnTo>
                  <a:lnTo>
                    <a:pt x="558806" y="697102"/>
                  </a:lnTo>
                  <a:lnTo>
                    <a:pt x="559997" y="717016"/>
                  </a:lnTo>
                  <a:lnTo>
                    <a:pt x="561147" y="713611"/>
                  </a:lnTo>
                  <a:lnTo>
                    <a:pt x="562338" y="705486"/>
                  </a:lnTo>
                  <a:lnTo>
                    <a:pt x="563489" y="709417"/>
                  </a:lnTo>
                  <a:lnTo>
                    <a:pt x="564639" y="680068"/>
                  </a:lnTo>
                  <a:lnTo>
                    <a:pt x="565830" y="711516"/>
                  </a:lnTo>
                  <a:lnTo>
                    <a:pt x="566980" y="714658"/>
                  </a:lnTo>
                  <a:lnTo>
                    <a:pt x="568130" y="715184"/>
                  </a:lnTo>
                  <a:lnTo>
                    <a:pt x="569322" y="706012"/>
                  </a:lnTo>
                  <a:lnTo>
                    <a:pt x="570471" y="697102"/>
                  </a:lnTo>
                  <a:lnTo>
                    <a:pt x="571622" y="692382"/>
                  </a:lnTo>
                  <a:lnTo>
                    <a:pt x="572813" y="720688"/>
                  </a:lnTo>
                  <a:lnTo>
                    <a:pt x="573963" y="705223"/>
                  </a:lnTo>
                  <a:lnTo>
                    <a:pt x="575113" y="717279"/>
                  </a:lnTo>
                  <a:lnTo>
                    <a:pt x="576304" y="739555"/>
                  </a:lnTo>
                  <a:lnTo>
                    <a:pt x="577455" y="708632"/>
                  </a:lnTo>
                  <a:lnTo>
                    <a:pt x="578646" y="681900"/>
                  </a:lnTo>
                  <a:lnTo>
                    <a:pt x="579796" y="695003"/>
                  </a:lnTo>
                  <a:lnTo>
                    <a:pt x="580946" y="699723"/>
                  </a:lnTo>
                  <a:lnTo>
                    <a:pt x="582137" y="721999"/>
                  </a:lnTo>
                  <a:lnTo>
                    <a:pt x="583287" y="722520"/>
                  </a:lnTo>
                  <a:lnTo>
                    <a:pt x="584437" y="725930"/>
                  </a:lnTo>
                  <a:lnTo>
                    <a:pt x="585629" y="712826"/>
                  </a:lnTo>
                  <a:lnTo>
                    <a:pt x="586779" y="723309"/>
                  </a:lnTo>
                  <a:lnTo>
                    <a:pt x="587929" y="676395"/>
                  </a:lnTo>
                  <a:lnTo>
                    <a:pt x="589120" y="699723"/>
                  </a:lnTo>
                  <a:lnTo>
                    <a:pt x="590271" y="714395"/>
                  </a:lnTo>
                  <a:lnTo>
                    <a:pt x="591420" y="719378"/>
                  </a:lnTo>
                  <a:lnTo>
                    <a:pt x="592612" y="709680"/>
                  </a:lnTo>
                  <a:lnTo>
                    <a:pt x="593762" y="680589"/>
                  </a:lnTo>
                  <a:lnTo>
                    <a:pt x="594953" y="690025"/>
                  </a:lnTo>
                  <a:lnTo>
                    <a:pt x="596103" y="715184"/>
                  </a:lnTo>
                  <a:lnTo>
                    <a:pt x="597253" y="710206"/>
                  </a:lnTo>
                  <a:lnTo>
                    <a:pt x="598445" y="693430"/>
                  </a:lnTo>
                  <a:lnTo>
                    <a:pt x="599595" y="696839"/>
                  </a:lnTo>
                  <a:lnTo>
                    <a:pt x="600745" y="659887"/>
                  </a:lnTo>
                  <a:lnTo>
                    <a:pt x="601936" y="664602"/>
                  </a:lnTo>
                  <a:lnTo>
                    <a:pt x="603086" y="676921"/>
                  </a:lnTo>
                  <a:lnTo>
                    <a:pt x="604237" y="666964"/>
                  </a:lnTo>
                  <a:lnTo>
                    <a:pt x="605428" y="655430"/>
                  </a:lnTo>
                  <a:lnTo>
                    <a:pt x="606578" y="687930"/>
                  </a:lnTo>
                  <a:lnTo>
                    <a:pt x="607769" y="675611"/>
                  </a:lnTo>
                  <a:lnTo>
                    <a:pt x="608919" y="657529"/>
                  </a:lnTo>
                  <a:lnTo>
                    <a:pt x="610069" y="567378"/>
                  </a:lnTo>
                  <a:lnTo>
                    <a:pt x="611261" y="620576"/>
                  </a:lnTo>
                  <a:lnTo>
                    <a:pt x="612411" y="648357"/>
                  </a:lnTo>
                  <a:lnTo>
                    <a:pt x="613561" y="623982"/>
                  </a:lnTo>
                  <a:lnTo>
                    <a:pt x="614752" y="607999"/>
                  </a:lnTo>
                  <a:lnTo>
                    <a:pt x="615902" y="659624"/>
                  </a:lnTo>
                  <a:lnTo>
                    <a:pt x="617053" y="665913"/>
                  </a:lnTo>
                  <a:lnTo>
                    <a:pt x="618243" y="665128"/>
                  </a:lnTo>
                  <a:lnTo>
                    <a:pt x="619394" y="661982"/>
                  </a:lnTo>
                  <a:lnTo>
                    <a:pt x="620544" y="651240"/>
                  </a:lnTo>
                  <a:lnTo>
                    <a:pt x="621735" y="638921"/>
                  </a:lnTo>
                  <a:lnTo>
                    <a:pt x="622885" y="608521"/>
                  </a:lnTo>
                  <a:lnTo>
                    <a:pt x="624076" y="576025"/>
                  </a:lnTo>
                  <a:lnTo>
                    <a:pt x="625227" y="644947"/>
                  </a:lnTo>
                  <a:lnTo>
                    <a:pt x="626376" y="638658"/>
                  </a:lnTo>
                  <a:lnTo>
                    <a:pt x="627568" y="652809"/>
                  </a:lnTo>
                  <a:lnTo>
                    <a:pt x="628718" y="656740"/>
                  </a:lnTo>
                  <a:lnTo>
                    <a:pt x="629868" y="635516"/>
                  </a:lnTo>
                  <a:lnTo>
                    <a:pt x="631059" y="661982"/>
                  </a:lnTo>
                  <a:lnTo>
                    <a:pt x="632210" y="596465"/>
                  </a:lnTo>
                  <a:lnTo>
                    <a:pt x="633360" y="627128"/>
                  </a:lnTo>
                  <a:lnTo>
                    <a:pt x="634551" y="631059"/>
                  </a:lnTo>
                  <a:lnTo>
                    <a:pt x="635701" y="641805"/>
                  </a:lnTo>
                  <a:lnTo>
                    <a:pt x="636851" y="672206"/>
                  </a:lnTo>
                  <a:lnTo>
                    <a:pt x="638043" y="699460"/>
                  </a:lnTo>
                  <a:lnTo>
                    <a:pt x="639192" y="684258"/>
                  </a:lnTo>
                  <a:lnTo>
                    <a:pt x="640384" y="681900"/>
                  </a:lnTo>
                  <a:lnTo>
                    <a:pt x="641534" y="696314"/>
                  </a:lnTo>
                  <a:lnTo>
                    <a:pt x="642684" y="669844"/>
                  </a:lnTo>
                  <a:lnTo>
                    <a:pt x="643875" y="676921"/>
                  </a:lnTo>
                  <a:lnTo>
                    <a:pt x="645025" y="659887"/>
                  </a:lnTo>
                  <a:lnTo>
                    <a:pt x="646176" y="649930"/>
                  </a:lnTo>
                  <a:lnTo>
                    <a:pt x="647367" y="708632"/>
                  </a:lnTo>
                  <a:lnTo>
                    <a:pt x="648517" y="727240"/>
                  </a:lnTo>
                  <a:lnTo>
                    <a:pt x="649667" y="681637"/>
                  </a:lnTo>
                  <a:lnTo>
                    <a:pt x="650858" y="692120"/>
                  </a:lnTo>
                  <a:lnTo>
                    <a:pt x="652008" y="664602"/>
                  </a:lnTo>
                  <a:lnTo>
                    <a:pt x="653158" y="695529"/>
                  </a:lnTo>
                  <a:lnTo>
                    <a:pt x="654350" y="686878"/>
                  </a:lnTo>
                  <a:lnTo>
                    <a:pt x="655500" y="681378"/>
                  </a:lnTo>
                  <a:lnTo>
                    <a:pt x="656691" y="713085"/>
                  </a:lnTo>
                  <a:lnTo>
                    <a:pt x="657841" y="690025"/>
                  </a:lnTo>
                  <a:lnTo>
                    <a:pt x="658992" y="692908"/>
                  </a:lnTo>
                  <a:lnTo>
                    <a:pt x="660183" y="682163"/>
                  </a:lnTo>
                  <a:lnTo>
                    <a:pt x="661333" y="704176"/>
                  </a:lnTo>
                  <a:lnTo>
                    <a:pt x="662483" y="686094"/>
                  </a:lnTo>
                  <a:lnTo>
                    <a:pt x="663674" y="707322"/>
                  </a:lnTo>
                  <a:lnTo>
                    <a:pt x="664825" y="708107"/>
                  </a:lnTo>
                  <a:lnTo>
                    <a:pt x="665974" y="707585"/>
                  </a:lnTo>
                  <a:lnTo>
                    <a:pt x="667166" y="694219"/>
                  </a:lnTo>
                  <a:lnTo>
                    <a:pt x="668316" y="715184"/>
                  </a:lnTo>
                  <a:lnTo>
                    <a:pt x="669507" y="707844"/>
                  </a:lnTo>
                  <a:lnTo>
                    <a:pt x="670657" y="704438"/>
                  </a:lnTo>
                  <a:lnTo>
                    <a:pt x="671807" y="689499"/>
                  </a:lnTo>
                  <a:lnTo>
                    <a:pt x="672999" y="675874"/>
                  </a:lnTo>
                  <a:lnTo>
                    <a:pt x="674149" y="709943"/>
                  </a:lnTo>
                  <a:lnTo>
                    <a:pt x="675299" y="650977"/>
                  </a:lnTo>
                  <a:lnTo>
                    <a:pt x="676490" y="685831"/>
                  </a:lnTo>
                  <a:lnTo>
                    <a:pt x="677640" y="712038"/>
                  </a:lnTo>
                  <a:lnTo>
                    <a:pt x="678790" y="694740"/>
                  </a:lnTo>
                  <a:lnTo>
                    <a:pt x="679982" y="681900"/>
                  </a:lnTo>
                  <a:lnTo>
                    <a:pt x="681132" y="679805"/>
                  </a:lnTo>
                  <a:lnTo>
                    <a:pt x="682282" y="705223"/>
                  </a:lnTo>
                  <a:lnTo>
                    <a:pt x="683473" y="681900"/>
                  </a:lnTo>
                  <a:lnTo>
                    <a:pt x="684623" y="698150"/>
                  </a:lnTo>
                  <a:lnTo>
                    <a:pt x="685815" y="677184"/>
                  </a:lnTo>
                  <a:lnTo>
                    <a:pt x="686964" y="682688"/>
                  </a:lnTo>
                  <a:lnTo>
                    <a:pt x="688115" y="659361"/>
                  </a:lnTo>
                  <a:lnTo>
                    <a:pt x="689306" y="686356"/>
                  </a:lnTo>
                  <a:lnTo>
                    <a:pt x="690456" y="681378"/>
                  </a:lnTo>
                  <a:lnTo>
                    <a:pt x="691606" y="659102"/>
                  </a:lnTo>
                  <a:lnTo>
                    <a:pt x="692797" y="695003"/>
                  </a:lnTo>
                  <a:lnTo>
                    <a:pt x="693948" y="709680"/>
                  </a:lnTo>
                  <a:lnTo>
                    <a:pt x="695098" y="677969"/>
                  </a:lnTo>
                  <a:lnTo>
                    <a:pt x="696289" y="685831"/>
                  </a:lnTo>
                  <a:lnTo>
                    <a:pt x="697439" y="691335"/>
                  </a:lnTo>
                  <a:lnTo>
                    <a:pt x="698589" y="692382"/>
                  </a:lnTo>
                  <a:lnTo>
                    <a:pt x="699780" y="679279"/>
                  </a:lnTo>
                  <a:lnTo>
                    <a:pt x="700931" y="695529"/>
                  </a:lnTo>
                  <a:lnTo>
                    <a:pt x="702122" y="690288"/>
                  </a:lnTo>
                  <a:lnTo>
                    <a:pt x="703272" y="704438"/>
                  </a:lnTo>
                  <a:lnTo>
                    <a:pt x="704422" y="701292"/>
                  </a:lnTo>
                  <a:lnTo>
                    <a:pt x="705613" y="665391"/>
                  </a:lnTo>
                  <a:lnTo>
                    <a:pt x="706764" y="696051"/>
                  </a:lnTo>
                  <a:lnTo>
                    <a:pt x="707914" y="663292"/>
                  </a:lnTo>
                  <a:lnTo>
                    <a:pt x="709105" y="668796"/>
                  </a:lnTo>
                  <a:lnTo>
                    <a:pt x="710255" y="693693"/>
                  </a:lnTo>
                  <a:lnTo>
                    <a:pt x="711405" y="695266"/>
                  </a:lnTo>
                  <a:lnTo>
                    <a:pt x="712596" y="675874"/>
                  </a:lnTo>
                  <a:lnTo>
                    <a:pt x="713746" y="665654"/>
                  </a:lnTo>
                  <a:lnTo>
                    <a:pt x="714897" y="702865"/>
                  </a:lnTo>
                  <a:lnTo>
                    <a:pt x="716088" y="657003"/>
                  </a:lnTo>
                  <a:lnTo>
                    <a:pt x="717238" y="657792"/>
                  </a:lnTo>
                  <a:lnTo>
                    <a:pt x="718429" y="641279"/>
                  </a:lnTo>
                  <a:lnTo>
                    <a:pt x="719579" y="672727"/>
                  </a:lnTo>
                  <a:lnTo>
                    <a:pt x="720730" y="656481"/>
                  </a:lnTo>
                  <a:lnTo>
                    <a:pt x="721921" y="567637"/>
                  </a:lnTo>
                  <a:lnTo>
                    <a:pt x="723071" y="609831"/>
                  </a:lnTo>
                  <a:lnTo>
                    <a:pt x="724221" y="570784"/>
                  </a:lnTo>
                  <a:lnTo>
                    <a:pt x="725413" y="469887"/>
                  </a:lnTo>
                  <a:lnTo>
                    <a:pt x="726562" y="545102"/>
                  </a:lnTo>
                  <a:lnTo>
                    <a:pt x="727713" y="559516"/>
                  </a:lnTo>
                  <a:lnTo>
                    <a:pt x="728904" y="623982"/>
                  </a:lnTo>
                  <a:lnTo>
                    <a:pt x="730054" y="625292"/>
                  </a:lnTo>
                  <a:lnTo>
                    <a:pt x="731204" y="619792"/>
                  </a:lnTo>
                  <a:lnTo>
                    <a:pt x="732395" y="552176"/>
                  </a:lnTo>
                  <a:lnTo>
                    <a:pt x="733546" y="535930"/>
                  </a:lnTo>
                  <a:lnTo>
                    <a:pt x="734736" y="514176"/>
                  </a:lnTo>
                  <a:lnTo>
                    <a:pt x="735887" y="535667"/>
                  </a:lnTo>
                  <a:lnTo>
                    <a:pt x="737037" y="569999"/>
                  </a:lnTo>
                  <a:lnTo>
                    <a:pt x="738228" y="408301"/>
                  </a:lnTo>
                  <a:lnTo>
                    <a:pt x="739378" y="359555"/>
                  </a:lnTo>
                  <a:lnTo>
                    <a:pt x="740528" y="378163"/>
                  </a:lnTo>
                  <a:lnTo>
                    <a:pt x="741720" y="304258"/>
                  </a:lnTo>
                  <a:lnTo>
                    <a:pt x="742870" y="258659"/>
                  </a:lnTo>
                  <a:lnTo>
                    <a:pt x="744020" y="121336"/>
                  </a:lnTo>
                  <a:lnTo>
                    <a:pt x="745211" y="135750"/>
                  </a:lnTo>
                  <a:lnTo>
                    <a:pt x="746361" y="0"/>
                  </a:lnTo>
                  <a:lnTo>
                    <a:pt x="747552" y="104564"/>
                  </a:lnTo>
                  <a:lnTo>
                    <a:pt x="748703" y="440534"/>
                  </a:lnTo>
                  <a:lnTo>
                    <a:pt x="749853" y="479844"/>
                  </a:lnTo>
                  <a:lnTo>
                    <a:pt x="751044" y="548245"/>
                  </a:lnTo>
                  <a:lnTo>
                    <a:pt x="752194" y="594633"/>
                  </a:lnTo>
                  <a:lnTo>
                    <a:pt x="753344" y="560564"/>
                  </a:lnTo>
                  <a:lnTo>
                    <a:pt x="754536" y="599874"/>
                  </a:lnTo>
                  <a:lnTo>
                    <a:pt x="755686" y="506577"/>
                  </a:lnTo>
                  <a:lnTo>
                    <a:pt x="756836" y="522301"/>
                  </a:lnTo>
                  <a:lnTo>
                    <a:pt x="758027" y="594370"/>
                  </a:lnTo>
                  <a:lnTo>
                    <a:pt x="759177" y="614809"/>
                  </a:lnTo>
                  <a:lnTo>
                    <a:pt x="760328" y="586771"/>
                  </a:lnTo>
                  <a:lnTo>
                    <a:pt x="761518" y="612452"/>
                  </a:lnTo>
                  <a:lnTo>
                    <a:pt x="762669" y="637874"/>
                  </a:lnTo>
                  <a:lnTo>
                    <a:pt x="763860" y="590439"/>
                  </a:lnTo>
                  <a:lnTo>
                    <a:pt x="765010" y="542482"/>
                  </a:lnTo>
                  <a:lnTo>
                    <a:pt x="766160" y="598301"/>
                  </a:lnTo>
                  <a:lnTo>
                    <a:pt x="767352" y="633680"/>
                  </a:lnTo>
                  <a:lnTo>
                    <a:pt x="768502" y="609309"/>
                  </a:lnTo>
                  <a:lnTo>
                    <a:pt x="769652" y="626081"/>
                  </a:lnTo>
                  <a:lnTo>
                    <a:pt x="770843" y="596990"/>
                  </a:lnTo>
                  <a:lnTo>
                    <a:pt x="771993" y="566068"/>
                  </a:lnTo>
                  <a:lnTo>
                    <a:pt x="773143" y="547723"/>
                  </a:lnTo>
                  <a:lnTo>
                    <a:pt x="774334" y="572357"/>
                  </a:lnTo>
                  <a:lnTo>
                    <a:pt x="775485" y="609831"/>
                  </a:lnTo>
                  <a:lnTo>
                    <a:pt x="776635" y="623982"/>
                  </a:lnTo>
                  <a:lnTo>
                    <a:pt x="777826" y="641279"/>
                  </a:lnTo>
                  <a:lnTo>
                    <a:pt x="778976" y="592012"/>
                  </a:lnTo>
                  <a:lnTo>
                    <a:pt x="780167" y="652288"/>
                  </a:lnTo>
                  <a:lnTo>
                    <a:pt x="781318" y="562137"/>
                  </a:lnTo>
                  <a:lnTo>
                    <a:pt x="782467" y="598038"/>
                  </a:lnTo>
                  <a:lnTo>
                    <a:pt x="783659" y="600658"/>
                  </a:lnTo>
                  <a:lnTo>
                    <a:pt x="784809" y="550344"/>
                  </a:lnTo>
                  <a:lnTo>
                    <a:pt x="785959" y="430577"/>
                  </a:lnTo>
                  <a:lnTo>
                    <a:pt x="787150" y="85172"/>
                  </a:lnTo>
                  <a:lnTo>
                    <a:pt x="788300" y="487969"/>
                  </a:lnTo>
                  <a:lnTo>
                    <a:pt x="789451" y="512344"/>
                  </a:lnTo>
                  <a:lnTo>
                    <a:pt x="790642" y="489805"/>
                  </a:lnTo>
                  <a:lnTo>
                    <a:pt x="791792" y="374758"/>
                  </a:lnTo>
                  <a:lnTo>
                    <a:pt x="792942" y="568163"/>
                  </a:lnTo>
                  <a:lnTo>
                    <a:pt x="794134" y="574715"/>
                  </a:lnTo>
                  <a:lnTo>
                    <a:pt x="795283" y="579171"/>
                  </a:lnTo>
                  <a:lnTo>
                    <a:pt x="796475" y="631844"/>
                  </a:lnTo>
                  <a:lnTo>
                    <a:pt x="797625" y="588865"/>
                  </a:lnTo>
                  <a:lnTo>
                    <a:pt x="798775" y="558465"/>
                  </a:lnTo>
                  <a:lnTo>
                    <a:pt x="799966" y="560301"/>
                  </a:lnTo>
                  <a:lnTo>
                    <a:pt x="801116" y="543003"/>
                  </a:lnTo>
                  <a:lnTo>
                    <a:pt x="802267" y="610357"/>
                  </a:lnTo>
                  <a:lnTo>
                    <a:pt x="803458" y="596465"/>
                  </a:lnTo>
                  <a:lnTo>
                    <a:pt x="804608" y="609046"/>
                  </a:lnTo>
                  <a:lnTo>
                    <a:pt x="805758" y="558727"/>
                  </a:lnTo>
                  <a:lnTo>
                    <a:pt x="806949" y="573667"/>
                  </a:lnTo>
                  <a:lnTo>
                    <a:pt x="808099" y="548508"/>
                  </a:lnTo>
                  <a:lnTo>
                    <a:pt x="809249" y="550866"/>
                  </a:lnTo>
                  <a:lnTo>
                    <a:pt x="810441" y="614551"/>
                  </a:lnTo>
                  <a:lnTo>
                    <a:pt x="811591" y="572094"/>
                  </a:lnTo>
                  <a:lnTo>
                    <a:pt x="812782" y="616645"/>
                  </a:lnTo>
                  <a:lnTo>
                    <a:pt x="813932" y="536715"/>
                  </a:lnTo>
                  <a:lnTo>
                    <a:pt x="815082" y="592796"/>
                  </a:lnTo>
                  <a:lnTo>
                    <a:pt x="816274" y="556896"/>
                  </a:lnTo>
                  <a:lnTo>
                    <a:pt x="817424" y="563447"/>
                  </a:lnTo>
                  <a:lnTo>
                    <a:pt x="818574" y="599611"/>
                  </a:lnTo>
                  <a:lnTo>
                    <a:pt x="819765" y="577072"/>
                  </a:lnTo>
                  <a:lnTo>
                    <a:pt x="820916" y="586245"/>
                  </a:lnTo>
                  <a:lnTo>
                    <a:pt x="822065" y="565016"/>
                  </a:lnTo>
                  <a:lnTo>
                    <a:pt x="823257" y="521253"/>
                  </a:lnTo>
                  <a:lnTo>
                    <a:pt x="824407" y="610878"/>
                  </a:lnTo>
                  <a:lnTo>
                    <a:pt x="825598" y="543529"/>
                  </a:lnTo>
                  <a:lnTo>
                    <a:pt x="826748" y="582577"/>
                  </a:lnTo>
                  <a:lnTo>
                    <a:pt x="827898" y="582577"/>
                  </a:lnTo>
                  <a:lnTo>
                    <a:pt x="829090" y="549555"/>
                  </a:lnTo>
                  <a:lnTo>
                    <a:pt x="830239" y="559253"/>
                  </a:lnTo>
                  <a:lnTo>
                    <a:pt x="831390" y="539861"/>
                  </a:lnTo>
                  <a:lnTo>
                    <a:pt x="832581" y="557154"/>
                  </a:lnTo>
                  <a:lnTo>
                    <a:pt x="833731" y="508150"/>
                  </a:lnTo>
                  <a:lnTo>
                    <a:pt x="834881" y="577335"/>
                  </a:lnTo>
                  <a:lnTo>
                    <a:pt x="836073" y="544051"/>
                  </a:lnTo>
                  <a:lnTo>
                    <a:pt x="837223" y="605900"/>
                  </a:lnTo>
                  <a:lnTo>
                    <a:pt x="838373" y="543266"/>
                  </a:lnTo>
                  <a:lnTo>
                    <a:pt x="839564" y="550866"/>
                  </a:lnTo>
                  <a:lnTo>
                    <a:pt x="840714" y="548508"/>
                  </a:lnTo>
                  <a:lnTo>
                    <a:pt x="841906" y="558206"/>
                  </a:lnTo>
                  <a:lnTo>
                    <a:pt x="843055" y="576809"/>
                  </a:lnTo>
                  <a:lnTo>
                    <a:pt x="844206" y="607999"/>
                  </a:lnTo>
                  <a:lnTo>
                    <a:pt x="845397" y="586508"/>
                  </a:lnTo>
                  <a:lnTo>
                    <a:pt x="846547" y="544051"/>
                  </a:lnTo>
                  <a:lnTo>
                    <a:pt x="847697" y="585982"/>
                  </a:lnTo>
                  <a:lnTo>
                    <a:pt x="848888" y="611141"/>
                  </a:lnTo>
                  <a:lnTo>
                    <a:pt x="850039" y="597775"/>
                  </a:lnTo>
                  <a:lnTo>
                    <a:pt x="851189" y="592534"/>
                  </a:lnTo>
                  <a:lnTo>
                    <a:pt x="852380" y="561085"/>
                  </a:lnTo>
                  <a:lnTo>
                    <a:pt x="853530" y="552702"/>
                  </a:lnTo>
                  <a:lnTo>
                    <a:pt x="854680" y="522038"/>
                  </a:lnTo>
                  <a:lnTo>
                    <a:pt x="855871" y="539335"/>
                  </a:lnTo>
                  <a:lnTo>
                    <a:pt x="857021" y="596727"/>
                  </a:lnTo>
                  <a:lnTo>
                    <a:pt x="858213" y="623723"/>
                  </a:lnTo>
                  <a:lnTo>
                    <a:pt x="859363" y="622150"/>
                  </a:lnTo>
                  <a:lnTo>
                    <a:pt x="860513" y="603279"/>
                  </a:lnTo>
                  <a:lnTo>
                    <a:pt x="861704" y="598564"/>
                  </a:lnTo>
                  <a:lnTo>
                    <a:pt x="862855" y="567115"/>
                  </a:lnTo>
                  <a:lnTo>
                    <a:pt x="864005" y="568689"/>
                  </a:lnTo>
                  <a:lnTo>
                    <a:pt x="865196" y="611404"/>
                  </a:lnTo>
                  <a:lnTo>
                    <a:pt x="866346" y="582314"/>
                  </a:lnTo>
                  <a:lnTo>
                    <a:pt x="867496" y="610620"/>
                  </a:lnTo>
                  <a:lnTo>
                    <a:pt x="868687" y="635516"/>
                  </a:lnTo>
                  <a:lnTo>
                    <a:pt x="869837" y="642068"/>
                  </a:lnTo>
                  <a:lnTo>
                    <a:pt x="870988" y="603279"/>
                  </a:lnTo>
                  <a:lnTo>
                    <a:pt x="872179" y="617693"/>
                  </a:lnTo>
                  <a:lnTo>
                    <a:pt x="873329" y="644688"/>
                  </a:lnTo>
                  <a:lnTo>
                    <a:pt x="874520" y="653598"/>
                  </a:lnTo>
                  <a:lnTo>
                    <a:pt x="875670" y="618219"/>
                  </a:lnTo>
                  <a:lnTo>
                    <a:pt x="876821" y="621887"/>
                  </a:lnTo>
                  <a:lnTo>
                    <a:pt x="878012" y="620839"/>
                  </a:lnTo>
                  <a:lnTo>
                    <a:pt x="879162" y="614025"/>
                  </a:lnTo>
                  <a:lnTo>
                    <a:pt x="880312" y="627391"/>
                  </a:lnTo>
                  <a:lnTo>
                    <a:pt x="881503" y="649930"/>
                  </a:lnTo>
                  <a:lnTo>
                    <a:pt x="882653" y="654908"/>
                  </a:lnTo>
                  <a:lnTo>
                    <a:pt x="883803" y="642327"/>
                  </a:lnTo>
                  <a:lnTo>
                    <a:pt x="884995" y="640757"/>
                  </a:lnTo>
                  <a:lnTo>
                    <a:pt x="886145" y="684520"/>
                  </a:lnTo>
                  <a:lnTo>
                    <a:pt x="887336" y="638396"/>
                  </a:lnTo>
                  <a:lnTo>
                    <a:pt x="888486" y="609831"/>
                  </a:lnTo>
                  <a:lnTo>
                    <a:pt x="889637" y="596465"/>
                  </a:lnTo>
                  <a:lnTo>
                    <a:pt x="890827" y="628701"/>
                  </a:lnTo>
                  <a:lnTo>
                    <a:pt x="891978" y="627913"/>
                  </a:lnTo>
                  <a:lnTo>
                    <a:pt x="893128" y="616383"/>
                  </a:lnTo>
                  <a:lnTo>
                    <a:pt x="894319" y="625033"/>
                  </a:lnTo>
                  <a:lnTo>
                    <a:pt x="895469" y="643637"/>
                  </a:lnTo>
                  <a:lnTo>
                    <a:pt x="896619" y="595154"/>
                  </a:lnTo>
                  <a:lnTo>
                    <a:pt x="897811" y="591749"/>
                  </a:lnTo>
                  <a:lnTo>
                    <a:pt x="898961" y="627913"/>
                  </a:lnTo>
                  <a:lnTo>
                    <a:pt x="900111" y="632107"/>
                  </a:lnTo>
                  <a:lnTo>
                    <a:pt x="901302" y="554275"/>
                  </a:lnTo>
                  <a:lnTo>
                    <a:pt x="902452" y="560827"/>
                  </a:lnTo>
                  <a:lnTo>
                    <a:pt x="903643" y="563969"/>
                  </a:lnTo>
                  <a:lnTo>
                    <a:pt x="904794" y="601447"/>
                  </a:lnTo>
                  <a:lnTo>
                    <a:pt x="905944" y="626602"/>
                  </a:lnTo>
                  <a:lnTo>
                    <a:pt x="907135" y="601447"/>
                  </a:lnTo>
                  <a:lnTo>
                    <a:pt x="908285" y="594633"/>
                  </a:lnTo>
                  <a:lnTo>
                    <a:pt x="909435" y="585723"/>
                  </a:lnTo>
                  <a:lnTo>
                    <a:pt x="910627" y="617956"/>
                  </a:lnTo>
                  <a:lnTo>
                    <a:pt x="911777" y="607473"/>
                  </a:lnTo>
                  <a:lnTo>
                    <a:pt x="912927" y="585723"/>
                  </a:lnTo>
                  <a:lnTo>
                    <a:pt x="914118" y="604068"/>
                  </a:lnTo>
                  <a:lnTo>
                    <a:pt x="915268" y="636038"/>
                  </a:lnTo>
                  <a:lnTo>
                    <a:pt x="916419" y="652025"/>
                  </a:lnTo>
                  <a:lnTo>
                    <a:pt x="917609" y="625818"/>
                  </a:lnTo>
                  <a:lnTo>
                    <a:pt x="918760" y="655956"/>
                  </a:lnTo>
                  <a:lnTo>
                    <a:pt x="919951" y="618740"/>
                  </a:lnTo>
                  <a:lnTo>
                    <a:pt x="921101" y="605378"/>
                  </a:lnTo>
                  <a:lnTo>
                    <a:pt x="922251" y="637348"/>
                  </a:lnTo>
                  <a:lnTo>
                    <a:pt x="923442" y="612977"/>
                  </a:lnTo>
                  <a:lnTo>
                    <a:pt x="924593" y="603279"/>
                  </a:lnTo>
                  <a:lnTo>
                    <a:pt x="925743" y="621361"/>
                  </a:lnTo>
                  <a:lnTo>
                    <a:pt x="926934" y="648878"/>
                  </a:lnTo>
                  <a:lnTo>
                    <a:pt x="928084" y="613240"/>
                  </a:lnTo>
                  <a:lnTo>
                    <a:pt x="929234" y="596206"/>
                  </a:lnTo>
                  <a:lnTo>
                    <a:pt x="930425" y="612189"/>
                  </a:lnTo>
                  <a:lnTo>
                    <a:pt x="931576" y="565279"/>
                  </a:lnTo>
                  <a:lnTo>
                    <a:pt x="932726" y="608258"/>
                  </a:lnTo>
                  <a:lnTo>
                    <a:pt x="933917" y="601184"/>
                  </a:lnTo>
                  <a:lnTo>
                    <a:pt x="935067" y="618740"/>
                  </a:lnTo>
                  <a:lnTo>
                    <a:pt x="936258" y="602495"/>
                  </a:lnTo>
                  <a:lnTo>
                    <a:pt x="937409" y="640757"/>
                  </a:lnTo>
                  <a:lnTo>
                    <a:pt x="938558" y="604068"/>
                  </a:lnTo>
                  <a:lnTo>
                    <a:pt x="939750" y="637348"/>
                  </a:lnTo>
                  <a:lnTo>
                    <a:pt x="940900" y="646783"/>
                  </a:lnTo>
                  <a:lnTo>
                    <a:pt x="942050" y="638396"/>
                  </a:lnTo>
                  <a:lnTo>
                    <a:pt x="943241" y="619003"/>
                  </a:lnTo>
                  <a:lnTo>
                    <a:pt x="944391" y="644688"/>
                  </a:lnTo>
                  <a:lnTo>
                    <a:pt x="945542" y="583102"/>
                  </a:lnTo>
                  <a:lnTo>
                    <a:pt x="946733" y="638137"/>
                  </a:lnTo>
                  <a:lnTo>
                    <a:pt x="947883" y="620576"/>
                  </a:lnTo>
                  <a:lnTo>
                    <a:pt x="949074" y="623197"/>
                  </a:lnTo>
                  <a:lnTo>
                    <a:pt x="950224" y="646258"/>
                  </a:lnTo>
                  <a:lnTo>
                    <a:pt x="951374" y="646783"/>
                  </a:lnTo>
                  <a:lnTo>
                    <a:pt x="952566" y="617171"/>
                  </a:lnTo>
                  <a:lnTo>
                    <a:pt x="953716" y="619003"/>
                  </a:lnTo>
                  <a:lnTo>
                    <a:pt x="954866" y="660413"/>
                  </a:lnTo>
                  <a:lnTo>
                    <a:pt x="956057" y="675085"/>
                  </a:lnTo>
                  <a:lnTo>
                    <a:pt x="957207" y="554797"/>
                  </a:lnTo>
                  <a:lnTo>
                    <a:pt x="958358" y="545102"/>
                  </a:lnTo>
                  <a:lnTo>
                    <a:pt x="959549" y="654120"/>
                  </a:lnTo>
                  <a:lnTo>
                    <a:pt x="960699" y="622934"/>
                  </a:lnTo>
                  <a:lnTo>
                    <a:pt x="961849" y="610620"/>
                  </a:lnTo>
                  <a:lnTo>
                    <a:pt x="963040" y="650189"/>
                  </a:lnTo>
                  <a:lnTo>
                    <a:pt x="964190" y="630275"/>
                  </a:lnTo>
                  <a:lnTo>
                    <a:pt x="965381" y="652025"/>
                  </a:lnTo>
                  <a:lnTo>
                    <a:pt x="966532" y="677706"/>
                  </a:lnTo>
                  <a:lnTo>
                    <a:pt x="967682" y="647046"/>
                  </a:lnTo>
                  <a:lnTo>
                    <a:pt x="968873" y="629223"/>
                  </a:lnTo>
                  <a:lnTo>
                    <a:pt x="970023" y="664081"/>
                  </a:lnTo>
                  <a:lnTo>
                    <a:pt x="971173" y="656481"/>
                  </a:lnTo>
                  <a:lnTo>
                    <a:pt x="972365" y="675874"/>
                  </a:lnTo>
                  <a:lnTo>
                    <a:pt x="973515" y="680852"/>
                  </a:lnTo>
                  <a:lnTo>
                    <a:pt x="974665" y="653335"/>
                  </a:lnTo>
                  <a:lnTo>
                    <a:pt x="975856" y="663033"/>
                  </a:lnTo>
                  <a:lnTo>
                    <a:pt x="977006" y="649930"/>
                  </a:lnTo>
                  <a:lnTo>
                    <a:pt x="978156" y="646520"/>
                  </a:lnTo>
                  <a:lnTo>
                    <a:pt x="979348" y="671943"/>
                  </a:lnTo>
                  <a:lnTo>
                    <a:pt x="980498" y="658576"/>
                  </a:lnTo>
                  <a:lnTo>
                    <a:pt x="981689" y="686619"/>
                  </a:lnTo>
                  <a:lnTo>
                    <a:pt x="982839" y="677184"/>
                  </a:lnTo>
                  <a:lnTo>
                    <a:pt x="983989" y="674563"/>
                  </a:lnTo>
                  <a:lnTo>
                    <a:pt x="985181" y="634206"/>
                  </a:lnTo>
                  <a:lnTo>
                    <a:pt x="986330" y="643115"/>
                  </a:lnTo>
                  <a:lnTo>
                    <a:pt x="987481" y="678232"/>
                  </a:lnTo>
                  <a:lnTo>
                    <a:pt x="988672" y="650977"/>
                  </a:lnTo>
                  <a:lnTo>
                    <a:pt x="989822" y="671943"/>
                  </a:lnTo>
                  <a:lnTo>
                    <a:pt x="990972" y="686356"/>
                  </a:lnTo>
                  <a:lnTo>
                    <a:pt x="992163" y="669322"/>
                  </a:lnTo>
                  <a:lnTo>
                    <a:pt x="993314" y="665654"/>
                  </a:lnTo>
                  <a:lnTo>
                    <a:pt x="994464" y="650189"/>
                  </a:lnTo>
                  <a:lnTo>
                    <a:pt x="995655" y="677706"/>
                  </a:lnTo>
                  <a:lnTo>
                    <a:pt x="996805" y="665654"/>
                  </a:lnTo>
                  <a:lnTo>
                    <a:pt x="997997" y="672990"/>
                  </a:lnTo>
                  <a:lnTo>
                    <a:pt x="999146" y="644426"/>
                  </a:lnTo>
                  <a:lnTo>
                    <a:pt x="1000297" y="664602"/>
                  </a:lnTo>
                  <a:lnTo>
                    <a:pt x="1001488" y="634990"/>
                  </a:lnTo>
                  <a:lnTo>
                    <a:pt x="1002638" y="660671"/>
                  </a:lnTo>
                  <a:lnTo>
                    <a:pt x="1003788" y="650189"/>
                  </a:lnTo>
                  <a:lnTo>
                    <a:pt x="1004979" y="632895"/>
                  </a:lnTo>
                  <a:lnTo>
                    <a:pt x="1006130" y="645473"/>
                  </a:lnTo>
                  <a:lnTo>
                    <a:pt x="1007280" y="659361"/>
                  </a:lnTo>
                  <a:lnTo>
                    <a:pt x="1008471" y="657003"/>
                  </a:lnTo>
                  <a:lnTo>
                    <a:pt x="1009621" y="612714"/>
                  </a:lnTo>
                  <a:lnTo>
                    <a:pt x="1010771" y="574977"/>
                  </a:lnTo>
                  <a:lnTo>
                    <a:pt x="1011962" y="628176"/>
                  </a:lnTo>
                  <a:lnTo>
                    <a:pt x="1013112" y="657529"/>
                  </a:lnTo>
                  <a:lnTo>
                    <a:pt x="1014304" y="667223"/>
                  </a:lnTo>
                  <a:lnTo>
                    <a:pt x="1015454" y="628964"/>
                  </a:lnTo>
                  <a:lnTo>
                    <a:pt x="1016604" y="651499"/>
                  </a:lnTo>
                  <a:lnTo>
                    <a:pt x="1017795" y="635775"/>
                  </a:lnTo>
                  <a:lnTo>
                    <a:pt x="1018945" y="626344"/>
                  </a:lnTo>
                  <a:lnTo>
                    <a:pt x="1020096" y="620051"/>
                  </a:lnTo>
                  <a:lnTo>
                    <a:pt x="1021287" y="639706"/>
                  </a:lnTo>
                  <a:lnTo>
                    <a:pt x="1022437" y="614551"/>
                  </a:lnTo>
                  <a:lnTo>
                    <a:pt x="1023587" y="686878"/>
                  </a:lnTo>
                  <a:lnTo>
                    <a:pt x="1024778" y="670370"/>
                  </a:lnTo>
                  <a:lnTo>
                    <a:pt x="1025928" y="684520"/>
                  </a:lnTo>
                  <a:lnTo>
                    <a:pt x="1027120" y="664602"/>
                  </a:lnTo>
                  <a:lnTo>
                    <a:pt x="1028270" y="620839"/>
                  </a:lnTo>
                  <a:lnTo>
                    <a:pt x="1029420" y="647046"/>
                  </a:lnTo>
                  <a:lnTo>
                    <a:pt x="1030611" y="679016"/>
                  </a:lnTo>
                  <a:lnTo>
                    <a:pt x="1031761" y="664081"/>
                  </a:lnTo>
                  <a:lnTo>
                    <a:pt x="1032912" y="683999"/>
                  </a:lnTo>
                  <a:lnTo>
                    <a:pt x="1034102" y="661197"/>
                  </a:lnTo>
                  <a:lnTo>
                    <a:pt x="1035253" y="663818"/>
                  </a:lnTo>
                  <a:lnTo>
                    <a:pt x="1036403" y="659887"/>
                  </a:lnTo>
                  <a:lnTo>
                    <a:pt x="1037594" y="674563"/>
                  </a:lnTo>
                  <a:lnTo>
                    <a:pt x="1038744" y="656481"/>
                  </a:lnTo>
                  <a:lnTo>
                    <a:pt x="1039894" y="651762"/>
                  </a:lnTo>
                  <a:lnTo>
                    <a:pt x="1041086" y="687404"/>
                  </a:lnTo>
                  <a:lnTo>
                    <a:pt x="1042236" y="607210"/>
                  </a:lnTo>
                  <a:lnTo>
                    <a:pt x="1043427" y="636563"/>
                  </a:lnTo>
                  <a:lnTo>
                    <a:pt x="1044577" y="639184"/>
                  </a:lnTo>
                  <a:lnTo>
                    <a:pt x="1045727" y="667749"/>
                  </a:lnTo>
                  <a:lnTo>
                    <a:pt x="1046918" y="686356"/>
                  </a:lnTo>
                  <a:lnTo>
                    <a:pt x="1048069" y="673775"/>
                  </a:lnTo>
                  <a:lnTo>
                    <a:pt x="1049219" y="695266"/>
                  </a:lnTo>
                  <a:lnTo>
                    <a:pt x="1050410" y="690809"/>
                  </a:lnTo>
                  <a:lnTo>
                    <a:pt x="1051560" y="659624"/>
                  </a:lnTo>
                  <a:lnTo>
                    <a:pt x="1052710" y="671154"/>
                  </a:lnTo>
                  <a:lnTo>
                    <a:pt x="1053902" y="676921"/>
                  </a:lnTo>
                  <a:lnTo>
                    <a:pt x="1055052" y="670107"/>
                  </a:lnTo>
                  <a:lnTo>
                    <a:pt x="1056202" y="669059"/>
                  </a:lnTo>
                  <a:lnTo>
                    <a:pt x="1057393" y="700507"/>
                  </a:lnTo>
                  <a:lnTo>
                    <a:pt x="1058543" y="642852"/>
                  </a:lnTo>
                  <a:lnTo>
                    <a:pt x="1059734" y="628176"/>
                  </a:lnTo>
                  <a:lnTo>
                    <a:pt x="1060885" y="672206"/>
                  </a:lnTo>
                  <a:lnTo>
                    <a:pt x="1062035" y="662245"/>
                  </a:lnTo>
                  <a:lnTo>
                    <a:pt x="1063226" y="638137"/>
                  </a:lnTo>
                  <a:lnTo>
                    <a:pt x="1064376" y="697887"/>
                  </a:lnTo>
                  <a:lnTo>
                    <a:pt x="1065526" y="668275"/>
                  </a:lnTo>
                  <a:lnTo>
                    <a:pt x="1066718" y="698671"/>
                  </a:lnTo>
                  <a:lnTo>
                    <a:pt x="1067868" y="690550"/>
                  </a:lnTo>
                  <a:lnTo>
                    <a:pt x="1069018" y="699723"/>
                  </a:lnTo>
                  <a:lnTo>
                    <a:pt x="1070209" y="696314"/>
                  </a:lnTo>
                  <a:lnTo>
                    <a:pt x="1071359" y="666964"/>
                  </a:lnTo>
                  <a:lnTo>
                    <a:pt x="1072510" y="677706"/>
                  </a:lnTo>
                  <a:lnTo>
                    <a:pt x="1073700" y="690288"/>
                  </a:lnTo>
                  <a:lnTo>
                    <a:pt x="1074851" y="694740"/>
                  </a:lnTo>
                  <a:lnTo>
                    <a:pt x="1076042" y="682947"/>
                  </a:lnTo>
                  <a:lnTo>
                    <a:pt x="1077192" y="700770"/>
                  </a:lnTo>
                  <a:lnTo>
                    <a:pt x="1078342" y="706012"/>
                  </a:lnTo>
                  <a:lnTo>
                    <a:pt x="1079533" y="716232"/>
                  </a:lnTo>
                  <a:lnTo>
                    <a:pt x="1080684" y="705486"/>
                  </a:lnTo>
                  <a:lnTo>
                    <a:pt x="1081833" y="707059"/>
                  </a:lnTo>
                  <a:lnTo>
                    <a:pt x="1083025" y="705223"/>
                  </a:lnTo>
                  <a:lnTo>
                    <a:pt x="1084175" y="714921"/>
                  </a:lnTo>
                  <a:lnTo>
                    <a:pt x="1085325" y="697624"/>
                  </a:lnTo>
                  <a:lnTo>
                    <a:pt x="1086516" y="715184"/>
                  </a:lnTo>
                  <a:lnTo>
                    <a:pt x="1087667" y="677447"/>
                  </a:lnTo>
                  <a:lnTo>
                    <a:pt x="1088858" y="683210"/>
                  </a:lnTo>
                  <a:lnTo>
                    <a:pt x="1090008" y="700770"/>
                  </a:lnTo>
                  <a:lnTo>
                    <a:pt x="1091158" y="694481"/>
                  </a:lnTo>
                  <a:lnTo>
                    <a:pt x="1092349" y="710464"/>
                  </a:lnTo>
                  <a:lnTo>
                    <a:pt x="1093500" y="696839"/>
                  </a:lnTo>
                  <a:lnTo>
                    <a:pt x="1094649" y="680589"/>
                  </a:lnTo>
                  <a:lnTo>
                    <a:pt x="1095841" y="699982"/>
                  </a:lnTo>
                  <a:lnTo>
                    <a:pt x="1096991" y="710727"/>
                  </a:lnTo>
                  <a:lnTo>
                    <a:pt x="1098141" y="724619"/>
                  </a:lnTo>
                  <a:lnTo>
                    <a:pt x="1099332" y="736934"/>
                  </a:lnTo>
                  <a:lnTo>
                    <a:pt x="1100482" y="704438"/>
                  </a:lnTo>
                  <a:lnTo>
                    <a:pt x="1101633" y="733003"/>
                  </a:lnTo>
                  <a:lnTo>
                    <a:pt x="1102824" y="724094"/>
                  </a:lnTo>
                  <a:lnTo>
                    <a:pt x="1103974" y="709943"/>
                  </a:lnTo>
                  <a:lnTo>
                    <a:pt x="1105165" y="724878"/>
                  </a:lnTo>
                  <a:lnTo>
                    <a:pt x="1106315" y="716232"/>
                  </a:lnTo>
                  <a:lnTo>
                    <a:pt x="1107465" y="709680"/>
                  </a:lnTo>
                  <a:lnTo>
                    <a:pt x="1108657" y="717805"/>
                  </a:lnTo>
                  <a:lnTo>
                    <a:pt x="1109807" y="742964"/>
                  </a:lnTo>
                  <a:lnTo>
                    <a:pt x="1110957" y="730119"/>
                  </a:lnTo>
                  <a:lnTo>
                    <a:pt x="1112148" y="735887"/>
                  </a:lnTo>
                  <a:lnTo>
                    <a:pt x="1113298" y="726977"/>
                  </a:lnTo>
                  <a:lnTo>
                    <a:pt x="1114449" y="731956"/>
                  </a:lnTo>
                  <a:lnTo>
                    <a:pt x="1115640" y="736412"/>
                  </a:lnTo>
                  <a:lnTo>
                    <a:pt x="1116790" y="740602"/>
                  </a:lnTo>
                  <a:lnTo>
                    <a:pt x="1117940" y="731430"/>
                  </a:lnTo>
                  <a:lnTo>
                    <a:pt x="1119131" y="756068"/>
                  </a:lnTo>
                  <a:lnTo>
                    <a:pt x="1120281" y="736150"/>
                  </a:lnTo>
                  <a:lnTo>
                    <a:pt x="1121472" y="743486"/>
                  </a:lnTo>
                  <a:lnTo>
                    <a:pt x="1122623" y="723309"/>
                  </a:lnTo>
                  <a:lnTo>
                    <a:pt x="1123773" y="762093"/>
                  </a:lnTo>
                  <a:lnTo>
                    <a:pt x="1124964" y="703128"/>
                  </a:lnTo>
                  <a:lnTo>
                    <a:pt x="1126114" y="749775"/>
                  </a:lnTo>
                  <a:lnTo>
                    <a:pt x="1127264" y="736412"/>
                  </a:lnTo>
                  <a:lnTo>
                    <a:pt x="1128456" y="771792"/>
                  </a:lnTo>
                  <a:lnTo>
                    <a:pt x="1129606" y="748990"/>
                  </a:lnTo>
                  <a:lnTo>
                    <a:pt x="1130756" y="740081"/>
                  </a:lnTo>
                  <a:lnTo>
                    <a:pt x="1131947" y="739818"/>
                  </a:lnTo>
                  <a:lnTo>
                    <a:pt x="1133097" y="753447"/>
                  </a:lnTo>
                  <a:lnTo>
                    <a:pt x="1134247" y="730382"/>
                  </a:lnTo>
                  <a:lnTo>
                    <a:pt x="1135439" y="756852"/>
                  </a:lnTo>
                  <a:lnTo>
                    <a:pt x="1136589" y="768119"/>
                  </a:lnTo>
                  <a:lnTo>
                    <a:pt x="1137780" y="762093"/>
                  </a:lnTo>
                  <a:lnTo>
                    <a:pt x="1138930" y="757115"/>
                  </a:lnTo>
                  <a:lnTo>
                    <a:pt x="1140080" y="745322"/>
                  </a:lnTo>
                  <a:lnTo>
                    <a:pt x="1141272" y="753184"/>
                  </a:lnTo>
                  <a:lnTo>
                    <a:pt x="1142421" y="750037"/>
                  </a:lnTo>
                  <a:lnTo>
                    <a:pt x="1143572" y="757637"/>
                  </a:lnTo>
                  <a:lnTo>
                    <a:pt x="1144763" y="760783"/>
                  </a:lnTo>
                  <a:lnTo>
                    <a:pt x="1145913" y="777818"/>
                  </a:lnTo>
                  <a:lnTo>
                    <a:pt x="1147063" y="763667"/>
                  </a:lnTo>
                  <a:lnTo>
                    <a:pt x="1148254" y="766809"/>
                  </a:lnTo>
                  <a:lnTo>
                    <a:pt x="1149405" y="758947"/>
                  </a:lnTo>
                  <a:lnTo>
                    <a:pt x="1150555" y="768908"/>
                  </a:lnTo>
                  <a:lnTo>
                    <a:pt x="1151746" y="788563"/>
                  </a:lnTo>
                  <a:lnTo>
                    <a:pt x="1152896" y="783322"/>
                  </a:lnTo>
                  <a:lnTo>
                    <a:pt x="1154088" y="780175"/>
                  </a:lnTo>
                  <a:lnTo>
                    <a:pt x="1155237" y="764977"/>
                  </a:lnTo>
                  <a:lnTo>
                    <a:pt x="1156388" y="761568"/>
                  </a:lnTo>
                  <a:lnTo>
                    <a:pt x="1157579" y="779912"/>
                  </a:lnTo>
                  <a:lnTo>
                    <a:pt x="1158729" y="781223"/>
                  </a:lnTo>
                  <a:lnTo>
                    <a:pt x="1159879" y="773361"/>
                  </a:lnTo>
                  <a:lnTo>
                    <a:pt x="1161070" y="781223"/>
                  </a:lnTo>
                  <a:lnTo>
                    <a:pt x="1162221" y="779654"/>
                  </a:lnTo>
                  <a:lnTo>
                    <a:pt x="1163371" y="772050"/>
                  </a:lnTo>
                  <a:lnTo>
                    <a:pt x="1164562" y="768119"/>
                  </a:lnTo>
                  <a:lnTo>
                    <a:pt x="1165712" y="775981"/>
                  </a:lnTo>
                  <a:lnTo>
                    <a:pt x="1166903" y="778865"/>
                  </a:lnTo>
                  <a:lnTo>
                    <a:pt x="1168053" y="786990"/>
                  </a:lnTo>
                  <a:lnTo>
                    <a:pt x="1169203" y="775723"/>
                  </a:lnTo>
                  <a:lnTo>
                    <a:pt x="1170395" y="788037"/>
                  </a:lnTo>
                  <a:lnTo>
                    <a:pt x="1171545" y="761831"/>
                  </a:lnTo>
                  <a:lnTo>
                    <a:pt x="1172695" y="771529"/>
                  </a:lnTo>
                  <a:lnTo>
                    <a:pt x="1173886" y="778602"/>
                  </a:lnTo>
                  <a:lnTo>
                    <a:pt x="1175036" y="768645"/>
                  </a:lnTo>
                  <a:lnTo>
                    <a:pt x="1176187" y="804024"/>
                  </a:lnTo>
                  <a:lnTo>
                    <a:pt x="1177378" y="795637"/>
                  </a:lnTo>
                  <a:lnTo>
                    <a:pt x="1178528" y="807430"/>
                  </a:lnTo>
                  <a:lnTo>
                    <a:pt x="1179678" y="795115"/>
                  </a:lnTo>
                  <a:lnTo>
                    <a:pt x="1180869" y="784369"/>
                  </a:lnTo>
                  <a:lnTo>
                    <a:pt x="1182019" y="812412"/>
                  </a:lnTo>
                  <a:lnTo>
                    <a:pt x="1183211" y="816602"/>
                  </a:lnTo>
                  <a:lnTo>
                    <a:pt x="1184361" y="809529"/>
                  </a:lnTo>
                  <a:lnTo>
                    <a:pt x="1185511" y="817654"/>
                  </a:lnTo>
                  <a:lnTo>
                    <a:pt x="1186702" y="819749"/>
                  </a:lnTo>
                  <a:lnTo>
                    <a:pt x="1187852" y="810839"/>
                  </a:lnTo>
                  <a:lnTo>
                    <a:pt x="1189003" y="806645"/>
                  </a:lnTo>
                  <a:lnTo>
                    <a:pt x="1190193" y="817912"/>
                  </a:lnTo>
                  <a:lnTo>
                    <a:pt x="1191344" y="818438"/>
                  </a:lnTo>
                  <a:lnTo>
                    <a:pt x="1192494" y="820533"/>
                  </a:lnTo>
                  <a:lnTo>
                    <a:pt x="1193685" y="821059"/>
                  </a:lnTo>
                  <a:lnTo>
                    <a:pt x="1194835" y="821843"/>
                  </a:lnTo>
                  <a:lnTo>
                    <a:pt x="1195985" y="814244"/>
                  </a:lnTo>
                  <a:lnTo>
                    <a:pt x="1197177" y="807955"/>
                  </a:lnTo>
                  <a:lnTo>
                    <a:pt x="1198327" y="821059"/>
                  </a:lnTo>
                  <a:lnTo>
                    <a:pt x="1199518" y="820796"/>
                  </a:lnTo>
                  <a:lnTo>
                    <a:pt x="1200668" y="821322"/>
                  </a:lnTo>
                  <a:lnTo>
                    <a:pt x="1201818" y="823417"/>
                  </a:lnTo>
                  <a:lnTo>
                    <a:pt x="1203009" y="822106"/>
                  </a:lnTo>
                  <a:lnTo>
                    <a:pt x="1204160" y="816865"/>
                  </a:lnTo>
                  <a:lnTo>
                    <a:pt x="1205310" y="814507"/>
                  </a:lnTo>
                  <a:lnTo>
                    <a:pt x="1206501" y="823154"/>
                  </a:lnTo>
                  <a:lnTo>
                    <a:pt x="1207651" y="823942"/>
                  </a:lnTo>
                  <a:lnTo>
                    <a:pt x="1208801" y="823417"/>
                  </a:lnTo>
                  <a:lnTo>
                    <a:pt x="1209993" y="825253"/>
                  </a:lnTo>
                  <a:lnTo>
                    <a:pt x="1211143" y="824464"/>
                  </a:lnTo>
                  <a:lnTo>
                    <a:pt x="1212293" y="819486"/>
                  </a:lnTo>
                  <a:lnTo>
                    <a:pt x="1213484" y="816080"/>
                  </a:lnTo>
                  <a:lnTo>
                    <a:pt x="1214634" y="822632"/>
                  </a:lnTo>
                  <a:lnTo>
                    <a:pt x="1215825" y="823942"/>
                  </a:lnTo>
                  <a:lnTo>
                    <a:pt x="1216975" y="823154"/>
                  </a:lnTo>
                  <a:lnTo>
                    <a:pt x="1218126" y="823154"/>
                  </a:lnTo>
                  <a:lnTo>
                    <a:pt x="1219317" y="824727"/>
                  </a:lnTo>
                  <a:lnTo>
                    <a:pt x="1220467" y="822895"/>
                  </a:lnTo>
                  <a:lnTo>
                    <a:pt x="1221617" y="814770"/>
                  </a:lnTo>
                  <a:lnTo>
                    <a:pt x="1222809" y="823417"/>
                  </a:lnTo>
                  <a:lnTo>
                    <a:pt x="1223959" y="824727"/>
                  </a:lnTo>
                  <a:lnTo>
                    <a:pt x="1225109" y="825253"/>
                  </a:lnTo>
                  <a:lnTo>
                    <a:pt x="1226300" y="822632"/>
                  </a:lnTo>
                  <a:lnTo>
                    <a:pt x="1227450" y="824990"/>
                  </a:lnTo>
                  <a:lnTo>
                    <a:pt x="1228600" y="820533"/>
                  </a:lnTo>
                  <a:lnTo>
                    <a:pt x="1229791" y="824727"/>
                  </a:lnTo>
                  <a:lnTo>
                    <a:pt x="1230942" y="822106"/>
                  </a:lnTo>
                  <a:lnTo>
                    <a:pt x="1232133" y="823680"/>
                  </a:lnTo>
                  <a:lnTo>
                    <a:pt x="1233283" y="826037"/>
                  </a:lnTo>
                  <a:lnTo>
                    <a:pt x="1234433" y="822106"/>
                  </a:lnTo>
                  <a:lnTo>
                    <a:pt x="1235624" y="824205"/>
                  </a:lnTo>
                  <a:lnTo>
                    <a:pt x="1236775" y="821322"/>
                  </a:lnTo>
                  <a:lnTo>
                    <a:pt x="1237924" y="823417"/>
                  </a:lnTo>
                  <a:lnTo>
                    <a:pt x="1239116" y="824464"/>
                  </a:lnTo>
                  <a:lnTo>
                    <a:pt x="1240266" y="824464"/>
                  </a:lnTo>
                  <a:lnTo>
                    <a:pt x="1241416" y="825774"/>
                  </a:lnTo>
                  <a:lnTo>
                    <a:pt x="1242607" y="825253"/>
                  </a:lnTo>
                  <a:lnTo>
                    <a:pt x="1243757" y="823417"/>
                  </a:lnTo>
                  <a:lnTo>
                    <a:pt x="1244949" y="824727"/>
                  </a:lnTo>
                  <a:lnTo>
                    <a:pt x="1246099" y="819486"/>
                  </a:lnTo>
                  <a:lnTo>
                    <a:pt x="1247249" y="824464"/>
                  </a:lnTo>
                  <a:lnTo>
                    <a:pt x="1248440" y="825516"/>
                  </a:lnTo>
                  <a:lnTo>
                    <a:pt x="1249591" y="826037"/>
                  </a:lnTo>
                  <a:lnTo>
                    <a:pt x="1250740" y="825516"/>
                  </a:lnTo>
                  <a:lnTo>
                    <a:pt x="1251932" y="825253"/>
                  </a:lnTo>
                  <a:lnTo>
                    <a:pt x="1253082" y="822895"/>
                  </a:lnTo>
                  <a:lnTo>
                    <a:pt x="1254232" y="823680"/>
                  </a:lnTo>
                  <a:lnTo>
                    <a:pt x="1255423" y="824990"/>
                  </a:lnTo>
                  <a:lnTo>
                    <a:pt x="1256573" y="824990"/>
                  </a:lnTo>
                  <a:lnTo>
                    <a:pt x="1257724" y="825253"/>
                  </a:lnTo>
                  <a:lnTo>
                    <a:pt x="1258914" y="826300"/>
                  </a:lnTo>
                  <a:lnTo>
                    <a:pt x="1260065" y="825253"/>
                  </a:lnTo>
                  <a:lnTo>
                    <a:pt x="1261256" y="821585"/>
                  </a:lnTo>
                  <a:lnTo>
                    <a:pt x="1262406" y="824990"/>
                  </a:lnTo>
                  <a:lnTo>
                    <a:pt x="1263556" y="824205"/>
                  </a:lnTo>
                  <a:lnTo>
                    <a:pt x="1264748" y="826300"/>
                  </a:lnTo>
                  <a:lnTo>
                    <a:pt x="1265898" y="826300"/>
                  </a:lnTo>
                  <a:lnTo>
                    <a:pt x="1267048" y="826826"/>
                  </a:lnTo>
                  <a:lnTo>
                    <a:pt x="1268239" y="823942"/>
                  </a:lnTo>
                  <a:lnTo>
                    <a:pt x="1269389" y="824727"/>
                  </a:lnTo>
                  <a:lnTo>
                    <a:pt x="1270539" y="822632"/>
                  </a:lnTo>
                  <a:lnTo>
                    <a:pt x="1271731" y="825253"/>
                  </a:lnTo>
                  <a:lnTo>
                    <a:pt x="1272881" y="825516"/>
                  </a:lnTo>
                  <a:lnTo>
                    <a:pt x="1274031" y="825774"/>
                  </a:lnTo>
                  <a:lnTo>
                    <a:pt x="1275222" y="826563"/>
                  </a:lnTo>
                  <a:lnTo>
                    <a:pt x="1276372" y="824990"/>
                  </a:lnTo>
                  <a:lnTo>
                    <a:pt x="1277563" y="822895"/>
                  </a:lnTo>
                  <a:lnTo>
                    <a:pt x="1278714" y="823942"/>
                  </a:lnTo>
                  <a:lnTo>
                    <a:pt x="1279864" y="823942"/>
                  </a:lnTo>
                  <a:lnTo>
                    <a:pt x="1281055" y="825774"/>
                  </a:lnTo>
                  <a:lnTo>
                    <a:pt x="1282205" y="826826"/>
                  </a:lnTo>
                  <a:lnTo>
                    <a:pt x="1283355" y="824464"/>
                  </a:lnTo>
                  <a:lnTo>
                    <a:pt x="1284547" y="826826"/>
                  </a:lnTo>
                  <a:lnTo>
                    <a:pt x="1285696" y="825516"/>
                  </a:lnTo>
                  <a:lnTo>
                    <a:pt x="1286847" y="822895"/>
                  </a:lnTo>
                  <a:lnTo>
                    <a:pt x="1288038" y="826300"/>
                  </a:lnTo>
                  <a:lnTo>
                    <a:pt x="1289188" y="826563"/>
                  </a:lnTo>
                  <a:lnTo>
                    <a:pt x="1290338" y="827348"/>
                  </a:lnTo>
                  <a:lnTo>
                    <a:pt x="1291530" y="826563"/>
                  </a:lnTo>
                  <a:lnTo>
                    <a:pt x="1292680" y="827348"/>
                  </a:lnTo>
                  <a:lnTo>
                    <a:pt x="1293871" y="822895"/>
                  </a:lnTo>
                  <a:lnTo>
                    <a:pt x="1295021" y="824464"/>
                  </a:lnTo>
                  <a:lnTo>
                    <a:pt x="1296171" y="825774"/>
                  </a:lnTo>
                  <a:lnTo>
                    <a:pt x="1297363" y="824205"/>
                  </a:lnTo>
                  <a:lnTo>
                    <a:pt x="1298512" y="827873"/>
                  </a:lnTo>
                  <a:lnTo>
                    <a:pt x="1299663" y="826300"/>
                  </a:lnTo>
                  <a:lnTo>
                    <a:pt x="1300854" y="826563"/>
                  </a:lnTo>
                  <a:lnTo>
                    <a:pt x="1302004" y="825774"/>
                  </a:lnTo>
                  <a:lnTo>
                    <a:pt x="1303154" y="825253"/>
                  </a:lnTo>
                  <a:lnTo>
                    <a:pt x="1304345" y="826826"/>
                  </a:lnTo>
                  <a:lnTo>
                    <a:pt x="1305496" y="827085"/>
                  </a:lnTo>
                  <a:lnTo>
                    <a:pt x="1306687" y="825253"/>
                  </a:lnTo>
                  <a:lnTo>
                    <a:pt x="1307837" y="827873"/>
                  </a:lnTo>
                  <a:lnTo>
                    <a:pt x="1308987" y="827873"/>
                  </a:lnTo>
                  <a:lnTo>
                    <a:pt x="1310178" y="825253"/>
                  </a:lnTo>
                  <a:lnTo>
                    <a:pt x="1311328" y="825774"/>
                  </a:lnTo>
                  <a:lnTo>
                    <a:pt x="1312478" y="826826"/>
                  </a:lnTo>
                  <a:lnTo>
                    <a:pt x="1313670" y="827085"/>
                  </a:lnTo>
                  <a:lnTo>
                    <a:pt x="1314820" y="826300"/>
                  </a:lnTo>
                  <a:lnTo>
                    <a:pt x="1315970" y="828136"/>
                  </a:lnTo>
                  <a:lnTo>
                    <a:pt x="1317161" y="826037"/>
                  </a:lnTo>
                  <a:lnTo>
                    <a:pt x="1318312" y="826300"/>
                  </a:lnTo>
                  <a:lnTo>
                    <a:pt x="1318887" y="82554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D3DB541-D193-8BE8-9268-07FDBE899921}"/>
                </a:ext>
              </a:extLst>
            </p:cNvPr>
            <p:cNvSpPr/>
            <p:nvPr/>
          </p:nvSpPr>
          <p:spPr>
            <a:xfrm>
              <a:off x="6461416" y="2237622"/>
              <a:ext cx="1318886" cy="1307721"/>
            </a:xfrm>
            <a:custGeom>
              <a:avLst/>
              <a:gdLst>
                <a:gd name="connsiteX0" fmla="*/ 0 w 1318886"/>
                <a:gd name="connsiteY0" fmla="*/ 1307722 h 1307721"/>
                <a:gd name="connsiteX1" fmla="*/ 863 w 1318886"/>
                <a:gd name="connsiteY1" fmla="*/ 1307722 h 1307721"/>
                <a:gd name="connsiteX2" fmla="*/ 2013 w 1318886"/>
                <a:gd name="connsiteY2" fmla="*/ 1307722 h 1307721"/>
                <a:gd name="connsiteX3" fmla="*/ 3204 w 1318886"/>
                <a:gd name="connsiteY3" fmla="*/ 1307722 h 1307721"/>
                <a:gd name="connsiteX4" fmla="*/ 4354 w 1318886"/>
                <a:gd name="connsiteY4" fmla="*/ 1307722 h 1307721"/>
                <a:gd name="connsiteX5" fmla="*/ 5505 w 1318886"/>
                <a:gd name="connsiteY5" fmla="*/ 1307722 h 1307721"/>
                <a:gd name="connsiteX6" fmla="*/ 6695 w 1318886"/>
                <a:gd name="connsiteY6" fmla="*/ 1307722 h 1307721"/>
                <a:gd name="connsiteX7" fmla="*/ 7846 w 1318886"/>
                <a:gd name="connsiteY7" fmla="*/ 1307722 h 1307721"/>
                <a:gd name="connsiteX8" fmla="*/ 8996 w 1318886"/>
                <a:gd name="connsiteY8" fmla="*/ 1307722 h 1307721"/>
                <a:gd name="connsiteX9" fmla="*/ 10187 w 1318886"/>
                <a:gd name="connsiteY9" fmla="*/ 1307722 h 1307721"/>
                <a:gd name="connsiteX10" fmla="*/ 11337 w 1318886"/>
                <a:gd name="connsiteY10" fmla="*/ 1307722 h 1307721"/>
                <a:gd name="connsiteX11" fmla="*/ 12487 w 1318886"/>
                <a:gd name="connsiteY11" fmla="*/ 1307722 h 1307721"/>
                <a:gd name="connsiteX12" fmla="*/ 13679 w 1318886"/>
                <a:gd name="connsiteY12" fmla="*/ 1307722 h 1307721"/>
                <a:gd name="connsiteX13" fmla="*/ 14829 w 1318886"/>
                <a:gd name="connsiteY13" fmla="*/ 1307722 h 1307721"/>
                <a:gd name="connsiteX14" fmla="*/ 15979 w 1318886"/>
                <a:gd name="connsiteY14" fmla="*/ 1307722 h 1307721"/>
                <a:gd name="connsiteX15" fmla="*/ 17170 w 1318886"/>
                <a:gd name="connsiteY15" fmla="*/ 1307722 h 1307721"/>
                <a:gd name="connsiteX16" fmla="*/ 18320 w 1318886"/>
                <a:gd name="connsiteY16" fmla="*/ 1307722 h 1307721"/>
                <a:gd name="connsiteX17" fmla="*/ 19511 w 1318886"/>
                <a:gd name="connsiteY17" fmla="*/ 1307722 h 1307721"/>
                <a:gd name="connsiteX18" fmla="*/ 20662 w 1318886"/>
                <a:gd name="connsiteY18" fmla="*/ 1307722 h 1307721"/>
                <a:gd name="connsiteX19" fmla="*/ 21812 w 1318886"/>
                <a:gd name="connsiteY19" fmla="*/ 1307722 h 1307721"/>
                <a:gd name="connsiteX20" fmla="*/ 23003 w 1318886"/>
                <a:gd name="connsiteY20" fmla="*/ 1307722 h 1307721"/>
                <a:gd name="connsiteX21" fmla="*/ 24153 w 1318886"/>
                <a:gd name="connsiteY21" fmla="*/ 1307722 h 1307721"/>
                <a:gd name="connsiteX22" fmla="*/ 25303 w 1318886"/>
                <a:gd name="connsiteY22" fmla="*/ 1307722 h 1307721"/>
                <a:gd name="connsiteX23" fmla="*/ 26495 w 1318886"/>
                <a:gd name="connsiteY23" fmla="*/ 1307722 h 1307721"/>
                <a:gd name="connsiteX24" fmla="*/ 27644 w 1318886"/>
                <a:gd name="connsiteY24" fmla="*/ 1307722 h 1307721"/>
                <a:gd name="connsiteX25" fmla="*/ 28795 w 1318886"/>
                <a:gd name="connsiteY25" fmla="*/ 1307722 h 1307721"/>
                <a:gd name="connsiteX26" fmla="*/ 29986 w 1318886"/>
                <a:gd name="connsiteY26" fmla="*/ 1307722 h 1307721"/>
                <a:gd name="connsiteX27" fmla="*/ 31136 w 1318886"/>
                <a:gd name="connsiteY27" fmla="*/ 1307722 h 1307721"/>
                <a:gd name="connsiteX28" fmla="*/ 32327 w 1318886"/>
                <a:gd name="connsiteY28" fmla="*/ 1307722 h 1307721"/>
                <a:gd name="connsiteX29" fmla="*/ 33478 w 1318886"/>
                <a:gd name="connsiteY29" fmla="*/ 1307722 h 1307721"/>
                <a:gd name="connsiteX30" fmla="*/ 34628 w 1318886"/>
                <a:gd name="connsiteY30" fmla="*/ 1307722 h 1307721"/>
                <a:gd name="connsiteX31" fmla="*/ 35819 w 1318886"/>
                <a:gd name="connsiteY31" fmla="*/ 1307722 h 1307721"/>
                <a:gd name="connsiteX32" fmla="*/ 36969 w 1318886"/>
                <a:gd name="connsiteY32" fmla="*/ 1307722 h 1307721"/>
                <a:gd name="connsiteX33" fmla="*/ 38119 w 1318886"/>
                <a:gd name="connsiteY33" fmla="*/ 1307722 h 1307721"/>
                <a:gd name="connsiteX34" fmla="*/ 39311 w 1318886"/>
                <a:gd name="connsiteY34" fmla="*/ 1307722 h 1307721"/>
                <a:gd name="connsiteX35" fmla="*/ 40461 w 1318886"/>
                <a:gd name="connsiteY35" fmla="*/ 1307722 h 1307721"/>
                <a:gd name="connsiteX36" fmla="*/ 41611 w 1318886"/>
                <a:gd name="connsiteY36" fmla="*/ 1307722 h 1307721"/>
                <a:gd name="connsiteX37" fmla="*/ 42802 w 1318886"/>
                <a:gd name="connsiteY37" fmla="*/ 1307722 h 1307721"/>
                <a:gd name="connsiteX38" fmla="*/ 43952 w 1318886"/>
                <a:gd name="connsiteY38" fmla="*/ 1307722 h 1307721"/>
                <a:gd name="connsiteX39" fmla="*/ 45102 w 1318886"/>
                <a:gd name="connsiteY39" fmla="*/ 1307722 h 1307721"/>
                <a:gd name="connsiteX40" fmla="*/ 46293 w 1318886"/>
                <a:gd name="connsiteY40" fmla="*/ 1307722 h 1307721"/>
                <a:gd name="connsiteX41" fmla="*/ 47444 w 1318886"/>
                <a:gd name="connsiteY41" fmla="*/ 1307722 h 1307721"/>
                <a:gd name="connsiteX42" fmla="*/ 48635 w 1318886"/>
                <a:gd name="connsiteY42" fmla="*/ 1303006 h 1307721"/>
                <a:gd name="connsiteX43" fmla="*/ 49785 w 1318886"/>
                <a:gd name="connsiteY43" fmla="*/ 1301955 h 1307721"/>
                <a:gd name="connsiteX44" fmla="*/ 50935 w 1318886"/>
                <a:gd name="connsiteY44" fmla="*/ 1297765 h 1307721"/>
                <a:gd name="connsiteX45" fmla="*/ 52126 w 1318886"/>
                <a:gd name="connsiteY45" fmla="*/ 1293045 h 1307721"/>
                <a:gd name="connsiteX46" fmla="*/ 53277 w 1318886"/>
                <a:gd name="connsiteY46" fmla="*/ 1282825 h 1307721"/>
                <a:gd name="connsiteX47" fmla="*/ 54426 w 1318886"/>
                <a:gd name="connsiteY47" fmla="*/ 1281252 h 1307721"/>
                <a:gd name="connsiteX48" fmla="*/ 55618 w 1318886"/>
                <a:gd name="connsiteY48" fmla="*/ 1285709 h 1307721"/>
                <a:gd name="connsiteX49" fmla="*/ 56768 w 1318886"/>
                <a:gd name="connsiteY49" fmla="*/ 1284398 h 1307721"/>
                <a:gd name="connsiteX50" fmla="*/ 57918 w 1318886"/>
                <a:gd name="connsiteY50" fmla="*/ 1282825 h 1307721"/>
                <a:gd name="connsiteX51" fmla="*/ 59109 w 1318886"/>
                <a:gd name="connsiteY51" fmla="*/ 1285446 h 1307721"/>
                <a:gd name="connsiteX52" fmla="*/ 60259 w 1318886"/>
                <a:gd name="connsiteY52" fmla="*/ 1284398 h 1307721"/>
                <a:gd name="connsiteX53" fmla="*/ 61410 w 1318886"/>
                <a:gd name="connsiteY53" fmla="*/ 1288067 h 1307721"/>
                <a:gd name="connsiteX54" fmla="*/ 62601 w 1318886"/>
                <a:gd name="connsiteY54" fmla="*/ 1291213 h 1307721"/>
                <a:gd name="connsiteX55" fmla="*/ 63751 w 1318886"/>
                <a:gd name="connsiteY55" fmla="*/ 1282299 h 1307721"/>
                <a:gd name="connsiteX56" fmla="*/ 64942 w 1318886"/>
                <a:gd name="connsiteY56" fmla="*/ 1277321 h 1307721"/>
                <a:gd name="connsiteX57" fmla="*/ 66093 w 1318886"/>
                <a:gd name="connsiteY57" fmla="*/ 1285446 h 1307721"/>
                <a:gd name="connsiteX58" fmla="*/ 67242 w 1318886"/>
                <a:gd name="connsiteY58" fmla="*/ 1282299 h 1307721"/>
                <a:gd name="connsiteX59" fmla="*/ 68434 w 1318886"/>
                <a:gd name="connsiteY59" fmla="*/ 1259239 h 1307721"/>
                <a:gd name="connsiteX60" fmla="*/ 69584 w 1318886"/>
                <a:gd name="connsiteY60" fmla="*/ 1275748 h 1307721"/>
                <a:gd name="connsiteX61" fmla="*/ 70734 w 1318886"/>
                <a:gd name="connsiteY61" fmla="*/ 1277584 h 1307721"/>
                <a:gd name="connsiteX62" fmla="*/ 71925 w 1318886"/>
                <a:gd name="connsiteY62" fmla="*/ 1280467 h 1307721"/>
                <a:gd name="connsiteX63" fmla="*/ 73075 w 1318886"/>
                <a:gd name="connsiteY63" fmla="*/ 1279420 h 1307721"/>
                <a:gd name="connsiteX64" fmla="*/ 74226 w 1318886"/>
                <a:gd name="connsiteY64" fmla="*/ 1274700 h 1307721"/>
                <a:gd name="connsiteX65" fmla="*/ 75417 w 1318886"/>
                <a:gd name="connsiteY65" fmla="*/ 1271817 h 1307721"/>
                <a:gd name="connsiteX66" fmla="*/ 76567 w 1318886"/>
                <a:gd name="connsiteY66" fmla="*/ 1282825 h 1307721"/>
                <a:gd name="connsiteX67" fmla="*/ 77717 w 1318886"/>
                <a:gd name="connsiteY67" fmla="*/ 1282825 h 1307721"/>
                <a:gd name="connsiteX68" fmla="*/ 78908 w 1318886"/>
                <a:gd name="connsiteY68" fmla="*/ 1283088 h 1307721"/>
                <a:gd name="connsiteX69" fmla="*/ 80058 w 1318886"/>
                <a:gd name="connsiteY69" fmla="*/ 1283088 h 1307721"/>
                <a:gd name="connsiteX70" fmla="*/ 81250 w 1318886"/>
                <a:gd name="connsiteY70" fmla="*/ 1282299 h 1307721"/>
                <a:gd name="connsiteX71" fmla="*/ 82400 w 1318886"/>
                <a:gd name="connsiteY71" fmla="*/ 1271558 h 1307721"/>
                <a:gd name="connsiteX72" fmla="*/ 83550 w 1318886"/>
                <a:gd name="connsiteY72" fmla="*/ 1271295 h 1307721"/>
                <a:gd name="connsiteX73" fmla="*/ 84741 w 1318886"/>
                <a:gd name="connsiteY73" fmla="*/ 1278368 h 1307721"/>
                <a:gd name="connsiteX74" fmla="*/ 85891 w 1318886"/>
                <a:gd name="connsiteY74" fmla="*/ 1278894 h 1307721"/>
                <a:gd name="connsiteX75" fmla="*/ 87042 w 1318886"/>
                <a:gd name="connsiteY75" fmla="*/ 1276536 h 1307721"/>
                <a:gd name="connsiteX76" fmla="*/ 88232 w 1318886"/>
                <a:gd name="connsiteY76" fmla="*/ 1283088 h 1307721"/>
                <a:gd name="connsiteX77" fmla="*/ 89383 w 1318886"/>
                <a:gd name="connsiteY77" fmla="*/ 1276536 h 1307721"/>
                <a:gd name="connsiteX78" fmla="*/ 90533 w 1318886"/>
                <a:gd name="connsiteY78" fmla="*/ 1290950 h 1307721"/>
                <a:gd name="connsiteX79" fmla="*/ 91724 w 1318886"/>
                <a:gd name="connsiteY79" fmla="*/ 1271295 h 1307721"/>
                <a:gd name="connsiteX80" fmla="*/ 92874 w 1318886"/>
                <a:gd name="connsiteY80" fmla="*/ 1280730 h 1307721"/>
                <a:gd name="connsiteX81" fmla="*/ 94024 w 1318886"/>
                <a:gd name="connsiteY81" fmla="*/ 1280204 h 1307721"/>
                <a:gd name="connsiteX82" fmla="*/ 95216 w 1318886"/>
                <a:gd name="connsiteY82" fmla="*/ 1271032 h 1307721"/>
                <a:gd name="connsiteX83" fmla="*/ 96366 w 1318886"/>
                <a:gd name="connsiteY83" fmla="*/ 1287541 h 1307721"/>
                <a:gd name="connsiteX84" fmla="*/ 97557 w 1318886"/>
                <a:gd name="connsiteY84" fmla="*/ 1266054 h 1307721"/>
                <a:gd name="connsiteX85" fmla="*/ 98707 w 1318886"/>
                <a:gd name="connsiteY85" fmla="*/ 1276536 h 1307721"/>
                <a:gd name="connsiteX86" fmla="*/ 99857 w 1318886"/>
                <a:gd name="connsiteY86" fmla="*/ 1268674 h 1307721"/>
                <a:gd name="connsiteX87" fmla="*/ 101049 w 1318886"/>
                <a:gd name="connsiteY87" fmla="*/ 1278894 h 1307721"/>
                <a:gd name="connsiteX88" fmla="*/ 102199 w 1318886"/>
                <a:gd name="connsiteY88" fmla="*/ 1263433 h 1307721"/>
                <a:gd name="connsiteX89" fmla="*/ 103349 w 1318886"/>
                <a:gd name="connsiteY89" fmla="*/ 1273127 h 1307721"/>
                <a:gd name="connsiteX90" fmla="*/ 104540 w 1318886"/>
                <a:gd name="connsiteY90" fmla="*/ 1271817 h 1307721"/>
                <a:gd name="connsiteX91" fmla="*/ 105690 w 1318886"/>
                <a:gd name="connsiteY91" fmla="*/ 1273127 h 1307721"/>
                <a:gd name="connsiteX92" fmla="*/ 106840 w 1318886"/>
                <a:gd name="connsiteY92" fmla="*/ 1250592 h 1307721"/>
                <a:gd name="connsiteX93" fmla="*/ 108032 w 1318886"/>
                <a:gd name="connsiteY93" fmla="*/ 1254260 h 1307721"/>
                <a:gd name="connsiteX94" fmla="*/ 109182 w 1318886"/>
                <a:gd name="connsiteY94" fmla="*/ 1256355 h 1307721"/>
                <a:gd name="connsiteX95" fmla="*/ 110373 w 1318886"/>
                <a:gd name="connsiteY95" fmla="*/ 1267101 h 1307721"/>
                <a:gd name="connsiteX96" fmla="*/ 111523 w 1318886"/>
                <a:gd name="connsiteY96" fmla="*/ 1260286 h 1307721"/>
                <a:gd name="connsiteX97" fmla="*/ 112673 w 1318886"/>
                <a:gd name="connsiteY97" fmla="*/ 1260024 h 1307721"/>
                <a:gd name="connsiteX98" fmla="*/ 113865 w 1318886"/>
                <a:gd name="connsiteY98" fmla="*/ 1260549 h 1307721"/>
                <a:gd name="connsiteX99" fmla="*/ 115014 w 1318886"/>
                <a:gd name="connsiteY99" fmla="*/ 1247972 h 1307721"/>
                <a:gd name="connsiteX100" fmla="*/ 116165 w 1318886"/>
                <a:gd name="connsiteY100" fmla="*/ 1248231 h 1307721"/>
                <a:gd name="connsiteX101" fmla="*/ 117356 w 1318886"/>
                <a:gd name="connsiteY101" fmla="*/ 1221502 h 1307721"/>
                <a:gd name="connsiteX102" fmla="*/ 118506 w 1318886"/>
                <a:gd name="connsiteY102" fmla="*/ 1235127 h 1307721"/>
                <a:gd name="connsiteX103" fmla="*/ 119656 w 1318886"/>
                <a:gd name="connsiteY103" fmla="*/ 1255308 h 1307721"/>
                <a:gd name="connsiteX104" fmla="*/ 120847 w 1318886"/>
                <a:gd name="connsiteY104" fmla="*/ 1243252 h 1307721"/>
                <a:gd name="connsiteX105" fmla="*/ 121998 w 1318886"/>
                <a:gd name="connsiteY105" fmla="*/ 1233032 h 1307721"/>
                <a:gd name="connsiteX106" fmla="*/ 123147 w 1318886"/>
                <a:gd name="connsiteY106" fmla="*/ 1252687 h 1307721"/>
                <a:gd name="connsiteX107" fmla="*/ 124339 w 1318886"/>
                <a:gd name="connsiteY107" fmla="*/ 1263433 h 1307721"/>
                <a:gd name="connsiteX108" fmla="*/ 125489 w 1318886"/>
                <a:gd name="connsiteY108" fmla="*/ 1246399 h 1307721"/>
                <a:gd name="connsiteX109" fmla="*/ 126680 w 1318886"/>
                <a:gd name="connsiteY109" fmla="*/ 1239058 h 1307721"/>
                <a:gd name="connsiteX110" fmla="*/ 127830 w 1318886"/>
                <a:gd name="connsiteY110" fmla="*/ 1258455 h 1307721"/>
                <a:gd name="connsiteX111" fmla="*/ 128981 w 1318886"/>
                <a:gd name="connsiteY111" fmla="*/ 1248231 h 1307721"/>
                <a:gd name="connsiteX112" fmla="*/ 130172 w 1318886"/>
                <a:gd name="connsiteY112" fmla="*/ 1233032 h 1307721"/>
                <a:gd name="connsiteX113" fmla="*/ 131322 w 1318886"/>
                <a:gd name="connsiteY113" fmla="*/ 1239847 h 1307721"/>
                <a:gd name="connsiteX114" fmla="*/ 132472 w 1318886"/>
                <a:gd name="connsiteY114" fmla="*/ 1251114 h 1307721"/>
                <a:gd name="connsiteX115" fmla="*/ 133663 w 1318886"/>
                <a:gd name="connsiteY115" fmla="*/ 1252950 h 1307721"/>
                <a:gd name="connsiteX116" fmla="*/ 134814 w 1318886"/>
                <a:gd name="connsiteY116" fmla="*/ 1237489 h 1307721"/>
                <a:gd name="connsiteX117" fmla="*/ 135964 w 1318886"/>
                <a:gd name="connsiteY117" fmla="*/ 1239847 h 1307721"/>
                <a:gd name="connsiteX118" fmla="*/ 137155 w 1318886"/>
                <a:gd name="connsiteY118" fmla="*/ 1253735 h 1307721"/>
                <a:gd name="connsiteX119" fmla="*/ 138305 w 1318886"/>
                <a:gd name="connsiteY119" fmla="*/ 1249019 h 1307721"/>
                <a:gd name="connsiteX120" fmla="*/ 139455 w 1318886"/>
                <a:gd name="connsiteY120" fmla="*/ 1255308 h 1307721"/>
                <a:gd name="connsiteX121" fmla="*/ 140646 w 1318886"/>
                <a:gd name="connsiteY121" fmla="*/ 1233032 h 1307721"/>
                <a:gd name="connsiteX122" fmla="*/ 141796 w 1318886"/>
                <a:gd name="connsiteY122" fmla="*/ 1253735 h 1307721"/>
                <a:gd name="connsiteX123" fmla="*/ 142988 w 1318886"/>
                <a:gd name="connsiteY123" fmla="*/ 1262123 h 1307721"/>
                <a:gd name="connsiteX124" fmla="*/ 144138 w 1318886"/>
                <a:gd name="connsiteY124" fmla="*/ 1258976 h 1307721"/>
                <a:gd name="connsiteX125" fmla="*/ 145288 w 1318886"/>
                <a:gd name="connsiteY125" fmla="*/ 1255045 h 1307721"/>
                <a:gd name="connsiteX126" fmla="*/ 146479 w 1318886"/>
                <a:gd name="connsiteY126" fmla="*/ 1253735 h 1307721"/>
                <a:gd name="connsiteX127" fmla="*/ 147629 w 1318886"/>
                <a:gd name="connsiteY127" fmla="*/ 1246136 h 1307721"/>
                <a:gd name="connsiteX128" fmla="*/ 148780 w 1318886"/>
                <a:gd name="connsiteY128" fmla="*/ 1260812 h 1307721"/>
                <a:gd name="connsiteX129" fmla="*/ 149971 w 1318886"/>
                <a:gd name="connsiteY129" fmla="*/ 1258192 h 1307721"/>
                <a:gd name="connsiteX130" fmla="*/ 151121 w 1318886"/>
                <a:gd name="connsiteY130" fmla="*/ 1254260 h 1307721"/>
                <a:gd name="connsiteX131" fmla="*/ 152271 w 1318886"/>
                <a:gd name="connsiteY131" fmla="*/ 1259765 h 1307721"/>
                <a:gd name="connsiteX132" fmla="*/ 153462 w 1318886"/>
                <a:gd name="connsiteY132" fmla="*/ 1250330 h 1307721"/>
                <a:gd name="connsiteX133" fmla="*/ 154612 w 1318886"/>
                <a:gd name="connsiteY133" fmla="*/ 1243252 h 1307721"/>
                <a:gd name="connsiteX134" fmla="*/ 155763 w 1318886"/>
                <a:gd name="connsiteY134" fmla="*/ 1238799 h 1307721"/>
                <a:gd name="connsiteX135" fmla="*/ 156954 w 1318886"/>
                <a:gd name="connsiteY135" fmla="*/ 1255834 h 1307721"/>
                <a:gd name="connsiteX136" fmla="*/ 158104 w 1318886"/>
                <a:gd name="connsiteY136" fmla="*/ 1244562 h 1307721"/>
                <a:gd name="connsiteX137" fmla="*/ 159295 w 1318886"/>
                <a:gd name="connsiteY137" fmla="*/ 1246399 h 1307721"/>
                <a:gd name="connsiteX138" fmla="*/ 160445 w 1318886"/>
                <a:gd name="connsiteY138" fmla="*/ 1245610 h 1307721"/>
                <a:gd name="connsiteX139" fmla="*/ 161596 w 1318886"/>
                <a:gd name="connsiteY139" fmla="*/ 1254782 h 1307721"/>
                <a:gd name="connsiteX140" fmla="*/ 162786 w 1318886"/>
                <a:gd name="connsiteY140" fmla="*/ 1235390 h 1307721"/>
                <a:gd name="connsiteX141" fmla="*/ 163937 w 1318886"/>
                <a:gd name="connsiteY141" fmla="*/ 1255834 h 1307721"/>
                <a:gd name="connsiteX142" fmla="*/ 165087 w 1318886"/>
                <a:gd name="connsiteY142" fmla="*/ 1242468 h 1307721"/>
                <a:gd name="connsiteX143" fmla="*/ 166278 w 1318886"/>
                <a:gd name="connsiteY143" fmla="*/ 1252424 h 1307721"/>
                <a:gd name="connsiteX144" fmla="*/ 167428 w 1318886"/>
                <a:gd name="connsiteY144" fmla="*/ 1240110 h 1307721"/>
                <a:gd name="connsiteX145" fmla="*/ 168578 w 1318886"/>
                <a:gd name="connsiteY145" fmla="*/ 1242989 h 1307721"/>
                <a:gd name="connsiteX146" fmla="*/ 169770 w 1318886"/>
                <a:gd name="connsiteY146" fmla="*/ 1238274 h 1307721"/>
                <a:gd name="connsiteX147" fmla="*/ 170920 w 1318886"/>
                <a:gd name="connsiteY147" fmla="*/ 1250330 h 1307721"/>
                <a:gd name="connsiteX148" fmla="*/ 172070 w 1318886"/>
                <a:gd name="connsiteY148" fmla="*/ 1246399 h 1307721"/>
                <a:gd name="connsiteX149" fmla="*/ 173261 w 1318886"/>
                <a:gd name="connsiteY149" fmla="*/ 1239058 h 1307721"/>
                <a:gd name="connsiteX150" fmla="*/ 174411 w 1318886"/>
                <a:gd name="connsiteY150" fmla="*/ 1256093 h 1307721"/>
                <a:gd name="connsiteX151" fmla="*/ 175602 w 1318886"/>
                <a:gd name="connsiteY151" fmla="*/ 1238537 h 1307721"/>
                <a:gd name="connsiteX152" fmla="*/ 176753 w 1318886"/>
                <a:gd name="connsiteY152" fmla="*/ 1250067 h 1307721"/>
                <a:gd name="connsiteX153" fmla="*/ 177903 w 1318886"/>
                <a:gd name="connsiteY153" fmla="*/ 1251377 h 1307721"/>
                <a:gd name="connsiteX154" fmla="*/ 179094 w 1318886"/>
                <a:gd name="connsiteY154" fmla="*/ 1255834 h 1307721"/>
                <a:gd name="connsiteX155" fmla="*/ 180244 w 1318886"/>
                <a:gd name="connsiteY155" fmla="*/ 1250330 h 1307721"/>
                <a:gd name="connsiteX156" fmla="*/ 181394 w 1318886"/>
                <a:gd name="connsiteY156" fmla="*/ 1261075 h 1307721"/>
                <a:gd name="connsiteX157" fmla="*/ 182586 w 1318886"/>
                <a:gd name="connsiteY157" fmla="*/ 1250330 h 1307721"/>
                <a:gd name="connsiteX158" fmla="*/ 183735 w 1318886"/>
                <a:gd name="connsiteY158" fmla="*/ 1254260 h 1307721"/>
                <a:gd name="connsiteX159" fmla="*/ 184886 w 1318886"/>
                <a:gd name="connsiteY159" fmla="*/ 1249282 h 1307721"/>
                <a:gd name="connsiteX160" fmla="*/ 186077 w 1318886"/>
                <a:gd name="connsiteY160" fmla="*/ 1253472 h 1307721"/>
                <a:gd name="connsiteX161" fmla="*/ 187227 w 1318886"/>
                <a:gd name="connsiteY161" fmla="*/ 1255308 h 1307721"/>
                <a:gd name="connsiteX162" fmla="*/ 188418 w 1318886"/>
                <a:gd name="connsiteY162" fmla="*/ 1256881 h 1307721"/>
                <a:gd name="connsiteX163" fmla="*/ 189568 w 1318886"/>
                <a:gd name="connsiteY163" fmla="*/ 1253735 h 1307721"/>
                <a:gd name="connsiteX164" fmla="*/ 190719 w 1318886"/>
                <a:gd name="connsiteY164" fmla="*/ 1254260 h 1307721"/>
                <a:gd name="connsiteX165" fmla="*/ 191910 w 1318886"/>
                <a:gd name="connsiteY165" fmla="*/ 1258455 h 1307721"/>
                <a:gd name="connsiteX166" fmla="*/ 193060 w 1318886"/>
                <a:gd name="connsiteY166" fmla="*/ 1260286 h 1307721"/>
                <a:gd name="connsiteX167" fmla="*/ 194210 w 1318886"/>
                <a:gd name="connsiteY167" fmla="*/ 1257403 h 1307721"/>
                <a:gd name="connsiteX168" fmla="*/ 195401 w 1318886"/>
                <a:gd name="connsiteY168" fmla="*/ 1249019 h 1307721"/>
                <a:gd name="connsiteX169" fmla="*/ 196552 w 1318886"/>
                <a:gd name="connsiteY169" fmla="*/ 1246399 h 1307721"/>
                <a:gd name="connsiteX170" fmla="*/ 197702 w 1318886"/>
                <a:gd name="connsiteY170" fmla="*/ 1259765 h 1307721"/>
                <a:gd name="connsiteX171" fmla="*/ 198893 w 1318886"/>
                <a:gd name="connsiteY171" fmla="*/ 1246399 h 1307721"/>
                <a:gd name="connsiteX172" fmla="*/ 200043 w 1318886"/>
                <a:gd name="connsiteY172" fmla="*/ 1260812 h 1307721"/>
                <a:gd name="connsiteX173" fmla="*/ 201193 w 1318886"/>
                <a:gd name="connsiteY173" fmla="*/ 1253472 h 1307721"/>
                <a:gd name="connsiteX174" fmla="*/ 202384 w 1318886"/>
                <a:gd name="connsiteY174" fmla="*/ 1253472 h 1307721"/>
                <a:gd name="connsiteX175" fmla="*/ 203535 w 1318886"/>
                <a:gd name="connsiteY175" fmla="*/ 1246661 h 1307721"/>
                <a:gd name="connsiteX176" fmla="*/ 204726 w 1318886"/>
                <a:gd name="connsiteY176" fmla="*/ 1238011 h 1307721"/>
                <a:gd name="connsiteX177" fmla="*/ 205876 w 1318886"/>
                <a:gd name="connsiteY177" fmla="*/ 1245873 h 1307721"/>
                <a:gd name="connsiteX178" fmla="*/ 207026 w 1318886"/>
                <a:gd name="connsiteY178" fmla="*/ 1243515 h 1307721"/>
                <a:gd name="connsiteX179" fmla="*/ 208217 w 1318886"/>
                <a:gd name="connsiteY179" fmla="*/ 1246399 h 1307721"/>
                <a:gd name="connsiteX180" fmla="*/ 209368 w 1318886"/>
                <a:gd name="connsiteY180" fmla="*/ 1264480 h 1307721"/>
                <a:gd name="connsiteX181" fmla="*/ 210517 w 1318886"/>
                <a:gd name="connsiteY181" fmla="*/ 1258713 h 1307721"/>
                <a:gd name="connsiteX182" fmla="*/ 211709 w 1318886"/>
                <a:gd name="connsiteY182" fmla="*/ 1227265 h 1307721"/>
                <a:gd name="connsiteX183" fmla="*/ 212859 w 1318886"/>
                <a:gd name="connsiteY183" fmla="*/ 1244825 h 1307721"/>
                <a:gd name="connsiteX184" fmla="*/ 214009 w 1318886"/>
                <a:gd name="connsiteY184" fmla="*/ 1225433 h 1307721"/>
                <a:gd name="connsiteX185" fmla="*/ 215200 w 1318886"/>
                <a:gd name="connsiteY185" fmla="*/ 1237748 h 1307721"/>
                <a:gd name="connsiteX186" fmla="*/ 216350 w 1318886"/>
                <a:gd name="connsiteY186" fmla="*/ 1246399 h 1307721"/>
                <a:gd name="connsiteX187" fmla="*/ 217501 w 1318886"/>
                <a:gd name="connsiteY187" fmla="*/ 1244299 h 1307721"/>
                <a:gd name="connsiteX188" fmla="*/ 218692 w 1318886"/>
                <a:gd name="connsiteY188" fmla="*/ 1251377 h 1307721"/>
                <a:gd name="connsiteX189" fmla="*/ 219842 w 1318886"/>
                <a:gd name="connsiteY189" fmla="*/ 1231985 h 1307721"/>
                <a:gd name="connsiteX190" fmla="*/ 221033 w 1318886"/>
                <a:gd name="connsiteY190" fmla="*/ 1239847 h 1307721"/>
                <a:gd name="connsiteX191" fmla="*/ 222183 w 1318886"/>
                <a:gd name="connsiteY191" fmla="*/ 1239058 h 1307721"/>
                <a:gd name="connsiteX192" fmla="*/ 223333 w 1318886"/>
                <a:gd name="connsiteY192" fmla="*/ 1239847 h 1307721"/>
                <a:gd name="connsiteX193" fmla="*/ 224525 w 1318886"/>
                <a:gd name="connsiteY193" fmla="*/ 1245873 h 1307721"/>
                <a:gd name="connsiteX194" fmla="*/ 225675 w 1318886"/>
                <a:gd name="connsiteY194" fmla="*/ 1239584 h 1307721"/>
                <a:gd name="connsiteX195" fmla="*/ 226825 w 1318886"/>
                <a:gd name="connsiteY195" fmla="*/ 1256355 h 1307721"/>
                <a:gd name="connsiteX196" fmla="*/ 228016 w 1318886"/>
                <a:gd name="connsiteY196" fmla="*/ 1245873 h 1307721"/>
                <a:gd name="connsiteX197" fmla="*/ 229166 w 1318886"/>
                <a:gd name="connsiteY197" fmla="*/ 1253213 h 1307721"/>
                <a:gd name="connsiteX198" fmla="*/ 230317 w 1318886"/>
                <a:gd name="connsiteY198" fmla="*/ 1247972 h 1307721"/>
                <a:gd name="connsiteX199" fmla="*/ 231507 w 1318886"/>
                <a:gd name="connsiteY199" fmla="*/ 1248231 h 1307721"/>
                <a:gd name="connsiteX200" fmla="*/ 232658 w 1318886"/>
                <a:gd name="connsiteY200" fmla="*/ 1259765 h 1307721"/>
                <a:gd name="connsiteX201" fmla="*/ 233808 w 1318886"/>
                <a:gd name="connsiteY201" fmla="*/ 1264480 h 1307721"/>
                <a:gd name="connsiteX202" fmla="*/ 234999 w 1318886"/>
                <a:gd name="connsiteY202" fmla="*/ 1261860 h 1307721"/>
                <a:gd name="connsiteX203" fmla="*/ 236149 w 1318886"/>
                <a:gd name="connsiteY203" fmla="*/ 1260549 h 1307721"/>
                <a:gd name="connsiteX204" fmla="*/ 237341 w 1318886"/>
                <a:gd name="connsiteY204" fmla="*/ 1258713 h 1307721"/>
                <a:gd name="connsiteX205" fmla="*/ 238491 w 1318886"/>
                <a:gd name="connsiteY205" fmla="*/ 1252162 h 1307721"/>
                <a:gd name="connsiteX206" fmla="*/ 239641 w 1318886"/>
                <a:gd name="connsiteY206" fmla="*/ 1231985 h 1307721"/>
                <a:gd name="connsiteX207" fmla="*/ 240832 w 1318886"/>
                <a:gd name="connsiteY207" fmla="*/ 1248756 h 1307721"/>
                <a:gd name="connsiteX208" fmla="*/ 241982 w 1318886"/>
                <a:gd name="connsiteY208" fmla="*/ 1238274 h 1307721"/>
                <a:gd name="connsiteX209" fmla="*/ 243132 w 1318886"/>
                <a:gd name="connsiteY209" fmla="*/ 1226743 h 1307721"/>
                <a:gd name="connsiteX210" fmla="*/ 244323 w 1318886"/>
                <a:gd name="connsiteY210" fmla="*/ 1200274 h 1307721"/>
                <a:gd name="connsiteX211" fmla="*/ 245474 w 1318886"/>
                <a:gd name="connsiteY211" fmla="*/ 1251640 h 1307721"/>
                <a:gd name="connsiteX212" fmla="*/ 246624 w 1318886"/>
                <a:gd name="connsiteY212" fmla="*/ 1242730 h 1307721"/>
                <a:gd name="connsiteX213" fmla="*/ 247815 w 1318886"/>
                <a:gd name="connsiteY213" fmla="*/ 1230674 h 1307721"/>
                <a:gd name="connsiteX214" fmla="*/ 248965 w 1318886"/>
                <a:gd name="connsiteY214" fmla="*/ 1229627 h 1307721"/>
                <a:gd name="connsiteX215" fmla="*/ 250156 w 1318886"/>
                <a:gd name="connsiteY215" fmla="*/ 1236963 h 1307721"/>
                <a:gd name="connsiteX216" fmla="*/ 251307 w 1318886"/>
                <a:gd name="connsiteY216" fmla="*/ 1224386 h 1307721"/>
                <a:gd name="connsiteX217" fmla="*/ 252457 w 1318886"/>
                <a:gd name="connsiteY217" fmla="*/ 1234868 h 1307721"/>
                <a:gd name="connsiteX218" fmla="*/ 253648 w 1318886"/>
                <a:gd name="connsiteY218" fmla="*/ 1228838 h 1307721"/>
                <a:gd name="connsiteX219" fmla="*/ 254798 w 1318886"/>
                <a:gd name="connsiteY219" fmla="*/ 1238799 h 1307721"/>
                <a:gd name="connsiteX220" fmla="*/ 255948 w 1318886"/>
                <a:gd name="connsiteY220" fmla="*/ 1240110 h 1307721"/>
                <a:gd name="connsiteX221" fmla="*/ 257140 w 1318886"/>
                <a:gd name="connsiteY221" fmla="*/ 1232248 h 1307721"/>
                <a:gd name="connsiteX222" fmla="*/ 258289 w 1318886"/>
                <a:gd name="connsiteY222" fmla="*/ 1234080 h 1307721"/>
                <a:gd name="connsiteX223" fmla="*/ 259440 w 1318886"/>
                <a:gd name="connsiteY223" fmla="*/ 1223860 h 1307721"/>
                <a:gd name="connsiteX224" fmla="*/ 260631 w 1318886"/>
                <a:gd name="connsiteY224" fmla="*/ 1227528 h 1307721"/>
                <a:gd name="connsiteX225" fmla="*/ 261781 w 1318886"/>
                <a:gd name="connsiteY225" fmla="*/ 1191101 h 1307721"/>
                <a:gd name="connsiteX226" fmla="*/ 262931 w 1318886"/>
                <a:gd name="connsiteY226" fmla="*/ 1221239 h 1307721"/>
                <a:gd name="connsiteX227" fmla="*/ 264123 w 1318886"/>
                <a:gd name="connsiteY227" fmla="*/ 1207610 h 1307721"/>
                <a:gd name="connsiteX228" fmla="*/ 265273 w 1318886"/>
                <a:gd name="connsiteY228" fmla="*/ 1179834 h 1307721"/>
                <a:gd name="connsiteX229" fmla="*/ 266464 w 1318886"/>
                <a:gd name="connsiteY229" fmla="*/ 1152838 h 1307721"/>
                <a:gd name="connsiteX230" fmla="*/ 267614 w 1318886"/>
                <a:gd name="connsiteY230" fmla="*/ 1124800 h 1307721"/>
                <a:gd name="connsiteX231" fmla="*/ 268764 w 1318886"/>
                <a:gd name="connsiteY231" fmla="*/ 1007653 h 1307721"/>
                <a:gd name="connsiteX232" fmla="*/ 269956 w 1318886"/>
                <a:gd name="connsiteY232" fmla="*/ 867184 h 1307721"/>
                <a:gd name="connsiteX233" fmla="*/ 271105 w 1318886"/>
                <a:gd name="connsiteY233" fmla="*/ 800619 h 1307721"/>
                <a:gd name="connsiteX234" fmla="*/ 272256 w 1318886"/>
                <a:gd name="connsiteY234" fmla="*/ 820800 h 1307721"/>
                <a:gd name="connsiteX235" fmla="*/ 273447 w 1318886"/>
                <a:gd name="connsiteY235" fmla="*/ 749516 h 1307721"/>
                <a:gd name="connsiteX236" fmla="*/ 274597 w 1318886"/>
                <a:gd name="connsiteY236" fmla="*/ 382094 h 1307721"/>
                <a:gd name="connsiteX237" fmla="*/ 275747 w 1318886"/>
                <a:gd name="connsiteY237" fmla="*/ 470676 h 1307721"/>
                <a:gd name="connsiteX238" fmla="*/ 276938 w 1318886"/>
                <a:gd name="connsiteY238" fmla="*/ 703654 h 1307721"/>
                <a:gd name="connsiteX239" fmla="*/ 278089 w 1318886"/>
                <a:gd name="connsiteY239" fmla="*/ 774938 h 1307721"/>
                <a:gd name="connsiteX240" fmla="*/ 279238 w 1318886"/>
                <a:gd name="connsiteY240" fmla="*/ 672731 h 1307721"/>
                <a:gd name="connsiteX241" fmla="*/ 280430 w 1318886"/>
                <a:gd name="connsiteY241" fmla="*/ 750563 h 1307721"/>
                <a:gd name="connsiteX242" fmla="*/ 281580 w 1318886"/>
                <a:gd name="connsiteY242" fmla="*/ 815559 h 1307721"/>
                <a:gd name="connsiteX243" fmla="*/ 282771 w 1318886"/>
                <a:gd name="connsiteY243" fmla="*/ 997433 h 1307721"/>
                <a:gd name="connsiteX244" fmla="*/ 283921 w 1318886"/>
                <a:gd name="connsiteY244" fmla="*/ 892606 h 1307721"/>
                <a:gd name="connsiteX245" fmla="*/ 285071 w 1318886"/>
                <a:gd name="connsiteY245" fmla="*/ 640232 h 1307721"/>
                <a:gd name="connsiteX246" fmla="*/ 286263 w 1318886"/>
                <a:gd name="connsiteY246" fmla="*/ 652813 h 1307721"/>
                <a:gd name="connsiteX247" fmla="*/ 287413 w 1318886"/>
                <a:gd name="connsiteY247" fmla="*/ 697887 h 1307721"/>
                <a:gd name="connsiteX248" fmla="*/ 288563 w 1318886"/>
                <a:gd name="connsiteY248" fmla="*/ 747943 h 1307721"/>
                <a:gd name="connsiteX249" fmla="*/ 289754 w 1318886"/>
                <a:gd name="connsiteY249" fmla="*/ 726193 h 1307721"/>
                <a:gd name="connsiteX250" fmla="*/ 290905 w 1318886"/>
                <a:gd name="connsiteY250" fmla="*/ 851723 h 1307721"/>
                <a:gd name="connsiteX251" fmla="*/ 292055 w 1318886"/>
                <a:gd name="connsiteY251" fmla="*/ 810839 h 1307721"/>
                <a:gd name="connsiteX252" fmla="*/ 293246 w 1318886"/>
                <a:gd name="connsiteY252" fmla="*/ 725145 h 1307721"/>
                <a:gd name="connsiteX253" fmla="*/ 294396 w 1318886"/>
                <a:gd name="connsiteY253" fmla="*/ 810576 h 1307721"/>
                <a:gd name="connsiteX254" fmla="*/ 295546 w 1318886"/>
                <a:gd name="connsiteY254" fmla="*/ 742438 h 1307721"/>
                <a:gd name="connsiteX255" fmla="*/ 296737 w 1318886"/>
                <a:gd name="connsiteY255" fmla="*/ 474870 h 1307721"/>
                <a:gd name="connsiteX256" fmla="*/ 297887 w 1318886"/>
                <a:gd name="connsiteY256" fmla="*/ 662770 h 1307721"/>
                <a:gd name="connsiteX257" fmla="*/ 299079 w 1318886"/>
                <a:gd name="connsiteY257" fmla="*/ 833904 h 1307721"/>
                <a:gd name="connsiteX258" fmla="*/ 300229 w 1318886"/>
                <a:gd name="connsiteY258" fmla="*/ 808744 h 1307721"/>
                <a:gd name="connsiteX259" fmla="*/ 301379 w 1318886"/>
                <a:gd name="connsiteY259" fmla="*/ 770481 h 1307721"/>
                <a:gd name="connsiteX260" fmla="*/ 302570 w 1318886"/>
                <a:gd name="connsiteY260" fmla="*/ 752662 h 1307721"/>
                <a:gd name="connsiteX261" fmla="*/ 303720 w 1318886"/>
                <a:gd name="connsiteY261" fmla="*/ 830494 h 1307721"/>
                <a:gd name="connsiteX262" fmla="*/ 304871 w 1318886"/>
                <a:gd name="connsiteY262" fmla="*/ 827089 h 1307721"/>
                <a:gd name="connsiteX263" fmla="*/ 306062 w 1318886"/>
                <a:gd name="connsiteY263" fmla="*/ 837309 h 1307721"/>
                <a:gd name="connsiteX264" fmla="*/ 307212 w 1318886"/>
                <a:gd name="connsiteY264" fmla="*/ 925365 h 1307721"/>
                <a:gd name="connsiteX265" fmla="*/ 308362 w 1318886"/>
                <a:gd name="connsiteY265" fmla="*/ 907804 h 1307721"/>
                <a:gd name="connsiteX266" fmla="*/ 309553 w 1318886"/>
                <a:gd name="connsiteY266" fmla="*/ 766025 h 1307721"/>
                <a:gd name="connsiteX267" fmla="*/ 310703 w 1318886"/>
                <a:gd name="connsiteY267" fmla="*/ 844645 h 1307721"/>
                <a:gd name="connsiteX268" fmla="*/ 311895 w 1318886"/>
                <a:gd name="connsiteY268" fmla="*/ 905972 h 1307721"/>
                <a:gd name="connsiteX269" fmla="*/ 313045 w 1318886"/>
                <a:gd name="connsiteY269" fmla="*/ 791710 h 1307721"/>
                <a:gd name="connsiteX270" fmla="*/ 314195 w 1318886"/>
                <a:gd name="connsiteY270" fmla="*/ 788300 h 1307721"/>
                <a:gd name="connsiteX271" fmla="*/ 315386 w 1318886"/>
                <a:gd name="connsiteY271" fmla="*/ 909378 h 1307721"/>
                <a:gd name="connsiteX272" fmla="*/ 316536 w 1318886"/>
                <a:gd name="connsiteY272" fmla="*/ 840714 h 1307721"/>
                <a:gd name="connsiteX273" fmla="*/ 317687 w 1318886"/>
                <a:gd name="connsiteY273" fmla="*/ 780701 h 1307721"/>
                <a:gd name="connsiteX274" fmla="*/ 318877 w 1318886"/>
                <a:gd name="connsiteY274" fmla="*/ 802977 h 1307721"/>
                <a:gd name="connsiteX275" fmla="*/ 320028 w 1318886"/>
                <a:gd name="connsiteY275" fmla="*/ 873998 h 1307721"/>
                <a:gd name="connsiteX276" fmla="*/ 321178 w 1318886"/>
                <a:gd name="connsiteY276" fmla="*/ 894701 h 1307721"/>
                <a:gd name="connsiteX277" fmla="*/ 322369 w 1318886"/>
                <a:gd name="connsiteY277" fmla="*/ 850149 h 1307721"/>
                <a:gd name="connsiteX278" fmla="*/ 323519 w 1318886"/>
                <a:gd name="connsiteY278" fmla="*/ 842813 h 1307721"/>
                <a:gd name="connsiteX279" fmla="*/ 324669 w 1318886"/>
                <a:gd name="connsiteY279" fmla="*/ 945804 h 1307721"/>
                <a:gd name="connsiteX280" fmla="*/ 325861 w 1318886"/>
                <a:gd name="connsiteY280" fmla="*/ 784895 h 1307721"/>
                <a:gd name="connsiteX281" fmla="*/ 327010 w 1318886"/>
                <a:gd name="connsiteY281" fmla="*/ 755020 h 1307721"/>
                <a:gd name="connsiteX282" fmla="*/ 328202 w 1318886"/>
                <a:gd name="connsiteY282" fmla="*/ 751611 h 1307721"/>
                <a:gd name="connsiteX283" fmla="*/ 329352 w 1318886"/>
                <a:gd name="connsiteY283" fmla="*/ 824205 h 1307721"/>
                <a:gd name="connsiteX284" fmla="*/ 330502 w 1318886"/>
                <a:gd name="connsiteY284" fmla="*/ 833115 h 1307721"/>
                <a:gd name="connsiteX285" fmla="*/ 331693 w 1318886"/>
                <a:gd name="connsiteY285" fmla="*/ 730908 h 1307721"/>
                <a:gd name="connsiteX286" fmla="*/ 332844 w 1318886"/>
                <a:gd name="connsiteY286" fmla="*/ 673516 h 1307721"/>
                <a:gd name="connsiteX287" fmla="*/ 333994 w 1318886"/>
                <a:gd name="connsiteY287" fmla="*/ 302951 h 1307721"/>
                <a:gd name="connsiteX288" fmla="*/ 335185 w 1318886"/>
                <a:gd name="connsiteY288" fmla="*/ 0 h 1307721"/>
                <a:gd name="connsiteX289" fmla="*/ 336335 w 1318886"/>
                <a:gd name="connsiteY289" fmla="*/ 248441 h 1307721"/>
                <a:gd name="connsiteX290" fmla="*/ 337485 w 1318886"/>
                <a:gd name="connsiteY290" fmla="*/ 418262 h 1307721"/>
                <a:gd name="connsiteX291" fmla="*/ 338677 w 1318886"/>
                <a:gd name="connsiteY291" fmla="*/ 203889 h 1307721"/>
                <a:gd name="connsiteX292" fmla="*/ 339826 w 1318886"/>
                <a:gd name="connsiteY292" fmla="*/ 576814 h 1307721"/>
                <a:gd name="connsiteX293" fmla="*/ 340977 w 1318886"/>
                <a:gd name="connsiteY293" fmla="*/ 473034 h 1307721"/>
                <a:gd name="connsiteX294" fmla="*/ 342168 w 1318886"/>
                <a:gd name="connsiteY294" fmla="*/ 396508 h 1307721"/>
                <a:gd name="connsiteX295" fmla="*/ 343318 w 1318886"/>
                <a:gd name="connsiteY295" fmla="*/ 325489 h 1307721"/>
                <a:gd name="connsiteX296" fmla="*/ 344509 w 1318886"/>
                <a:gd name="connsiteY296" fmla="*/ 498978 h 1307721"/>
                <a:gd name="connsiteX297" fmla="*/ 345659 w 1318886"/>
                <a:gd name="connsiteY297" fmla="*/ 419572 h 1307721"/>
                <a:gd name="connsiteX298" fmla="*/ 346810 w 1318886"/>
                <a:gd name="connsiteY298" fmla="*/ 512607 h 1307721"/>
                <a:gd name="connsiteX299" fmla="*/ 348001 w 1318886"/>
                <a:gd name="connsiteY299" fmla="*/ 676662 h 1307721"/>
                <a:gd name="connsiteX300" fmla="*/ 349151 w 1318886"/>
                <a:gd name="connsiteY300" fmla="*/ 547723 h 1307721"/>
                <a:gd name="connsiteX301" fmla="*/ 350301 w 1318886"/>
                <a:gd name="connsiteY301" fmla="*/ 528068 h 1307721"/>
                <a:gd name="connsiteX302" fmla="*/ 351492 w 1318886"/>
                <a:gd name="connsiteY302" fmla="*/ 314220 h 1307721"/>
                <a:gd name="connsiteX303" fmla="*/ 352643 w 1318886"/>
                <a:gd name="connsiteY303" fmla="*/ 212013 h 1307721"/>
                <a:gd name="connsiteX304" fmla="*/ 353792 w 1318886"/>
                <a:gd name="connsiteY304" fmla="*/ 395986 h 1307721"/>
                <a:gd name="connsiteX305" fmla="*/ 354984 w 1318886"/>
                <a:gd name="connsiteY305" fmla="*/ 482206 h 1307721"/>
                <a:gd name="connsiteX306" fmla="*/ 356134 w 1318886"/>
                <a:gd name="connsiteY306" fmla="*/ 571046 h 1307721"/>
                <a:gd name="connsiteX307" fmla="*/ 357284 w 1318886"/>
                <a:gd name="connsiteY307" fmla="*/ 511034 h 1307721"/>
                <a:gd name="connsiteX308" fmla="*/ 358475 w 1318886"/>
                <a:gd name="connsiteY308" fmla="*/ 279889 h 1307721"/>
                <a:gd name="connsiteX309" fmla="*/ 359626 w 1318886"/>
                <a:gd name="connsiteY309" fmla="*/ 285655 h 1307721"/>
                <a:gd name="connsiteX310" fmla="*/ 360817 w 1318886"/>
                <a:gd name="connsiteY310" fmla="*/ 354840 h 1307721"/>
                <a:gd name="connsiteX311" fmla="*/ 361967 w 1318886"/>
                <a:gd name="connsiteY311" fmla="*/ 363228 h 1307721"/>
                <a:gd name="connsiteX312" fmla="*/ 363117 w 1318886"/>
                <a:gd name="connsiteY312" fmla="*/ 292731 h 1307721"/>
                <a:gd name="connsiteX313" fmla="*/ 364308 w 1318886"/>
                <a:gd name="connsiteY313" fmla="*/ 384715 h 1307721"/>
                <a:gd name="connsiteX314" fmla="*/ 365459 w 1318886"/>
                <a:gd name="connsiteY314" fmla="*/ 612977 h 1307721"/>
                <a:gd name="connsiteX315" fmla="*/ 366608 w 1318886"/>
                <a:gd name="connsiteY315" fmla="*/ 522564 h 1307721"/>
                <a:gd name="connsiteX316" fmla="*/ 367800 w 1318886"/>
                <a:gd name="connsiteY316" fmla="*/ 617956 h 1307721"/>
                <a:gd name="connsiteX317" fmla="*/ 368950 w 1318886"/>
                <a:gd name="connsiteY317" fmla="*/ 553227 h 1307721"/>
                <a:gd name="connsiteX318" fmla="*/ 370100 w 1318886"/>
                <a:gd name="connsiteY318" fmla="*/ 481680 h 1307721"/>
                <a:gd name="connsiteX319" fmla="*/ 371291 w 1318886"/>
                <a:gd name="connsiteY319" fmla="*/ 588869 h 1307721"/>
                <a:gd name="connsiteX320" fmla="*/ 372441 w 1318886"/>
                <a:gd name="connsiteY320" fmla="*/ 658055 h 1307721"/>
                <a:gd name="connsiteX321" fmla="*/ 373592 w 1318886"/>
                <a:gd name="connsiteY321" fmla="*/ 562137 h 1307721"/>
                <a:gd name="connsiteX322" fmla="*/ 374783 w 1318886"/>
                <a:gd name="connsiteY322" fmla="*/ 473559 h 1307721"/>
                <a:gd name="connsiteX323" fmla="*/ 375933 w 1318886"/>
                <a:gd name="connsiteY323" fmla="*/ 348551 h 1307721"/>
                <a:gd name="connsiteX324" fmla="*/ 377124 w 1318886"/>
                <a:gd name="connsiteY324" fmla="*/ 569999 h 1307721"/>
                <a:gd name="connsiteX325" fmla="*/ 378274 w 1318886"/>
                <a:gd name="connsiteY325" fmla="*/ 620318 h 1307721"/>
                <a:gd name="connsiteX326" fmla="*/ 379424 w 1318886"/>
                <a:gd name="connsiteY326" fmla="*/ 656482 h 1307721"/>
                <a:gd name="connsiteX327" fmla="*/ 380616 w 1318886"/>
                <a:gd name="connsiteY327" fmla="*/ 783059 h 1307721"/>
                <a:gd name="connsiteX328" fmla="*/ 381766 w 1318886"/>
                <a:gd name="connsiteY328" fmla="*/ 594633 h 1307721"/>
                <a:gd name="connsiteX329" fmla="*/ 382916 w 1318886"/>
                <a:gd name="connsiteY329" fmla="*/ 113476 h 1307721"/>
                <a:gd name="connsiteX330" fmla="*/ 384107 w 1318886"/>
                <a:gd name="connsiteY330" fmla="*/ 251324 h 1307721"/>
                <a:gd name="connsiteX331" fmla="*/ 385257 w 1318886"/>
                <a:gd name="connsiteY331" fmla="*/ 484301 h 1307721"/>
                <a:gd name="connsiteX332" fmla="*/ 386408 w 1318886"/>
                <a:gd name="connsiteY332" fmla="*/ 593585 h 1307721"/>
                <a:gd name="connsiteX333" fmla="*/ 387598 w 1318886"/>
                <a:gd name="connsiteY333" fmla="*/ 520732 h 1307721"/>
                <a:gd name="connsiteX334" fmla="*/ 388749 w 1318886"/>
                <a:gd name="connsiteY334" fmla="*/ 580745 h 1307721"/>
                <a:gd name="connsiteX335" fmla="*/ 389940 w 1318886"/>
                <a:gd name="connsiteY335" fmla="*/ 539861 h 1307721"/>
                <a:gd name="connsiteX336" fmla="*/ 391090 w 1318886"/>
                <a:gd name="connsiteY336" fmla="*/ 540909 h 1307721"/>
                <a:gd name="connsiteX337" fmla="*/ 392240 w 1318886"/>
                <a:gd name="connsiteY337" fmla="*/ 524400 h 1307721"/>
                <a:gd name="connsiteX338" fmla="*/ 393431 w 1318886"/>
                <a:gd name="connsiteY338" fmla="*/ 516275 h 1307721"/>
                <a:gd name="connsiteX339" fmla="*/ 394582 w 1318886"/>
                <a:gd name="connsiteY339" fmla="*/ 668275 h 1307721"/>
                <a:gd name="connsiteX340" fmla="*/ 395732 w 1318886"/>
                <a:gd name="connsiteY340" fmla="*/ 717020 h 1307721"/>
                <a:gd name="connsiteX341" fmla="*/ 396923 w 1318886"/>
                <a:gd name="connsiteY341" fmla="*/ 824205 h 1307721"/>
                <a:gd name="connsiteX342" fmla="*/ 398073 w 1318886"/>
                <a:gd name="connsiteY342" fmla="*/ 719378 h 1307721"/>
                <a:gd name="connsiteX343" fmla="*/ 399223 w 1318886"/>
                <a:gd name="connsiteY343" fmla="*/ 670370 h 1307721"/>
                <a:gd name="connsiteX344" fmla="*/ 400414 w 1318886"/>
                <a:gd name="connsiteY344" fmla="*/ 575766 h 1307721"/>
                <a:gd name="connsiteX345" fmla="*/ 401565 w 1318886"/>
                <a:gd name="connsiteY345" fmla="*/ 592801 h 1307721"/>
                <a:gd name="connsiteX346" fmla="*/ 402715 w 1318886"/>
                <a:gd name="connsiteY346" fmla="*/ 773365 h 1307721"/>
                <a:gd name="connsiteX347" fmla="*/ 403906 w 1318886"/>
                <a:gd name="connsiteY347" fmla="*/ 682951 h 1307721"/>
                <a:gd name="connsiteX348" fmla="*/ 405056 w 1318886"/>
                <a:gd name="connsiteY348" fmla="*/ 708111 h 1307721"/>
                <a:gd name="connsiteX349" fmla="*/ 406247 w 1318886"/>
                <a:gd name="connsiteY349" fmla="*/ 673516 h 1307721"/>
                <a:gd name="connsiteX350" fmla="*/ 407398 w 1318886"/>
                <a:gd name="connsiteY350" fmla="*/ 691861 h 1307721"/>
                <a:gd name="connsiteX351" fmla="*/ 408548 w 1318886"/>
                <a:gd name="connsiteY351" fmla="*/ 620577 h 1307721"/>
                <a:gd name="connsiteX352" fmla="*/ 409739 w 1318886"/>
                <a:gd name="connsiteY352" fmla="*/ 688977 h 1307721"/>
                <a:gd name="connsiteX353" fmla="*/ 410889 w 1318886"/>
                <a:gd name="connsiteY353" fmla="*/ 798524 h 1307721"/>
                <a:gd name="connsiteX354" fmla="*/ 412039 w 1318886"/>
                <a:gd name="connsiteY354" fmla="*/ 743490 h 1307721"/>
                <a:gd name="connsiteX355" fmla="*/ 413231 w 1318886"/>
                <a:gd name="connsiteY355" fmla="*/ 759999 h 1307721"/>
                <a:gd name="connsiteX356" fmla="*/ 414380 w 1318886"/>
                <a:gd name="connsiteY356" fmla="*/ 777818 h 1307721"/>
                <a:gd name="connsiteX357" fmla="*/ 415531 w 1318886"/>
                <a:gd name="connsiteY357" fmla="*/ 634990 h 1307721"/>
                <a:gd name="connsiteX358" fmla="*/ 416722 w 1318886"/>
                <a:gd name="connsiteY358" fmla="*/ 790136 h 1307721"/>
                <a:gd name="connsiteX359" fmla="*/ 417872 w 1318886"/>
                <a:gd name="connsiteY359" fmla="*/ 789352 h 1307721"/>
                <a:gd name="connsiteX360" fmla="*/ 419022 w 1318886"/>
                <a:gd name="connsiteY360" fmla="*/ 743490 h 1307721"/>
                <a:gd name="connsiteX361" fmla="*/ 420213 w 1318886"/>
                <a:gd name="connsiteY361" fmla="*/ 716757 h 1307721"/>
                <a:gd name="connsiteX362" fmla="*/ 421364 w 1318886"/>
                <a:gd name="connsiteY362" fmla="*/ 810576 h 1307721"/>
                <a:gd name="connsiteX363" fmla="*/ 422555 w 1318886"/>
                <a:gd name="connsiteY363" fmla="*/ 758425 h 1307721"/>
                <a:gd name="connsiteX364" fmla="*/ 423705 w 1318886"/>
                <a:gd name="connsiteY364" fmla="*/ 701296 h 1307721"/>
                <a:gd name="connsiteX365" fmla="*/ 424855 w 1318886"/>
                <a:gd name="connsiteY365" fmla="*/ 796951 h 1307721"/>
                <a:gd name="connsiteX366" fmla="*/ 426047 w 1318886"/>
                <a:gd name="connsiteY366" fmla="*/ 713874 h 1307721"/>
                <a:gd name="connsiteX367" fmla="*/ 427196 w 1318886"/>
                <a:gd name="connsiteY367" fmla="*/ 734576 h 1307721"/>
                <a:gd name="connsiteX368" fmla="*/ 428347 w 1318886"/>
                <a:gd name="connsiteY368" fmla="*/ 628180 h 1307721"/>
                <a:gd name="connsiteX369" fmla="*/ 429538 w 1318886"/>
                <a:gd name="connsiteY369" fmla="*/ 784632 h 1307721"/>
                <a:gd name="connsiteX370" fmla="*/ 430688 w 1318886"/>
                <a:gd name="connsiteY370" fmla="*/ 676400 h 1307721"/>
                <a:gd name="connsiteX371" fmla="*/ 431838 w 1318886"/>
                <a:gd name="connsiteY371" fmla="*/ 468318 h 1307721"/>
                <a:gd name="connsiteX372" fmla="*/ 433029 w 1318886"/>
                <a:gd name="connsiteY372" fmla="*/ 551654 h 1307721"/>
                <a:gd name="connsiteX373" fmla="*/ 434180 w 1318886"/>
                <a:gd name="connsiteY373" fmla="*/ 492163 h 1307721"/>
                <a:gd name="connsiteX374" fmla="*/ 435329 w 1318886"/>
                <a:gd name="connsiteY374" fmla="*/ 683999 h 1307721"/>
                <a:gd name="connsiteX375" fmla="*/ 436521 w 1318886"/>
                <a:gd name="connsiteY375" fmla="*/ 718331 h 1307721"/>
                <a:gd name="connsiteX376" fmla="*/ 437671 w 1318886"/>
                <a:gd name="connsiteY376" fmla="*/ 762619 h 1307721"/>
                <a:gd name="connsiteX377" fmla="*/ 438862 w 1318886"/>
                <a:gd name="connsiteY377" fmla="*/ 782012 h 1307721"/>
                <a:gd name="connsiteX378" fmla="*/ 440012 w 1318886"/>
                <a:gd name="connsiteY378" fmla="*/ 790136 h 1307721"/>
                <a:gd name="connsiteX379" fmla="*/ 441162 w 1318886"/>
                <a:gd name="connsiteY379" fmla="*/ 675089 h 1307721"/>
                <a:gd name="connsiteX380" fmla="*/ 442354 w 1318886"/>
                <a:gd name="connsiteY380" fmla="*/ 696055 h 1307721"/>
                <a:gd name="connsiteX381" fmla="*/ 443504 w 1318886"/>
                <a:gd name="connsiteY381" fmla="*/ 716757 h 1307721"/>
                <a:gd name="connsiteX382" fmla="*/ 444654 w 1318886"/>
                <a:gd name="connsiteY382" fmla="*/ 636564 h 1307721"/>
                <a:gd name="connsiteX383" fmla="*/ 445845 w 1318886"/>
                <a:gd name="connsiteY383" fmla="*/ 760524 h 1307721"/>
                <a:gd name="connsiteX384" fmla="*/ 446995 w 1318886"/>
                <a:gd name="connsiteY384" fmla="*/ 755283 h 1307721"/>
                <a:gd name="connsiteX385" fmla="*/ 448146 w 1318886"/>
                <a:gd name="connsiteY385" fmla="*/ 747158 h 1307721"/>
                <a:gd name="connsiteX386" fmla="*/ 449337 w 1318886"/>
                <a:gd name="connsiteY386" fmla="*/ 775197 h 1307721"/>
                <a:gd name="connsiteX387" fmla="*/ 450487 w 1318886"/>
                <a:gd name="connsiteY387" fmla="*/ 778343 h 1307721"/>
                <a:gd name="connsiteX388" fmla="*/ 451678 w 1318886"/>
                <a:gd name="connsiteY388" fmla="*/ 840192 h 1307721"/>
                <a:gd name="connsiteX389" fmla="*/ 452828 w 1318886"/>
                <a:gd name="connsiteY389" fmla="*/ 877667 h 1307721"/>
                <a:gd name="connsiteX390" fmla="*/ 453978 w 1318886"/>
                <a:gd name="connsiteY390" fmla="*/ 852507 h 1307721"/>
                <a:gd name="connsiteX391" fmla="*/ 455170 w 1318886"/>
                <a:gd name="connsiteY391" fmla="*/ 840714 h 1307721"/>
                <a:gd name="connsiteX392" fmla="*/ 456320 w 1318886"/>
                <a:gd name="connsiteY392" fmla="*/ 850412 h 1307721"/>
                <a:gd name="connsiteX393" fmla="*/ 457470 w 1318886"/>
                <a:gd name="connsiteY393" fmla="*/ 800093 h 1307721"/>
                <a:gd name="connsiteX394" fmla="*/ 458661 w 1318886"/>
                <a:gd name="connsiteY394" fmla="*/ 883697 h 1307721"/>
                <a:gd name="connsiteX395" fmla="*/ 459811 w 1318886"/>
                <a:gd name="connsiteY395" fmla="*/ 906757 h 1307721"/>
                <a:gd name="connsiteX396" fmla="*/ 460962 w 1318886"/>
                <a:gd name="connsiteY396" fmla="*/ 832852 h 1307721"/>
                <a:gd name="connsiteX397" fmla="*/ 462152 w 1318886"/>
                <a:gd name="connsiteY397" fmla="*/ 875572 h 1307721"/>
                <a:gd name="connsiteX398" fmla="*/ 463303 w 1318886"/>
                <a:gd name="connsiteY398" fmla="*/ 902826 h 1307721"/>
                <a:gd name="connsiteX399" fmla="*/ 464453 w 1318886"/>
                <a:gd name="connsiteY399" fmla="*/ 855128 h 1307721"/>
                <a:gd name="connsiteX400" fmla="*/ 465644 w 1318886"/>
                <a:gd name="connsiteY400" fmla="*/ 855654 h 1307721"/>
                <a:gd name="connsiteX401" fmla="*/ 466794 w 1318886"/>
                <a:gd name="connsiteY401" fmla="*/ 790662 h 1307721"/>
                <a:gd name="connsiteX402" fmla="*/ 467986 w 1318886"/>
                <a:gd name="connsiteY402" fmla="*/ 645736 h 1307721"/>
                <a:gd name="connsiteX403" fmla="*/ 469136 w 1318886"/>
                <a:gd name="connsiteY403" fmla="*/ 763145 h 1307721"/>
                <a:gd name="connsiteX404" fmla="*/ 470286 w 1318886"/>
                <a:gd name="connsiteY404" fmla="*/ 871115 h 1307721"/>
                <a:gd name="connsiteX405" fmla="*/ 471477 w 1318886"/>
                <a:gd name="connsiteY405" fmla="*/ 846744 h 1307721"/>
                <a:gd name="connsiteX406" fmla="*/ 472627 w 1318886"/>
                <a:gd name="connsiteY406" fmla="*/ 835214 h 1307721"/>
                <a:gd name="connsiteX407" fmla="*/ 473777 w 1318886"/>
                <a:gd name="connsiteY407" fmla="*/ 838882 h 1307721"/>
                <a:gd name="connsiteX408" fmla="*/ 474968 w 1318886"/>
                <a:gd name="connsiteY408" fmla="*/ 830494 h 1307721"/>
                <a:gd name="connsiteX409" fmla="*/ 476119 w 1318886"/>
                <a:gd name="connsiteY409" fmla="*/ 607473 h 1307721"/>
                <a:gd name="connsiteX410" fmla="*/ 477269 w 1318886"/>
                <a:gd name="connsiteY410" fmla="*/ 433723 h 1307721"/>
                <a:gd name="connsiteX411" fmla="*/ 478460 w 1318886"/>
                <a:gd name="connsiteY411" fmla="*/ 781749 h 1307721"/>
                <a:gd name="connsiteX412" fmla="*/ 479610 w 1318886"/>
                <a:gd name="connsiteY412" fmla="*/ 693171 h 1307721"/>
                <a:gd name="connsiteX413" fmla="*/ 480760 w 1318886"/>
                <a:gd name="connsiteY413" fmla="*/ 691861 h 1307721"/>
                <a:gd name="connsiteX414" fmla="*/ 481952 w 1318886"/>
                <a:gd name="connsiteY414" fmla="*/ 729076 h 1307721"/>
                <a:gd name="connsiteX415" fmla="*/ 483101 w 1318886"/>
                <a:gd name="connsiteY415" fmla="*/ 837046 h 1307721"/>
                <a:gd name="connsiteX416" fmla="*/ 484293 w 1318886"/>
                <a:gd name="connsiteY416" fmla="*/ 860110 h 1307721"/>
                <a:gd name="connsiteX417" fmla="*/ 485443 w 1318886"/>
                <a:gd name="connsiteY417" fmla="*/ 777296 h 1307721"/>
                <a:gd name="connsiteX418" fmla="*/ 486593 w 1318886"/>
                <a:gd name="connsiteY418" fmla="*/ 879503 h 1307721"/>
                <a:gd name="connsiteX419" fmla="*/ 487784 w 1318886"/>
                <a:gd name="connsiteY419" fmla="*/ 794852 h 1307721"/>
                <a:gd name="connsiteX420" fmla="*/ 488934 w 1318886"/>
                <a:gd name="connsiteY420" fmla="*/ 879766 h 1307721"/>
                <a:gd name="connsiteX421" fmla="*/ 490085 w 1318886"/>
                <a:gd name="connsiteY421" fmla="*/ 834688 h 1307721"/>
                <a:gd name="connsiteX422" fmla="*/ 491276 w 1318886"/>
                <a:gd name="connsiteY422" fmla="*/ 959696 h 1307721"/>
                <a:gd name="connsiteX423" fmla="*/ 492426 w 1318886"/>
                <a:gd name="connsiteY423" fmla="*/ 936369 h 1307721"/>
                <a:gd name="connsiteX424" fmla="*/ 493576 w 1318886"/>
                <a:gd name="connsiteY424" fmla="*/ 876619 h 1307721"/>
                <a:gd name="connsiteX425" fmla="*/ 494768 w 1318886"/>
                <a:gd name="connsiteY425" fmla="*/ 963627 h 1307721"/>
                <a:gd name="connsiteX426" fmla="*/ 495917 w 1318886"/>
                <a:gd name="connsiteY426" fmla="*/ 884481 h 1307721"/>
                <a:gd name="connsiteX427" fmla="*/ 497068 w 1318886"/>
                <a:gd name="connsiteY427" fmla="*/ 953145 h 1307721"/>
                <a:gd name="connsiteX428" fmla="*/ 498259 w 1318886"/>
                <a:gd name="connsiteY428" fmla="*/ 965722 h 1307721"/>
                <a:gd name="connsiteX429" fmla="*/ 499409 w 1318886"/>
                <a:gd name="connsiteY429" fmla="*/ 956024 h 1307721"/>
                <a:gd name="connsiteX430" fmla="*/ 500600 w 1318886"/>
                <a:gd name="connsiteY430" fmla="*/ 980136 h 1307721"/>
                <a:gd name="connsiteX431" fmla="*/ 501750 w 1318886"/>
                <a:gd name="connsiteY431" fmla="*/ 978826 h 1307721"/>
                <a:gd name="connsiteX432" fmla="*/ 502901 w 1318886"/>
                <a:gd name="connsiteY432" fmla="*/ 1015778 h 1307721"/>
                <a:gd name="connsiteX433" fmla="*/ 504092 w 1318886"/>
                <a:gd name="connsiteY433" fmla="*/ 987472 h 1307721"/>
                <a:gd name="connsiteX434" fmla="*/ 505242 w 1318886"/>
                <a:gd name="connsiteY434" fmla="*/ 973059 h 1307721"/>
                <a:gd name="connsiteX435" fmla="*/ 506392 w 1318886"/>
                <a:gd name="connsiteY435" fmla="*/ 979089 h 1307721"/>
                <a:gd name="connsiteX436" fmla="*/ 507583 w 1318886"/>
                <a:gd name="connsiteY436" fmla="*/ 996386 h 1307721"/>
                <a:gd name="connsiteX437" fmla="*/ 508734 w 1318886"/>
                <a:gd name="connsiteY437" fmla="*/ 1043817 h 1307721"/>
                <a:gd name="connsiteX438" fmla="*/ 509883 w 1318886"/>
                <a:gd name="connsiteY438" fmla="*/ 952619 h 1307721"/>
                <a:gd name="connsiteX439" fmla="*/ 511075 w 1318886"/>
                <a:gd name="connsiteY439" fmla="*/ 940826 h 1307721"/>
                <a:gd name="connsiteX440" fmla="*/ 512225 w 1318886"/>
                <a:gd name="connsiteY440" fmla="*/ 954977 h 1307721"/>
                <a:gd name="connsiteX441" fmla="*/ 513375 w 1318886"/>
                <a:gd name="connsiteY441" fmla="*/ 908593 h 1307721"/>
                <a:gd name="connsiteX442" fmla="*/ 514566 w 1318886"/>
                <a:gd name="connsiteY442" fmla="*/ 990619 h 1307721"/>
                <a:gd name="connsiteX443" fmla="*/ 515716 w 1318886"/>
                <a:gd name="connsiteY443" fmla="*/ 968869 h 1307721"/>
                <a:gd name="connsiteX444" fmla="*/ 516908 w 1318886"/>
                <a:gd name="connsiteY444" fmla="*/ 947378 h 1307721"/>
                <a:gd name="connsiteX445" fmla="*/ 518058 w 1318886"/>
                <a:gd name="connsiteY445" fmla="*/ 998218 h 1307721"/>
                <a:gd name="connsiteX446" fmla="*/ 519208 w 1318886"/>
                <a:gd name="connsiteY446" fmla="*/ 1023640 h 1307721"/>
                <a:gd name="connsiteX447" fmla="*/ 520399 w 1318886"/>
                <a:gd name="connsiteY447" fmla="*/ 1026783 h 1307721"/>
                <a:gd name="connsiteX448" fmla="*/ 521550 w 1318886"/>
                <a:gd name="connsiteY448" fmla="*/ 916455 h 1307721"/>
                <a:gd name="connsiteX449" fmla="*/ 522699 w 1318886"/>
                <a:gd name="connsiteY449" fmla="*/ 925886 h 1307721"/>
                <a:gd name="connsiteX450" fmla="*/ 523891 w 1318886"/>
                <a:gd name="connsiteY450" fmla="*/ 976468 h 1307721"/>
                <a:gd name="connsiteX451" fmla="*/ 525041 w 1318886"/>
                <a:gd name="connsiteY451" fmla="*/ 912261 h 1307721"/>
                <a:gd name="connsiteX452" fmla="*/ 526191 w 1318886"/>
                <a:gd name="connsiteY452" fmla="*/ 1008964 h 1307721"/>
                <a:gd name="connsiteX453" fmla="*/ 527382 w 1318886"/>
                <a:gd name="connsiteY453" fmla="*/ 1040412 h 1307721"/>
                <a:gd name="connsiteX454" fmla="*/ 528532 w 1318886"/>
                <a:gd name="connsiteY454" fmla="*/ 989046 h 1307721"/>
                <a:gd name="connsiteX455" fmla="*/ 529724 w 1318886"/>
                <a:gd name="connsiteY455" fmla="*/ 993240 h 1307721"/>
                <a:gd name="connsiteX456" fmla="*/ 530873 w 1318886"/>
                <a:gd name="connsiteY456" fmla="*/ 1001102 h 1307721"/>
                <a:gd name="connsiteX457" fmla="*/ 532024 w 1318886"/>
                <a:gd name="connsiteY457" fmla="*/ 1011584 h 1307721"/>
                <a:gd name="connsiteX458" fmla="*/ 533215 w 1318886"/>
                <a:gd name="connsiteY458" fmla="*/ 1040412 h 1307721"/>
                <a:gd name="connsiteX459" fmla="*/ 534365 w 1318886"/>
                <a:gd name="connsiteY459" fmla="*/ 1058494 h 1307721"/>
                <a:gd name="connsiteX460" fmla="*/ 535515 w 1318886"/>
                <a:gd name="connsiteY460" fmla="*/ 1053515 h 1307721"/>
                <a:gd name="connsiteX461" fmla="*/ 536707 w 1318886"/>
                <a:gd name="connsiteY461" fmla="*/ 1005033 h 1307721"/>
                <a:gd name="connsiteX462" fmla="*/ 537857 w 1318886"/>
                <a:gd name="connsiteY462" fmla="*/ 1037528 h 1307721"/>
                <a:gd name="connsiteX463" fmla="*/ 539007 w 1318886"/>
                <a:gd name="connsiteY463" fmla="*/ 1008964 h 1307721"/>
                <a:gd name="connsiteX464" fmla="*/ 540198 w 1318886"/>
                <a:gd name="connsiteY464" fmla="*/ 1052731 h 1307721"/>
                <a:gd name="connsiteX465" fmla="*/ 541348 w 1318886"/>
                <a:gd name="connsiteY465" fmla="*/ 1004770 h 1307721"/>
                <a:gd name="connsiteX466" fmla="*/ 542498 w 1318886"/>
                <a:gd name="connsiteY466" fmla="*/ 1004770 h 1307721"/>
                <a:gd name="connsiteX467" fmla="*/ 543689 w 1318886"/>
                <a:gd name="connsiteY467" fmla="*/ 1017351 h 1307721"/>
                <a:gd name="connsiteX468" fmla="*/ 544840 w 1318886"/>
                <a:gd name="connsiteY468" fmla="*/ 1023640 h 1307721"/>
                <a:gd name="connsiteX469" fmla="*/ 546031 w 1318886"/>
                <a:gd name="connsiteY469" fmla="*/ 1029403 h 1307721"/>
                <a:gd name="connsiteX470" fmla="*/ 547181 w 1318886"/>
                <a:gd name="connsiteY470" fmla="*/ 996123 h 1307721"/>
                <a:gd name="connsiteX471" fmla="*/ 548331 w 1318886"/>
                <a:gd name="connsiteY471" fmla="*/ 1030977 h 1307721"/>
                <a:gd name="connsiteX472" fmla="*/ 549522 w 1318886"/>
                <a:gd name="connsiteY472" fmla="*/ 1009227 h 1307721"/>
                <a:gd name="connsiteX473" fmla="*/ 550673 w 1318886"/>
                <a:gd name="connsiteY473" fmla="*/ 990093 h 1307721"/>
                <a:gd name="connsiteX474" fmla="*/ 551823 w 1318886"/>
                <a:gd name="connsiteY474" fmla="*/ 1038576 h 1307721"/>
                <a:gd name="connsiteX475" fmla="*/ 553014 w 1318886"/>
                <a:gd name="connsiteY475" fmla="*/ 982231 h 1307721"/>
                <a:gd name="connsiteX476" fmla="*/ 554164 w 1318886"/>
                <a:gd name="connsiteY476" fmla="*/ 986688 h 1307721"/>
                <a:gd name="connsiteX477" fmla="*/ 555314 w 1318886"/>
                <a:gd name="connsiteY477" fmla="*/ 1084438 h 1307721"/>
                <a:gd name="connsiteX478" fmla="*/ 556505 w 1318886"/>
                <a:gd name="connsiteY478" fmla="*/ 1193985 h 1307721"/>
                <a:gd name="connsiteX479" fmla="*/ 557655 w 1318886"/>
                <a:gd name="connsiteY479" fmla="*/ 1211019 h 1307721"/>
                <a:gd name="connsiteX480" fmla="*/ 558806 w 1318886"/>
                <a:gd name="connsiteY480" fmla="*/ 1209446 h 1307721"/>
                <a:gd name="connsiteX481" fmla="*/ 559997 w 1318886"/>
                <a:gd name="connsiteY481" fmla="*/ 1215998 h 1307721"/>
                <a:gd name="connsiteX482" fmla="*/ 561147 w 1318886"/>
                <a:gd name="connsiteY482" fmla="*/ 1180356 h 1307721"/>
                <a:gd name="connsiteX483" fmla="*/ 562338 w 1318886"/>
                <a:gd name="connsiteY483" fmla="*/ 1208136 h 1307721"/>
                <a:gd name="connsiteX484" fmla="*/ 563489 w 1318886"/>
                <a:gd name="connsiteY484" fmla="*/ 1215735 h 1307721"/>
                <a:gd name="connsiteX485" fmla="*/ 564639 w 1318886"/>
                <a:gd name="connsiteY485" fmla="*/ 1200799 h 1307721"/>
                <a:gd name="connsiteX486" fmla="*/ 565830 w 1318886"/>
                <a:gd name="connsiteY486" fmla="*/ 1203420 h 1307721"/>
                <a:gd name="connsiteX487" fmla="*/ 566980 w 1318886"/>
                <a:gd name="connsiteY487" fmla="*/ 1225696 h 1307721"/>
                <a:gd name="connsiteX488" fmla="*/ 568130 w 1318886"/>
                <a:gd name="connsiteY488" fmla="*/ 1219666 h 1307721"/>
                <a:gd name="connsiteX489" fmla="*/ 569322 w 1318886"/>
                <a:gd name="connsiteY489" fmla="*/ 1184024 h 1307721"/>
                <a:gd name="connsiteX490" fmla="*/ 570471 w 1318886"/>
                <a:gd name="connsiteY490" fmla="*/ 1212330 h 1307721"/>
                <a:gd name="connsiteX491" fmla="*/ 571622 w 1318886"/>
                <a:gd name="connsiteY491" fmla="*/ 1197127 h 1307721"/>
                <a:gd name="connsiteX492" fmla="*/ 572813 w 1318886"/>
                <a:gd name="connsiteY492" fmla="*/ 1209446 h 1307721"/>
                <a:gd name="connsiteX493" fmla="*/ 573963 w 1318886"/>
                <a:gd name="connsiteY493" fmla="*/ 1217045 h 1307721"/>
                <a:gd name="connsiteX494" fmla="*/ 575113 w 1318886"/>
                <a:gd name="connsiteY494" fmla="*/ 1212067 h 1307721"/>
                <a:gd name="connsiteX495" fmla="*/ 576304 w 1318886"/>
                <a:gd name="connsiteY495" fmla="*/ 1233295 h 1307721"/>
                <a:gd name="connsiteX496" fmla="*/ 577455 w 1318886"/>
                <a:gd name="connsiteY496" fmla="*/ 1191101 h 1307721"/>
                <a:gd name="connsiteX497" fmla="*/ 578646 w 1318886"/>
                <a:gd name="connsiteY497" fmla="*/ 1187955 h 1307721"/>
                <a:gd name="connsiteX498" fmla="*/ 579796 w 1318886"/>
                <a:gd name="connsiteY498" fmla="*/ 1200274 h 1307721"/>
                <a:gd name="connsiteX499" fmla="*/ 580946 w 1318886"/>
                <a:gd name="connsiteY499" fmla="*/ 1206300 h 1307721"/>
                <a:gd name="connsiteX500" fmla="*/ 582137 w 1318886"/>
                <a:gd name="connsiteY500" fmla="*/ 1202894 h 1307721"/>
                <a:gd name="connsiteX501" fmla="*/ 583287 w 1318886"/>
                <a:gd name="connsiteY501" fmla="*/ 1222550 h 1307721"/>
                <a:gd name="connsiteX502" fmla="*/ 584437 w 1318886"/>
                <a:gd name="connsiteY502" fmla="*/ 1233295 h 1307721"/>
                <a:gd name="connsiteX503" fmla="*/ 585629 w 1318886"/>
                <a:gd name="connsiteY503" fmla="*/ 1197916 h 1307721"/>
                <a:gd name="connsiteX504" fmla="*/ 586779 w 1318886"/>
                <a:gd name="connsiteY504" fmla="*/ 1219144 h 1307721"/>
                <a:gd name="connsiteX505" fmla="*/ 587929 w 1318886"/>
                <a:gd name="connsiteY505" fmla="*/ 1201847 h 1307721"/>
                <a:gd name="connsiteX506" fmla="*/ 589120 w 1318886"/>
                <a:gd name="connsiteY506" fmla="*/ 1222812 h 1307721"/>
                <a:gd name="connsiteX507" fmla="*/ 590271 w 1318886"/>
                <a:gd name="connsiteY507" fmla="*/ 1229101 h 1307721"/>
                <a:gd name="connsiteX508" fmla="*/ 591420 w 1318886"/>
                <a:gd name="connsiteY508" fmla="*/ 1236700 h 1307721"/>
                <a:gd name="connsiteX509" fmla="*/ 592612 w 1318886"/>
                <a:gd name="connsiteY509" fmla="*/ 1252424 h 1307721"/>
                <a:gd name="connsiteX510" fmla="*/ 593762 w 1318886"/>
                <a:gd name="connsiteY510" fmla="*/ 1207088 h 1307721"/>
                <a:gd name="connsiteX511" fmla="*/ 594953 w 1318886"/>
                <a:gd name="connsiteY511" fmla="*/ 1255045 h 1307721"/>
                <a:gd name="connsiteX512" fmla="*/ 596103 w 1318886"/>
                <a:gd name="connsiteY512" fmla="*/ 1249282 h 1307721"/>
                <a:gd name="connsiteX513" fmla="*/ 597253 w 1318886"/>
                <a:gd name="connsiteY513" fmla="*/ 1255834 h 1307721"/>
                <a:gd name="connsiteX514" fmla="*/ 598445 w 1318886"/>
                <a:gd name="connsiteY514" fmla="*/ 1251114 h 1307721"/>
                <a:gd name="connsiteX515" fmla="*/ 599595 w 1318886"/>
                <a:gd name="connsiteY515" fmla="*/ 1248231 h 1307721"/>
                <a:gd name="connsiteX516" fmla="*/ 600745 w 1318886"/>
                <a:gd name="connsiteY516" fmla="*/ 1235390 h 1307721"/>
                <a:gd name="connsiteX517" fmla="*/ 601936 w 1318886"/>
                <a:gd name="connsiteY517" fmla="*/ 1198963 h 1307721"/>
                <a:gd name="connsiteX518" fmla="*/ 603086 w 1318886"/>
                <a:gd name="connsiteY518" fmla="*/ 1238799 h 1307721"/>
                <a:gd name="connsiteX519" fmla="*/ 604237 w 1318886"/>
                <a:gd name="connsiteY519" fmla="*/ 1224386 h 1307721"/>
                <a:gd name="connsiteX520" fmla="*/ 605428 w 1318886"/>
                <a:gd name="connsiteY520" fmla="*/ 1206825 h 1307721"/>
                <a:gd name="connsiteX521" fmla="*/ 606578 w 1318886"/>
                <a:gd name="connsiteY521" fmla="*/ 1236700 h 1307721"/>
                <a:gd name="connsiteX522" fmla="*/ 607769 w 1318886"/>
                <a:gd name="connsiteY522" fmla="*/ 1238537 h 1307721"/>
                <a:gd name="connsiteX523" fmla="*/ 608919 w 1318886"/>
                <a:gd name="connsiteY523" fmla="*/ 1219144 h 1307721"/>
                <a:gd name="connsiteX524" fmla="*/ 610069 w 1318886"/>
                <a:gd name="connsiteY524" fmla="*/ 1129252 h 1307721"/>
                <a:gd name="connsiteX525" fmla="*/ 611261 w 1318886"/>
                <a:gd name="connsiteY525" fmla="*/ 1217834 h 1307721"/>
                <a:gd name="connsiteX526" fmla="*/ 612411 w 1318886"/>
                <a:gd name="connsiteY526" fmla="*/ 1230149 h 1307721"/>
                <a:gd name="connsiteX527" fmla="*/ 613561 w 1318886"/>
                <a:gd name="connsiteY527" fmla="*/ 1218881 h 1307721"/>
                <a:gd name="connsiteX528" fmla="*/ 614752 w 1318886"/>
                <a:gd name="connsiteY528" fmla="*/ 1213640 h 1307721"/>
                <a:gd name="connsiteX529" fmla="*/ 615902 w 1318886"/>
                <a:gd name="connsiteY529" fmla="*/ 1235916 h 1307721"/>
                <a:gd name="connsiteX530" fmla="*/ 617053 w 1318886"/>
                <a:gd name="connsiteY530" fmla="*/ 1239847 h 1307721"/>
                <a:gd name="connsiteX531" fmla="*/ 618243 w 1318886"/>
                <a:gd name="connsiteY531" fmla="*/ 1203942 h 1307721"/>
                <a:gd name="connsiteX532" fmla="*/ 619394 w 1318886"/>
                <a:gd name="connsiteY532" fmla="*/ 1237489 h 1307721"/>
                <a:gd name="connsiteX533" fmla="*/ 620544 w 1318886"/>
                <a:gd name="connsiteY533" fmla="*/ 1222024 h 1307721"/>
                <a:gd name="connsiteX534" fmla="*/ 621735 w 1318886"/>
                <a:gd name="connsiteY534" fmla="*/ 1212330 h 1307721"/>
                <a:gd name="connsiteX535" fmla="*/ 622885 w 1318886"/>
                <a:gd name="connsiteY535" fmla="*/ 1178524 h 1307721"/>
                <a:gd name="connsiteX536" fmla="*/ 624076 w 1318886"/>
                <a:gd name="connsiteY536" fmla="*/ 1185075 h 1307721"/>
                <a:gd name="connsiteX537" fmla="*/ 625227 w 1318886"/>
                <a:gd name="connsiteY537" fmla="*/ 1177213 h 1307721"/>
                <a:gd name="connsiteX538" fmla="*/ 626376 w 1318886"/>
                <a:gd name="connsiteY538" fmla="*/ 1144976 h 1307721"/>
                <a:gd name="connsiteX539" fmla="*/ 627568 w 1318886"/>
                <a:gd name="connsiteY539" fmla="*/ 1142356 h 1307721"/>
                <a:gd name="connsiteX540" fmla="*/ 628718 w 1318886"/>
                <a:gd name="connsiteY540" fmla="*/ 1143666 h 1307721"/>
                <a:gd name="connsiteX541" fmla="*/ 629868 w 1318886"/>
                <a:gd name="connsiteY541" fmla="*/ 1184812 h 1307721"/>
                <a:gd name="connsiteX542" fmla="*/ 631059 w 1318886"/>
                <a:gd name="connsiteY542" fmla="*/ 1129515 h 1307721"/>
                <a:gd name="connsiteX543" fmla="*/ 632210 w 1318886"/>
                <a:gd name="connsiteY543" fmla="*/ 1192674 h 1307721"/>
                <a:gd name="connsiteX544" fmla="*/ 633360 w 1318886"/>
                <a:gd name="connsiteY544" fmla="*/ 1204989 h 1307721"/>
                <a:gd name="connsiteX545" fmla="*/ 634551 w 1318886"/>
                <a:gd name="connsiteY545" fmla="*/ 1176425 h 1307721"/>
                <a:gd name="connsiteX546" fmla="*/ 635701 w 1318886"/>
                <a:gd name="connsiteY546" fmla="*/ 1175640 h 1307721"/>
                <a:gd name="connsiteX547" fmla="*/ 636851 w 1318886"/>
                <a:gd name="connsiteY547" fmla="*/ 1219666 h 1307721"/>
                <a:gd name="connsiteX548" fmla="*/ 638043 w 1318886"/>
                <a:gd name="connsiteY548" fmla="*/ 1239847 h 1307721"/>
                <a:gd name="connsiteX549" fmla="*/ 639192 w 1318886"/>
                <a:gd name="connsiteY549" fmla="*/ 1221239 h 1307721"/>
                <a:gd name="connsiteX550" fmla="*/ 640384 w 1318886"/>
                <a:gd name="connsiteY550" fmla="*/ 1215213 h 1307721"/>
                <a:gd name="connsiteX551" fmla="*/ 641534 w 1318886"/>
                <a:gd name="connsiteY551" fmla="*/ 1236963 h 1307721"/>
                <a:gd name="connsiteX552" fmla="*/ 642684 w 1318886"/>
                <a:gd name="connsiteY552" fmla="*/ 1201058 h 1307721"/>
                <a:gd name="connsiteX553" fmla="*/ 643875 w 1318886"/>
                <a:gd name="connsiteY553" fmla="*/ 1227528 h 1307721"/>
                <a:gd name="connsiteX554" fmla="*/ 645025 w 1318886"/>
                <a:gd name="connsiteY554" fmla="*/ 1190838 h 1307721"/>
                <a:gd name="connsiteX555" fmla="*/ 646176 w 1318886"/>
                <a:gd name="connsiteY555" fmla="*/ 1217834 h 1307721"/>
                <a:gd name="connsiteX556" fmla="*/ 647367 w 1318886"/>
                <a:gd name="connsiteY556" fmla="*/ 1254260 h 1307721"/>
                <a:gd name="connsiteX557" fmla="*/ 648517 w 1318886"/>
                <a:gd name="connsiteY557" fmla="*/ 1255834 h 1307721"/>
                <a:gd name="connsiteX558" fmla="*/ 649667 w 1318886"/>
                <a:gd name="connsiteY558" fmla="*/ 1242989 h 1307721"/>
                <a:gd name="connsiteX559" fmla="*/ 650858 w 1318886"/>
                <a:gd name="connsiteY559" fmla="*/ 1212593 h 1307721"/>
                <a:gd name="connsiteX560" fmla="*/ 652008 w 1318886"/>
                <a:gd name="connsiteY560" fmla="*/ 1245351 h 1307721"/>
                <a:gd name="connsiteX561" fmla="*/ 653158 w 1318886"/>
                <a:gd name="connsiteY561" fmla="*/ 1226480 h 1307721"/>
                <a:gd name="connsiteX562" fmla="*/ 654350 w 1318886"/>
                <a:gd name="connsiteY562" fmla="*/ 1245610 h 1307721"/>
                <a:gd name="connsiteX563" fmla="*/ 655500 w 1318886"/>
                <a:gd name="connsiteY563" fmla="*/ 1258192 h 1307721"/>
                <a:gd name="connsiteX564" fmla="*/ 656691 w 1318886"/>
                <a:gd name="connsiteY564" fmla="*/ 1252687 h 1307721"/>
                <a:gd name="connsiteX565" fmla="*/ 657841 w 1318886"/>
                <a:gd name="connsiteY565" fmla="*/ 1249804 h 1307721"/>
                <a:gd name="connsiteX566" fmla="*/ 658992 w 1318886"/>
                <a:gd name="connsiteY566" fmla="*/ 1232248 h 1307721"/>
                <a:gd name="connsiteX567" fmla="*/ 660183 w 1318886"/>
                <a:gd name="connsiteY567" fmla="*/ 1239321 h 1307721"/>
                <a:gd name="connsiteX568" fmla="*/ 661333 w 1318886"/>
                <a:gd name="connsiteY568" fmla="*/ 1252162 h 1307721"/>
                <a:gd name="connsiteX569" fmla="*/ 662483 w 1318886"/>
                <a:gd name="connsiteY569" fmla="*/ 1249804 h 1307721"/>
                <a:gd name="connsiteX570" fmla="*/ 663674 w 1318886"/>
                <a:gd name="connsiteY570" fmla="*/ 1252162 h 1307721"/>
                <a:gd name="connsiteX571" fmla="*/ 664825 w 1318886"/>
                <a:gd name="connsiteY571" fmla="*/ 1249282 h 1307721"/>
                <a:gd name="connsiteX572" fmla="*/ 665974 w 1318886"/>
                <a:gd name="connsiteY572" fmla="*/ 1252950 h 1307721"/>
                <a:gd name="connsiteX573" fmla="*/ 667166 w 1318886"/>
                <a:gd name="connsiteY573" fmla="*/ 1220192 h 1307721"/>
                <a:gd name="connsiteX574" fmla="*/ 668316 w 1318886"/>
                <a:gd name="connsiteY574" fmla="*/ 1246661 h 1307721"/>
                <a:gd name="connsiteX575" fmla="*/ 669507 w 1318886"/>
                <a:gd name="connsiteY575" fmla="*/ 1252162 h 1307721"/>
                <a:gd name="connsiteX576" fmla="*/ 670657 w 1318886"/>
                <a:gd name="connsiteY576" fmla="*/ 1250851 h 1307721"/>
                <a:gd name="connsiteX577" fmla="*/ 671807 w 1318886"/>
                <a:gd name="connsiteY577" fmla="*/ 1253735 h 1307721"/>
                <a:gd name="connsiteX578" fmla="*/ 672999 w 1318886"/>
                <a:gd name="connsiteY578" fmla="*/ 1246399 h 1307721"/>
                <a:gd name="connsiteX579" fmla="*/ 674149 w 1318886"/>
                <a:gd name="connsiteY579" fmla="*/ 1263696 h 1307721"/>
                <a:gd name="connsiteX580" fmla="*/ 675299 w 1318886"/>
                <a:gd name="connsiteY580" fmla="*/ 1195032 h 1307721"/>
                <a:gd name="connsiteX581" fmla="*/ 676490 w 1318886"/>
                <a:gd name="connsiteY581" fmla="*/ 1247709 h 1307721"/>
                <a:gd name="connsiteX582" fmla="*/ 677640 w 1318886"/>
                <a:gd name="connsiteY582" fmla="*/ 1252687 h 1307721"/>
                <a:gd name="connsiteX583" fmla="*/ 678790 w 1318886"/>
                <a:gd name="connsiteY583" fmla="*/ 1245610 h 1307721"/>
                <a:gd name="connsiteX584" fmla="*/ 679982 w 1318886"/>
                <a:gd name="connsiteY584" fmla="*/ 1233558 h 1307721"/>
                <a:gd name="connsiteX585" fmla="*/ 681132 w 1318886"/>
                <a:gd name="connsiteY585" fmla="*/ 1238799 h 1307721"/>
                <a:gd name="connsiteX586" fmla="*/ 682282 w 1318886"/>
                <a:gd name="connsiteY586" fmla="*/ 1248231 h 1307721"/>
                <a:gd name="connsiteX587" fmla="*/ 683473 w 1318886"/>
                <a:gd name="connsiteY587" fmla="*/ 1213114 h 1307721"/>
                <a:gd name="connsiteX588" fmla="*/ 684623 w 1318886"/>
                <a:gd name="connsiteY588" fmla="*/ 1228575 h 1307721"/>
                <a:gd name="connsiteX589" fmla="*/ 685815 w 1318886"/>
                <a:gd name="connsiteY589" fmla="*/ 1247446 h 1307721"/>
                <a:gd name="connsiteX590" fmla="*/ 686964 w 1318886"/>
                <a:gd name="connsiteY590" fmla="*/ 1243515 h 1307721"/>
                <a:gd name="connsiteX591" fmla="*/ 688115 w 1318886"/>
                <a:gd name="connsiteY591" fmla="*/ 1247446 h 1307721"/>
                <a:gd name="connsiteX592" fmla="*/ 689306 w 1318886"/>
                <a:gd name="connsiteY592" fmla="*/ 1244299 h 1307721"/>
                <a:gd name="connsiteX593" fmla="*/ 690456 w 1318886"/>
                <a:gd name="connsiteY593" fmla="*/ 1239321 h 1307721"/>
                <a:gd name="connsiteX594" fmla="*/ 691606 w 1318886"/>
                <a:gd name="connsiteY594" fmla="*/ 1204468 h 1307721"/>
                <a:gd name="connsiteX595" fmla="*/ 692797 w 1318886"/>
                <a:gd name="connsiteY595" fmla="*/ 1243778 h 1307721"/>
                <a:gd name="connsiteX596" fmla="*/ 693948 w 1318886"/>
                <a:gd name="connsiteY596" fmla="*/ 1254260 h 1307721"/>
                <a:gd name="connsiteX597" fmla="*/ 695098 w 1318886"/>
                <a:gd name="connsiteY597" fmla="*/ 1246661 h 1307721"/>
                <a:gd name="connsiteX598" fmla="*/ 696289 w 1318886"/>
                <a:gd name="connsiteY598" fmla="*/ 1229364 h 1307721"/>
                <a:gd name="connsiteX599" fmla="*/ 697439 w 1318886"/>
                <a:gd name="connsiteY599" fmla="*/ 1242205 h 1307721"/>
                <a:gd name="connsiteX600" fmla="*/ 698589 w 1318886"/>
                <a:gd name="connsiteY600" fmla="*/ 1252424 h 1307721"/>
                <a:gd name="connsiteX601" fmla="*/ 699780 w 1318886"/>
                <a:gd name="connsiteY601" fmla="*/ 1209709 h 1307721"/>
                <a:gd name="connsiteX602" fmla="*/ 700931 w 1318886"/>
                <a:gd name="connsiteY602" fmla="*/ 1244825 h 1307721"/>
                <a:gd name="connsiteX603" fmla="*/ 702122 w 1318886"/>
                <a:gd name="connsiteY603" fmla="*/ 1241679 h 1307721"/>
                <a:gd name="connsiteX604" fmla="*/ 703272 w 1318886"/>
                <a:gd name="connsiteY604" fmla="*/ 1244562 h 1307721"/>
                <a:gd name="connsiteX605" fmla="*/ 704422 w 1318886"/>
                <a:gd name="connsiteY605" fmla="*/ 1242205 h 1307721"/>
                <a:gd name="connsiteX606" fmla="*/ 705613 w 1318886"/>
                <a:gd name="connsiteY606" fmla="*/ 1234605 h 1307721"/>
                <a:gd name="connsiteX607" fmla="*/ 706764 w 1318886"/>
                <a:gd name="connsiteY607" fmla="*/ 1249282 h 1307721"/>
                <a:gd name="connsiteX608" fmla="*/ 707914 w 1318886"/>
                <a:gd name="connsiteY608" fmla="*/ 1224123 h 1307721"/>
                <a:gd name="connsiteX609" fmla="*/ 709105 w 1318886"/>
                <a:gd name="connsiteY609" fmla="*/ 1245873 h 1307721"/>
                <a:gd name="connsiteX610" fmla="*/ 710255 w 1318886"/>
                <a:gd name="connsiteY610" fmla="*/ 1255045 h 1307721"/>
                <a:gd name="connsiteX611" fmla="*/ 711405 w 1318886"/>
                <a:gd name="connsiteY611" fmla="*/ 1250067 h 1307721"/>
                <a:gd name="connsiteX612" fmla="*/ 712596 w 1318886"/>
                <a:gd name="connsiteY612" fmla="*/ 1253472 h 1307721"/>
                <a:gd name="connsiteX613" fmla="*/ 713746 w 1318886"/>
                <a:gd name="connsiteY613" fmla="*/ 1240894 h 1307721"/>
                <a:gd name="connsiteX614" fmla="*/ 714897 w 1318886"/>
                <a:gd name="connsiteY614" fmla="*/ 1256881 h 1307721"/>
                <a:gd name="connsiteX615" fmla="*/ 716088 w 1318886"/>
                <a:gd name="connsiteY615" fmla="*/ 1220455 h 1307721"/>
                <a:gd name="connsiteX616" fmla="*/ 717238 w 1318886"/>
                <a:gd name="connsiteY616" fmla="*/ 1247183 h 1307721"/>
                <a:gd name="connsiteX617" fmla="*/ 718429 w 1318886"/>
                <a:gd name="connsiteY617" fmla="*/ 1230411 h 1307721"/>
                <a:gd name="connsiteX618" fmla="*/ 719579 w 1318886"/>
                <a:gd name="connsiteY618" fmla="*/ 1234342 h 1307721"/>
                <a:gd name="connsiteX619" fmla="*/ 720730 w 1318886"/>
                <a:gd name="connsiteY619" fmla="*/ 1231985 h 1307721"/>
                <a:gd name="connsiteX620" fmla="*/ 721921 w 1318886"/>
                <a:gd name="connsiteY620" fmla="*/ 1193722 h 1307721"/>
                <a:gd name="connsiteX621" fmla="*/ 723071 w 1318886"/>
                <a:gd name="connsiteY621" fmla="*/ 1218093 h 1307721"/>
                <a:gd name="connsiteX622" fmla="*/ 724221 w 1318886"/>
                <a:gd name="connsiteY622" fmla="*/ 1179571 h 1307721"/>
                <a:gd name="connsiteX623" fmla="*/ 725413 w 1318886"/>
                <a:gd name="connsiteY623" fmla="*/ 1176687 h 1307721"/>
                <a:gd name="connsiteX624" fmla="*/ 726562 w 1318886"/>
                <a:gd name="connsiteY624" fmla="*/ 1219666 h 1307721"/>
                <a:gd name="connsiteX625" fmla="*/ 727713 w 1318886"/>
                <a:gd name="connsiteY625" fmla="*/ 1228575 h 1307721"/>
                <a:gd name="connsiteX626" fmla="*/ 728904 w 1318886"/>
                <a:gd name="connsiteY626" fmla="*/ 1246399 h 1307721"/>
                <a:gd name="connsiteX627" fmla="*/ 730054 w 1318886"/>
                <a:gd name="connsiteY627" fmla="*/ 1241420 h 1307721"/>
                <a:gd name="connsiteX628" fmla="*/ 731204 w 1318886"/>
                <a:gd name="connsiteY628" fmla="*/ 1240631 h 1307721"/>
                <a:gd name="connsiteX629" fmla="*/ 732395 w 1318886"/>
                <a:gd name="connsiteY629" fmla="*/ 1205252 h 1307721"/>
                <a:gd name="connsiteX630" fmla="*/ 733546 w 1318886"/>
                <a:gd name="connsiteY630" fmla="*/ 1234605 h 1307721"/>
                <a:gd name="connsiteX631" fmla="*/ 734736 w 1318886"/>
                <a:gd name="connsiteY631" fmla="*/ 1220976 h 1307721"/>
                <a:gd name="connsiteX632" fmla="*/ 735887 w 1318886"/>
                <a:gd name="connsiteY632" fmla="*/ 1230411 h 1307721"/>
                <a:gd name="connsiteX633" fmla="*/ 737037 w 1318886"/>
                <a:gd name="connsiteY633" fmla="*/ 1243515 h 1307721"/>
                <a:gd name="connsiteX634" fmla="*/ 738228 w 1318886"/>
                <a:gd name="connsiteY634" fmla="*/ 1195817 h 1307721"/>
                <a:gd name="connsiteX635" fmla="*/ 739378 w 1318886"/>
                <a:gd name="connsiteY635" fmla="*/ 1195558 h 1307721"/>
                <a:gd name="connsiteX636" fmla="*/ 740528 w 1318886"/>
                <a:gd name="connsiteY636" fmla="*/ 1197653 h 1307721"/>
                <a:gd name="connsiteX637" fmla="*/ 741720 w 1318886"/>
                <a:gd name="connsiteY637" fmla="*/ 1227791 h 1307721"/>
                <a:gd name="connsiteX638" fmla="*/ 742870 w 1318886"/>
                <a:gd name="connsiteY638" fmla="*/ 1241157 h 1307721"/>
                <a:gd name="connsiteX639" fmla="*/ 744020 w 1318886"/>
                <a:gd name="connsiteY639" fmla="*/ 1241420 h 1307721"/>
                <a:gd name="connsiteX640" fmla="*/ 745211 w 1318886"/>
                <a:gd name="connsiteY640" fmla="*/ 1233817 h 1307721"/>
                <a:gd name="connsiteX641" fmla="*/ 746361 w 1318886"/>
                <a:gd name="connsiteY641" fmla="*/ 1230674 h 1307721"/>
                <a:gd name="connsiteX642" fmla="*/ 747552 w 1318886"/>
                <a:gd name="connsiteY642" fmla="*/ 1227791 h 1307721"/>
                <a:gd name="connsiteX643" fmla="*/ 748703 w 1318886"/>
                <a:gd name="connsiteY643" fmla="*/ 1207873 h 1307721"/>
                <a:gd name="connsiteX644" fmla="*/ 749853 w 1318886"/>
                <a:gd name="connsiteY644" fmla="*/ 1208136 h 1307721"/>
                <a:gd name="connsiteX645" fmla="*/ 751044 w 1318886"/>
                <a:gd name="connsiteY645" fmla="*/ 1227006 h 1307721"/>
                <a:gd name="connsiteX646" fmla="*/ 752194 w 1318886"/>
                <a:gd name="connsiteY646" fmla="*/ 1223860 h 1307721"/>
                <a:gd name="connsiteX647" fmla="*/ 753344 w 1318886"/>
                <a:gd name="connsiteY647" fmla="*/ 1225433 h 1307721"/>
                <a:gd name="connsiteX648" fmla="*/ 754536 w 1318886"/>
                <a:gd name="connsiteY648" fmla="*/ 1221502 h 1307721"/>
                <a:gd name="connsiteX649" fmla="*/ 755686 w 1318886"/>
                <a:gd name="connsiteY649" fmla="*/ 1232248 h 1307721"/>
                <a:gd name="connsiteX650" fmla="*/ 756836 w 1318886"/>
                <a:gd name="connsiteY650" fmla="*/ 1211019 h 1307721"/>
                <a:gd name="connsiteX651" fmla="*/ 758027 w 1318886"/>
                <a:gd name="connsiteY651" fmla="*/ 1234342 h 1307721"/>
                <a:gd name="connsiteX652" fmla="*/ 759177 w 1318886"/>
                <a:gd name="connsiteY652" fmla="*/ 1231722 h 1307721"/>
                <a:gd name="connsiteX653" fmla="*/ 760328 w 1318886"/>
                <a:gd name="connsiteY653" fmla="*/ 1236700 h 1307721"/>
                <a:gd name="connsiteX654" fmla="*/ 761518 w 1318886"/>
                <a:gd name="connsiteY654" fmla="*/ 1246661 h 1307721"/>
                <a:gd name="connsiteX655" fmla="*/ 762669 w 1318886"/>
                <a:gd name="connsiteY655" fmla="*/ 1231196 h 1307721"/>
                <a:gd name="connsiteX656" fmla="*/ 763860 w 1318886"/>
                <a:gd name="connsiteY656" fmla="*/ 1231196 h 1307721"/>
                <a:gd name="connsiteX657" fmla="*/ 765010 w 1318886"/>
                <a:gd name="connsiteY657" fmla="*/ 1195817 h 1307721"/>
                <a:gd name="connsiteX658" fmla="*/ 766160 w 1318886"/>
                <a:gd name="connsiteY658" fmla="*/ 1190575 h 1307721"/>
                <a:gd name="connsiteX659" fmla="*/ 767352 w 1318886"/>
                <a:gd name="connsiteY659" fmla="*/ 1245873 h 1307721"/>
                <a:gd name="connsiteX660" fmla="*/ 768502 w 1318886"/>
                <a:gd name="connsiteY660" fmla="*/ 1235127 h 1307721"/>
                <a:gd name="connsiteX661" fmla="*/ 769652 w 1318886"/>
                <a:gd name="connsiteY661" fmla="*/ 1230411 h 1307721"/>
                <a:gd name="connsiteX662" fmla="*/ 770843 w 1318886"/>
                <a:gd name="connsiteY662" fmla="*/ 1230411 h 1307721"/>
                <a:gd name="connsiteX663" fmla="*/ 771993 w 1318886"/>
                <a:gd name="connsiteY663" fmla="*/ 1227528 h 1307721"/>
                <a:gd name="connsiteX664" fmla="*/ 773143 w 1318886"/>
                <a:gd name="connsiteY664" fmla="*/ 1213114 h 1307721"/>
                <a:gd name="connsiteX665" fmla="*/ 774334 w 1318886"/>
                <a:gd name="connsiteY665" fmla="*/ 1240894 h 1307721"/>
                <a:gd name="connsiteX666" fmla="*/ 775485 w 1318886"/>
                <a:gd name="connsiteY666" fmla="*/ 1253213 h 1307721"/>
                <a:gd name="connsiteX667" fmla="*/ 776635 w 1318886"/>
                <a:gd name="connsiteY667" fmla="*/ 1246661 h 1307721"/>
                <a:gd name="connsiteX668" fmla="*/ 777826 w 1318886"/>
                <a:gd name="connsiteY668" fmla="*/ 1256355 h 1307721"/>
                <a:gd name="connsiteX669" fmla="*/ 778976 w 1318886"/>
                <a:gd name="connsiteY669" fmla="*/ 1232248 h 1307721"/>
                <a:gd name="connsiteX670" fmla="*/ 780167 w 1318886"/>
                <a:gd name="connsiteY670" fmla="*/ 1260024 h 1307721"/>
                <a:gd name="connsiteX671" fmla="*/ 781318 w 1318886"/>
                <a:gd name="connsiteY671" fmla="*/ 1218618 h 1307721"/>
                <a:gd name="connsiteX672" fmla="*/ 782467 w 1318886"/>
                <a:gd name="connsiteY672" fmla="*/ 1251377 h 1307721"/>
                <a:gd name="connsiteX673" fmla="*/ 783659 w 1318886"/>
                <a:gd name="connsiteY673" fmla="*/ 1251377 h 1307721"/>
                <a:gd name="connsiteX674" fmla="*/ 784809 w 1318886"/>
                <a:gd name="connsiteY674" fmla="*/ 1231196 h 1307721"/>
                <a:gd name="connsiteX675" fmla="*/ 785959 w 1318886"/>
                <a:gd name="connsiteY675" fmla="*/ 1226743 h 1307721"/>
                <a:gd name="connsiteX676" fmla="*/ 787150 w 1318886"/>
                <a:gd name="connsiteY676" fmla="*/ 1188481 h 1307721"/>
                <a:gd name="connsiteX677" fmla="*/ 788300 w 1318886"/>
                <a:gd name="connsiteY677" fmla="*/ 1233558 h 1307721"/>
                <a:gd name="connsiteX678" fmla="*/ 789451 w 1318886"/>
                <a:gd name="connsiteY678" fmla="*/ 1210493 h 1307721"/>
                <a:gd name="connsiteX679" fmla="*/ 790642 w 1318886"/>
                <a:gd name="connsiteY679" fmla="*/ 1235127 h 1307721"/>
                <a:gd name="connsiteX680" fmla="*/ 791792 w 1318886"/>
                <a:gd name="connsiteY680" fmla="*/ 1206300 h 1307721"/>
                <a:gd name="connsiteX681" fmla="*/ 792942 w 1318886"/>
                <a:gd name="connsiteY681" fmla="*/ 1228054 h 1307721"/>
                <a:gd name="connsiteX682" fmla="*/ 794134 w 1318886"/>
                <a:gd name="connsiteY682" fmla="*/ 1236963 h 1307721"/>
                <a:gd name="connsiteX683" fmla="*/ 795283 w 1318886"/>
                <a:gd name="connsiteY683" fmla="*/ 1228575 h 1307721"/>
                <a:gd name="connsiteX684" fmla="*/ 796475 w 1318886"/>
                <a:gd name="connsiteY684" fmla="*/ 1244041 h 1307721"/>
                <a:gd name="connsiteX685" fmla="*/ 797625 w 1318886"/>
                <a:gd name="connsiteY685" fmla="*/ 1241679 h 1307721"/>
                <a:gd name="connsiteX686" fmla="*/ 798775 w 1318886"/>
                <a:gd name="connsiteY686" fmla="*/ 1235127 h 1307721"/>
                <a:gd name="connsiteX687" fmla="*/ 799966 w 1318886"/>
                <a:gd name="connsiteY687" fmla="*/ 1244825 h 1307721"/>
                <a:gd name="connsiteX688" fmla="*/ 801116 w 1318886"/>
                <a:gd name="connsiteY688" fmla="*/ 1258192 h 1307721"/>
                <a:gd name="connsiteX689" fmla="*/ 802267 w 1318886"/>
                <a:gd name="connsiteY689" fmla="*/ 1263170 h 1307721"/>
                <a:gd name="connsiteX690" fmla="*/ 803458 w 1318886"/>
                <a:gd name="connsiteY690" fmla="*/ 1256093 h 1307721"/>
                <a:gd name="connsiteX691" fmla="*/ 804608 w 1318886"/>
                <a:gd name="connsiteY691" fmla="*/ 1250851 h 1307721"/>
                <a:gd name="connsiteX692" fmla="*/ 805758 w 1318886"/>
                <a:gd name="connsiteY692" fmla="*/ 1245873 h 1307721"/>
                <a:gd name="connsiteX693" fmla="*/ 806949 w 1318886"/>
                <a:gd name="connsiteY693" fmla="*/ 1245351 h 1307721"/>
                <a:gd name="connsiteX694" fmla="*/ 808099 w 1318886"/>
                <a:gd name="connsiteY694" fmla="*/ 1185334 h 1307721"/>
                <a:gd name="connsiteX695" fmla="*/ 809249 w 1318886"/>
                <a:gd name="connsiteY695" fmla="*/ 1246136 h 1307721"/>
                <a:gd name="connsiteX696" fmla="*/ 810441 w 1318886"/>
                <a:gd name="connsiteY696" fmla="*/ 1258976 h 1307721"/>
                <a:gd name="connsiteX697" fmla="*/ 811591 w 1318886"/>
                <a:gd name="connsiteY697" fmla="*/ 1245351 h 1307721"/>
                <a:gd name="connsiteX698" fmla="*/ 812782 w 1318886"/>
                <a:gd name="connsiteY698" fmla="*/ 1251640 h 1307721"/>
                <a:gd name="connsiteX699" fmla="*/ 813932 w 1318886"/>
                <a:gd name="connsiteY699" fmla="*/ 1230411 h 1307721"/>
                <a:gd name="connsiteX700" fmla="*/ 815082 w 1318886"/>
                <a:gd name="connsiteY700" fmla="*/ 1220455 h 1307721"/>
                <a:gd name="connsiteX701" fmla="*/ 816274 w 1318886"/>
                <a:gd name="connsiteY701" fmla="*/ 1247709 h 1307721"/>
                <a:gd name="connsiteX702" fmla="*/ 817424 w 1318886"/>
                <a:gd name="connsiteY702" fmla="*/ 1256093 h 1307721"/>
                <a:gd name="connsiteX703" fmla="*/ 818574 w 1318886"/>
                <a:gd name="connsiteY703" fmla="*/ 1251903 h 1307721"/>
                <a:gd name="connsiteX704" fmla="*/ 819765 w 1318886"/>
                <a:gd name="connsiteY704" fmla="*/ 1235916 h 1307721"/>
                <a:gd name="connsiteX705" fmla="*/ 820916 w 1318886"/>
                <a:gd name="connsiteY705" fmla="*/ 1249282 h 1307721"/>
                <a:gd name="connsiteX706" fmla="*/ 822065 w 1318886"/>
                <a:gd name="connsiteY706" fmla="*/ 1236700 h 1307721"/>
                <a:gd name="connsiteX707" fmla="*/ 823257 w 1318886"/>
                <a:gd name="connsiteY707" fmla="*/ 1238011 h 1307721"/>
                <a:gd name="connsiteX708" fmla="*/ 824407 w 1318886"/>
                <a:gd name="connsiteY708" fmla="*/ 1257144 h 1307721"/>
                <a:gd name="connsiteX709" fmla="*/ 825598 w 1318886"/>
                <a:gd name="connsiteY709" fmla="*/ 1237748 h 1307721"/>
                <a:gd name="connsiteX710" fmla="*/ 826748 w 1318886"/>
                <a:gd name="connsiteY710" fmla="*/ 1242468 h 1307721"/>
                <a:gd name="connsiteX711" fmla="*/ 827898 w 1318886"/>
                <a:gd name="connsiteY711" fmla="*/ 1249541 h 1307721"/>
                <a:gd name="connsiteX712" fmla="*/ 829090 w 1318886"/>
                <a:gd name="connsiteY712" fmla="*/ 1241679 h 1307721"/>
                <a:gd name="connsiteX713" fmla="*/ 830239 w 1318886"/>
                <a:gd name="connsiteY713" fmla="*/ 1239058 h 1307721"/>
                <a:gd name="connsiteX714" fmla="*/ 831390 w 1318886"/>
                <a:gd name="connsiteY714" fmla="*/ 1240368 h 1307721"/>
                <a:gd name="connsiteX715" fmla="*/ 832581 w 1318886"/>
                <a:gd name="connsiteY715" fmla="*/ 1239584 h 1307721"/>
                <a:gd name="connsiteX716" fmla="*/ 833731 w 1318886"/>
                <a:gd name="connsiteY716" fmla="*/ 1231722 h 1307721"/>
                <a:gd name="connsiteX717" fmla="*/ 834881 w 1318886"/>
                <a:gd name="connsiteY717" fmla="*/ 1253472 h 1307721"/>
                <a:gd name="connsiteX718" fmla="*/ 836073 w 1318886"/>
                <a:gd name="connsiteY718" fmla="*/ 1243252 h 1307721"/>
                <a:gd name="connsiteX719" fmla="*/ 837223 w 1318886"/>
                <a:gd name="connsiteY719" fmla="*/ 1254523 h 1307721"/>
                <a:gd name="connsiteX720" fmla="*/ 838373 w 1318886"/>
                <a:gd name="connsiteY720" fmla="*/ 1242730 h 1307721"/>
                <a:gd name="connsiteX721" fmla="*/ 839564 w 1318886"/>
                <a:gd name="connsiteY721" fmla="*/ 1244825 h 1307721"/>
                <a:gd name="connsiteX722" fmla="*/ 840714 w 1318886"/>
                <a:gd name="connsiteY722" fmla="*/ 1240110 h 1307721"/>
                <a:gd name="connsiteX723" fmla="*/ 841906 w 1318886"/>
                <a:gd name="connsiteY723" fmla="*/ 1253735 h 1307721"/>
                <a:gd name="connsiteX724" fmla="*/ 843055 w 1318886"/>
                <a:gd name="connsiteY724" fmla="*/ 1255834 h 1307721"/>
                <a:gd name="connsiteX725" fmla="*/ 844206 w 1318886"/>
                <a:gd name="connsiteY725" fmla="*/ 1261860 h 1307721"/>
                <a:gd name="connsiteX726" fmla="*/ 845397 w 1318886"/>
                <a:gd name="connsiteY726" fmla="*/ 1251114 h 1307721"/>
                <a:gd name="connsiteX727" fmla="*/ 846547 w 1318886"/>
                <a:gd name="connsiteY727" fmla="*/ 1245610 h 1307721"/>
                <a:gd name="connsiteX728" fmla="*/ 847697 w 1318886"/>
                <a:gd name="connsiteY728" fmla="*/ 1258455 h 1307721"/>
                <a:gd name="connsiteX729" fmla="*/ 848888 w 1318886"/>
                <a:gd name="connsiteY729" fmla="*/ 1256618 h 1307721"/>
                <a:gd name="connsiteX730" fmla="*/ 850039 w 1318886"/>
                <a:gd name="connsiteY730" fmla="*/ 1264480 h 1307721"/>
                <a:gd name="connsiteX731" fmla="*/ 851189 w 1318886"/>
                <a:gd name="connsiteY731" fmla="*/ 1257403 h 1307721"/>
                <a:gd name="connsiteX732" fmla="*/ 852380 w 1318886"/>
                <a:gd name="connsiteY732" fmla="*/ 1238537 h 1307721"/>
                <a:gd name="connsiteX733" fmla="*/ 853530 w 1318886"/>
                <a:gd name="connsiteY733" fmla="*/ 1236179 h 1307721"/>
                <a:gd name="connsiteX734" fmla="*/ 854680 w 1318886"/>
                <a:gd name="connsiteY734" fmla="*/ 1242730 h 1307721"/>
                <a:gd name="connsiteX735" fmla="*/ 855871 w 1318886"/>
                <a:gd name="connsiteY735" fmla="*/ 1257144 h 1307721"/>
                <a:gd name="connsiteX736" fmla="*/ 857021 w 1318886"/>
                <a:gd name="connsiteY736" fmla="*/ 1259765 h 1307721"/>
                <a:gd name="connsiteX737" fmla="*/ 858213 w 1318886"/>
                <a:gd name="connsiteY737" fmla="*/ 1264218 h 1307721"/>
                <a:gd name="connsiteX738" fmla="*/ 859363 w 1318886"/>
                <a:gd name="connsiteY738" fmla="*/ 1259502 h 1307721"/>
                <a:gd name="connsiteX739" fmla="*/ 860513 w 1318886"/>
                <a:gd name="connsiteY739" fmla="*/ 1258713 h 1307721"/>
                <a:gd name="connsiteX740" fmla="*/ 861704 w 1318886"/>
                <a:gd name="connsiteY740" fmla="*/ 1260812 h 1307721"/>
                <a:gd name="connsiteX741" fmla="*/ 862855 w 1318886"/>
                <a:gd name="connsiteY741" fmla="*/ 1244825 h 1307721"/>
                <a:gd name="connsiteX742" fmla="*/ 864005 w 1318886"/>
                <a:gd name="connsiteY742" fmla="*/ 1249282 h 1307721"/>
                <a:gd name="connsiteX743" fmla="*/ 865196 w 1318886"/>
                <a:gd name="connsiteY743" fmla="*/ 1267627 h 1307721"/>
                <a:gd name="connsiteX744" fmla="*/ 866346 w 1318886"/>
                <a:gd name="connsiteY744" fmla="*/ 1256093 h 1307721"/>
                <a:gd name="connsiteX745" fmla="*/ 867496 w 1318886"/>
                <a:gd name="connsiteY745" fmla="*/ 1256355 h 1307721"/>
                <a:gd name="connsiteX746" fmla="*/ 868687 w 1318886"/>
                <a:gd name="connsiteY746" fmla="*/ 1265528 h 1307721"/>
                <a:gd name="connsiteX747" fmla="*/ 869837 w 1318886"/>
                <a:gd name="connsiteY747" fmla="*/ 1264480 h 1307721"/>
                <a:gd name="connsiteX748" fmla="*/ 870988 w 1318886"/>
                <a:gd name="connsiteY748" fmla="*/ 1262123 h 1307721"/>
                <a:gd name="connsiteX749" fmla="*/ 872179 w 1318886"/>
                <a:gd name="connsiteY749" fmla="*/ 1267364 h 1307721"/>
                <a:gd name="connsiteX750" fmla="*/ 873329 w 1318886"/>
                <a:gd name="connsiteY750" fmla="*/ 1268937 h 1307721"/>
                <a:gd name="connsiteX751" fmla="*/ 874520 w 1318886"/>
                <a:gd name="connsiteY751" fmla="*/ 1271817 h 1307721"/>
                <a:gd name="connsiteX752" fmla="*/ 875670 w 1318886"/>
                <a:gd name="connsiteY752" fmla="*/ 1266054 h 1307721"/>
                <a:gd name="connsiteX753" fmla="*/ 876821 w 1318886"/>
                <a:gd name="connsiteY753" fmla="*/ 1265528 h 1307721"/>
                <a:gd name="connsiteX754" fmla="*/ 878012 w 1318886"/>
                <a:gd name="connsiteY754" fmla="*/ 1258192 h 1307721"/>
                <a:gd name="connsiteX755" fmla="*/ 879162 w 1318886"/>
                <a:gd name="connsiteY755" fmla="*/ 1261334 h 1307721"/>
                <a:gd name="connsiteX756" fmla="*/ 880312 w 1318886"/>
                <a:gd name="connsiteY756" fmla="*/ 1265528 h 1307721"/>
                <a:gd name="connsiteX757" fmla="*/ 881503 w 1318886"/>
                <a:gd name="connsiteY757" fmla="*/ 1267364 h 1307721"/>
                <a:gd name="connsiteX758" fmla="*/ 882653 w 1318886"/>
                <a:gd name="connsiteY758" fmla="*/ 1275226 h 1307721"/>
                <a:gd name="connsiteX759" fmla="*/ 883803 w 1318886"/>
                <a:gd name="connsiteY759" fmla="*/ 1264743 h 1307721"/>
                <a:gd name="connsiteX760" fmla="*/ 884995 w 1318886"/>
                <a:gd name="connsiteY760" fmla="*/ 1257929 h 1307721"/>
                <a:gd name="connsiteX761" fmla="*/ 886145 w 1318886"/>
                <a:gd name="connsiteY761" fmla="*/ 1266317 h 1307721"/>
                <a:gd name="connsiteX762" fmla="*/ 887336 w 1318886"/>
                <a:gd name="connsiteY762" fmla="*/ 1252950 h 1307721"/>
                <a:gd name="connsiteX763" fmla="*/ 888486 w 1318886"/>
                <a:gd name="connsiteY763" fmla="*/ 1259765 h 1307721"/>
                <a:gd name="connsiteX764" fmla="*/ 889637 w 1318886"/>
                <a:gd name="connsiteY764" fmla="*/ 1248231 h 1307721"/>
                <a:gd name="connsiteX765" fmla="*/ 890827 w 1318886"/>
                <a:gd name="connsiteY765" fmla="*/ 1261597 h 1307721"/>
                <a:gd name="connsiteX766" fmla="*/ 891978 w 1318886"/>
                <a:gd name="connsiteY766" fmla="*/ 1250067 h 1307721"/>
                <a:gd name="connsiteX767" fmla="*/ 893128 w 1318886"/>
                <a:gd name="connsiteY767" fmla="*/ 1232506 h 1307721"/>
                <a:gd name="connsiteX768" fmla="*/ 894319 w 1318886"/>
                <a:gd name="connsiteY768" fmla="*/ 1255308 h 1307721"/>
                <a:gd name="connsiteX769" fmla="*/ 895469 w 1318886"/>
                <a:gd name="connsiteY769" fmla="*/ 1261860 h 1307721"/>
                <a:gd name="connsiteX770" fmla="*/ 896619 w 1318886"/>
                <a:gd name="connsiteY770" fmla="*/ 1245610 h 1307721"/>
                <a:gd name="connsiteX771" fmla="*/ 897811 w 1318886"/>
                <a:gd name="connsiteY771" fmla="*/ 1244825 h 1307721"/>
                <a:gd name="connsiteX772" fmla="*/ 898961 w 1318886"/>
                <a:gd name="connsiteY772" fmla="*/ 1255834 h 1307721"/>
                <a:gd name="connsiteX773" fmla="*/ 900111 w 1318886"/>
                <a:gd name="connsiteY773" fmla="*/ 1262907 h 1307721"/>
                <a:gd name="connsiteX774" fmla="*/ 901302 w 1318886"/>
                <a:gd name="connsiteY774" fmla="*/ 1246661 h 1307721"/>
                <a:gd name="connsiteX775" fmla="*/ 902452 w 1318886"/>
                <a:gd name="connsiteY775" fmla="*/ 1231196 h 1307721"/>
                <a:gd name="connsiteX776" fmla="*/ 903643 w 1318886"/>
                <a:gd name="connsiteY776" fmla="*/ 1246136 h 1307721"/>
                <a:gd name="connsiteX777" fmla="*/ 904794 w 1318886"/>
                <a:gd name="connsiteY777" fmla="*/ 1248756 h 1307721"/>
                <a:gd name="connsiteX778" fmla="*/ 905944 w 1318886"/>
                <a:gd name="connsiteY778" fmla="*/ 1244299 h 1307721"/>
                <a:gd name="connsiteX779" fmla="*/ 907135 w 1318886"/>
                <a:gd name="connsiteY779" fmla="*/ 1238011 h 1307721"/>
                <a:gd name="connsiteX780" fmla="*/ 908285 w 1318886"/>
                <a:gd name="connsiteY780" fmla="*/ 1233558 h 1307721"/>
                <a:gd name="connsiteX781" fmla="*/ 909435 w 1318886"/>
                <a:gd name="connsiteY781" fmla="*/ 1092041 h 1307721"/>
                <a:gd name="connsiteX782" fmla="*/ 910627 w 1318886"/>
                <a:gd name="connsiteY782" fmla="*/ 1246399 h 1307721"/>
                <a:gd name="connsiteX783" fmla="*/ 911777 w 1318886"/>
                <a:gd name="connsiteY783" fmla="*/ 1249541 h 1307721"/>
                <a:gd name="connsiteX784" fmla="*/ 912927 w 1318886"/>
                <a:gd name="connsiteY784" fmla="*/ 1250330 h 1307721"/>
                <a:gd name="connsiteX785" fmla="*/ 914118 w 1318886"/>
                <a:gd name="connsiteY785" fmla="*/ 1252950 h 1307721"/>
                <a:gd name="connsiteX786" fmla="*/ 915268 w 1318886"/>
                <a:gd name="connsiteY786" fmla="*/ 1256618 h 1307721"/>
                <a:gd name="connsiteX787" fmla="*/ 916419 w 1318886"/>
                <a:gd name="connsiteY787" fmla="*/ 1257666 h 1307721"/>
                <a:gd name="connsiteX788" fmla="*/ 917609 w 1318886"/>
                <a:gd name="connsiteY788" fmla="*/ 1261334 h 1307721"/>
                <a:gd name="connsiteX789" fmla="*/ 918760 w 1318886"/>
                <a:gd name="connsiteY789" fmla="*/ 1253998 h 1307721"/>
                <a:gd name="connsiteX790" fmla="*/ 919951 w 1318886"/>
                <a:gd name="connsiteY790" fmla="*/ 1254523 h 1307721"/>
                <a:gd name="connsiteX791" fmla="*/ 921101 w 1318886"/>
                <a:gd name="connsiteY791" fmla="*/ 1241942 h 1307721"/>
                <a:gd name="connsiteX792" fmla="*/ 922251 w 1318886"/>
                <a:gd name="connsiteY792" fmla="*/ 1261860 h 1307721"/>
                <a:gd name="connsiteX793" fmla="*/ 923442 w 1318886"/>
                <a:gd name="connsiteY793" fmla="*/ 1252424 h 1307721"/>
                <a:gd name="connsiteX794" fmla="*/ 924593 w 1318886"/>
                <a:gd name="connsiteY794" fmla="*/ 1249019 h 1307721"/>
                <a:gd name="connsiteX795" fmla="*/ 925743 w 1318886"/>
                <a:gd name="connsiteY795" fmla="*/ 1262644 h 1307721"/>
                <a:gd name="connsiteX796" fmla="*/ 926934 w 1318886"/>
                <a:gd name="connsiteY796" fmla="*/ 1242730 h 1307721"/>
                <a:gd name="connsiteX797" fmla="*/ 928084 w 1318886"/>
                <a:gd name="connsiteY797" fmla="*/ 1238274 h 1307721"/>
                <a:gd name="connsiteX798" fmla="*/ 929234 w 1318886"/>
                <a:gd name="connsiteY798" fmla="*/ 1250851 h 1307721"/>
                <a:gd name="connsiteX799" fmla="*/ 930425 w 1318886"/>
                <a:gd name="connsiteY799" fmla="*/ 1252687 h 1307721"/>
                <a:gd name="connsiteX800" fmla="*/ 931576 w 1318886"/>
                <a:gd name="connsiteY800" fmla="*/ 1242205 h 1307721"/>
                <a:gd name="connsiteX801" fmla="*/ 932726 w 1318886"/>
                <a:gd name="connsiteY801" fmla="*/ 1252162 h 1307721"/>
                <a:gd name="connsiteX802" fmla="*/ 933917 w 1318886"/>
                <a:gd name="connsiteY802" fmla="*/ 1240894 h 1307721"/>
                <a:gd name="connsiteX803" fmla="*/ 935067 w 1318886"/>
                <a:gd name="connsiteY803" fmla="*/ 1244299 h 1307721"/>
                <a:gd name="connsiteX804" fmla="*/ 936258 w 1318886"/>
                <a:gd name="connsiteY804" fmla="*/ 1252687 h 1307721"/>
                <a:gd name="connsiteX805" fmla="*/ 937409 w 1318886"/>
                <a:gd name="connsiteY805" fmla="*/ 1252162 h 1307721"/>
                <a:gd name="connsiteX806" fmla="*/ 938558 w 1318886"/>
                <a:gd name="connsiteY806" fmla="*/ 1251903 h 1307721"/>
                <a:gd name="connsiteX807" fmla="*/ 939750 w 1318886"/>
                <a:gd name="connsiteY807" fmla="*/ 1266317 h 1307721"/>
                <a:gd name="connsiteX808" fmla="*/ 940900 w 1318886"/>
                <a:gd name="connsiteY808" fmla="*/ 1265528 h 1307721"/>
                <a:gd name="connsiteX809" fmla="*/ 942050 w 1318886"/>
                <a:gd name="connsiteY809" fmla="*/ 1266317 h 1307721"/>
                <a:gd name="connsiteX810" fmla="*/ 943241 w 1318886"/>
                <a:gd name="connsiteY810" fmla="*/ 1254260 h 1307721"/>
                <a:gd name="connsiteX811" fmla="*/ 944391 w 1318886"/>
                <a:gd name="connsiteY811" fmla="*/ 1257144 h 1307721"/>
                <a:gd name="connsiteX812" fmla="*/ 945542 w 1318886"/>
                <a:gd name="connsiteY812" fmla="*/ 1250330 h 1307721"/>
                <a:gd name="connsiteX813" fmla="*/ 946733 w 1318886"/>
                <a:gd name="connsiteY813" fmla="*/ 1260286 h 1307721"/>
                <a:gd name="connsiteX814" fmla="*/ 947883 w 1318886"/>
                <a:gd name="connsiteY814" fmla="*/ 1263170 h 1307721"/>
                <a:gd name="connsiteX815" fmla="*/ 949074 w 1318886"/>
                <a:gd name="connsiteY815" fmla="*/ 1259502 h 1307721"/>
                <a:gd name="connsiteX816" fmla="*/ 950224 w 1318886"/>
                <a:gd name="connsiteY816" fmla="*/ 1264480 h 1307721"/>
                <a:gd name="connsiteX817" fmla="*/ 951374 w 1318886"/>
                <a:gd name="connsiteY817" fmla="*/ 1261860 h 1307721"/>
                <a:gd name="connsiteX818" fmla="*/ 952566 w 1318886"/>
                <a:gd name="connsiteY818" fmla="*/ 1253735 h 1307721"/>
                <a:gd name="connsiteX819" fmla="*/ 953716 w 1318886"/>
                <a:gd name="connsiteY819" fmla="*/ 1259502 h 1307721"/>
                <a:gd name="connsiteX820" fmla="*/ 954866 w 1318886"/>
                <a:gd name="connsiteY820" fmla="*/ 1266317 h 1307721"/>
                <a:gd name="connsiteX821" fmla="*/ 956057 w 1318886"/>
                <a:gd name="connsiteY821" fmla="*/ 1269459 h 1307721"/>
                <a:gd name="connsiteX822" fmla="*/ 957207 w 1318886"/>
                <a:gd name="connsiteY822" fmla="*/ 1232769 h 1307721"/>
                <a:gd name="connsiteX823" fmla="*/ 958358 w 1318886"/>
                <a:gd name="connsiteY823" fmla="*/ 1225170 h 1307721"/>
                <a:gd name="connsiteX824" fmla="*/ 959549 w 1318886"/>
                <a:gd name="connsiteY824" fmla="*/ 1259239 h 1307721"/>
                <a:gd name="connsiteX825" fmla="*/ 960699 w 1318886"/>
                <a:gd name="connsiteY825" fmla="*/ 1257666 h 1307721"/>
                <a:gd name="connsiteX826" fmla="*/ 961849 w 1318886"/>
                <a:gd name="connsiteY826" fmla="*/ 1260812 h 1307721"/>
                <a:gd name="connsiteX827" fmla="*/ 963040 w 1318886"/>
                <a:gd name="connsiteY827" fmla="*/ 1270769 h 1307721"/>
                <a:gd name="connsiteX828" fmla="*/ 964190 w 1318886"/>
                <a:gd name="connsiteY828" fmla="*/ 1264480 h 1307721"/>
                <a:gd name="connsiteX829" fmla="*/ 965381 w 1318886"/>
                <a:gd name="connsiteY829" fmla="*/ 1269459 h 1307721"/>
                <a:gd name="connsiteX830" fmla="*/ 966532 w 1318886"/>
                <a:gd name="connsiteY830" fmla="*/ 1269985 h 1307721"/>
                <a:gd name="connsiteX831" fmla="*/ 967682 w 1318886"/>
                <a:gd name="connsiteY831" fmla="*/ 1263696 h 1307721"/>
                <a:gd name="connsiteX832" fmla="*/ 968873 w 1318886"/>
                <a:gd name="connsiteY832" fmla="*/ 1254523 h 1307721"/>
                <a:gd name="connsiteX833" fmla="*/ 970023 w 1318886"/>
                <a:gd name="connsiteY833" fmla="*/ 1274700 h 1307721"/>
                <a:gd name="connsiteX834" fmla="*/ 971173 w 1318886"/>
                <a:gd name="connsiteY834" fmla="*/ 1277321 h 1307721"/>
                <a:gd name="connsiteX835" fmla="*/ 972365 w 1318886"/>
                <a:gd name="connsiteY835" fmla="*/ 1268937 h 1307721"/>
                <a:gd name="connsiteX836" fmla="*/ 973515 w 1318886"/>
                <a:gd name="connsiteY836" fmla="*/ 1277847 h 1307721"/>
                <a:gd name="connsiteX837" fmla="*/ 974665 w 1318886"/>
                <a:gd name="connsiteY837" fmla="*/ 1269196 h 1307721"/>
                <a:gd name="connsiteX838" fmla="*/ 975856 w 1318886"/>
                <a:gd name="connsiteY838" fmla="*/ 1269196 h 1307721"/>
                <a:gd name="connsiteX839" fmla="*/ 977006 w 1318886"/>
                <a:gd name="connsiteY839" fmla="*/ 1259502 h 1307721"/>
                <a:gd name="connsiteX840" fmla="*/ 978156 w 1318886"/>
                <a:gd name="connsiteY840" fmla="*/ 1271817 h 1307721"/>
                <a:gd name="connsiteX841" fmla="*/ 979348 w 1318886"/>
                <a:gd name="connsiteY841" fmla="*/ 1272080 h 1307721"/>
                <a:gd name="connsiteX842" fmla="*/ 980498 w 1318886"/>
                <a:gd name="connsiteY842" fmla="*/ 1268937 h 1307721"/>
                <a:gd name="connsiteX843" fmla="*/ 981689 w 1318886"/>
                <a:gd name="connsiteY843" fmla="*/ 1280204 h 1307721"/>
                <a:gd name="connsiteX844" fmla="*/ 982839 w 1318886"/>
                <a:gd name="connsiteY844" fmla="*/ 1268674 h 1307721"/>
                <a:gd name="connsiteX845" fmla="*/ 983989 w 1318886"/>
                <a:gd name="connsiteY845" fmla="*/ 1269459 h 1307721"/>
                <a:gd name="connsiteX846" fmla="*/ 985181 w 1318886"/>
                <a:gd name="connsiteY846" fmla="*/ 1258455 h 1307721"/>
                <a:gd name="connsiteX847" fmla="*/ 986330 w 1318886"/>
                <a:gd name="connsiteY847" fmla="*/ 1260286 h 1307721"/>
                <a:gd name="connsiteX848" fmla="*/ 987481 w 1318886"/>
                <a:gd name="connsiteY848" fmla="*/ 1272605 h 1307721"/>
                <a:gd name="connsiteX849" fmla="*/ 988672 w 1318886"/>
                <a:gd name="connsiteY849" fmla="*/ 1270506 h 1307721"/>
                <a:gd name="connsiteX850" fmla="*/ 989822 w 1318886"/>
                <a:gd name="connsiteY850" fmla="*/ 1271817 h 1307721"/>
                <a:gd name="connsiteX851" fmla="*/ 990972 w 1318886"/>
                <a:gd name="connsiteY851" fmla="*/ 1273127 h 1307721"/>
                <a:gd name="connsiteX852" fmla="*/ 992163 w 1318886"/>
                <a:gd name="connsiteY852" fmla="*/ 1270506 h 1307721"/>
                <a:gd name="connsiteX853" fmla="*/ 993314 w 1318886"/>
                <a:gd name="connsiteY853" fmla="*/ 1258976 h 1307721"/>
                <a:gd name="connsiteX854" fmla="*/ 994464 w 1318886"/>
                <a:gd name="connsiteY854" fmla="*/ 1260286 h 1307721"/>
                <a:gd name="connsiteX855" fmla="*/ 995655 w 1318886"/>
                <a:gd name="connsiteY855" fmla="*/ 1272868 h 1307721"/>
                <a:gd name="connsiteX856" fmla="*/ 996805 w 1318886"/>
                <a:gd name="connsiteY856" fmla="*/ 1271817 h 1307721"/>
                <a:gd name="connsiteX857" fmla="*/ 997997 w 1318886"/>
                <a:gd name="connsiteY857" fmla="*/ 1272605 h 1307721"/>
                <a:gd name="connsiteX858" fmla="*/ 999146 w 1318886"/>
                <a:gd name="connsiteY858" fmla="*/ 1264743 h 1307721"/>
                <a:gd name="connsiteX859" fmla="*/ 1000297 w 1318886"/>
                <a:gd name="connsiteY859" fmla="*/ 1269196 h 1307721"/>
                <a:gd name="connsiteX860" fmla="*/ 1001488 w 1318886"/>
                <a:gd name="connsiteY860" fmla="*/ 1261597 h 1307721"/>
                <a:gd name="connsiteX861" fmla="*/ 1002638 w 1318886"/>
                <a:gd name="connsiteY861" fmla="*/ 1272342 h 1307721"/>
                <a:gd name="connsiteX862" fmla="*/ 1003788 w 1318886"/>
                <a:gd name="connsiteY862" fmla="*/ 1272868 h 1307721"/>
                <a:gd name="connsiteX863" fmla="*/ 1004979 w 1318886"/>
                <a:gd name="connsiteY863" fmla="*/ 1271558 h 1307721"/>
                <a:gd name="connsiteX864" fmla="*/ 1006130 w 1318886"/>
                <a:gd name="connsiteY864" fmla="*/ 1268149 h 1307721"/>
                <a:gd name="connsiteX865" fmla="*/ 1007280 w 1318886"/>
                <a:gd name="connsiteY865" fmla="*/ 1272605 h 1307721"/>
                <a:gd name="connsiteX866" fmla="*/ 1008471 w 1318886"/>
                <a:gd name="connsiteY866" fmla="*/ 1271558 h 1307721"/>
                <a:gd name="connsiteX867" fmla="*/ 1009621 w 1318886"/>
                <a:gd name="connsiteY867" fmla="*/ 1269196 h 1307721"/>
                <a:gd name="connsiteX868" fmla="*/ 1010771 w 1318886"/>
                <a:gd name="connsiteY868" fmla="*/ 1263170 h 1307721"/>
                <a:gd name="connsiteX869" fmla="*/ 1011962 w 1318886"/>
                <a:gd name="connsiteY869" fmla="*/ 1257403 h 1307721"/>
                <a:gd name="connsiteX870" fmla="*/ 1013112 w 1318886"/>
                <a:gd name="connsiteY870" fmla="*/ 1265265 h 1307721"/>
                <a:gd name="connsiteX871" fmla="*/ 1014304 w 1318886"/>
                <a:gd name="connsiteY871" fmla="*/ 1273653 h 1307721"/>
                <a:gd name="connsiteX872" fmla="*/ 1015454 w 1318886"/>
                <a:gd name="connsiteY872" fmla="*/ 1272868 h 1307721"/>
                <a:gd name="connsiteX873" fmla="*/ 1016604 w 1318886"/>
                <a:gd name="connsiteY873" fmla="*/ 1270769 h 1307721"/>
                <a:gd name="connsiteX874" fmla="*/ 1017795 w 1318886"/>
                <a:gd name="connsiteY874" fmla="*/ 1268937 h 1307721"/>
                <a:gd name="connsiteX875" fmla="*/ 1018945 w 1318886"/>
                <a:gd name="connsiteY875" fmla="*/ 1269985 h 1307721"/>
                <a:gd name="connsiteX876" fmla="*/ 1020096 w 1318886"/>
                <a:gd name="connsiteY876" fmla="*/ 1272605 h 1307721"/>
                <a:gd name="connsiteX877" fmla="*/ 1021287 w 1318886"/>
                <a:gd name="connsiteY877" fmla="*/ 1280730 h 1307721"/>
                <a:gd name="connsiteX878" fmla="*/ 1022437 w 1318886"/>
                <a:gd name="connsiteY878" fmla="*/ 1272342 h 1307721"/>
                <a:gd name="connsiteX879" fmla="*/ 1023587 w 1318886"/>
                <a:gd name="connsiteY879" fmla="*/ 1275748 h 1307721"/>
                <a:gd name="connsiteX880" fmla="*/ 1024778 w 1318886"/>
                <a:gd name="connsiteY880" fmla="*/ 1269196 h 1307721"/>
                <a:gd name="connsiteX881" fmla="*/ 1025928 w 1318886"/>
                <a:gd name="connsiteY881" fmla="*/ 1271558 h 1307721"/>
                <a:gd name="connsiteX882" fmla="*/ 1027120 w 1318886"/>
                <a:gd name="connsiteY882" fmla="*/ 1273127 h 1307721"/>
                <a:gd name="connsiteX883" fmla="*/ 1028270 w 1318886"/>
                <a:gd name="connsiteY883" fmla="*/ 1276799 h 1307721"/>
                <a:gd name="connsiteX884" fmla="*/ 1029420 w 1318886"/>
                <a:gd name="connsiteY884" fmla="*/ 1279679 h 1307721"/>
                <a:gd name="connsiteX885" fmla="*/ 1030611 w 1318886"/>
                <a:gd name="connsiteY885" fmla="*/ 1283351 h 1307721"/>
                <a:gd name="connsiteX886" fmla="*/ 1031761 w 1318886"/>
                <a:gd name="connsiteY886" fmla="*/ 1272605 h 1307721"/>
                <a:gd name="connsiteX887" fmla="*/ 1032912 w 1318886"/>
                <a:gd name="connsiteY887" fmla="*/ 1275489 h 1307721"/>
                <a:gd name="connsiteX888" fmla="*/ 1034102 w 1318886"/>
                <a:gd name="connsiteY888" fmla="*/ 1262386 h 1307721"/>
                <a:gd name="connsiteX889" fmla="*/ 1035253 w 1318886"/>
                <a:gd name="connsiteY889" fmla="*/ 1269985 h 1307721"/>
                <a:gd name="connsiteX890" fmla="*/ 1036403 w 1318886"/>
                <a:gd name="connsiteY890" fmla="*/ 1277847 h 1307721"/>
                <a:gd name="connsiteX891" fmla="*/ 1037594 w 1318886"/>
                <a:gd name="connsiteY891" fmla="*/ 1276799 h 1307721"/>
                <a:gd name="connsiteX892" fmla="*/ 1038744 w 1318886"/>
                <a:gd name="connsiteY892" fmla="*/ 1274700 h 1307721"/>
                <a:gd name="connsiteX893" fmla="*/ 1039894 w 1318886"/>
                <a:gd name="connsiteY893" fmla="*/ 1276273 h 1307721"/>
                <a:gd name="connsiteX894" fmla="*/ 1041086 w 1318886"/>
                <a:gd name="connsiteY894" fmla="*/ 1277058 h 1307721"/>
                <a:gd name="connsiteX895" fmla="*/ 1042236 w 1318886"/>
                <a:gd name="connsiteY895" fmla="*/ 1261334 h 1307721"/>
                <a:gd name="connsiteX896" fmla="*/ 1043427 w 1318886"/>
                <a:gd name="connsiteY896" fmla="*/ 1274179 h 1307721"/>
                <a:gd name="connsiteX897" fmla="*/ 1044577 w 1318886"/>
                <a:gd name="connsiteY897" fmla="*/ 1276536 h 1307721"/>
                <a:gd name="connsiteX898" fmla="*/ 1045727 w 1318886"/>
                <a:gd name="connsiteY898" fmla="*/ 1273916 h 1307721"/>
                <a:gd name="connsiteX899" fmla="*/ 1046918 w 1318886"/>
                <a:gd name="connsiteY899" fmla="*/ 1277321 h 1307721"/>
                <a:gd name="connsiteX900" fmla="*/ 1048069 w 1318886"/>
                <a:gd name="connsiteY900" fmla="*/ 1274437 h 1307721"/>
                <a:gd name="connsiteX901" fmla="*/ 1049219 w 1318886"/>
                <a:gd name="connsiteY901" fmla="*/ 1272342 h 1307721"/>
                <a:gd name="connsiteX902" fmla="*/ 1050410 w 1318886"/>
                <a:gd name="connsiteY902" fmla="*/ 1276536 h 1307721"/>
                <a:gd name="connsiteX903" fmla="*/ 1051560 w 1318886"/>
                <a:gd name="connsiteY903" fmla="*/ 1277847 h 1307721"/>
                <a:gd name="connsiteX904" fmla="*/ 1052710 w 1318886"/>
                <a:gd name="connsiteY904" fmla="*/ 1278368 h 1307721"/>
                <a:gd name="connsiteX905" fmla="*/ 1053902 w 1318886"/>
                <a:gd name="connsiteY905" fmla="*/ 1270769 h 1307721"/>
                <a:gd name="connsiteX906" fmla="*/ 1055052 w 1318886"/>
                <a:gd name="connsiteY906" fmla="*/ 1279157 h 1307721"/>
                <a:gd name="connsiteX907" fmla="*/ 1056202 w 1318886"/>
                <a:gd name="connsiteY907" fmla="*/ 1274700 h 1307721"/>
                <a:gd name="connsiteX908" fmla="*/ 1057393 w 1318886"/>
                <a:gd name="connsiteY908" fmla="*/ 1278110 h 1307721"/>
                <a:gd name="connsiteX909" fmla="*/ 1058543 w 1318886"/>
                <a:gd name="connsiteY909" fmla="*/ 1261334 h 1307721"/>
                <a:gd name="connsiteX910" fmla="*/ 1059734 w 1318886"/>
                <a:gd name="connsiteY910" fmla="*/ 1271295 h 1307721"/>
                <a:gd name="connsiteX911" fmla="*/ 1060885 w 1318886"/>
                <a:gd name="connsiteY911" fmla="*/ 1273127 h 1307721"/>
                <a:gd name="connsiteX912" fmla="*/ 1062035 w 1318886"/>
                <a:gd name="connsiteY912" fmla="*/ 1278894 h 1307721"/>
                <a:gd name="connsiteX913" fmla="*/ 1063226 w 1318886"/>
                <a:gd name="connsiteY913" fmla="*/ 1282825 h 1307721"/>
                <a:gd name="connsiteX914" fmla="*/ 1064376 w 1318886"/>
                <a:gd name="connsiteY914" fmla="*/ 1274963 h 1307721"/>
                <a:gd name="connsiteX915" fmla="*/ 1065526 w 1318886"/>
                <a:gd name="connsiteY915" fmla="*/ 1271032 h 1307721"/>
                <a:gd name="connsiteX916" fmla="*/ 1066718 w 1318886"/>
                <a:gd name="connsiteY916" fmla="*/ 1272605 h 1307721"/>
                <a:gd name="connsiteX917" fmla="*/ 1067868 w 1318886"/>
                <a:gd name="connsiteY917" fmla="*/ 1276273 h 1307721"/>
                <a:gd name="connsiteX918" fmla="*/ 1069018 w 1318886"/>
                <a:gd name="connsiteY918" fmla="*/ 1276273 h 1307721"/>
                <a:gd name="connsiteX919" fmla="*/ 1070209 w 1318886"/>
                <a:gd name="connsiteY919" fmla="*/ 1273127 h 1307721"/>
                <a:gd name="connsiteX920" fmla="*/ 1071359 w 1318886"/>
                <a:gd name="connsiteY920" fmla="*/ 1269985 h 1307721"/>
                <a:gd name="connsiteX921" fmla="*/ 1072510 w 1318886"/>
                <a:gd name="connsiteY921" fmla="*/ 1275748 h 1307721"/>
                <a:gd name="connsiteX922" fmla="*/ 1073700 w 1318886"/>
                <a:gd name="connsiteY922" fmla="*/ 1266317 h 1307721"/>
                <a:gd name="connsiteX923" fmla="*/ 1074851 w 1318886"/>
                <a:gd name="connsiteY923" fmla="*/ 1281252 h 1307721"/>
                <a:gd name="connsiteX924" fmla="*/ 1076042 w 1318886"/>
                <a:gd name="connsiteY924" fmla="*/ 1277058 h 1307721"/>
                <a:gd name="connsiteX925" fmla="*/ 1077192 w 1318886"/>
                <a:gd name="connsiteY925" fmla="*/ 1277584 h 1307721"/>
                <a:gd name="connsiteX926" fmla="*/ 1078342 w 1318886"/>
                <a:gd name="connsiteY926" fmla="*/ 1278110 h 1307721"/>
                <a:gd name="connsiteX927" fmla="*/ 1079533 w 1318886"/>
                <a:gd name="connsiteY927" fmla="*/ 1276011 h 1307721"/>
                <a:gd name="connsiteX928" fmla="*/ 1080684 w 1318886"/>
                <a:gd name="connsiteY928" fmla="*/ 1281778 h 1307721"/>
                <a:gd name="connsiteX929" fmla="*/ 1081833 w 1318886"/>
                <a:gd name="connsiteY929" fmla="*/ 1269985 h 1307721"/>
                <a:gd name="connsiteX930" fmla="*/ 1083025 w 1318886"/>
                <a:gd name="connsiteY930" fmla="*/ 1275748 h 1307721"/>
                <a:gd name="connsiteX931" fmla="*/ 1084175 w 1318886"/>
                <a:gd name="connsiteY931" fmla="*/ 1277058 h 1307721"/>
                <a:gd name="connsiteX932" fmla="*/ 1085325 w 1318886"/>
                <a:gd name="connsiteY932" fmla="*/ 1278631 h 1307721"/>
                <a:gd name="connsiteX933" fmla="*/ 1086516 w 1318886"/>
                <a:gd name="connsiteY933" fmla="*/ 1280204 h 1307721"/>
                <a:gd name="connsiteX934" fmla="*/ 1087667 w 1318886"/>
                <a:gd name="connsiteY934" fmla="*/ 1271817 h 1307721"/>
                <a:gd name="connsiteX935" fmla="*/ 1088858 w 1318886"/>
                <a:gd name="connsiteY935" fmla="*/ 1270769 h 1307721"/>
                <a:gd name="connsiteX936" fmla="*/ 1090008 w 1318886"/>
                <a:gd name="connsiteY936" fmla="*/ 1272605 h 1307721"/>
                <a:gd name="connsiteX937" fmla="*/ 1091158 w 1318886"/>
                <a:gd name="connsiteY937" fmla="*/ 1274963 h 1307721"/>
                <a:gd name="connsiteX938" fmla="*/ 1092349 w 1318886"/>
                <a:gd name="connsiteY938" fmla="*/ 1279420 h 1307721"/>
                <a:gd name="connsiteX939" fmla="*/ 1093500 w 1318886"/>
                <a:gd name="connsiteY939" fmla="*/ 1266054 h 1307721"/>
                <a:gd name="connsiteX940" fmla="*/ 1094649 w 1318886"/>
                <a:gd name="connsiteY940" fmla="*/ 1258192 h 1307721"/>
                <a:gd name="connsiteX941" fmla="*/ 1095841 w 1318886"/>
                <a:gd name="connsiteY941" fmla="*/ 1273127 h 1307721"/>
                <a:gd name="connsiteX942" fmla="*/ 1096991 w 1318886"/>
                <a:gd name="connsiteY942" fmla="*/ 1273390 h 1307721"/>
                <a:gd name="connsiteX943" fmla="*/ 1098141 w 1318886"/>
                <a:gd name="connsiteY943" fmla="*/ 1275489 h 1307721"/>
                <a:gd name="connsiteX944" fmla="*/ 1099332 w 1318886"/>
                <a:gd name="connsiteY944" fmla="*/ 1283610 h 1307721"/>
                <a:gd name="connsiteX945" fmla="*/ 1100482 w 1318886"/>
                <a:gd name="connsiteY945" fmla="*/ 1272080 h 1307721"/>
                <a:gd name="connsiteX946" fmla="*/ 1101633 w 1318886"/>
                <a:gd name="connsiteY946" fmla="*/ 1282299 h 1307721"/>
                <a:gd name="connsiteX947" fmla="*/ 1102824 w 1318886"/>
                <a:gd name="connsiteY947" fmla="*/ 1279679 h 1307721"/>
                <a:gd name="connsiteX948" fmla="*/ 1103974 w 1318886"/>
                <a:gd name="connsiteY948" fmla="*/ 1278894 h 1307721"/>
                <a:gd name="connsiteX949" fmla="*/ 1105165 w 1318886"/>
                <a:gd name="connsiteY949" fmla="*/ 1282041 h 1307721"/>
                <a:gd name="connsiteX950" fmla="*/ 1106315 w 1318886"/>
                <a:gd name="connsiteY950" fmla="*/ 1275748 h 1307721"/>
                <a:gd name="connsiteX951" fmla="*/ 1107465 w 1318886"/>
                <a:gd name="connsiteY951" fmla="*/ 1279679 h 1307721"/>
                <a:gd name="connsiteX952" fmla="*/ 1108657 w 1318886"/>
                <a:gd name="connsiteY952" fmla="*/ 1283088 h 1307721"/>
                <a:gd name="connsiteX953" fmla="*/ 1109807 w 1318886"/>
                <a:gd name="connsiteY953" fmla="*/ 1287804 h 1307721"/>
                <a:gd name="connsiteX954" fmla="*/ 1110957 w 1318886"/>
                <a:gd name="connsiteY954" fmla="*/ 1282299 h 1307721"/>
                <a:gd name="connsiteX955" fmla="*/ 1112148 w 1318886"/>
                <a:gd name="connsiteY955" fmla="*/ 1283351 h 1307721"/>
                <a:gd name="connsiteX956" fmla="*/ 1113298 w 1318886"/>
                <a:gd name="connsiteY956" fmla="*/ 1283088 h 1307721"/>
                <a:gd name="connsiteX957" fmla="*/ 1114449 w 1318886"/>
                <a:gd name="connsiteY957" fmla="*/ 1279157 h 1307721"/>
                <a:gd name="connsiteX958" fmla="*/ 1115640 w 1318886"/>
                <a:gd name="connsiteY958" fmla="*/ 1280989 h 1307721"/>
                <a:gd name="connsiteX959" fmla="*/ 1116790 w 1318886"/>
                <a:gd name="connsiteY959" fmla="*/ 1286493 h 1307721"/>
                <a:gd name="connsiteX960" fmla="*/ 1117940 w 1318886"/>
                <a:gd name="connsiteY960" fmla="*/ 1283610 h 1307721"/>
                <a:gd name="connsiteX961" fmla="*/ 1119131 w 1318886"/>
                <a:gd name="connsiteY961" fmla="*/ 1289640 h 1307721"/>
                <a:gd name="connsiteX962" fmla="*/ 1120281 w 1318886"/>
                <a:gd name="connsiteY962" fmla="*/ 1286230 h 1307721"/>
                <a:gd name="connsiteX963" fmla="*/ 1121472 w 1318886"/>
                <a:gd name="connsiteY963" fmla="*/ 1289640 h 1307721"/>
                <a:gd name="connsiteX964" fmla="*/ 1122623 w 1318886"/>
                <a:gd name="connsiteY964" fmla="*/ 1278368 h 1307721"/>
                <a:gd name="connsiteX965" fmla="*/ 1123773 w 1318886"/>
                <a:gd name="connsiteY965" fmla="*/ 1290424 h 1307721"/>
                <a:gd name="connsiteX966" fmla="*/ 1124964 w 1318886"/>
                <a:gd name="connsiteY966" fmla="*/ 1279157 h 1307721"/>
                <a:gd name="connsiteX967" fmla="*/ 1126114 w 1318886"/>
                <a:gd name="connsiteY967" fmla="*/ 1286493 h 1307721"/>
                <a:gd name="connsiteX968" fmla="*/ 1127264 w 1318886"/>
                <a:gd name="connsiteY968" fmla="*/ 1285972 h 1307721"/>
                <a:gd name="connsiteX969" fmla="*/ 1128456 w 1318886"/>
                <a:gd name="connsiteY969" fmla="*/ 1295144 h 1307721"/>
                <a:gd name="connsiteX970" fmla="*/ 1129606 w 1318886"/>
                <a:gd name="connsiteY970" fmla="*/ 1287282 h 1307721"/>
                <a:gd name="connsiteX971" fmla="*/ 1130756 w 1318886"/>
                <a:gd name="connsiteY971" fmla="*/ 1280467 h 1307721"/>
                <a:gd name="connsiteX972" fmla="*/ 1131947 w 1318886"/>
                <a:gd name="connsiteY972" fmla="*/ 1287804 h 1307721"/>
                <a:gd name="connsiteX973" fmla="*/ 1133097 w 1318886"/>
                <a:gd name="connsiteY973" fmla="*/ 1292260 h 1307721"/>
                <a:gd name="connsiteX974" fmla="*/ 1134247 w 1318886"/>
                <a:gd name="connsiteY974" fmla="*/ 1282299 h 1307721"/>
                <a:gd name="connsiteX975" fmla="*/ 1135439 w 1318886"/>
                <a:gd name="connsiteY975" fmla="*/ 1289903 h 1307721"/>
                <a:gd name="connsiteX976" fmla="*/ 1136589 w 1318886"/>
                <a:gd name="connsiteY976" fmla="*/ 1289640 h 1307721"/>
                <a:gd name="connsiteX977" fmla="*/ 1137780 w 1318886"/>
                <a:gd name="connsiteY977" fmla="*/ 1291213 h 1307721"/>
                <a:gd name="connsiteX978" fmla="*/ 1138930 w 1318886"/>
                <a:gd name="connsiteY978" fmla="*/ 1283610 h 1307721"/>
                <a:gd name="connsiteX979" fmla="*/ 1140080 w 1318886"/>
                <a:gd name="connsiteY979" fmla="*/ 1287541 h 1307721"/>
                <a:gd name="connsiteX980" fmla="*/ 1141272 w 1318886"/>
                <a:gd name="connsiteY980" fmla="*/ 1290424 h 1307721"/>
                <a:gd name="connsiteX981" fmla="*/ 1142421 w 1318886"/>
                <a:gd name="connsiteY981" fmla="*/ 1283873 h 1307721"/>
                <a:gd name="connsiteX982" fmla="*/ 1143572 w 1318886"/>
                <a:gd name="connsiteY982" fmla="*/ 1290950 h 1307721"/>
                <a:gd name="connsiteX983" fmla="*/ 1144763 w 1318886"/>
                <a:gd name="connsiteY983" fmla="*/ 1292523 h 1307721"/>
                <a:gd name="connsiteX984" fmla="*/ 1145913 w 1318886"/>
                <a:gd name="connsiteY984" fmla="*/ 1293308 h 1307721"/>
                <a:gd name="connsiteX985" fmla="*/ 1147063 w 1318886"/>
                <a:gd name="connsiteY985" fmla="*/ 1282562 h 1307721"/>
                <a:gd name="connsiteX986" fmla="*/ 1148254 w 1318886"/>
                <a:gd name="connsiteY986" fmla="*/ 1288592 h 1307721"/>
                <a:gd name="connsiteX987" fmla="*/ 1149405 w 1318886"/>
                <a:gd name="connsiteY987" fmla="*/ 1293045 h 1307721"/>
                <a:gd name="connsiteX988" fmla="*/ 1150555 w 1318886"/>
                <a:gd name="connsiteY988" fmla="*/ 1291472 h 1307721"/>
                <a:gd name="connsiteX989" fmla="*/ 1151746 w 1318886"/>
                <a:gd name="connsiteY989" fmla="*/ 1295929 h 1307721"/>
                <a:gd name="connsiteX990" fmla="*/ 1152896 w 1318886"/>
                <a:gd name="connsiteY990" fmla="*/ 1294355 h 1307721"/>
                <a:gd name="connsiteX991" fmla="*/ 1154088 w 1318886"/>
                <a:gd name="connsiteY991" fmla="*/ 1293834 h 1307721"/>
                <a:gd name="connsiteX992" fmla="*/ 1155237 w 1318886"/>
                <a:gd name="connsiteY992" fmla="*/ 1282825 h 1307721"/>
                <a:gd name="connsiteX993" fmla="*/ 1156388 w 1318886"/>
                <a:gd name="connsiteY993" fmla="*/ 1289903 h 1307721"/>
                <a:gd name="connsiteX994" fmla="*/ 1157579 w 1318886"/>
                <a:gd name="connsiteY994" fmla="*/ 1289114 h 1307721"/>
                <a:gd name="connsiteX995" fmla="*/ 1158729 w 1318886"/>
                <a:gd name="connsiteY995" fmla="*/ 1291213 h 1307721"/>
                <a:gd name="connsiteX996" fmla="*/ 1159879 w 1318886"/>
                <a:gd name="connsiteY996" fmla="*/ 1288067 h 1307721"/>
                <a:gd name="connsiteX997" fmla="*/ 1161070 w 1318886"/>
                <a:gd name="connsiteY997" fmla="*/ 1295666 h 1307721"/>
                <a:gd name="connsiteX998" fmla="*/ 1162221 w 1318886"/>
                <a:gd name="connsiteY998" fmla="*/ 1293571 h 1307721"/>
                <a:gd name="connsiteX999" fmla="*/ 1163371 w 1318886"/>
                <a:gd name="connsiteY999" fmla="*/ 1285972 h 1307721"/>
                <a:gd name="connsiteX1000" fmla="*/ 1164562 w 1318886"/>
                <a:gd name="connsiteY1000" fmla="*/ 1291213 h 1307721"/>
                <a:gd name="connsiteX1001" fmla="*/ 1165712 w 1318886"/>
                <a:gd name="connsiteY1001" fmla="*/ 1287804 h 1307721"/>
                <a:gd name="connsiteX1002" fmla="*/ 1166903 w 1318886"/>
                <a:gd name="connsiteY1002" fmla="*/ 1294881 h 1307721"/>
                <a:gd name="connsiteX1003" fmla="*/ 1168053 w 1318886"/>
                <a:gd name="connsiteY1003" fmla="*/ 1297239 h 1307721"/>
                <a:gd name="connsiteX1004" fmla="*/ 1169203 w 1318886"/>
                <a:gd name="connsiteY1004" fmla="*/ 1290424 h 1307721"/>
                <a:gd name="connsiteX1005" fmla="*/ 1170395 w 1318886"/>
                <a:gd name="connsiteY1005" fmla="*/ 1294093 h 1307721"/>
                <a:gd name="connsiteX1006" fmla="*/ 1171545 w 1318886"/>
                <a:gd name="connsiteY1006" fmla="*/ 1284398 h 1307721"/>
                <a:gd name="connsiteX1007" fmla="*/ 1172695 w 1318886"/>
                <a:gd name="connsiteY1007" fmla="*/ 1291472 h 1307721"/>
                <a:gd name="connsiteX1008" fmla="*/ 1173886 w 1318886"/>
                <a:gd name="connsiteY1008" fmla="*/ 1291213 h 1307721"/>
                <a:gd name="connsiteX1009" fmla="*/ 1175036 w 1318886"/>
                <a:gd name="connsiteY1009" fmla="*/ 1291735 h 1307721"/>
                <a:gd name="connsiteX1010" fmla="*/ 1176187 w 1318886"/>
                <a:gd name="connsiteY1010" fmla="*/ 1298549 h 1307721"/>
                <a:gd name="connsiteX1011" fmla="*/ 1177378 w 1318886"/>
                <a:gd name="connsiteY1011" fmla="*/ 1297239 h 1307721"/>
                <a:gd name="connsiteX1012" fmla="*/ 1178528 w 1318886"/>
                <a:gd name="connsiteY1012" fmla="*/ 1299334 h 1307721"/>
                <a:gd name="connsiteX1013" fmla="*/ 1179678 w 1318886"/>
                <a:gd name="connsiteY1013" fmla="*/ 1294618 h 1307721"/>
                <a:gd name="connsiteX1014" fmla="*/ 1180869 w 1318886"/>
                <a:gd name="connsiteY1014" fmla="*/ 1284920 h 1307721"/>
                <a:gd name="connsiteX1015" fmla="*/ 1182019 w 1318886"/>
                <a:gd name="connsiteY1015" fmla="*/ 1301696 h 1307721"/>
                <a:gd name="connsiteX1016" fmla="*/ 1183211 w 1318886"/>
                <a:gd name="connsiteY1016" fmla="*/ 1302217 h 1307721"/>
                <a:gd name="connsiteX1017" fmla="*/ 1184361 w 1318886"/>
                <a:gd name="connsiteY1017" fmla="*/ 1302217 h 1307721"/>
                <a:gd name="connsiteX1018" fmla="*/ 1185511 w 1318886"/>
                <a:gd name="connsiteY1018" fmla="*/ 1302217 h 1307721"/>
                <a:gd name="connsiteX1019" fmla="*/ 1186702 w 1318886"/>
                <a:gd name="connsiteY1019" fmla="*/ 1304054 h 1307721"/>
                <a:gd name="connsiteX1020" fmla="*/ 1187852 w 1318886"/>
                <a:gd name="connsiteY1020" fmla="*/ 1297239 h 1307721"/>
                <a:gd name="connsiteX1021" fmla="*/ 1189003 w 1318886"/>
                <a:gd name="connsiteY1021" fmla="*/ 1295403 h 1307721"/>
                <a:gd name="connsiteX1022" fmla="*/ 1190193 w 1318886"/>
                <a:gd name="connsiteY1022" fmla="*/ 1301433 h 1307721"/>
                <a:gd name="connsiteX1023" fmla="*/ 1191344 w 1318886"/>
                <a:gd name="connsiteY1023" fmla="*/ 1303528 h 1307721"/>
                <a:gd name="connsiteX1024" fmla="*/ 1192494 w 1318886"/>
                <a:gd name="connsiteY1024" fmla="*/ 1304054 h 1307721"/>
                <a:gd name="connsiteX1025" fmla="*/ 1193685 w 1318886"/>
                <a:gd name="connsiteY1025" fmla="*/ 1303791 h 1307721"/>
                <a:gd name="connsiteX1026" fmla="*/ 1194835 w 1318886"/>
                <a:gd name="connsiteY1026" fmla="*/ 1303006 h 1307721"/>
                <a:gd name="connsiteX1027" fmla="*/ 1195985 w 1318886"/>
                <a:gd name="connsiteY1027" fmla="*/ 1299075 h 1307721"/>
                <a:gd name="connsiteX1028" fmla="*/ 1197177 w 1318886"/>
                <a:gd name="connsiteY1028" fmla="*/ 1297502 h 1307721"/>
                <a:gd name="connsiteX1029" fmla="*/ 1198327 w 1318886"/>
                <a:gd name="connsiteY1029" fmla="*/ 1304575 h 1307721"/>
                <a:gd name="connsiteX1030" fmla="*/ 1199518 w 1318886"/>
                <a:gd name="connsiteY1030" fmla="*/ 1304575 h 1307721"/>
                <a:gd name="connsiteX1031" fmla="*/ 1200668 w 1318886"/>
                <a:gd name="connsiteY1031" fmla="*/ 1304316 h 1307721"/>
                <a:gd name="connsiteX1032" fmla="*/ 1201818 w 1318886"/>
                <a:gd name="connsiteY1032" fmla="*/ 1303528 h 1307721"/>
                <a:gd name="connsiteX1033" fmla="*/ 1203009 w 1318886"/>
                <a:gd name="connsiteY1033" fmla="*/ 1304054 h 1307721"/>
                <a:gd name="connsiteX1034" fmla="*/ 1204160 w 1318886"/>
                <a:gd name="connsiteY1034" fmla="*/ 1300123 h 1307721"/>
                <a:gd name="connsiteX1035" fmla="*/ 1205310 w 1318886"/>
                <a:gd name="connsiteY1035" fmla="*/ 1298024 h 1307721"/>
                <a:gd name="connsiteX1036" fmla="*/ 1206501 w 1318886"/>
                <a:gd name="connsiteY1036" fmla="*/ 1305627 h 1307721"/>
                <a:gd name="connsiteX1037" fmla="*/ 1207651 w 1318886"/>
                <a:gd name="connsiteY1037" fmla="*/ 1305101 h 1307721"/>
                <a:gd name="connsiteX1038" fmla="*/ 1208801 w 1318886"/>
                <a:gd name="connsiteY1038" fmla="*/ 1301955 h 1307721"/>
                <a:gd name="connsiteX1039" fmla="*/ 1209993 w 1318886"/>
                <a:gd name="connsiteY1039" fmla="*/ 1305101 h 1307721"/>
                <a:gd name="connsiteX1040" fmla="*/ 1211143 w 1318886"/>
                <a:gd name="connsiteY1040" fmla="*/ 1304316 h 1307721"/>
                <a:gd name="connsiteX1041" fmla="*/ 1212293 w 1318886"/>
                <a:gd name="connsiteY1041" fmla="*/ 1302743 h 1307721"/>
                <a:gd name="connsiteX1042" fmla="*/ 1213484 w 1318886"/>
                <a:gd name="connsiteY1042" fmla="*/ 1299075 h 1307721"/>
                <a:gd name="connsiteX1043" fmla="*/ 1214634 w 1318886"/>
                <a:gd name="connsiteY1043" fmla="*/ 1304838 h 1307721"/>
                <a:gd name="connsiteX1044" fmla="*/ 1215825 w 1318886"/>
                <a:gd name="connsiteY1044" fmla="*/ 1305627 h 1307721"/>
                <a:gd name="connsiteX1045" fmla="*/ 1216975 w 1318886"/>
                <a:gd name="connsiteY1045" fmla="*/ 1304838 h 1307721"/>
                <a:gd name="connsiteX1046" fmla="*/ 1218126 w 1318886"/>
                <a:gd name="connsiteY1046" fmla="*/ 1305364 h 1307721"/>
                <a:gd name="connsiteX1047" fmla="*/ 1219317 w 1318886"/>
                <a:gd name="connsiteY1047" fmla="*/ 1306148 h 1307721"/>
                <a:gd name="connsiteX1048" fmla="*/ 1220467 w 1318886"/>
                <a:gd name="connsiteY1048" fmla="*/ 1305101 h 1307721"/>
                <a:gd name="connsiteX1049" fmla="*/ 1221617 w 1318886"/>
                <a:gd name="connsiteY1049" fmla="*/ 1297239 h 1307721"/>
                <a:gd name="connsiteX1050" fmla="*/ 1222809 w 1318886"/>
                <a:gd name="connsiteY1050" fmla="*/ 1305101 h 1307721"/>
                <a:gd name="connsiteX1051" fmla="*/ 1223959 w 1318886"/>
                <a:gd name="connsiteY1051" fmla="*/ 1306148 h 1307721"/>
                <a:gd name="connsiteX1052" fmla="*/ 1225109 w 1318886"/>
                <a:gd name="connsiteY1052" fmla="*/ 1306148 h 1307721"/>
                <a:gd name="connsiteX1053" fmla="*/ 1226300 w 1318886"/>
                <a:gd name="connsiteY1053" fmla="*/ 1304054 h 1307721"/>
                <a:gd name="connsiteX1054" fmla="*/ 1227450 w 1318886"/>
                <a:gd name="connsiteY1054" fmla="*/ 1306411 h 1307721"/>
                <a:gd name="connsiteX1055" fmla="*/ 1228600 w 1318886"/>
                <a:gd name="connsiteY1055" fmla="*/ 1302743 h 1307721"/>
                <a:gd name="connsiteX1056" fmla="*/ 1229791 w 1318886"/>
                <a:gd name="connsiteY1056" fmla="*/ 1305886 h 1307721"/>
                <a:gd name="connsiteX1057" fmla="*/ 1230942 w 1318886"/>
                <a:gd name="connsiteY1057" fmla="*/ 1306148 h 1307721"/>
                <a:gd name="connsiteX1058" fmla="*/ 1232133 w 1318886"/>
                <a:gd name="connsiteY1058" fmla="*/ 1305364 h 1307721"/>
                <a:gd name="connsiteX1059" fmla="*/ 1233283 w 1318886"/>
                <a:gd name="connsiteY1059" fmla="*/ 1306411 h 1307721"/>
                <a:gd name="connsiteX1060" fmla="*/ 1234433 w 1318886"/>
                <a:gd name="connsiteY1060" fmla="*/ 1303006 h 1307721"/>
                <a:gd name="connsiteX1061" fmla="*/ 1235624 w 1318886"/>
                <a:gd name="connsiteY1061" fmla="*/ 1303791 h 1307721"/>
                <a:gd name="connsiteX1062" fmla="*/ 1236775 w 1318886"/>
                <a:gd name="connsiteY1062" fmla="*/ 1302743 h 1307721"/>
                <a:gd name="connsiteX1063" fmla="*/ 1237924 w 1318886"/>
                <a:gd name="connsiteY1063" fmla="*/ 1303006 h 1307721"/>
                <a:gd name="connsiteX1064" fmla="*/ 1239116 w 1318886"/>
                <a:gd name="connsiteY1064" fmla="*/ 1305364 h 1307721"/>
                <a:gd name="connsiteX1065" fmla="*/ 1240266 w 1318886"/>
                <a:gd name="connsiteY1065" fmla="*/ 1304838 h 1307721"/>
                <a:gd name="connsiteX1066" fmla="*/ 1241416 w 1318886"/>
                <a:gd name="connsiteY1066" fmla="*/ 1305886 h 1307721"/>
                <a:gd name="connsiteX1067" fmla="*/ 1242607 w 1318886"/>
                <a:gd name="connsiteY1067" fmla="*/ 1305101 h 1307721"/>
                <a:gd name="connsiteX1068" fmla="*/ 1243757 w 1318886"/>
                <a:gd name="connsiteY1068" fmla="*/ 1304575 h 1307721"/>
                <a:gd name="connsiteX1069" fmla="*/ 1244949 w 1318886"/>
                <a:gd name="connsiteY1069" fmla="*/ 1305886 h 1307721"/>
                <a:gd name="connsiteX1070" fmla="*/ 1246099 w 1318886"/>
                <a:gd name="connsiteY1070" fmla="*/ 1301170 h 1307721"/>
                <a:gd name="connsiteX1071" fmla="*/ 1247249 w 1318886"/>
                <a:gd name="connsiteY1071" fmla="*/ 1306937 h 1307721"/>
                <a:gd name="connsiteX1072" fmla="*/ 1248440 w 1318886"/>
                <a:gd name="connsiteY1072" fmla="*/ 1305364 h 1307721"/>
                <a:gd name="connsiteX1073" fmla="*/ 1249591 w 1318886"/>
                <a:gd name="connsiteY1073" fmla="*/ 1305886 h 1307721"/>
                <a:gd name="connsiteX1074" fmla="*/ 1250740 w 1318886"/>
                <a:gd name="connsiteY1074" fmla="*/ 1306411 h 1307721"/>
                <a:gd name="connsiteX1075" fmla="*/ 1251932 w 1318886"/>
                <a:gd name="connsiteY1075" fmla="*/ 1306411 h 1307721"/>
                <a:gd name="connsiteX1076" fmla="*/ 1253082 w 1318886"/>
                <a:gd name="connsiteY1076" fmla="*/ 1304838 h 1307721"/>
                <a:gd name="connsiteX1077" fmla="*/ 1254232 w 1318886"/>
                <a:gd name="connsiteY1077" fmla="*/ 1302743 h 1307721"/>
                <a:gd name="connsiteX1078" fmla="*/ 1255423 w 1318886"/>
                <a:gd name="connsiteY1078" fmla="*/ 1306411 h 1307721"/>
                <a:gd name="connsiteX1079" fmla="*/ 1256573 w 1318886"/>
                <a:gd name="connsiteY1079" fmla="*/ 1306148 h 1307721"/>
                <a:gd name="connsiteX1080" fmla="*/ 1257724 w 1318886"/>
                <a:gd name="connsiteY1080" fmla="*/ 1306148 h 1307721"/>
                <a:gd name="connsiteX1081" fmla="*/ 1258914 w 1318886"/>
                <a:gd name="connsiteY1081" fmla="*/ 1306411 h 1307721"/>
                <a:gd name="connsiteX1082" fmla="*/ 1260065 w 1318886"/>
                <a:gd name="connsiteY1082" fmla="*/ 1305886 h 1307721"/>
                <a:gd name="connsiteX1083" fmla="*/ 1261256 w 1318886"/>
                <a:gd name="connsiteY1083" fmla="*/ 1303528 h 1307721"/>
                <a:gd name="connsiteX1084" fmla="*/ 1262406 w 1318886"/>
                <a:gd name="connsiteY1084" fmla="*/ 1304054 h 1307721"/>
                <a:gd name="connsiteX1085" fmla="*/ 1263556 w 1318886"/>
                <a:gd name="connsiteY1085" fmla="*/ 1304316 h 1307721"/>
                <a:gd name="connsiteX1086" fmla="*/ 1264748 w 1318886"/>
                <a:gd name="connsiteY1086" fmla="*/ 1306148 h 1307721"/>
                <a:gd name="connsiteX1087" fmla="*/ 1265898 w 1318886"/>
                <a:gd name="connsiteY1087" fmla="*/ 1305886 h 1307721"/>
                <a:gd name="connsiteX1088" fmla="*/ 1267048 w 1318886"/>
                <a:gd name="connsiteY1088" fmla="*/ 1306674 h 1307721"/>
                <a:gd name="connsiteX1089" fmla="*/ 1268239 w 1318886"/>
                <a:gd name="connsiteY1089" fmla="*/ 1304838 h 1307721"/>
                <a:gd name="connsiteX1090" fmla="*/ 1269389 w 1318886"/>
                <a:gd name="connsiteY1090" fmla="*/ 1304838 h 1307721"/>
                <a:gd name="connsiteX1091" fmla="*/ 1270539 w 1318886"/>
                <a:gd name="connsiteY1091" fmla="*/ 1301955 h 1307721"/>
                <a:gd name="connsiteX1092" fmla="*/ 1271731 w 1318886"/>
                <a:gd name="connsiteY1092" fmla="*/ 1305886 h 1307721"/>
                <a:gd name="connsiteX1093" fmla="*/ 1272881 w 1318886"/>
                <a:gd name="connsiteY1093" fmla="*/ 1305627 h 1307721"/>
                <a:gd name="connsiteX1094" fmla="*/ 1274031 w 1318886"/>
                <a:gd name="connsiteY1094" fmla="*/ 1305886 h 1307721"/>
                <a:gd name="connsiteX1095" fmla="*/ 1275222 w 1318886"/>
                <a:gd name="connsiteY1095" fmla="*/ 1306674 h 1307721"/>
                <a:gd name="connsiteX1096" fmla="*/ 1276372 w 1318886"/>
                <a:gd name="connsiteY1096" fmla="*/ 1306411 h 1307721"/>
                <a:gd name="connsiteX1097" fmla="*/ 1277563 w 1318886"/>
                <a:gd name="connsiteY1097" fmla="*/ 1304838 h 1307721"/>
                <a:gd name="connsiteX1098" fmla="*/ 1278714 w 1318886"/>
                <a:gd name="connsiteY1098" fmla="*/ 1302743 h 1307721"/>
                <a:gd name="connsiteX1099" fmla="*/ 1279864 w 1318886"/>
                <a:gd name="connsiteY1099" fmla="*/ 1304575 h 1307721"/>
                <a:gd name="connsiteX1100" fmla="*/ 1281055 w 1318886"/>
                <a:gd name="connsiteY1100" fmla="*/ 1305627 h 1307721"/>
                <a:gd name="connsiteX1101" fmla="*/ 1282205 w 1318886"/>
                <a:gd name="connsiteY1101" fmla="*/ 1306674 h 1307721"/>
                <a:gd name="connsiteX1102" fmla="*/ 1283355 w 1318886"/>
                <a:gd name="connsiteY1102" fmla="*/ 1304575 h 1307721"/>
                <a:gd name="connsiteX1103" fmla="*/ 1284547 w 1318886"/>
                <a:gd name="connsiteY1103" fmla="*/ 1306674 h 1307721"/>
                <a:gd name="connsiteX1104" fmla="*/ 1285696 w 1318886"/>
                <a:gd name="connsiteY1104" fmla="*/ 1304575 h 1307721"/>
                <a:gd name="connsiteX1105" fmla="*/ 1286847 w 1318886"/>
                <a:gd name="connsiteY1105" fmla="*/ 1302743 h 1307721"/>
                <a:gd name="connsiteX1106" fmla="*/ 1288038 w 1318886"/>
                <a:gd name="connsiteY1106" fmla="*/ 1305886 h 1307721"/>
                <a:gd name="connsiteX1107" fmla="*/ 1289188 w 1318886"/>
                <a:gd name="connsiteY1107" fmla="*/ 1306674 h 1307721"/>
                <a:gd name="connsiteX1108" fmla="*/ 1290338 w 1318886"/>
                <a:gd name="connsiteY1108" fmla="*/ 1306411 h 1307721"/>
                <a:gd name="connsiteX1109" fmla="*/ 1291530 w 1318886"/>
                <a:gd name="connsiteY1109" fmla="*/ 1305886 h 1307721"/>
                <a:gd name="connsiteX1110" fmla="*/ 1292680 w 1318886"/>
                <a:gd name="connsiteY1110" fmla="*/ 1307196 h 1307721"/>
                <a:gd name="connsiteX1111" fmla="*/ 1293871 w 1318886"/>
                <a:gd name="connsiteY1111" fmla="*/ 1303265 h 1307721"/>
                <a:gd name="connsiteX1112" fmla="*/ 1295021 w 1318886"/>
                <a:gd name="connsiteY1112" fmla="*/ 1303265 h 1307721"/>
                <a:gd name="connsiteX1113" fmla="*/ 1296171 w 1318886"/>
                <a:gd name="connsiteY1113" fmla="*/ 1306148 h 1307721"/>
                <a:gd name="connsiteX1114" fmla="*/ 1297363 w 1318886"/>
                <a:gd name="connsiteY1114" fmla="*/ 1304575 h 1307721"/>
                <a:gd name="connsiteX1115" fmla="*/ 1298512 w 1318886"/>
                <a:gd name="connsiteY1115" fmla="*/ 1307459 h 1307721"/>
                <a:gd name="connsiteX1116" fmla="*/ 1299663 w 1318886"/>
                <a:gd name="connsiteY1116" fmla="*/ 1305627 h 1307721"/>
                <a:gd name="connsiteX1117" fmla="*/ 1300854 w 1318886"/>
                <a:gd name="connsiteY1117" fmla="*/ 1306148 h 1307721"/>
                <a:gd name="connsiteX1118" fmla="*/ 1302004 w 1318886"/>
                <a:gd name="connsiteY1118" fmla="*/ 1306411 h 1307721"/>
                <a:gd name="connsiteX1119" fmla="*/ 1303154 w 1318886"/>
                <a:gd name="connsiteY1119" fmla="*/ 1303528 h 1307721"/>
                <a:gd name="connsiteX1120" fmla="*/ 1304345 w 1318886"/>
                <a:gd name="connsiteY1120" fmla="*/ 1305627 h 1307721"/>
                <a:gd name="connsiteX1121" fmla="*/ 1305496 w 1318886"/>
                <a:gd name="connsiteY1121" fmla="*/ 1305886 h 1307721"/>
                <a:gd name="connsiteX1122" fmla="*/ 1306687 w 1318886"/>
                <a:gd name="connsiteY1122" fmla="*/ 1306411 h 1307721"/>
                <a:gd name="connsiteX1123" fmla="*/ 1307837 w 1318886"/>
                <a:gd name="connsiteY1123" fmla="*/ 1306674 h 1307721"/>
                <a:gd name="connsiteX1124" fmla="*/ 1308987 w 1318886"/>
                <a:gd name="connsiteY1124" fmla="*/ 1306674 h 1307721"/>
                <a:gd name="connsiteX1125" fmla="*/ 1310178 w 1318886"/>
                <a:gd name="connsiteY1125" fmla="*/ 1305101 h 1307721"/>
                <a:gd name="connsiteX1126" fmla="*/ 1311328 w 1318886"/>
                <a:gd name="connsiteY1126" fmla="*/ 1304054 h 1307721"/>
                <a:gd name="connsiteX1127" fmla="*/ 1312478 w 1318886"/>
                <a:gd name="connsiteY1127" fmla="*/ 1305886 h 1307721"/>
                <a:gd name="connsiteX1128" fmla="*/ 1313670 w 1318886"/>
                <a:gd name="connsiteY1128" fmla="*/ 1307196 h 1307721"/>
                <a:gd name="connsiteX1129" fmla="*/ 1314820 w 1318886"/>
                <a:gd name="connsiteY1129" fmla="*/ 1305886 h 1307721"/>
                <a:gd name="connsiteX1130" fmla="*/ 1315970 w 1318886"/>
                <a:gd name="connsiteY1130" fmla="*/ 1307459 h 1307721"/>
                <a:gd name="connsiteX1131" fmla="*/ 1317161 w 1318886"/>
                <a:gd name="connsiteY1131" fmla="*/ 1305886 h 1307721"/>
                <a:gd name="connsiteX1132" fmla="*/ 1318312 w 1318886"/>
                <a:gd name="connsiteY1132" fmla="*/ 1304575 h 1307721"/>
                <a:gd name="connsiteX1133" fmla="*/ 1318887 w 1318886"/>
                <a:gd name="connsiteY1133" fmla="*/ 1303943 h 13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1307721">
                  <a:moveTo>
                    <a:pt x="0" y="1307722"/>
                  </a:moveTo>
                  <a:lnTo>
                    <a:pt x="863" y="1307722"/>
                  </a:lnTo>
                  <a:lnTo>
                    <a:pt x="2013" y="1307722"/>
                  </a:lnTo>
                  <a:lnTo>
                    <a:pt x="3204" y="1307722"/>
                  </a:lnTo>
                  <a:lnTo>
                    <a:pt x="4354" y="1307722"/>
                  </a:lnTo>
                  <a:lnTo>
                    <a:pt x="5505" y="1307722"/>
                  </a:lnTo>
                  <a:lnTo>
                    <a:pt x="6695" y="1307722"/>
                  </a:lnTo>
                  <a:lnTo>
                    <a:pt x="7846" y="1307722"/>
                  </a:lnTo>
                  <a:lnTo>
                    <a:pt x="8996" y="1307722"/>
                  </a:lnTo>
                  <a:lnTo>
                    <a:pt x="10187" y="1307722"/>
                  </a:lnTo>
                  <a:lnTo>
                    <a:pt x="11337" y="1307722"/>
                  </a:lnTo>
                  <a:lnTo>
                    <a:pt x="12487" y="1307722"/>
                  </a:lnTo>
                  <a:lnTo>
                    <a:pt x="13679" y="1307722"/>
                  </a:lnTo>
                  <a:lnTo>
                    <a:pt x="14829" y="1307722"/>
                  </a:lnTo>
                  <a:lnTo>
                    <a:pt x="15979" y="1307722"/>
                  </a:lnTo>
                  <a:lnTo>
                    <a:pt x="17170" y="1307722"/>
                  </a:lnTo>
                  <a:lnTo>
                    <a:pt x="18320" y="1307722"/>
                  </a:lnTo>
                  <a:lnTo>
                    <a:pt x="19511" y="1307722"/>
                  </a:lnTo>
                  <a:lnTo>
                    <a:pt x="20662" y="1307722"/>
                  </a:lnTo>
                  <a:lnTo>
                    <a:pt x="21812" y="1307722"/>
                  </a:lnTo>
                  <a:lnTo>
                    <a:pt x="23003" y="1307722"/>
                  </a:lnTo>
                  <a:lnTo>
                    <a:pt x="24153" y="1307722"/>
                  </a:lnTo>
                  <a:lnTo>
                    <a:pt x="25303" y="1307722"/>
                  </a:lnTo>
                  <a:lnTo>
                    <a:pt x="26495" y="1307722"/>
                  </a:lnTo>
                  <a:lnTo>
                    <a:pt x="27644" y="1307722"/>
                  </a:lnTo>
                  <a:lnTo>
                    <a:pt x="28795" y="1307722"/>
                  </a:lnTo>
                  <a:lnTo>
                    <a:pt x="29986" y="1307722"/>
                  </a:lnTo>
                  <a:lnTo>
                    <a:pt x="31136" y="1307722"/>
                  </a:lnTo>
                  <a:lnTo>
                    <a:pt x="32327" y="1307722"/>
                  </a:lnTo>
                  <a:lnTo>
                    <a:pt x="33478" y="1307722"/>
                  </a:lnTo>
                  <a:lnTo>
                    <a:pt x="34628" y="1307722"/>
                  </a:lnTo>
                  <a:lnTo>
                    <a:pt x="35819" y="1307722"/>
                  </a:lnTo>
                  <a:lnTo>
                    <a:pt x="36969" y="1307722"/>
                  </a:lnTo>
                  <a:lnTo>
                    <a:pt x="38119" y="1307722"/>
                  </a:lnTo>
                  <a:lnTo>
                    <a:pt x="39311" y="1307722"/>
                  </a:lnTo>
                  <a:lnTo>
                    <a:pt x="40461" y="1307722"/>
                  </a:lnTo>
                  <a:lnTo>
                    <a:pt x="41611" y="1307722"/>
                  </a:lnTo>
                  <a:lnTo>
                    <a:pt x="42802" y="1307722"/>
                  </a:lnTo>
                  <a:lnTo>
                    <a:pt x="43952" y="1307722"/>
                  </a:lnTo>
                  <a:lnTo>
                    <a:pt x="45102" y="1307722"/>
                  </a:lnTo>
                  <a:lnTo>
                    <a:pt x="46293" y="1307722"/>
                  </a:lnTo>
                  <a:lnTo>
                    <a:pt x="47444" y="1307722"/>
                  </a:lnTo>
                  <a:lnTo>
                    <a:pt x="48635" y="1303006"/>
                  </a:lnTo>
                  <a:lnTo>
                    <a:pt x="49785" y="1301955"/>
                  </a:lnTo>
                  <a:lnTo>
                    <a:pt x="50935" y="1297765"/>
                  </a:lnTo>
                  <a:lnTo>
                    <a:pt x="52126" y="1293045"/>
                  </a:lnTo>
                  <a:lnTo>
                    <a:pt x="53277" y="1282825"/>
                  </a:lnTo>
                  <a:lnTo>
                    <a:pt x="54426" y="1281252"/>
                  </a:lnTo>
                  <a:lnTo>
                    <a:pt x="55618" y="1285709"/>
                  </a:lnTo>
                  <a:lnTo>
                    <a:pt x="56768" y="1284398"/>
                  </a:lnTo>
                  <a:lnTo>
                    <a:pt x="57918" y="1282825"/>
                  </a:lnTo>
                  <a:lnTo>
                    <a:pt x="59109" y="1285446"/>
                  </a:lnTo>
                  <a:lnTo>
                    <a:pt x="60259" y="1284398"/>
                  </a:lnTo>
                  <a:lnTo>
                    <a:pt x="61410" y="1288067"/>
                  </a:lnTo>
                  <a:lnTo>
                    <a:pt x="62601" y="1291213"/>
                  </a:lnTo>
                  <a:lnTo>
                    <a:pt x="63751" y="1282299"/>
                  </a:lnTo>
                  <a:lnTo>
                    <a:pt x="64942" y="1277321"/>
                  </a:lnTo>
                  <a:lnTo>
                    <a:pt x="66093" y="1285446"/>
                  </a:lnTo>
                  <a:lnTo>
                    <a:pt x="67242" y="1282299"/>
                  </a:lnTo>
                  <a:lnTo>
                    <a:pt x="68434" y="1259239"/>
                  </a:lnTo>
                  <a:lnTo>
                    <a:pt x="69584" y="1275748"/>
                  </a:lnTo>
                  <a:lnTo>
                    <a:pt x="70734" y="1277584"/>
                  </a:lnTo>
                  <a:lnTo>
                    <a:pt x="71925" y="1280467"/>
                  </a:lnTo>
                  <a:lnTo>
                    <a:pt x="73075" y="1279420"/>
                  </a:lnTo>
                  <a:lnTo>
                    <a:pt x="74226" y="1274700"/>
                  </a:lnTo>
                  <a:lnTo>
                    <a:pt x="75417" y="1271817"/>
                  </a:lnTo>
                  <a:lnTo>
                    <a:pt x="76567" y="1282825"/>
                  </a:lnTo>
                  <a:lnTo>
                    <a:pt x="77717" y="1282825"/>
                  </a:lnTo>
                  <a:lnTo>
                    <a:pt x="78908" y="1283088"/>
                  </a:lnTo>
                  <a:lnTo>
                    <a:pt x="80058" y="1283088"/>
                  </a:lnTo>
                  <a:lnTo>
                    <a:pt x="81250" y="1282299"/>
                  </a:lnTo>
                  <a:lnTo>
                    <a:pt x="82400" y="1271558"/>
                  </a:lnTo>
                  <a:lnTo>
                    <a:pt x="83550" y="1271295"/>
                  </a:lnTo>
                  <a:lnTo>
                    <a:pt x="84741" y="1278368"/>
                  </a:lnTo>
                  <a:lnTo>
                    <a:pt x="85891" y="1278894"/>
                  </a:lnTo>
                  <a:lnTo>
                    <a:pt x="87042" y="1276536"/>
                  </a:lnTo>
                  <a:lnTo>
                    <a:pt x="88232" y="1283088"/>
                  </a:lnTo>
                  <a:lnTo>
                    <a:pt x="89383" y="1276536"/>
                  </a:lnTo>
                  <a:lnTo>
                    <a:pt x="90533" y="1290950"/>
                  </a:lnTo>
                  <a:lnTo>
                    <a:pt x="91724" y="1271295"/>
                  </a:lnTo>
                  <a:lnTo>
                    <a:pt x="92874" y="1280730"/>
                  </a:lnTo>
                  <a:lnTo>
                    <a:pt x="94024" y="1280204"/>
                  </a:lnTo>
                  <a:lnTo>
                    <a:pt x="95216" y="1271032"/>
                  </a:lnTo>
                  <a:lnTo>
                    <a:pt x="96366" y="1287541"/>
                  </a:lnTo>
                  <a:lnTo>
                    <a:pt x="97557" y="1266054"/>
                  </a:lnTo>
                  <a:lnTo>
                    <a:pt x="98707" y="1276536"/>
                  </a:lnTo>
                  <a:lnTo>
                    <a:pt x="99857" y="1268674"/>
                  </a:lnTo>
                  <a:lnTo>
                    <a:pt x="101049" y="1278894"/>
                  </a:lnTo>
                  <a:lnTo>
                    <a:pt x="102199" y="1263433"/>
                  </a:lnTo>
                  <a:lnTo>
                    <a:pt x="103349" y="1273127"/>
                  </a:lnTo>
                  <a:lnTo>
                    <a:pt x="104540" y="1271817"/>
                  </a:lnTo>
                  <a:lnTo>
                    <a:pt x="105690" y="1273127"/>
                  </a:lnTo>
                  <a:lnTo>
                    <a:pt x="106840" y="1250592"/>
                  </a:lnTo>
                  <a:lnTo>
                    <a:pt x="108032" y="1254260"/>
                  </a:lnTo>
                  <a:lnTo>
                    <a:pt x="109182" y="1256355"/>
                  </a:lnTo>
                  <a:lnTo>
                    <a:pt x="110373" y="1267101"/>
                  </a:lnTo>
                  <a:lnTo>
                    <a:pt x="111523" y="1260286"/>
                  </a:lnTo>
                  <a:lnTo>
                    <a:pt x="112673" y="1260024"/>
                  </a:lnTo>
                  <a:lnTo>
                    <a:pt x="113865" y="1260549"/>
                  </a:lnTo>
                  <a:lnTo>
                    <a:pt x="115014" y="1247972"/>
                  </a:lnTo>
                  <a:lnTo>
                    <a:pt x="116165" y="1248231"/>
                  </a:lnTo>
                  <a:lnTo>
                    <a:pt x="117356" y="1221502"/>
                  </a:lnTo>
                  <a:lnTo>
                    <a:pt x="118506" y="1235127"/>
                  </a:lnTo>
                  <a:lnTo>
                    <a:pt x="119656" y="1255308"/>
                  </a:lnTo>
                  <a:lnTo>
                    <a:pt x="120847" y="1243252"/>
                  </a:lnTo>
                  <a:lnTo>
                    <a:pt x="121998" y="1233032"/>
                  </a:lnTo>
                  <a:lnTo>
                    <a:pt x="123147" y="1252687"/>
                  </a:lnTo>
                  <a:lnTo>
                    <a:pt x="124339" y="1263433"/>
                  </a:lnTo>
                  <a:lnTo>
                    <a:pt x="125489" y="1246399"/>
                  </a:lnTo>
                  <a:lnTo>
                    <a:pt x="126680" y="1239058"/>
                  </a:lnTo>
                  <a:lnTo>
                    <a:pt x="127830" y="1258455"/>
                  </a:lnTo>
                  <a:lnTo>
                    <a:pt x="128981" y="1248231"/>
                  </a:lnTo>
                  <a:lnTo>
                    <a:pt x="130172" y="1233032"/>
                  </a:lnTo>
                  <a:lnTo>
                    <a:pt x="131322" y="1239847"/>
                  </a:lnTo>
                  <a:lnTo>
                    <a:pt x="132472" y="1251114"/>
                  </a:lnTo>
                  <a:lnTo>
                    <a:pt x="133663" y="1252950"/>
                  </a:lnTo>
                  <a:lnTo>
                    <a:pt x="134814" y="1237489"/>
                  </a:lnTo>
                  <a:lnTo>
                    <a:pt x="135964" y="1239847"/>
                  </a:lnTo>
                  <a:lnTo>
                    <a:pt x="137155" y="1253735"/>
                  </a:lnTo>
                  <a:lnTo>
                    <a:pt x="138305" y="1249019"/>
                  </a:lnTo>
                  <a:lnTo>
                    <a:pt x="139455" y="1255308"/>
                  </a:lnTo>
                  <a:lnTo>
                    <a:pt x="140646" y="1233032"/>
                  </a:lnTo>
                  <a:lnTo>
                    <a:pt x="141796" y="1253735"/>
                  </a:lnTo>
                  <a:lnTo>
                    <a:pt x="142988" y="1262123"/>
                  </a:lnTo>
                  <a:lnTo>
                    <a:pt x="144138" y="1258976"/>
                  </a:lnTo>
                  <a:lnTo>
                    <a:pt x="145288" y="1255045"/>
                  </a:lnTo>
                  <a:lnTo>
                    <a:pt x="146479" y="1253735"/>
                  </a:lnTo>
                  <a:lnTo>
                    <a:pt x="147629" y="1246136"/>
                  </a:lnTo>
                  <a:lnTo>
                    <a:pt x="148780" y="1260812"/>
                  </a:lnTo>
                  <a:lnTo>
                    <a:pt x="149971" y="1258192"/>
                  </a:lnTo>
                  <a:lnTo>
                    <a:pt x="151121" y="1254260"/>
                  </a:lnTo>
                  <a:lnTo>
                    <a:pt x="152271" y="1259765"/>
                  </a:lnTo>
                  <a:lnTo>
                    <a:pt x="153462" y="1250330"/>
                  </a:lnTo>
                  <a:lnTo>
                    <a:pt x="154612" y="1243252"/>
                  </a:lnTo>
                  <a:lnTo>
                    <a:pt x="155763" y="1238799"/>
                  </a:lnTo>
                  <a:lnTo>
                    <a:pt x="156954" y="1255834"/>
                  </a:lnTo>
                  <a:lnTo>
                    <a:pt x="158104" y="1244562"/>
                  </a:lnTo>
                  <a:lnTo>
                    <a:pt x="159295" y="1246399"/>
                  </a:lnTo>
                  <a:lnTo>
                    <a:pt x="160445" y="1245610"/>
                  </a:lnTo>
                  <a:lnTo>
                    <a:pt x="161596" y="1254782"/>
                  </a:lnTo>
                  <a:lnTo>
                    <a:pt x="162786" y="1235390"/>
                  </a:lnTo>
                  <a:lnTo>
                    <a:pt x="163937" y="1255834"/>
                  </a:lnTo>
                  <a:lnTo>
                    <a:pt x="165087" y="1242468"/>
                  </a:lnTo>
                  <a:lnTo>
                    <a:pt x="166278" y="1252424"/>
                  </a:lnTo>
                  <a:lnTo>
                    <a:pt x="167428" y="1240110"/>
                  </a:lnTo>
                  <a:lnTo>
                    <a:pt x="168578" y="1242989"/>
                  </a:lnTo>
                  <a:lnTo>
                    <a:pt x="169770" y="1238274"/>
                  </a:lnTo>
                  <a:lnTo>
                    <a:pt x="170920" y="1250330"/>
                  </a:lnTo>
                  <a:lnTo>
                    <a:pt x="172070" y="1246399"/>
                  </a:lnTo>
                  <a:lnTo>
                    <a:pt x="173261" y="1239058"/>
                  </a:lnTo>
                  <a:lnTo>
                    <a:pt x="174411" y="1256093"/>
                  </a:lnTo>
                  <a:lnTo>
                    <a:pt x="175602" y="1238537"/>
                  </a:lnTo>
                  <a:lnTo>
                    <a:pt x="176753" y="1250067"/>
                  </a:lnTo>
                  <a:lnTo>
                    <a:pt x="177903" y="1251377"/>
                  </a:lnTo>
                  <a:lnTo>
                    <a:pt x="179094" y="1255834"/>
                  </a:lnTo>
                  <a:lnTo>
                    <a:pt x="180244" y="1250330"/>
                  </a:lnTo>
                  <a:lnTo>
                    <a:pt x="181394" y="1261075"/>
                  </a:lnTo>
                  <a:lnTo>
                    <a:pt x="182586" y="1250330"/>
                  </a:lnTo>
                  <a:lnTo>
                    <a:pt x="183735" y="1254260"/>
                  </a:lnTo>
                  <a:lnTo>
                    <a:pt x="184886" y="1249282"/>
                  </a:lnTo>
                  <a:lnTo>
                    <a:pt x="186077" y="1253472"/>
                  </a:lnTo>
                  <a:lnTo>
                    <a:pt x="187227" y="1255308"/>
                  </a:lnTo>
                  <a:lnTo>
                    <a:pt x="188418" y="1256881"/>
                  </a:lnTo>
                  <a:lnTo>
                    <a:pt x="189568" y="1253735"/>
                  </a:lnTo>
                  <a:lnTo>
                    <a:pt x="190719" y="1254260"/>
                  </a:lnTo>
                  <a:lnTo>
                    <a:pt x="191910" y="1258455"/>
                  </a:lnTo>
                  <a:lnTo>
                    <a:pt x="193060" y="1260286"/>
                  </a:lnTo>
                  <a:lnTo>
                    <a:pt x="194210" y="1257403"/>
                  </a:lnTo>
                  <a:lnTo>
                    <a:pt x="195401" y="1249019"/>
                  </a:lnTo>
                  <a:lnTo>
                    <a:pt x="196552" y="1246399"/>
                  </a:lnTo>
                  <a:lnTo>
                    <a:pt x="197702" y="1259765"/>
                  </a:lnTo>
                  <a:lnTo>
                    <a:pt x="198893" y="1246399"/>
                  </a:lnTo>
                  <a:lnTo>
                    <a:pt x="200043" y="1260812"/>
                  </a:lnTo>
                  <a:lnTo>
                    <a:pt x="201193" y="1253472"/>
                  </a:lnTo>
                  <a:lnTo>
                    <a:pt x="202384" y="1253472"/>
                  </a:lnTo>
                  <a:lnTo>
                    <a:pt x="203535" y="1246661"/>
                  </a:lnTo>
                  <a:lnTo>
                    <a:pt x="204726" y="1238011"/>
                  </a:lnTo>
                  <a:lnTo>
                    <a:pt x="205876" y="1245873"/>
                  </a:lnTo>
                  <a:lnTo>
                    <a:pt x="207026" y="1243515"/>
                  </a:lnTo>
                  <a:lnTo>
                    <a:pt x="208217" y="1246399"/>
                  </a:lnTo>
                  <a:lnTo>
                    <a:pt x="209368" y="1264480"/>
                  </a:lnTo>
                  <a:lnTo>
                    <a:pt x="210517" y="1258713"/>
                  </a:lnTo>
                  <a:lnTo>
                    <a:pt x="211709" y="1227265"/>
                  </a:lnTo>
                  <a:lnTo>
                    <a:pt x="212859" y="1244825"/>
                  </a:lnTo>
                  <a:lnTo>
                    <a:pt x="214009" y="1225433"/>
                  </a:lnTo>
                  <a:lnTo>
                    <a:pt x="215200" y="1237748"/>
                  </a:lnTo>
                  <a:lnTo>
                    <a:pt x="216350" y="1246399"/>
                  </a:lnTo>
                  <a:lnTo>
                    <a:pt x="217501" y="1244299"/>
                  </a:lnTo>
                  <a:lnTo>
                    <a:pt x="218692" y="1251377"/>
                  </a:lnTo>
                  <a:lnTo>
                    <a:pt x="219842" y="1231985"/>
                  </a:lnTo>
                  <a:lnTo>
                    <a:pt x="221033" y="1239847"/>
                  </a:lnTo>
                  <a:lnTo>
                    <a:pt x="222183" y="1239058"/>
                  </a:lnTo>
                  <a:lnTo>
                    <a:pt x="223333" y="1239847"/>
                  </a:lnTo>
                  <a:lnTo>
                    <a:pt x="224525" y="1245873"/>
                  </a:lnTo>
                  <a:lnTo>
                    <a:pt x="225675" y="1239584"/>
                  </a:lnTo>
                  <a:lnTo>
                    <a:pt x="226825" y="1256355"/>
                  </a:lnTo>
                  <a:lnTo>
                    <a:pt x="228016" y="1245873"/>
                  </a:lnTo>
                  <a:lnTo>
                    <a:pt x="229166" y="1253213"/>
                  </a:lnTo>
                  <a:lnTo>
                    <a:pt x="230317" y="1247972"/>
                  </a:lnTo>
                  <a:lnTo>
                    <a:pt x="231507" y="1248231"/>
                  </a:lnTo>
                  <a:lnTo>
                    <a:pt x="232658" y="1259765"/>
                  </a:lnTo>
                  <a:lnTo>
                    <a:pt x="233808" y="1264480"/>
                  </a:lnTo>
                  <a:lnTo>
                    <a:pt x="234999" y="1261860"/>
                  </a:lnTo>
                  <a:lnTo>
                    <a:pt x="236149" y="1260549"/>
                  </a:lnTo>
                  <a:lnTo>
                    <a:pt x="237341" y="1258713"/>
                  </a:lnTo>
                  <a:lnTo>
                    <a:pt x="238491" y="1252162"/>
                  </a:lnTo>
                  <a:lnTo>
                    <a:pt x="239641" y="1231985"/>
                  </a:lnTo>
                  <a:lnTo>
                    <a:pt x="240832" y="1248756"/>
                  </a:lnTo>
                  <a:lnTo>
                    <a:pt x="241982" y="1238274"/>
                  </a:lnTo>
                  <a:lnTo>
                    <a:pt x="243132" y="1226743"/>
                  </a:lnTo>
                  <a:lnTo>
                    <a:pt x="244323" y="1200274"/>
                  </a:lnTo>
                  <a:lnTo>
                    <a:pt x="245474" y="1251640"/>
                  </a:lnTo>
                  <a:lnTo>
                    <a:pt x="246624" y="1242730"/>
                  </a:lnTo>
                  <a:lnTo>
                    <a:pt x="247815" y="1230674"/>
                  </a:lnTo>
                  <a:lnTo>
                    <a:pt x="248965" y="1229627"/>
                  </a:lnTo>
                  <a:lnTo>
                    <a:pt x="250156" y="1236963"/>
                  </a:lnTo>
                  <a:lnTo>
                    <a:pt x="251307" y="1224386"/>
                  </a:lnTo>
                  <a:lnTo>
                    <a:pt x="252457" y="1234868"/>
                  </a:lnTo>
                  <a:lnTo>
                    <a:pt x="253648" y="1228838"/>
                  </a:lnTo>
                  <a:lnTo>
                    <a:pt x="254798" y="1238799"/>
                  </a:lnTo>
                  <a:lnTo>
                    <a:pt x="255948" y="1240110"/>
                  </a:lnTo>
                  <a:lnTo>
                    <a:pt x="257140" y="1232248"/>
                  </a:lnTo>
                  <a:lnTo>
                    <a:pt x="258289" y="1234080"/>
                  </a:lnTo>
                  <a:lnTo>
                    <a:pt x="259440" y="1223860"/>
                  </a:lnTo>
                  <a:lnTo>
                    <a:pt x="260631" y="1227528"/>
                  </a:lnTo>
                  <a:lnTo>
                    <a:pt x="261781" y="1191101"/>
                  </a:lnTo>
                  <a:lnTo>
                    <a:pt x="262931" y="1221239"/>
                  </a:lnTo>
                  <a:lnTo>
                    <a:pt x="264123" y="1207610"/>
                  </a:lnTo>
                  <a:lnTo>
                    <a:pt x="265273" y="1179834"/>
                  </a:lnTo>
                  <a:lnTo>
                    <a:pt x="266464" y="1152838"/>
                  </a:lnTo>
                  <a:lnTo>
                    <a:pt x="267614" y="1124800"/>
                  </a:lnTo>
                  <a:lnTo>
                    <a:pt x="268764" y="1007653"/>
                  </a:lnTo>
                  <a:lnTo>
                    <a:pt x="269956" y="867184"/>
                  </a:lnTo>
                  <a:lnTo>
                    <a:pt x="271105" y="800619"/>
                  </a:lnTo>
                  <a:lnTo>
                    <a:pt x="272256" y="820800"/>
                  </a:lnTo>
                  <a:lnTo>
                    <a:pt x="273447" y="749516"/>
                  </a:lnTo>
                  <a:lnTo>
                    <a:pt x="274597" y="382094"/>
                  </a:lnTo>
                  <a:lnTo>
                    <a:pt x="275747" y="470676"/>
                  </a:lnTo>
                  <a:lnTo>
                    <a:pt x="276938" y="703654"/>
                  </a:lnTo>
                  <a:lnTo>
                    <a:pt x="278089" y="774938"/>
                  </a:lnTo>
                  <a:lnTo>
                    <a:pt x="279238" y="672731"/>
                  </a:lnTo>
                  <a:lnTo>
                    <a:pt x="280430" y="750563"/>
                  </a:lnTo>
                  <a:lnTo>
                    <a:pt x="281580" y="815559"/>
                  </a:lnTo>
                  <a:lnTo>
                    <a:pt x="282771" y="997433"/>
                  </a:lnTo>
                  <a:lnTo>
                    <a:pt x="283921" y="892606"/>
                  </a:lnTo>
                  <a:lnTo>
                    <a:pt x="285071" y="640232"/>
                  </a:lnTo>
                  <a:lnTo>
                    <a:pt x="286263" y="652813"/>
                  </a:lnTo>
                  <a:lnTo>
                    <a:pt x="287413" y="697887"/>
                  </a:lnTo>
                  <a:lnTo>
                    <a:pt x="288563" y="747943"/>
                  </a:lnTo>
                  <a:lnTo>
                    <a:pt x="289754" y="726193"/>
                  </a:lnTo>
                  <a:lnTo>
                    <a:pt x="290905" y="851723"/>
                  </a:lnTo>
                  <a:lnTo>
                    <a:pt x="292055" y="810839"/>
                  </a:lnTo>
                  <a:lnTo>
                    <a:pt x="293246" y="725145"/>
                  </a:lnTo>
                  <a:lnTo>
                    <a:pt x="294396" y="810576"/>
                  </a:lnTo>
                  <a:lnTo>
                    <a:pt x="295546" y="742438"/>
                  </a:lnTo>
                  <a:lnTo>
                    <a:pt x="296737" y="474870"/>
                  </a:lnTo>
                  <a:lnTo>
                    <a:pt x="297887" y="662770"/>
                  </a:lnTo>
                  <a:lnTo>
                    <a:pt x="299079" y="833904"/>
                  </a:lnTo>
                  <a:lnTo>
                    <a:pt x="300229" y="808744"/>
                  </a:lnTo>
                  <a:lnTo>
                    <a:pt x="301379" y="770481"/>
                  </a:lnTo>
                  <a:lnTo>
                    <a:pt x="302570" y="752662"/>
                  </a:lnTo>
                  <a:lnTo>
                    <a:pt x="303720" y="830494"/>
                  </a:lnTo>
                  <a:lnTo>
                    <a:pt x="304871" y="827089"/>
                  </a:lnTo>
                  <a:lnTo>
                    <a:pt x="306062" y="837309"/>
                  </a:lnTo>
                  <a:lnTo>
                    <a:pt x="307212" y="925365"/>
                  </a:lnTo>
                  <a:lnTo>
                    <a:pt x="308362" y="907804"/>
                  </a:lnTo>
                  <a:lnTo>
                    <a:pt x="309553" y="766025"/>
                  </a:lnTo>
                  <a:lnTo>
                    <a:pt x="310703" y="844645"/>
                  </a:lnTo>
                  <a:lnTo>
                    <a:pt x="311895" y="905972"/>
                  </a:lnTo>
                  <a:lnTo>
                    <a:pt x="313045" y="791710"/>
                  </a:lnTo>
                  <a:lnTo>
                    <a:pt x="314195" y="788300"/>
                  </a:lnTo>
                  <a:lnTo>
                    <a:pt x="315386" y="909378"/>
                  </a:lnTo>
                  <a:lnTo>
                    <a:pt x="316536" y="840714"/>
                  </a:lnTo>
                  <a:lnTo>
                    <a:pt x="317687" y="780701"/>
                  </a:lnTo>
                  <a:lnTo>
                    <a:pt x="318877" y="802977"/>
                  </a:lnTo>
                  <a:lnTo>
                    <a:pt x="320028" y="873998"/>
                  </a:lnTo>
                  <a:lnTo>
                    <a:pt x="321178" y="894701"/>
                  </a:lnTo>
                  <a:lnTo>
                    <a:pt x="322369" y="850149"/>
                  </a:lnTo>
                  <a:lnTo>
                    <a:pt x="323519" y="842813"/>
                  </a:lnTo>
                  <a:lnTo>
                    <a:pt x="324669" y="945804"/>
                  </a:lnTo>
                  <a:lnTo>
                    <a:pt x="325861" y="784895"/>
                  </a:lnTo>
                  <a:lnTo>
                    <a:pt x="327010" y="755020"/>
                  </a:lnTo>
                  <a:lnTo>
                    <a:pt x="328202" y="751611"/>
                  </a:lnTo>
                  <a:lnTo>
                    <a:pt x="329352" y="824205"/>
                  </a:lnTo>
                  <a:lnTo>
                    <a:pt x="330502" y="833115"/>
                  </a:lnTo>
                  <a:lnTo>
                    <a:pt x="331693" y="730908"/>
                  </a:lnTo>
                  <a:lnTo>
                    <a:pt x="332844" y="673516"/>
                  </a:lnTo>
                  <a:lnTo>
                    <a:pt x="333994" y="302951"/>
                  </a:lnTo>
                  <a:lnTo>
                    <a:pt x="335185" y="0"/>
                  </a:lnTo>
                  <a:lnTo>
                    <a:pt x="336335" y="248441"/>
                  </a:lnTo>
                  <a:lnTo>
                    <a:pt x="337485" y="418262"/>
                  </a:lnTo>
                  <a:lnTo>
                    <a:pt x="338677" y="203889"/>
                  </a:lnTo>
                  <a:lnTo>
                    <a:pt x="339826" y="576814"/>
                  </a:lnTo>
                  <a:lnTo>
                    <a:pt x="340977" y="473034"/>
                  </a:lnTo>
                  <a:lnTo>
                    <a:pt x="342168" y="396508"/>
                  </a:lnTo>
                  <a:lnTo>
                    <a:pt x="343318" y="325489"/>
                  </a:lnTo>
                  <a:lnTo>
                    <a:pt x="344509" y="498978"/>
                  </a:lnTo>
                  <a:lnTo>
                    <a:pt x="345659" y="419572"/>
                  </a:lnTo>
                  <a:lnTo>
                    <a:pt x="346810" y="512607"/>
                  </a:lnTo>
                  <a:lnTo>
                    <a:pt x="348001" y="676662"/>
                  </a:lnTo>
                  <a:lnTo>
                    <a:pt x="349151" y="547723"/>
                  </a:lnTo>
                  <a:lnTo>
                    <a:pt x="350301" y="528068"/>
                  </a:lnTo>
                  <a:lnTo>
                    <a:pt x="351492" y="314220"/>
                  </a:lnTo>
                  <a:lnTo>
                    <a:pt x="352643" y="212013"/>
                  </a:lnTo>
                  <a:lnTo>
                    <a:pt x="353792" y="395986"/>
                  </a:lnTo>
                  <a:lnTo>
                    <a:pt x="354984" y="482206"/>
                  </a:lnTo>
                  <a:lnTo>
                    <a:pt x="356134" y="571046"/>
                  </a:lnTo>
                  <a:lnTo>
                    <a:pt x="357284" y="511034"/>
                  </a:lnTo>
                  <a:lnTo>
                    <a:pt x="358475" y="279889"/>
                  </a:lnTo>
                  <a:lnTo>
                    <a:pt x="359626" y="285655"/>
                  </a:lnTo>
                  <a:lnTo>
                    <a:pt x="360817" y="354840"/>
                  </a:lnTo>
                  <a:lnTo>
                    <a:pt x="361967" y="363228"/>
                  </a:lnTo>
                  <a:lnTo>
                    <a:pt x="363117" y="292731"/>
                  </a:lnTo>
                  <a:lnTo>
                    <a:pt x="364308" y="384715"/>
                  </a:lnTo>
                  <a:lnTo>
                    <a:pt x="365459" y="612977"/>
                  </a:lnTo>
                  <a:lnTo>
                    <a:pt x="366608" y="522564"/>
                  </a:lnTo>
                  <a:lnTo>
                    <a:pt x="367800" y="617956"/>
                  </a:lnTo>
                  <a:lnTo>
                    <a:pt x="368950" y="553227"/>
                  </a:lnTo>
                  <a:lnTo>
                    <a:pt x="370100" y="481680"/>
                  </a:lnTo>
                  <a:lnTo>
                    <a:pt x="371291" y="588869"/>
                  </a:lnTo>
                  <a:lnTo>
                    <a:pt x="372441" y="658055"/>
                  </a:lnTo>
                  <a:lnTo>
                    <a:pt x="373592" y="562137"/>
                  </a:lnTo>
                  <a:lnTo>
                    <a:pt x="374783" y="473559"/>
                  </a:lnTo>
                  <a:lnTo>
                    <a:pt x="375933" y="348551"/>
                  </a:lnTo>
                  <a:lnTo>
                    <a:pt x="377124" y="569999"/>
                  </a:lnTo>
                  <a:lnTo>
                    <a:pt x="378274" y="620318"/>
                  </a:lnTo>
                  <a:lnTo>
                    <a:pt x="379424" y="656482"/>
                  </a:lnTo>
                  <a:lnTo>
                    <a:pt x="380616" y="783059"/>
                  </a:lnTo>
                  <a:lnTo>
                    <a:pt x="381766" y="594633"/>
                  </a:lnTo>
                  <a:lnTo>
                    <a:pt x="382916" y="113476"/>
                  </a:lnTo>
                  <a:lnTo>
                    <a:pt x="384107" y="251324"/>
                  </a:lnTo>
                  <a:lnTo>
                    <a:pt x="385257" y="484301"/>
                  </a:lnTo>
                  <a:lnTo>
                    <a:pt x="386408" y="593585"/>
                  </a:lnTo>
                  <a:lnTo>
                    <a:pt x="387598" y="520732"/>
                  </a:lnTo>
                  <a:lnTo>
                    <a:pt x="388749" y="580745"/>
                  </a:lnTo>
                  <a:lnTo>
                    <a:pt x="389940" y="539861"/>
                  </a:lnTo>
                  <a:lnTo>
                    <a:pt x="391090" y="540909"/>
                  </a:lnTo>
                  <a:lnTo>
                    <a:pt x="392240" y="524400"/>
                  </a:lnTo>
                  <a:lnTo>
                    <a:pt x="393431" y="516275"/>
                  </a:lnTo>
                  <a:lnTo>
                    <a:pt x="394582" y="668275"/>
                  </a:lnTo>
                  <a:lnTo>
                    <a:pt x="395732" y="717020"/>
                  </a:lnTo>
                  <a:lnTo>
                    <a:pt x="396923" y="824205"/>
                  </a:lnTo>
                  <a:lnTo>
                    <a:pt x="398073" y="719378"/>
                  </a:lnTo>
                  <a:lnTo>
                    <a:pt x="399223" y="670370"/>
                  </a:lnTo>
                  <a:lnTo>
                    <a:pt x="400414" y="575766"/>
                  </a:lnTo>
                  <a:lnTo>
                    <a:pt x="401565" y="592801"/>
                  </a:lnTo>
                  <a:lnTo>
                    <a:pt x="402715" y="773365"/>
                  </a:lnTo>
                  <a:lnTo>
                    <a:pt x="403906" y="682951"/>
                  </a:lnTo>
                  <a:lnTo>
                    <a:pt x="405056" y="708111"/>
                  </a:lnTo>
                  <a:lnTo>
                    <a:pt x="406247" y="673516"/>
                  </a:lnTo>
                  <a:lnTo>
                    <a:pt x="407398" y="691861"/>
                  </a:lnTo>
                  <a:lnTo>
                    <a:pt x="408548" y="620577"/>
                  </a:lnTo>
                  <a:lnTo>
                    <a:pt x="409739" y="688977"/>
                  </a:lnTo>
                  <a:lnTo>
                    <a:pt x="410889" y="798524"/>
                  </a:lnTo>
                  <a:lnTo>
                    <a:pt x="412039" y="743490"/>
                  </a:lnTo>
                  <a:lnTo>
                    <a:pt x="413231" y="759999"/>
                  </a:lnTo>
                  <a:lnTo>
                    <a:pt x="414380" y="777818"/>
                  </a:lnTo>
                  <a:lnTo>
                    <a:pt x="415531" y="634990"/>
                  </a:lnTo>
                  <a:lnTo>
                    <a:pt x="416722" y="790136"/>
                  </a:lnTo>
                  <a:lnTo>
                    <a:pt x="417872" y="789352"/>
                  </a:lnTo>
                  <a:lnTo>
                    <a:pt x="419022" y="743490"/>
                  </a:lnTo>
                  <a:lnTo>
                    <a:pt x="420213" y="716757"/>
                  </a:lnTo>
                  <a:lnTo>
                    <a:pt x="421364" y="810576"/>
                  </a:lnTo>
                  <a:lnTo>
                    <a:pt x="422555" y="758425"/>
                  </a:lnTo>
                  <a:lnTo>
                    <a:pt x="423705" y="701296"/>
                  </a:lnTo>
                  <a:lnTo>
                    <a:pt x="424855" y="796951"/>
                  </a:lnTo>
                  <a:lnTo>
                    <a:pt x="426047" y="713874"/>
                  </a:lnTo>
                  <a:lnTo>
                    <a:pt x="427196" y="734576"/>
                  </a:lnTo>
                  <a:lnTo>
                    <a:pt x="428347" y="628180"/>
                  </a:lnTo>
                  <a:lnTo>
                    <a:pt x="429538" y="784632"/>
                  </a:lnTo>
                  <a:lnTo>
                    <a:pt x="430688" y="676400"/>
                  </a:lnTo>
                  <a:lnTo>
                    <a:pt x="431838" y="468318"/>
                  </a:lnTo>
                  <a:lnTo>
                    <a:pt x="433029" y="551654"/>
                  </a:lnTo>
                  <a:lnTo>
                    <a:pt x="434180" y="492163"/>
                  </a:lnTo>
                  <a:lnTo>
                    <a:pt x="435329" y="683999"/>
                  </a:lnTo>
                  <a:lnTo>
                    <a:pt x="436521" y="718331"/>
                  </a:lnTo>
                  <a:lnTo>
                    <a:pt x="437671" y="762619"/>
                  </a:lnTo>
                  <a:lnTo>
                    <a:pt x="438862" y="782012"/>
                  </a:lnTo>
                  <a:lnTo>
                    <a:pt x="440012" y="790136"/>
                  </a:lnTo>
                  <a:lnTo>
                    <a:pt x="441162" y="675089"/>
                  </a:lnTo>
                  <a:lnTo>
                    <a:pt x="442354" y="696055"/>
                  </a:lnTo>
                  <a:lnTo>
                    <a:pt x="443504" y="716757"/>
                  </a:lnTo>
                  <a:lnTo>
                    <a:pt x="444654" y="636564"/>
                  </a:lnTo>
                  <a:lnTo>
                    <a:pt x="445845" y="760524"/>
                  </a:lnTo>
                  <a:lnTo>
                    <a:pt x="446995" y="755283"/>
                  </a:lnTo>
                  <a:lnTo>
                    <a:pt x="448146" y="747158"/>
                  </a:lnTo>
                  <a:lnTo>
                    <a:pt x="449337" y="775197"/>
                  </a:lnTo>
                  <a:lnTo>
                    <a:pt x="450487" y="778343"/>
                  </a:lnTo>
                  <a:lnTo>
                    <a:pt x="451678" y="840192"/>
                  </a:lnTo>
                  <a:lnTo>
                    <a:pt x="452828" y="877667"/>
                  </a:lnTo>
                  <a:lnTo>
                    <a:pt x="453978" y="852507"/>
                  </a:lnTo>
                  <a:lnTo>
                    <a:pt x="455170" y="840714"/>
                  </a:lnTo>
                  <a:lnTo>
                    <a:pt x="456320" y="850412"/>
                  </a:lnTo>
                  <a:lnTo>
                    <a:pt x="457470" y="800093"/>
                  </a:lnTo>
                  <a:lnTo>
                    <a:pt x="458661" y="883697"/>
                  </a:lnTo>
                  <a:lnTo>
                    <a:pt x="459811" y="906757"/>
                  </a:lnTo>
                  <a:lnTo>
                    <a:pt x="460962" y="832852"/>
                  </a:lnTo>
                  <a:lnTo>
                    <a:pt x="462152" y="875572"/>
                  </a:lnTo>
                  <a:lnTo>
                    <a:pt x="463303" y="902826"/>
                  </a:lnTo>
                  <a:lnTo>
                    <a:pt x="464453" y="855128"/>
                  </a:lnTo>
                  <a:lnTo>
                    <a:pt x="465644" y="855654"/>
                  </a:lnTo>
                  <a:lnTo>
                    <a:pt x="466794" y="790662"/>
                  </a:lnTo>
                  <a:lnTo>
                    <a:pt x="467986" y="645736"/>
                  </a:lnTo>
                  <a:lnTo>
                    <a:pt x="469136" y="763145"/>
                  </a:lnTo>
                  <a:lnTo>
                    <a:pt x="470286" y="871115"/>
                  </a:lnTo>
                  <a:lnTo>
                    <a:pt x="471477" y="846744"/>
                  </a:lnTo>
                  <a:lnTo>
                    <a:pt x="472627" y="835214"/>
                  </a:lnTo>
                  <a:lnTo>
                    <a:pt x="473777" y="838882"/>
                  </a:lnTo>
                  <a:lnTo>
                    <a:pt x="474968" y="830494"/>
                  </a:lnTo>
                  <a:lnTo>
                    <a:pt x="476119" y="607473"/>
                  </a:lnTo>
                  <a:lnTo>
                    <a:pt x="477269" y="433723"/>
                  </a:lnTo>
                  <a:lnTo>
                    <a:pt x="478460" y="781749"/>
                  </a:lnTo>
                  <a:lnTo>
                    <a:pt x="479610" y="693171"/>
                  </a:lnTo>
                  <a:lnTo>
                    <a:pt x="480760" y="691861"/>
                  </a:lnTo>
                  <a:lnTo>
                    <a:pt x="481952" y="729076"/>
                  </a:lnTo>
                  <a:lnTo>
                    <a:pt x="483101" y="837046"/>
                  </a:lnTo>
                  <a:lnTo>
                    <a:pt x="484293" y="860110"/>
                  </a:lnTo>
                  <a:lnTo>
                    <a:pt x="485443" y="777296"/>
                  </a:lnTo>
                  <a:lnTo>
                    <a:pt x="486593" y="879503"/>
                  </a:lnTo>
                  <a:lnTo>
                    <a:pt x="487784" y="794852"/>
                  </a:lnTo>
                  <a:lnTo>
                    <a:pt x="488934" y="879766"/>
                  </a:lnTo>
                  <a:lnTo>
                    <a:pt x="490085" y="834688"/>
                  </a:lnTo>
                  <a:lnTo>
                    <a:pt x="491276" y="959696"/>
                  </a:lnTo>
                  <a:lnTo>
                    <a:pt x="492426" y="936369"/>
                  </a:lnTo>
                  <a:lnTo>
                    <a:pt x="493576" y="876619"/>
                  </a:lnTo>
                  <a:lnTo>
                    <a:pt x="494768" y="963627"/>
                  </a:lnTo>
                  <a:lnTo>
                    <a:pt x="495917" y="884481"/>
                  </a:lnTo>
                  <a:lnTo>
                    <a:pt x="497068" y="953145"/>
                  </a:lnTo>
                  <a:lnTo>
                    <a:pt x="498259" y="965722"/>
                  </a:lnTo>
                  <a:lnTo>
                    <a:pt x="499409" y="956024"/>
                  </a:lnTo>
                  <a:lnTo>
                    <a:pt x="500600" y="980136"/>
                  </a:lnTo>
                  <a:lnTo>
                    <a:pt x="501750" y="978826"/>
                  </a:lnTo>
                  <a:lnTo>
                    <a:pt x="502901" y="1015778"/>
                  </a:lnTo>
                  <a:lnTo>
                    <a:pt x="504092" y="987472"/>
                  </a:lnTo>
                  <a:lnTo>
                    <a:pt x="505242" y="973059"/>
                  </a:lnTo>
                  <a:lnTo>
                    <a:pt x="506392" y="979089"/>
                  </a:lnTo>
                  <a:lnTo>
                    <a:pt x="507583" y="996386"/>
                  </a:lnTo>
                  <a:lnTo>
                    <a:pt x="508734" y="1043817"/>
                  </a:lnTo>
                  <a:lnTo>
                    <a:pt x="509883" y="952619"/>
                  </a:lnTo>
                  <a:lnTo>
                    <a:pt x="511075" y="940826"/>
                  </a:lnTo>
                  <a:lnTo>
                    <a:pt x="512225" y="954977"/>
                  </a:lnTo>
                  <a:lnTo>
                    <a:pt x="513375" y="908593"/>
                  </a:lnTo>
                  <a:lnTo>
                    <a:pt x="514566" y="990619"/>
                  </a:lnTo>
                  <a:lnTo>
                    <a:pt x="515716" y="968869"/>
                  </a:lnTo>
                  <a:lnTo>
                    <a:pt x="516908" y="947378"/>
                  </a:lnTo>
                  <a:lnTo>
                    <a:pt x="518058" y="998218"/>
                  </a:lnTo>
                  <a:lnTo>
                    <a:pt x="519208" y="1023640"/>
                  </a:lnTo>
                  <a:lnTo>
                    <a:pt x="520399" y="1026783"/>
                  </a:lnTo>
                  <a:lnTo>
                    <a:pt x="521550" y="916455"/>
                  </a:lnTo>
                  <a:lnTo>
                    <a:pt x="522699" y="925886"/>
                  </a:lnTo>
                  <a:lnTo>
                    <a:pt x="523891" y="976468"/>
                  </a:lnTo>
                  <a:lnTo>
                    <a:pt x="525041" y="912261"/>
                  </a:lnTo>
                  <a:lnTo>
                    <a:pt x="526191" y="1008964"/>
                  </a:lnTo>
                  <a:lnTo>
                    <a:pt x="527382" y="1040412"/>
                  </a:lnTo>
                  <a:lnTo>
                    <a:pt x="528532" y="989046"/>
                  </a:lnTo>
                  <a:lnTo>
                    <a:pt x="529724" y="993240"/>
                  </a:lnTo>
                  <a:lnTo>
                    <a:pt x="530873" y="1001102"/>
                  </a:lnTo>
                  <a:lnTo>
                    <a:pt x="532024" y="1011584"/>
                  </a:lnTo>
                  <a:lnTo>
                    <a:pt x="533215" y="1040412"/>
                  </a:lnTo>
                  <a:lnTo>
                    <a:pt x="534365" y="1058494"/>
                  </a:lnTo>
                  <a:lnTo>
                    <a:pt x="535515" y="1053515"/>
                  </a:lnTo>
                  <a:lnTo>
                    <a:pt x="536707" y="1005033"/>
                  </a:lnTo>
                  <a:lnTo>
                    <a:pt x="537857" y="1037528"/>
                  </a:lnTo>
                  <a:lnTo>
                    <a:pt x="539007" y="1008964"/>
                  </a:lnTo>
                  <a:lnTo>
                    <a:pt x="540198" y="1052731"/>
                  </a:lnTo>
                  <a:lnTo>
                    <a:pt x="541348" y="1004770"/>
                  </a:lnTo>
                  <a:lnTo>
                    <a:pt x="542498" y="1004770"/>
                  </a:lnTo>
                  <a:lnTo>
                    <a:pt x="543689" y="1017351"/>
                  </a:lnTo>
                  <a:lnTo>
                    <a:pt x="544840" y="1023640"/>
                  </a:lnTo>
                  <a:lnTo>
                    <a:pt x="546031" y="1029403"/>
                  </a:lnTo>
                  <a:lnTo>
                    <a:pt x="547181" y="996123"/>
                  </a:lnTo>
                  <a:lnTo>
                    <a:pt x="548331" y="1030977"/>
                  </a:lnTo>
                  <a:lnTo>
                    <a:pt x="549522" y="1009227"/>
                  </a:lnTo>
                  <a:lnTo>
                    <a:pt x="550673" y="990093"/>
                  </a:lnTo>
                  <a:lnTo>
                    <a:pt x="551823" y="1038576"/>
                  </a:lnTo>
                  <a:lnTo>
                    <a:pt x="553014" y="982231"/>
                  </a:lnTo>
                  <a:lnTo>
                    <a:pt x="554164" y="986688"/>
                  </a:lnTo>
                  <a:lnTo>
                    <a:pt x="555314" y="1084438"/>
                  </a:lnTo>
                  <a:lnTo>
                    <a:pt x="556505" y="1193985"/>
                  </a:lnTo>
                  <a:lnTo>
                    <a:pt x="557655" y="1211019"/>
                  </a:lnTo>
                  <a:lnTo>
                    <a:pt x="558806" y="1209446"/>
                  </a:lnTo>
                  <a:lnTo>
                    <a:pt x="559997" y="1215998"/>
                  </a:lnTo>
                  <a:lnTo>
                    <a:pt x="561147" y="1180356"/>
                  </a:lnTo>
                  <a:lnTo>
                    <a:pt x="562338" y="1208136"/>
                  </a:lnTo>
                  <a:lnTo>
                    <a:pt x="563489" y="1215735"/>
                  </a:lnTo>
                  <a:lnTo>
                    <a:pt x="564639" y="1200799"/>
                  </a:lnTo>
                  <a:lnTo>
                    <a:pt x="565830" y="1203420"/>
                  </a:lnTo>
                  <a:lnTo>
                    <a:pt x="566980" y="1225696"/>
                  </a:lnTo>
                  <a:lnTo>
                    <a:pt x="568130" y="1219666"/>
                  </a:lnTo>
                  <a:lnTo>
                    <a:pt x="569322" y="1184024"/>
                  </a:lnTo>
                  <a:lnTo>
                    <a:pt x="570471" y="1212330"/>
                  </a:lnTo>
                  <a:lnTo>
                    <a:pt x="571622" y="1197127"/>
                  </a:lnTo>
                  <a:lnTo>
                    <a:pt x="572813" y="1209446"/>
                  </a:lnTo>
                  <a:lnTo>
                    <a:pt x="573963" y="1217045"/>
                  </a:lnTo>
                  <a:lnTo>
                    <a:pt x="575113" y="1212067"/>
                  </a:lnTo>
                  <a:lnTo>
                    <a:pt x="576304" y="1233295"/>
                  </a:lnTo>
                  <a:lnTo>
                    <a:pt x="577455" y="1191101"/>
                  </a:lnTo>
                  <a:lnTo>
                    <a:pt x="578646" y="1187955"/>
                  </a:lnTo>
                  <a:lnTo>
                    <a:pt x="579796" y="1200274"/>
                  </a:lnTo>
                  <a:lnTo>
                    <a:pt x="580946" y="1206300"/>
                  </a:lnTo>
                  <a:lnTo>
                    <a:pt x="582137" y="1202894"/>
                  </a:lnTo>
                  <a:lnTo>
                    <a:pt x="583287" y="1222550"/>
                  </a:lnTo>
                  <a:lnTo>
                    <a:pt x="584437" y="1233295"/>
                  </a:lnTo>
                  <a:lnTo>
                    <a:pt x="585629" y="1197916"/>
                  </a:lnTo>
                  <a:lnTo>
                    <a:pt x="586779" y="1219144"/>
                  </a:lnTo>
                  <a:lnTo>
                    <a:pt x="587929" y="1201847"/>
                  </a:lnTo>
                  <a:lnTo>
                    <a:pt x="589120" y="1222812"/>
                  </a:lnTo>
                  <a:lnTo>
                    <a:pt x="590271" y="1229101"/>
                  </a:lnTo>
                  <a:lnTo>
                    <a:pt x="591420" y="1236700"/>
                  </a:lnTo>
                  <a:lnTo>
                    <a:pt x="592612" y="1252424"/>
                  </a:lnTo>
                  <a:lnTo>
                    <a:pt x="593762" y="1207088"/>
                  </a:lnTo>
                  <a:lnTo>
                    <a:pt x="594953" y="1255045"/>
                  </a:lnTo>
                  <a:lnTo>
                    <a:pt x="596103" y="1249282"/>
                  </a:lnTo>
                  <a:lnTo>
                    <a:pt x="597253" y="1255834"/>
                  </a:lnTo>
                  <a:lnTo>
                    <a:pt x="598445" y="1251114"/>
                  </a:lnTo>
                  <a:lnTo>
                    <a:pt x="599595" y="1248231"/>
                  </a:lnTo>
                  <a:lnTo>
                    <a:pt x="600745" y="1235390"/>
                  </a:lnTo>
                  <a:lnTo>
                    <a:pt x="601936" y="1198963"/>
                  </a:lnTo>
                  <a:lnTo>
                    <a:pt x="603086" y="1238799"/>
                  </a:lnTo>
                  <a:lnTo>
                    <a:pt x="604237" y="1224386"/>
                  </a:lnTo>
                  <a:lnTo>
                    <a:pt x="605428" y="1206825"/>
                  </a:lnTo>
                  <a:lnTo>
                    <a:pt x="606578" y="1236700"/>
                  </a:lnTo>
                  <a:lnTo>
                    <a:pt x="607769" y="1238537"/>
                  </a:lnTo>
                  <a:lnTo>
                    <a:pt x="608919" y="1219144"/>
                  </a:lnTo>
                  <a:lnTo>
                    <a:pt x="610069" y="1129252"/>
                  </a:lnTo>
                  <a:lnTo>
                    <a:pt x="611261" y="1217834"/>
                  </a:lnTo>
                  <a:lnTo>
                    <a:pt x="612411" y="1230149"/>
                  </a:lnTo>
                  <a:lnTo>
                    <a:pt x="613561" y="1218881"/>
                  </a:lnTo>
                  <a:lnTo>
                    <a:pt x="614752" y="1213640"/>
                  </a:lnTo>
                  <a:lnTo>
                    <a:pt x="615902" y="1235916"/>
                  </a:lnTo>
                  <a:lnTo>
                    <a:pt x="617053" y="1239847"/>
                  </a:lnTo>
                  <a:lnTo>
                    <a:pt x="618243" y="1203942"/>
                  </a:lnTo>
                  <a:lnTo>
                    <a:pt x="619394" y="1237489"/>
                  </a:lnTo>
                  <a:lnTo>
                    <a:pt x="620544" y="1222024"/>
                  </a:lnTo>
                  <a:lnTo>
                    <a:pt x="621735" y="1212330"/>
                  </a:lnTo>
                  <a:lnTo>
                    <a:pt x="622885" y="1178524"/>
                  </a:lnTo>
                  <a:lnTo>
                    <a:pt x="624076" y="1185075"/>
                  </a:lnTo>
                  <a:lnTo>
                    <a:pt x="625227" y="1177213"/>
                  </a:lnTo>
                  <a:lnTo>
                    <a:pt x="626376" y="1144976"/>
                  </a:lnTo>
                  <a:lnTo>
                    <a:pt x="627568" y="1142356"/>
                  </a:lnTo>
                  <a:lnTo>
                    <a:pt x="628718" y="1143666"/>
                  </a:lnTo>
                  <a:lnTo>
                    <a:pt x="629868" y="1184812"/>
                  </a:lnTo>
                  <a:lnTo>
                    <a:pt x="631059" y="1129515"/>
                  </a:lnTo>
                  <a:lnTo>
                    <a:pt x="632210" y="1192674"/>
                  </a:lnTo>
                  <a:lnTo>
                    <a:pt x="633360" y="1204989"/>
                  </a:lnTo>
                  <a:lnTo>
                    <a:pt x="634551" y="1176425"/>
                  </a:lnTo>
                  <a:lnTo>
                    <a:pt x="635701" y="1175640"/>
                  </a:lnTo>
                  <a:lnTo>
                    <a:pt x="636851" y="1219666"/>
                  </a:lnTo>
                  <a:lnTo>
                    <a:pt x="638043" y="1239847"/>
                  </a:lnTo>
                  <a:lnTo>
                    <a:pt x="639192" y="1221239"/>
                  </a:lnTo>
                  <a:lnTo>
                    <a:pt x="640384" y="1215213"/>
                  </a:lnTo>
                  <a:lnTo>
                    <a:pt x="641534" y="1236963"/>
                  </a:lnTo>
                  <a:lnTo>
                    <a:pt x="642684" y="1201058"/>
                  </a:lnTo>
                  <a:lnTo>
                    <a:pt x="643875" y="1227528"/>
                  </a:lnTo>
                  <a:lnTo>
                    <a:pt x="645025" y="1190838"/>
                  </a:lnTo>
                  <a:lnTo>
                    <a:pt x="646176" y="1217834"/>
                  </a:lnTo>
                  <a:lnTo>
                    <a:pt x="647367" y="1254260"/>
                  </a:lnTo>
                  <a:lnTo>
                    <a:pt x="648517" y="1255834"/>
                  </a:lnTo>
                  <a:lnTo>
                    <a:pt x="649667" y="1242989"/>
                  </a:lnTo>
                  <a:lnTo>
                    <a:pt x="650858" y="1212593"/>
                  </a:lnTo>
                  <a:lnTo>
                    <a:pt x="652008" y="1245351"/>
                  </a:lnTo>
                  <a:lnTo>
                    <a:pt x="653158" y="1226480"/>
                  </a:lnTo>
                  <a:lnTo>
                    <a:pt x="654350" y="1245610"/>
                  </a:lnTo>
                  <a:lnTo>
                    <a:pt x="655500" y="1258192"/>
                  </a:lnTo>
                  <a:lnTo>
                    <a:pt x="656691" y="1252687"/>
                  </a:lnTo>
                  <a:lnTo>
                    <a:pt x="657841" y="1249804"/>
                  </a:lnTo>
                  <a:lnTo>
                    <a:pt x="658992" y="1232248"/>
                  </a:lnTo>
                  <a:lnTo>
                    <a:pt x="660183" y="1239321"/>
                  </a:lnTo>
                  <a:lnTo>
                    <a:pt x="661333" y="1252162"/>
                  </a:lnTo>
                  <a:lnTo>
                    <a:pt x="662483" y="1249804"/>
                  </a:lnTo>
                  <a:lnTo>
                    <a:pt x="663674" y="1252162"/>
                  </a:lnTo>
                  <a:lnTo>
                    <a:pt x="664825" y="1249282"/>
                  </a:lnTo>
                  <a:lnTo>
                    <a:pt x="665974" y="1252950"/>
                  </a:lnTo>
                  <a:lnTo>
                    <a:pt x="667166" y="1220192"/>
                  </a:lnTo>
                  <a:lnTo>
                    <a:pt x="668316" y="1246661"/>
                  </a:lnTo>
                  <a:lnTo>
                    <a:pt x="669507" y="1252162"/>
                  </a:lnTo>
                  <a:lnTo>
                    <a:pt x="670657" y="1250851"/>
                  </a:lnTo>
                  <a:lnTo>
                    <a:pt x="671807" y="1253735"/>
                  </a:lnTo>
                  <a:lnTo>
                    <a:pt x="672999" y="1246399"/>
                  </a:lnTo>
                  <a:lnTo>
                    <a:pt x="674149" y="1263696"/>
                  </a:lnTo>
                  <a:lnTo>
                    <a:pt x="675299" y="1195032"/>
                  </a:lnTo>
                  <a:lnTo>
                    <a:pt x="676490" y="1247709"/>
                  </a:lnTo>
                  <a:lnTo>
                    <a:pt x="677640" y="1252687"/>
                  </a:lnTo>
                  <a:lnTo>
                    <a:pt x="678790" y="1245610"/>
                  </a:lnTo>
                  <a:lnTo>
                    <a:pt x="679982" y="1233558"/>
                  </a:lnTo>
                  <a:lnTo>
                    <a:pt x="681132" y="1238799"/>
                  </a:lnTo>
                  <a:lnTo>
                    <a:pt x="682282" y="1248231"/>
                  </a:lnTo>
                  <a:lnTo>
                    <a:pt x="683473" y="1213114"/>
                  </a:lnTo>
                  <a:lnTo>
                    <a:pt x="684623" y="1228575"/>
                  </a:lnTo>
                  <a:lnTo>
                    <a:pt x="685815" y="1247446"/>
                  </a:lnTo>
                  <a:lnTo>
                    <a:pt x="686964" y="1243515"/>
                  </a:lnTo>
                  <a:lnTo>
                    <a:pt x="688115" y="1247446"/>
                  </a:lnTo>
                  <a:lnTo>
                    <a:pt x="689306" y="1244299"/>
                  </a:lnTo>
                  <a:lnTo>
                    <a:pt x="690456" y="1239321"/>
                  </a:lnTo>
                  <a:lnTo>
                    <a:pt x="691606" y="1204468"/>
                  </a:lnTo>
                  <a:lnTo>
                    <a:pt x="692797" y="1243778"/>
                  </a:lnTo>
                  <a:lnTo>
                    <a:pt x="693948" y="1254260"/>
                  </a:lnTo>
                  <a:lnTo>
                    <a:pt x="695098" y="1246661"/>
                  </a:lnTo>
                  <a:lnTo>
                    <a:pt x="696289" y="1229364"/>
                  </a:lnTo>
                  <a:lnTo>
                    <a:pt x="697439" y="1242205"/>
                  </a:lnTo>
                  <a:lnTo>
                    <a:pt x="698589" y="1252424"/>
                  </a:lnTo>
                  <a:lnTo>
                    <a:pt x="699780" y="1209709"/>
                  </a:lnTo>
                  <a:lnTo>
                    <a:pt x="700931" y="1244825"/>
                  </a:lnTo>
                  <a:lnTo>
                    <a:pt x="702122" y="1241679"/>
                  </a:lnTo>
                  <a:lnTo>
                    <a:pt x="703272" y="1244562"/>
                  </a:lnTo>
                  <a:lnTo>
                    <a:pt x="704422" y="1242205"/>
                  </a:lnTo>
                  <a:lnTo>
                    <a:pt x="705613" y="1234605"/>
                  </a:lnTo>
                  <a:lnTo>
                    <a:pt x="706764" y="1249282"/>
                  </a:lnTo>
                  <a:lnTo>
                    <a:pt x="707914" y="1224123"/>
                  </a:lnTo>
                  <a:lnTo>
                    <a:pt x="709105" y="1245873"/>
                  </a:lnTo>
                  <a:lnTo>
                    <a:pt x="710255" y="1255045"/>
                  </a:lnTo>
                  <a:lnTo>
                    <a:pt x="711405" y="1250067"/>
                  </a:lnTo>
                  <a:lnTo>
                    <a:pt x="712596" y="1253472"/>
                  </a:lnTo>
                  <a:lnTo>
                    <a:pt x="713746" y="1240894"/>
                  </a:lnTo>
                  <a:lnTo>
                    <a:pt x="714897" y="1256881"/>
                  </a:lnTo>
                  <a:lnTo>
                    <a:pt x="716088" y="1220455"/>
                  </a:lnTo>
                  <a:lnTo>
                    <a:pt x="717238" y="1247183"/>
                  </a:lnTo>
                  <a:lnTo>
                    <a:pt x="718429" y="1230411"/>
                  </a:lnTo>
                  <a:lnTo>
                    <a:pt x="719579" y="1234342"/>
                  </a:lnTo>
                  <a:lnTo>
                    <a:pt x="720730" y="1231985"/>
                  </a:lnTo>
                  <a:lnTo>
                    <a:pt x="721921" y="1193722"/>
                  </a:lnTo>
                  <a:lnTo>
                    <a:pt x="723071" y="1218093"/>
                  </a:lnTo>
                  <a:lnTo>
                    <a:pt x="724221" y="1179571"/>
                  </a:lnTo>
                  <a:lnTo>
                    <a:pt x="725413" y="1176687"/>
                  </a:lnTo>
                  <a:lnTo>
                    <a:pt x="726562" y="1219666"/>
                  </a:lnTo>
                  <a:lnTo>
                    <a:pt x="727713" y="1228575"/>
                  </a:lnTo>
                  <a:lnTo>
                    <a:pt x="728904" y="1246399"/>
                  </a:lnTo>
                  <a:lnTo>
                    <a:pt x="730054" y="1241420"/>
                  </a:lnTo>
                  <a:lnTo>
                    <a:pt x="731204" y="1240631"/>
                  </a:lnTo>
                  <a:lnTo>
                    <a:pt x="732395" y="1205252"/>
                  </a:lnTo>
                  <a:lnTo>
                    <a:pt x="733546" y="1234605"/>
                  </a:lnTo>
                  <a:lnTo>
                    <a:pt x="734736" y="1220976"/>
                  </a:lnTo>
                  <a:lnTo>
                    <a:pt x="735887" y="1230411"/>
                  </a:lnTo>
                  <a:lnTo>
                    <a:pt x="737037" y="1243515"/>
                  </a:lnTo>
                  <a:lnTo>
                    <a:pt x="738228" y="1195817"/>
                  </a:lnTo>
                  <a:lnTo>
                    <a:pt x="739378" y="1195558"/>
                  </a:lnTo>
                  <a:lnTo>
                    <a:pt x="740528" y="1197653"/>
                  </a:lnTo>
                  <a:lnTo>
                    <a:pt x="741720" y="1227791"/>
                  </a:lnTo>
                  <a:lnTo>
                    <a:pt x="742870" y="1241157"/>
                  </a:lnTo>
                  <a:lnTo>
                    <a:pt x="744020" y="1241420"/>
                  </a:lnTo>
                  <a:lnTo>
                    <a:pt x="745211" y="1233817"/>
                  </a:lnTo>
                  <a:lnTo>
                    <a:pt x="746361" y="1230674"/>
                  </a:lnTo>
                  <a:lnTo>
                    <a:pt x="747552" y="1227791"/>
                  </a:lnTo>
                  <a:lnTo>
                    <a:pt x="748703" y="1207873"/>
                  </a:lnTo>
                  <a:lnTo>
                    <a:pt x="749853" y="1208136"/>
                  </a:lnTo>
                  <a:lnTo>
                    <a:pt x="751044" y="1227006"/>
                  </a:lnTo>
                  <a:lnTo>
                    <a:pt x="752194" y="1223860"/>
                  </a:lnTo>
                  <a:lnTo>
                    <a:pt x="753344" y="1225433"/>
                  </a:lnTo>
                  <a:lnTo>
                    <a:pt x="754536" y="1221502"/>
                  </a:lnTo>
                  <a:lnTo>
                    <a:pt x="755686" y="1232248"/>
                  </a:lnTo>
                  <a:lnTo>
                    <a:pt x="756836" y="1211019"/>
                  </a:lnTo>
                  <a:lnTo>
                    <a:pt x="758027" y="1234342"/>
                  </a:lnTo>
                  <a:lnTo>
                    <a:pt x="759177" y="1231722"/>
                  </a:lnTo>
                  <a:lnTo>
                    <a:pt x="760328" y="1236700"/>
                  </a:lnTo>
                  <a:lnTo>
                    <a:pt x="761518" y="1246661"/>
                  </a:lnTo>
                  <a:lnTo>
                    <a:pt x="762669" y="1231196"/>
                  </a:lnTo>
                  <a:lnTo>
                    <a:pt x="763860" y="1231196"/>
                  </a:lnTo>
                  <a:lnTo>
                    <a:pt x="765010" y="1195817"/>
                  </a:lnTo>
                  <a:lnTo>
                    <a:pt x="766160" y="1190575"/>
                  </a:lnTo>
                  <a:lnTo>
                    <a:pt x="767352" y="1245873"/>
                  </a:lnTo>
                  <a:lnTo>
                    <a:pt x="768502" y="1235127"/>
                  </a:lnTo>
                  <a:lnTo>
                    <a:pt x="769652" y="1230411"/>
                  </a:lnTo>
                  <a:lnTo>
                    <a:pt x="770843" y="1230411"/>
                  </a:lnTo>
                  <a:lnTo>
                    <a:pt x="771993" y="1227528"/>
                  </a:lnTo>
                  <a:lnTo>
                    <a:pt x="773143" y="1213114"/>
                  </a:lnTo>
                  <a:lnTo>
                    <a:pt x="774334" y="1240894"/>
                  </a:lnTo>
                  <a:lnTo>
                    <a:pt x="775485" y="1253213"/>
                  </a:lnTo>
                  <a:lnTo>
                    <a:pt x="776635" y="1246661"/>
                  </a:lnTo>
                  <a:lnTo>
                    <a:pt x="777826" y="1256355"/>
                  </a:lnTo>
                  <a:lnTo>
                    <a:pt x="778976" y="1232248"/>
                  </a:lnTo>
                  <a:lnTo>
                    <a:pt x="780167" y="1260024"/>
                  </a:lnTo>
                  <a:lnTo>
                    <a:pt x="781318" y="1218618"/>
                  </a:lnTo>
                  <a:lnTo>
                    <a:pt x="782467" y="1251377"/>
                  </a:lnTo>
                  <a:lnTo>
                    <a:pt x="783659" y="1251377"/>
                  </a:lnTo>
                  <a:lnTo>
                    <a:pt x="784809" y="1231196"/>
                  </a:lnTo>
                  <a:lnTo>
                    <a:pt x="785959" y="1226743"/>
                  </a:lnTo>
                  <a:lnTo>
                    <a:pt x="787150" y="1188481"/>
                  </a:lnTo>
                  <a:lnTo>
                    <a:pt x="788300" y="1233558"/>
                  </a:lnTo>
                  <a:lnTo>
                    <a:pt x="789451" y="1210493"/>
                  </a:lnTo>
                  <a:lnTo>
                    <a:pt x="790642" y="1235127"/>
                  </a:lnTo>
                  <a:lnTo>
                    <a:pt x="791792" y="1206300"/>
                  </a:lnTo>
                  <a:lnTo>
                    <a:pt x="792942" y="1228054"/>
                  </a:lnTo>
                  <a:lnTo>
                    <a:pt x="794134" y="1236963"/>
                  </a:lnTo>
                  <a:lnTo>
                    <a:pt x="795283" y="1228575"/>
                  </a:lnTo>
                  <a:lnTo>
                    <a:pt x="796475" y="1244041"/>
                  </a:lnTo>
                  <a:lnTo>
                    <a:pt x="797625" y="1241679"/>
                  </a:lnTo>
                  <a:lnTo>
                    <a:pt x="798775" y="1235127"/>
                  </a:lnTo>
                  <a:lnTo>
                    <a:pt x="799966" y="1244825"/>
                  </a:lnTo>
                  <a:lnTo>
                    <a:pt x="801116" y="1258192"/>
                  </a:lnTo>
                  <a:lnTo>
                    <a:pt x="802267" y="1263170"/>
                  </a:lnTo>
                  <a:lnTo>
                    <a:pt x="803458" y="1256093"/>
                  </a:lnTo>
                  <a:lnTo>
                    <a:pt x="804608" y="1250851"/>
                  </a:lnTo>
                  <a:lnTo>
                    <a:pt x="805758" y="1245873"/>
                  </a:lnTo>
                  <a:lnTo>
                    <a:pt x="806949" y="1245351"/>
                  </a:lnTo>
                  <a:lnTo>
                    <a:pt x="808099" y="1185334"/>
                  </a:lnTo>
                  <a:lnTo>
                    <a:pt x="809249" y="1246136"/>
                  </a:lnTo>
                  <a:lnTo>
                    <a:pt x="810441" y="1258976"/>
                  </a:lnTo>
                  <a:lnTo>
                    <a:pt x="811591" y="1245351"/>
                  </a:lnTo>
                  <a:lnTo>
                    <a:pt x="812782" y="1251640"/>
                  </a:lnTo>
                  <a:lnTo>
                    <a:pt x="813932" y="1230411"/>
                  </a:lnTo>
                  <a:lnTo>
                    <a:pt x="815082" y="1220455"/>
                  </a:lnTo>
                  <a:lnTo>
                    <a:pt x="816274" y="1247709"/>
                  </a:lnTo>
                  <a:lnTo>
                    <a:pt x="817424" y="1256093"/>
                  </a:lnTo>
                  <a:lnTo>
                    <a:pt x="818574" y="1251903"/>
                  </a:lnTo>
                  <a:lnTo>
                    <a:pt x="819765" y="1235916"/>
                  </a:lnTo>
                  <a:lnTo>
                    <a:pt x="820916" y="1249282"/>
                  </a:lnTo>
                  <a:lnTo>
                    <a:pt x="822065" y="1236700"/>
                  </a:lnTo>
                  <a:lnTo>
                    <a:pt x="823257" y="1238011"/>
                  </a:lnTo>
                  <a:lnTo>
                    <a:pt x="824407" y="1257144"/>
                  </a:lnTo>
                  <a:lnTo>
                    <a:pt x="825598" y="1237748"/>
                  </a:lnTo>
                  <a:lnTo>
                    <a:pt x="826748" y="1242468"/>
                  </a:lnTo>
                  <a:lnTo>
                    <a:pt x="827898" y="1249541"/>
                  </a:lnTo>
                  <a:lnTo>
                    <a:pt x="829090" y="1241679"/>
                  </a:lnTo>
                  <a:lnTo>
                    <a:pt x="830239" y="1239058"/>
                  </a:lnTo>
                  <a:lnTo>
                    <a:pt x="831390" y="1240368"/>
                  </a:lnTo>
                  <a:lnTo>
                    <a:pt x="832581" y="1239584"/>
                  </a:lnTo>
                  <a:lnTo>
                    <a:pt x="833731" y="1231722"/>
                  </a:lnTo>
                  <a:lnTo>
                    <a:pt x="834881" y="1253472"/>
                  </a:lnTo>
                  <a:lnTo>
                    <a:pt x="836073" y="1243252"/>
                  </a:lnTo>
                  <a:lnTo>
                    <a:pt x="837223" y="1254523"/>
                  </a:lnTo>
                  <a:lnTo>
                    <a:pt x="838373" y="1242730"/>
                  </a:lnTo>
                  <a:lnTo>
                    <a:pt x="839564" y="1244825"/>
                  </a:lnTo>
                  <a:lnTo>
                    <a:pt x="840714" y="1240110"/>
                  </a:lnTo>
                  <a:lnTo>
                    <a:pt x="841906" y="1253735"/>
                  </a:lnTo>
                  <a:lnTo>
                    <a:pt x="843055" y="1255834"/>
                  </a:lnTo>
                  <a:lnTo>
                    <a:pt x="844206" y="1261860"/>
                  </a:lnTo>
                  <a:lnTo>
                    <a:pt x="845397" y="1251114"/>
                  </a:lnTo>
                  <a:lnTo>
                    <a:pt x="846547" y="1245610"/>
                  </a:lnTo>
                  <a:lnTo>
                    <a:pt x="847697" y="1258455"/>
                  </a:lnTo>
                  <a:lnTo>
                    <a:pt x="848888" y="1256618"/>
                  </a:lnTo>
                  <a:lnTo>
                    <a:pt x="850039" y="1264480"/>
                  </a:lnTo>
                  <a:lnTo>
                    <a:pt x="851189" y="1257403"/>
                  </a:lnTo>
                  <a:lnTo>
                    <a:pt x="852380" y="1238537"/>
                  </a:lnTo>
                  <a:lnTo>
                    <a:pt x="853530" y="1236179"/>
                  </a:lnTo>
                  <a:lnTo>
                    <a:pt x="854680" y="1242730"/>
                  </a:lnTo>
                  <a:lnTo>
                    <a:pt x="855871" y="1257144"/>
                  </a:lnTo>
                  <a:lnTo>
                    <a:pt x="857021" y="1259765"/>
                  </a:lnTo>
                  <a:lnTo>
                    <a:pt x="858213" y="1264218"/>
                  </a:lnTo>
                  <a:lnTo>
                    <a:pt x="859363" y="1259502"/>
                  </a:lnTo>
                  <a:lnTo>
                    <a:pt x="860513" y="1258713"/>
                  </a:lnTo>
                  <a:lnTo>
                    <a:pt x="861704" y="1260812"/>
                  </a:lnTo>
                  <a:lnTo>
                    <a:pt x="862855" y="1244825"/>
                  </a:lnTo>
                  <a:lnTo>
                    <a:pt x="864005" y="1249282"/>
                  </a:lnTo>
                  <a:lnTo>
                    <a:pt x="865196" y="1267627"/>
                  </a:lnTo>
                  <a:lnTo>
                    <a:pt x="866346" y="1256093"/>
                  </a:lnTo>
                  <a:lnTo>
                    <a:pt x="867496" y="1256355"/>
                  </a:lnTo>
                  <a:lnTo>
                    <a:pt x="868687" y="1265528"/>
                  </a:lnTo>
                  <a:lnTo>
                    <a:pt x="869837" y="1264480"/>
                  </a:lnTo>
                  <a:lnTo>
                    <a:pt x="870988" y="1262123"/>
                  </a:lnTo>
                  <a:lnTo>
                    <a:pt x="872179" y="1267364"/>
                  </a:lnTo>
                  <a:lnTo>
                    <a:pt x="873329" y="1268937"/>
                  </a:lnTo>
                  <a:lnTo>
                    <a:pt x="874520" y="1271817"/>
                  </a:lnTo>
                  <a:lnTo>
                    <a:pt x="875670" y="1266054"/>
                  </a:lnTo>
                  <a:lnTo>
                    <a:pt x="876821" y="1265528"/>
                  </a:lnTo>
                  <a:lnTo>
                    <a:pt x="878012" y="1258192"/>
                  </a:lnTo>
                  <a:lnTo>
                    <a:pt x="879162" y="1261334"/>
                  </a:lnTo>
                  <a:lnTo>
                    <a:pt x="880312" y="1265528"/>
                  </a:lnTo>
                  <a:lnTo>
                    <a:pt x="881503" y="1267364"/>
                  </a:lnTo>
                  <a:lnTo>
                    <a:pt x="882653" y="1275226"/>
                  </a:lnTo>
                  <a:lnTo>
                    <a:pt x="883803" y="1264743"/>
                  </a:lnTo>
                  <a:lnTo>
                    <a:pt x="884995" y="1257929"/>
                  </a:lnTo>
                  <a:lnTo>
                    <a:pt x="886145" y="1266317"/>
                  </a:lnTo>
                  <a:lnTo>
                    <a:pt x="887336" y="1252950"/>
                  </a:lnTo>
                  <a:lnTo>
                    <a:pt x="888486" y="1259765"/>
                  </a:lnTo>
                  <a:lnTo>
                    <a:pt x="889637" y="1248231"/>
                  </a:lnTo>
                  <a:lnTo>
                    <a:pt x="890827" y="1261597"/>
                  </a:lnTo>
                  <a:lnTo>
                    <a:pt x="891978" y="1250067"/>
                  </a:lnTo>
                  <a:lnTo>
                    <a:pt x="893128" y="1232506"/>
                  </a:lnTo>
                  <a:lnTo>
                    <a:pt x="894319" y="1255308"/>
                  </a:lnTo>
                  <a:lnTo>
                    <a:pt x="895469" y="1261860"/>
                  </a:lnTo>
                  <a:lnTo>
                    <a:pt x="896619" y="1245610"/>
                  </a:lnTo>
                  <a:lnTo>
                    <a:pt x="897811" y="1244825"/>
                  </a:lnTo>
                  <a:lnTo>
                    <a:pt x="898961" y="1255834"/>
                  </a:lnTo>
                  <a:lnTo>
                    <a:pt x="900111" y="1262907"/>
                  </a:lnTo>
                  <a:lnTo>
                    <a:pt x="901302" y="1246661"/>
                  </a:lnTo>
                  <a:lnTo>
                    <a:pt x="902452" y="1231196"/>
                  </a:lnTo>
                  <a:lnTo>
                    <a:pt x="903643" y="1246136"/>
                  </a:lnTo>
                  <a:lnTo>
                    <a:pt x="904794" y="1248756"/>
                  </a:lnTo>
                  <a:lnTo>
                    <a:pt x="905944" y="1244299"/>
                  </a:lnTo>
                  <a:lnTo>
                    <a:pt x="907135" y="1238011"/>
                  </a:lnTo>
                  <a:lnTo>
                    <a:pt x="908285" y="1233558"/>
                  </a:lnTo>
                  <a:lnTo>
                    <a:pt x="909435" y="1092041"/>
                  </a:lnTo>
                  <a:lnTo>
                    <a:pt x="910627" y="1246399"/>
                  </a:lnTo>
                  <a:lnTo>
                    <a:pt x="911777" y="1249541"/>
                  </a:lnTo>
                  <a:lnTo>
                    <a:pt x="912927" y="1250330"/>
                  </a:lnTo>
                  <a:lnTo>
                    <a:pt x="914118" y="1252950"/>
                  </a:lnTo>
                  <a:lnTo>
                    <a:pt x="915268" y="1256618"/>
                  </a:lnTo>
                  <a:lnTo>
                    <a:pt x="916419" y="1257666"/>
                  </a:lnTo>
                  <a:lnTo>
                    <a:pt x="917609" y="1261334"/>
                  </a:lnTo>
                  <a:lnTo>
                    <a:pt x="918760" y="1253998"/>
                  </a:lnTo>
                  <a:lnTo>
                    <a:pt x="919951" y="1254523"/>
                  </a:lnTo>
                  <a:lnTo>
                    <a:pt x="921101" y="1241942"/>
                  </a:lnTo>
                  <a:lnTo>
                    <a:pt x="922251" y="1261860"/>
                  </a:lnTo>
                  <a:lnTo>
                    <a:pt x="923442" y="1252424"/>
                  </a:lnTo>
                  <a:lnTo>
                    <a:pt x="924593" y="1249019"/>
                  </a:lnTo>
                  <a:lnTo>
                    <a:pt x="925743" y="1262644"/>
                  </a:lnTo>
                  <a:lnTo>
                    <a:pt x="926934" y="1242730"/>
                  </a:lnTo>
                  <a:lnTo>
                    <a:pt x="928084" y="1238274"/>
                  </a:lnTo>
                  <a:lnTo>
                    <a:pt x="929234" y="1250851"/>
                  </a:lnTo>
                  <a:lnTo>
                    <a:pt x="930425" y="1252687"/>
                  </a:lnTo>
                  <a:lnTo>
                    <a:pt x="931576" y="1242205"/>
                  </a:lnTo>
                  <a:lnTo>
                    <a:pt x="932726" y="1252162"/>
                  </a:lnTo>
                  <a:lnTo>
                    <a:pt x="933917" y="1240894"/>
                  </a:lnTo>
                  <a:lnTo>
                    <a:pt x="935067" y="1244299"/>
                  </a:lnTo>
                  <a:lnTo>
                    <a:pt x="936258" y="1252687"/>
                  </a:lnTo>
                  <a:lnTo>
                    <a:pt x="937409" y="1252162"/>
                  </a:lnTo>
                  <a:lnTo>
                    <a:pt x="938558" y="1251903"/>
                  </a:lnTo>
                  <a:lnTo>
                    <a:pt x="939750" y="1266317"/>
                  </a:lnTo>
                  <a:lnTo>
                    <a:pt x="940900" y="1265528"/>
                  </a:lnTo>
                  <a:lnTo>
                    <a:pt x="942050" y="1266317"/>
                  </a:lnTo>
                  <a:lnTo>
                    <a:pt x="943241" y="1254260"/>
                  </a:lnTo>
                  <a:lnTo>
                    <a:pt x="944391" y="1257144"/>
                  </a:lnTo>
                  <a:lnTo>
                    <a:pt x="945542" y="1250330"/>
                  </a:lnTo>
                  <a:lnTo>
                    <a:pt x="946733" y="1260286"/>
                  </a:lnTo>
                  <a:lnTo>
                    <a:pt x="947883" y="1263170"/>
                  </a:lnTo>
                  <a:lnTo>
                    <a:pt x="949074" y="1259502"/>
                  </a:lnTo>
                  <a:lnTo>
                    <a:pt x="950224" y="1264480"/>
                  </a:lnTo>
                  <a:lnTo>
                    <a:pt x="951374" y="1261860"/>
                  </a:lnTo>
                  <a:lnTo>
                    <a:pt x="952566" y="1253735"/>
                  </a:lnTo>
                  <a:lnTo>
                    <a:pt x="953716" y="1259502"/>
                  </a:lnTo>
                  <a:lnTo>
                    <a:pt x="954866" y="1266317"/>
                  </a:lnTo>
                  <a:lnTo>
                    <a:pt x="956057" y="1269459"/>
                  </a:lnTo>
                  <a:lnTo>
                    <a:pt x="957207" y="1232769"/>
                  </a:lnTo>
                  <a:lnTo>
                    <a:pt x="958358" y="1225170"/>
                  </a:lnTo>
                  <a:lnTo>
                    <a:pt x="959549" y="1259239"/>
                  </a:lnTo>
                  <a:lnTo>
                    <a:pt x="960699" y="1257666"/>
                  </a:lnTo>
                  <a:lnTo>
                    <a:pt x="961849" y="1260812"/>
                  </a:lnTo>
                  <a:lnTo>
                    <a:pt x="963040" y="1270769"/>
                  </a:lnTo>
                  <a:lnTo>
                    <a:pt x="964190" y="1264480"/>
                  </a:lnTo>
                  <a:lnTo>
                    <a:pt x="965381" y="1269459"/>
                  </a:lnTo>
                  <a:lnTo>
                    <a:pt x="966532" y="1269985"/>
                  </a:lnTo>
                  <a:lnTo>
                    <a:pt x="967682" y="1263696"/>
                  </a:lnTo>
                  <a:lnTo>
                    <a:pt x="968873" y="1254523"/>
                  </a:lnTo>
                  <a:lnTo>
                    <a:pt x="970023" y="1274700"/>
                  </a:lnTo>
                  <a:lnTo>
                    <a:pt x="971173" y="1277321"/>
                  </a:lnTo>
                  <a:lnTo>
                    <a:pt x="972365" y="1268937"/>
                  </a:lnTo>
                  <a:lnTo>
                    <a:pt x="973515" y="1277847"/>
                  </a:lnTo>
                  <a:lnTo>
                    <a:pt x="974665" y="1269196"/>
                  </a:lnTo>
                  <a:lnTo>
                    <a:pt x="975856" y="1269196"/>
                  </a:lnTo>
                  <a:lnTo>
                    <a:pt x="977006" y="1259502"/>
                  </a:lnTo>
                  <a:lnTo>
                    <a:pt x="978156" y="1271817"/>
                  </a:lnTo>
                  <a:lnTo>
                    <a:pt x="979348" y="1272080"/>
                  </a:lnTo>
                  <a:lnTo>
                    <a:pt x="980498" y="1268937"/>
                  </a:lnTo>
                  <a:lnTo>
                    <a:pt x="981689" y="1280204"/>
                  </a:lnTo>
                  <a:lnTo>
                    <a:pt x="982839" y="1268674"/>
                  </a:lnTo>
                  <a:lnTo>
                    <a:pt x="983989" y="1269459"/>
                  </a:lnTo>
                  <a:lnTo>
                    <a:pt x="985181" y="1258455"/>
                  </a:lnTo>
                  <a:lnTo>
                    <a:pt x="986330" y="1260286"/>
                  </a:lnTo>
                  <a:lnTo>
                    <a:pt x="987481" y="1272605"/>
                  </a:lnTo>
                  <a:lnTo>
                    <a:pt x="988672" y="1270506"/>
                  </a:lnTo>
                  <a:lnTo>
                    <a:pt x="989822" y="1271817"/>
                  </a:lnTo>
                  <a:lnTo>
                    <a:pt x="990972" y="1273127"/>
                  </a:lnTo>
                  <a:lnTo>
                    <a:pt x="992163" y="1270506"/>
                  </a:lnTo>
                  <a:lnTo>
                    <a:pt x="993314" y="1258976"/>
                  </a:lnTo>
                  <a:lnTo>
                    <a:pt x="994464" y="1260286"/>
                  </a:lnTo>
                  <a:lnTo>
                    <a:pt x="995655" y="1272868"/>
                  </a:lnTo>
                  <a:lnTo>
                    <a:pt x="996805" y="1271817"/>
                  </a:lnTo>
                  <a:lnTo>
                    <a:pt x="997997" y="1272605"/>
                  </a:lnTo>
                  <a:lnTo>
                    <a:pt x="999146" y="1264743"/>
                  </a:lnTo>
                  <a:lnTo>
                    <a:pt x="1000297" y="1269196"/>
                  </a:lnTo>
                  <a:lnTo>
                    <a:pt x="1001488" y="1261597"/>
                  </a:lnTo>
                  <a:lnTo>
                    <a:pt x="1002638" y="1272342"/>
                  </a:lnTo>
                  <a:lnTo>
                    <a:pt x="1003788" y="1272868"/>
                  </a:lnTo>
                  <a:lnTo>
                    <a:pt x="1004979" y="1271558"/>
                  </a:lnTo>
                  <a:lnTo>
                    <a:pt x="1006130" y="1268149"/>
                  </a:lnTo>
                  <a:lnTo>
                    <a:pt x="1007280" y="1272605"/>
                  </a:lnTo>
                  <a:lnTo>
                    <a:pt x="1008471" y="1271558"/>
                  </a:lnTo>
                  <a:lnTo>
                    <a:pt x="1009621" y="1269196"/>
                  </a:lnTo>
                  <a:lnTo>
                    <a:pt x="1010771" y="1263170"/>
                  </a:lnTo>
                  <a:lnTo>
                    <a:pt x="1011962" y="1257403"/>
                  </a:lnTo>
                  <a:lnTo>
                    <a:pt x="1013112" y="1265265"/>
                  </a:lnTo>
                  <a:lnTo>
                    <a:pt x="1014304" y="1273653"/>
                  </a:lnTo>
                  <a:lnTo>
                    <a:pt x="1015454" y="1272868"/>
                  </a:lnTo>
                  <a:lnTo>
                    <a:pt x="1016604" y="1270769"/>
                  </a:lnTo>
                  <a:lnTo>
                    <a:pt x="1017795" y="1268937"/>
                  </a:lnTo>
                  <a:lnTo>
                    <a:pt x="1018945" y="1269985"/>
                  </a:lnTo>
                  <a:lnTo>
                    <a:pt x="1020096" y="1272605"/>
                  </a:lnTo>
                  <a:lnTo>
                    <a:pt x="1021287" y="1280730"/>
                  </a:lnTo>
                  <a:lnTo>
                    <a:pt x="1022437" y="1272342"/>
                  </a:lnTo>
                  <a:lnTo>
                    <a:pt x="1023587" y="1275748"/>
                  </a:lnTo>
                  <a:lnTo>
                    <a:pt x="1024778" y="1269196"/>
                  </a:lnTo>
                  <a:lnTo>
                    <a:pt x="1025928" y="1271558"/>
                  </a:lnTo>
                  <a:lnTo>
                    <a:pt x="1027120" y="1273127"/>
                  </a:lnTo>
                  <a:lnTo>
                    <a:pt x="1028270" y="1276799"/>
                  </a:lnTo>
                  <a:lnTo>
                    <a:pt x="1029420" y="1279679"/>
                  </a:lnTo>
                  <a:lnTo>
                    <a:pt x="1030611" y="1283351"/>
                  </a:lnTo>
                  <a:lnTo>
                    <a:pt x="1031761" y="1272605"/>
                  </a:lnTo>
                  <a:lnTo>
                    <a:pt x="1032912" y="1275489"/>
                  </a:lnTo>
                  <a:lnTo>
                    <a:pt x="1034102" y="1262386"/>
                  </a:lnTo>
                  <a:lnTo>
                    <a:pt x="1035253" y="1269985"/>
                  </a:lnTo>
                  <a:lnTo>
                    <a:pt x="1036403" y="1277847"/>
                  </a:lnTo>
                  <a:lnTo>
                    <a:pt x="1037594" y="1276799"/>
                  </a:lnTo>
                  <a:lnTo>
                    <a:pt x="1038744" y="1274700"/>
                  </a:lnTo>
                  <a:lnTo>
                    <a:pt x="1039894" y="1276273"/>
                  </a:lnTo>
                  <a:lnTo>
                    <a:pt x="1041086" y="1277058"/>
                  </a:lnTo>
                  <a:lnTo>
                    <a:pt x="1042236" y="1261334"/>
                  </a:lnTo>
                  <a:lnTo>
                    <a:pt x="1043427" y="1274179"/>
                  </a:lnTo>
                  <a:lnTo>
                    <a:pt x="1044577" y="1276536"/>
                  </a:lnTo>
                  <a:lnTo>
                    <a:pt x="1045727" y="1273916"/>
                  </a:lnTo>
                  <a:lnTo>
                    <a:pt x="1046918" y="1277321"/>
                  </a:lnTo>
                  <a:lnTo>
                    <a:pt x="1048069" y="1274437"/>
                  </a:lnTo>
                  <a:lnTo>
                    <a:pt x="1049219" y="1272342"/>
                  </a:lnTo>
                  <a:lnTo>
                    <a:pt x="1050410" y="1276536"/>
                  </a:lnTo>
                  <a:lnTo>
                    <a:pt x="1051560" y="1277847"/>
                  </a:lnTo>
                  <a:lnTo>
                    <a:pt x="1052710" y="1278368"/>
                  </a:lnTo>
                  <a:lnTo>
                    <a:pt x="1053902" y="1270769"/>
                  </a:lnTo>
                  <a:lnTo>
                    <a:pt x="1055052" y="1279157"/>
                  </a:lnTo>
                  <a:lnTo>
                    <a:pt x="1056202" y="1274700"/>
                  </a:lnTo>
                  <a:lnTo>
                    <a:pt x="1057393" y="1278110"/>
                  </a:lnTo>
                  <a:lnTo>
                    <a:pt x="1058543" y="1261334"/>
                  </a:lnTo>
                  <a:lnTo>
                    <a:pt x="1059734" y="1271295"/>
                  </a:lnTo>
                  <a:lnTo>
                    <a:pt x="1060885" y="1273127"/>
                  </a:lnTo>
                  <a:lnTo>
                    <a:pt x="1062035" y="1278894"/>
                  </a:lnTo>
                  <a:lnTo>
                    <a:pt x="1063226" y="1282825"/>
                  </a:lnTo>
                  <a:lnTo>
                    <a:pt x="1064376" y="1274963"/>
                  </a:lnTo>
                  <a:lnTo>
                    <a:pt x="1065526" y="1271032"/>
                  </a:lnTo>
                  <a:lnTo>
                    <a:pt x="1066718" y="1272605"/>
                  </a:lnTo>
                  <a:lnTo>
                    <a:pt x="1067868" y="1276273"/>
                  </a:lnTo>
                  <a:lnTo>
                    <a:pt x="1069018" y="1276273"/>
                  </a:lnTo>
                  <a:lnTo>
                    <a:pt x="1070209" y="1273127"/>
                  </a:lnTo>
                  <a:lnTo>
                    <a:pt x="1071359" y="1269985"/>
                  </a:lnTo>
                  <a:lnTo>
                    <a:pt x="1072510" y="1275748"/>
                  </a:lnTo>
                  <a:lnTo>
                    <a:pt x="1073700" y="1266317"/>
                  </a:lnTo>
                  <a:lnTo>
                    <a:pt x="1074851" y="1281252"/>
                  </a:lnTo>
                  <a:lnTo>
                    <a:pt x="1076042" y="1277058"/>
                  </a:lnTo>
                  <a:lnTo>
                    <a:pt x="1077192" y="1277584"/>
                  </a:lnTo>
                  <a:lnTo>
                    <a:pt x="1078342" y="1278110"/>
                  </a:lnTo>
                  <a:lnTo>
                    <a:pt x="1079533" y="1276011"/>
                  </a:lnTo>
                  <a:lnTo>
                    <a:pt x="1080684" y="1281778"/>
                  </a:lnTo>
                  <a:lnTo>
                    <a:pt x="1081833" y="1269985"/>
                  </a:lnTo>
                  <a:lnTo>
                    <a:pt x="1083025" y="1275748"/>
                  </a:lnTo>
                  <a:lnTo>
                    <a:pt x="1084175" y="1277058"/>
                  </a:lnTo>
                  <a:lnTo>
                    <a:pt x="1085325" y="1278631"/>
                  </a:lnTo>
                  <a:lnTo>
                    <a:pt x="1086516" y="1280204"/>
                  </a:lnTo>
                  <a:lnTo>
                    <a:pt x="1087667" y="1271817"/>
                  </a:lnTo>
                  <a:lnTo>
                    <a:pt x="1088858" y="1270769"/>
                  </a:lnTo>
                  <a:lnTo>
                    <a:pt x="1090008" y="1272605"/>
                  </a:lnTo>
                  <a:lnTo>
                    <a:pt x="1091158" y="1274963"/>
                  </a:lnTo>
                  <a:lnTo>
                    <a:pt x="1092349" y="1279420"/>
                  </a:lnTo>
                  <a:lnTo>
                    <a:pt x="1093500" y="1266054"/>
                  </a:lnTo>
                  <a:lnTo>
                    <a:pt x="1094649" y="1258192"/>
                  </a:lnTo>
                  <a:lnTo>
                    <a:pt x="1095841" y="1273127"/>
                  </a:lnTo>
                  <a:lnTo>
                    <a:pt x="1096991" y="1273390"/>
                  </a:lnTo>
                  <a:lnTo>
                    <a:pt x="1098141" y="1275489"/>
                  </a:lnTo>
                  <a:lnTo>
                    <a:pt x="1099332" y="1283610"/>
                  </a:lnTo>
                  <a:lnTo>
                    <a:pt x="1100482" y="1272080"/>
                  </a:lnTo>
                  <a:lnTo>
                    <a:pt x="1101633" y="1282299"/>
                  </a:lnTo>
                  <a:lnTo>
                    <a:pt x="1102824" y="1279679"/>
                  </a:lnTo>
                  <a:lnTo>
                    <a:pt x="1103974" y="1278894"/>
                  </a:lnTo>
                  <a:lnTo>
                    <a:pt x="1105165" y="1282041"/>
                  </a:lnTo>
                  <a:lnTo>
                    <a:pt x="1106315" y="1275748"/>
                  </a:lnTo>
                  <a:lnTo>
                    <a:pt x="1107465" y="1279679"/>
                  </a:lnTo>
                  <a:lnTo>
                    <a:pt x="1108657" y="1283088"/>
                  </a:lnTo>
                  <a:lnTo>
                    <a:pt x="1109807" y="1287804"/>
                  </a:lnTo>
                  <a:lnTo>
                    <a:pt x="1110957" y="1282299"/>
                  </a:lnTo>
                  <a:lnTo>
                    <a:pt x="1112148" y="1283351"/>
                  </a:lnTo>
                  <a:lnTo>
                    <a:pt x="1113298" y="1283088"/>
                  </a:lnTo>
                  <a:lnTo>
                    <a:pt x="1114449" y="1279157"/>
                  </a:lnTo>
                  <a:lnTo>
                    <a:pt x="1115640" y="1280989"/>
                  </a:lnTo>
                  <a:lnTo>
                    <a:pt x="1116790" y="1286493"/>
                  </a:lnTo>
                  <a:lnTo>
                    <a:pt x="1117940" y="1283610"/>
                  </a:lnTo>
                  <a:lnTo>
                    <a:pt x="1119131" y="1289640"/>
                  </a:lnTo>
                  <a:lnTo>
                    <a:pt x="1120281" y="1286230"/>
                  </a:lnTo>
                  <a:lnTo>
                    <a:pt x="1121472" y="1289640"/>
                  </a:lnTo>
                  <a:lnTo>
                    <a:pt x="1122623" y="1278368"/>
                  </a:lnTo>
                  <a:lnTo>
                    <a:pt x="1123773" y="1290424"/>
                  </a:lnTo>
                  <a:lnTo>
                    <a:pt x="1124964" y="1279157"/>
                  </a:lnTo>
                  <a:lnTo>
                    <a:pt x="1126114" y="1286493"/>
                  </a:lnTo>
                  <a:lnTo>
                    <a:pt x="1127264" y="1285972"/>
                  </a:lnTo>
                  <a:lnTo>
                    <a:pt x="1128456" y="1295144"/>
                  </a:lnTo>
                  <a:lnTo>
                    <a:pt x="1129606" y="1287282"/>
                  </a:lnTo>
                  <a:lnTo>
                    <a:pt x="1130756" y="1280467"/>
                  </a:lnTo>
                  <a:lnTo>
                    <a:pt x="1131947" y="1287804"/>
                  </a:lnTo>
                  <a:lnTo>
                    <a:pt x="1133097" y="1292260"/>
                  </a:lnTo>
                  <a:lnTo>
                    <a:pt x="1134247" y="1282299"/>
                  </a:lnTo>
                  <a:lnTo>
                    <a:pt x="1135439" y="1289903"/>
                  </a:lnTo>
                  <a:lnTo>
                    <a:pt x="1136589" y="1289640"/>
                  </a:lnTo>
                  <a:lnTo>
                    <a:pt x="1137780" y="1291213"/>
                  </a:lnTo>
                  <a:lnTo>
                    <a:pt x="1138930" y="1283610"/>
                  </a:lnTo>
                  <a:lnTo>
                    <a:pt x="1140080" y="1287541"/>
                  </a:lnTo>
                  <a:lnTo>
                    <a:pt x="1141272" y="1290424"/>
                  </a:lnTo>
                  <a:lnTo>
                    <a:pt x="1142421" y="1283873"/>
                  </a:lnTo>
                  <a:lnTo>
                    <a:pt x="1143572" y="1290950"/>
                  </a:lnTo>
                  <a:lnTo>
                    <a:pt x="1144763" y="1292523"/>
                  </a:lnTo>
                  <a:lnTo>
                    <a:pt x="1145913" y="1293308"/>
                  </a:lnTo>
                  <a:lnTo>
                    <a:pt x="1147063" y="1282562"/>
                  </a:lnTo>
                  <a:lnTo>
                    <a:pt x="1148254" y="1288592"/>
                  </a:lnTo>
                  <a:lnTo>
                    <a:pt x="1149405" y="1293045"/>
                  </a:lnTo>
                  <a:lnTo>
                    <a:pt x="1150555" y="1291472"/>
                  </a:lnTo>
                  <a:lnTo>
                    <a:pt x="1151746" y="1295929"/>
                  </a:lnTo>
                  <a:lnTo>
                    <a:pt x="1152896" y="1294355"/>
                  </a:lnTo>
                  <a:lnTo>
                    <a:pt x="1154088" y="1293834"/>
                  </a:lnTo>
                  <a:lnTo>
                    <a:pt x="1155237" y="1282825"/>
                  </a:lnTo>
                  <a:lnTo>
                    <a:pt x="1156388" y="1289903"/>
                  </a:lnTo>
                  <a:lnTo>
                    <a:pt x="1157579" y="1289114"/>
                  </a:lnTo>
                  <a:lnTo>
                    <a:pt x="1158729" y="1291213"/>
                  </a:lnTo>
                  <a:lnTo>
                    <a:pt x="1159879" y="1288067"/>
                  </a:lnTo>
                  <a:lnTo>
                    <a:pt x="1161070" y="1295666"/>
                  </a:lnTo>
                  <a:lnTo>
                    <a:pt x="1162221" y="1293571"/>
                  </a:lnTo>
                  <a:lnTo>
                    <a:pt x="1163371" y="1285972"/>
                  </a:lnTo>
                  <a:lnTo>
                    <a:pt x="1164562" y="1291213"/>
                  </a:lnTo>
                  <a:lnTo>
                    <a:pt x="1165712" y="1287804"/>
                  </a:lnTo>
                  <a:lnTo>
                    <a:pt x="1166903" y="1294881"/>
                  </a:lnTo>
                  <a:lnTo>
                    <a:pt x="1168053" y="1297239"/>
                  </a:lnTo>
                  <a:lnTo>
                    <a:pt x="1169203" y="1290424"/>
                  </a:lnTo>
                  <a:lnTo>
                    <a:pt x="1170395" y="1294093"/>
                  </a:lnTo>
                  <a:lnTo>
                    <a:pt x="1171545" y="1284398"/>
                  </a:lnTo>
                  <a:lnTo>
                    <a:pt x="1172695" y="1291472"/>
                  </a:lnTo>
                  <a:lnTo>
                    <a:pt x="1173886" y="1291213"/>
                  </a:lnTo>
                  <a:lnTo>
                    <a:pt x="1175036" y="1291735"/>
                  </a:lnTo>
                  <a:lnTo>
                    <a:pt x="1176187" y="1298549"/>
                  </a:lnTo>
                  <a:lnTo>
                    <a:pt x="1177378" y="1297239"/>
                  </a:lnTo>
                  <a:lnTo>
                    <a:pt x="1178528" y="1299334"/>
                  </a:lnTo>
                  <a:lnTo>
                    <a:pt x="1179678" y="1294618"/>
                  </a:lnTo>
                  <a:lnTo>
                    <a:pt x="1180869" y="1284920"/>
                  </a:lnTo>
                  <a:lnTo>
                    <a:pt x="1182019" y="1301696"/>
                  </a:lnTo>
                  <a:lnTo>
                    <a:pt x="1183211" y="1302217"/>
                  </a:lnTo>
                  <a:lnTo>
                    <a:pt x="1184361" y="1302217"/>
                  </a:lnTo>
                  <a:lnTo>
                    <a:pt x="1185511" y="1302217"/>
                  </a:lnTo>
                  <a:lnTo>
                    <a:pt x="1186702" y="1304054"/>
                  </a:lnTo>
                  <a:lnTo>
                    <a:pt x="1187852" y="1297239"/>
                  </a:lnTo>
                  <a:lnTo>
                    <a:pt x="1189003" y="1295403"/>
                  </a:lnTo>
                  <a:lnTo>
                    <a:pt x="1190193" y="1301433"/>
                  </a:lnTo>
                  <a:lnTo>
                    <a:pt x="1191344" y="1303528"/>
                  </a:lnTo>
                  <a:lnTo>
                    <a:pt x="1192494" y="1304054"/>
                  </a:lnTo>
                  <a:lnTo>
                    <a:pt x="1193685" y="1303791"/>
                  </a:lnTo>
                  <a:lnTo>
                    <a:pt x="1194835" y="1303006"/>
                  </a:lnTo>
                  <a:lnTo>
                    <a:pt x="1195985" y="1299075"/>
                  </a:lnTo>
                  <a:lnTo>
                    <a:pt x="1197177" y="1297502"/>
                  </a:lnTo>
                  <a:lnTo>
                    <a:pt x="1198327" y="1304575"/>
                  </a:lnTo>
                  <a:lnTo>
                    <a:pt x="1199518" y="1304575"/>
                  </a:lnTo>
                  <a:lnTo>
                    <a:pt x="1200668" y="1304316"/>
                  </a:lnTo>
                  <a:lnTo>
                    <a:pt x="1201818" y="1303528"/>
                  </a:lnTo>
                  <a:lnTo>
                    <a:pt x="1203009" y="1304054"/>
                  </a:lnTo>
                  <a:lnTo>
                    <a:pt x="1204160" y="1300123"/>
                  </a:lnTo>
                  <a:lnTo>
                    <a:pt x="1205310" y="1298024"/>
                  </a:lnTo>
                  <a:lnTo>
                    <a:pt x="1206501" y="1305627"/>
                  </a:lnTo>
                  <a:lnTo>
                    <a:pt x="1207651" y="1305101"/>
                  </a:lnTo>
                  <a:lnTo>
                    <a:pt x="1208801" y="1301955"/>
                  </a:lnTo>
                  <a:lnTo>
                    <a:pt x="1209993" y="1305101"/>
                  </a:lnTo>
                  <a:lnTo>
                    <a:pt x="1211143" y="1304316"/>
                  </a:lnTo>
                  <a:lnTo>
                    <a:pt x="1212293" y="1302743"/>
                  </a:lnTo>
                  <a:lnTo>
                    <a:pt x="1213484" y="1299075"/>
                  </a:lnTo>
                  <a:lnTo>
                    <a:pt x="1214634" y="1304838"/>
                  </a:lnTo>
                  <a:lnTo>
                    <a:pt x="1215825" y="1305627"/>
                  </a:lnTo>
                  <a:lnTo>
                    <a:pt x="1216975" y="1304838"/>
                  </a:lnTo>
                  <a:lnTo>
                    <a:pt x="1218126" y="1305364"/>
                  </a:lnTo>
                  <a:lnTo>
                    <a:pt x="1219317" y="1306148"/>
                  </a:lnTo>
                  <a:lnTo>
                    <a:pt x="1220467" y="1305101"/>
                  </a:lnTo>
                  <a:lnTo>
                    <a:pt x="1221617" y="1297239"/>
                  </a:lnTo>
                  <a:lnTo>
                    <a:pt x="1222809" y="1305101"/>
                  </a:lnTo>
                  <a:lnTo>
                    <a:pt x="1223959" y="1306148"/>
                  </a:lnTo>
                  <a:lnTo>
                    <a:pt x="1225109" y="1306148"/>
                  </a:lnTo>
                  <a:lnTo>
                    <a:pt x="1226300" y="1304054"/>
                  </a:lnTo>
                  <a:lnTo>
                    <a:pt x="1227450" y="1306411"/>
                  </a:lnTo>
                  <a:lnTo>
                    <a:pt x="1228600" y="1302743"/>
                  </a:lnTo>
                  <a:lnTo>
                    <a:pt x="1229791" y="1305886"/>
                  </a:lnTo>
                  <a:lnTo>
                    <a:pt x="1230942" y="1306148"/>
                  </a:lnTo>
                  <a:lnTo>
                    <a:pt x="1232133" y="1305364"/>
                  </a:lnTo>
                  <a:lnTo>
                    <a:pt x="1233283" y="1306411"/>
                  </a:lnTo>
                  <a:lnTo>
                    <a:pt x="1234433" y="1303006"/>
                  </a:lnTo>
                  <a:lnTo>
                    <a:pt x="1235624" y="1303791"/>
                  </a:lnTo>
                  <a:lnTo>
                    <a:pt x="1236775" y="1302743"/>
                  </a:lnTo>
                  <a:lnTo>
                    <a:pt x="1237924" y="1303006"/>
                  </a:lnTo>
                  <a:lnTo>
                    <a:pt x="1239116" y="1305364"/>
                  </a:lnTo>
                  <a:lnTo>
                    <a:pt x="1240266" y="1304838"/>
                  </a:lnTo>
                  <a:lnTo>
                    <a:pt x="1241416" y="1305886"/>
                  </a:lnTo>
                  <a:lnTo>
                    <a:pt x="1242607" y="1305101"/>
                  </a:lnTo>
                  <a:lnTo>
                    <a:pt x="1243757" y="1304575"/>
                  </a:lnTo>
                  <a:lnTo>
                    <a:pt x="1244949" y="1305886"/>
                  </a:lnTo>
                  <a:lnTo>
                    <a:pt x="1246099" y="1301170"/>
                  </a:lnTo>
                  <a:lnTo>
                    <a:pt x="1247249" y="1306937"/>
                  </a:lnTo>
                  <a:lnTo>
                    <a:pt x="1248440" y="1305364"/>
                  </a:lnTo>
                  <a:lnTo>
                    <a:pt x="1249591" y="1305886"/>
                  </a:lnTo>
                  <a:lnTo>
                    <a:pt x="1250740" y="1306411"/>
                  </a:lnTo>
                  <a:lnTo>
                    <a:pt x="1251932" y="1306411"/>
                  </a:lnTo>
                  <a:lnTo>
                    <a:pt x="1253082" y="1304838"/>
                  </a:lnTo>
                  <a:lnTo>
                    <a:pt x="1254232" y="1302743"/>
                  </a:lnTo>
                  <a:lnTo>
                    <a:pt x="1255423" y="1306411"/>
                  </a:lnTo>
                  <a:lnTo>
                    <a:pt x="1256573" y="1306148"/>
                  </a:lnTo>
                  <a:lnTo>
                    <a:pt x="1257724" y="1306148"/>
                  </a:lnTo>
                  <a:lnTo>
                    <a:pt x="1258914" y="1306411"/>
                  </a:lnTo>
                  <a:lnTo>
                    <a:pt x="1260065" y="1305886"/>
                  </a:lnTo>
                  <a:lnTo>
                    <a:pt x="1261256" y="1303528"/>
                  </a:lnTo>
                  <a:lnTo>
                    <a:pt x="1262406" y="1304054"/>
                  </a:lnTo>
                  <a:lnTo>
                    <a:pt x="1263556" y="1304316"/>
                  </a:lnTo>
                  <a:lnTo>
                    <a:pt x="1264748" y="1306148"/>
                  </a:lnTo>
                  <a:lnTo>
                    <a:pt x="1265898" y="1305886"/>
                  </a:lnTo>
                  <a:lnTo>
                    <a:pt x="1267048" y="1306674"/>
                  </a:lnTo>
                  <a:lnTo>
                    <a:pt x="1268239" y="1304838"/>
                  </a:lnTo>
                  <a:lnTo>
                    <a:pt x="1269389" y="1304838"/>
                  </a:lnTo>
                  <a:lnTo>
                    <a:pt x="1270539" y="1301955"/>
                  </a:lnTo>
                  <a:lnTo>
                    <a:pt x="1271731" y="1305886"/>
                  </a:lnTo>
                  <a:lnTo>
                    <a:pt x="1272881" y="1305627"/>
                  </a:lnTo>
                  <a:lnTo>
                    <a:pt x="1274031" y="1305886"/>
                  </a:lnTo>
                  <a:lnTo>
                    <a:pt x="1275222" y="1306674"/>
                  </a:lnTo>
                  <a:lnTo>
                    <a:pt x="1276372" y="1306411"/>
                  </a:lnTo>
                  <a:lnTo>
                    <a:pt x="1277563" y="1304838"/>
                  </a:lnTo>
                  <a:lnTo>
                    <a:pt x="1278714" y="1302743"/>
                  </a:lnTo>
                  <a:lnTo>
                    <a:pt x="1279864" y="1304575"/>
                  </a:lnTo>
                  <a:lnTo>
                    <a:pt x="1281055" y="1305627"/>
                  </a:lnTo>
                  <a:lnTo>
                    <a:pt x="1282205" y="1306674"/>
                  </a:lnTo>
                  <a:lnTo>
                    <a:pt x="1283355" y="1304575"/>
                  </a:lnTo>
                  <a:lnTo>
                    <a:pt x="1284547" y="1306674"/>
                  </a:lnTo>
                  <a:lnTo>
                    <a:pt x="1285696" y="1304575"/>
                  </a:lnTo>
                  <a:lnTo>
                    <a:pt x="1286847" y="1302743"/>
                  </a:lnTo>
                  <a:lnTo>
                    <a:pt x="1288038" y="1305886"/>
                  </a:lnTo>
                  <a:lnTo>
                    <a:pt x="1289188" y="1306674"/>
                  </a:lnTo>
                  <a:lnTo>
                    <a:pt x="1290338" y="1306411"/>
                  </a:lnTo>
                  <a:lnTo>
                    <a:pt x="1291530" y="1305886"/>
                  </a:lnTo>
                  <a:lnTo>
                    <a:pt x="1292680" y="1307196"/>
                  </a:lnTo>
                  <a:lnTo>
                    <a:pt x="1293871" y="1303265"/>
                  </a:lnTo>
                  <a:lnTo>
                    <a:pt x="1295021" y="1303265"/>
                  </a:lnTo>
                  <a:lnTo>
                    <a:pt x="1296171" y="1306148"/>
                  </a:lnTo>
                  <a:lnTo>
                    <a:pt x="1297363" y="1304575"/>
                  </a:lnTo>
                  <a:lnTo>
                    <a:pt x="1298512" y="1307459"/>
                  </a:lnTo>
                  <a:lnTo>
                    <a:pt x="1299663" y="1305627"/>
                  </a:lnTo>
                  <a:lnTo>
                    <a:pt x="1300854" y="1306148"/>
                  </a:lnTo>
                  <a:lnTo>
                    <a:pt x="1302004" y="1306411"/>
                  </a:lnTo>
                  <a:lnTo>
                    <a:pt x="1303154" y="1303528"/>
                  </a:lnTo>
                  <a:lnTo>
                    <a:pt x="1304345" y="1305627"/>
                  </a:lnTo>
                  <a:lnTo>
                    <a:pt x="1305496" y="1305886"/>
                  </a:lnTo>
                  <a:lnTo>
                    <a:pt x="1306687" y="1306411"/>
                  </a:lnTo>
                  <a:lnTo>
                    <a:pt x="1307837" y="1306674"/>
                  </a:lnTo>
                  <a:lnTo>
                    <a:pt x="1308987" y="1306674"/>
                  </a:lnTo>
                  <a:lnTo>
                    <a:pt x="1310178" y="1305101"/>
                  </a:lnTo>
                  <a:lnTo>
                    <a:pt x="1311328" y="1304054"/>
                  </a:lnTo>
                  <a:lnTo>
                    <a:pt x="1312478" y="1305886"/>
                  </a:lnTo>
                  <a:lnTo>
                    <a:pt x="1313670" y="1307196"/>
                  </a:lnTo>
                  <a:lnTo>
                    <a:pt x="1314820" y="1305886"/>
                  </a:lnTo>
                  <a:lnTo>
                    <a:pt x="1315970" y="1307459"/>
                  </a:lnTo>
                  <a:lnTo>
                    <a:pt x="1317161" y="1305886"/>
                  </a:lnTo>
                  <a:lnTo>
                    <a:pt x="1318312" y="1304575"/>
                  </a:lnTo>
                  <a:lnTo>
                    <a:pt x="1318887" y="1303943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714E538-018B-CEC4-0F38-A1B7286900A2}"/>
                </a:ext>
              </a:extLst>
            </p:cNvPr>
            <p:cNvSpPr/>
            <p:nvPr/>
          </p:nvSpPr>
          <p:spPr>
            <a:xfrm>
              <a:off x="6461416" y="2716423"/>
              <a:ext cx="1318886" cy="828920"/>
            </a:xfrm>
            <a:custGeom>
              <a:avLst/>
              <a:gdLst>
                <a:gd name="connsiteX0" fmla="*/ 0 w 1318886"/>
                <a:gd name="connsiteY0" fmla="*/ 828921 h 828920"/>
                <a:gd name="connsiteX1" fmla="*/ 863 w 1318886"/>
                <a:gd name="connsiteY1" fmla="*/ 828921 h 828920"/>
                <a:gd name="connsiteX2" fmla="*/ 2013 w 1318886"/>
                <a:gd name="connsiteY2" fmla="*/ 828921 h 828920"/>
                <a:gd name="connsiteX3" fmla="*/ 3204 w 1318886"/>
                <a:gd name="connsiteY3" fmla="*/ 828921 h 828920"/>
                <a:gd name="connsiteX4" fmla="*/ 4354 w 1318886"/>
                <a:gd name="connsiteY4" fmla="*/ 828921 h 828920"/>
                <a:gd name="connsiteX5" fmla="*/ 5505 w 1318886"/>
                <a:gd name="connsiteY5" fmla="*/ 828921 h 828920"/>
                <a:gd name="connsiteX6" fmla="*/ 6695 w 1318886"/>
                <a:gd name="connsiteY6" fmla="*/ 828921 h 828920"/>
                <a:gd name="connsiteX7" fmla="*/ 7846 w 1318886"/>
                <a:gd name="connsiteY7" fmla="*/ 828921 h 828920"/>
                <a:gd name="connsiteX8" fmla="*/ 8996 w 1318886"/>
                <a:gd name="connsiteY8" fmla="*/ 828921 h 828920"/>
                <a:gd name="connsiteX9" fmla="*/ 10187 w 1318886"/>
                <a:gd name="connsiteY9" fmla="*/ 828921 h 828920"/>
                <a:gd name="connsiteX10" fmla="*/ 11337 w 1318886"/>
                <a:gd name="connsiteY10" fmla="*/ 828921 h 828920"/>
                <a:gd name="connsiteX11" fmla="*/ 12487 w 1318886"/>
                <a:gd name="connsiteY11" fmla="*/ 828921 h 828920"/>
                <a:gd name="connsiteX12" fmla="*/ 13679 w 1318886"/>
                <a:gd name="connsiteY12" fmla="*/ 828921 h 828920"/>
                <a:gd name="connsiteX13" fmla="*/ 14829 w 1318886"/>
                <a:gd name="connsiteY13" fmla="*/ 828921 h 828920"/>
                <a:gd name="connsiteX14" fmla="*/ 15979 w 1318886"/>
                <a:gd name="connsiteY14" fmla="*/ 828921 h 828920"/>
                <a:gd name="connsiteX15" fmla="*/ 17170 w 1318886"/>
                <a:gd name="connsiteY15" fmla="*/ 828921 h 828920"/>
                <a:gd name="connsiteX16" fmla="*/ 18320 w 1318886"/>
                <a:gd name="connsiteY16" fmla="*/ 828921 h 828920"/>
                <a:gd name="connsiteX17" fmla="*/ 19511 w 1318886"/>
                <a:gd name="connsiteY17" fmla="*/ 828921 h 828920"/>
                <a:gd name="connsiteX18" fmla="*/ 20662 w 1318886"/>
                <a:gd name="connsiteY18" fmla="*/ 828921 h 828920"/>
                <a:gd name="connsiteX19" fmla="*/ 21812 w 1318886"/>
                <a:gd name="connsiteY19" fmla="*/ 828921 h 828920"/>
                <a:gd name="connsiteX20" fmla="*/ 23003 w 1318886"/>
                <a:gd name="connsiteY20" fmla="*/ 828921 h 828920"/>
                <a:gd name="connsiteX21" fmla="*/ 24153 w 1318886"/>
                <a:gd name="connsiteY21" fmla="*/ 828921 h 828920"/>
                <a:gd name="connsiteX22" fmla="*/ 25303 w 1318886"/>
                <a:gd name="connsiteY22" fmla="*/ 828921 h 828920"/>
                <a:gd name="connsiteX23" fmla="*/ 26495 w 1318886"/>
                <a:gd name="connsiteY23" fmla="*/ 828921 h 828920"/>
                <a:gd name="connsiteX24" fmla="*/ 27644 w 1318886"/>
                <a:gd name="connsiteY24" fmla="*/ 828921 h 828920"/>
                <a:gd name="connsiteX25" fmla="*/ 28795 w 1318886"/>
                <a:gd name="connsiteY25" fmla="*/ 828921 h 828920"/>
                <a:gd name="connsiteX26" fmla="*/ 29986 w 1318886"/>
                <a:gd name="connsiteY26" fmla="*/ 828921 h 828920"/>
                <a:gd name="connsiteX27" fmla="*/ 31136 w 1318886"/>
                <a:gd name="connsiteY27" fmla="*/ 828921 h 828920"/>
                <a:gd name="connsiteX28" fmla="*/ 32327 w 1318886"/>
                <a:gd name="connsiteY28" fmla="*/ 828921 h 828920"/>
                <a:gd name="connsiteX29" fmla="*/ 33478 w 1318886"/>
                <a:gd name="connsiteY29" fmla="*/ 828921 h 828920"/>
                <a:gd name="connsiteX30" fmla="*/ 34628 w 1318886"/>
                <a:gd name="connsiteY30" fmla="*/ 828921 h 828920"/>
                <a:gd name="connsiteX31" fmla="*/ 35819 w 1318886"/>
                <a:gd name="connsiteY31" fmla="*/ 828921 h 828920"/>
                <a:gd name="connsiteX32" fmla="*/ 36969 w 1318886"/>
                <a:gd name="connsiteY32" fmla="*/ 828921 h 828920"/>
                <a:gd name="connsiteX33" fmla="*/ 38119 w 1318886"/>
                <a:gd name="connsiteY33" fmla="*/ 828921 h 828920"/>
                <a:gd name="connsiteX34" fmla="*/ 39311 w 1318886"/>
                <a:gd name="connsiteY34" fmla="*/ 828921 h 828920"/>
                <a:gd name="connsiteX35" fmla="*/ 40461 w 1318886"/>
                <a:gd name="connsiteY35" fmla="*/ 828921 h 828920"/>
                <a:gd name="connsiteX36" fmla="*/ 41611 w 1318886"/>
                <a:gd name="connsiteY36" fmla="*/ 828921 h 828920"/>
                <a:gd name="connsiteX37" fmla="*/ 42802 w 1318886"/>
                <a:gd name="connsiteY37" fmla="*/ 828921 h 828920"/>
                <a:gd name="connsiteX38" fmla="*/ 43952 w 1318886"/>
                <a:gd name="connsiteY38" fmla="*/ 828921 h 828920"/>
                <a:gd name="connsiteX39" fmla="*/ 45102 w 1318886"/>
                <a:gd name="connsiteY39" fmla="*/ 828921 h 828920"/>
                <a:gd name="connsiteX40" fmla="*/ 46293 w 1318886"/>
                <a:gd name="connsiteY40" fmla="*/ 828921 h 828920"/>
                <a:gd name="connsiteX41" fmla="*/ 47444 w 1318886"/>
                <a:gd name="connsiteY41" fmla="*/ 828921 h 828920"/>
                <a:gd name="connsiteX42" fmla="*/ 48635 w 1318886"/>
                <a:gd name="connsiteY42" fmla="*/ 828921 h 828920"/>
                <a:gd name="connsiteX43" fmla="*/ 49785 w 1318886"/>
                <a:gd name="connsiteY43" fmla="*/ 828921 h 828920"/>
                <a:gd name="connsiteX44" fmla="*/ 50935 w 1318886"/>
                <a:gd name="connsiteY44" fmla="*/ 828921 h 828920"/>
                <a:gd name="connsiteX45" fmla="*/ 52126 w 1318886"/>
                <a:gd name="connsiteY45" fmla="*/ 828921 h 828920"/>
                <a:gd name="connsiteX46" fmla="*/ 53277 w 1318886"/>
                <a:gd name="connsiteY46" fmla="*/ 828921 h 828920"/>
                <a:gd name="connsiteX47" fmla="*/ 54426 w 1318886"/>
                <a:gd name="connsiteY47" fmla="*/ 828921 h 828920"/>
                <a:gd name="connsiteX48" fmla="*/ 55618 w 1318886"/>
                <a:gd name="connsiteY48" fmla="*/ 828921 h 828920"/>
                <a:gd name="connsiteX49" fmla="*/ 56768 w 1318886"/>
                <a:gd name="connsiteY49" fmla="*/ 828921 h 828920"/>
                <a:gd name="connsiteX50" fmla="*/ 57918 w 1318886"/>
                <a:gd name="connsiteY50" fmla="*/ 828921 h 828920"/>
                <a:gd name="connsiteX51" fmla="*/ 59109 w 1318886"/>
                <a:gd name="connsiteY51" fmla="*/ 828921 h 828920"/>
                <a:gd name="connsiteX52" fmla="*/ 60259 w 1318886"/>
                <a:gd name="connsiteY52" fmla="*/ 828921 h 828920"/>
                <a:gd name="connsiteX53" fmla="*/ 61410 w 1318886"/>
                <a:gd name="connsiteY53" fmla="*/ 828921 h 828920"/>
                <a:gd name="connsiteX54" fmla="*/ 62601 w 1318886"/>
                <a:gd name="connsiteY54" fmla="*/ 828921 h 828920"/>
                <a:gd name="connsiteX55" fmla="*/ 63751 w 1318886"/>
                <a:gd name="connsiteY55" fmla="*/ 828921 h 828920"/>
                <a:gd name="connsiteX56" fmla="*/ 64942 w 1318886"/>
                <a:gd name="connsiteY56" fmla="*/ 828921 h 828920"/>
                <a:gd name="connsiteX57" fmla="*/ 66093 w 1318886"/>
                <a:gd name="connsiteY57" fmla="*/ 828921 h 828920"/>
                <a:gd name="connsiteX58" fmla="*/ 67242 w 1318886"/>
                <a:gd name="connsiteY58" fmla="*/ 828921 h 828920"/>
                <a:gd name="connsiteX59" fmla="*/ 68434 w 1318886"/>
                <a:gd name="connsiteY59" fmla="*/ 828921 h 828920"/>
                <a:gd name="connsiteX60" fmla="*/ 69584 w 1318886"/>
                <a:gd name="connsiteY60" fmla="*/ 828921 h 828920"/>
                <a:gd name="connsiteX61" fmla="*/ 70734 w 1318886"/>
                <a:gd name="connsiteY61" fmla="*/ 828921 h 828920"/>
                <a:gd name="connsiteX62" fmla="*/ 71925 w 1318886"/>
                <a:gd name="connsiteY62" fmla="*/ 828921 h 828920"/>
                <a:gd name="connsiteX63" fmla="*/ 73075 w 1318886"/>
                <a:gd name="connsiteY63" fmla="*/ 828921 h 828920"/>
                <a:gd name="connsiteX64" fmla="*/ 74226 w 1318886"/>
                <a:gd name="connsiteY64" fmla="*/ 828921 h 828920"/>
                <a:gd name="connsiteX65" fmla="*/ 75417 w 1318886"/>
                <a:gd name="connsiteY65" fmla="*/ 828921 h 828920"/>
                <a:gd name="connsiteX66" fmla="*/ 76567 w 1318886"/>
                <a:gd name="connsiteY66" fmla="*/ 828921 h 828920"/>
                <a:gd name="connsiteX67" fmla="*/ 77717 w 1318886"/>
                <a:gd name="connsiteY67" fmla="*/ 828921 h 828920"/>
                <a:gd name="connsiteX68" fmla="*/ 78908 w 1318886"/>
                <a:gd name="connsiteY68" fmla="*/ 828921 h 828920"/>
                <a:gd name="connsiteX69" fmla="*/ 80058 w 1318886"/>
                <a:gd name="connsiteY69" fmla="*/ 828921 h 828920"/>
                <a:gd name="connsiteX70" fmla="*/ 81250 w 1318886"/>
                <a:gd name="connsiteY70" fmla="*/ 828921 h 828920"/>
                <a:gd name="connsiteX71" fmla="*/ 82400 w 1318886"/>
                <a:gd name="connsiteY71" fmla="*/ 828921 h 828920"/>
                <a:gd name="connsiteX72" fmla="*/ 83550 w 1318886"/>
                <a:gd name="connsiteY72" fmla="*/ 828921 h 828920"/>
                <a:gd name="connsiteX73" fmla="*/ 84741 w 1318886"/>
                <a:gd name="connsiteY73" fmla="*/ 828921 h 828920"/>
                <a:gd name="connsiteX74" fmla="*/ 85891 w 1318886"/>
                <a:gd name="connsiteY74" fmla="*/ 828921 h 828920"/>
                <a:gd name="connsiteX75" fmla="*/ 87042 w 1318886"/>
                <a:gd name="connsiteY75" fmla="*/ 828921 h 828920"/>
                <a:gd name="connsiteX76" fmla="*/ 88232 w 1318886"/>
                <a:gd name="connsiteY76" fmla="*/ 828921 h 828920"/>
                <a:gd name="connsiteX77" fmla="*/ 89383 w 1318886"/>
                <a:gd name="connsiteY77" fmla="*/ 828921 h 828920"/>
                <a:gd name="connsiteX78" fmla="*/ 90533 w 1318886"/>
                <a:gd name="connsiteY78" fmla="*/ 828921 h 828920"/>
                <a:gd name="connsiteX79" fmla="*/ 91724 w 1318886"/>
                <a:gd name="connsiteY79" fmla="*/ 828921 h 828920"/>
                <a:gd name="connsiteX80" fmla="*/ 92874 w 1318886"/>
                <a:gd name="connsiteY80" fmla="*/ 828921 h 828920"/>
                <a:gd name="connsiteX81" fmla="*/ 94024 w 1318886"/>
                <a:gd name="connsiteY81" fmla="*/ 828921 h 828920"/>
                <a:gd name="connsiteX82" fmla="*/ 95216 w 1318886"/>
                <a:gd name="connsiteY82" fmla="*/ 828921 h 828920"/>
                <a:gd name="connsiteX83" fmla="*/ 96366 w 1318886"/>
                <a:gd name="connsiteY83" fmla="*/ 828921 h 828920"/>
                <a:gd name="connsiteX84" fmla="*/ 97557 w 1318886"/>
                <a:gd name="connsiteY84" fmla="*/ 828921 h 828920"/>
                <a:gd name="connsiteX85" fmla="*/ 98707 w 1318886"/>
                <a:gd name="connsiteY85" fmla="*/ 828921 h 828920"/>
                <a:gd name="connsiteX86" fmla="*/ 99857 w 1318886"/>
                <a:gd name="connsiteY86" fmla="*/ 828921 h 828920"/>
                <a:gd name="connsiteX87" fmla="*/ 101049 w 1318886"/>
                <a:gd name="connsiteY87" fmla="*/ 828921 h 828920"/>
                <a:gd name="connsiteX88" fmla="*/ 102199 w 1318886"/>
                <a:gd name="connsiteY88" fmla="*/ 828921 h 828920"/>
                <a:gd name="connsiteX89" fmla="*/ 103349 w 1318886"/>
                <a:gd name="connsiteY89" fmla="*/ 828921 h 828920"/>
                <a:gd name="connsiteX90" fmla="*/ 104540 w 1318886"/>
                <a:gd name="connsiteY90" fmla="*/ 828921 h 828920"/>
                <a:gd name="connsiteX91" fmla="*/ 105690 w 1318886"/>
                <a:gd name="connsiteY91" fmla="*/ 828921 h 828920"/>
                <a:gd name="connsiteX92" fmla="*/ 106840 w 1318886"/>
                <a:gd name="connsiteY92" fmla="*/ 828921 h 828920"/>
                <a:gd name="connsiteX93" fmla="*/ 108032 w 1318886"/>
                <a:gd name="connsiteY93" fmla="*/ 828921 h 828920"/>
                <a:gd name="connsiteX94" fmla="*/ 109182 w 1318886"/>
                <a:gd name="connsiteY94" fmla="*/ 828921 h 828920"/>
                <a:gd name="connsiteX95" fmla="*/ 110373 w 1318886"/>
                <a:gd name="connsiteY95" fmla="*/ 828921 h 828920"/>
                <a:gd name="connsiteX96" fmla="*/ 111523 w 1318886"/>
                <a:gd name="connsiteY96" fmla="*/ 828921 h 828920"/>
                <a:gd name="connsiteX97" fmla="*/ 112673 w 1318886"/>
                <a:gd name="connsiteY97" fmla="*/ 828921 h 828920"/>
                <a:gd name="connsiteX98" fmla="*/ 113865 w 1318886"/>
                <a:gd name="connsiteY98" fmla="*/ 828921 h 828920"/>
                <a:gd name="connsiteX99" fmla="*/ 115014 w 1318886"/>
                <a:gd name="connsiteY99" fmla="*/ 828921 h 828920"/>
                <a:gd name="connsiteX100" fmla="*/ 116165 w 1318886"/>
                <a:gd name="connsiteY100" fmla="*/ 828921 h 828920"/>
                <a:gd name="connsiteX101" fmla="*/ 117356 w 1318886"/>
                <a:gd name="connsiteY101" fmla="*/ 828921 h 828920"/>
                <a:gd name="connsiteX102" fmla="*/ 118506 w 1318886"/>
                <a:gd name="connsiteY102" fmla="*/ 828921 h 828920"/>
                <a:gd name="connsiteX103" fmla="*/ 119656 w 1318886"/>
                <a:gd name="connsiteY103" fmla="*/ 828921 h 828920"/>
                <a:gd name="connsiteX104" fmla="*/ 120847 w 1318886"/>
                <a:gd name="connsiteY104" fmla="*/ 828921 h 828920"/>
                <a:gd name="connsiteX105" fmla="*/ 121998 w 1318886"/>
                <a:gd name="connsiteY105" fmla="*/ 828921 h 828920"/>
                <a:gd name="connsiteX106" fmla="*/ 123147 w 1318886"/>
                <a:gd name="connsiteY106" fmla="*/ 828921 h 828920"/>
                <a:gd name="connsiteX107" fmla="*/ 124339 w 1318886"/>
                <a:gd name="connsiteY107" fmla="*/ 828921 h 828920"/>
                <a:gd name="connsiteX108" fmla="*/ 125489 w 1318886"/>
                <a:gd name="connsiteY108" fmla="*/ 828921 h 828920"/>
                <a:gd name="connsiteX109" fmla="*/ 126680 w 1318886"/>
                <a:gd name="connsiteY109" fmla="*/ 828921 h 828920"/>
                <a:gd name="connsiteX110" fmla="*/ 127830 w 1318886"/>
                <a:gd name="connsiteY110" fmla="*/ 828921 h 828920"/>
                <a:gd name="connsiteX111" fmla="*/ 128981 w 1318886"/>
                <a:gd name="connsiteY111" fmla="*/ 828921 h 828920"/>
                <a:gd name="connsiteX112" fmla="*/ 130172 w 1318886"/>
                <a:gd name="connsiteY112" fmla="*/ 828921 h 828920"/>
                <a:gd name="connsiteX113" fmla="*/ 131322 w 1318886"/>
                <a:gd name="connsiteY113" fmla="*/ 828921 h 828920"/>
                <a:gd name="connsiteX114" fmla="*/ 132472 w 1318886"/>
                <a:gd name="connsiteY114" fmla="*/ 828921 h 828920"/>
                <a:gd name="connsiteX115" fmla="*/ 133663 w 1318886"/>
                <a:gd name="connsiteY115" fmla="*/ 828921 h 828920"/>
                <a:gd name="connsiteX116" fmla="*/ 134814 w 1318886"/>
                <a:gd name="connsiteY116" fmla="*/ 828921 h 828920"/>
                <a:gd name="connsiteX117" fmla="*/ 135964 w 1318886"/>
                <a:gd name="connsiteY117" fmla="*/ 828921 h 828920"/>
                <a:gd name="connsiteX118" fmla="*/ 137155 w 1318886"/>
                <a:gd name="connsiteY118" fmla="*/ 828921 h 828920"/>
                <a:gd name="connsiteX119" fmla="*/ 138305 w 1318886"/>
                <a:gd name="connsiteY119" fmla="*/ 828921 h 828920"/>
                <a:gd name="connsiteX120" fmla="*/ 139455 w 1318886"/>
                <a:gd name="connsiteY120" fmla="*/ 828921 h 828920"/>
                <a:gd name="connsiteX121" fmla="*/ 140646 w 1318886"/>
                <a:gd name="connsiteY121" fmla="*/ 828921 h 828920"/>
                <a:gd name="connsiteX122" fmla="*/ 141796 w 1318886"/>
                <a:gd name="connsiteY122" fmla="*/ 828921 h 828920"/>
                <a:gd name="connsiteX123" fmla="*/ 142988 w 1318886"/>
                <a:gd name="connsiteY123" fmla="*/ 828921 h 828920"/>
                <a:gd name="connsiteX124" fmla="*/ 144138 w 1318886"/>
                <a:gd name="connsiteY124" fmla="*/ 828921 h 828920"/>
                <a:gd name="connsiteX125" fmla="*/ 145288 w 1318886"/>
                <a:gd name="connsiteY125" fmla="*/ 828921 h 828920"/>
                <a:gd name="connsiteX126" fmla="*/ 146479 w 1318886"/>
                <a:gd name="connsiteY126" fmla="*/ 828921 h 828920"/>
                <a:gd name="connsiteX127" fmla="*/ 147629 w 1318886"/>
                <a:gd name="connsiteY127" fmla="*/ 828921 h 828920"/>
                <a:gd name="connsiteX128" fmla="*/ 148780 w 1318886"/>
                <a:gd name="connsiteY128" fmla="*/ 828921 h 828920"/>
                <a:gd name="connsiteX129" fmla="*/ 149971 w 1318886"/>
                <a:gd name="connsiteY129" fmla="*/ 828921 h 828920"/>
                <a:gd name="connsiteX130" fmla="*/ 151121 w 1318886"/>
                <a:gd name="connsiteY130" fmla="*/ 828921 h 828920"/>
                <a:gd name="connsiteX131" fmla="*/ 152271 w 1318886"/>
                <a:gd name="connsiteY131" fmla="*/ 828921 h 828920"/>
                <a:gd name="connsiteX132" fmla="*/ 153462 w 1318886"/>
                <a:gd name="connsiteY132" fmla="*/ 828921 h 828920"/>
                <a:gd name="connsiteX133" fmla="*/ 154612 w 1318886"/>
                <a:gd name="connsiteY133" fmla="*/ 828921 h 828920"/>
                <a:gd name="connsiteX134" fmla="*/ 155763 w 1318886"/>
                <a:gd name="connsiteY134" fmla="*/ 828921 h 828920"/>
                <a:gd name="connsiteX135" fmla="*/ 156954 w 1318886"/>
                <a:gd name="connsiteY135" fmla="*/ 828921 h 828920"/>
                <a:gd name="connsiteX136" fmla="*/ 158104 w 1318886"/>
                <a:gd name="connsiteY136" fmla="*/ 828921 h 828920"/>
                <a:gd name="connsiteX137" fmla="*/ 159295 w 1318886"/>
                <a:gd name="connsiteY137" fmla="*/ 828921 h 828920"/>
                <a:gd name="connsiteX138" fmla="*/ 160445 w 1318886"/>
                <a:gd name="connsiteY138" fmla="*/ 828921 h 828920"/>
                <a:gd name="connsiteX139" fmla="*/ 161596 w 1318886"/>
                <a:gd name="connsiteY139" fmla="*/ 828921 h 828920"/>
                <a:gd name="connsiteX140" fmla="*/ 162786 w 1318886"/>
                <a:gd name="connsiteY140" fmla="*/ 828921 h 828920"/>
                <a:gd name="connsiteX141" fmla="*/ 163937 w 1318886"/>
                <a:gd name="connsiteY141" fmla="*/ 828921 h 828920"/>
                <a:gd name="connsiteX142" fmla="*/ 165087 w 1318886"/>
                <a:gd name="connsiteY142" fmla="*/ 828921 h 828920"/>
                <a:gd name="connsiteX143" fmla="*/ 166278 w 1318886"/>
                <a:gd name="connsiteY143" fmla="*/ 828921 h 828920"/>
                <a:gd name="connsiteX144" fmla="*/ 167428 w 1318886"/>
                <a:gd name="connsiteY144" fmla="*/ 828921 h 828920"/>
                <a:gd name="connsiteX145" fmla="*/ 168578 w 1318886"/>
                <a:gd name="connsiteY145" fmla="*/ 828921 h 828920"/>
                <a:gd name="connsiteX146" fmla="*/ 169770 w 1318886"/>
                <a:gd name="connsiteY146" fmla="*/ 828921 h 828920"/>
                <a:gd name="connsiteX147" fmla="*/ 170920 w 1318886"/>
                <a:gd name="connsiteY147" fmla="*/ 828921 h 828920"/>
                <a:gd name="connsiteX148" fmla="*/ 172070 w 1318886"/>
                <a:gd name="connsiteY148" fmla="*/ 828921 h 828920"/>
                <a:gd name="connsiteX149" fmla="*/ 173261 w 1318886"/>
                <a:gd name="connsiteY149" fmla="*/ 828921 h 828920"/>
                <a:gd name="connsiteX150" fmla="*/ 174411 w 1318886"/>
                <a:gd name="connsiteY150" fmla="*/ 828921 h 828920"/>
                <a:gd name="connsiteX151" fmla="*/ 175602 w 1318886"/>
                <a:gd name="connsiteY151" fmla="*/ 828921 h 828920"/>
                <a:gd name="connsiteX152" fmla="*/ 176753 w 1318886"/>
                <a:gd name="connsiteY152" fmla="*/ 828921 h 828920"/>
                <a:gd name="connsiteX153" fmla="*/ 177903 w 1318886"/>
                <a:gd name="connsiteY153" fmla="*/ 828921 h 828920"/>
                <a:gd name="connsiteX154" fmla="*/ 179094 w 1318886"/>
                <a:gd name="connsiteY154" fmla="*/ 828921 h 828920"/>
                <a:gd name="connsiteX155" fmla="*/ 180244 w 1318886"/>
                <a:gd name="connsiteY155" fmla="*/ 828921 h 828920"/>
                <a:gd name="connsiteX156" fmla="*/ 181394 w 1318886"/>
                <a:gd name="connsiteY156" fmla="*/ 828921 h 828920"/>
                <a:gd name="connsiteX157" fmla="*/ 182586 w 1318886"/>
                <a:gd name="connsiteY157" fmla="*/ 828921 h 828920"/>
                <a:gd name="connsiteX158" fmla="*/ 183735 w 1318886"/>
                <a:gd name="connsiteY158" fmla="*/ 828921 h 828920"/>
                <a:gd name="connsiteX159" fmla="*/ 184886 w 1318886"/>
                <a:gd name="connsiteY159" fmla="*/ 828921 h 828920"/>
                <a:gd name="connsiteX160" fmla="*/ 186077 w 1318886"/>
                <a:gd name="connsiteY160" fmla="*/ 828921 h 828920"/>
                <a:gd name="connsiteX161" fmla="*/ 187227 w 1318886"/>
                <a:gd name="connsiteY161" fmla="*/ 828921 h 828920"/>
                <a:gd name="connsiteX162" fmla="*/ 188418 w 1318886"/>
                <a:gd name="connsiteY162" fmla="*/ 828921 h 828920"/>
                <a:gd name="connsiteX163" fmla="*/ 189568 w 1318886"/>
                <a:gd name="connsiteY163" fmla="*/ 828921 h 828920"/>
                <a:gd name="connsiteX164" fmla="*/ 190719 w 1318886"/>
                <a:gd name="connsiteY164" fmla="*/ 828921 h 828920"/>
                <a:gd name="connsiteX165" fmla="*/ 191910 w 1318886"/>
                <a:gd name="connsiteY165" fmla="*/ 828921 h 828920"/>
                <a:gd name="connsiteX166" fmla="*/ 193060 w 1318886"/>
                <a:gd name="connsiteY166" fmla="*/ 828921 h 828920"/>
                <a:gd name="connsiteX167" fmla="*/ 194210 w 1318886"/>
                <a:gd name="connsiteY167" fmla="*/ 828921 h 828920"/>
                <a:gd name="connsiteX168" fmla="*/ 195401 w 1318886"/>
                <a:gd name="connsiteY168" fmla="*/ 828921 h 828920"/>
                <a:gd name="connsiteX169" fmla="*/ 196552 w 1318886"/>
                <a:gd name="connsiteY169" fmla="*/ 828921 h 828920"/>
                <a:gd name="connsiteX170" fmla="*/ 197702 w 1318886"/>
                <a:gd name="connsiteY170" fmla="*/ 828921 h 828920"/>
                <a:gd name="connsiteX171" fmla="*/ 198893 w 1318886"/>
                <a:gd name="connsiteY171" fmla="*/ 828921 h 828920"/>
                <a:gd name="connsiteX172" fmla="*/ 200043 w 1318886"/>
                <a:gd name="connsiteY172" fmla="*/ 828921 h 828920"/>
                <a:gd name="connsiteX173" fmla="*/ 201193 w 1318886"/>
                <a:gd name="connsiteY173" fmla="*/ 828921 h 828920"/>
                <a:gd name="connsiteX174" fmla="*/ 202384 w 1318886"/>
                <a:gd name="connsiteY174" fmla="*/ 828921 h 828920"/>
                <a:gd name="connsiteX175" fmla="*/ 203535 w 1318886"/>
                <a:gd name="connsiteY175" fmla="*/ 828921 h 828920"/>
                <a:gd name="connsiteX176" fmla="*/ 204726 w 1318886"/>
                <a:gd name="connsiteY176" fmla="*/ 828921 h 828920"/>
                <a:gd name="connsiteX177" fmla="*/ 205876 w 1318886"/>
                <a:gd name="connsiteY177" fmla="*/ 828921 h 828920"/>
                <a:gd name="connsiteX178" fmla="*/ 207026 w 1318886"/>
                <a:gd name="connsiteY178" fmla="*/ 828921 h 828920"/>
                <a:gd name="connsiteX179" fmla="*/ 208217 w 1318886"/>
                <a:gd name="connsiteY179" fmla="*/ 828921 h 828920"/>
                <a:gd name="connsiteX180" fmla="*/ 209368 w 1318886"/>
                <a:gd name="connsiteY180" fmla="*/ 828921 h 828920"/>
                <a:gd name="connsiteX181" fmla="*/ 210517 w 1318886"/>
                <a:gd name="connsiteY181" fmla="*/ 828921 h 828920"/>
                <a:gd name="connsiteX182" fmla="*/ 211709 w 1318886"/>
                <a:gd name="connsiteY182" fmla="*/ 828921 h 828920"/>
                <a:gd name="connsiteX183" fmla="*/ 212859 w 1318886"/>
                <a:gd name="connsiteY183" fmla="*/ 828921 h 828920"/>
                <a:gd name="connsiteX184" fmla="*/ 214009 w 1318886"/>
                <a:gd name="connsiteY184" fmla="*/ 828921 h 828920"/>
                <a:gd name="connsiteX185" fmla="*/ 215200 w 1318886"/>
                <a:gd name="connsiteY185" fmla="*/ 828921 h 828920"/>
                <a:gd name="connsiteX186" fmla="*/ 216350 w 1318886"/>
                <a:gd name="connsiteY186" fmla="*/ 828921 h 828920"/>
                <a:gd name="connsiteX187" fmla="*/ 217501 w 1318886"/>
                <a:gd name="connsiteY187" fmla="*/ 828921 h 828920"/>
                <a:gd name="connsiteX188" fmla="*/ 218692 w 1318886"/>
                <a:gd name="connsiteY188" fmla="*/ 828921 h 828920"/>
                <a:gd name="connsiteX189" fmla="*/ 219842 w 1318886"/>
                <a:gd name="connsiteY189" fmla="*/ 828921 h 828920"/>
                <a:gd name="connsiteX190" fmla="*/ 221033 w 1318886"/>
                <a:gd name="connsiteY190" fmla="*/ 828921 h 828920"/>
                <a:gd name="connsiteX191" fmla="*/ 222183 w 1318886"/>
                <a:gd name="connsiteY191" fmla="*/ 828921 h 828920"/>
                <a:gd name="connsiteX192" fmla="*/ 223333 w 1318886"/>
                <a:gd name="connsiteY192" fmla="*/ 828921 h 828920"/>
                <a:gd name="connsiteX193" fmla="*/ 224525 w 1318886"/>
                <a:gd name="connsiteY193" fmla="*/ 828921 h 828920"/>
                <a:gd name="connsiteX194" fmla="*/ 225675 w 1318886"/>
                <a:gd name="connsiteY194" fmla="*/ 828921 h 828920"/>
                <a:gd name="connsiteX195" fmla="*/ 226825 w 1318886"/>
                <a:gd name="connsiteY195" fmla="*/ 828921 h 828920"/>
                <a:gd name="connsiteX196" fmla="*/ 228016 w 1318886"/>
                <a:gd name="connsiteY196" fmla="*/ 828921 h 828920"/>
                <a:gd name="connsiteX197" fmla="*/ 229166 w 1318886"/>
                <a:gd name="connsiteY197" fmla="*/ 828921 h 828920"/>
                <a:gd name="connsiteX198" fmla="*/ 230317 w 1318886"/>
                <a:gd name="connsiteY198" fmla="*/ 828921 h 828920"/>
                <a:gd name="connsiteX199" fmla="*/ 231507 w 1318886"/>
                <a:gd name="connsiteY199" fmla="*/ 828921 h 828920"/>
                <a:gd name="connsiteX200" fmla="*/ 232658 w 1318886"/>
                <a:gd name="connsiteY200" fmla="*/ 828921 h 828920"/>
                <a:gd name="connsiteX201" fmla="*/ 233808 w 1318886"/>
                <a:gd name="connsiteY201" fmla="*/ 828921 h 828920"/>
                <a:gd name="connsiteX202" fmla="*/ 234999 w 1318886"/>
                <a:gd name="connsiteY202" fmla="*/ 828921 h 828920"/>
                <a:gd name="connsiteX203" fmla="*/ 236149 w 1318886"/>
                <a:gd name="connsiteY203" fmla="*/ 828921 h 828920"/>
                <a:gd name="connsiteX204" fmla="*/ 237341 w 1318886"/>
                <a:gd name="connsiteY204" fmla="*/ 828921 h 828920"/>
                <a:gd name="connsiteX205" fmla="*/ 238491 w 1318886"/>
                <a:gd name="connsiteY205" fmla="*/ 828921 h 828920"/>
                <a:gd name="connsiteX206" fmla="*/ 239641 w 1318886"/>
                <a:gd name="connsiteY206" fmla="*/ 828921 h 828920"/>
                <a:gd name="connsiteX207" fmla="*/ 240832 w 1318886"/>
                <a:gd name="connsiteY207" fmla="*/ 828921 h 828920"/>
                <a:gd name="connsiteX208" fmla="*/ 241982 w 1318886"/>
                <a:gd name="connsiteY208" fmla="*/ 828921 h 828920"/>
                <a:gd name="connsiteX209" fmla="*/ 243132 w 1318886"/>
                <a:gd name="connsiteY209" fmla="*/ 828921 h 828920"/>
                <a:gd name="connsiteX210" fmla="*/ 244323 w 1318886"/>
                <a:gd name="connsiteY210" fmla="*/ 828921 h 828920"/>
                <a:gd name="connsiteX211" fmla="*/ 245474 w 1318886"/>
                <a:gd name="connsiteY211" fmla="*/ 828921 h 828920"/>
                <a:gd name="connsiteX212" fmla="*/ 246624 w 1318886"/>
                <a:gd name="connsiteY212" fmla="*/ 828921 h 828920"/>
                <a:gd name="connsiteX213" fmla="*/ 247815 w 1318886"/>
                <a:gd name="connsiteY213" fmla="*/ 828921 h 828920"/>
                <a:gd name="connsiteX214" fmla="*/ 248965 w 1318886"/>
                <a:gd name="connsiteY214" fmla="*/ 828921 h 828920"/>
                <a:gd name="connsiteX215" fmla="*/ 250156 w 1318886"/>
                <a:gd name="connsiteY215" fmla="*/ 828921 h 828920"/>
                <a:gd name="connsiteX216" fmla="*/ 251307 w 1318886"/>
                <a:gd name="connsiteY216" fmla="*/ 828921 h 828920"/>
                <a:gd name="connsiteX217" fmla="*/ 252457 w 1318886"/>
                <a:gd name="connsiteY217" fmla="*/ 828921 h 828920"/>
                <a:gd name="connsiteX218" fmla="*/ 253648 w 1318886"/>
                <a:gd name="connsiteY218" fmla="*/ 828921 h 828920"/>
                <a:gd name="connsiteX219" fmla="*/ 254798 w 1318886"/>
                <a:gd name="connsiteY219" fmla="*/ 828921 h 828920"/>
                <a:gd name="connsiteX220" fmla="*/ 255948 w 1318886"/>
                <a:gd name="connsiteY220" fmla="*/ 828921 h 828920"/>
                <a:gd name="connsiteX221" fmla="*/ 257140 w 1318886"/>
                <a:gd name="connsiteY221" fmla="*/ 828921 h 828920"/>
                <a:gd name="connsiteX222" fmla="*/ 258289 w 1318886"/>
                <a:gd name="connsiteY222" fmla="*/ 828921 h 828920"/>
                <a:gd name="connsiteX223" fmla="*/ 259440 w 1318886"/>
                <a:gd name="connsiteY223" fmla="*/ 828921 h 828920"/>
                <a:gd name="connsiteX224" fmla="*/ 260631 w 1318886"/>
                <a:gd name="connsiteY224" fmla="*/ 828921 h 828920"/>
                <a:gd name="connsiteX225" fmla="*/ 261781 w 1318886"/>
                <a:gd name="connsiteY225" fmla="*/ 828921 h 828920"/>
                <a:gd name="connsiteX226" fmla="*/ 262931 w 1318886"/>
                <a:gd name="connsiteY226" fmla="*/ 828921 h 828920"/>
                <a:gd name="connsiteX227" fmla="*/ 264123 w 1318886"/>
                <a:gd name="connsiteY227" fmla="*/ 828921 h 828920"/>
                <a:gd name="connsiteX228" fmla="*/ 265273 w 1318886"/>
                <a:gd name="connsiteY228" fmla="*/ 828921 h 828920"/>
                <a:gd name="connsiteX229" fmla="*/ 266464 w 1318886"/>
                <a:gd name="connsiteY229" fmla="*/ 828921 h 828920"/>
                <a:gd name="connsiteX230" fmla="*/ 267614 w 1318886"/>
                <a:gd name="connsiteY230" fmla="*/ 828921 h 828920"/>
                <a:gd name="connsiteX231" fmla="*/ 268764 w 1318886"/>
                <a:gd name="connsiteY231" fmla="*/ 828921 h 828920"/>
                <a:gd name="connsiteX232" fmla="*/ 269956 w 1318886"/>
                <a:gd name="connsiteY232" fmla="*/ 828921 h 828920"/>
                <a:gd name="connsiteX233" fmla="*/ 271105 w 1318886"/>
                <a:gd name="connsiteY233" fmla="*/ 828921 h 828920"/>
                <a:gd name="connsiteX234" fmla="*/ 272256 w 1318886"/>
                <a:gd name="connsiteY234" fmla="*/ 828921 h 828920"/>
                <a:gd name="connsiteX235" fmla="*/ 273447 w 1318886"/>
                <a:gd name="connsiteY235" fmla="*/ 828921 h 828920"/>
                <a:gd name="connsiteX236" fmla="*/ 274597 w 1318886"/>
                <a:gd name="connsiteY236" fmla="*/ 828921 h 828920"/>
                <a:gd name="connsiteX237" fmla="*/ 275747 w 1318886"/>
                <a:gd name="connsiteY237" fmla="*/ 828921 h 828920"/>
                <a:gd name="connsiteX238" fmla="*/ 276938 w 1318886"/>
                <a:gd name="connsiteY238" fmla="*/ 828921 h 828920"/>
                <a:gd name="connsiteX239" fmla="*/ 278089 w 1318886"/>
                <a:gd name="connsiteY239" fmla="*/ 828921 h 828920"/>
                <a:gd name="connsiteX240" fmla="*/ 279238 w 1318886"/>
                <a:gd name="connsiteY240" fmla="*/ 828921 h 828920"/>
                <a:gd name="connsiteX241" fmla="*/ 280430 w 1318886"/>
                <a:gd name="connsiteY241" fmla="*/ 828921 h 828920"/>
                <a:gd name="connsiteX242" fmla="*/ 281580 w 1318886"/>
                <a:gd name="connsiteY242" fmla="*/ 828921 h 828920"/>
                <a:gd name="connsiteX243" fmla="*/ 282771 w 1318886"/>
                <a:gd name="connsiteY243" fmla="*/ 828921 h 828920"/>
                <a:gd name="connsiteX244" fmla="*/ 283921 w 1318886"/>
                <a:gd name="connsiteY244" fmla="*/ 828921 h 828920"/>
                <a:gd name="connsiteX245" fmla="*/ 285071 w 1318886"/>
                <a:gd name="connsiteY245" fmla="*/ 828921 h 828920"/>
                <a:gd name="connsiteX246" fmla="*/ 286263 w 1318886"/>
                <a:gd name="connsiteY246" fmla="*/ 828921 h 828920"/>
                <a:gd name="connsiteX247" fmla="*/ 287413 w 1318886"/>
                <a:gd name="connsiteY247" fmla="*/ 828921 h 828920"/>
                <a:gd name="connsiteX248" fmla="*/ 288563 w 1318886"/>
                <a:gd name="connsiteY248" fmla="*/ 828921 h 828920"/>
                <a:gd name="connsiteX249" fmla="*/ 289754 w 1318886"/>
                <a:gd name="connsiteY249" fmla="*/ 828921 h 828920"/>
                <a:gd name="connsiteX250" fmla="*/ 290905 w 1318886"/>
                <a:gd name="connsiteY250" fmla="*/ 828921 h 828920"/>
                <a:gd name="connsiteX251" fmla="*/ 292055 w 1318886"/>
                <a:gd name="connsiteY251" fmla="*/ 828921 h 828920"/>
                <a:gd name="connsiteX252" fmla="*/ 293246 w 1318886"/>
                <a:gd name="connsiteY252" fmla="*/ 828921 h 828920"/>
                <a:gd name="connsiteX253" fmla="*/ 294396 w 1318886"/>
                <a:gd name="connsiteY253" fmla="*/ 828921 h 828920"/>
                <a:gd name="connsiteX254" fmla="*/ 295546 w 1318886"/>
                <a:gd name="connsiteY254" fmla="*/ 828921 h 828920"/>
                <a:gd name="connsiteX255" fmla="*/ 296737 w 1318886"/>
                <a:gd name="connsiteY255" fmla="*/ 828921 h 828920"/>
                <a:gd name="connsiteX256" fmla="*/ 297887 w 1318886"/>
                <a:gd name="connsiteY256" fmla="*/ 828921 h 828920"/>
                <a:gd name="connsiteX257" fmla="*/ 299079 w 1318886"/>
                <a:gd name="connsiteY257" fmla="*/ 828921 h 828920"/>
                <a:gd name="connsiteX258" fmla="*/ 300229 w 1318886"/>
                <a:gd name="connsiteY258" fmla="*/ 828921 h 828920"/>
                <a:gd name="connsiteX259" fmla="*/ 301379 w 1318886"/>
                <a:gd name="connsiteY259" fmla="*/ 828921 h 828920"/>
                <a:gd name="connsiteX260" fmla="*/ 302570 w 1318886"/>
                <a:gd name="connsiteY260" fmla="*/ 828921 h 828920"/>
                <a:gd name="connsiteX261" fmla="*/ 303720 w 1318886"/>
                <a:gd name="connsiteY261" fmla="*/ 828921 h 828920"/>
                <a:gd name="connsiteX262" fmla="*/ 304871 w 1318886"/>
                <a:gd name="connsiteY262" fmla="*/ 828921 h 828920"/>
                <a:gd name="connsiteX263" fmla="*/ 306062 w 1318886"/>
                <a:gd name="connsiteY263" fmla="*/ 828921 h 828920"/>
                <a:gd name="connsiteX264" fmla="*/ 307212 w 1318886"/>
                <a:gd name="connsiteY264" fmla="*/ 828921 h 828920"/>
                <a:gd name="connsiteX265" fmla="*/ 308362 w 1318886"/>
                <a:gd name="connsiteY265" fmla="*/ 828921 h 828920"/>
                <a:gd name="connsiteX266" fmla="*/ 309553 w 1318886"/>
                <a:gd name="connsiteY266" fmla="*/ 828921 h 828920"/>
                <a:gd name="connsiteX267" fmla="*/ 310703 w 1318886"/>
                <a:gd name="connsiteY267" fmla="*/ 828921 h 828920"/>
                <a:gd name="connsiteX268" fmla="*/ 311895 w 1318886"/>
                <a:gd name="connsiteY268" fmla="*/ 828921 h 828920"/>
                <a:gd name="connsiteX269" fmla="*/ 313045 w 1318886"/>
                <a:gd name="connsiteY269" fmla="*/ 828921 h 828920"/>
                <a:gd name="connsiteX270" fmla="*/ 314195 w 1318886"/>
                <a:gd name="connsiteY270" fmla="*/ 828921 h 828920"/>
                <a:gd name="connsiteX271" fmla="*/ 315386 w 1318886"/>
                <a:gd name="connsiteY271" fmla="*/ 828921 h 828920"/>
                <a:gd name="connsiteX272" fmla="*/ 316536 w 1318886"/>
                <a:gd name="connsiteY272" fmla="*/ 828921 h 828920"/>
                <a:gd name="connsiteX273" fmla="*/ 317687 w 1318886"/>
                <a:gd name="connsiteY273" fmla="*/ 828921 h 828920"/>
                <a:gd name="connsiteX274" fmla="*/ 318877 w 1318886"/>
                <a:gd name="connsiteY274" fmla="*/ 828921 h 828920"/>
                <a:gd name="connsiteX275" fmla="*/ 320028 w 1318886"/>
                <a:gd name="connsiteY275" fmla="*/ 828921 h 828920"/>
                <a:gd name="connsiteX276" fmla="*/ 321178 w 1318886"/>
                <a:gd name="connsiteY276" fmla="*/ 828921 h 828920"/>
                <a:gd name="connsiteX277" fmla="*/ 322369 w 1318886"/>
                <a:gd name="connsiteY277" fmla="*/ 828921 h 828920"/>
                <a:gd name="connsiteX278" fmla="*/ 323519 w 1318886"/>
                <a:gd name="connsiteY278" fmla="*/ 828921 h 828920"/>
                <a:gd name="connsiteX279" fmla="*/ 324669 w 1318886"/>
                <a:gd name="connsiteY279" fmla="*/ 828921 h 828920"/>
                <a:gd name="connsiteX280" fmla="*/ 325861 w 1318886"/>
                <a:gd name="connsiteY280" fmla="*/ 828921 h 828920"/>
                <a:gd name="connsiteX281" fmla="*/ 327010 w 1318886"/>
                <a:gd name="connsiteY281" fmla="*/ 828921 h 828920"/>
                <a:gd name="connsiteX282" fmla="*/ 328202 w 1318886"/>
                <a:gd name="connsiteY282" fmla="*/ 828921 h 828920"/>
                <a:gd name="connsiteX283" fmla="*/ 329352 w 1318886"/>
                <a:gd name="connsiteY283" fmla="*/ 828921 h 828920"/>
                <a:gd name="connsiteX284" fmla="*/ 330502 w 1318886"/>
                <a:gd name="connsiteY284" fmla="*/ 828921 h 828920"/>
                <a:gd name="connsiteX285" fmla="*/ 331693 w 1318886"/>
                <a:gd name="connsiteY285" fmla="*/ 828921 h 828920"/>
                <a:gd name="connsiteX286" fmla="*/ 332844 w 1318886"/>
                <a:gd name="connsiteY286" fmla="*/ 828921 h 828920"/>
                <a:gd name="connsiteX287" fmla="*/ 333994 w 1318886"/>
                <a:gd name="connsiteY287" fmla="*/ 828921 h 828920"/>
                <a:gd name="connsiteX288" fmla="*/ 335185 w 1318886"/>
                <a:gd name="connsiteY288" fmla="*/ 828921 h 828920"/>
                <a:gd name="connsiteX289" fmla="*/ 336335 w 1318886"/>
                <a:gd name="connsiteY289" fmla="*/ 828921 h 828920"/>
                <a:gd name="connsiteX290" fmla="*/ 337485 w 1318886"/>
                <a:gd name="connsiteY290" fmla="*/ 828921 h 828920"/>
                <a:gd name="connsiteX291" fmla="*/ 338677 w 1318886"/>
                <a:gd name="connsiteY291" fmla="*/ 828921 h 828920"/>
                <a:gd name="connsiteX292" fmla="*/ 339826 w 1318886"/>
                <a:gd name="connsiteY292" fmla="*/ 828921 h 828920"/>
                <a:gd name="connsiteX293" fmla="*/ 340977 w 1318886"/>
                <a:gd name="connsiteY293" fmla="*/ 828921 h 828920"/>
                <a:gd name="connsiteX294" fmla="*/ 342168 w 1318886"/>
                <a:gd name="connsiteY294" fmla="*/ 828921 h 828920"/>
                <a:gd name="connsiteX295" fmla="*/ 343318 w 1318886"/>
                <a:gd name="connsiteY295" fmla="*/ 828921 h 828920"/>
                <a:gd name="connsiteX296" fmla="*/ 344509 w 1318886"/>
                <a:gd name="connsiteY296" fmla="*/ 828921 h 828920"/>
                <a:gd name="connsiteX297" fmla="*/ 345659 w 1318886"/>
                <a:gd name="connsiteY297" fmla="*/ 828921 h 828920"/>
                <a:gd name="connsiteX298" fmla="*/ 346810 w 1318886"/>
                <a:gd name="connsiteY298" fmla="*/ 828921 h 828920"/>
                <a:gd name="connsiteX299" fmla="*/ 348001 w 1318886"/>
                <a:gd name="connsiteY299" fmla="*/ 828921 h 828920"/>
                <a:gd name="connsiteX300" fmla="*/ 349151 w 1318886"/>
                <a:gd name="connsiteY300" fmla="*/ 828921 h 828920"/>
                <a:gd name="connsiteX301" fmla="*/ 350301 w 1318886"/>
                <a:gd name="connsiteY301" fmla="*/ 828921 h 828920"/>
                <a:gd name="connsiteX302" fmla="*/ 351492 w 1318886"/>
                <a:gd name="connsiteY302" fmla="*/ 828921 h 828920"/>
                <a:gd name="connsiteX303" fmla="*/ 352643 w 1318886"/>
                <a:gd name="connsiteY303" fmla="*/ 828921 h 828920"/>
                <a:gd name="connsiteX304" fmla="*/ 353792 w 1318886"/>
                <a:gd name="connsiteY304" fmla="*/ 828921 h 828920"/>
                <a:gd name="connsiteX305" fmla="*/ 354984 w 1318886"/>
                <a:gd name="connsiteY305" fmla="*/ 828921 h 828920"/>
                <a:gd name="connsiteX306" fmla="*/ 356134 w 1318886"/>
                <a:gd name="connsiteY306" fmla="*/ 828921 h 828920"/>
                <a:gd name="connsiteX307" fmla="*/ 357284 w 1318886"/>
                <a:gd name="connsiteY307" fmla="*/ 828921 h 828920"/>
                <a:gd name="connsiteX308" fmla="*/ 358475 w 1318886"/>
                <a:gd name="connsiteY308" fmla="*/ 828921 h 828920"/>
                <a:gd name="connsiteX309" fmla="*/ 359626 w 1318886"/>
                <a:gd name="connsiteY309" fmla="*/ 828921 h 828920"/>
                <a:gd name="connsiteX310" fmla="*/ 360817 w 1318886"/>
                <a:gd name="connsiteY310" fmla="*/ 828921 h 828920"/>
                <a:gd name="connsiteX311" fmla="*/ 361967 w 1318886"/>
                <a:gd name="connsiteY311" fmla="*/ 828921 h 828920"/>
                <a:gd name="connsiteX312" fmla="*/ 363117 w 1318886"/>
                <a:gd name="connsiteY312" fmla="*/ 828921 h 828920"/>
                <a:gd name="connsiteX313" fmla="*/ 364308 w 1318886"/>
                <a:gd name="connsiteY313" fmla="*/ 828921 h 828920"/>
                <a:gd name="connsiteX314" fmla="*/ 365459 w 1318886"/>
                <a:gd name="connsiteY314" fmla="*/ 828921 h 828920"/>
                <a:gd name="connsiteX315" fmla="*/ 366608 w 1318886"/>
                <a:gd name="connsiteY315" fmla="*/ 828921 h 828920"/>
                <a:gd name="connsiteX316" fmla="*/ 367800 w 1318886"/>
                <a:gd name="connsiteY316" fmla="*/ 828921 h 828920"/>
                <a:gd name="connsiteX317" fmla="*/ 368950 w 1318886"/>
                <a:gd name="connsiteY317" fmla="*/ 828921 h 828920"/>
                <a:gd name="connsiteX318" fmla="*/ 370100 w 1318886"/>
                <a:gd name="connsiteY318" fmla="*/ 828921 h 828920"/>
                <a:gd name="connsiteX319" fmla="*/ 371291 w 1318886"/>
                <a:gd name="connsiteY319" fmla="*/ 828921 h 828920"/>
                <a:gd name="connsiteX320" fmla="*/ 372441 w 1318886"/>
                <a:gd name="connsiteY320" fmla="*/ 828921 h 828920"/>
                <a:gd name="connsiteX321" fmla="*/ 373592 w 1318886"/>
                <a:gd name="connsiteY321" fmla="*/ 828921 h 828920"/>
                <a:gd name="connsiteX322" fmla="*/ 374783 w 1318886"/>
                <a:gd name="connsiteY322" fmla="*/ 828921 h 828920"/>
                <a:gd name="connsiteX323" fmla="*/ 375933 w 1318886"/>
                <a:gd name="connsiteY323" fmla="*/ 828921 h 828920"/>
                <a:gd name="connsiteX324" fmla="*/ 377124 w 1318886"/>
                <a:gd name="connsiteY324" fmla="*/ 828921 h 828920"/>
                <a:gd name="connsiteX325" fmla="*/ 378274 w 1318886"/>
                <a:gd name="connsiteY325" fmla="*/ 828921 h 828920"/>
                <a:gd name="connsiteX326" fmla="*/ 379424 w 1318886"/>
                <a:gd name="connsiteY326" fmla="*/ 828921 h 828920"/>
                <a:gd name="connsiteX327" fmla="*/ 380616 w 1318886"/>
                <a:gd name="connsiteY327" fmla="*/ 828921 h 828920"/>
                <a:gd name="connsiteX328" fmla="*/ 381766 w 1318886"/>
                <a:gd name="connsiteY328" fmla="*/ 828921 h 828920"/>
                <a:gd name="connsiteX329" fmla="*/ 382916 w 1318886"/>
                <a:gd name="connsiteY329" fmla="*/ 828921 h 828920"/>
                <a:gd name="connsiteX330" fmla="*/ 384107 w 1318886"/>
                <a:gd name="connsiteY330" fmla="*/ 828921 h 828920"/>
                <a:gd name="connsiteX331" fmla="*/ 385257 w 1318886"/>
                <a:gd name="connsiteY331" fmla="*/ 828921 h 828920"/>
                <a:gd name="connsiteX332" fmla="*/ 386408 w 1318886"/>
                <a:gd name="connsiteY332" fmla="*/ 828921 h 828920"/>
                <a:gd name="connsiteX333" fmla="*/ 387598 w 1318886"/>
                <a:gd name="connsiteY333" fmla="*/ 828921 h 828920"/>
                <a:gd name="connsiteX334" fmla="*/ 388749 w 1318886"/>
                <a:gd name="connsiteY334" fmla="*/ 828921 h 828920"/>
                <a:gd name="connsiteX335" fmla="*/ 389940 w 1318886"/>
                <a:gd name="connsiteY335" fmla="*/ 828921 h 828920"/>
                <a:gd name="connsiteX336" fmla="*/ 391090 w 1318886"/>
                <a:gd name="connsiteY336" fmla="*/ 828921 h 828920"/>
                <a:gd name="connsiteX337" fmla="*/ 392240 w 1318886"/>
                <a:gd name="connsiteY337" fmla="*/ 828921 h 828920"/>
                <a:gd name="connsiteX338" fmla="*/ 393431 w 1318886"/>
                <a:gd name="connsiteY338" fmla="*/ 828921 h 828920"/>
                <a:gd name="connsiteX339" fmla="*/ 394582 w 1318886"/>
                <a:gd name="connsiteY339" fmla="*/ 828921 h 828920"/>
                <a:gd name="connsiteX340" fmla="*/ 395732 w 1318886"/>
                <a:gd name="connsiteY340" fmla="*/ 828921 h 828920"/>
                <a:gd name="connsiteX341" fmla="*/ 396923 w 1318886"/>
                <a:gd name="connsiteY341" fmla="*/ 828921 h 828920"/>
                <a:gd name="connsiteX342" fmla="*/ 398073 w 1318886"/>
                <a:gd name="connsiteY342" fmla="*/ 828921 h 828920"/>
                <a:gd name="connsiteX343" fmla="*/ 399223 w 1318886"/>
                <a:gd name="connsiteY343" fmla="*/ 828921 h 828920"/>
                <a:gd name="connsiteX344" fmla="*/ 400414 w 1318886"/>
                <a:gd name="connsiteY344" fmla="*/ 828921 h 828920"/>
                <a:gd name="connsiteX345" fmla="*/ 401565 w 1318886"/>
                <a:gd name="connsiteY345" fmla="*/ 828921 h 828920"/>
                <a:gd name="connsiteX346" fmla="*/ 402715 w 1318886"/>
                <a:gd name="connsiteY346" fmla="*/ 828921 h 828920"/>
                <a:gd name="connsiteX347" fmla="*/ 403906 w 1318886"/>
                <a:gd name="connsiteY347" fmla="*/ 828921 h 828920"/>
                <a:gd name="connsiteX348" fmla="*/ 405056 w 1318886"/>
                <a:gd name="connsiteY348" fmla="*/ 828921 h 828920"/>
                <a:gd name="connsiteX349" fmla="*/ 406247 w 1318886"/>
                <a:gd name="connsiteY349" fmla="*/ 828921 h 828920"/>
                <a:gd name="connsiteX350" fmla="*/ 407398 w 1318886"/>
                <a:gd name="connsiteY350" fmla="*/ 828921 h 828920"/>
                <a:gd name="connsiteX351" fmla="*/ 408548 w 1318886"/>
                <a:gd name="connsiteY351" fmla="*/ 828921 h 828920"/>
                <a:gd name="connsiteX352" fmla="*/ 409739 w 1318886"/>
                <a:gd name="connsiteY352" fmla="*/ 828921 h 828920"/>
                <a:gd name="connsiteX353" fmla="*/ 410889 w 1318886"/>
                <a:gd name="connsiteY353" fmla="*/ 828921 h 828920"/>
                <a:gd name="connsiteX354" fmla="*/ 412039 w 1318886"/>
                <a:gd name="connsiteY354" fmla="*/ 828921 h 828920"/>
                <a:gd name="connsiteX355" fmla="*/ 413231 w 1318886"/>
                <a:gd name="connsiteY355" fmla="*/ 828921 h 828920"/>
                <a:gd name="connsiteX356" fmla="*/ 414380 w 1318886"/>
                <a:gd name="connsiteY356" fmla="*/ 828921 h 828920"/>
                <a:gd name="connsiteX357" fmla="*/ 415531 w 1318886"/>
                <a:gd name="connsiteY357" fmla="*/ 828921 h 828920"/>
                <a:gd name="connsiteX358" fmla="*/ 416722 w 1318886"/>
                <a:gd name="connsiteY358" fmla="*/ 828921 h 828920"/>
                <a:gd name="connsiteX359" fmla="*/ 417872 w 1318886"/>
                <a:gd name="connsiteY359" fmla="*/ 828921 h 828920"/>
                <a:gd name="connsiteX360" fmla="*/ 419022 w 1318886"/>
                <a:gd name="connsiteY360" fmla="*/ 828921 h 828920"/>
                <a:gd name="connsiteX361" fmla="*/ 420213 w 1318886"/>
                <a:gd name="connsiteY361" fmla="*/ 828921 h 828920"/>
                <a:gd name="connsiteX362" fmla="*/ 421364 w 1318886"/>
                <a:gd name="connsiteY362" fmla="*/ 828921 h 828920"/>
                <a:gd name="connsiteX363" fmla="*/ 422555 w 1318886"/>
                <a:gd name="connsiteY363" fmla="*/ 828921 h 828920"/>
                <a:gd name="connsiteX364" fmla="*/ 423705 w 1318886"/>
                <a:gd name="connsiteY364" fmla="*/ 828921 h 828920"/>
                <a:gd name="connsiteX365" fmla="*/ 424855 w 1318886"/>
                <a:gd name="connsiteY365" fmla="*/ 828921 h 828920"/>
                <a:gd name="connsiteX366" fmla="*/ 426047 w 1318886"/>
                <a:gd name="connsiteY366" fmla="*/ 828921 h 828920"/>
                <a:gd name="connsiteX367" fmla="*/ 427196 w 1318886"/>
                <a:gd name="connsiteY367" fmla="*/ 828921 h 828920"/>
                <a:gd name="connsiteX368" fmla="*/ 428347 w 1318886"/>
                <a:gd name="connsiteY368" fmla="*/ 828921 h 828920"/>
                <a:gd name="connsiteX369" fmla="*/ 429538 w 1318886"/>
                <a:gd name="connsiteY369" fmla="*/ 828921 h 828920"/>
                <a:gd name="connsiteX370" fmla="*/ 430688 w 1318886"/>
                <a:gd name="connsiteY370" fmla="*/ 828921 h 828920"/>
                <a:gd name="connsiteX371" fmla="*/ 431838 w 1318886"/>
                <a:gd name="connsiteY371" fmla="*/ 828921 h 828920"/>
                <a:gd name="connsiteX372" fmla="*/ 433029 w 1318886"/>
                <a:gd name="connsiteY372" fmla="*/ 828921 h 828920"/>
                <a:gd name="connsiteX373" fmla="*/ 434180 w 1318886"/>
                <a:gd name="connsiteY373" fmla="*/ 828921 h 828920"/>
                <a:gd name="connsiteX374" fmla="*/ 435329 w 1318886"/>
                <a:gd name="connsiteY374" fmla="*/ 828921 h 828920"/>
                <a:gd name="connsiteX375" fmla="*/ 436521 w 1318886"/>
                <a:gd name="connsiteY375" fmla="*/ 828921 h 828920"/>
                <a:gd name="connsiteX376" fmla="*/ 437671 w 1318886"/>
                <a:gd name="connsiteY376" fmla="*/ 828921 h 828920"/>
                <a:gd name="connsiteX377" fmla="*/ 438862 w 1318886"/>
                <a:gd name="connsiteY377" fmla="*/ 828921 h 828920"/>
                <a:gd name="connsiteX378" fmla="*/ 440012 w 1318886"/>
                <a:gd name="connsiteY378" fmla="*/ 828921 h 828920"/>
                <a:gd name="connsiteX379" fmla="*/ 441162 w 1318886"/>
                <a:gd name="connsiteY379" fmla="*/ 828921 h 828920"/>
                <a:gd name="connsiteX380" fmla="*/ 442354 w 1318886"/>
                <a:gd name="connsiteY380" fmla="*/ 828921 h 828920"/>
                <a:gd name="connsiteX381" fmla="*/ 443504 w 1318886"/>
                <a:gd name="connsiteY381" fmla="*/ 828921 h 828920"/>
                <a:gd name="connsiteX382" fmla="*/ 444654 w 1318886"/>
                <a:gd name="connsiteY382" fmla="*/ 828921 h 828920"/>
                <a:gd name="connsiteX383" fmla="*/ 445845 w 1318886"/>
                <a:gd name="connsiteY383" fmla="*/ 828921 h 828920"/>
                <a:gd name="connsiteX384" fmla="*/ 446995 w 1318886"/>
                <a:gd name="connsiteY384" fmla="*/ 828921 h 828920"/>
                <a:gd name="connsiteX385" fmla="*/ 448146 w 1318886"/>
                <a:gd name="connsiteY385" fmla="*/ 828921 h 828920"/>
                <a:gd name="connsiteX386" fmla="*/ 449337 w 1318886"/>
                <a:gd name="connsiteY386" fmla="*/ 828921 h 828920"/>
                <a:gd name="connsiteX387" fmla="*/ 450487 w 1318886"/>
                <a:gd name="connsiteY387" fmla="*/ 828921 h 828920"/>
                <a:gd name="connsiteX388" fmla="*/ 451678 w 1318886"/>
                <a:gd name="connsiteY388" fmla="*/ 828921 h 828920"/>
                <a:gd name="connsiteX389" fmla="*/ 452828 w 1318886"/>
                <a:gd name="connsiteY389" fmla="*/ 828921 h 828920"/>
                <a:gd name="connsiteX390" fmla="*/ 453978 w 1318886"/>
                <a:gd name="connsiteY390" fmla="*/ 828921 h 828920"/>
                <a:gd name="connsiteX391" fmla="*/ 455170 w 1318886"/>
                <a:gd name="connsiteY391" fmla="*/ 828921 h 828920"/>
                <a:gd name="connsiteX392" fmla="*/ 456320 w 1318886"/>
                <a:gd name="connsiteY392" fmla="*/ 828921 h 828920"/>
                <a:gd name="connsiteX393" fmla="*/ 457470 w 1318886"/>
                <a:gd name="connsiteY393" fmla="*/ 828921 h 828920"/>
                <a:gd name="connsiteX394" fmla="*/ 458661 w 1318886"/>
                <a:gd name="connsiteY394" fmla="*/ 828921 h 828920"/>
                <a:gd name="connsiteX395" fmla="*/ 459811 w 1318886"/>
                <a:gd name="connsiteY395" fmla="*/ 828921 h 828920"/>
                <a:gd name="connsiteX396" fmla="*/ 460962 w 1318886"/>
                <a:gd name="connsiteY396" fmla="*/ 828921 h 828920"/>
                <a:gd name="connsiteX397" fmla="*/ 462152 w 1318886"/>
                <a:gd name="connsiteY397" fmla="*/ 828921 h 828920"/>
                <a:gd name="connsiteX398" fmla="*/ 463303 w 1318886"/>
                <a:gd name="connsiteY398" fmla="*/ 828921 h 828920"/>
                <a:gd name="connsiteX399" fmla="*/ 464453 w 1318886"/>
                <a:gd name="connsiteY399" fmla="*/ 828921 h 828920"/>
                <a:gd name="connsiteX400" fmla="*/ 465644 w 1318886"/>
                <a:gd name="connsiteY400" fmla="*/ 828921 h 828920"/>
                <a:gd name="connsiteX401" fmla="*/ 466794 w 1318886"/>
                <a:gd name="connsiteY401" fmla="*/ 828921 h 828920"/>
                <a:gd name="connsiteX402" fmla="*/ 467986 w 1318886"/>
                <a:gd name="connsiteY402" fmla="*/ 828921 h 828920"/>
                <a:gd name="connsiteX403" fmla="*/ 469136 w 1318886"/>
                <a:gd name="connsiteY403" fmla="*/ 828921 h 828920"/>
                <a:gd name="connsiteX404" fmla="*/ 470286 w 1318886"/>
                <a:gd name="connsiteY404" fmla="*/ 828921 h 828920"/>
                <a:gd name="connsiteX405" fmla="*/ 471477 w 1318886"/>
                <a:gd name="connsiteY405" fmla="*/ 828921 h 828920"/>
                <a:gd name="connsiteX406" fmla="*/ 472627 w 1318886"/>
                <a:gd name="connsiteY406" fmla="*/ 828921 h 828920"/>
                <a:gd name="connsiteX407" fmla="*/ 473777 w 1318886"/>
                <a:gd name="connsiteY407" fmla="*/ 828921 h 828920"/>
                <a:gd name="connsiteX408" fmla="*/ 474968 w 1318886"/>
                <a:gd name="connsiteY408" fmla="*/ 828921 h 828920"/>
                <a:gd name="connsiteX409" fmla="*/ 476119 w 1318886"/>
                <a:gd name="connsiteY409" fmla="*/ 828921 h 828920"/>
                <a:gd name="connsiteX410" fmla="*/ 477269 w 1318886"/>
                <a:gd name="connsiteY410" fmla="*/ 828921 h 828920"/>
                <a:gd name="connsiteX411" fmla="*/ 478460 w 1318886"/>
                <a:gd name="connsiteY411" fmla="*/ 828921 h 828920"/>
                <a:gd name="connsiteX412" fmla="*/ 479610 w 1318886"/>
                <a:gd name="connsiteY412" fmla="*/ 828921 h 828920"/>
                <a:gd name="connsiteX413" fmla="*/ 480760 w 1318886"/>
                <a:gd name="connsiteY413" fmla="*/ 828921 h 828920"/>
                <a:gd name="connsiteX414" fmla="*/ 481952 w 1318886"/>
                <a:gd name="connsiteY414" fmla="*/ 828921 h 828920"/>
                <a:gd name="connsiteX415" fmla="*/ 483101 w 1318886"/>
                <a:gd name="connsiteY415" fmla="*/ 828921 h 828920"/>
                <a:gd name="connsiteX416" fmla="*/ 484293 w 1318886"/>
                <a:gd name="connsiteY416" fmla="*/ 828921 h 828920"/>
                <a:gd name="connsiteX417" fmla="*/ 485443 w 1318886"/>
                <a:gd name="connsiteY417" fmla="*/ 828921 h 828920"/>
                <a:gd name="connsiteX418" fmla="*/ 486593 w 1318886"/>
                <a:gd name="connsiteY418" fmla="*/ 828921 h 828920"/>
                <a:gd name="connsiteX419" fmla="*/ 487784 w 1318886"/>
                <a:gd name="connsiteY419" fmla="*/ 828921 h 828920"/>
                <a:gd name="connsiteX420" fmla="*/ 488934 w 1318886"/>
                <a:gd name="connsiteY420" fmla="*/ 828921 h 828920"/>
                <a:gd name="connsiteX421" fmla="*/ 490085 w 1318886"/>
                <a:gd name="connsiteY421" fmla="*/ 828921 h 828920"/>
                <a:gd name="connsiteX422" fmla="*/ 491276 w 1318886"/>
                <a:gd name="connsiteY422" fmla="*/ 828921 h 828920"/>
                <a:gd name="connsiteX423" fmla="*/ 492426 w 1318886"/>
                <a:gd name="connsiteY423" fmla="*/ 828921 h 828920"/>
                <a:gd name="connsiteX424" fmla="*/ 493576 w 1318886"/>
                <a:gd name="connsiteY424" fmla="*/ 828921 h 828920"/>
                <a:gd name="connsiteX425" fmla="*/ 494768 w 1318886"/>
                <a:gd name="connsiteY425" fmla="*/ 828921 h 828920"/>
                <a:gd name="connsiteX426" fmla="*/ 495917 w 1318886"/>
                <a:gd name="connsiteY426" fmla="*/ 828921 h 828920"/>
                <a:gd name="connsiteX427" fmla="*/ 497068 w 1318886"/>
                <a:gd name="connsiteY427" fmla="*/ 828921 h 828920"/>
                <a:gd name="connsiteX428" fmla="*/ 498259 w 1318886"/>
                <a:gd name="connsiteY428" fmla="*/ 828921 h 828920"/>
                <a:gd name="connsiteX429" fmla="*/ 499409 w 1318886"/>
                <a:gd name="connsiteY429" fmla="*/ 828921 h 828920"/>
                <a:gd name="connsiteX430" fmla="*/ 500600 w 1318886"/>
                <a:gd name="connsiteY430" fmla="*/ 828921 h 828920"/>
                <a:gd name="connsiteX431" fmla="*/ 501750 w 1318886"/>
                <a:gd name="connsiteY431" fmla="*/ 828921 h 828920"/>
                <a:gd name="connsiteX432" fmla="*/ 502901 w 1318886"/>
                <a:gd name="connsiteY432" fmla="*/ 828921 h 828920"/>
                <a:gd name="connsiteX433" fmla="*/ 504092 w 1318886"/>
                <a:gd name="connsiteY433" fmla="*/ 828921 h 828920"/>
                <a:gd name="connsiteX434" fmla="*/ 505242 w 1318886"/>
                <a:gd name="connsiteY434" fmla="*/ 828921 h 828920"/>
                <a:gd name="connsiteX435" fmla="*/ 506392 w 1318886"/>
                <a:gd name="connsiteY435" fmla="*/ 828921 h 828920"/>
                <a:gd name="connsiteX436" fmla="*/ 507583 w 1318886"/>
                <a:gd name="connsiteY436" fmla="*/ 828921 h 828920"/>
                <a:gd name="connsiteX437" fmla="*/ 508734 w 1318886"/>
                <a:gd name="connsiteY437" fmla="*/ 828921 h 828920"/>
                <a:gd name="connsiteX438" fmla="*/ 509883 w 1318886"/>
                <a:gd name="connsiteY438" fmla="*/ 828921 h 828920"/>
                <a:gd name="connsiteX439" fmla="*/ 511075 w 1318886"/>
                <a:gd name="connsiteY439" fmla="*/ 828921 h 828920"/>
                <a:gd name="connsiteX440" fmla="*/ 512225 w 1318886"/>
                <a:gd name="connsiteY440" fmla="*/ 828921 h 828920"/>
                <a:gd name="connsiteX441" fmla="*/ 513375 w 1318886"/>
                <a:gd name="connsiteY441" fmla="*/ 828921 h 828920"/>
                <a:gd name="connsiteX442" fmla="*/ 514566 w 1318886"/>
                <a:gd name="connsiteY442" fmla="*/ 828921 h 828920"/>
                <a:gd name="connsiteX443" fmla="*/ 515716 w 1318886"/>
                <a:gd name="connsiteY443" fmla="*/ 828921 h 828920"/>
                <a:gd name="connsiteX444" fmla="*/ 516908 w 1318886"/>
                <a:gd name="connsiteY444" fmla="*/ 828921 h 828920"/>
                <a:gd name="connsiteX445" fmla="*/ 518058 w 1318886"/>
                <a:gd name="connsiteY445" fmla="*/ 828921 h 828920"/>
                <a:gd name="connsiteX446" fmla="*/ 519208 w 1318886"/>
                <a:gd name="connsiteY446" fmla="*/ 828921 h 828920"/>
                <a:gd name="connsiteX447" fmla="*/ 520399 w 1318886"/>
                <a:gd name="connsiteY447" fmla="*/ 828921 h 828920"/>
                <a:gd name="connsiteX448" fmla="*/ 521550 w 1318886"/>
                <a:gd name="connsiteY448" fmla="*/ 828921 h 828920"/>
                <a:gd name="connsiteX449" fmla="*/ 522699 w 1318886"/>
                <a:gd name="connsiteY449" fmla="*/ 828921 h 828920"/>
                <a:gd name="connsiteX450" fmla="*/ 523891 w 1318886"/>
                <a:gd name="connsiteY450" fmla="*/ 828921 h 828920"/>
                <a:gd name="connsiteX451" fmla="*/ 525041 w 1318886"/>
                <a:gd name="connsiteY451" fmla="*/ 828921 h 828920"/>
                <a:gd name="connsiteX452" fmla="*/ 526191 w 1318886"/>
                <a:gd name="connsiteY452" fmla="*/ 828921 h 828920"/>
                <a:gd name="connsiteX453" fmla="*/ 527382 w 1318886"/>
                <a:gd name="connsiteY453" fmla="*/ 828921 h 828920"/>
                <a:gd name="connsiteX454" fmla="*/ 528532 w 1318886"/>
                <a:gd name="connsiteY454" fmla="*/ 828921 h 828920"/>
                <a:gd name="connsiteX455" fmla="*/ 529724 w 1318886"/>
                <a:gd name="connsiteY455" fmla="*/ 828921 h 828920"/>
                <a:gd name="connsiteX456" fmla="*/ 530873 w 1318886"/>
                <a:gd name="connsiteY456" fmla="*/ 828921 h 828920"/>
                <a:gd name="connsiteX457" fmla="*/ 532024 w 1318886"/>
                <a:gd name="connsiteY457" fmla="*/ 828921 h 828920"/>
                <a:gd name="connsiteX458" fmla="*/ 533215 w 1318886"/>
                <a:gd name="connsiteY458" fmla="*/ 828921 h 828920"/>
                <a:gd name="connsiteX459" fmla="*/ 534365 w 1318886"/>
                <a:gd name="connsiteY459" fmla="*/ 828921 h 828920"/>
                <a:gd name="connsiteX460" fmla="*/ 535515 w 1318886"/>
                <a:gd name="connsiteY460" fmla="*/ 828921 h 828920"/>
                <a:gd name="connsiteX461" fmla="*/ 536707 w 1318886"/>
                <a:gd name="connsiteY461" fmla="*/ 828921 h 828920"/>
                <a:gd name="connsiteX462" fmla="*/ 537857 w 1318886"/>
                <a:gd name="connsiteY462" fmla="*/ 828921 h 828920"/>
                <a:gd name="connsiteX463" fmla="*/ 539007 w 1318886"/>
                <a:gd name="connsiteY463" fmla="*/ 828921 h 828920"/>
                <a:gd name="connsiteX464" fmla="*/ 540198 w 1318886"/>
                <a:gd name="connsiteY464" fmla="*/ 828921 h 828920"/>
                <a:gd name="connsiteX465" fmla="*/ 541348 w 1318886"/>
                <a:gd name="connsiteY465" fmla="*/ 828921 h 828920"/>
                <a:gd name="connsiteX466" fmla="*/ 542498 w 1318886"/>
                <a:gd name="connsiteY466" fmla="*/ 828921 h 828920"/>
                <a:gd name="connsiteX467" fmla="*/ 543689 w 1318886"/>
                <a:gd name="connsiteY467" fmla="*/ 828921 h 828920"/>
                <a:gd name="connsiteX468" fmla="*/ 544840 w 1318886"/>
                <a:gd name="connsiteY468" fmla="*/ 828921 h 828920"/>
                <a:gd name="connsiteX469" fmla="*/ 546031 w 1318886"/>
                <a:gd name="connsiteY469" fmla="*/ 828921 h 828920"/>
                <a:gd name="connsiteX470" fmla="*/ 547181 w 1318886"/>
                <a:gd name="connsiteY470" fmla="*/ 828921 h 828920"/>
                <a:gd name="connsiteX471" fmla="*/ 548331 w 1318886"/>
                <a:gd name="connsiteY471" fmla="*/ 828921 h 828920"/>
                <a:gd name="connsiteX472" fmla="*/ 549522 w 1318886"/>
                <a:gd name="connsiteY472" fmla="*/ 828921 h 828920"/>
                <a:gd name="connsiteX473" fmla="*/ 550673 w 1318886"/>
                <a:gd name="connsiteY473" fmla="*/ 828921 h 828920"/>
                <a:gd name="connsiteX474" fmla="*/ 551823 w 1318886"/>
                <a:gd name="connsiteY474" fmla="*/ 828921 h 828920"/>
                <a:gd name="connsiteX475" fmla="*/ 553014 w 1318886"/>
                <a:gd name="connsiteY475" fmla="*/ 828921 h 828920"/>
                <a:gd name="connsiteX476" fmla="*/ 554164 w 1318886"/>
                <a:gd name="connsiteY476" fmla="*/ 828921 h 828920"/>
                <a:gd name="connsiteX477" fmla="*/ 555314 w 1318886"/>
                <a:gd name="connsiteY477" fmla="*/ 807171 h 828920"/>
                <a:gd name="connsiteX478" fmla="*/ 556505 w 1318886"/>
                <a:gd name="connsiteY478" fmla="*/ 683473 h 828920"/>
                <a:gd name="connsiteX479" fmla="*/ 557655 w 1318886"/>
                <a:gd name="connsiteY479" fmla="*/ 684783 h 828920"/>
                <a:gd name="connsiteX480" fmla="*/ 558806 w 1318886"/>
                <a:gd name="connsiteY480" fmla="*/ 697102 h 828920"/>
                <a:gd name="connsiteX481" fmla="*/ 559997 w 1318886"/>
                <a:gd name="connsiteY481" fmla="*/ 717016 h 828920"/>
                <a:gd name="connsiteX482" fmla="*/ 561147 w 1318886"/>
                <a:gd name="connsiteY482" fmla="*/ 713611 h 828920"/>
                <a:gd name="connsiteX483" fmla="*/ 562338 w 1318886"/>
                <a:gd name="connsiteY483" fmla="*/ 705486 h 828920"/>
                <a:gd name="connsiteX484" fmla="*/ 563489 w 1318886"/>
                <a:gd name="connsiteY484" fmla="*/ 709417 h 828920"/>
                <a:gd name="connsiteX485" fmla="*/ 564639 w 1318886"/>
                <a:gd name="connsiteY485" fmla="*/ 680068 h 828920"/>
                <a:gd name="connsiteX486" fmla="*/ 565830 w 1318886"/>
                <a:gd name="connsiteY486" fmla="*/ 711516 h 828920"/>
                <a:gd name="connsiteX487" fmla="*/ 566980 w 1318886"/>
                <a:gd name="connsiteY487" fmla="*/ 714658 h 828920"/>
                <a:gd name="connsiteX488" fmla="*/ 568130 w 1318886"/>
                <a:gd name="connsiteY488" fmla="*/ 715184 h 828920"/>
                <a:gd name="connsiteX489" fmla="*/ 569322 w 1318886"/>
                <a:gd name="connsiteY489" fmla="*/ 706012 h 828920"/>
                <a:gd name="connsiteX490" fmla="*/ 570471 w 1318886"/>
                <a:gd name="connsiteY490" fmla="*/ 697102 h 828920"/>
                <a:gd name="connsiteX491" fmla="*/ 571622 w 1318886"/>
                <a:gd name="connsiteY491" fmla="*/ 692382 h 828920"/>
                <a:gd name="connsiteX492" fmla="*/ 572813 w 1318886"/>
                <a:gd name="connsiteY492" fmla="*/ 720688 h 828920"/>
                <a:gd name="connsiteX493" fmla="*/ 573963 w 1318886"/>
                <a:gd name="connsiteY493" fmla="*/ 705223 h 828920"/>
                <a:gd name="connsiteX494" fmla="*/ 575113 w 1318886"/>
                <a:gd name="connsiteY494" fmla="*/ 717279 h 828920"/>
                <a:gd name="connsiteX495" fmla="*/ 576304 w 1318886"/>
                <a:gd name="connsiteY495" fmla="*/ 739555 h 828920"/>
                <a:gd name="connsiteX496" fmla="*/ 577455 w 1318886"/>
                <a:gd name="connsiteY496" fmla="*/ 708632 h 828920"/>
                <a:gd name="connsiteX497" fmla="*/ 578646 w 1318886"/>
                <a:gd name="connsiteY497" fmla="*/ 681900 h 828920"/>
                <a:gd name="connsiteX498" fmla="*/ 579796 w 1318886"/>
                <a:gd name="connsiteY498" fmla="*/ 695003 h 828920"/>
                <a:gd name="connsiteX499" fmla="*/ 580946 w 1318886"/>
                <a:gd name="connsiteY499" fmla="*/ 699723 h 828920"/>
                <a:gd name="connsiteX500" fmla="*/ 582137 w 1318886"/>
                <a:gd name="connsiteY500" fmla="*/ 721999 h 828920"/>
                <a:gd name="connsiteX501" fmla="*/ 583287 w 1318886"/>
                <a:gd name="connsiteY501" fmla="*/ 722520 h 828920"/>
                <a:gd name="connsiteX502" fmla="*/ 584437 w 1318886"/>
                <a:gd name="connsiteY502" fmla="*/ 725930 h 828920"/>
                <a:gd name="connsiteX503" fmla="*/ 585629 w 1318886"/>
                <a:gd name="connsiteY503" fmla="*/ 712826 h 828920"/>
                <a:gd name="connsiteX504" fmla="*/ 586779 w 1318886"/>
                <a:gd name="connsiteY504" fmla="*/ 723309 h 828920"/>
                <a:gd name="connsiteX505" fmla="*/ 587929 w 1318886"/>
                <a:gd name="connsiteY505" fmla="*/ 676395 h 828920"/>
                <a:gd name="connsiteX506" fmla="*/ 589120 w 1318886"/>
                <a:gd name="connsiteY506" fmla="*/ 699723 h 828920"/>
                <a:gd name="connsiteX507" fmla="*/ 590271 w 1318886"/>
                <a:gd name="connsiteY507" fmla="*/ 714395 h 828920"/>
                <a:gd name="connsiteX508" fmla="*/ 591420 w 1318886"/>
                <a:gd name="connsiteY508" fmla="*/ 719378 h 828920"/>
                <a:gd name="connsiteX509" fmla="*/ 592612 w 1318886"/>
                <a:gd name="connsiteY509" fmla="*/ 709680 h 828920"/>
                <a:gd name="connsiteX510" fmla="*/ 593762 w 1318886"/>
                <a:gd name="connsiteY510" fmla="*/ 680589 h 828920"/>
                <a:gd name="connsiteX511" fmla="*/ 594953 w 1318886"/>
                <a:gd name="connsiteY511" fmla="*/ 690025 h 828920"/>
                <a:gd name="connsiteX512" fmla="*/ 596103 w 1318886"/>
                <a:gd name="connsiteY512" fmla="*/ 715184 h 828920"/>
                <a:gd name="connsiteX513" fmla="*/ 597253 w 1318886"/>
                <a:gd name="connsiteY513" fmla="*/ 710206 h 828920"/>
                <a:gd name="connsiteX514" fmla="*/ 598445 w 1318886"/>
                <a:gd name="connsiteY514" fmla="*/ 693430 h 828920"/>
                <a:gd name="connsiteX515" fmla="*/ 599595 w 1318886"/>
                <a:gd name="connsiteY515" fmla="*/ 696839 h 828920"/>
                <a:gd name="connsiteX516" fmla="*/ 600745 w 1318886"/>
                <a:gd name="connsiteY516" fmla="*/ 659887 h 828920"/>
                <a:gd name="connsiteX517" fmla="*/ 601936 w 1318886"/>
                <a:gd name="connsiteY517" fmla="*/ 664602 h 828920"/>
                <a:gd name="connsiteX518" fmla="*/ 603086 w 1318886"/>
                <a:gd name="connsiteY518" fmla="*/ 676921 h 828920"/>
                <a:gd name="connsiteX519" fmla="*/ 604237 w 1318886"/>
                <a:gd name="connsiteY519" fmla="*/ 666964 h 828920"/>
                <a:gd name="connsiteX520" fmla="*/ 605428 w 1318886"/>
                <a:gd name="connsiteY520" fmla="*/ 655430 h 828920"/>
                <a:gd name="connsiteX521" fmla="*/ 606578 w 1318886"/>
                <a:gd name="connsiteY521" fmla="*/ 687930 h 828920"/>
                <a:gd name="connsiteX522" fmla="*/ 607769 w 1318886"/>
                <a:gd name="connsiteY522" fmla="*/ 675611 h 828920"/>
                <a:gd name="connsiteX523" fmla="*/ 608919 w 1318886"/>
                <a:gd name="connsiteY523" fmla="*/ 657529 h 828920"/>
                <a:gd name="connsiteX524" fmla="*/ 610069 w 1318886"/>
                <a:gd name="connsiteY524" fmla="*/ 567378 h 828920"/>
                <a:gd name="connsiteX525" fmla="*/ 611261 w 1318886"/>
                <a:gd name="connsiteY525" fmla="*/ 620576 h 828920"/>
                <a:gd name="connsiteX526" fmla="*/ 612411 w 1318886"/>
                <a:gd name="connsiteY526" fmla="*/ 648357 h 828920"/>
                <a:gd name="connsiteX527" fmla="*/ 613561 w 1318886"/>
                <a:gd name="connsiteY527" fmla="*/ 623982 h 828920"/>
                <a:gd name="connsiteX528" fmla="*/ 614752 w 1318886"/>
                <a:gd name="connsiteY528" fmla="*/ 607999 h 828920"/>
                <a:gd name="connsiteX529" fmla="*/ 615902 w 1318886"/>
                <a:gd name="connsiteY529" fmla="*/ 659624 h 828920"/>
                <a:gd name="connsiteX530" fmla="*/ 617053 w 1318886"/>
                <a:gd name="connsiteY530" fmla="*/ 665913 h 828920"/>
                <a:gd name="connsiteX531" fmla="*/ 618243 w 1318886"/>
                <a:gd name="connsiteY531" fmla="*/ 665128 h 828920"/>
                <a:gd name="connsiteX532" fmla="*/ 619394 w 1318886"/>
                <a:gd name="connsiteY532" fmla="*/ 661982 h 828920"/>
                <a:gd name="connsiteX533" fmla="*/ 620544 w 1318886"/>
                <a:gd name="connsiteY533" fmla="*/ 651240 h 828920"/>
                <a:gd name="connsiteX534" fmla="*/ 621735 w 1318886"/>
                <a:gd name="connsiteY534" fmla="*/ 638921 h 828920"/>
                <a:gd name="connsiteX535" fmla="*/ 622885 w 1318886"/>
                <a:gd name="connsiteY535" fmla="*/ 608521 h 828920"/>
                <a:gd name="connsiteX536" fmla="*/ 624076 w 1318886"/>
                <a:gd name="connsiteY536" fmla="*/ 576025 h 828920"/>
                <a:gd name="connsiteX537" fmla="*/ 625227 w 1318886"/>
                <a:gd name="connsiteY537" fmla="*/ 644947 h 828920"/>
                <a:gd name="connsiteX538" fmla="*/ 626376 w 1318886"/>
                <a:gd name="connsiteY538" fmla="*/ 638658 h 828920"/>
                <a:gd name="connsiteX539" fmla="*/ 627568 w 1318886"/>
                <a:gd name="connsiteY539" fmla="*/ 652809 h 828920"/>
                <a:gd name="connsiteX540" fmla="*/ 628718 w 1318886"/>
                <a:gd name="connsiteY540" fmla="*/ 656740 h 828920"/>
                <a:gd name="connsiteX541" fmla="*/ 629868 w 1318886"/>
                <a:gd name="connsiteY541" fmla="*/ 635516 h 828920"/>
                <a:gd name="connsiteX542" fmla="*/ 631059 w 1318886"/>
                <a:gd name="connsiteY542" fmla="*/ 661982 h 828920"/>
                <a:gd name="connsiteX543" fmla="*/ 632210 w 1318886"/>
                <a:gd name="connsiteY543" fmla="*/ 596465 h 828920"/>
                <a:gd name="connsiteX544" fmla="*/ 633360 w 1318886"/>
                <a:gd name="connsiteY544" fmla="*/ 627128 h 828920"/>
                <a:gd name="connsiteX545" fmla="*/ 634551 w 1318886"/>
                <a:gd name="connsiteY545" fmla="*/ 631059 h 828920"/>
                <a:gd name="connsiteX546" fmla="*/ 635701 w 1318886"/>
                <a:gd name="connsiteY546" fmla="*/ 641805 h 828920"/>
                <a:gd name="connsiteX547" fmla="*/ 636851 w 1318886"/>
                <a:gd name="connsiteY547" fmla="*/ 672206 h 828920"/>
                <a:gd name="connsiteX548" fmla="*/ 638043 w 1318886"/>
                <a:gd name="connsiteY548" fmla="*/ 699460 h 828920"/>
                <a:gd name="connsiteX549" fmla="*/ 639192 w 1318886"/>
                <a:gd name="connsiteY549" fmla="*/ 684258 h 828920"/>
                <a:gd name="connsiteX550" fmla="*/ 640384 w 1318886"/>
                <a:gd name="connsiteY550" fmla="*/ 681900 h 828920"/>
                <a:gd name="connsiteX551" fmla="*/ 641534 w 1318886"/>
                <a:gd name="connsiteY551" fmla="*/ 696314 h 828920"/>
                <a:gd name="connsiteX552" fmla="*/ 642684 w 1318886"/>
                <a:gd name="connsiteY552" fmla="*/ 669844 h 828920"/>
                <a:gd name="connsiteX553" fmla="*/ 643875 w 1318886"/>
                <a:gd name="connsiteY553" fmla="*/ 676921 h 828920"/>
                <a:gd name="connsiteX554" fmla="*/ 645025 w 1318886"/>
                <a:gd name="connsiteY554" fmla="*/ 659887 h 828920"/>
                <a:gd name="connsiteX555" fmla="*/ 646176 w 1318886"/>
                <a:gd name="connsiteY555" fmla="*/ 649930 h 828920"/>
                <a:gd name="connsiteX556" fmla="*/ 647367 w 1318886"/>
                <a:gd name="connsiteY556" fmla="*/ 708632 h 828920"/>
                <a:gd name="connsiteX557" fmla="*/ 648517 w 1318886"/>
                <a:gd name="connsiteY557" fmla="*/ 727240 h 828920"/>
                <a:gd name="connsiteX558" fmla="*/ 649667 w 1318886"/>
                <a:gd name="connsiteY558" fmla="*/ 681637 h 828920"/>
                <a:gd name="connsiteX559" fmla="*/ 650858 w 1318886"/>
                <a:gd name="connsiteY559" fmla="*/ 692120 h 828920"/>
                <a:gd name="connsiteX560" fmla="*/ 652008 w 1318886"/>
                <a:gd name="connsiteY560" fmla="*/ 664602 h 828920"/>
                <a:gd name="connsiteX561" fmla="*/ 653158 w 1318886"/>
                <a:gd name="connsiteY561" fmla="*/ 695529 h 828920"/>
                <a:gd name="connsiteX562" fmla="*/ 654350 w 1318886"/>
                <a:gd name="connsiteY562" fmla="*/ 686878 h 828920"/>
                <a:gd name="connsiteX563" fmla="*/ 655500 w 1318886"/>
                <a:gd name="connsiteY563" fmla="*/ 681378 h 828920"/>
                <a:gd name="connsiteX564" fmla="*/ 656691 w 1318886"/>
                <a:gd name="connsiteY564" fmla="*/ 713085 h 828920"/>
                <a:gd name="connsiteX565" fmla="*/ 657841 w 1318886"/>
                <a:gd name="connsiteY565" fmla="*/ 690025 h 828920"/>
                <a:gd name="connsiteX566" fmla="*/ 658992 w 1318886"/>
                <a:gd name="connsiteY566" fmla="*/ 692908 h 828920"/>
                <a:gd name="connsiteX567" fmla="*/ 660183 w 1318886"/>
                <a:gd name="connsiteY567" fmla="*/ 682163 h 828920"/>
                <a:gd name="connsiteX568" fmla="*/ 661333 w 1318886"/>
                <a:gd name="connsiteY568" fmla="*/ 704176 h 828920"/>
                <a:gd name="connsiteX569" fmla="*/ 662483 w 1318886"/>
                <a:gd name="connsiteY569" fmla="*/ 686094 h 828920"/>
                <a:gd name="connsiteX570" fmla="*/ 663674 w 1318886"/>
                <a:gd name="connsiteY570" fmla="*/ 707322 h 828920"/>
                <a:gd name="connsiteX571" fmla="*/ 664825 w 1318886"/>
                <a:gd name="connsiteY571" fmla="*/ 708107 h 828920"/>
                <a:gd name="connsiteX572" fmla="*/ 665974 w 1318886"/>
                <a:gd name="connsiteY572" fmla="*/ 707585 h 828920"/>
                <a:gd name="connsiteX573" fmla="*/ 667166 w 1318886"/>
                <a:gd name="connsiteY573" fmla="*/ 694219 h 828920"/>
                <a:gd name="connsiteX574" fmla="*/ 668316 w 1318886"/>
                <a:gd name="connsiteY574" fmla="*/ 715184 h 828920"/>
                <a:gd name="connsiteX575" fmla="*/ 669507 w 1318886"/>
                <a:gd name="connsiteY575" fmla="*/ 707844 h 828920"/>
                <a:gd name="connsiteX576" fmla="*/ 670657 w 1318886"/>
                <a:gd name="connsiteY576" fmla="*/ 704438 h 828920"/>
                <a:gd name="connsiteX577" fmla="*/ 671807 w 1318886"/>
                <a:gd name="connsiteY577" fmla="*/ 689499 h 828920"/>
                <a:gd name="connsiteX578" fmla="*/ 672999 w 1318886"/>
                <a:gd name="connsiteY578" fmla="*/ 675874 h 828920"/>
                <a:gd name="connsiteX579" fmla="*/ 674149 w 1318886"/>
                <a:gd name="connsiteY579" fmla="*/ 709943 h 828920"/>
                <a:gd name="connsiteX580" fmla="*/ 675299 w 1318886"/>
                <a:gd name="connsiteY580" fmla="*/ 650977 h 828920"/>
                <a:gd name="connsiteX581" fmla="*/ 676490 w 1318886"/>
                <a:gd name="connsiteY581" fmla="*/ 685831 h 828920"/>
                <a:gd name="connsiteX582" fmla="*/ 677640 w 1318886"/>
                <a:gd name="connsiteY582" fmla="*/ 712038 h 828920"/>
                <a:gd name="connsiteX583" fmla="*/ 678790 w 1318886"/>
                <a:gd name="connsiteY583" fmla="*/ 694740 h 828920"/>
                <a:gd name="connsiteX584" fmla="*/ 679982 w 1318886"/>
                <a:gd name="connsiteY584" fmla="*/ 681900 h 828920"/>
                <a:gd name="connsiteX585" fmla="*/ 681132 w 1318886"/>
                <a:gd name="connsiteY585" fmla="*/ 679805 h 828920"/>
                <a:gd name="connsiteX586" fmla="*/ 682282 w 1318886"/>
                <a:gd name="connsiteY586" fmla="*/ 705223 h 828920"/>
                <a:gd name="connsiteX587" fmla="*/ 683473 w 1318886"/>
                <a:gd name="connsiteY587" fmla="*/ 681900 h 828920"/>
                <a:gd name="connsiteX588" fmla="*/ 684623 w 1318886"/>
                <a:gd name="connsiteY588" fmla="*/ 698150 h 828920"/>
                <a:gd name="connsiteX589" fmla="*/ 685815 w 1318886"/>
                <a:gd name="connsiteY589" fmla="*/ 677184 h 828920"/>
                <a:gd name="connsiteX590" fmla="*/ 686964 w 1318886"/>
                <a:gd name="connsiteY590" fmla="*/ 682688 h 828920"/>
                <a:gd name="connsiteX591" fmla="*/ 688115 w 1318886"/>
                <a:gd name="connsiteY591" fmla="*/ 659361 h 828920"/>
                <a:gd name="connsiteX592" fmla="*/ 689306 w 1318886"/>
                <a:gd name="connsiteY592" fmla="*/ 686356 h 828920"/>
                <a:gd name="connsiteX593" fmla="*/ 690456 w 1318886"/>
                <a:gd name="connsiteY593" fmla="*/ 681378 h 828920"/>
                <a:gd name="connsiteX594" fmla="*/ 691606 w 1318886"/>
                <a:gd name="connsiteY594" fmla="*/ 659102 h 828920"/>
                <a:gd name="connsiteX595" fmla="*/ 692797 w 1318886"/>
                <a:gd name="connsiteY595" fmla="*/ 695003 h 828920"/>
                <a:gd name="connsiteX596" fmla="*/ 693948 w 1318886"/>
                <a:gd name="connsiteY596" fmla="*/ 709680 h 828920"/>
                <a:gd name="connsiteX597" fmla="*/ 695098 w 1318886"/>
                <a:gd name="connsiteY597" fmla="*/ 677969 h 828920"/>
                <a:gd name="connsiteX598" fmla="*/ 696289 w 1318886"/>
                <a:gd name="connsiteY598" fmla="*/ 685831 h 828920"/>
                <a:gd name="connsiteX599" fmla="*/ 697439 w 1318886"/>
                <a:gd name="connsiteY599" fmla="*/ 691335 h 828920"/>
                <a:gd name="connsiteX600" fmla="*/ 698589 w 1318886"/>
                <a:gd name="connsiteY600" fmla="*/ 692382 h 828920"/>
                <a:gd name="connsiteX601" fmla="*/ 699780 w 1318886"/>
                <a:gd name="connsiteY601" fmla="*/ 679279 h 828920"/>
                <a:gd name="connsiteX602" fmla="*/ 700931 w 1318886"/>
                <a:gd name="connsiteY602" fmla="*/ 695529 h 828920"/>
                <a:gd name="connsiteX603" fmla="*/ 702122 w 1318886"/>
                <a:gd name="connsiteY603" fmla="*/ 690288 h 828920"/>
                <a:gd name="connsiteX604" fmla="*/ 703272 w 1318886"/>
                <a:gd name="connsiteY604" fmla="*/ 704438 h 828920"/>
                <a:gd name="connsiteX605" fmla="*/ 704422 w 1318886"/>
                <a:gd name="connsiteY605" fmla="*/ 701292 h 828920"/>
                <a:gd name="connsiteX606" fmla="*/ 705613 w 1318886"/>
                <a:gd name="connsiteY606" fmla="*/ 665391 h 828920"/>
                <a:gd name="connsiteX607" fmla="*/ 706764 w 1318886"/>
                <a:gd name="connsiteY607" fmla="*/ 696051 h 828920"/>
                <a:gd name="connsiteX608" fmla="*/ 707914 w 1318886"/>
                <a:gd name="connsiteY608" fmla="*/ 663292 h 828920"/>
                <a:gd name="connsiteX609" fmla="*/ 709105 w 1318886"/>
                <a:gd name="connsiteY609" fmla="*/ 668796 h 828920"/>
                <a:gd name="connsiteX610" fmla="*/ 710255 w 1318886"/>
                <a:gd name="connsiteY610" fmla="*/ 693693 h 828920"/>
                <a:gd name="connsiteX611" fmla="*/ 711405 w 1318886"/>
                <a:gd name="connsiteY611" fmla="*/ 695266 h 828920"/>
                <a:gd name="connsiteX612" fmla="*/ 712596 w 1318886"/>
                <a:gd name="connsiteY612" fmla="*/ 675874 h 828920"/>
                <a:gd name="connsiteX613" fmla="*/ 713746 w 1318886"/>
                <a:gd name="connsiteY613" fmla="*/ 665654 h 828920"/>
                <a:gd name="connsiteX614" fmla="*/ 714897 w 1318886"/>
                <a:gd name="connsiteY614" fmla="*/ 702865 h 828920"/>
                <a:gd name="connsiteX615" fmla="*/ 716088 w 1318886"/>
                <a:gd name="connsiteY615" fmla="*/ 657003 h 828920"/>
                <a:gd name="connsiteX616" fmla="*/ 717238 w 1318886"/>
                <a:gd name="connsiteY616" fmla="*/ 657792 h 828920"/>
                <a:gd name="connsiteX617" fmla="*/ 718429 w 1318886"/>
                <a:gd name="connsiteY617" fmla="*/ 641279 h 828920"/>
                <a:gd name="connsiteX618" fmla="*/ 719579 w 1318886"/>
                <a:gd name="connsiteY618" fmla="*/ 672727 h 828920"/>
                <a:gd name="connsiteX619" fmla="*/ 720730 w 1318886"/>
                <a:gd name="connsiteY619" fmla="*/ 656481 h 828920"/>
                <a:gd name="connsiteX620" fmla="*/ 721921 w 1318886"/>
                <a:gd name="connsiteY620" fmla="*/ 567637 h 828920"/>
                <a:gd name="connsiteX621" fmla="*/ 723071 w 1318886"/>
                <a:gd name="connsiteY621" fmla="*/ 609831 h 828920"/>
                <a:gd name="connsiteX622" fmla="*/ 724221 w 1318886"/>
                <a:gd name="connsiteY622" fmla="*/ 570784 h 828920"/>
                <a:gd name="connsiteX623" fmla="*/ 725413 w 1318886"/>
                <a:gd name="connsiteY623" fmla="*/ 469887 h 828920"/>
                <a:gd name="connsiteX624" fmla="*/ 726562 w 1318886"/>
                <a:gd name="connsiteY624" fmla="*/ 545102 h 828920"/>
                <a:gd name="connsiteX625" fmla="*/ 727713 w 1318886"/>
                <a:gd name="connsiteY625" fmla="*/ 559516 h 828920"/>
                <a:gd name="connsiteX626" fmla="*/ 728904 w 1318886"/>
                <a:gd name="connsiteY626" fmla="*/ 623982 h 828920"/>
                <a:gd name="connsiteX627" fmla="*/ 730054 w 1318886"/>
                <a:gd name="connsiteY627" fmla="*/ 625292 h 828920"/>
                <a:gd name="connsiteX628" fmla="*/ 731204 w 1318886"/>
                <a:gd name="connsiteY628" fmla="*/ 619792 h 828920"/>
                <a:gd name="connsiteX629" fmla="*/ 732395 w 1318886"/>
                <a:gd name="connsiteY629" fmla="*/ 552176 h 828920"/>
                <a:gd name="connsiteX630" fmla="*/ 733546 w 1318886"/>
                <a:gd name="connsiteY630" fmla="*/ 535930 h 828920"/>
                <a:gd name="connsiteX631" fmla="*/ 734736 w 1318886"/>
                <a:gd name="connsiteY631" fmla="*/ 514176 h 828920"/>
                <a:gd name="connsiteX632" fmla="*/ 735887 w 1318886"/>
                <a:gd name="connsiteY632" fmla="*/ 535667 h 828920"/>
                <a:gd name="connsiteX633" fmla="*/ 737037 w 1318886"/>
                <a:gd name="connsiteY633" fmla="*/ 569999 h 828920"/>
                <a:gd name="connsiteX634" fmla="*/ 738228 w 1318886"/>
                <a:gd name="connsiteY634" fmla="*/ 408301 h 828920"/>
                <a:gd name="connsiteX635" fmla="*/ 739378 w 1318886"/>
                <a:gd name="connsiteY635" fmla="*/ 359555 h 828920"/>
                <a:gd name="connsiteX636" fmla="*/ 740528 w 1318886"/>
                <a:gd name="connsiteY636" fmla="*/ 378163 h 828920"/>
                <a:gd name="connsiteX637" fmla="*/ 741720 w 1318886"/>
                <a:gd name="connsiteY637" fmla="*/ 304258 h 828920"/>
                <a:gd name="connsiteX638" fmla="*/ 742870 w 1318886"/>
                <a:gd name="connsiteY638" fmla="*/ 258659 h 828920"/>
                <a:gd name="connsiteX639" fmla="*/ 744020 w 1318886"/>
                <a:gd name="connsiteY639" fmla="*/ 121336 h 828920"/>
                <a:gd name="connsiteX640" fmla="*/ 745211 w 1318886"/>
                <a:gd name="connsiteY640" fmla="*/ 135750 h 828920"/>
                <a:gd name="connsiteX641" fmla="*/ 746361 w 1318886"/>
                <a:gd name="connsiteY641" fmla="*/ 0 h 828920"/>
                <a:gd name="connsiteX642" fmla="*/ 747552 w 1318886"/>
                <a:gd name="connsiteY642" fmla="*/ 104564 h 828920"/>
                <a:gd name="connsiteX643" fmla="*/ 748703 w 1318886"/>
                <a:gd name="connsiteY643" fmla="*/ 440534 h 828920"/>
                <a:gd name="connsiteX644" fmla="*/ 749853 w 1318886"/>
                <a:gd name="connsiteY644" fmla="*/ 479844 h 828920"/>
                <a:gd name="connsiteX645" fmla="*/ 751044 w 1318886"/>
                <a:gd name="connsiteY645" fmla="*/ 548245 h 828920"/>
                <a:gd name="connsiteX646" fmla="*/ 752194 w 1318886"/>
                <a:gd name="connsiteY646" fmla="*/ 594633 h 828920"/>
                <a:gd name="connsiteX647" fmla="*/ 753344 w 1318886"/>
                <a:gd name="connsiteY647" fmla="*/ 560564 h 828920"/>
                <a:gd name="connsiteX648" fmla="*/ 754536 w 1318886"/>
                <a:gd name="connsiteY648" fmla="*/ 599874 h 828920"/>
                <a:gd name="connsiteX649" fmla="*/ 755686 w 1318886"/>
                <a:gd name="connsiteY649" fmla="*/ 506577 h 828920"/>
                <a:gd name="connsiteX650" fmla="*/ 756836 w 1318886"/>
                <a:gd name="connsiteY650" fmla="*/ 522301 h 828920"/>
                <a:gd name="connsiteX651" fmla="*/ 758027 w 1318886"/>
                <a:gd name="connsiteY651" fmla="*/ 594370 h 828920"/>
                <a:gd name="connsiteX652" fmla="*/ 759177 w 1318886"/>
                <a:gd name="connsiteY652" fmla="*/ 614809 h 828920"/>
                <a:gd name="connsiteX653" fmla="*/ 760328 w 1318886"/>
                <a:gd name="connsiteY653" fmla="*/ 586771 h 828920"/>
                <a:gd name="connsiteX654" fmla="*/ 761518 w 1318886"/>
                <a:gd name="connsiteY654" fmla="*/ 612452 h 828920"/>
                <a:gd name="connsiteX655" fmla="*/ 762669 w 1318886"/>
                <a:gd name="connsiteY655" fmla="*/ 637874 h 828920"/>
                <a:gd name="connsiteX656" fmla="*/ 763860 w 1318886"/>
                <a:gd name="connsiteY656" fmla="*/ 590439 h 828920"/>
                <a:gd name="connsiteX657" fmla="*/ 765010 w 1318886"/>
                <a:gd name="connsiteY657" fmla="*/ 542482 h 828920"/>
                <a:gd name="connsiteX658" fmla="*/ 766160 w 1318886"/>
                <a:gd name="connsiteY658" fmla="*/ 598301 h 828920"/>
                <a:gd name="connsiteX659" fmla="*/ 767352 w 1318886"/>
                <a:gd name="connsiteY659" fmla="*/ 633680 h 828920"/>
                <a:gd name="connsiteX660" fmla="*/ 768502 w 1318886"/>
                <a:gd name="connsiteY660" fmla="*/ 609309 h 828920"/>
                <a:gd name="connsiteX661" fmla="*/ 769652 w 1318886"/>
                <a:gd name="connsiteY661" fmla="*/ 626081 h 828920"/>
                <a:gd name="connsiteX662" fmla="*/ 770843 w 1318886"/>
                <a:gd name="connsiteY662" fmla="*/ 596990 h 828920"/>
                <a:gd name="connsiteX663" fmla="*/ 771993 w 1318886"/>
                <a:gd name="connsiteY663" fmla="*/ 566068 h 828920"/>
                <a:gd name="connsiteX664" fmla="*/ 773143 w 1318886"/>
                <a:gd name="connsiteY664" fmla="*/ 547723 h 828920"/>
                <a:gd name="connsiteX665" fmla="*/ 774334 w 1318886"/>
                <a:gd name="connsiteY665" fmla="*/ 572357 h 828920"/>
                <a:gd name="connsiteX666" fmla="*/ 775485 w 1318886"/>
                <a:gd name="connsiteY666" fmla="*/ 609831 h 828920"/>
                <a:gd name="connsiteX667" fmla="*/ 776635 w 1318886"/>
                <a:gd name="connsiteY667" fmla="*/ 623982 h 828920"/>
                <a:gd name="connsiteX668" fmla="*/ 777826 w 1318886"/>
                <a:gd name="connsiteY668" fmla="*/ 641279 h 828920"/>
                <a:gd name="connsiteX669" fmla="*/ 778976 w 1318886"/>
                <a:gd name="connsiteY669" fmla="*/ 592012 h 828920"/>
                <a:gd name="connsiteX670" fmla="*/ 780167 w 1318886"/>
                <a:gd name="connsiteY670" fmla="*/ 652288 h 828920"/>
                <a:gd name="connsiteX671" fmla="*/ 781318 w 1318886"/>
                <a:gd name="connsiteY671" fmla="*/ 562137 h 828920"/>
                <a:gd name="connsiteX672" fmla="*/ 782467 w 1318886"/>
                <a:gd name="connsiteY672" fmla="*/ 598038 h 828920"/>
                <a:gd name="connsiteX673" fmla="*/ 783659 w 1318886"/>
                <a:gd name="connsiteY673" fmla="*/ 600658 h 828920"/>
                <a:gd name="connsiteX674" fmla="*/ 784809 w 1318886"/>
                <a:gd name="connsiteY674" fmla="*/ 550344 h 828920"/>
                <a:gd name="connsiteX675" fmla="*/ 785959 w 1318886"/>
                <a:gd name="connsiteY675" fmla="*/ 430577 h 828920"/>
                <a:gd name="connsiteX676" fmla="*/ 787150 w 1318886"/>
                <a:gd name="connsiteY676" fmla="*/ 85172 h 828920"/>
                <a:gd name="connsiteX677" fmla="*/ 788300 w 1318886"/>
                <a:gd name="connsiteY677" fmla="*/ 487969 h 828920"/>
                <a:gd name="connsiteX678" fmla="*/ 789451 w 1318886"/>
                <a:gd name="connsiteY678" fmla="*/ 512344 h 828920"/>
                <a:gd name="connsiteX679" fmla="*/ 790642 w 1318886"/>
                <a:gd name="connsiteY679" fmla="*/ 489805 h 828920"/>
                <a:gd name="connsiteX680" fmla="*/ 791792 w 1318886"/>
                <a:gd name="connsiteY680" fmla="*/ 374758 h 828920"/>
                <a:gd name="connsiteX681" fmla="*/ 792942 w 1318886"/>
                <a:gd name="connsiteY681" fmla="*/ 568163 h 828920"/>
                <a:gd name="connsiteX682" fmla="*/ 794134 w 1318886"/>
                <a:gd name="connsiteY682" fmla="*/ 574715 h 828920"/>
                <a:gd name="connsiteX683" fmla="*/ 795283 w 1318886"/>
                <a:gd name="connsiteY683" fmla="*/ 579171 h 828920"/>
                <a:gd name="connsiteX684" fmla="*/ 796475 w 1318886"/>
                <a:gd name="connsiteY684" fmla="*/ 631844 h 828920"/>
                <a:gd name="connsiteX685" fmla="*/ 797625 w 1318886"/>
                <a:gd name="connsiteY685" fmla="*/ 588865 h 828920"/>
                <a:gd name="connsiteX686" fmla="*/ 798775 w 1318886"/>
                <a:gd name="connsiteY686" fmla="*/ 558465 h 828920"/>
                <a:gd name="connsiteX687" fmla="*/ 799966 w 1318886"/>
                <a:gd name="connsiteY687" fmla="*/ 560301 h 828920"/>
                <a:gd name="connsiteX688" fmla="*/ 801116 w 1318886"/>
                <a:gd name="connsiteY688" fmla="*/ 543003 h 828920"/>
                <a:gd name="connsiteX689" fmla="*/ 802267 w 1318886"/>
                <a:gd name="connsiteY689" fmla="*/ 610357 h 828920"/>
                <a:gd name="connsiteX690" fmla="*/ 803458 w 1318886"/>
                <a:gd name="connsiteY690" fmla="*/ 596465 h 828920"/>
                <a:gd name="connsiteX691" fmla="*/ 804608 w 1318886"/>
                <a:gd name="connsiteY691" fmla="*/ 609046 h 828920"/>
                <a:gd name="connsiteX692" fmla="*/ 805758 w 1318886"/>
                <a:gd name="connsiteY692" fmla="*/ 558727 h 828920"/>
                <a:gd name="connsiteX693" fmla="*/ 806949 w 1318886"/>
                <a:gd name="connsiteY693" fmla="*/ 573667 h 828920"/>
                <a:gd name="connsiteX694" fmla="*/ 808099 w 1318886"/>
                <a:gd name="connsiteY694" fmla="*/ 548508 h 828920"/>
                <a:gd name="connsiteX695" fmla="*/ 809249 w 1318886"/>
                <a:gd name="connsiteY695" fmla="*/ 550866 h 828920"/>
                <a:gd name="connsiteX696" fmla="*/ 810441 w 1318886"/>
                <a:gd name="connsiteY696" fmla="*/ 614551 h 828920"/>
                <a:gd name="connsiteX697" fmla="*/ 811591 w 1318886"/>
                <a:gd name="connsiteY697" fmla="*/ 572094 h 828920"/>
                <a:gd name="connsiteX698" fmla="*/ 812782 w 1318886"/>
                <a:gd name="connsiteY698" fmla="*/ 616645 h 828920"/>
                <a:gd name="connsiteX699" fmla="*/ 813932 w 1318886"/>
                <a:gd name="connsiteY699" fmla="*/ 536715 h 828920"/>
                <a:gd name="connsiteX700" fmla="*/ 815082 w 1318886"/>
                <a:gd name="connsiteY700" fmla="*/ 592796 h 828920"/>
                <a:gd name="connsiteX701" fmla="*/ 816274 w 1318886"/>
                <a:gd name="connsiteY701" fmla="*/ 556896 h 828920"/>
                <a:gd name="connsiteX702" fmla="*/ 817424 w 1318886"/>
                <a:gd name="connsiteY702" fmla="*/ 563447 h 828920"/>
                <a:gd name="connsiteX703" fmla="*/ 818574 w 1318886"/>
                <a:gd name="connsiteY703" fmla="*/ 599611 h 828920"/>
                <a:gd name="connsiteX704" fmla="*/ 819765 w 1318886"/>
                <a:gd name="connsiteY704" fmla="*/ 577072 h 828920"/>
                <a:gd name="connsiteX705" fmla="*/ 820916 w 1318886"/>
                <a:gd name="connsiteY705" fmla="*/ 586245 h 828920"/>
                <a:gd name="connsiteX706" fmla="*/ 822065 w 1318886"/>
                <a:gd name="connsiteY706" fmla="*/ 565016 h 828920"/>
                <a:gd name="connsiteX707" fmla="*/ 823257 w 1318886"/>
                <a:gd name="connsiteY707" fmla="*/ 521253 h 828920"/>
                <a:gd name="connsiteX708" fmla="*/ 824407 w 1318886"/>
                <a:gd name="connsiteY708" fmla="*/ 610878 h 828920"/>
                <a:gd name="connsiteX709" fmla="*/ 825598 w 1318886"/>
                <a:gd name="connsiteY709" fmla="*/ 543529 h 828920"/>
                <a:gd name="connsiteX710" fmla="*/ 826748 w 1318886"/>
                <a:gd name="connsiteY710" fmla="*/ 582577 h 828920"/>
                <a:gd name="connsiteX711" fmla="*/ 827898 w 1318886"/>
                <a:gd name="connsiteY711" fmla="*/ 582577 h 828920"/>
                <a:gd name="connsiteX712" fmla="*/ 829090 w 1318886"/>
                <a:gd name="connsiteY712" fmla="*/ 549555 h 828920"/>
                <a:gd name="connsiteX713" fmla="*/ 830239 w 1318886"/>
                <a:gd name="connsiteY713" fmla="*/ 559253 h 828920"/>
                <a:gd name="connsiteX714" fmla="*/ 831390 w 1318886"/>
                <a:gd name="connsiteY714" fmla="*/ 539861 h 828920"/>
                <a:gd name="connsiteX715" fmla="*/ 832581 w 1318886"/>
                <a:gd name="connsiteY715" fmla="*/ 557154 h 828920"/>
                <a:gd name="connsiteX716" fmla="*/ 833731 w 1318886"/>
                <a:gd name="connsiteY716" fmla="*/ 508150 h 828920"/>
                <a:gd name="connsiteX717" fmla="*/ 834881 w 1318886"/>
                <a:gd name="connsiteY717" fmla="*/ 577335 h 828920"/>
                <a:gd name="connsiteX718" fmla="*/ 836073 w 1318886"/>
                <a:gd name="connsiteY718" fmla="*/ 544051 h 828920"/>
                <a:gd name="connsiteX719" fmla="*/ 837223 w 1318886"/>
                <a:gd name="connsiteY719" fmla="*/ 605900 h 828920"/>
                <a:gd name="connsiteX720" fmla="*/ 838373 w 1318886"/>
                <a:gd name="connsiteY720" fmla="*/ 543266 h 828920"/>
                <a:gd name="connsiteX721" fmla="*/ 839564 w 1318886"/>
                <a:gd name="connsiteY721" fmla="*/ 550866 h 828920"/>
                <a:gd name="connsiteX722" fmla="*/ 840714 w 1318886"/>
                <a:gd name="connsiteY722" fmla="*/ 548508 h 828920"/>
                <a:gd name="connsiteX723" fmla="*/ 841906 w 1318886"/>
                <a:gd name="connsiteY723" fmla="*/ 558206 h 828920"/>
                <a:gd name="connsiteX724" fmla="*/ 843055 w 1318886"/>
                <a:gd name="connsiteY724" fmla="*/ 576809 h 828920"/>
                <a:gd name="connsiteX725" fmla="*/ 844206 w 1318886"/>
                <a:gd name="connsiteY725" fmla="*/ 607999 h 828920"/>
                <a:gd name="connsiteX726" fmla="*/ 845397 w 1318886"/>
                <a:gd name="connsiteY726" fmla="*/ 586508 h 828920"/>
                <a:gd name="connsiteX727" fmla="*/ 846547 w 1318886"/>
                <a:gd name="connsiteY727" fmla="*/ 544051 h 828920"/>
                <a:gd name="connsiteX728" fmla="*/ 847697 w 1318886"/>
                <a:gd name="connsiteY728" fmla="*/ 585982 h 828920"/>
                <a:gd name="connsiteX729" fmla="*/ 848888 w 1318886"/>
                <a:gd name="connsiteY729" fmla="*/ 611141 h 828920"/>
                <a:gd name="connsiteX730" fmla="*/ 850039 w 1318886"/>
                <a:gd name="connsiteY730" fmla="*/ 597775 h 828920"/>
                <a:gd name="connsiteX731" fmla="*/ 851189 w 1318886"/>
                <a:gd name="connsiteY731" fmla="*/ 592534 h 828920"/>
                <a:gd name="connsiteX732" fmla="*/ 852380 w 1318886"/>
                <a:gd name="connsiteY732" fmla="*/ 561085 h 828920"/>
                <a:gd name="connsiteX733" fmla="*/ 853530 w 1318886"/>
                <a:gd name="connsiteY733" fmla="*/ 552702 h 828920"/>
                <a:gd name="connsiteX734" fmla="*/ 854680 w 1318886"/>
                <a:gd name="connsiteY734" fmla="*/ 522038 h 828920"/>
                <a:gd name="connsiteX735" fmla="*/ 855871 w 1318886"/>
                <a:gd name="connsiteY735" fmla="*/ 539335 h 828920"/>
                <a:gd name="connsiteX736" fmla="*/ 857021 w 1318886"/>
                <a:gd name="connsiteY736" fmla="*/ 596727 h 828920"/>
                <a:gd name="connsiteX737" fmla="*/ 858213 w 1318886"/>
                <a:gd name="connsiteY737" fmla="*/ 623723 h 828920"/>
                <a:gd name="connsiteX738" fmla="*/ 859363 w 1318886"/>
                <a:gd name="connsiteY738" fmla="*/ 622150 h 828920"/>
                <a:gd name="connsiteX739" fmla="*/ 860513 w 1318886"/>
                <a:gd name="connsiteY739" fmla="*/ 603279 h 828920"/>
                <a:gd name="connsiteX740" fmla="*/ 861704 w 1318886"/>
                <a:gd name="connsiteY740" fmla="*/ 598564 h 828920"/>
                <a:gd name="connsiteX741" fmla="*/ 862855 w 1318886"/>
                <a:gd name="connsiteY741" fmla="*/ 567115 h 828920"/>
                <a:gd name="connsiteX742" fmla="*/ 864005 w 1318886"/>
                <a:gd name="connsiteY742" fmla="*/ 568689 h 828920"/>
                <a:gd name="connsiteX743" fmla="*/ 865196 w 1318886"/>
                <a:gd name="connsiteY743" fmla="*/ 611404 h 828920"/>
                <a:gd name="connsiteX744" fmla="*/ 866346 w 1318886"/>
                <a:gd name="connsiteY744" fmla="*/ 582314 h 828920"/>
                <a:gd name="connsiteX745" fmla="*/ 867496 w 1318886"/>
                <a:gd name="connsiteY745" fmla="*/ 610620 h 828920"/>
                <a:gd name="connsiteX746" fmla="*/ 868687 w 1318886"/>
                <a:gd name="connsiteY746" fmla="*/ 635516 h 828920"/>
                <a:gd name="connsiteX747" fmla="*/ 869837 w 1318886"/>
                <a:gd name="connsiteY747" fmla="*/ 642068 h 828920"/>
                <a:gd name="connsiteX748" fmla="*/ 870988 w 1318886"/>
                <a:gd name="connsiteY748" fmla="*/ 603279 h 828920"/>
                <a:gd name="connsiteX749" fmla="*/ 872179 w 1318886"/>
                <a:gd name="connsiteY749" fmla="*/ 617693 h 828920"/>
                <a:gd name="connsiteX750" fmla="*/ 873329 w 1318886"/>
                <a:gd name="connsiteY750" fmla="*/ 644688 h 828920"/>
                <a:gd name="connsiteX751" fmla="*/ 874520 w 1318886"/>
                <a:gd name="connsiteY751" fmla="*/ 653598 h 828920"/>
                <a:gd name="connsiteX752" fmla="*/ 875670 w 1318886"/>
                <a:gd name="connsiteY752" fmla="*/ 618219 h 828920"/>
                <a:gd name="connsiteX753" fmla="*/ 876821 w 1318886"/>
                <a:gd name="connsiteY753" fmla="*/ 621887 h 828920"/>
                <a:gd name="connsiteX754" fmla="*/ 878012 w 1318886"/>
                <a:gd name="connsiteY754" fmla="*/ 620839 h 828920"/>
                <a:gd name="connsiteX755" fmla="*/ 879162 w 1318886"/>
                <a:gd name="connsiteY755" fmla="*/ 614025 h 828920"/>
                <a:gd name="connsiteX756" fmla="*/ 880312 w 1318886"/>
                <a:gd name="connsiteY756" fmla="*/ 627391 h 828920"/>
                <a:gd name="connsiteX757" fmla="*/ 881503 w 1318886"/>
                <a:gd name="connsiteY757" fmla="*/ 649930 h 828920"/>
                <a:gd name="connsiteX758" fmla="*/ 882653 w 1318886"/>
                <a:gd name="connsiteY758" fmla="*/ 654908 h 828920"/>
                <a:gd name="connsiteX759" fmla="*/ 883803 w 1318886"/>
                <a:gd name="connsiteY759" fmla="*/ 642327 h 828920"/>
                <a:gd name="connsiteX760" fmla="*/ 884995 w 1318886"/>
                <a:gd name="connsiteY760" fmla="*/ 640757 h 828920"/>
                <a:gd name="connsiteX761" fmla="*/ 886145 w 1318886"/>
                <a:gd name="connsiteY761" fmla="*/ 684520 h 828920"/>
                <a:gd name="connsiteX762" fmla="*/ 887336 w 1318886"/>
                <a:gd name="connsiteY762" fmla="*/ 638396 h 828920"/>
                <a:gd name="connsiteX763" fmla="*/ 888486 w 1318886"/>
                <a:gd name="connsiteY763" fmla="*/ 609831 h 828920"/>
                <a:gd name="connsiteX764" fmla="*/ 889637 w 1318886"/>
                <a:gd name="connsiteY764" fmla="*/ 596465 h 828920"/>
                <a:gd name="connsiteX765" fmla="*/ 890827 w 1318886"/>
                <a:gd name="connsiteY765" fmla="*/ 628701 h 828920"/>
                <a:gd name="connsiteX766" fmla="*/ 891978 w 1318886"/>
                <a:gd name="connsiteY766" fmla="*/ 627913 h 828920"/>
                <a:gd name="connsiteX767" fmla="*/ 893128 w 1318886"/>
                <a:gd name="connsiteY767" fmla="*/ 616383 h 828920"/>
                <a:gd name="connsiteX768" fmla="*/ 894319 w 1318886"/>
                <a:gd name="connsiteY768" fmla="*/ 625033 h 828920"/>
                <a:gd name="connsiteX769" fmla="*/ 895469 w 1318886"/>
                <a:gd name="connsiteY769" fmla="*/ 643637 h 828920"/>
                <a:gd name="connsiteX770" fmla="*/ 896619 w 1318886"/>
                <a:gd name="connsiteY770" fmla="*/ 595154 h 828920"/>
                <a:gd name="connsiteX771" fmla="*/ 897811 w 1318886"/>
                <a:gd name="connsiteY771" fmla="*/ 591749 h 828920"/>
                <a:gd name="connsiteX772" fmla="*/ 898961 w 1318886"/>
                <a:gd name="connsiteY772" fmla="*/ 627913 h 828920"/>
                <a:gd name="connsiteX773" fmla="*/ 900111 w 1318886"/>
                <a:gd name="connsiteY773" fmla="*/ 632107 h 828920"/>
                <a:gd name="connsiteX774" fmla="*/ 901302 w 1318886"/>
                <a:gd name="connsiteY774" fmla="*/ 554275 h 828920"/>
                <a:gd name="connsiteX775" fmla="*/ 902452 w 1318886"/>
                <a:gd name="connsiteY775" fmla="*/ 560827 h 828920"/>
                <a:gd name="connsiteX776" fmla="*/ 903643 w 1318886"/>
                <a:gd name="connsiteY776" fmla="*/ 563969 h 828920"/>
                <a:gd name="connsiteX777" fmla="*/ 904794 w 1318886"/>
                <a:gd name="connsiteY777" fmla="*/ 601447 h 828920"/>
                <a:gd name="connsiteX778" fmla="*/ 905944 w 1318886"/>
                <a:gd name="connsiteY778" fmla="*/ 626602 h 828920"/>
                <a:gd name="connsiteX779" fmla="*/ 907135 w 1318886"/>
                <a:gd name="connsiteY779" fmla="*/ 601447 h 828920"/>
                <a:gd name="connsiteX780" fmla="*/ 908285 w 1318886"/>
                <a:gd name="connsiteY780" fmla="*/ 594633 h 828920"/>
                <a:gd name="connsiteX781" fmla="*/ 909435 w 1318886"/>
                <a:gd name="connsiteY781" fmla="*/ 585723 h 828920"/>
                <a:gd name="connsiteX782" fmla="*/ 910627 w 1318886"/>
                <a:gd name="connsiteY782" fmla="*/ 617956 h 828920"/>
                <a:gd name="connsiteX783" fmla="*/ 911777 w 1318886"/>
                <a:gd name="connsiteY783" fmla="*/ 607473 h 828920"/>
                <a:gd name="connsiteX784" fmla="*/ 912927 w 1318886"/>
                <a:gd name="connsiteY784" fmla="*/ 585723 h 828920"/>
                <a:gd name="connsiteX785" fmla="*/ 914118 w 1318886"/>
                <a:gd name="connsiteY785" fmla="*/ 604068 h 828920"/>
                <a:gd name="connsiteX786" fmla="*/ 915268 w 1318886"/>
                <a:gd name="connsiteY786" fmla="*/ 636038 h 828920"/>
                <a:gd name="connsiteX787" fmla="*/ 916419 w 1318886"/>
                <a:gd name="connsiteY787" fmla="*/ 652025 h 828920"/>
                <a:gd name="connsiteX788" fmla="*/ 917609 w 1318886"/>
                <a:gd name="connsiteY788" fmla="*/ 625818 h 828920"/>
                <a:gd name="connsiteX789" fmla="*/ 918760 w 1318886"/>
                <a:gd name="connsiteY789" fmla="*/ 655956 h 828920"/>
                <a:gd name="connsiteX790" fmla="*/ 919951 w 1318886"/>
                <a:gd name="connsiteY790" fmla="*/ 618740 h 828920"/>
                <a:gd name="connsiteX791" fmla="*/ 921101 w 1318886"/>
                <a:gd name="connsiteY791" fmla="*/ 605378 h 828920"/>
                <a:gd name="connsiteX792" fmla="*/ 922251 w 1318886"/>
                <a:gd name="connsiteY792" fmla="*/ 637348 h 828920"/>
                <a:gd name="connsiteX793" fmla="*/ 923442 w 1318886"/>
                <a:gd name="connsiteY793" fmla="*/ 612977 h 828920"/>
                <a:gd name="connsiteX794" fmla="*/ 924593 w 1318886"/>
                <a:gd name="connsiteY794" fmla="*/ 603279 h 828920"/>
                <a:gd name="connsiteX795" fmla="*/ 925743 w 1318886"/>
                <a:gd name="connsiteY795" fmla="*/ 621361 h 828920"/>
                <a:gd name="connsiteX796" fmla="*/ 926934 w 1318886"/>
                <a:gd name="connsiteY796" fmla="*/ 648878 h 828920"/>
                <a:gd name="connsiteX797" fmla="*/ 928084 w 1318886"/>
                <a:gd name="connsiteY797" fmla="*/ 613240 h 828920"/>
                <a:gd name="connsiteX798" fmla="*/ 929234 w 1318886"/>
                <a:gd name="connsiteY798" fmla="*/ 596206 h 828920"/>
                <a:gd name="connsiteX799" fmla="*/ 930425 w 1318886"/>
                <a:gd name="connsiteY799" fmla="*/ 612189 h 828920"/>
                <a:gd name="connsiteX800" fmla="*/ 931576 w 1318886"/>
                <a:gd name="connsiteY800" fmla="*/ 565279 h 828920"/>
                <a:gd name="connsiteX801" fmla="*/ 932726 w 1318886"/>
                <a:gd name="connsiteY801" fmla="*/ 608258 h 828920"/>
                <a:gd name="connsiteX802" fmla="*/ 933917 w 1318886"/>
                <a:gd name="connsiteY802" fmla="*/ 601184 h 828920"/>
                <a:gd name="connsiteX803" fmla="*/ 935067 w 1318886"/>
                <a:gd name="connsiteY803" fmla="*/ 618740 h 828920"/>
                <a:gd name="connsiteX804" fmla="*/ 936258 w 1318886"/>
                <a:gd name="connsiteY804" fmla="*/ 602495 h 828920"/>
                <a:gd name="connsiteX805" fmla="*/ 937409 w 1318886"/>
                <a:gd name="connsiteY805" fmla="*/ 640757 h 828920"/>
                <a:gd name="connsiteX806" fmla="*/ 938558 w 1318886"/>
                <a:gd name="connsiteY806" fmla="*/ 604068 h 828920"/>
                <a:gd name="connsiteX807" fmla="*/ 939750 w 1318886"/>
                <a:gd name="connsiteY807" fmla="*/ 637348 h 828920"/>
                <a:gd name="connsiteX808" fmla="*/ 940900 w 1318886"/>
                <a:gd name="connsiteY808" fmla="*/ 646783 h 828920"/>
                <a:gd name="connsiteX809" fmla="*/ 942050 w 1318886"/>
                <a:gd name="connsiteY809" fmla="*/ 638396 h 828920"/>
                <a:gd name="connsiteX810" fmla="*/ 943241 w 1318886"/>
                <a:gd name="connsiteY810" fmla="*/ 619003 h 828920"/>
                <a:gd name="connsiteX811" fmla="*/ 944391 w 1318886"/>
                <a:gd name="connsiteY811" fmla="*/ 644688 h 828920"/>
                <a:gd name="connsiteX812" fmla="*/ 945542 w 1318886"/>
                <a:gd name="connsiteY812" fmla="*/ 583102 h 828920"/>
                <a:gd name="connsiteX813" fmla="*/ 946733 w 1318886"/>
                <a:gd name="connsiteY813" fmla="*/ 638137 h 828920"/>
                <a:gd name="connsiteX814" fmla="*/ 947883 w 1318886"/>
                <a:gd name="connsiteY814" fmla="*/ 620576 h 828920"/>
                <a:gd name="connsiteX815" fmla="*/ 949074 w 1318886"/>
                <a:gd name="connsiteY815" fmla="*/ 623197 h 828920"/>
                <a:gd name="connsiteX816" fmla="*/ 950224 w 1318886"/>
                <a:gd name="connsiteY816" fmla="*/ 646258 h 828920"/>
                <a:gd name="connsiteX817" fmla="*/ 951374 w 1318886"/>
                <a:gd name="connsiteY817" fmla="*/ 646783 h 828920"/>
                <a:gd name="connsiteX818" fmla="*/ 952566 w 1318886"/>
                <a:gd name="connsiteY818" fmla="*/ 617171 h 828920"/>
                <a:gd name="connsiteX819" fmla="*/ 953716 w 1318886"/>
                <a:gd name="connsiteY819" fmla="*/ 619003 h 828920"/>
                <a:gd name="connsiteX820" fmla="*/ 954866 w 1318886"/>
                <a:gd name="connsiteY820" fmla="*/ 660413 h 828920"/>
                <a:gd name="connsiteX821" fmla="*/ 956057 w 1318886"/>
                <a:gd name="connsiteY821" fmla="*/ 675085 h 828920"/>
                <a:gd name="connsiteX822" fmla="*/ 957207 w 1318886"/>
                <a:gd name="connsiteY822" fmla="*/ 554797 h 828920"/>
                <a:gd name="connsiteX823" fmla="*/ 958358 w 1318886"/>
                <a:gd name="connsiteY823" fmla="*/ 545102 h 828920"/>
                <a:gd name="connsiteX824" fmla="*/ 959549 w 1318886"/>
                <a:gd name="connsiteY824" fmla="*/ 654120 h 828920"/>
                <a:gd name="connsiteX825" fmla="*/ 960699 w 1318886"/>
                <a:gd name="connsiteY825" fmla="*/ 622934 h 828920"/>
                <a:gd name="connsiteX826" fmla="*/ 961849 w 1318886"/>
                <a:gd name="connsiteY826" fmla="*/ 610620 h 828920"/>
                <a:gd name="connsiteX827" fmla="*/ 963040 w 1318886"/>
                <a:gd name="connsiteY827" fmla="*/ 650189 h 828920"/>
                <a:gd name="connsiteX828" fmla="*/ 964190 w 1318886"/>
                <a:gd name="connsiteY828" fmla="*/ 630275 h 828920"/>
                <a:gd name="connsiteX829" fmla="*/ 965381 w 1318886"/>
                <a:gd name="connsiteY829" fmla="*/ 652025 h 828920"/>
                <a:gd name="connsiteX830" fmla="*/ 966532 w 1318886"/>
                <a:gd name="connsiteY830" fmla="*/ 677706 h 828920"/>
                <a:gd name="connsiteX831" fmla="*/ 967682 w 1318886"/>
                <a:gd name="connsiteY831" fmla="*/ 647046 h 828920"/>
                <a:gd name="connsiteX832" fmla="*/ 968873 w 1318886"/>
                <a:gd name="connsiteY832" fmla="*/ 629223 h 828920"/>
                <a:gd name="connsiteX833" fmla="*/ 970023 w 1318886"/>
                <a:gd name="connsiteY833" fmla="*/ 664081 h 828920"/>
                <a:gd name="connsiteX834" fmla="*/ 971173 w 1318886"/>
                <a:gd name="connsiteY834" fmla="*/ 656481 h 828920"/>
                <a:gd name="connsiteX835" fmla="*/ 972365 w 1318886"/>
                <a:gd name="connsiteY835" fmla="*/ 675874 h 828920"/>
                <a:gd name="connsiteX836" fmla="*/ 973515 w 1318886"/>
                <a:gd name="connsiteY836" fmla="*/ 680852 h 828920"/>
                <a:gd name="connsiteX837" fmla="*/ 974665 w 1318886"/>
                <a:gd name="connsiteY837" fmla="*/ 653335 h 828920"/>
                <a:gd name="connsiteX838" fmla="*/ 975856 w 1318886"/>
                <a:gd name="connsiteY838" fmla="*/ 663033 h 828920"/>
                <a:gd name="connsiteX839" fmla="*/ 977006 w 1318886"/>
                <a:gd name="connsiteY839" fmla="*/ 649930 h 828920"/>
                <a:gd name="connsiteX840" fmla="*/ 978156 w 1318886"/>
                <a:gd name="connsiteY840" fmla="*/ 646520 h 828920"/>
                <a:gd name="connsiteX841" fmla="*/ 979348 w 1318886"/>
                <a:gd name="connsiteY841" fmla="*/ 671943 h 828920"/>
                <a:gd name="connsiteX842" fmla="*/ 980498 w 1318886"/>
                <a:gd name="connsiteY842" fmla="*/ 658576 h 828920"/>
                <a:gd name="connsiteX843" fmla="*/ 981689 w 1318886"/>
                <a:gd name="connsiteY843" fmla="*/ 686619 h 828920"/>
                <a:gd name="connsiteX844" fmla="*/ 982839 w 1318886"/>
                <a:gd name="connsiteY844" fmla="*/ 677184 h 828920"/>
                <a:gd name="connsiteX845" fmla="*/ 983989 w 1318886"/>
                <a:gd name="connsiteY845" fmla="*/ 674563 h 828920"/>
                <a:gd name="connsiteX846" fmla="*/ 985181 w 1318886"/>
                <a:gd name="connsiteY846" fmla="*/ 634206 h 828920"/>
                <a:gd name="connsiteX847" fmla="*/ 986330 w 1318886"/>
                <a:gd name="connsiteY847" fmla="*/ 643115 h 828920"/>
                <a:gd name="connsiteX848" fmla="*/ 987481 w 1318886"/>
                <a:gd name="connsiteY848" fmla="*/ 678232 h 828920"/>
                <a:gd name="connsiteX849" fmla="*/ 988672 w 1318886"/>
                <a:gd name="connsiteY849" fmla="*/ 650977 h 828920"/>
                <a:gd name="connsiteX850" fmla="*/ 989822 w 1318886"/>
                <a:gd name="connsiteY850" fmla="*/ 671943 h 828920"/>
                <a:gd name="connsiteX851" fmla="*/ 990972 w 1318886"/>
                <a:gd name="connsiteY851" fmla="*/ 686356 h 828920"/>
                <a:gd name="connsiteX852" fmla="*/ 992163 w 1318886"/>
                <a:gd name="connsiteY852" fmla="*/ 669322 h 828920"/>
                <a:gd name="connsiteX853" fmla="*/ 993314 w 1318886"/>
                <a:gd name="connsiteY853" fmla="*/ 665654 h 828920"/>
                <a:gd name="connsiteX854" fmla="*/ 994464 w 1318886"/>
                <a:gd name="connsiteY854" fmla="*/ 650189 h 828920"/>
                <a:gd name="connsiteX855" fmla="*/ 995655 w 1318886"/>
                <a:gd name="connsiteY855" fmla="*/ 677706 h 828920"/>
                <a:gd name="connsiteX856" fmla="*/ 996805 w 1318886"/>
                <a:gd name="connsiteY856" fmla="*/ 665654 h 828920"/>
                <a:gd name="connsiteX857" fmla="*/ 997997 w 1318886"/>
                <a:gd name="connsiteY857" fmla="*/ 672990 h 828920"/>
                <a:gd name="connsiteX858" fmla="*/ 999146 w 1318886"/>
                <a:gd name="connsiteY858" fmla="*/ 644426 h 828920"/>
                <a:gd name="connsiteX859" fmla="*/ 1000297 w 1318886"/>
                <a:gd name="connsiteY859" fmla="*/ 664602 h 828920"/>
                <a:gd name="connsiteX860" fmla="*/ 1001488 w 1318886"/>
                <a:gd name="connsiteY860" fmla="*/ 634990 h 828920"/>
                <a:gd name="connsiteX861" fmla="*/ 1002638 w 1318886"/>
                <a:gd name="connsiteY861" fmla="*/ 660671 h 828920"/>
                <a:gd name="connsiteX862" fmla="*/ 1003788 w 1318886"/>
                <a:gd name="connsiteY862" fmla="*/ 650189 h 828920"/>
                <a:gd name="connsiteX863" fmla="*/ 1004979 w 1318886"/>
                <a:gd name="connsiteY863" fmla="*/ 632895 h 828920"/>
                <a:gd name="connsiteX864" fmla="*/ 1006130 w 1318886"/>
                <a:gd name="connsiteY864" fmla="*/ 645473 h 828920"/>
                <a:gd name="connsiteX865" fmla="*/ 1007280 w 1318886"/>
                <a:gd name="connsiteY865" fmla="*/ 659361 h 828920"/>
                <a:gd name="connsiteX866" fmla="*/ 1008471 w 1318886"/>
                <a:gd name="connsiteY866" fmla="*/ 657003 h 828920"/>
                <a:gd name="connsiteX867" fmla="*/ 1009621 w 1318886"/>
                <a:gd name="connsiteY867" fmla="*/ 612714 h 828920"/>
                <a:gd name="connsiteX868" fmla="*/ 1010771 w 1318886"/>
                <a:gd name="connsiteY868" fmla="*/ 574977 h 828920"/>
                <a:gd name="connsiteX869" fmla="*/ 1011962 w 1318886"/>
                <a:gd name="connsiteY869" fmla="*/ 628176 h 828920"/>
                <a:gd name="connsiteX870" fmla="*/ 1013112 w 1318886"/>
                <a:gd name="connsiteY870" fmla="*/ 657529 h 828920"/>
                <a:gd name="connsiteX871" fmla="*/ 1014304 w 1318886"/>
                <a:gd name="connsiteY871" fmla="*/ 667223 h 828920"/>
                <a:gd name="connsiteX872" fmla="*/ 1015454 w 1318886"/>
                <a:gd name="connsiteY872" fmla="*/ 628964 h 828920"/>
                <a:gd name="connsiteX873" fmla="*/ 1016604 w 1318886"/>
                <a:gd name="connsiteY873" fmla="*/ 651499 h 828920"/>
                <a:gd name="connsiteX874" fmla="*/ 1017795 w 1318886"/>
                <a:gd name="connsiteY874" fmla="*/ 635775 h 828920"/>
                <a:gd name="connsiteX875" fmla="*/ 1018945 w 1318886"/>
                <a:gd name="connsiteY875" fmla="*/ 626344 h 828920"/>
                <a:gd name="connsiteX876" fmla="*/ 1020096 w 1318886"/>
                <a:gd name="connsiteY876" fmla="*/ 620051 h 828920"/>
                <a:gd name="connsiteX877" fmla="*/ 1021287 w 1318886"/>
                <a:gd name="connsiteY877" fmla="*/ 639706 h 828920"/>
                <a:gd name="connsiteX878" fmla="*/ 1022437 w 1318886"/>
                <a:gd name="connsiteY878" fmla="*/ 614551 h 828920"/>
                <a:gd name="connsiteX879" fmla="*/ 1023587 w 1318886"/>
                <a:gd name="connsiteY879" fmla="*/ 686878 h 828920"/>
                <a:gd name="connsiteX880" fmla="*/ 1024778 w 1318886"/>
                <a:gd name="connsiteY880" fmla="*/ 670370 h 828920"/>
                <a:gd name="connsiteX881" fmla="*/ 1025928 w 1318886"/>
                <a:gd name="connsiteY881" fmla="*/ 684520 h 828920"/>
                <a:gd name="connsiteX882" fmla="*/ 1027120 w 1318886"/>
                <a:gd name="connsiteY882" fmla="*/ 664602 h 828920"/>
                <a:gd name="connsiteX883" fmla="*/ 1028270 w 1318886"/>
                <a:gd name="connsiteY883" fmla="*/ 620839 h 828920"/>
                <a:gd name="connsiteX884" fmla="*/ 1029420 w 1318886"/>
                <a:gd name="connsiteY884" fmla="*/ 647046 h 828920"/>
                <a:gd name="connsiteX885" fmla="*/ 1030611 w 1318886"/>
                <a:gd name="connsiteY885" fmla="*/ 679016 h 828920"/>
                <a:gd name="connsiteX886" fmla="*/ 1031761 w 1318886"/>
                <a:gd name="connsiteY886" fmla="*/ 664081 h 828920"/>
                <a:gd name="connsiteX887" fmla="*/ 1032912 w 1318886"/>
                <a:gd name="connsiteY887" fmla="*/ 683999 h 828920"/>
                <a:gd name="connsiteX888" fmla="*/ 1034102 w 1318886"/>
                <a:gd name="connsiteY888" fmla="*/ 661197 h 828920"/>
                <a:gd name="connsiteX889" fmla="*/ 1035253 w 1318886"/>
                <a:gd name="connsiteY889" fmla="*/ 663818 h 828920"/>
                <a:gd name="connsiteX890" fmla="*/ 1036403 w 1318886"/>
                <a:gd name="connsiteY890" fmla="*/ 659887 h 828920"/>
                <a:gd name="connsiteX891" fmla="*/ 1037594 w 1318886"/>
                <a:gd name="connsiteY891" fmla="*/ 674563 h 828920"/>
                <a:gd name="connsiteX892" fmla="*/ 1038744 w 1318886"/>
                <a:gd name="connsiteY892" fmla="*/ 656481 h 828920"/>
                <a:gd name="connsiteX893" fmla="*/ 1039894 w 1318886"/>
                <a:gd name="connsiteY893" fmla="*/ 651762 h 828920"/>
                <a:gd name="connsiteX894" fmla="*/ 1041086 w 1318886"/>
                <a:gd name="connsiteY894" fmla="*/ 687404 h 828920"/>
                <a:gd name="connsiteX895" fmla="*/ 1042236 w 1318886"/>
                <a:gd name="connsiteY895" fmla="*/ 607210 h 828920"/>
                <a:gd name="connsiteX896" fmla="*/ 1043427 w 1318886"/>
                <a:gd name="connsiteY896" fmla="*/ 636563 h 828920"/>
                <a:gd name="connsiteX897" fmla="*/ 1044577 w 1318886"/>
                <a:gd name="connsiteY897" fmla="*/ 639184 h 828920"/>
                <a:gd name="connsiteX898" fmla="*/ 1045727 w 1318886"/>
                <a:gd name="connsiteY898" fmla="*/ 667749 h 828920"/>
                <a:gd name="connsiteX899" fmla="*/ 1046918 w 1318886"/>
                <a:gd name="connsiteY899" fmla="*/ 686356 h 828920"/>
                <a:gd name="connsiteX900" fmla="*/ 1048069 w 1318886"/>
                <a:gd name="connsiteY900" fmla="*/ 673775 h 828920"/>
                <a:gd name="connsiteX901" fmla="*/ 1049219 w 1318886"/>
                <a:gd name="connsiteY901" fmla="*/ 695266 h 828920"/>
                <a:gd name="connsiteX902" fmla="*/ 1050410 w 1318886"/>
                <a:gd name="connsiteY902" fmla="*/ 690809 h 828920"/>
                <a:gd name="connsiteX903" fmla="*/ 1051560 w 1318886"/>
                <a:gd name="connsiteY903" fmla="*/ 659624 h 828920"/>
                <a:gd name="connsiteX904" fmla="*/ 1052710 w 1318886"/>
                <a:gd name="connsiteY904" fmla="*/ 671154 h 828920"/>
                <a:gd name="connsiteX905" fmla="*/ 1053902 w 1318886"/>
                <a:gd name="connsiteY905" fmla="*/ 676921 h 828920"/>
                <a:gd name="connsiteX906" fmla="*/ 1055052 w 1318886"/>
                <a:gd name="connsiteY906" fmla="*/ 670107 h 828920"/>
                <a:gd name="connsiteX907" fmla="*/ 1056202 w 1318886"/>
                <a:gd name="connsiteY907" fmla="*/ 669059 h 828920"/>
                <a:gd name="connsiteX908" fmla="*/ 1057393 w 1318886"/>
                <a:gd name="connsiteY908" fmla="*/ 700507 h 828920"/>
                <a:gd name="connsiteX909" fmla="*/ 1058543 w 1318886"/>
                <a:gd name="connsiteY909" fmla="*/ 642852 h 828920"/>
                <a:gd name="connsiteX910" fmla="*/ 1059734 w 1318886"/>
                <a:gd name="connsiteY910" fmla="*/ 628176 h 828920"/>
                <a:gd name="connsiteX911" fmla="*/ 1060885 w 1318886"/>
                <a:gd name="connsiteY911" fmla="*/ 672206 h 828920"/>
                <a:gd name="connsiteX912" fmla="*/ 1062035 w 1318886"/>
                <a:gd name="connsiteY912" fmla="*/ 662245 h 828920"/>
                <a:gd name="connsiteX913" fmla="*/ 1063226 w 1318886"/>
                <a:gd name="connsiteY913" fmla="*/ 638137 h 828920"/>
                <a:gd name="connsiteX914" fmla="*/ 1064376 w 1318886"/>
                <a:gd name="connsiteY914" fmla="*/ 697887 h 828920"/>
                <a:gd name="connsiteX915" fmla="*/ 1065526 w 1318886"/>
                <a:gd name="connsiteY915" fmla="*/ 668275 h 828920"/>
                <a:gd name="connsiteX916" fmla="*/ 1066718 w 1318886"/>
                <a:gd name="connsiteY916" fmla="*/ 698671 h 828920"/>
                <a:gd name="connsiteX917" fmla="*/ 1067868 w 1318886"/>
                <a:gd name="connsiteY917" fmla="*/ 690550 h 828920"/>
                <a:gd name="connsiteX918" fmla="*/ 1069018 w 1318886"/>
                <a:gd name="connsiteY918" fmla="*/ 699723 h 828920"/>
                <a:gd name="connsiteX919" fmla="*/ 1070209 w 1318886"/>
                <a:gd name="connsiteY919" fmla="*/ 696314 h 828920"/>
                <a:gd name="connsiteX920" fmla="*/ 1071359 w 1318886"/>
                <a:gd name="connsiteY920" fmla="*/ 666964 h 828920"/>
                <a:gd name="connsiteX921" fmla="*/ 1072510 w 1318886"/>
                <a:gd name="connsiteY921" fmla="*/ 677706 h 828920"/>
                <a:gd name="connsiteX922" fmla="*/ 1073700 w 1318886"/>
                <a:gd name="connsiteY922" fmla="*/ 690288 h 828920"/>
                <a:gd name="connsiteX923" fmla="*/ 1074851 w 1318886"/>
                <a:gd name="connsiteY923" fmla="*/ 694740 h 828920"/>
                <a:gd name="connsiteX924" fmla="*/ 1076042 w 1318886"/>
                <a:gd name="connsiteY924" fmla="*/ 682947 h 828920"/>
                <a:gd name="connsiteX925" fmla="*/ 1077192 w 1318886"/>
                <a:gd name="connsiteY925" fmla="*/ 700770 h 828920"/>
                <a:gd name="connsiteX926" fmla="*/ 1078342 w 1318886"/>
                <a:gd name="connsiteY926" fmla="*/ 706012 h 828920"/>
                <a:gd name="connsiteX927" fmla="*/ 1079533 w 1318886"/>
                <a:gd name="connsiteY927" fmla="*/ 716232 h 828920"/>
                <a:gd name="connsiteX928" fmla="*/ 1080684 w 1318886"/>
                <a:gd name="connsiteY928" fmla="*/ 705486 h 828920"/>
                <a:gd name="connsiteX929" fmla="*/ 1081833 w 1318886"/>
                <a:gd name="connsiteY929" fmla="*/ 707059 h 828920"/>
                <a:gd name="connsiteX930" fmla="*/ 1083025 w 1318886"/>
                <a:gd name="connsiteY930" fmla="*/ 705223 h 828920"/>
                <a:gd name="connsiteX931" fmla="*/ 1084175 w 1318886"/>
                <a:gd name="connsiteY931" fmla="*/ 714921 h 828920"/>
                <a:gd name="connsiteX932" fmla="*/ 1085325 w 1318886"/>
                <a:gd name="connsiteY932" fmla="*/ 697624 h 828920"/>
                <a:gd name="connsiteX933" fmla="*/ 1086516 w 1318886"/>
                <a:gd name="connsiteY933" fmla="*/ 715184 h 828920"/>
                <a:gd name="connsiteX934" fmla="*/ 1087667 w 1318886"/>
                <a:gd name="connsiteY934" fmla="*/ 677447 h 828920"/>
                <a:gd name="connsiteX935" fmla="*/ 1088858 w 1318886"/>
                <a:gd name="connsiteY935" fmla="*/ 683210 h 828920"/>
                <a:gd name="connsiteX936" fmla="*/ 1090008 w 1318886"/>
                <a:gd name="connsiteY936" fmla="*/ 700770 h 828920"/>
                <a:gd name="connsiteX937" fmla="*/ 1091158 w 1318886"/>
                <a:gd name="connsiteY937" fmla="*/ 694481 h 828920"/>
                <a:gd name="connsiteX938" fmla="*/ 1092349 w 1318886"/>
                <a:gd name="connsiteY938" fmla="*/ 710464 h 828920"/>
                <a:gd name="connsiteX939" fmla="*/ 1093500 w 1318886"/>
                <a:gd name="connsiteY939" fmla="*/ 696839 h 828920"/>
                <a:gd name="connsiteX940" fmla="*/ 1094649 w 1318886"/>
                <a:gd name="connsiteY940" fmla="*/ 680589 h 828920"/>
                <a:gd name="connsiteX941" fmla="*/ 1095841 w 1318886"/>
                <a:gd name="connsiteY941" fmla="*/ 699982 h 828920"/>
                <a:gd name="connsiteX942" fmla="*/ 1096991 w 1318886"/>
                <a:gd name="connsiteY942" fmla="*/ 710727 h 828920"/>
                <a:gd name="connsiteX943" fmla="*/ 1098141 w 1318886"/>
                <a:gd name="connsiteY943" fmla="*/ 724619 h 828920"/>
                <a:gd name="connsiteX944" fmla="*/ 1099332 w 1318886"/>
                <a:gd name="connsiteY944" fmla="*/ 736934 h 828920"/>
                <a:gd name="connsiteX945" fmla="*/ 1100482 w 1318886"/>
                <a:gd name="connsiteY945" fmla="*/ 704438 h 828920"/>
                <a:gd name="connsiteX946" fmla="*/ 1101633 w 1318886"/>
                <a:gd name="connsiteY946" fmla="*/ 733003 h 828920"/>
                <a:gd name="connsiteX947" fmla="*/ 1102824 w 1318886"/>
                <a:gd name="connsiteY947" fmla="*/ 724094 h 828920"/>
                <a:gd name="connsiteX948" fmla="*/ 1103974 w 1318886"/>
                <a:gd name="connsiteY948" fmla="*/ 709943 h 828920"/>
                <a:gd name="connsiteX949" fmla="*/ 1105165 w 1318886"/>
                <a:gd name="connsiteY949" fmla="*/ 724878 h 828920"/>
                <a:gd name="connsiteX950" fmla="*/ 1106315 w 1318886"/>
                <a:gd name="connsiteY950" fmla="*/ 716232 h 828920"/>
                <a:gd name="connsiteX951" fmla="*/ 1107465 w 1318886"/>
                <a:gd name="connsiteY951" fmla="*/ 709680 h 828920"/>
                <a:gd name="connsiteX952" fmla="*/ 1108657 w 1318886"/>
                <a:gd name="connsiteY952" fmla="*/ 717805 h 828920"/>
                <a:gd name="connsiteX953" fmla="*/ 1109807 w 1318886"/>
                <a:gd name="connsiteY953" fmla="*/ 742964 h 828920"/>
                <a:gd name="connsiteX954" fmla="*/ 1110957 w 1318886"/>
                <a:gd name="connsiteY954" fmla="*/ 730119 h 828920"/>
                <a:gd name="connsiteX955" fmla="*/ 1112148 w 1318886"/>
                <a:gd name="connsiteY955" fmla="*/ 735887 h 828920"/>
                <a:gd name="connsiteX956" fmla="*/ 1113298 w 1318886"/>
                <a:gd name="connsiteY956" fmla="*/ 726977 h 828920"/>
                <a:gd name="connsiteX957" fmla="*/ 1114449 w 1318886"/>
                <a:gd name="connsiteY957" fmla="*/ 731956 h 828920"/>
                <a:gd name="connsiteX958" fmla="*/ 1115640 w 1318886"/>
                <a:gd name="connsiteY958" fmla="*/ 736412 h 828920"/>
                <a:gd name="connsiteX959" fmla="*/ 1116790 w 1318886"/>
                <a:gd name="connsiteY959" fmla="*/ 740602 h 828920"/>
                <a:gd name="connsiteX960" fmla="*/ 1117940 w 1318886"/>
                <a:gd name="connsiteY960" fmla="*/ 731430 h 828920"/>
                <a:gd name="connsiteX961" fmla="*/ 1119131 w 1318886"/>
                <a:gd name="connsiteY961" fmla="*/ 756068 h 828920"/>
                <a:gd name="connsiteX962" fmla="*/ 1120281 w 1318886"/>
                <a:gd name="connsiteY962" fmla="*/ 736150 h 828920"/>
                <a:gd name="connsiteX963" fmla="*/ 1121472 w 1318886"/>
                <a:gd name="connsiteY963" fmla="*/ 743486 h 828920"/>
                <a:gd name="connsiteX964" fmla="*/ 1122623 w 1318886"/>
                <a:gd name="connsiteY964" fmla="*/ 723309 h 828920"/>
                <a:gd name="connsiteX965" fmla="*/ 1123773 w 1318886"/>
                <a:gd name="connsiteY965" fmla="*/ 762093 h 828920"/>
                <a:gd name="connsiteX966" fmla="*/ 1124964 w 1318886"/>
                <a:gd name="connsiteY966" fmla="*/ 703128 h 828920"/>
                <a:gd name="connsiteX967" fmla="*/ 1126114 w 1318886"/>
                <a:gd name="connsiteY967" fmla="*/ 749775 h 828920"/>
                <a:gd name="connsiteX968" fmla="*/ 1127264 w 1318886"/>
                <a:gd name="connsiteY968" fmla="*/ 736412 h 828920"/>
                <a:gd name="connsiteX969" fmla="*/ 1128456 w 1318886"/>
                <a:gd name="connsiteY969" fmla="*/ 771792 h 828920"/>
                <a:gd name="connsiteX970" fmla="*/ 1129606 w 1318886"/>
                <a:gd name="connsiteY970" fmla="*/ 748990 h 828920"/>
                <a:gd name="connsiteX971" fmla="*/ 1130756 w 1318886"/>
                <a:gd name="connsiteY971" fmla="*/ 740081 h 828920"/>
                <a:gd name="connsiteX972" fmla="*/ 1131947 w 1318886"/>
                <a:gd name="connsiteY972" fmla="*/ 739818 h 828920"/>
                <a:gd name="connsiteX973" fmla="*/ 1133097 w 1318886"/>
                <a:gd name="connsiteY973" fmla="*/ 753447 h 828920"/>
                <a:gd name="connsiteX974" fmla="*/ 1134247 w 1318886"/>
                <a:gd name="connsiteY974" fmla="*/ 730382 h 828920"/>
                <a:gd name="connsiteX975" fmla="*/ 1135439 w 1318886"/>
                <a:gd name="connsiteY975" fmla="*/ 756852 h 828920"/>
                <a:gd name="connsiteX976" fmla="*/ 1136589 w 1318886"/>
                <a:gd name="connsiteY976" fmla="*/ 768119 h 828920"/>
                <a:gd name="connsiteX977" fmla="*/ 1137780 w 1318886"/>
                <a:gd name="connsiteY977" fmla="*/ 762093 h 828920"/>
                <a:gd name="connsiteX978" fmla="*/ 1138930 w 1318886"/>
                <a:gd name="connsiteY978" fmla="*/ 757115 h 828920"/>
                <a:gd name="connsiteX979" fmla="*/ 1140080 w 1318886"/>
                <a:gd name="connsiteY979" fmla="*/ 745322 h 828920"/>
                <a:gd name="connsiteX980" fmla="*/ 1141272 w 1318886"/>
                <a:gd name="connsiteY980" fmla="*/ 753184 h 828920"/>
                <a:gd name="connsiteX981" fmla="*/ 1142421 w 1318886"/>
                <a:gd name="connsiteY981" fmla="*/ 750037 h 828920"/>
                <a:gd name="connsiteX982" fmla="*/ 1143572 w 1318886"/>
                <a:gd name="connsiteY982" fmla="*/ 757637 h 828920"/>
                <a:gd name="connsiteX983" fmla="*/ 1144763 w 1318886"/>
                <a:gd name="connsiteY983" fmla="*/ 760783 h 828920"/>
                <a:gd name="connsiteX984" fmla="*/ 1145913 w 1318886"/>
                <a:gd name="connsiteY984" fmla="*/ 777818 h 828920"/>
                <a:gd name="connsiteX985" fmla="*/ 1147063 w 1318886"/>
                <a:gd name="connsiteY985" fmla="*/ 763667 h 828920"/>
                <a:gd name="connsiteX986" fmla="*/ 1148254 w 1318886"/>
                <a:gd name="connsiteY986" fmla="*/ 766809 h 828920"/>
                <a:gd name="connsiteX987" fmla="*/ 1149405 w 1318886"/>
                <a:gd name="connsiteY987" fmla="*/ 758947 h 828920"/>
                <a:gd name="connsiteX988" fmla="*/ 1150555 w 1318886"/>
                <a:gd name="connsiteY988" fmla="*/ 768908 h 828920"/>
                <a:gd name="connsiteX989" fmla="*/ 1151746 w 1318886"/>
                <a:gd name="connsiteY989" fmla="*/ 788563 h 828920"/>
                <a:gd name="connsiteX990" fmla="*/ 1152896 w 1318886"/>
                <a:gd name="connsiteY990" fmla="*/ 783322 h 828920"/>
                <a:gd name="connsiteX991" fmla="*/ 1154088 w 1318886"/>
                <a:gd name="connsiteY991" fmla="*/ 780175 h 828920"/>
                <a:gd name="connsiteX992" fmla="*/ 1155237 w 1318886"/>
                <a:gd name="connsiteY992" fmla="*/ 764977 h 828920"/>
                <a:gd name="connsiteX993" fmla="*/ 1156388 w 1318886"/>
                <a:gd name="connsiteY993" fmla="*/ 761568 h 828920"/>
                <a:gd name="connsiteX994" fmla="*/ 1157579 w 1318886"/>
                <a:gd name="connsiteY994" fmla="*/ 779912 h 828920"/>
                <a:gd name="connsiteX995" fmla="*/ 1158729 w 1318886"/>
                <a:gd name="connsiteY995" fmla="*/ 781223 h 828920"/>
                <a:gd name="connsiteX996" fmla="*/ 1159879 w 1318886"/>
                <a:gd name="connsiteY996" fmla="*/ 773361 h 828920"/>
                <a:gd name="connsiteX997" fmla="*/ 1161070 w 1318886"/>
                <a:gd name="connsiteY997" fmla="*/ 781223 h 828920"/>
                <a:gd name="connsiteX998" fmla="*/ 1162221 w 1318886"/>
                <a:gd name="connsiteY998" fmla="*/ 779654 h 828920"/>
                <a:gd name="connsiteX999" fmla="*/ 1163371 w 1318886"/>
                <a:gd name="connsiteY999" fmla="*/ 772050 h 828920"/>
                <a:gd name="connsiteX1000" fmla="*/ 1164562 w 1318886"/>
                <a:gd name="connsiteY1000" fmla="*/ 768119 h 828920"/>
                <a:gd name="connsiteX1001" fmla="*/ 1165712 w 1318886"/>
                <a:gd name="connsiteY1001" fmla="*/ 775981 h 828920"/>
                <a:gd name="connsiteX1002" fmla="*/ 1166903 w 1318886"/>
                <a:gd name="connsiteY1002" fmla="*/ 778865 h 828920"/>
                <a:gd name="connsiteX1003" fmla="*/ 1168053 w 1318886"/>
                <a:gd name="connsiteY1003" fmla="*/ 786990 h 828920"/>
                <a:gd name="connsiteX1004" fmla="*/ 1169203 w 1318886"/>
                <a:gd name="connsiteY1004" fmla="*/ 775723 h 828920"/>
                <a:gd name="connsiteX1005" fmla="*/ 1170395 w 1318886"/>
                <a:gd name="connsiteY1005" fmla="*/ 788037 h 828920"/>
                <a:gd name="connsiteX1006" fmla="*/ 1171545 w 1318886"/>
                <a:gd name="connsiteY1006" fmla="*/ 761831 h 828920"/>
                <a:gd name="connsiteX1007" fmla="*/ 1172695 w 1318886"/>
                <a:gd name="connsiteY1007" fmla="*/ 771529 h 828920"/>
                <a:gd name="connsiteX1008" fmla="*/ 1173886 w 1318886"/>
                <a:gd name="connsiteY1008" fmla="*/ 778602 h 828920"/>
                <a:gd name="connsiteX1009" fmla="*/ 1175036 w 1318886"/>
                <a:gd name="connsiteY1009" fmla="*/ 768645 h 828920"/>
                <a:gd name="connsiteX1010" fmla="*/ 1176187 w 1318886"/>
                <a:gd name="connsiteY1010" fmla="*/ 804024 h 828920"/>
                <a:gd name="connsiteX1011" fmla="*/ 1177378 w 1318886"/>
                <a:gd name="connsiteY1011" fmla="*/ 795637 h 828920"/>
                <a:gd name="connsiteX1012" fmla="*/ 1178528 w 1318886"/>
                <a:gd name="connsiteY1012" fmla="*/ 807430 h 828920"/>
                <a:gd name="connsiteX1013" fmla="*/ 1179678 w 1318886"/>
                <a:gd name="connsiteY1013" fmla="*/ 795115 h 828920"/>
                <a:gd name="connsiteX1014" fmla="*/ 1180869 w 1318886"/>
                <a:gd name="connsiteY1014" fmla="*/ 784369 h 828920"/>
                <a:gd name="connsiteX1015" fmla="*/ 1182019 w 1318886"/>
                <a:gd name="connsiteY1015" fmla="*/ 812412 h 828920"/>
                <a:gd name="connsiteX1016" fmla="*/ 1183211 w 1318886"/>
                <a:gd name="connsiteY1016" fmla="*/ 816602 h 828920"/>
                <a:gd name="connsiteX1017" fmla="*/ 1184361 w 1318886"/>
                <a:gd name="connsiteY1017" fmla="*/ 809529 h 828920"/>
                <a:gd name="connsiteX1018" fmla="*/ 1185511 w 1318886"/>
                <a:gd name="connsiteY1018" fmla="*/ 817654 h 828920"/>
                <a:gd name="connsiteX1019" fmla="*/ 1186702 w 1318886"/>
                <a:gd name="connsiteY1019" fmla="*/ 819749 h 828920"/>
                <a:gd name="connsiteX1020" fmla="*/ 1187852 w 1318886"/>
                <a:gd name="connsiteY1020" fmla="*/ 810839 h 828920"/>
                <a:gd name="connsiteX1021" fmla="*/ 1189003 w 1318886"/>
                <a:gd name="connsiteY1021" fmla="*/ 806645 h 828920"/>
                <a:gd name="connsiteX1022" fmla="*/ 1190193 w 1318886"/>
                <a:gd name="connsiteY1022" fmla="*/ 817912 h 828920"/>
                <a:gd name="connsiteX1023" fmla="*/ 1191344 w 1318886"/>
                <a:gd name="connsiteY1023" fmla="*/ 818438 h 828920"/>
                <a:gd name="connsiteX1024" fmla="*/ 1192494 w 1318886"/>
                <a:gd name="connsiteY1024" fmla="*/ 820533 h 828920"/>
                <a:gd name="connsiteX1025" fmla="*/ 1193685 w 1318886"/>
                <a:gd name="connsiteY1025" fmla="*/ 821059 h 828920"/>
                <a:gd name="connsiteX1026" fmla="*/ 1194835 w 1318886"/>
                <a:gd name="connsiteY1026" fmla="*/ 821843 h 828920"/>
                <a:gd name="connsiteX1027" fmla="*/ 1195985 w 1318886"/>
                <a:gd name="connsiteY1027" fmla="*/ 814244 h 828920"/>
                <a:gd name="connsiteX1028" fmla="*/ 1197177 w 1318886"/>
                <a:gd name="connsiteY1028" fmla="*/ 807955 h 828920"/>
                <a:gd name="connsiteX1029" fmla="*/ 1198327 w 1318886"/>
                <a:gd name="connsiteY1029" fmla="*/ 821059 h 828920"/>
                <a:gd name="connsiteX1030" fmla="*/ 1199518 w 1318886"/>
                <a:gd name="connsiteY1030" fmla="*/ 820796 h 828920"/>
                <a:gd name="connsiteX1031" fmla="*/ 1200668 w 1318886"/>
                <a:gd name="connsiteY1031" fmla="*/ 821322 h 828920"/>
                <a:gd name="connsiteX1032" fmla="*/ 1201818 w 1318886"/>
                <a:gd name="connsiteY1032" fmla="*/ 823417 h 828920"/>
                <a:gd name="connsiteX1033" fmla="*/ 1203009 w 1318886"/>
                <a:gd name="connsiteY1033" fmla="*/ 822106 h 828920"/>
                <a:gd name="connsiteX1034" fmla="*/ 1204160 w 1318886"/>
                <a:gd name="connsiteY1034" fmla="*/ 816865 h 828920"/>
                <a:gd name="connsiteX1035" fmla="*/ 1205310 w 1318886"/>
                <a:gd name="connsiteY1035" fmla="*/ 814507 h 828920"/>
                <a:gd name="connsiteX1036" fmla="*/ 1206501 w 1318886"/>
                <a:gd name="connsiteY1036" fmla="*/ 823154 h 828920"/>
                <a:gd name="connsiteX1037" fmla="*/ 1207651 w 1318886"/>
                <a:gd name="connsiteY1037" fmla="*/ 823942 h 828920"/>
                <a:gd name="connsiteX1038" fmla="*/ 1208801 w 1318886"/>
                <a:gd name="connsiteY1038" fmla="*/ 823417 h 828920"/>
                <a:gd name="connsiteX1039" fmla="*/ 1209993 w 1318886"/>
                <a:gd name="connsiteY1039" fmla="*/ 825253 h 828920"/>
                <a:gd name="connsiteX1040" fmla="*/ 1211143 w 1318886"/>
                <a:gd name="connsiteY1040" fmla="*/ 824464 h 828920"/>
                <a:gd name="connsiteX1041" fmla="*/ 1212293 w 1318886"/>
                <a:gd name="connsiteY1041" fmla="*/ 819486 h 828920"/>
                <a:gd name="connsiteX1042" fmla="*/ 1213484 w 1318886"/>
                <a:gd name="connsiteY1042" fmla="*/ 816080 h 828920"/>
                <a:gd name="connsiteX1043" fmla="*/ 1214634 w 1318886"/>
                <a:gd name="connsiteY1043" fmla="*/ 822632 h 828920"/>
                <a:gd name="connsiteX1044" fmla="*/ 1215825 w 1318886"/>
                <a:gd name="connsiteY1044" fmla="*/ 823942 h 828920"/>
                <a:gd name="connsiteX1045" fmla="*/ 1216975 w 1318886"/>
                <a:gd name="connsiteY1045" fmla="*/ 823154 h 828920"/>
                <a:gd name="connsiteX1046" fmla="*/ 1218126 w 1318886"/>
                <a:gd name="connsiteY1046" fmla="*/ 823154 h 828920"/>
                <a:gd name="connsiteX1047" fmla="*/ 1219317 w 1318886"/>
                <a:gd name="connsiteY1047" fmla="*/ 824727 h 828920"/>
                <a:gd name="connsiteX1048" fmla="*/ 1220467 w 1318886"/>
                <a:gd name="connsiteY1048" fmla="*/ 822895 h 828920"/>
                <a:gd name="connsiteX1049" fmla="*/ 1221617 w 1318886"/>
                <a:gd name="connsiteY1049" fmla="*/ 814770 h 828920"/>
                <a:gd name="connsiteX1050" fmla="*/ 1222809 w 1318886"/>
                <a:gd name="connsiteY1050" fmla="*/ 823417 h 828920"/>
                <a:gd name="connsiteX1051" fmla="*/ 1223959 w 1318886"/>
                <a:gd name="connsiteY1051" fmla="*/ 824727 h 828920"/>
                <a:gd name="connsiteX1052" fmla="*/ 1225109 w 1318886"/>
                <a:gd name="connsiteY1052" fmla="*/ 825253 h 828920"/>
                <a:gd name="connsiteX1053" fmla="*/ 1226300 w 1318886"/>
                <a:gd name="connsiteY1053" fmla="*/ 822632 h 828920"/>
                <a:gd name="connsiteX1054" fmla="*/ 1227450 w 1318886"/>
                <a:gd name="connsiteY1054" fmla="*/ 824990 h 828920"/>
                <a:gd name="connsiteX1055" fmla="*/ 1228600 w 1318886"/>
                <a:gd name="connsiteY1055" fmla="*/ 820533 h 828920"/>
                <a:gd name="connsiteX1056" fmla="*/ 1229791 w 1318886"/>
                <a:gd name="connsiteY1056" fmla="*/ 824727 h 828920"/>
                <a:gd name="connsiteX1057" fmla="*/ 1230942 w 1318886"/>
                <a:gd name="connsiteY1057" fmla="*/ 822106 h 828920"/>
                <a:gd name="connsiteX1058" fmla="*/ 1232133 w 1318886"/>
                <a:gd name="connsiteY1058" fmla="*/ 823680 h 828920"/>
                <a:gd name="connsiteX1059" fmla="*/ 1233283 w 1318886"/>
                <a:gd name="connsiteY1059" fmla="*/ 826037 h 828920"/>
                <a:gd name="connsiteX1060" fmla="*/ 1234433 w 1318886"/>
                <a:gd name="connsiteY1060" fmla="*/ 822106 h 828920"/>
                <a:gd name="connsiteX1061" fmla="*/ 1235624 w 1318886"/>
                <a:gd name="connsiteY1061" fmla="*/ 824205 h 828920"/>
                <a:gd name="connsiteX1062" fmla="*/ 1236775 w 1318886"/>
                <a:gd name="connsiteY1062" fmla="*/ 821322 h 828920"/>
                <a:gd name="connsiteX1063" fmla="*/ 1237924 w 1318886"/>
                <a:gd name="connsiteY1063" fmla="*/ 823417 h 828920"/>
                <a:gd name="connsiteX1064" fmla="*/ 1239116 w 1318886"/>
                <a:gd name="connsiteY1064" fmla="*/ 824464 h 828920"/>
                <a:gd name="connsiteX1065" fmla="*/ 1240266 w 1318886"/>
                <a:gd name="connsiteY1065" fmla="*/ 824464 h 828920"/>
                <a:gd name="connsiteX1066" fmla="*/ 1241416 w 1318886"/>
                <a:gd name="connsiteY1066" fmla="*/ 825774 h 828920"/>
                <a:gd name="connsiteX1067" fmla="*/ 1242607 w 1318886"/>
                <a:gd name="connsiteY1067" fmla="*/ 825253 h 828920"/>
                <a:gd name="connsiteX1068" fmla="*/ 1243757 w 1318886"/>
                <a:gd name="connsiteY1068" fmla="*/ 823417 h 828920"/>
                <a:gd name="connsiteX1069" fmla="*/ 1244949 w 1318886"/>
                <a:gd name="connsiteY1069" fmla="*/ 824727 h 828920"/>
                <a:gd name="connsiteX1070" fmla="*/ 1246099 w 1318886"/>
                <a:gd name="connsiteY1070" fmla="*/ 819486 h 828920"/>
                <a:gd name="connsiteX1071" fmla="*/ 1247249 w 1318886"/>
                <a:gd name="connsiteY1071" fmla="*/ 824464 h 828920"/>
                <a:gd name="connsiteX1072" fmla="*/ 1248440 w 1318886"/>
                <a:gd name="connsiteY1072" fmla="*/ 825516 h 828920"/>
                <a:gd name="connsiteX1073" fmla="*/ 1249591 w 1318886"/>
                <a:gd name="connsiteY1073" fmla="*/ 826037 h 828920"/>
                <a:gd name="connsiteX1074" fmla="*/ 1250740 w 1318886"/>
                <a:gd name="connsiteY1074" fmla="*/ 825516 h 828920"/>
                <a:gd name="connsiteX1075" fmla="*/ 1251932 w 1318886"/>
                <a:gd name="connsiteY1075" fmla="*/ 825253 h 828920"/>
                <a:gd name="connsiteX1076" fmla="*/ 1253082 w 1318886"/>
                <a:gd name="connsiteY1076" fmla="*/ 822895 h 828920"/>
                <a:gd name="connsiteX1077" fmla="*/ 1254232 w 1318886"/>
                <a:gd name="connsiteY1077" fmla="*/ 823680 h 828920"/>
                <a:gd name="connsiteX1078" fmla="*/ 1255423 w 1318886"/>
                <a:gd name="connsiteY1078" fmla="*/ 824990 h 828920"/>
                <a:gd name="connsiteX1079" fmla="*/ 1256573 w 1318886"/>
                <a:gd name="connsiteY1079" fmla="*/ 824990 h 828920"/>
                <a:gd name="connsiteX1080" fmla="*/ 1257724 w 1318886"/>
                <a:gd name="connsiteY1080" fmla="*/ 825253 h 828920"/>
                <a:gd name="connsiteX1081" fmla="*/ 1258914 w 1318886"/>
                <a:gd name="connsiteY1081" fmla="*/ 826300 h 828920"/>
                <a:gd name="connsiteX1082" fmla="*/ 1260065 w 1318886"/>
                <a:gd name="connsiteY1082" fmla="*/ 825253 h 828920"/>
                <a:gd name="connsiteX1083" fmla="*/ 1261256 w 1318886"/>
                <a:gd name="connsiteY1083" fmla="*/ 821585 h 828920"/>
                <a:gd name="connsiteX1084" fmla="*/ 1262406 w 1318886"/>
                <a:gd name="connsiteY1084" fmla="*/ 824990 h 828920"/>
                <a:gd name="connsiteX1085" fmla="*/ 1263556 w 1318886"/>
                <a:gd name="connsiteY1085" fmla="*/ 824205 h 828920"/>
                <a:gd name="connsiteX1086" fmla="*/ 1264748 w 1318886"/>
                <a:gd name="connsiteY1086" fmla="*/ 826300 h 828920"/>
                <a:gd name="connsiteX1087" fmla="*/ 1265898 w 1318886"/>
                <a:gd name="connsiteY1087" fmla="*/ 826300 h 828920"/>
                <a:gd name="connsiteX1088" fmla="*/ 1267048 w 1318886"/>
                <a:gd name="connsiteY1088" fmla="*/ 826826 h 828920"/>
                <a:gd name="connsiteX1089" fmla="*/ 1268239 w 1318886"/>
                <a:gd name="connsiteY1089" fmla="*/ 823942 h 828920"/>
                <a:gd name="connsiteX1090" fmla="*/ 1269389 w 1318886"/>
                <a:gd name="connsiteY1090" fmla="*/ 824727 h 828920"/>
                <a:gd name="connsiteX1091" fmla="*/ 1270539 w 1318886"/>
                <a:gd name="connsiteY1091" fmla="*/ 822632 h 828920"/>
                <a:gd name="connsiteX1092" fmla="*/ 1271731 w 1318886"/>
                <a:gd name="connsiteY1092" fmla="*/ 825253 h 828920"/>
                <a:gd name="connsiteX1093" fmla="*/ 1272881 w 1318886"/>
                <a:gd name="connsiteY1093" fmla="*/ 825516 h 828920"/>
                <a:gd name="connsiteX1094" fmla="*/ 1274031 w 1318886"/>
                <a:gd name="connsiteY1094" fmla="*/ 825774 h 828920"/>
                <a:gd name="connsiteX1095" fmla="*/ 1275222 w 1318886"/>
                <a:gd name="connsiteY1095" fmla="*/ 826563 h 828920"/>
                <a:gd name="connsiteX1096" fmla="*/ 1276372 w 1318886"/>
                <a:gd name="connsiteY1096" fmla="*/ 824990 h 828920"/>
                <a:gd name="connsiteX1097" fmla="*/ 1277563 w 1318886"/>
                <a:gd name="connsiteY1097" fmla="*/ 822895 h 828920"/>
                <a:gd name="connsiteX1098" fmla="*/ 1278714 w 1318886"/>
                <a:gd name="connsiteY1098" fmla="*/ 823942 h 828920"/>
                <a:gd name="connsiteX1099" fmla="*/ 1279864 w 1318886"/>
                <a:gd name="connsiteY1099" fmla="*/ 823942 h 828920"/>
                <a:gd name="connsiteX1100" fmla="*/ 1281055 w 1318886"/>
                <a:gd name="connsiteY1100" fmla="*/ 825774 h 828920"/>
                <a:gd name="connsiteX1101" fmla="*/ 1282205 w 1318886"/>
                <a:gd name="connsiteY1101" fmla="*/ 826826 h 828920"/>
                <a:gd name="connsiteX1102" fmla="*/ 1283355 w 1318886"/>
                <a:gd name="connsiteY1102" fmla="*/ 824464 h 828920"/>
                <a:gd name="connsiteX1103" fmla="*/ 1284547 w 1318886"/>
                <a:gd name="connsiteY1103" fmla="*/ 826826 h 828920"/>
                <a:gd name="connsiteX1104" fmla="*/ 1285696 w 1318886"/>
                <a:gd name="connsiteY1104" fmla="*/ 825516 h 828920"/>
                <a:gd name="connsiteX1105" fmla="*/ 1286847 w 1318886"/>
                <a:gd name="connsiteY1105" fmla="*/ 822895 h 828920"/>
                <a:gd name="connsiteX1106" fmla="*/ 1288038 w 1318886"/>
                <a:gd name="connsiteY1106" fmla="*/ 826300 h 828920"/>
                <a:gd name="connsiteX1107" fmla="*/ 1289188 w 1318886"/>
                <a:gd name="connsiteY1107" fmla="*/ 826563 h 828920"/>
                <a:gd name="connsiteX1108" fmla="*/ 1290338 w 1318886"/>
                <a:gd name="connsiteY1108" fmla="*/ 827348 h 828920"/>
                <a:gd name="connsiteX1109" fmla="*/ 1291530 w 1318886"/>
                <a:gd name="connsiteY1109" fmla="*/ 826563 h 828920"/>
                <a:gd name="connsiteX1110" fmla="*/ 1292680 w 1318886"/>
                <a:gd name="connsiteY1110" fmla="*/ 827348 h 828920"/>
                <a:gd name="connsiteX1111" fmla="*/ 1293871 w 1318886"/>
                <a:gd name="connsiteY1111" fmla="*/ 822895 h 828920"/>
                <a:gd name="connsiteX1112" fmla="*/ 1295021 w 1318886"/>
                <a:gd name="connsiteY1112" fmla="*/ 824464 h 828920"/>
                <a:gd name="connsiteX1113" fmla="*/ 1296171 w 1318886"/>
                <a:gd name="connsiteY1113" fmla="*/ 825774 h 828920"/>
                <a:gd name="connsiteX1114" fmla="*/ 1297363 w 1318886"/>
                <a:gd name="connsiteY1114" fmla="*/ 824205 h 828920"/>
                <a:gd name="connsiteX1115" fmla="*/ 1298512 w 1318886"/>
                <a:gd name="connsiteY1115" fmla="*/ 827873 h 828920"/>
                <a:gd name="connsiteX1116" fmla="*/ 1299663 w 1318886"/>
                <a:gd name="connsiteY1116" fmla="*/ 826300 h 828920"/>
                <a:gd name="connsiteX1117" fmla="*/ 1300854 w 1318886"/>
                <a:gd name="connsiteY1117" fmla="*/ 826563 h 828920"/>
                <a:gd name="connsiteX1118" fmla="*/ 1302004 w 1318886"/>
                <a:gd name="connsiteY1118" fmla="*/ 825774 h 828920"/>
                <a:gd name="connsiteX1119" fmla="*/ 1303154 w 1318886"/>
                <a:gd name="connsiteY1119" fmla="*/ 825253 h 828920"/>
                <a:gd name="connsiteX1120" fmla="*/ 1304345 w 1318886"/>
                <a:gd name="connsiteY1120" fmla="*/ 826826 h 828920"/>
                <a:gd name="connsiteX1121" fmla="*/ 1305496 w 1318886"/>
                <a:gd name="connsiteY1121" fmla="*/ 827085 h 828920"/>
                <a:gd name="connsiteX1122" fmla="*/ 1306687 w 1318886"/>
                <a:gd name="connsiteY1122" fmla="*/ 825253 h 828920"/>
                <a:gd name="connsiteX1123" fmla="*/ 1307837 w 1318886"/>
                <a:gd name="connsiteY1123" fmla="*/ 827873 h 828920"/>
                <a:gd name="connsiteX1124" fmla="*/ 1308987 w 1318886"/>
                <a:gd name="connsiteY1124" fmla="*/ 827873 h 828920"/>
                <a:gd name="connsiteX1125" fmla="*/ 1310178 w 1318886"/>
                <a:gd name="connsiteY1125" fmla="*/ 825253 h 828920"/>
                <a:gd name="connsiteX1126" fmla="*/ 1311328 w 1318886"/>
                <a:gd name="connsiteY1126" fmla="*/ 825774 h 828920"/>
                <a:gd name="connsiteX1127" fmla="*/ 1312478 w 1318886"/>
                <a:gd name="connsiteY1127" fmla="*/ 826826 h 828920"/>
                <a:gd name="connsiteX1128" fmla="*/ 1313670 w 1318886"/>
                <a:gd name="connsiteY1128" fmla="*/ 827085 h 828920"/>
                <a:gd name="connsiteX1129" fmla="*/ 1314820 w 1318886"/>
                <a:gd name="connsiteY1129" fmla="*/ 826300 h 828920"/>
                <a:gd name="connsiteX1130" fmla="*/ 1315970 w 1318886"/>
                <a:gd name="connsiteY1130" fmla="*/ 828136 h 828920"/>
                <a:gd name="connsiteX1131" fmla="*/ 1317161 w 1318886"/>
                <a:gd name="connsiteY1131" fmla="*/ 826037 h 828920"/>
                <a:gd name="connsiteX1132" fmla="*/ 1318312 w 1318886"/>
                <a:gd name="connsiteY1132" fmla="*/ 826300 h 828920"/>
                <a:gd name="connsiteX1133" fmla="*/ 1318887 w 1318886"/>
                <a:gd name="connsiteY1133" fmla="*/ 825540 h 82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828920">
                  <a:moveTo>
                    <a:pt x="0" y="828921"/>
                  </a:moveTo>
                  <a:lnTo>
                    <a:pt x="863" y="828921"/>
                  </a:lnTo>
                  <a:lnTo>
                    <a:pt x="2013" y="828921"/>
                  </a:lnTo>
                  <a:lnTo>
                    <a:pt x="3204" y="828921"/>
                  </a:lnTo>
                  <a:lnTo>
                    <a:pt x="4354" y="828921"/>
                  </a:lnTo>
                  <a:lnTo>
                    <a:pt x="5505" y="828921"/>
                  </a:lnTo>
                  <a:lnTo>
                    <a:pt x="6695" y="828921"/>
                  </a:lnTo>
                  <a:lnTo>
                    <a:pt x="7846" y="828921"/>
                  </a:lnTo>
                  <a:lnTo>
                    <a:pt x="8996" y="828921"/>
                  </a:lnTo>
                  <a:lnTo>
                    <a:pt x="10187" y="828921"/>
                  </a:lnTo>
                  <a:lnTo>
                    <a:pt x="11337" y="828921"/>
                  </a:lnTo>
                  <a:lnTo>
                    <a:pt x="12487" y="828921"/>
                  </a:lnTo>
                  <a:lnTo>
                    <a:pt x="13679" y="828921"/>
                  </a:lnTo>
                  <a:lnTo>
                    <a:pt x="14829" y="828921"/>
                  </a:lnTo>
                  <a:lnTo>
                    <a:pt x="15979" y="828921"/>
                  </a:lnTo>
                  <a:lnTo>
                    <a:pt x="17170" y="828921"/>
                  </a:lnTo>
                  <a:lnTo>
                    <a:pt x="18320" y="828921"/>
                  </a:lnTo>
                  <a:lnTo>
                    <a:pt x="19511" y="828921"/>
                  </a:lnTo>
                  <a:lnTo>
                    <a:pt x="20662" y="828921"/>
                  </a:lnTo>
                  <a:lnTo>
                    <a:pt x="21812" y="828921"/>
                  </a:lnTo>
                  <a:lnTo>
                    <a:pt x="23003" y="828921"/>
                  </a:lnTo>
                  <a:lnTo>
                    <a:pt x="24153" y="828921"/>
                  </a:lnTo>
                  <a:lnTo>
                    <a:pt x="25303" y="828921"/>
                  </a:lnTo>
                  <a:lnTo>
                    <a:pt x="26495" y="828921"/>
                  </a:lnTo>
                  <a:lnTo>
                    <a:pt x="27644" y="828921"/>
                  </a:lnTo>
                  <a:lnTo>
                    <a:pt x="28795" y="828921"/>
                  </a:lnTo>
                  <a:lnTo>
                    <a:pt x="29986" y="828921"/>
                  </a:lnTo>
                  <a:lnTo>
                    <a:pt x="31136" y="828921"/>
                  </a:lnTo>
                  <a:lnTo>
                    <a:pt x="32327" y="828921"/>
                  </a:lnTo>
                  <a:lnTo>
                    <a:pt x="33478" y="828921"/>
                  </a:lnTo>
                  <a:lnTo>
                    <a:pt x="34628" y="828921"/>
                  </a:lnTo>
                  <a:lnTo>
                    <a:pt x="35819" y="828921"/>
                  </a:lnTo>
                  <a:lnTo>
                    <a:pt x="36969" y="828921"/>
                  </a:lnTo>
                  <a:lnTo>
                    <a:pt x="38119" y="828921"/>
                  </a:lnTo>
                  <a:lnTo>
                    <a:pt x="39311" y="828921"/>
                  </a:lnTo>
                  <a:lnTo>
                    <a:pt x="40461" y="828921"/>
                  </a:lnTo>
                  <a:lnTo>
                    <a:pt x="41611" y="828921"/>
                  </a:lnTo>
                  <a:lnTo>
                    <a:pt x="42802" y="828921"/>
                  </a:lnTo>
                  <a:lnTo>
                    <a:pt x="43952" y="828921"/>
                  </a:lnTo>
                  <a:lnTo>
                    <a:pt x="45102" y="828921"/>
                  </a:lnTo>
                  <a:lnTo>
                    <a:pt x="46293" y="828921"/>
                  </a:lnTo>
                  <a:lnTo>
                    <a:pt x="47444" y="828921"/>
                  </a:lnTo>
                  <a:lnTo>
                    <a:pt x="48635" y="828921"/>
                  </a:lnTo>
                  <a:lnTo>
                    <a:pt x="49785" y="828921"/>
                  </a:lnTo>
                  <a:lnTo>
                    <a:pt x="50935" y="828921"/>
                  </a:lnTo>
                  <a:lnTo>
                    <a:pt x="52126" y="828921"/>
                  </a:lnTo>
                  <a:lnTo>
                    <a:pt x="53277" y="828921"/>
                  </a:lnTo>
                  <a:lnTo>
                    <a:pt x="54426" y="828921"/>
                  </a:lnTo>
                  <a:lnTo>
                    <a:pt x="55618" y="828921"/>
                  </a:lnTo>
                  <a:lnTo>
                    <a:pt x="56768" y="828921"/>
                  </a:lnTo>
                  <a:lnTo>
                    <a:pt x="57918" y="828921"/>
                  </a:lnTo>
                  <a:lnTo>
                    <a:pt x="59109" y="828921"/>
                  </a:lnTo>
                  <a:lnTo>
                    <a:pt x="60259" y="828921"/>
                  </a:lnTo>
                  <a:lnTo>
                    <a:pt x="61410" y="828921"/>
                  </a:lnTo>
                  <a:lnTo>
                    <a:pt x="62601" y="828921"/>
                  </a:lnTo>
                  <a:lnTo>
                    <a:pt x="63751" y="828921"/>
                  </a:lnTo>
                  <a:lnTo>
                    <a:pt x="64942" y="828921"/>
                  </a:lnTo>
                  <a:lnTo>
                    <a:pt x="66093" y="828921"/>
                  </a:lnTo>
                  <a:lnTo>
                    <a:pt x="67242" y="828921"/>
                  </a:lnTo>
                  <a:lnTo>
                    <a:pt x="68434" y="828921"/>
                  </a:lnTo>
                  <a:lnTo>
                    <a:pt x="69584" y="828921"/>
                  </a:lnTo>
                  <a:lnTo>
                    <a:pt x="70734" y="828921"/>
                  </a:lnTo>
                  <a:lnTo>
                    <a:pt x="71925" y="828921"/>
                  </a:lnTo>
                  <a:lnTo>
                    <a:pt x="73075" y="828921"/>
                  </a:lnTo>
                  <a:lnTo>
                    <a:pt x="74226" y="828921"/>
                  </a:lnTo>
                  <a:lnTo>
                    <a:pt x="75417" y="828921"/>
                  </a:lnTo>
                  <a:lnTo>
                    <a:pt x="76567" y="828921"/>
                  </a:lnTo>
                  <a:lnTo>
                    <a:pt x="77717" y="828921"/>
                  </a:lnTo>
                  <a:lnTo>
                    <a:pt x="78908" y="828921"/>
                  </a:lnTo>
                  <a:lnTo>
                    <a:pt x="80058" y="828921"/>
                  </a:lnTo>
                  <a:lnTo>
                    <a:pt x="81250" y="828921"/>
                  </a:lnTo>
                  <a:lnTo>
                    <a:pt x="82400" y="828921"/>
                  </a:lnTo>
                  <a:lnTo>
                    <a:pt x="83550" y="828921"/>
                  </a:lnTo>
                  <a:lnTo>
                    <a:pt x="84741" y="828921"/>
                  </a:lnTo>
                  <a:lnTo>
                    <a:pt x="85891" y="828921"/>
                  </a:lnTo>
                  <a:lnTo>
                    <a:pt x="87042" y="828921"/>
                  </a:lnTo>
                  <a:lnTo>
                    <a:pt x="88232" y="828921"/>
                  </a:lnTo>
                  <a:lnTo>
                    <a:pt x="89383" y="828921"/>
                  </a:lnTo>
                  <a:lnTo>
                    <a:pt x="90533" y="828921"/>
                  </a:lnTo>
                  <a:lnTo>
                    <a:pt x="91724" y="828921"/>
                  </a:lnTo>
                  <a:lnTo>
                    <a:pt x="92874" y="828921"/>
                  </a:lnTo>
                  <a:lnTo>
                    <a:pt x="94024" y="828921"/>
                  </a:lnTo>
                  <a:lnTo>
                    <a:pt x="95216" y="828921"/>
                  </a:lnTo>
                  <a:lnTo>
                    <a:pt x="96366" y="828921"/>
                  </a:lnTo>
                  <a:lnTo>
                    <a:pt x="97557" y="828921"/>
                  </a:lnTo>
                  <a:lnTo>
                    <a:pt x="98707" y="828921"/>
                  </a:lnTo>
                  <a:lnTo>
                    <a:pt x="99857" y="828921"/>
                  </a:lnTo>
                  <a:lnTo>
                    <a:pt x="101049" y="828921"/>
                  </a:lnTo>
                  <a:lnTo>
                    <a:pt x="102199" y="828921"/>
                  </a:lnTo>
                  <a:lnTo>
                    <a:pt x="103349" y="828921"/>
                  </a:lnTo>
                  <a:lnTo>
                    <a:pt x="104540" y="828921"/>
                  </a:lnTo>
                  <a:lnTo>
                    <a:pt x="105690" y="828921"/>
                  </a:lnTo>
                  <a:lnTo>
                    <a:pt x="106840" y="828921"/>
                  </a:lnTo>
                  <a:lnTo>
                    <a:pt x="108032" y="828921"/>
                  </a:lnTo>
                  <a:lnTo>
                    <a:pt x="109182" y="828921"/>
                  </a:lnTo>
                  <a:lnTo>
                    <a:pt x="110373" y="828921"/>
                  </a:lnTo>
                  <a:lnTo>
                    <a:pt x="111523" y="828921"/>
                  </a:lnTo>
                  <a:lnTo>
                    <a:pt x="112673" y="828921"/>
                  </a:lnTo>
                  <a:lnTo>
                    <a:pt x="113865" y="828921"/>
                  </a:lnTo>
                  <a:lnTo>
                    <a:pt x="115014" y="828921"/>
                  </a:lnTo>
                  <a:lnTo>
                    <a:pt x="116165" y="828921"/>
                  </a:lnTo>
                  <a:lnTo>
                    <a:pt x="117356" y="828921"/>
                  </a:lnTo>
                  <a:lnTo>
                    <a:pt x="118506" y="828921"/>
                  </a:lnTo>
                  <a:lnTo>
                    <a:pt x="119656" y="828921"/>
                  </a:lnTo>
                  <a:lnTo>
                    <a:pt x="120847" y="828921"/>
                  </a:lnTo>
                  <a:lnTo>
                    <a:pt x="121998" y="828921"/>
                  </a:lnTo>
                  <a:lnTo>
                    <a:pt x="123147" y="828921"/>
                  </a:lnTo>
                  <a:lnTo>
                    <a:pt x="124339" y="828921"/>
                  </a:lnTo>
                  <a:lnTo>
                    <a:pt x="125489" y="828921"/>
                  </a:lnTo>
                  <a:lnTo>
                    <a:pt x="126680" y="828921"/>
                  </a:lnTo>
                  <a:lnTo>
                    <a:pt x="127830" y="828921"/>
                  </a:lnTo>
                  <a:lnTo>
                    <a:pt x="128981" y="828921"/>
                  </a:lnTo>
                  <a:lnTo>
                    <a:pt x="130172" y="828921"/>
                  </a:lnTo>
                  <a:lnTo>
                    <a:pt x="131322" y="828921"/>
                  </a:lnTo>
                  <a:lnTo>
                    <a:pt x="132472" y="828921"/>
                  </a:lnTo>
                  <a:lnTo>
                    <a:pt x="133663" y="828921"/>
                  </a:lnTo>
                  <a:lnTo>
                    <a:pt x="134814" y="828921"/>
                  </a:lnTo>
                  <a:lnTo>
                    <a:pt x="135964" y="828921"/>
                  </a:lnTo>
                  <a:lnTo>
                    <a:pt x="137155" y="828921"/>
                  </a:lnTo>
                  <a:lnTo>
                    <a:pt x="138305" y="828921"/>
                  </a:lnTo>
                  <a:lnTo>
                    <a:pt x="139455" y="828921"/>
                  </a:lnTo>
                  <a:lnTo>
                    <a:pt x="140646" y="828921"/>
                  </a:lnTo>
                  <a:lnTo>
                    <a:pt x="141796" y="828921"/>
                  </a:lnTo>
                  <a:lnTo>
                    <a:pt x="142988" y="828921"/>
                  </a:lnTo>
                  <a:lnTo>
                    <a:pt x="144138" y="828921"/>
                  </a:lnTo>
                  <a:lnTo>
                    <a:pt x="145288" y="828921"/>
                  </a:lnTo>
                  <a:lnTo>
                    <a:pt x="146479" y="828921"/>
                  </a:lnTo>
                  <a:lnTo>
                    <a:pt x="147629" y="828921"/>
                  </a:lnTo>
                  <a:lnTo>
                    <a:pt x="148780" y="828921"/>
                  </a:lnTo>
                  <a:lnTo>
                    <a:pt x="149971" y="828921"/>
                  </a:lnTo>
                  <a:lnTo>
                    <a:pt x="151121" y="828921"/>
                  </a:lnTo>
                  <a:lnTo>
                    <a:pt x="152271" y="828921"/>
                  </a:lnTo>
                  <a:lnTo>
                    <a:pt x="153462" y="828921"/>
                  </a:lnTo>
                  <a:lnTo>
                    <a:pt x="154612" y="828921"/>
                  </a:lnTo>
                  <a:lnTo>
                    <a:pt x="155763" y="828921"/>
                  </a:lnTo>
                  <a:lnTo>
                    <a:pt x="156954" y="828921"/>
                  </a:lnTo>
                  <a:lnTo>
                    <a:pt x="158104" y="828921"/>
                  </a:lnTo>
                  <a:lnTo>
                    <a:pt x="159295" y="828921"/>
                  </a:lnTo>
                  <a:lnTo>
                    <a:pt x="160445" y="828921"/>
                  </a:lnTo>
                  <a:lnTo>
                    <a:pt x="161596" y="828921"/>
                  </a:lnTo>
                  <a:lnTo>
                    <a:pt x="162786" y="828921"/>
                  </a:lnTo>
                  <a:lnTo>
                    <a:pt x="163937" y="828921"/>
                  </a:lnTo>
                  <a:lnTo>
                    <a:pt x="165087" y="828921"/>
                  </a:lnTo>
                  <a:lnTo>
                    <a:pt x="166278" y="828921"/>
                  </a:lnTo>
                  <a:lnTo>
                    <a:pt x="167428" y="828921"/>
                  </a:lnTo>
                  <a:lnTo>
                    <a:pt x="168578" y="828921"/>
                  </a:lnTo>
                  <a:lnTo>
                    <a:pt x="169770" y="828921"/>
                  </a:lnTo>
                  <a:lnTo>
                    <a:pt x="170920" y="828921"/>
                  </a:lnTo>
                  <a:lnTo>
                    <a:pt x="172070" y="828921"/>
                  </a:lnTo>
                  <a:lnTo>
                    <a:pt x="173261" y="828921"/>
                  </a:lnTo>
                  <a:lnTo>
                    <a:pt x="174411" y="828921"/>
                  </a:lnTo>
                  <a:lnTo>
                    <a:pt x="175602" y="828921"/>
                  </a:lnTo>
                  <a:lnTo>
                    <a:pt x="176753" y="828921"/>
                  </a:lnTo>
                  <a:lnTo>
                    <a:pt x="177903" y="828921"/>
                  </a:lnTo>
                  <a:lnTo>
                    <a:pt x="179094" y="828921"/>
                  </a:lnTo>
                  <a:lnTo>
                    <a:pt x="180244" y="828921"/>
                  </a:lnTo>
                  <a:lnTo>
                    <a:pt x="181394" y="828921"/>
                  </a:lnTo>
                  <a:lnTo>
                    <a:pt x="182586" y="828921"/>
                  </a:lnTo>
                  <a:lnTo>
                    <a:pt x="183735" y="828921"/>
                  </a:lnTo>
                  <a:lnTo>
                    <a:pt x="184886" y="828921"/>
                  </a:lnTo>
                  <a:lnTo>
                    <a:pt x="186077" y="828921"/>
                  </a:lnTo>
                  <a:lnTo>
                    <a:pt x="187227" y="828921"/>
                  </a:lnTo>
                  <a:lnTo>
                    <a:pt x="188418" y="828921"/>
                  </a:lnTo>
                  <a:lnTo>
                    <a:pt x="189568" y="828921"/>
                  </a:lnTo>
                  <a:lnTo>
                    <a:pt x="190719" y="828921"/>
                  </a:lnTo>
                  <a:lnTo>
                    <a:pt x="191910" y="828921"/>
                  </a:lnTo>
                  <a:lnTo>
                    <a:pt x="193060" y="828921"/>
                  </a:lnTo>
                  <a:lnTo>
                    <a:pt x="194210" y="828921"/>
                  </a:lnTo>
                  <a:lnTo>
                    <a:pt x="195401" y="828921"/>
                  </a:lnTo>
                  <a:lnTo>
                    <a:pt x="196552" y="828921"/>
                  </a:lnTo>
                  <a:lnTo>
                    <a:pt x="197702" y="828921"/>
                  </a:lnTo>
                  <a:lnTo>
                    <a:pt x="198893" y="828921"/>
                  </a:lnTo>
                  <a:lnTo>
                    <a:pt x="200043" y="828921"/>
                  </a:lnTo>
                  <a:lnTo>
                    <a:pt x="201193" y="828921"/>
                  </a:lnTo>
                  <a:lnTo>
                    <a:pt x="202384" y="828921"/>
                  </a:lnTo>
                  <a:lnTo>
                    <a:pt x="203535" y="828921"/>
                  </a:lnTo>
                  <a:lnTo>
                    <a:pt x="204726" y="828921"/>
                  </a:lnTo>
                  <a:lnTo>
                    <a:pt x="205876" y="828921"/>
                  </a:lnTo>
                  <a:lnTo>
                    <a:pt x="207026" y="828921"/>
                  </a:lnTo>
                  <a:lnTo>
                    <a:pt x="208217" y="828921"/>
                  </a:lnTo>
                  <a:lnTo>
                    <a:pt x="209368" y="828921"/>
                  </a:lnTo>
                  <a:lnTo>
                    <a:pt x="210517" y="828921"/>
                  </a:lnTo>
                  <a:lnTo>
                    <a:pt x="211709" y="828921"/>
                  </a:lnTo>
                  <a:lnTo>
                    <a:pt x="212859" y="828921"/>
                  </a:lnTo>
                  <a:lnTo>
                    <a:pt x="214009" y="828921"/>
                  </a:lnTo>
                  <a:lnTo>
                    <a:pt x="215200" y="828921"/>
                  </a:lnTo>
                  <a:lnTo>
                    <a:pt x="216350" y="828921"/>
                  </a:lnTo>
                  <a:lnTo>
                    <a:pt x="217501" y="828921"/>
                  </a:lnTo>
                  <a:lnTo>
                    <a:pt x="218692" y="828921"/>
                  </a:lnTo>
                  <a:lnTo>
                    <a:pt x="219842" y="828921"/>
                  </a:lnTo>
                  <a:lnTo>
                    <a:pt x="221033" y="828921"/>
                  </a:lnTo>
                  <a:lnTo>
                    <a:pt x="222183" y="828921"/>
                  </a:lnTo>
                  <a:lnTo>
                    <a:pt x="223333" y="828921"/>
                  </a:lnTo>
                  <a:lnTo>
                    <a:pt x="224525" y="828921"/>
                  </a:lnTo>
                  <a:lnTo>
                    <a:pt x="225675" y="828921"/>
                  </a:lnTo>
                  <a:lnTo>
                    <a:pt x="226825" y="828921"/>
                  </a:lnTo>
                  <a:lnTo>
                    <a:pt x="228016" y="828921"/>
                  </a:lnTo>
                  <a:lnTo>
                    <a:pt x="229166" y="828921"/>
                  </a:lnTo>
                  <a:lnTo>
                    <a:pt x="230317" y="828921"/>
                  </a:lnTo>
                  <a:lnTo>
                    <a:pt x="231507" y="828921"/>
                  </a:lnTo>
                  <a:lnTo>
                    <a:pt x="232658" y="828921"/>
                  </a:lnTo>
                  <a:lnTo>
                    <a:pt x="233808" y="828921"/>
                  </a:lnTo>
                  <a:lnTo>
                    <a:pt x="234999" y="828921"/>
                  </a:lnTo>
                  <a:lnTo>
                    <a:pt x="236149" y="828921"/>
                  </a:lnTo>
                  <a:lnTo>
                    <a:pt x="237341" y="828921"/>
                  </a:lnTo>
                  <a:lnTo>
                    <a:pt x="238491" y="828921"/>
                  </a:lnTo>
                  <a:lnTo>
                    <a:pt x="239641" y="828921"/>
                  </a:lnTo>
                  <a:lnTo>
                    <a:pt x="240832" y="828921"/>
                  </a:lnTo>
                  <a:lnTo>
                    <a:pt x="241982" y="828921"/>
                  </a:lnTo>
                  <a:lnTo>
                    <a:pt x="243132" y="828921"/>
                  </a:lnTo>
                  <a:lnTo>
                    <a:pt x="244323" y="828921"/>
                  </a:lnTo>
                  <a:lnTo>
                    <a:pt x="245474" y="828921"/>
                  </a:lnTo>
                  <a:lnTo>
                    <a:pt x="246624" y="828921"/>
                  </a:lnTo>
                  <a:lnTo>
                    <a:pt x="247815" y="828921"/>
                  </a:lnTo>
                  <a:lnTo>
                    <a:pt x="248965" y="828921"/>
                  </a:lnTo>
                  <a:lnTo>
                    <a:pt x="250156" y="828921"/>
                  </a:lnTo>
                  <a:lnTo>
                    <a:pt x="251307" y="828921"/>
                  </a:lnTo>
                  <a:lnTo>
                    <a:pt x="252457" y="828921"/>
                  </a:lnTo>
                  <a:lnTo>
                    <a:pt x="253648" y="828921"/>
                  </a:lnTo>
                  <a:lnTo>
                    <a:pt x="254798" y="828921"/>
                  </a:lnTo>
                  <a:lnTo>
                    <a:pt x="255948" y="828921"/>
                  </a:lnTo>
                  <a:lnTo>
                    <a:pt x="257140" y="828921"/>
                  </a:lnTo>
                  <a:lnTo>
                    <a:pt x="258289" y="828921"/>
                  </a:lnTo>
                  <a:lnTo>
                    <a:pt x="259440" y="828921"/>
                  </a:lnTo>
                  <a:lnTo>
                    <a:pt x="260631" y="828921"/>
                  </a:lnTo>
                  <a:lnTo>
                    <a:pt x="261781" y="828921"/>
                  </a:lnTo>
                  <a:lnTo>
                    <a:pt x="262931" y="828921"/>
                  </a:lnTo>
                  <a:lnTo>
                    <a:pt x="264123" y="828921"/>
                  </a:lnTo>
                  <a:lnTo>
                    <a:pt x="265273" y="828921"/>
                  </a:lnTo>
                  <a:lnTo>
                    <a:pt x="266464" y="828921"/>
                  </a:lnTo>
                  <a:lnTo>
                    <a:pt x="267614" y="828921"/>
                  </a:lnTo>
                  <a:lnTo>
                    <a:pt x="268764" y="828921"/>
                  </a:lnTo>
                  <a:lnTo>
                    <a:pt x="269956" y="828921"/>
                  </a:lnTo>
                  <a:lnTo>
                    <a:pt x="271105" y="828921"/>
                  </a:lnTo>
                  <a:lnTo>
                    <a:pt x="272256" y="828921"/>
                  </a:lnTo>
                  <a:lnTo>
                    <a:pt x="273447" y="828921"/>
                  </a:lnTo>
                  <a:lnTo>
                    <a:pt x="274597" y="828921"/>
                  </a:lnTo>
                  <a:lnTo>
                    <a:pt x="275747" y="828921"/>
                  </a:lnTo>
                  <a:lnTo>
                    <a:pt x="276938" y="828921"/>
                  </a:lnTo>
                  <a:lnTo>
                    <a:pt x="278089" y="828921"/>
                  </a:lnTo>
                  <a:lnTo>
                    <a:pt x="279238" y="828921"/>
                  </a:lnTo>
                  <a:lnTo>
                    <a:pt x="280430" y="828921"/>
                  </a:lnTo>
                  <a:lnTo>
                    <a:pt x="281580" y="828921"/>
                  </a:lnTo>
                  <a:lnTo>
                    <a:pt x="282771" y="828921"/>
                  </a:lnTo>
                  <a:lnTo>
                    <a:pt x="283921" y="828921"/>
                  </a:lnTo>
                  <a:lnTo>
                    <a:pt x="285071" y="828921"/>
                  </a:lnTo>
                  <a:lnTo>
                    <a:pt x="286263" y="828921"/>
                  </a:lnTo>
                  <a:lnTo>
                    <a:pt x="287413" y="828921"/>
                  </a:lnTo>
                  <a:lnTo>
                    <a:pt x="288563" y="828921"/>
                  </a:lnTo>
                  <a:lnTo>
                    <a:pt x="289754" y="828921"/>
                  </a:lnTo>
                  <a:lnTo>
                    <a:pt x="290905" y="828921"/>
                  </a:lnTo>
                  <a:lnTo>
                    <a:pt x="292055" y="828921"/>
                  </a:lnTo>
                  <a:lnTo>
                    <a:pt x="293246" y="828921"/>
                  </a:lnTo>
                  <a:lnTo>
                    <a:pt x="294396" y="828921"/>
                  </a:lnTo>
                  <a:lnTo>
                    <a:pt x="295546" y="828921"/>
                  </a:lnTo>
                  <a:lnTo>
                    <a:pt x="296737" y="828921"/>
                  </a:lnTo>
                  <a:lnTo>
                    <a:pt x="297887" y="828921"/>
                  </a:lnTo>
                  <a:lnTo>
                    <a:pt x="299079" y="828921"/>
                  </a:lnTo>
                  <a:lnTo>
                    <a:pt x="300229" y="828921"/>
                  </a:lnTo>
                  <a:lnTo>
                    <a:pt x="301379" y="828921"/>
                  </a:lnTo>
                  <a:lnTo>
                    <a:pt x="302570" y="828921"/>
                  </a:lnTo>
                  <a:lnTo>
                    <a:pt x="303720" y="828921"/>
                  </a:lnTo>
                  <a:lnTo>
                    <a:pt x="304871" y="828921"/>
                  </a:lnTo>
                  <a:lnTo>
                    <a:pt x="306062" y="828921"/>
                  </a:lnTo>
                  <a:lnTo>
                    <a:pt x="307212" y="828921"/>
                  </a:lnTo>
                  <a:lnTo>
                    <a:pt x="308362" y="828921"/>
                  </a:lnTo>
                  <a:lnTo>
                    <a:pt x="309553" y="828921"/>
                  </a:lnTo>
                  <a:lnTo>
                    <a:pt x="310703" y="828921"/>
                  </a:lnTo>
                  <a:lnTo>
                    <a:pt x="311895" y="828921"/>
                  </a:lnTo>
                  <a:lnTo>
                    <a:pt x="313045" y="828921"/>
                  </a:lnTo>
                  <a:lnTo>
                    <a:pt x="314195" y="828921"/>
                  </a:lnTo>
                  <a:lnTo>
                    <a:pt x="315386" y="828921"/>
                  </a:lnTo>
                  <a:lnTo>
                    <a:pt x="316536" y="828921"/>
                  </a:lnTo>
                  <a:lnTo>
                    <a:pt x="317687" y="828921"/>
                  </a:lnTo>
                  <a:lnTo>
                    <a:pt x="318877" y="828921"/>
                  </a:lnTo>
                  <a:lnTo>
                    <a:pt x="320028" y="828921"/>
                  </a:lnTo>
                  <a:lnTo>
                    <a:pt x="321178" y="828921"/>
                  </a:lnTo>
                  <a:lnTo>
                    <a:pt x="322369" y="828921"/>
                  </a:lnTo>
                  <a:lnTo>
                    <a:pt x="323519" y="828921"/>
                  </a:lnTo>
                  <a:lnTo>
                    <a:pt x="324669" y="828921"/>
                  </a:lnTo>
                  <a:lnTo>
                    <a:pt x="325861" y="828921"/>
                  </a:lnTo>
                  <a:lnTo>
                    <a:pt x="327010" y="828921"/>
                  </a:lnTo>
                  <a:lnTo>
                    <a:pt x="328202" y="828921"/>
                  </a:lnTo>
                  <a:lnTo>
                    <a:pt x="329352" y="828921"/>
                  </a:lnTo>
                  <a:lnTo>
                    <a:pt x="330502" y="828921"/>
                  </a:lnTo>
                  <a:lnTo>
                    <a:pt x="331693" y="828921"/>
                  </a:lnTo>
                  <a:lnTo>
                    <a:pt x="332844" y="828921"/>
                  </a:lnTo>
                  <a:lnTo>
                    <a:pt x="333994" y="828921"/>
                  </a:lnTo>
                  <a:lnTo>
                    <a:pt x="335185" y="828921"/>
                  </a:lnTo>
                  <a:lnTo>
                    <a:pt x="336335" y="828921"/>
                  </a:lnTo>
                  <a:lnTo>
                    <a:pt x="337485" y="828921"/>
                  </a:lnTo>
                  <a:lnTo>
                    <a:pt x="338677" y="828921"/>
                  </a:lnTo>
                  <a:lnTo>
                    <a:pt x="339826" y="828921"/>
                  </a:lnTo>
                  <a:lnTo>
                    <a:pt x="340977" y="828921"/>
                  </a:lnTo>
                  <a:lnTo>
                    <a:pt x="342168" y="828921"/>
                  </a:lnTo>
                  <a:lnTo>
                    <a:pt x="343318" y="828921"/>
                  </a:lnTo>
                  <a:lnTo>
                    <a:pt x="344509" y="828921"/>
                  </a:lnTo>
                  <a:lnTo>
                    <a:pt x="345659" y="828921"/>
                  </a:lnTo>
                  <a:lnTo>
                    <a:pt x="346810" y="828921"/>
                  </a:lnTo>
                  <a:lnTo>
                    <a:pt x="348001" y="828921"/>
                  </a:lnTo>
                  <a:lnTo>
                    <a:pt x="349151" y="828921"/>
                  </a:lnTo>
                  <a:lnTo>
                    <a:pt x="350301" y="828921"/>
                  </a:lnTo>
                  <a:lnTo>
                    <a:pt x="351492" y="828921"/>
                  </a:lnTo>
                  <a:lnTo>
                    <a:pt x="352643" y="828921"/>
                  </a:lnTo>
                  <a:lnTo>
                    <a:pt x="353792" y="828921"/>
                  </a:lnTo>
                  <a:lnTo>
                    <a:pt x="354984" y="828921"/>
                  </a:lnTo>
                  <a:lnTo>
                    <a:pt x="356134" y="828921"/>
                  </a:lnTo>
                  <a:lnTo>
                    <a:pt x="357284" y="828921"/>
                  </a:lnTo>
                  <a:lnTo>
                    <a:pt x="358475" y="828921"/>
                  </a:lnTo>
                  <a:lnTo>
                    <a:pt x="359626" y="828921"/>
                  </a:lnTo>
                  <a:lnTo>
                    <a:pt x="360817" y="828921"/>
                  </a:lnTo>
                  <a:lnTo>
                    <a:pt x="361967" y="828921"/>
                  </a:lnTo>
                  <a:lnTo>
                    <a:pt x="363117" y="828921"/>
                  </a:lnTo>
                  <a:lnTo>
                    <a:pt x="364308" y="828921"/>
                  </a:lnTo>
                  <a:lnTo>
                    <a:pt x="365459" y="828921"/>
                  </a:lnTo>
                  <a:lnTo>
                    <a:pt x="366608" y="828921"/>
                  </a:lnTo>
                  <a:lnTo>
                    <a:pt x="367800" y="828921"/>
                  </a:lnTo>
                  <a:lnTo>
                    <a:pt x="368950" y="828921"/>
                  </a:lnTo>
                  <a:lnTo>
                    <a:pt x="370100" y="828921"/>
                  </a:lnTo>
                  <a:lnTo>
                    <a:pt x="371291" y="828921"/>
                  </a:lnTo>
                  <a:lnTo>
                    <a:pt x="372441" y="828921"/>
                  </a:lnTo>
                  <a:lnTo>
                    <a:pt x="373592" y="828921"/>
                  </a:lnTo>
                  <a:lnTo>
                    <a:pt x="374783" y="828921"/>
                  </a:lnTo>
                  <a:lnTo>
                    <a:pt x="375933" y="828921"/>
                  </a:lnTo>
                  <a:lnTo>
                    <a:pt x="377124" y="828921"/>
                  </a:lnTo>
                  <a:lnTo>
                    <a:pt x="378274" y="828921"/>
                  </a:lnTo>
                  <a:lnTo>
                    <a:pt x="379424" y="828921"/>
                  </a:lnTo>
                  <a:lnTo>
                    <a:pt x="380616" y="828921"/>
                  </a:lnTo>
                  <a:lnTo>
                    <a:pt x="381766" y="828921"/>
                  </a:lnTo>
                  <a:lnTo>
                    <a:pt x="382916" y="828921"/>
                  </a:lnTo>
                  <a:lnTo>
                    <a:pt x="384107" y="828921"/>
                  </a:lnTo>
                  <a:lnTo>
                    <a:pt x="385257" y="828921"/>
                  </a:lnTo>
                  <a:lnTo>
                    <a:pt x="386408" y="828921"/>
                  </a:lnTo>
                  <a:lnTo>
                    <a:pt x="387598" y="828921"/>
                  </a:lnTo>
                  <a:lnTo>
                    <a:pt x="388749" y="828921"/>
                  </a:lnTo>
                  <a:lnTo>
                    <a:pt x="389940" y="828921"/>
                  </a:lnTo>
                  <a:lnTo>
                    <a:pt x="391090" y="828921"/>
                  </a:lnTo>
                  <a:lnTo>
                    <a:pt x="392240" y="828921"/>
                  </a:lnTo>
                  <a:lnTo>
                    <a:pt x="393431" y="828921"/>
                  </a:lnTo>
                  <a:lnTo>
                    <a:pt x="394582" y="828921"/>
                  </a:lnTo>
                  <a:lnTo>
                    <a:pt x="395732" y="828921"/>
                  </a:lnTo>
                  <a:lnTo>
                    <a:pt x="396923" y="828921"/>
                  </a:lnTo>
                  <a:lnTo>
                    <a:pt x="398073" y="828921"/>
                  </a:lnTo>
                  <a:lnTo>
                    <a:pt x="399223" y="828921"/>
                  </a:lnTo>
                  <a:lnTo>
                    <a:pt x="400414" y="828921"/>
                  </a:lnTo>
                  <a:lnTo>
                    <a:pt x="401565" y="828921"/>
                  </a:lnTo>
                  <a:lnTo>
                    <a:pt x="402715" y="828921"/>
                  </a:lnTo>
                  <a:lnTo>
                    <a:pt x="403906" y="828921"/>
                  </a:lnTo>
                  <a:lnTo>
                    <a:pt x="405056" y="828921"/>
                  </a:lnTo>
                  <a:lnTo>
                    <a:pt x="406247" y="828921"/>
                  </a:lnTo>
                  <a:lnTo>
                    <a:pt x="407398" y="828921"/>
                  </a:lnTo>
                  <a:lnTo>
                    <a:pt x="408548" y="828921"/>
                  </a:lnTo>
                  <a:lnTo>
                    <a:pt x="409739" y="828921"/>
                  </a:lnTo>
                  <a:lnTo>
                    <a:pt x="410889" y="828921"/>
                  </a:lnTo>
                  <a:lnTo>
                    <a:pt x="412039" y="828921"/>
                  </a:lnTo>
                  <a:lnTo>
                    <a:pt x="413231" y="828921"/>
                  </a:lnTo>
                  <a:lnTo>
                    <a:pt x="414380" y="828921"/>
                  </a:lnTo>
                  <a:lnTo>
                    <a:pt x="415531" y="828921"/>
                  </a:lnTo>
                  <a:lnTo>
                    <a:pt x="416722" y="828921"/>
                  </a:lnTo>
                  <a:lnTo>
                    <a:pt x="417872" y="828921"/>
                  </a:lnTo>
                  <a:lnTo>
                    <a:pt x="419022" y="828921"/>
                  </a:lnTo>
                  <a:lnTo>
                    <a:pt x="420213" y="828921"/>
                  </a:lnTo>
                  <a:lnTo>
                    <a:pt x="421364" y="828921"/>
                  </a:lnTo>
                  <a:lnTo>
                    <a:pt x="422555" y="828921"/>
                  </a:lnTo>
                  <a:lnTo>
                    <a:pt x="423705" y="828921"/>
                  </a:lnTo>
                  <a:lnTo>
                    <a:pt x="424855" y="828921"/>
                  </a:lnTo>
                  <a:lnTo>
                    <a:pt x="426047" y="828921"/>
                  </a:lnTo>
                  <a:lnTo>
                    <a:pt x="427196" y="828921"/>
                  </a:lnTo>
                  <a:lnTo>
                    <a:pt x="428347" y="828921"/>
                  </a:lnTo>
                  <a:lnTo>
                    <a:pt x="429538" y="828921"/>
                  </a:lnTo>
                  <a:lnTo>
                    <a:pt x="430688" y="828921"/>
                  </a:lnTo>
                  <a:lnTo>
                    <a:pt x="431838" y="828921"/>
                  </a:lnTo>
                  <a:lnTo>
                    <a:pt x="433029" y="828921"/>
                  </a:lnTo>
                  <a:lnTo>
                    <a:pt x="434180" y="828921"/>
                  </a:lnTo>
                  <a:lnTo>
                    <a:pt x="435329" y="828921"/>
                  </a:lnTo>
                  <a:lnTo>
                    <a:pt x="436521" y="828921"/>
                  </a:lnTo>
                  <a:lnTo>
                    <a:pt x="437671" y="828921"/>
                  </a:lnTo>
                  <a:lnTo>
                    <a:pt x="438862" y="828921"/>
                  </a:lnTo>
                  <a:lnTo>
                    <a:pt x="440012" y="828921"/>
                  </a:lnTo>
                  <a:lnTo>
                    <a:pt x="441162" y="828921"/>
                  </a:lnTo>
                  <a:lnTo>
                    <a:pt x="442354" y="828921"/>
                  </a:lnTo>
                  <a:lnTo>
                    <a:pt x="443504" y="828921"/>
                  </a:lnTo>
                  <a:lnTo>
                    <a:pt x="444654" y="828921"/>
                  </a:lnTo>
                  <a:lnTo>
                    <a:pt x="445845" y="828921"/>
                  </a:lnTo>
                  <a:lnTo>
                    <a:pt x="446995" y="828921"/>
                  </a:lnTo>
                  <a:lnTo>
                    <a:pt x="448146" y="828921"/>
                  </a:lnTo>
                  <a:lnTo>
                    <a:pt x="449337" y="828921"/>
                  </a:lnTo>
                  <a:lnTo>
                    <a:pt x="450487" y="828921"/>
                  </a:lnTo>
                  <a:lnTo>
                    <a:pt x="451678" y="828921"/>
                  </a:lnTo>
                  <a:lnTo>
                    <a:pt x="452828" y="828921"/>
                  </a:lnTo>
                  <a:lnTo>
                    <a:pt x="453978" y="828921"/>
                  </a:lnTo>
                  <a:lnTo>
                    <a:pt x="455170" y="828921"/>
                  </a:lnTo>
                  <a:lnTo>
                    <a:pt x="456320" y="828921"/>
                  </a:lnTo>
                  <a:lnTo>
                    <a:pt x="457470" y="828921"/>
                  </a:lnTo>
                  <a:lnTo>
                    <a:pt x="458661" y="828921"/>
                  </a:lnTo>
                  <a:lnTo>
                    <a:pt x="459811" y="828921"/>
                  </a:lnTo>
                  <a:lnTo>
                    <a:pt x="460962" y="828921"/>
                  </a:lnTo>
                  <a:lnTo>
                    <a:pt x="462152" y="828921"/>
                  </a:lnTo>
                  <a:lnTo>
                    <a:pt x="463303" y="828921"/>
                  </a:lnTo>
                  <a:lnTo>
                    <a:pt x="464453" y="828921"/>
                  </a:lnTo>
                  <a:lnTo>
                    <a:pt x="465644" y="828921"/>
                  </a:lnTo>
                  <a:lnTo>
                    <a:pt x="466794" y="828921"/>
                  </a:lnTo>
                  <a:lnTo>
                    <a:pt x="467986" y="828921"/>
                  </a:lnTo>
                  <a:lnTo>
                    <a:pt x="469136" y="828921"/>
                  </a:lnTo>
                  <a:lnTo>
                    <a:pt x="470286" y="828921"/>
                  </a:lnTo>
                  <a:lnTo>
                    <a:pt x="471477" y="828921"/>
                  </a:lnTo>
                  <a:lnTo>
                    <a:pt x="472627" y="828921"/>
                  </a:lnTo>
                  <a:lnTo>
                    <a:pt x="473777" y="828921"/>
                  </a:lnTo>
                  <a:lnTo>
                    <a:pt x="474968" y="828921"/>
                  </a:lnTo>
                  <a:lnTo>
                    <a:pt x="476119" y="828921"/>
                  </a:lnTo>
                  <a:lnTo>
                    <a:pt x="477269" y="828921"/>
                  </a:lnTo>
                  <a:lnTo>
                    <a:pt x="478460" y="828921"/>
                  </a:lnTo>
                  <a:lnTo>
                    <a:pt x="479610" y="828921"/>
                  </a:lnTo>
                  <a:lnTo>
                    <a:pt x="480760" y="828921"/>
                  </a:lnTo>
                  <a:lnTo>
                    <a:pt x="481952" y="828921"/>
                  </a:lnTo>
                  <a:lnTo>
                    <a:pt x="483101" y="828921"/>
                  </a:lnTo>
                  <a:lnTo>
                    <a:pt x="484293" y="828921"/>
                  </a:lnTo>
                  <a:lnTo>
                    <a:pt x="485443" y="828921"/>
                  </a:lnTo>
                  <a:lnTo>
                    <a:pt x="486593" y="828921"/>
                  </a:lnTo>
                  <a:lnTo>
                    <a:pt x="487784" y="828921"/>
                  </a:lnTo>
                  <a:lnTo>
                    <a:pt x="488934" y="828921"/>
                  </a:lnTo>
                  <a:lnTo>
                    <a:pt x="490085" y="828921"/>
                  </a:lnTo>
                  <a:lnTo>
                    <a:pt x="491276" y="828921"/>
                  </a:lnTo>
                  <a:lnTo>
                    <a:pt x="492426" y="828921"/>
                  </a:lnTo>
                  <a:lnTo>
                    <a:pt x="493576" y="828921"/>
                  </a:lnTo>
                  <a:lnTo>
                    <a:pt x="494768" y="828921"/>
                  </a:lnTo>
                  <a:lnTo>
                    <a:pt x="495917" y="828921"/>
                  </a:lnTo>
                  <a:lnTo>
                    <a:pt x="497068" y="828921"/>
                  </a:lnTo>
                  <a:lnTo>
                    <a:pt x="498259" y="828921"/>
                  </a:lnTo>
                  <a:lnTo>
                    <a:pt x="499409" y="828921"/>
                  </a:lnTo>
                  <a:lnTo>
                    <a:pt x="500600" y="828921"/>
                  </a:lnTo>
                  <a:lnTo>
                    <a:pt x="501750" y="828921"/>
                  </a:lnTo>
                  <a:lnTo>
                    <a:pt x="502901" y="828921"/>
                  </a:lnTo>
                  <a:lnTo>
                    <a:pt x="504092" y="828921"/>
                  </a:lnTo>
                  <a:lnTo>
                    <a:pt x="505242" y="828921"/>
                  </a:lnTo>
                  <a:lnTo>
                    <a:pt x="506392" y="828921"/>
                  </a:lnTo>
                  <a:lnTo>
                    <a:pt x="507583" y="828921"/>
                  </a:lnTo>
                  <a:lnTo>
                    <a:pt x="508734" y="828921"/>
                  </a:lnTo>
                  <a:lnTo>
                    <a:pt x="509883" y="828921"/>
                  </a:lnTo>
                  <a:lnTo>
                    <a:pt x="511075" y="828921"/>
                  </a:lnTo>
                  <a:lnTo>
                    <a:pt x="512225" y="828921"/>
                  </a:lnTo>
                  <a:lnTo>
                    <a:pt x="513375" y="828921"/>
                  </a:lnTo>
                  <a:lnTo>
                    <a:pt x="514566" y="828921"/>
                  </a:lnTo>
                  <a:lnTo>
                    <a:pt x="515716" y="828921"/>
                  </a:lnTo>
                  <a:lnTo>
                    <a:pt x="516908" y="828921"/>
                  </a:lnTo>
                  <a:lnTo>
                    <a:pt x="518058" y="828921"/>
                  </a:lnTo>
                  <a:lnTo>
                    <a:pt x="519208" y="828921"/>
                  </a:lnTo>
                  <a:lnTo>
                    <a:pt x="520399" y="828921"/>
                  </a:lnTo>
                  <a:lnTo>
                    <a:pt x="521550" y="828921"/>
                  </a:lnTo>
                  <a:lnTo>
                    <a:pt x="522699" y="828921"/>
                  </a:lnTo>
                  <a:lnTo>
                    <a:pt x="523891" y="828921"/>
                  </a:lnTo>
                  <a:lnTo>
                    <a:pt x="525041" y="828921"/>
                  </a:lnTo>
                  <a:lnTo>
                    <a:pt x="526191" y="828921"/>
                  </a:lnTo>
                  <a:lnTo>
                    <a:pt x="527382" y="828921"/>
                  </a:lnTo>
                  <a:lnTo>
                    <a:pt x="528532" y="828921"/>
                  </a:lnTo>
                  <a:lnTo>
                    <a:pt x="529724" y="828921"/>
                  </a:lnTo>
                  <a:lnTo>
                    <a:pt x="530873" y="828921"/>
                  </a:lnTo>
                  <a:lnTo>
                    <a:pt x="532024" y="828921"/>
                  </a:lnTo>
                  <a:lnTo>
                    <a:pt x="533215" y="828921"/>
                  </a:lnTo>
                  <a:lnTo>
                    <a:pt x="534365" y="828921"/>
                  </a:lnTo>
                  <a:lnTo>
                    <a:pt x="535515" y="828921"/>
                  </a:lnTo>
                  <a:lnTo>
                    <a:pt x="536707" y="828921"/>
                  </a:lnTo>
                  <a:lnTo>
                    <a:pt x="537857" y="828921"/>
                  </a:lnTo>
                  <a:lnTo>
                    <a:pt x="539007" y="828921"/>
                  </a:lnTo>
                  <a:lnTo>
                    <a:pt x="540198" y="828921"/>
                  </a:lnTo>
                  <a:lnTo>
                    <a:pt x="541348" y="828921"/>
                  </a:lnTo>
                  <a:lnTo>
                    <a:pt x="542498" y="828921"/>
                  </a:lnTo>
                  <a:lnTo>
                    <a:pt x="543689" y="828921"/>
                  </a:lnTo>
                  <a:lnTo>
                    <a:pt x="544840" y="828921"/>
                  </a:lnTo>
                  <a:lnTo>
                    <a:pt x="546031" y="828921"/>
                  </a:lnTo>
                  <a:lnTo>
                    <a:pt x="547181" y="828921"/>
                  </a:lnTo>
                  <a:lnTo>
                    <a:pt x="548331" y="828921"/>
                  </a:lnTo>
                  <a:lnTo>
                    <a:pt x="549522" y="828921"/>
                  </a:lnTo>
                  <a:lnTo>
                    <a:pt x="550673" y="828921"/>
                  </a:lnTo>
                  <a:lnTo>
                    <a:pt x="551823" y="828921"/>
                  </a:lnTo>
                  <a:lnTo>
                    <a:pt x="553014" y="828921"/>
                  </a:lnTo>
                  <a:lnTo>
                    <a:pt x="554164" y="828921"/>
                  </a:lnTo>
                  <a:lnTo>
                    <a:pt x="555314" y="807171"/>
                  </a:lnTo>
                  <a:lnTo>
                    <a:pt x="556505" y="683473"/>
                  </a:lnTo>
                  <a:lnTo>
                    <a:pt x="557655" y="684783"/>
                  </a:lnTo>
                  <a:lnTo>
                    <a:pt x="558806" y="697102"/>
                  </a:lnTo>
                  <a:lnTo>
                    <a:pt x="559997" y="717016"/>
                  </a:lnTo>
                  <a:lnTo>
                    <a:pt x="561147" y="713611"/>
                  </a:lnTo>
                  <a:lnTo>
                    <a:pt x="562338" y="705486"/>
                  </a:lnTo>
                  <a:lnTo>
                    <a:pt x="563489" y="709417"/>
                  </a:lnTo>
                  <a:lnTo>
                    <a:pt x="564639" y="680068"/>
                  </a:lnTo>
                  <a:lnTo>
                    <a:pt x="565830" y="711516"/>
                  </a:lnTo>
                  <a:lnTo>
                    <a:pt x="566980" y="714658"/>
                  </a:lnTo>
                  <a:lnTo>
                    <a:pt x="568130" y="715184"/>
                  </a:lnTo>
                  <a:lnTo>
                    <a:pt x="569322" y="706012"/>
                  </a:lnTo>
                  <a:lnTo>
                    <a:pt x="570471" y="697102"/>
                  </a:lnTo>
                  <a:lnTo>
                    <a:pt x="571622" y="692382"/>
                  </a:lnTo>
                  <a:lnTo>
                    <a:pt x="572813" y="720688"/>
                  </a:lnTo>
                  <a:lnTo>
                    <a:pt x="573963" y="705223"/>
                  </a:lnTo>
                  <a:lnTo>
                    <a:pt x="575113" y="717279"/>
                  </a:lnTo>
                  <a:lnTo>
                    <a:pt x="576304" y="739555"/>
                  </a:lnTo>
                  <a:lnTo>
                    <a:pt x="577455" y="708632"/>
                  </a:lnTo>
                  <a:lnTo>
                    <a:pt x="578646" y="681900"/>
                  </a:lnTo>
                  <a:lnTo>
                    <a:pt x="579796" y="695003"/>
                  </a:lnTo>
                  <a:lnTo>
                    <a:pt x="580946" y="699723"/>
                  </a:lnTo>
                  <a:lnTo>
                    <a:pt x="582137" y="721999"/>
                  </a:lnTo>
                  <a:lnTo>
                    <a:pt x="583287" y="722520"/>
                  </a:lnTo>
                  <a:lnTo>
                    <a:pt x="584437" y="725930"/>
                  </a:lnTo>
                  <a:lnTo>
                    <a:pt x="585629" y="712826"/>
                  </a:lnTo>
                  <a:lnTo>
                    <a:pt x="586779" y="723309"/>
                  </a:lnTo>
                  <a:lnTo>
                    <a:pt x="587929" y="676395"/>
                  </a:lnTo>
                  <a:lnTo>
                    <a:pt x="589120" y="699723"/>
                  </a:lnTo>
                  <a:lnTo>
                    <a:pt x="590271" y="714395"/>
                  </a:lnTo>
                  <a:lnTo>
                    <a:pt x="591420" y="719378"/>
                  </a:lnTo>
                  <a:lnTo>
                    <a:pt x="592612" y="709680"/>
                  </a:lnTo>
                  <a:lnTo>
                    <a:pt x="593762" y="680589"/>
                  </a:lnTo>
                  <a:lnTo>
                    <a:pt x="594953" y="690025"/>
                  </a:lnTo>
                  <a:lnTo>
                    <a:pt x="596103" y="715184"/>
                  </a:lnTo>
                  <a:lnTo>
                    <a:pt x="597253" y="710206"/>
                  </a:lnTo>
                  <a:lnTo>
                    <a:pt x="598445" y="693430"/>
                  </a:lnTo>
                  <a:lnTo>
                    <a:pt x="599595" y="696839"/>
                  </a:lnTo>
                  <a:lnTo>
                    <a:pt x="600745" y="659887"/>
                  </a:lnTo>
                  <a:lnTo>
                    <a:pt x="601936" y="664602"/>
                  </a:lnTo>
                  <a:lnTo>
                    <a:pt x="603086" y="676921"/>
                  </a:lnTo>
                  <a:lnTo>
                    <a:pt x="604237" y="666964"/>
                  </a:lnTo>
                  <a:lnTo>
                    <a:pt x="605428" y="655430"/>
                  </a:lnTo>
                  <a:lnTo>
                    <a:pt x="606578" y="687930"/>
                  </a:lnTo>
                  <a:lnTo>
                    <a:pt x="607769" y="675611"/>
                  </a:lnTo>
                  <a:lnTo>
                    <a:pt x="608919" y="657529"/>
                  </a:lnTo>
                  <a:lnTo>
                    <a:pt x="610069" y="567378"/>
                  </a:lnTo>
                  <a:lnTo>
                    <a:pt x="611261" y="620576"/>
                  </a:lnTo>
                  <a:lnTo>
                    <a:pt x="612411" y="648357"/>
                  </a:lnTo>
                  <a:lnTo>
                    <a:pt x="613561" y="623982"/>
                  </a:lnTo>
                  <a:lnTo>
                    <a:pt x="614752" y="607999"/>
                  </a:lnTo>
                  <a:lnTo>
                    <a:pt x="615902" y="659624"/>
                  </a:lnTo>
                  <a:lnTo>
                    <a:pt x="617053" y="665913"/>
                  </a:lnTo>
                  <a:lnTo>
                    <a:pt x="618243" y="665128"/>
                  </a:lnTo>
                  <a:lnTo>
                    <a:pt x="619394" y="661982"/>
                  </a:lnTo>
                  <a:lnTo>
                    <a:pt x="620544" y="651240"/>
                  </a:lnTo>
                  <a:lnTo>
                    <a:pt x="621735" y="638921"/>
                  </a:lnTo>
                  <a:lnTo>
                    <a:pt x="622885" y="608521"/>
                  </a:lnTo>
                  <a:lnTo>
                    <a:pt x="624076" y="576025"/>
                  </a:lnTo>
                  <a:lnTo>
                    <a:pt x="625227" y="644947"/>
                  </a:lnTo>
                  <a:lnTo>
                    <a:pt x="626376" y="638658"/>
                  </a:lnTo>
                  <a:lnTo>
                    <a:pt x="627568" y="652809"/>
                  </a:lnTo>
                  <a:lnTo>
                    <a:pt x="628718" y="656740"/>
                  </a:lnTo>
                  <a:lnTo>
                    <a:pt x="629868" y="635516"/>
                  </a:lnTo>
                  <a:lnTo>
                    <a:pt x="631059" y="661982"/>
                  </a:lnTo>
                  <a:lnTo>
                    <a:pt x="632210" y="596465"/>
                  </a:lnTo>
                  <a:lnTo>
                    <a:pt x="633360" y="627128"/>
                  </a:lnTo>
                  <a:lnTo>
                    <a:pt x="634551" y="631059"/>
                  </a:lnTo>
                  <a:lnTo>
                    <a:pt x="635701" y="641805"/>
                  </a:lnTo>
                  <a:lnTo>
                    <a:pt x="636851" y="672206"/>
                  </a:lnTo>
                  <a:lnTo>
                    <a:pt x="638043" y="699460"/>
                  </a:lnTo>
                  <a:lnTo>
                    <a:pt x="639192" y="684258"/>
                  </a:lnTo>
                  <a:lnTo>
                    <a:pt x="640384" y="681900"/>
                  </a:lnTo>
                  <a:lnTo>
                    <a:pt x="641534" y="696314"/>
                  </a:lnTo>
                  <a:lnTo>
                    <a:pt x="642684" y="669844"/>
                  </a:lnTo>
                  <a:lnTo>
                    <a:pt x="643875" y="676921"/>
                  </a:lnTo>
                  <a:lnTo>
                    <a:pt x="645025" y="659887"/>
                  </a:lnTo>
                  <a:lnTo>
                    <a:pt x="646176" y="649930"/>
                  </a:lnTo>
                  <a:lnTo>
                    <a:pt x="647367" y="708632"/>
                  </a:lnTo>
                  <a:lnTo>
                    <a:pt x="648517" y="727240"/>
                  </a:lnTo>
                  <a:lnTo>
                    <a:pt x="649667" y="681637"/>
                  </a:lnTo>
                  <a:lnTo>
                    <a:pt x="650858" y="692120"/>
                  </a:lnTo>
                  <a:lnTo>
                    <a:pt x="652008" y="664602"/>
                  </a:lnTo>
                  <a:lnTo>
                    <a:pt x="653158" y="695529"/>
                  </a:lnTo>
                  <a:lnTo>
                    <a:pt x="654350" y="686878"/>
                  </a:lnTo>
                  <a:lnTo>
                    <a:pt x="655500" y="681378"/>
                  </a:lnTo>
                  <a:lnTo>
                    <a:pt x="656691" y="713085"/>
                  </a:lnTo>
                  <a:lnTo>
                    <a:pt x="657841" y="690025"/>
                  </a:lnTo>
                  <a:lnTo>
                    <a:pt x="658992" y="692908"/>
                  </a:lnTo>
                  <a:lnTo>
                    <a:pt x="660183" y="682163"/>
                  </a:lnTo>
                  <a:lnTo>
                    <a:pt x="661333" y="704176"/>
                  </a:lnTo>
                  <a:lnTo>
                    <a:pt x="662483" y="686094"/>
                  </a:lnTo>
                  <a:lnTo>
                    <a:pt x="663674" y="707322"/>
                  </a:lnTo>
                  <a:lnTo>
                    <a:pt x="664825" y="708107"/>
                  </a:lnTo>
                  <a:lnTo>
                    <a:pt x="665974" y="707585"/>
                  </a:lnTo>
                  <a:lnTo>
                    <a:pt x="667166" y="694219"/>
                  </a:lnTo>
                  <a:lnTo>
                    <a:pt x="668316" y="715184"/>
                  </a:lnTo>
                  <a:lnTo>
                    <a:pt x="669507" y="707844"/>
                  </a:lnTo>
                  <a:lnTo>
                    <a:pt x="670657" y="704438"/>
                  </a:lnTo>
                  <a:lnTo>
                    <a:pt x="671807" y="689499"/>
                  </a:lnTo>
                  <a:lnTo>
                    <a:pt x="672999" y="675874"/>
                  </a:lnTo>
                  <a:lnTo>
                    <a:pt x="674149" y="709943"/>
                  </a:lnTo>
                  <a:lnTo>
                    <a:pt x="675299" y="650977"/>
                  </a:lnTo>
                  <a:lnTo>
                    <a:pt x="676490" y="685831"/>
                  </a:lnTo>
                  <a:lnTo>
                    <a:pt x="677640" y="712038"/>
                  </a:lnTo>
                  <a:lnTo>
                    <a:pt x="678790" y="694740"/>
                  </a:lnTo>
                  <a:lnTo>
                    <a:pt x="679982" y="681900"/>
                  </a:lnTo>
                  <a:lnTo>
                    <a:pt x="681132" y="679805"/>
                  </a:lnTo>
                  <a:lnTo>
                    <a:pt x="682282" y="705223"/>
                  </a:lnTo>
                  <a:lnTo>
                    <a:pt x="683473" y="681900"/>
                  </a:lnTo>
                  <a:lnTo>
                    <a:pt x="684623" y="698150"/>
                  </a:lnTo>
                  <a:lnTo>
                    <a:pt x="685815" y="677184"/>
                  </a:lnTo>
                  <a:lnTo>
                    <a:pt x="686964" y="682688"/>
                  </a:lnTo>
                  <a:lnTo>
                    <a:pt x="688115" y="659361"/>
                  </a:lnTo>
                  <a:lnTo>
                    <a:pt x="689306" y="686356"/>
                  </a:lnTo>
                  <a:lnTo>
                    <a:pt x="690456" y="681378"/>
                  </a:lnTo>
                  <a:lnTo>
                    <a:pt x="691606" y="659102"/>
                  </a:lnTo>
                  <a:lnTo>
                    <a:pt x="692797" y="695003"/>
                  </a:lnTo>
                  <a:lnTo>
                    <a:pt x="693948" y="709680"/>
                  </a:lnTo>
                  <a:lnTo>
                    <a:pt x="695098" y="677969"/>
                  </a:lnTo>
                  <a:lnTo>
                    <a:pt x="696289" y="685831"/>
                  </a:lnTo>
                  <a:lnTo>
                    <a:pt x="697439" y="691335"/>
                  </a:lnTo>
                  <a:lnTo>
                    <a:pt x="698589" y="692382"/>
                  </a:lnTo>
                  <a:lnTo>
                    <a:pt x="699780" y="679279"/>
                  </a:lnTo>
                  <a:lnTo>
                    <a:pt x="700931" y="695529"/>
                  </a:lnTo>
                  <a:lnTo>
                    <a:pt x="702122" y="690288"/>
                  </a:lnTo>
                  <a:lnTo>
                    <a:pt x="703272" y="704438"/>
                  </a:lnTo>
                  <a:lnTo>
                    <a:pt x="704422" y="701292"/>
                  </a:lnTo>
                  <a:lnTo>
                    <a:pt x="705613" y="665391"/>
                  </a:lnTo>
                  <a:lnTo>
                    <a:pt x="706764" y="696051"/>
                  </a:lnTo>
                  <a:lnTo>
                    <a:pt x="707914" y="663292"/>
                  </a:lnTo>
                  <a:lnTo>
                    <a:pt x="709105" y="668796"/>
                  </a:lnTo>
                  <a:lnTo>
                    <a:pt x="710255" y="693693"/>
                  </a:lnTo>
                  <a:lnTo>
                    <a:pt x="711405" y="695266"/>
                  </a:lnTo>
                  <a:lnTo>
                    <a:pt x="712596" y="675874"/>
                  </a:lnTo>
                  <a:lnTo>
                    <a:pt x="713746" y="665654"/>
                  </a:lnTo>
                  <a:lnTo>
                    <a:pt x="714897" y="702865"/>
                  </a:lnTo>
                  <a:lnTo>
                    <a:pt x="716088" y="657003"/>
                  </a:lnTo>
                  <a:lnTo>
                    <a:pt x="717238" y="657792"/>
                  </a:lnTo>
                  <a:lnTo>
                    <a:pt x="718429" y="641279"/>
                  </a:lnTo>
                  <a:lnTo>
                    <a:pt x="719579" y="672727"/>
                  </a:lnTo>
                  <a:lnTo>
                    <a:pt x="720730" y="656481"/>
                  </a:lnTo>
                  <a:lnTo>
                    <a:pt x="721921" y="567637"/>
                  </a:lnTo>
                  <a:lnTo>
                    <a:pt x="723071" y="609831"/>
                  </a:lnTo>
                  <a:lnTo>
                    <a:pt x="724221" y="570784"/>
                  </a:lnTo>
                  <a:lnTo>
                    <a:pt x="725413" y="469887"/>
                  </a:lnTo>
                  <a:lnTo>
                    <a:pt x="726562" y="545102"/>
                  </a:lnTo>
                  <a:lnTo>
                    <a:pt x="727713" y="559516"/>
                  </a:lnTo>
                  <a:lnTo>
                    <a:pt x="728904" y="623982"/>
                  </a:lnTo>
                  <a:lnTo>
                    <a:pt x="730054" y="625292"/>
                  </a:lnTo>
                  <a:lnTo>
                    <a:pt x="731204" y="619792"/>
                  </a:lnTo>
                  <a:lnTo>
                    <a:pt x="732395" y="552176"/>
                  </a:lnTo>
                  <a:lnTo>
                    <a:pt x="733546" y="535930"/>
                  </a:lnTo>
                  <a:lnTo>
                    <a:pt x="734736" y="514176"/>
                  </a:lnTo>
                  <a:lnTo>
                    <a:pt x="735887" y="535667"/>
                  </a:lnTo>
                  <a:lnTo>
                    <a:pt x="737037" y="569999"/>
                  </a:lnTo>
                  <a:lnTo>
                    <a:pt x="738228" y="408301"/>
                  </a:lnTo>
                  <a:lnTo>
                    <a:pt x="739378" y="359555"/>
                  </a:lnTo>
                  <a:lnTo>
                    <a:pt x="740528" y="378163"/>
                  </a:lnTo>
                  <a:lnTo>
                    <a:pt x="741720" y="304258"/>
                  </a:lnTo>
                  <a:lnTo>
                    <a:pt x="742870" y="258659"/>
                  </a:lnTo>
                  <a:lnTo>
                    <a:pt x="744020" y="121336"/>
                  </a:lnTo>
                  <a:lnTo>
                    <a:pt x="745211" y="135750"/>
                  </a:lnTo>
                  <a:lnTo>
                    <a:pt x="746361" y="0"/>
                  </a:lnTo>
                  <a:lnTo>
                    <a:pt x="747552" y="104564"/>
                  </a:lnTo>
                  <a:lnTo>
                    <a:pt x="748703" y="440534"/>
                  </a:lnTo>
                  <a:lnTo>
                    <a:pt x="749853" y="479844"/>
                  </a:lnTo>
                  <a:lnTo>
                    <a:pt x="751044" y="548245"/>
                  </a:lnTo>
                  <a:lnTo>
                    <a:pt x="752194" y="594633"/>
                  </a:lnTo>
                  <a:lnTo>
                    <a:pt x="753344" y="560564"/>
                  </a:lnTo>
                  <a:lnTo>
                    <a:pt x="754536" y="599874"/>
                  </a:lnTo>
                  <a:lnTo>
                    <a:pt x="755686" y="506577"/>
                  </a:lnTo>
                  <a:lnTo>
                    <a:pt x="756836" y="522301"/>
                  </a:lnTo>
                  <a:lnTo>
                    <a:pt x="758027" y="594370"/>
                  </a:lnTo>
                  <a:lnTo>
                    <a:pt x="759177" y="614809"/>
                  </a:lnTo>
                  <a:lnTo>
                    <a:pt x="760328" y="586771"/>
                  </a:lnTo>
                  <a:lnTo>
                    <a:pt x="761518" y="612452"/>
                  </a:lnTo>
                  <a:lnTo>
                    <a:pt x="762669" y="637874"/>
                  </a:lnTo>
                  <a:lnTo>
                    <a:pt x="763860" y="590439"/>
                  </a:lnTo>
                  <a:lnTo>
                    <a:pt x="765010" y="542482"/>
                  </a:lnTo>
                  <a:lnTo>
                    <a:pt x="766160" y="598301"/>
                  </a:lnTo>
                  <a:lnTo>
                    <a:pt x="767352" y="633680"/>
                  </a:lnTo>
                  <a:lnTo>
                    <a:pt x="768502" y="609309"/>
                  </a:lnTo>
                  <a:lnTo>
                    <a:pt x="769652" y="626081"/>
                  </a:lnTo>
                  <a:lnTo>
                    <a:pt x="770843" y="596990"/>
                  </a:lnTo>
                  <a:lnTo>
                    <a:pt x="771993" y="566068"/>
                  </a:lnTo>
                  <a:lnTo>
                    <a:pt x="773143" y="547723"/>
                  </a:lnTo>
                  <a:lnTo>
                    <a:pt x="774334" y="572357"/>
                  </a:lnTo>
                  <a:lnTo>
                    <a:pt x="775485" y="609831"/>
                  </a:lnTo>
                  <a:lnTo>
                    <a:pt x="776635" y="623982"/>
                  </a:lnTo>
                  <a:lnTo>
                    <a:pt x="777826" y="641279"/>
                  </a:lnTo>
                  <a:lnTo>
                    <a:pt x="778976" y="592012"/>
                  </a:lnTo>
                  <a:lnTo>
                    <a:pt x="780167" y="652288"/>
                  </a:lnTo>
                  <a:lnTo>
                    <a:pt x="781318" y="562137"/>
                  </a:lnTo>
                  <a:lnTo>
                    <a:pt x="782467" y="598038"/>
                  </a:lnTo>
                  <a:lnTo>
                    <a:pt x="783659" y="600658"/>
                  </a:lnTo>
                  <a:lnTo>
                    <a:pt x="784809" y="550344"/>
                  </a:lnTo>
                  <a:lnTo>
                    <a:pt x="785959" y="430577"/>
                  </a:lnTo>
                  <a:lnTo>
                    <a:pt x="787150" y="85172"/>
                  </a:lnTo>
                  <a:lnTo>
                    <a:pt x="788300" y="487969"/>
                  </a:lnTo>
                  <a:lnTo>
                    <a:pt x="789451" y="512344"/>
                  </a:lnTo>
                  <a:lnTo>
                    <a:pt x="790642" y="489805"/>
                  </a:lnTo>
                  <a:lnTo>
                    <a:pt x="791792" y="374758"/>
                  </a:lnTo>
                  <a:lnTo>
                    <a:pt x="792942" y="568163"/>
                  </a:lnTo>
                  <a:lnTo>
                    <a:pt x="794134" y="574715"/>
                  </a:lnTo>
                  <a:lnTo>
                    <a:pt x="795283" y="579171"/>
                  </a:lnTo>
                  <a:lnTo>
                    <a:pt x="796475" y="631844"/>
                  </a:lnTo>
                  <a:lnTo>
                    <a:pt x="797625" y="588865"/>
                  </a:lnTo>
                  <a:lnTo>
                    <a:pt x="798775" y="558465"/>
                  </a:lnTo>
                  <a:lnTo>
                    <a:pt x="799966" y="560301"/>
                  </a:lnTo>
                  <a:lnTo>
                    <a:pt x="801116" y="543003"/>
                  </a:lnTo>
                  <a:lnTo>
                    <a:pt x="802267" y="610357"/>
                  </a:lnTo>
                  <a:lnTo>
                    <a:pt x="803458" y="596465"/>
                  </a:lnTo>
                  <a:lnTo>
                    <a:pt x="804608" y="609046"/>
                  </a:lnTo>
                  <a:lnTo>
                    <a:pt x="805758" y="558727"/>
                  </a:lnTo>
                  <a:lnTo>
                    <a:pt x="806949" y="573667"/>
                  </a:lnTo>
                  <a:lnTo>
                    <a:pt x="808099" y="548508"/>
                  </a:lnTo>
                  <a:lnTo>
                    <a:pt x="809249" y="550866"/>
                  </a:lnTo>
                  <a:lnTo>
                    <a:pt x="810441" y="614551"/>
                  </a:lnTo>
                  <a:lnTo>
                    <a:pt x="811591" y="572094"/>
                  </a:lnTo>
                  <a:lnTo>
                    <a:pt x="812782" y="616645"/>
                  </a:lnTo>
                  <a:lnTo>
                    <a:pt x="813932" y="536715"/>
                  </a:lnTo>
                  <a:lnTo>
                    <a:pt x="815082" y="592796"/>
                  </a:lnTo>
                  <a:lnTo>
                    <a:pt x="816274" y="556896"/>
                  </a:lnTo>
                  <a:lnTo>
                    <a:pt x="817424" y="563447"/>
                  </a:lnTo>
                  <a:lnTo>
                    <a:pt x="818574" y="599611"/>
                  </a:lnTo>
                  <a:lnTo>
                    <a:pt x="819765" y="577072"/>
                  </a:lnTo>
                  <a:lnTo>
                    <a:pt x="820916" y="586245"/>
                  </a:lnTo>
                  <a:lnTo>
                    <a:pt x="822065" y="565016"/>
                  </a:lnTo>
                  <a:lnTo>
                    <a:pt x="823257" y="521253"/>
                  </a:lnTo>
                  <a:lnTo>
                    <a:pt x="824407" y="610878"/>
                  </a:lnTo>
                  <a:lnTo>
                    <a:pt x="825598" y="543529"/>
                  </a:lnTo>
                  <a:lnTo>
                    <a:pt x="826748" y="582577"/>
                  </a:lnTo>
                  <a:lnTo>
                    <a:pt x="827898" y="582577"/>
                  </a:lnTo>
                  <a:lnTo>
                    <a:pt x="829090" y="549555"/>
                  </a:lnTo>
                  <a:lnTo>
                    <a:pt x="830239" y="559253"/>
                  </a:lnTo>
                  <a:lnTo>
                    <a:pt x="831390" y="539861"/>
                  </a:lnTo>
                  <a:lnTo>
                    <a:pt x="832581" y="557154"/>
                  </a:lnTo>
                  <a:lnTo>
                    <a:pt x="833731" y="508150"/>
                  </a:lnTo>
                  <a:lnTo>
                    <a:pt x="834881" y="577335"/>
                  </a:lnTo>
                  <a:lnTo>
                    <a:pt x="836073" y="544051"/>
                  </a:lnTo>
                  <a:lnTo>
                    <a:pt x="837223" y="605900"/>
                  </a:lnTo>
                  <a:lnTo>
                    <a:pt x="838373" y="543266"/>
                  </a:lnTo>
                  <a:lnTo>
                    <a:pt x="839564" y="550866"/>
                  </a:lnTo>
                  <a:lnTo>
                    <a:pt x="840714" y="548508"/>
                  </a:lnTo>
                  <a:lnTo>
                    <a:pt x="841906" y="558206"/>
                  </a:lnTo>
                  <a:lnTo>
                    <a:pt x="843055" y="576809"/>
                  </a:lnTo>
                  <a:lnTo>
                    <a:pt x="844206" y="607999"/>
                  </a:lnTo>
                  <a:lnTo>
                    <a:pt x="845397" y="586508"/>
                  </a:lnTo>
                  <a:lnTo>
                    <a:pt x="846547" y="544051"/>
                  </a:lnTo>
                  <a:lnTo>
                    <a:pt x="847697" y="585982"/>
                  </a:lnTo>
                  <a:lnTo>
                    <a:pt x="848888" y="611141"/>
                  </a:lnTo>
                  <a:lnTo>
                    <a:pt x="850039" y="597775"/>
                  </a:lnTo>
                  <a:lnTo>
                    <a:pt x="851189" y="592534"/>
                  </a:lnTo>
                  <a:lnTo>
                    <a:pt x="852380" y="561085"/>
                  </a:lnTo>
                  <a:lnTo>
                    <a:pt x="853530" y="552702"/>
                  </a:lnTo>
                  <a:lnTo>
                    <a:pt x="854680" y="522038"/>
                  </a:lnTo>
                  <a:lnTo>
                    <a:pt x="855871" y="539335"/>
                  </a:lnTo>
                  <a:lnTo>
                    <a:pt x="857021" y="596727"/>
                  </a:lnTo>
                  <a:lnTo>
                    <a:pt x="858213" y="623723"/>
                  </a:lnTo>
                  <a:lnTo>
                    <a:pt x="859363" y="622150"/>
                  </a:lnTo>
                  <a:lnTo>
                    <a:pt x="860513" y="603279"/>
                  </a:lnTo>
                  <a:lnTo>
                    <a:pt x="861704" y="598564"/>
                  </a:lnTo>
                  <a:lnTo>
                    <a:pt x="862855" y="567115"/>
                  </a:lnTo>
                  <a:lnTo>
                    <a:pt x="864005" y="568689"/>
                  </a:lnTo>
                  <a:lnTo>
                    <a:pt x="865196" y="611404"/>
                  </a:lnTo>
                  <a:lnTo>
                    <a:pt x="866346" y="582314"/>
                  </a:lnTo>
                  <a:lnTo>
                    <a:pt x="867496" y="610620"/>
                  </a:lnTo>
                  <a:lnTo>
                    <a:pt x="868687" y="635516"/>
                  </a:lnTo>
                  <a:lnTo>
                    <a:pt x="869837" y="642068"/>
                  </a:lnTo>
                  <a:lnTo>
                    <a:pt x="870988" y="603279"/>
                  </a:lnTo>
                  <a:lnTo>
                    <a:pt x="872179" y="617693"/>
                  </a:lnTo>
                  <a:lnTo>
                    <a:pt x="873329" y="644688"/>
                  </a:lnTo>
                  <a:lnTo>
                    <a:pt x="874520" y="653598"/>
                  </a:lnTo>
                  <a:lnTo>
                    <a:pt x="875670" y="618219"/>
                  </a:lnTo>
                  <a:lnTo>
                    <a:pt x="876821" y="621887"/>
                  </a:lnTo>
                  <a:lnTo>
                    <a:pt x="878012" y="620839"/>
                  </a:lnTo>
                  <a:lnTo>
                    <a:pt x="879162" y="614025"/>
                  </a:lnTo>
                  <a:lnTo>
                    <a:pt x="880312" y="627391"/>
                  </a:lnTo>
                  <a:lnTo>
                    <a:pt x="881503" y="649930"/>
                  </a:lnTo>
                  <a:lnTo>
                    <a:pt x="882653" y="654908"/>
                  </a:lnTo>
                  <a:lnTo>
                    <a:pt x="883803" y="642327"/>
                  </a:lnTo>
                  <a:lnTo>
                    <a:pt x="884995" y="640757"/>
                  </a:lnTo>
                  <a:lnTo>
                    <a:pt x="886145" y="684520"/>
                  </a:lnTo>
                  <a:lnTo>
                    <a:pt x="887336" y="638396"/>
                  </a:lnTo>
                  <a:lnTo>
                    <a:pt x="888486" y="609831"/>
                  </a:lnTo>
                  <a:lnTo>
                    <a:pt x="889637" y="596465"/>
                  </a:lnTo>
                  <a:lnTo>
                    <a:pt x="890827" y="628701"/>
                  </a:lnTo>
                  <a:lnTo>
                    <a:pt x="891978" y="627913"/>
                  </a:lnTo>
                  <a:lnTo>
                    <a:pt x="893128" y="616383"/>
                  </a:lnTo>
                  <a:lnTo>
                    <a:pt x="894319" y="625033"/>
                  </a:lnTo>
                  <a:lnTo>
                    <a:pt x="895469" y="643637"/>
                  </a:lnTo>
                  <a:lnTo>
                    <a:pt x="896619" y="595154"/>
                  </a:lnTo>
                  <a:lnTo>
                    <a:pt x="897811" y="591749"/>
                  </a:lnTo>
                  <a:lnTo>
                    <a:pt x="898961" y="627913"/>
                  </a:lnTo>
                  <a:lnTo>
                    <a:pt x="900111" y="632107"/>
                  </a:lnTo>
                  <a:lnTo>
                    <a:pt x="901302" y="554275"/>
                  </a:lnTo>
                  <a:lnTo>
                    <a:pt x="902452" y="560827"/>
                  </a:lnTo>
                  <a:lnTo>
                    <a:pt x="903643" y="563969"/>
                  </a:lnTo>
                  <a:lnTo>
                    <a:pt x="904794" y="601447"/>
                  </a:lnTo>
                  <a:lnTo>
                    <a:pt x="905944" y="626602"/>
                  </a:lnTo>
                  <a:lnTo>
                    <a:pt x="907135" y="601447"/>
                  </a:lnTo>
                  <a:lnTo>
                    <a:pt x="908285" y="594633"/>
                  </a:lnTo>
                  <a:lnTo>
                    <a:pt x="909435" y="585723"/>
                  </a:lnTo>
                  <a:lnTo>
                    <a:pt x="910627" y="617956"/>
                  </a:lnTo>
                  <a:lnTo>
                    <a:pt x="911777" y="607473"/>
                  </a:lnTo>
                  <a:lnTo>
                    <a:pt x="912927" y="585723"/>
                  </a:lnTo>
                  <a:lnTo>
                    <a:pt x="914118" y="604068"/>
                  </a:lnTo>
                  <a:lnTo>
                    <a:pt x="915268" y="636038"/>
                  </a:lnTo>
                  <a:lnTo>
                    <a:pt x="916419" y="652025"/>
                  </a:lnTo>
                  <a:lnTo>
                    <a:pt x="917609" y="625818"/>
                  </a:lnTo>
                  <a:lnTo>
                    <a:pt x="918760" y="655956"/>
                  </a:lnTo>
                  <a:lnTo>
                    <a:pt x="919951" y="618740"/>
                  </a:lnTo>
                  <a:lnTo>
                    <a:pt x="921101" y="605378"/>
                  </a:lnTo>
                  <a:lnTo>
                    <a:pt x="922251" y="637348"/>
                  </a:lnTo>
                  <a:lnTo>
                    <a:pt x="923442" y="612977"/>
                  </a:lnTo>
                  <a:lnTo>
                    <a:pt x="924593" y="603279"/>
                  </a:lnTo>
                  <a:lnTo>
                    <a:pt x="925743" y="621361"/>
                  </a:lnTo>
                  <a:lnTo>
                    <a:pt x="926934" y="648878"/>
                  </a:lnTo>
                  <a:lnTo>
                    <a:pt x="928084" y="613240"/>
                  </a:lnTo>
                  <a:lnTo>
                    <a:pt x="929234" y="596206"/>
                  </a:lnTo>
                  <a:lnTo>
                    <a:pt x="930425" y="612189"/>
                  </a:lnTo>
                  <a:lnTo>
                    <a:pt x="931576" y="565279"/>
                  </a:lnTo>
                  <a:lnTo>
                    <a:pt x="932726" y="608258"/>
                  </a:lnTo>
                  <a:lnTo>
                    <a:pt x="933917" y="601184"/>
                  </a:lnTo>
                  <a:lnTo>
                    <a:pt x="935067" y="618740"/>
                  </a:lnTo>
                  <a:lnTo>
                    <a:pt x="936258" y="602495"/>
                  </a:lnTo>
                  <a:lnTo>
                    <a:pt x="937409" y="640757"/>
                  </a:lnTo>
                  <a:lnTo>
                    <a:pt x="938558" y="604068"/>
                  </a:lnTo>
                  <a:lnTo>
                    <a:pt x="939750" y="637348"/>
                  </a:lnTo>
                  <a:lnTo>
                    <a:pt x="940900" y="646783"/>
                  </a:lnTo>
                  <a:lnTo>
                    <a:pt x="942050" y="638396"/>
                  </a:lnTo>
                  <a:lnTo>
                    <a:pt x="943241" y="619003"/>
                  </a:lnTo>
                  <a:lnTo>
                    <a:pt x="944391" y="644688"/>
                  </a:lnTo>
                  <a:lnTo>
                    <a:pt x="945542" y="583102"/>
                  </a:lnTo>
                  <a:lnTo>
                    <a:pt x="946733" y="638137"/>
                  </a:lnTo>
                  <a:lnTo>
                    <a:pt x="947883" y="620576"/>
                  </a:lnTo>
                  <a:lnTo>
                    <a:pt x="949074" y="623197"/>
                  </a:lnTo>
                  <a:lnTo>
                    <a:pt x="950224" y="646258"/>
                  </a:lnTo>
                  <a:lnTo>
                    <a:pt x="951374" y="646783"/>
                  </a:lnTo>
                  <a:lnTo>
                    <a:pt x="952566" y="617171"/>
                  </a:lnTo>
                  <a:lnTo>
                    <a:pt x="953716" y="619003"/>
                  </a:lnTo>
                  <a:lnTo>
                    <a:pt x="954866" y="660413"/>
                  </a:lnTo>
                  <a:lnTo>
                    <a:pt x="956057" y="675085"/>
                  </a:lnTo>
                  <a:lnTo>
                    <a:pt x="957207" y="554797"/>
                  </a:lnTo>
                  <a:lnTo>
                    <a:pt x="958358" y="545102"/>
                  </a:lnTo>
                  <a:lnTo>
                    <a:pt x="959549" y="654120"/>
                  </a:lnTo>
                  <a:lnTo>
                    <a:pt x="960699" y="622934"/>
                  </a:lnTo>
                  <a:lnTo>
                    <a:pt x="961849" y="610620"/>
                  </a:lnTo>
                  <a:lnTo>
                    <a:pt x="963040" y="650189"/>
                  </a:lnTo>
                  <a:lnTo>
                    <a:pt x="964190" y="630275"/>
                  </a:lnTo>
                  <a:lnTo>
                    <a:pt x="965381" y="652025"/>
                  </a:lnTo>
                  <a:lnTo>
                    <a:pt x="966532" y="677706"/>
                  </a:lnTo>
                  <a:lnTo>
                    <a:pt x="967682" y="647046"/>
                  </a:lnTo>
                  <a:lnTo>
                    <a:pt x="968873" y="629223"/>
                  </a:lnTo>
                  <a:lnTo>
                    <a:pt x="970023" y="664081"/>
                  </a:lnTo>
                  <a:lnTo>
                    <a:pt x="971173" y="656481"/>
                  </a:lnTo>
                  <a:lnTo>
                    <a:pt x="972365" y="675874"/>
                  </a:lnTo>
                  <a:lnTo>
                    <a:pt x="973515" y="680852"/>
                  </a:lnTo>
                  <a:lnTo>
                    <a:pt x="974665" y="653335"/>
                  </a:lnTo>
                  <a:lnTo>
                    <a:pt x="975856" y="663033"/>
                  </a:lnTo>
                  <a:lnTo>
                    <a:pt x="977006" y="649930"/>
                  </a:lnTo>
                  <a:lnTo>
                    <a:pt x="978156" y="646520"/>
                  </a:lnTo>
                  <a:lnTo>
                    <a:pt x="979348" y="671943"/>
                  </a:lnTo>
                  <a:lnTo>
                    <a:pt x="980498" y="658576"/>
                  </a:lnTo>
                  <a:lnTo>
                    <a:pt x="981689" y="686619"/>
                  </a:lnTo>
                  <a:lnTo>
                    <a:pt x="982839" y="677184"/>
                  </a:lnTo>
                  <a:lnTo>
                    <a:pt x="983989" y="674563"/>
                  </a:lnTo>
                  <a:lnTo>
                    <a:pt x="985181" y="634206"/>
                  </a:lnTo>
                  <a:lnTo>
                    <a:pt x="986330" y="643115"/>
                  </a:lnTo>
                  <a:lnTo>
                    <a:pt x="987481" y="678232"/>
                  </a:lnTo>
                  <a:lnTo>
                    <a:pt x="988672" y="650977"/>
                  </a:lnTo>
                  <a:lnTo>
                    <a:pt x="989822" y="671943"/>
                  </a:lnTo>
                  <a:lnTo>
                    <a:pt x="990972" y="686356"/>
                  </a:lnTo>
                  <a:lnTo>
                    <a:pt x="992163" y="669322"/>
                  </a:lnTo>
                  <a:lnTo>
                    <a:pt x="993314" y="665654"/>
                  </a:lnTo>
                  <a:lnTo>
                    <a:pt x="994464" y="650189"/>
                  </a:lnTo>
                  <a:lnTo>
                    <a:pt x="995655" y="677706"/>
                  </a:lnTo>
                  <a:lnTo>
                    <a:pt x="996805" y="665654"/>
                  </a:lnTo>
                  <a:lnTo>
                    <a:pt x="997997" y="672990"/>
                  </a:lnTo>
                  <a:lnTo>
                    <a:pt x="999146" y="644426"/>
                  </a:lnTo>
                  <a:lnTo>
                    <a:pt x="1000297" y="664602"/>
                  </a:lnTo>
                  <a:lnTo>
                    <a:pt x="1001488" y="634990"/>
                  </a:lnTo>
                  <a:lnTo>
                    <a:pt x="1002638" y="660671"/>
                  </a:lnTo>
                  <a:lnTo>
                    <a:pt x="1003788" y="650189"/>
                  </a:lnTo>
                  <a:lnTo>
                    <a:pt x="1004979" y="632895"/>
                  </a:lnTo>
                  <a:lnTo>
                    <a:pt x="1006130" y="645473"/>
                  </a:lnTo>
                  <a:lnTo>
                    <a:pt x="1007280" y="659361"/>
                  </a:lnTo>
                  <a:lnTo>
                    <a:pt x="1008471" y="657003"/>
                  </a:lnTo>
                  <a:lnTo>
                    <a:pt x="1009621" y="612714"/>
                  </a:lnTo>
                  <a:lnTo>
                    <a:pt x="1010771" y="574977"/>
                  </a:lnTo>
                  <a:lnTo>
                    <a:pt x="1011962" y="628176"/>
                  </a:lnTo>
                  <a:lnTo>
                    <a:pt x="1013112" y="657529"/>
                  </a:lnTo>
                  <a:lnTo>
                    <a:pt x="1014304" y="667223"/>
                  </a:lnTo>
                  <a:lnTo>
                    <a:pt x="1015454" y="628964"/>
                  </a:lnTo>
                  <a:lnTo>
                    <a:pt x="1016604" y="651499"/>
                  </a:lnTo>
                  <a:lnTo>
                    <a:pt x="1017795" y="635775"/>
                  </a:lnTo>
                  <a:lnTo>
                    <a:pt x="1018945" y="626344"/>
                  </a:lnTo>
                  <a:lnTo>
                    <a:pt x="1020096" y="620051"/>
                  </a:lnTo>
                  <a:lnTo>
                    <a:pt x="1021287" y="639706"/>
                  </a:lnTo>
                  <a:lnTo>
                    <a:pt x="1022437" y="614551"/>
                  </a:lnTo>
                  <a:lnTo>
                    <a:pt x="1023587" y="686878"/>
                  </a:lnTo>
                  <a:lnTo>
                    <a:pt x="1024778" y="670370"/>
                  </a:lnTo>
                  <a:lnTo>
                    <a:pt x="1025928" y="684520"/>
                  </a:lnTo>
                  <a:lnTo>
                    <a:pt x="1027120" y="664602"/>
                  </a:lnTo>
                  <a:lnTo>
                    <a:pt x="1028270" y="620839"/>
                  </a:lnTo>
                  <a:lnTo>
                    <a:pt x="1029420" y="647046"/>
                  </a:lnTo>
                  <a:lnTo>
                    <a:pt x="1030611" y="679016"/>
                  </a:lnTo>
                  <a:lnTo>
                    <a:pt x="1031761" y="664081"/>
                  </a:lnTo>
                  <a:lnTo>
                    <a:pt x="1032912" y="683999"/>
                  </a:lnTo>
                  <a:lnTo>
                    <a:pt x="1034102" y="661197"/>
                  </a:lnTo>
                  <a:lnTo>
                    <a:pt x="1035253" y="663818"/>
                  </a:lnTo>
                  <a:lnTo>
                    <a:pt x="1036403" y="659887"/>
                  </a:lnTo>
                  <a:lnTo>
                    <a:pt x="1037594" y="674563"/>
                  </a:lnTo>
                  <a:lnTo>
                    <a:pt x="1038744" y="656481"/>
                  </a:lnTo>
                  <a:lnTo>
                    <a:pt x="1039894" y="651762"/>
                  </a:lnTo>
                  <a:lnTo>
                    <a:pt x="1041086" y="687404"/>
                  </a:lnTo>
                  <a:lnTo>
                    <a:pt x="1042236" y="607210"/>
                  </a:lnTo>
                  <a:lnTo>
                    <a:pt x="1043427" y="636563"/>
                  </a:lnTo>
                  <a:lnTo>
                    <a:pt x="1044577" y="639184"/>
                  </a:lnTo>
                  <a:lnTo>
                    <a:pt x="1045727" y="667749"/>
                  </a:lnTo>
                  <a:lnTo>
                    <a:pt x="1046918" y="686356"/>
                  </a:lnTo>
                  <a:lnTo>
                    <a:pt x="1048069" y="673775"/>
                  </a:lnTo>
                  <a:lnTo>
                    <a:pt x="1049219" y="695266"/>
                  </a:lnTo>
                  <a:lnTo>
                    <a:pt x="1050410" y="690809"/>
                  </a:lnTo>
                  <a:lnTo>
                    <a:pt x="1051560" y="659624"/>
                  </a:lnTo>
                  <a:lnTo>
                    <a:pt x="1052710" y="671154"/>
                  </a:lnTo>
                  <a:lnTo>
                    <a:pt x="1053902" y="676921"/>
                  </a:lnTo>
                  <a:lnTo>
                    <a:pt x="1055052" y="670107"/>
                  </a:lnTo>
                  <a:lnTo>
                    <a:pt x="1056202" y="669059"/>
                  </a:lnTo>
                  <a:lnTo>
                    <a:pt x="1057393" y="700507"/>
                  </a:lnTo>
                  <a:lnTo>
                    <a:pt x="1058543" y="642852"/>
                  </a:lnTo>
                  <a:lnTo>
                    <a:pt x="1059734" y="628176"/>
                  </a:lnTo>
                  <a:lnTo>
                    <a:pt x="1060885" y="672206"/>
                  </a:lnTo>
                  <a:lnTo>
                    <a:pt x="1062035" y="662245"/>
                  </a:lnTo>
                  <a:lnTo>
                    <a:pt x="1063226" y="638137"/>
                  </a:lnTo>
                  <a:lnTo>
                    <a:pt x="1064376" y="697887"/>
                  </a:lnTo>
                  <a:lnTo>
                    <a:pt x="1065526" y="668275"/>
                  </a:lnTo>
                  <a:lnTo>
                    <a:pt x="1066718" y="698671"/>
                  </a:lnTo>
                  <a:lnTo>
                    <a:pt x="1067868" y="690550"/>
                  </a:lnTo>
                  <a:lnTo>
                    <a:pt x="1069018" y="699723"/>
                  </a:lnTo>
                  <a:lnTo>
                    <a:pt x="1070209" y="696314"/>
                  </a:lnTo>
                  <a:lnTo>
                    <a:pt x="1071359" y="666964"/>
                  </a:lnTo>
                  <a:lnTo>
                    <a:pt x="1072510" y="677706"/>
                  </a:lnTo>
                  <a:lnTo>
                    <a:pt x="1073700" y="690288"/>
                  </a:lnTo>
                  <a:lnTo>
                    <a:pt x="1074851" y="694740"/>
                  </a:lnTo>
                  <a:lnTo>
                    <a:pt x="1076042" y="682947"/>
                  </a:lnTo>
                  <a:lnTo>
                    <a:pt x="1077192" y="700770"/>
                  </a:lnTo>
                  <a:lnTo>
                    <a:pt x="1078342" y="706012"/>
                  </a:lnTo>
                  <a:lnTo>
                    <a:pt x="1079533" y="716232"/>
                  </a:lnTo>
                  <a:lnTo>
                    <a:pt x="1080684" y="705486"/>
                  </a:lnTo>
                  <a:lnTo>
                    <a:pt x="1081833" y="707059"/>
                  </a:lnTo>
                  <a:lnTo>
                    <a:pt x="1083025" y="705223"/>
                  </a:lnTo>
                  <a:lnTo>
                    <a:pt x="1084175" y="714921"/>
                  </a:lnTo>
                  <a:lnTo>
                    <a:pt x="1085325" y="697624"/>
                  </a:lnTo>
                  <a:lnTo>
                    <a:pt x="1086516" y="715184"/>
                  </a:lnTo>
                  <a:lnTo>
                    <a:pt x="1087667" y="677447"/>
                  </a:lnTo>
                  <a:lnTo>
                    <a:pt x="1088858" y="683210"/>
                  </a:lnTo>
                  <a:lnTo>
                    <a:pt x="1090008" y="700770"/>
                  </a:lnTo>
                  <a:lnTo>
                    <a:pt x="1091158" y="694481"/>
                  </a:lnTo>
                  <a:lnTo>
                    <a:pt x="1092349" y="710464"/>
                  </a:lnTo>
                  <a:lnTo>
                    <a:pt x="1093500" y="696839"/>
                  </a:lnTo>
                  <a:lnTo>
                    <a:pt x="1094649" y="680589"/>
                  </a:lnTo>
                  <a:lnTo>
                    <a:pt x="1095841" y="699982"/>
                  </a:lnTo>
                  <a:lnTo>
                    <a:pt x="1096991" y="710727"/>
                  </a:lnTo>
                  <a:lnTo>
                    <a:pt x="1098141" y="724619"/>
                  </a:lnTo>
                  <a:lnTo>
                    <a:pt x="1099332" y="736934"/>
                  </a:lnTo>
                  <a:lnTo>
                    <a:pt x="1100482" y="704438"/>
                  </a:lnTo>
                  <a:lnTo>
                    <a:pt x="1101633" y="733003"/>
                  </a:lnTo>
                  <a:lnTo>
                    <a:pt x="1102824" y="724094"/>
                  </a:lnTo>
                  <a:lnTo>
                    <a:pt x="1103974" y="709943"/>
                  </a:lnTo>
                  <a:lnTo>
                    <a:pt x="1105165" y="724878"/>
                  </a:lnTo>
                  <a:lnTo>
                    <a:pt x="1106315" y="716232"/>
                  </a:lnTo>
                  <a:lnTo>
                    <a:pt x="1107465" y="709680"/>
                  </a:lnTo>
                  <a:lnTo>
                    <a:pt x="1108657" y="717805"/>
                  </a:lnTo>
                  <a:lnTo>
                    <a:pt x="1109807" y="742964"/>
                  </a:lnTo>
                  <a:lnTo>
                    <a:pt x="1110957" y="730119"/>
                  </a:lnTo>
                  <a:lnTo>
                    <a:pt x="1112148" y="735887"/>
                  </a:lnTo>
                  <a:lnTo>
                    <a:pt x="1113298" y="726977"/>
                  </a:lnTo>
                  <a:lnTo>
                    <a:pt x="1114449" y="731956"/>
                  </a:lnTo>
                  <a:lnTo>
                    <a:pt x="1115640" y="736412"/>
                  </a:lnTo>
                  <a:lnTo>
                    <a:pt x="1116790" y="740602"/>
                  </a:lnTo>
                  <a:lnTo>
                    <a:pt x="1117940" y="731430"/>
                  </a:lnTo>
                  <a:lnTo>
                    <a:pt x="1119131" y="756068"/>
                  </a:lnTo>
                  <a:lnTo>
                    <a:pt x="1120281" y="736150"/>
                  </a:lnTo>
                  <a:lnTo>
                    <a:pt x="1121472" y="743486"/>
                  </a:lnTo>
                  <a:lnTo>
                    <a:pt x="1122623" y="723309"/>
                  </a:lnTo>
                  <a:lnTo>
                    <a:pt x="1123773" y="762093"/>
                  </a:lnTo>
                  <a:lnTo>
                    <a:pt x="1124964" y="703128"/>
                  </a:lnTo>
                  <a:lnTo>
                    <a:pt x="1126114" y="749775"/>
                  </a:lnTo>
                  <a:lnTo>
                    <a:pt x="1127264" y="736412"/>
                  </a:lnTo>
                  <a:lnTo>
                    <a:pt x="1128456" y="771792"/>
                  </a:lnTo>
                  <a:lnTo>
                    <a:pt x="1129606" y="748990"/>
                  </a:lnTo>
                  <a:lnTo>
                    <a:pt x="1130756" y="740081"/>
                  </a:lnTo>
                  <a:lnTo>
                    <a:pt x="1131947" y="739818"/>
                  </a:lnTo>
                  <a:lnTo>
                    <a:pt x="1133097" y="753447"/>
                  </a:lnTo>
                  <a:lnTo>
                    <a:pt x="1134247" y="730382"/>
                  </a:lnTo>
                  <a:lnTo>
                    <a:pt x="1135439" y="756852"/>
                  </a:lnTo>
                  <a:lnTo>
                    <a:pt x="1136589" y="768119"/>
                  </a:lnTo>
                  <a:lnTo>
                    <a:pt x="1137780" y="762093"/>
                  </a:lnTo>
                  <a:lnTo>
                    <a:pt x="1138930" y="757115"/>
                  </a:lnTo>
                  <a:lnTo>
                    <a:pt x="1140080" y="745322"/>
                  </a:lnTo>
                  <a:lnTo>
                    <a:pt x="1141272" y="753184"/>
                  </a:lnTo>
                  <a:lnTo>
                    <a:pt x="1142421" y="750037"/>
                  </a:lnTo>
                  <a:lnTo>
                    <a:pt x="1143572" y="757637"/>
                  </a:lnTo>
                  <a:lnTo>
                    <a:pt x="1144763" y="760783"/>
                  </a:lnTo>
                  <a:lnTo>
                    <a:pt x="1145913" y="777818"/>
                  </a:lnTo>
                  <a:lnTo>
                    <a:pt x="1147063" y="763667"/>
                  </a:lnTo>
                  <a:lnTo>
                    <a:pt x="1148254" y="766809"/>
                  </a:lnTo>
                  <a:lnTo>
                    <a:pt x="1149405" y="758947"/>
                  </a:lnTo>
                  <a:lnTo>
                    <a:pt x="1150555" y="768908"/>
                  </a:lnTo>
                  <a:lnTo>
                    <a:pt x="1151746" y="788563"/>
                  </a:lnTo>
                  <a:lnTo>
                    <a:pt x="1152896" y="783322"/>
                  </a:lnTo>
                  <a:lnTo>
                    <a:pt x="1154088" y="780175"/>
                  </a:lnTo>
                  <a:lnTo>
                    <a:pt x="1155237" y="764977"/>
                  </a:lnTo>
                  <a:lnTo>
                    <a:pt x="1156388" y="761568"/>
                  </a:lnTo>
                  <a:lnTo>
                    <a:pt x="1157579" y="779912"/>
                  </a:lnTo>
                  <a:lnTo>
                    <a:pt x="1158729" y="781223"/>
                  </a:lnTo>
                  <a:lnTo>
                    <a:pt x="1159879" y="773361"/>
                  </a:lnTo>
                  <a:lnTo>
                    <a:pt x="1161070" y="781223"/>
                  </a:lnTo>
                  <a:lnTo>
                    <a:pt x="1162221" y="779654"/>
                  </a:lnTo>
                  <a:lnTo>
                    <a:pt x="1163371" y="772050"/>
                  </a:lnTo>
                  <a:lnTo>
                    <a:pt x="1164562" y="768119"/>
                  </a:lnTo>
                  <a:lnTo>
                    <a:pt x="1165712" y="775981"/>
                  </a:lnTo>
                  <a:lnTo>
                    <a:pt x="1166903" y="778865"/>
                  </a:lnTo>
                  <a:lnTo>
                    <a:pt x="1168053" y="786990"/>
                  </a:lnTo>
                  <a:lnTo>
                    <a:pt x="1169203" y="775723"/>
                  </a:lnTo>
                  <a:lnTo>
                    <a:pt x="1170395" y="788037"/>
                  </a:lnTo>
                  <a:lnTo>
                    <a:pt x="1171545" y="761831"/>
                  </a:lnTo>
                  <a:lnTo>
                    <a:pt x="1172695" y="771529"/>
                  </a:lnTo>
                  <a:lnTo>
                    <a:pt x="1173886" y="778602"/>
                  </a:lnTo>
                  <a:lnTo>
                    <a:pt x="1175036" y="768645"/>
                  </a:lnTo>
                  <a:lnTo>
                    <a:pt x="1176187" y="804024"/>
                  </a:lnTo>
                  <a:lnTo>
                    <a:pt x="1177378" y="795637"/>
                  </a:lnTo>
                  <a:lnTo>
                    <a:pt x="1178528" y="807430"/>
                  </a:lnTo>
                  <a:lnTo>
                    <a:pt x="1179678" y="795115"/>
                  </a:lnTo>
                  <a:lnTo>
                    <a:pt x="1180869" y="784369"/>
                  </a:lnTo>
                  <a:lnTo>
                    <a:pt x="1182019" y="812412"/>
                  </a:lnTo>
                  <a:lnTo>
                    <a:pt x="1183211" y="816602"/>
                  </a:lnTo>
                  <a:lnTo>
                    <a:pt x="1184361" y="809529"/>
                  </a:lnTo>
                  <a:lnTo>
                    <a:pt x="1185511" y="817654"/>
                  </a:lnTo>
                  <a:lnTo>
                    <a:pt x="1186702" y="819749"/>
                  </a:lnTo>
                  <a:lnTo>
                    <a:pt x="1187852" y="810839"/>
                  </a:lnTo>
                  <a:lnTo>
                    <a:pt x="1189003" y="806645"/>
                  </a:lnTo>
                  <a:lnTo>
                    <a:pt x="1190193" y="817912"/>
                  </a:lnTo>
                  <a:lnTo>
                    <a:pt x="1191344" y="818438"/>
                  </a:lnTo>
                  <a:lnTo>
                    <a:pt x="1192494" y="820533"/>
                  </a:lnTo>
                  <a:lnTo>
                    <a:pt x="1193685" y="821059"/>
                  </a:lnTo>
                  <a:lnTo>
                    <a:pt x="1194835" y="821843"/>
                  </a:lnTo>
                  <a:lnTo>
                    <a:pt x="1195985" y="814244"/>
                  </a:lnTo>
                  <a:lnTo>
                    <a:pt x="1197177" y="807955"/>
                  </a:lnTo>
                  <a:lnTo>
                    <a:pt x="1198327" y="821059"/>
                  </a:lnTo>
                  <a:lnTo>
                    <a:pt x="1199518" y="820796"/>
                  </a:lnTo>
                  <a:lnTo>
                    <a:pt x="1200668" y="821322"/>
                  </a:lnTo>
                  <a:lnTo>
                    <a:pt x="1201818" y="823417"/>
                  </a:lnTo>
                  <a:lnTo>
                    <a:pt x="1203009" y="822106"/>
                  </a:lnTo>
                  <a:lnTo>
                    <a:pt x="1204160" y="816865"/>
                  </a:lnTo>
                  <a:lnTo>
                    <a:pt x="1205310" y="814507"/>
                  </a:lnTo>
                  <a:lnTo>
                    <a:pt x="1206501" y="823154"/>
                  </a:lnTo>
                  <a:lnTo>
                    <a:pt x="1207651" y="823942"/>
                  </a:lnTo>
                  <a:lnTo>
                    <a:pt x="1208801" y="823417"/>
                  </a:lnTo>
                  <a:lnTo>
                    <a:pt x="1209993" y="825253"/>
                  </a:lnTo>
                  <a:lnTo>
                    <a:pt x="1211143" y="824464"/>
                  </a:lnTo>
                  <a:lnTo>
                    <a:pt x="1212293" y="819486"/>
                  </a:lnTo>
                  <a:lnTo>
                    <a:pt x="1213484" y="816080"/>
                  </a:lnTo>
                  <a:lnTo>
                    <a:pt x="1214634" y="822632"/>
                  </a:lnTo>
                  <a:lnTo>
                    <a:pt x="1215825" y="823942"/>
                  </a:lnTo>
                  <a:lnTo>
                    <a:pt x="1216975" y="823154"/>
                  </a:lnTo>
                  <a:lnTo>
                    <a:pt x="1218126" y="823154"/>
                  </a:lnTo>
                  <a:lnTo>
                    <a:pt x="1219317" y="824727"/>
                  </a:lnTo>
                  <a:lnTo>
                    <a:pt x="1220467" y="822895"/>
                  </a:lnTo>
                  <a:lnTo>
                    <a:pt x="1221617" y="814770"/>
                  </a:lnTo>
                  <a:lnTo>
                    <a:pt x="1222809" y="823417"/>
                  </a:lnTo>
                  <a:lnTo>
                    <a:pt x="1223959" y="824727"/>
                  </a:lnTo>
                  <a:lnTo>
                    <a:pt x="1225109" y="825253"/>
                  </a:lnTo>
                  <a:lnTo>
                    <a:pt x="1226300" y="822632"/>
                  </a:lnTo>
                  <a:lnTo>
                    <a:pt x="1227450" y="824990"/>
                  </a:lnTo>
                  <a:lnTo>
                    <a:pt x="1228600" y="820533"/>
                  </a:lnTo>
                  <a:lnTo>
                    <a:pt x="1229791" y="824727"/>
                  </a:lnTo>
                  <a:lnTo>
                    <a:pt x="1230942" y="822106"/>
                  </a:lnTo>
                  <a:lnTo>
                    <a:pt x="1232133" y="823680"/>
                  </a:lnTo>
                  <a:lnTo>
                    <a:pt x="1233283" y="826037"/>
                  </a:lnTo>
                  <a:lnTo>
                    <a:pt x="1234433" y="822106"/>
                  </a:lnTo>
                  <a:lnTo>
                    <a:pt x="1235624" y="824205"/>
                  </a:lnTo>
                  <a:lnTo>
                    <a:pt x="1236775" y="821322"/>
                  </a:lnTo>
                  <a:lnTo>
                    <a:pt x="1237924" y="823417"/>
                  </a:lnTo>
                  <a:lnTo>
                    <a:pt x="1239116" y="824464"/>
                  </a:lnTo>
                  <a:lnTo>
                    <a:pt x="1240266" y="824464"/>
                  </a:lnTo>
                  <a:lnTo>
                    <a:pt x="1241416" y="825774"/>
                  </a:lnTo>
                  <a:lnTo>
                    <a:pt x="1242607" y="825253"/>
                  </a:lnTo>
                  <a:lnTo>
                    <a:pt x="1243757" y="823417"/>
                  </a:lnTo>
                  <a:lnTo>
                    <a:pt x="1244949" y="824727"/>
                  </a:lnTo>
                  <a:lnTo>
                    <a:pt x="1246099" y="819486"/>
                  </a:lnTo>
                  <a:lnTo>
                    <a:pt x="1247249" y="824464"/>
                  </a:lnTo>
                  <a:lnTo>
                    <a:pt x="1248440" y="825516"/>
                  </a:lnTo>
                  <a:lnTo>
                    <a:pt x="1249591" y="826037"/>
                  </a:lnTo>
                  <a:lnTo>
                    <a:pt x="1250740" y="825516"/>
                  </a:lnTo>
                  <a:lnTo>
                    <a:pt x="1251932" y="825253"/>
                  </a:lnTo>
                  <a:lnTo>
                    <a:pt x="1253082" y="822895"/>
                  </a:lnTo>
                  <a:lnTo>
                    <a:pt x="1254232" y="823680"/>
                  </a:lnTo>
                  <a:lnTo>
                    <a:pt x="1255423" y="824990"/>
                  </a:lnTo>
                  <a:lnTo>
                    <a:pt x="1256573" y="824990"/>
                  </a:lnTo>
                  <a:lnTo>
                    <a:pt x="1257724" y="825253"/>
                  </a:lnTo>
                  <a:lnTo>
                    <a:pt x="1258914" y="826300"/>
                  </a:lnTo>
                  <a:lnTo>
                    <a:pt x="1260065" y="825253"/>
                  </a:lnTo>
                  <a:lnTo>
                    <a:pt x="1261256" y="821585"/>
                  </a:lnTo>
                  <a:lnTo>
                    <a:pt x="1262406" y="824990"/>
                  </a:lnTo>
                  <a:lnTo>
                    <a:pt x="1263556" y="824205"/>
                  </a:lnTo>
                  <a:lnTo>
                    <a:pt x="1264748" y="826300"/>
                  </a:lnTo>
                  <a:lnTo>
                    <a:pt x="1265898" y="826300"/>
                  </a:lnTo>
                  <a:lnTo>
                    <a:pt x="1267048" y="826826"/>
                  </a:lnTo>
                  <a:lnTo>
                    <a:pt x="1268239" y="823942"/>
                  </a:lnTo>
                  <a:lnTo>
                    <a:pt x="1269389" y="824727"/>
                  </a:lnTo>
                  <a:lnTo>
                    <a:pt x="1270539" y="822632"/>
                  </a:lnTo>
                  <a:lnTo>
                    <a:pt x="1271731" y="825253"/>
                  </a:lnTo>
                  <a:lnTo>
                    <a:pt x="1272881" y="825516"/>
                  </a:lnTo>
                  <a:lnTo>
                    <a:pt x="1274031" y="825774"/>
                  </a:lnTo>
                  <a:lnTo>
                    <a:pt x="1275222" y="826563"/>
                  </a:lnTo>
                  <a:lnTo>
                    <a:pt x="1276372" y="824990"/>
                  </a:lnTo>
                  <a:lnTo>
                    <a:pt x="1277563" y="822895"/>
                  </a:lnTo>
                  <a:lnTo>
                    <a:pt x="1278714" y="823942"/>
                  </a:lnTo>
                  <a:lnTo>
                    <a:pt x="1279864" y="823942"/>
                  </a:lnTo>
                  <a:lnTo>
                    <a:pt x="1281055" y="825774"/>
                  </a:lnTo>
                  <a:lnTo>
                    <a:pt x="1282205" y="826826"/>
                  </a:lnTo>
                  <a:lnTo>
                    <a:pt x="1283355" y="824464"/>
                  </a:lnTo>
                  <a:lnTo>
                    <a:pt x="1284547" y="826826"/>
                  </a:lnTo>
                  <a:lnTo>
                    <a:pt x="1285696" y="825516"/>
                  </a:lnTo>
                  <a:lnTo>
                    <a:pt x="1286847" y="822895"/>
                  </a:lnTo>
                  <a:lnTo>
                    <a:pt x="1288038" y="826300"/>
                  </a:lnTo>
                  <a:lnTo>
                    <a:pt x="1289188" y="826563"/>
                  </a:lnTo>
                  <a:lnTo>
                    <a:pt x="1290338" y="827348"/>
                  </a:lnTo>
                  <a:lnTo>
                    <a:pt x="1291530" y="826563"/>
                  </a:lnTo>
                  <a:lnTo>
                    <a:pt x="1292680" y="827348"/>
                  </a:lnTo>
                  <a:lnTo>
                    <a:pt x="1293871" y="822895"/>
                  </a:lnTo>
                  <a:lnTo>
                    <a:pt x="1295021" y="824464"/>
                  </a:lnTo>
                  <a:lnTo>
                    <a:pt x="1296171" y="825774"/>
                  </a:lnTo>
                  <a:lnTo>
                    <a:pt x="1297363" y="824205"/>
                  </a:lnTo>
                  <a:lnTo>
                    <a:pt x="1298512" y="827873"/>
                  </a:lnTo>
                  <a:lnTo>
                    <a:pt x="1299663" y="826300"/>
                  </a:lnTo>
                  <a:lnTo>
                    <a:pt x="1300854" y="826563"/>
                  </a:lnTo>
                  <a:lnTo>
                    <a:pt x="1302004" y="825774"/>
                  </a:lnTo>
                  <a:lnTo>
                    <a:pt x="1303154" y="825253"/>
                  </a:lnTo>
                  <a:lnTo>
                    <a:pt x="1304345" y="826826"/>
                  </a:lnTo>
                  <a:lnTo>
                    <a:pt x="1305496" y="827085"/>
                  </a:lnTo>
                  <a:lnTo>
                    <a:pt x="1306687" y="825253"/>
                  </a:lnTo>
                  <a:lnTo>
                    <a:pt x="1307837" y="827873"/>
                  </a:lnTo>
                  <a:lnTo>
                    <a:pt x="1308987" y="827873"/>
                  </a:lnTo>
                  <a:lnTo>
                    <a:pt x="1310178" y="825253"/>
                  </a:lnTo>
                  <a:lnTo>
                    <a:pt x="1311328" y="825774"/>
                  </a:lnTo>
                  <a:lnTo>
                    <a:pt x="1312478" y="826826"/>
                  </a:lnTo>
                  <a:lnTo>
                    <a:pt x="1313670" y="827085"/>
                  </a:lnTo>
                  <a:lnTo>
                    <a:pt x="1314820" y="826300"/>
                  </a:lnTo>
                  <a:lnTo>
                    <a:pt x="1315970" y="828136"/>
                  </a:lnTo>
                  <a:lnTo>
                    <a:pt x="1317161" y="826037"/>
                  </a:lnTo>
                  <a:lnTo>
                    <a:pt x="1318312" y="826300"/>
                  </a:lnTo>
                  <a:lnTo>
                    <a:pt x="1318887" y="82554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CE5110B-D4E5-55D6-CCEE-3BF7DCD0F35F}"/>
                </a:ext>
              </a:extLst>
            </p:cNvPr>
            <p:cNvSpPr/>
            <p:nvPr/>
          </p:nvSpPr>
          <p:spPr>
            <a:xfrm>
              <a:off x="6461416" y="2237622"/>
              <a:ext cx="1318886" cy="1307721"/>
            </a:xfrm>
            <a:custGeom>
              <a:avLst/>
              <a:gdLst>
                <a:gd name="connsiteX0" fmla="*/ 0 w 1318886"/>
                <a:gd name="connsiteY0" fmla="*/ 1307722 h 1307721"/>
                <a:gd name="connsiteX1" fmla="*/ 863 w 1318886"/>
                <a:gd name="connsiteY1" fmla="*/ 1307722 h 1307721"/>
                <a:gd name="connsiteX2" fmla="*/ 2013 w 1318886"/>
                <a:gd name="connsiteY2" fmla="*/ 1307722 h 1307721"/>
                <a:gd name="connsiteX3" fmla="*/ 3204 w 1318886"/>
                <a:gd name="connsiteY3" fmla="*/ 1307722 h 1307721"/>
                <a:gd name="connsiteX4" fmla="*/ 4354 w 1318886"/>
                <a:gd name="connsiteY4" fmla="*/ 1307722 h 1307721"/>
                <a:gd name="connsiteX5" fmla="*/ 5505 w 1318886"/>
                <a:gd name="connsiteY5" fmla="*/ 1307722 h 1307721"/>
                <a:gd name="connsiteX6" fmla="*/ 6695 w 1318886"/>
                <a:gd name="connsiteY6" fmla="*/ 1307722 h 1307721"/>
                <a:gd name="connsiteX7" fmla="*/ 7846 w 1318886"/>
                <a:gd name="connsiteY7" fmla="*/ 1307722 h 1307721"/>
                <a:gd name="connsiteX8" fmla="*/ 8996 w 1318886"/>
                <a:gd name="connsiteY8" fmla="*/ 1307722 h 1307721"/>
                <a:gd name="connsiteX9" fmla="*/ 10187 w 1318886"/>
                <a:gd name="connsiteY9" fmla="*/ 1307722 h 1307721"/>
                <a:gd name="connsiteX10" fmla="*/ 11337 w 1318886"/>
                <a:gd name="connsiteY10" fmla="*/ 1307722 h 1307721"/>
                <a:gd name="connsiteX11" fmla="*/ 12487 w 1318886"/>
                <a:gd name="connsiteY11" fmla="*/ 1307722 h 1307721"/>
                <a:gd name="connsiteX12" fmla="*/ 13679 w 1318886"/>
                <a:gd name="connsiteY12" fmla="*/ 1307722 h 1307721"/>
                <a:gd name="connsiteX13" fmla="*/ 14829 w 1318886"/>
                <a:gd name="connsiteY13" fmla="*/ 1307722 h 1307721"/>
                <a:gd name="connsiteX14" fmla="*/ 15979 w 1318886"/>
                <a:gd name="connsiteY14" fmla="*/ 1307722 h 1307721"/>
                <a:gd name="connsiteX15" fmla="*/ 17170 w 1318886"/>
                <a:gd name="connsiteY15" fmla="*/ 1307722 h 1307721"/>
                <a:gd name="connsiteX16" fmla="*/ 18320 w 1318886"/>
                <a:gd name="connsiteY16" fmla="*/ 1307722 h 1307721"/>
                <a:gd name="connsiteX17" fmla="*/ 19511 w 1318886"/>
                <a:gd name="connsiteY17" fmla="*/ 1307722 h 1307721"/>
                <a:gd name="connsiteX18" fmla="*/ 20662 w 1318886"/>
                <a:gd name="connsiteY18" fmla="*/ 1307722 h 1307721"/>
                <a:gd name="connsiteX19" fmla="*/ 21812 w 1318886"/>
                <a:gd name="connsiteY19" fmla="*/ 1307722 h 1307721"/>
                <a:gd name="connsiteX20" fmla="*/ 23003 w 1318886"/>
                <a:gd name="connsiteY20" fmla="*/ 1307722 h 1307721"/>
                <a:gd name="connsiteX21" fmla="*/ 24153 w 1318886"/>
                <a:gd name="connsiteY21" fmla="*/ 1307722 h 1307721"/>
                <a:gd name="connsiteX22" fmla="*/ 25303 w 1318886"/>
                <a:gd name="connsiteY22" fmla="*/ 1307722 h 1307721"/>
                <a:gd name="connsiteX23" fmla="*/ 26495 w 1318886"/>
                <a:gd name="connsiteY23" fmla="*/ 1307722 h 1307721"/>
                <a:gd name="connsiteX24" fmla="*/ 27644 w 1318886"/>
                <a:gd name="connsiteY24" fmla="*/ 1307722 h 1307721"/>
                <a:gd name="connsiteX25" fmla="*/ 28795 w 1318886"/>
                <a:gd name="connsiteY25" fmla="*/ 1307722 h 1307721"/>
                <a:gd name="connsiteX26" fmla="*/ 29986 w 1318886"/>
                <a:gd name="connsiteY26" fmla="*/ 1307722 h 1307721"/>
                <a:gd name="connsiteX27" fmla="*/ 31136 w 1318886"/>
                <a:gd name="connsiteY27" fmla="*/ 1307722 h 1307721"/>
                <a:gd name="connsiteX28" fmla="*/ 32327 w 1318886"/>
                <a:gd name="connsiteY28" fmla="*/ 1307722 h 1307721"/>
                <a:gd name="connsiteX29" fmla="*/ 33478 w 1318886"/>
                <a:gd name="connsiteY29" fmla="*/ 1307722 h 1307721"/>
                <a:gd name="connsiteX30" fmla="*/ 34628 w 1318886"/>
                <a:gd name="connsiteY30" fmla="*/ 1307722 h 1307721"/>
                <a:gd name="connsiteX31" fmla="*/ 35819 w 1318886"/>
                <a:gd name="connsiteY31" fmla="*/ 1307722 h 1307721"/>
                <a:gd name="connsiteX32" fmla="*/ 36969 w 1318886"/>
                <a:gd name="connsiteY32" fmla="*/ 1307722 h 1307721"/>
                <a:gd name="connsiteX33" fmla="*/ 38119 w 1318886"/>
                <a:gd name="connsiteY33" fmla="*/ 1307722 h 1307721"/>
                <a:gd name="connsiteX34" fmla="*/ 39311 w 1318886"/>
                <a:gd name="connsiteY34" fmla="*/ 1307722 h 1307721"/>
                <a:gd name="connsiteX35" fmla="*/ 40461 w 1318886"/>
                <a:gd name="connsiteY35" fmla="*/ 1307722 h 1307721"/>
                <a:gd name="connsiteX36" fmla="*/ 41611 w 1318886"/>
                <a:gd name="connsiteY36" fmla="*/ 1307722 h 1307721"/>
                <a:gd name="connsiteX37" fmla="*/ 42802 w 1318886"/>
                <a:gd name="connsiteY37" fmla="*/ 1307722 h 1307721"/>
                <a:gd name="connsiteX38" fmla="*/ 43952 w 1318886"/>
                <a:gd name="connsiteY38" fmla="*/ 1307722 h 1307721"/>
                <a:gd name="connsiteX39" fmla="*/ 45102 w 1318886"/>
                <a:gd name="connsiteY39" fmla="*/ 1307722 h 1307721"/>
                <a:gd name="connsiteX40" fmla="*/ 46293 w 1318886"/>
                <a:gd name="connsiteY40" fmla="*/ 1307722 h 1307721"/>
                <a:gd name="connsiteX41" fmla="*/ 47444 w 1318886"/>
                <a:gd name="connsiteY41" fmla="*/ 1307722 h 1307721"/>
                <a:gd name="connsiteX42" fmla="*/ 48635 w 1318886"/>
                <a:gd name="connsiteY42" fmla="*/ 1303006 h 1307721"/>
                <a:gd name="connsiteX43" fmla="*/ 49785 w 1318886"/>
                <a:gd name="connsiteY43" fmla="*/ 1301955 h 1307721"/>
                <a:gd name="connsiteX44" fmla="*/ 50935 w 1318886"/>
                <a:gd name="connsiteY44" fmla="*/ 1297765 h 1307721"/>
                <a:gd name="connsiteX45" fmla="*/ 52126 w 1318886"/>
                <a:gd name="connsiteY45" fmla="*/ 1293045 h 1307721"/>
                <a:gd name="connsiteX46" fmla="*/ 53277 w 1318886"/>
                <a:gd name="connsiteY46" fmla="*/ 1282825 h 1307721"/>
                <a:gd name="connsiteX47" fmla="*/ 54426 w 1318886"/>
                <a:gd name="connsiteY47" fmla="*/ 1281252 h 1307721"/>
                <a:gd name="connsiteX48" fmla="*/ 55618 w 1318886"/>
                <a:gd name="connsiteY48" fmla="*/ 1285709 h 1307721"/>
                <a:gd name="connsiteX49" fmla="*/ 56768 w 1318886"/>
                <a:gd name="connsiteY49" fmla="*/ 1284398 h 1307721"/>
                <a:gd name="connsiteX50" fmla="*/ 57918 w 1318886"/>
                <a:gd name="connsiteY50" fmla="*/ 1282825 h 1307721"/>
                <a:gd name="connsiteX51" fmla="*/ 59109 w 1318886"/>
                <a:gd name="connsiteY51" fmla="*/ 1285446 h 1307721"/>
                <a:gd name="connsiteX52" fmla="*/ 60259 w 1318886"/>
                <a:gd name="connsiteY52" fmla="*/ 1284398 h 1307721"/>
                <a:gd name="connsiteX53" fmla="*/ 61410 w 1318886"/>
                <a:gd name="connsiteY53" fmla="*/ 1288067 h 1307721"/>
                <a:gd name="connsiteX54" fmla="*/ 62601 w 1318886"/>
                <a:gd name="connsiteY54" fmla="*/ 1291213 h 1307721"/>
                <a:gd name="connsiteX55" fmla="*/ 63751 w 1318886"/>
                <a:gd name="connsiteY55" fmla="*/ 1282299 h 1307721"/>
                <a:gd name="connsiteX56" fmla="*/ 64942 w 1318886"/>
                <a:gd name="connsiteY56" fmla="*/ 1277321 h 1307721"/>
                <a:gd name="connsiteX57" fmla="*/ 66093 w 1318886"/>
                <a:gd name="connsiteY57" fmla="*/ 1285446 h 1307721"/>
                <a:gd name="connsiteX58" fmla="*/ 67242 w 1318886"/>
                <a:gd name="connsiteY58" fmla="*/ 1282299 h 1307721"/>
                <a:gd name="connsiteX59" fmla="*/ 68434 w 1318886"/>
                <a:gd name="connsiteY59" fmla="*/ 1259239 h 1307721"/>
                <a:gd name="connsiteX60" fmla="*/ 69584 w 1318886"/>
                <a:gd name="connsiteY60" fmla="*/ 1275748 h 1307721"/>
                <a:gd name="connsiteX61" fmla="*/ 70734 w 1318886"/>
                <a:gd name="connsiteY61" fmla="*/ 1277584 h 1307721"/>
                <a:gd name="connsiteX62" fmla="*/ 71925 w 1318886"/>
                <a:gd name="connsiteY62" fmla="*/ 1280467 h 1307721"/>
                <a:gd name="connsiteX63" fmla="*/ 73075 w 1318886"/>
                <a:gd name="connsiteY63" fmla="*/ 1279420 h 1307721"/>
                <a:gd name="connsiteX64" fmla="*/ 74226 w 1318886"/>
                <a:gd name="connsiteY64" fmla="*/ 1274700 h 1307721"/>
                <a:gd name="connsiteX65" fmla="*/ 75417 w 1318886"/>
                <a:gd name="connsiteY65" fmla="*/ 1271817 h 1307721"/>
                <a:gd name="connsiteX66" fmla="*/ 76567 w 1318886"/>
                <a:gd name="connsiteY66" fmla="*/ 1282825 h 1307721"/>
                <a:gd name="connsiteX67" fmla="*/ 77717 w 1318886"/>
                <a:gd name="connsiteY67" fmla="*/ 1282825 h 1307721"/>
                <a:gd name="connsiteX68" fmla="*/ 78908 w 1318886"/>
                <a:gd name="connsiteY68" fmla="*/ 1283088 h 1307721"/>
                <a:gd name="connsiteX69" fmla="*/ 80058 w 1318886"/>
                <a:gd name="connsiteY69" fmla="*/ 1283088 h 1307721"/>
                <a:gd name="connsiteX70" fmla="*/ 81250 w 1318886"/>
                <a:gd name="connsiteY70" fmla="*/ 1282299 h 1307721"/>
                <a:gd name="connsiteX71" fmla="*/ 82400 w 1318886"/>
                <a:gd name="connsiteY71" fmla="*/ 1271558 h 1307721"/>
                <a:gd name="connsiteX72" fmla="*/ 83550 w 1318886"/>
                <a:gd name="connsiteY72" fmla="*/ 1271295 h 1307721"/>
                <a:gd name="connsiteX73" fmla="*/ 84741 w 1318886"/>
                <a:gd name="connsiteY73" fmla="*/ 1278368 h 1307721"/>
                <a:gd name="connsiteX74" fmla="*/ 85891 w 1318886"/>
                <a:gd name="connsiteY74" fmla="*/ 1278894 h 1307721"/>
                <a:gd name="connsiteX75" fmla="*/ 87042 w 1318886"/>
                <a:gd name="connsiteY75" fmla="*/ 1276536 h 1307721"/>
                <a:gd name="connsiteX76" fmla="*/ 88232 w 1318886"/>
                <a:gd name="connsiteY76" fmla="*/ 1283088 h 1307721"/>
                <a:gd name="connsiteX77" fmla="*/ 89383 w 1318886"/>
                <a:gd name="connsiteY77" fmla="*/ 1276536 h 1307721"/>
                <a:gd name="connsiteX78" fmla="*/ 90533 w 1318886"/>
                <a:gd name="connsiteY78" fmla="*/ 1290950 h 1307721"/>
                <a:gd name="connsiteX79" fmla="*/ 91724 w 1318886"/>
                <a:gd name="connsiteY79" fmla="*/ 1271295 h 1307721"/>
                <a:gd name="connsiteX80" fmla="*/ 92874 w 1318886"/>
                <a:gd name="connsiteY80" fmla="*/ 1280730 h 1307721"/>
                <a:gd name="connsiteX81" fmla="*/ 94024 w 1318886"/>
                <a:gd name="connsiteY81" fmla="*/ 1280204 h 1307721"/>
                <a:gd name="connsiteX82" fmla="*/ 95216 w 1318886"/>
                <a:gd name="connsiteY82" fmla="*/ 1271032 h 1307721"/>
                <a:gd name="connsiteX83" fmla="*/ 96366 w 1318886"/>
                <a:gd name="connsiteY83" fmla="*/ 1287541 h 1307721"/>
                <a:gd name="connsiteX84" fmla="*/ 97557 w 1318886"/>
                <a:gd name="connsiteY84" fmla="*/ 1266054 h 1307721"/>
                <a:gd name="connsiteX85" fmla="*/ 98707 w 1318886"/>
                <a:gd name="connsiteY85" fmla="*/ 1276536 h 1307721"/>
                <a:gd name="connsiteX86" fmla="*/ 99857 w 1318886"/>
                <a:gd name="connsiteY86" fmla="*/ 1268674 h 1307721"/>
                <a:gd name="connsiteX87" fmla="*/ 101049 w 1318886"/>
                <a:gd name="connsiteY87" fmla="*/ 1278894 h 1307721"/>
                <a:gd name="connsiteX88" fmla="*/ 102199 w 1318886"/>
                <a:gd name="connsiteY88" fmla="*/ 1263433 h 1307721"/>
                <a:gd name="connsiteX89" fmla="*/ 103349 w 1318886"/>
                <a:gd name="connsiteY89" fmla="*/ 1273127 h 1307721"/>
                <a:gd name="connsiteX90" fmla="*/ 104540 w 1318886"/>
                <a:gd name="connsiteY90" fmla="*/ 1271817 h 1307721"/>
                <a:gd name="connsiteX91" fmla="*/ 105690 w 1318886"/>
                <a:gd name="connsiteY91" fmla="*/ 1273127 h 1307721"/>
                <a:gd name="connsiteX92" fmla="*/ 106840 w 1318886"/>
                <a:gd name="connsiteY92" fmla="*/ 1250592 h 1307721"/>
                <a:gd name="connsiteX93" fmla="*/ 108032 w 1318886"/>
                <a:gd name="connsiteY93" fmla="*/ 1254260 h 1307721"/>
                <a:gd name="connsiteX94" fmla="*/ 109182 w 1318886"/>
                <a:gd name="connsiteY94" fmla="*/ 1256355 h 1307721"/>
                <a:gd name="connsiteX95" fmla="*/ 110373 w 1318886"/>
                <a:gd name="connsiteY95" fmla="*/ 1267101 h 1307721"/>
                <a:gd name="connsiteX96" fmla="*/ 111523 w 1318886"/>
                <a:gd name="connsiteY96" fmla="*/ 1260286 h 1307721"/>
                <a:gd name="connsiteX97" fmla="*/ 112673 w 1318886"/>
                <a:gd name="connsiteY97" fmla="*/ 1260024 h 1307721"/>
                <a:gd name="connsiteX98" fmla="*/ 113865 w 1318886"/>
                <a:gd name="connsiteY98" fmla="*/ 1260549 h 1307721"/>
                <a:gd name="connsiteX99" fmla="*/ 115014 w 1318886"/>
                <a:gd name="connsiteY99" fmla="*/ 1247972 h 1307721"/>
                <a:gd name="connsiteX100" fmla="*/ 116165 w 1318886"/>
                <a:gd name="connsiteY100" fmla="*/ 1248231 h 1307721"/>
                <a:gd name="connsiteX101" fmla="*/ 117356 w 1318886"/>
                <a:gd name="connsiteY101" fmla="*/ 1221502 h 1307721"/>
                <a:gd name="connsiteX102" fmla="*/ 118506 w 1318886"/>
                <a:gd name="connsiteY102" fmla="*/ 1235127 h 1307721"/>
                <a:gd name="connsiteX103" fmla="*/ 119656 w 1318886"/>
                <a:gd name="connsiteY103" fmla="*/ 1255308 h 1307721"/>
                <a:gd name="connsiteX104" fmla="*/ 120847 w 1318886"/>
                <a:gd name="connsiteY104" fmla="*/ 1243252 h 1307721"/>
                <a:gd name="connsiteX105" fmla="*/ 121998 w 1318886"/>
                <a:gd name="connsiteY105" fmla="*/ 1233032 h 1307721"/>
                <a:gd name="connsiteX106" fmla="*/ 123147 w 1318886"/>
                <a:gd name="connsiteY106" fmla="*/ 1252687 h 1307721"/>
                <a:gd name="connsiteX107" fmla="*/ 124339 w 1318886"/>
                <a:gd name="connsiteY107" fmla="*/ 1263433 h 1307721"/>
                <a:gd name="connsiteX108" fmla="*/ 125489 w 1318886"/>
                <a:gd name="connsiteY108" fmla="*/ 1246399 h 1307721"/>
                <a:gd name="connsiteX109" fmla="*/ 126680 w 1318886"/>
                <a:gd name="connsiteY109" fmla="*/ 1239058 h 1307721"/>
                <a:gd name="connsiteX110" fmla="*/ 127830 w 1318886"/>
                <a:gd name="connsiteY110" fmla="*/ 1258455 h 1307721"/>
                <a:gd name="connsiteX111" fmla="*/ 128981 w 1318886"/>
                <a:gd name="connsiteY111" fmla="*/ 1248231 h 1307721"/>
                <a:gd name="connsiteX112" fmla="*/ 130172 w 1318886"/>
                <a:gd name="connsiteY112" fmla="*/ 1233032 h 1307721"/>
                <a:gd name="connsiteX113" fmla="*/ 131322 w 1318886"/>
                <a:gd name="connsiteY113" fmla="*/ 1239847 h 1307721"/>
                <a:gd name="connsiteX114" fmla="*/ 132472 w 1318886"/>
                <a:gd name="connsiteY114" fmla="*/ 1251114 h 1307721"/>
                <a:gd name="connsiteX115" fmla="*/ 133663 w 1318886"/>
                <a:gd name="connsiteY115" fmla="*/ 1252950 h 1307721"/>
                <a:gd name="connsiteX116" fmla="*/ 134814 w 1318886"/>
                <a:gd name="connsiteY116" fmla="*/ 1237489 h 1307721"/>
                <a:gd name="connsiteX117" fmla="*/ 135964 w 1318886"/>
                <a:gd name="connsiteY117" fmla="*/ 1239847 h 1307721"/>
                <a:gd name="connsiteX118" fmla="*/ 137155 w 1318886"/>
                <a:gd name="connsiteY118" fmla="*/ 1253735 h 1307721"/>
                <a:gd name="connsiteX119" fmla="*/ 138305 w 1318886"/>
                <a:gd name="connsiteY119" fmla="*/ 1249019 h 1307721"/>
                <a:gd name="connsiteX120" fmla="*/ 139455 w 1318886"/>
                <a:gd name="connsiteY120" fmla="*/ 1255308 h 1307721"/>
                <a:gd name="connsiteX121" fmla="*/ 140646 w 1318886"/>
                <a:gd name="connsiteY121" fmla="*/ 1233032 h 1307721"/>
                <a:gd name="connsiteX122" fmla="*/ 141796 w 1318886"/>
                <a:gd name="connsiteY122" fmla="*/ 1253735 h 1307721"/>
                <a:gd name="connsiteX123" fmla="*/ 142988 w 1318886"/>
                <a:gd name="connsiteY123" fmla="*/ 1262123 h 1307721"/>
                <a:gd name="connsiteX124" fmla="*/ 144138 w 1318886"/>
                <a:gd name="connsiteY124" fmla="*/ 1258976 h 1307721"/>
                <a:gd name="connsiteX125" fmla="*/ 145288 w 1318886"/>
                <a:gd name="connsiteY125" fmla="*/ 1255045 h 1307721"/>
                <a:gd name="connsiteX126" fmla="*/ 146479 w 1318886"/>
                <a:gd name="connsiteY126" fmla="*/ 1253735 h 1307721"/>
                <a:gd name="connsiteX127" fmla="*/ 147629 w 1318886"/>
                <a:gd name="connsiteY127" fmla="*/ 1246136 h 1307721"/>
                <a:gd name="connsiteX128" fmla="*/ 148780 w 1318886"/>
                <a:gd name="connsiteY128" fmla="*/ 1260812 h 1307721"/>
                <a:gd name="connsiteX129" fmla="*/ 149971 w 1318886"/>
                <a:gd name="connsiteY129" fmla="*/ 1258192 h 1307721"/>
                <a:gd name="connsiteX130" fmla="*/ 151121 w 1318886"/>
                <a:gd name="connsiteY130" fmla="*/ 1254260 h 1307721"/>
                <a:gd name="connsiteX131" fmla="*/ 152271 w 1318886"/>
                <a:gd name="connsiteY131" fmla="*/ 1259765 h 1307721"/>
                <a:gd name="connsiteX132" fmla="*/ 153462 w 1318886"/>
                <a:gd name="connsiteY132" fmla="*/ 1250330 h 1307721"/>
                <a:gd name="connsiteX133" fmla="*/ 154612 w 1318886"/>
                <a:gd name="connsiteY133" fmla="*/ 1243252 h 1307721"/>
                <a:gd name="connsiteX134" fmla="*/ 155763 w 1318886"/>
                <a:gd name="connsiteY134" fmla="*/ 1238799 h 1307721"/>
                <a:gd name="connsiteX135" fmla="*/ 156954 w 1318886"/>
                <a:gd name="connsiteY135" fmla="*/ 1255834 h 1307721"/>
                <a:gd name="connsiteX136" fmla="*/ 158104 w 1318886"/>
                <a:gd name="connsiteY136" fmla="*/ 1244562 h 1307721"/>
                <a:gd name="connsiteX137" fmla="*/ 159295 w 1318886"/>
                <a:gd name="connsiteY137" fmla="*/ 1246399 h 1307721"/>
                <a:gd name="connsiteX138" fmla="*/ 160445 w 1318886"/>
                <a:gd name="connsiteY138" fmla="*/ 1245610 h 1307721"/>
                <a:gd name="connsiteX139" fmla="*/ 161596 w 1318886"/>
                <a:gd name="connsiteY139" fmla="*/ 1254782 h 1307721"/>
                <a:gd name="connsiteX140" fmla="*/ 162786 w 1318886"/>
                <a:gd name="connsiteY140" fmla="*/ 1235390 h 1307721"/>
                <a:gd name="connsiteX141" fmla="*/ 163937 w 1318886"/>
                <a:gd name="connsiteY141" fmla="*/ 1255834 h 1307721"/>
                <a:gd name="connsiteX142" fmla="*/ 165087 w 1318886"/>
                <a:gd name="connsiteY142" fmla="*/ 1242468 h 1307721"/>
                <a:gd name="connsiteX143" fmla="*/ 166278 w 1318886"/>
                <a:gd name="connsiteY143" fmla="*/ 1252424 h 1307721"/>
                <a:gd name="connsiteX144" fmla="*/ 167428 w 1318886"/>
                <a:gd name="connsiteY144" fmla="*/ 1240110 h 1307721"/>
                <a:gd name="connsiteX145" fmla="*/ 168578 w 1318886"/>
                <a:gd name="connsiteY145" fmla="*/ 1242989 h 1307721"/>
                <a:gd name="connsiteX146" fmla="*/ 169770 w 1318886"/>
                <a:gd name="connsiteY146" fmla="*/ 1238274 h 1307721"/>
                <a:gd name="connsiteX147" fmla="*/ 170920 w 1318886"/>
                <a:gd name="connsiteY147" fmla="*/ 1250330 h 1307721"/>
                <a:gd name="connsiteX148" fmla="*/ 172070 w 1318886"/>
                <a:gd name="connsiteY148" fmla="*/ 1246399 h 1307721"/>
                <a:gd name="connsiteX149" fmla="*/ 173261 w 1318886"/>
                <a:gd name="connsiteY149" fmla="*/ 1239058 h 1307721"/>
                <a:gd name="connsiteX150" fmla="*/ 174411 w 1318886"/>
                <a:gd name="connsiteY150" fmla="*/ 1256093 h 1307721"/>
                <a:gd name="connsiteX151" fmla="*/ 175602 w 1318886"/>
                <a:gd name="connsiteY151" fmla="*/ 1238537 h 1307721"/>
                <a:gd name="connsiteX152" fmla="*/ 176753 w 1318886"/>
                <a:gd name="connsiteY152" fmla="*/ 1250067 h 1307721"/>
                <a:gd name="connsiteX153" fmla="*/ 177903 w 1318886"/>
                <a:gd name="connsiteY153" fmla="*/ 1251377 h 1307721"/>
                <a:gd name="connsiteX154" fmla="*/ 179094 w 1318886"/>
                <a:gd name="connsiteY154" fmla="*/ 1255834 h 1307721"/>
                <a:gd name="connsiteX155" fmla="*/ 180244 w 1318886"/>
                <a:gd name="connsiteY155" fmla="*/ 1250330 h 1307721"/>
                <a:gd name="connsiteX156" fmla="*/ 181394 w 1318886"/>
                <a:gd name="connsiteY156" fmla="*/ 1261075 h 1307721"/>
                <a:gd name="connsiteX157" fmla="*/ 182586 w 1318886"/>
                <a:gd name="connsiteY157" fmla="*/ 1250330 h 1307721"/>
                <a:gd name="connsiteX158" fmla="*/ 183735 w 1318886"/>
                <a:gd name="connsiteY158" fmla="*/ 1254260 h 1307721"/>
                <a:gd name="connsiteX159" fmla="*/ 184886 w 1318886"/>
                <a:gd name="connsiteY159" fmla="*/ 1249282 h 1307721"/>
                <a:gd name="connsiteX160" fmla="*/ 186077 w 1318886"/>
                <a:gd name="connsiteY160" fmla="*/ 1253472 h 1307721"/>
                <a:gd name="connsiteX161" fmla="*/ 187227 w 1318886"/>
                <a:gd name="connsiteY161" fmla="*/ 1255308 h 1307721"/>
                <a:gd name="connsiteX162" fmla="*/ 188418 w 1318886"/>
                <a:gd name="connsiteY162" fmla="*/ 1256881 h 1307721"/>
                <a:gd name="connsiteX163" fmla="*/ 189568 w 1318886"/>
                <a:gd name="connsiteY163" fmla="*/ 1253735 h 1307721"/>
                <a:gd name="connsiteX164" fmla="*/ 190719 w 1318886"/>
                <a:gd name="connsiteY164" fmla="*/ 1254260 h 1307721"/>
                <a:gd name="connsiteX165" fmla="*/ 191910 w 1318886"/>
                <a:gd name="connsiteY165" fmla="*/ 1258455 h 1307721"/>
                <a:gd name="connsiteX166" fmla="*/ 193060 w 1318886"/>
                <a:gd name="connsiteY166" fmla="*/ 1260286 h 1307721"/>
                <a:gd name="connsiteX167" fmla="*/ 194210 w 1318886"/>
                <a:gd name="connsiteY167" fmla="*/ 1257403 h 1307721"/>
                <a:gd name="connsiteX168" fmla="*/ 195401 w 1318886"/>
                <a:gd name="connsiteY168" fmla="*/ 1249019 h 1307721"/>
                <a:gd name="connsiteX169" fmla="*/ 196552 w 1318886"/>
                <a:gd name="connsiteY169" fmla="*/ 1246399 h 1307721"/>
                <a:gd name="connsiteX170" fmla="*/ 197702 w 1318886"/>
                <a:gd name="connsiteY170" fmla="*/ 1259765 h 1307721"/>
                <a:gd name="connsiteX171" fmla="*/ 198893 w 1318886"/>
                <a:gd name="connsiteY171" fmla="*/ 1246399 h 1307721"/>
                <a:gd name="connsiteX172" fmla="*/ 200043 w 1318886"/>
                <a:gd name="connsiteY172" fmla="*/ 1260812 h 1307721"/>
                <a:gd name="connsiteX173" fmla="*/ 201193 w 1318886"/>
                <a:gd name="connsiteY173" fmla="*/ 1253472 h 1307721"/>
                <a:gd name="connsiteX174" fmla="*/ 202384 w 1318886"/>
                <a:gd name="connsiteY174" fmla="*/ 1253472 h 1307721"/>
                <a:gd name="connsiteX175" fmla="*/ 203535 w 1318886"/>
                <a:gd name="connsiteY175" fmla="*/ 1246661 h 1307721"/>
                <a:gd name="connsiteX176" fmla="*/ 204726 w 1318886"/>
                <a:gd name="connsiteY176" fmla="*/ 1238011 h 1307721"/>
                <a:gd name="connsiteX177" fmla="*/ 205876 w 1318886"/>
                <a:gd name="connsiteY177" fmla="*/ 1245873 h 1307721"/>
                <a:gd name="connsiteX178" fmla="*/ 207026 w 1318886"/>
                <a:gd name="connsiteY178" fmla="*/ 1243515 h 1307721"/>
                <a:gd name="connsiteX179" fmla="*/ 208217 w 1318886"/>
                <a:gd name="connsiteY179" fmla="*/ 1246399 h 1307721"/>
                <a:gd name="connsiteX180" fmla="*/ 209368 w 1318886"/>
                <a:gd name="connsiteY180" fmla="*/ 1264480 h 1307721"/>
                <a:gd name="connsiteX181" fmla="*/ 210517 w 1318886"/>
                <a:gd name="connsiteY181" fmla="*/ 1258713 h 1307721"/>
                <a:gd name="connsiteX182" fmla="*/ 211709 w 1318886"/>
                <a:gd name="connsiteY182" fmla="*/ 1227265 h 1307721"/>
                <a:gd name="connsiteX183" fmla="*/ 212859 w 1318886"/>
                <a:gd name="connsiteY183" fmla="*/ 1244825 h 1307721"/>
                <a:gd name="connsiteX184" fmla="*/ 214009 w 1318886"/>
                <a:gd name="connsiteY184" fmla="*/ 1225433 h 1307721"/>
                <a:gd name="connsiteX185" fmla="*/ 215200 w 1318886"/>
                <a:gd name="connsiteY185" fmla="*/ 1237748 h 1307721"/>
                <a:gd name="connsiteX186" fmla="*/ 216350 w 1318886"/>
                <a:gd name="connsiteY186" fmla="*/ 1246399 h 1307721"/>
                <a:gd name="connsiteX187" fmla="*/ 217501 w 1318886"/>
                <a:gd name="connsiteY187" fmla="*/ 1244299 h 1307721"/>
                <a:gd name="connsiteX188" fmla="*/ 218692 w 1318886"/>
                <a:gd name="connsiteY188" fmla="*/ 1251377 h 1307721"/>
                <a:gd name="connsiteX189" fmla="*/ 219842 w 1318886"/>
                <a:gd name="connsiteY189" fmla="*/ 1231985 h 1307721"/>
                <a:gd name="connsiteX190" fmla="*/ 221033 w 1318886"/>
                <a:gd name="connsiteY190" fmla="*/ 1239847 h 1307721"/>
                <a:gd name="connsiteX191" fmla="*/ 222183 w 1318886"/>
                <a:gd name="connsiteY191" fmla="*/ 1239058 h 1307721"/>
                <a:gd name="connsiteX192" fmla="*/ 223333 w 1318886"/>
                <a:gd name="connsiteY192" fmla="*/ 1239847 h 1307721"/>
                <a:gd name="connsiteX193" fmla="*/ 224525 w 1318886"/>
                <a:gd name="connsiteY193" fmla="*/ 1245873 h 1307721"/>
                <a:gd name="connsiteX194" fmla="*/ 225675 w 1318886"/>
                <a:gd name="connsiteY194" fmla="*/ 1239584 h 1307721"/>
                <a:gd name="connsiteX195" fmla="*/ 226825 w 1318886"/>
                <a:gd name="connsiteY195" fmla="*/ 1256355 h 1307721"/>
                <a:gd name="connsiteX196" fmla="*/ 228016 w 1318886"/>
                <a:gd name="connsiteY196" fmla="*/ 1245873 h 1307721"/>
                <a:gd name="connsiteX197" fmla="*/ 229166 w 1318886"/>
                <a:gd name="connsiteY197" fmla="*/ 1253213 h 1307721"/>
                <a:gd name="connsiteX198" fmla="*/ 230317 w 1318886"/>
                <a:gd name="connsiteY198" fmla="*/ 1247972 h 1307721"/>
                <a:gd name="connsiteX199" fmla="*/ 231507 w 1318886"/>
                <a:gd name="connsiteY199" fmla="*/ 1248231 h 1307721"/>
                <a:gd name="connsiteX200" fmla="*/ 232658 w 1318886"/>
                <a:gd name="connsiteY200" fmla="*/ 1259765 h 1307721"/>
                <a:gd name="connsiteX201" fmla="*/ 233808 w 1318886"/>
                <a:gd name="connsiteY201" fmla="*/ 1264480 h 1307721"/>
                <a:gd name="connsiteX202" fmla="*/ 234999 w 1318886"/>
                <a:gd name="connsiteY202" fmla="*/ 1261860 h 1307721"/>
                <a:gd name="connsiteX203" fmla="*/ 236149 w 1318886"/>
                <a:gd name="connsiteY203" fmla="*/ 1260549 h 1307721"/>
                <a:gd name="connsiteX204" fmla="*/ 237341 w 1318886"/>
                <a:gd name="connsiteY204" fmla="*/ 1258713 h 1307721"/>
                <a:gd name="connsiteX205" fmla="*/ 238491 w 1318886"/>
                <a:gd name="connsiteY205" fmla="*/ 1252162 h 1307721"/>
                <a:gd name="connsiteX206" fmla="*/ 239641 w 1318886"/>
                <a:gd name="connsiteY206" fmla="*/ 1231985 h 1307721"/>
                <a:gd name="connsiteX207" fmla="*/ 240832 w 1318886"/>
                <a:gd name="connsiteY207" fmla="*/ 1248756 h 1307721"/>
                <a:gd name="connsiteX208" fmla="*/ 241982 w 1318886"/>
                <a:gd name="connsiteY208" fmla="*/ 1238274 h 1307721"/>
                <a:gd name="connsiteX209" fmla="*/ 243132 w 1318886"/>
                <a:gd name="connsiteY209" fmla="*/ 1226743 h 1307721"/>
                <a:gd name="connsiteX210" fmla="*/ 244323 w 1318886"/>
                <a:gd name="connsiteY210" fmla="*/ 1200274 h 1307721"/>
                <a:gd name="connsiteX211" fmla="*/ 245474 w 1318886"/>
                <a:gd name="connsiteY211" fmla="*/ 1251640 h 1307721"/>
                <a:gd name="connsiteX212" fmla="*/ 246624 w 1318886"/>
                <a:gd name="connsiteY212" fmla="*/ 1242730 h 1307721"/>
                <a:gd name="connsiteX213" fmla="*/ 247815 w 1318886"/>
                <a:gd name="connsiteY213" fmla="*/ 1230674 h 1307721"/>
                <a:gd name="connsiteX214" fmla="*/ 248965 w 1318886"/>
                <a:gd name="connsiteY214" fmla="*/ 1229627 h 1307721"/>
                <a:gd name="connsiteX215" fmla="*/ 250156 w 1318886"/>
                <a:gd name="connsiteY215" fmla="*/ 1236963 h 1307721"/>
                <a:gd name="connsiteX216" fmla="*/ 251307 w 1318886"/>
                <a:gd name="connsiteY216" fmla="*/ 1224386 h 1307721"/>
                <a:gd name="connsiteX217" fmla="*/ 252457 w 1318886"/>
                <a:gd name="connsiteY217" fmla="*/ 1234868 h 1307721"/>
                <a:gd name="connsiteX218" fmla="*/ 253648 w 1318886"/>
                <a:gd name="connsiteY218" fmla="*/ 1228838 h 1307721"/>
                <a:gd name="connsiteX219" fmla="*/ 254798 w 1318886"/>
                <a:gd name="connsiteY219" fmla="*/ 1238799 h 1307721"/>
                <a:gd name="connsiteX220" fmla="*/ 255948 w 1318886"/>
                <a:gd name="connsiteY220" fmla="*/ 1240110 h 1307721"/>
                <a:gd name="connsiteX221" fmla="*/ 257140 w 1318886"/>
                <a:gd name="connsiteY221" fmla="*/ 1232248 h 1307721"/>
                <a:gd name="connsiteX222" fmla="*/ 258289 w 1318886"/>
                <a:gd name="connsiteY222" fmla="*/ 1234080 h 1307721"/>
                <a:gd name="connsiteX223" fmla="*/ 259440 w 1318886"/>
                <a:gd name="connsiteY223" fmla="*/ 1223860 h 1307721"/>
                <a:gd name="connsiteX224" fmla="*/ 260631 w 1318886"/>
                <a:gd name="connsiteY224" fmla="*/ 1227528 h 1307721"/>
                <a:gd name="connsiteX225" fmla="*/ 261781 w 1318886"/>
                <a:gd name="connsiteY225" fmla="*/ 1191101 h 1307721"/>
                <a:gd name="connsiteX226" fmla="*/ 262931 w 1318886"/>
                <a:gd name="connsiteY226" fmla="*/ 1221239 h 1307721"/>
                <a:gd name="connsiteX227" fmla="*/ 264123 w 1318886"/>
                <a:gd name="connsiteY227" fmla="*/ 1207610 h 1307721"/>
                <a:gd name="connsiteX228" fmla="*/ 265273 w 1318886"/>
                <a:gd name="connsiteY228" fmla="*/ 1179834 h 1307721"/>
                <a:gd name="connsiteX229" fmla="*/ 266464 w 1318886"/>
                <a:gd name="connsiteY229" fmla="*/ 1152838 h 1307721"/>
                <a:gd name="connsiteX230" fmla="*/ 267614 w 1318886"/>
                <a:gd name="connsiteY230" fmla="*/ 1124800 h 1307721"/>
                <a:gd name="connsiteX231" fmla="*/ 268764 w 1318886"/>
                <a:gd name="connsiteY231" fmla="*/ 1007653 h 1307721"/>
                <a:gd name="connsiteX232" fmla="*/ 269956 w 1318886"/>
                <a:gd name="connsiteY232" fmla="*/ 867184 h 1307721"/>
                <a:gd name="connsiteX233" fmla="*/ 271105 w 1318886"/>
                <a:gd name="connsiteY233" fmla="*/ 800619 h 1307721"/>
                <a:gd name="connsiteX234" fmla="*/ 272256 w 1318886"/>
                <a:gd name="connsiteY234" fmla="*/ 820800 h 1307721"/>
                <a:gd name="connsiteX235" fmla="*/ 273447 w 1318886"/>
                <a:gd name="connsiteY235" fmla="*/ 749516 h 1307721"/>
                <a:gd name="connsiteX236" fmla="*/ 274597 w 1318886"/>
                <a:gd name="connsiteY236" fmla="*/ 382094 h 1307721"/>
                <a:gd name="connsiteX237" fmla="*/ 275747 w 1318886"/>
                <a:gd name="connsiteY237" fmla="*/ 470676 h 1307721"/>
                <a:gd name="connsiteX238" fmla="*/ 276938 w 1318886"/>
                <a:gd name="connsiteY238" fmla="*/ 703654 h 1307721"/>
                <a:gd name="connsiteX239" fmla="*/ 278089 w 1318886"/>
                <a:gd name="connsiteY239" fmla="*/ 774938 h 1307721"/>
                <a:gd name="connsiteX240" fmla="*/ 279238 w 1318886"/>
                <a:gd name="connsiteY240" fmla="*/ 672731 h 1307721"/>
                <a:gd name="connsiteX241" fmla="*/ 280430 w 1318886"/>
                <a:gd name="connsiteY241" fmla="*/ 750563 h 1307721"/>
                <a:gd name="connsiteX242" fmla="*/ 281580 w 1318886"/>
                <a:gd name="connsiteY242" fmla="*/ 815559 h 1307721"/>
                <a:gd name="connsiteX243" fmla="*/ 282771 w 1318886"/>
                <a:gd name="connsiteY243" fmla="*/ 997433 h 1307721"/>
                <a:gd name="connsiteX244" fmla="*/ 283921 w 1318886"/>
                <a:gd name="connsiteY244" fmla="*/ 892606 h 1307721"/>
                <a:gd name="connsiteX245" fmla="*/ 285071 w 1318886"/>
                <a:gd name="connsiteY245" fmla="*/ 640232 h 1307721"/>
                <a:gd name="connsiteX246" fmla="*/ 286263 w 1318886"/>
                <a:gd name="connsiteY246" fmla="*/ 652813 h 1307721"/>
                <a:gd name="connsiteX247" fmla="*/ 287413 w 1318886"/>
                <a:gd name="connsiteY247" fmla="*/ 697887 h 1307721"/>
                <a:gd name="connsiteX248" fmla="*/ 288563 w 1318886"/>
                <a:gd name="connsiteY248" fmla="*/ 747943 h 1307721"/>
                <a:gd name="connsiteX249" fmla="*/ 289754 w 1318886"/>
                <a:gd name="connsiteY249" fmla="*/ 726193 h 1307721"/>
                <a:gd name="connsiteX250" fmla="*/ 290905 w 1318886"/>
                <a:gd name="connsiteY250" fmla="*/ 851723 h 1307721"/>
                <a:gd name="connsiteX251" fmla="*/ 292055 w 1318886"/>
                <a:gd name="connsiteY251" fmla="*/ 810839 h 1307721"/>
                <a:gd name="connsiteX252" fmla="*/ 293246 w 1318886"/>
                <a:gd name="connsiteY252" fmla="*/ 725145 h 1307721"/>
                <a:gd name="connsiteX253" fmla="*/ 294396 w 1318886"/>
                <a:gd name="connsiteY253" fmla="*/ 810576 h 1307721"/>
                <a:gd name="connsiteX254" fmla="*/ 295546 w 1318886"/>
                <a:gd name="connsiteY254" fmla="*/ 742438 h 1307721"/>
                <a:gd name="connsiteX255" fmla="*/ 296737 w 1318886"/>
                <a:gd name="connsiteY255" fmla="*/ 474870 h 1307721"/>
                <a:gd name="connsiteX256" fmla="*/ 297887 w 1318886"/>
                <a:gd name="connsiteY256" fmla="*/ 662770 h 1307721"/>
                <a:gd name="connsiteX257" fmla="*/ 299079 w 1318886"/>
                <a:gd name="connsiteY257" fmla="*/ 833904 h 1307721"/>
                <a:gd name="connsiteX258" fmla="*/ 300229 w 1318886"/>
                <a:gd name="connsiteY258" fmla="*/ 808744 h 1307721"/>
                <a:gd name="connsiteX259" fmla="*/ 301379 w 1318886"/>
                <a:gd name="connsiteY259" fmla="*/ 770481 h 1307721"/>
                <a:gd name="connsiteX260" fmla="*/ 302570 w 1318886"/>
                <a:gd name="connsiteY260" fmla="*/ 752662 h 1307721"/>
                <a:gd name="connsiteX261" fmla="*/ 303720 w 1318886"/>
                <a:gd name="connsiteY261" fmla="*/ 830494 h 1307721"/>
                <a:gd name="connsiteX262" fmla="*/ 304871 w 1318886"/>
                <a:gd name="connsiteY262" fmla="*/ 827089 h 1307721"/>
                <a:gd name="connsiteX263" fmla="*/ 306062 w 1318886"/>
                <a:gd name="connsiteY263" fmla="*/ 837309 h 1307721"/>
                <a:gd name="connsiteX264" fmla="*/ 307212 w 1318886"/>
                <a:gd name="connsiteY264" fmla="*/ 925365 h 1307721"/>
                <a:gd name="connsiteX265" fmla="*/ 308362 w 1318886"/>
                <a:gd name="connsiteY265" fmla="*/ 907804 h 1307721"/>
                <a:gd name="connsiteX266" fmla="*/ 309553 w 1318886"/>
                <a:gd name="connsiteY266" fmla="*/ 766025 h 1307721"/>
                <a:gd name="connsiteX267" fmla="*/ 310703 w 1318886"/>
                <a:gd name="connsiteY267" fmla="*/ 844645 h 1307721"/>
                <a:gd name="connsiteX268" fmla="*/ 311895 w 1318886"/>
                <a:gd name="connsiteY268" fmla="*/ 905972 h 1307721"/>
                <a:gd name="connsiteX269" fmla="*/ 313045 w 1318886"/>
                <a:gd name="connsiteY269" fmla="*/ 791710 h 1307721"/>
                <a:gd name="connsiteX270" fmla="*/ 314195 w 1318886"/>
                <a:gd name="connsiteY270" fmla="*/ 788300 h 1307721"/>
                <a:gd name="connsiteX271" fmla="*/ 315386 w 1318886"/>
                <a:gd name="connsiteY271" fmla="*/ 909378 h 1307721"/>
                <a:gd name="connsiteX272" fmla="*/ 316536 w 1318886"/>
                <a:gd name="connsiteY272" fmla="*/ 840714 h 1307721"/>
                <a:gd name="connsiteX273" fmla="*/ 317687 w 1318886"/>
                <a:gd name="connsiteY273" fmla="*/ 780701 h 1307721"/>
                <a:gd name="connsiteX274" fmla="*/ 318877 w 1318886"/>
                <a:gd name="connsiteY274" fmla="*/ 802977 h 1307721"/>
                <a:gd name="connsiteX275" fmla="*/ 320028 w 1318886"/>
                <a:gd name="connsiteY275" fmla="*/ 873998 h 1307721"/>
                <a:gd name="connsiteX276" fmla="*/ 321178 w 1318886"/>
                <a:gd name="connsiteY276" fmla="*/ 894701 h 1307721"/>
                <a:gd name="connsiteX277" fmla="*/ 322369 w 1318886"/>
                <a:gd name="connsiteY277" fmla="*/ 850149 h 1307721"/>
                <a:gd name="connsiteX278" fmla="*/ 323519 w 1318886"/>
                <a:gd name="connsiteY278" fmla="*/ 842813 h 1307721"/>
                <a:gd name="connsiteX279" fmla="*/ 324669 w 1318886"/>
                <a:gd name="connsiteY279" fmla="*/ 945804 h 1307721"/>
                <a:gd name="connsiteX280" fmla="*/ 325861 w 1318886"/>
                <a:gd name="connsiteY280" fmla="*/ 784895 h 1307721"/>
                <a:gd name="connsiteX281" fmla="*/ 327010 w 1318886"/>
                <a:gd name="connsiteY281" fmla="*/ 755020 h 1307721"/>
                <a:gd name="connsiteX282" fmla="*/ 328202 w 1318886"/>
                <a:gd name="connsiteY282" fmla="*/ 751611 h 1307721"/>
                <a:gd name="connsiteX283" fmla="*/ 329352 w 1318886"/>
                <a:gd name="connsiteY283" fmla="*/ 824205 h 1307721"/>
                <a:gd name="connsiteX284" fmla="*/ 330502 w 1318886"/>
                <a:gd name="connsiteY284" fmla="*/ 833115 h 1307721"/>
                <a:gd name="connsiteX285" fmla="*/ 331693 w 1318886"/>
                <a:gd name="connsiteY285" fmla="*/ 730908 h 1307721"/>
                <a:gd name="connsiteX286" fmla="*/ 332844 w 1318886"/>
                <a:gd name="connsiteY286" fmla="*/ 673516 h 1307721"/>
                <a:gd name="connsiteX287" fmla="*/ 333994 w 1318886"/>
                <a:gd name="connsiteY287" fmla="*/ 302951 h 1307721"/>
                <a:gd name="connsiteX288" fmla="*/ 335185 w 1318886"/>
                <a:gd name="connsiteY288" fmla="*/ 0 h 1307721"/>
                <a:gd name="connsiteX289" fmla="*/ 336335 w 1318886"/>
                <a:gd name="connsiteY289" fmla="*/ 248441 h 1307721"/>
                <a:gd name="connsiteX290" fmla="*/ 337485 w 1318886"/>
                <a:gd name="connsiteY290" fmla="*/ 418262 h 1307721"/>
                <a:gd name="connsiteX291" fmla="*/ 338677 w 1318886"/>
                <a:gd name="connsiteY291" fmla="*/ 203889 h 1307721"/>
                <a:gd name="connsiteX292" fmla="*/ 339826 w 1318886"/>
                <a:gd name="connsiteY292" fmla="*/ 576814 h 1307721"/>
                <a:gd name="connsiteX293" fmla="*/ 340977 w 1318886"/>
                <a:gd name="connsiteY293" fmla="*/ 473034 h 1307721"/>
                <a:gd name="connsiteX294" fmla="*/ 342168 w 1318886"/>
                <a:gd name="connsiteY294" fmla="*/ 396508 h 1307721"/>
                <a:gd name="connsiteX295" fmla="*/ 343318 w 1318886"/>
                <a:gd name="connsiteY295" fmla="*/ 325489 h 1307721"/>
                <a:gd name="connsiteX296" fmla="*/ 344509 w 1318886"/>
                <a:gd name="connsiteY296" fmla="*/ 498978 h 1307721"/>
                <a:gd name="connsiteX297" fmla="*/ 345659 w 1318886"/>
                <a:gd name="connsiteY297" fmla="*/ 419572 h 1307721"/>
                <a:gd name="connsiteX298" fmla="*/ 346810 w 1318886"/>
                <a:gd name="connsiteY298" fmla="*/ 512607 h 1307721"/>
                <a:gd name="connsiteX299" fmla="*/ 348001 w 1318886"/>
                <a:gd name="connsiteY299" fmla="*/ 676662 h 1307721"/>
                <a:gd name="connsiteX300" fmla="*/ 349151 w 1318886"/>
                <a:gd name="connsiteY300" fmla="*/ 547723 h 1307721"/>
                <a:gd name="connsiteX301" fmla="*/ 350301 w 1318886"/>
                <a:gd name="connsiteY301" fmla="*/ 528068 h 1307721"/>
                <a:gd name="connsiteX302" fmla="*/ 351492 w 1318886"/>
                <a:gd name="connsiteY302" fmla="*/ 314220 h 1307721"/>
                <a:gd name="connsiteX303" fmla="*/ 352643 w 1318886"/>
                <a:gd name="connsiteY303" fmla="*/ 212013 h 1307721"/>
                <a:gd name="connsiteX304" fmla="*/ 353792 w 1318886"/>
                <a:gd name="connsiteY304" fmla="*/ 395986 h 1307721"/>
                <a:gd name="connsiteX305" fmla="*/ 354984 w 1318886"/>
                <a:gd name="connsiteY305" fmla="*/ 482206 h 1307721"/>
                <a:gd name="connsiteX306" fmla="*/ 356134 w 1318886"/>
                <a:gd name="connsiteY306" fmla="*/ 571046 h 1307721"/>
                <a:gd name="connsiteX307" fmla="*/ 357284 w 1318886"/>
                <a:gd name="connsiteY307" fmla="*/ 511034 h 1307721"/>
                <a:gd name="connsiteX308" fmla="*/ 358475 w 1318886"/>
                <a:gd name="connsiteY308" fmla="*/ 279889 h 1307721"/>
                <a:gd name="connsiteX309" fmla="*/ 359626 w 1318886"/>
                <a:gd name="connsiteY309" fmla="*/ 285655 h 1307721"/>
                <a:gd name="connsiteX310" fmla="*/ 360817 w 1318886"/>
                <a:gd name="connsiteY310" fmla="*/ 354840 h 1307721"/>
                <a:gd name="connsiteX311" fmla="*/ 361967 w 1318886"/>
                <a:gd name="connsiteY311" fmla="*/ 363228 h 1307721"/>
                <a:gd name="connsiteX312" fmla="*/ 363117 w 1318886"/>
                <a:gd name="connsiteY312" fmla="*/ 292731 h 1307721"/>
                <a:gd name="connsiteX313" fmla="*/ 364308 w 1318886"/>
                <a:gd name="connsiteY313" fmla="*/ 384715 h 1307721"/>
                <a:gd name="connsiteX314" fmla="*/ 365459 w 1318886"/>
                <a:gd name="connsiteY314" fmla="*/ 612977 h 1307721"/>
                <a:gd name="connsiteX315" fmla="*/ 366608 w 1318886"/>
                <a:gd name="connsiteY315" fmla="*/ 522564 h 1307721"/>
                <a:gd name="connsiteX316" fmla="*/ 367800 w 1318886"/>
                <a:gd name="connsiteY316" fmla="*/ 617956 h 1307721"/>
                <a:gd name="connsiteX317" fmla="*/ 368950 w 1318886"/>
                <a:gd name="connsiteY317" fmla="*/ 553227 h 1307721"/>
                <a:gd name="connsiteX318" fmla="*/ 370100 w 1318886"/>
                <a:gd name="connsiteY318" fmla="*/ 481680 h 1307721"/>
                <a:gd name="connsiteX319" fmla="*/ 371291 w 1318886"/>
                <a:gd name="connsiteY319" fmla="*/ 588869 h 1307721"/>
                <a:gd name="connsiteX320" fmla="*/ 372441 w 1318886"/>
                <a:gd name="connsiteY320" fmla="*/ 658055 h 1307721"/>
                <a:gd name="connsiteX321" fmla="*/ 373592 w 1318886"/>
                <a:gd name="connsiteY321" fmla="*/ 562137 h 1307721"/>
                <a:gd name="connsiteX322" fmla="*/ 374783 w 1318886"/>
                <a:gd name="connsiteY322" fmla="*/ 473559 h 1307721"/>
                <a:gd name="connsiteX323" fmla="*/ 375933 w 1318886"/>
                <a:gd name="connsiteY323" fmla="*/ 348551 h 1307721"/>
                <a:gd name="connsiteX324" fmla="*/ 377124 w 1318886"/>
                <a:gd name="connsiteY324" fmla="*/ 569999 h 1307721"/>
                <a:gd name="connsiteX325" fmla="*/ 378274 w 1318886"/>
                <a:gd name="connsiteY325" fmla="*/ 620318 h 1307721"/>
                <a:gd name="connsiteX326" fmla="*/ 379424 w 1318886"/>
                <a:gd name="connsiteY326" fmla="*/ 656482 h 1307721"/>
                <a:gd name="connsiteX327" fmla="*/ 380616 w 1318886"/>
                <a:gd name="connsiteY327" fmla="*/ 783059 h 1307721"/>
                <a:gd name="connsiteX328" fmla="*/ 381766 w 1318886"/>
                <a:gd name="connsiteY328" fmla="*/ 594633 h 1307721"/>
                <a:gd name="connsiteX329" fmla="*/ 382916 w 1318886"/>
                <a:gd name="connsiteY329" fmla="*/ 113476 h 1307721"/>
                <a:gd name="connsiteX330" fmla="*/ 384107 w 1318886"/>
                <a:gd name="connsiteY330" fmla="*/ 251324 h 1307721"/>
                <a:gd name="connsiteX331" fmla="*/ 385257 w 1318886"/>
                <a:gd name="connsiteY331" fmla="*/ 484301 h 1307721"/>
                <a:gd name="connsiteX332" fmla="*/ 386408 w 1318886"/>
                <a:gd name="connsiteY332" fmla="*/ 593585 h 1307721"/>
                <a:gd name="connsiteX333" fmla="*/ 387598 w 1318886"/>
                <a:gd name="connsiteY333" fmla="*/ 520732 h 1307721"/>
                <a:gd name="connsiteX334" fmla="*/ 388749 w 1318886"/>
                <a:gd name="connsiteY334" fmla="*/ 580745 h 1307721"/>
                <a:gd name="connsiteX335" fmla="*/ 389940 w 1318886"/>
                <a:gd name="connsiteY335" fmla="*/ 539861 h 1307721"/>
                <a:gd name="connsiteX336" fmla="*/ 391090 w 1318886"/>
                <a:gd name="connsiteY336" fmla="*/ 540909 h 1307721"/>
                <a:gd name="connsiteX337" fmla="*/ 392240 w 1318886"/>
                <a:gd name="connsiteY337" fmla="*/ 524400 h 1307721"/>
                <a:gd name="connsiteX338" fmla="*/ 393431 w 1318886"/>
                <a:gd name="connsiteY338" fmla="*/ 516275 h 1307721"/>
                <a:gd name="connsiteX339" fmla="*/ 394582 w 1318886"/>
                <a:gd name="connsiteY339" fmla="*/ 668275 h 1307721"/>
                <a:gd name="connsiteX340" fmla="*/ 395732 w 1318886"/>
                <a:gd name="connsiteY340" fmla="*/ 717020 h 1307721"/>
                <a:gd name="connsiteX341" fmla="*/ 396923 w 1318886"/>
                <a:gd name="connsiteY341" fmla="*/ 824205 h 1307721"/>
                <a:gd name="connsiteX342" fmla="*/ 398073 w 1318886"/>
                <a:gd name="connsiteY342" fmla="*/ 719378 h 1307721"/>
                <a:gd name="connsiteX343" fmla="*/ 399223 w 1318886"/>
                <a:gd name="connsiteY343" fmla="*/ 670370 h 1307721"/>
                <a:gd name="connsiteX344" fmla="*/ 400414 w 1318886"/>
                <a:gd name="connsiteY344" fmla="*/ 575766 h 1307721"/>
                <a:gd name="connsiteX345" fmla="*/ 401565 w 1318886"/>
                <a:gd name="connsiteY345" fmla="*/ 592801 h 1307721"/>
                <a:gd name="connsiteX346" fmla="*/ 402715 w 1318886"/>
                <a:gd name="connsiteY346" fmla="*/ 773365 h 1307721"/>
                <a:gd name="connsiteX347" fmla="*/ 403906 w 1318886"/>
                <a:gd name="connsiteY347" fmla="*/ 682951 h 1307721"/>
                <a:gd name="connsiteX348" fmla="*/ 405056 w 1318886"/>
                <a:gd name="connsiteY348" fmla="*/ 708111 h 1307721"/>
                <a:gd name="connsiteX349" fmla="*/ 406247 w 1318886"/>
                <a:gd name="connsiteY349" fmla="*/ 673516 h 1307721"/>
                <a:gd name="connsiteX350" fmla="*/ 407398 w 1318886"/>
                <a:gd name="connsiteY350" fmla="*/ 691861 h 1307721"/>
                <a:gd name="connsiteX351" fmla="*/ 408548 w 1318886"/>
                <a:gd name="connsiteY351" fmla="*/ 620577 h 1307721"/>
                <a:gd name="connsiteX352" fmla="*/ 409739 w 1318886"/>
                <a:gd name="connsiteY352" fmla="*/ 688977 h 1307721"/>
                <a:gd name="connsiteX353" fmla="*/ 410889 w 1318886"/>
                <a:gd name="connsiteY353" fmla="*/ 798524 h 1307721"/>
                <a:gd name="connsiteX354" fmla="*/ 412039 w 1318886"/>
                <a:gd name="connsiteY354" fmla="*/ 743490 h 1307721"/>
                <a:gd name="connsiteX355" fmla="*/ 413231 w 1318886"/>
                <a:gd name="connsiteY355" fmla="*/ 759999 h 1307721"/>
                <a:gd name="connsiteX356" fmla="*/ 414380 w 1318886"/>
                <a:gd name="connsiteY356" fmla="*/ 777818 h 1307721"/>
                <a:gd name="connsiteX357" fmla="*/ 415531 w 1318886"/>
                <a:gd name="connsiteY357" fmla="*/ 634990 h 1307721"/>
                <a:gd name="connsiteX358" fmla="*/ 416722 w 1318886"/>
                <a:gd name="connsiteY358" fmla="*/ 790136 h 1307721"/>
                <a:gd name="connsiteX359" fmla="*/ 417872 w 1318886"/>
                <a:gd name="connsiteY359" fmla="*/ 789352 h 1307721"/>
                <a:gd name="connsiteX360" fmla="*/ 419022 w 1318886"/>
                <a:gd name="connsiteY360" fmla="*/ 743490 h 1307721"/>
                <a:gd name="connsiteX361" fmla="*/ 420213 w 1318886"/>
                <a:gd name="connsiteY361" fmla="*/ 716757 h 1307721"/>
                <a:gd name="connsiteX362" fmla="*/ 421364 w 1318886"/>
                <a:gd name="connsiteY362" fmla="*/ 810576 h 1307721"/>
                <a:gd name="connsiteX363" fmla="*/ 422555 w 1318886"/>
                <a:gd name="connsiteY363" fmla="*/ 758425 h 1307721"/>
                <a:gd name="connsiteX364" fmla="*/ 423705 w 1318886"/>
                <a:gd name="connsiteY364" fmla="*/ 701296 h 1307721"/>
                <a:gd name="connsiteX365" fmla="*/ 424855 w 1318886"/>
                <a:gd name="connsiteY365" fmla="*/ 796951 h 1307721"/>
                <a:gd name="connsiteX366" fmla="*/ 426047 w 1318886"/>
                <a:gd name="connsiteY366" fmla="*/ 713874 h 1307721"/>
                <a:gd name="connsiteX367" fmla="*/ 427196 w 1318886"/>
                <a:gd name="connsiteY367" fmla="*/ 734576 h 1307721"/>
                <a:gd name="connsiteX368" fmla="*/ 428347 w 1318886"/>
                <a:gd name="connsiteY368" fmla="*/ 628180 h 1307721"/>
                <a:gd name="connsiteX369" fmla="*/ 429538 w 1318886"/>
                <a:gd name="connsiteY369" fmla="*/ 784632 h 1307721"/>
                <a:gd name="connsiteX370" fmla="*/ 430688 w 1318886"/>
                <a:gd name="connsiteY370" fmla="*/ 676400 h 1307721"/>
                <a:gd name="connsiteX371" fmla="*/ 431838 w 1318886"/>
                <a:gd name="connsiteY371" fmla="*/ 468318 h 1307721"/>
                <a:gd name="connsiteX372" fmla="*/ 433029 w 1318886"/>
                <a:gd name="connsiteY372" fmla="*/ 551654 h 1307721"/>
                <a:gd name="connsiteX373" fmla="*/ 434180 w 1318886"/>
                <a:gd name="connsiteY373" fmla="*/ 492163 h 1307721"/>
                <a:gd name="connsiteX374" fmla="*/ 435329 w 1318886"/>
                <a:gd name="connsiteY374" fmla="*/ 683999 h 1307721"/>
                <a:gd name="connsiteX375" fmla="*/ 436521 w 1318886"/>
                <a:gd name="connsiteY375" fmla="*/ 718331 h 1307721"/>
                <a:gd name="connsiteX376" fmla="*/ 437671 w 1318886"/>
                <a:gd name="connsiteY376" fmla="*/ 762619 h 1307721"/>
                <a:gd name="connsiteX377" fmla="*/ 438862 w 1318886"/>
                <a:gd name="connsiteY377" fmla="*/ 782012 h 1307721"/>
                <a:gd name="connsiteX378" fmla="*/ 440012 w 1318886"/>
                <a:gd name="connsiteY378" fmla="*/ 790136 h 1307721"/>
                <a:gd name="connsiteX379" fmla="*/ 441162 w 1318886"/>
                <a:gd name="connsiteY379" fmla="*/ 675089 h 1307721"/>
                <a:gd name="connsiteX380" fmla="*/ 442354 w 1318886"/>
                <a:gd name="connsiteY380" fmla="*/ 696055 h 1307721"/>
                <a:gd name="connsiteX381" fmla="*/ 443504 w 1318886"/>
                <a:gd name="connsiteY381" fmla="*/ 716757 h 1307721"/>
                <a:gd name="connsiteX382" fmla="*/ 444654 w 1318886"/>
                <a:gd name="connsiteY382" fmla="*/ 636564 h 1307721"/>
                <a:gd name="connsiteX383" fmla="*/ 445845 w 1318886"/>
                <a:gd name="connsiteY383" fmla="*/ 760524 h 1307721"/>
                <a:gd name="connsiteX384" fmla="*/ 446995 w 1318886"/>
                <a:gd name="connsiteY384" fmla="*/ 755283 h 1307721"/>
                <a:gd name="connsiteX385" fmla="*/ 448146 w 1318886"/>
                <a:gd name="connsiteY385" fmla="*/ 747158 h 1307721"/>
                <a:gd name="connsiteX386" fmla="*/ 449337 w 1318886"/>
                <a:gd name="connsiteY386" fmla="*/ 775197 h 1307721"/>
                <a:gd name="connsiteX387" fmla="*/ 450487 w 1318886"/>
                <a:gd name="connsiteY387" fmla="*/ 778343 h 1307721"/>
                <a:gd name="connsiteX388" fmla="*/ 451678 w 1318886"/>
                <a:gd name="connsiteY388" fmla="*/ 840192 h 1307721"/>
                <a:gd name="connsiteX389" fmla="*/ 452828 w 1318886"/>
                <a:gd name="connsiteY389" fmla="*/ 877667 h 1307721"/>
                <a:gd name="connsiteX390" fmla="*/ 453978 w 1318886"/>
                <a:gd name="connsiteY390" fmla="*/ 852507 h 1307721"/>
                <a:gd name="connsiteX391" fmla="*/ 455170 w 1318886"/>
                <a:gd name="connsiteY391" fmla="*/ 840714 h 1307721"/>
                <a:gd name="connsiteX392" fmla="*/ 456320 w 1318886"/>
                <a:gd name="connsiteY392" fmla="*/ 850412 h 1307721"/>
                <a:gd name="connsiteX393" fmla="*/ 457470 w 1318886"/>
                <a:gd name="connsiteY393" fmla="*/ 800093 h 1307721"/>
                <a:gd name="connsiteX394" fmla="*/ 458661 w 1318886"/>
                <a:gd name="connsiteY394" fmla="*/ 883697 h 1307721"/>
                <a:gd name="connsiteX395" fmla="*/ 459811 w 1318886"/>
                <a:gd name="connsiteY395" fmla="*/ 906757 h 1307721"/>
                <a:gd name="connsiteX396" fmla="*/ 460962 w 1318886"/>
                <a:gd name="connsiteY396" fmla="*/ 832852 h 1307721"/>
                <a:gd name="connsiteX397" fmla="*/ 462152 w 1318886"/>
                <a:gd name="connsiteY397" fmla="*/ 875572 h 1307721"/>
                <a:gd name="connsiteX398" fmla="*/ 463303 w 1318886"/>
                <a:gd name="connsiteY398" fmla="*/ 902826 h 1307721"/>
                <a:gd name="connsiteX399" fmla="*/ 464453 w 1318886"/>
                <a:gd name="connsiteY399" fmla="*/ 855128 h 1307721"/>
                <a:gd name="connsiteX400" fmla="*/ 465644 w 1318886"/>
                <a:gd name="connsiteY400" fmla="*/ 855654 h 1307721"/>
                <a:gd name="connsiteX401" fmla="*/ 466794 w 1318886"/>
                <a:gd name="connsiteY401" fmla="*/ 790662 h 1307721"/>
                <a:gd name="connsiteX402" fmla="*/ 467986 w 1318886"/>
                <a:gd name="connsiteY402" fmla="*/ 645736 h 1307721"/>
                <a:gd name="connsiteX403" fmla="*/ 469136 w 1318886"/>
                <a:gd name="connsiteY403" fmla="*/ 763145 h 1307721"/>
                <a:gd name="connsiteX404" fmla="*/ 470286 w 1318886"/>
                <a:gd name="connsiteY404" fmla="*/ 871115 h 1307721"/>
                <a:gd name="connsiteX405" fmla="*/ 471477 w 1318886"/>
                <a:gd name="connsiteY405" fmla="*/ 846744 h 1307721"/>
                <a:gd name="connsiteX406" fmla="*/ 472627 w 1318886"/>
                <a:gd name="connsiteY406" fmla="*/ 835214 h 1307721"/>
                <a:gd name="connsiteX407" fmla="*/ 473777 w 1318886"/>
                <a:gd name="connsiteY407" fmla="*/ 838882 h 1307721"/>
                <a:gd name="connsiteX408" fmla="*/ 474968 w 1318886"/>
                <a:gd name="connsiteY408" fmla="*/ 830494 h 1307721"/>
                <a:gd name="connsiteX409" fmla="*/ 476119 w 1318886"/>
                <a:gd name="connsiteY409" fmla="*/ 607473 h 1307721"/>
                <a:gd name="connsiteX410" fmla="*/ 477269 w 1318886"/>
                <a:gd name="connsiteY410" fmla="*/ 433723 h 1307721"/>
                <a:gd name="connsiteX411" fmla="*/ 478460 w 1318886"/>
                <a:gd name="connsiteY411" fmla="*/ 781749 h 1307721"/>
                <a:gd name="connsiteX412" fmla="*/ 479610 w 1318886"/>
                <a:gd name="connsiteY412" fmla="*/ 693171 h 1307721"/>
                <a:gd name="connsiteX413" fmla="*/ 480760 w 1318886"/>
                <a:gd name="connsiteY413" fmla="*/ 691861 h 1307721"/>
                <a:gd name="connsiteX414" fmla="*/ 481952 w 1318886"/>
                <a:gd name="connsiteY414" fmla="*/ 729076 h 1307721"/>
                <a:gd name="connsiteX415" fmla="*/ 483101 w 1318886"/>
                <a:gd name="connsiteY415" fmla="*/ 837046 h 1307721"/>
                <a:gd name="connsiteX416" fmla="*/ 484293 w 1318886"/>
                <a:gd name="connsiteY416" fmla="*/ 860110 h 1307721"/>
                <a:gd name="connsiteX417" fmla="*/ 485443 w 1318886"/>
                <a:gd name="connsiteY417" fmla="*/ 777296 h 1307721"/>
                <a:gd name="connsiteX418" fmla="*/ 486593 w 1318886"/>
                <a:gd name="connsiteY418" fmla="*/ 879503 h 1307721"/>
                <a:gd name="connsiteX419" fmla="*/ 487784 w 1318886"/>
                <a:gd name="connsiteY419" fmla="*/ 794852 h 1307721"/>
                <a:gd name="connsiteX420" fmla="*/ 488934 w 1318886"/>
                <a:gd name="connsiteY420" fmla="*/ 879766 h 1307721"/>
                <a:gd name="connsiteX421" fmla="*/ 490085 w 1318886"/>
                <a:gd name="connsiteY421" fmla="*/ 834688 h 1307721"/>
                <a:gd name="connsiteX422" fmla="*/ 491276 w 1318886"/>
                <a:gd name="connsiteY422" fmla="*/ 959696 h 1307721"/>
                <a:gd name="connsiteX423" fmla="*/ 492426 w 1318886"/>
                <a:gd name="connsiteY423" fmla="*/ 936369 h 1307721"/>
                <a:gd name="connsiteX424" fmla="*/ 493576 w 1318886"/>
                <a:gd name="connsiteY424" fmla="*/ 876619 h 1307721"/>
                <a:gd name="connsiteX425" fmla="*/ 494768 w 1318886"/>
                <a:gd name="connsiteY425" fmla="*/ 963627 h 1307721"/>
                <a:gd name="connsiteX426" fmla="*/ 495917 w 1318886"/>
                <a:gd name="connsiteY426" fmla="*/ 884481 h 1307721"/>
                <a:gd name="connsiteX427" fmla="*/ 497068 w 1318886"/>
                <a:gd name="connsiteY427" fmla="*/ 953145 h 1307721"/>
                <a:gd name="connsiteX428" fmla="*/ 498259 w 1318886"/>
                <a:gd name="connsiteY428" fmla="*/ 965722 h 1307721"/>
                <a:gd name="connsiteX429" fmla="*/ 499409 w 1318886"/>
                <a:gd name="connsiteY429" fmla="*/ 956024 h 1307721"/>
                <a:gd name="connsiteX430" fmla="*/ 500600 w 1318886"/>
                <a:gd name="connsiteY430" fmla="*/ 980136 h 1307721"/>
                <a:gd name="connsiteX431" fmla="*/ 501750 w 1318886"/>
                <a:gd name="connsiteY431" fmla="*/ 978826 h 1307721"/>
                <a:gd name="connsiteX432" fmla="*/ 502901 w 1318886"/>
                <a:gd name="connsiteY432" fmla="*/ 1015778 h 1307721"/>
                <a:gd name="connsiteX433" fmla="*/ 504092 w 1318886"/>
                <a:gd name="connsiteY433" fmla="*/ 987472 h 1307721"/>
                <a:gd name="connsiteX434" fmla="*/ 505242 w 1318886"/>
                <a:gd name="connsiteY434" fmla="*/ 973059 h 1307721"/>
                <a:gd name="connsiteX435" fmla="*/ 506392 w 1318886"/>
                <a:gd name="connsiteY435" fmla="*/ 979089 h 1307721"/>
                <a:gd name="connsiteX436" fmla="*/ 507583 w 1318886"/>
                <a:gd name="connsiteY436" fmla="*/ 996386 h 1307721"/>
                <a:gd name="connsiteX437" fmla="*/ 508734 w 1318886"/>
                <a:gd name="connsiteY437" fmla="*/ 1043817 h 1307721"/>
                <a:gd name="connsiteX438" fmla="*/ 509883 w 1318886"/>
                <a:gd name="connsiteY438" fmla="*/ 952619 h 1307721"/>
                <a:gd name="connsiteX439" fmla="*/ 511075 w 1318886"/>
                <a:gd name="connsiteY439" fmla="*/ 940826 h 1307721"/>
                <a:gd name="connsiteX440" fmla="*/ 512225 w 1318886"/>
                <a:gd name="connsiteY440" fmla="*/ 954977 h 1307721"/>
                <a:gd name="connsiteX441" fmla="*/ 513375 w 1318886"/>
                <a:gd name="connsiteY441" fmla="*/ 908593 h 1307721"/>
                <a:gd name="connsiteX442" fmla="*/ 514566 w 1318886"/>
                <a:gd name="connsiteY442" fmla="*/ 990619 h 1307721"/>
                <a:gd name="connsiteX443" fmla="*/ 515716 w 1318886"/>
                <a:gd name="connsiteY443" fmla="*/ 968869 h 1307721"/>
                <a:gd name="connsiteX444" fmla="*/ 516908 w 1318886"/>
                <a:gd name="connsiteY444" fmla="*/ 947378 h 1307721"/>
                <a:gd name="connsiteX445" fmla="*/ 518058 w 1318886"/>
                <a:gd name="connsiteY445" fmla="*/ 998218 h 1307721"/>
                <a:gd name="connsiteX446" fmla="*/ 519208 w 1318886"/>
                <a:gd name="connsiteY446" fmla="*/ 1023640 h 1307721"/>
                <a:gd name="connsiteX447" fmla="*/ 520399 w 1318886"/>
                <a:gd name="connsiteY447" fmla="*/ 1026783 h 1307721"/>
                <a:gd name="connsiteX448" fmla="*/ 521550 w 1318886"/>
                <a:gd name="connsiteY448" fmla="*/ 916455 h 1307721"/>
                <a:gd name="connsiteX449" fmla="*/ 522699 w 1318886"/>
                <a:gd name="connsiteY449" fmla="*/ 925886 h 1307721"/>
                <a:gd name="connsiteX450" fmla="*/ 523891 w 1318886"/>
                <a:gd name="connsiteY450" fmla="*/ 976468 h 1307721"/>
                <a:gd name="connsiteX451" fmla="*/ 525041 w 1318886"/>
                <a:gd name="connsiteY451" fmla="*/ 912261 h 1307721"/>
                <a:gd name="connsiteX452" fmla="*/ 526191 w 1318886"/>
                <a:gd name="connsiteY452" fmla="*/ 1008964 h 1307721"/>
                <a:gd name="connsiteX453" fmla="*/ 527382 w 1318886"/>
                <a:gd name="connsiteY453" fmla="*/ 1040412 h 1307721"/>
                <a:gd name="connsiteX454" fmla="*/ 528532 w 1318886"/>
                <a:gd name="connsiteY454" fmla="*/ 989046 h 1307721"/>
                <a:gd name="connsiteX455" fmla="*/ 529724 w 1318886"/>
                <a:gd name="connsiteY455" fmla="*/ 993240 h 1307721"/>
                <a:gd name="connsiteX456" fmla="*/ 530873 w 1318886"/>
                <a:gd name="connsiteY456" fmla="*/ 1001102 h 1307721"/>
                <a:gd name="connsiteX457" fmla="*/ 532024 w 1318886"/>
                <a:gd name="connsiteY457" fmla="*/ 1011584 h 1307721"/>
                <a:gd name="connsiteX458" fmla="*/ 533215 w 1318886"/>
                <a:gd name="connsiteY458" fmla="*/ 1040412 h 1307721"/>
                <a:gd name="connsiteX459" fmla="*/ 534365 w 1318886"/>
                <a:gd name="connsiteY459" fmla="*/ 1058494 h 1307721"/>
                <a:gd name="connsiteX460" fmla="*/ 535515 w 1318886"/>
                <a:gd name="connsiteY460" fmla="*/ 1053515 h 1307721"/>
                <a:gd name="connsiteX461" fmla="*/ 536707 w 1318886"/>
                <a:gd name="connsiteY461" fmla="*/ 1005033 h 1307721"/>
                <a:gd name="connsiteX462" fmla="*/ 537857 w 1318886"/>
                <a:gd name="connsiteY462" fmla="*/ 1037528 h 1307721"/>
                <a:gd name="connsiteX463" fmla="*/ 539007 w 1318886"/>
                <a:gd name="connsiteY463" fmla="*/ 1008964 h 1307721"/>
                <a:gd name="connsiteX464" fmla="*/ 540198 w 1318886"/>
                <a:gd name="connsiteY464" fmla="*/ 1052731 h 1307721"/>
                <a:gd name="connsiteX465" fmla="*/ 541348 w 1318886"/>
                <a:gd name="connsiteY465" fmla="*/ 1004770 h 1307721"/>
                <a:gd name="connsiteX466" fmla="*/ 542498 w 1318886"/>
                <a:gd name="connsiteY466" fmla="*/ 1004770 h 1307721"/>
                <a:gd name="connsiteX467" fmla="*/ 543689 w 1318886"/>
                <a:gd name="connsiteY467" fmla="*/ 1017351 h 1307721"/>
                <a:gd name="connsiteX468" fmla="*/ 544840 w 1318886"/>
                <a:gd name="connsiteY468" fmla="*/ 1023640 h 1307721"/>
                <a:gd name="connsiteX469" fmla="*/ 546031 w 1318886"/>
                <a:gd name="connsiteY469" fmla="*/ 1029403 h 1307721"/>
                <a:gd name="connsiteX470" fmla="*/ 547181 w 1318886"/>
                <a:gd name="connsiteY470" fmla="*/ 996123 h 1307721"/>
                <a:gd name="connsiteX471" fmla="*/ 548331 w 1318886"/>
                <a:gd name="connsiteY471" fmla="*/ 1030977 h 1307721"/>
                <a:gd name="connsiteX472" fmla="*/ 549522 w 1318886"/>
                <a:gd name="connsiteY472" fmla="*/ 1009227 h 1307721"/>
                <a:gd name="connsiteX473" fmla="*/ 550673 w 1318886"/>
                <a:gd name="connsiteY473" fmla="*/ 990093 h 1307721"/>
                <a:gd name="connsiteX474" fmla="*/ 551823 w 1318886"/>
                <a:gd name="connsiteY474" fmla="*/ 1038576 h 1307721"/>
                <a:gd name="connsiteX475" fmla="*/ 553014 w 1318886"/>
                <a:gd name="connsiteY475" fmla="*/ 982231 h 1307721"/>
                <a:gd name="connsiteX476" fmla="*/ 554164 w 1318886"/>
                <a:gd name="connsiteY476" fmla="*/ 986688 h 1307721"/>
                <a:gd name="connsiteX477" fmla="*/ 555314 w 1318886"/>
                <a:gd name="connsiteY477" fmla="*/ 1084438 h 1307721"/>
                <a:gd name="connsiteX478" fmla="*/ 556505 w 1318886"/>
                <a:gd name="connsiteY478" fmla="*/ 1193985 h 1307721"/>
                <a:gd name="connsiteX479" fmla="*/ 557655 w 1318886"/>
                <a:gd name="connsiteY479" fmla="*/ 1211019 h 1307721"/>
                <a:gd name="connsiteX480" fmla="*/ 558806 w 1318886"/>
                <a:gd name="connsiteY480" fmla="*/ 1209446 h 1307721"/>
                <a:gd name="connsiteX481" fmla="*/ 559997 w 1318886"/>
                <a:gd name="connsiteY481" fmla="*/ 1215998 h 1307721"/>
                <a:gd name="connsiteX482" fmla="*/ 561147 w 1318886"/>
                <a:gd name="connsiteY482" fmla="*/ 1180356 h 1307721"/>
                <a:gd name="connsiteX483" fmla="*/ 562338 w 1318886"/>
                <a:gd name="connsiteY483" fmla="*/ 1208136 h 1307721"/>
                <a:gd name="connsiteX484" fmla="*/ 563489 w 1318886"/>
                <a:gd name="connsiteY484" fmla="*/ 1215735 h 1307721"/>
                <a:gd name="connsiteX485" fmla="*/ 564639 w 1318886"/>
                <a:gd name="connsiteY485" fmla="*/ 1200799 h 1307721"/>
                <a:gd name="connsiteX486" fmla="*/ 565830 w 1318886"/>
                <a:gd name="connsiteY486" fmla="*/ 1203420 h 1307721"/>
                <a:gd name="connsiteX487" fmla="*/ 566980 w 1318886"/>
                <a:gd name="connsiteY487" fmla="*/ 1225696 h 1307721"/>
                <a:gd name="connsiteX488" fmla="*/ 568130 w 1318886"/>
                <a:gd name="connsiteY488" fmla="*/ 1219666 h 1307721"/>
                <a:gd name="connsiteX489" fmla="*/ 569322 w 1318886"/>
                <a:gd name="connsiteY489" fmla="*/ 1184024 h 1307721"/>
                <a:gd name="connsiteX490" fmla="*/ 570471 w 1318886"/>
                <a:gd name="connsiteY490" fmla="*/ 1212330 h 1307721"/>
                <a:gd name="connsiteX491" fmla="*/ 571622 w 1318886"/>
                <a:gd name="connsiteY491" fmla="*/ 1197127 h 1307721"/>
                <a:gd name="connsiteX492" fmla="*/ 572813 w 1318886"/>
                <a:gd name="connsiteY492" fmla="*/ 1209446 h 1307721"/>
                <a:gd name="connsiteX493" fmla="*/ 573963 w 1318886"/>
                <a:gd name="connsiteY493" fmla="*/ 1217045 h 1307721"/>
                <a:gd name="connsiteX494" fmla="*/ 575113 w 1318886"/>
                <a:gd name="connsiteY494" fmla="*/ 1212067 h 1307721"/>
                <a:gd name="connsiteX495" fmla="*/ 576304 w 1318886"/>
                <a:gd name="connsiteY495" fmla="*/ 1233295 h 1307721"/>
                <a:gd name="connsiteX496" fmla="*/ 577455 w 1318886"/>
                <a:gd name="connsiteY496" fmla="*/ 1191101 h 1307721"/>
                <a:gd name="connsiteX497" fmla="*/ 578646 w 1318886"/>
                <a:gd name="connsiteY497" fmla="*/ 1187955 h 1307721"/>
                <a:gd name="connsiteX498" fmla="*/ 579796 w 1318886"/>
                <a:gd name="connsiteY498" fmla="*/ 1200274 h 1307721"/>
                <a:gd name="connsiteX499" fmla="*/ 580946 w 1318886"/>
                <a:gd name="connsiteY499" fmla="*/ 1206300 h 1307721"/>
                <a:gd name="connsiteX500" fmla="*/ 582137 w 1318886"/>
                <a:gd name="connsiteY500" fmla="*/ 1202894 h 1307721"/>
                <a:gd name="connsiteX501" fmla="*/ 583287 w 1318886"/>
                <a:gd name="connsiteY501" fmla="*/ 1222550 h 1307721"/>
                <a:gd name="connsiteX502" fmla="*/ 584437 w 1318886"/>
                <a:gd name="connsiteY502" fmla="*/ 1233295 h 1307721"/>
                <a:gd name="connsiteX503" fmla="*/ 585629 w 1318886"/>
                <a:gd name="connsiteY503" fmla="*/ 1197916 h 1307721"/>
                <a:gd name="connsiteX504" fmla="*/ 586779 w 1318886"/>
                <a:gd name="connsiteY504" fmla="*/ 1219144 h 1307721"/>
                <a:gd name="connsiteX505" fmla="*/ 587929 w 1318886"/>
                <a:gd name="connsiteY505" fmla="*/ 1201847 h 1307721"/>
                <a:gd name="connsiteX506" fmla="*/ 589120 w 1318886"/>
                <a:gd name="connsiteY506" fmla="*/ 1222812 h 1307721"/>
                <a:gd name="connsiteX507" fmla="*/ 590271 w 1318886"/>
                <a:gd name="connsiteY507" fmla="*/ 1229101 h 1307721"/>
                <a:gd name="connsiteX508" fmla="*/ 591420 w 1318886"/>
                <a:gd name="connsiteY508" fmla="*/ 1236700 h 1307721"/>
                <a:gd name="connsiteX509" fmla="*/ 592612 w 1318886"/>
                <a:gd name="connsiteY509" fmla="*/ 1252424 h 1307721"/>
                <a:gd name="connsiteX510" fmla="*/ 593762 w 1318886"/>
                <a:gd name="connsiteY510" fmla="*/ 1207088 h 1307721"/>
                <a:gd name="connsiteX511" fmla="*/ 594953 w 1318886"/>
                <a:gd name="connsiteY511" fmla="*/ 1255045 h 1307721"/>
                <a:gd name="connsiteX512" fmla="*/ 596103 w 1318886"/>
                <a:gd name="connsiteY512" fmla="*/ 1249282 h 1307721"/>
                <a:gd name="connsiteX513" fmla="*/ 597253 w 1318886"/>
                <a:gd name="connsiteY513" fmla="*/ 1255834 h 1307721"/>
                <a:gd name="connsiteX514" fmla="*/ 598445 w 1318886"/>
                <a:gd name="connsiteY514" fmla="*/ 1251114 h 1307721"/>
                <a:gd name="connsiteX515" fmla="*/ 599595 w 1318886"/>
                <a:gd name="connsiteY515" fmla="*/ 1248231 h 1307721"/>
                <a:gd name="connsiteX516" fmla="*/ 600745 w 1318886"/>
                <a:gd name="connsiteY516" fmla="*/ 1235390 h 1307721"/>
                <a:gd name="connsiteX517" fmla="*/ 601936 w 1318886"/>
                <a:gd name="connsiteY517" fmla="*/ 1198963 h 1307721"/>
                <a:gd name="connsiteX518" fmla="*/ 603086 w 1318886"/>
                <a:gd name="connsiteY518" fmla="*/ 1238799 h 1307721"/>
                <a:gd name="connsiteX519" fmla="*/ 604237 w 1318886"/>
                <a:gd name="connsiteY519" fmla="*/ 1224386 h 1307721"/>
                <a:gd name="connsiteX520" fmla="*/ 605428 w 1318886"/>
                <a:gd name="connsiteY520" fmla="*/ 1206825 h 1307721"/>
                <a:gd name="connsiteX521" fmla="*/ 606578 w 1318886"/>
                <a:gd name="connsiteY521" fmla="*/ 1236700 h 1307721"/>
                <a:gd name="connsiteX522" fmla="*/ 607769 w 1318886"/>
                <a:gd name="connsiteY522" fmla="*/ 1238537 h 1307721"/>
                <a:gd name="connsiteX523" fmla="*/ 608919 w 1318886"/>
                <a:gd name="connsiteY523" fmla="*/ 1219144 h 1307721"/>
                <a:gd name="connsiteX524" fmla="*/ 610069 w 1318886"/>
                <a:gd name="connsiteY524" fmla="*/ 1129252 h 1307721"/>
                <a:gd name="connsiteX525" fmla="*/ 611261 w 1318886"/>
                <a:gd name="connsiteY525" fmla="*/ 1217834 h 1307721"/>
                <a:gd name="connsiteX526" fmla="*/ 612411 w 1318886"/>
                <a:gd name="connsiteY526" fmla="*/ 1230149 h 1307721"/>
                <a:gd name="connsiteX527" fmla="*/ 613561 w 1318886"/>
                <a:gd name="connsiteY527" fmla="*/ 1218881 h 1307721"/>
                <a:gd name="connsiteX528" fmla="*/ 614752 w 1318886"/>
                <a:gd name="connsiteY528" fmla="*/ 1213640 h 1307721"/>
                <a:gd name="connsiteX529" fmla="*/ 615902 w 1318886"/>
                <a:gd name="connsiteY529" fmla="*/ 1235916 h 1307721"/>
                <a:gd name="connsiteX530" fmla="*/ 617053 w 1318886"/>
                <a:gd name="connsiteY530" fmla="*/ 1239847 h 1307721"/>
                <a:gd name="connsiteX531" fmla="*/ 618243 w 1318886"/>
                <a:gd name="connsiteY531" fmla="*/ 1203942 h 1307721"/>
                <a:gd name="connsiteX532" fmla="*/ 619394 w 1318886"/>
                <a:gd name="connsiteY532" fmla="*/ 1237489 h 1307721"/>
                <a:gd name="connsiteX533" fmla="*/ 620544 w 1318886"/>
                <a:gd name="connsiteY533" fmla="*/ 1222024 h 1307721"/>
                <a:gd name="connsiteX534" fmla="*/ 621735 w 1318886"/>
                <a:gd name="connsiteY534" fmla="*/ 1212330 h 1307721"/>
                <a:gd name="connsiteX535" fmla="*/ 622885 w 1318886"/>
                <a:gd name="connsiteY535" fmla="*/ 1178524 h 1307721"/>
                <a:gd name="connsiteX536" fmla="*/ 624076 w 1318886"/>
                <a:gd name="connsiteY536" fmla="*/ 1185075 h 1307721"/>
                <a:gd name="connsiteX537" fmla="*/ 625227 w 1318886"/>
                <a:gd name="connsiteY537" fmla="*/ 1177213 h 1307721"/>
                <a:gd name="connsiteX538" fmla="*/ 626376 w 1318886"/>
                <a:gd name="connsiteY538" fmla="*/ 1144976 h 1307721"/>
                <a:gd name="connsiteX539" fmla="*/ 627568 w 1318886"/>
                <a:gd name="connsiteY539" fmla="*/ 1142356 h 1307721"/>
                <a:gd name="connsiteX540" fmla="*/ 628718 w 1318886"/>
                <a:gd name="connsiteY540" fmla="*/ 1143666 h 1307721"/>
                <a:gd name="connsiteX541" fmla="*/ 629868 w 1318886"/>
                <a:gd name="connsiteY541" fmla="*/ 1184812 h 1307721"/>
                <a:gd name="connsiteX542" fmla="*/ 631059 w 1318886"/>
                <a:gd name="connsiteY542" fmla="*/ 1129515 h 1307721"/>
                <a:gd name="connsiteX543" fmla="*/ 632210 w 1318886"/>
                <a:gd name="connsiteY543" fmla="*/ 1192674 h 1307721"/>
                <a:gd name="connsiteX544" fmla="*/ 633360 w 1318886"/>
                <a:gd name="connsiteY544" fmla="*/ 1204989 h 1307721"/>
                <a:gd name="connsiteX545" fmla="*/ 634551 w 1318886"/>
                <a:gd name="connsiteY545" fmla="*/ 1176425 h 1307721"/>
                <a:gd name="connsiteX546" fmla="*/ 635701 w 1318886"/>
                <a:gd name="connsiteY546" fmla="*/ 1175640 h 1307721"/>
                <a:gd name="connsiteX547" fmla="*/ 636851 w 1318886"/>
                <a:gd name="connsiteY547" fmla="*/ 1219666 h 1307721"/>
                <a:gd name="connsiteX548" fmla="*/ 638043 w 1318886"/>
                <a:gd name="connsiteY548" fmla="*/ 1239847 h 1307721"/>
                <a:gd name="connsiteX549" fmla="*/ 639192 w 1318886"/>
                <a:gd name="connsiteY549" fmla="*/ 1221239 h 1307721"/>
                <a:gd name="connsiteX550" fmla="*/ 640384 w 1318886"/>
                <a:gd name="connsiteY550" fmla="*/ 1215213 h 1307721"/>
                <a:gd name="connsiteX551" fmla="*/ 641534 w 1318886"/>
                <a:gd name="connsiteY551" fmla="*/ 1236963 h 1307721"/>
                <a:gd name="connsiteX552" fmla="*/ 642684 w 1318886"/>
                <a:gd name="connsiteY552" fmla="*/ 1201058 h 1307721"/>
                <a:gd name="connsiteX553" fmla="*/ 643875 w 1318886"/>
                <a:gd name="connsiteY553" fmla="*/ 1227528 h 1307721"/>
                <a:gd name="connsiteX554" fmla="*/ 645025 w 1318886"/>
                <a:gd name="connsiteY554" fmla="*/ 1190838 h 1307721"/>
                <a:gd name="connsiteX555" fmla="*/ 646176 w 1318886"/>
                <a:gd name="connsiteY555" fmla="*/ 1217834 h 1307721"/>
                <a:gd name="connsiteX556" fmla="*/ 647367 w 1318886"/>
                <a:gd name="connsiteY556" fmla="*/ 1254260 h 1307721"/>
                <a:gd name="connsiteX557" fmla="*/ 648517 w 1318886"/>
                <a:gd name="connsiteY557" fmla="*/ 1255834 h 1307721"/>
                <a:gd name="connsiteX558" fmla="*/ 649667 w 1318886"/>
                <a:gd name="connsiteY558" fmla="*/ 1242989 h 1307721"/>
                <a:gd name="connsiteX559" fmla="*/ 650858 w 1318886"/>
                <a:gd name="connsiteY559" fmla="*/ 1212593 h 1307721"/>
                <a:gd name="connsiteX560" fmla="*/ 652008 w 1318886"/>
                <a:gd name="connsiteY560" fmla="*/ 1245351 h 1307721"/>
                <a:gd name="connsiteX561" fmla="*/ 653158 w 1318886"/>
                <a:gd name="connsiteY561" fmla="*/ 1226480 h 1307721"/>
                <a:gd name="connsiteX562" fmla="*/ 654350 w 1318886"/>
                <a:gd name="connsiteY562" fmla="*/ 1245610 h 1307721"/>
                <a:gd name="connsiteX563" fmla="*/ 655500 w 1318886"/>
                <a:gd name="connsiteY563" fmla="*/ 1258192 h 1307721"/>
                <a:gd name="connsiteX564" fmla="*/ 656691 w 1318886"/>
                <a:gd name="connsiteY564" fmla="*/ 1252687 h 1307721"/>
                <a:gd name="connsiteX565" fmla="*/ 657841 w 1318886"/>
                <a:gd name="connsiteY565" fmla="*/ 1249804 h 1307721"/>
                <a:gd name="connsiteX566" fmla="*/ 658992 w 1318886"/>
                <a:gd name="connsiteY566" fmla="*/ 1232248 h 1307721"/>
                <a:gd name="connsiteX567" fmla="*/ 660183 w 1318886"/>
                <a:gd name="connsiteY567" fmla="*/ 1239321 h 1307721"/>
                <a:gd name="connsiteX568" fmla="*/ 661333 w 1318886"/>
                <a:gd name="connsiteY568" fmla="*/ 1252162 h 1307721"/>
                <a:gd name="connsiteX569" fmla="*/ 662483 w 1318886"/>
                <a:gd name="connsiteY569" fmla="*/ 1249804 h 1307721"/>
                <a:gd name="connsiteX570" fmla="*/ 663674 w 1318886"/>
                <a:gd name="connsiteY570" fmla="*/ 1252162 h 1307721"/>
                <a:gd name="connsiteX571" fmla="*/ 664825 w 1318886"/>
                <a:gd name="connsiteY571" fmla="*/ 1249282 h 1307721"/>
                <a:gd name="connsiteX572" fmla="*/ 665974 w 1318886"/>
                <a:gd name="connsiteY572" fmla="*/ 1252950 h 1307721"/>
                <a:gd name="connsiteX573" fmla="*/ 667166 w 1318886"/>
                <a:gd name="connsiteY573" fmla="*/ 1220192 h 1307721"/>
                <a:gd name="connsiteX574" fmla="*/ 668316 w 1318886"/>
                <a:gd name="connsiteY574" fmla="*/ 1246661 h 1307721"/>
                <a:gd name="connsiteX575" fmla="*/ 669507 w 1318886"/>
                <a:gd name="connsiteY575" fmla="*/ 1252162 h 1307721"/>
                <a:gd name="connsiteX576" fmla="*/ 670657 w 1318886"/>
                <a:gd name="connsiteY576" fmla="*/ 1250851 h 1307721"/>
                <a:gd name="connsiteX577" fmla="*/ 671807 w 1318886"/>
                <a:gd name="connsiteY577" fmla="*/ 1253735 h 1307721"/>
                <a:gd name="connsiteX578" fmla="*/ 672999 w 1318886"/>
                <a:gd name="connsiteY578" fmla="*/ 1246399 h 1307721"/>
                <a:gd name="connsiteX579" fmla="*/ 674149 w 1318886"/>
                <a:gd name="connsiteY579" fmla="*/ 1263696 h 1307721"/>
                <a:gd name="connsiteX580" fmla="*/ 675299 w 1318886"/>
                <a:gd name="connsiteY580" fmla="*/ 1195032 h 1307721"/>
                <a:gd name="connsiteX581" fmla="*/ 676490 w 1318886"/>
                <a:gd name="connsiteY581" fmla="*/ 1247709 h 1307721"/>
                <a:gd name="connsiteX582" fmla="*/ 677640 w 1318886"/>
                <a:gd name="connsiteY582" fmla="*/ 1252687 h 1307721"/>
                <a:gd name="connsiteX583" fmla="*/ 678790 w 1318886"/>
                <a:gd name="connsiteY583" fmla="*/ 1245610 h 1307721"/>
                <a:gd name="connsiteX584" fmla="*/ 679982 w 1318886"/>
                <a:gd name="connsiteY584" fmla="*/ 1233558 h 1307721"/>
                <a:gd name="connsiteX585" fmla="*/ 681132 w 1318886"/>
                <a:gd name="connsiteY585" fmla="*/ 1238799 h 1307721"/>
                <a:gd name="connsiteX586" fmla="*/ 682282 w 1318886"/>
                <a:gd name="connsiteY586" fmla="*/ 1248231 h 1307721"/>
                <a:gd name="connsiteX587" fmla="*/ 683473 w 1318886"/>
                <a:gd name="connsiteY587" fmla="*/ 1213114 h 1307721"/>
                <a:gd name="connsiteX588" fmla="*/ 684623 w 1318886"/>
                <a:gd name="connsiteY588" fmla="*/ 1228575 h 1307721"/>
                <a:gd name="connsiteX589" fmla="*/ 685815 w 1318886"/>
                <a:gd name="connsiteY589" fmla="*/ 1247446 h 1307721"/>
                <a:gd name="connsiteX590" fmla="*/ 686964 w 1318886"/>
                <a:gd name="connsiteY590" fmla="*/ 1243515 h 1307721"/>
                <a:gd name="connsiteX591" fmla="*/ 688115 w 1318886"/>
                <a:gd name="connsiteY591" fmla="*/ 1247446 h 1307721"/>
                <a:gd name="connsiteX592" fmla="*/ 689306 w 1318886"/>
                <a:gd name="connsiteY592" fmla="*/ 1244299 h 1307721"/>
                <a:gd name="connsiteX593" fmla="*/ 690456 w 1318886"/>
                <a:gd name="connsiteY593" fmla="*/ 1239321 h 1307721"/>
                <a:gd name="connsiteX594" fmla="*/ 691606 w 1318886"/>
                <a:gd name="connsiteY594" fmla="*/ 1204468 h 1307721"/>
                <a:gd name="connsiteX595" fmla="*/ 692797 w 1318886"/>
                <a:gd name="connsiteY595" fmla="*/ 1243778 h 1307721"/>
                <a:gd name="connsiteX596" fmla="*/ 693948 w 1318886"/>
                <a:gd name="connsiteY596" fmla="*/ 1254260 h 1307721"/>
                <a:gd name="connsiteX597" fmla="*/ 695098 w 1318886"/>
                <a:gd name="connsiteY597" fmla="*/ 1246661 h 1307721"/>
                <a:gd name="connsiteX598" fmla="*/ 696289 w 1318886"/>
                <a:gd name="connsiteY598" fmla="*/ 1229364 h 1307721"/>
                <a:gd name="connsiteX599" fmla="*/ 697439 w 1318886"/>
                <a:gd name="connsiteY599" fmla="*/ 1242205 h 1307721"/>
                <a:gd name="connsiteX600" fmla="*/ 698589 w 1318886"/>
                <a:gd name="connsiteY600" fmla="*/ 1252424 h 1307721"/>
                <a:gd name="connsiteX601" fmla="*/ 699780 w 1318886"/>
                <a:gd name="connsiteY601" fmla="*/ 1209709 h 1307721"/>
                <a:gd name="connsiteX602" fmla="*/ 700931 w 1318886"/>
                <a:gd name="connsiteY602" fmla="*/ 1244825 h 1307721"/>
                <a:gd name="connsiteX603" fmla="*/ 702122 w 1318886"/>
                <a:gd name="connsiteY603" fmla="*/ 1241679 h 1307721"/>
                <a:gd name="connsiteX604" fmla="*/ 703272 w 1318886"/>
                <a:gd name="connsiteY604" fmla="*/ 1244562 h 1307721"/>
                <a:gd name="connsiteX605" fmla="*/ 704422 w 1318886"/>
                <a:gd name="connsiteY605" fmla="*/ 1242205 h 1307721"/>
                <a:gd name="connsiteX606" fmla="*/ 705613 w 1318886"/>
                <a:gd name="connsiteY606" fmla="*/ 1234605 h 1307721"/>
                <a:gd name="connsiteX607" fmla="*/ 706764 w 1318886"/>
                <a:gd name="connsiteY607" fmla="*/ 1249282 h 1307721"/>
                <a:gd name="connsiteX608" fmla="*/ 707914 w 1318886"/>
                <a:gd name="connsiteY608" fmla="*/ 1224123 h 1307721"/>
                <a:gd name="connsiteX609" fmla="*/ 709105 w 1318886"/>
                <a:gd name="connsiteY609" fmla="*/ 1245873 h 1307721"/>
                <a:gd name="connsiteX610" fmla="*/ 710255 w 1318886"/>
                <a:gd name="connsiteY610" fmla="*/ 1255045 h 1307721"/>
                <a:gd name="connsiteX611" fmla="*/ 711405 w 1318886"/>
                <a:gd name="connsiteY611" fmla="*/ 1250067 h 1307721"/>
                <a:gd name="connsiteX612" fmla="*/ 712596 w 1318886"/>
                <a:gd name="connsiteY612" fmla="*/ 1253472 h 1307721"/>
                <a:gd name="connsiteX613" fmla="*/ 713746 w 1318886"/>
                <a:gd name="connsiteY613" fmla="*/ 1240894 h 1307721"/>
                <a:gd name="connsiteX614" fmla="*/ 714897 w 1318886"/>
                <a:gd name="connsiteY614" fmla="*/ 1256881 h 1307721"/>
                <a:gd name="connsiteX615" fmla="*/ 716088 w 1318886"/>
                <a:gd name="connsiteY615" fmla="*/ 1220455 h 1307721"/>
                <a:gd name="connsiteX616" fmla="*/ 717238 w 1318886"/>
                <a:gd name="connsiteY616" fmla="*/ 1247183 h 1307721"/>
                <a:gd name="connsiteX617" fmla="*/ 718429 w 1318886"/>
                <a:gd name="connsiteY617" fmla="*/ 1230411 h 1307721"/>
                <a:gd name="connsiteX618" fmla="*/ 719579 w 1318886"/>
                <a:gd name="connsiteY618" fmla="*/ 1234342 h 1307721"/>
                <a:gd name="connsiteX619" fmla="*/ 720730 w 1318886"/>
                <a:gd name="connsiteY619" fmla="*/ 1231985 h 1307721"/>
                <a:gd name="connsiteX620" fmla="*/ 721921 w 1318886"/>
                <a:gd name="connsiteY620" fmla="*/ 1193722 h 1307721"/>
                <a:gd name="connsiteX621" fmla="*/ 723071 w 1318886"/>
                <a:gd name="connsiteY621" fmla="*/ 1218093 h 1307721"/>
                <a:gd name="connsiteX622" fmla="*/ 724221 w 1318886"/>
                <a:gd name="connsiteY622" fmla="*/ 1179571 h 1307721"/>
                <a:gd name="connsiteX623" fmla="*/ 725413 w 1318886"/>
                <a:gd name="connsiteY623" fmla="*/ 1176687 h 1307721"/>
                <a:gd name="connsiteX624" fmla="*/ 726562 w 1318886"/>
                <a:gd name="connsiteY624" fmla="*/ 1219666 h 1307721"/>
                <a:gd name="connsiteX625" fmla="*/ 727713 w 1318886"/>
                <a:gd name="connsiteY625" fmla="*/ 1228575 h 1307721"/>
                <a:gd name="connsiteX626" fmla="*/ 728904 w 1318886"/>
                <a:gd name="connsiteY626" fmla="*/ 1246399 h 1307721"/>
                <a:gd name="connsiteX627" fmla="*/ 730054 w 1318886"/>
                <a:gd name="connsiteY627" fmla="*/ 1241420 h 1307721"/>
                <a:gd name="connsiteX628" fmla="*/ 731204 w 1318886"/>
                <a:gd name="connsiteY628" fmla="*/ 1240631 h 1307721"/>
                <a:gd name="connsiteX629" fmla="*/ 732395 w 1318886"/>
                <a:gd name="connsiteY629" fmla="*/ 1205252 h 1307721"/>
                <a:gd name="connsiteX630" fmla="*/ 733546 w 1318886"/>
                <a:gd name="connsiteY630" fmla="*/ 1234605 h 1307721"/>
                <a:gd name="connsiteX631" fmla="*/ 734736 w 1318886"/>
                <a:gd name="connsiteY631" fmla="*/ 1220976 h 1307721"/>
                <a:gd name="connsiteX632" fmla="*/ 735887 w 1318886"/>
                <a:gd name="connsiteY632" fmla="*/ 1230411 h 1307721"/>
                <a:gd name="connsiteX633" fmla="*/ 737037 w 1318886"/>
                <a:gd name="connsiteY633" fmla="*/ 1243515 h 1307721"/>
                <a:gd name="connsiteX634" fmla="*/ 738228 w 1318886"/>
                <a:gd name="connsiteY634" fmla="*/ 1195817 h 1307721"/>
                <a:gd name="connsiteX635" fmla="*/ 739378 w 1318886"/>
                <a:gd name="connsiteY635" fmla="*/ 1195558 h 1307721"/>
                <a:gd name="connsiteX636" fmla="*/ 740528 w 1318886"/>
                <a:gd name="connsiteY636" fmla="*/ 1197653 h 1307721"/>
                <a:gd name="connsiteX637" fmla="*/ 741720 w 1318886"/>
                <a:gd name="connsiteY637" fmla="*/ 1227791 h 1307721"/>
                <a:gd name="connsiteX638" fmla="*/ 742870 w 1318886"/>
                <a:gd name="connsiteY638" fmla="*/ 1241157 h 1307721"/>
                <a:gd name="connsiteX639" fmla="*/ 744020 w 1318886"/>
                <a:gd name="connsiteY639" fmla="*/ 1241420 h 1307721"/>
                <a:gd name="connsiteX640" fmla="*/ 745211 w 1318886"/>
                <a:gd name="connsiteY640" fmla="*/ 1233817 h 1307721"/>
                <a:gd name="connsiteX641" fmla="*/ 746361 w 1318886"/>
                <a:gd name="connsiteY641" fmla="*/ 1230674 h 1307721"/>
                <a:gd name="connsiteX642" fmla="*/ 747552 w 1318886"/>
                <a:gd name="connsiteY642" fmla="*/ 1227791 h 1307721"/>
                <a:gd name="connsiteX643" fmla="*/ 748703 w 1318886"/>
                <a:gd name="connsiteY643" fmla="*/ 1207873 h 1307721"/>
                <a:gd name="connsiteX644" fmla="*/ 749853 w 1318886"/>
                <a:gd name="connsiteY644" fmla="*/ 1208136 h 1307721"/>
                <a:gd name="connsiteX645" fmla="*/ 751044 w 1318886"/>
                <a:gd name="connsiteY645" fmla="*/ 1227006 h 1307721"/>
                <a:gd name="connsiteX646" fmla="*/ 752194 w 1318886"/>
                <a:gd name="connsiteY646" fmla="*/ 1223860 h 1307721"/>
                <a:gd name="connsiteX647" fmla="*/ 753344 w 1318886"/>
                <a:gd name="connsiteY647" fmla="*/ 1225433 h 1307721"/>
                <a:gd name="connsiteX648" fmla="*/ 754536 w 1318886"/>
                <a:gd name="connsiteY648" fmla="*/ 1221502 h 1307721"/>
                <a:gd name="connsiteX649" fmla="*/ 755686 w 1318886"/>
                <a:gd name="connsiteY649" fmla="*/ 1232248 h 1307721"/>
                <a:gd name="connsiteX650" fmla="*/ 756836 w 1318886"/>
                <a:gd name="connsiteY650" fmla="*/ 1211019 h 1307721"/>
                <a:gd name="connsiteX651" fmla="*/ 758027 w 1318886"/>
                <a:gd name="connsiteY651" fmla="*/ 1234342 h 1307721"/>
                <a:gd name="connsiteX652" fmla="*/ 759177 w 1318886"/>
                <a:gd name="connsiteY652" fmla="*/ 1231722 h 1307721"/>
                <a:gd name="connsiteX653" fmla="*/ 760328 w 1318886"/>
                <a:gd name="connsiteY653" fmla="*/ 1236700 h 1307721"/>
                <a:gd name="connsiteX654" fmla="*/ 761518 w 1318886"/>
                <a:gd name="connsiteY654" fmla="*/ 1246661 h 1307721"/>
                <a:gd name="connsiteX655" fmla="*/ 762669 w 1318886"/>
                <a:gd name="connsiteY655" fmla="*/ 1231196 h 1307721"/>
                <a:gd name="connsiteX656" fmla="*/ 763860 w 1318886"/>
                <a:gd name="connsiteY656" fmla="*/ 1231196 h 1307721"/>
                <a:gd name="connsiteX657" fmla="*/ 765010 w 1318886"/>
                <a:gd name="connsiteY657" fmla="*/ 1195817 h 1307721"/>
                <a:gd name="connsiteX658" fmla="*/ 766160 w 1318886"/>
                <a:gd name="connsiteY658" fmla="*/ 1190575 h 1307721"/>
                <a:gd name="connsiteX659" fmla="*/ 767352 w 1318886"/>
                <a:gd name="connsiteY659" fmla="*/ 1245873 h 1307721"/>
                <a:gd name="connsiteX660" fmla="*/ 768502 w 1318886"/>
                <a:gd name="connsiteY660" fmla="*/ 1235127 h 1307721"/>
                <a:gd name="connsiteX661" fmla="*/ 769652 w 1318886"/>
                <a:gd name="connsiteY661" fmla="*/ 1230411 h 1307721"/>
                <a:gd name="connsiteX662" fmla="*/ 770843 w 1318886"/>
                <a:gd name="connsiteY662" fmla="*/ 1230411 h 1307721"/>
                <a:gd name="connsiteX663" fmla="*/ 771993 w 1318886"/>
                <a:gd name="connsiteY663" fmla="*/ 1227528 h 1307721"/>
                <a:gd name="connsiteX664" fmla="*/ 773143 w 1318886"/>
                <a:gd name="connsiteY664" fmla="*/ 1213114 h 1307721"/>
                <a:gd name="connsiteX665" fmla="*/ 774334 w 1318886"/>
                <a:gd name="connsiteY665" fmla="*/ 1240894 h 1307721"/>
                <a:gd name="connsiteX666" fmla="*/ 775485 w 1318886"/>
                <a:gd name="connsiteY666" fmla="*/ 1253213 h 1307721"/>
                <a:gd name="connsiteX667" fmla="*/ 776635 w 1318886"/>
                <a:gd name="connsiteY667" fmla="*/ 1246661 h 1307721"/>
                <a:gd name="connsiteX668" fmla="*/ 777826 w 1318886"/>
                <a:gd name="connsiteY668" fmla="*/ 1256355 h 1307721"/>
                <a:gd name="connsiteX669" fmla="*/ 778976 w 1318886"/>
                <a:gd name="connsiteY669" fmla="*/ 1232248 h 1307721"/>
                <a:gd name="connsiteX670" fmla="*/ 780167 w 1318886"/>
                <a:gd name="connsiteY670" fmla="*/ 1260024 h 1307721"/>
                <a:gd name="connsiteX671" fmla="*/ 781318 w 1318886"/>
                <a:gd name="connsiteY671" fmla="*/ 1218618 h 1307721"/>
                <a:gd name="connsiteX672" fmla="*/ 782467 w 1318886"/>
                <a:gd name="connsiteY672" fmla="*/ 1251377 h 1307721"/>
                <a:gd name="connsiteX673" fmla="*/ 783659 w 1318886"/>
                <a:gd name="connsiteY673" fmla="*/ 1251377 h 1307721"/>
                <a:gd name="connsiteX674" fmla="*/ 784809 w 1318886"/>
                <a:gd name="connsiteY674" fmla="*/ 1231196 h 1307721"/>
                <a:gd name="connsiteX675" fmla="*/ 785959 w 1318886"/>
                <a:gd name="connsiteY675" fmla="*/ 1226743 h 1307721"/>
                <a:gd name="connsiteX676" fmla="*/ 787150 w 1318886"/>
                <a:gd name="connsiteY676" fmla="*/ 1188481 h 1307721"/>
                <a:gd name="connsiteX677" fmla="*/ 788300 w 1318886"/>
                <a:gd name="connsiteY677" fmla="*/ 1233558 h 1307721"/>
                <a:gd name="connsiteX678" fmla="*/ 789451 w 1318886"/>
                <a:gd name="connsiteY678" fmla="*/ 1210493 h 1307721"/>
                <a:gd name="connsiteX679" fmla="*/ 790642 w 1318886"/>
                <a:gd name="connsiteY679" fmla="*/ 1235127 h 1307721"/>
                <a:gd name="connsiteX680" fmla="*/ 791792 w 1318886"/>
                <a:gd name="connsiteY680" fmla="*/ 1206300 h 1307721"/>
                <a:gd name="connsiteX681" fmla="*/ 792942 w 1318886"/>
                <a:gd name="connsiteY681" fmla="*/ 1228054 h 1307721"/>
                <a:gd name="connsiteX682" fmla="*/ 794134 w 1318886"/>
                <a:gd name="connsiteY682" fmla="*/ 1236963 h 1307721"/>
                <a:gd name="connsiteX683" fmla="*/ 795283 w 1318886"/>
                <a:gd name="connsiteY683" fmla="*/ 1228575 h 1307721"/>
                <a:gd name="connsiteX684" fmla="*/ 796475 w 1318886"/>
                <a:gd name="connsiteY684" fmla="*/ 1244041 h 1307721"/>
                <a:gd name="connsiteX685" fmla="*/ 797625 w 1318886"/>
                <a:gd name="connsiteY685" fmla="*/ 1241679 h 1307721"/>
                <a:gd name="connsiteX686" fmla="*/ 798775 w 1318886"/>
                <a:gd name="connsiteY686" fmla="*/ 1235127 h 1307721"/>
                <a:gd name="connsiteX687" fmla="*/ 799966 w 1318886"/>
                <a:gd name="connsiteY687" fmla="*/ 1244825 h 1307721"/>
                <a:gd name="connsiteX688" fmla="*/ 801116 w 1318886"/>
                <a:gd name="connsiteY688" fmla="*/ 1258192 h 1307721"/>
                <a:gd name="connsiteX689" fmla="*/ 802267 w 1318886"/>
                <a:gd name="connsiteY689" fmla="*/ 1263170 h 1307721"/>
                <a:gd name="connsiteX690" fmla="*/ 803458 w 1318886"/>
                <a:gd name="connsiteY690" fmla="*/ 1256093 h 1307721"/>
                <a:gd name="connsiteX691" fmla="*/ 804608 w 1318886"/>
                <a:gd name="connsiteY691" fmla="*/ 1250851 h 1307721"/>
                <a:gd name="connsiteX692" fmla="*/ 805758 w 1318886"/>
                <a:gd name="connsiteY692" fmla="*/ 1245873 h 1307721"/>
                <a:gd name="connsiteX693" fmla="*/ 806949 w 1318886"/>
                <a:gd name="connsiteY693" fmla="*/ 1245351 h 1307721"/>
                <a:gd name="connsiteX694" fmla="*/ 808099 w 1318886"/>
                <a:gd name="connsiteY694" fmla="*/ 1185334 h 1307721"/>
                <a:gd name="connsiteX695" fmla="*/ 809249 w 1318886"/>
                <a:gd name="connsiteY695" fmla="*/ 1246136 h 1307721"/>
                <a:gd name="connsiteX696" fmla="*/ 810441 w 1318886"/>
                <a:gd name="connsiteY696" fmla="*/ 1258976 h 1307721"/>
                <a:gd name="connsiteX697" fmla="*/ 811591 w 1318886"/>
                <a:gd name="connsiteY697" fmla="*/ 1245351 h 1307721"/>
                <a:gd name="connsiteX698" fmla="*/ 812782 w 1318886"/>
                <a:gd name="connsiteY698" fmla="*/ 1251640 h 1307721"/>
                <a:gd name="connsiteX699" fmla="*/ 813932 w 1318886"/>
                <a:gd name="connsiteY699" fmla="*/ 1230411 h 1307721"/>
                <a:gd name="connsiteX700" fmla="*/ 815082 w 1318886"/>
                <a:gd name="connsiteY700" fmla="*/ 1220455 h 1307721"/>
                <a:gd name="connsiteX701" fmla="*/ 816274 w 1318886"/>
                <a:gd name="connsiteY701" fmla="*/ 1247709 h 1307721"/>
                <a:gd name="connsiteX702" fmla="*/ 817424 w 1318886"/>
                <a:gd name="connsiteY702" fmla="*/ 1256093 h 1307721"/>
                <a:gd name="connsiteX703" fmla="*/ 818574 w 1318886"/>
                <a:gd name="connsiteY703" fmla="*/ 1251903 h 1307721"/>
                <a:gd name="connsiteX704" fmla="*/ 819765 w 1318886"/>
                <a:gd name="connsiteY704" fmla="*/ 1235916 h 1307721"/>
                <a:gd name="connsiteX705" fmla="*/ 820916 w 1318886"/>
                <a:gd name="connsiteY705" fmla="*/ 1249282 h 1307721"/>
                <a:gd name="connsiteX706" fmla="*/ 822065 w 1318886"/>
                <a:gd name="connsiteY706" fmla="*/ 1236700 h 1307721"/>
                <a:gd name="connsiteX707" fmla="*/ 823257 w 1318886"/>
                <a:gd name="connsiteY707" fmla="*/ 1238011 h 1307721"/>
                <a:gd name="connsiteX708" fmla="*/ 824407 w 1318886"/>
                <a:gd name="connsiteY708" fmla="*/ 1257144 h 1307721"/>
                <a:gd name="connsiteX709" fmla="*/ 825598 w 1318886"/>
                <a:gd name="connsiteY709" fmla="*/ 1237748 h 1307721"/>
                <a:gd name="connsiteX710" fmla="*/ 826748 w 1318886"/>
                <a:gd name="connsiteY710" fmla="*/ 1242468 h 1307721"/>
                <a:gd name="connsiteX711" fmla="*/ 827898 w 1318886"/>
                <a:gd name="connsiteY711" fmla="*/ 1249541 h 1307721"/>
                <a:gd name="connsiteX712" fmla="*/ 829090 w 1318886"/>
                <a:gd name="connsiteY712" fmla="*/ 1241679 h 1307721"/>
                <a:gd name="connsiteX713" fmla="*/ 830239 w 1318886"/>
                <a:gd name="connsiteY713" fmla="*/ 1239058 h 1307721"/>
                <a:gd name="connsiteX714" fmla="*/ 831390 w 1318886"/>
                <a:gd name="connsiteY714" fmla="*/ 1240368 h 1307721"/>
                <a:gd name="connsiteX715" fmla="*/ 832581 w 1318886"/>
                <a:gd name="connsiteY715" fmla="*/ 1239584 h 1307721"/>
                <a:gd name="connsiteX716" fmla="*/ 833731 w 1318886"/>
                <a:gd name="connsiteY716" fmla="*/ 1231722 h 1307721"/>
                <a:gd name="connsiteX717" fmla="*/ 834881 w 1318886"/>
                <a:gd name="connsiteY717" fmla="*/ 1253472 h 1307721"/>
                <a:gd name="connsiteX718" fmla="*/ 836073 w 1318886"/>
                <a:gd name="connsiteY718" fmla="*/ 1243252 h 1307721"/>
                <a:gd name="connsiteX719" fmla="*/ 837223 w 1318886"/>
                <a:gd name="connsiteY719" fmla="*/ 1254523 h 1307721"/>
                <a:gd name="connsiteX720" fmla="*/ 838373 w 1318886"/>
                <a:gd name="connsiteY720" fmla="*/ 1242730 h 1307721"/>
                <a:gd name="connsiteX721" fmla="*/ 839564 w 1318886"/>
                <a:gd name="connsiteY721" fmla="*/ 1244825 h 1307721"/>
                <a:gd name="connsiteX722" fmla="*/ 840714 w 1318886"/>
                <a:gd name="connsiteY722" fmla="*/ 1240110 h 1307721"/>
                <a:gd name="connsiteX723" fmla="*/ 841906 w 1318886"/>
                <a:gd name="connsiteY723" fmla="*/ 1253735 h 1307721"/>
                <a:gd name="connsiteX724" fmla="*/ 843055 w 1318886"/>
                <a:gd name="connsiteY724" fmla="*/ 1255834 h 1307721"/>
                <a:gd name="connsiteX725" fmla="*/ 844206 w 1318886"/>
                <a:gd name="connsiteY725" fmla="*/ 1261860 h 1307721"/>
                <a:gd name="connsiteX726" fmla="*/ 845397 w 1318886"/>
                <a:gd name="connsiteY726" fmla="*/ 1251114 h 1307721"/>
                <a:gd name="connsiteX727" fmla="*/ 846547 w 1318886"/>
                <a:gd name="connsiteY727" fmla="*/ 1245610 h 1307721"/>
                <a:gd name="connsiteX728" fmla="*/ 847697 w 1318886"/>
                <a:gd name="connsiteY728" fmla="*/ 1258455 h 1307721"/>
                <a:gd name="connsiteX729" fmla="*/ 848888 w 1318886"/>
                <a:gd name="connsiteY729" fmla="*/ 1256618 h 1307721"/>
                <a:gd name="connsiteX730" fmla="*/ 850039 w 1318886"/>
                <a:gd name="connsiteY730" fmla="*/ 1264480 h 1307721"/>
                <a:gd name="connsiteX731" fmla="*/ 851189 w 1318886"/>
                <a:gd name="connsiteY731" fmla="*/ 1257403 h 1307721"/>
                <a:gd name="connsiteX732" fmla="*/ 852380 w 1318886"/>
                <a:gd name="connsiteY732" fmla="*/ 1238537 h 1307721"/>
                <a:gd name="connsiteX733" fmla="*/ 853530 w 1318886"/>
                <a:gd name="connsiteY733" fmla="*/ 1236179 h 1307721"/>
                <a:gd name="connsiteX734" fmla="*/ 854680 w 1318886"/>
                <a:gd name="connsiteY734" fmla="*/ 1242730 h 1307721"/>
                <a:gd name="connsiteX735" fmla="*/ 855871 w 1318886"/>
                <a:gd name="connsiteY735" fmla="*/ 1257144 h 1307721"/>
                <a:gd name="connsiteX736" fmla="*/ 857021 w 1318886"/>
                <a:gd name="connsiteY736" fmla="*/ 1259765 h 1307721"/>
                <a:gd name="connsiteX737" fmla="*/ 858213 w 1318886"/>
                <a:gd name="connsiteY737" fmla="*/ 1264218 h 1307721"/>
                <a:gd name="connsiteX738" fmla="*/ 859363 w 1318886"/>
                <a:gd name="connsiteY738" fmla="*/ 1259502 h 1307721"/>
                <a:gd name="connsiteX739" fmla="*/ 860513 w 1318886"/>
                <a:gd name="connsiteY739" fmla="*/ 1258713 h 1307721"/>
                <a:gd name="connsiteX740" fmla="*/ 861704 w 1318886"/>
                <a:gd name="connsiteY740" fmla="*/ 1260812 h 1307721"/>
                <a:gd name="connsiteX741" fmla="*/ 862855 w 1318886"/>
                <a:gd name="connsiteY741" fmla="*/ 1244825 h 1307721"/>
                <a:gd name="connsiteX742" fmla="*/ 864005 w 1318886"/>
                <a:gd name="connsiteY742" fmla="*/ 1249282 h 1307721"/>
                <a:gd name="connsiteX743" fmla="*/ 865196 w 1318886"/>
                <a:gd name="connsiteY743" fmla="*/ 1267627 h 1307721"/>
                <a:gd name="connsiteX744" fmla="*/ 866346 w 1318886"/>
                <a:gd name="connsiteY744" fmla="*/ 1256093 h 1307721"/>
                <a:gd name="connsiteX745" fmla="*/ 867496 w 1318886"/>
                <a:gd name="connsiteY745" fmla="*/ 1256355 h 1307721"/>
                <a:gd name="connsiteX746" fmla="*/ 868687 w 1318886"/>
                <a:gd name="connsiteY746" fmla="*/ 1265528 h 1307721"/>
                <a:gd name="connsiteX747" fmla="*/ 869837 w 1318886"/>
                <a:gd name="connsiteY747" fmla="*/ 1264480 h 1307721"/>
                <a:gd name="connsiteX748" fmla="*/ 870988 w 1318886"/>
                <a:gd name="connsiteY748" fmla="*/ 1262123 h 1307721"/>
                <a:gd name="connsiteX749" fmla="*/ 872179 w 1318886"/>
                <a:gd name="connsiteY749" fmla="*/ 1267364 h 1307721"/>
                <a:gd name="connsiteX750" fmla="*/ 873329 w 1318886"/>
                <a:gd name="connsiteY750" fmla="*/ 1268937 h 1307721"/>
                <a:gd name="connsiteX751" fmla="*/ 874520 w 1318886"/>
                <a:gd name="connsiteY751" fmla="*/ 1271817 h 1307721"/>
                <a:gd name="connsiteX752" fmla="*/ 875670 w 1318886"/>
                <a:gd name="connsiteY752" fmla="*/ 1266054 h 1307721"/>
                <a:gd name="connsiteX753" fmla="*/ 876821 w 1318886"/>
                <a:gd name="connsiteY753" fmla="*/ 1265528 h 1307721"/>
                <a:gd name="connsiteX754" fmla="*/ 878012 w 1318886"/>
                <a:gd name="connsiteY754" fmla="*/ 1258192 h 1307721"/>
                <a:gd name="connsiteX755" fmla="*/ 879162 w 1318886"/>
                <a:gd name="connsiteY755" fmla="*/ 1261334 h 1307721"/>
                <a:gd name="connsiteX756" fmla="*/ 880312 w 1318886"/>
                <a:gd name="connsiteY756" fmla="*/ 1265528 h 1307721"/>
                <a:gd name="connsiteX757" fmla="*/ 881503 w 1318886"/>
                <a:gd name="connsiteY757" fmla="*/ 1267364 h 1307721"/>
                <a:gd name="connsiteX758" fmla="*/ 882653 w 1318886"/>
                <a:gd name="connsiteY758" fmla="*/ 1275226 h 1307721"/>
                <a:gd name="connsiteX759" fmla="*/ 883803 w 1318886"/>
                <a:gd name="connsiteY759" fmla="*/ 1264743 h 1307721"/>
                <a:gd name="connsiteX760" fmla="*/ 884995 w 1318886"/>
                <a:gd name="connsiteY760" fmla="*/ 1257929 h 1307721"/>
                <a:gd name="connsiteX761" fmla="*/ 886145 w 1318886"/>
                <a:gd name="connsiteY761" fmla="*/ 1266317 h 1307721"/>
                <a:gd name="connsiteX762" fmla="*/ 887336 w 1318886"/>
                <a:gd name="connsiteY762" fmla="*/ 1252950 h 1307721"/>
                <a:gd name="connsiteX763" fmla="*/ 888486 w 1318886"/>
                <a:gd name="connsiteY763" fmla="*/ 1259765 h 1307721"/>
                <a:gd name="connsiteX764" fmla="*/ 889637 w 1318886"/>
                <a:gd name="connsiteY764" fmla="*/ 1248231 h 1307721"/>
                <a:gd name="connsiteX765" fmla="*/ 890827 w 1318886"/>
                <a:gd name="connsiteY765" fmla="*/ 1261597 h 1307721"/>
                <a:gd name="connsiteX766" fmla="*/ 891978 w 1318886"/>
                <a:gd name="connsiteY766" fmla="*/ 1250067 h 1307721"/>
                <a:gd name="connsiteX767" fmla="*/ 893128 w 1318886"/>
                <a:gd name="connsiteY767" fmla="*/ 1232506 h 1307721"/>
                <a:gd name="connsiteX768" fmla="*/ 894319 w 1318886"/>
                <a:gd name="connsiteY768" fmla="*/ 1255308 h 1307721"/>
                <a:gd name="connsiteX769" fmla="*/ 895469 w 1318886"/>
                <a:gd name="connsiteY769" fmla="*/ 1261860 h 1307721"/>
                <a:gd name="connsiteX770" fmla="*/ 896619 w 1318886"/>
                <a:gd name="connsiteY770" fmla="*/ 1245610 h 1307721"/>
                <a:gd name="connsiteX771" fmla="*/ 897811 w 1318886"/>
                <a:gd name="connsiteY771" fmla="*/ 1244825 h 1307721"/>
                <a:gd name="connsiteX772" fmla="*/ 898961 w 1318886"/>
                <a:gd name="connsiteY772" fmla="*/ 1255834 h 1307721"/>
                <a:gd name="connsiteX773" fmla="*/ 900111 w 1318886"/>
                <a:gd name="connsiteY773" fmla="*/ 1262907 h 1307721"/>
                <a:gd name="connsiteX774" fmla="*/ 901302 w 1318886"/>
                <a:gd name="connsiteY774" fmla="*/ 1246661 h 1307721"/>
                <a:gd name="connsiteX775" fmla="*/ 902452 w 1318886"/>
                <a:gd name="connsiteY775" fmla="*/ 1231196 h 1307721"/>
                <a:gd name="connsiteX776" fmla="*/ 903643 w 1318886"/>
                <a:gd name="connsiteY776" fmla="*/ 1246136 h 1307721"/>
                <a:gd name="connsiteX777" fmla="*/ 904794 w 1318886"/>
                <a:gd name="connsiteY777" fmla="*/ 1248756 h 1307721"/>
                <a:gd name="connsiteX778" fmla="*/ 905944 w 1318886"/>
                <a:gd name="connsiteY778" fmla="*/ 1244299 h 1307721"/>
                <a:gd name="connsiteX779" fmla="*/ 907135 w 1318886"/>
                <a:gd name="connsiteY779" fmla="*/ 1238011 h 1307721"/>
                <a:gd name="connsiteX780" fmla="*/ 908285 w 1318886"/>
                <a:gd name="connsiteY780" fmla="*/ 1233558 h 1307721"/>
                <a:gd name="connsiteX781" fmla="*/ 909435 w 1318886"/>
                <a:gd name="connsiteY781" fmla="*/ 1092041 h 1307721"/>
                <a:gd name="connsiteX782" fmla="*/ 910627 w 1318886"/>
                <a:gd name="connsiteY782" fmla="*/ 1246399 h 1307721"/>
                <a:gd name="connsiteX783" fmla="*/ 911777 w 1318886"/>
                <a:gd name="connsiteY783" fmla="*/ 1249541 h 1307721"/>
                <a:gd name="connsiteX784" fmla="*/ 912927 w 1318886"/>
                <a:gd name="connsiteY784" fmla="*/ 1250330 h 1307721"/>
                <a:gd name="connsiteX785" fmla="*/ 914118 w 1318886"/>
                <a:gd name="connsiteY785" fmla="*/ 1252950 h 1307721"/>
                <a:gd name="connsiteX786" fmla="*/ 915268 w 1318886"/>
                <a:gd name="connsiteY786" fmla="*/ 1256618 h 1307721"/>
                <a:gd name="connsiteX787" fmla="*/ 916419 w 1318886"/>
                <a:gd name="connsiteY787" fmla="*/ 1257666 h 1307721"/>
                <a:gd name="connsiteX788" fmla="*/ 917609 w 1318886"/>
                <a:gd name="connsiteY788" fmla="*/ 1261334 h 1307721"/>
                <a:gd name="connsiteX789" fmla="*/ 918760 w 1318886"/>
                <a:gd name="connsiteY789" fmla="*/ 1253998 h 1307721"/>
                <a:gd name="connsiteX790" fmla="*/ 919951 w 1318886"/>
                <a:gd name="connsiteY790" fmla="*/ 1254523 h 1307721"/>
                <a:gd name="connsiteX791" fmla="*/ 921101 w 1318886"/>
                <a:gd name="connsiteY791" fmla="*/ 1241942 h 1307721"/>
                <a:gd name="connsiteX792" fmla="*/ 922251 w 1318886"/>
                <a:gd name="connsiteY792" fmla="*/ 1261860 h 1307721"/>
                <a:gd name="connsiteX793" fmla="*/ 923442 w 1318886"/>
                <a:gd name="connsiteY793" fmla="*/ 1252424 h 1307721"/>
                <a:gd name="connsiteX794" fmla="*/ 924593 w 1318886"/>
                <a:gd name="connsiteY794" fmla="*/ 1249019 h 1307721"/>
                <a:gd name="connsiteX795" fmla="*/ 925743 w 1318886"/>
                <a:gd name="connsiteY795" fmla="*/ 1262644 h 1307721"/>
                <a:gd name="connsiteX796" fmla="*/ 926934 w 1318886"/>
                <a:gd name="connsiteY796" fmla="*/ 1242730 h 1307721"/>
                <a:gd name="connsiteX797" fmla="*/ 928084 w 1318886"/>
                <a:gd name="connsiteY797" fmla="*/ 1238274 h 1307721"/>
                <a:gd name="connsiteX798" fmla="*/ 929234 w 1318886"/>
                <a:gd name="connsiteY798" fmla="*/ 1250851 h 1307721"/>
                <a:gd name="connsiteX799" fmla="*/ 930425 w 1318886"/>
                <a:gd name="connsiteY799" fmla="*/ 1252687 h 1307721"/>
                <a:gd name="connsiteX800" fmla="*/ 931576 w 1318886"/>
                <a:gd name="connsiteY800" fmla="*/ 1242205 h 1307721"/>
                <a:gd name="connsiteX801" fmla="*/ 932726 w 1318886"/>
                <a:gd name="connsiteY801" fmla="*/ 1252162 h 1307721"/>
                <a:gd name="connsiteX802" fmla="*/ 933917 w 1318886"/>
                <a:gd name="connsiteY802" fmla="*/ 1240894 h 1307721"/>
                <a:gd name="connsiteX803" fmla="*/ 935067 w 1318886"/>
                <a:gd name="connsiteY803" fmla="*/ 1244299 h 1307721"/>
                <a:gd name="connsiteX804" fmla="*/ 936258 w 1318886"/>
                <a:gd name="connsiteY804" fmla="*/ 1252687 h 1307721"/>
                <a:gd name="connsiteX805" fmla="*/ 937409 w 1318886"/>
                <a:gd name="connsiteY805" fmla="*/ 1252162 h 1307721"/>
                <a:gd name="connsiteX806" fmla="*/ 938558 w 1318886"/>
                <a:gd name="connsiteY806" fmla="*/ 1251903 h 1307721"/>
                <a:gd name="connsiteX807" fmla="*/ 939750 w 1318886"/>
                <a:gd name="connsiteY807" fmla="*/ 1266317 h 1307721"/>
                <a:gd name="connsiteX808" fmla="*/ 940900 w 1318886"/>
                <a:gd name="connsiteY808" fmla="*/ 1265528 h 1307721"/>
                <a:gd name="connsiteX809" fmla="*/ 942050 w 1318886"/>
                <a:gd name="connsiteY809" fmla="*/ 1266317 h 1307721"/>
                <a:gd name="connsiteX810" fmla="*/ 943241 w 1318886"/>
                <a:gd name="connsiteY810" fmla="*/ 1254260 h 1307721"/>
                <a:gd name="connsiteX811" fmla="*/ 944391 w 1318886"/>
                <a:gd name="connsiteY811" fmla="*/ 1257144 h 1307721"/>
                <a:gd name="connsiteX812" fmla="*/ 945542 w 1318886"/>
                <a:gd name="connsiteY812" fmla="*/ 1250330 h 1307721"/>
                <a:gd name="connsiteX813" fmla="*/ 946733 w 1318886"/>
                <a:gd name="connsiteY813" fmla="*/ 1260286 h 1307721"/>
                <a:gd name="connsiteX814" fmla="*/ 947883 w 1318886"/>
                <a:gd name="connsiteY814" fmla="*/ 1263170 h 1307721"/>
                <a:gd name="connsiteX815" fmla="*/ 949074 w 1318886"/>
                <a:gd name="connsiteY815" fmla="*/ 1259502 h 1307721"/>
                <a:gd name="connsiteX816" fmla="*/ 950224 w 1318886"/>
                <a:gd name="connsiteY816" fmla="*/ 1264480 h 1307721"/>
                <a:gd name="connsiteX817" fmla="*/ 951374 w 1318886"/>
                <a:gd name="connsiteY817" fmla="*/ 1261860 h 1307721"/>
                <a:gd name="connsiteX818" fmla="*/ 952566 w 1318886"/>
                <a:gd name="connsiteY818" fmla="*/ 1253735 h 1307721"/>
                <a:gd name="connsiteX819" fmla="*/ 953716 w 1318886"/>
                <a:gd name="connsiteY819" fmla="*/ 1259502 h 1307721"/>
                <a:gd name="connsiteX820" fmla="*/ 954866 w 1318886"/>
                <a:gd name="connsiteY820" fmla="*/ 1266317 h 1307721"/>
                <a:gd name="connsiteX821" fmla="*/ 956057 w 1318886"/>
                <a:gd name="connsiteY821" fmla="*/ 1269459 h 1307721"/>
                <a:gd name="connsiteX822" fmla="*/ 957207 w 1318886"/>
                <a:gd name="connsiteY822" fmla="*/ 1232769 h 1307721"/>
                <a:gd name="connsiteX823" fmla="*/ 958358 w 1318886"/>
                <a:gd name="connsiteY823" fmla="*/ 1225170 h 1307721"/>
                <a:gd name="connsiteX824" fmla="*/ 959549 w 1318886"/>
                <a:gd name="connsiteY824" fmla="*/ 1259239 h 1307721"/>
                <a:gd name="connsiteX825" fmla="*/ 960699 w 1318886"/>
                <a:gd name="connsiteY825" fmla="*/ 1257666 h 1307721"/>
                <a:gd name="connsiteX826" fmla="*/ 961849 w 1318886"/>
                <a:gd name="connsiteY826" fmla="*/ 1260812 h 1307721"/>
                <a:gd name="connsiteX827" fmla="*/ 963040 w 1318886"/>
                <a:gd name="connsiteY827" fmla="*/ 1270769 h 1307721"/>
                <a:gd name="connsiteX828" fmla="*/ 964190 w 1318886"/>
                <a:gd name="connsiteY828" fmla="*/ 1264480 h 1307721"/>
                <a:gd name="connsiteX829" fmla="*/ 965381 w 1318886"/>
                <a:gd name="connsiteY829" fmla="*/ 1269459 h 1307721"/>
                <a:gd name="connsiteX830" fmla="*/ 966532 w 1318886"/>
                <a:gd name="connsiteY830" fmla="*/ 1269985 h 1307721"/>
                <a:gd name="connsiteX831" fmla="*/ 967682 w 1318886"/>
                <a:gd name="connsiteY831" fmla="*/ 1263696 h 1307721"/>
                <a:gd name="connsiteX832" fmla="*/ 968873 w 1318886"/>
                <a:gd name="connsiteY832" fmla="*/ 1254523 h 1307721"/>
                <a:gd name="connsiteX833" fmla="*/ 970023 w 1318886"/>
                <a:gd name="connsiteY833" fmla="*/ 1274700 h 1307721"/>
                <a:gd name="connsiteX834" fmla="*/ 971173 w 1318886"/>
                <a:gd name="connsiteY834" fmla="*/ 1277321 h 1307721"/>
                <a:gd name="connsiteX835" fmla="*/ 972365 w 1318886"/>
                <a:gd name="connsiteY835" fmla="*/ 1268937 h 1307721"/>
                <a:gd name="connsiteX836" fmla="*/ 973515 w 1318886"/>
                <a:gd name="connsiteY836" fmla="*/ 1277847 h 1307721"/>
                <a:gd name="connsiteX837" fmla="*/ 974665 w 1318886"/>
                <a:gd name="connsiteY837" fmla="*/ 1269196 h 1307721"/>
                <a:gd name="connsiteX838" fmla="*/ 975856 w 1318886"/>
                <a:gd name="connsiteY838" fmla="*/ 1269196 h 1307721"/>
                <a:gd name="connsiteX839" fmla="*/ 977006 w 1318886"/>
                <a:gd name="connsiteY839" fmla="*/ 1259502 h 1307721"/>
                <a:gd name="connsiteX840" fmla="*/ 978156 w 1318886"/>
                <a:gd name="connsiteY840" fmla="*/ 1271817 h 1307721"/>
                <a:gd name="connsiteX841" fmla="*/ 979348 w 1318886"/>
                <a:gd name="connsiteY841" fmla="*/ 1272080 h 1307721"/>
                <a:gd name="connsiteX842" fmla="*/ 980498 w 1318886"/>
                <a:gd name="connsiteY842" fmla="*/ 1268937 h 1307721"/>
                <a:gd name="connsiteX843" fmla="*/ 981689 w 1318886"/>
                <a:gd name="connsiteY843" fmla="*/ 1280204 h 1307721"/>
                <a:gd name="connsiteX844" fmla="*/ 982839 w 1318886"/>
                <a:gd name="connsiteY844" fmla="*/ 1268674 h 1307721"/>
                <a:gd name="connsiteX845" fmla="*/ 983989 w 1318886"/>
                <a:gd name="connsiteY845" fmla="*/ 1269459 h 1307721"/>
                <a:gd name="connsiteX846" fmla="*/ 985181 w 1318886"/>
                <a:gd name="connsiteY846" fmla="*/ 1258455 h 1307721"/>
                <a:gd name="connsiteX847" fmla="*/ 986330 w 1318886"/>
                <a:gd name="connsiteY847" fmla="*/ 1260286 h 1307721"/>
                <a:gd name="connsiteX848" fmla="*/ 987481 w 1318886"/>
                <a:gd name="connsiteY848" fmla="*/ 1272605 h 1307721"/>
                <a:gd name="connsiteX849" fmla="*/ 988672 w 1318886"/>
                <a:gd name="connsiteY849" fmla="*/ 1270506 h 1307721"/>
                <a:gd name="connsiteX850" fmla="*/ 989822 w 1318886"/>
                <a:gd name="connsiteY850" fmla="*/ 1271817 h 1307721"/>
                <a:gd name="connsiteX851" fmla="*/ 990972 w 1318886"/>
                <a:gd name="connsiteY851" fmla="*/ 1273127 h 1307721"/>
                <a:gd name="connsiteX852" fmla="*/ 992163 w 1318886"/>
                <a:gd name="connsiteY852" fmla="*/ 1270506 h 1307721"/>
                <a:gd name="connsiteX853" fmla="*/ 993314 w 1318886"/>
                <a:gd name="connsiteY853" fmla="*/ 1258976 h 1307721"/>
                <a:gd name="connsiteX854" fmla="*/ 994464 w 1318886"/>
                <a:gd name="connsiteY854" fmla="*/ 1260286 h 1307721"/>
                <a:gd name="connsiteX855" fmla="*/ 995655 w 1318886"/>
                <a:gd name="connsiteY855" fmla="*/ 1272868 h 1307721"/>
                <a:gd name="connsiteX856" fmla="*/ 996805 w 1318886"/>
                <a:gd name="connsiteY856" fmla="*/ 1271817 h 1307721"/>
                <a:gd name="connsiteX857" fmla="*/ 997997 w 1318886"/>
                <a:gd name="connsiteY857" fmla="*/ 1272605 h 1307721"/>
                <a:gd name="connsiteX858" fmla="*/ 999146 w 1318886"/>
                <a:gd name="connsiteY858" fmla="*/ 1264743 h 1307721"/>
                <a:gd name="connsiteX859" fmla="*/ 1000297 w 1318886"/>
                <a:gd name="connsiteY859" fmla="*/ 1269196 h 1307721"/>
                <a:gd name="connsiteX860" fmla="*/ 1001488 w 1318886"/>
                <a:gd name="connsiteY860" fmla="*/ 1261597 h 1307721"/>
                <a:gd name="connsiteX861" fmla="*/ 1002638 w 1318886"/>
                <a:gd name="connsiteY861" fmla="*/ 1272342 h 1307721"/>
                <a:gd name="connsiteX862" fmla="*/ 1003788 w 1318886"/>
                <a:gd name="connsiteY862" fmla="*/ 1272868 h 1307721"/>
                <a:gd name="connsiteX863" fmla="*/ 1004979 w 1318886"/>
                <a:gd name="connsiteY863" fmla="*/ 1271558 h 1307721"/>
                <a:gd name="connsiteX864" fmla="*/ 1006130 w 1318886"/>
                <a:gd name="connsiteY864" fmla="*/ 1268149 h 1307721"/>
                <a:gd name="connsiteX865" fmla="*/ 1007280 w 1318886"/>
                <a:gd name="connsiteY865" fmla="*/ 1272605 h 1307721"/>
                <a:gd name="connsiteX866" fmla="*/ 1008471 w 1318886"/>
                <a:gd name="connsiteY866" fmla="*/ 1271558 h 1307721"/>
                <a:gd name="connsiteX867" fmla="*/ 1009621 w 1318886"/>
                <a:gd name="connsiteY867" fmla="*/ 1269196 h 1307721"/>
                <a:gd name="connsiteX868" fmla="*/ 1010771 w 1318886"/>
                <a:gd name="connsiteY868" fmla="*/ 1263170 h 1307721"/>
                <a:gd name="connsiteX869" fmla="*/ 1011962 w 1318886"/>
                <a:gd name="connsiteY869" fmla="*/ 1257403 h 1307721"/>
                <a:gd name="connsiteX870" fmla="*/ 1013112 w 1318886"/>
                <a:gd name="connsiteY870" fmla="*/ 1265265 h 1307721"/>
                <a:gd name="connsiteX871" fmla="*/ 1014304 w 1318886"/>
                <a:gd name="connsiteY871" fmla="*/ 1273653 h 1307721"/>
                <a:gd name="connsiteX872" fmla="*/ 1015454 w 1318886"/>
                <a:gd name="connsiteY872" fmla="*/ 1272868 h 1307721"/>
                <a:gd name="connsiteX873" fmla="*/ 1016604 w 1318886"/>
                <a:gd name="connsiteY873" fmla="*/ 1270769 h 1307721"/>
                <a:gd name="connsiteX874" fmla="*/ 1017795 w 1318886"/>
                <a:gd name="connsiteY874" fmla="*/ 1268937 h 1307721"/>
                <a:gd name="connsiteX875" fmla="*/ 1018945 w 1318886"/>
                <a:gd name="connsiteY875" fmla="*/ 1269985 h 1307721"/>
                <a:gd name="connsiteX876" fmla="*/ 1020096 w 1318886"/>
                <a:gd name="connsiteY876" fmla="*/ 1272605 h 1307721"/>
                <a:gd name="connsiteX877" fmla="*/ 1021287 w 1318886"/>
                <a:gd name="connsiteY877" fmla="*/ 1280730 h 1307721"/>
                <a:gd name="connsiteX878" fmla="*/ 1022437 w 1318886"/>
                <a:gd name="connsiteY878" fmla="*/ 1272342 h 1307721"/>
                <a:gd name="connsiteX879" fmla="*/ 1023587 w 1318886"/>
                <a:gd name="connsiteY879" fmla="*/ 1275748 h 1307721"/>
                <a:gd name="connsiteX880" fmla="*/ 1024778 w 1318886"/>
                <a:gd name="connsiteY880" fmla="*/ 1269196 h 1307721"/>
                <a:gd name="connsiteX881" fmla="*/ 1025928 w 1318886"/>
                <a:gd name="connsiteY881" fmla="*/ 1271558 h 1307721"/>
                <a:gd name="connsiteX882" fmla="*/ 1027120 w 1318886"/>
                <a:gd name="connsiteY882" fmla="*/ 1273127 h 1307721"/>
                <a:gd name="connsiteX883" fmla="*/ 1028270 w 1318886"/>
                <a:gd name="connsiteY883" fmla="*/ 1276799 h 1307721"/>
                <a:gd name="connsiteX884" fmla="*/ 1029420 w 1318886"/>
                <a:gd name="connsiteY884" fmla="*/ 1279679 h 1307721"/>
                <a:gd name="connsiteX885" fmla="*/ 1030611 w 1318886"/>
                <a:gd name="connsiteY885" fmla="*/ 1283351 h 1307721"/>
                <a:gd name="connsiteX886" fmla="*/ 1031761 w 1318886"/>
                <a:gd name="connsiteY886" fmla="*/ 1272605 h 1307721"/>
                <a:gd name="connsiteX887" fmla="*/ 1032912 w 1318886"/>
                <a:gd name="connsiteY887" fmla="*/ 1275489 h 1307721"/>
                <a:gd name="connsiteX888" fmla="*/ 1034102 w 1318886"/>
                <a:gd name="connsiteY888" fmla="*/ 1262386 h 1307721"/>
                <a:gd name="connsiteX889" fmla="*/ 1035253 w 1318886"/>
                <a:gd name="connsiteY889" fmla="*/ 1269985 h 1307721"/>
                <a:gd name="connsiteX890" fmla="*/ 1036403 w 1318886"/>
                <a:gd name="connsiteY890" fmla="*/ 1277847 h 1307721"/>
                <a:gd name="connsiteX891" fmla="*/ 1037594 w 1318886"/>
                <a:gd name="connsiteY891" fmla="*/ 1276799 h 1307721"/>
                <a:gd name="connsiteX892" fmla="*/ 1038744 w 1318886"/>
                <a:gd name="connsiteY892" fmla="*/ 1274700 h 1307721"/>
                <a:gd name="connsiteX893" fmla="*/ 1039894 w 1318886"/>
                <a:gd name="connsiteY893" fmla="*/ 1276273 h 1307721"/>
                <a:gd name="connsiteX894" fmla="*/ 1041086 w 1318886"/>
                <a:gd name="connsiteY894" fmla="*/ 1277058 h 1307721"/>
                <a:gd name="connsiteX895" fmla="*/ 1042236 w 1318886"/>
                <a:gd name="connsiteY895" fmla="*/ 1261334 h 1307721"/>
                <a:gd name="connsiteX896" fmla="*/ 1043427 w 1318886"/>
                <a:gd name="connsiteY896" fmla="*/ 1274179 h 1307721"/>
                <a:gd name="connsiteX897" fmla="*/ 1044577 w 1318886"/>
                <a:gd name="connsiteY897" fmla="*/ 1276536 h 1307721"/>
                <a:gd name="connsiteX898" fmla="*/ 1045727 w 1318886"/>
                <a:gd name="connsiteY898" fmla="*/ 1273916 h 1307721"/>
                <a:gd name="connsiteX899" fmla="*/ 1046918 w 1318886"/>
                <a:gd name="connsiteY899" fmla="*/ 1277321 h 1307721"/>
                <a:gd name="connsiteX900" fmla="*/ 1048069 w 1318886"/>
                <a:gd name="connsiteY900" fmla="*/ 1274437 h 1307721"/>
                <a:gd name="connsiteX901" fmla="*/ 1049219 w 1318886"/>
                <a:gd name="connsiteY901" fmla="*/ 1272342 h 1307721"/>
                <a:gd name="connsiteX902" fmla="*/ 1050410 w 1318886"/>
                <a:gd name="connsiteY902" fmla="*/ 1276536 h 1307721"/>
                <a:gd name="connsiteX903" fmla="*/ 1051560 w 1318886"/>
                <a:gd name="connsiteY903" fmla="*/ 1277847 h 1307721"/>
                <a:gd name="connsiteX904" fmla="*/ 1052710 w 1318886"/>
                <a:gd name="connsiteY904" fmla="*/ 1278368 h 1307721"/>
                <a:gd name="connsiteX905" fmla="*/ 1053902 w 1318886"/>
                <a:gd name="connsiteY905" fmla="*/ 1270769 h 1307721"/>
                <a:gd name="connsiteX906" fmla="*/ 1055052 w 1318886"/>
                <a:gd name="connsiteY906" fmla="*/ 1279157 h 1307721"/>
                <a:gd name="connsiteX907" fmla="*/ 1056202 w 1318886"/>
                <a:gd name="connsiteY907" fmla="*/ 1274700 h 1307721"/>
                <a:gd name="connsiteX908" fmla="*/ 1057393 w 1318886"/>
                <a:gd name="connsiteY908" fmla="*/ 1278110 h 1307721"/>
                <a:gd name="connsiteX909" fmla="*/ 1058543 w 1318886"/>
                <a:gd name="connsiteY909" fmla="*/ 1261334 h 1307721"/>
                <a:gd name="connsiteX910" fmla="*/ 1059734 w 1318886"/>
                <a:gd name="connsiteY910" fmla="*/ 1271295 h 1307721"/>
                <a:gd name="connsiteX911" fmla="*/ 1060885 w 1318886"/>
                <a:gd name="connsiteY911" fmla="*/ 1273127 h 1307721"/>
                <a:gd name="connsiteX912" fmla="*/ 1062035 w 1318886"/>
                <a:gd name="connsiteY912" fmla="*/ 1278894 h 1307721"/>
                <a:gd name="connsiteX913" fmla="*/ 1063226 w 1318886"/>
                <a:gd name="connsiteY913" fmla="*/ 1282825 h 1307721"/>
                <a:gd name="connsiteX914" fmla="*/ 1064376 w 1318886"/>
                <a:gd name="connsiteY914" fmla="*/ 1274963 h 1307721"/>
                <a:gd name="connsiteX915" fmla="*/ 1065526 w 1318886"/>
                <a:gd name="connsiteY915" fmla="*/ 1271032 h 1307721"/>
                <a:gd name="connsiteX916" fmla="*/ 1066718 w 1318886"/>
                <a:gd name="connsiteY916" fmla="*/ 1272605 h 1307721"/>
                <a:gd name="connsiteX917" fmla="*/ 1067868 w 1318886"/>
                <a:gd name="connsiteY917" fmla="*/ 1276273 h 1307721"/>
                <a:gd name="connsiteX918" fmla="*/ 1069018 w 1318886"/>
                <a:gd name="connsiteY918" fmla="*/ 1276273 h 1307721"/>
                <a:gd name="connsiteX919" fmla="*/ 1070209 w 1318886"/>
                <a:gd name="connsiteY919" fmla="*/ 1273127 h 1307721"/>
                <a:gd name="connsiteX920" fmla="*/ 1071359 w 1318886"/>
                <a:gd name="connsiteY920" fmla="*/ 1269985 h 1307721"/>
                <a:gd name="connsiteX921" fmla="*/ 1072510 w 1318886"/>
                <a:gd name="connsiteY921" fmla="*/ 1275748 h 1307721"/>
                <a:gd name="connsiteX922" fmla="*/ 1073700 w 1318886"/>
                <a:gd name="connsiteY922" fmla="*/ 1266317 h 1307721"/>
                <a:gd name="connsiteX923" fmla="*/ 1074851 w 1318886"/>
                <a:gd name="connsiteY923" fmla="*/ 1281252 h 1307721"/>
                <a:gd name="connsiteX924" fmla="*/ 1076042 w 1318886"/>
                <a:gd name="connsiteY924" fmla="*/ 1277058 h 1307721"/>
                <a:gd name="connsiteX925" fmla="*/ 1077192 w 1318886"/>
                <a:gd name="connsiteY925" fmla="*/ 1277584 h 1307721"/>
                <a:gd name="connsiteX926" fmla="*/ 1078342 w 1318886"/>
                <a:gd name="connsiteY926" fmla="*/ 1278110 h 1307721"/>
                <a:gd name="connsiteX927" fmla="*/ 1079533 w 1318886"/>
                <a:gd name="connsiteY927" fmla="*/ 1276011 h 1307721"/>
                <a:gd name="connsiteX928" fmla="*/ 1080684 w 1318886"/>
                <a:gd name="connsiteY928" fmla="*/ 1281778 h 1307721"/>
                <a:gd name="connsiteX929" fmla="*/ 1081833 w 1318886"/>
                <a:gd name="connsiteY929" fmla="*/ 1269985 h 1307721"/>
                <a:gd name="connsiteX930" fmla="*/ 1083025 w 1318886"/>
                <a:gd name="connsiteY930" fmla="*/ 1275748 h 1307721"/>
                <a:gd name="connsiteX931" fmla="*/ 1084175 w 1318886"/>
                <a:gd name="connsiteY931" fmla="*/ 1277058 h 1307721"/>
                <a:gd name="connsiteX932" fmla="*/ 1085325 w 1318886"/>
                <a:gd name="connsiteY932" fmla="*/ 1278631 h 1307721"/>
                <a:gd name="connsiteX933" fmla="*/ 1086516 w 1318886"/>
                <a:gd name="connsiteY933" fmla="*/ 1280204 h 1307721"/>
                <a:gd name="connsiteX934" fmla="*/ 1087667 w 1318886"/>
                <a:gd name="connsiteY934" fmla="*/ 1271817 h 1307721"/>
                <a:gd name="connsiteX935" fmla="*/ 1088858 w 1318886"/>
                <a:gd name="connsiteY935" fmla="*/ 1270769 h 1307721"/>
                <a:gd name="connsiteX936" fmla="*/ 1090008 w 1318886"/>
                <a:gd name="connsiteY936" fmla="*/ 1272605 h 1307721"/>
                <a:gd name="connsiteX937" fmla="*/ 1091158 w 1318886"/>
                <a:gd name="connsiteY937" fmla="*/ 1274963 h 1307721"/>
                <a:gd name="connsiteX938" fmla="*/ 1092349 w 1318886"/>
                <a:gd name="connsiteY938" fmla="*/ 1279420 h 1307721"/>
                <a:gd name="connsiteX939" fmla="*/ 1093500 w 1318886"/>
                <a:gd name="connsiteY939" fmla="*/ 1266054 h 1307721"/>
                <a:gd name="connsiteX940" fmla="*/ 1094649 w 1318886"/>
                <a:gd name="connsiteY940" fmla="*/ 1258192 h 1307721"/>
                <a:gd name="connsiteX941" fmla="*/ 1095841 w 1318886"/>
                <a:gd name="connsiteY941" fmla="*/ 1273127 h 1307721"/>
                <a:gd name="connsiteX942" fmla="*/ 1096991 w 1318886"/>
                <a:gd name="connsiteY942" fmla="*/ 1273390 h 1307721"/>
                <a:gd name="connsiteX943" fmla="*/ 1098141 w 1318886"/>
                <a:gd name="connsiteY943" fmla="*/ 1275489 h 1307721"/>
                <a:gd name="connsiteX944" fmla="*/ 1099332 w 1318886"/>
                <a:gd name="connsiteY944" fmla="*/ 1283610 h 1307721"/>
                <a:gd name="connsiteX945" fmla="*/ 1100482 w 1318886"/>
                <a:gd name="connsiteY945" fmla="*/ 1272080 h 1307721"/>
                <a:gd name="connsiteX946" fmla="*/ 1101633 w 1318886"/>
                <a:gd name="connsiteY946" fmla="*/ 1282299 h 1307721"/>
                <a:gd name="connsiteX947" fmla="*/ 1102824 w 1318886"/>
                <a:gd name="connsiteY947" fmla="*/ 1279679 h 1307721"/>
                <a:gd name="connsiteX948" fmla="*/ 1103974 w 1318886"/>
                <a:gd name="connsiteY948" fmla="*/ 1278894 h 1307721"/>
                <a:gd name="connsiteX949" fmla="*/ 1105165 w 1318886"/>
                <a:gd name="connsiteY949" fmla="*/ 1282041 h 1307721"/>
                <a:gd name="connsiteX950" fmla="*/ 1106315 w 1318886"/>
                <a:gd name="connsiteY950" fmla="*/ 1275748 h 1307721"/>
                <a:gd name="connsiteX951" fmla="*/ 1107465 w 1318886"/>
                <a:gd name="connsiteY951" fmla="*/ 1279679 h 1307721"/>
                <a:gd name="connsiteX952" fmla="*/ 1108657 w 1318886"/>
                <a:gd name="connsiteY952" fmla="*/ 1283088 h 1307721"/>
                <a:gd name="connsiteX953" fmla="*/ 1109807 w 1318886"/>
                <a:gd name="connsiteY953" fmla="*/ 1287804 h 1307721"/>
                <a:gd name="connsiteX954" fmla="*/ 1110957 w 1318886"/>
                <a:gd name="connsiteY954" fmla="*/ 1282299 h 1307721"/>
                <a:gd name="connsiteX955" fmla="*/ 1112148 w 1318886"/>
                <a:gd name="connsiteY955" fmla="*/ 1283351 h 1307721"/>
                <a:gd name="connsiteX956" fmla="*/ 1113298 w 1318886"/>
                <a:gd name="connsiteY956" fmla="*/ 1283088 h 1307721"/>
                <a:gd name="connsiteX957" fmla="*/ 1114449 w 1318886"/>
                <a:gd name="connsiteY957" fmla="*/ 1279157 h 1307721"/>
                <a:gd name="connsiteX958" fmla="*/ 1115640 w 1318886"/>
                <a:gd name="connsiteY958" fmla="*/ 1280989 h 1307721"/>
                <a:gd name="connsiteX959" fmla="*/ 1116790 w 1318886"/>
                <a:gd name="connsiteY959" fmla="*/ 1286493 h 1307721"/>
                <a:gd name="connsiteX960" fmla="*/ 1117940 w 1318886"/>
                <a:gd name="connsiteY960" fmla="*/ 1283610 h 1307721"/>
                <a:gd name="connsiteX961" fmla="*/ 1119131 w 1318886"/>
                <a:gd name="connsiteY961" fmla="*/ 1289640 h 1307721"/>
                <a:gd name="connsiteX962" fmla="*/ 1120281 w 1318886"/>
                <a:gd name="connsiteY962" fmla="*/ 1286230 h 1307721"/>
                <a:gd name="connsiteX963" fmla="*/ 1121472 w 1318886"/>
                <a:gd name="connsiteY963" fmla="*/ 1289640 h 1307721"/>
                <a:gd name="connsiteX964" fmla="*/ 1122623 w 1318886"/>
                <a:gd name="connsiteY964" fmla="*/ 1278368 h 1307721"/>
                <a:gd name="connsiteX965" fmla="*/ 1123773 w 1318886"/>
                <a:gd name="connsiteY965" fmla="*/ 1290424 h 1307721"/>
                <a:gd name="connsiteX966" fmla="*/ 1124964 w 1318886"/>
                <a:gd name="connsiteY966" fmla="*/ 1279157 h 1307721"/>
                <a:gd name="connsiteX967" fmla="*/ 1126114 w 1318886"/>
                <a:gd name="connsiteY967" fmla="*/ 1286493 h 1307721"/>
                <a:gd name="connsiteX968" fmla="*/ 1127264 w 1318886"/>
                <a:gd name="connsiteY968" fmla="*/ 1285972 h 1307721"/>
                <a:gd name="connsiteX969" fmla="*/ 1128456 w 1318886"/>
                <a:gd name="connsiteY969" fmla="*/ 1295144 h 1307721"/>
                <a:gd name="connsiteX970" fmla="*/ 1129606 w 1318886"/>
                <a:gd name="connsiteY970" fmla="*/ 1287282 h 1307721"/>
                <a:gd name="connsiteX971" fmla="*/ 1130756 w 1318886"/>
                <a:gd name="connsiteY971" fmla="*/ 1280467 h 1307721"/>
                <a:gd name="connsiteX972" fmla="*/ 1131947 w 1318886"/>
                <a:gd name="connsiteY972" fmla="*/ 1287804 h 1307721"/>
                <a:gd name="connsiteX973" fmla="*/ 1133097 w 1318886"/>
                <a:gd name="connsiteY973" fmla="*/ 1292260 h 1307721"/>
                <a:gd name="connsiteX974" fmla="*/ 1134247 w 1318886"/>
                <a:gd name="connsiteY974" fmla="*/ 1282299 h 1307721"/>
                <a:gd name="connsiteX975" fmla="*/ 1135439 w 1318886"/>
                <a:gd name="connsiteY975" fmla="*/ 1289903 h 1307721"/>
                <a:gd name="connsiteX976" fmla="*/ 1136589 w 1318886"/>
                <a:gd name="connsiteY976" fmla="*/ 1289640 h 1307721"/>
                <a:gd name="connsiteX977" fmla="*/ 1137780 w 1318886"/>
                <a:gd name="connsiteY977" fmla="*/ 1291213 h 1307721"/>
                <a:gd name="connsiteX978" fmla="*/ 1138930 w 1318886"/>
                <a:gd name="connsiteY978" fmla="*/ 1283610 h 1307721"/>
                <a:gd name="connsiteX979" fmla="*/ 1140080 w 1318886"/>
                <a:gd name="connsiteY979" fmla="*/ 1287541 h 1307721"/>
                <a:gd name="connsiteX980" fmla="*/ 1141272 w 1318886"/>
                <a:gd name="connsiteY980" fmla="*/ 1290424 h 1307721"/>
                <a:gd name="connsiteX981" fmla="*/ 1142421 w 1318886"/>
                <a:gd name="connsiteY981" fmla="*/ 1283873 h 1307721"/>
                <a:gd name="connsiteX982" fmla="*/ 1143572 w 1318886"/>
                <a:gd name="connsiteY982" fmla="*/ 1290950 h 1307721"/>
                <a:gd name="connsiteX983" fmla="*/ 1144763 w 1318886"/>
                <a:gd name="connsiteY983" fmla="*/ 1292523 h 1307721"/>
                <a:gd name="connsiteX984" fmla="*/ 1145913 w 1318886"/>
                <a:gd name="connsiteY984" fmla="*/ 1293308 h 1307721"/>
                <a:gd name="connsiteX985" fmla="*/ 1147063 w 1318886"/>
                <a:gd name="connsiteY985" fmla="*/ 1282562 h 1307721"/>
                <a:gd name="connsiteX986" fmla="*/ 1148254 w 1318886"/>
                <a:gd name="connsiteY986" fmla="*/ 1288592 h 1307721"/>
                <a:gd name="connsiteX987" fmla="*/ 1149405 w 1318886"/>
                <a:gd name="connsiteY987" fmla="*/ 1293045 h 1307721"/>
                <a:gd name="connsiteX988" fmla="*/ 1150555 w 1318886"/>
                <a:gd name="connsiteY988" fmla="*/ 1291472 h 1307721"/>
                <a:gd name="connsiteX989" fmla="*/ 1151746 w 1318886"/>
                <a:gd name="connsiteY989" fmla="*/ 1295929 h 1307721"/>
                <a:gd name="connsiteX990" fmla="*/ 1152896 w 1318886"/>
                <a:gd name="connsiteY990" fmla="*/ 1294355 h 1307721"/>
                <a:gd name="connsiteX991" fmla="*/ 1154088 w 1318886"/>
                <a:gd name="connsiteY991" fmla="*/ 1293834 h 1307721"/>
                <a:gd name="connsiteX992" fmla="*/ 1155237 w 1318886"/>
                <a:gd name="connsiteY992" fmla="*/ 1282825 h 1307721"/>
                <a:gd name="connsiteX993" fmla="*/ 1156388 w 1318886"/>
                <a:gd name="connsiteY993" fmla="*/ 1289903 h 1307721"/>
                <a:gd name="connsiteX994" fmla="*/ 1157579 w 1318886"/>
                <a:gd name="connsiteY994" fmla="*/ 1289114 h 1307721"/>
                <a:gd name="connsiteX995" fmla="*/ 1158729 w 1318886"/>
                <a:gd name="connsiteY995" fmla="*/ 1291213 h 1307721"/>
                <a:gd name="connsiteX996" fmla="*/ 1159879 w 1318886"/>
                <a:gd name="connsiteY996" fmla="*/ 1288067 h 1307721"/>
                <a:gd name="connsiteX997" fmla="*/ 1161070 w 1318886"/>
                <a:gd name="connsiteY997" fmla="*/ 1295666 h 1307721"/>
                <a:gd name="connsiteX998" fmla="*/ 1162221 w 1318886"/>
                <a:gd name="connsiteY998" fmla="*/ 1293571 h 1307721"/>
                <a:gd name="connsiteX999" fmla="*/ 1163371 w 1318886"/>
                <a:gd name="connsiteY999" fmla="*/ 1285972 h 1307721"/>
                <a:gd name="connsiteX1000" fmla="*/ 1164562 w 1318886"/>
                <a:gd name="connsiteY1000" fmla="*/ 1291213 h 1307721"/>
                <a:gd name="connsiteX1001" fmla="*/ 1165712 w 1318886"/>
                <a:gd name="connsiteY1001" fmla="*/ 1287804 h 1307721"/>
                <a:gd name="connsiteX1002" fmla="*/ 1166903 w 1318886"/>
                <a:gd name="connsiteY1002" fmla="*/ 1294881 h 1307721"/>
                <a:gd name="connsiteX1003" fmla="*/ 1168053 w 1318886"/>
                <a:gd name="connsiteY1003" fmla="*/ 1297239 h 1307721"/>
                <a:gd name="connsiteX1004" fmla="*/ 1169203 w 1318886"/>
                <a:gd name="connsiteY1004" fmla="*/ 1290424 h 1307721"/>
                <a:gd name="connsiteX1005" fmla="*/ 1170395 w 1318886"/>
                <a:gd name="connsiteY1005" fmla="*/ 1294093 h 1307721"/>
                <a:gd name="connsiteX1006" fmla="*/ 1171545 w 1318886"/>
                <a:gd name="connsiteY1006" fmla="*/ 1284398 h 1307721"/>
                <a:gd name="connsiteX1007" fmla="*/ 1172695 w 1318886"/>
                <a:gd name="connsiteY1007" fmla="*/ 1291472 h 1307721"/>
                <a:gd name="connsiteX1008" fmla="*/ 1173886 w 1318886"/>
                <a:gd name="connsiteY1008" fmla="*/ 1291213 h 1307721"/>
                <a:gd name="connsiteX1009" fmla="*/ 1175036 w 1318886"/>
                <a:gd name="connsiteY1009" fmla="*/ 1291735 h 1307721"/>
                <a:gd name="connsiteX1010" fmla="*/ 1176187 w 1318886"/>
                <a:gd name="connsiteY1010" fmla="*/ 1298549 h 1307721"/>
                <a:gd name="connsiteX1011" fmla="*/ 1177378 w 1318886"/>
                <a:gd name="connsiteY1011" fmla="*/ 1297239 h 1307721"/>
                <a:gd name="connsiteX1012" fmla="*/ 1178528 w 1318886"/>
                <a:gd name="connsiteY1012" fmla="*/ 1299334 h 1307721"/>
                <a:gd name="connsiteX1013" fmla="*/ 1179678 w 1318886"/>
                <a:gd name="connsiteY1013" fmla="*/ 1294618 h 1307721"/>
                <a:gd name="connsiteX1014" fmla="*/ 1180869 w 1318886"/>
                <a:gd name="connsiteY1014" fmla="*/ 1284920 h 1307721"/>
                <a:gd name="connsiteX1015" fmla="*/ 1182019 w 1318886"/>
                <a:gd name="connsiteY1015" fmla="*/ 1301696 h 1307721"/>
                <a:gd name="connsiteX1016" fmla="*/ 1183211 w 1318886"/>
                <a:gd name="connsiteY1016" fmla="*/ 1302217 h 1307721"/>
                <a:gd name="connsiteX1017" fmla="*/ 1184361 w 1318886"/>
                <a:gd name="connsiteY1017" fmla="*/ 1302217 h 1307721"/>
                <a:gd name="connsiteX1018" fmla="*/ 1185511 w 1318886"/>
                <a:gd name="connsiteY1018" fmla="*/ 1302217 h 1307721"/>
                <a:gd name="connsiteX1019" fmla="*/ 1186702 w 1318886"/>
                <a:gd name="connsiteY1019" fmla="*/ 1304054 h 1307721"/>
                <a:gd name="connsiteX1020" fmla="*/ 1187852 w 1318886"/>
                <a:gd name="connsiteY1020" fmla="*/ 1297239 h 1307721"/>
                <a:gd name="connsiteX1021" fmla="*/ 1189003 w 1318886"/>
                <a:gd name="connsiteY1021" fmla="*/ 1295403 h 1307721"/>
                <a:gd name="connsiteX1022" fmla="*/ 1190193 w 1318886"/>
                <a:gd name="connsiteY1022" fmla="*/ 1301433 h 1307721"/>
                <a:gd name="connsiteX1023" fmla="*/ 1191344 w 1318886"/>
                <a:gd name="connsiteY1023" fmla="*/ 1303528 h 1307721"/>
                <a:gd name="connsiteX1024" fmla="*/ 1192494 w 1318886"/>
                <a:gd name="connsiteY1024" fmla="*/ 1304054 h 1307721"/>
                <a:gd name="connsiteX1025" fmla="*/ 1193685 w 1318886"/>
                <a:gd name="connsiteY1025" fmla="*/ 1303791 h 1307721"/>
                <a:gd name="connsiteX1026" fmla="*/ 1194835 w 1318886"/>
                <a:gd name="connsiteY1026" fmla="*/ 1303006 h 1307721"/>
                <a:gd name="connsiteX1027" fmla="*/ 1195985 w 1318886"/>
                <a:gd name="connsiteY1027" fmla="*/ 1299075 h 1307721"/>
                <a:gd name="connsiteX1028" fmla="*/ 1197177 w 1318886"/>
                <a:gd name="connsiteY1028" fmla="*/ 1297502 h 1307721"/>
                <a:gd name="connsiteX1029" fmla="*/ 1198327 w 1318886"/>
                <a:gd name="connsiteY1029" fmla="*/ 1304575 h 1307721"/>
                <a:gd name="connsiteX1030" fmla="*/ 1199518 w 1318886"/>
                <a:gd name="connsiteY1030" fmla="*/ 1304575 h 1307721"/>
                <a:gd name="connsiteX1031" fmla="*/ 1200668 w 1318886"/>
                <a:gd name="connsiteY1031" fmla="*/ 1304316 h 1307721"/>
                <a:gd name="connsiteX1032" fmla="*/ 1201818 w 1318886"/>
                <a:gd name="connsiteY1032" fmla="*/ 1303528 h 1307721"/>
                <a:gd name="connsiteX1033" fmla="*/ 1203009 w 1318886"/>
                <a:gd name="connsiteY1033" fmla="*/ 1304054 h 1307721"/>
                <a:gd name="connsiteX1034" fmla="*/ 1204160 w 1318886"/>
                <a:gd name="connsiteY1034" fmla="*/ 1300123 h 1307721"/>
                <a:gd name="connsiteX1035" fmla="*/ 1205310 w 1318886"/>
                <a:gd name="connsiteY1035" fmla="*/ 1298024 h 1307721"/>
                <a:gd name="connsiteX1036" fmla="*/ 1206501 w 1318886"/>
                <a:gd name="connsiteY1036" fmla="*/ 1305627 h 1307721"/>
                <a:gd name="connsiteX1037" fmla="*/ 1207651 w 1318886"/>
                <a:gd name="connsiteY1037" fmla="*/ 1305101 h 1307721"/>
                <a:gd name="connsiteX1038" fmla="*/ 1208801 w 1318886"/>
                <a:gd name="connsiteY1038" fmla="*/ 1301955 h 1307721"/>
                <a:gd name="connsiteX1039" fmla="*/ 1209993 w 1318886"/>
                <a:gd name="connsiteY1039" fmla="*/ 1305101 h 1307721"/>
                <a:gd name="connsiteX1040" fmla="*/ 1211143 w 1318886"/>
                <a:gd name="connsiteY1040" fmla="*/ 1304316 h 1307721"/>
                <a:gd name="connsiteX1041" fmla="*/ 1212293 w 1318886"/>
                <a:gd name="connsiteY1041" fmla="*/ 1302743 h 1307721"/>
                <a:gd name="connsiteX1042" fmla="*/ 1213484 w 1318886"/>
                <a:gd name="connsiteY1042" fmla="*/ 1299075 h 1307721"/>
                <a:gd name="connsiteX1043" fmla="*/ 1214634 w 1318886"/>
                <a:gd name="connsiteY1043" fmla="*/ 1304838 h 1307721"/>
                <a:gd name="connsiteX1044" fmla="*/ 1215825 w 1318886"/>
                <a:gd name="connsiteY1044" fmla="*/ 1305627 h 1307721"/>
                <a:gd name="connsiteX1045" fmla="*/ 1216975 w 1318886"/>
                <a:gd name="connsiteY1045" fmla="*/ 1304838 h 1307721"/>
                <a:gd name="connsiteX1046" fmla="*/ 1218126 w 1318886"/>
                <a:gd name="connsiteY1046" fmla="*/ 1305364 h 1307721"/>
                <a:gd name="connsiteX1047" fmla="*/ 1219317 w 1318886"/>
                <a:gd name="connsiteY1047" fmla="*/ 1306148 h 1307721"/>
                <a:gd name="connsiteX1048" fmla="*/ 1220467 w 1318886"/>
                <a:gd name="connsiteY1048" fmla="*/ 1305101 h 1307721"/>
                <a:gd name="connsiteX1049" fmla="*/ 1221617 w 1318886"/>
                <a:gd name="connsiteY1049" fmla="*/ 1297239 h 1307721"/>
                <a:gd name="connsiteX1050" fmla="*/ 1222809 w 1318886"/>
                <a:gd name="connsiteY1050" fmla="*/ 1305101 h 1307721"/>
                <a:gd name="connsiteX1051" fmla="*/ 1223959 w 1318886"/>
                <a:gd name="connsiteY1051" fmla="*/ 1306148 h 1307721"/>
                <a:gd name="connsiteX1052" fmla="*/ 1225109 w 1318886"/>
                <a:gd name="connsiteY1052" fmla="*/ 1306148 h 1307721"/>
                <a:gd name="connsiteX1053" fmla="*/ 1226300 w 1318886"/>
                <a:gd name="connsiteY1053" fmla="*/ 1304054 h 1307721"/>
                <a:gd name="connsiteX1054" fmla="*/ 1227450 w 1318886"/>
                <a:gd name="connsiteY1054" fmla="*/ 1306411 h 1307721"/>
                <a:gd name="connsiteX1055" fmla="*/ 1228600 w 1318886"/>
                <a:gd name="connsiteY1055" fmla="*/ 1302743 h 1307721"/>
                <a:gd name="connsiteX1056" fmla="*/ 1229791 w 1318886"/>
                <a:gd name="connsiteY1056" fmla="*/ 1305886 h 1307721"/>
                <a:gd name="connsiteX1057" fmla="*/ 1230942 w 1318886"/>
                <a:gd name="connsiteY1057" fmla="*/ 1306148 h 1307721"/>
                <a:gd name="connsiteX1058" fmla="*/ 1232133 w 1318886"/>
                <a:gd name="connsiteY1058" fmla="*/ 1305364 h 1307721"/>
                <a:gd name="connsiteX1059" fmla="*/ 1233283 w 1318886"/>
                <a:gd name="connsiteY1059" fmla="*/ 1306411 h 1307721"/>
                <a:gd name="connsiteX1060" fmla="*/ 1234433 w 1318886"/>
                <a:gd name="connsiteY1060" fmla="*/ 1303006 h 1307721"/>
                <a:gd name="connsiteX1061" fmla="*/ 1235624 w 1318886"/>
                <a:gd name="connsiteY1061" fmla="*/ 1303791 h 1307721"/>
                <a:gd name="connsiteX1062" fmla="*/ 1236775 w 1318886"/>
                <a:gd name="connsiteY1062" fmla="*/ 1302743 h 1307721"/>
                <a:gd name="connsiteX1063" fmla="*/ 1237924 w 1318886"/>
                <a:gd name="connsiteY1063" fmla="*/ 1303006 h 1307721"/>
                <a:gd name="connsiteX1064" fmla="*/ 1239116 w 1318886"/>
                <a:gd name="connsiteY1064" fmla="*/ 1305364 h 1307721"/>
                <a:gd name="connsiteX1065" fmla="*/ 1240266 w 1318886"/>
                <a:gd name="connsiteY1065" fmla="*/ 1304838 h 1307721"/>
                <a:gd name="connsiteX1066" fmla="*/ 1241416 w 1318886"/>
                <a:gd name="connsiteY1066" fmla="*/ 1305886 h 1307721"/>
                <a:gd name="connsiteX1067" fmla="*/ 1242607 w 1318886"/>
                <a:gd name="connsiteY1067" fmla="*/ 1305101 h 1307721"/>
                <a:gd name="connsiteX1068" fmla="*/ 1243757 w 1318886"/>
                <a:gd name="connsiteY1068" fmla="*/ 1304575 h 1307721"/>
                <a:gd name="connsiteX1069" fmla="*/ 1244949 w 1318886"/>
                <a:gd name="connsiteY1069" fmla="*/ 1305886 h 1307721"/>
                <a:gd name="connsiteX1070" fmla="*/ 1246099 w 1318886"/>
                <a:gd name="connsiteY1070" fmla="*/ 1301170 h 1307721"/>
                <a:gd name="connsiteX1071" fmla="*/ 1247249 w 1318886"/>
                <a:gd name="connsiteY1071" fmla="*/ 1306937 h 1307721"/>
                <a:gd name="connsiteX1072" fmla="*/ 1248440 w 1318886"/>
                <a:gd name="connsiteY1072" fmla="*/ 1305364 h 1307721"/>
                <a:gd name="connsiteX1073" fmla="*/ 1249591 w 1318886"/>
                <a:gd name="connsiteY1073" fmla="*/ 1305886 h 1307721"/>
                <a:gd name="connsiteX1074" fmla="*/ 1250740 w 1318886"/>
                <a:gd name="connsiteY1074" fmla="*/ 1306411 h 1307721"/>
                <a:gd name="connsiteX1075" fmla="*/ 1251932 w 1318886"/>
                <a:gd name="connsiteY1075" fmla="*/ 1306411 h 1307721"/>
                <a:gd name="connsiteX1076" fmla="*/ 1253082 w 1318886"/>
                <a:gd name="connsiteY1076" fmla="*/ 1304838 h 1307721"/>
                <a:gd name="connsiteX1077" fmla="*/ 1254232 w 1318886"/>
                <a:gd name="connsiteY1077" fmla="*/ 1302743 h 1307721"/>
                <a:gd name="connsiteX1078" fmla="*/ 1255423 w 1318886"/>
                <a:gd name="connsiteY1078" fmla="*/ 1306411 h 1307721"/>
                <a:gd name="connsiteX1079" fmla="*/ 1256573 w 1318886"/>
                <a:gd name="connsiteY1079" fmla="*/ 1306148 h 1307721"/>
                <a:gd name="connsiteX1080" fmla="*/ 1257724 w 1318886"/>
                <a:gd name="connsiteY1080" fmla="*/ 1306148 h 1307721"/>
                <a:gd name="connsiteX1081" fmla="*/ 1258914 w 1318886"/>
                <a:gd name="connsiteY1081" fmla="*/ 1306411 h 1307721"/>
                <a:gd name="connsiteX1082" fmla="*/ 1260065 w 1318886"/>
                <a:gd name="connsiteY1082" fmla="*/ 1305886 h 1307721"/>
                <a:gd name="connsiteX1083" fmla="*/ 1261256 w 1318886"/>
                <a:gd name="connsiteY1083" fmla="*/ 1303528 h 1307721"/>
                <a:gd name="connsiteX1084" fmla="*/ 1262406 w 1318886"/>
                <a:gd name="connsiteY1084" fmla="*/ 1304054 h 1307721"/>
                <a:gd name="connsiteX1085" fmla="*/ 1263556 w 1318886"/>
                <a:gd name="connsiteY1085" fmla="*/ 1304316 h 1307721"/>
                <a:gd name="connsiteX1086" fmla="*/ 1264748 w 1318886"/>
                <a:gd name="connsiteY1086" fmla="*/ 1306148 h 1307721"/>
                <a:gd name="connsiteX1087" fmla="*/ 1265898 w 1318886"/>
                <a:gd name="connsiteY1087" fmla="*/ 1305886 h 1307721"/>
                <a:gd name="connsiteX1088" fmla="*/ 1267048 w 1318886"/>
                <a:gd name="connsiteY1088" fmla="*/ 1306674 h 1307721"/>
                <a:gd name="connsiteX1089" fmla="*/ 1268239 w 1318886"/>
                <a:gd name="connsiteY1089" fmla="*/ 1304838 h 1307721"/>
                <a:gd name="connsiteX1090" fmla="*/ 1269389 w 1318886"/>
                <a:gd name="connsiteY1090" fmla="*/ 1304838 h 1307721"/>
                <a:gd name="connsiteX1091" fmla="*/ 1270539 w 1318886"/>
                <a:gd name="connsiteY1091" fmla="*/ 1301955 h 1307721"/>
                <a:gd name="connsiteX1092" fmla="*/ 1271731 w 1318886"/>
                <a:gd name="connsiteY1092" fmla="*/ 1305886 h 1307721"/>
                <a:gd name="connsiteX1093" fmla="*/ 1272881 w 1318886"/>
                <a:gd name="connsiteY1093" fmla="*/ 1305627 h 1307721"/>
                <a:gd name="connsiteX1094" fmla="*/ 1274031 w 1318886"/>
                <a:gd name="connsiteY1094" fmla="*/ 1305886 h 1307721"/>
                <a:gd name="connsiteX1095" fmla="*/ 1275222 w 1318886"/>
                <a:gd name="connsiteY1095" fmla="*/ 1306674 h 1307721"/>
                <a:gd name="connsiteX1096" fmla="*/ 1276372 w 1318886"/>
                <a:gd name="connsiteY1096" fmla="*/ 1306411 h 1307721"/>
                <a:gd name="connsiteX1097" fmla="*/ 1277563 w 1318886"/>
                <a:gd name="connsiteY1097" fmla="*/ 1304838 h 1307721"/>
                <a:gd name="connsiteX1098" fmla="*/ 1278714 w 1318886"/>
                <a:gd name="connsiteY1098" fmla="*/ 1302743 h 1307721"/>
                <a:gd name="connsiteX1099" fmla="*/ 1279864 w 1318886"/>
                <a:gd name="connsiteY1099" fmla="*/ 1304575 h 1307721"/>
                <a:gd name="connsiteX1100" fmla="*/ 1281055 w 1318886"/>
                <a:gd name="connsiteY1100" fmla="*/ 1305627 h 1307721"/>
                <a:gd name="connsiteX1101" fmla="*/ 1282205 w 1318886"/>
                <a:gd name="connsiteY1101" fmla="*/ 1306674 h 1307721"/>
                <a:gd name="connsiteX1102" fmla="*/ 1283355 w 1318886"/>
                <a:gd name="connsiteY1102" fmla="*/ 1304575 h 1307721"/>
                <a:gd name="connsiteX1103" fmla="*/ 1284547 w 1318886"/>
                <a:gd name="connsiteY1103" fmla="*/ 1306674 h 1307721"/>
                <a:gd name="connsiteX1104" fmla="*/ 1285696 w 1318886"/>
                <a:gd name="connsiteY1104" fmla="*/ 1304575 h 1307721"/>
                <a:gd name="connsiteX1105" fmla="*/ 1286847 w 1318886"/>
                <a:gd name="connsiteY1105" fmla="*/ 1302743 h 1307721"/>
                <a:gd name="connsiteX1106" fmla="*/ 1288038 w 1318886"/>
                <a:gd name="connsiteY1106" fmla="*/ 1305886 h 1307721"/>
                <a:gd name="connsiteX1107" fmla="*/ 1289188 w 1318886"/>
                <a:gd name="connsiteY1107" fmla="*/ 1306674 h 1307721"/>
                <a:gd name="connsiteX1108" fmla="*/ 1290338 w 1318886"/>
                <a:gd name="connsiteY1108" fmla="*/ 1306411 h 1307721"/>
                <a:gd name="connsiteX1109" fmla="*/ 1291530 w 1318886"/>
                <a:gd name="connsiteY1109" fmla="*/ 1305886 h 1307721"/>
                <a:gd name="connsiteX1110" fmla="*/ 1292680 w 1318886"/>
                <a:gd name="connsiteY1110" fmla="*/ 1307196 h 1307721"/>
                <a:gd name="connsiteX1111" fmla="*/ 1293871 w 1318886"/>
                <a:gd name="connsiteY1111" fmla="*/ 1303265 h 1307721"/>
                <a:gd name="connsiteX1112" fmla="*/ 1295021 w 1318886"/>
                <a:gd name="connsiteY1112" fmla="*/ 1303265 h 1307721"/>
                <a:gd name="connsiteX1113" fmla="*/ 1296171 w 1318886"/>
                <a:gd name="connsiteY1113" fmla="*/ 1306148 h 1307721"/>
                <a:gd name="connsiteX1114" fmla="*/ 1297363 w 1318886"/>
                <a:gd name="connsiteY1114" fmla="*/ 1304575 h 1307721"/>
                <a:gd name="connsiteX1115" fmla="*/ 1298512 w 1318886"/>
                <a:gd name="connsiteY1115" fmla="*/ 1307459 h 1307721"/>
                <a:gd name="connsiteX1116" fmla="*/ 1299663 w 1318886"/>
                <a:gd name="connsiteY1116" fmla="*/ 1305627 h 1307721"/>
                <a:gd name="connsiteX1117" fmla="*/ 1300854 w 1318886"/>
                <a:gd name="connsiteY1117" fmla="*/ 1306148 h 1307721"/>
                <a:gd name="connsiteX1118" fmla="*/ 1302004 w 1318886"/>
                <a:gd name="connsiteY1118" fmla="*/ 1306411 h 1307721"/>
                <a:gd name="connsiteX1119" fmla="*/ 1303154 w 1318886"/>
                <a:gd name="connsiteY1119" fmla="*/ 1303528 h 1307721"/>
                <a:gd name="connsiteX1120" fmla="*/ 1304345 w 1318886"/>
                <a:gd name="connsiteY1120" fmla="*/ 1305627 h 1307721"/>
                <a:gd name="connsiteX1121" fmla="*/ 1305496 w 1318886"/>
                <a:gd name="connsiteY1121" fmla="*/ 1305886 h 1307721"/>
                <a:gd name="connsiteX1122" fmla="*/ 1306687 w 1318886"/>
                <a:gd name="connsiteY1122" fmla="*/ 1306411 h 1307721"/>
                <a:gd name="connsiteX1123" fmla="*/ 1307837 w 1318886"/>
                <a:gd name="connsiteY1123" fmla="*/ 1306674 h 1307721"/>
                <a:gd name="connsiteX1124" fmla="*/ 1308987 w 1318886"/>
                <a:gd name="connsiteY1124" fmla="*/ 1306674 h 1307721"/>
                <a:gd name="connsiteX1125" fmla="*/ 1310178 w 1318886"/>
                <a:gd name="connsiteY1125" fmla="*/ 1305101 h 1307721"/>
                <a:gd name="connsiteX1126" fmla="*/ 1311328 w 1318886"/>
                <a:gd name="connsiteY1126" fmla="*/ 1304054 h 1307721"/>
                <a:gd name="connsiteX1127" fmla="*/ 1312478 w 1318886"/>
                <a:gd name="connsiteY1127" fmla="*/ 1305886 h 1307721"/>
                <a:gd name="connsiteX1128" fmla="*/ 1313670 w 1318886"/>
                <a:gd name="connsiteY1128" fmla="*/ 1307196 h 1307721"/>
                <a:gd name="connsiteX1129" fmla="*/ 1314820 w 1318886"/>
                <a:gd name="connsiteY1129" fmla="*/ 1305886 h 1307721"/>
                <a:gd name="connsiteX1130" fmla="*/ 1315970 w 1318886"/>
                <a:gd name="connsiteY1130" fmla="*/ 1307459 h 1307721"/>
                <a:gd name="connsiteX1131" fmla="*/ 1317161 w 1318886"/>
                <a:gd name="connsiteY1131" fmla="*/ 1305886 h 1307721"/>
                <a:gd name="connsiteX1132" fmla="*/ 1318312 w 1318886"/>
                <a:gd name="connsiteY1132" fmla="*/ 1304575 h 1307721"/>
                <a:gd name="connsiteX1133" fmla="*/ 1318887 w 1318886"/>
                <a:gd name="connsiteY1133" fmla="*/ 1303943 h 13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1307721">
                  <a:moveTo>
                    <a:pt x="0" y="1307722"/>
                  </a:moveTo>
                  <a:lnTo>
                    <a:pt x="863" y="1307722"/>
                  </a:lnTo>
                  <a:lnTo>
                    <a:pt x="2013" y="1307722"/>
                  </a:lnTo>
                  <a:lnTo>
                    <a:pt x="3204" y="1307722"/>
                  </a:lnTo>
                  <a:lnTo>
                    <a:pt x="4354" y="1307722"/>
                  </a:lnTo>
                  <a:lnTo>
                    <a:pt x="5505" y="1307722"/>
                  </a:lnTo>
                  <a:lnTo>
                    <a:pt x="6695" y="1307722"/>
                  </a:lnTo>
                  <a:lnTo>
                    <a:pt x="7846" y="1307722"/>
                  </a:lnTo>
                  <a:lnTo>
                    <a:pt x="8996" y="1307722"/>
                  </a:lnTo>
                  <a:lnTo>
                    <a:pt x="10187" y="1307722"/>
                  </a:lnTo>
                  <a:lnTo>
                    <a:pt x="11337" y="1307722"/>
                  </a:lnTo>
                  <a:lnTo>
                    <a:pt x="12487" y="1307722"/>
                  </a:lnTo>
                  <a:lnTo>
                    <a:pt x="13679" y="1307722"/>
                  </a:lnTo>
                  <a:lnTo>
                    <a:pt x="14829" y="1307722"/>
                  </a:lnTo>
                  <a:lnTo>
                    <a:pt x="15979" y="1307722"/>
                  </a:lnTo>
                  <a:lnTo>
                    <a:pt x="17170" y="1307722"/>
                  </a:lnTo>
                  <a:lnTo>
                    <a:pt x="18320" y="1307722"/>
                  </a:lnTo>
                  <a:lnTo>
                    <a:pt x="19511" y="1307722"/>
                  </a:lnTo>
                  <a:lnTo>
                    <a:pt x="20662" y="1307722"/>
                  </a:lnTo>
                  <a:lnTo>
                    <a:pt x="21812" y="1307722"/>
                  </a:lnTo>
                  <a:lnTo>
                    <a:pt x="23003" y="1307722"/>
                  </a:lnTo>
                  <a:lnTo>
                    <a:pt x="24153" y="1307722"/>
                  </a:lnTo>
                  <a:lnTo>
                    <a:pt x="25303" y="1307722"/>
                  </a:lnTo>
                  <a:lnTo>
                    <a:pt x="26495" y="1307722"/>
                  </a:lnTo>
                  <a:lnTo>
                    <a:pt x="27644" y="1307722"/>
                  </a:lnTo>
                  <a:lnTo>
                    <a:pt x="28795" y="1307722"/>
                  </a:lnTo>
                  <a:lnTo>
                    <a:pt x="29986" y="1307722"/>
                  </a:lnTo>
                  <a:lnTo>
                    <a:pt x="31136" y="1307722"/>
                  </a:lnTo>
                  <a:lnTo>
                    <a:pt x="32327" y="1307722"/>
                  </a:lnTo>
                  <a:lnTo>
                    <a:pt x="33478" y="1307722"/>
                  </a:lnTo>
                  <a:lnTo>
                    <a:pt x="34628" y="1307722"/>
                  </a:lnTo>
                  <a:lnTo>
                    <a:pt x="35819" y="1307722"/>
                  </a:lnTo>
                  <a:lnTo>
                    <a:pt x="36969" y="1307722"/>
                  </a:lnTo>
                  <a:lnTo>
                    <a:pt x="38119" y="1307722"/>
                  </a:lnTo>
                  <a:lnTo>
                    <a:pt x="39311" y="1307722"/>
                  </a:lnTo>
                  <a:lnTo>
                    <a:pt x="40461" y="1307722"/>
                  </a:lnTo>
                  <a:lnTo>
                    <a:pt x="41611" y="1307722"/>
                  </a:lnTo>
                  <a:lnTo>
                    <a:pt x="42802" y="1307722"/>
                  </a:lnTo>
                  <a:lnTo>
                    <a:pt x="43952" y="1307722"/>
                  </a:lnTo>
                  <a:lnTo>
                    <a:pt x="45102" y="1307722"/>
                  </a:lnTo>
                  <a:lnTo>
                    <a:pt x="46293" y="1307722"/>
                  </a:lnTo>
                  <a:lnTo>
                    <a:pt x="47444" y="1307722"/>
                  </a:lnTo>
                  <a:lnTo>
                    <a:pt x="48635" y="1303006"/>
                  </a:lnTo>
                  <a:lnTo>
                    <a:pt x="49785" y="1301955"/>
                  </a:lnTo>
                  <a:lnTo>
                    <a:pt x="50935" y="1297765"/>
                  </a:lnTo>
                  <a:lnTo>
                    <a:pt x="52126" y="1293045"/>
                  </a:lnTo>
                  <a:lnTo>
                    <a:pt x="53277" y="1282825"/>
                  </a:lnTo>
                  <a:lnTo>
                    <a:pt x="54426" y="1281252"/>
                  </a:lnTo>
                  <a:lnTo>
                    <a:pt x="55618" y="1285709"/>
                  </a:lnTo>
                  <a:lnTo>
                    <a:pt x="56768" y="1284398"/>
                  </a:lnTo>
                  <a:lnTo>
                    <a:pt x="57918" y="1282825"/>
                  </a:lnTo>
                  <a:lnTo>
                    <a:pt x="59109" y="1285446"/>
                  </a:lnTo>
                  <a:lnTo>
                    <a:pt x="60259" y="1284398"/>
                  </a:lnTo>
                  <a:lnTo>
                    <a:pt x="61410" y="1288067"/>
                  </a:lnTo>
                  <a:lnTo>
                    <a:pt x="62601" y="1291213"/>
                  </a:lnTo>
                  <a:lnTo>
                    <a:pt x="63751" y="1282299"/>
                  </a:lnTo>
                  <a:lnTo>
                    <a:pt x="64942" y="1277321"/>
                  </a:lnTo>
                  <a:lnTo>
                    <a:pt x="66093" y="1285446"/>
                  </a:lnTo>
                  <a:lnTo>
                    <a:pt x="67242" y="1282299"/>
                  </a:lnTo>
                  <a:lnTo>
                    <a:pt x="68434" y="1259239"/>
                  </a:lnTo>
                  <a:lnTo>
                    <a:pt x="69584" y="1275748"/>
                  </a:lnTo>
                  <a:lnTo>
                    <a:pt x="70734" y="1277584"/>
                  </a:lnTo>
                  <a:lnTo>
                    <a:pt x="71925" y="1280467"/>
                  </a:lnTo>
                  <a:lnTo>
                    <a:pt x="73075" y="1279420"/>
                  </a:lnTo>
                  <a:lnTo>
                    <a:pt x="74226" y="1274700"/>
                  </a:lnTo>
                  <a:lnTo>
                    <a:pt x="75417" y="1271817"/>
                  </a:lnTo>
                  <a:lnTo>
                    <a:pt x="76567" y="1282825"/>
                  </a:lnTo>
                  <a:lnTo>
                    <a:pt x="77717" y="1282825"/>
                  </a:lnTo>
                  <a:lnTo>
                    <a:pt x="78908" y="1283088"/>
                  </a:lnTo>
                  <a:lnTo>
                    <a:pt x="80058" y="1283088"/>
                  </a:lnTo>
                  <a:lnTo>
                    <a:pt x="81250" y="1282299"/>
                  </a:lnTo>
                  <a:lnTo>
                    <a:pt x="82400" y="1271558"/>
                  </a:lnTo>
                  <a:lnTo>
                    <a:pt x="83550" y="1271295"/>
                  </a:lnTo>
                  <a:lnTo>
                    <a:pt x="84741" y="1278368"/>
                  </a:lnTo>
                  <a:lnTo>
                    <a:pt x="85891" y="1278894"/>
                  </a:lnTo>
                  <a:lnTo>
                    <a:pt x="87042" y="1276536"/>
                  </a:lnTo>
                  <a:lnTo>
                    <a:pt x="88232" y="1283088"/>
                  </a:lnTo>
                  <a:lnTo>
                    <a:pt x="89383" y="1276536"/>
                  </a:lnTo>
                  <a:lnTo>
                    <a:pt x="90533" y="1290950"/>
                  </a:lnTo>
                  <a:lnTo>
                    <a:pt x="91724" y="1271295"/>
                  </a:lnTo>
                  <a:lnTo>
                    <a:pt x="92874" y="1280730"/>
                  </a:lnTo>
                  <a:lnTo>
                    <a:pt x="94024" y="1280204"/>
                  </a:lnTo>
                  <a:lnTo>
                    <a:pt x="95216" y="1271032"/>
                  </a:lnTo>
                  <a:lnTo>
                    <a:pt x="96366" y="1287541"/>
                  </a:lnTo>
                  <a:lnTo>
                    <a:pt x="97557" y="1266054"/>
                  </a:lnTo>
                  <a:lnTo>
                    <a:pt x="98707" y="1276536"/>
                  </a:lnTo>
                  <a:lnTo>
                    <a:pt x="99857" y="1268674"/>
                  </a:lnTo>
                  <a:lnTo>
                    <a:pt x="101049" y="1278894"/>
                  </a:lnTo>
                  <a:lnTo>
                    <a:pt x="102199" y="1263433"/>
                  </a:lnTo>
                  <a:lnTo>
                    <a:pt x="103349" y="1273127"/>
                  </a:lnTo>
                  <a:lnTo>
                    <a:pt x="104540" y="1271817"/>
                  </a:lnTo>
                  <a:lnTo>
                    <a:pt x="105690" y="1273127"/>
                  </a:lnTo>
                  <a:lnTo>
                    <a:pt x="106840" y="1250592"/>
                  </a:lnTo>
                  <a:lnTo>
                    <a:pt x="108032" y="1254260"/>
                  </a:lnTo>
                  <a:lnTo>
                    <a:pt x="109182" y="1256355"/>
                  </a:lnTo>
                  <a:lnTo>
                    <a:pt x="110373" y="1267101"/>
                  </a:lnTo>
                  <a:lnTo>
                    <a:pt x="111523" y="1260286"/>
                  </a:lnTo>
                  <a:lnTo>
                    <a:pt x="112673" y="1260024"/>
                  </a:lnTo>
                  <a:lnTo>
                    <a:pt x="113865" y="1260549"/>
                  </a:lnTo>
                  <a:lnTo>
                    <a:pt x="115014" y="1247972"/>
                  </a:lnTo>
                  <a:lnTo>
                    <a:pt x="116165" y="1248231"/>
                  </a:lnTo>
                  <a:lnTo>
                    <a:pt x="117356" y="1221502"/>
                  </a:lnTo>
                  <a:lnTo>
                    <a:pt x="118506" y="1235127"/>
                  </a:lnTo>
                  <a:lnTo>
                    <a:pt x="119656" y="1255308"/>
                  </a:lnTo>
                  <a:lnTo>
                    <a:pt x="120847" y="1243252"/>
                  </a:lnTo>
                  <a:lnTo>
                    <a:pt x="121998" y="1233032"/>
                  </a:lnTo>
                  <a:lnTo>
                    <a:pt x="123147" y="1252687"/>
                  </a:lnTo>
                  <a:lnTo>
                    <a:pt x="124339" y="1263433"/>
                  </a:lnTo>
                  <a:lnTo>
                    <a:pt x="125489" y="1246399"/>
                  </a:lnTo>
                  <a:lnTo>
                    <a:pt x="126680" y="1239058"/>
                  </a:lnTo>
                  <a:lnTo>
                    <a:pt x="127830" y="1258455"/>
                  </a:lnTo>
                  <a:lnTo>
                    <a:pt x="128981" y="1248231"/>
                  </a:lnTo>
                  <a:lnTo>
                    <a:pt x="130172" y="1233032"/>
                  </a:lnTo>
                  <a:lnTo>
                    <a:pt x="131322" y="1239847"/>
                  </a:lnTo>
                  <a:lnTo>
                    <a:pt x="132472" y="1251114"/>
                  </a:lnTo>
                  <a:lnTo>
                    <a:pt x="133663" y="1252950"/>
                  </a:lnTo>
                  <a:lnTo>
                    <a:pt x="134814" y="1237489"/>
                  </a:lnTo>
                  <a:lnTo>
                    <a:pt x="135964" y="1239847"/>
                  </a:lnTo>
                  <a:lnTo>
                    <a:pt x="137155" y="1253735"/>
                  </a:lnTo>
                  <a:lnTo>
                    <a:pt x="138305" y="1249019"/>
                  </a:lnTo>
                  <a:lnTo>
                    <a:pt x="139455" y="1255308"/>
                  </a:lnTo>
                  <a:lnTo>
                    <a:pt x="140646" y="1233032"/>
                  </a:lnTo>
                  <a:lnTo>
                    <a:pt x="141796" y="1253735"/>
                  </a:lnTo>
                  <a:lnTo>
                    <a:pt x="142988" y="1262123"/>
                  </a:lnTo>
                  <a:lnTo>
                    <a:pt x="144138" y="1258976"/>
                  </a:lnTo>
                  <a:lnTo>
                    <a:pt x="145288" y="1255045"/>
                  </a:lnTo>
                  <a:lnTo>
                    <a:pt x="146479" y="1253735"/>
                  </a:lnTo>
                  <a:lnTo>
                    <a:pt x="147629" y="1246136"/>
                  </a:lnTo>
                  <a:lnTo>
                    <a:pt x="148780" y="1260812"/>
                  </a:lnTo>
                  <a:lnTo>
                    <a:pt x="149971" y="1258192"/>
                  </a:lnTo>
                  <a:lnTo>
                    <a:pt x="151121" y="1254260"/>
                  </a:lnTo>
                  <a:lnTo>
                    <a:pt x="152271" y="1259765"/>
                  </a:lnTo>
                  <a:lnTo>
                    <a:pt x="153462" y="1250330"/>
                  </a:lnTo>
                  <a:lnTo>
                    <a:pt x="154612" y="1243252"/>
                  </a:lnTo>
                  <a:lnTo>
                    <a:pt x="155763" y="1238799"/>
                  </a:lnTo>
                  <a:lnTo>
                    <a:pt x="156954" y="1255834"/>
                  </a:lnTo>
                  <a:lnTo>
                    <a:pt x="158104" y="1244562"/>
                  </a:lnTo>
                  <a:lnTo>
                    <a:pt x="159295" y="1246399"/>
                  </a:lnTo>
                  <a:lnTo>
                    <a:pt x="160445" y="1245610"/>
                  </a:lnTo>
                  <a:lnTo>
                    <a:pt x="161596" y="1254782"/>
                  </a:lnTo>
                  <a:lnTo>
                    <a:pt x="162786" y="1235390"/>
                  </a:lnTo>
                  <a:lnTo>
                    <a:pt x="163937" y="1255834"/>
                  </a:lnTo>
                  <a:lnTo>
                    <a:pt x="165087" y="1242468"/>
                  </a:lnTo>
                  <a:lnTo>
                    <a:pt x="166278" y="1252424"/>
                  </a:lnTo>
                  <a:lnTo>
                    <a:pt x="167428" y="1240110"/>
                  </a:lnTo>
                  <a:lnTo>
                    <a:pt x="168578" y="1242989"/>
                  </a:lnTo>
                  <a:lnTo>
                    <a:pt x="169770" y="1238274"/>
                  </a:lnTo>
                  <a:lnTo>
                    <a:pt x="170920" y="1250330"/>
                  </a:lnTo>
                  <a:lnTo>
                    <a:pt x="172070" y="1246399"/>
                  </a:lnTo>
                  <a:lnTo>
                    <a:pt x="173261" y="1239058"/>
                  </a:lnTo>
                  <a:lnTo>
                    <a:pt x="174411" y="1256093"/>
                  </a:lnTo>
                  <a:lnTo>
                    <a:pt x="175602" y="1238537"/>
                  </a:lnTo>
                  <a:lnTo>
                    <a:pt x="176753" y="1250067"/>
                  </a:lnTo>
                  <a:lnTo>
                    <a:pt x="177903" y="1251377"/>
                  </a:lnTo>
                  <a:lnTo>
                    <a:pt x="179094" y="1255834"/>
                  </a:lnTo>
                  <a:lnTo>
                    <a:pt x="180244" y="1250330"/>
                  </a:lnTo>
                  <a:lnTo>
                    <a:pt x="181394" y="1261075"/>
                  </a:lnTo>
                  <a:lnTo>
                    <a:pt x="182586" y="1250330"/>
                  </a:lnTo>
                  <a:lnTo>
                    <a:pt x="183735" y="1254260"/>
                  </a:lnTo>
                  <a:lnTo>
                    <a:pt x="184886" y="1249282"/>
                  </a:lnTo>
                  <a:lnTo>
                    <a:pt x="186077" y="1253472"/>
                  </a:lnTo>
                  <a:lnTo>
                    <a:pt x="187227" y="1255308"/>
                  </a:lnTo>
                  <a:lnTo>
                    <a:pt x="188418" y="1256881"/>
                  </a:lnTo>
                  <a:lnTo>
                    <a:pt x="189568" y="1253735"/>
                  </a:lnTo>
                  <a:lnTo>
                    <a:pt x="190719" y="1254260"/>
                  </a:lnTo>
                  <a:lnTo>
                    <a:pt x="191910" y="1258455"/>
                  </a:lnTo>
                  <a:lnTo>
                    <a:pt x="193060" y="1260286"/>
                  </a:lnTo>
                  <a:lnTo>
                    <a:pt x="194210" y="1257403"/>
                  </a:lnTo>
                  <a:lnTo>
                    <a:pt x="195401" y="1249019"/>
                  </a:lnTo>
                  <a:lnTo>
                    <a:pt x="196552" y="1246399"/>
                  </a:lnTo>
                  <a:lnTo>
                    <a:pt x="197702" y="1259765"/>
                  </a:lnTo>
                  <a:lnTo>
                    <a:pt x="198893" y="1246399"/>
                  </a:lnTo>
                  <a:lnTo>
                    <a:pt x="200043" y="1260812"/>
                  </a:lnTo>
                  <a:lnTo>
                    <a:pt x="201193" y="1253472"/>
                  </a:lnTo>
                  <a:lnTo>
                    <a:pt x="202384" y="1253472"/>
                  </a:lnTo>
                  <a:lnTo>
                    <a:pt x="203535" y="1246661"/>
                  </a:lnTo>
                  <a:lnTo>
                    <a:pt x="204726" y="1238011"/>
                  </a:lnTo>
                  <a:lnTo>
                    <a:pt x="205876" y="1245873"/>
                  </a:lnTo>
                  <a:lnTo>
                    <a:pt x="207026" y="1243515"/>
                  </a:lnTo>
                  <a:lnTo>
                    <a:pt x="208217" y="1246399"/>
                  </a:lnTo>
                  <a:lnTo>
                    <a:pt x="209368" y="1264480"/>
                  </a:lnTo>
                  <a:lnTo>
                    <a:pt x="210517" y="1258713"/>
                  </a:lnTo>
                  <a:lnTo>
                    <a:pt x="211709" y="1227265"/>
                  </a:lnTo>
                  <a:lnTo>
                    <a:pt x="212859" y="1244825"/>
                  </a:lnTo>
                  <a:lnTo>
                    <a:pt x="214009" y="1225433"/>
                  </a:lnTo>
                  <a:lnTo>
                    <a:pt x="215200" y="1237748"/>
                  </a:lnTo>
                  <a:lnTo>
                    <a:pt x="216350" y="1246399"/>
                  </a:lnTo>
                  <a:lnTo>
                    <a:pt x="217501" y="1244299"/>
                  </a:lnTo>
                  <a:lnTo>
                    <a:pt x="218692" y="1251377"/>
                  </a:lnTo>
                  <a:lnTo>
                    <a:pt x="219842" y="1231985"/>
                  </a:lnTo>
                  <a:lnTo>
                    <a:pt x="221033" y="1239847"/>
                  </a:lnTo>
                  <a:lnTo>
                    <a:pt x="222183" y="1239058"/>
                  </a:lnTo>
                  <a:lnTo>
                    <a:pt x="223333" y="1239847"/>
                  </a:lnTo>
                  <a:lnTo>
                    <a:pt x="224525" y="1245873"/>
                  </a:lnTo>
                  <a:lnTo>
                    <a:pt x="225675" y="1239584"/>
                  </a:lnTo>
                  <a:lnTo>
                    <a:pt x="226825" y="1256355"/>
                  </a:lnTo>
                  <a:lnTo>
                    <a:pt x="228016" y="1245873"/>
                  </a:lnTo>
                  <a:lnTo>
                    <a:pt x="229166" y="1253213"/>
                  </a:lnTo>
                  <a:lnTo>
                    <a:pt x="230317" y="1247972"/>
                  </a:lnTo>
                  <a:lnTo>
                    <a:pt x="231507" y="1248231"/>
                  </a:lnTo>
                  <a:lnTo>
                    <a:pt x="232658" y="1259765"/>
                  </a:lnTo>
                  <a:lnTo>
                    <a:pt x="233808" y="1264480"/>
                  </a:lnTo>
                  <a:lnTo>
                    <a:pt x="234999" y="1261860"/>
                  </a:lnTo>
                  <a:lnTo>
                    <a:pt x="236149" y="1260549"/>
                  </a:lnTo>
                  <a:lnTo>
                    <a:pt x="237341" y="1258713"/>
                  </a:lnTo>
                  <a:lnTo>
                    <a:pt x="238491" y="1252162"/>
                  </a:lnTo>
                  <a:lnTo>
                    <a:pt x="239641" y="1231985"/>
                  </a:lnTo>
                  <a:lnTo>
                    <a:pt x="240832" y="1248756"/>
                  </a:lnTo>
                  <a:lnTo>
                    <a:pt x="241982" y="1238274"/>
                  </a:lnTo>
                  <a:lnTo>
                    <a:pt x="243132" y="1226743"/>
                  </a:lnTo>
                  <a:lnTo>
                    <a:pt x="244323" y="1200274"/>
                  </a:lnTo>
                  <a:lnTo>
                    <a:pt x="245474" y="1251640"/>
                  </a:lnTo>
                  <a:lnTo>
                    <a:pt x="246624" y="1242730"/>
                  </a:lnTo>
                  <a:lnTo>
                    <a:pt x="247815" y="1230674"/>
                  </a:lnTo>
                  <a:lnTo>
                    <a:pt x="248965" y="1229627"/>
                  </a:lnTo>
                  <a:lnTo>
                    <a:pt x="250156" y="1236963"/>
                  </a:lnTo>
                  <a:lnTo>
                    <a:pt x="251307" y="1224386"/>
                  </a:lnTo>
                  <a:lnTo>
                    <a:pt x="252457" y="1234868"/>
                  </a:lnTo>
                  <a:lnTo>
                    <a:pt x="253648" y="1228838"/>
                  </a:lnTo>
                  <a:lnTo>
                    <a:pt x="254798" y="1238799"/>
                  </a:lnTo>
                  <a:lnTo>
                    <a:pt x="255948" y="1240110"/>
                  </a:lnTo>
                  <a:lnTo>
                    <a:pt x="257140" y="1232248"/>
                  </a:lnTo>
                  <a:lnTo>
                    <a:pt x="258289" y="1234080"/>
                  </a:lnTo>
                  <a:lnTo>
                    <a:pt x="259440" y="1223860"/>
                  </a:lnTo>
                  <a:lnTo>
                    <a:pt x="260631" y="1227528"/>
                  </a:lnTo>
                  <a:lnTo>
                    <a:pt x="261781" y="1191101"/>
                  </a:lnTo>
                  <a:lnTo>
                    <a:pt x="262931" y="1221239"/>
                  </a:lnTo>
                  <a:lnTo>
                    <a:pt x="264123" y="1207610"/>
                  </a:lnTo>
                  <a:lnTo>
                    <a:pt x="265273" y="1179834"/>
                  </a:lnTo>
                  <a:lnTo>
                    <a:pt x="266464" y="1152838"/>
                  </a:lnTo>
                  <a:lnTo>
                    <a:pt x="267614" y="1124800"/>
                  </a:lnTo>
                  <a:lnTo>
                    <a:pt x="268764" y="1007653"/>
                  </a:lnTo>
                  <a:lnTo>
                    <a:pt x="269956" y="867184"/>
                  </a:lnTo>
                  <a:lnTo>
                    <a:pt x="271105" y="800619"/>
                  </a:lnTo>
                  <a:lnTo>
                    <a:pt x="272256" y="820800"/>
                  </a:lnTo>
                  <a:lnTo>
                    <a:pt x="273447" y="749516"/>
                  </a:lnTo>
                  <a:lnTo>
                    <a:pt x="274597" y="382094"/>
                  </a:lnTo>
                  <a:lnTo>
                    <a:pt x="275747" y="470676"/>
                  </a:lnTo>
                  <a:lnTo>
                    <a:pt x="276938" y="703654"/>
                  </a:lnTo>
                  <a:lnTo>
                    <a:pt x="278089" y="774938"/>
                  </a:lnTo>
                  <a:lnTo>
                    <a:pt x="279238" y="672731"/>
                  </a:lnTo>
                  <a:lnTo>
                    <a:pt x="280430" y="750563"/>
                  </a:lnTo>
                  <a:lnTo>
                    <a:pt x="281580" y="815559"/>
                  </a:lnTo>
                  <a:lnTo>
                    <a:pt x="282771" y="997433"/>
                  </a:lnTo>
                  <a:lnTo>
                    <a:pt x="283921" y="892606"/>
                  </a:lnTo>
                  <a:lnTo>
                    <a:pt x="285071" y="640232"/>
                  </a:lnTo>
                  <a:lnTo>
                    <a:pt x="286263" y="652813"/>
                  </a:lnTo>
                  <a:lnTo>
                    <a:pt x="287413" y="697887"/>
                  </a:lnTo>
                  <a:lnTo>
                    <a:pt x="288563" y="747943"/>
                  </a:lnTo>
                  <a:lnTo>
                    <a:pt x="289754" y="726193"/>
                  </a:lnTo>
                  <a:lnTo>
                    <a:pt x="290905" y="851723"/>
                  </a:lnTo>
                  <a:lnTo>
                    <a:pt x="292055" y="810839"/>
                  </a:lnTo>
                  <a:lnTo>
                    <a:pt x="293246" y="725145"/>
                  </a:lnTo>
                  <a:lnTo>
                    <a:pt x="294396" y="810576"/>
                  </a:lnTo>
                  <a:lnTo>
                    <a:pt x="295546" y="742438"/>
                  </a:lnTo>
                  <a:lnTo>
                    <a:pt x="296737" y="474870"/>
                  </a:lnTo>
                  <a:lnTo>
                    <a:pt x="297887" y="662770"/>
                  </a:lnTo>
                  <a:lnTo>
                    <a:pt x="299079" y="833904"/>
                  </a:lnTo>
                  <a:lnTo>
                    <a:pt x="300229" y="808744"/>
                  </a:lnTo>
                  <a:lnTo>
                    <a:pt x="301379" y="770481"/>
                  </a:lnTo>
                  <a:lnTo>
                    <a:pt x="302570" y="752662"/>
                  </a:lnTo>
                  <a:lnTo>
                    <a:pt x="303720" y="830494"/>
                  </a:lnTo>
                  <a:lnTo>
                    <a:pt x="304871" y="827089"/>
                  </a:lnTo>
                  <a:lnTo>
                    <a:pt x="306062" y="837309"/>
                  </a:lnTo>
                  <a:lnTo>
                    <a:pt x="307212" y="925365"/>
                  </a:lnTo>
                  <a:lnTo>
                    <a:pt x="308362" y="907804"/>
                  </a:lnTo>
                  <a:lnTo>
                    <a:pt x="309553" y="766025"/>
                  </a:lnTo>
                  <a:lnTo>
                    <a:pt x="310703" y="844645"/>
                  </a:lnTo>
                  <a:lnTo>
                    <a:pt x="311895" y="905972"/>
                  </a:lnTo>
                  <a:lnTo>
                    <a:pt x="313045" y="791710"/>
                  </a:lnTo>
                  <a:lnTo>
                    <a:pt x="314195" y="788300"/>
                  </a:lnTo>
                  <a:lnTo>
                    <a:pt x="315386" y="909378"/>
                  </a:lnTo>
                  <a:lnTo>
                    <a:pt x="316536" y="840714"/>
                  </a:lnTo>
                  <a:lnTo>
                    <a:pt x="317687" y="780701"/>
                  </a:lnTo>
                  <a:lnTo>
                    <a:pt x="318877" y="802977"/>
                  </a:lnTo>
                  <a:lnTo>
                    <a:pt x="320028" y="873998"/>
                  </a:lnTo>
                  <a:lnTo>
                    <a:pt x="321178" y="894701"/>
                  </a:lnTo>
                  <a:lnTo>
                    <a:pt x="322369" y="850149"/>
                  </a:lnTo>
                  <a:lnTo>
                    <a:pt x="323519" y="842813"/>
                  </a:lnTo>
                  <a:lnTo>
                    <a:pt x="324669" y="945804"/>
                  </a:lnTo>
                  <a:lnTo>
                    <a:pt x="325861" y="784895"/>
                  </a:lnTo>
                  <a:lnTo>
                    <a:pt x="327010" y="755020"/>
                  </a:lnTo>
                  <a:lnTo>
                    <a:pt x="328202" y="751611"/>
                  </a:lnTo>
                  <a:lnTo>
                    <a:pt x="329352" y="824205"/>
                  </a:lnTo>
                  <a:lnTo>
                    <a:pt x="330502" y="833115"/>
                  </a:lnTo>
                  <a:lnTo>
                    <a:pt x="331693" y="730908"/>
                  </a:lnTo>
                  <a:lnTo>
                    <a:pt x="332844" y="673516"/>
                  </a:lnTo>
                  <a:lnTo>
                    <a:pt x="333994" y="302951"/>
                  </a:lnTo>
                  <a:lnTo>
                    <a:pt x="335185" y="0"/>
                  </a:lnTo>
                  <a:lnTo>
                    <a:pt x="336335" y="248441"/>
                  </a:lnTo>
                  <a:lnTo>
                    <a:pt x="337485" y="418262"/>
                  </a:lnTo>
                  <a:lnTo>
                    <a:pt x="338677" y="203889"/>
                  </a:lnTo>
                  <a:lnTo>
                    <a:pt x="339826" y="576814"/>
                  </a:lnTo>
                  <a:lnTo>
                    <a:pt x="340977" y="473034"/>
                  </a:lnTo>
                  <a:lnTo>
                    <a:pt x="342168" y="396508"/>
                  </a:lnTo>
                  <a:lnTo>
                    <a:pt x="343318" y="325489"/>
                  </a:lnTo>
                  <a:lnTo>
                    <a:pt x="344509" y="498978"/>
                  </a:lnTo>
                  <a:lnTo>
                    <a:pt x="345659" y="419572"/>
                  </a:lnTo>
                  <a:lnTo>
                    <a:pt x="346810" y="512607"/>
                  </a:lnTo>
                  <a:lnTo>
                    <a:pt x="348001" y="676662"/>
                  </a:lnTo>
                  <a:lnTo>
                    <a:pt x="349151" y="547723"/>
                  </a:lnTo>
                  <a:lnTo>
                    <a:pt x="350301" y="528068"/>
                  </a:lnTo>
                  <a:lnTo>
                    <a:pt x="351492" y="314220"/>
                  </a:lnTo>
                  <a:lnTo>
                    <a:pt x="352643" y="212013"/>
                  </a:lnTo>
                  <a:lnTo>
                    <a:pt x="353792" y="395986"/>
                  </a:lnTo>
                  <a:lnTo>
                    <a:pt x="354984" y="482206"/>
                  </a:lnTo>
                  <a:lnTo>
                    <a:pt x="356134" y="571046"/>
                  </a:lnTo>
                  <a:lnTo>
                    <a:pt x="357284" y="511034"/>
                  </a:lnTo>
                  <a:lnTo>
                    <a:pt x="358475" y="279889"/>
                  </a:lnTo>
                  <a:lnTo>
                    <a:pt x="359626" y="285655"/>
                  </a:lnTo>
                  <a:lnTo>
                    <a:pt x="360817" y="354840"/>
                  </a:lnTo>
                  <a:lnTo>
                    <a:pt x="361967" y="363228"/>
                  </a:lnTo>
                  <a:lnTo>
                    <a:pt x="363117" y="292731"/>
                  </a:lnTo>
                  <a:lnTo>
                    <a:pt x="364308" y="384715"/>
                  </a:lnTo>
                  <a:lnTo>
                    <a:pt x="365459" y="612977"/>
                  </a:lnTo>
                  <a:lnTo>
                    <a:pt x="366608" y="522564"/>
                  </a:lnTo>
                  <a:lnTo>
                    <a:pt x="367800" y="617956"/>
                  </a:lnTo>
                  <a:lnTo>
                    <a:pt x="368950" y="553227"/>
                  </a:lnTo>
                  <a:lnTo>
                    <a:pt x="370100" y="481680"/>
                  </a:lnTo>
                  <a:lnTo>
                    <a:pt x="371291" y="588869"/>
                  </a:lnTo>
                  <a:lnTo>
                    <a:pt x="372441" y="658055"/>
                  </a:lnTo>
                  <a:lnTo>
                    <a:pt x="373592" y="562137"/>
                  </a:lnTo>
                  <a:lnTo>
                    <a:pt x="374783" y="473559"/>
                  </a:lnTo>
                  <a:lnTo>
                    <a:pt x="375933" y="348551"/>
                  </a:lnTo>
                  <a:lnTo>
                    <a:pt x="377124" y="569999"/>
                  </a:lnTo>
                  <a:lnTo>
                    <a:pt x="378274" y="620318"/>
                  </a:lnTo>
                  <a:lnTo>
                    <a:pt x="379424" y="656482"/>
                  </a:lnTo>
                  <a:lnTo>
                    <a:pt x="380616" y="783059"/>
                  </a:lnTo>
                  <a:lnTo>
                    <a:pt x="381766" y="594633"/>
                  </a:lnTo>
                  <a:lnTo>
                    <a:pt x="382916" y="113476"/>
                  </a:lnTo>
                  <a:lnTo>
                    <a:pt x="384107" y="251324"/>
                  </a:lnTo>
                  <a:lnTo>
                    <a:pt x="385257" y="484301"/>
                  </a:lnTo>
                  <a:lnTo>
                    <a:pt x="386408" y="593585"/>
                  </a:lnTo>
                  <a:lnTo>
                    <a:pt x="387598" y="520732"/>
                  </a:lnTo>
                  <a:lnTo>
                    <a:pt x="388749" y="580745"/>
                  </a:lnTo>
                  <a:lnTo>
                    <a:pt x="389940" y="539861"/>
                  </a:lnTo>
                  <a:lnTo>
                    <a:pt x="391090" y="540909"/>
                  </a:lnTo>
                  <a:lnTo>
                    <a:pt x="392240" y="524400"/>
                  </a:lnTo>
                  <a:lnTo>
                    <a:pt x="393431" y="516275"/>
                  </a:lnTo>
                  <a:lnTo>
                    <a:pt x="394582" y="668275"/>
                  </a:lnTo>
                  <a:lnTo>
                    <a:pt x="395732" y="717020"/>
                  </a:lnTo>
                  <a:lnTo>
                    <a:pt x="396923" y="824205"/>
                  </a:lnTo>
                  <a:lnTo>
                    <a:pt x="398073" y="719378"/>
                  </a:lnTo>
                  <a:lnTo>
                    <a:pt x="399223" y="670370"/>
                  </a:lnTo>
                  <a:lnTo>
                    <a:pt x="400414" y="575766"/>
                  </a:lnTo>
                  <a:lnTo>
                    <a:pt x="401565" y="592801"/>
                  </a:lnTo>
                  <a:lnTo>
                    <a:pt x="402715" y="773365"/>
                  </a:lnTo>
                  <a:lnTo>
                    <a:pt x="403906" y="682951"/>
                  </a:lnTo>
                  <a:lnTo>
                    <a:pt x="405056" y="708111"/>
                  </a:lnTo>
                  <a:lnTo>
                    <a:pt x="406247" y="673516"/>
                  </a:lnTo>
                  <a:lnTo>
                    <a:pt x="407398" y="691861"/>
                  </a:lnTo>
                  <a:lnTo>
                    <a:pt x="408548" y="620577"/>
                  </a:lnTo>
                  <a:lnTo>
                    <a:pt x="409739" y="688977"/>
                  </a:lnTo>
                  <a:lnTo>
                    <a:pt x="410889" y="798524"/>
                  </a:lnTo>
                  <a:lnTo>
                    <a:pt x="412039" y="743490"/>
                  </a:lnTo>
                  <a:lnTo>
                    <a:pt x="413231" y="759999"/>
                  </a:lnTo>
                  <a:lnTo>
                    <a:pt x="414380" y="777818"/>
                  </a:lnTo>
                  <a:lnTo>
                    <a:pt x="415531" y="634990"/>
                  </a:lnTo>
                  <a:lnTo>
                    <a:pt x="416722" y="790136"/>
                  </a:lnTo>
                  <a:lnTo>
                    <a:pt x="417872" y="789352"/>
                  </a:lnTo>
                  <a:lnTo>
                    <a:pt x="419022" y="743490"/>
                  </a:lnTo>
                  <a:lnTo>
                    <a:pt x="420213" y="716757"/>
                  </a:lnTo>
                  <a:lnTo>
                    <a:pt x="421364" y="810576"/>
                  </a:lnTo>
                  <a:lnTo>
                    <a:pt x="422555" y="758425"/>
                  </a:lnTo>
                  <a:lnTo>
                    <a:pt x="423705" y="701296"/>
                  </a:lnTo>
                  <a:lnTo>
                    <a:pt x="424855" y="796951"/>
                  </a:lnTo>
                  <a:lnTo>
                    <a:pt x="426047" y="713874"/>
                  </a:lnTo>
                  <a:lnTo>
                    <a:pt x="427196" y="734576"/>
                  </a:lnTo>
                  <a:lnTo>
                    <a:pt x="428347" y="628180"/>
                  </a:lnTo>
                  <a:lnTo>
                    <a:pt x="429538" y="784632"/>
                  </a:lnTo>
                  <a:lnTo>
                    <a:pt x="430688" y="676400"/>
                  </a:lnTo>
                  <a:lnTo>
                    <a:pt x="431838" y="468318"/>
                  </a:lnTo>
                  <a:lnTo>
                    <a:pt x="433029" y="551654"/>
                  </a:lnTo>
                  <a:lnTo>
                    <a:pt x="434180" y="492163"/>
                  </a:lnTo>
                  <a:lnTo>
                    <a:pt x="435329" y="683999"/>
                  </a:lnTo>
                  <a:lnTo>
                    <a:pt x="436521" y="718331"/>
                  </a:lnTo>
                  <a:lnTo>
                    <a:pt x="437671" y="762619"/>
                  </a:lnTo>
                  <a:lnTo>
                    <a:pt x="438862" y="782012"/>
                  </a:lnTo>
                  <a:lnTo>
                    <a:pt x="440012" y="790136"/>
                  </a:lnTo>
                  <a:lnTo>
                    <a:pt x="441162" y="675089"/>
                  </a:lnTo>
                  <a:lnTo>
                    <a:pt x="442354" y="696055"/>
                  </a:lnTo>
                  <a:lnTo>
                    <a:pt x="443504" y="716757"/>
                  </a:lnTo>
                  <a:lnTo>
                    <a:pt x="444654" y="636564"/>
                  </a:lnTo>
                  <a:lnTo>
                    <a:pt x="445845" y="760524"/>
                  </a:lnTo>
                  <a:lnTo>
                    <a:pt x="446995" y="755283"/>
                  </a:lnTo>
                  <a:lnTo>
                    <a:pt x="448146" y="747158"/>
                  </a:lnTo>
                  <a:lnTo>
                    <a:pt x="449337" y="775197"/>
                  </a:lnTo>
                  <a:lnTo>
                    <a:pt x="450487" y="778343"/>
                  </a:lnTo>
                  <a:lnTo>
                    <a:pt x="451678" y="840192"/>
                  </a:lnTo>
                  <a:lnTo>
                    <a:pt x="452828" y="877667"/>
                  </a:lnTo>
                  <a:lnTo>
                    <a:pt x="453978" y="852507"/>
                  </a:lnTo>
                  <a:lnTo>
                    <a:pt x="455170" y="840714"/>
                  </a:lnTo>
                  <a:lnTo>
                    <a:pt x="456320" y="850412"/>
                  </a:lnTo>
                  <a:lnTo>
                    <a:pt x="457470" y="800093"/>
                  </a:lnTo>
                  <a:lnTo>
                    <a:pt x="458661" y="883697"/>
                  </a:lnTo>
                  <a:lnTo>
                    <a:pt x="459811" y="906757"/>
                  </a:lnTo>
                  <a:lnTo>
                    <a:pt x="460962" y="832852"/>
                  </a:lnTo>
                  <a:lnTo>
                    <a:pt x="462152" y="875572"/>
                  </a:lnTo>
                  <a:lnTo>
                    <a:pt x="463303" y="902826"/>
                  </a:lnTo>
                  <a:lnTo>
                    <a:pt x="464453" y="855128"/>
                  </a:lnTo>
                  <a:lnTo>
                    <a:pt x="465644" y="855654"/>
                  </a:lnTo>
                  <a:lnTo>
                    <a:pt x="466794" y="790662"/>
                  </a:lnTo>
                  <a:lnTo>
                    <a:pt x="467986" y="645736"/>
                  </a:lnTo>
                  <a:lnTo>
                    <a:pt x="469136" y="763145"/>
                  </a:lnTo>
                  <a:lnTo>
                    <a:pt x="470286" y="871115"/>
                  </a:lnTo>
                  <a:lnTo>
                    <a:pt x="471477" y="846744"/>
                  </a:lnTo>
                  <a:lnTo>
                    <a:pt x="472627" y="835214"/>
                  </a:lnTo>
                  <a:lnTo>
                    <a:pt x="473777" y="838882"/>
                  </a:lnTo>
                  <a:lnTo>
                    <a:pt x="474968" y="830494"/>
                  </a:lnTo>
                  <a:lnTo>
                    <a:pt x="476119" y="607473"/>
                  </a:lnTo>
                  <a:lnTo>
                    <a:pt x="477269" y="433723"/>
                  </a:lnTo>
                  <a:lnTo>
                    <a:pt x="478460" y="781749"/>
                  </a:lnTo>
                  <a:lnTo>
                    <a:pt x="479610" y="693171"/>
                  </a:lnTo>
                  <a:lnTo>
                    <a:pt x="480760" y="691861"/>
                  </a:lnTo>
                  <a:lnTo>
                    <a:pt x="481952" y="729076"/>
                  </a:lnTo>
                  <a:lnTo>
                    <a:pt x="483101" y="837046"/>
                  </a:lnTo>
                  <a:lnTo>
                    <a:pt x="484293" y="860110"/>
                  </a:lnTo>
                  <a:lnTo>
                    <a:pt x="485443" y="777296"/>
                  </a:lnTo>
                  <a:lnTo>
                    <a:pt x="486593" y="879503"/>
                  </a:lnTo>
                  <a:lnTo>
                    <a:pt x="487784" y="794852"/>
                  </a:lnTo>
                  <a:lnTo>
                    <a:pt x="488934" y="879766"/>
                  </a:lnTo>
                  <a:lnTo>
                    <a:pt x="490085" y="834688"/>
                  </a:lnTo>
                  <a:lnTo>
                    <a:pt x="491276" y="959696"/>
                  </a:lnTo>
                  <a:lnTo>
                    <a:pt x="492426" y="936369"/>
                  </a:lnTo>
                  <a:lnTo>
                    <a:pt x="493576" y="876619"/>
                  </a:lnTo>
                  <a:lnTo>
                    <a:pt x="494768" y="963627"/>
                  </a:lnTo>
                  <a:lnTo>
                    <a:pt x="495917" y="884481"/>
                  </a:lnTo>
                  <a:lnTo>
                    <a:pt x="497068" y="953145"/>
                  </a:lnTo>
                  <a:lnTo>
                    <a:pt x="498259" y="965722"/>
                  </a:lnTo>
                  <a:lnTo>
                    <a:pt x="499409" y="956024"/>
                  </a:lnTo>
                  <a:lnTo>
                    <a:pt x="500600" y="980136"/>
                  </a:lnTo>
                  <a:lnTo>
                    <a:pt x="501750" y="978826"/>
                  </a:lnTo>
                  <a:lnTo>
                    <a:pt x="502901" y="1015778"/>
                  </a:lnTo>
                  <a:lnTo>
                    <a:pt x="504092" y="987472"/>
                  </a:lnTo>
                  <a:lnTo>
                    <a:pt x="505242" y="973059"/>
                  </a:lnTo>
                  <a:lnTo>
                    <a:pt x="506392" y="979089"/>
                  </a:lnTo>
                  <a:lnTo>
                    <a:pt x="507583" y="996386"/>
                  </a:lnTo>
                  <a:lnTo>
                    <a:pt x="508734" y="1043817"/>
                  </a:lnTo>
                  <a:lnTo>
                    <a:pt x="509883" y="952619"/>
                  </a:lnTo>
                  <a:lnTo>
                    <a:pt x="511075" y="940826"/>
                  </a:lnTo>
                  <a:lnTo>
                    <a:pt x="512225" y="954977"/>
                  </a:lnTo>
                  <a:lnTo>
                    <a:pt x="513375" y="908593"/>
                  </a:lnTo>
                  <a:lnTo>
                    <a:pt x="514566" y="990619"/>
                  </a:lnTo>
                  <a:lnTo>
                    <a:pt x="515716" y="968869"/>
                  </a:lnTo>
                  <a:lnTo>
                    <a:pt x="516908" y="947378"/>
                  </a:lnTo>
                  <a:lnTo>
                    <a:pt x="518058" y="998218"/>
                  </a:lnTo>
                  <a:lnTo>
                    <a:pt x="519208" y="1023640"/>
                  </a:lnTo>
                  <a:lnTo>
                    <a:pt x="520399" y="1026783"/>
                  </a:lnTo>
                  <a:lnTo>
                    <a:pt x="521550" y="916455"/>
                  </a:lnTo>
                  <a:lnTo>
                    <a:pt x="522699" y="925886"/>
                  </a:lnTo>
                  <a:lnTo>
                    <a:pt x="523891" y="976468"/>
                  </a:lnTo>
                  <a:lnTo>
                    <a:pt x="525041" y="912261"/>
                  </a:lnTo>
                  <a:lnTo>
                    <a:pt x="526191" y="1008964"/>
                  </a:lnTo>
                  <a:lnTo>
                    <a:pt x="527382" y="1040412"/>
                  </a:lnTo>
                  <a:lnTo>
                    <a:pt x="528532" y="989046"/>
                  </a:lnTo>
                  <a:lnTo>
                    <a:pt x="529724" y="993240"/>
                  </a:lnTo>
                  <a:lnTo>
                    <a:pt x="530873" y="1001102"/>
                  </a:lnTo>
                  <a:lnTo>
                    <a:pt x="532024" y="1011584"/>
                  </a:lnTo>
                  <a:lnTo>
                    <a:pt x="533215" y="1040412"/>
                  </a:lnTo>
                  <a:lnTo>
                    <a:pt x="534365" y="1058494"/>
                  </a:lnTo>
                  <a:lnTo>
                    <a:pt x="535515" y="1053515"/>
                  </a:lnTo>
                  <a:lnTo>
                    <a:pt x="536707" y="1005033"/>
                  </a:lnTo>
                  <a:lnTo>
                    <a:pt x="537857" y="1037528"/>
                  </a:lnTo>
                  <a:lnTo>
                    <a:pt x="539007" y="1008964"/>
                  </a:lnTo>
                  <a:lnTo>
                    <a:pt x="540198" y="1052731"/>
                  </a:lnTo>
                  <a:lnTo>
                    <a:pt x="541348" y="1004770"/>
                  </a:lnTo>
                  <a:lnTo>
                    <a:pt x="542498" y="1004770"/>
                  </a:lnTo>
                  <a:lnTo>
                    <a:pt x="543689" y="1017351"/>
                  </a:lnTo>
                  <a:lnTo>
                    <a:pt x="544840" y="1023640"/>
                  </a:lnTo>
                  <a:lnTo>
                    <a:pt x="546031" y="1029403"/>
                  </a:lnTo>
                  <a:lnTo>
                    <a:pt x="547181" y="996123"/>
                  </a:lnTo>
                  <a:lnTo>
                    <a:pt x="548331" y="1030977"/>
                  </a:lnTo>
                  <a:lnTo>
                    <a:pt x="549522" y="1009227"/>
                  </a:lnTo>
                  <a:lnTo>
                    <a:pt x="550673" y="990093"/>
                  </a:lnTo>
                  <a:lnTo>
                    <a:pt x="551823" y="1038576"/>
                  </a:lnTo>
                  <a:lnTo>
                    <a:pt x="553014" y="982231"/>
                  </a:lnTo>
                  <a:lnTo>
                    <a:pt x="554164" y="986688"/>
                  </a:lnTo>
                  <a:lnTo>
                    <a:pt x="555314" y="1084438"/>
                  </a:lnTo>
                  <a:lnTo>
                    <a:pt x="556505" y="1193985"/>
                  </a:lnTo>
                  <a:lnTo>
                    <a:pt x="557655" y="1211019"/>
                  </a:lnTo>
                  <a:lnTo>
                    <a:pt x="558806" y="1209446"/>
                  </a:lnTo>
                  <a:lnTo>
                    <a:pt x="559997" y="1215998"/>
                  </a:lnTo>
                  <a:lnTo>
                    <a:pt x="561147" y="1180356"/>
                  </a:lnTo>
                  <a:lnTo>
                    <a:pt x="562338" y="1208136"/>
                  </a:lnTo>
                  <a:lnTo>
                    <a:pt x="563489" y="1215735"/>
                  </a:lnTo>
                  <a:lnTo>
                    <a:pt x="564639" y="1200799"/>
                  </a:lnTo>
                  <a:lnTo>
                    <a:pt x="565830" y="1203420"/>
                  </a:lnTo>
                  <a:lnTo>
                    <a:pt x="566980" y="1225696"/>
                  </a:lnTo>
                  <a:lnTo>
                    <a:pt x="568130" y="1219666"/>
                  </a:lnTo>
                  <a:lnTo>
                    <a:pt x="569322" y="1184024"/>
                  </a:lnTo>
                  <a:lnTo>
                    <a:pt x="570471" y="1212330"/>
                  </a:lnTo>
                  <a:lnTo>
                    <a:pt x="571622" y="1197127"/>
                  </a:lnTo>
                  <a:lnTo>
                    <a:pt x="572813" y="1209446"/>
                  </a:lnTo>
                  <a:lnTo>
                    <a:pt x="573963" y="1217045"/>
                  </a:lnTo>
                  <a:lnTo>
                    <a:pt x="575113" y="1212067"/>
                  </a:lnTo>
                  <a:lnTo>
                    <a:pt x="576304" y="1233295"/>
                  </a:lnTo>
                  <a:lnTo>
                    <a:pt x="577455" y="1191101"/>
                  </a:lnTo>
                  <a:lnTo>
                    <a:pt x="578646" y="1187955"/>
                  </a:lnTo>
                  <a:lnTo>
                    <a:pt x="579796" y="1200274"/>
                  </a:lnTo>
                  <a:lnTo>
                    <a:pt x="580946" y="1206300"/>
                  </a:lnTo>
                  <a:lnTo>
                    <a:pt x="582137" y="1202894"/>
                  </a:lnTo>
                  <a:lnTo>
                    <a:pt x="583287" y="1222550"/>
                  </a:lnTo>
                  <a:lnTo>
                    <a:pt x="584437" y="1233295"/>
                  </a:lnTo>
                  <a:lnTo>
                    <a:pt x="585629" y="1197916"/>
                  </a:lnTo>
                  <a:lnTo>
                    <a:pt x="586779" y="1219144"/>
                  </a:lnTo>
                  <a:lnTo>
                    <a:pt x="587929" y="1201847"/>
                  </a:lnTo>
                  <a:lnTo>
                    <a:pt x="589120" y="1222812"/>
                  </a:lnTo>
                  <a:lnTo>
                    <a:pt x="590271" y="1229101"/>
                  </a:lnTo>
                  <a:lnTo>
                    <a:pt x="591420" y="1236700"/>
                  </a:lnTo>
                  <a:lnTo>
                    <a:pt x="592612" y="1252424"/>
                  </a:lnTo>
                  <a:lnTo>
                    <a:pt x="593762" y="1207088"/>
                  </a:lnTo>
                  <a:lnTo>
                    <a:pt x="594953" y="1255045"/>
                  </a:lnTo>
                  <a:lnTo>
                    <a:pt x="596103" y="1249282"/>
                  </a:lnTo>
                  <a:lnTo>
                    <a:pt x="597253" y="1255834"/>
                  </a:lnTo>
                  <a:lnTo>
                    <a:pt x="598445" y="1251114"/>
                  </a:lnTo>
                  <a:lnTo>
                    <a:pt x="599595" y="1248231"/>
                  </a:lnTo>
                  <a:lnTo>
                    <a:pt x="600745" y="1235390"/>
                  </a:lnTo>
                  <a:lnTo>
                    <a:pt x="601936" y="1198963"/>
                  </a:lnTo>
                  <a:lnTo>
                    <a:pt x="603086" y="1238799"/>
                  </a:lnTo>
                  <a:lnTo>
                    <a:pt x="604237" y="1224386"/>
                  </a:lnTo>
                  <a:lnTo>
                    <a:pt x="605428" y="1206825"/>
                  </a:lnTo>
                  <a:lnTo>
                    <a:pt x="606578" y="1236700"/>
                  </a:lnTo>
                  <a:lnTo>
                    <a:pt x="607769" y="1238537"/>
                  </a:lnTo>
                  <a:lnTo>
                    <a:pt x="608919" y="1219144"/>
                  </a:lnTo>
                  <a:lnTo>
                    <a:pt x="610069" y="1129252"/>
                  </a:lnTo>
                  <a:lnTo>
                    <a:pt x="611261" y="1217834"/>
                  </a:lnTo>
                  <a:lnTo>
                    <a:pt x="612411" y="1230149"/>
                  </a:lnTo>
                  <a:lnTo>
                    <a:pt x="613561" y="1218881"/>
                  </a:lnTo>
                  <a:lnTo>
                    <a:pt x="614752" y="1213640"/>
                  </a:lnTo>
                  <a:lnTo>
                    <a:pt x="615902" y="1235916"/>
                  </a:lnTo>
                  <a:lnTo>
                    <a:pt x="617053" y="1239847"/>
                  </a:lnTo>
                  <a:lnTo>
                    <a:pt x="618243" y="1203942"/>
                  </a:lnTo>
                  <a:lnTo>
                    <a:pt x="619394" y="1237489"/>
                  </a:lnTo>
                  <a:lnTo>
                    <a:pt x="620544" y="1222024"/>
                  </a:lnTo>
                  <a:lnTo>
                    <a:pt x="621735" y="1212330"/>
                  </a:lnTo>
                  <a:lnTo>
                    <a:pt x="622885" y="1178524"/>
                  </a:lnTo>
                  <a:lnTo>
                    <a:pt x="624076" y="1185075"/>
                  </a:lnTo>
                  <a:lnTo>
                    <a:pt x="625227" y="1177213"/>
                  </a:lnTo>
                  <a:lnTo>
                    <a:pt x="626376" y="1144976"/>
                  </a:lnTo>
                  <a:lnTo>
                    <a:pt x="627568" y="1142356"/>
                  </a:lnTo>
                  <a:lnTo>
                    <a:pt x="628718" y="1143666"/>
                  </a:lnTo>
                  <a:lnTo>
                    <a:pt x="629868" y="1184812"/>
                  </a:lnTo>
                  <a:lnTo>
                    <a:pt x="631059" y="1129515"/>
                  </a:lnTo>
                  <a:lnTo>
                    <a:pt x="632210" y="1192674"/>
                  </a:lnTo>
                  <a:lnTo>
                    <a:pt x="633360" y="1204989"/>
                  </a:lnTo>
                  <a:lnTo>
                    <a:pt x="634551" y="1176425"/>
                  </a:lnTo>
                  <a:lnTo>
                    <a:pt x="635701" y="1175640"/>
                  </a:lnTo>
                  <a:lnTo>
                    <a:pt x="636851" y="1219666"/>
                  </a:lnTo>
                  <a:lnTo>
                    <a:pt x="638043" y="1239847"/>
                  </a:lnTo>
                  <a:lnTo>
                    <a:pt x="639192" y="1221239"/>
                  </a:lnTo>
                  <a:lnTo>
                    <a:pt x="640384" y="1215213"/>
                  </a:lnTo>
                  <a:lnTo>
                    <a:pt x="641534" y="1236963"/>
                  </a:lnTo>
                  <a:lnTo>
                    <a:pt x="642684" y="1201058"/>
                  </a:lnTo>
                  <a:lnTo>
                    <a:pt x="643875" y="1227528"/>
                  </a:lnTo>
                  <a:lnTo>
                    <a:pt x="645025" y="1190838"/>
                  </a:lnTo>
                  <a:lnTo>
                    <a:pt x="646176" y="1217834"/>
                  </a:lnTo>
                  <a:lnTo>
                    <a:pt x="647367" y="1254260"/>
                  </a:lnTo>
                  <a:lnTo>
                    <a:pt x="648517" y="1255834"/>
                  </a:lnTo>
                  <a:lnTo>
                    <a:pt x="649667" y="1242989"/>
                  </a:lnTo>
                  <a:lnTo>
                    <a:pt x="650858" y="1212593"/>
                  </a:lnTo>
                  <a:lnTo>
                    <a:pt x="652008" y="1245351"/>
                  </a:lnTo>
                  <a:lnTo>
                    <a:pt x="653158" y="1226480"/>
                  </a:lnTo>
                  <a:lnTo>
                    <a:pt x="654350" y="1245610"/>
                  </a:lnTo>
                  <a:lnTo>
                    <a:pt x="655500" y="1258192"/>
                  </a:lnTo>
                  <a:lnTo>
                    <a:pt x="656691" y="1252687"/>
                  </a:lnTo>
                  <a:lnTo>
                    <a:pt x="657841" y="1249804"/>
                  </a:lnTo>
                  <a:lnTo>
                    <a:pt x="658992" y="1232248"/>
                  </a:lnTo>
                  <a:lnTo>
                    <a:pt x="660183" y="1239321"/>
                  </a:lnTo>
                  <a:lnTo>
                    <a:pt x="661333" y="1252162"/>
                  </a:lnTo>
                  <a:lnTo>
                    <a:pt x="662483" y="1249804"/>
                  </a:lnTo>
                  <a:lnTo>
                    <a:pt x="663674" y="1252162"/>
                  </a:lnTo>
                  <a:lnTo>
                    <a:pt x="664825" y="1249282"/>
                  </a:lnTo>
                  <a:lnTo>
                    <a:pt x="665974" y="1252950"/>
                  </a:lnTo>
                  <a:lnTo>
                    <a:pt x="667166" y="1220192"/>
                  </a:lnTo>
                  <a:lnTo>
                    <a:pt x="668316" y="1246661"/>
                  </a:lnTo>
                  <a:lnTo>
                    <a:pt x="669507" y="1252162"/>
                  </a:lnTo>
                  <a:lnTo>
                    <a:pt x="670657" y="1250851"/>
                  </a:lnTo>
                  <a:lnTo>
                    <a:pt x="671807" y="1253735"/>
                  </a:lnTo>
                  <a:lnTo>
                    <a:pt x="672999" y="1246399"/>
                  </a:lnTo>
                  <a:lnTo>
                    <a:pt x="674149" y="1263696"/>
                  </a:lnTo>
                  <a:lnTo>
                    <a:pt x="675299" y="1195032"/>
                  </a:lnTo>
                  <a:lnTo>
                    <a:pt x="676490" y="1247709"/>
                  </a:lnTo>
                  <a:lnTo>
                    <a:pt x="677640" y="1252687"/>
                  </a:lnTo>
                  <a:lnTo>
                    <a:pt x="678790" y="1245610"/>
                  </a:lnTo>
                  <a:lnTo>
                    <a:pt x="679982" y="1233558"/>
                  </a:lnTo>
                  <a:lnTo>
                    <a:pt x="681132" y="1238799"/>
                  </a:lnTo>
                  <a:lnTo>
                    <a:pt x="682282" y="1248231"/>
                  </a:lnTo>
                  <a:lnTo>
                    <a:pt x="683473" y="1213114"/>
                  </a:lnTo>
                  <a:lnTo>
                    <a:pt x="684623" y="1228575"/>
                  </a:lnTo>
                  <a:lnTo>
                    <a:pt x="685815" y="1247446"/>
                  </a:lnTo>
                  <a:lnTo>
                    <a:pt x="686964" y="1243515"/>
                  </a:lnTo>
                  <a:lnTo>
                    <a:pt x="688115" y="1247446"/>
                  </a:lnTo>
                  <a:lnTo>
                    <a:pt x="689306" y="1244299"/>
                  </a:lnTo>
                  <a:lnTo>
                    <a:pt x="690456" y="1239321"/>
                  </a:lnTo>
                  <a:lnTo>
                    <a:pt x="691606" y="1204468"/>
                  </a:lnTo>
                  <a:lnTo>
                    <a:pt x="692797" y="1243778"/>
                  </a:lnTo>
                  <a:lnTo>
                    <a:pt x="693948" y="1254260"/>
                  </a:lnTo>
                  <a:lnTo>
                    <a:pt x="695098" y="1246661"/>
                  </a:lnTo>
                  <a:lnTo>
                    <a:pt x="696289" y="1229364"/>
                  </a:lnTo>
                  <a:lnTo>
                    <a:pt x="697439" y="1242205"/>
                  </a:lnTo>
                  <a:lnTo>
                    <a:pt x="698589" y="1252424"/>
                  </a:lnTo>
                  <a:lnTo>
                    <a:pt x="699780" y="1209709"/>
                  </a:lnTo>
                  <a:lnTo>
                    <a:pt x="700931" y="1244825"/>
                  </a:lnTo>
                  <a:lnTo>
                    <a:pt x="702122" y="1241679"/>
                  </a:lnTo>
                  <a:lnTo>
                    <a:pt x="703272" y="1244562"/>
                  </a:lnTo>
                  <a:lnTo>
                    <a:pt x="704422" y="1242205"/>
                  </a:lnTo>
                  <a:lnTo>
                    <a:pt x="705613" y="1234605"/>
                  </a:lnTo>
                  <a:lnTo>
                    <a:pt x="706764" y="1249282"/>
                  </a:lnTo>
                  <a:lnTo>
                    <a:pt x="707914" y="1224123"/>
                  </a:lnTo>
                  <a:lnTo>
                    <a:pt x="709105" y="1245873"/>
                  </a:lnTo>
                  <a:lnTo>
                    <a:pt x="710255" y="1255045"/>
                  </a:lnTo>
                  <a:lnTo>
                    <a:pt x="711405" y="1250067"/>
                  </a:lnTo>
                  <a:lnTo>
                    <a:pt x="712596" y="1253472"/>
                  </a:lnTo>
                  <a:lnTo>
                    <a:pt x="713746" y="1240894"/>
                  </a:lnTo>
                  <a:lnTo>
                    <a:pt x="714897" y="1256881"/>
                  </a:lnTo>
                  <a:lnTo>
                    <a:pt x="716088" y="1220455"/>
                  </a:lnTo>
                  <a:lnTo>
                    <a:pt x="717238" y="1247183"/>
                  </a:lnTo>
                  <a:lnTo>
                    <a:pt x="718429" y="1230411"/>
                  </a:lnTo>
                  <a:lnTo>
                    <a:pt x="719579" y="1234342"/>
                  </a:lnTo>
                  <a:lnTo>
                    <a:pt x="720730" y="1231985"/>
                  </a:lnTo>
                  <a:lnTo>
                    <a:pt x="721921" y="1193722"/>
                  </a:lnTo>
                  <a:lnTo>
                    <a:pt x="723071" y="1218093"/>
                  </a:lnTo>
                  <a:lnTo>
                    <a:pt x="724221" y="1179571"/>
                  </a:lnTo>
                  <a:lnTo>
                    <a:pt x="725413" y="1176687"/>
                  </a:lnTo>
                  <a:lnTo>
                    <a:pt x="726562" y="1219666"/>
                  </a:lnTo>
                  <a:lnTo>
                    <a:pt x="727713" y="1228575"/>
                  </a:lnTo>
                  <a:lnTo>
                    <a:pt x="728904" y="1246399"/>
                  </a:lnTo>
                  <a:lnTo>
                    <a:pt x="730054" y="1241420"/>
                  </a:lnTo>
                  <a:lnTo>
                    <a:pt x="731204" y="1240631"/>
                  </a:lnTo>
                  <a:lnTo>
                    <a:pt x="732395" y="1205252"/>
                  </a:lnTo>
                  <a:lnTo>
                    <a:pt x="733546" y="1234605"/>
                  </a:lnTo>
                  <a:lnTo>
                    <a:pt x="734736" y="1220976"/>
                  </a:lnTo>
                  <a:lnTo>
                    <a:pt x="735887" y="1230411"/>
                  </a:lnTo>
                  <a:lnTo>
                    <a:pt x="737037" y="1243515"/>
                  </a:lnTo>
                  <a:lnTo>
                    <a:pt x="738228" y="1195817"/>
                  </a:lnTo>
                  <a:lnTo>
                    <a:pt x="739378" y="1195558"/>
                  </a:lnTo>
                  <a:lnTo>
                    <a:pt x="740528" y="1197653"/>
                  </a:lnTo>
                  <a:lnTo>
                    <a:pt x="741720" y="1227791"/>
                  </a:lnTo>
                  <a:lnTo>
                    <a:pt x="742870" y="1241157"/>
                  </a:lnTo>
                  <a:lnTo>
                    <a:pt x="744020" y="1241420"/>
                  </a:lnTo>
                  <a:lnTo>
                    <a:pt x="745211" y="1233817"/>
                  </a:lnTo>
                  <a:lnTo>
                    <a:pt x="746361" y="1230674"/>
                  </a:lnTo>
                  <a:lnTo>
                    <a:pt x="747552" y="1227791"/>
                  </a:lnTo>
                  <a:lnTo>
                    <a:pt x="748703" y="1207873"/>
                  </a:lnTo>
                  <a:lnTo>
                    <a:pt x="749853" y="1208136"/>
                  </a:lnTo>
                  <a:lnTo>
                    <a:pt x="751044" y="1227006"/>
                  </a:lnTo>
                  <a:lnTo>
                    <a:pt x="752194" y="1223860"/>
                  </a:lnTo>
                  <a:lnTo>
                    <a:pt x="753344" y="1225433"/>
                  </a:lnTo>
                  <a:lnTo>
                    <a:pt x="754536" y="1221502"/>
                  </a:lnTo>
                  <a:lnTo>
                    <a:pt x="755686" y="1232248"/>
                  </a:lnTo>
                  <a:lnTo>
                    <a:pt x="756836" y="1211019"/>
                  </a:lnTo>
                  <a:lnTo>
                    <a:pt x="758027" y="1234342"/>
                  </a:lnTo>
                  <a:lnTo>
                    <a:pt x="759177" y="1231722"/>
                  </a:lnTo>
                  <a:lnTo>
                    <a:pt x="760328" y="1236700"/>
                  </a:lnTo>
                  <a:lnTo>
                    <a:pt x="761518" y="1246661"/>
                  </a:lnTo>
                  <a:lnTo>
                    <a:pt x="762669" y="1231196"/>
                  </a:lnTo>
                  <a:lnTo>
                    <a:pt x="763860" y="1231196"/>
                  </a:lnTo>
                  <a:lnTo>
                    <a:pt x="765010" y="1195817"/>
                  </a:lnTo>
                  <a:lnTo>
                    <a:pt x="766160" y="1190575"/>
                  </a:lnTo>
                  <a:lnTo>
                    <a:pt x="767352" y="1245873"/>
                  </a:lnTo>
                  <a:lnTo>
                    <a:pt x="768502" y="1235127"/>
                  </a:lnTo>
                  <a:lnTo>
                    <a:pt x="769652" y="1230411"/>
                  </a:lnTo>
                  <a:lnTo>
                    <a:pt x="770843" y="1230411"/>
                  </a:lnTo>
                  <a:lnTo>
                    <a:pt x="771993" y="1227528"/>
                  </a:lnTo>
                  <a:lnTo>
                    <a:pt x="773143" y="1213114"/>
                  </a:lnTo>
                  <a:lnTo>
                    <a:pt x="774334" y="1240894"/>
                  </a:lnTo>
                  <a:lnTo>
                    <a:pt x="775485" y="1253213"/>
                  </a:lnTo>
                  <a:lnTo>
                    <a:pt x="776635" y="1246661"/>
                  </a:lnTo>
                  <a:lnTo>
                    <a:pt x="777826" y="1256355"/>
                  </a:lnTo>
                  <a:lnTo>
                    <a:pt x="778976" y="1232248"/>
                  </a:lnTo>
                  <a:lnTo>
                    <a:pt x="780167" y="1260024"/>
                  </a:lnTo>
                  <a:lnTo>
                    <a:pt x="781318" y="1218618"/>
                  </a:lnTo>
                  <a:lnTo>
                    <a:pt x="782467" y="1251377"/>
                  </a:lnTo>
                  <a:lnTo>
                    <a:pt x="783659" y="1251377"/>
                  </a:lnTo>
                  <a:lnTo>
                    <a:pt x="784809" y="1231196"/>
                  </a:lnTo>
                  <a:lnTo>
                    <a:pt x="785959" y="1226743"/>
                  </a:lnTo>
                  <a:lnTo>
                    <a:pt x="787150" y="1188481"/>
                  </a:lnTo>
                  <a:lnTo>
                    <a:pt x="788300" y="1233558"/>
                  </a:lnTo>
                  <a:lnTo>
                    <a:pt x="789451" y="1210493"/>
                  </a:lnTo>
                  <a:lnTo>
                    <a:pt x="790642" y="1235127"/>
                  </a:lnTo>
                  <a:lnTo>
                    <a:pt x="791792" y="1206300"/>
                  </a:lnTo>
                  <a:lnTo>
                    <a:pt x="792942" y="1228054"/>
                  </a:lnTo>
                  <a:lnTo>
                    <a:pt x="794134" y="1236963"/>
                  </a:lnTo>
                  <a:lnTo>
                    <a:pt x="795283" y="1228575"/>
                  </a:lnTo>
                  <a:lnTo>
                    <a:pt x="796475" y="1244041"/>
                  </a:lnTo>
                  <a:lnTo>
                    <a:pt x="797625" y="1241679"/>
                  </a:lnTo>
                  <a:lnTo>
                    <a:pt x="798775" y="1235127"/>
                  </a:lnTo>
                  <a:lnTo>
                    <a:pt x="799966" y="1244825"/>
                  </a:lnTo>
                  <a:lnTo>
                    <a:pt x="801116" y="1258192"/>
                  </a:lnTo>
                  <a:lnTo>
                    <a:pt x="802267" y="1263170"/>
                  </a:lnTo>
                  <a:lnTo>
                    <a:pt x="803458" y="1256093"/>
                  </a:lnTo>
                  <a:lnTo>
                    <a:pt x="804608" y="1250851"/>
                  </a:lnTo>
                  <a:lnTo>
                    <a:pt x="805758" y="1245873"/>
                  </a:lnTo>
                  <a:lnTo>
                    <a:pt x="806949" y="1245351"/>
                  </a:lnTo>
                  <a:lnTo>
                    <a:pt x="808099" y="1185334"/>
                  </a:lnTo>
                  <a:lnTo>
                    <a:pt x="809249" y="1246136"/>
                  </a:lnTo>
                  <a:lnTo>
                    <a:pt x="810441" y="1258976"/>
                  </a:lnTo>
                  <a:lnTo>
                    <a:pt x="811591" y="1245351"/>
                  </a:lnTo>
                  <a:lnTo>
                    <a:pt x="812782" y="1251640"/>
                  </a:lnTo>
                  <a:lnTo>
                    <a:pt x="813932" y="1230411"/>
                  </a:lnTo>
                  <a:lnTo>
                    <a:pt x="815082" y="1220455"/>
                  </a:lnTo>
                  <a:lnTo>
                    <a:pt x="816274" y="1247709"/>
                  </a:lnTo>
                  <a:lnTo>
                    <a:pt x="817424" y="1256093"/>
                  </a:lnTo>
                  <a:lnTo>
                    <a:pt x="818574" y="1251903"/>
                  </a:lnTo>
                  <a:lnTo>
                    <a:pt x="819765" y="1235916"/>
                  </a:lnTo>
                  <a:lnTo>
                    <a:pt x="820916" y="1249282"/>
                  </a:lnTo>
                  <a:lnTo>
                    <a:pt x="822065" y="1236700"/>
                  </a:lnTo>
                  <a:lnTo>
                    <a:pt x="823257" y="1238011"/>
                  </a:lnTo>
                  <a:lnTo>
                    <a:pt x="824407" y="1257144"/>
                  </a:lnTo>
                  <a:lnTo>
                    <a:pt x="825598" y="1237748"/>
                  </a:lnTo>
                  <a:lnTo>
                    <a:pt x="826748" y="1242468"/>
                  </a:lnTo>
                  <a:lnTo>
                    <a:pt x="827898" y="1249541"/>
                  </a:lnTo>
                  <a:lnTo>
                    <a:pt x="829090" y="1241679"/>
                  </a:lnTo>
                  <a:lnTo>
                    <a:pt x="830239" y="1239058"/>
                  </a:lnTo>
                  <a:lnTo>
                    <a:pt x="831390" y="1240368"/>
                  </a:lnTo>
                  <a:lnTo>
                    <a:pt x="832581" y="1239584"/>
                  </a:lnTo>
                  <a:lnTo>
                    <a:pt x="833731" y="1231722"/>
                  </a:lnTo>
                  <a:lnTo>
                    <a:pt x="834881" y="1253472"/>
                  </a:lnTo>
                  <a:lnTo>
                    <a:pt x="836073" y="1243252"/>
                  </a:lnTo>
                  <a:lnTo>
                    <a:pt x="837223" y="1254523"/>
                  </a:lnTo>
                  <a:lnTo>
                    <a:pt x="838373" y="1242730"/>
                  </a:lnTo>
                  <a:lnTo>
                    <a:pt x="839564" y="1244825"/>
                  </a:lnTo>
                  <a:lnTo>
                    <a:pt x="840714" y="1240110"/>
                  </a:lnTo>
                  <a:lnTo>
                    <a:pt x="841906" y="1253735"/>
                  </a:lnTo>
                  <a:lnTo>
                    <a:pt x="843055" y="1255834"/>
                  </a:lnTo>
                  <a:lnTo>
                    <a:pt x="844206" y="1261860"/>
                  </a:lnTo>
                  <a:lnTo>
                    <a:pt x="845397" y="1251114"/>
                  </a:lnTo>
                  <a:lnTo>
                    <a:pt x="846547" y="1245610"/>
                  </a:lnTo>
                  <a:lnTo>
                    <a:pt x="847697" y="1258455"/>
                  </a:lnTo>
                  <a:lnTo>
                    <a:pt x="848888" y="1256618"/>
                  </a:lnTo>
                  <a:lnTo>
                    <a:pt x="850039" y="1264480"/>
                  </a:lnTo>
                  <a:lnTo>
                    <a:pt x="851189" y="1257403"/>
                  </a:lnTo>
                  <a:lnTo>
                    <a:pt x="852380" y="1238537"/>
                  </a:lnTo>
                  <a:lnTo>
                    <a:pt x="853530" y="1236179"/>
                  </a:lnTo>
                  <a:lnTo>
                    <a:pt x="854680" y="1242730"/>
                  </a:lnTo>
                  <a:lnTo>
                    <a:pt x="855871" y="1257144"/>
                  </a:lnTo>
                  <a:lnTo>
                    <a:pt x="857021" y="1259765"/>
                  </a:lnTo>
                  <a:lnTo>
                    <a:pt x="858213" y="1264218"/>
                  </a:lnTo>
                  <a:lnTo>
                    <a:pt x="859363" y="1259502"/>
                  </a:lnTo>
                  <a:lnTo>
                    <a:pt x="860513" y="1258713"/>
                  </a:lnTo>
                  <a:lnTo>
                    <a:pt x="861704" y="1260812"/>
                  </a:lnTo>
                  <a:lnTo>
                    <a:pt x="862855" y="1244825"/>
                  </a:lnTo>
                  <a:lnTo>
                    <a:pt x="864005" y="1249282"/>
                  </a:lnTo>
                  <a:lnTo>
                    <a:pt x="865196" y="1267627"/>
                  </a:lnTo>
                  <a:lnTo>
                    <a:pt x="866346" y="1256093"/>
                  </a:lnTo>
                  <a:lnTo>
                    <a:pt x="867496" y="1256355"/>
                  </a:lnTo>
                  <a:lnTo>
                    <a:pt x="868687" y="1265528"/>
                  </a:lnTo>
                  <a:lnTo>
                    <a:pt x="869837" y="1264480"/>
                  </a:lnTo>
                  <a:lnTo>
                    <a:pt x="870988" y="1262123"/>
                  </a:lnTo>
                  <a:lnTo>
                    <a:pt x="872179" y="1267364"/>
                  </a:lnTo>
                  <a:lnTo>
                    <a:pt x="873329" y="1268937"/>
                  </a:lnTo>
                  <a:lnTo>
                    <a:pt x="874520" y="1271817"/>
                  </a:lnTo>
                  <a:lnTo>
                    <a:pt x="875670" y="1266054"/>
                  </a:lnTo>
                  <a:lnTo>
                    <a:pt x="876821" y="1265528"/>
                  </a:lnTo>
                  <a:lnTo>
                    <a:pt x="878012" y="1258192"/>
                  </a:lnTo>
                  <a:lnTo>
                    <a:pt x="879162" y="1261334"/>
                  </a:lnTo>
                  <a:lnTo>
                    <a:pt x="880312" y="1265528"/>
                  </a:lnTo>
                  <a:lnTo>
                    <a:pt x="881503" y="1267364"/>
                  </a:lnTo>
                  <a:lnTo>
                    <a:pt x="882653" y="1275226"/>
                  </a:lnTo>
                  <a:lnTo>
                    <a:pt x="883803" y="1264743"/>
                  </a:lnTo>
                  <a:lnTo>
                    <a:pt x="884995" y="1257929"/>
                  </a:lnTo>
                  <a:lnTo>
                    <a:pt x="886145" y="1266317"/>
                  </a:lnTo>
                  <a:lnTo>
                    <a:pt x="887336" y="1252950"/>
                  </a:lnTo>
                  <a:lnTo>
                    <a:pt x="888486" y="1259765"/>
                  </a:lnTo>
                  <a:lnTo>
                    <a:pt x="889637" y="1248231"/>
                  </a:lnTo>
                  <a:lnTo>
                    <a:pt x="890827" y="1261597"/>
                  </a:lnTo>
                  <a:lnTo>
                    <a:pt x="891978" y="1250067"/>
                  </a:lnTo>
                  <a:lnTo>
                    <a:pt x="893128" y="1232506"/>
                  </a:lnTo>
                  <a:lnTo>
                    <a:pt x="894319" y="1255308"/>
                  </a:lnTo>
                  <a:lnTo>
                    <a:pt x="895469" y="1261860"/>
                  </a:lnTo>
                  <a:lnTo>
                    <a:pt x="896619" y="1245610"/>
                  </a:lnTo>
                  <a:lnTo>
                    <a:pt x="897811" y="1244825"/>
                  </a:lnTo>
                  <a:lnTo>
                    <a:pt x="898961" y="1255834"/>
                  </a:lnTo>
                  <a:lnTo>
                    <a:pt x="900111" y="1262907"/>
                  </a:lnTo>
                  <a:lnTo>
                    <a:pt x="901302" y="1246661"/>
                  </a:lnTo>
                  <a:lnTo>
                    <a:pt x="902452" y="1231196"/>
                  </a:lnTo>
                  <a:lnTo>
                    <a:pt x="903643" y="1246136"/>
                  </a:lnTo>
                  <a:lnTo>
                    <a:pt x="904794" y="1248756"/>
                  </a:lnTo>
                  <a:lnTo>
                    <a:pt x="905944" y="1244299"/>
                  </a:lnTo>
                  <a:lnTo>
                    <a:pt x="907135" y="1238011"/>
                  </a:lnTo>
                  <a:lnTo>
                    <a:pt x="908285" y="1233558"/>
                  </a:lnTo>
                  <a:lnTo>
                    <a:pt x="909435" y="1092041"/>
                  </a:lnTo>
                  <a:lnTo>
                    <a:pt x="910627" y="1246399"/>
                  </a:lnTo>
                  <a:lnTo>
                    <a:pt x="911777" y="1249541"/>
                  </a:lnTo>
                  <a:lnTo>
                    <a:pt x="912927" y="1250330"/>
                  </a:lnTo>
                  <a:lnTo>
                    <a:pt x="914118" y="1252950"/>
                  </a:lnTo>
                  <a:lnTo>
                    <a:pt x="915268" y="1256618"/>
                  </a:lnTo>
                  <a:lnTo>
                    <a:pt x="916419" y="1257666"/>
                  </a:lnTo>
                  <a:lnTo>
                    <a:pt x="917609" y="1261334"/>
                  </a:lnTo>
                  <a:lnTo>
                    <a:pt x="918760" y="1253998"/>
                  </a:lnTo>
                  <a:lnTo>
                    <a:pt x="919951" y="1254523"/>
                  </a:lnTo>
                  <a:lnTo>
                    <a:pt x="921101" y="1241942"/>
                  </a:lnTo>
                  <a:lnTo>
                    <a:pt x="922251" y="1261860"/>
                  </a:lnTo>
                  <a:lnTo>
                    <a:pt x="923442" y="1252424"/>
                  </a:lnTo>
                  <a:lnTo>
                    <a:pt x="924593" y="1249019"/>
                  </a:lnTo>
                  <a:lnTo>
                    <a:pt x="925743" y="1262644"/>
                  </a:lnTo>
                  <a:lnTo>
                    <a:pt x="926934" y="1242730"/>
                  </a:lnTo>
                  <a:lnTo>
                    <a:pt x="928084" y="1238274"/>
                  </a:lnTo>
                  <a:lnTo>
                    <a:pt x="929234" y="1250851"/>
                  </a:lnTo>
                  <a:lnTo>
                    <a:pt x="930425" y="1252687"/>
                  </a:lnTo>
                  <a:lnTo>
                    <a:pt x="931576" y="1242205"/>
                  </a:lnTo>
                  <a:lnTo>
                    <a:pt x="932726" y="1252162"/>
                  </a:lnTo>
                  <a:lnTo>
                    <a:pt x="933917" y="1240894"/>
                  </a:lnTo>
                  <a:lnTo>
                    <a:pt x="935067" y="1244299"/>
                  </a:lnTo>
                  <a:lnTo>
                    <a:pt x="936258" y="1252687"/>
                  </a:lnTo>
                  <a:lnTo>
                    <a:pt x="937409" y="1252162"/>
                  </a:lnTo>
                  <a:lnTo>
                    <a:pt x="938558" y="1251903"/>
                  </a:lnTo>
                  <a:lnTo>
                    <a:pt x="939750" y="1266317"/>
                  </a:lnTo>
                  <a:lnTo>
                    <a:pt x="940900" y="1265528"/>
                  </a:lnTo>
                  <a:lnTo>
                    <a:pt x="942050" y="1266317"/>
                  </a:lnTo>
                  <a:lnTo>
                    <a:pt x="943241" y="1254260"/>
                  </a:lnTo>
                  <a:lnTo>
                    <a:pt x="944391" y="1257144"/>
                  </a:lnTo>
                  <a:lnTo>
                    <a:pt x="945542" y="1250330"/>
                  </a:lnTo>
                  <a:lnTo>
                    <a:pt x="946733" y="1260286"/>
                  </a:lnTo>
                  <a:lnTo>
                    <a:pt x="947883" y="1263170"/>
                  </a:lnTo>
                  <a:lnTo>
                    <a:pt x="949074" y="1259502"/>
                  </a:lnTo>
                  <a:lnTo>
                    <a:pt x="950224" y="1264480"/>
                  </a:lnTo>
                  <a:lnTo>
                    <a:pt x="951374" y="1261860"/>
                  </a:lnTo>
                  <a:lnTo>
                    <a:pt x="952566" y="1253735"/>
                  </a:lnTo>
                  <a:lnTo>
                    <a:pt x="953716" y="1259502"/>
                  </a:lnTo>
                  <a:lnTo>
                    <a:pt x="954866" y="1266317"/>
                  </a:lnTo>
                  <a:lnTo>
                    <a:pt x="956057" y="1269459"/>
                  </a:lnTo>
                  <a:lnTo>
                    <a:pt x="957207" y="1232769"/>
                  </a:lnTo>
                  <a:lnTo>
                    <a:pt x="958358" y="1225170"/>
                  </a:lnTo>
                  <a:lnTo>
                    <a:pt x="959549" y="1259239"/>
                  </a:lnTo>
                  <a:lnTo>
                    <a:pt x="960699" y="1257666"/>
                  </a:lnTo>
                  <a:lnTo>
                    <a:pt x="961849" y="1260812"/>
                  </a:lnTo>
                  <a:lnTo>
                    <a:pt x="963040" y="1270769"/>
                  </a:lnTo>
                  <a:lnTo>
                    <a:pt x="964190" y="1264480"/>
                  </a:lnTo>
                  <a:lnTo>
                    <a:pt x="965381" y="1269459"/>
                  </a:lnTo>
                  <a:lnTo>
                    <a:pt x="966532" y="1269985"/>
                  </a:lnTo>
                  <a:lnTo>
                    <a:pt x="967682" y="1263696"/>
                  </a:lnTo>
                  <a:lnTo>
                    <a:pt x="968873" y="1254523"/>
                  </a:lnTo>
                  <a:lnTo>
                    <a:pt x="970023" y="1274700"/>
                  </a:lnTo>
                  <a:lnTo>
                    <a:pt x="971173" y="1277321"/>
                  </a:lnTo>
                  <a:lnTo>
                    <a:pt x="972365" y="1268937"/>
                  </a:lnTo>
                  <a:lnTo>
                    <a:pt x="973515" y="1277847"/>
                  </a:lnTo>
                  <a:lnTo>
                    <a:pt x="974665" y="1269196"/>
                  </a:lnTo>
                  <a:lnTo>
                    <a:pt x="975856" y="1269196"/>
                  </a:lnTo>
                  <a:lnTo>
                    <a:pt x="977006" y="1259502"/>
                  </a:lnTo>
                  <a:lnTo>
                    <a:pt x="978156" y="1271817"/>
                  </a:lnTo>
                  <a:lnTo>
                    <a:pt x="979348" y="1272080"/>
                  </a:lnTo>
                  <a:lnTo>
                    <a:pt x="980498" y="1268937"/>
                  </a:lnTo>
                  <a:lnTo>
                    <a:pt x="981689" y="1280204"/>
                  </a:lnTo>
                  <a:lnTo>
                    <a:pt x="982839" y="1268674"/>
                  </a:lnTo>
                  <a:lnTo>
                    <a:pt x="983989" y="1269459"/>
                  </a:lnTo>
                  <a:lnTo>
                    <a:pt x="985181" y="1258455"/>
                  </a:lnTo>
                  <a:lnTo>
                    <a:pt x="986330" y="1260286"/>
                  </a:lnTo>
                  <a:lnTo>
                    <a:pt x="987481" y="1272605"/>
                  </a:lnTo>
                  <a:lnTo>
                    <a:pt x="988672" y="1270506"/>
                  </a:lnTo>
                  <a:lnTo>
                    <a:pt x="989822" y="1271817"/>
                  </a:lnTo>
                  <a:lnTo>
                    <a:pt x="990972" y="1273127"/>
                  </a:lnTo>
                  <a:lnTo>
                    <a:pt x="992163" y="1270506"/>
                  </a:lnTo>
                  <a:lnTo>
                    <a:pt x="993314" y="1258976"/>
                  </a:lnTo>
                  <a:lnTo>
                    <a:pt x="994464" y="1260286"/>
                  </a:lnTo>
                  <a:lnTo>
                    <a:pt x="995655" y="1272868"/>
                  </a:lnTo>
                  <a:lnTo>
                    <a:pt x="996805" y="1271817"/>
                  </a:lnTo>
                  <a:lnTo>
                    <a:pt x="997997" y="1272605"/>
                  </a:lnTo>
                  <a:lnTo>
                    <a:pt x="999146" y="1264743"/>
                  </a:lnTo>
                  <a:lnTo>
                    <a:pt x="1000297" y="1269196"/>
                  </a:lnTo>
                  <a:lnTo>
                    <a:pt x="1001488" y="1261597"/>
                  </a:lnTo>
                  <a:lnTo>
                    <a:pt x="1002638" y="1272342"/>
                  </a:lnTo>
                  <a:lnTo>
                    <a:pt x="1003788" y="1272868"/>
                  </a:lnTo>
                  <a:lnTo>
                    <a:pt x="1004979" y="1271558"/>
                  </a:lnTo>
                  <a:lnTo>
                    <a:pt x="1006130" y="1268149"/>
                  </a:lnTo>
                  <a:lnTo>
                    <a:pt x="1007280" y="1272605"/>
                  </a:lnTo>
                  <a:lnTo>
                    <a:pt x="1008471" y="1271558"/>
                  </a:lnTo>
                  <a:lnTo>
                    <a:pt x="1009621" y="1269196"/>
                  </a:lnTo>
                  <a:lnTo>
                    <a:pt x="1010771" y="1263170"/>
                  </a:lnTo>
                  <a:lnTo>
                    <a:pt x="1011962" y="1257403"/>
                  </a:lnTo>
                  <a:lnTo>
                    <a:pt x="1013112" y="1265265"/>
                  </a:lnTo>
                  <a:lnTo>
                    <a:pt x="1014304" y="1273653"/>
                  </a:lnTo>
                  <a:lnTo>
                    <a:pt x="1015454" y="1272868"/>
                  </a:lnTo>
                  <a:lnTo>
                    <a:pt x="1016604" y="1270769"/>
                  </a:lnTo>
                  <a:lnTo>
                    <a:pt x="1017795" y="1268937"/>
                  </a:lnTo>
                  <a:lnTo>
                    <a:pt x="1018945" y="1269985"/>
                  </a:lnTo>
                  <a:lnTo>
                    <a:pt x="1020096" y="1272605"/>
                  </a:lnTo>
                  <a:lnTo>
                    <a:pt x="1021287" y="1280730"/>
                  </a:lnTo>
                  <a:lnTo>
                    <a:pt x="1022437" y="1272342"/>
                  </a:lnTo>
                  <a:lnTo>
                    <a:pt x="1023587" y="1275748"/>
                  </a:lnTo>
                  <a:lnTo>
                    <a:pt x="1024778" y="1269196"/>
                  </a:lnTo>
                  <a:lnTo>
                    <a:pt x="1025928" y="1271558"/>
                  </a:lnTo>
                  <a:lnTo>
                    <a:pt x="1027120" y="1273127"/>
                  </a:lnTo>
                  <a:lnTo>
                    <a:pt x="1028270" y="1276799"/>
                  </a:lnTo>
                  <a:lnTo>
                    <a:pt x="1029420" y="1279679"/>
                  </a:lnTo>
                  <a:lnTo>
                    <a:pt x="1030611" y="1283351"/>
                  </a:lnTo>
                  <a:lnTo>
                    <a:pt x="1031761" y="1272605"/>
                  </a:lnTo>
                  <a:lnTo>
                    <a:pt x="1032912" y="1275489"/>
                  </a:lnTo>
                  <a:lnTo>
                    <a:pt x="1034102" y="1262386"/>
                  </a:lnTo>
                  <a:lnTo>
                    <a:pt x="1035253" y="1269985"/>
                  </a:lnTo>
                  <a:lnTo>
                    <a:pt x="1036403" y="1277847"/>
                  </a:lnTo>
                  <a:lnTo>
                    <a:pt x="1037594" y="1276799"/>
                  </a:lnTo>
                  <a:lnTo>
                    <a:pt x="1038744" y="1274700"/>
                  </a:lnTo>
                  <a:lnTo>
                    <a:pt x="1039894" y="1276273"/>
                  </a:lnTo>
                  <a:lnTo>
                    <a:pt x="1041086" y="1277058"/>
                  </a:lnTo>
                  <a:lnTo>
                    <a:pt x="1042236" y="1261334"/>
                  </a:lnTo>
                  <a:lnTo>
                    <a:pt x="1043427" y="1274179"/>
                  </a:lnTo>
                  <a:lnTo>
                    <a:pt x="1044577" y="1276536"/>
                  </a:lnTo>
                  <a:lnTo>
                    <a:pt x="1045727" y="1273916"/>
                  </a:lnTo>
                  <a:lnTo>
                    <a:pt x="1046918" y="1277321"/>
                  </a:lnTo>
                  <a:lnTo>
                    <a:pt x="1048069" y="1274437"/>
                  </a:lnTo>
                  <a:lnTo>
                    <a:pt x="1049219" y="1272342"/>
                  </a:lnTo>
                  <a:lnTo>
                    <a:pt x="1050410" y="1276536"/>
                  </a:lnTo>
                  <a:lnTo>
                    <a:pt x="1051560" y="1277847"/>
                  </a:lnTo>
                  <a:lnTo>
                    <a:pt x="1052710" y="1278368"/>
                  </a:lnTo>
                  <a:lnTo>
                    <a:pt x="1053902" y="1270769"/>
                  </a:lnTo>
                  <a:lnTo>
                    <a:pt x="1055052" y="1279157"/>
                  </a:lnTo>
                  <a:lnTo>
                    <a:pt x="1056202" y="1274700"/>
                  </a:lnTo>
                  <a:lnTo>
                    <a:pt x="1057393" y="1278110"/>
                  </a:lnTo>
                  <a:lnTo>
                    <a:pt x="1058543" y="1261334"/>
                  </a:lnTo>
                  <a:lnTo>
                    <a:pt x="1059734" y="1271295"/>
                  </a:lnTo>
                  <a:lnTo>
                    <a:pt x="1060885" y="1273127"/>
                  </a:lnTo>
                  <a:lnTo>
                    <a:pt x="1062035" y="1278894"/>
                  </a:lnTo>
                  <a:lnTo>
                    <a:pt x="1063226" y="1282825"/>
                  </a:lnTo>
                  <a:lnTo>
                    <a:pt x="1064376" y="1274963"/>
                  </a:lnTo>
                  <a:lnTo>
                    <a:pt x="1065526" y="1271032"/>
                  </a:lnTo>
                  <a:lnTo>
                    <a:pt x="1066718" y="1272605"/>
                  </a:lnTo>
                  <a:lnTo>
                    <a:pt x="1067868" y="1276273"/>
                  </a:lnTo>
                  <a:lnTo>
                    <a:pt x="1069018" y="1276273"/>
                  </a:lnTo>
                  <a:lnTo>
                    <a:pt x="1070209" y="1273127"/>
                  </a:lnTo>
                  <a:lnTo>
                    <a:pt x="1071359" y="1269985"/>
                  </a:lnTo>
                  <a:lnTo>
                    <a:pt x="1072510" y="1275748"/>
                  </a:lnTo>
                  <a:lnTo>
                    <a:pt x="1073700" y="1266317"/>
                  </a:lnTo>
                  <a:lnTo>
                    <a:pt x="1074851" y="1281252"/>
                  </a:lnTo>
                  <a:lnTo>
                    <a:pt x="1076042" y="1277058"/>
                  </a:lnTo>
                  <a:lnTo>
                    <a:pt x="1077192" y="1277584"/>
                  </a:lnTo>
                  <a:lnTo>
                    <a:pt x="1078342" y="1278110"/>
                  </a:lnTo>
                  <a:lnTo>
                    <a:pt x="1079533" y="1276011"/>
                  </a:lnTo>
                  <a:lnTo>
                    <a:pt x="1080684" y="1281778"/>
                  </a:lnTo>
                  <a:lnTo>
                    <a:pt x="1081833" y="1269985"/>
                  </a:lnTo>
                  <a:lnTo>
                    <a:pt x="1083025" y="1275748"/>
                  </a:lnTo>
                  <a:lnTo>
                    <a:pt x="1084175" y="1277058"/>
                  </a:lnTo>
                  <a:lnTo>
                    <a:pt x="1085325" y="1278631"/>
                  </a:lnTo>
                  <a:lnTo>
                    <a:pt x="1086516" y="1280204"/>
                  </a:lnTo>
                  <a:lnTo>
                    <a:pt x="1087667" y="1271817"/>
                  </a:lnTo>
                  <a:lnTo>
                    <a:pt x="1088858" y="1270769"/>
                  </a:lnTo>
                  <a:lnTo>
                    <a:pt x="1090008" y="1272605"/>
                  </a:lnTo>
                  <a:lnTo>
                    <a:pt x="1091158" y="1274963"/>
                  </a:lnTo>
                  <a:lnTo>
                    <a:pt x="1092349" y="1279420"/>
                  </a:lnTo>
                  <a:lnTo>
                    <a:pt x="1093500" y="1266054"/>
                  </a:lnTo>
                  <a:lnTo>
                    <a:pt x="1094649" y="1258192"/>
                  </a:lnTo>
                  <a:lnTo>
                    <a:pt x="1095841" y="1273127"/>
                  </a:lnTo>
                  <a:lnTo>
                    <a:pt x="1096991" y="1273390"/>
                  </a:lnTo>
                  <a:lnTo>
                    <a:pt x="1098141" y="1275489"/>
                  </a:lnTo>
                  <a:lnTo>
                    <a:pt x="1099332" y="1283610"/>
                  </a:lnTo>
                  <a:lnTo>
                    <a:pt x="1100482" y="1272080"/>
                  </a:lnTo>
                  <a:lnTo>
                    <a:pt x="1101633" y="1282299"/>
                  </a:lnTo>
                  <a:lnTo>
                    <a:pt x="1102824" y="1279679"/>
                  </a:lnTo>
                  <a:lnTo>
                    <a:pt x="1103974" y="1278894"/>
                  </a:lnTo>
                  <a:lnTo>
                    <a:pt x="1105165" y="1282041"/>
                  </a:lnTo>
                  <a:lnTo>
                    <a:pt x="1106315" y="1275748"/>
                  </a:lnTo>
                  <a:lnTo>
                    <a:pt x="1107465" y="1279679"/>
                  </a:lnTo>
                  <a:lnTo>
                    <a:pt x="1108657" y="1283088"/>
                  </a:lnTo>
                  <a:lnTo>
                    <a:pt x="1109807" y="1287804"/>
                  </a:lnTo>
                  <a:lnTo>
                    <a:pt x="1110957" y="1282299"/>
                  </a:lnTo>
                  <a:lnTo>
                    <a:pt x="1112148" y="1283351"/>
                  </a:lnTo>
                  <a:lnTo>
                    <a:pt x="1113298" y="1283088"/>
                  </a:lnTo>
                  <a:lnTo>
                    <a:pt x="1114449" y="1279157"/>
                  </a:lnTo>
                  <a:lnTo>
                    <a:pt x="1115640" y="1280989"/>
                  </a:lnTo>
                  <a:lnTo>
                    <a:pt x="1116790" y="1286493"/>
                  </a:lnTo>
                  <a:lnTo>
                    <a:pt x="1117940" y="1283610"/>
                  </a:lnTo>
                  <a:lnTo>
                    <a:pt x="1119131" y="1289640"/>
                  </a:lnTo>
                  <a:lnTo>
                    <a:pt x="1120281" y="1286230"/>
                  </a:lnTo>
                  <a:lnTo>
                    <a:pt x="1121472" y="1289640"/>
                  </a:lnTo>
                  <a:lnTo>
                    <a:pt x="1122623" y="1278368"/>
                  </a:lnTo>
                  <a:lnTo>
                    <a:pt x="1123773" y="1290424"/>
                  </a:lnTo>
                  <a:lnTo>
                    <a:pt x="1124964" y="1279157"/>
                  </a:lnTo>
                  <a:lnTo>
                    <a:pt x="1126114" y="1286493"/>
                  </a:lnTo>
                  <a:lnTo>
                    <a:pt x="1127264" y="1285972"/>
                  </a:lnTo>
                  <a:lnTo>
                    <a:pt x="1128456" y="1295144"/>
                  </a:lnTo>
                  <a:lnTo>
                    <a:pt x="1129606" y="1287282"/>
                  </a:lnTo>
                  <a:lnTo>
                    <a:pt x="1130756" y="1280467"/>
                  </a:lnTo>
                  <a:lnTo>
                    <a:pt x="1131947" y="1287804"/>
                  </a:lnTo>
                  <a:lnTo>
                    <a:pt x="1133097" y="1292260"/>
                  </a:lnTo>
                  <a:lnTo>
                    <a:pt x="1134247" y="1282299"/>
                  </a:lnTo>
                  <a:lnTo>
                    <a:pt x="1135439" y="1289903"/>
                  </a:lnTo>
                  <a:lnTo>
                    <a:pt x="1136589" y="1289640"/>
                  </a:lnTo>
                  <a:lnTo>
                    <a:pt x="1137780" y="1291213"/>
                  </a:lnTo>
                  <a:lnTo>
                    <a:pt x="1138930" y="1283610"/>
                  </a:lnTo>
                  <a:lnTo>
                    <a:pt x="1140080" y="1287541"/>
                  </a:lnTo>
                  <a:lnTo>
                    <a:pt x="1141272" y="1290424"/>
                  </a:lnTo>
                  <a:lnTo>
                    <a:pt x="1142421" y="1283873"/>
                  </a:lnTo>
                  <a:lnTo>
                    <a:pt x="1143572" y="1290950"/>
                  </a:lnTo>
                  <a:lnTo>
                    <a:pt x="1144763" y="1292523"/>
                  </a:lnTo>
                  <a:lnTo>
                    <a:pt x="1145913" y="1293308"/>
                  </a:lnTo>
                  <a:lnTo>
                    <a:pt x="1147063" y="1282562"/>
                  </a:lnTo>
                  <a:lnTo>
                    <a:pt x="1148254" y="1288592"/>
                  </a:lnTo>
                  <a:lnTo>
                    <a:pt x="1149405" y="1293045"/>
                  </a:lnTo>
                  <a:lnTo>
                    <a:pt x="1150555" y="1291472"/>
                  </a:lnTo>
                  <a:lnTo>
                    <a:pt x="1151746" y="1295929"/>
                  </a:lnTo>
                  <a:lnTo>
                    <a:pt x="1152896" y="1294355"/>
                  </a:lnTo>
                  <a:lnTo>
                    <a:pt x="1154088" y="1293834"/>
                  </a:lnTo>
                  <a:lnTo>
                    <a:pt x="1155237" y="1282825"/>
                  </a:lnTo>
                  <a:lnTo>
                    <a:pt x="1156388" y="1289903"/>
                  </a:lnTo>
                  <a:lnTo>
                    <a:pt x="1157579" y="1289114"/>
                  </a:lnTo>
                  <a:lnTo>
                    <a:pt x="1158729" y="1291213"/>
                  </a:lnTo>
                  <a:lnTo>
                    <a:pt x="1159879" y="1288067"/>
                  </a:lnTo>
                  <a:lnTo>
                    <a:pt x="1161070" y="1295666"/>
                  </a:lnTo>
                  <a:lnTo>
                    <a:pt x="1162221" y="1293571"/>
                  </a:lnTo>
                  <a:lnTo>
                    <a:pt x="1163371" y="1285972"/>
                  </a:lnTo>
                  <a:lnTo>
                    <a:pt x="1164562" y="1291213"/>
                  </a:lnTo>
                  <a:lnTo>
                    <a:pt x="1165712" y="1287804"/>
                  </a:lnTo>
                  <a:lnTo>
                    <a:pt x="1166903" y="1294881"/>
                  </a:lnTo>
                  <a:lnTo>
                    <a:pt x="1168053" y="1297239"/>
                  </a:lnTo>
                  <a:lnTo>
                    <a:pt x="1169203" y="1290424"/>
                  </a:lnTo>
                  <a:lnTo>
                    <a:pt x="1170395" y="1294093"/>
                  </a:lnTo>
                  <a:lnTo>
                    <a:pt x="1171545" y="1284398"/>
                  </a:lnTo>
                  <a:lnTo>
                    <a:pt x="1172695" y="1291472"/>
                  </a:lnTo>
                  <a:lnTo>
                    <a:pt x="1173886" y="1291213"/>
                  </a:lnTo>
                  <a:lnTo>
                    <a:pt x="1175036" y="1291735"/>
                  </a:lnTo>
                  <a:lnTo>
                    <a:pt x="1176187" y="1298549"/>
                  </a:lnTo>
                  <a:lnTo>
                    <a:pt x="1177378" y="1297239"/>
                  </a:lnTo>
                  <a:lnTo>
                    <a:pt x="1178528" y="1299334"/>
                  </a:lnTo>
                  <a:lnTo>
                    <a:pt x="1179678" y="1294618"/>
                  </a:lnTo>
                  <a:lnTo>
                    <a:pt x="1180869" y="1284920"/>
                  </a:lnTo>
                  <a:lnTo>
                    <a:pt x="1182019" y="1301696"/>
                  </a:lnTo>
                  <a:lnTo>
                    <a:pt x="1183211" y="1302217"/>
                  </a:lnTo>
                  <a:lnTo>
                    <a:pt x="1184361" y="1302217"/>
                  </a:lnTo>
                  <a:lnTo>
                    <a:pt x="1185511" y="1302217"/>
                  </a:lnTo>
                  <a:lnTo>
                    <a:pt x="1186702" y="1304054"/>
                  </a:lnTo>
                  <a:lnTo>
                    <a:pt x="1187852" y="1297239"/>
                  </a:lnTo>
                  <a:lnTo>
                    <a:pt x="1189003" y="1295403"/>
                  </a:lnTo>
                  <a:lnTo>
                    <a:pt x="1190193" y="1301433"/>
                  </a:lnTo>
                  <a:lnTo>
                    <a:pt x="1191344" y="1303528"/>
                  </a:lnTo>
                  <a:lnTo>
                    <a:pt x="1192494" y="1304054"/>
                  </a:lnTo>
                  <a:lnTo>
                    <a:pt x="1193685" y="1303791"/>
                  </a:lnTo>
                  <a:lnTo>
                    <a:pt x="1194835" y="1303006"/>
                  </a:lnTo>
                  <a:lnTo>
                    <a:pt x="1195985" y="1299075"/>
                  </a:lnTo>
                  <a:lnTo>
                    <a:pt x="1197177" y="1297502"/>
                  </a:lnTo>
                  <a:lnTo>
                    <a:pt x="1198327" y="1304575"/>
                  </a:lnTo>
                  <a:lnTo>
                    <a:pt x="1199518" y="1304575"/>
                  </a:lnTo>
                  <a:lnTo>
                    <a:pt x="1200668" y="1304316"/>
                  </a:lnTo>
                  <a:lnTo>
                    <a:pt x="1201818" y="1303528"/>
                  </a:lnTo>
                  <a:lnTo>
                    <a:pt x="1203009" y="1304054"/>
                  </a:lnTo>
                  <a:lnTo>
                    <a:pt x="1204160" y="1300123"/>
                  </a:lnTo>
                  <a:lnTo>
                    <a:pt x="1205310" y="1298024"/>
                  </a:lnTo>
                  <a:lnTo>
                    <a:pt x="1206501" y="1305627"/>
                  </a:lnTo>
                  <a:lnTo>
                    <a:pt x="1207651" y="1305101"/>
                  </a:lnTo>
                  <a:lnTo>
                    <a:pt x="1208801" y="1301955"/>
                  </a:lnTo>
                  <a:lnTo>
                    <a:pt x="1209993" y="1305101"/>
                  </a:lnTo>
                  <a:lnTo>
                    <a:pt x="1211143" y="1304316"/>
                  </a:lnTo>
                  <a:lnTo>
                    <a:pt x="1212293" y="1302743"/>
                  </a:lnTo>
                  <a:lnTo>
                    <a:pt x="1213484" y="1299075"/>
                  </a:lnTo>
                  <a:lnTo>
                    <a:pt x="1214634" y="1304838"/>
                  </a:lnTo>
                  <a:lnTo>
                    <a:pt x="1215825" y="1305627"/>
                  </a:lnTo>
                  <a:lnTo>
                    <a:pt x="1216975" y="1304838"/>
                  </a:lnTo>
                  <a:lnTo>
                    <a:pt x="1218126" y="1305364"/>
                  </a:lnTo>
                  <a:lnTo>
                    <a:pt x="1219317" y="1306148"/>
                  </a:lnTo>
                  <a:lnTo>
                    <a:pt x="1220467" y="1305101"/>
                  </a:lnTo>
                  <a:lnTo>
                    <a:pt x="1221617" y="1297239"/>
                  </a:lnTo>
                  <a:lnTo>
                    <a:pt x="1222809" y="1305101"/>
                  </a:lnTo>
                  <a:lnTo>
                    <a:pt x="1223959" y="1306148"/>
                  </a:lnTo>
                  <a:lnTo>
                    <a:pt x="1225109" y="1306148"/>
                  </a:lnTo>
                  <a:lnTo>
                    <a:pt x="1226300" y="1304054"/>
                  </a:lnTo>
                  <a:lnTo>
                    <a:pt x="1227450" y="1306411"/>
                  </a:lnTo>
                  <a:lnTo>
                    <a:pt x="1228600" y="1302743"/>
                  </a:lnTo>
                  <a:lnTo>
                    <a:pt x="1229791" y="1305886"/>
                  </a:lnTo>
                  <a:lnTo>
                    <a:pt x="1230942" y="1306148"/>
                  </a:lnTo>
                  <a:lnTo>
                    <a:pt x="1232133" y="1305364"/>
                  </a:lnTo>
                  <a:lnTo>
                    <a:pt x="1233283" y="1306411"/>
                  </a:lnTo>
                  <a:lnTo>
                    <a:pt x="1234433" y="1303006"/>
                  </a:lnTo>
                  <a:lnTo>
                    <a:pt x="1235624" y="1303791"/>
                  </a:lnTo>
                  <a:lnTo>
                    <a:pt x="1236775" y="1302743"/>
                  </a:lnTo>
                  <a:lnTo>
                    <a:pt x="1237924" y="1303006"/>
                  </a:lnTo>
                  <a:lnTo>
                    <a:pt x="1239116" y="1305364"/>
                  </a:lnTo>
                  <a:lnTo>
                    <a:pt x="1240266" y="1304838"/>
                  </a:lnTo>
                  <a:lnTo>
                    <a:pt x="1241416" y="1305886"/>
                  </a:lnTo>
                  <a:lnTo>
                    <a:pt x="1242607" y="1305101"/>
                  </a:lnTo>
                  <a:lnTo>
                    <a:pt x="1243757" y="1304575"/>
                  </a:lnTo>
                  <a:lnTo>
                    <a:pt x="1244949" y="1305886"/>
                  </a:lnTo>
                  <a:lnTo>
                    <a:pt x="1246099" y="1301170"/>
                  </a:lnTo>
                  <a:lnTo>
                    <a:pt x="1247249" y="1306937"/>
                  </a:lnTo>
                  <a:lnTo>
                    <a:pt x="1248440" y="1305364"/>
                  </a:lnTo>
                  <a:lnTo>
                    <a:pt x="1249591" y="1305886"/>
                  </a:lnTo>
                  <a:lnTo>
                    <a:pt x="1250740" y="1306411"/>
                  </a:lnTo>
                  <a:lnTo>
                    <a:pt x="1251932" y="1306411"/>
                  </a:lnTo>
                  <a:lnTo>
                    <a:pt x="1253082" y="1304838"/>
                  </a:lnTo>
                  <a:lnTo>
                    <a:pt x="1254232" y="1302743"/>
                  </a:lnTo>
                  <a:lnTo>
                    <a:pt x="1255423" y="1306411"/>
                  </a:lnTo>
                  <a:lnTo>
                    <a:pt x="1256573" y="1306148"/>
                  </a:lnTo>
                  <a:lnTo>
                    <a:pt x="1257724" y="1306148"/>
                  </a:lnTo>
                  <a:lnTo>
                    <a:pt x="1258914" y="1306411"/>
                  </a:lnTo>
                  <a:lnTo>
                    <a:pt x="1260065" y="1305886"/>
                  </a:lnTo>
                  <a:lnTo>
                    <a:pt x="1261256" y="1303528"/>
                  </a:lnTo>
                  <a:lnTo>
                    <a:pt x="1262406" y="1304054"/>
                  </a:lnTo>
                  <a:lnTo>
                    <a:pt x="1263556" y="1304316"/>
                  </a:lnTo>
                  <a:lnTo>
                    <a:pt x="1264748" y="1306148"/>
                  </a:lnTo>
                  <a:lnTo>
                    <a:pt x="1265898" y="1305886"/>
                  </a:lnTo>
                  <a:lnTo>
                    <a:pt x="1267048" y="1306674"/>
                  </a:lnTo>
                  <a:lnTo>
                    <a:pt x="1268239" y="1304838"/>
                  </a:lnTo>
                  <a:lnTo>
                    <a:pt x="1269389" y="1304838"/>
                  </a:lnTo>
                  <a:lnTo>
                    <a:pt x="1270539" y="1301955"/>
                  </a:lnTo>
                  <a:lnTo>
                    <a:pt x="1271731" y="1305886"/>
                  </a:lnTo>
                  <a:lnTo>
                    <a:pt x="1272881" y="1305627"/>
                  </a:lnTo>
                  <a:lnTo>
                    <a:pt x="1274031" y="1305886"/>
                  </a:lnTo>
                  <a:lnTo>
                    <a:pt x="1275222" y="1306674"/>
                  </a:lnTo>
                  <a:lnTo>
                    <a:pt x="1276372" y="1306411"/>
                  </a:lnTo>
                  <a:lnTo>
                    <a:pt x="1277563" y="1304838"/>
                  </a:lnTo>
                  <a:lnTo>
                    <a:pt x="1278714" y="1302743"/>
                  </a:lnTo>
                  <a:lnTo>
                    <a:pt x="1279864" y="1304575"/>
                  </a:lnTo>
                  <a:lnTo>
                    <a:pt x="1281055" y="1305627"/>
                  </a:lnTo>
                  <a:lnTo>
                    <a:pt x="1282205" y="1306674"/>
                  </a:lnTo>
                  <a:lnTo>
                    <a:pt x="1283355" y="1304575"/>
                  </a:lnTo>
                  <a:lnTo>
                    <a:pt x="1284547" y="1306674"/>
                  </a:lnTo>
                  <a:lnTo>
                    <a:pt x="1285696" y="1304575"/>
                  </a:lnTo>
                  <a:lnTo>
                    <a:pt x="1286847" y="1302743"/>
                  </a:lnTo>
                  <a:lnTo>
                    <a:pt x="1288038" y="1305886"/>
                  </a:lnTo>
                  <a:lnTo>
                    <a:pt x="1289188" y="1306674"/>
                  </a:lnTo>
                  <a:lnTo>
                    <a:pt x="1290338" y="1306411"/>
                  </a:lnTo>
                  <a:lnTo>
                    <a:pt x="1291530" y="1305886"/>
                  </a:lnTo>
                  <a:lnTo>
                    <a:pt x="1292680" y="1307196"/>
                  </a:lnTo>
                  <a:lnTo>
                    <a:pt x="1293871" y="1303265"/>
                  </a:lnTo>
                  <a:lnTo>
                    <a:pt x="1295021" y="1303265"/>
                  </a:lnTo>
                  <a:lnTo>
                    <a:pt x="1296171" y="1306148"/>
                  </a:lnTo>
                  <a:lnTo>
                    <a:pt x="1297363" y="1304575"/>
                  </a:lnTo>
                  <a:lnTo>
                    <a:pt x="1298512" y="1307459"/>
                  </a:lnTo>
                  <a:lnTo>
                    <a:pt x="1299663" y="1305627"/>
                  </a:lnTo>
                  <a:lnTo>
                    <a:pt x="1300854" y="1306148"/>
                  </a:lnTo>
                  <a:lnTo>
                    <a:pt x="1302004" y="1306411"/>
                  </a:lnTo>
                  <a:lnTo>
                    <a:pt x="1303154" y="1303528"/>
                  </a:lnTo>
                  <a:lnTo>
                    <a:pt x="1304345" y="1305627"/>
                  </a:lnTo>
                  <a:lnTo>
                    <a:pt x="1305496" y="1305886"/>
                  </a:lnTo>
                  <a:lnTo>
                    <a:pt x="1306687" y="1306411"/>
                  </a:lnTo>
                  <a:lnTo>
                    <a:pt x="1307837" y="1306674"/>
                  </a:lnTo>
                  <a:lnTo>
                    <a:pt x="1308987" y="1306674"/>
                  </a:lnTo>
                  <a:lnTo>
                    <a:pt x="1310178" y="1305101"/>
                  </a:lnTo>
                  <a:lnTo>
                    <a:pt x="1311328" y="1304054"/>
                  </a:lnTo>
                  <a:lnTo>
                    <a:pt x="1312478" y="1305886"/>
                  </a:lnTo>
                  <a:lnTo>
                    <a:pt x="1313670" y="1307196"/>
                  </a:lnTo>
                  <a:lnTo>
                    <a:pt x="1314820" y="1305886"/>
                  </a:lnTo>
                  <a:lnTo>
                    <a:pt x="1315970" y="1307459"/>
                  </a:lnTo>
                  <a:lnTo>
                    <a:pt x="1317161" y="1305886"/>
                  </a:lnTo>
                  <a:lnTo>
                    <a:pt x="1318312" y="1304575"/>
                  </a:lnTo>
                  <a:lnTo>
                    <a:pt x="1318887" y="1303943"/>
                  </a:lnTo>
                </a:path>
              </a:pathLst>
            </a:custGeom>
            <a:noFill/>
            <a:ln w="6161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0105BEF3-EAA0-CE7B-1CC1-33BAB8C89F0F}"/>
                </a:ext>
              </a:extLst>
            </p:cNvPr>
            <p:cNvSpPr/>
            <p:nvPr/>
          </p:nvSpPr>
          <p:spPr>
            <a:xfrm>
              <a:off x="6461416" y="2716423"/>
              <a:ext cx="1318886" cy="828920"/>
            </a:xfrm>
            <a:custGeom>
              <a:avLst/>
              <a:gdLst>
                <a:gd name="connsiteX0" fmla="*/ 0 w 1318886"/>
                <a:gd name="connsiteY0" fmla="*/ 828921 h 828920"/>
                <a:gd name="connsiteX1" fmla="*/ 863 w 1318886"/>
                <a:gd name="connsiteY1" fmla="*/ 828921 h 828920"/>
                <a:gd name="connsiteX2" fmla="*/ 2013 w 1318886"/>
                <a:gd name="connsiteY2" fmla="*/ 828921 h 828920"/>
                <a:gd name="connsiteX3" fmla="*/ 3204 w 1318886"/>
                <a:gd name="connsiteY3" fmla="*/ 828921 h 828920"/>
                <a:gd name="connsiteX4" fmla="*/ 4354 w 1318886"/>
                <a:gd name="connsiteY4" fmla="*/ 828921 h 828920"/>
                <a:gd name="connsiteX5" fmla="*/ 5505 w 1318886"/>
                <a:gd name="connsiteY5" fmla="*/ 828921 h 828920"/>
                <a:gd name="connsiteX6" fmla="*/ 6695 w 1318886"/>
                <a:gd name="connsiteY6" fmla="*/ 828921 h 828920"/>
                <a:gd name="connsiteX7" fmla="*/ 7846 w 1318886"/>
                <a:gd name="connsiteY7" fmla="*/ 828921 h 828920"/>
                <a:gd name="connsiteX8" fmla="*/ 8996 w 1318886"/>
                <a:gd name="connsiteY8" fmla="*/ 828921 h 828920"/>
                <a:gd name="connsiteX9" fmla="*/ 10187 w 1318886"/>
                <a:gd name="connsiteY9" fmla="*/ 828921 h 828920"/>
                <a:gd name="connsiteX10" fmla="*/ 11337 w 1318886"/>
                <a:gd name="connsiteY10" fmla="*/ 828921 h 828920"/>
                <a:gd name="connsiteX11" fmla="*/ 12487 w 1318886"/>
                <a:gd name="connsiteY11" fmla="*/ 828921 h 828920"/>
                <a:gd name="connsiteX12" fmla="*/ 13679 w 1318886"/>
                <a:gd name="connsiteY12" fmla="*/ 828921 h 828920"/>
                <a:gd name="connsiteX13" fmla="*/ 14829 w 1318886"/>
                <a:gd name="connsiteY13" fmla="*/ 828921 h 828920"/>
                <a:gd name="connsiteX14" fmla="*/ 15979 w 1318886"/>
                <a:gd name="connsiteY14" fmla="*/ 828921 h 828920"/>
                <a:gd name="connsiteX15" fmla="*/ 17170 w 1318886"/>
                <a:gd name="connsiteY15" fmla="*/ 828921 h 828920"/>
                <a:gd name="connsiteX16" fmla="*/ 18320 w 1318886"/>
                <a:gd name="connsiteY16" fmla="*/ 828921 h 828920"/>
                <a:gd name="connsiteX17" fmla="*/ 19511 w 1318886"/>
                <a:gd name="connsiteY17" fmla="*/ 828921 h 828920"/>
                <a:gd name="connsiteX18" fmla="*/ 20662 w 1318886"/>
                <a:gd name="connsiteY18" fmla="*/ 828921 h 828920"/>
                <a:gd name="connsiteX19" fmla="*/ 21812 w 1318886"/>
                <a:gd name="connsiteY19" fmla="*/ 828921 h 828920"/>
                <a:gd name="connsiteX20" fmla="*/ 23003 w 1318886"/>
                <a:gd name="connsiteY20" fmla="*/ 828921 h 828920"/>
                <a:gd name="connsiteX21" fmla="*/ 24153 w 1318886"/>
                <a:gd name="connsiteY21" fmla="*/ 828921 h 828920"/>
                <a:gd name="connsiteX22" fmla="*/ 25303 w 1318886"/>
                <a:gd name="connsiteY22" fmla="*/ 828921 h 828920"/>
                <a:gd name="connsiteX23" fmla="*/ 26495 w 1318886"/>
                <a:gd name="connsiteY23" fmla="*/ 828921 h 828920"/>
                <a:gd name="connsiteX24" fmla="*/ 27644 w 1318886"/>
                <a:gd name="connsiteY24" fmla="*/ 828921 h 828920"/>
                <a:gd name="connsiteX25" fmla="*/ 28795 w 1318886"/>
                <a:gd name="connsiteY25" fmla="*/ 828921 h 828920"/>
                <a:gd name="connsiteX26" fmla="*/ 29986 w 1318886"/>
                <a:gd name="connsiteY26" fmla="*/ 828921 h 828920"/>
                <a:gd name="connsiteX27" fmla="*/ 31136 w 1318886"/>
                <a:gd name="connsiteY27" fmla="*/ 828921 h 828920"/>
                <a:gd name="connsiteX28" fmla="*/ 32327 w 1318886"/>
                <a:gd name="connsiteY28" fmla="*/ 828921 h 828920"/>
                <a:gd name="connsiteX29" fmla="*/ 33478 w 1318886"/>
                <a:gd name="connsiteY29" fmla="*/ 828921 h 828920"/>
                <a:gd name="connsiteX30" fmla="*/ 34628 w 1318886"/>
                <a:gd name="connsiteY30" fmla="*/ 828921 h 828920"/>
                <a:gd name="connsiteX31" fmla="*/ 35819 w 1318886"/>
                <a:gd name="connsiteY31" fmla="*/ 828921 h 828920"/>
                <a:gd name="connsiteX32" fmla="*/ 36969 w 1318886"/>
                <a:gd name="connsiteY32" fmla="*/ 828921 h 828920"/>
                <a:gd name="connsiteX33" fmla="*/ 38119 w 1318886"/>
                <a:gd name="connsiteY33" fmla="*/ 828921 h 828920"/>
                <a:gd name="connsiteX34" fmla="*/ 39311 w 1318886"/>
                <a:gd name="connsiteY34" fmla="*/ 828921 h 828920"/>
                <a:gd name="connsiteX35" fmla="*/ 40461 w 1318886"/>
                <a:gd name="connsiteY35" fmla="*/ 828921 h 828920"/>
                <a:gd name="connsiteX36" fmla="*/ 41611 w 1318886"/>
                <a:gd name="connsiteY36" fmla="*/ 828921 h 828920"/>
                <a:gd name="connsiteX37" fmla="*/ 42802 w 1318886"/>
                <a:gd name="connsiteY37" fmla="*/ 828921 h 828920"/>
                <a:gd name="connsiteX38" fmla="*/ 43952 w 1318886"/>
                <a:gd name="connsiteY38" fmla="*/ 828921 h 828920"/>
                <a:gd name="connsiteX39" fmla="*/ 45102 w 1318886"/>
                <a:gd name="connsiteY39" fmla="*/ 828921 h 828920"/>
                <a:gd name="connsiteX40" fmla="*/ 46293 w 1318886"/>
                <a:gd name="connsiteY40" fmla="*/ 828921 h 828920"/>
                <a:gd name="connsiteX41" fmla="*/ 47444 w 1318886"/>
                <a:gd name="connsiteY41" fmla="*/ 828921 h 828920"/>
                <a:gd name="connsiteX42" fmla="*/ 48635 w 1318886"/>
                <a:gd name="connsiteY42" fmla="*/ 828921 h 828920"/>
                <a:gd name="connsiteX43" fmla="*/ 49785 w 1318886"/>
                <a:gd name="connsiteY43" fmla="*/ 828921 h 828920"/>
                <a:gd name="connsiteX44" fmla="*/ 50935 w 1318886"/>
                <a:gd name="connsiteY44" fmla="*/ 828921 h 828920"/>
                <a:gd name="connsiteX45" fmla="*/ 52126 w 1318886"/>
                <a:gd name="connsiteY45" fmla="*/ 828921 h 828920"/>
                <a:gd name="connsiteX46" fmla="*/ 53277 w 1318886"/>
                <a:gd name="connsiteY46" fmla="*/ 828921 h 828920"/>
                <a:gd name="connsiteX47" fmla="*/ 54426 w 1318886"/>
                <a:gd name="connsiteY47" fmla="*/ 828921 h 828920"/>
                <a:gd name="connsiteX48" fmla="*/ 55618 w 1318886"/>
                <a:gd name="connsiteY48" fmla="*/ 828921 h 828920"/>
                <a:gd name="connsiteX49" fmla="*/ 56768 w 1318886"/>
                <a:gd name="connsiteY49" fmla="*/ 828921 h 828920"/>
                <a:gd name="connsiteX50" fmla="*/ 57918 w 1318886"/>
                <a:gd name="connsiteY50" fmla="*/ 828921 h 828920"/>
                <a:gd name="connsiteX51" fmla="*/ 59109 w 1318886"/>
                <a:gd name="connsiteY51" fmla="*/ 828921 h 828920"/>
                <a:gd name="connsiteX52" fmla="*/ 60259 w 1318886"/>
                <a:gd name="connsiteY52" fmla="*/ 828921 h 828920"/>
                <a:gd name="connsiteX53" fmla="*/ 61410 w 1318886"/>
                <a:gd name="connsiteY53" fmla="*/ 828921 h 828920"/>
                <a:gd name="connsiteX54" fmla="*/ 62601 w 1318886"/>
                <a:gd name="connsiteY54" fmla="*/ 828921 h 828920"/>
                <a:gd name="connsiteX55" fmla="*/ 63751 w 1318886"/>
                <a:gd name="connsiteY55" fmla="*/ 828921 h 828920"/>
                <a:gd name="connsiteX56" fmla="*/ 64942 w 1318886"/>
                <a:gd name="connsiteY56" fmla="*/ 828921 h 828920"/>
                <a:gd name="connsiteX57" fmla="*/ 66093 w 1318886"/>
                <a:gd name="connsiteY57" fmla="*/ 828921 h 828920"/>
                <a:gd name="connsiteX58" fmla="*/ 67242 w 1318886"/>
                <a:gd name="connsiteY58" fmla="*/ 828921 h 828920"/>
                <a:gd name="connsiteX59" fmla="*/ 68434 w 1318886"/>
                <a:gd name="connsiteY59" fmla="*/ 828921 h 828920"/>
                <a:gd name="connsiteX60" fmla="*/ 69584 w 1318886"/>
                <a:gd name="connsiteY60" fmla="*/ 828921 h 828920"/>
                <a:gd name="connsiteX61" fmla="*/ 70734 w 1318886"/>
                <a:gd name="connsiteY61" fmla="*/ 828921 h 828920"/>
                <a:gd name="connsiteX62" fmla="*/ 71925 w 1318886"/>
                <a:gd name="connsiteY62" fmla="*/ 828921 h 828920"/>
                <a:gd name="connsiteX63" fmla="*/ 73075 w 1318886"/>
                <a:gd name="connsiteY63" fmla="*/ 828921 h 828920"/>
                <a:gd name="connsiteX64" fmla="*/ 74226 w 1318886"/>
                <a:gd name="connsiteY64" fmla="*/ 828921 h 828920"/>
                <a:gd name="connsiteX65" fmla="*/ 75417 w 1318886"/>
                <a:gd name="connsiteY65" fmla="*/ 828921 h 828920"/>
                <a:gd name="connsiteX66" fmla="*/ 76567 w 1318886"/>
                <a:gd name="connsiteY66" fmla="*/ 828921 h 828920"/>
                <a:gd name="connsiteX67" fmla="*/ 77717 w 1318886"/>
                <a:gd name="connsiteY67" fmla="*/ 828921 h 828920"/>
                <a:gd name="connsiteX68" fmla="*/ 78908 w 1318886"/>
                <a:gd name="connsiteY68" fmla="*/ 828921 h 828920"/>
                <a:gd name="connsiteX69" fmla="*/ 80058 w 1318886"/>
                <a:gd name="connsiteY69" fmla="*/ 828921 h 828920"/>
                <a:gd name="connsiteX70" fmla="*/ 81250 w 1318886"/>
                <a:gd name="connsiteY70" fmla="*/ 828921 h 828920"/>
                <a:gd name="connsiteX71" fmla="*/ 82400 w 1318886"/>
                <a:gd name="connsiteY71" fmla="*/ 828921 h 828920"/>
                <a:gd name="connsiteX72" fmla="*/ 83550 w 1318886"/>
                <a:gd name="connsiteY72" fmla="*/ 828921 h 828920"/>
                <a:gd name="connsiteX73" fmla="*/ 84741 w 1318886"/>
                <a:gd name="connsiteY73" fmla="*/ 828921 h 828920"/>
                <a:gd name="connsiteX74" fmla="*/ 85891 w 1318886"/>
                <a:gd name="connsiteY74" fmla="*/ 828921 h 828920"/>
                <a:gd name="connsiteX75" fmla="*/ 87042 w 1318886"/>
                <a:gd name="connsiteY75" fmla="*/ 828921 h 828920"/>
                <a:gd name="connsiteX76" fmla="*/ 88232 w 1318886"/>
                <a:gd name="connsiteY76" fmla="*/ 828921 h 828920"/>
                <a:gd name="connsiteX77" fmla="*/ 89383 w 1318886"/>
                <a:gd name="connsiteY77" fmla="*/ 828921 h 828920"/>
                <a:gd name="connsiteX78" fmla="*/ 90533 w 1318886"/>
                <a:gd name="connsiteY78" fmla="*/ 828921 h 828920"/>
                <a:gd name="connsiteX79" fmla="*/ 91724 w 1318886"/>
                <a:gd name="connsiteY79" fmla="*/ 828921 h 828920"/>
                <a:gd name="connsiteX80" fmla="*/ 92874 w 1318886"/>
                <a:gd name="connsiteY80" fmla="*/ 828921 h 828920"/>
                <a:gd name="connsiteX81" fmla="*/ 94024 w 1318886"/>
                <a:gd name="connsiteY81" fmla="*/ 828921 h 828920"/>
                <a:gd name="connsiteX82" fmla="*/ 95216 w 1318886"/>
                <a:gd name="connsiteY82" fmla="*/ 828921 h 828920"/>
                <a:gd name="connsiteX83" fmla="*/ 96366 w 1318886"/>
                <a:gd name="connsiteY83" fmla="*/ 828921 h 828920"/>
                <a:gd name="connsiteX84" fmla="*/ 97557 w 1318886"/>
                <a:gd name="connsiteY84" fmla="*/ 828921 h 828920"/>
                <a:gd name="connsiteX85" fmla="*/ 98707 w 1318886"/>
                <a:gd name="connsiteY85" fmla="*/ 828921 h 828920"/>
                <a:gd name="connsiteX86" fmla="*/ 99857 w 1318886"/>
                <a:gd name="connsiteY86" fmla="*/ 828921 h 828920"/>
                <a:gd name="connsiteX87" fmla="*/ 101049 w 1318886"/>
                <a:gd name="connsiteY87" fmla="*/ 828921 h 828920"/>
                <a:gd name="connsiteX88" fmla="*/ 102199 w 1318886"/>
                <a:gd name="connsiteY88" fmla="*/ 828921 h 828920"/>
                <a:gd name="connsiteX89" fmla="*/ 103349 w 1318886"/>
                <a:gd name="connsiteY89" fmla="*/ 828921 h 828920"/>
                <a:gd name="connsiteX90" fmla="*/ 104540 w 1318886"/>
                <a:gd name="connsiteY90" fmla="*/ 828921 h 828920"/>
                <a:gd name="connsiteX91" fmla="*/ 105690 w 1318886"/>
                <a:gd name="connsiteY91" fmla="*/ 828921 h 828920"/>
                <a:gd name="connsiteX92" fmla="*/ 106840 w 1318886"/>
                <a:gd name="connsiteY92" fmla="*/ 828921 h 828920"/>
                <a:gd name="connsiteX93" fmla="*/ 108032 w 1318886"/>
                <a:gd name="connsiteY93" fmla="*/ 828921 h 828920"/>
                <a:gd name="connsiteX94" fmla="*/ 109182 w 1318886"/>
                <a:gd name="connsiteY94" fmla="*/ 828921 h 828920"/>
                <a:gd name="connsiteX95" fmla="*/ 110373 w 1318886"/>
                <a:gd name="connsiteY95" fmla="*/ 828921 h 828920"/>
                <a:gd name="connsiteX96" fmla="*/ 111523 w 1318886"/>
                <a:gd name="connsiteY96" fmla="*/ 828921 h 828920"/>
                <a:gd name="connsiteX97" fmla="*/ 112673 w 1318886"/>
                <a:gd name="connsiteY97" fmla="*/ 828921 h 828920"/>
                <a:gd name="connsiteX98" fmla="*/ 113865 w 1318886"/>
                <a:gd name="connsiteY98" fmla="*/ 828921 h 828920"/>
                <a:gd name="connsiteX99" fmla="*/ 115014 w 1318886"/>
                <a:gd name="connsiteY99" fmla="*/ 828921 h 828920"/>
                <a:gd name="connsiteX100" fmla="*/ 116165 w 1318886"/>
                <a:gd name="connsiteY100" fmla="*/ 828921 h 828920"/>
                <a:gd name="connsiteX101" fmla="*/ 117356 w 1318886"/>
                <a:gd name="connsiteY101" fmla="*/ 828921 h 828920"/>
                <a:gd name="connsiteX102" fmla="*/ 118506 w 1318886"/>
                <a:gd name="connsiteY102" fmla="*/ 828921 h 828920"/>
                <a:gd name="connsiteX103" fmla="*/ 119656 w 1318886"/>
                <a:gd name="connsiteY103" fmla="*/ 828921 h 828920"/>
                <a:gd name="connsiteX104" fmla="*/ 120847 w 1318886"/>
                <a:gd name="connsiteY104" fmla="*/ 828921 h 828920"/>
                <a:gd name="connsiteX105" fmla="*/ 121998 w 1318886"/>
                <a:gd name="connsiteY105" fmla="*/ 828921 h 828920"/>
                <a:gd name="connsiteX106" fmla="*/ 123147 w 1318886"/>
                <a:gd name="connsiteY106" fmla="*/ 828921 h 828920"/>
                <a:gd name="connsiteX107" fmla="*/ 124339 w 1318886"/>
                <a:gd name="connsiteY107" fmla="*/ 828921 h 828920"/>
                <a:gd name="connsiteX108" fmla="*/ 125489 w 1318886"/>
                <a:gd name="connsiteY108" fmla="*/ 828921 h 828920"/>
                <a:gd name="connsiteX109" fmla="*/ 126680 w 1318886"/>
                <a:gd name="connsiteY109" fmla="*/ 828921 h 828920"/>
                <a:gd name="connsiteX110" fmla="*/ 127830 w 1318886"/>
                <a:gd name="connsiteY110" fmla="*/ 828921 h 828920"/>
                <a:gd name="connsiteX111" fmla="*/ 128981 w 1318886"/>
                <a:gd name="connsiteY111" fmla="*/ 828921 h 828920"/>
                <a:gd name="connsiteX112" fmla="*/ 130172 w 1318886"/>
                <a:gd name="connsiteY112" fmla="*/ 828921 h 828920"/>
                <a:gd name="connsiteX113" fmla="*/ 131322 w 1318886"/>
                <a:gd name="connsiteY113" fmla="*/ 828921 h 828920"/>
                <a:gd name="connsiteX114" fmla="*/ 132472 w 1318886"/>
                <a:gd name="connsiteY114" fmla="*/ 828921 h 828920"/>
                <a:gd name="connsiteX115" fmla="*/ 133663 w 1318886"/>
                <a:gd name="connsiteY115" fmla="*/ 828921 h 828920"/>
                <a:gd name="connsiteX116" fmla="*/ 134814 w 1318886"/>
                <a:gd name="connsiteY116" fmla="*/ 828921 h 828920"/>
                <a:gd name="connsiteX117" fmla="*/ 135964 w 1318886"/>
                <a:gd name="connsiteY117" fmla="*/ 828921 h 828920"/>
                <a:gd name="connsiteX118" fmla="*/ 137155 w 1318886"/>
                <a:gd name="connsiteY118" fmla="*/ 828921 h 828920"/>
                <a:gd name="connsiteX119" fmla="*/ 138305 w 1318886"/>
                <a:gd name="connsiteY119" fmla="*/ 828921 h 828920"/>
                <a:gd name="connsiteX120" fmla="*/ 139455 w 1318886"/>
                <a:gd name="connsiteY120" fmla="*/ 828921 h 828920"/>
                <a:gd name="connsiteX121" fmla="*/ 140646 w 1318886"/>
                <a:gd name="connsiteY121" fmla="*/ 828921 h 828920"/>
                <a:gd name="connsiteX122" fmla="*/ 141796 w 1318886"/>
                <a:gd name="connsiteY122" fmla="*/ 828921 h 828920"/>
                <a:gd name="connsiteX123" fmla="*/ 142988 w 1318886"/>
                <a:gd name="connsiteY123" fmla="*/ 828921 h 828920"/>
                <a:gd name="connsiteX124" fmla="*/ 144138 w 1318886"/>
                <a:gd name="connsiteY124" fmla="*/ 828921 h 828920"/>
                <a:gd name="connsiteX125" fmla="*/ 145288 w 1318886"/>
                <a:gd name="connsiteY125" fmla="*/ 828921 h 828920"/>
                <a:gd name="connsiteX126" fmla="*/ 146479 w 1318886"/>
                <a:gd name="connsiteY126" fmla="*/ 828921 h 828920"/>
                <a:gd name="connsiteX127" fmla="*/ 147629 w 1318886"/>
                <a:gd name="connsiteY127" fmla="*/ 828921 h 828920"/>
                <a:gd name="connsiteX128" fmla="*/ 148780 w 1318886"/>
                <a:gd name="connsiteY128" fmla="*/ 828921 h 828920"/>
                <a:gd name="connsiteX129" fmla="*/ 149971 w 1318886"/>
                <a:gd name="connsiteY129" fmla="*/ 828921 h 828920"/>
                <a:gd name="connsiteX130" fmla="*/ 151121 w 1318886"/>
                <a:gd name="connsiteY130" fmla="*/ 828921 h 828920"/>
                <a:gd name="connsiteX131" fmla="*/ 152271 w 1318886"/>
                <a:gd name="connsiteY131" fmla="*/ 828921 h 828920"/>
                <a:gd name="connsiteX132" fmla="*/ 153462 w 1318886"/>
                <a:gd name="connsiteY132" fmla="*/ 828921 h 828920"/>
                <a:gd name="connsiteX133" fmla="*/ 154612 w 1318886"/>
                <a:gd name="connsiteY133" fmla="*/ 828921 h 828920"/>
                <a:gd name="connsiteX134" fmla="*/ 155763 w 1318886"/>
                <a:gd name="connsiteY134" fmla="*/ 828921 h 828920"/>
                <a:gd name="connsiteX135" fmla="*/ 156954 w 1318886"/>
                <a:gd name="connsiteY135" fmla="*/ 828921 h 828920"/>
                <a:gd name="connsiteX136" fmla="*/ 158104 w 1318886"/>
                <a:gd name="connsiteY136" fmla="*/ 828921 h 828920"/>
                <a:gd name="connsiteX137" fmla="*/ 159295 w 1318886"/>
                <a:gd name="connsiteY137" fmla="*/ 828921 h 828920"/>
                <a:gd name="connsiteX138" fmla="*/ 160445 w 1318886"/>
                <a:gd name="connsiteY138" fmla="*/ 828921 h 828920"/>
                <a:gd name="connsiteX139" fmla="*/ 161596 w 1318886"/>
                <a:gd name="connsiteY139" fmla="*/ 828921 h 828920"/>
                <a:gd name="connsiteX140" fmla="*/ 162786 w 1318886"/>
                <a:gd name="connsiteY140" fmla="*/ 828921 h 828920"/>
                <a:gd name="connsiteX141" fmla="*/ 163937 w 1318886"/>
                <a:gd name="connsiteY141" fmla="*/ 828921 h 828920"/>
                <a:gd name="connsiteX142" fmla="*/ 165087 w 1318886"/>
                <a:gd name="connsiteY142" fmla="*/ 828921 h 828920"/>
                <a:gd name="connsiteX143" fmla="*/ 166278 w 1318886"/>
                <a:gd name="connsiteY143" fmla="*/ 828921 h 828920"/>
                <a:gd name="connsiteX144" fmla="*/ 167428 w 1318886"/>
                <a:gd name="connsiteY144" fmla="*/ 828921 h 828920"/>
                <a:gd name="connsiteX145" fmla="*/ 168578 w 1318886"/>
                <a:gd name="connsiteY145" fmla="*/ 828921 h 828920"/>
                <a:gd name="connsiteX146" fmla="*/ 169770 w 1318886"/>
                <a:gd name="connsiteY146" fmla="*/ 828921 h 828920"/>
                <a:gd name="connsiteX147" fmla="*/ 170920 w 1318886"/>
                <a:gd name="connsiteY147" fmla="*/ 828921 h 828920"/>
                <a:gd name="connsiteX148" fmla="*/ 172070 w 1318886"/>
                <a:gd name="connsiteY148" fmla="*/ 828921 h 828920"/>
                <a:gd name="connsiteX149" fmla="*/ 173261 w 1318886"/>
                <a:gd name="connsiteY149" fmla="*/ 828921 h 828920"/>
                <a:gd name="connsiteX150" fmla="*/ 174411 w 1318886"/>
                <a:gd name="connsiteY150" fmla="*/ 828921 h 828920"/>
                <a:gd name="connsiteX151" fmla="*/ 175602 w 1318886"/>
                <a:gd name="connsiteY151" fmla="*/ 828921 h 828920"/>
                <a:gd name="connsiteX152" fmla="*/ 176753 w 1318886"/>
                <a:gd name="connsiteY152" fmla="*/ 828921 h 828920"/>
                <a:gd name="connsiteX153" fmla="*/ 177903 w 1318886"/>
                <a:gd name="connsiteY153" fmla="*/ 828921 h 828920"/>
                <a:gd name="connsiteX154" fmla="*/ 179094 w 1318886"/>
                <a:gd name="connsiteY154" fmla="*/ 828921 h 828920"/>
                <a:gd name="connsiteX155" fmla="*/ 180244 w 1318886"/>
                <a:gd name="connsiteY155" fmla="*/ 828921 h 828920"/>
                <a:gd name="connsiteX156" fmla="*/ 181394 w 1318886"/>
                <a:gd name="connsiteY156" fmla="*/ 828921 h 828920"/>
                <a:gd name="connsiteX157" fmla="*/ 182586 w 1318886"/>
                <a:gd name="connsiteY157" fmla="*/ 828921 h 828920"/>
                <a:gd name="connsiteX158" fmla="*/ 183735 w 1318886"/>
                <a:gd name="connsiteY158" fmla="*/ 828921 h 828920"/>
                <a:gd name="connsiteX159" fmla="*/ 184886 w 1318886"/>
                <a:gd name="connsiteY159" fmla="*/ 828921 h 828920"/>
                <a:gd name="connsiteX160" fmla="*/ 186077 w 1318886"/>
                <a:gd name="connsiteY160" fmla="*/ 828921 h 828920"/>
                <a:gd name="connsiteX161" fmla="*/ 187227 w 1318886"/>
                <a:gd name="connsiteY161" fmla="*/ 828921 h 828920"/>
                <a:gd name="connsiteX162" fmla="*/ 188418 w 1318886"/>
                <a:gd name="connsiteY162" fmla="*/ 828921 h 828920"/>
                <a:gd name="connsiteX163" fmla="*/ 189568 w 1318886"/>
                <a:gd name="connsiteY163" fmla="*/ 828921 h 828920"/>
                <a:gd name="connsiteX164" fmla="*/ 190719 w 1318886"/>
                <a:gd name="connsiteY164" fmla="*/ 828921 h 828920"/>
                <a:gd name="connsiteX165" fmla="*/ 191910 w 1318886"/>
                <a:gd name="connsiteY165" fmla="*/ 828921 h 828920"/>
                <a:gd name="connsiteX166" fmla="*/ 193060 w 1318886"/>
                <a:gd name="connsiteY166" fmla="*/ 828921 h 828920"/>
                <a:gd name="connsiteX167" fmla="*/ 194210 w 1318886"/>
                <a:gd name="connsiteY167" fmla="*/ 828921 h 828920"/>
                <a:gd name="connsiteX168" fmla="*/ 195401 w 1318886"/>
                <a:gd name="connsiteY168" fmla="*/ 828921 h 828920"/>
                <a:gd name="connsiteX169" fmla="*/ 196552 w 1318886"/>
                <a:gd name="connsiteY169" fmla="*/ 828921 h 828920"/>
                <a:gd name="connsiteX170" fmla="*/ 197702 w 1318886"/>
                <a:gd name="connsiteY170" fmla="*/ 828921 h 828920"/>
                <a:gd name="connsiteX171" fmla="*/ 198893 w 1318886"/>
                <a:gd name="connsiteY171" fmla="*/ 828921 h 828920"/>
                <a:gd name="connsiteX172" fmla="*/ 200043 w 1318886"/>
                <a:gd name="connsiteY172" fmla="*/ 828921 h 828920"/>
                <a:gd name="connsiteX173" fmla="*/ 201193 w 1318886"/>
                <a:gd name="connsiteY173" fmla="*/ 828921 h 828920"/>
                <a:gd name="connsiteX174" fmla="*/ 202384 w 1318886"/>
                <a:gd name="connsiteY174" fmla="*/ 828921 h 828920"/>
                <a:gd name="connsiteX175" fmla="*/ 203535 w 1318886"/>
                <a:gd name="connsiteY175" fmla="*/ 828921 h 828920"/>
                <a:gd name="connsiteX176" fmla="*/ 204726 w 1318886"/>
                <a:gd name="connsiteY176" fmla="*/ 828921 h 828920"/>
                <a:gd name="connsiteX177" fmla="*/ 205876 w 1318886"/>
                <a:gd name="connsiteY177" fmla="*/ 828921 h 828920"/>
                <a:gd name="connsiteX178" fmla="*/ 207026 w 1318886"/>
                <a:gd name="connsiteY178" fmla="*/ 828921 h 828920"/>
                <a:gd name="connsiteX179" fmla="*/ 208217 w 1318886"/>
                <a:gd name="connsiteY179" fmla="*/ 828921 h 828920"/>
                <a:gd name="connsiteX180" fmla="*/ 209368 w 1318886"/>
                <a:gd name="connsiteY180" fmla="*/ 828921 h 828920"/>
                <a:gd name="connsiteX181" fmla="*/ 210517 w 1318886"/>
                <a:gd name="connsiteY181" fmla="*/ 828921 h 828920"/>
                <a:gd name="connsiteX182" fmla="*/ 211709 w 1318886"/>
                <a:gd name="connsiteY182" fmla="*/ 828921 h 828920"/>
                <a:gd name="connsiteX183" fmla="*/ 212859 w 1318886"/>
                <a:gd name="connsiteY183" fmla="*/ 828921 h 828920"/>
                <a:gd name="connsiteX184" fmla="*/ 214009 w 1318886"/>
                <a:gd name="connsiteY184" fmla="*/ 828921 h 828920"/>
                <a:gd name="connsiteX185" fmla="*/ 215200 w 1318886"/>
                <a:gd name="connsiteY185" fmla="*/ 828921 h 828920"/>
                <a:gd name="connsiteX186" fmla="*/ 216350 w 1318886"/>
                <a:gd name="connsiteY186" fmla="*/ 828921 h 828920"/>
                <a:gd name="connsiteX187" fmla="*/ 217501 w 1318886"/>
                <a:gd name="connsiteY187" fmla="*/ 828921 h 828920"/>
                <a:gd name="connsiteX188" fmla="*/ 218692 w 1318886"/>
                <a:gd name="connsiteY188" fmla="*/ 828921 h 828920"/>
                <a:gd name="connsiteX189" fmla="*/ 219842 w 1318886"/>
                <a:gd name="connsiteY189" fmla="*/ 828921 h 828920"/>
                <a:gd name="connsiteX190" fmla="*/ 221033 w 1318886"/>
                <a:gd name="connsiteY190" fmla="*/ 828921 h 828920"/>
                <a:gd name="connsiteX191" fmla="*/ 222183 w 1318886"/>
                <a:gd name="connsiteY191" fmla="*/ 828921 h 828920"/>
                <a:gd name="connsiteX192" fmla="*/ 223333 w 1318886"/>
                <a:gd name="connsiteY192" fmla="*/ 828921 h 828920"/>
                <a:gd name="connsiteX193" fmla="*/ 224525 w 1318886"/>
                <a:gd name="connsiteY193" fmla="*/ 828921 h 828920"/>
                <a:gd name="connsiteX194" fmla="*/ 225675 w 1318886"/>
                <a:gd name="connsiteY194" fmla="*/ 828921 h 828920"/>
                <a:gd name="connsiteX195" fmla="*/ 226825 w 1318886"/>
                <a:gd name="connsiteY195" fmla="*/ 828921 h 828920"/>
                <a:gd name="connsiteX196" fmla="*/ 228016 w 1318886"/>
                <a:gd name="connsiteY196" fmla="*/ 828921 h 828920"/>
                <a:gd name="connsiteX197" fmla="*/ 229166 w 1318886"/>
                <a:gd name="connsiteY197" fmla="*/ 828921 h 828920"/>
                <a:gd name="connsiteX198" fmla="*/ 230317 w 1318886"/>
                <a:gd name="connsiteY198" fmla="*/ 828921 h 828920"/>
                <a:gd name="connsiteX199" fmla="*/ 231507 w 1318886"/>
                <a:gd name="connsiteY199" fmla="*/ 828921 h 828920"/>
                <a:gd name="connsiteX200" fmla="*/ 232658 w 1318886"/>
                <a:gd name="connsiteY200" fmla="*/ 828921 h 828920"/>
                <a:gd name="connsiteX201" fmla="*/ 233808 w 1318886"/>
                <a:gd name="connsiteY201" fmla="*/ 828921 h 828920"/>
                <a:gd name="connsiteX202" fmla="*/ 234999 w 1318886"/>
                <a:gd name="connsiteY202" fmla="*/ 828921 h 828920"/>
                <a:gd name="connsiteX203" fmla="*/ 236149 w 1318886"/>
                <a:gd name="connsiteY203" fmla="*/ 828921 h 828920"/>
                <a:gd name="connsiteX204" fmla="*/ 237341 w 1318886"/>
                <a:gd name="connsiteY204" fmla="*/ 828921 h 828920"/>
                <a:gd name="connsiteX205" fmla="*/ 238491 w 1318886"/>
                <a:gd name="connsiteY205" fmla="*/ 828921 h 828920"/>
                <a:gd name="connsiteX206" fmla="*/ 239641 w 1318886"/>
                <a:gd name="connsiteY206" fmla="*/ 828921 h 828920"/>
                <a:gd name="connsiteX207" fmla="*/ 240832 w 1318886"/>
                <a:gd name="connsiteY207" fmla="*/ 828921 h 828920"/>
                <a:gd name="connsiteX208" fmla="*/ 241982 w 1318886"/>
                <a:gd name="connsiteY208" fmla="*/ 828921 h 828920"/>
                <a:gd name="connsiteX209" fmla="*/ 243132 w 1318886"/>
                <a:gd name="connsiteY209" fmla="*/ 828921 h 828920"/>
                <a:gd name="connsiteX210" fmla="*/ 244323 w 1318886"/>
                <a:gd name="connsiteY210" fmla="*/ 828921 h 828920"/>
                <a:gd name="connsiteX211" fmla="*/ 245474 w 1318886"/>
                <a:gd name="connsiteY211" fmla="*/ 828921 h 828920"/>
                <a:gd name="connsiteX212" fmla="*/ 246624 w 1318886"/>
                <a:gd name="connsiteY212" fmla="*/ 828921 h 828920"/>
                <a:gd name="connsiteX213" fmla="*/ 247815 w 1318886"/>
                <a:gd name="connsiteY213" fmla="*/ 828921 h 828920"/>
                <a:gd name="connsiteX214" fmla="*/ 248965 w 1318886"/>
                <a:gd name="connsiteY214" fmla="*/ 828921 h 828920"/>
                <a:gd name="connsiteX215" fmla="*/ 250156 w 1318886"/>
                <a:gd name="connsiteY215" fmla="*/ 828921 h 828920"/>
                <a:gd name="connsiteX216" fmla="*/ 251307 w 1318886"/>
                <a:gd name="connsiteY216" fmla="*/ 828921 h 828920"/>
                <a:gd name="connsiteX217" fmla="*/ 252457 w 1318886"/>
                <a:gd name="connsiteY217" fmla="*/ 828921 h 828920"/>
                <a:gd name="connsiteX218" fmla="*/ 253648 w 1318886"/>
                <a:gd name="connsiteY218" fmla="*/ 828921 h 828920"/>
                <a:gd name="connsiteX219" fmla="*/ 254798 w 1318886"/>
                <a:gd name="connsiteY219" fmla="*/ 828921 h 828920"/>
                <a:gd name="connsiteX220" fmla="*/ 255948 w 1318886"/>
                <a:gd name="connsiteY220" fmla="*/ 828921 h 828920"/>
                <a:gd name="connsiteX221" fmla="*/ 257140 w 1318886"/>
                <a:gd name="connsiteY221" fmla="*/ 828921 h 828920"/>
                <a:gd name="connsiteX222" fmla="*/ 258289 w 1318886"/>
                <a:gd name="connsiteY222" fmla="*/ 828921 h 828920"/>
                <a:gd name="connsiteX223" fmla="*/ 259440 w 1318886"/>
                <a:gd name="connsiteY223" fmla="*/ 828921 h 828920"/>
                <a:gd name="connsiteX224" fmla="*/ 260631 w 1318886"/>
                <a:gd name="connsiteY224" fmla="*/ 828921 h 828920"/>
                <a:gd name="connsiteX225" fmla="*/ 261781 w 1318886"/>
                <a:gd name="connsiteY225" fmla="*/ 828921 h 828920"/>
                <a:gd name="connsiteX226" fmla="*/ 262931 w 1318886"/>
                <a:gd name="connsiteY226" fmla="*/ 828921 h 828920"/>
                <a:gd name="connsiteX227" fmla="*/ 264123 w 1318886"/>
                <a:gd name="connsiteY227" fmla="*/ 828921 h 828920"/>
                <a:gd name="connsiteX228" fmla="*/ 265273 w 1318886"/>
                <a:gd name="connsiteY228" fmla="*/ 828921 h 828920"/>
                <a:gd name="connsiteX229" fmla="*/ 266464 w 1318886"/>
                <a:gd name="connsiteY229" fmla="*/ 828921 h 828920"/>
                <a:gd name="connsiteX230" fmla="*/ 267614 w 1318886"/>
                <a:gd name="connsiteY230" fmla="*/ 828921 h 828920"/>
                <a:gd name="connsiteX231" fmla="*/ 268764 w 1318886"/>
                <a:gd name="connsiteY231" fmla="*/ 828921 h 828920"/>
                <a:gd name="connsiteX232" fmla="*/ 269956 w 1318886"/>
                <a:gd name="connsiteY232" fmla="*/ 828921 h 828920"/>
                <a:gd name="connsiteX233" fmla="*/ 271105 w 1318886"/>
                <a:gd name="connsiteY233" fmla="*/ 828921 h 828920"/>
                <a:gd name="connsiteX234" fmla="*/ 272256 w 1318886"/>
                <a:gd name="connsiteY234" fmla="*/ 828921 h 828920"/>
                <a:gd name="connsiteX235" fmla="*/ 273447 w 1318886"/>
                <a:gd name="connsiteY235" fmla="*/ 828921 h 828920"/>
                <a:gd name="connsiteX236" fmla="*/ 274597 w 1318886"/>
                <a:gd name="connsiteY236" fmla="*/ 828921 h 828920"/>
                <a:gd name="connsiteX237" fmla="*/ 275747 w 1318886"/>
                <a:gd name="connsiteY237" fmla="*/ 828921 h 828920"/>
                <a:gd name="connsiteX238" fmla="*/ 276938 w 1318886"/>
                <a:gd name="connsiteY238" fmla="*/ 828921 h 828920"/>
                <a:gd name="connsiteX239" fmla="*/ 278089 w 1318886"/>
                <a:gd name="connsiteY239" fmla="*/ 828921 h 828920"/>
                <a:gd name="connsiteX240" fmla="*/ 279238 w 1318886"/>
                <a:gd name="connsiteY240" fmla="*/ 828921 h 828920"/>
                <a:gd name="connsiteX241" fmla="*/ 280430 w 1318886"/>
                <a:gd name="connsiteY241" fmla="*/ 828921 h 828920"/>
                <a:gd name="connsiteX242" fmla="*/ 281580 w 1318886"/>
                <a:gd name="connsiteY242" fmla="*/ 828921 h 828920"/>
                <a:gd name="connsiteX243" fmla="*/ 282771 w 1318886"/>
                <a:gd name="connsiteY243" fmla="*/ 828921 h 828920"/>
                <a:gd name="connsiteX244" fmla="*/ 283921 w 1318886"/>
                <a:gd name="connsiteY244" fmla="*/ 828921 h 828920"/>
                <a:gd name="connsiteX245" fmla="*/ 285071 w 1318886"/>
                <a:gd name="connsiteY245" fmla="*/ 828921 h 828920"/>
                <a:gd name="connsiteX246" fmla="*/ 286263 w 1318886"/>
                <a:gd name="connsiteY246" fmla="*/ 828921 h 828920"/>
                <a:gd name="connsiteX247" fmla="*/ 287413 w 1318886"/>
                <a:gd name="connsiteY247" fmla="*/ 828921 h 828920"/>
                <a:gd name="connsiteX248" fmla="*/ 288563 w 1318886"/>
                <a:gd name="connsiteY248" fmla="*/ 828921 h 828920"/>
                <a:gd name="connsiteX249" fmla="*/ 289754 w 1318886"/>
                <a:gd name="connsiteY249" fmla="*/ 828921 h 828920"/>
                <a:gd name="connsiteX250" fmla="*/ 290905 w 1318886"/>
                <a:gd name="connsiteY250" fmla="*/ 828921 h 828920"/>
                <a:gd name="connsiteX251" fmla="*/ 292055 w 1318886"/>
                <a:gd name="connsiteY251" fmla="*/ 828921 h 828920"/>
                <a:gd name="connsiteX252" fmla="*/ 293246 w 1318886"/>
                <a:gd name="connsiteY252" fmla="*/ 828921 h 828920"/>
                <a:gd name="connsiteX253" fmla="*/ 294396 w 1318886"/>
                <a:gd name="connsiteY253" fmla="*/ 828921 h 828920"/>
                <a:gd name="connsiteX254" fmla="*/ 295546 w 1318886"/>
                <a:gd name="connsiteY254" fmla="*/ 828921 h 828920"/>
                <a:gd name="connsiteX255" fmla="*/ 296737 w 1318886"/>
                <a:gd name="connsiteY255" fmla="*/ 828921 h 828920"/>
                <a:gd name="connsiteX256" fmla="*/ 297887 w 1318886"/>
                <a:gd name="connsiteY256" fmla="*/ 828921 h 828920"/>
                <a:gd name="connsiteX257" fmla="*/ 299079 w 1318886"/>
                <a:gd name="connsiteY257" fmla="*/ 828921 h 828920"/>
                <a:gd name="connsiteX258" fmla="*/ 300229 w 1318886"/>
                <a:gd name="connsiteY258" fmla="*/ 828921 h 828920"/>
                <a:gd name="connsiteX259" fmla="*/ 301379 w 1318886"/>
                <a:gd name="connsiteY259" fmla="*/ 828921 h 828920"/>
                <a:gd name="connsiteX260" fmla="*/ 302570 w 1318886"/>
                <a:gd name="connsiteY260" fmla="*/ 828921 h 828920"/>
                <a:gd name="connsiteX261" fmla="*/ 303720 w 1318886"/>
                <a:gd name="connsiteY261" fmla="*/ 828921 h 828920"/>
                <a:gd name="connsiteX262" fmla="*/ 304871 w 1318886"/>
                <a:gd name="connsiteY262" fmla="*/ 828921 h 828920"/>
                <a:gd name="connsiteX263" fmla="*/ 306062 w 1318886"/>
                <a:gd name="connsiteY263" fmla="*/ 828921 h 828920"/>
                <a:gd name="connsiteX264" fmla="*/ 307212 w 1318886"/>
                <a:gd name="connsiteY264" fmla="*/ 828921 h 828920"/>
                <a:gd name="connsiteX265" fmla="*/ 308362 w 1318886"/>
                <a:gd name="connsiteY265" fmla="*/ 828921 h 828920"/>
                <a:gd name="connsiteX266" fmla="*/ 309553 w 1318886"/>
                <a:gd name="connsiteY266" fmla="*/ 828921 h 828920"/>
                <a:gd name="connsiteX267" fmla="*/ 310703 w 1318886"/>
                <a:gd name="connsiteY267" fmla="*/ 828921 h 828920"/>
                <a:gd name="connsiteX268" fmla="*/ 311895 w 1318886"/>
                <a:gd name="connsiteY268" fmla="*/ 828921 h 828920"/>
                <a:gd name="connsiteX269" fmla="*/ 313045 w 1318886"/>
                <a:gd name="connsiteY269" fmla="*/ 828921 h 828920"/>
                <a:gd name="connsiteX270" fmla="*/ 314195 w 1318886"/>
                <a:gd name="connsiteY270" fmla="*/ 828921 h 828920"/>
                <a:gd name="connsiteX271" fmla="*/ 315386 w 1318886"/>
                <a:gd name="connsiteY271" fmla="*/ 828921 h 828920"/>
                <a:gd name="connsiteX272" fmla="*/ 316536 w 1318886"/>
                <a:gd name="connsiteY272" fmla="*/ 828921 h 828920"/>
                <a:gd name="connsiteX273" fmla="*/ 317687 w 1318886"/>
                <a:gd name="connsiteY273" fmla="*/ 828921 h 828920"/>
                <a:gd name="connsiteX274" fmla="*/ 318877 w 1318886"/>
                <a:gd name="connsiteY274" fmla="*/ 828921 h 828920"/>
                <a:gd name="connsiteX275" fmla="*/ 320028 w 1318886"/>
                <a:gd name="connsiteY275" fmla="*/ 828921 h 828920"/>
                <a:gd name="connsiteX276" fmla="*/ 321178 w 1318886"/>
                <a:gd name="connsiteY276" fmla="*/ 828921 h 828920"/>
                <a:gd name="connsiteX277" fmla="*/ 322369 w 1318886"/>
                <a:gd name="connsiteY277" fmla="*/ 828921 h 828920"/>
                <a:gd name="connsiteX278" fmla="*/ 323519 w 1318886"/>
                <a:gd name="connsiteY278" fmla="*/ 828921 h 828920"/>
                <a:gd name="connsiteX279" fmla="*/ 324669 w 1318886"/>
                <a:gd name="connsiteY279" fmla="*/ 828921 h 828920"/>
                <a:gd name="connsiteX280" fmla="*/ 325861 w 1318886"/>
                <a:gd name="connsiteY280" fmla="*/ 828921 h 828920"/>
                <a:gd name="connsiteX281" fmla="*/ 327010 w 1318886"/>
                <a:gd name="connsiteY281" fmla="*/ 828921 h 828920"/>
                <a:gd name="connsiteX282" fmla="*/ 328202 w 1318886"/>
                <a:gd name="connsiteY282" fmla="*/ 828921 h 828920"/>
                <a:gd name="connsiteX283" fmla="*/ 329352 w 1318886"/>
                <a:gd name="connsiteY283" fmla="*/ 828921 h 828920"/>
                <a:gd name="connsiteX284" fmla="*/ 330502 w 1318886"/>
                <a:gd name="connsiteY284" fmla="*/ 828921 h 828920"/>
                <a:gd name="connsiteX285" fmla="*/ 331693 w 1318886"/>
                <a:gd name="connsiteY285" fmla="*/ 828921 h 828920"/>
                <a:gd name="connsiteX286" fmla="*/ 332844 w 1318886"/>
                <a:gd name="connsiteY286" fmla="*/ 828921 h 828920"/>
                <a:gd name="connsiteX287" fmla="*/ 333994 w 1318886"/>
                <a:gd name="connsiteY287" fmla="*/ 828921 h 828920"/>
                <a:gd name="connsiteX288" fmla="*/ 335185 w 1318886"/>
                <a:gd name="connsiteY288" fmla="*/ 828921 h 828920"/>
                <a:gd name="connsiteX289" fmla="*/ 336335 w 1318886"/>
                <a:gd name="connsiteY289" fmla="*/ 828921 h 828920"/>
                <a:gd name="connsiteX290" fmla="*/ 337485 w 1318886"/>
                <a:gd name="connsiteY290" fmla="*/ 828921 h 828920"/>
                <a:gd name="connsiteX291" fmla="*/ 338677 w 1318886"/>
                <a:gd name="connsiteY291" fmla="*/ 828921 h 828920"/>
                <a:gd name="connsiteX292" fmla="*/ 339826 w 1318886"/>
                <a:gd name="connsiteY292" fmla="*/ 828921 h 828920"/>
                <a:gd name="connsiteX293" fmla="*/ 340977 w 1318886"/>
                <a:gd name="connsiteY293" fmla="*/ 828921 h 828920"/>
                <a:gd name="connsiteX294" fmla="*/ 342168 w 1318886"/>
                <a:gd name="connsiteY294" fmla="*/ 828921 h 828920"/>
                <a:gd name="connsiteX295" fmla="*/ 343318 w 1318886"/>
                <a:gd name="connsiteY295" fmla="*/ 828921 h 828920"/>
                <a:gd name="connsiteX296" fmla="*/ 344509 w 1318886"/>
                <a:gd name="connsiteY296" fmla="*/ 828921 h 828920"/>
                <a:gd name="connsiteX297" fmla="*/ 345659 w 1318886"/>
                <a:gd name="connsiteY297" fmla="*/ 828921 h 828920"/>
                <a:gd name="connsiteX298" fmla="*/ 346810 w 1318886"/>
                <a:gd name="connsiteY298" fmla="*/ 828921 h 828920"/>
                <a:gd name="connsiteX299" fmla="*/ 348001 w 1318886"/>
                <a:gd name="connsiteY299" fmla="*/ 828921 h 828920"/>
                <a:gd name="connsiteX300" fmla="*/ 349151 w 1318886"/>
                <a:gd name="connsiteY300" fmla="*/ 828921 h 828920"/>
                <a:gd name="connsiteX301" fmla="*/ 350301 w 1318886"/>
                <a:gd name="connsiteY301" fmla="*/ 828921 h 828920"/>
                <a:gd name="connsiteX302" fmla="*/ 351492 w 1318886"/>
                <a:gd name="connsiteY302" fmla="*/ 828921 h 828920"/>
                <a:gd name="connsiteX303" fmla="*/ 352643 w 1318886"/>
                <a:gd name="connsiteY303" fmla="*/ 828921 h 828920"/>
                <a:gd name="connsiteX304" fmla="*/ 353792 w 1318886"/>
                <a:gd name="connsiteY304" fmla="*/ 828921 h 828920"/>
                <a:gd name="connsiteX305" fmla="*/ 354984 w 1318886"/>
                <a:gd name="connsiteY305" fmla="*/ 828921 h 828920"/>
                <a:gd name="connsiteX306" fmla="*/ 356134 w 1318886"/>
                <a:gd name="connsiteY306" fmla="*/ 828921 h 828920"/>
                <a:gd name="connsiteX307" fmla="*/ 357284 w 1318886"/>
                <a:gd name="connsiteY307" fmla="*/ 828921 h 828920"/>
                <a:gd name="connsiteX308" fmla="*/ 358475 w 1318886"/>
                <a:gd name="connsiteY308" fmla="*/ 828921 h 828920"/>
                <a:gd name="connsiteX309" fmla="*/ 359626 w 1318886"/>
                <a:gd name="connsiteY309" fmla="*/ 828921 h 828920"/>
                <a:gd name="connsiteX310" fmla="*/ 360817 w 1318886"/>
                <a:gd name="connsiteY310" fmla="*/ 828921 h 828920"/>
                <a:gd name="connsiteX311" fmla="*/ 361967 w 1318886"/>
                <a:gd name="connsiteY311" fmla="*/ 828921 h 828920"/>
                <a:gd name="connsiteX312" fmla="*/ 363117 w 1318886"/>
                <a:gd name="connsiteY312" fmla="*/ 828921 h 828920"/>
                <a:gd name="connsiteX313" fmla="*/ 364308 w 1318886"/>
                <a:gd name="connsiteY313" fmla="*/ 828921 h 828920"/>
                <a:gd name="connsiteX314" fmla="*/ 365459 w 1318886"/>
                <a:gd name="connsiteY314" fmla="*/ 828921 h 828920"/>
                <a:gd name="connsiteX315" fmla="*/ 366608 w 1318886"/>
                <a:gd name="connsiteY315" fmla="*/ 828921 h 828920"/>
                <a:gd name="connsiteX316" fmla="*/ 367800 w 1318886"/>
                <a:gd name="connsiteY316" fmla="*/ 828921 h 828920"/>
                <a:gd name="connsiteX317" fmla="*/ 368950 w 1318886"/>
                <a:gd name="connsiteY317" fmla="*/ 828921 h 828920"/>
                <a:gd name="connsiteX318" fmla="*/ 370100 w 1318886"/>
                <a:gd name="connsiteY318" fmla="*/ 828921 h 828920"/>
                <a:gd name="connsiteX319" fmla="*/ 371291 w 1318886"/>
                <a:gd name="connsiteY319" fmla="*/ 828921 h 828920"/>
                <a:gd name="connsiteX320" fmla="*/ 372441 w 1318886"/>
                <a:gd name="connsiteY320" fmla="*/ 828921 h 828920"/>
                <a:gd name="connsiteX321" fmla="*/ 373592 w 1318886"/>
                <a:gd name="connsiteY321" fmla="*/ 828921 h 828920"/>
                <a:gd name="connsiteX322" fmla="*/ 374783 w 1318886"/>
                <a:gd name="connsiteY322" fmla="*/ 828921 h 828920"/>
                <a:gd name="connsiteX323" fmla="*/ 375933 w 1318886"/>
                <a:gd name="connsiteY323" fmla="*/ 828921 h 828920"/>
                <a:gd name="connsiteX324" fmla="*/ 377124 w 1318886"/>
                <a:gd name="connsiteY324" fmla="*/ 828921 h 828920"/>
                <a:gd name="connsiteX325" fmla="*/ 378274 w 1318886"/>
                <a:gd name="connsiteY325" fmla="*/ 828921 h 828920"/>
                <a:gd name="connsiteX326" fmla="*/ 379424 w 1318886"/>
                <a:gd name="connsiteY326" fmla="*/ 828921 h 828920"/>
                <a:gd name="connsiteX327" fmla="*/ 380616 w 1318886"/>
                <a:gd name="connsiteY327" fmla="*/ 828921 h 828920"/>
                <a:gd name="connsiteX328" fmla="*/ 381766 w 1318886"/>
                <a:gd name="connsiteY328" fmla="*/ 828921 h 828920"/>
                <a:gd name="connsiteX329" fmla="*/ 382916 w 1318886"/>
                <a:gd name="connsiteY329" fmla="*/ 828921 h 828920"/>
                <a:gd name="connsiteX330" fmla="*/ 384107 w 1318886"/>
                <a:gd name="connsiteY330" fmla="*/ 828921 h 828920"/>
                <a:gd name="connsiteX331" fmla="*/ 385257 w 1318886"/>
                <a:gd name="connsiteY331" fmla="*/ 828921 h 828920"/>
                <a:gd name="connsiteX332" fmla="*/ 386408 w 1318886"/>
                <a:gd name="connsiteY332" fmla="*/ 828921 h 828920"/>
                <a:gd name="connsiteX333" fmla="*/ 387598 w 1318886"/>
                <a:gd name="connsiteY333" fmla="*/ 828921 h 828920"/>
                <a:gd name="connsiteX334" fmla="*/ 388749 w 1318886"/>
                <a:gd name="connsiteY334" fmla="*/ 828921 h 828920"/>
                <a:gd name="connsiteX335" fmla="*/ 389940 w 1318886"/>
                <a:gd name="connsiteY335" fmla="*/ 828921 h 828920"/>
                <a:gd name="connsiteX336" fmla="*/ 391090 w 1318886"/>
                <a:gd name="connsiteY336" fmla="*/ 828921 h 828920"/>
                <a:gd name="connsiteX337" fmla="*/ 392240 w 1318886"/>
                <a:gd name="connsiteY337" fmla="*/ 828921 h 828920"/>
                <a:gd name="connsiteX338" fmla="*/ 393431 w 1318886"/>
                <a:gd name="connsiteY338" fmla="*/ 828921 h 828920"/>
                <a:gd name="connsiteX339" fmla="*/ 394582 w 1318886"/>
                <a:gd name="connsiteY339" fmla="*/ 828921 h 828920"/>
                <a:gd name="connsiteX340" fmla="*/ 395732 w 1318886"/>
                <a:gd name="connsiteY340" fmla="*/ 828921 h 828920"/>
                <a:gd name="connsiteX341" fmla="*/ 396923 w 1318886"/>
                <a:gd name="connsiteY341" fmla="*/ 828921 h 828920"/>
                <a:gd name="connsiteX342" fmla="*/ 398073 w 1318886"/>
                <a:gd name="connsiteY342" fmla="*/ 828921 h 828920"/>
                <a:gd name="connsiteX343" fmla="*/ 399223 w 1318886"/>
                <a:gd name="connsiteY343" fmla="*/ 828921 h 828920"/>
                <a:gd name="connsiteX344" fmla="*/ 400414 w 1318886"/>
                <a:gd name="connsiteY344" fmla="*/ 828921 h 828920"/>
                <a:gd name="connsiteX345" fmla="*/ 401565 w 1318886"/>
                <a:gd name="connsiteY345" fmla="*/ 828921 h 828920"/>
                <a:gd name="connsiteX346" fmla="*/ 402715 w 1318886"/>
                <a:gd name="connsiteY346" fmla="*/ 828921 h 828920"/>
                <a:gd name="connsiteX347" fmla="*/ 403906 w 1318886"/>
                <a:gd name="connsiteY347" fmla="*/ 828921 h 828920"/>
                <a:gd name="connsiteX348" fmla="*/ 405056 w 1318886"/>
                <a:gd name="connsiteY348" fmla="*/ 828921 h 828920"/>
                <a:gd name="connsiteX349" fmla="*/ 406247 w 1318886"/>
                <a:gd name="connsiteY349" fmla="*/ 828921 h 828920"/>
                <a:gd name="connsiteX350" fmla="*/ 407398 w 1318886"/>
                <a:gd name="connsiteY350" fmla="*/ 828921 h 828920"/>
                <a:gd name="connsiteX351" fmla="*/ 408548 w 1318886"/>
                <a:gd name="connsiteY351" fmla="*/ 828921 h 828920"/>
                <a:gd name="connsiteX352" fmla="*/ 409739 w 1318886"/>
                <a:gd name="connsiteY352" fmla="*/ 828921 h 828920"/>
                <a:gd name="connsiteX353" fmla="*/ 410889 w 1318886"/>
                <a:gd name="connsiteY353" fmla="*/ 828921 h 828920"/>
                <a:gd name="connsiteX354" fmla="*/ 412039 w 1318886"/>
                <a:gd name="connsiteY354" fmla="*/ 828921 h 828920"/>
                <a:gd name="connsiteX355" fmla="*/ 413231 w 1318886"/>
                <a:gd name="connsiteY355" fmla="*/ 828921 h 828920"/>
                <a:gd name="connsiteX356" fmla="*/ 414380 w 1318886"/>
                <a:gd name="connsiteY356" fmla="*/ 828921 h 828920"/>
                <a:gd name="connsiteX357" fmla="*/ 415531 w 1318886"/>
                <a:gd name="connsiteY357" fmla="*/ 828921 h 828920"/>
                <a:gd name="connsiteX358" fmla="*/ 416722 w 1318886"/>
                <a:gd name="connsiteY358" fmla="*/ 828921 h 828920"/>
                <a:gd name="connsiteX359" fmla="*/ 417872 w 1318886"/>
                <a:gd name="connsiteY359" fmla="*/ 828921 h 828920"/>
                <a:gd name="connsiteX360" fmla="*/ 419022 w 1318886"/>
                <a:gd name="connsiteY360" fmla="*/ 828921 h 828920"/>
                <a:gd name="connsiteX361" fmla="*/ 420213 w 1318886"/>
                <a:gd name="connsiteY361" fmla="*/ 828921 h 828920"/>
                <a:gd name="connsiteX362" fmla="*/ 421364 w 1318886"/>
                <a:gd name="connsiteY362" fmla="*/ 828921 h 828920"/>
                <a:gd name="connsiteX363" fmla="*/ 422555 w 1318886"/>
                <a:gd name="connsiteY363" fmla="*/ 828921 h 828920"/>
                <a:gd name="connsiteX364" fmla="*/ 423705 w 1318886"/>
                <a:gd name="connsiteY364" fmla="*/ 828921 h 828920"/>
                <a:gd name="connsiteX365" fmla="*/ 424855 w 1318886"/>
                <a:gd name="connsiteY365" fmla="*/ 828921 h 828920"/>
                <a:gd name="connsiteX366" fmla="*/ 426047 w 1318886"/>
                <a:gd name="connsiteY366" fmla="*/ 828921 h 828920"/>
                <a:gd name="connsiteX367" fmla="*/ 427196 w 1318886"/>
                <a:gd name="connsiteY367" fmla="*/ 828921 h 828920"/>
                <a:gd name="connsiteX368" fmla="*/ 428347 w 1318886"/>
                <a:gd name="connsiteY368" fmla="*/ 828921 h 828920"/>
                <a:gd name="connsiteX369" fmla="*/ 429538 w 1318886"/>
                <a:gd name="connsiteY369" fmla="*/ 828921 h 828920"/>
                <a:gd name="connsiteX370" fmla="*/ 430688 w 1318886"/>
                <a:gd name="connsiteY370" fmla="*/ 828921 h 828920"/>
                <a:gd name="connsiteX371" fmla="*/ 431838 w 1318886"/>
                <a:gd name="connsiteY371" fmla="*/ 828921 h 828920"/>
                <a:gd name="connsiteX372" fmla="*/ 433029 w 1318886"/>
                <a:gd name="connsiteY372" fmla="*/ 828921 h 828920"/>
                <a:gd name="connsiteX373" fmla="*/ 434180 w 1318886"/>
                <a:gd name="connsiteY373" fmla="*/ 828921 h 828920"/>
                <a:gd name="connsiteX374" fmla="*/ 435329 w 1318886"/>
                <a:gd name="connsiteY374" fmla="*/ 828921 h 828920"/>
                <a:gd name="connsiteX375" fmla="*/ 436521 w 1318886"/>
                <a:gd name="connsiteY375" fmla="*/ 828921 h 828920"/>
                <a:gd name="connsiteX376" fmla="*/ 437671 w 1318886"/>
                <a:gd name="connsiteY376" fmla="*/ 828921 h 828920"/>
                <a:gd name="connsiteX377" fmla="*/ 438862 w 1318886"/>
                <a:gd name="connsiteY377" fmla="*/ 828921 h 828920"/>
                <a:gd name="connsiteX378" fmla="*/ 440012 w 1318886"/>
                <a:gd name="connsiteY378" fmla="*/ 828921 h 828920"/>
                <a:gd name="connsiteX379" fmla="*/ 441162 w 1318886"/>
                <a:gd name="connsiteY379" fmla="*/ 828921 h 828920"/>
                <a:gd name="connsiteX380" fmla="*/ 442354 w 1318886"/>
                <a:gd name="connsiteY380" fmla="*/ 828921 h 828920"/>
                <a:gd name="connsiteX381" fmla="*/ 443504 w 1318886"/>
                <a:gd name="connsiteY381" fmla="*/ 828921 h 828920"/>
                <a:gd name="connsiteX382" fmla="*/ 444654 w 1318886"/>
                <a:gd name="connsiteY382" fmla="*/ 828921 h 828920"/>
                <a:gd name="connsiteX383" fmla="*/ 445845 w 1318886"/>
                <a:gd name="connsiteY383" fmla="*/ 828921 h 828920"/>
                <a:gd name="connsiteX384" fmla="*/ 446995 w 1318886"/>
                <a:gd name="connsiteY384" fmla="*/ 828921 h 828920"/>
                <a:gd name="connsiteX385" fmla="*/ 448146 w 1318886"/>
                <a:gd name="connsiteY385" fmla="*/ 828921 h 828920"/>
                <a:gd name="connsiteX386" fmla="*/ 449337 w 1318886"/>
                <a:gd name="connsiteY386" fmla="*/ 828921 h 828920"/>
                <a:gd name="connsiteX387" fmla="*/ 450487 w 1318886"/>
                <a:gd name="connsiteY387" fmla="*/ 828921 h 828920"/>
                <a:gd name="connsiteX388" fmla="*/ 451678 w 1318886"/>
                <a:gd name="connsiteY388" fmla="*/ 828921 h 828920"/>
                <a:gd name="connsiteX389" fmla="*/ 452828 w 1318886"/>
                <a:gd name="connsiteY389" fmla="*/ 828921 h 828920"/>
                <a:gd name="connsiteX390" fmla="*/ 453978 w 1318886"/>
                <a:gd name="connsiteY390" fmla="*/ 828921 h 828920"/>
                <a:gd name="connsiteX391" fmla="*/ 455170 w 1318886"/>
                <a:gd name="connsiteY391" fmla="*/ 828921 h 828920"/>
                <a:gd name="connsiteX392" fmla="*/ 456320 w 1318886"/>
                <a:gd name="connsiteY392" fmla="*/ 828921 h 828920"/>
                <a:gd name="connsiteX393" fmla="*/ 457470 w 1318886"/>
                <a:gd name="connsiteY393" fmla="*/ 828921 h 828920"/>
                <a:gd name="connsiteX394" fmla="*/ 458661 w 1318886"/>
                <a:gd name="connsiteY394" fmla="*/ 828921 h 828920"/>
                <a:gd name="connsiteX395" fmla="*/ 459811 w 1318886"/>
                <a:gd name="connsiteY395" fmla="*/ 828921 h 828920"/>
                <a:gd name="connsiteX396" fmla="*/ 460962 w 1318886"/>
                <a:gd name="connsiteY396" fmla="*/ 828921 h 828920"/>
                <a:gd name="connsiteX397" fmla="*/ 462152 w 1318886"/>
                <a:gd name="connsiteY397" fmla="*/ 828921 h 828920"/>
                <a:gd name="connsiteX398" fmla="*/ 463303 w 1318886"/>
                <a:gd name="connsiteY398" fmla="*/ 828921 h 828920"/>
                <a:gd name="connsiteX399" fmla="*/ 464453 w 1318886"/>
                <a:gd name="connsiteY399" fmla="*/ 828921 h 828920"/>
                <a:gd name="connsiteX400" fmla="*/ 465644 w 1318886"/>
                <a:gd name="connsiteY400" fmla="*/ 828921 h 828920"/>
                <a:gd name="connsiteX401" fmla="*/ 466794 w 1318886"/>
                <a:gd name="connsiteY401" fmla="*/ 828921 h 828920"/>
                <a:gd name="connsiteX402" fmla="*/ 467986 w 1318886"/>
                <a:gd name="connsiteY402" fmla="*/ 828921 h 828920"/>
                <a:gd name="connsiteX403" fmla="*/ 469136 w 1318886"/>
                <a:gd name="connsiteY403" fmla="*/ 828921 h 828920"/>
                <a:gd name="connsiteX404" fmla="*/ 470286 w 1318886"/>
                <a:gd name="connsiteY404" fmla="*/ 828921 h 828920"/>
                <a:gd name="connsiteX405" fmla="*/ 471477 w 1318886"/>
                <a:gd name="connsiteY405" fmla="*/ 828921 h 828920"/>
                <a:gd name="connsiteX406" fmla="*/ 472627 w 1318886"/>
                <a:gd name="connsiteY406" fmla="*/ 828921 h 828920"/>
                <a:gd name="connsiteX407" fmla="*/ 473777 w 1318886"/>
                <a:gd name="connsiteY407" fmla="*/ 828921 h 828920"/>
                <a:gd name="connsiteX408" fmla="*/ 474968 w 1318886"/>
                <a:gd name="connsiteY408" fmla="*/ 828921 h 828920"/>
                <a:gd name="connsiteX409" fmla="*/ 476119 w 1318886"/>
                <a:gd name="connsiteY409" fmla="*/ 828921 h 828920"/>
                <a:gd name="connsiteX410" fmla="*/ 477269 w 1318886"/>
                <a:gd name="connsiteY410" fmla="*/ 828921 h 828920"/>
                <a:gd name="connsiteX411" fmla="*/ 478460 w 1318886"/>
                <a:gd name="connsiteY411" fmla="*/ 828921 h 828920"/>
                <a:gd name="connsiteX412" fmla="*/ 479610 w 1318886"/>
                <a:gd name="connsiteY412" fmla="*/ 828921 h 828920"/>
                <a:gd name="connsiteX413" fmla="*/ 480760 w 1318886"/>
                <a:gd name="connsiteY413" fmla="*/ 828921 h 828920"/>
                <a:gd name="connsiteX414" fmla="*/ 481952 w 1318886"/>
                <a:gd name="connsiteY414" fmla="*/ 828921 h 828920"/>
                <a:gd name="connsiteX415" fmla="*/ 483101 w 1318886"/>
                <a:gd name="connsiteY415" fmla="*/ 828921 h 828920"/>
                <a:gd name="connsiteX416" fmla="*/ 484293 w 1318886"/>
                <a:gd name="connsiteY416" fmla="*/ 828921 h 828920"/>
                <a:gd name="connsiteX417" fmla="*/ 485443 w 1318886"/>
                <a:gd name="connsiteY417" fmla="*/ 828921 h 828920"/>
                <a:gd name="connsiteX418" fmla="*/ 486593 w 1318886"/>
                <a:gd name="connsiteY418" fmla="*/ 828921 h 828920"/>
                <a:gd name="connsiteX419" fmla="*/ 487784 w 1318886"/>
                <a:gd name="connsiteY419" fmla="*/ 828921 h 828920"/>
                <a:gd name="connsiteX420" fmla="*/ 488934 w 1318886"/>
                <a:gd name="connsiteY420" fmla="*/ 828921 h 828920"/>
                <a:gd name="connsiteX421" fmla="*/ 490085 w 1318886"/>
                <a:gd name="connsiteY421" fmla="*/ 828921 h 828920"/>
                <a:gd name="connsiteX422" fmla="*/ 491276 w 1318886"/>
                <a:gd name="connsiteY422" fmla="*/ 828921 h 828920"/>
                <a:gd name="connsiteX423" fmla="*/ 492426 w 1318886"/>
                <a:gd name="connsiteY423" fmla="*/ 828921 h 828920"/>
                <a:gd name="connsiteX424" fmla="*/ 493576 w 1318886"/>
                <a:gd name="connsiteY424" fmla="*/ 828921 h 828920"/>
                <a:gd name="connsiteX425" fmla="*/ 494768 w 1318886"/>
                <a:gd name="connsiteY425" fmla="*/ 828921 h 828920"/>
                <a:gd name="connsiteX426" fmla="*/ 495917 w 1318886"/>
                <a:gd name="connsiteY426" fmla="*/ 828921 h 828920"/>
                <a:gd name="connsiteX427" fmla="*/ 497068 w 1318886"/>
                <a:gd name="connsiteY427" fmla="*/ 828921 h 828920"/>
                <a:gd name="connsiteX428" fmla="*/ 498259 w 1318886"/>
                <a:gd name="connsiteY428" fmla="*/ 828921 h 828920"/>
                <a:gd name="connsiteX429" fmla="*/ 499409 w 1318886"/>
                <a:gd name="connsiteY429" fmla="*/ 828921 h 828920"/>
                <a:gd name="connsiteX430" fmla="*/ 500600 w 1318886"/>
                <a:gd name="connsiteY430" fmla="*/ 828921 h 828920"/>
                <a:gd name="connsiteX431" fmla="*/ 501750 w 1318886"/>
                <a:gd name="connsiteY431" fmla="*/ 828921 h 828920"/>
                <a:gd name="connsiteX432" fmla="*/ 502901 w 1318886"/>
                <a:gd name="connsiteY432" fmla="*/ 828921 h 828920"/>
                <a:gd name="connsiteX433" fmla="*/ 504092 w 1318886"/>
                <a:gd name="connsiteY433" fmla="*/ 828921 h 828920"/>
                <a:gd name="connsiteX434" fmla="*/ 505242 w 1318886"/>
                <a:gd name="connsiteY434" fmla="*/ 828921 h 828920"/>
                <a:gd name="connsiteX435" fmla="*/ 506392 w 1318886"/>
                <a:gd name="connsiteY435" fmla="*/ 828921 h 828920"/>
                <a:gd name="connsiteX436" fmla="*/ 507583 w 1318886"/>
                <a:gd name="connsiteY436" fmla="*/ 828921 h 828920"/>
                <a:gd name="connsiteX437" fmla="*/ 508734 w 1318886"/>
                <a:gd name="connsiteY437" fmla="*/ 828921 h 828920"/>
                <a:gd name="connsiteX438" fmla="*/ 509883 w 1318886"/>
                <a:gd name="connsiteY438" fmla="*/ 828921 h 828920"/>
                <a:gd name="connsiteX439" fmla="*/ 511075 w 1318886"/>
                <a:gd name="connsiteY439" fmla="*/ 828921 h 828920"/>
                <a:gd name="connsiteX440" fmla="*/ 512225 w 1318886"/>
                <a:gd name="connsiteY440" fmla="*/ 828921 h 828920"/>
                <a:gd name="connsiteX441" fmla="*/ 513375 w 1318886"/>
                <a:gd name="connsiteY441" fmla="*/ 828921 h 828920"/>
                <a:gd name="connsiteX442" fmla="*/ 514566 w 1318886"/>
                <a:gd name="connsiteY442" fmla="*/ 828921 h 828920"/>
                <a:gd name="connsiteX443" fmla="*/ 515716 w 1318886"/>
                <a:gd name="connsiteY443" fmla="*/ 828921 h 828920"/>
                <a:gd name="connsiteX444" fmla="*/ 516908 w 1318886"/>
                <a:gd name="connsiteY444" fmla="*/ 828921 h 828920"/>
                <a:gd name="connsiteX445" fmla="*/ 518058 w 1318886"/>
                <a:gd name="connsiteY445" fmla="*/ 828921 h 828920"/>
                <a:gd name="connsiteX446" fmla="*/ 519208 w 1318886"/>
                <a:gd name="connsiteY446" fmla="*/ 828921 h 828920"/>
                <a:gd name="connsiteX447" fmla="*/ 520399 w 1318886"/>
                <a:gd name="connsiteY447" fmla="*/ 828921 h 828920"/>
                <a:gd name="connsiteX448" fmla="*/ 521550 w 1318886"/>
                <a:gd name="connsiteY448" fmla="*/ 828921 h 828920"/>
                <a:gd name="connsiteX449" fmla="*/ 522699 w 1318886"/>
                <a:gd name="connsiteY449" fmla="*/ 828921 h 828920"/>
                <a:gd name="connsiteX450" fmla="*/ 523891 w 1318886"/>
                <a:gd name="connsiteY450" fmla="*/ 828921 h 828920"/>
                <a:gd name="connsiteX451" fmla="*/ 525041 w 1318886"/>
                <a:gd name="connsiteY451" fmla="*/ 828921 h 828920"/>
                <a:gd name="connsiteX452" fmla="*/ 526191 w 1318886"/>
                <a:gd name="connsiteY452" fmla="*/ 828921 h 828920"/>
                <a:gd name="connsiteX453" fmla="*/ 527382 w 1318886"/>
                <a:gd name="connsiteY453" fmla="*/ 828921 h 828920"/>
                <a:gd name="connsiteX454" fmla="*/ 528532 w 1318886"/>
                <a:gd name="connsiteY454" fmla="*/ 828921 h 828920"/>
                <a:gd name="connsiteX455" fmla="*/ 529724 w 1318886"/>
                <a:gd name="connsiteY455" fmla="*/ 828921 h 828920"/>
                <a:gd name="connsiteX456" fmla="*/ 530873 w 1318886"/>
                <a:gd name="connsiteY456" fmla="*/ 828921 h 828920"/>
                <a:gd name="connsiteX457" fmla="*/ 532024 w 1318886"/>
                <a:gd name="connsiteY457" fmla="*/ 828921 h 828920"/>
                <a:gd name="connsiteX458" fmla="*/ 533215 w 1318886"/>
                <a:gd name="connsiteY458" fmla="*/ 828921 h 828920"/>
                <a:gd name="connsiteX459" fmla="*/ 534365 w 1318886"/>
                <a:gd name="connsiteY459" fmla="*/ 828921 h 828920"/>
                <a:gd name="connsiteX460" fmla="*/ 535515 w 1318886"/>
                <a:gd name="connsiteY460" fmla="*/ 828921 h 828920"/>
                <a:gd name="connsiteX461" fmla="*/ 536707 w 1318886"/>
                <a:gd name="connsiteY461" fmla="*/ 828921 h 828920"/>
                <a:gd name="connsiteX462" fmla="*/ 537857 w 1318886"/>
                <a:gd name="connsiteY462" fmla="*/ 828921 h 828920"/>
                <a:gd name="connsiteX463" fmla="*/ 539007 w 1318886"/>
                <a:gd name="connsiteY463" fmla="*/ 828921 h 828920"/>
                <a:gd name="connsiteX464" fmla="*/ 540198 w 1318886"/>
                <a:gd name="connsiteY464" fmla="*/ 828921 h 828920"/>
                <a:gd name="connsiteX465" fmla="*/ 541348 w 1318886"/>
                <a:gd name="connsiteY465" fmla="*/ 828921 h 828920"/>
                <a:gd name="connsiteX466" fmla="*/ 542498 w 1318886"/>
                <a:gd name="connsiteY466" fmla="*/ 828921 h 828920"/>
                <a:gd name="connsiteX467" fmla="*/ 543689 w 1318886"/>
                <a:gd name="connsiteY467" fmla="*/ 828921 h 828920"/>
                <a:gd name="connsiteX468" fmla="*/ 544840 w 1318886"/>
                <a:gd name="connsiteY468" fmla="*/ 828921 h 828920"/>
                <a:gd name="connsiteX469" fmla="*/ 546031 w 1318886"/>
                <a:gd name="connsiteY469" fmla="*/ 828921 h 828920"/>
                <a:gd name="connsiteX470" fmla="*/ 547181 w 1318886"/>
                <a:gd name="connsiteY470" fmla="*/ 828921 h 828920"/>
                <a:gd name="connsiteX471" fmla="*/ 548331 w 1318886"/>
                <a:gd name="connsiteY471" fmla="*/ 828921 h 828920"/>
                <a:gd name="connsiteX472" fmla="*/ 549522 w 1318886"/>
                <a:gd name="connsiteY472" fmla="*/ 828921 h 828920"/>
                <a:gd name="connsiteX473" fmla="*/ 550673 w 1318886"/>
                <a:gd name="connsiteY473" fmla="*/ 828921 h 828920"/>
                <a:gd name="connsiteX474" fmla="*/ 551823 w 1318886"/>
                <a:gd name="connsiteY474" fmla="*/ 828921 h 828920"/>
                <a:gd name="connsiteX475" fmla="*/ 553014 w 1318886"/>
                <a:gd name="connsiteY475" fmla="*/ 828921 h 828920"/>
                <a:gd name="connsiteX476" fmla="*/ 554164 w 1318886"/>
                <a:gd name="connsiteY476" fmla="*/ 828921 h 828920"/>
                <a:gd name="connsiteX477" fmla="*/ 555314 w 1318886"/>
                <a:gd name="connsiteY477" fmla="*/ 807171 h 828920"/>
                <a:gd name="connsiteX478" fmla="*/ 556505 w 1318886"/>
                <a:gd name="connsiteY478" fmla="*/ 683473 h 828920"/>
                <a:gd name="connsiteX479" fmla="*/ 557655 w 1318886"/>
                <a:gd name="connsiteY479" fmla="*/ 684783 h 828920"/>
                <a:gd name="connsiteX480" fmla="*/ 558806 w 1318886"/>
                <a:gd name="connsiteY480" fmla="*/ 697102 h 828920"/>
                <a:gd name="connsiteX481" fmla="*/ 559997 w 1318886"/>
                <a:gd name="connsiteY481" fmla="*/ 717016 h 828920"/>
                <a:gd name="connsiteX482" fmla="*/ 561147 w 1318886"/>
                <a:gd name="connsiteY482" fmla="*/ 713611 h 828920"/>
                <a:gd name="connsiteX483" fmla="*/ 562338 w 1318886"/>
                <a:gd name="connsiteY483" fmla="*/ 705486 h 828920"/>
                <a:gd name="connsiteX484" fmla="*/ 563489 w 1318886"/>
                <a:gd name="connsiteY484" fmla="*/ 709417 h 828920"/>
                <a:gd name="connsiteX485" fmla="*/ 564639 w 1318886"/>
                <a:gd name="connsiteY485" fmla="*/ 680068 h 828920"/>
                <a:gd name="connsiteX486" fmla="*/ 565830 w 1318886"/>
                <a:gd name="connsiteY486" fmla="*/ 711516 h 828920"/>
                <a:gd name="connsiteX487" fmla="*/ 566980 w 1318886"/>
                <a:gd name="connsiteY487" fmla="*/ 714658 h 828920"/>
                <a:gd name="connsiteX488" fmla="*/ 568130 w 1318886"/>
                <a:gd name="connsiteY488" fmla="*/ 715184 h 828920"/>
                <a:gd name="connsiteX489" fmla="*/ 569322 w 1318886"/>
                <a:gd name="connsiteY489" fmla="*/ 706012 h 828920"/>
                <a:gd name="connsiteX490" fmla="*/ 570471 w 1318886"/>
                <a:gd name="connsiteY490" fmla="*/ 697102 h 828920"/>
                <a:gd name="connsiteX491" fmla="*/ 571622 w 1318886"/>
                <a:gd name="connsiteY491" fmla="*/ 692382 h 828920"/>
                <a:gd name="connsiteX492" fmla="*/ 572813 w 1318886"/>
                <a:gd name="connsiteY492" fmla="*/ 720688 h 828920"/>
                <a:gd name="connsiteX493" fmla="*/ 573963 w 1318886"/>
                <a:gd name="connsiteY493" fmla="*/ 705223 h 828920"/>
                <a:gd name="connsiteX494" fmla="*/ 575113 w 1318886"/>
                <a:gd name="connsiteY494" fmla="*/ 717279 h 828920"/>
                <a:gd name="connsiteX495" fmla="*/ 576304 w 1318886"/>
                <a:gd name="connsiteY495" fmla="*/ 739555 h 828920"/>
                <a:gd name="connsiteX496" fmla="*/ 577455 w 1318886"/>
                <a:gd name="connsiteY496" fmla="*/ 708632 h 828920"/>
                <a:gd name="connsiteX497" fmla="*/ 578646 w 1318886"/>
                <a:gd name="connsiteY497" fmla="*/ 681900 h 828920"/>
                <a:gd name="connsiteX498" fmla="*/ 579796 w 1318886"/>
                <a:gd name="connsiteY498" fmla="*/ 695003 h 828920"/>
                <a:gd name="connsiteX499" fmla="*/ 580946 w 1318886"/>
                <a:gd name="connsiteY499" fmla="*/ 699723 h 828920"/>
                <a:gd name="connsiteX500" fmla="*/ 582137 w 1318886"/>
                <a:gd name="connsiteY500" fmla="*/ 721999 h 828920"/>
                <a:gd name="connsiteX501" fmla="*/ 583287 w 1318886"/>
                <a:gd name="connsiteY501" fmla="*/ 722520 h 828920"/>
                <a:gd name="connsiteX502" fmla="*/ 584437 w 1318886"/>
                <a:gd name="connsiteY502" fmla="*/ 725930 h 828920"/>
                <a:gd name="connsiteX503" fmla="*/ 585629 w 1318886"/>
                <a:gd name="connsiteY503" fmla="*/ 712826 h 828920"/>
                <a:gd name="connsiteX504" fmla="*/ 586779 w 1318886"/>
                <a:gd name="connsiteY504" fmla="*/ 723309 h 828920"/>
                <a:gd name="connsiteX505" fmla="*/ 587929 w 1318886"/>
                <a:gd name="connsiteY505" fmla="*/ 676395 h 828920"/>
                <a:gd name="connsiteX506" fmla="*/ 589120 w 1318886"/>
                <a:gd name="connsiteY506" fmla="*/ 699723 h 828920"/>
                <a:gd name="connsiteX507" fmla="*/ 590271 w 1318886"/>
                <a:gd name="connsiteY507" fmla="*/ 714395 h 828920"/>
                <a:gd name="connsiteX508" fmla="*/ 591420 w 1318886"/>
                <a:gd name="connsiteY508" fmla="*/ 719378 h 828920"/>
                <a:gd name="connsiteX509" fmla="*/ 592612 w 1318886"/>
                <a:gd name="connsiteY509" fmla="*/ 709680 h 828920"/>
                <a:gd name="connsiteX510" fmla="*/ 593762 w 1318886"/>
                <a:gd name="connsiteY510" fmla="*/ 680589 h 828920"/>
                <a:gd name="connsiteX511" fmla="*/ 594953 w 1318886"/>
                <a:gd name="connsiteY511" fmla="*/ 690025 h 828920"/>
                <a:gd name="connsiteX512" fmla="*/ 596103 w 1318886"/>
                <a:gd name="connsiteY512" fmla="*/ 715184 h 828920"/>
                <a:gd name="connsiteX513" fmla="*/ 597253 w 1318886"/>
                <a:gd name="connsiteY513" fmla="*/ 710206 h 828920"/>
                <a:gd name="connsiteX514" fmla="*/ 598445 w 1318886"/>
                <a:gd name="connsiteY514" fmla="*/ 693430 h 828920"/>
                <a:gd name="connsiteX515" fmla="*/ 599595 w 1318886"/>
                <a:gd name="connsiteY515" fmla="*/ 696839 h 828920"/>
                <a:gd name="connsiteX516" fmla="*/ 600745 w 1318886"/>
                <a:gd name="connsiteY516" fmla="*/ 659887 h 828920"/>
                <a:gd name="connsiteX517" fmla="*/ 601936 w 1318886"/>
                <a:gd name="connsiteY517" fmla="*/ 664602 h 828920"/>
                <a:gd name="connsiteX518" fmla="*/ 603086 w 1318886"/>
                <a:gd name="connsiteY518" fmla="*/ 676921 h 828920"/>
                <a:gd name="connsiteX519" fmla="*/ 604237 w 1318886"/>
                <a:gd name="connsiteY519" fmla="*/ 666964 h 828920"/>
                <a:gd name="connsiteX520" fmla="*/ 605428 w 1318886"/>
                <a:gd name="connsiteY520" fmla="*/ 655430 h 828920"/>
                <a:gd name="connsiteX521" fmla="*/ 606578 w 1318886"/>
                <a:gd name="connsiteY521" fmla="*/ 687930 h 828920"/>
                <a:gd name="connsiteX522" fmla="*/ 607769 w 1318886"/>
                <a:gd name="connsiteY522" fmla="*/ 675611 h 828920"/>
                <a:gd name="connsiteX523" fmla="*/ 608919 w 1318886"/>
                <a:gd name="connsiteY523" fmla="*/ 657529 h 828920"/>
                <a:gd name="connsiteX524" fmla="*/ 610069 w 1318886"/>
                <a:gd name="connsiteY524" fmla="*/ 567378 h 828920"/>
                <a:gd name="connsiteX525" fmla="*/ 611261 w 1318886"/>
                <a:gd name="connsiteY525" fmla="*/ 620576 h 828920"/>
                <a:gd name="connsiteX526" fmla="*/ 612411 w 1318886"/>
                <a:gd name="connsiteY526" fmla="*/ 648357 h 828920"/>
                <a:gd name="connsiteX527" fmla="*/ 613561 w 1318886"/>
                <a:gd name="connsiteY527" fmla="*/ 623982 h 828920"/>
                <a:gd name="connsiteX528" fmla="*/ 614752 w 1318886"/>
                <a:gd name="connsiteY528" fmla="*/ 607999 h 828920"/>
                <a:gd name="connsiteX529" fmla="*/ 615902 w 1318886"/>
                <a:gd name="connsiteY529" fmla="*/ 659624 h 828920"/>
                <a:gd name="connsiteX530" fmla="*/ 617053 w 1318886"/>
                <a:gd name="connsiteY530" fmla="*/ 665913 h 828920"/>
                <a:gd name="connsiteX531" fmla="*/ 618243 w 1318886"/>
                <a:gd name="connsiteY531" fmla="*/ 665128 h 828920"/>
                <a:gd name="connsiteX532" fmla="*/ 619394 w 1318886"/>
                <a:gd name="connsiteY532" fmla="*/ 661982 h 828920"/>
                <a:gd name="connsiteX533" fmla="*/ 620544 w 1318886"/>
                <a:gd name="connsiteY533" fmla="*/ 651240 h 828920"/>
                <a:gd name="connsiteX534" fmla="*/ 621735 w 1318886"/>
                <a:gd name="connsiteY534" fmla="*/ 638921 h 828920"/>
                <a:gd name="connsiteX535" fmla="*/ 622885 w 1318886"/>
                <a:gd name="connsiteY535" fmla="*/ 608521 h 828920"/>
                <a:gd name="connsiteX536" fmla="*/ 624076 w 1318886"/>
                <a:gd name="connsiteY536" fmla="*/ 576025 h 828920"/>
                <a:gd name="connsiteX537" fmla="*/ 625227 w 1318886"/>
                <a:gd name="connsiteY537" fmla="*/ 644947 h 828920"/>
                <a:gd name="connsiteX538" fmla="*/ 626376 w 1318886"/>
                <a:gd name="connsiteY538" fmla="*/ 638658 h 828920"/>
                <a:gd name="connsiteX539" fmla="*/ 627568 w 1318886"/>
                <a:gd name="connsiteY539" fmla="*/ 652809 h 828920"/>
                <a:gd name="connsiteX540" fmla="*/ 628718 w 1318886"/>
                <a:gd name="connsiteY540" fmla="*/ 656740 h 828920"/>
                <a:gd name="connsiteX541" fmla="*/ 629868 w 1318886"/>
                <a:gd name="connsiteY541" fmla="*/ 635516 h 828920"/>
                <a:gd name="connsiteX542" fmla="*/ 631059 w 1318886"/>
                <a:gd name="connsiteY542" fmla="*/ 661982 h 828920"/>
                <a:gd name="connsiteX543" fmla="*/ 632210 w 1318886"/>
                <a:gd name="connsiteY543" fmla="*/ 596465 h 828920"/>
                <a:gd name="connsiteX544" fmla="*/ 633360 w 1318886"/>
                <a:gd name="connsiteY544" fmla="*/ 627128 h 828920"/>
                <a:gd name="connsiteX545" fmla="*/ 634551 w 1318886"/>
                <a:gd name="connsiteY545" fmla="*/ 631059 h 828920"/>
                <a:gd name="connsiteX546" fmla="*/ 635701 w 1318886"/>
                <a:gd name="connsiteY546" fmla="*/ 641805 h 828920"/>
                <a:gd name="connsiteX547" fmla="*/ 636851 w 1318886"/>
                <a:gd name="connsiteY547" fmla="*/ 672206 h 828920"/>
                <a:gd name="connsiteX548" fmla="*/ 638043 w 1318886"/>
                <a:gd name="connsiteY548" fmla="*/ 699460 h 828920"/>
                <a:gd name="connsiteX549" fmla="*/ 639192 w 1318886"/>
                <a:gd name="connsiteY549" fmla="*/ 684258 h 828920"/>
                <a:gd name="connsiteX550" fmla="*/ 640384 w 1318886"/>
                <a:gd name="connsiteY550" fmla="*/ 681900 h 828920"/>
                <a:gd name="connsiteX551" fmla="*/ 641534 w 1318886"/>
                <a:gd name="connsiteY551" fmla="*/ 696314 h 828920"/>
                <a:gd name="connsiteX552" fmla="*/ 642684 w 1318886"/>
                <a:gd name="connsiteY552" fmla="*/ 669844 h 828920"/>
                <a:gd name="connsiteX553" fmla="*/ 643875 w 1318886"/>
                <a:gd name="connsiteY553" fmla="*/ 676921 h 828920"/>
                <a:gd name="connsiteX554" fmla="*/ 645025 w 1318886"/>
                <a:gd name="connsiteY554" fmla="*/ 659887 h 828920"/>
                <a:gd name="connsiteX555" fmla="*/ 646176 w 1318886"/>
                <a:gd name="connsiteY555" fmla="*/ 649930 h 828920"/>
                <a:gd name="connsiteX556" fmla="*/ 647367 w 1318886"/>
                <a:gd name="connsiteY556" fmla="*/ 708632 h 828920"/>
                <a:gd name="connsiteX557" fmla="*/ 648517 w 1318886"/>
                <a:gd name="connsiteY557" fmla="*/ 727240 h 828920"/>
                <a:gd name="connsiteX558" fmla="*/ 649667 w 1318886"/>
                <a:gd name="connsiteY558" fmla="*/ 681637 h 828920"/>
                <a:gd name="connsiteX559" fmla="*/ 650858 w 1318886"/>
                <a:gd name="connsiteY559" fmla="*/ 692120 h 828920"/>
                <a:gd name="connsiteX560" fmla="*/ 652008 w 1318886"/>
                <a:gd name="connsiteY560" fmla="*/ 664602 h 828920"/>
                <a:gd name="connsiteX561" fmla="*/ 653158 w 1318886"/>
                <a:gd name="connsiteY561" fmla="*/ 695529 h 828920"/>
                <a:gd name="connsiteX562" fmla="*/ 654350 w 1318886"/>
                <a:gd name="connsiteY562" fmla="*/ 686878 h 828920"/>
                <a:gd name="connsiteX563" fmla="*/ 655500 w 1318886"/>
                <a:gd name="connsiteY563" fmla="*/ 681378 h 828920"/>
                <a:gd name="connsiteX564" fmla="*/ 656691 w 1318886"/>
                <a:gd name="connsiteY564" fmla="*/ 713085 h 828920"/>
                <a:gd name="connsiteX565" fmla="*/ 657841 w 1318886"/>
                <a:gd name="connsiteY565" fmla="*/ 690025 h 828920"/>
                <a:gd name="connsiteX566" fmla="*/ 658992 w 1318886"/>
                <a:gd name="connsiteY566" fmla="*/ 692908 h 828920"/>
                <a:gd name="connsiteX567" fmla="*/ 660183 w 1318886"/>
                <a:gd name="connsiteY567" fmla="*/ 682163 h 828920"/>
                <a:gd name="connsiteX568" fmla="*/ 661333 w 1318886"/>
                <a:gd name="connsiteY568" fmla="*/ 704176 h 828920"/>
                <a:gd name="connsiteX569" fmla="*/ 662483 w 1318886"/>
                <a:gd name="connsiteY569" fmla="*/ 686094 h 828920"/>
                <a:gd name="connsiteX570" fmla="*/ 663674 w 1318886"/>
                <a:gd name="connsiteY570" fmla="*/ 707322 h 828920"/>
                <a:gd name="connsiteX571" fmla="*/ 664825 w 1318886"/>
                <a:gd name="connsiteY571" fmla="*/ 708107 h 828920"/>
                <a:gd name="connsiteX572" fmla="*/ 665974 w 1318886"/>
                <a:gd name="connsiteY572" fmla="*/ 707585 h 828920"/>
                <a:gd name="connsiteX573" fmla="*/ 667166 w 1318886"/>
                <a:gd name="connsiteY573" fmla="*/ 694219 h 828920"/>
                <a:gd name="connsiteX574" fmla="*/ 668316 w 1318886"/>
                <a:gd name="connsiteY574" fmla="*/ 715184 h 828920"/>
                <a:gd name="connsiteX575" fmla="*/ 669507 w 1318886"/>
                <a:gd name="connsiteY575" fmla="*/ 707844 h 828920"/>
                <a:gd name="connsiteX576" fmla="*/ 670657 w 1318886"/>
                <a:gd name="connsiteY576" fmla="*/ 704438 h 828920"/>
                <a:gd name="connsiteX577" fmla="*/ 671807 w 1318886"/>
                <a:gd name="connsiteY577" fmla="*/ 689499 h 828920"/>
                <a:gd name="connsiteX578" fmla="*/ 672999 w 1318886"/>
                <a:gd name="connsiteY578" fmla="*/ 675874 h 828920"/>
                <a:gd name="connsiteX579" fmla="*/ 674149 w 1318886"/>
                <a:gd name="connsiteY579" fmla="*/ 709943 h 828920"/>
                <a:gd name="connsiteX580" fmla="*/ 675299 w 1318886"/>
                <a:gd name="connsiteY580" fmla="*/ 650977 h 828920"/>
                <a:gd name="connsiteX581" fmla="*/ 676490 w 1318886"/>
                <a:gd name="connsiteY581" fmla="*/ 685831 h 828920"/>
                <a:gd name="connsiteX582" fmla="*/ 677640 w 1318886"/>
                <a:gd name="connsiteY582" fmla="*/ 712038 h 828920"/>
                <a:gd name="connsiteX583" fmla="*/ 678790 w 1318886"/>
                <a:gd name="connsiteY583" fmla="*/ 694740 h 828920"/>
                <a:gd name="connsiteX584" fmla="*/ 679982 w 1318886"/>
                <a:gd name="connsiteY584" fmla="*/ 681900 h 828920"/>
                <a:gd name="connsiteX585" fmla="*/ 681132 w 1318886"/>
                <a:gd name="connsiteY585" fmla="*/ 679805 h 828920"/>
                <a:gd name="connsiteX586" fmla="*/ 682282 w 1318886"/>
                <a:gd name="connsiteY586" fmla="*/ 705223 h 828920"/>
                <a:gd name="connsiteX587" fmla="*/ 683473 w 1318886"/>
                <a:gd name="connsiteY587" fmla="*/ 681900 h 828920"/>
                <a:gd name="connsiteX588" fmla="*/ 684623 w 1318886"/>
                <a:gd name="connsiteY588" fmla="*/ 698150 h 828920"/>
                <a:gd name="connsiteX589" fmla="*/ 685815 w 1318886"/>
                <a:gd name="connsiteY589" fmla="*/ 677184 h 828920"/>
                <a:gd name="connsiteX590" fmla="*/ 686964 w 1318886"/>
                <a:gd name="connsiteY590" fmla="*/ 682688 h 828920"/>
                <a:gd name="connsiteX591" fmla="*/ 688115 w 1318886"/>
                <a:gd name="connsiteY591" fmla="*/ 659361 h 828920"/>
                <a:gd name="connsiteX592" fmla="*/ 689306 w 1318886"/>
                <a:gd name="connsiteY592" fmla="*/ 686356 h 828920"/>
                <a:gd name="connsiteX593" fmla="*/ 690456 w 1318886"/>
                <a:gd name="connsiteY593" fmla="*/ 681378 h 828920"/>
                <a:gd name="connsiteX594" fmla="*/ 691606 w 1318886"/>
                <a:gd name="connsiteY594" fmla="*/ 659102 h 828920"/>
                <a:gd name="connsiteX595" fmla="*/ 692797 w 1318886"/>
                <a:gd name="connsiteY595" fmla="*/ 695003 h 828920"/>
                <a:gd name="connsiteX596" fmla="*/ 693948 w 1318886"/>
                <a:gd name="connsiteY596" fmla="*/ 709680 h 828920"/>
                <a:gd name="connsiteX597" fmla="*/ 695098 w 1318886"/>
                <a:gd name="connsiteY597" fmla="*/ 677969 h 828920"/>
                <a:gd name="connsiteX598" fmla="*/ 696289 w 1318886"/>
                <a:gd name="connsiteY598" fmla="*/ 685831 h 828920"/>
                <a:gd name="connsiteX599" fmla="*/ 697439 w 1318886"/>
                <a:gd name="connsiteY599" fmla="*/ 691335 h 828920"/>
                <a:gd name="connsiteX600" fmla="*/ 698589 w 1318886"/>
                <a:gd name="connsiteY600" fmla="*/ 692382 h 828920"/>
                <a:gd name="connsiteX601" fmla="*/ 699780 w 1318886"/>
                <a:gd name="connsiteY601" fmla="*/ 679279 h 828920"/>
                <a:gd name="connsiteX602" fmla="*/ 700931 w 1318886"/>
                <a:gd name="connsiteY602" fmla="*/ 695529 h 828920"/>
                <a:gd name="connsiteX603" fmla="*/ 702122 w 1318886"/>
                <a:gd name="connsiteY603" fmla="*/ 690288 h 828920"/>
                <a:gd name="connsiteX604" fmla="*/ 703272 w 1318886"/>
                <a:gd name="connsiteY604" fmla="*/ 704438 h 828920"/>
                <a:gd name="connsiteX605" fmla="*/ 704422 w 1318886"/>
                <a:gd name="connsiteY605" fmla="*/ 701292 h 828920"/>
                <a:gd name="connsiteX606" fmla="*/ 705613 w 1318886"/>
                <a:gd name="connsiteY606" fmla="*/ 665391 h 828920"/>
                <a:gd name="connsiteX607" fmla="*/ 706764 w 1318886"/>
                <a:gd name="connsiteY607" fmla="*/ 696051 h 828920"/>
                <a:gd name="connsiteX608" fmla="*/ 707914 w 1318886"/>
                <a:gd name="connsiteY608" fmla="*/ 663292 h 828920"/>
                <a:gd name="connsiteX609" fmla="*/ 709105 w 1318886"/>
                <a:gd name="connsiteY609" fmla="*/ 668796 h 828920"/>
                <a:gd name="connsiteX610" fmla="*/ 710255 w 1318886"/>
                <a:gd name="connsiteY610" fmla="*/ 693693 h 828920"/>
                <a:gd name="connsiteX611" fmla="*/ 711405 w 1318886"/>
                <a:gd name="connsiteY611" fmla="*/ 695266 h 828920"/>
                <a:gd name="connsiteX612" fmla="*/ 712596 w 1318886"/>
                <a:gd name="connsiteY612" fmla="*/ 675874 h 828920"/>
                <a:gd name="connsiteX613" fmla="*/ 713746 w 1318886"/>
                <a:gd name="connsiteY613" fmla="*/ 665654 h 828920"/>
                <a:gd name="connsiteX614" fmla="*/ 714897 w 1318886"/>
                <a:gd name="connsiteY614" fmla="*/ 702865 h 828920"/>
                <a:gd name="connsiteX615" fmla="*/ 716088 w 1318886"/>
                <a:gd name="connsiteY615" fmla="*/ 657003 h 828920"/>
                <a:gd name="connsiteX616" fmla="*/ 717238 w 1318886"/>
                <a:gd name="connsiteY616" fmla="*/ 657792 h 828920"/>
                <a:gd name="connsiteX617" fmla="*/ 718429 w 1318886"/>
                <a:gd name="connsiteY617" fmla="*/ 641279 h 828920"/>
                <a:gd name="connsiteX618" fmla="*/ 719579 w 1318886"/>
                <a:gd name="connsiteY618" fmla="*/ 672727 h 828920"/>
                <a:gd name="connsiteX619" fmla="*/ 720730 w 1318886"/>
                <a:gd name="connsiteY619" fmla="*/ 656481 h 828920"/>
                <a:gd name="connsiteX620" fmla="*/ 721921 w 1318886"/>
                <a:gd name="connsiteY620" fmla="*/ 567637 h 828920"/>
                <a:gd name="connsiteX621" fmla="*/ 723071 w 1318886"/>
                <a:gd name="connsiteY621" fmla="*/ 609831 h 828920"/>
                <a:gd name="connsiteX622" fmla="*/ 724221 w 1318886"/>
                <a:gd name="connsiteY622" fmla="*/ 570784 h 828920"/>
                <a:gd name="connsiteX623" fmla="*/ 725413 w 1318886"/>
                <a:gd name="connsiteY623" fmla="*/ 469887 h 828920"/>
                <a:gd name="connsiteX624" fmla="*/ 726562 w 1318886"/>
                <a:gd name="connsiteY624" fmla="*/ 545102 h 828920"/>
                <a:gd name="connsiteX625" fmla="*/ 727713 w 1318886"/>
                <a:gd name="connsiteY625" fmla="*/ 559516 h 828920"/>
                <a:gd name="connsiteX626" fmla="*/ 728904 w 1318886"/>
                <a:gd name="connsiteY626" fmla="*/ 623982 h 828920"/>
                <a:gd name="connsiteX627" fmla="*/ 730054 w 1318886"/>
                <a:gd name="connsiteY627" fmla="*/ 625292 h 828920"/>
                <a:gd name="connsiteX628" fmla="*/ 731204 w 1318886"/>
                <a:gd name="connsiteY628" fmla="*/ 619792 h 828920"/>
                <a:gd name="connsiteX629" fmla="*/ 732395 w 1318886"/>
                <a:gd name="connsiteY629" fmla="*/ 552176 h 828920"/>
                <a:gd name="connsiteX630" fmla="*/ 733546 w 1318886"/>
                <a:gd name="connsiteY630" fmla="*/ 535930 h 828920"/>
                <a:gd name="connsiteX631" fmla="*/ 734736 w 1318886"/>
                <a:gd name="connsiteY631" fmla="*/ 514176 h 828920"/>
                <a:gd name="connsiteX632" fmla="*/ 735887 w 1318886"/>
                <a:gd name="connsiteY632" fmla="*/ 535667 h 828920"/>
                <a:gd name="connsiteX633" fmla="*/ 737037 w 1318886"/>
                <a:gd name="connsiteY633" fmla="*/ 569999 h 828920"/>
                <a:gd name="connsiteX634" fmla="*/ 738228 w 1318886"/>
                <a:gd name="connsiteY634" fmla="*/ 408301 h 828920"/>
                <a:gd name="connsiteX635" fmla="*/ 739378 w 1318886"/>
                <a:gd name="connsiteY635" fmla="*/ 359555 h 828920"/>
                <a:gd name="connsiteX636" fmla="*/ 740528 w 1318886"/>
                <a:gd name="connsiteY636" fmla="*/ 378163 h 828920"/>
                <a:gd name="connsiteX637" fmla="*/ 741720 w 1318886"/>
                <a:gd name="connsiteY637" fmla="*/ 304258 h 828920"/>
                <a:gd name="connsiteX638" fmla="*/ 742870 w 1318886"/>
                <a:gd name="connsiteY638" fmla="*/ 258659 h 828920"/>
                <a:gd name="connsiteX639" fmla="*/ 744020 w 1318886"/>
                <a:gd name="connsiteY639" fmla="*/ 121336 h 828920"/>
                <a:gd name="connsiteX640" fmla="*/ 745211 w 1318886"/>
                <a:gd name="connsiteY640" fmla="*/ 135750 h 828920"/>
                <a:gd name="connsiteX641" fmla="*/ 746361 w 1318886"/>
                <a:gd name="connsiteY641" fmla="*/ 0 h 828920"/>
                <a:gd name="connsiteX642" fmla="*/ 747552 w 1318886"/>
                <a:gd name="connsiteY642" fmla="*/ 104564 h 828920"/>
                <a:gd name="connsiteX643" fmla="*/ 748703 w 1318886"/>
                <a:gd name="connsiteY643" fmla="*/ 440534 h 828920"/>
                <a:gd name="connsiteX644" fmla="*/ 749853 w 1318886"/>
                <a:gd name="connsiteY644" fmla="*/ 479844 h 828920"/>
                <a:gd name="connsiteX645" fmla="*/ 751044 w 1318886"/>
                <a:gd name="connsiteY645" fmla="*/ 548245 h 828920"/>
                <a:gd name="connsiteX646" fmla="*/ 752194 w 1318886"/>
                <a:gd name="connsiteY646" fmla="*/ 594633 h 828920"/>
                <a:gd name="connsiteX647" fmla="*/ 753344 w 1318886"/>
                <a:gd name="connsiteY647" fmla="*/ 560564 h 828920"/>
                <a:gd name="connsiteX648" fmla="*/ 754536 w 1318886"/>
                <a:gd name="connsiteY648" fmla="*/ 599874 h 828920"/>
                <a:gd name="connsiteX649" fmla="*/ 755686 w 1318886"/>
                <a:gd name="connsiteY649" fmla="*/ 506577 h 828920"/>
                <a:gd name="connsiteX650" fmla="*/ 756836 w 1318886"/>
                <a:gd name="connsiteY650" fmla="*/ 522301 h 828920"/>
                <a:gd name="connsiteX651" fmla="*/ 758027 w 1318886"/>
                <a:gd name="connsiteY651" fmla="*/ 594370 h 828920"/>
                <a:gd name="connsiteX652" fmla="*/ 759177 w 1318886"/>
                <a:gd name="connsiteY652" fmla="*/ 614809 h 828920"/>
                <a:gd name="connsiteX653" fmla="*/ 760328 w 1318886"/>
                <a:gd name="connsiteY653" fmla="*/ 586771 h 828920"/>
                <a:gd name="connsiteX654" fmla="*/ 761518 w 1318886"/>
                <a:gd name="connsiteY654" fmla="*/ 612452 h 828920"/>
                <a:gd name="connsiteX655" fmla="*/ 762669 w 1318886"/>
                <a:gd name="connsiteY655" fmla="*/ 637874 h 828920"/>
                <a:gd name="connsiteX656" fmla="*/ 763860 w 1318886"/>
                <a:gd name="connsiteY656" fmla="*/ 590439 h 828920"/>
                <a:gd name="connsiteX657" fmla="*/ 765010 w 1318886"/>
                <a:gd name="connsiteY657" fmla="*/ 542482 h 828920"/>
                <a:gd name="connsiteX658" fmla="*/ 766160 w 1318886"/>
                <a:gd name="connsiteY658" fmla="*/ 598301 h 828920"/>
                <a:gd name="connsiteX659" fmla="*/ 767352 w 1318886"/>
                <a:gd name="connsiteY659" fmla="*/ 633680 h 828920"/>
                <a:gd name="connsiteX660" fmla="*/ 768502 w 1318886"/>
                <a:gd name="connsiteY660" fmla="*/ 609309 h 828920"/>
                <a:gd name="connsiteX661" fmla="*/ 769652 w 1318886"/>
                <a:gd name="connsiteY661" fmla="*/ 626081 h 828920"/>
                <a:gd name="connsiteX662" fmla="*/ 770843 w 1318886"/>
                <a:gd name="connsiteY662" fmla="*/ 596990 h 828920"/>
                <a:gd name="connsiteX663" fmla="*/ 771993 w 1318886"/>
                <a:gd name="connsiteY663" fmla="*/ 566068 h 828920"/>
                <a:gd name="connsiteX664" fmla="*/ 773143 w 1318886"/>
                <a:gd name="connsiteY664" fmla="*/ 547723 h 828920"/>
                <a:gd name="connsiteX665" fmla="*/ 774334 w 1318886"/>
                <a:gd name="connsiteY665" fmla="*/ 572357 h 828920"/>
                <a:gd name="connsiteX666" fmla="*/ 775485 w 1318886"/>
                <a:gd name="connsiteY666" fmla="*/ 609831 h 828920"/>
                <a:gd name="connsiteX667" fmla="*/ 776635 w 1318886"/>
                <a:gd name="connsiteY667" fmla="*/ 623982 h 828920"/>
                <a:gd name="connsiteX668" fmla="*/ 777826 w 1318886"/>
                <a:gd name="connsiteY668" fmla="*/ 641279 h 828920"/>
                <a:gd name="connsiteX669" fmla="*/ 778976 w 1318886"/>
                <a:gd name="connsiteY669" fmla="*/ 592012 h 828920"/>
                <a:gd name="connsiteX670" fmla="*/ 780167 w 1318886"/>
                <a:gd name="connsiteY670" fmla="*/ 652288 h 828920"/>
                <a:gd name="connsiteX671" fmla="*/ 781318 w 1318886"/>
                <a:gd name="connsiteY671" fmla="*/ 562137 h 828920"/>
                <a:gd name="connsiteX672" fmla="*/ 782467 w 1318886"/>
                <a:gd name="connsiteY672" fmla="*/ 598038 h 828920"/>
                <a:gd name="connsiteX673" fmla="*/ 783659 w 1318886"/>
                <a:gd name="connsiteY673" fmla="*/ 600658 h 828920"/>
                <a:gd name="connsiteX674" fmla="*/ 784809 w 1318886"/>
                <a:gd name="connsiteY674" fmla="*/ 550344 h 828920"/>
                <a:gd name="connsiteX675" fmla="*/ 785959 w 1318886"/>
                <a:gd name="connsiteY675" fmla="*/ 430577 h 828920"/>
                <a:gd name="connsiteX676" fmla="*/ 787150 w 1318886"/>
                <a:gd name="connsiteY676" fmla="*/ 85172 h 828920"/>
                <a:gd name="connsiteX677" fmla="*/ 788300 w 1318886"/>
                <a:gd name="connsiteY677" fmla="*/ 487969 h 828920"/>
                <a:gd name="connsiteX678" fmla="*/ 789451 w 1318886"/>
                <a:gd name="connsiteY678" fmla="*/ 512344 h 828920"/>
                <a:gd name="connsiteX679" fmla="*/ 790642 w 1318886"/>
                <a:gd name="connsiteY679" fmla="*/ 489805 h 828920"/>
                <a:gd name="connsiteX680" fmla="*/ 791792 w 1318886"/>
                <a:gd name="connsiteY680" fmla="*/ 374758 h 828920"/>
                <a:gd name="connsiteX681" fmla="*/ 792942 w 1318886"/>
                <a:gd name="connsiteY681" fmla="*/ 568163 h 828920"/>
                <a:gd name="connsiteX682" fmla="*/ 794134 w 1318886"/>
                <a:gd name="connsiteY682" fmla="*/ 574715 h 828920"/>
                <a:gd name="connsiteX683" fmla="*/ 795283 w 1318886"/>
                <a:gd name="connsiteY683" fmla="*/ 579171 h 828920"/>
                <a:gd name="connsiteX684" fmla="*/ 796475 w 1318886"/>
                <a:gd name="connsiteY684" fmla="*/ 631844 h 828920"/>
                <a:gd name="connsiteX685" fmla="*/ 797625 w 1318886"/>
                <a:gd name="connsiteY685" fmla="*/ 588865 h 828920"/>
                <a:gd name="connsiteX686" fmla="*/ 798775 w 1318886"/>
                <a:gd name="connsiteY686" fmla="*/ 558465 h 828920"/>
                <a:gd name="connsiteX687" fmla="*/ 799966 w 1318886"/>
                <a:gd name="connsiteY687" fmla="*/ 560301 h 828920"/>
                <a:gd name="connsiteX688" fmla="*/ 801116 w 1318886"/>
                <a:gd name="connsiteY688" fmla="*/ 543003 h 828920"/>
                <a:gd name="connsiteX689" fmla="*/ 802267 w 1318886"/>
                <a:gd name="connsiteY689" fmla="*/ 610357 h 828920"/>
                <a:gd name="connsiteX690" fmla="*/ 803458 w 1318886"/>
                <a:gd name="connsiteY690" fmla="*/ 596465 h 828920"/>
                <a:gd name="connsiteX691" fmla="*/ 804608 w 1318886"/>
                <a:gd name="connsiteY691" fmla="*/ 609046 h 828920"/>
                <a:gd name="connsiteX692" fmla="*/ 805758 w 1318886"/>
                <a:gd name="connsiteY692" fmla="*/ 558727 h 828920"/>
                <a:gd name="connsiteX693" fmla="*/ 806949 w 1318886"/>
                <a:gd name="connsiteY693" fmla="*/ 573667 h 828920"/>
                <a:gd name="connsiteX694" fmla="*/ 808099 w 1318886"/>
                <a:gd name="connsiteY694" fmla="*/ 548508 h 828920"/>
                <a:gd name="connsiteX695" fmla="*/ 809249 w 1318886"/>
                <a:gd name="connsiteY695" fmla="*/ 550866 h 828920"/>
                <a:gd name="connsiteX696" fmla="*/ 810441 w 1318886"/>
                <a:gd name="connsiteY696" fmla="*/ 614551 h 828920"/>
                <a:gd name="connsiteX697" fmla="*/ 811591 w 1318886"/>
                <a:gd name="connsiteY697" fmla="*/ 572094 h 828920"/>
                <a:gd name="connsiteX698" fmla="*/ 812782 w 1318886"/>
                <a:gd name="connsiteY698" fmla="*/ 616645 h 828920"/>
                <a:gd name="connsiteX699" fmla="*/ 813932 w 1318886"/>
                <a:gd name="connsiteY699" fmla="*/ 536715 h 828920"/>
                <a:gd name="connsiteX700" fmla="*/ 815082 w 1318886"/>
                <a:gd name="connsiteY700" fmla="*/ 592796 h 828920"/>
                <a:gd name="connsiteX701" fmla="*/ 816274 w 1318886"/>
                <a:gd name="connsiteY701" fmla="*/ 556896 h 828920"/>
                <a:gd name="connsiteX702" fmla="*/ 817424 w 1318886"/>
                <a:gd name="connsiteY702" fmla="*/ 563447 h 828920"/>
                <a:gd name="connsiteX703" fmla="*/ 818574 w 1318886"/>
                <a:gd name="connsiteY703" fmla="*/ 599611 h 828920"/>
                <a:gd name="connsiteX704" fmla="*/ 819765 w 1318886"/>
                <a:gd name="connsiteY704" fmla="*/ 577072 h 828920"/>
                <a:gd name="connsiteX705" fmla="*/ 820916 w 1318886"/>
                <a:gd name="connsiteY705" fmla="*/ 586245 h 828920"/>
                <a:gd name="connsiteX706" fmla="*/ 822065 w 1318886"/>
                <a:gd name="connsiteY706" fmla="*/ 565016 h 828920"/>
                <a:gd name="connsiteX707" fmla="*/ 823257 w 1318886"/>
                <a:gd name="connsiteY707" fmla="*/ 521253 h 828920"/>
                <a:gd name="connsiteX708" fmla="*/ 824407 w 1318886"/>
                <a:gd name="connsiteY708" fmla="*/ 610878 h 828920"/>
                <a:gd name="connsiteX709" fmla="*/ 825598 w 1318886"/>
                <a:gd name="connsiteY709" fmla="*/ 543529 h 828920"/>
                <a:gd name="connsiteX710" fmla="*/ 826748 w 1318886"/>
                <a:gd name="connsiteY710" fmla="*/ 582577 h 828920"/>
                <a:gd name="connsiteX711" fmla="*/ 827898 w 1318886"/>
                <a:gd name="connsiteY711" fmla="*/ 582577 h 828920"/>
                <a:gd name="connsiteX712" fmla="*/ 829090 w 1318886"/>
                <a:gd name="connsiteY712" fmla="*/ 549555 h 828920"/>
                <a:gd name="connsiteX713" fmla="*/ 830239 w 1318886"/>
                <a:gd name="connsiteY713" fmla="*/ 559253 h 828920"/>
                <a:gd name="connsiteX714" fmla="*/ 831390 w 1318886"/>
                <a:gd name="connsiteY714" fmla="*/ 539861 h 828920"/>
                <a:gd name="connsiteX715" fmla="*/ 832581 w 1318886"/>
                <a:gd name="connsiteY715" fmla="*/ 557154 h 828920"/>
                <a:gd name="connsiteX716" fmla="*/ 833731 w 1318886"/>
                <a:gd name="connsiteY716" fmla="*/ 508150 h 828920"/>
                <a:gd name="connsiteX717" fmla="*/ 834881 w 1318886"/>
                <a:gd name="connsiteY717" fmla="*/ 577335 h 828920"/>
                <a:gd name="connsiteX718" fmla="*/ 836073 w 1318886"/>
                <a:gd name="connsiteY718" fmla="*/ 544051 h 828920"/>
                <a:gd name="connsiteX719" fmla="*/ 837223 w 1318886"/>
                <a:gd name="connsiteY719" fmla="*/ 605900 h 828920"/>
                <a:gd name="connsiteX720" fmla="*/ 838373 w 1318886"/>
                <a:gd name="connsiteY720" fmla="*/ 543266 h 828920"/>
                <a:gd name="connsiteX721" fmla="*/ 839564 w 1318886"/>
                <a:gd name="connsiteY721" fmla="*/ 550866 h 828920"/>
                <a:gd name="connsiteX722" fmla="*/ 840714 w 1318886"/>
                <a:gd name="connsiteY722" fmla="*/ 548508 h 828920"/>
                <a:gd name="connsiteX723" fmla="*/ 841906 w 1318886"/>
                <a:gd name="connsiteY723" fmla="*/ 558206 h 828920"/>
                <a:gd name="connsiteX724" fmla="*/ 843055 w 1318886"/>
                <a:gd name="connsiteY724" fmla="*/ 576809 h 828920"/>
                <a:gd name="connsiteX725" fmla="*/ 844206 w 1318886"/>
                <a:gd name="connsiteY725" fmla="*/ 607999 h 828920"/>
                <a:gd name="connsiteX726" fmla="*/ 845397 w 1318886"/>
                <a:gd name="connsiteY726" fmla="*/ 586508 h 828920"/>
                <a:gd name="connsiteX727" fmla="*/ 846547 w 1318886"/>
                <a:gd name="connsiteY727" fmla="*/ 544051 h 828920"/>
                <a:gd name="connsiteX728" fmla="*/ 847697 w 1318886"/>
                <a:gd name="connsiteY728" fmla="*/ 585982 h 828920"/>
                <a:gd name="connsiteX729" fmla="*/ 848888 w 1318886"/>
                <a:gd name="connsiteY729" fmla="*/ 611141 h 828920"/>
                <a:gd name="connsiteX730" fmla="*/ 850039 w 1318886"/>
                <a:gd name="connsiteY730" fmla="*/ 597775 h 828920"/>
                <a:gd name="connsiteX731" fmla="*/ 851189 w 1318886"/>
                <a:gd name="connsiteY731" fmla="*/ 592534 h 828920"/>
                <a:gd name="connsiteX732" fmla="*/ 852380 w 1318886"/>
                <a:gd name="connsiteY732" fmla="*/ 561085 h 828920"/>
                <a:gd name="connsiteX733" fmla="*/ 853530 w 1318886"/>
                <a:gd name="connsiteY733" fmla="*/ 552702 h 828920"/>
                <a:gd name="connsiteX734" fmla="*/ 854680 w 1318886"/>
                <a:gd name="connsiteY734" fmla="*/ 522038 h 828920"/>
                <a:gd name="connsiteX735" fmla="*/ 855871 w 1318886"/>
                <a:gd name="connsiteY735" fmla="*/ 539335 h 828920"/>
                <a:gd name="connsiteX736" fmla="*/ 857021 w 1318886"/>
                <a:gd name="connsiteY736" fmla="*/ 596727 h 828920"/>
                <a:gd name="connsiteX737" fmla="*/ 858213 w 1318886"/>
                <a:gd name="connsiteY737" fmla="*/ 623723 h 828920"/>
                <a:gd name="connsiteX738" fmla="*/ 859363 w 1318886"/>
                <a:gd name="connsiteY738" fmla="*/ 622150 h 828920"/>
                <a:gd name="connsiteX739" fmla="*/ 860513 w 1318886"/>
                <a:gd name="connsiteY739" fmla="*/ 603279 h 828920"/>
                <a:gd name="connsiteX740" fmla="*/ 861704 w 1318886"/>
                <a:gd name="connsiteY740" fmla="*/ 598564 h 828920"/>
                <a:gd name="connsiteX741" fmla="*/ 862855 w 1318886"/>
                <a:gd name="connsiteY741" fmla="*/ 567115 h 828920"/>
                <a:gd name="connsiteX742" fmla="*/ 864005 w 1318886"/>
                <a:gd name="connsiteY742" fmla="*/ 568689 h 828920"/>
                <a:gd name="connsiteX743" fmla="*/ 865196 w 1318886"/>
                <a:gd name="connsiteY743" fmla="*/ 611404 h 828920"/>
                <a:gd name="connsiteX744" fmla="*/ 866346 w 1318886"/>
                <a:gd name="connsiteY744" fmla="*/ 582314 h 828920"/>
                <a:gd name="connsiteX745" fmla="*/ 867496 w 1318886"/>
                <a:gd name="connsiteY745" fmla="*/ 610620 h 828920"/>
                <a:gd name="connsiteX746" fmla="*/ 868687 w 1318886"/>
                <a:gd name="connsiteY746" fmla="*/ 635516 h 828920"/>
                <a:gd name="connsiteX747" fmla="*/ 869837 w 1318886"/>
                <a:gd name="connsiteY747" fmla="*/ 642068 h 828920"/>
                <a:gd name="connsiteX748" fmla="*/ 870988 w 1318886"/>
                <a:gd name="connsiteY748" fmla="*/ 603279 h 828920"/>
                <a:gd name="connsiteX749" fmla="*/ 872179 w 1318886"/>
                <a:gd name="connsiteY749" fmla="*/ 617693 h 828920"/>
                <a:gd name="connsiteX750" fmla="*/ 873329 w 1318886"/>
                <a:gd name="connsiteY750" fmla="*/ 644688 h 828920"/>
                <a:gd name="connsiteX751" fmla="*/ 874520 w 1318886"/>
                <a:gd name="connsiteY751" fmla="*/ 653598 h 828920"/>
                <a:gd name="connsiteX752" fmla="*/ 875670 w 1318886"/>
                <a:gd name="connsiteY752" fmla="*/ 618219 h 828920"/>
                <a:gd name="connsiteX753" fmla="*/ 876821 w 1318886"/>
                <a:gd name="connsiteY753" fmla="*/ 621887 h 828920"/>
                <a:gd name="connsiteX754" fmla="*/ 878012 w 1318886"/>
                <a:gd name="connsiteY754" fmla="*/ 620839 h 828920"/>
                <a:gd name="connsiteX755" fmla="*/ 879162 w 1318886"/>
                <a:gd name="connsiteY755" fmla="*/ 614025 h 828920"/>
                <a:gd name="connsiteX756" fmla="*/ 880312 w 1318886"/>
                <a:gd name="connsiteY756" fmla="*/ 627391 h 828920"/>
                <a:gd name="connsiteX757" fmla="*/ 881503 w 1318886"/>
                <a:gd name="connsiteY757" fmla="*/ 649930 h 828920"/>
                <a:gd name="connsiteX758" fmla="*/ 882653 w 1318886"/>
                <a:gd name="connsiteY758" fmla="*/ 654908 h 828920"/>
                <a:gd name="connsiteX759" fmla="*/ 883803 w 1318886"/>
                <a:gd name="connsiteY759" fmla="*/ 642327 h 828920"/>
                <a:gd name="connsiteX760" fmla="*/ 884995 w 1318886"/>
                <a:gd name="connsiteY760" fmla="*/ 640757 h 828920"/>
                <a:gd name="connsiteX761" fmla="*/ 886145 w 1318886"/>
                <a:gd name="connsiteY761" fmla="*/ 684520 h 828920"/>
                <a:gd name="connsiteX762" fmla="*/ 887336 w 1318886"/>
                <a:gd name="connsiteY762" fmla="*/ 638396 h 828920"/>
                <a:gd name="connsiteX763" fmla="*/ 888486 w 1318886"/>
                <a:gd name="connsiteY763" fmla="*/ 609831 h 828920"/>
                <a:gd name="connsiteX764" fmla="*/ 889637 w 1318886"/>
                <a:gd name="connsiteY764" fmla="*/ 596465 h 828920"/>
                <a:gd name="connsiteX765" fmla="*/ 890827 w 1318886"/>
                <a:gd name="connsiteY765" fmla="*/ 628701 h 828920"/>
                <a:gd name="connsiteX766" fmla="*/ 891978 w 1318886"/>
                <a:gd name="connsiteY766" fmla="*/ 627913 h 828920"/>
                <a:gd name="connsiteX767" fmla="*/ 893128 w 1318886"/>
                <a:gd name="connsiteY767" fmla="*/ 616383 h 828920"/>
                <a:gd name="connsiteX768" fmla="*/ 894319 w 1318886"/>
                <a:gd name="connsiteY768" fmla="*/ 625033 h 828920"/>
                <a:gd name="connsiteX769" fmla="*/ 895469 w 1318886"/>
                <a:gd name="connsiteY769" fmla="*/ 643637 h 828920"/>
                <a:gd name="connsiteX770" fmla="*/ 896619 w 1318886"/>
                <a:gd name="connsiteY770" fmla="*/ 595154 h 828920"/>
                <a:gd name="connsiteX771" fmla="*/ 897811 w 1318886"/>
                <a:gd name="connsiteY771" fmla="*/ 591749 h 828920"/>
                <a:gd name="connsiteX772" fmla="*/ 898961 w 1318886"/>
                <a:gd name="connsiteY772" fmla="*/ 627913 h 828920"/>
                <a:gd name="connsiteX773" fmla="*/ 900111 w 1318886"/>
                <a:gd name="connsiteY773" fmla="*/ 632107 h 828920"/>
                <a:gd name="connsiteX774" fmla="*/ 901302 w 1318886"/>
                <a:gd name="connsiteY774" fmla="*/ 554275 h 828920"/>
                <a:gd name="connsiteX775" fmla="*/ 902452 w 1318886"/>
                <a:gd name="connsiteY775" fmla="*/ 560827 h 828920"/>
                <a:gd name="connsiteX776" fmla="*/ 903643 w 1318886"/>
                <a:gd name="connsiteY776" fmla="*/ 563969 h 828920"/>
                <a:gd name="connsiteX777" fmla="*/ 904794 w 1318886"/>
                <a:gd name="connsiteY777" fmla="*/ 601447 h 828920"/>
                <a:gd name="connsiteX778" fmla="*/ 905944 w 1318886"/>
                <a:gd name="connsiteY778" fmla="*/ 626602 h 828920"/>
                <a:gd name="connsiteX779" fmla="*/ 907135 w 1318886"/>
                <a:gd name="connsiteY779" fmla="*/ 601447 h 828920"/>
                <a:gd name="connsiteX780" fmla="*/ 908285 w 1318886"/>
                <a:gd name="connsiteY780" fmla="*/ 594633 h 828920"/>
                <a:gd name="connsiteX781" fmla="*/ 909435 w 1318886"/>
                <a:gd name="connsiteY781" fmla="*/ 585723 h 828920"/>
                <a:gd name="connsiteX782" fmla="*/ 910627 w 1318886"/>
                <a:gd name="connsiteY782" fmla="*/ 617956 h 828920"/>
                <a:gd name="connsiteX783" fmla="*/ 911777 w 1318886"/>
                <a:gd name="connsiteY783" fmla="*/ 607473 h 828920"/>
                <a:gd name="connsiteX784" fmla="*/ 912927 w 1318886"/>
                <a:gd name="connsiteY784" fmla="*/ 585723 h 828920"/>
                <a:gd name="connsiteX785" fmla="*/ 914118 w 1318886"/>
                <a:gd name="connsiteY785" fmla="*/ 604068 h 828920"/>
                <a:gd name="connsiteX786" fmla="*/ 915268 w 1318886"/>
                <a:gd name="connsiteY786" fmla="*/ 636038 h 828920"/>
                <a:gd name="connsiteX787" fmla="*/ 916419 w 1318886"/>
                <a:gd name="connsiteY787" fmla="*/ 652025 h 828920"/>
                <a:gd name="connsiteX788" fmla="*/ 917609 w 1318886"/>
                <a:gd name="connsiteY788" fmla="*/ 625818 h 828920"/>
                <a:gd name="connsiteX789" fmla="*/ 918760 w 1318886"/>
                <a:gd name="connsiteY789" fmla="*/ 655956 h 828920"/>
                <a:gd name="connsiteX790" fmla="*/ 919951 w 1318886"/>
                <a:gd name="connsiteY790" fmla="*/ 618740 h 828920"/>
                <a:gd name="connsiteX791" fmla="*/ 921101 w 1318886"/>
                <a:gd name="connsiteY791" fmla="*/ 605378 h 828920"/>
                <a:gd name="connsiteX792" fmla="*/ 922251 w 1318886"/>
                <a:gd name="connsiteY792" fmla="*/ 637348 h 828920"/>
                <a:gd name="connsiteX793" fmla="*/ 923442 w 1318886"/>
                <a:gd name="connsiteY793" fmla="*/ 612977 h 828920"/>
                <a:gd name="connsiteX794" fmla="*/ 924593 w 1318886"/>
                <a:gd name="connsiteY794" fmla="*/ 603279 h 828920"/>
                <a:gd name="connsiteX795" fmla="*/ 925743 w 1318886"/>
                <a:gd name="connsiteY795" fmla="*/ 621361 h 828920"/>
                <a:gd name="connsiteX796" fmla="*/ 926934 w 1318886"/>
                <a:gd name="connsiteY796" fmla="*/ 648878 h 828920"/>
                <a:gd name="connsiteX797" fmla="*/ 928084 w 1318886"/>
                <a:gd name="connsiteY797" fmla="*/ 613240 h 828920"/>
                <a:gd name="connsiteX798" fmla="*/ 929234 w 1318886"/>
                <a:gd name="connsiteY798" fmla="*/ 596206 h 828920"/>
                <a:gd name="connsiteX799" fmla="*/ 930425 w 1318886"/>
                <a:gd name="connsiteY799" fmla="*/ 612189 h 828920"/>
                <a:gd name="connsiteX800" fmla="*/ 931576 w 1318886"/>
                <a:gd name="connsiteY800" fmla="*/ 565279 h 828920"/>
                <a:gd name="connsiteX801" fmla="*/ 932726 w 1318886"/>
                <a:gd name="connsiteY801" fmla="*/ 608258 h 828920"/>
                <a:gd name="connsiteX802" fmla="*/ 933917 w 1318886"/>
                <a:gd name="connsiteY802" fmla="*/ 601184 h 828920"/>
                <a:gd name="connsiteX803" fmla="*/ 935067 w 1318886"/>
                <a:gd name="connsiteY803" fmla="*/ 618740 h 828920"/>
                <a:gd name="connsiteX804" fmla="*/ 936258 w 1318886"/>
                <a:gd name="connsiteY804" fmla="*/ 602495 h 828920"/>
                <a:gd name="connsiteX805" fmla="*/ 937409 w 1318886"/>
                <a:gd name="connsiteY805" fmla="*/ 640757 h 828920"/>
                <a:gd name="connsiteX806" fmla="*/ 938558 w 1318886"/>
                <a:gd name="connsiteY806" fmla="*/ 604068 h 828920"/>
                <a:gd name="connsiteX807" fmla="*/ 939750 w 1318886"/>
                <a:gd name="connsiteY807" fmla="*/ 637348 h 828920"/>
                <a:gd name="connsiteX808" fmla="*/ 940900 w 1318886"/>
                <a:gd name="connsiteY808" fmla="*/ 646783 h 828920"/>
                <a:gd name="connsiteX809" fmla="*/ 942050 w 1318886"/>
                <a:gd name="connsiteY809" fmla="*/ 638396 h 828920"/>
                <a:gd name="connsiteX810" fmla="*/ 943241 w 1318886"/>
                <a:gd name="connsiteY810" fmla="*/ 619003 h 828920"/>
                <a:gd name="connsiteX811" fmla="*/ 944391 w 1318886"/>
                <a:gd name="connsiteY811" fmla="*/ 644688 h 828920"/>
                <a:gd name="connsiteX812" fmla="*/ 945542 w 1318886"/>
                <a:gd name="connsiteY812" fmla="*/ 583102 h 828920"/>
                <a:gd name="connsiteX813" fmla="*/ 946733 w 1318886"/>
                <a:gd name="connsiteY813" fmla="*/ 638137 h 828920"/>
                <a:gd name="connsiteX814" fmla="*/ 947883 w 1318886"/>
                <a:gd name="connsiteY814" fmla="*/ 620576 h 828920"/>
                <a:gd name="connsiteX815" fmla="*/ 949074 w 1318886"/>
                <a:gd name="connsiteY815" fmla="*/ 623197 h 828920"/>
                <a:gd name="connsiteX816" fmla="*/ 950224 w 1318886"/>
                <a:gd name="connsiteY816" fmla="*/ 646258 h 828920"/>
                <a:gd name="connsiteX817" fmla="*/ 951374 w 1318886"/>
                <a:gd name="connsiteY817" fmla="*/ 646783 h 828920"/>
                <a:gd name="connsiteX818" fmla="*/ 952566 w 1318886"/>
                <a:gd name="connsiteY818" fmla="*/ 617171 h 828920"/>
                <a:gd name="connsiteX819" fmla="*/ 953716 w 1318886"/>
                <a:gd name="connsiteY819" fmla="*/ 619003 h 828920"/>
                <a:gd name="connsiteX820" fmla="*/ 954866 w 1318886"/>
                <a:gd name="connsiteY820" fmla="*/ 660413 h 828920"/>
                <a:gd name="connsiteX821" fmla="*/ 956057 w 1318886"/>
                <a:gd name="connsiteY821" fmla="*/ 675085 h 828920"/>
                <a:gd name="connsiteX822" fmla="*/ 957207 w 1318886"/>
                <a:gd name="connsiteY822" fmla="*/ 554797 h 828920"/>
                <a:gd name="connsiteX823" fmla="*/ 958358 w 1318886"/>
                <a:gd name="connsiteY823" fmla="*/ 545102 h 828920"/>
                <a:gd name="connsiteX824" fmla="*/ 959549 w 1318886"/>
                <a:gd name="connsiteY824" fmla="*/ 654120 h 828920"/>
                <a:gd name="connsiteX825" fmla="*/ 960699 w 1318886"/>
                <a:gd name="connsiteY825" fmla="*/ 622934 h 828920"/>
                <a:gd name="connsiteX826" fmla="*/ 961849 w 1318886"/>
                <a:gd name="connsiteY826" fmla="*/ 610620 h 828920"/>
                <a:gd name="connsiteX827" fmla="*/ 963040 w 1318886"/>
                <a:gd name="connsiteY827" fmla="*/ 650189 h 828920"/>
                <a:gd name="connsiteX828" fmla="*/ 964190 w 1318886"/>
                <a:gd name="connsiteY828" fmla="*/ 630275 h 828920"/>
                <a:gd name="connsiteX829" fmla="*/ 965381 w 1318886"/>
                <a:gd name="connsiteY829" fmla="*/ 652025 h 828920"/>
                <a:gd name="connsiteX830" fmla="*/ 966532 w 1318886"/>
                <a:gd name="connsiteY830" fmla="*/ 677706 h 828920"/>
                <a:gd name="connsiteX831" fmla="*/ 967682 w 1318886"/>
                <a:gd name="connsiteY831" fmla="*/ 647046 h 828920"/>
                <a:gd name="connsiteX832" fmla="*/ 968873 w 1318886"/>
                <a:gd name="connsiteY832" fmla="*/ 629223 h 828920"/>
                <a:gd name="connsiteX833" fmla="*/ 970023 w 1318886"/>
                <a:gd name="connsiteY833" fmla="*/ 664081 h 828920"/>
                <a:gd name="connsiteX834" fmla="*/ 971173 w 1318886"/>
                <a:gd name="connsiteY834" fmla="*/ 656481 h 828920"/>
                <a:gd name="connsiteX835" fmla="*/ 972365 w 1318886"/>
                <a:gd name="connsiteY835" fmla="*/ 675874 h 828920"/>
                <a:gd name="connsiteX836" fmla="*/ 973515 w 1318886"/>
                <a:gd name="connsiteY836" fmla="*/ 680852 h 828920"/>
                <a:gd name="connsiteX837" fmla="*/ 974665 w 1318886"/>
                <a:gd name="connsiteY837" fmla="*/ 653335 h 828920"/>
                <a:gd name="connsiteX838" fmla="*/ 975856 w 1318886"/>
                <a:gd name="connsiteY838" fmla="*/ 663033 h 828920"/>
                <a:gd name="connsiteX839" fmla="*/ 977006 w 1318886"/>
                <a:gd name="connsiteY839" fmla="*/ 649930 h 828920"/>
                <a:gd name="connsiteX840" fmla="*/ 978156 w 1318886"/>
                <a:gd name="connsiteY840" fmla="*/ 646520 h 828920"/>
                <a:gd name="connsiteX841" fmla="*/ 979348 w 1318886"/>
                <a:gd name="connsiteY841" fmla="*/ 671943 h 828920"/>
                <a:gd name="connsiteX842" fmla="*/ 980498 w 1318886"/>
                <a:gd name="connsiteY842" fmla="*/ 658576 h 828920"/>
                <a:gd name="connsiteX843" fmla="*/ 981689 w 1318886"/>
                <a:gd name="connsiteY843" fmla="*/ 686619 h 828920"/>
                <a:gd name="connsiteX844" fmla="*/ 982839 w 1318886"/>
                <a:gd name="connsiteY844" fmla="*/ 677184 h 828920"/>
                <a:gd name="connsiteX845" fmla="*/ 983989 w 1318886"/>
                <a:gd name="connsiteY845" fmla="*/ 674563 h 828920"/>
                <a:gd name="connsiteX846" fmla="*/ 985181 w 1318886"/>
                <a:gd name="connsiteY846" fmla="*/ 634206 h 828920"/>
                <a:gd name="connsiteX847" fmla="*/ 986330 w 1318886"/>
                <a:gd name="connsiteY847" fmla="*/ 643115 h 828920"/>
                <a:gd name="connsiteX848" fmla="*/ 987481 w 1318886"/>
                <a:gd name="connsiteY848" fmla="*/ 678232 h 828920"/>
                <a:gd name="connsiteX849" fmla="*/ 988672 w 1318886"/>
                <a:gd name="connsiteY849" fmla="*/ 650977 h 828920"/>
                <a:gd name="connsiteX850" fmla="*/ 989822 w 1318886"/>
                <a:gd name="connsiteY850" fmla="*/ 671943 h 828920"/>
                <a:gd name="connsiteX851" fmla="*/ 990972 w 1318886"/>
                <a:gd name="connsiteY851" fmla="*/ 686356 h 828920"/>
                <a:gd name="connsiteX852" fmla="*/ 992163 w 1318886"/>
                <a:gd name="connsiteY852" fmla="*/ 669322 h 828920"/>
                <a:gd name="connsiteX853" fmla="*/ 993314 w 1318886"/>
                <a:gd name="connsiteY853" fmla="*/ 665654 h 828920"/>
                <a:gd name="connsiteX854" fmla="*/ 994464 w 1318886"/>
                <a:gd name="connsiteY854" fmla="*/ 650189 h 828920"/>
                <a:gd name="connsiteX855" fmla="*/ 995655 w 1318886"/>
                <a:gd name="connsiteY855" fmla="*/ 677706 h 828920"/>
                <a:gd name="connsiteX856" fmla="*/ 996805 w 1318886"/>
                <a:gd name="connsiteY856" fmla="*/ 665654 h 828920"/>
                <a:gd name="connsiteX857" fmla="*/ 997997 w 1318886"/>
                <a:gd name="connsiteY857" fmla="*/ 672990 h 828920"/>
                <a:gd name="connsiteX858" fmla="*/ 999146 w 1318886"/>
                <a:gd name="connsiteY858" fmla="*/ 644426 h 828920"/>
                <a:gd name="connsiteX859" fmla="*/ 1000297 w 1318886"/>
                <a:gd name="connsiteY859" fmla="*/ 664602 h 828920"/>
                <a:gd name="connsiteX860" fmla="*/ 1001488 w 1318886"/>
                <a:gd name="connsiteY860" fmla="*/ 634990 h 828920"/>
                <a:gd name="connsiteX861" fmla="*/ 1002638 w 1318886"/>
                <a:gd name="connsiteY861" fmla="*/ 660671 h 828920"/>
                <a:gd name="connsiteX862" fmla="*/ 1003788 w 1318886"/>
                <a:gd name="connsiteY862" fmla="*/ 650189 h 828920"/>
                <a:gd name="connsiteX863" fmla="*/ 1004979 w 1318886"/>
                <a:gd name="connsiteY863" fmla="*/ 632895 h 828920"/>
                <a:gd name="connsiteX864" fmla="*/ 1006130 w 1318886"/>
                <a:gd name="connsiteY864" fmla="*/ 645473 h 828920"/>
                <a:gd name="connsiteX865" fmla="*/ 1007280 w 1318886"/>
                <a:gd name="connsiteY865" fmla="*/ 659361 h 828920"/>
                <a:gd name="connsiteX866" fmla="*/ 1008471 w 1318886"/>
                <a:gd name="connsiteY866" fmla="*/ 657003 h 828920"/>
                <a:gd name="connsiteX867" fmla="*/ 1009621 w 1318886"/>
                <a:gd name="connsiteY867" fmla="*/ 612714 h 828920"/>
                <a:gd name="connsiteX868" fmla="*/ 1010771 w 1318886"/>
                <a:gd name="connsiteY868" fmla="*/ 574977 h 828920"/>
                <a:gd name="connsiteX869" fmla="*/ 1011962 w 1318886"/>
                <a:gd name="connsiteY869" fmla="*/ 628176 h 828920"/>
                <a:gd name="connsiteX870" fmla="*/ 1013112 w 1318886"/>
                <a:gd name="connsiteY870" fmla="*/ 657529 h 828920"/>
                <a:gd name="connsiteX871" fmla="*/ 1014304 w 1318886"/>
                <a:gd name="connsiteY871" fmla="*/ 667223 h 828920"/>
                <a:gd name="connsiteX872" fmla="*/ 1015454 w 1318886"/>
                <a:gd name="connsiteY872" fmla="*/ 628964 h 828920"/>
                <a:gd name="connsiteX873" fmla="*/ 1016604 w 1318886"/>
                <a:gd name="connsiteY873" fmla="*/ 651499 h 828920"/>
                <a:gd name="connsiteX874" fmla="*/ 1017795 w 1318886"/>
                <a:gd name="connsiteY874" fmla="*/ 635775 h 828920"/>
                <a:gd name="connsiteX875" fmla="*/ 1018945 w 1318886"/>
                <a:gd name="connsiteY875" fmla="*/ 626344 h 828920"/>
                <a:gd name="connsiteX876" fmla="*/ 1020096 w 1318886"/>
                <a:gd name="connsiteY876" fmla="*/ 620051 h 828920"/>
                <a:gd name="connsiteX877" fmla="*/ 1021287 w 1318886"/>
                <a:gd name="connsiteY877" fmla="*/ 639706 h 828920"/>
                <a:gd name="connsiteX878" fmla="*/ 1022437 w 1318886"/>
                <a:gd name="connsiteY878" fmla="*/ 614551 h 828920"/>
                <a:gd name="connsiteX879" fmla="*/ 1023587 w 1318886"/>
                <a:gd name="connsiteY879" fmla="*/ 686878 h 828920"/>
                <a:gd name="connsiteX880" fmla="*/ 1024778 w 1318886"/>
                <a:gd name="connsiteY880" fmla="*/ 670370 h 828920"/>
                <a:gd name="connsiteX881" fmla="*/ 1025928 w 1318886"/>
                <a:gd name="connsiteY881" fmla="*/ 684520 h 828920"/>
                <a:gd name="connsiteX882" fmla="*/ 1027120 w 1318886"/>
                <a:gd name="connsiteY882" fmla="*/ 664602 h 828920"/>
                <a:gd name="connsiteX883" fmla="*/ 1028270 w 1318886"/>
                <a:gd name="connsiteY883" fmla="*/ 620839 h 828920"/>
                <a:gd name="connsiteX884" fmla="*/ 1029420 w 1318886"/>
                <a:gd name="connsiteY884" fmla="*/ 647046 h 828920"/>
                <a:gd name="connsiteX885" fmla="*/ 1030611 w 1318886"/>
                <a:gd name="connsiteY885" fmla="*/ 679016 h 828920"/>
                <a:gd name="connsiteX886" fmla="*/ 1031761 w 1318886"/>
                <a:gd name="connsiteY886" fmla="*/ 664081 h 828920"/>
                <a:gd name="connsiteX887" fmla="*/ 1032912 w 1318886"/>
                <a:gd name="connsiteY887" fmla="*/ 683999 h 828920"/>
                <a:gd name="connsiteX888" fmla="*/ 1034102 w 1318886"/>
                <a:gd name="connsiteY888" fmla="*/ 661197 h 828920"/>
                <a:gd name="connsiteX889" fmla="*/ 1035253 w 1318886"/>
                <a:gd name="connsiteY889" fmla="*/ 663818 h 828920"/>
                <a:gd name="connsiteX890" fmla="*/ 1036403 w 1318886"/>
                <a:gd name="connsiteY890" fmla="*/ 659887 h 828920"/>
                <a:gd name="connsiteX891" fmla="*/ 1037594 w 1318886"/>
                <a:gd name="connsiteY891" fmla="*/ 674563 h 828920"/>
                <a:gd name="connsiteX892" fmla="*/ 1038744 w 1318886"/>
                <a:gd name="connsiteY892" fmla="*/ 656481 h 828920"/>
                <a:gd name="connsiteX893" fmla="*/ 1039894 w 1318886"/>
                <a:gd name="connsiteY893" fmla="*/ 651762 h 828920"/>
                <a:gd name="connsiteX894" fmla="*/ 1041086 w 1318886"/>
                <a:gd name="connsiteY894" fmla="*/ 687404 h 828920"/>
                <a:gd name="connsiteX895" fmla="*/ 1042236 w 1318886"/>
                <a:gd name="connsiteY895" fmla="*/ 607210 h 828920"/>
                <a:gd name="connsiteX896" fmla="*/ 1043427 w 1318886"/>
                <a:gd name="connsiteY896" fmla="*/ 636563 h 828920"/>
                <a:gd name="connsiteX897" fmla="*/ 1044577 w 1318886"/>
                <a:gd name="connsiteY897" fmla="*/ 639184 h 828920"/>
                <a:gd name="connsiteX898" fmla="*/ 1045727 w 1318886"/>
                <a:gd name="connsiteY898" fmla="*/ 667749 h 828920"/>
                <a:gd name="connsiteX899" fmla="*/ 1046918 w 1318886"/>
                <a:gd name="connsiteY899" fmla="*/ 686356 h 828920"/>
                <a:gd name="connsiteX900" fmla="*/ 1048069 w 1318886"/>
                <a:gd name="connsiteY900" fmla="*/ 673775 h 828920"/>
                <a:gd name="connsiteX901" fmla="*/ 1049219 w 1318886"/>
                <a:gd name="connsiteY901" fmla="*/ 695266 h 828920"/>
                <a:gd name="connsiteX902" fmla="*/ 1050410 w 1318886"/>
                <a:gd name="connsiteY902" fmla="*/ 690809 h 828920"/>
                <a:gd name="connsiteX903" fmla="*/ 1051560 w 1318886"/>
                <a:gd name="connsiteY903" fmla="*/ 659624 h 828920"/>
                <a:gd name="connsiteX904" fmla="*/ 1052710 w 1318886"/>
                <a:gd name="connsiteY904" fmla="*/ 671154 h 828920"/>
                <a:gd name="connsiteX905" fmla="*/ 1053902 w 1318886"/>
                <a:gd name="connsiteY905" fmla="*/ 676921 h 828920"/>
                <a:gd name="connsiteX906" fmla="*/ 1055052 w 1318886"/>
                <a:gd name="connsiteY906" fmla="*/ 670107 h 828920"/>
                <a:gd name="connsiteX907" fmla="*/ 1056202 w 1318886"/>
                <a:gd name="connsiteY907" fmla="*/ 669059 h 828920"/>
                <a:gd name="connsiteX908" fmla="*/ 1057393 w 1318886"/>
                <a:gd name="connsiteY908" fmla="*/ 700507 h 828920"/>
                <a:gd name="connsiteX909" fmla="*/ 1058543 w 1318886"/>
                <a:gd name="connsiteY909" fmla="*/ 642852 h 828920"/>
                <a:gd name="connsiteX910" fmla="*/ 1059734 w 1318886"/>
                <a:gd name="connsiteY910" fmla="*/ 628176 h 828920"/>
                <a:gd name="connsiteX911" fmla="*/ 1060885 w 1318886"/>
                <a:gd name="connsiteY911" fmla="*/ 672206 h 828920"/>
                <a:gd name="connsiteX912" fmla="*/ 1062035 w 1318886"/>
                <a:gd name="connsiteY912" fmla="*/ 662245 h 828920"/>
                <a:gd name="connsiteX913" fmla="*/ 1063226 w 1318886"/>
                <a:gd name="connsiteY913" fmla="*/ 638137 h 828920"/>
                <a:gd name="connsiteX914" fmla="*/ 1064376 w 1318886"/>
                <a:gd name="connsiteY914" fmla="*/ 697887 h 828920"/>
                <a:gd name="connsiteX915" fmla="*/ 1065526 w 1318886"/>
                <a:gd name="connsiteY915" fmla="*/ 668275 h 828920"/>
                <a:gd name="connsiteX916" fmla="*/ 1066718 w 1318886"/>
                <a:gd name="connsiteY916" fmla="*/ 698671 h 828920"/>
                <a:gd name="connsiteX917" fmla="*/ 1067868 w 1318886"/>
                <a:gd name="connsiteY917" fmla="*/ 690550 h 828920"/>
                <a:gd name="connsiteX918" fmla="*/ 1069018 w 1318886"/>
                <a:gd name="connsiteY918" fmla="*/ 699723 h 828920"/>
                <a:gd name="connsiteX919" fmla="*/ 1070209 w 1318886"/>
                <a:gd name="connsiteY919" fmla="*/ 696314 h 828920"/>
                <a:gd name="connsiteX920" fmla="*/ 1071359 w 1318886"/>
                <a:gd name="connsiteY920" fmla="*/ 666964 h 828920"/>
                <a:gd name="connsiteX921" fmla="*/ 1072510 w 1318886"/>
                <a:gd name="connsiteY921" fmla="*/ 677706 h 828920"/>
                <a:gd name="connsiteX922" fmla="*/ 1073700 w 1318886"/>
                <a:gd name="connsiteY922" fmla="*/ 690288 h 828920"/>
                <a:gd name="connsiteX923" fmla="*/ 1074851 w 1318886"/>
                <a:gd name="connsiteY923" fmla="*/ 694740 h 828920"/>
                <a:gd name="connsiteX924" fmla="*/ 1076042 w 1318886"/>
                <a:gd name="connsiteY924" fmla="*/ 682947 h 828920"/>
                <a:gd name="connsiteX925" fmla="*/ 1077192 w 1318886"/>
                <a:gd name="connsiteY925" fmla="*/ 700770 h 828920"/>
                <a:gd name="connsiteX926" fmla="*/ 1078342 w 1318886"/>
                <a:gd name="connsiteY926" fmla="*/ 706012 h 828920"/>
                <a:gd name="connsiteX927" fmla="*/ 1079533 w 1318886"/>
                <a:gd name="connsiteY927" fmla="*/ 716232 h 828920"/>
                <a:gd name="connsiteX928" fmla="*/ 1080684 w 1318886"/>
                <a:gd name="connsiteY928" fmla="*/ 705486 h 828920"/>
                <a:gd name="connsiteX929" fmla="*/ 1081833 w 1318886"/>
                <a:gd name="connsiteY929" fmla="*/ 707059 h 828920"/>
                <a:gd name="connsiteX930" fmla="*/ 1083025 w 1318886"/>
                <a:gd name="connsiteY930" fmla="*/ 705223 h 828920"/>
                <a:gd name="connsiteX931" fmla="*/ 1084175 w 1318886"/>
                <a:gd name="connsiteY931" fmla="*/ 714921 h 828920"/>
                <a:gd name="connsiteX932" fmla="*/ 1085325 w 1318886"/>
                <a:gd name="connsiteY932" fmla="*/ 697624 h 828920"/>
                <a:gd name="connsiteX933" fmla="*/ 1086516 w 1318886"/>
                <a:gd name="connsiteY933" fmla="*/ 715184 h 828920"/>
                <a:gd name="connsiteX934" fmla="*/ 1087667 w 1318886"/>
                <a:gd name="connsiteY934" fmla="*/ 677447 h 828920"/>
                <a:gd name="connsiteX935" fmla="*/ 1088858 w 1318886"/>
                <a:gd name="connsiteY935" fmla="*/ 683210 h 828920"/>
                <a:gd name="connsiteX936" fmla="*/ 1090008 w 1318886"/>
                <a:gd name="connsiteY936" fmla="*/ 700770 h 828920"/>
                <a:gd name="connsiteX937" fmla="*/ 1091158 w 1318886"/>
                <a:gd name="connsiteY937" fmla="*/ 694481 h 828920"/>
                <a:gd name="connsiteX938" fmla="*/ 1092349 w 1318886"/>
                <a:gd name="connsiteY938" fmla="*/ 710464 h 828920"/>
                <a:gd name="connsiteX939" fmla="*/ 1093500 w 1318886"/>
                <a:gd name="connsiteY939" fmla="*/ 696839 h 828920"/>
                <a:gd name="connsiteX940" fmla="*/ 1094649 w 1318886"/>
                <a:gd name="connsiteY940" fmla="*/ 680589 h 828920"/>
                <a:gd name="connsiteX941" fmla="*/ 1095841 w 1318886"/>
                <a:gd name="connsiteY941" fmla="*/ 699982 h 828920"/>
                <a:gd name="connsiteX942" fmla="*/ 1096991 w 1318886"/>
                <a:gd name="connsiteY942" fmla="*/ 710727 h 828920"/>
                <a:gd name="connsiteX943" fmla="*/ 1098141 w 1318886"/>
                <a:gd name="connsiteY943" fmla="*/ 724619 h 828920"/>
                <a:gd name="connsiteX944" fmla="*/ 1099332 w 1318886"/>
                <a:gd name="connsiteY944" fmla="*/ 736934 h 828920"/>
                <a:gd name="connsiteX945" fmla="*/ 1100482 w 1318886"/>
                <a:gd name="connsiteY945" fmla="*/ 704438 h 828920"/>
                <a:gd name="connsiteX946" fmla="*/ 1101633 w 1318886"/>
                <a:gd name="connsiteY946" fmla="*/ 733003 h 828920"/>
                <a:gd name="connsiteX947" fmla="*/ 1102824 w 1318886"/>
                <a:gd name="connsiteY947" fmla="*/ 724094 h 828920"/>
                <a:gd name="connsiteX948" fmla="*/ 1103974 w 1318886"/>
                <a:gd name="connsiteY948" fmla="*/ 709943 h 828920"/>
                <a:gd name="connsiteX949" fmla="*/ 1105165 w 1318886"/>
                <a:gd name="connsiteY949" fmla="*/ 724878 h 828920"/>
                <a:gd name="connsiteX950" fmla="*/ 1106315 w 1318886"/>
                <a:gd name="connsiteY950" fmla="*/ 716232 h 828920"/>
                <a:gd name="connsiteX951" fmla="*/ 1107465 w 1318886"/>
                <a:gd name="connsiteY951" fmla="*/ 709680 h 828920"/>
                <a:gd name="connsiteX952" fmla="*/ 1108657 w 1318886"/>
                <a:gd name="connsiteY952" fmla="*/ 717805 h 828920"/>
                <a:gd name="connsiteX953" fmla="*/ 1109807 w 1318886"/>
                <a:gd name="connsiteY953" fmla="*/ 742964 h 828920"/>
                <a:gd name="connsiteX954" fmla="*/ 1110957 w 1318886"/>
                <a:gd name="connsiteY954" fmla="*/ 730119 h 828920"/>
                <a:gd name="connsiteX955" fmla="*/ 1112148 w 1318886"/>
                <a:gd name="connsiteY955" fmla="*/ 735887 h 828920"/>
                <a:gd name="connsiteX956" fmla="*/ 1113298 w 1318886"/>
                <a:gd name="connsiteY956" fmla="*/ 726977 h 828920"/>
                <a:gd name="connsiteX957" fmla="*/ 1114449 w 1318886"/>
                <a:gd name="connsiteY957" fmla="*/ 731956 h 828920"/>
                <a:gd name="connsiteX958" fmla="*/ 1115640 w 1318886"/>
                <a:gd name="connsiteY958" fmla="*/ 736412 h 828920"/>
                <a:gd name="connsiteX959" fmla="*/ 1116790 w 1318886"/>
                <a:gd name="connsiteY959" fmla="*/ 740602 h 828920"/>
                <a:gd name="connsiteX960" fmla="*/ 1117940 w 1318886"/>
                <a:gd name="connsiteY960" fmla="*/ 731430 h 828920"/>
                <a:gd name="connsiteX961" fmla="*/ 1119131 w 1318886"/>
                <a:gd name="connsiteY961" fmla="*/ 756068 h 828920"/>
                <a:gd name="connsiteX962" fmla="*/ 1120281 w 1318886"/>
                <a:gd name="connsiteY962" fmla="*/ 736150 h 828920"/>
                <a:gd name="connsiteX963" fmla="*/ 1121472 w 1318886"/>
                <a:gd name="connsiteY963" fmla="*/ 743486 h 828920"/>
                <a:gd name="connsiteX964" fmla="*/ 1122623 w 1318886"/>
                <a:gd name="connsiteY964" fmla="*/ 723309 h 828920"/>
                <a:gd name="connsiteX965" fmla="*/ 1123773 w 1318886"/>
                <a:gd name="connsiteY965" fmla="*/ 762093 h 828920"/>
                <a:gd name="connsiteX966" fmla="*/ 1124964 w 1318886"/>
                <a:gd name="connsiteY966" fmla="*/ 703128 h 828920"/>
                <a:gd name="connsiteX967" fmla="*/ 1126114 w 1318886"/>
                <a:gd name="connsiteY967" fmla="*/ 749775 h 828920"/>
                <a:gd name="connsiteX968" fmla="*/ 1127264 w 1318886"/>
                <a:gd name="connsiteY968" fmla="*/ 736412 h 828920"/>
                <a:gd name="connsiteX969" fmla="*/ 1128456 w 1318886"/>
                <a:gd name="connsiteY969" fmla="*/ 771792 h 828920"/>
                <a:gd name="connsiteX970" fmla="*/ 1129606 w 1318886"/>
                <a:gd name="connsiteY970" fmla="*/ 748990 h 828920"/>
                <a:gd name="connsiteX971" fmla="*/ 1130756 w 1318886"/>
                <a:gd name="connsiteY971" fmla="*/ 740081 h 828920"/>
                <a:gd name="connsiteX972" fmla="*/ 1131947 w 1318886"/>
                <a:gd name="connsiteY972" fmla="*/ 739818 h 828920"/>
                <a:gd name="connsiteX973" fmla="*/ 1133097 w 1318886"/>
                <a:gd name="connsiteY973" fmla="*/ 753447 h 828920"/>
                <a:gd name="connsiteX974" fmla="*/ 1134247 w 1318886"/>
                <a:gd name="connsiteY974" fmla="*/ 730382 h 828920"/>
                <a:gd name="connsiteX975" fmla="*/ 1135439 w 1318886"/>
                <a:gd name="connsiteY975" fmla="*/ 756852 h 828920"/>
                <a:gd name="connsiteX976" fmla="*/ 1136589 w 1318886"/>
                <a:gd name="connsiteY976" fmla="*/ 768119 h 828920"/>
                <a:gd name="connsiteX977" fmla="*/ 1137780 w 1318886"/>
                <a:gd name="connsiteY977" fmla="*/ 762093 h 828920"/>
                <a:gd name="connsiteX978" fmla="*/ 1138930 w 1318886"/>
                <a:gd name="connsiteY978" fmla="*/ 757115 h 828920"/>
                <a:gd name="connsiteX979" fmla="*/ 1140080 w 1318886"/>
                <a:gd name="connsiteY979" fmla="*/ 745322 h 828920"/>
                <a:gd name="connsiteX980" fmla="*/ 1141272 w 1318886"/>
                <a:gd name="connsiteY980" fmla="*/ 753184 h 828920"/>
                <a:gd name="connsiteX981" fmla="*/ 1142421 w 1318886"/>
                <a:gd name="connsiteY981" fmla="*/ 750037 h 828920"/>
                <a:gd name="connsiteX982" fmla="*/ 1143572 w 1318886"/>
                <a:gd name="connsiteY982" fmla="*/ 757637 h 828920"/>
                <a:gd name="connsiteX983" fmla="*/ 1144763 w 1318886"/>
                <a:gd name="connsiteY983" fmla="*/ 760783 h 828920"/>
                <a:gd name="connsiteX984" fmla="*/ 1145913 w 1318886"/>
                <a:gd name="connsiteY984" fmla="*/ 777818 h 828920"/>
                <a:gd name="connsiteX985" fmla="*/ 1147063 w 1318886"/>
                <a:gd name="connsiteY985" fmla="*/ 763667 h 828920"/>
                <a:gd name="connsiteX986" fmla="*/ 1148254 w 1318886"/>
                <a:gd name="connsiteY986" fmla="*/ 766809 h 828920"/>
                <a:gd name="connsiteX987" fmla="*/ 1149405 w 1318886"/>
                <a:gd name="connsiteY987" fmla="*/ 758947 h 828920"/>
                <a:gd name="connsiteX988" fmla="*/ 1150555 w 1318886"/>
                <a:gd name="connsiteY988" fmla="*/ 768908 h 828920"/>
                <a:gd name="connsiteX989" fmla="*/ 1151746 w 1318886"/>
                <a:gd name="connsiteY989" fmla="*/ 788563 h 828920"/>
                <a:gd name="connsiteX990" fmla="*/ 1152896 w 1318886"/>
                <a:gd name="connsiteY990" fmla="*/ 783322 h 828920"/>
                <a:gd name="connsiteX991" fmla="*/ 1154088 w 1318886"/>
                <a:gd name="connsiteY991" fmla="*/ 780175 h 828920"/>
                <a:gd name="connsiteX992" fmla="*/ 1155237 w 1318886"/>
                <a:gd name="connsiteY992" fmla="*/ 764977 h 828920"/>
                <a:gd name="connsiteX993" fmla="*/ 1156388 w 1318886"/>
                <a:gd name="connsiteY993" fmla="*/ 761568 h 828920"/>
                <a:gd name="connsiteX994" fmla="*/ 1157579 w 1318886"/>
                <a:gd name="connsiteY994" fmla="*/ 779912 h 828920"/>
                <a:gd name="connsiteX995" fmla="*/ 1158729 w 1318886"/>
                <a:gd name="connsiteY995" fmla="*/ 781223 h 828920"/>
                <a:gd name="connsiteX996" fmla="*/ 1159879 w 1318886"/>
                <a:gd name="connsiteY996" fmla="*/ 773361 h 828920"/>
                <a:gd name="connsiteX997" fmla="*/ 1161070 w 1318886"/>
                <a:gd name="connsiteY997" fmla="*/ 781223 h 828920"/>
                <a:gd name="connsiteX998" fmla="*/ 1162221 w 1318886"/>
                <a:gd name="connsiteY998" fmla="*/ 779654 h 828920"/>
                <a:gd name="connsiteX999" fmla="*/ 1163371 w 1318886"/>
                <a:gd name="connsiteY999" fmla="*/ 772050 h 828920"/>
                <a:gd name="connsiteX1000" fmla="*/ 1164562 w 1318886"/>
                <a:gd name="connsiteY1000" fmla="*/ 768119 h 828920"/>
                <a:gd name="connsiteX1001" fmla="*/ 1165712 w 1318886"/>
                <a:gd name="connsiteY1001" fmla="*/ 775981 h 828920"/>
                <a:gd name="connsiteX1002" fmla="*/ 1166903 w 1318886"/>
                <a:gd name="connsiteY1002" fmla="*/ 778865 h 828920"/>
                <a:gd name="connsiteX1003" fmla="*/ 1168053 w 1318886"/>
                <a:gd name="connsiteY1003" fmla="*/ 786990 h 828920"/>
                <a:gd name="connsiteX1004" fmla="*/ 1169203 w 1318886"/>
                <a:gd name="connsiteY1004" fmla="*/ 775723 h 828920"/>
                <a:gd name="connsiteX1005" fmla="*/ 1170395 w 1318886"/>
                <a:gd name="connsiteY1005" fmla="*/ 788037 h 828920"/>
                <a:gd name="connsiteX1006" fmla="*/ 1171545 w 1318886"/>
                <a:gd name="connsiteY1006" fmla="*/ 761831 h 828920"/>
                <a:gd name="connsiteX1007" fmla="*/ 1172695 w 1318886"/>
                <a:gd name="connsiteY1007" fmla="*/ 771529 h 828920"/>
                <a:gd name="connsiteX1008" fmla="*/ 1173886 w 1318886"/>
                <a:gd name="connsiteY1008" fmla="*/ 778602 h 828920"/>
                <a:gd name="connsiteX1009" fmla="*/ 1175036 w 1318886"/>
                <a:gd name="connsiteY1009" fmla="*/ 768645 h 828920"/>
                <a:gd name="connsiteX1010" fmla="*/ 1176187 w 1318886"/>
                <a:gd name="connsiteY1010" fmla="*/ 804024 h 828920"/>
                <a:gd name="connsiteX1011" fmla="*/ 1177378 w 1318886"/>
                <a:gd name="connsiteY1011" fmla="*/ 795637 h 828920"/>
                <a:gd name="connsiteX1012" fmla="*/ 1178528 w 1318886"/>
                <a:gd name="connsiteY1012" fmla="*/ 807430 h 828920"/>
                <a:gd name="connsiteX1013" fmla="*/ 1179678 w 1318886"/>
                <a:gd name="connsiteY1013" fmla="*/ 795115 h 828920"/>
                <a:gd name="connsiteX1014" fmla="*/ 1180869 w 1318886"/>
                <a:gd name="connsiteY1014" fmla="*/ 784369 h 828920"/>
                <a:gd name="connsiteX1015" fmla="*/ 1182019 w 1318886"/>
                <a:gd name="connsiteY1015" fmla="*/ 812412 h 828920"/>
                <a:gd name="connsiteX1016" fmla="*/ 1183211 w 1318886"/>
                <a:gd name="connsiteY1016" fmla="*/ 816602 h 828920"/>
                <a:gd name="connsiteX1017" fmla="*/ 1184361 w 1318886"/>
                <a:gd name="connsiteY1017" fmla="*/ 809529 h 828920"/>
                <a:gd name="connsiteX1018" fmla="*/ 1185511 w 1318886"/>
                <a:gd name="connsiteY1018" fmla="*/ 817654 h 828920"/>
                <a:gd name="connsiteX1019" fmla="*/ 1186702 w 1318886"/>
                <a:gd name="connsiteY1019" fmla="*/ 819749 h 828920"/>
                <a:gd name="connsiteX1020" fmla="*/ 1187852 w 1318886"/>
                <a:gd name="connsiteY1020" fmla="*/ 810839 h 828920"/>
                <a:gd name="connsiteX1021" fmla="*/ 1189003 w 1318886"/>
                <a:gd name="connsiteY1021" fmla="*/ 806645 h 828920"/>
                <a:gd name="connsiteX1022" fmla="*/ 1190193 w 1318886"/>
                <a:gd name="connsiteY1022" fmla="*/ 817912 h 828920"/>
                <a:gd name="connsiteX1023" fmla="*/ 1191344 w 1318886"/>
                <a:gd name="connsiteY1023" fmla="*/ 818438 h 828920"/>
                <a:gd name="connsiteX1024" fmla="*/ 1192494 w 1318886"/>
                <a:gd name="connsiteY1024" fmla="*/ 820533 h 828920"/>
                <a:gd name="connsiteX1025" fmla="*/ 1193685 w 1318886"/>
                <a:gd name="connsiteY1025" fmla="*/ 821059 h 828920"/>
                <a:gd name="connsiteX1026" fmla="*/ 1194835 w 1318886"/>
                <a:gd name="connsiteY1026" fmla="*/ 821843 h 828920"/>
                <a:gd name="connsiteX1027" fmla="*/ 1195985 w 1318886"/>
                <a:gd name="connsiteY1027" fmla="*/ 814244 h 828920"/>
                <a:gd name="connsiteX1028" fmla="*/ 1197177 w 1318886"/>
                <a:gd name="connsiteY1028" fmla="*/ 807955 h 828920"/>
                <a:gd name="connsiteX1029" fmla="*/ 1198327 w 1318886"/>
                <a:gd name="connsiteY1029" fmla="*/ 821059 h 828920"/>
                <a:gd name="connsiteX1030" fmla="*/ 1199518 w 1318886"/>
                <a:gd name="connsiteY1030" fmla="*/ 820796 h 828920"/>
                <a:gd name="connsiteX1031" fmla="*/ 1200668 w 1318886"/>
                <a:gd name="connsiteY1031" fmla="*/ 821322 h 828920"/>
                <a:gd name="connsiteX1032" fmla="*/ 1201818 w 1318886"/>
                <a:gd name="connsiteY1032" fmla="*/ 823417 h 828920"/>
                <a:gd name="connsiteX1033" fmla="*/ 1203009 w 1318886"/>
                <a:gd name="connsiteY1033" fmla="*/ 822106 h 828920"/>
                <a:gd name="connsiteX1034" fmla="*/ 1204160 w 1318886"/>
                <a:gd name="connsiteY1034" fmla="*/ 816865 h 828920"/>
                <a:gd name="connsiteX1035" fmla="*/ 1205310 w 1318886"/>
                <a:gd name="connsiteY1035" fmla="*/ 814507 h 828920"/>
                <a:gd name="connsiteX1036" fmla="*/ 1206501 w 1318886"/>
                <a:gd name="connsiteY1036" fmla="*/ 823154 h 828920"/>
                <a:gd name="connsiteX1037" fmla="*/ 1207651 w 1318886"/>
                <a:gd name="connsiteY1037" fmla="*/ 823942 h 828920"/>
                <a:gd name="connsiteX1038" fmla="*/ 1208801 w 1318886"/>
                <a:gd name="connsiteY1038" fmla="*/ 823417 h 828920"/>
                <a:gd name="connsiteX1039" fmla="*/ 1209993 w 1318886"/>
                <a:gd name="connsiteY1039" fmla="*/ 825253 h 828920"/>
                <a:gd name="connsiteX1040" fmla="*/ 1211143 w 1318886"/>
                <a:gd name="connsiteY1040" fmla="*/ 824464 h 828920"/>
                <a:gd name="connsiteX1041" fmla="*/ 1212293 w 1318886"/>
                <a:gd name="connsiteY1041" fmla="*/ 819486 h 828920"/>
                <a:gd name="connsiteX1042" fmla="*/ 1213484 w 1318886"/>
                <a:gd name="connsiteY1042" fmla="*/ 816080 h 828920"/>
                <a:gd name="connsiteX1043" fmla="*/ 1214634 w 1318886"/>
                <a:gd name="connsiteY1043" fmla="*/ 822632 h 828920"/>
                <a:gd name="connsiteX1044" fmla="*/ 1215825 w 1318886"/>
                <a:gd name="connsiteY1044" fmla="*/ 823942 h 828920"/>
                <a:gd name="connsiteX1045" fmla="*/ 1216975 w 1318886"/>
                <a:gd name="connsiteY1045" fmla="*/ 823154 h 828920"/>
                <a:gd name="connsiteX1046" fmla="*/ 1218126 w 1318886"/>
                <a:gd name="connsiteY1046" fmla="*/ 823154 h 828920"/>
                <a:gd name="connsiteX1047" fmla="*/ 1219317 w 1318886"/>
                <a:gd name="connsiteY1047" fmla="*/ 824727 h 828920"/>
                <a:gd name="connsiteX1048" fmla="*/ 1220467 w 1318886"/>
                <a:gd name="connsiteY1048" fmla="*/ 822895 h 828920"/>
                <a:gd name="connsiteX1049" fmla="*/ 1221617 w 1318886"/>
                <a:gd name="connsiteY1049" fmla="*/ 814770 h 828920"/>
                <a:gd name="connsiteX1050" fmla="*/ 1222809 w 1318886"/>
                <a:gd name="connsiteY1050" fmla="*/ 823417 h 828920"/>
                <a:gd name="connsiteX1051" fmla="*/ 1223959 w 1318886"/>
                <a:gd name="connsiteY1051" fmla="*/ 824727 h 828920"/>
                <a:gd name="connsiteX1052" fmla="*/ 1225109 w 1318886"/>
                <a:gd name="connsiteY1052" fmla="*/ 825253 h 828920"/>
                <a:gd name="connsiteX1053" fmla="*/ 1226300 w 1318886"/>
                <a:gd name="connsiteY1053" fmla="*/ 822632 h 828920"/>
                <a:gd name="connsiteX1054" fmla="*/ 1227450 w 1318886"/>
                <a:gd name="connsiteY1054" fmla="*/ 824990 h 828920"/>
                <a:gd name="connsiteX1055" fmla="*/ 1228600 w 1318886"/>
                <a:gd name="connsiteY1055" fmla="*/ 820533 h 828920"/>
                <a:gd name="connsiteX1056" fmla="*/ 1229791 w 1318886"/>
                <a:gd name="connsiteY1056" fmla="*/ 824727 h 828920"/>
                <a:gd name="connsiteX1057" fmla="*/ 1230942 w 1318886"/>
                <a:gd name="connsiteY1057" fmla="*/ 822106 h 828920"/>
                <a:gd name="connsiteX1058" fmla="*/ 1232133 w 1318886"/>
                <a:gd name="connsiteY1058" fmla="*/ 823680 h 828920"/>
                <a:gd name="connsiteX1059" fmla="*/ 1233283 w 1318886"/>
                <a:gd name="connsiteY1059" fmla="*/ 826037 h 828920"/>
                <a:gd name="connsiteX1060" fmla="*/ 1234433 w 1318886"/>
                <a:gd name="connsiteY1060" fmla="*/ 822106 h 828920"/>
                <a:gd name="connsiteX1061" fmla="*/ 1235624 w 1318886"/>
                <a:gd name="connsiteY1061" fmla="*/ 824205 h 828920"/>
                <a:gd name="connsiteX1062" fmla="*/ 1236775 w 1318886"/>
                <a:gd name="connsiteY1062" fmla="*/ 821322 h 828920"/>
                <a:gd name="connsiteX1063" fmla="*/ 1237924 w 1318886"/>
                <a:gd name="connsiteY1063" fmla="*/ 823417 h 828920"/>
                <a:gd name="connsiteX1064" fmla="*/ 1239116 w 1318886"/>
                <a:gd name="connsiteY1064" fmla="*/ 824464 h 828920"/>
                <a:gd name="connsiteX1065" fmla="*/ 1240266 w 1318886"/>
                <a:gd name="connsiteY1065" fmla="*/ 824464 h 828920"/>
                <a:gd name="connsiteX1066" fmla="*/ 1241416 w 1318886"/>
                <a:gd name="connsiteY1066" fmla="*/ 825774 h 828920"/>
                <a:gd name="connsiteX1067" fmla="*/ 1242607 w 1318886"/>
                <a:gd name="connsiteY1067" fmla="*/ 825253 h 828920"/>
                <a:gd name="connsiteX1068" fmla="*/ 1243757 w 1318886"/>
                <a:gd name="connsiteY1068" fmla="*/ 823417 h 828920"/>
                <a:gd name="connsiteX1069" fmla="*/ 1244949 w 1318886"/>
                <a:gd name="connsiteY1069" fmla="*/ 824727 h 828920"/>
                <a:gd name="connsiteX1070" fmla="*/ 1246099 w 1318886"/>
                <a:gd name="connsiteY1070" fmla="*/ 819486 h 828920"/>
                <a:gd name="connsiteX1071" fmla="*/ 1247249 w 1318886"/>
                <a:gd name="connsiteY1071" fmla="*/ 824464 h 828920"/>
                <a:gd name="connsiteX1072" fmla="*/ 1248440 w 1318886"/>
                <a:gd name="connsiteY1072" fmla="*/ 825516 h 828920"/>
                <a:gd name="connsiteX1073" fmla="*/ 1249591 w 1318886"/>
                <a:gd name="connsiteY1073" fmla="*/ 826037 h 828920"/>
                <a:gd name="connsiteX1074" fmla="*/ 1250740 w 1318886"/>
                <a:gd name="connsiteY1074" fmla="*/ 825516 h 828920"/>
                <a:gd name="connsiteX1075" fmla="*/ 1251932 w 1318886"/>
                <a:gd name="connsiteY1075" fmla="*/ 825253 h 828920"/>
                <a:gd name="connsiteX1076" fmla="*/ 1253082 w 1318886"/>
                <a:gd name="connsiteY1076" fmla="*/ 822895 h 828920"/>
                <a:gd name="connsiteX1077" fmla="*/ 1254232 w 1318886"/>
                <a:gd name="connsiteY1077" fmla="*/ 823680 h 828920"/>
                <a:gd name="connsiteX1078" fmla="*/ 1255423 w 1318886"/>
                <a:gd name="connsiteY1078" fmla="*/ 824990 h 828920"/>
                <a:gd name="connsiteX1079" fmla="*/ 1256573 w 1318886"/>
                <a:gd name="connsiteY1079" fmla="*/ 824990 h 828920"/>
                <a:gd name="connsiteX1080" fmla="*/ 1257724 w 1318886"/>
                <a:gd name="connsiteY1080" fmla="*/ 825253 h 828920"/>
                <a:gd name="connsiteX1081" fmla="*/ 1258914 w 1318886"/>
                <a:gd name="connsiteY1081" fmla="*/ 826300 h 828920"/>
                <a:gd name="connsiteX1082" fmla="*/ 1260065 w 1318886"/>
                <a:gd name="connsiteY1082" fmla="*/ 825253 h 828920"/>
                <a:gd name="connsiteX1083" fmla="*/ 1261256 w 1318886"/>
                <a:gd name="connsiteY1083" fmla="*/ 821585 h 828920"/>
                <a:gd name="connsiteX1084" fmla="*/ 1262406 w 1318886"/>
                <a:gd name="connsiteY1084" fmla="*/ 824990 h 828920"/>
                <a:gd name="connsiteX1085" fmla="*/ 1263556 w 1318886"/>
                <a:gd name="connsiteY1085" fmla="*/ 824205 h 828920"/>
                <a:gd name="connsiteX1086" fmla="*/ 1264748 w 1318886"/>
                <a:gd name="connsiteY1086" fmla="*/ 826300 h 828920"/>
                <a:gd name="connsiteX1087" fmla="*/ 1265898 w 1318886"/>
                <a:gd name="connsiteY1087" fmla="*/ 826300 h 828920"/>
                <a:gd name="connsiteX1088" fmla="*/ 1267048 w 1318886"/>
                <a:gd name="connsiteY1088" fmla="*/ 826826 h 828920"/>
                <a:gd name="connsiteX1089" fmla="*/ 1268239 w 1318886"/>
                <a:gd name="connsiteY1089" fmla="*/ 823942 h 828920"/>
                <a:gd name="connsiteX1090" fmla="*/ 1269389 w 1318886"/>
                <a:gd name="connsiteY1090" fmla="*/ 824727 h 828920"/>
                <a:gd name="connsiteX1091" fmla="*/ 1270539 w 1318886"/>
                <a:gd name="connsiteY1091" fmla="*/ 822632 h 828920"/>
                <a:gd name="connsiteX1092" fmla="*/ 1271731 w 1318886"/>
                <a:gd name="connsiteY1092" fmla="*/ 825253 h 828920"/>
                <a:gd name="connsiteX1093" fmla="*/ 1272881 w 1318886"/>
                <a:gd name="connsiteY1093" fmla="*/ 825516 h 828920"/>
                <a:gd name="connsiteX1094" fmla="*/ 1274031 w 1318886"/>
                <a:gd name="connsiteY1094" fmla="*/ 825774 h 828920"/>
                <a:gd name="connsiteX1095" fmla="*/ 1275222 w 1318886"/>
                <a:gd name="connsiteY1095" fmla="*/ 826563 h 828920"/>
                <a:gd name="connsiteX1096" fmla="*/ 1276372 w 1318886"/>
                <a:gd name="connsiteY1096" fmla="*/ 824990 h 828920"/>
                <a:gd name="connsiteX1097" fmla="*/ 1277563 w 1318886"/>
                <a:gd name="connsiteY1097" fmla="*/ 822895 h 828920"/>
                <a:gd name="connsiteX1098" fmla="*/ 1278714 w 1318886"/>
                <a:gd name="connsiteY1098" fmla="*/ 823942 h 828920"/>
                <a:gd name="connsiteX1099" fmla="*/ 1279864 w 1318886"/>
                <a:gd name="connsiteY1099" fmla="*/ 823942 h 828920"/>
                <a:gd name="connsiteX1100" fmla="*/ 1281055 w 1318886"/>
                <a:gd name="connsiteY1100" fmla="*/ 825774 h 828920"/>
                <a:gd name="connsiteX1101" fmla="*/ 1282205 w 1318886"/>
                <a:gd name="connsiteY1101" fmla="*/ 826826 h 828920"/>
                <a:gd name="connsiteX1102" fmla="*/ 1283355 w 1318886"/>
                <a:gd name="connsiteY1102" fmla="*/ 824464 h 828920"/>
                <a:gd name="connsiteX1103" fmla="*/ 1284547 w 1318886"/>
                <a:gd name="connsiteY1103" fmla="*/ 826826 h 828920"/>
                <a:gd name="connsiteX1104" fmla="*/ 1285696 w 1318886"/>
                <a:gd name="connsiteY1104" fmla="*/ 825516 h 828920"/>
                <a:gd name="connsiteX1105" fmla="*/ 1286847 w 1318886"/>
                <a:gd name="connsiteY1105" fmla="*/ 822895 h 828920"/>
                <a:gd name="connsiteX1106" fmla="*/ 1288038 w 1318886"/>
                <a:gd name="connsiteY1106" fmla="*/ 826300 h 828920"/>
                <a:gd name="connsiteX1107" fmla="*/ 1289188 w 1318886"/>
                <a:gd name="connsiteY1107" fmla="*/ 826563 h 828920"/>
                <a:gd name="connsiteX1108" fmla="*/ 1290338 w 1318886"/>
                <a:gd name="connsiteY1108" fmla="*/ 827348 h 828920"/>
                <a:gd name="connsiteX1109" fmla="*/ 1291530 w 1318886"/>
                <a:gd name="connsiteY1109" fmla="*/ 826563 h 828920"/>
                <a:gd name="connsiteX1110" fmla="*/ 1292680 w 1318886"/>
                <a:gd name="connsiteY1110" fmla="*/ 827348 h 828920"/>
                <a:gd name="connsiteX1111" fmla="*/ 1293871 w 1318886"/>
                <a:gd name="connsiteY1111" fmla="*/ 822895 h 828920"/>
                <a:gd name="connsiteX1112" fmla="*/ 1295021 w 1318886"/>
                <a:gd name="connsiteY1112" fmla="*/ 824464 h 828920"/>
                <a:gd name="connsiteX1113" fmla="*/ 1296171 w 1318886"/>
                <a:gd name="connsiteY1113" fmla="*/ 825774 h 828920"/>
                <a:gd name="connsiteX1114" fmla="*/ 1297363 w 1318886"/>
                <a:gd name="connsiteY1114" fmla="*/ 824205 h 828920"/>
                <a:gd name="connsiteX1115" fmla="*/ 1298512 w 1318886"/>
                <a:gd name="connsiteY1115" fmla="*/ 827873 h 828920"/>
                <a:gd name="connsiteX1116" fmla="*/ 1299663 w 1318886"/>
                <a:gd name="connsiteY1116" fmla="*/ 826300 h 828920"/>
                <a:gd name="connsiteX1117" fmla="*/ 1300854 w 1318886"/>
                <a:gd name="connsiteY1117" fmla="*/ 826563 h 828920"/>
                <a:gd name="connsiteX1118" fmla="*/ 1302004 w 1318886"/>
                <a:gd name="connsiteY1118" fmla="*/ 825774 h 828920"/>
                <a:gd name="connsiteX1119" fmla="*/ 1303154 w 1318886"/>
                <a:gd name="connsiteY1119" fmla="*/ 825253 h 828920"/>
                <a:gd name="connsiteX1120" fmla="*/ 1304345 w 1318886"/>
                <a:gd name="connsiteY1120" fmla="*/ 826826 h 828920"/>
                <a:gd name="connsiteX1121" fmla="*/ 1305496 w 1318886"/>
                <a:gd name="connsiteY1121" fmla="*/ 827085 h 828920"/>
                <a:gd name="connsiteX1122" fmla="*/ 1306687 w 1318886"/>
                <a:gd name="connsiteY1122" fmla="*/ 825253 h 828920"/>
                <a:gd name="connsiteX1123" fmla="*/ 1307837 w 1318886"/>
                <a:gd name="connsiteY1123" fmla="*/ 827873 h 828920"/>
                <a:gd name="connsiteX1124" fmla="*/ 1308987 w 1318886"/>
                <a:gd name="connsiteY1124" fmla="*/ 827873 h 828920"/>
                <a:gd name="connsiteX1125" fmla="*/ 1310178 w 1318886"/>
                <a:gd name="connsiteY1125" fmla="*/ 825253 h 828920"/>
                <a:gd name="connsiteX1126" fmla="*/ 1311328 w 1318886"/>
                <a:gd name="connsiteY1126" fmla="*/ 825774 h 828920"/>
                <a:gd name="connsiteX1127" fmla="*/ 1312478 w 1318886"/>
                <a:gd name="connsiteY1127" fmla="*/ 826826 h 828920"/>
                <a:gd name="connsiteX1128" fmla="*/ 1313670 w 1318886"/>
                <a:gd name="connsiteY1128" fmla="*/ 827085 h 828920"/>
                <a:gd name="connsiteX1129" fmla="*/ 1314820 w 1318886"/>
                <a:gd name="connsiteY1129" fmla="*/ 826300 h 828920"/>
                <a:gd name="connsiteX1130" fmla="*/ 1315970 w 1318886"/>
                <a:gd name="connsiteY1130" fmla="*/ 828136 h 828920"/>
                <a:gd name="connsiteX1131" fmla="*/ 1317161 w 1318886"/>
                <a:gd name="connsiteY1131" fmla="*/ 826037 h 828920"/>
                <a:gd name="connsiteX1132" fmla="*/ 1318312 w 1318886"/>
                <a:gd name="connsiteY1132" fmla="*/ 826300 h 828920"/>
                <a:gd name="connsiteX1133" fmla="*/ 1318887 w 1318886"/>
                <a:gd name="connsiteY1133" fmla="*/ 825540 h 82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</a:cxnLst>
              <a:rect l="l" t="t" r="r" b="b"/>
              <a:pathLst>
                <a:path w="1318886" h="828920">
                  <a:moveTo>
                    <a:pt x="0" y="828921"/>
                  </a:moveTo>
                  <a:lnTo>
                    <a:pt x="863" y="828921"/>
                  </a:lnTo>
                  <a:lnTo>
                    <a:pt x="2013" y="828921"/>
                  </a:lnTo>
                  <a:lnTo>
                    <a:pt x="3204" y="828921"/>
                  </a:lnTo>
                  <a:lnTo>
                    <a:pt x="4354" y="828921"/>
                  </a:lnTo>
                  <a:lnTo>
                    <a:pt x="5505" y="828921"/>
                  </a:lnTo>
                  <a:lnTo>
                    <a:pt x="6695" y="828921"/>
                  </a:lnTo>
                  <a:lnTo>
                    <a:pt x="7846" y="828921"/>
                  </a:lnTo>
                  <a:lnTo>
                    <a:pt x="8996" y="828921"/>
                  </a:lnTo>
                  <a:lnTo>
                    <a:pt x="10187" y="828921"/>
                  </a:lnTo>
                  <a:lnTo>
                    <a:pt x="11337" y="828921"/>
                  </a:lnTo>
                  <a:lnTo>
                    <a:pt x="12487" y="828921"/>
                  </a:lnTo>
                  <a:lnTo>
                    <a:pt x="13679" y="828921"/>
                  </a:lnTo>
                  <a:lnTo>
                    <a:pt x="14829" y="828921"/>
                  </a:lnTo>
                  <a:lnTo>
                    <a:pt x="15979" y="828921"/>
                  </a:lnTo>
                  <a:lnTo>
                    <a:pt x="17170" y="828921"/>
                  </a:lnTo>
                  <a:lnTo>
                    <a:pt x="18320" y="828921"/>
                  </a:lnTo>
                  <a:lnTo>
                    <a:pt x="19511" y="828921"/>
                  </a:lnTo>
                  <a:lnTo>
                    <a:pt x="20662" y="828921"/>
                  </a:lnTo>
                  <a:lnTo>
                    <a:pt x="21812" y="828921"/>
                  </a:lnTo>
                  <a:lnTo>
                    <a:pt x="23003" y="828921"/>
                  </a:lnTo>
                  <a:lnTo>
                    <a:pt x="24153" y="828921"/>
                  </a:lnTo>
                  <a:lnTo>
                    <a:pt x="25303" y="828921"/>
                  </a:lnTo>
                  <a:lnTo>
                    <a:pt x="26495" y="828921"/>
                  </a:lnTo>
                  <a:lnTo>
                    <a:pt x="27644" y="828921"/>
                  </a:lnTo>
                  <a:lnTo>
                    <a:pt x="28795" y="828921"/>
                  </a:lnTo>
                  <a:lnTo>
                    <a:pt x="29986" y="828921"/>
                  </a:lnTo>
                  <a:lnTo>
                    <a:pt x="31136" y="828921"/>
                  </a:lnTo>
                  <a:lnTo>
                    <a:pt x="32327" y="828921"/>
                  </a:lnTo>
                  <a:lnTo>
                    <a:pt x="33478" y="828921"/>
                  </a:lnTo>
                  <a:lnTo>
                    <a:pt x="34628" y="828921"/>
                  </a:lnTo>
                  <a:lnTo>
                    <a:pt x="35819" y="828921"/>
                  </a:lnTo>
                  <a:lnTo>
                    <a:pt x="36969" y="828921"/>
                  </a:lnTo>
                  <a:lnTo>
                    <a:pt x="38119" y="828921"/>
                  </a:lnTo>
                  <a:lnTo>
                    <a:pt x="39311" y="828921"/>
                  </a:lnTo>
                  <a:lnTo>
                    <a:pt x="40461" y="828921"/>
                  </a:lnTo>
                  <a:lnTo>
                    <a:pt x="41611" y="828921"/>
                  </a:lnTo>
                  <a:lnTo>
                    <a:pt x="42802" y="828921"/>
                  </a:lnTo>
                  <a:lnTo>
                    <a:pt x="43952" y="828921"/>
                  </a:lnTo>
                  <a:lnTo>
                    <a:pt x="45102" y="828921"/>
                  </a:lnTo>
                  <a:lnTo>
                    <a:pt x="46293" y="828921"/>
                  </a:lnTo>
                  <a:lnTo>
                    <a:pt x="47444" y="828921"/>
                  </a:lnTo>
                  <a:lnTo>
                    <a:pt x="48635" y="828921"/>
                  </a:lnTo>
                  <a:lnTo>
                    <a:pt x="49785" y="828921"/>
                  </a:lnTo>
                  <a:lnTo>
                    <a:pt x="50935" y="828921"/>
                  </a:lnTo>
                  <a:lnTo>
                    <a:pt x="52126" y="828921"/>
                  </a:lnTo>
                  <a:lnTo>
                    <a:pt x="53277" y="828921"/>
                  </a:lnTo>
                  <a:lnTo>
                    <a:pt x="54426" y="828921"/>
                  </a:lnTo>
                  <a:lnTo>
                    <a:pt x="55618" y="828921"/>
                  </a:lnTo>
                  <a:lnTo>
                    <a:pt x="56768" y="828921"/>
                  </a:lnTo>
                  <a:lnTo>
                    <a:pt x="57918" y="828921"/>
                  </a:lnTo>
                  <a:lnTo>
                    <a:pt x="59109" y="828921"/>
                  </a:lnTo>
                  <a:lnTo>
                    <a:pt x="60259" y="828921"/>
                  </a:lnTo>
                  <a:lnTo>
                    <a:pt x="61410" y="828921"/>
                  </a:lnTo>
                  <a:lnTo>
                    <a:pt x="62601" y="828921"/>
                  </a:lnTo>
                  <a:lnTo>
                    <a:pt x="63751" y="828921"/>
                  </a:lnTo>
                  <a:lnTo>
                    <a:pt x="64942" y="828921"/>
                  </a:lnTo>
                  <a:lnTo>
                    <a:pt x="66093" y="828921"/>
                  </a:lnTo>
                  <a:lnTo>
                    <a:pt x="67242" y="828921"/>
                  </a:lnTo>
                  <a:lnTo>
                    <a:pt x="68434" y="828921"/>
                  </a:lnTo>
                  <a:lnTo>
                    <a:pt x="69584" y="828921"/>
                  </a:lnTo>
                  <a:lnTo>
                    <a:pt x="70734" y="828921"/>
                  </a:lnTo>
                  <a:lnTo>
                    <a:pt x="71925" y="828921"/>
                  </a:lnTo>
                  <a:lnTo>
                    <a:pt x="73075" y="828921"/>
                  </a:lnTo>
                  <a:lnTo>
                    <a:pt x="74226" y="828921"/>
                  </a:lnTo>
                  <a:lnTo>
                    <a:pt x="75417" y="828921"/>
                  </a:lnTo>
                  <a:lnTo>
                    <a:pt x="76567" y="828921"/>
                  </a:lnTo>
                  <a:lnTo>
                    <a:pt x="77717" y="828921"/>
                  </a:lnTo>
                  <a:lnTo>
                    <a:pt x="78908" y="828921"/>
                  </a:lnTo>
                  <a:lnTo>
                    <a:pt x="80058" y="828921"/>
                  </a:lnTo>
                  <a:lnTo>
                    <a:pt x="81250" y="828921"/>
                  </a:lnTo>
                  <a:lnTo>
                    <a:pt x="82400" y="828921"/>
                  </a:lnTo>
                  <a:lnTo>
                    <a:pt x="83550" y="828921"/>
                  </a:lnTo>
                  <a:lnTo>
                    <a:pt x="84741" y="828921"/>
                  </a:lnTo>
                  <a:lnTo>
                    <a:pt x="85891" y="828921"/>
                  </a:lnTo>
                  <a:lnTo>
                    <a:pt x="87042" y="828921"/>
                  </a:lnTo>
                  <a:lnTo>
                    <a:pt x="88232" y="828921"/>
                  </a:lnTo>
                  <a:lnTo>
                    <a:pt x="89383" y="828921"/>
                  </a:lnTo>
                  <a:lnTo>
                    <a:pt x="90533" y="828921"/>
                  </a:lnTo>
                  <a:lnTo>
                    <a:pt x="91724" y="828921"/>
                  </a:lnTo>
                  <a:lnTo>
                    <a:pt x="92874" y="828921"/>
                  </a:lnTo>
                  <a:lnTo>
                    <a:pt x="94024" y="828921"/>
                  </a:lnTo>
                  <a:lnTo>
                    <a:pt x="95216" y="828921"/>
                  </a:lnTo>
                  <a:lnTo>
                    <a:pt x="96366" y="828921"/>
                  </a:lnTo>
                  <a:lnTo>
                    <a:pt x="97557" y="828921"/>
                  </a:lnTo>
                  <a:lnTo>
                    <a:pt x="98707" y="828921"/>
                  </a:lnTo>
                  <a:lnTo>
                    <a:pt x="99857" y="828921"/>
                  </a:lnTo>
                  <a:lnTo>
                    <a:pt x="101049" y="828921"/>
                  </a:lnTo>
                  <a:lnTo>
                    <a:pt x="102199" y="828921"/>
                  </a:lnTo>
                  <a:lnTo>
                    <a:pt x="103349" y="828921"/>
                  </a:lnTo>
                  <a:lnTo>
                    <a:pt x="104540" y="828921"/>
                  </a:lnTo>
                  <a:lnTo>
                    <a:pt x="105690" y="828921"/>
                  </a:lnTo>
                  <a:lnTo>
                    <a:pt x="106840" y="828921"/>
                  </a:lnTo>
                  <a:lnTo>
                    <a:pt x="108032" y="828921"/>
                  </a:lnTo>
                  <a:lnTo>
                    <a:pt x="109182" y="828921"/>
                  </a:lnTo>
                  <a:lnTo>
                    <a:pt x="110373" y="828921"/>
                  </a:lnTo>
                  <a:lnTo>
                    <a:pt x="111523" y="828921"/>
                  </a:lnTo>
                  <a:lnTo>
                    <a:pt x="112673" y="828921"/>
                  </a:lnTo>
                  <a:lnTo>
                    <a:pt x="113865" y="828921"/>
                  </a:lnTo>
                  <a:lnTo>
                    <a:pt x="115014" y="828921"/>
                  </a:lnTo>
                  <a:lnTo>
                    <a:pt x="116165" y="828921"/>
                  </a:lnTo>
                  <a:lnTo>
                    <a:pt x="117356" y="828921"/>
                  </a:lnTo>
                  <a:lnTo>
                    <a:pt x="118506" y="828921"/>
                  </a:lnTo>
                  <a:lnTo>
                    <a:pt x="119656" y="828921"/>
                  </a:lnTo>
                  <a:lnTo>
                    <a:pt x="120847" y="828921"/>
                  </a:lnTo>
                  <a:lnTo>
                    <a:pt x="121998" y="828921"/>
                  </a:lnTo>
                  <a:lnTo>
                    <a:pt x="123147" y="828921"/>
                  </a:lnTo>
                  <a:lnTo>
                    <a:pt x="124339" y="828921"/>
                  </a:lnTo>
                  <a:lnTo>
                    <a:pt x="125489" y="828921"/>
                  </a:lnTo>
                  <a:lnTo>
                    <a:pt x="126680" y="828921"/>
                  </a:lnTo>
                  <a:lnTo>
                    <a:pt x="127830" y="828921"/>
                  </a:lnTo>
                  <a:lnTo>
                    <a:pt x="128981" y="828921"/>
                  </a:lnTo>
                  <a:lnTo>
                    <a:pt x="130172" y="828921"/>
                  </a:lnTo>
                  <a:lnTo>
                    <a:pt x="131322" y="828921"/>
                  </a:lnTo>
                  <a:lnTo>
                    <a:pt x="132472" y="828921"/>
                  </a:lnTo>
                  <a:lnTo>
                    <a:pt x="133663" y="828921"/>
                  </a:lnTo>
                  <a:lnTo>
                    <a:pt x="134814" y="828921"/>
                  </a:lnTo>
                  <a:lnTo>
                    <a:pt x="135964" y="828921"/>
                  </a:lnTo>
                  <a:lnTo>
                    <a:pt x="137155" y="828921"/>
                  </a:lnTo>
                  <a:lnTo>
                    <a:pt x="138305" y="828921"/>
                  </a:lnTo>
                  <a:lnTo>
                    <a:pt x="139455" y="828921"/>
                  </a:lnTo>
                  <a:lnTo>
                    <a:pt x="140646" y="828921"/>
                  </a:lnTo>
                  <a:lnTo>
                    <a:pt x="141796" y="828921"/>
                  </a:lnTo>
                  <a:lnTo>
                    <a:pt x="142988" y="828921"/>
                  </a:lnTo>
                  <a:lnTo>
                    <a:pt x="144138" y="828921"/>
                  </a:lnTo>
                  <a:lnTo>
                    <a:pt x="145288" y="828921"/>
                  </a:lnTo>
                  <a:lnTo>
                    <a:pt x="146479" y="828921"/>
                  </a:lnTo>
                  <a:lnTo>
                    <a:pt x="147629" y="828921"/>
                  </a:lnTo>
                  <a:lnTo>
                    <a:pt x="148780" y="828921"/>
                  </a:lnTo>
                  <a:lnTo>
                    <a:pt x="149971" y="828921"/>
                  </a:lnTo>
                  <a:lnTo>
                    <a:pt x="151121" y="828921"/>
                  </a:lnTo>
                  <a:lnTo>
                    <a:pt x="152271" y="828921"/>
                  </a:lnTo>
                  <a:lnTo>
                    <a:pt x="153462" y="828921"/>
                  </a:lnTo>
                  <a:lnTo>
                    <a:pt x="154612" y="828921"/>
                  </a:lnTo>
                  <a:lnTo>
                    <a:pt x="155763" y="828921"/>
                  </a:lnTo>
                  <a:lnTo>
                    <a:pt x="156954" y="828921"/>
                  </a:lnTo>
                  <a:lnTo>
                    <a:pt x="158104" y="828921"/>
                  </a:lnTo>
                  <a:lnTo>
                    <a:pt x="159295" y="828921"/>
                  </a:lnTo>
                  <a:lnTo>
                    <a:pt x="160445" y="828921"/>
                  </a:lnTo>
                  <a:lnTo>
                    <a:pt x="161596" y="828921"/>
                  </a:lnTo>
                  <a:lnTo>
                    <a:pt x="162786" y="828921"/>
                  </a:lnTo>
                  <a:lnTo>
                    <a:pt x="163937" y="828921"/>
                  </a:lnTo>
                  <a:lnTo>
                    <a:pt x="165087" y="828921"/>
                  </a:lnTo>
                  <a:lnTo>
                    <a:pt x="166278" y="828921"/>
                  </a:lnTo>
                  <a:lnTo>
                    <a:pt x="167428" y="828921"/>
                  </a:lnTo>
                  <a:lnTo>
                    <a:pt x="168578" y="828921"/>
                  </a:lnTo>
                  <a:lnTo>
                    <a:pt x="169770" y="828921"/>
                  </a:lnTo>
                  <a:lnTo>
                    <a:pt x="170920" y="828921"/>
                  </a:lnTo>
                  <a:lnTo>
                    <a:pt x="172070" y="828921"/>
                  </a:lnTo>
                  <a:lnTo>
                    <a:pt x="173261" y="828921"/>
                  </a:lnTo>
                  <a:lnTo>
                    <a:pt x="174411" y="828921"/>
                  </a:lnTo>
                  <a:lnTo>
                    <a:pt x="175602" y="828921"/>
                  </a:lnTo>
                  <a:lnTo>
                    <a:pt x="176753" y="828921"/>
                  </a:lnTo>
                  <a:lnTo>
                    <a:pt x="177903" y="828921"/>
                  </a:lnTo>
                  <a:lnTo>
                    <a:pt x="179094" y="828921"/>
                  </a:lnTo>
                  <a:lnTo>
                    <a:pt x="180244" y="828921"/>
                  </a:lnTo>
                  <a:lnTo>
                    <a:pt x="181394" y="828921"/>
                  </a:lnTo>
                  <a:lnTo>
                    <a:pt x="182586" y="828921"/>
                  </a:lnTo>
                  <a:lnTo>
                    <a:pt x="183735" y="828921"/>
                  </a:lnTo>
                  <a:lnTo>
                    <a:pt x="184886" y="828921"/>
                  </a:lnTo>
                  <a:lnTo>
                    <a:pt x="186077" y="828921"/>
                  </a:lnTo>
                  <a:lnTo>
                    <a:pt x="187227" y="828921"/>
                  </a:lnTo>
                  <a:lnTo>
                    <a:pt x="188418" y="828921"/>
                  </a:lnTo>
                  <a:lnTo>
                    <a:pt x="189568" y="828921"/>
                  </a:lnTo>
                  <a:lnTo>
                    <a:pt x="190719" y="828921"/>
                  </a:lnTo>
                  <a:lnTo>
                    <a:pt x="191910" y="828921"/>
                  </a:lnTo>
                  <a:lnTo>
                    <a:pt x="193060" y="828921"/>
                  </a:lnTo>
                  <a:lnTo>
                    <a:pt x="194210" y="828921"/>
                  </a:lnTo>
                  <a:lnTo>
                    <a:pt x="195401" y="828921"/>
                  </a:lnTo>
                  <a:lnTo>
                    <a:pt x="196552" y="828921"/>
                  </a:lnTo>
                  <a:lnTo>
                    <a:pt x="197702" y="828921"/>
                  </a:lnTo>
                  <a:lnTo>
                    <a:pt x="198893" y="828921"/>
                  </a:lnTo>
                  <a:lnTo>
                    <a:pt x="200043" y="828921"/>
                  </a:lnTo>
                  <a:lnTo>
                    <a:pt x="201193" y="828921"/>
                  </a:lnTo>
                  <a:lnTo>
                    <a:pt x="202384" y="828921"/>
                  </a:lnTo>
                  <a:lnTo>
                    <a:pt x="203535" y="828921"/>
                  </a:lnTo>
                  <a:lnTo>
                    <a:pt x="204726" y="828921"/>
                  </a:lnTo>
                  <a:lnTo>
                    <a:pt x="205876" y="828921"/>
                  </a:lnTo>
                  <a:lnTo>
                    <a:pt x="207026" y="828921"/>
                  </a:lnTo>
                  <a:lnTo>
                    <a:pt x="208217" y="828921"/>
                  </a:lnTo>
                  <a:lnTo>
                    <a:pt x="209368" y="828921"/>
                  </a:lnTo>
                  <a:lnTo>
                    <a:pt x="210517" y="828921"/>
                  </a:lnTo>
                  <a:lnTo>
                    <a:pt x="211709" y="828921"/>
                  </a:lnTo>
                  <a:lnTo>
                    <a:pt x="212859" y="828921"/>
                  </a:lnTo>
                  <a:lnTo>
                    <a:pt x="214009" y="828921"/>
                  </a:lnTo>
                  <a:lnTo>
                    <a:pt x="215200" y="828921"/>
                  </a:lnTo>
                  <a:lnTo>
                    <a:pt x="216350" y="828921"/>
                  </a:lnTo>
                  <a:lnTo>
                    <a:pt x="217501" y="828921"/>
                  </a:lnTo>
                  <a:lnTo>
                    <a:pt x="218692" y="828921"/>
                  </a:lnTo>
                  <a:lnTo>
                    <a:pt x="219842" y="828921"/>
                  </a:lnTo>
                  <a:lnTo>
                    <a:pt x="221033" y="828921"/>
                  </a:lnTo>
                  <a:lnTo>
                    <a:pt x="222183" y="828921"/>
                  </a:lnTo>
                  <a:lnTo>
                    <a:pt x="223333" y="828921"/>
                  </a:lnTo>
                  <a:lnTo>
                    <a:pt x="224525" y="828921"/>
                  </a:lnTo>
                  <a:lnTo>
                    <a:pt x="225675" y="828921"/>
                  </a:lnTo>
                  <a:lnTo>
                    <a:pt x="226825" y="828921"/>
                  </a:lnTo>
                  <a:lnTo>
                    <a:pt x="228016" y="828921"/>
                  </a:lnTo>
                  <a:lnTo>
                    <a:pt x="229166" y="828921"/>
                  </a:lnTo>
                  <a:lnTo>
                    <a:pt x="230317" y="828921"/>
                  </a:lnTo>
                  <a:lnTo>
                    <a:pt x="231507" y="828921"/>
                  </a:lnTo>
                  <a:lnTo>
                    <a:pt x="232658" y="828921"/>
                  </a:lnTo>
                  <a:lnTo>
                    <a:pt x="233808" y="828921"/>
                  </a:lnTo>
                  <a:lnTo>
                    <a:pt x="234999" y="828921"/>
                  </a:lnTo>
                  <a:lnTo>
                    <a:pt x="236149" y="828921"/>
                  </a:lnTo>
                  <a:lnTo>
                    <a:pt x="237341" y="828921"/>
                  </a:lnTo>
                  <a:lnTo>
                    <a:pt x="238491" y="828921"/>
                  </a:lnTo>
                  <a:lnTo>
                    <a:pt x="239641" y="828921"/>
                  </a:lnTo>
                  <a:lnTo>
                    <a:pt x="240832" y="828921"/>
                  </a:lnTo>
                  <a:lnTo>
                    <a:pt x="241982" y="828921"/>
                  </a:lnTo>
                  <a:lnTo>
                    <a:pt x="243132" y="828921"/>
                  </a:lnTo>
                  <a:lnTo>
                    <a:pt x="244323" y="828921"/>
                  </a:lnTo>
                  <a:lnTo>
                    <a:pt x="245474" y="828921"/>
                  </a:lnTo>
                  <a:lnTo>
                    <a:pt x="246624" y="828921"/>
                  </a:lnTo>
                  <a:lnTo>
                    <a:pt x="247815" y="828921"/>
                  </a:lnTo>
                  <a:lnTo>
                    <a:pt x="248965" y="828921"/>
                  </a:lnTo>
                  <a:lnTo>
                    <a:pt x="250156" y="828921"/>
                  </a:lnTo>
                  <a:lnTo>
                    <a:pt x="251307" y="828921"/>
                  </a:lnTo>
                  <a:lnTo>
                    <a:pt x="252457" y="828921"/>
                  </a:lnTo>
                  <a:lnTo>
                    <a:pt x="253648" y="828921"/>
                  </a:lnTo>
                  <a:lnTo>
                    <a:pt x="254798" y="828921"/>
                  </a:lnTo>
                  <a:lnTo>
                    <a:pt x="255948" y="828921"/>
                  </a:lnTo>
                  <a:lnTo>
                    <a:pt x="257140" y="828921"/>
                  </a:lnTo>
                  <a:lnTo>
                    <a:pt x="258289" y="828921"/>
                  </a:lnTo>
                  <a:lnTo>
                    <a:pt x="259440" y="828921"/>
                  </a:lnTo>
                  <a:lnTo>
                    <a:pt x="260631" y="828921"/>
                  </a:lnTo>
                  <a:lnTo>
                    <a:pt x="261781" y="828921"/>
                  </a:lnTo>
                  <a:lnTo>
                    <a:pt x="262931" y="828921"/>
                  </a:lnTo>
                  <a:lnTo>
                    <a:pt x="264123" y="828921"/>
                  </a:lnTo>
                  <a:lnTo>
                    <a:pt x="265273" y="828921"/>
                  </a:lnTo>
                  <a:lnTo>
                    <a:pt x="266464" y="828921"/>
                  </a:lnTo>
                  <a:lnTo>
                    <a:pt x="267614" y="828921"/>
                  </a:lnTo>
                  <a:lnTo>
                    <a:pt x="268764" y="828921"/>
                  </a:lnTo>
                  <a:lnTo>
                    <a:pt x="269956" y="828921"/>
                  </a:lnTo>
                  <a:lnTo>
                    <a:pt x="271105" y="828921"/>
                  </a:lnTo>
                  <a:lnTo>
                    <a:pt x="272256" y="828921"/>
                  </a:lnTo>
                  <a:lnTo>
                    <a:pt x="273447" y="828921"/>
                  </a:lnTo>
                  <a:lnTo>
                    <a:pt x="274597" y="828921"/>
                  </a:lnTo>
                  <a:lnTo>
                    <a:pt x="275747" y="828921"/>
                  </a:lnTo>
                  <a:lnTo>
                    <a:pt x="276938" y="828921"/>
                  </a:lnTo>
                  <a:lnTo>
                    <a:pt x="278089" y="828921"/>
                  </a:lnTo>
                  <a:lnTo>
                    <a:pt x="279238" y="828921"/>
                  </a:lnTo>
                  <a:lnTo>
                    <a:pt x="280430" y="828921"/>
                  </a:lnTo>
                  <a:lnTo>
                    <a:pt x="281580" y="828921"/>
                  </a:lnTo>
                  <a:lnTo>
                    <a:pt x="282771" y="828921"/>
                  </a:lnTo>
                  <a:lnTo>
                    <a:pt x="283921" y="828921"/>
                  </a:lnTo>
                  <a:lnTo>
                    <a:pt x="285071" y="828921"/>
                  </a:lnTo>
                  <a:lnTo>
                    <a:pt x="286263" y="828921"/>
                  </a:lnTo>
                  <a:lnTo>
                    <a:pt x="287413" y="828921"/>
                  </a:lnTo>
                  <a:lnTo>
                    <a:pt x="288563" y="828921"/>
                  </a:lnTo>
                  <a:lnTo>
                    <a:pt x="289754" y="828921"/>
                  </a:lnTo>
                  <a:lnTo>
                    <a:pt x="290905" y="828921"/>
                  </a:lnTo>
                  <a:lnTo>
                    <a:pt x="292055" y="828921"/>
                  </a:lnTo>
                  <a:lnTo>
                    <a:pt x="293246" y="828921"/>
                  </a:lnTo>
                  <a:lnTo>
                    <a:pt x="294396" y="828921"/>
                  </a:lnTo>
                  <a:lnTo>
                    <a:pt x="295546" y="828921"/>
                  </a:lnTo>
                  <a:lnTo>
                    <a:pt x="296737" y="828921"/>
                  </a:lnTo>
                  <a:lnTo>
                    <a:pt x="297887" y="828921"/>
                  </a:lnTo>
                  <a:lnTo>
                    <a:pt x="299079" y="828921"/>
                  </a:lnTo>
                  <a:lnTo>
                    <a:pt x="300229" y="828921"/>
                  </a:lnTo>
                  <a:lnTo>
                    <a:pt x="301379" y="828921"/>
                  </a:lnTo>
                  <a:lnTo>
                    <a:pt x="302570" y="828921"/>
                  </a:lnTo>
                  <a:lnTo>
                    <a:pt x="303720" y="828921"/>
                  </a:lnTo>
                  <a:lnTo>
                    <a:pt x="304871" y="828921"/>
                  </a:lnTo>
                  <a:lnTo>
                    <a:pt x="306062" y="828921"/>
                  </a:lnTo>
                  <a:lnTo>
                    <a:pt x="307212" y="828921"/>
                  </a:lnTo>
                  <a:lnTo>
                    <a:pt x="308362" y="828921"/>
                  </a:lnTo>
                  <a:lnTo>
                    <a:pt x="309553" y="828921"/>
                  </a:lnTo>
                  <a:lnTo>
                    <a:pt x="310703" y="828921"/>
                  </a:lnTo>
                  <a:lnTo>
                    <a:pt x="311895" y="828921"/>
                  </a:lnTo>
                  <a:lnTo>
                    <a:pt x="313045" y="828921"/>
                  </a:lnTo>
                  <a:lnTo>
                    <a:pt x="314195" y="828921"/>
                  </a:lnTo>
                  <a:lnTo>
                    <a:pt x="315386" y="828921"/>
                  </a:lnTo>
                  <a:lnTo>
                    <a:pt x="316536" y="828921"/>
                  </a:lnTo>
                  <a:lnTo>
                    <a:pt x="317687" y="828921"/>
                  </a:lnTo>
                  <a:lnTo>
                    <a:pt x="318877" y="828921"/>
                  </a:lnTo>
                  <a:lnTo>
                    <a:pt x="320028" y="828921"/>
                  </a:lnTo>
                  <a:lnTo>
                    <a:pt x="321178" y="828921"/>
                  </a:lnTo>
                  <a:lnTo>
                    <a:pt x="322369" y="828921"/>
                  </a:lnTo>
                  <a:lnTo>
                    <a:pt x="323519" y="828921"/>
                  </a:lnTo>
                  <a:lnTo>
                    <a:pt x="324669" y="828921"/>
                  </a:lnTo>
                  <a:lnTo>
                    <a:pt x="325861" y="828921"/>
                  </a:lnTo>
                  <a:lnTo>
                    <a:pt x="327010" y="828921"/>
                  </a:lnTo>
                  <a:lnTo>
                    <a:pt x="328202" y="828921"/>
                  </a:lnTo>
                  <a:lnTo>
                    <a:pt x="329352" y="828921"/>
                  </a:lnTo>
                  <a:lnTo>
                    <a:pt x="330502" y="828921"/>
                  </a:lnTo>
                  <a:lnTo>
                    <a:pt x="331693" y="828921"/>
                  </a:lnTo>
                  <a:lnTo>
                    <a:pt x="332844" y="828921"/>
                  </a:lnTo>
                  <a:lnTo>
                    <a:pt x="333994" y="828921"/>
                  </a:lnTo>
                  <a:lnTo>
                    <a:pt x="335185" y="828921"/>
                  </a:lnTo>
                  <a:lnTo>
                    <a:pt x="336335" y="828921"/>
                  </a:lnTo>
                  <a:lnTo>
                    <a:pt x="337485" y="828921"/>
                  </a:lnTo>
                  <a:lnTo>
                    <a:pt x="338677" y="828921"/>
                  </a:lnTo>
                  <a:lnTo>
                    <a:pt x="339826" y="828921"/>
                  </a:lnTo>
                  <a:lnTo>
                    <a:pt x="340977" y="828921"/>
                  </a:lnTo>
                  <a:lnTo>
                    <a:pt x="342168" y="828921"/>
                  </a:lnTo>
                  <a:lnTo>
                    <a:pt x="343318" y="828921"/>
                  </a:lnTo>
                  <a:lnTo>
                    <a:pt x="344509" y="828921"/>
                  </a:lnTo>
                  <a:lnTo>
                    <a:pt x="345659" y="828921"/>
                  </a:lnTo>
                  <a:lnTo>
                    <a:pt x="346810" y="828921"/>
                  </a:lnTo>
                  <a:lnTo>
                    <a:pt x="348001" y="828921"/>
                  </a:lnTo>
                  <a:lnTo>
                    <a:pt x="349151" y="828921"/>
                  </a:lnTo>
                  <a:lnTo>
                    <a:pt x="350301" y="828921"/>
                  </a:lnTo>
                  <a:lnTo>
                    <a:pt x="351492" y="828921"/>
                  </a:lnTo>
                  <a:lnTo>
                    <a:pt x="352643" y="828921"/>
                  </a:lnTo>
                  <a:lnTo>
                    <a:pt x="353792" y="828921"/>
                  </a:lnTo>
                  <a:lnTo>
                    <a:pt x="354984" y="828921"/>
                  </a:lnTo>
                  <a:lnTo>
                    <a:pt x="356134" y="828921"/>
                  </a:lnTo>
                  <a:lnTo>
                    <a:pt x="357284" y="828921"/>
                  </a:lnTo>
                  <a:lnTo>
                    <a:pt x="358475" y="828921"/>
                  </a:lnTo>
                  <a:lnTo>
                    <a:pt x="359626" y="828921"/>
                  </a:lnTo>
                  <a:lnTo>
                    <a:pt x="360817" y="828921"/>
                  </a:lnTo>
                  <a:lnTo>
                    <a:pt x="361967" y="828921"/>
                  </a:lnTo>
                  <a:lnTo>
                    <a:pt x="363117" y="828921"/>
                  </a:lnTo>
                  <a:lnTo>
                    <a:pt x="364308" y="828921"/>
                  </a:lnTo>
                  <a:lnTo>
                    <a:pt x="365459" y="828921"/>
                  </a:lnTo>
                  <a:lnTo>
                    <a:pt x="366608" y="828921"/>
                  </a:lnTo>
                  <a:lnTo>
                    <a:pt x="367800" y="828921"/>
                  </a:lnTo>
                  <a:lnTo>
                    <a:pt x="368950" y="828921"/>
                  </a:lnTo>
                  <a:lnTo>
                    <a:pt x="370100" y="828921"/>
                  </a:lnTo>
                  <a:lnTo>
                    <a:pt x="371291" y="828921"/>
                  </a:lnTo>
                  <a:lnTo>
                    <a:pt x="372441" y="828921"/>
                  </a:lnTo>
                  <a:lnTo>
                    <a:pt x="373592" y="828921"/>
                  </a:lnTo>
                  <a:lnTo>
                    <a:pt x="374783" y="828921"/>
                  </a:lnTo>
                  <a:lnTo>
                    <a:pt x="375933" y="828921"/>
                  </a:lnTo>
                  <a:lnTo>
                    <a:pt x="377124" y="828921"/>
                  </a:lnTo>
                  <a:lnTo>
                    <a:pt x="378274" y="828921"/>
                  </a:lnTo>
                  <a:lnTo>
                    <a:pt x="379424" y="828921"/>
                  </a:lnTo>
                  <a:lnTo>
                    <a:pt x="380616" y="828921"/>
                  </a:lnTo>
                  <a:lnTo>
                    <a:pt x="381766" y="828921"/>
                  </a:lnTo>
                  <a:lnTo>
                    <a:pt x="382916" y="828921"/>
                  </a:lnTo>
                  <a:lnTo>
                    <a:pt x="384107" y="828921"/>
                  </a:lnTo>
                  <a:lnTo>
                    <a:pt x="385257" y="828921"/>
                  </a:lnTo>
                  <a:lnTo>
                    <a:pt x="386408" y="828921"/>
                  </a:lnTo>
                  <a:lnTo>
                    <a:pt x="387598" y="828921"/>
                  </a:lnTo>
                  <a:lnTo>
                    <a:pt x="388749" y="828921"/>
                  </a:lnTo>
                  <a:lnTo>
                    <a:pt x="389940" y="828921"/>
                  </a:lnTo>
                  <a:lnTo>
                    <a:pt x="391090" y="828921"/>
                  </a:lnTo>
                  <a:lnTo>
                    <a:pt x="392240" y="828921"/>
                  </a:lnTo>
                  <a:lnTo>
                    <a:pt x="393431" y="828921"/>
                  </a:lnTo>
                  <a:lnTo>
                    <a:pt x="394582" y="828921"/>
                  </a:lnTo>
                  <a:lnTo>
                    <a:pt x="395732" y="828921"/>
                  </a:lnTo>
                  <a:lnTo>
                    <a:pt x="396923" y="828921"/>
                  </a:lnTo>
                  <a:lnTo>
                    <a:pt x="398073" y="828921"/>
                  </a:lnTo>
                  <a:lnTo>
                    <a:pt x="399223" y="828921"/>
                  </a:lnTo>
                  <a:lnTo>
                    <a:pt x="400414" y="828921"/>
                  </a:lnTo>
                  <a:lnTo>
                    <a:pt x="401565" y="828921"/>
                  </a:lnTo>
                  <a:lnTo>
                    <a:pt x="402715" y="828921"/>
                  </a:lnTo>
                  <a:lnTo>
                    <a:pt x="403906" y="828921"/>
                  </a:lnTo>
                  <a:lnTo>
                    <a:pt x="405056" y="828921"/>
                  </a:lnTo>
                  <a:lnTo>
                    <a:pt x="406247" y="828921"/>
                  </a:lnTo>
                  <a:lnTo>
                    <a:pt x="407398" y="828921"/>
                  </a:lnTo>
                  <a:lnTo>
                    <a:pt x="408548" y="828921"/>
                  </a:lnTo>
                  <a:lnTo>
                    <a:pt x="409739" y="828921"/>
                  </a:lnTo>
                  <a:lnTo>
                    <a:pt x="410889" y="828921"/>
                  </a:lnTo>
                  <a:lnTo>
                    <a:pt x="412039" y="828921"/>
                  </a:lnTo>
                  <a:lnTo>
                    <a:pt x="413231" y="828921"/>
                  </a:lnTo>
                  <a:lnTo>
                    <a:pt x="414380" y="828921"/>
                  </a:lnTo>
                  <a:lnTo>
                    <a:pt x="415531" y="828921"/>
                  </a:lnTo>
                  <a:lnTo>
                    <a:pt x="416722" y="828921"/>
                  </a:lnTo>
                  <a:lnTo>
                    <a:pt x="417872" y="828921"/>
                  </a:lnTo>
                  <a:lnTo>
                    <a:pt x="419022" y="828921"/>
                  </a:lnTo>
                  <a:lnTo>
                    <a:pt x="420213" y="828921"/>
                  </a:lnTo>
                  <a:lnTo>
                    <a:pt x="421364" y="828921"/>
                  </a:lnTo>
                  <a:lnTo>
                    <a:pt x="422555" y="828921"/>
                  </a:lnTo>
                  <a:lnTo>
                    <a:pt x="423705" y="828921"/>
                  </a:lnTo>
                  <a:lnTo>
                    <a:pt x="424855" y="828921"/>
                  </a:lnTo>
                  <a:lnTo>
                    <a:pt x="426047" y="828921"/>
                  </a:lnTo>
                  <a:lnTo>
                    <a:pt x="427196" y="828921"/>
                  </a:lnTo>
                  <a:lnTo>
                    <a:pt x="428347" y="828921"/>
                  </a:lnTo>
                  <a:lnTo>
                    <a:pt x="429538" y="828921"/>
                  </a:lnTo>
                  <a:lnTo>
                    <a:pt x="430688" y="828921"/>
                  </a:lnTo>
                  <a:lnTo>
                    <a:pt x="431838" y="828921"/>
                  </a:lnTo>
                  <a:lnTo>
                    <a:pt x="433029" y="828921"/>
                  </a:lnTo>
                  <a:lnTo>
                    <a:pt x="434180" y="828921"/>
                  </a:lnTo>
                  <a:lnTo>
                    <a:pt x="435329" y="828921"/>
                  </a:lnTo>
                  <a:lnTo>
                    <a:pt x="436521" y="828921"/>
                  </a:lnTo>
                  <a:lnTo>
                    <a:pt x="437671" y="828921"/>
                  </a:lnTo>
                  <a:lnTo>
                    <a:pt x="438862" y="828921"/>
                  </a:lnTo>
                  <a:lnTo>
                    <a:pt x="440012" y="828921"/>
                  </a:lnTo>
                  <a:lnTo>
                    <a:pt x="441162" y="828921"/>
                  </a:lnTo>
                  <a:lnTo>
                    <a:pt x="442354" y="828921"/>
                  </a:lnTo>
                  <a:lnTo>
                    <a:pt x="443504" y="828921"/>
                  </a:lnTo>
                  <a:lnTo>
                    <a:pt x="444654" y="828921"/>
                  </a:lnTo>
                  <a:lnTo>
                    <a:pt x="445845" y="828921"/>
                  </a:lnTo>
                  <a:lnTo>
                    <a:pt x="446995" y="828921"/>
                  </a:lnTo>
                  <a:lnTo>
                    <a:pt x="448146" y="828921"/>
                  </a:lnTo>
                  <a:lnTo>
                    <a:pt x="449337" y="828921"/>
                  </a:lnTo>
                  <a:lnTo>
                    <a:pt x="450487" y="828921"/>
                  </a:lnTo>
                  <a:lnTo>
                    <a:pt x="451678" y="828921"/>
                  </a:lnTo>
                  <a:lnTo>
                    <a:pt x="452828" y="828921"/>
                  </a:lnTo>
                  <a:lnTo>
                    <a:pt x="453978" y="828921"/>
                  </a:lnTo>
                  <a:lnTo>
                    <a:pt x="455170" y="828921"/>
                  </a:lnTo>
                  <a:lnTo>
                    <a:pt x="456320" y="828921"/>
                  </a:lnTo>
                  <a:lnTo>
                    <a:pt x="457470" y="828921"/>
                  </a:lnTo>
                  <a:lnTo>
                    <a:pt x="458661" y="828921"/>
                  </a:lnTo>
                  <a:lnTo>
                    <a:pt x="459811" y="828921"/>
                  </a:lnTo>
                  <a:lnTo>
                    <a:pt x="460962" y="828921"/>
                  </a:lnTo>
                  <a:lnTo>
                    <a:pt x="462152" y="828921"/>
                  </a:lnTo>
                  <a:lnTo>
                    <a:pt x="463303" y="828921"/>
                  </a:lnTo>
                  <a:lnTo>
                    <a:pt x="464453" y="828921"/>
                  </a:lnTo>
                  <a:lnTo>
                    <a:pt x="465644" y="828921"/>
                  </a:lnTo>
                  <a:lnTo>
                    <a:pt x="466794" y="828921"/>
                  </a:lnTo>
                  <a:lnTo>
                    <a:pt x="467986" y="828921"/>
                  </a:lnTo>
                  <a:lnTo>
                    <a:pt x="469136" y="828921"/>
                  </a:lnTo>
                  <a:lnTo>
                    <a:pt x="470286" y="828921"/>
                  </a:lnTo>
                  <a:lnTo>
                    <a:pt x="471477" y="828921"/>
                  </a:lnTo>
                  <a:lnTo>
                    <a:pt x="472627" y="828921"/>
                  </a:lnTo>
                  <a:lnTo>
                    <a:pt x="473777" y="828921"/>
                  </a:lnTo>
                  <a:lnTo>
                    <a:pt x="474968" y="828921"/>
                  </a:lnTo>
                  <a:lnTo>
                    <a:pt x="476119" y="828921"/>
                  </a:lnTo>
                  <a:lnTo>
                    <a:pt x="477269" y="828921"/>
                  </a:lnTo>
                  <a:lnTo>
                    <a:pt x="478460" y="828921"/>
                  </a:lnTo>
                  <a:lnTo>
                    <a:pt x="479610" y="828921"/>
                  </a:lnTo>
                  <a:lnTo>
                    <a:pt x="480760" y="828921"/>
                  </a:lnTo>
                  <a:lnTo>
                    <a:pt x="481952" y="828921"/>
                  </a:lnTo>
                  <a:lnTo>
                    <a:pt x="483101" y="828921"/>
                  </a:lnTo>
                  <a:lnTo>
                    <a:pt x="484293" y="828921"/>
                  </a:lnTo>
                  <a:lnTo>
                    <a:pt x="485443" y="828921"/>
                  </a:lnTo>
                  <a:lnTo>
                    <a:pt x="486593" y="828921"/>
                  </a:lnTo>
                  <a:lnTo>
                    <a:pt x="487784" y="828921"/>
                  </a:lnTo>
                  <a:lnTo>
                    <a:pt x="488934" y="828921"/>
                  </a:lnTo>
                  <a:lnTo>
                    <a:pt x="490085" y="828921"/>
                  </a:lnTo>
                  <a:lnTo>
                    <a:pt x="491276" y="828921"/>
                  </a:lnTo>
                  <a:lnTo>
                    <a:pt x="492426" y="828921"/>
                  </a:lnTo>
                  <a:lnTo>
                    <a:pt x="493576" y="828921"/>
                  </a:lnTo>
                  <a:lnTo>
                    <a:pt x="494768" y="828921"/>
                  </a:lnTo>
                  <a:lnTo>
                    <a:pt x="495917" y="828921"/>
                  </a:lnTo>
                  <a:lnTo>
                    <a:pt x="497068" y="828921"/>
                  </a:lnTo>
                  <a:lnTo>
                    <a:pt x="498259" y="828921"/>
                  </a:lnTo>
                  <a:lnTo>
                    <a:pt x="499409" y="828921"/>
                  </a:lnTo>
                  <a:lnTo>
                    <a:pt x="500600" y="828921"/>
                  </a:lnTo>
                  <a:lnTo>
                    <a:pt x="501750" y="828921"/>
                  </a:lnTo>
                  <a:lnTo>
                    <a:pt x="502901" y="828921"/>
                  </a:lnTo>
                  <a:lnTo>
                    <a:pt x="504092" y="828921"/>
                  </a:lnTo>
                  <a:lnTo>
                    <a:pt x="505242" y="828921"/>
                  </a:lnTo>
                  <a:lnTo>
                    <a:pt x="506392" y="828921"/>
                  </a:lnTo>
                  <a:lnTo>
                    <a:pt x="507583" y="828921"/>
                  </a:lnTo>
                  <a:lnTo>
                    <a:pt x="508734" y="828921"/>
                  </a:lnTo>
                  <a:lnTo>
                    <a:pt x="509883" y="828921"/>
                  </a:lnTo>
                  <a:lnTo>
                    <a:pt x="511075" y="828921"/>
                  </a:lnTo>
                  <a:lnTo>
                    <a:pt x="512225" y="828921"/>
                  </a:lnTo>
                  <a:lnTo>
                    <a:pt x="513375" y="828921"/>
                  </a:lnTo>
                  <a:lnTo>
                    <a:pt x="514566" y="828921"/>
                  </a:lnTo>
                  <a:lnTo>
                    <a:pt x="515716" y="828921"/>
                  </a:lnTo>
                  <a:lnTo>
                    <a:pt x="516908" y="828921"/>
                  </a:lnTo>
                  <a:lnTo>
                    <a:pt x="518058" y="828921"/>
                  </a:lnTo>
                  <a:lnTo>
                    <a:pt x="519208" y="828921"/>
                  </a:lnTo>
                  <a:lnTo>
                    <a:pt x="520399" y="828921"/>
                  </a:lnTo>
                  <a:lnTo>
                    <a:pt x="521550" y="828921"/>
                  </a:lnTo>
                  <a:lnTo>
                    <a:pt x="522699" y="828921"/>
                  </a:lnTo>
                  <a:lnTo>
                    <a:pt x="523891" y="828921"/>
                  </a:lnTo>
                  <a:lnTo>
                    <a:pt x="525041" y="828921"/>
                  </a:lnTo>
                  <a:lnTo>
                    <a:pt x="526191" y="828921"/>
                  </a:lnTo>
                  <a:lnTo>
                    <a:pt x="527382" y="828921"/>
                  </a:lnTo>
                  <a:lnTo>
                    <a:pt x="528532" y="828921"/>
                  </a:lnTo>
                  <a:lnTo>
                    <a:pt x="529724" y="828921"/>
                  </a:lnTo>
                  <a:lnTo>
                    <a:pt x="530873" y="828921"/>
                  </a:lnTo>
                  <a:lnTo>
                    <a:pt x="532024" y="828921"/>
                  </a:lnTo>
                  <a:lnTo>
                    <a:pt x="533215" y="828921"/>
                  </a:lnTo>
                  <a:lnTo>
                    <a:pt x="534365" y="828921"/>
                  </a:lnTo>
                  <a:lnTo>
                    <a:pt x="535515" y="828921"/>
                  </a:lnTo>
                  <a:lnTo>
                    <a:pt x="536707" y="828921"/>
                  </a:lnTo>
                  <a:lnTo>
                    <a:pt x="537857" y="828921"/>
                  </a:lnTo>
                  <a:lnTo>
                    <a:pt x="539007" y="828921"/>
                  </a:lnTo>
                  <a:lnTo>
                    <a:pt x="540198" y="828921"/>
                  </a:lnTo>
                  <a:lnTo>
                    <a:pt x="541348" y="828921"/>
                  </a:lnTo>
                  <a:lnTo>
                    <a:pt x="542498" y="828921"/>
                  </a:lnTo>
                  <a:lnTo>
                    <a:pt x="543689" y="828921"/>
                  </a:lnTo>
                  <a:lnTo>
                    <a:pt x="544840" y="828921"/>
                  </a:lnTo>
                  <a:lnTo>
                    <a:pt x="546031" y="828921"/>
                  </a:lnTo>
                  <a:lnTo>
                    <a:pt x="547181" y="828921"/>
                  </a:lnTo>
                  <a:lnTo>
                    <a:pt x="548331" y="828921"/>
                  </a:lnTo>
                  <a:lnTo>
                    <a:pt x="549522" y="828921"/>
                  </a:lnTo>
                  <a:lnTo>
                    <a:pt x="550673" y="828921"/>
                  </a:lnTo>
                  <a:lnTo>
                    <a:pt x="551823" y="828921"/>
                  </a:lnTo>
                  <a:lnTo>
                    <a:pt x="553014" y="828921"/>
                  </a:lnTo>
                  <a:lnTo>
                    <a:pt x="554164" y="828921"/>
                  </a:lnTo>
                  <a:lnTo>
                    <a:pt x="555314" y="807171"/>
                  </a:lnTo>
                  <a:lnTo>
                    <a:pt x="556505" y="683473"/>
                  </a:lnTo>
                  <a:lnTo>
                    <a:pt x="557655" y="684783"/>
                  </a:lnTo>
                  <a:lnTo>
                    <a:pt x="558806" y="697102"/>
                  </a:lnTo>
                  <a:lnTo>
                    <a:pt x="559997" y="717016"/>
                  </a:lnTo>
                  <a:lnTo>
                    <a:pt x="561147" y="713611"/>
                  </a:lnTo>
                  <a:lnTo>
                    <a:pt x="562338" y="705486"/>
                  </a:lnTo>
                  <a:lnTo>
                    <a:pt x="563489" y="709417"/>
                  </a:lnTo>
                  <a:lnTo>
                    <a:pt x="564639" y="680068"/>
                  </a:lnTo>
                  <a:lnTo>
                    <a:pt x="565830" y="711516"/>
                  </a:lnTo>
                  <a:lnTo>
                    <a:pt x="566980" y="714658"/>
                  </a:lnTo>
                  <a:lnTo>
                    <a:pt x="568130" y="715184"/>
                  </a:lnTo>
                  <a:lnTo>
                    <a:pt x="569322" y="706012"/>
                  </a:lnTo>
                  <a:lnTo>
                    <a:pt x="570471" y="697102"/>
                  </a:lnTo>
                  <a:lnTo>
                    <a:pt x="571622" y="692382"/>
                  </a:lnTo>
                  <a:lnTo>
                    <a:pt x="572813" y="720688"/>
                  </a:lnTo>
                  <a:lnTo>
                    <a:pt x="573963" y="705223"/>
                  </a:lnTo>
                  <a:lnTo>
                    <a:pt x="575113" y="717279"/>
                  </a:lnTo>
                  <a:lnTo>
                    <a:pt x="576304" y="739555"/>
                  </a:lnTo>
                  <a:lnTo>
                    <a:pt x="577455" y="708632"/>
                  </a:lnTo>
                  <a:lnTo>
                    <a:pt x="578646" y="681900"/>
                  </a:lnTo>
                  <a:lnTo>
                    <a:pt x="579796" y="695003"/>
                  </a:lnTo>
                  <a:lnTo>
                    <a:pt x="580946" y="699723"/>
                  </a:lnTo>
                  <a:lnTo>
                    <a:pt x="582137" y="721999"/>
                  </a:lnTo>
                  <a:lnTo>
                    <a:pt x="583287" y="722520"/>
                  </a:lnTo>
                  <a:lnTo>
                    <a:pt x="584437" y="725930"/>
                  </a:lnTo>
                  <a:lnTo>
                    <a:pt x="585629" y="712826"/>
                  </a:lnTo>
                  <a:lnTo>
                    <a:pt x="586779" y="723309"/>
                  </a:lnTo>
                  <a:lnTo>
                    <a:pt x="587929" y="676395"/>
                  </a:lnTo>
                  <a:lnTo>
                    <a:pt x="589120" y="699723"/>
                  </a:lnTo>
                  <a:lnTo>
                    <a:pt x="590271" y="714395"/>
                  </a:lnTo>
                  <a:lnTo>
                    <a:pt x="591420" y="719378"/>
                  </a:lnTo>
                  <a:lnTo>
                    <a:pt x="592612" y="709680"/>
                  </a:lnTo>
                  <a:lnTo>
                    <a:pt x="593762" y="680589"/>
                  </a:lnTo>
                  <a:lnTo>
                    <a:pt x="594953" y="690025"/>
                  </a:lnTo>
                  <a:lnTo>
                    <a:pt x="596103" y="715184"/>
                  </a:lnTo>
                  <a:lnTo>
                    <a:pt x="597253" y="710206"/>
                  </a:lnTo>
                  <a:lnTo>
                    <a:pt x="598445" y="693430"/>
                  </a:lnTo>
                  <a:lnTo>
                    <a:pt x="599595" y="696839"/>
                  </a:lnTo>
                  <a:lnTo>
                    <a:pt x="600745" y="659887"/>
                  </a:lnTo>
                  <a:lnTo>
                    <a:pt x="601936" y="664602"/>
                  </a:lnTo>
                  <a:lnTo>
                    <a:pt x="603086" y="676921"/>
                  </a:lnTo>
                  <a:lnTo>
                    <a:pt x="604237" y="666964"/>
                  </a:lnTo>
                  <a:lnTo>
                    <a:pt x="605428" y="655430"/>
                  </a:lnTo>
                  <a:lnTo>
                    <a:pt x="606578" y="687930"/>
                  </a:lnTo>
                  <a:lnTo>
                    <a:pt x="607769" y="675611"/>
                  </a:lnTo>
                  <a:lnTo>
                    <a:pt x="608919" y="657529"/>
                  </a:lnTo>
                  <a:lnTo>
                    <a:pt x="610069" y="567378"/>
                  </a:lnTo>
                  <a:lnTo>
                    <a:pt x="611261" y="620576"/>
                  </a:lnTo>
                  <a:lnTo>
                    <a:pt x="612411" y="648357"/>
                  </a:lnTo>
                  <a:lnTo>
                    <a:pt x="613561" y="623982"/>
                  </a:lnTo>
                  <a:lnTo>
                    <a:pt x="614752" y="607999"/>
                  </a:lnTo>
                  <a:lnTo>
                    <a:pt x="615902" y="659624"/>
                  </a:lnTo>
                  <a:lnTo>
                    <a:pt x="617053" y="665913"/>
                  </a:lnTo>
                  <a:lnTo>
                    <a:pt x="618243" y="665128"/>
                  </a:lnTo>
                  <a:lnTo>
                    <a:pt x="619394" y="661982"/>
                  </a:lnTo>
                  <a:lnTo>
                    <a:pt x="620544" y="651240"/>
                  </a:lnTo>
                  <a:lnTo>
                    <a:pt x="621735" y="638921"/>
                  </a:lnTo>
                  <a:lnTo>
                    <a:pt x="622885" y="608521"/>
                  </a:lnTo>
                  <a:lnTo>
                    <a:pt x="624076" y="576025"/>
                  </a:lnTo>
                  <a:lnTo>
                    <a:pt x="625227" y="644947"/>
                  </a:lnTo>
                  <a:lnTo>
                    <a:pt x="626376" y="638658"/>
                  </a:lnTo>
                  <a:lnTo>
                    <a:pt x="627568" y="652809"/>
                  </a:lnTo>
                  <a:lnTo>
                    <a:pt x="628718" y="656740"/>
                  </a:lnTo>
                  <a:lnTo>
                    <a:pt x="629868" y="635516"/>
                  </a:lnTo>
                  <a:lnTo>
                    <a:pt x="631059" y="661982"/>
                  </a:lnTo>
                  <a:lnTo>
                    <a:pt x="632210" y="596465"/>
                  </a:lnTo>
                  <a:lnTo>
                    <a:pt x="633360" y="627128"/>
                  </a:lnTo>
                  <a:lnTo>
                    <a:pt x="634551" y="631059"/>
                  </a:lnTo>
                  <a:lnTo>
                    <a:pt x="635701" y="641805"/>
                  </a:lnTo>
                  <a:lnTo>
                    <a:pt x="636851" y="672206"/>
                  </a:lnTo>
                  <a:lnTo>
                    <a:pt x="638043" y="699460"/>
                  </a:lnTo>
                  <a:lnTo>
                    <a:pt x="639192" y="684258"/>
                  </a:lnTo>
                  <a:lnTo>
                    <a:pt x="640384" y="681900"/>
                  </a:lnTo>
                  <a:lnTo>
                    <a:pt x="641534" y="696314"/>
                  </a:lnTo>
                  <a:lnTo>
                    <a:pt x="642684" y="669844"/>
                  </a:lnTo>
                  <a:lnTo>
                    <a:pt x="643875" y="676921"/>
                  </a:lnTo>
                  <a:lnTo>
                    <a:pt x="645025" y="659887"/>
                  </a:lnTo>
                  <a:lnTo>
                    <a:pt x="646176" y="649930"/>
                  </a:lnTo>
                  <a:lnTo>
                    <a:pt x="647367" y="708632"/>
                  </a:lnTo>
                  <a:lnTo>
                    <a:pt x="648517" y="727240"/>
                  </a:lnTo>
                  <a:lnTo>
                    <a:pt x="649667" y="681637"/>
                  </a:lnTo>
                  <a:lnTo>
                    <a:pt x="650858" y="692120"/>
                  </a:lnTo>
                  <a:lnTo>
                    <a:pt x="652008" y="664602"/>
                  </a:lnTo>
                  <a:lnTo>
                    <a:pt x="653158" y="695529"/>
                  </a:lnTo>
                  <a:lnTo>
                    <a:pt x="654350" y="686878"/>
                  </a:lnTo>
                  <a:lnTo>
                    <a:pt x="655500" y="681378"/>
                  </a:lnTo>
                  <a:lnTo>
                    <a:pt x="656691" y="713085"/>
                  </a:lnTo>
                  <a:lnTo>
                    <a:pt x="657841" y="690025"/>
                  </a:lnTo>
                  <a:lnTo>
                    <a:pt x="658992" y="692908"/>
                  </a:lnTo>
                  <a:lnTo>
                    <a:pt x="660183" y="682163"/>
                  </a:lnTo>
                  <a:lnTo>
                    <a:pt x="661333" y="704176"/>
                  </a:lnTo>
                  <a:lnTo>
                    <a:pt x="662483" y="686094"/>
                  </a:lnTo>
                  <a:lnTo>
                    <a:pt x="663674" y="707322"/>
                  </a:lnTo>
                  <a:lnTo>
                    <a:pt x="664825" y="708107"/>
                  </a:lnTo>
                  <a:lnTo>
                    <a:pt x="665974" y="707585"/>
                  </a:lnTo>
                  <a:lnTo>
                    <a:pt x="667166" y="694219"/>
                  </a:lnTo>
                  <a:lnTo>
                    <a:pt x="668316" y="715184"/>
                  </a:lnTo>
                  <a:lnTo>
                    <a:pt x="669507" y="707844"/>
                  </a:lnTo>
                  <a:lnTo>
                    <a:pt x="670657" y="704438"/>
                  </a:lnTo>
                  <a:lnTo>
                    <a:pt x="671807" y="689499"/>
                  </a:lnTo>
                  <a:lnTo>
                    <a:pt x="672999" y="675874"/>
                  </a:lnTo>
                  <a:lnTo>
                    <a:pt x="674149" y="709943"/>
                  </a:lnTo>
                  <a:lnTo>
                    <a:pt x="675299" y="650977"/>
                  </a:lnTo>
                  <a:lnTo>
                    <a:pt x="676490" y="685831"/>
                  </a:lnTo>
                  <a:lnTo>
                    <a:pt x="677640" y="712038"/>
                  </a:lnTo>
                  <a:lnTo>
                    <a:pt x="678790" y="694740"/>
                  </a:lnTo>
                  <a:lnTo>
                    <a:pt x="679982" y="681900"/>
                  </a:lnTo>
                  <a:lnTo>
                    <a:pt x="681132" y="679805"/>
                  </a:lnTo>
                  <a:lnTo>
                    <a:pt x="682282" y="705223"/>
                  </a:lnTo>
                  <a:lnTo>
                    <a:pt x="683473" y="681900"/>
                  </a:lnTo>
                  <a:lnTo>
                    <a:pt x="684623" y="698150"/>
                  </a:lnTo>
                  <a:lnTo>
                    <a:pt x="685815" y="677184"/>
                  </a:lnTo>
                  <a:lnTo>
                    <a:pt x="686964" y="682688"/>
                  </a:lnTo>
                  <a:lnTo>
                    <a:pt x="688115" y="659361"/>
                  </a:lnTo>
                  <a:lnTo>
                    <a:pt x="689306" y="686356"/>
                  </a:lnTo>
                  <a:lnTo>
                    <a:pt x="690456" y="681378"/>
                  </a:lnTo>
                  <a:lnTo>
                    <a:pt x="691606" y="659102"/>
                  </a:lnTo>
                  <a:lnTo>
                    <a:pt x="692797" y="695003"/>
                  </a:lnTo>
                  <a:lnTo>
                    <a:pt x="693948" y="709680"/>
                  </a:lnTo>
                  <a:lnTo>
                    <a:pt x="695098" y="677969"/>
                  </a:lnTo>
                  <a:lnTo>
                    <a:pt x="696289" y="685831"/>
                  </a:lnTo>
                  <a:lnTo>
                    <a:pt x="697439" y="691335"/>
                  </a:lnTo>
                  <a:lnTo>
                    <a:pt x="698589" y="692382"/>
                  </a:lnTo>
                  <a:lnTo>
                    <a:pt x="699780" y="679279"/>
                  </a:lnTo>
                  <a:lnTo>
                    <a:pt x="700931" y="695529"/>
                  </a:lnTo>
                  <a:lnTo>
                    <a:pt x="702122" y="690288"/>
                  </a:lnTo>
                  <a:lnTo>
                    <a:pt x="703272" y="704438"/>
                  </a:lnTo>
                  <a:lnTo>
                    <a:pt x="704422" y="701292"/>
                  </a:lnTo>
                  <a:lnTo>
                    <a:pt x="705613" y="665391"/>
                  </a:lnTo>
                  <a:lnTo>
                    <a:pt x="706764" y="696051"/>
                  </a:lnTo>
                  <a:lnTo>
                    <a:pt x="707914" y="663292"/>
                  </a:lnTo>
                  <a:lnTo>
                    <a:pt x="709105" y="668796"/>
                  </a:lnTo>
                  <a:lnTo>
                    <a:pt x="710255" y="693693"/>
                  </a:lnTo>
                  <a:lnTo>
                    <a:pt x="711405" y="695266"/>
                  </a:lnTo>
                  <a:lnTo>
                    <a:pt x="712596" y="675874"/>
                  </a:lnTo>
                  <a:lnTo>
                    <a:pt x="713746" y="665654"/>
                  </a:lnTo>
                  <a:lnTo>
                    <a:pt x="714897" y="702865"/>
                  </a:lnTo>
                  <a:lnTo>
                    <a:pt x="716088" y="657003"/>
                  </a:lnTo>
                  <a:lnTo>
                    <a:pt x="717238" y="657792"/>
                  </a:lnTo>
                  <a:lnTo>
                    <a:pt x="718429" y="641279"/>
                  </a:lnTo>
                  <a:lnTo>
                    <a:pt x="719579" y="672727"/>
                  </a:lnTo>
                  <a:lnTo>
                    <a:pt x="720730" y="656481"/>
                  </a:lnTo>
                  <a:lnTo>
                    <a:pt x="721921" y="567637"/>
                  </a:lnTo>
                  <a:lnTo>
                    <a:pt x="723071" y="609831"/>
                  </a:lnTo>
                  <a:lnTo>
                    <a:pt x="724221" y="570784"/>
                  </a:lnTo>
                  <a:lnTo>
                    <a:pt x="725413" y="469887"/>
                  </a:lnTo>
                  <a:lnTo>
                    <a:pt x="726562" y="545102"/>
                  </a:lnTo>
                  <a:lnTo>
                    <a:pt x="727713" y="559516"/>
                  </a:lnTo>
                  <a:lnTo>
                    <a:pt x="728904" y="623982"/>
                  </a:lnTo>
                  <a:lnTo>
                    <a:pt x="730054" y="625292"/>
                  </a:lnTo>
                  <a:lnTo>
                    <a:pt x="731204" y="619792"/>
                  </a:lnTo>
                  <a:lnTo>
                    <a:pt x="732395" y="552176"/>
                  </a:lnTo>
                  <a:lnTo>
                    <a:pt x="733546" y="535930"/>
                  </a:lnTo>
                  <a:lnTo>
                    <a:pt x="734736" y="514176"/>
                  </a:lnTo>
                  <a:lnTo>
                    <a:pt x="735887" y="535667"/>
                  </a:lnTo>
                  <a:lnTo>
                    <a:pt x="737037" y="569999"/>
                  </a:lnTo>
                  <a:lnTo>
                    <a:pt x="738228" y="408301"/>
                  </a:lnTo>
                  <a:lnTo>
                    <a:pt x="739378" y="359555"/>
                  </a:lnTo>
                  <a:lnTo>
                    <a:pt x="740528" y="378163"/>
                  </a:lnTo>
                  <a:lnTo>
                    <a:pt x="741720" y="304258"/>
                  </a:lnTo>
                  <a:lnTo>
                    <a:pt x="742870" y="258659"/>
                  </a:lnTo>
                  <a:lnTo>
                    <a:pt x="744020" y="121336"/>
                  </a:lnTo>
                  <a:lnTo>
                    <a:pt x="745211" y="135750"/>
                  </a:lnTo>
                  <a:lnTo>
                    <a:pt x="746361" y="0"/>
                  </a:lnTo>
                  <a:lnTo>
                    <a:pt x="747552" y="104564"/>
                  </a:lnTo>
                  <a:lnTo>
                    <a:pt x="748703" y="440534"/>
                  </a:lnTo>
                  <a:lnTo>
                    <a:pt x="749853" y="479844"/>
                  </a:lnTo>
                  <a:lnTo>
                    <a:pt x="751044" y="548245"/>
                  </a:lnTo>
                  <a:lnTo>
                    <a:pt x="752194" y="594633"/>
                  </a:lnTo>
                  <a:lnTo>
                    <a:pt x="753344" y="560564"/>
                  </a:lnTo>
                  <a:lnTo>
                    <a:pt x="754536" y="599874"/>
                  </a:lnTo>
                  <a:lnTo>
                    <a:pt x="755686" y="506577"/>
                  </a:lnTo>
                  <a:lnTo>
                    <a:pt x="756836" y="522301"/>
                  </a:lnTo>
                  <a:lnTo>
                    <a:pt x="758027" y="594370"/>
                  </a:lnTo>
                  <a:lnTo>
                    <a:pt x="759177" y="614809"/>
                  </a:lnTo>
                  <a:lnTo>
                    <a:pt x="760328" y="586771"/>
                  </a:lnTo>
                  <a:lnTo>
                    <a:pt x="761518" y="612452"/>
                  </a:lnTo>
                  <a:lnTo>
                    <a:pt x="762669" y="637874"/>
                  </a:lnTo>
                  <a:lnTo>
                    <a:pt x="763860" y="590439"/>
                  </a:lnTo>
                  <a:lnTo>
                    <a:pt x="765010" y="542482"/>
                  </a:lnTo>
                  <a:lnTo>
                    <a:pt x="766160" y="598301"/>
                  </a:lnTo>
                  <a:lnTo>
                    <a:pt x="767352" y="633680"/>
                  </a:lnTo>
                  <a:lnTo>
                    <a:pt x="768502" y="609309"/>
                  </a:lnTo>
                  <a:lnTo>
                    <a:pt x="769652" y="626081"/>
                  </a:lnTo>
                  <a:lnTo>
                    <a:pt x="770843" y="596990"/>
                  </a:lnTo>
                  <a:lnTo>
                    <a:pt x="771993" y="566068"/>
                  </a:lnTo>
                  <a:lnTo>
                    <a:pt x="773143" y="547723"/>
                  </a:lnTo>
                  <a:lnTo>
                    <a:pt x="774334" y="572357"/>
                  </a:lnTo>
                  <a:lnTo>
                    <a:pt x="775485" y="609831"/>
                  </a:lnTo>
                  <a:lnTo>
                    <a:pt x="776635" y="623982"/>
                  </a:lnTo>
                  <a:lnTo>
                    <a:pt x="777826" y="641279"/>
                  </a:lnTo>
                  <a:lnTo>
                    <a:pt x="778976" y="592012"/>
                  </a:lnTo>
                  <a:lnTo>
                    <a:pt x="780167" y="652288"/>
                  </a:lnTo>
                  <a:lnTo>
                    <a:pt x="781318" y="562137"/>
                  </a:lnTo>
                  <a:lnTo>
                    <a:pt x="782467" y="598038"/>
                  </a:lnTo>
                  <a:lnTo>
                    <a:pt x="783659" y="600658"/>
                  </a:lnTo>
                  <a:lnTo>
                    <a:pt x="784809" y="550344"/>
                  </a:lnTo>
                  <a:lnTo>
                    <a:pt x="785959" y="430577"/>
                  </a:lnTo>
                  <a:lnTo>
                    <a:pt x="787150" y="85172"/>
                  </a:lnTo>
                  <a:lnTo>
                    <a:pt x="788300" y="487969"/>
                  </a:lnTo>
                  <a:lnTo>
                    <a:pt x="789451" y="512344"/>
                  </a:lnTo>
                  <a:lnTo>
                    <a:pt x="790642" y="489805"/>
                  </a:lnTo>
                  <a:lnTo>
                    <a:pt x="791792" y="374758"/>
                  </a:lnTo>
                  <a:lnTo>
                    <a:pt x="792942" y="568163"/>
                  </a:lnTo>
                  <a:lnTo>
                    <a:pt x="794134" y="574715"/>
                  </a:lnTo>
                  <a:lnTo>
                    <a:pt x="795283" y="579171"/>
                  </a:lnTo>
                  <a:lnTo>
                    <a:pt x="796475" y="631844"/>
                  </a:lnTo>
                  <a:lnTo>
                    <a:pt x="797625" y="588865"/>
                  </a:lnTo>
                  <a:lnTo>
                    <a:pt x="798775" y="558465"/>
                  </a:lnTo>
                  <a:lnTo>
                    <a:pt x="799966" y="560301"/>
                  </a:lnTo>
                  <a:lnTo>
                    <a:pt x="801116" y="543003"/>
                  </a:lnTo>
                  <a:lnTo>
                    <a:pt x="802267" y="610357"/>
                  </a:lnTo>
                  <a:lnTo>
                    <a:pt x="803458" y="596465"/>
                  </a:lnTo>
                  <a:lnTo>
                    <a:pt x="804608" y="609046"/>
                  </a:lnTo>
                  <a:lnTo>
                    <a:pt x="805758" y="558727"/>
                  </a:lnTo>
                  <a:lnTo>
                    <a:pt x="806949" y="573667"/>
                  </a:lnTo>
                  <a:lnTo>
                    <a:pt x="808099" y="548508"/>
                  </a:lnTo>
                  <a:lnTo>
                    <a:pt x="809249" y="550866"/>
                  </a:lnTo>
                  <a:lnTo>
                    <a:pt x="810441" y="614551"/>
                  </a:lnTo>
                  <a:lnTo>
                    <a:pt x="811591" y="572094"/>
                  </a:lnTo>
                  <a:lnTo>
                    <a:pt x="812782" y="616645"/>
                  </a:lnTo>
                  <a:lnTo>
                    <a:pt x="813932" y="536715"/>
                  </a:lnTo>
                  <a:lnTo>
                    <a:pt x="815082" y="592796"/>
                  </a:lnTo>
                  <a:lnTo>
                    <a:pt x="816274" y="556896"/>
                  </a:lnTo>
                  <a:lnTo>
                    <a:pt x="817424" y="563447"/>
                  </a:lnTo>
                  <a:lnTo>
                    <a:pt x="818574" y="599611"/>
                  </a:lnTo>
                  <a:lnTo>
                    <a:pt x="819765" y="577072"/>
                  </a:lnTo>
                  <a:lnTo>
                    <a:pt x="820916" y="586245"/>
                  </a:lnTo>
                  <a:lnTo>
                    <a:pt x="822065" y="565016"/>
                  </a:lnTo>
                  <a:lnTo>
                    <a:pt x="823257" y="521253"/>
                  </a:lnTo>
                  <a:lnTo>
                    <a:pt x="824407" y="610878"/>
                  </a:lnTo>
                  <a:lnTo>
                    <a:pt x="825598" y="543529"/>
                  </a:lnTo>
                  <a:lnTo>
                    <a:pt x="826748" y="582577"/>
                  </a:lnTo>
                  <a:lnTo>
                    <a:pt x="827898" y="582577"/>
                  </a:lnTo>
                  <a:lnTo>
                    <a:pt x="829090" y="549555"/>
                  </a:lnTo>
                  <a:lnTo>
                    <a:pt x="830239" y="559253"/>
                  </a:lnTo>
                  <a:lnTo>
                    <a:pt x="831390" y="539861"/>
                  </a:lnTo>
                  <a:lnTo>
                    <a:pt x="832581" y="557154"/>
                  </a:lnTo>
                  <a:lnTo>
                    <a:pt x="833731" y="508150"/>
                  </a:lnTo>
                  <a:lnTo>
                    <a:pt x="834881" y="577335"/>
                  </a:lnTo>
                  <a:lnTo>
                    <a:pt x="836073" y="544051"/>
                  </a:lnTo>
                  <a:lnTo>
                    <a:pt x="837223" y="605900"/>
                  </a:lnTo>
                  <a:lnTo>
                    <a:pt x="838373" y="543266"/>
                  </a:lnTo>
                  <a:lnTo>
                    <a:pt x="839564" y="550866"/>
                  </a:lnTo>
                  <a:lnTo>
                    <a:pt x="840714" y="548508"/>
                  </a:lnTo>
                  <a:lnTo>
                    <a:pt x="841906" y="558206"/>
                  </a:lnTo>
                  <a:lnTo>
                    <a:pt x="843055" y="576809"/>
                  </a:lnTo>
                  <a:lnTo>
                    <a:pt x="844206" y="607999"/>
                  </a:lnTo>
                  <a:lnTo>
                    <a:pt x="845397" y="586508"/>
                  </a:lnTo>
                  <a:lnTo>
                    <a:pt x="846547" y="544051"/>
                  </a:lnTo>
                  <a:lnTo>
                    <a:pt x="847697" y="585982"/>
                  </a:lnTo>
                  <a:lnTo>
                    <a:pt x="848888" y="611141"/>
                  </a:lnTo>
                  <a:lnTo>
                    <a:pt x="850039" y="597775"/>
                  </a:lnTo>
                  <a:lnTo>
                    <a:pt x="851189" y="592534"/>
                  </a:lnTo>
                  <a:lnTo>
                    <a:pt x="852380" y="561085"/>
                  </a:lnTo>
                  <a:lnTo>
                    <a:pt x="853530" y="552702"/>
                  </a:lnTo>
                  <a:lnTo>
                    <a:pt x="854680" y="522038"/>
                  </a:lnTo>
                  <a:lnTo>
                    <a:pt x="855871" y="539335"/>
                  </a:lnTo>
                  <a:lnTo>
                    <a:pt x="857021" y="596727"/>
                  </a:lnTo>
                  <a:lnTo>
                    <a:pt x="858213" y="623723"/>
                  </a:lnTo>
                  <a:lnTo>
                    <a:pt x="859363" y="622150"/>
                  </a:lnTo>
                  <a:lnTo>
                    <a:pt x="860513" y="603279"/>
                  </a:lnTo>
                  <a:lnTo>
                    <a:pt x="861704" y="598564"/>
                  </a:lnTo>
                  <a:lnTo>
                    <a:pt x="862855" y="567115"/>
                  </a:lnTo>
                  <a:lnTo>
                    <a:pt x="864005" y="568689"/>
                  </a:lnTo>
                  <a:lnTo>
                    <a:pt x="865196" y="611404"/>
                  </a:lnTo>
                  <a:lnTo>
                    <a:pt x="866346" y="582314"/>
                  </a:lnTo>
                  <a:lnTo>
                    <a:pt x="867496" y="610620"/>
                  </a:lnTo>
                  <a:lnTo>
                    <a:pt x="868687" y="635516"/>
                  </a:lnTo>
                  <a:lnTo>
                    <a:pt x="869837" y="642068"/>
                  </a:lnTo>
                  <a:lnTo>
                    <a:pt x="870988" y="603279"/>
                  </a:lnTo>
                  <a:lnTo>
                    <a:pt x="872179" y="617693"/>
                  </a:lnTo>
                  <a:lnTo>
                    <a:pt x="873329" y="644688"/>
                  </a:lnTo>
                  <a:lnTo>
                    <a:pt x="874520" y="653598"/>
                  </a:lnTo>
                  <a:lnTo>
                    <a:pt x="875670" y="618219"/>
                  </a:lnTo>
                  <a:lnTo>
                    <a:pt x="876821" y="621887"/>
                  </a:lnTo>
                  <a:lnTo>
                    <a:pt x="878012" y="620839"/>
                  </a:lnTo>
                  <a:lnTo>
                    <a:pt x="879162" y="614025"/>
                  </a:lnTo>
                  <a:lnTo>
                    <a:pt x="880312" y="627391"/>
                  </a:lnTo>
                  <a:lnTo>
                    <a:pt x="881503" y="649930"/>
                  </a:lnTo>
                  <a:lnTo>
                    <a:pt x="882653" y="654908"/>
                  </a:lnTo>
                  <a:lnTo>
                    <a:pt x="883803" y="642327"/>
                  </a:lnTo>
                  <a:lnTo>
                    <a:pt x="884995" y="640757"/>
                  </a:lnTo>
                  <a:lnTo>
                    <a:pt x="886145" y="684520"/>
                  </a:lnTo>
                  <a:lnTo>
                    <a:pt x="887336" y="638396"/>
                  </a:lnTo>
                  <a:lnTo>
                    <a:pt x="888486" y="609831"/>
                  </a:lnTo>
                  <a:lnTo>
                    <a:pt x="889637" y="596465"/>
                  </a:lnTo>
                  <a:lnTo>
                    <a:pt x="890827" y="628701"/>
                  </a:lnTo>
                  <a:lnTo>
                    <a:pt x="891978" y="627913"/>
                  </a:lnTo>
                  <a:lnTo>
                    <a:pt x="893128" y="616383"/>
                  </a:lnTo>
                  <a:lnTo>
                    <a:pt x="894319" y="625033"/>
                  </a:lnTo>
                  <a:lnTo>
                    <a:pt x="895469" y="643637"/>
                  </a:lnTo>
                  <a:lnTo>
                    <a:pt x="896619" y="595154"/>
                  </a:lnTo>
                  <a:lnTo>
                    <a:pt x="897811" y="591749"/>
                  </a:lnTo>
                  <a:lnTo>
                    <a:pt x="898961" y="627913"/>
                  </a:lnTo>
                  <a:lnTo>
                    <a:pt x="900111" y="632107"/>
                  </a:lnTo>
                  <a:lnTo>
                    <a:pt x="901302" y="554275"/>
                  </a:lnTo>
                  <a:lnTo>
                    <a:pt x="902452" y="560827"/>
                  </a:lnTo>
                  <a:lnTo>
                    <a:pt x="903643" y="563969"/>
                  </a:lnTo>
                  <a:lnTo>
                    <a:pt x="904794" y="601447"/>
                  </a:lnTo>
                  <a:lnTo>
                    <a:pt x="905944" y="626602"/>
                  </a:lnTo>
                  <a:lnTo>
                    <a:pt x="907135" y="601447"/>
                  </a:lnTo>
                  <a:lnTo>
                    <a:pt x="908285" y="594633"/>
                  </a:lnTo>
                  <a:lnTo>
                    <a:pt x="909435" y="585723"/>
                  </a:lnTo>
                  <a:lnTo>
                    <a:pt x="910627" y="617956"/>
                  </a:lnTo>
                  <a:lnTo>
                    <a:pt x="911777" y="607473"/>
                  </a:lnTo>
                  <a:lnTo>
                    <a:pt x="912927" y="585723"/>
                  </a:lnTo>
                  <a:lnTo>
                    <a:pt x="914118" y="604068"/>
                  </a:lnTo>
                  <a:lnTo>
                    <a:pt x="915268" y="636038"/>
                  </a:lnTo>
                  <a:lnTo>
                    <a:pt x="916419" y="652025"/>
                  </a:lnTo>
                  <a:lnTo>
                    <a:pt x="917609" y="625818"/>
                  </a:lnTo>
                  <a:lnTo>
                    <a:pt x="918760" y="655956"/>
                  </a:lnTo>
                  <a:lnTo>
                    <a:pt x="919951" y="618740"/>
                  </a:lnTo>
                  <a:lnTo>
                    <a:pt x="921101" y="605378"/>
                  </a:lnTo>
                  <a:lnTo>
                    <a:pt x="922251" y="637348"/>
                  </a:lnTo>
                  <a:lnTo>
                    <a:pt x="923442" y="612977"/>
                  </a:lnTo>
                  <a:lnTo>
                    <a:pt x="924593" y="603279"/>
                  </a:lnTo>
                  <a:lnTo>
                    <a:pt x="925743" y="621361"/>
                  </a:lnTo>
                  <a:lnTo>
                    <a:pt x="926934" y="648878"/>
                  </a:lnTo>
                  <a:lnTo>
                    <a:pt x="928084" y="613240"/>
                  </a:lnTo>
                  <a:lnTo>
                    <a:pt x="929234" y="596206"/>
                  </a:lnTo>
                  <a:lnTo>
                    <a:pt x="930425" y="612189"/>
                  </a:lnTo>
                  <a:lnTo>
                    <a:pt x="931576" y="565279"/>
                  </a:lnTo>
                  <a:lnTo>
                    <a:pt x="932726" y="608258"/>
                  </a:lnTo>
                  <a:lnTo>
                    <a:pt x="933917" y="601184"/>
                  </a:lnTo>
                  <a:lnTo>
                    <a:pt x="935067" y="618740"/>
                  </a:lnTo>
                  <a:lnTo>
                    <a:pt x="936258" y="602495"/>
                  </a:lnTo>
                  <a:lnTo>
                    <a:pt x="937409" y="640757"/>
                  </a:lnTo>
                  <a:lnTo>
                    <a:pt x="938558" y="604068"/>
                  </a:lnTo>
                  <a:lnTo>
                    <a:pt x="939750" y="637348"/>
                  </a:lnTo>
                  <a:lnTo>
                    <a:pt x="940900" y="646783"/>
                  </a:lnTo>
                  <a:lnTo>
                    <a:pt x="942050" y="638396"/>
                  </a:lnTo>
                  <a:lnTo>
                    <a:pt x="943241" y="619003"/>
                  </a:lnTo>
                  <a:lnTo>
                    <a:pt x="944391" y="644688"/>
                  </a:lnTo>
                  <a:lnTo>
                    <a:pt x="945542" y="583102"/>
                  </a:lnTo>
                  <a:lnTo>
                    <a:pt x="946733" y="638137"/>
                  </a:lnTo>
                  <a:lnTo>
                    <a:pt x="947883" y="620576"/>
                  </a:lnTo>
                  <a:lnTo>
                    <a:pt x="949074" y="623197"/>
                  </a:lnTo>
                  <a:lnTo>
                    <a:pt x="950224" y="646258"/>
                  </a:lnTo>
                  <a:lnTo>
                    <a:pt x="951374" y="646783"/>
                  </a:lnTo>
                  <a:lnTo>
                    <a:pt x="952566" y="617171"/>
                  </a:lnTo>
                  <a:lnTo>
                    <a:pt x="953716" y="619003"/>
                  </a:lnTo>
                  <a:lnTo>
                    <a:pt x="954866" y="660413"/>
                  </a:lnTo>
                  <a:lnTo>
                    <a:pt x="956057" y="675085"/>
                  </a:lnTo>
                  <a:lnTo>
                    <a:pt x="957207" y="554797"/>
                  </a:lnTo>
                  <a:lnTo>
                    <a:pt x="958358" y="545102"/>
                  </a:lnTo>
                  <a:lnTo>
                    <a:pt x="959549" y="654120"/>
                  </a:lnTo>
                  <a:lnTo>
                    <a:pt x="960699" y="622934"/>
                  </a:lnTo>
                  <a:lnTo>
                    <a:pt x="961849" y="610620"/>
                  </a:lnTo>
                  <a:lnTo>
                    <a:pt x="963040" y="650189"/>
                  </a:lnTo>
                  <a:lnTo>
                    <a:pt x="964190" y="630275"/>
                  </a:lnTo>
                  <a:lnTo>
                    <a:pt x="965381" y="652025"/>
                  </a:lnTo>
                  <a:lnTo>
                    <a:pt x="966532" y="677706"/>
                  </a:lnTo>
                  <a:lnTo>
                    <a:pt x="967682" y="647046"/>
                  </a:lnTo>
                  <a:lnTo>
                    <a:pt x="968873" y="629223"/>
                  </a:lnTo>
                  <a:lnTo>
                    <a:pt x="970023" y="664081"/>
                  </a:lnTo>
                  <a:lnTo>
                    <a:pt x="971173" y="656481"/>
                  </a:lnTo>
                  <a:lnTo>
                    <a:pt x="972365" y="675874"/>
                  </a:lnTo>
                  <a:lnTo>
                    <a:pt x="973515" y="680852"/>
                  </a:lnTo>
                  <a:lnTo>
                    <a:pt x="974665" y="653335"/>
                  </a:lnTo>
                  <a:lnTo>
                    <a:pt x="975856" y="663033"/>
                  </a:lnTo>
                  <a:lnTo>
                    <a:pt x="977006" y="649930"/>
                  </a:lnTo>
                  <a:lnTo>
                    <a:pt x="978156" y="646520"/>
                  </a:lnTo>
                  <a:lnTo>
                    <a:pt x="979348" y="671943"/>
                  </a:lnTo>
                  <a:lnTo>
                    <a:pt x="980498" y="658576"/>
                  </a:lnTo>
                  <a:lnTo>
                    <a:pt x="981689" y="686619"/>
                  </a:lnTo>
                  <a:lnTo>
                    <a:pt x="982839" y="677184"/>
                  </a:lnTo>
                  <a:lnTo>
                    <a:pt x="983989" y="674563"/>
                  </a:lnTo>
                  <a:lnTo>
                    <a:pt x="985181" y="634206"/>
                  </a:lnTo>
                  <a:lnTo>
                    <a:pt x="986330" y="643115"/>
                  </a:lnTo>
                  <a:lnTo>
                    <a:pt x="987481" y="678232"/>
                  </a:lnTo>
                  <a:lnTo>
                    <a:pt x="988672" y="650977"/>
                  </a:lnTo>
                  <a:lnTo>
                    <a:pt x="989822" y="671943"/>
                  </a:lnTo>
                  <a:lnTo>
                    <a:pt x="990972" y="686356"/>
                  </a:lnTo>
                  <a:lnTo>
                    <a:pt x="992163" y="669322"/>
                  </a:lnTo>
                  <a:lnTo>
                    <a:pt x="993314" y="665654"/>
                  </a:lnTo>
                  <a:lnTo>
                    <a:pt x="994464" y="650189"/>
                  </a:lnTo>
                  <a:lnTo>
                    <a:pt x="995655" y="677706"/>
                  </a:lnTo>
                  <a:lnTo>
                    <a:pt x="996805" y="665654"/>
                  </a:lnTo>
                  <a:lnTo>
                    <a:pt x="997997" y="672990"/>
                  </a:lnTo>
                  <a:lnTo>
                    <a:pt x="999146" y="644426"/>
                  </a:lnTo>
                  <a:lnTo>
                    <a:pt x="1000297" y="664602"/>
                  </a:lnTo>
                  <a:lnTo>
                    <a:pt x="1001488" y="634990"/>
                  </a:lnTo>
                  <a:lnTo>
                    <a:pt x="1002638" y="660671"/>
                  </a:lnTo>
                  <a:lnTo>
                    <a:pt x="1003788" y="650189"/>
                  </a:lnTo>
                  <a:lnTo>
                    <a:pt x="1004979" y="632895"/>
                  </a:lnTo>
                  <a:lnTo>
                    <a:pt x="1006130" y="645473"/>
                  </a:lnTo>
                  <a:lnTo>
                    <a:pt x="1007280" y="659361"/>
                  </a:lnTo>
                  <a:lnTo>
                    <a:pt x="1008471" y="657003"/>
                  </a:lnTo>
                  <a:lnTo>
                    <a:pt x="1009621" y="612714"/>
                  </a:lnTo>
                  <a:lnTo>
                    <a:pt x="1010771" y="574977"/>
                  </a:lnTo>
                  <a:lnTo>
                    <a:pt x="1011962" y="628176"/>
                  </a:lnTo>
                  <a:lnTo>
                    <a:pt x="1013112" y="657529"/>
                  </a:lnTo>
                  <a:lnTo>
                    <a:pt x="1014304" y="667223"/>
                  </a:lnTo>
                  <a:lnTo>
                    <a:pt x="1015454" y="628964"/>
                  </a:lnTo>
                  <a:lnTo>
                    <a:pt x="1016604" y="651499"/>
                  </a:lnTo>
                  <a:lnTo>
                    <a:pt x="1017795" y="635775"/>
                  </a:lnTo>
                  <a:lnTo>
                    <a:pt x="1018945" y="626344"/>
                  </a:lnTo>
                  <a:lnTo>
                    <a:pt x="1020096" y="620051"/>
                  </a:lnTo>
                  <a:lnTo>
                    <a:pt x="1021287" y="639706"/>
                  </a:lnTo>
                  <a:lnTo>
                    <a:pt x="1022437" y="614551"/>
                  </a:lnTo>
                  <a:lnTo>
                    <a:pt x="1023587" y="686878"/>
                  </a:lnTo>
                  <a:lnTo>
                    <a:pt x="1024778" y="670370"/>
                  </a:lnTo>
                  <a:lnTo>
                    <a:pt x="1025928" y="684520"/>
                  </a:lnTo>
                  <a:lnTo>
                    <a:pt x="1027120" y="664602"/>
                  </a:lnTo>
                  <a:lnTo>
                    <a:pt x="1028270" y="620839"/>
                  </a:lnTo>
                  <a:lnTo>
                    <a:pt x="1029420" y="647046"/>
                  </a:lnTo>
                  <a:lnTo>
                    <a:pt x="1030611" y="679016"/>
                  </a:lnTo>
                  <a:lnTo>
                    <a:pt x="1031761" y="664081"/>
                  </a:lnTo>
                  <a:lnTo>
                    <a:pt x="1032912" y="683999"/>
                  </a:lnTo>
                  <a:lnTo>
                    <a:pt x="1034102" y="661197"/>
                  </a:lnTo>
                  <a:lnTo>
                    <a:pt x="1035253" y="663818"/>
                  </a:lnTo>
                  <a:lnTo>
                    <a:pt x="1036403" y="659887"/>
                  </a:lnTo>
                  <a:lnTo>
                    <a:pt x="1037594" y="674563"/>
                  </a:lnTo>
                  <a:lnTo>
                    <a:pt x="1038744" y="656481"/>
                  </a:lnTo>
                  <a:lnTo>
                    <a:pt x="1039894" y="651762"/>
                  </a:lnTo>
                  <a:lnTo>
                    <a:pt x="1041086" y="687404"/>
                  </a:lnTo>
                  <a:lnTo>
                    <a:pt x="1042236" y="607210"/>
                  </a:lnTo>
                  <a:lnTo>
                    <a:pt x="1043427" y="636563"/>
                  </a:lnTo>
                  <a:lnTo>
                    <a:pt x="1044577" y="639184"/>
                  </a:lnTo>
                  <a:lnTo>
                    <a:pt x="1045727" y="667749"/>
                  </a:lnTo>
                  <a:lnTo>
                    <a:pt x="1046918" y="686356"/>
                  </a:lnTo>
                  <a:lnTo>
                    <a:pt x="1048069" y="673775"/>
                  </a:lnTo>
                  <a:lnTo>
                    <a:pt x="1049219" y="695266"/>
                  </a:lnTo>
                  <a:lnTo>
                    <a:pt x="1050410" y="690809"/>
                  </a:lnTo>
                  <a:lnTo>
                    <a:pt x="1051560" y="659624"/>
                  </a:lnTo>
                  <a:lnTo>
                    <a:pt x="1052710" y="671154"/>
                  </a:lnTo>
                  <a:lnTo>
                    <a:pt x="1053902" y="676921"/>
                  </a:lnTo>
                  <a:lnTo>
                    <a:pt x="1055052" y="670107"/>
                  </a:lnTo>
                  <a:lnTo>
                    <a:pt x="1056202" y="669059"/>
                  </a:lnTo>
                  <a:lnTo>
                    <a:pt x="1057393" y="700507"/>
                  </a:lnTo>
                  <a:lnTo>
                    <a:pt x="1058543" y="642852"/>
                  </a:lnTo>
                  <a:lnTo>
                    <a:pt x="1059734" y="628176"/>
                  </a:lnTo>
                  <a:lnTo>
                    <a:pt x="1060885" y="672206"/>
                  </a:lnTo>
                  <a:lnTo>
                    <a:pt x="1062035" y="662245"/>
                  </a:lnTo>
                  <a:lnTo>
                    <a:pt x="1063226" y="638137"/>
                  </a:lnTo>
                  <a:lnTo>
                    <a:pt x="1064376" y="697887"/>
                  </a:lnTo>
                  <a:lnTo>
                    <a:pt x="1065526" y="668275"/>
                  </a:lnTo>
                  <a:lnTo>
                    <a:pt x="1066718" y="698671"/>
                  </a:lnTo>
                  <a:lnTo>
                    <a:pt x="1067868" y="690550"/>
                  </a:lnTo>
                  <a:lnTo>
                    <a:pt x="1069018" y="699723"/>
                  </a:lnTo>
                  <a:lnTo>
                    <a:pt x="1070209" y="696314"/>
                  </a:lnTo>
                  <a:lnTo>
                    <a:pt x="1071359" y="666964"/>
                  </a:lnTo>
                  <a:lnTo>
                    <a:pt x="1072510" y="677706"/>
                  </a:lnTo>
                  <a:lnTo>
                    <a:pt x="1073700" y="690288"/>
                  </a:lnTo>
                  <a:lnTo>
                    <a:pt x="1074851" y="694740"/>
                  </a:lnTo>
                  <a:lnTo>
                    <a:pt x="1076042" y="682947"/>
                  </a:lnTo>
                  <a:lnTo>
                    <a:pt x="1077192" y="700770"/>
                  </a:lnTo>
                  <a:lnTo>
                    <a:pt x="1078342" y="706012"/>
                  </a:lnTo>
                  <a:lnTo>
                    <a:pt x="1079533" y="716232"/>
                  </a:lnTo>
                  <a:lnTo>
                    <a:pt x="1080684" y="705486"/>
                  </a:lnTo>
                  <a:lnTo>
                    <a:pt x="1081833" y="707059"/>
                  </a:lnTo>
                  <a:lnTo>
                    <a:pt x="1083025" y="705223"/>
                  </a:lnTo>
                  <a:lnTo>
                    <a:pt x="1084175" y="714921"/>
                  </a:lnTo>
                  <a:lnTo>
                    <a:pt x="1085325" y="697624"/>
                  </a:lnTo>
                  <a:lnTo>
                    <a:pt x="1086516" y="715184"/>
                  </a:lnTo>
                  <a:lnTo>
                    <a:pt x="1087667" y="677447"/>
                  </a:lnTo>
                  <a:lnTo>
                    <a:pt x="1088858" y="683210"/>
                  </a:lnTo>
                  <a:lnTo>
                    <a:pt x="1090008" y="700770"/>
                  </a:lnTo>
                  <a:lnTo>
                    <a:pt x="1091158" y="694481"/>
                  </a:lnTo>
                  <a:lnTo>
                    <a:pt x="1092349" y="710464"/>
                  </a:lnTo>
                  <a:lnTo>
                    <a:pt x="1093500" y="696839"/>
                  </a:lnTo>
                  <a:lnTo>
                    <a:pt x="1094649" y="680589"/>
                  </a:lnTo>
                  <a:lnTo>
                    <a:pt x="1095841" y="699982"/>
                  </a:lnTo>
                  <a:lnTo>
                    <a:pt x="1096991" y="710727"/>
                  </a:lnTo>
                  <a:lnTo>
                    <a:pt x="1098141" y="724619"/>
                  </a:lnTo>
                  <a:lnTo>
                    <a:pt x="1099332" y="736934"/>
                  </a:lnTo>
                  <a:lnTo>
                    <a:pt x="1100482" y="704438"/>
                  </a:lnTo>
                  <a:lnTo>
                    <a:pt x="1101633" y="733003"/>
                  </a:lnTo>
                  <a:lnTo>
                    <a:pt x="1102824" y="724094"/>
                  </a:lnTo>
                  <a:lnTo>
                    <a:pt x="1103974" y="709943"/>
                  </a:lnTo>
                  <a:lnTo>
                    <a:pt x="1105165" y="724878"/>
                  </a:lnTo>
                  <a:lnTo>
                    <a:pt x="1106315" y="716232"/>
                  </a:lnTo>
                  <a:lnTo>
                    <a:pt x="1107465" y="709680"/>
                  </a:lnTo>
                  <a:lnTo>
                    <a:pt x="1108657" y="717805"/>
                  </a:lnTo>
                  <a:lnTo>
                    <a:pt x="1109807" y="742964"/>
                  </a:lnTo>
                  <a:lnTo>
                    <a:pt x="1110957" y="730119"/>
                  </a:lnTo>
                  <a:lnTo>
                    <a:pt x="1112148" y="735887"/>
                  </a:lnTo>
                  <a:lnTo>
                    <a:pt x="1113298" y="726977"/>
                  </a:lnTo>
                  <a:lnTo>
                    <a:pt x="1114449" y="731956"/>
                  </a:lnTo>
                  <a:lnTo>
                    <a:pt x="1115640" y="736412"/>
                  </a:lnTo>
                  <a:lnTo>
                    <a:pt x="1116790" y="740602"/>
                  </a:lnTo>
                  <a:lnTo>
                    <a:pt x="1117940" y="731430"/>
                  </a:lnTo>
                  <a:lnTo>
                    <a:pt x="1119131" y="756068"/>
                  </a:lnTo>
                  <a:lnTo>
                    <a:pt x="1120281" y="736150"/>
                  </a:lnTo>
                  <a:lnTo>
                    <a:pt x="1121472" y="743486"/>
                  </a:lnTo>
                  <a:lnTo>
                    <a:pt x="1122623" y="723309"/>
                  </a:lnTo>
                  <a:lnTo>
                    <a:pt x="1123773" y="762093"/>
                  </a:lnTo>
                  <a:lnTo>
                    <a:pt x="1124964" y="703128"/>
                  </a:lnTo>
                  <a:lnTo>
                    <a:pt x="1126114" y="749775"/>
                  </a:lnTo>
                  <a:lnTo>
                    <a:pt x="1127264" y="736412"/>
                  </a:lnTo>
                  <a:lnTo>
                    <a:pt x="1128456" y="771792"/>
                  </a:lnTo>
                  <a:lnTo>
                    <a:pt x="1129606" y="748990"/>
                  </a:lnTo>
                  <a:lnTo>
                    <a:pt x="1130756" y="740081"/>
                  </a:lnTo>
                  <a:lnTo>
                    <a:pt x="1131947" y="739818"/>
                  </a:lnTo>
                  <a:lnTo>
                    <a:pt x="1133097" y="753447"/>
                  </a:lnTo>
                  <a:lnTo>
                    <a:pt x="1134247" y="730382"/>
                  </a:lnTo>
                  <a:lnTo>
                    <a:pt x="1135439" y="756852"/>
                  </a:lnTo>
                  <a:lnTo>
                    <a:pt x="1136589" y="768119"/>
                  </a:lnTo>
                  <a:lnTo>
                    <a:pt x="1137780" y="762093"/>
                  </a:lnTo>
                  <a:lnTo>
                    <a:pt x="1138930" y="757115"/>
                  </a:lnTo>
                  <a:lnTo>
                    <a:pt x="1140080" y="745322"/>
                  </a:lnTo>
                  <a:lnTo>
                    <a:pt x="1141272" y="753184"/>
                  </a:lnTo>
                  <a:lnTo>
                    <a:pt x="1142421" y="750037"/>
                  </a:lnTo>
                  <a:lnTo>
                    <a:pt x="1143572" y="757637"/>
                  </a:lnTo>
                  <a:lnTo>
                    <a:pt x="1144763" y="760783"/>
                  </a:lnTo>
                  <a:lnTo>
                    <a:pt x="1145913" y="777818"/>
                  </a:lnTo>
                  <a:lnTo>
                    <a:pt x="1147063" y="763667"/>
                  </a:lnTo>
                  <a:lnTo>
                    <a:pt x="1148254" y="766809"/>
                  </a:lnTo>
                  <a:lnTo>
                    <a:pt x="1149405" y="758947"/>
                  </a:lnTo>
                  <a:lnTo>
                    <a:pt x="1150555" y="768908"/>
                  </a:lnTo>
                  <a:lnTo>
                    <a:pt x="1151746" y="788563"/>
                  </a:lnTo>
                  <a:lnTo>
                    <a:pt x="1152896" y="783322"/>
                  </a:lnTo>
                  <a:lnTo>
                    <a:pt x="1154088" y="780175"/>
                  </a:lnTo>
                  <a:lnTo>
                    <a:pt x="1155237" y="764977"/>
                  </a:lnTo>
                  <a:lnTo>
                    <a:pt x="1156388" y="761568"/>
                  </a:lnTo>
                  <a:lnTo>
                    <a:pt x="1157579" y="779912"/>
                  </a:lnTo>
                  <a:lnTo>
                    <a:pt x="1158729" y="781223"/>
                  </a:lnTo>
                  <a:lnTo>
                    <a:pt x="1159879" y="773361"/>
                  </a:lnTo>
                  <a:lnTo>
                    <a:pt x="1161070" y="781223"/>
                  </a:lnTo>
                  <a:lnTo>
                    <a:pt x="1162221" y="779654"/>
                  </a:lnTo>
                  <a:lnTo>
                    <a:pt x="1163371" y="772050"/>
                  </a:lnTo>
                  <a:lnTo>
                    <a:pt x="1164562" y="768119"/>
                  </a:lnTo>
                  <a:lnTo>
                    <a:pt x="1165712" y="775981"/>
                  </a:lnTo>
                  <a:lnTo>
                    <a:pt x="1166903" y="778865"/>
                  </a:lnTo>
                  <a:lnTo>
                    <a:pt x="1168053" y="786990"/>
                  </a:lnTo>
                  <a:lnTo>
                    <a:pt x="1169203" y="775723"/>
                  </a:lnTo>
                  <a:lnTo>
                    <a:pt x="1170395" y="788037"/>
                  </a:lnTo>
                  <a:lnTo>
                    <a:pt x="1171545" y="761831"/>
                  </a:lnTo>
                  <a:lnTo>
                    <a:pt x="1172695" y="771529"/>
                  </a:lnTo>
                  <a:lnTo>
                    <a:pt x="1173886" y="778602"/>
                  </a:lnTo>
                  <a:lnTo>
                    <a:pt x="1175036" y="768645"/>
                  </a:lnTo>
                  <a:lnTo>
                    <a:pt x="1176187" y="804024"/>
                  </a:lnTo>
                  <a:lnTo>
                    <a:pt x="1177378" y="795637"/>
                  </a:lnTo>
                  <a:lnTo>
                    <a:pt x="1178528" y="807430"/>
                  </a:lnTo>
                  <a:lnTo>
                    <a:pt x="1179678" y="795115"/>
                  </a:lnTo>
                  <a:lnTo>
                    <a:pt x="1180869" y="784369"/>
                  </a:lnTo>
                  <a:lnTo>
                    <a:pt x="1182019" y="812412"/>
                  </a:lnTo>
                  <a:lnTo>
                    <a:pt x="1183211" y="816602"/>
                  </a:lnTo>
                  <a:lnTo>
                    <a:pt x="1184361" y="809529"/>
                  </a:lnTo>
                  <a:lnTo>
                    <a:pt x="1185511" y="817654"/>
                  </a:lnTo>
                  <a:lnTo>
                    <a:pt x="1186702" y="819749"/>
                  </a:lnTo>
                  <a:lnTo>
                    <a:pt x="1187852" y="810839"/>
                  </a:lnTo>
                  <a:lnTo>
                    <a:pt x="1189003" y="806645"/>
                  </a:lnTo>
                  <a:lnTo>
                    <a:pt x="1190193" y="817912"/>
                  </a:lnTo>
                  <a:lnTo>
                    <a:pt x="1191344" y="818438"/>
                  </a:lnTo>
                  <a:lnTo>
                    <a:pt x="1192494" y="820533"/>
                  </a:lnTo>
                  <a:lnTo>
                    <a:pt x="1193685" y="821059"/>
                  </a:lnTo>
                  <a:lnTo>
                    <a:pt x="1194835" y="821843"/>
                  </a:lnTo>
                  <a:lnTo>
                    <a:pt x="1195985" y="814244"/>
                  </a:lnTo>
                  <a:lnTo>
                    <a:pt x="1197177" y="807955"/>
                  </a:lnTo>
                  <a:lnTo>
                    <a:pt x="1198327" y="821059"/>
                  </a:lnTo>
                  <a:lnTo>
                    <a:pt x="1199518" y="820796"/>
                  </a:lnTo>
                  <a:lnTo>
                    <a:pt x="1200668" y="821322"/>
                  </a:lnTo>
                  <a:lnTo>
                    <a:pt x="1201818" y="823417"/>
                  </a:lnTo>
                  <a:lnTo>
                    <a:pt x="1203009" y="822106"/>
                  </a:lnTo>
                  <a:lnTo>
                    <a:pt x="1204160" y="816865"/>
                  </a:lnTo>
                  <a:lnTo>
                    <a:pt x="1205310" y="814507"/>
                  </a:lnTo>
                  <a:lnTo>
                    <a:pt x="1206501" y="823154"/>
                  </a:lnTo>
                  <a:lnTo>
                    <a:pt x="1207651" y="823942"/>
                  </a:lnTo>
                  <a:lnTo>
                    <a:pt x="1208801" y="823417"/>
                  </a:lnTo>
                  <a:lnTo>
                    <a:pt x="1209993" y="825253"/>
                  </a:lnTo>
                  <a:lnTo>
                    <a:pt x="1211143" y="824464"/>
                  </a:lnTo>
                  <a:lnTo>
                    <a:pt x="1212293" y="819486"/>
                  </a:lnTo>
                  <a:lnTo>
                    <a:pt x="1213484" y="816080"/>
                  </a:lnTo>
                  <a:lnTo>
                    <a:pt x="1214634" y="822632"/>
                  </a:lnTo>
                  <a:lnTo>
                    <a:pt x="1215825" y="823942"/>
                  </a:lnTo>
                  <a:lnTo>
                    <a:pt x="1216975" y="823154"/>
                  </a:lnTo>
                  <a:lnTo>
                    <a:pt x="1218126" y="823154"/>
                  </a:lnTo>
                  <a:lnTo>
                    <a:pt x="1219317" y="824727"/>
                  </a:lnTo>
                  <a:lnTo>
                    <a:pt x="1220467" y="822895"/>
                  </a:lnTo>
                  <a:lnTo>
                    <a:pt x="1221617" y="814770"/>
                  </a:lnTo>
                  <a:lnTo>
                    <a:pt x="1222809" y="823417"/>
                  </a:lnTo>
                  <a:lnTo>
                    <a:pt x="1223959" y="824727"/>
                  </a:lnTo>
                  <a:lnTo>
                    <a:pt x="1225109" y="825253"/>
                  </a:lnTo>
                  <a:lnTo>
                    <a:pt x="1226300" y="822632"/>
                  </a:lnTo>
                  <a:lnTo>
                    <a:pt x="1227450" y="824990"/>
                  </a:lnTo>
                  <a:lnTo>
                    <a:pt x="1228600" y="820533"/>
                  </a:lnTo>
                  <a:lnTo>
                    <a:pt x="1229791" y="824727"/>
                  </a:lnTo>
                  <a:lnTo>
                    <a:pt x="1230942" y="822106"/>
                  </a:lnTo>
                  <a:lnTo>
                    <a:pt x="1232133" y="823680"/>
                  </a:lnTo>
                  <a:lnTo>
                    <a:pt x="1233283" y="826037"/>
                  </a:lnTo>
                  <a:lnTo>
                    <a:pt x="1234433" y="822106"/>
                  </a:lnTo>
                  <a:lnTo>
                    <a:pt x="1235624" y="824205"/>
                  </a:lnTo>
                  <a:lnTo>
                    <a:pt x="1236775" y="821322"/>
                  </a:lnTo>
                  <a:lnTo>
                    <a:pt x="1237924" y="823417"/>
                  </a:lnTo>
                  <a:lnTo>
                    <a:pt x="1239116" y="824464"/>
                  </a:lnTo>
                  <a:lnTo>
                    <a:pt x="1240266" y="824464"/>
                  </a:lnTo>
                  <a:lnTo>
                    <a:pt x="1241416" y="825774"/>
                  </a:lnTo>
                  <a:lnTo>
                    <a:pt x="1242607" y="825253"/>
                  </a:lnTo>
                  <a:lnTo>
                    <a:pt x="1243757" y="823417"/>
                  </a:lnTo>
                  <a:lnTo>
                    <a:pt x="1244949" y="824727"/>
                  </a:lnTo>
                  <a:lnTo>
                    <a:pt x="1246099" y="819486"/>
                  </a:lnTo>
                  <a:lnTo>
                    <a:pt x="1247249" y="824464"/>
                  </a:lnTo>
                  <a:lnTo>
                    <a:pt x="1248440" y="825516"/>
                  </a:lnTo>
                  <a:lnTo>
                    <a:pt x="1249591" y="826037"/>
                  </a:lnTo>
                  <a:lnTo>
                    <a:pt x="1250740" y="825516"/>
                  </a:lnTo>
                  <a:lnTo>
                    <a:pt x="1251932" y="825253"/>
                  </a:lnTo>
                  <a:lnTo>
                    <a:pt x="1253082" y="822895"/>
                  </a:lnTo>
                  <a:lnTo>
                    <a:pt x="1254232" y="823680"/>
                  </a:lnTo>
                  <a:lnTo>
                    <a:pt x="1255423" y="824990"/>
                  </a:lnTo>
                  <a:lnTo>
                    <a:pt x="1256573" y="824990"/>
                  </a:lnTo>
                  <a:lnTo>
                    <a:pt x="1257724" y="825253"/>
                  </a:lnTo>
                  <a:lnTo>
                    <a:pt x="1258914" y="826300"/>
                  </a:lnTo>
                  <a:lnTo>
                    <a:pt x="1260065" y="825253"/>
                  </a:lnTo>
                  <a:lnTo>
                    <a:pt x="1261256" y="821585"/>
                  </a:lnTo>
                  <a:lnTo>
                    <a:pt x="1262406" y="824990"/>
                  </a:lnTo>
                  <a:lnTo>
                    <a:pt x="1263556" y="824205"/>
                  </a:lnTo>
                  <a:lnTo>
                    <a:pt x="1264748" y="826300"/>
                  </a:lnTo>
                  <a:lnTo>
                    <a:pt x="1265898" y="826300"/>
                  </a:lnTo>
                  <a:lnTo>
                    <a:pt x="1267048" y="826826"/>
                  </a:lnTo>
                  <a:lnTo>
                    <a:pt x="1268239" y="823942"/>
                  </a:lnTo>
                  <a:lnTo>
                    <a:pt x="1269389" y="824727"/>
                  </a:lnTo>
                  <a:lnTo>
                    <a:pt x="1270539" y="822632"/>
                  </a:lnTo>
                  <a:lnTo>
                    <a:pt x="1271731" y="825253"/>
                  </a:lnTo>
                  <a:lnTo>
                    <a:pt x="1272881" y="825516"/>
                  </a:lnTo>
                  <a:lnTo>
                    <a:pt x="1274031" y="825774"/>
                  </a:lnTo>
                  <a:lnTo>
                    <a:pt x="1275222" y="826563"/>
                  </a:lnTo>
                  <a:lnTo>
                    <a:pt x="1276372" y="824990"/>
                  </a:lnTo>
                  <a:lnTo>
                    <a:pt x="1277563" y="822895"/>
                  </a:lnTo>
                  <a:lnTo>
                    <a:pt x="1278714" y="823942"/>
                  </a:lnTo>
                  <a:lnTo>
                    <a:pt x="1279864" y="823942"/>
                  </a:lnTo>
                  <a:lnTo>
                    <a:pt x="1281055" y="825774"/>
                  </a:lnTo>
                  <a:lnTo>
                    <a:pt x="1282205" y="826826"/>
                  </a:lnTo>
                  <a:lnTo>
                    <a:pt x="1283355" y="824464"/>
                  </a:lnTo>
                  <a:lnTo>
                    <a:pt x="1284547" y="826826"/>
                  </a:lnTo>
                  <a:lnTo>
                    <a:pt x="1285696" y="825516"/>
                  </a:lnTo>
                  <a:lnTo>
                    <a:pt x="1286847" y="822895"/>
                  </a:lnTo>
                  <a:lnTo>
                    <a:pt x="1288038" y="826300"/>
                  </a:lnTo>
                  <a:lnTo>
                    <a:pt x="1289188" y="826563"/>
                  </a:lnTo>
                  <a:lnTo>
                    <a:pt x="1290338" y="827348"/>
                  </a:lnTo>
                  <a:lnTo>
                    <a:pt x="1291530" y="826563"/>
                  </a:lnTo>
                  <a:lnTo>
                    <a:pt x="1292680" y="827348"/>
                  </a:lnTo>
                  <a:lnTo>
                    <a:pt x="1293871" y="822895"/>
                  </a:lnTo>
                  <a:lnTo>
                    <a:pt x="1295021" y="824464"/>
                  </a:lnTo>
                  <a:lnTo>
                    <a:pt x="1296171" y="825774"/>
                  </a:lnTo>
                  <a:lnTo>
                    <a:pt x="1297363" y="824205"/>
                  </a:lnTo>
                  <a:lnTo>
                    <a:pt x="1298512" y="827873"/>
                  </a:lnTo>
                  <a:lnTo>
                    <a:pt x="1299663" y="826300"/>
                  </a:lnTo>
                  <a:lnTo>
                    <a:pt x="1300854" y="826563"/>
                  </a:lnTo>
                  <a:lnTo>
                    <a:pt x="1302004" y="825774"/>
                  </a:lnTo>
                  <a:lnTo>
                    <a:pt x="1303154" y="825253"/>
                  </a:lnTo>
                  <a:lnTo>
                    <a:pt x="1304345" y="826826"/>
                  </a:lnTo>
                  <a:lnTo>
                    <a:pt x="1305496" y="827085"/>
                  </a:lnTo>
                  <a:lnTo>
                    <a:pt x="1306687" y="825253"/>
                  </a:lnTo>
                  <a:lnTo>
                    <a:pt x="1307837" y="827873"/>
                  </a:lnTo>
                  <a:lnTo>
                    <a:pt x="1308987" y="827873"/>
                  </a:lnTo>
                  <a:lnTo>
                    <a:pt x="1310178" y="825253"/>
                  </a:lnTo>
                  <a:lnTo>
                    <a:pt x="1311328" y="825774"/>
                  </a:lnTo>
                  <a:lnTo>
                    <a:pt x="1312478" y="826826"/>
                  </a:lnTo>
                  <a:lnTo>
                    <a:pt x="1313670" y="827085"/>
                  </a:lnTo>
                  <a:lnTo>
                    <a:pt x="1314820" y="826300"/>
                  </a:lnTo>
                  <a:lnTo>
                    <a:pt x="1315970" y="828136"/>
                  </a:lnTo>
                  <a:lnTo>
                    <a:pt x="1317161" y="826037"/>
                  </a:lnTo>
                  <a:lnTo>
                    <a:pt x="1318312" y="826300"/>
                  </a:lnTo>
                  <a:lnTo>
                    <a:pt x="1318887" y="825540"/>
                  </a:lnTo>
                </a:path>
              </a:pathLst>
            </a:custGeom>
            <a:noFill/>
            <a:ln w="6161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grpSp>
        <p:nvGrpSpPr>
          <p:cNvPr id="184" name="Content Placeholder 8">
            <a:extLst>
              <a:ext uri="{FF2B5EF4-FFF2-40B4-BE49-F238E27FC236}">
                <a16:creationId xmlns:a16="http://schemas.microsoft.com/office/drawing/2014/main" id="{BB0BD147-9A16-CCE4-1C7A-F501F01AF6EF}"/>
              </a:ext>
            </a:extLst>
          </p:cNvPr>
          <p:cNvGrpSpPr/>
          <p:nvPr/>
        </p:nvGrpSpPr>
        <p:grpSpPr>
          <a:xfrm>
            <a:off x="6149340" y="3506399"/>
            <a:ext cx="985838" cy="9858"/>
            <a:chOff x="8199120" y="3532199"/>
            <a:chExt cx="1314450" cy="13144"/>
          </a:xfrm>
        </p:grpSpPr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2FA28685-CA40-75DB-00B1-F379CB9BEE9A}"/>
                </a:ext>
              </a:extLst>
            </p:cNvPr>
            <p:cNvSpPr/>
            <p:nvPr/>
          </p:nvSpPr>
          <p:spPr>
            <a:xfrm>
              <a:off x="8199120" y="3545344"/>
              <a:ext cx="1314450" cy="4107"/>
            </a:xfrm>
            <a:custGeom>
              <a:avLst/>
              <a:gdLst>
                <a:gd name="connsiteX0" fmla="*/ 0 w 1314450"/>
                <a:gd name="connsiteY0" fmla="*/ 0 h 4107"/>
                <a:gd name="connsiteX1" fmla="*/ 1314450 w 1314450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50" h="4107">
                  <a:moveTo>
                    <a:pt x="0" y="0"/>
                  </a:moveTo>
                  <a:lnTo>
                    <a:pt x="131445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E6AFB07-FA96-2E04-5B7C-A9B038BC6C84}"/>
                </a:ext>
              </a:extLst>
            </p:cNvPr>
            <p:cNvSpPr/>
            <p:nvPr/>
          </p:nvSpPr>
          <p:spPr>
            <a:xfrm>
              <a:off x="8223807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D680A49-599E-3FB6-6A30-7A6E7101B864}"/>
                </a:ext>
              </a:extLst>
            </p:cNvPr>
            <p:cNvSpPr/>
            <p:nvPr/>
          </p:nvSpPr>
          <p:spPr>
            <a:xfrm>
              <a:off x="8465131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7DA97DAA-4DFB-F05A-6493-D7112AAFD9A9}"/>
                </a:ext>
              </a:extLst>
            </p:cNvPr>
            <p:cNvSpPr/>
            <p:nvPr/>
          </p:nvSpPr>
          <p:spPr>
            <a:xfrm>
              <a:off x="8702554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D95172-5BA1-007C-1BD3-D306299EE075}"/>
                </a:ext>
              </a:extLst>
            </p:cNvPr>
            <p:cNvSpPr/>
            <p:nvPr/>
          </p:nvSpPr>
          <p:spPr>
            <a:xfrm>
              <a:off x="8943920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E10DEA00-1347-FBA3-40AE-128CF4BC48D6}"/>
                </a:ext>
              </a:extLst>
            </p:cNvPr>
            <p:cNvSpPr/>
            <p:nvPr/>
          </p:nvSpPr>
          <p:spPr>
            <a:xfrm>
              <a:off x="9182657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ABEF489-DF19-4FE3-7C13-03CB61B99002}"/>
                </a:ext>
              </a:extLst>
            </p:cNvPr>
            <p:cNvSpPr/>
            <p:nvPr/>
          </p:nvSpPr>
          <p:spPr>
            <a:xfrm>
              <a:off x="9424023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192" name="TextBox 191">
            <a:extLst>
              <a:ext uri="{FF2B5EF4-FFF2-40B4-BE49-F238E27FC236}">
                <a16:creationId xmlns:a16="http://schemas.microsoft.com/office/drawing/2014/main" id="{195DE2CE-8CE5-DC60-72D7-4A09B387C5AA}"/>
              </a:ext>
            </a:extLst>
          </p:cNvPr>
          <p:cNvSpPr txBox="1"/>
          <p:nvPr/>
        </p:nvSpPr>
        <p:spPr>
          <a:xfrm rot="16200000">
            <a:off x="5980882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2014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529EF138-7064-42E9-02F0-BED2C85B29E0}"/>
              </a:ext>
            </a:extLst>
          </p:cNvPr>
          <p:cNvSpPr txBox="1"/>
          <p:nvPr/>
        </p:nvSpPr>
        <p:spPr>
          <a:xfrm rot="16200000">
            <a:off x="6242115" y="3708366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 dirty="0">
                <a:ln/>
                <a:latin typeface="Times New Roman"/>
                <a:cs typeface="Times New Roman"/>
                <a:sym typeface="Times New Roman"/>
                <a:rtl val="0"/>
              </a:rPr>
              <a:t>2015</a:t>
            </a: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4873336B-0BDA-FC8F-B1CD-ACF7F0B72C0D}"/>
              </a:ext>
            </a:extLst>
          </p:cNvPr>
          <p:cNvSpPr txBox="1"/>
          <p:nvPr/>
        </p:nvSpPr>
        <p:spPr>
          <a:xfrm rot="16200000">
            <a:off x="6521647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 dirty="0">
                <a:ln/>
                <a:latin typeface="Times New Roman"/>
                <a:cs typeface="Times New Roman"/>
                <a:sym typeface="Times New Roman"/>
                <a:rtl val="0"/>
              </a:rPr>
              <a:t>2016</a:t>
            </a: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9E782088-B503-AABF-5398-AD64A0901C55}"/>
              </a:ext>
            </a:extLst>
          </p:cNvPr>
          <p:cNvSpPr txBox="1"/>
          <p:nvPr/>
        </p:nvSpPr>
        <p:spPr>
          <a:xfrm rot="16200000">
            <a:off x="6881044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2017</a:t>
            </a:r>
          </a:p>
        </p:txBody>
      </p:sp>
      <p:grpSp>
        <p:nvGrpSpPr>
          <p:cNvPr id="196" name="Content Placeholder 8">
            <a:extLst>
              <a:ext uri="{FF2B5EF4-FFF2-40B4-BE49-F238E27FC236}">
                <a16:creationId xmlns:a16="http://schemas.microsoft.com/office/drawing/2014/main" id="{94A66E22-F5F9-0579-3ABB-A29368776D51}"/>
              </a:ext>
            </a:extLst>
          </p:cNvPr>
          <p:cNvGrpSpPr/>
          <p:nvPr/>
        </p:nvGrpSpPr>
        <p:grpSpPr>
          <a:xfrm>
            <a:off x="6149340" y="2533501"/>
            <a:ext cx="9858" cy="982757"/>
            <a:chOff x="8199120" y="2235001"/>
            <a:chExt cx="13144" cy="1310342"/>
          </a:xfrm>
        </p:grpSpPr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43195DB8-23EA-713B-EA37-336390E1A707}"/>
                </a:ext>
              </a:extLst>
            </p:cNvPr>
            <p:cNvSpPr/>
            <p:nvPr/>
          </p:nvSpPr>
          <p:spPr>
            <a:xfrm>
              <a:off x="8199120" y="2235001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C17F8557-EBD1-46CB-147B-CB1614DF825D}"/>
                </a:ext>
              </a:extLst>
            </p:cNvPr>
            <p:cNvSpPr/>
            <p:nvPr/>
          </p:nvSpPr>
          <p:spPr>
            <a:xfrm>
              <a:off x="8199120" y="354534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DC45902-B13D-CAED-168E-080794D5917A}"/>
                </a:ext>
              </a:extLst>
            </p:cNvPr>
            <p:cNvSpPr/>
            <p:nvPr/>
          </p:nvSpPr>
          <p:spPr>
            <a:xfrm>
              <a:off x="8199120" y="3326952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DC9F95B9-2D73-9F77-E877-3464B4965A25}"/>
                </a:ext>
              </a:extLst>
            </p:cNvPr>
            <p:cNvSpPr/>
            <p:nvPr/>
          </p:nvSpPr>
          <p:spPr>
            <a:xfrm>
              <a:off x="8199120" y="310856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AEAEFBC6-23E6-0BFE-EF34-EF7854239800}"/>
                </a:ext>
              </a:extLst>
            </p:cNvPr>
            <p:cNvSpPr/>
            <p:nvPr/>
          </p:nvSpPr>
          <p:spPr>
            <a:xfrm>
              <a:off x="8199120" y="2890173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15759467-F4BD-7828-9103-66E0DA5F53C4}"/>
                </a:ext>
              </a:extLst>
            </p:cNvPr>
            <p:cNvSpPr/>
            <p:nvPr/>
          </p:nvSpPr>
          <p:spPr>
            <a:xfrm>
              <a:off x="8199120" y="2671781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EEFEFC8-70D7-C35B-667F-EE6609B33531}"/>
                </a:ext>
              </a:extLst>
            </p:cNvPr>
            <p:cNvSpPr/>
            <p:nvPr/>
          </p:nvSpPr>
          <p:spPr>
            <a:xfrm>
              <a:off x="8199120" y="2453392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64583CC9-EE6F-69AE-E30F-D83739DCA2CB}"/>
                </a:ext>
              </a:extLst>
            </p:cNvPr>
            <p:cNvSpPr/>
            <p:nvPr/>
          </p:nvSpPr>
          <p:spPr>
            <a:xfrm>
              <a:off x="8199120" y="2235001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205" name="TextBox 204">
            <a:extLst>
              <a:ext uri="{FF2B5EF4-FFF2-40B4-BE49-F238E27FC236}">
                <a16:creationId xmlns:a16="http://schemas.microsoft.com/office/drawing/2014/main" id="{D5FF1E2B-78FE-1C45-6A4E-6D204ACD164D}"/>
              </a:ext>
            </a:extLst>
          </p:cNvPr>
          <p:cNvSpPr txBox="1"/>
          <p:nvPr/>
        </p:nvSpPr>
        <p:spPr>
          <a:xfrm>
            <a:off x="5929706" y="3455358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206" name="TextBox 205">
            <a:extLst>
              <a:ext uri="{FF2B5EF4-FFF2-40B4-BE49-F238E27FC236}">
                <a16:creationId xmlns:a16="http://schemas.microsoft.com/office/drawing/2014/main" id="{F911A8B0-8AF0-3B09-821A-C04DFCFF1473}"/>
              </a:ext>
            </a:extLst>
          </p:cNvPr>
          <p:cNvSpPr txBox="1"/>
          <p:nvPr/>
        </p:nvSpPr>
        <p:spPr>
          <a:xfrm>
            <a:off x="5917383" y="3127773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49CD097C-2FA7-723B-C40B-7BD7847012DC}"/>
              </a:ext>
            </a:extLst>
          </p:cNvPr>
          <p:cNvSpPr txBox="1"/>
          <p:nvPr/>
        </p:nvSpPr>
        <p:spPr>
          <a:xfrm>
            <a:off x="5917383" y="2800185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40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2531139C-1C36-7685-7E07-7D4B19DEC0B7}"/>
              </a:ext>
            </a:extLst>
          </p:cNvPr>
          <p:cNvSpPr txBox="1"/>
          <p:nvPr/>
        </p:nvSpPr>
        <p:spPr>
          <a:xfrm>
            <a:off x="5917383" y="2472601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60</a:t>
            </a:r>
          </a:p>
        </p:txBody>
      </p:sp>
      <p:grpSp>
        <p:nvGrpSpPr>
          <p:cNvPr id="209" name="Content Placeholder 8">
            <a:extLst>
              <a:ext uri="{FF2B5EF4-FFF2-40B4-BE49-F238E27FC236}">
                <a16:creationId xmlns:a16="http://schemas.microsoft.com/office/drawing/2014/main" id="{B5CF223D-E876-8D57-31CD-D665CBEDD653}"/>
              </a:ext>
            </a:extLst>
          </p:cNvPr>
          <p:cNvGrpSpPr/>
          <p:nvPr/>
        </p:nvGrpSpPr>
        <p:grpSpPr>
          <a:xfrm>
            <a:off x="6149216" y="2533501"/>
            <a:ext cx="986084" cy="982757"/>
            <a:chOff x="8198955" y="2235001"/>
            <a:chExt cx="1314778" cy="1310342"/>
          </a:xfrm>
          <a:noFill/>
        </p:grpSpPr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8B6FC1F7-4B8A-A714-BEB9-98ADA151D1C2}"/>
                </a:ext>
              </a:extLst>
            </p:cNvPr>
            <p:cNvSpPr/>
            <p:nvPr/>
          </p:nvSpPr>
          <p:spPr>
            <a:xfrm>
              <a:off x="8198955" y="2955690"/>
              <a:ext cx="1314778" cy="589654"/>
            </a:xfrm>
            <a:custGeom>
              <a:avLst/>
              <a:gdLst>
                <a:gd name="connsiteX0" fmla="*/ 0 w 1314778"/>
                <a:gd name="connsiteY0" fmla="*/ 589654 h 589654"/>
                <a:gd name="connsiteX1" fmla="*/ 1232 w 1314778"/>
                <a:gd name="connsiteY1" fmla="*/ 589654 h 589654"/>
                <a:gd name="connsiteX2" fmla="*/ 2547 w 1314778"/>
                <a:gd name="connsiteY2" fmla="*/ 589654 h 589654"/>
                <a:gd name="connsiteX3" fmla="*/ 3861 w 1314778"/>
                <a:gd name="connsiteY3" fmla="*/ 589654 h 589654"/>
                <a:gd name="connsiteX4" fmla="*/ 5135 w 1314778"/>
                <a:gd name="connsiteY4" fmla="*/ 589654 h 589654"/>
                <a:gd name="connsiteX5" fmla="*/ 6449 w 1314778"/>
                <a:gd name="connsiteY5" fmla="*/ 589654 h 589654"/>
                <a:gd name="connsiteX6" fmla="*/ 7764 w 1314778"/>
                <a:gd name="connsiteY6" fmla="*/ 589654 h 589654"/>
                <a:gd name="connsiteX7" fmla="*/ 9078 w 1314778"/>
                <a:gd name="connsiteY7" fmla="*/ 589654 h 589654"/>
                <a:gd name="connsiteX8" fmla="*/ 10392 w 1314778"/>
                <a:gd name="connsiteY8" fmla="*/ 589654 h 589654"/>
                <a:gd name="connsiteX9" fmla="*/ 11707 w 1314778"/>
                <a:gd name="connsiteY9" fmla="*/ 589654 h 589654"/>
                <a:gd name="connsiteX10" fmla="*/ 13021 w 1314778"/>
                <a:gd name="connsiteY10" fmla="*/ 589654 h 589654"/>
                <a:gd name="connsiteX11" fmla="*/ 14336 w 1314778"/>
                <a:gd name="connsiteY11" fmla="*/ 589654 h 589654"/>
                <a:gd name="connsiteX12" fmla="*/ 15650 w 1314778"/>
                <a:gd name="connsiteY12" fmla="*/ 589654 h 589654"/>
                <a:gd name="connsiteX13" fmla="*/ 16965 w 1314778"/>
                <a:gd name="connsiteY13" fmla="*/ 589654 h 589654"/>
                <a:gd name="connsiteX14" fmla="*/ 18279 w 1314778"/>
                <a:gd name="connsiteY14" fmla="*/ 589654 h 589654"/>
                <a:gd name="connsiteX15" fmla="*/ 19594 w 1314778"/>
                <a:gd name="connsiteY15" fmla="*/ 589654 h 589654"/>
                <a:gd name="connsiteX16" fmla="*/ 20908 w 1314778"/>
                <a:gd name="connsiteY16" fmla="*/ 589654 h 589654"/>
                <a:gd name="connsiteX17" fmla="*/ 22223 w 1314778"/>
                <a:gd name="connsiteY17" fmla="*/ 589654 h 589654"/>
                <a:gd name="connsiteX18" fmla="*/ 23537 w 1314778"/>
                <a:gd name="connsiteY18" fmla="*/ 589654 h 589654"/>
                <a:gd name="connsiteX19" fmla="*/ 24852 w 1314778"/>
                <a:gd name="connsiteY19" fmla="*/ 589654 h 589654"/>
                <a:gd name="connsiteX20" fmla="*/ 26125 w 1314778"/>
                <a:gd name="connsiteY20" fmla="*/ 589654 h 589654"/>
                <a:gd name="connsiteX21" fmla="*/ 27439 w 1314778"/>
                <a:gd name="connsiteY21" fmla="*/ 589654 h 589654"/>
                <a:gd name="connsiteX22" fmla="*/ 28754 w 1314778"/>
                <a:gd name="connsiteY22" fmla="*/ 589654 h 589654"/>
                <a:gd name="connsiteX23" fmla="*/ 30068 w 1314778"/>
                <a:gd name="connsiteY23" fmla="*/ 589654 h 589654"/>
                <a:gd name="connsiteX24" fmla="*/ 31383 w 1314778"/>
                <a:gd name="connsiteY24" fmla="*/ 589654 h 589654"/>
                <a:gd name="connsiteX25" fmla="*/ 32697 w 1314778"/>
                <a:gd name="connsiteY25" fmla="*/ 589654 h 589654"/>
                <a:gd name="connsiteX26" fmla="*/ 34012 w 1314778"/>
                <a:gd name="connsiteY26" fmla="*/ 589654 h 589654"/>
                <a:gd name="connsiteX27" fmla="*/ 35326 w 1314778"/>
                <a:gd name="connsiteY27" fmla="*/ 589654 h 589654"/>
                <a:gd name="connsiteX28" fmla="*/ 36640 w 1314778"/>
                <a:gd name="connsiteY28" fmla="*/ 589654 h 589654"/>
                <a:gd name="connsiteX29" fmla="*/ 37955 w 1314778"/>
                <a:gd name="connsiteY29" fmla="*/ 589654 h 589654"/>
                <a:gd name="connsiteX30" fmla="*/ 39269 w 1314778"/>
                <a:gd name="connsiteY30" fmla="*/ 589654 h 589654"/>
                <a:gd name="connsiteX31" fmla="*/ 40584 w 1314778"/>
                <a:gd name="connsiteY31" fmla="*/ 589654 h 589654"/>
                <a:gd name="connsiteX32" fmla="*/ 41898 w 1314778"/>
                <a:gd name="connsiteY32" fmla="*/ 589654 h 589654"/>
                <a:gd name="connsiteX33" fmla="*/ 43213 w 1314778"/>
                <a:gd name="connsiteY33" fmla="*/ 589654 h 589654"/>
                <a:gd name="connsiteX34" fmla="*/ 44527 w 1314778"/>
                <a:gd name="connsiteY34" fmla="*/ 589654 h 589654"/>
                <a:gd name="connsiteX35" fmla="*/ 45800 w 1314778"/>
                <a:gd name="connsiteY35" fmla="*/ 589654 h 589654"/>
                <a:gd name="connsiteX36" fmla="*/ 47115 w 1314778"/>
                <a:gd name="connsiteY36" fmla="*/ 589654 h 589654"/>
                <a:gd name="connsiteX37" fmla="*/ 48429 w 1314778"/>
                <a:gd name="connsiteY37" fmla="*/ 589654 h 589654"/>
                <a:gd name="connsiteX38" fmla="*/ 49744 w 1314778"/>
                <a:gd name="connsiteY38" fmla="*/ 589654 h 589654"/>
                <a:gd name="connsiteX39" fmla="*/ 51058 w 1314778"/>
                <a:gd name="connsiteY39" fmla="*/ 589654 h 589654"/>
                <a:gd name="connsiteX40" fmla="*/ 52373 w 1314778"/>
                <a:gd name="connsiteY40" fmla="*/ 589654 h 589654"/>
                <a:gd name="connsiteX41" fmla="*/ 53687 w 1314778"/>
                <a:gd name="connsiteY41" fmla="*/ 589654 h 589654"/>
                <a:gd name="connsiteX42" fmla="*/ 55002 w 1314778"/>
                <a:gd name="connsiteY42" fmla="*/ 589654 h 589654"/>
                <a:gd name="connsiteX43" fmla="*/ 56316 w 1314778"/>
                <a:gd name="connsiteY43" fmla="*/ 589654 h 589654"/>
                <a:gd name="connsiteX44" fmla="*/ 57631 w 1314778"/>
                <a:gd name="connsiteY44" fmla="*/ 589654 h 589654"/>
                <a:gd name="connsiteX45" fmla="*/ 58945 w 1314778"/>
                <a:gd name="connsiteY45" fmla="*/ 589654 h 589654"/>
                <a:gd name="connsiteX46" fmla="*/ 60259 w 1314778"/>
                <a:gd name="connsiteY46" fmla="*/ 589654 h 589654"/>
                <a:gd name="connsiteX47" fmla="*/ 61574 w 1314778"/>
                <a:gd name="connsiteY47" fmla="*/ 589654 h 589654"/>
                <a:gd name="connsiteX48" fmla="*/ 62888 w 1314778"/>
                <a:gd name="connsiteY48" fmla="*/ 589654 h 589654"/>
                <a:gd name="connsiteX49" fmla="*/ 64203 w 1314778"/>
                <a:gd name="connsiteY49" fmla="*/ 589654 h 589654"/>
                <a:gd name="connsiteX50" fmla="*/ 65476 w 1314778"/>
                <a:gd name="connsiteY50" fmla="*/ 589654 h 589654"/>
                <a:gd name="connsiteX51" fmla="*/ 66791 w 1314778"/>
                <a:gd name="connsiteY51" fmla="*/ 589654 h 589654"/>
                <a:gd name="connsiteX52" fmla="*/ 68105 w 1314778"/>
                <a:gd name="connsiteY52" fmla="*/ 589654 h 589654"/>
                <a:gd name="connsiteX53" fmla="*/ 69419 w 1314778"/>
                <a:gd name="connsiteY53" fmla="*/ 589654 h 589654"/>
                <a:gd name="connsiteX54" fmla="*/ 70734 w 1314778"/>
                <a:gd name="connsiteY54" fmla="*/ 589654 h 589654"/>
                <a:gd name="connsiteX55" fmla="*/ 72048 w 1314778"/>
                <a:gd name="connsiteY55" fmla="*/ 589654 h 589654"/>
                <a:gd name="connsiteX56" fmla="*/ 73363 w 1314778"/>
                <a:gd name="connsiteY56" fmla="*/ 589654 h 589654"/>
                <a:gd name="connsiteX57" fmla="*/ 74677 w 1314778"/>
                <a:gd name="connsiteY57" fmla="*/ 589654 h 589654"/>
                <a:gd name="connsiteX58" fmla="*/ 75992 w 1314778"/>
                <a:gd name="connsiteY58" fmla="*/ 589654 h 589654"/>
                <a:gd name="connsiteX59" fmla="*/ 77306 w 1314778"/>
                <a:gd name="connsiteY59" fmla="*/ 589654 h 589654"/>
                <a:gd name="connsiteX60" fmla="*/ 78621 w 1314778"/>
                <a:gd name="connsiteY60" fmla="*/ 589654 h 589654"/>
                <a:gd name="connsiteX61" fmla="*/ 79935 w 1314778"/>
                <a:gd name="connsiteY61" fmla="*/ 589654 h 589654"/>
                <a:gd name="connsiteX62" fmla="*/ 81250 w 1314778"/>
                <a:gd name="connsiteY62" fmla="*/ 589654 h 589654"/>
                <a:gd name="connsiteX63" fmla="*/ 82564 w 1314778"/>
                <a:gd name="connsiteY63" fmla="*/ 589654 h 589654"/>
                <a:gd name="connsiteX64" fmla="*/ 83879 w 1314778"/>
                <a:gd name="connsiteY64" fmla="*/ 589654 h 589654"/>
                <a:gd name="connsiteX65" fmla="*/ 85152 w 1314778"/>
                <a:gd name="connsiteY65" fmla="*/ 589654 h 589654"/>
                <a:gd name="connsiteX66" fmla="*/ 86466 w 1314778"/>
                <a:gd name="connsiteY66" fmla="*/ 589654 h 589654"/>
                <a:gd name="connsiteX67" fmla="*/ 87781 w 1314778"/>
                <a:gd name="connsiteY67" fmla="*/ 589654 h 589654"/>
                <a:gd name="connsiteX68" fmla="*/ 89095 w 1314778"/>
                <a:gd name="connsiteY68" fmla="*/ 589654 h 589654"/>
                <a:gd name="connsiteX69" fmla="*/ 90410 w 1314778"/>
                <a:gd name="connsiteY69" fmla="*/ 589654 h 589654"/>
                <a:gd name="connsiteX70" fmla="*/ 91724 w 1314778"/>
                <a:gd name="connsiteY70" fmla="*/ 589654 h 589654"/>
                <a:gd name="connsiteX71" fmla="*/ 93039 w 1314778"/>
                <a:gd name="connsiteY71" fmla="*/ 589654 h 589654"/>
                <a:gd name="connsiteX72" fmla="*/ 94353 w 1314778"/>
                <a:gd name="connsiteY72" fmla="*/ 589654 h 589654"/>
                <a:gd name="connsiteX73" fmla="*/ 95667 w 1314778"/>
                <a:gd name="connsiteY73" fmla="*/ 589654 h 589654"/>
                <a:gd name="connsiteX74" fmla="*/ 96982 w 1314778"/>
                <a:gd name="connsiteY74" fmla="*/ 589654 h 589654"/>
                <a:gd name="connsiteX75" fmla="*/ 98296 w 1314778"/>
                <a:gd name="connsiteY75" fmla="*/ 589654 h 589654"/>
                <a:gd name="connsiteX76" fmla="*/ 99611 w 1314778"/>
                <a:gd name="connsiteY76" fmla="*/ 589654 h 589654"/>
                <a:gd name="connsiteX77" fmla="*/ 100925 w 1314778"/>
                <a:gd name="connsiteY77" fmla="*/ 589654 h 589654"/>
                <a:gd name="connsiteX78" fmla="*/ 102240 w 1314778"/>
                <a:gd name="connsiteY78" fmla="*/ 589654 h 589654"/>
                <a:gd name="connsiteX79" fmla="*/ 103554 w 1314778"/>
                <a:gd name="connsiteY79" fmla="*/ 589654 h 589654"/>
                <a:gd name="connsiteX80" fmla="*/ 104827 w 1314778"/>
                <a:gd name="connsiteY80" fmla="*/ 589654 h 589654"/>
                <a:gd name="connsiteX81" fmla="*/ 106142 w 1314778"/>
                <a:gd name="connsiteY81" fmla="*/ 589654 h 589654"/>
                <a:gd name="connsiteX82" fmla="*/ 107456 w 1314778"/>
                <a:gd name="connsiteY82" fmla="*/ 414943 h 589654"/>
                <a:gd name="connsiteX83" fmla="*/ 108771 w 1314778"/>
                <a:gd name="connsiteY83" fmla="*/ 524137 h 589654"/>
                <a:gd name="connsiteX84" fmla="*/ 110085 w 1314778"/>
                <a:gd name="connsiteY84" fmla="*/ 458620 h 589654"/>
                <a:gd name="connsiteX85" fmla="*/ 111400 w 1314778"/>
                <a:gd name="connsiteY85" fmla="*/ 458620 h 589654"/>
                <a:gd name="connsiteX86" fmla="*/ 112714 w 1314778"/>
                <a:gd name="connsiteY86" fmla="*/ 502297 h 589654"/>
                <a:gd name="connsiteX87" fmla="*/ 114029 w 1314778"/>
                <a:gd name="connsiteY87" fmla="*/ 502297 h 589654"/>
                <a:gd name="connsiteX88" fmla="*/ 115343 w 1314778"/>
                <a:gd name="connsiteY88" fmla="*/ 524137 h 589654"/>
                <a:gd name="connsiteX89" fmla="*/ 116658 w 1314778"/>
                <a:gd name="connsiteY89" fmla="*/ 414943 h 589654"/>
                <a:gd name="connsiteX90" fmla="*/ 117972 w 1314778"/>
                <a:gd name="connsiteY90" fmla="*/ 414943 h 589654"/>
                <a:gd name="connsiteX91" fmla="*/ 119287 w 1314778"/>
                <a:gd name="connsiteY91" fmla="*/ 545977 h 589654"/>
                <a:gd name="connsiteX92" fmla="*/ 120601 w 1314778"/>
                <a:gd name="connsiteY92" fmla="*/ 480460 h 589654"/>
                <a:gd name="connsiteX93" fmla="*/ 121915 w 1314778"/>
                <a:gd name="connsiteY93" fmla="*/ 502297 h 589654"/>
                <a:gd name="connsiteX94" fmla="*/ 123230 w 1314778"/>
                <a:gd name="connsiteY94" fmla="*/ 502297 h 589654"/>
                <a:gd name="connsiteX95" fmla="*/ 124503 w 1314778"/>
                <a:gd name="connsiteY95" fmla="*/ 414943 h 589654"/>
                <a:gd name="connsiteX96" fmla="*/ 125818 w 1314778"/>
                <a:gd name="connsiteY96" fmla="*/ 502297 h 589654"/>
                <a:gd name="connsiteX97" fmla="*/ 127132 w 1314778"/>
                <a:gd name="connsiteY97" fmla="*/ 414943 h 589654"/>
                <a:gd name="connsiteX98" fmla="*/ 128446 w 1314778"/>
                <a:gd name="connsiteY98" fmla="*/ 524137 h 589654"/>
                <a:gd name="connsiteX99" fmla="*/ 129761 w 1314778"/>
                <a:gd name="connsiteY99" fmla="*/ 458620 h 589654"/>
                <a:gd name="connsiteX100" fmla="*/ 131075 w 1314778"/>
                <a:gd name="connsiteY100" fmla="*/ 502297 h 589654"/>
                <a:gd name="connsiteX101" fmla="*/ 132390 w 1314778"/>
                <a:gd name="connsiteY101" fmla="*/ 393103 h 589654"/>
                <a:gd name="connsiteX102" fmla="*/ 133704 w 1314778"/>
                <a:gd name="connsiteY102" fmla="*/ 371262 h 589654"/>
                <a:gd name="connsiteX103" fmla="*/ 135019 w 1314778"/>
                <a:gd name="connsiteY103" fmla="*/ 436779 h 589654"/>
                <a:gd name="connsiteX104" fmla="*/ 136333 w 1314778"/>
                <a:gd name="connsiteY104" fmla="*/ 436779 h 589654"/>
                <a:gd name="connsiteX105" fmla="*/ 137648 w 1314778"/>
                <a:gd name="connsiteY105" fmla="*/ 436779 h 589654"/>
                <a:gd name="connsiteX106" fmla="*/ 138962 w 1314778"/>
                <a:gd name="connsiteY106" fmla="*/ 524137 h 589654"/>
                <a:gd name="connsiteX107" fmla="*/ 140277 w 1314778"/>
                <a:gd name="connsiteY107" fmla="*/ 393103 h 589654"/>
                <a:gd name="connsiteX108" fmla="*/ 141591 w 1314778"/>
                <a:gd name="connsiteY108" fmla="*/ 458620 h 589654"/>
                <a:gd name="connsiteX109" fmla="*/ 142906 w 1314778"/>
                <a:gd name="connsiteY109" fmla="*/ 414943 h 589654"/>
                <a:gd name="connsiteX110" fmla="*/ 144179 w 1314778"/>
                <a:gd name="connsiteY110" fmla="*/ 502297 h 589654"/>
                <a:gd name="connsiteX111" fmla="*/ 145493 w 1314778"/>
                <a:gd name="connsiteY111" fmla="*/ 480460 h 589654"/>
                <a:gd name="connsiteX112" fmla="*/ 146808 w 1314778"/>
                <a:gd name="connsiteY112" fmla="*/ 327586 h 589654"/>
                <a:gd name="connsiteX113" fmla="*/ 148122 w 1314778"/>
                <a:gd name="connsiteY113" fmla="*/ 480460 h 589654"/>
                <a:gd name="connsiteX114" fmla="*/ 149437 w 1314778"/>
                <a:gd name="connsiteY114" fmla="*/ 327586 h 589654"/>
                <a:gd name="connsiteX115" fmla="*/ 150751 w 1314778"/>
                <a:gd name="connsiteY115" fmla="*/ 545977 h 589654"/>
                <a:gd name="connsiteX116" fmla="*/ 152066 w 1314778"/>
                <a:gd name="connsiteY116" fmla="*/ 436779 h 589654"/>
                <a:gd name="connsiteX117" fmla="*/ 153380 w 1314778"/>
                <a:gd name="connsiteY117" fmla="*/ 436779 h 589654"/>
                <a:gd name="connsiteX118" fmla="*/ 154694 w 1314778"/>
                <a:gd name="connsiteY118" fmla="*/ 436779 h 589654"/>
                <a:gd name="connsiteX119" fmla="*/ 156009 w 1314778"/>
                <a:gd name="connsiteY119" fmla="*/ 458620 h 589654"/>
                <a:gd name="connsiteX120" fmla="*/ 157323 w 1314778"/>
                <a:gd name="connsiteY120" fmla="*/ 502297 h 589654"/>
                <a:gd name="connsiteX121" fmla="*/ 158638 w 1314778"/>
                <a:gd name="connsiteY121" fmla="*/ 524137 h 589654"/>
                <a:gd name="connsiteX122" fmla="*/ 159952 w 1314778"/>
                <a:gd name="connsiteY122" fmla="*/ 502297 h 589654"/>
                <a:gd name="connsiteX123" fmla="*/ 161267 w 1314778"/>
                <a:gd name="connsiteY123" fmla="*/ 545977 h 589654"/>
                <a:gd name="connsiteX124" fmla="*/ 162581 w 1314778"/>
                <a:gd name="connsiteY124" fmla="*/ 545977 h 589654"/>
                <a:gd name="connsiteX125" fmla="*/ 163854 w 1314778"/>
                <a:gd name="connsiteY125" fmla="*/ 545977 h 589654"/>
                <a:gd name="connsiteX126" fmla="*/ 165169 w 1314778"/>
                <a:gd name="connsiteY126" fmla="*/ 524137 h 589654"/>
                <a:gd name="connsiteX127" fmla="*/ 166483 w 1314778"/>
                <a:gd name="connsiteY127" fmla="*/ 567814 h 589654"/>
                <a:gd name="connsiteX128" fmla="*/ 167798 w 1314778"/>
                <a:gd name="connsiteY128" fmla="*/ 545977 h 589654"/>
                <a:gd name="connsiteX129" fmla="*/ 169112 w 1314778"/>
                <a:gd name="connsiteY129" fmla="*/ 502297 h 589654"/>
                <a:gd name="connsiteX130" fmla="*/ 170427 w 1314778"/>
                <a:gd name="connsiteY130" fmla="*/ 567814 h 589654"/>
                <a:gd name="connsiteX131" fmla="*/ 171741 w 1314778"/>
                <a:gd name="connsiteY131" fmla="*/ 524137 h 589654"/>
                <a:gd name="connsiteX132" fmla="*/ 173056 w 1314778"/>
                <a:gd name="connsiteY132" fmla="*/ 567814 h 589654"/>
                <a:gd name="connsiteX133" fmla="*/ 174370 w 1314778"/>
                <a:gd name="connsiteY133" fmla="*/ 480460 h 589654"/>
                <a:gd name="connsiteX134" fmla="*/ 175685 w 1314778"/>
                <a:gd name="connsiteY134" fmla="*/ 524137 h 589654"/>
                <a:gd name="connsiteX135" fmla="*/ 176999 w 1314778"/>
                <a:gd name="connsiteY135" fmla="*/ 502297 h 589654"/>
                <a:gd name="connsiteX136" fmla="*/ 178314 w 1314778"/>
                <a:gd name="connsiteY136" fmla="*/ 480460 h 589654"/>
                <a:gd name="connsiteX137" fmla="*/ 179628 w 1314778"/>
                <a:gd name="connsiteY137" fmla="*/ 502297 h 589654"/>
                <a:gd name="connsiteX138" fmla="*/ 180942 w 1314778"/>
                <a:gd name="connsiteY138" fmla="*/ 480460 h 589654"/>
                <a:gd name="connsiteX139" fmla="*/ 182257 w 1314778"/>
                <a:gd name="connsiteY139" fmla="*/ 414943 h 589654"/>
                <a:gd name="connsiteX140" fmla="*/ 183530 w 1314778"/>
                <a:gd name="connsiteY140" fmla="*/ 524137 h 589654"/>
                <a:gd name="connsiteX141" fmla="*/ 184845 w 1314778"/>
                <a:gd name="connsiteY141" fmla="*/ 480460 h 589654"/>
                <a:gd name="connsiteX142" fmla="*/ 186159 w 1314778"/>
                <a:gd name="connsiteY142" fmla="*/ 545977 h 589654"/>
                <a:gd name="connsiteX143" fmla="*/ 187473 w 1314778"/>
                <a:gd name="connsiteY143" fmla="*/ 458620 h 589654"/>
                <a:gd name="connsiteX144" fmla="*/ 188788 w 1314778"/>
                <a:gd name="connsiteY144" fmla="*/ 502297 h 589654"/>
                <a:gd name="connsiteX145" fmla="*/ 190102 w 1314778"/>
                <a:gd name="connsiteY145" fmla="*/ 436779 h 589654"/>
                <a:gd name="connsiteX146" fmla="*/ 191417 w 1314778"/>
                <a:gd name="connsiteY146" fmla="*/ 436779 h 589654"/>
                <a:gd name="connsiteX147" fmla="*/ 192731 w 1314778"/>
                <a:gd name="connsiteY147" fmla="*/ 502297 h 589654"/>
                <a:gd name="connsiteX148" fmla="*/ 194046 w 1314778"/>
                <a:gd name="connsiteY148" fmla="*/ 480460 h 589654"/>
                <a:gd name="connsiteX149" fmla="*/ 195360 w 1314778"/>
                <a:gd name="connsiteY149" fmla="*/ 436779 h 589654"/>
                <a:gd name="connsiteX150" fmla="*/ 196675 w 1314778"/>
                <a:gd name="connsiteY150" fmla="*/ 436779 h 589654"/>
                <a:gd name="connsiteX151" fmla="*/ 197989 w 1314778"/>
                <a:gd name="connsiteY151" fmla="*/ 502297 h 589654"/>
                <a:gd name="connsiteX152" fmla="*/ 199304 w 1314778"/>
                <a:gd name="connsiteY152" fmla="*/ 371262 h 589654"/>
                <a:gd name="connsiteX153" fmla="*/ 200618 w 1314778"/>
                <a:gd name="connsiteY153" fmla="*/ 371262 h 589654"/>
                <a:gd name="connsiteX154" fmla="*/ 201933 w 1314778"/>
                <a:gd name="connsiteY154" fmla="*/ 349426 h 589654"/>
                <a:gd name="connsiteX155" fmla="*/ 203206 w 1314778"/>
                <a:gd name="connsiteY155" fmla="*/ 283909 h 589654"/>
                <a:gd name="connsiteX156" fmla="*/ 204520 w 1314778"/>
                <a:gd name="connsiteY156" fmla="*/ 327586 h 589654"/>
                <a:gd name="connsiteX157" fmla="*/ 205835 w 1314778"/>
                <a:gd name="connsiteY157" fmla="*/ 327586 h 589654"/>
                <a:gd name="connsiteX158" fmla="*/ 207149 w 1314778"/>
                <a:gd name="connsiteY158" fmla="*/ 458620 h 589654"/>
                <a:gd name="connsiteX159" fmla="*/ 208464 w 1314778"/>
                <a:gd name="connsiteY159" fmla="*/ 349426 h 589654"/>
                <a:gd name="connsiteX160" fmla="*/ 209778 w 1314778"/>
                <a:gd name="connsiteY160" fmla="*/ 414943 h 589654"/>
                <a:gd name="connsiteX161" fmla="*/ 211093 w 1314778"/>
                <a:gd name="connsiteY161" fmla="*/ 414943 h 589654"/>
                <a:gd name="connsiteX162" fmla="*/ 212407 w 1314778"/>
                <a:gd name="connsiteY162" fmla="*/ 436779 h 589654"/>
                <a:gd name="connsiteX163" fmla="*/ 213721 w 1314778"/>
                <a:gd name="connsiteY163" fmla="*/ 349426 h 589654"/>
                <a:gd name="connsiteX164" fmla="*/ 215036 w 1314778"/>
                <a:gd name="connsiteY164" fmla="*/ 393103 h 589654"/>
                <a:gd name="connsiteX165" fmla="*/ 216350 w 1314778"/>
                <a:gd name="connsiteY165" fmla="*/ 262068 h 589654"/>
                <a:gd name="connsiteX166" fmla="*/ 217665 w 1314778"/>
                <a:gd name="connsiteY166" fmla="*/ 349426 h 589654"/>
                <a:gd name="connsiteX167" fmla="*/ 218979 w 1314778"/>
                <a:gd name="connsiteY167" fmla="*/ 371262 h 589654"/>
                <a:gd name="connsiteX168" fmla="*/ 220294 w 1314778"/>
                <a:gd name="connsiteY168" fmla="*/ 283909 h 589654"/>
                <a:gd name="connsiteX169" fmla="*/ 221608 w 1314778"/>
                <a:gd name="connsiteY169" fmla="*/ 305745 h 589654"/>
                <a:gd name="connsiteX170" fmla="*/ 222881 w 1314778"/>
                <a:gd name="connsiteY170" fmla="*/ 349426 h 589654"/>
                <a:gd name="connsiteX171" fmla="*/ 224196 w 1314778"/>
                <a:gd name="connsiteY171" fmla="*/ 436779 h 589654"/>
                <a:gd name="connsiteX172" fmla="*/ 225510 w 1314778"/>
                <a:gd name="connsiteY172" fmla="*/ 393103 h 589654"/>
                <a:gd name="connsiteX173" fmla="*/ 226825 w 1314778"/>
                <a:gd name="connsiteY173" fmla="*/ 262068 h 589654"/>
                <a:gd name="connsiteX174" fmla="*/ 228139 w 1314778"/>
                <a:gd name="connsiteY174" fmla="*/ 327586 h 589654"/>
                <a:gd name="connsiteX175" fmla="*/ 229454 w 1314778"/>
                <a:gd name="connsiteY175" fmla="*/ 283909 h 589654"/>
                <a:gd name="connsiteX176" fmla="*/ 230768 w 1314778"/>
                <a:gd name="connsiteY176" fmla="*/ 436779 h 589654"/>
                <a:gd name="connsiteX177" fmla="*/ 232083 w 1314778"/>
                <a:gd name="connsiteY177" fmla="*/ 262068 h 589654"/>
                <a:gd name="connsiteX178" fmla="*/ 233397 w 1314778"/>
                <a:gd name="connsiteY178" fmla="*/ 458620 h 589654"/>
                <a:gd name="connsiteX179" fmla="*/ 234712 w 1314778"/>
                <a:gd name="connsiteY179" fmla="*/ 327586 h 589654"/>
                <a:gd name="connsiteX180" fmla="*/ 236026 w 1314778"/>
                <a:gd name="connsiteY180" fmla="*/ 262068 h 589654"/>
                <a:gd name="connsiteX181" fmla="*/ 237341 w 1314778"/>
                <a:gd name="connsiteY181" fmla="*/ 87358 h 589654"/>
                <a:gd name="connsiteX182" fmla="*/ 238655 w 1314778"/>
                <a:gd name="connsiteY182" fmla="*/ 240228 h 589654"/>
                <a:gd name="connsiteX183" fmla="*/ 239969 w 1314778"/>
                <a:gd name="connsiteY183" fmla="*/ 196551 h 589654"/>
                <a:gd name="connsiteX184" fmla="*/ 241284 w 1314778"/>
                <a:gd name="connsiteY184" fmla="*/ 262068 h 589654"/>
                <a:gd name="connsiteX185" fmla="*/ 242598 w 1314778"/>
                <a:gd name="connsiteY185" fmla="*/ 240228 h 589654"/>
                <a:gd name="connsiteX186" fmla="*/ 243872 w 1314778"/>
                <a:gd name="connsiteY186" fmla="*/ 174711 h 589654"/>
                <a:gd name="connsiteX187" fmla="*/ 245186 w 1314778"/>
                <a:gd name="connsiteY187" fmla="*/ 196551 h 589654"/>
                <a:gd name="connsiteX188" fmla="*/ 246500 w 1314778"/>
                <a:gd name="connsiteY188" fmla="*/ 327586 h 589654"/>
                <a:gd name="connsiteX189" fmla="*/ 247815 w 1314778"/>
                <a:gd name="connsiteY189" fmla="*/ 152875 h 589654"/>
                <a:gd name="connsiteX190" fmla="*/ 249129 w 1314778"/>
                <a:gd name="connsiteY190" fmla="*/ 393103 h 589654"/>
                <a:gd name="connsiteX191" fmla="*/ 250444 w 1314778"/>
                <a:gd name="connsiteY191" fmla="*/ 262068 h 589654"/>
                <a:gd name="connsiteX192" fmla="*/ 251758 w 1314778"/>
                <a:gd name="connsiteY192" fmla="*/ 196551 h 589654"/>
                <a:gd name="connsiteX193" fmla="*/ 253073 w 1314778"/>
                <a:gd name="connsiteY193" fmla="*/ 0 h 589654"/>
                <a:gd name="connsiteX194" fmla="*/ 254387 w 1314778"/>
                <a:gd name="connsiteY194" fmla="*/ 43677 h 589654"/>
                <a:gd name="connsiteX195" fmla="*/ 255702 w 1314778"/>
                <a:gd name="connsiteY195" fmla="*/ 196551 h 589654"/>
                <a:gd name="connsiteX196" fmla="*/ 257016 w 1314778"/>
                <a:gd name="connsiteY196" fmla="*/ 0 h 589654"/>
                <a:gd name="connsiteX197" fmla="*/ 258331 w 1314778"/>
                <a:gd name="connsiteY197" fmla="*/ 43677 h 589654"/>
                <a:gd name="connsiteX198" fmla="*/ 259645 w 1314778"/>
                <a:gd name="connsiteY198" fmla="*/ 218392 h 589654"/>
                <a:gd name="connsiteX199" fmla="*/ 260960 w 1314778"/>
                <a:gd name="connsiteY199" fmla="*/ 218392 h 589654"/>
                <a:gd name="connsiteX200" fmla="*/ 262274 w 1314778"/>
                <a:gd name="connsiteY200" fmla="*/ 174711 h 589654"/>
                <a:gd name="connsiteX201" fmla="*/ 263547 w 1314778"/>
                <a:gd name="connsiteY201" fmla="*/ 240228 h 589654"/>
                <a:gd name="connsiteX202" fmla="*/ 264862 w 1314778"/>
                <a:gd name="connsiteY202" fmla="*/ 240228 h 589654"/>
                <a:gd name="connsiteX203" fmla="*/ 266176 w 1314778"/>
                <a:gd name="connsiteY203" fmla="*/ 109194 h 589654"/>
                <a:gd name="connsiteX204" fmla="*/ 267491 w 1314778"/>
                <a:gd name="connsiteY204" fmla="*/ 196551 h 589654"/>
                <a:gd name="connsiteX205" fmla="*/ 268805 w 1314778"/>
                <a:gd name="connsiteY205" fmla="*/ 152875 h 589654"/>
                <a:gd name="connsiteX206" fmla="*/ 270120 w 1314778"/>
                <a:gd name="connsiteY206" fmla="*/ 283909 h 589654"/>
                <a:gd name="connsiteX207" fmla="*/ 271434 w 1314778"/>
                <a:gd name="connsiteY207" fmla="*/ 262068 h 589654"/>
                <a:gd name="connsiteX208" fmla="*/ 272748 w 1314778"/>
                <a:gd name="connsiteY208" fmla="*/ 262068 h 589654"/>
                <a:gd name="connsiteX209" fmla="*/ 274063 w 1314778"/>
                <a:gd name="connsiteY209" fmla="*/ 262068 h 589654"/>
                <a:gd name="connsiteX210" fmla="*/ 275377 w 1314778"/>
                <a:gd name="connsiteY210" fmla="*/ 305745 h 589654"/>
                <a:gd name="connsiteX211" fmla="*/ 276692 w 1314778"/>
                <a:gd name="connsiteY211" fmla="*/ 196551 h 589654"/>
                <a:gd name="connsiteX212" fmla="*/ 278006 w 1314778"/>
                <a:gd name="connsiteY212" fmla="*/ 305745 h 589654"/>
                <a:gd name="connsiteX213" fmla="*/ 279321 w 1314778"/>
                <a:gd name="connsiteY213" fmla="*/ 240228 h 589654"/>
                <a:gd name="connsiteX214" fmla="*/ 280635 w 1314778"/>
                <a:gd name="connsiteY214" fmla="*/ 349426 h 589654"/>
                <a:gd name="connsiteX215" fmla="*/ 281950 w 1314778"/>
                <a:gd name="connsiteY215" fmla="*/ 262068 h 589654"/>
                <a:gd name="connsiteX216" fmla="*/ 283223 w 1314778"/>
                <a:gd name="connsiteY216" fmla="*/ 436779 h 589654"/>
                <a:gd name="connsiteX217" fmla="*/ 284537 w 1314778"/>
                <a:gd name="connsiteY217" fmla="*/ 414943 h 589654"/>
                <a:gd name="connsiteX218" fmla="*/ 285852 w 1314778"/>
                <a:gd name="connsiteY218" fmla="*/ 371262 h 589654"/>
                <a:gd name="connsiteX219" fmla="*/ 287166 w 1314778"/>
                <a:gd name="connsiteY219" fmla="*/ 458620 h 589654"/>
                <a:gd name="connsiteX220" fmla="*/ 288481 w 1314778"/>
                <a:gd name="connsiteY220" fmla="*/ 371262 h 589654"/>
                <a:gd name="connsiteX221" fmla="*/ 289795 w 1314778"/>
                <a:gd name="connsiteY221" fmla="*/ 414943 h 589654"/>
                <a:gd name="connsiteX222" fmla="*/ 291110 w 1314778"/>
                <a:gd name="connsiteY222" fmla="*/ 436779 h 589654"/>
                <a:gd name="connsiteX223" fmla="*/ 292424 w 1314778"/>
                <a:gd name="connsiteY223" fmla="*/ 305745 h 589654"/>
                <a:gd name="connsiteX224" fmla="*/ 293739 w 1314778"/>
                <a:gd name="connsiteY224" fmla="*/ 371262 h 589654"/>
                <a:gd name="connsiteX225" fmla="*/ 295053 w 1314778"/>
                <a:gd name="connsiteY225" fmla="*/ 414943 h 589654"/>
                <a:gd name="connsiteX226" fmla="*/ 296368 w 1314778"/>
                <a:gd name="connsiteY226" fmla="*/ 458620 h 589654"/>
                <a:gd name="connsiteX227" fmla="*/ 297682 w 1314778"/>
                <a:gd name="connsiteY227" fmla="*/ 480460 h 589654"/>
                <a:gd name="connsiteX228" fmla="*/ 298996 w 1314778"/>
                <a:gd name="connsiteY228" fmla="*/ 458620 h 589654"/>
                <a:gd name="connsiteX229" fmla="*/ 300311 w 1314778"/>
                <a:gd name="connsiteY229" fmla="*/ 458620 h 589654"/>
                <a:gd name="connsiteX230" fmla="*/ 301625 w 1314778"/>
                <a:gd name="connsiteY230" fmla="*/ 371262 h 589654"/>
                <a:gd name="connsiteX231" fmla="*/ 302899 w 1314778"/>
                <a:gd name="connsiteY231" fmla="*/ 393103 h 589654"/>
                <a:gd name="connsiteX232" fmla="*/ 304213 w 1314778"/>
                <a:gd name="connsiteY232" fmla="*/ 480460 h 589654"/>
                <a:gd name="connsiteX233" fmla="*/ 305528 w 1314778"/>
                <a:gd name="connsiteY233" fmla="*/ 371262 h 589654"/>
                <a:gd name="connsiteX234" fmla="*/ 306842 w 1314778"/>
                <a:gd name="connsiteY234" fmla="*/ 414943 h 589654"/>
                <a:gd name="connsiteX235" fmla="*/ 308156 w 1314778"/>
                <a:gd name="connsiteY235" fmla="*/ 589654 h 589654"/>
                <a:gd name="connsiteX236" fmla="*/ 309471 w 1314778"/>
                <a:gd name="connsiteY236" fmla="*/ 524137 h 589654"/>
                <a:gd name="connsiteX237" fmla="*/ 310785 w 1314778"/>
                <a:gd name="connsiteY237" fmla="*/ 524137 h 589654"/>
                <a:gd name="connsiteX238" fmla="*/ 312100 w 1314778"/>
                <a:gd name="connsiteY238" fmla="*/ 545977 h 589654"/>
                <a:gd name="connsiteX239" fmla="*/ 313414 w 1314778"/>
                <a:gd name="connsiteY239" fmla="*/ 480460 h 589654"/>
                <a:gd name="connsiteX240" fmla="*/ 314729 w 1314778"/>
                <a:gd name="connsiteY240" fmla="*/ 502297 h 589654"/>
                <a:gd name="connsiteX241" fmla="*/ 316043 w 1314778"/>
                <a:gd name="connsiteY241" fmla="*/ 567814 h 589654"/>
                <a:gd name="connsiteX242" fmla="*/ 317358 w 1314778"/>
                <a:gd name="connsiteY242" fmla="*/ 524137 h 589654"/>
                <a:gd name="connsiteX243" fmla="*/ 318672 w 1314778"/>
                <a:gd name="connsiteY243" fmla="*/ 545977 h 589654"/>
                <a:gd name="connsiteX244" fmla="*/ 319987 w 1314778"/>
                <a:gd name="connsiteY244" fmla="*/ 567814 h 589654"/>
                <a:gd name="connsiteX245" fmla="*/ 321301 w 1314778"/>
                <a:gd name="connsiteY245" fmla="*/ 545977 h 589654"/>
                <a:gd name="connsiteX246" fmla="*/ 322574 w 1314778"/>
                <a:gd name="connsiteY246" fmla="*/ 524137 h 589654"/>
                <a:gd name="connsiteX247" fmla="*/ 323889 w 1314778"/>
                <a:gd name="connsiteY247" fmla="*/ 480460 h 589654"/>
                <a:gd name="connsiteX248" fmla="*/ 325203 w 1314778"/>
                <a:gd name="connsiteY248" fmla="*/ 414943 h 589654"/>
                <a:gd name="connsiteX249" fmla="*/ 326518 w 1314778"/>
                <a:gd name="connsiteY249" fmla="*/ 480460 h 589654"/>
                <a:gd name="connsiteX250" fmla="*/ 327832 w 1314778"/>
                <a:gd name="connsiteY250" fmla="*/ 480460 h 589654"/>
                <a:gd name="connsiteX251" fmla="*/ 329147 w 1314778"/>
                <a:gd name="connsiteY251" fmla="*/ 524137 h 589654"/>
                <a:gd name="connsiteX252" fmla="*/ 330461 w 1314778"/>
                <a:gd name="connsiteY252" fmla="*/ 480460 h 589654"/>
                <a:gd name="connsiteX253" fmla="*/ 331775 w 1314778"/>
                <a:gd name="connsiteY253" fmla="*/ 545977 h 589654"/>
                <a:gd name="connsiteX254" fmla="*/ 333090 w 1314778"/>
                <a:gd name="connsiteY254" fmla="*/ 458620 h 589654"/>
                <a:gd name="connsiteX255" fmla="*/ 334404 w 1314778"/>
                <a:gd name="connsiteY255" fmla="*/ 414943 h 589654"/>
                <a:gd name="connsiteX256" fmla="*/ 335719 w 1314778"/>
                <a:gd name="connsiteY256" fmla="*/ 436779 h 589654"/>
                <a:gd name="connsiteX257" fmla="*/ 337033 w 1314778"/>
                <a:gd name="connsiteY257" fmla="*/ 524137 h 589654"/>
                <a:gd name="connsiteX258" fmla="*/ 338348 w 1314778"/>
                <a:gd name="connsiteY258" fmla="*/ 436779 h 589654"/>
                <a:gd name="connsiteX259" fmla="*/ 339662 w 1314778"/>
                <a:gd name="connsiteY259" fmla="*/ 458620 h 589654"/>
                <a:gd name="connsiteX260" fmla="*/ 340977 w 1314778"/>
                <a:gd name="connsiteY260" fmla="*/ 414943 h 589654"/>
                <a:gd name="connsiteX261" fmla="*/ 342250 w 1314778"/>
                <a:gd name="connsiteY261" fmla="*/ 567814 h 589654"/>
                <a:gd name="connsiteX262" fmla="*/ 343564 w 1314778"/>
                <a:gd name="connsiteY262" fmla="*/ 524137 h 589654"/>
                <a:gd name="connsiteX263" fmla="*/ 344879 w 1314778"/>
                <a:gd name="connsiteY263" fmla="*/ 524137 h 589654"/>
                <a:gd name="connsiteX264" fmla="*/ 346193 w 1314778"/>
                <a:gd name="connsiteY264" fmla="*/ 502297 h 589654"/>
                <a:gd name="connsiteX265" fmla="*/ 347508 w 1314778"/>
                <a:gd name="connsiteY265" fmla="*/ 524137 h 589654"/>
                <a:gd name="connsiteX266" fmla="*/ 348822 w 1314778"/>
                <a:gd name="connsiteY266" fmla="*/ 524137 h 589654"/>
                <a:gd name="connsiteX267" fmla="*/ 350137 w 1314778"/>
                <a:gd name="connsiteY267" fmla="*/ 502297 h 589654"/>
                <a:gd name="connsiteX268" fmla="*/ 351451 w 1314778"/>
                <a:gd name="connsiteY268" fmla="*/ 545977 h 589654"/>
                <a:gd name="connsiteX269" fmla="*/ 352766 w 1314778"/>
                <a:gd name="connsiteY269" fmla="*/ 567814 h 589654"/>
                <a:gd name="connsiteX270" fmla="*/ 354080 w 1314778"/>
                <a:gd name="connsiteY270" fmla="*/ 589654 h 589654"/>
                <a:gd name="connsiteX271" fmla="*/ 355395 w 1314778"/>
                <a:gd name="connsiteY271" fmla="*/ 545977 h 589654"/>
                <a:gd name="connsiteX272" fmla="*/ 356709 w 1314778"/>
                <a:gd name="connsiteY272" fmla="*/ 545977 h 589654"/>
                <a:gd name="connsiteX273" fmla="*/ 358023 w 1314778"/>
                <a:gd name="connsiteY273" fmla="*/ 589654 h 589654"/>
                <a:gd name="connsiteX274" fmla="*/ 359338 w 1314778"/>
                <a:gd name="connsiteY274" fmla="*/ 589654 h 589654"/>
                <a:gd name="connsiteX275" fmla="*/ 360652 w 1314778"/>
                <a:gd name="connsiteY275" fmla="*/ 589654 h 589654"/>
                <a:gd name="connsiteX276" fmla="*/ 361926 w 1314778"/>
                <a:gd name="connsiteY276" fmla="*/ 545977 h 589654"/>
                <a:gd name="connsiteX277" fmla="*/ 363240 w 1314778"/>
                <a:gd name="connsiteY277" fmla="*/ 589654 h 589654"/>
                <a:gd name="connsiteX278" fmla="*/ 364555 w 1314778"/>
                <a:gd name="connsiteY278" fmla="*/ 589654 h 589654"/>
                <a:gd name="connsiteX279" fmla="*/ 365869 w 1314778"/>
                <a:gd name="connsiteY279" fmla="*/ 589654 h 589654"/>
                <a:gd name="connsiteX280" fmla="*/ 367183 w 1314778"/>
                <a:gd name="connsiteY280" fmla="*/ 589654 h 589654"/>
                <a:gd name="connsiteX281" fmla="*/ 368498 w 1314778"/>
                <a:gd name="connsiteY281" fmla="*/ 589654 h 589654"/>
                <a:gd name="connsiteX282" fmla="*/ 369812 w 1314778"/>
                <a:gd name="connsiteY282" fmla="*/ 589654 h 589654"/>
                <a:gd name="connsiteX283" fmla="*/ 371127 w 1314778"/>
                <a:gd name="connsiteY283" fmla="*/ 589654 h 589654"/>
                <a:gd name="connsiteX284" fmla="*/ 372441 w 1314778"/>
                <a:gd name="connsiteY284" fmla="*/ 589654 h 589654"/>
                <a:gd name="connsiteX285" fmla="*/ 373756 w 1314778"/>
                <a:gd name="connsiteY285" fmla="*/ 589654 h 589654"/>
                <a:gd name="connsiteX286" fmla="*/ 375070 w 1314778"/>
                <a:gd name="connsiteY286" fmla="*/ 589654 h 589654"/>
                <a:gd name="connsiteX287" fmla="*/ 376385 w 1314778"/>
                <a:gd name="connsiteY287" fmla="*/ 589654 h 589654"/>
                <a:gd name="connsiteX288" fmla="*/ 377699 w 1314778"/>
                <a:gd name="connsiteY288" fmla="*/ 589654 h 589654"/>
                <a:gd name="connsiteX289" fmla="*/ 379014 w 1314778"/>
                <a:gd name="connsiteY289" fmla="*/ 589654 h 589654"/>
                <a:gd name="connsiteX290" fmla="*/ 380328 w 1314778"/>
                <a:gd name="connsiteY290" fmla="*/ 589654 h 589654"/>
                <a:gd name="connsiteX291" fmla="*/ 381601 w 1314778"/>
                <a:gd name="connsiteY291" fmla="*/ 589654 h 589654"/>
                <a:gd name="connsiteX292" fmla="*/ 382916 w 1314778"/>
                <a:gd name="connsiteY292" fmla="*/ 589654 h 589654"/>
                <a:gd name="connsiteX293" fmla="*/ 384230 w 1314778"/>
                <a:gd name="connsiteY293" fmla="*/ 589654 h 589654"/>
                <a:gd name="connsiteX294" fmla="*/ 385545 w 1314778"/>
                <a:gd name="connsiteY294" fmla="*/ 589654 h 589654"/>
                <a:gd name="connsiteX295" fmla="*/ 386859 w 1314778"/>
                <a:gd name="connsiteY295" fmla="*/ 589654 h 589654"/>
                <a:gd name="connsiteX296" fmla="*/ 388174 w 1314778"/>
                <a:gd name="connsiteY296" fmla="*/ 589654 h 589654"/>
                <a:gd name="connsiteX297" fmla="*/ 389488 w 1314778"/>
                <a:gd name="connsiteY297" fmla="*/ 589654 h 589654"/>
                <a:gd name="connsiteX298" fmla="*/ 390802 w 1314778"/>
                <a:gd name="connsiteY298" fmla="*/ 589654 h 589654"/>
                <a:gd name="connsiteX299" fmla="*/ 392117 w 1314778"/>
                <a:gd name="connsiteY299" fmla="*/ 589654 h 589654"/>
                <a:gd name="connsiteX300" fmla="*/ 393431 w 1314778"/>
                <a:gd name="connsiteY300" fmla="*/ 589654 h 589654"/>
                <a:gd name="connsiteX301" fmla="*/ 394746 w 1314778"/>
                <a:gd name="connsiteY301" fmla="*/ 589654 h 589654"/>
                <a:gd name="connsiteX302" fmla="*/ 396060 w 1314778"/>
                <a:gd name="connsiteY302" fmla="*/ 589654 h 589654"/>
                <a:gd name="connsiteX303" fmla="*/ 397375 w 1314778"/>
                <a:gd name="connsiteY303" fmla="*/ 589654 h 589654"/>
                <a:gd name="connsiteX304" fmla="*/ 398689 w 1314778"/>
                <a:gd name="connsiteY304" fmla="*/ 589654 h 589654"/>
                <a:gd name="connsiteX305" fmla="*/ 400004 w 1314778"/>
                <a:gd name="connsiteY305" fmla="*/ 589654 h 589654"/>
                <a:gd name="connsiteX306" fmla="*/ 401277 w 1314778"/>
                <a:gd name="connsiteY306" fmla="*/ 589654 h 589654"/>
                <a:gd name="connsiteX307" fmla="*/ 402591 w 1314778"/>
                <a:gd name="connsiteY307" fmla="*/ 589654 h 589654"/>
                <a:gd name="connsiteX308" fmla="*/ 403906 w 1314778"/>
                <a:gd name="connsiteY308" fmla="*/ 589654 h 589654"/>
                <a:gd name="connsiteX309" fmla="*/ 405220 w 1314778"/>
                <a:gd name="connsiteY309" fmla="*/ 589654 h 589654"/>
                <a:gd name="connsiteX310" fmla="*/ 406535 w 1314778"/>
                <a:gd name="connsiteY310" fmla="*/ 589654 h 589654"/>
                <a:gd name="connsiteX311" fmla="*/ 407849 w 1314778"/>
                <a:gd name="connsiteY311" fmla="*/ 589654 h 589654"/>
                <a:gd name="connsiteX312" fmla="*/ 409164 w 1314778"/>
                <a:gd name="connsiteY312" fmla="*/ 589654 h 589654"/>
                <a:gd name="connsiteX313" fmla="*/ 410478 w 1314778"/>
                <a:gd name="connsiteY313" fmla="*/ 589654 h 589654"/>
                <a:gd name="connsiteX314" fmla="*/ 411793 w 1314778"/>
                <a:gd name="connsiteY314" fmla="*/ 589654 h 589654"/>
                <a:gd name="connsiteX315" fmla="*/ 413107 w 1314778"/>
                <a:gd name="connsiteY315" fmla="*/ 589654 h 589654"/>
                <a:gd name="connsiteX316" fmla="*/ 414422 w 1314778"/>
                <a:gd name="connsiteY316" fmla="*/ 589654 h 589654"/>
                <a:gd name="connsiteX317" fmla="*/ 415736 w 1314778"/>
                <a:gd name="connsiteY317" fmla="*/ 589654 h 589654"/>
                <a:gd name="connsiteX318" fmla="*/ 417050 w 1314778"/>
                <a:gd name="connsiteY318" fmla="*/ 589654 h 589654"/>
                <a:gd name="connsiteX319" fmla="*/ 418365 w 1314778"/>
                <a:gd name="connsiteY319" fmla="*/ 589654 h 589654"/>
                <a:gd name="connsiteX320" fmla="*/ 419679 w 1314778"/>
                <a:gd name="connsiteY320" fmla="*/ 589654 h 589654"/>
                <a:gd name="connsiteX321" fmla="*/ 420953 w 1314778"/>
                <a:gd name="connsiteY321" fmla="*/ 589654 h 589654"/>
                <a:gd name="connsiteX322" fmla="*/ 422267 w 1314778"/>
                <a:gd name="connsiteY322" fmla="*/ 589654 h 589654"/>
                <a:gd name="connsiteX323" fmla="*/ 423582 w 1314778"/>
                <a:gd name="connsiteY323" fmla="*/ 589654 h 589654"/>
                <a:gd name="connsiteX324" fmla="*/ 424896 w 1314778"/>
                <a:gd name="connsiteY324" fmla="*/ 589654 h 589654"/>
                <a:gd name="connsiteX325" fmla="*/ 426210 w 1314778"/>
                <a:gd name="connsiteY325" fmla="*/ 589654 h 589654"/>
                <a:gd name="connsiteX326" fmla="*/ 427525 w 1314778"/>
                <a:gd name="connsiteY326" fmla="*/ 589654 h 589654"/>
                <a:gd name="connsiteX327" fmla="*/ 428839 w 1314778"/>
                <a:gd name="connsiteY327" fmla="*/ 589654 h 589654"/>
                <a:gd name="connsiteX328" fmla="*/ 430154 w 1314778"/>
                <a:gd name="connsiteY328" fmla="*/ 589654 h 589654"/>
                <a:gd name="connsiteX329" fmla="*/ 431468 w 1314778"/>
                <a:gd name="connsiteY329" fmla="*/ 589654 h 589654"/>
                <a:gd name="connsiteX330" fmla="*/ 432783 w 1314778"/>
                <a:gd name="connsiteY330" fmla="*/ 589654 h 589654"/>
                <a:gd name="connsiteX331" fmla="*/ 434097 w 1314778"/>
                <a:gd name="connsiteY331" fmla="*/ 589654 h 589654"/>
                <a:gd name="connsiteX332" fmla="*/ 435412 w 1314778"/>
                <a:gd name="connsiteY332" fmla="*/ 589654 h 589654"/>
                <a:gd name="connsiteX333" fmla="*/ 436726 w 1314778"/>
                <a:gd name="connsiteY333" fmla="*/ 589654 h 589654"/>
                <a:gd name="connsiteX334" fmla="*/ 438041 w 1314778"/>
                <a:gd name="connsiteY334" fmla="*/ 589654 h 589654"/>
                <a:gd name="connsiteX335" fmla="*/ 439355 w 1314778"/>
                <a:gd name="connsiteY335" fmla="*/ 589654 h 589654"/>
                <a:gd name="connsiteX336" fmla="*/ 440628 w 1314778"/>
                <a:gd name="connsiteY336" fmla="*/ 589654 h 589654"/>
                <a:gd name="connsiteX337" fmla="*/ 441943 w 1314778"/>
                <a:gd name="connsiteY337" fmla="*/ 589654 h 589654"/>
                <a:gd name="connsiteX338" fmla="*/ 443257 w 1314778"/>
                <a:gd name="connsiteY338" fmla="*/ 589654 h 589654"/>
                <a:gd name="connsiteX339" fmla="*/ 444572 w 1314778"/>
                <a:gd name="connsiteY339" fmla="*/ 589654 h 589654"/>
                <a:gd name="connsiteX340" fmla="*/ 445886 w 1314778"/>
                <a:gd name="connsiteY340" fmla="*/ 589654 h 589654"/>
                <a:gd name="connsiteX341" fmla="*/ 447201 w 1314778"/>
                <a:gd name="connsiteY341" fmla="*/ 589654 h 589654"/>
                <a:gd name="connsiteX342" fmla="*/ 448515 w 1314778"/>
                <a:gd name="connsiteY342" fmla="*/ 589654 h 589654"/>
                <a:gd name="connsiteX343" fmla="*/ 449829 w 1314778"/>
                <a:gd name="connsiteY343" fmla="*/ 589654 h 589654"/>
                <a:gd name="connsiteX344" fmla="*/ 451144 w 1314778"/>
                <a:gd name="connsiteY344" fmla="*/ 589654 h 589654"/>
                <a:gd name="connsiteX345" fmla="*/ 452458 w 1314778"/>
                <a:gd name="connsiteY345" fmla="*/ 589654 h 589654"/>
                <a:gd name="connsiteX346" fmla="*/ 453773 w 1314778"/>
                <a:gd name="connsiteY346" fmla="*/ 589654 h 589654"/>
                <a:gd name="connsiteX347" fmla="*/ 455087 w 1314778"/>
                <a:gd name="connsiteY347" fmla="*/ 589654 h 589654"/>
                <a:gd name="connsiteX348" fmla="*/ 456402 w 1314778"/>
                <a:gd name="connsiteY348" fmla="*/ 589654 h 589654"/>
                <a:gd name="connsiteX349" fmla="*/ 457716 w 1314778"/>
                <a:gd name="connsiteY349" fmla="*/ 589654 h 589654"/>
                <a:gd name="connsiteX350" fmla="*/ 459031 w 1314778"/>
                <a:gd name="connsiteY350" fmla="*/ 589654 h 589654"/>
                <a:gd name="connsiteX351" fmla="*/ 460345 w 1314778"/>
                <a:gd name="connsiteY351" fmla="*/ 589654 h 589654"/>
                <a:gd name="connsiteX352" fmla="*/ 461618 w 1314778"/>
                <a:gd name="connsiteY352" fmla="*/ 589654 h 589654"/>
                <a:gd name="connsiteX353" fmla="*/ 462933 w 1314778"/>
                <a:gd name="connsiteY353" fmla="*/ 589654 h 589654"/>
                <a:gd name="connsiteX354" fmla="*/ 464247 w 1314778"/>
                <a:gd name="connsiteY354" fmla="*/ 589654 h 589654"/>
                <a:gd name="connsiteX355" fmla="*/ 465562 w 1314778"/>
                <a:gd name="connsiteY355" fmla="*/ 589654 h 589654"/>
                <a:gd name="connsiteX356" fmla="*/ 466876 w 1314778"/>
                <a:gd name="connsiteY356" fmla="*/ 589654 h 589654"/>
                <a:gd name="connsiteX357" fmla="*/ 468191 w 1314778"/>
                <a:gd name="connsiteY357" fmla="*/ 589654 h 589654"/>
                <a:gd name="connsiteX358" fmla="*/ 469505 w 1314778"/>
                <a:gd name="connsiteY358" fmla="*/ 589654 h 589654"/>
                <a:gd name="connsiteX359" fmla="*/ 470820 w 1314778"/>
                <a:gd name="connsiteY359" fmla="*/ 589654 h 589654"/>
                <a:gd name="connsiteX360" fmla="*/ 472134 w 1314778"/>
                <a:gd name="connsiteY360" fmla="*/ 589654 h 589654"/>
                <a:gd name="connsiteX361" fmla="*/ 473449 w 1314778"/>
                <a:gd name="connsiteY361" fmla="*/ 589654 h 589654"/>
                <a:gd name="connsiteX362" fmla="*/ 474763 w 1314778"/>
                <a:gd name="connsiteY362" fmla="*/ 589654 h 589654"/>
                <a:gd name="connsiteX363" fmla="*/ 476077 w 1314778"/>
                <a:gd name="connsiteY363" fmla="*/ 589654 h 589654"/>
                <a:gd name="connsiteX364" fmla="*/ 477392 w 1314778"/>
                <a:gd name="connsiteY364" fmla="*/ 589654 h 589654"/>
                <a:gd name="connsiteX365" fmla="*/ 478706 w 1314778"/>
                <a:gd name="connsiteY365" fmla="*/ 589654 h 589654"/>
                <a:gd name="connsiteX366" fmla="*/ 480021 w 1314778"/>
                <a:gd name="connsiteY366" fmla="*/ 589654 h 589654"/>
                <a:gd name="connsiteX367" fmla="*/ 481294 w 1314778"/>
                <a:gd name="connsiteY367" fmla="*/ 589654 h 589654"/>
                <a:gd name="connsiteX368" fmla="*/ 482609 w 1314778"/>
                <a:gd name="connsiteY368" fmla="*/ 589654 h 589654"/>
                <a:gd name="connsiteX369" fmla="*/ 483923 w 1314778"/>
                <a:gd name="connsiteY369" fmla="*/ 589654 h 589654"/>
                <a:gd name="connsiteX370" fmla="*/ 485237 w 1314778"/>
                <a:gd name="connsiteY370" fmla="*/ 589654 h 589654"/>
                <a:gd name="connsiteX371" fmla="*/ 486552 w 1314778"/>
                <a:gd name="connsiteY371" fmla="*/ 589654 h 589654"/>
                <a:gd name="connsiteX372" fmla="*/ 487866 w 1314778"/>
                <a:gd name="connsiteY372" fmla="*/ 589654 h 589654"/>
                <a:gd name="connsiteX373" fmla="*/ 489181 w 1314778"/>
                <a:gd name="connsiteY373" fmla="*/ 589654 h 589654"/>
                <a:gd name="connsiteX374" fmla="*/ 490495 w 1314778"/>
                <a:gd name="connsiteY374" fmla="*/ 589654 h 589654"/>
                <a:gd name="connsiteX375" fmla="*/ 491810 w 1314778"/>
                <a:gd name="connsiteY375" fmla="*/ 589654 h 589654"/>
                <a:gd name="connsiteX376" fmla="*/ 493124 w 1314778"/>
                <a:gd name="connsiteY376" fmla="*/ 589654 h 589654"/>
                <a:gd name="connsiteX377" fmla="*/ 494439 w 1314778"/>
                <a:gd name="connsiteY377" fmla="*/ 589654 h 589654"/>
                <a:gd name="connsiteX378" fmla="*/ 495753 w 1314778"/>
                <a:gd name="connsiteY378" fmla="*/ 589654 h 589654"/>
                <a:gd name="connsiteX379" fmla="*/ 497068 w 1314778"/>
                <a:gd name="connsiteY379" fmla="*/ 589654 h 589654"/>
                <a:gd name="connsiteX380" fmla="*/ 498382 w 1314778"/>
                <a:gd name="connsiteY380" fmla="*/ 589654 h 589654"/>
                <a:gd name="connsiteX381" fmla="*/ 499696 w 1314778"/>
                <a:gd name="connsiteY381" fmla="*/ 589654 h 589654"/>
                <a:gd name="connsiteX382" fmla="*/ 500970 w 1314778"/>
                <a:gd name="connsiteY382" fmla="*/ 589654 h 589654"/>
                <a:gd name="connsiteX383" fmla="*/ 502284 w 1314778"/>
                <a:gd name="connsiteY383" fmla="*/ 589654 h 589654"/>
                <a:gd name="connsiteX384" fmla="*/ 503599 w 1314778"/>
                <a:gd name="connsiteY384" fmla="*/ 589654 h 589654"/>
                <a:gd name="connsiteX385" fmla="*/ 504913 w 1314778"/>
                <a:gd name="connsiteY385" fmla="*/ 589654 h 589654"/>
                <a:gd name="connsiteX386" fmla="*/ 506228 w 1314778"/>
                <a:gd name="connsiteY386" fmla="*/ 589654 h 589654"/>
                <a:gd name="connsiteX387" fmla="*/ 507542 w 1314778"/>
                <a:gd name="connsiteY387" fmla="*/ 589654 h 589654"/>
                <a:gd name="connsiteX388" fmla="*/ 508856 w 1314778"/>
                <a:gd name="connsiteY388" fmla="*/ 589654 h 589654"/>
                <a:gd name="connsiteX389" fmla="*/ 510171 w 1314778"/>
                <a:gd name="connsiteY389" fmla="*/ 589654 h 589654"/>
                <a:gd name="connsiteX390" fmla="*/ 511485 w 1314778"/>
                <a:gd name="connsiteY390" fmla="*/ 589654 h 589654"/>
                <a:gd name="connsiteX391" fmla="*/ 512800 w 1314778"/>
                <a:gd name="connsiteY391" fmla="*/ 589654 h 589654"/>
                <a:gd name="connsiteX392" fmla="*/ 514114 w 1314778"/>
                <a:gd name="connsiteY392" fmla="*/ 589654 h 589654"/>
                <a:gd name="connsiteX393" fmla="*/ 515429 w 1314778"/>
                <a:gd name="connsiteY393" fmla="*/ 589654 h 589654"/>
                <a:gd name="connsiteX394" fmla="*/ 516743 w 1314778"/>
                <a:gd name="connsiteY394" fmla="*/ 589654 h 589654"/>
                <a:gd name="connsiteX395" fmla="*/ 518058 w 1314778"/>
                <a:gd name="connsiteY395" fmla="*/ 589654 h 589654"/>
                <a:gd name="connsiteX396" fmla="*/ 519372 w 1314778"/>
                <a:gd name="connsiteY396" fmla="*/ 589654 h 589654"/>
                <a:gd name="connsiteX397" fmla="*/ 520645 w 1314778"/>
                <a:gd name="connsiteY397" fmla="*/ 589654 h 589654"/>
                <a:gd name="connsiteX398" fmla="*/ 521960 w 1314778"/>
                <a:gd name="connsiteY398" fmla="*/ 589654 h 589654"/>
                <a:gd name="connsiteX399" fmla="*/ 523274 w 1314778"/>
                <a:gd name="connsiteY399" fmla="*/ 589654 h 589654"/>
                <a:gd name="connsiteX400" fmla="*/ 524589 w 1314778"/>
                <a:gd name="connsiteY400" fmla="*/ 589654 h 589654"/>
                <a:gd name="connsiteX401" fmla="*/ 525903 w 1314778"/>
                <a:gd name="connsiteY401" fmla="*/ 589654 h 589654"/>
                <a:gd name="connsiteX402" fmla="*/ 527218 w 1314778"/>
                <a:gd name="connsiteY402" fmla="*/ 589654 h 589654"/>
                <a:gd name="connsiteX403" fmla="*/ 528532 w 1314778"/>
                <a:gd name="connsiteY403" fmla="*/ 589654 h 589654"/>
                <a:gd name="connsiteX404" fmla="*/ 529847 w 1314778"/>
                <a:gd name="connsiteY404" fmla="*/ 589654 h 589654"/>
                <a:gd name="connsiteX405" fmla="*/ 531161 w 1314778"/>
                <a:gd name="connsiteY405" fmla="*/ 589654 h 589654"/>
                <a:gd name="connsiteX406" fmla="*/ 532476 w 1314778"/>
                <a:gd name="connsiteY406" fmla="*/ 589654 h 589654"/>
                <a:gd name="connsiteX407" fmla="*/ 533790 w 1314778"/>
                <a:gd name="connsiteY407" fmla="*/ 589654 h 589654"/>
                <a:gd name="connsiteX408" fmla="*/ 535104 w 1314778"/>
                <a:gd name="connsiteY408" fmla="*/ 589654 h 589654"/>
                <a:gd name="connsiteX409" fmla="*/ 536419 w 1314778"/>
                <a:gd name="connsiteY409" fmla="*/ 589654 h 589654"/>
                <a:gd name="connsiteX410" fmla="*/ 537733 w 1314778"/>
                <a:gd name="connsiteY410" fmla="*/ 589654 h 589654"/>
                <a:gd name="connsiteX411" fmla="*/ 539048 w 1314778"/>
                <a:gd name="connsiteY411" fmla="*/ 589654 h 589654"/>
                <a:gd name="connsiteX412" fmla="*/ 540321 w 1314778"/>
                <a:gd name="connsiteY412" fmla="*/ 589654 h 589654"/>
                <a:gd name="connsiteX413" fmla="*/ 541636 w 1314778"/>
                <a:gd name="connsiteY413" fmla="*/ 589654 h 589654"/>
                <a:gd name="connsiteX414" fmla="*/ 542950 w 1314778"/>
                <a:gd name="connsiteY414" fmla="*/ 589654 h 589654"/>
                <a:gd name="connsiteX415" fmla="*/ 544264 w 1314778"/>
                <a:gd name="connsiteY415" fmla="*/ 589654 h 589654"/>
                <a:gd name="connsiteX416" fmla="*/ 545579 w 1314778"/>
                <a:gd name="connsiteY416" fmla="*/ 589654 h 589654"/>
                <a:gd name="connsiteX417" fmla="*/ 546893 w 1314778"/>
                <a:gd name="connsiteY417" fmla="*/ 589654 h 589654"/>
                <a:gd name="connsiteX418" fmla="*/ 548208 w 1314778"/>
                <a:gd name="connsiteY418" fmla="*/ 589654 h 589654"/>
                <a:gd name="connsiteX419" fmla="*/ 549522 w 1314778"/>
                <a:gd name="connsiteY419" fmla="*/ 589654 h 589654"/>
                <a:gd name="connsiteX420" fmla="*/ 550837 w 1314778"/>
                <a:gd name="connsiteY420" fmla="*/ 589654 h 589654"/>
                <a:gd name="connsiteX421" fmla="*/ 552151 w 1314778"/>
                <a:gd name="connsiteY421" fmla="*/ 589654 h 589654"/>
                <a:gd name="connsiteX422" fmla="*/ 553466 w 1314778"/>
                <a:gd name="connsiteY422" fmla="*/ 589654 h 589654"/>
                <a:gd name="connsiteX423" fmla="*/ 554780 w 1314778"/>
                <a:gd name="connsiteY423" fmla="*/ 589654 h 589654"/>
                <a:gd name="connsiteX424" fmla="*/ 556095 w 1314778"/>
                <a:gd name="connsiteY424" fmla="*/ 589654 h 589654"/>
                <a:gd name="connsiteX425" fmla="*/ 557409 w 1314778"/>
                <a:gd name="connsiteY425" fmla="*/ 589654 h 589654"/>
                <a:gd name="connsiteX426" fmla="*/ 558724 w 1314778"/>
                <a:gd name="connsiteY426" fmla="*/ 589654 h 589654"/>
                <a:gd name="connsiteX427" fmla="*/ 559997 w 1314778"/>
                <a:gd name="connsiteY427" fmla="*/ 589654 h 589654"/>
                <a:gd name="connsiteX428" fmla="*/ 561311 w 1314778"/>
                <a:gd name="connsiteY428" fmla="*/ 589654 h 589654"/>
                <a:gd name="connsiteX429" fmla="*/ 562626 w 1314778"/>
                <a:gd name="connsiteY429" fmla="*/ 589654 h 589654"/>
                <a:gd name="connsiteX430" fmla="*/ 563940 w 1314778"/>
                <a:gd name="connsiteY430" fmla="*/ 589654 h 589654"/>
                <a:gd name="connsiteX431" fmla="*/ 565255 w 1314778"/>
                <a:gd name="connsiteY431" fmla="*/ 589654 h 589654"/>
                <a:gd name="connsiteX432" fmla="*/ 566569 w 1314778"/>
                <a:gd name="connsiteY432" fmla="*/ 589654 h 589654"/>
                <a:gd name="connsiteX433" fmla="*/ 567884 w 1314778"/>
                <a:gd name="connsiteY433" fmla="*/ 589654 h 589654"/>
                <a:gd name="connsiteX434" fmla="*/ 569198 w 1314778"/>
                <a:gd name="connsiteY434" fmla="*/ 589654 h 589654"/>
                <a:gd name="connsiteX435" fmla="*/ 570512 w 1314778"/>
                <a:gd name="connsiteY435" fmla="*/ 589654 h 589654"/>
                <a:gd name="connsiteX436" fmla="*/ 571827 w 1314778"/>
                <a:gd name="connsiteY436" fmla="*/ 589654 h 589654"/>
                <a:gd name="connsiteX437" fmla="*/ 573141 w 1314778"/>
                <a:gd name="connsiteY437" fmla="*/ 589654 h 589654"/>
                <a:gd name="connsiteX438" fmla="*/ 574456 w 1314778"/>
                <a:gd name="connsiteY438" fmla="*/ 589654 h 589654"/>
                <a:gd name="connsiteX439" fmla="*/ 575770 w 1314778"/>
                <a:gd name="connsiteY439" fmla="*/ 589654 h 589654"/>
                <a:gd name="connsiteX440" fmla="*/ 577085 w 1314778"/>
                <a:gd name="connsiteY440" fmla="*/ 589654 h 589654"/>
                <a:gd name="connsiteX441" fmla="*/ 578399 w 1314778"/>
                <a:gd name="connsiteY441" fmla="*/ 589654 h 589654"/>
                <a:gd name="connsiteX442" fmla="*/ 579672 w 1314778"/>
                <a:gd name="connsiteY442" fmla="*/ 589654 h 589654"/>
                <a:gd name="connsiteX443" fmla="*/ 580987 w 1314778"/>
                <a:gd name="connsiteY443" fmla="*/ 589654 h 589654"/>
                <a:gd name="connsiteX444" fmla="*/ 582301 w 1314778"/>
                <a:gd name="connsiteY444" fmla="*/ 589654 h 589654"/>
                <a:gd name="connsiteX445" fmla="*/ 583616 w 1314778"/>
                <a:gd name="connsiteY445" fmla="*/ 589654 h 589654"/>
                <a:gd name="connsiteX446" fmla="*/ 584930 w 1314778"/>
                <a:gd name="connsiteY446" fmla="*/ 589654 h 589654"/>
                <a:gd name="connsiteX447" fmla="*/ 586245 w 1314778"/>
                <a:gd name="connsiteY447" fmla="*/ 589654 h 589654"/>
                <a:gd name="connsiteX448" fmla="*/ 587559 w 1314778"/>
                <a:gd name="connsiteY448" fmla="*/ 589654 h 589654"/>
                <a:gd name="connsiteX449" fmla="*/ 588874 w 1314778"/>
                <a:gd name="connsiteY449" fmla="*/ 589654 h 589654"/>
                <a:gd name="connsiteX450" fmla="*/ 590188 w 1314778"/>
                <a:gd name="connsiteY450" fmla="*/ 589654 h 589654"/>
                <a:gd name="connsiteX451" fmla="*/ 591503 w 1314778"/>
                <a:gd name="connsiteY451" fmla="*/ 589654 h 589654"/>
                <a:gd name="connsiteX452" fmla="*/ 592817 w 1314778"/>
                <a:gd name="connsiteY452" fmla="*/ 589654 h 589654"/>
                <a:gd name="connsiteX453" fmla="*/ 594131 w 1314778"/>
                <a:gd name="connsiteY453" fmla="*/ 589654 h 589654"/>
                <a:gd name="connsiteX454" fmla="*/ 595446 w 1314778"/>
                <a:gd name="connsiteY454" fmla="*/ 589654 h 589654"/>
                <a:gd name="connsiteX455" fmla="*/ 596760 w 1314778"/>
                <a:gd name="connsiteY455" fmla="*/ 589654 h 589654"/>
                <a:gd name="connsiteX456" fmla="*/ 598075 w 1314778"/>
                <a:gd name="connsiteY456" fmla="*/ 589654 h 589654"/>
                <a:gd name="connsiteX457" fmla="*/ 599348 w 1314778"/>
                <a:gd name="connsiteY457" fmla="*/ 589654 h 589654"/>
                <a:gd name="connsiteX458" fmla="*/ 600663 w 1314778"/>
                <a:gd name="connsiteY458" fmla="*/ 589654 h 589654"/>
                <a:gd name="connsiteX459" fmla="*/ 601977 w 1314778"/>
                <a:gd name="connsiteY459" fmla="*/ 589654 h 589654"/>
                <a:gd name="connsiteX460" fmla="*/ 603291 w 1314778"/>
                <a:gd name="connsiteY460" fmla="*/ 589654 h 589654"/>
                <a:gd name="connsiteX461" fmla="*/ 604606 w 1314778"/>
                <a:gd name="connsiteY461" fmla="*/ 589654 h 589654"/>
                <a:gd name="connsiteX462" fmla="*/ 605920 w 1314778"/>
                <a:gd name="connsiteY462" fmla="*/ 589654 h 589654"/>
                <a:gd name="connsiteX463" fmla="*/ 607235 w 1314778"/>
                <a:gd name="connsiteY463" fmla="*/ 589654 h 589654"/>
                <a:gd name="connsiteX464" fmla="*/ 608549 w 1314778"/>
                <a:gd name="connsiteY464" fmla="*/ 589654 h 589654"/>
                <a:gd name="connsiteX465" fmla="*/ 609864 w 1314778"/>
                <a:gd name="connsiteY465" fmla="*/ 589654 h 589654"/>
                <a:gd name="connsiteX466" fmla="*/ 611178 w 1314778"/>
                <a:gd name="connsiteY466" fmla="*/ 589654 h 589654"/>
                <a:gd name="connsiteX467" fmla="*/ 612493 w 1314778"/>
                <a:gd name="connsiteY467" fmla="*/ 589654 h 589654"/>
                <a:gd name="connsiteX468" fmla="*/ 613807 w 1314778"/>
                <a:gd name="connsiteY468" fmla="*/ 589654 h 589654"/>
                <a:gd name="connsiteX469" fmla="*/ 615122 w 1314778"/>
                <a:gd name="connsiteY469" fmla="*/ 589654 h 589654"/>
                <a:gd name="connsiteX470" fmla="*/ 616436 w 1314778"/>
                <a:gd name="connsiteY470" fmla="*/ 589654 h 589654"/>
                <a:gd name="connsiteX471" fmla="*/ 617751 w 1314778"/>
                <a:gd name="connsiteY471" fmla="*/ 589654 h 589654"/>
                <a:gd name="connsiteX472" fmla="*/ 619024 w 1314778"/>
                <a:gd name="connsiteY472" fmla="*/ 589654 h 589654"/>
                <a:gd name="connsiteX473" fmla="*/ 620338 w 1314778"/>
                <a:gd name="connsiteY473" fmla="*/ 589654 h 589654"/>
                <a:gd name="connsiteX474" fmla="*/ 621653 w 1314778"/>
                <a:gd name="connsiteY474" fmla="*/ 589654 h 589654"/>
                <a:gd name="connsiteX475" fmla="*/ 622967 w 1314778"/>
                <a:gd name="connsiteY475" fmla="*/ 589654 h 589654"/>
                <a:gd name="connsiteX476" fmla="*/ 624282 w 1314778"/>
                <a:gd name="connsiteY476" fmla="*/ 589654 h 589654"/>
                <a:gd name="connsiteX477" fmla="*/ 625596 w 1314778"/>
                <a:gd name="connsiteY477" fmla="*/ 589654 h 589654"/>
                <a:gd name="connsiteX478" fmla="*/ 626911 w 1314778"/>
                <a:gd name="connsiteY478" fmla="*/ 589654 h 589654"/>
                <a:gd name="connsiteX479" fmla="*/ 628225 w 1314778"/>
                <a:gd name="connsiteY479" fmla="*/ 589654 h 589654"/>
                <a:gd name="connsiteX480" fmla="*/ 629539 w 1314778"/>
                <a:gd name="connsiteY480" fmla="*/ 589654 h 589654"/>
                <a:gd name="connsiteX481" fmla="*/ 630854 w 1314778"/>
                <a:gd name="connsiteY481" fmla="*/ 589654 h 589654"/>
                <a:gd name="connsiteX482" fmla="*/ 632168 w 1314778"/>
                <a:gd name="connsiteY482" fmla="*/ 589654 h 589654"/>
                <a:gd name="connsiteX483" fmla="*/ 633483 w 1314778"/>
                <a:gd name="connsiteY483" fmla="*/ 589654 h 589654"/>
                <a:gd name="connsiteX484" fmla="*/ 634797 w 1314778"/>
                <a:gd name="connsiteY484" fmla="*/ 589654 h 589654"/>
                <a:gd name="connsiteX485" fmla="*/ 636112 w 1314778"/>
                <a:gd name="connsiteY485" fmla="*/ 589654 h 589654"/>
                <a:gd name="connsiteX486" fmla="*/ 637426 w 1314778"/>
                <a:gd name="connsiteY486" fmla="*/ 589654 h 589654"/>
                <a:gd name="connsiteX487" fmla="*/ 638699 w 1314778"/>
                <a:gd name="connsiteY487" fmla="*/ 589654 h 589654"/>
                <a:gd name="connsiteX488" fmla="*/ 640014 w 1314778"/>
                <a:gd name="connsiteY488" fmla="*/ 589654 h 589654"/>
                <a:gd name="connsiteX489" fmla="*/ 641328 w 1314778"/>
                <a:gd name="connsiteY489" fmla="*/ 589654 h 589654"/>
                <a:gd name="connsiteX490" fmla="*/ 642643 w 1314778"/>
                <a:gd name="connsiteY490" fmla="*/ 589654 h 589654"/>
                <a:gd name="connsiteX491" fmla="*/ 643957 w 1314778"/>
                <a:gd name="connsiteY491" fmla="*/ 589654 h 589654"/>
                <a:gd name="connsiteX492" fmla="*/ 645272 w 1314778"/>
                <a:gd name="connsiteY492" fmla="*/ 589654 h 589654"/>
                <a:gd name="connsiteX493" fmla="*/ 646586 w 1314778"/>
                <a:gd name="connsiteY493" fmla="*/ 589654 h 589654"/>
                <a:gd name="connsiteX494" fmla="*/ 647901 w 1314778"/>
                <a:gd name="connsiteY494" fmla="*/ 589654 h 589654"/>
                <a:gd name="connsiteX495" fmla="*/ 649215 w 1314778"/>
                <a:gd name="connsiteY495" fmla="*/ 589654 h 589654"/>
                <a:gd name="connsiteX496" fmla="*/ 650530 w 1314778"/>
                <a:gd name="connsiteY496" fmla="*/ 589654 h 589654"/>
                <a:gd name="connsiteX497" fmla="*/ 651844 w 1314778"/>
                <a:gd name="connsiteY497" fmla="*/ 589654 h 589654"/>
                <a:gd name="connsiteX498" fmla="*/ 653158 w 1314778"/>
                <a:gd name="connsiteY498" fmla="*/ 589654 h 589654"/>
                <a:gd name="connsiteX499" fmla="*/ 654473 w 1314778"/>
                <a:gd name="connsiteY499" fmla="*/ 589654 h 589654"/>
                <a:gd name="connsiteX500" fmla="*/ 655787 w 1314778"/>
                <a:gd name="connsiteY500" fmla="*/ 589654 h 589654"/>
                <a:gd name="connsiteX501" fmla="*/ 657102 w 1314778"/>
                <a:gd name="connsiteY501" fmla="*/ 589654 h 589654"/>
                <a:gd name="connsiteX502" fmla="*/ 658375 w 1314778"/>
                <a:gd name="connsiteY502" fmla="*/ 589654 h 589654"/>
                <a:gd name="connsiteX503" fmla="*/ 659690 w 1314778"/>
                <a:gd name="connsiteY503" fmla="*/ 589654 h 589654"/>
                <a:gd name="connsiteX504" fmla="*/ 661004 w 1314778"/>
                <a:gd name="connsiteY504" fmla="*/ 589654 h 589654"/>
                <a:gd name="connsiteX505" fmla="*/ 662318 w 1314778"/>
                <a:gd name="connsiteY505" fmla="*/ 589654 h 589654"/>
                <a:gd name="connsiteX506" fmla="*/ 663633 w 1314778"/>
                <a:gd name="connsiteY506" fmla="*/ 589654 h 589654"/>
                <a:gd name="connsiteX507" fmla="*/ 664947 w 1314778"/>
                <a:gd name="connsiteY507" fmla="*/ 589654 h 589654"/>
                <a:gd name="connsiteX508" fmla="*/ 666262 w 1314778"/>
                <a:gd name="connsiteY508" fmla="*/ 589654 h 589654"/>
                <a:gd name="connsiteX509" fmla="*/ 667576 w 1314778"/>
                <a:gd name="connsiteY509" fmla="*/ 589654 h 589654"/>
                <a:gd name="connsiteX510" fmla="*/ 668891 w 1314778"/>
                <a:gd name="connsiteY510" fmla="*/ 589654 h 589654"/>
                <a:gd name="connsiteX511" fmla="*/ 670205 w 1314778"/>
                <a:gd name="connsiteY511" fmla="*/ 589654 h 589654"/>
                <a:gd name="connsiteX512" fmla="*/ 671520 w 1314778"/>
                <a:gd name="connsiteY512" fmla="*/ 589654 h 589654"/>
                <a:gd name="connsiteX513" fmla="*/ 672834 w 1314778"/>
                <a:gd name="connsiteY513" fmla="*/ 589654 h 589654"/>
                <a:gd name="connsiteX514" fmla="*/ 674149 w 1314778"/>
                <a:gd name="connsiteY514" fmla="*/ 589654 h 589654"/>
                <a:gd name="connsiteX515" fmla="*/ 675463 w 1314778"/>
                <a:gd name="connsiteY515" fmla="*/ 589654 h 589654"/>
                <a:gd name="connsiteX516" fmla="*/ 676778 w 1314778"/>
                <a:gd name="connsiteY516" fmla="*/ 589654 h 589654"/>
                <a:gd name="connsiteX517" fmla="*/ 678092 w 1314778"/>
                <a:gd name="connsiteY517" fmla="*/ 589654 h 589654"/>
                <a:gd name="connsiteX518" fmla="*/ 679365 w 1314778"/>
                <a:gd name="connsiteY518" fmla="*/ 589654 h 589654"/>
                <a:gd name="connsiteX519" fmla="*/ 680680 w 1314778"/>
                <a:gd name="connsiteY519" fmla="*/ 589654 h 589654"/>
                <a:gd name="connsiteX520" fmla="*/ 681994 w 1314778"/>
                <a:gd name="connsiteY520" fmla="*/ 589654 h 589654"/>
                <a:gd name="connsiteX521" fmla="*/ 683309 w 1314778"/>
                <a:gd name="connsiteY521" fmla="*/ 589654 h 589654"/>
                <a:gd name="connsiteX522" fmla="*/ 684623 w 1314778"/>
                <a:gd name="connsiteY522" fmla="*/ 589654 h 589654"/>
                <a:gd name="connsiteX523" fmla="*/ 685938 w 1314778"/>
                <a:gd name="connsiteY523" fmla="*/ 589654 h 589654"/>
                <a:gd name="connsiteX524" fmla="*/ 687252 w 1314778"/>
                <a:gd name="connsiteY524" fmla="*/ 589654 h 589654"/>
                <a:gd name="connsiteX525" fmla="*/ 688566 w 1314778"/>
                <a:gd name="connsiteY525" fmla="*/ 589654 h 589654"/>
                <a:gd name="connsiteX526" fmla="*/ 689881 w 1314778"/>
                <a:gd name="connsiteY526" fmla="*/ 589654 h 589654"/>
                <a:gd name="connsiteX527" fmla="*/ 691195 w 1314778"/>
                <a:gd name="connsiteY527" fmla="*/ 589654 h 589654"/>
                <a:gd name="connsiteX528" fmla="*/ 692510 w 1314778"/>
                <a:gd name="connsiteY528" fmla="*/ 589654 h 589654"/>
                <a:gd name="connsiteX529" fmla="*/ 693824 w 1314778"/>
                <a:gd name="connsiteY529" fmla="*/ 589654 h 589654"/>
                <a:gd name="connsiteX530" fmla="*/ 695139 w 1314778"/>
                <a:gd name="connsiteY530" fmla="*/ 589654 h 589654"/>
                <a:gd name="connsiteX531" fmla="*/ 696453 w 1314778"/>
                <a:gd name="connsiteY531" fmla="*/ 589654 h 589654"/>
                <a:gd name="connsiteX532" fmla="*/ 697768 w 1314778"/>
                <a:gd name="connsiteY532" fmla="*/ 589654 h 589654"/>
                <a:gd name="connsiteX533" fmla="*/ 699041 w 1314778"/>
                <a:gd name="connsiteY533" fmla="*/ 589654 h 589654"/>
                <a:gd name="connsiteX534" fmla="*/ 700355 w 1314778"/>
                <a:gd name="connsiteY534" fmla="*/ 589654 h 589654"/>
                <a:gd name="connsiteX535" fmla="*/ 701670 w 1314778"/>
                <a:gd name="connsiteY535" fmla="*/ 589654 h 589654"/>
                <a:gd name="connsiteX536" fmla="*/ 702984 w 1314778"/>
                <a:gd name="connsiteY536" fmla="*/ 589654 h 589654"/>
                <a:gd name="connsiteX537" fmla="*/ 704299 w 1314778"/>
                <a:gd name="connsiteY537" fmla="*/ 589654 h 589654"/>
                <a:gd name="connsiteX538" fmla="*/ 705613 w 1314778"/>
                <a:gd name="connsiteY538" fmla="*/ 589654 h 589654"/>
                <a:gd name="connsiteX539" fmla="*/ 706928 w 1314778"/>
                <a:gd name="connsiteY539" fmla="*/ 589654 h 589654"/>
                <a:gd name="connsiteX540" fmla="*/ 708242 w 1314778"/>
                <a:gd name="connsiteY540" fmla="*/ 589654 h 589654"/>
                <a:gd name="connsiteX541" fmla="*/ 709557 w 1314778"/>
                <a:gd name="connsiteY541" fmla="*/ 589654 h 589654"/>
                <a:gd name="connsiteX542" fmla="*/ 710871 w 1314778"/>
                <a:gd name="connsiteY542" fmla="*/ 589654 h 589654"/>
                <a:gd name="connsiteX543" fmla="*/ 712185 w 1314778"/>
                <a:gd name="connsiteY543" fmla="*/ 589654 h 589654"/>
                <a:gd name="connsiteX544" fmla="*/ 713500 w 1314778"/>
                <a:gd name="connsiteY544" fmla="*/ 589654 h 589654"/>
                <a:gd name="connsiteX545" fmla="*/ 714814 w 1314778"/>
                <a:gd name="connsiteY545" fmla="*/ 589654 h 589654"/>
                <a:gd name="connsiteX546" fmla="*/ 716129 w 1314778"/>
                <a:gd name="connsiteY546" fmla="*/ 589654 h 589654"/>
                <a:gd name="connsiteX547" fmla="*/ 717443 w 1314778"/>
                <a:gd name="connsiteY547" fmla="*/ 589654 h 589654"/>
                <a:gd name="connsiteX548" fmla="*/ 718717 w 1314778"/>
                <a:gd name="connsiteY548" fmla="*/ 589654 h 589654"/>
                <a:gd name="connsiteX549" fmla="*/ 720031 w 1314778"/>
                <a:gd name="connsiteY549" fmla="*/ 589654 h 589654"/>
                <a:gd name="connsiteX550" fmla="*/ 721345 w 1314778"/>
                <a:gd name="connsiteY550" fmla="*/ 589654 h 589654"/>
                <a:gd name="connsiteX551" fmla="*/ 722660 w 1314778"/>
                <a:gd name="connsiteY551" fmla="*/ 589654 h 589654"/>
                <a:gd name="connsiteX552" fmla="*/ 723974 w 1314778"/>
                <a:gd name="connsiteY552" fmla="*/ 589654 h 589654"/>
                <a:gd name="connsiteX553" fmla="*/ 725289 w 1314778"/>
                <a:gd name="connsiteY553" fmla="*/ 589654 h 589654"/>
                <a:gd name="connsiteX554" fmla="*/ 726603 w 1314778"/>
                <a:gd name="connsiteY554" fmla="*/ 589654 h 589654"/>
                <a:gd name="connsiteX555" fmla="*/ 727918 w 1314778"/>
                <a:gd name="connsiteY555" fmla="*/ 589654 h 589654"/>
                <a:gd name="connsiteX556" fmla="*/ 729232 w 1314778"/>
                <a:gd name="connsiteY556" fmla="*/ 589654 h 589654"/>
                <a:gd name="connsiteX557" fmla="*/ 730547 w 1314778"/>
                <a:gd name="connsiteY557" fmla="*/ 589654 h 589654"/>
                <a:gd name="connsiteX558" fmla="*/ 731861 w 1314778"/>
                <a:gd name="connsiteY558" fmla="*/ 589654 h 589654"/>
                <a:gd name="connsiteX559" fmla="*/ 733176 w 1314778"/>
                <a:gd name="connsiteY559" fmla="*/ 589654 h 589654"/>
                <a:gd name="connsiteX560" fmla="*/ 734490 w 1314778"/>
                <a:gd name="connsiteY560" fmla="*/ 589654 h 589654"/>
                <a:gd name="connsiteX561" fmla="*/ 735805 w 1314778"/>
                <a:gd name="connsiteY561" fmla="*/ 589654 h 589654"/>
                <a:gd name="connsiteX562" fmla="*/ 737119 w 1314778"/>
                <a:gd name="connsiteY562" fmla="*/ 589654 h 589654"/>
                <a:gd name="connsiteX563" fmla="*/ 738392 w 1314778"/>
                <a:gd name="connsiteY563" fmla="*/ 589654 h 589654"/>
                <a:gd name="connsiteX564" fmla="*/ 739707 w 1314778"/>
                <a:gd name="connsiteY564" fmla="*/ 589654 h 589654"/>
                <a:gd name="connsiteX565" fmla="*/ 741021 w 1314778"/>
                <a:gd name="connsiteY565" fmla="*/ 589654 h 589654"/>
                <a:gd name="connsiteX566" fmla="*/ 742336 w 1314778"/>
                <a:gd name="connsiteY566" fmla="*/ 589654 h 589654"/>
                <a:gd name="connsiteX567" fmla="*/ 743650 w 1314778"/>
                <a:gd name="connsiteY567" fmla="*/ 589654 h 589654"/>
                <a:gd name="connsiteX568" fmla="*/ 744965 w 1314778"/>
                <a:gd name="connsiteY568" fmla="*/ 589654 h 589654"/>
                <a:gd name="connsiteX569" fmla="*/ 746279 w 1314778"/>
                <a:gd name="connsiteY569" fmla="*/ 589654 h 589654"/>
                <a:gd name="connsiteX570" fmla="*/ 747593 w 1314778"/>
                <a:gd name="connsiteY570" fmla="*/ 589654 h 589654"/>
                <a:gd name="connsiteX571" fmla="*/ 748908 w 1314778"/>
                <a:gd name="connsiteY571" fmla="*/ 589654 h 589654"/>
                <a:gd name="connsiteX572" fmla="*/ 750222 w 1314778"/>
                <a:gd name="connsiteY572" fmla="*/ 589654 h 589654"/>
                <a:gd name="connsiteX573" fmla="*/ 751537 w 1314778"/>
                <a:gd name="connsiteY573" fmla="*/ 589654 h 589654"/>
                <a:gd name="connsiteX574" fmla="*/ 752851 w 1314778"/>
                <a:gd name="connsiteY574" fmla="*/ 589654 h 589654"/>
                <a:gd name="connsiteX575" fmla="*/ 754166 w 1314778"/>
                <a:gd name="connsiteY575" fmla="*/ 589654 h 589654"/>
                <a:gd name="connsiteX576" fmla="*/ 755480 w 1314778"/>
                <a:gd name="connsiteY576" fmla="*/ 589654 h 589654"/>
                <a:gd name="connsiteX577" fmla="*/ 756795 w 1314778"/>
                <a:gd name="connsiteY577" fmla="*/ 589654 h 589654"/>
                <a:gd name="connsiteX578" fmla="*/ 758068 w 1314778"/>
                <a:gd name="connsiteY578" fmla="*/ 589654 h 589654"/>
                <a:gd name="connsiteX579" fmla="*/ 759382 w 1314778"/>
                <a:gd name="connsiteY579" fmla="*/ 589654 h 589654"/>
                <a:gd name="connsiteX580" fmla="*/ 760697 w 1314778"/>
                <a:gd name="connsiteY580" fmla="*/ 589654 h 589654"/>
                <a:gd name="connsiteX581" fmla="*/ 762011 w 1314778"/>
                <a:gd name="connsiteY581" fmla="*/ 589654 h 589654"/>
                <a:gd name="connsiteX582" fmla="*/ 763326 w 1314778"/>
                <a:gd name="connsiteY582" fmla="*/ 589654 h 589654"/>
                <a:gd name="connsiteX583" fmla="*/ 764640 w 1314778"/>
                <a:gd name="connsiteY583" fmla="*/ 589654 h 589654"/>
                <a:gd name="connsiteX584" fmla="*/ 765955 w 1314778"/>
                <a:gd name="connsiteY584" fmla="*/ 589654 h 589654"/>
                <a:gd name="connsiteX585" fmla="*/ 767269 w 1314778"/>
                <a:gd name="connsiteY585" fmla="*/ 589654 h 589654"/>
                <a:gd name="connsiteX586" fmla="*/ 768584 w 1314778"/>
                <a:gd name="connsiteY586" fmla="*/ 589654 h 589654"/>
                <a:gd name="connsiteX587" fmla="*/ 769898 w 1314778"/>
                <a:gd name="connsiteY587" fmla="*/ 589654 h 589654"/>
                <a:gd name="connsiteX588" fmla="*/ 771212 w 1314778"/>
                <a:gd name="connsiteY588" fmla="*/ 589654 h 589654"/>
                <a:gd name="connsiteX589" fmla="*/ 772527 w 1314778"/>
                <a:gd name="connsiteY589" fmla="*/ 589654 h 589654"/>
                <a:gd name="connsiteX590" fmla="*/ 773841 w 1314778"/>
                <a:gd name="connsiteY590" fmla="*/ 589654 h 589654"/>
                <a:gd name="connsiteX591" fmla="*/ 775156 w 1314778"/>
                <a:gd name="connsiteY591" fmla="*/ 589654 h 589654"/>
                <a:gd name="connsiteX592" fmla="*/ 776470 w 1314778"/>
                <a:gd name="connsiteY592" fmla="*/ 589654 h 589654"/>
                <a:gd name="connsiteX593" fmla="*/ 777744 w 1314778"/>
                <a:gd name="connsiteY593" fmla="*/ 589654 h 589654"/>
                <a:gd name="connsiteX594" fmla="*/ 779058 w 1314778"/>
                <a:gd name="connsiteY594" fmla="*/ 589654 h 589654"/>
                <a:gd name="connsiteX595" fmla="*/ 780372 w 1314778"/>
                <a:gd name="connsiteY595" fmla="*/ 589654 h 589654"/>
                <a:gd name="connsiteX596" fmla="*/ 781687 w 1314778"/>
                <a:gd name="connsiteY596" fmla="*/ 589654 h 589654"/>
                <a:gd name="connsiteX597" fmla="*/ 783001 w 1314778"/>
                <a:gd name="connsiteY597" fmla="*/ 589654 h 589654"/>
                <a:gd name="connsiteX598" fmla="*/ 784316 w 1314778"/>
                <a:gd name="connsiteY598" fmla="*/ 589654 h 589654"/>
                <a:gd name="connsiteX599" fmla="*/ 785630 w 1314778"/>
                <a:gd name="connsiteY599" fmla="*/ 589654 h 589654"/>
                <a:gd name="connsiteX600" fmla="*/ 786945 w 1314778"/>
                <a:gd name="connsiteY600" fmla="*/ 589654 h 589654"/>
                <a:gd name="connsiteX601" fmla="*/ 788259 w 1314778"/>
                <a:gd name="connsiteY601" fmla="*/ 589654 h 589654"/>
                <a:gd name="connsiteX602" fmla="*/ 789574 w 1314778"/>
                <a:gd name="connsiteY602" fmla="*/ 589654 h 589654"/>
                <a:gd name="connsiteX603" fmla="*/ 790888 w 1314778"/>
                <a:gd name="connsiteY603" fmla="*/ 589654 h 589654"/>
                <a:gd name="connsiteX604" fmla="*/ 792203 w 1314778"/>
                <a:gd name="connsiteY604" fmla="*/ 589654 h 589654"/>
                <a:gd name="connsiteX605" fmla="*/ 793517 w 1314778"/>
                <a:gd name="connsiteY605" fmla="*/ 589654 h 589654"/>
                <a:gd name="connsiteX606" fmla="*/ 794832 w 1314778"/>
                <a:gd name="connsiteY606" fmla="*/ 589654 h 589654"/>
                <a:gd name="connsiteX607" fmla="*/ 796146 w 1314778"/>
                <a:gd name="connsiteY607" fmla="*/ 589654 h 589654"/>
                <a:gd name="connsiteX608" fmla="*/ 797419 w 1314778"/>
                <a:gd name="connsiteY608" fmla="*/ 589654 h 589654"/>
                <a:gd name="connsiteX609" fmla="*/ 798734 w 1314778"/>
                <a:gd name="connsiteY609" fmla="*/ 589654 h 589654"/>
                <a:gd name="connsiteX610" fmla="*/ 800048 w 1314778"/>
                <a:gd name="connsiteY610" fmla="*/ 589654 h 589654"/>
                <a:gd name="connsiteX611" fmla="*/ 801363 w 1314778"/>
                <a:gd name="connsiteY611" fmla="*/ 589654 h 589654"/>
                <a:gd name="connsiteX612" fmla="*/ 802677 w 1314778"/>
                <a:gd name="connsiteY612" fmla="*/ 589654 h 589654"/>
                <a:gd name="connsiteX613" fmla="*/ 803992 w 1314778"/>
                <a:gd name="connsiteY613" fmla="*/ 589654 h 589654"/>
                <a:gd name="connsiteX614" fmla="*/ 805306 w 1314778"/>
                <a:gd name="connsiteY614" fmla="*/ 589654 h 589654"/>
                <a:gd name="connsiteX615" fmla="*/ 806620 w 1314778"/>
                <a:gd name="connsiteY615" fmla="*/ 589654 h 589654"/>
                <a:gd name="connsiteX616" fmla="*/ 807935 w 1314778"/>
                <a:gd name="connsiteY616" fmla="*/ 589654 h 589654"/>
                <a:gd name="connsiteX617" fmla="*/ 809249 w 1314778"/>
                <a:gd name="connsiteY617" fmla="*/ 589654 h 589654"/>
                <a:gd name="connsiteX618" fmla="*/ 810564 w 1314778"/>
                <a:gd name="connsiteY618" fmla="*/ 589654 h 589654"/>
                <a:gd name="connsiteX619" fmla="*/ 811878 w 1314778"/>
                <a:gd name="connsiteY619" fmla="*/ 589654 h 589654"/>
                <a:gd name="connsiteX620" fmla="*/ 813193 w 1314778"/>
                <a:gd name="connsiteY620" fmla="*/ 589654 h 589654"/>
                <a:gd name="connsiteX621" fmla="*/ 814507 w 1314778"/>
                <a:gd name="connsiteY621" fmla="*/ 589654 h 589654"/>
                <a:gd name="connsiteX622" fmla="*/ 815822 w 1314778"/>
                <a:gd name="connsiteY622" fmla="*/ 589654 h 589654"/>
                <a:gd name="connsiteX623" fmla="*/ 817095 w 1314778"/>
                <a:gd name="connsiteY623" fmla="*/ 589654 h 589654"/>
                <a:gd name="connsiteX624" fmla="*/ 818409 w 1314778"/>
                <a:gd name="connsiteY624" fmla="*/ 589654 h 589654"/>
                <a:gd name="connsiteX625" fmla="*/ 819724 w 1314778"/>
                <a:gd name="connsiteY625" fmla="*/ 589654 h 589654"/>
                <a:gd name="connsiteX626" fmla="*/ 821038 w 1314778"/>
                <a:gd name="connsiteY626" fmla="*/ 589654 h 589654"/>
                <a:gd name="connsiteX627" fmla="*/ 822353 w 1314778"/>
                <a:gd name="connsiteY627" fmla="*/ 589654 h 589654"/>
                <a:gd name="connsiteX628" fmla="*/ 823667 w 1314778"/>
                <a:gd name="connsiteY628" fmla="*/ 589654 h 589654"/>
                <a:gd name="connsiteX629" fmla="*/ 824982 w 1314778"/>
                <a:gd name="connsiteY629" fmla="*/ 589654 h 589654"/>
                <a:gd name="connsiteX630" fmla="*/ 826296 w 1314778"/>
                <a:gd name="connsiteY630" fmla="*/ 589654 h 589654"/>
                <a:gd name="connsiteX631" fmla="*/ 827611 w 1314778"/>
                <a:gd name="connsiteY631" fmla="*/ 589654 h 589654"/>
                <a:gd name="connsiteX632" fmla="*/ 828925 w 1314778"/>
                <a:gd name="connsiteY632" fmla="*/ 589654 h 589654"/>
                <a:gd name="connsiteX633" fmla="*/ 830239 w 1314778"/>
                <a:gd name="connsiteY633" fmla="*/ 589654 h 589654"/>
                <a:gd name="connsiteX634" fmla="*/ 831554 w 1314778"/>
                <a:gd name="connsiteY634" fmla="*/ 589654 h 589654"/>
                <a:gd name="connsiteX635" fmla="*/ 832868 w 1314778"/>
                <a:gd name="connsiteY635" fmla="*/ 589654 h 589654"/>
                <a:gd name="connsiteX636" fmla="*/ 834183 w 1314778"/>
                <a:gd name="connsiteY636" fmla="*/ 589654 h 589654"/>
                <a:gd name="connsiteX637" fmla="*/ 835497 w 1314778"/>
                <a:gd name="connsiteY637" fmla="*/ 589654 h 589654"/>
                <a:gd name="connsiteX638" fmla="*/ 836771 w 1314778"/>
                <a:gd name="connsiteY638" fmla="*/ 589654 h 589654"/>
                <a:gd name="connsiteX639" fmla="*/ 838085 w 1314778"/>
                <a:gd name="connsiteY639" fmla="*/ 589654 h 589654"/>
                <a:gd name="connsiteX640" fmla="*/ 839400 w 1314778"/>
                <a:gd name="connsiteY640" fmla="*/ 589654 h 589654"/>
                <a:gd name="connsiteX641" fmla="*/ 840714 w 1314778"/>
                <a:gd name="connsiteY641" fmla="*/ 589654 h 589654"/>
                <a:gd name="connsiteX642" fmla="*/ 842028 w 1314778"/>
                <a:gd name="connsiteY642" fmla="*/ 589654 h 589654"/>
                <a:gd name="connsiteX643" fmla="*/ 843343 w 1314778"/>
                <a:gd name="connsiteY643" fmla="*/ 589654 h 589654"/>
                <a:gd name="connsiteX644" fmla="*/ 844657 w 1314778"/>
                <a:gd name="connsiteY644" fmla="*/ 589654 h 589654"/>
                <a:gd name="connsiteX645" fmla="*/ 845972 w 1314778"/>
                <a:gd name="connsiteY645" fmla="*/ 589654 h 589654"/>
                <a:gd name="connsiteX646" fmla="*/ 847286 w 1314778"/>
                <a:gd name="connsiteY646" fmla="*/ 589654 h 589654"/>
                <a:gd name="connsiteX647" fmla="*/ 848601 w 1314778"/>
                <a:gd name="connsiteY647" fmla="*/ 589654 h 589654"/>
                <a:gd name="connsiteX648" fmla="*/ 849915 w 1314778"/>
                <a:gd name="connsiteY648" fmla="*/ 589654 h 589654"/>
                <a:gd name="connsiteX649" fmla="*/ 851230 w 1314778"/>
                <a:gd name="connsiteY649" fmla="*/ 589654 h 589654"/>
                <a:gd name="connsiteX650" fmla="*/ 852544 w 1314778"/>
                <a:gd name="connsiteY650" fmla="*/ 589654 h 589654"/>
                <a:gd name="connsiteX651" fmla="*/ 853859 w 1314778"/>
                <a:gd name="connsiteY651" fmla="*/ 589654 h 589654"/>
                <a:gd name="connsiteX652" fmla="*/ 855173 w 1314778"/>
                <a:gd name="connsiteY652" fmla="*/ 589654 h 589654"/>
                <a:gd name="connsiteX653" fmla="*/ 856446 w 1314778"/>
                <a:gd name="connsiteY653" fmla="*/ 589654 h 589654"/>
                <a:gd name="connsiteX654" fmla="*/ 857761 w 1314778"/>
                <a:gd name="connsiteY654" fmla="*/ 589654 h 589654"/>
                <a:gd name="connsiteX655" fmla="*/ 859075 w 1314778"/>
                <a:gd name="connsiteY655" fmla="*/ 589654 h 589654"/>
                <a:gd name="connsiteX656" fmla="*/ 860390 w 1314778"/>
                <a:gd name="connsiteY656" fmla="*/ 589654 h 589654"/>
                <a:gd name="connsiteX657" fmla="*/ 861704 w 1314778"/>
                <a:gd name="connsiteY657" fmla="*/ 589654 h 589654"/>
                <a:gd name="connsiteX658" fmla="*/ 863019 w 1314778"/>
                <a:gd name="connsiteY658" fmla="*/ 589654 h 589654"/>
                <a:gd name="connsiteX659" fmla="*/ 864333 w 1314778"/>
                <a:gd name="connsiteY659" fmla="*/ 589654 h 589654"/>
                <a:gd name="connsiteX660" fmla="*/ 865647 w 1314778"/>
                <a:gd name="connsiteY660" fmla="*/ 589654 h 589654"/>
                <a:gd name="connsiteX661" fmla="*/ 866962 w 1314778"/>
                <a:gd name="connsiteY661" fmla="*/ 589654 h 589654"/>
                <a:gd name="connsiteX662" fmla="*/ 868276 w 1314778"/>
                <a:gd name="connsiteY662" fmla="*/ 589654 h 589654"/>
                <a:gd name="connsiteX663" fmla="*/ 869591 w 1314778"/>
                <a:gd name="connsiteY663" fmla="*/ 589654 h 589654"/>
                <a:gd name="connsiteX664" fmla="*/ 870905 w 1314778"/>
                <a:gd name="connsiteY664" fmla="*/ 589654 h 589654"/>
                <a:gd name="connsiteX665" fmla="*/ 872220 w 1314778"/>
                <a:gd name="connsiteY665" fmla="*/ 589654 h 589654"/>
                <a:gd name="connsiteX666" fmla="*/ 873534 w 1314778"/>
                <a:gd name="connsiteY666" fmla="*/ 589654 h 589654"/>
                <a:gd name="connsiteX667" fmla="*/ 874849 w 1314778"/>
                <a:gd name="connsiteY667" fmla="*/ 589654 h 589654"/>
                <a:gd name="connsiteX668" fmla="*/ 876163 w 1314778"/>
                <a:gd name="connsiteY668" fmla="*/ 589654 h 589654"/>
                <a:gd name="connsiteX669" fmla="*/ 877436 w 1314778"/>
                <a:gd name="connsiteY669" fmla="*/ 589654 h 589654"/>
                <a:gd name="connsiteX670" fmla="*/ 878751 w 1314778"/>
                <a:gd name="connsiteY670" fmla="*/ 589654 h 589654"/>
                <a:gd name="connsiteX671" fmla="*/ 880065 w 1314778"/>
                <a:gd name="connsiteY671" fmla="*/ 589654 h 589654"/>
                <a:gd name="connsiteX672" fmla="*/ 881380 w 1314778"/>
                <a:gd name="connsiteY672" fmla="*/ 589654 h 589654"/>
                <a:gd name="connsiteX673" fmla="*/ 882694 w 1314778"/>
                <a:gd name="connsiteY673" fmla="*/ 589654 h 589654"/>
                <a:gd name="connsiteX674" fmla="*/ 884009 w 1314778"/>
                <a:gd name="connsiteY674" fmla="*/ 589654 h 589654"/>
                <a:gd name="connsiteX675" fmla="*/ 885323 w 1314778"/>
                <a:gd name="connsiteY675" fmla="*/ 589654 h 589654"/>
                <a:gd name="connsiteX676" fmla="*/ 886638 w 1314778"/>
                <a:gd name="connsiteY676" fmla="*/ 589654 h 589654"/>
                <a:gd name="connsiteX677" fmla="*/ 887952 w 1314778"/>
                <a:gd name="connsiteY677" fmla="*/ 589654 h 589654"/>
                <a:gd name="connsiteX678" fmla="*/ 889266 w 1314778"/>
                <a:gd name="connsiteY678" fmla="*/ 589654 h 589654"/>
                <a:gd name="connsiteX679" fmla="*/ 890581 w 1314778"/>
                <a:gd name="connsiteY679" fmla="*/ 589654 h 589654"/>
                <a:gd name="connsiteX680" fmla="*/ 891895 w 1314778"/>
                <a:gd name="connsiteY680" fmla="*/ 589654 h 589654"/>
                <a:gd name="connsiteX681" fmla="*/ 893210 w 1314778"/>
                <a:gd name="connsiteY681" fmla="*/ 589654 h 589654"/>
                <a:gd name="connsiteX682" fmla="*/ 894524 w 1314778"/>
                <a:gd name="connsiteY682" fmla="*/ 589654 h 589654"/>
                <a:gd name="connsiteX683" fmla="*/ 895839 w 1314778"/>
                <a:gd name="connsiteY683" fmla="*/ 589654 h 589654"/>
                <a:gd name="connsiteX684" fmla="*/ 897112 w 1314778"/>
                <a:gd name="connsiteY684" fmla="*/ 589654 h 589654"/>
                <a:gd name="connsiteX685" fmla="*/ 898427 w 1314778"/>
                <a:gd name="connsiteY685" fmla="*/ 589654 h 589654"/>
                <a:gd name="connsiteX686" fmla="*/ 899741 w 1314778"/>
                <a:gd name="connsiteY686" fmla="*/ 589654 h 589654"/>
                <a:gd name="connsiteX687" fmla="*/ 901055 w 1314778"/>
                <a:gd name="connsiteY687" fmla="*/ 589654 h 589654"/>
                <a:gd name="connsiteX688" fmla="*/ 902370 w 1314778"/>
                <a:gd name="connsiteY688" fmla="*/ 589654 h 589654"/>
                <a:gd name="connsiteX689" fmla="*/ 903684 w 1314778"/>
                <a:gd name="connsiteY689" fmla="*/ 589654 h 589654"/>
                <a:gd name="connsiteX690" fmla="*/ 904999 w 1314778"/>
                <a:gd name="connsiteY690" fmla="*/ 589654 h 589654"/>
                <a:gd name="connsiteX691" fmla="*/ 906313 w 1314778"/>
                <a:gd name="connsiteY691" fmla="*/ 589654 h 589654"/>
                <a:gd name="connsiteX692" fmla="*/ 907628 w 1314778"/>
                <a:gd name="connsiteY692" fmla="*/ 589654 h 589654"/>
                <a:gd name="connsiteX693" fmla="*/ 908942 w 1314778"/>
                <a:gd name="connsiteY693" fmla="*/ 589654 h 589654"/>
                <a:gd name="connsiteX694" fmla="*/ 910257 w 1314778"/>
                <a:gd name="connsiteY694" fmla="*/ 589654 h 589654"/>
                <a:gd name="connsiteX695" fmla="*/ 911571 w 1314778"/>
                <a:gd name="connsiteY695" fmla="*/ 589654 h 589654"/>
                <a:gd name="connsiteX696" fmla="*/ 912886 w 1314778"/>
                <a:gd name="connsiteY696" fmla="*/ 589654 h 589654"/>
                <a:gd name="connsiteX697" fmla="*/ 914200 w 1314778"/>
                <a:gd name="connsiteY697" fmla="*/ 589654 h 589654"/>
                <a:gd name="connsiteX698" fmla="*/ 915514 w 1314778"/>
                <a:gd name="connsiteY698" fmla="*/ 589654 h 589654"/>
                <a:gd name="connsiteX699" fmla="*/ 916788 w 1314778"/>
                <a:gd name="connsiteY699" fmla="*/ 589654 h 589654"/>
                <a:gd name="connsiteX700" fmla="*/ 918102 w 1314778"/>
                <a:gd name="connsiteY700" fmla="*/ 589654 h 589654"/>
                <a:gd name="connsiteX701" fmla="*/ 919417 w 1314778"/>
                <a:gd name="connsiteY701" fmla="*/ 589654 h 589654"/>
                <a:gd name="connsiteX702" fmla="*/ 920731 w 1314778"/>
                <a:gd name="connsiteY702" fmla="*/ 589654 h 589654"/>
                <a:gd name="connsiteX703" fmla="*/ 922046 w 1314778"/>
                <a:gd name="connsiteY703" fmla="*/ 589654 h 589654"/>
                <a:gd name="connsiteX704" fmla="*/ 923360 w 1314778"/>
                <a:gd name="connsiteY704" fmla="*/ 589654 h 589654"/>
                <a:gd name="connsiteX705" fmla="*/ 924674 w 1314778"/>
                <a:gd name="connsiteY705" fmla="*/ 589654 h 589654"/>
                <a:gd name="connsiteX706" fmla="*/ 925989 w 1314778"/>
                <a:gd name="connsiteY706" fmla="*/ 589654 h 589654"/>
                <a:gd name="connsiteX707" fmla="*/ 927303 w 1314778"/>
                <a:gd name="connsiteY707" fmla="*/ 589654 h 589654"/>
                <a:gd name="connsiteX708" fmla="*/ 928618 w 1314778"/>
                <a:gd name="connsiteY708" fmla="*/ 589654 h 589654"/>
                <a:gd name="connsiteX709" fmla="*/ 929932 w 1314778"/>
                <a:gd name="connsiteY709" fmla="*/ 589654 h 589654"/>
                <a:gd name="connsiteX710" fmla="*/ 931247 w 1314778"/>
                <a:gd name="connsiteY710" fmla="*/ 589654 h 589654"/>
                <a:gd name="connsiteX711" fmla="*/ 932561 w 1314778"/>
                <a:gd name="connsiteY711" fmla="*/ 589654 h 589654"/>
                <a:gd name="connsiteX712" fmla="*/ 933876 w 1314778"/>
                <a:gd name="connsiteY712" fmla="*/ 589654 h 589654"/>
                <a:gd name="connsiteX713" fmla="*/ 935190 w 1314778"/>
                <a:gd name="connsiteY713" fmla="*/ 589654 h 589654"/>
                <a:gd name="connsiteX714" fmla="*/ 936463 w 1314778"/>
                <a:gd name="connsiteY714" fmla="*/ 589654 h 589654"/>
                <a:gd name="connsiteX715" fmla="*/ 937778 w 1314778"/>
                <a:gd name="connsiteY715" fmla="*/ 589654 h 589654"/>
                <a:gd name="connsiteX716" fmla="*/ 939092 w 1314778"/>
                <a:gd name="connsiteY716" fmla="*/ 589654 h 589654"/>
                <a:gd name="connsiteX717" fmla="*/ 940407 w 1314778"/>
                <a:gd name="connsiteY717" fmla="*/ 589654 h 589654"/>
                <a:gd name="connsiteX718" fmla="*/ 941721 w 1314778"/>
                <a:gd name="connsiteY718" fmla="*/ 589654 h 589654"/>
                <a:gd name="connsiteX719" fmla="*/ 943036 w 1314778"/>
                <a:gd name="connsiteY719" fmla="*/ 589654 h 589654"/>
                <a:gd name="connsiteX720" fmla="*/ 944350 w 1314778"/>
                <a:gd name="connsiteY720" fmla="*/ 589654 h 589654"/>
                <a:gd name="connsiteX721" fmla="*/ 945665 w 1314778"/>
                <a:gd name="connsiteY721" fmla="*/ 589654 h 589654"/>
                <a:gd name="connsiteX722" fmla="*/ 946979 w 1314778"/>
                <a:gd name="connsiteY722" fmla="*/ 589654 h 589654"/>
                <a:gd name="connsiteX723" fmla="*/ 948293 w 1314778"/>
                <a:gd name="connsiteY723" fmla="*/ 589654 h 589654"/>
                <a:gd name="connsiteX724" fmla="*/ 949608 w 1314778"/>
                <a:gd name="connsiteY724" fmla="*/ 589654 h 589654"/>
                <a:gd name="connsiteX725" fmla="*/ 950922 w 1314778"/>
                <a:gd name="connsiteY725" fmla="*/ 589654 h 589654"/>
                <a:gd name="connsiteX726" fmla="*/ 952237 w 1314778"/>
                <a:gd name="connsiteY726" fmla="*/ 589654 h 589654"/>
                <a:gd name="connsiteX727" fmla="*/ 953551 w 1314778"/>
                <a:gd name="connsiteY727" fmla="*/ 589654 h 589654"/>
                <a:gd name="connsiteX728" fmla="*/ 954866 w 1314778"/>
                <a:gd name="connsiteY728" fmla="*/ 589654 h 589654"/>
                <a:gd name="connsiteX729" fmla="*/ 956139 w 1314778"/>
                <a:gd name="connsiteY729" fmla="*/ 589654 h 589654"/>
                <a:gd name="connsiteX730" fmla="*/ 957454 w 1314778"/>
                <a:gd name="connsiteY730" fmla="*/ 589654 h 589654"/>
                <a:gd name="connsiteX731" fmla="*/ 958768 w 1314778"/>
                <a:gd name="connsiteY731" fmla="*/ 589654 h 589654"/>
                <a:gd name="connsiteX732" fmla="*/ 960082 w 1314778"/>
                <a:gd name="connsiteY732" fmla="*/ 589654 h 589654"/>
                <a:gd name="connsiteX733" fmla="*/ 961397 w 1314778"/>
                <a:gd name="connsiteY733" fmla="*/ 589654 h 589654"/>
                <a:gd name="connsiteX734" fmla="*/ 962711 w 1314778"/>
                <a:gd name="connsiteY734" fmla="*/ 589654 h 589654"/>
                <a:gd name="connsiteX735" fmla="*/ 964026 w 1314778"/>
                <a:gd name="connsiteY735" fmla="*/ 589654 h 589654"/>
                <a:gd name="connsiteX736" fmla="*/ 965340 w 1314778"/>
                <a:gd name="connsiteY736" fmla="*/ 589654 h 589654"/>
                <a:gd name="connsiteX737" fmla="*/ 966655 w 1314778"/>
                <a:gd name="connsiteY737" fmla="*/ 589654 h 589654"/>
                <a:gd name="connsiteX738" fmla="*/ 967969 w 1314778"/>
                <a:gd name="connsiteY738" fmla="*/ 589654 h 589654"/>
                <a:gd name="connsiteX739" fmla="*/ 969284 w 1314778"/>
                <a:gd name="connsiteY739" fmla="*/ 589654 h 589654"/>
                <a:gd name="connsiteX740" fmla="*/ 970598 w 1314778"/>
                <a:gd name="connsiteY740" fmla="*/ 589654 h 589654"/>
                <a:gd name="connsiteX741" fmla="*/ 971913 w 1314778"/>
                <a:gd name="connsiteY741" fmla="*/ 589654 h 589654"/>
                <a:gd name="connsiteX742" fmla="*/ 973227 w 1314778"/>
                <a:gd name="connsiteY742" fmla="*/ 589654 h 589654"/>
                <a:gd name="connsiteX743" fmla="*/ 974541 w 1314778"/>
                <a:gd name="connsiteY743" fmla="*/ 589654 h 589654"/>
                <a:gd name="connsiteX744" fmla="*/ 975815 w 1314778"/>
                <a:gd name="connsiteY744" fmla="*/ 589654 h 589654"/>
                <a:gd name="connsiteX745" fmla="*/ 977129 w 1314778"/>
                <a:gd name="connsiteY745" fmla="*/ 589654 h 589654"/>
                <a:gd name="connsiteX746" fmla="*/ 978444 w 1314778"/>
                <a:gd name="connsiteY746" fmla="*/ 589654 h 589654"/>
                <a:gd name="connsiteX747" fmla="*/ 979758 w 1314778"/>
                <a:gd name="connsiteY747" fmla="*/ 589654 h 589654"/>
                <a:gd name="connsiteX748" fmla="*/ 981073 w 1314778"/>
                <a:gd name="connsiteY748" fmla="*/ 589654 h 589654"/>
                <a:gd name="connsiteX749" fmla="*/ 982387 w 1314778"/>
                <a:gd name="connsiteY749" fmla="*/ 589654 h 589654"/>
                <a:gd name="connsiteX750" fmla="*/ 983701 w 1314778"/>
                <a:gd name="connsiteY750" fmla="*/ 589654 h 589654"/>
                <a:gd name="connsiteX751" fmla="*/ 985016 w 1314778"/>
                <a:gd name="connsiteY751" fmla="*/ 589654 h 589654"/>
                <a:gd name="connsiteX752" fmla="*/ 986330 w 1314778"/>
                <a:gd name="connsiteY752" fmla="*/ 589654 h 589654"/>
                <a:gd name="connsiteX753" fmla="*/ 987645 w 1314778"/>
                <a:gd name="connsiteY753" fmla="*/ 589654 h 589654"/>
                <a:gd name="connsiteX754" fmla="*/ 988959 w 1314778"/>
                <a:gd name="connsiteY754" fmla="*/ 589654 h 589654"/>
                <a:gd name="connsiteX755" fmla="*/ 990274 w 1314778"/>
                <a:gd name="connsiteY755" fmla="*/ 589654 h 589654"/>
                <a:gd name="connsiteX756" fmla="*/ 991588 w 1314778"/>
                <a:gd name="connsiteY756" fmla="*/ 589654 h 589654"/>
                <a:gd name="connsiteX757" fmla="*/ 992903 w 1314778"/>
                <a:gd name="connsiteY757" fmla="*/ 589654 h 589654"/>
                <a:gd name="connsiteX758" fmla="*/ 994217 w 1314778"/>
                <a:gd name="connsiteY758" fmla="*/ 589654 h 589654"/>
                <a:gd name="connsiteX759" fmla="*/ 995491 w 1314778"/>
                <a:gd name="connsiteY759" fmla="*/ 589654 h 589654"/>
                <a:gd name="connsiteX760" fmla="*/ 996805 w 1314778"/>
                <a:gd name="connsiteY760" fmla="*/ 589654 h 589654"/>
                <a:gd name="connsiteX761" fmla="*/ 998119 w 1314778"/>
                <a:gd name="connsiteY761" fmla="*/ 589654 h 589654"/>
                <a:gd name="connsiteX762" fmla="*/ 999434 w 1314778"/>
                <a:gd name="connsiteY762" fmla="*/ 589654 h 589654"/>
                <a:gd name="connsiteX763" fmla="*/ 1000748 w 1314778"/>
                <a:gd name="connsiteY763" fmla="*/ 589654 h 589654"/>
                <a:gd name="connsiteX764" fmla="*/ 1002063 w 1314778"/>
                <a:gd name="connsiteY764" fmla="*/ 589654 h 589654"/>
                <a:gd name="connsiteX765" fmla="*/ 1003377 w 1314778"/>
                <a:gd name="connsiteY765" fmla="*/ 589654 h 589654"/>
                <a:gd name="connsiteX766" fmla="*/ 1004692 w 1314778"/>
                <a:gd name="connsiteY766" fmla="*/ 589654 h 589654"/>
                <a:gd name="connsiteX767" fmla="*/ 1006006 w 1314778"/>
                <a:gd name="connsiteY767" fmla="*/ 589654 h 589654"/>
                <a:gd name="connsiteX768" fmla="*/ 1007320 w 1314778"/>
                <a:gd name="connsiteY768" fmla="*/ 589654 h 589654"/>
                <a:gd name="connsiteX769" fmla="*/ 1008635 w 1314778"/>
                <a:gd name="connsiteY769" fmla="*/ 589654 h 589654"/>
                <a:gd name="connsiteX770" fmla="*/ 1009949 w 1314778"/>
                <a:gd name="connsiteY770" fmla="*/ 589654 h 589654"/>
                <a:gd name="connsiteX771" fmla="*/ 1011264 w 1314778"/>
                <a:gd name="connsiteY771" fmla="*/ 589654 h 589654"/>
                <a:gd name="connsiteX772" fmla="*/ 1012578 w 1314778"/>
                <a:gd name="connsiteY772" fmla="*/ 589654 h 589654"/>
                <a:gd name="connsiteX773" fmla="*/ 1013893 w 1314778"/>
                <a:gd name="connsiteY773" fmla="*/ 589654 h 589654"/>
                <a:gd name="connsiteX774" fmla="*/ 1015166 w 1314778"/>
                <a:gd name="connsiteY774" fmla="*/ 589654 h 589654"/>
                <a:gd name="connsiteX775" fmla="*/ 1016481 w 1314778"/>
                <a:gd name="connsiteY775" fmla="*/ 589654 h 589654"/>
                <a:gd name="connsiteX776" fmla="*/ 1017795 w 1314778"/>
                <a:gd name="connsiteY776" fmla="*/ 589654 h 589654"/>
                <a:gd name="connsiteX777" fmla="*/ 1019110 w 1314778"/>
                <a:gd name="connsiteY777" fmla="*/ 589654 h 589654"/>
                <a:gd name="connsiteX778" fmla="*/ 1020424 w 1314778"/>
                <a:gd name="connsiteY778" fmla="*/ 589654 h 589654"/>
                <a:gd name="connsiteX779" fmla="*/ 1021738 w 1314778"/>
                <a:gd name="connsiteY779" fmla="*/ 589654 h 589654"/>
                <a:gd name="connsiteX780" fmla="*/ 1023053 w 1314778"/>
                <a:gd name="connsiteY780" fmla="*/ 589654 h 589654"/>
                <a:gd name="connsiteX781" fmla="*/ 1024367 w 1314778"/>
                <a:gd name="connsiteY781" fmla="*/ 589654 h 589654"/>
                <a:gd name="connsiteX782" fmla="*/ 1025682 w 1314778"/>
                <a:gd name="connsiteY782" fmla="*/ 589654 h 589654"/>
                <a:gd name="connsiteX783" fmla="*/ 1026996 w 1314778"/>
                <a:gd name="connsiteY783" fmla="*/ 589654 h 589654"/>
                <a:gd name="connsiteX784" fmla="*/ 1028311 w 1314778"/>
                <a:gd name="connsiteY784" fmla="*/ 589654 h 589654"/>
                <a:gd name="connsiteX785" fmla="*/ 1029625 w 1314778"/>
                <a:gd name="connsiteY785" fmla="*/ 589654 h 589654"/>
                <a:gd name="connsiteX786" fmla="*/ 1030940 w 1314778"/>
                <a:gd name="connsiteY786" fmla="*/ 589654 h 589654"/>
                <a:gd name="connsiteX787" fmla="*/ 1032254 w 1314778"/>
                <a:gd name="connsiteY787" fmla="*/ 589654 h 589654"/>
                <a:gd name="connsiteX788" fmla="*/ 1033568 w 1314778"/>
                <a:gd name="connsiteY788" fmla="*/ 589654 h 589654"/>
                <a:gd name="connsiteX789" fmla="*/ 1034842 w 1314778"/>
                <a:gd name="connsiteY789" fmla="*/ 589654 h 589654"/>
                <a:gd name="connsiteX790" fmla="*/ 1036156 w 1314778"/>
                <a:gd name="connsiteY790" fmla="*/ 589654 h 589654"/>
                <a:gd name="connsiteX791" fmla="*/ 1037471 w 1314778"/>
                <a:gd name="connsiteY791" fmla="*/ 589654 h 589654"/>
                <a:gd name="connsiteX792" fmla="*/ 1038785 w 1314778"/>
                <a:gd name="connsiteY792" fmla="*/ 589654 h 589654"/>
                <a:gd name="connsiteX793" fmla="*/ 1040100 w 1314778"/>
                <a:gd name="connsiteY793" fmla="*/ 589654 h 589654"/>
                <a:gd name="connsiteX794" fmla="*/ 1041414 w 1314778"/>
                <a:gd name="connsiteY794" fmla="*/ 589654 h 589654"/>
                <a:gd name="connsiteX795" fmla="*/ 1042729 w 1314778"/>
                <a:gd name="connsiteY795" fmla="*/ 589654 h 589654"/>
                <a:gd name="connsiteX796" fmla="*/ 1044043 w 1314778"/>
                <a:gd name="connsiteY796" fmla="*/ 589654 h 589654"/>
                <a:gd name="connsiteX797" fmla="*/ 1045357 w 1314778"/>
                <a:gd name="connsiteY797" fmla="*/ 589654 h 589654"/>
                <a:gd name="connsiteX798" fmla="*/ 1046672 w 1314778"/>
                <a:gd name="connsiteY798" fmla="*/ 589654 h 589654"/>
                <a:gd name="connsiteX799" fmla="*/ 1047986 w 1314778"/>
                <a:gd name="connsiteY799" fmla="*/ 589654 h 589654"/>
                <a:gd name="connsiteX800" fmla="*/ 1049301 w 1314778"/>
                <a:gd name="connsiteY800" fmla="*/ 589654 h 589654"/>
                <a:gd name="connsiteX801" fmla="*/ 1050615 w 1314778"/>
                <a:gd name="connsiteY801" fmla="*/ 589654 h 589654"/>
                <a:gd name="connsiteX802" fmla="*/ 1051930 w 1314778"/>
                <a:gd name="connsiteY802" fmla="*/ 589654 h 589654"/>
                <a:gd name="connsiteX803" fmla="*/ 1053245 w 1314778"/>
                <a:gd name="connsiteY803" fmla="*/ 589654 h 589654"/>
                <a:gd name="connsiteX804" fmla="*/ 1054517 w 1314778"/>
                <a:gd name="connsiteY804" fmla="*/ 589654 h 589654"/>
                <a:gd name="connsiteX805" fmla="*/ 1055832 w 1314778"/>
                <a:gd name="connsiteY805" fmla="*/ 589654 h 589654"/>
                <a:gd name="connsiteX806" fmla="*/ 1057147 w 1314778"/>
                <a:gd name="connsiteY806" fmla="*/ 589654 h 589654"/>
                <a:gd name="connsiteX807" fmla="*/ 1058461 w 1314778"/>
                <a:gd name="connsiteY807" fmla="*/ 589654 h 589654"/>
                <a:gd name="connsiteX808" fmla="*/ 1059775 w 1314778"/>
                <a:gd name="connsiteY808" fmla="*/ 589654 h 589654"/>
                <a:gd name="connsiteX809" fmla="*/ 1061090 w 1314778"/>
                <a:gd name="connsiteY809" fmla="*/ 589654 h 589654"/>
                <a:gd name="connsiteX810" fmla="*/ 1062405 w 1314778"/>
                <a:gd name="connsiteY810" fmla="*/ 589654 h 589654"/>
                <a:gd name="connsiteX811" fmla="*/ 1063719 w 1314778"/>
                <a:gd name="connsiteY811" fmla="*/ 589654 h 589654"/>
                <a:gd name="connsiteX812" fmla="*/ 1065033 w 1314778"/>
                <a:gd name="connsiteY812" fmla="*/ 589654 h 589654"/>
                <a:gd name="connsiteX813" fmla="*/ 1066348 w 1314778"/>
                <a:gd name="connsiteY813" fmla="*/ 589654 h 589654"/>
                <a:gd name="connsiteX814" fmla="*/ 1067662 w 1314778"/>
                <a:gd name="connsiteY814" fmla="*/ 589654 h 589654"/>
                <a:gd name="connsiteX815" fmla="*/ 1068976 w 1314778"/>
                <a:gd name="connsiteY815" fmla="*/ 589654 h 589654"/>
                <a:gd name="connsiteX816" fmla="*/ 1070291 w 1314778"/>
                <a:gd name="connsiteY816" fmla="*/ 589654 h 589654"/>
                <a:gd name="connsiteX817" fmla="*/ 1071606 w 1314778"/>
                <a:gd name="connsiteY817" fmla="*/ 589654 h 589654"/>
                <a:gd name="connsiteX818" fmla="*/ 1072920 w 1314778"/>
                <a:gd name="connsiteY818" fmla="*/ 589654 h 589654"/>
                <a:gd name="connsiteX819" fmla="*/ 1074234 w 1314778"/>
                <a:gd name="connsiteY819" fmla="*/ 589654 h 589654"/>
                <a:gd name="connsiteX820" fmla="*/ 1075508 w 1314778"/>
                <a:gd name="connsiteY820" fmla="*/ 589654 h 589654"/>
                <a:gd name="connsiteX821" fmla="*/ 1076823 w 1314778"/>
                <a:gd name="connsiteY821" fmla="*/ 589654 h 589654"/>
                <a:gd name="connsiteX822" fmla="*/ 1078136 w 1314778"/>
                <a:gd name="connsiteY822" fmla="*/ 589654 h 589654"/>
                <a:gd name="connsiteX823" fmla="*/ 1079451 w 1314778"/>
                <a:gd name="connsiteY823" fmla="*/ 589654 h 589654"/>
                <a:gd name="connsiteX824" fmla="*/ 1080766 w 1314778"/>
                <a:gd name="connsiteY824" fmla="*/ 589654 h 589654"/>
                <a:gd name="connsiteX825" fmla="*/ 1082080 w 1314778"/>
                <a:gd name="connsiteY825" fmla="*/ 589654 h 589654"/>
                <a:gd name="connsiteX826" fmla="*/ 1083394 w 1314778"/>
                <a:gd name="connsiteY826" fmla="*/ 589654 h 589654"/>
                <a:gd name="connsiteX827" fmla="*/ 1084709 w 1314778"/>
                <a:gd name="connsiteY827" fmla="*/ 589654 h 589654"/>
                <a:gd name="connsiteX828" fmla="*/ 1086024 w 1314778"/>
                <a:gd name="connsiteY828" fmla="*/ 589654 h 589654"/>
                <a:gd name="connsiteX829" fmla="*/ 1087338 w 1314778"/>
                <a:gd name="connsiteY829" fmla="*/ 589654 h 589654"/>
                <a:gd name="connsiteX830" fmla="*/ 1088652 w 1314778"/>
                <a:gd name="connsiteY830" fmla="*/ 589654 h 589654"/>
                <a:gd name="connsiteX831" fmla="*/ 1089967 w 1314778"/>
                <a:gd name="connsiteY831" fmla="*/ 589654 h 589654"/>
                <a:gd name="connsiteX832" fmla="*/ 1091281 w 1314778"/>
                <a:gd name="connsiteY832" fmla="*/ 589654 h 589654"/>
                <a:gd name="connsiteX833" fmla="*/ 1092596 w 1314778"/>
                <a:gd name="connsiteY833" fmla="*/ 589654 h 589654"/>
                <a:gd name="connsiteX834" fmla="*/ 1093910 w 1314778"/>
                <a:gd name="connsiteY834" fmla="*/ 589654 h 589654"/>
                <a:gd name="connsiteX835" fmla="*/ 1095184 w 1314778"/>
                <a:gd name="connsiteY835" fmla="*/ 589654 h 589654"/>
                <a:gd name="connsiteX836" fmla="*/ 1096498 w 1314778"/>
                <a:gd name="connsiteY836" fmla="*/ 589654 h 589654"/>
                <a:gd name="connsiteX837" fmla="*/ 1097812 w 1314778"/>
                <a:gd name="connsiteY837" fmla="*/ 589654 h 589654"/>
                <a:gd name="connsiteX838" fmla="*/ 1099127 w 1314778"/>
                <a:gd name="connsiteY838" fmla="*/ 589654 h 589654"/>
                <a:gd name="connsiteX839" fmla="*/ 1100442 w 1314778"/>
                <a:gd name="connsiteY839" fmla="*/ 589654 h 589654"/>
                <a:gd name="connsiteX840" fmla="*/ 1101756 w 1314778"/>
                <a:gd name="connsiteY840" fmla="*/ 589654 h 589654"/>
                <a:gd name="connsiteX841" fmla="*/ 1103070 w 1314778"/>
                <a:gd name="connsiteY841" fmla="*/ 589654 h 589654"/>
                <a:gd name="connsiteX842" fmla="*/ 1104385 w 1314778"/>
                <a:gd name="connsiteY842" fmla="*/ 589654 h 589654"/>
                <a:gd name="connsiteX843" fmla="*/ 1105699 w 1314778"/>
                <a:gd name="connsiteY843" fmla="*/ 589654 h 589654"/>
                <a:gd name="connsiteX844" fmla="*/ 1107013 w 1314778"/>
                <a:gd name="connsiteY844" fmla="*/ 589654 h 589654"/>
                <a:gd name="connsiteX845" fmla="*/ 1108328 w 1314778"/>
                <a:gd name="connsiteY845" fmla="*/ 589654 h 589654"/>
                <a:gd name="connsiteX846" fmla="*/ 1109643 w 1314778"/>
                <a:gd name="connsiteY846" fmla="*/ 589654 h 589654"/>
                <a:gd name="connsiteX847" fmla="*/ 1110957 w 1314778"/>
                <a:gd name="connsiteY847" fmla="*/ 589654 h 589654"/>
                <a:gd name="connsiteX848" fmla="*/ 1112271 w 1314778"/>
                <a:gd name="connsiteY848" fmla="*/ 589654 h 589654"/>
                <a:gd name="connsiteX849" fmla="*/ 1113586 w 1314778"/>
                <a:gd name="connsiteY849" fmla="*/ 589654 h 589654"/>
                <a:gd name="connsiteX850" fmla="*/ 1114860 w 1314778"/>
                <a:gd name="connsiteY850" fmla="*/ 589654 h 589654"/>
                <a:gd name="connsiteX851" fmla="*/ 1116173 w 1314778"/>
                <a:gd name="connsiteY851" fmla="*/ 589654 h 589654"/>
                <a:gd name="connsiteX852" fmla="*/ 1117488 w 1314778"/>
                <a:gd name="connsiteY852" fmla="*/ 589654 h 589654"/>
                <a:gd name="connsiteX853" fmla="*/ 1118803 w 1314778"/>
                <a:gd name="connsiteY853" fmla="*/ 589654 h 589654"/>
                <a:gd name="connsiteX854" fmla="*/ 1120117 w 1314778"/>
                <a:gd name="connsiteY854" fmla="*/ 589654 h 589654"/>
                <a:gd name="connsiteX855" fmla="*/ 1121431 w 1314778"/>
                <a:gd name="connsiteY855" fmla="*/ 589654 h 589654"/>
                <a:gd name="connsiteX856" fmla="*/ 1122746 w 1314778"/>
                <a:gd name="connsiteY856" fmla="*/ 589654 h 589654"/>
                <a:gd name="connsiteX857" fmla="*/ 1124061 w 1314778"/>
                <a:gd name="connsiteY857" fmla="*/ 589654 h 589654"/>
                <a:gd name="connsiteX858" fmla="*/ 1125375 w 1314778"/>
                <a:gd name="connsiteY858" fmla="*/ 589654 h 589654"/>
                <a:gd name="connsiteX859" fmla="*/ 1126689 w 1314778"/>
                <a:gd name="connsiteY859" fmla="*/ 589654 h 589654"/>
                <a:gd name="connsiteX860" fmla="*/ 1128004 w 1314778"/>
                <a:gd name="connsiteY860" fmla="*/ 589654 h 589654"/>
                <a:gd name="connsiteX861" fmla="*/ 1129318 w 1314778"/>
                <a:gd name="connsiteY861" fmla="*/ 589654 h 589654"/>
                <a:gd name="connsiteX862" fmla="*/ 1130632 w 1314778"/>
                <a:gd name="connsiteY862" fmla="*/ 589654 h 589654"/>
                <a:gd name="connsiteX863" fmla="*/ 1131947 w 1314778"/>
                <a:gd name="connsiteY863" fmla="*/ 589654 h 589654"/>
                <a:gd name="connsiteX864" fmla="*/ 1133262 w 1314778"/>
                <a:gd name="connsiteY864" fmla="*/ 589654 h 589654"/>
                <a:gd name="connsiteX865" fmla="*/ 1134535 w 1314778"/>
                <a:gd name="connsiteY865" fmla="*/ 589654 h 589654"/>
                <a:gd name="connsiteX866" fmla="*/ 1135849 w 1314778"/>
                <a:gd name="connsiteY866" fmla="*/ 589654 h 589654"/>
                <a:gd name="connsiteX867" fmla="*/ 1137164 w 1314778"/>
                <a:gd name="connsiteY867" fmla="*/ 589654 h 589654"/>
                <a:gd name="connsiteX868" fmla="*/ 1138479 w 1314778"/>
                <a:gd name="connsiteY868" fmla="*/ 589654 h 589654"/>
                <a:gd name="connsiteX869" fmla="*/ 1139792 w 1314778"/>
                <a:gd name="connsiteY869" fmla="*/ 589654 h 589654"/>
                <a:gd name="connsiteX870" fmla="*/ 1141107 w 1314778"/>
                <a:gd name="connsiteY870" fmla="*/ 589654 h 589654"/>
                <a:gd name="connsiteX871" fmla="*/ 1142422 w 1314778"/>
                <a:gd name="connsiteY871" fmla="*/ 589654 h 589654"/>
                <a:gd name="connsiteX872" fmla="*/ 1143736 w 1314778"/>
                <a:gd name="connsiteY872" fmla="*/ 589654 h 589654"/>
                <a:gd name="connsiteX873" fmla="*/ 1145050 w 1314778"/>
                <a:gd name="connsiteY873" fmla="*/ 589654 h 589654"/>
                <a:gd name="connsiteX874" fmla="*/ 1146365 w 1314778"/>
                <a:gd name="connsiteY874" fmla="*/ 589654 h 589654"/>
                <a:gd name="connsiteX875" fmla="*/ 1147680 w 1314778"/>
                <a:gd name="connsiteY875" fmla="*/ 589654 h 589654"/>
                <a:gd name="connsiteX876" fmla="*/ 1148994 w 1314778"/>
                <a:gd name="connsiteY876" fmla="*/ 589654 h 589654"/>
                <a:gd name="connsiteX877" fmla="*/ 1150308 w 1314778"/>
                <a:gd name="connsiteY877" fmla="*/ 589654 h 589654"/>
                <a:gd name="connsiteX878" fmla="*/ 1151623 w 1314778"/>
                <a:gd name="connsiteY878" fmla="*/ 589654 h 589654"/>
                <a:gd name="connsiteX879" fmla="*/ 1152937 w 1314778"/>
                <a:gd name="connsiteY879" fmla="*/ 589654 h 589654"/>
                <a:gd name="connsiteX880" fmla="*/ 1154210 w 1314778"/>
                <a:gd name="connsiteY880" fmla="*/ 589654 h 589654"/>
                <a:gd name="connsiteX881" fmla="*/ 1155525 w 1314778"/>
                <a:gd name="connsiteY881" fmla="*/ 589654 h 589654"/>
                <a:gd name="connsiteX882" fmla="*/ 1156840 w 1314778"/>
                <a:gd name="connsiteY882" fmla="*/ 589654 h 589654"/>
                <a:gd name="connsiteX883" fmla="*/ 1158154 w 1314778"/>
                <a:gd name="connsiteY883" fmla="*/ 589654 h 589654"/>
                <a:gd name="connsiteX884" fmla="*/ 1159468 w 1314778"/>
                <a:gd name="connsiteY884" fmla="*/ 589654 h 589654"/>
                <a:gd name="connsiteX885" fmla="*/ 1160783 w 1314778"/>
                <a:gd name="connsiteY885" fmla="*/ 589654 h 589654"/>
                <a:gd name="connsiteX886" fmla="*/ 1162098 w 1314778"/>
                <a:gd name="connsiteY886" fmla="*/ 589654 h 589654"/>
                <a:gd name="connsiteX887" fmla="*/ 1163411 w 1314778"/>
                <a:gd name="connsiteY887" fmla="*/ 589654 h 589654"/>
                <a:gd name="connsiteX888" fmla="*/ 1164726 w 1314778"/>
                <a:gd name="connsiteY888" fmla="*/ 589654 h 589654"/>
                <a:gd name="connsiteX889" fmla="*/ 1166041 w 1314778"/>
                <a:gd name="connsiteY889" fmla="*/ 589654 h 589654"/>
                <a:gd name="connsiteX890" fmla="*/ 1167355 w 1314778"/>
                <a:gd name="connsiteY890" fmla="*/ 589654 h 589654"/>
                <a:gd name="connsiteX891" fmla="*/ 1168669 w 1314778"/>
                <a:gd name="connsiteY891" fmla="*/ 589654 h 589654"/>
                <a:gd name="connsiteX892" fmla="*/ 1169984 w 1314778"/>
                <a:gd name="connsiteY892" fmla="*/ 589654 h 589654"/>
                <a:gd name="connsiteX893" fmla="*/ 1171299 w 1314778"/>
                <a:gd name="connsiteY893" fmla="*/ 589654 h 589654"/>
                <a:gd name="connsiteX894" fmla="*/ 1172613 w 1314778"/>
                <a:gd name="connsiteY894" fmla="*/ 589654 h 589654"/>
                <a:gd name="connsiteX895" fmla="*/ 1173886 w 1314778"/>
                <a:gd name="connsiteY895" fmla="*/ 589654 h 589654"/>
                <a:gd name="connsiteX896" fmla="*/ 1175201 w 1314778"/>
                <a:gd name="connsiteY896" fmla="*/ 589654 h 589654"/>
                <a:gd name="connsiteX897" fmla="*/ 1176515 w 1314778"/>
                <a:gd name="connsiteY897" fmla="*/ 589654 h 589654"/>
                <a:gd name="connsiteX898" fmla="*/ 1177829 w 1314778"/>
                <a:gd name="connsiteY898" fmla="*/ 589654 h 589654"/>
                <a:gd name="connsiteX899" fmla="*/ 1179144 w 1314778"/>
                <a:gd name="connsiteY899" fmla="*/ 589654 h 589654"/>
                <a:gd name="connsiteX900" fmla="*/ 1180459 w 1314778"/>
                <a:gd name="connsiteY900" fmla="*/ 589654 h 589654"/>
                <a:gd name="connsiteX901" fmla="*/ 1181773 w 1314778"/>
                <a:gd name="connsiteY901" fmla="*/ 589654 h 589654"/>
                <a:gd name="connsiteX902" fmla="*/ 1183087 w 1314778"/>
                <a:gd name="connsiteY902" fmla="*/ 589654 h 589654"/>
                <a:gd name="connsiteX903" fmla="*/ 1184402 w 1314778"/>
                <a:gd name="connsiteY903" fmla="*/ 589654 h 589654"/>
                <a:gd name="connsiteX904" fmla="*/ 1185717 w 1314778"/>
                <a:gd name="connsiteY904" fmla="*/ 589654 h 589654"/>
                <a:gd name="connsiteX905" fmla="*/ 1187030 w 1314778"/>
                <a:gd name="connsiteY905" fmla="*/ 589654 h 589654"/>
                <a:gd name="connsiteX906" fmla="*/ 1188345 w 1314778"/>
                <a:gd name="connsiteY906" fmla="*/ 589654 h 589654"/>
                <a:gd name="connsiteX907" fmla="*/ 1189660 w 1314778"/>
                <a:gd name="connsiteY907" fmla="*/ 589654 h 589654"/>
                <a:gd name="connsiteX908" fmla="*/ 1190974 w 1314778"/>
                <a:gd name="connsiteY908" fmla="*/ 589654 h 589654"/>
                <a:gd name="connsiteX909" fmla="*/ 1192288 w 1314778"/>
                <a:gd name="connsiteY909" fmla="*/ 589654 h 589654"/>
                <a:gd name="connsiteX910" fmla="*/ 1193562 w 1314778"/>
                <a:gd name="connsiteY910" fmla="*/ 589654 h 589654"/>
                <a:gd name="connsiteX911" fmla="*/ 1194877 w 1314778"/>
                <a:gd name="connsiteY911" fmla="*/ 589654 h 589654"/>
                <a:gd name="connsiteX912" fmla="*/ 1196190 w 1314778"/>
                <a:gd name="connsiteY912" fmla="*/ 589654 h 589654"/>
                <a:gd name="connsiteX913" fmla="*/ 1197505 w 1314778"/>
                <a:gd name="connsiteY913" fmla="*/ 589654 h 589654"/>
                <a:gd name="connsiteX914" fmla="*/ 1198820 w 1314778"/>
                <a:gd name="connsiteY914" fmla="*/ 589654 h 589654"/>
                <a:gd name="connsiteX915" fmla="*/ 1200134 w 1314778"/>
                <a:gd name="connsiteY915" fmla="*/ 589654 h 589654"/>
                <a:gd name="connsiteX916" fmla="*/ 1201448 w 1314778"/>
                <a:gd name="connsiteY916" fmla="*/ 589654 h 589654"/>
                <a:gd name="connsiteX917" fmla="*/ 1202763 w 1314778"/>
                <a:gd name="connsiteY917" fmla="*/ 589654 h 589654"/>
                <a:gd name="connsiteX918" fmla="*/ 1204078 w 1314778"/>
                <a:gd name="connsiteY918" fmla="*/ 589654 h 589654"/>
                <a:gd name="connsiteX919" fmla="*/ 1205392 w 1314778"/>
                <a:gd name="connsiteY919" fmla="*/ 589654 h 589654"/>
                <a:gd name="connsiteX920" fmla="*/ 1206706 w 1314778"/>
                <a:gd name="connsiteY920" fmla="*/ 589654 h 589654"/>
                <a:gd name="connsiteX921" fmla="*/ 1208021 w 1314778"/>
                <a:gd name="connsiteY921" fmla="*/ 589654 h 589654"/>
                <a:gd name="connsiteX922" fmla="*/ 1209336 w 1314778"/>
                <a:gd name="connsiteY922" fmla="*/ 589654 h 589654"/>
                <a:gd name="connsiteX923" fmla="*/ 1210650 w 1314778"/>
                <a:gd name="connsiteY923" fmla="*/ 589654 h 589654"/>
                <a:gd name="connsiteX924" fmla="*/ 1211964 w 1314778"/>
                <a:gd name="connsiteY924" fmla="*/ 589654 h 589654"/>
                <a:gd name="connsiteX925" fmla="*/ 1213238 w 1314778"/>
                <a:gd name="connsiteY925" fmla="*/ 589654 h 589654"/>
                <a:gd name="connsiteX926" fmla="*/ 1214552 w 1314778"/>
                <a:gd name="connsiteY926" fmla="*/ 589654 h 589654"/>
                <a:gd name="connsiteX927" fmla="*/ 1215866 w 1314778"/>
                <a:gd name="connsiteY927" fmla="*/ 589654 h 589654"/>
                <a:gd name="connsiteX928" fmla="*/ 1217181 w 1314778"/>
                <a:gd name="connsiteY928" fmla="*/ 589654 h 589654"/>
                <a:gd name="connsiteX929" fmla="*/ 1218496 w 1314778"/>
                <a:gd name="connsiteY929" fmla="*/ 589654 h 589654"/>
                <a:gd name="connsiteX930" fmla="*/ 1219810 w 1314778"/>
                <a:gd name="connsiteY930" fmla="*/ 589654 h 589654"/>
                <a:gd name="connsiteX931" fmla="*/ 1221124 w 1314778"/>
                <a:gd name="connsiteY931" fmla="*/ 589654 h 589654"/>
                <a:gd name="connsiteX932" fmla="*/ 1222439 w 1314778"/>
                <a:gd name="connsiteY932" fmla="*/ 589654 h 589654"/>
                <a:gd name="connsiteX933" fmla="*/ 1223753 w 1314778"/>
                <a:gd name="connsiteY933" fmla="*/ 589654 h 589654"/>
                <a:gd name="connsiteX934" fmla="*/ 1225067 w 1314778"/>
                <a:gd name="connsiteY934" fmla="*/ 589654 h 589654"/>
                <a:gd name="connsiteX935" fmla="*/ 1226382 w 1314778"/>
                <a:gd name="connsiteY935" fmla="*/ 589654 h 589654"/>
                <a:gd name="connsiteX936" fmla="*/ 1227697 w 1314778"/>
                <a:gd name="connsiteY936" fmla="*/ 589654 h 589654"/>
                <a:gd name="connsiteX937" fmla="*/ 1229011 w 1314778"/>
                <a:gd name="connsiteY937" fmla="*/ 589654 h 589654"/>
                <a:gd name="connsiteX938" fmla="*/ 1230325 w 1314778"/>
                <a:gd name="connsiteY938" fmla="*/ 589654 h 589654"/>
                <a:gd name="connsiteX939" fmla="*/ 1231640 w 1314778"/>
                <a:gd name="connsiteY939" fmla="*/ 589654 h 589654"/>
                <a:gd name="connsiteX940" fmla="*/ 1232914 w 1314778"/>
                <a:gd name="connsiteY940" fmla="*/ 589654 h 589654"/>
                <a:gd name="connsiteX941" fmla="*/ 1234227 w 1314778"/>
                <a:gd name="connsiteY941" fmla="*/ 589654 h 589654"/>
                <a:gd name="connsiteX942" fmla="*/ 1235542 w 1314778"/>
                <a:gd name="connsiteY942" fmla="*/ 589654 h 589654"/>
                <a:gd name="connsiteX943" fmla="*/ 1236857 w 1314778"/>
                <a:gd name="connsiteY943" fmla="*/ 589654 h 589654"/>
                <a:gd name="connsiteX944" fmla="*/ 1238171 w 1314778"/>
                <a:gd name="connsiteY944" fmla="*/ 589654 h 589654"/>
                <a:gd name="connsiteX945" fmla="*/ 1239485 w 1314778"/>
                <a:gd name="connsiteY945" fmla="*/ 589654 h 589654"/>
                <a:gd name="connsiteX946" fmla="*/ 1240800 w 1314778"/>
                <a:gd name="connsiteY946" fmla="*/ 589654 h 589654"/>
                <a:gd name="connsiteX947" fmla="*/ 1242115 w 1314778"/>
                <a:gd name="connsiteY947" fmla="*/ 589654 h 589654"/>
                <a:gd name="connsiteX948" fmla="*/ 1243429 w 1314778"/>
                <a:gd name="connsiteY948" fmla="*/ 589654 h 589654"/>
                <a:gd name="connsiteX949" fmla="*/ 1244743 w 1314778"/>
                <a:gd name="connsiteY949" fmla="*/ 589654 h 589654"/>
                <a:gd name="connsiteX950" fmla="*/ 1246058 w 1314778"/>
                <a:gd name="connsiteY950" fmla="*/ 589654 h 589654"/>
                <a:gd name="connsiteX951" fmla="*/ 1247372 w 1314778"/>
                <a:gd name="connsiteY951" fmla="*/ 589654 h 589654"/>
                <a:gd name="connsiteX952" fmla="*/ 1248686 w 1314778"/>
                <a:gd name="connsiteY952" fmla="*/ 589654 h 589654"/>
                <a:gd name="connsiteX953" fmla="*/ 1250001 w 1314778"/>
                <a:gd name="connsiteY953" fmla="*/ 589654 h 589654"/>
                <a:gd name="connsiteX954" fmla="*/ 1251316 w 1314778"/>
                <a:gd name="connsiteY954" fmla="*/ 589654 h 589654"/>
                <a:gd name="connsiteX955" fmla="*/ 1252589 w 1314778"/>
                <a:gd name="connsiteY955" fmla="*/ 589654 h 589654"/>
                <a:gd name="connsiteX956" fmla="*/ 1253903 w 1314778"/>
                <a:gd name="connsiteY956" fmla="*/ 589654 h 589654"/>
                <a:gd name="connsiteX957" fmla="*/ 1255218 w 1314778"/>
                <a:gd name="connsiteY957" fmla="*/ 589654 h 589654"/>
                <a:gd name="connsiteX958" fmla="*/ 1256533 w 1314778"/>
                <a:gd name="connsiteY958" fmla="*/ 589654 h 589654"/>
                <a:gd name="connsiteX959" fmla="*/ 1257846 w 1314778"/>
                <a:gd name="connsiteY959" fmla="*/ 589654 h 589654"/>
                <a:gd name="connsiteX960" fmla="*/ 1259161 w 1314778"/>
                <a:gd name="connsiteY960" fmla="*/ 589654 h 589654"/>
                <a:gd name="connsiteX961" fmla="*/ 1260476 w 1314778"/>
                <a:gd name="connsiteY961" fmla="*/ 589654 h 589654"/>
                <a:gd name="connsiteX962" fmla="*/ 1261790 w 1314778"/>
                <a:gd name="connsiteY962" fmla="*/ 589654 h 589654"/>
                <a:gd name="connsiteX963" fmla="*/ 1263104 w 1314778"/>
                <a:gd name="connsiteY963" fmla="*/ 589654 h 589654"/>
                <a:gd name="connsiteX964" fmla="*/ 1264419 w 1314778"/>
                <a:gd name="connsiteY964" fmla="*/ 589654 h 589654"/>
                <a:gd name="connsiteX965" fmla="*/ 1265734 w 1314778"/>
                <a:gd name="connsiteY965" fmla="*/ 589654 h 589654"/>
                <a:gd name="connsiteX966" fmla="*/ 1267048 w 1314778"/>
                <a:gd name="connsiteY966" fmla="*/ 589654 h 589654"/>
                <a:gd name="connsiteX967" fmla="*/ 1268362 w 1314778"/>
                <a:gd name="connsiteY967" fmla="*/ 589654 h 589654"/>
                <a:gd name="connsiteX968" fmla="*/ 1269677 w 1314778"/>
                <a:gd name="connsiteY968" fmla="*/ 589654 h 589654"/>
                <a:gd name="connsiteX969" fmla="*/ 1270991 w 1314778"/>
                <a:gd name="connsiteY969" fmla="*/ 589654 h 589654"/>
                <a:gd name="connsiteX970" fmla="*/ 1272264 w 1314778"/>
                <a:gd name="connsiteY970" fmla="*/ 589654 h 589654"/>
                <a:gd name="connsiteX971" fmla="*/ 1273579 w 1314778"/>
                <a:gd name="connsiteY971" fmla="*/ 589654 h 589654"/>
                <a:gd name="connsiteX972" fmla="*/ 1274894 w 1314778"/>
                <a:gd name="connsiteY972" fmla="*/ 589654 h 589654"/>
                <a:gd name="connsiteX973" fmla="*/ 1276208 w 1314778"/>
                <a:gd name="connsiteY973" fmla="*/ 589654 h 589654"/>
                <a:gd name="connsiteX974" fmla="*/ 1277522 w 1314778"/>
                <a:gd name="connsiteY974" fmla="*/ 589654 h 589654"/>
                <a:gd name="connsiteX975" fmla="*/ 1278837 w 1314778"/>
                <a:gd name="connsiteY975" fmla="*/ 589654 h 589654"/>
                <a:gd name="connsiteX976" fmla="*/ 1280152 w 1314778"/>
                <a:gd name="connsiteY976" fmla="*/ 589654 h 589654"/>
                <a:gd name="connsiteX977" fmla="*/ 1281465 w 1314778"/>
                <a:gd name="connsiteY977" fmla="*/ 589654 h 589654"/>
                <a:gd name="connsiteX978" fmla="*/ 1282780 w 1314778"/>
                <a:gd name="connsiteY978" fmla="*/ 589654 h 589654"/>
                <a:gd name="connsiteX979" fmla="*/ 1284095 w 1314778"/>
                <a:gd name="connsiteY979" fmla="*/ 589654 h 589654"/>
                <a:gd name="connsiteX980" fmla="*/ 1285409 w 1314778"/>
                <a:gd name="connsiteY980" fmla="*/ 589654 h 589654"/>
                <a:gd name="connsiteX981" fmla="*/ 1286723 w 1314778"/>
                <a:gd name="connsiteY981" fmla="*/ 589654 h 589654"/>
                <a:gd name="connsiteX982" fmla="*/ 1288038 w 1314778"/>
                <a:gd name="connsiteY982" fmla="*/ 589654 h 589654"/>
                <a:gd name="connsiteX983" fmla="*/ 1289353 w 1314778"/>
                <a:gd name="connsiteY983" fmla="*/ 589654 h 589654"/>
                <a:gd name="connsiteX984" fmla="*/ 1290667 w 1314778"/>
                <a:gd name="connsiteY984" fmla="*/ 589654 h 589654"/>
                <a:gd name="connsiteX985" fmla="*/ 1291981 w 1314778"/>
                <a:gd name="connsiteY985" fmla="*/ 589654 h 589654"/>
                <a:gd name="connsiteX986" fmla="*/ 1293255 w 1314778"/>
                <a:gd name="connsiteY986" fmla="*/ 589654 h 589654"/>
                <a:gd name="connsiteX987" fmla="*/ 1294570 w 1314778"/>
                <a:gd name="connsiteY987" fmla="*/ 589654 h 589654"/>
                <a:gd name="connsiteX988" fmla="*/ 1295883 w 1314778"/>
                <a:gd name="connsiteY988" fmla="*/ 589654 h 589654"/>
                <a:gd name="connsiteX989" fmla="*/ 1297198 w 1314778"/>
                <a:gd name="connsiteY989" fmla="*/ 589654 h 589654"/>
                <a:gd name="connsiteX990" fmla="*/ 1298513 w 1314778"/>
                <a:gd name="connsiteY990" fmla="*/ 589654 h 589654"/>
                <a:gd name="connsiteX991" fmla="*/ 1299827 w 1314778"/>
                <a:gd name="connsiteY991" fmla="*/ 589654 h 589654"/>
                <a:gd name="connsiteX992" fmla="*/ 1301141 w 1314778"/>
                <a:gd name="connsiteY992" fmla="*/ 589654 h 589654"/>
                <a:gd name="connsiteX993" fmla="*/ 1302456 w 1314778"/>
                <a:gd name="connsiteY993" fmla="*/ 589654 h 589654"/>
                <a:gd name="connsiteX994" fmla="*/ 1303771 w 1314778"/>
                <a:gd name="connsiteY994" fmla="*/ 589654 h 589654"/>
                <a:gd name="connsiteX995" fmla="*/ 1305084 w 1314778"/>
                <a:gd name="connsiteY995" fmla="*/ 589654 h 589654"/>
                <a:gd name="connsiteX996" fmla="*/ 1306399 w 1314778"/>
                <a:gd name="connsiteY996" fmla="*/ 589654 h 589654"/>
                <a:gd name="connsiteX997" fmla="*/ 1307714 w 1314778"/>
                <a:gd name="connsiteY997" fmla="*/ 589654 h 589654"/>
                <a:gd name="connsiteX998" fmla="*/ 1309028 w 1314778"/>
                <a:gd name="connsiteY998" fmla="*/ 589654 h 589654"/>
                <a:gd name="connsiteX999" fmla="*/ 1310342 w 1314778"/>
                <a:gd name="connsiteY999" fmla="*/ 589654 h 589654"/>
                <a:gd name="connsiteX1000" fmla="*/ 1311657 w 1314778"/>
                <a:gd name="connsiteY1000" fmla="*/ 589654 h 589654"/>
                <a:gd name="connsiteX1001" fmla="*/ 1312931 w 1314778"/>
                <a:gd name="connsiteY1001" fmla="*/ 589654 h 589654"/>
                <a:gd name="connsiteX1002" fmla="*/ 1314244 w 1314778"/>
                <a:gd name="connsiteY1002" fmla="*/ 589654 h 589654"/>
                <a:gd name="connsiteX1003" fmla="*/ 1314779 w 1314778"/>
                <a:gd name="connsiteY1003" fmla="*/ 589654 h 5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589654">
                  <a:moveTo>
                    <a:pt x="0" y="589654"/>
                  </a:moveTo>
                  <a:lnTo>
                    <a:pt x="1232" y="589654"/>
                  </a:lnTo>
                  <a:lnTo>
                    <a:pt x="2547" y="589654"/>
                  </a:lnTo>
                  <a:lnTo>
                    <a:pt x="3861" y="589654"/>
                  </a:lnTo>
                  <a:lnTo>
                    <a:pt x="5135" y="589654"/>
                  </a:lnTo>
                  <a:lnTo>
                    <a:pt x="6449" y="589654"/>
                  </a:lnTo>
                  <a:lnTo>
                    <a:pt x="7764" y="589654"/>
                  </a:lnTo>
                  <a:lnTo>
                    <a:pt x="9078" y="589654"/>
                  </a:lnTo>
                  <a:lnTo>
                    <a:pt x="10392" y="589654"/>
                  </a:lnTo>
                  <a:lnTo>
                    <a:pt x="11707" y="589654"/>
                  </a:lnTo>
                  <a:lnTo>
                    <a:pt x="13021" y="589654"/>
                  </a:lnTo>
                  <a:lnTo>
                    <a:pt x="14336" y="589654"/>
                  </a:lnTo>
                  <a:lnTo>
                    <a:pt x="15650" y="589654"/>
                  </a:lnTo>
                  <a:lnTo>
                    <a:pt x="16965" y="589654"/>
                  </a:lnTo>
                  <a:lnTo>
                    <a:pt x="18279" y="589654"/>
                  </a:lnTo>
                  <a:lnTo>
                    <a:pt x="19594" y="589654"/>
                  </a:lnTo>
                  <a:lnTo>
                    <a:pt x="20908" y="589654"/>
                  </a:lnTo>
                  <a:lnTo>
                    <a:pt x="22223" y="589654"/>
                  </a:lnTo>
                  <a:lnTo>
                    <a:pt x="23537" y="589654"/>
                  </a:lnTo>
                  <a:lnTo>
                    <a:pt x="24852" y="589654"/>
                  </a:lnTo>
                  <a:lnTo>
                    <a:pt x="26125" y="589654"/>
                  </a:lnTo>
                  <a:lnTo>
                    <a:pt x="27439" y="589654"/>
                  </a:lnTo>
                  <a:lnTo>
                    <a:pt x="28754" y="589654"/>
                  </a:lnTo>
                  <a:lnTo>
                    <a:pt x="30068" y="589654"/>
                  </a:lnTo>
                  <a:lnTo>
                    <a:pt x="31383" y="589654"/>
                  </a:lnTo>
                  <a:lnTo>
                    <a:pt x="32697" y="589654"/>
                  </a:lnTo>
                  <a:lnTo>
                    <a:pt x="34012" y="589654"/>
                  </a:lnTo>
                  <a:lnTo>
                    <a:pt x="35326" y="589654"/>
                  </a:lnTo>
                  <a:lnTo>
                    <a:pt x="36640" y="589654"/>
                  </a:lnTo>
                  <a:lnTo>
                    <a:pt x="37955" y="589654"/>
                  </a:lnTo>
                  <a:lnTo>
                    <a:pt x="39269" y="589654"/>
                  </a:lnTo>
                  <a:lnTo>
                    <a:pt x="40584" y="589654"/>
                  </a:lnTo>
                  <a:lnTo>
                    <a:pt x="41898" y="589654"/>
                  </a:lnTo>
                  <a:lnTo>
                    <a:pt x="43213" y="589654"/>
                  </a:lnTo>
                  <a:lnTo>
                    <a:pt x="44527" y="589654"/>
                  </a:lnTo>
                  <a:lnTo>
                    <a:pt x="45800" y="589654"/>
                  </a:lnTo>
                  <a:lnTo>
                    <a:pt x="47115" y="589654"/>
                  </a:lnTo>
                  <a:lnTo>
                    <a:pt x="48429" y="589654"/>
                  </a:lnTo>
                  <a:lnTo>
                    <a:pt x="49744" y="589654"/>
                  </a:lnTo>
                  <a:lnTo>
                    <a:pt x="51058" y="589654"/>
                  </a:lnTo>
                  <a:lnTo>
                    <a:pt x="52373" y="589654"/>
                  </a:lnTo>
                  <a:lnTo>
                    <a:pt x="53687" y="589654"/>
                  </a:lnTo>
                  <a:lnTo>
                    <a:pt x="55002" y="589654"/>
                  </a:lnTo>
                  <a:lnTo>
                    <a:pt x="56316" y="589654"/>
                  </a:lnTo>
                  <a:lnTo>
                    <a:pt x="57631" y="589654"/>
                  </a:lnTo>
                  <a:lnTo>
                    <a:pt x="58945" y="589654"/>
                  </a:lnTo>
                  <a:lnTo>
                    <a:pt x="60259" y="589654"/>
                  </a:lnTo>
                  <a:lnTo>
                    <a:pt x="61574" y="589654"/>
                  </a:lnTo>
                  <a:lnTo>
                    <a:pt x="62888" y="589654"/>
                  </a:lnTo>
                  <a:lnTo>
                    <a:pt x="64203" y="589654"/>
                  </a:lnTo>
                  <a:lnTo>
                    <a:pt x="65476" y="589654"/>
                  </a:lnTo>
                  <a:lnTo>
                    <a:pt x="66791" y="589654"/>
                  </a:lnTo>
                  <a:lnTo>
                    <a:pt x="68105" y="589654"/>
                  </a:lnTo>
                  <a:lnTo>
                    <a:pt x="69419" y="589654"/>
                  </a:lnTo>
                  <a:lnTo>
                    <a:pt x="70734" y="589654"/>
                  </a:lnTo>
                  <a:lnTo>
                    <a:pt x="72048" y="589654"/>
                  </a:lnTo>
                  <a:lnTo>
                    <a:pt x="73363" y="589654"/>
                  </a:lnTo>
                  <a:lnTo>
                    <a:pt x="74677" y="589654"/>
                  </a:lnTo>
                  <a:lnTo>
                    <a:pt x="75992" y="589654"/>
                  </a:lnTo>
                  <a:lnTo>
                    <a:pt x="77306" y="589654"/>
                  </a:lnTo>
                  <a:lnTo>
                    <a:pt x="78621" y="589654"/>
                  </a:lnTo>
                  <a:lnTo>
                    <a:pt x="79935" y="589654"/>
                  </a:lnTo>
                  <a:lnTo>
                    <a:pt x="81250" y="589654"/>
                  </a:lnTo>
                  <a:lnTo>
                    <a:pt x="82564" y="589654"/>
                  </a:lnTo>
                  <a:lnTo>
                    <a:pt x="83879" y="589654"/>
                  </a:lnTo>
                  <a:lnTo>
                    <a:pt x="85152" y="589654"/>
                  </a:lnTo>
                  <a:lnTo>
                    <a:pt x="86466" y="589654"/>
                  </a:lnTo>
                  <a:lnTo>
                    <a:pt x="87781" y="589654"/>
                  </a:lnTo>
                  <a:lnTo>
                    <a:pt x="89095" y="589654"/>
                  </a:lnTo>
                  <a:lnTo>
                    <a:pt x="90410" y="589654"/>
                  </a:lnTo>
                  <a:lnTo>
                    <a:pt x="91724" y="589654"/>
                  </a:lnTo>
                  <a:lnTo>
                    <a:pt x="93039" y="589654"/>
                  </a:lnTo>
                  <a:lnTo>
                    <a:pt x="94353" y="589654"/>
                  </a:lnTo>
                  <a:lnTo>
                    <a:pt x="95667" y="589654"/>
                  </a:lnTo>
                  <a:lnTo>
                    <a:pt x="96982" y="589654"/>
                  </a:lnTo>
                  <a:lnTo>
                    <a:pt x="98296" y="589654"/>
                  </a:lnTo>
                  <a:lnTo>
                    <a:pt x="99611" y="589654"/>
                  </a:lnTo>
                  <a:lnTo>
                    <a:pt x="100925" y="589654"/>
                  </a:lnTo>
                  <a:lnTo>
                    <a:pt x="102240" y="589654"/>
                  </a:lnTo>
                  <a:lnTo>
                    <a:pt x="103554" y="589654"/>
                  </a:lnTo>
                  <a:lnTo>
                    <a:pt x="104827" y="589654"/>
                  </a:lnTo>
                  <a:lnTo>
                    <a:pt x="106142" y="589654"/>
                  </a:lnTo>
                  <a:lnTo>
                    <a:pt x="107456" y="414943"/>
                  </a:lnTo>
                  <a:lnTo>
                    <a:pt x="108771" y="524137"/>
                  </a:lnTo>
                  <a:lnTo>
                    <a:pt x="110085" y="458620"/>
                  </a:lnTo>
                  <a:lnTo>
                    <a:pt x="111400" y="458620"/>
                  </a:lnTo>
                  <a:lnTo>
                    <a:pt x="112714" y="502297"/>
                  </a:lnTo>
                  <a:lnTo>
                    <a:pt x="114029" y="502297"/>
                  </a:lnTo>
                  <a:lnTo>
                    <a:pt x="115343" y="524137"/>
                  </a:lnTo>
                  <a:lnTo>
                    <a:pt x="116658" y="414943"/>
                  </a:lnTo>
                  <a:lnTo>
                    <a:pt x="117972" y="414943"/>
                  </a:lnTo>
                  <a:lnTo>
                    <a:pt x="119287" y="545977"/>
                  </a:lnTo>
                  <a:lnTo>
                    <a:pt x="120601" y="480460"/>
                  </a:lnTo>
                  <a:lnTo>
                    <a:pt x="121915" y="502297"/>
                  </a:lnTo>
                  <a:lnTo>
                    <a:pt x="123230" y="502297"/>
                  </a:lnTo>
                  <a:lnTo>
                    <a:pt x="124503" y="414943"/>
                  </a:lnTo>
                  <a:lnTo>
                    <a:pt x="125818" y="502297"/>
                  </a:lnTo>
                  <a:lnTo>
                    <a:pt x="127132" y="414943"/>
                  </a:lnTo>
                  <a:lnTo>
                    <a:pt x="128446" y="524137"/>
                  </a:lnTo>
                  <a:lnTo>
                    <a:pt x="129761" y="458620"/>
                  </a:lnTo>
                  <a:lnTo>
                    <a:pt x="131075" y="502297"/>
                  </a:lnTo>
                  <a:lnTo>
                    <a:pt x="132390" y="393103"/>
                  </a:lnTo>
                  <a:lnTo>
                    <a:pt x="133704" y="371262"/>
                  </a:lnTo>
                  <a:lnTo>
                    <a:pt x="135019" y="436779"/>
                  </a:lnTo>
                  <a:lnTo>
                    <a:pt x="136333" y="436779"/>
                  </a:lnTo>
                  <a:lnTo>
                    <a:pt x="137648" y="436779"/>
                  </a:lnTo>
                  <a:lnTo>
                    <a:pt x="138962" y="524137"/>
                  </a:lnTo>
                  <a:lnTo>
                    <a:pt x="140277" y="393103"/>
                  </a:lnTo>
                  <a:lnTo>
                    <a:pt x="141591" y="458620"/>
                  </a:lnTo>
                  <a:lnTo>
                    <a:pt x="142906" y="414943"/>
                  </a:lnTo>
                  <a:lnTo>
                    <a:pt x="144179" y="502297"/>
                  </a:lnTo>
                  <a:lnTo>
                    <a:pt x="145493" y="480460"/>
                  </a:lnTo>
                  <a:lnTo>
                    <a:pt x="146808" y="327586"/>
                  </a:lnTo>
                  <a:lnTo>
                    <a:pt x="148122" y="480460"/>
                  </a:lnTo>
                  <a:lnTo>
                    <a:pt x="149437" y="327586"/>
                  </a:lnTo>
                  <a:lnTo>
                    <a:pt x="150751" y="545977"/>
                  </a:lnTo>
                  <a:lnTo>
                    <a:pt x="152066" y="436779"/>
                  </a:lnTo>
                  <a:lnTo>
                    <a:pt x="153380" y="436779"/>
                  </a:lnTo>
                  <a:lnTo>
                    <a:pt x="154694" y="436779"/>
                  </a:lnTo>
                  <a:lnTo>
                    <a:pt x="156009" y="458620"/>
                  </a:lnTo>
                  <a:lnTo>
                    <a:pt x="157323" y="502297"/>
                  </a:lnTo>
                  <a:lnTo>
                    <a:pt x="158638" y="524137"/>
                  </a:lnTo>
                  <a:lnTo>
                    <a:pt x="159952" y="502297"/>
                  </a:lnTo>
                  <a:lnTo>
                    <a:pt x="161267" y="545977"/>
                  </a:lnTo>
                  <a:lnTo>
                    <a:pt x="162581" y="545977"/>
                  </a:lnTo>
                  <a:lnTo>
                    <a:pt x="163854" y="545977"/>
                  </a:lnTo>
                  <a:lnTo>
                    <a:pt x="165169" y="524137"/>
                  </a:lnTo>
                  <a:lnTo>
                    <a:pt x="166483" y="567814"/>
                  </a:lnTo>
                  <a:lnTo>
                    <a:pt x="167798" y="545977"/>
                  </a:lnTo>
                  <a:lnTo>
                    <a:pt x="169112" y="502297"/>
                  </a:lnTo>
                  <a:lnTo>
                    <a:pt x="170427" y="567814"/>
                  </a:lnTo>
                  <a:lnTo>
                    <a:pt x="171741" y="524137"/>
                  </a:lnTo>
                  <a:lnTo>
                    <a:pt x="173056" y="567814"/>
                  </a:lnTo>
                  <a:lnTo>
                    <a:pt x="174370" y="480460"/>
                  </a:lnTo>
                  <a:lnTo>
                    <a:pt x="175685" y="524137"/>
                  </a:lnTo>
                  <a:lnTo>
                    <a:pt x="176999" y="502297"/>
                  </a:lnTo>
                  <a:lnTo>
                    <a:pt x="178314" y="480460"/>
                  </a:lnTo>
                  <a:lnTo>
                    <a:pt x="179628" y="502297"/>
                  </a:lnTo>
                  <a:lnTo>
                    <a:pt x="180942" y="480460"/>
                  </a:lnTo>
                  <a:lnTo>
                    <a:pt x="182257" y="414943"/>
                  </a:lnTo>
                  <a:lnTo>
                    <a:pt x="183530" y="524137"/>
                  </a:lnTo>
                  <a:lnTo>
                    <a:pt x="184845" y="480460"/>
                  </a:lnTo>
                  <a:lnTo>
                    <a:pt x="186159" y="545977"/>
                  </a:lnTo>
                  <a:lnTo>
                    <a:pt x="187473" y="458620"/>
                  </a:lnTo>
                  <a:lnTo>
                    <a:pt x="188788" y="502297"/>
                  </a:lnTo>
                  <a:lnTo>
                    <a:pt x="190102" y="436779"/>
                  </a:lnTo>
                  <a:lnTo>
                    <a:pt x="191417" y="436779"/>
                  </a:lnTo>
                  <a:lnTo>
                    <a:pt x="192731" y="502297"/>
                  </a:lnTo>
                  <a:lnTo>
                    <a:pt x="194046" y="480460"/>
                  </a:lnTo>
                  <a:lnTo>
                    <a:pt x="195360" y="436779"/>
                  </a:lnTo>
                  <a:lnTo>
                    <a:pt x="196675" y="436779"/>
                  </a:lnTo>
                  <a:lnTo>
                    <a:pt x="197989" y="502297"/>
                  </a:lnTo>
                  <a:lnTo>
                    <a:pt x="199304" y="371262"/>
                  </a:lnTo>
                  <a:lnTo>
                    <a:pt x="200618" y="371262"/>
                  </a:lnTo>
                  <a:lnTo>
                    <a:pt x="201933" y="349426"/>
                  </a:lnTo>
                  <a:lnTo>
                    <a:pt x="203206" y="283909"/>
                  </a:lnTo>
                  <a:lnTo>
                    <a:pt x="204520" y="327586"/>
                  </a:lnTo>
                  <a:lnTo>
                    <a:pt x="205835" y="327586"/>
                  </a:lnTo>
                  <a:lnTo>
                    <a:pt x="207149" y="458620"/>
                  </a:lnTo>
                  <a:lnTo>
                    <a:pt x="208464" y="349426"/>
                  </a:lnTo>
                  <a:lnTo>
                    <a:pt x="209778" y="414943"/>
                  </a:lnTo>
                  <a:lnTo>
                    <a:pt x="211093" y="414943"/>
                  </a:lnTo>
                  <a:lnTo>
                    <a:pt x="212407" y="436779"/>
                  </a:lnTo>
                  <a:lnTo>
                    <a:pt x="213721" y="349426"/>
                  </a:lnTo>
                  <a:lnTo>
                    <a:pt x="215036" y="393103"/>
                  </a:lnTo>
                  <a:lnTo>
                    <a:pt x="216350" y="262068"/>
                  </a:lnTo>
                  <a:lnTo>
                    <a:pt x="217665" y="349426"/>
                  </a:lnTo>
                  <a:lnTo>
                    <a:pt x="218979" y="371262"/>
                  </a:lnTo>
                  <a:lnTo>
                    <a:pt x="220294" y="283909"/>
                  </a:lnTo>
                  <a:lnTo>
                    <a:pt x="221608" y="305745"/>
                  </a:lnTo>
                  <a:lnTo>
                    <a:pt x="222881" y="349426"/>
                  </a:lnTo>
                  <a:lnTo>
                    <a:pt x="224196" y="436779"/>
                  </a:lnTo>
                  <a:lnTo>
                    <a:pt x="225510" y="393103"/>
                  </a:lnTo>
                  <a:lnTo>
                    <a:pt x="226825" y="262068"/>
                  </a:lnTo>
                  <a:lnTo>
                    <a:pt x="228139" y="327586"/>
                  </a:lnTo>
                  <a:lnTo>
                    <a:pt x="229454" y="283909"/>
                  </a:lnTo>
                  <a:lnTo>
                    <a:pt x="230768" y="436779"/>
                  </a:lnTo>
                  <a:lnTo>
                    <a:pt x="232083" y="262068"/>
                  </a:lnTo>
                  <a:lnTo>
                    <a:pt x="233397" y="458620"/>
                  </a:lnTo>
                  <a:lnTo>
                    <a:pt x="234712" y="327586"/>
                  </a:lnTo>
                  <a:lnTo>
                    <a:pt x="236026" y="262068"/>
                  </a:lnTo>
                  <a:lnTo>
                    <a:pt x="237341" y="87358"/>
                  </a:lnTo>
                  <a:lnTo>
                    <a:pt x="238655" y="240228"/>
                  </a:lnTo>
                  <a:lnTo>
                    <a:pt x="239969" y="196551"/>
                  </a:lnTo>
                  <a:lnTo>
                    <a:pt x="241284" y="262068"/>
                  </a:lnTo>
                  <a:lnTo>
                    <a:pt x="242598" y="240228"/>
                  </a:lnTo>
                  <a:lnTo>
                    <a:pt x="243872" y="174711"/>
                  </a:lnTo>
                  <a:lnTo>
                    <a:pt x="245186" y="196551"/>
                  </a:lnTo>
                  <a:lnTo>
                    <a:pt x="246500" y="327586"/>
                  </a:lnTo>
                  <a:lnTo>
                    <a:pt x="247815" y="152875"/>
                  </a:lnTo>
                  <a:lnTo>
                    <a:pt x="249129" y="393103"/>
                  </a:lnTo>
                  <a:lnTo>
                    <a:pt x="250444" y="262068"/>
                  </a:lnTo>
                  <a:lnTo>
                    <a:pt x="251758" y="196551"/>
                  </a:lnTo>
                  <a:lnTo>
                    <a:pt x="253073" y="0"/>
                  </a:lnTo>
                  <a:lnTo>
                    <a:pt x="254387" y="43677"/>
                  </a:lnTo>
                  <a:lnTo>
                    <a:pt x="255702" y="196551"/>
                  </a:lnTo>
                  <a:lnTo>
                    <a:pt x="257016" y="0"/>
                  </a:lnTo>
                  <a:lnTo>
                    <a:pt x="258331" y="43677"/>
                  </a:lnTo>
                  <a:lnTo>
                    <a:pt x="259645" y="218392"/>
                  </a:lnTo>
                  <a:lnTo>
                    <a:pt x="260960" y="218392"/>
                  </a:lnTo>
                  <a:lnTo>
                    <a:pt x="262274" y="174711"/>
                  </a:lnTo>
                  <a:lnTo>
                    <a:pt x="263547" y="240228"/>
                  </a:lnTo>
                  <a:lnTo>
                    <a:pt x="264862" y="240228"/>
                  </a:lnTo>
                  <a:lnTo>
                    <a:pt x="266176" y="109194"/>
                  </a:lnTo>
                  <a:lnTo>
                    <a:pt x="267491" y="196551"/>
                  </a:lnTo>
                  <a:lnTo>
                    <a:pt x="268805" y="152875"/>
                  </a:lnTo>
                  <a:lnTo>
                    <a:pt x="270120" y="283909"/>
                  </a:lnTo>
                  <a:lnTo>
                    <a:pt x="271434" y="262068"/>
                  </a:lnTo>
                  <a:lnTo>
                    <a:pt x="272748" y="262068"/>
                  </a:lnTo>
                  <a:lnTo>
                    <a:pt x="274063" y="262068"/>
                  </a:lnTo>
                  <a:lnTo>
                    <a:pt x="275377" y="305745"/>
                  </a:lnTo>
                  <a:lnTo>
                    <a:pt x="276692" y="196551"/>
                  </a:lnTo>
                  <a:lnTo>
                    <a:pt x="278006" y="305745"/>
                  </a:lnTo>
                  <a:lnTo>
                    <a:pt x="279321" y="240228"/>
                  </a:lnTo>
                  <a:lnTo>
                    <a:pt x="280635" y="349426"/>
                  </a:lnTo>
                  <a:lnTo>
                    <a:pt x="281950" y="262068"/>
                  </a:lnTo>
                  <a:lnTo>
                    <a:pt x="283223" y="436779"/>
                  </a:lnTo>
                  <a:lnTo>
                    <a:pt x="284537" y="414943"/>
                  </a:lnTo>
                  <a:lnTo>
                    <a:pt x="285852" y="371262"/>
                  </a:lnTo>
                  <a:lnTo>
                    <a:pt x="287166" y="458620"/>
                  </a:lnTo>
                  <a:lnTo>
                    <a:pt x="288481" y="371262"/>
                  </a:lnTo>
                  <a:lnTo>
                    <a:pt x="289795" y="414943"/>
                  </a:lnTo>
                  <a:lnTo>
                    <a:pt x="291110" y="436779"/>
                  </a:lnTo>
                  <a:lnTo>
                    <a:pt x="292424" y="305745"/>
                  </a:lnTo>
                  <a:lnTo>
                    <a:pt x="293739" y="371262"/>
                  </a:lnTo>
                  <a:lnTo>
                    <a:pt x="295053" y="414943"/>
                  </a:lnTo>
                  <a:lnTo>
                    <a:pt x="296368" y="458620"/>
                  </a:lnTo>
                  <a:lnTo>
                    <a:pt x="297682" y="480460"/>
                  </a:lnTo>
                  <a:lnTo>
                    <a:pt x="298996" y="458620"/>
                  </a:lnTo>
                  <a:lnTo>
                    <a:pt x="300311" y="458620"/>
                  </a:lnTo>
                  <a:lnTo>
                    <a:pt x="301625" y="371262"/>
                  </a:lnTo>
                  <a:lnTo>
                    <a:pt x="302899" y="393103"/>
                  </a:lnTo>
                  <a:lnTo>
                    <a:pt x="304213" y="480460"/>
                  </a:lnTo>
                  <a:lnTo>
                    <a:pt x="305528" y="371262"/>
                  </a:lnTo>
                  <a:lnTo>
                    <a:pt x="306842" y="414943"/>
                  </a:lnTo>
                  <a:lnTo>
                    <a:pt x="308156" y="589654"/>
                  </a:lnTo>
                  <a:lnTo>
                    <a:pt x="309471" y="524137"/>
                  </a:lnTo>
                  <a:lnTo>
                    <a:pt x="310785" y="524137"/>
                  </a:lnTo>
                  <a:lnTo>
                    <a:pt x="312100" y="545977"/>
                  </a:lnTo>
                  <a:lnTo>
                    <a:pt x="313414" y="480460"/>
                  </a:lnTo>
                  <a:lnTo>
                    <a:pt x="314729" y="502297"/>
                  </a:lnTo>
                  <a:lnTo>
                    <a:pt x="316043" y="567814"/>
                  </a:lnTo>
                  <a:lnTo>
                    <a:pt x="317358" y="524137"/>
                  </a:lnTo>
                  <a:lnTo>
                    <a:pt x="318672" y="545977"/>
                  </a:lnTo>
                  <a:lnTo>
                    <a:pt x="319987" y="567814"/>
                  </a:lnTo>
                  <a:lnTo>
                    <a:pt x="321301" y="545977"/>
                  </a:lnTo>
                  <a:lnTo>
                    <a:pt x="322574" y="524137"/>
                  </a:lnTo>
                  <a:lnTo>
                    <a:pt x="323889" y="480460"/>
                  </a:lnTo>
                  <a:lnTo>
                    <a:pt x="325203" y="414943"/>
                  </a:lnTo>
                  <a:lnTo>
                    <a:pt x="326518" y="480460"/>
                  </a:lnTo>
                  <a:lnTo>
                    <a:pt x="327832" y="480460"/>
                  </a:lnTo>
                  <a:lnTo>
                    <a:pt x="329147" y="524137"/>
                  </a:lnTo>
                  <a:lnTo>
                    <a:pt x="330461" y="480460"/>
                  </a:lnTo>
                  <a:lnTo>
                    <a:pt x="331775" y="545977"/>
                  </a:lnTo>
                  <a:lnTo>
                    <a:pt x="333090" y="458620"/>
                  </a:lnTo>
                  <a:lnTo>
                    <a:pt x="334404" y="414943"/>
                  </a:lnTo>
                  <a:lnTo>
                    <a:pt x="335719" y="436779"/>
                  </a:lnTo>
                  <a:lnTo>
                    <a:pt x="337033" y="524137"/>
                  </a:lnTo>
                  <a:lnTo>
                    <a:pt x="338348" y="436779"/>
                  </a:lnTo>
                  <a:lnTo>
                    <a:pt x="339662" y="458620"/>
                  </a:lnTo>
                  <a:lnTo>
                    <a:pt x="340977" y="414943"/>
                  </a:lnTo>
                  <a:lnTo>
                    <a:pt x="342250" y="567814"/>
                  </a:lnTo>
                  <a:lnTo>
                    <a:pt x="343564" y="524137"/>
                  </a:lnTo>
                  <a:lnTo>
                    <a:pt x="344879" y="524137"/>
                  </a:lnTo>
                  <a:lnTo>
                    <a:pt x="346193" y="502297"/>
                  </a:lnTo>
                  <a:lnTo>
                    <a:pt x="347508" y="524137"/>
                  </a:lnTo>
                  <a:lnTo>
                    <a:pt x="348822" y="524137"/>
                  </a:lnTo>
                  <a:lnTo>
                    <a:pt x="350137" y="502297"/>
                  </a:lnTo>
                  <a:lnTo>
                    <a:pt x="351451" y="545977"/>
                  </a:lnTo>
                  <a:lnTo>
                    <a:pt x="352766" y="567814"/>
                  </a:lnTo>
                  <a:lnTo>
                    <a:pt x="354080" y="589654"/>
                  </a:lnTo>
                  <a:lnTo>
                    <a:pt x="355395" y="545977"/>
                  </a:lnTo>
                  <a:lnTo>
                    <a:pt x="356709" y="545977"/>
                  </a:lnTo>
                  <a:lnTo>
                    <a:pt x="358023" y="589654"/>
                  </a:lnTo>
                  <a:lnTo>
                    <a:pt x="359338" y="589654"/>
                  </a:lnTo>
                  <a:lnTo>
                    <a:pt x="360652" y="589654"/>
                  </a:lnTo>
                  <a:lnTo>
                    <a:pt x="361926" y="545977"/>
                  </a:lnTo>
                  <a:lnTo>
                    <a:pt x="363240" y="589654"/>
                  </a:lnTo>
                  <a:lnTo>
                    <a:pt x="364555" y="589654"/>
                  </a:lnTo>
                  <a:lnTo>
                    <a:pt x="365869" y="589654"/>
                  </a:lnTo>
                  <a:lnTo>
                    <a:pt x="367183" y="589654"/>
                  </a:lnTo>
                  <a:lnTo>
                    <a:pt x="368498" y="589654"/>
                  </a:lnTo>
                  <a:lnTo>
                    <a:pt x="369812" y="589654"/>
                  </a:lnTo>
                  <a:lnTo>
                    <a:pt x="371127" y="589654"/>
                  </a:lnTo>
                  <a:lnTo>
                    <a:pt x="372441" y="589654"/>
                  </a:lnTo>
                  <a:lnTo>
                    <a:pt x="373756" y="589654"/>
                  </a:lnTo>
                  <a:lnTo>
                    <a:pt x="375070" y="589654"/>
                  </a:lnTo>
                  <a:lnTo>
                    <a:pt x="376385" y="589654"/>
                  </a:lnTo>
                  <a:lnTo>
                    <a:pt x="377699" y="589654"/>
                  </a:lnTo>
                  <a:lnTo>
                    <a:pt x="379014" y="589654"/>
                  </a:lnTo>
                  <a:lnTo>
                    <a:pt x="380328" y="589654"/>
                  </a:lnTo>
                  <a:lnTo>
                    <a:pt x="381601" y="589654"/>
                  </a:lnTo>
                  <a:lnTo>
                    <a:pt x="382916" y="589654"/>
                  </a:lnTo>
                  <a:lnTo>
                    <a:pt x="384230" y="589654"/>
                  </a:lnTo>
                  <a:lnTo>
                    <a:pt x="385545" y="589654"/>
                  </a:lnTo>
                  <a:lnTo>
                    <a:pt x="386859" y="589654"/>
                  </a:lnTo>
                  <a:lnTo>
                    <a:pt x="388174" y="589654"/>
                  </a:lnTo>
                  <a:lnTo>
                    <a:pt x="389488" y="589654"/>
                  </a:lnTo>
                  <a:lnTo>
                    <a:pt x="390802" y="589654"/>
                  </a:lnTo>
                  <a:lnTo>
                    <a:pt x="392117" y="589654"/>
                  </a:lnTo>
                  <a:lnTo>
                    <a:pt x="393431" y="589654"/>
                  </a:lnTo>
                  <a:lnTo>
                    <a:pt x="394746" y="589654"/>
                  </a:lnTo>
                  <a:lnTo>
                    <a:pt x="396060" y="589654"/>
                  </a:lnTo>
                  <a:lnTo>
                    <a:pt x="397375" y="589654"/>
                  </a:lnTo>
                  <a:lnTo>
                    <a:pt x="398689" y="589654"/>
                  </a:lnTo>
                  <a:lnTo>
                    <a:pt x="400004" y="589654"/>
                  </a:lnTo>
                  <a:lnTo>
                    <a:pt x="401277" y="589654"/>
                  </a:lnTo>
                  <a:lnTo>
                    <a:pt x="402591" y="589654"/>
                  </a:lnTo>
                  <a:lnTo>
                    <a:pt x="403906" y="589654"/>
                  </a:lnTo>
                  <a:lnTo>
                    <a:pt x="405220" y="589654"/>
                  </a:lnTo>
                  <a:lnTo>
                    <a:pt x="406535" y="589654"/>
                  </a:lnTo>
                  <a:lnTo>
                    <a:pt x="407849" y="589654"/>
                  </a:lnTo>
                  <a:lnTo>
                    <a:pt x="409164" y="589654"/>
                  </a:lnTo>
                  <a:lnTo>
                    <a:pt x="410478" y="589654"/>
                  </a:lnTo>
                  <a:lnTo>
                    <a:pt x="411793" y="589654"/>
                  </a:lnTo>
                  <a:lnTo>
                    <a:pt x="413107" y="589654"/>
                  </a:lnTo>
                  <a:lnTo>
                    <a:pt x="414422" y="589654"/>
                  </a:lnTo>
                  <a:lnTo>
                    <a:pt x="415736" y="589654"/>
                  </a:lnTo>
                  <a:lnTo>
                    <a:pt x="417050" y="589654"/>
                  </a:lnTo>
                  <a:lnTo>
                    <a:pt x="418365" y="589654"/>
                  </a:lnTo>
                  <a:lnTo>
                    <a:pt x="419679" y="589654"/>
                  </a:lnTo>
                  <a:lnTo>
                    <a:pt x="420953" y="589654"/>
                  </a:lnTo>
                  <a:lnTo>
                    <a:pt x="422267" y="589654"/>
                  </a:lnTo>
                  <a:lnTo>
                    <a:pt x="423582" y="589654"/>
                  </a:lnTo>
                  <a:lnTo>
                    <a:pt x="424896" y="589654"/>
                  </a:lnTo>
                  <a:lnTo>
                    <a:pt x="426210" y="589654"/>
                  </a:lnTo>
                  <a:lnTo>
                    <a:pt x="427525" y="589654"/>
                  </a:lnTo>
                  <a:lnTo>
                    <a:pt x="428839" y="589654"/>
                  </a:lnTo>
                  <a:lnTo>
                    <a:pt x="430154" y="589654"/>
                  </a:lnTo>
                  <a:lnTo>
                    <a:pt x="431468" y="589654"/>
                  </a:lnTo>
                  <a:lnTo>
                    <a:pt x="432783" y="589654"/>
                  </a:lnTo>
                  <a:lnTo>
                    <a:pt x="434097" y="589654"/>
                  </a:lnTo>
                  <a:lnTo>
                    <a:pt x="435412" y="589654"/>
                  </a:lnTo>
                  <a:lnTo>
                    <a:pt x="436726" y="589654"/>
                  </a:lnTo>
                  <a:lnTo>
                    <a:pt x="438041" y="589654"/>
                  </a:lnTo>
                  <a:lnTo>
                    <a:pt x="439355" y="589654"/>
                  </a:lnTo>
                  <a:lnTo>
                    <a:pt x="440628" y="589654"/>
                  </a:lnTo>
                  <a:lnTo>
                    <a:pt x="441943" y="589654"/>
                  </a:lnTo>
                  <a:lnTo>
                    <a:pt x="443257" y="589654"/>
                  </a:lnTo>
                  <a:lnTo>
                    <a:pt x="444572" y="589654"/>
                  </a:lnTo>
                  <a:lnTo>
                    <a:pt x="445886" y="589654"/>
                  </a:lnTo>
                  <a:lnTo>
                    <a:pt x="447201" y="589654"/>
                  </a:lnTo>
                  <a:lnTo>
                    <a:pt x="448515" y="589654"/>
                  </a:lnTo>
                  <a:lnTo>
                    <a:pt x="449829" y="589654"/>
                  </a:lnTo>
                  <a:lnTo>
                    <a:pt x="451144" y="589654"/>
                  </a:lnTo>
                  <a:lnTo>
                    <a:pt x="452458" y="589654"/>
                  </a:lnTo>
                  <a:lnTo>
                    <a:pt x="453773" y="589654"/>
                  </a:lnTo>
                  <a:lnTo>
                    <a:pt x="455087" y="589654"/>
                  </a:lnTo>
                  <a:lnTo>
                    <a:pt x="456402" y="589654"/>
                  </a:lnTo>
                  <a:lnTo>
                    <a:pt x="457716" y="589654"/>
                  </a:lnTo>
                  <a:lnTo>
                    <a:pt x="459031" y="589654"/>
                  </a:lnTo>
                  <a:lnTo>
                    <a:pt x="460345" y="589654"/>
                  </a:lnTo>
                  <a:lnTo>
                    <a:pt x="461618" y="589654"/>
                  </a:lnTo>
                  <a:lnTo>
                    <a:pt x="462933" y="589654"/>
                  </a:lnTo>
                  <a:lnTo>
                    <a:pt x="464247" y="589654"/>
                  </a:lnTo>
                  <a:lnTo>
                    <a:pt x="465562" y="589654"/>
                  </a:lnTo>
                  <a:lnTo>
                    <a:pt x="466876" y="589654"/>
                  </a:lnTo>
                  <a:lnTo>
                    <a:pt x="468191" y="589654"/>
                  </a:lnTo>
                  <a:lnTo>
                    <a:pt x="469505" y="589654"/>
                  </a:lnTo>
                  <a:lnTo>
                    <a:pt x="470820" y="589654"/>
                  </a:lnTo>
                  <a:lnTo>
                    <a:pt x="472134" y="589654"/>
                  </a:lnTo>
                  <a:lnTo>
                    <a:pt x="473449" y="589654"/>
                  </a:lnTo>
                  <a:lnTo>
                    <a:pt x="474763" y="589654"/>
                  </a:lnTo>
                  <a:lnTo>
                    <a:pt x="476077" y="589654"/>
                  </a:lnTo>
                  <a:lnTo>
                    <a:pt x="477392" y="589654"/>
                  </a:lnTo>
                  <a:lnTo>
                    <a:pt x="478706" y="589654"/>
                  </a:lnTo>
                  <a:lnTo>
                    <a:pt x="480021" y="589654"/>
                  </a:lnTo>
                  <a:lnTo>
                    <a:pt x="481294" y="589654"/>
                  </a:lnTo>
                  <a:lnTo>
                    <a:pt x="482609" y="589654"/>
                  </a:lnTo>
                  <a:lnTo>
                    <a:pt x="483923" y="589654"/>
                  </a:lnTo>
                  <a:lnTo>
                    <a:pt x="485237" y="589654"/>
                  </a:lnTo>
                  <a:lnTo>
                    <a:pt x="486552" y="589654"/>
                  </a:lnTo>
                  <a:lnTo>
                    <a:pt x="487866" y="589654"/>
                  </a:lnTo>
                  <a:lnTo>
                    <a:pt x="489181" y="589654"/>
                  </a:lnTo>
                  <a:lnTo>
                    <a:pt x="490495" y="589654"/>
                  </a:lnTo>
                  <a:lnTo>
                    <a:pt x="491810" y="589654"/>
                  </a:lnTo>
                  <a:lnTo>
                    <a:pt x="493124" y="589654"/>
                  </a:lnTo>
                  <a:lnTo>
                    <a:pt x="494439" y="589654"/>
                  </a:lnTo>
                  <a:lnTo>
                    <a:pt x="495753" y="589654"/>
                  </a:lnTo>
                  <a:lnTo>
                    <a:pt x="497068" y="589654"/>
                  </a:lnTo>
                  <a:lnTo>
                    <a:pt x="498382" y="589654"/>
                  </a:lnTo>
                  <a:lnTo>
                    <a:pt x="499696" y="589654"/>
                  </a:lnTo>
                  <a:lnTo>
                    <a:pt x="500970" y="589654"/>
                  </a:lnTo>
                  <a:lnTo>
                    <a:pt x="502284" y="589654"/>
                  </a:lnTo>
                  <a:lnTo>
                    <a:pt x="503599" y="589654"/>
                  </a:lnTo>
                  <a:lnTo>
                    <a:pt x="504913" y="589654"/>
                  </a:lnTo>
                  <a:lnTo>
                    <a:pt x="506228" y="589654"/>
                  </a:lnTo>
                  <a:lnTo>
                    <a:pt x="507542" y="589654"/>
                  </a:lnTo>
                  <a:lnTo>
                    <a:pt x="508856" y="589654"/>
                  </a:lnTo>
                  <a:lnTo>
                    <a:pt x="510171" y="589654"/>
                  </a:lnTo>
                  <a:lnTo>
                    <a:pt x="511485" y="589654"/>
                  </a:lnTo>
                  <a:lnTo>
                    <a:pt x="512800" y="589654"/>
                  </a:lnTo>
                  <a:lnTo>
                    <a:pt x="514114" y="589654"/>
                  </a:lnTo>
                  <a:lnTo>
                    <a:pt x="515429" y="589654"/>
                  </a:lnTo>
                  <a:lnTo>
                    <a:pt x="516743" y="589654"/>
                  </a:lnTo>
                  <a:lnTo>
                    <a:pt x="518058" y="589654"/>
                  </a:lnTo>
                  <a:lnTo>
                    <a:pt x="519372" y="589654"/>
                  </a:lnTo>
                  <a:lnTo>
                    <a:pt x="520645" y="589654"/>
                  </a:lnTo>
                  <a:lnTo>
                    <a:pt x="521960" y="589654"/>
                  </a:lnTo>
                  <a:lnTo>
                    <a:pt x="523274" y="589654"/>
                  </a:lnTo>
                  <a:lnTo>
                    <a:pt x="524589" y="589654"/>
                  </a:lnTo>
                  <a:lnTo>
                    <a:pt x="525903" y="589654"/>
                  </a:lnTo>
                  <a:lnTo>
                    <a:pt x="527218" y="589654"/>
                  </a:lnTo>
                  <a:lnTo>
                    <a:pt x="528532" y="589654"/>
                  </a:lnTo>
                  <a:lnTo>
                    <a:pt x="529847" y="589654"/>
                  </a:lnTo>
                  <a:lnTo>
                    <a:pt x="531161" y="589654"/>
                  </a:lnTo>
                  <a:lnTo>
                    <a:pt x="532476" y="589654"/>
                  </a:lnTo>
                  <a:lnTo>
                    <a:pt x="533790" y="589654"/>
                  </a:lnTo>
                  <a:lnTo>
                    <a:pt x="535104" y="589654"/>
                  </a:lnTo>
                  <a:lnTo>
                    <a:pt x="536419" y="589654"/>
                  </a:lnTo>
                  <a:lnTo>
                    <a:pt x="537733" y="589654"/>
                  </a:lnTo>
                  <a:lnTo>
                    <a:pt x="539048" y="589654"/>
                  </a:lnTo>
                  <a:lnTo>
                    <a:pt x="540321" y="589654"/>
                  </a:lnTo>
                  <a:lnTo>
                    <a:pt x="541636" y="589654"/>
                  </a:lnTo>
                  <a:lnTo>
                    <a:pt x="542950" y="589654"/>
                  </a:lnTo>
                  <a:lnTo>
                    <a:pt x="544264" y="589654"/>
                  </a:lnTo>
                  <a:lnTo>
                    <a:pt x="545579" y="589654"/>
                  </a:lnTo>
                  <a:lnTo>
                    <a:pt x="546893" y="589654"/>
                  </a:lnTo>
                  <a:lnTo>
                    <a:pt x="548208" y="589654"/>
                  </a:lnTo>
                  <a:lnTo>
                    <a:pt x="549522" y="589654"/>
                  </a:lnTo>
                  <a:lnTo>
                    <a:pt x="550837" y="589654"/>
                  </a:lnTo>
                  <a:lnTo>
                    <a:pt x="552151" y="589654"/>
                  </a:lnTo>
                  <a:lnTo>
                    <a:pt x="553466" y="589654"/>
                  </a:lnTo>
                  <a:lnTo>
                    <a:pt x="554780" y="589654"/>
                  </a:lnTo>
                  <a:lnTo>
                    <a:pt x="556095" y="589654"/>
                  </a:lnTo>
                  <a:lnTo>
                    <a:pt x="557409" y="589654"/>
                  </a:lnTo>
                  <a:lnTo>
                    <a:pt x="558724" y="589654"/>
                  </a:lnTo>
                  <a:lnTo>
                    <a:pt x="559997" y="589654"/>
                  </a:lnTo>
                  <a:lnTo>
                    <a:pt x="561311" y="589654"/>
                  </a:lnTo>
                  <a:lnTo>
                    <a:pt x="562626" y="589654"/>
                  </a:lnTo>
                  <a:lnTo>
                    <a:pt x="563940" y="589654"/>
                  </a:lnTo>
                  <a:lnTo>
                    <a:pt x="565255" y="589654"/>
                  </a:lnTo>
                  <a:lnTo>
                    <a:pt x="566569" y="589654"/>
                  </a:lnTo>
                  <a:lnTo>
                    <a:pt x="567884" y="589654"/>
                  </a:lnTo>
                  <a:lnTo>
                    <a:pt x="569198" y="589654"/>
                  </a:lnTo>
                  <a:lnTo>
                    <a:pt x="570512" y="589654"/>
                  </a:lnTo>
                  <a:lnTo>
                    <a:pt x="571827" y="589654"/>
                  </a:lnTo>
                  <a:lnTo>
                    <a:pt x="573141" y="589654"/>
                  </a:lnTo>
                  <a:lnTo>
                    <a:pt x="574456" y="589654"/>
                  </a:lnTo>
                  <a:lnTo>
                    <a:pt x="575770" y="589654"/>
                  </a:lnTo>
                  <a:lnTo>
                    <a:pt x="577085" y="589654"/>
                  </a:lnTo>
                  <a:lnTo>
                    <a:pt x="578399" y="589654"/>
                  </a:lnTo>
                  <a:lnTo>
                    <a:pt x="579672" y="589654"/>
                  </a:lnTo>
                  <a:lnTo>
                    <a:pt x="580987" y="589654"/>
                  </a:lnTo>
                  <a:lnTo>
                    <a:pt x="582301" y="589654"/>
                  </a:lnTo>
                  <a:lnTo>
                    <a:pt x="583616" y="589654"/>
                  </a:lnTo>
                  <a:lnTo>
                    <a:pt x="584930" y="589654"/>
                  </a:lnTo>
                  <a:lnTo>
                    <a:pt x="586245" y="589654"/>
                  </a:lnTo>
                  <a:lnTo>
                    <a:pt x="587559" y="589654"/>
                  </a:lnTo>
                  <a:lnTo>
                    <a:pt x="588874" y="589654"/>
                  </a:lnTo>
                  <a:lnTo>
                    <a:pt x="590188" y="589654"/>
                  </a:lnTo>
                  <a:lnTo>
                    <a:pt x="591503" y="589654"/>
                  </a:lnTo>
                  <a:lnTo>
                    <a:pt x="592817" y="589654"/>
                  </a:lnTo>
                  <a:lnTo>
                    <a:pt x="594131" y="589654"/>
                  </a:lnTo>
                  <a:lnTo>
                    <a:pt x="595446" y="589654"/>
                  </a:lnTo>
                  <a:lnTo>
                    <a:pt x="596760" y="589654"/>
                  </a:lnTo>
                  <a:lnTo>
                    <a:pt x="598075" y="589654"/>
                  </a:lnTo>
                  <a:lnTo>
                    <a:pt x="599348" y="589654"/>
                  </a:lnTo>
                  <a:lnTo>
                    <a:pt x="600663" y="589654"/>
                  </a:lnTo>
                  <a:lnTo>
                    <a:pt x="601977" y="589654"/>
                  </a:lnTo>
                  <a:lnTo>
                    <a:pt x="603291" y="589654"/>
                  </a:lnTo>
                  <a:lnTo>
                    <a:pt x="604606" y="589654"/>
                  </a:lnTo>
                  <a:lnTo>
                    <a:pt x="605920" y="589654"/>
                  </a:lnTo>
                  <a:lnTo>
                    <a:pt x="607235" y="589654"/>
                  </a:lnTo>
                  <a:lnTo>
                    <a:pt x="608549" y="589654"/>
                  </a:lnTo>
                  <a:lnTo>
                    <a:pt x="609864" y="589654"/>
                  </a:lnTo>
                  <a:lnTo>
                    <a:pt x="611178" y="589654"/>
                  </a:lnTo>
                  <a:lnTo>
                    <a:pt x="612493" y="589654"/>
                  </a:lnTo>
                  <a:lnTo>
                    <a:pt x="613807" y="589654"/>
                  </a:lnTo>
                  <a:lnTo>
                    <a:pt x="615122" y="589654"/>
                  </a:lnTo>
                  <a:lnTo>
                    <a:pt x="616436" y="589654"/>
                  </a:lnTo>
                  <a:lnTo>
                    <a:pt x="617751" y="589654"/>
                  </a:lnTo>
                  <a:lnTo>
                    <a:pt x="619024" y="589654"/>
                  </a:lnTo>
                  <a:lnTo>
                    <a:pt x="620338" y="589654"/>
                  </a:lnTo>
                  <a:lnTo>
                    <a:pt x="621653" y="589654"/>
                  </a:lnTo>
                  <a:lnTo>
                    <a:pt x="622967" y="589654"/>
                  </a:lnTo>
                  <a:lnTo>
                    <a:pt x="624282" y="589654"/>
                  </a:lnTo>
                  <a:lnTo>
                    <a:pt x="625596" y="589654"/>
                  </a:lnTo>
                  <a:lnTo>
                    <a:pt x="626911" y="589654"/>
                  </a:lnTo>
                  <a:lnTo>
                    <a:pt x="628225" y="589654"/>
                  </a:lnTo>
                  <a:lnTo>
                    <a:pt x="629539" y="589654"/>
                  </a:lnTo>
                  <a:lnTo>
                    <a:pt x="630854" y="589654"/>
                  </a:lnTo>
                  <a:lnTo>
                    <a:pt x="632168" y="589654"/>
                  </a:lnTo>
                  <a:lnTo>
                    <a:pt x="633483" y="589654"/>
                  </a:lnTo>
                  <a:lnTo>
                    <a:pt x="634797" y="589654"/>
                  </a:lnTo>
                  <a:lnTo>
                    <a:pt x="636112" y="589654"/>
                  </a:lnTo>
                  <a:lnTo>
                    <a:pt x="637426" y="589654"/>
                  </a:lnTo>
                  <a:lnTo>
                    <a:pt x="638699" y="589654"/>
                  </a:lnTo>
                  <a:lnTo>
                    <a:pt x="640014" y="589654"/>
                  </a:lnTo>
                  <a:lnTo>
                    <a:pt x="641328" y="589654"/>
                  </a:lnTo>
                  <a:lnTo>
                    <a:pt x="642643" y="589654"/>
                  </a:lnTo>
                  <a:lnTo>
                    <a:pt x="643957" y="589654"/>
                  </a:lnTo>
                  <a:lnTo>
                    <a:pt x="645272" y="589654"/>
                  </a:lnTo>
                  <a:lnTo>
                    <a:pt x="646586" y="589654"/>
                  </a:lnTo>
                  <a:lnTo>
                    <a:pt x="647901" y="589654"/>
                  </a:lnTo>
                  <a:lnTo>
                    <a:pt x="649215" y="589654"/>
                  </a:lnTo>
                  <a:lnTo>
                    <a:pt x="650530" y="589654"/>
                  </a:lnTo>
                  <a:lnTo>
                    <a:pt x="651844" y="589654"/>
                  </a:lnTo>
                  <a:lnTo>
                    <a:pt x="653158" y="589654"/>
                  </a:lnTo>
                  <a:lnTo>
                    <a:pt x="654473" y="589654"/>
                  </a:lnTo>
                  <a:lnTo>
                    <a:pt x="655787" y="589654"/>
                  </a:lnTo>
                  <a:lnTo>
                    <a:pt x="657102" y="589654"/>
                  </a:lnTo>
                  <a:lnTo>
                    <a:pt x="658375" y="589654"/>
                  </a:lnTo>
                  <a:lnTo>
                    <a:pt x="659690" y="589654"/>
                  </a:lnTo>
                  <a:lnTo>
                    <a:pt x="661004" y="589654"/>
                  </a:lnTo>
                  <a:lnTo>
                    <a:pt x="662318" y="589654"/>
                  </a:lnTo>
                  <a:lnTo>
                    <a:pt x="663633" y="589654"/>
                  </a:lnTo>
                  <a:lnTo>
                    <a:pt x="664947" y="589654"/>
                  </a:lnTo>
                  <a:lnTo>
                    <a:pt x="666262" y="589654"/>
                  </a:lnTo>
                  <a:lnTo>
                    <a:pt x="667576" y="589654"/>
                  </a:lnTo>
                  <a:lnTo>
                    <a:pt x="668891" y="589654"/>
                  </a:lnTo>
                  <a:lnTo>
                    <a:pt x="670205" y="589654"/>
                  </a:lnTo>
                  <a:lnTo>
                    <a:pt x="671520" y="589654"/>
                  </a:lnTo>
                  <a:lnTo>
                    <a:pt x="672834" y="589654"/>
                  </a:lnTo>
                  <a:lnTo>
                    <a:pt x="674149" y="589654"/>
                  </a:lnTo>
                  <a:lnTo>
                    <a:pt x="675463" y="589654"/>
                  </a:lnTo>
                  <a:lnTo>
                    <a:pt x="676778" y="589654"/>
                  </a:lnTo>
                  <a:lnTo>
                    <a:pt x="678092" y="589654"/>
                  </a:lnTo>
                  <a:lnTo>
                    <a:pt x="679365" y="589654"/>
                  </a:lnTo>
                  <a:lnTo>
                    <a:pt x="680680" y="589654"/>
                  </a:lnTo>
                  <a:lnTo>
                    <a:pt x="681994" y="589654"/>
                  </a:lnTo>
                  <a:lnTo>
                    <a:pt x="683309" y="589654"/>
                  </a:lnTo>
                  <a:lnTo>
                    <a:pt x="684623" y="589654"/>
                  </a:lnTo>
                  <a:lnTo>
                    <a:pt x="685938" y="589654"/>
                  </a:lnTo>
                  <a:lnTo>
                    <a:pt x="687252" y="589654"/>
                  </a:lnTo>
                  <a:lnTo>
                    <a:pt x="688566" y="589654"/>
                  </a:lnTo>
                  <a:lnTo>
                    <a:pt x="689881" y="589654"/>
                  </a:lnTo>
                  <a:lnTo>
                    <a:pt x="691195" y="589654"/>
                  </a:lnTo>
                  <a:lnTo>
                    <a:pt x="692510" y="589654"/>
                  </a:lnTo>
                  <a:lnTo>
                    <a:pt x="693824" y="589654"/>
                  </a:lnTo>
                  <a:lnTo>
                    <a:pt x="695139" y="589654"/>
                  </a:lnTo>
                  <a:lnTo>
                    <a:pt x="696453" y="589654"/>
                  </a:lnTo>
                  <a:lnTo>
                    <a:pt x="697768" y="589654"/>
                  </a:lnTo>
                  <a:lnTo>
                    <a:pt x="699041" y="589654"/>
                  </a:lnTo>
                  <a:lnTo>
                    <a:pt x="700355" y="589654"/>
                  </a:lnTo>
                  <a:lnTo>
                    <a:pt x="701670" y="589654"/>
                  </a:lnTo>
                  <a:lnTo>
                    <a:pt x="702984" y="589654"/>
                  </a:lnTo>
                  <a:lnTo>
                    <a:pt x="704299" y="589654"/>
                  </a:lnTo>
                  <a:lnTo>
                    <a:pt x="705613" y="589654"/>
                  </a:lnTo>
                  <a:lnTo>
                    <a:pt x="706928" y="589654"/>
                  </a:lnTo>
                  <a:lnTo>
                    <a:pt x="708242" y="589654"/>
                  </a:lnTo>
                  <a:lnTo>
                    <a:pt x="709557" y="589654"/>
                  </a:lnTo>
                  <a:lnTo>
                    <a:pt x="710871" y="589654"/>
                  </a:lnTo>
                  <a:lnTo>
                    <a:pt x="712185" y="589654"/>
                  </a:lnTo>
                  <a:lnTo>
                    <a:pt x="713500" y="589654"/>
                  </a:lnTo>
                  <a:lnTo>
                    <a:pt x="714814" y="589654"/>
                  </a:lnTo>
                  <a:lnTo>
                    <a:pt x="716129" y="589654"/>
                  </a:lnTo>
                  <a:lnTo>
                    <a:pt x="717443" y="589654"/>
                  </a:lnTo>
                  <a:lnTo>
                    <a:pt x="718717" y="589654"/>
                  </a:lnTo>
                  <a:lnTo>
                    <a:pt x="720031" y="589654"/>
                  </a:lnTo>
                  <a:lnTo>
                    <a:pt x="721345" y="589654"/>
                  </a:lnTo>
                  <a:lnTo>
                    <a:pt x="722660" y="589654"/>
                  </a:lnTo>
                  <a:lnTo>
                    <a:pt x="723974" y="589654"/>
                  </a:lnTo>
                  <a:lnTo>
                    <a:pt x="725289" y="589654"/>
                  </a:lnTo>
                  <a:lnTo>
                    <a:pt x="726603" y="589654"/>
                  </a:lnTo>
                  <a:lnTo>
                    <a:pt x="727918" y="589654"/>
                  </a:lnTo>
                  <a:lnTo>
                    <a:pt x="729232" y="589654"/>
                  </a:lnTo>
                  <a:lnTo>
                    <a:pt x="730547" y="589654"/>
                  </a:lnTo>
                  <a:lnTo>
                    <a:pt x="731861" y="589654"/>
                  </a:lnTo>
                  <a:lnTo>
                    <a:pt x="733176" y="589654"/>
                  </a:lnTo>
                  <a:lnTo>
                    <a:pt x="734490" y="589654"/>
                  </a:lnTo>
                  <a:lnTo>
                    <a:pt x="735805" y="589654"/>
                  </a:lnTo>
                  <a:lnTo>
                    <a:pt x="737119" y="589654"/>
                  </a:lnTo>
                  <a:lnTo>
                    <a:pt x="738392" y="589654"/>
                  </a:lnTo>
                  <a:lnTo>
                    <a:pt x="739707" y="589654"/>
                  </a:lnTo>
                  <a:lnTo>
                    <a:pt x="741021" y="589654"/>
                  </a:lnTo>
                  <a:lnTo>
                    <a:pt x="742336" y="589654"/>
                  </a:lnTo>
                  <a:lnTo>
                    <a:pt x="743650" y="589654"/>
                  </a:lnTo>
                  <a:lnTo>
                    <a:pt x="744965" y="589654"/>
                  </a:lnTo>
                  <a:lnTo>
                    <a:pt x="746279" y="589654"/>
                  </a:lnTo>
                  <a:lnTo>
                    <a:pt x="747593" y="589654"/>
                  </a:lnTo>
                  <a:lnTo>
                    <a:pt x="748908" y="589654"/>
                  </a:lnTo>
                  <a:lnTo>
                    <a:pt x="750222" y="589654"/>
                  </a:lnTo>
                  <a:lnTo>
                    <a:pt x="751537" y="589654"/>
                  </a:lnTo>
                  <a:lnTo>
                    <a:pt x="752851" y="589654"/>
                  </a:lnTo>
                  <a:lnTo>
                    <a:pt x="754166" y="589654"/>
                  </a:lnTo>
                  <a:lnTo>
                    <a:pt x="755480" y="589654"/>
                  </a:lnTo>
                  <a:lnTo>
                    <a:pt x="756795" y="589654"/>
                  </a:lnTo>
                  <a:lnTo>
                    <a:pt x="758068" y="589654"/>
                  </a:lnTo>
                  <a:lnTo>
                    <a:pt x="759382" y="589654"/>
                  </a:lnTo>
                  <a:lnTo>
                    <a:pt x="760697" y="589654"/>
                  </a:lnTo>
                  <a:lnTo>
                    <a:pt x="762011" y="589654"/>
                  </a:lnTo>
                  <a:lnTo>
                    <a:pt x="763326" y="589654"/>
                  </a:lnTo>
                  <a:lnTo>
                    <a:pt x="764640" y="589654"/>
                  </a:lnTo>
                  <a:lnTo>
                    <a:pt x="765955" y="589654"/>
                  </a:lnTo>
                  <a:lnTo>
                    <a:pt x="767269" y="589654"/>
                  </a:lnTo>
                  <a:lnTo>
                    <a:pt x="768584" y="589654"/>
                  </a:lnTo>
                  <a:lnTo>
                    <a:pt x="769898" y="589654"/>
                  </a:lnTo>
                  <a:lnTo>
                    <a:pt x="771212" y="589654"/>
                  </a:lnTo>
                  <a:lnTo>
                    <a:pt x="772527" y="589654"/>
                  </a:lnTo>
                  <a:lnTo>
                    <a:pt x="773841" y="589654"/>
                  </a:lnTo>
                  <a:lnTo>
                    <a:pt x="775156" y="589654"/>
                  </a:lnTo>
                  <a:lnTo>
                    <a:pt x="776470" y="589654"/>
                  </a:lnTo>
                  <a:lnTo>
                    <a:pt x="777744" y="589654"/>
                  </a:lnTo>
                  <a:lnTo>
                    <a:pt x="779058" y="589654"/>
                  </a:lnTo>
                  <a:lnTo>
                    <a:pt x="780372" y="589654"/>
                  </a:lnTo>
                  <a:lnTo>
                    <a:pt x="781687" y="589654"/>
                  </a:lnTo>
                  <a:lnTo>
                    <a:pt x="783001" y="589654"/>
                  </a:lnTo>
                  <a:lnTo>
                    <a:pt x="784316" y="589654"/>
                  </a:lnTo>
                  <a:lnTo>
                    <a:pt x="785630" y="589654"/>
                  </a:lnTo>
                  <a:lnTo>
                    <a:pt x="786945" y="589654"/>
                  </a:lnTo>
                  <a:lnTo>
                    <a:pt x="788259" y="589654"/>
                  </a:lnTo>
                  <a:lnTo>
                    <a:pt x="789574" y="589654"/>
                  </a:lnTo>
                  <a:lnTo>
                    <a:pt x="790888" y="589654"/>
                  </a:lnTo>
                  <a:lnTo>
                    <a:pt x="792203" y="589654"/>
                  </a:lnTo>
                  <a:lnTo>
                    <a:pt x="793517" y="589654"/>
                  </a:lnTo>
                  <a:lnTo>
                    <a:pt x="794832" y="589654"/>
                  </a:lnTo>
                  <a:lnTo>
                    <a:pt x="796146" y="589654"/>
                  </a:lnTo>
                  <a:lnTo>
                    <a:pt x="797419" y="589654"/>
                  </a:lnTo>
                  <a:lnTo>
                    <a:pt x="798734" y="589654"/>
                  </a:lnTo>
                  <a:lnTo>
                    <a:pt x="800048" y="589654"/>
                  </a:lnTo>
                  <a:lnTo>
                    <a:pt x="801363" y="589654"/>
                  </a:lnTo>
                  <a:lnTo>
                    <a:pt x="802677" y="589654"/>
                  </a:lnTo>
                  <a:lnTo>
                    <a:pt x="803992" y="589654"/>
                  </a:lnTo>
                  <a:lnTo>
                    <a:pt x="805306" y="589654"/>
                  </a:lnTo>
                  <a:lnTo>
                    <a:pt x="806620" y="589654"/>
                  </a:lnTo>
                  <a:lnTo>
                    <a:pt x="807935" y="589654"/>
                  </a:lnTo>
                  <a:lnTo>
                    <a:pt x="809249" y="589654"/>
                  </a:lnTo>
                  <a:lnTo>
                    <a:pt x="810564" y="589654"/>
                  </a:lnTo>
                  <a:lnTo>
                    <a:pt x="811878" y="589654"/>
                  </a:lnTo>
                  <a:lnTo>
                    <a:pt x="813193" y="589654"/>
                  </a:lnTo>
                  <a:lnTo>
                    <a:pt x="814507" y="589654"/>
                  </a:lnTo>
                  <a:lnTo>
                    <a:pt x="815822" y="589654"/>
                  </a:lnTo>
                  <a:lnTo>
                    <a:pt x="817095" y="589654"/>
                  </a:lnTo>
                  <a:lnTo>
                    <a:pt x="818409" y="589654"/>
                  </a:lnTo>
                  <a:lnTo>
                    <a:pt x="819724" y="589654"/>
                  </a:lnTo>
                  <a:lnTo>
                    <a:pt x="821038" y="589654"/>
                  </a:lnTo>
                  <a:lnTo>
                    <a:pt x="822353" y="589654"/>
                  </a:lnTo>
                  <a:lnTo>
                    <a:pt x="823667" y="589654"/>
                  </a:lnTo>
                  <a:lnTo>
                    <a:pt x="824982" y="589654"/>
                  </a:lnTo>
                  <a:lnTo>
                    <a:pt x="826296" y="589654"/>
                  </a:lnTo>
                  <a:lnTo>
                    <a:pt x="827611" y="589654"/>
                  </a:lnTo>
                  <a:lnTo>
                    <a:pt x="828925" y="589654"/>
                  </a:lnTo>
                  <a:lnTo>
                    <a:pt x="830239" y="589654"/>
                  </a:lnTo>
                  <a:lnTo>
                    <a:pt x="831554" y="589654"/>
                  </a:lnTo>
                  <a:lnTo>
                    <a:pt x="832868" y="589654"/>
                  </a:lnTo>
                  <a:lnTo>
                    <a:pt x="834183" y="589654"/>
                  </a:lnTo>
                  <a:lnTo>
                    <a:pt x="835497" y="589654"/>
                  </a:lnTo>
                  <a:lnTo>
                    <a:pt x="836771" y="589654"/>
                  </a:lnTo>
                  <a:lnTo>
                    <a:pt x="838085" y="589654"/>
                  </a:lnTo>
                  <a:lnTo>
                    <a:pt x="839400" y="589654"/>
                  </a:lnTo>
                  <a:lnTo>
                    <a:pt x="840714" y="589654"/>
                  </a:lnTo>
                  <a:lnTo>
                    <a:pt x="842028" y="589654"/>
                  </a:lnTo>
                  <a:lnTo>
                    <a:pt x="843343" y="589654"/>
                  </a:lnTo>
                  <a:lnTo>
                    <a:pt x="844657" y="589654"/>
                  </a:lnTo>
                  <a:lnTo>
                    <a:pt x="845972" y="589654"/>
                  </a:lnTo>
                  <a:lnTo>
                    <a:pt x="847286" y="589654"/>
                  </a:lnTo>
                  <a:lnTo>
                    <a:pt x="848601" y="589654"/>
                  </a:lnTo>
                  <a:lnTo>
                    <a:pt x="849915" y="589654"/>
                  </a:lnTo>
                  <a:lnTo>
                    <a:pt x="851230" y="589654"/>
                  </a:lnTo>
                  <a:lnTo>
                    <a:pt x="852544" y="589654"/>
                  </a:lnTo>
                  <a:lnTo>
                    <a:pt x="853859" y="589654"/>
                  </a:lnTo>
                  <a:lnTo>
                    <a:pt x="855173" y="589654"/>
                  </a:lnTo>
                  <a:lnTo>
                    <a:pt x="856446" y="589654"/>
                  </a:lnTo>
                  <a:lnTo>
                    <a:pt x="857761" y="589654"/>
                  </a:lnTo>
                  <a:lnTo>
                    <a:pt x="859075" y="589654"/>
                  </a:lnTo>
                  <a:lnTo>
                    <a:pt x="860390" y="589654"/>
                  </a:lnTo>
                  <a:lnTo>
                    <a:pt x="861704" y="589654"/>
                  </a:lnTo>
                  <a:lnTo>
                    <a:pt x="863019" y="589654"/>
                  </a:lnTo>
                  <a:lnTo>
                    <a:pt x="864333" y="589654"/>
                  </a:lnTo>
                  <a:lnTo>
                    <a:pt x="865647" y="589654"/>
                  </a:lnTo>
                  <a:lnTo>
                    <a:pt x="866962" y="589654"/>
                  </a:lnTo>
                  <a:lnTo>
                    <a:pt x="868276" y="589654"/>
                  </a:lnTo>
                  <a:lnTo>
                    <a:pt x="869591" y="589654"/>
                  </a:lnTo>
                  <a:lnTo>
                    <a:pt x="870905" y="589654"/>
                  </a:lnTo>
                  <a:lnTo>
                    <a:pt x="872220" y="589654"/>
                  </a:lnTo>
                  <a:lnTo>
                    <a:pt x="873534" y="589654"/>
                  </a:lnTo>
                  <a:lnTo>
                    <a:pt x="874849" y="589654"/>
                  </a:lnTo>
                  <a:lnTo>
                    <a:pt x="876163" y="589654"/>
                  </a:lnTo>
                  <a:lnTo>
                    <a:pt x="877436" y="589654"/>
                  </a:lnTo>
                  <a:lnTo>
                    <a:pt x="878751" y="589654"/>
                  </a:lnTo>
                  <a:lnTo>
                    <a:pt x="880065" y="589654"/>
                  </a:lnTo>
                  <a:lnTo>
                    <a:pt x="881380" y="589654"/>
                  </a:lnTo>
                  <a:lnTo>
                    <a:pt x="882694" y="589654"/>
                  </a:lnTo>
                  <a:lnTo>
                    <a:pt x="884009" y="589654"/>
                  </a:lnTo>
                  <a:lnTo>
                    <a:pt x="885323" y="589654"/>
                  </a:lnTo>
                  <a:lnTo>
                    <a:pt x="886638" y="589654"/>
                  </a:lnTo>
                  <a:lnTo>
                    <a:pt x="887952" y="589654"/>
                  </a:lnTo>
                  <a:lnTo>
                    <a:pt x="889266" y="589654"/>
                  </a:lnTo>
                  <a:lnTo>
                    <a:pt x="890581" y="589654"/>
                  </a:lnTo>
                  <a:lnTo>
                    <a:pt x="891895" y="589654"/>
                  </a:lnTo>
                  <a:lnTo>
                    <a:pt x="893210" y="589654"/>
                  </a:lnTo>
                  <a:lnTo>
                    <a:pt x="894524" y="589654"/>
                  </a:lnTo>
                  <a:lnTo>
                    <a:pt x="895839" y="589654"/>
                  </a:lnTo>
                  <a:lnTo>
                    <a:pt x="897112" y="589654"/>
                  </a:lnTo>
                  <a:lnTo>
                    <a:pt x="898427" y="589654"/>
                  </a:lnTo>
                  <a:lnTo>
                    <a:pt x="899741" y="589654"/>
                  </a:lnTo>
                  <a:lnTo>
                    <a:pt x="901055" y="589654"/>
                  </a:lnTo>
                  <a:lnTo>
                    <a:pt x="902370" y="589654"/>
                  </a:lnTo>
                  <a:lnTo>
                    <a:pt x="903684" y="589654"/>
                  </a:lnTo>
                  <a:lnTo>
                    <a:pt x="904999" y="589654"/>
                  </a:lnTo>
                  <a:lnTo>
                    <a:pt x="906313" y="589654"/>
                  </a:lnTo>
                  <a:lnTo>
                    <a:pt x="907628" y="589654"/>
                  </a:lnTo>
                  <a:lnTo>
                    <a:pt x="908942" y="589654"/>
                  </a:lnTo>
                  <a:lnTo>
                    <a:pt x="910257" y="589654"/>
                  </a:lnTo>
                  <a:lnTo>
                    <a:pt x="911571" y="589654"/>
                  </a:lnTo>
                  <a:lnTo>
                    <a:pt x="912886" y="589654"/>
                  </a:lnTo>
                  <a:lnTo>
                    <a:pt x="914200" y="589654"/>
                  </a:lnTo>
                  <a:lnTo>
                    <a:pt x="915514" y="589654"/>
                  </a:lnTo>
                  <a:lnTo>
                    <a:pt x="916788" y="589654"/>
                  </a:lnTo>
                  <a:lnTo>
                    <a:pt x="918102" y="589654"/>
                  </a:lnTo>
                  <a:lnTo>
                    <a:pt x="919417" y="589654"/>
                  </a:lnTo>
                  <a:lnTo>
                    <a:pt x="920731" y="589654"/>
                  </a:lnTo>
                  <a:lnTo>
                    <a:pt x="922046" y="589654"/>
                  </a:lnTo>
                  <a:lnTo>
                    <a:pt x="923360" y="589654"/>
                  </a:lnTo>
                  <a:lnTo>
                    <a:pt x="924674" y="589654"/>
                  </a:lnTo>
                  <a:lnTo>
                    <a:pt x="925989" y="589654"/>
                  </a:lnTo>
                  <a:lnTo>
                    <a:pt x="927303" y="589654"/>
                  </a:lnTo>
                  <a:lnTo>
                    <a:pt x="928618" y="589654"/>
                  </a:lnTo>
                  <a:lnTo>
                    <a:pt x="929932" y="589654"/>
                  </a:lnTo>
                  <a:lnTo>
                    <a:pt x="931247" y="589654"/>
                  </a:lnTo>
                  <a:lnTo>
                    <a:pt x="932561" y="589654"/>
                  </a:lnTo>
                  <a:lnTo>
                    <a:pt x="933876" y="589654"/>
                  </a:lnTo>
                  <a:lnTo>
                    <a:pt x="935190" y="589654"/>
                  </a:lnTo>
                  <a:lnTo>
                    <a:pt x="936463" y="589654"/>
                  </a:lnTo>
                  <a:lnTo>
                    <a:pt x="937778" y="589654"/>
                  </a:lnTo>
                  <a:lnTo>
                    <a:pt x="939092" y="589654"/>
                  </a:lnTo>
                  <a:lnTo>
                    <a:pt x="940407" y="589654"/>
                  </a:lnTo>
                  <a:lnTo>
                    <a:pt x="941721" y="589654"/>
                  </a:lnTo>
                  <a:lnTo>
                    <a:pt x="943036" y="589654"/>
                  </a:lnTo>
                  <a:lnTo>
                    <a:pt x="944350" y="589654"/>
                  </a:lnTo>
                  <a:lnTo>
                    <a:pt x="945665" y="589654"/>
                  </a:lnTo>
                  <a:lnTo>
                    <a:pt x="946979" y="589654"/>
                  </a:lnTo>
                  <a:lnTo>
                    <a:pt x="948293" y="589654"/>
                  </a:lnTo>
                  <a:lnTo>
                    <a:pt x="949608" y="589654"/>
                  </a:lnTo>
                  <a:lnTo>
                    <a:pt x="950922" y="589654"/>
                  </a:lnTo>
                  <a:lnTo>
                    <a:pt x="952237" y="589654"/>
                  </a:lnTo>
                  <a:lnTo>
                    <a:pt x="953551" y="589654"/>
                  </a:lnTo>
                  <a:lnTo>
                    <a:pt x="954866" y="589654"/>
                  </a:lnTo>
                  <a:lnTo>
                    <a:pt x="956139" y="589654"/>
                  </a:lnTo>
                  <a:lnTo>
                    <a:pt x="957454" y="589654"/>
                  </a:lnTo>
                  <a:lnTo>
                    <a:pt x="958768" y="589654"/>
                  </a:lnTo>
                  <a:lnTo>
                    <a:pt x="960082" y="589654"/>
                  </a:lnTo>
                  <a:lnTo>
                    <a:pt x="961397" y="589654"/>
                  </a:lnTo>
                  <a:lnTo>
                    <a:pt x="962711" y="589654"/>
                  </a:lnTo>
                  <a:lnTo>
                    <a:pt x="964026" y="589654"/>
                  </a:lnTo>
                  <a:lnTo>
                    <a:pt x="965340" y="589654"/>
                  </a:lnTo>
                  <a:lnTo>
                    <a:pt x="966655" y="589654"/>
                  </a:lnTo>
                  <a:lnTo>
                    <a:pt x="967969" y="589654"/>
                  </a:lnTo>
                  <a:lnTo>
                    <a:pt x="969284" y="589654"/>
                  </a:lnTo>
                  <a:lnTo>
                    <a:pt x="970598" y="589654"/>
                  </a:lnTo>
                  <a:lnTo>
                    <a:pt x="971913" y="589654"/>
                  </a:lnTo>
                  <a:lnTo>
                    <a:pt x="973227" y="589654"/>
                  </a:lnTo>
                  <a:lnTo>
                    <a:pt x="974541" y="589654"/>
                  </a:lnTo>
                  <a:lnTo>
                    <a:pt x="975815" y="589654"/>
                  </a:lnTo>
                  <a:lnTo>
                    <a:pt x="977129" y="589654"/>
                  </a:lnTo>
                  <a:lnTo>
                    <a:pt x="978444" y="589654"/>
                  </a:lnTo>
                  <a:lnTo>
                    <a:pt x="979758" y="589654"/>
                  </a:lnTo>
                  <a:lnTo>
                    <a:pt x="981073" y="589654"/>
                  </a:lnTo>
                  <a:lnTo>
                    <a:pt x="982387" y="589654"/>
                  </a:lnTo>
                  <a:lnTo>
                    <a:pt x="983701" y="589654"/>
                  </a:lnTo>
                  <a:lnTo>
                    <a:pt x="985016" y="589654"/>
                  </a:lnTo>
                  <a:lnTo>
                    <a:pt x="986330" y="589654"/>
                  </a:lnTo>
                  <a:lnTo>
                    <a:pt x="987645" y="589654"/>
                  </a:lnTo>
                  <a:lnTo>
                    <a:pt x="988959" y="589654"/>
                  </a:lnTo>
                  <a:lnTo>
                    <a:pt x="990274" y="589654"/>
                  </a:lnTo>
                  <a:lnTo>
                    <a:pt x="991588" y="589654"/>
                  </a:lnTo>
                  <a:lnTo>
                    <a:pt x="992903" y="589654"/>
                  </a:lnTo>
                  <a:lnTo>
                    <a:pt x="994217" y="589654"/>
                  </a:lnTo>
                  <a:lnTo>
                    <a:pt x="995491" y="589654"/>
                  </a:lnTo>
                  <a:lnTo>
                    <a:pt x="996805" y="589654"/>
                  </a:lnTo>
                  <a:lnTo>
                    <a:pt x="998119" y="589654"/>
                  </a:lnTo>
                  <a:lnTo>
                    <a:pt x="999434" y="589654"/>
                  </a:lnTo>
                  <a:lnTo>
                    <a:pt x="1000748" y="589654"/>
                  </a:lnTo>
                  <a:lnTo>
                    <a:pt x="1002063" y="589654"/>
                  </a:lnTo>
                  <a:lnTo>
                    <a:pt x="1003377" y="589654"/>
                  </a:lnTo>
                  <a:lnTo>
                    <a:pt x="1004692" y="589654"/>
                  </a:lnTo>
                  <a:lnTo>
                    <a:pt x="1006006" y="589654"/>
                  </a:lnTo>
                  <a:lnTo>
                    <a:pt x="1007320" y="589654"/>
                  </a:lnTo>
                  <a:lnTo>
                    <a:pt x="1008635" y="589654"/>
                  </a:lnTo>
                  <a:lnTo>
                    <a:pt x="1009949" y="589654"/>
                  </a:lnTo>
                  <a:lnTo>
                    <a:pt x="1011264" y="589654"/>
                  </a:lnTo>
                  <a:lnTo>
                    <a:pt x="1012578" y="589654"/>
                  </a:lnTo>
                  <a:lnTo>
                    <a:pt x="1013893" y="589654"/>
                  </a:lnTo>
                  <a:lnTo>
                    <a:pt x="1015166" y="589654"/>
                  </a:lnTo>
                  <a:lnTo>
                    <a:pt x="1016481" y="589654"/>
                  </a:lnTo>
                  <a:lnTo>
                    <a:pt x="1017795" y="589654"/>
                  </a:lnTo>
                  <a:lnTo>
                    <a:pt x="1019110" y="589654"/>
                  </a:lnTo>
                  <a:lnTo>
                    <a:pt x="1020424" y="589654"/>
                  </a:lnTo>
                  <a:lnTo>
                    <a:pt x="1021738" y="589654"/>
                  </a:lnTo>
                  <a:lnTo>
                    <a:pt x="1023053" y="589654"/>
                  </a:lnTo>
                  <a:lnTo>
                    <a:pt x="1024367" y="589654"/>
                  </a:lnTo>
                  <a:lnTo>
                    <a:pt x="1025682" y="589654"/>
                  </a:lnTo>
                  <a:lnTo>
                    <a:pt x="1026996" y="589654"/>
                  </a:lnTo>
                  <a:lnTo>
                    <a:pt x="1028311" y="589654"/>
                  </a:lnTo>
                  <a:lnTo>
                    <a:pt x="1029625" y="589654"/>
                  </a:lnTo>
                  <a:lnTo>
                    <a:pt x="1030940" y="589654"/>
                  </a:lnTo>
                  <a:lnTo>
                    <a:pt x="1032254" y="589654"/>
                  </a:lnTo>
                  <a:lnTo>
                    <a:pt x="1033568" y="589654"/>
                  </a:lnTo>
                  <a:lnTo>
                    <a:pt x="1034842" y="589654"/>
                  </a:lnTo>
                  <a:lnTo>
                    <a:pt x="1036156" y="589654"/>
                  </a:lnTo>
                  <a:lnTo>
                    <a:pt x="1037471" y="589654"/>
                  </a:lnTo>
                  <a:lnTo>
                    <a:pt x="1038785" y="589654"/>
                  </a:lnTo>
                  <a:lnTo>
                    <a:pt x="1040100" y="589654"/>
                  </a:lnTo>
                  <a:lnTo>
                    <a:pt x="1041414" y="589654"/>
                  </a:lnTo>
                  <a:lnTo>
                    <a:pt x="1042729" y="589654"/>
                  </a:lnTo>
                  <a:lnTo>
                    <a:pt x="1044043" y="589654"/>
                  </a:lnTo>
                  <a:lnTo>
                    <a:pt x="1045357" y="589654"/>
                  </a:lnTo>
                  <a:lnTo>
                    <a:pt x="1046672" y="589654"/>
                  </a:lnTo>
                  <a:lnTo>
                    <a:pt x="1047986" y="589654"/>
                  </a:lnTo>
                  <a:lnTo>
                    <a:pt x="1049301" y="589654"/>
                  </a:lnTo>
                  <a:lnTo>
                    <a:pt x="1050615" y="589654"/>
                  </a:lnTo>
                  <a:lnTo>
                    <a:pt x="1051930" y="589654"/>
                  </a:lnTo>
                  <a:lnTo>
                    <a:pt x="1053245" y="589654"/>
                  </a:lnTo>
                  <a:lnTo>
                    <a:pt x="1054517" y="589654"/>
                  </a:lnTo>
                  <a:lnTo>
                    <a:pt x="1055832" y="589654"/>
                  </a:lnTo>
                  <a:lnTo>
                    <a:pt x="1057147" y="589654"/>
                  </a:lnTo>
                  <a:lnTo>
                    <a:pt x="1058461" y="589654"/>
                  </a:lnTo>
                  <a:lnTo>
                    <a:pt x="1059775" y="589654"/>
                  </a:lnTo>
                  <a:lnTo>
                    <a:pt x="1061090" y="589654"/>
                  </a:lnTo>
                  <a:lnTo>
                    <a:pt x="1062405" y="589654"/>
                  </a:lnTo>
                  <a:lnTo>
                    <a:pt x="1063719" y="589654"/>
                  </a:lnTo>
                  <a:lnTo>
                    <a:pt x="1065033" y="589654"/>
                  </a:lnTo>
                  <a:lnTo>
                    <a:pt x="1066348" y="589654"/>
                  </a:lnTo>
                  <a:lnTo>
                    <a:pt x="1067662" y="589654"/>
                  </a:lnTo>
                  <a:lnTo>
                    <a:pt x="1068976" y="589654"/>
                  </a:lnTo>
                  <a:lnTo>
                    <a:pt x="1070291" y="589654"/>
                  </a:lnTo>
                  <a:lnTo>
                    <a:pt x="1071606" y="589654"/>
                  </a:lnTo>
                  <a:lnTo>
                    <a:pt x="1072920" y="589654"/>
                  </a:lnTo>
                  <a:lnTo>
                    <a:pt x="1074234" y="589654"/>
                  </a:lnTo>
                  <a:lnTo>
                    <a:pt x="1075508" y="589654"/>
                  </a:lnTo>
                  <a:lnTo>
                    <a:pt x="1076823" y="589654"/>
                  </a:lnTo>
                  <a:lnTo>
                    <a:pt x="1078136" y="589654"/>
                  </a:lnTo>
                  <a:lnTo>
                    <a:pt x="1079451" y="589654"/>
                  </a:lnTo>
                  <a:lnTo>
                    <a:pt x="1080766" y="589654"/>
                  </a:lnTo>
                  <a:lnTo>
                    <a:pt x="1082080" y="589654"/>
                  </a:lnTo>
                  <a:lnTo>
                    <a:pt x="1083394" y="589654"/>
                  </a:lnTo>
                  <a:lnTo>
                    <a:pt x="1084709" y="589654"/>
                  </a:lnTo>
                  <a:lnTo>
                    <a:pt x="1086024" y="589654"/>
                  </a:lnTo>
                  <a:lnTo>
                    <a:pt x="1087338" y="589654"/>
                  </a:lnTo>
                  <a:lnTo>
                    <a:pt x="1088652" y="589654"/>
                  </a:lnTo>
                  <a:lnTo>
                    <a:pt x="1089967" y="589654"/>
                  </a:lnTo>
                  <a:lnTo>
                    <a:pt x="1091281" y="589654"/>
                  </a:lnTo>
                  <a:lnTo>
                    <a:pt x="1092596" y="589654"/>
                  </a:lnTo>
                  <a:lnTo>
                    <a:pt x="1093910" y="589654"/>
                  </a:lnTo>
                  <a:lnTo>
                    <a:pt x="1095184" y="589654"/>
                  </a:lnTo>
                  <a:lnTo>
                    <a:pt x="1096498" y="589654"/>
                  </a:lnTo>
                  <a:lnTo>
                    <a:pt x="1097812" y="589654"/>
                  </a:lnTo>
                  <a:lnTo>
                    <a:pt x="1099127" y="589654"/>
                  </a:lnTo>
                  <a:lnTo>
                    <a:pt x="1100442" y="589654"/>
                  </a:lnTo>
                  <a:lnTo>
                    <a:pt x="1101756" y="589654"/>
                  </a:lnTo>
                  <a:lnTo>
                    <a:pt x="1103070" y="589654"/>
                  </a:lnTo>
                  <a:lnTo>
                    <a:pt x="1104385" y="589654"/>
                  </a:lnTo>
                  <a:lnTo>
                    <a:pt x="1105699" y="589654"/>
                  </a:lnTo>
                  <a:lnTo>
                    <a:pt x="1107013" y="589654"/>
                  </a:lnTo>
                  <a:lnTo>
                    <a:pt x="1108328" y="589654"/>
                  </a:lnTo>
                  <a:lnTo>
                    <a:pt x="1109643" y="589654"/>
                  </a:lnTo>
                  <a:lnTo>
                    <a:pt x="1110957" y="589654"/>
                  </a:lnTo>
                  <a:lnTo>
                    <a:pt x="1112271" y="589654"/>
                  </a:lnTo>
                  <a:lnTo>
                    <a:pt x="1113586" y="589654"/>
                  </a:lnTo>
                  <a:lnTo>
                    <a:pt x="1114860" y="589654"/>
                  </a:lnTo>
                  <a:lnTo>
                    <a:pt x="1116173" y="589654"/>
                  </a:lnTo>
                  <a:lnTo>
                    <a:pt x="1117488" y="589654"/>
                  </a:lnTo>
                  <a:lnTo>
                    <a:pt x="1118803" y="589654"/>
                  </a:lnTo>
                  <a:lnTo>
                    <a:pt x="1120117" y="589654"/>
                  </a:lnTo>
                  <a:lnTo>
                    <a:pt x="1121431" y="589654"/>
                  </a:lnTo>
                  <a:lnTo>
                    <a:pt x="1122746" y="589654"/>
                  </a:lnTo>
                  <a:lnTo>
                    <a:pt x="1124061" y="589654"/>
                  </a:lnTo>
                  <a:lnTo>
                    <a:pt x="1125375" y="589654"/>
                  </a:lnTo>
                  <a:lnTo>
                    <a:pt x="1126689" y="589654"/>
                  </a:lnTo>
                  <a:lnTo>
                    <a:pt x="1128004" y="589654"/>
                  </a:lnTo>
                  <a:lnTo>
                    <a:pt x="1129318" y="589654"/>
                  </a:lnTo>
                  <a:lnTo>
                    <a:pt x="1130632" y="589654"/>
                  </a:lnTo>
                  <a:lnTo>
                    <a:pt x="1131947" y="589654"/>
                  </a:lnTo>
                  <a:lnTo>
                    <a:pt x="1133262" y="589654"/>
                  </a:lnTo>
                  <a:lnTo>
                    <a:pt x="1134535" y="589654"/>
                  </a:lnTo>
                  <a:lnTo>
                    <a:pt x="1135849" y="589654"/>
                  </a:lnTo>
                  <a:lnTo>
                    <a:pt x="1137164" y="589654"/>
                  </a:lnTo>
                  <a:lnTo>
                    <a:pt x="1138479" y="589654"/>
                  </a:lnTo>
                  <a:lnTo>
                    <a:pt x="1139792" y="589654"/>
                  </a:lnTo>
                  <a:lnTo>
                    <a:pt x="1141107" y="589654"/>
                  </a:lnTo>
                  <a:lnTo>
                    <a:pt x="1142422" y="589654"/>
                  </a:lnTo>
                  <a:lnTo>
                    <a:pt x="1143736" y="589654"/>
                  </a:lnTo>
                  <a:lnTo>
                    <a:pt x="1145050" y="589654"/>
                  </a:lnTo>
                  <a:lnTo>
                    <a:pt x="1146365" y="589654"/>
                  </a:lnTo>
                  <a:lnTo>
                    <a:pt x="1147680" y="589654"/>
                  </a:lnTo>
                  <a:lnTo>
                    <a:pt x="1148994" y="589654"/>
                  </a:lnTo>
                  <a:lnTo>
                    <a:pt x="1150308" y="589654"/>
                  </a:lnTo>
                  <a:lnTo>
                    <a:pt x="1151623" y="589654"/>
                  </a:lnTo>
                  <a:lnTo>
                    <a:pt x="1152937" y="589654"/>
                  </a:lnTo>
                  <a:lnTo>
                    <a:pt x="1154210" y="589654"/>
                  </a:lnTo>
                  <a:lnTo>
                    <a:pt x="1155525" y="589654"/>
                  </a:lnTo>
                  <a:lnTo>
                    <a:pt x="1156840" y="589654"/>
                  </a:lnTo>
                  <a:lnTo>
                    <a:pt x="1158154" y="589654"/>
                  </a:lnTo>
                  <a:lnTo>
                    <a:pt x="1159468" y="589654"/>
                  </a:lnTo>
                  <a:lnTo>
                    <a:pt x="1160783" y="589654"/>
                  </a:lnTo>
                  <a:lnTo>
                    <a:pt x="1162098" y="589654"/>
                  </a:lnTo>
                  <a:lnTo>
                    <a:pt x="1163411" y="589654"/>
                  </a:lnTo>
                  <a:lnTo>
                    <a:pt x="1164726" y="589654"/>
                  </a:lnTo>
                  <a:lnTo>
                    <a:pt x="1166041" y="589654"/>
                  </a:lnTo>
                  <a:lnTo>
                    <a:pt x="1167355" y="589654"/>
                  </a:lnTo>
                  <a:lnTo>
                    <a:pt x="1168669" y="589654"/>
                  </a:lnTo>
                  <a:lnTo>
                    <a:pt x="1169984" y="589654"/>
                  </a:lnTo>
                  <a:lnTo>
                    <a:pt x="1171299" y="589654"/>
                  </a:lnTo>
                  <a:lnTo>
                    <a:pt x="1172613" y="589654"/>
                  </a:lnTo>
                  <a:lnTo>
                    <a:pt x="1173886" y="589654"/>
                  </a:lnTo>
                  <a:lnTo>
                    <a:pt x="1175201" y="589654"/>
                  </a:lnTo>
                  <a:lnTo>
                    <a:pt x="1176515" y="589654"/>
                  </a:lnTo>
                  <a:lnTo>
                    <a:pt x="1177829" y="589654"/>
                  </a:lnTo>
                  <a:lnTo>
                    <a:pt x="1179144" y="589654"/>
                  </a:lnTo>
                  <a:lnTo>
                    <a:pt x="1180459" y="589654"/>
                  </a:lnTo>
                  <a:lnTo>
                    <a:pt x="1181773" y="589654"/>
                  </a:lnTo>
                  <a:lnTo>
                    <a:pt x="1183087" y="589654"/>
                  </a:lnTo>
                  <a:lnTo>
                    <a:pt x="1184402" y="589654"/>
                  </a:lnTo>
                  <a:lnTo>
                    <a:pt x="1185717" y="589654"/>
                  </a:lnTo>
                  <a:lnTo>
                    <a:pt x="1187030" y="589654"/>
                  </a:lnTo>
                  <a:lnTo>
                    <a:pt x="1188345" y="589654"/>
                  </a:lnTo>
                  <a:lnTo>
                    <a:pt x="1189660" y="589654"/>
                  </a:lnTo>
                  <a:lnTo>
                    <a:pt x="1190974" y="589654"/>
                  </a:lnTo>
                  <a:lnTo>
                    <a:pt x="1192288" y="589654"/>
                  </a:lnTo>
                  <a:lnTo>
                    <a:pt x="1193562" y="589654"/>
                  </a:lnTo>
                  <a:lnTo>
                    <a:pt x="1194877" y="589654"/>
                  </a:lnTo>
                  <a:lnTo>
                    <a:pt x="1196190" y="589654"/>
                  </a:lnTo>
                  <a:lnTo>
                    <a:pt x="1197505" y="589654"/>
                  </a:lnTo>
                  <a:lnTo>
                    <a:pt x="1198820" y="589654"/>
                  </a:lnTo>
                  <a:lnTo>
                    <a:pt x="1200134" y="589654"/>
                  </a:lnTo>
                  <a:lnTo>
                    <a:pt x="1201448" y="589654"/>
                  </a:lnTo>
                  <a:lnTo>
                    <a:pt x="1202763" y="589654"/>
                  </a:lnTo>
                  <a:lnTo>
                    <a:pt x="1204078" y="589654"/>
                  </a:lnTo>
                  <a:lnTo>
                    <a:pt x="1205392" y="589654"/>
                  </a:lnTo>
                  <a:lnTo>
                    <a:pt x="1206706" y="589654"/>
                  </a:lnTo>
                  <a:lnTo>
                    <a:pt x="1208021" y="589654"/>
                  </a:lnTo>
                  <a:lnTo>
                    <a:pt x="1209336" y="589654"/>
                  </a:lnTo>
                  <a:lnTo>
                    <a:pt x="1210650" y="589654"/>
                  </a:lnTo>
                  <a:lnTo>
                    <a:pt x="1211964" y="589654"/>
                  </a:lnTo>
                  <a:lnTo>
                    <a:pt x="1213238" y="589654"/>
                  </a:lnTo>
                  <a:lnTo>
                    <a:pt x="1214552" y="589654"/>
                  </a:lnTo>
                  <a:lnTo>
                    <a:pt x="1215866" y="589654"/>
                  </a:lnTo>
                  <a:lnTo>
                    <a:pt x="1217181" y="589654"/>
                  </a:lnTo>
                  <a:lnTo>
                    <a:pt x="1218496" y="589654"/>
                  </a:lnTo>
                  <a:lnTo>
                    <a:pt x="1219810" y="589654"/>
                  </a:lnTo>
                  <a:lnTo>
                    <a:pt x="1221124" y="589654"/>
                  </a:lnTo>
                  <a:lnTo>
                    <a:pt x="1222439" y="589654"/>
                  </a:lnTo>
                  <a:lnTo>
                    <a:pt x="1223753" y="589654"/>
                  </a:lnTo>
                  <a:lnTo>
                    <a:pt x="1225067" y="589654"/>
                  </a:lnTo>
                  <a:lnTo>
                    <a:pt x="1226382" y="589654"/>
                  </a:lnTo>
                  <a:lnTo>
                    <a:pt x="1227697" y="589654"/>
                  </a:lnTo>
                  <a:lnTo>
                    <a:pt x="1229011" y="589654"/>
                  </a:lnTo>
                  <a:lnTo>
                    <a:pt x="1230325" y="589654"/>
                  </a:lnTo>
                  <a:lnTo>
                    <a:pt x="1231640" y="589654"/>
                  </a:lnTo>
                  <a:lnTo>
                    <a:pt x="1232914" y="589654"/>
                  </a:lnTo>
                  <a:lnTo>
                    <a:pt x="1234227" y="589654"/>
                  </a:lnTo>
                  <a:lnTo>
                    <a:pt x="1235542" y="589654"/>
                  </a:lnTo>
                  <a:lnTo>
                    <a:pt x="1236857" y="589654"/>
                  </a:lnTo>
                  <a:lnTo>
                    <a:pt x="1238171" y="589654"/>
                  </a:lnTo>
                  <a:lnTo>
                    <a:pt x="1239485" y="589654"/>
                  </a:lnTo>
                  <a:lnTo>
                    <a:pt x="1240800" y="589654"/>
                  </a:lnTo>
                  <a:lnTo>
                    <a:pt x="1242115" y="589654"/>
                  </a:lnTo>
                  <a:lnTo>
                    <a:pt x="1243429" y="589654"/>
                  </a:lnTo>
                  <a:lnTo>
                    <a:pt x="1244743" y="589654"/>
                  </a:lnTo>
                  <a:lnTo>
                    <a:pt x="1246058" y="589654"/>
                  </a:lnTo>
                  <a:lnTo>
                    <a:pt x="1247372" y="589654"/>
                  </a:lnTo>
                  <a:lnTo>
                    <a:pt x="1248686" y="589654"/>
                  </a:lnTo>
                  <a:lnTo>
                    <a:pt x="1250001" y="589654"/>
                  </a:lnTo>
                  <a:lnTo>
                    <a:pt x="1251316" y="589654"/>
                  </a:lnTo>
                  <a:lnTo>
                    <a:pt x="1252589" y="589654"/>
                  </a:lnTo>
                  <a:lnTo>
                    <a:pt x="1253903" y="589654"/>
                  </a:lnTo>
                  <a:lnTo>
                    <a:pt x="1255218" y="589654"/>
                  </a:lnTo>
                  <a:lnTo>
                    <a:pt x="1256533" y="589654"/>
                  </a:lnTo>
                  <a:lnTo>
                    <a:pt x="1257846" y="589654"/>
                  </a:lnTo>
                  <a:lnTo>
                    <a:pt x="1259161" y="589654"/>
                  </a:lnTo>
                  <a:lnTo>
                    <a:pt x="1260476" y="589654"/>
                  </a:lnTo>
                  <a:lnTo>
                    <a:pt x="1261790" y="589654"/>
                  </a:lnTo>
                  <a:lnTo>
                    <a:pt x="1263104" y="589654"/>
                  </a:lnTo>
                  <a:lnTo>
                    <a:pt x="1264419" y="589654"/>
                  </a:lnTo>
                  <a:lnTo>
                    <a:pt x="1265734" y="589654"/>
                  </a:lnTo>
                  <a:lnTo>
                    <a:pt x="1267048" y="589654"/>
                  </a:lnTo>
                  <a:lnTo>
                    <a:pt x="1268362" y="589654"/>
                  </a:lnTo>
                  <a:lnTo>
                    <a:pt x="1269677" y="589654"/>
                  </a:lnTo>
                  <a:lnTo>
                    <a:pt x="1270991" y="589654"/>
                  </a:lnTo>
                  <a:lnTo>
                    <a:pt x="1272264" y="589654"/>
                  </a:lnTo>
                  <a:lnTo>
                    <a:pt x="1273579" y="589654"/>
                  </a:lnTo>
                  <a:lnTo>
                    <a:pt x="1274894" y="589654"/>
                  </a:lnTo>
                  <a:lnTo>
                    <a:pt x="1276208" y="589654"/>
                  </a:lnTo>
                  <a:lnTo>
                    <a:pt x="1277522" y="589654"/>
                  </a:lnTo>
                  <a:lnTo>
                    <a:pt x="1278837" y="589654"/>
                  </a:lnTo>
                  <a:lnTo>
                    <a:pt x="1280152" y="589654"/>
                  </a:lnTo>
                  <a:lnTo>
                    <a:pt x="1281465" y="589654"/>
                  </a:lnTo>
                  <a:lnTo>
                    <a:pt x="1282780" y="589654"/>
                  </a:lnTo>
                  <a:lnTo>
                    <a:pt x="1284095" y="589654"/>
                  </a:lnTo>
                  <a:lnTo>
                    <a:pt x="1285409" y="589654"/>
                  </a:lnTo>
                  <a:lnTo>
                    <a:pt x="1286723" y="589654"/>
                  </a:lnTo>
                  <a:lnTo>
                    <a:pt x="1288038" y="589654"/>
                  </a:lnTo>
                  <a:lnTo>
                    <a:pt x="1289353" y="589654"/>
                  </a:lnTo>
                  <a:lnTo>
                    <a:pt x="1290667" y="589654"/>
                  </a:lnTo>
                  <a:lnTo>
                    <a:pt x="1291981" y="589654"/>
                  </a:lnTo>
                  <a:lnTo>
                    <a:pt x="1293255" y="589654"/>
                  </a:lnTo>
                  <a:lnTo>
                    <a:pt x="1294570" y="589654"/>
                  </a:lnTo>
                  <a:lnTo>
                    <a:pt x="1295883" y="589654"/>
                  </a:lnTo>
                  <a:lnTo>
                    <a:pt x="1297198" y="589654"/>
                  </a:lnTo>
                  <a:lnTo>
                    <a:pt x="1298513" y="589654"/>
                  </a:lnTo>
                  <a:lnTo>
                    <a:pt x="1299827" y="589654"/>
                  </a:lnTo>
                  <a:lnTo>
                    <a:pt x="1301141" y="589654"/>
                  </a:lnTo>
                  <a:lnTo>
                    <a:pt x="1302456" y="589654"/>
                  </a:lnTo>
                  <a:lnTo>
                    <a:pt x="1303771" y="589654"/>
                  </a:lnTo>
                  <a:lnTo>
                    <a:pt x="1305084" y="589654"/>
                  </a:lnTo>
                  <a:lnTo>
                    <a:pt x="1306399" y="589654"/>
                  </a:lnTo>
                  <a:lnTo>
                    <a:pt x="1307714" y="589654"/>
                  </a:lnTo>
                  <a:lnTo>
                    <a:pt x="1309028" y="589654"/>
                  </a:lnTo>
                  <a:lnTo>
                    <a:pt x="1310342" y="589654"/>
                  </a:lnTo>
                  <a:lnTo>
                    <a:pt x="1311657" y="589654"/>
                  </a:lnTo>
                  <a:lnTo>
                    <a:pt x="1312931" y="589654"/>
                  </a:lnTo>
                  <a:lnTo>
                    <a:pt x="1314244" y="589654"/>
                  </a:lnTo>
                  <a:lnTo>
                    <a:pt x="1314779" y="58965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A6C1F94-CF65-89BF-4A5D-67FD762549B3}"/>
                </a:ext>
              </a:extLst>
            </p:cNvPr>
            <p:cNvSpPr/>
            <p:nvPr/>
          </p:nvSpPr>
          <p:spPr>
            <a:xfrm>
              <a:off x="8198955" y="2235001"/>
              <a:ext cx="1314778" cy="1310342"/>
            </a:xfrm>
            <a:custGeom>
              <a:avLst/>
              <a:gdLst>
                <a:gd name="connsiteX0" fmla="*/ 0 w 1314778"/>
                <a:gd name="connsiteY0" fmla="*/ 1310342 h 1310342"/>
                <a:gd name="connsiteX1" fmla="*/ 1232 w 1314778"/>
                <a:gd name="connsiteY1" fmla="*/ 1310342 h 1310342"/>
                <a:gd name="connsiteX2" fmla="*/ 2547 w 1314778"/>
                <a:gd name="connsiteY2" fmla="*/ 1310342 h 1310342"/>
                <a:gd name="connsiteX3" fmla="*/ 3861 w 1314778"/>
                <a:gd name="connsiteY3" fmla="*/ 1310342 h 1310342"/>
                <a:gd name="connsiteX4" fmla="*/ 5135 w 1314778"/>
                <a:gd name="connsiteY4" fmla="*/ 1310342 h 1310342"/>
                <a:gd name="connsiteX5" fmla="*/ 6449 w 1314778"/>
                <a:gd name="connsiteY5" fmla="*/ 1310342 h 1310342"/>
                <a:gd name="connsiteX6" fmla="*/ 7764 w 1314778"/>
                <a:gd name="connsiteY6" fmla="*/ 1310342 h 1310342"/>
                <a:gd name="connsiteX7" fmla="*/ 9078 w 1314778"/>
                <a:gd name="connsiteY7" fmla="*/ 1310342 h 1310342"/>
                <a:gd name="connsiteX8" fmla="*/ 10392 w 1314778"/>
                <a:gd name="connsiteY8" fmla="*/ 1310342 h 1310342"/>
                <a:gd name="connsiteX9" fmla="*/ 11707 w 1314778"/>
                <a:gd name="connsiteY9" fmla="*/ 1310342 h 1310342"/>
                <a:gd name="connsiteX10" fmla="*/ 13021 w 1314778"/>
                <a:gd name="connsiteY10" fmla="*/ 1310342 h 1310342"/>
                <a:gd name="connsiteX11" fmla="*/ 14336 w 1314778"/>
                <a:gd name="connsiteY11" fmla="*/ 1310342 h 1310342"/>
                <a:gd name="connsiteX12" fmla="*/ 15650 w 1314778"/>
                <a:gd name="connsiteY12" fmla="*/ 1310342 h 1310342"/>
                <a:gd name="connsiteX13" fmla="*/ 16965 w 1314778"/>
                <a:gd name="connsiteY13" fmla="*/ 1310342 h 1310342"/>
                <a:gd name="connsiteX14" fmla="*/ 18279 w 1314778"/>
                <a:gd name="connsiteY14" fmla="*/ 1310342 h 1310342"/>
                <a:gd name="connsiteX15" fmla="*/ 19594 w 1314778"/>
                <a:gd name="connsiteY15" fmla="*/ 1310342 h 1310342"/>
                <a:gd name="connsiteX16" fmla="*/ 20908 w 1314778"/>
                <a:gd name="connsiteY16" fmla="*/ 1310342 h 1310342"/>
                <a:gd name="connsiteX17" fmla="*/ 22223 w 1314778"/>
                <a:gd name="connsiteY17" fmla="*/ 1310342 h 1310342"/>
                <a:gd name="connsiteX18" fmla="*/ 23537 w 1314778"/>
                <a:gd name="connsiteY18" fmla="*/ 1310342 h 1310342"/>
                <a:gd name="connsiteX19" fmla="*/ 24852 w 1314778"/>
                <a:gd name="connsiteY19" fmla="*/ 1310342 h 1310342"/>
                <a:gd name="connsiteX20" fmla="*/ 26125 w 1314778"/>
                <a:gd name="connsiteY20" fmla="*/ 1310342 h 1310342"/>
                <a:gd name="connsiteX21" fmla="*/ 27439 w 1314778"/>
                <a:gd name="connsiteY21" fmla="*/ 1310342 h 1310342"/>
                <a:gd name="connsiteX22" fmla="*/ 28754 w 1314778"/>
                <a:gd name="connsiteY22" fmla="*/ 1310342 h 1310342"/>
                <a:gd name="connsiteX23" fmla="*/ 30068 w 1314778"/>
                <a:gd name="connsiteY23" fmla="*/ 1310342 h 1310342"/>
                <a:gd name="connsiteX24" fmla="*/ 31383 w 1314778"/>
                <a:gd name="connsiteY24" fmla="*/ 1310342 h 1310342"/>
                <a:gd name="connsiteX25" fmla="*/ 32697 w 1314778"/>
                <a:gd name="connsiteY25" fmla="*/ 1310342 h 1310342"/>
                <a:gd name="connsiteX26" fmla="*/ 34012 w 1314778"/>
                <a:gd name="connsiteY26" fmla="*/ 1310342 h 1310342"/>
                <a:gd name="connsiteX27" fmla="*/ 35326 w 1314778"/>
                <a:gd name="connsiteY27" fmla="*/ 1310342 h 1310342"/>
                <a:gd name="connsiteX28" fmla="*/ 36640 w 1314778"/>
                <a:gd name="connsiteY28" fmla="*/ 1310342 h 1310342"/>
                <a:gd name="connsiteX29" fmla="*/ 37955 w 1314778"/>
                <a:gd name="connsiteY29" fmla="*/ 1310342 h 1310342"/>
                <a:gd name="connsiteX30" fmla="*/ 39269 w 1314778"/>
                <a:gd name="connsiteY30" fmla="*/ 1310342 h 1310342"/>
                <a:gd name="connsiteX31" fmla="*/ 40584 w 1314778"/>
                <a:gd name="connsiteY31" fmla="*/ 1310342 h 1310342"/>
                <a:gd name="connsiteX32" fmla="*/ 41898 w 1314778"/>
                <a:gd name="connsiteY32" fmla="*/ 1310342 h 1310342"/>
                <a:gd name="connsiteX33" fmla="*/ 43213 w 1314778"/>
                <a:gd name="connsiteY33" fmla="*/ 1310342 h 1310342"/>
                <a:gd name="connsiteX34" fmla="*/ 44527 w 1314778"/>
                <a:gd name="connsiteY34" fmla="*/ 1310342 h 1310342"/>
                <a:gd name="connsiteX35" fmla="*/ 45800 w 1314778"/>
                <a:gd name="connsiteY35" fmla="*/ 1310342 h 1310342"/>
                <a:gd name="connsiteX36" fmla="*/ 47115 w 1314778"/>
                <a:gd name="connsiteY36" fmla="*/ 1310342 h 1310342"/>
                <a:gd name="connsiteX37" fmla="*/ 48429 w 1314778"/>
                <a:gd name="connsiteY37" fmla="*/ 1310342 h 1310342"/>
                <a:gd name="connsiteX38" fmla="*/ 49744 w 1314778"/>
                <a:gd name="connsiteY38" fmla="*/ 1310342 h 1310342"/>
                <a:gd name="connsiteX39" fmla="*/ 51058 w 1314778"/>
                <a:gd name="connsiteY39" fmla="*/ 1310342 h 1310342"/>
                <a:gd name="connsiteX40" fmla="*/ 52373 w 1314778"/>
                <a:gd name="connsiteY40" fmla="*/ 1310342 h 1310342"/>
                <a:gd name="connsiteX41" fmla="*/ 53687 w 1314778"/>
                <a:gd name="connsiteY41" fmla="*/ 1310342 h 1310342"/>
                <a:gd name="connsiteX42" fmla="*/ 55002 w 1314778"/>
                <a:gd name="connsiteY42" fmla="*/ 1310342 h 1310342"/>
                <a:gd name="connsiteX43" fmla="*/ 56316 w 1314778"/>
                <a:gd name="connsiteY43" fmla="*/ 1310342 h 1310342"/>
                <a:gd name="connsiteX44" fmla="*/ 57631 w 1314778"/>
                <a:gd name="connsiteY44" fmla="*/ 1310342 h 1310342"/>
                <a:gd name="connsiteX45" fmla="*/ 58945 w 1314778"/>
                <a:gd name="connsiteY45" fmla="*/ 1310342 h 1310342"/>
                <a:gd name="connsiteX46" fmla="*/ 60259 w 1314778"/>
                <a:gd name="connsiteY46" fmla="*/ 1310342 h 1310342"/>
                <a:gd name="connsiteX47" fmla="*/ 61574 w 1314778"/>
                <a:gd name="connsiteY47" fmla="*/ 1310342 h 1310342"/>
                <a:gd name="connsiteX48" fmla="*/ 62888 w 1314778"/>
                <a:gd name="connsiteY48" fmla="*/ 1310342 h 1310342"/>
                <a:gd name="connsiteX49" fmla="*/ 64203 w 1314778"/>
                <a:gd name="connsiteY49" fmla="*/ 1310342 h 1310342"/>
                <a:gd name="connsiteX50" fmla="*/ 65476 w 1314778"/>
                <a:gd name="connsiteY50" fmla="*/ 1310342 h 1310342"/>
                <a:gd name="connsiteX51" fmla="*/ 66791 w 1314778"/>
                <a:gd name="connsiteY51" fmla="*/ 1310342 h 1310342"/>
                <a:gd name="connsiteX52" fmla="*/ 68105 w 1314778"/>
                <a:gd name="connsiteY52" fmla="*/ 1310342 h 1310342"/>
                <a:gd name="connsiteX53" fmla="*/ 69419 w 1314778"/>
                <a:gd name="connsiteY53" fmla="*/ 1310342 h 1310342"/>
                <a:gd name="connsiteX54" fmla="*/ 70734 w 1314778"/>
                <a:gd name="connsiteY54" fmla="*/ 1310342 h 1310342"/>
                <a:gd name="connsiteX55" fmla="*/ 72048 w 1314778"/>
                <a:gd name="connsiteY55" fmla="*/ 1310342 h 1310342"/>
                <a:gd name="connsiteX56" fmla="*/ 73363 w 1314778"/>
                <a:gd name="connsiteY56" fmla="*/ 1310342 h 1310342"/>
                <a:gd name="connsiteX57" fmla="*/ 74677 w 1314778"/>
                <a:gd name="connsiteY57" fmla="*/ 1310342 h 1310342"/>
                <a:gd name="connsiteX58" fmla="*/ 75992 w 1314778"/>
                <a:gd name="connsiteY58" fmla="*/ 1310342 h 1310342"/>
                <a:gd name="connsiteX59" fmla="*/ 77306 w 1314778"/>
                <a:gd name="connsiteY59" fmla="*/ 1310342 h 1310342"/>
                <a:gd name="connsiteX60" fmla="*/ 78621 w 1314778"/>
                <a:gd name="connsiteY60" fmla="*/ 1310342 h 1310342"/>
                <a:gd name="connsiteX61" fmla="*/ 79935 w 1314778"/>
                <a:gd name="connsiteY61" fmla="*/ 1310342 h 1310342"/>
                <a:gd name="connsiteX62" fmla="*/ 81250 w 1314778"/>
                <a:gd name="connsiteY62" fmla="*/ 1310342 h 1310342"/>
                <a:gd name="connsiteX63" fmla="*/ 82564 w 1314778"/>
                <a:gd name="connsiteY63" fmla="*/ 1310342 h 1310342"/>
                <a:gd name="connsiteX64" fmla="*/ 83879 w 1314778"/>
                <a:gd name="connsiteY64" fmla="*/ 1310342 h 1310342"/>
                <a:gd name="connsiteX65" fmla="*/ 85152 w 1314778"/>
                <a:gd name="connsiteY65" fmla="*/ 1310342 h 1310342"/>
                <a:gd name="connsiteX66" fmla="*/ 86466 w 1314778"/>
                <a:gd name="connsiteY66" fmla="*/ 1310342 h 1310342"/>
                <a:gd name="connsiteX67" fmla="*/ 87781 w 1314778"/>
                <a:gd name="connsiteY67" fmla="*/ 1310342 h 1310342"/>
                <a:gd name="connsiteX68" fmla="*/ 89095 w 1314778"/>
                <a:gd name="connsiteY68" fmla="*/ 1310342 h 1310342"/>
                <a:gd name="connsiteX69" fmla="*/ 90410 w 1314778"/>
                <a:gd name="connsiteY69" fmla="*/ 1310342 h 1310342"/>
                <a:gd name="connsiteX70" fmla="*/ 91724 w 1314778"/>
                <a:gd name="connsiteY70" fmla="*/ 1310342 h 1310342"/>
                <a:gd name="connsiteX71" fmla="*/ 93039 w 1314778"/>
                <a:gd name="connsiteY71" fmla="*/ 1310342 h 1310342"/>
                <a:gd name="connsiteX72" fmla="*/ 94353 w 1314778"/>
                <a:gd name="connsiteY72" fmla="*/ 1310342 h 1310342"/>
                <a:gd name="connsiteX73" fmla="*/ 95667 w 1314778"/>
                <a:gd name="connsiteY73" fmla="*/ 1310342 h 1310342"/>
                <a:gd name="connsiteX74" fmla="*/ 96982 w 1314778"/>
                <a:gd name="connsiteY74" fmla="*/ 1310342 h 1310342"/>
                <a:gd name="connsiteX75" fmla="*/ 98296 w 1314778"/>
                <a:gd name="connsiteY75" fmla="*/ 1310342 h 1310342"/>
                <a:gd name="connsiteX76" fmla="*/ 99611 w 1314778"/>
                <a:gd name="connsiteY76" fmla="*/ 1310342 h 1310342"/>
                <a:gd name="connsiteX77" fmla="*/ 100925 w 1314778"/>
                <a:gd name="connsiteY77" fmla="*/ 1310342 h 1310342"/>
                <a:gd name="connsiteX78" fmla="*/ 102240 w 1314778"/>
                <a:gd name="connsiteY78" fmla="*/ 1310342 h 1310342"/>
                <a:gd name="connsiteX79" fmla="*/ 103554 w 1314778"/>
                <a:gd name="connsiteY79" fmla="*/ 1310342 h 1310342"/>
                <a:gd name="connsiteX80" fmla="*/ 104827 w 1314778"/>
                <a:gd name="connsiteY80" fmla="*/ 1310342 h 1310342"/>
                <a:gd name="connsiteX81" fmla="*/ 106142 w 1314778"/>
                <a:gd name="connsiteY81" fmla="*/ 1310342 h 1310342"/>
                <a:gd name="connsiteX82" fmla="*/ 107456 w 1314778"/>
                <a:gd name="connsiteY82" fmla="*/ 1310342 h 1310342"/>
                <a:gd name="connsiteX83" fmla="*/ 108771 w 1314778"/>
                <a:gd name="connsiteY83" fmla="*/ 1310342 h 1310342"/>
                <a:gd name="connsiteX84" fmla="*/ 110085 w 1314778"/>
                <a:gd name="connsiteY84" fmla="*/ 1310342 h 1310342"/>
                <a:gd name="connsiteX85" fmla="*/ 111400 w 1314778"/>
                <a:gd name="connsiteY85" fmla="*/ 1310342 h 1310342"/>
                <a:gd name="connsiteX86" fmla="*/ 112714 w 1314778"/>
                <a:gd name="connsiteY86" fmla="*/ 1310342 h 1310342"/>
                <a:gd name="connsiteX87" fmla="*/ 114029 w 1314778"/>
                <a:gd name="connsiteY87" fmla="*/ 1310342 h 1310342"/>
                <a:gd name="connsiteX88" fmla="*/ 115343 w 1314778"/>
                <a:gd name="connsiteY88" fmla="*/ 1310342 h 1310342"/>
                <a:gd name="connsiteX89" fmla="*/ 116658 w 1314778"/>
                <a:gd name="connsiteY89" fmla="*/ 1310342 h 1310342"/>
                <a:gd name="connsiteX90" fmla="*/ 117972 w 1314778"/>
                <a:gd name="connsiteY90" fmla="*/ 1310342 h 1310342"/>
                <a:gd name="connsiteX91" fmla="*/ 119287 w 1314778"/>
                <a:gd name="connsiteY91" fmla="*/ 1310342 h 1310342"/>
                <a:gd name="connsiteX92" fmla="*/ 120601 w 1314778"/>
                <a:gd name="connsiteY92" fmla="*/ 1310342 h 1310342"/>
                <a:gd name="connsiteX93" fmla="*/ 121915 w 1314778"/>
                <a:gd name="connsiteY93" fmla="*/ 1310342 h 1310342"/>
                <a:gd name="connsiteX94" fmla="*/ 123230 w 1314778"/>
                <a:gd name="connsiteY94" fmla="*/ 1310342 h 1310342"/>
                <a:gd name="connsiteX95" fmla="*/ 124503 w 1314778"/>
                <a:gd name="connsiteY95" fmla="*/ 1310342 h 1310342"/>
                <a:gd name="connsiteX96" fmla="*/ 125818 w 1314778"/>
                <a:gd name="connsiteY96" fmla="*/ 1310342 h 1310342"/>
                <a:gd name="connsiteX97" fmla="*/ 127132 w 1314778"/>
                <a:gd name="connsiteY97" fmla="*/ 1310342 h 1310342"/>
                <a:gd name="connsiteX98" fmla="*/ 128446 w 1314778"/>
                <a:gd name="connsiteY98" fmla="*/ 1310342 h 1310342"/>
                <a:gd name="connsiteX99" fmla="*/ 129761 w 1314778"/>
                <a:gd name="connsiteY99" fmla="*/ 1310342 h 1310342"/>
                <a:gd name="connsiteX100" fmla="*/ 131075 w 1314778"/>
                <a:gd name="connsiteY100" fmla="*/ 1310342 h 1310342"/>
                <a:gd name="connsiteX101" fmla="*/ 132390 w 1314778"/>
                <a:gd name="connsiteY101" fmla="*/ 1310342 h 1310342"/>
                <a:gd name="connsiteX102" fmla="*/ 133704 w 1314778"/>
                <a:gd name="connsiteY102" fmla="*/ 1310342 h 1310342"/>
                <a:gd name="connsiteX103" fmla="*/ 135019 w 1314778"/>
                <a:gd name="connsiteY103" fmla="*/ 1310342 h 1310342"/>
                <a:gd name="connsiteX104" fmla="*/ 136333 w 1314778"/>
                <a:gd name="connsiteY104" fmla="*/ 1310342 h 1310342"/>
                <a:gd name="connsiteX105" fmla="*/ 137648 w 1314778"/>
                <a:gd name="connsiteY105" fmla="*/ 1310342 h 1310342"/>
                <a:gd name="connsiteX106" fmla="*/ 138962 w 1314778"/>
                <a:gd name="connsiteY106" fmla="*/ 1310342 h 1310342"/>
                <a:gd name="connsiteX107" fmla="*/ 140277 w 1314778"/>
                <a:gd name="connsiteY107" fmla="*/ 1310342 h 1310342"/>
                <a:gd name="connsiteX108" fmla="*/ 141591 w 1314778"/>
                <a:gd name="connsiteY108" fmla="*/ 1310342 h 1310342"/>
                <a:gd name="connsiteX109" fmla="*/ 142906 w 1314778"/>
                <a:gd name="connsiteY109" fmla="*/ 1310342 h 1310342"/>
                <a:gd name="connsiteX110" fmla="*/ 144179 w 1314778"/>
                <a:gd name="connsiteY110" fmla="*/ 1310342 h 1310342"/>
                <a:gd name="connsiteX111" fmla="*/ 145493 w 1314778"/>
                <a:gd name="connsiteY111" fmla="*/ 1310342 h 1310342"/>
                <a:gd name="connsiteX112" fmla="*/ 146808 w 1314778"/>
                <a:gd name="connsiteY112" fmla="*/ 1310342 h 1310342"/>
                <a:gd name="connsiteX113" fmla="*/ 148122 w 1314778"/>
                <a:gd name="connsiteY113" fmla="*/ 1310342 h 1310342"/>
                <a:gd name="connsiteX114" fmla="*/ 149437 w 1314778"/>
                <a:gd name="connsiteY114" fmla="*/ 1310342 h 1310342"/>
                <a:gd name="connsiteX115" fmla="*/ 150751 w 1314778"/>
                <a:gd name="connsiteY115" fmla="*/ 1310342 h 1310342"/>
                <a:gd name="connsiteX116" fmla="*/ 152066 w 1314778"/>
                <a:gd name="connsiteY116" fmla="*/ 1310342 h 1310342"/>
                <a:gd name="connsiteX117" fmla="*/ 153380 w 1314778"/>
                <a:gd name="connsiteY117" fmla="*/ 1310342 h 1310342"/>
                <a:gd name="connsiteX118" fmla="*/ 154694 w 1314778"/>
                <a:gd name="connsiteY118" fmla="*/ 1310342 h 1310342"/>
                <a:gd name="connsiteX119" fmla="*/ 156009 w 1314778"/>
                <a:gd name="connsiteY119" fmla="*/ 1310342 h 1310342"/>
                <a:gd name="connsiteX120" fmla="*/ 157323 w 1314778"/>
                <a:gd name="connsiteY120" fmla="*/ 1310342 h 1310342"/>
                <a:gd name="connsiteX121" fmla="*/ 158638 w 1314778"/>
                <a:gd name="connsiteY121" fmla="*/ 1310342 h 1310342"/>
                <a:gd name="connsiteX122" fmla="*/ 159952 w 1314778"/>
                <a:gd name="connsiteY122" fmla="*/ 1310342 h 1310342"/>
                <a:gd name="connsiteX123" fmla="*/ 161267 w 1314778"/>
                <a:gd name="connsiteY123" fmla="*/ 1310342 h 1310342"/>
                <a:gd name="connsiteX124" fmla="*/ 162581 w 1314778"/>
                <a:gd name="connsiteY124" fmla="*/ 1310342 h 1310342"/>
                <a:gd name="connsiteX125" fmla="*/ 163854 w 1314778"/>
                <a:gd name="connsiteY125" fmla="*/ 1310342 h 1310342"/>
                <a:gd name="connsiteX126" fmla="*/ 165169 w 1314778"/>
                <a:gd name="connsiteY126" fmla="*/ 1310342 h 1310342"/>
                <a:gd name="connsiteX127" fmla="*/ 166483 w 1314778"/>
                <a:gd name="connsiteY127" fmla="*/ 1310342 h 1310342"/>
                <a:gd name="connsiteX128" fmla="*/ 167798 w 1314778"/>
                <a:gd name="connsiteY128" fmla="*/ 1310342 h 1310342"/>
                <a:gd name="connsiteX129" fmla="*/ 169112 w 1314778"/>
                <a:gd name="connsiteY129" fmla="*/ 1310342 h 1310342"/>
                <a:gd name="connsiteX130" fmla="*/ 170427 w 1314778"/>
                <a:gd name="connsiteY130" fmla="*/ 1310342 h 1310342"/>
                <a:gd name="connsiteX131" fmla="*/ 171741 w 1314778"/>
                <a:gd name="connsiteY131" fmla="*/ 1310342 h 1310342"/>
                <a:gd name="connsiteX132" fmla="*/ 173056 w 1314778"/>
                <a:gd name="connsiteY132" fmla="*/ 1310342 h 1310342"/>
                <a:gd name="connsiteX133" fmla="*/ 174370 w 1314778"/>
                <a:gd name="connsiteY133" fmla="*/ 1310342 h 1310342"/>
                <a:gd name="connsiteX134" fmla="*/ 175685 w 1314778"/>
                <a:gd name="connsiteY134" fmla="*/ 1310342 h 1310342"/>
                <a:gd name="connsiteX135" fmla="*/ 176999 w 1314778"/>
                <a:gd name="connsiteY135" fmla="*/ 1310342 h 1310342"/>
                <a:gd name="connsiteX136" fmla="*/ 178314 w 1314778"/>
                <a:gd name="connsiteY136" fmla="*/ 1310342 h 1310342"/>
                <a:gd name="connsiteX137" fmla="*/ 179628 w 1314778"/>
                <a:gd name="connsiteY137" fmla="*/ 1310342 h 1310342"/>
                <a:gd name="connsiteX138" fmla="*/ 180942 w 1314778"/>
                <a:gd name="connsiteY138" fmla="*/ 1310342 h 1310342"/>
                <a:gd name="connsiteX139" fmla="*/ 182257 w 1314778"/>
                <a:gd name="connsiteY139" fmla="*/ 1310342 h 1310342"/>
                <a:gd name="connsiteX140" fmla="*/ 183530 w 1314778"/>
                <a:gd name="connsiteY140" fmla="*/ 1310342 h 1310342"/>
                <a:gd name="connsiteX141" fmla="*/ 184845 w 1314778"/>
                <a:gd name="connsiteY141" fmla="*/ 1310342 h 1310342"/>
                <a:gd name="connsiteX142" fmla="*/ 186159 w 1314778"/>
                <a:gd name="connsiteY142" fmla="*/ 1310342 h 1310342"/>
                <a:gd name="connsiteX143" fmla="*/ 187473 w 1314778"/>
                <a:gd name="connsiteY143" fmla="*/ 1310342 h 1310342"/>
                <a:gd name="connsiteX144" fmla="*/ 188788 w 1314778"/>
                <a:gd name="connsiteY144" fmla="*/ 1310342 h 1310342"/>
                <a:gd name="connsiteX145" fmla="*/ 190102 w 1314778"/>
                <a:gd name="connsiteY145" fmla="*/ 1310342 h 1310342"/>
                <a:gd name="connsiteX146" fmla="*/ 191417 w 1314778"/>
                <a:gd name="connsiteY146" fmla="*/ 1310342 h 1310342"/>
                <a:gd name="connsiteX147" fmla="*/ 192731 w 1314778"/>
                <a:gd name="connsiteY147" fmla="*/ 1310342 h 1310342"/>
                <a:gd name="connsiteX148" fmla="*/ 194046 w 1314778"/>
                <a:gd name="connsiteY148" fmla="*/ 1310342 h 1310342"/>
                <a:gd name="connsiteX149" fmla="*/ 195360 w 1314778"/>
                <a:gd name="connsiteY149" fmla="*/ 1310342 h 1310342"/>
                <a:gd name="connsiteX150" fmla="*/ 196675 w 1314778"/>
                <a:gd name="connsiteY150" fmla="*/ 1310342 h 1310342"/>
                <a:gd name="connsiteX151" fmla="*/ 197989 w 1314778"/>
                <a:gd name="connsiteY151" fmla="*/ 1310342 h 1310342"/>
                <a:gd name="connsiteX152" fmla="*/ 199304 w 1314778"/>
                <a:gd name="connsiteY152" fmla="*/ 1310342 h 1310342"/>
                <a:gd name="connsiteX153" fmla="*/ 200618 w 1314778"/>
                <a:gd name="connsiteY153" fmla="*/ 1310342 h 1310342"/>
                <a:gd name="connsiteX154" fmla="*/ 201933 w 1314778"/>
                <a:gd name="connsiteY154" fmla="*/ 1310342 h 1310342"/>
                <a:gd name="connsiteX155" fmla="*/ 203206 w 1314778"/>
                <a:gd name="connsiteY155" fmla="*/ 1310342 h 1310342"/>
                <a:gd name="connsiteX156" fmla="*/ 204520 w 1314778"/>
                <a:gd name="connsiteY156" fmla="*/ 1310342 h 1310342"/>
                <a:gd name="connsiteX157" fmla="*/ 205835 w 1314778"/>
                <a:gd name="connsiteY157" fmla="*/ 1310342 h 1310342"/>
                <a:gd name="connsiteX158" fmla="*/ 207149 w 1314778"/>
                <a:gd name="connsiteY158" fmla="*/ 1310342 h 1310342"/>
                <a:gd name="connsiteX159" fmla="*/ 208464 w 1314778"/>
                <a:gd name="connsiteY159" fmla="*/ 1310342 h 1310342"/>
                <a:gd name="connsiteX160" fmla="*/ 209778 w 1314778"/>
                <a:gd name="connsiteY160" fmla="*/ 1310342 h 1310342"/>
                <a:gd name="connsiteX161" fmla="*/ 211093 w 1314778"/>
                <a:gd name="connsiteY161" fmla="*/ 1310342 h 1310342"/>
                <a:gd name="connsiteX162" fmla="*/ 212407 w 1314778"/>
                <a:gd name="connsiteY162" fmla="*/ 1310342 h 1310342"/>
                <a:gd name="connsiteX163" fmla="*/ 213721 w 1314778"/>
                <a:gd name="connsiteY163" fmla="*/ 1310342 h 1310342"/>
                <a:gd name="connsiteX164" fmla="*/ 215036 w 1314778"/>
                <a:gd name="connsiteY164" fmla="*/ 1310342 h 1310342"/>
                <a:gd name="connsiteX165" fmla="*/ 216350 w 1314778"/>
                <a:gd name="connsiteY165" fmla="*/ 1310342 h 1310342"/>
                <a:gd name="connsiteX166" fmla="*/ 217665 w 1314778"/>
                <a:gd name="connsiteY166" fmla="*/ 1310342 h 1310342"/>
                <a:gd name="connsiteX167" fmla="*/ 218979 w 1314778"/>
                <a:gd name="connsiteY167" fmla="*/ 1310342 h 1310342"/>
                <a:gd name="connsiteX168" fmla="*/ 220294 w 1314778"/>
                <a:gd name="connsiteY168" fmla="*/ 1310342 h 1310342"/>
                <a:gd name="connsiteX169" fmla="*/ 221608 w 1314778"/>
                <a:gd name="connsiteY169" fmla="*/ 1310342 h 1310342"/>
                <a:gd name="connsiteX170" fmla="*/ 222881 w 1314778"/>
                <a:gd name="connsiteY170" fmla="*/ 1310342 h 1310342"/>
                <a:gd name="connsiteX171" fmla="*/ 224196 w 1314778"/>
                <a:gd name="connsiteY171" fmla="*/ 1310342 h 1310342"/>
                <a:gd name="connsiteX172" fmla="*/ 225510 w 1314778"/>
                <a:gd name="connsiteY172" fmla="*/ 1310342 h 1310342"/>
                <a:gd name="connsiteX173" fmla="*/ 226825 w 1314778"/>
                <a:gd name="connsiteY173" fmla="*/ 1310342 h 1310342"/>
                <a:gd name="connsiteX174" fmla="*/ 228139 w 1314778"/>
                <a:gd name="connsiteY174" fmla="*/ 1310342 h 1310342"/>
                <a:gd name="connsiteX175" fmla="*/ 229454 w 1314778"/>
                <a:gd name="connsiteY175" fmla="*/ 1310342 h 1310342"/>
                <a:gd name="connsiteX176" fmla="*/ 230768 w 1314778"/>
                <a:gd name="connsiteY176" fmla="*/ 1310342 h 1310342"/>
                <a:gd name="connsiteX177" fmla="*/ 232083 w 1314778"/>
                <a:gd name="connsiteY177" fmla="*/ 1310342 h 1310342"/>
                <a:gd name="connsiteX178" fmla="*/ 233397 w 1314778"/>
                <a:gd name="connsiteY178" fmla="*/ 1310342 h 1310342"/>
                <a:gd name="connsiteX179" fmla="*/ 234712 w 1314778"/>
                <a:gd name="connsiteY179" fmla="*/ 1310342 h 1310342"/>
                <a:gd name="connsiteX180" fmla="*/ 236026 w 1314778"/>
                <a:gd name="connsiteY180" fmla="*/ 1310342 h 1310342"/>
                <a:gd name="connsiteX181" fmla="*/ 237341 w 1314778"/>
                <a:gd name="connsiteY181" fmla="*/ 1310342 h 1310342"/>
                <a:gd name="connsiteX182" fmla="*/ 238655 w 1314778"/>
                <a:gd name="connsiteY182" fmla="*/ 1310342 h 1310342"/>
                <a:gd name="connsiteX183" fmla="*/ 239969 w 1314778"/>
                <a:gd name="connsiteY183" fmla="*/ 1310342 h 1310342"/>
                <a:gd name="connsiteX184" fmla="*/ 241284 w 1314778"/>
                <a:gd name="connsiteY184" fmla="*/ 1310342 h 1310342"/>
                <a:gd name="connsiteX185" fmla="*/ 242598 w 1314778"/>
                <a:gd name="connsiteY185" fmla="*/ 1310342 h 1310342"/>
                <a:gd name="connsiteX186" fmla="*/ 243872 w 1314778"/>
                <a:gd name="connsiteY186" fmla="*/ 1310342 h 1310342"/>
                <a:gd name="connsiteX187" fmla="*/ 245186 w 1314778"/>
                <a:gd name="connsiteY187" fmla="*/ 1310342 h 1310342"/>
                <a:gd name="connsiteX188" fmla="*/ 246500 w 1314778"/>
                <a:gd name="connsiteY188" fmla="*/ 1310342 h 1310342"/>
                <a:gd name="connsiteX189" fmla="*/ 247815 w 1314778"/>
                <a:gd name="connsiteY189" fmla="*/ 1310342 h 1310342"/>
                <a:gd name="connsiteX190" fmla="*/ 249129 w 1314778"/>
                <a:gd name="connsiteY190" fmla="*/ 1310342 h 1310342"/>
                <a:gd name="connsiteX191" fmla="*/ 250444 w 1314778"/>
                <a:gd name="connsiteY191" fmla="*/ 1310342 h 1310342"/>
                <a:gd name="connsiteX192" fmla="*/ 251758 w 1314778"/>
                <a:gd name="connsiteY192" fmla="*/ 1310342 h 1310342"/>
                <a:gd name="connsiteX193" fmla="*/ 253073 w 1314778"/>
                <a:gd name="connsiteY193" fmla="*/ 1310342 h 1310342"/>
                <a:gd name="connsiteX194" fmla="*/ 254387 w 1314778"/>
                <a:gd name="connsiteY194" fmla="*/ 1310342 h 1310342"/>
                <a:gd name="connsiteX195" fmla="*/ 255702 w 1314778"/>
                <a:gd name="connsiteY195" fmla="*/ 1266666 h 1310342"/>
                <a:gd name="connsiteX196" fmla="*/ 257016 w 1314778"/>
                <a:gd name="connsiteY196" fmla="*/ 1179308 h 1310342"/>
                <a:gd name="connsiteX197" fmla="*/ 258331 w 1314778"/>
                <a:gd name="connsiteY197" fmla="*/ 1135631 h 1310342"/>
                <a:gd name="connsiteX198" fmla="*/ 259645 w 1314778"/>
                <a:gd name="connsiteY198" fmla="*/ 1222985 h 1310342"/>
                <a:gd name="connsiteX199" fmla="*/ 260960 w 1314778"/>
                <a:gd name="connsiteY199" fmla="*/ 1310342 h 1310342"/>
                <a:gd name="connsiteX200" fmla="*/ 262274 w 1314778"/>
                <a:gd name="connsiteY200" fmla="*/ 1288502 h 1310342"/>
                <a:gd name="connsiteX201" fmla="*/ 263547 w 1314778"/>
                <a:gd name="connsiteY201" fmla="*/ 1222985 h 1310342"/>
                <a:gd name="connsiteX202" fmla="*/ 264862 w 1314778"/>
                <a:gd name="connsiteY202" fmla="*/ 1091951 h 1310342"/>
                <a:gd name="connsiteX203" fmla="*/ 266176 w 1314778"/>
                <a:gd name="connsiteY203" fmla="*/ 1201149 h 1310342"/>
                <a:gd name="connsiteX204" fmla="*/ 267491 w 1314778"/>
                <a:gd name="connsiteY204" fmla="*/ 1048274 h 1310342"/>
                <a:gd name="connsiteX205" fmla="*/ 268805 w 1314778"/>
                <a:gd name="connsiteY205" fmla="*/ 1244825 h 1310342"/>
                <a:gd name="connsiteX206" fmla="*/ 270120 w 1314778"/>
                <a:gd name="connsiteY206" fmla="*/ 1244825 h 1310342"/>
                <a:gd name="connsiteX207" fmla="*/ 271434 w 1314778"/>
                <a:gd name="connsiteY207" fmla="*/ 1004597 h 1310342"/>
                <a:gd name="connsiteX208" fmla="*/ 272748 w 1314778"/>
                <a:gd name="connsiteY208" fmla="*/ 1070114 h 1310342"/>
                <a:gd name="connsiteX209" fmla="*/ 274063 w 1314778"/>
                <a:gd name="connsiteY209" fmla="*/ 1091951 h 1310342"/>
                <a:gd name="connsiteX210" fmla="*/ 275377 w 1314778"/>
                <a:gd name="connsiteY210" fmla="*/ 1135631 h 1310342"/>
                <a:gd name="connsiteX211" fmla="*/ 276692 w 1314778"/>
                <a:gd name="connsiteY211" fmla="*/ 982757 h 1310342"/>
                <a:gd name="connsiteX212" fmla="*/ 278006 w 1314778"/>
                <a:gd name="connsiteY212" fmla="*/ 1026433 h 1310342"/>
                <a:gd name="connsiteX213" fmla="*/ 279321 w 1314778"/>
                <a:gd name="connsiteY213" fmla="*/ 1070114 h 1310342"/>
                <a:gd name="connsiteX214" fmla="*/ 280635 w 1314778"/>
                <a:gd name="connsiteY214" fmla="*/ 1091951 h 1310342"/>
                <a:gd name="connsiteX215" fmla="*/ 281950 w 1314778"/>
                <a:gd name="connsiteY215" fmla="*/ 1201149 h 1310342"/>
                <a:gd name="connsiteX216" fmla="*/ 283223 w 1314778"/>
                <a:gd name="connsiteY216" fmla="*/ 1048274 h 1310342"/>
                <a:gd name="connsiteX217" fmla="*/ 284537 w 1314778"/>
                <a:gd name="connsiteY217" fmla="*/ 1004597 h 1310342"/>
                <a:gd name="connsiteX218" fmla="*/ 285852 w 1314778"/>
                <a:gd name="connsiteY218" fmla="*/ 1113791 h 1310342"/>
                <a:gd name="connsiteX219" fmla="*/ 287166 w 1314778"/>
                <a:gd name="connsiteY219" fmla="*/ 1004597 h 1310342"/>
                <a:gd name="connsiteX220" fmla="*/ 288481 w 1314778"/>
                <a:gd name="connsiteY220" fmla="*/ 1048274 h 1310342"/>
                <a:gd name="connsiteX221" fmla="*/ 289795 w 1314778"/>
                <a:gd name="connsiteY221" fmla="*/ 1222985 h 1310342"/>
                <a:gd name="connsiteX222" fmla="*/ 291110 w 1314778"/>
                <a:gd name="connsiteY222" fmla="*/ 1048274 h 1310342"/>
                <a:gd name="connsiteX223" fmla="*/ 292424 w 1314778"/>
                <a:gd name="connsiteY223" fmla="*/ 917240 h 1310342"/>
                <a:gd name="connsiteX224" fmla="*/ 293739 w 1314778"/>
                <a:gd name="connsiteY224" fmla="*/ 960916 h 1310342"/>
                <a:gd name="connsiteX225" fmla="*/ 295053 w 1314778"/>
                <a:gd name="connsiteY225" fmla="*/ 917240 h 1310342"/>
                <a:gd name="connsiteX226" fmla="*/ 296368 w 1314778"/>
                <a:gd name="connsiteY226" fmla="*/ 982757 h 1310342"/>
                <a:gd name="connsiteX227" fmla="*/ 297682 w 1314778"/>
                <a:gd name="connsiteY227" fmla="*/ 982757 h 1310342"/>
                <a:gd name="connsiteX228" fmla="*/ 298996 w 1314778"/>
                <a:gd name="connsiteY228" fmla="*/ 1048274 h 1310342"/>
                <a:gd name="connsiteX229" fmla="*/ 300311 w 1314778"/>
                <a:gd name="connsiteY229" fmla="*/ 808046 h 1310342"/>
                <a:gd name="connsiteX230" fmla="*/ 301625 w 1314778"/>
                <a:gd name="connsiteY230" fmla="*/ 786205 h 1310342"/>
                <a:gd name="connsiteX231" fmla="*/ 302899 w 1314778"/>
                <a:gd name="connsiteY231" fmla="*/ 1004597 h 1310342"/>
                <a:gd name="connsiteX232" fmla="*/ 304213 w 1314778"/>
                <a:gd name="connsiteY232" fmla="*/ 1222985 h 1310342"/>
                <a:gd name="connsiteX233" fmla="*/ 305528 w 1314778"/>
                <a:gd name="connsiteY233" fmla="*/ 1113791 h 1310342"/>
                <a:gd name="connsiteX234" fmla="*/ 306842 w 1314778"/>
                <a:gd name="connsiteY234" fmla="*/ 1157468 h 1310342"/>
                <a:gd name="connsiteX235" fmla="*/ 308156 w 1314778"/>
                <a:gd name="connsiteY235" fmla="*/ 1004597 h 1310342"/>
                <a:gd name="connsiteX236" fmla="*/ 309471 w 1314778"/>
                <a:gd name="connsiteY236" fmla="*/ 982757 h 1310342"/>
                <a:gd name="connsiteX237" fmla="*/ 310785 w 1314778"/>
                <a:gd name="connsiteY237" fmla="*/ 1026433 h 1310342"/>
                <a:gd name="connsiteX238" fmla="*/ 312100 w 1314778"/>
                <a:gd name="connsiteY238" fmla="*/ 939080 h 1310342"/>
                <a:gd name="connsiteX239" fmla="*/ 313414 w 1314778"/>
                <a:gd name="connsiteY239" fmla="*/ 829882 h 1310342"/>
                <a:gd name="connsiteX240" fmla="*/ 314729 w 1314778"/>
                <a:gd name="connsiteY240" fmla="*/ 1091951 h 1310342"/>
                <a:gd name="connsiteX241" fmla="*/ 316043 w 1314778"/>
                <a:gd name="connsiteY241" fmla="*/ 1048274 h 1310342"/>
                <a:gd name="connsiteX242" fmla="*/ 317358 w 1314778"/>
                <a:gd name="connsiteY242" fmla="*/ 917240 h 1310342"/>
                <a:gd name="connsiteX243" fmla="*/ 318672 w 1314778"/>
                <a:gd name="connsiteY243" fmla="*/ 786205 h 1310342"/>
                <a:gd name="connsiteX244" fmla="*/ 319987 w 1314778"/>
                <a:gd name="connsiteY244" fmla="*/ 895399 h 1310342"/>
                <a:gd name="connsiteX245" fmla="*/ 321301 w 1314778"/>
                <a:gd name="connsiteY245" fmla="*/ 917240 h 1310342"/>
                <a:gd name="connsiteX246" fmla="*/ 322574 w 1314778"/>
                <a:gd name="connsiteY246" fmla="*/ 917240 h 1310342"/>
                <a:gd name="connsiteX247" fmla="*/ 323889 w 1314778"/>
                <a:gd name="connsiteY247" fmla="*/ 829882 h 1310342"/>
                <a:gd name="connsiteX248" fmla="*/ 325203 w 1314778"/>
                <a:gd name="connsiteY248" fmla="*/ 808046 h 1310342"/>
                <a:gd name="connsiteX249" fmla="*/ 326518 w 1314778"/>
                <a:gd name="connsiteY249" fmla="*/ 917240 h 1310342"/>
                <a:gd name="connsiteX250" fmla="*/ 327832 w 1314778"/>
                <a:gd name="connsiteY250" fmla="*/ 808046 h 1310342"/>
                <a:gd name="connsiteX251" fmla="*/ 329147 w 1314778"/>
                <a:gd name="connsiteY251" fmla="*/ 851723 h 1310342"/>
                <a:gd name="connsiteX252" fmla="*/ 330461 w 1314778"/>
                <a:gd name="connsiteY252" fmla="*/ 808046 h 1310342"/>
                <a:gd name="connsiteX253" fmla="*/ 331775 w 1314778"/>
                <a:gd name="connsiteY253" fmla="*/ 808046 h 1310342"/>
                <a:gd name="connsiteX254" fmla="*/ 333090 w 1314778"/>
                <a:gd name="connsiteY254" fmla="*/ 917240 h 1310342"/>
                <a:gd name="connsiteX255" fmla="*/ 334404 w 1314778"/>
                <a:gd name="connsiteY255" fmla="*/ 982757 h 1310342"/>
                <a:gd name="connsiteX256" fmla="*/ 335719 w 1314778"/>
                <a:gd name="connsiteY256" fmla="*/ 786205 h 1310342"/>
                <a:gd name="connsiteX257" fmla="*/ 337033 w 1314778"/>
                <a:gd name="connsiteY257" fmla="*/ 764365 h 1310342"/>
                <a:gd name="connsiteX258" fmla="*/ 338348 w 1314778"/>
                <a:gd name="connsiteY258" fmla="*/ 829882 h 1310342"/>
                <a:gd name="connsiteX259" fmla="*/ 339662 w 1314778"/>
                <a:gd name="connsiteY259" fmla="*/ 873563 h 1310342"/>
                <a:gd name="connsiteX260" fmla="*/ 340977 w 1314778"/>
                <a:gd name="connsiteY260" fmla="*/ 829882 h 1310342"/>
                <a:gd name="connsiteX261" fmla="*/ 342250 w 1314778"/>
                <a:gd name="connsiteY261" fmla="*/ 873563 h 1310342"/>
                <a:gd name="connsiteX262" fmla="*/ 343564 w 1314778"/>
                <a:gd name="connsiteY262" fmla="*/ 720688 h 1310342"/>
                <a:gd name="connsiteX263" fmla="*/ 344879 w 1314778"/>
                <a:gd name="connsiteY263" fmla="*/ 786205 h 1310342"/>
                <a:gd name="connsiteX264" fmla="*/ 346193 w 1314778"/>
                <a:gd name="connsiteY264" fmla="*/ 589654 h 1310342"/>
                <a:gd name="connsiteX265" fmla="*/ 347508 w 1314778"/>
                <a:gd name="connsiteY265" fmla="*/ 633331 h 1310342"/>
                <a:gd name="connsiteX266" fmla="*/ 348822 w 1314778"/>
                <a:gd name="connsiteY266" fmla="*/ 1026433 h 1310342"/>
                <a:gd name="connsiteX267" fmla="*/ 350137 w 1314778"/>
                <a:gd name="connsiteY267" fmla="*/ 720688 h 1310342"/>
                <a:gd name="connsiteX268" fmla="*/ 351451 w 1314778"/>
                <a:gd name="connsiteY268" fmla="*/ 698848 h 1310342"/>
                <a:gd name="connsiteX269" fmla="*/ 352766 w 1314778"/>
                <a:gd name="connsiteY269" fmla="*/ 698848 h 1310342"/>
                <a:gd name="connsiteX270" fmla="*/ 354080 w 1314778"/>
                <a:gd name="connsiteY270" fmla="*/ 851723 h 1310342"/>
                <a:gd name="connsiteX271" fmla="*/ 355395 w 1314778"/>
                <a:gd name="connsiteY271" fmla="*/ 786205 h 1310342"/>
                <a:gd name="connsiteX272" fmla="*/ 356709 w 1314778"/>
                <a:gd name="connsiteY272" fmla="*/ 1048274 h 1310342"/>
                <a:gd name="connsiteX273" fmla="*/ 358023 w 1314778"/>
                <a:gd name="connsiteY273" fmla="*/ 655171 h 1310342"/>
                <a:gd name="connsiteX274" fmla="*/ 359338 w 1314778"/>
                <a:gd name="connsiteY274" fmla="*/ 851723 h 1310342"/>
                <a:gd name="connsiteX275" fmla="*/ 360652 w 1314778"/>
                <a:gd name="connsiteY275" fmla="*/ 829882 h 1310342"/>
                <a:gd name="connsiteX276" fmla="*/ 361926 w 1314778"/>
                <a:gd name="connsiteY276" fmla="*/ 720688 h 1310342"/>
                <a:gd name="connsiteX277" fmla="*/ 363240 w 1314778"/>
                <a:gd name="connsiteY277" fmla="*/ 677012 h 1310342"/>
                <a:gd name="connsiteX278" fmla="*/ 364555 w 1314778"/>
                <a:gd name="connsiteY278" fmla="*/ 851723 h 1310342"/>
                <a:gd name="connsiteX279" fmla="*/ 365869 w 1314778"/>
                <a:gd name="connsiteY279" fmla="*/ 851723 h 1310342"/>
                <a:gd name="connsiteX280" fmla="*/ 367183 w 1314778"/>
                <a:gd name="connsiteY280" fmla="*/ 895399 h 1310342"/>
                <a:gd name="connsiteX281" fmla="*/ 368498 w 1314778"/>
                <a:gd name="connsiteY281" fmla="*/ 917240 h 1310342"/>
                <a:gd name="connsiteX282" fmla="*/ 369812 w 1314778"/>
                <a:gd name="connsiteY282" fmla="*/ 829882 h 1310342"/>
                <a:gd name="connsiteX283" fmla="*/ 371127 w 1314778"/>
                <a:gd name="connsiteY283" fmla="*/ 895399 h 1310342"/>
                <a:gd name="connsiteX284" fmla="*/ 372441 w 1314778"/>
                <a:gd name="connsiteY284" fmla="*/ 873563 h 1310342"/>
                <a:gd name="connsiteX285" fmla="*/ 373756 w 1314778"/>
                <a:gd name="connsiteY285" fmla="*/ 545977 h 1310342"/>
                <a:gd name="connsiteX286" fmla="*/ 375070 w 1314778"/>
                <a:gd name="connsiteY286" fmla="*/ 655171 h 1310342"/>
                <a:gd name="connsiteX287" fmla="*/ 376385 w 1314778"/>
                <a:gd name="connsiteY287" fmla="*/ 764365 h 1310342"/>
                <a:gd name="connsiteX288" fmla="*/ 377699 w 1314778"/>
                <a:gd name="connsiteY288" fmla="*/ 677012 h 1310342"/>
                <a:gd name="connsiteX289" fmla="*/ 379014 w 1314778"/>
                <a:gd name="connsiteY289" fmla="*/ 764365 h 1310342"/>
                <a:gd name="connsiteX290" fmla="*/ 380328 w 1314778"/>
                <a:gd name="connsiteY290" fmla="*/ 589654 h 1310342"/>
                <a:gd name="connsiteX291" fmla="*/ 381601 w 1314778"/>
                <a:gd name="connsiteY291" fmla="*/ 720688 h 1310342"/>
                <a:gd name="connsiteX292" fmla="*/ 382916 w 1314778"/>
                <a:gd name="connsiteY292" fmla="*/ 764365 h 1310342"/>
                <a:gd name="connsiteX293" fmla="*/ 384230 w 1314778"/>
                <a:gd name="connsiteY293" fmla="*/ 939080 h 1310342"/>
                <a:gd name="connsiteX294" fmla="*/ 385545 w 1314778"/>
                <a:gd name="connsiteY294" fmla="*/ 764365 h 1310342"/>
                <a:gd name="connsiteX295" fmla="*/ 386859 w 1314778"/>
                <a:gd name="connsiteY295" fmla="*/ 677012 h 1310342"/>
                <a:gd name="connsiteX296" fmla="*/ 388174 w 1314778"/>
                <a:gd name="connsiteY296" fmla="*/ 677012 h 1310342"/>
                <a:gd name="connsiteX297" fmla="*/ 389488 w 1314778"/>
                <a:gd name="connsiteY297" fmla="*/ 786205 h 1310342"/>
                <a:gd name="connsiteX298" fmla="*/ 390802 w 1314778"/>
                <a:gd name="connsiteY298" fmla="*/ 960916 h 1310342"/>
                <a:gd name="connsiteX299" fmla="*/ 392117 w 1314778"/>
                <a:gd name="connsiteY299" fmla="*/ 677012 h 1310342"/>
                <a:gd name="connsiteX300" fmla="*/ 393431 w 1314778"/>
                <a:gd name="connsiteY300" fmla="*/ 960916 h 1310342"/>
                <a:gd name="connsiteX301" fmla="*/ 394746 w 1314778"/>
                <a:gd name="connsiteY301" fmla="*/ 895399 h 1310342"/>
                <a:gd name="connsiteX302" fmla="*/ 396060 w 1314778"/>
                <a:gd name="connsiteY302" fmla="*/ 895399 h 1310342"/>
                <a:gd name="connsiteX303" fmla="*/ 397375 w 1314778"/>
                <a:gd name="connsiteY303" fmla="*/ 698848 h 1310342"/>
                <a:gd name="connsiteX304" fmla="*/ 398689 w 1314778"/>
                <a:gd name="connsiteY304" fmla="*/ 873563 h 1310342"/>
                <a:gd name="connsiteX305" fmla="*/ 400004 w 1314778"/>
                <a:gd name="connsiteY305" fmla="*/ 502297 h 1310342"/>
                <a:gd name="connsiteX306" fmla="*/ 401277 w 1314778"/>
                <a:gd name="connsiteY306" fmla="*/ 808046 h 1310342"/>
                <a:gd name="connsiteX307" fmla="*/ 402591 w 1314778"/>
                <a:gd name="connsiteY307" fmla="*/ 742529 h 1310342"/>
                <a:gd name="connsiteX308" fmla="*/ 403906 w 1314778"/>
                <a:gd name="connsiteY308" fmla="*/ 786205 h 1310342"/>
                <a:gd name="connsiteX309" fmla="*/ 405220 w 1314778"/>
                <a:gd name="connsiteY309" fmla="*/ 720688 h 1310342"/>
                <a:gd name="connsiteX310" fmla="*/ 406535 w 1314778"/>
                <a:gd name="connsiteY310" fmla="*/ 895399 h 1310342"/>
                <a:gd name="connsiteX311" fmla="*/ 407849 w 1314778"/>
                <a:gd name="connsiteY311" fmla="*/ 764365 h 1310342"/>
                <a:gd name="connsiteX312" fmla="*/ 409164 w 1314778"/>
                <a:gd name="connsiteY312" fmla="*/ 829882 h 1310342"/>
                <a:gd name="connsiteX313" fmla="*/ 410478 w 1314778"/>
                <a:gd name="connsiteY313" fmla="*/ 829882 h 1310342"/>
                <a:gd name="connsiteX314" fmla="*/ 411793 w 1314778"/>
                <a:gd name="connsiteY314" fmla="*/ 917240 h 1310342"/>
                <a:gd name="connsiteX315" fmla="*/ 413107 w 1314778"/>
                <a:gd name="connsiteY315" fmla="*/ 873563 h 1310342"/>
                <a:gd name="connsiteX316" fmla="*/ 414422 w 1314778"/>
                <a:gd name="connsiteY316" fmla="*/ 808046 h 1310342"/>
                <a:gd name="connsiteX317" fmla="*/ 415736 w 1314778"/>
                <a:gd name="connsiteY317" fmla="*/ 677012 h 1310342"/>
                <a:gd name="connsiteX318" fmla="*/ 417050 w 1314778"/>
                <a:gd name="connsiteY318" fmla="*/ 808046 h 1310342"/>
                <a:gd name="connsiteX319" fmla="*/ 418365 w 1314778"/>
                <a:gd name="connsiteY319" fmla="*/ 786205 h 1310342"/>
                <a:gd name="connsiteX320" fmla="*/ 419679 w 1314778"/>
                <a:gd name="connsiteY320" fmla="*/ 873563 h 1310342"/>
                <a:gd name="connsiteX321" fmla="*/ 420953 w 1314778"/>
                <a:gd name="connsiteY321" fmla="*/ 895399 h 1310342"/>
                <a:gd name="connsiteX322" fmla="*/ 422267 w 1314778"/>
                <a:gd name="connsiteY322" fmla="*/ 589654 h 1310342"/>
                <a:gd name="connsiteX323" fmla="*/ 423582 w 1314778"/>
                <a:gd name="connsiteY323" fmla="*/ 677012 h 1310342"/>
                <a:gd name="connsiteX324" fmla="*/ 424896 w 1314778"/>
                <a:gd name="connsiteY324" fmla="*/ 786205 h 1310342"/>
                <a:gd name="connsiteX325" fmla="*/ 426210 w 1314778"/>
                <a:gd name="connsiteY325" fmla="*/ 808046 h 1310342"/>
                <a:gd name="connsiteX326" fmla="*/ 427525 w 1314778"/>
                <a:gd name="connsiteY326" fmla="*/ 851723 h 1310342"/>
                <a:gd name="connsiteX327" fmla="*/ 428839 w 1314778"/>
                <a:gd name="connsiteY327" fmla="*/ 633331 h 1310342"/>
                <a:gd name="connsiteX328" fmla="*/ 430154 w 1314778"/>
                <a:gd name="connsiteY328" fmla="*/ 829882 h 1310342"/>
                <a:gd name="connsiteX329" fmla="*/ 431468 w 1314778"/>
                <a:gd name="connsiteY329" fmla="*/ 808046 h 1310342"/>
                <a:gd name="connsiteX330" fmla="*/ 432783 w 1314778"/>
                <a:gd name="connsiteY330" fmla="*/ 655171 h 1310342"/>
                <a:gd name="connsiteX331" fmla="*/ 434097 w 1314778"/>
                <a:gd name="connsiteY331" fmla="*/ 786205 h 1310342"/>
                <a:gd name="connsiteX332" fmla="*/ 435412 w 1314778"/>
                <a:gd name="connsiteY332" fmla="*/ 655171 h 1310342"/>
                <a:gd name="connsiteX333" fmla="*/ 436726 w 1314778"/>
                <a:gd name="connsiteY333" fmla="*/ 786205 h 1310342"/>
                <a:gd name="connsiteX334" fmla="*/ 438041 w 1314778"/>
                <a:gd name="connsiteY334" fmla="*/ 458620 h 1310342"/>
                <a:gd name="connsiteX335" fmla="*/ 439355 w 1314778"/>
                <a:gd name="connsiteY335" fmla="*/ 480460 h 1310342"/>
                <a:gd name="connsiteX336" fmla="*/ 440628 w 1314778"/>
                <a:gd name="connsiteY336" fmla="*/ 524137 h 1310342"/>
                <a:gd name="connsiteX337" fmla="*/ 441943 w 1314778"/>
                <a:gd name="connsiteY337" fmla="*/ 764365 h 1310342"/>
                <a:gd name="connsiteX338" fmla="*/ 443257 w 1314778"/>
                <a:gd name="connsiteY338" fmla="*/ 720688 h 1310342"/>
                <a:gd name="connsiteX339" fmla="*/ 444572 w 1314778"/>
                <a:gd name="connsiteY339" fmla="*/ 502297 h 1310342"/>
                <a:gd name="connsiteX340" fmla="*/ 445886 w 1314778"/>
                <a:gd name="connsiteY340" fmla="*/ 677012 h 1310342"/>
                <a:gd name="connsiteX341" fmla="*/ 447201 w 1314778"/>
                <a:gd name="connsiteY341" fmla="*/ 698848 h 1310342"/>
                <a:gd name="connsiteX342" fmla="*/ 448515 w 1314778"/>
                <a:gd name="connsiteY342" fmla="*/ 589654 h 1310342"/>
                <a:gd name="connsiteX343" fmla="*/ 449829 w 1314778"/>
                <a:gd name="connsiteY343" fmla="*/ 633331 h 1310342"/>
                <a:gd name="connsiteX344" fmla="*/ 451144 w 1314778"/>
                <a:gd name="connsiteY344" fmla="*/ 764365 h 1310342"/>
                <a:gd name="connsiteX345" fmla="*/ 452458 w 1314778"/>
                <a:gd name="connsiteY345" fmla="*/ 829882 h 1310342"/>
                <a:gd name="connsiteX346" fmla="*/ 453773 w 1314778"/>
                <a:gd name="connsiteY346" fmla="*/ 873563 h 1310342"/>
                <a:gd name="connsiteX347" fmla="*/ 455087 w 1314778"/>
                <a:gd name="connsiteY347" fmla="*/ 698848 h 1310342"/>
                <a:gd name="connsiteX348" fmla="*/ 456402 w 1314778"/>
                <a:gd name="connsiteY348" fmla="*/ 677012 h 1310342"/>
                <a:gd name="connsiteX349" fmla="*/ 457716 w 1314778"/>
                <a:gd name="connsiteY349" fmla="*/ 677012 h 1310342"/>
                <a:gd name="connsiteX350" fmla="*/ 459031 w 1314778"/>
                <a:gd name="connsiteY350" fmla="*/ 633331 h 1310342"/>
                <a:gd name="connsiteX351" fmla="*/ 460345 w 1314778"/>
                <a:gd name="connsiteY351" fmla="*/ 611495 h 1310342"/>
                <a:gd name="connsiteX352" fmla="*/ 461618 w 1314778"/>
                <a:gd name="connsiteY352" fmla="*/ 786205 h 1310342"/>
                <a:gd name="connsiteX353" fmla="*/ 462933 w 1314778"/>
                <a:gd name="connsiteY353" fmla="*/ 589654 h 1310342"/>
                <a:gd name="connsiteX354" fmla="*/ 464247 w 1314778"/>
                <a:gd name="connsiteY354" fmla="*/ 873563 h 1310342"/>
                <a:gd name="connsiteX355" fmla="*/ 465562 w 1314778"/>
                <a:gd name="connsiteY355" fmla="*/ 567814 h 1310342"/>
                <a:gd name="connsiteX356" fmla="*/ 466876 w 1314778"/>
                <a:gd name="connsiteY356" fmla="*/ 720688 h 1310342"/>
                <a:gd name="connsiteX357" fmla="*/ 468191 w 1314778"/>
                <a:gd name="connsiteY357" fmla="*/ 589654 h 1310342"/>
                <a:gd name="connsiteX358" fmla="*/ 469505 w 1314778"/>
                <a:gd name="connsiteY358" fmla="*/ 742529 h 1310342"/>
                <a:gd name="connsiteX359" fmla="*/ 470820 w 1314778"/>
                <a:gd name="connsiteY359" fmla="*/ 611495 h 1310342"/>
                <a:gd name="connsiteX360" fmla="*/ 472134 w 1314778"/>
                <a:gd name="connsiteY360" fmla="*/ 786205 h 1310342"/>
                <a:gd name="connsiteX361" fmla="*/ 473449 w 1314778"/>
                <a:gd name="connsiteY361" fmla="*/ 589654 h 1310342"/>
                <a:gd name="connsiteX362" fmla="*/ 474763 w 1314778"/>
                <a:gd name="connsiteY362" fmla="*/ 677012 h 1310342"/>
                <a:gd name="connsiteX363" fmla="*/ 476077 w 1314778"/>
                <a:gd name="connsiteY363" fmla="*/ 589654 h 1310342"/>
                <a:gd name="connsiteX364" fmla="*/ 477392 w 1314778"/>
                <a:gd name="connsiteY364" fmla="*/ 677012 h 1310342"/>
                <a:gd name="connsiteX365" fmla="*/ 478706 w 1314778"/>
                <a:gd name="connsiteY365" fmla="*/ 633331 h 1310342"/>
                <a:gd name="connsiteX366" fmla="*/ 480021 w 1314778"/>
                <a:gd name="connsiteY366" fmla="*/ 567814 h 1310342"/>
                <a:gd name="connsiteX367" fmla="*/ 481294 w 1314778"/>
                <a:gd name="connsiteY367" fmla="*/ 677012 h 1310342"/>
                <a:gd name="connsiteX368" fmla="*/ 482609 w 1314778"/>
                <a:gd name="connsiteY368" fmla="*/ 764365 h 1310342"/>
                <a:gd name="connsiteX369" fmla="*/ 483923 w 1314778"/>
                <a:gd name="connsiteY369" fmla="*/ 742529 h 1310342"/>
                <a:gd name="connsiteX370" fmla="*/ 485237 w 1314778"/>
                <a:gd name="connsiteY370" fmla="*/ 764365 h 1310342"/>
                <a:gd name="connsiteX371" fmla="*/ 486552 w 1314778"/>
                <a:gd name="connsiteY371" fmla="*/ 567814 h 1310342"/>
                <a:gd name="connsiteX372" fmla="*/ 487866 w 1314778"/>
                <a:gd name="connsiteY372" fmla="*/ 589654 h 1310342"/>
                <a:gd name="connsiteX373" fmla="*/ 489181 w 1314778"/>
                <a:gd name="connsiteY373" fmla="*/ 677012 h 1310342"/>
                <a:gd name="connsiteX374" fmla="*/ 490495 w 1314778"/>
                <a:gd name="connsiteY374" fmla="*/ 633331 h 1310342"/>
                <a:gd name="connsiteX375" fmla="*/ 491810 w 1314778"/>
                <a:gd name="connsiteY375" fmla="*/ 720688 h 1310342"/>
                <a:gd name="connsiteX376" fmla="*/ 493124 w 1314778"/>
                <a:gd name="connsiteY376" fmla="*/ 720688 h 1310342"/>
                <a:gd name="connsiteX377" fmla="*/ 494439 w 1314778"/>
                <a:gd name="connsiteY377" fmla="*/ 655171 h 1310342"/>
                <a:gd name="connsiteX378" fmla="*/ 495753 w 1314778"/>
                <a:gd name="connsiteY378" fmla="*/ 742529 h 1310342"/>
                <a:gd name="connsiteX379" fmla="*/ 497068 w 1314778"/>
                <a:gd name="connsiteY379" fmla="*/ 633331 h 1310342"/>
                <a:gd name="connsiteX380" fmla="*/ 498382 w 1314778"/>
                <a:gd name="connsiteY380" fmla="*/ 655171 h 1310342"/>
                <a:gd name="connsiteX381" fmla="*/ 499696 w 1314778"/>
                <a:gd name="connsiteY381" fmla="*/ 720688 h 1310342"/>
                <a:gd name="connsiteX382" fmla="*/ 500970 w 1314778"/>
                <a:gd name="connsiteY382" fmla="*/ 611495 h 1310342"/>
                <a:gd name="connsiteX383" fmla="*/ 502284 w 1314778"/>
                <a:gd name="connsiteY383" fmla="*/ 458620 h 1310342"/>
                <a:gd name="connsiteX384" fmla="*/ 503599 w 1314778"/>
                <a:gd name="connsiteY384" fmla="*/ 677012 h 1310342"/>
                <a:gd name="connsiteX385" fmla="*/ 504913 w 1314778"/>
                <a:gd name="connsiteY385" fmla="*/ 742529 h 1310342"/>
                <a:gd name="connsiteX386" fmla="*/ 506228 w 1314778"/>
                <a:gd name="connsiteY386" fmla="*/ 502297 h 1310342"/>
                <a:gd name="connsiteX387" fmla="*/ 507542 w 1314778"/>
                <a:gd name="connsiteY387" fmla="*/ 633331 h 1310342"/>
                <a:gd name="connsiteX388" fmla="*/ 508856 w 1314778"/>
                <a:gd name="connsiteY388" fmla="*/ 698848 h 1310342"/>
                <a:gd name="connsiteX389" fmla="*/ 510171 w 1314778"/>
                <a:gd name="connsiteY389" fmla="*/ 436779 h 1310342"/>
                <a:gd name="connsiteX390" fmla="*/ 511485 w 1314778"/>
                <a:gd name="connsiteY390" fmla="*/ 698848 h 1310342"/>
                <a:gd name="connsiteX391" fmla="*/ 512800 w 1314778"/>
                <a:gd name="connsiteY391" fmla="*/ 218391 h 1310342"/>
                <a:gd name="connsiteX392" fmla="*/ 514114 w 1314778"/>
                <a:gd name="connsiteY392" fmla="*/ 655171 h 1310342"/>
                <a:gd name="connsiteX393" fmla="*/ 515429 w 1314778"/>
                <a:gd name="connsiteY393" fmla="*/ 458620 h 1310342"/>
                <a:gd name="connsiteX394" fmla="*/ 516743 w 1314778"/>
                <a:gd name="connsiteY394" fmla="*/ 742529 h 1310342"/>
                <a:gd name="connsiteX395" fmla="*/ 518058 w 1314778"/>
                <a:gd name="connsiteY395" fmla="*/ 808046 h 1310342"/>
                <a:gd name="connsiteX396" fmla="*/ 519372 w 1314778"/>
                <a:gd name="connsiteY396" fmla="*/ 458620 h 1310342"/>
                <a:gd name="connsiteX397" fmla="*/ 520645 w 1314778"/>
                <a:gd name="connsiteY397" fmla="*/ 633331 h 1310342"/>
                <a:gd name="connsiteX398" fmla="*/ 521960 w 1314778"/>
                <a:gd name="connsiteY398" fmla="*/ 589654 h 1310342"/>
                <a:gd name="connsiteX399" fmla="*/ 523274 w 1314778"/>
                <a:gd name="connsiteY399" fmla="*/ 786205 h 1310342"/>
                <a:gd name="connsiteX400" fmla="*/ 524589 w 1314778"/>
                <a:gd name="connsiteY400" fmla="*/ 720688 h 1310342"/>
                <a:gd name="connsiteX401" fmla="*/ 525903 w 1314778"/>
                <a:gd name="connsiteY401" fmla="*/ 545977 h 1310342"/>
                <a:gd name="connsiteX402" fmla="*/ 527218 w 1314778"/>
                <a:gd name="connsiteY402" fmla="*/ 742529 h 1310342"/>
                <a:gd name="connsiteX403" fmla="*/ 528532 w 1314778"/>
                <a:gd name="connsiteY403" fmla="*/ 698848 h 1310342"/>
                <a:gd name="connsiteX404" fmla="*/ 529847 w 1314778"/>
                <a:gd name="connsiteY404" fmla="*/ 873563 h 1310342"/>
                <a:gd name="connsiteX405" fmla="*/ 531161 w 1314778"/>
                <a:gd name="connsiteY405" fmla="*/ 611495 h 1310342"/>
                <a:gd name="connsiteX406" fmla="*/ 532476 w 1314778"/>
                <a:gd name="connsiteY406" fmla="*/ 677012 h 1310342"/>
                <a:gd name="connsiteX407" fmla="*/ 533790 w 1314778"/>
                <a:gd name="connsiteY407" fmla="*/ 567814 h 1310342"/>
                <a:gd name="connsiteX408" fmla="*/ 535104 w 1314778"/>
                <a:gd name="connsiteY408" fmla="*/ 589654 h 1310342"/>
                <a:gd name="connsiteX409" fmla="*/ 536419 w 1314778"/>
                <a:gd name="connsiteY409" fmla="*/ 502297 h 1310342"/>
                <a:gd name="connsiteX410" fmla="*/ 537733 w 1314778"/>
                <a:gd name="connsiteY410" fmla="*/ 677012 h 1310342"/>
                <a:gd name="connsiteX411" fmla="*/ 539048 w 1314778"/>
                <a:gd name="connsiteY411" fmla="*/ 698848 h 1310342"/>
                <a:gd name="connsiteX412" fmla="*/ 540321 w 1314778"/>
                <a:gd name="connsiteY412" fmla="*/ 720688 h 1310342"/>
                <a:gd name="connsiteX413" fmla="*/ 541636 w 1314778"/>
                <a:gd name="connsiteY413" fmla="*/ 873563 h 1310342"/>
                <a:gd name="connsiteX414" fmla="*/ 542950 w 1314778"/>
                <a:gd name="connsiteY414" fmla="*/ 677012 h 1310342"/>
                <a:gd name="connsiteX415" fmla="*/ 544264 w 1314778"/>
                <a:gd name="connsiteY415" fmla="*/ 742529 h 1310342"/>
                <a:gd name="connsiteX416" fmla="*/ 545579 w 1314778"/>
                <a:gd name="connsiteY416" fmla="*/ 655171 h 1310342"/>
                <a:gd name="connsiteX417" fmla="*/ 546893 w 1314778"/>
                <a:gd name="connsiteY417" fmla="*/ 458620 h 1310342"/>
                <a:gd name="connsiteX418" fmla="*/ 548208 w 1314778"/>
                <a:gd name="connsiteY418" fmla="*/ 655171 h 1310342"/>
                <a:gd name="connsiteX419" fmla="*/ 549522 w 1314778"/>
                <a:gd name="connsiteY419" fmla="*/ 786205 h 1310342"/>
                <a:gd name="connsiteX420" fmla="*/ 550837 w 1314778"/>
                <a:gd name="connsiteY420" fmla="*/ 655171 h 1310342"/>
                <a:gd name="connsiteX421" fmla="*/ 552151 w 1314778"/>
                <a:gd name="connsiteY421" fmla="*/ 742529 h 1310342"/>
                <a:gd name="connsiteX422" fmla="*/ 553466 w 1314778"/>
                <a:gd name="connsiteY422" fmla="*/ 742529 h 1310342"/>
                <a:gd name="connsiteX423" fmla="*/ 554780 w 1314778"/>
                <a:gd name="connsiteY423" fmla="*/ 742529 h 1310342"/>
                <a:gd name="connsiteX424" fmla="*/ 556095 w 1314778"/>
                <a:gd name="connsiteY424" fmla="*/ 677012 h 1310342"/>
                <a:gd name="connsiteX425" fmla="*/ 557409 w 1314778"/>
                <a:gd name="connsiteY425" fmla="*/ 611495 h 1310342"/>
                <a:gd name="connsiteX426" fmla="*/ 558724 w 1314778"/>
                <a:gd name="connsiteY426" fmla="*/ 851723 h 1310342"/>
                <a:gd name="connsiteX427" fmla="*/ 559997 w 1314778"/>
                <a:gd name="connsiteY427" fmla="*/ 786205 h 1310342"/>
                <a:gd name="connsiteX428" fmla="*/ 561311 w 1314778"/>
                <a:gd name="connsiteY428" fmla="*/ 720688 h 1310342"/>
                <a:gd name="connsiteX429" fmla="*/ 562626 w 1314778"/>
                <a:gd name="connsiteY429" fmla="*/ 917240 h 1310342"/>
                <a:gd name="connsiteX430" fmla="*/ 563940 w 1314778"/>
                <a:gd name="connsiteY430" fmla="*/ 698848 h 1310342"/>
                <a:gd name="connsiteX431" fmla="*/ 565255 w 1314778"/>
                <a:gd name="connsiteY431" fmla="*/ 655171 h 1310342"/>
                <a:gd name="connsiteX432" fmla="*/ 566569 w 1314778"/>
                <a:gd name="connsiteY432" fmla="*/ 764365 h 1310342"/>
                <a:gd name="connsiteX433" fmla="*/ 567884 w 1314778"/>
                <a:gd name="connsiteY433" fmla="*/ 698848 h 1310342"/>
                <a:gd name="connsiteX434" fmla="*/ 569198 w 1314778"/>
                <a:gd name="connsiteY434" fmla="*/ 677012 h 1310342"/>
                <a:gd name="connsiteX435" fmla="*/ 570512 w 1314778"/>
                <a:gd name="connsiteY435" fmla="*/ 677012 h 1310342"/>
                <a:gd name="connsiteX436" fmla="*/ 571827 w 1314778"/>
                <a:gd name="connsiteY436" fmla="*/ 436779 h 1310342"/>
                <a:gd name="connsiteX437" fmla="*/ 573141 w 1314778"/>
                <a:gd name="connsiteY437" fmla="*/ 764365 h 1310342"/>
                <a:gd name="connsiteX438" fmla="*/ 574456 w 1314778"/>
                <a:gd name="connsiteY438" fmla="*/ 677012 h 1310342"/>
                <a:gd name="connsiteX439" fmla="*/ 575770 w 1314778"/>
                <a:gd name="connsiteY439" fmla="*/ 982757 h 1310342"/>
                <a:gd name="connsiteX440" fmla="*/ 577085 w 1314778"/>
                <a:gd name="connsiteY440" fmla="*/ 960916 h 1310342"/>
                <a:gd name="connsiteX441" fmla="*/ 578399 w 1314778"/>
                <a:gd name="connsiteY441" fmla="*/ 808046 h 1310342"/>
                <a:gd name="connsiteX442" fmla="*/ 579672 w 1314778"/>
                <a:gd name="connsiteY442" fmla="*/ 677012 h 1310342"/>
                <a:gd name="connsiteX443" fmla="*/ 580987 w 1314778"/>
                <a:gd name="connsiteY443" fmla="*/ 786205 h 1310342"/>
                <a:gd name="connsiteX444" fmla="*/ 582301 w 1314778"/>
                <a:gd name="connsiteY444" fmla="*/ 589654 h 1310342"/>
                <a:gd name="connsiteX445" fmla="*/ 583616 w 1314778"/>
                <a:gd name="connsiteY445" fmla="*/ 786205 h 1310342"/>
                <a:gd name="connsiteX446" fmla="*/ 584930 w 1314778"/>
                <a:gd name="connsiteY446" fmla="*/ 655171 h 1310342"/>
                <a:gd name="connsiteX447" fmla="*/ 586245 w 1314778"/>
                <a:gd name="connsiteY447" fmla="*/ 677012 h 1310342"/>
                <a:gd name="connsiteX448" fmla="*/ 587559 w 1314778"/>
                <a:gd name="connsiteY448" fmla="*/ 742529 h 1310342"/>
                <a:gd name="connsiteX449" fmla="*/ 588874 w 1314778"/>
                <a:gd name="connsiteY449" fmla="*/ 786205 h 1310342"/>
                <a:gd name="connsiteX450" fmla="*/ 590188 w 1314778"/>
                <a:gd name="connsiteY450" fmla="*/ 764365 h 1310342"/>
                <a:gd name="connsiteX451" fmla="*/ 591503 w 1314778"/>
                <a:gd name="connsiteY451" fmla="*/ 786205 h 1310342"/>
                <a:gd name="connsiteX452" fmla="*/ 592817 w 1314778"/>
                <a:gd name="connsiteY452" fmla="*/ 808046 h 1310342"/>
                <a:gd name="connsiteX453" fmla="*/ 594131 w 1314778"/>
                <a:gd name="connsiteY453" fmla="*/ 742529 h 1310342"/>
                <a:gd name="connsiteX454" fmla="*/ 595446 w 1314778"/>
                <a:gd name="connsiteY454" fmla="*/ 786205 h 1310342"/>
                <a:gd name="connsiteX455" fmla="*/ 596760 w 1314778"/>
                <a:gd name="connsiteY455" fmla="*/ 524137 h 1310342"/>
                <a:gd name="connsiteX456" fmla="*/ 598075 w 1314778"/>
                <a:gd name="connsiteY456" fmla="*/ 611495 h 1310342"/>
                <a:gd name="connsiteX457" fmla="*/ 599348 w 1314778"/>
                <a:gd name="connsiteY457" fmla="*/ 633331 h 1310342"/>
                <a:gd name="connsiteX458" fmla="*/ 600663 w 1314778"/>
                <a:gd name="connsiteY458" fmla="*/ 677012 h 1310342"/>
                <a:gd name="connsiteX459" fmla="*/ 601977 w 1314778"/>
                <a:gd name="connsiteY459" fmla="*/ 895399 h 1310342"/>
                <a:gd name="connsiteX460" fmla="*/ 603291 w 1314778"/>
                <a:gd name="connsiteY460" fmla="*/ 742529 h 1310342"/>
                <a:gd name="connsiteX461" fmla="*/ 604606 w 1314778"/>
                <a:gd name="connsiteY461" fmla="*/ 786205 h 1310342"/>
                <a:gd name="connsiteX462" fmla="*/ 605920 w 1314778"/>
                <a:gd name="connsiteY462" fmla="*/ 720688 h 1310342"/>
                <a:gd name="connsiteX463" fmla="*/ 607235 w 1314778"/>
                <a:gd name="connsiteY463" fmla="*/ 611495 h 1310342"/>
                <a:gd name="connsiteX464" fmla="*/ 608549 w 1314778"/>
                <a:gd name="connsiteY464" fmla="*/ 742529 h 1310342"/>
                <a:gd name="connsiteX465" fmla="*/ 609864 w 1314778"/>
                <a:gd name="connsiteY465" fmla="*/ 917240 h 1310342"/>
                <a:gd name="connsiteX466" fmla="*/ 611178 w 1314778"/>
                <a:gd name="connsiteY466" fmla="*/ 1113791 h 1310342"/>
                <a:gd name="connsiteX467" fmla="*/ 612493 w 1314778"/>
                <a:gd name="connsiteY467" fmla="*/ 764365 h 1310342"/>
                <a:gd name="connsiteX468" fmla="*/ 613807 w 1314778"/>
                <a:gd name="connsiteY468" fmla="*/ 720688 h 1310342"/>
                <a:gd name="connsiteX469" fmla="*/ 615122 w 1314778"/>
                <a:gd name="connsiteY469" fmla="*/ 524137 h 1310342"/>
                <a:gd name="connsiteX470" fmla="*/ 616436 w 1314778"/>
                <a:gd name="connsiteY470" fmla="*/ 720688 h 1310342"/>
                <a:gd name="connsiteX471" fmla="*/ 617751 w 1314778"/>
                <a:gd name="connsiteY471" fmla="*/ 939080 h 1310342"/>
                <a:gd name="connsiteX472" fmla="*/ 619024 w 1314778"/>
                <a:gd name="connsiteY472" fmla="*/ 589654 h 1310342"/>
                <a:gd name="connsiteX473" fmla="*/ 620338 w 1314778"/>
                <a:gd name="connsiteY473" fmla="*/ 808046 h 1310342"/>
                <a:gd name="connsiteX474" fmla="*/ 621653 w 1314778"/>
                <a:gd name="connsiteY474" fmla="*/ 633331 h 1310342"/>
                <a:gd name="connsiteX475" fmla="*/ 622967 w 1314778"/>
                <a:gd name="connsiteY475" fmla="*/ 742529 h 1310342"/>
                <a:gd name="connsiteX476" fmla="*/ 624282 w 1314778"/>
                <a:gd name="connsiteY476" fmla="*/ 786205 h 1310342"/>
                <a:gd name="connsiteX477" fmla="*/ 625596 w 1314778"/>
                <a:gd name="connsiteY477" fmla="*/ 633331 h 1310342"/>
                <a:gd name="connsiteX478" fmla="*/ 626911 w 1314778"/>
                <a:gd name="connsiteY478" fmla="*/ 895399 h 1310342"/>
                <a:gd name="connsiteX479" fmla="*/ 628225 w 1314778"/>
                <a:gd name="connsiteY479" fmla="*/ 764365 h 1310342"/>
                <a:gd name="connsiteX480" fmla="*/ 629539 w 1314778"/>
                <a:gd name="connsiteY480" fmla="*/ 414943 h 1310342"/>
                <a:gd name="connsiteX481" fmla="*/ 630854 w 1314778"/>
                <a:gd name="connsiteY481" fmla="*/ 764365 h 1310342"/>
                <a:gd name="connsiteX482" fmla="*/ 632168 w 1314778"/>
                <a:gd name="connsiteY482" fmla="*/ 720688 h 1310342"/>
                <a:gd name="connsiteX483" fmla="*/ 633483 w 1314778"/>
                <a:gd name="connsiteY483" fmla="*/ 742529 h 1310342"/>
                <a:gd name="connsiteX484" fmla="*/ 634797 w 1314778"/>
                <a:gd name="connsiteY484" fmla="*/ 545977 h 1310342"/>
                <a:gd name="connsiteX485" fmla="*/ 636112 w 1314778"/>
                <a:gd name="connsiteY485" fmla="*/ 873563 h 1310342"/>
                <a:gd name="connsiteX486" fmla="*/ 637426 w 1314778"/>
                <a:gd name="connsiteY486" fmla="*/ 567814 h 1310342"/>
                <a:gd name="connsiteX487" fmla="*/ 638699 w 1314778"/>
                <a:gd name="connsiteY487" fmla="*/ 589654 h 1310342"/>
                <a:gd name="connsiteX488" fmla="*/ 640014 w 1314778"/>
                <a:gd name="connsiteY488" fmla="*/ 655171 h 1310342"/>
                <a:gd name="connsiteX489" fmla="*/ 641328 w 1314778"/>
                <a:gd name="connsiteY489" fmla="*/ 655171 h 1310342"/>
                <a:gd name="connsiteX490" fmla="*/ 642643 w 1314778"/>
                <a:gd name="connsiteY490" fmla="*/ 720688 h 1310342"/>
                <a:gd name="connsiteX491" fmla="*/ 643957 w 1314778"/>
                <a:gd name="connsiteY491" fmla="*/ 524137 h 1310342"/>
                <a:gd name="connsiteX492" fmla="*/ 645272 w 1314778"/>
                <a:gd name="connsiteY492" fmla="*/ 742529 h 1310342"/>
                <a:gd name="connsiteX493" fmla="*/ 646586 w 1314778"/>
                <a:gd name="connsiteY493" fmla="*/ 786205 h 1310342"/>
                <a:gd name="connsiteX494" fmla="*/ 647901 w 1314778"/>
                <a:gd name="connsiteY494" fmla="*/ 633331 h 1310342"/>
                <a:gd name="connsiteX495" fmla="*/ 649215 w 1314778"/>
                <a:gd name="connsiteY495" fmla="*/ 742529 h 1310342"/>
                <a:gd name="connsiteX496" fmla="*/ 650530 w 1314778"/>
                <a:gd name="connsiteY496" fmla="*/ 698848 h 1310342"/>
                <a:gd name="connsiteX497" fmla="*/ 651844 w 1314778"/>
                <a:gd name="connsiteY497" fmla="*/ 829882 h 1310342"/>
                <a:gd name="connsiteX498" fmla="*/ 653158 w 1314778"/>
                <a:gd name="connsiteY498" fmla="*/ 545977 h 1310342"/>
                <a:gd name="connsiteX499" fmla="*/ 654473 w 1314778"/>
                <a:gd name="connsiteY499" fmla="*/ 808046 h 1310342"/>
                <a:gd name="connsiteX500" fmla="*/ 655787 w 1314778"/>
                <a:gd name="connsiteY500" fmla="*/ 720688 h 1310342"/>
                <a:gd name="connsiteX501" fmla="*/ 657102 w 1314778"/>
                <a:gd name="connsiteY501" fmla="*/ 524137 h 1310342"/>
                <a:gd name="connsiteX502" fmla="*/ 658375 w 1314778"/>
                <a:gd name="connsiteY502" fmla="*/ 677012 h 1310342"/>
                <a:gd name="connsiteX503" fmla="*/ 659690 w 1314778"/>
                <a:gd name="connsiteY503" fmla="*/ 742529 h 1310342"/>
                <a:gd name="connsiteX504" fmla="*/ 661004 w 1314778"/>
                <a:gd name="connsiteY504" fmla="*/ 633331 h 1310342"/>
                <a:gd name="connsiteX505" fmla="*/ 662318 w 1314778"/>
                <a:gd name="connsiteY505" fmla="*/ 742529 h 1310342"/>
                <a:gd name="connsiteX506" fmla="*/ 663633 w 1314778"/>
                <a:gd name="connsiteY506" fmla="*/ 633331 h 1310342"/>
                <a:gd name="connsiteX507" fmla="*/ 664947 w 1314778"/>
                <a:gd name="connsiteY507" fmla="*/ 436779 h 1310342"/>
                <a:gd name="connsiteX508" fmla="*/ 666262 w 1314778"/>
                <a:gd name="connsiteY508" fmla="*/ 611495 h 1310342"/>
                <a:gd name="connsiteX509" fmla="*/ 667576 w 1314778"/>
                <a:gd name="connsiteY509" fmla="*/ 655171 h 1310342"/>
                <a:gd name="connsiteX510" fmla="*/ 668891 w 1314778"/>
                <a:gd name="connsiteY510" fmla="*/ 720688 h 1310342"/>
                <a:gd name="connsiteX511" fmla="*/ 670205 w 1314778"/>
                <a:gd name="connsiteY511" fmla="*/ 786205 h 1310342"/>
                <a:gd name="connsiteX512" fmla="*/ 671520 w 1314778"/>
                <a:gd name="connsiteY512" fmla="*/ 808046 h 1310342"/>
                <a:gd name="connsiteX513" fmla="*/ 672834 w 1314778"/>
                <a:gd name="connsiteY513" fmla="*/ 655171 h 1310342"/>
                <a:gd name="connsiteX514" fmla="*/ 674149 w 1314778"/>
                <a:gd name="connsiteY514" fmla="*/ 829882 h 1310342"/>
                <a:gd name="connsiteX515" fmla="*/ 675463 w 1314778"/>
                <a:gd name="connsiteY515" fmla="*/ 655171 h 1310342"/>
                <a:gd name="connsiteX516" fmla="*/ 676778 w 1314778"/>
                <a:gd name="connsiteY516" fmla="*/ 611495 h 1310342"/>
                <a:gd name="connsiteX517" fmla="*/ 678092 w 1314778"/>
                <a:gd name="connsiteY517" fmla="*/ 655171 h 1310342"/>
                <a:gd name="connsiteX518" fmla="*/ 679365 w 1314778"/>
                <a:gd name="connsiteY518" fmla="*/ 327586 h 1310342"/>
                <a:gd name="connsiteX519" fmla="*/ 680680 w 1314778"/>
                <a:gd name="connsiteY519" fmla="*/ 545977 h 1310342"/>
                <a:gd name="connsiteX520" fmla="*/ 681994 w 1314778"/>
                <a:gd name="connsiteY520" fmla="*/ 567814 h 1310342"/>
                <a:gd name="connsiteX521" fmla="*/ 683309 w 1314778"/>
                <a:gd name="connsiteY521" fmla="*/ 567814 h 1310342"/>
                <a:gd name="connsiteX522" fmla="*/ 684623 w 1314778"/>
                <a:gd name="connsiteY522" fmla="*/ 589654 h 1310342"/>
                <a:gd name="connsiteX523" fmla="*/ 685938 w 1314778"/>
                <a:gd name="connsiteY523" fmla="*/ 458620 h 1310342"/>
                <a:gd name="connsiteX524" fmla="*/ 687252 w 1314778"/>
                <a:gd name="connsiteY524" fmla="*/ 655171 h 1310342"/>
                <a:gd name="connsiteX525" fmla="*/ 688566 w 1314778"/>
                <a:gd name="connsiteY525" fmla="*/ 589654 h 1310342"/>
                <a:gd name="connsiteX526" fmla="*/ 689881 w 1314778"/>
                <a:gd name="connsiteY526" fmla="*/ 545977 h 1310342"/>
                <a:gd name="connsiteX527" fmla="*/ 691195 w 1314778"/>
                <a:gd name="connsiteY527" fmla="*/ 611495 h 1310342"/>
                <a:gd name="connsiteX528" fmla="*/ 692510 w 1314778"/>
                <a:gd name="connsiteY528" fmla="*/ 349426 h 1310342"/>
                <a:gd name="connsiteX529" fmla="*/ 693824 w 1314778"/>
                <a:gd name="connsiteY529" fmla="*/ 305746 h 1310342"/>
                <a:gd name="connsiteX530" fmla="*/ 695139 w 1314778"/>
                <a:gd name="connsiteY530" fmla="*/ 414943 h 1310342"/>
                <a:gd name="connsiteX531" fmla="*/ 696453 w 1314778"/>
                <a:gd name="connsiteY531" fmla="*/ 436779 h 1310342"/>
                <a:gd name="connsiteX532" fmla="*/ 697768 w 1314778"/>
                <a:gd name="connsiteY532" fmla="*/ 283908 h 1310342"/>
                <a:gd name="connsiteX533" fmla="*/ 699041 w 1314778"/>
                <a:gd name="connsiteY533" fmla="*/ 480460 h 1310342"/>
                <a:gd name="connsiteX534" fmla="*/ 700355 w 1314778"/>
                <a:gd name="connsiteY534" fmla="*/ 589654 h 1310342"/>
                <a:gd name="connsiteX535" fmla="*/ 701670 w 1314778"/>
                <a:gd name="connsiteY535" fmla="*/ 633331 h 1310342"/>
                <a:gd name="connsiteX536" fmla="*/ 702984 w 1314778"/>
                <a:gd name="connsiteY536" fmla="*/ 589654 h 1310342"/>
                <a:gd name="connsiteX537" fmla="*/ 704299 w 1314778"/>
                <a:gd name="connsiteY537" fmla="*/ 655171 h 1310342"/>
                <a:gd name="connsiteX538" fmla="*/ 705613 w 1314778"/>
                <a:gd name="connsiteY538" fmla="*/ 393103 h 1310342"/>
                <a:gd name="connsiteX539" fmla="*/ 706928 w 1314778"/>
                <a:gd name="connsiteY539" fmla="*/ 545977 h 1310342"/>
                <a:gd name="connsiteX540" fmla="*/ 708242 w 1314778"/>
                <a:gd name="connsiteY540" fmla="*/ 545977 h 1310342"/>
                <a:gd name="connsiteX541" fmla="*/ 709557 w 1314778"/>
                <a:gd name="connsiteY541" fmla="*/ 611495 h 1310342"/>
                <a:gd name="connsiteX542" fmla="*/ 710871 w 1314778"/>
                <a:gd name="connsiteY542" fmla="*/ 414943 h 1310342"/>
                <a:gd name="connsiteX543" fmla="*/ 712185 w 1314778"/>
                <a:gd name="connsiteY543" fmla="*/ 545977 h 1310342"/>
                <a:gd name="connsiteX544" fmla="*/ 713500 w 1314778"/>
                <a:gd name="connsiteY544" fmla="*/ 305746 h 1310342"/>
                <a:gd name="connsiteX545" fmla="*/ 714814 w 1314778"/>
                <a:gd name="connsiteY545" fmla="*/ 218391 h 1310342"/>
                <a:gd name="connsiteX546" fmla="*/ 716129 w 1314778"/>
                <a:gd name="connsiteY546" fmla="*/ 87356 h 1310342"/>
                <a:gd name="connsiteX547" fmla="*/ 717443 w 1314778"/>
                <a:gd name="connsiteY547" fmla="*/ 480460 h 1310342"/>
                <a:gd name="connsiteX548" fmla="*/ 718717 w 1314778"/>
                <a:gd name="connsiteY548" fmla="*/ 458620 h 1310342"/>
                <a:gd name="connsiteX549" fmla="*/ 720031 w 1314778"/>
                <a:gd name="connsiteY549" fmla="*/ 655171 h 1310342"/>
                <a:gd name="connsiteX550" fmla="*/ 721345 w 1314778"/>
                <a:gd name="connsiteY550" fmla="*/ 611495 h 1310342"/>
                <a:gd name="connsiteX551" fmla="*/ 722660 w 1314778"/>
                <a:gd name="connsiteY551" fmla="*/ 589654 h 1310342"/>
                <a:gd name="connsiteX552" fmla="*/ 723974 w 1314778"/>
                <a:gd name="connsiteY552" fmla="*/ 349426 h 1310342"/>
                <a:gd name="connsiteX553" fmla="*/ 725289 w 1314778"/>
                <a:gd name="connsiteY553" fmla="*/ 633331 h 1310342"/>
                <a:gd name="connsiteX554" fmla="*/ 726603 w 1314778"/>
                <a:gd name="connsiteY554" fmla="*/ 677012 h 1310342"/>
                <a:gd name="connsiteX555" fmla="*/ 727918 w 1314778"/>
                <a:gd name="connsiteY555" fmla="*/ 393103 h 1310342"/>
                <a:gd name="connsiteX556" fmla="*/ 729232 w 1314778"/>
                <a:gd name="connsiteY556" fmla="*/ 327586 h 1310342"/>
                <a:gd name="connsiteX557" fmla="*/ 730547 w 1314778"/>
                <a:gd name="connsiteY557" fmla="*/ 502297 h 1310342"/>
                <a:gd name="connsiteX558" fmla="*/ 731861 w 1314778"/>
                <a:gd name="connsiteY558" fmla="*/ 545977 h 1310342"/>
                <a:gd name="connsiteX559" fmla="*/ 733176 w 1314778"/>
                <a:gd name="connsiteY559" fmla="*/ 589654 h 1310342"/>
                <a:gd name="connsiteX560" fmla="*/ 734490 w 1314778"/>
                <a:gd name="connsiteY560" fmla="*/ 545977 h 1310342"/>
                <a:gd name="connsiteX561" fmla="*/ 735805 w 1314778"/>
                <a:gd name="connsiteY561" fmla="*/ 589654 h 1310342"/>
                <a:gd name="connsiteX562" fmla="*/ 737119 w 1314778"/>
                <a:gd name="connsiteY562" fmla="*/ 436779 h 1310342"/>
                <a:gd name="connsiteX563" fmla="*/ 738392 w 1314778"/>
                <a:gd name="connsiteY563" fmla="*/ 196551 h 1310342"/>
                <a:gd name="connsiteX564" fmla="*/ 739707 w 1314778"/>
                <a:gd name="connsiteY564" fmla="*/ 480460 h 1310342"/>
                <a:gd name="connsiteX565" fmla="*/ 741021 w 1314778"/>
                <a:gd name="connsiteY565" fmla="*/ 589654 h 1310342"/>
                <a:gd name="connsiteX566" fmla="*/ 742336 w 1314778"/>
                <a:gd name="connsiteY566" fmla="*/ 414943 h 1310342"/>
                <a:gd name="connsiteX567" fmla="*/ 743650 w 1314778"/>
                <a:gd name="connsiteY567" fmla="*/ 371262 h 1310342"/>
                <a:gd name="connsiteX568" fmla="*/ 744965 w 1314778"/>
                <a:gd name="connsiteY568" fmla="*/ 502297 h 1310342"/>
                <a:gd name="connsiteX569" fmla="*/ 746279 w 1314778"/>
                <a:gd name="connsiteY569" fmla="*/ 393103 h 1310342"/>
                <a:gd name="connsiteX570" fmla="*/ 747593 w 1314778"/>
                <a:gd name="connsiteY570" fmla="*/ 414943 h 1310342"/>
                <a:gd name="connsiteX571" fmla="*/ 748908 w 1314778"/>
                <a:gd name="connsiteY571" fmla="*/ 196551 h 1310342"/>
                <a:gd name="connsiteX572" fmla="*/ 750222 w 1314778"/>
                <a:gd name="connsiteY572" fmla="*/ 502297 h 1310342"/>
                <a:gd name="connsiteX573" fmla="*/ 751537 w 1314778"/>
                <a:gd name="connsiteY573" fmla="*/ 611495 h 1310342"/>
                <a:gd name="connsiteX574" fmla="*/ 752851 w 1314778"/>
                <a:gd name="connsiteY574" fmla="*/ 152873 h 1310342"/>
                <a:gd name="connsiteX575" fmla="*/ 754166 w 1314778"/>
                <a:gd name="connsiteY575" fmla="*/ 349426 h 1310342"/>
                <a:gd name="connsiteX576" fmla="*/ 755480 w 1314778"/>
                <a:gd name="connsiteY576" fmla="*/ 633331 h 1310342"/>
                <a:gd name="connsiteX577" fmla="*/ 756795 w 1314778"/>
                <a:gd name="connsiteY577" fmla="*/ 349426 h 1310342"/>
                <a:gd name="connsiteX578" fmla="*/ 758068 w 1314778"/>
                <a:gd name="connsiteY578" fmla="*/ 414943 h 1310342"/>
                <a:gd name="connsiteX579" fmla="*/ 759382 w 1314778"/>
                <a:gd name="connsiteY579" fmla="*/ 240229 h 1310342"/>
                <a:gd name="connsiteX580" fmla="*/ 760697 w 1314778"/>
                <a:gd name="connsiteY580" fmla="*/ 458620 h 1310342"/>
                <a:gd name="connsiteX581" fmla="*/ 762011 w 1314778"/>
                <a:gd name="connsiteY581" fmla="*/ 480460 h 1310342"/>
                <a:gd name="connsiteX582" fmla="*/ 763326 w 1314778"/>
                <a:gd name="connsiteY582" fmla="*/ 567814 h 1310342"/>
                <a:gd name="connsiteX583" fmla="*/ 764640 w 1314778"/>
                <a:gd name="connsiteY583" fmla="*/ 371262 h 1310342"/>
                <a:gd name="connsiteX584" fmla="*/ 765955 w 1314778"/>
                <a:gd name="connsiteY584" fmla="*/ 458620 h 1310342"/>
                <a:gd name="connsiteX585" fmla="*/ 767269 w 1314778"/>
                <a:gd name="connsiteY585" fmla="*/ 0 h 1310342"/>
                <a:gd name="connsiteX586" fmla="*/ 768584 w 1314778"/>
                <a:gd name="connsiteY586" fmla="*/ 480460 h 1310342"/>
                <a:gd name="connsiteX587" fmla="*/ 769898 w 1314778"/>
                <a:gd name="connsiteY587" fmla="*/ 436779 h 1310342"/>
                <a:gd name="connsiteX588" fmla="*/ 771212 w 1314778"/>
                <a:gd name="connsiteY588" fmla="*/ 545977 h 1310342"/>
                <a:gd name="connsiteX589" fmla="*/ 772527 w 1314778"/>
                <a:gd name="connsiteY589" fmla="*/ 414943 h 1310342"/>
                <a:gd name="connsiteX590" fmla="*/ 773841 w 1314778"/>
                <a:gd name="connsiteY590" fmla="*/ 458620 h 1310342"/>
                <a:gd name="connsiteX591" fmla="*/ 775156 w 1314778"/>
                <a:gd name="connsiteY591" fmla="*/ 349426 h 1310342"/>
                <a:gd name="connsiteX592" fmla="*/ 776470 w 1314778"/>
                <a:gd name="connsiteY592" fmla="*/ 480460 h 1310342"/>
                <a:gd name="connsiteX593" fmla="*/ 777744 w 1314778"/>
                <a:gd name="connsiteY593" fmla="*/ 393103 h 1310342"/>
                <a:gd name="connsiteX594" fmla="*/ 779058 w 1314778"/>
                <a:gd name="connsiteY594" fmla="*/ 742529 h 1310342"/>
                <a:gd name="connsiteX595" fmla="*/ 780372 w 1314778"/>
                <a:gd name="connsiteY595" fmla="*/ 458620 h 1310342"/>
                <a:gd name="connsiteX596" fmla="*/ 781687 w 1314778"/>
                <a:gd name="connsiteY596" fmla="*/ 305746 h 1310342"/>
                <a:gd name="connsiteX597" fmla="*/ 783001 w 1314778"/>
                <a:gd name="connsiteY597" fmla="*/ 262068 h 1310342"/>
                <a:gd name="connsiteX598" fmla="*/ 784316 w 1314778"/>
                <a:gd name="connsiteY598" fmla="*/ 152873 h 1310342"/>
                <a:gd name="connsiteX599" fmla="*/ 785630 w 1314778"/>
                <a:gd name="connsiteY599" fmla="*/ 545977 h 1310342"/>
                <a:gd name="connsiteX600" fmla="*/ 786945 w 1314778"/>
                <a:gd name="connsiteY600" fmla="*/ 240229 h 1310342"/>
                <a:gd name="connsiteX601" fmla="*/ 788259 w 1314778"/>
                <a:gd name="connsiteY601" fmla="*/ 371262 h 1310342"/>
                <a:gd name="connsiteX602" fmla="*/ 789574 w 1314778"/>
                <a:gd name="connsiteY602" fmla="*/ 393103 h 1310342"/>
                <a:gd name="connsiteX603" fmla="*/ 790888 w 1314778"/>
                <a:gd name="connsiteY603" fmla="*/ 480460 h 1310342"/>
                <a:gd name="connsiteX604" fmla="*/ 792203 w 1314778"/>
                <a:gd name="connsiteY604" fmla="*/ 502297 h 1310342"/>
                <a:gd name="connsiteX605" fmla="*/ 793517 w 1314778"/>
                <a:gd name="connsiteY605" fmla="*/ 524137 h 1310342"/>
                <a:gd name="connsiteX606" fmla="*/ 794832 w 1314778"/>
                <a:gd name="connsiteY606" fmla="*/ 611495 h 1310342"/>
                <a:gd name="connsiteX607" fmla="*/ 796146 w 1314778"/>
                <a:gd name="connsiteY607" fmla="*/ 436779 h 1310342"/>
                <a:gd name="connsiteX608" fmla="*/ 797419 w 1314778"/>
                <a:gd name="connsiteY608" fmla="*/ 567814 h 1310342"/>
                <a:gd name="connsiteX609" fmla="*/ 798734 w 1314778"/>
                <a:gd name="connsiteY609" fmla="*/ 327586 h 1310342"/>
                <a:gd name="connsiteX610" fmla="*/ 800048 w 1314778"/>
                <a:gd name="connsiteY610" fmla="*/ 393103 h 1310342"/>
                <a:gd name="connsiteX611" fmla="*/ 801363 w 1314778"/>
                <a:gd name="connsiteY611" fmla="*/ 218391 h 1310342"/>
                <a:gd name="connsiteX612" fmla="*/ 802677 w 1314778"/>
                <a:gd name="connsiteY612" fmla="*/ 414943 h 1310342"/>
                <a:gd name="connsiteX613" fmla="*/ 803992 w 1314778"/>
                <a:gd name="connsiteY613" fmla="*/ 371262 h 1310342"/>
                <a:gd name="connsiteX614" fmla="*/ 805306 w 1314778"/>
                <a:gd name="connsiteY614" fmla="*/ 677012 h 1310342"/>
                <a:gd name="connsiteX615" fmla="*/ 806620 w 1314778"/>
                <a:gd name="connsiteY615" fmla="*/ 327586 h 1310342"/>
                <a:gd name="connsiteX616" fmla="*/ 807935 w 1314778"/>
                <a:gd name="connsiteY616" fmla="*/ 524137 h 1310342"/>
                <a:gd name="connsiteX617" fmla="*/ 809249 w 1314778"/>
                <a:gd name="connsiteY617" fmla="*/ 567814 h 1310342"/>
                <a:gd name="connsiteX618" fmla="*/ 810564 w 1314778"/>
                <a:gd name="connsiteY618" fmla="*/ 414943 h 1310342"/>
                <a:gd name="connsiteX619" fmla="*/ 811878 w 1314778"/>
                <a:gd name="connsiteY619" fmla="*/ 655171 h 1310342"/>
                <a:gd name="connsiteX620" fmla="*/ 813193 w 1314778"/>
                <a:gd name="connsiteY620" fmla="*/ 677012 h 1310342"/>
                <a:gd name="connsiteX621" fmla="*/ 814507 w 1314778"/>
                <a:gd name="connsiteY621" fmla="*/ 567814 h 1310342"/>
                <a:gd name="connsiteX622" fmla="*/ 815822 w 1314778"/>
                <a:gd name="connsiteY622" fmla="*/ 720688 h 1310342"/>
                <a:gd name="connsiteX623" fmla="*/ 817095 w 1314778"/>
                <a:gd name="connsiteY623" fmla="*/ 611495 h 1310342"/>
                <a:gd name="connsiteX624" fmla="*/ 818409 w 1314778"/>
                <a:gd name="connsiteY624" fmla="*/ 480460 h 1310342"/>
                <a:gd name="connsiteX625" fmla="*/ 819724 w 1314778"/>
                <a:gd name="connsiteY625" fmla="*/ 305746 h 1310342"/>
                <a:gd name="connsiteX626" fmla="*/ 821038 w 1314778"/>
                <a:gd name="connsiteY626" fmla="*/ 524137 h 1310342"/>
                <a:gd name="connsiteX627" fmla="*/ 822353 w 1314778"/>
                <a:gd name="connsiteY627" fmla="*/ 764365 h 1310342"/>
                <a:gd name="connsiteX628" fmla="*/ 823667 w 1314778"/>
                <a:gd name="connsiteY628" fmla="*/ 764365 h 1310342"/>
                <a:gd name="connsiteX629" fmla="*/ 824982 w 1314778"/>
                <a:gd name="connsiteY629" fmla="*/ 502297 h 1310342"/>
                <a:gd name="connsiteX630" fmla="*/ 826296 w 1314778"/>
                <a:gd name="connsiteY630" fmla="*/ 611495 h 1310342"/>
                <a:gd name="connsiteX631" fmla="*/ 827611 w 1314778"/>
                <a:gd name="connsiteY631" fmla="*/ 545977 h 1310342"/>
                <a:gd name="connsiteX632" fmla="*/ 828925 w 1314778"/>
                <a:gd name="connsiteY632" fmla="*/ 480460 h 1310342"/>
                <a:gd name="connsiteX633" fmla="*/ 830239 w 1314778"/>
                <a:gd name="connsiteY633" fmla="*/ 524137 h 1310342"/>
                <a:gd name="connsiteX634" fmla="*/ 831554 w 1314778"/>
                <a:gd name="connsiteY634" fmla="*/ 698848 h 1310342"/>
                <a:gd name="connsiteX635" fmla="*/ 832868 w 1314778"/>
                <a:gd name="connsiteY635" fmla="*/ 305746 h 1310342"/>
                <a:gd name="connsiteX636" fmla="*/ 834183 w 1314778"/>
                <a:gd name="connsiteY636" fmla="*/ 480460 h 1310342"/>
                <a:gd name="connsiteX637" fmla="*/ 835497 w 1314778"/>
                <a:gd name="connsiteY637" fmla="*/ 480460 h 1310342"/>
                <a:gd name="connsiteX638" fmla="*/ 836771 w 1314778"/>
                <a:gd name="connsiteY638" fmla="*/ 393103 h 1310342"/>
                <a:gd name="connsiteX639" fmla="*/ 838085 w 1314778"/>
                <a:gd name="connsiteY639" fmla="*/ 371262 h 1310342"/>
                <a:gd name="connsiteX640" fmla="*/ 839400 w 1314778"/>
                <a:gd name="connsiteY640" fmla="*/ 393103 h 1310342"/>
                <a:gd name="connsiteX641" fmla="*/ 840714 w 1314778"/>
                <a:gd name="connsiteY641" fmla="*/ 589654 h 1310342"/>
                <a:gd name="connsiteX642" fmla="*/ 842028 w 1314778"/>
                <a:gd name="connsiteY642" fmla="*/ 305746 h 1310342"/>
                <a:gd name="connsiteX643" fmla="*/ 843343 w 1314778"/>
                <a:gd name="connsiteY643" fmla="*/ 174712 h 1310342"/>
                <a:gd name="connsiteX644" fmla="*/ 844657 w 1314778"/>
                <a:gd name="connsiteY644" fmla="*/ 698848 h 1310342"/>
                <a:gd name="connsiteX645" fmla="*/ 845972 w 1314778"/>
                <a:gd name="connsiteY645" fmla="*/ 262068 h 1310342"/>
                <a:gd name="connsiteX646" fmla="*/ 847286 w 1314778"/>
                <a:gd name="connsiteY646" fmla="*/ 524137 h 1310342"/>
                <a:gd name="connsiteX647" fmla="*/ 848601 w 1314778"/>
                <a:gd name="connsiteY647" fmla="*/ 393103 h 1310342"/>
                <a:gd name="connsiteX648" fmla="*/ 849915 w 1314778"/>
                <a:gd name="connsiteY648" fmla="*/ 371262 h 1310342"/>
                <a:gd name="connsiteX649" fmla="*/ 851230 w 1314778"/>
                <a:gd name="connsiteY649" fmla="*/ 393103 h 1310342"/>
                <a:gd name="connsiteX650" fmla="*/ 852544 w 1314778"/>
                <a:gd name="connsiteY650" fmla="*/ 436779 h 1310342"/>
                <a:gd name="connsiteX651" fmla="*/ 853859 w 1314778"/>
                <a:gd name="connsiteY651" fmla="*/ 393103 h 1310342"/>
                <a:gd name="connsiteX652" fmla="*/ 855173 w 1314778"/>
                <a:gd name="connsiteY652" fmla="*/ 611495 h 1310342"/>
                <a:gd name="connsiteX653" fmla="*/ 856446 w 1314778"/>
                <a:gd name="connsiteY653" fmla="*/ 349426 h 1310342"/>
                <a:gd name="connsiteX654" fmla="*/ 857761 w 1314778"/>
                <a:gd name="connsiteY654" fmla="*/ 414943 h 1310342"/>
                <a:gd name="connsiteX655" fmla="*/ 859075 w 1314778"/>
                <a:gd name="connsiteY655" fmla="*/ 218391 h 1310342"/>
                <a:gd name="connsiteX656" fmla="*/ 860390 w 1314778"/>
                <a:gd name="connsiteY656" fmla="*/ 480460 h 1310342"/>
                <a:gd name="connsiteX657" fmla="*/ 861704 w 1314778"/>
                <a:gd name="connsiteY657" fmla="*/ 218391 h 1310342"/>
                <a:gd name="connsiteX658" fmla="*/ 863019 w 1314778"/>
                <a:gd name="connsiteY658" fmla="*/ 589654 h 1310342"/>
                <a:gd name="connsiteX659" fmla="*/ 864333 w 1314778"/>
                <a:gd name="connsiteY659" fmla="*/ 327586 h 1310342"/>
                <a:gd name="connsiteX660" fmla="*/ 865647 w 1314778"/>
                <a:gd name="connsiteY660" fmla="*/ 393103 h 1310342"/>
                <a:gd name="connsiteX661" fmla="*/ 866962 w 1314778"/>
                <a:gd name="connsiteY661" fmla="*/ 480460 h 1310342"/>
                <a:gd name="connsiteX662" fmla="*/ 868276 w 1314778"/>
                <a:gd name="connsiteY662" fmla="*/ 414943 h 1310342"/>
                <a:gd name="connsiteX663" fmla="*/ 869591 w 1314778"/>
                <a:gd name="connsiteY663" fmla="*/ 283908 h 1310342"/>
                <a:gd name="connsiteX664" fmla="*/ 870905 w 1314778"/>
                <a:gd name="connsiteY664" fmla="*/ 393103 h 1310342"/>
                <a:gd name="connsiteX665" fmla="*/ 872220 w 1314778"/>
                <a:gd name="connsiteY665" fmla="*/ 458620 h 1310342"/>
                <a:gd name="connsiteX666" fmla="*/ 873534 w 1314778"/>
                <a:gd name="connsiteY666" fmla="*/ 174712 h 1310342"/>
                <a:gd name="connsiteX667" fmla="*/ 874849 w 1314778"/>
                <a:gd name="connsiteY667" fmla="*/ 305746 h 1310342"/>
                <a:gd name="connsiteX668" fmla="*/ 876163 w 1314778"/>
                <a:gd name="connsiteY668" fmla="*/ 414943 h 1310342"/>
                <a:gd name="connsiteX669" fmla="*/ 877436 w 1314778"/>
                <a:gd name="connsiteY669" fmla="*/ 480460 h 1310342"/>
                <a:gd name="connsiteX670" fmla="*/ 878751 w 1314778"/>
                <a:gd name="connsiteY670" fmla="*/ 174712 h 1310342"/>
                <a:gd name="connsiteX671" fmla="*/ 880065 w 1314778"/>
                <a:gd name="connsiteY671" fmla="*/ 218391 h 1310342"/>
                <a:gd name="connsiteX672" fmla="*/ 881380 w 1314778"/>
                <a:gd name="connsiteY672" fmla="*/ 371262 h 1310342"/>
                <a:gd name="connsiteX673" fmla="*/ 882694 w 1314778"/>
                <a:gd name="connsiteY673" fmla="*/ 327586 h 1310342"/>
                <a:gd name="connsiteX674" fmla="*/ 884009 w 1314778"/>
                <a:gd name="connsiteY674" fmla="*/ 567814 h 1310342"/>
                <a:gd name="connsiteX675" fmla="*/ 885323 w 1314778"/>
                <a:gd name="connsiteY675" fmla="*/ 436779 h 1310342"/>
                <a:gd name="connsiteX676" fmla="*/ 886638 w 1314778"/>
                <a:gd name="connsiteY676" fmla="*/ 567814 h 1310342"/>
                <a:gd name="connsiteX677" fmla="*/ 887952 w 1314778"/>
                <a:gd name="connsiteY677" fmla="*/ 480460 h 1310342"/>
                <a:gd name="connsiteX678" fmla="*/ 889266 w 1314778"/>
                <a:gd name="connsiteY678" fmla="*/ 305746 h 1310342"/>
                <a:gd name="connsiteX679" fmla="*/ 890581 w 1314778"/>
                <a:gd name="connsiteY679" fmla="*/ 240229 h 1310342"/>
                <a:gd name="connsiteX680" fmla="*/ 891895 w 1314778"/>
                <a:gd name="connsiteY680" fmla="*/ 458620 h 1310342"/>
                <a:gd name="connsiteX681" fmla="*/ 893210 w 1314778"/>
                <a:gd name="connsiteY681" fmla="*/ 262068 h 1310342"/>
                <a:gd name="connsiteX682" fmla="*/ 894524 w 1314778"/>
                <a:gd name="connsiteY682" fmla="*/ 589654 h 1310342"/>
                <a:gd name="connsiteX683" fmla="*/ 895839 w 1314778"/>
                <a:gd name="connsiteY683" fmla="*/ 611495 h 1310342"/>
                <a:gd name="connsiteX684" fmla="*/ 897112 w 1314778"/>
                <a:gd name="connsiteY684" fmla="*/ 283908 h 1310342"/>
                <a:gd name="connsiteX685" fmla="*/ 898427 w 1314778"/>
                <a:gd name="connsiteY685" fmla="*/ 436779 h 1310342"/>
                <a:gd name="connsiteX686" fmla="*/ 899741 w 1314778"/>
                <a:gd name="connsiteY686" fmla="*/ 305746 h 1310342"/>
                <a:gd name="connsiteX687" fmla="*/ 901055 w 1314778"/>
                <a:gd name="connsiteY687" fmla="*/ 349426 h 1310342"/>
                <a:gd name="connsiteX688" fmla="*/ 902370 w 1314778"/>
                <a:gd name="connsiteY688" fmla="*/ 349426 h 1310342"/>
                <a:gd name="connsiteX689" fmla="*/ 903684 w 1314778"/>
                <a:gd name="connsiteY689" fmla="*/ 436779 h 1310342"/>
                <a:gd name="connsiteX690" fmla="*/ 904999 w 1314778"/>
                <a:gd name="connsiteY690" fmla="*/ 262068 h 1310342"/>
                <a:gd name="connsiteX691" fmla="*/ 906313 w 1314778"/>
                <a:gd name="connsiteY691" fmla="*/ 414943 h 1310342"/>
                <a:gd name="connsiteX692" fmla="*/ 907628 w 1314778"/>
                <a:gd name="connsiteY692" fmla="*/ 436779 h 1310342"/>
                <a:gd name="connsiteX693" fmla="*/ 908942 w 1314778"/>
                <a:gd name="connsiteY693" fmla="*/ 480460 h 1310342"/>
                <a:gd name="connsiteX694" fmla="*/ 910257 w 1314778"/>
                <a:gd name="connsiteY694" fmla="*/ 262068 h 1310342"/>
                <a:gd name="connsiteX695" fmla="*/ 911571 w 1314778"/>
                <a:gd name="connsiteY695" fmla="*/ 240229 h 1310342"/>
                <a:gd name="connsiteX696" fmla="*/ 912886 w 1314778"/>
                <a:gd name="connsiteY696" fmla="*/ 393103 h 1310342"/>
                <a:gd name="connsiteX697" fmla="*/ 914200 w 1314778"/>
                <a:gd name="connsiteY697" fmla="*/ 196551 h 1310342"/>
                <a:gd name="connsiteX698" fmla="*/ 915514 w 1314778"/>
                <a:gd name="connsiteY698" fmla="*/ 218391 h 1310342"/>
                <a:gd name="connsiteX699" fmla="*/ 916788 w 1314778"/>
                <a:gd name="connsiteY699" fmla="*/ 458620 h 1310342"/>
                <a:gd name="connsiteX700" fmla="*/ 918102 w 1314778"/>
                <a:gd name="connsiteY700" fmla="*/ 458620 h 1310342"/>
                <a:gd name="connsiteX701" fmla="*/ 919417 w 1314778"/>
                <a:gd name="connsiteY701" fmla="*/ 240229 h 1310342"/>
                <a:gd name="connsiteX702" fmla="*/ 920731 w 1314778"/>
                <a:gd name="connsiteY702" fmla="*/ 414943 h 1310342"/>
                <a:gd name="connsiteX703" fmla="*/ 922046 w 1314778"/>
                <a:gd name="connsiteY703" fmla="*/ 567814 h 1310342"/>
                <a:gd name="connsiteX704" fmla="*/ 923360 w 1314778"/>
                <a:gd name="connsiteY704" fmla="*/ 371262 h 1310342"/>
                <a:gd name="connsiteX705" fmla="*/ 924674 w 1314778"/>
                <a:gd name="connsiteY705" fmla="*/ 611495 h 1310342"/>
                <a:gd name="connsiteX706" fmla="*/ 925989 w 1314778"/>
                <a:gd name="connsiteY706" fmla="*/ 677012 h 1310342"/>
                <a:gd name="connsiteX707" fmla="*/ 927303 w 1314778"/>
                <a:gd name="connsiteY707" fmla="*/ 720688 h 1310342"/>
                <a:gd name="connsiteX708" fmla="*/ 928618 w 1314778"/>
                <a:gd name="connsiteY708" fmla="*/ 502297 h 1310342"/>
                <a:gd name="connsiteX709" fmla="*/ 929932 w 1314778"/>
                <a:gd name="connsiteY709" fmla="*/ 524137 h 1310342"/>
                <a:gd name="connsiteX710" fmla="*/ 931247 w 1314778"/>
                <a:gd name="connsiteY710" fmla="*/ 240229 h 1310342"/>
                <a:gd name="connsiteX711" fmla="*/ 932561 w 1314778"/>
                <a:gd name="connsiteY711" fmla="*/ 524137 h 1310342"/>
                <a:gd name="connsiteX712" fmla="*/ 933876 w 1314778"/>
                <a:gd name="connsiteY712" fmla="*/ 414943 h 1310342"/>
                <a:gd name="connsiteX713" fmla="*/ 935190 w 1314778"/>
                <a:gd name="connsiteY713" fmla="*/ 589654 h 1310342"/>
                <a:gd name="connsiteX714" fmla="*/ 936463 w 1314778"/>
                <a:gd name="connsiteY714" fmla="*/ 633331 h 1310342"/>
                <a:gd name="connsiteX715" fmla="*/ 937778 w 1314778"/>
                <a:gd name="connsiteY715" fmla="*/ 589654 h 1310342"/>
                <a:gd name="connsiteX716" fmla="*/ 939092 w 1314778"/>
                <a:gd name="connsiteY716" fmla="*/ 786205 h 1310342"/>
                <a:gd name="connsiteX717" fmla="*/ 940407 w 1314778"/>
                <a:gd name="connsiteY717" fmla="*/ 764365 h 1310342"/>
                <a:gd name="connsiteX718" fmla="*/ 941721 w 1314778"/>
                <a:gd name="connsiteY718" fmla="*/ 786205 h 1310342"/>
                <a:gd name="connsiteX719" fmla="*/ 943036 w 1314778"/>
                <a:gd name="connsiteY719" fmla="*/ 677012 h 1310342"/>
                <a:gd name="connsiteX720" fmla="*/ 944350 w 1314778"/>
                <a:gd name="connsiteY720" fmla="*/ 742529 h 1310342"/>
                <a:gd name="connsiteX721" fmla="*/ 945665 w 1314778"/>
                <a:gd name="connsiteY721" fmla="*/ 524137 h 1310342"/>
                <a:gd name="connsiteX722" fmla="*/ 946979 w 1314778"/>
                <a:gd name="connsiteY722" fmla="*/ 611495 h 1310342"/>
                <a:gd name="connsiteX723" fmla="*/ 948293 w 1314778"/>
                <a:gd name="connsiteY723" fmla="*/ 786205 h 1310342"/>
                <a:gd name="connsiteX724" fmla="*/ 949608 w 1314778"/>
                <a:gd name="connsiteY724" fmla="*/ 480460 h 1310342"/>
                <a:gd name="connsiteX725" fmla="*/ 950922 w 1314778"/>
                <a:gd name="connsiteY725" fmla="*/ 458620 h 1310342"/>
                <a:gd name="connsiteX726" fmla="*/ 952237 w 1314778"/>
                <a:gd name="connsiteY726" fmla="*/ 524137 h 1310342"/>
                <a:gd name="connsiteX727" fmla="*/ 953551 w 1314778"/>
                <a:gd name="connsiteY727" fmla="*/ 589654 h 1310342"/>
                <a:gd name="connsiteX728" fmla="*/ 954866 w 1314778"/>
                <a:gd name="connsiteY728" fmla="*/ 808046 h 1310342"/>
                <a:gd name="connsiteX729" fmla="*/ 956139 w 1314778"/>
                <a:gd name="connsiteY729" fmla="*/ 567814 h 1310342"/>
                <a:gd name="connsiteX730" fmla="*/ 957454 w 1314778"/>
                <a:gd name="connsiteY730" fmla="*/ 480460 h 1310342"/>
                <a:gd name="connsiteX731" fmla="*/ 958768 w 1314778"/>
                <a:gd name="connsiteY731" fmla="*/ 764365 h 1310342"/>
                <a:gd name="connsiteX732" fmla="*/ 960082 w 1314778"/>
                <a:gd name="connsiteY732" fmla="*/ 720688 h 1310342"/>
                <a:gd name="connsiteX733" fmla="*/ 961397 w 1314778"/>
                <a:gd name="connsiteY733" fmla="*/ 611495 h 1310342"/>
                <a:gd name="connsiteX734" fmla="*/ 962711 w 1314778"/>
                <a:gd name="connsiteY734" fmla="*/ 567814 h 1310342"/>
                <a:gd name="connsiteX735" fmla="*/ 964026 w 1314778"/>
                <a:gd name="connsiteY735" fmla="*/ 567814 h 1310342"/>
                <a:gd name="connsiteX736" fmla="*/ 965340 w 1314778"/>
                <a:gd name="connsiteY736" fmla="*/ 808046 h 1310342"/>
                <a:gd name="connsiteX737" fmla="*/ 966655 w 1314778"/>
                <a:gd name="connsiteY737" fmla="*/ 698848 h 1310342"/>
                <a:gd name="connsiteX738" fmla="*/ 967969 w 1314778"/>
                <a:gd name="connsiteY738" fmla="*/ 414943 h 1310342"/>
                <a:gd name="connsiteX739" fmla="*/ 969284 w 1314778"/>
                <a:gd name="connsiteY739" fmla="*/ 611495 h 1310342"/>
                <a:gd name="connsiteX740" fmla="*/ 970598 w 1314778"/>
                <a:gd name="connsiteY740" fmla="*/ 524137 h 1310342"/>
                <a:gd name="connsiteX741" fmla="*/ 971913 w 1314778"/>
                <a:gd name="connsiteY741" fmla="*/ 808046 h 1310342"/>
                <a:gd name="connsiteX742" fmla="*/ 973227 w 1314778"/>
                <a:gd name="connsiteY742" fmla="*/ 960916 h 1310342"/>
                <a:gd name="connsiteX743" fmla="*/ 974541 w 1314778"/>
                <a:gd name="connsiteY743" fmla="*/ 851723 h 1310342"/>
                <a:gd name="connsiteX744" fmla="*/ 975815 w 1314778"/>
                <a:gd name="connsiteY744" fmla="*/ 567814 h 1310342"/>
                <a:gd name="connsiteX745" fmla="*/ 977129 w 1314778"/>
                <a:gd name="connsiteY745" fmla="*/ 851723 h 1310342"/>
                <a:gd name="connsiteX746" fmla="*/ 978444 w 1314778"/>
                <a:gd name="connsiteY746" fmla="*/ 567814 h 1310342"/>
                <a:gd name="connsiteX747" fmla="*/ 979758 w 1314778"/>
                <a:gd name="connsiteY747" fmla="*/ 655171 h 1310342"/>
                <a:gd name="connsiteX748" fmla="*/ 981073 w 1314778"/>
                <a:gd name="connsiteY748" fmla="*/ 742529 h 1310342"/>
                <a:gd name="connsiteX749" fmla="*/ 982387 w 1314778"/>
                <a:gd name="connsiteY749" fmla="*/ 371262 h 1310342"/>
                <a:gd name="connsiteX750" fmla="*/ 983701 w 1314778"/>
                <a:gd name="connsiteY750" fmla="*/ 502297 h 1310342"/>
                <a:gd name="connsiteX751" fmla="*/ 985016 w 1314778"/>
                <a:gd name="connsiteY751" fmla="*/ 567814 h 1310342"/>
                <a:gd name="connsiteX752" fmla="*/ 986330 w 1314778"/>
                <a:gd name="connsiteY752" fmla="*/ 611495 h 1310342"/>
                <a:gd name="connsiteX753" fmla="*/ 987645 w 1314778"/>
                <a:gd name="connsiteY753" fmla="*/ 677012 h 1310342"/>
                <a:gd name="connsiteX754" fmla="*/ 988959 w 1314778"/>
                <a:gd name="connsiteY754" fmla="*/ 720688 h 1310342"/>
                <a:gd name="connsiteX755" fmla="*/ 990274 w 1314778"/>
                <a:gd name="connsiteY755" fmla="*/ 633331 h 1310342"/>
                <a:gd name="connsiteX756" fmla="*/ 991588 w 1314778"/>
                <a:gd name="connsiteY756" fmla="*/ 698848 h 1310342"/>
                <a:gd name="connsiteX757" fmla="*/ 992903 w 1314778"/>
                <a:gd name="connsiteY757" fmla="*/ 589654 h 1310342"/>
                <a:gd name="connsiteX758" fmla="*/ 994217 w 1314778"/>
                <a:gd name="connsiteY758" fmla="*/ 567814 h 1310342"/>
                <a:gd name="connsiteX759" fmla="*/ 995491 w 1314778"/>
                <a:gd name="connsiteY759" fmla="*/ 436779 h 1310342"/>
                <a:gd name="connsiteX760" fmla="*/ 996805 w 1314778"/>
                <a:gd name="connsiteY760" fmla="*/ 633331 h 1310342"/>
                <a:gd name="connsiteX761" fmla="*/ 998119 w 1314778"/>
                <a:gd name="connsiteY761" fmla="*/ 567814 h 1310342"/>
                <a:gd name="connsiteX762" fmla="*/ 999434 w 1314778"/>
                <a:gd name="connsiteY762" fmla="*/ 808046 h 1310342"/>
                <a:gd name="connsiteX763" fmla="*/ 1000748 w 1314778"/>
                <a:gd name="connsiteY763" fmla="*/ 786205 h 1310342"/>
                <a:gd name="connsiteX764" fmla="*/ 1002063 w 1314778"/>
                <a:gd name="connsiteY764" fmla="*/ 720688 h 1310342"/>
                <a:gd name="connsiteX765" fmla="*/ 1003377 w 1314778"/>
                <a:gd name="connsiteY765" fmla="*/ 698848 h 1310342"/>
                <a:gd name="connsiteX766" fmla="*/ 1004692 w 1314778"/>
                <a:gd name="connsiteY766" fmla="*/ 545977 h 1310342"/>
                <a:gd name="connsiteX767" fmla="*/ 1006006 w 1314778"/>
                <a:gd name="connsiteY767" fmla="*/ 786205 h 1310342"/>
                <a:gd name="connsiteX768" fmla="*/ 1007320 w 1314778"/>
                <a:gd name="connsiteY768" fmla="*/ 742529 h 1310342"/>
                <a:gd name="connsiteX769" fmla="*/ 1008635 w 1314778"/>
                <a:gd name="connsiteY769" fmla="*/ 655171 h 1310342"/>
                <a:gd name="connsiteX770" fmla="*/ 1009949 w 1314778"/>
                <a:gd name="connsiteY770" fmla="*/ 633331 h 1310342"/>
                <a:gd name="connsiteX771" fmla="*/ 1011264 w 1314778"/>
                <a:gd name="connsiteY771" fmla="*/ 873563 h 1310342"/>
                <a:gd name="connsiteX772" fmla="*/ 1012578 w 1314778"/>
                <a:gd name="connsiteY772" fmla="*/ 873563 h 1310342"/>
                <a:gd name="connsiteX773" fmla="*/ 1013893 w 1314778"/>
                <a:gd name="connsiteY773" fmla="*/ 698848 h 1310342"/>
                <a:gd name="connsiteX774" fmla="*/ 1015166 w 1314778"/>
                <a:gd name="connsiteY774" fmla="*/ 786205 h 1310342"/>
                <a:gd name="connsiteX775" fmla="*/ 1016481 w 1314778"/>
                <a:gd name="connsiteY775" fmla="*/ 873563 h 1310342"/>
                <a:gd name="connsiteX776" fmla="*/ 1017795 w 1314778"/>
                <a:gd name="connsiteY776" fmla="*/ 720688 h 1310342"/>
                <a:gd name="connsiteX777" fmla="*/ 1019110 w 1314778"/>
                <a:gd name="connsiteY777" fmla="*/ 742529 h 1310342"/>
                <a:gd name="connsiteX778" fmla="*/ 1020424 w 1314778"/>
                <a:gd name="connsiteY778" fmla="*/ 786205 h 1310342"/>
                <a:gd name="connsiteX779" fmla="*/ 1021738 w 1314778"/>
                <a:gd name="connsiteY779" fmla="*/ 786205 h 1310342"/>
                <a:gd name="connsiteX780" fmla="*/ 1023053 w 1314778"/>
                <a:gd name="connsiteY780" fmla="*/ 655171 h 1310342"/>
                <a:gd name="connsiteX781" fmla="*/ 1024367 w 1314778"/>
                <a:gd name="connsiteY781" fmla="*/ 786205 h 1310342"/>
                <a:gd name="connsiteX782" fmla="*/ 1025682 w 1314778"/>
                <a:gd name="connsiteY782" fmla="*/ 611495 h 1310342"/>
                <a:gd name="connsiteX783" fmla="*/ 1026996 w 1314778"/>
                <a:gd name="connsiteY783" fmla="*/ 633331 h 1310342"/>
                <a:gd name="connsiteX784" fmla="*/ 1028311 w 1314778"/>
                <a:gd name="connsiteY784" fmla="*/ 808046 h 1310342"/>
                <a:gd name="connsiteX785" fmla="*/ 1029625 w 1314778"/>
                <a:gd name="connsiteY785" fmla="*/ 633331 h 1310342"/>
                <a:gd name="connsiteX786" fmla="*/ 1030940 w 1314778"/>
                <a:gd name="connsiteY786" fmla="*/ 698848 h 1310342"/>
                <a:gd name="connsiteX787" fmla="*/ 1032254 w 1314778"/>
                <a:gd name="connsiteY787" fmla="*/ 698848 h 1310342"/>
                <a:gd name="connsiteX788" fmla="*/ 1033568 w 1314778"/>
                <a:gd name="connsiteY788" fmla="*/ 851723 h 1310342"/>
                <a:gd name="connsiteX789" fmla="*/ 1034842 w 1314778"/>
                <a:gd name="connsiteY789" fmla="*/ 873563 h 1310342"/>
                <a:gd name="connsiteX790" fmla="*/ 1036156 w 1314778"/>
                <a:gd name="connsiteY790" fmla="*/ 764365 h 1310342"/>
                <a:gd name="connsiteX791" fmla="*/ 1037471 w 1314778"/>
                <a:gd name="connsiteY791" fmla="*/ 698848 h 1310342"/>
                <a:gd name="connsiteX792" fmla="*/ 1038785 w 1314778"/>
                <a:gd name="connsiteY792" fmla="*/ 764365 h 1310342"/>
                <a:gd name="connsiteX793" fmla="*/ 1040100 w 1314778"/>
                <a:gd name="connsiteY793" fmla="*/ 764365 h 1310342"/>
                <a:gd name="connsiteX794" fmla="*/ 1041414 w 1314778"/>
                <a:gd name="connsiteY794" fmla="*/ 677012 h 1310342"/>
                <a:gd name="connsiteX795" fmla="*/ 1042729 w 1314778"/>
                <a:gd name="connsiteY795" fmla="*/ 917240 h 1310342"/>
                <a:gd name="connsiteX796" fmla="*/ 1044043 w 1314778"/>
                <a:gd name="connsiteY796" fmla="*/ 1026433 h 1310342"/>
                <a:gd name="connsiteX797" fmla="*/ 1045357 w 1314778"/>
                <a:gd name="connsiteY797" fmla="*/ 1288502 h 1310342"/>
                <a:gd name="connsiteX798" fmla="*/ 1046672 w 1314778"/>
                <a:gd name="connsiteY798" fmla="*/ 1179308 h 1310342"/>
                <a:gd name="connsiteX799" fmla="*/ 1047986 w 1314778"/>
                <a:gd name="connsiteY799" fmla="*/ 1288502 h 1310342"/>
                <a:gd name="connsiteX800" fmla="*/ 1049301 w 1314778"/>
                <a:gd name="connsiteY800" fmla="*/ 1244825 h 1310342"/>
                <a:gd name="connsiteX801" fmla="*/ 1050615 w 1314778"/>
                <a:gd name="connsiteY801" fmla="*/ 1244825 h 1310342"/>
                <a:gd name="connsiteX802" fmla="*/ 1051930 w 1314778"/>
                <a:gd name="connsiteY802" fmla="*/ 1288502 h 1310342"/>
                <a:gd name="connsiteX803" fmla="*/ 1053245 w 1314778"/>
                <a:gd name="connsiteY803" fmla="*/ 1244825 h 1310342"/>
                <a:gd name="connsiteX804" fmla="*/ 1054517 w 1314778"/>
                <a:gd name="connsiteY804" fmla="*/ 1266666 h 1310342"/>
                <a:gd name="connsiteX805" fmla="*/ 1055832 w 1314778"/>
                <a:gd name="connsiteY805" fmla="*/ 1310342 h 1310342"/>
                <a:gd name="connsiteX806" fmla="*/ 1057147 w 1314778"/>
                <a:gd name="connsiteY806" fmla="*/ 1266666 h 1310342"/>
                <a:gd name="connsiteX807" fmla="*/ 1058461 w 1314778"/>
                <a:gd name="connsiteY807" fmla="*/ 1288502 h 1310342"/>
                <a:gd name="connsiteX808" fmla="*/ 1059775 w 1314778"/>
                <a:gd name="connsiteY808" fmla="*/ 1266666 h 1310342"/>
                <a:gd name="connsiteX809" fmla="*/ 1061090 w 1314778"/>
                <a:gd name="connsiteY809" fmla="*/ 1244825 h 1310342"/>
                <a:gd name="connsiteX810" fmla="*/ 1062405 w 1314778"/>
                <a:gd name="connsiteY810" fmla="*/ 1222985 h 1310342"/>
                <a:gd name="connsiteX811" fmla="*/ 1063719 w 1314778"/>
                <a:gd name="connsiteY811" fmla="*/ 1244825 h 1310342"/>
                <a:gd name="connsiteX812" fmla="*/ 1065033 w 1314778"/>
                <a:gd name="connsiteY812" fmla="*/ 1288502 h 1310342"/>
                <a:gd name="connsiteX813" fmla="*/ 1066348 w 1314778"/>
                <a:gd name="connsiteY813" fmla="*/ 1266666 h 1310342"/>
                <a:gd name="connsiteX814" fmla="*/ 1067662 w 1314778"/>
                <a:gd name="connsiteY814" fmla="*/ 1288502 h 1310342"/>
                <a:gd name="connsiteX815" fmla="*/ 1068976 w 1314778"/>
                <a:gd name="connsiteY815" fmla="*/ 1266666 h 1310342"/>
                <a:gd name="connsiteX816" fmla="*/ 1070291 w 1314778"/>
                <a:gd name="connsiteY816" fmla="*/ 1266666 h 1310342"/>
                <a:gd name="connsiteX817" fmla="*/ 1071606 w 1314778"/>
                <a:gd name="connsiteY817" fmla="*/ 1288502 h 1310342"/>
                <a:gd name="connsiteX818" fmla="*/ 1072920 w 1314778"/>
                <a:gd name="connsiteY818" fmla="*/ 1288502 h 1310342"/>
                <a:gd name="connsiteX819" fmla="*/ 1074234 w 1314778"/>
                <a:gd name="connsiteY819" fmla="*/ 1244825 h 1310342"/>
                <a:gd name="connsiteX820" fmla="*/ 1075508 w 1314778"/>
                <a:gd name="connsiteY820" fmla="*/ 1288502 h 1310342"/>
                <a:gd name="connsiteX821" fmla="*/ 1076823 w 1314778"/>
                <a:gd name="connsiteY821" fmla="*/ 1310342 h 1310342"/>
                <a:gd name="connsiteX822" fmla="*/ 1078136 w 1314778"/>
                <a:gd name="connsiteY822" fmla="*/ 1310342 h 1310342"/>
                <a:gd name="connsiteX823" fmla="*/ 1079451 w 1314778"/>
                <a:gd name="connsiteY823" fmla="*/ 1310342 h 1310342"/>
                <a:gd name="connsiteX824" fmla="*/ 1080766 w 1314778"/>
                <a:gd name="connsiteY824" fmla="*/ 1288502 h 1310342"/>
                <a:gd name="connsiteX825" fmla="*/ 1082080 w 1314778"/>
                <a:gd name="connsiteY825" fmla="*/ 1288502 h 1310342"/>
                <a:gd name="connsiteX826" fmla="*/ 1083394 w 1314778"/>
                <a:gd name="connsiteY826" fmla="*/ 1288502 h 1310342"/>
                <a:gd name="connsiteX827" fmla="*/ 1084709 w 1314778"/>
                <a:gd name="connsiteY827" fmla="*/ 1244825 h 1310342"/>
                <a:gd name="connsiteX828" fmla="*/ 1086024 w 1314778"/>
                <a:gd name="connsiteY828" fmla="*/ 1266666 h 1310342"/>
                <a:gd name="connsiteX829" fmla="*/ 1087338 w 1314778"/>
                <a:gd name="connsiteY829" fmla="*/ 1288502 h 1310342"/>
                <a:gd name="connsiteX830" fmla="*/ 1088652 w 1314778"/>
                <a:gd name="connsiteY830" fmla="*/ 1288502 h 1310342"/>
                <a:gd name="connsiteX831" fmla="*/ 1089967 w 1314778"/>
                <a:gd name="connsiteY831" fmla="*/ 1288502 h 1310342"/>
                <a:gd name="connsiteX832" fmla="*/ 1091281 w 1314778"/>
                <a:gd name="connsiteY832" fmla="*/ 1222985 h 1310342"/>
                <a:gd name="connsiteX833" fmla="*/ 1092596 w 1314778"/>
                <a:gd name="connsiteY833" fmla="*/ 1288502 h 1310342"/>
                <a:gd name="connsiteX834" fmla="*/ 1093910 w 1314778"/>
                <a:gd name="connsiteY834" fmla="*/ 1310342 h 1310342"/>
                <a:gd name="connsiteX835" fmla="*/ 1095184 w 1314778"/>
                <a:gd name="connsiteY835" fmla="*/ 1310342 h 1310342"/>
                <a:gd name="connsiteX836" fmla="*/ 1096498 w 1314778"/>
                <a:gd name="connsiteY836" fmla="*/ 1244825 h 1310342"/>
                <a:gd name="connsiteX837" fmla="*/ 1097812 w 1314778"/>
                <a:gd name="connsiteY837" fmla="*/ 1310342 h 1310342"/>
                <a:gd name="connsiteX838" fmla="*/ 1099127 w 1314778"/>
                <a:gd name="connsiteY838" fmla="*/ 1288502 h 1310342"/>
                <a:gd name="connsiteX839" fmla="*/ 1100442 w 1314778"/>
                <a:gd name="connsiteY839" fmla="*/ 1310342 h 1310342"/>
                <a:gd name="connsiteX840" fmla="*/ 1101756 w 1314778"/>
                <a:gd name="connsiteY840" fmla="*/ 1310342 h 1310342"/>
                <a:gd name="connsiteX841" fmla="*/ 1103070 w 1314778"/>
                <a:gd name="connsiteY841" fmla="*/ 1266666 h 1310342"/>
                <a:gd name="connsiteX842" fmla="*/ 1104385 w 1314778"/>
                <a:gd name="connsiteY842" fmla="*/ 1310342 h 1310342"/>
                <a:gd name="connsiteX843" fmla="*/ 1105699 w 1314778"/>
                <a:gd name="connsiteY843" fmla="*/ 1288502 h 1310342"/>
                <a:gd name="connsiteX844" fmla="*/ 1107013 w 1314778"/>
                <a:gd name="connsiteY844" fmla="*/ 1310342 h 1310342"/>
                <a:gd name="connsiteX845" fmla="*/ 1108328 w 1314778"/>
                <a:gd name="connsiteY845" fmla="*/ 1310342 h 1310342"/>
                <a:gd name="connsiteX846" fmla="*/ 1109643 w 1314778"/>
                <a:gd name="connsiteY846" fmla="*/ 1310342 h 1310342"/>
                <a:gd name="connsiteX847" fmla="*/ 1110957 w 1314778"/>
                <a:gd name="connsiteY847" fmla="*/ 1288502 h 1310342"/>
                <a:gd name="connsiteX848" fmla="*/ 1112271 w 1314778"/>
                <a:gd name="connsiteY848" fmla="*/ 1288502 h 1310342"/>
                <a:gd name="connsiteX849" fmla="*/ 1113586 w 1314778"/>
                <a:gd name="connsiteY849" fmla="*/ 1288502 h 1310342"/>
                <a:gd name="connsiteX850" fmla="*/ 1114860 w 1314778"/>
                <a:gd name="connsiteY850" fmla="*/ 1266666 h 1310342"/>
                <a:gd name="connsiteX851" fmla="*/ 1116173 w 1314778"/>
                <a:gd name="connsiteY851" fmla="*/ 1310342 h 1310342"/>
                <a:gd name="connsiteX852" fmla="*/ 1117488 w 1314778"/>
                <a:gd name="connsiteY852" fmla="*/ 1244825 h 1310342"/>
                <a:gd name="connsiteX853" fmla="*/ 1118803 w 1314778"/>
                <a:gd name="connsiteY853" fmla="*/ 1310342 h 1310342"/>
                <a:gd name="connsiteX854" fmla="*/ 1120117 w 1314778"/>
                <a:gd name="connsiteY854" fmla="*/ 1310342 h 1310342"/>
                <a:gd name="connsiteX855" fmla="*/ 1121431 w 1314778"/>
                <a:gd name="connsiteY855" fmla="*/ 1288502 h 1310342"/>
                <a:gd name="connsiteX856" fmla="*/ 1122746 w 1314778"/>
                <a:gd name="connsiteY856" fmla="*/ 1288502 h 1310342"/>
                <a:gd name="connsiteX857" fmla="*/ 1124061 w 1314778"/>
                <a:gd name="connsiteY857" fmla="*/ 1310342 h 1310342"/>
                <a:gd name="connsiteX858" fmla="*/ 1125375 w 1314778"/>
                <a:gd name="connsiteY858" fmla="*/ 1310342 h 1310342"/>
                <a:gd name="connsiteX859" fmla="*/ 1126689 w 1314778"/>
                <a:gd name="connsiteY859" fmla="*/ 1310342 h 1310342"/>
                <a:gd name="connsiteX860" fmla="*/ 1128004 w 1314778"/>
                <a:gd name="connsiteY860" fmla="*/ 1288502 h 1310342"/>
                <a:gd name="connsiteX861" fmla="*/ 1129318 w 1314778"/>
                <a:gd name="connsiteY861" fmla="*/ 1288502 h 1310342"/>
                <a:gd name="connsiteX862" fmla="*/ 1130632 w 1314778"/>
                <a:gd name="connsiteY862" fmla="*/ 1310342 h 1310342"/>
                <a:gd name="connsiteX863" fmla="*/ 1131947 w 1314778"/>
                <a:gd name="connsiteY863" fmla="*/ 1266666 h 1310342"/>
                <a:gd name="connsiteX864" fmla="*/ 1133262 w 1314778"/>
                <a:gd name="connsiteY864" fmla="*/ 1288502 h 1310342"/>
                <a:gd name="connsiteX865" fmla="*/ 1134535 w 1314778"/>
                <a:gd name="connsiteY865" fmla="*/ 1288502 h 1310342"/>
                <a:gd name="connsiteX866" fmla="*/ 1135849 w 1314778"/>
                <a:gd name="connsiteY866" fmla="*/ 1288502 h 1310342"/>
                <a:gd name="connsiteX867" fmla="*/ 1137164 w 1314778"/>
                <a:gd name="connsiteY867" fmla="*/ 1266666 h 1310342"/>
                <a:gd name="connsiteX868" fmla="*/ 1138479 w 1314778"/>
                <a:gd name="connsiteY868" fmla="*/ 1288502 h 1310342"/>
                <a:gd name="connsiteX869" fmla="*/ 1139792 w 1314778"/>
                <a:gd name="connsiteY869" fmla="*/ 1310342 h 1310342"/>
                <a:gd name="connsiteX870" fmla="*/ 1141107 w 1314778"/>
                <a:gd name="connsiteY870" fmla="*/ 1266666 h 1310342"/>
                <a:gd name="connsiteX871" fmla="*/ 1142422 w 1314778"/>
                <a:gd name="connsiteY871" fmla="*/ 1266666 h 1310342"/>
                <a:gd name="connsiteX872" fmla="*/ 1143736 w 1314778"/>
                <a:gd name="connsiteY872" fmla="*/ 1288502 h 1310342"/>
                <a:gd name="connsiteX873" fmla="*/ 1145050 w 1314778"/>
                <a:gd name="connsiteY873" fmla="*/ 1310342 h 1310342"/>
                <a:gd name="connsiteX874" fmla="*/ 1146365 w 1314778"/>
                <a:gd name="connsiteY874" fmla="*/ 1288502 h 1310342"/>
                <a:gd name="connsiteX875" fmla="*/ 1147680 w 1314778"/>
                <a:gd name="connsiteY875" fmla="*/ 1266666 h 1310342"/>
                <a:gd name="connsiteX876" fmla="*/ 1148994 w 1314778"/>
                <a:gd name="connsiteY876" fmla="*/ 1310342 h 1310342"/>
                <a:gd name="connsiteX877" fmla="*/ 1150308 w 1314778"/>
                <a:gd name="connsiteY877" fmla="*/ 1266666 h 1310342"/>
                <a:gd name="connsiteX878" fmla="*/ 1151623 w 1314778"/>
                <a:gd name="connsiteY878" fmla="*/ 1266666 h 1310342"/>
                <a:gd name="connsiteX879" fmla="*/ 1152937 w 1314778"/>
                <a:gd name="connsiteY879" fmla="*/ 1288502 h 1310342"/>
                <a:gd name="connsiteX880" fmla="*/ 1154210 w 1314778"/>
                <a:gd name="connsiteY880" fmla="*/ 1266666 h 1310342"/>
                <a:gd name="connsiteX881" fmla="*/ 1155525 w 1314778"/>
                <a:gd name="connsiteY881" fmla="*/ 1266666 h 1310342"/>
                <a:gd name="connsiteX882" fmla="*/ 1156840 w 1314778"/>
                <a:gd name="connsiteY882" fmla="*/ 1244825 h 1310342"/>
                <a:gd name="connsiteX883" fmla="*/ 1158154 w 1314778"/>
                <a:gd name="connsiteY883" fmla="*/ 1222985 h 1310342"/>
                <a:gd name="connsiteX884" fmla="*/ 1159468 w 1314778"/>
                <a:gd name="connsiteY884" fmla="*/ 1288502 h 1310342"/>
                <a:gd name="connsiteX885" fmla="*/ 1160783 w 1314778"/>
                <a:gd name="connsiteY885" fmla="*/ 1288502 h 1310342"/>
                <a:gd name="connsiteX886" fmla="*/ 1162098 w 1314778"/>
                <a:gd name="connsiteY886" fmla="*/ 1266666 h 1310342"/>
                <a:gd name="connsiteX887" fmla="*/ 1163411 w 1314778"/>
                <a:gd name="connsiteY887" fmla="*/ 1201149 h 1310342"/>
                <a:gd name="connsiteX888" fmla="*/ 1164726 w 1314778"/>
                <a:gd name="connsiteY888" fmla="*/ 1266666 h 1310342"/>
                <a:gd name="connsiteX889" fmla="*/ 1166041 w 1314778"/>
                <a:gd name="connsiteY889" fmla="*/ 1288502 h 1310342"/>
                <a:gd name="connsiteX890" fmla="*/ 1167355 w 1314778"/>
                <a:gd name="connsiteY890" fmla="*/ 1288502 h 1310342"/>
                <a:gd name="connsiteX891" fmla="*/ 1168669 w 1314778"/>
                <a:gd name="connsiteY891" fmla="*/ 1310342 h 1310342"/>
                <a:gd name="connsiteX892" fmla="*/ 1169984 w 1314778"/>
                <a:gd name="connsiteY892" fmla="*/ 1266666 h 1310342"/>
                <a:gd name="connsiteX893" fmla="*/ 1171299 w 1314778"/>
                <a:gd name="connsiteY893" fmla="*/ 1244825 h 1310342"/>
                <a:gd name="connsiteX894" fmla="*/ 1172613 w 1314778"/>
                <a:gd name="connsiteY894" fmla="*/ 1310342 h 1310342"/>
                <a:gd name="connsiteX895" fmla="*/ 1173886 w 1314778"/>
                <a:gd name="connsiteY895" fmla="*/ 1244825 h 1310342"/>
                <a:gd name="connsiteX896" fmla="*/ 1175201 w 1314778"/>
                <a:gd name="connsiteY896" fmla="*/ 1266666 h 1310342"/>
                <a:gd name="connsiteX897" fmla="*/ 1176515 w 1314778"/>
                <a:gd name="connsiteY897" fmla="*/ 1266666 h 1310342"/>
                <a:gd name="connsiteX898" fmla="*/ 1177829 w 1314778"/>
                <a:gd name="connsiteY898" fmla="*/ 1310342 h 1310342"/>
                <a:gd name="connsiteX899" fmla="*/ 1179144 w 1314778"/>
                <a:gd name="connsiteY899" fmla="*/ 1288502 h 1310342"/>
                <a:gd name="connsiteX900" fmla="*/ 1180459 w 1314778"/>
                <a:gd name="connsiteY900" fmla="*/ 1310342 h 1310342"/>
                <a:gd name="connsiteX901" fmla="*/ 1181773 w 1314778"/>
                <a:gd name="connsiteY901" fmla="*/ 1266666 h 1310342"/>
                <a:gd name="connsiteX902" fmla="*/ 1183087 w 1314778"/>
                <a:gd name="connsiteY902" fmla="*/ 1310342 h 1310342"/>
                <a:gd name="connsiteX903" fmla="*/ 1184402 w 1314778"/>
                <a:gd name="connsiteY903" fmla="*/ 1244825 h 1310342"/>
                <a:gd name="connsiteX904" fmla="*/ 1185717 w 1314778"/>
                <a:gd name="connsiteY904" fmla="*/ 1266666 h 1310342"/>
                <a:gd name="connsiteX905" fmla="*/ 1187030 w 1314778"/>
                <a:gd name="connsiteY905" fmla="*/ 1266666 h 1310342"/>
                <a:gd name="connsiteX906" fmla="*/ 1188345 w 1314778"/>
                <a:gd name="connsiteY906" fmla="*/ 1266666 h 1310342"/>
                <a:gd name="connsiteX907" fmla="*/ 1189660 w 1314778"/>
                <a:gd name="connsiteY907" fmla="*/ 1310342 h 1310342"/>
                <a:gd name="connsiteX908" fmla="*/ 1190974 w 1314778"/>
                <a:gd name="connsiteY908" fmla="*/ 1288502 h 1310342"/>
                <a:gd name="connsiteX909" fmla="*/ 1192288 w 1314778"/>
                <a:gd name="connsiteY909" fmla="*/ 1310342 h 1310342"/>
                <a:gd name="connsiteX910" fmla="*/ 1193562 w 1314778"/>
                <a:gd name="connsiteY910" fmla="*/ 1310342 h 1310342"/>
                <a:gd name="connsiteX911" fmla="*/ 1194877 w 1314778"/>
                <a:gd name="connsiteY911" fmla="*/ 1288502 h 1310342"/>
                <a:gd name="connsiteX912" fmla="*/ 1196190 w 1314778"/>
                <a:gd name="connsiteY912" fmla="*/ 1266666 h 1310342"/>
                <a:gd name="connsiteX913" fmla="*/ 1197505 w 1314778"/>
                <a:gd name="connsiteY913" fmla="*/ 1266666 h 1310342"/>
                <a:gd name="connsiteX914" fmla="*/ 1198820 w 1314778"/>
                <a:gd name="connsiteY914" fmla="*/ 1266666 h 1310342"/>
                <a:gd name="connsiteX915" fmla="*/ 1200134 w 1314778"/>
                <a:gd name="connsiteY915" fmla="*/ 1266666 h 1310342"/>
                <a:gd name="connsiteX916" fmla="*/ 1201448 w 1314778"/>
                <a:gd name="connsiteY916" fmla="*/ 1244825 h 1310342"/>
                <a:gd name="connsiteX917" fmla="*/ 1202763 w 1314778"/>
                <a:gd name="connsiteY917" fmla="*/ 1288502 h 1310342"/>
                <a:gd name="connsiteX918" fmla="*/ 1204078 w 1314778"/>
                <a:gd name="connsiteY918" fmla="*/ 1288502 h 1310342"/>
                <a:gd name="connsiteX919" fmla="*/ 1205392 w 1314778"/>
                <a:gd name="connsiteY919" fmla="*/ 1310342 h 1310342"/>
                <a:gd name="connsiteX920" fmla="*/ 1206706 w 1314778"/>
                <a:gd name="connsiteY920" fmla="*/ 1310342 h 1310342"/>
                <a:gd name="connsiteX921" fmla="*/ 1208021 w 1314778"/>
                <a:gd name="connsiteY921" fmla="*/ 1288502 h 1310342"/>
                <a:gd name="connsiteX922" fmla="*/ 1209336 w 1314778"/>
                <a:gd name="connsiteY922" fmla="*/ 1310342 h 1310342"/>
                <a:gd name="connsiteX923" fmla="*/ 1210650 w 1314778"/>
                <a:gd name="connsiteY923" fmla="*/ 1288502 h 1310342"/>
                <a:gd name="connsiteX924" fmla="*/ 1211964 w 1314778"/>
                <a:gd name="connsiteY924" fmla="*/ 1266666 h 1310342"/>
                <a:gd name="connsiteX925" fmla="*/ 1213238 w 1314778"/>
                <a:gd name="connsiteY925" fmla="*/ 1310342 h 1310342"/>
                <a:gd name="connsiteX926" fmla="*/ 1214552 w 1314778"/>
                <a:gd name="connsiteY926" fmla="*/ 1288502 h 1310342"/>
                <a:gd name="connsiteX927" fmla="*/ 1215866 w 1314778"/>
                <a:gd name="connsiteY927" fmla="*/ 1310342 h 1310342"/>
                <a:gd name="connsiteX928" fmla="*/ 1217181 w 1314778"/>
                <a:gd name="connsiteY928" fmla="*/ 1310342 h 1310342"/>
                <a:gd name="connsiteX929" fmla="*/ 1218496 w 1314778"/>
                <a:gd name="connsiteY929" fmla="*/ 1310342 h 1310342"/>
                <a:gd name="connsiteX930" fmla="*/ 1219810 w 1314778"/>
                <a:gd name="connsiteY930" fmla="*/ 1266666 h 1310342"/>
                <a:gd name="connsiteX931" fmla="*/ 1221124 w 1314778"/>
                <a:gd name="connsiteY931" fmla="*/ 1310342 h 1310342"/>
                <a:gd name="connsiteX932" fmla="*/ 1222439 w 1314778"/>
                <a:gd name="connsiteY932" fmla="*/ 1310342 h 1310342"/>
                <a:gd name="connsiteX933" fmla="*/ 1223753 w 1314778"/>
                <a:gd name="connsiteY933" fmla="*/ 1288502 h 1310342"/>
                <a:gd name="connsiteX934" fmla="*/ 1225067 w 1314778"/>
                <a:gd name="connsiteY934" fmla="*/ 1310342 h 1310342"/>
                <a:gd name="connsiteX935" fmla="*/ 1226382 w 1314778"/>
                <a:gd name="connsiteY935" fmla="*/ 1310342 h 1310342"/>
                <a:gd name="connsiteX936" fmla="*/ 1227697 w 1314778"/>
                <a:gd name="connsiteY936" fmla="*/ 1244825 h 1310342"/>
                <a:gd name="connsiteX937" fmla="*/ 1229011 w 1314778"/>
                <a:gd name="connsiteY937" fmla="*/ 1310342 h 1310342"/>
                <a:gd name="connsiteX938" fmla="*/ 1230325 w 1314778"/>
                <a:gd name="connsiteY938" fmla="*/ 1310342 h 1310342"/>
                <a:gd name="connsiteX939" fmla="*/ 1231640 w 1314778"/>
                <a:gd name="connsiteY939" fmla="*/ 1310342 h 1310342"/>
                <a:gd name="connsiteX940" fmla="*/ 1232914 w 1314778"/>
                <a:gd name="connsiteY940" fmla="*/ 1288502 h 1310342"/>
                <a:gd name="connsiteX941" fmla="*/ 1234227 w 1314778"/>
                <a:gd name="connsiteY941" fmla="*/ 1310342 h 1310342"/>
                <a:gd name="connsiteX942" fmla="*/ 1235542 w 1314778"/>
                <a:gd name="connsiteY942" fmla="*/ 1310342 h 1310342"/>
                <a:gd name="connsiteX943" fmla="*/ 1236857 w 1314778"/>
                <a:gd name="connsiteY943" fmla="*/ 1288502 h 1310342"/>
                <a:gd name="connsiteX944" fmla="*/ 1238171 w 1314778"/>
                <a:gd name="connsiteY944" fmla="*/ 1310342 h 1310342"/>
                <a:gd name="connsiteX945" fmla="*/ 1239485 w 1314778"/>
                <a:gd name="connsiteY945" fmla="*/ 1310342 h 1310342"/>
                <a:gd name="connsiteX946" fmla="*/ 1240800 w 1314778"/>
                <a:gd name="connsiteY946" fmla="*/ 1310342 h 1310342"/>
                <a:gd name="connsiteX947" fmla="*/ 1242115 w 1314778"/>
                <a:gd name="connsiteY947" fmla="*/ 1310342 h 1310342"/>
                <a:gd name="connsiteX948" fmla="*/ 1243429 w 1314778"/>
                <a:gd name="connsiteY948" fmla="*/ 1310342 h 1310342"/>
                <a:gd name="connsiteX949" fmla="*/ 1244743 w 1314778"/>
                <a:gd name="connsiteY949" fmla="*/ 1310342 h 1310342"/>
                <a:gd name="connsiteX950" fmla="*/ 1246058 w 1314778"/>
                <a:gd name="connsiteY950" fmla="*/ 1310342 h 1310342"/>
                <a:gd name="connsiteX951" fmla="*/ 1247372 w 1314778"/>
                <a:gd name="connsiteY951" fmla="*/ 1310342 h 1310342"/>
                <a:gd name="connsiteX952" fmla="*/ 1248686 w 1314778"/>
                <a:gd name="connsiteY952" fmla="*/ 1310342 h 1310342"/>
                <a:gd name="connsiteX953" fmla="*/ 1250001 w 1314778"/>
                <a:gd name="connsiteY953" fmla="*/ 1310342 h 1310342"/>
                <a:gd name="connsiteX954" fmla="*/ 1251316 w 1314778"/>
                <a:gd name="connsiteY954" fmla="*/ 1310342 h 1310342"/>
                <a:gd name="connsiteX955" fmla="*/ 1252589 w 1314778"/>
                <a:gd name="connsiteY955" fmla="*/ 1310342 h 1310342"/>
                <a:gd name="connsiteX956" fmla="*/ 1253903 w 1314778"/>
                <a:gd name="connsiteY956" fmla="*/ 1288502 h 1310342"/>
                <a:gd name="connsiteX957" fmla="*/ 1255218 w 1314778"/>
                <a:gd name="connsiteY957" fmla="*/ 1310342 h 1310342"/>
                <a:gd name="connsiteX958" fmla="*/ 1256533 w 1314778"/>
                <a:gd name="connsiteY958" fmla="*/ 1310342 h 1310342"/>
                <a:gd name="connsiteX959" fmla="*/ 1257846 w 1314778"/>
                <a:gd name="connsiteY959" fmla="*/ 1310342 h 1310342"/>
                <a:gd name="connsiteX960" fmla="*/ 1259161 w 1314778"/>
                <a:gd name="connsiteY960" fmla="*/ 1310342 h 1310342"/>
                <a:gd name="connsiteX961" fmla="*/ 1260476 w 1314778"/>
                <a:gd name="connsiteY961" fmla="*/ 1310342 h 1310342"/>
                <a:gd name="connsiteX962" fmla="*/ 1261790 w 1314778"/>
                <a:gd name="connsiteY962" fmla="*/ 1310342 h 1310342"/>
                <a:gd name="connsiteX963" fmla="*/ 1263104 w 1314778"/>
                <a:gd name="connsiteY963" fmla="*/ 1310342 h 1310342"/>
                <a:gd name="connsiteX964" fmla="*/ 1264419 w 1314778"/>
                <a:gd name="connsiteY964" fmla="*/ 1310342 h 1310342"/>
                <a:gd name="connsiteX965" fmla="*/ 1265734 w 1314778"/>
                <a:gd name="connsiteY965" fmla="*/ 1310342 h 1310342"/>
                <a:gd name="connsiteX966" fmla="*/ 1267048 w 1314778"/>
                <a:gd name="connsiteY966" fmla="*/ 1310342 h 1310342"/>
                <a:gd name="connsiteX967" fmla="*/ 1268362 w 1314778"/>
                <a:gd name="connsiteY967" fmla="*/ 1310342 h 1310342"/>
                <a:gd name="connsiteX968" fmla="*/ 1269677 w 1314778"/>
                <a:gd name="connsiteY968" fmla="*/ 1288502 h 1310342"/>
                <a:gd name="connsiteX969" fmla="*/ 1270991 w 1314778"/>
                <a:gd name="connsiteY969" fmla="*/ 1266666 h 1310342"/>
                <a:gd name="connsiteX970" fmla="*/ 1272264 w 1314778"/>
                <a:gd name="connsiteY970" fmla="*/ 1310342 h 1310342"/>
                <a:gd name="connsiteX971" fmla="*/ 1273579 w 1314778"/>
                <a:gd name="connsiteY971" fmla="*/ 1310342 h 1310342"/>
                <a:gd name="connsiteX972" fmla="*/ 1274894 w 1314778"/>
                <a:gd name="connsiteY972" fmla="*/ 1310342 h 1310342"/>
                <a:gd name="connsiteX973" fmla="*/ 1276208 w 1314778"/>
                <a:gd name="connsiteY973" fmla="*/ 1310342 h 1310342"/>
                <a:gd name="connsiteX974" fmla="*/ 1277522 w 1314778"/>
                <a:gd name="connsiteY974" fmla="*/ 1310342 h 1310342"/>
                <a:gd name="connsiteX975" fmla="*/ 1278837 w 1314778"/>
                <a:gd name="connsiteY975" fmla="*/ 1310342 h 1310342"/>
                <a:gd name="connsiteX976" fmla="*/ 1280152 w 1314778"/>
                <a:gd name="connsiteY976" fmla="*/ 1310342 h 1310342"/>
                <a:gd name="connsiteX977" fmla="*/ 1281465 w 1314778"/>
                <a:gd name="connsiteY977" fmla="*/ 1310342 h 1310342"/>
                <a:gd name="connsiteX978" fmla="*/ 1282780 w 1314778"/>
                <a:gd name="connsiteY978" fmla="*/ 1310342 h 1310342"/>
                <a:gd name="connsiteX979" fmla="*/ 1284095 w 1314778"/>
                <a:gd name="connsiteY979" fmla="*/ 1310342 h 1310342"/>
                <a:gd name="connsiteX980" fmla="*/ 1285409 w 1314778"/>
                <a:gd name="connsiteY980" fmla="*/ 1310342 h 1310342"/>
                <a:gd name="connsiteX981" fmla="*/ 1286723 w 1314778"/>
                <a:gd name="connsiteY981" fmla="*/ 1310342 h 1310342"/>
                <a:gd name="connsiteX982" fmla="*/ 1288038 w 1314778"/>
                <a:gd name="connsiteY982" fmla="*/ 1310342 h 1310342"/>
                <a:gd name="connsiteX983" fmla="*/ 1289353 w 1314778"/>
                <a:gd name="connsiteY983" fmla="*/ 1310342 h 1310342"/>
                <a:gd name="connsiteX984" fmla="*/ 1290667 w 1314778"/>
                <a:gd name="connsiteY984" fmla="*/ 1310342 h 1310342"/>
                <a:gd name="connsiteX985" fmla="*/ 1291981 w 1314778"/>
                <a:gd name="connsiteY985" fmla="*/ 1310342 h 1310342"/>
                <a:gd name="connsiteX986" fmla="*/ 1293255 w 1314778"/>
                <a:gd name="connsiteY986" fmla="*/ 1310342 h 1310342"/>
                <a:gd name="connsiteX987" fmla="*/ 1294570 w 1314778"/>
                <a:gd name="connsiteY987" fmla="*/ 1310342 h 1310342"/>
                <a:gd name="connsiteX988" fmla="*/ 1295883 w 1314778"/>
                <a:gd name="connsiteY988" fmla="*/ 1310342 h 1310342"/>
                <a:gd name="connsiteX989" fmla="*/ 1297198 w 1314778"/>
                <a:gd name="connsiteY989" fmla="*/ 1310342 h 1310342"/>
                <a:gd name="connsiteX990" fmla="*/ 1298513 w 1314778"/>
                <a:gd name="connsiteY990" fmla="*/ 1310342 h 1310342"/>
                <a:gd name="connsiteX991" fmla="*/ 1299827 w 1314778"/>
                <a:gd name="connsiteY991" fmla="*/ 1310342 h 1310342"/>
                <a:gd name="connsiteX992" fmla="*/ 1301141 w 1314778"/>
                <a:gd name="connsiteY992" fmla="*/ 1310342 h 1310342"/>
                <a:gd name="connsiteX993" fmla="*/ 1302456 w 1314778"/>
                <a:gd name="connsiteY993" fmla="*/ 1310342 h 1310342"/>
                <a:gd name="connsiteX994" fmla="*/ 1303771 w 1314778"/>
                <a:gd name="connsiteY994" fmla="*/ 1310342 h 1310342"/>
                <a:gd name="connsiteX995" fmla="*/ 1305084 w 1314778"/>
                <a:gd name="connsiteY995" fmla="*/ 1266666 h 1310342"/>
                <a:gd name="connsiteX996" fmla="*/ 1306399 w 1314778"/>
                <a:gd name="connsiteY996" fmla="*/ 1310342 h 1310342"/>
                <a:gd name="connsiteX997" fmla="*/ 1307714 w 1314778"/>
                <a:gd name="connsiteY997" fmla="*/ 1310342 h 1310342"/>
                <a:gd name="connsiteX998" fmla="*/ 1309028 w 1314778"/>
                <a:gd name="connsiteY998" fmla="*/ 1310342 h 1310342"/>
                <a:gd name="connsiteX999" fmla="*/ 1310342 w 1314778"/>
                <a:gd name="connsiteY999" fmla="*/ 1310342 h 1310342"/>
                <a:gd name="connsiteX1000" fmla="*/ 1311657 w 1314778"/>
                <a:gd name="connsiteY1000" fmla="*/ 1310342 h 1310342"/>
                <a:gd name="connsiteX1001" fmla="*/ 1312931 w 1314778"/>
                <a:gd name="connsiteY1001" fmla="*/ 1310342 h 1310342"/>
                <a:gd name="connsiteX1002" fmla="*/ 1314244 w 1314778"/>
                <a:gd name="connsiteY1002" fmla="*/ 1310342 h 1310342"/>
                <a:gd name="connsiteX1003" fmla="*/ 1314779 w 1314778"/>
                <a:gd name="connsiteY1003" fmla="*/ 1310342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1310342">
                  <a:moveTo>
                    <a:pt x="0" y="1310342"/>
                  </a:moveTo>
                  <a:lnTo>
                    <a:pt x="1232" y="1310342"/>
                  </a:lnTo>
                  <a:lnTo>
                    <a:pt x="2547" y="1310342"/>
                  </a:lnTo>
                  <a:lnTo>
                    <a:pt x="3861" y="1310342"/>
                  </a:lnTo>
                  <a:lnTo>
                    <a:pt x="5135" y="1310342"/>
                  </a:lnTo>
                  <a:lnTo>
                    <a:pt x="6449" y="1310342"/>
                  </a:lnTo>
                  <a:lnTo>
                    <a:pt x="7764" y="1310342"/>
                  </a:lnTo>
                  <a:lnTo>
                    <a:pt x="9078" y="1310342"/>
                  </a:lnTo>
                  <a:lnTo>
                    <a:pt x="10392" y="1310342"/>
                  </a:lnTo>
                  <a:lnTo>
                    <a:pt x="11707" y="1310342"/>
                  </a:lnTo>
                  <a:lnTo>
                    <a:pt x="13021" y="1310342"/>
                  </a:lnTo>
                  <a:lnTo>
                    <a:pt x="14336" y="1310342"/>
                  </a:lnTo>
                  <a:lnTo>
                    <a:pt x="15650" y="1310342"/>
                  </a:lnTo>
                  <a:lnTo>
                    <a:pt x="16965" y="1310342"/>
                  </a:lnTo>
                  <a:lnTo>
                    <a:pt x="18279" y="1310342"/>
                  </a:lnTo>
                  <a:lnTo>
                    <a:pt x="19594" y="1310342"/>
                  </a:lnTo>
                  <a:lnTo>
                    <a:pt x="20908" y="1310342"/>
                  </a:lnTo>
                  <a:lnTo>
                    <a:pt x="22223" y="1310342"/>
                  </a:lnTo>
                  <a:lnTo>
                    <a:pt x="23537" y="1310342"/>
                  </a:lnTo>
                  <a:lnTo>
                    <a:pt x="24852" y="1310342"/>
                  </a:lnTo>
                  <a:lnTo>
                    <a:pt x="26125" y="1310342"/>
                  </a:lnTo>
                  <a:lnTo>
                    <a:pt x="27439" y="1310342"/>
                  </a:lnTo>
                  <a:lnTo>
                    <a:pt x="28754" y="1310342"/>
                  </a:lnTo>
                  <a:lnTo>
                    <a:pt x="30068" y="1310342"/>
                  </a:lnTo>
                  <a:lnTo>
                    <a:pt x="31383" y="1310342"/>
                  </a:lnTo>
                  <a:lnTo>
                    <a:pt x="32697" y="1310342"/>
                  </a:lnTo>
                  <a:lnTo>
                    <a:pt x="34012" y="1310342"/>
                  </a:lnTo>
                  <a:lnTo>
                    <a:pt x="35326" y="1310342"/>
                  </a:lnTo>
                  <a:lnTo>
                    <a:pt x="36640" y="1310342"/>
                  </a:lnTo>
                  <a:lnTo>
                    <a:pt x="37955" y="1310342"/>
                  </a:lnTo>
                  <a:lnTo>
                    <a:pt x="39269" y="1310342"/>
                  </a:lnTo>
                  <a:lnTo>
                    <a:pt x="40584" y="1310342"/>
                  </a:lnTo>
                  <a:lnTo>
                    <a:pt x="41898" y="1310342"/>
                  </a:lnTo>
                  <a:lnTo>
                    <a:pt x="43213" y="1310342"/>
                  </a:lnTo>
                  <a:lnTo>
                    <a:pt x="44527" y="1310342"/>
                  </a:lnTo>
                  <a:lnTo>
                    <a:pt x="45800" y="1310342"/>
                  </a:lnTo>
                  <a:lnTo>
                    <a:pt x="47115" y="1310342"/>
                  </a:lnTo>
                  <a:lnTo>
                    <a:pt x="48429" y="1310342"/>
                  </a:lnTo>
                  <a:lnTo>
                    <a:pt x="49744" y="1310342"/>
                  </a:lnTo>
                  <a:lnTo>
                    <a:pt x="51058" y="1310342"/>
                  </a:lnTo>
                  <a:lnTo>
                    <a:pt x="52373" y="1310342"/>
                  </a:lnTo>
                  <a:lnTo>
                    <a:pt x="53687" y="1310342"/>
                  </a:lnTo>
                  <a:lnTo>
                    <a:pt x="55002" y="1310342"/>
                  </a:lnTo>
                  <a:lnTo>
                    <a:pt x="56316" y="1310342"/>
                  </a:lnTo>
                  <a:lnTo>
                    <a:pt x="57631" y="1310342"/>
                  </a:lnTo>
                  <a:lnTo>
                    <a:pt x="58945" y="1310342"/>
                  </a:lnTo>
                  <a:lnTo>
                    <a:pt x="60259" y="1310342"/>
                  </a:lnTo>
                  <a:lnTo>
                    <a:pt x="61574" y="1310342"/>
                  </a:lnTo>
                  <a:lnTo>
                    <a:pt x="62888" y="1310342"/>
                  </a:lnTo>
                  <a:lnTo>
                    <a:pt x="64203" y="1310342"/>
                  </a:lnTo>
                  <a:lnTo>
                    <a:pt x="65476" y="1310342"/>
                  </a:lnTo>
                  <a:lnTo>
                    <a:pt x="66791" y="1310342"/>
                  </a:lnTo>
                  <a:lnTo>
                    <a:pt x="68105" y="1310342"/>
                  </a:lnTo>
                  <a:lnTo>
                    <a:pt x="69419" y="1310342"/>
                  </a:lnTo>
                  <a:lnTo>
                    <a:pt x="70734" y="1310342"/>
                  </a:lnTo>
                  <a:lnTo>
                    <a:pt x="72048" y="1310342"/>
                  </a:lnTo>
                  <a:lnTo>
                    <a:pt x="73363" y="1310342"/>
                  </a:lnTo>
                  <a:lnTo>
                    <a:pt x="74677" y="1310342"/>
                  </a:lnTo>
                  <a:lnTo>
                    <a:pt x="75992" y="1310342"/>
                  </a:lnTo>
                  <a:lnTo>
                    <a:pt x="77306" y="1310342"/>
                  </a:lnTo>
                  <a:lnTo>
                    <a:pt x="78621" y="1310342"/>
                  </a:lnTo>
                  <a:lnTo>
                    <a:pt x="79935" y="1310342"/>
                  </a:lnTo>
                  <a:lnTo>
                    <a:pt x="81250" y="1310342"/>
                  </a:lnTo>
                  <a:lnTo>
                    <a:pt x="82564" y="1310342"/>
                  </a:lnTo>
                  <a:lnTo>
                    <a:pt x="83879" y="1310342"/>
                  </a:lnTo>
                  <a:lnTo>
                    <a:pt x="85152" y="1310342"/>
                  </a:lnTo>
                  <a:lnTo>
                    <a:pt x="86466" y="1310342"/>
                  </a:lnTo>
                  <a:lnTo>
                    <a:pt x="87781" y="1310342"/>
                  </a:lnTo>
                  <a:lnTo>
                    <a:pt x="89095" y="1310342"/>
                  </a:lnTo>
                  <a:lnTo>
                    <a:pt x="90410" y="1310342"/>
                  </a:lnTo>
                  <a:lnTo>
                    <a:pt x="91724" y="1310342"/>
                  </a:lnTo>
                  <a:lnTo>
                    <a:pt x="93039" y="1310342"/>
                  </a:lnTo>
                  <a:lnTo>
                    <a:pt x="94353" y="1310342"/>
                  </a:lnTo>
                  <a:lnTo>
                    <a:pt x="95667" y="1310342"/>
                  </a:lnTo>
                  <a:lnTo>
                    <a:pt x="96982" y="1310342"/>
                  </a:lnTo>
                  <a:lnTo>
                    <a:pt x="98296" y="1310342"/>
                  </a:lnTo>
                  <a:lnTo>
                    <a:pt x="99611" y="1310342"/>
                  </a:lnTo>
                  <a:lnTo>
                    <a:pt x="100925" y="1310342"/>
                  </a:lnTo>
                  <a:lnTo>
                    <a:pt x="102240" y="1310342"/>
                  </a:lnTo>
                  <a:lnTo>
                    <a:pt x="103554" y="1310342"/>
                  </a:lnTo>
                  <a:lnTo>
                    <a:pt x="104827" y="1310342"/>
                  </a:lnTo>
                  <a:lnTo>
                    <a:pt x="106142" y="1310342"/>
                  </a:lnTo>
                  <a:lnTo>
                    <a:pt x="107456" y="1310342"/>
                  </a:lnTo>
                  <a:lnTo>
                    <a:pt x="108771" y="1310342"/>
                  </a:lnTo>
                  <a:lnTo>
                    <a:pt x="110085" y="1310342"/>
                  </a:lnTo>
                  <a:lnTo>
                    <a:pt x="111400" y="1310342"/>
                  </a:lnTo>
                  <a:lnTo>
                    <a:pt x="112714" y="1310342"/>
                  </a:lnTo>
                  <a:lnTo>
                    <a:pt x="114029" y="1310342"/>
                  </a:lnTo>
                  <a:lnTo>
                    <a:pt x="115343" y="1310342"/>
                  </a:lnTo>
                  <a:lnTo>
                    <a:pt x="116658" y="1310342"/>
                  </a:lnTo>
                  <a:lnTo>
                    <a:pt x="117972" y="1310342"/>
                  </a:lnTo>
                  <a:lnTo>
                    <a:pt x="119287" y="1310342"/>
                  </a:lnTo>
                  <a:lnTo>
                    <a:pt x="120601" y="1310342"/>
                  </a:lnTo>
                  <a:lnTo>
                    <a:pt x="121915" y="1310342"/>
                  </a:lnTo>
                  <a:lnTo>
                    <a:pt x="123230" y="1310342"/>
                  </a:lnTo>
                  <a:lnTo>
                    <a:pt x="124503" y="1310342"/>
                  </a:lnTo>
                  <a:lnTo>
                    <a:pt x="125818" y="1310342"/>
                  </a:lnTo>
                  <a:lnTo>
                    <a:pt x="127132" y="1310342"/>
                  </a:lnTo>
                  <a:lnTo>
                    <a:pt x="128446" y="1310342"/>
                  </a:lnTo>
                  <a:lnTo>
                    <a:pt x="129761" y="1310342"/>
                  </a:lnTo>
                  <a:lnTo>
                    <a:pt x="131075" y="1310342"/>
                  </a:lnTo>
                  <a:lnTo>
                    <a:pt x="132390" y="1310342"/>
                  </a:lnTo>
                  <a:lnTo>
                    <a:pt x="133704" y="1310342"/>
                  </a:lnTo>
                  <a:lnTo>
                    <a:pt x="135019" y="1310342"/>
                  </a:lnTo>
                  <a:lnTo>
                    <a:pt x="136333" y="1310342"/>
                  </a:lnTo>
                  <a:lnTo>
                    <a:pt x="137648" y="1310342"/>
                  </a:lnTo>
                  <a:lnTo>
                    <a:pt x="138962" y="1310342"/>
                  </a:lnTo>
                  <a:lnTo>
                    <a:pt x="140277" y="1310342"/>
                  </a:lnTo>
                  <a:lnTo>
                    <a:pt x="141591" y="1310342"/>
                  </a:lnTo>
                  <a:lnTo>
                    <a:pt x="142906" y="1310342"/>
                  </a:lnTo>
                  <a:lnTo>
                    <a:pt x="144179" y="1310342"/>
                  </a:lnTo>
                  <a:lnTo>
                    <a:pt x="145493" y="1310342"/>
                  </a:lnTo>
                  <a:lnTo>
                    <a:pt x="146808" y="1310342"/>
                  </a:lnTo>
                  <a:lnTo>
                    <a:pt x="148122" y="1310342"/>
                  </a:lnTo>
                  <a:lnTo>
                    <a:pt x="149437" y="1310342"/>
                  </a:lnTo>
                  <a:lnTo>
                    <a:pt x="150751" y="1310342"/>
                  </a:lnTo>
                  <a:lnTo>
                    <a:pt x="152066" y="1310342"/>
                  </a:lnTo>
                  <a:lnTo>
                    <a:pt x="153380" y="1310342"/>
                  </a:lnTo>
                  <a:lnTo>
                    <a:pt x="154694" y="1310342"/>
                  </a:lnTo>
                  <a:lnTo>
                    <a:pt x="156009" y="1310342"/>
                  </a:lnTo>
                  <a:lnTo>
                    <a:pt x="157323" y="1310342"/>
                  </a:lnTo>
                  <a:lnTo>
                    <a:pt x="158638" y="1310342"/>
                  </a:lnTo>
                  <a:lnTo>
                    <a:pt x="159952" y="1310342"/>
                  </a:lnTo>
                  <a:lnTo>
                    <a:pt x="161267" y="1310342"/>
                  </a:lnTo>
                  <a:lnTo>
                    <a:pt x="162581" y="1310342"/>
                  </a:lnTo>
                  <a:lnTo>
                    <a:pt x="163854" y="1310342"/>
                  </a:lnTo>
                  <a:lnTo>
                    <a:pt x="165169" y="1310342"/>
                  </a:lnTo>
                  <a:lnTo>
                    <a:pt x="166483" y="1310342"/>
                  </a:lnTo>
                  <a:lnTo>
                    <a:pt x="167798" y="1310342"/>
                  </a:lnTo>
                  <a:lnTo>
                    <a:pt x="169112" y="1310342"/>
                  </a:lnTo>
                  <a:lnTo>
                    <a:pt x="170427" y="1310342"/>
                  </a:lnTo>
                  <a:lnTo>
                    <a:pt x="171741" y="1310342"/>
                  </a:lnTo>
                  <a:lnTo>
                    <a:pt x="173056" y="1310342"/>
                  </a:lnTo>
                  <a:lnTo>
                    <a:pt x="174370" y="1310342"/>
                  </a:lnTo>
                  <a:lnTo>
                    <a:pt x="175685" y="1310342"/>
                  </a:lnTo>
                  <a:lnTo>
                    <a:pt x="176999" y="1310342"/>
                  </a:lnTo>
                  <a:lnTo>
                    <a:pt x="178314" y="1310342"/>
                  </a:lnTo>
                  <a:lnTo>
                    <a:pt x="179628" y="1310342"/>
                  </a:lnTo>
                  <a:lnTo>
                    <a:pt x="180942" y="1310342"/>
                  </a:lnTo>
                  <a:lnTo>
                    <a:pt x="182257" y="1310342"/>
                  </a:lnTo>
                  <a:lnTo>
                    <a:pt x="183530" y="1310342"/>
                  </a:lnTo>
                  <a:lnTo>
                    <a:pt x="184845" y="1310342"/>
                  </a:lnTo>
                  <a:lnTo>
                    <a:pt x="186159" y="1310342"/>
                  </a:lnTo>
                  <a:lnTo>
                    <a:pt x="187473" y="1310342"/>
                  </a:lnTo>
                  <a:lnTo>
                    <a:pt x="188788" y="1310342"/>
                  </a:lnTo>
                  <a:lnTo>
                    <a:pt x="190102" y="1310342"/>
                  </a:lnTo>
                  <a:lnTo>
                    <a:pt x="191417" y="1310342"/>
                  </a:lnTo>
                  <a:lnTo>
                    <a:pt x="192731" y="1310342"/>
                  </a:lnTo>
                  <a:lnTo>
                    <a:pt x="194046" y="1310342"/>
                  </a:lnTo>
                  <a:lnTo>
                    <a:pt x="195360" y="1310342"/>
                  </a:lnTo>
                  <a:lnTo>
                    <a:pt x="196675" y="1310342"/>
                  </a:lnTo>
                  <a:lnTo>
                    <a:pt x="197989" y="1310342"/>
                  </a:lnTo>
                  <a:lnTo>
                    <a:pt x="199304" y="1310342"/>
                  </a:lnTo>
                  <a:lnTo>
                    <a:pt x="200618" y="1310342"/>
                  </a:lnTo>
                  <a:lnTo>
                    <a:pt x="201933" y="1310342"/>
                  </a:lnTo>
                  <a:lnTo>
                    <a:pt x="203206" y="1310342"/>
                  </a:lnTo>
                  <a:lnTo>
                    <a:pt x="204520" y="1310342"/>
                  </a:lnTo>
                  <a:lnTo>
                    <a:pt x="205835" y="1310342"/>
                  </a:lnTo>
                  <a:lnTo>
                    <a:pt x="207149" y="1310342"/>
                  </a:lnTo>
                  <a:lnTo>
                    <a:pt x="208464" y="1310342"/>
                  </a:lnTo>
                  <a:lnTo>
                    <a:pt x="209778" y="1310342"/>
                  </a:lnTo>
                  <a:lnTo>
                    <a:pt x="211093" y="1310342"/>
                  </a:lnTo>
                  <a:lnTo>
                    <a:pt x="212407" y="1310342"/>
                  </a:lnTo>
                  <a:lnTo>
                    <a:pt x="213721" y="1310342"/>
                  </a:lnTo>
                  <a:lnTo>
                    <a:pt x="215036" y="1310342"/>
                  </a:lnTo>
                  <a:lnTo>
                    <a:pt x="216350" y="1310342"/>
                  </a:lnTo>
                  <a:lnTo>
                    <a:pt x="217665" y="1310342"/>
                  </a:lnTo>
                  <a:lnTo>
                    <a:pt x="218979" y="1310342"/>
                  </a:lnTo>
                  <a:lnTo>
                    <a:pt x="220294" y="1310342"/>
                  </a:lnTo>
                  <a:lnTo>
                    <a:pt x="221608" y="1310342"/>
                  </a:lnTo>
                  <a:lnTo>
                    <a:pt x="222881" y="1310342"/>
                  </a:lnTo>
                  <a:lnTo>
                    <a:pt x="224196" y="1310342"/>
                  </a:lnTo>
                  <a:lnTo>
                    <a:pt x="225510" y="1310342"/>
                  </a:lnTo>
                  <a:lnTo>
                    <a:pt x="226825" y="1310342"/>
                  </a:lnTo>
                  <a:lnTo>
                    <a:pt x="228139" y="1310342"/>
                  </a:lnTo>
                  <a:lnTo>
                    <a:pt x="229454" y="1310342"/>
                  </a:lnTo>
                  <a:lnTo>
                    <a:pt x="230768" y="1310342"/>
                  </a:lnTo>
                  <a:lnTo>
                    <a:pt x="232083" y="1310342"/>
                  </a:lnTo>
                  <a:lnTo>
                    <a:pt x="233397" y="1310342"/>
                  </a:lnTo>
                  <a:lnTo>
                    <a:pt x="234712" y="1310342"/>
                  </a:lnTo>
                  <a:lnTo>
                    <a:pt x="236026" y="1310342"/>
                  </a:lnTo>
                  <a:lnTo>
                    <a:pt x="237341" y="1310342"/>
                  </a:lnTo>
                  <a:lnTo>
                    <a:pt x="238655" y="1310342"/>
                  </a:lnTo>
                  <a:lnTo>
                    <a:pt x="239969" y="1310342"/>
                  </a:lnTo>
                  <a:lnTo>
                    <a:pt x="241284" y="1310342"/>
                  </a:lnTo>
                  <a:lnTo>
                    <a:pt x="242598" y="1310342"/>
                  </a:lnTo>
                  <a:lnTo>
                    <a:pt x="243872" y="1310342"/>
                  </a:lnTo>
                  <a:lnTo>
                    <a:pt x="245186" y="1310342"/>
                  </a:lnTo>
                  <a:lnTo>
                    <a:pt x="246500" y="1310342"/>
                  </a:lnTo>
                  <a:lnTo>
                    <a:pt x="247815" y="1310342"/>
                  </a:lnTo>
                  <a:lnTo>
                    <a:pt x="249129" y="1310342"/>
                  </a:lnTo>
                  <a:lnTo>
                    <a:pt x="250444" y="1310342"/>
                  </a:lnTo>
                  <a:lnTo>
                    <a:pt x="251758" y="1310342"/>
                  </a:lnTo>
                  <a:lnTo>
                    <a:pt x="253073" y="1310342"/>
                  </a:lnTo>
                  <a:lnTo>
                    <a:pt x="254387" y="1310342"/>
                  </a:lnTo>
                  <a:lnTo>
                    <a:pt x="255702" y="1266666"/>
                  </a:lnTo>
                  <a:lnTo>
                    <a:pt x="257016" y="1179308"/>
                  </a:lnTo>
                  <a:lnTo>
                    <a:pt x="258331" y="1135631"/>
                  </a:lnTo>
                  <a:lnTo>
                    <a:pt x="259645" y="1222985"/>
                  </a:lnTo>
                  <a:lnTo>
                    <a:pt x="260960" y="1310342"/>
                  </a:lnTo>
                  <a:lnTo>
                    <a:pt x="262274" y="1288502"/>
                  </a:lnTo>
                  <a:lnTo>
                    <a:pt x="263547" y="1222985"/>
                  </a:lnTo>
                  <a:lnTo>
                    <a:pt x="264862" y="1091951"/>
                  </a:lnTo>
                  <a:lnTo>
                    <a:pt x="266176" y="1201149"/>
                  </a:lnTo>
                  <a:lnTo>
                    <a:pt x="267491" y="1048274"/>
                  </a:lnTo>
                  <a:lnTo>
                    <a:pt x="268805" y="1244825"/>
                  </a:lnTo>
                  <a:lnTo>
                    <a:pt x="270120" y="1244825"/>
                  </a:lnTo>
                  <a:lnTo>
                    <a:pt x="271434" y="1004597"/>
                  </a:lnTo>
                  <a:lnTo>
                    <a:pt x="272748" y="1070114"/>
                  </a:lnTo>
                  <a:lnTo>
                    <a:pt x="274063" y="1091951"/>
                  </a:lnTo>
                  <a:lnTo>
                    <a:pt x="275377" y="1135631"/>
                  </a:lnTo>
                  <a:lnTo>
                    <a:pt x="276692" y="982757"/>
                  </a:lnTo>
                  <a:lnTo>
                    <a:pt x="278006" y="1026433"/>
                  </a:lnTo>
                  <a:lnTo>
                    <a:pt x="279321" y="1070114"/>
                  </a:lnTo>
                  <a:lnTo>
                    <a:pt x="280635" y="1091951"/>
                  </a:lnTo>
                  <a:lnTo>
                    <a:pt x="281950" y="1201149"/>
                  </a:lnTo>
                  <a:lnTo>
                    <a:pt x="283223" y="1048274"/>
                  </a:lnTo>
                  <a:lnTo>
                    <a:pt x="284537" y="1004597"/>
                  </a:lnTo>
                  <a:lnTo>
                    <a:pt x="285852" y="1113791"/>
                  </a:lnTo>
                  <a:lnTo>
                    <a:pt x="287166" y="1004597"/>
                  </a:lnTo>
                  <a:lnTo>
                    <a:pt x="288481" y="1048274"/>
                  </a:lnTo>
                  <a:lnTo>
                    <a:pt x="289795" y="1222985"/>
                  </a:lnTo>
                  <a:lnTo>
                    <a:pt x="291110" y="1048274"/>
                  </a:lnTo>
                  <a:lnTo>
                    <a:pt x="292424" y="917240"/>
                  </a:lnTo>
                  <a:lnTo>
                    <a:pt x="293739" y="960916"/>
                  </a:lnTo>
                  <a:lnTo>
                    <a:pt x="295053" y="917240"/>
                  </a:lnTo>
                  <a:lnTo>
                    <a:pt x="296368" y="982757"/>
                  </a:lnTo>
                  <a:lnTo>
                    <a:pt x="297682" y="982757"/>
                  </a:lnTo>
                  <a:lnTo>
                    <a:pt x="298996" y="1048274"/>
                  </a:lnTo>
                  <a:lnTo>
                    <a:pt x="300311" y="808046"/>
                  </a:lnTo>
                  <a:lnTo>
                    <a:pt x="301625" y="786205"/>
                  </a:lnTo>
                  <a:lnTo>
                    <a:pt x="302899" y="1004597"/>
                  </a:lnTo>
                  <a:lnTo>
                    <a:pt x="304213" y="1222985"/>
                  </a:lnTo>
                  <a:lnTo>
                    <a:pt x="305528" y="1113791"/>
                  </a:lnTo>
                  <a:lnTo>
                    <a:pt x="306842" y="1157468"/>
                  </a:lnTo>
                  <a:lnTo>
                    <a:pt x="308156" y="1004597"/>
                  </a:lnTo>
                  <a:lnTo>
                    <a:pt x="309471" y="982757"/>
                  </a:lnTo>
                  <a:lnTo>
                    <a:pt x="310785" y="1026433"/>
                  </a:lnTo>
                  <a:lnTo>
                    <a:pt x="312100" y="939080"/>
                  </a:lnTo>
                  <a:lnTo>
                    <a:pt x="313414" y="829882"/>
                  </a:lnTo>
                  <a:lnTo>
                    <a:pt x="314729" y="1091951"/>
                  </a:lnTo>
                  <a:lnTo>
                    <a:pt x="316043" y="1048274"/>
                  </a:lnTo>
                  <a:lnTo>
                    <a:pt x="317358" y="917240"/>
                  </a:lnTo>
                  <a:lnTo>
                    <a:pt x="318672" y="786205"/>
                  </a:lnTo>
                  <a:lnTo>
                    <a:pt x="319987" y="895399"/>
                  </a:lnTo>
                  <a:lnTo>
                    <a:pt x="321301" y="917240"/>
                  </a:lnTo>
                  <a:lnTo>
                    <a:pt x="322574" y="917240"/>
                  </a:lnTo>
                  <a:lnTo>
                    <a:pt x="323889" y="829882"/>
                  </a:lnTo>
                  <a:lnTo>
                    <a:pt x="325203" y="808046"/>
                  </a:lnTo>
                  <a:lnTo>
                    <a:pt x="326518" y="917240"/>
                  </a:lnTo>
                  <a:lnTo>
                    <a:pt x="327832" y="808046"/>
                  </a:lnTo>
                  <a:lnTo>
                    <a:pt x="329147" y="851723"/>
                  </a:lnTo>
                  <a:lnTo>
                    <a:pt x="330461" y="808046"/>
                  </a:lnTo>
                  <a:lnTo>
                    <a:pt x="331775" y="808046"/>
                  </a:lnTo>
                  <a:lnTo>
                    <a:pt x="333090" y="917240"/>
                  </a:lnTo>
                  <a:lnTo>
                    <a:pt x="334404" y="982757"/>
                  </a:lnTo>
                  <a:lnTo>
                    <a:pt x="335719" y="786205"/>
                  </a:lnTo>
                  <a:lnTo>
                    <a:pt x="337033" y="764365"/>
                  </a:lnTo>
                  <a:lnTo>
                    <a:pt x="338348" y="829882"/>
                  </a:lnTo>
                  <a:lnTo>
                    <a:pt x="339662" y="873563"/>
                  </a:lnTo>
                  <a:lnTo>
                    <a:pt x="340977" y="829882"/>
                  </a:lnTo>
                  <a:lnTo>
                    <a:pt x="342250" y="873563"/>
                  </a:lnTo>
                  <a:lnTo>
                    <a:pt x="343564" y="720688"/>
                  </a:lnTo>
                  <a:lnTo>
                    <a:pt x="344879" y="786205"/>
                  </a:lnTo>
                  <a:lnTo>
                    <a:pt x="346193" y="589654"/>
                  </a:lnTo>
                  <a:lnTo>
                    <a:pt x="347508" y="633331"/>
                  </a:lnTo>
                  <a:lnTo>
                    <a:pt x="348822" y="1026433"/>
                  </a:lnTo>
                  <a:lnTo>
                    <a:pt x="350137" y="720688"/>
                  </a:lnTo>
                  <a:lnTo>
                    <a:pt x="351451" y="698848"/>
                  </a:lnTo>
                  <a:lnTo>
                    <a:pt x="352766" y="698848"/>
                  </a:lnTo>
                  <a:lnTo>
                    <a:pt x="354080" y="851723"/>
                  </a:lnTo>
                  <a:lnTo>
                    <a:pt x="355395" y="786205"/>
                  </a:lnTo>
                  <a:lnTo>
                    <a:pt x="356709" y="1048274"/>
                  </a:lnTo>
                  <a:lnTo>
                    <a:pt x="358023" y="655171"/>
                  </a:lnTo>
                  <a:lnTo>
                    <a:pt x="359338" y="851723"/>
                  </a:lnTo>
                  <a:lnTo>
                    <a:pt x="360652" y="829882"/>
                  </a:lnTo>
                  <a:lnTo>
                    <a:pt x="361926" y="720688"/>
                  </a:lnTo>
                  <a:lnTo>
                    <a:pt x="363240" y="677012"/>
                  </a:lnTo>
                  <a:lnTo>
                    <a:pt x="364555" y="851723"/>
                  </a:lnTo>
                  <a:lnTo>
                    <a:pt x="365869" y="851723"/>
                  </a:lnTo>
                  <a:lnTo>
                    <a:pt x="367183" y="895399"/>
                  </a:lnTo>
                  <a:lnTo>
                    <a:pt x="368498" y="917240"/>
                  </a:lnTo>
                  <a:lnTo>
                    <a:pt x="369812" y="829882"/>
                  </a:lnTo>
                  <a:lnTo>
                    <a:pt x="371127" y="895399"/>
                  </a:lnTo>
                  <a:lnTo>
                    <a:pt x="372441" y="873563"/>
                  </a:lnTo>
                  <a:lnTo>
                    <a:pt x="373756" y="545977"/>
                  </a:lnTo>
                  <a:lnTo>
                    <a:pt x="375070" y="655171"/>
                  </a:lnTo>
                  <a:lnTo>
                    <a:pt x="376385" y="764365"/>
                  </a:lnTo>
                  <a:lnTo>
                    <a:pt x="377699" y="677012"/>
                  </a:lnTo>
                  <a:lnTo>
                    <a:pt x="379014" y="764365"/>
                  </a:lnTo>
                  <a:lnTo>
                    <a:pt x="380328" y="589654"/>
                  </a:lnTo>
                  <a:lnTo>
                    <a:pt x="381601" y="720688"/>
                  </a:lnTo>
                  <a:lnTo>
                    <a:pt x="382916" y="764365"/>
                  </a:lnTo>
                  <a:lnTo>
                    <a:pt x="384230" y="939080"/>
                  </a:lnTo>
                  <a:lnTo>
                    <a:pt x="385545" y="764365"/>
                  </a:lnTo>
                  <a:lnTo>
                    <a:pt x="386859" y="677012"/>
                  </a:lnTo>
                  <a:lnTo>
                    <a:pt x="388174" y="677012"/>
                  </a:lnTo>
                  <a:lnTo>
                    <a:pt x="389488" y="786205"/>
                  </a:lnTo>
                  <a:lnTo>
                    <a:pt x="390802" y="960916"/>
                  </a:lnTo>
                  <a:lnTo>
                    <a:pt x="392117" y="677012"/>
                  </a:lnTo>
                  <a:lnTo>
                    <a:pt x="393431" y="960916"/>
                  </a:lnTo>
                  <a:lnTo>
                    <a:pt x="394746" y="895399"/>
                  </a:lnTo>
                  <a:lnTo>
                    <a:pt x="396060" y="895399"/>
                  </a:lnTo>
                  <a:lnTo>
                    <a:pt x="397375" y="698848"/>
                  </a:lnTo>
                  <a:lnTo>
                    <a:pt x="398689" y="873563"/>
                  </a:lnTo>
                  <a:lnTo>
                    <a:pt x="400004" y="502297"/>
                  </a:lnTo>
                  <a:lnTo>
                    <a:pt x="401277" y="808046"/>
                  </a:lnTo>
                  <a:lnTo>
                    <a:pt x="402591" y="742529"/>
                  </a:lnTo>
                  <a:lnTo>
                    <a:pt x="403906" y="786205"/>
                  </a:lnTo>
                  <a:lnTo>
                    <a:pt x="405220" y="720688"/>
                  </a:lnTo>
                  <a:lnTo>
                    <a:pt x="406535" y="895399"/>
                  </a:lnTo>
                  <a:lnTo>
                    <a:pt x="407849" y="764365"/>
                  </a:lnTo>
                  <a:lnTo>
                    <a:pt x="409164" y="829882"/>
                  </a:lnTo>
                  <a:lnTo>
                    <a:pt x="410478" y="829882"/>
                  </a:lnTo>
                  <a:lnTo>
                    <a:pt x="411793" y="917240"/>
                  </a:lnTo>
                  <a:lnTo>
                    <a:pt x="413107" y="873563"/>
                  </a:lnTo>
                  <a:lnTo>
                    <a:pt x="414422" y="808046"/>
                  </a:lnTo>
                  <a:lnTo>
                    <a:pt x="415736" y="677012"/>
                  </a:lnTo>
                  <a:lnTo>
                    <a:pt x="417050" y="808046"/>
                  </a:lnTo>
                  <a:lnTo>
                    <a:pt x="418365" y="786205"/>
                  </a:lnTo>
                  <a:lnTo>
                    <a:pt x="419679" y="873563"/>
                  </a:lnTo>
                  <a:lnTo>
                    <a:pt x="420953" y="895399"/>
                  </a:lnTo>
                  <a:lnTo>
                    <a:pt x="422267" y="589654"/>
                  </a:lnTo>
                  <a:lnTo>
                    <a:pt x="423582" y="677012"/>
                  </a:lnTo>
                  <a:lnTo>
                    <a:pt x="424896" y="786205"/>
                  </a:lnTo>
                  <a:lnTo>
                    <a:pt x="426210" y="808046"/>
                  </a:lnTo>
                  <a:lnTo>
                    <a:pt x="427525" y="851723"/>
                  </a:lnTo>
                  <a:lnTo>
                    <a:pt x="428839" y="633331"/>
                  </a:lnTo>
                  <a:lnTo>
                    <a:pt x="430154" y="829882"/>
                  </a:lnTo>
                  <a:lnTo>
                    <a:pt x="431468" y="808046"/>
                  </a:lnTo>
                  <a:lnTo>
                    <a:pt x="432783" y="655171"/>
                  </a:lnTo>
                  <a:lnTo>
                    <a:pt x="434097" y="786205"/>
                  </a:lnTo>
                  <a:lnTo>
                    <a:pt x="435412" y="655171"/>
                  </a:lnTo>
                  <a:lnTo>
                    <a:pt x="436726" y="786205"/>
                  </a:lnTo>
                  <a:lnTo>
                    <a:pt x="438041" y="458620"/>
                  </a:lnTo>
                  <a:lnTo>
                    <a:pt x="439355" y="480460"/>
                  </a:lnTo>
                  <a:lnTo>
                    <a:pt x="440628" y="524137"/>
                  </a:lnTo>
                  <a:lnTo>
                    <a:pt x="441943" y="764365"/>
                  </a:lnTo>
                  <a:lnTo>
                    <a:pt x="443257" y="720688"/>
                  </a:lnTo>
                  <a:lnTo>
                    <a:pt x="444572" y="502297"/>
                  </a:lnTo>
                  <a:lnTo>
                    <a:pt x="445886" y="677012"/>
                  </a:lnTo>
                  <a:lnTo>
                    <a:pt x="447201" y="698848"/>
                  </a:lnTo>
                  <a:lnTo>
                    <a:pt x="448515" y="589654"/>
                  </a:lnTo>
                  <a:lnTo>
                    <a:pt x="449829" y="633331"/>
                  </a:lnTo>
                  <a:lnTo>
                    <a:pt x="451144" y="764365"/>
                  </a:lnTo>
                  <a:lnTo>
                    <a:pt x="452458" y="829882"/>
                  </a:lnTo>
                  <a:lnTo>
                    <a:pt x="453773" y="873563"/>
                  </a:lnTo>
                  <a:lnTo>
                    <a:pt x="455087" y="698848"/>
                  </a:lnTo>
                  <a:lnTo>
                    <a:pt x="456402" y="677012"/>
                  </a:lnTo>
                  <a:lnTo>
                    <a:pt x="457716" y="677012"/>
                  </a:lnTo>
                  <a:lnTo>
                    <a:pt x="459031" y="633331"/>
                  </a:lnTo>
                  <a:lnTo>
                    <a:pt x="460345" y="611495"/>
                  </a:lnTo>
                  <a:lnTo>
                    <a:pt x="461618" y="786205"/>
                  </a:lnTo>
                  <a:lnTo>
                    <a:pt x="462933" y="589654"/>
                  </a:lnTo>
                  <a:lnTo>
                    <a:pt x="464247" y="873563"/>
                  </a:lnTo>
                  <a:lnTo>
                    <a:pt x="465562" y="567814"/>
                  </a:lnTo>
                  <a:lnTo>
                    <a:pt x="466876" y="720688"/>
                  </a:lnTo>
                  <a:lnTo>
                    <a:pt x="468191" y="589654"/>
                  </a:lnTo>
                  <a:lnTo>
                    <a:pt x="469505" y="742529"/>
                  </a:lnTo>
                  <a:lnTo>
                    <a:pt x="470820" y="611495"/>
                  </a:lnTo>
                  <a:lnTo>
                    <a:pt x="472134" y="786205"/>
                  </a:lnTo>
                  <a:lnTo>
                    <a:pt x="473449" y="589654"/>
                  </a:lnTo>
                  <a:lnTo>
                    <a:pt x="474763" y="677012"/>
                  </a:lnTo>
                  <a:lnTo>
                    <a:pt x="476077" y="589654"/>
                  </a:lnTo>
                  <a:lnTo>
                    <a:pt x="477392" y="677012"/>
                  </a:lnTo>
                  <a:lnTo>
                    <a:pt x="478706" y="633331"/>
                  </a:lnTo>
                  <a:lnTo>
                    <a:pt x="480021" y="567814"/>
                  </a:lnTo>
                  <a:lnTo>
                    <a:pt x="481294" y="677012"/>
                  </a:lnTo>
                  <a:lnTo>
                    <a:pt x="482609" y="764365"/>
                  </a:lnTo>
                  <a:lnTo>
                    <a:pt x="483923" y="742529"/>
                  </a:lnTo>
                  <a:lnTo>
                    <a:pt x="485237" y="764365"/>
                  </a:lnTo>
                  <a:lnTo>
                    <a:pt x="486552" y="567814"/>
                  </a:lnTo>
                  <a:lnTo>
                    <a:pt x="487866" y="589654"/>
                  </a:lnTo>
                  <a:lnTo>
                    <a:pt x="489181" y="677012"/>
                  </a:lnTo>
                  <a:lnTo>
                    <a:pt x="490495" y="633331"/>
                  </a:lnTo>
                  <a:lnTo>
                    <a:pt x="491810" y="720688"/>
                  </a:lnTo>
                  <a:lnTo>
                    <a:pt x="493124" y="720688"/>
                  </a:lnTo>
                  <a:lnTo>
                    <a:pt x="494439" y="655171"/>
                  </a:lnTo>
                  <a:lnTo>
                    <a:pt x="495753" y="742529"/>
                  </a:lnTo>
                  <a:lnTo>
                    <a:pt x="497068" y="633331"/>
                  </a:lnTo>
                  <a:lnTo>
                    <a:pt x="498382" y="655171"/>
                  </a:lnTo>
                  <a:lnTo>
                    <a:pt x="499696" y="720688"/>
                  </a:lnTo>
                  <a:lnTo>
                    <a:pt x="500970" y="611495"/>
                  </a:lnTo>
                  <a:lnTo>
                    <a:pt x="502284" y="458620"/>
                  </a:lnTo>
                  <a:lnTo>
                    <a:pt x="503599" y="677012"/>
                  </a:lnTo>
                  <a:lnTo>
                    <a:pt x="504913" y="742529"/>
                  </a:lnTo>
                  <a:lnTo>
                    <a:pt x="506228" y="502297"/>
                  </a:lnTo>
                  <a:lnTo>
                    <a:pt x="507542" y="633331"/>
                  </a:lnTo>
                  <a:lnTo>
                    <a:pt x="508856" y="698848"/>
                  </a:lnTo>
                  <a:lnTo>
                    <a:pt x="510171" y="436779"/>
                  </a:lnTo>
                  <a:lnTo>
                    <a:pt x="511485" y="698848"/>
                  </a:lnTo>
                  <a:lnTo>
                    <a:pt x="512800" y="218391"/>
                  </a:lnTo>
                  <a:lnTo>
                    <a:pt x="514114" y="655171"/>
                  </a:lnTo>
                  <a:lnTo>
                    <a:pt x="515429" y="458620"/>
                  </a:lnTo>
                  <a:lnTo>
                    <a:pt x="516743" y="742529"/>
                  </a:lnTo>
                  <a:lnTo>
                    <a:pt x="518058" y="808046"/>
                  </a:lnTo>
                  <a:lnTo>
                    <a:pt x="519372" y="458620"/>
                  </a:lnTo>
                  <a:lnTo>
                    <a:pt x="520645" y="633331"/>
                  </a:lnTo>
                  <a:lnTo>
                    <a:pt x="521960" y="589654"/>
                  </a:lnTo>
                  <a:lnTo>
                    <a:pt x="523274" y="786205"/>
                  </a:lnTo>
                  <a:lnTo>
                    <a:pt x="524589" y="720688"/>
                  </a:lnTo>
                  <a:lnTo>
                    <a:pt x="525903" y="545977"/>
                  </a:lnTo>
                  <a:lnTo>
                    <a:pt x="527218" y="742529"/>
                  </a:lnTo>
                  <a:lnTo>
                    <a:pt x="528532" y="698848"/>
                  </a:lnTo>
                  <a:lnTo>
                    <a:pt x="529847" y="873563"/>
                  </a:lnTo>
                  <a:lnTo>
                    <a:pt x="531161" y="611495"/>
                  </a:lnTo>
                  <a:lnTo>
                    <a:pt x="532476" y="677012"/>
                  </a:lnTo>
                  <a:lnTo>
                    <a:pt x="533790" y="567814"/>
                  </a:lnTo>
                  <a:lnTo>
                    <a:pt x="535104" y="589654"/>
                  </a:lnTo>
                  <a:lnTo>
                    <a:pt x="536419" y="502297"/>
                  </a:lnTo>
                  <a:lnTo>
                    <a:pt x="537733" y="677012"/>
                  </a:lnTo>
                  <a:lnTo>
                    <a:pt x="539048" y="698848"/>
                  </a:lnTo>
                  <a:lnTo>
                    <a:pt x="540321" y="720688"/>
                  </a:lnTo>
                  <a:lnTo>
                    <a:pt x="541636" y="873563"/>
                  </a:lnTo>
                  <a:lnTo>
                    <a:pt x="542950" y="677012"/>
                  </a:lnTo>
                  <a:lnTo>
                    <a:pt x="544264" y="742529"/>
                  </a:lnTo>
                  <a:lnTo>
                    <a:pt x="545579" y="655171"/>
                  </a:lnTo>
                  <a:lnTo>
                    <a:pt x="546893" y="458620"/>
                  </a:lnTo>
                  <a:lnTo>
                    <a:pt x="548208" y="655171"/>
                  </a:lnTo>
                  <a:lnTo>
                    <a:pt x="549522" y="786205"/>
                  </a:lnTo>
                  <a:lnTo>
                    <a:pt x="550837" y="655171"/>
                  </a:lnTo>
                  <a:lnTo>
                    <a:pt x="552151" y="742529"/>
                  </a:lnTo>
                  <a:lnTo>
                    <a:pt x="553466" y="742529"/>
                  </a:lnTo>
                  <a:lnTo>
                    <a:pt x="554780" y="742529"/>
                  </a:lnTo>
                  <a:lnTo>
                    <a:pt x="556095" y="677012"/>
                  </a:lnTo>
                  <a:lnTo>
                    <a:pt x="557409" y="611495"/>
                  </a:lnTo>
                  <a:lnTo>
                    <a:pt x="558724" y="851723"/>
                  </a:lnTo>
                  <a:lnTo>
                    <a:pt x="559997" y="786205"/>
                  </a:lnTo>
                  <a:lnTo>
                    <a:pt x="561311" y="720688"/>
                  </a:lnTo>
                  <a:lnTo>
                    <a:pt x="562626" y="917240"/>
                  </a:lnTo>
                  <a:lnTo>
                    <a:pt x="563940" y="698848"/>
                  </a:lnTo>
                  <a:lnTo>
                    <a:pt x="565255" y="655171"/>
                  </a:lnTo>
                  <a:lnTo>
                    <a:pt x="566569" y="764365"/>
                  </a:lnTo>
                  <a:lnTo>
                    <a:pt x="567884" y="698848"/>
                  </a:lnTo>
                  <a:lnTo>
                    <a:pt x="569198" y="677012"/>
                  </a:lnTo>
                  <a:lnTo>
                    <a:pt x="570512" y="677012"/>
                  </a:lnTo>
                  <a:lnTo>
                    <a:pt x="571827" y="436779"/>
                  </a:lnTo>
                  <a:lnTo>
                    <a:pt x="573141" y="764365"/>
                  </a:lnTo>
                  <a:lnTo>
                    <a:pt x="574456" y="677012"/>
                  </a:lnTo>
                  <a:lnTo>
                    <a:pt x="575770" y="982757"/>
                  </a:lnTo>
                  <a:lnTo>
                    <a:pt x="577085" y="960916"/>
                  </a:lnTo>
                  <a:lnTo>
                    <a:pt x="578399" y="808046"/>
                  </a:lnTo>
                  <a:lnTo>
                    <a:pt x="579672" y="677012"/>
                  </a:lnTo>
                  <a:lnTo>
                    <a:pt x="580987" y="786205"/>
                  </a:lnTo>
                  <a:lnTo>
                    <a:pt x="582301" y="589654"/>
                  </a:lnTo>
                  <a:lnTo>
                    <a:pt x="583616" y="786205"/>
                  </a:lnTo>
                  <a:lnTo>
                    <a:pt x="584930" y="655171"/>
                  </a:lnTo>
                  <a:lnTo>
                    <a:pt x="586245" y="677012"/>
                  </a:lnTo>
                  <a:lnTo>
                    <a:pt x="587559" y="742529"/>
                  </a:lnTo>
                  <a:lnTo>
                    <a:pt x="588874" y="786205"/>
                  </a:lnTo>
                  <a:lnTo>
                    <a:pt x="590188" y="764365"/>
                  </a:lnTo>
                  <a:lnTo>
                    <a:pt x="591503" y="786205"/>
                  </a:lnTo>
                  <a:lnTo>
                    <a:pt x="592817" y="808046"/>
                  </a:lnTo>
                  <a:lnTo>
                    <a:pt x="594131" y="742529"/>
                  </a:lnTo>
                  <a:lnTo>
                    <a:pt x="595446" y="786205"/>
                  </a:lnTo>
                  <a:lnTo>
                    <a:pt x="596760" y="524137"/>
                  </a:lnTo>
                  <a:lnTo>
                    <a:pt x="598075" y="611495"/>
                  </a:lnTo>
                  <a:lnTo>
                    <a:pt x="599348" y="633331"/>
                  </a:lnTo>
                  <a:lnTo>
                    <a:pt x="600663" y="677012"/>
                  </a:lnTo>
                  <a:lnTo>
                    <a:pt x="601977" y="895399"/>
                  </a:lnTo>
                  <a:lnTo>
                    <a:pt x="603291" y="742529"/>
                  </a:lnTo>
                  <a:lnTo>
                    <a:pt x="604606" y="786205"/>
                  </a:lnTo>
                  <a:lnTo>
                    <a:pt x="605920" y="720688"/>
                  </a:lnTo>
                  <a:lnTo>
                    <a:pt x="607235" y="611495"/>
                  </a:lnTo>
                  <a:lnTo>
                    <a:pt x="608549" y="742529"/>
                  </a:lnTo>
                  <a:lnTo>
                    <a:pt x="609864" y="917240"/>
                  </a:lnTo>
                  <a:lnTo>
                    <a:pt x="611178" y="1113791"/>
                  </a:lnTo>
                  <a:lnTo>
                    <a:pt x="612493" y="764365"/>
                  </a:lnTo>
                  <a:lnTo>
                    <a:pt x="613807" y="720688"/>
                  </a:lnTo>
                  <a:lnTo>
                    <a:pt x="615122" y="524137"/>
                  </a:lnTo>
                  <a:lnTo>
                    <a:pt x="616436" y="720688"/>
                  </a:lnTo>
                  <a:lnTo>
                    <a:pt x="617751" y="939080"/>
                  </a:lnTo>
                  <a:lnTo>
                    <a:pt x="619024" y="589654"/>
                  </a:lnTo>
                  <a:lnTo>
                    <a:pt x="620338" y="808046"/>
                  </a:lnTo>
                  <a:lnTo>
                    <a:pt x="621653" y="633331"/>
                  </a:lnTo>
                  <a:lnTo>
                    <a:pt x="622967" y="742529"/>
                  </a:lnTo>
                  <a:lnTo>
                    <a:pt x="624282" y="786205"/>
                  </a:lnTo>
                  <a:lnTo>
                    <a:pt x="625596" y="633331"/>
                  </a:lnTo>
                  <a:lnTo>
                    <a:pt x="626911" y="895399"/>
                  </a:lnTo>
                  <a:lnTo>
                    <a:pt x="628225" y="764365"/>
                  </a:lnTo>
                  <a:lnTo>
                    <a:pt x="629539" y="414943"/>
                  </a:lnTo>
                  <a:lnTo>
                    <a:pt x="630854" y="764365"/>
                  </a:lnTo>
                  <a:lnTo>
                    <a:pt x="632168" y="720688"/>
                  </a:lnTo>
                  <a:lnTo>
                    <a:pt x="633483" y="742529"/>
                  </a:lnTo>
                  <a:lnTo>
                    <a:pt x="634797" y="545977"/>
                  </a:lnTo>
                  <a:lnTo>
                    <a:pt x="636112" y="873563"/>
                  </a:lnTo>
                  <a:lnTo>
                    <a:pt x="637426" y="567814"/>
                  </a:lnTo>
                  <a:lnTo>
                    <a:pt x="638699" y="589654"/>
                  </a:lnTo>
                  <a:lnTo>
                    <a:pt x="640014" y="655171"/>
                  </a:lnTo>
                  <a:lnTo>
                    <a:pt x="641328" y="655171"/>
                  </a:lnTo>
                  <a:lnTo>
                    <a:pt x="642643" y="720688"/>
                  </a:lnTo>
                  <a:lnTo>
                    <a:pt x="643957" y="524137"/>
                  </a:lnTo>
                  <a:lnTo>
                    <a:pt x="645272" y="742529"/>
                  </a:lnTo>
                  <a:lnTo>
                    <a:pt x="646586" y="786205"/>
                  </a:lnTo>
                  <a:lnTo>
                    <a:pt x="647901" y="633331"/>
                  </a:lnTo>
                  <a:lnTo>
                    <a:pt x="649215" y="742529"/>
                  </a:lnTo>
                  <a:lnTo>
                    <a:pt x="650530" y="698848"/>
                  </a:lnTo>
                  <a:lnTo>
                    <a:pt x="651844" y="829882"/>
                  </a:lnTo>
                  <a:lnTo>
                    <a:pt x="653158" y="545977"/>
                  </a:lnTo>
                  <a:lnTo>
                    <a:pt x="654473" y="808046"/>
                  </a:lnTo>
                  <a:lnTo>
                    <a:pt x="655787" y="720688"/>
                  </a:lnTo>
                  <a:lnTo>
                    <a:pt x="657102" y="524137"/>
                  </a:lnTo>
                  <a:lnTo>
                    <a:pt x="658375" y="677012"/>
                  </a:lnTo>
                  <a:lnTo>
                    <a:pt x="659690" y="742529"/>
                  </a:lnTo>
                  <a:lnTo>
                    <a:pt x="661004" y="633331"/>
                  </a:lnTo>
                  <a:lnTo>
                    <a:pt x="662318" y="742529"/>
                  </a:lnTo>
                  <a:lnTo>
                    <a:pt x="663633" y="633331"/>
                  </a:lnTo>
                  <a:lnTo>
                    <a:pt x="664947" y="436779"/>
                  </a:lnTo>
                  <a:lnTo>
                    <a:pt x="666262" y="611495"/>
                  </a:lnTo>
                  <a:lnTo>
                    <a:pt x="667576" y="655171"/>
                  </a:lnTo>
                  <a:lnTo>
                    <a:pt x="668891" y="720688"/>
                  </a:lnTo>
                  <a:lnTo>
                    <a:pt x="670205" y="786205"/>
                  </a:lnTo>
                  <a:lnTo>
                    <a:pt x="671520" y="808046"/>
                  </a:lnTo>
                  <a:lnTo>
                    <a:pt x="672834" y="655171"/>
                  </a:lnTo>
                  <a:lnTo>
                    <a:pt x="674149" y="829882"/>
                  </a:lnTo>
                  <a:lnTo>
                    <a:pt x="675463" y="655171"/>
                  </a:lnTo>
                  <a:lnTo>
                    <a:pt x="676778" y="611495"/>
                  </a:lnTo>
                  <a:lnTo>
                    <a:pt x="678092" y="655171"/>
                  </a:lnTo>
                  <a:lnTo>
                    <a:pt x="679365" y="327586"/>
                  </a:lnTo>
                  <a:lnTo>
                    <a:pt x="680680" y="545977"/>
                  </a:lnTo>
                  <a:lnTo>
                    <a:pt x="681994" y="567814"/>
                  </a:lnTo>
                  <a:lnTo>
                    <a:pt x="683309" y="567814"/>
                  </a:lnTo>
                  <a:lnTo>
                    <a:pt x="684623" y="589654"/>
                  </a:lnTo>
                  <a:lnTo>
                    <a:pt x="685938" y="458620"/>
                  </a:lnTo>
                  <a:lnTo>
                    <a:pt x="687252" y="655171"/>
                  </a:lnTo>
                  <a:lnTo>
                    <a:pt x="688566" y="589654"/>
                  </a:lnTo>
                  <a:lnTo>
                    <a:pt x="689881" y="545977"/>
                  </a:lnTo>
                  <a:lnTo>
                    <a:pt x="691195" y="611495"/>
                  </a:lnTo>
                  <a:lnTo>
                    <a:pt x="692510" y="349426"/>
                  </a:lnTo>
                  <a:lnTo>
                    <a:pt x="693824" y="305746"/>
                  </a:lnTo>
                  <a:lnTo>
                    <a:pt x="695139" y="414943"/>
                  </a:lnTo>
                  <a:lnTo>
                    <a:pt x="696453" y="436779"/>
                  </a:lnTo>
                  <a:lnTo>
                    <a:pt x="697768" y="283908"/>
                  </a:lnTo>
                  <a:lnTo>
                    <a:pt x="699041" y="480460"/>
                  </a:lnTo>
                  <a:lnTo>
                    <a:pt x="700355" y="589654"/>
                  </a:lnTo>
                  <a:lnTo>
                    <a:pt x="701670" y="633331"/>
                  </a:lnTo>
                  <a:lnTo>
                    <a:pt x="702984" y="589654"/>
                  </a:lnTo>
                  <a:lnTo>
                    <a:pt x="704299" y="655171"/>
                  </a:lnTo>
                  <a:lnTo>
                    <a:pt x="705613" y="393103"/>
                  </a:lnTo>
                  <a:lnTo>
                    <a:pt x="706928" y="545977"/>
                  </a:lnTo>
                  <a:lnTo>
                    <a:pt x="708242" y="545977"/>
                  </a:lnTo>
                  <a:lnTo>
                    <a:pt x="709557" y="611495"/>
                  </a:lnTo>
                  <a:lnTo>
                    <a:pt x="710871" y="414943"/>
                  </a:lnTo>
                  <a:lnTo>
                    <a:pt x="712185" y="545977"/>
                  </a:lnTo>
                  <a:lnTo>
                    <a:pt x="713500" y="305746"/>
                  </a:lnTo>
                  <a:lnTo>
                    <a:pt x="714814" y="218391"/>
                  </a:lnTo>
                  <a:lnTo>
                    <a:pt x="716129" y="87356"/>
                  </a:lnTo>
                  <a:lnTo>
                    <a:pt x="717443" y="480460"/>
                  </a:lnTo>
                  <a:lnTo>
                    <a:pt x="718717" y="458620"/>
                  </a:lnTo>
                  <a:lnTo>
                    <a:pt x="720031" y="655171"/>
                  </a:lnTo>
                  <a:lnTo>
                    <a:pt x="721345" y="611495"/>
                  </a:lnTo>
                  <a:lnTo>
                    <a:pt x="722660" y="589654"/>
                  </a:lnTo>
                  <a:lnTo>
                    <a:pt x="723974" y="349426"/>
                  </a:lnTo>
                  <a:lnTo>
                    <a:pt x="725289" y="633331"/>
                  </a:lnTo>
                  <a:lnTo>
                    <a:pt x="726603" y="677012"/>
                  </a:lnTo>
                  <a:lnTo>
                    <a:pt x="727918" y="393103"/>
                  </a:lnTo>
                  <a:lnTo>
                    <a:pt x="729232" y="327586"/>
                  </a:lnTo>
                  <a:lnTo>
                    <a:pt x="730547" y="502297"/>
                  </a:lnTo>
                  <a:lnTo>
                    <a:pt x="731861" y="545977"/>
                  </a:lnTo>
                  <a:lnTo>
                    <a:pt x="733176" y="589654"/>
                  </a:lnTo>
                  <a:lnTo>
                    <a:pt x="734490" y="545977"/>
                  </a:lnTo>
                  <a:lnTo>
                    <a:pt x="735805" y="589654"/>
                  </a:lnTo>
                  <a:lnTo>
                    <a:pt x="737119" y="436779"/>
                  </a:lnTo>
                  <a:lnTo>
                    <a:pt x="738392" y="196551"/>
                  </a:lnTo>
                  <a:lnTo>
                    <a:pt x="739707" y="480460"/>
                  </a:lnTo>
                  <a:lnTo>
                    <a:pt x="741021" y="589654"/>
                  </a:lnTo>
                  <a:lnTo>
                    <a:pt x="742336" y="414943"/>
                  </a:lnTo>
                  <a:lnTo>
                    <a:pt x="743650" y="371262"/>
                  </a:lnTo>
                  <a:lnTo>
                    <a:pt x="744965" y="502297"/>
                  </a:lnTo>
                  <a:lnTo>
                    <a:pt x="746279" y="393103"/>
                  </a:lnTo>
                  <a:lnTo>
                    <a:pt x="747593" y="414943"/>
                  </a:lnTo>
                  <a:lnTo>
                    <a:pt x="748908" y="196551"/>
                  </a:lnTo>
                  <a:lnTo>
                    <a:pt x="750222" y="502297"/>
                  </a:lnTo>
                  <a:lnTo>
                    <a:pt x="751537" y="611495"/>
                  </a:lnTo>
                  <a:lnTo>
                    <a:pt x="752851" y="152873"/>
                  </a:lnTo>
                  <a:lnTo>
                    <a:pt x="754166" y="349426"/>
                  </a:lnTo>
                  <a:lnTo>
                    <a:pt x="755480" y="633331"/>
                  </a:lnTo>
                  <a:lnTo>
                    <a:pt x="756795" y="349426"/>
                  </a:lnTo>
                  <a:lnTo>
                    <a:pt x="758068" y="414943"/>
                  </a:lnTo>
                  <a:lnTo>
                    <a:pt x="759382" y="240229"/>
                  </a:lnTo>
                  <a:lnTo>
                    <a:pt x="760697" y="458620"/>
                  </a:lnTo>
                  <a:lnTo>
                    <a:pt x="762011" y="480460"/>
                  </a:lnTo>
                  <a:lnTo>
                    <a:pt x="763326" y="567814"/>
                  </a:lnTo>
                  <a:lnTo>
                    <a:pt x="764640" y="371262"/>
                  </a:lnTo>
                  <a:lnTo>
                    <a:pt x="765955" y="458620"/>
                  </a:lnTo>
                  <a:lnTo>
                    <a:pt x="767269" y="0"/>
                  </a:lnTo>
                  <a:lnTo>
                    <a:pt x="768584" y="480460"/>
                  </a:lnTo>
                  <a:lnTo>
                    <a:pt x="769898" y="436779"/>
                  </a:lnTo>
                  <a:lnTo>
                    <a:pt x="771212" y="545977"/>
                  </a:lnTo>
                  <a:lnTo>
                    <a:pt x="772527" y="414943"/>
                  </a:lnTo>
                  <a:lnTo>
                    <a:pt x="773841" y="458620"/>
                  </a:lnTo>
                  <a:lnTo>
                    <a:pt x="775156" y="349426"/>
                  </a:lnTo>
                  <a:lnTo>
                    <a:pt x="776470" y="480460"/>
                  </a:lnTo>
                  <a:lnTo>
                    <a:pt x="777744" y="393103"/>
                  </a:lnTo>
                  <a:lnTo>
                    <a:pt x="779058" y="742529"/>
                  </a:lnTo>
                  <a:lnTo>
                    <a:pt x="780372" y="458620"/>
                  </a:lnTo>
                  <a:lnTo>
                    <a:pt x="781687" y="305746"/>
                  </a:lnTo>
                  <a:lnTo>
                    <a:pt x="783001" y="262068"/>
                  </a:lnTo>
                  <a:lnTo>
                    <a:pt x="784316" y="152873"/>
                  </a:lnTo>
                  <a:lnTo>
                    <a:pt x="785630" y="545977"/>
                  </a:lnTo>
                  <a:lnTo>
                    <a:pt x="786945" y="240229"/>
                  </a:lnTo>
                  <a:lnTo>
                    <a:pt x="788259" y="371262"/>
                  </a:lnTo>
                  <a:lnTo>
                    <a:pt x="789574" y="393103"/>
                  </a:lnTo>
                  <a:lnTo>
                    <a:pt x="790888" y="480460"/>
                  </a:lnTo>
                  <a:lnTo>
                    <a:pt x="792203" y="502297"/>
                  </a:lnTo>
                  <a:lnTo>
                    <a:pt x="793517" y="524137"/>
                  </a:lnTo>
                  <a:lnTo>
                    <a:pt x="794832" y="611495"/>
                  </a:lnTo>
                  <a:lnTo>
                    <a:pt x="796146" y="436779"/>
                  </a:lnTo>
                  <a:lnTo>
                    <a:pt x="797419" y="567814"/>
                  </a:lnTo>
                  <a:lnTo>
                    <a:pt x="798734" y="327586"/>
                  </a:lnTo>
                  <a:lnTo>
                    <a:pt x="800048" y="393103"/>
                  </a:lnTo>
                  <a:lnTo>
                    <a:pt x="801363" y="218391"/>
                  </a:lnTo>
                  <a:lnTo>
                    <a:pt x="802677" y="414943"/>
                  </a:lnTo>
                  <a:lnTo>
                    <a:pt x="803992" y="371262"/>
                  </a:lnTo>
                  <a:lnTo>
                    <a:pt x="805306" y="677012"/>
                  </a:lnTo>
                  <a:lnTo>
                    <a:pt x="806620" y="327586"/>
                  </a:lnTo>
                  <a:lnTo>
                    <a:pt x="807935" y="524137"/>
                  </a:lnTo>
                  <a:lnTo>
                    <a:pt x="809249" y="567814"/>
                  </a:lnTo>
                  <a:lnTo>
                    <a:pt x="810564" y="414943"/>
                  </a:lnTo>
                  <a:lnTo>
                    <a:pt x="811878" y="655171"/>
                  </a:lnTo>
                  <a:lnTo>
                    <a:pt x="813193" y="677012"/>
                  </a:lnTo>
                  <a:lnTo>
                    <a:pt x="814507" y="567814"/>
                  </a:lnTo>
                  <a:lnTo>
                    <a:pt x="815822" y="720688"/>
                  </a:lnTo>
                  <a:lnTo>
                    <a:pt x="817095" y="611495"/>
                  </a:lnTo>
                  <a:lnTo>
                    <a:pt x="818409" y="480460"/>
                  </a:lnTo>
                  <a:lnTo>
                    <a:pt x="819724" y="305746"/>
                  </a:lnTo>
                  <a:lnTo>
                    <a:pt x="821038" y="524137"/>
                  </a:lnTo>
                  <a:lnTo>
                    <a:pt x="822353" y="764365"/>
                  </a:lnTo>
                  <a:lnTo>
                    <a:pt x="823667" y="764365"/>
                  </a:lnTo>
                  <a:lnTo>
                    <a:pt x="824982" y="502297"/>
                  </a:lnTo>
                  <a:lnTo>
                    <a:pt x="826296" y="611495"/>
                  </a:lnTo>
                  <a:lnTo>
                    <a:pt x="827611" y="545977"/>
                  </a:lnTo>
                  <a:lnTo>
                    <a:pt x="828925" y="480460"/>
                  </a:lnTo>
                  <a:lnTo>
                    <a:pt x="830239" y="524137"/>
                  </a:lnTo>
                  <a:lnTo>
                    <a:pt x="831554" y="698848"/>
                  </a:lnTo>
                  <a:lnTo>
                    <a:pt x="832868" y="305746"/>
                  </a:lnTo>
                  <a:lnTo>
                    <a:pt x="834183" y="480460"/>
                  </a:lnTo>
                  <a:lnTo>
                    <a:pt x="835497" y="480460"/>
                  </a:lnTo>
                  <a:lnTo>
                    <a:pt x="836771" y="393103"/>
                  </a:lnTo>
                  <a:lnTo>
                    <a:pt x="838085" y="371262"/>
                  </a:lnTo>
                  <a:lnTo>
                    <a:pt x="839400" y="393103"/>
                  </a:lnTo>
                  <a:lnTo>
                    <a:pt x="840714" y="589654"/>
                  </a:lnTo>
                  <a:lnTo>
                    <a:pt x="842028" y="305746"/>
                  </a:lnTo>
                  <a:lnTo>
                    <a:pt x="843343" y="174712"/>
                  </a:lnTo>
                  <a:lnTo>
                    <a:pt x="844657" y="698848"/>
                  </a:lnTo>
                  <a:lnTo>
                    <a:pt x="845972" y="262068"/>
                  </a:lnTo>
                  <a:lnTo>
                    <a:pt x="847286" y="524137"/>
                  </a:lnTo>
                  <a:lnTo>
                    <a:pt x="848601" y="393103"/>
                  </a:lnTo>
                  <a:lnTo>
                    <a:pt x="849915" y="371262"/>
                  </a:lnTo>
                  <a:lnTo>
                    <a:pt x="851230" y="393103"/>
                  </a:lnTo>
                  <a:lnTo>
                    <a:pt x="852544" y="436779"/>
                  </a:lnTo>
                  <a:lnTo>
                    <a:pt x="853859" y="393103"/>
                  </a:lnTo>
                  <a:lnTo>
                    <a:pt x="855173" y="611495"/>
                  </a:lnTo>
                  <a:lnTo>
                    <a:pt x="856446" y="349426"/>
                  </a:lnTo>
                  <a:lnTo>
                    <a:pt x="857761" y="414943"/>
                  </a:lnTo>
                  <a:lnTo>
                    <a:pt x="859075" y="218391"/>
                  </a:lnTo>
                  <a:lnTo>
                    <a:pt x="860390" y="480460"/>
                  </a:lnTo>
                  <a:lnTo>
                    <a:pt x="861704" y="218391"/>
                  </a:lnTo>
                  <a:lnTo>
                    <a:pt x="863019" y="589654"/>
                  </a:lnTo>
                  <a:lnTo>
                    <a:pt x="864333" y="327586"/>
                  </a:lnTo>
                  <a:lnTo>
                    <a:pt x="865647" y="393103"/>
                  </a:lnTo>
                  <a:lnTo>
                    <a:pt x="866962" y="480460"/>
                  </a:lnTo>
                  <a:lnTo>
                    <a:pt x="868276" y="414943"/>
                  </a:lnTo>
                  <a:lnTo>
                    <a:pt x="869591" y="283908"/>
                  </a:lnTo>
                  <a:lnTo>
                    <a:pt x="870905" y="393103"/>
                  </a:lnTo>
                  <a:lnTo>
                    <a:pt x="872220" y="458620"/>
                  </a:lnTo>
                  <a:lnTo>
                    <a:pt x="873534" y="174712"/>
                  </a:lnTo>
                  <a:lnTo>
                    <a:pt x="874849" y="305746"/>
                  </a:lnTo>
                  <a:lnTo>
                    <a:pt x="876163" y="414943"/>
                  </a:lnTo>
                  <a:lnTo>
                    <a:pt x="877436" y="480460"/>
                  </a:lnTo>
                  <a:lnTo>
                    <a:pt x="878751" y="174712"/>
                  </a:lnTo>
                  <a:lnTo>
                    <a:pt x="880065" y="218391"/>
                  </a:lnTo>
                  <a:lnTo>
                    <a:pt x="881380" y="371262"/>
                  </a:lnTo>
                  <a:lnTo>
                    <a:pt x="882694" y="327586"/>
                  </a:lnTo>
                  <a:lnTo>
                    <a:pt x="884009" y="567814"/>
                  </a:lnTo>
                  <a:lnTo>
                    <a:pt x="885323" y="436779"/>
                  </a:lnTo>
                  <a:lnTo>
                    <a:pt x="886638" y="567814"/>
                  </a:lnTo>
                  <a:lnTo>
                    <a:pt x="887952" y="480460"/>
                  </a:lnTo>
                  <a:lnTo>
                    <a:pt x="889266" y="305746"/>
                  </a:lnTo>
                  <a:lnTo>
                    <a:pt x="890581" y="240229"/>
                  </a:lnTo>
                  <a:lnTo>
                    <a:pt x="891895" y="458620"/>
                  </a:lnTo>
                  <a:lnTo>
                    <a:pt x="893210" y="262068"/>
                  </a:lnTo>
                  <a:lnTo>
                    <a:pt x="894524" y="589654"/>
                  </a:lnTo>
                  <a:lnTo>
                    <a:pt x="895839" y="611495"/>
                  </a:lnTo>
                  <a:lnTo>
                    <a:pt x="897112" y="283908"/>
                  </a:lnTo>
                  <a:lnTo>
                    <a:pt x="898427" y="436779"/>
                  </a:lnTo>
                  <a:lnTo>
                    <a:pt x="899741" y="305746"/>
                  </a:lnTo>
                  <a:lnTo>
                    <a:pt x="901055" y="349426"/>
                  </a:lnTo>
                  <a:lnTo>
                    <a:pt x="902370" y="349426"/>
                  </a:lnTo>
                  <a:lnTo>
                    <a:pt x="903684" y="436779"/>
                  </a:lnTo>
                  <a:lnTo>
                    <a:pt x="904999" y="262068"/>
                  </a:lnTo>
                  <a:lnTo>
                    <a:pt x="906313" y="414943"/>
                  </a:lnTo>
                  <a:lnTo>
                    <a:pt x="907628" y="436779"/>
                  </a:lnTo>
                  <a:lnTo>
                    <a:pt x="908942" y="480460"/>
                  </a:lnTo>
                  <a:lnTo>
                    <a:pt x="910257" y="262068"/>
                  </a:lnTo>
                  <a:lnTo>
                    <a:pt x="911571" y="240229"/>
                  </a:lnTo>
                  <a:lnTo>
                    <a:pt x="912886" y="393103"/>
                  </a:lnTo>
                  <a:lnTo>
                    <a:pt x="914200" y="196551"/>
                  </a:lnTo>
                  <a:lnTo>
                    <a:pt x="915514" y="218391"/>
                  </a:lnTo>
                  <a:lnTo>
                    <a:pt x="916788" y="458620"/>
                  </a:lnTo>
                  <a:lnTo>
                    <a:pt x="918102" y="458620"/>
                  </a:lnTo>
                  <a:lnTo>
                    <a:pt x="919417" y="240229"/>
                  </a:lnTo>
                  <a:lnTo>
                    <a:pt x="920731" y="414943"/>
                  </a:lnTo>
                  <a:lnTo>
                    <a:pt x="922046" y="567814"/>
                  </a:lnTo>
                  <a:lnTo>
                    <a:pt x="923360" y="371262"/>
                  </a:lnTo>
                  <a:lnTo>
                    <a:pt x="924674" y="611495"/>
                  </a:lnTo>
                  <a:lnTo>
                    <a:pt x="925989" y="677012"/>
                  </a:lnTo>
                  <a:lnTo>
                    <a:pt x="927303" y="720688"/>
                  </a:lnTo>
                  <a:lnTo>
                    <a:pt x="928618" y="502297"/>
                  </a:lnTo>
                  <a:lnTo>
                    <a:pt x="929932" y="524137"/>
                  </a:lnTo>
                  <a:lnTo>
                    <a:pt x="931247" y="240229"/>
                  </a:lnTo>
                  <a:lnTo>
                    <a:pt x="932561" y="524137"/>
                  </a:lnTo>
                  <a:lnTo>
                    <a:pt x="933876" y="414943"/>
                  </a:lnTo>
                  <a:lnTo>
                    <a:pt x="935190" y="589654"/>
                  </a:lnTo>
                  <a:lnTo>
                    <a:pt x="936463" y="633331"/>
                  </a:lnTo>
                  <a:lnTo>
                    <a:pt x="937778" y="589654"/>
                  </a:lnTo>
                  <a:lnTo>
                    <a:pt x="939092" y="786205"/>
                  </a:lnTo>
                  <a:lnTo>
                    <a:pt x="940407" y="764365"/>
                  </a:lnTo>
                  <a:lnTo>
                    <a:pt x="941721" y="786205"/>
                  </a:lnTo>
                  <a:lnTo>
                    <a:pt x="943036" y="677012"/>
                  </a:lnTo>
                  <a:lnTo>
                    <a:pt x="944350" y="742529"/>
                  </a:lnTo>
                  <a:lnTo>
                    <a:pt x="945665" y="524137"/>
                  </a:lnTo>
                  <a:lnTo>
                    <a:pt x="946979" y="611495"/>
                  </a:lnTo>
                  <a:lnTo>
                    <a:pt x="948293" y="786205"/>
                  </a:lnTo>
                  <a:lnTo>
                    <a:pt x="949608" y="480460"/>
                  </a:lnTo>
                  <a:lnTo>
                    <a:pt x="950922" y="458620"/>
                  </a:lnTo>
                  <a:lnTo>
                    <a:pt x="952237" y="524137"/>
                  </a:lnTo>
                  <a:lnTo>
                    <a:pt x="953551" y="589654"/>
                  </a:lnTo>
                  <a:lnTo>
                    <a:pt x="954866" y="808046"/>
                  </a:lnTo>
                  <a:lnTo>
                    <a:pt x="956139" y="567814"/>
                  </a:lnTo>
                  <a:lnTo>
                    <a:pt x="957454" y="480460"/>
                  </a:lnTo>
                  <a:lnTo>
                    <a:pt x="958768" y="764365"/>
                  </a:lnTo>
                  <a:lnTo>
                    <a:pt x="960082" y="720688"/>
                  </a:lnTo>
                  <a:lnTo>
                    <a:pt x="961397" y="611495"/>
                  </a:lnTo>
                  <a:lnTo>
                    <a:pt x="962711" y="567814"/>
                  </a:lnTo>
                  <a:lnTo>
                    <a:pt x="964026" y="567814"/>
                  </a:lnTo>
                  <a:lnTo>
                    <a:pt x="965340" y="808046"/>
                  </a:lnTo>
                  <a:lnTo>
                    <a:pt x="966655" y="698848"/>
                  </a:lnTo>
                  <a:lnTo>
                    <a:pt x="967969" y="414943"/>
                  </a:lnTo>
                  <a:lnTo>
                    <a:pt x="969284" y="611495"/>
                  </a:lnTo>
                  <a:lnTo>
                    <a:pt x="970598" y="524137"/>
                  </a:lnTo>
                  <a:lnTo>
                    <a:pt x="971913" y="808046"/>
                  </a:lnTo>
                  <a:lnTo>
                    <a:pt x="973227" y="960916"/>
                  </a:lnTo>
                  <a:lnTo>
                    <a:pt x="974541" y="851723"/>
                  </a:lnTo>
                  <a:lnTo>
                    <a:pt x="975815" y="567814"/>
                  </a:lnTo>
                  <a:lnTo>
                    <a:pt x="977129" y="851723"/>
                  </a:lnTo>
                  <a:lnTo>
                    <a:pt x="978444" y="567814"/>
                  </a:lnTo>
                  <a:lnTo>
                    <a:pt x="979758" y="655171"/>
                  </a:lnTo>
                  <a:lnTo>
                    <a:pt x="981073" y="742529"/>
                  </a:lnTo>
                  <a:lnTo>
                    <a:pt x="982387" y="371262"/>
                  </a:lnTo>
                  <a:lnTo>
                    <a:pt x="983701" y="502297"/>
                  </a:lnTo>
                  <a:lnTo>
                    <a:pt x="985016" y="567814"/>
                  </a:lnTo>
                  <a:lnTo>
                    <a:pt x="986330" y="611495"/>
                  </a:lnTo>
                  <a:lnTo>
                    <a:pt x="987645" y="677012"/>
                  </a:lnTo>
                  <a:lnTo>
                    <a:pt x="988959" y="720688"/>
                  </a:lnTo>
                  <a:lnTo>
                    <a:pt x="990274" y="633331"/>
                  </a:lnTo>
                  <a:lnTo>
                    <a:pt x="991588" y="698848"/>
                  </a:lnTo>
                  <a:lnTo>
                    <a:pt x="992903" y="589654"/>
                  </a:lnTo>
                  <a:lnTo>
                    <a:pt x="994217" y="567814"/>
                  </a:lnTo>
                  <a:lnTo>
                    <a:pt x="995491" y="436779"/>
                  </a:lnTo>
                  <a:lnTo>
                    <a:pt x="996805" y="633331"/>
                  </a:lnTo>
                  <a:lnTo>
                    <a:pt x="998119" y="567814"/>
                  </a:lnTo>
                  <a:lnTo>
                    <a:pt x="999434" y="808046"/>
                  </a:lnTo>
                  <a:lnTo>
                    <a:pt x="1000748" y="786205"/>
                  </a:lnTo>
                  <a:lnTo>
                    <a:pt x="1002063" y="720688"/>
                  </a:lnTo>
                  <a:lnTo>
                    <a:pt x="1003377" y="698848"/>
                  </a:lnTo>
                  <a:lnTo>
                    <a:pt x="1004692" y="545977"/>
                  </a:lnTo>
                  <a:lnTo>
                    <a:pt x="1006006" y="786205"/>
                  </a:lnTo>
                  <a:lnTo>
                    <a:pt x="1007320" y="742529"/>
                  </a:lnTo>
                  <a:lnTo>
                    <a:pt x="1008635" y="655171"/>
                  </a:lnTo>
                  <a:lnTo>
                    <a:pt x="1009949" y="633331"/>
                  </a:lnTo>
                  <a:lnTo>
                    <a:pt x="1011264" y="873563"/>
                  </a:lnTo>
                  <a:lnTo>
                    <a:pt x="1012578" y="873563"/>
                  </a:lnTo>
                  <a:lnTo>
                    <a:pt x="1013893" y="698848"/>
                  </a:lnTo>
                  <a:lnTo>
                    <a:pt x="1015166" y="786205"/>
                  </a:lnTo>
                  <a:lnTo>
                    <a:pt x="1016481" y="873563"/>
                  </a:lnTo>
                  <a:lnTo>
                    <a:pt x="1017795" y="720688"/>
                  </a:lnTo>
                  <a:lnTo>
                    <a:pt x="1019110" y="742529"/>
                  </a:lnTo>
                  <a:lnTo>
                    <a:pt x="1020424" y="786205"/>
                  </a:lnTo>
                  <a:lnTo>
                    <a:pt x="1021738" y="786205"/>
                  </a:lnTo>
                  <a:lnTo>
                    <a:pt x="1023053" y="655171"/>
                  </a:lnTo>
                  <a:lnTo>
                    <a:pt x="1024367" y="786205"/>
                  </a:lnTo>
                  <a:lnTo>
                    <a:pt x="1025682" y="611495"/>
                  </a:lnTo>
                  <a:lnTo>
                    <a:pt x="1026996" y="633331"/>
                  </a:lnTo>
                  <a:lnTo>
                    <a:pt x="1028311" y="808046"/>
                  </a:lnTo>
                  <a:lnTo>
                    <a:pt x="1029625" y="633331"/>
                  </a:lnTo>
                  <a:lnTo>
                    <a:pt x="1030940" y="698848"/>
                  </a:lnTo>
                  <a:lnTo>
                    <a:pt x="1032254" y="698848"/>
                  </a:lnTo>
                  <a:lnTo>
                    <a:pt x="1033568" y="851723"/>
                  </a:lnTo>
                  <a:lnTo>
                    <a:pt x="1034842" y="873563"/>
                  </a:lnTo>
                  <a:lnTo>
                    <a:pt x="1036156" y="764365"/>
                  </a:lnTo>
                  <a:lnTo>
                    <a:pt x="1037471" y="698848"/>
                  </a:lnTo>
                  <a:lnTo>
                    <a:pt x="1038785" y="764365"/>
                  </a:lnTo>
                  <a:lnTo>
                    <a:pt x="1040100" y="764365"/>
                  </a:lnTo>
                  <a:lnTo>
                    <a:pt x="1041414" y="677012"/>
                  </a:lnTo>
                  <a:lnTo>
                    <a:pt x="1042729" y="917240"/>
                  </a:lnTo>
                  <a:lnTo>
                    <a:pt x="1044043" y="1026433"/>
                  </a:lnTo>
                  <a:lnTo>
                    <a:pt x="1045357" y="1288502"/>
                  </a:lnTo>
                  <a:lnTo>
                    <a:pt x="1046672" y="1179308"/>
                  </a:lnTo>
                  <a:lnTo>
                    <a:pt x="1047986" y="1288502"/>
                  </a:lnTo>
                  <a:lnTo>
                    <a:pt x="1049301" y="1244825"/>
                  </a:lnTo>
                  <a:lnTo>
                    <a:pt x="1050615" y="1244825"/>
                  </a:lnTo>
                  <a:lnTo>
                    <a:pt x="1051930" y="1288502"/>
                  </a:lnTo>
                  <a:lnTo>
                    <a:pt x="1053245" y="1244825"/>
                  </a:lnTo>
                  <a:lnTo>
                    <a:pt x="1054517" y="1266666"/>
                  </a:lnTo>
                  <a:lnTo>
                    <a:pt x="1055832" y="1310342"/>
                  </a:lnTo>
                  <a:lnTo>
                    <a:pt x="1057147" y="1266666"/>
                  </a:lnTo>
                  <a:lnTo>
                    <a:pt x="1058461" y="1288502"/>
                  </a:lnTo>
                  <a:lnTo>
                    <a:pt x="1059775" y="1266666"/>
                  </a:lnTo>
                  <a:lnTo>
                    <a:pt x="1061090" y="1244825"/>
                  </a:lnTo>
                  <a:lnTo>
                    <a:pt x="1062405" y="1222985"/>
                  </a:lnTo>
                  <a:lnTo>
                    <a:pt x="1063719" y="1244825"/>
                  </a:lnTo>
                  <a:lnTo>
                    <a:pt x="1065033" y="1288502"/>
                  </a:lnTo>
                  <a:lnTo>
                    <a:pt x="1066348" y="1266666"/>
                  </a:lnTo>
                  <a:lnTo>
                    <a:pt x="1067662" y="1288502"/>
                  </a:lnTo>
                  <a:lnTo>
                    <a:pt x="1068976" y="1266666"/>
                  </a:lnTo>
                  <a:lnTo>
                    <a:pt x="1070291" y="1266666"/>
                  </a:lnTo>
                  <a:lnTo>
                    <a:pt x="1071606" y="1288502"/>
                  </a:lnTo>
                  <a:lnTo>
                    <a:pt x="1072920" y="1288502"/>
                  </a:lnTo>
                  <a:lnTo>
                    <a:pt x="1074234" y="1244825"/>
                  </a:lnTo>
                  <a:lnTo>
                    <a:pt x="1075508" y="1288502"/>
                  </a:lnTo>
                  <a:lnTo>
                    <a:pt x="1076823" y="1310342"/>
                  </a:lnTo>
                  <a:lnTo>
                    <a:pt x="1078136" y="1310342"/>
                  </a:lnTo>
                  <a:lnTo>
                    <a:pt x="1079451" y="1310342"/>
                  </a:lnTo>
                  <a:lnTo>
                    <a:pt x="1080766" y="1288502"/>
                  </a:lnTo>
                  <a:lnTo>
                    <a:pt x="1082080" y="1288502"/>
                  </a:lnTo>
                  <a:lnTo>
                    <a:pt x="1083394" y="1288502"/>
                  </a:lnTo>
                  <a:lnTo>
                    <a:pt x="1084709" y="1244825"/>
                  </a:lnTo>
                  <a:lnTo>
                    <a:pt x="1086024" y="1266666"/>
                  </a:lnTo>
                  <a:lnTo>
                    <a:pt x="1087338" y="1288502"/>
                  </a:lnTo>
                  <a:lnTo>
                    <a:pt x="1088652" y="1288502"/>
                  </a:lnTo>
                  <a:lnTo>
                    <a:pt x="1089967" y="1288502"/>
                  </a:lnTo>
                  <a:lnTo>
                    <a:pt x="1091281" y="1222985"/>
                  </a:lnTo>
                  <a:lnTo>
                    <a:pt x="1092596" y="1288502"/>
                  </a:lnTo>
                  <a:lnTo>
                    <a:pt x="1093910" y="1310342"/>
                  </a:lnTo>
                  <a:lnTo>
                    <a:pt x="1095184" y="1310342"/>
                  </a:lnTo>
                  <a:lnTo>
                    <a:pt x="1096498" y="1244825"/>
                  </a:lnTo>
                  <a:lnTo>
                    <a:pt x="1097812" y="1310342"/>
                  </a:lnTo>
                  <a:lnTo>
                    <a:pt x="1099127" y="1288502"/>
                  </a:lnTo>
                  <a:lnTo>
                    <a:pt x="1100442" y="1310342"/>
                  </a:lnTo>
                  <a:lnTo>
                    <a:pt x="1101756" y="1310342"/>
                  </a:lnTo>
                  <a:lnTo>
                    <a:pt x="1103070" y="1266666"/>
                  </a:lnTo>
                  <a:lnTo>
                    <a:pt x="1104385" y="1310342"/>
                  </a:lnTo>
                  <a:lnTo>
                    <a:pt x="1105699" y="1288502"/>
                  </a:lnTo>
                  <a:lnTo>
                    <a:pt x="1107013" y="1310342"/>
                  </a:lnTo>
                  <a:lnTo>
                    <a:pt x="1108328" y="1310342"/>
                  </a:lnTo>
                  <a:lnTo>
                    <a:pt x="1109643" y="1310342"/>
                  </a:lnTo>
                  <a:lnTo>
                    <a:pt x="1110957" y="1288502"/>
                  </a:lnTo>
                  <a:lnTo>
                    <a:pt x="1112271" y="1288502"/>
                  </a:lnTo>
                  <a:lnTo>
                    <a:pt x="1113586" y="1288502"/>
                  </a:lnTo>
                  <a:lnTo>
                    <a:pt x="1114860" y="1266666"/>
                  </a:lnTo>
                  <a:lnTo>
                    <a:pt x="1116173" y="1310342"/>
                  </a:lnTo>
                  <a:lnTo>
                    <a:pt x="1117488" y="1244825"/>
                  </a:lnTo>
                  <a:lnTo>
                    <a:pt x="1118803" y="1310342"/>
                  </a:lnTo>
                  <a:lnTo>
                    <a:pt x="1120117" y="1310342"/>
                  </a:lnTo>
                  <a:lnTo>
                    <a:pt x="1121431" y="1288502"/>
                  </a:lnTo>
                  <a:lnTo>
                    <a:pt x="1122746" y="1288502"/>
                  </a:lnTo>
                  <a:lnTo>
                    <a:pt x="1124061" y="1310342"/>
                  </a:lnTo>
                  <a:lnTo>
                    <a:pt x="1125375" y="1310342"/>
                  </a:lnTo>
                  <a:lnTo>
                    <a:pt x="1126689" y="1310342"/>
                  </a:lnTo>
                  <a:lnTo>
                    <a:pt x="1128004" y="1288502"/>
                  </a:lnTo>
                  <a:lnTo>
                    <a:pt x="1129318" y="1288502"/>
                  </a:lnTo>
                  <a:lnTo>
                    <a:pt x="1130632" y="1310342"/>
                  </a:lnTo>
                  <a:lnTo>
                    <a:pt x="1131947" y="1266666"/>
                  </a:lnTo>
                  <a:lnTo>
                    <a:pt x="1133262" y="1288502"/>
                  </a:lnTo>
                  <a:lnTo>
                    <a:pt x="1134535" y="1288502"/>
                  </a:lnTo>
                  <a:lnTo>
                    <a:pt x="1135849" y="1288502"/>
                  </a:lnTo>
                  <a:lnTo>
                    <a:pt x="1137164" y="1266666"/>
                  </a:lnTo>
                  <a:lnTo>
                    <a:pt x="1138479" y="1288502"/>
                  </a:lnTo>
                  <a:lnTo>
                    <a:pt x="1139792" y="1310342"/>
                  </a:lnTo>
                  <a:lnTo>
                    <a:pt x="1141107" y="1266666"/>
                  </a:lnTo>
                  <a:lnTo>
                    <a:pt x="1142422" y="1266666"/>
                  </a:lnTo>
                  <a:lnTo>
                    <a:pt x="1143736" y="1288502"/>
                  </a:lnTo>
                  <a:lnTo>
                    <a:pt x="1145050" y="1310342"/>
                  </a:lnTo>
                  <a:lnTo>
                    <a:pt x="1146365" y="1288502"/>
                  </a:lnTo>
                  <a:lnTo>
                    <a:pt x="1147680" y="1266666"/>
                  </a:lnTo>
                  <a:lnTo>
                    <a:pt x="1148994" y="1310342"/>
                  </a:lnTo>
                  <a:lnTo>
                    <a:pt x="1150308" y="1266666"/>
                  </a:lnTo>
                  <a:lnTo>
                    <a:pt x="1151623" y="1266666"/>
                  </a:lnTo>
                  <a:lnTo>
                    <a:pt x="1152937" y="1288502"/>
                  </a:lnTo>
                  <a:lnTo>
                    <a:pt x="1154210" y="1266666"/>
                  </a:lnTo>
                  <a:lnTo>
                    <a:pt x="1155525" y="1266666"/>
                  </a:lnTo>
                  <a:lnTo>
                    <a:pt x="1156840" y="1244825"/>
                  </a:lnTo>
                  <a:lnTo>
                    <a:pt x="1158154" y="1222985"/>
                  </a:lnTo>
                  <a:lnTo>
                    <a:pt x="1159468" y="1288502"/>
                  </a:lnTo>
                  <a:lnTo>
                    <a:pt x="1160783" y="1288502"/>
                  </a:lnTo>
                  <a:lnTo>
                    <a:pt x="1162098" y="1266666"/>
                  </a:lnTo>
                  <a:lnTo>
                    <a:pt x="1163411" y="1201149"/>
                  </a:lnTo>
                  <a:lnTo>
                    <a:pt x="1164726" y="1266666"/>
                  </a:lnTo>
                  <a:lnTo>
                    <a:pt x="1166041" y="1288502"/>
                  </a:lnTo>
                  <a:lnTo>
                    <a:pt x="1167355" y="1288502"/>
                  </a:lnTo>
                  <a:lnTo>
                    <a:pt x="1168669" y="1310342"/>
                  </a:lnTo>
                  <a:lnTo>
                    <a:pt x="1169984" y="1266666"/>
                  </a:lnTo>
                  <a:lnTo>
                    <a:pt x="1171299" y="1244825"/>
                  </a:lnTo>
                  <a:lnTo>
                    <a:pt x="1172613" y="1310342"/>
                  </a:lnTo>
                  <a:lnTo>
                    <a:pt x="1173886" y="1244825"/>
                  </a:lnTo>
                  <a:lnTo>
                    <a:pt x="1175201" y="1266666"/>
                  </a:lnTo>
                  <a:lnTo>
                    <a:pt x="1176515" y="1266666"/>
                  </a:lnTo>
                  <a:lnTo>
                    <a:pt x="1177829" y="1310342"/>
                  </a:lnTo>
                  <a:lnTo>
                    <a:pt x="1179144" y="1288502"/>
                  </a:lnTo>
                  <a:lnTo>
                    <a:pt x="1180459" y="1310342"/>
                  </a:lnTo>
                  <a:lnTo>
                    <a:pt x="1181773" y="1266666"/>
                  </a:lnTo>
                  <a:lnTo>
                    <a:pt x="1183087" y="1310342"/>
                  </a:lnTo>
                  <a:lnTo>
                    <a:pt x="1184402" y="1244825"/>
                  </a:lnTo>
                  <a:lnTo>
                    <a:pt x="1185717" y="1266666"/>
                  </a:lnTo>
                  <a:lnTo>
                    <a:pt x="1187030" y="1266666"/>
                  </a:lnTo>
                  <a:lnTo>
                    <a:pt x="1188345" y="1266666"/>
                  </a:lnTo>
                  <a:lnTo>
                    <a:pt x="1189660" y="1310342"/>
                  </a:lnTo>
                  <a:lnTo>
                    <a:pt x="1190974" y="1288502"/>
                  </a:lnTo>
                  <a:lnTo>
                    <a:pt x="1192288" y="1310342"/>
                  </a:lnTo>
                  <a:lnTo>
                    <a:pt x="1193562" y="1310342"/>
                  </a:lnTo>
                  <a:lnTo>
                    <a:pt x="1194877" y="1288502"/>
                  </a:lnTo>
                  <a:lnTo>
                    <a:pt x="1196190" y="1266666"/>
                  </a:lnTo>
                  <a:lnTo>
                    <a:pt x="1197505" y="1266666"/>
                  </a:lnTo>
                  <a:lnTo>
                    <a:pt x="1198820" y="1266666"/>
                  </a:lnTo>
                  <a:lnTo>
                    <a:pt x="1200134" y="1266666"/>
                  </a:lnTo>
                  <a:lnTo>
                    <a:pt x="1201448" y="1244825"/>
                  </a:lnTo>
                  <a:lnTo>
                    <a:pt x="1202763" y="1288502"/>
                  </a:lnTo>
                  <a:lnTo>
                    <a:pt x="1204078" y="1288502"/>
                  </a:lnTo>
                  <a:lnTo>
                    <a:pt x="1205392" y="1310342"/>
                  </a:lnTo>
                  <a:lnTo>
                    <a:pt x="1206706" y="1310342"/>
                  </a:lnTo>
                  <a:lnTo>
                    <a:pt x="1208021" y="1288502"/>
                  </a:lnTo>
                  <a:lnTo>
                    <a:pt x="1209336" y="1310342"/>
                  </a:lnTo>
                  <a:lnTo>
                    <a:pt x="1210650" y="1288502"/>
                  </a:lnTo>
                  <a:lnTo>
                    <a:pt x="1211964" y="1266666"/>
                  </a:lnTo>
                  <a:lnTo>
                    <a:pt x="1213238" y="1310342"/>
                  </a:lnTo>
                  <a:lnTo>
                    <a:pt x="1214552" y="1288502"/>
                  </a:lnTo>
                  <a:lnTo>
                    <a:pt x="1215866" y="1310342"/>
                  </a:lnTo>
                  <a:lnTo>
                    <a:pt x="1217181" y="1310342"/>
                  </a:lnTo>
                  <a:lnTo>
                    <a:pt x="1218496" y="1310342"/>
                  </a:lnTo>
                  <a:lnTo>
                    <a:pt x="1219810" y="1266666"/>
                  </a:lnTo>
                  <a:lnTo>
                    <a:pt x="1221124" y="1310342"/>
                  </a:lnTo>
                  <a:lnTo>
                    <a:pt x="1222439" y="1310342"/>
                  </a:lnTo>
                  <a:lnTo>
                    <a:pt x="1223753" y="1288502"/>
                  </a:lnTo>
                  <a:lnTo>
                    <a:pt x="1225067" y="1310342"/>
                  </a:lnTo>
                  <a:lnTo>
                    <a:pt x="1226382" y="1310342"/>
                  </a:lnTo>
                  <a:lnTo>
                    <a:pt x="1227697" y="1244825"/>
                  </a:lnTo>
                  <a:lnTo>
                    <a:pt x="1229011" y="1310342"/>
                  </a:lnTo>
                  <a:lnTo>
                    <a:pt x="1230325" y="1310342"/>
                  </a:lnTo>
                  <a:lnTo>
                    <a:pt x="1231640" y="1310342"/>
                  </a:lnTo>
                  <a:lnTo>
                    <a:pt x="1232914" y="1288502"/>
                  </a:lnTo>
                  <a:lnTo>
                    <a:pt x="1234227" y="1310342"/>
                  </a:lnTo>
                  <a:lnTo>
                    <a:pt x="1235542" y="1310342"/>
                  </a:lnTo>
                  <a:lnTo>
                    <a:pt x="1236857" y="1288502"/>
                  </a:lnTo>
                  <a:lnTo>
                    <a:pt x="1238171" y="1310342"/>
                  </a:lnTo>
                  <a:lnTo>
                    <a:pt x="1239485" y="1310342"/>
                  </a:lnTo>
                  <a:lnTo>
                    <a:pt x="1240800" y="1310342"/>
                  </a:lnTo>
                  <a:lnTo>
                    <a:pt x="1242115" y="1310342"/>
                  </a:lnTo>
                  <a:lnTo>
                    <a:pt x="1243429" y="1310342"/>
                  </a:lnTo>
                  <a:lnTo>
                    <a:pt x="1244743" y="1310342"/>
                  </a:lnTo>
                  <a:lnTo>
                    <a:pt x="1246058" y="1310342"/>
                  </a:lnTo>
                  <a:lnTo>
                    <a:pt x="1247372" y="1310342"/>
                  </a:lnTo>
                  <a:lnTo>
                    <a:pt x="1248686" y="1310342"/>
                  </a:lnTo>
                  <a:lnTo>
                    <a:pt x="1250001" y="1310342"/>
                  </a:lnTo>
                  <a:lnTo>
                    <a:pt x="1251316" y="1310342"/>
                  </a:lnTo>
                  <a:lnTo>
                    <a:pt x="1252589" y="1310342"/>
                  </a:lnTo>
                  <a:lnTo>
                    <a:pt x="1253903" y="1288502"/>
                  </a:lnTo>
                  <a:lnTo>
                    <a:pt x="1255218" y="1310342"/>
                  </a:lnTo>
                  <a:lnTo>
                    <a:pt x="1256533" y="1310342"/>
                  </a:lnTo>
                  <a:lnTo>
                    <a:pt x="1257846" y="1310342"/>
                  </a:lnTo>
                  <a:lnTo>
                    <a:pt x="1259161" y="1310342"/>
                  </a:lnTo>
                  <a:lnTo>
                    <a:pt x="1260476" y="1310342"/>
                  </a:lnTo>
                  <a:lnTo>
                    <a:pt x="1261790" y="1310342"/>
                  </a:lnTo>
                  <a:lnTo>
                    <a:pt x="1263104" y="1310342"/>
                  </a:lnTo>
                  <a:lnTo>
                    <a:pt x="1264419" y="1310342"/>
                  </a:lnTo>
                  <a:lnTo>
                    <a:pt x="1265734" y="1310342"/>
                  </a:lnTo>
                  <a:lnTo>
                    <a:pt x="1267048" y="1310342"/>
                  </a:lnTo>
                  <a:lnTo>
                    <a:pt x="1268362" y="1310342"/>
                  </a:lnTo>
                  <a:lnTo>
                    <a:pt x="1269677" y="1288502"/>
                  </a:lnTo>
                  <a:lnTo>
                    <a:pt x="1270991" y="1266666"/>
                  </a:lnTo>
                  <a:lnTo>
                    <a:pt x="1272264" y="1310342"/>
                  </a:lnTo>
                  <a:lnTo>
                    <a:pt x="1273579" y="1310342"/>
                  </a:lnTo>
                  <a:lnTo>
                    <a:pt x="1274894" y="1310342"/>
                  </a:lnTo>
                  <a:lnTo>
                    <a:pt x="1276208" y="1310342"/>
                  </a:lnTo>
                  <a:lnTo>
                    <a:pt x="1277522" y="1310342"/>
                  </a:lnTo>
                  <a:lnTo>
                    <a:pt x="1278837" y="1310342"/>
                  </a:lnTo>
                  <a:lnTo>
                    <a:pt x="1280152" y="1310342"/>
                  </a:lnTo>
                  <a:lnTo>
                    <a:pt x="1281465" y="1310342"/>
                  </a:lnTo>
                  <a:lnTo>
                    <a:pt x="1282780" y="1310342"/>
                  </a:lnTo>
                  <a:lnTo>
                    <a:pt x="1284095" y="1310342"/>
                  </a:lnTo>
                  <a:lnTo>
                    <a:pt x="1285409" y="1310342"/>
                  </a:lnTo>
                  <a:lnTo>
                    <a:pt x="1286723" y="1310342"/>
                  </a:lnTo>
                  <a:lnTo>
                    <a:pt x="1288038" y="1310342"/>
                  </a:lnTo>
                  <a:lnTo>
                    <a:pt x="1289353" y="1310342"/>
                  </a:lnTo>
                  <a:lnTo>
                    <a:pt x="1290667" y="1310342"/>
                  </a:lnTo>
                  <a:lnTo>
                    <a:pt x="1291981" y="1310342"/>
                  </a:lnTo>
                  <a:lnTo>
                    <a:pt x="1293255" y="1310342"/>
                  </a:lnTo>
                  <a:lnTo>
                    <a:pt x="1294570" y="1310342"/>
                  </a:lnTo>
                  <a:lnTo>
                    <a:pt x="1295883" y="1310342"/>
                  </a:lnTo>
                  <a:lnTo>
                    <a:pt x="1297198" y="1310342"/>
                  </a:lnTo>
                  <a:lnTo>
                    <a:pt x="1298513" y="1310342"/>
                  </a:lnTo>
                  <a:lnTo>
                    <a:pt x="1299827" y="1310342"/>
                  </a:lnTo>
                  <a:lnTo>
                    <a:pt x="1301141" y="1310342"/>
                  </a:lnTo>
                  <a:lnTo>
                    <a:pt x="1302456" y="1310342"/>
                  </a:lnTo>
                  <a:lnTo>
                    <a:pt x="1303771" y="1310342"/>
                  </a:lnTo>
                  <a:lnTo>
                    <a:pt x="1305084" y="1266666"/>
                  </a:lnTo>
                  <a:lnTo>
                    <a:pt x="1306399" y="1310342"/>
                  </a:lnTo>
                  <a:lnTo>
                    <a:pt x="1307714" y="1310342"/>
                  </a:lnTo>
                  <a:lnTo>
                    <a:pt x="1309028" y="1310342"/>
                  </a:lnTo>
                  <a:lnTo>
                    <a:pt x="1310342" y="1310342"/>
                  </a:lnTo>
                  <a:lnTo>
                    <a:pt x="1311657" y="1310342"/>
                  </a:lnTo>
                  <a:lnTo>
                    <a:pt x="1312931" y="1310342"/>
                  </a:lnTo>
                  <a:lnTo>
                    <a:pt x="1314244" y="1310342"/>
                  </a:lnTo>
                  <a:lnTo>
                    <a:pt x="1314779" y="1310342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381C022-DFF9-2DCA-7EA6-F792149151BA}"/>
                </a:ext>
              </a:extLst>
            </p:cNvPr>
            <p:cNvSpPr/>
            <p:nvPr/>
          </p:nvSpPr>
          <p:spPr>
            <a:xfrm>
              <a:off x="8198955" y="2955690"/>
              <a:ext cx="1314778" cy="589654"/>
            </a:xfrm>
            <a:custGeom>
              <a:avLst/>
              <a:gdLst>
                <a:gd name="connsiteX0" fmla="*/ 0 w 1314778"/>
                <a:gd name="connsiteY0" fmla="*/ 589654 h 589654"/>
                <a:gd name="connsiteX1" fmla="*/ 1232 w 1314778"/>
                <a:gd name="connsiteY1" fmla="*/ 589654 h 589654"/>
                <a:gd name="connsiteX2" fmla="*/ 2547 w 1314778"/>
                <a:gd name="connsiteY2" fmla="*/ 589654 h 589654"/>
                <a:gd name="connsiteX3" fmla="*/ 3861 w 1314778"/>
                <a:gd name="connsiteY3" fmla="*/ 589654 h 589654"/>
                <a:gd name="connsiteX4" fmla="*/ 5135 w 1314778"/>
                <a:gd name="connsiteY4" fmla="*/ 589654 h 589654"/>
                <a:gd name="connsiteX5" fmla="*/ 6449 w 1314778"/>
                <a:gd name="connsiteY5" fmla="*/ 589654 h 589654"/>
                <a:gd name="connsiteX6" fmla="*/ 7764 w 1314778"/>
                <a:gd name="connsiteY6" fmla="*/ 589654 h 589654"/>
                <a:gd name="connsiteX7" fmla="*/ 9078 w 1314778"/>
                <a:gd name="connsiteY7" fmla="*/ 589654 h 589654"/>
                <a:gd name="connsiteX8" fmla="*/ 10392 w 1314778"/>
                <a:gd name="connsiteY8" fmla="*/ 589654 h 589654"/>
                <a:gd name="connsiteX9" fmla="*/ 11707 w 1314778"/>
                <a:gd name="connsiteY9" fmla="*/ 589654 h 589654"/>
                <a:gd name="connsiteX10" fmla="*/ 13021 w 1314778"/>
                <a:gd name="connsiteY10" fmla="*/ 589654 h 589654"/>
                <a:gd name="connsiteX11" fmla="*/ 14336 w 1314778"/>
                <a:gd name="connsiteY11" fmla="*/ 589654 h 589654"/>
                <a:gd name="connsiteX12" fmla="*/ 15650 w 1314778"/>
                <a:gd name="connsiteY12" fmla="*/ 589654 h 589654"/>
                <a:gd name="connsiteX13" fmla="*/ 16965 w 1314778"/>
                <a:gd name="connsiteY13" fmla="*/ 589654 h 589654"/>
                <a:gd name="connsiteX14" fmla="*/ 18279 w 1314778"/>
                <a:gd name="connsiteY14" fmla="*/ 589654 h 589654"/>
                <a:gd name="connsiteX15" fmla="*/ 19594 w 1314778"/>
                <a:gd name="connsiteY15" fmla="*/ 589654 h 589654"/>
                <a:gd name="connsiteX16" fmla="*/ 20908 w 1314778"/>
                <a:gd name="connsiteY16" fmla="*/ 589654 h 589654"/>
                <a:gd name="connsiteX17" fmla="*/ 22223 w 1314778"/>
                <a:gd name="connsiteY17" fmla="*/ 589654 h 589654"/>
                <a:gd name="connsiteX18" fmla="*/ 23537 w 1314778"/>
                <a:gd name="connsiteY18" fmla="*/ 589654 h 589654"/>
                <a:gd name="connsiteX19" fmla="*/ 24852 w 1314778"/>
                <a:gd name="connsiteY19" fmla="*/ 589654 h 589654"/>
                <a:gd name="connsiteX20" fmla="*/ 26125 w 1314778"/>
                <a:gd name="connsiteY20" fmla="*/ 589654 h 589654"/>
                <a:gd name="connsiteX21" fmla="*/ 27439 w 1314778"/>
                <a:gd name="connsiteY21" fmla="*/ 589654 h 589654"/>
                <a:gd name="connsiteX22" fmla="*/ 28754 w 1314778"/>
                <a:gd name="connsiteY22" fmla="*/ 589654 h 589654"/>
                <a:gd name="connsiteX23" fmla="*/ 30068 w 1314778"/>
                <a:gd name="connsiteY23" fmla="*/ 589654 h 589654"/>
                <a:gd name="connsiteX24" fmla="*/ 31383 w 1314778"/>
                <a:gd name="connsiteY24" fmla="*/ 589654 h 589654"/>
                <a:gd name="connsiteX25" fmla="*/ 32697 w 1314778"/>
                <a:gd name="connsiteY25" fmla="*/ 589654 h 589654"/>
                <a:gd name="connsiteX26" fmla="*/ 34012 w 1314778"/>
                <a:gd name="connsiteY26" fmla="*/ 589654 h 589654"/>
                <a:gd name="connsiteX27" fmla="*/ 35326 w 1314778"/>
                <a:gd name="connsiteY27" fmla="*/ 589654 h 589654"/>
                <a:gd name="connsiteX28" fmla="*/ 36640 w 1314778"/>
                <a:gd name="connsiteY28" fmla="*/ 589654 h 589654"/>
                <a:gd name="connsiteX29" fmla="*/ 37955 w 1314778"/>
                <a:gd name="connsiteY29" fmla="*/ 589654 h 589654"/>
                <a:gd name="connsiteX30" fmla="*/ 39269 w 1314778"/>
                <a:gd name="connsiteY30" fmla="*/ 589654 h 589654"/>
                <a:gd name="connsiteX31" fmla="*/ 40584 w 1314778"/>
                <a:gd name="connsiteY31" fmla="*/ 589654 h 589654"/>
                <a:gd name="connsiteX32" fmla="*/ 41898 w 1314778"/>
                <a:gd name="connsiteY32" fmla="*/ 589654 h 589654"/>
                <a:gd name="connsiteX33" fmla="*/ 43213 w 1314778"/>
                <a:gd name="connsiteY33" fmla="*/ 589654 h 589654"/>
                <a:gd name="connsiteX34" fmla="*/ 44527 w 1314778"/>
                <a:gd name="connsiteY34" fmla="*/ 589654 h 589654"/>
                <a:gd name="connsiteX35" fmla="*/ 45800 w 1314778"/>
                <a:gd name="connsiteY35" fmla="*/ 589654 h 589654"/>
                <a:gd name="connsiteX36" fmla="*/ 47115 w 1314778"/>
                <a:gd name="connsiteY36" fmla="*/ 589654 h 589654"/>
                <a:gd name="connsiteX37" fmla="*/ 48429 w 1314778"/>
                <a:gd name="connsiteY37" fmla="*/ 589654 h 589654"/>
                <a:gd name="connsiteX38" fmla="*/ 49744 w 1314778"/>
                <a:gd name="connsiteY38" fmla="*/ 589654 h 589654"/>
                <a:gd name="connsiteX39" fmla="*/ 51058 w 1314778"/>
                <a:gd name="connsiteY39" fmla="*/ 589654 h 589654"/>
                <a:gd name="connsiteX40" fmla="*/ 52373 w 1314778"/>
                <a:gd name="connsiteY40" fmla="*/ 589654 h 589654"/>
                <a:gd name="connsiteX41" fmla="*/ 53687 w 1314778"/>
                <a:gd name="connsiteY41" fmla="*/ 589654 h 589654"/>
                <a:gd name="connsiteX42" fmla="*/ 55002 w 1314778"/>
                <a:gd name="connsiteY42" fmla="*/ 589654 h 589654"/>
                <a:gd name="connsiteX43" fmla="*/ 56316 w 1314778"/>
                <a:gd name="connsiteY43" fmla="*/ 589654 h 589654"/>
                <a:gd name="connsiteX44" fmla="*/ 57631 w 1314778"/>
                <a:gd name="connsiteY44" fmla="*/ 589654 h 589654"/>
                <a:gd name="connsiteX45" fmla="*/ 58945 w 1314778"/>
                <a:gd name="connsiteY45" fmla="*/ 589654 h 589654"/>
                <a:gd name="connsiteX46" fmla="*/ 60259 w 1314778"/>
                <a:gd name="connsiteY46" fmla="*/ 589654 h 589654"/>
                <a:gd name="connsiteX47" fmla="*/ 61574 w 1314778"/>
                <a:gd name="connsiteY47" fmla="*/ 589654 h 589654"/>
                <a:gd name="connsiteX48" fmla="*/ 62888 w 1314778"/>
                <a:gd name="connsiteY48" fmla="*/ 589654 h 589654"/>
                <a:gd name="connsiteX49" fmla="*/ 64203 w 1314778"/>
                <a:gd name="connsiteY49" fmla="*/ 589654 h 589654"/>
                <a:gd name="connsiteX50" fmla="*/ 65476 w 1314778"/>
                <a:gd name="connsiteY50" fmla="*/ 589654 h 589654"/>
                <a:gd name="connsiteX51" fmla="*/ 66791 w 1314778"/>
                <a:gd name="connsiteY51" fmla="*/ 589654 h 589654"/>
                <a:gd name="connsiteX52" fmla="*/ 68105 w 1314778"/>
                <a:gd name="connsiteY52" fmla="*/ 589654 h 589654"/>
                <a:gd name="connsiteX53" fmla="*/ 69419 w 1314778"/>
                <a:gd name="connsiteY53" fmla="*/ 589654 h 589654"/>
                <a:gd name="connsiteX54" fmla="*/ 70734 w 1314778"/>
                <a:gd name="connsiteY54" fmla="*/ 589654 h 589654"/>
                <a:gd name="connsiteX55" fmla="*/ 72048 w 1314778"/>
                <a:gd name="connsiteY55" fmla="*/ 589654 h 589654"/>
                <a:gd name="connsiteX56" fmla="*/ 73363 w 1314778"/>
                <a:gd name="connsiteY56" fmla="*/ 589654 h 589654"/>
                <a:gd name="connsiteX57" fmla="*/ 74677 w 1314778"/>
                <a:gd name="connsiteY57" fmla="*/ 589654 h 589654"/>
                <a:gd name="connsiteX58" fmla="*/ 75992 w 1314778"/>
                <a:gd name="connsiteY58" fmla="*/ 589654 h 589654"/>
                <a:gd name="connsiteX59" fmla="*/ 77306 w 1314778"/>
                <a:gd name="connsiteY59" fmla="*/ 589654 h 589654"/>
                <a:gd name="connsiteX60" fmla="*/ 78621 w 1314778"/>
                <a:gd name="connsiteY60" fmla="*/ 589654 h 589654"/>
                <a:gd name="connsiteX61" fmla="*/ 79935 w 1314778"/>
                <a:gd name="connsiteY61" fmla="*/ 589654 h 589654"/>
                <a:gd name="connsiteX62" fmla="*/ 81250 w 1314778"/>
                <a:gd name="connsiteY62" fmla="*/ 589654 h 589654"/>
                <a:gd name="connsiteX63" fmla="*/ 82564 w 1314778"/>
                <a:gd name="connsiteY63" fmla="*/ 589654 h 589654"/>
                <a:gd name="connsiteX64" fmla="*/ 83879 w 1314778"/>
                <a:gd name="connsiteY64" fmla="*/ 589654 h 589654"/>
                <a:gd name="connsiteX65" fmla="*/ 85152 w 1314778"/>
                <a:gd name="connsiteY65" fmla="*/ 589654 h 589654"/>
                <a:gd name="connsiteX66" fmla="*/ 86466 w 1314778"/>
                <a:gd name="connsiteY66" fmla="*/ 589654 h 589654"/>
                <a:gd name="connsiteX67" fmla="*/ 87781 w 1314778"/>
                <a:gd name="connsiteY67" fmla="*/ 589654 h 589654"/>
                <a:gd name="connsiteX68" fmla="*/ 89095 w 1314778"/>
                <a:gd name="connsiteY68" fmla="*/ 589654 h 589654"/>
                <a:gd name="connsiteX69" fmla="*/ 90410 w 1314778"/>
                <a:gd name="connsiteY69" fmla="*/ 589654 h 589654"/>
                <a:gd name="connsiteX70" fmla="*/ 91724 w 1314778"/>
                <a:gd name="connsiteY70" fmla="*/ 589654 h 589654"/>
                <a:gd name="connsiteX71" fmla="*/ 93039 w 1314778"/>
                <a:gd name="connsiteY71" fmla="*/ 589654 h 589654"/>
                <a:gd name="connsiteX72" fmla="*/ 94353 w 1314778"/>
                <a:gd name="connsiteY72" fmla="*/ 589654 h 589654"/>
                <a:gd name="connsiteX73" fmla="*/ 95667 w 1314778"/>
                <a:gd name="connsiteY73" fmla="*/ 589654 h 589654"/>
                <a:gd name="connsiteX74" fmla="*/ 96982 w 1314778"/>
                <a:gd name="connsiteY74" fmla="*/ 589654 h 589654"/>
                <a:gd name="connsiteX75" fmla="*/ 98296 w 1314778"/>
                <a:gd name="connsiteY75" fmla="*/ 589654 h 589654"/>
                <a:gd name="connsiteX76" fmla="*/ 99611 w 1314778"/>
                <a:gd name="connsiteY76" fmla="*/ 589654 h 589654"/>
                <a:gd name="connsiteX77" fmla="*/ 100925 w 1314778"/>
                <a:gd name="connsiteY77" fmla="*/ 589654 h 589654"/>
                <a:gd name="connsiteX78" fmla="*/ 102240 w 1314778"/>
                <a:gd name="connsiteY78" fmla="*/ 589654 h 589654"/>
                <a:gd name="connsiteX79" fmla="*/ 103554 w 1314778"/>
                <a:gd name="connsiteY79" fmla="*/ 589654 h 589654"/>
                <a:gd name="connsiteX80" fmla="*/ 104827 w 1314778"/>
                <a:gd name="connsiteY80" fmla="*/ 589654 h 589654"/>
                <a:gd name="connsiteX81" fmla="*/ 106142 w 1314778"/>
                <a:gd name="connsiteY81" fmla="*/ 589654 h 589654"/>
                <a:gd name="connsiteX82" fmla="*/ 107456 w 1314778"/>
                <a:gd name="connsiteY82" fmla="*/ 414943 h 589654"/>
                <a:gd name="connsiteX83" fmla="*/ 108771 w 1314778"/>
                <a:gd name="connsiteY83" fmla="*/ 524137 h 589654"/>
                <a:gd name="connsiteX84" fmla="*/ 110085 w 1314778"/>
                <a:gd name="connsiteY84" fmla="*/ 458620 h 589654"/>
                <a:gd name="connsiteX85" fmla="*/ 111400 w 1314778"/>
                <a:gd name="connsiteY85" fmla="*/ 458620 h 589654"/>
                <a:gd name="connsiteX86" fmla="*/ 112714 w 1314778"/>
                <a:gd name="connsiteY86" fmla="*/ 502297 h 589654"/>
                <a:gd name="connsiteX87" fmla="*/ 114029 w 1314778"/>
                <a:gd name="connsiteY87" fmla="*/ 502297 h 589654"/>
                <a:gd name="connsiteX88" fmla="*/ 115343 w 1314778"/>
                <a:gd name="connsiteY88" fmla="*/ 524137 h 589654"/>
                <a:gd name="connsiteX89" fmla="*/ 116658 w 1314778"/>
                <a:gd name="connsiteY89" fmla="*/ 414943 h 589654"/>
                <a:gd name="connsiteX90" fmla="*/ 117972 w 1314778"/>
                <a:gd name="connsiteY90" fmla="*/ 414943 h 589654"/>
                <a:gd name="connsiteX91" fmla="*/ 119287 w 1314778"/>
                <a:gd name="connsiteY91" fmla="*/ 545977 h 589654"/>
                <a:gd name="connsiteX92" fmla="*/ 120601 w 1314778"/>
                <a:gd name="connsiteY92" fmla="*/ 480460 h 589654"/>
                <a:gd name="connsiteX93" fmla="*/ 121915 w 1314778"/>
                <a:gd name="connsiteY93" fmla="*/ 502297 h 589654"/>
                <a:gd name="connsiteX94" fmla="*/ 123230 w 1314778"/>
                <a:gd name="connsiteY94" fmla="*/ 502297 h 589654"/>
                <a:gd name="connsiteX95" fmla="*/ 124503 w 1314778"/>
                <a:gd name="connsiteY95" fmla="*/ 414943 h 589654"/>
                <a:gd name="connsiteX96" fmla="*/ 125818 w 1314778"/>
                <a:gd name="connsiteY96" fmla="*/ 502297 h 589654"/>
                <a:gd name="connsiteX97" fmla="*/ 127132 w 1314778"/>
                <a:gd name="connsiteY97" fmla="*/ 414943 h 589654"/>
                <a:gd name="connsiteX98" fmla="*/ 128446 w 1314778"/>
                <a:gd name="connsiteY98" fmla="*/ 524137 h 589654"/>
                <a:gd name="connsiteX99" fmla="*/ 129761 w 1314778"/>
                <a:gd name="connsiteY99" fmla="*/ 458620 h 589654"/>
                <a:gd name="connsiteX100" fmla="*/ 131075 w 1314778"/>
                <a:gd name="connsiteY100" fmla="*/ 502297 h 589654"/>
                <a:gd name="connsiteX101" fmla="*/ 132390 w 1314778"/>
                <a:gd name="connsiteY101" fmla="*/ 393103 h 589654"/>
                <a:gd name="connsiteX102" fmla="*/ 133704 w 1314778"/>
                <a:gd name="connsiteY102" fmla="*/ 371262 h 589654"/>
                <a:gd name="connsiteX103" fmla="*/ 135019 w 1314778"/>
                <a:gd name="connsiteY103" fmla="*/ 436779 h 589654"/>
                <a:gd name="connsiteX104" fmla="*/ 136333 w 1314778"/>
                <a:gd name="connsiteY104" fmla="*/ 436779 h 589654"/>
                <a:gd name="connsiteX105" fmla="*/ 137648 w 1314778"/>
                <a:gd name="connsiteY105" fmla="*/ 436779 h 589654"/>
                <a:gd name="connsiteX106" fmla="*/ 138962 w 1314778"/>
                <a:gd name="connsiteY106" fmla="*/ 524137 h 589654"/>
                <a:gd name="connsiteX107" fmla="*/ 140277 w 1314778"/>
                <a:gd name="connsiteY107" fmla="*/ 393103 h 589654"/>
                <a:gd name="connsiteX108" fmla="*/ 141591 w 1314778"/>
                <a:gd name="connsiteY108" fmla="*/ 458620 h 589654"/>
                <a:gd name="connsiteX109" fmla="*/ 142906 w 1314778"/>
                <a:gd name="connsiteY109" fmla="*/ 414943 h 589654"/>
                <a:gd name="connsiteX110" fmla="*/ 144179 w 1314778"/>
                <a:gd name="connsiteY110" fmla="*/ 502297 h 589654"/>
                <a:gd name="connsiteX111" fmla="*/ 145493 w 1314778"/>
                <a:gd name="connsiteY111" fmla="*/ 480460 h 589654"/>
                <a:gd name="connsiteX112" fmla="*/ 146808 w 1314778"/>
                <a:gd name="connsiteY112" fmla="*/ 327586 h 589654"/>
                <a:gd name="connsiteX113" fmla="*/ 148122 w 1314778"/>
                <a:gd name="connsiteY113" fmla="*/ 480460 h 589654"/>
                <a:gd name="connsiteX114" fmla="*/ 149437 w 1314778"/>
                <a:gd name="connsiteY114" fmla="*/ 327586 h 589654"/>
                <a:gd name="connsiteX115" fmla="*/ 150751 w 1314778"/>
                <a:gd name="connsiteY115" fmla="*/ 545977 h 589654"/>
                <a:gd name="connsiteX116" fmla="*/ 152066 w 1314778"/>
                <a:gd name="connsiteY116" fmla="*/ 436779 h 589654"/>
                <a:gd name="connsiteX117" fmla="*/ 153380 w 1314778"/>
                <a:gd name="connsiteY117" fmla="*/ 436779 h 589654"/>
                <a:gd name="connsiteX118" fmla="*/ 154694 w 1314778"/>
                <a:gd name="connsiteY118" fmla="*/ 436779 h 589654"/>
                <a:gd name="connsiteX119" fmla="*/ 156009 w 1314778"/>
                <a:gd name="connsiteY119" fmla="*/ 458620 h 589654"/>
                <a:gd name="connsiteX120" fmla="*/ 157323 w 1314778"/>
                <a:gd name="connsiteY120" fmla="*/ 502297 h 589654"/>
                <a:gd name="connsiteX121" fmla="*/ 158638 w 1314778"/>
                <a:gd name="connsiteY121" fmla="*/ 524137 h 589654"/>
                <a:gd name="connsiteX122" fmla="*/ 159952 w 1314778"/>
                <a:gd name="connsiteY122" fmla="*/ 502297 h 589654"/>
                <a:gd name="connsiteX123" fmla="*/ 161267 w 1314778"/>
                <a:gd name="connsiteY123" fmla="*/ 545977 h 589654"/>
                <a:gd name="connsiteX124" fmla="*/ 162581 w 1314778"/>
                <a:gd name="connsiteY124" fmla="*/ 545977 h 589654"/>
                <a:gd name="connsiteX125" fmla="*/ 163854 w 1314778"/>
                <a:gd name="connsiteY125" fmla="*/ 545977 h 589654"/>
                <a:gd name="connsiteX126" fmla="*/ 165169 w 1314778"/>
                <a:gd name="connsiteY126" fmla="*/ 524137 h 589654"/>
                <a:gd name="connsiteX127" fmla="*/ 166483 w 1314778"/>
                <a:gd name="connsiteY127" fmla="*/ 567814 h 589654"/>
                <a:gd name="connsiteX128" fmla="*/ 167798 w 1314778"/>
                <a:gd name="connsiteY128" fmla="*/ 545977 h 589654"/>
                <a:gd name="connsiteX129" fmla="*/ 169112 w 1314778"/>
                <a:gd name="connsiteY129" fmla="*/ 502297 h 589654"/>
                <a:gd name="connsiteX130" fmla="*/ 170427 w 1314778"/>
                <a:gd name="connsiteY130" fmla="*/ 567814 h 589654"/>
                <a:gd name="connsiteX131" fmla="*/ 171741 w 1314778"/>
                <a:gd name="connsiteY131" fmla="*/ 524137 h 589654"/>
                <a:gd name="connsiteX132" fmla="*/ 173056 w 1314778"/>
                <a:gd name="connsiteY132" fmla="*/ 567814 h 589654"/>
                <a:gd name="connsiteX133" fmla="*/ 174370 w 1314778"/>
                <a:gd name="connsiteY133" fmla="*/ 480460 h 589654"/>
                <a:gd name="connsiteX134" fmla="*/ 175685 w 1314778"/>
                <a:gd name="connsiteY134" fmla="*/ 524137 h 589654"/>
                <a:gd name="connsiteX135" fmla="*/ 176999 w 1314778"/>
                <a:gd name="connsiteY135" fmla="*/ 502297 h 589654"/>
                <a:gd name="connsiteX136" fmla="*/ 178314 w 1314778"/>
                <a:gd name="connsiteY136" fmla="*/ 480460 h 589654"/>
                <a:gd name="connsiteX137" fmla="*/ 179628 w 1314778"/>
                <a:gd name="connsiteY137" fmla="*/ 502297 h 589654"/>
                <a:gd name="connsiteX138" fmla="*/ 180942 w 1314778"/>
                <a:gd name="connsiteY138" fmla="*/ 480460 h 589654"/>
                <a:gd name="connsiteX139" fmla="*/ 182257 w 1314778"/>
                <a:gd name="connsiteY139" fmla="*/ 414943 h 589654"/>
                <a:gd name="connsiteX140" fmla="*/ 183530 w 1314778"/>
                <a:gd name="connsiteY140" fmla="*/ 524137 h 589654"/>
                <a:gd name="connsiteX141" fmla="*/ 184845 w 1314778"/>
                <a:gd name="connsiteY141" fmla="*/ 480460 h 589654"/>
                <a:gd name="connsiteX142" fmla="*/ 186159 w 1314778"/>
                <a:gd name="connsiteY142" fmla="*/ 545977 h 589654"/>
                <a:gd name="connsiteX143" fmla="*/ 187473 w 1314778"/>
                <a:gd name="connsiteY143" fmla="*/ 458620 h 589654"/>
                <a:gd name="connsiteX144" fmla="*/ 188788 w 1314778"/>
                <a:gd name="connsiteY144" fmla="*/ 502297 h 589654"/>
                <a:gd name="connsiteX145" fmla="*/ 190102 w 1314778"/>
                <a:gd name="connsiteY145" fmla="*/ 436779 h 589654"/>
                <a:gd name="connsiteX146" fmla="*/ 191417 w 1314778"/>
                <a:gd name="connsiteY146" fmla="*/ 436779 h 589654"/>
                <a:gd name="connsiteX147" fmla="*/ 192731 w 1314778"/>
                <a:gd name="connsiteY147" fmla="*/ 502297 h 589654"/>
                <a:gd name="connsiteX148" fmla="*/ 194046 w 1314778"/>
                <a:gd name="connsiteY148" fmla="*/ 480460 h 589654"/>
                <a:gd name="connsiteX149" fmla="*/ 195360 w 1314778"/>
                <a:gd name="connsiteY149" fmla="*/ 436779 h 589654"/>
                <a:gd name="connsiteX150" fmla="*/ 196675 w 1314778"/>
                <a:gd name="connsiteY150" fmla="*/ 436779 h 589654"/>
                <a:gd name="connsiteX151" fmla="*/ 197989 w 1314778"/>
                <a:gd name="connsiteY151" fmla="*/ 502297 h 589654"/>
                <a:gd name="connsiteX152" fmla="*/ 199304 w 1314778"/>
                <a:gd name="connsiteY152" fmla="*/ 371262 h 589654"/>
                <a:gd name="connsiteX153" fmla="*/ 200618 w 1314778"/>
                <a:gd name="connsiteY153" fmla="*/ 371262 h 589654"/>
                <a:gd name="connsiteX154" fmla="*/ 201933 w 1314778"/>
                <a:gd name="connsiteY154" fmla="*/ 349426 h 589654"/>
                <a:gd name="connsiteX155" fmla="*/ 203206 w 1314778"/>
                <a:gd name="connsiteY155" fmla="*/ 283909 h 589654"/>
                <a:gd name="connsiteX156" fmla="*/ 204520 w 1314778"/>
                <a:gd name="connsiteY156" fmla="*/ 327586 h 589654"/>
                <a:gd name="connsiteX157" fmla="*/ 205835 w 1314778"/>
                <a:gd name="connsiteY157" fmla="*/ 327586 h 589654"/>
                <a:gd name="connsiteX158" fmla="*/ 207149 w 1314778"/>
                <a:gd name="connsiteY158" fmla="*/ 458620 h 589654"/>
                <a:gd name="connsiteX159" fmla="*/ 208464 w 1314778"/>
                <a:gd name="connsiteY159" fmla="*/ 349426 h 589654"/>
                <a:gd name="connsiteX160" fmla="*/ 209778 w 1314778"/>
                <a:gd name="connsiteY160" fmla="*/ 414943 h 589654"/>
                <a:gd name="connsiteX161" fmla="*/ 211093 w 1314778"/>
                <a:gd name="connsiteY161" fmla="*/ 414943 h 589654"/>
                <a:gd name="connsiteX162" fmla="*/ 212407 w 1314778"/>
                <a:gd name="connsiteY162" fmla="*/ 436779 h 589654"/>
                <a:gd name="connsiteX163" fmla="*/ 213721 w 1314778"/>
                <a:gd name="connsiteY163" fmla="*/ 349426 h 589654"/>
                <a:gd name="connsiteX164" fmla="*/ 215036 w 1314778"/>
                <a:gd name="connsiteY164" fmla="*/ 393103 h 589654"/>
                <a:gd name="connsiteX165" fmla="*/ 216350 w 1314778"/>
                <a:gd name="connsiteY165" fmla="*/ 262068 h 589654"/>
                <a:gd name="connsiteX166" fmla="*/ 217665 w 1314778"/>
                <a:gd name="connsiteY166" fmla="*/ 349426 h 589654"/>
                <a:gd name="connsiteX167" fmla="*/ 218979 w 1314778"/>
                <a:gd name="connsiteY167" fmla="*/ 371262 h 589654"/>
                <a:gd name="connsiteX168" fmla="*/ 220294 w 1314778"/>
                <a:gd name="connsiteY168" fmla="*/ 283909 h 589654"/>
                <a:gd name="connsiteX169" fmla="*/ 221608 w 1314778"/>
                <a:gd name="connsiteY169" fmla="*/ 305745 h 589654"/>
                <a:gd name="connsiteX170" fmla="*/ 222881 w 1314778"/>
                <a:gd name="connsiteY170" fmla="*/ 349426 h 589654"/>
                <a:gd name="connsiteX171" fmla="*/ 224196 w 1314778"/>
                <a:gd name="connsiteY171" fmla="*/ 436779 h 589654"/>
                <a:gd name="connsiteX172" fmla="*/ 225510 w 1314778"/>
                <a:gd name="connsiteY172" fmla="*/ 393103 h 589654"/>
                <a:gd name="connsiteX173" fmla="*/ 226825 w 1314778"/>
                <a:gd name="connsiteY173" fmla="*/ 262068 h 589654"/>
                <a:gd name="connsiteX174" fmla="*/ 228139 w 1314778"/>
                <a:gd name="connsiteY174" fmla="*/ 327586 h 589654"/>
                <a:gd name="connsiteX175" fmla="*/ 229454 w 1314778"/>
                <a:gd name="connsiteY175" fmla="*/ 283909 h 589654"/>
                <a:gd name="connsiteX176" fmla="*/ 230768 w 1314778"/>
                <a:gd name="connsiteY176" fmla="*/ 436779 h 589654"/>
                <a:gd name="connsiteX177" fmla="*/ 232083 w 1314778"/>
                <a:gd name="connsiteY177" fmla="*/ 262068 h 589654"/>
                <a:gd name="connsiteX178" fmla="*/ 233397 w 1314778"/>
                <a:gd name="connsiteY178" fmla="*/ 458620 h 589654"/>
                <a:gd name="connsiteX179" fmla="*/ 234712 w 1314778"/>
                <a:gd name="connsiteY179" fmla="*/ 327586 h 589654"/>
                <a:gd name="connsiteX180" fmla="*/ 236026 w 1314778"/>
                <a:gd name="connsiteY180" fmla="*/ 262068 h 589654"/>
                <a:gd name="connsiteX181" fmla="*/ 237341 w 1314778"/>
                <a:gd name="connsiteY181" fmla="*/ 87358 h 589654"/>
                <a:gd name="connsiteX182" fmla="*/ 238655 w 1314778"/>
                <a:gd name="connsiteY182" fmla="*/ 240228 h 589654"/>
                <a:gd name="connsiteX183" fmla="*/ 239969 w 1314778"/>
                <a:gd name="connsiteY183" fmla="*/ 196551 h 589654"/>
                <a:gd name="connsiteX184" fmla="*/ 241284 w 1314778"/>
                <a:gd name="connsiteY184" fmla="*/ 262068 h 589654"/>
                <a:gd name="connsiteX185" fmla="*/ 242598 w 1314778"/>
                <a:gd name="connsiteY185" fmla="*/ 240228 h 589654"/>
                <a:gd name="connsiteX186" fmla="*/ 243872 w 1314778"/>
                <a:gd name="connsiteY186" fmla="*/ 174711 h 589654"/>
                <a:gd name="connsiteX187" fmla="*/ 245186 w 1314778"/>
                <a:gd name="connsiteY187" fmla="*/ 196551 h 589654"/>
                <a:gd name="connsiteX188" fmla="*/ 246500 w 1314778"/>
                <a:gd name="connsiteY188" fmla="*/ 327586 h 589654"/>
                <a:gd name="connsiteX189" fmla="*/ 247815 w 1314778"/>
                <a:gd name="connsiteY189" fmla="*/ 152875 h 589654"/>
                <a:gd name="connsiteX190" fmla="*/ 249129 w 1314778"/>
                <a:gd name="connsiteY190" fmla="*/ 393103 h 589654"/>
                <a:gd name="connsiteX191" fmla="*/ 250444 w 1314778"/>
                <a:gd name="connsiteY191" fmla="*/ 262068 h 589654"/>
                <a:gd name="connsiteX192" fmla="*/ 251758 w 1314778"/>
                <a:gd name="connsiteY192" fmla="*/ 196551 h 589654"/>
                <a:gd name="connsiteX193" fmla="*/ 253073 w 1314778"/>
                <a:gd name="connsiteY193" fmla="*/ 0 h 589654"/>
                <a:gd name="connsiteX194" fmla="*/ 254387 w 1314778"/>
                <a:gd name="connsiteY194" fmla="*/ 43677 h 589654"/>
                <a:gd name="connsiteX195" fmla="*/ 255702 w 1314778"/>
                <a:gd name="connsiteY195" fmla="*/ 196551 h 589654"/>
                <a:gd name="connsiteX196" fmla="*/ 257016 w 1314778"/>
                <a:gd name="connsiteY196" fmla="*/ 0 h 589654"/>
                <a:gd name="connsiteX197" fmla="*/ 258331 w 1314778"/>
                <a:gd name="connsiteY197" fmla="*/ 43677 h 589654"/>
                <a:gd name="connsiteX198" fmla="*/ 259645 w 1314778"/>
                <a:gd name="connsiteY198" fmla="*/ 218392 h 589654"/>
                <a:gd name="connsiteX199" fmla="*/ 260960 w 1314778"/>
                <a:gd name="connsiteY199" fmla="*/ 218392 h 589654"/>
                <a:gd name="connsiteX200" fmla="*/ 262274 w 1314778"/>
                <a:gd name="connsiteY200" fmla="*/ 174711 h 589654"/>
                <a:gd name="connsiteX201" fmla="*/ 263547 w 1314778"/>
                <a:gd name="connsiteY201" fmla="*/ 240228 h 589654"/>
                <a:gd name="connsiteX202" fmla="*/ 264862 w 1314778"/>
                <a:gd name="connsiteY202" fmla="*/ 240228 h 589654"/>
                <a:gd name="connsiteX203" fmla="*/ 266176 w 1314778"/>
                <a:gd name="connsiteY203" fmla="*/ 109194 h 589654"/>
                <a:gd name="connsiteX204" fmla="*/ 267491 w 1314778"/>
                <a:gd name="connsiteY204" fmla="*/ 196551 h 589654"/>
                <a:gd name="connsiteX205" fmla="*/ 268805 w 1314778"/>
                <a:gd name="connsiteY205" fmla="*/ 152875 h 589654"/>
                <a:gd name="connsiteX206" fmla="*/ 270120 w 1314778"/>
                <a:gd name="connsiteY206" fmla="*/ 283909 h 589654"/>
                <a:gd name="connsiteX207" fmla="*/ 271434 w 1314778"/>
                <a:gd name="connsiteY207" fmla="*/ 262068 h 589654"/>
                <a:gd name="connsiteX208" fmla="*/ 272748 w 1314778"/>
                <a:gd name="connsiteY208" fmla="*/ 262068 h 589654"/>
                <a:gd name="connsiteX209" fmla="*/ 274063 w 1314778"/>
                <a:gd name="connsiteY209" fmla="*/ 262068 h 589654"/>
                <a:gd name="connsiteX210" fmla="*/ 275377 w 1314778"/>
                <a:gd name="connsiteY210" fmla="*/ 305745 h 589654"/>
                <a:gd name="connsiteX211" fmla="*/ 276692 w 1314778"/>
                <a:gd name="connsiteY211" fmla="*/ 196551 h 589654"/>
                <a:gd name="connsiteX212" fmla="*/ 278006 w 1314778"/>
                <a:gd name="connsiteY212" fmla="*/ 305745 h 589654"/>
                <a:gd name="connsiteX213" fmla="*/ 279321 w 1314778"/>
                <a:gd name="connsiteY213" fmla="*/ 240228 h 589654"/>
                <a:gd name="connsiteX214" fmla="*/ 280635 w 1314778"/>
                <a:gd name="connsiteY214" fmla="*/ 349426 h 589654"/>
                <a:gd name="connsiteX215" fmla="*/ 281950 w 1314778"/>
                <a:gd name="connsiteY215" fmla="*/ 262068 h 589654"/>
                <a:gd name="connsiteX216" fmla="*/ 283223 w 1314778"/>
                <a:gd name="connsiteY216" fmla="*/ 436779 h 589654"/>
                <a:gd name="connsiteX217" fmla="*/ 284537 w 1314778"/>
                <a:gd name="connsiteY217" fmla="*/ 414943 h 589654"/>
                <a:gd name="connsiteX218" fmla="*/ 285852 w 1314778"/>
                <a:gd name="connsiteY218" fmla="*/ 371262 h 589654"/>
                <a:gd name="connsiteX219" fmla="*/ 287166 w 1314778"/>
                <a:gd name="connsiteY219" fmla="*/ 458620 h 589654"/>
                <a:gd name="connsiteX220" fmla="*/ 288481 w 1314778"/>
                <a:gd name="connsiteY220" fmla="*/ 371262 h 589654"/>
                <a:gd name="connsiteX221" fmla="*/ 289795 w 1314778"/>
                <a:gd name="connsiteY221" fmla="*/ 414943 h 589654"/>
                <a:gd name="connsiteX222" fmla="*/ 291110 w 1314778"/>
                <a:gd name="connsiteY222" fmla="*/ 436779 h 589654"/>
                <a:gd name="connsiteX223" fmla="*/ 292424 w 1314778"/>
                <a:gd name="connsiteY223" fmla="*/ 305745 h 589654"/>
                <a:gd name="connsiteX224" fmla="*/ 293739 w 1314778"/>
                <a:gd name="connsiteY224" fmla="*/ 371262 h 589654"/>
                <a:gd name="connsiteX225" fmla="*/ 295053 w 1314778"/>
                <a:gd name="connsiteY225" fmla="*/ 414943 h 589654"/>
                <a:gd name="connsiteX226" fmla="*/ 296368 w 1314778"/>
                <a:gd name="connsiteY226" fmla="*/ 458620 h 589654"/>
                <a:gd name="connsiteX227" fmla="*/ 297682 w 1314778"/>
                <a:gd name="connsiteY227" fmla="*/ 480460 h 589654"/>
                <a:gd name="connsiteX228" fmla="*/ 298996 w 1314778"/>
                <a:gd name="connsiteY228" fmla="*/ 458620 h 589654"/>
                <a:gd name="connsiteX229" fmla="*/ 300311 w 1314778"/>
                <a:gd name="connsiteY229" fmla="*/ 458620 h 589654"/>
                <a:gd name="connsiteX230" fmla="*/ 301625 w 1314778"/>
                <a:gd name="connsiteY230" fmla="*/ 371262 h 589654"/>
                <a:gd name="connsiteX231" fmla="*/ 302899 w 1314778"/>
                <a:gd name="connsiteY231" fmla="*/ 393103 h 589654"/>
                <a:gd name="connsiteX232" fmla="*/ 304213 w 1314778"/>
                <a:gd name="connsiteY232" fmla="*/ 480460 h 589654"/>
                <a:gd name="connsiteX233" fmla="*/ 305528 w 1314778"/>
                <a:gd name="connsiteY233" fmla="*/ 371262 h 589654"/>
                <a:gd name="connsiteX234" fmla="*/ 306842 w 1314778"/>
                <a:gd name="connsiteY234" fmla="*/ 414943 h 589654"/>
                <a:gd name="connsiteX235" fmla="*/ 308156 w 1314778"/>
                <a:gd name="connsiteY235" fmla="*/ 589654 h 589654"/>
                <a:gd name="connsiteX236" fmla="*/ 309471 w 1314778"/>
                <a:gd name="connsiteY236" fmla="*/ 524137 h 589654"/>
                <a:gd name="connsiteX237" fmla="*/ 310785 w 1314778"/>
                <a:gd name="connsiteY237" fmla="*/ 524137 h 589654"/>
                <a:gd name="connsiteX238" fmla="*/ 312100 w 1314778"/>
                <a:gd name="connsiteY238" fmla="*/ 545977 h 589654"/>
                <a:gd name="connsiteX239" fmla="*/ 313414 w 1314778"/>
                <a:gd name="connsiteY239" fmla="*/ 480460 h 589654"/>
                <a:gd name="connsiteX240" fmla="*/ 314729 w 1314778"/>
                <a:gd name="connsiteY240" fmla="*/ 502297 h 589654"/>
                <a:gd name="connsiteX241" fmla="*/ 316043 w 1314778"/>
                <a:gd name="connsiteY241" fmla="*/ 567814 h 589654"/>
                <a:gd name="connsiteX242" fmla="*/ 317358 w 1314778"/>
                <a:gd name="connsiteY242" fmla="*/ 524137 h 589654"/>
                <a:gd name="connsiteX243" fmla="*/ 318672 w 1314778"/>
                <a:gd name="connsiteY243" fmla="*/ 545977 h 589654"/>
                <a:gd name="connsiteX244" fmla="*/ 319987 w 1314778"/>
                <a:gd name="connsiteY244" fmla="*/ 567814 h 589654"/>
                <a:gd name="connsiteX245" fmla="*/ 321301 w 1314778"/>
                <a:gd name="connsiteY245" fmla="*/ 545977 h 589654"/>
                <a:gd name="connsiteX246" fmla="*/ 322574 w 1314778"/>
                <a:gd name="connsiteY246" fmla="*/ 524137 h 589654"/>
                <a:gd name="connsiteX247" fmla="*/ 323889 w 1314778"/>
                <a:gd name="connsiteY247" fmla="*/ 480460 h 589654"/>
                <a:gd name="connsiteX248" fmla="*/ 325203 w 1314778"/>
                <a:gd name="connsiteY248" fmla="*/ 414943 h 589654"/>
                <a:gd name="connsiteX249" fmla="*/ 326518 w 1314778"/>
                <a:gd name="connsiteY249" fmla="*/ 480460 h 589654"/>
                <a:gd name="connsiteX250" fmla="*/ 327832 w 1314778"/>
                <a:gd name="connsiteY250" fmla="*/ 480460 h 589654"/>
                <a:gd name="connsiteX251" fmla="*/ 329147 w 1314778"/>
                <a:gd name="connsiteY251" fmla="*/ 524137 h 589654"/>
                <a:gd name="connsiteX252" fmla="*/ 330461 w 1314778"/>
                <a:gd name="connsiteY252" fmla="*/ 480460 h 589654"/>
                <a:gd name="connsiteX253" fmla="*/ 331775 w 1314778"/>
                <a:gd name="connsiteY253" fmla="*/ 545977 h 589654"/>
                <a:gd name="connsiteX254" fmla="*/ 333090 w 1314778"/>
                <a:gd name="connsiteY254" fmla="*/ 458620 h 589654"/>
                <a:gd name="connsiteX255" fmla="*/ 334404 w 1314778"/>
                <a:gd name="connsiteY255" fmla="*/ 414943 h 589654"/>
                <a:gd name="connsiteX256" fmla="*/ 335719 w 1314778"/>
                <a:gd name="connsiteY256" fmla="*/ 436779 h 589654"/>
                <a:gd name="connsiteX257" fmla="*/ 337033 w 1314778"/>
                <a:gd name="connsiteY257" fmla="*/ 524137 h 589654"/>
                <a:gd name="connsiteX258" fmla="*/ 338348 w 1314778"/>
                <a:gd name="connsiteY258" fmla="*/ 436779 h 589654"/>
                <a:gd name="connsiteX259" fmla="*/ 339662 w 1314778"/>
                <a:gd name="connsiteY259" fmla="*/ 458620 h 589654"/>
                <a:gd name="connsiteX260" fmla="*/ 340977 w 1314778"/>
                <a:gd name="connsiteY260" fmla="*/ 414943 h 589654"/>
                <a:gd name="connsiteX261" fmla="*/ 342250 w 1314778"/>
                <a:gd name="connsiteY261" fmla="*/ 567814 h 589654"/>
                <a:gd name="connsiteX262" fmla="*/ 343564 w 1314778"/>
                <a:gd name="connsiteY262" fmla="*/ 524137 h 589654"/>
                <a:gd name="connsiteX263" fmla="*/ 344879 w 1314778"/>
                <a:gd name="connsiteY263" fmla="*/ 524137 h 589654"/>
                <a:gd name="connsiteX264" fmla="*/ 346193 w 1314778"/>
                <a:gd name="connsiteY264" fmla="*/ 502297 h 589654"/>
                <a:gd name="connsiteX265" fmla="*/ 347508 w 1314778"/>
                <a:gd name="connsiteY265" fmla="*/ 524137 h 589654"/>
                <a:gd name="connsiteX266" fmla="*/ 348822 w 1314778"/>
                <a:gd name="connsiteY266" fmla="*/ 524137 h 589654"/>
                <a:gd name="connsiteX267" fmla="*/ 350137 w 1314778"/>
                <a:gd name="connsiteY267" fmla="*/ 502297 h 589654"/>
                <a:gd name="connsiteX268" fmla="*/ 351451 w 1314778"/>
                <a:gd name="connsiteY268" fmla="*/ 545977 h 589654"/>
                <a:gd name="connsiteX269" fmla="*/ 352766 w 1314778"/>
                <a:gd name="connsiteY269" fmla="*/ 567814 h 589654"/>
                <a:gd name="connsiteX270" fmla="*/ 354080 w 1314778"/>
                <a:gd name="connsiteY270" fmla="*/ 589654 h 589654"/>
                <a:gd name="connsiteX271" fmla="*/ 355395 w 1314778"/>
                <a:gd name="connsiteY271" fmla="*/ 545977 h 589654"/>
                <a:gd name="connsiteX272" fmla="*/ 356709 w 1314778"/>
                <a:gd name="connsiteY272" fmla="*/ 545977 h 589654"/>
                <a:gd name="connsiteX273" fmla="*/ 358023 w 1314778"/>
                <a:gd name="connsiteY273" fmla="*/ 589654 h 589654"/>
                <a:gd name="connsiteX274" fmla="*/ 359338 w 1314778"/>
                <a:gd name="connsiteY274" fmla="*/ 589654 h 589654"/>
                <a:gd name="connsiteX275" fmla="*/ 360652 w 1314778"/>
                <a:gd name="connsiteY275" fmla="*/ 589654 h 589654"/>
                <a:gd name="connsiteX276" fmla="*/ 361926 w 1314778"/>
                <a:gd name="connsiteY276" fmla="*/ 545977 h 589654"/>
                <a:gd name="connsiteX277" fmla="*/ 363240 w 1314778"/>
                <a:gd name="connsiteY277" fmla="*/ 589654 h 589654"/>
                <a:gd name="connsiteX278" fmla="*/ 364555 w 1314778"/>
                <a:gd name="connsiteY278" fmla="*/ 589654 h 589654"/>
                <a:gd name="connsiteX279" fmla="*/ 365869 w 1314778"/>
                <a:gd name="connsiteY279" fmla="*/ 589654 h 589654"/>
                <a:gd name="connsiteX280" fmla="*/ 367183 w 1314778"/>
                <a:gd name="connsiteY280" fmla="*/ 589654 h 589654"/>
                <a:gd name="connsiteX281" fmla="*/ 368498 w 1314778"/>
                <a:gd name="connsiteY281" fmla="*/ 589654 h 589654"/>
                <a:gd name="connsiteX282" fmla="*/ 369812 w 1314778"/>
                <a:gd name="connsiteY282" fmla="*/ 589654 h 589654"/>
                <a:gd name="connsiteX283" fmla="*/ 371127 w 1314778"/>
                <a:gd name="connsiteY283" fmla="*/ 589654 h 589654"/>
                <a:gd name="connsiteX284" fmla="*/ 372441 w 1314778"/>
                <a:gd name="connsiteY284" fmla="*/ 589654 h 589654"/>
                <a:gd name="connsiteX285" fmla="*/ 373756 w 1314778"/>
                <a:gd name="connsiteY285" fmla="*/ 589654 h 589654"/>
                <a:gd name="connsiteX286" fmla="*/ 375070 w 1314778"/>
                <a:gd name="connsiteY286" fmla="*/ 589654 h 589654"/>
                <a:gd name="connsiteX287" fmla="*/ 376385 w 1314778"/>
                <a:gd name="connsiteY287" fmla="*/ 589654 h 589654"/>
                <a:gd name="connsiteX288" fmla="*/ 377699 w 1314778"/>
                <a:gd name="connsiteY288" fmla="*/ 589654 h 589654"/>
                <a:gd name="connsiteX289" fmla="*/ 379014 w 1314778"/>
                <a:gd name="connsiteY289" fmla="*/ 589654 h 589654"/>
                <a:gd name="connsiteX290" fmla="*/ 380328 w 1314778"/>
                <a:gd name="connsiteY290" fmla="*/ 589654 h 589654"/>
                <a:gd name="connsiteX291" fmla="*/ 381601 w 1314778"/>
                <a:gd name="connsiteY291" fmla="*/ 589654 h 589654"/>
                <a:gd name="connsiteX292" fmla="*/ 382916 w 1314778"/>
                <a:gd name="connsiteY292" fmla="*/ 589654 h 589654"/>
                <a:gd name="connsiteX293" fmla="*/ 384230 w 1314778"/>
                <a:gd name="connsiteY293" fmla="*/ 589654 h 589654"/>
                <a:gd name="connsiteX294" fmla="*/ 385545 w 1314778"/>
                <a:gd name="connsiteY294" fmla="*/ 589654 h 589654"/>
                <a:gd name="connsiteX295" fmla="*/ 386859 w 1314778"/>
                <a:gd name="connsiteY295" fmla="*/ 589654 h 589654"/>
                <a:gd name="connsiteX296" fmla="*/ 388174 w 1314778"/>
                <a:gd name="connsiteY296" fmla="*/ 589654 h 589654"/>
                <a:gd name="connsiteX297" fmla="*/ 389488 w 1314778"/>
                <a:gd name="connsiteY297" fmla="*/ 589654 h 589654"/>
                <a:gd name="connsiteX298" fmla="*/ 390802 w 1314778"/>
                <a:gd name="connsiteY298" fmla="*/ 589654 h 589654"/>
                <a:gd name="connsiteX299" fmla="*/ 392117 w 1314778"/>
                <a:gd name="connsiteY299" fmla="*/ 589654 h 589654"/>
                <a:gd name="connsiteX300" fmla="*/ 393431 w 1314778"/>
                <a:gd name="connsiteY300" fmla="*/ 589654 h 589654"/>
                <a:gd name="connsiteX301" fmla="*/ 394746 w 1314778"/>
                <a:gd name="connsiteY301" fmla="*/ 589654 h 589654"/>
                <a:gd name="connsiteX302" fmla="*/ 396060 w 1314778"/>
                <a:gd name="connsiteY302" fmla="*/ 589654 h 589654"/>
                <a:gd name="connsiteX303" fmla="*/ 397375 w 1314778"/>
                <a:gd name="connsiteY303" fmla="*/ 589654 h 589654"/>
                <a:gd name="connsiteX304" fmla="*/ 398689 w 1314778"/>
                <a:gd name="connsiteY304" fmla="*/ 589654 h 589654"/>
                <a:gd name="connsiteX305" fmla="*/ 400004 w 1314778"/>
                <a:gd name="connsiteY305" fmla="*/ 589654 h 589654"/>
                <a:gd name="connsiteX306" fmla="*/ 401277 w 1314778"/>
                <a:gd name="connsiteY306" fmla="*/ 589654 h 589654"/>
                <a:gd name="connsiteX307" fmla="*/ 402591 w 1314778"/>
                <a:gd name="connsiteY307" fmla="*/ 589654 h 589654"/>
                <a:gd name="connsiteX308" fmla="*/ 403906 w 1314778"/>
                <a:gd name="connsiteY308" fmla="*/ 589654 h 589654"/>
                <a:gd name="connsiteX309" fmla="*/ 405220 w 1314778"/>
                <a:gd name="connsiteY309" fmla="*/ 589654 h 589654"/>
                <a:gd name="connsiteX310" fmla="*/ 406535 w 1314778"/>
                <a:gd name="connsiteY310" fmla="*/ 589654 h 589654"/>
                <a:gd name="connsiteX311" fmla="*/ 407849 w 1314778"/>
                <a:gd name="connsiteY311" fmla="*/ 589654 h 589654"/>
                <a:gd name="connsiteX312" fmla="*/ 409164 w 1314778"/>
                <a:gd name="connsiteY312" fmla="*/ 589654 h 589654"/>
                <a:gd name="connsiteX313" fmla="*/ 410478 w 1314778"/>
                <a:gd name="connsiteY313" fmla="*/ 589654 h 589654"/>
                <a:gd name="connsiteX314" fmla="*/ 411793 w 1314778"/>
                <a:gd name="connsiteY314" fmla="*/ 589654 h 589654"/>
                <a:gd name="connsiteX315" fmla="*/ 413107 w 1314778"/>
                <a:gd name="connsiteY315" fmla="*/ 589654 h 589654"/>
                <a:gd name="connsiteX316" fmla="*/ 414422 w 1314778"/>
                <a:gd name="connsiteY316" fmla="*/ 589654 h 589654"/>
                <a:gd name="connsiteX317" fmla="*/ 415736 w 1314778"/>
                <a:gd name="connsiteY317" fmla="*/ 589654 h 589654"/>
                <a:gd name="connsiteX318" fmla="*/ 417050 w 1314778"/>
                <a:gd name="connsiteY318" fmla="*/ 589654 h 589654"/>
                <a:gd name="connsiteX319" fmla="*/ 418365 w 1314778"/>
                <a:gd name="connsiteY319" fmla="*/ 589654 h 589654"/>
                <a:gd name="connsiteX320" fmla="*/ 419679 w 1314778"/>
                <a:gd name="connsiteY320" fmla="*/ 589654 h 589654"/>
                <a:gd name="connsiteX321" fmla="*/ 420953 w 1314778"/>
                <a:gd name="connsiteY321" fmla="*/ 589654 h 589654"/>
                <a:gd name="connsiteX322" fmla="*/ 422267 w 1314778"/>
                <a:gd name="connsiteY322" fmla="*/ 589654 h 589654"/>
                <a:gd name="connsiteX323" fmla="*/ 423582 w 1314778"/>
                <a:gd name="connsiteY323" fmla="*/ 589654 h 589654"/>
                <a:gd name="connsiteX324" fmla="*/ 424896 w 1314778"/>
                <a:gd name="connsiteY324" fmla="*/ 589654 h 589654"/>
                <a:gd name="connsiteX325" fmla="*/ 426210 w 1314778"/>
                <a:gd name="connsiteY325" fmla="*/ 589654 h 589654"/>
                <a:gd name="connsiteX326" fmla="*/ 427525 w 1314778"/>
                <a:gd name="connsiteY326" fmla="*/ 589654 h 589654"/>
                <a:gd name="connsiteX327" fmla="*/ 428839 w 1314778"/>
                <a:gd name="connsiteY327" fmla="*/ 589654 h 589654"/>
                <a:gd name="connsiteX328" fmla="*/ 430154 w 1314778"/>
                <a:gd name="connsiteY328" fmla="*/ 589654 h 589654"/>
                <a:gd name="connsiteX329" fmla="*/ 431468 w 1314778"/>
                <a:gd name="connsiteY329" fmla="*/ 589654 h 589654"/>
                <a:gd name="connsiteX330" fmla="*/ 432783 w 1314778"/>
                <a:gd name="connsiteY330" fmla="*/ 589654 h 589654"/>
                <a:gd name="connsiteX331" fmla="*/ 434097 w 1314778"/>
                <a:gd name="connsiteY331" fmla="*/ 589654 h 589654"/>
                <a:gd name="connsiteX332" fmla="*/ 435412 w 1314778"/>
                <a:gd name="connsiteY332" fmla="*/ 589654 h 589654"/>
                <a:gd name="connsiteX333" fmla="*/ 436726 w 1314778"/>
                <a:gd name="connsiteY333" fmla="*/ 589654 h 589654"/>
                <a:gd name="connsiteX334" fmla="*/ 438041 w 1314778"/>
                <a:gd name="connsiteY334" fmla="*/ 589654 h 589654"/>
                <a:gd name="connsiteX335" fmla="*/ 439355 w 1314778"/>
                <a:gd name="connsiteY335" fmla="*/ 589654 h 589654"/>
                <a:gd name="connsiteX336" fmla="*/ 440628 w 1314778"/>
                <a:gd name="connsiteY336" fmla="*/ 589654 h 589654"/>
                <a:gd name="connsiteX337" fmla="*/ 441943 w 1314778"/>
                <a:gd name="connsiteY337" fmla="*/ 589654 h 589654"/>
                <a:gd name="connsiteX338" fmla="*/ 443257 w 1314778"/>
                <a:gd name="connsiteY338" fmla="*/ 589654 h 589654"/>
                <a:gd name="connsiteX339" fmla="*/ 444572 w 1314778"/>
                <a:gd name="connsiteY339" fmla="*/ 589654 h 589654"/>
                <a:gd name="connsiteX340" fmla="*/ 445886 w 1314778"/>
                <a:gd name="connsiteY340" fmla="*/ 589654 h 589654"/>
                <a:gd name="connsiteX341" fmla="*/ 447201 w 1314778"/>
                <a:gd name="connsiteY341" fmla="*/ 589654 h 589654"/>
                <a:gd name="connsiteX342" fmla="*/ 448515 w 1314778"/>
                <a:gd name="connsiteY342" fmla="*/ 589654 h 589654"/>
                <a:gd name="connsiteX343" fmla="*/ 449829 w 1314778"/>
                <a:gd name="connsiteY343" fmla="*/ 589654 h 589654"/>
                <a:gd name="connsiteX344" fmla="*/ 451144 w 1314778"/>
                <a:gd name="connsiteY344" fmla="*/ 589654 h 589654"/>
                <a:gd name="connsiteX345" fmla="*/ 452458 w 1314778"/>
                <a:gd name="connsiteY345" fmla="*/ 589654 h 589654"/>
                <a:gd name="connsiteX346" fmla="*/ 453773 w 1314778"/>
                <a:gd name="connsiteY346" fmla="*/ 589654 h 589654"/>
                <a:gd name="connsiteX347" fmla="*/ 455087 w 1314778"/>
                <a:gd name="connsiteY347" fmla="*/ 589654 h 589654"/>
                <a:gd name="connsiteX348" fmla="*/ 456402 w 1314778"/>
                <a:gd name="connsiteY348" fmla="*/ 589654 h 589654"/>
                <a:gd name="connsiteX349" fmla="*/ 457716 w 1314778"/>
                <a:gd name="connsiteY349" fmla="*/ 589654 h 589654"/>
                <a:gd name="connsiteX350" fmla="*/ 459031 w 1314778"/>
                <a:gd name="connsiteY350" fmla="*/ 589654 h 589654"/>
                <a:gd name="connsiteX351" fmla="*/ 460345 w 1314778"/>
                <a:gd name="connsiteY351" fmla="*/ 589654 h 589654"/>
                <a:gd name="connsiteX352" fmla="*/ 461618 w 1314778"/>
                <a:gd name="connsiteY352" fmla="*/ 589654 h 589654"/>
                <a:gd name="connsiteX353" fmla="*/ 462933 w 1314778"/>
                <a:gd name="connsiteY353" fmla="*/ 589654 h 589654"/>
                <a:gd name="connsiteX354" fmla="*/ 464247 w 1314778"/>
                <a:gd name="connsiteY354" fmla="*/ 589654 h 589654"/>
                <a:gd name="connsiteX355" fmla="*/ 465562 w 1314778"/>
                <a:gd name="connsiteY355" fmla="*/ 589654 h 589654"/>
                <a:gd name="connsiteX356" fmla="*/ 466876 w 1314778"/>
                <a:gd name="connsiteY356" fmla="*/ 589654 h 589654"/>
                <a:gd name="connsiteX357" fmla="*/ 468191 w 1314778"/>
                <a:gd name="connsiteY357" fmla="*/ 589654 h 589654"/>
                <a:gd name="connsiteX358" fmla="*/ 469505 w 1314778"/>
                <a:gd name="connsiteY358" fmla="*/ 589654 h 589654"/>
                <a:gd name="connsiteX359" fmla="*/ 470820 w 1314778"/>
                <a:gd name="connsiteY359" fmla="*/ 589654 h 589654"/>
                <a:gd name="connsiteX360" fmla="*/ 472134 w 1314778"/>
                <a:gd name="connsiteY360" fmla="*/ 589654 h 589654"/>
                <a:gd name="connsiteX361" fmla="*/ 473449 w 1314778"/>
                <a:gd name="connsiteY361" fmla="*/ 589654 h 589654"/>
                <a:gd name="connsiteX362" fmla="*/ 474763 w 1314778"/>
                <a:gd name="connsiteY362" fmla="*/ 589654 h 589654"/>
                <a:gd name="connsiteX363" fmla="*/ 476077 w 1314778"/>
                <a:gd name="connsiteY363" fmla="*/ 589654 h 589654"/>
                <a:gd name="connsiteX364" fmla="*/ 477392 w 1314778"/>
                <a:gd name="connsiteY364" fmla="*/ 589654 h 589654"/>
                <a:gd name="connsiteX365" fmla="*/ 478706 w 1314778"/>
                <a:gd name="connsiteY365" fmla="*/ 589654 h 589654"/>
                <a:gd name="connsiteX366" fmla="*/ 480021 w 1314778"/>
                <a:gd name="connsiteY366" fmla="*/ 589654 h 589654"/>
                <a:gd name="connsiteX367" fmla="*/ 481294 w 1314778"/>
                <a:gd name="connsiteY367" fmla="*/ 589654 h 589654"/>
                <a:gd name="connsiteX368" fmla="*/ 482609 w 1314778"/>
                <a:gd name="connsiteY368" fmla="*/ 589654 h 589654"/>
                <a:gd name="connsiteX369" fmla="*/ 483923 w 1314778"/>
                <a:gd name="connsiteY369" fmla="*/ 589654 h 589654"/>
                <a:gd name="connsiteX370" fmla="*/ 485237 w 1314778"/>
                <a:gd name="connsiteY370" fmla="*/ 589654 h 589654"/>
                <a:gd name="connsiteX371" fmla="*/ 486552 w 1314778"/>
                <a:gd name="connsiteY371" fmla="*/ 589654 h 589654"/>
                <a:gd name="connsiteX372" fmla="*/ 487866 w 1314778"/>
                <a:gd name="connsiteY372" fmla="*/ 589654 h 589654"/>
                <a:gd name="connsiteX373" fmla="*/ 489181 w 1314778"/>
                <a:gd name="connsiteY373" fmla="*/ 589654 h 589654"/>
                <a:gd name="connsiteX374" fmla="*/ 490495 w 1314778"/>
                <a:gd name="connsiteY374" fmla="*/ 589654 h 589654"/>
                <a:gd name="connsiteX375" fmla="*/ 491810 w 1314778"/>
                <a:gd name="connsiteY375" fmla="*/ 589654 h 589654"/>
                <a:gd name="connsiteX376" fmla="*/ 493124 w 1314778"/>
                <a:gd name="connsiteY376" fmla="*/ 589654 h 589654"/>
                <a:gd name="connsiteX377" fmla="*/ 494439 w 1314778"/>
                <a:gd name="connsiteY377" fmla="*/ 589654 h 589654"/>
                <a:gd name="connsiteX378" fmla="*/ 495753 w 1314778"/>
                <a:gd name="connsiteY378" fmla="*/ 589654 h 589654"/>
                <a:gd name="connsiteX379" fmla="*/ 497068 w 1314778"/>
                <a:gd name="connsiteY379" fmla="*/ 589654 h 589654"/>
                <a:gd name="connsiteX380" fmla="*/ 498382 w 1314778"/>
                <a:gd name="connsiteY380" fmla="*/ 589654 h 589654"/>
                <a:gd name="connsiteX381" fmla="*/ 499696 w 1314778"/>
                <a:gd name="connsiteY381" fmla="*/ 589654 h 589654"/>
                <a:gd name="connsiteX382" fmla="*/ 500970 w 1314778"/>
                <a:gd name="connsiteY382" fmla="*/ 589654 h 589654"/>
                <a:gd name="connsiteX383" fmla="*/ 502284 w 1314778"/>
                <a:gd name="connsiteY383" fmla="*/ 589654 h 589654"/>
                <a:gd name="connsiteX384" fmla="*/ 503599 w 1314778"/>
                <a:gd name="connsiteY384" fmla="*/ 589654 h 589654"/>
                <a:gd name="connsiteX385" fmla="*/ 504913 w 1314778"/>
                <a:gd name="connsiteY385" fmla="*/ 589654 h 589654"/>
                <a:gd name="connsiteX386" fmla="*/ 506228 w 1314778"/>
                <a:gd name="connsiteY386" fmla="*/ 589654 h 589654"/>
                <a:gd name="connsiteX387" fmla="*/ 507542 w 1314778"/>
                <a:gd name="connsiteY387" fmla="*/ 589654 h 589654"/>
                <a:gd name="connsiteX388" fmla="*/ 508856 w 1314778"/>
                <a:gd name="connsiteY388" fmla="*/ 589654 h 589654"/>
                <a:gd name="connsiteX389" fmla="*/ 510171 w 1314778"/>
                <a:gd name="connsiteY389" fmla="*/ 589654 h 589654"/>
                <a:gd name="connsiteX390" fmla="*/ 511485 w 1314778"/>
                <a:gd name="connsiteY390" fmla="*/ 589654 h 589654"/>
                <a:gd name="connsiteX391" fmla="*/ 512800 w 1314778"/>
                <a:gd name="connsiteY391" fmla="*/ 589654 h 589654"/>
                <a:gd name="connsiteX392" fmla="*/ 514114 w 1314778"/>
                <a:gd name="connsiteY392" fmla="*/ 589654 h 589654"/>
                <a:gd name="connsiteX393" fmla="*/ 515429 w 1314778"/>
                <a:gd name="connsiteY393" fmla="*/ 589654 h 589654"/>
                <a:gd name="connsiteX394" fmla="*/ 516743 w 1314778"/>
                <a:gd name="connsiteY394" fmla="*/ 589654 h 589654"/>
                <a:gd name="connsiteX395" fmla="*/ 518058 w 1314778"/>
                <a:gd name="connsiteY395" fmla="*/ 589654 h 589654"/>
                <a:gd name="connsiteX396" fmla="*/ 519372 w 1314778"/>
                <a:gd name="connsiteY396" fmla="*/ 589654 h 589654"/>
                <a:gd name="connsiteX397" fmla="*/ 520645 w 1314778"/>
                <a:gd name="connsiteY397" fmla="*/ 589654 h 589654"/>
                <a:gd name="connsiteX398" fmla="*/ 521960 w 1314778"/>
                <a:gd name="connsiteY398" fmla="*/ 589654 h 589654"/>
                <a:gd name="connsiteX399" fmla="*/ 523274 w 1314778"/>
                <a:gd name="connsiteY399" fmla="*/ 589654 h 589654"/>
                <a:gd name="connsiteX400" fmla="*/ 524589 w 1314778"/>
                <a:gd name="connsiteY400" fmla="*/ 589654 h 589654"/>
                <a:gd name="connsiteX401" fmla="*/ 525903 w 1314778"/>
                <a:gd name="connsiteY401" fmla="*/ 589654 h 589654"/>
                <a:gd name="connsiteX402" fmla="*/ 527218 w 1314778"/>
                <a:gd name="connsiteY402" fmla="*/ 589654 h 589654"/>
                <a:gd name="connsiteX403" fmla="*/ 528532 w 1314778"/>
                <a:gd name="connsiteY403" fmla="*/ 589654 h 589654"/>
                <a:gd name="connsiteX404" fmla="*/ 529847 w 1314778"/>
                <a:gd name="connsiteY404" fmla="*/ 589654 h 589654"/>
                <a:gd name="connsiteX405" fmla="*/ 531161 w 1314778"/>
                <a:gd name="connsiteY405" fmla="*/ 589654 h 589654"/>
                <a:gd name="connsiteX406" fmla="*/ 532476 w 1314778"/>
                <a:gd name="connsiteY406" fmla="*/ 589654 h 589654"/>
                <a:gd name="connsiteX407" fmla="*/ 533790 w 1314778"/>
                <a:gd name="connsiteY407" fmla="*/ 589654 h 589654"/>
                <a:gd name="connsiteX408" fmla="*/ 535104 w 1314778"/>
                <a:gd name="connsiteY408" fmla="*/ 589654 h 589654"/>
                <a:gd name="connsiteX409" fmla="*/ 536419 w 1314778"/>
                <a:gd name="connsiteY409" fmla="*/ 589654 h 589654"/>
                <a:gd name="connsiteX410" fmla="*/ 537733 w 1314778"/>
                <a:gd name="connsiteY410" fmla="*/ 589654 h 589654"/>
                <a:gd name="connsiteX411" fmla="*/ 539048 w 1314778"/>
                <a:gd name="connsiteY411" fmla="*/ 589654 h 589654"/>
                <a:gd name="connsiteX412" fmla="*/ 540321 w 1314778"/>
                <a:gd name="connsiteY412" fmla="*/ 589654 h 589654"/>
                <a:gd name="connsiteX413" fmla="*/ 541636 w 1314778"/>
                <a:gd name="connsiteY413" fmla="*/ 589654 h 589654"/>
                <a:gd name="connsiteX414" fmla="*/ 542950 w 1314778"/>
                <a:gd name="connsiteY414" fmla="*/ 589654 h 589654"/>
                <a:gd name="connsiteX415" fmla="*/ 544264 w 1314778"/>
                <a:gd name="connsiteY415" fmla="*/ 589654 h 589654"/>
                <a:gd name="connsiteX416" fmla="*/ 545579 w 1314778"/>
                <a:gd name="connsiteY416" fmla="*/ 589654 h 589654"/>
                <a:gd name="connsiteX417" fmla="*/ 546893 w 1314778"/>
                <a:gd name="connsiteY417" fmla="*/ 589654 h 589654"/>
                <a:gd name="connsiteX418" fmla="*/ 548208 w 1314778"/>
                <a:gd name="connsiteY418" fmla="*/ 589654 h 589654"/>
                <a:gd name="connsiteX419" fmla="*/ 549522 w 1314778"/>
                <a:gd name="connsiteY419" fmla="*/ 589654 h 589654"/>
                <a:gd name="connsiteX420" fmla="*/ 550837 w 1314778"/>
                <a:gd name="connsiteY420" fmla="*/ 589654 h 589654"/>
                <a:gd name="connsiteX421" fmla="*/ 552151 w 1314778"/>
                <a:gd name="connsiteY421" fmla="*/ 589654 h 589654"/>
                <a:gd name="connsiteX422" fmla="*/ 553466 w 1314778"/>
                <a:gd name="connsiteY422" fmla="*/ 589654 h 589654"/>
                <a:gd name="connsiteX423" fmla="*/ 554780 w 1314778"/>
                <a:gd name="connsiteY423" fmla="*/ 589654 h 589654"/>
                <a:gd name="connsiteX424" fmla="*/ 556095 w 1314778"/>
                <a:gd name="connsiteY424" fmla="*/ 589654 h 589654"/>
                <a:gd name="connsiteX425" fmla="*/ 557409 w 1314778"/>
                <a:gd name="connsiteY425" fmla="*/ 589654 h 589654"/>
                <a:gd name="connsiteX426" fmla="*/ 558724 w 1314778"/>
                <a:gd name="connsiteY426" fmla="*/ 589654 h 589654"/>
                <a:gd name="connsiteX427" fmla="*/ 559997 w 1314778"/>
                <a:gd name="connsiteY427" fmla="*/ 589654 h 589654"/>
                <a:gd name="connsiteX428" fmla="*/ 561311 w 1314778"/>
                <a:gd name="connsiteY428" fmla="*/ 589654 h 589654"/>
                <a:gd name="connsiteX429" fmla="*/ 562626 w 1314778"/>
                <a:gd name="connsiteY429" fmla="*/ 589654 h 589654"/>
                <a:gd name="connsiteX430" fmla="*/ 563940 w 1314778"/>
                <a:gd name="connsiteY430" fmla="*/ 589654 h 589654"/>
                <a:gd name="connsiteX431" fmla="*/ 565255 w 1314778"/>
                <a:gd name="connsiteY431" fmla="*/ 589654 h 589654"/>
                <a:gd name="connsiteX432" fmla="*/ 566569 w 1314778"/>
                <a:gd name="connsiteY432" fmla="*/ 589654 h 589654"/>
                <a:gd name="connsiteX433" fmla="*/ 567884 w 1314778"/>
                <a:gd name="connsiteY433" fmla="*/ 589654 h 589654"/>
                <a:gd name="connsiteX434" fmla="*/ 569198 w 1314778"/>
                <a:gd name="connsiteY434" fmla="*/ 589654 h 589654"/>
                <a:gd name="connsiteX435" fmla="*/ 570512 w 1314778"/>
                <a:gd name="connsiteY435" fmla="*/ 589654 h 589654"/>
                <a:gd name="connsiteX436" fmla="*/ 571827 w 1314778"/>
                <a:gd name="connsiteY436" fmla="*/ 589654 h 589654"/>
                <a:gd name="connsiteX437" fmla="*/ 573141 w 1314778"/>
                <a:gd name="connsiteY437" fmla="*/ 589654 h 589654"/>
                <a:gd name="connsiteX438" fmla="*/ 574456 w 1314778"/>
                <a:gd name="connsiteY438" fmla="*/ 589654 h 589654"/>
                <a:gd name="connsiteX439" fmla="*/ 575770 w 1314778"/>
                <a:gd name="connsiteY439" fmla="*/ 589654 h 589654"/>
                <a:gd name="connsiteX440" fmla="*/ 577085 w 1314778"/>
                <a:gd name="connsiteY440" fmla="*/ 589654 h 589654"/>
                <a:gd name="connsiteX441" fmla="*/ 578399 w 1314778"/>
                <a:gd name="connsiteY441" fmla="*/ 589654 h 589654"/>
                <a:gd name="connsiteX442" fmla="*/ 579672 w 1314778"/>
                <a:gd name="connsiteY442" fmla="*/ 589654 h 589654"/>
                <a:gd name="connsiteX443" fmla="*/ 580987 w 1314778"/>
                <a:gd name="connsiteY443" fmla="*/ 589654 h 589654"/>
                <a:gd name="connsiteX444" fmla="*/ 582301 w 1314778"/>
                <a:gd name="connsiteY444" fmla="*/ 589654 h 589654"/>
                <a:gd name="connsiteX445" fmla="*/ 583616 w 1314778"/>
                <a:gd name="connsiteY445" fmla="*/ 589654 h 589654"/>
                <a:gd name="connsiteX446" fmla="*/ 584930 w 1314778"/>
                <a:gd name="connsiteY446" fmla="*/ 589654 h 589654"/>
                <a:gd name="connsiteX447" fmla="*/ 586245 w 1314778"/>
                <a:gd name="connsiteY447" fmla="*/ 589654 h 589654"/>
                <a:gd name="connsiteX448" fmla="*/ 587559 w 1314778"/>
                <a:gd name="connsiteY448" fmla="*/ 589654 h 589654"/>
                <a:gd name="connsiteX449" fmla="*/ 588874 w 1314778"/>
                <a:gd name="connsiteY449" fmla="*/ 589654 h 589654"/>
                <a:gd name="connsiteX450" fmla="*/ 590188 w 1314778"/>
                <a:gd name="connsiteY450" fmla="*/ 589654 h 589654"/>
                <a:gd name="connsiteX451" fmla="*/ 591503 w 1314778"/>
                <a:gd name="connsiteY451" fmla="*/ 589654 h 589654"/>
                <a:gd name="connsiteX452" fmla="*/ 592817 w 1314778"/>
                <a:gd name="connsiteY452" fmla="*/ 589654 h 589654"/>
                <a:gd name="connsiteX453" fmla="*/ 594131 w 1314778"/>
                <a:gd name="connsiteY453" fmla="*/ 589654 h 589654"/>
                <a:gd name="connsiteX454" fmla="*/ 595446 w 1314778"/>
                <a:gd name="connsiteY454" fmla="*/ 589654 h 589654"/>
                <a:gd name="connsiteX455" fmla="*/ 596760 w 1314778"/>
                <a:gd name="connsiteY455" fmla="*/ 589654 h 589654"/>
                <a:gd name="connsiteX456" fmla="*/ 598075 w 1314778"/>
                <a:gd name="connsiteY456" fmla="*/ 589654 h 589654"/>
                <a:gd name="connsiteX457" fmla="*/ 599348 w 1314778"/>
                <a:gd name="connsiteY457" fmla="*/ 589654 h 589654"/>
                <a:gd name="connsiteX458" fmla="*/ 600663 w 1314778"/>
                <a:gd name="connsiteY458" fmla="*/ 589654 h 589654"/>
                <a:gd name="connsiteX459" fmla="*/ 601977 w 1314778"/>
                <a:gd name="connsiteY459" fmla="*/ 589654 h 589654"/>
                <a:gd name="connsiteX460" fmla="*/ 603291 w 1314778"/>
                <a:gd name="connsiteY460" fmla="*/ 589654 h 589654"/>
                <a:gd name="connsiteX461" fmla="*/ 604606 w 1314778"/>
                <a:gd name="connsiteY461" fmla="*/ 589654 h 589654"/>
                <a:gd name="connsiteX462" fmla="*/ 605920 w 1314778"/>
                <a:gd name="connsiteY462" fmla="*/ 589654 h 589654"/>
                <a:gd name="connsiteX463" fmla="*/ 607235 w 1314778"/>
                <a:gd name="connsiteY463" fmla="*/ 589654 h 589654"/>
                <a:gd name="connsiteX464" fmla="*/ 608549 w 1314778"/>
                <a:gd name="connsiteY464" fmla="*/ 589654 h 589654"/>
                <a:gd name="connsiteX465" fmla="*/ 609864 w 1314778"/>
                <a:gd name="connsiteY465" fmla="*/ 589654 h 589654"/>
                <a:gd name="connsiteX466" fmla="*/ 611178 w 1314778"/>
                <a:gd name="connsiteY466" fmla="*/ 589654 h 589654"/>
                <a:gd name="connsiteX467" fmla="*/ 612493 w 1314778"/>
                <a:gd name="connsiteY467" fmla="*/ 589654 h 589654"/>
                <a:gd name="connsiteX468" fmla="*/ 613807 w 1314778"/>
                <a:gd name="connsiteY468" fmla="*/ 589654 h 589654"/>
                <a:gd name="connsiteX469" fmla="*/ 615122 w 1314778"/>
                <a:gd name="connsiteY469" fmla="*/ 589654 h 589654"/>
                <a:gd name="connsiteX470" fmla="*/ 616436 w 1314778"/>
                <a:gd name="connsiteY470" fmla="*/ 589654 h 589654"/>
                <a:gd name="connsiteX471" fmla="*/ 617751 w 1314778"/>
                <a:gd name="connsiteY471" fmla="*/ 589654 h 589654"/>
                <a:gd name="connsiteX472" fmla="*/ 619024 w 1314778"/>
                <a:gd name="connsiteY472" fmla="*/ 589654 h 589654"/>
                <a:gd name="connsiteX473" fmla="*/ 620338 w 1314778"/>
                <a:gd name="connsiteY473" fmla="*/ 589654 h 589654"/>
                <a:gd name="connsiteX474" fmla="*/ 621653 w 1314778"/>
                <a:gd name="connsiteY474" fmla="*/ 589654 h 589654"/>
                <a:gd name="connsiteX475" fmla="*/ 622967 w 1314778"/>
                <a:gd name="connsiteY475" fmla="*/ 589654 h 589654"/>
                <a:gd name="connsiteX476" fmla="*/ 624282 w 1314778"/>
                <a:gd name="connsiteY476" fmla="*/ 589654 h 589654"/>
                <a:gd name="connsiteX477" fmla="*/ 625596 w 1314778"/>
                <a:gd name="connsiteY477" fmla="*/ 589654 h 589654"/>
                <a:gd name="connsiteX478" fmla="*/ 626911 w 1314778"/>
                <a:gd name="connsiteY478" fmla="*/ 589654 h 589654"/>
                <a:gd name="connsiteX479" fmla="*/ 628225 w 1314778"/>
                <a:gd name="connsiteY479" fmla="*/ 589654 h 589654"/>
                <a:gd name="connsiteX480" fmla="*/ 629539 w 1314778"/>
                <a:gd name="connsiteY480" fmla="*/ 589654 h 589654"/>
                <a:gd name="connsiteX481" fmla="*/ 630854 w 1314778"/>
                <a:gd name="connsiteY481" fmla="*/ 589654 h 589654"/>
                <a:gd name="connsiteX482" fmla="*/ 632168 w 1314778"/>
                <a:gd name="connsiteY482" fmla="*/ 589654 h 589654"/>
                <a:gd name="connsiteX483" fmla="*/ 633483 w 1314778"/>
                <a:gd name="connsiteY483" fmla="*/ 589654 h 589654"/>
                <a:gd name="connsiteX484" fmla="*/ 634797 w 1314778"/>
                <a:gd name="connsiteY484" fmla="*/ 589654 h 589654"/>
                <a:gd name="connsiteX485" fmla="*/ 636112 w 1314778"/>
                <a:gd name="connsiteY485" fmla="*/ 589654 h 589654"/>
                <a:gd name="connsiteX486" fmla="*/ 637426 w 1314778"/>
                <a:gd name="connsiteY486" fmla="*/ 589654 h 589654"/>
                <a:gd name="connsiteX487" fmla="*/ 638699 w 1314778"/>
                <a:gd name="connsiteY487" fmla="*/ 589654 h 589654"/>
                <a:gd name="connsiteX488" fmla="*/ 640014 w 1314778"/>
                <a:gd name="connsiteY488" fmla="*/ 589654 h 589654"/>
                <a:gd name="connsiteX489" fmla="*/ 641328 w 1314778"/>
                <a:gd name="connsiteY489" fmla="*/ 589654 h 589654"/>
                <a:gd name="connsiteX490" fmla="*/ 642643 w 1314778"/>
                <a:gd name="connsiteY490" fmla="*/ 589654 h 589654"/>
                <a:gd name="connsiteX491" fmla="*/ 643957 w 1314778"/>
                <a:gd name="connsiteY491" fmla="*/ 589654 h 589654"/>
                <a:gd name="connsiteX492" fmla="*/ 645272 w 1314778"/>
                <a:gd name="connsiteY492" fmla="*/ 589654 h 589654"/>
                <a:gd name="connsiteX493" fmla="*/ 646586 w 1314778"/>
                <a:gd name="connsiteY493" fmla="*/ 589654 h 589654"/>
                <a:gd name="connsiteX494" fmla="*/ 647901 w 1314778"/>
                <a:gd name="connsiteY494" fmla="*/ 589654 h 589654"/>
                <a:gd name="connsiteX495" fmla="*/ 649215 w 1314778"/>
                <a:gd name="connsiteY495" fmla="*/ 589654 h 589654"/>
                <a:gd name="connsiteX496" fmla="*/ 650530 w 1314778"/>
                <a:gd name="connsiteY496" fmla="*/ 589654 h 589654"/>
                <a:gd name="connsiteX497" fmla="*/ 651844 w 1314778"/>
                <a:gd name="connsiteY497" fmla="*/ 589654 h 589654"/>
                <a:gd name="connsiteX498" fmla="*/ 653158 w 1314778"/>
                <a:gd name="connsiteY498" fmla="*/ 589654 h 589654"/>
                <a:gd name="connsiteX499" fmla="*/ 654473 w 1314778"/>
                <a:gd name="connsiteY499" fmla="*/ 589654 h 589654"/>
                <a:gd name="connsiteX500" fmla="*/ 655787 w 1314778"/>
                <a:gd name="connsiteY500" fmla="*/ 589654 h 589654"/>
                <a:gd name="connsiteX501" fmla="*/ 657102 w 1314778"/>
                <a:gd name="connsiteY501" fmla="*/ 589654 h 589654"/>
                <a:gd name="connsiteX502" fmla="*/ 658375 w 1314778"/>
                <a:gd name="connsiteY502" fmla="*/ 589654 h 589654"/>
                <a:gd name="connsiteX503" fmla="*/ 659690 w 1314778"/>
                <a:gd name="connsiteY503" fmla="*/ 589654 h 589654"/>
                <a:gd name="connsiteX504" fmla="*/ 661004 w 1314778"/>
                <a:gd name="connsiteY504" fmla="*/ 589654 h 589654"/>
                <a:gd name="connsiteX505" fmla="*/ 662318 w 1314778"/>
                <a:gd name="connsiteY505" fmla="*/ 589654 h 589654"/>
                <a:gd name="connsiteX506" fmla="*/ 663633 w 1314778"/>
                <a:gd name="connsiteY506" fmla="*/ 589654 h 589654"/>
                <a:gd name="connsiteX507" fmla="*/ 664947 w 1314778"/>
                <a:gd name="connsiteY507" fmla="*/ 589654 h 589654"/>
                <a:gd name="connsiteX508" fmla="*/ 666262 w 1314778"/>
                <a:gd name="connsiteY508" fmla="*/ 589654 h 589654"/>
                <a:gd name="connsiteX509" fmla="*/ 667576 w 1314778"/>
                <a:gd name="connsiteY509" fmla="*/ 589654 h 589654"/>
                <a:gd name="connsiteX510" fmla="*/ 668891 w 1314778"/>
                <a:gd name="connsiteY510" fmla="*/ 589654 h 589654"/>
                <a:gd name="connsiteX511" fmla="*/ 670205 w 1314778"/>
                <a:gd name="connsiteY511" fmla="*/ 589654 h 589654"/>
                <a:gd name="connsiteX512" fmla="*/ 671520 w 1314778"/>
                <a:gd name="connsiteY512" fmla="*/ 589654 h 589654"/>
                <a:gd name="connsiteX513" fmla="*/ 672834 w 1314778"/>
                <a:gd name="connsiteY513" fmla="*/ 589654 h 589654"/>
                <a:gd name="connsiteX514" fmla="*/ 674149 w 1314778"/>
                <a:gd name="connsiteY514" fmla="*/ 589654 h 589654"/>
                <a:gd name="connsiteX515" fmla="*/ 675463 w 1314778"/>
                <a:gd name="connsiteY515" fmla="*/ 589654 h 589654"/>
                <a:gd name="connsiteX516" fmla="*/ 676778 w 1314778"/>
                <a:gd name="connsiteY516" fmla="*/ 589654 h 589654"/>
                <a:gd name="connsiteX517" fmla="*/ 678092 w 1314778"/>
                <a:gd name="connsiteY517" fmla="*/ 589654 h 589654"/>
                <a:gd name="connsiteX518" fmla="*/ 679365 w 1314778"/>
                <a:gd name="connsiteY518" fmla="*/ 589654 h 589654"/>
                <a:gd name="connsiteX519" fmla="*/ 680680 w 1314778"/>
                <a:gd name="connsiteY519" fmla="*/ 589654 h 589654"/>
                <a:gd name="connsiteX520" fmla="*/ 681994 w 1314778"/>
                <a:gd name="connsiteY520" fmla="*/ 589654 h 589654"/>
                <a:gd name="connsiteX521" fmla="*/ 683309 w 1314778"/>
                <a:gd name="connsiteY521" fmla="*/ 589654 h 589654"/>
                <a:gd name="connsiteX522" fmla="*/ 684623 w 1314778"/>
                <a:gd name="connsiteY522" fmla="*/ 589654 h 589654"/>
                <a:gd name="connsiteX523" fmla="*/ 685938 w 1314778"/>
                <a:gd name="connsiteY523" fmla="*/ 589654 h 589654"/>
                <a:gd name="connsiteX524" fmla="*/ 687252 w 1314778"/>
                <a:gd name="connsiteY524" fmla="*/ 589654 h 589654"/>
                <a:gd name="connsiteX525" fmla="*/ 688566 w 1314778"/>
                <a:gd name="connsiteY525" fmla="*/ 589654 h 589654"/>
                <a:gd name="connsiteX526" fmla="*/ 689881 w 1314778"/>
                <a:gd name="connsiteY526" fmla="*/ 589654 h 589654"/>
                <a:gd name="connsiteX527" fmla="*/ 691195 w 1314778"/>
                <a:gd name="connsiteY527" fmla="*/ 589654 h 589654"/>
                <a:gd name="connsiteX528" fmla="*/ 692510 w 1314778"/>
                <a:gd name="connsiteY528" fmla="*/ 589654 h 589654"/>
                <a:gd name="connsiteX529" fmla="*/ 693824 w 1314778"/>
                <a:gd name="connsiteY529" fmla="*/ 589654 h 589654"/>
                <a:gd name="connsiteX530" fmla="*/ 695139 w 1314778"/>
                <a:gd name="connsiteY530" fmla="*/ 589654 h 589654"/>
                <a:gd name="connsiteX531" fmla="*/ 696453 w 1314778"/>
                <a:gd name="connsiteY531" fmla="*/ 589654 h 589654"/>
                <a:gd name="connsiteX532" fmla="*/ 697768 w 1314778"/>
                <a:gd name="connsiteY532" fmla="*/ 589654 h 589654"/>
                <a:gd name="connsiteX533" fmla="*/ 699041 w 1314778"/>
                <a:gd name="connsiteY533" fmla="*/ 589654 h 589654"/>
                <a:gd name="connsiteX534" fmla="*/ 700355 w 1314778"/>
                <a:gd name="connsiteY534" fmla="*/ 589654 h 589654"/>
                <a:gd name="connsiteX535" fmla="*/ 701670 w 1314778"/>
                <a:gd name="connsiteY535" fmla="*/ 589654 h 589654"/>
                <a:gd name="connsiteX536" fmla="*/ 702984 w 1314778"/>
                <a:gd name="connsiteY536" fmla="*/ 589654 h 589654"/>
                <a:gd name="connsiteX537" fmla="*/ 704299 w 1314778"/>
                <a:gd name="connsiteY537" fmla="*/ 589654 h 589654"/>
                <a:gd name="connsiteX538" fmla="*/ 705613 w 1314778"/>
                <a:gd name="connsiteY538" fmla="*/ 589654 h 589654"/>
                <a:gd name="connsiteX539" fmla="*/ 706928 w 1314778"/>
                <a:gd name="connsiteY539" fmla="*/ 589654 h 589654"/>
                <a:gd name="connsiteX540" fmla="*/ 708242 w 1314778"/>
                <a:gd name="connsiteY540" fmla="*/ 589654 h 589654"/>
                <a:gd name="connsiteX541" fmla="*/ 709557 w 1314778"/>
                <a:gd name="connsiteY541" fmla="*/ 589654 h 589654"/>
                <a:gd name="connsiteX542" fmla="*/ 710871 w 1314778"/>
                <a:gd name="connsiteY542" fmla="*/ 589654 h 589654"/>
                <a:gd name="connsiteX543" fmla="*/ 712185 w 1314778"/>
                <a:gd name="connsiteY543" fmla="*/ 589654 h 589654"/>
                <a:gd name="connsiteX544" fmla="*/ 713500 w 1314778"/>
                <a:gd name="connsiteY544" fmla="*/ 589654 h 589654"/>
                <a:gd name="connsiteX545" fmla="*/ 714814 w 1314778"/>
                <a:gd name="connsiteY545" fmla="*/ 589654 h 589654"/>
                <a:gd name="connsiteX546" fmla="*/ 716129 w 1314778"/>
                <a:gd name="connsiteY546" fmla="*/ 589654 h 589654"/>
                <a:gd name="connsiteX547" fmla="*/ 717443 w 1314778"/>
                <a:gd name="connsiteY547" fmla="*/ 589654 h 589654"/>
                <a:gd name="connsiteX548" fmla="*/ 718717 w 1314778"/>
                <a:gd name="connsiteY548" fmla="*/ 589654 h 589654"/>
                <a:gd name="connsiteX549" fmla="*/ 720031 w 1314778"/>
                <a:gd name="connsiteY549" fmla="*/ 589654 h 589654"/>
                <a:gd name="connsiteX550" fmla="*/ 721345 w 1314778"/>
                <a:gd name="connsiteY550" fmla="*/ 589654 h 589654"/>
                <a:gd name="connsiteX551" fmla="*/ 722660 w 1314778"/>
                <a:gd name="connsiteY551" fmla="*/ 589654 h 589654"/>
                <a:gd name="connsiteX552" fmla="*/ 723974 w 1314778"/>
                <a:gd name="connsiteY552" fmla="*/ 589654 h 589654"/>
                <a:gd name="connsiteX553" fmla="*/ 725289 w 1314778"/>
                <a:gd name="connsiteY553" fmla="*/ 589654 h 589654"/>
                <a:gd name="connsiteX554" fmla="*/ 726603 w 1314778"/>
                <a:gd name="connsiteY554" fmla="*/ 589654 h 589654"/>
                <a:gd name="connsiteX555" fmla="*/ 727918 w 1314778"/>
                <a:gd name="connsiteY555" fmla="*/ 589654 h 589654"/>
                <a:gd name="connsiteX556" fmla="*/ 729232 w 1314778"/>
                <a:gd name="connsiteY556" fmla="*/ 589654 h 589654"/>
                <a:gd name="connsiteX557" fmla="*/ 730547 w 1314778"/>
                <a:gd name="connsiteY557" fmla="*/ 589654 h 589654"/>
                <a:gd name="connsiteX558" fmla="*/ 731861 w 1314778"/>
                <a:gd name="connsiteY558" fmla="*/ 589654 h 589654"/>
                <a:gd name="connsiteX559" fmla="*/ 733176 w 1314778"/>
                <a:gd name="connsiteY559" fmla="*/ 589654 h 589654"/>
                <a:gd name="connsiteX560" fmla="*/ 734490 w 1314778"/>
                <a:gd name="connsiteY560" fmla="*/ 589654 h 589654"/>
                <a:gd name="connsiteX561" fmla="*/ 735805 w 1314778"/>
                <a:gd name="connsiteY561" fmla="*/ 589654 h 589654"/>
                <a:gd name="connsiteX562" fmla="*/ 737119 w 1314778"/>
                <a:gd name="connsiteY562" fmla="*/ 589654 h 589654"/>
                <a:gd name="connsiteX563" fmla="*/ 738392 w 1314778"/>
                <a:gd name="connsiteY563" fmla="*/ 589654 h 589654"/>
                <a:gd name="connsiteX564" fmla="*/ 739707 w 1314778"/>
                <a:gd name="connsiteY564" fmla="*/ 589654 h 589654"/>
                <a:gd name="connsiteX565" fmla="*/ 741021 w 1314778"/>
                <a:gd name="connsiteY565" fmla="*/ 589654 h 589654"/>
                <a:gd name="connsiteX566" fmla="*/ 742336 w 1314778"/>
                <a:gd name="connsiteY566" fmla="*/ 589654 h 589654"/>
                <a:gd name="connsiteX567" fmla="*/ 743650 w 1314778"/>
                <a:gd name="connsiteY567" fmla="*/ 589654 h 589654"/>
                <a:gd name="connsiteX568" fmla="*/ 744965 w 1314778"/>
                <a:gd name="connsiteY568" fmla="*/ 589654 h 589654"/>
                <a:gd name="connsiteX569" fmla="*/ 746279 w 1314778"/>
                <a:gd name="connsiteY569" fmla="*/ 589654 h 589654"/>
                <a:gd name="connsiteX570" fmla="*/ 747593 w 1314778"/>
                <a:gd name="connsiteY570" fmla="*/ 589654 h 589654"/>
                <a:gd name="connsiteX571" fmla="*/ 748908 w 1314778"/>
                <a:gd name="connsiteY571" fmla="*/ 589654 h 589654"/>
                <a:gd name="connsiteX572" fmla="*/ 750222 w 1314778"/>
                <a:gd name="connsiteY572" fmla="*/ 589654 h 589654"/>
                <a:gd name="connsiteX573" fmla="*/ 751537 w 1314778"/>
                <a:gd name="connsiteY573" fmla="*/ 589654 h 589654"/>
                <a:gd name="connsiteX574" fmla="*/ 752851 w 1314778"/>
                <a:gd name="connsiteY574" fmla="*/ 589654 h 589654"/>
                <a:gd name="connsiteX575" fmla="*/ 754166 w 1314778"/>
                <a:gd name="connsiteY575" fmla="*/ 589654 h 589654"/>
                <a:gd name="connsiteX576" fmla="*/ 755480 w 1314778"/>
                <a:gd name="connsiteY576" fmla="*/ 589654 h 589654"/>
                <a:gd name="connsiteX577" fmla="*/ 756795 w 1314778"/>
                <a:gd name="connsiteY577" fmla="*/ 589654 h 589654"/>
                <a:gd name="connsiteX578" fmla="*/ 758068 w 1314778"/>
                <a:gd name="connsiteY578" fmla="*/ 589654 h 589654"/>
                <a:gd name="connsiteX579" fmla="*/ 759382 w 1314778"/>
                <a:gd name="connsiteY579" fmla="*/ 589654 h 589654"/>
                <a:gd name="connsiteX580" fmla="*/ 760697 w 1314778"/>
                <a:gd name="connsiteY580" fmla="*/ 589654 h 589654"/>
                <a:gd name="connsiteX581" fmla="*/ 762011 w 1314778"/>
                <a:gd name="connsiteY581" fmla="*/ 589654 h 589654"/>
                <a:gd name="connsiteX582" fmla="*/ 763326 w 1314778"/>
                <a:gd name="connsiteY582" fmla="*/ 589654 h 589654"/>
                <a:gd name="connsiteX583" fmla="*/ 764640 w 1314778"/>
                <a:gd name="connsiteY583" fmla="*/ 589654 h 589654"/>
                <a:gd name="connsiteX584" fmla="*/ 765955 w 1314778"/>
                <a:gd name="connsiteY584" fmla="*/ 589654 h 589654"/>
                <a:gd name="connsiteX585" fmla="*/ 767269 w 1314778"/>
                <a:gd name="connsiteY585" fmla="*/ 589654 h 589654"/>
                <a:gd name="connsiteX586" fmla="*/ 768584 w 1314778"/>
                <a:gd name="connsiteY586" fmla="*/ 589654 h 589654"/>
                <a:gd name="connsiteX587" fmla="*/ 769898 w 1314778"/>
                <a:gd name="connsiteY587" fmla="*/ 589654 h 589654"/>
                <a:gd name="connsiteX588" fmla="*/ 771212 w 1314778"/>
                <a:gd name="connsiteY588" fmla="*/ 589654 h 589654"/>
                <a:gd name="connsiteX589" fmla="*/ 772527 w 1314778"/>
                <a:gd name="connsiteY589" fmla="*/ 589654 h 589654"/>
                <a:gd name="connsiteX590" fmla="*/ 773841 w 1314778"/>
                <a:gd name="connsiteY590" fmla="*/ 589654 h 589654"/>
                <a:gd name="connsiteX591" fmla="*/ 775156 w 1314778"/>
                <a:gd name="connsiteY591" fmla="*/ 589654 h 589654"/>
                <a:gd name="connsiteX592" fmla="*/ 776470 w 1314778"/>
                <a:gd name="connsiteY592" fmla="*/ 589654 h 589654"/>
                <a:gd name="connsiteX593" fmla="*/ 777744 w 1314778"/>
                <a:gd name="connsiteY593" fmla="*/ 589654 h 589654"/>
                <a:gd name="connsiteX594" fmla="*/ 779058 w 1314778"/>
                <a:gd name="connsiteY594" fmla="*/ 589654 h 589654"/>
                <a:gd name="connsiteX595" fmla="*/ 780372 w 1314778"/>
                <a:gd name="connsiteY595" fmla="*/ 589654 h 589654"/>
                <a:gd name="connsiteX596" fmla="*/ 781687 w 1314778"/>
                <a:gd name="connsiteY596" fmla="*/ 589654 h 589654"/>
                <a:gd name="connsiteX597" fmla="*/ 783001 w 1314778"/>
                <a:gd name="connsiteY597" fmla="*/ 589654 h 589654"/>
                <a:gd name="connsiteX598" fmla="*/ 784316 w 1314778"/>
                <a:gd name="connsiteY598" fmla="*/ 589654 h 589654"/>
                <a:gd name="connsiteX599" fmla="*/ 785630 w 1314778"/>
                <a:gd name="connsiteY599" fmla="*/ 589654 h 589654"/>
                <a:gd name="connsiteX600" fmla="*/ 786945 w 1314778"/>
                <a:gd name="connsiteY600" fmla="*/ 589654 h 589654"/>
                <a:gd name="connsiteX601" fmla="*/ 788259 w 1314778"/>
                <a:gd name="connsiteY601" fmla="*/ 589654 h 589654"/>
                <a:gd name="connsiteX602" fmla="*/ 789574 w 1314778"/>
                <a:gd name="connsiteY602" fmla="*/ 589654 h 589654"/>
                <a:gd name="connsiteX603" fmla="*/ 790888 w 1314778"/>
                <a:gd name="connsiteY603" fmla="*/ 589654 h 589654"/>
                <a:gd name="connsiteX604" fmla="*/ 792203 w 1314778"/>
                <a:gd name="connsiteY604" fmla="*/ 589654 h 589654"/>
                <a:gd name="connsiteX605" fmla="*/ 793517 w 1314778"/>
                <a:gd name="connsiteY605" fmla="*/ 589654 h 589654"/>
                <a:gd name="connsiteX606" fmla="*/ 794832 w 1314778"/>
                <a:gd name="connsiteY606" fmla="*/ 589654 h 589654"/>
                <a:gd name="connsiteX607" fmla="*/ 796146 w 1314778"/>
                <a:gd name="connsiteY607" fmla="*/ 589654 h 589654"/>
                <a:gd name="connsiteX608" fmla="*/ 797419 w 1314778"/>
                <a:gd name="connsiteY608" fmla="*/ 589654 h 589654"/>
                <a:gd name="connsiteX609" fmla="*/ 798734 w 1314778"/>
                <a:gd name="connsiteY609" fmla="*/ 589654 h 589654"/>
                <a:gd name="connsiteX610" fmla="*/ 800048 w 1314778"/>
                <a:gd name="connsiteY610" fmla="*/ 589654 h 589654"/>
                <a:gd name="connsiteX611" fmla="*/ 801363 w 1314778"/>
                <a:gd name="connsiteY611" fmla="*/ 589654 h 589654"/>
                <a:gd name="connsiteX612" fmla="*/ 802677 w 1314778"/>
                <a:gd name="connsiteY612" fmla="*/ 589654 h 589654"/>
                <a:gd name="connsiteX613" fmla="*/ 803992 w 1314778"/>
                <a:gd name="connsiteY613" fmla="*/ 589654 h 589654"/>
                <a:gd name="connsiteX614" fmla="*/ 805306 w 1314778"/>
                <a:gd name="connsiteY614" fmla="*/ 589654 h 589654"/>
                <a:gd name="connsiteX615" fmla="*/ 806620 w 1314778"/>
                <a:gd name="connsiteY615" fmla="*/ 589654 h 589654"/>
                <a:gd name="connsiteX616" fmla="*/ 807935 w 1314778"/>
                <a:gd name="connsiteY616" fmla="*/ 589654 h 589654"/>
                <a:gd name="connsiteX617" fmla="*/ 809249 w 1314778"/>
                <a:gd name="connsiteY617" fmla="*/ 589654 h 589654"/>
                <a:gd name="connsiteX618" fmla="*/ 810564 w 1314778"/>
                <a:gd name="connsiteY618" fmla="*/ 589654 h 589654"/>
                <a:gd name="connsiteX619" fmla="*/ 811878 w 1314778"/>
                <a:gd name="connsiteY619" fmla="*/ 589654 h 589654"/>
                <a:gd name="connsiteX620" fmla="*/ 813193 w 1314778"/>
                <a:gd name="connsiteY620" fmla="*/ 589654 h 589654"/>
                <a:gd name="connsiteX621" fmla="*/ 814507 w 1314778"/>
                <a:gd name="connsiteY621" fmla="*/ 589654 h 589654"/>
                <a:gd name="connsiteX622" fmla="*/ 815822 w 1314778"/>
                <a:gd name="connsiteY622" fmla="*/ 589654 h 589654"/>
                <a:gd name="connsiteX623" fmla="*/ 817095 w 1314778"/>
                <a:gd name="connsiteY623" fmla="*/ 589654 h 589654"/>
                <a:gd name="connsiteX624" fmla="*/ 818409 w 1314778"/>
                <a:gd name="connsiteY624" fmla="*/ 589654 h 589654"/>
                <a:gd name="connsiteX625" fmla="*/ 819724 w 1314778"/>
                <a:gd name="connsiteY625" fmla="*/ 589654 h 589654"/>
                <a:gd name="connsiteX626" fmla="*/ 821038 w 1314778"/>
                <a:gd name="connsiteY626" fmla="*/ 589654 h 589654"/>
                <a:gd name="connsiteX627" fmla="*/ 822353 w 1314778"/>
                <a:gd name="connsiteY627" fmla="*/ 589654 h 589654"/>
                <a:gd name="connsiteX628" fmla="*/ 823667 w 1314778"/>
                <a:gd name="connsiteY628" fmla="*/ 589654 h 589654"/>
                <a:gd name="connsiteX629" fmla="*/ 824982 w 1314778"/>
                <a:gd name="connsiteY629" fmla="*/ 589654 h 589654"/>
                <a:gd name="connsiteX630" fmla="*/ 826296 w 1314778"/>
                <a:gd name="connsiteY630" fmla="*/ 589654 h 589654"/>
                <a:gd name="connsiteX631" fmla="*/ 827611 w 1314778"/>
                <a:gd name="connsiteY631" fmla="*/ 589654 h 589654"/>
                <a:gd name="connsiteX632" fmla="*/ 828925 w 1314778"/>
                <a:gd name="connsiteY632" fmla="*/ 589654 h 589654"/>
                <a:gd name="connsiteX633" fmla="*/ 830239 w 1314778"/>
                <a:gd name="connsiteY633" fmla="*/ 589654 h 589654"/>
                <a:gd name="connsiteX634" fmla="*/ 831554 w 1314778"/>
                <a:gd name="connsiteY634" fmla="*/ 589654 h 589654"/>
                <a:gd name="connsiteX635" fmla="*/ 832868 w 1314778"/>
                <a:gd name="connsiteY635" fmla="*/ 589654 h 589654"/>
                <a:gd name="connsiteX636" fmla="*/ 834183 w 1314778"/>
                <a:gd name="connsiteY636" fmla="*/ 589654 h 589654"/>
                <a:gd name="connsiteX637" fmla="*/ 835497 w 1314778"/>
                <a:gd name="connsiteY637" fmla="*/ 589654 h 589654"/>
                <a:gd name="connsiteX638" fmla="*/ 836771 w 1314778"/>
                <a:gd name="connsiteY638" fmla="*/ 589654 h 589654"/>
                <a:gd name="connsiteX639" fmla="*/ 838085 w 1314778"/>
                <a:gd name="connsiteY639" fmla="*/ 589654 h 589654"/>
                <a:gd name="connsiteX640" fmla="*/ 839400 w 1314778"/>
                <a:gd name="connsiteY640" fmla="*/ 589654 h 589654"/>
                <a:gd name="connsiteX641" fmla="*/ 840714 w 1314778"/>
                <a:gd name="connsiteY641" fmla="*/ 589654 h 589654"/>
                <a:gd name="connsiteX642" fmla="*/ 842028 w 1314778"/>
                <a:gd name="connsiteY642" fmla="*/ 589654 h 589654"/>
                <a:gd name="connsiteX643" fmla="*/ 843343 w 1314778"/>
                <a:gd name="connsiteY643" fmla="*/ 589654 h 589654"/>
                <a:gd name="connsiteX644" fmla="*/ 844657 w 1314778"/>
                <a:gd name="connsiteY644" fmla="*/ 589654 h 589654"/>
                <a:gd name="connsiteX645" fmla="*/ 845972 w 1314778"/>
                <a:gd name="connsiteY645" fmla="*/ 589654 h 589654"/>
                <a:gd name="connsiteX646" fmla="*/ 847286 w 1314778"/>
                <a:gd name="connsiteY646" fmla="*/ 589654 h 589654"/>
                <a:gd name="connsiteX647" fmla="*/ 848601 w 1314778"/>
                <a:gd name="connsiteY647" fmla="*/ 589654 h 589654"/>
                <a:gd name="connsiteX648" fmla="*/ 849915 w 1314778"/>
                <a:gd name="connsiteY648" fmla="*/ 589654 h 589654"/>
                <a:gd name="connsiteX649" fmla="*/ 851230 w 1314778"/>
                <a:gd name="connsiteY649" fmla="*/ 589654 h 589654"/>
                <a:gd name="connsiteX650" fmla="*/ 852544 w 1314778"/>
                <a:gd name="connsiteY650" fmla="*/ 589654 h 589654"/>
                <a:gd name="connsiteX651" fmla="*/ 853859 w 1314778"/>
                <a:gd name="connsiteY651" fmla="*/ 589654 h 589654"/>
                <a:gd name="connsiteX652" fmla="*/ 855173 w 1314778"/>
                <a:gd name="connsiteY652" fmla="*/ 589654 h 589654"/>
                <a:gd name="connsiteX653" fmla="*/ 856446 w 1314778"/>
                <a:gd name="connsiteY653" fmla="*/ 589654 h 589654"/>
                <a:gd name="connsiteX654" fmla="*/ 857761 w 1314778"/>
                <a:gd name="connsiteY654" fmla="*/ 589654 h 589654"/>
                <a:gd name="connsiteX655" fmla="*/ 859075 w 1314778"/>
                <a:gd name="connsiteY655" fmla="*/ 589654 h 589654"/>
                <a:gd name="connsiteX656" fmla="*/ 860390 w 1314778"/>
                <a:gd name="connsiteY656" fmla="*/ 589654 h 589654"/>
                <a:gd name="connsiteX657" fmla="*/ 861704 w 1314778"/>
                <a:gd name="connsiteY657" fmla="*/ 589654 h 589654"/>
                <a:gd name="connsiteX658" fmla="*/ 863019 w 1314778"/>
                <a:gd name="connsiteY658" fmla="*/ 589654 h 589654"/>
                <a:gd name="connsiteX659" fmla="*/ 864333 w 1314778"/>
                <a:gd name="connsiteY659" fmla="*/ 589654 h 589654"/>
                <a:gd name="connsiteX660" fmla="*/ 865647 w 1314778"/>
                <a:gd name="connsiteY660" fmla="*/ 589654 h 589654"/>
                <a:gd name="connsiteX661" fmla="*/ 866962 w 1314778"/>
                <a:gd name="connsiteY661" fmla="*/ 589654 h 589654"/>
                <a:gd name="connsiteX662" fmla="*/ 868276 w 1314778"/>
                <a:gd name="connsiteY662" fmla="*/ 589654 h 589654"/>
                <a:gd name="connsiteX663" fmla="*/ 869591 w 1314778"/>
                <a:gd name="connsiteY663" fmla="*/ 589654 h 589654"/>
                <a:gd name="connsiteX664" fmla="*/ 870905 w 1314778"/>
                <a:gd name="connsiteY664" fmla="*/ 589654 h 589654"/>
                <a:gd name="connsiteX665" fmla="*/ 872220 w 1314778"/>
                <a:gd name="connsiteY665" fmla="*/ 589654 h 589654"/>
                <a:gd name="connsiteX666" fmla="*/ 873534 w 1314778"/>
                <a:gd name="connsiteY666" fmla="*/ 589654 h 589654"/>
                <a:gd name="connsiteX667" fmla="*/ 874849 w 1314778"/>
                <a:gd name="connsiteY667" fmla="*/ 589654 h 589654"/>
                <a:gd name="connsiteX668" fmla="*/ 876163 w 1314778"/>
                <a:gd name="connsiteY668" fmla="*/ 589654 h 589654"/>
                <a:gd name="connsiteX669" fmla="*/ 877436 w 1314778"/>
                <a:gd name="connsiteY669" fmla="*/ 589654 h 589654"/>
                <a:gd name="connsiteX670" fmla="*/ 878751 w 1314778"/>
                <a:gd name="connsiteY670" fmla="*/ 589654 h 589654"/>
                <a:gd name="connsiteX671" fmla="*/ 880065 w 1314778"/>
                <a:gd name="connsiteY671" fmla="*/ 589654 h 589654"/>
                <a:gd name="connsiteX672" fmla="*/ 881380 w 1314778"/>
                <a:gd name="connsiteY672" fmla="*/ 589654 h 589654"/>
                <a:gd name="connsiteX673" fmla="*/ 882694 w 1314778"/>
                <a:gd name="connsiteY673" fmla="*/ 589654 h 589654"/>
                <a:gd name="connsiteX674" fmla="*/ 884009 w 1314778"/>
                <a:gd name="connsiteY674" fmla="*/ 589654 h 589654"/>
                <a:gd name="connsiteX675" fmla="*/ 885323 w 1314778"/>
                <a:gd name="connsiteY675" fmla="*/ 589654 h 589654"/>
                <a:gd name="connsiteX676" fmla="*/ 886638 w 1314778"/>
                <a:gd name="connsiteY676" fmla="*/ 589654 h 589654"/>
                <a:gd name="connsiteX677" fmla="*/ 887952 w 1314778"/>
                <a:gd name="connsiteY677" fmla="*/ 589654 h 589654"/>
                <a:gd name="connsiteX678" fmla="*/ 889266 w 1314778"/>
                <a:gd name="connsiteY678" fmla="*/ 589654 h 589654"/>
                <a:gd name="connsiteX679" fmla="*/ 890581 w 1314778"/>
                <a:gd name="connsiteY679" fmla="*/ 589654 h 589654"/>
                <a:gd name="connsiteX680" fmla="*/ 891895 w 1314778"/>
                <a:gd name="connsiteY680" fmla="*/ 589654 h 589654"/>
                <a:gd name="connsiteX681" fmla="*/ 893210 w 1314778"/>
                <a:gd name="connsiteY681" fmla="*/ 589654 h 589654"/>
                <a:gd name="connsiteX682" fmla="*/ 894524 w 1314778"/>
                <a:gd name="connsiteY682" fmla="*/ 589654 h 589654"/>
                <a:gd name="connsiteX683" fmla="*/ 895839 w 1314778"/>
                <a:gd name="connsiteY683" fmla="*/ 589654 h 589654"/>
                <a:gd name="connsiteX684" fmla="*/ 897112 w 1314778"/>
                <a:gd name="connsiteY684" fmla="*/ 589654 h 589654"/>
                <a:gd name="connsiteX685" fmla="*/ 898427 w 1314778"/>
                <a:gd name="connsiteY685" fmla="*/ 589654 h 589654"/>
                <a:gd name="connsiteX686" fmla="*/ 899741 w 1314778"/>
                <a:gd name="connsiteY686" fmla="*/ 589654 h 589654"/>
                <a:gd name="connsiteX687" fmla="*/ 901055 w 1314778"/>
                <a:gd name="connsiteY687" fmla="*/ 589654 h 589654"/>
                <a:gd name="connsiteX688" fmla="*/ 902370 w 1314778"/>
                <a:gd name="connsiteY688" fmla="*/ 589654 h 589654"/>
                <a:gd name="connsiteX689" fmla="*/ 903684 w 1314778"/>
                <a:gd name="connsiteY689" fmla="*/ 589654 h 589654"/>
                <a:gd name="connsiteX690" fmla="*/ 904999 w 1314778"/>
                <a:gd name="connsiteY690" fmla="*/ 589654 h 589654"/>
                <a:gd name="connsiteX691" fmla="*/ 906313 w 1314778"/>
                <a:gd name="connsiteY691" fmla="*/ 589654 h 589654"/>
                <a:gd name="connsiteX692" fmla="*/ 907628 w 1314778"/>
                <a:gd name="connsiteY692" fmla="*/ 589654 h 589654"/>
                <a:gd name="connsiteX693" fmla="*/ 908942 w 1314778"/>
                <a:gd name="connsiteY693" fmla="*/ 589654 h 589654"/>
                <a:gd name="connsiteX694" fmla="*/ 910257 w 1314778"/>
                <a:gd name="connsiteY694" fmla="*/ 589654 h 589654"/>
                <a:gd name="connsiteX695" fmla="*/ 911571 w 1314778"/>
                <a:gd name="connsiteY695" fmla="*/ 589654 h 589654"/>
                <a:gd name="connsiteX696" fmla="*/ 912886 w 1314778"/>
                <a:gd name="connsiteY696" fmla="*/ 589654 h 589654"/>
                <a:gd name="connsiteX697" fmla="*/ 914200 w 1314778"/>
                <a:gd name="connsiteY697" fmla="*/ 589654 h 589654"/>
                <a:gd name="connsiteX698" fmla="*/ 915514 w 1314778"/>
                <a:gd name="connsiteY698" fmla="*/ 589654 h 589654"/>
                <a:gd name="connsiteX699" fmla="*/ 916788 w 1314778"/>
                <a:gd name="connsiteY699" fmla="*/ 589654 h 589654"/>
                <a:gd name="connsiteX700" fmla="*/ 918102 w 1314778"/>
                <a:gd name="connsiteY700" fmla="*/ 589654 h 589654"/>
                <a:gd name="connsiteX701" fmla="*/ 919417 w 1314778"/>
                <a:gd name="connsiteY701" fmla="*/ 589654 h 589654"/>
                <a:gd name="connsiteX702" fmla="*/ 920731 w 1314778"/>
                <a:gd name="connsiteY702" fmla="*/ 589654 h 589654"/>
                <a:gd name="connsiteX703" fmla="*/ 922046 w 1314778"/>
                <a:gd name="connsiteY703" fmla="*/ 589654 h 589654"/>
                <a:gd name="connsiteX704" fmla="*/ 923360 w 1314778"/>
                <a:gd name="connsiteY704" fmla="*/ 589654 h 589654"/>
                <a:gd name="connsiteX705" fmla="*/ 924674 w 1314778"/>
                <a:gd name="connsiteY705" fmla="*/ 589654 h 589654"/>
                <a:gd name="connsiteX706" fmla="*/ 925989 w 1314778"/>
                <a:gd name="connsiteY706" fmla="*/ 589654 h 589654"/>
                <a:gd name="connsiteX707" fmla="*/ 927303 w 1314778"/>
                <a:gd name="connsiteY707" fmla="*/ 589654 h 589654"/>
                <a:gd name="connsiteX708" fmla="*/ 928618 w 1314778"/>
                <a:gd name="connsiteY708" fmla="*/ 589654 h 589654"/>
                <a:gd name="connsiteX709" fmla="*/ 929932 w 1314778"/>
                <a:gd name="connsiteY709" fmla="*/ 589654 h 589654"/>
                <a:gd name="connsiteX710" fmla="*/ 931247 w 1314778"/>
                <a:gd name="connsiteY710" fmla="*/ 589654 h 589654"/>
                <a:gd name="connsiteX711" fmla="*/ 932561 w 1314778"/>
                <a:gd name="connsiteY711" fmla="*/ 589654 h 589654"/>
                <a:gd name="connsiteX712" fmla="*/ 933876 w 1314778"/>
                <a:gd name="connsiteY712" fmla="*/ 589654 h 589654"/>
                <a:gd name="connsiteX713" fmla="*/ 935190 w 1314778"/>
                <a:gd name="connsiteY713" fmla="*/ 589654 h 589654"/>
                <a:gd name="connsiteX714" fmla="*/ 936463 w 1314778"/>
                <a:gd name="connsiteY714" fmla="*/ 589654 h 589654"/>
                <a:gd name="connsiteX715" fmla="*/ 937778 w 1314778"/>
                <a:gd name="connsiteY715" fmla="*/ 589654 h 589654"/>
                <a:gd name="connsiteX716" fmla="*/ 939092 w 1314778"/>
                <a:gd name="connsiteY716" fmla="*/ 589654 h 589654"/>
                <a:gd name="connsiteX717" fmla="*/ 940407 w 1314778"/>
                <a:gd name="connsiteY717" fmla="*/ 589654 h 589654"/>
                <a:gd name="connsiteX718" fmla="*/ 941721 w 1314778"/>
                <a:gd name="connsiteY718" fmla="*/ 589654 h 589654"/>
                <a:gd name="connsiteX719" fmla="*/ 943036 w 1314778"/>
                <a:gd name="connsiteY719" fmla="*/ 589654 h 589654"/>
                <a:gd name="connsiteX720" fmla="*/ 944350 w 1314778"/>
                <a:gd name="connsiteY720" fmla="*/ 589654 h 589654"/>
                <a:gd name="connsiteX721" fmla="*/ 945665 w 1314778"/>
                <a:gd name="connsiteY721" fmla="*/ 589654 h 589654"/>
                <a:gd name="connsiteX722" fmla="*/ 946979 w 1314778"/>
                <a:gd name="connsiteY722" fmla="*/ 589654 h 589654"/>
                <a:gd name="connsiteX723" fmla="*/ 948293 w 1314778"/>
                <a:gd name="connsiteY723" fmla="*/ 589654 h 589654"/>
                <a:gd name="connsiteX724" fmla="*/ 949608 w 1314778"/>
                <a:gd name="connsiteY724" fmla="*/ 589654 h 589654"/>
                <a:gd name="connsiteX725" fmla="*/ 950922 w 1314778"/>
                <a:gd name="connsiteY725" fmla="*/ 589654 h 589654"/>
                <a:gd name="connsiteX726" fmla="*/ 952237 w 1314778"/>
                <a:gd name="connsiteY726" fmla="*/ 589654 h 589654"/>
                <a:gd name="connsiteX727" fmla="*/ 953551 w 1314778"/>
                <a:gd name="connsiteY727" fmla="*/ 589654 h 589654"/>
                <a:gd name="connsiteX728" fmla="*/ 954866 w 1314778"/>
                <a:gd name="connsiteY728" fmla="*/ 589654 h 589654"/>
                <a:gd name="connsiteX729" fmla="*/ 956139 w 1314778"/>
                <a:gd name="connsiteY729" fmla="*/ 589654 h 589654"/>
                <a:gd name="connsiteX730" fmla="*/ 957454 w 1314778"/>
                <a:gd name="connsiteY730" fmla="*/ 589654 h 589654"/>
                <a:gd name="connsiteX731" fmla="*/ 958768 w 1314778"/>
                <a:gd name="connsiteY731" fmla="*/ 589654 h 589654"/>
                <a:gd name="connsiteX732" fmla="*/ 960082 w 1314778"/>
                <a:gd name="connsiteY732" fmla="*/ 589654 h 589654"/>
                <a:gd name="connsiteX733" fmla="*/ 961397 w 1314778"/>
                <a:gd name="connsiteY733" fmla="*/ 589654 h 589654"/>
                <a:gd name="connsiteX734" fmla="*/ 962711 w 1314778"/>
                <a:gd name="connsiteY734" fmla="*/ 589654 h 589654"/>
                <a:gd name="connsiteX735" fmla="*/ 964026 w 1314778"/>
                <a:gd name="connsiteY735" fmla="*/ 589654 h 589654"/>
                <a:gd name="connsiteX736" fmla="*/ 965340 w 1314778"/>
                <a:gd name="connsiteY736" fmla="*/ 589654 h 589654"/>
                <a:gd name="connsiteX737" fmla="*/ 966655 w 1314778"/>
                <a:gd name="connsiteY737" fmla="*/ 589654 h 589654"/>
                <a:gd name="connsiteX738" fmla="*/ 967969 w 1314778"/>
                <a:gd name="connsiteY738" fmla="*/ 589654 h 589654"/>
                <a:gd name="connsiteX739" fmla="*/ 969284 w 1314778"/>
                <a:gd name="connsiteY739" fmla="*/ 589654 h 589654"/>
                <a:gd name="connsiteX740" fmla="*/ 970598 w 1314778"/>
                <a:gd name="connsiteY740" fmla="*/ 589654 h 589654"/>
                <a:gd name="connsiteX741" fmla="*/ 971913 w 1314778"/>
                <a:gd name="connsiteY741" fmla="*/ 589654 h 589654"/>
                <a:gd name="connsiteX742" fmla="*/ 973227 w 1314778"/>
                <a:gd name="connsiteY742" fmla="*/ 589654 h 589654"/>
                <a:gd name="connsiteX743" fmla="*/ 974541 w 1314778"/>
                <a:gd name="connsiteY743" fmla="*/ 589654 h 589654"/>
                <a:gd name="connsiteX744" fmla="*/ 975815 w 1314778"/>
                <a:gd name="connsiteY744" fmla="*/ 589654 h 589654"/>
                <a:gd name="connsiteX745" fmla="*/ 977129 w 1314778"/>
                <a:gd name="connsiteY745" fmla="*/ 589654 h 589654"/>
                <a:gd name="connsiteX746" fmla="*/ 978444 w 1314778"/>
                <a:gd name="connsiteY746" fmla="*/ 589654 h 589654"/>
                <a:gd name="connsiteX747" fmla="*/ 979758 w 1314778"/>
                <a:gd name="connsiteY747" fmla="*/ 589654 h 589654"/>
                <a:gd name="connsiteX748" fmla="*/ 981073 w 1314778"/>
                <a:gd name="connsiteY748" fmla="*/ 589654 h 589654"/>
                <a:gd name="connsiteX749" fmla="*/ 982387 w 1314778"/>
                <a:gd name="connsiteY749" fmla="*/ 589654 h 589654"/>
                <a:gd name="connsiteX750" fmla="*/ 983701 w 1314778"/>
                <a:gd name="connsiteY750" fmla="*/ 589654 h 589654"/>
                <a:gd name="connsiteX751" fmla="*/ 985016 w 1314778"/>
                <a:gd name="connsiteY751" fmla="*/ 589654 h 589654"/>
                <a:gd name="connsiteX752" fmla="*/ 986330 w 1314778"/>
                <a:gd name="connsiteY752" fmla="*/ 589654 h 589654"/>
                <a:gd name="connsiteX753" fmla="*/ 987645 w 1314778"/>
                <a:gd name="connsiteY753" fmla="*/ 589654 h 589654"/>
                <a:gd name="connsiteX754" fmla="*/ 988959 w 1314778"/>
                <a:gd name="connsiteY754" fmla="*/ 589654 h 589654"/>
                <a:gd name="connsiteX755" fmla="*/ 990274 w 1314778"/>
                <a:gd name="connsiteY755" fmla="*/ 589654 h 589654"/>
                <a:gd name="connsiteX756" fmla="*/ 991588 w 1314778"/>
                <a:gd name="connsiteY756" fmla="*/ 589654 h 589654"/>
                <a:gd name="connsiteX757" fmla="*/ 992903 w 1314778"/>
                <a:gd name="connsiteY757" fmla="*/ 589654 h 589654"/>
                <a:gd name="connsiteX758" fmla="*/ 994217 w 1314778"/>
                <a:gd name="connsiteY758" fmla="*/ 589654 h 589654"/>
                <a:gd name="connsiteX759" fmla="*/ 995491 w 1314778"/>
                <a:gd name="connsiteY759" fmla="*/ 589654 h 589654"/>
                <a:gd name="connsiteX760" fmla="*/ 996805 w 1314778"/>
                <a:gd name="connsiteY760" fmla="*/ 589654 h 589654"/>
                <a:gd name="connsiteX761" fmla="*/ 998119 w 1314778"/>
                <a:gd name="connsiteY761" fmla="*/ 589654 h 589654"/>
                <a:gd name="connsiteX762" fmla="*/ 999434 w 1314778"/>
                <a:gd name="connsiteY762" fmla="*/ 589654 h 589654"/>
                <a:gd name="connsiteX763" fmla="*/ 1000748 w 1314778"/>
                <a:gd name="connsiteY763" fmla="*/ 589654 h 589654"/>
                <a:gd name="connsiteX764" fmla="*/ 1002063 w 1314778"/>
                <a:gd name="connsiteY764" fmla="*/ 589654 h 589654"/>
                <a:gd name="connsiteX765" fmla="*/ 1003377 w 1314778"/>
                <a:gd name="connsiteY765" fmla="*/ 589654 h 589654"/>
                <a:gd name="connsiteX766" fmla="*/ 1004692 w 1314778"/>
                <a:gd name="connsiteY766" fmla="*/ 589654 h 589654"/>
                <a:gd name="connsiteX767" fmla="*/ 1006006 w 1314778"/>
                <a:gd name="connsiteY767" fmla="*/ 589654 h 589654"/>
                <a:gd name="connsiteX768" fmla="*/ 1007320 w 1314778"/>
                <a:gd name="connsiteY768" fmla="*/ 589654 h 589654"/>
                <a:gd name="connsiteX769" fmla="*/ 1008635 w 1314778"/>
                <a:gd name="connsiteY769" fmla="*/ 589654 h 589654"/>
                <a:gd name="connsiteX770" fmla="*/ 1009949 w 1314778"/>
                <a:gd name="connsiteY770" fmla="*/ 589654 h 589654"/>
                <a:gd name="connsiteX771" fmla="*/ 1011264 w 1314778"/>
                <a:gd name="connsiteY771" fmla="*/ 589654 h 589654"/>
                <a:gd name="connsiteX772" fmla="*/ 1012578 w 1314778"/>
                <a:gd name="connsiteY772" fmla="*/ 589654 h 589654"/>
                <a:gd name="connsiteX773" fmla="*/ 1013893 w 1314778"/>
                <a:gd name="connsiteY773" fmla="*/ 589654 h 589654"/>
                <a:gd name="connsiteX774" fmla="*/ 1015166 w 1314778"/>
                <a:gd name="connsiteY774" fmla="*/ 589654 h 589654"/>
                <a:gd name="connsiteX775" fmla="*/ 1016481 w 1314778"/>
                <a:gd name="connsiteY775" fmla="*/ 589654 h 589654"/>
                <a:gd name="connsiteX776" fmla="*/ 1017795 w 1314778"/>
                <a:gd name="connsiteY776" fmla="*/ 589654 h 589654"/>
                <a:gd name="connsiteX777" fmla="*/ 1019110 w 1314778"/>
                <a:gd name="connsiteY777" fmla="*/ 589654 h 589654"/>
                <a:gd name="connsiteX778" fmla="*/ 1020424 w 1314778"/>
                <a:gd name="connsiteY778" fmla="*/ 589654 h 589654"/>
                <a:gd name="connsiteX779" fmla="*/ 1021738 w 1314778"/>
                <a:gd name="connsiteY779" fmla="*/ 589654 h 589654"/>
                <a:gd name="connsiteX780" fmla="*/ 1023053 w 1314778"/>
                <a:gd name="connsiteY780" fmla="*/ 589654 h 589654"/>
                <a:gd name="connsiteX781" fmla="*/ 1024367 w 1314778"/>
                <a:gd name="connsiteY781" fmla="*/ 589654 h 589654"/>
                <a:gd name="connsiteX782" fmla="*/ 1025682 w 1314778"/>
                <a:gd name="connsiteY782" fmla="*/ 589654 h 589654"/>
                <a:gd name="connsiteX783" fmla="*/ 1026996 w 1314778"/>
                <a:gd name="connsiteY783" fmla="*/ 589654 h 589654"/>
                <a:gd name="connsiteX784" fmla="*/ 1028311 w 1314778"/>
                <a:gd name="connsiteY784" fmla="*/ 589654 h 589654"/>
                <a:gd name="connsiteX785" fmla="*/ 1029625 w 1314778"/>
                <a:gd name="connsiteY785" fmla="*/ 589654 h 589654"/>
                <a:gd name="connsiteX786" fmla="*/ 1030940 w 1314778"/>
                <a:gd name="connsiteY786" fmla="*/ 589654 h 589654"/>
                <a:gd name="connsiteX787" fmla="*/ 1032254 w 1314778"/>
                <a:gd name="connsiteY787" fmla="*/ 589654 h 589654"/>
                <a:gd name="connsiteX788" fmla="*/ 1033568 w 1314778"/>
                <a:gd name="connsiteY788" fmla="*/ 589654 h 589654"/>
                <a:gd name="connsiteX789" fmla="*/ 1034842 w 1314778"/>
                <a:gd name="connsiteY789" fmla="*/ 589654 h 589654"/>
                <a:gd name="connsiteX790" fmla="*/ 1036156 w 1314778"/>
                <a:gd name="connsiteY790" fmla="*/ 589654 h 589654"/>
                <a:gd name="connsiteX791" fmla="*/ 1037471 w 1314778"/>
                <a:gd name="connsiteY791" fmla="*/ 589654 h 589654"/>
                <a:gd name="connsiteX792" fmla="*/ 1038785 w 1314778"/>
                <a:gd name="connsiteY792" fmla="*/ 589654 h 589654"/>
                <a:gd name="connsiteX793" fmla="*/ 1040100 w 1314778"/>
                <a:gd name="connsiteY793" fmla="*/ 589654 h 589654"/>
                <a:gd name="connsiteX794" fmla="*/ 1041414 w 1314778"/>
                <a:gd name="connsiteY794" fmla="*/ 589654 h 589654"/>
                <a:gd name="connsiteX795" fmla="*/ 1042729 w 1314778"/>
                <a:gd name="connsiteY795" fmla="*/ 589654 h 589654"/>
                <a:gd name="connsiteX796" fmla="*/ 1044043 w 1314778"/>
                <a:gd name="connsiteY796" fmla="*/ 589654 h 589654"/>
                <a:gd name="connsiteX797" fmla="*/ 1045357 w 1314778"/>
                <a:gd name="connsiteY797" fmla="*/ 589654 h 589654"/>
                <a:gd name="connsiteX798" fmla="*/ 1046672 w 1314778"/>
                <a:gd name="connsiteY798" fmla="*/ 589654 h 589654"/>
                <a:gd name="connsiteX799" fmla="*/ 1047986 w 1314778"/>
                <a:gd name="connsiteY799" fmla="*/ 589654 h 589654"/>
                <a:gd name="connsiteX800" fmla="*/ 1049301 w 1314778"/>
                <a:gd name="connsiteY800" fmla="*/ 589654 h 589654"/>
                <a:gd name="connsiteX801" fmla="*/ 1050615 w 1314778"/>
                <a:gd name="connsiteY801" fmla="*/ 589654 h 589654"/>
                <a:gd name="connsiteX802" fmla="*/ 1051930 w 1314778"/>
                <a:gd name="connsiteY802" fmla="*/ 589654 h 589654"/>
                <a:gd name="connsiteX803" fmla="*/ 1053245 w 1314778"/>
                <a:gd name="connsiteY803" fmla="*/ 589654 h 589654"/>
                <a:gd name="connsiteX804" fmla="*/ 1054517 w 1314778"/>
                <a:gd name="connsiteY804" fmla="*/ 589654 h 589654"/>
                <a:gd name="connsiteX805" fmla="*/ 1055832 w 1314778"/>
                <a:gd name="connsiteY805" fmla="*/ 589654 h 589654"/>
                <a:gd name="connsiteX806" fmla="*/ 1057147 w 1314778"/>
                <a:gd name="connsiteY806" fmla="*/ 589654 h 589654"/>
                <a:gd name="connsiteX807" fmla="*/ 1058461 w 1314778"/>
                <a:gd name="connsiteY807" fmla="*/ 589654 h 589654"/>
                <a:gd name="connsiteX808" fmla="*/ 1059775 w 1314778"/>
                <a:gd name="connsiteY808" fmla="*/ 589654 h 589654"/>
                <a:gd name="connsiteX809" fmla="*/ 1061090 w 1314778"/>
                <a:gd name="connsiteY809" fmla="*/ 589654 h 589654"/>
                <a:gd name="connsiteX810" fmla="*/ 1062405 w 1314778"/>
                <a:gd name="connsiteY810" fmla="*/ 589654 h 589654"/>
                <a:gd name="connsiteX811" fmla="*/ 1063719 w 1314778"/>
                <a:gd name="connsiteY811" fmla="*/ 589654 h 589654"/>
                <a:gd name="connsiteX812" fmla="*/ 1065033 w 1314778"/>
                <a:gd name="connsiteY812" fmla="*/ 589654 h 589654"/>
                <a:gd name="connsiteX813" fmla="*/ 1066348 w 1314778"/>
                <a:gd name="connsiteY813" fmla="*/ 589654 h 589654"/>
                <a:gd name="connsiteX814" fmla="*/ 1067662 w 1314778"/>
                <a:gd name="connsiteY814" fmla="*/ 589654 h 589654"/>
                <a:gd name="connsiteX815" fmla="*/ 1068976 w 1314778"/>
                <a:gd name="connsiteY815" fmla="*/ 589654 h 589654"/>
                <a:gd name="connsiteX816" fmla="*/ 1070291 w 1314778"/>
                <a:gd name="connsiteY816" fmla="*/ 589654 h 589654"/>
                <a:gd name="connsiteX817" fmla="*/ 1071606 w 1314778"/>
                <a:gd name="connsiteY817" fmla="*/ 589654 h 589654"/>
                <a:gd name="connsiteX818" fmla="*/ 1072920 w 1314778"/>
                <a:gd name="connsiteY818" fmla="*/ 589654 h 589654"/>
                <a:gd name="connsiteX819" fmla="*/ 1074234 w 1314778"/>
                <a:gd name="connsiteY819" fmla="*/ 589654 h 589654"/>
                <a:gd name="connsiteX820" fmla="*/ 1075508 w 1314778"/>
                <a:gd name="connsiteY820" fmla="*/ 589654 h 589654"/>
                <a:gd name="connsiteX821" fmla="*/ 1076823 w 1314778"/>
                <a:gd name="connsiteY821" fmla="*/ 589654 h 589654"/>
                <a:gd name="connsiteX822" fmla="*/ 1078136 w 1314778"/>
                <a:gd name="connsiteY822" fmla="*/ 589654 h 589654"/>
                <a:gd name="connsiteX823" fmla="*/ 1079451 w 1314778"/>
                <a:gd name="connsiteY823" fmla="*/ 589654 h 589654"/>
                <a:gd name="connsiteX824" fmla="*/ 1080766 w 1314778"/>
                <a:gd name="connsiteY824" fmla="*/ 589654 h 589654"/>
                <a:gd name="connsiteX825" fmla="*/ 1082080 w 1314778"/>
                <a:gd name="connsiteY825" fmla="*/ 589654 h 589654"/>
                <a:gd name="connsiteX826" fmla="*/ 1083394 w 1314778"/>
                <a:gd name="connsiteY826" fmla="*/ 589654 h 589654"/>
                <a:gd name="connsiteX827" fmla="*/ 1084709 w 1314778"/>
                <a:gd name="connsiteY827" fmla="*/ 589654 h 589654"/>
                <a:gd name="connsiteX828" fmla="*/ 1086024 w 1314778"/>
                <a:gd name="connsiteY828" fmla="*/ 589654 h 589654"/>
                <a:gd name="connsiteX829" fmla="*/ 1087338 w 1314778"/>
                <a:gd name="connsiteY829" fmla="*/ 589654 h 589654"/>
                <a:gd name="connsiteX830" fmla="*/ 1088652 w 1314778"/>
                <a:gd name="connsiteY830" fmla="*/ 589654 h 589654"/>
                <a:gd name="connsiteX831" fmla="*/ 1089967 w 1314778"/>
                <a:gd name="connsiteY831" fmla="*/ 589654 h 589654"/>
                <a:gd name="connsiteX832" fmla="*/ 1091281 w 1314778"/>
                <a:gd name="connsiteY832" fmla="*/ 589654 h 589654"/>
                <a:gd name="connsiteX833" fmla="*/ 1092596 w 1314778"/>
                <a:gd name="connsiteY833" fmla="*/ 589654 h 589654"/>
                <a:gd name="connsiteX834" fmla="*/ 1093910 w 1314778"/>
                <a:gd name="connsiteY834" fmla="*/ 589654 h 589654"/>
                <a:gd name="connsiteX835" fmla="*/ 1095184 w 1314778"/>
                <a:gd name="connsiteY835" fmla="*/ 589654 h 589654"/>
                <a:gd name="connsiteX836" fmla="*/ 1096498 w 1314778"/>
                <a:gd name="connsiteY836" fmla="*/ 589654 h 589654"/>
                <a:gd name="connsiteX837" fmla="*/ 1097812 w 1314778"/>
                <a:gd name="connsiteY837" fmla="*/ 589654 h 589654"/>
                <a:gd name="connsiteX838" fmla="*/ 1099127 w 1314778"/>
                <a:gd name="connsiteY838" fmla="*/ 589654 h 589654"/>
                <a:gd name="connsiteX839" fmla="*/ 1100442 w 1314778"/>
                <a:gd name="connsiteY839" fmla="*/ 589654 h 589654"/>
                <a:gd name="connsiteX840" fmla="*/ 1101756 w 1314778"/>
                <a:gd name="connsiteY840" fmla="*/ 589654 h 589654"/>
                <a:gd name="connsiteX841" fmla="*/ 1103070 w 1314778"/>
                <a:gd name="connsiteY841" fmla="*/ 589654 h 589654"/>
                <a:gd name="connsiteX842" fmla="*/ 1104385 w 1314778"/>
                <a:gd name="connsiteY842" fmla="*/ 589654 h 589654"/>
                <a:gd name="connsiteX843" fmla="*/ 1105699 w 1314778"/>
                <a:gd name="connsiteY843" fmla="*/ 589654 h 589654"/>
                <a:gd name="connsiteX844" fmla="*/ 1107013 w 1314778"/>
                <a:gd name="connsiteY844" fmla="*/ 589654 h 589654"/>
                <a:gd name="connsiteX845" fmla="*/ 1108328 w 1314778"/>
                <a:gd name="connsiteY845" fmla="*/ 589654 h 589654"/>
                <a:gd name="connsiteX846" fmla="*/ 1109643 w 1314778"/>
                <a:gd name="connsiteY846" fmla="*/ 589654 h 589654"/>
                <a:gd name="connsiteX847" fmla="*/ 1110957 w 1314778"/>
                <a:gd name="connsiteY847" fmla="*/ 589654 h 589654"/>
                <a:gd name="connsiteX848" fmla="*/ 1112271 w 1314778"/>
                <a:gd name="connsiteY848" fmla="*/ 589654 h 589654"/>
                <a:gd name="connsiteX849" fmla="*/ 1113586 w 1314778"/>
                <a:gd name="connsiteY849" fmla="*/ 589654 h 589654"/>
                <a:gd name="connsiteX850" fmla="*/ 1114860 w 1314778"/>
                <a:gd name="connsiteY850" fmla="*/ 589654 h 589654"/>
                <a:gd name="connsiteX851" fmla="*/ 1116173 w 1314778"/>
                <a:gd name="connsiteY851" fmla="*/ 589654 h 589654"/>
                <a:gd name="connsiteX852" fmla="*/ 1117488 w 1314778"/>
                <a:gd name="connsiteY852" fmla="*/ 589654 h 589654"/>
                <a:gd name="connsiteX853" fmla="*/ 1118803 w 1314778"/>
                <a:gd name="connsiteY853" fmla="*/ 589654 h 589654"/>
                <a:gd name="connsiteX854" fmla="*/ 1120117 w 1314778"/>
                <a:gd name="connsiteY854" fmla="*/ 589654 h 589654"/>
                <a:gd name="connsiteX855" fmla="*/ 1121431 w 1314778"/>
                <a:gd name="connsiteY855" fmla="*/ 589654 h 589654"/>
                <a:gd name="connsiteX856" fmla="*/ 1122746 w 1314778"/>
                <a:gd name="connsiteY856" fmla="*/ 589654 h 589654"/>
                <a:gd name="connsiteX857" fmla="*/ 1124061 w 1314778"/>
                <a:gd name="connsiteY857" fmla="*/ 589654 h 589654"/>
                <a:gd name="connsiteX858" fmla="*/ 1125375 w 1314778"/>
                <a:gd name="connsiteY858" fmla="*/ 589654 h 589654"/>
                <a:gd name="connsiteX859" fmla="*/ 1126689 w 1314778"/>
                <a:gd name="connsiteY859" fmla="*/ 589654 h 589654"/>
                <a:gd name="connsiteX860" fmla="*/ 1128004 w 1314778"/>
                <a:gd name="connsiteY860" fmla="*/ 589654 h 589654"/>
                <a:gd name="connsiteX861" fmla="*/ 1129318 w 1314778"/>
                <a:gd name="connsiteY861" fmla="*/ 589654 h 589654"/>
                <a:gd name="connsiteX862" fmla="*/ 1130632 w 1314778"/>
                <a:gd name="connsiteY862" fmla="*/ 589654 h 589654"/>
                <a:gd name="connsiteX863" fmla="*/ 1131947 w 1314778"/>
                <a:gd name="connsiteY863" fmla="*/ 589654 h 589654"/>
                <a:gd name="connsiteX864" fmla="*/ 1133262 w 1314778"/>
                <a:gd name="connsiteY864" fmla="*/ 589654 h 589654"/>
                <a:gd name="connsiteX865" fmla="*/ 1134535 w 1314778"/>
                <a:gd name="connsiteY865" fmla="*/ 589654 h 589654"/>
                <a:gd name="connsiteX866" fmla="*/ 1135849 w 1314778"/>
                <a:gd name="connsiteY866" fmla="*/ 589654 h 589654"/>
                <a:gd name="connsiteX867" fmla="*/ 1137164 w 1314778"/>
                <a:gd name="connsiteY867" fmla="*/ 589654 h 589654"/>
                <a:gd name="connsiteX868" fmla="*/ 1138479 w 1314778"/>
                <a:gd name="connsiteY868" fmla="*/ 589654 h 589654"/>
                <a:gd name="connsiteX869" fmla="*/ 1139792 w 1314778"/>
                <a:gd name="connsiteY869" fmla="*/ 589654 h 589654"/>
                <a:gd name="connsiteX870" fmla="*/ 1141107 w 1314778"/>
                <a:gd name="connsiteY870" fmla="*/ 589654 h 589654"/>
                <a:gd name="connsiteX871" fmla="*/ 1142422 w 1314778"/>
                <a:gd name="connsiteY871" fmla="*/ 589654 h 589654"/>
                <a:gd name="connsiteX872" fmla="*/ 1143736 w 1314778"/>
                <a:gd name="connsiteY872" fmla="*/ 589654 h 589654"/>
                <a:gd name="connsiteX873" fmla="*/ 1145050 w 1314778"/>
                <a:gd name="connsiteY873" fmla="*/ 589654 h 589654"/>
                <a:gd name="connsiteX874" fmla="*/ 1146365 w 1314778"/>
                <a:gd name="connsiteY874" fmla="*/ 589654 h 589654"/>
                <a:gd name="connsiteX875" fmla="*/ 1147680 w 1314778"/>
                <a:gd name="connsiteY875" fmla="*/ 589654 h 589654"/>
                <a:gd name="connsiteX876" fmla="*/ 1148994 w 1314778"/>
                <a:gd name="connsiteY876" fmla="*/ 589654 h 589654"/>
                <a:gd name="connsiteX877" fmla="*/ 1150308 w 1314778"/>
                <a:gd name="connsiteY877" fmla="*/ 589654 h 589654"/>
                <a:gd name="connsiteX878" fmla="*/ 1151623 w 1314778"/>
                <a:gd name="connsiteY878" fmla="*/ 589654 h 589654"/>
                <a:gd name="connsiteX879" fmla="*/ 1152937 w 1314778"/>
                <a:gd name="connsiteY879" fmla="*/ 589654 h 589654"/>
                <a:gd name="connsiteX880" fmla="*/ 1154210 w 1314778"/>
                <a:gd name="connsiteY880" fmla="*/ 589654 h 589654"/>
                <a:gd name="connsiteX881" fmla="*/ 1155525 w 1314778"/>
                <a:gd name="connsiteY881" fmla="*/ 589654 h 589654"/>
                <a:gd name="connsiteX882" fmla="*/ 1156840 w 1314778"/>
                <a:gd name="connsiteY882" fmla="*/ 589654 h 589654"/>
                <a:gd name="connsiteX883" fmla="*/ 1158154 w 1314778"/>
                <a:gd name="connsiteY883" fmla="*/ 589654 h 589654"/>
                <a:gd name="connsiteX884" fmla="*/ 1159468 w 1314778"/>
                <a:gd name="connsiteY884" fmla="*/ 589654 h 589654"/>
                <a:gd name="connsiteX885" fmla="*/ 1160783 w 1314778"/>
                <a:gd name="connsiteY885" fmla="*/ 589654 h 589654"/>
                <a:gd name="connsiteX886" fmla="*/ 1162098 w 1314778"/>
                <a:gd name="connsiteY886" fmla="*/ 589654 h 589654"/>
                <a:gd name="connsiteX887" fmla="*/ 1163411 w 1314778"/>
                <a:gd name="connsiteY887" fmla="*/ 589654 h 589654"/>
                <a:gd name="connsiteX888" fmla="*/ 1164726 w 1314778"/>
                <a:gd name="connsiteY888" fmla="*/ 589654 h 589654"/>
                <a:gd name="connsiteX889" fmla="*/ 1166041 w 1314778"/>
                <a:gd name="connsiteY889" fmla="*/ 589654 h 589654"/>
                <a:gd name="connsiteX890" fmla="*/ 1167355 w 1314778"/>
                <a:gd name="connsiteY890" fmla="*/ 589654 h 589654"/>
                <a:gd name="connsiteX891" fmla="*/ 1168669 w 1314778"/>
                <a:gd name="connsiteY891" fmla="*/ 589654 h 589654"/>
                <a:gd name="connsiteX892" fmla="*/ 1169984 w 1314778"/>
                <a:gd name="connsiteY892" fmla="*/ 589654 h 589654"/>
                <a:gd name="connsiteX893" fmla="*/ 1171299 w 1314778"/>
                <a:gd name="connsiteY893" fmla="*/ 589654 h 589654"/>
                <a:gd name="connsiteX894" fmla="*/ 1172613 w 1314778"/>
                <a:gd name="connsiteY894" fmla="*/ 589654 h 589654"/>
                <a:gd name="connsiteX895" fmla="*/ 1173886 w 1314778"/>
                <a:gd name="connsiteY895" fmla="*/ 589654 h 589654"/>
                <a:gd name="connsiteX896" fmla="*/ 1175201 w 1314778"/>
                <a:gd name="connsiteY896" fmla="*/ 589654 h 589654"/>
                <a:gd name="connsiteX897" fmla="*/ 1176515 w 1314778"/>
                <a:gd name="connsiteY897" fmla="*/ 589654 h 589654"/>
                <a:gd name="connsiteX898" fmla="*/ 1177829 w 1314778"/>
                <a:gd name="connsiteY898" fmla="*/ 589654 h 589654"/>
                <a:gd name="connsiteX899" fmla="*/ 1179144 w 1314778"/>
                <a:gd name="connsiteY899" fmla="*/ 589654 h 589654"/>
                <a:gd name="connsiteX900" fmla="*/ 1180459 w 1314778"/>
                <a:gd name="connsiteY900" fmla="*/ 589654 h 589654"/>
                <a:gd name="connsiteX901" fmla="*/ 1181773 w 1314778"/>
                <a:gd name="connsiteY901" fmla="*/ 589654 h 589654"/>
                <a:gd name="connsiteX902" fmla="*/ 1183087 w 1314778"/>
                <a:gd name="connsiteY902" fmla="*/ 589654 h 589654"/>
                <a:gd name="connsiteX903" fmla="*/ 1184402 w 1314778"/>
                <a:gd name="connsiteY903" fmla="*/ 589654 h 589654"/>
                <a:gd name="connsiteX904" fmla="*/ 1185717 w 1314778"/>
                <a:gd name="connsiteY904" fmla="*/ 589654 h 589654"/>
                <a:gd name="connsiteX905" fmla="*/ 1187030 w 1314778"/>
                <a:gd name="connsiteY905" fmla="*/ 589654 h 589654"/>
                <a:gd name="connsiteX906" fmla="*/ 1188345 w 1314778"/>
                <a:gd name="connsiteY906" fmla="*/ 589654 h 589654"/>
                <a:gd name="connsiteX907" fmla="*/ 1189660 w 1314778"/>
                <a:gd name="connsiteY907" fmla="*/ 589654 h 589654"/>
                <a:gd name="connsiteX908" fmla="*/ 1190974 w 1314778"/>
                <a:gd name="connsiteY908" fmla="*/ 589654 h 589654"/>
                <a:gd name="connsiteX909" fmla="*/ 1192288 w 1314778"/>
                <a:gd name="connsiteY909" fmla="*/ 589654 h 589654"/>
                <a:gd name="connsiteX910" fmla="*/ 1193562 w 1314778"/>
                <a:gd name="connsiteY910" fmla="*/ 589654 h 589654"/>
                <a:gd name="connsiteX911" fmla="*/ 1194877 w 1314778"/>
                <a:gd name="connsiteY911" fmla="*/ 589654 h 589654"/>
                <a:gd name="connsiteX912" fmla="*/ 1196190 w 1314778"/>
                <a:gd name="connsiteY912" fmla="*/ 589654 h 589654"/>
                <a:gd name="connsiteX913" fmla="*/ 1197505 w 1314778"/>
                <a:gd name="connsiteY913" fmla="*/ 589654 h 589654"/>
                <a:gd name="connsiteX914" fmla="*/ 1198820 w 1314778"/>
                <a:gd name="connsiteY914" fmla="*/ 589654 h 589654"/>
                <a:gd name="connsiteX915" fmla="*/ 1200134 w 1314778"/>
                <a:gd name="connsiteY915" fmla="*/ 589654 h 589654"/>
                <a:gd name="connsiteX916" fmla="*/ 1201448 w 1314778"/>
                <a:gd name="connsiteY916" fmla="*/ 589654 h 589654"/>
                <a:gd name="connsiteX917" fmla="*/ 1202763 w 1314778"/>
                <a:gd name="connsiteY917" fmla="*/ 589654 h 589654"/>
                <a:gd name="connsiteX918" fmla="*/ 1204078 w 1314778"/>
                <a:gd name="connsiteY918" fmla="*/ 589654 h 589654"/>
                <a:gd name="connsiteX919" fmla="*/ 1205392 w 1314778"/>
                <a:gd name="connsiteY919" fmla="*/ 589654 h 589654"/>
                <a:gd name="connsiteX920" fmla="*/ 1206706 w 1314778"/>
                <a:gd name="connsiteY920" fmla="*/ 589654 h 589654"/>
                <a:gd name="connsiteX921" fmla="*/ 1208021 w 1314778"/>
                <a:gd name="connsiteY921" fmla="*/ 589654 h 589654"/>
                <a:gd name="connsiteX922" fmla="*/ 1209336 w 1314778"/>
                <a:gd name="connsiteY922" fmla="*/ 589654 h 589654"/>
                <a:gd name="connsiteX923" fmla="*/ 1210650 w 1314778"/>
                <a:gd name="connsiteY923" fmla="*/ 589654 h 589654"/>
                <a:gd name="connsiteX924" fmla="*/ 1211964 w 1314778"/>
                <a:gd name="connsiteY924" fmla="*/ 589654 h 589654"/>
                <a:gd name="connsiteX925" fmla="*/ 1213238 w 1314778"/>
                <a:gd name="connsiteY925" fmla="*/ 589654 h 589654"/>
                <a:gd name="connsiteX926" fmla="*/ 1214552 w 1314778"/>
                <a:gd name="connsiteY926" fmla="*/ 589654 h 589654"/>
                <a:gd name="connsiteX927" fmla="*/ 1215866 w 1314778"/>
                <a:gd name="connsiteY927" fmla="*/ 589654 h 589654"/>
                <a:gd name="connsiteX928" fmla="*/ 1217181 w 1314778"/>
                <a:gd name="connsiteY928" fmla="*/ 589654 h 589654"/>
                <a:gd name="connsiteX929" fmla="*/ 1218496 w 1314778"/>
                <a:gd name="connsiteY929" fmla="*/ 589654 h 589654"/>
                <a:gd name="connsiteX930" fmla="*/ 1219810 w 1314778"/>
                <a:gd name="connsiteY930" fmla="*/ 589654 h 589654"/>
                <a:gd name="connsiteX931" fmla="*/ 1221124 w 1314778"/>
                <a:gd name="connsiteY931" fmla="*/ 589654 h 589654"/>
                <a:gd name="connsiteX932" fmla="*/ 1222439 w 1314778"/>
                <a:gd name="connsiteY932" fmla="*/ 589654 h 589654"/>
                <a:gd name="connsiteX933" fmla="*/ 1223753 w 1314778"/>
                <a:gd name="connsiteY933" fmla="*/ 589654 h 589654"/>
                <a:gd name="connsiteX934" fmla="*/ 1225067 w 1314778"/>
                <a:gd name="connsiteY934" fmla="*/ 589654 h 589654"/>
                <a:gd name="connsiteX935" fmla="*/ 1226382 w 1314778"/>
                <a:gd name="connsiteY935" fmla="*/ 589654 h 589654"/>
                <a:gd name="connsiteX936" fmla="*/ 1227697 w 1314778"/>
                <a:gd name="connsiteY936" fmla="*/ 589654 h 589654"/>
                <a:gd name="connsiteX937" fmla="*/ 1229011 w 1314778"/>
                <a:gd name="connsiteY937" fmla="*/ 589654 h 589654"/>
                <a:gd name="connsiteX938" fmla="*/ 1230325 w 1314778"/>
                <a:gd name="connsiteY938" fmla="*/ 589654 h 589654"/>
                <a:gd name="connsiteX939" fmla="*/ 1231640 w 1314778"/>
                <a:gd name="connsiteY939" fmla="*/ 589654 h 589654"/>
                <a:gd name="connsiteX940" fmla="*/ 1232914 w 1314778"/>
                <a:gd name="connsiteY940" fmla="*/ 589654 h 589654"/>
                <a:gd name="connsiteX941" fmla="*/ 1234227 w 1314778"/>
                <a:gd name="connsiteY941" fmla="*/ 589654 h 589654"/>
                <a:gd name="connsiteX942" fmla="*/ 1235542 w 1314778"/>
                <a:gd name="connsiteY942" fmla="*/ 589654 h 589654"/>
                <a:gd name="connsiteX943" fmla="*/ 1236857 w 1314778"/>
                <a:gd name="connsiteY943" fmla="*/ 589654 h 589654"/>
                <a:gd name="connsiteX944" fmla="*/ 1238171 w 1314778"/>
                <a:gd name="connsiteY944" fmla="*/ 589654 h 589654"/>
                <a:gd name="connsiteX945" fmla="*/ 1239485 w 1314778"/>
                <a:gd name="connsiteY945" fmla="*/ 589654 h 589654"/>
                <a:gd name="connsiteX946" fmla="*/ 1240800 w 1314778"/>
                <a:gd name="connsiteY946" fmla="*/ 589654 h 589654"/>
                <a:gd name="connsiteX947" fmla="*/ 1242115 w 1314778"/>
                <a:gd name="connsiteY947" fmla="*/ 589654 h 589654"/>
                <a:gd name="connsiteX948" fmla="*/ 1243429 w 1314778"/>
                <a:gd name="connsiteY948" fmla="*/ 589654 h 589654"/>
                <a:gd name="connsiteX949" fmla="*/ 1244743 w 1314778"/>
                <a:gd name="connsiteY949" fmla="*/ 589654 h 589654"/>
                <a:gd name="connsiteX950" fmla="*/ 1246058 w 1314778"/>
                <a:gd name="connsiteY950" fmla="*/ 589654 h 589654"/>
                <a:gd name="connsiteX951" fmla="*/ 1247372 w 1314778"/>
                <a:gd name="connsiteY951" fmla="*/ 589654 h 589654"/>
                <a:gd name="connsiteX952" fmla="*/ 1248686 w 1314778"/>
                <a:gd name="connsiteY952" fmla="*/ 589654 h 589654"/>
                <a:gd name="connsiteX953" fmla="*/ 1250001 w 1314778"/>
                <a:gd name="connsiteY953" fmla="*/ 589654 h 589654"/>
                <a:gd name="connsiteX954" fmla="*/ 1251316 w 1314778"/>
                <a:gd name="connsiteY954" fmla="*/ 589654 h 589654"/>
                <a:gd name="connsiteX955" fmla="*/ 1252589 w 1314778"/>
                <a:gd name="connsiteY955" fmla="*/ 589654 h 589654"/>
                <a:gd name="connsiteX956" fmla="*/ 1253903 w 1314778"/>
                <a:gd name="connsiteY956" fmla="*/ 589654 h 589654"/>
                <a:gd name="connsiteX957" fmla="*/ 1255218 w 1314778"/>
                <a:gd name="connsiteY957" fmla="*/ 589654 h 589654"/>
                <a:gd name="connsiteX958" fmla="*/ 1256533 w 1314778"/>
                <a:gd name="connsiteY958" fmla="*/ 589654 h 589654"/>
                <a:gd name="connsiteX959" fmla="*/ 1257846 w 1314778"/>
                <a:gd name="connsiteY959" fmla="*/ 589654 h 589654"/>
                <a:gd name="connsiteX960" fmla="*/ 1259161 w 1314778"/>
                <a:gd name="connsiteY960" fmla="*/ 589654 h 589654"/>
                <a:gd name="connsiteX961" fmla="*/ 1260476 w 1314778"/>
                <a:gd name="connsiteY961" fmla="*/ 589654 h 589654"/>
                <a:gd name="connsiteX962" fmla="*/ 1261790 w 1314778"/>
                <a:gd name="connsiteY962" fmla="*/ 589654 h 589654"/>
                <a:gd name="connsiteX963" fmla="*/ 1263104 w 1314778"/>
                <a:gd name="connsiteY963" fmla="*/ 589654 h 589654"/>
                <a:gd name="connsiteX964" fmla="*/ 1264419 w 1314778"/>
                <a:gd name="connsiteY964" fmla="*/ 589654 h 589654"/>
                <a:gd name="connsiteX965" fmla="*/ 1265734 w 1314778"/>
                <a:gd name="connsiteY965" fmla="*/ 589654 h 589654"/>
                <a:gd name="connsiteX966" fmla="*/ 1267048 w 1314778"/>
                <a:gd name="connsiteY966" fmla="*/ 589654 h 589654"/>
                <a:gd name="connsiteX967" fmla="*/ 1268362 w 1314778"/>
                <a:gd name="connsiteY967" fmla="*/ 589654 h 589654"/>
                <a:gd name="connsiteX968" fmla="*/ 1269677 w 1314778"/>
                <a:gd name="connsiteY968" fmla="*/ 589654 h 589654"/>
                <a:gd name="connsiteX969" fmla="*/ 1270991 w 1314778"/>
                <a:gd name="connsiteY969" fmla="*/ 589654 h 589654"/>
                <a:gd name="connsiteX970" fmla="*/ 1272264 w 1314778"/>
                <a:gd name="connsiteY970" fmla="*/ 589654 h 589654"/>
                <a:gd name="connsiteX971" fmla="*/ 1273579 w 1314778"/>
                <a:gd name="connsiteY971" fmla="*/ 589654 h 589654"/>
                <a:gd name="connsiteX972" fmla="*/ 1274894 w 1314778"/>
                <a:gd name="connsiteY972" fmla="*/ 589654 h 589654"/>
                <a:gd name="connsiteX973" fmla="*/ 1276208 w 1314778"/>
                <a:gd name="connsiteY973" fmla="*/ 589654 h 589654"/>
                <a:gd name="connsiteX974" fmla="*/ 1277522 w 1314778"/>
                <a:gd name="connsiteY974" fmla="*/ 589654 h 589654"/>
                <a:gd name="connsiteX975" fmla="*/ 1278837 w 1314778"/>
                <a:gd name="connsiteY975" fmla="*/ 589654 h 589654"/>
                <a:gd name="connsiteX976" fmla="*/ 1280152 w 1314778"/>
                <a:gd name="connsiteY976" fmla="*/ 589654 h 589654"/>
                <a:gd name="connsiteX977" fmla="*/ 1281465 w 1314778"/>
                <a:gd name="connsiteY977" fmla="*/ 589654 h 589654"/>
                <a:gd name="connsiteX978" fmla="*/ 1282780 w 1314778"/>
                <a:gd name="connsiteY978" fmla="*/ 589654 h 589654"/>
                <a:gd name="connsiteX979" fmla="*/ 1284095 w 1314778"/>
                <a:gd name="connsiteY979" fmla="*/ 589654 h 589654"/>
                <a:gd name="connsiteX980" fmla="*/ 1285409 w 1314778"/>
                <a:gd name="connsiteY980" fmla="*/ 589654 h 589654"/>
                <a:gd name="connsiteX981" fmla="*/ 1286723 w 1314778"/>
                <a:gd name="connsiteY981" fmla="*/ 589654 h 589654"/>
                <a:gd name="connsiteX982" fmla="*/ 1288038 w 1314778"/>
                <a:gd name="connsiteY982" fmla="*/ 589654 h 589654"/>
                <a:gd name="connsiteX983" fmla="*/ 1289353 w 1314778"/>
                <a:gd name="connsiteY983" fmla="*/ 589654 h 589654"/>
                <a:gd name="connsiteX984" fmla="*/ 1290667 w 1314778"/>
                <a:gd name="connsiteY984" fmla="*/ 589654 h 589654"/>
                <a:gd name="connsiteX985" fmla="*/ 1291981 w 1314778"/>
                <a:gd name="connsiteY985" fmla="*/ 589654 h 589654"/>
                <a:gd name="connsiteX986" fmla="*/ 1293255 w 1314778"/>
                <a:gd name="connsiteY986" fmla="*/ 589654 h 589654"/>
                <a:gd name="connsiteX987" fmla="*/ 1294570 w 1314778"/>
                <a:gd name="connsiteY987" fmla="*/ 589654 h 589654"/>
                <a:gd name="connsiteX988" fmla="*/ 1295883 w 1314778"/>
                <a:gd name="connsiteY988" fmla="*/ 589654 h 589654"/>
                <a:gd name="connsiteX989" fmla="*/ 1297198 w 1314778"/>
                <a:gd name="connsiteY989" fmla="*/ 589654 h 589654"/>
                <a:gd name="connsiteX990" fmla="*/ 1298513 w 1314778"/>
                <a:gd name="connsiteY990" fmla="*/ 589654 h 589654"/>
                <a:gd name="connsiteX991" fmla="*/ 1299827 w 1314778"/>
                <a:gd name="connsiteY991" fmla="*/ 589654 h 589654"/>
                <a:gd name="connsiteX992" fmla="*/ 1301141 w 1314778"/>
                <a:gd name="connsiteY992" fmla="*/ 589654 h 589654"/>
                <a:gd name="connsiteX993" fmla="*/ 1302456 w 1314778"/>
                <a:gd name="connsiteY993" fmla="*/ 589654 h 589654"/>
                <a:gd name="connsiteX994" fmla="*/ 1303771 w 1314778"/>
                <a:gd name="connsiteY994" fmla="*/ 589654 h 589654"/>
                <a:gd name="connsiteX995" fmla="*/ 1305084 w 1314778"/>
                <a:gd name="connsiteY995" fmla="*/ 589654 h 589654"/>
                <a:gd name="connsiteX996" fmla="*/ 1306399 w 1314778"/>
                <a:gd name="connsiteY996" fmla="*/ 589654 h 589654"/>
                <a:gd name="connsiteX997" fmla="*/ 1307714 w 1314778"/>
                <a:gd name="connsiteY997" fmla="*/ 589654 h 589654"/>
                <a:gd name="connsiteX998" fmla="*/ 1309028 w 1314778"/>
                <a:gd name="connsiteY998" fmla="*/ 589654 h 589654"/>
                <a:gd name="connsiteX999" fmla="*/ 1310342 w 1314778"/>
                <a:gd name="connsiteY999" fmla="*/ 589654 h 589654"/>
                <a:gd name="connsiteX1000" fmla="*/ 1311657 w 1314778"/>
                <a:gd name="connsiteY1000" fmla="*/ 589654 h 589654"/>
                <a:gd name="connsiteX1001" fmla="*/ 1312931 w 1314778"/>
                <a:gd name="connsiteY1001" fmla="*/ 589654 h 589654"/>
                <a:gd name="connsiteX1002" fmla="*/ 1314244 w 1314778"/>
                <a:gd name="connsiteY1002" fmla="*/ 589654 h 589654"/>
                <a:gd name="connsiteX1003" fmla="*/ 1314779 w 1314778"/>
                <a:gd name="connsiteY1003" fmla="*/ 589654 h 5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589654">
                  <a:moveTo>
                    <a:pt x="0" y="589654"/>
                  </a:moveTo>
                  <a:lnTo>
                    <a:pt x="1232" y="589654"/>
                  </a:lnTo>
                  <a:lnTo>
                    <a:pt x="2547" y="589654"/>
                  </a:lnTo>
                  <a:lnTo>
                    <a:pt x="3861" y="589654"/>
                  </a:lnTo>
                  <a:lnTo>
                    <a:pt x="5135" y="589654"/>
                  </a:lnTo>
                  <a:lnTo>
                    <a:pt x="6449" y="589654"/>
                  </a:lnTo>
                  <a:lnTo>
                    <a:pt x="7764" y="589654"/>
                  </a:lnTo>
                  <a:lnTo>
                    <a:pt x="9078" y="589654"/>
                  </a:lnTo>
                  <a:lnTo>
                    <a:pt x="10392" y="589654"/>
                  </a:lnTo>
                  <a:lnTo>
                    <a:pt x="11707" y="589654"/>
                  </a:lnTo>
                  <a:lnTo>
                    <a:pt x="13021" y="589654"/>
                  </a:lnTo>
                  <a:lnTo>
                    <a:pt x="14336" y="589654"/>
                  </a:lnTo>
                  <a:lnTo>
                    <a:pt x="15650" y="589654"/>
                  </a:lnTo>
                  <a:lnTo>
                    <a:pt x="16965" y="589654"/>
                  </a:lnTo>
                  <a:lnTo>
                    <a:pt x="18279" y="589654"/>
                  </a:lnTo>
                  <a:lnTo>
                    <a:pt x="19594" y="589654"/>
                  </a:lnTo>
                  <a:lnTo>
                    <a:pt x="20908" y="589654"/>
                  </a:lnTo>
                  <a:lnTo>
                    <a:pt x="22223" y="589654"/>
                  </a:lnTo>
                  <a:lnTo>
                    <a:pt x="23537" y="589654"/>
                  </a:lnTo>
                  <a:lnTo>
                    <a:pt x="24852" y="589654"/>
                  </a:lnTo>
                  <a:lnTo>
                    <a:pt x="26125" y="589654"/>
                  </a:lnTo>
                  <a:lnTo>
                    <a:pt x="27439" y="589654"/>
                  </a:lnTo>
                  <a:lnTo>
                    <a:pt x="28754" y="589654"/>
                  </a:lnTo>
                  <a:lnTo>
                    <a:pt x="30068" y="589654"/>
                  </a:lnTo>
                  <a:lnTo>
                    <a:pt x="31383" y="589654"/>
                  </a:lnTo>
                  <a:lnTo>
                    <a:pt x="32697" y="589654"/>
                  </a:lnTo>
                  <a:lnTo>
                    <a:pt x="34012" y="589654"/>
                  </a:lnTo>
                  <a:lnTo>
                    <a:pt x="35326" y="589654"/>
                  </a:lnTo>
                  <a:lnTo>
                    <a:pt x="36640" y="589654"/>
                  </a:lnTo>
                  <a:lnTo>
                    <a:pt x="37955" y="589654"/>
                  </a:lnTo>
                  <a:lnTo>
                    <a:pt x="39269" y="589654"/>
                  </a:lnTo>
                  <a:lnTo>
                    <a:pt x="40584" y="589654"/>
                  </a:lnTo>
                  <a:lnTo>
                    <a:pt x="41898" y="589654"/>
                  </a:lnTo>
                  <a:lnTo>
                    <a:pt x="43213" y="589654"/>
                  </a:lnTo>
                  <a:lnTo>
                    <a:pt x="44527" y="589654"/>
                  </a:lnTo>
                  <a:lnTo>
                    <a:pt x="45800" y="589654"/>
                  </a:lnTo>
                  <a:lnTo>
                    <a:pt x="47115" y="589654"/>
                  </a:lnTo>
                  <a:lnTo>
                    <a:pt x="48429" y="589654"/>
                  </a:lnTo>
                  <a:lnTo>
                    <a:pt x="49744" y="589654"/>
                  </a:lnTo>
                  <a:lnTo>
                    <a:pt x="51058" y="589654"/>
                  </a:lnTo>
                  <a:lnTo>
                    <a:pt x="52373" y="589654"/>
                  </a:lnTo>
                  <a:lnTo>
                    <a:pt x="53687" y="589654"/>
                  </a:lnTo>
                  <a:lnTo>
                    <a:pt x="55002" y="589654"/>
                  </a:lnTo>
                  <a:lnTo>
                    <a:pt x="56316" y="589654"/>
                  </a:lnTo>
                  <a:lnTo>
                    <a:pt x="57631" y="589654"/>
                  </a:lnTo>
                  <a:lnTo>
                    <a:pt x="58945" y="589654"/>
                  </a:lnTo>
                  <a:lnTo>
                    <a:pt x="60259" y="589654"/>
                  </a:lnTo>
                  <a:lnTo>
                    <a:pt x="61574" y="589654"/>
                  </a:lnTo>
                  <a:lnTo>
                    <a:pt x="62888" y="589654"/>
                  </a:lnTo>
                  <a:lnTo>
                    <a:pt x="64203" y="589654"/>
                  </a:lnTo>
                  <a:lnTo>
                    <a:pt x="65476" y="589654"/>
                  </a:lnTo>
                  <a:lnTo>
                    <a:pt x="66791" y="589654"/>
                  </a:lnTo>
                  <a:lnTo>
                    <a:pt x="68105" y="589654"/>
                  </a:lnTo>
                  <a:lnTo>
                    <a:pt x="69419" y="589654"/>
                  </a:lnTo>
                  <a:lnTo>
                    <a:pt x="70734" y="589654"/>
                  </a:lnTo>
                  <a:lnTo>
                    <a:pt x="72048" y="589654"/>
                  </a:lnTo>
                  <a:lnTo>
                    <a:pt x="73363" y="589654"/>
                  </a:lnTo>
                  <a:lnTo>
                    <a:pt x="74677" y="589654"/>
                  </a:lnTo>
                  <a:lnTo>
                    <a:pt x="75992" y="589654"/>
                  </a:lnTo>
                  <a:lnTo>
                    <a:pt x="77306" y="589654"/>
                  </a:lnTo>
                  <a:lnTo>
                    <a:pt x="78621" y="589654"/>
                  </a:lnTo>
                  <a:lnTo>
                    <a:pt x="79935" y="589654"/>
                  </a:lnTo>
                  <a:lnTo>
                    <a:pt x="81250" y="589654"/>
                  </a:lnTo>
                  <a:lnTo>
                    <a:pt x="82564" y="589654"/>
                  </a:lnTo>
                  <a:lnTo>
                    <a:pt x="83879" y="589654"/>
                  </a:lnTo>
                  <a:lnTo>
                    <a:pt x="85152" y="589654"/>
                  </a:lnTo>
                  <a:lnTo>
                    <a:pt x="86466" y="589654"/>
                  </a:lnTo>
                  <a:lnTo>
                    <a:pt x="87781" y="589654"/>
                  </a:lnTo>
                  <a:lnTo>
                    <a:pt x="89095" y="589654"/>
                  </a:lnTo>
                  <a:lnTo>
                    <a:pt x="90410" y="589654"/>
                  </a:lnTo>
                  <a:lnTo>
                    <a:pt x="91724" y="589654"/>
                  </a:lnTo>
                  <a:lnTo>
                    <a:pt x="93039" y="589654"/>
                  </a:lnTo>
                  <a:lnTo>
                    <a:pt x="94353" y="589654"/>
                  </a:lnTo>
                  <a:lnTo>
                    <a:pt x="95667" y="589654"/>
                  </a:lnTo>
                  <a:lnTo>
                    <a:pt x="96982" y="589654"/>
                  </a:lnTo>
                  <a:lnTo>
                    <a:pt x="98296" y="589654"/>
                  </a:lnTo>
                  <a:lnTo>
                    <a:pt x="99611" y="589654"/>
                  </a:lnTo>
                  <a:lnTo>
                    <a:pt x="100925" y="589654"/>
                  </a:lnTo>
                  <a:lnTo>
                    <a:pt x="102240" y="589654"/>
                  </a:lnTo>
                  <a:lnTo>
                    <a:pt x="103554" y="589654"/>
                  </a:lnTo>
                  <a:lnTo>
                    <a:pt x="104827" y="589654"/>
                  </a:lnTo>
                  <a:lnTo>
                    <a:pt x="106142" y="589654"/>
                  </a:lnTo>
                  <a:lnTo>
                    <a:pt x="107456" y="414943"/>
                  </a:lnTo>
                  <a:lnTo>
                    <a:pt x="108771" y="524137"/>
                  </a:lnTo>
                  <a:lnTo>
                    <a:pt x="110085" y="458620"/>
                  </a:lnTo>
                  <a:lnTo>
                    <a:pt x="111400" y="458620"/>
                  </a:lnTo>
                  <a:lnTo>
                    <a:pt x="112714" y="502297"/>
                  </a:lnTo>
                  <a:lnTo>
                    <a:pt x="114029" y="502297"/>
                  </a:lnTo>
                  <a:lnTo>
                    <a:pt x="115343" y="524137"/>
                  </a:lnTo>
                  <a:lnTo>
                    <a:pt x="116658" y="414943"/>
                  </a:lnTo>
                  <a:lnTo>
                    <a:pt x="117972" y="414943"/>
                  </a:lnTo>
                  <a:lnTo>
                    <a:pt x="119287" y="545977"/>
                  </a:lnTo>
                  <a:lnTo>
                    <a:pt x="120601" y="480460"/>
                  </a:lnTo>
                  <a:lnTo>
                    <a:pt x="121915" y="502297"/>
                  </a:lnTo>
                  <a:lnTo>
                    <a:pt x="123230" y="502297"/>
                  </a:lnTo>
                  <a:lnTo>
                    <a:pt x="124503" y="414943"/>
                  </a:lnTo>
                  <a:lnTo>
                    <a:pt x="125818" y="502297"/>
                  </a:lnTo>
                  <a:lnTo>
                    <a:pt x="127132" y="414943"/>
                  </a:lnTo>
                  <a:lnTo>
                    <a:pt x="128446" y="524137"/>
                  </a:lnTo>
                  <a:lnTo>
                    <a:pt x="129761" y="458620"/>
                  </a:lnTo>
                  <a:lnTo>
                    <a:pt x="131075" y="502297"/>
                  </a:lnTo>
                  <a:lnTo>
                    <a:pt x="132390" y="393103"/>
                  </a:lnTo>
                  <a:lnTo>
                    <a:pt x="133704" y="371262"/>
                  </a:lnTo>
                  <a:lnTo>
                    <a:pt x="135019" y="436779"/>
                  </a:lnTo>
                  <a:lnTo>
                    <a:pt x="136333" y="436779"/>
                  </a:lnTo>
                  <a:lnTo>
                    <a:pt x="137648" y="436779"/>
                  </a:lnTo>
                  <a:lnTo>
                    <a:pt x="138962" y="524137"/>
                  </a:lnTo>
                  <a:lnTo>
                    <a:pt x="140277" y="393103"/>
                  </a:lnTo>
                  <a:lnTo>
                    <a:pt x="141591" y="458620"/>
                  </a:lnTo>
                  <a:lnTo>
                    <a:pt x="142906" y="414943"/>
                  </a:lnTo>
                  <a:lnTo>
                    <a:pt x="144179" y="502297"/>
                  </a:lnTo>
                  <a:lnTo>
                    <a:pt x="145493" y="480460"/>
                  </a:lnTo>
                  <a:lnTo>
                    <a:pt x="146808" y="327586"/>
                  </a:lnTo>
                  <a:lnTo>
                    <a:pt x="148122" y="480460"/>
                  </a:lnTo>
                  <a:lnTo>
                    <a:pt x="149437" y="327586"/>
                  </a:lnTo>
                  <a:lnTo>
                    <a:pt x="150751" y="545977"/>
                  </a:lnTo>
                  <a:lnTo>
                    <a:pt x="152066" y="436779"/>
                  </a:lnTo>
                  <a:lnTo>
                    <a:pt x="153380" y="436779"/>
                  </a:lnTo>
                  <a:lnTo>
                    <a:pt x="154694" y="436779"/>
                  </a:lnTo>
                  <a:lnTo>
                    <a:pt x="156009" y="458620"/>
                  </a:lnTo>
                  <a:lnTo>
                    <a:pt x="157323" y="502297"/>
                  </a:lnTo>
                  <a:lnTo>
                    <a:pt x="158638" y="524137"/>
                  </a:lnTo>
                  <a:lnTo>
                    <a:pt x="159952" y="502297"/>
                  </a:lnTo>
                  <a:lnTo>
                    <a:pt x="161267" y="545977"/>
                  </a:lnTo>
                  <a:lnTo>
                    <a:pt x="162581" y="545977"/>
                  </a:lnTo>
                  <a:lnTo>
                    <a:pt x="163854" y="545977"/>
                  </a:lnTo>
                  <a:lnTo>
                    <a:pt x="165169" y="524137"/>
                  </a:lnTo>
                  <a:lnTo>
                    <a:pt x="166483" y="567814"/>
                  </a:lnTo>
                  <a:lnTo>
                    <a:pt x="167798" y="545977"/>
                  </a:lnTo>
                  <a:lnTo>
                    <a:pt x="169112" y="502297"/>
                  </a:lnTo>
                  <a:lnTo>
                    <a:pt x="170427" y="567814"/>
                  </a:lnTo>
                  <a:lnTo>
                    <a:pt x="171741" y="524137"/>
                  </a:lnTo>
                  <a:lnTo>
                    <a:pt x="173056" y="567814"/>
                  </a:lnTo>
                  <a:lnTo>
                    <a:pt x="174370" y="480460"/>
                  </a:lnTo>
                  <a:lnTo>
                    <a:pt x="175685" y="524137"/>
                  </a:lnTo>
                  <a:lnTo>
                    <a:pt x="176999" y="502297"/>
                  </a:lnTo>
                  <a:lnTo>
                    <a:pt x="178314" y="480460"/>
                  </a:lnTo>
                  <a:lnTo>
                    <a:pt x="179628" y="502297"/>
                  </a:lnTo>
                  <a:lnTo>
                    <a:pt x="180942" y="480460"/>
                  </a:lnTo>
                  <a:lnTo>
                    <a:pt x="182257" y="414943"/>
                  </a:lnTo>
                  <a:lnTo>
                    <a:pt x="183530" y="524137"/>
                  </a:lnTo>
                  <a:lnTo>
                    <a:pt x="184845" y="480460"/>
                  </a:lnTo>
                  <a:lnTo>
                    <a:pt x="186159" y="545977"/>
                  </a:lnTo>
                  <a:lnTo>
                    <a:pt x="187473" y="458620"/>
                  </a:lnTo>
                  <a:lnTo>
                    <a:pt x="188788" y="502297"/>
                  </a:lnTo>
                  <a:lnTo>
                    <a:pt x="190102" y="436779"/>
                  </a:lnTo>
                  <a:lnTo>
                    <a:pt x="191417" y="436779"/>
                  </a:lnTo>
                  <a:lnTo>
                    <a:pt x="192731" y="502297"/>
                  </a:lnTo>
                  <a:lnTo>
                    <a:pt x="194046" y="480460"/>
                  </a:lnTo>
                  <a:lnTo>
                    <a:pt x="195360" y="436779"/>
                  </a:lnTo>
                  <a:lnTo>
                    <a:pt x="196675" y="436779"/>
                  </a:lnTo>
                  <a:lnTo>
                    <a:pt x="197989" y="502297"/>
                  </a:lnTo>
                  <a:lnTo>
                    <a:pt x="199304" y="371262"/>
                  </a:lnTo>
                  <a:lnTo>
                    <a:pt x="200618" y="371262"/>
                  </a:lnTo>
                  <a:lnTo>
                    <a:pt x="201933" y="349426"/>
                  </a:lnTo>
                  <a:lnTo>
                    <a:pt x="203206" y="283909"/>
                  </a:lnTo>
                  <a:lnTo>
                    <a:pt x="204520" y="327586"/>
                  </a:lnTo>
                  <a:lnTo>
                    <a:pt x="205835" y="327586"/>
                  </a:lnTo>
                  <a:lnTo>
                    <a:pt x="207149" y="458620"/>
                  </a:lnTo>
                  <a:lnTo>
                    <a:pt x="208464" y="349426"/>
                  </a:lnTo>
                  <a:lnTo>
                    <a:pt x="209778" y="414943"/>
                  </a:lnTo>
                  <a:lnTo>
                    <a:pt x="211093" y="414943"/>
                  </a:lnTo>
                  <a:lnTo>
                    <a:pt x="212407" y="436779"/>
                  </a:lnTo>
                  <a:lnTo>
                    <a:pt x="213721" y="349426"/>
                  </a:lnTo>
                  <a:lnTo>
                    <a:pt x="215036" y="393103"/>
                  </a:lnTo>
                  <a:lnTo>
                    <a:pt x="216350" y="262068"/>
                  </a:lnTo>
                  <a:lnTo>
                    <a:pt x="217665" y="349426"/>
                  </a:lnTo>
                  <a:lnTo>
                    <a:pt x="218979" y="371262"/>
                  </a:lnTo>
                  <a:lnTo>
                    <a:pt x="220294" y="283909"/>
                  </a:lnTo>
                  <a:lnTo>
                    <a:pt x="221608" y="305745"/>
                  </a:lnTo>
                  <a:lnTo>
                    <a:pt x="222881" y="349426"/>
                  </a:lnTo>
                  <a:lnTo>
                    <a:pt x="224196" y="436779"/>
                  </a:lnTo>
                  <a:lnTo>
                    <a:pt x="225510" y="393103"/>
                  </a:lnTo>
                  <a:lnTo>
                    <a:pt x="226825" y="262068"/>
                  </a:lnTo>
                  <a:lnTo>
                    <a:pt x="228139" y="327586"/>
                  </a:lnTo>
                  <a:lnTo>
                    <a:pt x="229454" y="283909"/>
                  </a:lnTo>
                  <a:lnTo>
                    <a:pt x="230768" y="436779"/>
                  </a:lnTo>
                  <a:lnTo>
                    <a:pt x="232083" y="262068"/>
                  </a:lnTo>
                  <a:lnTo>
                    <a:pt x="233397" y="458620"/>
                  </a:lnTo>
                  <a:lnTo>
                    <a:pt x="234712" y="327586"/>
                  </a:lnTo>
                  <a:lnTo>
                    <a:pt x="236026" y="262068"/>
                  </a:lnTo>
                  <a:lnTo>
                    <a:pt x="237341" y="87358"/>
                  </a:lnTo>
                  <a:lnTo>
                    <a:pt x="238655" y="240228"/>
                  </a:lnTo>
                  <a:lnTo>
                    <a:pt x="239969" y="196551"/>
                  </a:lnTo>
                  <a:lnTo>
                    <a:pt x="241284" y="262068"/>
                  </a:lnTo>
                  <a:lnTo>
                    <a:pt x="242598" y="240228"/>
                  </a:lnTo>
                  <a:lnTo>
                    <a:pt x="243872" y="174711"/>
                  </a:lnTo>
                  <a:lnTo>
                    <a:pt x="245186" y="196551"/>
                  </a:lnTo>
                  <a:lnTo>
                    <a:pt x="246500" y="327586"/>
                  </a:lnTo>
                  <a:lnTo>
                    <a:pt x="247815" y="152875"/>
                  </a:lnTo>
                  <a:lnTo>
                    <a:pt x="249129" y="393103"/>
                  </a:lnTo>
                  <a:lnTo>
                    <a:pt x="250444" y="262068"/>
                  </a:lnTo>
                  <a:lnTo>
                    <a:pt x="251758" y="196551"/>
                  </a:lnTo>
                  <a:lnTo>
                    <a:pt x="253073" y="0"/>
                  </a:lnTo>
                  <a:lnTo>
                    <a:pt x="254387" y="43677"/>
                  </a:lnTo>
                  <a:lnTo>
                    <a:pt x="255702" y="196551"/>
                  </a:lnTo>
                  <a:lnTo>
                    <a:pt x="257016" y="0"/>
                  </a:lnTo>
                  <a:lnTo>
                    <a:pt x="258331" y="43677"/>
                  </a:lnTo>
                  <a:lnTo>
                    <a:pt x="259645" y="218392"/>
                  </a:lnTo>
                  <a:lnTo>
                    <a:pt x="260960" y="218392"/>
                  </a:lnTo>
                  <a:lnTo>
                    <a:pt x="262274" y="174711"/>
                  </a:lnTo>
                  <a:lnTo>
                    <a:pt x="263547" y="240228"/>
                  </a:lnTo>
                  <a:lnTo>
                    <a:pt x="264862" y="240228"/>
                  </a:lnTo>
                  <a:lnTo>
                    <a:pt x="266176" y="109194"/>
                  </a:lnTo>
                  <a:lnTo>
                    <a:pt x="267491" y="196551"/>
                  </a:lnTo>
                  <a:lnTo>
                    <a:pt x="268805" y="152875"/>
                  </a:lnTo>
                  <a:lnTo>
                    <a:pt x="270120" y="283909"/>
                  </a:lnTo>
                  <a:lnTo>
                    <a:pt x="271434" y="262068"/>
                  </a:lnTo>
                  <a:lnTo>
                    <a:pt x="272748" y="262068"/>
                  </a:lnTo>
                  <a:lnTo>
                    <a:pt x="274063" y="262068"/>
                  </a:lnTo>
                  <a:lnTo>
                    <a:pt x="275377" y="305745"/>
                  </a:lnTo>
                  <a:lnTo>
                    <a:pt x="276692" y="196551"/>
                  </a:lnTo>
                  <a:lnTo>
                    <a:pt x="278006" y="305745"/>
                  </a:lnTo>
                  <a:lnTo>
                    <a:pt x="279321" y="240228"/>
                  </a:lnTo>
                  <a:lnTo>
                    <a:pt x="280635" y="349426"/>
                  </a:lnTo>
                  <a:lnTo>
                    <a:pt x="281950" y="262068"/>
                  </a:lnTo>
                  <a:lnTo>
                    <a:pt x="283223" y="436779"/>
                  </a:lnTo>
                  <a:lnTo>
                    <a:pt x="284537" y="414943"/>
                  </a:lnTo>
                  <a:lnTo>
                    <a:pt x="285852" y="371262"/>
                  </a:lnTo>
                  <a:lnTo>
                    <a:pt x="287166" y="458620"/>
                  </a:lnTo>
                  <a:lnTo>
                    <a:pt x="288481" y="371262"/>
                  </a:lnTo>
                  <a:lnTo>
                    <a:pt x="289795" y="414943"/>
                  </a:lnTo>
                  <a:lnTo>
                    <a:pt x="291110" y="436779"/>
                  </a:lnTo>
                  <a:lnTo>
                    <a:pt x="292424" y="305745"/>
                  </a:lnTo>
                  <a:lnTo>
                    <a:pt x="293739" y="371262"/>
                  </a:lnTo>
                  <a:lnTo>
                    <a:pt x="295053" y="414943"/>
                  </a:lnTo>
                  <a:lnTo>
                    <a:pt x="296368" y="458620"/>
                  </a:lnTo>
                  <a:lnTo>
                    <a:pt x="297682" y="480460"/>
                  </a:lnTo>
                  <a:lnTo>
                    <a:pt x="298996" y="458620"/>
                  </a:lnTo>
                  <a:lnTo>
                    <a:pt x="300311" y="458620"/>
                  </a:lnTo>
                  <a:lnTo>
                    <a:pt x="301625" y="371262"/>
                  </a:lnTo>
                  <a:lnTo>
                    <a:pt x="302899" y="393103"/>
                  </a:lnTo>
                  <a:lnTo>
                    <a:pt x="304213" y="480460"/>
                  </a:lnTo>
                  <a:lnTo>
                    <a:pt x="305528" y="371262"/>
                  </a:lnTo>
                  <a:lnTo>
                    <a:pt x="306842" y="414943"/>
                  </a:lnTo>
                  <a:lnTo>
                    <a:pt x="308156" y="589654"/>
                  </a:lnTo>
                  <a:lnTo>
                    <a:pt x="309471" y="524137"/>
                  </a:lnTo>
                  <a:lnTo>
                    <a:pt x="310785" y="524137"/>
                  </a:lnTo>
                  <a:lnTo>
                    <a:pt x="312100" y="545977"/>
                  </a:lnTo>
                  <a:lnTo>
                    <a:pt x="313414" y="480460"/>
                  </a:lnTo>
                  <a:lnTo>
                    <a:pt x="314729" y="502297"/>
                  </a:lnTo>
                  <a:lnTo>
                    <a:pt x="316043" y="567814"/>
                  </a:lnTo>
                  <a:lnTo>
                    <a:pt x="317358" y="524137"/>
                  </a:lnTo>
                  <a:lnTo>
                    <a:pt x="318672" y="545977"/>
                  </a:lnTo>
                  <a:lnTo>
                    <a:pt x="319987" y="567814"/>
                  </a:lnTo>
                  <a:lnTo>
                    <a:pt x="321301" y="545977"/>
                  </a:lnTo>
                  <a:lnTo>
                    <a:pt x="322574" y="524137"/>
                  </a:lnTo>
                  <a:lnTo>
                    <a:pt x="323889" y="480460"/>
                  </a:lnTo>
                  <a:lnTo>
                    <a:pt x="325203" y="414943"/>
                  </a:lnTo>
                  <a:lnTo>
                    <a:pt x="326518" y="480460"/>
                  </a:lnTo>
                  <a:lnTo>
                    <a:pt x="327832" y="480460"/>
                  </a:lnTo>
                  <a:lnTo>
                    <a:pt x="329147" y="524137"/>
                  </a:lnTo>
                  <a:lnTo>
                    <a:pt x="330461" y="480460"/>
                  </a:lnTo>
                  <a:lnTo>
                    <a:pt x="331775" y="545977"/>
                  </a:lnTo>
                  <a:lnTo>
                    <a:pt x="333090" y="458620"/>
                  </a:lnTo>
                  <a:lnTo>
                    <a:pt x="334404" y="414943"/>
                  </a:lnTo>
                  <a:lnTo>
                    <a:pt x="335719" y="436779"/>
                  </a:lnTo>
                  <a:lnTo>
                    <a:pt x="337033" y="524137"/>
                  </a:lnTo>
                  <a:lnTo>
                    <a:pt x="338348" y="436779"/>
                  </a:lnTo>
                  <a:lnTo>
                    <a:pt x="339662" y="458620"/>
                  </a:lnTo>
                  <a:lnTo>
                    <a:pt x="340977" y="414943"/>
                  </a:lnTo>
                  <a:lnTo>
                    <a:pt x="342250" y="567814"/>
                  </a:lnTo>
                  <a:lnTo>
                    <a:pt x="343564" y="524137"/>
                  </a:lnTo>
                  <a:lnTo>
                    <a:pt x="344879" y="524137"/>
                  </a:lnTo>
                  <a:lnTo>
                    <a:pt x="346193" y="502297"/>
                  </a:lnTo>
                  <a:lnTo>
                    <a:pt x="347508" y="524137"/>
                  </a:lnTo>
                  <a:lnTo>
                    <a:pt x="348822" y="524137"/>
                  </a:lnTo>
                  <a:lnTo>
                    <a:pt x="350137" y="502297"/>
                  </a:lnTo>
                  <a:lnTo>
                    <a:pt x="351451" y="545977"/>
                  </a:lnTo>
                  <a:lnTo>
                    <a:pt x="352766" y="567814"/>
                  </a:lnTo>
                  <a:lnTo>
                    <a:pt x="354080" y="589654"/>
                  </a:lnTo>
                  <a:lnTo>
                    <a:pt x="355395" y="545977"/>
                  </a:lnTo>
                  <a:lnTo>
                    <a:pt x="356709" y="545977"/>
                  </a:lnTo>
                  <a:lnTo>
                    <a:pt x="358023" y="589654"/>
                  </a:lnTo>
                  <a:lnTo>
                    <a:pt x="359338" y="589654"/>
                  </a:lnTo>
                  <a:lnTo>
                    <a:pt x="360652" y="589654"/>
                  </a:lnTo>
                  <a:lnTo>
                    <a:pt x="361926" y="545977"/>
                  </a:lnTo>
                  <a:lnTo>
                    <a:pt x="363240" y="589654"/>
                  </a:lnTo>
                  <a:lnTo>
                    <a:pt x="364555" y="589654"/>
                  </a:lnTo>
                  <a:lnTo>
                    <a:pt x="365869" y="589654"/>
                  </a:lnTo>
                  <a:lnTo>
                    <a:pt x="367183" y="589654"/>
                  </a:lnTo>
                  <a:lnTo>
                    <a:pt x="368498" y="589654"/>
                  </a:lnTo>
                  <a:lnTo>
                    <a:pt x="369812" y="589654"/>
                  </a:lnTo>
                  <a:lnTo>
                    <a:pt x="371127" y="589654"/>
                  </a:lnTo>
                  <a:lnTo>
                    <a:pt x="372441" y="589654"/>
                  </a:lnTo>
                  <a:lnTo>
                    <a:pt x="373756" y="589654"/>
                  </a:lnTo>
                  <a:lnTo>
                    <a:pt x="375070" y="589654"/>
                  </a:lnTo>
                  <a:lnTo>
                    <a:pt x="376385" y="589654"/>
                  </a:lnTo>
                  <a:lnTo>
                    <a:pt x="377699" y="589654"/>
                  </a:lnTo>
                  <a:lnTo>
                    <a:pt x="379014" y="589654"/>
                  </a:lnTo>
                  <a:lnTo>
                    <a:pt x="380328" y="589654"/>
                  </a:lnTo>
                  <a:lnTo>
                    <a:pt x="381601" y="589654"/>
                  </a:lnTo>
                  <a:lnTo>
                    <a:pt x="382916" y="589654"/>
                  </a:lnTo>
                  <a:lnTo>
                    <a:pt x="384230" y="589654"/>
                  </a:lnTo>
                  <a:lnTo>
                    <a:pt x="385545" y="589654"/>
                  </a:lnTo>
                  <a:lnTo>
                    <a:pt x="386859" y="589654"/>
                  </a:lnTo>
                  <a:lnTo>
                    <a:pt x="388174" y="589654"/>
                  </a:lnTo>
                  <a:lnTo>
                    <a:pt x="389488" y="589654"/>
                  </a:lnTo>
                  <a:lnTo>
                    <a:pt x="390802" y="589654"/>
                  </a:lnTo>
                  <a:lnTo>
                    <a:pt x="392117" y="589654"/>
                  </a:lnTo>
                  <a:lnTo>
                    <a:pt x="393431" y="589654"/>
                  </a:lnTo>
                  <a:lnTo>
                    <a:pt x="394746" y="589654"/>
                  </a:lnTo>
                  <a:lnTo>
                    <a:pt x="396060" y="589654"/>
                  </a:lnTo>
                  <a:lnTo>
                    <a:pt x="397375" y="589654"/>
                  </a:lnTo>
                  <a:lnTo>
                    <a:pt x="398689" y="589654"/>
                  </a:lnTo>
                  <a:lnTo>
                    <a:pt x="400004" y="589654"/>
                  </a:lnTo>
                  <a:lnTo>
                    <a:pt x="401277" y="589654"/>
                  </a:lnTo>
                  <a:lnTo>
                    <a:pt x="402591" y="589654"/>
                  </a:lnTo>
                  <a:lnTo>
                    <a:pt x="403906" y="589654"/>
                  </a:lnTo>
                  <a:lnTo>
                    <a:pt x="405220" y="589654"/>
                  </a:lnTo>
                  <a:lnTo>
                    <a:pt x="406535" y="589654"/>
                  </a:lnTo>
                  <a:lnTo>
                    <a:pt x="407849" y="589654"/>
                  </a:lnTo>
                  <a:lnTo>
                    <a:pt x="409164" y="589654"/>
                  </a:lnTo>
                  <a:lnTo>
                    <a:pt x="410478" y="589654"/>
                  </a:lnTo>
                  <a:lnTo>
                    <a:pt x="411793" y="589654"/>
                  </a:lnTo>
                  <a:lnTo>
                    <a:pt x="413107" y="589654"/>
                  </a:lnTo>
                  <a:lnTo>
                    <a:pt x="414422" y="589654"/>
                  </a:lnTo>
                  <a:lnTo>
                    <a:pt x="415736" y="589654"/>
                  </a:lnTo>
                  <a:lnTo>
                    <a:pt x="417050" y="589654"/>
                  </a:lnTo>
                  <a:lnTo>
                    <a:pt x="418365" y="589654"/>
                  </a:lnTo>
                  <a:lnTo>
                    <a:pt x="419679" y="589654"/>
                  </a:lnTo>
                  <a:lnTo>
                    <a:pt x="420953" y="589654"/>
                  </a:lnTo>
                  <a:lnTo>
                    <a:pt x="422267" y="589654"/>
                  </a:lnTo>
                  <a:lnTo>
                    <a:pt x="423582" y="589654"/>
                  </a:lnTo>
                  <a:lnTo>
                    <a:pt x="424896" y="589654"/>
                  </a:lnTo>
                  <a:lnTo>
                    <a:pt x="426210" y="589654"/>
                  </a:lnTo>
                  <a:lnTo>
                    <a:pt x="427525" y="589654"/>
                  </a:lnTo>
                  <a:lnTo>
                    <a:pt x="428839" y="589654"/>
                  </a:lnTo>
                  <a:lnTo>
                    <a:pt x="430154" y="589654"/>
                  </a:lnTo>
                  <a:lnTo>
                    <a:pt x="431468" y="589654"/>
                  </a:lnTo>
                  <a:lnTo>
                    <a:pt x="432783" y="589654"/>
                  </a:lnTo>
                  <a:lnTo>
                    <a:pt x="434097" y="589654"/>
                  </a:lnTo>
                  <a:lnTo>
                    <a:pt x="435412" y="589654"/>
                  </a:lnTo>
                  <a:lnTo>
                    <a:pt x="436726" y="589654"/>
                  </a:lnTo>
                  <a:lnTo>
                    <a:pt x="438041" y="589654"/>
                  </a:lnTo>
                  <a:lnTo>
                    <a:pt x="439355" y="589654"/>
                  </a:lnTo>
                  <a:lnTo>
                    <a:pt x="440628" y="589654"/>
                  </a:lnTo>
                  <a:lnTo>
                    <a:pt x="441943" y="589654"/>
                  </a:lnTo>
                  <a:lnTo>
                    <a:pt x="443257" y="589654"/>
                  </a:lnTo>
                  <a:lnTo>
                    <a:pt x="444572" y="589654"/>
                  </a:lnTo>
                  <a:lnTo>
                    <a:pt x="445886" y="589654"/>
                  </a:lnTo>
                  <a:lnTo>
                    <a:pt x="447201" y="589654"/>
                  </a:lnTo>
                  <a:lnTo>
                    <a:pt x="448515" y="589654"/>
                  </a:lnTo>
                  <a:lnTo>
                    <a:pt x="449829" y="589654"/>
                  </a:lnTo>
                  <a:lnTo>
                    <a:pt x="451144" y="589654"/>
                  </a:lnTo>
                  <a:lnTo>
                    <a:pt x="452458" y="589654"/>
                  </a:lnTo>
                  <a:lnTo>
                    <a:pt x="453773" y="589654"/>
                  </a:lnTo>
                  <a:lnTo>
                    <a:pt x="455087" y="589654"/>
                  </a:lnTo>
                  <a:lnTo>
                    <a:pt x="456402" y="589654"/>
                  </a:lnTo>
                  <a:lnTo>
                    <a:pt x="457716" y="589654"/>
                  </a:lnTo>
                  <a:lnTo>
                    <a:pt x="459031" y="589654"/>
                  </a:lnTo>
                  <a:lnTo>
                    <a:pt x="460345" y="589654"/>
                  </a:lnTo>
                  <a:lnTo>
                    <a:pt x="461618" y="589654"/>
                  </a:lnTo>
                  <a:lnTo>
                    <a:pt x="462933" y="589654"/>
                  </a:lnTo>
                  <a:lnTo>
                    <a:pt x="464247" y="589654"/>
                  </a:lnTo>
                  <a:lnTo>
                    <a:pt x="465562" y="589654"/>
                  </a:lnTo>
                  <a:lnTo>
                    <a:pt x="466876" y="589654"/>
                  </a:lnTo>
                  <a:lnTo>
                    <a:pt x="468191" y="589654"/>
                  </a:lnTo>
                  <a:lnTo>
                    <a:pt x="469505" y="589654"/>
                  </a:lnTo>
                  <a:lnTo>
                    <a:pt x="470820" y="589654"/>
                  </a:lnTo>
                  <a:lnTo>
                    <a:pt x="472134" y="589654"/>
                  </a:lnTo>
                  <a:lnTo>
                    <a:pt x="473449" y="589654"/>
                  </a:lnTo>
                  <a:lnTo>
                    <a:pt x="474763" y="589654"/>
                  </a:lnTo>
                  <a:lnTo>
                    <a:pt x="476077" y="589654"/>
                  </a:lnTo>
                  <a:lnTo>
                    <a:pt x="477392" y="589654"/>
                  </a:lnTo>
                  <a:lnTo>
                    <a:pt x="478706" y="589654"/>
                  </a:lnTo>
                  <a:lnTo>
                    <a:pt x="480021" y="589654"/>
                  </a:lnTo>
                  <a:lnTo>
                    <a:pt x="481294" y="589654"/>
                  </a:lnTo>
                  <a:lnTo>
                    <a:pt x="482609" y="589654"/>
                  </a:lnTo>
                  <a:lnTo>
                    <a:pt x="483923" y="589654"/>
                  </a:lnTo>
                  <a:lnTo>
                    <a:pt x="485237" y="589654"/>
                  </a:lnTo>
                  <a:lnTo>
                    <a:pt x="486552" y="589654"/>
                  </a:lnTo>
                  <a:lnTo>
                    <a:pt x="487866" y="589654"/>
                  </a:lnTo>
                  <a:lnTo>
                    <a:pt x="489181" y="589654"/>
                  </a:lnTo>
                  <a:lnTo>
                    <a:pt x="490495" y="589654"/>
                  </a:lnTo>
                  <a:lnTo>
                    <a:pt x="491810" y="589654"/>
                  </a:lnTo>
                  <a:lnTo>
                    <a:pt x="493124" y="589654"/>
                  </a:lnTo>
                  <a:lnTo>
                    <a:pt x="494439" y="589654"/>
                  </a:lnTo>
                  <a:lnTo>
                    <a:pt x="495753" y="589654"/>
                  </a:lnTo>
                  <a:lnTo>
                    <a:pt x="497068" y="589654"/>
                  </a:lnTo>
                  <a:lnTo>
                    <a:pt x="498382" y="589654"/>
                  </a:lnTo>
                  <a:lnTo>
                    <a:pt x="499696" y="589654"/>
                  </a:lnTo>
                  <a:lnTo>
                    <a:pt x="500970" y="589654"/>
                  </a:lnTo>
                  <a:lnTo>
                    <a:pt x="502284" y="589654"/>
                  </a:lnTo>
                  <a:lnTo>
                    <a:pt x="503599" y="589654"/>
                  </a:lnTo>
                  <a:lnTo>
                    <a:pt x="504913" y="589654"/>
                  </a:lnTo>
                  <a:lnTo>
                    <a:pt x="506228" y="589654"/>
                  </a:lnTo>
                  <a:lnTo>
                    <a:pt x="507542" y="589654"/>
                  </a:lnTo>
                  <a:lnTo>
                    <a:pt x="508856" y="589654"/>
                  </a:lnTo>
                  <a:lnTo>
                    <a:pt x="510171" y="589654"/>
                  </a:lnTo>
                  <a:lnTo>
                    <a:pt x="511485" y="589654"/>
                  </a:lnTo>
                  <a:lnTo>
                    <a:pt x="512800" y="589654"/>
                  </a:lnTo>
                  <a:lnTo>
                    <a:pt x="514114" y="589654"/>
                  </a:lnTo>
                  <a:lnTo>
                    <a:pt x="515429" y="589654"/>
                  </a:lnTo>
                  <a:lnTo>
                    <a:pt x="516743" y="589654"/>
                  </a:lnTo>
                  <a:lnTo>
                    <a:pt x="518058" y="589654"/>
                  </a:lnTo>
                  <a:lnTo>
                    <a:pt x="519372" y="589654"/>
                  </a:lnTo>
                  <a:lnTo>
                    <a:pt x="520645" y="589654"/>
                  </a:lnTo>
                  <a:lnTo>
                    <a:pt x="521960" y="589654"/>
                  </a:lnTo>
                  <a:lnTo>
                    <a:pt x="523274" y="589654"/>
                  </a:lnTo>
                  <a:lnTo>
                    <a:pt x="524589" y="589654"/>
                  </a:lnTo>
                  <a:lnTo>
                    <a:pt x="525903" y="589654"/>
                  </a:lnTo>
                  <a:lnTo>
                    <a:pt x="527218" y="589654"/>
                  </a:lnTo>
                  <a:lnTo>
                    <a:pt x="528532" y="589654"/>
                  </a:lnTo>
                  <a:lnTo>
                    <a:pt x="529847" y="589654"/>
                  </a:lnTo>
                  <a:lnTo>
                    <a:pt x="531161" y="589654"/>
                  </a:lnTo>
                  <a:lnTo>
                    <a:pt x="532476" y="589654"/>
                  </a:lnTo>
                  <a:lnTo>
                    <a:pt x="533790" y="589654"/>
                  </a:lnTo>
                  <a:lnTo>
                    <a:pt x="535104" y="589654"/>
                  </a:lnTo>
                  <a:lnTo>
                    <a:pt x="536419" y="589654"/>
                  </a:lnTo>
                  <a:lnTo>
                    <a:pt x="537733" y="589654"/>
                  </a:lnTo>
                  <a:lnTo>
                    <a:pt x="539048" y="589654"/>
                  </a:lnTo>
                  <a:lnTo>
                    <a:pt x="540321" y="589654"/>
                  </a:lnTo>
                  <a:lnTo>
                    <a:pt x="541636" y="589654"/>
                  </a:lnTo>
                  <a:lnTo>
                    <a:pt x="542950" y="589654"/>
                  </a:lnTo>
                  <a:lnTo>
                    <a:pt x="544264" y="589654"/>
                  </a:lnTo>
                  <a:lnTo>
                    <a:pt x="545579" y="589654"/>
                  </a:lnTo>
                  <a:lnTo>
                    <a:pt x="546893" y="589654"/>
                  </a:lnTo>
                  <a:lnTo>
                    <a:pt x="548208" y="589654"/>
                  </a:lnTo>
                  <a:lnTo>
                    <a:pt x="549522" y="589654"/>
                  </a:lnTo>
                  <a:lnTo>
                    <a:pt x="550837" y="589654"/>
                  </a:lnTo>
                  <a:lnTo>
                    <a:pt x="552151" y="589654"/>
                  </a:lnTo>
                  <a:lnTo>
                    <a:pt x="553466" y="589654"/>
                  </a:lnTo>
                  <a:lnTo>
                    <a:pt x="554780" y="589654"/>
                  </a:lnTo>
                  <a:lnTo>
                    <a:pt x="556095" y="589654"/>
                  </a:lnTo>
                  <a:lnTo>
                    <a:pt x="557409" y="589654"/>
                  </a:lnTo>
                  <a:lnTo>
                    <a:pt x="558724" y="589654"/>
                  </a:lnTo>
                  <a:lnTo>
                    <a:pt x="559997" y="589654"/>
                  </a:lnTo>
                  <a:lnTo>
                    <a:pt x="561311" y="589654"/>
                  </a:lnTo>
                  <a:lnTo>
                    <a:pt x="562626" y="589654"/>
                  </a:lnTo>
                  <a:lnTo>
                    <a:pt x="563940" y="589654"/>
                  </a:lnTo>
                  <a:lnTo>
                    <a:pt x="565255" y="589654"/>
                  </a:lnTo>
                  <a:lnTo>
                    <a:pt x="566569" y="589654"/>
                  </a:lnTo>
                  <a:lnTo>
                    <a:pt x="567884" y="589654"/>
                  </a:lnTo>
                  <a:lnTo>
                    <a:pt x="569198" y="589654"/>
                  </a:lnTo>
                  <a:lnTo>
                    <a:pt x="570512" y="589654"/>
                  </a:lnTo>
                  <a:lnTo>
                    <a:pt x="571827" y="589654"/>
                  </a:lnTo>
                  <a:lnTo>
                    <a:pt x="573141" y="589654"/>
                  </a:lnTo>
                  <a:lnTo>
                    <a:pt x="574456" y="589654"/>
                  </a:lnTo>
                  <a:lnTo>
                    <a:pt x="575770" y="589654"/>
                  </a:lnTo>
                  <a:lnTo>
                    <a:pt x="577085" y="589654"/>
                  </a:lnTo>
                  <a:lnTo>
                    <a:pt x="578399" y="589654"/>
                  </a:lnTo>
                  <a:lnTo>
                    <a:pt x="579672" y="589654"/>
                  </a:lnTo>
                  <a:lnTo>
                    <a:pt x="580987" y="589654"/>
                  </a:lnTo>
                  <a:lnTo>
                    <a:pt x="582301" y="589654"/>
                  </a:lnTo>
                  <a:lnTo>
                    <a:pt x="583616" y="589654"/>
                  </a:lnTo>
                  <a:lnTo>
                    <a:pt x="584930" y="589654"/>
                  </a:lnTo>
                  <a:lnTo>
                    <a:pt x="586245" y="589654"/>
                  </a:lnTo>
                  <a:lnTo>
                    <a:pt x="587559" y="589654"/>
                  </a:lnTo>
                  <a:lnTo>
                    <a:pt x="588874" y="589654"/>
                  </a:lnTo>
                  <a:lnTo>
                    <a:pt x="590188" y="589654"/>
                  </a:lnTo>
                  <a:lnTo>
                    <a:pt x="591503" y="589654"/>
                  </a:lnTo>
                  <a:lnTo>
                    <a:pt x="592817" y="589654"/>
                  </a:lnTo>
                  <a:lnTo>
                    <a:pt x="594131" y="589654"/>
                  </a:lnTo>
                  <a:lnTo>
                    <a:pt x="595446" y="589654"/>
                  </a:lnTo>
                  <a:lnTo>
                    <a:pt x="596760" y="589654"/>
                  </a:lnTo>
                  <a:lnTo>
                    <a:pt x="598075" y="589654"/>
                  </a:lnTo>
                  <a:lnTo>
                    <a:pt x="599348" y="589654"/>
                  </a:lnTo>
                  <a:lnTo>
                    <a:pt x="600663" y="589654"/>
                  </a:lnTo>
                  <a:lnTo>
                    <a:pt x="601977" y="589654"/>
                  </a:lnTo>
                  <a:lnTo>
                    <a:pt x="603291" y="589654"/>
                  </a:lnTo>
                  <a:lnTo>
                    <a:pt x="604606" y="589654"/>
                  </a:lnTo>
                  <a:lnTo>
                    <a:pt x="605920" y="589654"/>
                  </a:lnTo>
                  <a:lnTo>
                    <a:pt x="607235" y="589654"/>
                  </a:lnTo>
                  <a:lnTo>
                    <a:pt x="608549" y="589654"/>
                  </a:lnTo>
                  <a:lnTo>
                    <a:pt x="609864" y="589654"/>
                  </a:lnTo>
                  <a:lnTo>
                    <a:pt x="611178" y="589654"/>
                  </a:lnTo>
                  <a:lnTo>
                    <a:pt x="612493" y="589654"/>
                  </a:lnTo>
                  <a:lnTo>
                    <a:pt x="613807" y="589654"/>
                  </a:lnTo>
                  <a:lnTo>
                    <a:pt x="615122" y="589654"/>
                  </a:lnTo>
                  <a:lnTo>
                    <a:pt x="616436" y="589654"/>
                  </a:lnTo>
                  <a:lnTo>
                    <a:pt x="617751" y="589654"/>
                  </a:lnTo>
                  <a:lnTo>
                    <a:pt x="619024" y="589654"/>
                  </a:lnTo>
                  <a:lnTo>
                    <a:pt x="620338" y="589654"/>
                  </a:lnTo>
                  <a:lnTo>
                    <a:pt x="621653" y="589654"/>
                  </a:lnTo>
                  <a:lnTo>
                    <a:pt x="622967" y="589654"/>
                  </a:lnTo>
                  <a:lnTo>
                    <a:pt x="624282" y="589654"/>
                  </a:lnTo>
                  <a:lnTo>
                    <a:pt x="625596" y="589654"/>
                  </a:lnTo>
                  <a:lnTo>
                    <a:pt x="626911" y="589654"/>
                  </a:lnTo>
                  <a:lnTo>
                    <a:pt x="628225" y="589654"/>
                  </a:lnTo>
                  <a:lnTo>
                    <a:pt x="629539" y="589654"/>
                  </a:lnTo>
                  <a:lnTo>
                    <a:pt x="630854" y="589654"/>
                  </a:lnTo>
                  <a:lnTo>
                    <a:pt x="632168" y="589654"/>
                  </a:lnTo>
                  <a:lnTo>
                    <a:pt x="633483" y="589654"/>
                  </a:lnTo>
                  <a:lnTo>
                    <a:pt x="634797" y="589654"/>
                  </a:lnTo>
                  <a:lnTo>
                    <a:pt x="636112" y="589654"/>
                  </a:lnTo>
                  <a:lnTo>
                    <a:pt x="637426" y="589654"/>
                  </a:lnTo>
                  <a:lnTo>
                    <a:pt x="638699" y="589654"/>
                  </a:lnTo>
                  <a:lnTo>
                    <a:pt x="640014" y="589654"/>
                  </a:lnTo>
                  <a:lnTo>
                    <a:pt x="641328" y="589654"/>
                  </a:lnTo>
                  <a:lnTo>
                    <a:pt x="642643" y="589654"/>
                  </a:lnTo>
                  <a:lnTo>
                    <a:pt x="643957" y="589654"/>
                  </a:lnTo>
                  <a:lnTo>
                    <a:pt x="645272" y="589654"/>
                  </a:lnTo>
                  <a:lnTo>
                    <a:pt x="646586" y="589654"/>
                  </a:lnTo>
                  <a:lnTo>
                    <a:pt x="647901" y="589654"/>
                  </a:lnTo>
                  <a:lnTo>
                    <a:pt x="649215" y="589654"/>
                  </a:lnTo>
                  <a:lnTo>
                    <a:pt x="650530" y="589654"/>
                  </a:lnTo>
                  <a:lnTo>
                    <a:pt x="651844" y="589654"/>
                  </a:lnTo>
                  <a:lnTo>
                    <a:pt x="653158" y="589654"/>
                  </a:lnTo>
                  <a:lnTo>
                    <a:pt x="654473" y="589654"/>
                  </a:lnTo>
                  <a:lnTo>
                    <a:pt x="655787" y="589654"/>
                  </a:lnTo>
                  <a:lnTo>
                    <a:pt x="657102" y="589654"/>
                  </a:lnTo>
                  <a:lnTo>
                    <a:pt x="658375" y="589654"/>
                  </a:lnTo>
                  <a:lnTo>
                    <a:pt x="659690" y="589654"/>
                  </a:lnTo>
                  <a:lnTo>
                    <a:pt x="661004" y="589654"/>
                  </a:lnTo>
                  <a:lnTo>
                    <a:pt x="662318" y="589654"/>
                  </a:lnTo>
                  <a:lnTo>
                    <a:pt x="663633" y="589654"/>
                  </a:lnTo>
                  <a:lnTo>
                    <a:pt x="664947" y="589654"/>
                  </a:lnTo>
                  <a:lnTo>
                    <a:pt x="666262" y="589654"/>
                  </a:lnTo>
                  <a:lnTo>
                    <a:pt x="667576" y="589654"/>
                  </a:lnTo>
                  <a:lnTo>
                    <a:pt x="668891" y="589654"/>
                  </a:lnTo>
                  <a:lnTo>
                    <a:pt x="670205" y="589654"/>
                  </a:lnTo>
                  <a:lnTo>
                    <a:pt x="671520" y="589654"/>
                  </a:lnTo>
                  <a:lnTo>
                    <a:pt x="672834" y="589654"/>
                  </a:lnTo>
                  <a:lnTo>
                    <a:pt x="674149" y="589654"/>
                  </a:lnTo>
                  <a:lnTo>
                    <a:pt x="675463" y="589654"/>
                  </a:lnTo>
                  <a:lnTo>
                    <a:pt x="676778" y="589654"/>
                  </a:lnTo>
                  <a:lnTo>
                    <a:pt x="678092" y="589654"/>
                  </a:lnTo>
                  <a:lnTo>
                    <a:pt x="679365" y="589654"/>
                  </a:lnTo>
                  <a:lnTo>
                    <a:pt x="680680" y="589654"/>
                  </a:lnTo>
                  <a:lnTo>
                    <a:pt x="681994" y="589654"/>
                  </a:lnTo>
                  <a:lnTo>
                    <a:pt x="683309" y="589654"/>
                  </a:lnTo>
                  <a:lnTo>
                    <a:pt x="684623" y="589654"/>
                  </a:lnTo>
                  <a:lnTo>
                    <a:pt x="685938" y="589654"/>
                  </a:lnTo>
                  <a:lnTo>
                    <a:pt x="687252" y="589654"/>
                  </a:lnTo>
                  <a:lnTo>
                    <a:pt x="688566" y="589654"/>
                  </a:lnTo>
                  <a:lnTo>
                    <a:pt x="689881" y="589654"/>
                  </a:lnTo>
                  <a:lnTo>
                    <a:pt x="691195" y="589654"/>
                  </a:lnTo>
                  <a:lnTo>
                    <a:pt x="692510" y="589654"/>
                  </a:lnTo>
                  <a:lnTo>
                    <a:pt x="693824" y="589654"/>
                  </a:lnTo>
                  <a:lnTo>
                    <a:pt x="695139" y="589654"/>
                  </a:lnTo>
                  <a:lnTo>
                    <a:pt x="696453" y="589654"/>
                  </a:lnTo>
                  <a:lnTo>
                    <a:pt x="697768" y="589654"/>
                  </a:lnTo>
                  <a:lnTo>
                    <a:pt x="699041" y="589654"/>
                  </a:lnTo>
                  <a:lnTo>
                    <a:pt x="700355" y="589654"/>
                  </a:lnTo>
                  <a:lnTo>
                    <a:pt x="701670" y="589654"/>
                  </a:lnTo>
                  <a:lnTo>
                    <a:pt x="702984" y="589654"/>
                  </a:lnTo>
                  <a:lnTo>
                    <a:pt x="704299" y="589654"/>
                  </a:lnTo>
                  <a:lnTo>
                    <a:pt x="705613" y="589654"/>
                  </a:lnTo>
                  <a:lnTo>
                    <a:pt x="706928" y="589654"/>
                  </a:lnTo>
                  <a:lnTo>
                    <a:pt x="708242" y="589654"/>
                  </a:lnTo>
                  <a:lnTo>
                    <a:pt x="709557" y="589654"/>
                  </a:lnTo>
                  <a:lnTo>
                    <a:pt x="710871" y="589654"/>
                  </a:lnTo>
                  <a:lnTo>
                    <a:pt x="712185" y="589654"/>
                  </a:lnTo>
                  <a:lnTo>
                    <a:pt x="713500" y="589654"/>
                  </a:lnTo>
                  <a:lnTo>
                    <a:pt x="714814" y="589654"/>
                  </a:lnTo>
                  <a:lnTo>
                    <a:pt x="716129" y="589654"/>
                  </a:lnTo>
                  <a:lnTo>
                    <a:pt x="717443" y="589654"/>
                  </a:lnTo>
                  <a:lnTo>
                    <a:pt x="718717" y="589654"/>
                  </a:lnTo>
                  <a:lnTo>
                    <a:pt x="720031" y="589654"/>
                  </a:lnTo>
                  <a:lnTo>
                    <a:pt x="721345" y="589654"/>
                  </a:lnTo>
                  <a:lnTo>
                    <a:pt x="722660" y="589654"/>
                  </a:lnTo>
                  <a:lnTo>
                    <a:pt x="723974" y="589654"/>
                  </a:lnTo>
                  <a:lnTo>
                    <a:pt x="725289" y="589654"/>
                  </a:lnTo>
                  <a:lnTo>
                    <a:pt x="726603" y="589654"/>
                  </a:lnTo>
                  <a:lnTo>
                    <a:pt x="727918" y="589654"/>
                  </a:lnTo>
                  <a:lnTo>
                    <a:pt x="729232" y="589654"/>
                  </a:lnTo>
                  <a:lnTo>
                    <a:pt x="730547" y="589654"/>
                  </a:lnTo>
                  <a:lnTo>
                    <a:pt x="731861" y="589654"/>
                  </a:lnTo>
                  <a:lnTo>
                    <a:pt x="733176" y="589654"/>
                  </a:lnTo>
                  <a:lnTo>
                    <a:pt x="734490" y="589654"/>
                  </a:lnTo>
                  <a:lnTo>
                    <a:pt x="735805" y="589654"/>
                  </a:lnTo>
                  <a:lnTo>
                    <a:pt x="737119" y="589654"/>
                  </a:lnTo>
                  <a:lnTo>
                    <a:pt x="738392" y="589654"/>
                  </a:lnTo>
                  <a:lnTo>
                    <a:pt x="739707" y="589654"/>
                  </a:lnTo>
                  <a:lnTo>
                    <a:pt x="741021" y="589654"/>
                  </a:lnTo>
                  <a:lnTo>
                    <a:pt x="742336" y="589654"/>
                  </a:lnTo>
                  <a:lnTo>
                    <a:pt x="743650" y="589654"/>
                  </a:lnTo>
                  <a:lnTo>
                    <a:pt x="744965" y="589654"/>
                  </a:lnTo>
                  <a:lnTo>
                    <a:pt x="746279" y="589654"/>
                  </a:lnTo>
                  <a:lnTo>
                    <a:pt x="747593" y="589654"/>
                  </a:lnTo>
                  <a:lnTo>
                    <a:pt x="748908" y="589654"/>
                  </a:lnTo>
                  <a:lnTo>
                    <a:pt x="750222" y="589654"/>
                  </a:lnTo>
                  <a:lnTo>
                    <a:pt x="751537" y="589654"/>
                  </a:lnTo>
                  <a:lnTo>
                    <a:pt x="752851" y="589654"/>
                  </a:lnTo>
                  <a:lnTo>
                    <a:pt x="754166" y="589654"/>
                  </a:lnTo>
                  <a:lnTo>
                    <a:pt x="755480" y="589654"/>
                  </a:lnTo>
                  <a:lnTo>
                    <a:pt x="756795" y="589654"/>
                  </a:lnTo>
                  <a:lnTo>
                    <a:pt x="758068" y="589654"/>
                  </a:lnTo>
                  <a:lnTo>
                    <a:pt x="759382" y="589654"/>
                  </a:lnTo>
                  <a:lnTo>
                    <a:pt x="760697" y="589654"/>
                  </a:lnTo>
                  <a:lnTo>
                    <a:pt x="762011" y="589654"/>
                  </a:lnTo>
                  <a:lnTo>
                    <a:pt x="763326" y="589654"/>
                  </a:lnTo>
                  <a:lnTo>
                    <a:pt x="764640" y="589654"/>
                  </a:lnTo>
                  <a:lnTo>
                    <a:pt x="765955" y="589654"/>
                  </a:lnTo>
                  <a:lnTo>
                    <a:pt x="767269" y="589654"/>
                  </a:lnTo>
                  <a:lnTo>
                    <a:pt x="768584" y="589654"/>
                  </a:lnTo>
                  <a:lnTo>
                    <a:pt x="769898" y="589654"/>
                  </a:lnTo>
                  <a:lnTo>
                    <a:pt x="771212" y="589654"/>
                  </a:lnTo>
                  <a:lnTo>
                    <a:pt x="772527" y="589654"/>
                  </a:lnTo>
                  <a:lnTo>
                    <a:pt x="773841" y="589654"/>
                  </a:lnTo>
                  <a:lnTo>
                    <a:pt x="775156" y="589654"/>
                  </a:lnTo>
                  <a:lnTo>
                    <a:pt x="776470" y="589654"/>
                  </a:lnTo>
                  <a:lnTo>
                    <a:pt x="777744" y="589654"/>
                  </a:lnTo>
                  <a:lnTo>
                    <a:pt x="779058" y="589654"/>
                  </a:lnTo>
                  <a:lnTo>
                    <a:pt x="780372" y="589654"/>
                  </a:lnTo>
                  <a:lnTo>
                    <a:pt x="781687" y="589654"/>
                  </a:lnTo>
                  <a:lnTo>
                    <a:pt x="783001" y="589654"/>
                  </a:lnTo>
                  <a:lnTo>
                    <a:pt x="784316" y="589654"/>
                  </a:lnTo>
                  <a:lnTo>
                    <a:pt x="785630" y="589654"/>
                  </a:lnTo>
                  <a:lnTo>
                    <a:pt x="786945" y="589654"/>
                  </a:lnTo>
                  <a:lnTo>
                    <a:pt x="788259" y="589654"/>
                  </a:lnTo>
                  <a:lnTo>
                    <a:pt x="789574" y="589654"/>
                  </a:lnTo>
                  <a:lnTo>
                    <a:pt x="790888" y="589654"/>
                  </a:lnTo>
                  <a:lnTo>
                    <a:pt x="792203" y="589654"/>
                  </a:lnTo>
                  <a:lnTo>
                    <a:pt x="793517" y="589654"/>
                  </a:lnTo>
                  <a:lnTo>
                    <a:pt x="794832" y="589654"/>
                  </a:lnTo>
                  <a:lnTo>
                    <a:pt x="796146" y="589654"/>
                  </a:lnTo>
                  <a:lnTo>
                    <a:pt x="797419" y="589654"/>
                  </a:lnTo>
                  <a:lnTo>
                    <a:pt x="798734" y="589654"/>
                  </a:lnTo>
                  <a:lnTo>
                    <a:pt x="800048" y="589654"/>
                  </a:lnTo>
                  <a:lnTo>
                    <a:pt x="801363" y="589654"/>
                  </a:lnTo>
                  <a:lnTo>
                    <a:pt x="802677" y="589654"/>
                  </a:lnTo>
                  <a:lnTo>
                    <a:pt x="803992" y="589654"/>
                  </a:lnTo>
                  <a:lnTo>
                    <a:pt x="805306" y="589654"/>
                  </a:lnTo>
                  <a:lnTo>
                    <a:pt x="806620" y="589654"/>
                  </a:lnTo>
                  <a:lnTo>
                    <a:pt x="807935" y="589654"/>
                  </a:lnTo>
                  <a:lnTo>
                    <a:pt x="809249" y="589654"/>
                  </a:lnTo>
                  <a:lnTo>
                    <a:pt x="810564" y="589654"/>
                  </a:lnTo>
                  <a:lnTo>
                    <a:pt x="811878" y="589654"/>
                  </a:lnTo>
                  <a:lnTo>
                    <a:pt x="813193" y="589654"/>
                  </a:lnTo>
                  <a:lnTo>
                    <a:pt x="814507" y="589654"/>
                  </a:lnTo>
                  <a:lnTo>
                    <a:pt x="815822" y="589654"/>
                  </a:lnTo>
                  <a:lnTo>
                    <a:pt x="817095" y="589654"/>
                  </a:lnTo>
                  <a:lnTo>
                    <a:pt x="818409" y="589654"/>
                  </a:lnTo>
                  <a:lnTo>
                    <a:pt x="819724" y="589654"/>
                  </a:lnTo>
                  <a:lnTo>
                    <a:pt x="821038" y="589654"/>
                  </a:lnTo>
                  <a:lnTo>
                    <a:pt x="822353" y="589654"/>
                  </a:lnTo>
                  <a:lnTo>
                    <a:pt x="823667" y="589654"/>
                  </a:lnTo>
                  <a:lnTo>
                    <a:pt x="824982" y="589654"/>
                  </a:lnTo>
                  <a:lnTo>
                    <a:pt x="826296" y="589654"/>
                  </a:lnTo>
                  <a:lnTo>
                    <a:pt x="827611" y="589654"/>
                  </a:lnTo>
                  <a:lnTo>
                    <a:pt x="828925" y="589654"/>
                  </a:lnTo>
                  <a:lnTo>
                    <a:pt x="830239" y="589654"/>
                  </a:lnTo>
                  <a:lnTo>
                    <a:pt x="831554" y="589654"/>
                  </a:lnTo>
                  <a:lnTo>
                    <a:pt x="832868" y="589654"/>
                  </a:lnTo>
                  <a:lnTo>
                    <a:pt x="834183" y="589654"/>
                  </a:lnTo>
                  <a:lnTo>
                    <a:pt x="835497" y="589654"/>
                  </a:lnTo>
                  <a:lnTo>
                    <a:pt x="836771" y="589654"/>
                  </a:lnTo>
                  <a:lnTo>
                    <a:pt x="838085" y="589654"/>
                  </a:lnTo>
                  <a:lnTo>
                    <a:pt x="839400" y="589654"/>
                  </a:lnTo>
                  <a:lnTo>
                    <a:pt x="840714" y="589654"/>
                  </a:lnTo>
                  <a:lnTo>
                    <a:pt x="842028" y="589654"/>
                  </a:lnTo>
                  <a:lnTo>
                    <a:pt x="843343" y="589654"/>
                  </a:lnTo>
                  <a:lnTo>
                    <a:pt x="844657" y="589654"/>
                  </a:lnTo>
                  <a:lnTo>
                    <a:pt x="845972" y="589654"/>
                  </a:lnTo>
                  <a:lnTo>
                    <a:pt x="847286" y="589654"/>
                  </a:lnTo>
                  <a:lnTo>
                    <a:pt x="848601" y="589654"/>
                  </a:lnTo>
                  <a:lnTo>
                    <a:pt x="849915" y="589654"/>
                  </a:lnTo>
                  <a:lnTo>
                    <a:pt x="851230" y="589654"/>
                  </a:lnTo>
                  <a:lnTo>
                    <a:pt x="852544" y="589654"/>
                  </a:lnTo>
                  <a:lnTo>
                    <a:pt x="853859" y="589654"/>
                  </a:lnTo>
                  <a:lnTo>
                    <a:pt x="855173" y="589654"/>
                  </a:lnTo>
                  <a:lnTo>
                    <a:pt x="856446" y="589654"/>
                  </a:lnTo>
                  <a:lnTo>
                    <a:pt x="857761" y="589654"/>
                  </a:lnTo>
                  <a:lnTo>
                    <a:pt x="859075" y="589654"/>
                  </a:lnTo>
                  <a:lnTo>
                    <a:pt x="860390" y="589654"/>
                  </a:lnTo>
                  <a:lnTo>
                    <a:pt x="861704" y="589654"/>
                  </a:lnTo>
                  <a:lnTo>
                    <a:pt x="863019" y="589654"/>
                  </a:lnTo>
                  <a:lnTo>
                    <a:pt x="864333" y="589654"/>
                  </a:lnTo>
                  <a:lnTo>
                    <a:pt x="865647" y="589654"/>
                  </a:lnTo>
                  <a:lnTo>
                    <a:pt x="866962" y="589654"/>
                  </a:lnTo>
                  <a:lnTo>
                    <a:pt x="868276" y="589654"/>
                  </a:lnTo>
                  <a:lnTo>
                    <a:pt x="869591" y="589654"/>
                  </a:lnTo>
                  <a:lnTo>
                    <a:pt x="870905" y="589654"/>
                  </a:lnTo>
                  <a:lnTo>
                    <a:pt x="872220" y="589654"/>
                  </a:lnTo>
                  <a:lnTo>
                    <a:pt x="873534" y="589654"/>
                  </a:lnTo>
                  <a:lnTo>
                    <a:pt x="874849" y="589654"/>
                  </a:lnTo>
                  <a:lnTo>
                    <a:pt x="876163" y="589654"/>
                  </a:lnTo>
                  <a:lnTo>
                    <a:pt x="877436" y="589654"/>
                  </a:lnTo>
                  <a:lnTo>
                    <a:pt x="878751" y="589654"/>
                  </a:lnTo>
                  <a:lnTo>
                    <a:pt x="880065" y="589654"/>
                  </a:lnTo>
                  <a:lnTo>
                    <a:pt x="881380" y="589654"/>
                  </a:lnTo>
                  <a:lnTo>
                    <a:pt x="882694" y="589654"/>
                  </a:lnTo>
                  <a:lnTo>
                    <a:pt x="884009" y="589654"/>
                  </a:lnTo>
                  <a:lnTo>
                    <a:pt x="885323" y="589654"/>
                  </a:lnTo>
                  <a:lnTo>
                    <a:pt x="886638" y="589654"/>
                  </a:lnTo>
                  <a:lnTo>
                    <a:pt x="887952" y="589654"/>
                  </a:lnTo>
                  <a:lnTo>
                    <a:pt x="889266" y="589654"/>
                  </a:lnTo>
                  <a:lnTo>
                    <a:pt x="890581" y="589654"/>
                  </a:lnTo>
                  <a:lnTo>
                    <a:pt x="891895" y="589654"/>
                  </a:lnTo>
                  <a:lnTo>
                    <a:pt x="893210" y="589654"/>
                  </a:lnTo>
                  <a:lnTo>
                    <a:pt x="894524" y="589654"/>
                  </a:lnTo>
                  <a:lnTo>
                    <a:pt x="895839" y="589654"/>
                  </a:lnTo>
                  <a:lnTo>
                    <a:pt x="897112" y="589654"/>
                  </a:lnTo>
                  <a:lnTo>
                    <a:pt x="898427" y="589654"/>
                  </a:lnTo>
                  <a:lnTo>
                    <a:pt x="899741" y="589654"/>
                  </a:lnTo>
                  <a:lnTo>
                    <a:pt x="901055" y="589654"/>
                  </a:lnTo>
                  <a:lnTo>
                    <a:pt x="902370" y="589654"/>
                  </a:lnTo>
                  <a:lnTo>
                    <a:pt x="903684" y="589654"/>
                  </a:lnTo>
                  <a:lnTo>
                    <a:pt x="904999" y="589654"/>
                  </a:lnTo>
                  <a:lnTo>
                    <a:pt x="906313" y="589654"/>
                  </a:lnTo>
                  <a:lnTo>
                    <a:pt x="907628" y="589654"/>
                  </a:lnTo>
                  <a:lnTo>
                    <a:pt x="908942" y="589654"/>
                  </a:lnTo>
                  <a:lnTo>
                    <a:pt x="910257" y="589654"/>
                  </a:lnTo>
                  <a:lnTo>
                    <a:pt x="911571" y="589654"/>
                  </a:lnTo>
                  <a:lnTo>
                    <a:pt x="912886" y="589654"/>
                  </a:lnTo>
                  <a:lnTo>
                    <a:pt x="914200" y="589654"/>
                  </a:lnTo>
                  <a:lnTo>
                    <a:pt x="915514" y="589654"/>
                  </a:lnTo>
                  <a:lnTo>
                    <a:pt x="916788" y="589654"/>
                  </a:lnTo>
                  <a:lnTo>
                    <a:pt x="918102" y="589654"/>
                  </a:lnTo>
                  <a:lnTo>
                    <a:pt x="919417" y="589654"/>
                  </a:lnTo>
                  <a:lnTo>
                    <a:pt x="920731" y="589654"/>
                  </a:lnTo>
                  <a:lnTo>
                    <a:pt x="922046" y="589654"/>
                  </a:lnTo>
                  <a:lnTo>
                    <a:pt x="923360" y="589654"/>
                  </a:lnTo>
                  <a:lnTo>
                    <a:pt x="924674" y="589654"/>
                  </a:lnTo>
                  <a:lnTo>
                    <a:pt x="925989" y="589654"/>
                  </a:lnTo>
                  <a:lnTo>
                    <a:pt x="927303" y="589654"/>
                  </a:lnTo>
                  <a:lnTo>
                    <a:pt x="928618" y="589654"/>
                  </a:lnTo>
                  <a:lnTo>
                    <a:pt x="929932" y="589654"/>
                  </a:lnTo>
                  <a:lnTo>
                    <a:pt x="931247" y="589654"/>
                  </a:lnTo>
                  <a:lnTo>
                    <a:pt x="932561" y="589654"/>
                  </a:lnTo>
                  <a:lnTo>
                    <a:pt x="933876" y="589654"/>
                  </a:lnTo>
                  <a:lnTo>
                    <a:pt x="935190" y="589654"/>
                  </a:lnTo>
                  <a:lnTo>
                    <a:pt x="936463" y="589654"/>
                  </a:lnTo>
                  <a:lnTo>
                    <a:pt x="937778" y="589654"/>
                  </a:lnTo>
                  <a:lnTo>
                    <a:pt x="939092" y="589654"/>
                  </a:lnTo>
                  <a:lnTo>
                    <a:pt x="940407" y="589654"/>
                  </a:lnTo>
                  <a:lnTo>
                    <a:pt x="941721" y="589654"/>
                  </a:lnTo>
                  <a:lnTo>
                    <a:pt x="943036" y="589654"/>
                  </a:lnTo>
                  <a:lnTo>
                    <a:pt x="944350" y="589654"/>
                  </a:lnTo>
                  <a:lnTo>
                    <a:pt x="945665" y="589654"/>
                  </a:lnTo>
                  <a:lnTo>
                    <a:pt x="946979" y="589654"/>
                  </a:lnTo>
                  <a:lnTo>
                    <a:pt x="948293" y="589654"/>
                  </a:lnTo>
                  <a:lnTo>
                    <a:pt x="949608" y="589654"/>
                  </a:lnTo>
                  <a:lnTo>
                    <a:pt x="950922" y="589654"/>
                  </a:lnTo>
                  <a:lnTo>
                    <a:pt x="952237" y="589654"/>
                  </a:lnTo>
                  <a:lnTo>
                    <a:pt x="953551" y="589654"/>
                  </a:lnTo>
                  <a:lnTo>
                    <a:pt x="954866" y="589654"/>
                  </a:lnTo>
                  <a:lnTo>
                    <a:pt x="956139" y="589654"/>
                  </a:lnTo>
                  <a:lnTo>
                    <a:pt x="957454" y="589654"/>
                  </a:lnTo>
                  <a:lnTo>
                    <a:pt x="958768" y="589654"/>
                  </a:lnTo>
                  <a:lnTo>
                    <a:pt x="960082" y="589654"/>
                  </a:lnTo>
                  <a:lnTo>
                    <a:pt x="961397" y="589654"/>
                  </a:lnTo>
                  <a:lnTo>
                    <a:pt x="962711" y="589654"/>
                  </a:lnTo>
                  <a:lnTo>
                    <a:pt x="964026" y="589654"/>
                  </a:lnTo>
                  <a:lnTo>
                    <a:pt x="965340" y="589654"/>
                  </a:lnTo>
                  <a:lnTo>
                    <a:pt x="966655" y="589654"/>
                  </a:lnTo>
                  <a:lnTo>
                    <a:pt x="967969" y="589654"/>
                  </a:lnTo>
                  <a:lnTo>
                    <a:pt x="969284" y="589654"/>
                  </a:lnTo>
                  <a:lnTo>
                    <a:pt x="970598" y="589654"/>
                  </a:lnTo>
                  <a:lnTo>
                    <a:pt x="971913" y="589654"/>
                  </a:lnTo>
                  <a:lnTo>
                    <a:pt x="973227" y="589654"/>
                  </a:lnTo>
                  <a:lnTo>
                    <a:pt x="974541" y="589654"/>
                  </a:lnTo>
                  <a:lnTo>
                    <a:pt x="975815" y="589654"/>
                  </a:lnTo>
                  <a:lnTo>
                    <a:pt x="977129" y="589654"/>
                  </a:lnTo>
                  <a:lnTo>
                    <a:pt x="978444" y="589654"/>
                  </a:lnTo>
                  <a:lnTo>
                    <a:pt x="979758" y="589654"/>
                  </a:lnTo>
                  <a:lnTo>
                    <a:pt x="981073" y="589654"/>
                  </a:lnTo>
                  <a:lnTo>
                    <a:pt x="982387" y="589654"/>
                  </a:lnTo>
                  <a:lnTo>
                    <a:pt x="983701" y="589654"/>
                  </a:lnTo>
                  <a:lnTo>
                    <a:pt x="985016" y="589654"/>
                  </a:lnTo>
                  <a:lnTo>
                    <a:pt x="986330" y="589654"/>
                  </a:lnTo>
                  <a:lnTo>
                    <a:pt x="987645" y="589654"/>
                  </a:lnTo>
                  <a:lnTo>
                    <a:pt x="988959" y="589654"/>
                  </a:lnTo>
                  <a:lnTo>
                    <a:pt x="990274" y="589654"/>
                  </a:lnTo>
                  <a:lnTo>
                    <a:pt x="991588" y="589654"/>
                  </a:lnTo>
                  <a:lnTo>
                    <a:pt x="992903" y="589654"/>
                  </a:lnTo>
                  <a:lnTo>
                    <a:pt x="994217" y="589654"/>
                  </a:lnTo>
                  <a:lnTo>
                    <a:pt x="995491" y="589654"/>
                  </a:lnTo>
                  <a:lnTo>
                    <a:pt x="996805" y="589654"/>
                  </a:lnTo>
                  <a:lnTo>
                    <a:pt x="998119" y="589654"/>
                  </a:lnTo>
                  <a:lnTo>
                    <a:pt x="999434" y="589654"/>
                  </a:lnTo>
                  <a:lnTo>
                    <a:pt x="1000748" y="589654"/>
                  </a:lnTo>
                  <a:lnTo>
                    <a:pt x="1002063" y="589654"/>
                  </a:lnTo>
                  <a:lnTo>
                    <a:pt x="1003377" y="589654"/>
                  </a:lnTo>
                  <a:lnTo>
                    <a:pt x="1004692" y="589654"/>
                  </a:lnTo>
                  <a:lnTo>
                    <a:pt x="1006006" y="589654"/>
                  </a:lnTo>
                  <a:lnTo>
                    <a:pt x="1007320" y="589654"/>
                  </a:lnTo>
                  <a:lnTo>
                    <a:pt x="1008635" y="589654"/>
                  </a:lnTo>
                  <a:lnTo>
                    <a:pt x="1009949" y="589654"/>
                  </a:lnTo>
                  <a:lnTo>
                    <a:pt x="1011264" y="589654"/>
                  </a:lnTo>
                  <a:lnTo>
                    <a:pt x="1012578" y="589654"/>
                  </a:lnTo>
                  <a:lnTo>
                    <a:pt x="1013893" y="589654"/>
                  </a:lnTo>
                  <a:lnTo>
                    <a:pt x="1015166" y="589654"/>
                  </a:lnTo>
                  <a:lnTo>
                    <a:pt x="1016481" y="589654"/>
                  </a:lnTo>
                  <a:lnTo>
                    <a:pt x="1017795" y="589654"/>
                  </a:lnTo>
                  <a:lnTo>
                    <a:pt x="1019110" y="589654"/>
                  </a:lnTo>
                  <a:lnTo>
                    <a:pt x="1020424" y="589654"/>
                  </a:lnTo>
                  <a:lnTo>
                    <a:pt x="1021738" y="589654"/>
                  </a:lnTo>
                  <a:lnTo>
                    <a:pt x="1023053" y="589654"/>
                  </a:lnTo>
                  <a:lnTo>
                    <a:pt x="1024367" y="589654"/>
                  </a:lnTo>
                  <a:lnTo>
                    <a:pt x="1025682" y="589654"/>
                  </a:lnTo>
                  <a:lnTo>
                    <a:pt x="1026996" y="589654"/>
                  </a:lnTo>
                  <a:lnTo>
                    <a:pt x="1028311" y="589654"/>
                  </a:lnTo>
                  <a:lnTo>
                    <a:pt x="1029625" y="589654"/>
                  </a:lnTo>
                  <a:lnTo>
                    <a:pt x="1030940" y="589654"/>
                  </a:lnTo>
                  <a:lnTo>
                    <a:pt x="1032254" y="589654"/>
                  </a:lnTo>
                  <a:lnTo>
                    <a:pt x="1033568" y="589654"/>
                  </a:lnTo>
                  <a:lnTo>
                    <a:pt x="1034842" y="589654"/>
                  </a:lnTo>
                  <a:lnTo>
                    <a:pt x="1036156" y="589654"/>
                  </a:lnTo>
                  <a:lnTo>
                    <a:pt x="1037471" y="589654"/>
                  </a:lnTo>
                  <a:lnTo>
                    <a:pt x="1038785" y="589654"/>
                  </a:lnTo>
                  <a:lnTo>
                    <a:pt x="1040100" y="589654"/>
                  </a:lnTo>
                  <a:lnTo>
                    <a:pt x="1041414" y="589654"/>
                  </a:lnTo>
                  <a:lnTo>
                    <a:pt x="1042729" y="589654"/>
                  </a:lnTo>
                  <a:lnTo>
                    <a:pt x="1044043" y="589654"/>
                  </a:lnTo>
                  <a:lnTo>
                    <a:pt x="1045357" y="589654"/>
                  </a:lnTo>
                  <a:lnTo>
                    <a:pt x="1046672" y="589654"/>
                  </a:lnTo>
                  <a:lnTo>
                    <a:pt x="1047986" y="589654"/>
                  </a:lnTo>
                  <a:lnTo>
                    <a:pt x="1049301" y="589654"/>
                  </a:lnTo>
                  <a:lnTo>
                    <a:pt x="1050615" y="589654"/>
                  </a:lnTo>
                  <a:lnTo>
                    <a:pt x="1051930" y="589654"/>
                  </a:lnTo>
                  <a:lnTo>
                    <a:pt x="1053245" y="589654"/>
                  </a:lnTo>
                  <a:lnTo>
                    <a:pt x="1054517" y="589654"/>
                  </a:lnTo>
                  <a:lnTo>
                    <a:pt x="1055832" y="589654"/>
                  </a:lnTo>
                  <a:lnTo>
                    <a:pt x="1057147" y="589654"/>
                  </a:lnTo>
                  <a:lnTo>
                    <a:pt x="1058461" y="589654"/>
                  </a:lnTo>
                  <a:lnTo>
                    <a:pt x="1059775" y="589654"/>
                  </a:lnTo>
                  <a:lnTo>
                    <a:pt x="1061090" y="589654"/>
                  </a:lnTo>
                  <a:lnTo>
                    <a:pt x="1062405" y="589654"/>
                  </a:lnTo>
                  <a:lnTo>
                    <a:pt x="1063719" y="589654"/>
                  </a:lnTo>
                  <a:lnTo>
                    <a:pt x="1065033" y="589654"/>
                  </a:lnTo>
                  <a:lnTo>
                    <a:pt x="1066348" y="589654"/>
                  </a:lnTo>
                  <a:lnTo>
                    <a:pt x="1067662" y="589654"/>
                  </a:lnTo>
                  <a:lnTo>
                    <a:pt x="1068976" y="589654"/>
                  </a:lnTo>
                  <a:lnTo>
                    <a:pt x="1070291" y="589654"/>
                  </a:lnTo>
                  <a:lnTo>
                    <a:pt x="1071606" y="589654"/>
                  </a:lnTo>
                  <a:lnTo>
                    <a:pt x="1072920" y="589654"/>
                  </a:lnTo>
                  <a:lnTo>
                    <a:pt x="1074234" y="589654"/>
                  </a:lnTo>
                  <a:lnTo>
                    <a:pt x="1075508" y="589654"/>
                  </a:lnTo>
                  <a:lnTo>
                    <a:pt x="1076823" y="589654"/>
                  </a:lnTo>
                  <a:lnTo>
                    <a:pt x="1078136" y="589654"/>
                  </a:lnTo>
                  <a:lnTo>
                    <a:pt x="1079451" y="589654"/>
                  </a:lnTo>
                  <a:lnTo>
                    <a:pt x="1080766" y="589654"/>
                  </a:lnTo>
                  <a:lnTo>
                    <a:pt x="1082080" y="589654"/>
                  </a:lnTo>
                  <a:lnTo>
                    <a:pt x="1083394" y="589654"/>
                  </a:lnTo>
                  <a:lnTo>
                    <a:pt x="1084709" y="589654"/>
                  </a:lnTo>
                  <a:lnTo>
                    <a:pt x="1086024" y="589654"/>
                  </a:lnTo>
                  <a:lnTo>
                    <a:pt x="1087338" y="589654"/>
                  </a:lnTo>
                  <a:lnTo>
                    <a:pt x="1088652" y="589654"/>
                  </a:lnTo>
                  <a:lnTo>
                    <a:pt x="1089967" y="589654"/>
                  </a:lnTo>
                  <a:lnTo>
                    <a:pt x="1091281" y="589654"/>
                  </a:lnTo>
                  <a:lnTo>
                    <a:pt x="1092596" y="589654"/>
                  </a:lnTo>
                  <a:lnTo>
                    <a:pt x="1093910" y="589654"/>
                  </a:lnTo>
                  <a:lnTo>
                    <a:pt x="1095184" y="589654"/>
                  </a:lnTo>
                  <a:lnTo>
                    <a:pt x="1096498" y="589654"/>
                  </a:lnTo>
                  <a:lnTo>
                    <a:pt x="1097812" y="589654"/>
                  </a:lnTo>
                  <a:lnTo>
                    <a:pt x="1099127" y="589654"/>
                  </a:lnTo>
                  <a:lnTo>
                    <a:pt x="1100442" y="589654"/>
                  </a:lnTo>
                  <a:lnTo>
                    <a:pt x="1101756" y="589654"/>
                  </a:lnTo>
                  <a:lnTo>
                    <a:pt x="1103070" y="589654"/>
                  </a:lnTo>
                  <a:lnTo>
                    <a:pt x="1104385" y="589654"/>
                  </a:lnTo>
                  <a:lnTo>
                    <a:pt x="1105699" y="589654"/>
                  </a:lnTo>
                  <a:lnTo>
                    <a:pt x="1107013" y="589654"/>
                  </a:lnTo>
                  <a:lnTo>
                    <a:pt x="1108328" y="589654"/>
                  </a:lnTo>
                  <a:lnTo>
                    <a:pt x="1109643" y="589654"/>
                  </a:lnTo>
                  <a:lnTo>
                    <a:pt x="1110957" y="589654"/>
                  </a:lnTo>
                  <a:lnTo>
                    <a:pt x="1112271" y="589654"/>
                  </a:lnTo>
                  <a:lnTo>
                    <a:pt x="1113586" y="589654"/>
                  </a:lnTo>
                  <a:lnTo>
                    <a:pt x="1114860" y="589654"/>
                  </a:lnTo>
                  <a:lnTo>
                    <a:pt x="1116173" y="589654"/>
                  </a:lnTo>
                  <a:lnTo>
                    <a:pt x="1117488" y="589654"/>
                  </a:lnTo>
                  <a:lnTo>
                    <a:pt x="1118803" y="589654"/>
                  </a:lnTo>
                  <a:lnTo>
                    <a:pt x="1120117" y="589654"/>
                  </a:lnTo>
                  <a:lnTo>
                    <a:pt x="1121431" y="589654"/>
                  </a:lnTo>
                  <a:lnTo>
                    <a:pt x="1122746" y="589654"/>
                  </a:lnTo>
                  <a:lnTo>
                    <a:pt x="1124061" y="589654"/>
                  </a:lnTo>
                  <a:lnTo>
                    <a:pt x="1125375" y="589654"/>
                  </a:lnTo>
                  <a:lnTo>
                    <a:pt x="1126689" y="589654"/>
                  </a:lnTo>
                  <a:lnTo>
                    <a:pt x="1128004" y="589654"/>
                  </a:lnTo>
                  <a:lnTo>
                    <a:pt x="1129318" y="589654"/>
                  </a:lnTo>
                  <a:lnTo>
                    <a:pt x="1130632" y="589654"/>
                  </a:lnTo>
                  <a:lnTo>
                    <a:pt x="1131947" y="589654"/>
                  </a:lnTo>
                  <a:lnTo>
                    <a:pt x="1133262" y="589654"/>
                  </a:lnTo>
                  <a:lnTo>
                    <a:pt x="1134535" y="589654"/>
                  </a:lnTo>
                  <a:lnTo>
                    <a:pt x="1135849" y="589654"/>
                  </a:lnTo>
                  <a:lnTo>
                    <a:pt x="1137164" y="589654"/>
                  </a:lnTo>
                  <a:lnTo>
                    <a:pt x="1138479" y="589654"/>
                  </a:lnTo>
                  <a:lnTo>
                    <a:pt x="1139792" y="589654"/>
                  </a:lnTo>
                  <a:lnTo>
                    <a:pt x="1141107" y="589654"/>
                  </a:lnTo>
                  <a:lnTo>
                    <a:pt x="1142422" y="589654"/>
                  </a:lnTo>
                  <a:lnTo>
                    <a:pt x="1143736" y="589654"/>
                  </a:lnTo>
                  <a:lnTo>
                    <a:pt x="1145050" y="589654"/>
                  </a:lnTo>
                  <a:lnTo>
                    <a:pt x="1146365" y="589654"/>
                  </a:lnTo>
                  <a:lnTo>
                    <a:pt x="1147680" y="589654"/>
                  </a:lnTo>
                  <a:lnTo>
                    <a:pt x="1148994" y="589654"/>
                  </a:lnTo>
                  <a:lnTo>
                    <a:pt x="1150308" y="589654"/>
                  </a:lnTo>
                  <a:lnTo>
                    <a:pt x="1151623" y="589654"/>
                  </a:lnTo>
                  <a:lnTo>
                    <a:pt x="1152937" y="589654"/>
                  </a:lnTo>
                  <a:lnTo>
                    <a:pt x="1154210" y="589654"/>
                  </a:lnTo>
                  <a:lnTo>
                    <a:pt x="1155525" y="589654"/>
                  </a:lnTo>
                  <a:lnTo>
                    <a:pt x="1156840" y="589654"/>
                  </a:lnTo>
                  <a:lnTo>
                    <a:pt x="1158154" y="589654"/>
                  </a:lnTo>
                  <a:lnTo>
                    <a:pt x="1159468" y="589654"/>
                  </a:lnTo>
                  <a:lnTo>
                    <a:pt x="1160783" y="589654"/>
                  </a:lnTo>
                  <a:lnTo>
                    <a:pt x="1162098" y="589654"/>
                  </a:lnTo>
                  <a:lnTo>
                    <a:pt x="1163411" y="589654"/>
                  </a:lnTo>
                  <a:lnTo>
                    <a:pt x="1164726" y="589654"/>
                  </a:lnTo>
                  <a:lnTo>
                    <a:pt x="1166041" y="589654"/>
                  </a:lnTo>
                  <a:lnTo>
                    <a:pt x="1167355" y="589654"/>
                  </a:lnTo>
                  <a:lnTo>
                    <a:pt x="1168669" y="589654"/>
                  </a:lnTo>
                  <a:lnTo>
                    <a:pt x="1169984" y="589654"/>
                  </a:lnTo>
                  <a:lnTo>
                    <a:pt x="1171299" y="589654"/>
                  </a:lnTo>
                  <a:lnTo>
                    <a:pt x="1172613" y="589654"/>
                  </a:lnTo>
                  <a:lnTo>
                    <a:pt x="1173886" y="589654"/>
                  </a:lnTo>
                  <a:lnTo>
                    <a:pt x="1175201" y="589654"/>
                  </a:lnTo>
                  <a:lnTo>
                    <a:pt x="1176515" y="589654"/>
                  </a:lnTo>
                  <a:lnTo>
                    <a:pt x="1177829" y="589654"/>
                  </a:lnTo>
                  <a:lnTo>
                    <a:pt x="1179144" y="589654"/>
                  </a:lnTo>
                  <a:lnTo>
                    <a:pt x="1180459" y="589654"/>
                  </a:lnTo>
                  <a:lnTo>
                    <a:pt x="1181773" y="589654"/>
                  </a:lnTo>
                  <a:lnTo>
                    <a:pt x="1183087" y="589654"/>
                  </a:lnTo>
                  <a:lnTo>
                    <a:pt x="1184402" y="589654"/>
                  </a:lnTo>
                  <a:lnTo>
                    <a:pt x="1185717" y="589654"/>
                  </a:lnTo>
                  <a:lnTo>
                    <a:pt x="1187030" y="589654"/>
                  </a:lnTo>
                  <a:lnTo>
                    <a:pt x="1188345" y="589654"/>
                  </a:lnTo>
                  <a:lnTo>
                    <a:pt x="1189660" y="589654"/>
                  </a:lnTo>
                  <a:lnTo>
                    <a:pt x="1190974" y="589654"/>
                  </a:lnTo>
                  <a:lnTo>
                    <a:pt x="1192288" y="589654"/>
                  </a:lnTo>
                  <a:lnTo>
                    <a:pt x="1193562" y="589654"/>
                  </a:lnTo>
                  <a:lnTo>
                    <a:pt x="1194877" y="589654"/>
                  </a:lnTo>
                  <a:lnTo>
                    <a:pt x="1196190" y="589654"/>
                  </a:lnTo>
                  <a:lnTo>
                    <a:pt x="1197505" y="589654"/>
                  </a:lnTo>
                  <a:lnTo>
                    <a:pt x="1198820" y="589654"/>
                  </a:lnTo>
                  <a:lnTo>
                    <a:pt x="1200134" y="589654"/>
                  </a:lnTo>
                  <a:lnTo>
                    <a:pt x="1201448" y="589654"/>
                  </a:lnTo>
                  <a:lnTo>
                    <a:pt x="1202763" y="589654"/>
                  </a:lnTo>
                  <a:lnTo>
                    <a:pt x="1204078" y="589654"/>
                  </a:lnTo>
                  <a:lnTo>
                    <a:pt x="1205392" y="589654"/>
                  </a:lnTo>
                  <a:lnTo>
                    <a:pt x="1206706" y="589654"/>
                  </a:lnTo>
                  <a:lnTo>
                    <a:pt x="1208021" y="589654"/>
                  </a:lnTo>
                  <a:lnTo>
                    <a:pt x="1209336" y="589654"/>
                  </a:lnTo>
                  <a:lnTo>
                    <a:pt x="1210650" y="589654"/>
                  </a:lnTo>
                  <a:lnTo>
                    <a:pt x="1211964" y="589654"/>
                  </a:lnTo>
                  <a:lnTo>
                    <a:pt x="1213238" y="589654"/>
                  </a:lnTo>
                  <a:lnTo>
                    <a:pt x="1214552" y="589654"/>
                  </a:lnTo>
                  <a:lnTo>
                    <a:pt x="1215866" y="589654"/>
                  </a:lnTo>
                  <a:lnTo>
                    <a:pt x="1217181" y="589654"/>
                  </a:lnTo>
                  <a:lnTo>
                    <a:pt x="1218496" y="589654"/>
                  </a:lnTo>
                  <a:lnTo>
                    <a:pt x="1219810" y="589654"/>
                  </a:lnTo>
                  <a:lnTo>
                    <a:pt x="1221124" y="589654"/>
                  </a:lnTo>
                  <a:lnTo>
                    <a:pt x="1222439" y="589654"/>
                  </a:lnTo>
                  <a:lnTo>
                    <a:pt x="1223753" y="589654"/>
                  </a:lnTo>
                  <a:lnTo>
                    <a:pt x="1225067" y="589654"/>
                  </a:lnTo>
                  <a:lnTo>
                    <a:pt x="1226382" y="589654"/>
                  </a:lnTo>
                  <a:lnTo>
                    <a:pt x="1227697" y="589654"/>
                  </a:lnTo>
                  <a:lnTo>
                    <a:pt x="1229011" y="589654"/>
                  </a:lnTo>
                  <a:lnTo>
                    <a:pt x="1230325" y="589654"/>
                  </a:lnTo>
                  <a:lnTo>
                    <a:pt x="1231640" y="589654"/>
                  </a:lnTo>
                  <a:lnTo>
                    <a:pt x="1232914" y="589654"/>
                  </a:lnTo>
                  <a:lnTo>
                    <a:pt x="1234227" y="589654"/>
                  </a:lnTo>
                  <a:lnTo>
                    <a:pt x="1235542" y="589654"/>
                  </a:lnTo>
                  <a:lnTo>
                    <a:pt x="1236857" y="589654"/>
                  </a:lnTo>
                  <a:lnTo>
                    <a:pt x="1238171" y="589654"/>
                  </a:lnTo>
                  <a:lnTo>
                    <a:pt x="1239485" y="589654"/>
                  </a:lnTo>
                  <a:lnTo>
                    <a:pt x="1240800" y="589654"/>
                  </a:lnTo>
                  <a:lnTo>
                    <a:pt x="1242115" y="589654"/>
                  </a:lnTo>
                  <a:lnTo>
                    <a:pt x="1243429" y="589654"/>
                  </a:lnTo>
                  <a:lnTo>
                    <a:pt x="1244743" y="589654"/>
                  </a:lnTo>
                  <a:lnTo>
                    <a:pt x="1246058" y="589654"/>
                  </a:lnTo>
                  <a:lnTo>
                    <a:pt x="1247372" y="589654"/>
                  </a:lnTo>
                  <a:lnTo>
                    <a:pt x="1248686" y="589654"/>
                  </a:lnTo>
                  <a:lnTo>
                    <a:pt x="1250001" y="589654"/>
                  </a:lnTo>
                  <a:lnTo>
                    <a:pt x="1251316" y="589654"/>
                  </a:lnTo>
                  <a:lnTo>
                    <a:pt x="1252589" y="589654"/>
                  </a:lnTo>
                  <a:lnTo>
                    <a:pt x="1253903" y="589654"/>
                  </a:lnTo>
                  <a:lnTo>
                    <a:pt x="1255218" y="589654"/>
                  </a:lnTo>
                  <a:lnTo>
                    <a:pt x="1256533" y="589654"/>
                  </a:lnTo>
                  <a:lnTo>
                    <a:pt x="1257846" y="589654"/>
                  </a:lnTo>
                  <a:lnTo>
                    <a:pt x="1259161" y="589654"/>
                  </a:lnTo>
                  <a:lnTo>
                    <a:pt x="1260476" y="589654"/>
                  </a:lnTo>
                  <a:lnTo>
                    <a:pt x="1261790" y="589654"/>
                  </a:lnTo>
                  <a:lnTo>
                    <a:pt x="1263104" y="589654"/>
                  </a:lnTo>
                  <a:lnTo>
                    <a:pt x="1264419" y="589654"/>
                  </a:lnTo>
                  <a:lnTo>
                    <a:pt x="1265734" y="589654"/>
                  </a:lnTo>
                  <a:lnTo>
                    <a:pt x="1267048" y="589654"/>
                  </a:lnTo>
                  <a:lnTo>
                    <a:pt x="1268362" y="589654"/>
                  </a:lnTo>
                  <a:lnTo>
                    <a:pt x="1269677" y="589654"/>
                  </a:lnTo>
                  <a:lnTo>
                    <a:pt x="1270991" y="589654"/>
                  </a:lnTo>
                  <a:lnTo>
                    <a:pt x="1272264" y="589654"/>
                  </a:lnTo>
                  <a:lnTo>
                    <a:pt x="1273579" y="589654"/>
                  </a:lnTo>
                  <a:lnTo>
                    <a:pt x="1274894" y="589654"/>
                  </a:lnTo>
                  <a:lnTo>
                    <a:pt x="1276208" y="589654"/>
                  </a:lnTo>
                  <a:lnTo>
                    <a:pt x="1277522" y="589654"/>
                  </a:lnTo>
                  <a:lnTo>
                    <a:pt x="1278837" y="589654"/>
                  </a:lnTo>
                  <a:lnTo>
                    <a:pt x="1280152" y="589654"/>
                  </a:lnTo>
                  <a:lnTo>
                    <a:pt x="1281465" y="589654"/>
                  </a:lnTo>
                  <a:lnTo>
                    <a:pt x="1282780" y="589654"/>
                  </a:lnTo>
                  <a:lnTo>
                    <a:pt x="1284095" y="589654"/>
                  </a:lnTo>
                  <a:lnTo>
                    <a:pt x="1285409" y="589654"/>
                  </a:lnTo>
                  <a:lnTo>
                    <a:pt x="1286723" y="589654"/>
                  </a:lnTo>
                  <a:lnTo>
                    <a:pt x="1288038" y="589654"/>
                  </a:lnTo>
                  <a:lnTo>
                    <a:pt x="1289353" y="589654"/>
                  </a:lnTo>
                  <a:lnTo>
                    <a:pt x="1290667" y="589654"/>
                  </a:lnTo>
                  <a:lnTo>
                    <a:pt x="1291981" y="589654"/>
                  </a:lnTo>
                  <a:lnTo>
                    <a:pt x="1293255" y="589654"/>
                  </a:lnTo>
                  <a:lnTo>
                    <a:pt x="1294570" y="589654"/>
                  </a:lnTo>
                  <a:lnTo>
                    <a:pt x="1295883" y="589654"/>
                  </a:lnTo>
                  <a:lnTo>
                    <a:pt x="1297198" y="589654"/>
                  </a:lnTo>
                  <a:lnTo>
                    <a:pt x="1298513" y="589654"/>
                  </a:lnTo>
                  <a:lnTo>
                    <a:pt x="1299827" y="589654"/>
                  </a:lnTo>
                  <a:lnTo>
                    <a:pt x="1301141" y="589654"/>
                  </a:lnTo>
                  <a:lnTo>
                    <a:pt x="1302456" y="589654"/>
                  </a:lnTo>
                  <a:lnTo>
                    <a:pt x="1303771" y="589654"/>
                  </a:lnTo>
                  <a:lnTo>
                    <a:pt x="1305084" y="589654"/>
                  </a:lnTo>
                  <a:lnTo>
                    <a:pt x="1306399" y="589654"/>
                  </a:lnTo>
                  <a:lnTo>
                    <a:pt x="1307714" y="589654"/>
                  </a:lnTo>
                  <a:lnTo>
                    <a:pt x="1309028" y="589654"/>
                  </a:lnTo>
                  <a:lnTo>
                    <a:pt x="1310342" y="589654"/>
                  </a:lnTo>
                  <a:lnTo>
                    <a:pt x="1311657" y="589654"/>
                  </a:lnTo>
                  <a:lnTo>
                    <a:pt x="1312931" y="589654"/>
                  </a:lnTo>
                  <a:lnTo>
                    <a:pt x="1314244" y="589654"/>
                  </a:lnTo>
                  <a:lnTo>
                    <a:pt x="1314779" y="58965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EF9F63A5-CBBD-6BF3-82EA-49573A1272FA}"/>
                </a:ext>
              </a:extLst>
            </p:cNvPr>
            <p:cNvSpPr/>
            <p:nvPr/>
          </p:nvSpPr>
          <p:spPr>
            <a:xfrm>
              <a:off x="8198955" y="2235001"/>
              <a:ext cx="1314778" cy="1310342"/>
            </a:xfrm>
            <a:custGeom>
              <a:avLst/>
              <a:gdLst>
                <a:gd name="connsiteX0" fmla="*/ 0 w 1314778"/>
                <a:gd name="connsiteY0" fmla="*/ 1310342 h 1310342"/>
                <a:gd name="connsiteX1" fmla="*/ 1232 w 1314778"/>
                <a:gd name="connsiteY1" fmla="*/ 1310342 h 1310342"/>
                <a:gd name="connsiteX2" fmla="*/ 2547 w 1314778"/>
                <a:gd name="connsiteY2" fmla="*/ 1310342 h 1310342"/>
                <a:gd name="connsiteX3" fmla="*/ 3861 w 1314778"/>
                <a:gd name="connsiteY3" fmla="*/ 1310342 h 1310342"/>
                <a:gd name="connsiteX4" fmla="*/ 5135 w 1314778"/>
                <a:gd name="connsiteY4" fmla="*/ 1310342 h 1310342"/>
                <a:gd name="connsiteX5" fmla="*/ 6449 w 1314778"/>
                <a:gd name="connsiteY5" fmla="*/ 1310342 h 1310342"/>
                <a:gd name="connsiteX6" fmla="*/ 7764 w 1314778"/>
                <a:gd name="connsiteY6" fmla="*/ 1310342 h 1310342"/>
                <a:gd name="connsiteX7" fmla="*/ 9078 w 1314778"/>
                <a:gd name="connsiteY7" fmla="*/ 1310342 h 1310342"/>
                <a:gd name="connsiteX8" fmla="*/ 10392 w 1314778"/>
                <a:gd name="connsiteY8" fmla="*/ 1310342 h 1310342"/>
                <a:gd name="connsiteX9" fmla="*/ 11707 w 1314778"/>
                <a:gd name="connsiteY9" fmla="*/ 1310342 h 1310342"/>
                <a:gd name="connsiteX10" fmla="*/ 13021 w 1314778"/>
                <a:gd name="connsiteY10" fmla="*/ 1310342 h 1310342"/>
                <a:gd name="connsiteX11" fmla="*/ 14336 w 1314778"/>
                <a:gd name="connsiteY11" fmla="*/ 1310342 h 1310342"/>
                <a:gd name="connsiteX12" fmla="*/ 15650 w 1314778"/>
                <a:gd name="connsiteY12" fmla="*/ 1310342 h 1310342"/>
                <a:gd name="connsiteX13" fmla="*/ 16965 w 1314778"/>
                <a:gd name="connsiteY13" fmla="*/ 1310342 h 1310342"/>
                <a:gd name="connsiteX14" fmla="*/ 18279 w 1314778"/>
                <a:gd name="connsiteY14" fmla="*/ 1310342 h 1310342"/>
                <a:gd name="connsiteX15" fmla="*/ 19594 w 1314778"/>
                <a:gd name="connsiteY15" fmla="*/ 1310342 h 1310342"/>
                <a:gd name="connsiteX16" fmla="*/ 20908 w 1314778"/>
                <a:gd name="connsiteY16" fmla="*/ 1310342 h 1310342"/>
                <a:gd name="connsiteX17" fmla="*/ 22223 w 1314778"/>
                <a:gd name="connsiteY17" fmla="*/ 1310342 h 1310342"/>
                <a:gd name="connsiteX18" fmla="*/ 23537 w 1314778"/>
                <a:gd name="connsiteY18" fmla="*/ 1310342 h 1310342"/>
                <a:gd name="connsiteX19" fmla="*/ 24852 w 1314778"/>
                <a:gd name="connsiteY19" fmla="*/ 1310342 h 1310342"/>
                <a:gd name="connsiteX20" fmla="*/ 26125 w 1314778"/>
                <a:gd name="connsiteY20" fmla="*/ 1310342 h 1310342"/>
                <a:gd name="connsiteX21" fmla="*/ 27439 w 1314778"/>
                <a:gd name="connsiteY21" fmla="*/ 1310342 h 1310342"/>
                <a:gd name="connsiteX22" fmla="*/ 28754 w 1314778"/>
                <a:gd name="connsiteY22" fmla="*/ 1310342 h 1310342"/>
                <a:gd name="connsiteX23" fmla="*/ 30068 w 1314778"/>
                <a:gd name="connsiteY23" fmla="*/ 1310342 h 1310342"/>
                <a:gd name="connsiteX24" fmla="*/ 31383 w 1314778"/>
                <a:gd name="connsiteY24" fmla="*/ 1310342 h 1310342"/>
                <a:gd name="connsiteX25" fmla="*/ 32697 w 1314778"/>
                <a:gd name="connsiteY25" fmla="*/ 1310342 h 1310342"/>
                <a:gd name="connsiteX26" fmla="*/ 34012 w 1314778"/>
                <a:gd name="connsiteY26" fmla="*/ 1310342 h 1310342"/>
                <a:gd name="connsiteX27" fmla="*/ 35326 w 1314778"/>
                <a:gd name="connsiteY27" fmla="*/ 1310342 h 1310342"/>
                <a:gd name="connsiteX28" fmla="*/ 36640 w 1314778"/>
                <a:gd name="connsiteY28" fmla="*/ 1310342 h 1310342"/>
                <a:gd name="connsiteX29" fmla="*/ 37955 w 1314778"/>
                <a:gd name="connsiteY29" fmla="*/ 1310342 h 1310342"/>
                <a:gd name="connsiteX30" fmla="*/ 39269 w 1314778"/>
                <a:gd name="connsiteY30" fmla="*/ 1310342 h 1310342"/>
                <a:gd name="connsiteX31" fmla="*/ 40584 w 1314778"/>
                <a:gd name="connsiteY31" fmla="*/ 1310342 h 1310342"/>
                <a:gd name="connsiteX32" fmla="*/ 41898 w 1314778"/>
                <a:gd name="connsiteY32" fmla="*/ 1310342 h 1310342"/>
                <a:gd name="connsiteX33" fmla="*/ 43213 w 1314778"/>
                <a:gd name="connsiteY33" fmla="*/ 1310342 h 1310342"/>
                <a:gd name="connsiteX34" fmla="*/ 44527 w 1314778"/>
                <a:gd name="connsiteY34" fmla="*/ 1310342 h 1310342"/>
                <a:gd name="connsiteX35" fmla="*/ 45800 w 1314778"/>
                <a:gd name="connsiteY35" fmla="*/ 1310342 h 1310342"/>
                <a:gd name="connsiteX36" fmla="*/ 47115 w 1314778"/>
                <a:gd name="connsiteY36" fmla="*/ 1310342 h 1310342"/>
                <a:gd name="connsiteX37" fmla="*/ 48429 w 1314778"/>
                <a:gd name="connsiteY37" fmla="*/ 1310342 h 1310342"/>
                <a:gd name="connsiteX38" fmla="*/ 49744 w 1314778"/>
                <a:gd name="connsiteY38" fmla="*/ 1310342 h 1310342"/>
                <a:gd name="connsiteX39" fmla="*/ 51058 w 1314778"/>
                <a:gd name="connsiteY39" fmla="*/ 1310342 h 1310342"/>
                <a:gd name="connsiteX40" fmla="*/ 52373 w 1314778"/>
                <a:gd name="connsiteY40" fmla="*/ 1310342 h 1310342"/>
                <a:gd name="connsiteX41" fmla="*/ 53687 w 1314778"/>
                <a:gd name="connsiteY41" fmla="*/ 1310342 h 1310342"/>
                <a:gd name="connsiteX42" fmla="*/ 55002 w 1314778"/>
                <a:gd name="connsiteY42" fmla="*/ 1310342 h 1310342"/>
                <a:gd name="connsiteX43" fmla="*/ 56316 w 1314778"/>
                <a:gd name="connsiteY43" fmla="*/ 1310342 h 1310342"/>
                <a:gd name="connsiteX44" fmla="*/ 57631 w 1314778"/>
                <a:gd name="connsiteY44" fmla="*/ 1310342 h 1310342"/>
                <a:gd name="connsiteX45" fmla="*/ 58945 w 1314778"/>
                <a:gd name="connsiteY45" fmla="*/ 1310342 h 1310342"/>
                <a:gd name="connsiteX46" fmla="*/ 60259 w 1314778"/>
                <a:gd name="connsiteY46" fmla="*/ 1310342 h 1310342"/>
                <a:gd name="connsiteX47" fmla="*/ 61574 w 1314778"/>
                <a:gd name="connsiteY47" fmla="*/ 1310342 h 1310342"/>
                <a:gd name="connsiteX48" fmla="*/ 62888 w 1314778"/>
                <a:gd name="connsiteY48" fmla="*/ 1310342 h 1310342"/>
                <a:gd name="connsiteX49" fmla="*/ 64203 w 1314778"/>
                <a:gd name="connsiteY49" fmla="*/ 1310342 h 1310342"/>
                <a:gd name="connsiteX50" fmla="*/ 65476 w 1314778"/>
                <a:gd name="connsiteY50" fmla="*/ 1310342 h 1310342"/>
                <a:gd name="connsiteX51" fmla="*/ 66791 w 1314778"/>
                <a:gd name="connsiteY51" fmla="*/ 1310342 h 1310342"/>
                <a:gd name="connsiteX52" fmla="*/ 68105 w 1314778"/>
                <a:gd name="connsiteY52" fmla="*/ 1310342 h 1310342"/>
                <a:gd name="connsiteX53" fmla="*/ 69419 w 1314778"/>
                <a:gd name="connsiteY53" fmla="*/ 1310342 h 1310342"/>
                <a:gd name="connsiteX54" fmla="*/ 70734 w 1314778"/>
                <a:gd name="connsiteY54" fmla="*/ 1310342 h 1310342"/>
                <a:gd name="connsiteX55" fmla="*/ 72048 w 1314778"/>
                <a:gd name="connsiteY55" fmla="*/ 1310342 h 1310342"/>
                <a:gd name="connsiteX56" fmla="*/ 73363 w 1314778"/>
                <a:gd name="connsiteY56" fmla="*/ 1310342 h 1310342"/>
                <a:gd name="connsiteX57" fmla="*/ 74677 w 1314778"/>
                <a:gd name="connsiteY57" fmla="*/ 1310342 h 1310342"/>
                <a:gd name="connsiteX58" fmla="*/ 75992 w 1314778"/>
                <a:gd name="connsiteY58" fmla="*/ 1310342 h 1310342"/>
                <a:gd name="connsiteX59" fmla="*/ 77306 w 1314778"/>
                <a:gd name="connsiteY59" fmla="*/ 1310342 h 1310342"/>
                <a:gd name="connsiteX60" fmla="*/ 78621 w 1314778"/>
                <a:gd name="connsiteY60" fmla="*/ 1310342 h 1310342"/>
                <a:gd name="connsiteX61" fmla="*/ 79935 w 1314778"/>
                <a:gd name="connsiteY61" fmla="*/ 1310342 h 1310342"/>
                <a:gd name="connsiteX62" fmla="*/ 81250 w 1314778"/>
                <a:gd name="connsiteY62" fmla="*/ 1310342 h 1310342"/>
                <a:gd name="connsiteX63" fmla="*/ 82564 w 1314778"/>
                <a:gd name="connsiteY63" fmla="*/ 1310342 h 1310342"/>
                <a:gd name="connsiteX64" fmla="*/ 83879 w 1314778"/>
                <a:gd name="connsiteY64" fmla="*/ 1310342 h 1310342"/>
                <a:gd name="connsiteX65" fmla="*/ 85152 w 1314778"/>
                <a:gd name="connsiteY65" fmla="*/ 1310342 h 1310342"/>
                <a:gd name="connsiteX66" fmla="*/ 86466 w 1314778"/>
                <a:gd name="connsiteY66" fmla="*/ 1310342 h 1310342"/>
                <a:gd name="connsiteX67" fmla="*/ 87781 w 1314778"/>
                <a:gd name="connsiteY67" fmla="*/ 1310342 h 1310342"/>
                <a:gd name="connsiteX68" fmla="*/ 89095 w 1314778"/>
                <a:gd name="connsiteY68" fmla="*/ 1310342 h 1310342"/>
                <a:gd name="connsiteX69" fmla="*/ 90410 w 1314778"/>
                <a:gd name="connsiteY69" fmla="*/ 1310342 h 1310342"/>
                <a:gd name="connsiteX70" fmla="*/ 91724 w 1314778"/>
                <a:gd name="connsiteY70" fmla="*/ 1310342 h 1310342"/>
                <a:gd name="connsiteX71" fmla="*/ 93039 w 1314778"/>
                <a:gd name="connsiteY71" fmla="*/ 1310342 h 1310342"/>
                <a:gd name="connsiteX72" fmla="*/ 94353 w 1314778"/>
                <a:gd name="connsiteY72" fmla="*/ 1310342 h 1310342"/>
                <a:gd name="connsiteX73" fmla="*/ 95667 w 1314778"/>
                <a:gd name="connsiteY73" fmla="*/ 1310342 h 1310342"/>
                <a:gd name="connsiteX74" fmla="*/ 96982 w 1314778"/>
                <a:gd name="connsiteY74" fmla="*/ 1310342 h 1310342"/>
                <a:gd name="connsiteX75" fmla="*/ 98296 w 1314778"/>
                <a:gd name="connsiteY75" fmla="*/ 1310342 h 1310342"/>
                <a:gd name="connsiteX76" fmla="*/ 99611 w 1314778"/>
                <a:gd name="connsiteY76" fmla="*/ 1310342 h 1310342"/>
                <a:gd name="connsiteX77" fmla="*/ 100925 w 1314778"/>
                <a:gd name="connsiteY77" fmla="*/ 1310342 h 1310342"/>
                <a:gd name="connsiteX78" fmla="*/ 102240 w 1314778"/>
                <a:gd name="connsiteY78" fmla="*/ 1310342 h 1310342"/>
                <a:gd name="connsiteX79" fmla="*/ 103554 w 1314778"/>
                <a:gd name="connsiteY79" fmla="*/ 1310342 h 1310342"/>
                <a:gd name="connsiteX80" fmla="*/ 104827 w 1314778"/>
                <a:gd name="connsiteY80" fmla="*/ 1310342 h 1310342"/>
                <a:gd name="connsiteX81" fmla="*/ 106142 w 1314778"/>
                <a:gd name="connsiteY81" fmla="*/ 1310342 h 1310342"/>
                <a:gd name="connsiteX82" fmla="*/ 107456 w 1314778"/>
                <a:gd name="connsiteY82" fmla="*/ 1310342 h 1310342"/>
                <a:gd name="connsiteX83" fmla="*/ 108771 w 1314778"/>
                <a:gd name="connsiteY83" fmla="*/ 1310342 h 1310342"/>
                <a:gd name="connsiteX84" fmla="*/ 110085 w 1314778"/>
                <a:gd name="connsiteY84" fmla="*/ 1310342 h 1310342"/>
                <a:gd name="connsiteX85" fmla="*/ 111400 w 1314778"/>
                <a:gd name="connsiteY85" fmla="*/ 1310342 h 1310342"/>
                <a:gd name="connsiteX86" fmla="*/ 112714 w 1314778"/>
                <a:gd name="connsiteY86" fmla="*/ 1310342 h 1310342"/>
                <a:gd name="connsiteX87" fmla="*/ 114029 w 1314778"/>
                <a:gd name="connsiteY87" fmla="*/ 1310342 h 1310342"/>
                <a:gd name="connsiteX88" fmla="*/ 115343 w 1314778"/>
                <a:gd name="connsiteY88" fmla="*/ 1310342 h 1310342"/>
                <a:gd name="connsiteX89" fmla="*/ 116658 w 1314778"/>
                <a:gd name="connsiteY89" fmla="*/ 1310342 h 1310342"/>
                <a:gd name="connsiteX90" fmla="*/ 117972 w 1314778"/>
                <a:gd name="connsiteY90" fmla="*/ 1310342 h 1310342"/>
                <a:gd name="connsiteX91" fmla="*/ 119287 w 1314778"/>
                <a:gd name="connsiteY91" fmla="*/ 1310342 h 1310342"/>
                <a:gd name="connsiteX92" fmla="*/ 120601 w 1314778"/>
                <a:gd name="connsiteY92" fmla="*/ 1310342 h 1310342"/>
                <a:gd name="connsiteX93" fmla="*/ 121915 w 1314778"/>
                <a:gd name="connsiteY93" fmla="*/ 1310342 h 1310342"/>
                <a:gd name="connsiteX94" fmla="*/ 123230 w 1314778"/>
                <a:gd name="connsiteY94" fmla="*/ 1310342 h 1310342"/>
                <a:gd name="connsiteX95" fmla="*/ 124503 w 1314778"/>
                <a:gd name="connsiteY95" fmla="*/ 1310342 h 1310342"/>
                <a:gd name="connsiteX96" fmla="*/ 125818 w 1314778"/>
                <a:gd name="connsiteY96" fmla="*/ 1310342 h 1310342"/>
                <a:gd name="connsiteX97" fmla="*/ 127132 w 1314778"/>
                <a:gd name="connsiteY97" fmla="*/ 1310342 h 1310342"/>
                <a:gd name="connsiteX98" fmla="*/ 128446 w 1314778"/>
                <a:gd name="connsiteY98" fmla="*/ 1310342 h 1310342"/>
                <a:gd name="connsiteX99" fmla="*/ 129761 w 1314778"/>
                <a:gd name="connsiteY99" fmla="*/ 1310342 h 1310342"/>
                <a:gd name="connsiteX100" fmla="*/ 131075 w 1314778"/>
                <a:gd name="connsiteY100" fmla="*/ 1310342 h 1310342"/>
                <a:gd name="connsiteX101" fmla="*/ 132390 w 1314778"/>
                <a:gd name="connsiteY101" fmla="*/ 1310342 h 1310342"/>
                <a:gd name="connsiteX102" fmla="*/ 133704 w 1314778"/>
                <a:gd name="connsiteY102" fmla="*/ 1310342 h 1310342"/>
                <a:gd name="connsiteX103" fmla="*/ 135019 w 1314778"/>
                <a:gd name="connsiteY103" fmla="*/ 1310342 h 1310342"/>
                <a:gd name="connsiteX104" fmla="*/ 136333 w 1314778"/>
                <a:gd name="connsiteY104" fmla="*/ 1310342 h 1310342"/>
                <a:gd name="connsiteX105" fmla="*/ 137648 w 1314778"/>
                <a:gd name="connsiteY105" fmla="*/ 1310342 h 1310342"/>
                <a:gd name="connsiteX106" fmla="*/ 138962 w 1314778"/>
                <a:gd name="connsiteY106" fmla="*/ 1310342 h 1310342"/>
                <a:gd name="connsiteX107" fmla="*/ 140277 w 1314778"/>
                <a:gd name="connsiteY107" fmla="*/ 1310342 h 1310342"/>
                <a:gd name="connsiteX108" fmla="*/ 141591 w 1314778"/>
                <a:gd name="connsiteY108" fmla="*/ 1310342 h 1310342"/>
                <a:gd name="connsiteX109" fmla="*/ 142906 w 1314778"/>
                <a:gd name="connsiteY109" fmla="*/ 1310342 h 1310342"/>
                <a:gd name="connsiteX110" fmla="*/ 144179 w 1314778"/>
                <a:gd name="connsiteY110" fmla="*/ 1310342 h 1310342"/>
                <a:gd name="connsiteX111" fmla="*/ 145493 w 1314778"/>
                <a:gd name="connsiteY111" fmla="*/ 1310342 h 1310342"/>
                <a:gd name="connsiteX112" fmla="*/ 146808 w 1314778"/>
                <a:gd name="connsiteY112" fmla="*/ 1310342 h 1310342"/>
                <a:gd name="connsiteX113" fmla="*/ 148122 w 1314778"/>
                <a:gd name="connsiteY113" fmla="*/ 1310342 h 1310342"/>
                <a:gd name="connsiteX114" fmla="*/ 149437 w 1314778"/>
                <a:gd name="connsiteY114" fmla="*/ 1310342 h 1310342"/>
                <a:gd name="connsiteX115" fmla="*/ 150751 w 1314778"/>
                <a:gd name="connsiteY115" fmla="*/ 1310342 h 1310342"/>
                <a:gd name="connsiteX116" fmla="*/ 152066 w 1314778"/>
                <a:gd name="connsiteY116" fmla="*/ 1310342 h 1310342"/>
                <a:gd name="connsiteX117" fmla="*/ 153380 w 1314778"/>
                <a:gd name="connsiteY117" fmla="*/ 1310342 h 1310342"/>
                <a:gd name="connsiteX118" fmla="*/ 154694 w 1314778"/>
                <a:gd name="connsiteY118" fmla="*/ 1310342 h 1310342"/>
                <a:gd name="connsiteX119" fmla="*/ 156009 w 1314778"/>
                <a:gd name="connsiteY119" fmla="*/ 1310342 h 1310342"/>
                <a:gd name="connsiteX120" fmla="*/ 157323 w 1314778"/>
                <a:gd name="connsiteY120" fmla="*/ 1310342 h 1310342"/>
                <a:gd name="connsiteX121" fmla="*/ 158638 w 1314778"/>
                <a:gd name="connsiteY121" fmla="*/ 1310342 h 1310342"/>
                <a:gd name="connsiteX122" fmla="*/ 159952 w 1314778"/>
                <a:gd name="connsiteY122" fmla="*/ 1310342 h 1310342"/>
                <a:gd name="connsiteX123" fmla="*/ 161267 w 1314778"/>
                <a:gd name="connsiteY123" fmla="*/ 1310342 h 1310342"/>
                <a:gd name="connsiteX124" fmla="*/ 162581 w 1314778"/>
                <a:gd name="connsiteY124" fmla="*/ 1310342 h 1310342"/>
                <a:gd name="connsiteX125" fmla="*/ 163854 w 1314778"/>
                <a:gd name="connsiteY125" fmla="*/ 1310342 h 1310342"/>
                <a:gd name="connsiteX126" fmla="*/ 165169 w 1314778"/>
                <a:gd name="connsiteY126" fmla="*/ 1310342 h 1310342"/>
                <a:gd name="connsiteX127" fmla="*/ 166483 w 1314778"/>
                <a:gd name="connsiteY127" fmla="*/ 1310342 h 1310342"/>
                <a:gd name="connsiteX128" fmla="*/ 167798 w 1314778"/>
                <a:gd name="connsiteY128" fmla="*/ 1310342 h 1310342"/>
                <a:gd name="connsiteX129" fmla="*/ 169112 w 1314778"/>
                <a:gd name="connsiteY129" fmla="*/ 1310342 h 1310342"/>
                <a:gd name="connsiteX130" fmla="*/ 170427 w 1314778"/>
                <a:gd name="connsiteY130" fmla="*/ 1310342 h 1310342"/>
                <a:gd name="connsiteX131" fmla="*/ 171741 w 1314778"/>
                <a:gd name="connsiteY131" fmla="*/ 1310342 h 1310342"/>
                <a:gd name="connsiteX132" fmla="*/ 173056 w 1314778"/>
                <a:gd name="connsiteY132" fmla="*/ 1310342 h 1310342"/>
                <a:gd name="connsiteX133" fmla="*/ 174370 w 1314778"/>
                <a:gd name="connsiteY133" fmla="*/ 1310342 h 1310342"/>
                <a:gd name="connsiteX134" fmla="*/ 175685 w 1314778"/>
                <a:gd name="connsiteY134" fmla="*/ 1310342 h 1310342"/>
                <a:gd name="connsiteX135" fmla="*/ 176999 w 1314778"/>
                <a:gd name="connsiteY135" fmla="*/ 1310342 h 1310342"/>
                <a:gd name="connsiteX136" fmla="*/ 178314 w 1314778"/>
                <a:gd name="connsiteY136" fmla="*/ 1310342 h 1310342"/>
                <a:gd name="connsiteX137" fmla="*/ 179628 w 1314778"/>
                <a:gd name="connsiteY137" fmla="*/ 1310342 h 1310342"/>
                <a:gd name="connsiteX138" fmla="*/ 180942 w 1314778"/>
                <a:gd name="connsiteY138" fmla="*/ 1310342 h 1310342"/>
                <a:gd name="connsiteX139" fmla="*/ 182257 w 1314778"/>
                <a:gd name="connsiteY139" fmla="*/ 1310342 h 1310342"/>
                <a:gd name="connsiteX140" fmla="*/ 183530 w 1314778"/>
                <a:gd name="connsiteY140" fmla="*/ 1310342 h 1310342"/>
                <a:gd name="connsiteX141" fmla="*/ 184845 w 1314778"/>
                <a:gd name="connsiteY141" fmla="*/ 1310342 h 1310342"/>
                <a:gd name="connsiteX142" fmla="*/ 186159 w 1314778"/>
                <a:gd name="connsiteY142" fmla="*/ 1310342 h 1310342"/>
                <a:gd name="connsiteX143" fmla="*/ 187473 w 1314778"/>
                <a:gd name="connsiteY143" fmla="*/ 1310342 h 1310342"/>
                <a:gd name="connsiteX144" fmla="*/ 188788 w 1314778"/>
                <a:gd name="connsiteY144" fmla="*/ 1310342 h 1310342"/>
                <a:gd name="connsiteX145" fmla="*/ 190102 w 1314778"/>
                <a:gd name="connsiteY145" fmla="*/ 1310342 h 1310342"/>
                <a:gd name="connsiteX146" fmla="*/ 191417 w 1314778"/>
                <a:gd name="connsiteY146" fmla="*/ 1310342 h 1310342"/>
                <a:gd name="connsiteX147" fmla="*/ 192731 w 1314778"/>
                <a:gd name="connsiteY147" fmla="*/ 1310342 h 1310342"/>
                <a:gd name="connsiteX148" fmla="*/ 194046 w 1314778"/>
                <a:gd name="connsiteY148" fmla="*/ 1310342 h 1310342"/>
                <a:gd name="connsiteX149" fmla="*/ 195360 w 1314778"/>
                <a:gd name="connsiteY149" fmla="*/ 1310342 h 1310342"/>
                <a:gd name="connsiteX150" fmla="*/ 196675 w 1314778"/>
                <a:gd name="connsiteY150" fmla="*/ 1310342 h 1310342"/>
                <a:gd name="connsiteX151" fmla="*/ 197989 w 1314778"/>
                <a:gd name="connsiteY151" fmla="*/ 1310342 h 1310342"/>
                <a:gd name="connsiteX152" fmla="*/ 199304 w 1314778"/>
                <a:gd name="connsiteY152" fmla="*/ 1310342 h 1310342"/>
                <a:gd name="connsiteX153" fmla="*/ 200618 w 1314778"/>
                <a:gd name="connsiteY153" fmla="*/ 1310342 h 1310342"/>
                <a:gd name="connsiteX154" fmla="*/ 201933 w 1314778"/>
                <a:gd name="connsiteY154" fmla="*/ 1310342 h 1310342"/>
                <a:gd name="connsiteX155" fmla="*/ 203206 w 1314778"/>
                <a:gd name="connsiteY155" fmla="*/ 1310342 h 1310342"/>
                <a:gd name="connsiteX156" fmla="*/ 204520 w 1314778"/>
                <a:gd name="connsiteY156" fmla="*/ 1310342 h 1310342"/>
                <a:gd name="connsiteX157" fmla="*/ 205835 w 1314778"/>
                <a:gd name="connsiteY157" fmla="*/ 1310342 h 1310342"/>
                <a:gd name="connsiteX158" fmla="*/ 207149 w 1314778"/>
                <a:gd name="connsiteY158" fmla="*/ 1310342 h 1310342"/>
                <a:gd name="connsiteX159" fmla="*/ 208464 w 1314778"/>
                <a:gd name="connsiteY159" fmla="*/ 1310342 h 1310342"/>
                <a:gd name="connsiteX160" fmla="*/ 209778 w 1314778"/>
                <a:gd name="connsiteY160" fmla="*/ 1310342 h 1310342"/>
                <a:gd name="connsiteX161" fmla="*/ 211093 w 1314778"/>
                <a:gd name="connsiteY161" fmla="*/ 1310342 h 1310342"/>
                <a:gd name="connsiteX162" fmla="*/ 212407 w 1314778"/>
                <a:gd name="connsiteY162" fmla="*/ 1310342 h 1310342"/>
                <a:gd name="connsiteX163" fmla="*/ 213721 w 1314778"/>
                <a:gd name="connsiteY163" fmla="*/ 1310342 h 1310342"/>
                <a:gd name="connsiteX164" fmla="*/ 215036 w 1314778"/>
                <a:gd name="connsiteY164" fmla="*/ 1310342 h 1310342"/>
                <a:gd name="connsiteX165" fmla="*/ 216350 w 1314778"/>
                <a:gd name="connsiteY165" fmla="*/ 1310342 h 1310342"/>
                <a:gd name="connsiteX166" fmla="*/ 217665 w 1314778"/>
                <a:gd name="connsiteY166" fmla="*/ 1310342 h 1310342"/>
                <a:gd name="connsiteX167" fmla="*/ 218979 w 1314778"/>
                <a:gd name="connsiteY167" fmla="*/ 1310342 h 1310342"/>
                <a:gd name="connsiteX168" fmla="*/ 220294 w 1314778"/>
                <a:gd name="connsiteY168" fmla="*/ 1310342 h 1310342"/>
                <a:gd name="connsiteX169" fmla="*/ 221608 w 1314778"/>
                <a:gd name="connsiteY169" fmla="*/ 1310342 h 1310342"/>
                <a:gd name="connsiteX170" fmla="*/ 222881 w 1314778"/>
                <a:gd name="connsiteY170" fmla="*/ 1310342 h 1310342"/>
                <a:gd name="connsiteX171" fmla="*/ 224196 w 1314778"/>
                <a:gd name="connsiteY171" fmla="*/ 1310342 h 1310342"/>
                <a:gd name="connsiteX172" fmla="*/ 225510 w 1314778"/>
                <a:gd name="connsiteY172" fmla="*/ 1310342 h 1310342"/>
                <a:gd name="connsiteX173" fmla="*/ 226825 w 1314778"/>
                <a:gd name="connsiteY173" fmla="*/ 1310342 h 1310342"/>
                <a:gd name="connsiteX174" fmla="*/ 228139 w 1314778"/>
                <a:gd name="connsiteY174" fmla="*/ 1310342 h 1310342"/>
                <a:gd name="connsiteX175" fmla="*/ 229454 w 1314778"/>
                <a:gd name="connsiteY175" fmla="*/ 1310342 h 1310342"/>
                <a:gd name="connsiteX176" fmla="*/ 230768 w 1314778"/>
                <a:gd name="connsiteY176" fmla="*/ 1310342 h 1310342"/>
                <a:gd name="connsiteX177" fmla="*/ 232083 w 1314778"/>
                <a:gd name="connsiteY177" fmla="*/ 1310342 h 1310342"/>
                <a:gd name="connsiteX178" fmla="*/ 233397 w 1314778"/>
                <a:gd name="connsiteY178" fmla="*/ 1310342 h 1310342"/>
                <a:gd name="connsiteX179" fmla="*/ 234712 w 1314778"/>
                <a:gd name="connsiteY179" fmla="*/ 1310342 h 1310342"/>
                <a:gd name="connsiteX180" fmla="*/ 236026 w 1314778"/>
                <a:gd name="connsiteY180" fmla="*/ 1310342 h 1310342"/>
                <a:gd name="connsiteX181" fmla="*/ 237341 w 1314778"/>
                <a:gd name="connsiteY181" fmla="*/ 1310342 h 1310342"/>
                <a:gd name="connsiteX182" fmla="*/ 238655 w 1314778"/>
                <a:gd name="connsiteY182" fmla="*/ 1310342 h 1310342"/>
                <a:gd name="connsiteX183" fmla="*/ 239969 w 1314778"/>
                <a:gd name="connsiteY183" fmla="*/ 1310342 h 1310342"/>
                <a:gd name="connsiteX184" fmla="*/ 241284 w 1314778"/>
                <a:gd name="connsiteY184" fmla="*/ 1310342 h 1310342"/>
                <a:gd name="connsiteX185" fmla="*/ 242598 w 1314778"/>
                <a:gd name="connsiteY185" fmla="*/ 1310342 h 1310342"/>
                <a:gd name="connsiteX186" fmla="*/ 243872 w 1314778"/>
                <a:gd name="connsiteY186" fmla="*/ 1310342 h 1310342"/>
                <a:gd name="connsiteX187" fmla="*/ 245186 w 1314778"/>
                <a:gd name="connsiteY187" fmla="*/ 1310342 h 1310342"/>
                <a:gd name="connsiteX188" fmla="*/ 246500 w 1314778"/>
                <a:gd name="connsiteY188" fmla="*/ 1310342 h 1310342"/>
                <a:gd name="connsiteX189" fmla="*/ 247815 w 1314778"/>
                <a:gd name="connsiteY189" fmla="*/ 1310342 h 1310342"/>
                <a:gd name="connsiteX190" fmla="*/ 249129 w 1314778"/>
                <a:gd name="connsiteY190" fmla="*/ 1310342 h 1310342"/>
                <a:gd name="connsiteX191" fmla="*/ 250444 w 1314778"/>
                <a:gd name="connsiteY191" fmla="*/ 1310342 h 1310342"/>
                <a:gd name="connsiteX192" fmla="*/ 251758 w 1314778"/>
                <a:gd name="connsiteY192" fmla="*/ 1310342 h 1310342"/>
                <a:gd name="connsiteX193" fmla="*/ 253073 w 1314778"/>
                <a:gd name="connsiteY193" fmla="*/ 1310342 h 1310342"/>
                <a:gd name="connsiteX194" fmla="*/ 254387 w 1314778"/>
                <a:gd name="connsiteY194" fmla="*/ 1310342 h 1310342"/>
                <a:gd name="connsiteX195" fmla="*/ 255702 w 1314778"/>
                <a:gd name="connsiteY195" fmla="*/ 1266666 h 1310342"/>
                <a:gd name="connsiteX196" fmla="*/ 257016 w 1314778"/>
                <a:gd name="connsiteY196" fmla="*/ 1179308 h 1310342"/>
                <a:gd name="connsiteX197" fmla="*/ 258331 w 1314778"/>
                <a:gd name="connsiteY197" fmla="*/ 1135631 h 1310342"/>
                <a:gd name="connsiteX198" fmla="*/ 259645 w 1314778"/>
                <a:gd name="connsiteY198" fmla="*/ 1222985 h 1310342"/>
                <a:gd name="connsiteX199" fmla="*/ 260960 w 1314778"/>
                <a:gd name="connsiteY199" fmla="*/ 1310342 h 1310342"/>
                <a:gd name="connsiteX200" fmla="*/ 262274 w 1314778"/>
                <a:gd name="connsiteY200" fmla="*/ 1288502 h 1310342"/>
                <a:gd name="connsiteX201" fmla="*/ 263547 w 1314778"/>
                <a:gd name="connsiteY201" fmla="*/ 1222985 h 1310342"/>
                <a:gd name="connsiteX202" fmla="*/ 264862 w 1314778"/>
                <a:gd name="connsiteY202" fmla="*/ 1091951 h 1310342"/>
                <a:gd name="connsiteX203" fmla="*/ 266176 w 1314778"/>
                <a:gd name="connsiteY203" fmla="*/ 1201149 h 1310342"/>
                <a:gd name="connsiteX204" fmla="*/ 267491 w 1314778"/>
                <a:gd name="connsiteY204" fmla="*/ 1048274 h 1310342"/>
                <a:gd name="connsiteX205" fmla="*/ 268805 w 1314778"/>
                <a:gd name="connsiteY205" fmla="*/ 1244825 h 1310342"/>
                <a:gd name="connsiteX206" fmla="*/ 270120 w 1314778"/>
                <a:gd name="connsiteY206" fmla="*/ 1244825 h 1310342"/>
                <a:gd name="connsiteX207" fmla="*/ 271434 w 1314778"/>
                <a:gd name="connsiteY207" fmla="*/ 1004597 h 1310342"/>
                <a:gd name="connsiteX208" fmla="*/ 272748 w 1314778"/>
                <a:gd name="connsiteY208" fmla="*/ 1070114 h 1310342"/>
                <a:gd name="connsiteX209" fmla="*/ 274063 w 1314778"/>
                <a:gd name="connsiteY209" fmla="*/ 1091951 h 1310342"/>
                <a:gd name="connsiteX210" fmla="*/ 275377 w 1314778"/>
                <a:gd name="connsiteY210" fmla="*/ 1135631 h 1310342"/>
                <a:gd name="connsiteX211" fmla="*/ 276692 w 1314778"/>
                <a:gd name="connsiteY211" fmla="*/ 982757 h 1310342"/>
                <a:gd name="connsiteX212" fmla="*/ 278006 w 1314778"/>
                <a:gd name="connsiteY212" fmla="*/ 1026433 h 1310342"/>
                <a:gd name="connsiteX213" fmla="*/ 279321 w 1314778"/>
                <a:gd name="connsiteY213" fmla="*/ 1070114 h 1310342"/>
                <a:gd name="connsiteX214" fmla="*/ 280635 w 1314778"/>
                <a:gd name="connsiteY214" fmla="*/ 1091951 h 1310342"/>
                <a:gd name="connsiteX215" fmla="*/ 281950 w 1314778"/>
                <a:gd name="connsiteY215" fmla="*/ 1201149 h 1310342"/>
                <a:gd name="connsiteX216" fmla="*/ 283223 w 1314778"/>
                <a:gd name="connsiteY216" fmla="*/ 1048274 h 1310342"/>
                <a:gd name="connsiteX217" fmla="*/ 284537 w 1314778"/>
                <a:gd name="connsiteY217" fmla="*/ 1004597 h 1310342"/>
                <a:gd name="connsiteX218" fmla="*/ 285852 w 1314778"/>
                <a:gd name="connsiteY218" fmla="*/ 1113791 h 1310342"/>
                <a:gd name="connsiteX219" fmla="*/ 287166 w 1314778"/>
                <a:gd name="connsiteY219" fmla="*/ 1004597 h 1310342"/>
                <a:gd name="connsiteX220" fmla="*/ 288481 w 1314778"/>
                <a:gd name="connsiteY220" fmla="*/ 1048274 h 1310342"/>
                <a:gd name="connsiteX221" fmla="*/ 289795 w 1314778"/>
                <a:gd name="connsiteY221" fmla="*/ 1222985 h 1310342"/>
                <a:gd name="connsiteX222" fmla="*/ 291110 w 1314778"/>
                <a:gd name="connsiteY222" fmla="*/ 1048274 h 1310342"/>
                <a:gd name="connsiteX223" fmla="*/ 292424 w 1314778"/>
                <a:gd name="connsiteY223" fmla="*/ 917240 h 1310342"/>
                <a:gd name="connsiteX224" fmla="*/ 293739 w 1314778"/>
                <a:gd name="connsiteY224" fmla="*/ 960916 h 1310342"/>
                <a:gd name="connsiteX225" fmla="*/ 295053 w 1314778"/>
                <a:gd name="connsiteY225" fmla="*/ 917240 h 1310342"/>
                <a:gd name="connsiteX226" fmla="*/ 296368 w 1314778"/>
                <a:gd name="connsiteY226" fmla="*/ 982757 h 1310342"/>
                <a:gd name="connsiteX227" fmla="*/ 297682 w 1314778"/>
                <a:gd name="connsiteY227" fmla="*/ 982757 h 1310342"/>
                <a:gd name="connsiteX228" fmla="*/ 298996 w 1314778"/>
                <a:gd name="connsiteY228" fmla="*/ 1048274 h 1310342"/>
                <a:gd name="connsiteX229" fmla="*/ 300311 w 1314778"/>
                <a:gd name="connsiteY229" fmla="*/ 808046 h 1310342"/>
                <a:gd name="connsiteX230" fmla="*/ 301625 w 1314778"/>
                <a:gd name="connsiteY230" fmla="*/ 786205 h 1310342"/>
                <a:gd name="connsiteX231" fmla="*/ 302899 w 1314778"/>
                <a:gd name="connsiteY231" fmla="*/ 1004597 h 1310342"/>
                <a:gd name="connsiteX232" fmla="*/ 304213 w 1314778"/>
                <a:gd name="connsiteY232" fmla="*/ 1222985 h 1310342"/>
                <a:gd name="connsiteX233" fmla="*/ 305528 w 1314778"/>
                <a:gd name="connsiteY233" fmla="*/ 1113791 h 1310342"/>
                <a:gd name="connsiteX234" fmla="*/ 306842 w 1314778"/>
                <a:gd name="connsiteY234" fmla="*/ 1157468 h 1310342"/>
                <a:gd name="connsiteX235" fmla="*/ 308156 w 1314778"/>
                <a:gd name="connsiteY235" fmla="*/ 1004597 h 1310342"/>
                <a:gd name="connsiteX236" fmla="*/ 309471 w 1314778"/>
                <a:gd name="connsiteY236" fmla="*/ 982757 h 1310342"/>
                <a:gd name="connsiteX237" fmla="*/ 310785 w 1314778"/>
                <a:gd name="connsiteY237" fmla="*/ 1026433 h 1310342"/>
                <a:gd name="connsiteX238" fmla="*/ 312100 w 1314778"/>
                <a:gd name="connsiteY238" fmla="*/ 939080 h 1310342"/>
                <a:gd name="connsiteX239" fmla="*/ 313414 w 1314778"/>
                <a:gd name="connsiteY239" fmla="*/ 829882 h 1310342"/>
                <a:gd name="connsiteX240" fmla="*/ 314729 w 1314778"/>
                <a:gd name="connsiteY240" fmla="*/ 1091951 h 1310342"/>
                <a:gd name="connsiteX241" fmla="*/ 316043 w 1314778"/>
                <a:gd name="connsiteY241" fmla="*/ 1048274 h 1310342"/>
                <a:gd name="connsiteX242" fmla="*/ 317358 w 1314778"/>
                <a:gd name="connsiteY242" fmla="*/ 917240 h 1310342"/>
                <a:gd name="connsiteX243" fmla="*/ 318672 w 1314778"/>
                <a:gd name="connsiteY243" fmla="*/ 786205 h 1310342"/>
                <a:gd name="connsiteX244" fmla="*/ 319987 w 1314778"/>
                <a:gd name="connsiteY244" fmla="*/ 895399 h 1310342"/>
                <a:gd name="connsiteX245" fmla="*/ 321301 w 1314778"/>
                <a:gd name="connsiteY245" fmla="*/ 917240 h 1310342"/>
                <a:gd name="connsiteX246" fmla="*/ 322574 w 1314778"/>
                <a:gd name="connsiteY246" fmla="*/ 917240 h 1310342"/>
                <a:gd name="connsiteX247" fmla="*/ 323889 w 1314778"/>
                <a:gd name="connsiteY247" fmla="*/ 829882 h 1310342"/>
                <a:gd name="connsiteX248" fmla="*/ 325203 w 1314778"/>
                <a:gd name="connsiteY248" fmla="*/ 808046 h 1310342"/>
                <a:gd name="connsiteX249" fmla="*/ 326518 w 1314778"/>
                <a:gd name="connsiteY249" fmla="*/ 917240 h 1310342"/>
                <a:gd name="connsiteX250" fmla="*/ 327832 w 1314778"/>
                <a:gd name="connsiteY250" fmla="*/ 808046 h 1310342"/>
                <a:gd name="connsiteX251" fmla="*/ 329147 w 1314778"/>
                <a:gd name="connsiteY251" fmla="*/ 851723 h 1310342"/>
                <a:gd name="connsiteX252" fmla="*/ 330461 w 1314778"/>
                <a:gd name="connsiteY252" fmla="*/ 808046 h 1310342"/>
                <a:gd name="connsiteX253" fmla="*/ 331775 w 1314778"/>
                <a:gd name="connsiteY253" fmla="*/ 808046 h 1310342"/>
                <a:gd name="connsiteX254" fmla="*/ 333090 w 1314778"/>
                <a:gd name="connsiteY254" fmla="*/ 917240 h 1310342"/>
                <a:gd name="connsiteX255" fmla="*/ 334404 w 1314778"/>
                <a:gd name="connsiteY255" fmla="*/ 982757 h 1310342"/>
                <a:gd name="connsiteX256" fmla="*/ 335719 w 1314778"/>
                <a:gd name="connsiteY256" fmla="*/ 786205 h 1310342"/>
                <a:gd name="connsiteX257" fmla="*/ 337033 w 1314778"/>
                <a:gd name="connsiteY257" fmla="*/ 764365 h 1310342"/>
                <a:gd name="connsiteX258" fmla="*/ 338348 w 1314778"/>
                <a:gd name="connsiteY258" fmla="*/ 829882 h 1310342"/>
                <a:gd name="connsiteX259" fmla="*/ 339662 w 1314778"/>
                <a:gd name="connsiteY259" fmla="*/ 873563 h 1310342"/>
                <a:gd name="connsiteX260" fmla="*/ 340977 w 1314778"/>
                <a:gd name="connsiteY260" fmla="*/ 829882 h 1310342"/>
                <a:gd name="connsiteX261" fmla="*/ 342250 w 1314778"/>
                <a:gd name="connsiteY261" fmla="*/ 873563 h 1310342"/>
                <a:gd name="connsiteX262" fmla="*/ 343564 w 1314778"/>
                <a:gd name="connsiteY262" fmla="*/ 720688 h 1310342"/>
                <a:gd name="connsiteX263" fmla="*/ 344879 w 1314778"/>
                <a:gd name="connsiteY263" fmla="*/ 786205 h 1310342"/>
                <a:gd name="connsiteX264" fmla="*/ 346193 w 1314778"/>
                <a:gd name="connsiteY264" fmla="*/ 589654 h 1310342"/>
                <a:gd name="connsiteX265" fmla="*/ 347508 w 1314778"/>
                <a:gd name="connsiteY265" fmla="*/ 633331 h 1310342"/>
                <a:gd name="connsiteX266" fmla="*/ 348822 w 1314778"/>
                <a:gd name="connsiteY266" fmla="*/ 1026433 h 1310342"/>
                <a:gd name="connsiteX267" fmla="*/ 350137 w 1314778"/>
                <a:gd name="connsiteY267" fmla="*/ 720688 h 1310342"/>
                <a:gd name="connsiteX268" fmla="*/ 351451 w 1314778"/>
                <a:gd name="connsiteY268" fmla="*/ 698848 h 1310342"/>
                <a:gd name="connsiteX269" fmla="*/ 352766 w 1314778"/>
                <a:gd name="connsiteY269" fmla="*/ 698848 h 1310342"/>
                <a:gd name="connsiteX270" fmla="*/ 354080 w 1314778"/>
                <a:gd name="connsiteY270" fmla="*/ 851723 h 1310342"/>
                <a:gd name="connsiteX271" fmla="*/ 355395 w 1314778"/>
                <a:gd name="connsiteY271" fmla="*/ 786205 h 1310342"/>
                <a:gd name="connsiteX272" fmla="*/ 356709 w 1314778"/>
                <a:gd name="connsiteY272" fmla="*/ 1048274 h 1310342"/>
                <a:gd name="connsiteX273" fmla="*/ 358023 w 1314778"/>
                <a:gd name="connsiteY273" fmla="*/ 655171 h 1310342"/>
                <a:gd name="connsiteX274" fmla="*/ 359338 w 1314778"/>
                <a:gd name="connsiteY274" fmla="*/ 851723 h 1310342"/>
                <a:gd name="connsiteX275" fmla="*/ 360652 w 1314778"/>
                <a:gd name="connsiteY275" fmla="*/ 829882 h 1310342"/>
                <a:gd name="connsiteX276" fmla="*/ 361926 w 1314778"/>
                <a:gd name="connsiteY276" fmla="*/ 720688 h 1310342"/>
                <a:gd name="connsiteX277" fmla="*/ 363240 w 1314778"/>
                <a:gd name="connsiteY277" fmla="*/ 677012 h 1310342"/>
                <a:gd name="connsiteX278" fmla="*/ 364555 w 1314778"/>
                <a:gd name="connsiteY278" fmla="*/ 851723 h 1310342"/>
                <a:gd name="connsiteX279" fmla="*/ 365869 w 1314778"/>
                <a:gd name="connsiteY279" fmla="*/ 851723 h 1310342"/>
                <a:gd name="connsiteX280" fmla="*/ 367183 w 1314778"/>
                <a:gd name="connsiteY280" fmla="*/ 895399 h 1310342"/>
                <a:gd name="connsiteX281" fmla="*/ 368498 w 1314778"/>
                <a:gd name="connsiteY281" fmla="*/ 917240 h 1310342"/>
                <a:gd name="connsiteX282" fmla="*/ 369812 w 1314778"/>
                <a:gd name="connsiteY282" fmla="*/ 829882 h 1310342"/>
                <a:gd name="connsiteX283" fmla="*/ 371127 w 1314778"/>
                <a:gd name="connsiteY283" fmla="*/ 895399 h 1310342"/>
                <a:gd name="connsiteX284" fmla="*/ 372441 w 1314778"/>
                <a:gd name="connsiteY284" fmla="*/ 873563 h 1310342"/>
                <a:gd name="connsiteX285" fmla="*/ 373756 w 1314778"/>
                <a:gd name="connsiteY285" fmla="*/ 545977 h 1310342"/>
                <a:gd name="connsiteX286" fmla="*/ 375070 w 1314778"/>
                <a:gd name="connsiteY286" fmla="*/ 655171 h 1310342"/>
                <a:gd name="connsiteX287" fmla="*/ 376385 w 1314778"/>
                <a:gd name="connsiteY287" fmla="*/ 764365 h 1310342"/>
                <a:gd name="connsiteX288" fmla="*/ 377699 w 1314778"/>
                <a:gd name="connsiteY288" fmla="*/ 677012 h 1310342"/>
                <a:gd name="connsiteX289" fmla="*/ 379014 w 1314778"/>
                <a:gd name="connsiteY289" fmla="*/ 764365 h 1310342"/>
                <a:gd name="connsiteX290" fmla="*/ 380328 w 1314778"/>
                <a:gd name="connsiteY290" fmla="*/ 589654 h 1310342"/>
                <a:gd name="connsiteX291" fmla="*/ 381601 w 1314778"/>
                <a:gd name="connsiteY291" fmla="*/ 720688 h 1310342"/>
                <a:gd name="connsiteX292" fmla="*/ 382916 w 1314778"/>
                <a:gd name="connsiteY292" fmla="*/ 764365 h 1310342"/>
                <a:gd name="connsiteX293" fmla="*/ 384230 w 1314778"/>
                <a:gd name="connsiteY293" fmla="*/ 939080 h 1310342"/>
                <a:gd name="connsiteX294" fmla="*/ 385545 w 1314778"/>
                <a:gd name="connsiteY294" fmla="*/ 764365 h 1310342"/>
                <a:gd name="connsiteX295" fmla="*/ 386859 w 1314778"/>
                <a:gd name="connsiteY295" fmla="*/ 677012 h 1310342"/>
                <a:gd name="connsiteX296" fmla="*/ 388174 w 1314778"/>
                <a:gd name="connsiteY296" fmla="*/ 677012 h 1310342"/>
                <a:gd name="connsiteX297" fmla="*/ 389488 w 1314778"/>
                <a:gd name="connsiteY297" fmla="*/ 786205 h 1310342"/>
                <a:gd name="connsiteX298" fmla="*/ 390802 w 1314778"/>
                <a:gd name="connsiteY298" fmla="*/ 960916 h 1310342"/>
                <a:gd name="connsiteX299" fmla="*/ 392117 w 1314778"/>
                <a:gd name="connsiteY299" fmla="*/ 677012 h 1310342"/>
                <a:gd name="connsiteX300" fmla="*/ 393431 w 1314778"/>
                <a:gd name="connsiteY300" fmla="*/ 960916 h 1310342"/>
                <a:gd name="connsiteX301" fmla="*/ 394746 w 1314778"/>
                <a:gd name="connsiteY301" fmla="*/ 895399 h 1310342"/>
                <a:gd name="connsiteX302" fmla="*/ 396060 w 1314778"/>
                <a:gd name="connsiteY302" fmla="*/ 895399 h 1310342"/>
                <a:gd name="connsiteX303" fmla="*/ 397375 w 1314778"/>
                <a:gd name="connsiteY303" fmla="*/ 698848 h 1310342"/>
                <a:gd name="connsiteX304" fmla="*/ 398689 w 1314778"/>
                <a:gd name="connsiteY304" fmla="*/ 873563 h 1310342"/>
                <a:gd name="connsiteX305" fmla="*/ 400004 w 1314778"/>
                <a:gd name="connsiteY305" fmla="*/ 502297 h 1310342"/>
                <a:gd name="connsiteX306" fmla="*/ 401277 w 1314778"/>
                <a:gd name="connsiteY306" fmla="*/ 808046 h 1310342"/>
                <a:gd name="connsiteX307" fmla="*/ 402591 w 1314778"/>
                <a:gd name="connsiteY307" fmla="*/ 742529 h 1310342"/>
                <a:gd name="connsiteX308" fmla="*/ 403906 w 1314778"/>
                <a:gd name="connsiteY308" fmla="*/ 786205 h 1310342"/>
                <a:gd name="connsiteX309" fmla="*/ 405220 w 1314778"/>
                <a:gd name="connsiteY309" fmla="*/ 720688 h 1310342"/>
                <a:gd name="connsiteX310" fmla="*/ 406535 w 1314778"/>
                <a:gd name="connsiteY310" fmla="*/ 895399 h 1310342"/>
                <a:gd name="connsiteX311" fmla="*/ 407849 w 1314778"/>
                <a:gd name="connsiteY311" fmla="*/ 764365 h 1310342"/>
                <a:gd name="connsiteX312" fmla="*/ 409164 w 1314778"/>
                <a:gd name="connsiteY312" fmla="*/ 829882 h 1310342"/>
                <a:gd name="connsiteX313" fmla="*/ 410478 w 1314778"/>
                <a:gd name="connsiteY313" fmla="*/ 829882 h 1310342"/>
                <a:gd name="connsiteX314" fmla="*/ 411793 w 1314778"/>
                <a:gd name="connsiteY314" fmla="*/ 917240 h 1310342"/>
                <a:gd name="connsiteX315" fmla="*/ 413107 w 1314778"/>
                <a:gd name="connsiteY315" fmla="*/ 873563 h 1310342"/>
                <a:gd name="connsiteX316" fmla="*/ 414422 w 1314778"/>
                <a:gd name="connsiteY316" fmla="*/ 808046 h 1310342"/>
                <a:gd name="connsiteX317" fmla="*/ 415736 w 1314778"/>
                <a:gd name="connsiteY317" fmla="*/ 677012 h 1310342"/>
                <a:gd name="connsiteX318" fmla="*/ 417050 w 1314778"/>
                <a:gd name="connsiteY318" fmla="*/ 808046 h 1310342"/>
                <a:gd name="connsiteX319" fmla="*/ 418365 w 1314778"/>
                <a:gd name="connsiteY319" fmla="*/ 786205 h 1310342"/>
                <a:gd name="connsiteX320" fmla="*/ 419679 w 1314778"/>
                <a:gd name="connsiteY320" fmla="*/ 873563 h 1310342"/>
                <a:gd name="connsiteX321" fmla="*/ 420953 w 1314778"/>
                <a:gd name="connsiteY321" fmla="*/ 895399 h 1310342"/>
                <a:gd name="connsiteX322" fmla="*/ 422267 w 1314778"/>
                <a:gd name="connsiteY322" fmla="*/ 589654 h 1310342"/>
                <a:gd name="connsiteX323" fmla="*/ 423582 w 1314778"/>
                <a:gd name="connsiteY323" fmla="*/ 677012 h 1310342"/>
                <a:gd name="connsiteX324" fmla="*/ 424896 w 1314778"/>
                <a:gd name="connsiteY324" fmla="*/ 786205 h 1310342"/>
                <a:gd name="connsiteX325" fmla="*/ 426210 w 1314778"/>
                <a:gd name="connsiteY325" fmla="*/ 808046 h 1310342"/>
                <a:gd name="connsiteX326" fmla="*/ 427525 w 1314778"/>
                <a:gd name="connsiteY326" fmla="*/ 851723 h 1310342"/>
                <a:gd name="connsiteX327" fmla="*/ 428839 w 1314778"/>
                <a:gd name="connsiteY327" fmla="*/ 633331 h 1310342"/>
                <a:gd name="connsiteX328" fmla="*/ 430154 w 1314778"/>
                <a:gd name="connsiteY328" fmla="*/ 829882 h 1310342"/>
                <a:gd name="connsiteX329" fmla="*/ 431468 w 1314778"/>
                <a:gd name="connsiteY329" fmla="*/ 808046 h 1310342"/>
                <a:gd name="connsiteX330" fmla="*/ 432783 w 1314778"/>
                <a:gd name="connsiteY330" fmla="*/ 655171 h 1310342"/>
                <a:gd name="connsiteX331" fmla="*/ 434097 w 1314778"/>
                <a:gd name="connsiteY331" fmla="*/ 786205 h 1310342"/>
                <a:gd name="connsiteX332" fmla="*/ 435412 w 1314778"/>
                <a:gd name="connsiteY332" fmla="*/ 655171 h 1310342"/>
                <a:gd name="connsiteX333" fmla="*/ 436726 w 1314778"/>
                <a:gd name="connsiteY333" fmla="*/ 786205 h 1310342"/>
                <a:gd name="connsiteX334" fmla="*/ 438041 w 1314778"/>
                <a:gd name="connsiteY334" fmla="*/ 458620 h 1310342"/>
                <a:gd name="connsiteX335" fmla="*/ 439355 w 1314778"/>
                <a:gd name="connsiteY335" fmla="*/ 480460 h 1310342"/>
                <a:gd name="connsiteX336" fmla="*/ 440628 w 1314778"/>
                <a:gd name="connsiteY336" fmla="*/ 524137 h 1310342"/>
                <a:gd name="connsiteX337" fmla="*/ 441943 w 1314778"/>
                <a:gd name="connsiteY337" fmla="*/ 764365 h 1310342"/>
                <a:gd name="connsiteX338" fmla="*/ 443257 w 1314778"/>
                <a:gd name="connsiteY338" fmla="*/ 720688 h 1310342"/>
                <a:gd name="connsiteX339" fmla="*/ 444572 w 1314778"/>
                <a:gd name="connsiteY339" fmla="*/ 502297 h 1310342"/>
                <a:gd name="connsiteX340" fmla="*/ 445886 w 1314778"/>
                <a:gd name="connsiteY340" fmla="*/ 677012 h 1310342"/>
                <a:gd name="connsiteX341" fmla="*/ 447201 w 1314778"/>
                <a:gd name="connsiteY341" fmla="*/ 698848 h 1310342"/>
                <a:gd name="connsiteX342" fmla="*/ 448515 w 1314778"/>
                <a:gd name="connsiteY342" fmla="*/ 589654 h 1310342"/>
                <a:gd name="connsiteX343" fmla="*/ 449829 w 1314778"/>
                <a:gd name="connsiteY343" fmla="*/ 633331 h 1310342"/>
                <a:gd name="connsiteX344" fmla="*/ 451144 w 1314778"/>
                <a:gd name="connsiteY344" fmla="*/ 764365 h 1310342"/>
                <a:gd name="connsiteX345" fmla="*/ 452458 w 1314778"/>
                <a:gd name="connsiteY345" fmla="*/ 829882 h 1310342"/>
                <a:gd name="connsiteX346" fmla="*/ 453773 w 1314778"/>
                <a:gd name="connsiteY346" fmla="*/ 873563 h 1310342"/>
                <a:gd name="connsiteX347" fmla="*/ 455087 w 1314778"/>
                <a:gd name="connsiteY347" fmla="*/ 698848 h 1310342"/>
                <a:gd name="connsiteX348" fmla="*/ 456402 w 1314778"/>
                <a:gd name="connsiteY348" fmla="*/ 677012 h 1310342"/>
                <a:gd name="connsiteX349" fmla="*/ 457716 w 1314778"/>
                <a:gd name="connsiteY349" fmla="*/ 677012 h 1310342"/>
                <a:gd name="connsiteX350" fmla="*/ 459031 w 1314778"/>
                <a:gd name="connsiteY350" fmla="*/ 633331 h 1310342"/>
                <a:gd name="connsiteX351" fmla="*/ 460345 w 1314778"/>
                <a:gd name="connsiteY351" fmla="*/ 611495 h 1310342"/>
                <a:gd name="connsiteX352" fmla="*/ 461618 w 1314778"/>
                <a:gd name="connsiteY352" fmla="*/ 786205 h 1310342"/>
                <a:gd name="connsiteX353" fmla="*/ 462933 w 1314778"/>
                <a:gd name="connsiteY353" fmla="*/ 589654 h 1310342"/>
                <a:gd name="connsiteX354" fmla="*/ 464247 w 1314778"/>
                <a:gd name="connsiteY354" fmla="*/ 873563 h 1310342"/>
                <a:gd name="connsiteX355" fmla="*/ 465562 w 1314778"/>
                <a:gd name="connsiteY355" fmla="*/ 567814 h 1310342"/>
                <a:gd name="connsiteX356" fmla="*/ 466876 w 1314778"/>
                <a:gd name="connsiteY356" fmla="*/ 720688 h 1310342"/>
                <a:gd name="connsiteX357" fmla="*/ 468191 w 1314778"/>
                <a:gd name="connsiteY357" fmla="*/ 589654 h 1310342"/>
                <a:gd name="connsiteX358" fmla="*/ 469505 w 1314778"/>
                <a:gd name="connsiteY358" fmla="*/ 742529 h 1310342"/>
                <a:gd name="connsiteX359" fmla="*/ 470820 w 1314778"/>
                <a:gd name="connsiteY359" fmla="*/ 611495 h 1310342"/>
                <a:gd name="connsiteX360" fmla="*/ 472134 w 1314778"/>
                <a:gd name="connsiteY360" fmla="*/ 786205 h 1310342"/>
                <a:gd name="connsiteX361" fmla="*/ 473449 w 1314778"/>
                <a:gd name="connsiteY361" fmla="*/ 589654 h 1310342"/>
                <a:gd name="connsiteX362" fmla="*/ 474763 w 1314778"/>
                <a:gd name="connsiteY362" fmla="*/ 677012 h 1310342"/>
                <a:gd name="connsiteX363" fmla="*/ 476077 w 1314778"/>
                <a:gd name="connsiteY363" fmla="*/ 589654 h 1310342"/>
                <a:gd name="connsiteX364" fmla="*/ 477392 w 1314778"/>
                <a:gd name="connsiteY364" fmla="*/ 677012 h 1310342"/>
                <a:gd name="connsiteX365" fmla="*/ 478706 w 1314778"/>
                <a:gd name="connsiteY365" fmla="*/ 633331 h 1310342"/>
                <a:gd name="connsiteX366" fmla="*/ 480021 w 1314778"/>
                <a:gd name="connsiteY366" fmla="*/ 567814 h 1310342"/>
                <a:gd name="connsiteX367" fmla="*/ 481294 w 1314778"/>
                <a:gd name="connsiteY367" fmla="*/ 677012 h 1310342"/>
                <a:gd name="connsiteX368" fmla="*/ 482609 w 1314778"/>
                <a:gd name="connsiteY368" fmla="*/ 764365 h 1310342"/>
                <a:gd name="connsiteX369" fmla="*/ 483923 w 1314778"/>
                <a:gd name="connsiteY369" fmla="*/ 742529 h 1310342"/>
                <a:gd name="connsiteX370" fmla="*/ 485237 w 1314778"/>
                <a:gd name="connsiteY370" fmla="*/ 764365 h 1310342"/>
                <a:gd name="connsiteX371" fmla="*/ 486552 w 1314778"/>
                <a:gd name="connsiteY371" fmla="*/ 567814 h 1310342"/>
                <a:gd name="connsiteX372" fmla="*/ 487866 w 1314778"/>
                <a:gd name="connsiteY372" fmla="*/ 589654 h 1310342"/>
                <a:gd name="connsiteX373" fmla="*/ 489181 w 1314778"/>
                <a:gd name="connsiteY373" fmla="*/ 677012 h 1310342"/>
                <a:gd name="connsiteX374" fmla="*/ 490495 w 1314778"/>
                <a:gd name="connsiteY374" fmla="*/ 633331 h 1310342"/>
                <a:gd name="connsiteX375" fmla="*/ 491810 w 1314778"/>
                <a:gd name="connsiteY375" fmla="*/ 720688 h 1310342"/>
                <a:gd name="connsiteX376" fmla="*/ 493124 w 1314778"/>
                <a:gd name="connsiteY376" fmla="*/ 720688 h 1310342"/>
                <a:gd name="connsiteX377" fmla="*/ 494439 w 1314778"/>
                <a:gd name="connsiteY377" fmla="*/ 655171 h 1310342"/>
                <a:gd name="connsiteX378" fmla="*/ 495753 w 1314778"/>
                <a:gd name="connsiteY378" fmla="*/ 742529 h 1310342"/>
                <a:gd name="connsiteX379" fmla="*/ 497068 w 1314778"/>
                <a:gd name="connsiteY379" fmla="*/ 633331 h 1310342"/>
                <a:gd name="connsiteX380" fmla="*/ 498382 w 1314778"/>
                <a:gd name="connsiteY380" fmla="*/ 655171 h 1310342"/>
                <a:gd name="connsiteX381" fmla="*/ 499696 w 1314778"/>
                <a:gd name="connsiteY381" fmla="*/ 720688 h 1310342"/>
                <a:gd name="connsiteX382" fmla="*/ 500970 w 1314778"/>
                <a:gd name="connsiteY382" fmla="*/ 611495 h 1310342"/>
                <a:gd name="connsiteX383" fmla="*/ 502284 w 1314778"/>
                <a:gd name="connsiteY383" fmla="*/ 458620 h 1310342"/>
                <a:gd name="connsiteX384" fmla="*/ 503599 w 1314778"/>
                <a:gd name="connsiteY384" fmla="*/ 677012 h 1310342"/>
                <a:gd name="connsiteX385" fmla="*/ 504913 w 1314778"/>
                <a:gd name="connsiteY385" fmla="*/ 742529 h 1310342"/>
                <a:gd name="connsiteX386" fmla="*/ 506228 w 1314778"/>
                <a:gd name="connsiteY386" fmla="*/ 502297 h 1310342"/>
                <a:gd name="connsiteX387" fmla="*/ 507542 w 1314778"/>
                <a:gd name="connsiteY387" fmla="*/ 633331 h 1310342"/>
                <a:gd name="connsiteX388" fmla="*/ 508856 w 1314778"/>
                <a:gd name="connsiteY388" fmla="*/ 698848 h 1310342"/>
                <a:gd name="connsiteX389" fmla="*/ 510171 w 1314778"/>
                <a:gd name="connsiteY389" fmla="*/ 436779 h 1310342"/>
                <a:gd name="connsiteX390" fmla="*/ 511485 w 1314778"/>
                <a:gd name="connsiteY390" fmla="*/ 698848 h 1310342"/>
                <a:gd name="connsiteX391" fmla="*/ 512800 w 1314778"/>
                <a:gd name="connsiteY391" fmla="*/ 218391 h 1310342"/>
                <a:gd name="connsiteX392" fmla="*/ 514114 w 1314778"/>
                <a:gd name="connsiteY392" fmla="*/ 655171 h 1310342"/>
                <a:gd name="connsiteX393" fmla="*/ 515429 w 1314778"/>
                <a:gd name="connsiteY393" fmla="*/ 458620 h 1310342"/>
                <a:gd name="connsiteX394" fmla="*/ 516743 w 1314778"/>
                <a:gd name="connsiteY394" fmla="*/ 742529 h 1310342"/>
                <a:gd name="connsiteX395" fmla="*/ 518058 w 1314778"/>
                <a:gd name="connsiteY395" fmla="*/ 808046 h 1310342"/>
                <a:gd name="connsiteX396" fmla="*/ 519372 w 1314778"/>
                <a:gd name="connsiteY396" fmla="*/ 458620 h 1310342"/>
                <a:gd name="connsiteX397" fmla="*/ 520645 w 1314778"/>
                <a:gd name="connsiteY397" fmla="*/ 633331 h 1310342"/>
                <a:gd name="connsiteX398" fmla="*/ 521960 w 1314778"/>
                <a:gd name="connsiteY398" fmla="*/ 589654 h 1310342"/>
                <a:gd name="connsiteX399" fmla="*/ 523274 w 1314778"/>
                <a:gd name="connsiteY399" fmla="*/ 786205 h 1310342"/>
                <a:gd name="connsiteX400" fmla="*/ 524589 w 1314778"/>
                <a:gd name="connsiteY400" fmla="*/ 720688 h 1310342"/>
                <a:gd name="connsiteX401" fmla="*/ 525903 w 1314778"/>
                <a:gd name="connsiteY401" fmla="*/ 545977 h 1310342"/>
                <a:gd name="connsiteX402" fmla="*/ 527218 w 1314778"/>
                <a:gd name="connsiteY402" fmla="*/ 742529 h 1310342"/>
                <a:gd name="connsiteX403" fmla="*/ 528532 w 1314778"/>
                <a:gd name="connsiteY403" fmla="*/ 698848 h 1310342"/>
                <a:gd name="connsiteX404" fmla="*/ 529847 w 1314778"/>
                <a:gd name="connsiteY404" fmla="*/ 873563 h 1310342"/>
                <a:gd name="connsiteX405" fmla="*/ 531161 w 1314778"/>
                <a:gd name="connsiteY405" fmla="*/ 611495 h 1310342"/>
                <a:gd name="connsiteX406" fmla="*/ 532476 w 1314778"/>
                <a:gd name="connsiteY406" fmla="*/ 677012 h 1310342"/>
                <a:gd name="connsiteX407" fmla="*/ 533790 w 1314778"/>
                <a:gd name="connsiteY407" fmla="*/ 567814 h 1310342"/>
                <a:gd name="connsiteX408" fmla="*/ 535104 w 1314778"/>
                <a:gd name="connsiteY408" fmla="*/ 589654 h 1310342"/>
                <a:gd name="connsiteX409" fmla="*/ 536419 w 1314778"/>
                <a:gd name="connsiteY409" fmla="*/ 502297 h 1310342"/>
                <a:gd name="connsiteX410" fmla="*/ 537733 w 1314778"/>
                <a:gd name="connsiteY410" fmla="*/ 677012 h 1310342"/>
                <a:gd name="connsiteX411" fmla="*/ 539048 w 1314778"/>
                <a:gd name="connsiteY411" fmla="*/ 698848 h 1310342"/>
                <a:gd name="connsiteX412" fmla="*/ 540321 w 1314778"/>
                <a:gd name="connsiteY412" fmla="*/ 720688 h 1310342"/>
                <a:gd name="connsiteX413" fmla="*/ 541636 w 1314778"/>
                <a:gd name="connsiteY413" fmla="*/ 873563 h 1310342"/>
                <a:gd name="connsiteX414" fmla="*/ 542950 w 1314778"/>
                <a:gd name="connsiteY414" fmla="*/ 677012 h 1310342"/>
                <a:gd name="connsiteX415" fmla="*/ 544264 w 1314778"/>
                <a:gd name="connsiteY415" fmla="*/ 742529 h 1310342"/>
                <a:gd name="connsiteX416" fmla="*/ 545579 w 1314778"/>
                <a:gd name="connsiteY416" fmla="*/ 655171 h 1310342"/>
                <a:gd name="connsiteX417" fmla="*/ 546893 w 1314778"/>
                <a:gd name="connsiteY417" fmla="*/ 458620 h 1310342"/>
                <a:gd name="connsiteX418" fmla="*/ 548208 w 1314778"/>
                <a:gd name="connsiteY418" fmla="*/ 655171 h 1310342"/>
                <a:gd name="connsiteX419" fmla="*/ 549522 w 1314778"/>
                <a:gd name="connsiteY419" fmla="*/ 786205 h 1310342"/>
                <a:gd name="connsiteX420" fmla="*/ 550837 w 1314778"/>
                <a:gd name="connsiteY420" fmla="*/ 655171 h 1310342"/>
                <a:gd name="connsiteX421" fmla="*/ 552151 w 1314778"/>
                <a:gd name="connsiteY421" fmla="*/ 742529 h 1310342"/>
                <a:gd name="connsiteX422" fmla="*/ 553466 w 1314778"/>
                <a:gd name="connsiteY422" fmla="*/ 742529 h 1310342"/>
                <a:gd name="connsiteX423" fmla="*/ 554780 w 1314778"/>
                <a:gd name="connsiteY423" fmla="*/ 742529 h 1310342"/>
                <a:gd name="connsiteX424" fmla="*/ 556095 w 1314778"/>
                <a:gd name="connsiteY424" fmla="*/ 677012 h 1310342"/>
                <a:gd name="connsiteX425" fmla="*/ 557409 w 1314778"/>
                <a:gd name="connsiteY425" fmla="*/ 611495 h 1310342"/>
                <a:gd name="connsiteX426" fmla="*/ 558724 w 1314778"/>
                <a:gd name="connsiteY426" fmla="*/ 851723 h 1310342"/>
                <a:gd name="connsiteX427" fmla="*/ 559997 w 1314778"/>
                <a:gd name="connsiteY427" fmla="*/ 786205 h 1310342"/>
                <a:gd name="connsiteX428" fmla="*/ 561311 w 1314778"/>
                <a:gd name="connsiteY428" fmla="*/ 720688 h 1310342"/>
                <a:gd name="connsiteX429" fmla="*/ 562626 w 1314778"/>
                <a:gd name="connsiteY429" fmla="*/ 917240 h 1310342"/>
                <a:gd name="connsiteX430" fmla="*/ 563940 w 1314778"/>
                <a:gd name="connsiteY430" fmla="*/ 698848 h 1310342"/>
                <a:gd name="connsiteX431" fmla="*/ 565255 w 1314778"/>
                <a:gd name="connsiteY431" fmla="*/ 655171 h 1310342"/>
                <a:gd name="connsiteX432" fmla="*/ 566569 w 1314778"/>
                <a:gd name="connsiteY432" fmla="*/ 764365 h 1310342"/>
                <a:gd name="connsiteX433" fmla="*/ 567884 w 1314778"/>
                <a:gd name="connsiteY433" fmla="*/ 698848 h 1310342"/>
                <a:gd name="connsiteX434" fmla="*/ 569198 w 1314778"/>
                <a:gd name="connsiteY434" fmla="*/ 677012 h 1310342"/>
                <a:gd name="connsiteX435" fmla="*/ 570512 w 1314778"/>
                <a:gd name="connsiteY435" fmla="*/ 677012 h 1310342"/>
                <a:gd name="connsiteX436" fmla="*/ 571827 w 1314778"/>
                <a:gd name="connsiteY436" fmla="*/ 436779 h 1310342"/>
                <a:gd name="connsiteX437" fmla="*/ 573141 w 1314778"/>
                <a:gd name="connsiteY437" fmla="*/ 764365 h 1310342"/>
                <a:gd name="connsiteX438" fmla="*/ 574456 w 1314778"/>
                <a:gd name="connsiteY438" fmla="*/ 677012 h 1310342"/>
                <a:gd name="connsiteX439" fmla="*/ 575770 w 1314778"/>
                <a:gd name="connsiteY439" fmla="*/ 982757 h 1310342"/>
                <a:gd name="connsiteX440" fmla="*/ 577085 w 1314778"/>
                <a:gd name="connsiteY440" fmla="*/ 960916 h 1310342"/>
                <a:gd name="connsiteX441" fmla="*/ 578399 w 1314778"/>
                <a:gd name="connsiteY441" fmla="*/ 808046 h 1310342"/>
                <a:gd name="connsiteX442" fmla="*/ 579672 w 1314778"/>
                <a:gd name="connsiteY442" fmla="*/ 677012 h 1310342"/>
                <a:gd name="connsiteX443" fmla="*/ 580987 w 1314778"/>
                <a:gd name="connsiteY443" fmla="*/ 786205 h 1310342"/>
                <a:gd name="connsiteX444" fmla="*/ 582301 w 1314778"/>
                <a:gd name="connsiteY444" fmla="*/ 589654 h 1310342"/>
                <a:gd name="connsiteX445" fmla="*/ 583616 w 1314778"/>
                <a:gd name="connsiteY445" fmla="*/ 786205 h 1310342"/>
                <a:gd name="connsiteX446" fmla="*/ 584930 w 1314778"/>
                <a:gd name="connsiteY446" fmla="*/ 655171 h 1310342"/>
                <a:gd name="connsiteX447" fmla="*/ 586245 w 1314778"/>
                <a:gd name="connsiteY447" fmla="*/ 677012 h 1310342"/>
                <a:gd name="connsiteX448" fmla="*/ 587559 w 1314778"/>
                <a:gd name="connsiteY448" fmla="*/ 742529 h 1310342"/>
                <a:gd name="connsiteX449" fmla="*/ 588874 w 1314778"/>
                <a:gd name="connsiteY449" fmla="*/ 786205 h 1310342"/>
                <a:gd name="connsiteX450" fmla="*/ 590188 w 1314778"/>
                <a:gd name="connsiteY450" fmla="*/ 764365 h 1310342"/>
                <a:gd name="connsiteX451" fmla="*/ 591503 w 1314778"/>
                <a:gd name="connsiteY451" fmla="*/ 786205 h 1310342"/>
                <a:gd name="connsiteX452" fmla="*/ 592817 w 1314778"/>
                <a:gd name="connsiteY452" fmla="*/ 808046 h 1310342"/>
                <a:gd name="connsiteX453" fmla="*/ 594131 w 1314778"/>
                <a:gd name="connsiteY453" fmla="*/ 742529 h 1310342"/>
                <a:gd name="connsiteX454" fmla="*/ 595446 w 1314778"/>
                <a:gd name="connsiteY454" fmla="*/ 786205 h 1310342"/>
                <a:gd name="connsiteX455" fmla="*/ 596760 w 1314778"/>
                <a:gd name="connsiteY455" fmla="*/ 524137 h 1310342"/>
                <a:gd name="connsiteX456" fmla="*/ 598075 w 1314778"/>
                <a:gd name="connsiteY456" fmla="*/ 611495 h 1310342"/>
                <a:gd name="connsiteX457" fmla="*/ 599348 w 1314778"/>
                <a:gd name="connsiteY457" fmla="*/ 633331 h 1310342"/>
                <a:gd name="connsiteX458" fmla="*/ 600663 w 1314778"/>
                <a:gd name="connsiteY458" fmla="*/ 677012 h 1310342"/>
                <a:gd name="connsiteX459" fmla="*/ 601977 w 1314778"/>
                <a:gd name="connsiteY459" fmla="*/ 895399 h 1310342"/>
                <a:gd name="connsiteX460" fmla="*/ 603291 w 1314778"/>
                <a:gd name="connsiteY460" fmla="*/ 742529 h 1310342"/>
                <a:gd name="connsiteX461" fmla="*/ 604606 w 1314778"/>
                <a:gd name="connsiteY461" fmla="*/ 786205 h 1310342"/>
                <a:gd name="connsiteX462" fmla="*/ 605920 w 1314778"/>
                <a:gd name="connsiteY462" fmla="*/ 720688 h 1310342"/>
                <a:gd name="connsiteX463" fmla="*/ 607235 w 1314778"/>
                <a:gd name="connsiteY463" fmla="*/ 611495 h 1310342"/>
                <a:gd name="connsiteX464" fmla="*/ 608549 w 1314778"/>
                <a:gd name="connsiteY464" fmla="*/ 742529 h 1310342"/>
                <a:gd name="connsiteX465" fmla="*/ 609864 w 1314778"/>
                <a:gd name="connsiteY465" fmla="*/ 917240 h 1310342"/>
                <a:gd name="connsiteX466" fmla="*/ 611178 w 1314778"/>
                <a:gd name="connsiteY466" fmla="*/ 1113791 h 1310342"/>
                <a:gd name="connsiteX467" fmla="*/ 612493 w 1314778"/>
                <a:gd name="connsiteY467" fmla="*/ 764365 h 1310342"/>
                <a:gd name="connsiteX468" fmla="*/ 613807 w 1314778"/>
                <a:gd name="connsiteY468" fmla="*/ 720688 h 1310342"/>
                <a:gd name="connsiteX469" fmla="*/ 615122 w 1314778"/>
                <a:gd name="connsiteY469" fmla="*/ 524137 h 1310342"/>
                <a:gd name="connsiteX470" fmla="*/ 616436 w 1314778"/>
                <a:gd name="connsiteY470" fmla="*/ 720688 h 1310342"/>
                <a:gd name="connsiteX471" fmla="*/ 617751 w 1314778"/>
                <a:gd name="connsiteY471" fmla="*/ 939080 h 1310342"/>
                <a:gd name="connsiteX472" fmla="*/ 619024 w 1314778"/>
                <a:gd name="connsiteY472" fmla="*/ 589654 h 1310342"/>
                <a:gd name="connsiteX473" fmla="*/ 620338 w 1314778"/>
                <a:gd name="connsiteY473" fmla="*/ 808046 h 1310342"/>
                <a:gd name="connsiteX474" fmla="*/ 621653 w 1314778"/>
                <a:gd name="connsiteY474" fmla="*/ 633331 h 1310342"/>
                <a:gd name="connsiteX475" fmla="*/ 622967 w 1314778"/>
                <a:gd name="connsiteY475" fmla="*/ 742529 h 1310342"/>
                <a:gd name="connsiteX476" fmla="*/ 624282 w 1314778"/>
                <a:gd name="connsiteY476" fmla="*/ 786205 h 1310342"/>
                <a:gd name="connsiteX477" fmla="*/ 625596 w 1314778"/>
                <a:gd name="connsiteY477" fmla="*/ 633331 h 1310342"/>
                <a:gd name="connsiteX478" fmla="*/ 626911 w 1314778"/>
                <a:gd name="connsiteY478" fmla="*/ 895399 h 1310342"/>
                <a:gd name="connsiteX479" fmla="*/ 628225 w 1314778"/>
                <a:gd name="connsiteY479" fmla="*/ 764365 h 1310342"/>
                <a:gd name="connsiteX480" fmla="*/ 629539 w 1314778"/>
                <a:gd name="connsiteY480" fmla="*/ 414943 h 1310342"/>
                <a:gd name="connsiteX481" fmla="*/ 630854 w 1314778"/>
                <a:gd name="connsiteY481" fmla="*/ 764365 h 1310342"/>
                <a:gd name="connsiteX482" fmla="*/ 632168 w 1314778"/>
                <a:gd name="connsiteY482" fmla="*/ 720688 h 1310342"/>
                <a:gd name="connsiteX483" fmla="*/ 633483 w 1314778"/>
                <a:gd name="connsiteY483" fmla="*/ 742529 h 1310342"/>
                <a:gd name="connsiteX484" fmla="*/ 634797 w 1314778"/>
                <a:gd name="connsiteY484" fmla="*/ 545977 h 1310342"/>
                <a:gd name="connsiteX485" fmla="*/ 636112 w 1314778"/>
                <a:gd name="connsiteY485" fmla="*/ 873563 h 1310342"/>
                <a:gd name="connsiteX486" fmla="*/ 637426 w 1314778"/>
                <a:gd name="connsiteY486" fmla="*/ 567814 h 1310342"/>
                <a:gd name="connsiteX487" fmla="*/ 638699 w 1314778"/>
                <a:gd name="connsiteY487" fmla="*/ 589654 h 1310342"/>
                <a:gd name="connsiteX488" fmla="*/ 640014 w 1314778"/>
                <a:gd name="connsiteY488" fmla="*/ 655171 h 1310342"/>
                <a:gd name="connsiteX489" fmla="*/ 641328 w 1314778"/>
                <a:gd name="connsiteY489" fmla="*/ 655171 h 1310342"/>
                <a:gd name="connsiteX490" fmla="*/ 642643 w 1314778"/>
                <a:gd name="connsiteY490" fmla="*/ 720688 h 1310342"/>
                <a:gd name="connsiteX491" fmla="*/ 643957 w 1314778"/>
                <a:gd name="connsiteY491" fmla="*/ 524137 h 1310342"/>
                <a:gd name="connsiteX492" fmla="*/ 645272 w 1314778"/>
                <a:gd name="connsiteY492" fmla="*/ 742529 h 1310342"/>
                <a:gd name="connsiteX493" fmla="*/ 646586 w 1314778"/>
                <a:gd name="connsiteY493" fmla="*/ 786205 h 1310342"/>
                <a:gd name="connsiteX494" fmla="*/ 647901 w 1314778"/>
                <a:gd name="connsiteY494" fmla="*/ 633331 h 1310342"/>
                <a:gd name="connsiteX495" fmla="*/ 649215 w 1314778"/>
                <a:gd name="connsiteY495" fmla="*/ 742529 h 1310342"/>
                <a:gd name="connsiteX496" fmla="*/ 650530 w 1314778"/>
                <a:gd name="connsiteY496" fmla="*/ 698848 h 1310342"/>
                <a:gd name="connsiteX497" fmla="*/ 651844 w 1314778"/>
                <a:gd name="connsiteY497" fmla="*/ 829882 h 1310342"/>
                <a:gd name="connsiteX498" fmla="*/ 653158 w 1314778"/>
                <a:gd name="connsiteY498" fmla="*/ 545977 h 1310342"/>
                <a:gd name="connsiteX499" fmla="*/ 654473 w 1314778"/>
                <a:gd name="connsiteY499" fmla="*/ 808046 h 1310342"/>
                <a:gd name="connsiteX500" fmla="*/ 655787 w 1314778"/>
                <a:gd name="connsiteY500" fmla="*/ 720688 h 1310342"/>
                <a:gd name="connsiteX501" fmla="*/ 657102 w 1314778"/>
                <a:gd name="connsiteY501" fmla="*/ 524137 h 1310342"/>
                <a:gd name="connsiteX502" fmla="*/ 658375 w 1314778"/>
                <a:gd name="connsiteY502" fmla="*/ 677012 h 1310342"/>
                <a:gd name="connsiteX503" fmla="*/ 659690 w 1314778"/>
                <a:gd name="connsiteY503" fmla="*/ 742529 h 1310342"/>
                <a:gd name="connsiteX504" fmla="*/ 661004 w 1314778"/>
                <a:gd name="connsiteY504" fmla="*/ 633331 h 1310342"/>
                <a:gd name="connsiteX505" fmla="*/ 662318 w 1314778"/>
                <a:gd name="connsiteY505" fmla="*/ 742529 h 1310342"/>
                <a:gd name="connsiteX506" fmla="*/ 663633 w 1314778"/>
                <a:gd name="connsiteY506" fmla="*/ 633331 h 1310342"/>
                <a:gd name="connsiteX507" fmla="*/ 664947 w 1314778"/>
                <a:gd name="connsiteY507" fmla="*/ 436779 h 1310342"/>
                <a:gd name="connsiteX508" fmla="*/ 666262 w 1314778"/>
                <a:gd name="connsiteY508" fmla="*/ 611495 h 1310342"/>
                <a:gd name="connsiteX509" fmla="*/ 667576 w 1314778"/>
                <a:gd name="connsiteY509" fmla="*/ 655171 h 1310342"/>
                <a:gd name="connsiteX510" fmla="*/ 668891 w 1314778"/>
                <a:gd name="connsiteY510" fmla="*/ 720688 h 1310342"/>
                <a:gd name="connsiteX511" fmla="*/ 670205 w 1314778"/>
                <a:gd name="connsiteY511" fmla="*/ 786205 h 1310342"/>
                <a:gd name="connsiteX512" fmla="*/ 671520 w 1314778"/>
                <a:gd name="connsiteY512" fmla="*/ 808046 h 1310342"/>
                <a:gd name="connsiteX513" fmla="*/ 672834 w 1314778"/>
                <a:gd name="connsiteY513" fmla="*/ 655171 h 1310342"/>
                <a:gd name="connsiteX514" fmla="*/ 674149 w 1314778"/>
                <a:gd name="connsiteY514" fmla="*/ 829882 h 1310342"/>
                <a:gd name="connsiteX515" fmla="*/ 675463 w 1314778"/>
                <a:gd name="connsiteY515" fmla="*/ 655171 h 1310342"/>
                <a:gd name="connsiteX516" fmla="*/ 676778 w 1314778"/>
                <a:gd name="connsiteY516" fmla="*/ 611495 h 1310342"/>
                <a:gd name="connsiteX517" fmla="*/ 678092 w 1314778"/>
                <a:gd name="connsiteY517" fmla="*/ 655171 h 1310342"/>
                <a:gd name="connsiteX518" fmla="*/ 679365 w 1314778"/>
                <a:gd name="connsiteY518" fmla="*/ 327586 h 1310342"/>
                <a:gd name="connsiteX519" fmla="*/ 680680 w 1314778"/>
                <a:gd name="connsiteY519" fmla="*/ 545977 h 1310342"/>
                <a:gd name="connsiteX520" fmla="*/ 681994 w 1314778"/>
                <a:gd name="connsiteY520" fmla="*/ 567814 h 1310342"/>
                <a:gd name="connsiteX521" fmla="*/ 683309 w 1314778"/>
                <a:gd name="connsiteY521" fmla="*/ 567814 h 1310342"/>
                <a:gd name="connsiteX522" fmla="*/ 684623 w 1314778"/>
                <a:gd name="connsiteY522" fmla="*/ 589654 h 1310342"/>
                <a:gd name="connsiteX523" fmla="*/ 685938 w 1314778"/>
                <a:gd name="connsiteY523" fmla="*/ 458620 h 1310342"/>
                <a:gd name="connsiteX524" fmla="*/ 687252 w 1314778"/>
                <a:gd name="connsiteY524" fmla="*/ 655171 h 1310342"/>
                <a:gd name="connsiteX525" fmla="*/ 688566 w 1314778"/>
                <a:gd name="connsiteY525" fmla="*/ 589654 h 1310342"/>
                <a:gd name="connsiteX526" fmla="*/ 689881 w 1314778"/>
                <a:gd name="connsiteY526" fmla="*/ 545977 h 1310342"/>
                <a:gd name="connsiteX527" fmla="*/ 691195 w 1314778"/>
                <a:gd name="connsiteY527" fmla="*/ 611495 h 1310342"/>
                <a:gd name="connsiteX528" fmla="*/ 692510 w 1314778"/>
                <a:gd name="connsiteY528" fmla="*/ 349426 h 1310342"/>
                <a:gd name="connsiteX529" fmla="*/ 693824 w 1314778"/>
                <a:gd name="connsiteY529" fmla="*/ 305746 h 1310342"/>
                <a:gd name="connsiteX530" fmla="*/ 695139 w 1314778"/>
                <a:gd name="connsiteY530" fmla="*/ 414943 h 1310342"/>
                <a:gd name="connsiteX531" fmla="*/ 696453 w 1314778"/>
                <a:gd name="connsiteY531" fmla="*/ 436779 h 1310342"/>
                <a:gd name="connsiteX532" fmla="*/ 697768 w 1314778"/>
                <a:gd name="connsiteY532" fmla="*/ 283908 h 1310342"/>
                <a:gd name="connsiteX533" fmla="*/ 699041 w 1314778"/>
                <a:gd name="connsiteY533" fmla="*/ 480460 h 1310342"/>
                <a:gd name="connsiteX534" fmla="*/ 700355 w 1314778"/>
                <a:gd name="connsiteY534" fmla="*/ 589654 h 1310342"/>
                <a:gd name="connsiteX535" fmla="*/ 701670 w 1314778"/>
                <a:gd name="connsiteY535" fmla="*/ 633331 h 1310342"/>
                <a:gd name="connsiteX536" fmla="*/ 702984 w 1314778"/>
                <a:gd name="connsiteY536" fmla="*/ 589654 h 1310342"/>
                <a:gd name="connsiteX537" fmla="*/ 704299 w 1314778"/>
                <a:gd name="connsiteY537" fmla="*/ 655171 h 1310342"/>
                <a:gd name="connsiteX538" fmla="*/ 705613 w 1314778"/>
                <a:gd name="connsiteY538" fmla="*/ 393103 h 1310342"/>
                <a:gd name="connsiteX539" fmla="*/ 706928 w 1314778"/>
                <a:gd name="connsiteY539" fmla="*/ 545977 h 1310342"/>
                <a:gd name="connsiteX540" fmla="*/ 708242 w 1314778"/>
                <a:gd name="connsiteY540" fmla="*/ 545977 h 1310342"/>
                <a:gd name="connsiteX541" fmla="*/ 709557 w 1314778"/>
                <a:gd name="connsiteY541" fmla="*/ 611495 h 1310342"/>
                <a:gd name="connsiteX542" fmla="*/ 710871 w 1314778"/>
                <a:gd name="connsiteY542" fmla="*/ 414943 h 1310342"/>
                <a:gd name="connsiteX543" fmla="*/ 712185 w 1314778"/>
                <a:gd name="connsiteY543" fmla="*/ 545977 h 1310342"/>
                <a:gd name="connsiteX544" fmla="*/ 713500 w 1314778"/>
                <a:gd name="connsiteY544" fmla="*/ 305746 h 1310342"/>
                <a:gd name="connsiteX545" fmla="*/ 714814 w 1314778"/>
                <a:gd name="connsiteY545" fmla="*/ 218391 h 1310342"/>
                <a:gd name="connsiteX546" fmla="*/ 716129 w 1314778"/>
                <a:gd name="connsiteY546" fmla="*/ 87356 h 1310342"/>
                <a:gd name="connsiteX547" fmla="*/ 717443 w 1314778"/>
                <a:gd name="connsiteY547" fmla="*/ 480460 h 1310342"/>
                <a:gd name="connsiteX548" fmla="*/ 718717 w 1314778"/>
                <a:gd name="connsiteY548" fmla="*/ 458620 h 1310342"/>
                <a:gd name="connsiteX549" fmla="*/ 720031 w 1314778"/>
                <a:gd name="connsiteY549" fmla="*/ 655171 h 1310342"/>
                <a:gd name="connsiteX550" fmla="*/ 721345 w 1314778"/>
                <a:gd name="connsiteY550" fmla="*/ 611495 h 1310342"/>
                <a:gd name="connsiteX551" fmla="*/ 722660 w 1314778"/>
                <a:gd name="connsiteY551" fmla="*/ 589654 h 1310342"/>
                <a:gd name="connsiteX552" fmla="*/ 723974 w 1314778"/>
                <a:gd name="connsiteY552" fmla="*/ 349426 h 1310342"/>
                <a:gd name="connsiteX553" fmla="*/ 725289 w 1314778"/>
                <a:gd name="connsiteY553" fmla="*/ 633331 h 1310342"/>
                <a:gd name="connsiteX554" fmla="*/ 726603 w 1314778"/>
                <a:gd name="connsiteY554" fmla="*/ 677012 h 1310342"/>
                <a:gd name="connsiteX555" fmla="*/ 727918 w 1314778"/>
                <a:gd name="connsiteY555" fmla="*/ 393103 h 1310342"/>
                <a:gd name="connsiteX556" fmla="*/ 729232 w 1314778"/>
                <a:gd name="connsiteY556" fmla="*/ 327586 h 1310342"/>
                <a:gd name="connsiteX557" fmla="*/ 730547 w 1314778"/>
                <a:gd name="connsiteY557" fmla="*/ 502297 h 1310342"/>
                <a:gd name="connsiteX558" fmla="*/ 731861 w 1314778"/>
                <a:gd name="connsiteY558" fmla="*/ 545977 h 1310342"/>
                <a:gd name="connsiteX559" fmla="*/ 733176 w 1314778"/>
                <a:gd name="connsiteY559" fmla="*/ 589654 h 1310342"/>
                <a:gd name="connsiteX560" fmla="*/ 734490 w 1314778"/>
                <a:gd name="connsiteY560" fmla="*/ 545977 h 1310342"/>
                <a:gd name="connsiteX561" fmla="*/ 735805 w 1314778"/>
                <a:gd name="connsiteY561" fmla="*/ 589654 h 1310342"/>
                <a:gd name="connsiteX562" fmla="*/ 737119 w 1314778"/>
                <a:gd name="connsiteY562" fmla="*/ 436779 h 1310342"/>
                <a:gd name="connsiteX563" fmla="*/ 738392 w 1314778"/>
                <a:gd name="connsiteY563" fmla="*/ 196551 h 1310342"/>
                <a:gd name="connsiteX564" fmla="*/ 739707 w 1314778"/>
                <a:gd name="connsiteY564" fmla="*/ 480460 h 1310342"/>
                <a:gd name="connsiteX565" fmla="*/ 741021 w 1314778"/>
                <a:gd name="connsiteY565" fmla="*/ 589654 h 1310342"/>
                <a:gd name="connsiteX566" fmla="*/ 742336 w 1314778"/>
                <a:gd name="connsiteY566" fmla="*/ 414943 h 1310342"/>
                <a:gd name="connsiteX567" fmla="*/ 743650 w 1314778"/>
                <a:gd name="connsiteY567" fmla="*/ 371262 h 1310342"/>
                <a:gd name="connsiteX568" fmla="*/ 744965 w 1314778"/>
                <a:gd name="connsiteY568" fmla="*/ 502297 h 1310342"/>
                <a:gd name="connsiteX569" fmla="*/ 746279 w 1314778"/>
                <a:gd name="connsiteY569" fmla="*/ 393103 h 1310342"/>
                <a:gd name="connsiteX570" fmla="*/ 747593 w 1314778"/>
                <a:gd name="connsiteY570" fmla="*/ 414943 h 1310342"/>
                <a:gd name="connsiteX571" fmla="*/ 748908 w 1314778"/>
                <a:gd name="connsiteY571" fmla="*/ 196551 h 1310342"/>
                <a:gd name="connsiteX572" fmla="*/ 750222 w 1314778"/>
                <a:gd name="connsiteY572" fmla="*/ 502297 h 1310342"/>
                <a:gd name="connsiteX573" fmla="*/ 751537 w 1314778"/>
                <a:gd name="connsiteY573" fmla="*/ 611495 h 1310342"/>
                <a:gd name="connsiteX574" fmla="*/ 752851 w 1314778"/>
                <a:gd name="connsiteY574" fmla="*/ 152873 h 1310342"/>
                <a:gd name="connsiteX575" fmla="*/ 754166 w 1314778"/>
                <a:gd name="connsiteY575" fmla="*/ 349426 h 1310342"/>
                <a:gd name="connsiteX576" fmla="*/ 755480 w 1314778"/>
                <a:gd name="connsiteY576" fmla="*/ 633331 h 1310342"/>
                <a:gd name="connsiteX577" fmla="*/ 756795 w 1314778"/>
                <a:gd name="connsiteY577" fmla="*/ 349426 h 1310342"/>
                <a:gd name="connsiteX578" fmla="*/ 758068 w 1314778"/>
                <a:gd name="connsiteY578" fmla="*/ 414943 h 1310342"/>
                <a:gd name="connsiteX579" fmla="*/ 759382 w 1314778"/>
                <a:gd name="connsiteY579" fmla="*/ 240229 h 1310342"/>
                <a:gd name="connsiteX580" fmla="*/ 760697 w 1314778"/>
                <a:gd name="connsiteY580" fmla="*/ 458620 h 1310342"/>
                <a:gd name="connsiteX581" fmla="*/ 762011 w 1314778"/>
                <a:gd name="connsiteY581" fmla="*/ 480460 h 1310342"/>
                <a:gd name="connsiteX582" fmla="*/ 763326 w 1314778"/>
                <a:gd name="connsiteY582" fmla="*/ 567814 h 1310342"/>
                <a:gd name="connsiteX583" fmla="*/ 764640 w 1314778"/>
                <a:gd name="connsiteY583" fmla="*/ 371262 h 1310342"/>
                <a:gd name="connsiteX584" fmla="*/ 765955 w 1314778"/>
                <a:gd name="connsiteY584" fmla="*/ 458620 h 1310342"/>
                <a:gd name="connsiteX585" fmla="*/ 767269 w 1314778"/>
                <a:gd name="connsiteY585" fmla="*/ 0 h 1310342"/>
                <a:gd name="connsiteX586" fmla="*/ 768584 w 1314778"/>
                <a:gd name="connsiteY586" fmla="*/ 480460 h 1310342"/>
                <a:gd name="connsiteX587" fmla="*/ 769898 w 1314778"/>
                <a:gd name="connsiteY587" fmla="*/ 436779 h 1310342"/>
                <a:gd name="connsiteX588" fmla="*/ 771212 w 1314778"/>
                <a:gd name="connsiteY588" fmla="*/ 545977 h 1310342"/>
                <a:gd name="connsiteX589" fmla="*/ 772527 w 1314778"/>
                <a:gd name="connsiteY589" fmla="*/ 414943 h 1310342"/>
                <a:gd name="connsiteX590" fmla="*/ 773841 w 1314778"/>
                <a:gd name="connsiteY590" fmla="*/ 458620 h 1310342"/>
                <a:gd name="connsiteX591" fmla="*/ 775156 w 1314778"/>
                <a:gd name="connsiteY591" fmla="*/ 349426 h 1310342"/>
                <a:gd name="connsiteX592" fmla="*/ 776470 w 1314778"/>
                <a:gd name="connsiteY592" fmla="*/ 480460 h 1310342"/>
                <a:gd name="connsiteX593" fmla="*/ 777744 w 1314778"/>
                <a:gd name="connsiteY593" fmla="*/ 393103 h 1310342"/>
                <a:gd name="connsiteX594" fmla="*/ 779058 w 1314778"/>
                <a:gd name="connsiteY594" fmla="*/ 742529 h 1310342"/>
                <a:gd name="connsiteX595" fmla="*/ 780372 w 1314778"/>
                <a:gd name="connsiteY595" fmla="*/ 458620 h 1310342"/>
                <a:gd name="connsiteX596" fmla="*/ 781687 w 1314778"/>
                <a:gd name="connsiteY596" fmla="*/ 305746 h 1310342"/>
                <a:gd name="connsiteX597" fmla="*/ 783001 w 1314778"/>
                <a:gd name="connsiteY597" fmla="*/ 262068 h 1310342"/>
                <a:gd name="connsiteX598" fmla="*/ 784316 w 1314778"/>
                <a:gd name="connsiteY598" fmla="*/ 152873 h 1310342"/>
                <a:gd name="connsiteX599" fmla="*/ 785630 w 1314778"/>
                <a:gd name="connsiteY599" fmla="*/ 545977 h 1310342"/>
                <a:gd name="connsiteX600" fmla="*/ 786945 w 1314778"/>
                <a:gd name="connsiteY600" fmla="*/ 240229 h 1310342"/>
                <a:gd name="connsiteX601" fmla="*/ 788259 w 1314778"/>
                <a:gd name="connsiteY601" fmla="*/ 371262 h 1310342"/>
                <a:gd name="connsiteX602" fmla="*/ 789574 w 1314778"/>
                <a:gd name="connsiteY602" fmla="*/ 393103 h 1310342"/>
                <a:gd name="connsiteX603" fmla="*/ 790888 w 1314778"/>
                <a:gd name="connsiteY603" fmla="*/ 480460 h 1310342"/>
                <a:gd name="connsiteX604" fmla="*/ 792203 w 1314778"/>
                <a:gd name="connsiteY604" fmla="*/ 502297 h 1310342"/>
                <a:gd name="connsiteX605" fmla="*/ 793517 w 1314778"/>
                <a:gd name="connsiteY605" fmla="*/ 524137 h 1310342"/>
                <a:gd name="connsiteX606" fmla="*/ 794832 w 1314778"/>
                <a:gd name="connsiteY606" fmla="*/ 611495 h 1310342"/>
                <a:gd name="connsiteX607" fmla="*/ 796146 w 1314778"/>
                <a:gd name="connsiteY607" fmla="*/ 436779 h 1310342"/>
                <a:gd name="connsiteX608" fmla="*/ 797419 w 1314778"/>
                <a:gd name="connsiteY608" fmla="*/ 567814 h 1310342"/>
                <a:gd name="connsiteX609" fmla="*/ 798734 w 1314778"/>
                <a:gd name="connsiteY609" fmla="*/ 327586 h 1310342"/>
                <a:gd name="connsiteX610" fmla="*/ 800048 w 1314778"/>
                <a:gd name="connsiteY610" fmla="*/ 393103 h 1310342"/>
                <a:gd name="connsiteX611" fmla="*/ 801363 w 1314778"/>
                <a:gd name="connsiteY611" fmla="*/ 218391 h 1310342"/>
                <a:gd name="connsiteX612" fmla="*/ 802677 w 1314778"/>
                <a:gd name="connsiteY612" fmla="*/ 414943 h 1310342"/>
                <a:gd name="connsiteX613" fmla="*/ 803992 w 1314778"/>
                <a:gd name="connsiteY613" fmla="*/ 371262 h 1310342"/>
                <a:gd name="connsiteX614" fmla="*/ 805306 w 1314778"/>
                <a:gd name="connsiteY614" fmla="*/ 677012 h 1310342"/>
                <a:gd name="connsiteX615" fmla="*/ 806620 w 1314778"/>
                <a:gd name="connsiteY615" fmla="*/ 327586 h 1310342"/>
                <a:gd name="connsiteX616" fmla="*/ 807935 w 1314778"/>
                <a:gd name="connsiteY616" fmla="*/ 524137 h 1310342"/>
                <a:gd name="connsiteX617" fmla="*/ 809249 w 1314778"/>
                <a:gd name="connsiteY617" fmla="*/ 567814 h 1310342"/>
                <a:gd name="connsiteX618" fmla="*/ 810564 w 1314778"/>
                <a:gd name="connsiteY618" fmla="*/ 414943 h 1310342"/>
                <a:gd name="connsiteX619" fmla="*/ 811878 w 1314778"/>
                <a:gd name="connsiteY619" fmla="*/ 655171 h 1310342"/>
                <a:gd name="connsiteX620" fmla="*/ 813193 w 1314778"/>
                <a:gd name="connsiteY620" fmla="*/ 677012 h 1310342"/>
                <a:gd name="connsiteX621" fmla="*/ 814507 w 1314778"/>
                <a:gd name="connsiteY621" fmla="*/ 567814 h 1310342"/>
                <a:gd name="connsiteX622" fmla="*/ 815822 w 1314778"/>
                <a:gd name="connsiteY622" fmla="*/ 720688 h 1310342"/>
                <a:gd name="connsiteX623" fmla="*/ 817095 w 1314778"/>
                <a:gd name="connsiteY623" fmla="*/ 611495 h 1310342"/>
                <a:gd name="connsiteX624" fmla="*/ 818409 w 1314778"/>
                <a:gd name="connsiteY624" fmla="*/ 480460 h 1310342"/>
                <a:gd name="connsiteX625" fmla="*/ 819724 w 1314778"/>
                <a:gd name="connsiteY625" fmla="*/ 305746 h 1310342"/>
                <a:gd name="connsiteX626" fmla="*/ 821038 w 1314778"/>
                <a:gd name="connsiteY626" fmla="*/ 524137 h 1310342"/>
                <a:gd name="connsiteX627" fmla="*/ 822353 w 1314778"/>
                <a:gd name="connsiteY627" fmla="*/ 764365 h 1310342"/>
                <a:gd name="connsiteX628" fmla="*/ 823667 w 1314778"/>
                <a:gd name="connsiteY628" fmla="*/ 764365 h 1310342"/>
                <a:gd name="connsiteX629" fmla="*/ 824982 w 1314778"/>
                <a:gd name="connsiteY629" fmla="*/ 502297 h 1310342"/>
                <a:gd name="connsiteX630" fmla="*/ 826296 w 1314778"/>
                <a:gd name="connsiteY630" fmla="*/ 611495 h 1310342"/>
                <a:gd name="connsiteX631" fmla="*/ 827611 w 1314778"/>
                <a:gd name="connsiteY631" fmla="*/ 545977 h 1310342"/>
                <a:gd name="connsiteX632" fmla="*/ 828925 w 1314778"/>
                <a:gd name="connsiteY632" fmla="*/ 480460 h 1310342"/>
                <a:gd name="connsiteX633" fmla="*/ 830239 w 1314778"/>
                <a:gd name="connsiteY633" fmla="*/ 524137 h 1310342"/>
                <a:gd name="connsiteX634" fmla="*/ 831554 w 1314778"/>
                <a:gd name="connsiteY634" fmla="*/ 698848 h 1310342"/>
                <a:gd name="connsiteX635" fmla="*/ 832868 w 1314778"/>
                <a:gd name="connsiteY635" fmla="*/ 305746 h 1310342"/>
                <a:gd name="connsiteX636" fmla="*/ 834183 w 1314778"/>
                <a:gd name="connsiteY636" fmla="*/ 480460 h 1310342"/>
                <a:gd name="connsiteX637" fmla="*/ 835497 w 1314778"/>
                <a:gd name="connsiteY637" fmla="*/ 480460 h 1310342"/>
                <a:gd name="connsiteX638" fmla="*/ 836771 w 1314778"/>
                <a:gd name="connsiteY638" fmla="*/ 393103 h 1310342"/>
                <a:gd name="connsiteX639" fmla="*/ 838085 w 1314778"/>
                <a:gd name="connsiteY639" fmla="*/ 371262 h 1310342"/>
                <a:gd name="connsiteX640" fmla="*/ 839400 w 1314778"/>
                <a:gd name="connsiteY640" fmla="*/ 393103 h 1310342"/>
                <a:gd name="connsiteX641" fmla="*/ 840714 w 1314778"/>
                <a:gd name="connsiteY641" fmla="*/ 589654 h 1310342"/>
                <a:gd name="connsiteX642" fmla="*/ 842028 w 1314778"/>
                <a:gd name="connsiteY642" fmla="*/ 305746 h 1310342"/>
                <a:gd name="connsiteX643" fmla="*/ 843343 w 1314778"/>
                <a:gd name="connsiteY643" fmla="*/ 174712 h 1310342"/>
                <a:gd name="connsiteX644" fmla="*/ 844657 w 1314778"/>
                <a:gd name="connsiteY644" fmla="*/ 698848 h 1310342"/>
                <a:gd name="connsiteX645" fmla="*/ 845972 w 1314778"/>
                <a:gd name="connsiteY645" fmla="*/ 262068 h 1310342"/>
                <a:gd name="connsiteX646" fmla="*/ 847286 w 1314778"/>
                <a:gd name="connsiteY646" fmla="*/ 524137 h 1310342"/>
                <a:gd name="connsiteX647" fmla="*/ 848601 w 1314778"/>
                <a:gd name="connsiteY647" fmla="*/ 393103 h 1310342"/>
                <a:gd name="connsiteX648" fmla="*/ 849915 w 1314778"/>
                <a:gd name="connsiteY648" fmla="*/ 371262 h 1310342"/>
                <a:gd name="connsiteX649" fmla="*/ 851230 w 1314778"/>
                <a:gd name="connsiteY649" fmla="*/ 393103 h 1310342"/>
                <a:gd name="connsiteX650" fmla="*/ 852544 w 1314778"/>
                <a:gd name="connsiteY650" fmla="*/ 436779 h 1310342"/>
                <a:gd name="connsiteX651" fmla="*/ 853859 w 1314778"/>
                <a:gd name="connsiteY651" fmla="*/ 393103 h 1310342"/>
                <a:gd name="connsiteX652" fmla="*/ 855173 w 1314778"/>
                <a:gd name="connsiteY652" fmla="*/ 611495 h 1310342"/>
                <a:gd name="connsiteX653" fmla="*/ 856446 w 1314778"/>
                <a:gd name="connsiteY653" fmla="*/ 349426 h 1310342"/>
                <a:gd name="connsiteX654" fmla="*/ 857761 w 1314778"/>
                <a:gd name="connsiteY654" fmla="*/ 414943 h 1310342"/>
                <a:gd name="connsiteX655" fmla="*/ 859075 w 1314778"/>
                <a:gd name="connsiteY655" fmla="*/ 218391 h 1310342"/>
                <a:gd name="connsiteX656" fmla="*/ 860390 w 1314778"/>
                <a:gd name="connsiteY656" fmla="*/ 480460 h 1310342"/>
                <a:gd name="connsiteX657" fmla="*/ 861704 w 1314778"/>
                <a:gd name="connsiteY657" fmla="*/ 218391 h 1310342"/>
                <a:gd name="connsiteX658" fmla="*/ 863019 w 1314778"/>
                <a:gd name="connsiteY658" fmla="*/ 589654 h 1310342"/>
                <a:gd name="connsiteX659" fmla="*/ 864333 w 1314778"/>
                <a:gd name="connsiteY659" fmla="*/ 327586 h 1310342"/>
                <a:gd name="connsiteX660" fmla="*/ 865647 w 1314778"/>
                <a:gd name="connsiteY660" fmla="*/ 393103 h 1310342"/>
                <a:gd name="connsiteX661" fmla="*/ 866962 w 1314778"/>
                <a:gd name="connsiteY661" fmla="*/ 480460 h 1310342"/>
                <a:gd name="connsiteX662" fmla="*/ 868276 w 1314778"/>
                <a:gd name="connsiteY662" fmla="*/ 414943 h 1310342"/>
                <a:gd name="connsiteX663" fmla="*/ 869591 w 1314778"/>
                <a:gd name="connsiteY663" fmla="*/ 283908 h 1310342"/>
                <a:gd name="connsiteX664" fmla="*/ 870905 w 1314778"/>
                <a:gd name="connsiteY664" fmla="*/ 393103 h 1310342"/>
                <a:gd name="connsiteX665" fmla="*/ 872220 w 1314778"/>
                <a:gd name="connsiteY665" fmla="*/ 458620 h 1310342"/>
                <a:gd name="connsiteX666" fmla="*/ 873534 w 1314778"/>
                <a:gd name="connsiteY666" fmla="*/ 174712 h 1310342"/>
                <a:gd name="connsiteX667" fmla="*/ 874849 w 1314778"/>
                <a:gd name="connsiteY667" fmla="*/ 305746 h 1310342"/>
                <a:gd name="connsiteX668" fmla="*/ 876163 w 1314778"/>
                <a:gd name="connsiteY668" fmla="*/ 414943 h 1310342"/>
                <a:gd name="connsiteX669" fmla="*/ 877436 w 1314778"/>
                <a:gd name="connsiteY669" fmla="*/ 480460 h 1310342"/>
                <a:gd name="connsiteX670" fmla="*/ 878751 w 1314778"/>
                <a:gd name="connsiteY670" fmla="*/ 174712 h 1310342"/>
                <a:gd name="connsiteX671" fmla="*/ 880065 w 1314778"/>
                <a:gd name="connsiteY671" fmla="*/ 218391 h 1310342"/>
                <a:gd name="connsiteX672" fmla="*/ 881380 w 1314778"/>
                <a:gd name="connsiteY672" fmla="*/ 371262 h 1310342"/>
                <a:gd name="connsiteX673" fmla="*/ 882694 w 1314778"/>
                <a:gd name="connsiteY673" fmla="*/ 327586 h 1310342"/>
                <a:gd name="connsiteX674" fmla="*/ 884009 w 1314778"/>
                <a:gd name="connsiteY674" fmla="*/ 567814 h 1310342"/>
                <a:gd name="connsiteX675" fmla="*/ 885323 w 1314778"/>
                <a:gd name="connsiteY675" fmla="*/ 436779 h 1310342"/>
                <a:gd name="connsiteX676" fmla="*/ 886638 w 1314778"/>
                <a:gd name="connsiteY676" fmla="*/ 567814 h 1310342"/>
                <a:gd name="connsiteX677" fmla="*/ 887952 w 1314778"/>
                <a:gd name="connsiteY677" fmla="*/ 480460 h 1310342"/>
                <a:gd name="connsiteX678" fmla="*/ 889266 w 1314778"/>
                <a:gd name="connsiteY678" fmla="*/ 305746 h 1310342"/>
                <a:gd name="connsiteX679" fmla="*/ 890581 w 1314778"/>
                <a:gd name="connsiteY679" fmla="*/ 240229 h 1310342"/>
                <a:gd name="connsiteX680" fmla="*/ 891895 w 1314778"/>
                <a:gd name="connsiteY680" fmla="*/ 458620 h 1310342"/>
                <a:gd name="connsiteX681" fmla="*/ 893210 w 1314778"/>
                <a:gd name="connsiteY681" fmla="*/ 262068 h 1310342"/>
                <a:gd name="connsiteX682" fmla="*/ 894524 w 1314778"/>
                <a:gd name="connsiteY682" fmla="*/ 589654 h 1310342"/>
                <a:gd name="connsiteX683" fmla="*/ 895839 w 1314778"/>
                <a:gd name="connsiteY683" fmla="*/ 611495 h 1310342"/>
                <a:gd name="connsiteX684" fmla="*/ 897112 w 1314778"/>
                <a:gd name="connsiteY684" fmla="*/ 283908 h 1310342"/>
                <a:gd name="connsiteX685" fmla="*/ 898427 w 1314778"/>
                <a:gd name="connsiteY685" fmla="*/ 436779 h 1310342"/>
                <a:gd name="connsiteX686" fmla="*/ 899741 w 1314778"/>
                <a:gd name="connsiteY686" fmla="*/ 305746 h 1310342"/>
                <a:gd name="connsiteX687" fmla="*/ 901055 w 1314778"/>
                <a:gd name="connsiteY687" fmla="*/ 349426 h 1310342"/>
                <a:gd name="connsiteX688" fmla="*/ 902370 w 1314778"/>
                <a:gd name="connsiteY688" fmla="*/ 349426 h 1310342"/>
                <a:gd name="connsiteX689" fmla="*/ 903684 w 1314778"/>
                <a:gd name="connsiteY689" fmla="*/ 436779 h 1310342"/>
                <a:gd name="connsiteX690" fmla="*/ 904999 w 1314778"/>
                <a:gd name="connsiteY690" fmla="*/ 262068 h 1310342"/>
                <a:gd name="connsiteX691" fmla="*/ 906313 w 1314778"/>
                <a:gd name="connsiteY691" fmla="*/ 414943 h 1310342"/>
                <a:gd name="connsiteX692" fmla="*/ 907628 w 1314778"/>
                <a:gd name="connsiteY692" fmla="*/ 436779 h 1310342"/>
                <a:gd name="connsiteX693" fmla="*/ 908942 w 1314778"/>
                <a:gd name="connsiteY693" fmla="*/ 480460 h 1310342"/>
                <a:gd name="connsiteX694" fmla="*/ 910257 w 1314778"/>
                <a:gd name="connsiteY694" fmla="*/ 262068 h 1310342"/>
                <a:gd name="connsiteX695" fmla="*/ 911571 w 1314778"/>
                <a:gd name="connsiteY695" fmla="*/ 240229 h 1310342"/>
                <a:gd name="connsiteX696" fmla="*/ 912886 w 1314778"/>
                <a:gd name="connsiteY696" fmla="*/ 393103 h 1310342"/>
                <a:gd name="connsiteX697" fmla="*/ 914200 w 1314778"/>
                <a:gd name="connsiteY697" fmla="*/ 196551 h 1310342"/>
                <a:gd name="connsiteX698" fmla="*/ 915514 w 1314778"/>
                <a:gd name="connsiteY698" fmla="*/ 218391 h 1310342"/>
                <a:gd name="connsiteX699" fmla="*/ 916788 w 1314778"/>
                <a:gd name="connsiteY699" fmla="*/ 458620 h 1310342"/>
                <a:gd name="connsiteX700" fmla="*/ 918102 w 1314778"/>
                <a:gd name="connsiteY700" fmla="*/ 458620 h 1310342"/>
                <a:gd name="connsiteX701" fmla="*/ 919417 w 1314778"/>
                <a:gd name="connsiteY701" fmla="*/ 240229 h 1310342"/>
                <a:gd name="connsiteX702" fmla="*/ 920731 w 1314778"/>
                <a:gd name="connsiteY702" fmla="*/ 414943 h 1310342"/>
                <a:gd name="connsiteX703" fmla="*/ 922046 w 1314778"/>
                <a:gd name="connsiteY703" fmla="*/ 567814 h 1310342"/>
                <a:gd name="connsiteX704" fmla="*/ 923360 w 1314778"/>
                <a:gd name="connsiteY704" fmla="*/ 371262 h 1310342"/>
                <a:gd name="connsiteX705" fmla="*/ 924674 w 1314778"/>
                <a:gd name="connsiteY705" fmla="*/ 611495 h 1310342"/>
                <a:gd name="connsiteX706" fmla="*/ 925989 w 1314778"/>
                <a:gd name="connsiteY706" fmla="*/ 677012 h 1310342"/>
                <a:gd name="connsiteX707" fmla="*/ 927303 w 1314778"/>
                <a:gd name="connsiteY707" fmla="*/ 720688 h 1310342"/>
                <a:gd name="connsiteX708" fmla="*/ 928618 w 1314778"/>
                <a:gd name="connsiteY708" fmla="*/ 502297 h 1310342"/>
                <a:gd name="connsiteX709" fmla="*/ 929932 w 1314778"/>
                <a:gd name="connsiteY709" fmla="*/ 524137 h 1310342"/>
                <a:gd name="connsiteX710" fmla="*/ 931247 w 1314778"/>
                <a:gd name="connsiteY710" fmla="*/ 240229 h 1310342"/>
                <a:gd name="connsiteX711" fmla="*/ 932561 w 1314778"/>
                <a:gd name="connsiteY711" fmla="*/ 524137 h 1310342"/>
                <a:gd name="connsiteX712" fmla="*/ 933876 w 1314778"/>
                <a:gd name="connsiteY712" fmla="*/ 414943 h 1310342"/>
                <a:gd name="connsiteX713" fmla="*/ 935190 w 1314778"/>
                <a:gd name="connsiteY713" fmla="*/ 589654 h 1310342"/>
                <a:gd name="connsiteX714" fmla="*/ 936463 w 1314778"/>
                <a:gd name="connsiteY714" fmla="*/ 633331 h 1310342"/>
                <a:gd name="connsiteX715" fmla="*/ 937778 w 1314778"/>
                <a:gd name="connsiteY715" fmla="*/ 589654 h 1310342"/>
                <a:gd name="connsiteX716" fmla="*/ 939092 w 1314778"/>
                <a:gd name="connsiteY716" fmla="*/ 786205 h 1310342"/>
                <a:gd name="connsiteX717" fmla="*/ 940407 w 1314778"/>
                <a:gd name="connsiteY717" fmla="*/ 764365 h 1310342"/>
                <a:gd name="connsiteX718" fmla="*/ 941721 w 1314778"/>
                <a:gd name="connsiteY718" fmla="*/ 786205 h 1310342"/>
                <a:gd name="connsiteX719" fmla="*/ 943036 w 1314778"/>
                <a:gd name="connsiteY719" fmla="*/ 677012 h 1310342"/>
                <a:gd name="connsiteX720" fmla="*/ 944350 w 1314778"/>
                <a:gd name="connsiteY720" fmla="*/ 742529 h 1310342"/>
                <a:gd name="connsiteX721" fmla="*/ 945665 w 1314778"/>
                <a:gd name="connsiteY721" fmla="*/ 524137 h 1310342"/>
                <a:gd name="connsiteX722" fmla="*/ 946979 w 1314778"/>
                <a:gd name="connsiteY722" fmla="*/ 611495 h 1310342"/>
                <a:gd name="connsiteX723" fmla="*/ 948293 w 1314778"/>
                <a:gd name="connsiteY723" fmla="*/ 786205 h 1310342"/>
                <a:gd name="connsiteX724" fmla="*/ 949608 w 1314778"/>
                <a:gd name="connsiteY724" fmla="*/ 480460 h 1310342"/>
                <a:gd name="connsiteX725" fmla="*/ 950922 w 1314778"/>
                <a:gd name="connsiteY725" fmla="*/ 458620 h 1310342"/>
                <a:gd name="connsiteX726" fmla="*/ 952237 w 1314778"/>
                <a:gd name="connsiteY726" fmla="*/ 524137 h 1310342"/>
                <a:gd name="connsiteX727" fmla="*/ 953551 w 1314778"/>
                <a:gd name="connsiteY727" fmla="*/ 589654 h 1310342"/>
                <a:gd name="connsiteX728" fmla="*/ 954866 w 1314778"/>
                <a:gd name="connsiteY728" fmla="*/ 808046 h 1310342"/>
                <a:gd name="connsiteX729" fmla="*/ 956139 w 1314778"/>
                <a:gd name="connsiteY729" fmla="*/ 567814 h 1310342"/>
                <a:gd name="connsiteX730" fmla="*/ 957454 w 1314778"/>
                <a:gd name="connsiteY730" fmla="*/ 480460 h 1310342"/>
                <a:gd name="connsiteX731" fmla="*/ 958768 w 1314778"/>
                <a:gd name="connsiteY731" fmla="*/ 764365 h 1310342"/>
                <a:gd name="connsiteX732" fmla="*/ 960082 w 1314778"/>
                <a:gd name="connsiteY732" fmla="*/ 720688 h 1310342"/>
                <a:gd name="connsiteX733" fmla="*/ 961397 w 1314778"/>
                <a:gd name="connsiteY733" fmla="*/ 611495 h 1310342"/>
                <a:gd name="connsiteX734" fmla="*/ 962711 w 1314778"/>
                <a:gd name="connsiteY734" fmla="*/ 567814 h 1310342"/>
                <a:gd name="connsiteX735" fmla="*/ 964026 w 1314778"/>
                <a:gd name="connsiteY735" fmla="*/ 567814 h 1310342"/>
                <a:gd name="connsiteX736" fmla="*/ 965340 w 1314778"/>
                <a:gd name="connsiteY736" fmla="*/ 808046 h 1310342"/>
                <a:gd name="connsiteX737" fmla="*/ 966655 w 1314778"/>
                <a:gd name="connsiteY737" fmla="*/ 698848 h 1310342"/>
                <a:gd name="connsiteX738" fmla="*/ 967969 w 1314778"/>
                <a:gd name="connsiteY738" fmla="*/ 414943 h 1310342"/>
                <a:gd name="connsiteX739" fmla="*/ 969284 w 1314778"/>
                <a:gd name="connsiteY739" fmla="*/ 611495 h 1310342"/>
                <a:gd name="connsiteX740" fmla="*/ 970598 w 1314778"/>
                <a:gd name="connsiteY740" fmla="*/ 524137 h 1310342"/>
                <a:gd name="connsiteX741" fmla="*/ 971913 w 1314778"/>
                <a:gd name="connsiteY741" fmla="*/ 808046 h 1310342"/>
                <a:gd name="connsiteX742" fmla="*/ 973227 w 1314778"/>
                <a:gd name="connsiteY742" fmla="*/ 960916 h 1310342"/>
                <a:gd name="connsiteX743" fmla="*/ 974541 w 1314778"/>
                <a:gd name="connsiteY743" fmla="*/ 851723 h 1310342"/>
                <a:gd name="connsiteX744" fmla="*/ 975815 w 1314778"/>
                <a:gd name="connsiteY744" fmla="*/ 567814 h 1310342"/>
                <a:gd name="connsiteX745" fmla="*/ 977129 w 1314778"/>
                <a:gd name="connsiteY745" fmla="*/ 851723 h 1310342"/>
                <a:gd name="connsiteX746" fmla="*/ 978444 w 1314778"/>
                <a:gd name="connsiteY746" fmla="*/ 567814 h 1310342"/>
                <a:gd name="connsiteX747" fmla="*/ 979758 w 1314778"/>
                <a:gd name="connsiteY747" fmla="*/ 655171 h 1310342"/>
                <a:gd name="connsiteX748" fmla="*/ 981073 w 1314778"/>
                <a:gd name="connsiteY748" fmla="*/ 742529 h 1310342"/>
                <a:gd name="connsiteX749" fmla="*/ 982387 w 1314778"/>
                <a:gd name="connsiteY749" fmla="*/ 371262 h 1310342"/>
                <a:gd name="connsiteX750" fmla="*/ 983701 w 1314778"/>
                <a:gd name="connsiteY750" fmla="*/ 502297 h 1310342"/>
                <a:gd name="connsiteX751" fmla="*/ 985016 w 1314778"/>
                <a:gd name="connsiteY751" fmla="*/ 567814 h 1310342"/>
                <a:gd name="connsiteX752" fmla="*/ 986330 w 1314778"/>
                <a:gd name="connsiteY752" fmla="*/ 611495 h 1310342"/>
                <a:gd name="connsiteX753" fmla="*/ 987645 w 1314778"/>
                <a:gd name="connsiteY753" fmla="*/ 677012 h 1310342"/>
                <a:gd name="connsiteX754" fmla="*/ 988959 w 1314778"/>
                <a:gd name="connsiteY754" fmla="*/ 720688 h 1310342"/>
                <a:gd name="connsiteX755" fmla="*/ 990274 w 1314778"/>
                <a:gd name="connsiteY755" fmla="*/ 633331 h 1310342"/>
                <a:gd name="connsiteX756" fmla="*/ 991588 w 1314778"/>
                <a:gd name="connsiteY756" fmla="*/ 698848 h 1310342"/>
                <a:gd name="connsiteX757" fmla="*/ 992903 w 1314778"/>
                <a:gd name="connsiteY757" fmla="*/ 589654 h 1310342"/>
                <a:gd name="connsiteX758" fmla="*/ 994217 w 1314778"/>
                <a:gd name="connsiteY758" fmla="*/ 567814 h 1310342"/>
                <a:gd name="connsiteX759" fmla="*/ 995491 w 1314778"/>
                <a:gd name="connsiteY759" fmla="*/ 436779 h 1310342"/>
                <a:gd name="connsiteX760" fmla="*/ 996805 w 1314778"/>
                <a:gd name="connsiteY760" fmla="*/ 633331 h 1310342"/>
                <a:gd name="connsiteX761" fmla="*/ 998119 w 1314778"/>
                <a:gd name="connsiteY761" fmla="*/ 567814 h 1310342"/>
                <a:gd name="connsiteX762" fmla="*/ 999434 w 1314778"/>
                <a:gd name="connsiteY762" fmla="*/ 808046 h 1310342"/>
                <a:gd name="connsiteX763" fmla="*/ 1000748 w 1314778"/>
                <a:gd name="connsiteY763" fmla="*/ 786205 h 1310342"/>
                <a:gd name="connsiteX764" fmla="*/ 1002063 w 1314778"/>
                <a:gd name="connsiteY764" fmla="*/ 720688 h 1310342"/>
                <a:gd name="connsiteX765" fmla="*/ 1003377 w 1314778"/>
                <a:gd name="connsiteY765" fmla="*/ 698848 h 1310342"/>
                <a:gd name="connsiteX766" fmla="*/ 1004692 w 1314778"/>
                <a:gd name="connsiteY766" fmla="*/ 545977 h 1310342"/>
                <a:gd name="connsiteX767" fmla="*/ 1006006 w 1314778"/>
                <a:gd name="connsiteY767" fmla="*/ 786205 h 1310342"/>
                <a:gd name="connsiteX768" fmla="*/ 1007320 w 1314778"/>
                <a:gd name="connsiteY768" fmla="*/ 742529 h 1310342"/>
                <a:gd name="connsiteX769" fmla="*/ 1008635 w 1314778"/>
                <a:gd name="connsiteY769" fmla="*/ 655171 h 1310342"/>
                <a:gd name="connsiteX770" fmla="*/ 1009949 w 1314778"/>
                <a:gd name="connsiteY770" fmla="*/ 633331 h 1310342"/>
                <a:gd name="connsiteX771" fmla="*/ 1011264 w 1314778"/>
                <a:gd name="connsiteY771" fmla="*/ 873563 h 1310342"/>
                <a:gd name="connsiteX772" fmla="*/ 1012578 w 1314778"/>
                <a:gd name="connsiteY772" fmla="*/ 873563 h 1310342"/>
                <a:gd name="connsiteX773" fmla="*/ 1013893 w 1314778"/>
                <a:gd name="connsiteY773" fmla="*/ 698848 h 1310342"/>
                <a:gd name="connsiteX774" fmla="*/ 1015166 w 1314778"/>
                <a:gd name="connsiteY774" fmla="*/ 786205 h 1310342"/>
                <a:gd name="connsiteX775" fmla="*/ 1016481 w 1314778"/>
                <a:gd name="connsiteY775" fmla="*/ 873563 h 1310342"/>
                <a:gd name="connsiteX776" fmla="*/ 1017795 w 1314778"/>
                <a:gd name="connsiteY776" fmla="*/ 720688 h 1310342"/>
                <a:gd name="connsiteX777" fmla="*/ 1019110 w 1314778"/>
                <a:gd name="connsiteY777" fmla="*/ 742529 h 1310342"/>
                <a:gd name="connsiteX778" fmla="*/ 1020424 w 1314778"/>
                <a:gd name="connsiteY778" fmla="*/ 786205 h 1310342"/>
                <a:gd name="connsiteX779" fmla="*/ 1021738 w 1314778"/>
                <a:gd name="connsiteY779" fmla="*/ 786205 h 1310342"/>
                <a:gd name="connsiteX780" fmla="*/ 1023053 w 1314778"/>
                <a:gd name="connsiteY780" fmla="*/ 655171 h 1310342"/>
                <a:gd name="connsiteX781" fmla="*/ 1024367 w 1314778"/>
                <a:gd name="connsiteY781" fmla="*/ 786205 h 1310342"/>
                <a:gd name="connsiteX782" fmla="*/ 1025682 w 1314778"/>
                <a:gd name="connsiteY782" fmla="*/ 611495 h 1310342"/>
                <a:gd name="connsiteX783" fmla="*/ 1026996 w 1314778"/>
                <a:gd name="connsiteY783" fmla="*/ 633331 h 1310342"/>
                <a:gd name="connsiteX784" fmla="*/ 1028311 w 1314778"/>
                <a:gd name="connsiteY784" fmla="*/ 808046 h 1310342"/>
                <a:gd name="connsiteX785" fmla="*/ 1029625 w 1314778"/>
                <a:gd name="connsiteY785" fmla="*/ 633331 h 1310342"/>
                <a:gd name="connsiteX786" fmla="*/ 1030940 w 1314778"/>
                <a:gd name="connsiteY786" fmla="*/ 698848 h 1310342"/>
                <a:gd name="connsiteX787" fmla="*/ 1032254 w 1314778"/>
                <a:gd name="connsiteY787" fmla="*/ 698848 h 1310342"/>
                <a:gd name="connsiteX788" fmla="*/ 1033568 w 1314778"/>
                <a:gd name="connsiteY788" fmla="*/ 851723 h 1310342"/>
                <a:gd name="connsiteX789" fmla="*/ 1034842 w 1314778"/>
                <a:gd name="connsiteY789" fmla="*/ 873563 h 1310342"/>
                <a:gd name="connsiteX790" fmla="*/ 1036156 w 1314778"/>
                <a:gd name="connsiteY790" fmla="*/ 764365 h 1310342"/>
                <a:gd name="connsiteX791" fmla="*/ 1037471 w 1314778"/>
                <a:gd name="connsiteY791" fmla="*/ 698848 h 1310342"/>
                <a:gd name="connsiteX792" fmla="*/ 1038785 w 1314778"/>
                <a:gd name="connsiteY792" fmla="*/ 764365 h 1310342"/>
                <a:gd name="connsiteX793" fmla="*/ 1040100 w 1314778"/>
                <a:gd name="connsiteY793" fmla="*/ 764365 h 1310342"/>
                <a:gd name="connsiteX794" fmla="*/ 1041414 w 1314778"/>
                <a:gd name="connsiteY794" fmla="*/ 677012 h 1310342"/>
                <a:gd name="connsiteX795" fmla="*/ 1042729 w 1314778"/>
                <a:gd name="connsiteY795" fmla="*/ 917240 h 1310342"/>
                <a:gd name="connsiteX796" fmla="*/ 1044043 w 1314778"/>
                <a:gd name="connsiteY796" fmla="*/ 1026433 h 1310342"/>
                <a:gd name="connsiteX797" fmla="*/ 1045357 w 1314778"/>
                <a:gd name="connsiteY797" fmla="*/ 1288502 h 1310342"/>
                <a:gd name="connsiteX798" fmla="*/ 1046672 w 1314778"/>
                <a:gd name="connsiteY798" fmla="*/ 1179308 h 1310342"/>
                <a:gd name="connsiteX799" fmla="*/ 1047986 w 1314778"/>
                <a:gd name="connsiteY799" fmla="*/ 1288502 h 1310342"/>
                <a:gd name="connsiteX800" fmla="*/ 1049301 w 1314778"/>
                <a:gd name="connsiteY800" fmla="*/ 1244825 h 1310342"/>
                <a:gd name="connsiteX801" fmla="*/ 1050615 w 1314778"/>
                <a:gd name="connsiteY801" fmla="*/ 1244825 h 1310342"/>
                <a:gd name="connsiteX802" fmla="*/ 1051930 w 1314778"/>
                <a:gd name="connsiteY802" fmla="*/ 1288502 h 1310342"/>
                <a:gd name="connsiteX803" fmla="*/ 1053245 w 1314778"/>
                <a:gd name="connsiteY803" fmla="*/ 1244825 h 1310342"/>
                <a:gd name="connsiteX804" fmla="*/ 1054517 w 1314778"/>
                <a:gd name="connsiteY804" fmla="*/ 1266666 h 1310342"/>
                <a:gd name="connsiteX805" fmla="*/ 1055832 w 1314778"/>
                <a:gd name="connsiteY805" fmla="*/ 1310342 h 1310342"/>
                <a:gd name="connsiteX806" fmla="*/ 1057147 w 1314778"/>
                <a:gd name="connsiteY806" fmla="*/ 1266666 h 1310342"/>
                <a:gd name="connsiteX807" fmla="*/ 1058461 w 1314778"/>
                <a:gd name="connsiteY807" fmla="*/ 1288502 h 1310342"/>
                <a:gd name="connsiteX808" fmla="*/ 1059775 w 1314778"/>
                <a:gd name="connsiteY808" fmla="*/ 1266666 h 1310342"/>
                <a:gd name="connsiteX809" fmla="*/ 1061090 w 1314778"/>
                <a:gd name="connsiteY809" fmla="*/ 1244825 h 1310342"/>
                <a:gd name="connsiteX810" fmla="*/ 1062405 w 1314778"/>
                <a:gd name="connsiteY810" fmla="*/ 1222985 h 1310342"/>
                <a:gd name="connsiteX811" fmla="*/ 1063719 w 1314778"/>
                <a:gd name="connsiteY811" fmla="*/ 1244825 h 1310342"/>
                <a:gd name="connsiteX812" fmla="*/ 1065033 w 1314778"/>
                <a:gd name="connsiteY812" fmla="*/ 1288502 h 1310342"/>
                <a:gd name="connsiteX813" fmla="*/ 1066348 w 1314778"/>
                <a:gd name="connsiteY813" fmla="*/ 1266666 h 1310342"/>
                <a:gd name="connsiteX814" fmla="*/ 1067662 w 1314778"/>
                <a:gd name="connsiteY814" fmla="*/ 1288502 h 1310342"/>
                <a:gd name="connsiteX815" fmla="*/ 1068976 w 1314778"/>
                <a:gd name="connsiteY815" fmla="*/ 1266666 h 1310342"/>
                <a:gd name="connsiteX816" fmla="*/ 1070291 w 1314778"/>
                <a:gd name="connsiteY816" fmla="*/ 1266666 h 1310342"/>
                <a:gd name="connsiteX817" fmla="*/ 1071606 w 1314778"/>
                <a:gd name="connsiteY817" fmla="*/ 1288502 h 1310342"/>
                <a:gd name="connsiteX818" fmla="*/ 1072920 w 1314778"/>
                <a:gd name="connsiteY818" fmla="*/ 1288502 h 1310342"/>
                <a:gd name="connsiteX819" fmla="*/ 1074234 w 1314778"/>
                <a:gd name="connsiteY819" fmla="*/ 1244825 h 1310342"/>
                <a:gd name="connsiteX820" fmla="*/ 1075508 w 1314778"/>
                <a:gd name="connsiteY820" fmla="*/ 1288502 h 1310342"/>
                <a:gd name="connsiteX821" fmla="*/ 1076823 w 1314778"/>
                <a:gd name="connsiteY821" fmla="*/ 1310342 h 1310342"/>
                <a:gd name="connsiteX822" fmla="*/ 1078136 w 1314778"/>
                <a:gd name="connsiteY822" fmla="*/ 1310342 h 1310342"/>
                <a:gd name="connsiteX823" fmla="*/ 1079451 w 1314778"/>
                <a:gd name="connsiteY823" fmla="*/ 1310342 h 1310342"/>
                <a:gd name="connsiteX824" fmla="*/ 1080766 w 1314778"/>
                <a:gd name="connsiteY824" fmla="*/ 1288502 h 1310342"/>
                <a:gd name="connsiteX825" fmla="*/ 1082080 w 1314778"/>
                <a:gd name="connsiteY825" fmla="*/ 1288502 h 1310342"/>
                <a:gd name="connsiteX826" fmla="*/ 1083394 w 1314778"/>
                <a:gd name="connsiteY826" fmla="*/ 1288502 h 1310342"/>
                <a:gd name="connsiteX827" fmla="*/ 1084709 w 1314778"/>
                <a:gd name="connsiteY827" fmla="*/ 1244825 h 1310342"/>
                <a:gd name="connsiteX828" fmla="*/ 1086024 w 1314778"/>
                <a:gd name="connsiteY828" fmla="*/ 1266666 h 1310342"/>
                <a:gd name="connsiteX829" fmla="*/ 1087338 w 1314778"/>
                <a:gd name="connsiteY829" fmla="*/ 1288502 h 1310342"/>
                <a:gd name="connsiteX830" fmla="*/ 1088652 w 1314778"/>
                <a:gd name="connsiteY830" fmla="*/ 1288502 h 1310342"/>
                <a:gd name="connsiteX831" fmla="*/ 1089967 w 1314778"/>
                <a:gd name="connsiteY831" fmla="*/ 1288502 h 1310342"/>
                <a:gd name="connsiteX832" fmla="*/ 1091281 w 1314778"/>
                <a:gd name="connsiteY832" fmla="*/ 1222985 h 1310342"/>
                <a:gd name="connsiteX833" fmla="*/ 1092596 w 1314778"/>
                <a:gd name="connsiteY833" fmla="*/ 1288502 h 1310342"/>
                <a:gd name="connsiteX834" fmla="*/ 1093910 w 1314778"/>
                <a:gd name="connsiteY834" fmla="*/ 1310342 h 1310342"/>
                <a:gd name="connsiteX835" fmla="*/ 1095184 w 1314778"/>
                <a:gd name="connsiteY835" fmla="*/ 1310342 h 1310342"/>
                <a:gd name="connsiteX836" fmla="*/ 1096498 w 1314778"/>
                <a:gd name="connsiteY836" fmla="*/ 1244825 h 1310342"/>
                <a:gd name="connsiteX837" fmla="*/ 1097812 w 1314778"/>
                <a:gd name="connsiteY837" fmla="*/ 1310342 h 1310342"/>
                <a:gd name="connsiteX838" fmla="*/ 1099127 w 1314778"/>
                <a:gd name="connsiteY838" fmla="*/ 1288502 h 1310342"/>
                <a:gd name="connsiteX839" fmla="*/ 1100442 w 1314778"/>
                <a:gd name="connsiteY839" fmla="*/ 1310342 h 1310342"/>
                <a:gd name="connsiteX840" fmla="*/ 1101756 w 1314778"/>
                <a:gd name="connsiteY840" fmla="*/ 1310342 h 1310342"/>
                <a:gd name="connsiteX841" fmla="*/ 1103070 w 1314778"/>
                <a:gd name="connsiteY841" fmla="*/ 1266666 h 1310342"/>
                <a:gd name="connsiteX842" fmla="*/ 1104385 w 1314778"/>
                <a:gd name="connsiteY842" fmla="*/ 1310342 h 1310342"/>
                <a:gd name="connsiteX843" fmla="*/ 1105699 w 1314778"/>
                <a:gd name="connsiteY843" fmla="*/ 1288502 h 1310342"/>
                <a:gd name="connsiteX844" fmla="*/ 1107013 w 1314778"/>
                <a:gd name="connsiteY844" fmla="*/ 1310342 h 1310342"/>
                <a:gd name="connsiteX845" fmla="*/ 1108328 w 1314778"/>
                <a:gd name="connsiteY845" fmla="*/ 1310342 h 1310342"/>
                <a:gd name="connsiteX846" fmla="*/ 1109643 w 1314778"/>
                <a:gd name="connsiteY846" fmla="*/ 1310342 h 1310342"/>
                <a:gd name="connsiteX847" fmla="*/ 1110957 w 1314778"/>
                <a:gd name="connsiteY847" fmla="*/ 1288502 h 1310342"/>
                <a:gd name="connsiteX848" fmla="*/ 1112271 w 1314778"/>
                <a:gd name="connsiteY848" fmla="*/ 1288502 h 1310342"/>
                <a:gd name="connsiteX849" fmla="*/ 1113586 w 1314778"/>
                <a:gd name="connsiteY849" fmla="*/ 1288502 h 1310342"/>
                <a:gd name="connsiteX850" fmla="*/ 1114860 w 1314778"/>
                <a:gd name="connsiteY850" fmla="*/ 1266666 h 1310342"/>
                <a:gd name="connsiteX851" fmla="*/ 1116173 w 1314778"/>
                <a:gd name="connsiteY851" fmla="*/ 1310342 h 1310342"/>
                <a:gd name="connsiteX852" fmla="*/ 1117488 w 1314778"/>
                <a:gd name="connsiteY852" fmla="*/ 1244825 h 1310342"/>
                <a:gd name="connsiteX853" fmla="*/ 1118803 w 1314778"/>
                <a:gd name="connsiteY853" fmla="*/ 1310342 h 1310342"/>
                <a:gd name="connsiteX854" fmla="*/ 1120117 w 1314778"/>
                <a:gd name="connsiteY854" fmla="*/ 1310342 h 1310342"/>
                <a:gd name="connsiteX855" fmla="*/ 1121431 w 1314778"/>
                <a:gd name="connsiteY855" fmla="*/ 1288502 h 1310342"/>
                <a:gd name="connsiteX856" fmla="*/ 1122746 w 1314778"/>
                <a:gd name="connsiteY856" fmla="*/ 1288502 h 1310342"/>
                <a:gd name="connsiteX857" fmla="*/ 1124061 w 1314778"/>
                <a:gd name="connsiteY857" fmla="*/ 1310342 h 1310342"/>
                <a:gd name="connsiteX858" fmla="*/ 1125375 w 1314778"/>
                <a:gd name="connsiteY858" fmla="*/ 1310342 h 1310342"/>
                <a:gd name="connsiteX859" fmla="*/ 1126689 w 1314778"/>
                <a:gd name="connsiteY859" fmla="*/ 1310342 h 1310342"/>
                <a:gd name="connsiteX860" fmla="*/ 1128004 w 1314778"/>
                <a:gd name="connsiteY860" fmla="*/ 1288502 h 1310342"/>
                <a:gd name="connsiteX861" fmla="*/ 1129318 w 1314778"/>
                <a:gd name="connsiteY861" fmla="*/ 1288502 h 1310342"/>
                <a:gd name="connsiteX862" fmla="*/ 1130632 w 1314778"/>
                <a:gd name="connsiteY862" fmla="*/ 1310342 h 1310342"/>
                <a:gd name="connsiteX863" fmla="*/ 1131947 w 1314778"/>
                <a:gd name="connsiteY863" fmla="*/ 1266666 h 1310342"/>
                <a:gd name="connsiteX864" fmla="*/ 1133262 w 1314778"/>
                <a:gd name="connsiteY864" fmla="*/ 1288502 h 1310342"/>
                <a:gd name="connsiteX865" fmla="*/ 1134535 w 1314778"/>
                <a:gd name="connsiteY865" fmla="*/ 1288502 h 1310342"/>
                <a:gd name="connsiteX866" fmla="*/ 1135849 w 1314778"/>
                <a:gd name="connsiteY866" fmla="*/ 1288502 h 1310342"/>
                <a:gd name="connsiteX867" fmla="*/ 1137164 w 1314778"/>
                <a:gd name="connsiteY867" fmla="*/ 1266666 h 1310342"/>
                <a:gd name="connsiteX868" fmla="*/ 1138479 w 1314778"/>
                <a:gd name="connsiteY868" fmla="*/ 1288502 h 1310342"/>
                <a:gd name="connsiteX869" fmla="*/ 1139792 w 1314778"/>
                <a:gd name="connsiteY869" fmla="*/ 1310342 h 1310342"/>
                <a:gd name="connsiteX870" fmla="*/ 1141107 w 1314778"/>
                <a:gd name="connsiteY870" fmla="*/ 1266666 h 1310342"/>
                <a:gd name="connsiteX871" fmla="*/ 1142422 w 1314778"/>
                <a:gd name="connsiteY871" fmla="*/ 1266666 h 1310342"/>
                <a:gd name="connsiteX872" fmla="*/ 1143736 w 1314778"/>
                <a:gd name="connsiteY872" fmla="*/ 1288502 h 1310342"/>
                <a:gd name="connsiteX873" fmla="*/ 1145050 w 1314778"/>
                <a:gd name="connsiteY873" fmla="*/ 1310342 h 1310342"/>
                <a:gd name="connsiteX874" fmla="*/ 1146365 w 1314778"/>
                <a:gd name="connsiteY874" fmla="*/ 1288502 h 1310342"/>
                <a:gd name="connsiteX875" fmla="*/ 1147680 w 1314778"/>
                <a:gd name="connsiteY875" fmla="*/ 1266666 h 1310342"/>
                <a:gd name="connsiteX876" fmla="*/ 1148994 w 1314778"/>
                <a:gd name="connsiteY876" fmla="*/ 1310342 h 1310342"/>
                <a:gd name="connsiteX877" fmla="*/ 1150308 w 1314778"/>
                <a:gd name="connsiteY877" fmla="*/ 1266666 h 1310342"/>
                <a:gd name="connsiteX878" fmla="*/ 1151623 w 1314778"/>
                <a:gd name="connsiteY878" fmla="*/ 1266666 h 1310342"/>
                <a:gd name="connsiteX879" fmla="*/ 1152937 w 1314778"/>
                <a:gd name="connsiteY879" fmla="*/ 1288502 h 1310342"/>
                <a:gd name="connsiteX880" fmla="*/ 1154210 w 1314778"/>
                <a:gd name="connsiteY880" fmla="*/ 1266666 h 1310342"/>
                <a:gd name="connsiteX881" fmla="*/ 1155525 w 1314778"/>
                <a:gd name="connsiteY881" fmla="*/ 1266666 h 1310342"/>
                <a:gd name="connsiteX882" fmla="*/ 1156840 w 1314778"/>
                <a:gd name="connsiteY882" fmla="*/ 1244825 h 1310342"/>
                <a:gd name="connsiteX883" fmla="*/ 1158154 w 1314778"/>
                <a:gd name="connsiteY883" fmla="*/ 1222985 h 1310342"/>
                <a:gd name="connsiteX884" fmla="*/ 1159468 w 1314778"/>
                <a:gd name="connsiteY884" fmla="*/ 1288502 h 1310342"/>
                <a:gd name="connsiteX885" fmla="*/ 1160783 w 1314778"/>
                <a:gd name="connsiteY885" fmla="*/ 1288502 h 1310342"/>
                <a:gd name="connsiteX886" fmla="*/ 1162098 w 1314778"/>
                <a:gd name="connsiteY886" fmla="*/ 1266666 h 1310342"/>
                <a:gd name="connsiteX887" fmla="*/ 1163411 w 1314778"/>
                <a:gd name="connsiteY887" fmla="*/ 1201149 h 1310342"/>
                <a:gd name="connsiteX888" fmla="*/ 1164726 w 1314778"/>
                <a:gd name="connsiteY888" fmla="*/ 1266666 h 1310342"/>
                <a:gd name="connsiteX889" fmla="*/ 1166041 w 1314778"/>
                <a:gd name="connsiteY889" fmla="*/ 1288502 h 1310342"/>
                <a:gd name="connsiteX890" fmla="*/ 1167355 w 1314778"/>
                <a:gd name="connsiteY890" fmla="*/ 1288502 h 1310342"/>
                <a:gd name="connsiteX891" fmla="*/ 1168669 w 1314778"/>
                <a:gd name="connsiteY891" fmla="*/ 1310342 h 1310342"/>
                <a:gd name="connsiteX892" fmla="*/ 1169984 w 1314778"/>
                <a:gd name="connsiteY892" fmla="*/ 1266666 h 1310342"/>
                <a:gd name="connsiteX893" fmla="*/ 1171299 w 1314778"/>
                <a:gd name="connsiteY893" fmla="*/ 1244825 h 1310342"/>
                <a:gd name="connsiteX894" fmla="*/ 1172613 w 1314778"/>
                <a:gd name="connsiteY894" fmla="*/ 1310342 h 1310342"/>
                <a:gd name="connsiteX895" fmla="*/ 1173886 w 1314778"/>
                <a:gd name="connsiteY895" fmla="*/ 1244825 h 1310342"/>
                <a:gd name="connsiteX896" fmla="*/ 1175201 w 1314778"/>
                <a:gd name="connsiteY896" fmla="*/ 1266666 h 1310342"/>
                <a:gd name="connsiteX897" fmla="*/ 1176515 w 1314778"/>
                <a:gd name="connsiteY897" fmla="*/ 1266666 h 1310342"/>
                <a:gd name="connsiteX898" fmla="*/ 1177829 w 1314778"/>
                <a:gd name="connsiteY898" fmla="*/ 1310342 h 1310342"/>
                <a:gd name="connsiteX899" fmla="*/ 1179144 w 1314778"/>
                <a:gd name="connsiteY899" fmla="*/ 1288502 h 1310342"/>
                <a:gd name="connsiteX900" fmla="*/ 1180459 w 1314778"/>
                <a:gd name="connsiteY900" fmla="*/ 1310342 h 1310342"/>
                <a:gd name="connsiteX901" fmla="*/ 1181773 w 1314778"/>
                <a:gd name="connsiteY901" fmla="*/ 1266666 h 1310342"/>
                <a:gd name="connsiteX902" fmla="*/ 1183087 w 1314778"/>
                <a:gd name="connsiteY902" fmla="*/ 1310342 h 1310342"/>
                <a:gd name="connsiteX903" fmla="*/ 1184402 w 1314778"/>
                <a:gd name="connsiteY903" fmla="*/ 1244825 h 1310342"/>
                <a:gd name="connsiteX904" fmla="*/ 1185717 w 1314778"/>
                <a:gd name="connsiteY904" fmla="*/ 1266666 h 1310342"/>
                <a:gd name="connsiteX905" fmla="*/ 1187030 w 1314778"/>
                <a:gd name="connsiteY905" fmla="*/ 1266666 h 1310342"/>
                <a:gd name="connsiteX906" fmla="*/ 1188345 w 1314778"/>
                <a:gd name="connsiteY906" fmla="*/ 1266666 h 1310342"/>
                <a:gd name="connsiteX907" fmla="*/ 1189660 w 1314778"/>
                <a:gd name="connsiteY907" fmla="*/ 1310342 h 1310342"/>
                <a:gd name="connsiteX908" fmla="*/ 1190974 w 1314778"/>
                <a:gd name="connsiteY908" fmla="*/ 1288502 h 1310342"/>
                <a:gd name="connsiteX909" fmla="*/ 1192288 w 1314778"/>
                <a:gd name="connsiteY909" fmla="*/ 1310342 h 1310342"/>
                <a:gd name="connsiteX910" fmla="*/ 1193562 w 1314778"/>
                <a:gd name="connsiteY910" fmla="*/ 1310342 h 1310342"/>
                <a:gd name="connsiteX911" fmla="*/ 1194877 w 1314778"/>
                <a:gd name="connsiteY911" fmla="*/ 1288502 h 1310342"/>
                <a:gd name="connsiteX912" fmla="*/ 1196190 w 1314778"/>
                <a:gd name="connsiteY912" fmla="*/ 1266666 h 1310342"/>
                <a:gd name="connsiteX913" fmla="*/ 1197505 w 1314778"/>
                <a:gd name="connsiteY913" fmla="*/ 1266666 h 1310342"/>
                <a:gd name="connsiteX914" fmla="*/ 1198820 w 1314778"/>
                <a:gd name="connsiteY914" fmla="*/ 1266666 h 1310342"/>
                <a:gd name="connsiteX915" fmla="*/ 1200134 w 1314778"/>
                <a:gd name="connsiteY915" fmla="*/ 1266666 h 1310342"/>
                <a:gd name="connsiteX916" fmla="*/ 1201448 w 1314778"/>
                <a:gd name="connsiteY916" fmla="*/ 1244825 h 1310342"/>
                <a:gd name="connsiteX917" fmla="*/ 1202763 w 1314778"/>
                <a:gd name="connsiteY917" fmla="*/ 1288502 h 1310342"/>
                <a:gd name="connsiteX918" fmla="*/ 1204078 w 1314778"/>
                <a:gd name="connsiteY918" fmla="*/ 1288502 h 1310342"/>
                <a:gd name="connsiteX919" fmla="*/ 1205392 w 1314778"/>
                <a:gd name="connsiteY919" fmla="*/ 1310342 h 1310342"/>
                <a:gd name="connsiteX920" fmla="*/ 1206706 w 1314778"/>
                <a:gd name="connsiteY920" fmla="*/ 1310342 h 1310342"/>
                <a:gd name="connsiteX921" fmla="*/ 1208021 w 1314778"/>
                <a:gd name="connsiteY921" fmla="*/ 1288502 h 1310342"/>
                <a:gd name="connsiteX922" fmla="*/ 1209336 w 1314778"/>
                <a:gd name="connsiteY922" fmla="*/ 1310342 h 1310342"/>
                <a:gd name="connsiteX923" fmla="*/ 1210650 w 1314778"/>
                <a:gd name="connsiteY923" fmla="*/ 1288502 h 1310342"/>
                <a:gd name="connsiteX924" fmla="*/ 1211964 w 1314778"/>
                <a:gd name="connsiteY924" fmla="*/ 1266666 h 1310342"/>
                <a:gd name="connsiteX925" fmla="*/ 1213238 w 1314778"/>
                <a:gd name="connsiteY925" fmla="*/ 1310342 h 1310342"/>
                <a:gd name="connsiteX926" fmla="*/ 1214552 w 1314778"/>
                <a:gd name="connsiteY926" fmla="*/ 1288502 h 1310342"/>
                <a:gd name="connsiteX927" fmla="*/ 1215866 w 1314778"/>
                <a:gd name="connsiteY927" fmla="*/ 1310342 h 1310342"/>
                <a:gd name="connsiteX928" fmla="*/ 1217181 w 1314778"/>
                <a:gd name="connsiteY928" fmla="*/ 1310342 h 1310342"/>
                <a:gd name="connsiteX929" fmla="*/ 1218496 w 1314778"/>
                <a:gd name="connsiteY929" fmla="*/ 1310342 h 1310342"/>
                <a:gd name="connsiteX930" fmla="*/ 1219810 w 1314778"/>
                <a:gd name="connsiteY930" fmla="*/ 1266666 h 1310342"/>
                <a:gd name="connsiteX931" fmla="*/ 1221124 w 1314778"/>
                <a:gd name="connsiteY931" fmla="*/ 1310342 h 1310342"/>
                <a:gd name="connsiteX932" fmla="*/ 1222439 w 1314778"/>
                <a:gd name="connsiteY932" fmla="*/ 1310342 h 1310342"/>
                <a:gd name="connsiteX933" fmla="*/ 1223753 w 1314778"/>
                <a:gd name="connsiteY933" fmla="*/ 1288502 h 1310342"/>
                <a:gd name="connsiteX934" fmla="*/ 1225067 w 1314778"/>
                <a:gd name="connsiteY934" fmla="*/ 1310342 h 1310342"/>
                <a:gd name="connsiteX935" fmla="*/ 1226382 w 1314778"/>
                <a:gd name="connsiteY935" fmla="*/ 1310342 h 1310342"/>
                <a:gd name="connsiteX936" fmla="*/ 1227697 w 1314778"/>
                <a:gd name="connsiteY936" fmla="*/ 1244825 h 1310342"/>
                <a:gd name="connsiteX937" fmla="*/ 1229011 w 1314778"/>
                <a:gd name="connsiteY937" fmla="*/ 1310342 h 1310342"/>
                <a:gd name="connsiteX938" fmla="*/ 1230325 w 1314778"/>
                <a:gd name="connsiteY938" fmla="*/ 1310342 h 1310342"/>
                <a:gd name="connsiteX939" fmla="*/ 1231640 w 1314778"/>
                <a:gd name="connsiteY939" fmla="*/ 1310342 h 1310342"/>
                <a:gd name="connsiteX940" fmla="*/ 1232914 w 1314778"/>
                <a:gd name="connsiteY940" fmla="*/ 1288502 h 1310342"/>
                <a:gd name="connsiteX941" fmla="*/ 1234227 w 1314778"/>
                <a:gd name="connsiteY941" fmla="*/ 1310342 h 1310342"/>
                <a:gd name="connsiteX942" fmla="*/ 1235542 w 1314778"/>
                <a:gd name="connsiteY942" fmla="*/ 1310342 h 1310342"/>
                <a:gd name="connsiteX943" fmla="*/ 1236857 w 1314778"/>
                <a:gd name="connsiteY943" fmla="*/ 1288502 h 1310342"/>
                <a:gd name="connsiteX944" fmla="*/ 1238171 w 1314778"/>
                <a:gd name="connsiteY944" fmla="*/ 1310342 h 1310342"/>
                <a:gd name="connsiteX945" fmla="*/ 1239485 w 1314778"/>
                <a:gd name="connsiteY945" fmla="*/ 1310342 h 1310342"/>
                <a:gd name="connsiteX946" fmla="*/ 1240800 w 1314778"/>
                <a:gd name="connsiteY946" fmla="*/ 1310342 h 1310342"/>
                <a:gd name="connsiteX947" fmla="*/ 1242115 w 1314778"/>
                <a:gd name="connsiteY947" fmla="*/ 1310342 h 1310342"/>
                <a:gd name="connsiteX948" fmla="*/ 1243429 w 1314778"/>
                <a:gd name="connsiteY948" fmla="*/ 1310342 h 1310342"/>
                <a:gd name="connsiteX949" fmla="*/ 1244743 w 1314778"/>
                <a:gd name="connsiteY949" fmla="*/ 1310342 h 1310342"/>
                <a:gd name="connsiteX950" fmla="*/ 1246058 w 1314778"/>
                <a:gd name="connsiteY950" fmla="*/ 1310342 h 1310342"/>
                <a:gd name="connsiteX951" fmla="*/ 1247372 w 1314778"/>
                <a:gd name="connsiteY951" fmla="*/ 1310342 h 1310342"/>
                <a:gd name="connsiteX952" fmla="*/ 1248686 w 1314778"/>
                <a:gd name="connsiteY952" fmla="*/ 1310342 h 1310342"/>
                <a:gd name="connsiteX953" fmla="*/ 1250001 w 1314778"/>
                <a:gd name="connsiteY953" fmla="*/ 1310342 h 1310342"/>
                <a:gd name="connsiteX954" fmla="*/ 1251316 w 1314778"/>
                <a:gd name="connsiteY954" fmla="*/ 1310342 h 1310342"/>
                <a:gd name="connsiteX955" fmla="*/ 1252589 w 1314778"/>
                <a:gd name="connsiteY955" fmla="*/ 1310342 h 1310342"/>
                <a:gd name="connsiteX956" fmla="*/ 1253903 w 1314778"/>
                <a:gd name="connsiteY956" fmla="*/ 1288502 h 1310342"/>
                <a:gd name="connsiteX957" fmla="*/ 1255218 w 1314778"/>
                <a:gd name="connsiteY957" fmla="*/ 1310342 h 1310342"/>
                <a:gd name="connsiteX958" fmla="*/ 1256533 w 1314778"/>
                <a:gd name="connsiteY958" fmla="*/ 1310342 h 1310342"/>
                <a:gd name="connsiteX959" fmla="*/ 1257846 w 1314778"/>
                <a:gd name="connsiteY959" fmla="*/ 1310342 h 1310342"/>
                <a:gd name="connsiteX960" fmla="*/ 1259161 w 1314778"/>
                <a:gd name="connsiteY960" fmla="*/ 1310342 h 1310342"/>
                <a:gd name="connsiteX961" fmla="*/ 1260476 w 1314778"/>
                <a:gd name="connsiteY961" fmla="*/ 1310342 h 1310342"/>
                <a:gd name="connsiteX962" fmla="*/ 1261790 w 1314778"/>
                <a:gd name="connsiteY962" fmla="*/ 1310342 h 1310342"/>
                <a:gd name="connsiteX963" fmla="*/ 1263104 w 1314778"/>
                <a:gd name="connsiteY963" fmla="*/ 1310342 h 1310342"/>
                <a:gd name="connsiteX964" fmla="*/ 1264419 w 1314778"/>
                <a:gd name="connsiteY964" fmla="*/ 1310342 h 1310342"/>
                <a:gd name="connsiteX965" fmla="*/ 1265734 w 1314778"/>
                <a:gd name="connsiteY965" fmla="*/ 1310342 h 1310342"/>
                <a:gd name="connsiteX966" fmla="*/ 1267048 w 1314778"/>
                <a:gd name="connsiteY966" fmla="*/ 1310342 h 1310342"/>
                <a:gd name="connsiteX967" fmla="*/ 1268362 w 1314778"/>
                <a:gd name="connsiteY967" fmla="*/ 1310342 h 1310342"/>
                <a:gd name="connsiteX968" fmla="*/ 1269677 w 1314778"/>
                <a:gd name="connsiteY968" fmla="*/ 1288502 h 1310342"/>
                <a:gd name="connsiteX969" fmla="*/ 1270991 w 1314778"/>
                <a:gd name="connsiteY969" fmla="*/ 1266666 h 1310342"/>
                <a:gd name="connsiteX970" fmla="*/ 1272264 w 1314778"/>
                <a:gd name="connsiteY970" fmla="*/ 1310342 h 1310342"/>
                <a:gd name="connsiteX971" fmla="*/ 1273579 w 1314778"/>
                <a:gd name="connsiteY971" fmla="*/ 1310342 h 1310342"/>
                <a:gd name="connsiteX972" fmla="*/ 1274894 w 1314778"/>
                <a:gd name="connsiteY972" fmla="*/ 1310342 h 1310342"/>
                <a:gd name="connsiteX973" fmla="*/ 1276208 w 1314778"/>
                <a:gd name="connsiteY973" fmla="*/ 1310342 h 1310342"/>
                <a:gd name="connsiteX974" fmla="*/ 1277522 w 1314778"/>
                <a:gd name="connsiteY974" fmla="*/ 1310342 h 1310342"/>
                <a:gd name="connsiteX975" fmla="*/ 1278837 w 1314778"/>
                <a:gd name="connsiteY975" fmla="*/ 1310342 h 1310342"/>
                <a:gd name="connsiteX976" fmla="*/ 1280152 w 1314778"/>
                <a:gd name="connsiteY976" fmla="*/ 1310342 h 1310342"/>
                <a:gd name="connsiteX977" fmla="*/ 1281465 w 1314778"/>
                <a:gd name="connsiteY977" fmla="*/ 1310342 h 1310342"/>
                <a:gd name="connsiteX978" fmla="*/ 1282780 w 1314778"/>
                <a:gd name="connsiteY978" fmla="*/ 1310342 h 1310342"/>
                <a:gd name="connsiteX979" fmla="*/ 1284095 w 1314778"/>
                <a:gd name="connsiteY979" fmla="*/ 1310342 h 1310342"/>
                <a:gd name="connsiteX980" fmla="*/ 1285409 w 1314778"/>
                <a:gd name="connsiteY980" fmla="*/ 1310342 h 1310342"/>
                <a:gd name="connsiteX981" fmla="*/ 1286723 w 1314778"/>
                <a:gd name="connsiteY981" fmla="*/ 1310342 h 1310342"/>
                <a:gd name="connsiteX982" fmla="*/ 1288038 w 1314778"/>
                <a:gd name="connsiteY982" fmla="*/ 1310342 h 1310342"/>
                <a:gd name="connsiteX983" fmla="*/ 1289353 w 1314778"/>
                <a:gd name="connsiteY983" fmla="*/ 1310342 h 1310342"/>
                <a:gd name="connsiteX984" fmla="*/ 1290667 w 1314778"/>
                <a:gd name="connsiteY984" fmla="*/ 1310342 h 1310342"/>
                <a:gd name="connsiteX985" fmla="*/ 1291981 w 1314778"/>
                <a:gd name="connsiteY985" fmla="*/ 1310342 h 1310342"/>
                <a:gd name="connsiteX986" fmla="*/ 1293255 w 1314778"/>
                <a:gd name="connsiteY986" fmla="*/ 1310342 h 1310342"/>
                <a:gd name="connsiteX987" fmla="*/ 1294570 w 1314778"/>
                <a:gd name="connsiteY987" fmla="*/ 1310342 h 1310342"/>
                <a:gd name="connsiteX988" fmla="*/ 1295883 w 1314778"/>
                <a:gd name="connsiteY988" fmla="*/ 1310342 h 1310342"/>
                <a:gd name="connsiteX989" fmla="*/ 1297198 w 1314778"/>
                <a:gd name="connsiteY989" fmla="*/ 1310342 h 1310342"/>
                <a:gd name="connsiteX990" fmla="*/ 1298513 w 1314778"/>
                <a:gd name="connsiteY990" fmla="*/ 1310342 h 1310342"/>
                <a:gd name="connsiteX991" fmla="*/ 1299827 w 1314778"/>
                <a:gd name="connsiteY991" fmla="*/ 1310342 h 1310342"/>
                <a:gd name="connsiteX992" fmla="*/ 1301141 w 1314778"/>
                <a:gd name="connsiteY992" fmla="*/ 1310342 h 1310342"/>
                <a:gd name="connsiteX993" fmla="*/ 1302456 w 1314778"/>
                <a:gd name="connsiteY993" fmla="*/ 1310342 h 1310342"/>
                <a:gd name="connsiteX994" fmla="*/ 1303771 w 1314778"/>
                <a:gd name="connsiteY994" fmla="*/ 1310342 h 1310342"/>
                <a:gd name="connsiteX995" fmla="*/ 1305084 w 1314778"/>
                <a:gd name="connsiteY995" fmla="*/ 1266666 h 1310342"/>
                <a:gd name="connsiteX996" fmla="*/ 1306399 w 1314778"/>
                <a:gd name="connsiteY996" fmla="*/ 1310342 h 1310342"/>
                <a:gd name="connsiteX997" fmla="*/ 1307714 w 1314778"/>
                <a:gd name="connsiteY997" fmla="*/ 1310342 h 1310342"/>
                <a:gd name="connsiteX998" fmla="*/ 1309028 w 1314778"/>
                <a:gd name="connsiteY998" fmla="*/ 1310342 h 1310342"/>
                <a:gd name="connsiteX999" fmla="*/ 1310342 w 1314778"/>
                <a:gd name="connsiteY999" fmla="*/ 1310342 h 1310342"/>
                <a:gd name="connsiteX1000" fmla="*/ 1311657 w 1314778"/>
                <a:gd name="connsiteY1000" fmla="*/ 1310342 h 1310342"/>
                <a:gd name="connsiteX1001" fmla="*/ 1312931 w 1314778"/>
                <a:gd name="connsiteY1001" fmla="*/ 1310342 h 1310342"/>
                <a:gd name="connsiteX1002" fmla="*/ 1314244 w 1314778"/>
                <a:gd name="connsiteY1002" fmla="*/ 1310342 h 1310342"/>
                <a:gd name="connsiteX1003" fmla="*/ 1314779 w 1314778"/>
                <a:gd name="connsiteY1003" fmla="*/ 1310342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1310342">
                  <a:moveTo>
                    <a:pt x="0" y="1310342"/>
                  </a:moveTo>
                  <a:lnTo>
                    <a:pt x="1232" y="1310342"/>
                  </a:lnTo>
                  <a:lnTo>
                    <a:pt x="2547" y="1310342"/>
                  </a:lnTo>
                  <a:lnTo>
                    <a:pt x="3861" y="1310342"/>
                  </a:lnTo>
                  <a:lnTo>
                    <a:pt x="5135" y="1310342"/>
                  </a:lnTo>
                  <a:lnTo>
                    <a:pt x="6449" y="1310342"/>
                  </a:lnTo>
                  <a:lnTo>
                    <a:pt x="7764" y="1310342"/>
                  </a:lnTo>
                  <a:lnTo>
                    <a:pt x="9078" y="1310342"/>
                  </a:lnTo>
                  <a:lnTo>
                    <a:pt x="10392" y="1310342"/>
                  </a:lnTo>
                  <a:lnTo>
                    <a:pt x="11707" y="1310342"/>
                  </a:lnTo>
                  <a:lnTo>
                    <a:pt x="13021" y="1310342"/>
                  </a:lnTo>
                  <a:lnTo>
                    <a:pt x="14336" y="1310342"/>
                  </a:lnTo>
                  <a:lnTo>
                    <a:pt x="15650" y="1310342"/>
                  </a:lnTo>
                  <a:lnTo>
                    <a:pt x="16965" y="1310342"/>
                  </a:lnTo>
                  <a:lnTo>
                    <a:pt x="18279" y="1310342"/>
                  </a:lnTo>
                  <a:lnTo>
                    <a:pt x="19594" y="1310342"/>
                  </a:lnTo>
                  <a:lnTo>
                    <a:pt x="20908" y="1310342"/>
                  </a:lnTo>
                  <a:lnTo>
                    <a:pt x="22223" y="1310342"/>
                  </a:lnTo>
                  <a:lnTo>
                    <a:pt x="23537" y="1310342"/>
                  </a:lnTo>
                  <a:lnTo>
                    <a:pt x="24852" y="1310342"/>
                  </a:lnTo>
                  <a:lnTo>
                    <a:pt x="26125" y="1310342"/>
                  </a:lnTo>
                  <a:lnTo>
                    <a:pt x="27439" y="1310342"/>
                  </a:lnTo>
                  <a:lnTo>
                    <a:pt x="28754" y="1310342"/>
                  </a:lnTo>
                  <a:lnTo>
                    <a:pt x="30068" y="1310342"/>
                  </a:lnTo>
                  <a:lnTo>
                    <a:pt x="31383" y="1310342"/>
                  </a:lnTo>
                  <a:lnTo>
                    <a:pt x="32697" y="1310342"/>
                  </a:lnTo>
                  <a:lnTo>
                    <a:pt x="34012" y="1310342"/>
                  </a:lnTo>
                  <a:lnTo>
                    <a:pt x="35326" y="1310342"/>
                  </a:lnTo>
                  <a:lnTo>
                    <a:pt x="36640" y="1310342"/>
                  </a:lnTo>
                  <a:lnTo>
                    <a:pt x="37955" y="1310342"/>
                  </a:lnTo>
                  <a:lnTo>
                    <a:pt x="39269" y="1310342"/>
                  </a:lnTo>
                  <a:lnTo>
                    <a:pt x="40584" y="1310342"/>
                  </a:lnTo>
                  <a:lnTo>
                    <a:pt x="41898" y="1310342"/>
                  </a:lnTo>
                  <a:lnTo>
                    <a:pt x="43213" y="1310342"/>
                  </a:lnTo>
                  <a:lnTo>
                    <a:pt x="44527" y="1310342"/>
                  </a:lnTo>
                  <a:lnTo>
                    <a:pt x="45800" y="1310342"/>
                  </a:lnTo>
                  <a:lnTo>
                    <a:pt x="47115" y="1310342"/>
                  </a:lnTo>
                  <a:lnTo>
                    <a:pt x="48429" y="1310342"/>
                  </a:lnTo>
                  <a:lnTo>
                    <a:pt x="49744" y="1310342"/>
                  </a:lnTo>
                  <a:lnTo>
                    <a:pt x="51058" y="1310342"/>
                  </a:lnTo>
                  <a:lnTo>
                    <a:pt x="52373" y="1310342"/>
                  </a:lnTo>
                  <a:lnTo>
                    <a:pt x="53687" y="1310342"/>
                  </a:lnTo>
                  <a:lnTo>
                    <a:pt x="55002" y="1310342"/>
                  </a:lnTo>
                  <a:lnTo>
                    <a:pt x="56316" y="1310342"/>
                  </a:lnTo>
                  <a:lnTo>
                    <a:pt x="57631" y="1310342"/>
                  </a:lnTo>
                  <a:lnTo>
                    <a:pt x="58945" y="1310342"/>
                  </a:lnTo>
                  <a:lnTo>
                    <a:pt x="60259" y="1310342"/>
                  </a:lnTo>
                  <a:lnTo>
                    <a:pt x="61574" y="1310342"/>
                  </a:lnTo>
                  <a:lnTo>
                    <a:pt x="62888" y="1310342"/>
                  </a:lnTo>
                  <a:lnTo>
                    <a:pt x="64203" y="1310342"/>
                  </a:lnTo>
                  <a:lnTo>
                    <a:pt x="65476" y="1310342"/>
                  </a:lnTo>
                  <a:lnTo>
                    <a:pt x="66791" y="1310342"/>
                  </a:lnTo>
                  <a:lnTo>
                    <a:pt x="68105" y="1310342"/>
                  </a:lnTo>
                  <a:lnTo>
                    <a:pt x="69419" y="1310342"/>
                  </a:lnTo>
                  <a:lnTo>
                    <a:pt x="70734" y="1310342"/>
                  </a:lnTo>
                  <a:lnTo>
                    <a:pt x="72048" y="1310342"/>
                  </a:lnTo>
                  <a:lnTo>
                    <a:pt x="73363" y="1310342"/>
                  </a:lnTo>
                  <a:lnTo>
                    <a:pt x="74677" y="1310342"/>
                  </a:lnTo>
                  <a:lnTo>
                    <a:pt x="75992" y="1310342"/>
                  </a:lnTo>
                  <a:lnTo>
                    <a:pt x="77306" y="1310342"/>
                  </a:lnTo>
                  <a:lnTo>
                    <a:pt x="78621" y="1310342"/>
                  </a:lnTo>
                  <a:lnTo>
                    <a:pt x="79935" y="1310342"/>
                  </a:lnTo>
                  <a:lnTo>
                    <a:pt x="81250" y="1310342"/>
                  </a:lnTo>
                  <a:lnTo>
                    <a:pt x="82564" y="1310342"/>
                  </a:lnTo>
                  <a:lnTo>
                    <a:pt x="83879" y="1310342"/>
                  </a:lnTo>
                  <a:lnTo>
                    <a:pt x="85152" y="1310342"/>
                  </a:lnTo>
                  <a:lnTo>
                    <a:pt x="86466" y="1310342"/>
                  </a:lnTo>
                  <a:lnTo>
                    <a:pt x="87781" y="1310342"/>
                  </a:lnTo>
                  <a:lnTo>
                    <a:pt x="89095" y="1310342"/>
                  </a:lnTo>
                  <a:lnTo>
                    <a:pt x="90410" y="1310342"/>
                  </a:lnTo>
                  <a:lnTo>
                    <a:pt x="91724" y="1310342"/>
                  </a:lnTo>
                  <a:lnTo>
                    <a:pt x="93039" y="1310342"/>
                  </a:lnTo>
                  <a:lnTo>
                    <a:pt x="94353" y="1310342"/>
                  </a:lnTo>
                  <a:lnTo>
                    <a:pt x="95667" y="1310342"/>
                  </a:lnTo>
                  <a:lnTo>
                    <a:pt x="96982" y="1310342"/>
                  </a:lnTo>
                  <a:lnTo>
                    <a:pt x="98296" y="1310342"/>
                  </a:lnTo>
                  <a:lnTo>
                    <a:pt x="99611" y="1310342"/>
                  </a:lnTo>
                  <a:lnTo>
                    <a:pt x="100925" y="1310342"/>
                  </a:lnTo>
                  <a:lnTo>
                    <a:pt x="102240" y="1310342"/>
                  </a:lnTo>
                  <a:lnTo>
                    <a:pt x="103554" y="1310342"/>
                  </a:lnTo>
                  <a:lnTo>
                    <a:pt x="104827" y="1310342"/>
                  </a:lnTo>
                  <a:lnTo>
                    <a:pt x="106142" y="1310342"/>
                  </a:lnTo>
                  <a:lnTo>
                    <a:pt x="107456" y="1310342"/>
                  </a:lnTo>
                  <a:lnTo>
                    <a:pt x="108771" y="1310342"/>
                  </a:lnTo>
                  <a:lnTo>
                    <a:pt x="110085" y="1310342"/>
                  </a:lnTo>
                  <a:lnTo>
                    <a:pt x="111400" y="1310342"/>
                  </a:lnTo>
                  <a:lnTo>
                    <a:pt x="112714" y="1310342"/>
                  </a:lnTo>
                  <a:lnTo>
                    <a:pt x="114029" y="1310342"/>
                  </a:lnTo>
                  <a:lnTo>
                    <a:pt x="115343" y="1310342"/>
                  </a:lnTo>
                  <a:lnTo>
                    <a:pt x="116658" y="1310342"/>
                  </a:lnTo>
                  <a:lnTo>
                    <a:pt x="117972" y="1310342"/>
                  </a:lnTo>
                  <a:lnTo>
                    <a:pt x="119287" y="1310342"/>
                  </a:lnTo>
                  <a:lnTo>
                    <a:pt x="120601" y="1310342"/>
                  </a:lnTo>
                  <a:lnTo>
                    <a:pt x="121915" y="1310342"/>
                  </a:lnTo>
                  <a:lnTo>
                    <a:pt x="123230" y="1310342"/>
                  </a:lnTo>
                  <a:lnTo>
                    <a:pt x="124503" y="1310342"/>
                  </a:lnTo>
                  <a:lnTo>
                    <a:pt x="125818" y="1310342"/>
                  </a:lnTo>
                  <a:lnTo>
                    <a:pt x="127132" y="1310342"/>
                  </a:lnTo>
                  <a:lnTo>
                    <a:pt x="128446" y="1310342"/>
                  </a:lnTo>
                  <a:lnTo>
                    <a:pt x="129761" y="1310342"/>
                  </a:lnTo>
                  <a:lnTo>
                    <a:pt x="131075" y="1310342"/>
                  </a:lnTo>
                  <a:lnTo>
                    <a:pt x="132390" y="1310342"/>
                  </a:lnTo>
                  <a:lnTo>
                    <a:pt x="133704" y="1310342"/>
                  </a:lnTo>
                  <a:lnTo>
                    <a:pt x="135019" y="1310342"/>
                  </a:lnTo>
                  <a:lnTo>
                    <a:pt x="136333" y="1310342"/>
                  </a:lnTo>
                  <a:lnTo>
                    <a:pt x="137648" y="1310342"/>
                  </a:lnTo>
                  <a:lnTo>
                    <a:pt x="138962" y="1310342"/>
                  </a:lnTo>
                  <a:lnTo>
                    <a:pt x="140277" y="1310342"/>
                  </a:lnTo>
                  <a:lnTo>
                    <a:pt x="141591" y="1310342"/>
                  </a:lnTo>
                  <a:lnTo>
                    <a:pt x="142906" y="1310342"/>
                  </a:lnTo>
                  <a:lnTo>
                    <a:pt x="144179" y="1310342"/>
                  </a:lnTo>
                  <a:lnTo>
                    <a:pt x="145493" y="1310342"/>
                  </a:lnTo>
                  <a:lnTo>
                    <a:pt x="146808" y="1310342"/>
                  </a:lnTo>
                  <a:lnTo>
                    <a:pt x="148122" y="1310342"/>
                  </a:lnTo>
                  <a:lnTo>
                    <a:pt x="149437" y="1310342"/>
                  </a:lnTo>
                  <a:lnTo>
                    <a:pt x="150751" y="1310342"/>
                  </a:lnTo>
                  <a:lnTo>
                    <a:pt x="152066" y="1310342"/>
                  </a:lnTo>
                  <a:lnTo>
                    <a:pt x="153380" y="1310342"/>
                  </a:lnTo>
                  <a:lnTo>
                    <a:pt x="154694" y="1310342"/>
                  </a:lnTo>
                  <a:lnTo>
                    <a:pt x="156009" y="1310342"/>
                  </a:lnTo>
                  <a:lnTo>
                    <a:pt x="157323" y="1310342"/>
                  </a:lnTo>
                  <a:lnTo>
                    <a:pt x="158638" y="1310342"/>
                  </a:lnTo>
                  <a:lnTo>
                    <a:pt x="159952" y="1310342"/>
                  </a:lnTo>
                  <a:lnTo>
                    <a:pt x="161267" y="1310342"/>
                  </a:lnTo>
                  <a:lnTo>
                    <a:pt x="162581" y="1310342"/>
                  </a:lnTo>
                  <a:lnTo>
                    <a:pt x="163854" y="1310342"/>
                  </a:lnTo>
                  <a:lnTo>
                    <a:pt x="165169" y="1310342"/>
                  </a:lnTo>
                  <a:lnTo>
                    <a:pt x="166483" y="1310342"/>
                  </a:lnTo>
                  <a:lnTo>
                    <a:pt x="167798" y="1310342"/>
                  </a:lnTo>
                  <a:lnTo>
                    <a:pt x="169112" y="1310342"/>
                  </a:lnTo>
                  <a:lnTo>
                    <a:pt x="170427" y="1310342"/>
                  </a:lnTo>
                  <a:lnTo>
                    <a:pt x="171741" y="1310342"/>
                  </a:lnTo>
                  <a:lnTo>
                    <a:pt x="173056" y="1310342"/>
                  </a:lnTo>
                  <a:lnTo>
                    <a:pt x="174370" y="1310342"/>
                  </a:lnTo>
                  <a:lnTo>
                    <a:pt x="175685" y="1310342"/>
                  </a:lnTo>
                  <a:lnTo>
                    <a:pt x="176999" y="1310342"/>
                  </a:lnTo>
                  <a:lnTo>
                    <a:pt x="178314" y="1310342"/>
                  </a:lnTo>
                  <a:lnTo>
                    <a:pt x="179628" y="1310342"/>
                  </a:lnTo>
                  <a:lnTo>
                    <a:pt x="180942" y="1310342"/>
                  </a:lnTo>
                  <a:lnTo>
                    <a:pt x="182257" y="1310342"/>
                  </a:lnTo>
                  <a:lnTo>
                    <a:pt x="183530" y="1310342"/>
                  </a:lnTo>
                  <a:lnTo>
                    <a:pt x="184845" y="1310342"/>
                  </a:lnTo>
                  <a:lnTo>
                    <a:pt x="186159" y="1310342"/>
                  </a:lnTo>
                  <a:lnTo>
                    <a:pt x="187473" y="1310342"/>
                  </a:lnTo>
                  <a:lnTo>
                    <a:pt x="188788" y="1310342"/>
                  </a:lnTo>
                  <a:lnTo>
                    <a:pt x="190102" y="1310342"/>
                  </a:lnTo>
                  <a:lnTo>
                    <a:pt x="191417" y="1310342"/>
                  </a:lnTo>
                  <a:lnTo>
                    <a:pt x="192731" y="1310342"/>
                  </a:lnTo>
                  <a:lnTo>
                    <a:pt x="194046" y="1310342"/>
                  </a:lnTo>
                  <a:lnTo>
                    <a:pt x="195360" y="1310342"/>
                  </a:lnTo>
                  <a:lnTo>
                    <a:pt x="196675" y="1310342"/>
                  </a:lnTo>
                  <a:lnTo>
                    <a:pt x="197989" y="1310342"/>
                  </a:lnTo>
                  <a:lnTo>
                    <a:pt x="199304" y="1310342"/>
                  </a:lnTo>
                  <a:lnTo>
                    <a:pt x="200618" y="1310342"/>
                  </a:lnTo>
                  <a:lnTo>
                    <a:pt x="201933" y="1310342"/>
                  </a:lnTo>
                  <a:lnTo>
                    <a:pt x="203206" y="1310342"/>
                  </a:lnTo>
                  <a:lnTo>
                    <a:pt x="204520" y="1310342"/>
                  </a:lnTo>
                  <a:lnTo>
                    <a:pt x="205835" y="1310342"/>
                  </a:lnTo>
                  <a:lnTo>
                    <a:pt x="207149" y="1310342"/>
                  </a:lnTo>
                  <a:lnTo>
                    <a:pt x="208464" y="1310342"/>
                  </a:lnTo>
                  <a:lnTo>
                    <a:pt x="209778" y="1310342"/>
                  </a:lnTo>
                  <a:lnTo>
                    <a:pt x="211093" y="1310342"/>
                  </a:lnTo>
                  <a:lnTo>
                    <a:pt x="212407" y="1310342"/>
                  </a:lnTo>
                  <a:lnTo>
                    <a:pt x="213721" y="1310342"/>
                  </a:lnTo>
                  <a:lnTo>
                    <a:pt x="215036" y="1310342"/>
                  </a:lnTo>
                  <a:lnTo>
                    <a:pt x="216350" y="1310342"/>
                  </a:lnTo>
                  <a:lnTo>
                    <a:pt x="217665" y="1310342"/>
                  </a:lnTo>
                  <a:lnTo>
                    <a:pt x="218979" y="1310342"/>
                  </a:lnTo>
                  <a:lnTo>
                    <a:pt x="220294" y="1310342"/>
                  </a:lnTo>
                  <a:lnTo>
                    <a:pt x="221608" y="1310342"/>
                  </a:lnTo>
                  <a:lnTo>
                    <a:pt x="222881" y="1310342"/>
                  </a:lnTo>
                  <a:lnTo>
                    <a:pt x="224196" y="1310342"/>
                  </a:lnTo>
                  <a:lnTo>
                    <a:pt x="225510" y="1310342"/>
                  </a:lnTo>
                  <a:lnTo>
                    <a:pt x="226825" y="1310342"/>
                  </a:lnTo>
                  <a:lnTo>
                    <a:pt x="228139" y="1310342"/>
                  </a:lnTo>
                  <a:lnTo>
                    <a:pt x="229454" y="1310342"/>
                  </a:lnTo>
                  <a:lnTo>
                    <a:pt x="230768" y="1310342"/>
                  </a:lnTo>
                  <a:lnTo>
                    <a:pt x="232083" y="1310342"/>
                  </a:lnTo>
                  <a:lnTo>
                    <a:pt x="233397" y="1310342"/>
                  </a:lnTo>
                  <a:lnTo>
                    <a:pt x="234712" y="1310342"/>
                  </a:lnTo>
                  <a:lnTo>
                    <a:pt x="236026" y="1310342"/>
                  </a:lnTo>
                  <a:lnTo>
                    <a:pt x="237341" y="1310342"/>
                  </a:lnTo>
                  <a:lnTo>
                    <a:pt x="238655" y="1310342"/>
                  </a:lnTo>
                  <a:lnTo>
                    <a:pt x="239969" y="1310342"/>
                  </a:lnTo>
                  <a:lnTo>
                    <a:pt x="241284" y="1310342"/>
                  </a:lnTo>
                  <a:lnTo>
                    <a:pt x="242598" y="1310342"/>
                  </a:lnTo>
                  <a:lnTo>
                    <a:pt x="243872" y="1310342"/>
                  </a:lnTo>
                  <a:lnTo>
                    <a:pt x="245186" y="1310342"/>
                  </a:lnTo>
                  <a:lnTo>
                    <a:pt x="246500" y="1310342"/>
                  </a:lnTo>
                  <a:lnTo>
                    <a:pt x="247815" y="1310342"/>
                  </a:lnTo>
                  <a:lnTo>
                    <a:pt x="249129" y="1310342"/>
                  </a:lnTo>
                  <a:lnTo>
                    <a:pt x="250444" y="1310342"/>
                  </a:lnTo>
                  <a:lnTo>
                    <a:pt x="251758" y="1310342"/>
                  </a:lnTo>
                  <a:lnTo>
                    <a:pt x="253073" y="1310342"/>
                  </a:lnTo>
                  <a:lnTo>
                    <a:pt x="254387" y="1310342"/>
                  </a:lnTo>
                  <a:lnTo>
                    <a:pt x="255702" y="1266666"/>
                  </a:lnTo>
                  <a:lnTo>
                    <a:pt x="257016" y="1179308"/>
                  </a:lnTo>
                  <a:lnTo>
                    <a:pt x="258331" y="1135631"/>
                  </a:lnTo>
                  <a:lnTo>
                    <a:pt x="259645" y="1222985"/>
                  </a:lnTo>
                  <a:lnTo>
                    <a:pt x="260960" y="1310342"/>
                  </a:lnTo>
                  <a:lnTo>
                    <a:pt x="262274" y="1288502"/>
                  </a:lnTo>
                  <a:lnTo>
                    <a:pt x="263547" y="1222985"/>
                  </a:lnTo>
                  <a:lnTo>
                    <a:pt x="264862" y="1091951"/>
                  </a:lnTo>
                  <a:lnTo>
                    <a:pt x="266176" y="1201149"/>
                  </a:lnTo>
                  <a:lnTo>
                    <a:pt x="267491" y="1048274"/>
                  </a:lnTo>
                  <a:lnTo>
                    <a:pt x="268805" y="1244825"/>
                  </a:lnTo>
                  <a:lnTo>
                    <a:pt x="270120" y="1244825"/>
                  </a:lnTo>
                  <a:lnTo>
                    <a:pt x="271434" y="1004597"/>
                  </a:lnTo>
                  <a:lnTo>
                    <a:pt x="272748" y="1070114"/>
                  </a:lnTo>
                  <a:lnTo>
                    <a:pt x="274063" y="1091951"/>
                  </a:lnTo>
                  <a:lnTo>
                    <a:pt x="275377" y="1135631"/>
                  </a:lnTo>
                  <a:lnTo>
                    <a:pt x="276692" y="982757"/>
                  </a:lnTo>
                  <a:lnTo>
                    <a:pt x="278006" y="1026433"/>
                  </a:lnTo>
                  <a:lnTo>
                    <a:pt x="279321" y="1070114"/>
                  </a:lnTo>
                  <a:lnTo>
                    <a:pt x="280635" y="1091951"/>
                  </a:lnTo>
                  <a:lnTo>
                    <a:pt x="281950" y="1201149"/>
                  </a:lnTo>
                  <a:lnTo>
                    <a:pt x="283223" y="1048274"/>
                  </a:lnTo>
                  <a:lnTo>
                    <a:pt x="284537" y="1004597"/>
                  </a:lnTo>
                  <a:lnTo>
                    <a:pt x="285852" y="1113791"/>
                  </a:lnTo>
                  <a:lnTo>
                    <a:pt x="287166" y="1004597"/>
                  </a:lnTo>
                  <a:lnTo>
                    <a:pt x="288481" y="1048274"/>
                  </a:lnTo>
                  <a:lnTo>
                    <a:pt x="289795" y="1222985"/>
                  </a:lnTo>
                  <a:lnTo>
                    <a:pt x="291110" y="1048274"/>
                  </a:lnTo>
                  <a:lnTo>
                    <a:pt x="292424" y="917240"/>
                  </a:lnTo>
                  <a:lnTo>
                    <a:pt x="293739" y="960916"/>
                  </a:lnTo>
                  <a:lnTo>
                    <a:pt x="295053" y="917240"/>
                  </a:lnTo>
                  <a:lnTo>
                    <a:pt x="296368" y="982757"/>
                  </a:lnTo>
                  <a:lnTo>
                    <a:pt x="297682" y="982757"/>
                  </a:lnTo>
                  <a:lnTo>
                    <a:pt x="298996" y="1048274"/>
                  </a:lnTo>
                  <a:lnTo>
                    <a:pt x="300311" y="808046"/>
                  </a:lnTo>
                  <a:lnTo>
                    <a:pt x="301625" y="786205"/>
                  </a:lnTo>
                  <a:lnTo>
                    <a:pt x="302899" y="1004597"/>
                  </a:lnTo>
                  <a:lnTo>
                    <a:pt x="304213" y="1222985"/>
                  </a:lnTo>
                  <a:lnTo>
                    <a:pt x="305528" y="1113791"/>
                  </a:lnTo>
                  <a:lnTo>
                    <a:pt x="306842" y="1157468"/>
                  </a:lnTo>
                  <a:lnTo>
                    <a:pt x="308156" y="1004597"/>
                  </a:lnTo>
                  <a:lnTo>
                    <a:pt x="309471" y="982757"/>
                  </a:lnTo>
                  <a:lnTo>
                    <a:pt x="310785" y="1026433"/>
                  </a:lnTo>
                  <a:lnTo>
                    <a:pt x="312100" y="939080"/>
                  </a:lnTo>
                  <a:lnTo>
                    <a:pt x="313414" y="829882"/>
                  </a:lnTo>
                  <a:lnTo>
                    <a:pt x="314729" y="1091951"/>
                  </a:lnTo>
                  <a:lnTo>
                    <a:pt x="316043" y="1048274"/>
                  </a:lnTo>
                  <a:lnTo>
                    <a:pt x="317358" y="917240"/>
                  </a:lnTo>
                  <a:lnTo>
                    <a:pt x="318672" y="786205"/>
                  </a:lnTo>
                  <a:lnTo>
                    <a:pt x="319987" y="895399"/>
                  </a:lnTo>
                  <a:lnTo>
                    <a:pt x="321301" y="917240"/>
                  </a:lnTo>
                  <a:lnTo>
                    <a:pt x="322574" y="917240"/>
                  </a:lnTo>
                  <a:lnTo>
                    <a:pt x="323889" y="829882"/>
                  </a:lnTo>
                  <a:lnTo>
                    <a:pt x="325203" y="808046"/>
                  </a:lnTo>
                  <a:lnTo>
                    <a:pt x="326518" y="917240"/>
                  </a:lnTo>
                  <a:lnTo>
                    <a:pt x="327832" y="808046"/>
                  </a:lnTo>
                  <a:lnTo>
                    <a:pt x="329147" y="851723"/>
                  </a:lnTo>
                  <a:lnTo>
                    <a:pt x="330461" y="808046"/>
                  </a:lnTo>
                  <a:lnTo>
                    <a:pt x="331775" y="808046"/>
                  </a:lnTo>
                  <a:lnTo>
                    <a:pt x="333090" y="917240"/>
                  </a:lnTo>
                  <a:lnTo>
                    <a:pt x="334404" y="982757"/>
                  </a:lnTo>
                  <a:lnTo>
                    <a:pt x="335719" y="786205"/>
                  </a:lnTo>
                  <a:lnTo>
                    <a:pt x="337033" y="764365"/>
                  </a:lnTo>
                  <a:lnTo>
                    <a:pt x="338348" y="829882"/>
                  </a:lnTo>
                  <a:lnTo>
                    <a:pt x="339662" y="873563"/>
                  </a:lnTo>
                  <a:lnTo>
                    <a:pt x="340977" y="829882"/>
                  </a:lnTo>
                  <a:lnTo>
                    <a:pt x="342250" y="873563"/>
                  </a:lnTo>
                  <a:lnTo>
                    <a:pt x="343564" y="720688"/>
                  </a:lnTo>
                  <a:lnTo>
                    <a:pt x="344879" y="786205"/>
                  </a:lnTo>
                  <a:lnTo>
                    <a:pt x="346193" y="589654"/>
                  </a:lnTo>
                  <a:lnTo>
                    <a:pt x="347508" y="633331"/>
                  </a:lnTo>
                  <a:lnTo>
                    <a:pt x="348822" y="1026433"/>
                  </a:lnTo>
                  <a:lnTo>
                    <a:pt x="350137" y="720688"/>
                  </a:lnTo>
                  <a:lnTo>
                    <a:pt x="351451" y="698848"/>
                  </a:lnTo>
                  <a:lnTo>
                    <a:pt x="352766" y="698848"/>
                  </a:lnTo>
                  <a:lnTo>
                    <a:pt x="354080" y="851723"/>
                  </a:lnTo>
                  <a:lnTo>
                    <a:pt x="355395" y="786205"/>
                  </a:lnTo>
                  <a:lnTo>
                    <a:pt x="356709" y="1048274"/>
                  </a:lnTo>
                  <a:lnTo>
                    <a:pt x="358023" y="655171"/>
                  </a:lnTo>
                  <a:lnTo>
                    <a:pt x="359338" y="851723"/>
                  </a:lnTo>
                  <a:lnTo>
                    <a:pt x="360652" y="829882"/>
                  </a:lnTo>
                  <a:lnTo>
                    <a:pt x="361926" y="720688"/>
                  </a:lnTo>
                  <a:lnTo>
                    <a:pt x="363240" y="677012"/>
                  </a:lnTo>
                  <a:lnTo>
                    <a:pt x="364555" y="851723"/>
                  </a:lnTo>
                  <a:lnTo>
                    <a:pt x="365869" y="851723"/>
                  </a:lnTo>
                  <a:lnTo>
                    <a:pt x="367183" y="895399"/>
                  </a:lnTo>
                  <a:lnTo>
                    <a:pt x="368498" y="917240"/>
                  </a:lnTo>
                  <a:lnTo>
                    <a:pt x="369812" y="829882"/>
                  </a:lnTo>
                  <a:lnTo>
                    <a:pt x="371127" y="895399"/>
                  </a:lnTo>
                  <a:lnTo>
                    <a:pt x="372441" y="873563"/>
                  </a:lnTo>
                  <a:lnTo>
                    <a:pt x="373756" y="545977"/>
                  </a:lnTo>
                  <a:lnTo>
                    <a:pt x="375070" y="655171"/>
                  </a:lnTo>
                  <a:lnTo>
                    <a:pt x="376385" y="764365"/>
                  </a:lnTo>
                  <a:lnTo>
                    <a:pt x="377699" y="677012"/>
                  </a:lnTo>
                  <a:lnTo>
                    <a:pt x="379014" y="764365"/>
                  </a:lnTo>
                  <a:lnTo>
                    <a:pt x="380328" y="589654"/>
                  </a:lnTo>
                  <a:lnTo>
                    <a:pt x="381601" y="720688"/>
                  </a:lnTo>
                  <a:lnTo>
                    <a:pt x="382916" y="764365"/>
                  </a:lnTo>
                  <a:lnTo>
                    <a:pt x="384230" y="939080"/>
                  </a:lnTo>
                  <a:lnTo>
                    <a:pt x="385545" y="764365"/>
                  </a:lnTo>
                  <a:lnTo>
                    <a:pt x="386859" y="677012"/>
                  </a:lnTo>
                  <a:lnTo>
                    <a:pt x="388174" y="677012"/>
                  </a:lnTo>
                  <a:lnTo>
                    <a:pt x="389488" y="786205"/>
                  </a:lnTo>
                  <a:lnTo>
                    <a:pt x="390802" y="960916"/>
                  </a:lnTo>
                  <a:lnTo>
                    <a:pt x="392117" y="677012"/>
                  </a:lnTo>
                  <a:lnTo>
                    <a:pt x="393431" y="960916"/>
                  </a:lnTo>
                  <a:lnTo>
                    <a:pt x="394746" y="895399"/>
                  </a:lnTo>
                  <a:lnTo>
                    <a:pt x="396060" y="895399"/>
                  </a:lnTo>
                  <a:lnTo>
                    <a:pt x="397375" y="698848"/>
                  </a:lnTo>
                  <a:lnTo>
                    <a:pt x="398689" y="873563"/>
                  </a:lnTo>
                  <a:lnTo>
                    <a:pt x="400004" y="502297"/>
                  </a:lnTo>
                  <a:lnTo>
                    <a:pt x="401277" y="808046"/>
                  </a:lnTo>
                  <a:lnTo>
                    <a:pt x="402591" y="742529"/>
                  </a:lnTo>
                  <a:lnTo>
                    <a:pt x="403906" y="786205"/>
                  </a:lnTo>
                  <a:lnTo>
                    <a:pt x="405220" y="720688"/>
                  </a:lnTo>
                  <a:lnTo>
                    <a:pt x="406535" y="895399"/>
                  </a:lnTo>
                  <a:lnTo>
                    <a:pt x="407849" y="764365"/>
                  </a:lnTo>
                  <a:lnTo>
                    <a:pt x="409164" y="829882"/>
                  </a:lnTo>
                  <a:lnTo>
                    <a:pt x="410478" y="829882"/>
                  </a:lnTo>
                  <a:lnTo>
                    <a:pt x="411793" y="917240"/>
                  </a:lnTo>
                  <a:lnTo>
                    <a:pt x="413107" y="873563"/>
                  </a:lnTo>
                  <a:lnTo>
                    <a:pt x="414422" y="808046"/>
                  </a:lnTo>
                  <a:lnTo>
                    <a:pt x="415736" y="677012"/>
                  </a:lnTo>
                  <a:lnTo>
                    <a:pt x="417050" y="808046"/>
                  </a:lnTo>
                  <a:lnTo>
                    <a:pt x="418365" y="786205"/>
                  </a:lnTo>
                  <a:lnTo>
                    <a:pt x="419679" y="873563"/>
                  </a:lnTo>
                  <a:lnTo>
                    <a:pt x="420953" y="895399"/>
                  </a:lnTo>
                  <a:lnTo>
                    <a:pt x="422267" y="589654"/>
                  </a:lnTo>
                  <a:lnTo>
                    <a:pt x="423582" y="677012"/>
                  </a:lnTo>
                  <a:lnTo>
                    <a:pt x="424896" y="786205"/>
                  </a:lnTo>
                  <a:lnTo>
                    <a:pt x="426210" y="808046"/>
                  </a:lnTo>
                  <a:lnTo>
                    <a:pt x="427525" y="851723"/>
                  </a:lnTo>
                  <a:lnTo>
                    <a:pt x="428839" y="633331"/>
                  </a:lnTo>
                  <a:lnTo>
                    <a:pt x="430154" y="829882"/>
                  </a:lnTo>
                  <a:lnTo>
                    <a:pt x="431468" y="808046"/>
                  </a:lnTo>
                  <a:lnTo>
                    <a:pt x="432783" y="655171"/>
                  </a:lnTo>
                  <a:lnTo>
                    <a:pt x="434097" y="786205"/>
                  </a:lnTo>
                  <a:lnTo>
                    <a:pt x="435412" y="655171"/>
                  </a:lnTo>
                  <a:lnTo>
                    <a:pt x="436726" y="786205"/>
                  </a:lnTo>
                  <a:lnTo>
                    <a:pt x="438041" y="458620"/>
                  </a:lnTo>
                  <a:lnTo>
                    <a:pt x="439355" y="480460"/>
                  </a:lnTo>
                  <a:lnTo>
                    <a:pt x="440628" y="524137"/>
                  </a:lnTo>
                  <a:lnTo>
                    <a:pt x="441943" y="764365"/>
                  </a:lnTo>
                  <a:lnTo>
                    <a:pt x="443257" y="720688"/>
                  </a:lnTo>
                  <a:lnTo>
                    <a:pt x="444572" y="502297"/>
                  </a:lnTo>
                  <a:lnTo>
                    <a:pt x="445886" y="677012"/>
                  </a:lnTo>
                  <a:lnTo>
                    <a:pt x="447201" y="698848"/>
                  </a:lnTo>
                  <a:lnTo>
                    <a:pt x="448515" y="589654"/>
                  </a:lnTo>
                  <a:lnTo>
                    <a:pt x="449829" y="633331"/>
                  </a:lnTo>
                  <a:lnTo>
                    <a:pt x="451144" y="764365"/>
                  </a:lnTo>
                  <a:lnTo>
                    <a:pt x="452458" y="829882"/>
                  </a:lnTo>
                  <a:lnTo>
                    <a:pt x="453773" y="873563"/>
                  </a:lnTo>
                  <a:lnTo>
                    <a:pt x="455087" y="698848"/>
                  </a:lnTo>
                  <a:lnTo>
                    <a:pt x="456402" y="677012"/>
                  </a:lnTo>
                  <a:lnTo>
                    <a:pt x="457716" y="677012"/>
                  </a:lnTo>
                  <a:lnTo>
                    <a:pt x="459031" y="633331"/>
                  </a:lnTo>
                  <a:lnTo>
                    <a:pt x="460345" y="611495"/>
                  </a:lnTo>
                  <a:lnTo>
                    <a:pt x="461618" y="786205"/>
                  </a:lnTo>
                  <a:lnTo>
                    <a:pt x="462933" y="589654"/>
                  </a:lnTo>
                  <a:lnTo>
                    <a:pt x="464247" y="873563"/>
                  </a:lnTo>
                  <a:lnTo>
                    <a:pt x="465562" y="567814"/>
                  </a:lnTo>
                  <a:lnTo>
                    <a:pt x="466876" y="720688"/>
                  </a:lnTo>
                  <a:lnTo>
                    <a:pt x="468191" y="589654"/>
                  </a:lnTo>
                  <a:lnTo>
                    <a:pt x="469505" y="742529"/>
                  </a:lnTo>
                  <a:lnTo>
                    <a:pt x="470820" y="611495"/>
                  </a:lnTo>
                  <a:lnTo>
                    <a:pt x="472134" y="786205"/>
                  </a:lnTo>
                  <a:lnTo>
                    <a:pt x="473449" y="589654"/>
                  </a:lnTo>
                  <a:lnTo>
                    <a:pt x="474763" y="677012"/>
                  </a:lnTo>
                  <a:lnTo>
                    <a:pt x="476077" y="589654"/>
                  </a:lnTo>
                  <a:lnTo>
                    <a:pt x="477392" y="677012"/>
                  </a:lnTo>
                  <a:lnTo>
                    <a:pt x="478706" y="633331"/>
                  </a:lnTo>
                  <a:lnTo>
                    <a:pt x="480021" y="567814"/>
                  </a:lnTo>
                  <a:lnTo>
                    <a:pt x="481294" y="677012"/>
                  </a:lnTo>
                  <a:lnTo>
                    <a:pt x="482609" y="764365"/>
                  </a:lnTo>
                  <a:lnTo>
                    <a:pt x="483923" y="742529"/>
                  </a:lnTo>
                  <a:lnTo>
                    <a:pt x="485237" y="764365"/>
                  </a:lnTo>
                  <a:lnTo>
                    <a:pt x="486552" y="567814"/>
                  </a:lnTo>
                  <a:lnTo>
                    <a:pt x="487866" y="589654"/>
                  </a:lnTo>
                  <a:lnTo>
                    <a:pt x="489181" y="677012"/>
                  </a:lnTo>
                  <a:lnTo>
                    <a:pt x="490495" y="633331"/>
                  </a:lnTo>
                  <a:lnTo>
                    <a:pt x="491810" y="720688"/>
                  </a:lnTo>
                  <a:lnTo>
                    <a:pt x="493124" y="720688"/>
                  </a:lnTo>
                  <a:lnTo>
                    <a:pt x="494439" y="655171"/>
                  </a:lnTo>
                  <a:lnTo>
                    <a:pt x="495753" y="742529"/>
                  </a:lnTo>
                  <a:lnTo>
                    <a:pt x="497068" y="633331"/>
                  </a:lnTo>
                  <a:lnTo>
                    <a:pt x="498382" y="655171"/>
                  </a:lnTo>
                  <a:lnTo>
                    <a:pt x="499696" y="720688"/>
                  </a:lnTo>
                  <a:lnTo>
                    <a:pt x="500970" y="611495"/>
                  </a:lnTo>
                  <a:lnTo>
                    <a:pt x="502284" y="458620"/>
                  </a:lnTo>
                  <a:lnTo>
                    <a:pt x="503599" y="677012"/>
                  </a:lnTo>
                  <a:lnTo>
                    <a:pt x="504913" y="742529"/>
                  </a:lnTo>
                  <a:lnTo>
                    <a:pt x="506228" y="502297"/>
                  </a:lnTo>
                  <a:lnTo>
                    <a:pt x="507542" y="633331"/>
                  </a:lnTo>
                  <a:lnTo>
                    <a:pt x="508856" y="698848"/>
                  </a:lnTo>
                  <a:lnTo>
                    <a:pt x="510171" y="436779"/>
                  </a:lnTo>
                  <a:lnTo>
                    <a:pt x="511485" y="698848"/>
                  </a:lnTo>
                  <a:lnTo>
                    <a:pt x="512800" y="218391"/>
                  </a:lnTo>
                  <a:lnTo>
                    <a:pt x="514114" y="655171"/>
                  </a:lnTo>
                  <a:lnTo>
                    <a:pt x="515429" y="458620"/>
                  </a:lnTo>
                  <a:lnTo>
                    <a:pt x="516743" y="742529"/>
                  </a:lnTo>
                  <a:lnTo>
                    <a:pt x="518058" y="808046"/>
                  </a:lnTo>
                  <a:lnTo>
                    <a:pt x="519372" y="458620"/>
                  </a:lnTo>
                  <a:lnTo>
                    <a:pt x="520645" y="633331"/>
                  </a:lnTo>
                  <a:lnTo>
                    <a:pt x="521960" y="589654"/>
                  </a:lnTo>
                  <a:lnTo>
                    <a:pt x="523274" y="786205"/>
                  </a:lnTo>
                  <a:lnTo>
                    <a:pt x="524589" y="720688"/>
                  </a:lnTo>
                  <a:lnTo>
                    <a:pt x="525903" y="545977"/>
                  </a:lnTo>
                  <a:lnTo>
                    <a:pt x="527218" y="742529"/>
                  </a:lnTo>
                  <a:lnTo>
                    <a:pt x="528532" y="698848"/>
                  </a:lnTo>
                  <a:lnTo>
                    <a:pt x="529847" y="873563"/>
                  </a:lnTo>
                  <a:lnTo>
                    <a:pt x="531161" y="611495"/>
                  </a:lnTo>
                  <a:lnTo>
                    <a:pt x="532476" y="677012"/>
                  </a:lnTo>
                  <a:lnTo>
                    <a:pt x="533790" y="567814"/>
                  </a:lnTo>
                  <a:lnTo>
                    <a:pt x="535104" y="589654"/>
                  </a:lnTo>
                  <a:lnTo>
                    <a:pt x="536419" y="502297"/>
                  </a:lnTo>
                  <a:lnTo>
                    <a:pt x="537733" y="677012"/>
                  </a:lnTo>
                  <a:lnTo>
                    <a:pt x="539048" y="698848"/>
                  </a:lnTo>
                  <a:lnTo>
                    <a:pt x="540321" y="720688"/>
                  </a:lnTo>
                  <a:lnTo>
                    <a:pt x="541636" y="873563"/>
                  </a:lnTo>
                  <a:lnTo>
                    <a:pt x="542950" y="677012"/>
                  </a:lnTo>
                  <a:lnTo>
                    <a:pt x="544264" y="742529"/>
                  </a:lnTo>
                  <a:lnTo>
                    <a:pt x="545579" y="655171"/>
                  </a:lnTo>
                  <a:lnTo>
                    <a:pt x="546893" y="458620"/>
                  </a:lnTo>
                  <a:lnTo>
                    <a:pt x="548208" y="655171"/>
                  </a:lnTo>
                  <a:lnTo>
                    <a:pt x="549522" y="786205"/>
                  </a:lnTo>
                  <a:lnTo>
                    <a:pt x="550837" y="655171"/>
                  </a:lnTo>
                  <a:lnTo>
                    <a:pt x="552151" y="742529"/>
                  </a:lnTo>
                  <a:lnTo>
                    <a:pt x="553466" y="742529"/>
                  </a:lnTo>
                  <a:lnTo>
                    <a:pt x="554780" y="742529"/>
                  </a:lnTo>
                  <a:lnTo>
                    <a:pt x="556095" y="677012"/>
                  </a:lnTo>
                  <a:lnTo>
                    <a:pt x="557409" y="611495"/>
                  </a:lnTo>
                  <a:lnTo>
                    <a:pt x="558724" y="851723"/>
                  </a:lnTo>
                  <a:lnTo>
                    <a:pt x="559997" y="786205"/>
                  </a:lnTo>
                  <a:lnTo>
                    <a:pt x="561311" y="720688"/>
                  </a:lnTo>
                  <a:lnTo>
                    <a:pt x="562626" y="917240"/>
                  </a:lnTo>
                  <a:lnTo>
                    <a:pt x="563940" y="698848"/>
                  </a:lnTo>
                  <a:lnTo>
                    <a:pt x="565255" y="655171"/>
                  </a:lnTo>
                  <a:lnTo>
                    <a:pt x="566569" y="764365"/>
                  </a:lnTo>
                  <a:lnTo>
                    <a:pt x="567884" y="698848"/>
                  </a:lnTo>
                  <a:lnTo>
                    <a:pt x="569198" y="677012"/>
                  </a:lnTo>
                  <a:lnTo>
                    <a:pt x="570512" y="677012"/>
                  </a:lnTo>
                  <a:lnTo>
                    <a:pt x="571827" y="436779"/>
                  </a:lnTo>
                  <a:lnTo>
                    <a:pt x="573141" y="764365"/>
                  </a:lnTo>
                  <a:lnTo>
                    <a:pt x="574456" y="677012"/>
                  </a:lnTo>
                  <a:lnTo>
                    <a:pt x="575770" y="982757"/>
                  </a:lnTo>
                  <a:lnTo>
                    <a:pt x="577085" y="960916"/>
                  </a:lnTo>
                  <a:lnTo>
                    <a:pt x="578399" y="808046"/>
                  </a:lnTo>
                  <a:lnTo>
                    <a:pt x="579672" y="677012"/>
                  </a:lnTo>
                  <a:lnTo>
                    <a:pt x="580987" y="786205"/>
                  </a:lnTo>
                  <a:lnTo>
                    <a:pt x="582301" y="589654"/>
                  </a:lnTo>
                  <a:lnTo>
                    <a:pt x="583616" y="786205"/>
                  </a:lnTo>
                  <a:lnTo>
                    <a:pt x="584930" y="655171"/>
                  </a:lnTo>
                  <a:lnTo>
                    <a:pt x="586245" y="677012"/>
                  </a:lnTo>
                  <a:lnTo>
                    <a:pt x="587559" y="742529"/>
                  </a:lnTo>
                  <a:lnTo>
                    <a:pt x="588874" y="786205"/>
                  </a:lnTo>
                  <a:lnTo>
                    <a:pt x="590188" y="764365"/>
                  </a:lnTo>
                  <a:lnTo>
                    <a:pt x="591503" y="786205"/>
                  </a:lnTo>
                  <a:lnTo>
                    <a:pt x="592817" y="808046"/>
                  </a:lnTo>
                  <a:lnTo>
                    <a:pt x="594131" y="742529"/>
                  </a:lnTo>
                  <a:lnTo>
                    <a:pt x="595446" y="786205"/>
                  </a:lnTo>
                  <a:lnTo>
                    <a:pt x="596760" y="524137"/>
                  </a:lnTo>
                  <a:lnTo>
                    <a:pt x="598075" y="611495"/>
                  </a:lnTo>
                  <a:lnTo>
                    <a:pt x="599348" y="633331"/>
                  </a:lnTo>
                  <a:lnTo>
                    <a:pt x="600663" y="677012"/>
                  </a:lnTo>
                  <a:lnTo>
                    <a:pt x="601977" y="895399"/>
                  </a:lnTo>
                  <a:lnTo>
                    <a:pt x="603291" y="742529"/>
                  </a:lnTo>
                  <a:lnTo>
                    <a:pt x="604606" y="786205"/>
                  </a:lnTo>
                  <a:lnTo>
                    <a:pt x="605920" y="720688"/>
                  </a:lnTo>
                  <a:lnTo>
                    <a:pt x="607235" y="611495"/>
                  </a:lnTo>
                  <a:lnTo>
                    <a:pt x="608549" y="742529"/>
                  </a:lnTo>
                  <a:lnTo>
                    <a:pt x="609864" y="917240"/>
                  </a:lnTo>
                  <a:lnTo>
                    <a:pt x="611178" y="1113791"/>
                  </a:lnTo>
                  <a:lnTo>
                    <a:pt x="612493" y="764365"/>
                  </a:lnTo>
                  <a:lnTo>
                    <a:pt x="613807" y="720688"/>
                  </a:lnTo>
                  <a:lnTo>
                    <a:pt x="615122" y="524137"/>
                  </a:lnTo>
                  <a:lnTo>
                    <a:pt x="616436" y="720688"/>
                  </a:lnTo>
                  <a:lnTo>
                    <a:pt x="617751" y="939080"/>
                  </a:lnTo>
                  <a:lnTo>
                    <a:pt x="619024" y="589654"/>
                  </a:lnTo>
                  <a:lnTo>
                    <a:pt x="620338" y="808046"/>
                  </a:lnTo>
                  <a:lnTo>
                    <a:pt x="621653" y="633331"/>
                  </a:lnTo>
                  <a:lnTo>
                    <a:pt x="622967" y="742529"/>
                  </a:lnTo>
                  <a:lnTo>
                    <a:pt x="624282" y="786205"/>
                  </a:lnTo>
                  <a:lnTo>
                    <a:pt x="625596" y="633331"/>
                  </a:lnTo>
                  <a:lnTo>
                    <a:pt x="626911" y="895399"/>
                  </a:lnTo>
                  <a:lnTo>
                    <a:pt x="628225" y="764365"/>
                  </a:lnTo>
                  <a:lnTo>
                    <a:pt x="629539" y="414943"/>
                  </a:lnTo>
                  <a:lnTo>
                    <a:pt x="630854" y="764365"/>
                  </a:lnTo>
                  <a:lnTo>
                    <a:pt x="632168" y="720688"/>
                  </a:lnTo>
                  <a:lnTo>
                    <a:pt x="633483" y="742529"/>
                  </a:lnTo>
                  <a:lnTo>
                    <a:pt x="634797" y="545977"/>
                  </a:lnTo>
                  <a:lnTo>
                    <a:pt x="636112" y="873563"/>
                  </a:lnTo>
                  <a:lnTo>
                    <a:pt x="637426" y="567814"/>
                  </a:lnTo>
                  <a:lnTo>
                    <a:pt x="638699" y="589654"/>
                  </a:lnTo>
                  <a:lnTo>
                    <a:pt x="640014" y="655171"/>
                  </a:lnTo>
                  <a:lnTo>
                    <a:pt x="641328" y="655171"/>
                  </a:lnTo>
                  <a:lnTo>
                    <a:pt x="642643" y="720688"/>
                  </a:lnTo>
                  <a:lnTo>
                    <a:pt x="643957" y="524137"/>
                  </a:lnTo>
                  <a:lnTo>
                    <a:pt x="645272" y="742529"/>
                  </a:lnTo>
                  <a:lnTo>
                    <a:pt x="646586" y="786205"/>
                  </a:lnTo>
                  <a:lnTo>
                    <a:pt x="647901" y="633331"/>
                  </a:lnTo>
                  <a:lnTo>
                    <a:pt x="649215" y="742529"/>
                  </a:lnTo>
                  <a:lnTo>
                    <a:pt x="650530" y="698848"/>
                  </a:lnTo>
                  <a:lnTo>
                    <a:pt x="651844" y="829882"/>
                  </a:lnTo>
                  <a:lnTo>
                    <a:pt x="653158" y="545977"/>
                  </a:lnTo>
                  <a:lnTo>
                    <a:pt x="654473" y="808046"/>
                  </a:lnTo>
                  <a:lnTo>
                    <a:pt x="655787" y="720688"/>
                  </a:lnTo>
                  <a:lnTo>
                    <a:pt x="657102" y="524137"/>
                  </a:lnTo>
                  <a:lnTo>
                    <a:pt x="658375" y="677012"/>
                  </a:lnTo>
                  <a:lnTo>
                    <a:pt x="659690" y="742529"/>
                  </a:lnTo>
                  <a:lnTo>
                    <a:pt x="661004" y="633331"/>
                  </a:lnTo>
                  <a:lnTo>
                    <a:pt x="662318" y="742529"/>
                  </a:lnTo>
                  <a:lnTo>
                    <a:pt x="663633" y="633331"/>
                  </a:lnTo>
                  <a:lnTo>
                    <a:pt x="664947" y="436779"/>
                  </a:lnTo>
                  <a:lnTo>
                    <a:pt x="666262" y="611495"/>
                  </a:lnTo>
                  <a:lnTo>
                    <a:pt x="667576" y="655171"/>
                  </a:lnTo>
                  <a:lnTo>
                    <a:pt x="668891" y="720688"/>
                  </a:lnTo>
                  <a:lnTo>
                    <a:pt x="670205" y="786205"/>
                  </a:lnTo>
                  <a:lnTo>
                    <a:pt x="671520" y="808046"/>
                  </a:lnTo>
                  <a:lnTo>
                    <a:pt x="672834" y="655171"/>
                  </a:lnTo>
                  <a:lnTo>
                    <a:pt x="674149" y="829882"/>
                  </a:lnTo>
                  <a:lnTo>
                    <a:pt x="675463" y="655171"/>
                  </a:lnTo>
                  <a:lnTo>
                    <a:pt x="676778" y="611495"/>
                  </a:lnTo>
                  <a:lnTo>
                    <a:pt x="678092" y="655171"/>
                  </a:lnTo>
                  <a:lnTo>
                    <a:pt x="679365" y="327586"/>
                  </a:lnTo>
                  <a:lnTo>
                    <a:pt x="680680" y="545977"/>
                  </a:lnTo>
                  <a:lnTo>
                    <a:pt x="681994" y="567814"/>
                  </a:lnTo>
                  <a:lnTo>
                    <a:pt x="683309" y="567814"/>
                  </a:lnTo>
                  <a:lnTo>
                    <a:pt x="684623" y="589654"/>
                  </a:lnTo>
                  <a:lnTo>
                    <a:pt x="685938" y="458620"/>
                  </a:lnTo>
                  <a:lnTo>
                    <a:pt x="687252" y="655171"/>
                  </a:lnTo>
                  <a:lnTo>
                    <a:pt x="688566" y="589654"/>
                  </a:lnTo>
                  <a:lnTo>
                    <a:pt x="689881" y="545977"/>
                  </a:lnTo>
                  <a:lnTo>
                    <a:pt x="691195" y="611495"/>
                  </a:lnTo>
                  <a:lnTo>
                    <a:pt x="692510" y="349426"/>
                  </a:lnTo>
                  <a:lnTo>
                    <a:pt x="693824" y="305746"/>
                  </a:lnTo>
                  <a:lnTo>
                    <a:pt x="695139" y="414943"/>
                  </a:lnTo>
                  <a:lnTo>
                    <a:pt x="696453" y="436779"/>
                  </a:lnTo>
                  <a:lnTo>
                    <a:pt x="697768" y="283908"/>
                  </a:lnTo>
                  <a:lnTo>
                    <a:pt x="699041" y="480460"/>
                  </a:lnTo>
                  <a:lnTo>
                    <a:pt x="700355" y="589654"/>
                  </a:lnTo>
                  <a:lnTo>
                    <a:pt x="701670" y="633331"/>
                  </a:lnTo>
                  <a:lnTo>
                    <a:pt x="702984" y="589654"/>
                  </a:lnTo>
                  <a:lnTo>
                    <a:pt x="704299" y="655171"/>
                  </a:lnTo>
                  <a:lnTo>
                    <a:pt x="705613" y="393103"/>
                  </a:lnTo>
                  <a:lnTo>
                    <a:pt x="706928" y="545977"/>
                  </a:lnTo>
                  <a:lnTo>
                    <a:pt x="708242" y="545977"/>
                  </a:lnTo>
                  <a:lnTo>
                    <a:pt x="709557" y="611495"/>
                  </a:lnTo>
                  <a:lnTo>
                    <a:pt x="710871" y="414943"/>
                  </a:lnTo>
                  <a:lnTo>
                    <a:pt x="712185" y="545977"/>
                  </a:lnTo>
                  <a:lnTo>
                    <a:pt x="713500" y="305746"/>
                  </a:lnTo>
                  <a:lnTo>
                    <a:pt x="714814" y="218391"/>
                  </a:lnTo>
                  <a:lnTo>
                    <a:pt x="716129" y="87356"/>
                  </a:lnTo>
                  <a:lnTo>
                    <a:pt x="717443" y="480460"/>
                  </a:lnTo>
                  <a:lnTo>
                    <a:pt x="718717" y="458620"/>
                  </a:lnTo>
                  <a:lnTo>
                    <a:pt x="720031" y="655171"/>
                  </a:lnTo>
                  <a:lnTo>
                    <a:pt x="721345" y="611495"/>
                  </a:lnTo>
                  <a:lnTo>
                    <a:pt x="722660" y="589654"/>
                  </a:lnTo>
                  <a:lnTo>
                    <a:pt x="723974" y="349426"/>
                  </a:lnTo>
                  <a:lnTo>
                    <a:pt x="725289" y="633331"/>
                  </a:lnTo>
                  <a:lnTo>
                    <a:pt x="726603" y="677012"/>
                  </a:lnTo>
                  <a:lnTo>
                    <a:pt x="727918" y="393103"/>
                  </a:lnTo>
                  <a:lnTo>
                    <a:pt x="729232" y="327586"/>
                  </a:lnTo>
                  <a:lnTo>
                    <a:pt x="730547" y="502297"/>
                  </a:lnTo>
                  <a:lnTo>
                    <a:pt x="731861" y="545977"/>
                  </a:lnTo>
                  <a:lnTo>
                    <a:pt x="733176" y="589654"/>
                  </a:lnTo>
                  <a:lnTo>
                    <a:pt x="734490" y="545977"/>
                  </a:lnTo>
                  <a:lnTo>
                    <a:pt x="735805" y="589654"/>
                  </a:lnTo>
                  <a:lnTo>
                    <a:pt x="737119" y="436779"/>
                  </a:lnTo>
                  <a:lnTo>
                    <a:pt x="738392" y="196551"/>
                  </a:lnTo>
                  <a:lnTo>
                    <a:pt x="739707" y="480460"/>
                  </a:lnTo>
                  <a:lnTo>
                    <a:pt x="741021" y="589654"/>
                  </a:lnTo>
                  <a:lnTo>
                    <a:pt x="742336" y="414943"/>
                  </a:lnTo>
                  <a:lnTo>
                    <a:pt x="743650" y="371262"/>
                  </a:lnTo>
                  <a:lnTo>
                    <a:pt x="744965" y="502297"/>
                  </a:lnTo>
                  <a:lnTo>
                    <a:pt x="746279" y="393103"/>
                  </a:lnTo>
                  <a:lnTo>
                    <a:pt x="747593" y="414943"/>
                  </a:lnTo>
                  <a:lnTo>
                    <a:pt x="748908" y="196551"/>
                  </a:lnTo>
                  <a:lnTo>
                    <a:pt x="750222" y="502297"/>
                  </a:lnTo>
                  <a:lnTo>
                    <a:pt x="751537" y="611495"/>
                  </a:lnTo>
                  <a:lnTo>
                    <a:pt x="752851" y="152873"/>
                  </a:lnTo>
                  <a:lnTo>
                    <a:pt x="754166" y="349426"/>
                  </a:lnTo>
                  <a:lnTo>
                    <a:pt x="755480" y="633331"/>
                  </a:lnTo>
                  <a:lnTo>
                    <a:pt x="756795" y="349426"/>
                  </a:lnTo>
                  <a:lnTo>
                    <a:pt x="758068" y="414943"/>
                  </a:lnTo>
                  <a:lnTo>
                    <a:pt x="759382" y="240229"/>
                  </a:lnTo>
                  <a:lnTo>
                    <a:pt x="760697" y="458620"/>
                  </a:lnTo>
                  <a:lnTo>
                    <a:pt x="762011" y="480460"/>
                  </a:lnTo>
                  <a:lnTo>
                    <a:pt x="763326" y="567814"/>
                  </a:lnTo>
                  <a:lnTo>
                    <a:pt x="764640" y="371262"/>
                  </a:lnTo>
                  <a:lnTo>
                    <a:pt x="765955" y="458620"/>
                  </a:lnTo>
                  <a:lnTo>
                    <a:pt x="767269" y="0"/>
                  </a:lnTo>
                  <a:lnTo>
                    <a:pt x="768584" y="480460"/>
                  </a:lnTo>
                  <a:lnTo>
                    <a:pt x="769898" y="436779"/>
                  </a:lnTo>
                  <a:lnTo>
                    <a:pt x="771212" y="545977"/>
                  </a:lnTo>
                  <a:lnTo>
                    <a:pt x="772527" y="414943"/>
                  </a:lnTo>
                  <a:lnTo>
                    <a:pt x="773841" y="458620"/>
                  </a:lnTo>
                  <a:lnTo>
                    <a:pt x="775156" y="349426"/>
                  </a:lnTo>
                  <a:lnTo>
                    <a:pt x="776470" y="480460"/>
                  </a:lnTo>
                  <a:lnTo>
                    <a:pt x="777744" y="393103"/>
                  </a:lnTo>
                  <a:lnTo>
                    <a:pt x="779058" y="742529"/>
                  </a:lnTo>
                  <a:lnTo>
                    <a:pt x="780372" y="458620"/>
                  </a:lnTo>
                  <a:lnTo>
                    <a:pt x="781687" y="305746"/>
                  </a:lnTo>
                  <a:lnTo>
                    <a:pt x="783001" y="262068"/>
                  </a:lnTo>
                  <a:lnTo>
                    <a:pt x="784316" y="152873"/>
                  </a:lnTo>
                  <a:lnTo>
                    <a:pt x="785630" y="545977"/>
                  </a:lnTo>
                  <a:lnTo>
                    <a:pt x="786945" y="240229"/>
                  </a:lnTo>
                  <a:lnTo>
                    <a:pt x="788259" y="371262"/>
                  </a:lnTo>
                  <a:lnTo>
                    <a:pt x="789574" y="393103"/>
                  </a:lnTo>
                  <a:lnTo>
                    <a:pt x="790888" y="480460"/>
                  </a:lnTo>
                  <a:lnTo>
                    <a:pt x="792203" y="502297"/>
                  </a:lnTo>
                  <a:lnTo>
                    <a:pt x="793517" y="524137"/>
                  </a:lnTo>
                  <a:lnTo>
                    <a:pt x="794832" y="611495"/>
                  </a:lnTo>
                  <a:lnTo>
                    <a:pt x="796146" y="436779"/>
                  </a:lnTo>
                  <a:lnTo>
                    <a:pt x="797419" y="567814"/>
                  </a:lnTo>
                  <a:lnTo>
                    <a:pt x="798734" y="327586"/>
                  </a:lnTo>
                  <a:lnTo>
                    <a:pt x="800048" y="393103"/>
                  </a:lnTo>
                  <a:lnTo>
                    <a:pt x="801363" y="218391"/>
                  </a:lnTo>
                  <a:lnTo>
                    <a:pt x="802677" y="414943"/>
                  </a:lnTo>
                  <a:lnTo>
                    <a:pt x="803992" y="371262"/>
                  </a:lnTo>
                  <a:lnTo>
                    <a:pt x="805306" y="677012"/>
                  </a:lnTo>
                  <a:lnTo>
                    <a:pt x="806620" y="327586"/>
                  </a:lnTo>
                  <a:lnTo>
                    <a:pt x="807935" y="524137"/>
                  </a:lnTo>
                  <a:lnTo>
                    <a:pt x="809249" y="567814"/>
                  </a:lnTo>
                  <a:lnTo>
                    <a:pt x="810564" y="414943"/>
                  </a:lnTo>
                  <a:lnTo>
                    <a:pt x="811878" y="655171"/>
                  </a:lnTo>
                  <a:lnTo>
                    <a:pt x="813193" y="677012"/>
                  </a:lnTo>
                  <a:lnTo>
                    <a:pt x="814507" y="567814"/>
                  </a:lnTo>
                  <a:lnTo>
                    <a:pt x="815822" y="720688"/>
                  </a:lnTo>
                  <a:lnTo>
                    <a:pt x="817095" y="611495"/>
                  </a:lnTo>
                  <a:lnTo>
                    <a:pt x="818409" y="480460"/>
                  </a:lnTo>
                  <a:lnTo>
                    <a:pt x="819724" y="305746"/>
                  </a:lnTo>
                  <a:lnTo>
                    <a:pt x="821038" y="524137"/>
                  </a:lnTo>
                  <a:lnTo>
                    <a:pt x="822353" y="764365"/>
                  </a:lnTo>
                  <a:lnTo>
                    <a:pt x="823667" y="764365"/>
                  </a:lnTo>
                  <a:lnTo>
                    <a:pt x="824982" y="502297"/>
                  </a:lnTo>
                  <a:lnTo>
                    <a:pt x="826296" y="611495"/>
                  </a:lnTo>
                  <a:lnTo>
                    <a:pt x="827611" y="545977"/>
                  </a:lnTo>
                  <a:lnTo>
                    <a:pt x="828925" y="480460"/>
                  </a:lnTo>
                  <a:lnTo>
                    <a:pt x="830239" y="524137"/>
                  </a:lnTo>
                  <a:lnTo>
                    <a:pt x="831554" y="698848"/>
                  </a:lnTo>
                  <a:lnTo>
                    <a:pt x="832868" y="305746"/>
                  </a:lnTo>
                  <a:lnTo>
                    <a:pt x="834183" y="480460"/>
                  </a:lnTo>
                  <a:lnTo>
                    <a:pt x="835497" y="480460"/>
                  </a:lnTo>
                  <a:lnTo>
                    <a:pt x="836771" y="393103"/>
                  </a:lnTo>
                  <a:lnTo>
                    <a:pt x="838085" y="371262"/>
                  </a:lnTo>
                  <a:lnTo>
                    <a:pt x="839400" y="393103"/>
                  </a:lnTo>
                  <a:lnTo>
                    <a:pt x="840714" y="589654"/>
                  </a:lnTo>
                  <a:lnTo>
                    <a:pt x="842028" y="305746"/>
                  </a:lnTo>
                  <a:lnTo>
                    <a:pt x="843343" y="174712"/>
                  </a:lnTo>
                  <a:lnTo>
                    <a:pt x="844657" y="698848"/>
                  </a:lnTo>
                  <a:lnTo>
                    <a:pt x="845972" y="262068"/>
                  </a:lnTo>
                  <a:lnTo>
                    <a:pt x="847286" y="524137"/>
                  </a:lnTo>
                  <a:lnTo>
                    <a:pt x="848601" y="393103"/>
                  </a:lnTo>
                  <a:lnTo>
                    <a:pt x="849915" y="371262"/>
                  </a:lnTo>
                  <a:lnTo>
                    <a:pt x="851230" y="393103"/>
                  </a:lnTo>
                  <a:lnTo>
                    <a:pt x="852544" y="436779"/>
                  </a:lnTo>
                  <a:lnTo>
                    <a:pt x="853859" y="393103"/>
                  </a:lnTo>
                  <a:lnTo>
                    <a:pt x="855173" y="611495"/>
                  </a:lnTo>
                  <a:lnTo>
                    <a:pt x="856446" y="349426"/>
                  </a:lnTo>
                  <a:lnTo>
                    <a:pt x="857761" y="414943"/>
                  </a:lnTo>
                  <a:lnTo>
                    <a:pt x="859075" y="218391"/>
                  </a:lnTo>
                  <a:lnTo>
                    <a:pt x="860390" y="480460"/>
                  </a:lnTo>
                  <a:lnTo>
                    <a:pt x="861704" y="218391"/>
                  </a:lnTo>
                  <a:lnTo>
                    <a:pt x="863019" y="589654"/>
                  </a:lnTo>
                  <a:lnTo>
                    <a:pt x="864333" y="327586"/>
                  </a:lnTo>
                  <a:lnTo>
                    <a:pt x="865647" y="393103"/>
                  </a:lnTo>
                  <a:lnTo>
                    <a:pt x="866962" y="480460"/>
                  </a:lnTo>
                  <a:lnTo>
                    <a:pt x="868276" y="414943"/>
                  </a:lnTo>
                  <a:lnTo>
                    <a:pt x="869591" y="283908"/>
                  </a:lnTo>
                  <a:lnTo>
                    <a:pt x="870905" y="393103"/>
                  </a:lnTo>
                  <a:lnTo>
                    <a:pt x="872220" y="458620"/>
                  </a:lnTo>
                  <a:lnTo>
                    <a:pt x="873534" y="174712"/>
                  </a:lnTo>
                  <a:lnTo>
                    <a:pt x="874849" y="305746"/>
                  </a:lnTo>
                  <a:lnTo>
                    <a:pt x="876163" y="414943"/>
                  </a:lnTo>
                  <a:lnTo>
                    <a:pt x="877436" y="480460"/>
                  </a:lnTo>
                  <a:lnTo>
                    <a:pt x="878751" y="174712"/>
                  </a:lnTo>
                  <a:lnTo>
                    <a:pt x="880065" y="218391"/>
                  </a:lnTo>
                  <a:lnTo>
                    <a:pt x="881380" y="371262"/>
                  </a:lnTo>
                  <a:lnTo>
                    <a:pt x="882694" y="327586"/>
                  </a:lnTo>
                  <a:lnTo>
                    <a:pt x="884009" y="567814"/>
                  </a:lnTo>
                  <a:lnTo>
                    <a:pt x="885323" y="436779"/>
                  </a:lnTo>
                  <a:lnTo>
                    <a:pt x="886638" y="567814"/>
                  </a:lnTo>
                  <a:lnTo>
                    <a:pt x="887952" y="480460"/>
                  </a:lnTo>
                  <a:lnTo>
                    <a:pt x="889266" y="305746"/>
                  </a:lnTo>
                  <a:lnTo>
                    <a:pt x="890581" y="240229"/>
                  </a:lnTo>
                  <a:lnTo>
                    <a:pt x="891895" y="458620"/>
                  </a:lnTo>
                  <a:lnTo>
                    <a:pt x="893210" y="262068"/>
                  </a:lnTo>
                  <a:lnTo>
                    <a:pt x="894524" y="589654"/>
                  </a:lnTo>
                  <a:lnTo>
                    <a:pt x="895839" y="611495"/>
                  </a:lnTo>
                  <a:lnTo>
                    <a:pt x="897112" y="283908"/>
                  </a:lnTo>
                  <a:lnTo>
                    <a:pt x="898427" y="436779"/>
                  </a:lnTo>
                  <a:lnTo>
                    <a:pt x="899741" y="305746"/>
                  </a:lnTo>
                  <a:lnTo>
                    <a:pt x="901055" y="349426"/>
                  </a:lnTo>
                  <a:lnTo>
                    <a:pt x="902370" y="349426"/>
                  </a:lnTo>
                  <a:lnTo>
                    <a:pt x="903684" y="436779"/>
                  </a:lnTo>
                  <a:lnTo>
                    <a:pt x="904999" y="262068"/>
                  </a:lnTo>
                  <a:lnTo>
                    <a:pt x="906313" y="414943"/>
                  </a:lnTo>
                  <a:lnTo>
                    <a:pt x="907628" y="436779"/>
                  </a:lnTo>
                  <a:lnTo>
                    <a:pt x="908942" y="480460"/>
                  </a:lnTo>
                  <a:lnTo>
                    <a:pt x="910257" y="262068"/>
                  </a:lnTo>
                  <a:lnTo>
                    <a:pt x="911571" y="240229"/>
                  </a:lnTo>
                  <a:lnTo>
                    <a:pt x="912886" y="393103"/>
                  </a:lnTo>
                  <a:lnTo>
                    <a:pt x="914200" y="196551"/>
                  </a:lnTo>
                  <a:lnTo>
                    <a:pt x="915514" y="218391"/>
                  </a:lnTo>
                  <a:lnTo>
                    <a:pt x="916788" y="458620"/>
                  </a:lnTo>
                  <a:lnTo>
                    <a:pt x="918102" y="458620"/>
                  </a:lnTo>
                  <a:lnTo>
                    <a:pt x="919417" y="240229"/>
                  </a:lnTo>
                  <a:lnTo>
                    <a:pt x="920731" y="414943"/>
                  </a:lnTo>
                  <a:lnTo>
                    <a:pt x="922046" y="567814"/>
                  </a:lnTo>
                  <a:lnTo>
                    <a:pt x="923360" y="371262"/>
                  </a:lnTo>
                  <a:lnTo>
                    <a:pt x="924674" y="611495"/>
                  </a:lnTo>
                  <a:lnTo>
                    <a:pt x="925989" y="677012"/>
                  </a:lnTo>
                  <a:lnTo>
                    <a:pt x="927303" y="720688"/>
                  </a:lnTo>
                  <a:lnTo>
                    <a:pt x="928618" y="502297"/>
                  </a:lnTo>
                  <a:lnTo>
                    <a:pt x="929932" y="524137"/>
                  </a:lnTo>
                  <a:lnTo>
                    <a:pt x="931247" y="240229"/>
                  </a:lnTo>
                  <a:lnTo>
                    <a:pt x="932561" y="524137"/>
                  </a:lnTo>
                  <a:lnTo>
                    <a:pt x="933876" y="414943"/>
                  </a:lnTo>
                  <a:lnTo>
                    <a:pt x="935190" y="589654"/>
                  </a:lnTo>
                  <a:lnTo>
                    <a:pt x="936463" y="633331"/>
                  </a:lnTo>
                  <a:lnTo>
                    <a:pt x="937778" y="589654"/>
                  </a:lnTo>
                  <a:lnTo>
                    <a:pt x="939092" y="786205"/>
                  </a:lnTo>
                  <a:lnTo>
                    <a:pt x="940407" y="764365"/>
                  </a:lnTo>
                  <a:lnTo>
                    <a:pt x="941721" y="786205"/>
                  </a:lnTo>
                  <a:lnTo>
                    <a:pt x="943036" y="677012"/>
                  </a:lnTo>
                  <a:lnTo>
                    <a:pt x="944350" y="742529"/>
                  </a:lnTo>
                  <a:lnTo>
                    <a:pt x="945665" y="524137"/>
                  </a:lnTo>
                  <a:lnTo>
                    <a:pt x="946979" y="611495"/>
                  </a:lnTo>
                  <a:lnTo>
                    <a:pt x="948293" y="786205"/>
                  </a:lnTo>
                  <a:lnTo>
                    <a:pt x="949608" y="480460"/>
                  </a:lnTo>
                  <a:lnTo>
                    <a:pt x="950922" y="458620"/>
                  </a:lnTo>
                  <a:lnTo>
                    <a:pt x="952237" y="524137"/>
                  </a:lnTo>
                  <a:lnTo>
                    <a:pt x="953551" y="589654"/>
                  </a:lnTo>
                  <a:lnTo>
                    <a:pt x="954866" y="808046"/>
                  </a:lnTo>
                  <a:lnTo>
                    <a:pt x="956139" y="567814"/>
                  </a:lnTo>
                  <a:lnTo>
                    <a:pt x="957454" y="480460"/>
                  </a:lnTo>
                  <a:lnTo>
                    <a:pt x="958768" y="764365"/>
                  </a:lnTo>
                  <a:lnTo>
                    <a:pt x="960082" y="720688"/>
                  </a:lnTo>
                  <a:lnTo>
                    <a:pt x="961397" y="611495"/>
                  </a:lnTo>
                  <a:lnTo>
                    <a:pt x="962711" y="567814"/>
                  </a:lnTo>
                  <a:lnTo>
                    <a:pt x="964026" y="567814"/>
                  </a:lnTo>
                  <a:lnTo>
                    <a:pt x="965340" y="808046"/>
                  </a:lnTo>
                  <a:lnTo>
                    <a:pt x="966655" y="698848"/>
                  </a:lnTo>
                  <a:lnTo>
                    <a:pt x="967969" y="414943"/>
                  </a:lnTo>
                  <a:lnTo>
                    <a:pt x="969284" y="611495"/>
                  </a:lnTo>
                  <a:lnTo>
                    <a:pt x="970598" y="524137"/>
                  </a:lnTo>
                  <a:lnTo>
                    <a:pt x="971913" y="808046"/>
                  </a:lnTo>
                  <a:lnTo>
                    <a:pt x="973227" y="960916"/>
                  </a:lnTo>
                  <a:lnTo>
                    <a:pt x="974541" y="851723"/>
                  </a:lnTo>
                  <a:lnTo>
                    <a:pt x="975815" y="567814"/>
                  </a:lnTo>
                  <a:lnTo>
                    <a:pt x="977129" y="851723"/>
                  </a:lnTo>
                  <a:lnTo>
                    <a:pt x="978444" y="567814"/>
                  </a:lnTo>
                  <a:lnTo>
                    <a:pt x="979758" y="655171"/>
                  </a:lnTo>
                  <a:lnTo>
                    <a:pt x="981073" y="742529"/>
                  </a:lnTo>
                  <a:lnTo>
                    <a:pt x="982387" y="371262"/>
                  </a:lnTo>
                  <a:lnTo>
                    <a:pt x="983701" y="502297"/>
                  </a:lnTo>
                  <a:lnTo>
                    <a:pt x="985016" y="567814"/>
                  </a:lnTo>
                  <a:lnTo>
                    <a:pt x="986330" y="611495"/>
                  </a:lnTo>
                  <a:lnTo>
                    <a:pt x="987645" y="677012"/>
                  </a:lnTo>
                  <a:lnTo>
                    <a:pt x="988959" y="720688"/>
                  </a:lnTo>
                  <a:lnTo>
                    <a:pt x="990274" y="633331"/>
                  </a:lnTo>
                  <a:lnTo>
                    <a:pt x="991588" y="698848"/>
                  </a:lnTo>
                  <a:lnTo>
                    <a:pt x="992903" y="589654"/>
                  </a:lnTo>
                  <a:lnTo>
                    <a:pt x="994217" y="567814"/>
                  </a:lnTo>
                  <a:lnTo>
                    <a:pt x="995491" y="436779"/>
                  </a:lnTo>
                  <a:lnTo>
                    <a:pt x="996805" y="633331"/>
                  </a:lnTo>
                  <a:lnTo>
                    <a:pt x="998119" y="567814"/>
                  </a:lnTo>
                  <a:lnTo>
                    <a:pt x="999434" y="808046"/>
                  </a:lnTo>
                  <a:lnTo>
                    <a:pt x="1000748" y="786205"/>
                  </a:lnTo>
                  <a:lnTo>
                    <a:pt x="1002063" y="720688"/>
                  </a:lnTo>
                  <a:lnTo>
                    <a:pt x="1003377" y="698848"/>
                  </a:lnTo>
                  <a:lnTo>
                    <a:pt x="1004692" y="545977"/>
                  </a:lnTo>
                  <a:lnTo>
                    <a:pt x="1006006" y="786205"/>
                  </a:lnTo>
                  <a:lnTo>
                    <a:pt x="1007320" y="742529"/>
                  </a:lnTo>
                  <a:lnTo>
                    <a:pt x="1008635" y="655171"/>
                  </a:lnTo>
                  <a:lnTo>
                    <a:pt x="1009949" y="633331"/>
                  </a:lnTo>
                  <a:lnTo>
                    <a:pt x="1011264" y="873563"/>
                  </a:lnTo>
                  <a:lnTo>
                    <a:pt x="1012578" y="873563"/>
                  </a:lnTo>
                  <a:lnTo>
                    <a:pt x="1013893" y="698848"/>
                  </a:lnTo>
                  <a:lnTo>
                    <a:pt x="1015166" y="786205"/>
                  </a:lnTo>
                  <a:lnTo>
                    <a:pt x="1016481" y="873563"/>
                  </a:lnTo>
                  <a:lnTo>
                    <a:pt x="1017795" y="720688"/>
                  </a:lnTo>
                  <a:lnTo>
                    <a:pt x="1019110" y="742529"/>
                  </a:lnTo>
                  <a:lnTo>
                    <a:pt x="1020424" y="786205"/>
                  </a:lnTo>
                  <a:lnTo>
                    <a:pt x="1021738" y="786205"/>
                  </a:lnTo>
                  <a:lnTo>
                    <a:pt x="1023053" y="655171"/>
                  </a:lnTo>
                  <a:lnTo>
                    <a:pt x="1024367" y="786205"/>
                  </a:lnTo>
                  <a:lnTo>
                    <a:pt x="1025682" y="611495"/>
                  </a:lnTo>
                  <a:lnTo>
                    <a:pt x="1026996" y="633331"/>
                  </a:lnTo>
                  <a:lnTo>
                    <a:pt x="1028311" y="808046"/>
                  </a:lnTo>
                  <a:lnTo>
                    <a:pt x="1029625" y="633331"/>
                  </a:lnTo>
                  <a:lnTo>
                    <a:pt x="1030940" y="698848"/>
                  </a:lnTo>
                  <a:lnTo>
                    <a:pt x="1032254" y="698848"/>
                  </a:lnTo>
                  <a:lnTo>
                    <a:pt x="1033568" y="851723"/>
                  </a:lnTo>
                  <a:lnTo>
                    <a:pt x="1034842" y="873563"/>
                  </a:lnTo>
                  <a:lnTo>
                    <a:pt x="1036156" y="764365"/>
                  </a:lnTo>
                  <a:lnTo>
                    <a:pt x="1037471" y="698848"/>
                  </a:lnTo>
                  <a:lnTo>
                    <a:pt x="1038785" y="764365"/>
                  </a:lnTo>
                  <a:lnTo>
                    <a:pt x="1040100" y="764365"/>
                  </a:lnTo>
                  <a:lnTo>
                    <a:pt x="1041414" y="677012"/>
                  </a:lnTo>
                  <a:lnTo>
                    <a:pt x="1042729" y="917240"/>
                  </a:lnTo>
                  <a:lnTo>
                    <a:pt x="1044043" y="1026433"/>
                  </a:lnTo>
                  <a:lnTo>
                    <a:pt x="1045357" y="1288502"/>
                  </a:lnTo>
                  <a:lnTo>
                    <a:pt x="1046672" y="1179308"/>
                  </a:lnTo>
                  <a:lnTo>
                    <a:pt x="1047986" y="1288502"/>
                  </a:lnTo>
                  <a:lnTo>
                    <a:pt x="1049301" y="1244825"/>
                  </a:lnTo>
                  <a:lnTo>
                    <a:pt x="1050615" y="1244825"/>
                  </a:lnTo>
                  <a:lnTo>
                    <a:pt x="1051930" y="1288502"/>
                  </a:lnTo>
                  <a:lnTo>
                    <a:pt x="1053245" y="1244825"/>
                  </a:lnTo>
                  <a:lnTo>
                    <a:pt x="1054517" y="1266666"/>
                  </a:lnTo>
                  <a:lnTo>
                    <a:pt x="1055832" y="1310342"/>
                  </a:lnTo>
                  <a:lnTo>
                    <a:pt x="1057147" y="1266666"/>
                  </a:lnTo>
                  <a:lnTo>
                    <a:pt x="1058461" y="1288502"/>
                  </a:lnTo>
                  <a:lnTo>
                    <a:pt x="1059775" y="1266666"/>
                  </a:lnTo>
                  <a:lnTo>
                    <a:pt x="1061090" y="1244825"/>
                  </a:lnTo>
                  <a:lnTo>
                    <a:pt x="1062405" y="1222985"/>
                  </a:lnTo>
                  <a:lnTo>
                    <a:pt x="1063719" y="1244825"/>
                  </a:lnTo>
                  <a:lnTo>
                    <a:pt x="1065033" y="1288502"/>
                  </a:lnTo>
                  <a:lnTo>
                    <a:pt x="1066348" y="1266666"/>
                  </a:lnTo>
                  <a:lnTo>
                    <a:pt x="1067662" y="1288502"/>
                  </a:lnTo>
                  <a:lnTo>
                    <a:pt x="1068976" y="1266666"/>
                  </a:lnTo>
                  <a:lnTo>
                    <a:pt x="1070291" y="1266666"/>
                  </a:lnTo>
                  <a:lnTo>
                    <a:pt x="1071606" y="1288502"/>
                  </a:lnTo>
                  <a:lnTo>
                    <a:pt x="1072920" y="1288502"/>
                  </a:lnTo>
                  <a:lnTo>
                    <a:pt x="1074234" y="1244825"/>
                  </a:lnTo>
                  <a:lnTo>
                    <a:pt x="1075508" y="1288502"/>
                  </a:lnTo>
                  <a:lnTo>
                    <a:pt x="1076823" y="1310342"/>
                  </a:lnTo>
                  <a:lnTo>
                    <a:pt x="1078136" y="1310342"/>
                  </a:lnTo>
                  <a:lnTo>
                    <a:pt x="1079451" y="1310342"/>
                  </a:lnTo>
                  <a:lnTo>
                    <a:pt x="1080766" y="1288502"/>
                  </a:lnTo>
                  <a:lnTo>
                    <a:pt x="1082080" y="1288502"/>
                  </a:lnTo>
                  <a:lnTo>
                    <a:pt x="1083394" y="1288502"/>
                  </a:lnTo>
                  <a:lnTo>
                    <a:pt x="1084709" y="1244825"/>
                  </a:lnTo>
                  <a:lnTo>
                    <a:pt x="1086024" y="1266666"/>
                  </a:lnTo>
                  <a:lnTo>
                    <a:pt x="1087338" y="1288502"/>
                  </a:lnTo>
                  <a:lnTo>
                    <a:pt x="1088652" y="1288502"/>
                  </a:lnTo>
                  <a:lnTo>
                    <a:pt x="1089967" y="1288502"/>
                  </a:lnTo>
                  <a:lnTo>
                    <a:pt x="1091281" y="1222985"/>
                  </a:lnTo>
                  <a:lnTo>
                    <a:pt x="1092596" y="1288502"/>
                  </a:lnTo>
                  <a:lnTo>
                    <a:pt x="1093910" y="1310342"/>
                  </a:lnTo>
                  <a:lnTo>
                    <a:pt x="1095184" y="1310342"/>
                  </a:lnTo>
                  <a:lnTo>
                    <a:pt x="1096498" y="1244825"/>
                  </a:lnTo>
                  <a:lnTo>
                    <a:pt x="1097812" y="1310342"/>
                  </a:lnTo>
                  <a:lnTo>
                    <a:pt x="1099127" y="1288502"/>
                  </a:lnTo>
                  <a:lnTo>
                    <a:pt x="1100442" y="1310342"/>
                  </a:lnTo>
                  <a:lnTo>
                    <a:pt x="1101756" y="1310342"/>
                  </a:lnTo>
                  <a:lnTo>
                    <a:pt x="1103070" y="1266666"/>
                  </a:lnTo>
                  <a:lnTo>
                    <a:pt x="1104385" y="1310342"/>
                  </a:lnTo>
                  <a:lnTo>
                    <a:pt x="1105699" y="1288502"/>
                  </a:lnTo>
                  <a:lnTo>
                    <a:pt x="1107013" y="1310342"/>
                  </a:lnTo>
                  <a:lnTo>
                    <a:pt x="1108328" y="1310342"/>
                  </a:lnTo>
                  <a:lnTo>
                    <a:pt x="1109643" y="1310342"/>
                  </a:lnTo>
                  <a:lnTo>
                    <a:pt x="1110957" y="1288502"/>
                  </a:lnTo>
                  <a:lnTo>
                    <a:pt x="1112271" y="1288502"/>
                  </a:lnTo>
                  <a:lnTo>
                    <a:pt x="1113586" y="1288502"/>
                  </a:lnTo>
                  <a:lnTo>
                    <a:pt x="1114860" y="1266666"/>
                  </a:lnTo>
                  <a:lnTo>
                    <a:pt x="1116173" y="1310342"/>
                  </a:lnTo>
                  <a:lnTo>
                    <a:pt x="1117488" y="1244825"/>
                  </a:lnTo>
                  <a:lnTo>
                    <a:pt x="1118803" y="1310342"/>
                  </a:lnTo>
                  <a:lnTo>
                    <a:pt x="1120117" y="1310342"/>
                  </a:lnTo>
                  <a:lnTo>
                    <a:pt x="1121431" y="1288502"/>
                  </a:lnTo>
                  <a:lnTo>
                    <a:pt x="1122746" y="1288502"/>
                  </a:lnTo>
                  <a:lnTo>
                    <a:pt x="1124061" y="1310342"/>
                  </a:lnTo>
                  <a:lnTo>
                    <a:pt x="1125375" y="1310342"/>
                  </a:lnTo>
                  <a:lnTo>
                    <a:pt x="1126689" y="1310342"/>
                  </a:lnTo>
                  <a:lnTo>
                    <a:pt x="1128004" y="1288502"/>
                  </a:lnTo>
                  <a:lnTo>
                    <a:pt x="1129318" y="1288502"/>
                  </a:lnTo>
                  <a:lnTo>
                    <a:pt x="1130632" y="1310342"/>
                  </a:lnTo>
                  <a:lnTo>
                    <a:pt x="1131947" y="1266666"/>
                  </a:lnTo>
                  <a:lnTo>
                    <a:pt x="1133262" y="1288502"/>
                  </a:lnTo>
                  <a:lnTo>
                    <a:pt x="1134535" y="1288502"/>
                  </a:lnTo>
                  <a:lnTo>
                    <a:pt x="1135849" y="1288502"/>
                  </a:lnTo>
                  <a:lnTo>
                    <a:pt x="1137164" y="1266666"/>
                  </a:lnTo>
                  <a:lnTo>
                    <a:pt x="1138479" y="1288502"/>
                  </a:lnTo>
                  <a:lnTo>
                    <a:pt x="1139792" y="1310342"/>
                  </a:lnTo>
                  <a:lnTo>
                    <a:pt x="1141107" y="1266666"/>
                  </a:lnTo>
                  <a:lnTo>
                    <a:pt x="1142422" y="1266666"/>
                  </a:lnTo>
                  <a:lnTo>
                    <a:pt x="1143736" y="1288502"/>
                  </a:lnTo>
                  <a:lnTo>
                    <a:pt x="1145050" y="1310342"/>
                  </a:lnTo>
                  <a:lnTo>
                    <a:pt x="1146365" y="1288502"/>
                  </a:lnTo>
                  <a:lnTo>
                    <a:pt x="1147680" y="1266666"/>
                  </a:lnTo>
                  <a:lnTo>
                    <a:pt x="1148994" y="1310342"/>
                  </a:lnTo>
                  <a:lnTo>
                    <a:pt x="1150308" y="1266666"/>
                  </a:lnTo>
                  <a:lnTo>
                    <a:pt x="1151623" y="1266666"/>
                  </a:lnTo>
                  <a:lnTo>
                    <a:pt x="1152937" y="1288502"/>
                  </a:lnTo>
                  <a:lnTo>
                    <a:pt x="1154210" y="1266666"/>
                  </a:lnTo>
                  <a:lnTo>
                    <a:pt x="1155525" y="1266666"/>
                  </a:lnTo>
                  <a:lnTo>
                    <a:pt x="1156840" y="1244825"/>
                  </a:lnTo>
                  <a:lnTo>
                    <a:pt x="1158154" y="1222985"/>
                  </a:lnTo>
                  <a:lnTo>
                    <a:pt x="1159468" y="1288502"/>
                  </a:lnTo>
                  <a:lnTo>
                    <a:pt x="1160783" y="1288502"/>
                  </a:lnTo>
                  <a:lnTo>
                    <a:pt x="1162098" y="1266666"/>
                  </a:lnTo>
                  <a:lnTo>
                    <a:pt x="1163411" y="1201149"/>
                  </a:lnTo>
                  <a:lnTo>
                    <a:pt x="1164726" y="1266666"/>
                  </a:lnTo>
                  <a:lnTo>
                    <a:pt x="1166041" y="1288502"/>
                  </a:lnTo>
                  <a:lnTo>
                    <a:pt x="1167355" y="1288502"/>
                  </a:lnTo>
                  <a:lnTo>
                    <a:pt x="1168669" y="1310342"/>
                  </a:lnTo>
                  <a:lnTo>
                    <a:pt x="1169984" y="1266666"/>
                  </a:lnTo>
                  <a:lnTo>
                    <a:pt x="1171299" y="1244825"/>
                  </a:lnTo>
                  <a:lnTo>
                    <a:pt x="1172613" y="1310342"/>
                  </a:lnTo>
                  <a:lnTo>
                    <a:pt x="1173886" y="1244825"/>
                  </a:lnTo>
                  <a:lnTo>
                    <a:pt x="1175201" y="1266666"/>
                  </a:lnTo>
                  <a:lnTo>
                    <a:pt x="1176515" y="1266666"/>
                  </a:lnTo>
                  <a:lnTo>
                    <a:pt x="1177829" y="1310342"/>
                  </a:lnTo>
                  <a:lnTo>
                    <a:pt x="1179144" y="1288502"/>
                  </a:lnTo>
                  <a:lnTo>
                    <a:pt x="1180459" y="1310342"/>
                  </a:lnTo>
                  <a:lnTo>
                    <a:pt x="1181773" y="1266666"/>
                  </a:lnTo>
                  <a:lnTo>
                    <a:pt x="1183087" y="1310342"/>
                  </a:lnTo>
                  <a:lnTo>
                    <a:pt x="1184402" y="1244825"/>
                  </a:lnTo>
                  <a:lnTo>
                    <a:pt x="1185717" y="1266666"/>
                  </a:lnTo>
                  <a:lnTo>
                    <a:pt x="1187030" y="1266666"/>
                  </a:lnTo>
                  <a:lnTo>
                    <a:pt x="1188345" y="1266666"/>
                  </a:lnTo>
                  <a:lnTo>
                    <a:pt x="1189660" y="1310342"/>
                  </a:lnTo>
                  <a:lnTo>
                    <a:pt x="1190974" y="1288502"/>
                  </a:lnTo>
                  <a:lnTo>
                    <a:pt x="1192288" y="1310342"/>
                  </a:lnTo>
                  <a:lnTo>
                    <a:pt x="1193562" y="1310342"/>
                  </a:lnTo>
                  <a:lnTo>
                    <a:pt x="1194877" y="1288502"/>
                  </a:lnTo>
                  <a:lnTo>
                    <a:pt x="1196190" y="1266666"/>
                  </a:lnTo>
                  <a:lnTo>
                    <a:pt x="1197505" y="1266666"/>
                  </a:lnTo>
                  <a:lnTo>
                    <a:pt x="1198820" y="1266666"/>
                  </a:lnTo>
                  <a:lnTo>
                    <a:pt x="1200134" y="1266666"/>
                  </a:lnTo>
                  <a:lnTo>
                    <a:pt x="1201448" y="1244825"/>
                  </a:lnTo>
                  <a:lnTo>
                    <a:pt x="1202763" y="1288502"/>
                  </a:lnTo>
                  <a:lnTo>
                    <a:pt x="1204078" y="1288502"/>
                  </a:lnTo>
                  <a:lnTo>
                    <a:pt x="1205392" y="1310342"/>
                  </a:lnTo>
                  <a:lnTo>
                    <a:pt x="1206706" y="1310342"/>
                  </a:lnTo>
                  <a:lnTo>
                    <a:pt x="1208021" y="1288502"/>
                  </a:lnTo>
                  <a:lnTo>
                    <a:pt x="1209336" y="1310342"/>
                  </a:lnTo>
                  <a:lnTo>
                    <a:pt x="1210650" y="1288502"/>
                  </a:lnTo>
                  <a:lnTo>
                    <a:pt x="1211964" y="1266666"/>
                  </a:lnTo>
                  <a:lnTo>
                    <a:pt x="1213238" y="1310342"/>
                  </a:lnTo>
                  <a:lnTo>
                    <a:pt x="1214552" y="1288502"/>
                  </a:lnTo>
                  <a:lnTo>
                    <a:pt x="1215866" y="1310342"/>
                  </a:lnTo>
                  <a:lnTo>
                    <a:pt x="1217181" y="1310342"/>
                  </a:lnTo>
                  <a:lnTo>
                    <a:pt x="1218496" y="1310342"/>
                  </a:lnTo>
                  <a:lnTo>
                    <a:pt x="1219810" y="1266666"/>
                  </a:lnTo>
                  <a:lnTo>
                    <a:pt x="1221124" y="1310342"/>
                  </a:lnTo>
                  <a:lnTo>
                    <a:pt x="1222439" y="1310342"/>
                  </a:lnTo>
                  <a:lnTo>
                    <a:pt x="1223753" y="1288502"/>
                  </a:lnTo>
                  <a:lnTo>
                    <a:pt x="1225067" y="1310342"/>
                  </a:lnTo>
                  <a:lnTo>
                    <a:pt x="1226382" y="1310342"/>
                  </a:lnTo>
                  <a:lnTo>
                    <a:pt x="1227697" y="1244825"/>
                  </a:lnTo>
                  <a:lnTo>
                    <a:pt x="1229011" y="1310342"/>
                  </a:lnTo>
                  <a:lnTo>
                    <a:pt x="1230325" y="1310342"/>
                  </a:lnTo>
                  <a:lnTo>
                    <a:pt x="1231640" y="1310342"/>
                  </a:lnTo>
                  <a:lnTo>
                    <a:pt x="1232914" y="1288502"/>
                  </a:lnTo>
                  <a:lnTo>
                    <a:pt x="1234227" y="1310342"/>
                  </a:lnTo>
                  <a:lnTo>
                    <a:pt x="1235542" y="1310342"/>
                  </a:lnTo>
                  <a:lnTo>
                    <a:pt x="1236857" y="1288502"/>
                  </a:lnTo>
                  <a:lnTo>
                    <a:pt x="1238171" y="1310342"/>
                  </a:lnTo>
                  <a:lnTo>
                    <a:pt x="1239485" y="1310342"/>
                  </a:lnTo>
                  <a:lnTo>
                    <a:pt x="1240800" y="1310342"/>
                  </a:lnTo>
                  <a:lnTo>
                    <a:pt x="1242115" y="1310342"/>
                  </a:lnTo>
                  <a:lnTo>
                    <a:pt x="1243429" y="1310342"/>
                  </a:lnTo>
                  <a:lnTo>
                    <a:pt x="1244743" y="1310342"/>
                  </a:lnTo>
                  <a:lnTo>
                    <a:pt x="1246058" y="1310342"/>
                  </a:lnTo>
                  <a:lnTo>
                    <a:pt x="1247372" y="1310342"/>
                  </a:lnTo>
                  <a:lnTo>
                    <a:pt x="1248686" y="1310342"/>
                  </a:lnTo>
                  <a:lnTo>
                    <a:pt x="1250001" y="1310342"/>
                  </a:lnTo>
                  <a:lnTo>
                    <a:pt x="1251316" y="1310342"/>
                  </a:lnTo>
                  <a:lnTo>
                    <a:pt x="1252589" y="1310342"/>
                  </a:lnTo>
                  <a:lnTo>
                    <a:pt x="1253903" y="1288502"/>
                  </a:lnTo>
                  <a:lnTo>
                    <a:pt x="1255218" y="1310342"/>
                  </a:lnTo>
                  <a:lnTo>
                    <a:pt x="1256533" y="1310342"/>
                  </a:lnTo>
                  <a:lnTo>
                    <a:pt x="1257846" y="1310342"/>
                  </a:lnTo>
                  <a:lnTo>
                    <a:pt x="1259161" y="1310342"/>
                  </a:lnTo>
                  <a:lnTo>
                    <a:pt x="1260476" y="1310342"/>
                  </a:lnTo>
                  <a:lnTo>
                    <a:pt x="1261790" y="1310342"/>
                  </a:lnTo>
                  <a:lnTo>
                    <a:pt x="1263104" y="1310342"/>
                  </a:lnTo>
                  <a:lnTo>
                    <a:pt x="1264419" y="1310342"/>
                  </a:lnTo>
                  <a:lnTo>
                    <a:pt x="1265734" y="1310342"/>
                  </a:lnTo>
                  <a:lnTo>
                    <a:pt x="1267048" y="1310342"/>
                  </a:lnTo>
                  <a:lnTo>
                    <a:pt x="1268362" y="1310342"/>
                  </a:lnTo>
                  <a:lnTo>
                    <a:pt x="1269677" y="1288502"/>
                  </a:lnTo>
                  <a:lnTo>
                    <a:pt x="1270991" y="1266666"/>
                  </a:lnTo>
                  <a:lnTo>
                    <a:pt x="1272264" y="1310342"/>
                  </a:lnTo>
                  <a:lnTo>
                    <a:pt x="1273579" y="1310342"/>
                  </a:lnTo>
                  <a:lnTo>
                    <a:pt x="1274894" y="1310342"/>
                  </a:lnTo>
                  <a:lnTo>
                    <a:pt x="1276208" y="1310342"/>
                  </a:lnTo>
                  <a:lnTo>
                    <a:pt x="1277522" y="1310342"/>
                  </a:lnTo>
                  <a:lnTo>
                    <a:pt x="1278837" y="1310342"/>
                  </a:lnTo>
                  <a:lnTo>
                    <a:pt x="1280152" y="1310342"/>
                  </a:lnTo>
                  <a:lnTo>
                    <a:pt x="1281465" y="1310342"/>
                  </a:lnTo>
                  <a:lnTo>
                    <a:pt x="1282780" y="1310342"/>
                  </a:lnTo>
                  <a:lnTo>
                    <a:pt x="1284095" y="1310342"/>
                  </a:lnTo>
                  <a:lnTo>
                    <a:pt x="1285409" y="1310342"/>
                  </a:lnTo>
                  <a:lnTo>
                    <a:pt x="1286723" y="1310342"/>
                  </a:lnTo>
                  <a:lnTo>
                    <a:pt x="1288038" y="1310342"/>
                  </a:lnTo>
                  <a:lnTo>
                    <a:pt x="1289353" y="1310342"/>
                  </a:lnTo>
                  <a:lnTo>
                    <a:pt x="1290667" y="1310342"/>
                  </a:lnTo>
                  <a:lnTo>
                    <a:pt x="1291981" y="1310342"/>
                  </a:lnTo>
                  <a:lnTo>
                    <a:pt x="1293255" y="1310342"/>
                  </a:lnTo>
                  <a:lnTo>
                    <a:pt x="1294570" y="1310342"/>
                  </a:lnTo>
                  <a:lnTo>
                    <a:pt x="1295883" y="1310342"/>
                  </a:lnTo>
                  <a:lnTo>
                    <a:pt x="1297198" y="1310342"/>
                  </a:lnTo>
                  <a:lnTo>
                    <a:pt x="1298513" y="1310342"/>
                  </a:lnTo>
                  <a:lnTo>
                    <a:pt x="1299827" y="1310342"/>
                  </a:lnTo>
                  <a:lnTo>
                    <a:pt x="1301141" y="1310342"/>
                  </a:lnTo>
                  <a:lnTo>
                    <a:pt x="1302456" y="1310342"/>
                  </a:lnTo>
                  <a:lnTo>
                    <a:pt x="1303771" y="1310342"/>
                  </a:lnTo>
                  <a:lnTo>
                    <a:pt x="1305084" y="1266666"/>
                  </a:lnTo>
                  <a:lnTo>
                    <a:pt x="1306399" y="1310342"/>
                  </a:lnTo>
                  <a:lnTo>
                    <a:pt x="1307714" y="1310342"/>
                  </a:lnTo>
                  <a:lnTo>
                    <a:pt x="1309028" y="1310342"/>
                  </a:lnTo>
                  <a:lnTo>
                    <a:pt x="1310342" y="1310342"/>
                  </a:lnTo>
                  <a:lnTo>
                    <a:pt x="1311657" y="1310342"/>
                  </a:lnTo>
                  <a:lnTo>
                    <a:pt x="1312931" y="1310342"/>
                  </a:lnTo>
                  <a:lnTo>
                    <a:pt x="1314244" y="1310342"/>
                  </a:lnTo>
                  <a:lnTo>
                    <a:pt x="1314779" y="1310342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9A2B509F-286F-4FD6-161C-5E6C5BEF89E9}"/>
                </a:ext>
              </a:extLst>
            </p:cNvPr>
            <p:cNvSpPr/>
            <p:nvPr/>
          </p:nvSpPr>
          <p:spPr>
            <a:xfrm>
              <a:off x="8198955" y="2955690"/>
              <a:ext cx="1314778" cy="589654"/>
            </a:xfrm>
            <a:custGeom>
              <a:avLst/>
              <a:gdLst>
                <a:gd name="connsiteX0" fmla="*/ 0 w 1314778"/>
                <a:gd name="connsiteY0" fmla="*/ 589654 h 589654"/>
                <a:gd name="connsiteX1" fmla="*/ 1232 w 1314778"/>
                <a:gd name="connsiteY1" fmla="*/ 589654 h 589654"/>
                <a:gd name="connsiteX2" fmla="*/ 2547 w 1314778"/>
                <a:gd name="connsiteY2" fmla="*/ 589654 h 589654"/>
                <a:gd name="connsiteX3" fmla="*/ 3861 w 1314778"/>
                <a:gd name="connsiteY3" fmla="*/ 589654 h 589654"/>
                <a:gd name="connsiteX4" fmla="*/ 5135 w 1314778"/>
                <a:gd name="connsiteY4" fmla="*/ 589654 h 589654"/>
                <a:gd name="connsiteX5" fmla="*/ 6449 w 1314778"/>
                <a:gd name="connsiteY5" fmla="*/ 589654 h 589654"/>
                <a:gd name="connsiteX6" fmla="*/ 7764 w 1314778"/>
                <a:gd name="connsiteY6" fmla="*/ 589654 h 589654"/>
                <a:gd name="connsiteX7" fmla="*/ 9078 w 1314778"/>
                <a:gd name="connsiteY7" fmla="*/ 589654 h 589654"/>
                <a:gd name="connsiteX8" fmla="*/ 10392 w 1314778"/>
                <a:gd name="connsiteY8" fmla="*/ 589654 h 589654"/>
                <a:gd name="connsiteX9" fmla="*/ 11707 w 1314778"/>
                <a:gd name="connsiteY9" fmla="*/ 589654 h 589654"/>
                <a:gd name="connsiteX10" fmla="*/ 13021 w 1314778"/>
                <a:gd name="connsiteY10" fmla="*/ 589654 h 589654"/>
                <a:gd name="connsiteX11" fmla="*/ 14336 w 1314778"/>
                <a:gd name="connsiteY11" fmla="*/ 589654 h 589654"/>
                <a:gd name="connsiteX12" fmla="*/ 15650 w 1314778"/>
                <a:gd name="connsiteY12" fmla="*/ 589654 h 589654"/>
                <a:gd name="connsiteX13" fmla="*/ 16965 w 1314778"/>
                <a:gd name="connsiteY13" fmla="*/ 589654 h 589654"/>
                <a:gd name="connsiteX14" fmla="*/ 18279 w 1314778"/>
                <a:gd name="connsiteY14" fmla="*/ 589654 h 589654"/>
                <a:gd name="connsiteX15" fmla="*/ 19594 w 1314778"/>
                <a:gd name="connsiteY15" fmla="*/ 589654 h 589654"/>
                <a:gd name="connsiteX16" fmla="*/ 20908 w 1314778"/>
                <a:gd name="connsiteY16" fmla="*/ 589654 h 589654"/>
                <a:gd name="connsiteX17" fmla="*/ 22223 w 1314778"/>
                <a:gd name="connsiteY17" fmla="*/ 589654 h 589654"/>
                <a:gd name="connsiteX18" fmla="*/ 23537 w 1314778"/>
                <a:gd name="connsiteY18" fmla="*/ 589654 h 589654"/>
                <a:gd name="connsiteX19" fmla="*/ 24852 w 1314778"/>
                <a:gd name="connsiteY19" fmla="*/ 589654 h 589654"/>
                <a:gd name="connsiteX20" fmla="*/ 26125 w 1314778"/>
                <a:gd name="connsiteY20" fmla="*/ 589654 h 589654"/>
                <a:gd name="connsiteX21" fmla="*/ 27439 w 1314778"/>
                <a:gd name="connsiteY21" fmla="*/ 589654 h 589654"/>
                <a:gd name="connsiteX22" fmla="*/ 28754 w 1314778"/>
                <a:gd name="connsiteY22" fmla="*/ 589654 h 589654"/>
                <a:gd name="connsiteX23" fmla="*/ 30068 w 1314778"/>
                <a:gd name="connsiteY23" fmla="*/ 589654 h 589654"/>
                <a:gd name="connsiteX24" fmla="*/ 31383 w 1314778"/>
                <a:gd name="connsiteY24" fmla="*/ 589654 h 589654"/>
                <a:gd name="connsiteX25" fmla="*/ 32697 w 1314778"/>
                <a:gd name="connsiteY25" fmla="*/ 589654 h 589654"/>
                <a:gd name="connsiteX26" fmla="*/ 34012 w 1314778"/>
                <a:gd name="connsiteY26" fmla="*/ 589654 h 589654"/>
                <a:gd name="connsiteX27" fmla="*/ 35326 w 1314778"/>
                <a:gd name="connsiteY27" fmla="*/ 589654 h 589654"/>
                <a:gd name="connsiteX28" fmla="*/ 36640 w 1314778"/>
                <a:gd name="connsiteY28" fmla="*/ 589654 h 589654"/>
                <a:gd name="connsiteX29" fmla="*/ 37955 w 1314778"/>
                <a:gd name="connsiteY29" fmla="*/ 589654 h 589654"/>
                <a:gd name="connsiteX30" fmla="*/ 39269 w 1314778"/>
                <a:gd name="connsiteY30" fmla="*/ 589654 h 589654"/>
                <a:gd name="connsiteX31" fmla="*/ 40584 w 1314778"/>
                <a:gd name="connsiteY31" fmla="*/ 589654 h 589654"/>
                <a:gd name="connsiteX32" fmla="*/ 41898 w 1314778"/>
                <a:gd name="connsiteY32" fmla="*/ 589654 h 589654"/>
                <a:gd name="connsiteX33" fmla="*/ 43213 w 1314778"/>
                <a:gd name="connsiteY33" fmla="*/ 589654 h 589654"/>
                <a:gd name="connsiteX34" fmla="*/ 44527 w 1314778"/>
                <a:gd name="connsiteY34" fmla="*/ 589654 h 589654"/>
                <a:gd name="connsiteX35" fmla="*/ 45800 w 1314778"/>
                <a:gd name="connsiteY35" fmla="*/ 589654 h 589654"/>
                <a:gd name="connsiteX36" fmla="*/ 47115 w 1314778"/>
                <a:gd name="connsiteY36" fmla="*/ 589654 h 589654"/>
                <a:gd name="connsiteX37" fmla="*/ 48429 w 1314778"/>
                <a:gd name="connsiteY37" fmla="*/ 589654 h 589654"/>
                <a:gd name="connsiteX38" fmla="*/ 49744 w 1314778"/>
                <a:gd name="connsiteY38" fmla="*/ 589654 h 589654"/>
                <a:gd name="connsiteX39" fmla="*/ 51058 w 1314778"/>
                <a:gd name="connsiteY39" fmla="*/ 589654 h 589654"/>
                <a:gd name="connsiteX40" fmla="*/ 52373 w 1314778"/>
                <a:gd name="connsiteY40" fmla="*/ 589654 h 589654"/>
                <a:gd name="connsiteX41" fmla="*/ 53687 w 1314778"/>
                <a:gd name="connsiteY41" fmla="*/ 589654 h 589654"/>
                <a:gd name="connsiteX42" fmla="*/ 55002 w 1314778"/>
                <a:gd name="connsiteY42" fmla="*/ 589654 h 589654"/>
                <a:gd name="connsiteX43" fmla="*/ 56316 w 1314778"/>
                <a:gd name="connsiteY43" fmla="*/ 589654 h 589654"/>
                <a:gd name="connsiteX44" fmla="*/ 57631 w 1314778"/>
                <a:gd name="connsiteY44" fmla="*/ 589654 h 589654"/>
                <a:gd name="connsiteX45" fmla="*/ 58945 w 1314778"/>
                <a:gd name="connsiteY45" fmla="*/ 589654 h 589654"/>
                <a:gd name="connsiteX46" fmla="*/ 60259 w 1314778"/>
                <a:gd name="connsiteY46" fmla="*/ 589654 h 589654"/>
                <a:gd name="connsiteX47" fmla="*/ 61574 w 1314778"/>
                <a:gd name="connsiteY47" fmla="*/ 589654 h 589654"/>
                <a:gd name="connsiteX48" fmla="*/ 62888 w 1314778"/>
                <a:gd name="connsiteY48" fmla="*/ 589654 h 589654"/>
                <a:gd name="connsiteX49" fmla="*/ 64203 w 1314778"/>
                <a:gd name="connsiteY49" fmla="*/ 589654 h 589654"/>
                <a:gd name="connsiteX50" fmla="*/ 65476 w 1314778"/>
                <a:gd name="connsiteY50" fmla="*/ 589654 h 589654"/>
                <a:gd name="connsiteX51" fmla="*/ 66791 w 1314778"/>
                <a:gd name="connsiteY51" fmla="*/ 589654 h 589654"/>
                <a:gd name="connsiteX52" fmla="*/ 68105 w 1314778"/>
                <a:gd name="connsiteY52" fmla="*/ 589654 h 589654"/>
                <a:gd name="connsiteX53" fmla="*/ 69419 w 1314778"/>
                <a:gd name="connsiteY53" fmla="*/ 589654 h 589654"/>
                <a:gd name="connsiteX54" fmla="*/ 70734 w 1314778"/>
                <a:gd name="connsiteY54" fmla="*/ 589654 h 589654"/>
                <a:gd name="connsiteX55" fmla="*/ 72048 w 1314778"/>
                <a:gd name="connsiteY55" fmla="*/ 589654 h 589654"/>
                <a:gd name="connsiteX56" fmla="*/ 73363 w 1314778"/>
                <a:gd name="connsiteY56" fmla="*/ 589654 h 589654"/>
                <a:gd name="connsiteX57" fmla="*/ 74677 w 1314778"/>
                <a:gd name="connsiteY57" fmla="*/ 589654 h 589654"/>
                <a:gd name="connsiteX58" fmla="*/ 75992 w 1314778"/>
                <a:gd name="connsiteY58" fmla="*/ 589654 h 589654"/>
                <a:gd name="connsiteX59" fmla="*/ 77306 w 1314778"/>
                <a:gd name="connsiteY59" fmla="*/ 589654 h 589654"/>
                <a:gd name="connsiteX60" fmla="*/ 78621 w 1314778"/>
                <a:gd name="connsiteY60" fmla="*/ 589654 h 589654"/>
                <a:gd name="connsiteX61" fmla="*/ 79935 w 1314778"/>
                <a:gd name="connsiteY61" fmla="*/ 589654 h 589654"/>
                <a:gd name="connsiteX62" fmla="*/ 81250 w 1314778"/>
                <a:gd name="connsiteY62" fmla="*/ 589654 h 589654"/>
                <a:gd name="connsiteX63" fmla="*/ 82564 w 1314778"/>
                <a:gd name="connsiteY63" fmla="*/ 589654 h 589654"/>
                <a:gd name="connsiteX64" fmla="*/ 83879 w 1314778"/>
                <a:gd name="connsiteY64" fmla="*/ 589654 h 589654"/>
                <a:gd name="connsiteX65" fmla="*/ 85152 w 1314778"/>
                <a:gd name="connsiteY65" fmla="*/ 589654 h 589654"/>
                <a:gd name="connsiteX66" fmla="*/ 86466 w 1314778"/>
                <a:gd name="connsiteY66" fmla="*/ 589654 h 589654"/>
                <a:gd name="connsiteX67" fmla="*/ 87781 w 1314778"/>
                <a:gd name="connsiteY67" fmla="*/ 589654 h 589654"/>
                <a:gd name="connsiteX68" fmla="*/ 89095 w 1314778"/>
                <a:gd name="connsiteY68" fmla="*/ 589654 h 589654"/>
                <a:gd name="connsiteX69" fmla="*/ 90410 w 1314778"/>
                <a:gd name="connsiteY69" fmla="*/ 589654 h 589654"/>
                <a:gd name="connsiteX70" fmla="*/ 91724 w 1314778"/>
                <a:gd name="connsiteY70" fmla="*/ 589654 h 589654"/>
                <a:gd name="connsiteX71" fmla="*/ 93039 w 1314778"/>
                <a:gd name="connsiteY71" fmla="*/ 589654 h 589654"/>
                <a:gd name="connsiteX72" fmla="*/ 94353 w 1314778"/>
                <a:gd name="connsiteY72" fmla="*/ 589654 h 589654"/>
                <a:gd name="connsiteX73" fmla="*/ 95667 w 1314778"/>
                <a:gd name="connsiteY73" fmla="*/ 589654 h 589654"/>
                <a:gd name="connsiteX74" fmla="*/ 96982 w 1314778"/>
                <a:gd name="connsiteY74" fmla="*/ 589654 h 589654"/>
                <a:gd name="connsiteX75" fmla="*/ 98296 w 1314778"/>
                <a:gd name="connsiteY75" fmla="*/ 589654 h 589654"/>
                <a:gd name="connsiteX76" fmla="*/ 99611 w 1314778"/>
                <a:gd name="connsiteY76" fmla="*/ 589654 h 589654"/>
                <a:gd name="connsiteX77" fmla="*/ 100925 w 1314778"/>
                <a:gd name="connsiteY77" fmla="*/ 589654 h 589654"/>
                <a:gd name="connsiteX78" fmla="*/ 102240 w 1314778"/>
                <a:gd name="connsiteY78" fmla="*/ 589654 h 589654"/>
                <a:gd name="connsiteX79" fmla="*/ 103554 w 1314778"/>
                <a:gd name="connsiteY79" fmla="*/ 589654 h 589654"/>
                <a:gd name="connsiteX80" fmla="*/ 104827 w 1314778"/>
                <a:gd name="connsiteY80" fmla="*/ 589654 h 589654"/>
                <a:gd name="connsiteX81" fmla="*/ 106142 w 1314778"/>
                <a:gd name="connsiteY81" fmla="*/ 589654 h 589654"/>
                <a:gd name="connsiteX82" fmla="*/ 107456 w 1314778"/>
                <a:gd name="connsiteY82" fmla="*/ 414943 h 589654"/>
                <a:gd name="connsiteX83" fmla="*/ 108771 w 1314778"/>
                <a:gd name="connsiteY83" fmla="*/ 524137 h 589654"/>
                <a:gd name="connsiteX84" fmla="*/ 110085 w 1314778"/>
                <a:gd name="connsiteY84" fmla="*/ 458620 h 589654"/>
                <a:gd name="connsiteX85" fmla="*/ 111400 w 1314778"/>
                <a:gd name="connsiteY85" fmla="*/ 458620 h 589654"/>
                <a:gd name="connsiteX86" fmla="*/ 112714 w 1314778"/>
                <a:gd name="connsiteY86" fmla="*/ 502297 h 589654"/>
                <a:gd name="connsiteX87" fmla="*/ 114029 w 1314778"/>
                <a:gd name="connsiteY87" fmla="*/ 502297 h 589654"/>
                <a:gd name="connsiteX88" fmla="*/ 115343 w 1314778"/>
                <a:gd name="connsiteY88" fmla="*/ 524137 h 589654"/>
                <a:gd name="connsiteX89" fmla="*/ 116658 w 1314778"/>
                <a:gd name="connsiteY89" fmla="*/ 414943 h 589654"/>
                <a:gd name="connsiteX90" fmla="*/ 117972 w 1314778"/>
                <a:gd name="connsiteY90" fmla="*/ 414943 h 589654"/>
                <a:gd name="connsiteX91" fmla="*/ 119287 w 1314778"/>
                <a:gd name="connsiteY91" fmla="*/ 545977 h 589654"/>
                <a:gd name="connsiteX92" fmla="*/ 120601 w 1314778"/>
                <a:gd name="connsiteY92" fmla="*/ 480460 h 589654"/>
                <a:gd name="connsiteX93" fmla="*/ 121915 w 1314778"/>
                <a:gd name="connsiteY93" fmla="*/ 502297 h 589654"/>
                <a:gd name="connsiteX94" fmla="*/ 123230 w 1314778"/>
                <a:gd name="connsiteY94" fmla="*/ 502297 h 589654"/>
                <a:gd name="connsiteX95" fmla="*/ 124503 w 1314778"/>
                <a:gd name="connsiteY95" fmla="*/ 414943 h 589654"/>
                <a:gd name="connsiteX96" fmla="*/ 125818 w 1314778"/>
                <a:gd name="connsiteY96" fmla="*/ 502297 h 589654"/>
                <a:gd name="connsiteX97" fmla="*/ 127132 w 1314778"/>
                <a:gd name="connsiteY97" fmla="*/ 414943 h 589654"/>
                <a:gd name="connsiteX98" fmla="*/ 128446 w 1314778"/>
                <a:gd name="connsiteY98" fmla="*/ 524137 h 589654"/>
                <a:gd name="connsiteX99" fmla="*/ 129761 w 1314778"/>
                <a:gd name="connsiteY99" fmla="*/ 458620 h 589654"/>
                <a:gd name="connsiteX100" fmla="*/ 131075 w 1314778"/>
                <a:gd name="connsiteY100" fmla="*/ 502297 h 589654"/>
                <a:gd name="connsiteX101" fmla="*/ 132390 w 1314778"/>
                <a:gd name="connsiteY101" fmla="*/ 393103 h 589654"/>
                <a:gd name="connsiteX102" fmla="*/ 133704 w 1314778"/>
                <a:gd name="connsiteY102" fmla="*/ 371262 h 589654"/>
                <a:gd name="connsiteX103" fmla="*/ 135019 w 1314778"/>
                <a:gd name="connsiteY103" fmla="*/ 436779 h 589654"/>
                <a:gd name="connsiteX104" fmla="*/ 136333 w 1314778"/>
                <a:gd name="connsiteY104" fmla="*/ 436779 h 589654"/>
                <a:gd name="connsiteX105" fmla="*/ 137648 w 1314778"/>
                <a:gd name="connsiteY105" fmla="*/ 436779 h 589654"/>
                <a:gd name="connsiteX106" fmla="*/ 138962 w 1314778"/>
                <a:gd name="connsiteY106" fmla="*/ 524137 h 589654"/>
                <a:gd name="connsiteX107" fmla="*/ 140277 w 1314778"/>
                <a:gd name="connsiteY107" fmla="*/ 393103 h 589654"/>
                <a:gd name="connsiteX108" fmla="*/ 141591 w 1314778"/>
                <a:gd name="connsiteY108" fmla="*/ 458620 h 589654"/>
                <a:gd name="connsiteX109" fmla="*/ 142906 w 1314778"/>
                <a:gd name="connsiteY109" fmla="*/ 414943 h 589654"/>
                <a:gd name="connsiteX110" fmla="*/ 144179 w 1314778"/>
                <a:gd name="connsiteY110" fmla="*/ 502297 h 589654"/>
                <a:gd name="connsiteX111" fmla="*/ 145493 w 1314778"/>
                <a:gd name="connsiteY111" fmla="*/ 480460 h 589654"/>
                <a:gd name="connsiteX112" fmla="*/ 146808 w 1314778"/>
                <a:gd name="connsiteY112" fmla="*/ 327586 h 589654"/>
                <a:gd name="connsiteX113" fmla="*/ 148122 w 1314778"/>
                <a:gd name="connsiteY113" fmla="*/ 480460 h 589654"/>
                <a:gd name="connsiteX114" fmla="*/ 149437 w 1314778"/>
                <a:gd name="connsiteY114" fmla="*/ 327586 h 589654"/>
                <a:gd name="connsiteX115" fmla="*/ 150751 w 1314778"/>
                <a:gd name="connsiteY115" fmla="*/ 545977 h 589654"/>
                <a:gd name="connsiteX116" fmla="*/ 152066 w 1314778"/>
                <a:gd name="connsiteY116" fmla="*/ 436779 h 589654"/>
                <a:gd name="connsiteX117" fmla="*/ 153380 w 1314778"/>
                <a:gd name="connsiteY117" fmla="*/ 436779 h 589654"/>
                <a:gd name="connsiteX118" fmla="*/ 154694 w 1314778"/>
                <a:gd name="connsiteY118" fmla="*/ 436779 h 589654"/>
                <a:gd name="connsiteX119" fmla="*/ 156009 w 1314778"/>
                <a:gd name="connsiteY119" fmla="*/ 458620 h 589654"/>
                <a:gd name="connsiteX120" fmla="*/ 157323 w 1314778"/>
                <a:gd name="connsiteY120" fmla="*/ 502297 h 589654"/>
                <a:gd name="connsiteX121" fmla="*/ 158638 w 1314778"/>
                <a:gd name="connsiteY121" fmla="*/ 524137 h 589654"/>
                <a:gd name="connsiteX122" fmla="*/ 159952 w 1314778"/>
                <a:gd name="connsiteY122" fmla="*/ 502297 h 589654"/>
                <a:gd name="connsiteX123" fmla="*/ 161267 w 1314778"/>
                <a:gd name="connsiteY123" fmla="*/ 545977 h 589654"/>
                <a:gd name="connsiteX124" fmla="*/ 162581 w 1314778"/>
                <a:gd name="connsiteY124" fmla="*/ 545977 h 589654"/>
                <a:gd name="connsiteX125" fmla="*/ 163854 w 1314778"/>
                <a:gd name="connsiteY125" fmla="*/ 545977 h 589654"/>
                <a:gd name="connsiteX126" fmla="*/ 165169 w 1314778"/>
                <a:gd name="connsiteY126" fmla="*/ 524137 h 589654"/>
                <a:gd name="connsiteX127" fmla="*/ 166483 w 1314778"/>
                <a:gd name="connsiteY127" fmla="*/ 567814 h 589654"/>
                <a:gd name="connsiteX128" fmla="*/ 167798 w 1314778"/>
                <a:gd name="connsiteY128" fmla="*/ 545977 h 589654"/>
                <a:gd name="connsiteX129" fmla="*/ 169112 w 1314778"/>
                <a:gd name="connsiteY129" fmla="*/ 502297 h 589654"/>
                <a:gd name="connsiteX130" fmla="*/ 170427 w 1314778"/>
                <a:gd name="connsiteY130" fmla="*/ 567814 h 589654"/>
                <a:gd name="connsiteX131" fmla="*/ 171741 w 1314778"/>
                <a:gd name="connsiteY131" fmla="*/ 524137 h 589654"/>
                <a:gd name="connsiteX132" fmla="*/ 173056 w 1314778"/>
                <a:gd name="connsiteY132" fmla="*/ 567814 h 589654"/>
                <a:gd name="connsiteX133" fmla="*/ 174370 w 1314778"/>
                <a:gd name="connsiteY133" fmla="*/ 480460 h 589654"/>
                <a:gd name="connsiteX134" fmla="*/ 175685 w 1314778"/>
                <a:gd name="connsiteY134" fmla="*/ 524137 h 589654"/>
                <a:gd name="connsiteX135" fmla="*/ 176999 w 1314778"/>
                <a:gd name="connsiteY135" fmla="*/ 502297 h 589654"/>
                <a:gd name="connsiteX136" fmla="*/ 178314 w 1314778"/>
                <a:gd name="connsiteY136" fmla="*/ 480460 h 589654"/>
                <a:gd name="connsiteX137" fmla="*/ 179628 w 1314778"/>
                <a:gd name="connsiteY137" fmla="*/ 502297 h 589654"/>
                <a:gd name="connsiteX138" fmla="*/ 180942 w 1314778"/>
                <a:gd name="connsiteY138" fmla="*/ 480460 h 589654"/>
                <a:gd name="connsiteX139" fmla="*/ 182257 w 1314778"/>
                <a:gd name="connsiteY139" fmla="*/ 414943 h 589654"/>
                <a:gd name="connsiteX140" fmla="*/ 183530 w 1314778"/>
                <a:gd name="connsiteY140" fmla="*/ 524137 h 589654"/>
                <a:gd name="connsiteX141" fmla="*/ 184845 w 1314778"/>
                <a:gd name="connsiteY141" fmla="*/ 480460 h 589654"/>
                <a:gd name="connsiteX142" fmla="*/ 186159 w 1314778"/>
                <a:gd name="connsiteY142" fmla="*/ 545977 h 589654"/>
                <a:gd name="connsiteX143" fmla="*/ 187473 w 1314778"/>
                <a:gd name="connsiteY143" fmla="*/ 458620 h 589654"/>
                <a:gd name="connsiteX144" fmla="*/ 188788 w 1314778"/>
                <a:gd name="connsiteY144" fmla="*/ 502297 h 589654"/>
                <a:gd name="connsiteX145" fmla="*/ 190102 w 1314778"/>
                <a:gd name="connsiteY145" fmla="*/ 436779 h 589654"/>
                <a:gd name="connsiteX146" fmla="*/ 191417 w 1314778"/>
                <a:gd name="connsiteY146" fmla="*/ 436779 h 589654"/>
                <a:gd name="connsiteX147" fmla="*/ 192731 w 1314778"/>
                <a:gd name="connsiteY147" fmla="*/ 502297 h 589654"/>
                <a:gd name="connsiteX148" fmla="*/ 194046 w 1314778"/>
                <a:gd name="connsiteY148" fmla="*/ 480460 h 589654"/>
                <a:gd name="connsiteX149" fmla="*/ 195360 w 1314778"/>
                <a:gd name="connsiteY149" fmla="*/ 436779 h 589654"/>
                <a:gd name="connsiteX150" fmla="*/ 196675 w 1314778"/>
                <a:gd name="connsiteY150" fmla="*/ 436779 h 589654"/>
                <a:gd name="connsiteX151" fmla="*/ 197989 w 1314778"/>
                <a:gd name="connsiteY151" fmla="*/ 502297 h 589654"/>
                <a:gd name="connsiteX152" fmla="*/ 199304 w 1314778"/>
                <a:gd name="connsiteY152" fmla="*/ 371262 h 589654"/>
                <a:gd name="connsiteX153" fmla="*/ 200618 w 1314778"/>
                <a:gd name="connsiteY153" fmla="*/ 371262 h 589654"/>
                <a:gd name="connsiteX154" fmla="*/ 201933 w 1314778"/>
                <a:gd name="connsiteY154" fmla="*/ 349426 h 589654"/>
                <a:gd name="connsiteX155" fmla="*/ 203206 w 1314778"/>
                <a:gd name="connsiteY155" fmla="*/ 283909 h 589654"/>
                <a:gd name="connsiteX156" fmla="*/ 204520 w 1314778"/>
                <a:gd name="connsiteY156" fmla="*/ 327586 h 589654"/>
                <a:gd name="connsiteX157" fmla="*/ 205835 w 1314778"/>
                <a:gd name="connsiteY157" fmla="*/ 327586 h 589654"/>
                <a:gd name="connsiteX158" fmla="*/ 207149 w 1314778"/>
                <a:gd name="connsiteY158" fmla="*/ 458620 h 589654"/>
                <a:gd name="connsiteX159" fmla="*/ 208464 w 1314778"/>
                <a:gd name="connsiteY159" fmla="*/ 349426 h 589654"/>
                <a:gd name="connsiteX160" fmla="*/ 209778 w 1314778"/>
                <a:gd name="connsiteY160" fmla="*/ 414943 h 589654"/>
                <a:gd name="connsiteX161" fmla="*/ 211093 w 1314778"/>
                <a:gd name="connsiteY161" fmla="*/ 414943 h 589654"/>
                <a:gd name="connsiteX162" fmla="*/ 212407 w 1314778"/>
                <a:gd name="connsiteY162" fmla="*/ 436779 h 589654"/>
                <a:gd name="connsiteX163" fmla="*/ 213721 w 1314778"/>
                <a:gd name="connsiteY163" fmla="*/ 349426 h 589654"/>
                <a:gd name="connsiteX164" fmla="*/ 215036 w 1314778"/>
                <a:gd name="connsiteY164" fmla="*/ 393103 h 589654"/>
                <a:gd name="connsiteX165" fmla="*/ 216350 w 1314778"/>
                <a:gd name="connsiteY165" fmla="*/ 262068 h 589654"/>
                <a:gd name="connsiteX166" fmla="*/ 217665 w 1314778"/>
                <a:gd name="connsiteY166" fmla="*/ 349426 h 589654"/>
                <a:gd name="connsiteX167" fmla="*/ 218979 w 1314778"/>
                <a:gd name="connsiteY167" fmla="*/ 371262 h 589654"/>
                <a:gd name="connsiteX168" fmla="*/ 220294 w 1314778"/>
                <a:gd name="connsiteY168" fmla="*/ 283909 h 589654"/>
                <a:gd name="connsiteX169" fmla="*/ 221608 w 1314778"/>
                <a:gd name="connsiteY169" fmla="*/ 305745 h 589654"/>
                <a:gd name="connsiteX170" fmla="*/ 222881 w 1314778"/>
                <a:gd name="connsiteY170" fmla="*/ 349426 h 589654"/>
                <a:gd name="connsiteX171" fmla="*/ 224196 w 1314778"/>
                <a:gd name="connsiteY171" fmla="*/ 436779 h 589654"/>
                <a:gd name="connsiteX172" fmla="*/ 225510 w 1314778"/>
                <a:gd name="connsiteY172" fmla="*/ 393103 h 589654"/>
                <a:gd name="connsiteX173" fmla="*/ 226825 w 1314778"/>
                <a:gd name="connsiteY173" fmla="*/ 262068 h 589654"/>
                <a:gd name="connsiteX174" fmla="*/ 228139 w 1314778"/>
                <a:gd name="connsiteY174" fmla="*/ 327586 h 589654"/>
                <a:gd name="connsiteX175" fmla="*/ 229454 w 1314778"/>
                <a:gd name="connsiteY175" fmla="*/ 283909 h 589654"/>
                <a:gd name="connsiteX176" fmla="*/ 230768 w 1314778"/>
                <a:gd name="connsiteY176" fmla="*/ 436779 h 589654"/>
                <a:gd name="connsiteX177" fmla="*/ 232083 w 1314778"/>
                <a:gd name="connsiteY177" fmla="*/ 262068 h 589654"/>
                <a:gd name="connsiteX178" fmla="*/ 233397 w 1314778"/>
                <a:gd name="connsiteY178" fmla="*/ 458620 h 589654"/>
                <a:gd name="connsiteX179" fmla="*/ 234712 w 1314778"/>
                <a:gd name="connsiteY179" fmla="*/ 327586 h 589654"/>
                <a:gd name="connsiteX180" fmla="*/ 236026 w 1314778"/>
                <a:gd name="connsiteY180" fmla="*/ 262068 h 589654"/>
                <a:gd name="connsiteX181" fmla="*/ 237341 w 1314778"/>
                <a:gd name="connsiteY181" fmla="*/ 87358 h 589654"/>
                <a:gd name="connsiteX182" fmla="*/ 238655 w 1314778"/>
                <a:gd name="connsiteY182" fmla="*/ 240228 h 589654"/>
                <a:gd name="connsiteX183" fmla="*/ 239969 w 1314778"/>
                <a:gd name="connsiteY183" fmla="*/ 196551 h 589654"/>
                <a:gd name="connsiteX184" fmla="*/ 241284 w 1314778"/>
                <a:gd name="connsiteY184" fmla="*/ 262068 h 589654"/>
                <a:gd name="connsiteX185" fmla="*/ 242598 w 1314778"/>
                <a:gd name="connsiteY185" fmla="*/ 240228 h 589654"/>
                <a:gd name="connsiteX186" fmla="*/ 243872 w 1314778"/>
                <a:gd name="connsiteY186" fmla="*/ 174711 h 589654"/>
                <a:gd name="connsiteX187" fmla="*/ 245186 w 1314778"/>
                <a:gd name="connsiteY187" fmla="*/ 196551 h 589654"/>
                <a:gd name="connsiteX188" fmla="*/ 246500 w 1314778"/>
                <a:gd name="connsiteY188" fmla="*/ 327586 h 589654"/>
                <a:gd name="connsiteX189" fmla="*/ 247815 w 1314778"/>
                <a:gd name="connsiteY189" fmla="*/ 152875 h 589654"/>
                <a:gd name="connsiteX190" fmla="*/ 249129 w 1314778"/>
                <a:gd name="connsiteY190" fmla="*/ 393103 h 589654"/>
                <a:gd name="connsiteX191" fmla="*/ 250444 w 1314778"/>
                <a:gd name="connsiteY191" fmla="*/ 262068 h 589654"/>
                <a:gd name="connsiteX192" fmla="*/ 251758 w 1314778"/>
                <a:gd name="connsiteY192" fmla="*/ 196551 h 589654"/>
                <a:gd name="connsiteX193" fmla="*/ 253073 w 1314778"/>
                <a:gd name="connsiteY193" fmla="*/ 0 h 589654"/>
                <a:gd name="connsiteX194" fmla="*/ 254387 w 1314778"/>
                <a:gd name="connsiteY194" fmla="*/ 43677 h 589654"/>
                <a:gd name="connsiteX195" fmla="*/ 255702 w 1314778"/>
                <a:gd name="connsiteY195" fmla="*/ 196551 h 589654"/>
                <a:gd name="connsiteX196" fmla="*/ 257016 w 1314778"/>
                <a:gd name="connsiteY196" fmla="*/ 0 h 589654"/>
                <a:gd name="connsiteX197" fmla="*/ 258331 w 1314778"/>
                <a:gd name="connsiteY197" fmla="*/ 43677 h 589654"/>
                <a:gd name="connsiteX198" fmla="*/ 259645 w 1314778"/>
                <a:gd name="connsiteY198" fmla="*/ 218392 h 589654"/>
                <a:gd name="connsiteX199" fmla="*/ 260960 w 1314778"/>
                <a:gd name="connsiteY199" fmla="*/ 218392 h 589654"/>
                <a:gd name="connsiteX200" fmla="*/ 262274 w 1314778"/>
                <a:gd name="connsiteY200" fmla="*/ 174711 h 589654"/>
                <a:gd name="connsiteX201" fmla="*/ 263547 w 1314778"/>
                <a:gd name="connsiteY201" fmla="*/ 240228 h 589654"/>
                <a:gd name="connsiteX202" fmla="*/ 264862 w 1314778"/>
                <a:gd name="connsiteY202" fmla="*/ 240228 h 589654"/>
                <a:gd name="connsiteX203" fmla="*/ 266176 w 1314778"/>
                <a:gd name="connsiteY203" fmla="*/ 109194 h 589654"/>
                <a:gd name="connsiteX204" fmla="*/ 267491 w 1314778"/>
                <a:gd name="connsiteY204" fmla="*/ 196551 h 589654"/>
                <a:gd name="connsiteX205" fmla="*/ 268805 w 1314778"/>
                <a:gd name="connsiteY205" fmla="*/ 152875 h 589654"/>
                <a:gd name="connsiteX206" fmla="*/ 270120 w 1314778"/>
                <a:gd name="connsiteY206" fmla="*/ 283909 h 589654"/>
                <a:gd name="connsiteX207" fmla="*/ 271434 w 1314778"/>
                <a:gd name="connsiteY207" fmla="*/ 262068 h 589654"/>
                <a:gd name="connsiteX208" fmla="*/ 272748 w 1314778"/>
                <a:gd name="connsiteY208" fmla="*/ 262068 h 589654"/>
                <a:gd name="connsiteX209" fmla="*/ 274063 w 1314778"/>
                <a:gd name="connsiteY209" fmla="*/ 262068 h 589654"/>
                <a:gd name="connsiteX210" fmla="*/ 275377 w 1314778"/>
                <a:gd name="connsiteY210" fmla="*/ 305745 h 589654"/>
                <a:gd name="connsiteX211" fmla="*/ 276692 w 1314778"/>
                <a:gd name="connsiteY211" fmla="*/ 196551 h 589654"/>
                <a:gd name="connsiteX212" fmla="*/ 278006 w 1314778"/>
                <a:gd name="connsiteY212" fmla="*/ 305745 h 589654"/>
                <a:gd name="connsiteX213" fmla="*/ 279321 w 1314778"/>
                <a:gd name="connsiteY213" fmla="*/ 240228 h 589654"/>
                <a:gd name="connsiteX214" fmla="*/ 280635 w 1314778"/>
                <a:gd name="connsiteY214" fmla="*/ 349426 h 589654"/>
                <a:gd name="connsiteX215" fmla="*/ 281950 w 1314778"/>
                <a:gd name="connsiteY215" fmla="*/ 262068 h 589654"/>
                <a:gd name="connsiteX216" fmla="*/ 283223 w 1314778"/>
                <a:gd name="connsiteY216" fmla="*/ 436779 h 589654"/>
                <a:gd name="connsiteX217" fmla="*/ 284537 w 1314778"/>
                <a:gd name="connsiteY217" fmla="*/ 414943 h 589654"/>
                <a:gd name="connsiteX218" fmla="*/ 285852 w 1314778"/>
                <a:gd name="connsiteY218" fmla="*/ 371262 h 589654"/>
                <a:gd name="connsiteX219" fmla="*/ 287166 w 1314778"/>
                <a:gd name="connsiteY219" fmla="*/ 458620 h 589654"/>
                <a:gd name="connsiteX220" fmla="*/ 288481 w 1314778"/>
                <a:gd name="connsiteY220" fmla="*/ 371262 h 589654"/>
                <a:gd name="connsiteX221" fmla="*/ 289795 w 1314778"/>
                <a:gd name="connsiteY221" fmla="*/ 414943 h 589654"/>
                <a:gd name="connsiteX222" fmla="*/ 291110 w 1314778"/>
                <a:gd name="connsiteY222" fmla="*/ 436779 h 589654"/>
                <a:gd name="connsiteX223" fmla="*/ 292424 w 1314778"/>
                <a:gd name="connsiteY223" fmla="*/ 305745 h 589654"/>
                <a:gd name="connsiteX224" fmla="*/ 293739 w 1314778"/>
                <a:gd name="connsiteY224" fmla="*/ 371262 h 589654"/>
                <a:gd name="connsiteX225" fmla="*/ 295053 w 1314778"/>
                <a:gd name="connsiteY225" fmla="*/ 414943 h 589654"/>
                <a:gd name="connsiteX226" fmla="*/ 296368 w 1314778"/>
                <a:gd name="connsiteY226" fmla="*/ 458620 h 589654"/>
                <a:gd name="connsiteX227" fmla="*/ 297682 w 1314778"/>
                <a:gd name="connsiteY227" fmla="*/ 480460 h 589654"/>
                <a:gd name="connsiteX228" fmla="*/ 298996 w 1314778"/>
                <a:gd name="connsiteY228" fmla="*/ 458620 h 589654"/>
                <a:gd name="connsiteX229" fmla="*/ 300311 w 1314778"/>
                <a:gd name="connsiteY229" fmla="*/ 458620 h 589654"/>
                <a:gd name="connsiteX230" fmla="*/ 301625 w 1314778"/>
                <a:gd name="connsiteY230" fmla="*/ 371262 h 589654"/>
                <a:gd name="connsiteX231" fmla="*/ 302899 w 1314778"/>
                <a:gd name="connsiteY231" fmla="*/ 393103 h 589654"/>
                <a:gd name="connsiteX232" fmla="*/ 304213 w 1314778"/>
                <a:gd name="connsiteY232" fmla="*/ 480460 h 589654"/>
                <a:gd name="connsiteX233" fmla="*/ 305528 w 1314778"/>
                <a:gd name="connsiteY233" fmla="*/ 371262 h 589654"/>
                <a:gd name="connsiteX234" fmla="*/ 306842 w 1314778"/>
                <a:gd name="connsiteY234" fmla="*/ 414943 h 589654"/>
                <a:gd name="connsiteX235" fmla="*/ 308156 w 1314778"/>
                <a:gd name="connsiteY235" fmla="*/ 589654 h 589654"/>
                <a:gd name="connsiteX236" fmla="*/ 309471 w 1314778"/>
                <a:gd name="connsiteY236" fmla="*/ 524137 h 589654"/>
                <a:gd name="connsiteX237" fmla="*/ 310785 w 1314778"/>
                <a:gd name="connsiteY237" fmla="*/ 524137 h 589654"/>
                <a:gd name="connsiteX238" fmla="*/ 312100 w 1314778"/>
                <a:gd name="connsiteY238" fmla="*/ 545977 h 589654"/>
                <a:gd name="connsiteX239" fmla="*/ 313414 w 1314778"/>
                <a:gd name="connsiteY239" fmla="*/ 480460 h 589654"/>
                <a:gd name="connsiteX240" fmla="*/ 314729 w 1314778"/>
                <a:gd name="connsiteY240" fmla="*/ 502297 h 589654"/>
                <a:gd name="connsiteX241" fmla="*/ 316043 w 1314778"/>
                <a:gd name="connsiteY241" fmla="*/ 567814 h 589654"/>
                <a:gd name="connsiteX242" fmla="*/ 317358 w 1314778"/>
                <a:gd name="connsiteY242" fmla="*/ 524137 h 589654"/>
                <a:gd name="connsiteX243" fmla="*/ 318672 w 1314778"/>
                <a:gd name="connsiteY243" fmla="*/ 545977 h 589654"/>
                <a:gd name="connsiteX244" fmla="*/ 319987 w 1314778"/>
                <a:gd name="connsiteY244" fmla="*/ 567814 h 589654"/>
                <a:gd name="connsiteX245" fmla="*/ 321301 w 1314778"/>
                <a:gd name="connsiteY245" fmla="*/ 545977 h 589654"/>
                <a:gd name="connsiteX246" fmla="*/ 322574 w 1314778"/>
                <a:gd name="connsiteY246" fmla="*/ 524137 h 589654"/>
                <a:gd name="connsiteX247" fmla="*/ 323889 w 1314778"/>
                <a:gd name="connsiteY247" fmla="*/ 480460 h 589654"/>
                <a:gd name="connsiteX248" fmla="*/ 325203 w 1314778"/>
                <a:gd name="connsiteY248" fmla="*/ 414943 h 589654"/>
                <a:gd name="connsiteX249" fmla="*/ 326518 w 1314778"/>
                <a:gd name="connsiteY249" fmla="*/ 480460 h 589654"/>
                <a:gd name="connsiteX250" fmla="*/ 327832 w 1314778"/>
                <a:gd name="connsiteY250" fmla="*/ 480460 h 589654"/>
                <a:gd name="connsiteX251" fmla="*/ 329147 w 1314778"/>
                <a:gd name="connsiteY251" fmla="*/ 524137 h 589654"/>
                <a:gd name="connsiteX252" fmla="*/ 330461 w 1314778"/>
                <a:gd name="connsiteY252" fmla="*/ 480460 h 589654"/>
                <a:gd name="connsiteX253" fmla="*/ 331775 w 1314778"/>
                <a:gd name="connsiteY253" fmla="*/ 545977 h 589654"/>
                <a:gd name="connsiteX254" fmla="*/ 333090 w 1314778"/>
                <a:gd name="connsiteY254" fmla="*/ 458620 h 589654"/>
                <a:gd name="connsiteX255" fmla="*/ 334404 w 1314778"/>
                <a:gd name="connsiteY255" fmla="*/ 414943 h 589654"/>
                <a:gd name="connsiteX256" fmla="*/ 335719 w 1314778"/>
                <a:gd name="connsiteY256" fmla="*/ 436779 h 589654"/>
                <a:gd name="connsiteX257" fmla="*/ 337033 w 1314778"/>
                <a:gd name="connsiteY257" fmla="*/ 524137 h 589654"/>
                <a:gd name="connsiteX258" fmla="*/ 338348 w 1314778"/>
                <a:gd name="connsiteY258" fmla="*/ 436779 h 589654"/>
                <a:gd name="connsiteX259" fmla="*/ 339662 w 1314778"/>
                <a:gd name="connsiteY259" fmla="*/ 458620 h 589654"/>
                <a:gd name="connsiteX260" fmla="*/ 340977 w 1314778"/>
                <a:gd name="connsiteY260" fmla="*/ 414943 h 589654"/>
                <a:gd name="connsiteX261" fmla="*/ 342250 w 1314778"/>
                <a:gd name="connsiteY261" fmla="*/ 567814 h 589654"/>
                <a:gd name="connsiteX262" fmla="*/ 343564 w 1314778"/>
                <a:gd name="connsiteY262" fmla="*/ 524137 h 589654"/>
                <a:gd name="connsiteX263" fmla="*/ 344879 w 1314778"/>
                <a:gd name="connsiteY263" fmla="*/ 524137 h 589654"/>
                <a:gd name="connsiteX264" fmla="*/ 346193 w 1314778"/>
                <a:gd name="connsiteY264" fmla="*/ 502297 h 589654"/>
                <a:gd name="connsiteX265" fmla="*/ 347508 w 1314778"/>
                <a:gd name="connsiteY265" fmla="*/ 524137 h 589654"/>
                <a:gd name="connsiteX266" fmla="*/ 348822 w 1314778"/>
                <a:gd name="connsiteY266" fmla="*/ 524137 h 589654"/>
                <a:gd name="connsiteX267" fmla="*/ 350137 w 1314778"/>
                <a:gd name="connsiteY267" fmla="*/ 502297 h 589654"/>
                <a:gd name="connsiteX268" fmla="*/ 351451 w 1314778"/>
                <a:gd name="connsiteY268" fmla="*/ 545977 h 589654"/>
                <a:gd name="connsiteX269" fmla="*/ 352766 w 1314778"/>
                <a:gd name="connsiteY269" fmla="*/ 567814 h 589654"/>
                <a:gd name="connsiteX270" fmla="*/ 354080 w 1314778"/>
                <a:gd name="connsiteY270" fmla="*/ 589654 h 589654"/>
                <a:gd name="connsiteX271" fmla="*/ 355395 w 1314778"/>
                <a:gd name="connsiteY271" fmla="*/ 545977 h 589654"/>
                <a:gd name="connsiteX272" fmla="*/ 356709 w 1314778"/>
                <a:gd name="connsiteY272" fmla="*/ 545977 h 589654"/>
                <a:gd name="connsiteX273" fmla="*/ 358023 w 1314778"/>
                <a:gd name="connsiteY273" fmla="*/ 589654 h 589654"/>
                <a:gd name="connsiteX274" fmla="*/ 359338 w 1314778"/>
                <a:gd name="connsiteY274" fmla="*/ 589654 h 589654"/>
                <a:gd name="connsiteX275" fmla="*/ 360652 w 1314778"/>
                <a:gd name="connsiteY275" fmla="*/ 589654 h 589654"/>
                <a:gd name="connsiteX276" fmla="*/ 361926 w 1314778"/>
                <a:gd name="connsiteY276" fmla="*/ 545977 h 589654"/>
                <a:gd name="connsiteX277" fmla="*/ 363240 w 1314778"/>
                <a:gd name="connsiteY277" fmla="*/ 589654 h 589654"/>
                <a:gd name="connsiteX278" fmla="*/ 364555 w 1314778"/>
                <a:gd name="connsiteY278" fmla="*/ 589654 h 589654"/>
                <a:gd name="connsiteX279" fmla="*/ 365869 w 1314778"/>
                <a:gd name="connsiteY279" fmla="*/ 589654 h 589654"/>
                <a:gd name="connsiteX280" fmla="*/ 367183 w 1314778"/>
                <a:gd name="connsiteY280" fmla="*/ 589654 h 589654"/>
                <a:gd name="connsiteX281" fmla="*/ 368498 w 1314778"/>
                <a:gd name="connsiteY281" fmla="*/ 589654 h 589654"/>
                <a:gd name="connsiteX282" fmla="*/ 369812 w 1314778"/>
                <a:gd name="connsiteY282" fmla="*/ 589654 h 589654"/>
                <a:gd name="connsiteX283" fmla="*/ 371127 w 1314778"/>
                <a:gd name="connsiteY283" fmla="*/ 589654 h 589654"/>
                <a:gd name="connsiteX284" fmla="*/ 372441 w 1314778"/>
                <a:gd name="connsiteY284" fmla="*/ 589654 h 589654"/>
                <a:gd name="connsiteX285" fmla="*/ 373756 w 1314778"/>
                <a:gd name="connsiteY285" fmla="*/ 589654 h 589654"/>
                <a:gd name="connsiteX286" fmla="*/ 375070 w 1314778"/>
                <a:gd name="connsiteY286" fmla="*/ 589654 h 589654"/>
                <a:gd name="connsiteX287" fmla="*/ 376385 w 1314778"/>
                <a:gd name="connsiteY287" fmla="*/ 589654 h 589654"/>
                <a:gd name="connsiteX288" fmla="*/ 377699 w 1314778"/>
                <a:gd name="connsiteY288" fmla="*/ 589654 h 589654"/>
                <a:gd name="connsiteX289" fmla="*/ 379014 w 1314778"/>
                <a:gd name="connsiteY289" fmla="*/ 589654 h 589654"/>
                <a:gd name="connsiteX290" fmla="*/ 380328 w 1314778"/>
                <a:gd name="connsiteY290" fmla="*/ 589654 h 589654"/>
                <a:gd name="connsiteX291" fmla="*/ 381601 w 1314778"/>
                <a:gd name="connsiteY291" fmla="*/ 589654 h 589654"/>
                <a:gd name="connsiteX292" fmla="*/ 382916 w 1314778"/>
                <a:gd name="connsiteY292" fmla="*/ 589654 h 589654"/>
                <a:gd name="connsiteX293" fmla="*/ 384230 w 1314778"/>
                <a:gd name="connsiteY293" fmla="*/ 589654 h 589654"/>
                <a:gd name="connsiteX294" fmla="*/ 385545 w 1314778"/>
                <a:gd name="connsiteY294" fmla="*/ 589654 h 589654"/>
                <a:gd name="connsiteX295" fmla="*/ 386859 w 1314778"/>
                <a:gd name="connsiteY295" fmla="*/ 589654 h 589654"/>
                <a:gd name="connsiteX296" fmla="*/ 388174 w 1314778"/>
                <a:gd name="connsiteY296" fmla="*/ 589654 h 589654"/>
                <a:gd name="connsiteX297" fmla="*/ 389488 w 1314778"/>
                <a:gd name="connsiteY297" fmla="*/ 589654 h 589654"/>
                <a:gd name="connsiteX298" fmla="*/ 390802 w 1314778"/>
                <a:gd name="connsiteY298" fmla="*/ 589654 h 589654"/>
                <a:gd name="connsiteX299" fmla="*/ 392117 w 1314778"/>
                <a:gd name="connsiteY299" fmla="*/ 589654 h 589654"/>
                <a:gd name="connsiteX300" fmla="*/ 393431 w 1314778"/>
                <a:gd name="connsiteY300" fmla="*/ 589654 h 589654"/>
                <a:gd name="connsiteX301" fmla="*/ 394746 w 1314778"/>
                <a:gd name="connsiteY301" fmla="*/ 589654 h 589654"/>
                <a:gd name="connsiteX302" fmla="*/ 396060 w 1314778"/>
                <a:gd name="connsiteY302" fmla="*/ 589654 h 589654"/>
                <a:gd name="connsiteX303" fmla="*/ 397375 w 1314778"/>
                <a:gd name="connsiteY303" fmla="*/ 589654 h 589654"/>
                <a:gd name="connsiteX304" fmla="*/ 398689 w 1314778"/>
                <a:gd name="connsiteY304" fmla="*/ 589654 h 589654"/>
                <a:gd name="connsiteX305" fmla="*/ 400004 w 1314778"/>
                <a:gd name="connsiteY305" fmla="*/ 589654 h 589654"/>
                <a:gd name="connsiteX306" fmla="*/ 401277 w 1314778"/>
                <a:gd name="connsiteY306" fmla="*/ 589654 h 589654"/>
                <a:gd name="connsiteX307" fmla="*/ 402591 w 1314778"/>
                <a:gd name="connsiteY307" fmla="*/ 589654 h 589654"/>
                <a:gd name="connsiteX308" fmla="*/ 403906 w 1314778"/>
                <a:gd name="connsiteY308" fmla="*/ 589654 h 589654"/>
                <a:gd name="connsiteX309" fmla="*/ 405220 w 1314778"/>
                <a:gd name="connsiteY309" fmla="*/ 589654 h 589654"/>
                <a:gd name="connsiteX310" fmla="*/ 406535 w 1314778"/>
                <a:gd name="connsiteY310" fmla="*/ 589654 h 589654"/>
                <a:gd name="connsiteX311" fmla="*/ 407849 w 1314778"/>
                <a:gd name="connsiteY311" fmla="*/ 589654 h 589654"/>
                <a:gd name="connsiteX312" fmla="*/ 409164 w 1314778"/>
                <a:gd name="connsiteY312" fmla="*/ 589654 h 589654"/>
                <a:gd name="connsiteX313" fmla="*/ 410478 w 1314778"/>
                <a:gd name="connsiteY313" fmla="*/ 589654 h 589654"/>
                <a:gd name="connsiteX314" fmla="*/ 411793 w 1314778"/>
                <a:gd name="connsiteY314" fmla="*/ 589654 h 589654"/>
                <a:gd name="connsiteX315" fmla="*/ 413107 w 1314778"/>
                <a:gd name="connsiteY315" fmla="*/ 589654 h 589654"/>
                <a:gd name="connsiteX316" fmla="*/ 414422 w 1314778"/>
                <a:gd name="connsiteY316" fmla="*/ 589654 h 589654"/>
                <a:gd name="connsiteX317" fmla="*/ 415736 w 1314778"/>
                <a:gd name="connsiteY317" fmla="*/ 589654 h 589654"/>
                <a:gd name="connsiteX318" fmla="*/ 417050 w 1314778"/>
                <a:gd name="connsiteY318" fmla="*/ 589654 h 589654"/>
                <a:gd name="connsiteX319" fmla="*/ 418365 w 1314778"/>
                <a:gd name="connsiteY319" fmla="*/ 589654 h 589654"/>
                <a:gd name="connsiteX320" fmla="*/ 419679 w 1314778"/>
                <a:gd name="connsiteY320" fmla="*/ 589654 h 589654"/>
                <a:gd name="connsiteX321" fmla="*/ 420953 w 1314778"/>
                <a:gd name="connsiteY321" fmla="*/ 589654 h 589654"/>
                <a:gd name="connsiteX322" fmla="*/ 422267 w 1314778"/>
                <a:gd name="connsiteY322" fmla="*/ 589654 h 589654"/>
                <a:gd name="connsiteX323" fmla="*/ 423582 w 1314778"/>
                <a:gd name="connsiteY323" fmla="*/ 589654 h 589654"/>
                <a:gd name="connsiteX324" fmla="*/ 424896 w 1314778"/>
                <a:gd name="connsiteY324" fmla="*/ 589654 h 589654"/>
                <a:gd name="connsiteX325" fmla="*/ 426210 w 1314778"/>
                <a:gd name="connsiteY325" fmla="*/ 589654 h 589654"/>
                <a:gd name="connsiteX326" fmla="*/ 427525 w 1314778"/>
                <a:gd name="connsiteY326" fmla="*/ 589654 h 589654"/>
                <a:gd name="connsiteX327" fmla="*/ 428839 w 1314778"/>
                <a:gd name="connsiteY327" fmla="*/ 589654 h 589654"/>
                <a:gd name="connsiteX328" fmla="*/ 430154 w 1314778"/>
                <a:gd name="connsiteY328" fmla="*/ 589654 h 589654"/>
                <a:gd name="connsiteX329" fmla="*/ 431468 w 1314778"/>
                <a:gd name="connsiteY329" fmla="*/ 589654 h 589654"/>
                <a:gd name="connsiteX330" fmla="*/ 432783 w 1314778"/>
                <a:gd name="connsiteY330" fmla="*/ 589654 h 589654"/>
                <a:gd name="connsiteX331" fmla="*/ 434097 w 1314778"/>
                <a:gd name="connsiteY331" fmla="*/ 589654 h 589654"/>
                <a:gd name="connsiteX332" fmla="*/ 435412 w 1314778"/>
                <a:gd name="connsiteY332" fmla="*/ 589654 h 589654"/>
                <a:gd name="connsiteX333" fmla="*/ 436726 w 1314778"/>
                <a:gd name="connsiteY333" fmla="*/ 589654 h 589654"/>
                <a:gd name="connsiteX334" fmla="*/ 438041 w 1314778"/>
                <a:gd name="connsiteY334" fmla="*/ 589654 h 589654"/>
                <a:gd name="connsiteX335" fmla="*/ 439355 w 1314778"/>
                <a:gd name="connsiteY335" fmla="*/ 589654 h 589654"/>
                <a:gd name="connsiteX336" fmla="*/ 440628 w 1314778"/>
                <a:gd name="connsiteY336" fmla="*/ 589654 h 589654"/>
                <a:gd name="connsiteX337" fmla="*/ 441943 w 1314778"/>
                <a:gd name="connsiteY337" fmla="*/ 589654 h 589654"/>
                <a:gd name="connsiteX338" fmla="*/ 443257 w 1314778"/>
                <a:gd name="connsiteY338" fmla="*/ 589654 h 589654"/>
                <a:gd name="connsiteX339" fmla="*/ 444572 w 1314778"/>
                <a:gd name="connsiteY339" fmla="*/ 589654 h 589654"/>
                <a:gd name="connsiteX340" fmla="*/ 445886 w 1314778"/>
                <a:gd name="connsiteY340" fmla="*/ 589654 h 589654"/>
                <a:gd name="connsiteX341" fmla="*/ 447201 w 1314778"/>
                <a:gd name="connsiteY341" fmla="*/ 589654 h 589654"/>
                <a:gd name="connsiteX342" fmla="*/ 448515 w 1314778"/>
                <a:gd name="connsiteY342" fmla="*/ 589654 h 589654"/>
                <a:gd name="connsiteX343" fmla="*/ 449829 w 1314778"/>
                <a:gd name="connsiteY343" fmla="*/ 589654 h 589654"/>
                <a:gd name="connsiteX344" fmla="*/ 451144 w 1314778"/>
                <a:gd name="connsiteY344" fmla="*/ 589654 h 589654"/>
                <a:gd name="connsiteX345" fmla="*/ 452458 w 1314778"/>
                <a:gd name="connsiteY345" fmla="*/ 589654 h 589654"/>
                <a:gd name="connsiteX346" fmla="*/ 453773 w 1314778"/>
                <a:gd name="connsiteY346" fmla="*/ 589654 h 589654"/>
                <a:gd name="connsiteX347" fmla="*/ 455087 w 1314778"/>
                <a:gd name="connsiteY347" fmla="*/ 589654 h 589654"/>
                <a:gd name="connsiteX348" fmla="*/ 456402 w 1314778"/>
                <a:gd name="connsiteY348" fmla="*/ 589654 h 589654"/>
                <a:gd name="connsiteX349" fmla="*/ 457716 w 1314778"/>
                <a:gd name="connsiteY349" fmla="*/ 589654 h 589654"/>
                <a:gd name="connsiteX350" fmla="*/ 459031 w 1314778"/>
                <a:gd name="connsiteY350" fmla="*/ 589654 h 589654"/>
                <a:gd name="connsiteX351" fmla="*/ 460345 w 1314778"/>
                <a:gd name="connsiteY351" fmla="*/ 589654 h 589654"/>
                <a:gd name="connsiteX352" fmla="*/ 461618 w 1314778"/>
                <a:gd name="connsiteY352" fmla="*/ 589654 h 589654"/>
                <a:gd name="connsiteX353" fmla="*/ 462933 w 1314778"/>
                <a:gd name="connsiteY353" fmla="*/ 589654 h 589654"/>
                <a:gd name="connsiteX354" fmla="*/ 464247 w 1314778"/>
                <a:gd name="connsiteY354" fmla="*/ 589654 h 589654"/>
                <a:gd name="connsiteX355" fmla="*/ 465562 w 1314778"/>
                <a:gd name="connsiteY355" fmla="*/ 589654 h 589654"/>
                <a:gd name="connsiteX356" fmla="*/ 466876 w 1314778"/>
                <a:gd name="connsiteY356" fmla="*/ 589654 h 589654"/>
                <a:gd name="connsiteX357" fmla="*/ 468191 w 1314778"/>
                <a:gd name="connsiteY357" fmla="*/ 589654 h 589654"/>
                <a:gd name="connsiteX358" fmla="*/ 469505 w 1314778"/>
                <a:gd name="connsiteY358" fmla="*/ 589654 h 589654"/>
                <a:gd name="connsiteX359" fmla="*/ 470820 w 1314778"/>
                <a:gd name="connsiteY359" fmla="*/ 589654 h 589654"/>
                <a:gd name="connsiteX360" fmla="*/ 472134 w 1314778"/>
                <a:gd name="connsiteY360" fmla="*/ 589654 h 589654"/>
                <a:gd name="connsiteX361" fmla="*/ 473449 w 1314778"/>
                <a:gd name="connsiteY361" fmla="*/ 589654 h 589654"/>
                <a:gd name="connsiteX362" fmla="*/ 474763 w 1314778"/>
                <a:gd name="connsiteY362" fmla="*/ 589654 h 589654"/>
                <a:gd name="connsiteX363" fmla="*/ 476077 w 1314778"/>
                <a:gd name="connsiteY363" fmla="*/ 589654 h 589654"/>
                <a:gd name="connsiteX364" fmla="*/ 477392 w 1314778"/>
                <a:gd name="connsiteY364" fmla="*/ 589654 h 589654"/>
                <a:gd name="connsiteX365" fmla="*/ 478706 w 1314778"/>
                <a:gd name="connsiteY365" fmla="*/ 589654 h 589654"/>
                <a:gd name="connsiteX366" fmla="*/ 480021 w 1314778"/>
                <a:gd name="connsiteY366" fmla="*/ 589654 h 589654"/>
                <a:gd name="connsiteX367" fmla="*/ 481294 w 1314778"/>
                <a:gd name="connsiteY367" fmla="*/ 589654 h 589654"/>
                <a:gd name="connsiteX368" fmla="*/ 482609 w 1314778"/>
                <a:gd name="connsiteY368" fmla="*/ 589654 h 589654"/>
                <a:gd name="connsiteX369" fmla="*/ 483923 w 1314778"/>
                <a:gd name="connsiteY369" fmla="*/ 589654 h 589654"/>
                <a:gd name="connsiteX370" fmla="*/ 485237 w 1314778"/>
                <a:gd name="connsiteY370" fmla="*/ 589654 h 589654"/>
                <a:gd name="connsiteX371" fmla="*/ 486552 w 1314778"/>
                <a:gd name="connsiteY371" fmla="*/ 589654 h 589654"/>
                <a:gd name="connsiteX372" fmla="*/ 487866 w 1314778"/>
                <a:gd name="connsiteY372" fmla="*/ 589654 h 589654"/>
                <a:gd name="connsiteX373" fmla="*/ 489181 w 1314778"/>
                <a:gd name="connsiteY373" fmla="*/ 589654 h 589654"/>
                <a:gd name="connsiteX374" fmla="*/ 490495 w 1314778"/>
                <a:gd name="connsiteY374" fmla="*/ 589654 h 589654"/>
                <a:gd name="connsiteX375" fmla="*/ 491810 w 1314778"/>
                <a:gd name="connsiteY375" fmla="*/ 589654 h 589654"/>
                <a:gd name="connsiteX376" fmla="*/ 493124 w 1314778"/>
                <a:gd name="connsiteY376" fmla="*/ 589654 h 589654"/>
                <a:gd name="connsiteX377" fmla="*/ 494439 w 1314778"/>
                <a:gd name="connsiteY377" fmla="*/ 589654 h 589654"/>
                <a:gd name="connsiteX378" fmla="*/ 495753 w 1314778"/>
                <a:gd name="connsiteY378" fmla="*/ 589654 h 589654"/>
                <a:gd name="connsiteX379" fmla="*/ 497068 w 1314778"/>
                <a:gd name="connsiteY379" fmla="*/ 589654 h 589654"/>
                <a:gd name="connsiteX380" fmla="*/ 498382 w 1314778"/>
                <a:gd name="connsiteY380" fmla="*/ 589654 h 589654"/>
                <a:gd name="connsiteX381" fmla="*/ 499696 w 1314778"/>
                <a:gd name="connsiteY381" fmla="*/ 589654 h 589654"/>
                <a:gd name="connsiteX382" fmla="*/ 500970 w 1314778"/>
                <a:gd name="connsiteY382" fmla="*/ 589654 h 589654"/>
                <a:gd name="connsiteX383" fmla="*/ 502284 w 1314778"/>
                <a:gd name="connsiteY383" fmla="*/ 589654 h 589654"/>
                <a:gd name="connsiteX384" fmla="*/ 503599 w 1314778"/>
                <a:gd name="connsiteY384" fmla="*/ 589654 h 589654"/>
                <a:gd name="connsiteX385" fmla="*/ 504913 w 1314778"/>
                <a:gd name="connsiteY385" fmla="*/ 589654 h 589654"/>
                <a:gd name="connsiteX386" fmla="*/ 506228 w 1314778"/>
                <a:gd name="connsiteY386" fmla="*/ 589654 h 589654"/>
                <a:gd name="connsiteX387" fmla="*/ 507542 w 1314778"/>
                <a:gd name="connsiteY387" fmla="*/ 589654 h 589654"/>
                <a:gd name="connsiteX388" fmla="*/ 508856 w 1314778"/>
                <a:gd name="connsiteY388" fmla="*/ 589654 h 589654"/>
                <a:gd name="connsiteX389" fmla="*/ 510171 w 1314778"/>
                <a:gd name="connsiteY389" fmla="*/ 589654 h 589654"/>
                <a:gd name="connsiteX390" fmla="*/ 511485 w 1314778"/>
                <a:gd name="connsiteY390" fmla="*/ 589654 h 589654"/>
                <a:gd name="connsiteX391" fmla="*/ 512800 w 1314778"/>
                <a:gd name="connsiteY391" fmla="*/ 589654 h 589654"/>
                <a:gd name="connsiteX392" fmla="*/ 514114 w 1314778"/>
                <a:gd name="connsiteY392" fmla="*/ 589654 h 589654"/>
                <a:gd name="connsiteX393" fmla="*/ 515429 w 1314778"/>
                <a:gd name="connsiteY393" fmla="*/ 589654 h 589654"/>
                <a:gd name="connsiteX394" fmla="*/ 516743 w 1314778"/>
                <a:gd name="connsiteY394" fmla="*/ 589654 h 589654"/>
                <a:gd name="connsiteX395" fmla="*/ 518058 w 1314778"/>
                <a:gd name="connsiteY395" fmla="*/ 589654 h 589654"/>
                <a:gd name="connsiteX396" fmla="*/ 519372 w 1314778"/>
                <a:gd name="connsiteY396" fmla="*/ 589654 h 589654"/>
                <a:gd name="connsiteX397" fmla="*/ 520645 w 1314778"/>
                <a:gd name="connsiteY397" fmla="*/ 589654 h 589654"/>
                <a:gd name="connsiteX398" fmla="*/ 521960 w 1314778"/>
                <a:gd name="connsiteY398" fmla="*/ 589654 h 589654"/>
                <a:gd name="connsiteX399" fmla="*/ 523274 w 1314778"/>
                <a:gd name="connsiteY399" fmla="*/ 589654 h 589654"/>
                <a:gd name="connsiteX400" fmla="*/ 524589 w 1314778"/>
                <a:gd name="connsiteY400" fmla="*/ 589654 h 589654"/>
                <a:gd name="connsiteX401" fmla="*/ 525903 w 1314778"/>
                <a:gd name="connsiteY401" fmla="*/ 589654 h 589654"/>
                <a:gd name="connsiteX402" fmla="*/ 527218 w 1314778"/>
                <a:gd name="connsiteY402" fmla="*/ 589654 h 589654"/>
                <a:gd name="connsiteX403" fmla="*/ 528532 w 1314778"/>
                <a:gd name="connsiteY403" fmla="*/ 589654 h 589654"/>
                <a:gd name="connsiteX404" fmla="*/ 529847 w 1314778"/>
                <a:gd name="connsiteY404" fmla="*/ 589654 h 589654"/>
                <a:gd name="connsiteX405" fmla="*/ 531161 w 1314778"/>
                <a:gd name="connsiteY405" fmla="*/ 589654 h 589654"/>
                <a:gd name="connsiteX406" fmla="*/ 532476 w 1314778"/>
                <a:gd name="connsiteY406" fmla="*/ 589654 h 589654"/>
                <a:gd name="connsiteX407" fmla="*/ 533790 w 1314778"/>
                <a:gd name="connsiteY407" fmla="*/ 589654 h 589654"/>
                <a:gd name="connsiteX408" fmla="*/ 535104 w 1314778"/>
                <a:gd name="connsiteY408" fmla="*/ 589654 h 589654"/>
                <a:gd name="connsiteX409" fmla="*/ 536419 w 1314778"/>
                <a:gd name="connsiteY409" fmla="*/ 589654 h 589654"/>
                <a:gd name="connsiteX410" fmla="*/ 537733 w 1314778"/>
                <a:gd name="connsiteY410" fmla="*/ 589654 h 589654"/>
                <a:gd name="connsiteX411" fmla="*/ 539048 w 1314778"/>
                <a:gd name="connsiteY411" fmla="*/ 589654 h 589654"/>
                <a:gd name="connsiteX412" fmla="*/ 540321 w 1314778"/>
                <a:gd name="connsiteY412" fmla="*/ 589654 h 589654"/>
                <a:gd name="connsiteX413" fmla="*/ 541636 w 1314778"/>
                <a:gd name="connsiteY413" fmla="*/ 589654 h 589654"/>
                <a:gd name="connsiteX414" fmla="*/ 542950 w 1314778"/>
                <a:gd name="connsiteY414" fmla="*/ 589654 h 589654"/>
                <a:gd name="connsiteX415" fmla="*/ 544264 w 1314778"/>
                <a:gd name="connsiteY415" fmla="*/ 589654 h 589654"/>
                <a:gd name="connsiteX416" fmla="*/ 545579 w 1314778"/>
                <a:gd name="connsiteY416" fmla="*/ 589654 h 589654"/>
                <a:gd name="connsiteX417" fmla="*/ 546893 w 1314778"/>
                <a:gd name="connsiteY417" fmla="*/ 589654 h 589654"/>
                <a:gd name="connsiteX418" fmla="*/ 548208 w 1314778"/>
                <a:gd name="connsiteY418" fmla="*/ 589654 h 589654"/>
                <a:gd name="connsiteX419" fmla="*/ 549522 w 1314778"/>
                <a:gd name="connsiteY419" fmla="*/ 589654 h 589654"/>
                <a:gd name="connsiteX420" fmla="*/ 550837 w 1314778"/>
                <a:gd name="connsiteY420" fmla="*/ 589654 h 589654"/>
                <a:gd name="connsiteX421" fmla="*/ 552151 w 1314778"/>
                <a:gd name="connsiteY421" fmla="*/ 589654 h 589654"/>
                <a:gd name="connsiteX422" fmla="*/ 553466 w 1314778"/>
                <a:gd name="connsiteY422" fmla="*/ 589654 h 589654"/>
                <a:gd name="connsiteX423" fmla="*/ 554780 w 1314778"/>
                <a:gd name="connsiteY423" fmla="*/ 589654 h 589654"/>
                <a:gd name="connsiteX424" fmla="*/ 556095 w 1314778"/>
                <a:gd name="connsiteY424" fmla="*/ 589654 h 589654"/>
                <a:gd name="connsiteX425" fmla="*/ 557409 w 1314778"/>
                <a:gd name="connsiteY425" fmla="*/ 589654 h 589654"/>
                <a:gd name="connsiteX426" fmla="*/ 558724 w 1314778"/>
                <a:gd name="connsiteY426" fmla="*/ 589654 h 589654"/>
                <a:gd name="connsiteX427" fmla="*/ 559997 w 1314778"/>
                <a:gd name="connsiteY427" fmla="*/ 589654 h 589654"/>
                <a:gd name="connsiteX428" fmla="*/ 561311 w 1314778"/>
                <a:gd name="connsiteY428" fmla="*/ 589654 h 589654"/>
                <a:gd name="connsiteX429" fmla="*/ 562626 w 1314778"/>
                <a:gd name="connsiteY429" fmla="*/ 589654 h 589654"/>
                <a:gd name="connsiteX430" fmla="*/ 563940 w 1314778"/>
                <a:gd name="connsiteY430" fmla="*/ 589654 h 589654"/>
                <a:gd name="connsiteX431" fmla="*/ 565255 w 1314778"/>
                <a:gd name="connsiteY431" fmla="*/ 589654 h 589654"/>
                <a:gd name="connsiteX432" fmla="*/ 566569 w 1314778"/>
                <a:gd name="connsiteY432" fmla="*/ 589654 h 589654"/>
                <a:gd name="connsiteX433" fmla="*/ 567884 w 1314778"/>
                <a:gd name="connsiteY433" fmla="*/ 589654 h 589654"/>
                <a:gd name="connsiteX434" fmla="*/ 569198 w 1314778"/>
                <a:gd name="connsiteY434" fmla="*/ 589654 h 589654"/>
                <a:gd name="connsiteX435" fmla="*/ 570512 w 1314778"/>
                <a:gd name="connsiteY435" fmla="*/ 589654 h 589654"/>
                <a:gd name="connsiteX436" fmla="*/ 571827 w 1314778"/>
                <a:gd name="connsiteY436" fmla="*/ 589654 h 589654"/>
                <a:gd name="connsiteX437" fmla="*/ 573141 w 1314778"/>
                <a:gd name="connsiteY437" fmla="*/ 589654 h 589654"/>
                <a:gd name="connsiteX438" fmla="*/ 574456 w 1314778"/>
                <a:gd name="connsiteY438" fmla="*/ 589654 h 589654"/>
                <a:gd name="connsiteX439" fmla="*/ 575770 w 1314778"/>
                <a:gd name="connsiteY439" fmla="*/ 589654 h 589654"/>
                <a:gd name="connsiteX440" fmla="*/ 577085 w 1314778"/>
                <a:gd name="connsiteY440" fmla="*/ 589654 h 589654"/>
                <a:gd name="connsiteX441" fmla="*/ 578399 w 1314778"/>
                <a:gd name="connsiteY441" fmla="*/ 589654 h 589654"/>
                <a:gd name="connsiteX442" fmla="*/ 579672 w 1314778"/>
                <a:gd name="connsiteY442" fmla="*/ 589654 h 589654"/>
                <a:gd name="connsiteX443" fmla="*/ 580987 w 1314778"/>
                <a:gd name="connsiteY443" fmla="*/ 589654 h 589654"/>
                <a:gd name="connsiteX444" fmla="*/ 582301 w 1314778"/>
                <a:gd name="connsiteY444" fmla="*/ 589654 h 589654"/>
                <a:gd name="connsiteX445" fmla="*/ 583616 w 1314778"/>
                <a:gd name="connsiteY445" fmla="*/ 589654 h 589654"/>
                <a:gd name="connsiteX446" fmla="*/ 584930 w 1314778"/>
                <a:gd name="connsiteY446" fmla="*/ 589654 h 589654"/>
                <a:gd name="connsiteX447" fmla="*/ 586245 w 1314778"/>
                <a:gd name="connsiteY447" fmla="*/ 589654 h 589654"/>
                <a:gd name="connsiteX448" fmla="*/ 587559 w 1314778"/>
                <a:gd name="connsiteY448" fmla="*/ 589654 h 589654"/>
                <a:gd name="connsiteX449" fmla="*/ 588874 w 1314778"/>
                <a:gd name="connsiteY449" fmla="*/ 589654 h 589654"/>
                <a:gd name="connsiteX450" fmla="*/ 590188 w 1314778"/>
                <a:gd name="connsiteY450" fmla="*/ 589654 h 589654"/>
                <a:gd name="connsiteX451" fmla="*/ 591503 w 1314778"/>
                <a:gd name="connsiteY451" fmla="*/ 589654 h 589654"/>
                <a:gd name="connsiteX452" fmla="*/ 592817 w 1314778"/>
                <a:gd name="connsiteY452" fmla="*/ 589654 h 589654"/>
                <a:gd name="connsiteX453" fmla="*/ 594131 w 1314778"/>
                <a:gd name="connsiteY453" fmla="*/ 589654 h 589654"/>
                <a:gd name="connsiteX454" fmla="*/ 595446 w 1314778"/>
                <a:gd name="connsiteY454" fmla="*/ 589654 h 589654"/>
                <a:gd name="connsiteX455" fmla="*/ 596760 w 1314778"/>
                <a:gd name="connsiteY455" fmla="*/ 589654 h 589654"/>
                <a:gd name="connsiteX456" fmla="*/ 598075 w 1314778"/>
                <a:gd name="connsiteY456" fmla="*/ 589654 h 589654"/>
                <a:gd name="connsiteX457" fmla="*/ 599348 w 1314778"/>
                <a:gd name="connsiteY457" fmla="*/ 589654 h 589654"/>
                <a:gd name="connsiteX458" fmla="*/ 600663 w 1314778"/>
                <a:gd name="connsiteY458" fmla="*/ 589654 h 589654"/>
                <a:gd name="connsiteX459" fmla="*/ 601977 w 1314778"/>
                <a:gd name="connsiteY459" fmla="*/ 589654 h 589654"/>
                <a:gd name="connsiteX460" fmla="*/ 603291 w 1314778"/>
                <a:gd name="connsiteY460" fmla="*/ 589654 h 589654"/>
                <a:gd name="connsiteX461" fmla="*/ 604606 w 1314778"/>
                <a:gd name="connsiteY461" fmla="*/ 589654 h 589654"/>
                <a:gd name="connsiteX462" fmla="*/ 605920 w 1314778"/>
                <a:gd name="connsiteY462" fmla="*/ 589654 h 589654"/>
                <a:gd name="connsiteX463" fmla="*/ 607235 w 1314778"/>
                <a:gd name="connsiteY463" fmla="*/ 589654 h 589654"/>
                <a:gd name="connsiteX464" fmla="*/ 608549 w 1314778"/>
                <a:gd name="connsiteY464" fmla="*/ 589654 h 589654"/>
                <a:gd name="connsiteX465" fmla="*/ 609864 w 1314778"/>
                <a:gd name="connsiteY465" fmla="*/ 589654 h 589654"/>
                <a:gd name="connsiteX466" fmla="*/ 611178 w 1314778"/>
                <a:gd name="connsiteY466" fmla="*/ 589654 h 589654"/>
                <a:gd name="connsiteX467" fmla="*/ 612493 w 1314778"/>
                <a:gd name="connsiteY467" fmla="*/ 589654 h 589654"/>
                <a:gd name="connsiteX468" fmla="*/ 613807 w 1314778"/>
                <a:gd name="connsiteY468" fmla="*/ 589654 h 589654"/>
                <a:gd name="connsiteX469" fmla="*/ 615122 w 1314778"/>
                <a:gd name="connsiteY469" fmla="*/ 589654 h 589654"/>
                <a:gd name="connsiteX470" fmla="*/ 616436 w 1314778"/>
                <a:gd name="connsiteY470" fmla="*/ 589654 h 589654"/>
                <a:gd name="connsiteX471" fmla="*/ 617751 w 1314778"/>
                <a:gd name="connsiteY471" fmla="*/ 589654 h 589654"/>
                <a:gd name="connsiteX472" fmla="*/ 619024 w 1314778"/>
                <a:gd name="connsiteY472" fmla="*/ 589654 h 589654"/>
                <a:gd name="connsiteX473" fmla="*/ 620338 w 1314778"/>
                <a:gd name="connsiteY473" fmla="*/ 589654 h 589654"/>
                <a:gd name="connsiteX474" fmla="*/ 621653 w 1314778"/>
                <a:gd name="connsiteY474" fmla="*/ 589654 h 589654"/>
                <a:gd name="connsiteX475" fmla="*/ 622967 w 1314778"/>
                <a:gd name="connsiteY475" fmla="*/ 589654 h 589654"/>
                <a:gd name="connsiteX476" fmla="*/ 624282 w 1314778"/>
                <a:gd name="connsiteY476" fmla="*/ 589654 h 589654"/>
                <a:gd name="connsiteX477" fmla="*/ 625596 w 1314778"/>
                <a:gd name="connsiteY477" fmla="*/ 589654 h 589654"/>
                <a:gd name="connsiteX478" fmla="*/ 626911 w 1314778"/>
                <a:gd name="connsiteY478" fmla="*/ 589654 h 589654"/>
                <a:gd name="connsiteX479" fmla="*/ 628225 w 1314778"/>
                <a:gd name="connsiteY479" fmla="*/ 589654 h 589654"/>
                <a:gd name="connsiteX480" fmla="*/ 629539 w 1314778"/>
                <a:gd name="connsiteY480" fmla="*/ 589654 h 589654"/>
                <a:gd name="connsiteX481" fmla="*/ 630854 w 1314778"/>
                <a:gd name="connsiteY481" fmla="*/ 589654 h 589654"/>
                <a:gd name="connsiteX482" fmla="*/ 632168 w 1314778"/>
                <a:gd name="connsiteY482" fmla="*/ 589654 h 589654"/>
                <a:gd name="connsiteX483" fmla="*/ 633483 w 1314778"/>
                <a:gd name="connsiteY483" fmla="*/ 589654 h 589654"/>
                <a:gd name="connsiteX484" fmla="*/ 634797 w 1314778"/>
                <a:gd name="connsiteY484" fmla="*/ 589654 h 589654"/>
                <a:gd name="connsiteX485" fmla="*/ 636112 w 1314778"/>
                <a:gd name="connsiteY485" fmla="*/ 589654 h 589654"/>
                <a:gd name="connsiteX486" fmla="*/ 637426 w 1314778"/>
                <a:gd name="connsiteY486" fmla="*/ 589654 h 589654"/>
                <a:gd name="connsiteX487" fmla="*/ 638699 w 1314778"/>
                <a:gd name="connsiteY487" fmla="*/ 589654 h 589654"/>
                <a:gd name="connsiteX488" fmla="*/ 640014 w 1314778"/>
                <a:gd name="connsiteY488" fmla="*/ 589654 h 589654"/>
                <a:gd name="connsiteX489" fmla="*/ 641328 w 1314778"/>
                <a:gd name="connsiteY489" fmla="*/ 589654 h 589654"/>
                <a:gd name="connsiteX490" fmla="*/ 642643 w 1314778"/>
                <a:gd name="connsiteY490" fmla="*/ 589654 h 589654"/>
                <a:gd name="connsiteX491" fmla="*/ 643957 w 1314778"/>
                <a:gd name="connsiteY491" fmla="*/ 589654 h 589654"/>
                <a:gd name="connsiteX492" fmla="*/ 645272 w 1314778"/>
                <a:gd name="connsiteY492" fmla="*/ 589654 h 589654"/>
                <a:gd name="connsiteX493" fmla="*/ 646586 w 1314778"/>
                <a:gd name="connsiteY493" fmla="*/ 589654 h 589654"/>
                <a:gd name="connsiteX494" fmla="*/ 647901 w 1314778"/>
                <a:gd name="connsiteY494" fmla="*/ 589654 h 589654"/>
                <a:gd name="connsiteX495" fmla="*/ 649215 w 1314778"/>
                <a:gd name="connsiteY495" fmla="*/ 589654 h 589654"/>
                <a:gd name="connsiteX496" fmla="*/ 650530 w 1314778"/>
                <a:gd name="connsiteY496" fmla="*/ 589654 h 589654"/>
                <a:gd name="connsiteX497" fmla="*/ 651844 w 1314778"/>
                <a:gd name="connsiteY497" fmla="*/ 589654 h 589654"/>
                <a:gd name="connsiteX498" fmla="*/ 653158 w 1314778"/>
                <a:gd name="connsiteY498" fmla="*/ 589654 h 589654"/>
                <a:gd name="connsiteX499" fmla="*/ 654473 w 1314778"/>
                <a:gd name="connsiteY499" fmla="*/ 589654 h 589654"/>
                <a:gd name="connsiteX500" fmla="*/ 655787 w 1314778"/>
                <a:gd name="connsiteY500" fmla="*/ 589654 h 589654"/>
                <a:gd name="connsiteX501" fmla="*/ 657102 w 1314778"/>
                <a:gd name="connsiteY501" fmla="*/ 589654 h 589654"/>
                <a:gd name="connsiteX502" fmla="*/ 658375 w 1314778"/>
                <a:gd name="connsiteY502" fmla="*/ 589654 h 589654"/>
                <a:gd name="connsiteX503" fmla="*/ 659690 w 1314778"/>
                <a:gd name="connsiteY503" fmla="*/ 589654 h 589654"/>
                <a:gd name="connsiteX504" fmla="*/ 661004 w 1314778"/>
                <a:gd name="connsiteY504" fmla="*/ 589654 h 589654"/>
                <a:gd name="connsiteX505" fmla="*/ 662318 w 1314778"/>
                <a:gd name="connsiteY505" fmla="*/ 589654 h 589654"/>
                <a:gd name="connsiteX506" fmla="*/ 663633 w 1314778"/>
                <a:gd name="connsiteY506" fmla="*/ 589654 h 589654"/>
                <a:gd name="connsiteX507" fmla="*/ 664947 w 1314778"/>
                <a:gd name="connsiteY507" fmla="*/ 589654 h 589654"/>
                <a:gd name="connsiteX508" fmla="*/ 666262 w 1314778"/>
                <a:gd name="connsiteY508" fmla="*/ 589654 h 589654"/>
                <a:gd name="connsiteX509" fmla="*/ 667576 w 1314778"/>
                <a:gd name="connsiteY509" fmla="*/ 589654 h 589654"/>
                <a:gd name="connsiteX510" fmla="*/ 668891 w 1314778"/>
                <a:gd name="connsiteY510" fmla="*/ 589654 h 589654"/>
                <a:gd name="connsiteX511" fmla="*/ 670205 w 1314778"/>
                <a:gd name="connsiteY511" fmla="*/ 589654 h 589654"/>
                <a:gd name="connsiteX512" fmla="*/ 671520 w 1314778"/>
                <a:gd name="connsiteY512" fmla="*/ 589654 h 589654"/>
                <a:gd name="connsiteX513" fmla="*/ 672834 w 1314778"/>
                <a:gd name="connsiteY513" fmla="*/ 589654 h 589654"/>
                <a:gd name="connsiteX514" fmla="*/ 674149 w 1314778"/>
                <a:gd name="connsiteY514" fmla="*/ 589654 h 589654"/>
                <a:gd name="connsiteX515" fmla="*/ 675463 w 1314778"/>
                <a:gd name="connsiteY515" fmla="*/ 589654 h 589654"/>
                <a:gd name="connsiteX516" fmla="*/ 676778 w 1314778"/>
                <a:gd name="connsiteY516" fmla="*/ 589654 h 589654"/>
                <a:gd name="connsiteX517" fmla="*/ 678092 w 1314778"/>
                <a:gd name="connsiteY517" fmla="*/ 589654 h 589654"/>
                <a:gd name="connsiteX518" fmla="*/ 679365 w 1314778"/>
                <a:gd name="connsiteY518" fmla="*/ 589654 h 589654"/>
                <a:gd name="connsiteX519" fmla="*/ 680680 w 1314778"/>
                <a:gd name="connsiteY519" fmla="*/ 589654 h 589654"/>
                <a:gd name="connsiteX520" fmla="*/ 681994 w 1314778"/>
                <a:gd name="connsiteY520" fmla="*/ 589654 h 589654"/>
                <a:gd name="connsiteX521" fmla="*/ 683309 w 1314778"/>
                <a:gd name="connsiteY521" fmla="*/ 589654 h 589654"/>
                <a:gd name="connsiteX522" fmla="*/ 684623 w 1314778"/>
                <a:gd name="connsiteY522" fmla="*/ 589654 h 589654"/>
                <a:gd name="connsiteX523" fmla="*/ 685938 w 1314778"/>
                <a:gd name="connsiteY523" fmla="*/ 589654 h 589654"/>
                <a:gd name="connsiteX524" fmla="*/ 687252 w 1314778"/>
                <a:gd name="connsiteY524" fmla="*/ 589654 h 589654"/>
                <a:gd name="connsiteX525" fmla="*/ 688566 w 1314778"/>
                <a:gd name="connsiteY525" fmla="*/ 589654 h 589654"/>
                <a:gd name="connsiteX526" fmla="*/ 689881 w 1314778"/>
                <a:gd name="connsiteY526" fmla="*/ 589654 h 589654"/>
                <a:gd name="connsiteX527" fmla="*/ 691195 w 1314778"/>
                <a:gd name="connsiteY527" fmla="*/ 589654 h 589654"/>
                <a:gd name="connsiteX528" fmla="*/ 692510 w 1314778"/>
                <a:gd name="connsiteY528" fmla="*/ 589654 h 589654"/>
                <a:gd name="connsiteX529" fmla="*/ 693824 w 1314778"/>
                <a:gd name="connsiteY529" fmla="*/ 589654 h 589654"/>
                <a:gd name="connsiteX530" fmla="*/ 695139 w 1314778"/>
                <a:gd name="connsiteY530" fmla="*/ 589654 h 589654"/>
                <a:gd name="connsiteX531" fmla="*/ 696453 w 1314778"/>
                <a:gd name="connsiteY531" fmla="*/ 589654 h 589654"/>
                <a:gd name="connsiteX532" fmla="*/ 697768 w 1314778"/>
                <a:gd name="connsiteY532" fmla="*/ 589654 h 589654"/>
                <a:gd name="connsiteX533" fmla="*/ 699041 w 1314778"/>
                <a:gd name="connsiteY533" fmla="*/ 589654 h 589654"/>
                <a:gd name="connsiteX534" fmla="*/ 700355 w 1314778"/>
                <a:gd name="connsiteY534" fmla="*/ 589654 h 589654"/>
                <a:gd name="connsiteX535" fmla="*/ 701670 w 1314778"/>
                <a:gd name="connsiteY535" fmla="*/ 589654 h 589654"/>
                <a:gd name="connsiteX536" fmla="*/ 702984 w 1314778"/>
                <a:gd name="connsiteY536" fmla="*/ 589654 h 589654"/>
                <a:gd name="connsiteX537" fmla="*/ 704299 w 1314778"/>
                <a:gd name="connsiteY537" fmla="*/ 589654 h 589654"/>
                <a:gd name="connsiteX538" fmla="*/ 705613 w 1314778"/>
                <a:gd name="connsiteY538" fmla="*/ 589654 h 589654"/>
                <a:gd name="connsiteX539" fmla="*/ 706928 w 1314778"/>
                <a:gd name="connsiteY539" fmla="*/ 589654 h 589654"/>
                <a:gd name="connsiteX540" fmla="*/ 708242 w 1314778"/>
                <a:gd name="connsiteY540" fmla="*/ 589654 h 589654"/>
                <a:gd name="connsiteX541" fmla="*/ 709557 w 1314778"/>
                <a:gd name="connsiteY541" fmla="*/ 589654 h 589654"/>
                <a:gd name="connsiteX542" fmla="*/ 710871 w 1314778"/>
                <a:gd name="connsiteY542" fmla="*/ 589654 h 589654"/>
                <a:gd name="connsiteX543" fmla="*/ 712185 w 1314778"/>
                <a:gd name="connsiteY543" fmla="*/ 589654 h 589654"/>
                <a:gd name="connsiteX544" fmla="*/ 713500 w 1314778"/>
                <a:gd name="connsiteY544" fmla="*/ 589654 h 589654"/>
                <a:gd name="connsiteX545" fmla="*/ 714814 w 1314778"/>
                <a:gd name="connsiteY545" fmla="*/ 589654 h 589654"/>
                <a:gd name="connsiteX546" fmla="*/ 716129 w 1314778"/>
                <a:gd name="connsiteY546" fmla="*/ 589654 h 589654"/>
                <a:gd name="connsiteX547" fmla="*/ 717443 w 1314778"/>
                <a:gd name="connsiteY547" fmla="*/ 589654 h 589654"/>
                <a:gd name="connsiteX548" fmla="*/ 718717 w 1314778"/>
                <a:gd name="connsiteY548" fmla="*/ 589654 h 589654"/>
                <a:gd name="connsiteX549" fmla="*/ 720031 w 1314778"/>
                <a:gd name="connsiteY549" fmla="*/ 589654 h 589654"/>
                <a:gd name="connsiteX550" fmla="*/ 721345 w 1314778"/>
                <a:gd name="connsiteY550" fmla="*/ 589654 h 589654"/>
                <a:gd name="connsiteX551" fmla="*/ 722660 w 1314778"/>
                <a:gd name="connsiteY551" fmla="*/ 589654 h 589654"/>
                <a:gd name="connsiteX552" fmla="*/ 723974 w 1314778"/>
                <a:gd name="connsiteY552" fmla="*/ 589654 h 589654"/>
                <a:gd name="connsiteX553" fmla="*/ 725289 w 1314778"/>
                <a:gd name="connsiteY553" fmla="*/ 589654 h 589654"/>
                <a:gd name="connsiteX554" fmla="*/ 726603 w 1314778"/>
                <a:gd name="connsiteY554" fmla="*/ 589654 h 589654"/>
                <a:gd name="connsiteX555" fmla="*/ 727918 w 1314778"/>
                <a:gd name="connsiteY555" fmla="*/ 589654 h 589654"/>
                <a:gd name="connsiteX556" fmla="*/ 729232 w 1314778"/>
                <a:gd name="connsiteY556" fmla="*/ 589654 h 589654"/>
                <a:gd name="connsiteX557" fmla="*/ 730547 w 1314778"/>
                <a:gd name="connsiteY557" fmla="*/ 589654 h 589654"/>
                <a:gd name="connsiteX558" fmla="*/ 731861 w 1314778"/>
                <a:gd name="connsiteY558" fmla="*/ 589654 h 589654"/>
                <a:gd name="connsiteX559" fmla="*/ 733176 w 1314778"/>
                <a:gd name="connsiteY559" fmla="*/ 589654 h 589654"/>
                <a:gd name="connsiteX560" fmla="*/ 734490 w 1314778"/>
                <a:gd name="connsiteY560" fmla="*/ 589654 h 589654"/>
                <a:gd name="connsiteX561" fmla="*/ 735805 w 1314778"/>
                <a:gd name="connsiteY561" fmla="*/ 589654 h 589654"/>
                <a:gd name="connsiteX562" fmla="*/ 737119 w 1314778"/>
                <a:gd name="connsiteY562" fmla="*/ 589654 h 589654"/>
                <a:gd name="connsiteX563" fmla="*/ 738392 w 1314778"/>
                <a:gd name="connsiteY563" fmla="*/ 589654 h 589654"/>
                <a:gd name="connsiteX564" fmla="*/ 739707 w 1314778"/>
                <a:gd name="connsiteY564" fmla="*/ 589654 h 589654"/>
                <a:gd name="connsiteX565" fmla="*/ 741021 w 1314778"/>
                <a:gd name="connsiteY565" fmla="*/ 589654 h 589654"/>
                <a:gd name="connsiteX566" fmla="*/ 742336 w 1314778"/>
                <a:gd name="connsiteY566" fmla="*/ 589654 h 589654"/>
                <a:gd name="connsiteX567" fmla="*/ 743650 w 1314778"/>
                <a:gd name="connsiteY567" fmla="*/ 589654 h 589654"/>
                <a:gd name="connsiteX568" fmla="*/ 744965 w 1314778"/>
                <a:gd name="connsiteY568" fmla="*/ 589654 h 589654"/>
                <a:gd name="connsiteX569" fmla="*/ 746279 w 1314778"/>
                <a:gd name="connsiteY569" fmla="*/ 589654 h 589654"/>
                <a:gd name="connsiteX570" fmla="*/ 747593 w 1314778"/>
                <a:gd name="connsiteY570" fmla="*/ 589654 h 589654"/>
                <a:gd name="connsiteX571" fmla="*/ 748908 w 1314778"/>
                <a:gd name="connsiteY571" fmla="*/ 589654 h 589654"/>
                <a:gd name="connsiteX572" fmla="*/ 750222 w 1314778"/>
                <a:gd name="connsiteY572" fmla="*/ 589654 h 589654"/>
                <a:gd name="connsiteX573" fmla="*/ 751537 w 1314778"/>
                <a:gd name="connsiteY573" fmla="*/ 589654 h 589654"/>
                <a:gd name="connsiteX574" fmla="*/ 752851 w 1314778"/>
                <a:gd name="connsiteY574" fmla="*/ 589654 h 589654"/>
                <a:gd name="connsiteX575" fmla="*/ 754166 w 1314778"/>
                <a:gd name="connsiteY575" fmla="*/ 589654 h 589654"/>
                <a:gd name="connsiteX576" fmla="*/ 755480 w 1314778"/>
                <a:gd name="connsiteY576" fmla="*/ 589654 h 589654"/>
                <a:gd name="connsiteX577" fmla="*/ 756795 w 1314778"/>
                <a:gd name="connsiteY577" fmla="*/ 589654 h 589654"/>
                <a:gd name="connsiteX578" fmla="*/ 758068 w 1314778"/>
                <a:gd name="connsiteY578" fmla="*/ 589654 h 589654"/>
                <a:gd name="connsiteX579" fmla="*/ 759382 w 1314778"/>
                <a:gd name="connsiteY579" fmla="*/ 589654 h 589654"/>
                <a:gd name="connsiteX580" fmla="*/ 760697 w 1314778"/>
                <a:gd name="connsiteY580" fmla="*/ 589654 h 589654"/>
                <a:gd name="connsiteX581" fmla="*/ 762011 w 1314778"/>
                <a:gd name="connsiteY581" fmla="*/ 589654 h 589654"/>
                <a:gd name="connsiteX582" fmla="*/ 763326 w 1314778"/>
                <a:gd name="connsiteY582" fmla="*/ 589654 h 589654"/>
                <a:gd name="connsiteX583" fmla="*/ 764640 w 1314778"/>
                <a:gd name="connsiteY583" fmla="*/ 589654 h 589654"/>
                <a:gd name="connsiteX584" fmla="*/ 765955 w 1314778"/>
                <a:gd name="connsiteY584" fmla="*/ 589654 h 589654"/>
                <a:gd name="connsiteX585" fmla="*/ 767269 w 1314778"/>
                <a:gd name="connsiteY585" fmla="*/ 589654 h 589654"/>
                <a:gd name="connsiteX586" fmla="*/ 768584 w 1314778"/>
                <a:gd name="connsiteY586" fmla="*/ 589654 h 589654"/>
                <a:gd name="connsiteX587" fmla="*/ 769898 w 1314778"/>
                <a:gd name="connsiteY587" fmla="*/ 589654 h 589654"/>
                <a:gd name="connsiteX588" fmla="*/ 771212 w 1314778"/>
                <a:gd name="connsiteY588" fmla="*/ 589654 h 589654"/>
                <a:gd name="connsiteX589" fmla="*/ 772527 w 1314778"/>
                <a:gd name="connsiteY589" fmla="*/ 589654 h 589654"/>
                <a:gd name="connsiteX590" fmla="*/ 773841 w 1314778"/>
                <a:gd name="connsiteY590" fmla="*/ 589654 h 589654"/>
                <a:gd name="connsiteX591" fmla="*/ 775156 w 1314778"/>
                <a:gd name="connsiteY591" fmla="*/ 589654 h 589654"/>
                <a:gd name="connsiteX592" fmla="*/ 776470 w 1314778"/>
                <a:gd name="connsiteY592" fmla="*/ 589654 h 589654"/>
                <a:gd name="connsiteX593" fmla="*/ 777744 w 1314778"/>
                <a:gd name="connsiteY593" fmla="*/ 589654 h 589654"/>
                <a:gd name="connsiteX594" fmla="*/ 779058 w 1314778"/>
                <a:gd name="connsiteY594" fmla="*/ 589654 h 589654"/>
                <a:gd name="connsiteX595" fmla="*/ 780372 w 1314778"/>
                <a:gd name="connsiteY595" fmla="*/ 589654 h 589654"/>
                <a:gd name="connsiteX596" fmla="*/ 781687 w 1314778"/>
                <a:gd name="connsiteY596" fmla="*/ 589654 h 589654"/>
                <a:gd name="connsiteX597" fmla="*/ 783001 w 1314778"/>
                <a:gd name="connsiteY597" fmla="*/ 589654 h 589654"/>
                <a:gd name="connsiteX598" fmla="*/ 784316 w 1314778"/>
                <a:gd name="connsiteY598" fmla="*/ 589654 h 589654"/>
                <a:gd name="connsiteX599" fmla="*/ 785630 w 1314778"/>
                <a:gd name="connsiteY599" fmla="*/ 589654 h 589654"/>
                <a:gd name="connsiteX600" fmla="*/ 786945 w 1314778"/>
                <a:gd name="connsiteY600" fmla="*/ 589654 h 589654"/>
                <a:gd name="connsiteX601" fmla="*/ 788259 w 1314778"/>
                <a:gd name="connsiteY601" fmla="*/ 589654 h 589654"/>
                <a:gd name="connsiteX602" fmla="*/ 789574 w 1314778"/>
                <a:gd name="connsiteY602" fmla="*/ 589654 h 589654"/>
                <a:gd name="connsiteX603" fmla="*/ 790888 w 1314778"/>
                <a:gd name="connsiteY603" fmla="*/ 589654 h 589654"/>
                <a:gd name="connsiteX604" fmla="*/ 792203 w 1314778"/>
                <a:gd name="connsiteY604" fmla="*/ 589654 h 589654"/>
                <a:gd name="connsiteX605" fmla="*/ 793517 w 1314778"/>
                <a:gd name="connsiteY605" fmla="*/ 589654 h 589654"/>
                <a:gd name="connsiteX606" fmla="*/ 794832 w 1314778"/>
                <a:gd name="connsiteY606" fmla="*/ 589654 h 589654"/>
                <a:gd name="connsiteX607" fmla="*/ 796146 w 1314778"/>
                <a:gd name="connsiteY607" fmla="*/ 589654 h 589654"/>
                <a:gd name="connsiteX608" fmla="*/ 797419 w 1314778"/>
                <a:gd name="connsiteY608" fmla="*/ 589654 h 589654"/>
                <a:gd name="connsiteX609" fmla="*/ 798734 w 1314778"/>
                <a:gd name="connsiteY609" fmla="*/ 589654 h 589654"/>
                <a:gd name="connsiteX610" fmla="*/ 800048 w 1314778"/>
                <a:gd name="connsiteY610" fmla="*/ 589654 h 589654"/>
                <a:gd name="connsiteX611" fmla="*/ 801363 w 1314778"/>
                <a:gd name="connsiteY611" fmla="*/ 589654 h 589654"/>
                <a:gd name="connsiteX612" fmla="*/ 802677 w 1314778"/>
                <a:gd name="connsiteY612" fmla="*/ 589654 h 589654"/>
                <a:gd name="connsiteX613" fmla="*/ 803992 w 1314778"/>
                <a:gd name="connsiteY613" fmla="*/ 589654 h 589654"/>
                <a:gd name="connsiteX614" fmla="*/ 805306 w 1314778"/>
                <a:gd name="connsiteY614" fmla="*/ 589654 h 589654"/>
                <a:gd name="connsiteX615" fmla="*/ 806620 w 1314778"/>
                <a:gd name="connsiteY615" fmla="*/ 589654 h 589654"/>
                <a:gd name="connsiteX616" fmla="*/ 807935 w 1314778"/>
                <a:gd name="connsiteY616" fmla="*/ 589654 h 589654"/>
                <a:gd name="connsiteX617" fmla="*/ 809249 w 1314778"/>
                <a:gd name="connsiteY617" fmla="*/ 589654 h 589654"/>
                <a:gd name="connsiteX618" fmla="*/ 810564 w 1314778"/>
                <a:gd name="connsiteY618" fmla="*/ 589654 h 589654"/>
                <a:gd name="connsiteX619" fmla="*/ 811878 w 1314778"/>
                <a:gd name="connsiteY619" fmla="*/ 589654 h 589654"/>
                <a:gd name="connsiteX620" fmla="*/ 813193 w 1314778"/>
                <a:gd name="connsiteY620" fmla="*/ 589654 h 589654"/>
                <a:gd name="connsiteX621" fmla="*/ 814507 w 1314778"/>
                <a:gd name="connsiteY621" fmla="*/ 589654 h 589654"/>
                <a:gd name="connsiteX622" fmla="*/ 815822 w 1314778"/>
                <a:gd name="connsiteY622" fmla="*/ 589654 h 589654"/>
                <a:gd name="connsiteX623" fmla="*/ 817095 w 1314778"/>
                <a:gd name="connsiteY623" fmla="*/ 589654 h 589654"/>
                <a:gd name="connsiteX624" fmla="*/ 818409 w 1314778"/>
                <a:gd name="connsiteY624" fmla="*/ 589654 h 589654"/>
                <a:gd name="connsiteX625" fmla="*/ 819724 w 1314778"/>
                <a:gd name="connsiteY625" fmla="*/ 589654 h 589654"/>
                <a:gd name="connsiteX626" fmla="*/ 821038 w 1314778"/>
                <a:gd name="connsiteY626" fmla="*/ 589654 h 589654"/>
                <a:gd name="connsiteX627" fmla="*/ 822353 w 1314778"/>
                <a:gd name="connsiteY627" fmla="*/ 589654 h 589654"/>
                <a:gd name="connsiteX628" fmla="*/ 823667 w 1314778"/>
                <a:gd name="connsiteY628" fmla="*/ 589654 h 589654"/>
                <a:gd name="connsiteX629" fmla="*/ 824982 w 1314778"/>
                <a:gd name="connsiteY629" fmla="*/ 589654 h 589654"/>
                <a:gd name="connsiteX630" fmla="*/ 826296 w 1314778"/>
                <a:gd name="connsiteY630" fmla="*/ 589654 h 589654"/>
                <a:gd name="connsiteX631" fmla="*/ 827611 w 1314778"/>
                <a:gd name="connsiteY631" fmla="*/ 589654 h 589654"/>
                <a:gd name="connsiteX632" fmla="*/ 828925 w 1314778"/>
                <a:gd name="connsiteY632" fmla="*/ 589654 h 589654"/>
                <a:gd name="connsiteX633" fmla="*/ 830239 w 1314778"/>
                <a:gd name="connsiteY633" fmla="*/ 589654 h 589654"/>
                <a:gd name="connsiteX634" fmla="*/ 831554 w 1314778"/>
                <a:gd name="connsiteY634" fmla="*/ 589654 h 589654"/>
                <a:gd name="connsiteX635" fmla="*/ 832868 w 1314778"/>
                <a:gd name="connsiteY635" fmla="*/ 589654 h 589654"/>
                <a:gd name="connsiteX636" fmla="*/ 834183 w 1314778"/>
                <a:gd name="connsiteY636" fmla="*/ 589654 h 589654"/>
                <a:gd name="connsiteX637" fmla="*/ 835497 w 1314778"/>
                <a:gd name="connsiteY637" fmla="*/ 589654 h 589654"/>
                <a:gd name="connsiteX638" fmla="*/ 836771 w 1314778"/>
                <a:gd name="connsiteY638" fmla="*/ 589654 h 589654"/>
                <a:gd name="connsiteX639" fmla="*/ 838085 w 1314778"/>
                <a:gd name="connsiteY639" fmla="*/ 589654 h 589654"/>
                <a:gd name="connsiteX640" fmla="*/ 839400 w 1314778"/>
                <a:gd name="connsiteY640" fmla="*/ 589654 h 589654"/>
                <a:gd name="connsiteX641" fmla="*/ 840714 w 1314778"/>
                <a:gd name="connsiteY641" fmla="*/ 589654 h 589654"/>
                <a:gd name="connsiteX642" fmla="*/ 842028 w 1314778"/>
                <a:gd name="connsiteY642" fmla="*/ 589654 h 589654"/>
                <a:gd name="connsiteX643" fmla="*/ 843343 w 1314778"/>
                <a:gd name="connsiteY643" fmla="*/ 589654 h 589654"/>
                <a:gd name="connsiteX644" fmla="*/ 844657 w 1314778"/>
                <a:gd name="connsiteY644" fmla="*/ 589654 h 589654"/>
                <a:gd name="connsiteX645" fmla="*/ 845972 w 1314778"/>
                <a:gd name="connsiteY645" fmla="*/ 589654 h 589654"/>
                <a:gd name="connsiteX646" fmla="*/ 847286 w 1314778"/>
                <a:gd name="connsiteY646" fmla="*/ 589654 h 589654"/>
                <a:gd name="connsiteX647" fmla="*/ 848601 w 1314778"/>
                <a:gd name="connsiteY647" fmla="*/ 589654 h 589654"/>
                <a:gd name="connsiteX648" fmla="*/ 849915 w 1314778"/>
                <a:gd name="connsiteY648" fmla="*/ 589654 h 589654"/>
                <a:gd name="connsiteX649" fmla="*/ 851230 w 1314778"/>
                <a:gd name="connsiteY649" fmla="*/ 589654 h 589654"/>
                <a:gd name="connsiteX650" fmla="*/ 852544 w 1314778"/>
                <a:gd name="connsiteY650" fmla="*/ 589654 h 589654"/>
                <a:gd name="connsiteX651" fmla="*/ 853859 w 1314778"/>
                <a:gd name="connsiteY651" fmla="*/ 589654 h 589654"/>
                <a:gd name="connsiteX652" fmla="*/ 855173 w 1314778"/>
                <a:gd name="connsiteY652" fmla="*/ 589654 h 589654"/>
                <a:gd name="connsiteX653" fmla="*/ 856446 w 1314778"/>
                <a:gd name="connsiteY653" fmla="*/ 589654 h 589654"/>
                <a:gd name="connsiteX654" fmla="*/ 857761 w 1314778"/>
                <a:gd name="connsiteY654" fmla="*/ 589654 h 589654"/>
                <a:gd name="connsiteX655" fmla="*/ 859075 w 1314778"/>
                <a:gd name="connsiteY655" fmla="*/ 589654 h 589654"/>
                <a:gd name="connsiteX656" fmla="*/ 860390 w 1314778"/>
                <a:gd name="connsiteY656" fmla="*/ 589654 h 589654"/>
                <a:gd name="connsiteX657" fmla="*/ 861704 w 1314778"/>
                <a:gd name="connsiteY657" fmla="*/ 589654 h 589654"/>
                <a:gd name="connsiteX658" fmla="*/ 863019 w 1314778"/>
                <a:gd name="connsiteY658" fmla="*/ 589654 h 589654"/>
                <a:gd name="connsiteX659" fmla="*/ 864333 w 1314778"/>
                <a:gd name="connsiteY659" fmla="*/ 589654 h 589654"/>
                <a:gd name="connsiteX660" fmla="*/ 865647 w 1314778"/>
                <a:gd name="connsiteY660" fmla="*/ 589654 h 589654"/>
                <a:gd name="connsiteX661" fmla="*/ 866962 w 1314778"/>
                <a:gd name="connsiteY661" fmla="*/ 589654 h 589654"/>
                <a:gd name="connsiteX662" fmla="*/ 868276 w 1314778"/>
                <a:gd name="connsiteY662" fmla="*/ 589654 h 589654"/>
                <a:gd name="connsiteX663" fmla="*/ 869591 w 1314778"/>
                <a:gd name="connsiteY663" fmla="*/ 589654 h 589654"/>
                <a:gd name="connsiteX664" fmla="*/ 870905 w 1314778"/>
                <a:gd name="connsiteY664" fmla="*/ 589654 h 589654"/>
                <a:gd name="connsiteX665" fmla="*/ 872220 w 1314778"/>
                <a:gd name="connsiteY665" fmla="*/ 589654 h 589654"/>
                <a:gd name="connsiteX666" fmla="*/ 873534 w 1314778"/>
                <a:gd name="connsiteY666" fmla="*/ 589654 h 589654"/>
                <a:gd name="connsiteX667" fmla="*/ 874849 w 1314778"/>
                <a:gd name="connsiteY667" fmla="*/ 589654 h 589654"/>
                <a:gd name="connsiteX668" fmla="*/ 876163 w 1314778"/>
                <a:gd name="connsiteY668" fmla="*/ 589654 h 589654"/>
                <a:gd name="connsiteX669" fmla="*/ 877436 w 1314778"/>
                <a:gd name="connsiteY669" fmla="*/ 589654 h 589654"/>
                <a:gd name="connsiteX670" fmla="*/ 878751 w 1314778"/>
                <a:gd name="connsiteY670" fmla="*/ 589654 h 589654"/>
                <a:gd name="connsiteX671" fmla="*/ 880065 w 1314778"/>
                <a:gd name="connsiteY671" fmla="*/ 589654 h 589654"/>
                <a:gd name="connsiteX672" fmla="*/ 881380 w 1314778"/>
                <a:gd name="connsiteY672" fmla="*/ 589654 h 589654"/>
                <a:gd name="connsiteX673" fmla="*/ 882694 w 1314778"/>
                <a:gd name="connsiteY673" fmla="*/ 589654 h 589654"/>
                <a:gd name="connsiteX674" fmla="*/ 884009 w 1314778"/>
                <a:gd name="connsiteY674" fmla="*/ 589654 h 589654"/>
                <a:gd name="connsiteX675" fmla="*/ 885323 w 1314778"/>
                <a:gd name="connsiteY675" fmla="*/ 589654 h 589654"/>
                <a:gd name="connsiteX676" fmla="*/ 886638 w 1314778"/>
                <a:gd name="connsiteY676" fmla="*/ 589654 h 589654"/>
                <a:gd name="connsiteX677" fmla="*/ 887952 w 1314778"/>
                <a:gd name="connsiteY677" fmla="*/ 589654 h 589654"/>
                <a:gd name="connsiteX678" fmla="*/ 889266 w 1314778"/>
                <a:gd name="connsiteY678" fmla="*/ 589654 h 589654"/>
                <a:gd name="connsiteX679" fmla="*/ 890581 w 1314778"/>
                <a:gd name="connsiteY679" fmla="*/ 589654 h 589654"/>
                <a:gd name="connsiteX680" fmla="*/ 891895 w 1314778"/>
                <a:gd name="connsiteY680" fmla="*/ 589654 h 589654"/>
                <a:gd name="connsiteX681" fmla="*/ 893210 w 1314778"/>
                <a:gd name="connsiteY681" fmla="*/ 589654 h 589654"/>
                <a:gd name="connsiteX682" fmla="*/ 894524 w 1314778"/>
                <a:gd name="connsiteY682" fmla="*/ 589654 h 589654"/>
                <a:gd name="connsiteX683" fmla="*/ 895839 w 1314778"/>
                <a:gd name="connsiteY683" fmla="*/ 589654 h 589654"/>
                <a:gd name="connsiteX684" fmla="*/ 897112 w 1314778"/>
                <a:gd name="connsiteY684" fmla="*/ 589654 h 589654"/>
                <a:gd name="connsiteX685" fmla="*/ 898427 w 1314778"/>
                <a:gd name="connsiteY685" fmla="*/ 589654 h 589654"/>
                <a:gd name="connsiteX686" fmla="*/ 899741 w 1314778"/>
                <a:gd name="connsiteY686" fmla="*/ 589654 h 589654"/>
                <a:gd name="connsiteX687" fmla="*/ 901055 w 1314778"/>
                <a:gd name="connsiteY687" fmla="*/ 589654 h 589654"/>
                <a:gd name="connsiteX688" fmla="*/ 902370 w 1314778"/>
                <a:gd name="connsiteY688" fmla="*/ 589654 h 589654"/>
                <a:gd name="connsiteX689" fmla="*/ 903684 w 1314778"/>
                <a:gd name="connsiteY689" fmla="*/ 589654 h 589654"/>
                <a:gd name="connsiteX690" fmla="*/ 904999 w 1314778"/>
                <a:gd name="connsiteY690" fmla="*/ 589654 h 589654"/>
                <a:gd name="connsiteX691" fmla="*/ 906313 w 1314778"/>
                <a:gd name="connsiteY691" fmla="*/ 589654 h 589654"/>
                <a:gd name="connsiteX692" fmla="*/ 907628 w 1314778"/>
                <a:gd name="connsiteY692" fmla="*/ 589654 h 589654"/>
                <a:gd name="connsiteX693" fmla="*/ 908942 w 1314778"/>
                <a:gd name="connsiteY693" fmla="*/ 589654 h 589654"/>
                <a:gd name="connsiteX694" fmla="*/ 910257 w 1314778"/>
                <a:gd name="connsiteY694" fmla="*/ 589654 h 589654"/>
                <a:gd name="connsiteX695" fmla="*/ 911571 w 1314778"/>
                <a:gd name="connsiteY695" fmla="*/ 589654 h 589654"/>
                <a:gd name="connsiteX696" fmla="*/ 912886 w 1314778"/>
                <a:gd name="connsiteY696" fmla="*/ 589654 h 589654"/>
                <a:gd name="connsiteX697" fmla="*/ 914200 w 1314778"/>
                <a:gd name="connsiteY697" fmla="*/ 589654 h 589654"/>
                <a:gd name="connsiteX698" fmla="*/ 915514 w 1314778"/>
                <a:gd name="connsiteY698" fmla="*/ 589654 h 589654"/>
                <a:gd name="connsiteX699" fmla="*/ 916788 w 1314778"/>
                <a:gd name="connsiteY699" fmla="*/ 589654 h 589654"/>
                <a:gd name="connsiteX700" fmla="*/ 918102 w 1314778"/>
                <a:gd name="connsiteY700" fmla="*/ 589654 h 589654"/>
                <a:gd name="connsiteX701" fmla="*/ 919417 w 1314778"/>
                <a:gd name="connsiteY701" fmla="*/ 589654 h 589654"/>
                <a:gd name="connsiteX702" fmla="*/ 920731 w 1314778"/>
                <a:gd name="connsiteY702" fmla="*/ 589654 h 589654"/>
                <a:gd name="connsiteX703" fmla="*/ 922046 w 1314778"/>
                <a:gd name="connsiteY703" fmla="*/ 589654 h 589654"/>
                <a:gd name="connsiteX704" fmla="*/ 923360 w 1314778"/>
                <a:gd name="connsiteY704" fmla="*/ 589654 h 589654"/>
                <a:gd name="connsiteX705" fmla="*/ 924674 w 1314778"/>
                <a:gd name="connsiteY705" fmla="*/ 589654 h 589654"/>
                <a:gd name="connsiteX706" fmla="*/ 925989 w 1314778"/>
                <a:gd name="connsiteY706" fmla="*/ 589654 h 589654"/>
                <a:gd name="connsiteX707" fmla="*/ 927303 w 1314778"/>
                <a:gd name="connsiteY707" fmla="*/ 589654 h 589654"/>
                <a:gd name="connsiteX708" fmla="*/ 928618 w 1314778"/>
                <a:gd name="connsiteY708" fmla="*/ 589654 h 589654"/>
                <a:gd name="connsiteX709" fmla="*/ 929932 w 1314778"/>
                <a:gd name="connsiteY709" fmla="*/ 589654 h 589654"/>
                <a:gd name="connsiteX710" fmla="*/ 931247 w 1314778"/>
                <a:gd name="connsiteY710" fmla="*/ 589654 h 589654"/>
                <a:gd name="connsiteX711" fmla="*/ 932561 w 1314778"/>
                <a:gd name="connsiteY711" fmla="*/ 589654 h 589654"/>
                <a:gd name="connsiteX712" fmla="*/ 933876 w 1314778"/>
                <a:gd name="connsiteY712" fmla="*/ 589654 h 589654"/>
                <a:gd name="connsiteX713" fmla="*/ 935190 w 1314778"/>
                <a:gd name="connsiteY713" fmla="*/ 589654 h 589654"/>
                <a:gd name="connsiteX714" fmla="*/ 936463 w 1314778"/>
                <a:gd name="connsiteY714" fmla="*/ 589654 h 589654"/>
                <a:gd name="connsiteX715" fmla="*/ 937778 w 1314778"/>
                <a:gd name="connsiteY715" fmla="*/ 589654 h 589654"/>
                <a:gd name="connsiteX716" fmla="*/ 939092 w 1314778"/>
                <a:gd name="connsiteY716" fmla="*/ 589654 h 589654"/>
                <a:gd name="connsiteX717" fmla="*/ 940407 w 1314778"/>
                <a:gd name="connsiteY717" fmla="*/ 589654 h 589654"/>
                <a:gd name="connsiteX718" fmla="*/ 941721 w 1314778"/>
                <a:gd name="connsiteY718" fmla="*/ 589654 h 589654"/>
                <a:gd name="connsiteX719" fmla="*/ 943036 w 1314778"/>
                <a:gd name="connsiteY719" fmla="*/ 589654 h 589654"/>
                <a:gd name="connsiteX720" fmla="*/ 944350 w 1314778"/>
                <a:gd name="connsiteY720" fmla="*/ 589654 h 589654"/>
                <a:gd name="connsiteX721" fmla="*/ 945665 w 1314778"/>
                <a:gd name="connsiteY721" fmla="*/ 589654 h 589654"/>
                <a:gd name="connsiteX722" fmla="*/ 946979 w 1314778"/>
                <a:gd name="connsiteY722" fmla="*/ 589654 h 589654"/>
                <a:gd name="connsiteX723" fmla="*/ 948293 w 1314778"/>
                <a:gd name="connsiteY723" fmla="*/ 589654 h 589654"/>
                <a:gd name="connsiteX724" fmla="*/ 949608 w 1314778"/>
                <a:gd name="connsiteY724" fmla="*/ 589654 h 589654"/>
                <a:gd name="connsiteX725" fmla="*/ 950922 w 1314778"/>
                <a:gd name="connsiteY725" fmla="*/ 589654 h 589654"/>
                <a:gd name="connsiteX726" fmla="*/ 952237 w 1314778"/>
                <a:gd name="connsiteY726" fmla="*/ 589654 h 589654"/>
                <a:gd name="connsiteX727" fmla="*/ 953551 w 1314778"/>
                <a:gd name="connsiteY727" fmla="*/ 589654 h 589654"/>
                <a:gd name="connsiteX728" fmla="*/ 954866 w 1314778"/>
                <a:gd name="connsiteY728" fmla="*/ 589654 h 589654"/>
                <a:gd name="connsiteX729" fmla="*/ 956139 w 1314778"/>
                <a:gd name="connsiteY729" fmla="*/ 589654 h 589654"/>
                <a:gd name="connsiteX730" fmla="*/ 957454 w 1314778"/>
                <a:gd name="connsiteY730" fmla="*/ 589654 h 589654"/>
                <a:gd name="connsiteX731" fmla="*/ 958768 w 1314778"/>
                <a:gd name="connsiteY731" fmla="*/ 589654 h 589654"/>
                <a:gd name="connsiteX732" fmla="*/ 960082 w 1314778"/>
                <a:gd name="connsiteY732" fmla="*/ 589654 h 589654"/>
                <a:gd name="connsiteX733" fmla="*/ 961397 w 1314778"/>
                <a:gd name="connsiteY733" fmla="*/ 589654 h 589654"/>
                <a:gd name="connsiteX734" fmla="*/ 962711 w 1314778"/>
                <a:gd name="connsiteY734" fmla="*/ 589654 h 589654"/>
                <a:gd name="connsiteX735" fmla="*/ 964026 w 1314778"/>
                <a:gd name="connsiteY735" fmla="*/ 589654 h 589654"/>
                <a:gd name="connsiteX736" fmla="*/ 965340 w 1314778"/>
                <a:gd name="connsiteY736" fmla="*/ 589654 h 589654"/>
                <a:gd name="connsiteX737" fmla="*/ 966655 w 1314778"/>
                <a:gd name="connsiteY737" fmla="*/ 589654 h 589654"/>
                <a:gd name="connsiteX738" fmla="*/ 967969 w 1314778"/>
                <a:gd name="connsiteY738" fmla="*/ 589654 h 589654"/>
                <a:gd name="connsiteX739" fmla="*/ 969284 w 1314778"/>
                <a:gd name="connsiteY739" fmla="*/ 589654 h 589654"/>
                <a:gd name="connsiteX740" fmla="*/ 970598 w 1314778"/>
                <a:gd name="connsiteY740" fmla="*/ 589654 h 589654"/>
                <a:gd name="connsiteX741" fmla="*/ 971913 w 1314778"/>
                <a:gd name="connsiteY741" fmla="*/ 589654 h 589654"/>
                <a:gd name="connsiteX742" fmla="*/ 973227 w 1314778"/>
                <a:gd name="connsiteY742" fmla="*/ 589654 h 589654"/>
                <a:gd name="connsiteX743" fmla="*/ 974541 w 1314778"/>
                <a:gd name="connsiteY743" fmla="*/ 589654 h 589654"/>
                <a:gd name="connsiteX744" fmla="*/ 975815 w 1314778"/>
                <a:gd name="connsiteY744" fmla="*/ 589654 h 589654"/>
                <a:gd name="connsiteX745" fmla="*/ 977129 w 1314778"/>
                <a:gd name="connsiteY745" fmla="*/ 589654 h 589654"/>
                <a:gd name="connsiteX746" fmla="*/ 978444 w 1314778"/>
                <a:gd name="connsiteY746" fmla="*/ 589654 h 589654"/>
                <a:gd name="connsiteX747" fmla="*/ 979758 w 1314778"/>
                <a:gd name="connsiteY747" fmla="*/ 589654 h 589654"/>
                <a:gd name="connsiteX748" fmla="*/ 981073 w 1314778"/>
                <a:gd name="connsiteY748" fmla="*/ 589654 h 589654"/>
                <a:gd name="connsiteX749" fmla="*/ 982387 w 1314778"/>
                <a:gd name="connsiteY749" fmla="*/ 589654 h 589654"/>
                <a:gd name="connsiteX750" fmla="*/ 983701 w 1314778"/>
                <a:gd name="connsiteY750" fmla="*/ 589654 h 589654"/>
                <a:gd name="connsiteX751" fmla="*/ 985016 w 1314778"/>
                <a:gd name="connsiteY751" fmla="*/ 589654 h 589654"/>
                <a:gd name="connsiteX752" fmla="*/ 986330 w 1314778"/>
                <a:gd name="connsiteY752" fmla="*/ 589654 h 589654"/>
                <a:gd name="connsiteX753" fmla="*/ 987645 w 1314778"/>
                <a:gd name="connsiteY753" fmla="*/ 589654 h 589654"/>
                <a:gd name="connsiteX754" fmla="*/ 988959 w 1314778"/>
                <a:gd name="connsiteY754" fmla="*/ 589654 h 589654"/>
                <a:gd name="connsiteX755" fmla="*/ 990274 w 1314778"/>
                <a:gd name="connsiteY755" fmla="*/ 589654 h 589654"/>
                <a:gd name="connsiteX756" fmla="*/ 991588 w 1314778"/>
                <a:gd name="connsiteY756" fmla="*/ 589654 h 589654"/>
                <a:gd name="connsiteX757" fmla="*/ 992903 w 1314778"/>
                <a:gd name="connsiteY757" fmla="*/ 589654 h 589654"/>
                <a:gd name="connsiteX758" fmla="*/ 994217 w 1314778"/>
                <a:gd name="connsiteY758" fmla="*/ 589654 h 589654"/>
                <a:gd name="connsiteX759" fmla="*/ 995491 w 1314778"/>
                <a:gd name="connsiteY759" fmla="*/ 589654 h 589654"/>
                <a:gd name="connsiteX760" fmla="*/ 996805 w 1314778"/>
                <a:gd name="connsiteY760" fmla="*/ 589654 h 589654"/>
                <a:gd name="connsiteX761" fmla="*/ 998119 w 1314778"/>
                <a:gd name="connsiteY761" fmla="*/ 589654 h 589654"/>
                <a:gd name="connsiteX762" fmla="*/ 999434 w 1314778"/>
                <a:gd name="connsiteY762" fmla="*/ 589654 h 589654"/>
                <a:gd name="connsiteX763" fmla="*/ 1000748 w 1314778"/>
                <a:gd name="connsiteY763" fmla="*/ 589654 h 589654"/>
                <a:gd name="connsiteX764" fmla="*/ 1002063 w 1314778"/>
                <a:gd name="connsiteY764" fmla="*/ 589654 h 589654"/>
                <a:gd name="connsiteX765" fmla="*/ 1003377 w 1314778"/>
                <a:gd name="connsiteY765" fmla="*/ 589654 h 589654"/>
                <a:gd name="connsiteX766" fmla="*/ 1004692 w 1314778"/>
                <a:gd name="connsiteY766" fmla="*/ 589654 h 589654"/>
                <a:gd name="connsiteX767" fmla="*/ 1006006 w 1314778"/>
                <a:gd name="connsiteY767" fmla="*/ 589654 h 589654"/>
                <a:gd name="connsiteX768" fmla="*/ 1007320 w 1314778"/>
                <a:gd name="connsiteY768" fmla="*/ 589654 h 589654"/>
                <a:gd name="connsiteX769" fmla="*/ 1008635 w 1314778"/>
                <a:gd name="connsiteY769" fmla="*/ 589654 h 589654"/>
                <a:gd name="connsiteX770" fmla="*/ 1009949 w 1314778"/>
                <a:gd name="connsiteY770" fmla="*/ 589654 h 589654"/>
                <a:gd name="connsiteX771" fmla="*/ 1011264 w 1314778"/>
                <a:gd name="connsiteY771" fmla="*/ 589654 h 589654"/>
                <a:gd name="connsiteX772" fmla="*/ 1012578 w 1314778"/>
                <a:gd name="connsiteY772" fmla="*/ 589654 h 589654"/>
                <a:gd name="connsiteX773" fmla="*/ 1013893 w 1314778"/>
                <a:gd name="connsiteY773" fmla="*/ 589654 h 589654"/>
                <a:gd name="connsiteX774" fmla="*/ 1015166 w 1314778"/>
                <a:gd name="connsiteY774" fmla="*/ 589654 h 589654"/>
                <a:gd name="connsiteX775" fmla="*/ 1016481 w 1314778"/>
                <a:gd name="connsiteY775" fmla="*/ 589654 h 589654"/>
                <a:gd name="connsiteX776" fmla="*/ 1017795 w 1314778"/>
                <a:gd name="connsiteY776" fmla="*/ 589654 h 589654"/>
                <a:gd name="connsiteX777" fmla="*/ 1019110 w 1314778"/>
                <a:gd name="connsiteY777" fmla="*/ 589654 h 589654"/>
                <a:gd name="connsiteX778" fmla="*/ 1020424 w 1314778"/>
                <a:gd name="connsiteY778" fmla="*/ 589654 h 589654"/>
                <a:gd name="connsiteX779" fmla="*/ 1021738 w 1314778"/>
                <a:gd name="connsiteY779" fmla="*/ 589654 h 589654"/>
                <a:gd name="connsiteX780" fmla="*/ 1023053 w 1314778"/>
                <a:gd name="connsiteY780" fmla="*/ 589654 h 589654"/>
                <a:gd name="connsiteX781" fmla="*/ 1024367 w 1314778"/>
                <a:gd name="connsiteY781" fmla="*/ 589654 h 589654"/>
                <a:gd name="connsiteX782" fmla="*/ 1025682 w 1314778"/>
                <a:gd name="connsiteY782" fmla="*/ 589654 h 589654"/>
                <a:gd name="connsiteX783" fmla="*/ 1026996 w 1314778"/>
                <a:gd name="connsiteY783" fmla="*/ 589654 h 589654"/>
                <a:gd name="connsiteX784" fmla="*/ 1028311 w 1314778"/>
                <a:gd name="connsiteY784" fmla="*/ 589654 h 589654"/>
                <a:gd name="connsiteX785" fmla="*/ 1029625 w 1314778"/>
                <a:gd name="connsiteY785" fmla="*/ 589654 h 589654"/>
                <a:gd name="connsiteX786" fmla="*/ 1030940 w 1314778"/>
                <a:gd name="connsiteY786" fmla="*/ 589654 h 589654"/>
                <a:gd name="connsiteX787" fmla="*/ 1032254 w 1314778"/>
                <a:gd name="connsiteY787" fmla="*/ 589654 h 589654"/>
                <a:gd name="connsiteX788" fmla="*/ 1033568 w 1314778"/>
                <a:gd name="connsiteY788" fmla="*/ 589654 h 589654"/>
                <a:gd name="connsiteX789" fmla="*/ 1034842 w 1314778"/>
                <a:gd name="connsiteY789" fmla="*/ 589654 h 589654"/>
                <a:gd name="connsiteX790" fmla="*/ 1036156 w 1314778"/>
                <a:gd name="connsiteY790" fmla="*/ 589654 h 589654"/>
                <a:gd name="connsiteX791" fmla="*/ 1037471 w 1314778"/>
                <a:gd name="connsiteY791" fmla="*/ 589654 h 589654"/>
                <a:gd name="connsiteX792" fmla="*/ 1038785 w 1314778"/>
                <a:gd name="connsiteY792" fmla="*/ 589654 h 589654"/>
                <a:gd name="connsiteX793" fmla="*/ 1040100 w 1314778"/>
                <a:gd name="connsiteY793" fmla="*/ 589654 h 589654"/>
                <a:gd name="connsiteX794" fmla="*/ 1041414 w 1314778"/>
                <a:gd name="connsiteY794" fmla="*/ 589654 h 589654"/>
                <a:gd name="connsiteX795" fmla="*/ 1042729 w 1314778"/>
                <a:gd name="connsiteY795" fmla="*/ 589654 h 589654"/>
                <a:gd name="connsiteX796" fmla="*/ 1044043 w 1314778"/>
                <a:gd name="connsiteY796" fmla="*/ 589654 h 589654"/>
                <a:gd name="connsiteX797" fmla="*/ 1045357 w 1314778"/>
                <a:gd name="connsiteY797" fmla="*/ 589654 h 589654"/>
                <a:gd name="connsiteX798" fmla="*/ 1046672 w 1314778"/>
                <a:gd name="connsiteY798" fmla="*/ 589654 h 589654"/>
                <a:gd name="connsiteX799" fmla="*/ 1047986 w 1314778"/>
                <a:gd name="connsiteY799" fmla="*/ 589654 h 589654"/>
                <a:gd name="connsiteX800" fmla="*/ 1049301 w 1314778"/>
                <a:gd name="connsiteY800" fmla="*/ 589654 h 589654"/>
                <a:gd name="connsiteX801" fmla="*/ 1050615 w 1314778"/>
                <a:gd name="connsiteY801" fmla="*/ 589654 h 589654"/>
                <a:gd name="connsiteX802" fmla="*/ 1051930 w 1314778"/>
                <a:gd name="connsiteY802" fmla="*/ 589654 h 589654"/>
                <a:gd name="connsiteX803" fmla="*/ 1053245 w 1314778"/>
                <a:gd name="connsiteY803" fmla="*/ 589654 h 589654"/>
                <a:gd name="connsiteX804" fmla="*/ 1054517 w 1314778"/>
                <a:gd name="connsiteY804" fmla="*/ 589654 h 589654"/>
                <a:gd name="connsiteX805" fmla="*/ 1055832 w 1314778"/>
                <a:gd name="connsiteY805" fmla="*/ 589654 h 589654"/>
                <a:gd name="connsiteX806" fmla="*/ 1057147 w 1314778"/>
                <a:gd name="connsiteY806" fmla="*/ 589654 h 589654"/>
                <a:gd name="connsiteX807" fmla="*/ 1058461 w 1314778"/>
                <a:gd name="connsiteY807" fmla="*/ 589654 h 589654"/>
                <a:gd name="connsiteX808" fmla="*/ 1059775 w 1314778"/>
                <a:gd name="connsiteY808" fmla="*/ 589654 h 589654"/>
                <a:gd name="connsiteX809" fmla="*/ 1061090 w 1314778"/>
                <a:gd name="connsiteY809" fmla="*/ 589654 h 589654"/>
                <a:gd name="connsiteX810" fmla="*/ 1062405 w 1314778"/>
                <a:gd name="connsiteY810" fmla="*/ 589654 h 589654"/>
                <a:gd name="connsiteX811" fmla="*/ 1063719 w 1314778"/>
                <a:gd name="connsiteY811" fmla="*/ 589654 h 589654"/>
                <a:gd name="connsiteX812" fmla="*/ 1065033 w 1314778"/>
                <a:gd name="connsiteY812" fmla="*/ 589654 h 589654"/>
                <a:gd name="connsiteX813" fmla="*/ 1066348 w 1314778"/>
                <a:gd name="connsiteY813" fmla="*/ 589654 h 589654"/>
                <a:gd name="connsiteX814" fmla="*/ 1067662 w 1314778"/>
                <a:gd name="connsiteY814" fmla="*/ 589654 h 589654"/>
                <a:gd name="connsiteX815" fmla="*/ 1068976 w 1314778"/>
                <a:gd name="connsiteY815" fmla="*/ 589654 h 589654"/>
                <a:gd name="connsiteX816" fmla="*/ 1070291 w 1314778"/>
                <a:gd name="connsiteY816" fmla="*/ 589654 h 589654"/>
                <a:gd name="connsiteX817" fmla="*/ 1071606 w 1314778"/>
                <a:gd name="connsiteY817" fmla="*/ 589654 h 589654"/>
                <a:gd name="connsiteX818" fmla="*/ 1072920 w 1314778"/>
                <a:gd name="connsiteY818" fmla="*/ 589654 h 589654"/>
                <a:gd name="connsiteX819" fmla="*/ 1074234 w 1314778"/>
                <a:gd name="connsiteY819" fmla="*/ 589654 h 589654"/>
                <a:gd name="connsiteX820" fmla="*/ 1075508 w 1314778"/>
                <a:gd name="connsiteY820" fmla="*/ 589654 h 589654"/>
                <a:gd name="connsiteX821" fmla="*/ 1076823 w 1314778"/>
                <a:gd name="connsiteY821" fmla="*/ 589654 h 589654"/>
                <a:gd name="connsiteX822" fmla="*/ 1078136 w 1314778"/>
                <a:gd name="connsiteY822" fmla="*/ 589654 h 589654"/>
                <a:gd name="connsiteX823" fmla="*/ 1079451 w 1314778"/>
                <a:gd name="connsiteY823" fmla="*/ 589654 h 589654"/>
                <a:gd name="connsiteX824" fmla="*/ 1080766 w 1314778"/>
                <a:gd name="connsiteY824" fmla="*/ 589654 h 589654"/>
                <a:gd name="connsiteX825" fmla="*/ 1082080 w 1314778"/>
                <a:gd name="connsiteY825" fmla="*/ 589654 h 589654"/>
                <a:gd name="connsiteX826" fmla="*/ 1083394 w 1314778"/>
                <a:gd name="connsiteY826" fmla="*/ 589654 h 589654"/>
                <a:gd name="connsiteX827" fmla="*/ 1084709 w 1314778"/>
                <a:gd name="connsiteY827" fmla="*/ 589654 h 589654"/>
                <a:gd name="connsiteX828" fmla="*/ 1086024 w 1314778"/>
                <a:gd name="connsiteY828" fmla="*/ 589654 h 589654"/>
                <a:gd name="connsiteX829" fmla="*/ 1087338 w 1314778"/>
                <a:gd name="connsiteY829" fmla="*/ 589654 h 589654"/>
                <a:gd name="connsiteX830" fmla="*/ 1088652 w 1314778"/>
                <a:gd name="connsiteY830" fmla="*/ 589654 h 589654"/>
                <a:gd name="connsiteX831" fmla="*/ 1089967 w 1314778"/>
                <a:gd name="connsiteY831" fmla="*/ 589654 h 589654"/>
                <a:gd name="connsiteX832" fmla="*/ 1091281 w 1314778"/>
                <a:gd name="connsiteY832" fmla="*/ 589654 h 589654"/>
                <a:gd name="connsiteX833" fmla="*/ 1092596 w 1314778"/>
                <a:gd name="connsiteY833" fmla="*/ 589654 h 589654"/>
                <a:gd name="connsiteX834" fmla="*/ 1093910 w 1314778"/>
                <a:gd name="connsiteY834" fmla="*/ 589654 h 589654"/>
                <a:gd name="connsiteX835" fmla="*/ 1095184 w 1314778"/>
                <a:gd name="connsiteY835" fmla="*/ 589654 h 589654"/>
                <a:gd name="connsiteX836" fmla="*/ 1096498 w 1314778"/>
                <a:gd name="connsiteY836" fmla="*/ 589654 h 589654"/>
                <a:gd name="connsiteX837" fmla="*/ 1097812 w 1314778"/>
                <a:gd name="connsiteY837" fmla="*/ 589654 h 589654"/>
                <a:gd name="connsiteX838" fmla="*/ 1099127 w 1314778"/>
                <a:gd name="connsiteY838" fmla="*/ 589654 h 589654"/>
                <a:gd name="connsiteX839" fmla="*/ 1100442 w 1314778"/>
                <a:gd name="connsiteY839" fmla="*/ 589654 h 589654"/>
                <a:gd name="connsiteX840" fmla="*/ 1101756 w 1314778"/>
                <a:gd name="connsiteY840" fmla="*/ 589654 h 589654"/>
                <a:gd name="connsiteX841" fmla="*/ 1103070 w 1314778"/>
                <a:gd name="connsiteY841" fmla="*/ 589654 h 589654"/>
                <a:gd name="connsiteX842" fmla="*/ 1104385 w 1314778"/>
                <a:gd name="connsiteY842" fmla="*/ 589654 h 589654"/>
                <a:gd name="connsiteX843" fmla="*/ 1105699 w 1314778"/>
                <a:gd name="connsiteY843" fmla="*/ 589654 h 589654"/>
                <a:gd name="connsiteX844" fmla="*/ 1107013 w 1314778"/>
                <a:gd name="connsiteY844" fmla="*/ 589654 h 589654"/>
                <a:gd name="connsiteX845" fmla="*/ 1108328 w 1314778"/>
                <a:gd name="connsiteY845" fmla="*/ 589654 h 589654"/>
                <a:gd name="connsiteX846" fmla="*/ 1109643 w 1314778"/>
                <a:gd name="connsiteY846" fmla="*/ 589654 h 589654"/>
                <a:gd name="connsiteX847" fmla="*/ 1110957 w 1314778"/>
                <a:gd name="connsiteY847" fmla="*/ 589654 h 589654"/>
                <a:gd name="connsiteX848" fmla="*/ 1112271 w 1314778"/>
                <a:gd name="connsiteY848" fmla="*/ 589654 h 589654"/>
                <a:gd name="connsiteX849" fmla="*/ 1113586 w 1314778"/>
                <a:gd name="connsiteY849" fmla="*/ 589654 h 589654"/>
                <a:gd name="connsiteX850" fmla="*/ 1114860 w 1314778"/>
                <a:gd name="connsiteY850" fmla="*/ 589654 h 589654"/>
                <a:gd name="connsiteX851" fmla="*/ 1116173 w 1314778"/>
                <a:gd name="connsiteY851" fmla="*/ 589654 h 589654"/>
                <a:gd name="connsiteX852" fmla="*/ 1117488 w 1314778"/>
                <a:gd name="connsiteY852" fmla="*/ 589654 h 589654"/>
                <a:gd name="connsiteX853" fmla="*/ 1118803 w 1314778"/>
                <a:gd name="connsiteY853" fmla="*/ 589654 h 589654"/>
                <a:gd name="connsiteX854" fmla="*/ 1120117 w 1314778"/>
                <a:gd name="connsiteY854" fmla="*/ 589654 h 589654"/>
                <a:gd name="connsiteX855" fmla="*/ 1121431 w 1314778"/>
                <a:gd name="connsiteY855" fmla="*/ 589654 h 589654"/>
                <a:gd name="connsiteX856" fmla="*/ 1122746 w 1314778"/>
                <a:gd name="connsiteY856" fmla="*/ 589654 h 589654"/>
                <a:gd name="connsiteX857" fmla="*/ 1124061 w 1314778"/>
                <a:gd name="connsiteY857" fmla="*/ 589654 h 589654"/>
                <a:gd name="connsiteX858" fmla="*/ 1125375 w 1314778"/>
                <a:gd name="connsiteY858" fmla="*/ 589654 h 589654"/>
                <a:gd name="connsiteX859" fmla="*/ 1126689 w 1314778"/>
                <a:gd name="connsiteY859" fmla="*/ 589654 h 589654"/>
                <a:gd name="connsiteX860" fmla="*/ 1128004 w 1314778"/>
                <a:gd name="connsiteY860" fmla="*/ 589654 h 589654"/>
                <a:gd name="connsiteX861" fmla="*/ 1129318 w 1314778"/>
                <a:gd name="connsiteY861" fmla="*/ 589654 h 589654"/>
                <a:gd name="connsiteX862" fmla="*/ 1130632 w 1314778"/>
                <a:gd name="connsiteY862" fmla="*/ 589654 h 589654"/>
                <a:gd name="connsiteX863" fmla="*/ 1131947 w 1314778"/>
                <a:gd name="connsiteY863" fmla="*/ 589654 h 589654"/>
                <a:gd name="connsiteX864" fmla="*/ 1133262 w 1314778"/>
                <a:gd name="connsiteY864" fmla="*/ 589654 h 589654"/>
                <a:gd name="connsiteX865" fmla="*/ 1134535 w 1314778"/>
                <a:gd name="connsiteY865" fmla="*/ 589654 h 589654"/>
                <a:gd name="connsiteX866" fmla="*/ 1135849 w 1314778"/>
                <a:gd name="connsiteY866" fmla="*/ 589654 h 589654"/>
                <a:gd name="connsiteX867" fmla="*/ 1137164 w 1314778"/>
                <a:gd name="connsiteY867" fmla="*/ 589654 h 589654"/>
                <a:gd name="connsiteX868" fmla="*/ 1138479 w 1314778"/>
                <a:gd name="connsiteY868" fmla="*/ 589654 h 589654"/>
                <a:gd name="connsiteX869" fmla="*/ 1139792 w 1314778"/>
                <a:gd name="connsiteY869" fmla="*/ 589654 h 589654"/>
                <a:gd name="connsiteX870" fmla="*/ 1141107 w 1314778"/>
                <a:gd name="connsiteY870" fmla="*/ 589654 h 589654"/>
                <a:gd name="connsiteX871" fmla="*/ 1142422 w 1314778"/>
                <a:gd name="connsiteY871" fmla="*/ 589654 h 589654"/>
                <a:gd name="connsiteX872" fmla="*/ 1143736 w 1314778"/>
                <a:gd name="connsiteY872" fmla="*/ 589654 h 589654"/>
                <a:gd name="connsiteX873" fmla="*/ 1145050 w 1314778"/>
                <a:gd name="connsiteY873" fmla="*/ 589654 h 589654"/>
                <a:gd name="connsiteX874" fmla="*/ 1146365 w 1314778"/>
                <a:gd name="connsiteY874" fmla="*/ 589654 h 589654"/>
                <a:gd name="connsiteX875" fmla="*/ 1147680 w 1314778"/>
                <a:gd name="connsiteY875" fmla="*/ 589654 h 589654"/>
                <a:gd name="connsiteX876" fmla="*/ 1148994 w 1314778"/>
                <a:gd name="connsiteY876" fmla="*/ 589654 h 589654"/>
                <a:gd name="connsiteX877" fmla="*/ 1150308 w 1314778"/>
                <a:gd name="connsiteY877" fmla="*/ 589654 h 589654"/>
                <a:gd name="connsiteX878" fmla="*/ 1151623 w 1314778"/>
                <a:gd name="connsiteY878" fmla="*/ 589654 h 589654"/>
                <a:gd name="connsiteX879" fmla="*/ 1152937 w 1314778"/>
                <a:gd name="connsiteY879" fmla="*/ 589654 h 589654"/>
                <a:gd name="connsiteX880" fmla="*/ 1154210 w 1314778"/>
                <a:gd name="connsiteY880" fmla="*/ 589654 h 589654"/>
                <a:gd name="connsiteX881" fmla="*/ 1155525 w 1314778"/>
                <a:gd name="connsiteY881" fmla="*/ 589654 h 589654"/>
                <a:gd name="connsiteX882" fmla="*/ 1156840 w 1314778"/>
                <a:gd name="connsiteY882" fmla="*/ 589654 h 589654"/>
                <a:gd name="connsiteX883" fmla="*/ 1158154 w 1314778"/>
                <a:gd name="connsiteY883" fmla="*/ 589654 h 589654"/>
                <a:gd name="connsiteX884" fmla="*/ 1159468 w 1314778"/>
                <a:gd name="connsiteY884" fmla="*/ 589654 h 589654"/>
                <a:gd name="connsiteX885" fmla="*/ 1160783 w 1314778"/>
                <a:gd name="connsiteY885" fmla="*/ 589654 h 589654"/>
                <a:gd name="connsiteX886" fmla="*/ 1162098 w 1314778"/>
                <a:gd name="connsiteY886" fmla="*/ 589654 h 589654"/>
                <a:gd name="connsiteX887" fmla="*/ 1163411 w 1314778"/>
                <a:gd name="connsiteY887" fmla="*/ 589654 h 589654"/>
                <a:gd name="connsiteX888" fmla="*/ 1164726 w 1314778"/>
                <a:gd name="connsiteY888" fmla="*/ 589654 h 589654"/>
                <a:gd name="connsiteX889" fmla="*/ 1166041 w 1314778"/>
                <a:gd name="connsiteY889" fmla="*/ 589654 h 589654"/>
                <a:gd name="connsiteX890" fmla="*/ 1167355 w 1314778"/>
                <a:gd name="connsiteY890" fmla="*/ 589654 h 589654"/>
                <a:gd name="connsiteX891" fmla="*/ 1168669 w 1314778"/>
                <a:gd name="connsiteY891" fmla="*/ 589654 h 589654"/>
                <a:gd name="connsiteX892" fmla="*/ 1169984 w 1314778"/>
                <a:gd name="connsiteY892" fmla="*/ 589654 h 589654"/>
                <a:gd name="connsiteX893" fmla="*/ 1171299 w 1314778"/>
                <a:gd name="connsiteY893" fmla="*/ 589654 h 589654"/>
                <a:gd name="connsiteX894" fmla="*/ 1172613 w 1314778"/>
                <a:gd name="connsiteY894" fmla="*/ 589654 h 589654"/>
                <a:gd name="connsiteX895" fmla="*/ 1173886 w 1314778"/>
                <a:gd name="connsiteY895" fmla="*/ 589654 h 589654"/>
                <a:gd name="connsiteX896" fmla="*/ 1175201 w 1314778"/>
                <a:gd name="connsiteY896" fmla="*/ 589654 h 589654"/>
                <a:gd name="connsiteX897" fmla="*/ 1176515 w 1314778"/>
                <a:gd name="connsiteY897" fmla="*/ 589654 h 589654"/>
                <a:gd name="connsiteX898" fmla="*/ 1177829 w 1314778"/>
                <a:gd name="connsiteY898" fmla="*/ 589654 h 589654"/>
                <a:gd name="connsiteX899" fmla="*/ 1179144 w 1314778"/>
                <a:gd name="connsiteY899" fmla="*/ 589654 h 589654"/>
                <a:gd name="connsiteX900" fmla="*/ 1180459 w 1314778"/>
                <a:gd name="connsiteY900" fmla="*/ 589654 h 589654"/>
                <a:gd name="connsiteX901" fmla="*/ 1181773 w 1314778"/>
                <a:gd name="connsiteY901" fmla="*/ 589654 h 589654"/>
                <a:gd name="connsiteX902" fmla="*/ 1183087 w 1314778"/>
                <a:gd name="connsiteY902" fmla="*/ 589654 h 589654"/>
                <a:gd name="connsiteX903" fmla="*/ 1184402 w 1314778"/>
                <a:gd name="connsiteY903" fmla="*/ 589654 h 589654"/>
                <a:gd name="connsiteX904" fmla="*/ 1185717 w 1314778"/>
                <a:gd name="connsiteY904" fmla="*/ 589654 h 589654"/>
                <a:gd name="connsiteX905" fmla="*/ 1187030 w 1314778"/>
                <a:gd name="connsiteY905" fmla="*/ 589654 h 589654"/>
                <a:gd name="connsiteX906" fmla="*/ 1188345 w 1314778"/>
                <a:gd name="connsiteY906" fmla="*/ 589654 h 589654"/>
                <a:gd name="connsiteX907" fmla="*/ 1189660 w 1314778"/>
                <a:gd name="connsiteY907" fmla="*/ 589654 h 589654"/>
                <a:gd name="connsiteX908" fmla="*/ 1190974 w 1314778"/>
                <a:gd name="connsiteY908" fmla="*/ 589654 h 589654"/>
                <a:gd name="connsiteX909" fmla="*/ 1192288 w 1314778"/>
                <a:gd name="connsiteY909" fmla="*/ 589654 h 589654"/>
                <a:gd name="connsiteX910" fmla="*/ 1193562 w 1314778"/>
                <a:gd name="connsiteY910" fmla="*/ 589654 h 589654"/>
                <a:gd name="connsiteX911" fmla="*/ 1194877 w 1314778"/>
                <a:gd name="connsiteY911" fmla="*/ 589654 h 589654"/>
                <a:gd name="connsiteX912" fmla="*/ 1196190 w 1314778"/>
                <a:gd name="connsiteY912" fmla="*/ 589654 h 589654"/>
                <a:gd name="connsiteX913" fmla="*/ 1197505 w 1314778"/>
                <a:gd name="connsiteY913" fmla="*/ 589654 h 589654"/>
                <a:gd name="connsiteX914" fmla="*/ 1198820 w 1314778"/>
                <a:gd name="connsiteY914" fmla="*/ 589654 h 589654"/>
                <a:gd name="connsiteX915" fmla="*/ 1200134 w 1314778"/>
                <a:gd name="connsiteY915" fmla="*/ 589654 h 589654"/>
                <a:gd name="connsiteX916" fmla="*/ 1201448 w 1314778"/>
                <a:gd name="connsiteY916" fmla="*/ 589654 h 589654"/>
                <a:gd name="connsiteX917" fmla="*/ 1202763 w 1314778"/>
                <a:gd name="connsiteY917" fmla="*/ 589654 h 589654"/>
                <a:gd name="connsiteX918" fmla="*/ 1204078 w 1314778"/>
                <a:gd name="connsiteY918" fmla="*/ 589654 h 589654"/>
                <a:gd name="connsiteX919" fmla="*/ 1205392 w 1314778"/>
                <a:gd name="connsiteY919" fmla="*/ 589654 h 589654"/>
                <a:gd name="connsiteX920" fmla="*/ 1206706 w 1314778"/>
                <a:gd name="connsiteY920" fmla="*/ 589654 h 589654"/>
                <a:gd name="connsiteX921" fmla="*/ 1208021 w 1314778"/>
                <a:gd name="connsiteY921" fmla="*/ 589654 h 589654"/>
                <a:gd name="connsiteX922" fmla="*/ 1209336 w 1314778"/>
                <a:gd name="connsiteY922" fmla="*/ 589654 h 589654"/>
                <a:gd name="connsiteX923" fmla="*/ 1210650 w 1314778"/>
                <a:gd name="connsiteY923" fmla="*/ 589654 h 589654"/>
                <a:gd name="connsiteX924" fmla="*/ 1211964 w 1314778"/>
                <a:gd name="connsiteY924" fmla="*/ 589654 h 589654"/>
                <a:gd name="connsiteX925" fmla="*/ 1213238 w 1314778"/>
                <a:gd name="connsiteY925" fmla="*/ 589654 h 589654"/>
                <a:gd name="connsiteX926" fmla="*/ 1214552 w 1314778"/>
                <a:gd name="connsiteY926" fmla="*/ 589654 h 589654"/>
                <a:gd name="connsiteX927" fmla="*/ 1215866 w 1314778"/>
                <a:gd name="connsiteY927" fmla="*/ 589654 h 589654"/>
                <a:gd name="connsiteX928" fmla="*/ 1217181 w 1314778"/>
                <a:gd name="connsiteY928" fmla="*/ 589654 h 589654"/>
                <a:gd name="connsiteX929" fmla="*/ 1218496 w 1314778"/>
                <a:gd name="connsiteY929" fmla="*/ 589654 h 589654"/>
                <a:gd name="connsiteX930" fmla="*/ 1219810 w 1314778"/>
                <a:gd name="connsiteY930" fmla="*/ 589654 h 589654"/>
                <a:gd name="connsiteX931" fmla="*/ 1221124 w 1314778"/>
                <a:gd name="connsiteY931" fmla="*/ 589654 h 589654"/>
                <a:gd name="connsiteX932" fmla="*/ 1222439 w 1314778"/>
                <a:gd name="connsiteY932" fmla="*/ 589654 h 589654"/>
                <a:gd name="connsiteX933" fmla="*/ 1223753 w 1314778"/>
                <a:gd name="connsiteY933" fmla="*/ 589654 h 589654"/>
                <a:gd name="connsiteX934" fmla="*/ 1225067 w 1314778"/>
                <a:gd name="connsiteY934" fmla="*/ 589654 h 589654"/>
                <a:gd name="connsiteX935" fmla="*/ 1226382 w 1314778"/>
                <a:gd name="connsiteY935" fmla="*/ 589654 h 589654"/>
                <a:gd name="connsiteX936" fmla="*/ 1227697 w 1314778"/>
                <a:gd name="connsiteY936" fmla="*/ 589654 h 589654"/>
                <a:gd name="connsiteX937" fmla="*/ 1229011 w 1314778"/>
                <a:gd name="connsiteY937" fmla="*/ 589654 h 589654"/>
                <a:gd name="connsiteX938" fmla="*/ 1230325 w 1314778"/>
                <a:gd name="connsiteY938" fmla="*/ 589654 h 589654"/>
                <a:gd name="connsiteX939" fmla="*/ 1231640 w 1314778"/>
                <a:gd name="connsiteY939" fmla="*/ 589654 h 589654"/>
                <a:gd name="connsiteX940" fmla="*/ 1232914 w 1314778"/>
                <a:gd name="connsiteY940" fmla="*/ 589654 h 589654"/>
                <a:gd name="connsiteX941" fmla="*/ 1234227 w 1314778"/>
                <a:gd name="connsiteY941" fmla="*/ 589654 h 589654"/>
                <a:gd name="connsiteX942" fmla="*/ 1235542 w 1314778"/>
                <a:gd name="connsiteY942" fmla="*/ 589654 h 589654"/>
                <a:gd name="connsiteX943" fmla="*/ 1236857 w 1314778"/>
                <a:gd name="connsiteY943" fmla="*/ 589654 h 589654"/>
                <a:gd name="connsiteX944" fmla="*/ 1238171 w 1314778"/>
                <a:gd name="connsiteY944" fmla="*/ 589654 h 589654"/>
                <a:gd name="connsiteX945" fmla="*/ 1239485 w 1314778"/>
                <a:gd name="connsiteY945" fmla="*/ 589654 h 589654"/>
                <a:gd name="connsiteX946" fmla="*/ 1240800 w 1314778"/>
                <a:gd name="connsiteY946" fmla="*/ 589654 h 589654"/>
                <a:gd name="connsiteX947" fmla="*/ 1242115 w 1314778"/>
                <a:gd name="connsiteY947" fmla="*/ 589654 h 589654"/>
                <a:gd name="connsiteX948" fmla="*/ 1243429 w 1314778"/>
                <a:gd name="connsiteY948" fmla="*/ 589654 h 589654"/>
                <a:gd name="connsiteX949" fmla="*/ 1244743 w 1314778"/>
                <a:gd name="connsiteY949" fmla="*/ 589654 h 589654"/>
                <a:gd name="connsiteX950" fmla="*/ 1246058 w 1314778"/>
                <a:gd name="connsiteY950" fmla="*/ 589654 h 589654"/>
                <a:gd name="connsiteX951" fmla="*/ 1247372 w 1314778"/>
                <a:gd name="connsiteY951" fmla="*/ 589654 h 589654"/>
                <a:gd name="connsiteX952" fmla="*/ 1248686 w 1314778"/>
                <a:gd name="connsiteY952" fmla="*/ 589654 h 589654"/>
                <a:gd name="connsiteX953" fmla="*/ 1250001 w 1314778"/>
                <a:gd name="connsiteY953" fmla="*/ 589654 h 589654"/>
                <a:gd name="connsiteX954" fmla="*/ 1251316 w 1314778"/>
                <a:gd name="connsiteY954" fmla="*/ 589654 h 589654"/>
                <a:gd name="connsiteX955" fmla="*/ 1252589 w 1314778"/>
                <a:gd name="connsiteY955" fmla="*/ 589654 h 589654"/>
                <a:gd name="connsiteX956" fmla="*/ 1253903 w 1314778"/>
                <a:gd name="connsiteY956" fmla="*/ 589654 h 589654"/>
                <a:gd name="connsiteX957" fmla="*/ 1255218 w 1314778"/>
                <a:gd name="connsiteY957" fmla="*/ 589654 h 589654"/>
                <a:gd name="connsiteX958" fmla="*/ 1256533 w 1314778"/>
                <a:gd name="connsiteY958" fmla="*/ 589654 h 589654"/>
                <a:gd name="connsiteX959" fmla="*/ 1257846 w 1314778"/>
                <a:gd name="connsiteY959" fmla="*/ 589654 h 589654"/>
                <a:gd name="connsiteX960" fmla="*/ 1259161 w 1314778"/>
                <a:gd name="connsiteY960" fmla="*/ 589654 h 589654"/>
                <a:gd name="connsiteX961" fmla="*/ 1260476 w 1314778"/>
                <a:gd name="connsiteY961" fmla="*/ 589654 h 589654"/>
                <a:gd name="connsiteX962" fmla="*/ 1261790 w 1314778"/>
                <a:gd name="connsiteY962" fmla="*/ 589654 h 589654"/>
                <a:gd name="connsiteX963" fmla="*/ 1263104 w 1314778"/>
                <a:gd name="connsiteY963" fmla="*/ 589654 h 589654"/>
                <a:gd name="connsiteX964" fmla="*/ 1264419 w 1314778"/>
                <a:gd name="connsiteY964" fmla="*/ 589654 h 589654"/>
                <a:gd name="connsiteX965" fmla="*/ 1265734 w 1314778"/>
                <a:gd name="connsiteY965" fmla="*/ 589654 h 589654"/>
                <a:gd name="connsiteX966" fmla="*/ 1267048 w 1314778"/>
                <a:gd name="connsiteY966" fmla="*/ 589654 h 589654"/>
                <a:gd name="connsiteX967" fmla="*/ 1268362 w 1314778"/>
                <a:gd name="connsiteY967" fmla="*/ 589654 h 589654"/>
                <a:gd name="connsiteX968" fmla="*/ 1269677 w 1314778"/>
                <a:gd name="connsiteY968" fmla="*/ 589654 h 589654"/>
                <a:gd name="connsiteX969" fmla="*/ 1270991 w 1314778"/>
                <a:gd name="connsiteY969" fmla="*/ 589654 h 589654"/>
                <a:gd name="connsiteX970" fmla="*/ 1272264 w 1314778"/>
                <a:gd name="connsiteY970" fmla="*/ 589654 h 589654"/>
                <a:gd name="connsiteX971" fmla="*/ 1273579 w 1314778"/>
                <a:gd name="connsiteY971" fmla="*/ 589654 h 589654"/>
                <a:gd name="connsiteX972" fmla="*/ 1274894 w 1314778"/>
                <a:gd name="connsiteY972" fmla="*/ 589654 h 589654"/>
                <a:gd name="connsiteX973" fmla="*/ 1276208 w 1314778"/>
                <a:gd name="connsiteY973" fmla="*/ 589654 h 589654"/>
                <a:gd name="connsiteX974" fmla="*/ 1277522 w 1314778"/>
                <a:gd name="connsiteY974" fmla="*/ 589654 h 589654"/>
                <a:gd name="connsiteX975" fmla="*/ 1278837 w 1314778"/>
                <a:gd name="connsiteY975" fmla="*/ 589654 h 589654"/>
                <a:gd name="connsiteX976" fmla="*/ 1280152 w 1314778"/>
                <a:gd name="connsiteY976" fmla="*/ 589654 h 589654"/>
                <a:gd name="connsiteX977" fmla="*/ 1281465 w 1314778"/>
                <a:gd name="connsiteY977" fmla="*/ 589654 h 589654"/>
                <a:gd name="connsiteX978" fmla="*/ 1282780 w 1314778"/>
                <a:gd name="connsiteY978" fmla="*/ 589654 h 589654"/>
                <a:gd name="connsiteX979" fmla="*/ 1284095 w 1314778"/>
                <a:gd name="connsiteY979" fmla="*/ 589654 h 589654"/>
                <a:gd name="connsiteX980" fmla="*/ 1285409 w 1314778"/>
                <a:gd name="connsiteY980" fmla="*/ 589654 h 589654"/>
                <a:gd name="connsiteX981" fmla="*/ 1286723 w 1314778"/>
                <a:gd name="connsiteY981" fmla="*/ 589654 h 589654"/>
                <a:gd name="connsiteX982" fmla="*/ 1288038 w 1314778"/>
                <a:gd name="connsiteY982" fmla="*/ 589654 h 589654"/>
                <a:gd name="connsiteX983" fmla="*/ 1289353 w 1314778"/>
                <a:gd name="connsiteY983" fmla="*/ 589654 h 589654"/>
                <a:gd name="connsiteX984" fmla="*/ 1290667 w 1314778"/>
                <a:gd name="connsiteY984" fmla="*/ 589654 h 589654"/>
                <a:gd name="connsiteX985" fmla="*/ 1291981 w 1314778"/>
                <a:gd name="connsiteY985" fmla="*/ 589654 h 589654"/>
                <a:gd name="connsiteX986" fmla="*/ 1293255 w 1314778"/>
                <a:gd name="connsiteY986" fmla="*/ 589654 h 589654"/>
                <a:gd name="connsiteX987" fmla="*/ 1294570 w 1314778"/>
                <a:gd name="connsiteY987" fmla="*/ 589654 h 589654"/>
                <a:gd name="connsiteX988" fmla="*/ 1295883 w 1314778"/>
                <a:gd name="connsiteY988" fmla="*/ 589654 h 589654"/>
                <a:gd name="connsiteX989" fmla="*/ 1297198 w 1314778"/>
                <a:gd name="connsiteY989" fmla="*/ 589654 h 589654"/>
                <a:gd name="connsiteX990" fmla="*/ 1298513 w 1314778"/>
                <a:gd name="connsiteY990" fmla="*/ 589654 h 589654"/>
                <a:gd name="connsiteX991" fmla="*/ 1299827 w 1314778"/>
                <a:gd name="connsiteY991" fmla="*/ 589654 h 589654"/>
                <a:gd name="connsiteX992" fmla="*/ 1301141 w 1314778"/>
                <a:gd name="connsiteY992" fmla="*/ 589654 h 589654"/>
                <a:gd name="connsiteX993" fmla="*/ 1302456 w 1314778"/>
                <a:gd name="connsiteY993" fmla="*/ 589654 h 589654"/>
                <a:gd name="connsiteX994" fmla="*/ 1303771 w 1314778"/>
                <a:gd name="connsiteY994" fmla="*/ 589654 h 589654"/>
                <a:gd name="connsiteX995" fmla="*/ 1305084 w 1314778"/>
                <a:gd name="connsiteY995" fmla="*/ 589654 h 589654"/>
                <a:gd name="connsiteX996" fmla="*/ 1306399 w 1314778"/>
                <a:gd name="connsiteY996" fmla="*/ 589654 h 589654"/>
                <a:gd name="connsiteX997" fmla="*/ 1307714 w 1314778"/>
                <a:gd name="connsiteY997" fmla="*/ 589654 h 589654"/>
                <a:gd name="connsiteX998" fmla="*/ 1309028 w 1314778"/>
                <a:gd name="connsiteY998" fmla="*/ 589654 h 589654"/>
                <a:gd name="connsiteX999" fmla="*/ 1310342 w 1314778"/>
                <a:gd name="connsiteY999" fmla="*/ 589654 h 589654"/>
                <a:gd name="connsiteX1000" fmla="*/ 1311657 w 1314778"/>
                <a:gd name="connsiteY1000" fmla="*/ 589654 h 589654"/>
                <a:gd name="connsiteX1001" fmla="*/ 1312931 w 1314778"/>
                <a:gd name="connsiteY1001" fmla="*/ 589654 h 589654"/>
                <a:gd name="connsiteX1002" fmla="*/ 1314244 w 1314778"/>
                <a:gd name="connsiteY1002" fmla="*/ 589654 h 589654"/>
                <a:gd name="connsiteX1003" fmla="*/ 1314779 w 1314778"/>
                <a:gd name="connsiteY1003" fmla="*/ 589654 h 5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589654">
                  <a:moveTo>
                    <a:pt x="0" y="589654"/>
                  </a:moveTo>
                  <a:lnTo>
                    <a:pt x="1232" y="589654"/>
                  </a:lnTo>
                  <a:lnTo>
                    <a:pt x="2547" y="589654"/>
                  </a:lnTo>
                  <a:lnTo>
                    <a:pt x="3861" y="589654"/>
                  </a:lnTo>
                  <a:lnTo>
                    <a:pt x="5135" y="589654"/>
                  </a:lnTo>
                  <a:lnTo>
                    <a:pt x="6449" y="589654"/>
                  </a:lnTo>
                  <a:lnTo>
                    <a:pt x="7764" y="589654"/>
                  </a:lnTo>
                  <a:lnTo>
                    <a:pt x="9078" y="589654"/>
                  </a:lnTo>
                  <a:lnTo>
                    <a:pt x="10392" y="589654"/>
                  </a:lnTo>
                  <a:lnTo>
                    <a:pt x="11707" y="589654"/>
                  </a:lnTo>
                  <a:lnTo>
                    <a:pt x="13021" y="589654"/>
                  </a:lnTo>
                  <a:lnTo>
                    <a:pt x="14336" y="589654"/>
                  </a:lnTo>
                  <a:lnTo>
                    <a:pt x="15650" y="589654"/>
                  </a:lnTo>
                  <a:lnTo>
                    <a:pt x="16965" y="589654"/>
                  </a:lnTo>
                  <a:lnTo>
                    <a:pt x="18279" y="589654"/>
                  </a:lnTo>
                  <a:lnTo>
                    <a:pt x="19594" y="589654"/>
                  </a:lnTo>
                  <a:lnTo>
                    <a:pt x="20908" y="589654"/>
                  </a:lnTo>
                  <a:lnTo>
                    <a:pt x="22223" y="589654"/>
                  </a:lnTo>
                  <a:lnTo>
                    <a:pt x="23537" y="589654"/>
                  </a:lnTo>
                  <a:lnTo>
                    <a:pt x="24852" y="589654"/>
                  </a:lnTo>
                  <a:lnTo>
                    <a:pt x="26125" y="589654"/>
                  </a:lnTo>
                  <a:lnTo>
                    <a:pt x="27439" y="589654"/>
                  </a:lnTo>
                  <a:lnTo>
                    <a:pt x="28754" y="589654"/>
                  </a:lnTo>
                  <a:lnTo>
                    <a:pt x="30068" y="589654"/>
                  </a:lnTo>
                  <a:lnTo>
                    <a:pt x="31383" y="589654"/>
                  </a:lnTo>
                  <a:lnTo>
                    <a:pt x="32697" y="589654"/>
                  </a:lnTo>
                  <a:lnTo>
                    <a:pt x="34012" y="589654"/>
                  </a:lnTo>
                  <a:lnTo>
                    <a:pt x="35326" y="589654"/>
                  </a:lnTo>
                  <a:lnTo>
                    <a:pt x="36640" y="589654"/>
                  </a:lnTo>
                  <a:lnTo>
                    <a:pt x="37955" y="589654"/>
                  </a:lnTo>
                  <a:lnTo>
                    <a:pt x="39269" y="589654"/>
                  </a:lnTo>
                  <a:lnTo>
                    <a:pt x="40584" y="589654"/>
                  </a:lnTo>
                  <a:lnTo>
                    <a:pt x="41898" y="589654"/>
                  </a:lnTo>
                  <a:lnTo>
                    <a:pt x="43213" y="589654"/>
                  </a:lnTo>
                  <a:lnTo>
                    <a:pt x="44527" y="589654"/>
                  </a:lnTo>
                  <a:lnTo>
                    <a:pt x="45800" y="589654"/>
                  </a:lnTo>
                  <a:lnTo>
                    <a:pt x="47115" y="589654"/>
                  </a:lnTo>
                  <a:lnTo>
                    <a:pt x="48429" y="589654"/>
                  </a:lnTo>
                  <a:lnTo>
                    <a:pt x="49744" y="589654"/>
                  </a:lnTo>
                  <a:lnTo>
                    <a:pt x="51058" y="589654"/>
                  </a:lnTo>
                  <a:lnTo>
                    <a:pt x="52373" y="589654"/>
                  </a:lnTo>
                  <a:lnTo>
                    <a:pt x="53687" y="589654"/>
                  </a:lnTo>
                  <a:lnTo>
                    <a:pt x="55002" y="589654"/>
                  </a:lnTo>
                  <a:lnTo>
                    <a:pt x="56316" y="589654"/>
                  </a:lnTo>
                  <a:lnTo>
                    <a:pt x="57631" y="589654"/>
                  </a:lnTo>
                  <a:lnTo>
                    <a:pt x="58945" y="589654"/>
                  </a:lnTo>
                  <a:lnTo>
                    <a:pt x="60259" y="589654"/>
                  </a:lnTo>
                  <a:lnTo>
                    <a:pt x="61574" y="589654"/>
                  </a:lnTo>
                  <a:lnTo>
                    <a:pt x="62888" y="589654"/>
                  </a:lnTo>
                  <a:lnTo>
                    <a:pt x="64203" y="589654"/>
                  </a:lnTo>
                  <a:lnTo>
                    <a:pt x="65476" y="589654"/>
                  </a:lnTo>
                  <a:lnTo>
                    <a:pt x="66791" y="589654"/>
                  </a:lnTo>
                  <a:lnTo>
                    <a:pt x="68105" y="589654"/>
                  </a:lnTo>
                  <a:lnTo>
                    <a:pt x="69419" y="589654"/>
                  </a:lnTo>
                  <a:lnTo>
                    <a:pt x="70734" y="589654"/>
                  </a:lnTo>
                  <a:lnTo>
                    <a:pt x="72048" y="589654"/>
                  </a:lnTo>
                  <a:lnTo>
                    <a:pt x="73363" y="589654"/>
                  </a:lnTo>
                  <a:lnTo>
                    <a:pt x="74677" y="589654"/>
                  </a:lnTo>
                  <a:lnTo>
                    <a:pt x="75992" y="589654"/>
                  </a:lnTo>
                  <a:lnTo>
                    <a:pt x="77306" y="589654"/>
                  </a:lnTo>
                  <a:lnTo>
                    <a:pt x="78621" y="589654"/>
                  </a:lnTo>
                  <a:lnTo>
                    <a:pt x="79935" y="589654"/>
                  </a:lnTo>
                  <a:lnTo>
                    <a:pt x="81250" y="589654"/>
                  </a:lnTo>
                  <a:lnTo>
                    <a:pt x="82564" y="589654"/>
                  </a:lnTo>
                  <a:lnTo>
                    <a:pt x="83879" y="589654"/>
                  </a:lnTo>
                  <a:lnTo>
                    <a:pt x="85152" y="589654"/>
                  </a:lnTo>
                  <a:lnTo>
                    <a:pt x="86466" y="589654"/>
                  </a:lnTo>
                  <a:lnTo>
                    <a:pt x="87781" y="589654"/>
                  </a:lnTo>
                  <a:lnTo>
                    <a:pt x="89095" y="589654"/>
                  </a:lnTo>
                  <a:lnTo>
                    <a:pt x="90410" y="589654"/>
                  </a:lnTo>
                  <a:lnTo>
                    <a:pt x="91724" y="589654"/>
                  </a:lnTo>
                  <a:lnTo>
                    <a:pt x="93039" y="589654"/>
                  </a:lnTo>
                  <a:lnTo>
                    <a:pt x="94353" y="589654"/>
                  </a:lnTo>
                  <a:lnTo>
                    <a:pt x="95667" y="589654"/>
                  </a:lnTo>
                  <a:lnTo>
                    <a:pt x="96982" y="589654"/>
                  </a:lnTo>
                  <a:lnTo>
                    <a:pt x="98296" y="589654"/>
                  </a:lnTo>
                  <a:lnTo>
                    <a:pt x="99611" y="589654"/>
                  </a:lnTo>
                  <a:lnTo>
                    <a:pt x="100925" y="589654"/>
                  </a:lnTo>
                  <a:lnTo>
                    <a:pt x="102240" y="589654"/>
                  </a:lnTo>
                  <a:lnTo>
                    <a:pt x="103554" y="589654"/>
                  </a:lnTo>
                  <a:lnTo>
                    <a:pt x="104827" y="589654"/>
                  </a:lnTo>
                  <a:lnTo>
                    <a:pt x="106142" y="589654"/>
                  </a:lnTo>
                  <a:lnTo>
                    <a:pt x="107456" y="414943"/>
                  </a:lnTo>
                  <a:lnTo>
                    <a:pt x="108771" y="524137"/>
                  </a:lnTo>
                  <a:lnTo>
                    <a:pt x="110085" y="458620"/>
                  </a:lnTo>
                  <a:lnTo>
                    <a:pt x="111400" y="458620"/>
                  </a:lnTo>
                  <a:lnTo>
                    <a:pt x="112714" y="502297"/>
                  </a:lnTo>
                  <a:lnTo>
                    <a:pt x="114029" y="502297"/>
                  </a:lnTo>
                  <a:lnTo>
                    <a:pt x="115343" y="524137"/>
                  </a:lnTo>
                  <a:lnTo>
                    <a:pt x="116658" y="414943"/>
                  </a:lnTo>
                  <a:lnTo>
                    <a:pt x="117972" y="414943"/>
                  </a:lnTo>
                  <a:lnTo>
                    <a:pt x="119287" y="545977"/>
                  </a:lnTo>
                  <a:lnTo>
                    <a:pt x="120601" y="480460"/>
                  </a:lnTo>
                  <a:lnTo>
                    <a:pt x="121915" y="502297"/>
                  </a:lnTo>
                  <a:lnTo>
                    <a:pt x="123230" y="502297"/>
                  </a:lnTo>
                  <a:lnTo>
                    <a:pt x="124503" y="414943"/>
                  </a:lnTo>
                  <a:lnTo>
                    <a:pt x="125818" y="502297"/>
                  </a:lnTo>
                  <a:lnTo>
                    <a:pt x="127132" y="414943"/>
                  </a:lnTo>
                  <a:lnTo>
                    <a:pt x="128446" y="524137"/>
                  </a:lnTo>
                  <a:lnTo>
                    <a:pt x="129761" y="458620"/>
                  </a:lnTo>
                  <a:lnTo>
                    <a:pt x="131075" y="502297"/>
                  </a:lnTo>
                  <a:lnTo>
                    <a:pt x="132390" y="393103"/>
                  </a:lnTo>
                  <a:lnTo>
                    <a:pt x="133704" y="371262"/>
                  </a:lnTo>
                  <a:lnTo>
                    <a:pt x="135019" y="436779"/>
                  </a:lnTo>
                  <a:lnTo>
                    <a:pt x="136333" y="436779"/>
                  </a:lnTo>
                  <a:lnTo>
                    <a:pt x="137648" y="436779"/>
                  </a:lnTo>
                  <a:lnTo>
                    <a:pt x="138962" y="524137"/>
                  </a:lnTo>
                  <a:lnTo>
                    <a:pt x="140277" y="393103"/>
                  </a:lnTo>
                  <a:lnTo>
                    <a:pt x="141591" y="458620"/>
                  </a:lnTo>
                  <a:lnTo>
                    <a:pt x="142906" y="414943"/>
                  </a:lnTo>
                  <a:lnTo>
                    <a:pt x="144179" y="502297"/>
                  </a:lnTo>
                  <a:lnTo>
                    <a:pt x="145493" y="480460"/>
                  </a:lnTo>
                  <a:lnTo>
                    <a:pt x="146808" y="327586"/>
                  </a:lnTo>
                  <a:lnTo>
                    <a:pt x="148122" y="480460"/>
                  </a:lnTo>
                  <a:lnTo>
                    <a:pt x="149437" y="327586"/>
                  </a:lnTo>
                  <a:lnTo>
                    <a:pt x="150751" y="545977"/>
                  </a:lnTo>
                  <a:lnTo>
                    <a:pt x="152066" y="436779"/>
                  </a:lnTo>
                  <a:lnTo>
                    <a:pt x="153380" y="436779"/>
                  </a:lnTo>
                  <a:lnTo>
                    <a:pt x="154694" y="436779"/>
                  </a:lnTo>
                  <a:lnTo>
                    <a:pt x="156009" y="458620"/>
                  </a:lnTo>
                  <a:lnTo>
                    <a:pt x="157323" y="502297"/>
                  </a:lnTo>
                  <a:lnTo>
                    <a:pt x="158638" y="524137"/>
                  </a:lnTo>
                  <a:lnTo>
                    <a:pt x="159952" y="502297"/>
                  </a:lnTo>
                  <a:lnTo>
                    <a:pt x="161267" y="545977"/>
                  </a:lnTo>
                  <a:lnTo>
                    <a:pt x="162581" y="545977"/>
                  </a:lnTo>
                  <a:lnTo>
                    <a:pt x="163854" y="545977"/>
                  </a:lnTo>
                  <a:lnTo>
                    <a:pt x="165169" y="524137"/>
                  </a:lnTo>
                  <a:lnTo>
                    <a:pt x="166483" y="567814"/>
                  </a:lnTo>
                  <a:lnTo>
                    <a:pt x="167798" y="545977"/>
                  </a:lnTo>
                  <a:lnTo>
                    <a:pt x="169112" y="502297"/>
                  </a:lnTo>
                  <a:lnTo>
                    <a:pt x="170427" y="567814"/>
                  </a:lnTo>
                  <a:lnTo>
                    <a:pt x="171741" y="524137"/>
                  </a:lnTo>
                  <a:lnTo>
                    <a:pt x="173056" y="567814"/>
                  </a:lnTo>
                  <a:lnTo>
                    <a:pt x="174370" y="480460"/>
                  </a:lnTo>
                  <a:lnTo>
                    <a:pt x="175685" y="524137"/>
                  </a:lnTo>
                  <a:lnTo>
                    <a:pt x="176999" y="502297"/>
                  </a:lnTo>
                  <a:lnTo>
                    <a:pt x="178314" y="480460"/>
                  </a:lnTo>
                  <a:lnTo>
                    <a:pt x="179628" y="502297"/>
                  </a:lnTo>
                  <a:lnTo>
                    <a:pt x="180942" y="480460"/>
                  </a:lnTo>
                  <a:lnTo>
                    <a:pt x="182257" y="414943"/>
                  </a:lnTo>
                  <a:lnTo>
                    <a:pt x="183530" y="524137"/>
                  </a:lnTo>
                  <a:lnTo>
                    <a:pt x="184845" y="480460"/>
                  </a:lnTo>
                  <a:lnTo>
                    <a:pt x="186159" y="545977"/>
                  </a:lnTo>
                  <a:lnTo>
                    <a:pt x="187473" y="458620"/>
                  </a:lnTo>
                  <a:lnTo>
                    <a:pt x="188788" y="502297"/>
                  </a:lnTo>
                  <a:lnTo>
                    <a:pt x="190102" y="436779"/>
                  </a:lnTo>
                  <a:lnTo>
                    <a:pt x="191417" y="436779"/>
                  </a:lnTo>
                  <a:lnTo>
                    <a:pt x="192731" y="502297"/>
                  </a:lnTo>
                  <a:lnTo>
                    <a:pt x="194046" y="480460"/>
                  </a:lnTo>
                  <a:lnTo>
                    <a:pt x="195360" y="436779"/>
                  </a:lnTo>
                  <a:lnTo>
                    <a:pt x="196675" y="436779"/>
                  </a:lnTo>
                  <a:lnTo>
                    <a:pt x="197989" y="502297"/>
                  </a:lnTo>
                  <a:lnTo>
                    <a:pt x="199304" y="371262"/>
                  </a:lnTo>
                  <a:lnTo>
                    <a:pt x="200618" y="371262"/>
                  </a:lnTo>
                  <a:lnTo>
                    <a:pt x="201933" y="349426"/>
                  </a:lnTo>
                  <a:lnTo>
                    <a:pt x="203206" y="283909"/>
                  </a:lnTo>
                  <a:lnTo>
                    <a:pt x="204520" y="327586"/>
                  </a:lnTo>
                  <a:lnTo>
                    <a:pt x="205835" y="327586"/>
                  </a:lnTo>
                  <a:lnTo>
                    <a:pt x="207149" y="458620"/>
                  </a:lnTo>
                  <a:lnTo>
                    <a:pt x="208464" y="349426"/>
                  </a:lnTo>
                  <a:lnTo>
                    <a:pt x="209778" y="414943"/>
                  </a:lnTo>
                  <a:lnTo>
                    <a:pt x="211093" y="414943"/>
                  </a:lnTo>
                  <a:lnTo>
                    <a:pt x="212407" y="436779"/>
                  </a:lnTo>
                  <a:lnTo>
                    <a:pt x="213721" y="349426"/>
                  </a:lnTo>
                  <a:lnTo>
                    <a:pt x="215036" y="393103"/>
                  </a:lnTo>
                  <a:lnTo>
                    <a:pt x="216350" y="262068"/>
                  </a:lnTo>
                  <a:lnTo>
                    <a:pt x="217665" y="349426"/>
                  </a:lnTo>
                  <a:lnTo>
                    <a:pt x="218979" y="371262"/>
                  </a:lnTo>
                  <a:lnTo>
                    <a:pt x="220294" y="283909"/>
                  </a:lnTo>
                  <a:lnTo>
                    <a:pt x="221608" y="305745"/>
                  </a:lnTo>
                  <a:lnTo>
                    <a:pt x="222881" y="349426"/>
                  </a:lnTo>
                  <a:lnTo>
                    <a:pt x="224196" y="436779"/>
                  </a:lnTo>
                  <a:lnTo>
                    <a:pt x="225510" y="393103"/>
                  </a:lnTo>
                  <a:lnTo>
                    <a:pt x="226825" y="262068"/>
                  </a:lnTo>
                  <a:lnTo>
                    <a:pt x="228139" y="327586"/>
                  </a:lnTo>
                  <a:lnTo>
                    <a:pt x="229454" y="283909"/>
                  </a:lnTo>
                  <a:lnTo>
                    <a:pt x="230768" y="436779"/>
                  </a:lnTo>
                  <a:lnTo>
                    <a:pt x="232083" y="262068"/>
                  </a:lnTo>
                  <a:lnTo>
                    <a:pt x="233397" y="458620"/>
                  </a:lnTo>
                  <a:lnTo>
                    <a:pt x="234712" y="327586"/>
                  </a:lnTo>
                  <a:lnTo>
                    <a:pt x="236026" y="262068"/>
                  </a:lnTo>
                  <a:lnTo>
                    <a:pt x="237341" y="87358"/>
                  </a:lnTo>
                  <a:lnTo>
                    <a:pt x="238655" y="240228"/>
                  </a:lnTo>
                  <a:lnTo>
                    <a:pt x="239969" y="196551"/>
                  </a:lnTo>
                  <a:lnTo>
                    <a:pt x="241284" y="262068"/>
                  </a:lnTo>
                  <a:lnTo>
                    <a:pt x="242598" y="240228"/>
                  </a:lnTo>
                  <a:lnTo>
                    <a:pt x="243872" y="174711"/>
                  </a:lnTo>
                  <a:lnTo>
                    <a:pt x="245186" y="196551"/>
                  </a:lnTo>
                  <a:lnTo>
                    <a:pt x="246500" y="327586"/>
                  </a:lnTo>
                  <a:lnTo>
                    <a:pt x="247815" y="152875"/>
                  </a:lnTo>
                  <a:lnTo>
                    <a:pt x="249129" y="393103"/>
                  </a:lnTo>
                  <a:lnTo>
                    <a:pt x="250444" y="262068"/>
                  </a:lnTo>
                  <a:lnTo>
                    <a:pt x="251758" y="196551"/>
                  </a:lnTo>
                  <a:lnTo>
                    <a:pt x="253073" y="0"/>
                  </a:lnTo>
                  <a:lnTo>
                    <a:pt x="254387" y="43677"/>
                  </a:lnTo>
                  <a:lnTo>
                    <a:pt x="255702" y="196551"/>
                  </a:lnTo>
                  <a:lnTo>
                    <a:pt x="257016" y="0"/>
                  </a:lnTo>
                  <a:lnTo>
                    <a:pt x="258331" y="43677"/>
                  </a:lnTo>
                  <a:lnTo>
                    <a:pt x="259645" y="218392"/>
                  </a:lnTo>
                  <a:lnTo>
                    <a:pt x="260960" y="218392"/>
                  </a:lnTo>
                  <a:lnTo>
                    <a:pt x="262274" y="174711"/>
                  </a:lnTo>
                  <a:lnTo>
                    <a:pt x="263547" y="240228"/>
                  </a:lnTo>
                  <a:lnTo>
                    <a:pt x="264862" y="240228"/>
                  </a:lnTo>
                  <a:lnTo>
                    <a:pt x="266176" y="109194"/>
                  </a:lnTo>
                  <a:lnTo>
                    <a:pt x="267491" y="196551"/>
                  </a:lnTo>
                  <a:lnTo>
                    <a:pt x="268805" y="152875"/>
                  </a:lnTo>
                  <a:lnTo>
                    <a:pt x="270120" y="283909"/>
                  </a:lnTo>
                  <a:lnTo>
                    <a:pt x="271434" y="262068"/>
                  </a:lnTo>
                  <a:lnTo>
                    <a:pt x="272748" y="262068"/>
                  </a:lnTo>
                  <a:lnTo>
                    <a:pt x="274063" y="262068"/>
                  </a:lnTo>
                  <a:lnTo>
                    <a:pt x="275377" y="305745"/>
                  </a:lnTo>
                  <a:lnTo>
                    <a:pt x="276692" y="196551"/>
                  </a:lnTo>
                  <a:lnTo>
                    <a:pt x="278006" y="305745"/>
                  </a:lnTo>
                  <a:lnTo>
                    <a:pt x="279321" y="240228"/>
                  </a:lnTo>
                  <a:lnTo>
                    <a:pt x="280635" y="349426"/>
                  </a:lnTo>
                  <a:lnTo>
                    <a:pt x="281950" y="262068"/>
                  </a:lnTo>
                  <a:lnTo>
                    <a:pt x="283223" y="436779"/>
                  </a:lnTo>
                  <a:lnTo>
                    <a:pt x="284537" y="414943"/>
                  </a:lnTo>
                  <a:lnTo>
                    <a:pt x="285852" y="371262"/>
                  </a:lnTo>
                  <a:lnTo>
                    <a:pt x="287166" y="458620"/>
                  </a:lnTo>
                  <a:lnTo>
                    <a:pt x="288481" y="371262"/>
                  </a:lnTo>
                  <a:lnTo>
                    <a:pt x="289795" y="414943"/>
                  </a:lnTo>
                  <a:lnTo>
                    <a:pt x="291110" y="436779"/>
                  </a:lnTo>
                  <a:lnTo>
                    <a:pt x="292424" y="305745"/>
                  </a:lnTo>
                  <a:lnTo>
                    <a:pt x="293739" y="371262"/>
                  </a:lnTo>
                  <a:lnTo>
                    <a:pt x="295053" y="414943"/>
                  </a:lnTo>
                  <a:lnTo>
                    <a:pt x="296368" y="458620"/>
                  </a:lnTo>
                  <a:lnTo>
                    <a:pt x="297682" y="480460"/>
                  </a:lnTo>
                  <a:lnTo>
                    <a:pt x="298996" y="458620"/>
                  </a:lnTo>
                  <a:lnTo>
                    <a:pt x="300311" y="458620"/>
                  </a:lnTo>
                  <a:lnTo>
                    <a:pt x="301625" y="371262"/>
                  </a:lnTo>
                  <a:lnTo>
                    <a:pt x="302899" y="393103"/>
                  </a:lnTo>
                  <a:lnTo>
                    <a:pt x="304213" y="480460"/>
                  </a:lnTo>
                  <a:lnTo>
                    <a:pt x="305528" y="371262"/>
                  </a:lnTo>
                  <a:lnTo>
                    <a:pt x="306842" y="414943"/>
                  </a:lnTo>
                  <a:lnTo>
                    <a:pt x="308156" y="589654"/>
                  </a:lnTo>
                  <a:lnTo>
                    <a:pt x="309471" y="524137"/>
                  </a:lnTo>
                  <a:lnTo>
                    <a:pt x="310785" y="524137"/>
                  </a:lnTo>
                  <a:lnTo>
                    <a:pt x="312100" y="545977"/>
                  </a:lnTo>
                  <a:lnTo>
                    <a:pt x="313414" y="480460"/>
                  </a:lnTo>
                  <a:lnTo>
                    <a:pt x="314729" y="502297"/>
                  </a:lnTo>
                  <a:lnTo>
                    <a:pt x="316043" y="567814"/>
                  </a:lnTo>
                  <a:lnTo>
                    <a:pt x="317358" y="524137"/>
                  </a:lnTo>
                  <a:lnTo>
                    <a:pt x="318672" y="545977"/>
                  </a:lnTo>
                  <a:lnTo>
                    <a:pt x="319987" y="567814"/>
                  </a:lnTo>
                  <a:lnTo>
                    <a:pt x="321301" y="545977"/>
                  </a:lnTo>
                  <a:lnTo>
                    <a:pt x="322574" y="524137"/>
                  </a:lnTo>
                  <a:lnTo>
                    <a:pt x="323889" y="480460"/>
                  </a:lnTo>
                  <a:lnTo>
                    <a:pt x="325203" y="414943"/>
                  </a:lnTo>
                  <a:lnTo>
                    <a:pt x="326518" y="480460"/>
                  </a:lnTo>
                  <a:lnTo>
                    <a:pt x="327832" y="480460"/>
                  </a:lnTo>
                  <a:lnTo>
                    <a:pt x="329147" y="524137"/>
                  </a:lnTo>
                  <a:lnTo>
                    <a:pt x="330461" y="480460"/>
                  </a:lnTo>
                  <a:lnTo>
                    <a:pt x="331775" y="545977"/>
                  </a:lnTo>
                  <a:lnTo>
                    <a:pt x="333090" y="458620"/>
                  </a:lnTo>
                  <a:lnTo>
                    <a:pt x="334404" y="414943"/>
                  </a:lnTo>
                  <a:lnTo>
                    <a:pt x="335719" y="436779"/>
                  </a:lnTo>
                  <a:lnTo>
                    <a:pt x="337033" y="524137"/>
                  </a:lnTo>
                  <a:lnTo>
                    <a:pt x="338348" y="436779"/>
                  </a:lnTo>
                  <a:lnTo>
                    <a:pt x="339662" y="458620"/>
                  </a:lnTo>
                  <a:lnTo>
                    <a:pt x="340977" y="414943"/>
                  </a:lnTo>
                  <a:lnTo>
                    <a:pt x="342250" y="567814"/>
                  </a:lnTo>
                  <a:lnTo>
                    <a:pt x="343564" y="524137"/>
                  </a:lnTo>
                  <a:lnTo>
                    <a:pt x="344879" y="524137"/>
                  </a:lnTo>
                  <a:lnTo>
                    <a:pt x="346193" y="502297"/>
                  </a:lnTo>
                  <a:lnTo>
                    <a:pt x="347508" y="524137"/>
                  </a:lnTo>
                  <a:lnTo>
                    <a:pt x="348822" y="524137"/>
                  </a:lnTo>
                  <a:lnTo>
                    <a:pt x="350137" y="502297"/>
                  </a:lnTo>
                  <a:lnTo>
                    <a:pt x="351451" y="545977"/>
                  </a:lnTo>
                  <a:lnTo>
                    <a:pt x="352766" y="567814"/>
                  </a:lnTo>
                  <a:lnTo>
                    <a:pt x="354080" y="589654"/>
                  </a:lnTo>
                  <a:lnTo>
                    <a:pt x="355395" y="545977"/>
                  </a:lnTo>
                  <a:lnTo>
                    <a:pt x="356709" y="545977"/>
                  </a:lnTo>
                  <a:lnTo>
                    <a:pt x="358023" y="589654"/>
                  </a:lnTo>
                  <a:lnTo>
                    <a:pt x="359338" y="589654"/>
                  </a:lnTo>
                  <a:lnTo>
                    <a:pt x="360652" y="589654"/>
                  </a:lnTo>
                  <a:lnTo>
                    <a:pt x="361926" y="545977"/>
                  </a:lnTo>
                  <a:lnTo>
                    <a:pt x="363240" y="589654"/>
                  </a:lnTo>
                  <a:lnTo>
                    <a:pt x="364555" y="589654"/>
                  </a:lnTo>
                  <a:lnTo>
                    <a:pt x="365869" y="589654"/>
                  </a:lnTo>
                  <a:lnTo>
                    <a:pt x="367183" y="589654"/>
                  </a:lnTo>
                  <a:lnTo>
                    <a:pt x="368498" y="589654"/>
                  </a:lnTo>
                  <a:lnTo>
                    <a:pt x="369812" y="589654"/>
                  </a:lnTo>
                  <a:lnTo>
                    <a:pt x="371127" y="589654"/>
                  </a:lnTo>
                  <a:lnTo>
                    <a:pt x="372441" y="589654"/>
                  </a:lnTo>
                  <a:lnTo>
                    <a:pt x="373756" y="589654"/>
                  </a:lnTo>
                  <a:lnTo>
                    <a:pt x="375070" y="589654"/>
                  </a:lnTo>
                  <a:lnTo>
                    <a:pt x="376385" y="589654"/>
                  </a:lnTo>
                  <a:lnTo>
                    <a:pt x="377699" y="589654"/>
                  </a:lnTo>
                  <a:lnTo>
                    <a:pt x="379014" y="589654"/>
                  </a:lnTo>
                  <a:lnTo>
                    <a:pt x="380328" y="589654"/>
                  </a:lnTo>
                  <a:lnTo>
                    <a:pt x="381601" y="589654"/>
                  </a:lnTo>
                  <a:lnTo>
                    <a:pt x="382916" y="589654"/>
                  </a:lnTo>
                  <a:lnTo>
                    <a:pt x="384230" y="589654"/>
                  </a:lnTo>
                  <a:lnTo>
                    <a:pt x="385545" y="589654"/>
                  </a:lnTo>
                  <a:lnTo>
                    <a:pt x="386859" y="589654"/>
                  </a:lnTo>
                  <a:lnTo>
                    <a:pt x="388174" y="589654"/>
                  </a:lnTo>
                  <a:lnTo>
                    <a:pt x="389488" y="589654"/>
                  </a:lnTo>
                  <a:lnTo>
                    <a:pt x="390802" y="589654"/>
                  </a:lnTo>
                  <a:lnTo>
                    <a:pt x="392117" y="589654"/>
                  </a:lnTo>
                  <a:lnTo>
                    <a:pt x="393431" y="589654"/>
                  </a:lnTo>
                  <a:lnTo>
                    <a:pt x="394746" y="589654"/>
                  </a:lnTo>
                  <a:lnTo>
                    <a:pt x="396060" y="589654"/>
                  </a:lnTo>
                  <a:lnTo>
                    <a:pt x="397375" y="589654"/>
                  </a:lnTo>
                  <a:lnTo>
                    <a:pt x="398689" y="589654"/>
                  </a:lnTo>
                  <a:lnTo>
                    <a:pt x="400004" y="589654"/>
                  </a:lnTo>
                  <a:lnTo>
                    <a:pt x="401277" y="589654"/>
                  </a:lnTo>
                  <a:lnTo>
                    <a:pt x="402591" y="589654"/>
                  </a:lnTo>
                  <a:lnTo>
                    <a:pt x="403906" y="589654"/>
                  </a:lnTo>
                  <a:lnTo>
                    <a:pt x="405220" y="589654"/>
                  </a:lnTo>
                  <a:lnTo>
                    <a:pt x="406535" y="589654"/>
                  </a:lnTo>
                  <a:lnTo>
                    <a:pt x="407849" y="589654"/>
                  </a:lnTo>
                  <a:lnTo>
                    <a:pt x="409164" y="589654"/>
                  </a:lnTo>
                  <a:lnTo>
                    <a:pt x="410478" y="589654"/>
                  </a:lnTo>
                  <a:lnTo>
                    <a:pt x="411793" y="589654"/>
                  </a:lnTo>
                  <a:lnTo>
                    <a:pt x="413107" y="589654"/>
                  </a:lnTo>
                  <a:lnTo>
                    <a:pt x="414422" y="589654"/>
                  </a:lnTo>
                  <a:lnTo>
                    <a:pt x="415736" y="589654"/>
                  </a:lnTo>
                  <a:lnTo>
                    <a:pt x="417050" y="589654"/>
                  </a:lnTo>
                  <a:lnTo>
                    <a:pt x="418365" y="589654"/>
                  </a:lnTo>
                  <a:lnTo>
                    <a:pt x="419679" y="589654"/>
                  </a:lnTo>
                  <a:lnTo>
                    <a:pt x="420953" y="589654"/>
                  </a:lnTo>
                  <a:lnTo>
                    <a:pt x="422267" y="589654"/>
                  </a:lnTo>
                  <a:lnTo>
                    <a:pt x="423582" y="589654"/>
                  </a:lnTo>
                  <a:lnTo>
                    <a:pt x="424896" y="589654"/>
                  </a:lnTo>
                  <a:lnTo>
                    <a:pt x="426210" y="589654"/>
                  </a:lnTo>
                  <a:lnTo>
                    <a:pt x="427525" y="589654"/>
                  </a:lnTo>
                  <a:lnTo>
                    <a:pt x="428839" y="589654"/>
                  </a:lnTo>
                  <a:lnTo>
                    <a:pt x="430154" y="589654"/>
                  </a:lnTo>
                  <a:lnTo>
                    <a:pt x="431468" y="589654"/>
                  </a:lnTo>
                  <a:lnTo>
                    <a:pt x="432783" y="589654"/>
                  </a:lnTo>
                  <a:lnTo>
                    <a:pt x="434097" y="589654"/>
                  </a:lnTo>
                  <a:lnTo>
                    <a:pt x="435412" y="589654"/>
                  </a:lnTo>
                  <a:lnTo>
                    <a:pt x="436726" y="589654"/>
                  </a:lnTo>
                  <a:lnTo>
                    <a:pt x="438041" y="589654"/>
                  </a:lnTo>
                  <a:lnTo>
                    <a:pt x="439355" y="589654"/>
                  </a:lnTo>
                  <a:lnTo>
                    <a:pt x="440628" y="589654"/>
                  </a:lnTo>
                  <a:lnTo>
                    <a:pt x="441943" y="589654"/>
                  </a:lnTo>
                  <a:lnTo>
                    <a:pt x="443257" y="589654"/>
                  </a:lnTo>
                  <a:lnTo>
                    <a:pt x="444572" y="589654"/>
                  </a:lnTo>
                  <a:lnTo>
                    <a:pt x="445886" y="589654"/>
                  </a:lnTo>
                  <a:lnTo>
                    <a:pt x="447201" y="589654"/>
                  </a:lnTo>
                  <a:lnTo>
                    <a:pt x="448515" y="589654"/>
                  </a:lnTo>
                  <a:lnTo>
                    <a:pt x="449829" y="589654"/>
                  </a:lnTo>
                  <a:lnTo>
                    <a:pt x="451144" y="589654"/>
                  </a:lnTo>
                  <a:lnTo>
                    <a:pt x="452458" y="589654"/>
                  </a:lnTo>
                  <a:lnTo>
                    <a:pt x="453773" y="589654"/>
                  </a:lnTo>
                  <a:lnTo>
                    <a:pt x="455087" y="589654"/>
                  </a:lnTo>
                  <a:lnTo>
                    <a:pt x="456402" y="589654"/>
                  </a:lnTo>
                  <a:lnTo>
                    <a:pt x="457716" y="589654"/>
                  </a:lnTo>
                  <a:lnTo>
                    <a:pt x="459031" y="589654"/>
                  </a:lnTo>
                  <a:lnTo>
                    <a:pt x="460345" y="589654"/>
                  </a:lnTo>
                  <a:lnTo>
                    <a:pt x="461618" y="589654"/>
                  </a:lnTo>
                  <a:lnTo>
                    <a:pt x="462933" y="589654"/>
                  </a:lnTo>
                  <a:lnTo>
                    <a:pt x="464247" y="589654"/>
                  </a:lnTo>
                  <a:lnTo>
                    <a:pt x="465562" y="589654"/>
                  </a:lnTo>
                  <a:lnTo>
                    <a:pt x="466876" y="589654"/>
                  </a:lnTo>
                  <a:lnTo>
                    <a:pt x="468191" y="589654"/>
                  </a:lnTo>
                  <a:lnTo>
                    <a:pt x="469505" y="589654"/>
                  </a:lnTo>
                  <a:lnTo>
                    <a:pt x="470820" y="589654"/>
                  </a:lnTo>
                  <a:lnTo>
                    <a:pt x="472134" y="589654"/>
                  </a:lnTo>
                  <a:lnTo>
                    <a:pt x="473449" y="589654"/>
                  </a:lnTo>
                  <a:lnTo>
                    <a:pt x="474763" y="589654"/>
                  </a:lnTo>
                  <a:lnTo>
                    <a:pt x="476077" y="589654"/>
                  </a:lnTo>
                  <a:lnTo>
                    <a:pt x="477392" y="589654"/>
                  </a:lnTo>
                  <a:lnTo>
                    <a:pt x="478706" y="589654"/>
                  </a:lnTo>
                  <a:lnTo>
                    <a:pt x="480021" y="589654"/>
                  </a:lnTo>
                  <a:lnTo>
                    <a:pt x="481294" y="589654"/>
                  </a:lnTo>
                  <a:lnTo>
                    <a:pt x="482609" y="589654"/>
                  </a:lnTo>
                  <a:lnTo>
                    <a:pt x="483923" y="589654"/>
                  </a:lnTo>
                  <a:lnTo>
                    <a:pt x="485237" y="589654"/>
                  </a:lnTo>
                  <a:lnTo>
                    <a:pt x="486552" y="589654"/>
                  </a:lnTo>
                  <a:lnTo>
                    <a:pt x="487866" y="589654"/>
                  </a:lnTo>
                  <a:lnTo>
                    <a:pt x="489181" y="589654"/>
                  </a:lnTo>
                  <a:lnTo>
                    <a:pt x="490495" y="589654"/>
                  </a:lnTo>
                  <a:lnTo>
                    <a:pt x="491810" y="589654"/>
                  </a:lnTo>
                  <a:lnTo>
                    <a:pt x="493124" y="589654"/>
                  </a:lnTo>
                  <a:lnTo>
                    <a:pt x="494439" y="589654"/>
                  </a:lnTo>
                  <a:lnTo>
                    <a:pt x="495753" y="589654"/>
                  </a:lnTo>
                  <a:lnTo>
                    <a:pt x="497068" y="589654"/>
                  </a:lnTo>
                  <a:lnTo>
                    <a:pt x="498382" y="589654"/>
                  </a:lnTo>
                  <a:lnTo>
                    <a:pt x="499696" y="589654"/>
                  </a:lnTo>
                  <a:lnTo>
                    <a:pt x="500970" y="589654"/>
                  </a:lnTo>
                  <a:lnTo>
                    <a:pt x="502284" y="589654"/>
                  </a:lnTo>
                  <a:lnTo>
                    <a:pt x="503599" y="589654"/>
                  </a:lnTo>
                  <a:lnTo>
                    <a:pt x="504913" y="589654"/>
                  </a:lnTo>
                  <a:lnTo>
                    <a:pt x="506228" y="589654"/>
                  </a:lnTo>
                  <a:lnTo>
                    <a:pt x="507542" y="589654"/>
                  </a:lnTo>
                  <a:lnTo>
                    <a:pt x="508856" y="589654"/>
                  </a:lnTo>
                  <a:lnTo>
                    <a:pt x="510171" y="589654"/>
                  </a:lnTo>
                  <a:lnTo>
                    <a:pt x="511485" y="589654"/>
                  </a:lnTo>
                  <a:lnTo>
                    <a:pt x="512800" y="589654"/>
                  </a:lnTo>
                  <a:lnTo>
                    <a:pt x="514114" y="589654"/>
                  </a:lnTo>
                  <a:lnTo>
                    <a:pt x="515429" y="589654"/>
                  </a:lnTo>
                  <a:lnTo>
                    <a:pt x="516743" y="589654"/>
                  </a:lnTo>
                  <a:lnTo>
                    <a:pt x="518058" y="589654"/>
                  </a:lnTo>
                  <a:lnTo>
                    <a:pt x="519372" y="589654"/>
                  </a:lnTo>
                  <a:lnTo>
                    <a:pt x="520645" y="589654"/>
                  </a:lnTo>
                  <a:lnTo>
                    <a:pt x="521960" y="589654"/>
                  </a:lnTo>
                  <a:lnTo>
                    <a:pt x="523274" y="589654"/>
                  </a:lnTo>
                  <a:lnTo>
                    <a:pt x="524589" y="589654"/>
                  </a:lnTo>
                  <a:lnTo>
                    <a:pt x="525903" y="589654"/>
                  </a:lnTo>
                  <a:lnTo>
                    <a:pt x="527218" y="589654"/>
                  </a:lnTo>
                  <a:lnTo>
                    <a:pt x="528532" y="589654"/>
                  </a:lnTo>
                  <a:lnTo>
                    <a:pt x="529847" y="589654"/>
                  </a:lnTo>
                  <a:lnTo>
                    <a:pt x="531161" y="589654"/>
                  </a:lnTo>
                  <a:lnTo>
                    <a:pt x="532476" y="589654"/>
                  </a:lnTo>
                  <a:lnTo>
                    <a:pt x="533790" y="589654"/>
                  </a:lnTo>
                  <a:lnTo>
                    <a:pt x="535104" y="589654"/>
                  </a:lnTo>
                  <a:lnTo>
                    <a:pt x="536419" y="589654"/>
                  </a:lnTo>
                  <a:lnTo>
                    <a:pt x="537733" y="589654"/>
                  </a:lnTo>
                  <a:lnTo>
                    <a:pt x="539048" y="589654"/>
                  </a:lnTo>
                  <a:lnTo>
                    <a:pt x="540321" y="589654"/>
                  </a:lnTo>
                  <a:lnTo>
                    <a:pt x="541636" y="589654"/>
                  </a:lnTo>
                  <a:lnTo>
                    <a:pt x="542950" y="589654"/>
                  </a:lnTo>
                  <a:lnTo>
                    <a:pt x="544264" y="589654"/>
                  </a:lnTo>
                  <a:lnTo>
                    <a:pt x="545579" y="589654"/>
                  </a:lnTo>
                  <a:lnTo>
                    <a:pt x="546893" y="589654"/>
                  </a:lnTo>
                  <a:lnTo>
                    <a:pt x="548208" y="589654"/>
                  </a:lnTo>
                  <a:lnTo>
                    <a:pt x="549522" y="589654"/>
                  </a:lnTo>
                  <a:lnTo>
                    <a:pt x="550837" y="589654"/>
                  </a:lnTo>
                  <a:lnTo>
                    <a:pt x="552151" y="589654"/>
                  </a:lnTo>
                  <a:lnTo>
                    <a:pt x="553466" y="589654"/>
                  </a:lnTo>
                  <a:lnTo>
                    <a:pt x="554780" y="589654"/>
                  </a:lnTo>
                  <a:lnTo>
                    <a:pt x="556095" y="589654"/>
                  </a:lnTo>
                  <a:lnTo>
                    <a:pt x="557409" y="589654"/>
                  </a:lnTo>
                  <a:lnTo>
                    <a:pt x="558724" y="589654"/>
                  </a:lnTo>
                  <a:lnTo>
                    <a:pt x="559997" y="589654"/>
                  </a:lnTo>
                  <a:lnTo>
                    <a:pt x="561311" y="589654"/>
                  </a:lnTo>
                  <a:lnTo>
                    <a:pt x="562626" y="589654"/>
                  </a:lnTo>
                  <a:lnTo>
                    <a:pt x="563940" y="589654"/>
                  </a:lnTo>
                  <a:lnTo>
                    <a:pt x="565255" y="589654"/>
                  </a:lnTo>
                  <a:lnTo>
                    <a:pt x="566569" y="589654"/>
                  </a:lnTo>
                  <a:lnTo>
                    <a:pt x="567884" y="589654"/>
                  </a:lnTo>
                  <a:lnTo>
                    <a:pt x="569198" y="589654"/>
                  </a:lnTo>
                  <a:lnTo>
                    <a:pt x="570512" y="589654"/>
                  </a:lnTo>
                  <a:lnTo>
                    <a:pt x="571827" y="589654"/>
                  </a:lnTo>
                  <a:lnTo>
                    <a:pt x="573141" y="589654"/>
                  </a:lnTo>
                  <a:lnTo>
                    <a:pt x="574456" y="589654"/>
                  </a:lnTo>
                  <a:lnTo>
                    <a:pt x="575770" y="589654"/>
                  </a:lnTo>
                  <a:lnTo>
                    <a:pt x="577085" y="589654"/>
                  </a:lnTo>
                  <a:lnTo>
                    <a:pt x="578399" y="589654"/>
                  </a:lnTo>
                  <a:lnTo>
                    <a:pt x="579672" y="589654"/>
                  </a:lnTo>
                  <a:lnTo>
                    <a:pt x="580987" y="589654"/>
                  </a:lnTo>
                  <a:lnTo>
                    <a:pt x="582301" y="589654"/>
                  </a:lnTo>
                  <a:lnTo>
                    <a:pt x="583616" y="589654"/>
                  </a:lnTo>
                  <a:lnTo>
                    <a:pt x="584930" y="589654"/>
                  </a:lnTo>
                  <a:lnTo>
                    <a:pt x="586245" y="589654"/>
                  </a:lnTo>
                  <a:lnTo>
                    <a:pt x="587559" y="589654"/>
                  </a:lnTo>
                  <a:lnTo>
                    <a:pt x="588874" y="589654"/>
                  </a:lnTo>
                  <a:lnTo>
                    <a:pt x="590188" y="589654"/>
                  </a:lnTo>
                  <a:lnTo>
                    <a:pt x="591503" y="589654"/>
                  </a:lnTo>
                  <a:lnTo>
                    <a:pt x="592817" y="589654"/>
                  </a:lnTo>
                  <a:lnTo>
                    <a:pt x="594131" y="589654"/>
                  </a:lnTo>
                  <a:lnTo>
                    <a:pt x="595446" y="589654"/>
                  </a:lnTo>
                  <a:lnTo>
                    <a:pt x="596760" y="589654"/>
                  </a:lnTo>
                  <a:lnTo>
                    <a:pt x="598075" y="589654"/>
                  </a:lnTo>
                  <a:lnTo>
                    <a:pt x="599348" y="589654"/>
                  </a:lnTo>
                  <a:lnTo>
                    <a:pt x="600663" y="589654"/>
                  </a:lnTo>
                  <a:lnTo>
                    <a:pt x="601977" y="589654"/>
                  </a:lnTo>
                  <a:lnTo>
                    <a:pt x="603291" y="589654"/>
                  </a:lnTo>
                  <a:lnTo>
                    <a:pt x="604606" y="589654"/>
                  </a:lnTo>
                  <a:lnTo>
                    <a:pt x="605920" y="589654"/>
                  </a:lnTo>
                  <a:lnTo>
                    <a:pt x="607235" y="589654"/>
                  </a:lnTo>
                  <a:lnTo>
                    <a:pt x="608549" y="589654"/>
                  </a:lnTo>
                  <a:lnTo>
                    <a:pt x="609864" y="589654"/>
                  </a:lnTo>
                  <a:lnTo>
                    <a:pt x="611178" y="589654"/>
                  </a:lnTo>
                  <a:lnTo>
                    <a:pt x="612493" y="589654"/>
                  </a:lnTo>
                  <a:lnTo>
                    <a:pt x="613807" y="589654"/>
                  </a:lnTo>
                  <a:lnTo>
                    <a:pt x="615122" y="589654"/>
                  </a:lnTo>
                  <a:lnTo>
                    <a:pt x="616436" y="589654"/>
                  </a:lnTo>
                  <a:lnTo>
                    <a:pt x="617751" y="589654"/>
                  </a:lnTo>
                  <a:lnTo>
                    <a:pt x="619024" y="589654"/>
                  </a:lnTo>
                  <a:lnTo>
                    <a:pt x="620338" y="589654"/>
                  </a:lnTo>
                  <a:lnTo>
                    <a:pt x="621653" y="589654"/>
                  </a:lnTo>
                  <a:lnTo>
                    <a:pt x="622967" y="589654"/>
                  </a:lnTo>
                  <a:lnTo>
                    <a:pt x="624282" y="589654"/>
                  </a:lnTo>
                  <a:lnTo>
                    <a:pt x="625596" y="589654"/>
                  </a:lnTo>
                  <a:lnTo>
                    <a:pt x="626911" y="589654"/>
                  </a:lnTo>
                  <a:lnTo>
                    <a:pt x="628225" y="589654"/>
                  </a:lnTo>
                  <a:lnTo>
                    <a:pt x="629539" y="589654"/>
                  </a:lnTo>
                  <a:lnTo>
                    <a:pt x="630854" y="589654"/>
                  </a:lnTo>
                  <a:lnTo>
                    <a:pt x="632168" y="589654"/>
                  </a:lnTo>
                  <a:lnTo>
                    <a:pt x="633483" y="589654"/>
                  </a:lnTo>
                  <a:lnTo>
                    <a:pt x="634797" y="589654"/>
                  </a:lnTo>
                  <a:lnTo>
                    <a:pt x="636112" y="589654"/>
                  </a:lnTo>
                  <a:lnTo>
                    <a:pt x="637426" y="589654"/>
                  </a:lnTo>
                  <a:lnTo>
                    <a:pt x="638699" y="589654"/>
                  </a:lnTo>
                  <a:lnTo>
                    <a:pt x="640014" y="589654"/>
                  </a:lnTo>
                  <a:lnTo>
                    <a:pt x="641328" y="589654"/>
                  </a:lnTo>
                  <a:lnTo>
                    <a:pt x="642643" y="589654"/>
                  </a:lnTo>
                  <a:lnTo>
                    <a:pt x="643957" y="589654"/>
                  </a:lnTo>
                  <a:lnTo>
                    <a:pt x="645272" y="589654"/>
                  </a:lnTo>
                  <a:lnTo>
                    <a:pt x="646586" y="589654"/>
                  </a:lnTo>
                  <a:lnTo>
                    <a:pt x="647901" y="589654"/>
                  </a:lnTo>
                  <a:lnTo>
                    <a:pt x="649215" y="589654"/>
                  </a:lnTo>
                  <a:lnTo>
                    <a:pt x="650530" y="589654"/>
                  </a:lnTo>
                  <a:lnTo>
                    <a:pt x="651844" y="589654"/>
                  </a:lnTo>
                  <a:lnTo>
                    <a:pt x="653158" y="589654"/>
                  </a:lnTo>
                  <a:lnTo>
                    <a:pt x="654473" y="589654"/>
                  </a:lnTo>
                  <a:lnTo>
                    <a:pt x="655787" y="589654"/>
                  </a:lnTo>
                  <a:lnTo>
                    <a:pt x="657102" y="589654"/>
                  </a:lnTo>
                  <a:lnTo>
                    <a:pt x="658375" y="589654"/>
                  </a:lnTo>
                  <a:lnTo>
                    <a:pt x="659690" y="589654"/>
                  </a:lnTo>
                  <a:lnTo>
                    <a:pt x="661004" y="589654"/>
                  </a:lnTo>
                  <a:lnTo>
                    <a:pt x="662318" y="589654"/>
                  </a:lnTo>
                  <a:lnTo>
                    <a:pt x="663633" y="589654"/>
                  </a:lnTo>
                  <a:lnTo>
                    <a:pt x="664947" y="589654"/>
                  </a:lnTo>
                  <a:lnTo>
                    <a:pt x="666262" y="589654"/>
                  </a:lnTo>
                  <a:lnTo>
                    <a:pt x="667576" y="589654"/>
                  </a:lnTo>
                  <a:lnTo>
                    <a:pt x="668891" y="589654"/>
                  </a:lnTo>
                  <a:lnTo>
                    <a:pt x="670205" y="589654"/>
                  </a:lnTo>
                  <a:lnTo>
                    <a:pt x="671520" y="589654"/>
                  </a:lnTo>
                  <a:lnTo>
                    <a:pt x="672834" y="589654"/>
                  </a:lnTo>
                  <a:lnTo>
                    <a:pt x="674149" y="589654"/>
                  </a:lnTo>
                  <a:lnTo>
                    <a:pt x="675463" y="589654"/>
                  </a:lnTo>
                  <a:lnTo>
                    <a:pt x="676778" y="589654"/>
                  </a:lnTo>
                  <a:lnTo>
                    <a:pt x="678092" y="589654"/>
                  </a:lnTo>
                  <a:lnTo>
                    <a:pt x="679365" y="589654"/>
                  </a:lnTo>
                  <a:lnTo>
                    <a:pt x="680680" y="589654"/>
                  </a:lnTo>
                  <a:lnTo>
                    <a:pt x="681994" y="589654"/>
                  </a:lnTo>
                  <a:lnTo>
                    <a:pt x="683309" y="589654"/>
                  </a:lnTo>
                  <a:lnTo>
                    <a:pt x="684623" y="589654"/>
                  </a:lnTo>
                  <a:lnTo>
                    <a:pt x="685938" y="589654"/>
                  </a:lnTo>
                  <a:lnTo>
                    <a:pt x="687252" y="589654"/>
                  </a:lnTo>
                  <a:lnTo>
                    <a:pt x="688566" y="589654"/>
                  </a:lnTo>
                  <a:lnTo>
                    <a:pt x="689881" y="589654"/>
                  </a:lnTo>
                  <a:lnTo>
                    <a:pt x="691195" y="589654"/>
                  </a:lnTo>
                  <a:lnTo>
                    <a:pt x="692510" y="589654"/>
                  </a:lnTo>
                  <a:lnTo>
                    <a:pt x="693824" y="589654"/>
                  </a:lnTo>
                  <a:lnTo>
                    <a:pt x="695139" y="589654"/>
                  </a:lnTo>
                  <a:lnTo>
                    <a:pt x="696453" y="589654"/>
                  </a:lnTo>
                  <a:lnTo>
                    <a:pt x="697768" y="589654"/>
                  </a:lnTo>
                  <a:lnTo>
                    <a:pt x="699041" y="589654"/>
                  </a:lnTo>
                  <a:lnTo>
                    <a:pt x="700355" y="589654"/>
                  </a:lnTo>
                  <a:lnTo>
                    <a:pt x="701670" y="589654"/>
                  </a:lnTo>
                  <a:lnTo>
                    <a:pt x="702984" y="589654"/>
                  </a:lnTo>
                  <a:lnTo>
                    <a:pt x="704299" y="589654"/>
                  </a:lnTo>
                  <a:lnTo>
                    <a:pt x="705613" y="589654"/>
                  </a:lnTo>
                  <a:lnTo>
                    <a:pt x="706928" y="589654"/>
                  </a:lnTo>
                  <a:lnTo>
                    <a:pt x="708242" y="589654"/>
                  </a:lnTo>
                  <a:lnTo>
                    <a:pt x="709557" y="589654"/>
                  </a:lnTo>
                  <a:lnTo>
                    <a:pt x="710871" y="589654"/>
                  </a:lnTo>
                  <a:lnTo>
                    <a:pt x="712185" y="589654"/>
                  </a:lnTo>
                  <a:lnTo>
                    <a:pt x="713500" y="589654"/>
                  </a:lnTo>
                  <a:lnTo>
                    <a:pt x="714814" y="589654"/>
                  </a:lnTo>
                  <a:lnTo>
                    <a:pt x="716129" y="589654"/>
                  </a:lnTo>
                  <a:lnTo>
                    <a:pt x="717443" y="589654"/>
                  </a:lnTo>
                  <a:lnTo>
                    <a:pt x="718717" y="589654"/>
                  </a:lnTo>
                  <a:lnTo>
                    <a:pt x="720031" y="589654"/>
                  </a:lnTo>
                  <a:lnTo>
                    <a:pt x="721345" y="589654"/>
                  </a:lnTo>
                  <a:lnTo>
                    <a:pt x="722660" y="589654"/>
                  </a:lnTo>
                  <a:lnTo>
                    <a:pt x="723974" y="589654"/>
                  </a:lnTo>
                  <a:lnTo>
                    <a:pt x="725289" y="589654"/>
                  </a:lnTo>
                  <a:lnTo>
                    <a:pt x="726603" y="589654"/>
                  </a:lnTo>
                  <a:lnTo>
                    <a:pt x="727918" y="589654"/>
                  </a:lnTo>
                  <a:lnTo>
                    <a:pt x="729232" y="589654"/>
                  </a:lnTo>
                  <a:lnTo>
                    <a:pt x="730547" y="589654"/>
                  </a:lnTo>
                  <a:lnTo>
                    <a:pt x="731861" y="589654"/>
                  </a:lnTo>
                  <a:lnTo>
                    <a:pt x="733176" y="589654"/>
                  </a:lnTo>
                  <a:lnTo>
                    <a:pt x="734490" y="589654"/>
                  </a:lnTo>
                  <a:lnTo>
                    <a:pt x="735805" y="589654"/>
                  </a:lnTo>
                  <a:lnTo>
                    <a:pt x="737119" y="589654"/>
                  </a:lnTo>
                  <a:lnTo>
                    <a:pt x="738392" y="589654"/>
                  </a:lnTo>
                  <a:lnTo>
                    <a:pt x="739707" y="589654"/>
                  </a:lnTo>
                  <a:lnTo>
                    <a:pt x="741021" y="589654"/>
                  </a:lnTo>
                  <a:lnTo>
                    <a:pt x="742336" y="589654"/>
                  </a:lnTo>
                  <a:lnTo>
                    <a:pt x="743650" y="589654"/>
                  </a:lnTo>
                  <a:lnTo>
                    <a:pt x="744965" y="589654"/>
                  </a:lnTo>
                  <a:lnTo>
                    <a:pt x="746279" y="589654"/>
                  </a:lnTo>
                  <a:lnTo>
                    <a:pt x="747593" y="589654"/>
                  </a:lnTo>
                  <a:lnTo>
                    <a:pt x="748908" y="589654"/>
                  </a:lnTo>
                  <a:lnTo>
                    <a:pt x="750222" y="589654"/>
                  </a:lnTo>
                  <a:lnTo>
                    <a:pt x="751537" y="589654"/>
                  </a:lnTo>
                  <a:lnTo>
                    <a:pt x="752851" y="589654"/>
                  </a:lnTo>
                  <a:lnTo>
                    <a:pt x="754166" y="589654"/>
                  </a:lnTo>
                  <a:lnTo>
                    <a:pt x="755480" y="589654"/>
                  </a:lnTo>
                  <a:lnTo>
                    <a:pt x="756795" y="589654"/>
                  </a:lnTo>
                  <a:lnTo>
                    <a:pt x="758068" y="589654"/>
                  </a:lnTo>
                  <a:lnTo>
                    <a:pt x="759382" y="589654"/>
                  </a:lnTo>
                  <a:lnTo>
                    <a:pt x="760697" y="589654"/>
                  </a:lnTo>
                  <a:lnTo>
                    <a:pt x="762011" y="589654"/>
                  </a:lnTo>
                  <a:lnTo>
                    <a:pt x="763326" y="589654"/>
                  </a:lnTo>
                  <a:lnTo>
                    <a:pt x="764640" y="589654"/>
                  </a:lnTo>
                  <a:lnTo>
                    <a:pt x="765955" y="589654"/>
                  </a:lnTo>
                  <a:lnTo>
                    <a:pt x="767269" y="589654"/>
                  </a:lnTo>
                  <a:lnTo>
                    <a:pt x="768584" y="589654"/>
                  </a:lnTo>
                  <a:lnTo>
                    <a:pt x="769898" y="589654"/>
                  </a:lnTo>
                  <a:lnTo>
                    <a:pt x="771212" y="589654"/>
                  </a:lnTo>
                  <a:lnTo>
                    <a:pt x="772527" y="589654"/>
                  </a:lnTo>
                  <a:lnTo>
                    <a:pt x="773841" y="589654"/>
                  </a:lnTo>
                  <a:lnTo>
                    <a:pt x="775156" y="589654"/>
                  </a:lnTo>
                  <a:lnTo>
                    <a:pt x="776470" y="589654"/>
                  </a:lnTo>
                  <a:lnTo>
                    <a:pt x="777744" y="589654"/>
                  </a:lnTo>
                  <a:lnTo>
                    <a:pt x="779058" y="589654"/>
                  </a:lnTo>
                  <a:lnTo>
                    <a:pt x="780372" y="589654"/>
                  </a:lnTo>
                  <a:lnTo>
                    <a:pt x="781687" y="589654"/>
                  </a:lnTo>
                  <a:lnTo>
                    <a:pt x="783001" y="589654"/>
                  </a:lnTo>
                  <a:lnTo>
                    <a:pt x="784316" y="589654"/>
                  </a:lnTo>
                  <a:lnTo>
                    <a:pt x="785630" y="589654"/>
                  </a:lnTo>
                  <a:lnTo>
                    <a:pt x="786945" y="589654"/>
                  </a:lnTo>
                  <a:lnTo>
                    <a:pt x="788259" y="589654"/>
                  </a:lnTo>
                  <a:lnTo>
                    <a:pt x="789574" y="589654"/>
                  </a:lnTo>
                  <a:lnTo>
                    <a:pt x="790888" y="589654"/>
                  </a:lnTo>
                  <a:lnTo>
                    <a:pt x="792203" y="589654"/>
                  </a:lnTo>
                  <a:lnTo>
                    <a:pt x="793517" y="589654"/>
                  </a:lnTo>
                  <a:lnTo>
                    <a:pt x="794832" y="589654"/>
                  </a:lnTo>
                  <a:lnTo>
                    <a:pt x="796146" y="589654"/>
                  </a:lnTo>
                  <a:lnTo>
                    <a:pt x="797419" y="589654"/>
                  </a:lnTo>
                  <a:lnTo>
                    <a:pt x="798734" y="589654"/>
                  </a:lnTo>
                  <a:lnTo>
                    <a:pt x="800048" y="589654"/>
                  </a:lnTo>
                  <a:lnTo>
                    <a:pt x="801363" y="589654"/>
                  </a:lnTo>
                  <a:lnTo>
                    <a:pt x="802677" y="589654"/>
                  </a:lnTo>
                  <a:lnTo>
                    <a:pt x="803992" y="589654"/>
                  </a:lnTo>
                  <a:lnTo>
                    <a:pt x="805306" y="589654"/>
                  </a:lnTo>
                  <a:lnTo>
                    <a:pt x="806620" y="589654"/>
                  </a:lnTo>
                  <a:lnTo>
                    <a:pt x="807935" y="589654"/>
                  </a:lnTo>
                  <a:lnTo>
                    <a:pt x="809249" y="589654"/>
                  </a:lnTo>
                  <a:lnTo>
                    <a:pt x="810564" y="589654"/>
                  </a:lnTo>
                  <a:lnTo>
                    <a:pt x="811878" y="589654"/>
                  </a:lnTo>
                  <a:lnTo>
                    <a:pt x="813193" y="589654"/>
                  </a:lnTo>
                  <a:lnTo>
                    <a:pt x="814507" y="589654"/>
                  </a:lnTo>
                  <a:lnTo>
                    <a:pt x="815822" y="589654"/>
                  </a:lnTo>
                  <a:lnTo>
                    <a:pt x="817095" y="589654"/>
                  </a:lnTo>
                  <a:lnTo>
                    <a:pt x="818409" y="589654"/>
                  </a:lnTo>
                  <a:lnTo>
                    <a:pt x="819724" y="589654"/>
                  </a:lnTo>
                  <a:lnTo>
                    <a:pt x="821038" y="589654"/>
                  </a:lnTo>
                  <a:lnTo>
                    <a:pt x="822353" y="589654"/>
                  </a:lnTo>
                  <a:lnTo>
                    <a:pt x="823667" y="589654"/>
                  </a:lnTo>
                  <a:lnTo>
                    <a:pt x="824982" y="589654"/>
                  </a:lnTo>
                  <a:lnTo>
                    <a:pt x="826296" y="589654"/>
                  </a:lnTo>
                  <a:lnTo>
                    <a:pt x="827611" y="589654"/>
                  </a:lnTo>
                  <a:lnTo>
                    <a:pt x="828925" y="589654"/>
                  </a:lnTo>
                  <a:lnTo>
                    <a:pt x="830239" y="589654"/>
                  </a:lnTo>
                  <a:lnTo>
                    <a:pt x="831554" y="589654"/>
                  </a:lnTo>
                  <a:lnTo>
                    <a:pt x="832868" y="589654"/>
                  </a:lnTo>
                  <a:lnTo>
                    <a:pt x="834183" y="589654"/>
                  </a:lnTo>
                  <a:lnTo>
                    <a:pt x="835497" y="589654"/>
                  </a:lnTo>
                  <a:lnTo>
                    <a:pt x="836771" y="589654"/>
                  </a:lnTo>
                  <a:lnTo>
                    <a:pt x="838085" y="589654"/>
                  </a:lnTo>
                  <a:lnTo>
                    <a:pt x="839400" y="589654"/>
                  </a:lnTo>
                  <a:lnTo>
                    <a:pt x="840714" y="589654"/>
                  </a:lnTo>
                  <a:lnTo>
                    <a:pt x="842028" y="589654"/>
                  </a:lnTo>
                  <a:lnTo>
                    <a:pt x="843343" y="589654"/>
                  </a:lnTo>
                  <a:lnTo>
                    <a:pt x="844657" y="589654"/>
                  </a:lnTo>
                  <a:lnTo>
                    <a:pt x="845972" y="589654"/>
                  </a:lnTo>
                  <a:lnTo>
                    <a:pt x="847286" y="589654"/>
                  </a:lnTo>
                  <a:lnTo>
                    <a:pt x="848601" y="589654"/>
                  </a:lnTo>
                  <a:lnTo>
                    <a:pt x="849915" y="589654"/>
                  </a:lnTo>
                  <a:lnTo>
                    <a:pt x="851230" y="589654"/>
                  </a:lnTo>
                  <a:lnTo>
                    <a:pt x="852544" y="589654"/>
                  </a:lnTo>
                  <a:lnTo>
                    <a:pt x="853859" y="589654"/>
                  </a:lnTo>
                  <a:lnTo>
                    <a:pt x="855173" y="589654"/>
                  </a:lnTo>
                  <a:lnTo>
                    <a:pt x="856446" y="589654"/>
                  </a:lnTo>
                  <a:lnTo>
                    <a:pt x="857761" y="589654"/>
                  </a:lnTo>
                  <a:lnTo>
                    <a:pt x="859075" y="589654"/>
                  </a:lnTo>
                  <a:lnTo>
                    <a:pt x="860390" y="589654"/>
                  </a:lnTo>
                  <a:lnTo>
                    <a:pt x="861704" y="589654"/>
                  </a:lnTo>
                  <a:lnTo>
                    <a:pt x="863019" y="589654"/>
                  </a:lnTo>
                  <a:lnTo>
                    <a:pt x="864333" y="589654"/>
                  </a:lnTo>
                  <a:lnTo>
                    <a:pt x="865647" y="589654"/>
                  </a:lnTo>
                  <a:lnTo>
                    <a:pt x="866962" y="589654"/>
                  </a:lnTo>
                  <a:lnTo>
                    <a:pt x="868276" y="589654"/>
                  </a:lnTo>
                  <a:lnTo>
                    <a:pt x="869591" y="589654"/>
                  </a:lnTo>
                  <a:lnTo>
                    <a:pt x="870905" y="589654"/>
                  </a:lnTo>
                  <a:lnTo>
                    <a:pt x="872220" y="589654"/>
                  </a:lnTo>
                  <a:lnTo>
                    <a:pt x="873534" y="589654"/>
                  </a:lnTo>
                  <a:lnTo>
                    <a:pt x="874849" y="589654"/>
                  </a:lnTo>
                  <a:lnTo>
                    <a:pt x="876163" y="589654"/>
                  </a:lnTo>
                  <a:lnTo>
                    <a:pt x="877436" y="589654"/>
                  </a:lnTo>
                  <a:lnTo>
                    <a:pt x="878751" y="589654"/>
                  </a:lnTo>
                  <a:lnTo>
                    <a:pt x="880065" y="589654"/>
                  </a:lnTo>
                  <a:lnTo>
                    <a:pt x="881380" y="589654"/>
                  </a:lnTo>
                  <a:lnTo>
                    <a:pt x="882694" y="589654"/>
                  </a:lnTo>
                  <a:lnTo>
                    <a:pt x="884009" y="589654"/>
                  </a:lnTo>
                  <a:lnTo>
                    <a:pt x="885323" y="589654"/>
                  </a:lnTo>
                  <a:lnTo>
                    <a:pt x="886638" y="589654"/>
                  </a:lnTo>
                  <a:lnTo>
                    <a:pt x="887952" y="589654"/>
                  </a:lnTo>
                  <a:lnTo>
                    <a:pt x="889266" y="589654"/>
                  </a:lnTo>
                  <a:lnTo>
                    <a:pt x="890581" y="589654"/>
                  </a:lnTo>
                  <a:lnTo>
                    <a:pt x="891895" y="589654"/>
                  </a:lnTo>
                  <a:lnTo>
                    <a:pt x="893210" y="589654"/>
                  </a:lnTo>
                  <a:lnTo>
                    <a:pt x="894524" y="589654"/>
                  </a:lnTo>
                  <a:lnTo>
                    <a:pt x="895839" y="589654"/>
                  </a:lnTo>
                  <a:lnTo>
                    <a:pt x="897112" y="589654"/>
                  </a:lnTo>
                  <a:lnTo>
                    <a:pt x="898427" y="589654"/>
                  </a:lnTo>
                  <a:lnTo>
                    <a:pt x="899741" y="589654"/>
                  </a:lnTo>
                  <a:lnTo>
                    <a:pt x="901055" y="589654"/>
                  </a:lnTo>
                  <a:lnTo>
                    <a:pt x="902370" y="589654"/>
                  </a:lnTo>
                  <a:lnTo>
                    <a:pt x="903684" y="589654"/>
                  </a:lnTo>
                  <a:lnTo>
                    <a:pt x="904999" y="589654"/>
                  </a:lnTo>
                  <a:lnTo>
                    <a:pt x="906313" y="589654"/>
                  </a:lnTo>
                  <a:lnTo>
                    <a:pt x="907628" y="589654"/>
                  </a:lnTo>
                  <a:lnTo>
                    <a:pt x="908942" y="589654"/>
                  </a:lnTo>
                  <a:lnTo>
                    <a:pt x="910257" y="589654"/>
                  </a:lnTo>
                  <a:lnTo>
                    <a:pt x="911571" y="589654"/>
                  </a:lnTo>
                  <a:lnTo>
                    <a:pt x="912886" y="589654"/>
                  </a:lnTo>
                  <a:lnTo>
                    <a:pt x="914200" y="589654"/>
                  </a:lnTo>
                  <a:lnTo>
                    <a:pt x="915514" y="589654"/>
                  </a:lnTo>
                  <a:lnTo>
                    <a:pt x="916788" y="589654"/>
                  </a:lnTo>
                  <a:lnTo>
                    <a:pt x="918102" y="589654"/>
                  </a:lnTo>
                  <a:lnTo>
                    <a:pt x="919417" y="589654"/>
                  </a:lnTo>
                  <a:lnTo>
                    <a:pt x="920731" y="589654"/>
                  </a:lnTo>
                  <a:lnTo>
                    <a:pt x="922046" y="589654"/>
                  </a:lnTo>
                  <a:lnTo>
                    <a:pt x="923360" y="589654"/>
                  </a:lnTo>
                  <a:lnTo>
                    <a:pt x="924674" y="589654"/>
                  </a:lnTo>
                  <a:lnTo>
                    <a:pt x="925989" y="589654"/>
                  </a:lnTo>
                  <a:lnTo>
                    <a:pt x="927303" y="589654"/>
                  </a:lnTo>
                  <a:lnTo>
                    <a:pt x="928618" y="589654"/>
                  </a:lnTo>
                  <a:lnTo>
                    <a:pt x="929932" y="589654"/>
                  </a:lnTo>
                  <a:lnTo>
                    <a:pt x="931247" y="589654"/>
                  </a:lnTo>
                  <a:lnTo>
                    <a:pt x="932561" y="589654"/>
                  </a:lnTo>
                  <a:lnTo>
                    <a:pt x="933876" y="589654"/>
                  </a:lnTo>
                  <a:lnTo>
                    <a:pt x="935190" y="589654"/>
                  </a:lnTo>
                  <a:lnTo>
                    <a:pt x="936463" y="589654"/>
                  </a:lnTo>
                  <a:lnTo>
                    <a:pt x="937778" y="589654"/>
                  </a:lnTo>
                  <a:lnTo>
                    <a:pt x="939092" y="589654"/>
                  </a:lnTo>
                  <a:lnTo>
                    <a:pt x="940407" y="589654"/>
                  </a:lnTo>
                  <a:lnTo>
                    <a:pt x="941721" y="589654"/>
                  </a:lnTo>
                  <a:lnTo>
                    <a:pt x="943036" y="589654"/>
                  </a:lnTo>
                  <a:lnTo>
                    <a:pt x="944350" y="589654"/>
                  </a:lnTo>
                  <a:lnTo>
                    <a:pt x="945665" y="589654"/>
                  </a:lnTo>
                  <a:lnTo>
                    <a:pt x="946979" y="589654"/>
                  </a:lnTo>
                  <a:lnTo>
                    <a:pt x="948293" y="589654"/>
                  </a:lnTo>
                  <a:lnTo>
                    <a:pt x="949608" y="589654"/>
                  </a:lnTo>
                  <a:lnTo>
                    <a:pt x="950922" y="589654"/>
                  </a:lnTo>
                  <a:lnTo>
                    <a:pt x="952237" y="589654"/>
                  </a:lnTo>
                  <a:lnTo>
                    <a:pt x="953551" y="589654"/>
                  </a:lnTo>
                  <a:lnTo>
                    <a:pt x="954866" y="589654"/>
                  </a:lnTo>
                  <a:lnTo>
                    <a:pt x="956139" y="589654"/>
                  </a:lnTo>
                  <a:lnTo>
                    <a:pt x="957454" y="589654"/>
                  </a:lnTo>
                  <a:lnTo>
                    <a:pt x="958768" y="589654"/>
                  </a:lnTo>
                  <a:lnTo>
                    <a:pt x="960082" y="589654"/>
                  </a:lnTo>
                  <a:lnTo>
                    <a:pt x="961397" y="589654"/>
                  </a:lnTo>
                  <a:lnTo>
                    <a:pt x="962711" y="589654"/>
                  </a:lnTo>
                  <a:lnTo>
                    <a:pt x="964026" y="589654"/>
                  </a:lnTo>
                  <a:lnTo>
                    <a:pt x="965340" y="589654"/>
                  </a:lnTo>
                  <a:lnTo>
                    <a:pt x="966655" y="589654"/>
                  </a:lnTo>
                  <a:lnTo>
                    <a:pt x="967969" y="589654"/>
                  </a:lnTo>
                  <a:lnTo>
                    <a:pt x="969284" y="589654"/>
                  </a:lnTo>
                  <a:lnTo>
                    <a:pt x="970598" y="589654"/>
                  </a:lnTo>
                  <a:lnTo>
                    <a:pt x="971913" y="589654"/>
                  </a:lnTo>
                  <a:lnTo>
                    <a:pt x="973227" y="589654"/>
                  </a:lnTo>
                  <a:lnTo>
                    <a:pt x="974541" y="589654"/>
                  </a:lnTo>
                  <a:lnTo>
                    <a:pt x="975815" y="589654"/>
                  </a:lnTo>
                  <a:lnTo>
                    <a:pt x="977129" y="589654"/>
                  </a:lnTo>
                  <a:lnTo>
                    <a:pt x="978444" y="589654"/>
                  </a:lnTo>
                  <a:lnTo>
                    <a:pt x="979758" y="589654"/>
                  </a:lnTo>
                  <a:lnTo>
                    <a:pt x="981073" y="589654"/>
                  </a:lnTo>
                  <a:lnTo>
                    <a:pt x="982387" y="589654"/>
                  </a:lnTo>
                  <a:lnTo>
                    <a:pt x="983701" y="589654"/>
                  </a:lnTo>
                  <a:lnTo>
                    <a:pt x="985016" y="589654"/>
                  </a:lnTo>
                  <a:lnTo>
                    <a:pt x="986330" y="589654"/>
                  </a:lnTo>
                  <a:lnTo>
                    <a:pt x="987645" y="589654"/>
                  </a:lnTo>
                  <a:lnTo>
                    <a:pt x="988959" y="589654"/>
                  </a:lnTo>
                  <a:lnTo>
                    <a:pt x="990274" y="589654"/>
                  </a:lnTo>
                  <a:lnTo>
                    <a:pt x="991588" y="589654"/>
                  </a:lnTo>
                  <a:lnTo>
                    <a:pt x="992903" y="589654"/>
                  </a:lnTo>
                  <a:lnTo>
                    <a:pt x="994217" y="589654"/>
                  </a:lnTo>
                  <a:lnTo>
                    <a:pt x="995491" y="589654"/>
                  </a:lnTo>
                  <a:lnTo>
                    <a:pt x="996805" y="589654"/>
                  </a:lnTo>
                  <a:lnTo>
                    <a:pt x="998119" y="589654"/>
                  </a:lnTo>
                  <a:lnTo>
                    <a:pt x="999434" y="589654"/>
                  </a:lnTo>
                  <a:lnTo>
                    <a:pt x="1000748" y="589654"/>
                  </a:lnTo>
                  <a:lnTo>
                    <a:pt x="1002063" y="589654"/>
                  </a:lnTo>
                  <a:lnTo>
                    <a:pt x="1003377" y="589654"/>
                  </a:lnTo>
                  <a:lnTo>
                    <a:pt x="1004692" y="589654"/>
                  </a:lnTo>
                  <a:lnTo>
                    <a:pt x="1006006" y="589654"/>
                  </a:lnTo>
                  <a:lnTo>
                    <a:pt x="1007320" y="589654"/>
                  </a:lnTo>
                  <a:lnTo>
                    <a:pt x="1008635" y="589654"/>
                  </a:lnTo>
                  <a:lnTo>
                    <a:pt x="1009949" y="589654"/>
                  </a:lnTo>
                  <a:lnTo>
                    <a:pt x="1011264" y="589654"/>
                  </a:lnTo>
                  <a:lnTo>
                    <a:pt x="1012578" y="589654"/>
                  </a:lnTo>
                  <a:lnTo>
                    <a:pt x="1013893" y="589654"/>
                  </a:lnTo>
                  <a:lnTo>
                    <a:pt x="1015166" y="589654"/>
                  </a:lnTo>
                  <a:lnTo>
                    <a:pt x="1016481" y="589654"/>
                  </a:lnTo>
                  <a:lnTo>
                    <a:pt x="1017795" y="589654"/>
                  </a:lnTo>
                  <a:lnTo>
                    <a:pt x="1019110" y="589654"/>
                  </a:lnTo>
                  <a:lnTo>
                    <a:pt x="1020424" y="589654"/>
                  </a:lnTo>
                  <a:lnTo>
                    <a:pt x="1021738" y="589654"/>
                  </a:lnTo>
                  <a:lnTo>
                    <a:pt x="1023053" y="589654"/>
                  </a:lnTo>
                  <a:lnTo>
                    <a:pt x="1024367" y="589654"/>
                  </a:lnTo>
                  <a:lnTo>
                    <a:pt x="1025682" y="589654"/>
                  </a:lnTo>
                  <a:lnTo>
                    <a:pt x="1026996" y="589654"/>
                  </a:lnTo>
                  <a:lnTo>
                    <a:pt x="1028311" y="589654"/>
                  </a:lnTo>
                  <a:lnTo>
                    <a:pt x="1029625" y="589654"/>
                  </a:lnTo>
                  <a:lnTo>
                    <a:pt x="1030940" y="589654"/>
                  </a:lnTo>
                  <a:lnTo>
                    <a:pt x="1032254" y="589654"/>
                  </a:lnTo>
                  <a:lnTo>
                    <a:pt x="1033568" y="589654"/>
                  </a:lnTo>
                  <a:lnTo>
                    <a:pt x="1034842" y="589654"/>
                  </a:lnTo>
                  <a:lnTo>
                    <a:pt x="1036156" y="589654"/>
                  </a:lnTo>
                  <a:lnTo>
                    <a:pt x="1037471" y="589654"/>
                  </a:lnTo>
                  <a:lnTo>
                    <a:pt x="1038785" y="589654"/>
                  </a:lnTo>
                  <a:lnTo>
                    <a:pt x="1040100" y="589654"/>
                  </a:lnTo>
                  <a:lnTo>
                    <a:pt x="1041414" y="589654"/>
                  </a:lnTo>
                  <a:lnTo>
                    <a:pt x="1042729" y="589654"/>
                  </a:lnTo>
                  <a:lnTo>
                    <a:pt x="1044043" y="589654"/>
                  </a:lnTo>
                  <a:lnTo>
                    <a:pt x="1045357" y="589654"/>
                  </a:lnTo>
                  <a:lnTo>
                    <a:pt x="1046672" y="589654"/>
                  </a:lnTo>
                  <a:lnTo>
                    <a:pt x="1047986" y="589654"/>
                  </a:lnTo>
                  <a:lnTo>
                    <a:pt x="1049301" y="589654"/>
                  </a:lnTo>
                  <a:lnTo>
                    <a:pt x="1050615" y="589654"/>
                  </a:lnTo>
                  <a:lnTo>
                    <a:pt x="1051930" y="589654"/>
                  </a:lnTo>
                  <a:lnTo>
                    <a:pt x="1053245" y="589654"/>
                  </a:lnTo>
                  <a:lnTo>
                    <a:pt x="1054517" y="589654"/>
                  </a:lnTo>
                  <a:lnTo>
                    <a:pt x="1055832" y="589654"/>
                  </a:lnTo>
                  <a:lnTo>
                    <a:pt x="1057147" y="589654"/>
                  </a:lnTo>
                  <a:lnTo>
                    <a:pt x="1058461" y="589654"/>
                  </a:lnTo>
                  <a:lnTo>
                    <a:pt x="1059775" y="589654"/>
                  </a:lnTo>
                  <a:lnTo>
                    <a:pt x="1061090" y="589654"/>
                  </a:lnTo>
                  <a:lnTo>
                    <a:pt x="1062405" y="589654"/>
                  </a:lnTo>
                  <a:lnTo>
                    <a:pt x="1063719" y="589654"/>
                  </a:lnTo>
                  <a:lnTo>
                    <a:pt x="1065033" y="589654"/>
                  </a:lnTo>
                  <a:lnTo>
                    <a:pt x="1066348" y="589654"/>
                  </a:lnTo>
                  <a:lnTo>
                    <a:pt x="1067662" y="589654"/>
                  </a:lnTo>
                  <a:lnTo>
                    <a:pt x="1068976" y="589654"/>
                  </a:lnTo>
                  <a:lnTo>
                    <a:pt x="1070291" y="589654"/>
                  </a:lnTo>
                  <a:lnTo>
                    <a:pt x="1071606" y="589654"/>
                  </a:lnTo>
                  <a:lnTo>
                    <a:pt x="1072920" y="589654"/>
                  </a:lnTo>
                  <a:lnTo>
                    <a:pt x="1074234" y="589654"/>
                  </a:lnTo>
                  <a:lnTo>
                    <a:pt x="1075508" y="589654"/>
                  </a:lnTo>
                  <a:lnTo>
                    <a:pt x="1076823" y="589654"/>
                  </a:lnTo>
                  <a:lnTo>
                    <a:pt x="1078136" y="589654"/>
                  </a:lnTo>
                  <a:lnTo>
                    <a:pt x="1079451" y="589654"/>
                  </a:lnTo>
                  <a:lnTo>
                    <a:pt x="1080766" y="589654"/>
                  </a:lnTo>
                  <a:lnTo>
                    <a:pt x="1082080" y="589654"/>
                  </a:lnTo>
                  <a:lnTo>
                    <a:pt x="1083394" y="589654"/>
                  </a:lnTo>
                  <a:lnTo>
                    <a:pt x="1084709" y="589654"/>
                  </a:lnTo>
                  <a:lnTo>
                    <a:pt x="1086024" y="589654"/>
                  </a:lnTo>
                  <a:lnTo>
                    <a:pt x="1087338" y="589654"/>
                  </a:lnTo>
                  <a:lnTo>
                    <a:pt x="1088652" y="589654"/>
                  </a:lnTo>
                  <a:lnTo>
                    <a:pt x="1089967" y="589654"/>
                  </a:lnTo>
                  <a:lnTo>
                    <a:pt x="1091281" y="589654"/>
                  </a:lnTo>
                  <a:lnTo>
                    <a:pt x="1092596" y="589654"/>
                  </a:lnTo>
                  <a:lnTo>
                    <a:pt x="1093910" y="589654"/>
                  </a:lnTo>
                  <a:lnTo>
                    <a:pt x="1095184" y="589654"/>
                  </a:lnTo>
                  <a:lnTo>
                    <a:pt x="1096498" y="589654"/>
                  </a:lnTo>
                  <a:lnTo>
                    <a:pt x="1097812" y="589654"/>
                  </a:lnTo>
                  <a:lnTo>
                    <a:pt x="1099127" y="589654"/>
                  </a:lnTo>
                  <a:lnTo>
                    <a:pt x="1100442" y="589654"/>
                  </a:lnTo>
                  <a:lnTo>
                    <a:pt x="1101756" y="589654"/>
                  </a:lnTo>
                  <a:lnTo>
                    <a:pt x="1103070" y="589654"/>
                  </a:lnTo>
                  <a:lnTo>
                    <a:pt x="1104385" y="589654"/>
                  </a:lnTo>
                  <a:lnTo>
                    <a:pt x="1105699" y="589654"/>
                  </a:lnTo>
                  <a:lnTo>
                    <a:pt x="1107013" y="589654"/>
                  </a:lnTo>
                  <a:lnTo>
                    <a:pt x="1108328" y="589654"/>
                  </a:lnTo>
                  <a:lnTo>
                    <a:pt x="1109643" y="589654"/>
                  </a:lnTo>
                  <a:lnTo>
                    <a:pt x="1110957" y="589654"/>
                  </a:lnTo>
                  <a:lnTo>
                    <a:pt x="1112271" y="589654"/>
                  </a:lnTo>
                  <a:lnTo>
                    <a:pt x="1113586" y="589654"/>
                  </a:lnTo>
                  <a:lnTo>
                    <a:pt x="1114860" y="589654"/>
                  </a:lnTo>
                  <a:lnTo>
                    <a:pt x="1116173" y="589654"/>
                  </a:lnTo>
                  <a:lnTo>
                    <a:pt x="1117488" y="589654"/>
                  </a:lnTo>
                  <a:lnTo>
                    <a:pt x="1118803" y="589654"/>
                  </a:lnTo>
                  <a:lnTo>
                    <a:pt x="1120117" y="589654"/>
                  </a:lnTo>
                  <a:lnTo>
                    <a:pt x="1121431" y="589654"/>
                  </a:lnTo>
                  <a:lnTo>
                    <a:pt x="1122746" y="589654"/>
                  </a:lnTo>
                  <a:lnTo>
                    <a:pt x="1124061" y="589654"/>
                  </a:lnTo>
                  <a:lnTo>
                    <a:pt x="1125375" y="589654"/>
                  </a:lnTo>
                  <a:lnTo>
                    <a:pt x="1126689" y="589654"/>
                  </a:lnTo>
                  <a:lnTo>
                    <a:pt x="1128004" y="589654"/>
                  </a:lnTo>
                  <a:lnTo>
                    <a:pt x="1129318" y="589654"/>
                  </a:lnTo>
                  <a:lnTo>
                    <a:pt x="1130632" y="589654"/>
                  </a:lnTo>
                  <a:lnTo>
                    <a:pt x="1131947" y="589654"/>
                  </a:lnTo>
                  <a:lnTo>
                    <a:pt x="1133262" y="589654"/>
                  </a:lnTo>
                  <a:lnTo>
                    <a:pt x="1134535" y="589654"/>
                  </a:lnTo>
                  <a:lnTo>
                    <a:pt x="1135849" y="589654"/>
                  </a:lnTo>
                  <a:lnTo>
                    <a:pt x="1137164" y="589654"/>
                  </a:lnTo>
                  <a:lnTo>
                    <a:pt x="1138479" y="589654"/>
                  </a:lnTo>
                  <a:lnTo>
                    <a:pt x="1139792" y="589654"/>
                  </a:lnTo>
                  <a:lnTo>
                    <a:pt x="1141107" y="589654"/>
                  </a:lnTo>
                  <a:lnTo>
                    <a:pt x="1142422" y="589654"/>
                  </a:lnTo>
                  <a:lnTo>
                    <a:pt x="1143736" y="589654"/>
                  </a:lnTo>
                  <a:lnTo>
                    <a:pt x="1145050" y="589654"/>
                  </a:lnTo>
                  <a:lnTo>
                    <a:pt x="1146365" y="589654"/>
                  </a:lnTo>
                  <a:lnTo>
                    <a:pt x="1147680" y="589654"/>
                  </a:lnTo>
                  <a:lnTo>
                    <a:pt x="1148994" y="589654"/>
                  </a:lnTo>
                  <a:lnTo>
                    <a:pt x="1150308" y="589654"/>
                  </a:lnTo>
                  <a:lnTo>
                    <a:pt x="1151623" y="589654"/>
                  </a:lnTo>
                  <a:lnTo>
                    <a:pt x="1152937" y="589654"/>
                  </a:lnTo>
                  <a:lnTo>
                    <a:pt x="1154210" y="589654"/>
                  </a:lnTo>
                  <a:lnTo>
                    <a:pt x="1155525" y="589654"/>
                  </a:lnTo>
                  <a:lnTo>
                    <a:pt x="1156840" y="589654"/>
                  </a:lnTo>
                  <a:lnTo>
                    <a:pt x="1158154" y="589654"/>
                  </a:lnTo>
                  <a:lnTo>
                    <a:pt x="1159468" y="589654"/>
                  </a:lnTo>
                  <a:lnTo>
                    <a:pt x="1160783" y="589654"/>
                  </a:lnTo>
                  <a:lnTo>
                    <a:pt x="1162098" y="589654"/>
                  </a:lnTo>
                  <a:lnTo>
                    <a:pt x="1163411" y="589654"/>
                  </a:lnTo>
                  <a:lnTo>
                    <a:pt x="1164726" y="589654"/>
                  </a:lnTo>
                  <a:lnTo>
                    <a:pt x="1166041" y="589654"/>
                  </a:lnTo>
                  <a:lnTo>
                    <a:pt x="1167355" y="589654"/>
                  </a:lnTo>
                  <a:lnTo>
                    <a:pt x="1168669" y="589654"/>
                  </a:lnTo>
                  <a:lnTo>
                    <a:pt x="1169984" y="589654"/>
                  </a:lnTo>
                  <a:lnTo>
                    <a:pt x="1171299" y="589654"/>
                  </a:lnTo>
                  <a:lnTo>
                    <a:pt x="1172613" y="589654"/>
                  </a:lnTo>
                  <a:lnTo>
                    <a:pt x="1173886" y="589654"/>
                  </a:lnTo>
                  <a:lnTo>
                    <a:pt x="1175201" y="589654"/>
                  </a:lnTo>
                  <a:lnTo>
                    <a:pt x="1176515" y="589654"/>
                  </a:lnTo>
                  <a:lnTo>
                    <a:pt x="1177829" y="589654"/>
                  </a:lnTo>
                  <a:lnTo>
                    <a:pt x="1179144" y="589654"/>
                  </a:lnTo>
                  <a:lnTo>
                    <a:pt x="1180459" y="589654"/>
                  </a:lnTo>
                  <a:lnTo>
                    <a:pt x="1181773" y="589654"/>
                  </a:lnTo>
                  <a:lnTo>
                    <a:pt x="1183087" y="589654"/>
                  </a:lnTo>
                  <a:lnTo>
                    <a:pt x="1184402" y="589654"/>
                  </a:lnTo>
                  <a:lnTo>
                    <a:pt x="1185717" y="589654"/>
                  </a:lnTo>
                  <a:lnTo>
                    <a:pt x="1187030" y="589654"/>
                  </a:lnTo>
                  <a:lnTo>
                    <a:pt x="1188345" y="589654"/>
                  </a:lnTo>
                  <a:lnTo>
                    <a:pt x="1189660" y="589654"/>
                  </a:lnTo>
                  <a:lnTo>
                    <a:pt x="1190974" y="589654"/>
                  </a:lnTo>
                  <a:lnTo>
                    <a:pt x="1192288" y="589654"/>
                  </a:lnTo>
                  <a:lnTo>
                    <a:pt x="1193562" y="589654"/>
                  </a:lnTo>
                  <a:lnTo>
                    <a:pt x="1194877" y="589654"/>
                  </a:lnTo>
                  <a:lnTo>
                    <a:pt x="1196190" y="589654"/>
                  </a:lnTo>
                  <a:lnTo>
                    <a:pt x="1197505" y="589654"/>
                  </a:lnTo>
                  <a:lnTo>
                    <a:pt x="1198820" y="589654"/>
                  </a:lnTo>
                  <a:lnTo>
                    <a:pt x="1200134" y="589654"/>
                  </a:lnTo>
                  <a:lnTo>
                    <a:pt x="1201448" y="589654"/>
                  </a:lnTo>
                  <a:lnTo>
                    <a:pt x="1202763" y="589654"/>
                  </a:lnTo>
                  <a:lnTo>
                    <a:pt x="1204078" y="589654"/>
                  </a:lnTo>
                  <a:lnTo>
                    <a:pt x="1205392" y="589654"/>
                  </a:lnTo>
                  <a:lnTo>
                    <a:pt x="1206706" y="589654"/>
                  </a:lnTo>
                  <a:lnTo>
                    <a:pt x="1208021" y="589654"/>
                  </a:lnTo>
                  <a:lnTo>
                    <a:pt x="1209336" y="589654"/>
                  </a:lnTo>
                  <a:lnTo>
                    <a:pt x="1210650" y="589654"/>
                  </a:lnTo>
                  <a:lnTo>
                    <a:pt x="1211964" y="589654"/>
                  </a:lnTo>
                  <a:lnTo>
                    <a:pt x="1213238" y="589654"/>
                  </a:lnTo>
                  <a:lnTo>
                    <a:pt x="1214552" y="589654"/>
                  </a:lnTo>
                  <a:lnTo>
                    <a:pt x="1215866" y="589654"/>
                  </a:lnTo>
                  <a:lnTo>
                    <a:pt x="1217181" y="589654"/>
                  </a:lnTo>
                  <a:lnTo>
                    <a:pt x="1218496" y="589654"/>
                  </a:lnTo>
                  <a:lnTo>
                    <a:pt x="1219810" y="589654"/>
                  </a:lnTo>
                  <a:lnTo>
                    <a:pt x="1221124" y="589654"/>
                  </a:lnTo>
                  <a:lnTo>
                    <a:pt x="1222439" y="589654"/>
                  </a:lnTo>
                  <a:lnTo>
                    <a:pt x="1223753" y="589654"/>
                  </a:lnTo>
                  <a:lnTo>
                    <a:pt x="1225067" y="589654"/>
                  </a:lnTo>
                  <a:lnTo>
                    <a:pt x="1226382" y="589654"/>
                  </a:lnTo>
                  <a:lnTo>
                    <a:pt x="1227697" y="589654"/>
                  </a:lnTo>
                  <a:lnTo>
                    <a:pt x="1229011" y="589654"/>
                  </a:lnTo>
                  <a:lnTo>
                    <a:pt x="1230325" y="589654"/>
                  </a:lnTo>
                  <a:lnTo>
                    <a:pt x="1231640" y="589654"/>
                  </a:lnTo>
                  <a:lnTo>
                    <a:pt x="1232914" y="589654"/>
                  </a:lnTo>
                  <a:lnTo>
                    <a:pt x="1234227" y="589654"/>
                  </a:lnTo>
                  <a:lnTo>
                    <a:pt x="1235542" y="589654"/>
                  </a:lnTo>
                  <a:lnTo>
                    <a:pt x="1236857" y="589654"/>
                  </a:lnTo>
                  <a:lnTo>
                    <a:pt x="1238171" y="589654"/>
                  </a:lnTo>
                  <a:lnTo>
                    <a:pt x="1239485" y="589654"/>
                  </a:lnTo>
                  <a:lnTo>
                    <a:pt x="1240800" y="589654"/>
                  </a:lnTo>
                  <a:lnTo>
                    <a:pt x="1242115" y="589654"/>
                  </a:lnTo>
                  <a:lnTo>
                    <a:pt x="1243429" y="589654"/>
                  </a:lnTo>
                  <a:lnTo>
                    <a:pt x="1244743" y="589654"/>
                  </a:lnTo>
                  <a:lnTo>
                    <a:pt x="1246058" y="589654"/>
                  </a:lnTo>
                  <a:lnTo>
                    <a:pt x="1247372" y="589654"/>
                  </a:lnTo>
                  <a:lnTo>
                    <a:pt x="1248686" y="589654"/>
                  </a:lnTo>
                  <a:lnTo>
                    <a:pt x="1250001" y="589654"/>
                  </a:lnTo>
                  <a:lnTo>
                    <a:pt x="1251316" y="589654"/>
                  </a:lnTo>
                  <a:lnTo>
                    <a:pt x="1252589" y="589654"/>
                  </a:lnTo>
                  <a:lnTo>
                    <a:pt x="1253903" y="589654"/>
                  </a:lnTo>
                  <a:lnTo>
                    <a:pt x="1255218" y="589654"/>
                  </a:lnTo>
                  <a:lnTo>
                    <a:pt x="1256533" y="589654"/>
                  </a:lnTo>
                  <a:lnTo>
                    <a:pt x="1257846" y="589654"/>
                  </a:lnTo>
                  <a:lnTo>
                    <a:pt x="1259161" y="589654"/>
                  </a:lnTo>
                  <a:lnTo>
                    <a:pt x="1260476" y="589654"/>
                  </a:lnTo>
                  <a:lnTo>
                    <a:pt x="1261790" y="589654"/>
                  </a:lnTo>
                  <a:lnTo>
                    <a:pt x="1263104" y="589654"/>
                  </a:lnTo>
                  <a:lnTo>
                    <a:pt x="1264419" y="589654"/>
                  </a:lnTo>
                  <a:lnTo>
                    <a:pt x="1265734" y="589654"/>
                  </a:lnTo>
                  <a:lnTo>
                    <a:pt x="1267048" y="589654"/>
                  </a:lnTo>
                  <a:lnTo>
                    <a:pt x="1268362" y="589654"/>
                  </a:lnTo>
                  <a:lnTo>
                    <a:pt x="1269677" y="589654"/>
                  </a:lnTo>
                  <a:lnTo>
                    <a:pt x="1270991" y="589654"/>
                  </a:lnTo>
                  <a:lnTo>
                    <a:pt x="1272264" y="589654"/>
                  </a:lnTo>
                  <a:lnTo>
                    <a:pt x="1273579" y="589654"/>
                  </a:lnTo>
                  <a:lnTo>
                    <a:pt x="1274894" y="589654"/>
                  </a:lnTo>
                  <a:lnTo>
                    <a:pt x="1276208" y="589654"/>
                  </a:lnTo>
                  <a:lnTo>
                    <a:pt x="1277522" y="589654"/>
                  </a:lnTo>
                  <a:lnTo>
                    <a:pt x="1278837" y="589654"/>
                  </a:lnTo>
                  <a:lnTo>
                    <a:pt x="1280152" y="589654"/>
                  </a:lnTo>
                  <a:lnTo>
                    <a:pt x="1281465" y="589654"/>
                  </a:lnTo>
                  <a:lnTo>
                    <a:pt x="1282780" y="589654"/>
                  </a:lnTo>
                  <a:lnTo>
                    <a:pt x="1284095" y="589654"/>
                  </a:lnTo>
                  <a:lnTo>
                    <a:pt x="1285409" y="589654"/>
                  </a:lnTo>
                  <a:lnTo>
                    <a:pt x="1286723" y="589654"/>
                  </a:lnTo>
                  <a:lnTo>
                    <a:pt x="1288038" y="589654"/>
                  </a:lnTo>
                  <a:lnTo>
                    <a:pt x="1289353" y="589654"/>
                  </a:lnTo>
                  <a:lnTo>
                    <a:pt x="1290667" y="589654"/>
                  </a:lnTo>
                  <a:lnTo>
                    <a:pt x="1291981" y="589654"/>
                  </a:lnTo>
                  <a:lnTo>
                    <a:pt x="1293255" y="589654"/>
                  </a:lnTo>
                  <a:lnTo>
                    <a:pt x="1294570" y="589654"/>
                  </a:lnTo>
                  <a:lnTo>
                    <a:pt x="1295883" y="589654"/>
                  </a:lnTo>
                  <a:lnTo>
                    <a:pt x="1297198" y="589654"/>
                  </a:lnTo>
                  <a:lnTo>
                    <a:pt x="1298513" y="589654"/>
                  </a:lnTo>
                  <a:lnTo>
                    <a:pt x="1299827" y="589654"/>
                  </a:lnTo>
                  <a:lnTo>
                    <a:pt x="1301141" y="589654"/>
                  </a:lnTo>
                  <a:lnTo>
                    <a:pt x="1302456" y="589654"/>
                  </a:lnTo>
                  <a:lnTo>
                    <a:pt x="1303771" y="589654"/>
                  </a:lnTo>
                  <a:lnTo>
                    <a:pt x="1305084" y="589654"/>
                  </a:lnTo>
                  <a:lnTo>
                    <a:pt x="1306399" y="589654"/>
                  </a:lnTo>
                  <a:lnTo>
                    <a:pt x="1307714" y="589654"/>
                  </a:lnTo>
                  <a:lnTo>
                    <a:pt x="1309028" y="589654"/>
                  </a:lnTo>
                  <a:lnTo>
                    <a:pt x="1310342" y="589654"/>
                  </a:lnTo>
                  <a:lnTo>
                    <a:pt x="1311657" y="589654"/>
                  </a:lnTo>
                  <a:lnTo>
                    <a:pt x="1312931" y="589654"/>
                  </a:lnTo>
                  <a:lnTo>
                    <a:pt x="1314244" y="589654"/>
                  </a:lnTo>
                  <a:lnTo>
                    <a:pt x="1314779" y="58965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69A568AC-7DB6-4A10-F41F-E54C3714A64A}"/>
                </a:ext>
              </a:extLst>
            </p:cNvPr>
            <p:cNvSpPr/>
            <p:nvPr/>
          </p:nvSpPr>
          <p:spPr>
            <a:xfrm>
              <a:off x="8198955" y="2235001"/>
              <a:ext cx="1314778" cy="1310342"/>
            </a:xfrm>
            <a:custGeom>
              <a:avLst/>
              <a:gdLst>
                <a:gd name="connsiteX0" fmla="*/ 0 w 1314778"/>
                <a:gd name="connsiteY0" fmla="*/ 1310342 h 1310342"/>
                <a:gd name="connsiteX1" fmla="*/ 1232 w 1314778"/>
                <a:gd name="connsiteY1" fmla="*/ 1310342 h 1310342"/>
                <a:gd name="connsiteX2" fmla="*/ 2547 w 1314778"/>
                <a:gd name="connsiteY2" fmla="*/ 1310342 h 1310342"/>
                <a:gd name="connsiteX3" fmla="*/ 3861 w 1314778"/>
                <a:gd name="connsiteY3" fmla="*/ 1310342 h 1310342"/>
                <a:gd name="connsiteX4" fmla="*/ 5135 w 1314778"/>
                <a:gd name="connsiteY4" fmla="*/ 1310342 h 1310342"/>
                <a:gd name="connsiteX5" fmla="*/ 6449 w 1314778"/>
                <a:gd name="connsiteY5" fmla="*/ 1310342 h 1310342"/>
                <a:gd name="connsiteX6" fmla="*/ 7764 w 1314778"/>
                <a:gd name="connsiteY6" fmla="*/ 1310342 h 1310342"/>
                <a:gd name="connsiteX7" fmla="*/ 9078 w 1314778"/>
                <a:gd name="connsiteY7" fmla="*/ 1310342 h 1310342"/>
                <a:gd name="connsiteX8" fmla="*/ 10392 w 1314778"/>
                <a:gd name="connsiteY8" fmla="*/ 1310342 h 1310342"/>
                <a:gd name="connsiteX9" fmla="*/ 11707 w 1314778"/>
                <a:gd name="connsiteY9" fmla="*/ 1310342 h 1310342"/>
                <a:gd name="connsiteX10" fmla="*/ 13021 w 1314778"/>
                <a:gd name="connsiteY10" fmla="*/ 1310342 h 1310342"/>
                <a:gd name="connsiteX11" fmla="*/ 14336 w 1314778"/>
                <a:gd name="connsiteY11" fmla="*/ 1310342 h 1310342"/>
                <a:gd name="connsiteX12" fmla="*/ 15650 w 1314778"/>
                <a:gd name="connsiteY12" fmla="*/ 1310342 h 1310342"/>
                <a:gd name="connsiteX13" fmla="*/ 16965 w 1314778"/>
                <a:gd name="connsiteY13" fmla="*/ 1310342 h 1310342"/>
                <a:gd name="connsiteX14" fmla="*/ 18279 w 1314778"/>
                <a:gd name="connsiteY14" fmla="*/ 1310342 h 1310342"/>
                <a:gd name="connsiteX15" fmla="*/ 19594 w 1314778"/>
                <a:gd name="connsiteY15" fmla="*/ 1310342 h 1310342"/>
                <a:gd name="connsiteX16" fmla="*/ 20908 w 1314778"/>
                <a:gd name="connsiteY16" fmla="*/ 1310342 h 1310342"/>
                <a:gd name="connsiteX17" fmla="*/ 22223 w 1314778"/>
                <a:gd name="connsiteY17" fmla="*/ 1310342 h 1310342"/>
                <a:gd name="connsiteX18" fmla="*/ 23537 w 1314778"/>
                <a:gd name="connsiteY18" fmla="*/ 1310342 h 1310342"/>
                <a:gd name="connsiteX19" fmla="*/ 24852 w 1314778"/>
                <a:gd name="connsiteY19" fmla="*/ 1310342 h 1310342"/>
                <a:gd name="connsiteX20" fmla="*/ 26125 w 1314778"/>
                <a:gd name="connsiteY20" fmla="*/ 1310342 h 1310342"/>
                <a:gd name="connsiteX21" fmla="*/ 27439 w 1314778"/>
                <a:gd name="connsiteY21" fmla="*/ 1310342 h 1310342"/>
                <a:gd name="connsiteX22" fmla="*/ 28754 w 1314778"/>
                <a:gd name="connsiteY22" fmla="*/ 1310342 h 1310342"/>
                <a:gd name="connsiteX23" fmla="*/ 30068 w 1314778"/>
                <a:gd name="connsiteY23" fmla="*/ 1310342 h 1310342"/>
                <a:gd name="connsiteX24" fmla="*/ 31383 w 1314778"/>
                <a:gd name="connsiteY24" fmla="*/ 1310342 h 1310342"/>
                <a:gd name="connsiteX25" fmla="*/ 32697 w 1314778"/>
                <a:gd name="connsiteY25" fmla="*/ 1310342 h 1310342"/>
                <a:gd name="connsiteX26" fmla="*/ 34012 w 1314778"/>
                <a:gd name="connsiteY26" fmla="*/ 1310342 h 1310342"/>
                <a:gd name="connsiteX27" fmla="*/ 35326 w 1314778"/>
                <a:gd name="connsiteY27" fmla="*/ 1310342 h 1310342"/>
                <a:gd name="connsiteX28" fmla="*/ 36640 w 1314778"/>
                <a:gd name="connsiteY28" fmla="*/ 1310342 h 1310342"/>
                <a:gd name="connsiteX29" fmla="*/ 37955 w 1314778"/>
                <a:gd name="connsiteY29" fmla="*/ 1310342 h 1310342"/>
                <a:gd name="connsiteX30" fmla="*/ 39269 w 1314778"/>
                <a:gd name="connsiteY30" fmla="*/ 1310342 h 1310342"/>
                <a:gd name="connsiteX31" fmla="*/ 40584 w 1314778"/>
                <a:gd name="connsiteY31" fmla="*/ 1310342 h 1310342"/>
                <a:gd name="connsiteX32" fmla="*/ 41898 w 1314778"/>
                <a:gd name="connsiteY32" fmla="*/ 1310342 h 1310342"/>
                <a:gd name="connsiteX33" fmla="*/ 43213 w 1314778"/>
                <a:gd name="connsiteY33" fmla="*/ 1310342 h 1310342"/>
                <a:gd name="connsiteX34" fmla="*/ 44527 w 1314778"/>
                <a:gd name="connsiteY34" fmla="*/ 1310342 h 1310342"/>
                <a:gd name="connsiteX35" fmla="*/ 45800 w 1314778"/>
                <a:gd name="connsiteY35" fmla="*/ 1310342 h 1310342"/>
                <a:gd name="connsiteX36" fmla="*/ 47115 w 1314778"/>
                <a:gd name="connsiteY36" fmla="*/ 1310342 h 1310342"/>
                <a:gd name="connsiteX37" fmla="*/ 48429 w 1314778"/>
                <a:gd name="connsiteY37" fmla="*/ 1310342 h 1310342"/>
                <a:gd name="connsiteX38" fmla="*/ 49744 w 1314778"/>
                <a:gd name="connsiteY38" fmla="*/ 1310342 h 1310342"/>
                <a:gd name="connsiteX39" fmla="*/ 51058 w 1314778"/>
                <a:gd name="connsiteY39" fmla="*/ 1310342 h 1310342"/>
                <a:gd name="connsiteX40" fmla="*/ 52373 w 1314778"/>
                <a:gd name="connsiteY40" fmla="*/ 1310342 h 1310342"/>
                <a:gd name="connsiteX41" fmla="*/ 53687 w 1314778"/>
                <a:gd name="connsiteY41" fmla="*/ 1310342 h 1310342"/>
                <a:gd name="connsiteX42" fmla="*/ 55002 w 1314778"/>
                <a:gd name="connsiteY42" fmla="*/ 1310342 h 1310342"/>
                <a:gd name="connsiteX43" fmla="*/ 56316 w 1314778"/>
                <a:gd name="connsiteY43" fmla="*/ 1310342 h 1310342"/>
                <a:gd name="connsiteX44" fmla="*/ 57631 w 1314778"/>
                <a:gd name="connsiteY44" fmla="*/ 1310342 h 1310342"/>
                <a:gd name="connsiteX45" fmla="*/ 58945 w 1314778"/>
                <a:gd name="connsiteY45" fmla="*/ 1310342 h 1310342"/>
                <a:gd name="connsiteX46" fmla="*/ 60259 w 1314778"/>
                <a:gd name="connsiteY46" fmla="*/ 1310342 h 1310342"/>
                <a:gd name="connsiteX47" fmla="*/ 61574 w 1314778"/>
                <a:gd name="connsiteY47" fmla="*/ 1310342 h 1310342"/>
                <a:gd name="connsiteX48" fmla="*/ 62888 w 1314778"/>
                <a:gd name="connsiteY48" fmla="*/ 1310342 h 1310342"/>
                <a:gd name="connsiteX49" fmla="*/ 64203 w 1314778"/>
                <a:gd name="connsiteY49" fmla="*/ 1310342 h 1310342"/>
                <a:gd name="connsiteX50" fmla="*/ 65476 w 1314778"/>
                <a:gd name="connsiteY50" fmla="*/ 1310342 h 1310342"/>
                <a:gd name="connsiteX51" fmla="*/ 66791 w 1314778"/>
                <a:gd name="connsiteY51" fmla="*/ 1310342 h 1310342"/>
                <a:gd name="connsiteX52" fmla="*/ 68105 w 1314778"/>
                <a:gd name="connsiteY52" fmla="*/ 1310342 h 1310342"/>
                <a:gd name="connsiteX53" fmla="*/ 69419 w 1314778"/>
                <a:gd name="connsiteY53" fmla="*/ 1310342 h 1310342"/>
                <a:gd name="connsiteX54" fmla="*/ 70734 w 1314778"/>
                <a:gd name="connsiteY54" fmla="*/ 1310342 h 1310342"/>
                <a:gd name="connsiteX55" fmla="*/ 72048 w 1314778"/>
                <a:gd name="connsiteY55" fmla="*/ 1310342 h 1310342"/>
                <a:gd name="connsiteX56" fmla="*/ 73363 w 1314778"/>
                <a:gd name="connsiteY56" fmla="*/ 1310342 h 1310342"/>
                <a:gd name="connsiteX57" fmla="*/ 74677 w 1314778"/>
                <a:gd name="connsiteY57" fmla="*/ 1310342 h 1310342"/>
                <a:gd name="connsiteX58" fmla="*/ 75992 w 1314778"/>
                <a:gd name="connsiteY58" fmla="*/ 1310342 h 1310342"/>
                <a:gd name="connsiteX59" fmla="*/ 77306 w 1314778"/>
                <a:gd name="connsiteY59" fmla="*/ 1310342 h 1310342"/>
                <a:gd name="connsiteX60" fmla="*/ 78621 w 1314778"/>
                <a:gd name="connsiteY60" fmla="*/ 1310342 h 1310342"/>
                <a:gd name="connsiteX61" fmla="*/ 79935 w 1314778"/>
                <a:gd name="connsiteY61" fmla="*/ 1310342 h 1310342"/>
                <a:gd name="connsiteX62" fmla="*/ 81250 w 1314778"/>
                <a:gd name="connsiteY62" fmla="*/ 1310342 h 1310342"/>
                <a:gd name="connsiteX63" fmla="*/ 82564 w 1314778"/>
                <a:gd name="connsiteY63" fmla="*/ 1310342 h 1310342"/>
                <a:gd name="connsiteX64" fmla="*/ 83879 w 1314778"/>
                <a:gd name="connsiteY64" fmla="*/ 1310342 h 1310342"/>
                <a:gd name="connsiteX65" fmla="*/ 85152 w 1314778"/>
                <a:gd name="connsiteY65" fmla="*/ 1310342 h 1310342"/>
                <a:gd name="connsiteX66" fmla="*/ 86466 w 1314778"/>
                <a:gd name="connsiteY66" fmla="*/ 1310342 h 1310342"/>
                <a:gd name="connsiteX67" fmla="*/ 87781 w 1314778"/>
                <a:gd name="connsiteY67" fmla="*/ 1310342 h 1310342"/>
                <a:gd name="connsiteX68" fmla="*/ 89095 w 1314778"/>
                <a:gd name="connsiteY68" fmla="*/ 1310342 h 1310342"/>
                <a:gd name="connsiteX69" fmla="*/ 90410 w 1314778"/>
                <a:gd name="connsiteY69" fmla="*/ 1310342 h 1310342"/>
                <a:gd name="connsiteX70" fmla="*/ 91724 w 1314778"/>
                <a:gd name="connsiteY70" fmla="*/ 1310342 h 1310342"/>
                <a:gd name="connsiteX71" fmla="*/ 93039 w 1314778"/>
                <a:gd name="connsiteY71" fmla="*/ 1310342 h 1310342"/>
                <a:gd name="connsiteX72" fmla="*/ 94353 w 1314778"/>
                <a:gd name="connsiteY72" fmla="*/ 1310342 h 1310342"/>
                <a:gd name="connsiteX73" fmla="*/ 95667 w 1314778"/>
                <a:gd name="connsiteY73" fmla="*/ 1310342 h 1310342"/>
                <a:gd name="connsiteX74" fmla="*/ 96982 w 1314778"/>
                <a:gd name="connsiteY74" fmla="*/ 1310342 h 1310342"/>
                <a:gd name="connsiteX75" fmla="*/ 98296 w 1314778"/>
                <a:gd name="connsiteY75" fmla="*/ 1310342 h 1310342"/>
                <a:gd name="connsiteX76" fmla="*/ 99611 w 1314778"/>
                <a:gd name="connsiteY76" fmla="*/ 1310342 h 1310342"/>
                <a:gd name="connsiteX77" fmla="*/ 100925 w 1314778"/>
                <a:gd name="connsiteY77" fmla="*/ 1310342 h 1310342"/>
                <a:gd name="connsiteX78" fmla="*/ 102240 w 1314778"/>
                <a:gd name="connsiteY78" fmla="*/ 1310342 h 1310342"/>
                <a:gd name="connsiteX79" fmla="*/ 103554 w 1314778"/>
                <a:gd name="connsiteY79" fmla="*/ 1310342 h 1310342"/>
                <a:gd name="connsiteX80" fmla="*/ 104827 w 1314778"/>
                <a:gd name="connsiteY80" fmla="*/ 1310342 h 1310342"/>
                <a:gd name="connsiteX81" fmla="*/ 106142 w 1314778"/>
                <a:gd name="connsiteY81" fmla="*/ 1310342 h 1310342"/>
                <a:gd name="connsiteX82" fmla="*/ 107456 w 1314778"/>
                <a:gd name="connsiteY82" fmla="*/ 1310342 h 1310342"/>
                <a:gd name="connsiteX83" fmla="*/ 108771 w 1314778"/>
                <a:gd name="connsiteY83" fmla="*/ 1310342 h 1310342"/>
                <a:gd name="connsiteX84" fmla="*/ 110085 w 1314778"/>
                <a:gd name="connsiteY84" fmla="*/ 1310342 h 1310342"/>
                <a:gd name="connsiteX85" fmla="*/ 111400 w 1314778"/>
                <a:gd name="connsiteY85" fmla="*/ 1310342 h 1310342"/>
                <a:gd name="connsiteX86" fmla="*/ 112714 w 1314778"/>
                <a:gd name="connsiteY86" fmla="*/ 1310342 h 1310342"/>
                <a:gd name="connsiteX87" fmla="*/ 114029 w 1314778"/>
                <a:gd name="connsiteY87" fmla="*/ 1310342 h 1310342"/>
                <a:gd name="connsiteX88" fmla="*/ 115343 w 1314778"/>
                <a:gd name="connsiteY88" fmla="*/ 1310342 h 1310342"/>
                <a:gd name="connsiteX89" fmla="*/ 116658 w 1314778"/>
                <a:gd name="connsiteY89" fmla="*/ 1310342 h 1310342"/>
                <a:gd name="connsiteX90" fmla="*/ 117972 w 1314778"/>
                <a:gd name="connsiteY90" fmla="*/ 1310342 h 1310342"/>
                <a:gd name="connsiteX91" fmla="*/ 119287 w 1314778"/>
                <a:gd name="connsiteY91" fmla="*/ 1310342 h 1310342"/>
                <a:gd name="connsiteX92" fmla="*/ 120601 w 1314778"/>
                <a:gd name="connsiteY92" fmla="*/ 1310342 h 1310342"/>
                <a:gd name="connsiteX93" fmla="*/ 121915 w 1314778"/>
                <a:gd name="connsiteY93" fmla="*/ 1310342 h 1310342"/>
                <a:gd name="connsiteX94" fmla="*/ 123230 w 1314778"/>
                <a:gd name="connsiteY94" fmla="*/ 1310342 h 1310342"/>
                <a:gd name="connsiteX95" fmla="*/ 124503 w 1314778"/>
                <a:gd name="connsiteY95" fmla="*/ 1310342 h 1310342"/>
                <a:gd name="connsiteX96" fmla="*/ 125818 w 1314778"/>
                <a:gd name="connsiteY96" fmla="*/ 1310342 h 1310342"/>
                <a:gd name="connsiteX97" fmla="*/ 127132 w 1314778"/>
                <a:gd name="connsiteY97" fmla="*/ 1310342 h 1310342"/>
                <a:gd name="connsiteX98" fmla="*/ 128446 w 1314778"/>
                <a:gd name="connsiteY98" fmla="*/ 1310342 h 1310342"/>
                <a:gd name="connsiteX99" fmla="*/ 129761 w 1314778"/>
                <a:gd name="connsiteY99" fmla="*/ 1310342 h 1310342"/>
                <a:gd name="connsiteX100" fmla="*/ 131075 w 1314778"/>
                <a:gd name="connsiteY100" fmla="*/ 1310342 h 1310342"/>
                <a:gd name="connsiteX101" fmla="*/ 132390 w 1314778"/>
                <a:gd name="connsiteY101" fmla="*/ 1310342 h 1310342"/>
                <a:gd name="connsiteX102" fmla="*/ 133704 w 1314778"/>
                <a:gd name="connsiteY102" fmla="*/ 1310342 h 1310342"/>
                <a:gd name="connsiteX103" fmla="*/ 135019 w 1314778"/>
                <a:gd name="connsiteY103" fmla="*/ 1310342 h 1310342"/>
                <a:gd name="connsiteX104" fmla="*/ 136333 w 1314778"/>
                <a:gd name="connsiteY104" fmla="*/ 1310342 h 1310342"/>
                <a:gd name="connsiteX105" fmla="*/ 137648 w 1314778"/>
                <a:gd name="connsiteY105" fmla="*/ 1310342 h 1310342"/>
                <a:gd name="connsiteX106" fmla="*/ 138962 w 1314778"/>
                <a:gd name="connsiteY106" fmla="*/ 1310342 h 1310342"/>
                <a:gd name="connsiteX107" fmla="*/ 140277 w 1314778"/>
                <a:gd name="connsiteY107" fmla="*/ 1310342 h 1310342"/>
                <a:gd name="connsiteX108" fmla="*/ 141591 w 1314778"/>
                <a:gd name="connsiteY108" fmla="*/ 1310342 h 1310342"/>
                <a:gd name="connsiteX109" fmla="*/ 142906 w 1314778"/>
                <a:gd name="connsiteY109" fmla="*/ 1310342 h 1310342"/>
                <a:gd name="connsiteX110" fmla="*/ 144179 w 1314778"/>
                <a:gd name="connsiteY110" fmla="*/ 1310342 h 1310342"/>
                <a:gd name="connsiteX111" fmla="*/ 145493 w 1314778"/>
                <a:gd name="connsiteY111" fmla="*/ 1310342 h 1310342"/>
                <a:gd name="connsiteX112" fmla="*/ 146808 w 1314778"/>
                <a:gd name="connsiteY112" fmla="*/ 1310342 h 1310342"/>
                <a:gd name="connsiteX113" fmla="*/ 148122 w 1314778"/>
                <a:gd name="connsiteY113" fmla="*/ 1310342 h 1310342"/>
                <a:gd name="connsiteX114" fmla="*/ 149437 w 1314778"/>
                <a:gd name="connsiteY114" fmla="*/ 1310342 h 1310342"/>
                <a:gd name="connsiteX115" fmla="*/ 150751 w 1314778"/>
                <a:gd name="connsiteY115" fmla="*/ 1310342 h 1310342"/>
                <a:gd name="connsiteX116" fmla="*/ 152066 w 1314778"/>
                <a:gd name="connsiteY116" fmla="*/ 1310342 h 1310342"/>
                <a:gd name="connsiteX117" fmla="*/ 153380 w 1314778"/>
                <a:gd name="connsiteY117" fmla="*/ 1310342 h 1310342"/>
                <a:gd name="connsiteX118" fmla="*/ 154694 w 1314778"/>
                <a:gd name="connsiteY118" fmla="*/ 1310342 h 1310342"/>
                <a:gd name="connsiteX119" fmla="*/ 156009 w 1314778"/>
                <a:gd name="connsiteY119" fmla="*/ 1310342 h 1310342"/>
                <a:gd name="connsiteX120" fmla="*/ 157323 w 1314778"/>
                <a:gd name="connsiteY120" fmla="*/ 1310342 h 1310342"/>
                <a:gd name="connsiteX121" fmla="*/ 158638 w 1314778"/>
                <a:gd name="connsiteY121" fmla="*/ 1310342 h 1310342"/>
                <a:gd name="connsiteX122" fmla="*/ 159952 w 1314778"/>
                <a:gd name="connsiteY122" fmla="*/ 1310342 h 1310342"/>
                <a:gd name="connsiteX123" fmla="*/ 161267 w 1314778"/>
                <a:gd name="connsiteY123" fmla="*/ 1310342 h 1310342"/>
                <a:gd name="connsiteX124" fmla="*/ 162581 w 1314778"/>
                <a:gd name="connsiteY124" fmla="*/ 1310342 h 1310342"/>
                <a:gd name="connsiteX125" fmla="*/ 163854 w 1314778"/>
                <a:gd name="connsiteY125" fmla="*/ 1310342 h 1310342"/>
                <a:gd name="connsiteX126" fmla="*/ 165169 w 1314778"/>
                <a:gd name="connsiteY126" fmla="*/ 1310342 h 1310342"/>
                <a:gd name="connsiteX127" fmla="*/ 166483 w 1314778"/>
                <a:gd name="connsiteY127" fmla="*/ 1310342 h 1310342"/>
                <a:gd name="connsiteX128" fmla="*/ 167798 w 1314778"/>
                <a:gd name="connsiteY128" fmla="*/ 1310342 h 1310342"/>
                <a:gd name="connsiteX129" fmla="*/ 169112 w 1314778"/>
                <a:gd name="connsiteY129" fmla="*/ 1310342 h 1310342"/>
                <a:gd name="connsiteX130" fmla="*/ 170427 w 1314778"/>
                <a:gd name="connsiteY130" fmla="*/ 1310342 h 1310342"/>
                <a:gd name="connsiteX131" fmla="*/ 171741 w 1314778"/>
                <a:gd name="connsiteY131" fmla="*/ 1310342 h 1310342"/>
                <a:gd name="connsiteX132" fmla="*/ 173056 w 1314778"/>
                <a:gd name="connsiteY132" fmla="*/ 1310342 h 1310342"/>
                <a:gd name="connsiteX133" fmla="*/ 174370 w 1314778"/>
                <a:gd name="connsiteY133" fmla="*/ 1310342 h 1310342"/>
                <a:gd name="connsiteX134" fmla="*/ 175685 w 1314778"/>
                <a:gd name="connsiteY134" fmla="*/ 1310342 h 1310342"/>
                <a:gd name="connsiteX135" fmla="*/ 176999 w 1314778"/>
                <a:gd name="connsiteY135" fmla="*/ 1310342 h 1310342"/>
                <a:gd name="connsiteX136" fmla="*/ 178314 w 1314778"/>
                <a:gd name="connsiteY136" fmla="*/ 1310342 h 1310342"/>
                <a:gd name="connsiteX137" fmla="*/ 179628 w 1314778"/>
                <a:gd name="connsiteY137" fmla="*/ 1310342 h 1310342"/>
                <a:gd name="connsiteX138" fmla="*/ 180942 w 1314778"/>
                <a:gd name="connsiteY138" fmla="*/ 1310342 h 1310342"/>
                <a:gd name="connsiteX139" fmla="*/ 182257 w 1314778"/>
                <a:gd name="connsiteY139" fmla="*/ 1310342 h 1310342"/>
                <a:gd name="connsiteX140" fmla="*/ 183530 w 1314778"/>
                <a:gd name="connsiteY140" fmla="*/ 1310342 h 1310342"/>
                <a:gd name="connsiteX141" fmla="*/ 184845 w 1314778"/>
                <a:gd name="connsiteY141" fmla="*/ 1310342 h 1310342"/>
                <a:gd name="connsiteX142" fmla="*/ 186159 w 1314778"/>
                <a:gd name="connsiteY142" fmla="*/ 1310342 h 1310342"/>
                <a:gd name="connsiteX143" fmla="*/ 187473 w 1314778"/>
                <a:gd name="connsiteY143" fmla="*/ 1310342 h 1310342"/>
                <a:gd name="connsiteX144" fmla="*/ 188788 w 1314778"/>
                <a:gd name="connsiteY144" fmla="*/ 1310342 h 1310342"/>
                <a:gd name="connsiteX145" fmla="*/ 190102 w 1314778"/>
                <a:gd name="connsiteY145" fmla="*/ 1310342 h 1310342"/>
                <a:gd name="connsiteX146" fmla="*/ 191417 w 1314778"/>
                <a:gd name="connsiteY146" fmla="*/ 1310342 h 1310342"/>
                <a:gd name="connsiteX147" fmla="*/ 192731 w 1314778"/>
                <a:gd name="connsiteY147" fmla="*/ 1310342 h 1310342"/>
                <a:gd name="connsiteX148" fmla="*/ 194046 w 1314778"/>
                <a:gd name="connsiteY148" fmla="*/ 1310342 h 1310342"/>
                <a:gd name="connsiteX149" fmla="*/ 195360 w 1314778"/>
                <a:gd name="connsiteY149" fmla="*/ 1310342 h 1310342"/>
                <a:gd name="connsiteX150" fmla="*/ 196675 w 1314778"/>
                <a:gd name="connsiteY150" fmla="*/ 1310342 h 1310342"/>
                <a:gd name="connsiteX151" fmla="*/ 197989 w 1314778"/>
                <a:gd name="connsiteY151" fmla="*/ 1310342 h 1310342"/>
                <a:gd name="connsiteX152" fmla="*/ 199304 w 1314778"/>
                <a:gd name="connsiteY152" fmla="*/ 1310342 h 1310342"/>
                <a:gd name="connsiteX153" fmla="*/ 200618 w 1314778"/>
                <a:gd name="connsiteY153" fmla="*/ 1310342 h 1310342"/>
                <a:gd name="connsiteX154" fmla="*/ 201933 w 1314778"/>
                <a:gd name="connsiteY154" fmla="*/ 1310342 h 1310342"/>
                <a:gd name="connsiteX155" fmla="*/ 203206 w 1314778"/>
                <a:gd name="connsiteY155" fmla="*/ 1310342 h 1310342"/>
                <a:gd name="connsiteX156" fmla="*/ 204520 w 1314778"/>
                <a:gd name="connsiteY156" fmla="*/ 1310342 h 1310342"/>
                <a:gd name="connsiteX157" fmla="*/ 205835 w 1314778"/>
                <a:gd name="connsiteY157" fmla="*/ 1310342 h 1310342"/>
                <a:gd name="connsiteX158" fmla="*/ 207149 w 1314778"/>
                <a:gd name="connsiteY158" fmla="*/ 1310342 h 1310342"/>
                <a:gd name="connsiteX159" fmla="*/ 208464 w 1314778"/>
                <a:gd name="connsiteY159" fmla="*/ 1310342 h 1310342"/>
                <a:gd name="connsiteX160" fmla="*/ 209778 w 1314778"/>
                <a:gd name="connsiteY160" fmla="*/ 1310342 h 1310342"/>
                <a:gd name="connsiteX161" fmla="*/ 211093 w 1314778"/>
                <a:gd name="connsiteY161" fmla="*/ 1310342 h 1310342"/>
                <a:gd name="connsiteX162" fmla="*/ 212407 w 1314778"/>
                <a:gd name="connsiteY162" fmla="*/ 1310342 h 1310342"/>
                <a:gd name="connsiteX163" fmla="*/ 213721 w 1314778"/>
                <a:gd name="connsiteY163" fmla="*/ 1310342 h 1310342"/>
                <a:gd name="connsiteX164" fmla="*/ 215036 w 1314778"/>
                <a:gd name="connsiteY164" fmla="*/ 1310342 h 1310342"/>
                <a:gd name="connsiteX165" fmla="*/ 216350 w 1314778"/>
                <a:gd name="connsiteY165" fmla="*/ 1310342 h 1310342"/>
                <a:gd name="connsiteX166" fmla="*/ 217665 w 1314778"/>
                <a:gd name="connsiteY166" fmla="*/ 1310342 h 1310342"/>
                <a:gd name="connsiteX167" fmla="*/ 218979 w 1314778"/>
                <a:gd name="connsiteY167" fmla="*/ 1310342 h 1310342"/>
                <a:gd name="connsiteX168" fmla="*/ 220294 w 1314778"/>
                <a:gd name="connsiteY168" fmla="*/ 1310342 h 1310342"/>
                <a:gd name="connsiteX169" fmla="*/ 221608 w 1314778"/>
                <a:gd name="connsiteY169" fmla="*/ 1310342 h 1310342"/>
                <a:gd name="connsiteX170" fmla="*/ 222881 w 1314778"/>
                <a:gd name="connsiteY170" fmla="*/ 1310342 h 1310342"/>
                <a:gd name="connsiteX171" fmla="*/ 224196 w 1314778"/>
                <a:gd name="connsiteY171" fmla="*/ 1310342 h 1310342"/>
                <a:gd name="connsiteX172" fmla="*/ 225510 w 1314778"/>
                <a:gd name="connsiteY172" fmla="*/ 1310342 h 1310342"/>
                <a:gd name="connsiteX173" fmla="*/ 226825 w 1314778"/>
                <a:gd name="connsiteY173" fmla="*/ 1310342 h 1310342"/>
                <a:gd name="connsiteX174" fmla="*/ 228139 w 1314778"/>
                <a:gd name="connsiteY174" fmla="*/ 1310342 h 1310342"/>
                <a:gd name="connsiteX175" fmla="*/ 229454 w 1314778"/>
                <a:gd name="connsiteY175" fmla="*/ 1310342 h 1310342"/>
                <a:gd name="connsiteX176" fmla="*/ 230768 w 1314778"/>
                <a:gd name="connsiteY176" fmla="*/ 1310342 h 1310342"/>
                <a:gd name="connsiteX177" fmla="*/ 232083 w 1314778"/>
                <a:gd name="connsiteY177" fmla="*/ 1310342 h 1310342"/>
                <a:gd name="connsiteX178" fmla="*/ 233397 w 1314778"/>
                <a:gd name="connsiteY178" fmla="*/ 1310342 h 1310342"/>
                <a:gd name="connsiteX179" fmla="*/ 234712 w 1314778"/>
                <a:gd name="connsiteY179" fmla="*/ 1310342 h 1310342"/>
                <a:gd name="connsiteX180" fmla="*/ 236026 w 1314778"/>
                <a:gd name="connsiteY180" fmla="*/ 1310342 h 1310342"/>
                <a:gd name="connsiteX181" fmla="*/ 237341 w 1314778"/>
                <a:gd name="connsiteY181" fmla="*/ 1310342 h 1310342"/>
                <a:gd name="connsiteX182" fmla="*/ 238655 w 1314778"/>
                <a:gd name="connsiteY182" fmla="*/ 1310342 h 1310342"/>
                <a:gd name="connsiteX183" fmla="*/ 239969 w 1314778"/>
                <a:gd name="connsiteY183" fmla="*/ 1310342 h 1310342"/>
                <a:gd name="connsiteX184" fmla="*/ 241284 w 1314778"/>
                <a:gd name="connsiteY184" fmla="*/ 1310342 h 1310342"/>
                <a:gd name="connsiteX185" fmla="*/ 242598 w 1314778"/>
                <a:gd name="connsiteY185" fmla="*/ 1310342 h 1310342"/>
                <a:gd name="connsiteX186" fmla="*/ 243872 w 1314778"/>
                <a:gd name="connsiteY186" fmla="*/ 1310342 h 1310342"/>
                <a:gd name="connsiteX187" fmla="*/ 245186 w 1314778"/>
                <a:gd name="connsiteY187" fmla="*/ 1310342 h 1310342"/>
                <a:gd name="connsiteX188" fmla="*/ 246500 w 1314778"/>
                <a:gd name="connsiteY188" fmla="*/ 1310342 h 1310342"/>
                <a:gd name="connsiteX189" fmla="*/ 247815 w 1314778"/>
                <a:gd name="connsiteY189" fmla="*/ 1310342 h 1310342"/>
                <a:gd name="connsiteX190" fmla="*/ 249129 w 1314778"/>
                <a:gd name="connsiteY190" fmla="*/ 1310342 h 1310342"/>
                <a:gd name="connsiteX191" fmla="*/ 250444 w 1314778"/>
                <a:gd name="connsiteY191" fmla="*/ 1310342 h 1310342"/>
                <a:gd name="connsiteX192" fmla="*/ 251758 w 1314778"/>
                <a:gd name="connsiteY192" fmla="*/ 1310342 h 1310342"/>
                <a:gd name="connsiteX193" fmla="*/ 253073 w 1314778"/>
                <a:gd name="connsiteY193" fmla="*/ 1310342 h 1310342"/>
                <a:gd name="connsiteX194" fmla="*/ 254387 w 1314778"/>
                <a:gd name="connsiteY194" fmla="*/ 1310342 h 1310342"/>
                <a:gd name="connsiteX195" fmla="*/ 255702 w 1314778"/>
                <a:gd name="connsiteY195" fmla="*/ 1266666 h 1310342"/>
                <a:gd name="connsiteX196" fmla="*/ 257016 w 1314778"/>
                <a:gd name="connsiteY196" fmla="*/ 1179308 h 1310342"/>
                <a:gd name="connsiteX197" fmla="*/ 258331 w 1314778"/>
                <a:gd name="connsiteY197" fmla="*/ 1135631 h 1310342"/>
                <a:gd name="connsiteX198" fmla="*/ 259645 w 1314778"/>
                <a:gd name="connsiteY198" fmla="*/ 1222985 h 1310342"/>
                <a:gd name="connsiteX199" fmla="*/ 260960 w 1314778"/>
                <a:gd name="connsiteY199" fmla="*/ 1310342 h 1310342"/>
                <a:gd name="connsiteX200" fmla="*/ 262274 w 1314778"/>
                <a:gd name="connsiteY200" fmla="*/ 1288502 h 1310342"/>
                <a:gd name="connsiteX201" fmla="*/ 263547 w 1314778"/>
                <a:gd name="connsiteY201" fmla="*/ 1222985 h 1310342"/>
                <a:gd name="connsiteX202" fmla="*/ 264862 w 1314778"/>
                <a:gd name="connsiteY202" fmla="*/ 1091951 h 1310342"/>
                <a:gd name="connsiteX203" fmla="*/ 266176 w 1314778"/>
                <a:gd name="connsiteY203" fmla="*/ 1201149 h 1310342"/>
                <a:gd name="connsiteX204" fmla="*/ 267491 w 1314778"/>
                <a:gd name="connsiteY204" fmla="*/ 1048274 h 1310342"/>
                <a:gd name="connsiteX205" fmla="*/ 268805 w 1314778"/>
                <a:gd name="connsiteY205" fmla="*/ 1244825 h 1310342"/>
                <a:gd name="connsiteX206" fmla="*/ 270120 w 1314778"/>
                <a:gd name="connsiteY206" fmla="*/ 1244825 h 1310342"/>
                <a:gd name="connsiteX207" fmla="*/ 271434 w 1314778"/>
                <a:gd name="connsiteY207" fmla="*/ 1004597 h 1310342"/>
                <a:gd name="connsiteX208" fmla="*/ 272748 w 1314778"/>
                <a:gd name="connsiteY208" fmla="*/ 1070114 h 1310342"/>
                <a:gd name="connsiteX209" fmla="*/ 274063 w 1314778"/>
                <a:gd name="connsiteY209" fmla="*/ 1091951 h 1310342"/>
                <a:gd name="connsiteX210" fmla="*/ 275377 w 1314778"/>
                <a:gd name="connsiteY210" fmla="*/ 1135631 h 1310342"/>
                <a:gd name="connsiteX211" fmla="*/ 276692 w 1314778"/>
                <a:gd name="connsiteY211" fmla="*/ 982757 h 1310342"/>
                <a:gd name="connsiteX212" fmla="*/ 278006 w 1314778"/>
                <a:gd name="connsiteY212" fmla="*/ 1026433 h 1310342"/>
                <a:gd name="connsiteX213" fmla="*/ 279321 w 1314778"/>
                <a:gd name="connsiteY213" fmla="*/ 1070114 h 1310342"/>
                <a:gd name="connsiteX214" fmla="*/ 280635 w 1314778"/>
                <a:gd name="connsiteY214" fmla="*/ 1091951 h 1310342"/>
                <a:gd name="connsiteX215" fmla="*/ 281950 w 1314778"/>
                <a:gd name="connsiteY215" fmla="*/ 1201149 h 1310342"/>
                <a:gd name="connsiteX216" fmla="*/ 283223 w 1314778"/>
                <a:gd name="connsiteY216" fmla="*/ 1048274 h 1310342"/>
                <a:gd name="connsiteX217" fmla="*/ 284537 w 1314778"/>
                <a:gd name="connsiteY217" fmla="*/ 1004597 h 1310342"/>
                <a:gd name="connsiteX218" fmla="*/ 285852 w 1314778"/>
                <a:gd name="connsiteY218" fmla="*/ 1113791 h 1310342"/>
                <a:gd name="connsiteX219" fmla="*/ 287166 w 1314778"/>
                <a:gd name="connsiteY219" fmla="*/ 1004597 h 1310342"/>
                <a:gd name="connsiteX220" fmla="*/ 288481 w 1314778"/>
                <a:gd name="connsiteY220" fmla="*/ 1048274 h 1310342"/>
                <a:gd name="connsiteX221" fmla="*/ 289795 w 1314778"/>
                <a:gd name="connsiteY221" fmla="*/ 1222985 h 1310342"/>
                <a:gd name="connsiteX222" fmla="*/ 291110 w 1314778"/>
                <a:gd name="connsiteY222" fmla="*/ 1048274 h 1310342"/>
                <a:gd name="connsiteX223" fmla="*/ 292424 w 1314778"/>
                <a:gd name="connsiteY223" fmla="*/ 917240 h 1310342"/>
                <a:gd name="connsiteX224" fmla="*/ 293739 w 1314778"/>
                <a:gd name="connsiteY224" fmla="*/ 960916 h 1310342"/>
                <a:gd name="connsiteX225" fmla="*/ 295053 w 1314778"/>
                <a:gd name="connsiteY225" fmla="*/ 917240 h 1310342"/>
                <a:gd name="connsiteX226" fmla="*/ 296368 w 1314778"/>
                <a:gd name="connsiteY226" fmla="*/ 982757 h 1310342"/>
                <a:gd name="connsiteX227" fmla="*/ 297682 w 1314778"/>
                <a:gd name="connsiteY227" fmla="*/ 982757 h 1310342"/>
                <a:gd name="connsiteX228" fmla="*/ 298996 w 1314778"/>
                <a:gd name="connsiteY228" fmla="*/ 1048274 h 1310342"/>
                <a:gd name="connsiteX229" fmla="*/ 300311 w 1314778"/>
                <a:gd name="connsiteY229" fmla="*/ 808046 h 1310342"/>
                <a:gd name="connsiteX230" fmla="*/ 301625 w 1314778"/>
                <a:gd name="connsiteY230" fmla="*/ 786205 h 1310342"/>
                <a:gd name="connsiteX231" fmla="*/ 302899 w 1314778"/>
                <a:gd name="connsiteY231" fmla="*/ 1004597 h 1310342"/>
                <a:gd name="connsiteX232" fmla="*/ 304213 w 1314778"/>
                <a:gd name="connsiteY232" fmla="*/ 1222985 h 1310342"/>
                <a:gd name="connsiteX233" fmla="*/ 305528 w 1314778"/>
                <a:gd name="connsiteY233" fmla="*/ 1113791 h 1310342"/>
                <a:gd name="connsiteX234" fmla="*/ 306842 w 1314778"/>
                <a:gd name="connsiteY234" fmla="*/ 1157468 h 1310342"/>
                <a:gd name="connsiteX235" fmla="*/ 308156 w 1314778"/>
                <a:gd name="connsiteY235" fmla="*/ 1004597 h 1310342"/>
                <a:gd name="connsiteX236" fmla="*/ 309471 w 1314778"/>
                <a:gd name="connsiteY236" fmla="*/ 982757 h 1310342"/>
                <a:gd name="connsiteX237" fmla="*/ 310785 w 1314778"/>
                <a:gd name="connsiteY237" fmla="*/ 1026433 h 1310342"/>
                <a:gd name="connsiteX238" fmla="*/ 312100 w 1314778"/>
                <a:gd name="connsiteY238" fmla="*/ 939080 h 1310342"/>
                <a:gd name="connsiteX239" fmla="*/ 313414 w 1314778"/>
                <a:gd name="connsiteY239" fmla="*/ 829882 h 1310342"/>
                <a:gd name="connsiteX240" fmla="*/ 314729 w 1314778"/>
                <a:gd name="connsiteY240" fmla="*/ 1091951 h 1310342"/>
                <a:gd name="connsiteX241" fmla="*/ 316043 w 1314778"/>
                <a:gd name="connsiteY241" fmla="*/ 1048274 h 1310342"/>
                <a:gd name="connsiteX242" fmla="*/ 317358 w 1314778"/>
                <a:gd name="connsiteY242" fmla="*/ 917240 h 1310342"/>
                <a:gd name="connsiteX243" fmla="*/ 318672 w 1314778"/>
                <a:gd name="connsiteY243" fmla="*/ 786205 h 1310342"/>
                <a:gd name="connsiteX244" fmla="*/ 319987 w 1314778"/>
                <a:gd name="connsiteY244" fmla="*/ 895399 h 1310342"/>
                <a:gd name="connsiteX245" fmla="*/ 321301 w 1314778"/>
                <a:gd name="connsiteY245" fmla="*/ 917240 h 1310342"/>
                <a:gd name="connsiteX246" fmla="*/ 322574 w 1314778"/>
                <a:gd name="connsiteY246" fmla="*/ 917240 h 1310342"/>
                <a:gd name="connsiteX247" fmla="*/ 323889 w 1314778"/>
                <a:gd name="connsiteY247" fmla="*/ 829882 h 1310342"/>
                <a:gd name="connsiteX248" fmla="*/ 325203 w 1314778"/>
                <a:gd name="connsiteY248" fmla="*/ 808046 h 1310342"/>
                <a:gd name="connsiteX249" fmla="*/ 326518 w 1314778"/>
                <a:gd name="connsiteY249" fmla="*/ 917240 h 1310342"/>
                <a:gd name="connsiteX250" fmla="*/ 327832 w 1314778"/>
                <a:gd name="connsiteY250" fmla="*/ 808046 h 1310342"/>
                <a:gd name="connsiteX251" fmla="*/ 329147 w 1314778"/>
                <a:gd name="connsiteY251" fmla="*/ 851723 h 1310342"/>
                <a:gd name="connsiteX252" fmla="*/ 330461 w 1314778"/>
                <a:gd name="connsiteY252" fmla="*/ 808046 h 1310342"/>
                <a:gd name="connsiteX253" fmla="*/ 331775 w 1314778"/>
                <a:gd name="connsiteY253" fmla="*/ 808046 h 1310342"/>
                <a:gd name="connsiteX254" fmla="*/ 333090 w 1314778"/>
                <a:gd name="connsiteY254" fmla="*/ 917240 h 1310342"/>
                <a:gd name="connsiteX255" fmla="*/ 334404 w 1314778"/>
                <a:gd name="connsiteY255" fmla="*/ 982757 h 1310342"/>
                <a:gd name="connsiteX256" fmla="*/ 335719 w 1314778"/>
                <a:gd name="connsiteY256" fmla="*/ 786205 h 1310342"/>
                <a:gd name="connsiteX257" fmla="*/ 337033 w 1314778"/>
                <a:gd name="connsiteY257" fmla="*/ 764365 h 1310342"/>
                <a:gd name="connsiteX258" fmla="*/ 338348 w 1314778"/>
                <a:gd name="connsiteY258" fmla="*/ 829882 h 1310342"/>
                <a:gd name="connsiteX259" fmla="*/ 339662 w 1314778"/>
                <a:gd name="connsiteY259" fmla="*/ 873563 h 1310342"/>
                <a:gd name="connsiteX260" fmla="*/ 340977 w 1314778"/>
                <a:gd name="connsiteY260" fmla="*/ 829882 h 1310342"/>
                <a:gd name="connsiteX261" fmla="*/ 342250 w 1314778"/>
                <a:gd name="connsiteY261" fmla="*/ 873563 h 1310342"/>
                <a:gd name="connsiteX262" fmla="*/ 343564 w 1314778"/>
                <a:gd name="connsiteY262" fmla="*/ 720688 h 1310342"/>
                <a:gd name="connsiteX263" fmla="*/ 344879 w 1314778"/>
                <a:gd name="connsiteY263" fmla="*/ 786205 h 1310342"/>
                <a:gd name="connsiteX264" fmla="*/ 346193 w 1314778"/>
                <a:gd name="connsiteY264" fmla="*/ 589654 h 1310342"/>
                <a:gd name="connsiteX265" fmla="*/ 347508 w 1314778"/>
                <a:gd name="connsiteY265" fmla="*/ 633331 h 1310342"/>
                <a:gd name="connsiteX266" fmla="*/ 348822 w 1314778"/>
                <a:gd name="connsiteY266" fmla="*/ 1026433 h 1310342"/>
                <a:gd name="connsiteX267" fmla="*/ 350137 w 1314778"/>
                <a:gd name="connsiteY267" fmla="*/ 720688 h 1310342"/>
                <a:gd name="connsiteX268" fmla="*/ 351451 w 1314778"/>
                <a:gd name="connsiteY268" fmla="*/ 698848 h 1310342"/>
                <a:gd name="connsiteX269" fmla="*/ 352766 w 1314778"/>
                <a:gd name="connsiteY269" fmla="*/ 698848 h 1310342"/>
                <a:gd name="connsiteX270" fmla="*/ 354080 w 1314778"/>
                <a:gd name="connsiteY270" fmla="*/ 851723 h 1310342"/>
                <a:gd name="connsiteX271" fmla="*/ 355395 w 1314778"/>
                <a:gd name="connsiteY271" fmla="*/ 786205 h 1310342"/>
                <a:gd name="connsiteX272" fmla="*/ 356709 w 1314778"/>
                <a:gd name="connsiteY272" fmla="*/ 1048274 h 1310342"/>
                <a:gd name="connsiteX273" fmla="*/ 358023 w 1314778"/>
                <a:gd name="connsiteY273" fmla="*/ 655171 h 1310342"/>
                <a:gd name="connsiteX274" fmla="*/ 359338 w 1314778"/>
                <a:gd name="connsiteY274" fmla="*/ 851723 h 1310342"/>
                <a:gd name="connsiteX275" fmla="*/ 360652 w 1314778"/>
                <a:gd name="connsiteY275" fmla="*/ 829882 h 1310342"/>
                <a:gd name="connsiteX276" fmla="*/ 361926 w 1314778"/>
                <a:gd name="connsiteY276" fmla="*/ 720688 h 1310342"/>
                <a:gd name="connsiteX277" fmla="*/ 363240 w 1314778"/>
                <a:gd name="connsiteY277" fmla="*/ 677012 h 1310342"/>
                <a:gd name="connsiteX278" fmla="*/ 364555 w 1314778"/>
                <a:gd name="connsiteY278" fmla="*/ 851723 h 1310342"/>
                <a:gd name="connsiteX279" fmla="*/ 365869 w 1314778"/>
                <a:gd name="connsiteY279" fmla="*/ 851723 h 1310342"/>
                <a:gd name="connsiteX280" fmla="*/ 367183 w 1314778"/>
                <a:gd name="connsiteY280" fmla="*/ 895399 h 1310342"/>
                <a:gd name="connsiteX281" fmla="*/ 368498 w 1314778"/>
                <a:gd name="connsiteY281" fmla="*/ 917240 h 1310342"/>
                <a:gd name="connsiteX282" fmla="*/ 369812 w 1314778"/>
                <a:gd name="connsiteY282" fmla="*/ 829882 h 1310342"/>
                <a:gd name="connsiteX283" fmla="*/ 371127 w 1314778"/>
                <a:gd name="connsiteY283" fmla="*/ 895399 h 1310342"/>
                <a:gd name="connsiteX284" fmla="*/ 372441 w 1314778"/>
                <a:gd name="connsiteY284" fmla="*/ 873563 h 1310342"/>
                <a:gd name="connsiteX285" fmla="*/ 373756 w 1314778"/>
                <a:gd name="connsiteY285" fmla="*/ 545977 h 1310342"/>
                <a:gd name="connsiteX286" fmla="*/ 375070 w 1314778"/>
                <a:gd name="connsiteY286" fmla="*/ 655171 h 1310342"/>
                <a:gd name="connsiteX287" fmla="*/ 376385 w 1314778"/>
                <a:gd name="connsiteY287" fmla="*/ 764365 h 1310342"/>
                <a:gd name="connsiteX288" fmla="*/ 377699 w 1314778"/>
                <a:gd name="connsiteY288" fmla="*/ 677012 h 1310342"/>
                <a:gd name="connsiteX289" fmla="*/ 379014 w 1314778"/>
                <a:gd name="connsiteY289" fmla="*/ 764365 h 1310342"/>
                <a:gd name="connsiteX290" fmla="*/ 380328 w 1314778"/>
                <a:gd name="connsiteY290" fmla="*/ 589654 h 1310342"/>
                <a:gd name="connsiteX291" fmla="*/ 381601 w 1314778"/>
                <a:gd name="connsiteY291" fmla="*/ 720688 h 1310342"/>
                <a:gd name="connsiteX292" fmla="*/ 382916 w 1314778"/>
                <a:gd name="connsiteY292" fmla="*/ 764365 h 1310342"/>
                <a:gd name="connsiteX293" fmla="*/ 384230 w 1314778"/>
                <a:gd name="connsiteY293" fmla="*/ 939080 h 1310342"/>
                <a:gd name="connsiteX294" fmla="*/ 385545 w 1314778"/>
                <a:gd name="connsiteY294" fmla="*/ 764365 h 1310342"/>
                <a:gd name="connsiteX295" fmla="*/ 386859 w 1314778"/>
                <a:gd name="connsiteY295" fmla="*/ 677012 h 1310342"/>
                <a:gd name="connsiteX296" fmla="*/ 388174 w 1314778"/>
                <a:gd name="connsiteY296" fmla="*/ 677012 h 1310342"/>
                <a:gd name="connsiteX297" fmla="*/ 389488 w 1314778"/>
                <a:gd name="connsiteY297" fmla="*/ 786205 h 1310342"/>
                <a:gd name="connsiteX298" fmla="*/ 390802 w 1314778"/>
                <a:gd name="connsiteY298" fmla="*/ 960916 h 1310342"/>
                <a:gd name="connsiteX299" fmla="*/ 392117 w 1314778"/>
                <a:gd name="connsiteY299" fmla="*/ 677012 h 1310342"/>
                <a:gd name="connsiteX300" fmla="*/ 393431 w 1314778"/>
                <a:gd name="connsiteY300" fmla="*/ 960916 h 1310342"/>
                <a:gd name="connsiteX301" fmla="*/ 394746 w 1314778"/>
                <a:gd name="connsiteY301" fmla="*/ 895399 h 1310342"/>
                <a:gd name="connsiteX302" fmla="*/ 396060 w 1314778"/>
                <a:gd name="connsiteY302" fmla="*/ 895399 h 1310342"/>
                <a:gd name="connsiteX303" fmla="*/ 397375 w 1314778"/>
                <a:gd name="connsiteY303" fmla="*/ 698848 h 1310342"/>
                <a:gd name="connsiteX304" fmla="*/ 398689 w 1314778"/>
                <a:gd name="connsiteY304" fmla="*/ 873563 h 1310342"/>
                <a:gd name="connsiteX305" fmla="*/ 400004 w 1314778"/>
                <a:gd name="connsiteY305" fmla="*/ 502297 h 1310342"/>
                <a:gd name="connsiteX306" fmla="*/ 401277 w 1314778"/>
                <a:gd name="connsiteY306" fmla="*/ 808046 h 1310342"/>
                <a:gd name="connsiteX307" fmla="*/ 402591 w 1314778"/>
                <a:gd name="connsiteY307" fmla="*/ 742529 h 1310342"/>
                <a:gd name="connsiteX308" fmla="*/ 403906 w 1314778"/>
                <a:gd name="connsiteY308" fmla="*/ 786205 h 1310342"/>
                <a:gd name="connsiteX309" fmla="*/ 405220 w 1314778"/>
                <a:gd name="connsiteY309" fmla="*/ 720688 h 1310342"/>
                <a:gd name="connsiteX310" fmla="*/ 406535 w 1314778"/>
                <a:gd name="connsiteY310" fmla="*/ 895399 h 1310342"/>
                <a:gd name="connsiteX311" fmla="*/ 407849 w 1314778"/>
                <a:gd name="connsiteY311" fmla="*/ 764365 h 1310342"/>
                <a:gd name="connsiteX312" fmla="*/ 409164 w 1314778"/>
                <a:gd name="connsiteY312" fmla="*/ 829882 h 1310342"/>
                <a:gd name="connsiteX313" fmla="*/ 410478 w 1314778"/>
                <a:gd name="connsiteY313" fmla="*/ 829882 h 1310342"/>
                <a:gd name="connsiteX314" fmla="*/ 411793 w 1314778"/>
                <a:gd name="connsiteY314" fmla="*/ 917240 h 1310342"/>
                <a:gd name="connsiteX315" fmla="*/ 413107 w 1314778"/>
                <a:gd name="connsiteY315" fmla="*/ 873563 h 1310342"/>
                <a:gd name="connsiteX316" fmla="*/ 414422 w 1314778"/>
                <a:gd name="connsiteY316" fmla="*/ 808046 h 1310342"/>
                <a:gd name="connsiteX317" fmla="*/ 415736 w 1314778"/>
                <a:gd name="connsiteY317" fmla="*/ 677012 h 1310342"/>
                <a:gd name="connsiteX318" fmla="*/ 417050 w 1314778"/>
                <a:gd name="connsiteY318" fmla="*/ 808046 h 1310342"/>
                <a:gd name="connsiteX319" fmla="*/ 418365 w 1314778"/>
                <a:gd name="connsiteY319" fmla="*/ 786205 h 1310342"/>
                <a:gd name="connsiteX320" fmla="*/ 419679 w 1314778"/>
                <a:gd name="connsiteY320" fmla="*/ 873563 h 1310342"/>
                <a:gd name="connsiteX321" fmla="*/ 420953 w 1314778"/>
                <a:gd name="connsiteY321" fmla="*/ 895399 h 1310342"/>
                <a:gd name="connsiteX322" fmla="*/ 422267 w 1314778"/>
                <a:gd name="connsiteY322" fmla="*/ 589654 h 1310342"/>
                <a:gd name="connsiteX323" fmla="*/ 423582 w 1314778"/>
                <a:gd name="connsiteY323" fmla="*/ 677012 h 1310342"/>
                <a:gd name="connsiteX324" fmla="*/ 424896 w 1314778"/>
                <a:gd name="connsiteY324" fmla="*/ 786205 h 1310342"/>
                <a:gd name="connsiteX325" fmla="*/ 426210 w 1314778"/>
                <a:gd name="connsiteY325" fmla="*/ 808046 h 1310342"/>
                <a:gd name="connsiteX326" fmla="*/ 427525 w 1314778"/>
                <a:gd name="connsiteY326" fmla="*/ 851723 h 1310342"/>
                <a:gd name="connsiteX327" fmla="*/ 428839 w 1314778"/>
                <a:gd name="connsiteY327" fmla="*/ 633331 h 1310342"/>
                <a:gd name="connsiteX328" fmla="*/ 430154 w 1314778"/>
                <a:gd name="connsiteY328" fmla="*/ 829882 h 1310342"/>
                <a:gd name="connsiteX329" fmla="*/ 431468 w 1314778"/>
                <a:gd name="connsiteY329" fmla="*/ 808046 h 1310342"/>
                <a:gd name="connsiteX330" fmla="*/ 432783 w 1314778"/>
                <a:gd name="connsiteY330" fmla="*/ 655171 h 1310342"/>
                <a:gd name="connsiteX331" fmla="*/ 434097 w 1314778"/>
                <a:gd name="connsiteY331" fmla="*/ 786205 h 1310342"/>
                <a:gd name="connsiteX332" fmla="*/ 435412 w 1314778"/>
                <a:gd name="connsiteY332" fmla="*/ 655171 h 1310342"/>
                <a:gd name="connsiteX333" fmla="*/ 436726 w 1314778"/>
                <a:gd name="connsiteY333" fmla="*/ 786205 h 1310342"/>
                <a:gd name="connsiteX334" fmla="*/ 438041 w 1314778"/>
                <a:gd name="connsiteY334" fmla="*/ 458620 h 1310342"/>
                <a:gd name="connsiteX335" fmla="*/ 439355 w 1314778"/>
                <a:gd name="connsiteY335" fmla="*/ 480460 h 1310342"/>
                <a:gd name="connsiteX336" fmla="*/ 440628 w 1314778"/>
                <a:gd name="connsiteY336" fmla="*/ 524137 h 1310342"/>
                <a:gd name="connsiteX337" fmla="*/ 441943 w 1314778"/>
                <a:gd name="connsiteY337" fmla="*/ 764365 h 1310342"/>
                <a:gd name="connsiteX338" fmla="*/ 443257 w 1314778"/>
                <a:gd name="connsiteY338" fmla="*/ 720688 h 1310342"/>
                <a:gd name="connsiteX339" fmla="*/ 444572 w 1314778"/>
                <a:gd name="connsiteY339" fmla="*/ 502297 h 1310342"/>
                <a:gd name="connsiteX340" fmla="*/ 445886 w 1314778"/>
                <a:gd name="connsiteY340" fmla="*/ 677012 h 1310342"/>
                <a:gd name="connsiteX341" fmla="*/ 447201 w 1314778"/>
                <a:gd name="connsiteY341" fmla="*/ 698848 h 1310342"/>
                <a:gd name="connsiteX342" fmla="*/ 448515 w 1314778"/>
                <a:gd name="connsiteY342" fmla="*/ 589654 h 1310342"/>
                <a:gd name="connsiteX343" fmla="*/ 449829 w 1314778"/>
                <a:gd name="connsiteY343" fmla="*/ 633331 h 1310342"/>
                <a:gd name="connsiteX344" fmla="*/ 451144 w 1314778"/>
                <a:gd name="connsiteY344" fmla="*/ 764365 h 1310342"/>
                <a:gd name="connsiteX345" fmla="*/ 452458 w 1314778"/>
                <a:gd name="connsiteY345" fmla="*/ 829882 h 1310342"/>
                <a:gd name="connsiteX346" fmla="*/ 453773 w 1314778"/>
                <a:gd name="connsiteY346" fmla="*/ 873563 h 1310342"/>
                <a:gd name="connsiteX347" fmla="*/ 455087 w 1314778"/>
                <a:gd name="connsiteY347" fmla="*/ 698848 h 1310342"/>
                <a:gd name="connsiteX348" fmla="*/ 456402 w 1314778"/>
                <a:gd name="connsiteY348" fmla="*/ 677012 h 1310342"/>
                <a:gd name="connsiteX349" fmla="*/ 457716 w 1314778"/>
                <a:gd name="connsiteY349" fmla="*/ 677012 h 1310342"/>
                <a:gd name="connsiteX350" fmla="*/ 459031 w 1314778"/>
                <a:gd name="connsiteY350" fmla="*/ 633331 h 1310342"/>
                <a:gd name="connsiteX351" fmla="*/ 460345 w 1314778"/>
                <a:gd name="connsiteY351" fmla="*/ 611495 h 1310342"/>
                <a:gd name="connsiteX352" fmla="*/ 461618 w 1314778"/>
                <a:gd name="connsiteY352" fmla="*/ 786205 h 1310342"/>
                <a:gd name="connsiteX353" fmla="*/ 462933 w 1314778"/>
                <a:gd name="connsiteY353" fmla="*/ 589654 h 1310342"/>
                <a:gd name="connsiteX354" fmla="*/ 464247 w 1314778"/>
                <a:gd name="connsiteY354" fmla="*/ 873563 h 1310342"/>
                <a:gd name="connsiteX355" fmla="*/ 465562 w 1314778"/>
                <a:gd name="connsiteY355" fmla="*/ 567814 h 1310342"/>
                <a:gd name="connsiteX356" fmla="*/ 466876 w 1314778"/>
                <a:gd name="connsiteY356" fmla="*/ 720688 h 1310342"/>
                <a:gd name="connsiteX357" fmla="*/ 468191 w 1314778"/>
                <a:gd name="connsiteY357" fmla="*/ 589654 h 1310342"/>
                <a:gd name="connsiteX358" fmla="*/ 469505 w 1314778"/>
                <a:gd name="connsiteY358" fmla="*/ 742529 h 1310342"/>
                <a:gd name="connsiteX359" fmla="*/ 470820 w 1314778"/>
                <a:gd name="connsiteY359" fmla="*/ 611495 h 1310342"/>
                <a:gd name="connsiteX360" fmla="*/ 472134 w 1314778"/>
                <a:gd name="connsiteY360" fmla="*/ 786205 h 1310342"/>
                <a:gd name="connsiteX361" fmla="*/ 473449 w 1314778"/>
                <a:gd name="connsiteY361" fmla="*/ 589654 h 1310342"/>
                <a:gd name="connsiteX362" fmla="*/ 474763 w 1314778"/>
                <a:gd name="connsiteY362" fmla="*/ 677012 h 1310342"/>
                <a:gd name="connsiteX363" fmla="*/ 476077 w 1314778"/>
                <a:gd name="connsiteY363" fmla="*/ 589654 h 1310342"/>
                <a:gd name="connsiteX364" fmla="*/ 477392 w 1314778"/>
                <a:gd name="connsiteY364" fmla="*/ 677012 h 1310342"/>
                <a:gd name="connsiteX365" fmla="*/ 478706 w 1314778"/>
                <a:gd name="connsiteY365" fmla="*/ 633331 h 1310342"/>
                <a:gd name="connsiteX366" fmla="*/ 480021 w 1314778"/>
                <a:gd name="connsiteY366" fmla="*/ 567814 h 1310342"/>
                <a:gd name="connsiteX367" fmla="*/ 481294 w 1314778"/>
                <a:gd name="connsiteY367" fmla="*/ 677012 h 1310342"/>
                <a:gd name="connsiteX368" fmla="*/ 482609 w 1314778"/>
                <a:gd name="connsiteY368" fmla="*/ 764365 h 1310342"/>
                <a:gd name="connsiteX369" fmla="*/ 483923 w 1314778"/>
                <a:gd name="connsiteY369" fmla="*/ 742529 h 1310342"/>
                <a:gd name="connsiteX370" fmla="*/ 485237 w 1314778"/>
                <a:gd name="connsiteY370" fmla="*/ 764365 h 1310342"/>
                <a:gd name="connsiteX371" fmla="*/ 486552 w 1314778"/>
                <a:gd name="connsiteY371" fmla="*/ 567814 h 1310342"/>
                <a:gd name="connsiteX372" fmla="*/ 487866 w 1314778"/>
                <a:gd name="connsiteY372" fmla="*/ 589654 h 1310342"/>
                <a:gd name="connsiteX373" fmla="*/ 489181 w 1314778"/>
                <a:gd name="connsiteY373" fmla="*/ 677012 h 1310342"/>
                <a:gd name="connsiteX374" fmla="*/ 490495 w 1314778"/>
                <a:gd name="connsiteY374" fmla="*/ 633331 h 1310342"/>
                <a:gd name="connsiteX375" fmla="*/ 491810 w 1314778"/>
                <a:gd name="connsiteY375" fmla="*/ 720688 h 1310342"/>
                <a:gd name="connsiteX376" fmla="*/ 493124 w 1314778"/>
                <a:gd name="connsiteY376" fmla="*/ 720688 h 1310342"/>
                <a:gd name="connsiteX377" fmla="*/ 494439 w 1314778"/>
                <a:gd name="connsiteY377" fmla="*/ 655171 h 1310342"/>
                <a:gd name="connsiteX378" fmla="*/ 495753 w 1314778"/>
                <a:gd name="connsiteY378" fmla="*/ 742529 h 1310342"/>
                <a:gd name="connsiteX379" fmla="*/ 497068 w 1314778"/>
                <a:gd name="connsiteY379" fmla="*/ 633331 h 1310342"/>
                <a:gd name="connsiteX380" fmla="*/ 498382 w 1314778"/>
                <a:gd name="connsiteY380" fmla="*/ 655171 h 1310342"/>
                <a:gd name="connsiteX381" fmla="*/ 499696 w 1314778"/>
                <a:gd name="connsiteY381" fmla="*/ 720688 h 1310342"/>
                <a:gd name="connsiteX382" fmla="*/ 500970 w 1314778"/>
                <a:gd name="connsiteY382" fmla="*/ 611495 h 1310342"/>
                <a:gd name="connsiteX383" fmla="*/ 502284 w 1314778"/>
                <a:gd name="connsiteY383" fmla="*/ 458620 h 1310342"/>
                <a:gd name="connsiteX384" fmla="*/ 503599 w 1314778"/>
                <a:gd name="connsiteY384" fmla="*/ 677012 h 1310342"/>
                <a:gd name="connsiteX385" fmla="*/ 504913 w 1314778"/>
                <a:gd name="connsiteY385" fmla="*/ 742529 h 1310342"/>
                <a:gd name="connsiteX386" fmla="*/ 506228 w 1314778"/>
                <a:gd name="connsiteY386" fmla="*/ 502297 h 1310342"/>
                <a:gd name="connsiteX387" fmla="*/ 507542 w 1314778"/>
                <a:gd name="connsiteY387" fmla="*/ 633331 h 1310342"/>
                <a:gd name="connsiteX388" fmla="*/ 508856 w 1314778"/>
                <a:gd name="connsiteY388" fmla="*/ 698848 h 1310342"/>
                <a:gd name="connsiteX389" fmla="*/ 510171 w 1314778"/>
                <a:gd name="connsiteY389" fmla="*/ 436779 h 1310342"/>
                <a:gd name="connsiteX390" fmla="*/ 511485 w 1314778"/>
                <a:gd name="connsiteY390" fmla="*/ 698848 h 1310342"/>
                <a:gd name="connsiteX391" fmla="*/ 512800 w 1314778"/>
                <a:gd name="connsiteY391" fmla="*/ 218391 h 1310342"/>
                <a:gd name="connsiteX392" fmla="*/ 514114 w 1314778"/>
                <a:gd name="connsiteY392" fmla="*/ 655171 h 1310342"/>
                <a:gd name="connsiteX393" fmla="*/ 515429 w 1314778"/>
                <a:gd name="connsiteY393" fmla="*/ 458620 h 1310342"/>
                <a:gd name="connsiteX394" fmla="*/ 516743 w 1314778"/>
                <a:gd name="connsiteY394" fmla="*/ 742529 h 1310342"/>
                <a:gd name="connsiteX395" fmla="*/ 518058 w 1314778"/>
                <a:gd name="connsiteY395" fmla="*/ 808046 h 1310342"/>
                <a:gd name="connsiteX396" fmla="*/ 519372 w 1314778"/>
                <a:gd name="connsiteY396" fmla="*/ 458620 h 1310342"/>
                <a:gd name="connsiteX397" fmla="*/ 520645 w 1314778"/>
                <a:gd name="connsiteY397" fmla="*/ 633331 h 1310342"/>
                <a:gd name="connsiteX398" fmla="*/ 521960 w 1314778"/>
                <a:gd name="connsiteY398" fmla="*/ 589654 h 1310342"/>
                <a:gd name="connsiteX399" fmla="*/ 523274 w 1314778"/>
                <a:gd name="connsiteY399" fmla="*/ 786205 h 1310342"/>
                <a:gd name="connsiteX400" fmla="*/ 524589 w 1314778"/>
                <a:gd name="connsiteY400" fmla="*/ 720688 h 1310342"/>
                <a:gd name="connsiteX401" fmla="*/ 525903 w 1314778"/>
                <a:gd name="connsiteY401" fmla="*/ 545977 h 1310342"/>
                <a:gd name="connsiteX402" fmla="*/ 527218 w 1314778"/>
                <a:gd name="connsiteY402" fmla="*/ 742529 h 1310342"/>
                <a:gd name="connsiteX403" fmla="*/ 528532 w 1314778"/>
                <a:gd name="connsiteY403" fmla="*/ 698848 h 1310342"/>
                <a:gd name="connsiteX404" fmla="*/ 529847 w 1314778"/>
                <a:gd name="connsiteY404" fmla="*/ 873563 h 1310342"/>
                <a:gd name="connsiteX405" fmla="*/ 531161 w 1314778"/>
                <a:gd name="connsiteY405" fmla="*/ 611495 h 1310342"/>
                <a:gd name="connsiteX406" fmla="*/ 532476 w 1314778"/>
                <a:gd name="connsiteY406" fmla="*/ 677012 h 1310342"/>
                <a:gd name="connsiteX407" fmla="*/ 533790 w 1314778"/>
                <a:gd name="connsiteY407" fmla="*/ 567814 h 1310342"/>
                <a:gd name="connsiteX408" fmla="*/ 535104 w 1314778"/>
                <a:gd name="connsiteY408" fmla="*/ 589654 h 1310342"/>
                <a:gd name="connsiteX409" fmla="*/ 536419 w 1314778"/>
                <a:gd name="connsiteY409" fmla="*/ 502297 h 1310342"/>
                <a:gd name="connsiteX410" fmla="*/ 537733 w 1314778"/>
                <a:gd name="connsiteY410" fmla="*/ 677012 h 1310342"/>
                <a:gd name="connsiteX411" fmla="*/ 539048 w 1314778"/>
                <a:gd name="connsiteY411" fmla="*/ 698848 h 1310342"/>
                <a:gd name="connsiteX412" fmla="*/ 540321 w 1314778"/>
                <a:gd name="connsiteY412" fmla="*/ 720688 h 1310342"/>
                <a:gd name="connsiteX413" fmla="*/ 541636 w 1314778"/>
                <a:gd name="connsiteY413" fmla="*/ 873563 h 1310342"/>
                <a:gd name="connsiteX414" fmla="*/ 542950 w 1314778"/>
                <a:gd name="connsiteY414" fmla="*/ 677012 h 1310342"/>
                <a:gd name="connsiteX415" fmla="*/ 544264 w 1314778"/>
                <a:gd name="connsiteY415" fmla="*/ 742529 h 1310342"/>
                <a:gd name="connsiteX416" fmla="*/ 545579 w 1314778"/>
                <a:gd name="connsiteY416" fmla="*/ 655171 h 1310342"/>
                <a:gd name="connsiteX417" fmla="*/ 546893 w 1314778"/>
                <a:gd name="connsiteY417" fmla="*/ 458620 h 1310342"/>
                <a:gd name="connsiteX418" fmla="*/ 548208 w 1314778"/>
                <a:gd name="connsiteY418" fmla="*/ 655171 h 1310342"/>
                <a:gd name="connsiteX419" fmla="*/ 549522 w 1314778"/>
                <a:gd name="connsiteY419" fmla="*/ 786205 h 1310342"/>
                <a:gd name="connsiteX420" fmla="*/ 550837 w 1314778"/>
                <a:gd name="connsiteY420" fmla="*/ 655171 h 1310342"/>
                <a:gd name="connsiteX421" fmla="*/ 552151 w 1314778"/>
                <a:gd name="connsiteY421" fmla="*/ 742529 h 1310342"/>
                <a:gd name="connsiteX422" fmla="*/ 553466 w 1314778"/>
                <a:gd name="connsiteY422" fmla="*/ 742529 h 1310342"/>
                <a:gd name="connsiteX423" fmla="*/ 554780 w 1314778"/>
                <a:gd name="connsiteY423" fmla="*/ 742529 h 1310342"/>
                <a:gd name="connsiteX424" fmla="*/ 556095 w 1314778"/>
                <a:gd name="connsiteY424" fmla="*/ 677012 h 1310342"/>
                <a:gd name="connsiteX425" fmla="*/ 557409 w 1314778"/>
                <a:gd name="connsiteY425" fmla="*/ 611495 h 1310342"/>
                <a:gd name="connsiteX426" fmla="*/ 558724 w 1314778"/>
                <a:gd name="connsiteY426" fmla="*/ 851723 h 1310342"/>
                <a:gd name="connsiteX427" fmla="*/ 559997 w 1314778"/>
                <a:gd name="connsiteY427" fmla="*/ 786205 h 1310342"/>
                <a:gd name="connsiteX428" fmla="*/ 561311 w 1314778"/>
                <a:gd name="connsiteY428" fmla="*/ 720688 h 1310342"/>
                <a:gd name="connsiteX429" fmla="*/ 562626 w 1314778"/>
                <a:gd name="connsiteY429" fmla="*/ 917240 h 1310342"/>
                <a:gd name="connsiteX430" fmla="*/ 563940 w 1314778"/>
                <a:gd name="connsiteY430" fmla="*/ 698848 h 1310342"/>
                <a:gd name="connsiteX431" fmla="*/ 565255 w 1314778"/>
                <a:gd name="connsiteY431" fmla="*/ 655171 h 1310342"/>
                <a:gd name="connsiteX432" fmla="*/ 566569 w 1314778"/>
                <a:gd name="connsiteY432" fmla="*/ 764365 h 1310342"/>
                <a:gd name="connsiteX433" fmla="*/ 567884 w 1314778"/>
                <a:gd name="connsiteY433" fmla="*/ 698848 h 1310342"/>
                <a:gd name="connsiteX434" fmla="*/ 569198 w 1314778"/>
                <a:gd name="connsiteY434" fmla="*/ 677012 h 1310342"/>
                <a:gd name="connsiteX435" fmla="*/ 570512 w 1314778"/>
                <a:gd name="connsiteY435" fmla="*/ 677012 h 1310342"/>
                <a:gd name="connsiteX436" fmla="*/ 571827 w 1314778"/>
                <a:gd name="connsiteY436" fmla="*/ 436779 h 1310342"/>
                <a:gd name="connsiteX437" fmla="*/ 573141 w 1314778"/>
                <a:gd name="connsiteY437" fmla="*/ 764365 h 1310342"/>
                <a:gd name="connsiteX438" fmla="*/ 574456 w 1314778"/>
                <a:gd name="connsiteY438" fmla="*/ 677012 h 1310342"/>
                <a:gd name="connsiteX439" fmla="*/ 575770 w 1314778"/>
                <a:gd name="connsiteY439" fmla="*/ 982757 h 1310342"/>
                <a:gd name="connsiteX440" fmla="*/ 577085 w 1314778"/>
                <a:gd name="connsiteY440" fmla="*/ 960916 h 1310342"/>
                <a:gd name="connsiteX441" fmla="*/ 578399 w 1314778"/>
                <a:gd name="connsiteY441" fmla="*/ 808046 h 1310342"/>
                <a:gd name="connsiteX442" fmla="*/ 579672 w 1314778"/>
                <a:gd name="connsiteY442" fmla="*/ 677012 h 1310342"/>
                <a:gd name="connsiteX443" fmla="*/ 580987 w 1314778"/>
                <a:gd name="connsiteY443" fmla="*/ 786205 h 1310342"/>
                <a:gd name="connsiteX444" fmla="*/ 582301 w 1314778"/>
                <a:gd name="connsiteY444" fmla="*/ 589654 h 1310342"/>
                <a:gd name="connsiteX445" fmla="*/ 583616 w 1314778"/>
                <a:gd name="connsiteY445" fmla="*/ 786205 h 1310342"/>
                <a:gd name="connsiteX446" fmla="*/ 584930 w 1314778"/>
                <a:gd name="connsiteY446" fmla="*/ 655171 h 1310342"/>
                <a:gd name="connsiteX447" fmla="*/ 586245 w 1314778"/>
                <a:gd name="connsiteY447" fmla="*/ 677012 h 1310342"/>
                <a:gd name="connsiteX448" fmla="*/ 587559 w 1314778"/>
                <a:gd name="connsiteY448" fmla="*/ 742529 h 1310342"/>
                <a:gd name="connsiteX449" fmla="*/ 588874 w 1314778"/>
                <a:gd name="connsiteY449" fmla="*/ 786205 h 1310342"/>
                <a:gd name="connsiteX450" fmla="*/ 590188 w 1314778"/>
                <a:gd name="connsiteY450" fmla="*/ 764365 h 1310342"/>
                <a:gd name="connsiteX451" fmla="*/ 591503 w 1314778"/>
                <a:gd name="connsiteY451" fmla="*/ 786205 h 1310342"/>
                <a:gd name="connsiteX452" fmla="*/ 592817 w 1314778"/>
                <a:gd name="connsiteY452" fmla="*/ 808046 h 1310342"/>
                <a:gd name="connsiteX453" fmla="*/ 594131 w 1314778"/>
                <a:gd name="connsiteY453" fmla="*/ 742529 h 1310342"/>
                <a:gd name="connsiteX454" fmla="*/ 595446 w 1314778"/>
                <a:gd name="connsiteY454" fmla="*/ 786205 h 1310342"/>
                <a:gd name="connsiteX455" fmla="*/ 596760 w 1314778"/>
                <a:gd name="connsiteY455" fmla="*/ 524137 h 1310342"/>
                <a:gd name="connsiteX456" fmla="*/ 598075 w 1314778"/>
                <a:gd name="connsiteY456" fmla="*/ 611495 h 1310342"/>
                <a:gd name="connsiteX457" fmla="*/ 599348 w 1314778"/>
                <a:gd name="connsiteY457" fmla="*/ 633331 h 1310342"/>
                <a:gd name="connsiteX458" fmla="*/ 600663 w 1314778"/>
                <a:gd name="connsiteY458" fmla="*/ 677012 h 1310342"/>
                <a:gd name="connsiteX459" fmla="*/ 601977 w 1314778"/>
                <a:gd name="connsiteY459" fmla="*/ 895399 h 1310342"/>
                <a:gd name="connsiteX460" fmla="*/ 603291 w 1314778"/>
                <a:gd name="connsiteY460" fmla="*/ 742529 h 1310342"/>
                <a:gd name="connsiteX461" fmla="*/ 604606 w 1314778"/>
                <a:gd name="connsiteY461" fmla="*/ 786205 h 1310342"/>
                <a:gd name="connsiteX462" fmla="*/ 605920 w 1314778"/>
                <a:gd name="connsiteY462" fmla="*/ 720688 h 1310342"/>
                <a:gd name="connsiteX463" fmla="*/ 607235 w 1314778"/>
                <a:gd name="connsiteY463" fmla="*/ 611495 h 1310342"/>
                <a:gd name="connsiteX464" fmla="*/ 608549 w 1314778"/>
                <a:gd name="connsiteY464" fmla="*/ 742529 h 1310342"/>
                <a:gd name="connsiteX465" fmla="*/ 609864 w 1314778"/>
                <a:gd name="connsiteY465" fmla="*/ 917240 h 1310342"/>
                <a:gd name="connsiteX466" fmla="*/ 611178 w 1314778"/>
                <a:gd name="connsiteY466" fmla="*/ 1113791 h 1310342"/>
                <a:gd name="connsiteX467" fmla="*/ 612493 w 1314778"/>
                <a:gd name="connsiteY467" fmla="*/ 764365 h 1310342"/>
                <a:gd name="connsiteX468" fmla="*/ 613807 w 1314778"/>
                <a:gd name="connsiteY468" fmla="*/ 720688 h 1310342"/>
                <a:gd name="connsiteX469" fmla="*/ 615122 w 1314778"/>
                <a:gd name="connsiteY469" fmla="*/ 524137 h 1310342"/>
                <a:gd name="connsiteX470" fmla="*/ 616436 w 1314778"/>
                <a:gd name="connsiteY470" fmla="*/ 720688 h 1310342"/>
                <a:gd name="connsiteX471" fmla="*/ 617751 w 1314778"/>
                <a:gd name="connsiteY471" fmla="*/ 939080 h 1310342"/>
                <a:gd name="connsiteX472" fmla="*/ 619024 w 1314778"/>
                <a:gd name="connsiteY472" fmla="*/ 589654 h 1310342"/>
                <a:gd name="connsiteX473" fmla="*/ 620338 w 1314778"/>
                <a:gd name="connsiteY473" fmla="*/ 808046 h 1310342"/>
                <a:gd name="connsiteX474" fmla="*/ 621653 w 1314778"/>
                <a:gd name="connsiteY474" fmla="*/ 633331 h 1310342"/>
                <a:gd name="connsiteX475" fmla="*/ 622967 w 1314778"/>
                <a:gd name="connsiteY475" fmla="*/ 742529 h 1310342"/>
                <a:gd name="connsiteX476" fmla="*/ 624282 w 1314778"/>
                <a:gd name="connsiteY476" fmla="*/ 786205 h 1310342"/>
                <a:gd name="connsiteX477" fmla="*/ 625596 w 1314778"/>
                <a:gd name="connsiteY477" fmla="*/ 633331 h 1310342"/>
                <a:gd name="connsiteX478" fmla="*/ 626911 w 1314778"/>
                <a:gd name="connsiteY478" fmla="*/ 895399 h 1310342"/>
                <a:gd name="connsiteX479" fmla="*/ 628225 w 1314778"/>
                <a:gd name="connsiteY479" fmla="*/ 764365 h 1310342"/>
                <a:gd name="connsiteX480" fmla="*/ 629539 w 1314778"/>
                <a:gd name="connsiteY480" fmla="*/ 414943 h 1310342"/>
                <a:gd name="connsiteX481" fmla="*/ 630854 w 1314778"/>
                <a:gd name="connsiteY481" fmla="*/ 764365 h 1310342"/>
                <a:gd name="connsiteX482" fmla="*/ 632168 w 1314778"/>
                <a:gd name="connsiteY482" fmla="*/ 720688 h 1310342"/>
                <a:gd name="connsiteX483" fmla="*/ 633483 w 1314778"/>
                <a:gd name="connsiteY483" fmla="*/ 742529 h 1310342"/>
                <a:gd name="connsiteX484" fmla="*/ 634797 w 1314778"/>
                <a:gd name="connsiteY484" fmla="*/ 545977 h 1310342"/>
                <a:gd name="connsiteX485" fmla="*/ 636112 w 1314778"/>
                <a:gd name="connsiteY485" fmla="*/ 873563 h 1310342"/>
                <a:gd name="connsiteX486" fmla="*/ 637426 w 1314778"/>
                <a:gd name="connsiteY486" fmla="*/ 567814 h 1310342"/>
                <a:gd name="connsiteX487" fmla="*/ 638699 w 1314778"/>
                <a:gd name="connsiteY487" fmla="*/ 589654 h 1310342"/>
                <a:gd name="connsiteX488" fmla="*/ 640014 w 1314778"/>
                <a:gd name="connsiteY488" fmla="*/ 655171 h 1310342"/>
                <a:gd name="connsiteX489" fmla="*/ 641328 w 1314778"/>
                <a:gd name="connsiteY489" fmla="*/ 655171 h 1310342"/>
                <a:gd name="connsiteX490" fmla="*/ 642643 w 1314778"/>
                <a:gd name="connsiteY490" fmla="*/ 720688 h 1310342"/>
                <a:gd name="connsiteX491" fmla="*/ 643957 w 1314778"/>
                <a:gd name="connsiteY491" fmla="*/ 524137 h 1310342"/>
                <a:gd name="connsiteX492" fmla="*/ 645272 w 1314778"/>
                <a:gd name="connsiteY492" fmla="*/ 742529 h 1310342"/>
                <a:gd name="connsiteX493" fmla="*/ 646586 w 1314778"/>
                <a:gd name="connsiteY493" fmla="*/ 786205 h 1310342"/>
                <a:gd name="connsiteX494" fmla="*/ 647901 w 1314778"/>
                <a:gd name="connsiteY494" fmla="*/ 633331 h 1310342"/>
                <a:gd name="connsiteX495" fmla="*/ 649215 w 1314778"/>
                <a:gd name="connsiteY495" fmla="*/ 742529 h 1310342"/>
                <a:gd name="connsiteX496" fmla="*/ 650530 w 1314778"/>
                <a:gd name="connsiteY496" fmla="*/ 698848 h 1310342"/>
                <a:gd name="connsiteX497" fmla="*/ 651844 w 1314778"/>
                <a:gd name="connsiteY497" fmla="*/ 829882 h 1310342"/>
                <a:gd name="connsiteX498" fmla="*/ 653158 w 1314778"/>
                <a:gd name="connsiteY498" fmla="*/ 545977 h 1310342"/>
                <a:gd name="connsiteX499" fmla="*/ 654473 w 1314778"/>
                <a:gd name="connsiteY499" fmla="*/ 808046 h 1310342"/>
                <a:gd name="connsiteX500" fmla="*/ 655787 w 1314778"/>
                <a:gd name="connsiteY500" fmla="*/ 720688 h 1310342"/>
                <a:gd name="connsiteX501" fmla="*/ 657102 w 1314778"/>
                <a:gd name="connsiteY501" fmla="*/ 524137 h 1310342"/>
                <a:gd name="connsiteX502" fmla="*/ 658375 w 1314778"/>
                <a:gd name="connsiteY502" fmla="*/ 677012 h 1310342"/>
                <a:gd name="connsiteX503" fmla="*/ 659690 w 1314778"/>
                <a:gd name="connsiteY503" fmla="*/ 742529 h 1310342"/>
                <a:gd name="connsiteX504" fmla="*/ 661004 w 1314778"/>
                <a:gd name="connsiteY504" fmla="*/ 633331 h 1310342"/>
                <a:gd name="connsiteX505" fmla="*/ 662318 w 1314778"/>
                <a:gd name="connsiteY505" fmla="*/ 742529 h 1310342"/>
                <a:gd name="connsiteX506" fmla="*/ 663633 w 1314778"/>
                <a:gd name="connsiteY506" fmla="*/ 633331 h 1310342"/>
                <a:gd name="connsiteX507" fmla="*/ 664947 w 1314778"/>
                <a:gd name="connsiteY507" fmla="*/ 436779 h 1310342"/>
                <a:gd name="connsiteX508" fmla="*/ 666262 w 1314778"/>
                <a:gd name="connsiteY508" fmla="*/ 611495 h 1310342"/>
                <a:gd name="connsiteX509" fmla="*/ 667576 w 1314778"/>
                <a:gd name="connsiteY509" fmla="*/ 655171 h 1310342"/>
                <a:gd name="connsiteX510" fmla="*/ 668891 w 1314778"/>
                <a:gd name="connsiteY510" fmla="*/ 720688 h 1310342"/>
                <a:gd name="connsiteX511" fmla="*/ 670205 w 1314778"/>
                <a:gd name="connsiteY511" fmla="*/ 786205 h 1310342"/>
                <a:gd name="connsiteX512" fmla="*/ 671520 w 1314778"/>
                <a:gd name="connsiteY512" fmla="*/ 808046 h 1310342"/>
                <a:gd name="connsiteX513" fmla="*/ 672834 w 1314778"/>
                <a:gd name="connsiteY513" fmla="*/ 655171 h 1310342"/>
                <a:gd name="connsiteX514" fmla="*/ 674149 w 1314778"/>
                <a:gd name="connsiteY514" fmla="*/ 829882 h 1310342"/>
                <a:gd name="connsiteX515" fmla="*/ 675463 w 1314778"/>
                <a:gd name="connsiteY515" fmla="*/ 655171 h 1310342"/>
                <a:gd name="connsiteX516" fmla="*/ 676778 w 1314778"/>
                <a:gd name="connsiteY516" fmla="*/ 611495 h 1310342"/>
                <a:gd name="connsiteX517" fmla="*/ 678092 w 1314778"/>
                <a:gd name="connsiteY517" fmla="*/ 655171 h 1310342"/>
                <a:gd name="connsiteX518" fmla="*/ 679365 w 1314778"/>
                <a:gd name="connsiteY518" fmla="*/ 327586 h 1310342"/>
                <a:gd name="connsiteX519" fmla="*/ 680680 w 1314778"/>
                <a:gd name="connsiteY519" fmla="*/ 545977 h 1310342"/>
                <a:gd name="connsiteX520" fmla="*/ 681994 w 1314778"/>
                <a:gd name="connsiteY520" fmla="*/ 567814 h 1310342"/>
                <a:gd name="connsiteX521" fmla="*/ 683309 w 1314778"/>
                <a:gd name="connsiteY521" fmla="*/ 567814 h 1310342"/>
                <a:gd name="connsiteX522" fmla="*/ 684623 w 1314778"/>
                <a:gd name="connsiteY522" fmla="*/ 589654 h 1310342"/>
                <a:gd name="connsiteX523" fmla="*/ 685938 w 1314778"/>
                <a:gd name="connsiteY523" fmla="*/ 458620 h 1310342"/>
                <a:gd name="connsiteX524" fmla="*/ 687252 w 1314778"/>
                <a:gd name="connsiteY524" fmla="*/ 655171 h 1310342"/>
                <a:gd name="connsiteX525" fmla="*/ 688566 w 1314778"/>
                <a:gd name="connsiteY525" fmla="*/ 589654 h 1310342"/>
                <a:gd name="connsiteX526" fmla="*/ 689881 w 1314778"/>
                <a:gd name="connsiteY526" fmla="*/ 545977 h 1310342"/>
                <a:gd name="connsiteX527" fmla="*/ 691195 w 1314778"/>
                <a:gd name="connsiteY527" fmla="*/ 611495 h 1310342"/>
                <a:gd name="connsiteX528" fmla="*/ 692510 w 1314778"/>
                <a:gd name="connsiteY528" fmla="*/ 349426 h 1310342"/>
                <a:gd name="connsiteX529" fmla="*/ 693824 w 1314778"/>
                <a:gd name="connsiteY529" fmla="*/ 305746 h 1310342"/>
                <a:gd name="connsiteX530" fmla="*/ 695139 w 1314778"/>
                <a:gd name="connsiteY530" fmla="*/ 414943 h 1310342"/>
                <a:gd name="connsiteX531" fmla="*/ 696453 w 1314778"/>
                <a:gd name="connsiteY531" fmla="*/ 436779 h 1310342"/>
                <a:gd name="connsiteX532" fmla="*/ 697768 w 1314778"/>
                <a:gd name="connsiteY532" fmla="*/ 283908 h 1310342"/>
                <a:gd name="connsiteX533" fmla="*/ 699041 w 1314778"/>
                <a:gd name="connsiteY533" fmla="*/ 480460 h 1310342"/>
                <a:gd name="connsiteX534" fmla="*/ 700355 w 1314778"/>
                <a:gd name="connsiteY534" fmla="*/ 589654 h 1310342"/>
                <a:gd name="connsiteX535" fmla="*/ 701670 w 1314778"/>
                <a:gd name="connsiteY535" fmla="*/ 633331 h 1310342"/>
                <a:gd name="connsiteX536" fmla="*/ 702984 w 1314778"/>
                <a:gd name="connsiteY536" fmla="*/ 589654 h 1310342"/>
                <a:gd name="connsiteX537" fmla="*/ 704299 w 1314778"/>
                <a:gd name="connsiteY537" fmla="*/ 655171 h 1310342"/>
                <a:gd name="connsiteX538" fmla="*/ 705613 w 1314778"/>
                <a:gd name="connsiteY538" fmla="*/ 393103 h 1310342"/>
                <a:gd name="connsiteX539" fmla="*/ 706928 w 1314778"/>
                <a:gd name="connsiteY539" fmla="*/ 545977 h 1310342"/>
                <a:gd name="connsiteX540" fmla="*/ 708242 w 1314778"/>
                <a:gd name="connsiteY540" fmla="*/ 545977 h 1310342"/>
                <a:gd name="connsiteX541" fmla="*/ 709557 w 1314778"/>
                <a:gd name="connsiteY541" fmla="*/ 611495 h 1310342"/>
                <a:gd name="connsiteX542" fmla="*/ 710871 w 1314778"/>
                <a:gd name="connsiteY542" fmla="*/ 414943 h 1310342"/>
                <a:gd name="connsiteX543" fmla="*/ 712185 w 1314778"/>
                <a:gd name="connsiteY543" fmla="*/ 545977 h 1310342"/>
                <a:gd name="connsiteX544" fmla="*/ 713500 w 1314778"/>
                <a:gd name="connsiteY544" fmla="*/ 305746 h 1310342"/>
                <a:gd name="connsiteX545" fmla="*/ 714814 w 1314778"/>
                <a:gd name="connsiteY545" fmla="*/ 218391 h 1310342"/>
                <a:gd name="connsiteX546" fmla="*/ 716129 w 1314778"/>
                <a:gd name="connsiteY546" fmla="*/ 87356 h 1310342"/>
                <a:gd name="connsiteX547" fmla="*/ 717443 w 1314778"/>
                <a:gd name="connsiteY547" fmla="*/ 480460 h 1310342"/>
                <a:gd name="connsiteX548" fmla="*/ 718717 w 1314778"/>
                <a:gd name="connsiteY548" fmla="*/ 458620 h 1310342"/>
                <a:gd name="connsiteX549" fmla="*/ 720031 w 1314778"/>
                <a:gd name="connsiteY549" fmla="*/ 655171 h 1310342"/>
                <a:gd name="connsiteX550" fmla="*/ 721345 w 1314778"/>
                <a:gd name="connsiteY550" fmla="*/ 611495 h 1310342"/>
                <a:gd name="connsiteX551" fmla="*/ 722660 w 1314778"/>
                <a:gd name="connsiteY551" fmla="*/ 589654 h 1310342"/>
                <a:gd name="connsiteX552" fmla="*/ 723974 w 1314778"/>
                <a:gd name="connsiteY552" fmla="*/ 349426 h 1310342"/>
                <a:gd name="connsiteX553" fmla="*/ 725289 w 1314778"/>
                <a:gd name="connsiteY553" fmla="*/ 633331 h 1310342"/>
                <a:gd name="connsiteX554" fmla="*/ 726603 w 1314778"/>
                <a:gd name="connsiteY554" fmla="*/ 677012 h 1310342"/>
                <a:gd name="connsiteX555" fmla="*/ 727918 w 1314778"/>
                <a:gd name="connsiteY555" fmla="*/ 393103 h 1310342"/>
                <a:gd name="connsiteX556" fmla="*/ 729232 w 1314778"/>
                <a:gd name="connsiteY556" fmla="*/ 327586 h 1310342"/>
                <a:gd name="connsiteX557" fmla="*/ 730547 w 1314778"/>
                <a:gd name="connsiteY557" fmla="*/ 502297 h 1310342"/>
                <a:gd name="connsiteX558" fmla="*/ 731861 w 1314778"/>
                <a:gd name="connsiteY558" fmla="*/ 545977 h 1310342"/>
                <a:gd name="connsiteX559" fmla="*/ 733176 w 1314778"/>
                <a:gd name="connsiteY559" fmla="*/ 589654 h 1310342"/>
                <a:gd name="connsiteX560" fmla="*/ 734490 w 1314778"/>
                <a:gd name="connsiteY560" fmla="*/ 545977 h 1310342"/>
                <a:gd name="connsiteX561" fmla="*/ 735805 w 1314778"/>
                <a:gd name="connsiteY561" fmla="*/ 589654 h 1310342"/>
                <a:gd name="connsiteX562" fmla="*/ 737119 w 1314778"/>
                <a:gd name="connsiteY562" fmla="*/ 436779 h 1310342"/>
                <a:gd name="connsiteX563" fmla="*/ 738392 w 1314778"/>
                <a:gd name="connsiteY563" fmla="*/ 196551 h 1310342"/>
                <a:gd name="connsiteX564" fmla="*/ 739707 w 1314778"/>
                <a:gd name="connsiteY564" fmla="*/ 480460 h 1310342"/>
                <a:gd name="connsiteX565" fmla="*/ 741021 w 1314778"/>
                <a:gd name="connsiteY565" fmla="*/ 589654 h 1310342"/>
                <a:gd name="connsiteX566" fmla="*/ 742336 w 1314778"/>
                <a:gd name="connsiteY566" fmla="*/ 414943 h 1310342"/>
                <a:gd name="connsiteX567" fmla="*/ 743650 w 1314778"/>
                <a:gd name="connsiteY567" fmla="*/ 371262 h 1310342"/>
                <a:gd name="connsiteX568" fmla="*/ 744965 w 1314778"/>
                <a:gd name="connsiteY568" fmla="*/ 502297 h 1310342"/>
                <a:gd name="connsiteX569" fmla="*/ 746279 w 1314778"/>
                <a:gd name="connsiteY569" fmla="*/ 393103 h 1310342"/>
                <a:gd name="connsiteX570" fmla="*/ 747593 w 1314778"/>
                <a:gd name="connsiteY570" fmla="*/ 414943 h 1310342"/>
                <a:gd name="connsiteX571" fmla="*/ 748908 w 1314778"/>
                <a:gd name="connsiteY571" fmla="*/ 196551 h 1310342"/>
                <a:gd name="connsiteX572" fmla="*/ 750222 w 1314778"/>
                <a:gd name="connsiteY572" fmla="*/ 502297 h 1310342"/>
                <a:gd name="connsiteX573" fmla="*/ 751537 w 1314778"/>
                <a:gd name="connsiteY573" fmla="*/ 611495 h 1310342"/>
                <a:gd name="connsiteX574" fmla="*/ 752851 w 1314778"/>
                <a:gd name="connsiteY574" fmla="*/ 152873 h 1310342"/>
                <a:gd name="connsiteX575" fmla="*/ 754166 w 1314778"/>
                <a:gd name="connsiteY575" fmla="*/ 349426 h 1310342"/>
                <a:gd name="connsiteX576" fmla="*/ 755480 w 1314778"/>
                <a:gd name="connsiteY576" fmla="*/ 633331 h 1310342"/>
                <a:gd name="connsiteX577" fmla="*/ 756795 w 1314778"/>
                <a:gd name="connsiteY577" fmla="*/ 349426 h 1310342"/>
                <a:gd name="connsiteX578" fmla="*/ 758068 w 1314778"/>
                <a:gd name="connsiteY578" fmla="*/ 414943 h 1310342"/>
                <a:gd name="connsiteX579" fmla="*/ 759382 w 1314778"/>
                <a:gd name="connsiteY579" fmla="*/ 240229 h 1310342"/>
                <a:gd name="connsiteX580" fmla="*/ 760697 w 1314778"/>
                <a:gd name="connsiteY580" fmla="*/ 458620 h 1310342"/>
                <a:gd name="connsiteX581" fmla="*/ 762011 w 1314778"/>
                <a:gd name="connsiteY581" fmla="*/ 480460 h 1310342"/>
                <a:gd name="connsiteX582" fmla="*/ 763326 w 1314778"/>
                <a:gd name="connsiteY582" fmla="*/ 567814 h 1310342"/>
                <a:gd name="connsiteX583" fmla="*/ 764640 w 1314778"/>
                <a:gd name="connsiteY583" fmla="*/ 371262 h 1310342"/>
                <a:gd name="connsiteX584" fmla="*/ 765955 w 1314778"/>
                <a:gd name="connsiteY584" fmla="*/ 458620 h 1310342"/>
                <a:gd name="connsiteX585" fmla="*/ 767269 w 1314778"/>
                <a:gd name="connsiteY585" fmla="*/ 0 h 1310342"/>
                <a:gd name="connsiteX586" fmla="*/ 768584 w 1314778"/>
                <a:gd name="connsiteY586" fmla="*/ 480460 h 1310342"/>
                <a:gd name="connsiteX587" fmla="*/ 769898 w 1314778"/>
                <a:gd name="connsiteY587" fmla="*/ 436779 h 1310342"/>
                <a:gd name="connsiteX588" fmla="*/ 771212 w 1314778"/>
                <a:gd name="connsiteY588" fmla="*/ 545977 h 1310342"/>
                <a:gd name="connsiteX589" fmla="*/ 772527 w 1314778"/>
                <a:gd name="connsiteY589" fmla="*/ 414943 h 1310342"/>
                <a:gd name="connsiteX590" fmla="*/ 773841 w 1314778"/>
                <a:gd name="connsiteY590" fmla="*/ 458620 h 1310342"/>
                <a:gd name="connsiteX591" fmla="*/ 775156 w 1314778"/>
                <a:gd name="connsiteY591" fmla="*/ 349426 h 1310342"/>
                <a:gd name="connsiteX592" fmla="*/ 776470 w 1314778"/>
                <a:gd name="connsiteY592" fmla="*/ 480460 h 1310342"/>
                <a:gd name="connsiteX593" fmla="*/ 777744 w 1314778"/>
                <a:gd name="connsiteY593" fmla="*/ 393103 h 1310342"/>
                <a:gd name="connsiteX594" fmla="*/ 779058 w 1314778"/>
                <a:gd name="connsiteY594" fmla="*/ 742529 h 1310342"/>
                <a:gd name="connsiteX595" fmla="*/ 780372 w 1314778"/>
                <a:gd name="connsiteY595" fmla="*/ 458620 h 1310342"/>
                <a:gd name="connsiteX596" fmla="*/ 781687 w 1314778"/>
                <a:gd name="connsiteY596" fmla="*/ 305746 h 1310342"/>
                <a:gd name="connsiteX597" fmla="*/ 783001 w 1314778"/>
                <a:gd name="connsiteY597" fmla="*/ 262068 h 1310342"/>
                <a:gd name="connsiteX598" fmla="*/ 784316 w 1314778"/>
                <a:gd name="connsiteY598" fmla="*/ 152873 h 1310342"/>
                <a:gd name="connsiteX599" fmla="*/ 785630 w 1314778"/>
                <a:gd name="connsiteY599" fmla="*/ 545977 h 1310342"/>
                <a:gd name="connsiteX600" fmla="*/ 786945 w 1314778"/>
                <a:gd name="connsiteY600" fmla="*/ 240229 h 1310342"/>
                <a:gd name="connsiteX601" fmla="*/ 788259 w 1314778"/>
                <a:gd name="connsiteY601" fmla="*/ 371262 h 1310342"/>
                <a:gd name="connsiteX602" fmla="*/ 789574 w 1314778"/>
                <a:gd name="connsiteY602" fmla="*/ 393103 h 1310342"/>
                <a:gd name="connsiteX603" fmla="*/ 790888 w 1314778"/>
                <a:gd name="connsiteY603" fmla="*/ 480460 h 1310342"/>
                <a:gd name="connsiteX604" fmla="*/ 792203 w 1314778"/>
                <a:gd name="connsiteY604" fmla="*/ 502297 h 1310342"/>
                <a:gd name="connsiteX605" fmla="*/ 793517 w 1314778"/>
                <a:gd name="connsiteY605" fmla="*/ 524137 h 1310342"/>
                <a:gd name="connsiteX606" fmla="*/ 794832 w 1314778"/>
                <a:gd name="connsiteY606" fmla="*/ 611495 h 1310342"/>
                <a:gd name="connsiteX607" fmla="*/ 796146 w 1314778"/>
                <a:gd name="connsiteY607" fmla="*/ 436779 h 1310342"/>
                <a:gd name="connsiteX608" fmla="*/ 797419 w 1314778"/>
                <a:gd name="connsiteY608" fmla="*/ 567814 h 1310342"/>
                <a:gd name="connsiteX609" fmla="*/ 798734 w 1314778"/>
                <a:gd name="connsiteY609" fmla="*/ 327586 h 1310342"/>
                <a:gd name="connsiteX610" fmla="*/ 800048 w 1314778"/>
                <a:gd name="connsiteY610" fmla="*/ 393103 h 1310342"/>
                <a:gd name="connsiteX611" fmla="*/ 801363 w 1314778"/>
                <a:gd name="connsiteY611" fmla="*/ 218391 h 1310342"/>
                <a:gd name="connsiteX612" fmla="*/ 802677 w 1314778"/>
                <a:gd name="connsiteY612" fmla="*/ 414943 h 1310342"/>
                <a:gd name="connsiteX613" fmla="*/ 803992 w 1314778"/>
                <a:gd name="connsiteY613" fmla="*/ 371262 h 1310342"/>
                <a:gd name="connsiteX614" fmla="*/ 805306 w 1314778"/>
                <a:gd name="connsiteY614" fmla="*/ 677012 h 1310342"/>
                <a:gd name="connsiteX615" fmla="*/ 806620 w 1314778"/>
                <a:gd name="connsiteY615" fmla="*/ 327586 h 1310342"/>
                <a:gd name="connsiteX616" fmla="*/ 807935 w 1314778"/>
                <a:gd name="connsiteY616" fmla="*/ 524137 h 1310342"/>
                <a:gd name="connsiteX617" fmla="*/ 809249 w 1314778"/>
                <a:gd name="connsiteY617" fmla="*/ 567814 h 1310342"/>
                <a:gd name="connsiteX618" fmla="*/ 810564 w 1314778"/>
                <a:gd name="connsiteY618" fmla="*/ 414943 h 1310342"/>
                <a:gd name="connsiteX619" fmla="*/ 811878 w 1314778"/>
                <a:gd name="connsiteY619" fmla="*/ 655171 h 1310342"/>
                <a:gd name="connsiteX620" fmla="*/ 813193 w 1314778"/>
                <a:gd name="connsiteY620" fmla="*/ 677012 h 1310342"/>
                <a:gd name="connsiteX621" fmla="*/ 814507 w 1314778"/>
                <a:gd name="connsiteY621" fmla="*/ 567814 h 1310342"/>
                <a:gd name="connsiteX622" fmla="*/ 815822 w 1314778"/>
                <a:gd name="connsiteY622" fmla="*/ 720688 h 1310342"/>
                <a:gd name="connsiteX623" fmla="*/ 817095 w 1314778"/>
                <a:gd name="connsiteY623" fmla="*/ 611495 h 1310342"/>
                <a:gd name="connsiteX624" fmla="*/ 818409 w 1314778"/>
                <a:gd name="connsiteY624" fmla="*/ 480460 h 1310342"/>
                <a:gd name="connsiteX625" fmla="*/ 819724 w 1314778"/>
                <a:gd name="connsiteY625" fmla="*/ 305746 h 1310342"/>
                <a:gd name="connsiteX626" fmla="*/ 821038 w 1314778"/>
                <a:gd name="connsiteY626" fmla="*/ 524137 h 1310342"/>
                <a:gd name="connsiteX627" fmla="*/ 822353 w 1314778"/>
                <a:gd name="connsiteY627" fmla="*/ 764365 h 1310342"/>
                <a:gd name="connsiteX628" fmla="*/ 823667 w 1314778"/>
                <a:gd name="connsiteY628" fmla="*/ 764365 h 1310342"/>
                <a:gd name="connsiteX629" fmla="*/ 824982 w 1314778"/>
                <a:gd name="connsiteY629" fmla="*/ 502297 h 1310342"/>
                <a:gd name="connsiteX630" fmla="*/ 826296 w 1314778"/>
                <a:gd name="connsiteY630" fmla="*/ 611495 h 1310342"/>
                <a:gd name="connsiteX631" fmla="*/ 827611 w 1314778"/>
                <a:gd name="connsiteY631" fmla="*/ 545977 h 1310342"/>
                <a:gd name="connsiteX632" fmla="*/ 828925 w 1314778"/>
                <a:gd name="connsiteY632" fmla="*/ 480460 h 1310342"/>
                <a:gd name="connsiteX633" fmla="*/ 830239 w 1314778"/>
                <a:gd name="connsiteY633" fmla="*/ 524137 h 1310342"/>
                <a:gd name="connsiteX634" fmla="*/ 831554 w 1314778"/>
                <a:gd name="connsiteY634" fmla="*/ 698848 h 1310342"/>
                <a:gd name="connsiteX635" fmla="*/ 832868 w 1314778"/>
                <a:gd name="connsiteY635" fmla="*/ 305746 h 1310342"/>
                <a:gd name="connsiteX636" fmla="*/ 834183 w 1314778"/>
                <a:gd name="connsiteY636" fmla="*/ 480460 h 1310342"/>
                <a:gd name="connsiteX637" fmla="*/ 835497 w 1314778"/>
                <a:gd name="connsiteY637" fmla="*/ 480460 h 1310342"/>
                <a:gd name="connsiteX638" fmla="*/ 836771 w 1314778"/>
                <a:gd name="connsiteY638" fmla="*/ 393103 h 1310342"/>
                <a:gd name="connsiteX639" fmla="*/ 838085 w 1314778"/>
                <a:gd name="connsiteY639" fmla="*/ 371262 h 1310342"/>
                <a:gd name="connsiteX640" fmla="*/ 839400 w 1314778"/>
                <a:gd name="connsiteY640" fmla="*/ 393103 h 1310342"/>
                <a:gd name="connsiteX641" fmla="*/ 840714 w 1314778"/>
                <a:gd name="connsiteY641" fmla="*/ 589654 h 1310342"/>
                <a:gd name="connsiteX642" fmla="*/ 842028 w 1314778"/>
                <a:gd name="connsiteY642" fmla="*/ 305746 h 1310342"/>
                <a:gd name="connsiteX643" fmla="*/ 843343 w 1314778"/>
                <a:gd name="connsiteY643" fmla="*/ 174712 h 1310342"/>
                <a:gd name="connsiteX644" fmla="*/ 844657 w 1314778"/>
                <a:gd name="connsiteY644" fmla="*/ 698848 h 1310342"/>
                <a:gd name="connsiteX645" fmla="*/ 845972 w 1314778"/>
                <a:gd name="connsiteY645" fmla="*/ 262068 h 1310342"/>
                <a:gd name="connsiteX646" fmla="*/ 847286 w 1314778"/>
                <a:gd name="connsiteY646" fmla="*/ 524137 h 1310342"/>
                <a:gd name="connsiteX647" fmla="*/ 848601 w 1314778"/>
                <a:gd name="connsiteY647" fmla="*/ 393103 h 1310342"/>
                <a:gd name="connsiteX648" fmla="*/ 849915 w 1314778"/>
                <a:gd name="connsiteY648" fmla="*/ 371262 h 1310342"/>
                <a:gd name="connsiteX649" fmla="*/ 851230 w 1314778"/>
                <a:gd name="connsiteY649" fmla="*/ 393103 h 1310342"/>
                <a:gd name="connsiteX650" fmla="*/ 852544 w 1314778"/>
                <a:gd name="connsiteY650" fmla="*/ 436779 h 1310342"/>
                <a:gd name="connsiteX651" fmla="*/ 853859 w 1314778"/>
                <a:gd name="connsiteY651" fmla="*/ 393103 h 1310342"/>
                <a:gd name="connsiteX652" fmla="*/ 855173 w 1314778"/>
                <a:gd name="connsiteY652" fmla="*/ 611495 h 1310342"/>
                <a:gd name="connsiteX653" fmla="*/ 856446 w 1314778"/>
                <a:gd name="connsiteY653" fmla="*/ 349426 h 1310342"/>
                <a:gd name="connsiteX654" fmla="*/ 857761 w 1314778"/>
                <a:gd name="connsiteY654" fmla="*/ 414943 h 1310342"/>
                <a:gd name="connsiteX655" fmla="*/ 859075 w 1314778"/>
                <a:gd name="connsiteY655" fmla="*/ 218391 h 1310342"/>
                <a:gd name="connsiteX656" fmla="*/ 860390 w 1314778"/>
                <a:gd name="connsiteY656" fmla="*/ 480460 h 1310342"/>
                <a:gd name="connsiteX657" fmla="*/ 861704 w 1314778"/>
                <a:gd name="connsiteY657" fmla="*/ 218391 h 1310342"/>
                <a:gd name="connsiteX658" fmla="*/ 863019 w 1314778"/>
                <a:gd name="connsiteY658" fmla="*/ 589654 h 1310342"/>
                <a:gd name="connsiteX659" fmla="*/ 864333 w 1314778"/>
                <a:gd name="connsiteY659" fmla="*/ 327586 h 1310342"/>
                <a:gd name="connsiteX660" fmla="*/ 865647 w 1314778"/>
                <a:gd name="connsiteY660" fmla="*/ 393103 h 1310342"/>
                <a:gd name="connsiteX661" fmla="*/ 866962 w 1314778"/>
                <a:gd name="connsiteY661" fmla="*/ 480460 h 1310342"/>
                <a:gd name="connsiteX662" fmla="*/ 868276 w 1314778"/>
                <a:gd name="connsiteY662" fmla="*/ 414943 h 1310342"/>
                <a:gd name="connsiteX663" fmla="*/ 869591 w 1314778"/>
                <a:gd name="connsiteY663" fmla="*/ 283908 h 1310342"/>
                <a:gd name="connsiteX664" fmla="*/ 870905 w 1314778"/>
                <a:gd name="connsiteY664" fmla="*/ 393103 h 1310342"/>
                <a:gd name="connsiteX665" fmla="*/ 872220 w 1314778"/>
                <a:gd name="connsiteY665" fmla="*/ 458620 h 1310342"/>
                <a:gd name="connsiteX666" fmla="*/ 873534 w 1314778"/>
                <a:gd name="connsiteY666" fmla="*/ 174712 h 1310342"/>
                <a:gd name="connsiteX667" fmla="*/ 874849 w 1314778"/>
                <a:gd name="connsiteY667" fmla="*/ 305746 h 1310342"/>
                <a:gd name="connsiteX668" fmla="*/ 876163 w 1314778"/>
                <a:gd name="connsiteY668" fmla="*/ 414943 h 1310342"/>
                <a:gd name="connsiteX669" fmla="*/ 877436 w 1314778"/>
                <a:gd name="connsiteY669" fmla="*/ 480460 h 1310342"/>
                <a:gd name="connsiteX670" fmla="*/ 878751 w 1314778"/>
                <a:gd name="connsiteY670" fmla="*/ 174712 h 1310342"/>
                <a:gd name="connsiteX671" fmla="*/ 880065 w 1314778"/>
                <a:gd name="connsiteY671" fmla="*/ 218391 h 1310342"/>
                <a:gd name="connsiteX672" fmla="*/ 881380 w 1314778"/>
                <a:gd name="connsiteY672" fmla="*/ 371262 h 1310342"/>
                <a:gd name="connsiteX673" fmla="*/ 882694 w 1314778"/>
                <a:gd name="connsiteY673" fmla="*/ 327586 h 1310342"/>
                <a:gd name="connsiteX674" fmla="*/ 884009 w 1314778"/>
                <a:gd name="connsiteY674" fmla="*/ 567814 h 1310342"/>
                <a:gd name="connsiteX675" fmla="*/ 885323 w 1314778"/>
                <a:gd name="connsiteY675" fmla="*/ 436779 h 1310342"/>
                <a:gd name="connsiteX676" fmla="*/ 886638 w 1314778"/>
                <a:gd name="connsiteY676" fmla="*/ 567814 h 1310342"/>
                <a:gd name="connsiteX677" fmla="*/ 887952 w 1314778"/>
                <a:gd name="connsiteY677" fmla="*/ 480460 h 1310342"/>
                <a:gd name="connsiteX678" fmla="*/ 889266 w 1314778"/>
                <a:gd name="connsiteY678" fmla="*/ 305746 h 1310342"/>
                <a:gd name="connsiteX679" fmla="*/ 890581 w 1314778"/>
                <a:gd name="connsiteY679" fmla="*/ 240229 h 1310342"/>
                <a:gd name="connsiteX680" fmla="*/ 891895 w 1314778"/>
                <a:gd name="connsiteY680" fmla="*/ 458620 h 1310342"/>
                <a:gd name="connsiteX681" fmla="*/ 893210 w 1314778"/>
                <a:gd name="connsiteY681" fmla="*/ 262068 h 1310342"/>
                <a:gd name="connsiteX682" fmla="*/ 894524 w 1314778"/>
                <a:gd name="connsiteY682" fmla="*/ 589654 h 1310342"/>
                <a:gd name="connsiteX683" fmla="*/ 895839 w 1314778"/>
                <a:gd name="connsiteY683" fmla="*/ 611495 h 1310342"/>
                <a:gd name="connsiteX684" fmla="*/ 897112 w 1314778"/>
                <a:gd name="connsiteY684" fmla="*/ 283908 h 1310342"/>
                <a:gd name="connsiteX685" fmla="*/ 898427 w 1314778"/>
                <a:gd name="connsiteY685" fmla="*/ 436779 h 1310342"/>
                <a:gd name="connsiteX686" fmla="*/ 899741 w 1314778"/>
                <a:gd name="connsiteY686" fmla="*/ 305746 h 1310342"/>
                <a:gd name="connsiteX687" fmla="*/ 901055 w 1314778"/>
                <a:gd name="connsiteY687" fmla="*/ 349426 h 1310342"/>
                <a:gd name="connsiteX688" fmla="*/ 902370 w 1314778"/>
                <a:gd name="connsiteY688" fmla="*/ 349426 h 1310342"/>
                <a:gd name="connsiteX689" fmla="*/ 903684 w 1314778"/>
                <a:gd name="connsiteY689" fmla="*/ 436779 h 1310342"/>
                <a:gd name="connsiteX690" fmla="*/ 904999 w 1314778"/>
                <a:gd name="connsiteY690" fmla="*/ 262068 h 1310342"/>
                <a:gd name="connsiteX691" fmla="*/ 906313 w 1314778"/>
                <a:gd name="connsiteY691" fmla="*/ 414943 h 1310342"/>
                <a:gd name="connsiteX692" fmla="*/ 907628 w 1314778"/>
                <a:gd name="connsiteY692" fmla="*/ 436779 h 1310342"/>
                <a:gd name="connsiteX693" fmla="*/ 908942 w 1314778"/>
                <a:gd name="connsiteY693" fmla="*/ 480460 h 1310342"/>
                <a:gd name="connsiteX694" fmla="*/ 910257 w 1314778"/>
                <a:gd name="connsiteY694" fmla="*/ 262068 h 1310342"/>
                <a:gd name="connsiteX695" fmla="*/ 911571 w 1314778"/>
                <a:gd name="connsiteY695" fmla="*/ 240229 h 1310342"/>
                <a:gd name="connsiteX696" fmla="*/ 912886 w 1314778"/>
                <a:gd name="connsiteY696" fmla="*/ 393103 h 1310342"/>
                <a:gd name="connsiteX697" fmla="*/ 914200 w 1314778"/>
                <a:gd name="connsiteY697" fmla="*/ 196551 h 1310342"/>
                <a:gd name="connsiteX698" fmla="*/ 915514 w 1314778"/>
                <a:gd name="connsiteY698" fmla="*/ 218391 h 1310342"/>
                <a:gd name="connsiteX699" fmla="*/ 916788 w 1314778"/>
                <a:gd name="connsiteY699" fmla="*/ 458620 h 1310342"/>
                <a:gd name="connsiteX700" fmla="*/ 918102 w 1314778"/>
                <a:gd name="connsiteY700" fmla="*/ 458620 h 1310342"/>
                <a:gd name="connsiteX701" fmla="*/ 919417 w 1314778"/>
                <a:gd name="connsiteY701" fmla="*/ 240229 h 1310342"/>
                <a:gd name="connsiteX702" fmla="*/ 920731 w 1314778"/>
                <a:gd name="connsiteY702" fmla="*/ 414943 h 1310342"/>
                <a:gd name="connsiteX703" fmla="*/ 922046 w 1314778"/>
                <a:gd name="connsiteY703" fmla="*/ 567814 h 1310342"/>
                <a:gd name="connsiteX704" fmla="*/ 923360 w 1314778"/>
                <a:gd name="connsiteY704" fmla="*/ 371262 h 1310342"/>
                <a:gd name="connsiteX705" fmla="*/ 924674 w 1314778"/>
                <a:gd name="connsiteY705" fmla="*/ 611495 h 1310342"/>
                <a:gd name="connsiteX706" fmla="*/ 925989 w 1314778"/>
                <a:gd name="connsiteY706" fmla="*/ 677012 h 1310342"/>
                <a:gd name="connsiteX707" fmla="*/ 927303 w 1314778"/>
                <a:gd name="connsiteY707" fmla="*/ 720688 h 1310342"/>
                <a:gd name="connsiteX708" fmla="*/ 928618 w 1314778"/>
                <a:gd name="connsiteY708" fmla="*/ 502297 h 1310342"/>
                <a:gd name="connsiteX709" fmla="*/ 929932 w 1314778"/>
                <a:gd name="connsiteY709" fmla="*/ 524137 h 1310342"/>
                <a:gd name="connsiteX710" fmla="*/ 931247 w 1314778"/>
                <a:gd name="connsiteY710" fmla="*/ 240229 h 1310342"/>
                <a:gd name="connsiteX711" fmla="*/ 932561 w 1314778"/>
                <a:gd name="connsiteY711" fmla="*/ 524137 h 1310342"/>
                <a:gd name="connsiteX712" fmla="*/ 933876 w 1314778"/>
                <a:gd name="connsiteY712" fmla="*/ 414943 h 1310342"/>
                <a:gd name="connsiteX713" fmla="*/ 935190 w 1314778"/>
                <a:gd name="connsiteY713" fmla="*/ 589654 h 1310342"/>
                <a:gd name="connsiteX714" fmla="*/ 936463 w 1314778"/>
                <a:gd name="connsiteY714" fmla="*/ 633331 h 1310342"/>
                <a:gd name="connsiteX715" fmla="*/ 937778 w 1314778"/>
                <a:gd name="connsiteY715" fmla="*/ 589654 h 1310342"/>
                <a:gd name="connsiteX716" fmla="*/ 939092 w 1314778"/>
                <a:gd name="connsiteY716" fmla="*/ 786205 h 1310342"/>
                <a:gd name="connsiteX717" fmla="*/ 940407 w 1314778"/>
                <a:gd name="connsiteY717" fmla="*/ 764365 h 1310342"/>
                <a:gd name="connsiteX718" fmla="*/ 941721 w 1314778"/>
                <a:gd name="connsiteY718" fmla="*/ 786205 h 1310342"/>
                <a:gd name="connsiteX719" fmla="*/ 943036 w 1314778"/>
                <a:gd name="connsiteY719" fmla="*/ 677012 h 1310342"/>
                <a:gd name="connsiteX720" fmla="*/ 944350 w 1314778"/>
                <a:gd name="connsiteY720" fmla="*/ 742529 h 1310342"/>
                <a:gd name="connsiteX721" fmla="*/ 945665 w 1314778"/>
                <a:gd name="connsiteY721" fmla="*/ 524137 h 1310342"/>
                <a:gd name="connsiteX722" fmla="*/ 946979 w 1314778"/>
                <a:gd name="connsiteY722" fmla="*/ 611495 h 1310342"/>
                <a:gd name="connsiteX723" fmla="*/ 948293 w 1314778"/>
                <a:gd name="connsiteY723" fmla="*/ 786205 h 1310342"/>
                <a:gd name="connsiteX724" fmla="*/ 949608 w 1314778"/>
                <a:gd name="connsiteY724" fmla="*/ 480460 h 1310342"/>
                <a:gd name="connsiteX725" fmla="*/ 950922 w 1314778"/>
                <a:gd name="connsiteY725" fmla="*/ 458620 h 1310342"/>
                <a:gd name="connsiteX726" fmla="*/ 952237 w 1314778"/>
                <a:gd name="connsiteY726" fmla="*/ 524137 h 1310342"/>
                <a:gd name="connsiteX727" fmla="*/ 953551 w 1314778"/>
                <a:gd name="connsiteY727" fmla="*/ 589654 h 1310342"/>
                <a:gd name="connsiteX728" fmla="*/ 954866 w 1314778"/>
                <a:gd name="connsiteY728" fmla="*/ 808046 h 1310342"/>
                <a:gd name="connsiteX729" fmla="*/ 956139 w 1314778"/>
                <a:gd name="connsiteY729" fmla="*/ 567814 h 1310342"/>
                <a:gd name="connsiteX730" fmla="*/ 957454 w 1314778"/>
                <a:gd name="connsiteY730" fmla="*/ 480460 h 1310342"/>
                <a:gd name="connsiteX731" fmla="*/ 958768 w 1314778"/>
                <a:gd name="connsiteY731" fmla="*/ 764365 h 1310342"/>
                <a:gd name="connsiteX732" fmla="*/ 960082 w 1314778"/>
                <a:gd name="connsiteY732" fmla="*/ 720688 h 1310342"/>
                <a:gd name="connsiteX733" fmla="*/ 961397 w 1314778"/>
                <a:gd name="connsiteY733" fmla="*/ 611495 h 1310342"/>
                <a:gd name="connsiteX734" fmla="*/ 962711 w 1314778"/>
                <a:gd name="connsiteY734" fmla="*/ 567814 h 1310342"/>
                <a:gd name="connsiteX735" fmla="*/ 964026 w 1314778"/>
                <a:gd name="connsiteY735" fmla="*/ 567814 h 1310342"/>
                <a:gd name="connsiteX736" fmla="*/ 965340 w 1314778"/>
                <a:gd name="connsiteY736" fmla="*/ 808046 h 1310342"/>
                <a:gd name="connsiteX737" fmla="*/ 966655 w 1314778"/>
                <a:gd name="connsiteY737" fmla="*/ 698848 h 1310342"/>
                <a:gd name="connsiteX738" fmla="*/ 967969 w 1314778"/>
                <a:gd name="connsiteY738" fmla="*/ 414943 h 1310342"/>
                <a:gd name="connsiteX739" fmla="*/ 969284 w 1314778"/>
                <a:gd name="connsiteY739" fmla="*/ 611495 h 1310342"/>
                <a:gd name="connsiteX740" fmla="*/ 970598 w 1314778"/>
                <a:gd name="connsiteY740" fmla="*/ 524137 h 1310342"/>
                <a:gd name="connsiteX741" fmla="*/ 971913 w 1314778"/>
                <a:gd name="connsiteY741" fmla="*/ 808046 h 1310342"/>
                <a:gd name="connsiteX742" fmla="*/ 973227 w 1314778"/>
                <a:gd name="connsiteY742" fmla="*/ 960916 h 1310342"/>
                <a:gd name="connsiteX743" fmla="*/ 974541 w 1314778"/>
                <a:gd name="connsiteY743" fmla="*/ 851723 h 1310342"/>
                <a:gd name="connsiteX744" fmla="*/ 975815 w 1314778"/>
                <a:gd name="connsiteY744" fmla="*/ 567814 h 1310342"/>
                <a:gd name="connsiteX745" fmla="*/ 977129 w 1314778"/>
                <a:gd name="connsiteY745" fmla="*/ 851723 h 1310342"/>
                <a:gd name="connsiteX746" fmla="*/ 978444 w 1314778"/>
                <a:gd name="connsiteY746" fmla="*/ 567814 h 1310342"/>
                <a:gd name="connsiteX747" fmla="*/ 979758 w 1314778"/>
                <a:gd name="connsiteY747" fmla="*/ 655171 h 1310342"/>
                <a:gd name="connsiteX748" fmla="*/ 981073 w 1314778"/>
                <a:gd name="connsiteY748" fmla="*/ 742529 h 1310342"/>
                <a:gd name="connsiteX749" fmla="*/ 982387 w 1314778"/>
                <a:gd name="connsiteY749" fmla="*/ 371262 h 1310342"/>
                <a:gd name="connsiteX750" fmla="*/ 983701 w 1314778"/>
                <a:gd name="connsiteY750" fmla="*/ 502297 h 1310342"/>
                <a:gd name="connsiteX751" fmla="*/ 985016 w 1314778"/>
                <a:gd name="connsiteY751" fmla="*/ 567814 h 1310342"/>
                <a:gd name="connsiteX752" fmla="*/ 986330 w 1314778"/>
                <a:gd name="connsiteY752" fmla="*/ 611495 h 1310342"/>
                <a:gd name="connsiteX753" fmla="*/ 987645 w 1314778"/>
                <a:gd name="connsiteY753" fmla="*/ 677012 h 1310342"/>
                <a:gd name="connsiteX754" fmla="*/ 988959 w 1314778"/>
                <a:gd name="connsiteY754" fmla="*/ 720688 h 1310342"/>
                <a:gd name="connsiteX755" fmla="*/ 990274 w 1314778"/>
                <a:gd name="connsiteY755" fmla="*/ 633331 h 1310342"/>
                <a:gd name="connsiteX756" fmla="*/ 991588 w 1314778"/>
                <a:gd name="connsiteY756" fmla="*/ 698848 h 1310342"/>
                <a:gd name="connsiteX757" fmla="*/ 992903 w 1314778"/>
                <a:gd name="connsiteY757" fmla="*/ 589654 h 1310342"/>
                <a:gd name="connsiteX758" fmla="*/ 994217 w 1314778"/>
                <a:gd name="connsiteY758" fmla="*/ 567814 h 1310342"/>
                <a:gd name="connsiteX759" fmla="*/ 995491 w 1314778"/>
                <a:gd name="connsiteY759" fmla="*/ 436779 h 1310342"/>
                <a:gd name="connsiteX760" fmla="*/ 996805 w 1314778"/>
                <a:gd name="connsiteY760" fmla="*/ 633331 h 1310342"/>
                <a:gd name="connsiteX761" fmla="*/ 998119 w 1314778"/>
                <a:gd name="connsiteY761" fmla="*/ 567814 h 1310342"/>
                <a:gd name="connsiteX762" fmla="*/ 999434 w 1314778"/>
                <a:gd name="connsiteY762" fmla="*/ 808046 h 1310342"/>
                <a:gd name="connsiteX763" fmla="*/ 1000748 w 1314778"/>
                <a:gd name="connsiteY763" fmla="*/ 786205 h 1310342"/>
                <a:gd name="connsiteX764" fmla="*/ 1002063 w 1314778"/>
                <a:gd name="connsiteY764" fmla="*/ 720688 h 1310342"/>
                <a:gd name="connsiteX765" fmla="*/ 1003377 w 1314778"/>
                <a:gd name="connsiteY765" fmla="*/ 698848 h 1310342"/>
                <a:gd name="connsiteX766" fmla="*/ 1004692 w 1314778"/>
                <a:gd name="connsiteY766" fmla="*/ 545977 h 1310342"/>
                <a:gd name="connsiteX767" fmla="*/ 1006006 w 1314778"/>
                <a:gd name="connsiteY767" fmla="*/ 786205 h 1310342"/>
                <a:gd name="connsiteX768" fmla="*/ 1007320 w 1314778"/>
                <a:gd name="connsiteY768" fmla="*/ 742529 h 1310342"/>
                <a:gd name="connsiteX769" fmla="*/ 1008635 w 1314778"/>
                <a:gd name="connsiteY769" fmla="*/ 655171 h 1310342"/>
                <a:gd name="connsiteX770" fmla="*/ 1009949 w 1314778"/>
                <a:gd name="connsiteY770" fmla="*/ 633331 h 1310342"/>
                <a:gd name="connsiteX771" fmla="*/ 1011264 w 1314778"/>
                <a:gd name="connsiteY771" fmla="*/ 873563 h 1310342"/>
                <a:gd name="connsiteX772" fmla="*/ 1012578 w 1314778"/>
                <a:gd name="connsiteY772" fmla="*/ 873563 h 1310342"/>
                <a:gd name="connsiteX773" fmla="*/ 1013893 w 1314778"/>
                <a:gd name="connsiteY773" fmla="*/ 698848 h 1310342"/>
                <a:gd name="connsiteX774" fmla="*/ 1015166 w 1314778"/>
                <a:gd name="connsiteY774" fmla="*/ 786205 h 1310342"/>
                <a:gd name="connsiteX775" fmla="*/ 1016481 w 1314778"/>
                <a:gd name="connsiteY775" fmla="*/ 873563 h 1310342"/>
                <a:gd name="connsiteX776" fmla="*/ 1017795 w 1314778"/>
                <a:gd name="connsiteY776" fmla="*/ 720688 h 1310342"/>
                <a:gd name="connsiteX777" fmla="*/ 1019110 w 1314778"/>
                <a:gd name="connsiteY777" fmla="*/ 742529 h 1310342"/>
                <a:gd name="connsiteX778" fmla="*/ 1020424 w 1314778"/>
                <a:gd name="connsiteY778" fmla="*/ 786205 h 1310342"/>
                <a:gd name="connsiteX779" fmla="*/ 1021738 w 1314778"/>
                <a:gd name="connsiteY779" fmla="*/ 786205 h 1310342"/>
                <a:gd name="connsiteX780" fmla="*/ 1023053 w 1314778"/>
                <a:gd name="connsiteY780" fmla="*/ 655171 h 1310342"/>
                <a:gd name="connsiteX781" fmla="*/ 1024367 w 1314778"/>
                <a:gd name="connsiteY781" fmla="*/ 786205 h 1310342"/>
                <a:gd name="connsiteX782" fmla="*/ 1025682 w 1314778"/>
                <a:gd name="connsiteY782" fmla="*/ 611495 h 1310342"/>
                <a:gd name="connsiteX783" fmla="*/ 1026996 w 1314778"/>
                <a:gd name="connsiteY783" fmla="*/ 633331 h 1310342"/>
                <a:gd name="connsiteX784" fmla="*/ 1028311 w 1314778"/>
                <a:gd name="connsiteY784" fmla="*/ 808046 h 1310342"/>
                <a:gd name="connsiteX785" fmla="*/ 1029625 w 1314778"/>
                <a:gd name="connsiteY785" fmla="*/ 633331 h 1310342"/>
                <a:gd name="connsiteX786" fmla="*/ 1030940 w 1314778"/>
                <a:gd name="connsiteY786" fmla="*/ 698848 h 1310342"/>
                <a:gd name="connsiteX787" fmla="*/ 1032254 w 1314778"/>
                <a:gd name="connsiteY787" fmla="*/ 698848 h 1310342"/>
                <a:gd name="connsiteX788" fmla="*/ 1033568 w 1314778"/>
                <a:gd name="connsiteY788" fmla="*/ 851723 h 1310342"/>
                <a:gd name="connsiteX789" fmla="*/ 1034842 w 1314778"/>
                <a:gd name="connsiteY789" fmla="*/ 873563 h 1310342"/>
                <a:gd name="connsiteX790" fmla="*/ 1036156 w 1314778"/>
                <a:gd name="connsiteY790" fmla="*/ 764365 h 1310342"/>
                <a:gd name="connsiteX791" fmla="*/ 1037471 w 1314778"/>
                <a:gd name="connsiteY791" fmla="*/ 698848 h 1310342"/>
                <a:gd name="connsiteX792" fmla="*/ 1038785 w 1314778"/>
                <a:gd name="connsiteY792" fmla="*/ 764365 h 1310342"/>
                <a:gd name="connsiteX793" fmla="*/ 1040100 w 1314778"/>
                <a:gd name="connsiteY793" fmla="*/ 764365 h 1310342"/>
                <a:gd name="connsiteX794" fmla="*/ 1041414 w 1314778"/>
                <a:gd name="connsiteY794" fmla="*/ 677012 h 1310342"/>
                <a:gd name="connsiteX795" fmla="*/ 1042729 w 1314778"/>
                <a:gd name="connsiteY795" fmla="*/ 917240 h 1310342"/>
                <a:gd name="connsiteX796" fmla="*/ 1044043 w 1314778"/>
                <a:gd name="connsiteY796" fmla="*/ 1026433 h 1310342"/>
                <a:gd name="connsiteX797" fmla="*/ 1045357 w 1314778"/>
                <a:gd name="connsiteY797" fmla="*/ 1288502 h 1310342"/>
                <a:gd name="connsiteX798" fmla="*/ 1046672 w 1314778"/>
                <a:gd name="connsiteY798" fmla="*/ 1179308 h 1310342"/>
                <a:gd name="connsiteX799" fmla="*/ 1047986 w 1314778"/>
                <a:gd name="connsiteY799" fmla="*/ 1288502 h 1310342"/>
                <a:gd name="connsiteX800" fmla="*/ 1049301 w 1314778"/>
                <a:gd name="connsiteY800" fmla="*/ 1244825 h 1310342"/>
                <a:gd name="connsiteX801" fmla="*/ 1050615 w 1314778"/>
                <a:gd name="connsiteY801" fmla="*/ 1244825 h 1310342"/>
                <a:gd name="connsiteX802" fmla="*/ 1051930 w 1314778"/>
                <a:gd name="connsiteY802" fmla="*/ 1288502 h 1310342"/>
                <a:gd name="connsiteX803" fmla="*/ 1053245 w 1314778"/>
                <a:gd name="connsiteY803" fmla="*/ 1244825 h 1310342"/>
                <a:gd name="connsiteX804" fmla="*/ 1054517 w 1314778"/>
                <a:gd name="connsiteY804" fmla="*/ 1266666 h 1310342"/>
                <a:gd name="connsiteX805" fmla="*/ 1055832 w 1314778"/>
                <a:gd name="connsiteY805" fmla="*/ 1310342 h 1310342"/>
                <a:gd name="connsiteX806" fmla="*/ 1057147 w 1314778"/>
                <a:gd name="connsiteY806" fmla="*/ 1266666 h 1310342"/>
                <a:gd name="connsiteX807" fmla="*/ 1058461 w 1314778"/>
                <a:gd name="connsiteY807" fmla="*/ 1288502 h 1310342"/>
                <a:gd name="connsiteX808" fmla="*/ 1059775 w 1314778"/>
                <a:gd name="connsiteY808" fmla="*/ 1266666 h 1310342"/>
                <a:gd name="connsiteX809" fmla="*/ 1061090 w 1314778"/>
                <a:gd name="connsiteY809" fmla="*/ 1244825 h 1310342"/>
                <a:gd name="connsiteX810" fmla="*/ 1062405 w 1314778"/>
                <a:gd name="connsiteY810" fmla="*/ 1222985 h 1310342"/>
                <a:gd name="connsiteX811" fmla="*/ 1063719 w 1314778"/>
                <a:gd name="connsiteY811" fmla="*/ 1244825 h 1310342"/>
                <a:gd name="connsiteX812" fmla="*/ 1065033 w 1314778"/>
                <a:gd name="connsiteY812" fmla="*/ 1288502 h 1310342"/>
                <a:gd name="connsiteX813" fmla="*/ 1066348 w 1314778"/>
                <a:gd name="connsiteY813" fmla="*/ 1266666 h 1310342"/>
                <a:gd name="connsiteX814" fmla="*/ 1067662 w 1314778"/>
                <a:gd name="connsiteY814" fmla="*/ 1288502 h 1310342"/>
                <a:gd name="connsiteX815" fmla="*/ 1068976 w 1314778"/>
                <a:gd name="connsiteY815" fmla="*/ 1266666 h 1310342"/>
                <a:gd name="connsiteX816" fmla="*/ 1070291 w 1314778"/>
                <a:gd name="connsiteY816" fmla="*/ 1266666 h 1310342"/>
                <a:gd name="connsiteX817" fmla="*/ 1071606 w 1314778"/>
                <a:gd name="connsiteY817" fmla="*/ 1288502 h 1310342"/>
                <a:gd name="connsiteX818" fmla="*/ 1072920 w 1314778"/>
                <a:gd name="connsiteY818" fmla="*/ 1288502 h 1310342"/>
                <a:gd name="connsiteX819" fmla="*/ 1074234 w 1314778"/>
                <a:gd name="connsiteY819" fmla="*/ 1244825 h 1310342"/>
                <a:gd name="connsiteX820" fmla="*/ 1075508 w 1314778"/>
                <a:gd name="connsiteY820" fmla="*/ 1288502 h 1310342"/>
                <a:gd name="connsiteX821" fmla="*/ 1076823 w 1314778"/>
                <a:gd name="connsiteY821" fmla="*/ 1310342 h 1310342"/>
                <a:gd name="connsiteX822" fmla="*/ 1078136 w 1314778"/>
                <a:gd name="connsiteY822" fmla="*/ 1310342 h 1310342"/>
                <a:gd name="connsiteX823" fmla="*/ 1079451 w 1314778"/>
                <a:gd name="connsiteY823" fmla="*/ 1310342 h 1310342"/>
                <a:gd name="connsiteX824" fmla="*/ 1080766 w 1314778"/>
                <a:gd name="connsiteY824" fmla="*/ 1288502 h 1310342"/>
                <a:gd name="connsiteX825" fmla="*/ 1082080 w 1314778"/>
                <a:gd name="connsiteY825" fmla="*/ 1288502 h 1310342"/>
                <a:gd name="connsiteX826" fmla="*/ 1083394 w 1314778"/>
                <a:gd name="connsiteY826" fmla="*/ 1288502 h 1310342"/>
                <a:gd name="connsiteX827" fmla="*/ 1084709 w 1314778"/>
                <a:gd name="connsiteY827" fmla="*/ 1244825 h 1310342"/>
                <a:gd name="connsiteX828" fmla="*/ 1086024 w 1314778"/>
                <a:gd name="connsiteY828" fmla="*/ 1266666 h 1310342"/>
                <a:gd name="connsiteX829" fmla="*/ 1087338 w 1314778"/>
                <a:gd name="connsiteY829" fmla="*/ 1288502 h 1310342"/>
                <a:gd name="connsiteX830" fmla="*/ 1088652 w 1314778"/>
                <a:gd name="connsiteY830" fmla="*/ 1288502 h 1310342"/>
                <a:gd name="connsiteX831" fmla="*/ 1089967 w 1314778"/>
                <a:gd name="connsiteY831" fmla="*/ 1288502 h 1310342"/>
                <a:gd name="connsiteX832" fmla="*/ 1091281 w 1314778"/>
                <a:gd name="connsiteY832" fmla="*/ 1222985 h 1310342"/>
                <a:gd name="connsiteX833" fmla="*/ 1092596 w 1314778"/>
                <a:gd name="connsiteY833" fmla="*/ 1288502 h 1310342"/>
                <a:gd name="connsiteX834" fmla="*/ 1093910 w 1314778"/>
                <a:gd name="connsiteY834" fmla="*/ 1310342 h 1310342"/>
                <a:gd name="connsiteX835" fmla="*/ 1095184 w 1314778"/>
                <a:gd name="connsiteY835" fmla="*/ 1310342 h 1310342"/>
                <a:gd name="connsiteX836" fmla="*/ 1096498 w 1314778"/>
                <a:gd name="connsiteY836" fmla="*/ 1244825 h 1310342"/>
                <a:gd name="connsiteX837" fmla="*/ 1097812 w 1314778"/>
                <a:gd name="connsiteY837" fmla="*/ 1310342 h 1310342"/>
                <a:gd name="connsiteX838" fmla="*/ 1099127 w 1314778"/>
                <a:gd name="connsiteY838" fmla="*/ 1288502 h 1310342"/>
                <a:gd name="connsiteX839" fmla="*/ 1100442 w 1314778"/>
                <a:gd name="connsiteY839" fmla="*/ 1310342 h 1310342"/>
                <a:gd name="connsiteX840" fmla="*/ 1101756 w 1314778"/>
                <a:gd name="connsiteY840" fmla="*/ 1310342 h 1310342"/>
                <a:gd name="connsiteX841" fmla="*/ 1103070 w 1314778"/>
                <a:gd name="connsiteY841" fmla="*/ 1266666 h 1310342"/>
                <a:gd name="connsiteX842" fmla="*/ 1104385 w 1314778"/>
                <a:gd name="connsiteY842" fmla="*/ 1310342 h 1310342"/>
                <a:gd name="connsiteX843" fmla="*/ 1105699 w 1314778"/>
                <a:gd name="connsiteY843" fmla="*/ 1288502 h 1310342"/>
                <a:gd name="connsiteX844" fmla="*/ 1107013 w 1314778"/>
                <a:gd name="connsiteY844" fmla="*/ 1310342 h 1310342"/>
                <a:gd name="connsiteX845" fmla="*/ 1108328 w 1314778"/>
                <a:gd name="connsiteY845" fmla="*/ 1310342 h 1310342"/>
                <a:gd name="connsiteX846" fmla="*/ 1109643 w 1314778"/>
                <a:gd name="connsiteY846" fmla="*/ 1310342 h 1310342"/>
                <a:gd name="connsiteX847" fmla="*/ 1110957 w 1314778"/>
                <a:gd name="connsiteY847" fmla="*/ 1288502 h 1310342"/>
                <a:gd name="connsiteX848" fmla="*/ 1112271 w 1314778"/>
                <a:gd name="connsiteY848" fmla="*/ 1288502 h 1310342"/>
                <a:gd name="connsiteX849" fmla="*/ 1113586 w 1314778"/>
                <a:gd name="connsiteY849" fmla="*/ 1288502 h 1310342"/>
                <a:gd name="connsiteX850" fmla="*/ 1114860 w 1314778"/>
                <a:gd name="connsiteY850" fmla="*/ 1266666 h 1310342"/>
                <a:gd name="connsiteX851" fmla="*/ 1116173 w 1314778"/>
                <a:gd name="connsiteY851" fmla="*/ 1310342 h 1310342"/>
                <a:gd name="connsiteX852" fmla="*/ 1117488 w 1314778"/>
                <a:gd name="connsiteY852" fmla="*/ 1244825 h 1310342"/>
                <a:gd name="connsiteX853" fmla="*/ 1118803 w 1314778"/>
                <a:gd name="connsiteY853" fmla="*/ 1310342 h 1310342"/>
                <a:gd name="connsiteX854" fmla="*/ 1120117 w 1314778"/>
                <a:gd name="connsiteY854" fmla="*/ 1310342 h 1310342"/>
                <a:gd name="connsiteX855" fmla="*/ 1121431 w 1314778"/>
                <a:gd name="connsiteY855" fmla="*/ 1288502 h 1310342"/>
                <a:gd name="connsiteX856" fmla="*/ 1122746 w 1314778"/>
                <a:gd name="connsiteY856" fmla="*/ 1288502 h 1310342"/>
                <a:gd name="connsiteX857" fmla="*/ 1124061 w 1314778"/>
                <a:gd name="connsiteY857" fmla="*/ 1310342 h 1310342"/>
                <a:gd name="connsiteX858" fmla="*/ 1125375 w 1314778"/>
                <a:gd name="connsiteY858" fmla="*/ 1310342 h 1310342"/>
                <a:gd name="connsiteX859" fmla="*/ 1126689 w 1314778"/>
                <a:gd name="connsiteY859" fmla="*/ 1310342 h 1310342"/>
                <a:gd name="connsiteX860" fmla="*/ 1128004 w 1314778"/>
                <a:gd name="connsiteY860" fmla="*/ 1288502 h 1310342"/>
                <a:gd name="connsiteX861" fmla="*/ 1129318 w 1314778"/>
                <a:gd name="connsiteY861" fmla="*/ 1288502 h 1310342"/>
                <a:gd name="connsiteX862" fmla="*/ 1130632 w 1314778"/>
                <a:gd name="connsiteY862" fmla="*/ 1310342 h 1310342"/>
                <a:gd name="connsiteX863" fmla="*/ 1131947 w 1314778"/>
                <a:gd name="connsiteY863" fmla="*/ 1266666 h 1310342"/>
                <a:gd name="connsiteX864" fmla="*/ 1133262 w 1314778"/>
                <a:gd name="connsiteY864" fmla="*/ 1288502 h 1310342"/>
                <a:gd name="connsiteX865" fmla="*/ 1134535 w 1314778"/>
                <a:gd name="connsiteY865" fmla="*/ 1288502 h 1310342"/>
                <a:gd name="connsiteX866" fmla="*/ 1135849 w 1314778"/>
                <a:gd name="connsiteY866" fmla="*/ 1288502 h 1310342"/>
                <a:gd name="connsiteX867" fmla="*/ 1137164 w 1314778"/>
                <a:gd name="connsiteY867" fmla="*/ 1266666 h 1310342"/>
                <a:gd name="connsiteX868" fmla="*/ 1138479 w 1314778"/>
                <a:gd name="connsiteY868" fmla="*/ 1288502 h 1310342"/>
                <a:gd name="connsiteX869" fmla="*/ 1139792 w 1314778"/>
                <a:gd name="connsiteY869" fmla="*/ 1310342 h 1310342"/>
                <a:gd name="connsiteX870" fmla="*/ 1141107 w 1314778"/>
                <a:gd name="connsiteY870" fmla="*/ 1266666 h 1310342"/>
                <a:gd name="connsiteX871" fmla="*/ 1142422 w 1314778"/>
                <a:gd name="connsiteY871" fmla="*/ 1266666 h 1310342"/>
                <a:gd name="connsiteX872" fmla="*/ 1143736 w 1314778"/>
                <a:gd name="connsiteY872" fmla="*/ 1288502 h 1310342"/>
                <a:gd name="connsiteX873" fmla="*/ 1145050 w 1314778"/>
                <a:gd name="connsiteY873" fmla="*/ 1310342 h 1310342"/>
                <a:gd name="connsiteX874" fmla="*/ 1146365 w 1314778"/>
                <a:gd name="connsiteY874" fmla="*/ 1288502 h 1310342"/>
                <a:gd name="connsiteX875" fmla="*/ 1147680 w 1314778"/>
                <a:gd name="connsiteY875" fmla="*/ 1266666 h 1310342"/>
                <a:gd name="connsiteX876" fmla="*/ 1148994 w 1314778"/>
                <a:gd name="connsiteY876" fmla="*/ 1310342 h 1310342"/>
                <a:gd name="connsiteX877" fmla="*/ 1150308 w 1314778"/>
                <a:gd name="connsiteY877" fmla="*/ 1266666 h 1310342"/>
                <a:gd name="connsiteX878" fmla="*/ 1151623 w 1314778"/>
                <a:gd name="connsiteY878" fmla="*/ 1266666 h 1310342"/>
                <a:gd name="connsiteX879" fmla="*/ 1152937 w 1314778"/>
                <a:gd name="connsiteY879" fmla="*/ 1288502 h 1310342"/>
                <a:gd name="connsiteX880" fmla="*/ 1154210 w 1314778"/>
                <a:gd name="connsiteY880" fmla="*/ 1266666 h 1310342"/>
                <a:gd name="connsiteX881" fmla="*/ 1155525 w 1314778"/>
                <a:gd name="connsiteY881" fmla="*/ 1266666 h 1310342"/>
                <a:gd name="connsiteX882" fmla="*/ 1156840 w 1314778"/>
                <a:gd name="connsiteY882" fmla="*/ 1244825 h 1310342"/>
                <a:gd name="connsiteX883" fmla="*/ 1158154 w 1314778"/>
                <a:gd name="connsiteY883" fmla="*/ 1222985 h 1310342"/>
                <a:gd name="connsiteX884" fmla="*/ 1159468 w 1314778"/>
                <a:gd name="connsiteY884" fmla="*/ 1288502 h 1310342"/>
                <a:gd name="connsiteX885" fmla="*/ 1160783 w 1314778"/>
                <a:gd name="connsiteY885" fmla="*/ 1288502 h 1310342"/>
                <a:gd name="connsiteX886" fmla="*/ 1162098 w 1314778"/>
                <a:gd name="connsiteY886" fmla="*/ 1266666 h 1310342"/>
                <a:gd name="connsiteX887" fmla="*/ 1163411 w 1314778"/>
                <a:gd name="connsiteY887" fmla="*/ 1201149 h 1310342"/>
                <a:gd name="connsiteX888" fmla="*/ 1164726 w 1314778"/>
                <a:gd name="connsiteY888" fmla="*/ 1266666 h 1310342"/>
                <a:gd name="connsiteX889" fmla="*/ 1166041 w 1314778"/>
                <a:gd name="connsiteY889" fmla="*/ 1288502 h 1310342"/>
                <a:gd name="connsiteX890" fmla="*/ 1167355 w 1314778"/>
                <a:gd name="connsiteY890" fmla="*/ 1288502 h 1310342"/>
                <a:gd name="connsiteX891" fmla="*/ 1168669 w 1314778"/>
                <a:gd name="connsiteY891" fmla="*/ 1310342 h 1310342"/>
                <a:gd name="connsiteX892" fmla="*/ 1169984 w 1314778"/>
                <a:gd name="connsiteY892" fmla="*/ 1266666 h 1310342"/>
                <a:gd name="connsiteX893" fmla="*/ 1171299 w 1314778"/>
                <a:gd name="connsiteY893" fmla="*/ 1244825 h 1310342"/>
                <a:gd name="connsiteX894" fmla="*/ 1172613 w 1314778"/>
                <a:gd name="connsiteY894" fmla="*/ 1310342 h 1310342"/>
                <a:gd name="connsiteX895" fmla="*/ 1173886 w 1314778"/>
                <a:gd name="connsiteY895" fmla="*/ 1244825 h 1310342"/>
                <a:gd name="connsiteX896" fmla="*/ 1175201 w 1314778"/>
                <a:gd name="connsiteY896" fmla="*/ 1266666 h 1310342"/>
                <a:gd name="connsiteX897" fmla="*/ 1176515 w 1314778"/>
                <a:gd name="connsiteY897" fmla="*/ 1266666 h 1310342"/>
                <a:gd name="connsiteX898" fmla="*/ 1177829 w 1314778"/>
                <a:gd name="connsiteY898" fmla="*/ 1310342 h 1310342"/>
                <a:gd name="connsiteX899" fmla="*/ 1179144 w 1314778"/>
                <a:gd name="connsiteY899" fmla="*/ 1288502 h 1310342"/>
                <a:gd name="connsiteX900" fmla="*/ 1180459 w 1314778"/>
                <a:gd name="connsiteY900" fmla="*/ 1310342 h 1310342"/>
                <a:gd name="connsiteX901" fmla="*/ 1181773 w 1314778"/>
                <a:gd name="connsiteY901" fmla="*/ 1266666 h 1310342"/>
                <a:gd name="connsiteX902" fmla="*/ 1183087 w 1314778"/>
                <a:gd name="connsiteY902" fmla="*/ 1310342 h 1310342"/>
                <a:gd name="connsiteX903" fmla="*/ 1184402 w 1314778"/>
                <a:gd name="connsiteY903" fmla="*/ 1244825 h 1310342"/>
                <a:gd name="connsiteX904" fmla="*/ 1185717 w 1314778"/>
                <a:gd name="connsiteY904" fmla="*/ 1266666 h 1310342"/>
                <a:gd name="connsiteX905" fmla="*/ 1187030 w 1314778"/>
                <a:gd name="connsiteY905" fmla="*/ 1266666 h 1310342"/>
                <a:gd name="connsiteX906" fmla="*/ 1188345 w 1314778"/>
                <a:gd name="connsiteY906" fmla="*/ 1266666 h 1310342"/>
                <a:gd name="connsiteX907" fmla="*/ 1189660 w 1314778"/>
                <a:gd name="connsiteY907" fmla="*/ 1310342 h 1310342"/>
                <a:gd name="connsiteX908" fmla="*/ 1190974 w 1314778"/>
                <a:gd name="connsiteY908" fmla="*/ 1288502 h 1310342"/>
                <a:gd name="connsiteX909" fmla="*/ 1192288 w 1314778"/>
                <a:gd name="connsiteY909" fmla="*/ 1310342 h 1310342"/>
                <a:gd name="connsiteX910" fmla="*/ 1193562 w 1314778"/>
                <a:gd name="connsiteY910" fmla="*/ 1310342 h 1310342"/>
                <a:gd name="connsiteX911" fmla="*/ 1194877 w 1314778"/>
                <a:gd name="connsiteY911" fmla="*/ 1288502 h 1310342"/>
                <a:gd name="connsiteX912" fmla="*/ 1196190 w 1314778"/>
                <a:gd name="connsiteY912" fmla="*/ 1266666 h 1310342"/>
                <a:gd name="connsiteX913" fmla="*/ 1197505 w 1314778"/>
                <a:gd name="connsiteY913" fmla="*/ 1266666 h 1310342"/>
                <a:gd name="connsiteX914" fmla="*/ 1198820 w 1314778"/>
                <a:gd name="connsiteY914" fmla="*/ 1266666 h 1310342"/>
                <a:gd name="connsiteX915" fmla="*/ 1200134 w 1314778"/>
                <a:gd name="connsiteY915" fmla="*/ 1266666 h 1310342"/>
                <a:gd name="connsiteX916" fmla="*/ 1201448 w 1314778"/>
                <a:gd name="connsiteY916" fmla="*/ 1244825 h 1310342"/>
                <a:gd name="connsiteX917" fmla="*/ 1202763 w 1314778"/>
                <a:gd name="connsiteY917" fmla="*/ 1288502 h 1310342"/>
                <a:gd name="connsiteX918" fmla="*/ 1204078 w 1314778"/>
                <a:gd name="connsiteY918" fmla="*/ 1288502 h 1310342"/>
                <a:gd name="connsiteX919" fmla="*/ 1205392 w 1314778"/>
                <a:gd name="connsiteY919" fmla="*/ 1310342 h 1310342"/>
                <a:gd name="connsiteX920" fmla="*/ 1206706 w 1314778"/>
                <a:gd name="connsiteY920" fmla="*/ 1310342 h 1310342"/>
                <a:gd name="connsiteX921" fmla="*/ 1208021 w 1314778"/>
                <a:gd name="connsiteY921" fmla="*/ 1288502 h 1310342"/>
                <a:gd name="connsiteX922" fmla="*/ 1209336 w 1314778"/>
                <a:gd name="connsiteY922" fmla="*/ 1310342 h 1310342"/>
                <a:gd name="connsiteX923" fmla="*/ 1210650 w 1314778"/>
                <a:gd name="connsiteY923" fmla="*/ 1288502 h 1310342"/>
                <a:gd name="connsiteX924" fmla="*/ 1211964 w 1314778"/>
                <a:gd name="connsiteY924" fmla="*/ 1266666 h 1310342"/>
                <a:gd name="connsiteX925" fmla="*/ 1213238 w 1314778"/>
                <a:gd name="connsiteY925" fmla="*/ 1310342 h 1310342"/>
                <a:gd name="connsiteX926" fmla="*/ 1214552 w 1314778"/>
                <a:gd name="connsiteY926" fmla="*/ 1288502 h 1310342"/>
                <a:gd name="connsiteX927" fmla="*/ 1215866 w 1314778"/>
                <a:gd name="connsiteY927" fmla="*/ 1310342 h 1310342"/>
                <a:gd name="connsiteX928" fmla="*/ 1217181 w 1314778"/>
                <a:gd name="connsiteY928" fmla="*/ 1310342 h 1310342"/>
                <a:gd name="connsiteX929" fmla="*/ 1218496 w 1314778"/>
                <a:gd name="connsiteY929" fmla="*/ 1310342 h 1310342"/>
                <a:gd name="connsiteX930" fmla="*/ 1219810 w 1314778"/>
                <a:gd name="connsiteY930" fmla="*/ 1266666 h 1310342"/>
                <a:gd name="connsiteX931" fmla="*/ 1221124 w 1314778"/>
                <a:gd name="connsiteY931" fmla="*/ 1310342 h 1310342"/>
                <a:gd name="connsiteX932" fmla="*/ 1222439 w 1314778"/>
                <a:gd name="connsiteY932" fmla="*/ 1310342 h 1310342"/>
                <a:gd name="connsiteX933" fmla="*/ 1223753 w 1314778"/>
                <a:gd name="connsiteY933" fmla="*/ 1288502 h 1310342"/>
                <a:gd name="connsiteX934" fmla="*/ 1225067 w 1314778"/>
                <a:gd name="connsiteY934" fmla="*/ 1310342 h 1310342"/>
                <a:gd name="connsiteX935" fmla="*/ 1226382 w 1314778"/>
                <a:gd name="connsiteY935" fmla="*/ 1310342 h 1310342"/>
                <a:gd name="connsiteX936" fmla="*/ 1227697 w 1314778"/>
                <a:gd name="connsiteY936" fmla="*/ 1244825 h 1310342"/>
                <a:gd name="connsiteX937" fmla="*/ 1229011 w 1314778"/>
                <a:gd name="connsiteY937" fmla="*/ 1310342 h 1310342"/>
                <a:gd name="connsiteX938" fmla="*/ 1230325 w 1314778"/>
                <a:gd name="connsiteY938" fmla="*/ 1310342 h 1310342"/>
                <a:gd name="connsiteX939" fmla="*/ 1231640 w 1314778"/>
                <a:gd name="connsiteY939" fmla="*/ 1310342 h 1310342"/>
                <a:gd name="connsiteX940" fmla="*/ 1232914 w 1314778"/>
                <a:gd name="connsiteY940" fmla="*/ 1288502 h 1310342"/>
                <a:gd name="connsiteX941" fmla="*/ 1234227 w 1314778"/>
                <a:gd name="connsiteY941" fmla="*/ 1310342 h 1310342"/>
                <a:gd name="connsiteX942" fmla="*/ 1235542 w 1314778"/>
                <a:gd name="connsiteY942" fmla="*/ 1310342 h 1310342"/>
                <a:gd name="connsiteX943" fmla="*/ 1236857 w 1314778"/>
                <a:gd name="connsiteY943" fmla="*/ 1288502 h 1310342"/>
                <a:gd name="connsiteX944" fmla="*/ 1238171 w 1314778"/>
                <a:gd name="connsiteY944" fmla="*/ 1310342 h 1310342"/>
                <a:gd name="connsiteX945" fmla="*/ 1239485 w 1314778"/>
                <a:gd name="connsiteY945" fmla="*/ 1310342 h 1310342"/>
                <a:gd name="connsiteX946" fmla="*/ 1240800 w 1314778"/>
                <a:gd name="connsiteY946" fmla="*/ 1310342 h 1310342"/>
                <a:gd name="connsiteX947" fmla="*/ 1242115 w 1314778"/>
                <a:gd name="connsiteY947" fmla="*/ 1310342 h 1310342"/>
                <a:gd name="connsiteX948" fmla="*/ 1243429 w 1314778"/>
                <a:gd name="connsiteY948" fmla="*/ 1310342 h 1310342"/>
                <a:gd name="connsiteX949" fmla="*/ 1244743 w 1314778"/>
                <a:gd name="connsiteY949" fmla="*/ 1310342 h 1310342"/>
                <a:gd name="connsiteX950" fmla="*/ 1246058 w 1314778"/>
                <a:gd name="connsiteY950" fmla="*/ 1310342 h 1310342"/>
                <a:gd name="connsiteX951" fmla="*/ 1247372 w 1314778"/>
                <a:gd name="connsiteY951" fmla="*/ 1310342 h 1310342"/>
                <a:gd name="connsiteX952" fmla="*/ 1248686 w 1314778"/>
                <a:gd name="connsiteY952" fmla="*/ 1310342 h 1310342"/>
                <a:gd name="connsiteX953" fmla="*/ 1250001 w 1314778"/>
                <a:gd name="connsiteY953" fmla="*/ 1310342 h 1310342"/>
                <a:gd name="connsiteX954" fmla="*/ 1251316 w 1314778"/>
                <a:gd name="connsiteY954" fmla="*/ 1310342 h 1310342"/>
                <a:gd name="connsiteX955" fmla="*/ 1252589 w 1314778"/>
                <a:gd name="connsiteY955" fmla="*/ 1310342 h 1310342"/>
                <a:gd name="connsiteX956" fmla="*/ 1253903 w 1314778"/>
                <a:gd name="connsiteY956" fmla="*/ 1288502 h 1310342"/>
                <a:gd name="connsiteX957" fmla="*/ 1255218 w 1314778"/>
                <a:gd name="connsiteY957" fmla="*/ 1310342 h 1310342"/>
                <a:gd name="connsiteX958" fmla="*/ 1256533 w 1314778"/>
                <a:gd name="connsiteY958" fmla="*/ 1310342 h 1310342"/>
                <a:gd name="connsiteX959" fmla="*/ 1257846 w 1314778"/>
                <a:gd name="connsiteY959" fmla="*/ 1310342 h 1310342"/>
                <a:gd name="connsiteX960" fmla="*/ 1259161 w 1314778"/>
                <a:gd name="connsiteY960" fmla="*/ 1310342 h 1310342"/>
                <a:gd name="connsiteX961" fmla="*/ 1260476 w 1314778"/>
                <a:gd name="connsiteY961" fmla="*/ 1310342 h 1310342"/>
                <a:gd name="connsiteX962" fmla="*/ 1261790 w 1314778"/>
                <a:gd name="connsiteY962" fmla="*/ 1310342 h 1310342"/>
                <a:gd name="connsiteX963" fmla="*/ 1263104 w 1314778"/>
                <a:gd name="connsiteY963" fmla="*/ 1310342 h 1310342"/>
                <a:gd name="connsiteX964" fmla="*/ 1264419 w 1314778"/>
                <a:gd name="connsiteY964" fmla="*/ 1310342 h 1310342"/>
                <a:gd name="connsiteX965" fmla="*/ 1265734 w 1314778"/>
                <a:gd name="connsiteY965" fmla="*/ 1310342 h 1310342"/>
                <a:gd name="connsiteX966" fmla="*/ 1267048 w 1314778"/>
                <a:gd name="connsiteY966" fmla="*/ 1310342 h 1310342"/>
                <a:gd name="connsiteX967" fmla="*/ 1268362 w 1314778"/>
                <a:gd name="connsiteY967" fmla="*/ 1310342 h 1310342"/>
                <a:gd name="connsiteX968" fmla="*/ 1269677 w 1314778"/>
                <a:gd name="connsiteY968" fmla="*/ 1288502 h 1310342"/>
                <a:gd name="connsiteX969" fmla="*/ 1270991 w 1314778"/>
                <a:gd name="connsiteY969" fmla="*/ 1266666 h 1310342"/>
                <a:gd name="connsiteX970" fmla="*/ 1272264 w 1314778"/>
                <a:gd name="connsiteY970" fmla="*/ 1310342 h 1310342"/>
                <a:gd name="connsiteX971" fmla="*/ 1273579 w 1314778"/>
                <a:gd name="connsiteY971" fmla="*/ 1310342 h 1310342"/>
                <a:gd name="connsiteX972" fmla="*/ 1274894 w 1314778"/>
                <a:gd name="connsiteY972" fmla="*/ 1310342 h 1310342"/>
                <a:gd name="connsiteX973" fmla="*/ 1276208 w 1314778"/>
                <a:gd name="connsiteY973" fmla="*/ 1310342 h 1310342"/>
                <a:gd name="connsiteX974" fmla="*/ 1277522 w 1314778"/>
                <a:gd name="connsiteY974" fmla="*/ 1310342 h 1310342"/>
                <a:gd name="connsiteX975" fmla="*/ 1278837 w 1314778"/>
                <a:gd name="connsiteY975" fmla="*/ 1310342 h 1310342"/>
                <a:gd name="connsiteX976" fmla="*/ 1280152 w 1314778"/>
                <a:gd name="connsiteY976" fmla="*/ 1310342 h 1310342"/>
                <a:gd name="connsiteX977" fmla="*/ 1281465 w 1314778"/>
                <a:gd name="connsiteY977" fmla="*/ 1310342 h 1310342"/>
                <a:gd name="connsiteX978" fmla="*/ 1282780 w 1314778"/>
                <a:gd name="connsiteY978" fmla="*/ 1310342 h 1310342"/>
                <a:gd name="connsiteX979" fmla="*/ 1284095 w 1314778"/>
                <a:gd name="connsiteY979" fmla="*/ 1310342 h 1310342"/>
                <a:gd name="connsiteX980" fmla="*/ 1285409 w 1314778"/>
                <a:gd name="connsiteY980" fmla="*/ 1310342 h 1310342"/>
                <a:gd name="connsiteX981" fmla="*/ 1286723 w 1314778"/>
                <a:gd name="connsiteY981" fmla="*/ 1310342 h 1310342"/>
                <a:gd name="connsiteX982" fmla="*/ 1288038 w 1314778"/>
                <a:gd name="connsiteY982" fmla="*/ 1310342 h 1310342"/>
                <a:gd name="connsiteX983" fmla="*/ 1289353 w 1314778"/>
                <a:gd name="connsiteY983" fmla="*/ 1310342 h 1310342"/>
                <a:gd name="connsiteX984" fmla="*/ 1290667 w 1314778"/>
                <a:gd name="connsiteY984" fmla="*/ 1310342 h 1310342"/>
                <a:gd name="connsiteX985" fmla="*/ 1291981 w 1314778"/>
                <a:gd name="connsiteY985" fmla="*/ 1310342 h 1310342"/>
                <a:gd name="connsiteX986" fmla="*/ 1293255 w 1314778"/>
                <a:gd name="connsiteY986" fmla="*/ 1310342 h 1310342"/>
                <a:gd name="connsiteX987" fmla="*/ 1294570 w 1314778"/>
                <a:gd name="connsiteY987" fmla="*/ 1310342 h 1310342"/>
                <a:gd name="connsiteX988" fmla="*/ 1295883 w 1314778"/>
                <a:gd name="connsiteY988" fmla="*/ 1310342 h 1310342"/>
                <a:gd name="connsiteX989" fmla="*/ 1297198 w 1314778"/>
                <a:gd name="connsiteY989" fmla="*/ 1310342 h 1310342"/>
                <a:gd name="connsiteX990" fmla="*/ 1298513 w 1314778"/>
                <a:gd name="connsiteY990" fmla="*/ 1310342 h 1310342"/>
                <a:gd name="connsiteX991" fmla="*/ 1299827 w 1314778"/>
                <a:gd name="connsiteY991" fmla="*/ 1310342 h 1310342"/>
                <a:gd name="connsiteX992" fmla="*/ 1301141 w 1314778"/>
                <a:gd name="connsiteY992" fmla="*/ 1310342 h 1310342"/>
                <a:gd name="connsiteX993" fmla="*/ 1302456 w 1314778"/>
                <a:gd name="connsiteY993" fmla="*/ 1310342 h 1310342"/>
                <a:gd name="connsiteX994" fmla="*/ 1303771 w 1314778"/>
                <a:gd name="connsiteY994" fmla="*/ 1310342 h 1310342"/>
                <a:gd name="connsiteX995" fmla="*/ 1305084 w 1314778"/>
                <a:gd name="connsiteY995" fmla="*/ 1266666 h 1310342"/>
                <a:gd name="connsiteX996" fmla="*/ 1306399 w 1314778"/>
                <a:gd name="connsiteY996" fmla="*/ 1310342 h 1310342"/>
                <a:gd name="connsiteX997" fmla="*/ 1307714 w 1314778"/>
                <a:gd name="connsiteY997" fmla="*/ 1310342 h 1310342"/>
                <a:gd name="connsiteX998" fmla="*/ 1309028 w 1314778"/>
                <a:gd name="connsiteY998" fmla="*/ 1310342 h 1310342"/>
                <a:gd name="connsiteX999" fmla="*/ 1310342 w 1314778"/>
                <a:gd name="connsiteY999" fmla="*/ 1310342 h 1310342"/>
                <a:gd name="connsiteX1000" fmla="*/ 1311657 w 1314778"/>
                <a:gd name="connsiteY1000" fmla="*/ 1310342 h 1310342"/>
                <a:gd name="connsiteX1001" fmla="*/ 1312931 w 1314778"/>
                <a:gd name="connsiteY1001" fmla="*/ 1310342 h 1310342"/>
                <a:gd name="connsiteX1002" fmla="*/ 1314244 w 1314778"/>
                <a:gd name="connsiteY1002" fmla="*/ 1310342 h 1310342"/>
                <a:gd name="connsiteX1003" fmla="*/ 1314779 w 1314778"/>
                <a:gd name="connsiteY1003" fmla="*/ 1310342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1310342">
                  <a:moveTo>
                    <a:pt x="0" y="1310342"/>
                  </a:moveTo>
                  <a:lnTo>
                    <a:pt x="1232" y="1310342"/>
                  </a:lnTo>
                  <a:lnTo>
                    <a:pt x="2547" y="1310342"/>
                  </a:lnTo>
                  <a:lnTo>
                    <a:pt x="3861" y="1310342"/>
                  </a:lnTo>
                  <a:lnTo>
                    <a:pt x="5135" y="1310342"/>
                  </a:lnTo>
                  <a:lnTo>
                    <a:pt x="6449" y="1310342"/>
                  </a:lnTo>
                  <a:lnTo>
                    <a:pt x="7764" y="1310342"/>
                  </a:lnTo>
                  <a:lnTo>
                    <a:pt x="9078" y="1310342"/>
                  </a:lnTo>
                  <a:lnTo>
                    <a:pt x="10392" y="1310342"/>
                  </a:lnTo>
                  <a:lnTo>
                    <a:pt x="11707" y="1310342"/>
                  </a:lnTo>
                  <a:lnTo>
                    <a:pt x="13021" y="1310342"/>
                  </a:lnTo>
                  <a:lnTo>
                    <a:pt x="14336" y="1310342"/>
                  </a:lnTo>
                  <a:lnTo>
                    <a:pt x="15650" y="1310342"/>
                  </a:lnTo>
                  <a:lnTo>
                    <a:pt x="16965" y="1310342"/>
                  </a:lnTo>
                  <a:lnTo>
                    <a:pt x="18279" y="1310342"/>
                  </a:lnTo>
                  <a:lnTo>
                    <a:pt x="19594" y="1310342"/>
                  </a:lnTo>
                  <a:lnTo>
                    <a:pt x="20908" y="1310342"/>
                  </a:lnTo>
                  <a:lnTo>
                    <a:pt x="22223" y="1310342"/>
                  </a:lnTo>
                  <a:lnTo>
                    <a:pt x="23537" y="1310342"/>
                  </a:lnTo>
                  <a:lnTo>
                    <a:pt x="24852" y="1310342"/>
                  </a:lnTo>
                  <a:lnTo>
                    <a:pt x="26125" y="1310342"/>
                  </a:lnTo>
                  <a:lnTo>
                    <a:pt x="27439" y="1310342"/>
                  </a:lnTo>
                  <a:lnTo>
                    <a:pt x="28754" y="1310342"/>
                  </a:lnTo>
                  <a:lnTo>
                    <a:pt x="30068" y="1310342"/>
                  </a:lnTo>
                  <a:lnTo>
                    <a:pt x="31383" y="1310342"/>
                  </a:lnTo>
                  <a:lnTo>
                    <a:pt x="32697" y="1310342"/>
                  </a:lnTo>
                  <a:lnTo>
                    <a:pt x="34012" y="1310342"/>
                  </a:lnTo>
                  <a:lnTo>
                    <a:pt x="35326" y="1310342"/>
                  </a:lnTo>
                  <a:lnTo>
                    <a:pt x="36640" y="1310342"/>
                  </a:lnTo>
                  <a:lnTo>
                    <a:pt x="37955" y="1310342"/>
                  </a:lnTo>
                  <a:lnTo>
                    <a:pt x="39269" y="1310342"/>
                  </a:lnTo>
                  <a:lnTo>
                    <a:pt x="40584" y="1310342"/>
                  </a:lnTo>
                  <a:lnTo>
                    <a:pt x="41898" y="1310342"/>
                  </a:lnTo>
                  <a:lnTo>
                    <a:pt x="43213" y="1310342"/>
                  </a:lnTo>
                  <a:lnTo>
                    <a:pt x="44527" y="1310342"/>
                  </a:lnTo>
                  <a:lnTo>
                    <a:pt x="45800" y="1310342"/>
                  </a:lnTo>
                  <a:lnTo>
                    <a:pt x="47115" y="1310342"/>
                  </a:lnTo>
                  <a:lnTo>
                    <a:pt x="48429" y="1310342"/>
                  </a:lnTo>
                  <a:lnTo>
                    <a:pt x="49744" y="1310342"/>
                  </a:lnTo>
                  <a:lnTo>
                    <a:pt x="51058" y="1310342"/>
                  </a:lnTo>
                  <a:lnTo>
                    <a:pt x="52373" y="1310342"/>
                  </a:lnTo>
                  <a:lnTo>
                    <a:pt x="53687" y="1310342"/>
                  </a:lnTo>
                  <a:lnTo>
                    <a:pt x="55002" y="1310342"/>
                  </a:lnTo>
                  <a:lnTo>
                    <a:pt x="56316" y="1310342"/>
                  </a:lnTo>
                  <a:lnTo>
                    <a:pt x="57631" y="1310342"/>
                  </a:lnTo>
                  <a:lnTo>
                    <a:pt x="58945" y="1310342"/>
                  </a:lnTo>
                  <a:lnTo>
                    <a:pt x="60259" y="1310342"/>
                  </a:lnTo>
                  <a:lnTo>
                    <a:pt x="61574" y="1310342"/>
                  </a:lnTo>
                  <a:lnTo>
                    <a:pt x="62888" y="1310342"/>
                  </a:lnTo>
                  <a:lnTo>
                    <a:pt x="64203" y="1310342"/>
                  </a:lnTo>
                  <a:lnTo>
                    <a:pt x="65476" y="1310342"/>
                  </a:lnTo>
                  <a:lnTo>
                    <a:pt x="66791" y="1310342"/>
                  </a:lnTo>
                  <a:lnTo>
                    <a:pt x="68105" y="1310342"/>
                  </a:lnTo>
                  <a:lnTo>
                    <a:pt x="69419" y="1310342"/>
                  </a:lnTo>
                  <a:lnTo>
                    <a:pt x="70734" y="1310342"/>
                  </a:lnTo>
                  <a:lnTo>
                    <a:pt x="72048" y="1310342"/>
                  </a:lnTo>
                  <a:lnTo>
                    <a:pt x="73363" y="1310342"/>
                  </a:lnTo>
                  <a:lnTo>
                    <a:pt x="74677" y="1310342"/>
                  </a:lnTo>
                  <a:lnTo>
                    <a:pt x="75992" y="1310342"/>
                  </a:lnTo>
                  <a:lnTo>
                    <a:pt x="77306" y="1310342"/>
                  </a:lnTo>
                  <a:lnTo>
                    <a:pt x="78621" y="1310342"/>
                  </a:lnTo>
                  <a:lnTo>
                    <a:pt x="79935" y="1310342"/>
                  </a:lnTo>
                  <a:lnTo>
                    <a:pt x="81250" y="1310342"/>
                  </a:lnTo>
                  <a:lnTo>
                    <a:pt x="82564" y="1310342"/>
                  </a:lnTo>
                  <a:lnTo>
                    <a:pt x="83879" y="1310342"/>
                  </a:lnTo>
                  <a:lnTo>
                    <a:pt x="85152" y="1310342"/>
                  </a:lnTo>
                  <a:lnTo>
                    <a:pt x="86466" y="1310342"/>
                  </a:lnTo>
                  <a:lnTo>
                    <a:pt x="87781" y="1310342"/>
                  </a:lnTo>
                  <a:lnTo>
                    <a:pt x="89095" y="1310342"/>
                  </a:lnTo>
                  <a:lnTo>
                    <a:pt x="90410" y="1310342"/>
                  </a:lnTo>
                  <a:lnTo>
                    <a:pt x="91724" y="1310342"/>
                  </a:lnTo>
                  <a:lnTo>
                    <a:pt x="93039" y="1310342"/>
                  </a:lnTo>
                  <a:lnTo>
                    <a:pt x="94353" y="1310342"/>
                  </a:lnTo>
                  <a:lnTo>
                    <a:pt x="95667" y="1310342"/>
                  </a:lnTo>
                  <a:lnTo>
                    <a:pt x="96982" y="1310342"/>
                  </a:lnTo>
                  <a:lnTo>
                    <a:pt x="98296" y="1310342"/>
                  </a:lnTo>
                  <a:lnTo>
                    <a:pt x="99611" y="1310342"/>
                  </a:lnTo>
                  <a:lnTo>
                    <a:pt x="100925" y="1310342"/>
                  </a:lnTo>
                  <a:lnTo>
                    <a:pt x="102240" y="1310342"/>
                  </a:lnTo>
                  <a:lnTo>
                    <a:pt x="103554" y="1310342"/>
                  </a:lnTo>
                  <a:lnTo>
                    <a:pt x="104827" y="1310342"/>
                  </a:lnTo>
                  <a:lnTo>
                    <a:pt x="106142" y="1310342"/>
                  </a:lnTo>
                  <a:lnTo>
                    <a:pt x="107456" y="1310342"/>
                  </a:lnTo>
                  <a:lnTo>
                    <a:pt x="108771" y="1310342"/>
                  </a:lnTo>
                  <a:lnTo>
                    <a:pt x="110085" y="1310342"/>
                  </a:lnTo>
                  <a:lnTo>
                    <a:pt x="111400" y="1310342"/>
                  </a:lnTo>
                  <a:lnTo>
                    <a:pt x="112714" y="1310342"/>
                  </a:lnTo>
                  <a:lnTo>
                    <a:pt x="114029" y="1310342"/>
                  </a:lnTo>
                  <a:lnTo>
                    <a:pt x="115343" y="1310342"/>
                  </a:lnTo>
                  <a:lnTo>
                    <a:pt x="116658" y="1310342"/>
                  </a:lnTo>
                  <a:lnTo>
                    <a:pt x="117972" y="1310342"/>
                  </a:lnTo>
                  <a:lnTo>
                    <a:pt x="119287" y="1310342"/>
                  </a:lnTo>
                  <a:lnTo>
                    <a:pt x="120601" y="1310342"/>
                  </a:lnTo>
                  <a:lnTo>
                    <a:pt x="121915" y="1310342"/>
                  </a:lnTo>
                  <a:lnTo>
                    <a:pt x="123230" y="1310342"/>
                  </a:lnTo>
                  <a:lnTo>
                    <a:pt x="124503" y="1310342"/>
                  </a:lnTo>
                  <a:lnTo>
                    <a:pt x="125818" y="1310342"/>
                  </a:lnTo>
                  <a:lnTo>
                    <a:pt x="127132" y="1310342"/>
                  </a:lnTo>
                  <a:lnTo>
                    <a:pt x="128446" y="1310342"/>
                  </a:lnTo>
                  <a:lnTo>
                    <a:pt x="129761" y="1310342"/>
                  </a:lnTo>
                  <a:lnTo>
                    <a:pt x="131075" y="1310342"/>
                  </a:lnTo>
                  <a:lnTo>
                    <a:pt x="132390" y="1310342"/>
                  </a:lnTo>
                  <a:lnTo>
                    <a:pt x="133704" y="1310342"/>
                  </a:lnTo>
                  <a:lnTo>
                    <a:pt x="135019" y="1310342"/>
                  </a:lnTo>
                  <a:lnTo>
                    <a:pt x="136333" y="1310342"/>
                  </a:lnTo>
                  <a:lnTo>
                    <a:pt x="137648" y="1310342"/>
                  </a:lnTo>
                  <a:lnTo>
                    <a:pt x="138962" y="1310342"/>
                  </a:lnTo>
                  <a:lnTo>
                    <a:pt x="140277" y="1310342"/>
                  </a:lnTo>
                  <a:lnTo>
                    <a:pt x="141591" y="1310342"/>
                  </a:lnTo>
                  <a:lnTo>
                    <a:pt x="142906" y="1310342"/>
                  </a:lnTo>
                  <a:lnTo>
                    <a:pt x="144179" y="1310342"/>
                  </a:lnTo>
                  <a:lnTo>
                    <a:pt x="145493" y="1310342"/>
                  </a:lnTo>
                  <a:lnTo>
                    <a:pt x="146808" y="1310342"/>
                  </a:lnTo>
                  <a:lnTo>
                    <a:pt x="148122" y="1310342"/>
                  </a:lnTo>
                  <a:lnTo>
                    <a:pt x="149437" y="1310342"/>
                  </a:lnTo>
                  <a:lnTo>
                    <a:pt x="150751" y="1310342"/>
                  </a:lnTo>
                  <a:lnTo>
                    <a:pt x="152066" y="1310342"/>
                  </a:lnTo>
                  <a:lnTo>
                    <a:pt x="153380" y="1310342"/>
                  </a:lnTo>
                  <a:lnTo>
                    <a:pt x="154694" y="1310342"/>
                  </a:lnTo>
                  <a:lnTo>
                    <a:pt x="156009" y="1310342"/>
                  </a:lnTo>
                  <a:lnTo>
                    <a:pt x="157323" y="1310342"/>
                  </a:lnTo>
                  <a:lnTo>
                    <a:pt x="158638" y="1310342"/>
                  </a:lnTo>
                  <a:lnTo>
                    <a:pt x="159952" y="1310342"/>
                  </a:lnTo>
                  <a:lnTo>
                    <a:pt x="161267" y="1310342"/>
                  </a:lnTo>
                  <a:lnTo>
                    <a:pt x="162581" y="1310342"/>
                  </a:lnTo>
                  <a:lnTo>
                    <a:pt x="163854" y="1310342"/>
                  </a:lnTo>
                  <a:lnTo>
                    <a:pt x="165169" y="1310342"/>
                  </a:lnTo>
                  <a:lnTo>
                    <a:pt x="166483" y="1310342"/>
                  </a:lnTo>
                  <a:lnTo>
                    <a:pt x="167798" y="1310342"/>
                  </a:lnTo>
                  <a:lnTo>
                    <a:pt x="169112" y="1310342"/>
                  </a:lnTo>
                  <a:lnTo>
                    <a:pt x="170427" y="1310342"/>
                  </a:lnTo>
                  <a:lnTo>
                    <a:pt x="171741" y="1310342"/>
                  </a:lnTo>
                  <a:lnTo>
                    <a:pt x="173056" y="1310342"/>
                  </a:lnTo>
                  <a:lnTo>
                    <a:pt x="174370" y="1310342"/>
                  </a:lnTo>
                  <a:lnTo>
                    <a:pt x="175685" y="1310342"/>
                  </a:lnTo>
                  <a:lnTo>
                    <a:pt x="176999" y="1310342"/>
                  </a:lnTo>
                  <a:lnTo>
                    <a:pt x="178314" y="1310342"/>
                  </a:lnTo>
                  <a:lnTo>
                    <a:pt x="179628" y="1310342"/>
                  </a:lnTo>
                  <a:lnTo>
                    <a:pt x="180942" y="1310342"/>
                  </a:lnTo>
                  <a:lnTo>
                    <a:pt x="182257" y="1310342"/>
                  </a:lnTo>
                  <a:lnTo>
                    <a:pt x="183530" y="1310342"/>
                  </a:lnTo>
                  <a:lnTo>
                    <a:pt x="184845" y="1310342"/>
                  </a:lnTo>
                  <a:lnTo>
                    <a:pt x="186159" y="1310342"/>
                  </a:lnTo>
                  <a:lnTo>
                    <a:pt x="187473" y="1310342"/>
                  </a:lnTo>
                  <a:lnTo>
                    <a:pt x="188788" y="1310342"/>
                  </a:lnTo>
                  <a:lnTo>
                    <a:pt x="190102" y="1310342"/>
                  </a:lnTo>
                  <a:lnTo>
                    <a:pt x="191417" y="1310342"/>
                  </a:lnTo>
                  <a:lnTo>
                    <a:pt x="192731" y="1310342"/>
                  </a:lnTo>
                  <a:lnTo>
                    <a:pt x="194046" y="1310342"/>
                  </a:lnTo>
                  <a:lnTo>
                    <a:pt x="195360" y="1310342"/>
                  </a:lnTo>
                  <a:lnTo>
                    <a:pt x="196675" y="1310342"/>
                  </a:lnTo>
                  <a:lnTo>
                    <a:pt x="197989" y="1310342"/>
                  </a:lnTo>
                  <a:lnTo>
                    <a:pt x="199304" y="1310342"/>
                  </a:lnTo>
                  <a:lnTo>
                    <a:pt x="200618" y="1310342"/>
                  </a:lnTo>
                  <a:lnTo>
                    <a:pt x="201933" y="1310342"/>
                  </a:lnTo>
                  <a:lnTo>
                    <a:pt x="203206" y="1310342"/>
                  </a:lnTo>
                  <a:lnTo>
                    <a:pt x="204520" y="1310342"/>
                  </a:lnTo>
                  <a:lnTo>
                    <a:pt x="205835" y="1310342"/>
                  </a:lnTo>
                  <a:lnTo>
                    <a:pt x="207149" y="1310342"/>
                  </a:lnTo>
                  <a:lnTo>
                    <a:pt x="208464" y="1310342"/>
                  </a:lnTo>
                  <a:lnTo>
                    <a:pt x="209778" y="1310342"/>
                  </a:lnTo>
                  <a:lnTo>
                    <a:pt x="211093" y="1310342"/>
                  </a:lnTo>
                  <a:lnTo>
                    <a:pt x="212407" y="1310342"/>
                  </a:lnTo>
                  <a:lnTo>
                    <a:pt x="213721" y="1310342"/>
                  </a:lnTo>
                  <a:lnTo>
                    <a:pt x="215036" y="1310342"/>
                  </a:lnTo>
                  <a:lnTo>
                    <a:pt x="216350" y="1310342"/>
                  </a:lnTo>
                  <a:lnTo>
                    <a:pt x="217665" y="1310342"/>
                  </a:lnTo>
                  <a:lnTo>
                    <a:pt x="218979" y="1310342"/>
                  </a:lnTo>
                  <a:lnTo>
                    <a:pt x="220294" y="1310342"/>
                  </a:lnTo>
                  <a:lnTo>
                    <a:pt x="221608" y="1310342"/>
                  </a:lnTo>
                  <a:lnTo>
                    <a:pt x="222881" y="1310342"/>
                  </a:lnTo>
                  <a:lnTo>
                    <a:pt x="224196" y="1310342"/>
                  </a:lnTo>
                  <a:lnTo>
                    <a:pt x="225510" y="1310342"/>
                  </a:lnTo>
                  <a:lnTo>
                    <a:pt x="226825" y="1310342"/>
                  </a:lnTo>
                  <a:lnTo>
                    <a:pt x="228139" y="1310342"/>
                  </a:lnTo>
                  <a:lnTo>
                    <a:pt x="229454" y="1310342"/>
                  </a:lnTo>
                  <a:lnTo>
                    <a:pt x="230768" y="1310342"/>
                  </a:lnTo>
                  <a:lnTo>
                    <a:pt x="232083" y="1310342"/>
                  </a:lnTo>
                  <a:lnTo>
                    <a:pt x="233397" y="1310342"/>
                  </a:lnTo>
                  <a:lnTo>
                    <a:pt x="234712" y="1310342"/>
                  </a:lnTo>
                  <a:lnTo>
                    <a:pt x="236026" y="1310342"/>
                  </a:lnTo>
                  <a:lnTo>
                    <a:pt x="237341" y="1310342"/>
                  </a:lnTo>
                  <a:lnTo>
                    <a:pt x="238655" y="1310342"/>
                  </a:lnTo>
                  <a:lnTo>
                    <a:pt x="239969" y="1310342"/>
                  </a:lnTo>
                  <a:lnTo>
                    <a:pt x="241284" y="1310342"/>
                  </a:lnTo>
                  <a:lnTo>
                    <a:pt x="242598" y="1310342"/>
                  </a:lnTo>
                  <a:lnTo>
                    <a:pt x="243872" y="1310342"/>
                  </a:lnTo>
                  <a:lnTo>
                    <a:pt x="245186" y="1310342"/>
                  </a:lnTo>
                  <a:lnTo>
                    <a:pt x="246500" y="1310342"/>
                  </a:lnTo>
                  <a:lnTo>
                    <a:pt x="247815" y="1310342"/>
                  </a:lnTo>
                  <a:lnTo>
                    <a:pt x="249129" y="1310342"/>
                  </a:lnTo>
                  <a:lnTo>
                    <a:pt x="250444" y="1310342"/>
                  </a:lnTo>
                  <a:lnTo>
                    <a:pt x="251758" y="1310342"/>
                  </a:lnTo>
                  <a:lnTo>
                    <a:pt x="253073" y="1310342"/>
                  </a:lnTo>
                  <a:lnTo>
                    <a:pt x="254387" y="1310342"/>
                  </a:lnTo>
                  <a:lnTo>
                    <a:pt x="255702" y="1266666"/>
                  </a:lnTo>
                  <a:lnTo>
                    <a:pt x="257016" y="1179308"/>
                  </a:lnTo>
                  <a:lnTo>
                    <a:pt x="258331" y="1135631"/>
                  </a:lnTo>
                  <a:lnTo>
                    <a:pt x="259645" y="1222985"/>
                  </a:lnTo>
                  <a:lnTo>
                    <a:pt x="260960" y="1310342"/>
                  </a:lnTo>
                  <a:lnTo>
                    <a:pt x="262274" y="1288502"/>
                  </a:lnTo>
                  <a:lnTo>
                    <a:pt x="263547" y="1222985"/>
                  </a:lnTo>
                  <a:lnTo>
                    <a:pt x="264862" y="1091951"/>
                  </a:lnTo>
                  <a:lnTo>
                    <a:pt x="266176" y="1201149"/>
                  </a:lnTo>
                  <a:lnTo>
                    <a:pt x="267491" y="1048274"/>
                  </a:lnTo>
                  <a:lnTo>
                    <a:pt x="268805" y="1244825"/>
                  </a:lnTo>
                  <a:lnTo>
                    <a:pt x="270120" y="1244825"/>
                  </a:lnTo>
                  <a:lnTo>
                    <a:pt x="271434" y="1004597"/>
                  </a:lnTo>
                  <a:lnTo>
                    <a:pt x="272748" y="1070114"/>
                  </a:lnTo>
                  <a:lnTo>
                    <a:pt x="274063" y="1091951"/>
                  </a:lnTo>
                  <a:lnTo>
                    <a:pt x="275377" y="1135631"/>
                  </a:lnTo>
                  <a:lnTo>
                    <a:pt x="276692" y="982757"/>
                  </a:lnTo>
                  <a:lnTo>
                    <a:pt x="278006" y="1026433"/>
                  </a:lnTo>
                  <a:lnTo>
                    <a:pt x="279321" y="1070114"/>
                  </a:lnTo>
                  <a:lnTo>
                    <a:pt x="280635" y="1091951"/>
                  </a:lnTo>
                  <a:lnTo>
                    <a:pt x="281950" y="1201149"/>
                  </a:lnTo>
                  <a:lnTo>
                    <a:pt x="283223" y="1048274"/>
                  </a:lnTo>
                  <a:lnTo>
                    <a:pt x="284537" y="1004597"/>
                  </a:lnTo>
                  <a:lnTo>
                    <a:pt x="285852" y="1113791"/>
                  </a:lnTo>
                  <a:lnTo>
                    <a:pt x="287166" y="1004597"/>
                  </a:lnTo>
                  <a:lnTo>
                    <a:pt x="288481" y="1048274"/>
                  </a:lnTo>
                  <a:lnTo>
                    <a:pt x="289795" y="1222985"/>
                  </a:lnTo>
                  <a:lnTo>
                    <a:pt x="291110" y="1048274"/>
                  </a:lnTo>
                  <a:lnTo>
                    <a:pt x="292424" y="917240"/>
                  </a:lnTo>
                  <a:lnTo>
                    <a:pt x="293739" y="960916"/>
                  </a:lnTo>
                  <a:lnTo>
                    <a:pt x="295053" y="917240"/>
                  </a:lnTo>
                  <a:lnTo>
                    <a:pt x="296368" y="982757"/>
                  </a:lnTo>
                  <a:lnTo>
                    <a:pt x="297682" y="982757"/>
                  </a:lnTo>
                  <a:lnTo>
                    <a:pt x="298996" y="1048274"/>
                  </a:lnTo>
                  <a:lnTo>
                    <a:pt x="300311" y="808046"/>
                  </a:lnTo>
                  <a:lnTo>
                    <a:pt x="301625" y="786205"/>
                  </a:lnTo>
                  <a:lnTo>
                    <a:pt x="302899" y="1004597"/>
                  </a:lnTo>
                  <a:lnTo>
                    <a:pt x="304213" y="1222985"/>
                  </a:lnTo>
                  <a:lnTo>
                    <a:pt x="305528" y="1113791"/>
                  </a:lnTo>
                  <a:lnTo>
                    <a:pt x="306842" y="1157468"/>
                  </a:lnTo>
                  <a:lnTo>
                    <a:pt x="308156" y="1004597"/>
                  </a:lnTo>
                  <a:lnTo>
                    <a:pt x="309471" y="982757"/>
                  </a:lnTo>
                  <a:lnTo>
                    <a:pt x="310785" y="1026433"/>
                  </a:lnTo>
                  <a:lnTo>
                    <a:pt x="312100" y="939080"/>
                  </a:lnTo>
                  <a:lnTo>
                    <a:pt x="313414" y="829882"/>
                  </a:lnTo>
                  <a:lnTo>
                    <a:pt x="314729" y="1091951"/>
                  </a:lnTo>
                  <a:lnTo>
                    <a:pt x="316043" y="1048274"/>
                  </a:lnTo>
                  <a:lnTo>
                    <a:pt x="317358" y="917240"/>
                  </a:lnTo>
                  <a:lnTo>
                    <a:pt x="318672" y="786205"/>
                  </a:lnTo>
                  <a:lnTo>
                    <a:pt x="319987" y="895399"/>
                  </a:lnTo>
                  <a:lnTo>
                    <a:pt x="321301" y="917240"/>
                  </a:lnTo>
                  <a:lnTo>
                    <a:pt x="322574" y="917240"/>
                  </a:lnTo>
                  <a:lnTo>
                    <a:pt x="323889" y="829882"/>
                  </a:lnTo>
                  <a:lnTo>
                    <a:pt x="325203" y="808046"/>
                  </a:lnTo>
                  <a:lnTo>
                    <a:pt x="326518" y="917240"/>
                  </a:lnTo>
                  <a:lnTo>
                    <a:pt x="327832" y="808046"/>
                  </a:lnTo>
                  <a:lnTo>
                    <a:pt x="329147" y="851723"/>
                  </a:lnTo>
                  <a:lnTo>
                    <a:pt x="330461" y="808046"/>
                  </a:lnTo>
                  <a:lnTo>
                    <a:pt x="331775" y="808046"/>
                  </a:lnTo>
                  <a:lnTo>
                    <a:pt x="333090" y="917240"/>
                  </a:lnTo>
                  <a:lnTo>
                    <a:pt x="334404" y="982757"/>
                  </a:lnTo>
                  <a:lnTo>
                    <a:pt x="335719" y="786205"/>
                  </a:lnTo>
                  <a:lnTo>
                    <a:pt x="337033" y="764365"/>
                  </a:lnTo>
                  <a:lnTo>
                    <a:pt x="338348" y="829882"/>
                  </a:lnTo>
                  <a:lnTo>
                    <a:pt x="339662" y="873563"/>
                  </a:lnTo>
                  <a:lnTo>
                    <a:pt x="340977" y="829882"/>
                  </a:lnTo>
                  <a:lnTo>
                    <a:pt x="342250" y="873563"/>
                  </a:lnTo>
                  <a:lnTo>
                    <a:pt x="343564" y="720688"/>
                  </a:lnTo>
                  <a:lnTo>
                    <a:pt x="344879" y="786205"/>
                  </a:lnTo>
                  <a:lnTo>
                    <a:pt x="346193" y="589654"/>
                  </a:lnTo>
                  <a:lnTo>
                    <a:pt x="347508" y="633331"/>
                  </a:lnTo>
                  <a:lnTo>
                    <a:pt x="348822" y="1026433"/>
                  </a:lnTo>
                  <a:lnTo>
                    <a:pt x="350137" y="720688"/>
                  </a:lnTo>
                  <a:lnTo>
                    <a:pt x="351451" y="698848"/>
                  </a:lnTo>
                  <a:lnTo>
                    <a:pt x="352766" y="698848"/>
                  </a:lnTo>
                  <a:lnTo>
                    <a:pt x="354080" y="851723"/>
                  </a:lnTo>
                  <a:lnTo>
                    <a:pt x="355395" y="786205"/>
                  </a:lnTo>
                  <a:lnTo>
                    <a:pt x="356709" y="1048274"/>
                  </a:lnTo>
                  <a:lnTo>
                    <a:pt x="358023" y="655171"/>
                  </a:lnTo>
                  <a:lnTo>
                    <a:pt x="359338" y="851723"/>
                  </a:lnTo>
                  <a:lnTo>
                    <a:pt x="360652" y="829882"/>
                  </a:lnTo>
                  <a:lnTo>
                    <a:pt x="361926" y="720688"/>
                  </a:lnTo>
                  <a:lnTo>
                    <a:pt x="363240" y="677012"/>
                  </a:lnTo>
                  <a:lnTo>
                    <a:pt x="364555" y="851723"/>
                  </a:lnTo>
                  <a:lnTo>
                    <a:pt x="365869" y="851723"/>
                  </a:lnTo>
                  <a:lnTo>
                    <a:pt x="367183" y="895399"/>
                  </a:lnTo>
                  <a:lnTo>
                    <a:pt x="368498" y="917240"/>
                  </a:lnTo>
                  <a:lnTo>
                    <a:pt x="369812" y="829882"/>
                  </a:lnTo>
                  <a:lnTo>
                    <a:pt x="371127" y="895399"/>
                  </a:lnTo>
                  <a:lnTo>
                    <a:pt x="372441" y="873563"/>
                  </a:lnTo>
                  <a:lnTo>
                    <a:pt x="373756" y="545977"/>
                  </a:lnTo>
                  <a:lnTo>
                    <a:pt x="375070" y="655171"/>
                  </a:lnTo>
                  <a:lnTo>
                    <a:pt x="376385" y="764365"/>
                  </a:lnTo>
                  <a:lnTo>
                    <a:pt x="377699" y="677012"/>
                  </a:lnTo>
                  <a:lnTo>
                    <a:pt x="379014" y="764365"/>
                  </a:lnTo>
                  <a:lnTo>
                    <a:pt x="380328" y="589654"/>
                  </a:lnTo>
                  <a:lnTo>
                    <a:pt x="381601" y="720688"/>
                  </a:lnTo>
                  <a:lnTo>
                    <a:pt x="382916" y="764365"/>
                  </a:lnTo>
                  <a:lnTo>
                    <a:pt x="384230" y="939080"/>
                  </a:lnTo>
                  <a:lnTo>
                    <a:pt x="385545" y="764365"/>
                  </a:lnTo>
                  <a:lnTo>
                    <a:pt x="386859" y="677012"/>
                  </a:lnTo>
                  <a:lnTo>
                    <a:pt x="388174" y="677012"/>
                  </a:lnTo>
                  <a:lnTo>
                    <a:pt x="389488" y="786205"/>
                  </a:lnTo>
                  <a:lnTo>
                    <a:pt x="390802" y="960916"/>
                  </a:lnTo>
                  <a:lnTo>
                    <a:pt x="392117" y="677012"/>
                  </a:lnTo>
                  <a:lnTo>
                    <a:pt x="393431" y="960916"/>
                  </a:lnTo>
                  <a:lnTo>
                    <a:pt x="394746" y="895399"/>
                  </a:lnTo>
                  <a:lnTo>
                    <a:pt x="396060" y="895399"/>
                  </a:lnTo>
                  <a:lnTo>
                    <a:pt x="397375" y="698848"/>
                  </a:lnTo>
                  <a:lnTo>
                    <a:pt x="398689" y="873563"/>
                  </a:lnTo>
                  <a:lnTo>
                    <a:pt x="400004" y="502297"/>
                  </a:lnTo>
                  <a:lnTo>
                    <a:pt x="401277" y="808046"/>
                  </a:lnTo>
                  <a:lnTo>
                    <a:pt x="402591" y="742529"/>
                  </a:lnTo>
                  <a:lnTo>
                    <a:pt x="403906" y="786205"/>
                  </a:lnTo>
                  <a:lnTo>
                    <a:pt x="405220" y="720688"/>
                  </a:lnTo>
                  <a:lnTo>
                    <a:pt x="406535" y="895399"/>
                  </a:lnTo>
                  <a:lnTo>
                    <a:pt x="407849" y="764365"/>
                  </a:lnTo>
                  <a:lnTo>
                    <a:pt x="409164" y="829882"/>
                  </a:lnTo>
                  <a:lnTo>
                    <a:pt x="410478" y="829882"/>
                  </a:lnTo>
                  <a:lnTo>
                    <a:pt x="411793" y="917240"/>
                  </a:lnTo>
                  <a:lnTo>
                    <a:pt x="413107" y="873563"/>
                  </a:lnTo>
                  <a:lnTo>
                    <a:pt x="414422" y="808046"/>
                  </a:lnTo>
                  <a:lnTo>
                    <a:pt x="415736" y="677012"/>
                  </a:lnTo>
                  <a:lnTo>
                    <a:pt x="417050" y="808046"/>
                  </a:lnTo>
                  <a:lnTo>
                    <a:pt x="418365" y="786205"/>
                  </a:lnTo>
                  <a:lnTo>
                    <a:pt x="419679" y="873563"/>
                  </a:lnTo>
                  <a:lnTo>
                    <a:pt x="420953" y="895399"/>
                  </a:lnTo>
                  <a:lnTo>
                    <a:pt x="422267" y="589654"/>
                  </a:lnTo>
                  <a:lnTo>
                    <a:pt x="423582" y="677012"/>
                  </a:lnTo>
                  <a:lnTo>
                    <a:pt x="424896" y="786205"/>
                  </a:lnTo>
                  <a:lnTo>
                    <a:pt x="426210" y="808046"/>
                  </a:lnTo>
                  <a:lnTo>
                    <a:pt x="427525" y="851723"/>
                  </a:lnTo>
                  <a:lnTo>
                    <a:pt x="428839" y="633331"/>
                  </a:lnTo>
                  <a:lnTo>
                    <a:pt x="430154" y="829882"/>
                  </a:lnTo>
                  <a:lnTo>
                    <a:pt x="431468" y="808046"/>
                  </a:lnTo>
                  <a:lnTo>
                    <a:pt x="432783" y="655171"/>
                  </a:lnTo>
                  <a:lnTo>
                    <a:pt x="434097" y="786205"/>
                  </a:lnTo>
                  <a:lnTo>
                    <a:pt x="435412" y="655171"/>
                  </a:lnTo>
                  <a:lnTo>
                    <a:pt x="436726" y="786205"/>
                  </a:lnTo>
                  <a:lnTo>
                    <a:pt x="438041" y="458620"/>
                  </a:lnTo>
                  <a:lnTo>
                    <a:pt x="439355" y="480460"/>
                  </a:lnTo>
                  <a:lnTo>
                    <a:pt x="440628" y="524137"/>
                  </a:lnTo>
                  <a:lnTo>
                    <a:pt x="441943" y="764365"/>
                  </a:lnTo>
                  <a:lnTo>
                    <a:pt x="443257" y="720688"/>
                  </a:lnTo>
                  <a:lnTo>
                    <a:pt x="444572" y="502297"/>
                  </a:lnTo>
                  <a:lnTo>
                    <a:pt x="445886" y="677012"/>
                  </a:lnTo>
                  <a:lnTo>
                    <a:pt x="447201" y="698848"/>
                  </a:lnTo>
                  <a:lnTo>
                    <a:pt x="448515" y="589654"/>
                  </a:lnTo>
                  <a:lnTo>
                    <a:pt x="449829" y="633331"/>
                  </a:lnTo>
                  <a:lnTo>
                    <a:pt x="451144" y="764365"/>
                  </a:lnTo>
                  <a:lnTo>
                    <a:pt x="452458" y="829882"/>
                  </a:lnTo>
                  <a:lnTo>
                    <a:pt x="453773" y="873563"/>
                  </a:lnTo>
                  <a:lnTo>
                    <a:pt x="455087" y="698848"/>
                  </a:lnTo>
                  <a:lnTo>
                    <a:pt x="456402" y="677012"/>
                  </a:lnTo>
                  <a:lnTo>
                    <a:pt x="457716" y="677012"/>
                  </a:lnTo>
                  <a:lnTo>
                    <a:pt x="459031" y="633331"/>
                  </a:lnTo>
                  <a:lnTo>
                    <a:pt x="460345" y="611495"/>
                  </a:lnTo>
                  <a:lnTo>
                    <a:pt x="461618" y="786205"/>
                  </a:lnTo>
                  <a:lnTo>
                    <a:pt x="462933" y="589654"/>
                  </a:lnTo>
                  <a:lnTo>
                    <a:pt x="464247" y="873563"/>
                  </a:lnTo>
                  <a:lnTo>
                    <a:pt x="465562" y="567814"/>
                  </a:lnTo>
                  <a:lnTo>
                    <a:pt x="466876" y="720688"/>
                  </a:lnTo>
                  <a:lnTo>
                    <a:pt x="468191" y="589654"/>
                  </a:lnTo>
                  <a:lnTo>
                    <a:pt x="469505" y="742529"/>
                  </a:lnTo>
                  <a:lnTo>
                    <a:pt x="470820" y="611495"/>
                  </a:lnTo>
                  <a:lnTo>
                    <a:pt x="472134" y="786205"/>
                  </a:lnTo>
                  <a:lnTo>
                    <a:pt x="473449" y="589654"/>
                  </a:lnTo>
                  <a:lnTo>
                    <a:pt x="474763" y="677012"/>
                  </a:lnTo>
                  <a:lnTo>
                    <a:pt x="476077" y="589654"/>
                  </a:lnTo>
                  <a:lnTo>
                    <a:pt x="477392" y="677012"/>
                  </a:lnTo>
                  <a:lnTo>
                    <a:pt x="478706" y="633331"/>
                  </a:lnTo>
                  <a:lnTo>
                    <a:pt x="480021" y="567814"/>
                  </a:lnTo>
                  <a:lnTo>
                    <a:pt x="481294" y="677012"/>
                  </a:lnTo>
                  <a:lnTo>
                    <a:pt x="482609" y="764365"/>
                  </a:lnTo>
                  <a:lnTo>
                    <a:pt x="483923" y="742529"/>
                  </a:lnTo>
                  <a:lnTo>
                    <a:pt x="485237" y="764365"/>
                  </a:lnTo>
                  <a:lnTo>
                    <a:pt x="486552" y="567814"/>
                  </a:lnTo>
                  <a:lnTo>
                    <a:pt x="487866" y="589654"/>
                  </a:lnTo>
                  <a:lnTo>
                    <a:pt x="489181" y="677012"/>
                  </a:lnTo>
                  <a:lnTo>
                    <a:pt x="490495" y="633331"/>
                  </a:lnTo>
                  <a:lnTo>
                    <a:pt x="491810" y="720688"/>
                  </a:lnTo>
                  <a:lnTo>
                    <a:pt x="493124" y="720688"/>
                  </a:lnTo>
                  <a:lnTo>
                    <a:pt x="494439" y="655171"/>
                  </a:lnTo>
                  <a:lnTo>
                    <a:pt x="495753" y="742529"/>
                  </a:lnTo>
                  <a:lnTo>
                    <a:pt x="497068" y="633331"/>
                  </a:lnTo>
                  <a:lnTo>
                    <a:pt x="498382" y="655171"/>
                  </a:lnTo>
                  <a:lnTo>
                    <a:pt x="499696" y="720688"/>
                  </a:lnTo>
                  <a:lnTo>
                    <a:pt x="500970" y="611495"/>
                  </a:lnTo>
                  <a:lnTo>
                    <a:pt x="502284" y="458620"/>
                  </a:lnTo>
                  <a:lnTo>
                    <a:pt x="503599" y="677012"/>
                  </a:lnTo>
                  <a:lnTo>
                    <a:pt x="504913" y="742529"/>
                  </a:lnTo>
                  <a:lnTo>
                    <a:pt x="506228" y="502297"/>
                  </a:lnTo>
                  <a:lnTo>
                    <a:pt x="507542" y="633331"/>
                  </a:lnTo>
                  <a:lnTo>
                    <a:pt x="508856" y="698848"/>
                  </a:lnTo>
                  <a:lnTo>
                    <a:pt x="510171" y="436779"/>
                  </a:lnTo>
                  <a:lnTo>
                    <a:pt x="511485" y="698848"/>
                  </a:lnTo>
                  <a:lnTo>
                    <a:pt x="512800" y="218391"/>
                  </a:lnTo>
                  <a:lnTo>
                    <a:pt x="514114" y="655171"/>
                  </a:lnTo>
                  <a:lnTo>
                    <a:pt x="515429" y="458620"/>
                  </a:lnTo>
                  <a:lnTo>
                    <a:pt x="516743" y="742529"/>
                  </a:lnTo>
                  <a:lnTo>
                    <a:pt x="518058" y="808046"/>
                  </a:lnTo>
                  <a:lnTo>
                    <a:pt x="519372" y="458620"/>
                  </a:lnTo>
                  <a:lnTo>
                    <a:pt x="520645" y="633331"/>
                  </a:lnTo>
                  <a:lnTo>
                    <a:pt x="521960" y="589654"/>
                  </a:lnTo>
                  <a:lnTo>
                    <a:pt x="523274" y="786205"/>
                  </a:lnTo>
                  <a:lnTo>
                    <a:pt x="524589" y="720688"/>
                  </a:lnTo>
                  <a:lnTo>
                    <a:pt x="525903" y="545977"/>
                  </a:lnTo>
                  <a:lnTo>
                    <a:pt x="527218" y="742529"/>
                  </a:lnTo>
                  <a:lnTo>
                    <a:pt x="528532" y="698848"/>
                  </a:lnTo>
                  <a:lnTo>
                    <a:pt x="529847" y="873563"/>
                  </a:lnTo>
                  <a:lnTo>
                    <a:pt x="531161" y="611495"/>
                  </a:lnTo>
                  <a:lnTo>
                    <a:pt x="532476" y="677012"/>
                  </a:lnTo>
                  <a:lnTo>
                    <a:pt x="533790" y="567814"/>
                  </a:lnTo>
                  <a:lnTo>
                    <a:pt x="535104" y="589654"/>
                  </a:lnTo>
                  <a:lnTo>
                    <a:pt x="536419" y="502297"/>
                  </a:lnTo>
                  <a:lnTo>
                    <a:pt x="537733" y="677012"/>
                  </a:lnTo>
                  <a:lnTo>
                    <a:pt x="539048" y="698848"/>
                  </a:lnTo>
                  <a:lnTo>
                    <a:pt x="540321" y="720688"/>
                  </a:lnTo>
                  <a:lnTo>
                    <a:pt x="541636" y="873563"/>
                  </a:lnTo>
                  <a:lnTo>
                    <a:pt x="542950" y="677012"/>
                  </a:lnTo>
                  <a:lnTo>
                    <a:pt x="544264" y="742529"/>
                  </a:lnTo>
                  <a:lnTo>
                    <a:pt x="545579" y="655171"/>
                  </a:lnTo>
                  <a:lnTo>
                    <a:pt x="546893" y="458620"/>
                  </a:lnTo>
                  <a:lnTo>
                    <a:pt x="548208" y="655171"/>
                  </a:lnTo>
                  <a:lnTo>
                    <a:pt x="549522" y="786205"/>
                  </a:lnTo>
                  <a:lnTo>
                    <a:pt x="550837" y="655171"/>
                  </a:lnTo>
                  <a:lnTo>
                    <a:pt x="552151" y="742529"/>
                  </a:lnTo>
                  <a:lnTo>
                    <a:pt x="553466" y="742529"/>
                  </a:lnTo>
                  <a:lnTo>
                    <a:pt x="554780" y="742529"/>
                  </a:lnTo>
                  <a:lnTo>
                    <a:pt x="556095" y="677012"/>
                  </a:lnTo>
                  <a:lnTo>
                    <a:pt x="557409" y="611495"/>
                  </a:lnTo>
                  <a:lnTo>
                    <a:pt x="558724" y="851723"/>
                  </a:lnTo>
                  <a:lnTo>
                    <a:pt x="559997" y="786205"/>
                  </a:lnTo>
                  <a:lnTo>
                    <a:pt x="561311" y="720688"/>
                  </a:lnTo>
                  <a:lnTo>
                    <a:pt x="562626" y="917240"/>
                  </a:lnTo>
                  <a:lnTo>
                    <a:pt x="563940" y="698848"/>
                  </a:lnTo>
                  <a:lnTo>
                    <a:pt x="565255" y="655171"/>
                  </a:lnTo>
                  <a:lnTo>
                    <a:pt x="566569" y="764365"/>
                  </a:lnTo>
                  <a:lnTo>
                    <a:pt x="567884" y="698848"/>
                  </a:lnTo>
                  <a:lnTo>
                    <a:pt x="569198" y="677012"/>
                  </a:lnTo>
                  <a:lnTo>
                    <a:pt x="570512" y="677012"/>
                  </a:lnTo>
                  <a:lnTo>
                    <a:pt x="571827" y="436779"/>
                  </a:lnTo>
                  <a:lnTo>
                    <a:pt x="573141" y="764365"/>
                  </a:lnTo>
                  <a:lnTo>
                    <a:pt x="574456" y="677012"/>
                  </a:lnTo>
                  <a:lnTo>
                    <a:pt x="575770" y="982757"/>
                  </a:lnTo>
                  <a:lnTo>
                    <a:pt x="577085" y="960916"/>
                  </a:lnTo>
                  <a:lnTo>
                    <a:pt x="578399" y="808046"/>
                  </a:lnTo>
                  <a:lnTo>
                    <a:pt x="579672" y="677012"/>
                  </a:lnTo>
                  <a:lnTo>
                    <a:pt x="580987" y="786205"/>
                  </a:lnTo>
                  <a:lnTo>
                    <a:pt x="582301" y="589654"/>
                  </a:lnTo>
                  <a:lnTo>
                    <a:pt x="583616" y="786205"/>
                  </a:lnTo>
                  <a:lnTo>
                    <a:pt x="584930" y="655171"/>
                  </a:lnTo>
                  <a:lnTo>
                    <a:pt x="586245" y="677012"/>
                  </a:lnTo>
                  <a:lnTo>
                    <a:pt x="587559" y="742529"/>
                  </a:lnTo>
                  <a:lnTo>
                    <a:pt x="588874" y="786205"/>
                  </a:lnTo>
                  <a:lnTo>
                    <a:pt x="590188" y="764365"/>
                  </a:lnTo>
                  <a:lnTo>
                    <a:pt x="591503" y="786205"/>
                  </a:lnTo>
                  <a:lnTo>
                    <a:pt x="592817" y="808046"/>
                  </a:lnTo>
                  <a:lnTo>
                    <a:pt x="594131" y="742529"/>
                  </a:lnTo>
                  <a:lnTo>
                    <a:pt x="595446" y="786205"/>
                  </a:lnTo>
                  <a:lnTo>
                    <a:pt x="596760" y="524137"/>
                  </a:lnTo>
                  <a:lnTo>
                    <a:pt x="598075" y="611495"/>
                  </a:lnTo>
                  <a:lnTo>
                    <a:pt x="599348" y="633331"/>
                  </a:lnTo>
                  <a:lnTo>
                    <a:pt x="600663" y="677012"/>
                  </a:lnTo>
                  <a:lnTo>
                    <a:pt x="601977" y="895399"/>
                  </a:lnTo>
                  <a:lnTo>
                    <a:pt x="603291" y="742529"/>
                  </a:lnTo>
                  <a:lnTo>
                    <a:pt x="604606" y="786205"/>
                  </a:lnTo>
                  <a:lnTo>
                    <a:pt x="605920" y="720688"/>
                  </a:lnTo>
                  <a:lnTo>
                    <a:pt x="607235" y="611495"/>
                  </a:lnTo>
                  <a:lnTo>
                    <a:pt x="608549" y="742529"/>
                  </a:lnTo>
                  <a:lnTo>
                    <a:pt x="609864" y="917240"/>
                  </a:lnTo>
                  <a:lnTo>
                    <a:pt x="611178" y="1113791"/>
                  </a:lnTo>
                  <a:lnTo>
                    <a:pt x="612493" y="764365"/>
                  </a:lnTo>
                  <a:lnTo>
                    <a:pt x="613807" y="720688"/>
                  </a:lnTo>
                  <a:lnTo>
                    <a:pt x="615122" y="524137"/>
                  </a:lnTo>
                  <a:lnTo>
                    <a:pt x="616436" y="720688"/>
                  </a:lnTo>
                  <a:lnTo>
                    <a:pt x="617751" y="939080"/>
                  </a:lnTo>
                  <a:lnTo>
                    <a:pt x="619024" y="589654"/>
                  </a:lnTo>
                  <a:lnTo>
                    <a:pt x="620338" y="808046"/>
                  </a:lnTo>
                  <a:lnTo>
                    <a:pt x="621653" y="633331"/>
                  </a:lnTo>
                  <a:lnTo>
                    <a:pt x="622967" y="742529"/>
                  </a:lnTo>
                  <a:lnTo>
                    <a:pt x="624282" y="786205"/>
                  </a:lnTo>
                  <a:lnTo>
                    <a:pt x="625596" y="633331"/>
                  </a:lnTo>
                  <a:lnTo>
                    <a:pt x="626911" y="895399"/>
                  </a:lnTo>
                  <a:lnTo>
                    <a:pt x="628225" y="764365"/>
                  </a:lnTo>
                  <a:lnTo>
                    <a:pt x="629539" y="414943"/>
                  </a:lnTo>
                  <a:lnTo>
                    <a:pt x="630854" y="764365"/>
                  </a:lnTo>
                  <a:lnTo>
                    <a:pt x="632168" y="720688"/>
                  </a:lnTo>
                  <a:lnTo>
                    <a:pt x="633483" y="742529"/>
                  </a:lnTo>
                  <a:lnTo>
                    <a:pt x="634797" y="545977"/>
                  </a:lnTo>
                  <a:lnTo>
                    <a:pt x="636112" y="873563"/>
                  </a:lnTo>
                  <a:lnTo>
                    <a:pt x="637426" y="567814"/>
                  </a:lnTo>
                  <a:lnTo>
                    <a:pt x="638699" y="589654"/>
                  </a:lnTo>
                  <a:lnTo>
                    <a:pt x="640014" y="655171"/>
                  </a:lnTo>
                  <a:lnTo>
                    <a:pt x="641328" y="655171"/>
                  </a:lnTo>
                  <a:lnTo>
                    <a:pt x="642643" y="720688"/>
                  </a:lnTo>
                  <a:lnTo>
                    <a:pt x="643957" y="524137"/>
                  </a:lnTo>
                  <a:lnTo>
                    <a:pt x="645272" y="742529"/>
                  </a:lnTo>
                  <a:lnTo>
                    <a:pt x="646586" y="786205"/>
                  </a:lnTo>
                  <a:lnTo>
                    <a:pt x="647901" y="633331"/>
                  </a:lnTo>
                  <a:lnTo>
                    <a:pt x="649215" y="742529"/>
                  </a:lnTo>
                  <a:lnTo>
                    <a:pt x="650530" y="698848"/>
                  </a:lnTo>
                  <a:lnTo>
                    <a:pt x="651844" y="829882"/>
                  </a:lnTo>
                  <a:lnTo>
                    <a:pt x="653158" y="545977"/>
                  </a:lnTo>
                  <a:lnTo>
                    <a:pt x="654473" y="808046"/>
                  </a:lnTo>
                  <a:lnTo>
                    <a:pt x="655787" y="720688"/>
                  </a:lnTo>
                  <a:lnTo>
                    <a:pt x="657102" y="524137"/>
                  </a:lnTo>
                  <a:lnTo>
                    <a:pt x="658375" y="677012"/>
                  </a:lnTo>
                  <a:lnTo>
                    <a:pt x="659690" y="742529"/>
                  </a:lnTo>
                  <a:lnTo>
                    <a:pt x="661004" y="633331"/>
                  </a:lnTo>
                  <a:lnTo>
                    <a:pt x="662318" y="742529"/>
                  </a:lnTo>
                  <a:lnTo>
                    <a:pt x="663633" y="633331"/>
                  </a:lnTo>
                  <a:lnTo>
                    <a:pt x="664947" y="436779"/>
                  </a:lnTo>
                  <a:lnTo>
                    <a:pt x="666262" y="611495"/>
                  </a:lnTo>
                  <a:lnTo>
                    <a:pt x="667576" y="655171"/>
                  </a:lnTo>
                  <a:lnTo>
                    <a:pt x="668891" y="720688"/>
                  </a:lnTo>
                  <a:lnTo>
                    <a:pt x="670205" y="786205"/>
                  </a:lnTo>
                  <a:lnTo>
                    <a:pt x="671520" y="808046"/>
                  </a:lnTo>
                  <a:lnTo>
                    <a:pt x="672834" y="655171"/>
                  </a:lnTo>
                  <a:lnTo>
                    <a:pt x="674149" y="829882"/>
                  </a:lnTo>
                  <a:lnTo>
                    <a:pt x="675463" y="655171"/>
                  </a:lnTo>
                  <a:lnTo>
                    <a:pt x="676778" y="611495"/>
                  </a:lnTo>
                  <a:lnTo>
                    <a:pt x="678092" y="655171"/>
                  </a:lnTo>
                  <a:lnTo>
                    <a:pt x="679365" y="327586"/>
                  </a:lnTo>
                  <a:lnTo>
                    <a:pt x="680680" y="545977"/>
                  </a:lnTo>
                  <a:lnTo>
                    <a:pt x="681994" y="567814"/>
                  </a:lnTo>
                  <a:lnTo>
                    <a:pt x="683309" y="567814"/>
                  </a:lnTo>
                  <a:lnTo>
                    <a:pt x="684623" y="589654"/>
                  </a:lnTo>
                  <a:lnTo>
                    <a:pt x="685938" y="458620"/>
                  </a:lnTo>
                  <a:lnTo>
                    <a:pt x="687252" y="655171"/>
                  </a:lnTo>
                  <a:lnTo>
                    <a:pt x="688566" y="589654"/>
                  </a:lnTo>
                  <a:lnTo>
                    <a:pt x="689881" y="545977"/>
                  </a:lnTo>
                  <a:lnTo>
                    <a:pt x="691195" y="611495"/>
                  </a:lnTo>
                  <a:lnTo>
                    <a:pt x="692510" y="349426"/>
                  </a:lnTo>
                  <a:lnTo>
                    <a:pt x="693824" y="305746"/>
                  </a:lnTo>
                  <a:lnTo>
                    <a:pt x="695139" y="414943"/>
                  </a:lnTo>
                  <a:lnTo>
                    <a:pt x="696453" y="436779"/>
                  </a:lnTo>
                  <a:lnTo>
                    <a:pt x="697768" y="283908"/>
                  </a:lnTo>
                  <a:lnTo>
                    <a:pt x="699041" y="480460"/>
                  </a:lnTo>
                  <a:lnTo>
                    <a:pt x="700355" y="589654"/>
                  </a:lnTo>
                  <a:lnTo>
                    <a:pt x="701670" y="633331"/>
                  </a:lnTo>
                  <a:lnTo>
                    <a:pt x="702984" y="589654"/>
                  </a:lnTo>
                  <a:lnTo>
                    <a:pt x="704299" y="655171"/>
                  </a:lnTo>
                  <a:lnTo>
                    <a:pt x="705613" y="393103"/>
                  </a:lnTo>
                  <a:lnTo>
                    <a:pt x="706928" y="545977"/>
                  </a:lnTo>
                  <a:lnTo>
                    <a:pt x="708242" y="545977"/>
                  </a:lnTo>
                  <a:lnTo>
                    <a:pt x="709557" y="611495"/>
                  </a:lnTo>
                  <a:lnTo>
                    <a:pt x="710871" y="414943"/>
                  </a:lnTo>
                  <a:lnTo>
                    <a:pt x="712185" y="545977"/>
                  </a:lnTo>
                  <a:lnTo>
                    <a:pt x="713500" y="305746"/>
                  </a:lnTo>
                  <a:lnTo>
                    <a:pt x="714814" y="218391"/>
                  </a:lnTo>
                  <a:lnTo>
                    <a:pt x="716129" y="87356"/>
                  </a:lnTo>
                  <a:lnTo>
                    <a:pt x="717443" y="480460"/>
                  </a:lnTo>
                  <a:lnTo>
                    <a:pt x="718717" y="458620"/>
                  </a:lnTo>
                  <a:lnTo>
                    <a:pt x="720031" y="655171"/>
                  </a:lnTo>
                  <a:lnTo>
                    <a:pt x="721345" y="611495"/>
                  </a:lnTo>
                  <a:lnTo>
                    <a:pt x="722660" y="589654"/>
                  </a:lnTo>
                  <a:lnTo>
                    <a:pt x="723974" y="349426"/>
                  </a:lnTo>
                  <a:lnTo>
                    <a:pt x="725289" y="633331"/>
                  </a:lnTo>
                  <a:lnTo>
                    <a:pt x="726603" y="677012"/>
                  </a:lnTo>
                  <a:lnTo>
                    <a:pt x="727918" y="393103"/>
                  </a:lnTo>
                  <a:lnTo>
                    <a:pt x="729232" y="327586"/>
                  </a:lnTo>
                  <a:lnTo>
                    <a:pt x="730547" y="502297"/>
                  </a:lnTo>
                  <a:lnTo>
                    <a:pt x="731861" y="545977"/>
                  </a:lnTo>
                  <a:lnTo>
                    <a:pt x="733176" y="589654"/>
                  </a:lnTo>
                  <a:lnTo>
                    <a:pt x="734490" y="545977"/>
                  </a:lnTo>
                  <a:lnTo>
                    <a:pt x="735805" y="589654"/>
                  </a:lnTo>
                  <a:lnTo>
                    <a:pt x="737119" y="436779"/>
                  </a:lnTo>
                  <a:lnTo>
                    <a:pt x="738392" y="196551"/>
                  </a:lnTo>
                  <a:lnTo>
                    <a:pt x="739707" y="480460"/>
                  </a:lnTo>
                  <a:lnTo>
                    <a:pt x="741021" y="589654"/>
                  </a:lnTo>
                  <a:lnTo>
                    <a:pt x="742336" y="414943"/>
                  </a:lnTo>
                  <a:lnTo>
                    <a:pt x="743650" y="371262"/>
                  </a:lnTo>
                  <a:lnTo>
                    <a:pt x="744965" y="502297"/>
                  </a:lnTo>
                  <a:lnTo>
                    <a:pt x="746279" y="393103"/>
                  </a:lnTo>
                  <a:lnTo>
                    <a:pt x="747593" y="414943"/>
                  </a:lnTo>
                  <a:lnTo>
                    <a:pt x="748908" y="196551"/>
                  </a:lnTo>
                  <a:lnTo>
                    <a:pt x="750222" y="502297"/>
                  </a:lnTo>
                  <a:lnTo>
                    <a:pt x="751537" y="611495"/>
                  </a:lnTo>
                  <a:lnTo>
                    <a:pt x="752851" y="152873"/>
                  </a:lnTo>
                  <a:lnTo>
                    <a:pt x="754166" y="349426"/>
                  </a:lnTo>
                  <a:lnTo>
                    <a:pt x="755480" y="633331"/>
                  </a:lnTo>
                  <a:lnTo>
                    <a:pt x="756795" y="349426"/>
                  </a:lnTo>
                  <a:lnTo>
                    <a:pt x="758068" y="414943"/>
                  </a:lnTo>
                  <a:lnTo>
                    <a:pt x="759382" y="240229"/>
                  </a:lnTo>
                  <a:lnTo>
                    <a:pt x="760697" y="458620"/>
                  </a:lnTo>
                  <a:lnTo>
                    <a:pt x="762011" y="480460"/>
                  </a:lnTo>
                  <a:lnTo>
                    <a:pt x="763326" y="567814"/>
                  </a:lnTo>
                  <a:lnTo>
                    <a:pt x="764640" y="371262"/>
                  </a:lnTo>
                  <a:lnTo>
                    <a:pt x="765955" y="458620"/>
                  </a:lnTo>
                  <a:lnTo>
                    <a:pt x="767269" y="0"/>
                  </a:lnTo>
                  <a:lnTo>
                    <a:pt x="768584" y="480460"/>
                  </a:lnTo>
                  <a:lnTo>
                    <a:pt x="769898" y="436779"/>
                  </a:lnTo>
                  <a:lnTo>
                    <a:pt x="771212" y="545977"/>
                  </a:lnTo>
                  <a:lnTo>
                    <a:pt x="772527" y="414943"/>
                  </a:lnTo>
                  <a:lnTo>
                    <a:pt x="773841" y="458620"/>
                  </a:lnTo>
                  <a:lnTo>
                    <a:pt x="775156" y="349426"/>
                  </a:lnTo>
                  <a:lnTo>
                    <a:pt x="776470" y="480460"/>
                  </a:lnTo>
                  <a:lnTo>
                    <a:pt x="777744" y="393103"/>
                  </a:lnTo>
                  <a:lnTo>
                    <a:pt x="779058" y="742529"/>
                  </a:lnTo>
                  <a:lnTo>
                    <a:pt x="780372" y="458620"/>
                  </a:lnTo>
                  <a:lnTo>
                    <a:pt x="781687" y="305746"/>
                  </a:lnTo>
                  <a:lnTo>
                    <a:pt x="783001" y="262068"/>
                  </a:lnTo>
                  <a:lnTo>
                    <a:pt x="784316" y="152873"/>
                  </a:lnTo>
                  <a:lnTo>
                    <a:pt x="785630" y="545977"/>
                  </a:lnTo>
                  <a:lnTo>
                    <a:pt x="786945" y="240229"/>
                  </a:lnTo>
                  <a:lnTo>
                    <a:pt x="788259" y="371262"/>
                  </a:lnTo>
                  <a:lnTo>
                    <a:pt x="789574" y="393103"/>
                  </a:lnTo>
                  <a:lnTo>
                    <a:pt x="790888" y="480460"/>
                  </a:lnTo>
                  <a:lnTo>
                    <a:pt x="792203" y="502297"/>
                  </a:lnTo>
                  <a:lnTo>
                    <a:pt x="793517" y="524137"/>
                  </a:lnTo>
                  <a:lnTo>
                    <a:pt x="794832" y="611495"/>
                  </a:lnTo>
                  <a:lnTo>
                    <a:pt x="796146" y="436779"/>
                  </a:lnTo>
                  <a:lnTo>
                    <a:pt x="797419" y="567814"/>
                  </a:lnTo>
                  <a:lnTo>
                    <a:pt x="798734" y="327586"/>
                  </a:lnTo>
                  <a:lnTo>
                    <a:pt x="800048" y="393103"/>
                  </a:lnTo>
                  <a:lnTo>
                    <a:pt x="801363" y="218391"/>
                  </a:lnTo>
                  <a:lnTo>
                    <a:pt x="802677" y="414943"/>
                  </a:lnTo>
                  <a:lnTo>
                    <a:pt x="803992" y="371262"/>
                  </a:lnTo>
                  <a:lnTo>
                    <a:pt x="805306" y="677012"/>
                  </a:lnTo>
                  <a:lnTo>
                    <a:pt x="806620" y="327586"/>
                  </a:lnTo>
                  <a:lnTo>
                    <a:pt x="807935" y="524137"/>
                  </a:lnTo>
                  <a:lnTo>
                    <a:pt x="809249" y="567814"/>
                  </a:lnTo>
                  <a:lnTo>
                    <a:pt x="810564" y="414943"/>
                  </a:lnTo>
                  <a:lnTo>
                    <a:pt x="811878" y="655171"/>
                  </a:lnTo>
                  <a:lnTo>
                    <a:pt x="813193" y="677012"/>
                  </a:lnTo>
                  <a:lnTo>
                    <a:pt x="814507" y="567814"/>
                  </a:lnTo>
                  <a:lnTo>
                    <a:pt x="815822" y="720688"/>
                  </a:lnTo>
                  <a:lnTo>
                    <a:pt x="817095" y="611495"/>
                  </a:lnTo>
                  <a:lnTo>
                    <a:pt x="818409" y="480460"/>
                  </a:lnTo>
                  <a:lnTo>
                    <a:pt x="819724" y="305746"/>
                  </a:lnTo>
                  <a:lnTo>
                    <a:pt x="821038" y="524137"/>
                  </a:lnTo>
                  <a:lnTo>
                    <a:pt x="822353" y="764365"/>
                  </a:lnTo>
                  <a:lnTo>
                    <a:pt x="823667" y="764365"/>
                  </a:lnTo>
                  <a:lnTo>
                    <a:pt x="824982" y="502297"/>
                  </a:lnTo>
                  <a:lnTo>
                    <a:pt x="826296" y="611495"/>
                  </a:lnTo>
                  <a:lnTo>
                    <a:pt x="827611" y="545977"/>
                  </a:lnTo>
                  <a:lnTo>
                    <a:pt x="828925" y="480460"/>
                  </a:lnTo>
                  <a:lnTo>
                    <a:pt x="830239" y="524137"/>
                  </a:lnTo>
                  <a:lnTo>
                    <a:pt x="831554" y="698848"/>
                  </a:lnTo>
                  <a:lnTo>
                    <a:pt x="832868" y="305746"/>
                  </a:lnTo>
                  <a:lnTo>
                    <a:pt x="834183" y="480460"/>
                  </a:lnTo>
                  <a:lnTo>
                    <a:pt x="835497" y="480460"/>
                  </a:lnTo>
                  <a:lnTo>
                    <a:pt x="836771" y="393103"/>
                  </a:lnTo>
                  <a:lnTo>
                    <a:pt x="838085" y="371262"/>
                  </a:lnTo>
                  <a:lnTo>
                    <a:pt x="839400" y="393103"/>
                  </a:lnTo>
                  <a:lnTo>
                    <a:pt x="840714" y="589654"/>
                  </a:lnTo>
                  <a:lnTo>
                    <a:pt x="842028" y="305746"/>
                  </a:lnTo>
                  <a:lnTo>
                    <a:pt x="843343" y="174712"/>
                  </a:lnTo>
                  <a:lnTo>
                    <a:pt x="844657" y="698848"/>
                  </a:lnTo>
                  <a:lnTo>
                    <a:pt x="845972" y="262068"/>
                  </a:lnTo>
                  <a:lnTo>
                    <a:pt x="847286" y="524137"/>
                  </a:lnTo>
                  <a:lnTo>
                    <a:pt x="848601" y="393103"/>
                  </a:lnTo>
                  <a:lnTo>
                    <a:pt x="849915" y="371262"/>
                  </a:lnTo>
                  <a:lnTo>
                    <a:pt x="851230" y="393103"/>
                  </a:lnTo>
                  <a:lnTo>
                    <a:pt x="852544" y="436779"/>
                  </a:lnTo>
                  <a:lnTo>
                    <a:pt x="853859" y="393103"/>
                  </a:lnTo>
                  <a:lnTo>
                    <a:pt x="855173" y="611495"/>
                  </a:lnTo>
                  <a:lnTo>
                    <a:pt x="856446" y="349426"/>
                  </a:lnTo>
                  <a:lnTo>
                    <a:pt x="857761" y="414943"/>
                  </a:lnTo>
                  <a:lnTo>
                    <a:pt x="859075" y="218391"/>
                  </a:lnTo>
                  <a:lnTo>
                    <a:pt x="860390" y="480460"/>
                  </a:lnTo>
                  <a:lnTo>
                    <a:pt x="861704" y="218391"/>
                  </a:lnTo>
                  <a:lnTo>
                    <a:pt x="863019" y="589654"/>
                  </a:lnTo>
                  <a:lnTo>
                    <a:pt x="864333" y="327586"/>
                  </a:lnTo>
                  <a:lnTo>
                    <a:pt x="865647" y="393103"/>
                  </a:lnTo>
                  <a:lnTo>
                    <a:pt x="866962" y="480460"/>
                  </a:lnTo>
                  <a:lnTo>
                    <a:pt x="868276" y="414943"/>
                  </a:lnTo>
                  <a:lnTo>
                    <a:pt x="869591" y="283908"/>
                  </a:lnTo>
                  <a:lnTo>
                    <a:pt x="870905" y="393103"/>
                  </a:lnTo>
                  <a:lnTo>
                    <a:pt x="872220" y="458620"/>
                  </a:lnTo>
                  <a:lnTo>
                    <a:pt x="873534" y="174712"/>
                  </a:lnTo>
                  <a:lnTo>
                    <a:pt x="874849" y="305746"/>
                  </a:lnTo>
                  <a:lnTo>
                    <a:pt x="876163" y="414943"/>
                  </a:lnTo>
                  <a:lnTo>
                    <a:pt x="877436" y="480460"/>
                  </a:lnTo>
                  <a:lnTo>
                    <a:pt x="878751" y="174712"/>
                  </a:lnTo>
                  <a:lnTo>
                    <a:pt x="880065" y="218391"/>
                  </a:lnTo>
                  <a:lnTo>
                    <a:pt x="881380" y="371262"/>
                  </a:lnTo>
                  <a:lnTo>
                    <a:pt x="882694" y="327586"/>
                  </a:lnTo>
                  <a:lnTo>
                    <a:pt x="884009" y="567814"/>
                  </a:lnTo>
                  <a:lnTo>
                    <a:pt x="885323" y="436779"/>
                  </a:lnTo>
                  <a:lnTo>
                    <a:pt x="886638" y="567814"/>
                  </a:lnTo>
                  <a:lnTo>
                    <a:pt x="887952" y="480460"/>
                  </a:lnTo>
                  <a:lnTo>
                    <a:pt x="889266" y="305746"/>
                  </a:lnTo>
                  <a:lnTo>
                    <a:pt x="890581" y="240229"/>
                  </a:lnTo>
                  <a:lnTo>
                    <a:pt x="891895" y="458620"/>
                  </a:lnTo>
                  <a:lnTo>
                    <a:pt x="893210" y="262068"/>
                  </a:lnTo>
                  <a:lnTo>
                    <a:pt x="894524" y="589654"/>
                  </a:lnTo>
                  <a:lnTo>
                    <a:pt x="895839" y="611495"/>
                  </a:lnTo>
                  <a:lnTo>
                    <a:pt x="897112" y="283908"/>
                  </a:lnTo>
                  <a:lnTo>
                    <a:pt x="898427" y="436779"/>
                  </a:lnTo>
                  <a:lnTo>
                    <a:pt x="899741" y="305746"/>
                  </a:lnTo>
                  <a:lnTo>
                    <a:pt x="901055" y="349426"/>
                  </a:lnTo>
                  <a:lnTo>
                    <a:pt x="902370" y="349426"/>
                  </a:lnTo>
                  <a:lnTo>
                    <a:pt x="903684" y="436779"/>
                  </a:lnTo>
                  <a:lnTo>
                    <a:pt x="904999" y="262068"/>
                  </a:lnTo>
                  <a:lnTo>
                    <a:pt x="906313" y="414943"/>
                  </a:lnTo>
                  <a:lnTo>
                    <a:pt x="907628" y="436779"/>
                  </a:lnTo>
                  <a:lnTo>
                    <a:pt x="908942" y="480460"/>
                  </a:lnTo>
                  <a:lnTo>
                    <a:pt x="910257" y="262068"/>
                  </a:lnTo>
                  <a:lnTo>
                    <a:pt x="911571" y="240229"/>
                  </a:lnTo>
                  <a:lnTo>
                    <a:pt x="912886" y="393103"/>
                  </a:lnTo>
                  <a:lnTo>
                    <a:pt x="914200" y="196551"/>
                  </a:lnTo>
                  <a:lnTo>
                    <a:pt x="915514" y="218391"/>
                  </a:lnTo>
                  <a:lnTo>
                    <a:pt x="916788" y="458620"/>
                  </a:lnTo>
                  <a:lnTo>
                    <a:pt x="918102" y="458620"/>
                  </a:lnTo>
                  <a:lnTo>
                    <a:pt x="919417" y="240229"/>
                  </a:lnTo>
                  <a:lnTo>
                    <a:pt x="920731" y="414943"/>
                  </a:lnTo>
                  <a:lnTo>
                    <a:pt x="922046" y="567814"/>
                  </a:lnTo>
                  <a:lnTo>
                    <a:pt x="923360" y="371262"/>
                  </a:lnTo>
                  <a:lnTo>
                    <a:pt x="924674" y="611495"/>
                  </a:lnTo>
                  <a:lnTo>
                    <a:pt x="925989" y="677012"/>
                  </a:lnTo>
                  <a:lnTo>
                    <a:pt x="927303" y="720688"/>
                  </a:lnTo>
                  <a:lnTo>
                    <a:pt x="928618" y="502297"/>
                  </a:lnTo>
                  <a:lnTo>
                    <a:pt x="929932" y="524137"/>
                  </a:lnTo>
                  <a:lnTo>
                    <a:pt x="931247" y="240229"/>
                  </a:lnTo>
                  <a:lnTo>
                    <a:pt x="932561" y="524137"/>
                  </a:lnTo>
                  <a:lnTo>
                    <a:pt x="933876" y="414943"/>
                  </a:lnTo>
                  <a:lnTo>
                    <a:pt x="935190" y="589654"/>
                  </a:lnTo>
                  <a:lnTo>
                    <a:pt x="936463" y="633331"/>
                  </a:lnTo>
                  <a:lnTo>
                    <a:pt x="937778" y="589654"/>
                  </a:lnTo>
                  <a:lnTo>
                    <a:pt x="939092" y="786205"/>
                  </a:lnTo>
                  <a:lnTo>
                    <a:pt x="940407" y="764365"/>
                  </a:lnTo>
                  <a:lnTo>
                    <a:pt x="941721" y="786205"/>
                  </a:lnTo>
                  <a:lnTo>
                    <a:pt x="943036" y="677012"/>
                  </a:lnTo>
                  <a:lnTo>
                    <a:pt x="944350" y="742529"/>
                  </a:lnTo>
                  <a:lnTo>
                    <a:pt x="945665" y="524137"/>
                  </a:lnTo>
                  <a:lnTo>
                    <a:pt x="946979" y="611495"/>
                  </a:lnTo>
                  <a:lnTo>
                    <a:pt x="948293" y="786205"/>
                  </a:lnTo>
                  <a:lnTo>
                    <a:pt x="949608" y="480460"/>
                  </a:lnTo>
                  <a:lnTo>
                    <a:pt x="950922" y="458620"/>
                  </a:lnTo>
                  <a:lnTo>
                    <a:pt x="952237" y="524137"/>
                  </a:lnTo>
                  <a:lnTo>
                    <a:pt x="953551" y="589654"/>
                  </a:lnTo>
                  <a:lnTo>
                    <a:pt x="954866" y="808046"/>
                  </a:lnTo>
                  <a:lnTo>
                    <a:pt x="956139" y="567814"/>
                  </a:lnTo>
                  <a:lnTo>
                    <a:pt x="957454" y="480460"/>
                  </a:lnTo>
                  <a:lnTo>
                    <a:pt x="958768" y="764365"/>
                  </a:lnTo>
                  <a:lnTo>
                    <a:pt x="960082" y="720688"/>
                  </a:lnTo>
                  <a:lnTo>
                    <a:pt x="961397" y="611495"/>
                  </a:lnTo>
                  <a:lnTo>
                    <a:pt x="962711" y="567814"/>
                  </a:lnTo>
                  <a:lnTo>
                    <a:pt x="964026" y="567814"/>
                  </a:lnTo>
                  <a:lnTo>
                    <a:pt x="965340" y="808046"/>
                  </a:lnTo>
                  <a:lnTo>
                    <a:pt x="966655" y="698848"/>
                  </a:lnTo>
                  <a:lnTo>
                    <a:pt x="967969" y="414943"/>
                  </a:lnTo>
                  <a:lnTo>
                    <a:pt x="969284" y="611495"/>
                  </a:lnTo>
                  <a:lnTo>
                    <a:pt x="970598" y="524137"/>
                  </a:lnTo>
                  <a:lnTo>
                    <a:pt x="971913" y="808046"/>
                  </a:lnTo>
                  <a:lnTo>
                    <a:pt x="973227" y="960916"/>
                  </a:lnTo>
                  <a:lnTo>
                    <a:pt x="974541" y="851723"/>
                  </a:lnTo>
                  <a:lnTo>
                    <a:pt x="975815" y="567814"/>
                  </a:lnTo>
                  <a:lnTo>
                    <a:pt x="977129" y="851723"/>
                  </a:lnTo>
                  <a:lnTo>
                    <a:pt x="978444" y="567814"/>
                  </a:lnTo>
                  <a:lnTo>
                    <a:pt x="979758" y="655171"/>
                  </a:lnTo>
                  <a:lnTo>
                    <a:pt x="981073" y="742529"/>
                  </a:lnTo>
                  <a:lnTo>
                    <a:pt x="982387" y="371262"/>
                  </a:lnTo>
                  <a:lnTo>
                    <a:pt x="983701" y="502297"/>
                  </a:lnTo>
                  <a:lnTo>
                    <a:pt x="985016" y="567814"/>
                  </a:lnTo>
                  <a:lnTo>
                    <a:pt x="986330" y="611495"/>
                  </a:lnTo>
                  <a:lnTo>
                    <a:pt x="987645" y="677012"/>
                  </a:lnTo>
                  <a:lnTo>
                    <a:pt x="988959" y="720688"/>
                  </a:lnTo>
                  <a:lnTo>
                    <a:pt x="990274" y="633331"/>
                  </a:lnTo>
                  <a:lnTo>
                    <a:pt x="991588" y="698848"/>
                  </a:lnTo>
                  <a:lnTo>
                    <a:pt x="992903" y="589654"/>
                  </a:lnTo>
                  <a:lnTo>
                    <a:pt x="994217" y="567814"/>
                  </a:lnTo>
                  <a:lnTo>
                    <a:pt x="995491" y="436779"/>
                  </a:lnTo>
                  <a:lnTo>
                    <a:pt x="996805" y="633331"/>
                  </a:lnTo>
                  <a:lnTo>
                    <a:pt x="998119" y="567814"/>
                  </a:lnTo>
                  <a:lnTo>
                    <a:pt x="999434" y="808046"/>
                  </a:lnTo>
                  <a:lnTo>
                    <a:pt x="1000748" y="786205"/>
                  </a:lnTo>
                  <a:lnTo>
                    <a:pt x="1002063" y="720688"/>
                  </a:lnTo>
                  <a:lnTo>
                    <a:pt x="1003377" y="698848"/>
                  </a:lnTo>
                  <a:lnTo>
                    <a:pt x="1004692" y="545977"/>
                  </a:lnTo>
                  <a:lnTo>
                    <a:pt x="1006006" y="786205"/>
                  </a:lnTo>
                  <a:lnTo>
                    <a:pt x="1007320" y="742529"/>
                  </a:lnTo>
                  <a:lnTo>
                    <a:pt x="1008635" y="655171"/>
                  </a:lnTo>
                  <a:lnTo>
                    <a:pt x="1009949" y="633331"/>
                  </a:lnTo>
                  <a:lnTo>
                    <a:pt x="1011264" y="873563"/>
                  </a:lnTo>
                  <a:lnTo>
                    <a:pt x="1012578" y="873563"/>
                  </a:lnTo>
                  <a:lnTo>
                    <a:pt x="1013893" y="698848"/>
                  </a:lnTo>
                  <a:lnTo>
                    <a:pt x="1015166" y="786205"/>
                  </a:lnTo>
                  <a:lnTo>
                    <a:pt x="1016481" y="873563"/>
                  </a:lnTo>
                  <a:lnTo>
                    <a:pt x="1017795" y="720688"/>
                  </a:lnTo>
                  <a:lnTo>
                    <a:pt x="1019110" y="742529"/>
                  </a:lnTo>
                  <a:lnTo>
                    <a:pt x="1020424" y="786205"/>
                  </a:lnTo>
                  <a:lnTo>
                    <a:pt x="1021738" y="786205"/>
                  </a:lnTo>
                  <a:lnTo>
                    <a:pt x="1023053" y="655171"/>
                  </a:lnTo>
                  <a:lnTo>
                    <a:pt x="1024367" y="786205"/>
                  </a:lnTo>
                  <a:lnTo>
                    <a:pt x="1025682" y="611495"/>
                  </a:lnTo>
                  <a:lnTo>
                    <a:pt x="1026996" y="633331"/>
                  </a:lnTo>
                  <a:lnTo>
                    <a:pt x="1028311" y="808046"/>
                  </a:lnTo>
                  <a:lnTo>
                    <a:pt x="1029625" y="633331"/>
                  </a:lnTo>
                  <a:lnTo>
                    <a:pt x="1030940" y="698848"/>
                  </a:lnTo>
                  <a:lnTo>
                    <a:pt x="1032254" y="698848"/>
                  </a:lnTo>
                  <a:lnTo>
                    <a:pt x="1033568" y="851723"/>
                  </a:lnTo>
                  <a:lnTo>
                    <a:pt x="1034842" y="873563"/>
                  </a:lnTo>
                  <a:lnTo>
                    <a:pt x="1036156" y="764365"/>
                  </a:lnTo>
                  <a:lnTo>
                    <a:pt x="1037471" y="698848"/>
                  </a:lnTo>
                  <a:lnTo>
                    <a:pt x="1038785" y="764365"/>
                  </a:lnTo>
                  <a:lnTo>
                    <a:pt x="1040100" y="764365"/>
                  </a:lnTo>
                  <a:lnTo>
                    <a:pt x="1041414" y="677012"/>
                  </a:lnTo>
                  <a:lnTo>
                    <a:pt x="1042729" y="917240"/>
                  </a:lnTo>
                  <a:lnTo>
                    <a:pt x="1044043" y="1026433"/>
                  </a:lnTo>
                  <a:lnTo>
                    <a:pt x="1045357" y="1288502"/>
                  </a:lnTo>
                  <a:lnTo>
                    <a:pt x="1046672" y="1179308"/>
                  </a:lnTo>
                  <a:lnTo>
                    <a:pt x="1047986" y="1288502"/>
                  </a:lnTo>
                  <a:lnTo>
                    <a:pt x="1049301" y="1244825"/>
                  </a:lnTo>
                  <a:lnTo>
                    <a:pt x="1050615" y="1244825"/>
                  </a:lnTo>
                  <a:lnTo>
                    <a:pt x="1051930" y="1288502"/>
                  </a:lnTo>
                  <a:lnTo>
                    <a:pt x="1053245" y="1244825"/>
                  </a:lnTo>
                  <a:lnTo>
                    <a:pt x="1054517" y="1266666"/>
                  </a:lnTo>
                  <a:lnTo>
                    <a:pt x="1055832" y="1310342"/>
                  </a:lnTo>
                  <a:lnTo>
                    <a:pt x="1057147" y="1266666"/>
                  </a:lnTo>
                  <a:lnTo>
                    <a:pt x="1058461" y="1288502"/>
                  </a:lnTo>
                  <a:lnTo>
                    <a:pt x="1059775" y="1266666"/>
                  </a:lnTo>
                  <a:lnTo>
                    <a:pt x="1061090" y="1244825"/>
                  </a:lnTo>
                  <a:lnTo>
                    <a:pt x="1062405" y="1222985"/>
                  </a:lnTo>
                  <a:lnTo>
                    <a:pt x="1063719" y="1244825"/>
                  </a:lnTo>
                  <a:lnTo>
                    <a:pt x="1065033" y="1288502"/>
                  </a:lnTo>
                  <a:lnTo>
                    <a:pt x="1066348" y="1266666"/>
                  </a:lnTo>
                  <a:lnTo>
                    <a:pt x="1067662" y="1288502"/>
                  </a:lnTo>
                  <a:lnTo>
                    <a:pt x="1068976" y="1266666"/>
                  </a:lnTo>
                  <a:lnTo>
                    <a:pt x="1070291" y="1266666"/>
                  </a:lnTo>
                  <a:lnTo>
                    <a:pt x="1071606" y="1288502"/>
                  </a:lnTo>
                  <a:lnTo>
                    <a:pt x="1072920" y="1288502"/>
                  </a:lnTo>
                  <a:lnTo>
                    <a:pt x="1074234" y="1244825"/>
                  </a:lnTo>
                  <a:lnTo>
                    <a:pt x="1075508" y="1288502"/>
                  </a:lnTo>
                  <a:lnTo>
                    <a:pt x="1076823" y="1310342"/>
                  </a:lnTo>
                  <a:lnTo>
                    <a:pt x="1078136" y="1310342"/>
                  </a:lnTo>
                  <a:lnTo>
                    <a:pt x="1079451" y="1310342"/>
                  </a:lnTo>
                  <a:lnTo>
                    <a:pt x="1080766" y="1288502"/>
                  </a:lnTo>
                  <a:lnTo>
                    <a:pt x="1082080" y="1288502"/>
                  </a:lnTo>
                  <a:lnTo>
                    <a:pt x="1083394" y="1288502"/>
                  </a:lnTo>
                  <a:lnTo>
                    <a:pt x="1084709" y="1244825"/>
                  </a:lnTo>
                  <a:lnTo>
                    <a:pt x="1086024" y="1266666"/>
                  </a:lnTo>
                  <a:lnTo>
                    <a:pt x="1087338" y="1288502"/>
                  </a:lnTo>
                  <a:lnTo>
                    <a:pt x="1088652" y="1288502"/>
                  </a:lnTo>
                  <a:lnTo>
                    <a:pt x="1089967" y="1288502"/>
                  </a:lnTo>
                  <a:lnTo>
                    <a:pt x="1091281" y="1222985"/>
                  </a:lnTo>
                  <a:lnTo>
                    <a:pt x="1092596" y="1288502"/>
                  </a:lnTo>
                  <a:lnTo>
                    <a:pt x="1093910" y="1310342"/>
                  </a:lnTo>
                  <a:lnTo>
                    <a:pt x="1095184" y="1310342"/>
                  </a:lnTo>
                  <a:lnTo>
                    <a:pt x="1096498" y="1244825"/>
                  </a:lnTo>
                  <a:lnTo>
                    <a:pt x="1097812" y="1310342"/>
                  </a:lnTo>
                  <a:lnTo>
                    <a:pt x="1099127" y="1288502"/>
                  </a:lnTo>
                  <a:lnTo>
                    <a:pt x="1100442" y="1310342"/>
                  </a:lnTo>
                  <a:lnTo>
                    <a:pt x="1101756" y="1310342"/>
                  </a:lnTo>
                  <a:lnTo>
                    <a:pt x="1103070" y="1266666"/>
                  </a:lnTo>
                  <a:lnTo>
                    <a:pt x="1104385" y="1310342"/>
                  </a:lnTo>
                  <a:lnTo>
                    <a:pt x="1105699" y="1288502"/>
                  </a:lnTo>
                  <a:lnTo>
                    <a:pt x="1107013" y="1310342"/>
                  </a:lnTo>
                  <a:lnTo>
                    <a:pt x="1108328" y="1310342"/>
                  </a:lnTo>
                  <a:lnTo>
                    <a:pt x="1109643" y="1310342"/>
                  </a:lnTo>
                  <a:lnTo>
                    <a:pt x="1110957" y="1288502"/>
                  </a:lnTo>
                  <a:lnTo>
                    <a:pt x="1112271" y="1288502"/>
                  </a:lnTo>
                  <a:lnTo>
                    <a:pt x="1113586" y="1288502"/>
                  </a:lnTo>
                  <a:lnTo>
                    <a:pt x="1114860" y="1266666"/>
                  </a:lnTo>
                  <a:lnTo>
                    <a:pt x="1116173" y="1310342"/>
                  </a:lnTo>
                  <a:lnTo>
                    <a:pt x="1117488" y="1244825"/>
                  </a:lnTo>
                  <a:lnTo>
                    <a:pt x="1118803" y="1310342"/>
                  </a:lnTo>
                  <a:lnTo>
                    <a:pt x="1120117" y="1310342"/>
                  </a:lnTo>
                  <a:lnTo>
                    <a:pt x="1121431" y="1288502"/>
                  </a:lnTo>
                  <a:lnTo>
                    <a:pt x="1122746" y="1288502"/>
                  </a:lnTo>
                  <a:lnTo>
                    <a:pt x="1124061" y="1310342"/>
                  </a:lnTo>
                  <a:lnTo>
                    <a:pt x="1125375" y="1310342"/>
                  </a:lnTo>
                  <a:lnTo>
                    <a:pt x="1126689" y="1310342"/>
                  </a:lnTo>
                  <a:lnTo>
                    <a:pt x="1128004" y="1288502"/>
                  </a:lnTo>
                  <a:lnTo>
                    <a:pt x="1129318" y="1288502"/>
                  </a:lnTo>
                  <a:lnTo>
                    <a:pt x="1130632" y="1310342"/>
                  </a:lnTo>
                  <a:lnTo>
                    <a:pt x="1131947" y="1266666"/>
                  </a:lnTo>
                  <a:lnTo>
                    <a:pt x="1133262" y="1288502"/>
                  </a:lnTo>
                  <a:lnTo>
                    <a:pt x="1134535" y="1288502"/>
                  </a:lnTo>
                  <a:lnTo>
                    <a:pt x="1135849" y="1288502"/>
                  </a:lnTo>
                  <a:lnTo>
                    <a:pt x="1137164" y="1266666"/>
                  </a:lnTo>
                  <a:lnTo>
                    <a:pt x="1138479" y="1288502"/>
                  </a:lnTo>
                  <a:lnTo>
                    <a:pt x="1139792" y="1310342"/>
                  </a:lnTo>
                  <a:lnTo>
                    <a:pt x="1141107" y="1266666"/>
                  </a:lnTo>
                  <a:lnTo>
                    <a:pt x="1142422" y="1266666"/>
                  </a:lnTo>
                  <a:lnTo>
                    <a:pt x="1143736" y="1288502"/>
                  </a:lnTo>
                  <a:lnTo>
                    <a:pt x="1145050" y="1310342"/>
                  </a:lnTo>
                  <a:lnTo>
                    <a:pt x="1146365" y="1288502"/>
                  </a:lnTo>
                  <a:lnTo>
                    <a:pt x="1147680" y="1266666"/>
                  </a:lnTo>
                  <a:lnTo>
                    <a:pt x="1148994" y="1310342"/>
                  </a:lnTo>
                  <a:lnTo>
                    <a:pt x="1150308" y="1266666"/>
                  </a:lnTo>
                  <a:lnTo>
                    <a:pt x="1151623" y="1266666"/>
                  </a:lnTo>
                  <a:lnTo>
                    <a:pt x="1152937" y="1288502"/>
                  </a:lnTo>
                  <a:lnTo>
                    <a:pt x="1154210" y="1266666"/>
                  </a:lnTo>
                  <a:lnTo>
                    <a:pt x="1155525" y="1266666"/>
                  </a:lnTo>
                  <a:lnTo>
                    <a:pt x="1156840" y="1244825"/>
                  </a:lnTo>
                  <a:lnTo>
                    <a:pt x="1158154" y="1222985"/>
                  </a:lnTo>
                  <a:lnTo>
                    <a:pt x="1159468" y="1288502"/>
                  </a:lnTo>
                  <a:lnTo>
                    <a:pt x="1160783" y="1288502"/>
                  </a:lnTo>
                  <a:lnTo>
                    <a:pt x="1162098" y="1266666"/>
                  </a:lnTo>
                  <a:lnTo>
                    <a:pt x="1163411" y="1201149"/>
                  </a:lnTo>
                  <a:lnTo>
                    <a:pt x="1164726" y="1266666"/>
                  </a:lnTo>
                  <a:lnTo>
                    <a:pt x="1166041" y="1288502"/>
                  </a:lnTo>
                  <a:lnTo>
                    <a:pt x="1167355" y="1288502"/>
                  </a:lnTo>
                  <a:lnTo>
                    <a:pt x="1168669" y="1310342"/>
                  </a:lnTo>
                  <a:lnTo>
                    <a:pt x="1169984" y="1266666"/>
                  </a:lnTo>
                  <a:lnTo>
                    <a:pt x="1171299" y="1244825"/>
                  </a:lnTo>
                  <a:lnTo>
                    <a:pt x="1172613" y="1310342"/>
                  </a:lnTo>
                  <a:lnTo>
                    <a:pt x="1173886" y="1244825"/>
                  </a:lnTo>
                  <a:lnTo>
                    <a:pt x="1175201" y="1266666"/>
                  </a:lnTo>
                  <a:lnTo>
                    <a:pt x="1176515" y="1266666"/>
                  </a:lnTo>
                  <a:lnTo>
                    <a:pt x="1177829" y="1310342"/>
                  </a:lnTo>
                  <a:lnTo>
                    <a:pt x="1179144" y="1288502"/>
                  </a:lnTo>
                  <a:lnTo>
                    <a:pt x="1180459" y="1310342"/>
                  </a:lnTo>
                  <a:lnTo>
                    <a:pt x="1181773" y="1266666"/>
                  </a:lnTo>
                  <a:lnTo>
                    <a:pt x="1183087" y="1310342"/>
                  </a:lnTo>
                  <a:lnTo>
                    <a:pt x="1184402" y="1244825"/>
                  </a:lnTo>
                  <a:lnTo>
                    <a:pt x="1185717" y="1266666"/>
                  </a:lnTo>
                  <a:lnTo>
                    <a:pt x="1187030" y="1266666"/>
                  </a:lnTo>
                  <a:lnTo>
                    <a:pt x="1188345" y="1266666"/>
                  </a:lnTo>
                  <a:lnTo>
                    <a:pt x="1189660" y="1310342"/>
                  </a:lnTo>
                  <a:lnTo>
                    <a:pt x="1190974" y="1288502"/>
                  </a:lnTo>
                  <a:lnTo>
                    <a:pt x="1192288" y="1310342"/>
                  </a:lnTo>
                  <a:lnTo>
                    <a:pt x="1193562" y="1310342"/>
                  </a:lnTo>
                  <a:lnTo>
                    <a:pt x="1194877" y="1288502"/>
                  </a:lnTo>
                  <a:lnTo>
                    <a:pt x="1196190" y="1266666"/>
                  </a:lnTo>
                  <a:lnTo>
                    <a:pt x="1197505" y="1266666"/>
                  </a:lnTo>
                  <a:lnTo>
                    <a:pt x="1198820" y="1266666"/>
                  </a:lnTo>
                  <a:lnTo>
                    <a:pt x="1200134" y="1266666"/>
                  </a:lnTo>
                  <a:lnTo>
                    <a:pt x="1201448" y="1244825"/>
                  </a:lnTo>
                  <a:lnTo>
                    <a:pt x="1202763" y="1288502"/>
                  </a:lnTo>
                  <a:lnTo>
                    <a:pt x="1204078" y="1288502"/>
                  </a:lnTo>
                  <a:lnTo>
                    <a:pt x="1205392" y="1310342"/>
                  </a:lnTo>
                  <a:lnTo>
                    <a:pt x="1206706" y="1310342"/>
                  </a:lnTo>
                  <a:lnTo>
                    <a:pt x="1208021" y="1288502"/>
                  </a:lnTo>
                  <a:lnTo>
                    <a:pt x="1209336" y="1310342"/>
                  </a:lnTo>
                  <a:lnTo>
                    <a:pt x="1210650" y="1288502"/>
                  </a:lnTo>
                  <a:lnTo>
                    <a:pt x="1211964" y="1266666"/>
                  </a:lnTo>
                  <a:lnTo>
                    <a:pt x="1213238" y="1310342"/>
                  </a:lnTo>
                  <a:lnTo>
                    <a:pt x="1214552" y="1288502"/>
                  </a:lnTo>
                  <a:lnTo>
                    <a:pt x="1215866" y="1310342"/>
                  </a:lnTo>
                  <a:lnTo>
                    <a:pt x="1217181" y="1310342"/>
                  </a:lnTo>
                  <a:lnTo>
                    <a:pt x="1218496" y="1310342"/>
                  </a:lnTo>
                  <a:lnTo>
                    <a:pt x="1219810" y="1266666"/>
                  </a:lnTo>
                  <a:lnTo>
                    <a:pt x="1221124" y="1310342"/>
                  </a:lnTo>
                  <a:lnTo>
                    <a:pt x="1222439" y="1310342"/>
                  </a:lnTo>
                  <a:lnTo>
                    <a:pt x="1223753" y="1288502"/>
                  </a:lnTo>
                  <a:lnTo>
                    <a:pt x="1225067" y="1310342"/>
                  </a:lnTo>
                  <a:lnTo>
                    <a:pt x="1226382" y="1310342"/>
                  </a:lnTo>
                  <a:lnTo>
                    <a:pt x="1227697" y="1244825"/>
                  </a:lnTo>
                  <a:lnTo>
                    <a:pt x="1229011" y="1310342"/>
                  </a:lnTo>
                  <a:lnTo>
                    <a:pt x="1230325" y="1310342"/>
                  </a:lnTo>
                  <a:lnTo>
                    <a:pt x="1231640" y="1310342"/>
                  </a:lnTo>
                  <a:lnTo>
                    <a:pt x="1232914" y="1288502"/>
                  </a:lnTo>
                  <a:lnTo>
                    <a:pt x="1234227" y="1310342"/>
                  </a:lnTo>
                  <a:lnTo>
                    <a:pt x="1235542" y="1310342"/>
                  </a:lnTo>
                  <a:lnTo>
                    <a:pt x="1236857" y="1288502"/>
                  </a:lnTo>
                  <a:lnTo>
                    <a:pt x="1238171" y="1310342"/>
                  </a:lnTo>
                  <a:lnTo>
                    <a:pt x="1239485" y="1310342"/>
                  </a:lnTo>
                  <a:lnTo>
                    <a:pt x="1240800" y="1310342"/>
                  </a:lnTo>
                  <a:lnTo>
                    <a:pt x="1242115" y="1310342"/>
                  </a:lnTo>
                  <a:lnTo>
                    <a:pt x="1243429" y="1310342"/>
                  </a:lnTo>
                  <a:lnTo>
                    <a:pt x="1244743" y="1310342"/>
                  </a:lnTo>
                  <a:lnTo>
                    <a:pt x="1246058" y="1310342"/>
                  </a:lnTo>
                  <a:lnTo>
                    <a:pt x="1247372" y="1310342"/>
                  </a:lnTo>
                  <a:lnTo>
                    <a:pt x="1248686" y="1310342"/>
                  </a:lnTo>
                  <a:lnTo>
                    <a:pt x="1250001" y="1310342"/>
                  </a:lnTo>
                  <a:lnTo>
                    <a:pt x="1251316" y="1310342"/>
                  </a:lnTo>
                  <a:lnTo>
                    <a:pt x="1252589" y="1310342"/>
                  </a:lnTo>
                  <a:lnTo>
                    <a:pt x="1253903" y="1288502"/>
                  </a:lnTo>
                  <a:lnTo>
                    <a:pt x="1255218" y="1310342"/>
                  </a:lnTo>
                  <a:lnTo>
                    <a:pt x="1256533" y="1310342"/>
                  </a:lnTo>
                  <a:lnTo>
                    <a:pt x="1257846" y="1310342"/>
                  </a:lnTo>
                  <a:lnTo>
                    <a:pt x="1259161" y="1310342"/>
                  </a:lnTo>
                  <a:lnTo>
                    <a:pt x="1260476" y="1310342"/>
                  </a:lnTo>
                  <a:lnTo>
                    <a:pt x="1261790" y="1310342"/>
                  </a:lnTo>
                  <a:lnTo>
                    <a:pt x="1263104" y="1310342"/>
                  </a:lnTo>
                  <a:lnTo>
                    <a:pt x="1264419" y="1310342"/>
                  </a:lnTo>
                  <a:lnTo>
                    <a:pt x="1265734" y="1310342"/>
                  </a:lnTo>
                  <a:lnTo>
                    <a:pt x="1267048" y="1310342"/>
                  </a:lnTo>
                  <a:lnTo>
                    <a:pt x="1268362" y="1310342"/>
                  </a:lnTo>
                  <a:lnTo>
                    <a:pt x="1269677" y="1288502"/>
                  </a:lnTo>
                  <a:lnTo>
                    <a:pt x="1270991" y="1266666"/>
                  </a:lnTo>
                  <a:lnTo>
                    <a:pt x="1272264" y="1310342"/>
                  </a:lnTo>
                  <a:lnTo>
                    <a:pt x="1273579" y="1310342"/>
                  </a:lnTo>
                  <a:lnTo>
                    <a:pt x="1274894" y="1310342"/>
                  </a:lnTo>
                  <a:lnTo>
                    <a:pt x="1276208" y="1310342"/>
                  </a:lnTo>
                  <a:lnTo>
                    <a:pt x="1277522" y="1310342"/>
                  </a:lnTo>
                  <a:lnTo>
                    <a:pt x="1278837" y="1310342"/>
                  </a:lnTo>
                  <a:lnTo>
                    <a:pt x="1280152" y="1310342"/>
                  </a:lnTo>
                  <a:lnTo>
                    <a:pt x="1281465" y="1310342"/>
                  </a:lnTo>
                  <a:lnTo>
                    <a:pt x="1282780" y="1310342"/>
                  </a:lnTo>
                  <a:lnTo>
                    <a:pt x="1284095" y="1310342"/>
                  </a:lnTo>
                  <a:lnTo>
                    <a:pt x="1285409" y="1310342"/>
                  </a:lnTo>
                  <a:lnTo>
                    <a:pt x="1286723" y="1310342"/>
                  </a:lnTo>
                  <a:lnTo>
                    <a:pt x="1288038" y="1310342"/>
                  </a:lnTo>
                  <a:lnTo>
                    <a:pt x="1289353" y="1310342"/>
                  </a:lnTo>
                  <a:lnTo>
                    <a:pt x="1290667" y="1310342"/>
                  </a:lnTo>
                  <a:lnTo>
                    <a:pt x="1291981" y="1310342"/>
                  </a:lnTo>
                  <a:lnTo>
                    <a:pt x="1293255" y="1310342"/>
                  </a:lnTo>
                  <a:lnTo>
                    <a:pt x="1294570" y="1310342"/>
                  </a:lnTo>
                  <a:lnTo>
                    <a:pt x="1295883" y="1310342"/>
                  </a:lnTo>
                  <a:lnTo>
                    <a:pt x="1297198" y="1310342"/>
                  </a:lnTo>
                  <a:lnTo>
                    <a:pt x="1298513" y="1310342"/>
                  </a:lnTo>
                  <a:lnTo>
                    <a:pt x="1299827" y="1310342"/>
                  </a:lnTo>
                  <a:lnTo>
                    <a:pt x="1301141" y="1310342"/>
                  </a:lnTo>
                  <a:lnTo>
                    <a:pt x="1302456" y="1310342"/>
                  </a:lnTo>
                  <a:lnTo>
                    <a:pt x="1303771" y="1310342"/>
                  </a:lnTo>
                  <a:lnTo>
                    <a:pt x="1305084" y="1266666"/>
                  </a:lnTo>
                  <a:lnTo>
                    <a:pt x="1306399" y="1310342"/>
                  </a:lnTo>
                  <a:lnTo>
                    <a:pt x="1307714" y="1310342"/>
                  </a:lnTo>
                  <a:lnTo>
                    <a:pt x="1309028" y="1310342"/>
                  </a:lnTo>
                  <a:lnTo>
                    <a:pt x="1310342" y="1310342"/>
                  </a:lnTo>
                  <a:lnTo>
                    <a:pt x="1311657" y="1310342"/>
                  </a:lnTo>
                  <a:lnTo>
                    <a:pt x="1312931" y="1310342"/>
                  </a:lnTo>
                  <a:lnTo>
                    <a:pt x="1314244" y="1310342"/>
                  </a:lnTo>
                  <a:lnTo>
                    <a:pt x="1314779" y="1310342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2B664109-A607-9979-1BBF-CF70725EC436}"/>
                </a:ext>
              </a:extLst>
            </p:cNvPr>
            <p:cNvSpPr/>
            <p:nvPr/>
          </p:nvSpPr>
          <p:spPr>
            <a:xfrm>
              <a:off x="8198955" y="2955690"/>
              <a:ext cx="1314778" cy="589654"/>
            </a:xfrm>
            <a:custGeom>
              <a:avLst/>
              <a:gdLst>
                <a:gd name="connsiteX0" fmla="*/ 0 w 1314778"/>
                <a:gd name="connsiteY0" fmla="*/ 589654 h 589654"/>
                <a:gd name="connsiteX1" fmla="*/ 1232 w 1314778"/>
                <a:gd name="connsiteY1" fmla="*/ 589654 h 589654"/>
                <a:gd name="connsiteX2" fmla="*/ 2547 w 1314778"/>
                <a:gd name="connsiteY2" fmla="*/ 589654 h 589654"/>
                <a:gd name="connsiteX3" fmla="*/ 3861 w 1314778"/>
                <a:gd name="connsiteY3" fmla="*/ 589654 h 589654"/>
                <a:gd name="connsiteX4" fmla="*/ 5135 w 1314778"/>
                <a:gd name="connsiteY4" fmla="*/ 589654 h 589654"/>
                <a:gd name="connsiteX5" fmla="*/ 6449 w 1314778"/>
                <a:gd name="connsiteY5" fmla="*/ 589654 h 589654"/>
                <a:gd name="connsiteX6" fmla="*/ 7764 w 1314778"/>
                <a:gd name="connsiteY6" fmla="*/ 589654 h 589654"/>
                <a:gd name="connsiteX7" fmla="*/ 9078 w 1314778"/>
                <a:gd name="connsiteY7" fmla="*/ 589654 h 589654"/>
                <a:gd name="connsiteX8" fmla="*/ 10392 w 1314778"/>
                <a:gd name="connsiteY8" fmla="*/ 589654 h 589654"/>
                <a:gd name="connsiteX9" fmla="*/ 11707 w 1314778"/>
                <a:gd name="connsiteY9" fmla="*/ 589654 h 589654"/>
                <a:gd name="connsiteX10" fmla="*/ 13021 w 1314778"/>
                <a:gd name="connsiteY10" fmla="*/ 589654 h 589654"/>
                <a:gd name="connsiteX11" fmla="*/ 14336 w 1314778"/>
                <a:gd name="connsiteY11" fmla="*/ 589654 h 589654"/>
                <a:gd name="connsiteX12" fmla="*/ 15650 w 1314778"/>
                <a:gd name="connsiteY12" fmla="*/ 589654 h 589654"/>
                <a:gd name="connsiteX13" fmla="*/ 16965 w 1314778"/>
                <a:gd name="connsiteY13" fmla="*/ 589654 h 589654"/>
                <a:gd name="connsiteX14" fmla="*/ 18279 w 1314778"/>
                <a:gd name="connsiteY14" fmla="*/ 589654 h 589654"/>
                <a:gd name="connsiteX15" fmla="*/ 19594 w 1314778"/>
                <a:gd name="connsiteY15" fmla="*/ 589654 h 589654"/>
                <a:gd name="connsiteX16" fmla="*/ 20908 w 1314778"/>
                <a:gd name="connsiteY16" fmla="*/ 589654 h 589654"/>
                <a:gd name="connsiteX17" fmla="*/ 22223 w 1314778"/>
                <a:gd name="connsiteY17" fmla="*/ 589654 h 589654"/>
                <a:gd name="connsiteX18" fmla="*/ 23537 w 1314778"/>
                <a:gd name="connsiteY18" fmla="*/ 589654 h 589654"/>
                <a:gd name="connsiteX19" fmla="*/ 24852 w 1314778"/>
                <a:gd name="connsiteY19" fmla="*/ 589654 h 589654"/>
                <a:gd name="connsiteX20" fmla="*/ 26125 w 1314778"/>
                <a:gd name="connsiteY20" fmla="*/ 589654 h 589654"/>
                <a:gd name="connsiteX21" fmla="*/ 27439 w 1314778"/>
                <a:gd name="connsiteY21" fmla="*/ 589654 h 589654"/>
                <a:gd name="connsiteX22" fmla="*/ 28754 w 1314778"/>
                <a:gd name="connsiteY22" fmla="*/ 589654 h 589654"/>
                <a:gd name="connsiteX23" fmla="*/ 30068 w 1314778"/>
                <a:gd name="connsiteY23" fmla="*/ 589654 h 589654"/>
                <a:gd name="connsiteX24" fmla="*/ 31383 w 1314778"/>
                <a:gd name="connsiteY24" fmla="*/ 589654 h 589654"/>
                <a:gd name="connsiteX25" fmla="*/ 32697 w 1314778"/>
                <a:gd name="connsiteY25" fmla="*/ 589654 h 589654"/>
                <a:gd name="connsiteX26" fmla="*/ 34012 w 1314778"/>
                <a:gd name="connsiteY26" fmla="*/ 589654 h 589654"/>
                <a:gd name="connsiteX27" fmla="*/ 35326 w 1314778"/>
                <a:gd name="connsiteY27" fmla="*/ 589654 h 589654"/>
                <a:gd name="connsiteX28" fmla="*/ 36640 w 1314778"/>
                <a:gd name="connsiteY28" fmla="*/ 589654 h 589654"/>
                <a:gd name="connsiteX29" fmla="*/ 37955 w 1314778"/>
                <a:gd name="connsiteY29" fmla="*/ 589654 h 589654"/>
                <a:gd name="connsiteX30" fmla="*/ 39269 w 1314778"/>
                <a:gd name="connsiteY30" fmla="*/ 589654 h 589654"/>
                <a:gd name="connsiteX31" fmla="*/ 40584 w 1314778"/>
                <a:gd name="connsiteY31" fmla="*/ 589654 h 589654"/>
                <a:gd name="connsiteX32" fmla="*/ 41898 w 1314778"/>
                <a:gd name="connsiteY32" fmla="*/ 589654 h 589654"/>
                <a:gd name="connsiteX33" fmla="*/ 43213 w 1314778"/>
                <a:gd name="connsiteY33" fmla="*/ 589654 h 589654"/>
                <a:gd name="connsiteX34" fmla="*/ 44527 w 1314778"/>
                <a:gd name="connsiteY34" fmla="*/ 589654 h 589654"/>
                <a:gd name="connsiteX35" fmla="*/ 45800 w 1314778"/>
                <a:gd name="connsiteY35" fmla="*/ 589654 h 589654"/>
                <a:gd name="connsiteX36" fmla="*/ 47115 w 1314778"/>
                <a:gd name="connsiteY36" fmla="*/ 589654 h 589654"/>
                <a:gd name="connsiteX37" fmla="*/ 48429 w 1314778"/>
                <a:gd name="connsiteY37" fmla="*/ 589654 h 589654"/>
                <a:gd name="connsiteX38" fmla="*/ 49744 w 1314778"/>
                <a:gd name="connsiteY38" fmla="*/ 589654 h 589654"/>
                <a:gd name="connsiteX39" fmla="*/ 51058 w 1314778"/>
                <a:gd name="connsiteY39" fmla="*/ 589654 h 589654"/>
                <a:gd name="connsiteX40" fmla="*/ 52373 w 1314778"/>
                <a:gd name="connsiteY40" fmla="*/ 589654 h 589654"/>
                <a:gd name="connsiteX41" fmla="*/ 53687 w 1314778"/>
                <a:gd name="connsiteY41" fmla="*/ 589654 h 589654"/>
                <a:gd name="connsiteX42" fmla="*/ 55002 w 1314778"/>
                <a:gd name="connsiteY42" fmla="*/ 589654 h 589654"/>
                <a:gd name="connsiteX43" fmla="*/ 56316 w 1314778"/>
                <a:gd name="connsiteY43" fmla="*/ 589654 h 589654"/>
                <a:gd name="connsiteX44" fmla="*/ 57631 w 1314778"/>
                <a:gd name="connsiteY44" fmla="*/ 589654 h 589654"/>
                <a:gd name="connsiteX45" fmla="*/ 58945 w 1314778"/>
                <a:gd name="connsiteY45" fmla="*/ 589654 h 589654"/>
                <a:gd name="connsiteX46" fmla="*/ 60259 w 1314778"/>
                <a:gd name="connsiteY46" fmla="*/ 589654 h 589654"/>
                <a:gd name="connsiteX47" fmla="*/ 61574 w 1314778"/>
                <a:gd name="connsiteY47" fmla="*/ 589654 h 589654"/>
                <a:gd name="connsiteX48" fmla="*/ 62888 w 1314778"/>
                <a:gd name="connsiteY48" fmla="*/ 589654 h 589654"/>
                <a:gd name="connsiteX49" fmla="*/ 64203 w 1314778"/>
                <a:gd name="connsiteY49" fmla="*/ 589654 h 589654"/>
                <a:gd name="connsiteX50" fmla="*/ 65476 w 1314778"/>
                <a:gd name="connsiteY50" fmla="*/ 589654 h 589654"/>
                <a:gd name="connsiteX51" fmla="*/ 66791 w 1314778"/>
                <a:gd name="connsiteY51" fmla="*/ 589654 h 589654"/>
                <a:gd name="connsiteX52" fmla="*/ 68105 w 1314778"/>
                <a:gd name="connsiteY52" fmla="*/ 589654 h 589654"/>
                <a:gd name="connsiteX53" fmla="*/ 69419 w 1314778"/>
                <a:gd name="connsiteY53" fmla="*/ 589654 h 589654"/>
                <a:gd name="connsiteX54" fmla="*/ 70734 w 1314778"/>
                <a:gd name="connsiteY54" fmla="*/ 589654 h 589654"/>
                <a:gd name="connsiteX55" fmla="*/ 72048 w 1314778"/>
                <a:gd name="connsiteY55" fmla="*/ 589654 h 589654"/>
                <a:gd name="connsiteX56" fmla="*/ 73363 w 1314778"/>
                <a:gd name="connsiteY56" fmla="*/ 589654 h 589654"/>
                <a:gd name="connsiteX57" fmla="*/ 74677 w 1314778"/>
                <a:gd name="connsiteY57" fmla="*/ 589654 h 589654"/>
                <a:gd name="connsiteX58" fmla="*/ 75992 w 1314778"/>
                <a:gd name="connsiteY58" fmla="*/ 589654 h 589654"/>
                <a:gd name="connsiteX59" fmla="*/ 77306 w 1314778"/>
                <a:gd name="connsiteY59" fmla="*/ 589654 h 589654"/>
                <a:gd name="connsiteX60" fmla="*/ 78621 w 1314778"/>
                <a:gd name="connsiteY60" fmla="*/ 589654 h 589654"/>
                <a:gd name="connsiteX61" fmla="*/ 79935 w 1314778"/>
                <a:gd name="connsiteY61" fmla="*/ 589654 h 589654"/>
                <a:gd name="connsiteX62" fmla="*/ 81250 w 1314778"/>
                <a:gd name="connsiteY62" fmla="*/ 589654 h 589654"/>
                <a:gd name="connsiteX63" fmla="*/ 82564 w 1314778"/>
                <a:gd name="connsiteY63" fmla="*/ 589654 h 589654"/>
                <a:gd name="connsiteX64" fmla="*/ 83879 w 1314778"/>
                <a:gd name="connsiteY64" fmla="*/ 589654 h 589654"/>
                <a:gd name="connsiteX65" fmla="*/ 85152 w 1314778"/>
                <a:gd name="connsiteY65" fmla="*/ 589654 h 589654"/>
                <a:gd name="connsiteX66" fmla="*/ 86466 w 1314778"/>
                <a:gd name="connsiteY66" fmla="*/ 589654 h 589654"/>
                <a:gd name="connsiteX67" fmla="*/ 87781 w 1314778"/>
                <a:gd name="connsiteY67" fmla="*/ 589654 h 589654"/>
                <a:gd name="connsiteX68" fmla="*/ 89095 w 1314778"/>
                <a:gd name="connsiteY68" fmla="*/ 589654 h 589654"/>
                <a:gd name="connsiteX69" fmla="*/ 90410 w 1314778"/>
                <a:gd name="connsiteY69" fmla="*/ 589654 h 589654"/>
                <a:gd name="connsiteX70" fmla="*/ 91724 w 1314778"/>
                <a:gd name="connsiteY70" fmla="*/ 589654 h 589654"/>
                <a:gd name="connsiteX71" fmla="*/ 93039 w 1314778"/>
                <a:gd name="connsiteY71" fmla="*/ 589654 h 589654"/>
                <a:gd name="connsiteX72" fmla="*/ 94353 w 1314778"/>
                <a:gd name="connsiteY72" fmla="*/ 589654 h 589654"/>
                <a:gd name="connsiteX73" fmla="*/ 95667 w 1314778"/>
                <a:gd name="connsiteY73" fmla="*/ 589654 h 589654"/>
                <a:gd name="connsiteX74" fmla="*/ 96982 w 1314778"/>
                <a:gd name="connsiteY74" fmla="*/ 589654 h 589654"/>
                <a:gd name="connsiteX75" fmla="*/ 98296 w 1314778"/>
                <a:gd name="connsiteY75" fmla="*/ 589654 h 589654"/>
                <a:gd name="connsiteX76" fmla="*/ 99611 w 1314778"/>
                <a:gd name="connsiteY76" fmla="*/ 589654 h 589654"/>
                <a:gd name="connsiteX77" fmla="*/ 100925 w 1314778"/>
                <a:gd name="connsiteY77" fmla="*/ 589654 h 589654"/>
                <a:gd name="connsiteX78" fmla="*/ 102240 w 1314778"/>
                <a:gd name="connsiteY78" fmla="*/ 589654 h 589654"/>
                <a:gd name="connsiteX79" fmla="*/ 103554 w 1314778"/>
                <a:gd name="connsiteY79" fmla="*/ 589654 h 589654"/>
                <a:gd name="connsiteX80" fmla="*/ 104827 w 1314778"/>
                <a:gd name="connsiteY80" fmla="*/ 589654 h 589654"/>
                <a:gd name="connsiteX81" fmla="*/ 106142 w 1314778"/>
                <a:gd name="connsiteY81" fmla="*/ 589654 h 589654"/>
                <a:gd name="connsiteX82" fmla="*/ 107456 w 1314778"/>
                <a:gd name="connsiteY82" fmla="*/ 414943 h 589654"/>
                <a:gd name="connsiteX83" fmla="*/ 108771 w 1314778"/>
                <a:gd name="connsiteY83" fmla="*/ 524137 h 589654"/>
                <a:gd name="connsiteX84" fmla="*/ 110085 w 1314778"/>
                <a:gd name="connsiteY84" fmla="*/ 458620 h 589654"/>
                <a:gd name="connsiteX85" fmla="*/ 111400 w 1314778"/>
                <a:gd name="connsiteY85" fmla="*/ 458620 h 589654"/>
                <a:gd name="connsiteX86" fmla="*/ 112714 w 1314778"/>
                <a:gd name="connsiteY86" fmla="*/ 502297 h 589654"/>
                <a:gd name="connsiteX87" fmla="*/ 114029 w 1314778"/>
                <a:gd name="connsiteY87" fmla="*/ 502297 h 589654"/>
                <a:gd name="connsiteX88" fmla="*/ 115343 w 1314778"/>
                <a:gd name="connsiteY88" fmla="*/ 524137 h 589654"/>
                <a:gd name="connsiteX89" fmla="*/ 116658 w 1314778"/>
                <a:gd name="connsiteY89" fmla="*/ 414943 h 589654"/>
                <a:gd name="connsiteX90" fmla="*/ 117972 w 1314778"/>
                <a:gd name="connsiteY90" fmla="*/ 414943 h 589654"/>
                <a:gd name="connsiteX91" fmla="*/ 119287 w 1314778"/>
                <a:gd name="connsiteY91" fmla="*/ 545977 h 589654"/>
                <a:gd name="connsiteX92" fmla="*/ 120601 w 1314778"/>
                <a:gd name="connsiteY92" fmla="*/ 480460 h 589654"/>
                <a:gd name="connsiteX93" fmla="*/ 121915 w 1314778"/>
                <a:gd name="connsiteY93" fmla="*/ 502297 h 589654"/>
                <a:gd name="connsiteX94" fmla="*/ 123230 w 1314778"/>
                <a:gd name="connsiteY94" fmla="*/ 502297 h 589654"/>
                <a:gd name="connsiteX95" fmla="*/ 124503 w 1314778"/>
                <a:gd name="connsiteY95" fmla="*/ 414943 h 589654"/>
                <a:gd name="connsiteX96" fmla="*/ 125818 w 1314778"/>
                <a:gd name="connsiteY96" fmla="*/ 502297 h 589654"/>
                <a:gd name="connsiteX97" fmla="*/ 127132 w 1314778"/>
                <a:gd name="connsiteY97" fmla="*/ 414943 h 589654"/>
                <a:gd name="connsiteX98" fmla="*/ 128446 w 1314778"/>
                <a:gd name="connsiteY98" fmla="*/ 524137 h 589654"/>
                <a:gd name="connsiteX99" fmla="*/ 129761 w 1314778"/>
                <a:gd name="connsiteY99" fmla="*/ 458620 h 589654"/>
                <a:gd name="connsiteX100" fmla="*/ 131075 w 1314778"/>
                <a:gd name="connsiteY100" fmla="*/ 502297 h 589654"/>
                <a:gd name="connsiteX101" fmla="*/ 132390 w 1314778"/>
                <a:gd name="connsiteY101" fmla="*/ 393103 h 589654"/>
                <a:gd name="connsiteX102" fmla="*/ 133704 w 1314778"/>
                <a:gd name="connsiteY102" fmla="*/ 371262 h 589654"/>
                <a:gd name="connsiteX103" fmla="*/ 135019 w 1314778"/>
                <a:gd name="connsiteY103" fmla="*/ 436779 h 589654"/>
                <a:gd name="connsiteX104" fmla="*/ 136333 w 1314778"/>
                <a:gd name="connsiteY104" fmla="*/ 436779 h 589654"/>
                <a:gd name="connsiteX105" fmla="*/ 137648 w 1314778"/>
                <a:gd name="connsiteY105" fmla="*/ 436779 h 589654"/>
                <a:gd name="connsiteX106" fmla="*/ 138962 w 1314778"/>
                <a:gd name="connsiteY106" fmla="*/ 524137 h 589654"/>
                <a:gd name="connsiteX107" fmla="*/ 140277 w 1314778"/>
                <a:gd name="connsiteY107" fmla="*/ 393103 h 589654"/>
                <a:gd name="connsiteX108" fmla="*/ 141591 w 1314778"/>
                <a:gd name="connsiteY108" fmla="*/ 458620 h 589654"/>
                <a:gd name="connsiteX109" fmla="*/ 142906 w 1314778"/>
                <a:gd name="connsiteY109" fmla="*/ 414943 h 589654"/>
                <a:gd name="connsiteX110" fmla="*/ 144179 w 1314778"/>
                <a:gd name="connsiteY110" fmla="*/ 502297 h 589654"/>
                <a:gd name="connsiteX111" fmla="*/ 145493 w 1314778"/>
                <a:gd name="connsiteY111" fmla="*/ 480460 h 589654"/>
                <a:gd name="connsiteX112" fmla="*/ 146808 w 1314778"/>
                <a:gd name="connsiteY112" fmla="*/ 327586 h 589654"/>
                <a:gd name="connsiteX113" fmla="*/ 148122 w 1314778"/>
                <a:gd name="connsiteY113" fmla="*/ 480460 h 589654"/>
                <a:gd name="connsiteX114" fmla="*/ 149437 w 1314778"/>
                <a:gd name="connsiteY114" fmla="*/ 327586 h 589654"/>
                <a:gd name="connsiteX115" fmla="*/ 150751 w 1314778"/>
                <a:gd name="connsiteY115" fmla="*/ 545977 h 589654"/>
                <a:gd name="connsiteX116" fmla="*/ 152066 w 1314778"/>
                <a:gd name="connsiteY116" fmla="*/ 436779 h 589654"/>
                <a:gd name="connsiteX117" fmla="*/ 153380 w 1314778"/>
                <a:gd name="connsiteY117" fmla="*/ 436779 h 589654"/>
                <a:gd name="connsiteX118" fmla="*/ 154694 w 1314778"/>
                <a:gd name="connsiteY118" fmla="*/ 436779 h 589654"/>
                <a:gd name="connsiteX119" fmla="*/ 156009 w 1314778"/>
                <a:gd name="connsiteY119" fmla="*/ 458620 h 589654"/>
                <a:gd name="connsiteX120" fmla="*/ 157323 w 1314778"/>
                <a:gd name="connsiteY120" fmla="*/ 502297 h 589654"/>
                <a:gd name="connsiteX121" fmla="*/ 158638 w 1314778"/>
                <a:gd name="connsiteY121" fmla="*/ 524137 h 589654"/>
                <a:gd name="connsiteX122" fmla="*/ 159952 w 1314778"/>
                <a:gd name="connsiteY122" fmla="*/ 502297 h 589654"/>
                <a:gd name="connsiteX123" fmla="*/ 161267 w 1314778"/>
                <a:gd name="connsiteY123" fmla="*/ 545977 h 589654"/>
                <a:gd name="connsiteX124" fmla="*/ 162581 w 1314778"/>
                <a:gd name="connsiteY124" fmla="*/ 545977 h 589654"/>
                <a:gd name="connsiteX125" fmla="*/ 163854 w 1314778"/>
                <a:gd name="connsiteY125" fmla="*/ 545977 h 589654"/>
                <a:gd name="connsiteX126" fmla="*/ 165169 w 1314778"/>
                <a:gd name="connsiteY126" fmla="*/ 524137 h 589654"/>
                <a:gd name="connsiteX127" fmla="*/ 166483 w 1314778"/>
                <a:gd name="connsiteY127" fmla="*/ 567814 h 589654"/>
                <a:gd name="connsiteX128" fmla="*/ 167798 w 1314778"/>
                <a:gd name="connsiteY128" fmla="*/ 545977 h 589654"/>
                <a:gd name="connsiteX129" fmla="*/ 169112 w 1314778"/>
                <a:gd name="connsiteY129" fmla="*/ 502297 h 589654"/>
                <a:gd name="connsiteX130" fmla="*/ 170427 w 1314778"/>
                <a:gd name="connsiteY130" fmla="*/ 567814 h 589654"/>
                <a:gd name="connsiteX131" fmla="*/ 171741 w 1314778"/>
                <a:gd name="connsiteY131" fmla="*/ 524137 h 589654"/>
                <a:gd name="connsiteX132" fmla="*/ 173056 w 1314778"/>
                <a:gd name="connsiteY132" fmla="*/ 567814 h 589654"/>
                <a:gd name="connsiteX133" fmla="*/ 174370 w 1314778"/>
                <a:gd name="connsiteY133" fmla="*/ 480460 h 589654"/>
                <a:gd name="connsiteX134" fmla="*/ 175685 w 1314778"/>
                <a:gd name="connsiteY134" fmla="*/ 524137 h 589654"/>
                <a:gd name="connsiteX135" fmla="*/ 176999 w 1314778"/>
                <a:gd name="connsiteY135" fmla="*/ 502297 h 589654"/>
                <a:gd name="connsiteX136" fmla="*/ 178314 w 1314778"/>
                <a:gd name="connsiteY136" fmla="*/ 480460 h 589654"/>
                <a:gd name="connsiteX137" fmla="*/ 179628 w 1314778"/>
                <a:gd name="connsiteY137" fmla="*/ 502297 h 589654"/>
                <a:gd name="connsiteX138" fmla="*/ 180942 w 1314778"/>
                <a:gd name="connsiteY138" fmla="*/ 480460 h 589654"/>
                <a:gd name="connsiteX139" fmla="*/ 182257 w 1314778"/>
                <a:gd name="connsiteY139" fmla="*/ 414943 h 589654"/>
                <a:gd name="connsiteX140" fmla="*/ 183530 w 1314778"/>
                <a:gd name="connsiteY140" fmla="*/ 524137 h 589654"/>
                <a:gd name="connsiteX141" fmla="*/ 184845 w 1314778"/>
                <a:gd name="connsiteY141" fmla="*/ 480460 h 589654"/>
                <a:gd name="connsiteX142" fmla="*/ 186159 w 1314778"/>
                <a:gd name="connsiteY142" fmla="*/ 545977 h 589654"/>
                <a:gd name="connsiteX143" fmla="*/ 187473 w 1314778"/>
                <a:gd name="connsiteY143" fmla="*/ 458620 h 589654"/>
                <a:gd name="connsiteX144" fmla="*/ 188788 w 1314778"/>
                <a:gd name="connsiteY144" fmla="*/ 502297 h 589654"/>
                <a:gd name="connsiteX145" fmla="*/ 190102 w 1314778"/>
                <a:gd name="connsiteY145" fmla="*/ 436779 h 589654"/>
                <a:gd name="connsiteX146" fmla="*/ 191417 w 1314778"/>
                <a:gd name="connsiteY146" fmla="*/ 436779 h 589654"/>
                <a:gd name="connsiteX147" fmla="*/ 192731 w 1314778"/>
                <a:gd name="connsiteY147" fmla="*/ 502297 h 589654"/>
                <a:gd name="connsiteX148" fmla="*/ 194046 w 1314778"/>
                <a:gd name="connsiteY148" fmla="*/ 480460 h 589654"/>
                <a:gd name="connsiteX149" fmla="*/ 195360 w 1314778"/>
                <a:gd name="connsiteY149" fmla="*/ 436779 h 589654"/>
                <a:gd name="connsiteX150" fmla="*/ 196675 w 1314778"/>
                <a:gd name="connsiteY150" fmla="*/ 436779 h 589654"/>
                <a:gd name="connsiteX151" fmla="*/ 197989 w 1314778"/>
                <a:gd name="connsiteY151" fmla="*/ 502297 h 589654"/>
                <a:gd name="connsiteX152" fmla="*/ 199304 w 1314778"/>
                <a:gd name="connsiteY152" fmla="*/ 371262 h 589654"/>
                <a:gd name="connsiteX153" fmla="*/ 200618 w 1314778"/>
                <a:gd name="connsiteY153" fmla="*/ 371262 h 589654"/>
                <a:gd name="connsiteX154" fmla="*/ 201933 w 1314778"/>
                <a:gd name="connsiteY154" fmla="*/ 349426 h 589654"/>
                <a:gd name="connsiteX155" fmla="*/ 203206 w 1314778"/>
                <a:gd name="connsiteY155" fmla="*/ 283909 h 589654"/>
                <a:gd name="connsiteX156" fmla="*/ 204520 w 1314778"/>
                <a:gd name="connsiteY156" fmla="*/ 327586 h 589654"/>
                <a:gd name="connsiteX157" fmla="*/ 205835 w 1314778"/>
                <a:gd name="connsiteY157" fmla="*/ 327586 h 589654"/>
                <a:gd name="connsiteX158" fmla="*/ 207149 w 1314778"/>
                <a:gd name="connsiteY158" fmla="*/ 458620 h 589654"/>
                <a:gd name="connsiteX159" fmla="*/ 208464 w 1314778"/>
                <a:gd name="connsiteY159" fmla="*/ 349426 h 589654"/>
                <a:gd name="connsiteX160" fmla="*/ 209778 w 1314778"/>
                <a:gd name="connsiteY160" fmla="*/ 414943 h 589654"/>
                <a:gd name="connsiteX161" fmla="*/ 211093 w 1314778"/>
                <a:gd name="connsiteY161" fmla="*/ 414943 h 589654"/>
                <a:gd name="connsiteX162" fmla="*/ 212407 w 1314778"/>
                <a:gd name="connsiteY162" fmla="*/ 436779 h 589654"/>
                <a:gd name="connsiteX163" fmla="*/ 213721 w 1314778"/>
                <a:gd name="connsiteY163" fmla="*/ 349426 h 589654"/>
                <a:gd name="connsiteX164" fmla="*/ 215036 w 1314778"/>
                <a:gd name="connsiteY164" fmla="*/ 393103 h 589654"/>
                <a:gd name="connsiteX165" fmla="*/ 216350 w 1314778"/>
                <a:gd name="connsiteY165" fmla="*/ 262068 h 589654"/>
                <a:gd name="connsiteX166" fmla="*/ 217665 w 1314778"/>
                <a:gd name="connsiteY166" fmla="*/ 349426 h 589654"/>
                <a:gd name="connsiteX167" fmla="*/ 218979 w 1314778"/>
                <a:gd name="connsiteY167" fmla="*/ 371262 h 589654"/>
                <a:gd name="connsiteX168" fmla="*/ 220294 w 1314778"/>
                <a:gd name="connsiteY168" fmla="*/ 283909 h 589654"/>
                <a:gd name="connsiteX169" fmla="*/ 221608 w 1314778"/>
                <a:gd name="connsiteY169" fmla="*/ 305745 h 589654"/>
                <a:gd name="connsiteX170" fmla="*/ 222881 w 1314778"/>
                <a:gd name="connsiteY170" fmla="*/ 349426 h 589654"/>
                <a:gd name="connsiteX171" fmla="*/ 224196 w 1314778"/>
                <a:gd name="connsiteY171" fmla="*/ 436779 h 589654"/>
                <a:gd name="connsiteX172" fmla="*/ 225510 w 1314778"/>
                <a:gd name="connsiteY172" fmla="*/ 393103 h 589654"/>
                <a:gd name="connsiteX173" fmla="*/ 226825 w 1314778"/>
                <a:gd name="connsiteY173" fmla="*/ 262068 h 589654"/>
                <a:gd name="connsiteX174" fmla="*/ 228139 w 1314778"/>
                <a:gd name="connsiteY174" fmla="*/ 327586 h 589654"/>
                <a:gd name="connsiteX175" fmla="*/ 229454 w 1314778"/>
                <a:gd name="connsiteY175" fmla="*/ 283909 h 589654"/>
                <a:gd name="connsiteX176" fmla="*/ 230768 w 1314778"/>
                <a:gd name="connsiteY176" fmla="*/ 436779 h 589654"/>
                <a:gd name="connsiteX177" fmla="*/ 232083 w 1314778"/>
                <a:gd name="connsiteY177" fmla="*/ 262068 h 589654"/>
                <a:gd name="connsiteX178" fmla="*/ 233397 w 1314778"/>
                <a:gd name="connsiteY178" fmla="*/ 458620 h 589654"/>
                <a:gd name="connsiteX179" fmla="*/ 234712 w 1314778"/>
                <a:gd name="connsiteY179" fmla="*/ 327586 h 589654"/>
                <a:gd name="connsiteX180" fmla="*/ 236026 w 1314778"/>
                <a:gd name="connsiteY180" fmla="*/ 262068 h 589654"/>
                <a:gd name="connsiteX181" fmla="*/ 237341 w 1314778"/>
                <a:gd name="connsiteY181" fmla="*/ 87358 h 589654"/>
                <a:gd name="connsiteX182" fmla="*/ 238655 w 1314778"/>
                <a:gd name="connsiteY182" fmla="*/ 240228 h 589654"/>
                <a:gd name="connsiteX183" fmla="*/ 239969 w 1314778"/>
                <a:gd name="connsiteY183" fmla="*/ 196551 h 589654"/>
                <a:gd name="connsiteX184" fmla="*/ 241284 w 1314778"/>
                <a:gd name="connsiteY184" fmla="*/ 262068 h 589654"/>
                <a:gd name="connsiteX185" fmla="*/ 242598 w 1314778"/>
                <a:gd name="connsiteY185" fmla="*/ 240228 h 589654"/>
                <a:gd name="connsiteX186" fmla="*/ 243872 w 1314778"/>
                <a:gd name="connsiteY186" fmla="*/ 174711 h 589654"/>
                <a:gd name="connsiteX187" fmla="*/ 245186 w 1314778"/>
                <a:gd name="connsiteY187" fmla="*/ 196551 h 589654"/>
                <a:gd name="connsiteX188" fmla="*/ 246500 w 1314778"/>
                <a:gd name="connsiteY188" fmla="*/ 327586 h 589654"/>
                <a:gd name="connsiteX189" fmla="*/ 247815 w 1314778"/>
                <a:gd name="connsiteY189" fmla="*/ 152875 h 589654"/>
                <a:gd name="connsiteX190" fmla="*/ 249129 w 1314778"/>
                <a:gd name="connsiteY190" fmla="*/ 393103 h 589654"/>
                <a:gd name="connsiteX191" fmla="*/ 250444 w 1314778"/>
                <a:gd name="connsiteY191" fmla="*/ 262068 h 589654"/>
                <a:gd name="connsiteX192" fmla="*/ 251758 w 1314778"/>
                <a:gd name="connsiteY192" fmla="*/ 196551 h 589654"/>
                <a:gd name="connsiteX193" fmla="*/ 253073 w 1314778"/>
                <a:gd name="connsiteY193" fmla="*/ 0 h 589654"/>
                <a:gd name="connsiteX194" fmla="*/ 254387 w 1314778"/>
                <a:gd name="connsiteY194" fmla="*/ 43677 h 589654"/>
                <a:gd name="connsiteX195" fmla="*/ 255702 w 1314778"/>
                <a:gd name="connsiteY195" fmla="*/ 196551 h 589654"/>
                <a:gd name="connsiteX196" fmla="*/ 257016 w 1314778"/>
                <a:gd name="connsiteY196" fmla="*/ 0 h 589654"/>
                <a:gd name="connsiteX197" fmla="*/ 258331 w 1314778"/>
                <a:gd name="connsiteY197" fmla="*/ 43677 h 589654"/>
                <a:gd name="connsiteX198" fmla="*/ 259645 w 1314778"/>
                <a:gd name="connsiteY198" fmla="*/ 218392 h 589654"/>
                <a:gd name="connsiteX199" fmla="*/ 260960 w 1314778"/>
                <a:gd name="connsiteY199" fmla="*/ 218392 h 589654"/>
                <a:gd name="connsiteX200" fmla="*/ 262274 w 1314778"/>
                <a:gd name="connsiteY200" fmla="*/ 174711 h 589654"/>
                <a:gd name="connsiteX201" fmla="*/ 263547 w 1314778"/>
                <a:gd name="connsiteY201" fmla="*/ 240228 h 589654"/>
                <a:gd name="connsiteX202" fmla="*/ 264862 w 1314778"/>
                <a:gd name="connsiteY202" fmla="*/ 240228 h 589654"/>
                <a:gd name="connsiteX203" fmla="*/ 266176 w 1314778"/>
                <a:gd name="connsiteY203" fmla="*/ 109194 h 589654"/>
                <a:gd name="connsiteX204" fmla="*/ 267491 w 1314778"/>
                <a:gd name="connsiteY204" fmla="*/ 196551 h 589654"/>
                <a:gd name="connsiteX205" fmla="*/ 268805 w 1314778"/>
                <a:gd name="connsiteY205" fmla="*/ 152875 h 589654"/>
                <a:gd name="connsiteX206" fmla="*/ 270120 w 1314778"/>
                <a:gd name="connsiteY206" fmla="*/ 283909 h 589654"/>
                <a:gd name="connsiteX207" fmla="*/ 271434 w 1314778"/>
                <a:gd name="connsiteY207" fmla="*/ 262068 h 589654"/>
                <a:gd name="connsiteX208" fmla="*/ 272748 w 1314778"/>
                <a:gd name="connsiteY208" fmla="*/ 262068 h 589654"/>
                <a:gd name="connsiteX209" fmla="*/ 274063 w 1314778"/>
                <a:gd name="connsiteY209" fmla="*/ 262068 h 589654"/>
                <a:gd name="connsiteX210" fmla="*/ 275377 w 1314778"/>
                <a:gd name="connsiteY210" fmla="*/ 305745 h 589654"/>
                <a:gd name="connsiteX211" fmla="*/ 276692 w 1314778"/>
                <a:gd name="connsiteY211" fmla="*/ 196551 h 589654"/>
                <a:gd name="connsiteX212" fmla="*/ 278006 w 1314778"/>
                <a:gd name="connsiteY212" fmla="*/ 305745 h 589654"/>
                <a:gd name="connsiteX213" fmla="*/ 279321 w 1314778"/>
                <a:gd name="connsiteY213" fmla="*/ 240228 h 589654"/>
                <a:gd name="connsiteX214" fmla="*/ 280635 w 1314778"/>
                <a:gd name="connsiteY214" fmla="*/ 349426 h 589654"/>
                <a:gd name="connsiteX215" fmla="*/ 281950 w 1314778"/>
                <a:gd name="connsiteY215" fmla="*/ 262068 h 589654"/>
                <a:gd name="connsiteX216" fmla="*/ 283223 w 1314778"/>
                <a:gd name="connsiteY216" fmla="*/ 436779 h 589654"/>
                <a:gd name="connsiteX217" fmla="*/ 284537 w 1314778"/>
                <a:gd name="connsiteY217" fmla="*/ 414943 h 589654"/>
                <a:gd name="connsiteX218" fmla="*/ 285852 w 1314778"/>
                <a:gd name="connsiteY218" fmla="*/ 371262 h 589654"/>
                <a:gd name="connsiteX219" fmla="*/ 287166 w 1314778"/>
                <a:gd name="connsiteY219" fmla="*/ 458620 h 589654"/>
                <a:gd name="connsiteX220" fmla="*/ 288481 w 1314778"/>
                <a:gd name="connsiteY220" fmla="*/ 371262 h 589654"/>
                <a:gd name="connsiteX221" fmla="*/ 289795 w 1314778"/>
                <a:gd name="connsiteY221" fmla="*/ 414943 h 589654"/>
                <a:gd name="connsiteX222" fmla="*/ 291110 w 1314778"/>
                <a:gd name="connsiteY222" fmla="*/ 436779 h 589654"/>
                <a:gd name="connsiteX223" fmla="*/ 292424 w 1314778"/>
                <a:gd name="connsiteY223" fmla="*/ 305745 h 589654"/>
                <a:gd name="connsiteX224" fmla="*/ 293739 w 1314778"/>
                <a:gd name="connsiteY224" fmla="*/ 371262 h 589654"/>
                <a:gd name="connsiteX225" fmla="*/ 295053 w 1314778"/>
                <a:gd name="connsiteY225" fmla="*/ 414943 h 589654"/>
                <a:gd name="connsiteX226" fmla="*/ 296368 w 1314778"/>
                <a:gd name="connsiteY226" fmla="*/ 458620 h 589654"/>
                <a:gd name="connsiteX227" fmla="*/ 297682 w 1314778"/>
                <a:gd name="connsiteY227" fmla="*/ 480460 h 589654"/>
                <a:gd name="connsiteX228" fmla="*/ 298996 w 1314778"/>
                <a:gd name="connsiteY228" fmla="*/ 458620 h 589654"/>
                <a:gd name="connsiteX229" fmla="*/ 300311 w 1314778"/>
                <a:gd name="connsiteY229" fmla="*/ 458620 h 589654"/>
                <a:gd name="connsiteX230" fmla="*/ 301625 w 1314778"/>
                <a:gd name="connsiteY230" fmla="*/ 371262 h 589654"/>
                <a:gd name="connsiteX231" fmla="*/ 302899 w 1314778"/>
                <a:gd name="connsiteY231" fmla="*/ 393103 h 589654"/>
                <a:gd name="connsiteX232" fmla="*/ 304213 w 1314778"/>
                <a:gd name="connsiteY232" fmla="*/ 480460 h 589654"/>
                <a:gd name="connsiteX233" fmla="*/ 305528 w 1314778"/>
                <a:gd name="connsiteY233" fmla="*/ 371262 h 589654"/>
                <a:gd name="connsiteX234" fmla="*/ 306842 w 1314778"/>
                <a:gd name="connsiteY234" fmla="*/ 414943 h 589654"/>
                <a:gd name="connsiteX235" fmla="*/ 308156 w 1314778"/>
                <a:gd name="connsiteY235" fmla="*/ 589654 h 589654"/>
                <a:gd name="connsiteX236" fmla="*/ 309471 w 1314778"/>
                <a:gd name="connsiteY236" fmla="*/ 524137 h 589654"/>
                <a:gd name="connsiteX237" fmla="*/ 310785 w 1314778"/>
                <a:gd name="connsiteY237" fmla="*/ 524137 h 589654"/>
                <a:gd name="connsiteX238" fmla="*/ 312100 w 1314778"/>
                <a:gd name="connsiteY238" fmla="*/ 545977 h 589654"/>
                <a:gd name="connsiteX239" fmla="*/ 313414 w 1314778"/>
                <a:gd name="connsiteY239" fmla="*/ 480460 h 589654"/>
                <a:gd name="connsiteX240" fmla="*/ 314729 w 1314778"/>
                <a:gd name="connsiteY240" fmla="*/ 502297 h 589654"/>
                <a:gd name="connsiteX241" fmla="*/ 316043 w 1314778"/>
                <a:gd name="connsiteY241" fmla="*/ 567814 h 589654"/>
                <a:gd name="connsiteX242" fmla="*/ 317358 w 1314778"/>
                <a:gd name="connsiteY242" fmla="*/ 524137 h 589654"/>
                <a:gd name="connsiteX243" fmla="*/ 318672 w 1314778"/>
                <a:gd name="connsiteY243" fmla="*/ 545977 h 589654"/>
                <a:gd name="connsiteX244" fmla="*/ 319987 w 1314778"/>
                <a:gd name="connsiteY244" fmla="*/ 567814 h 589654"/>
                <a:gd name="connsiteX245" fmla="*/ 321301 w 1314778"/>
                <a:gd name="connsiteY245" fmla="*/ 545977 h 589654"/>
                <a:gd name="connsiteX246" fmla="*/ 322574 w 1314778"/>
                <a:gd name="connsiteY246" fmla="*/ 524137 h 589654"/>
                <a:gd name="connsiteX247" fmla="*/ 323889 w 1314778"/>
                <a:gd name="connsiteY247" fmla="*/ 480460 h 589654"/>
                <a:gd name="connsiteX248" fmla="*/ 325203 w 1314778"/>
                <a:gd name="connsiteY248" fmla="*/ 414943 h 589654"/>
                <a:gd name="connsiteX249" fmla="*/ 326518 w 1314778"/>
                <a:gd name="connsiteY249" fmla="*/ 480460 h 589654"/>
                <a:gd name="connsiteX250" fmla="*/ 327832 w 1314778"/>
                <a:gd name="connsiteY250" fmla="*/ 480460 h 589654"/>
                <a:gd name="connsiteX251" fmla="*/ 329147 w 1314778"/>
                <a:gd name="connsiteY251" fmla="*/ 524137 h 589654"/>
                <a:gd name="connsiteX252" fmla="*/ 330461 w 1314778"/>
                <a:gd name="connsiteY252" fmla="*/ 480460 h 589654"/>
                <a:gd name="connsiteX253" fmla="*/ 331775 w 1314778"/>
                <a:gd name="connsiteY253" fmla="*/ 545977 h 589654"/>
                <a:gd name="connsiteX254" fmla="*/ 333090 w 1314778"/>
                <a:gd name="connsiteY254" fmla="*/ 458620 h 589654"/>
                <a:gd name="connsiteX255" fmla="*/ 334404 w 1314778"/>
                <a:gd name="connsiteY255" fmla="*/ 414943 h 589654"/>
                <a:gd name="connsiteX256" fmla="*/ 335719 w 1314778"/>
                <a:gd name="connsiteY256" fmla="*/ 436779 h 589654"/>
                <a:gd name="connsiteX257" fmla="*/ 337033 w 1314778"/>
                <a:gd name="connsiteY257" fmla="*/ 524137 h 589654"/>
                <a:gd name="connsiteX258" fmla="*/ 338348 w 1314778"/>
                <a:gd name="connsiteY258" fmla="*/ 436779 h 589654"/>
                <a:gd name="connsiteX259" fmla="*/ 339662 w 1314778"/>
                <a:gd name="connsiteY259" fmla="*/ 458620 h 589654"/>
                <a:gd name="connsiteX260" fmla="*/ 340977 w 1314778"/>
                <a:gd name="connsiteY260" fmla="*/ 414943 h 589654"/>
                <a:gd name="connsiteX261" fmla="*/ 342250 w 1314778"/>
                <a:gd name="connsiteY261" fmla="*/ 567814 h 589654"/>
                <a:gd name="connsiteX262" fmla="*/ 343564 w 1314778"/>
                <a:gd name="connsiteY262" fmla="*/ 524137 h 589654"/>
                <a:gd name="connsiteX263" fmla="*/ 344879 w 1314778"/>
                <a:gd name="connsiteY263" fmla="*/ 524137 h 589654"/>
                <a:gd name="connsiteX264" fmla="*/ 346193 w 1314778"/>
                <a:gd name="connsiteY264" fmla="*/ 502297 h 589654"/>
                <a:gd name="connsiteX265" fmla="*/ 347508 w 1314778"/>
                <a:gd name="connsiteY265" fmla="*/ 524137 h 589654"/>
                <a:gd name="connsiteX266" fmla="*/ 348822 w 1314778"/>
                <a:gd name="connsiteY266" fmla="*/ 524137 h 589654"/>
                <a:gd name="connsiteX267" fmla="*/ 350137 w 1314778"/>
                <a:gd name="connsiteY267" fmla="*/ 502297 h 589654"/>
                <a:gd name="connsiteX268" fmla="*/ 351451 w 1314778"/>
                <a:gd name="connsiteY268" fmla="*/ 545977 h 589654"/>
                <a:gd name="connsiteX269" fmla="*/ 352766 w 1314778"/>
                <a:gd name="connsiteY269" fmla="*/ 567814 h 589654"/>
                <a:gd name="connsiteX270" fmla="*/ 354080 w 1314778"/>
                <a:gd name="connsiteY270" fmla="*/ 589654 h 589654"/>
                <a:gd name="connsiteX271" fmla="*/ 355395 w 1314778"/>
                <a:gd name="connsiteY271" fmla="*/ 545977 h 589654"/>
                <a:gd name="connsiteX272" fmla="*/ 356709 w 1314778"/>
                <a:gd name="connsiteY272" fmla="*/ 545977 h 589654"/>
                <a:gd name="connsiteX273" fmla="*/ 358023 w 1314778"/>
                <a:gd name="connsiteY273" fmla="*/ 589654 h 589654"/>
                <a:gd name="connsiteX274" fmla="*/ 359338 w 1314778"/>
                <a:gd name="connsiteY274" fmla="*/ 589654 h 589654"/>
                <a:gd name="connsiteX275" fmla="*/ 360652 w 1314778"/>
                <a:gd name="connsiteY275" fmla="*/ 589654 h 589654"/>
                <a:gd name="connsiteX276" fmla="*/ 361926 w 1314778"/>
                <a:gd name="connsiteY276" fmla="*/ 545977 h 589654"/>
                <a:gd name="connsiteX277" fmla="*/ 363240 w 1314778"/>
                <a:gd name="connsiteY277" fmla="*/ 589654 h 589654"/>
                <a:gd name="connsiteX278" fmla="*/ 364555 w 1314778"/>
                <a:gd name="connsiteY278" fmla="*/ 589654 h 589654"/>
                <a:gd name="connsiteX279" fmla="*/ 365869 w 1314778"/>
                <a:gd name="connsiteY279" fmla="*/ 589654 h 589654"/>
                <a:gd name="connsiteX280" fmla="*/ 367183 w 1314778"/>
                <a:gd name="connsiteY280" fmla="*/ 589654 h 589654"/>
                <a:gd name="connsiteX281" fmla="*/ 368498 w 1314778"/>
                <a:gd name="connsiteY281" fmla="*/ 589654 h 589654"/>
                <a:gd name="connsiteX282" fmla="*/ 369812 w 1314778"/>
                <a:gd name="connsiteY282" fmla="*/ 589654 h 589654"/>
                <a:gd name="connsiteX283" fmla="*/ 371127 w 1314778"/>
                <a:gd name="connsiteY283" fmla="*/ 589654 h 589654"/>
                <a:gd name="connsiteX284" fmla="*/ 372441 w 1314778"/>
                <a:gd name="connsiteY284" fmla="*/ 589654 h 589654"/>
                <a:gd name="connsiteX285" fmla="*/ 373756 w 1314778"/>
                <a:gd name="connsiteY285" fmla="*/ 589654 h 589654"/>
                <a:gd name="connsiteX286" fmla="*/ 375070 w 1314778"/>
                <a:gd name="connsiteY286" fmla="*/ 589654 h 589654"/>
                <a:gd name="connsiteX287" fmla="*/ 376385 w 1314778"/>
                <a:gd name="connsiteY287" fmla="*/ 589654 h 589654"/>
                <a:gd name="connsiteX288" fmla="*/ 377699 w 1314778"/>
                <a:gd name="connsiteY288" fmla="*/ 589654 h 589654"/>
                <a:gd name="connsiteX289" fmla="*/ 379014 w 1314778"/>
                <a:gd name="connsiteY289" fmla="*/ 589654 h 589654"/>
                <a:gd name="connsiteX290" fmla="*/ 380328 w 1314778"/>
                <a:gd name="connsiteY290" fmla="*/ 589654 h 589654"/>
                <a:gd name="connsiteX291" fmla="*/ 381601 w 1314778"/>
                <a:gd name="connsiteY291" fmla="*/ 589654 h 589654"/>
                <a:gd name="connsiteX292" fmla="*/ 382916 w 1314778"/>
                <a:gd name="connsiteY292" fmla="*/ 589654 h 589654"/>
                <a:gd name="connsiteX293" fmla="*/ 384230 w 1314778"/>
                <a:gd name="connsiteY293" fmla="*/ 589654 h 589654"/>
                <a:gd name="connsiteX294" fmla="*/ 385545 w 1314778"/>
                <a:gd name="connsiteY294" fmla="*/ 589654 h 589654"/>
                <a:gd name="connsiteX295" fmla="*/ 386859 w 1314778"/>
                <a:gd name="connsiteY295" fmla="*/ 589654 h 589654"/>
                <a:gd name="connsiteX296" fmla="*/ 388174 w 1314778"/>
                <a:gd name="connsiteY296" fmla="*/ 589654 h 589654"/>
                <a:gd name="connsiteX297" fmla="*/ 389488 w 1314778"/>
                <a:gd name="connsiteY297" fmla="*/ 589654 h 589654"/>
                <a:gd name="connsiteX298" fmla="*/ 390802 w 1314778"/>
                <a:gd name="connsiteY298" fmla="*/ 589654 h 589654"/>
                <a:gd name="connsiteX299" fmla="*/ 392117 w 1314778"/>
                <a:gd name="connsiteY299" fmla="*/ 589654 h 589654"/>
                <a:gd name="connsiteX300" fmla="*/ 393431 w 1314778"/>
                <a:gd name="connsiteY300" fmla="*/ 589654 h 589654"/>
                <a:gd name="connsiteX301" fmla="*/ 394746 w 1314778"/>
                <a:gd name="connsiteY301" fmla="*/ 589654 h 589654"/>
                <a:gd name="connsiteX302" fmla="*/ 396060 w 1314778"/>
                <a:gd name="connsiteY302" fmla="*/ 589654 h 589654"/>
                <a:gd name="connsiteX303" fmla="*/ 397375 w 1314778"/>
                <a:gd name="connsiteY303" fmla="*/ 589654 h 589654"/>
                <a:gd name="connsiteX304" fmla="*/ 398689 w 1314778"/>
                <a:gd name="connsiteY304" fmla="*/ 589654 h 589654"/>
                <a:gd name="connsiteX305" fmla="*/ 400004 w 1314778"/>
                <a:gd name="connsiteY305" fmla="*/ 589654 h 589654"/>
                <a:gd name="connsiteX306" fmla="*/ 401277 w 1314778"/>
                <a:gd name="connsiteY306" fmla="*/ 589654 h 589654"/>
                <a:gd name="connsiteX307" fmla="*/ 402591 w 1314778"/>
                <a:gd name="connsiteY307" fmla="*/ 589654 h 589654"/>
                <a:gd name="connsiteX308" fmla="*/ 403906 w 1314778"/>
                <a:gd name="connsiteY308" fmla="*/ 589654 h 589654"/>
                <a:gd name="connsiteX309" fmla="*/ 405220 w 1314778"/>
                <a:gd name="connsiteY309" fmla="*/ 589654 h 589654"/>
                <a:gd name="connsiteX310" fmla="*/ 406535 w 1314778"/>
                <a:gd name="connsiteY310" fmla="*/ 589654 h 589654"/>
                <a:gd name="connsiteX311" fmla="*/ 407849 w 1314778"/>
                <a:gd name="connsiteY311" fmla="*/ 589654 h 589654"/>
                <a:gd name="connsiteX312" fmla="*/ 409164 w 1314778"/>
                <a:gd name="connsiteY312" fmla="*/ 589654 h 589654"/>
                <a:gd name="connsiteX313" fmla="*/ 410478 w 1314778"/>
                <a:gd name="connsiteY313" fmla="*/ 589654 h 589654"/>
                <a:gd name="connsiteX314" fmla="*/ 411793 w 1314778"/>
                <a:gd name="connsiteY314" fmla="*/ 589654 h 589654"/>
                <a:gd name="connsiteX315" fmla="*/ 413107 w 1314778"/>
                <a:gd name="connsiteY315" fmla="*/ 589654 h 589654"/>
                <a:gd name="connsiteX316" fmla="*/ 414422 w 1314778"/>
                <a:gd name="connsiteY316" fmla="*/ 589654 h 589654"/>
                <a:gd name="connsiteX317" fmla="*/ 415736 w 1314778"/>
                <a:gd name="connsiteY317" fmla="*/ 589654 h 589654"/>
                <a:gd name="connsiteX318" fmla="*/ 417050 w 1314778"/>
                <a:gd name="connsiteY318" fmla="*/ 589654 h 589654"/>
                <a:gd name="connsiteX319" fmla="*/ 418365 w 1314778"/>
                <a:gd name="connsiteY319" fmla="*/ 589654 h 589654"/>
                <a:gd name="connsiteX320" fmla="*/ 419679 w 1314778"/>
                <a:gd name="connsiteY320" fmla="*/ 589654 h 589654"/>
                <a:gd name="connsiteX321" fmla="*/ 420953 w 1314778"/>
                <a:gd name="connsiteY321" fmla="*/ 589654 h 589654"/>
                <a:gd name="connsiteX322" fmla="*/ 422267 w 1314778"/>
                <a:gd name="connsiteY322" fmla="*/ 589654 h 589654"/>
                <a:gd name="connsiteX323" fmla="*/ 423582 w 1314778"/>
                <a:gd name="connsiteY323" fmla="*/ 589654 h 589654"/>
                <a:gd name="connsiteX324" fmla="*/ 424896 w 1314778"/>
                <a:gd name="connsiteY324" fmla="*/ 589654 h 589654"/>
                <a:gd name="connsiteX325" fmla="*/ 426210 w 1314778"/>
                <a:gd name="connsiteY325" fmla="*/ 589654 h 589654"/>
                <a:gd name="connsiteX326" fmla="*/ 427525 w 1314778"/>
                <a:gd name="connsiteY326" fmla="*/ 589654 h 589654"/>
                <a:gd name="connsiteX327" fmla="*/ 428839 w 1314778"/>
                <a:gd name="connsiteY327" fmla="*/ 589654 h 589654"/>
                <a:gd name="connsiteX328" fmla="*/ 430154 w 1314778"/>
                <a:gd name="connsiteY328" fmla="*/ 589654 h 589654"/>
                <a:gd name="connsiteX329" fmla="*/ 431468 w 1314778"/>
                <a:gd name="connsiteY329" fmla="*/ 589654 h 589654"/>
                <a:gd name="connsiteX330" fmla="*/ 432783 w 1314778"/>
                <a:gd name="connsiteY330" fmla="*/ 589654 h 589654"/>
                <a:gd name="connsiteX331" fmla="*/ 434097 w 1314778"/>
                <a:gd name="connsiteY331" fmla="*/ 589654 h 589654"/>
                <a:gd name="connsiteX332" fmla="*/ 435412 w 1314778"/>
                <a:gd name="connsiteY332" fmla="*/ 589654 h 589654"/>
                <a:gd name="connsiteX333" fmla="*/ 436726 w 1314778"/>
                <a:gd name="connsiteY333" fmla="*/ 589654 h 589654"/>
                <a:gd name="connsiteX334" fmla="*/ 438041 w 1314778"/>
                <a:gd name="connsiteY334" fmla="*/ 589654 h 589654"/>
                <a:gd name="connsiteX335" fmla="*/ 439355 w 1314778"/>
                <a:gd name="connsiteY335" fmla="*/ 589654 h 589654"/>
                <a:gd name="connsiteX336" fmla="*/ 440628 w 1314778"/>
                <a:gd name="connsiteY336" fmla="*/ 589654 h 589654"/>
                <a:gd name="connsiteX337" fmla="*/ 441943 w 1314778"/>
                <a:gd name="connsiteY337" fmla="*/ 589654 h 589654"/>
                <a:gd name="connsiteX338" fmla="*/ 443257 w 1314778"/>
                <a:gd name="connsiteY338" fmla="*/ 589654 h 589654"/>
                <a:gd name="connsiteX339" fmla="*/ 444572 w 1314778"/>
                <a:gd name="connsiteY339" fmla="*/ 589654 h 589654"/>
                <a:gd name="connsiteX340" fmla="*/ 445886 w 1314778"/>
                <a:gd name="connsiteY340" fmla="*/ 589654 h 589654"/>
                <a:gd name="connsiteX341" fmla="*/ 447201 w 1314778"/>
                <a:gd name="connsiteY341" fmla="*/ 589654 h 589654"/>
                <a:gd name="connsiteX342" fmla="*/ 448515 w 1314778"/>
                <a:gd name="connsiteY342" fmla="*/ 589654 h 589654"/>
                <a:gd name="connsiteX343" fmla="*/ 449829 w 1314778"/>
                <a:gd name="connsiteY343" fmla="*/ 589654 h 589654"/>
                <a:gd name="connsiteX344" fmla="*/ 451144 w 1314778"/>
                <a:gd name="connsiteY344" fmla="*/ 589654 h 589654"/>
                <a:gd name="connsiteX345" fmla="*/ 452458 w 1314778"/>
                <a:gd name="connsiteY345" fmla="*/ 589654 h 589654"/>
                <a:gd name="connsiteX346" fmla="*/ 453773 w 1314778"/>
                <a:gd name="connsiteY346" fmla="*/ 589654 h 589654"/>
                <a:gd name="connsiteX347" fmla="*/ 455087 w 1314778"/>
                <a:gd name="connsiteY347" fmla="*/ 589654 h 589654"/>
                <a:gd name="connsiteX348" fmla="*/ 456402 w 1314778"/>
                <a:gd name="connsiteY348" fmla="*/ 589654 h 589654"/>
                <a:gd name="connsiteX349" fmla="*/ 457716 w 1314778"/>
                <a:gd name="connsiteY349" fmla="*/ 589654 h 589654"/>
                <a:gd name="connsiteX350" fmla="*/ 459031 w 1314778"/>
                <a:gd name="connsiteY350" fmla="*/ 589654 h 589654"/>
                <a:gd name="connsiteX351" fmla="*/ 460345 w 1314778"/>
                <a:gd name="connsiteY351" fmla="*/ 589654 h 589654"/>
                <a:gd name="connsiteX352" fmla="*/ 461618 w 1314778"/>
                <a:gd name="connsiteY352" fmla="*/ 589654 h 589654"/>
                <a:gd name="connsiteX353" fmla="*/ 462933 w 1314778"/>
                <a:gd name="connsiteY353" fmla="*/ 589654 h 589654"/>
                <a:gd name="connsiteX354" fmla="*/ 464247 w 1314778"/>
                <a:gd name="connsiteY354" fmla="*/ 589654 h 589654"/>
                <a:gd name="connsiteX355" fmla="*/ 465562 w 1314778"/>
                <a:gd name="connsiteY355" fmla="*/ 589654 h 589654"/>
                <a:gd name="connsiteX356" fmla="*/ 466876 w 1314778"/>
                <a:gd name="connsiteY356" fmla="*/ 589654 h 589654"/>
                <a:gd name="connsiteX357" fmla="*/ 468191 w 1314778"/>
                <a:gd name="connsiteY357" fmla="*/ 589654 h 589654"/>
                <a:gd name="connsiteX358" fmla="*/ 469505 w 1314778"/>
                <a:gd name="connsiteY358" fmla="*/ 589654 h 589654"/>
                <a:gd name="connsiteX359" fmla="*/ 470820 w 1314778"/>
                <a:gd name="connsiteY359" fmla="*/ 589654 h 589654"/>
                <a:gd name="connsiteX360" fmla="*/ 472134 w 1314778"/>
                <a:gd name="connsiteY360" fmla="*/ 589654 h 589654"/>
                <a:gd name="connsiteX361" fmla="*/ 473449 w 1314778"/>
                <a:gd name="connsiteY361" fmla="*/ 589654 h 589654"/>
                <a:gd name="connsiteX362" fmla="*/ 474763 w 1314778"/>
                <a:gd name="connsiteY362" fmla="*/ 589654 h 589654"/>
                <a:gd name="connsiteX363" fmla="*/ 476077 w 1314778"/>
                <a:gd name="connsiteY363" fmla="*/ 589654 h 589654"/>
                <a:gd name="connsiteX364" fmla="*/ 477392 w 1314778"/>
                <a:gd name="connsiteY364" fmla="*/ 589654 h 589654"/>
                <a:gd name="connsiteX365" fmla="*/ 478706 w 1314778"/>
                <a:gd name="connsiteY365" fmla="*/ 589654 h 589654"/>
                <a:gd name="connsiteX366" fmla="*/ 480021 w 1314778"/>
                <a:gd name="connsiteY366" fmla="*/ 589654 h 589654"/>
                <a:gd name="connsiteX367" fmla="*/ 481294 w 1314778"/>
                <a:gd name="connsiteY367" fmla="*/ 589654 h 589654"/>
                <a:gd name="connsiteX368" fmla="*/ 482609 w 1314778"/>
                <a:gd name="connsiteY368" fmla="*/ 589654 h 589654"/>
                <a:gd name="connsiteX369" fmla="*/ 483923 w 1314778"/>
                <a:gd name="connsiteY369" fmla="*/ 589654 h 589654"/>
                <a:gd name="connsiteX370" fmla="*/ 485237 w 1314778"/>
                <a:gd name="connsiteY370" fmla="*/ 589654 h 589654"/>
                <a:gd name="connsiteX371" fmla="*/ 486552 w 1314778"/>
                <a:gd name="connsiteY371" fmla="*/ 589654 h 589654"/>
                <a:gd name="connsiteX372" fmla="*/ 487866 w 1314778"/>
                <a:gd name="connsiteY372" fmla="*/ 589654 h 589654"/>
                <a:gd name="connsiteX373" fmla="*/ 489181 w 1314778"/>
                <a:gd name="connsiteY373" fmla="*/ 589654 h 589654"/>
                <a:gd name="connsiteX374" fmla="*/ 490495 w 1314778"/>
                <a:gd name="connsiteY374" fmla="*/ 589654 h 589654"/>
                <a:gd name="connsiteX375" fmla="*/ 491810 w 1314778"/>
                <a:gd name="connsiteY375" fmla="*/ 589654 h 589654"/>
                <a:gd name="connsiteX376" fmla="*/ 493124 w 1314778"/>
                <a:gd name="connsiteY376" fmla="*/ 589654 h 589654"/>
                <a:gd name="connsiteX377" fmla="*/ 494439 w 1314778"/>
                <a:gd name="connsiteY377" fmla="*/ 589654 h 589654"/>
                <a:gd name="connsiteX378" fmla="*/ 495753 w 1314778"/>
                <a:gd name="connsiteY378" fmla="*/ 589654 h 589654"/>
                <a:gd name="connsiteX379" fmla="*/ 497068 w 1314778"/>
                <a:gd name="connsiteY379" fmla="*/ 589654 h 589654"/>
                <a:gd name="connsiteX380" fmla="*/ 498382 w 1314778"/>
                <a:gd name="connsiteY380" fmla="*/ 589654 h 589654"/>
                <a:gd name="connsiteX381" fmla="*/ 499696 w 1314778"/>
                <a:gd name="connsiteY381" fmla="*/ 589654 h 589654"/>
                <a:gd name="connsiteX382" fmla="*/ 500970 w 1314778"/>
                <a:gd name="connsiteY382" fmla="*/ 589654 h 589654"/>
                <a:gd name="connsiteX383" fmla="*/ 502284 w 1314778"/>
                <a:gd name="connsiteY383" fmla="*/ 589654 h 589654"/>
                <a:gd name="connsiteX384" fmla="*/ 503599 w 1314778"/>
                <a:gd name="connsiteY384" fmla="*/ 589654 h 589654"/>
                <a:gd name="connsiteX385" fmla="*/ 504913 w 1314778"/>
                <a:gd name="connsiteY385" fmla="*/ 589654 h 589654"/>
                <a:gd name="connsiteX386" fmla="*/ 506228 w 1314778"/>
                <a:gd name="connsiteY386" fmla="*/ 589654 h 589654"/>
                <a:gd name="connsiteX387" fmla="*/ 507542 w 1314778"/>
                <a:gd name="connsiteY387" fmla="*/ 589654 h 589654"/>
                <a:gd name="connsiteX388" fmla="*/ 508856 w 1314778"/>
                <a:gd name="connsiteY388" fmla="*/ 589654 h 589654"/>
                <a:gd name="connsiteX389" fmla="*/ 510171 w 1314778"/>
                <a:gd name="connsiteY389" fmla="*/ 589654 h 589654"/>
                <a:gd name="connsiteX390" fmla="*/ 511485 w 1314778"/>
                <a:gd name="connsiteY390" fmla="*/ 589654 h 589654"/>
                <a:gd name="connsiteX391" fmla="*/ 512800 w 1314778"/>
                <a:gd name="connsiteY391" fmla="*/ 589654 h 589654"/>
                <a:gd name="connsiteX392" fmla="*/ 514114 w 1314778"/>
                <a:gd name="connsiteY392" fmla="*/ 589654 h 589654"/>
                <a:gd name="connsiteX393" fmla="*/ 515429 w 1314778"/>
                <a:gd name="connsiteY393" fmla="*/ 589654 h 589654"/>
                <a:gd name="connsiteX394" fmla="*/ 516743 w 1314778"/>
                <a:gd name="connsiteY394" fmla="*/ 589654 h 589654"/>
                <a:gd name="connsiteX395" fmla="*/ 518058 w 1314778"/>
                <a:gd name="connsiteY395" fmla="*/ 589654 h 589654"/>
                <a:gd name="connsiteX396" fmla="*/ 519372 w 1314778"/>
                <a:gd name="connsiteY396" fmla="*/ 589654 h 589654"/>
                <a:gd name="connsiteX397" fmla="*/ 520645 w 1314778"/>
                <a:gd name="connsiteY397" fmla="*/ 589654 h 589654"/>
                <a:gd name="connsiteX398" fmla="*/ 521960 w 1314778"/>
                <a:gd name="connsiteY398" fmla="*/ 589654 h 589654"/>
                <a:gd name="connsiteX399" fmla="*/ 523274 w 1314778"/>
                <a:gd name="connsiteY399" fmla="*/ 589654 h 589654"/>
                <a:gd name="connsiteX400" fmla="*/ 524589 w 1314778"/>
                <a:gd name="connsiteY400" fmla="*/ 589654 h 589654"/>
                <a:gd name="connsiteX401" fmla="*/ 525903 w 1314778"/>
                <a:gd name="connsiteY401" fmla="*/ 589654 h 589654"/>
                <a:gd name="connsiteX402" fmla="*/ 527218 w 1314778"/>
                <a:gd name="connsiteY402" fmla="*/ 589654 h 589654"/>
                <a:gd name="connsiteX403" fmla="*/ 528532 w 1314778"/>
                <a:gd name="connsiteY403" fmla="*/ 589654 h 589654"/>
                <a:gd name="connsiteX404" fmla="*/ 529847 w 1314778"/>
                <a:gd name="connsiteY404" fmla="*/ 589654 h 589654"/>
                <a:gd name="connsiteX405" fmla="*/ 531161 w 1314778"/>
                <a:gd name="connsiteY405" fmla="*/ 589654 h 589654"/>
                <a:gd name="connsiteX406" fmla="*/ 532476 w 1314778"/>
                <a:gd name="connsiteY406" fmla="*/ 589654 h 589654"/>
                <a:gd name="connsiteX407" fmla="*/ 533790 w 1314778"/>
                <a:gd name="connsiteY407" fmla="*/ 589654 h 589654"/>
                <a:gd name="connsiteX408" fmla="*/ 535104 w 1314778"/>
                <a:gd name="connsiteY408" fmla="*/ 589654 h 589654"/>
                <a:gd name="connsiteX409" fmla="*/ 536419 w 1314778"/>
                <a:gd name="connsiteY409" fmla="*/ 589654 h 589654"/>
                <a:gd name="connsiteX410" fmla="*/ 537733 w 1314778"/>
                <a:gd name="connsiteY410" fmla="*/ 589654 h 589654"/>
                <a:gd name="connsiteX411" fmla="*/ 539048 w 1314778"/>
                <a:gd name="connsiteY411" fmla="*/ 589654 h 589654"/>
                <a:gd name="connsiteX412" fmla="*/ 540321 w 1314778"/>
                <a:gd name="connsiteY412" fmla="*/ 589654 h 589654"/>
                <a:gd name="connsiteX413" fmla="*/ 541636 w 1314778"/>
                <a:gd name="connsiteY413" fmla="*/ 589654 h 589654"/>
                <a:gd name="connsiteX414" fmla="*/ 542950 w 1314778"/>
                <a:gd name="connsiteY414" fmla="*/ 589654 h 589654"/>
                <a:gd name="connsiteX415" fmla="*/ 544264 w 1314778"/>
                <a:gd name="connsiteY415" fmla="*/ 589654 h 589654"/>
                <a:gd name="connsiteX416" fmla="*/ 545579 w 1314778"/>
                <a:gd name="connsiteY416" fmla="*/ 589654 h 589654"/>
                <a:gd name="connsiteX417" fmla="*/ 546893 w 1314778"/>
                <a:gd name="connsiteY417" fmla="*/ 589654 h 589654"/>
                <a:gd name="connsiteX418" fmla="*/ 548208 w 1314778"/>
                <a:gd name="connsiteY418" fmla="*/ 589654 h 589654"/>
                <a:gd name="connsiteX419" fmla="*/ 549522 w 1314778"/>
                <a:gd name="connsiteY419" fmla="*/ 589654 h 589654"/>
                <a:gd name="connsiteX420" fmla="*/ 550837 w 1314778"/>
                <a:gd name="connsiteY420" fmla="*/ 589654 h 589654"/>
                <a:gd name="connsiteX421" fmla="*/ 552151 w 1314778"/>
                <a:gd name="connsiteY421" fmla="*/ 589654 h 589654"/>
                <a:gd name="connsiteX422" fmla="*/ 553466 w 1314778"/>
                <a:gd name="connsiteY422" fmla="*/ 589654 h 589654"/>
                <a:gd name="connsiteX423" fmla="*/ 554780 w 1314778"/>
                <a:gd name="connsiteY423" fmla="*/ 589654 h 589654"/>
                <a:gd name="connsiteX424" fmla="*/ 556095 w 1314778"/>
                <a:gd name="connsiteY424" fmla="*/ 589654 h 589654"/>
                <a:gd name="connsiteX425" fmla="*/ 557409 w 1314778"/>
                <a:gd name="connsiteY425" fmla="*/ 589654 h 589654"/>
                <a:gd name="connsiteX426" fmla="*/ 558724 w 1314778"/>
                <a:gd name="connsiteY426" fmla="*/ 589654 h 589654"/>
                <a:gd name="connsiteX427" fmla="*/ 559997 w 1314778"/>
                <a:gd name="connsiteY427" fmla="*/ 589654 h 589654"/>
                <a:gd name="connsiteX428" fmla="*/ 561311 w 1314778"/>
                <a:gd name="connsiteY428" fmla="*/ 589654 h 589654"/>
                <a:gd name="connsiteX429" fmla="*/ 562626 w 1314778"/>
                <a:gd name="connsiteY429" fmla="*/ 589654 h 589654"/>
                <a:gd name="connsiteX430" fmla="*/ 563940 w 1314778"/>
                <a:gd name="connsiteY430" fmla="*/ 589654 h 589654"/>
                <a:gd name="connsiteX431" fmla="*/ 565255 w 1314778"/>
                <a:gd name="connsiteY431" fmla="*/ 589654 h 589654"/>
                <a:gd name="connsiteX432" fmla="*/ 566569 w 1314778"/>
                <a:gd name="connsiteY432" fmla="*/ 589654 h 589654"/>
                <a:gd name="connsiteX433" fmla="*/ 567884 w 1314778"/>
                <a:gd name="connsiteY433" fmla="*/ 589654 h 589654"/>
                <a:gd name="connsiteX434" fmla="*/ 569198 w 1314778"/>
                <a:gd name="connsiteY434" fmla="*/ 589654 h 589654"/>
                <a:gd name="connsiteX435" fmla="*/ 570512 w 1314778"/>
                <a:gd name="connsiteY435" fmla="*/ 589654 h 589654"/>
                <a:gd name="connsiteX436" fmla="*/ 571827 w 1314778"/>
                <a:gd name="connsiteY436" fmla="*/ 589654 h 589654"/>
                <a:gd name="connsiteX437" fmla="*/ 573141 w 1314778"/>
                <a:gd name="connsiteY437" fmla="*/ 589654 h 589654"/>
                <a:gd name="connsiteX438" fmla="*/ 574456 w 1314778"/>
                <a:gd name="connsiteY438" fmla="*/ 589654 h 589654"/>
                <a:gd name="connsiteX439" fmla="*/ 575770 w 1314778"/>
                <a:gd name="connsiteY439" fmla="*/ 589654 h 589654"/>
                <a:gd name="connsiteX440" fmla="*/ 577085 w 1314778"/>
                <a:gd name="connsiteY440" fmla="*/ 589654 h 589654"/>
                <a:gd name="connsiteX441" fmla="*/ 578399 w 1314778"/>
                <a:gd name="connsiteY441" fmla="*/ 589654 h 589654"/>
                <a:gd name="connsiteX442" fmla="*/ 579672 w 1314778"/>
                <a:gd name="connsiteY442" fmla="*/ 589654 h 589654"/>
                <a:gd name="connsiteX443" fmla="*/ 580987 w 1314778"/>
                <a:gd name="connsiteY443" fmla="*/ 589654 h 589654"/>
                <a:gd name="connsiteX444" fmla="*/ 582301 w 1314778"/>
                <a:gd name="connsiteY444" fmla="*/ 589654 h 589654"/>
                <a:gd name="connsiteX445" fmla="*/ 583616 w 1314778"/>
                <a:gd name="connsiteY445" fmla="*/ 589654 h 589654"/>
                <a:gd name="connsiteX446" fmla="*/ 584930 w 1314778"/>
                <a:gd name="connsiteY446" fmla="*/ 589654 h 589654"/>
                <a:gd name="connsiteX447" fmla="*/ 586245 w 1314778"/>
                <a:gd name="connsiteY447" fmla="*/ 589654 h 589654"/>
                <a:gd name="connsiteX448" fmla="*/ 587559 w 1314778"/>
                <a:gd name="connsiteY448" fmla="*/ 589654 h 589654"/>
                <a:gd name="connsiteX449" fmla="*/ 588874 w 1314778"/>
                <a:gd name="connsiteY449" fmla="*/ 589654 h 589654"/>
                <a:gd name="connsiteX450" fmla="*/ 590188 w 1314778"/>
                <a:gd name="connsiteY450" fmla="*/ 589654 h 589654"/>
                <a:gd name="connsiteX451" fmla="*/ 591503 w 1314778"/>
                <a:gd name="connsiteY451" fmla="*/ 589654 h 589654"/>
                <a:gd name="connsiteX452" fmla="*/ 592817 w 1314778"/>
                <a:gd name="connsiteY452" fmla="*/ 589654 h 589654"/>
                <a:gd name="connsiteX453" fmla="*/ 594131 w 1314778"/>
                <a:gd name="connsiteY453" fmla="*/ 589654 h 589654"/>
                <a:gd name="connsiteX454" fmla="*/ 595446 w 1314778"/>
                <a:gd name="connsiteY454" fmla="*/ 589654 h 589654"/>
                <a:gd name="connsiteX455" fmla="*/ 596760 w 1314778"/>
                <a:gd name="connsiteY455" fmla="*/ 589654 h 589654"/>
                <a:gd name="connsiteX456" fmla="*/ 598075 w 1314778"/>
                <a:gd name="connsiteY456" fmla="*/ 589654 h 589654"/>
                <a:gd name="connsiteX457" fmla="*/ 599348 w 1314778"/>
                <a:gd name="connsiteY457" fmla="*/ 589654 h 589654"/>
                <a:gd name="connsiteX458" fmla="*/ 600663 w 1314778"/>
                <a:gd name="connsiteY458" fmla="*/ 589654 h 589654"/>
                <a:gd name="connsiteX459" fmla="*/ 601977 w 1314778"/>
                <a:gd name="connsiteY459" fmla="*/ 589654 h 589654"/>
                <a:gd name="connsiteX460" fmla="*/ 603291 w 1314778"/>
                <a:gd name="connsiteY460" fmla="*/ 589654 h 589654"/>
                <a:gd name="connsiteX461" fmla="*/ 604606 w 1314778"/>
                <a:gd name="connsiteY461" fmla="*/ 589654 h 589654"/>
                <a:gd name="connsiteX462" fmla="*/ 605920 w 1314778"/>
                <a:gd name="connsiteY462" fmla="*/ 589654 h 589654"/>
                <a:gd name="connsiteX463" fmla="*/ 607235 w 1314778"/>
                <a:gd name="connsiteY463" fmla="*/ 589654 h 589654"/>
                <a:gd name="connsiteX464" fmla="*/ 608549 w 1314778"/>
                <a:gd name="connsiteY464" fmla="*/ 589654 h 589654"/>
                <a:gd name="connsiteX465" fmla="*/ 609864 w 1314778"/>
                <a:gd name="connsiteY465" fmla="*/ 589654 h 589654"/>
                <a:gd name="connsiteX466" fmla="*/ 611178 w 1314778"/>
                <a:gd name="connsiteY466" fmla="*/ 589654 h 589654"/>
                <a:gd name="connsiteX467" fmla="*/ 612493 w 1314778"/>
                <a:gd name="connsiteY467" fmla="*/ 589654 h 589654"/>
                <a:gd name="connsiteX468" fmla="*/ 613807 w 1314778"/>
                <a:gd name="connsiteY468" fmla="*/ 589654 h 589654"/>
                <a:gd name="connsiteX469" fmla="*/ 615122 w 1314778"/>
                <a:gd name="connsiteY469" fmla="*/ 589654 h 589654"/>
                <a:gd name="connsiteX470" fmla="*/ 616436 w 1314778"/>
                <a:gd name="connsiteY470" fmla="*/ 589654 h 589654"/>
                <a:gd name="connsiteX471" fmla="*/ 617751 w 1314778"/>
                <a:gd name="connsiteY471" fmla="*/ 589654 h 589654"/>
                <a:gd name="connsiteX472" fmla="*/ 619024 w 1314778"/>
                <a:gd name="connsiteY472" fmla="*/ 589654 h 589654"/>
                <a:gd name="connsiteX473" fmla="*/ 620338 w 1314778"/>
                <a:gd name="connsiteY473" fmla="*/ 589654 h 589654"/>
                <a:gd name="connsiteX474" fmla="*/ 621653 w 1314778"/>
                <a:gd name="connsiteY474" fmla="*/ 589654 h 589654"/>
                <a:gd name="connsiteX475" fmla="*/ 622967 w 1314778"/>
                <a:gd name="connsiteY475" fmla="*/ 589654 h 589654"/>
                <a:gd name="connsiteX476" fmla="*/ 624282 w 1314778"/>
                <a:gd name="connsiteY476" fmla="*/ 589654 h 589654"/>
                <a:gd name="connsiteX477" fmla="*/ 625596 w 1314778"/>
                <a:gd name="connsiteY477" fmla="*/ 589654 h 589654"/>
                <a:gd name="connsiteX478" fmla="*/ 626911 w 1314778"/>
                <a:gd name="connsiteY478" fmla="*/ 589654 h 589654"/>
                <a:gd name="connsiteX479" fmla="*/ 628225 w 1314778"/>
                <a:gd name="connsiteY479" fmla="*/ 589654 h 589654"/>
                <a:gd name="connsiteX480" fmla="*/ 629539 w 1314778"/>
                <a:gd name="connsiteY480" fmla="*/ 589654 h 589654"/>
                <a:gd name="connsiteX481" fmla="*/ 630854 w 1314778"/>
                <a:gd name="connsiteY481" fmla="*/ 589654 h 589654"/>
                <a:gd name="connsiteX482" fmla="*/ 632168 w 1314778"/>
                <a:gd name="connsiteY482" fmla="*/ 589654 h 589654"/>
                <a:gd name="connsiteX483" fmla="*/ 633483 w 1314778"/>
                <a:gd name="connsiteY483" fmla="*/ 589654 h 589654"/>
                <a:gd name="connsiteX484" fmla="*/ 634797 w 1314778"/>
                <a:gd name="connsiteY484" fmla="*/ 589654 h 589654"/>
                <a:gd name="connsiteX485" fmla="*/ 636112 w 1314778"/>
                <a:gd name="connsiteY485" fmla="*/ 589654 h 589654"/>
                <a:gd name="connsiteX486" fmla="*/ 637426 w 1314778"/>
                <a:gd name="connsiteY486" fmla="*/ 589654 h 589654"/>
                <a:gd name="connsiteX487" fmla="*/ 638699 w 1314778"/>
                <a:gd name="connsiteY487" fmla="*/ 589654 h 589654"/>
                <a:gd name="connsiteX488" fmla="*/ 640014 w 1314778"/>
                <a:gd name="connsiteY488" fmla="*/ 589654 h 589654"/>
                <a:gd name="connsiteX489" fmla="*/ 641328 w 1314778"/>
                <a:gd name="connsiteY489" fmla="*/ 589654 h 589654"/>
                <a:gd name="connsiteX490" fmla="*/ 642643 w 1314778"/>
                <a:gd name="connsiteY490" fmla="*/ 589654 h 589654"/>
                <a:gd name="connsiteX491" fmla="*/ 643957 w 1314778"/>
                <a:gd name="connsiteY491" fmla="*/ 589654 h 589654"/>
                <a:gd name="connsiteX492" fmla="*/ 645272 w 1314778"/>
                <a:gd name="connsiteY492" fmla="*/ 589654 h 589654"/>
                <a:gd name="connsiteX493" fmla="*/ 646586 w 1314778"/>
                <a:gd name="connsiteY493" fmla="*/ 589654 h 589654"/>
                <a:gd name="connsiteX494" fmla="*/ 647901 w 1314778"/>
                <a:gd name="connsiteY494" fmla="*/ 589654 h 589654"/>
                <a:gd name="connsiteX495" fmla="*/ 649215 w 1314778"/>
                <a:gd name="connsiteY495" fmla="*/ 589654 h 589654"/>
                <a:gd name="connsiteX496" fmla="*/ 650530 w 1314778"/>
                <a:gd name="connsiteY496" fmla="*/ 589654 h 589654"/>
                <a:gd name="connsiteX497" fmla="*/ 651844 w 1314778"/>
                <a:gd name="connsiteY497" fmla="*/ 589654 h 589654"/>
                <a:gd name="connsiteX498" fmla="*/ 653158 w 1314778"/>
                <a:gd name="connsiteY498" fmla="*/ 589654 h 589654"/>
                <a:gd name="connsiteX499" fmla="*/ 654473 w 1314778"/>
                <a:gd name="connsiteY499" fmla="*/ 589654 h 589654"/>
                <a:gd name="connsiteX500" fmla="*/ 655787 w 1314778"/>
                <a:gd name="connsiteY500" fmla="*/ 589654 h 589654"/>
                <a:gd name="connsiteX501" fmla="*/ 657102 w 1314778"/>
                <a:gd name="connsiteY501" fmla="*/ 589654 h 589654"/>
                <a:gd name="connsiteX502" fmla="*/ 658375 w 1314778"/>
                <a:gd name="connsiteY502" fmla="*/ 589654 h 589654"/>
                <a:gd name="connsiteX503" fmla="*/ 659690 w 1314778"/>
                <a:gd name="connsiteY503" fmla="*/ 589654 h 589654"/>
                <a:gd name="connsiteX504" fmla="*/ 661004 w 1314778"/>
                <a:gd name="connsiteY504" fmla="*/ 589654 h 589654"/>
                <a:gd name="connsiteX505" fmla="*/ 662318 w 1314778"/>
                <a:gd name="connsiteY505" fmla="*/ 589654 h 589654"/>
                <a:gd name="connsiteX506" fmla="*/ 663633 w 1314778"/>
                <a:gd name="connsiteY506" fmla="*/ 589654 h 589654"/>
                <a:gd name="connsiteX507" fmla="*/ 664947 w 1314778"/>
                <a:gd name="connsiteY507" fmla="*/ 589654 h 589654"/>
                <a:gd name="connsiteX508" fmla="*/ 666262 w 1314778"/>
                <a:gd name="connsiteY508" fmla="*/ 589654 h 589654"/>
                <a:gd name="connsiteX509" fmla="*/ 667576 w 1314778"/>
                <a:gd name="connsiteY509" fmla="*/ 589654 h 589654"/>
                <a:gd name="connsiteX510" fmla="*/ 668891 w 1314778"/>
                <a:gd name="connsiteY510" fmla="*/ 589654 h 589654"/>
                <a:gd name="connsiteX511" fmla="*/ 670205 w 1314778"/>
                <a:gd name="connsiteY511" fmla="*/ 589654 h 589654"/>
                <a:gd name="connsiteX512" fmla="*/ 671520 w 1314778"/>
                <a:gd name="connsiteY512" fmla="*/ 589654 h 589654"/>
                <a:gd name="connsiteX513" fmla="*/ 672834 w 1314778"/>
                <a:gd name="connsiteY513" fmla="*/ 589654 h 589654"/>
                <a:gd name="connsiteX514" fmla="*/ 674149 w 1314778"/>
                <a:gd name="connsiteY514" fmla="*/ 589654 h 589654"/>
                <a:gd name="connsiteX515" fmla="*/ 675463 w 1314778"/>
                <a:gd name="connsiteY515" fmla="*/ 589654 h 589654"/>
                <a:gd name="connsiteX516" fmla="*/ 676778 w 1314778"/>
                <a:gd name="connsiteY516" fmla="*/ 589654 h 589654"/>
                <a:gd name="connsiteX517" fmla="*/ 678092 w 1314778"/>
                <a:gd name="connsiteY517" fmla="*/ 589654 h 589654"/>
                <a:gd name="connsiteX518" fmla="*/ 679365 w 1314778"/>
                <a:gd name="connsiteY518" fmla="*/ 589654 h 589654"/>
                <a:gd name="connsiteX519" fmla="*/ 680680 w 1314778"/>
                <a:gd name="connsiteY519" fmla="*/ 589654 h 589654"/>
                <a:gd name="connsiteX520" fmla="*/ 681994 w 1314778"/>
                <a:gd name="connsiteY520" fmla="*/ 589654 h 589654"/>
                <a:gd name="connsiteX521" fmla="*/ 683309 w 1314778"/>
                <a:gd name="connsiteY521" fmla="*/ 589654 h 589654"/>
                <a:gd name="connsiteX522" fmla="*/ 684623 w 1314778"/>
                <a:gd name="connsiteY522" fmla="*/ 589654 h 589654"/>
                <a:gd name="connsiteX523" fmla="*/ 685938 w 1314778"/>
                <a:gd name="connsiteY523" fmla="*/ 589654 h 589654"/>
                <a:gd name="connsiteX524" fmla="*/ 687252 w 1314778"/>
                <a:gd name="connsiteY524" fmla="*/ 589654 h 589654"/>
                <a:gd name="connsiteX525" fmla="*/ 688566 w 1314778"/>
                <a:gd name="connsiteY525" fmla="*/ 589654 h 589654"/>
                <a:gd name="connsiteX526" fmla="*/ 689881 w 1314778"/>
                <a:gd name="connsiteY526" fmla="*/ 589654 h 589654"/>
                <a:gd name="connsiteX527" fmla="*/ 691195 w 1314778"/>
                <a:gd name="connsiteY527" fmla="*/ 589654 h 589654"/>
                <a:gd name="connsiteX528" fmla="*/ 692510 w 1314778"/>
                <a:gd name="connsiteY528" fmla="*/ 589654 h 589654"/>
                <a:gd name="connsiteX529" fmla="*/ 693824 w 1314778"/>
                <a:gd name="connsiteY529" fmla="*/ 589654 h 589654"/>
                <a:gd name="connsiteX530" fmla="*/ 695139 w 1314778"/>
                <a:gd name="connsiteY530" fmla="*/ 589654 h 589654"/>
                <a:gd name="connsiteX531" fmla="*/ 696453 w 1314778"/>
                <a:gd name="connsiteY531" fmla="*/ 589654 h 589654"/>
                <a:gd name="connsiteX532" fmla="*/ 697768 w 1314778"/>
                <a:gd name="connsiteY532" fmla="*/ 589654 h 589654"/>
                <a:gd name="connsiteX533" fmla="*/ 699041 w 1314778"/>
                <a:gd name="connsiteY533" fmla="*/ 589654 h 589654"/>
                <a:gd name="connsiteX534" fmla="*/ 700355 w 1314778"/>
                <a:gd name="connsiteY534" fmla="*/ 589654 h 589654"/>
                <a:gd name="connsiteX535" fmla="*/ 701670 w 1314778"/>
                <a:gd name="connsiteY535" fmla="*/ 589654 h 589654"/>
                <a:gd name="connsiteX536" fmla="*/ 702984 w 1314778"/>
                <a:gd name="connsiteY536" fmla="*/ 589654 h 589654"/>
                <a:gd name="connsiteX537" fmla="*/ 704299 w 1314778"/>
                <a:gd name="connsiteY537" fmla="*/ 589654 h 589654"/>
                <a:gd name="connsiteX538" fmla="*/ 705613 w 1314778"/>
                <a:gd name="connsiteY538" fmla="*/ 589654 h 589654"/>
                <a:gd name="connsiteX539" fmla="*/ 706928 w 1314778"/>
                <a:gd name="connsiteY539" fmla="*/ 589654 h 589654"/>
                <a:gd name="connsiteX540" fmla="*/ 708242 w 1314778"/>
                <a:gd name="connsiteY540" fmla="*/ 589654 h 589654"/>
                <a:gd name="connsiteX541" fmla="*/ 709557 w 1314778"/>
                <a:gd name="connsiteY541" fmla="*/ 589654 h 589654"/>
                <a:gd name="connsiteX542" fmla="*/ 710871 w 1314778"/>
                <a:gd name="connsiteY542" fmla="*/ 589654 h 589654"/>
                <a:gd name="connsiteX543" fmla="*/ 712185 w 1314778"/>
                <a:gd name="connsiteY543" fmla="*/ 589654 h 589654"/>
                <a:gd name="connsiteX544" fmla="*/ 713500 w 1314778"/>
                <a:gd name="connsiteY544" fmla="*/ 589654 h 589654"/>
                <a:gd name="connsiteX545" fmla="*/ 714814 w 1314778"/>
                <a:gd name="connsiteY545" fmla="*/ 589654 h 589654"/>
                <a:gd name="connsiteX546" fmla="*/ 716129 w 1314778"/>
                <a:gd name="connsiteY546" fmla="*/ 589654 h 589654"/>
                <a:gd name="connsiteX547" fmla="*/ 717443 w 1314778"/>
                <a:gd name="connsiteY547" fmla="*/ 589654 h 589654"/>
                <a:gd name="connsiteX548" fmla="*/ 718717 w 1314778"/>
                <a:gd name="connsiteY548" fmla="*/ 589654 h 589654"/>
                <a:gd name="connsiteX549" fmla="*/ 720031 w 1314778"/>
                <a:gd name="connsiteY549" fmla="*/ 589654 h 589654"/>
                <a:gd name="connsiteX550" fmla="*/ 721345 w 1314778"/>
                <a:gd name="connsiteY550" fmla="*/ 589654 h 589654"/>
                <a:gd name="connsiteX551" fmla="*/ 722660 w 1314778"/>
                <a:gd name="connsiteY551" fmla="*/ 589654 h 589654"/>
                <a:gd name="connsiteX552" fmla="*/ 723974 w 1314778"/>
                <a:gd name="connsiteY552" fmla="*/ 589654 h 589654"/>
                <a:gd name="connsiteX553" fmla="*/ 725289 w 1314778"/>
                <a:gd name="connsiteY553" fmla="*/ 589654 h 589654"/>
                <a:gd name="connsiteX554" fmla="*/ 726603 w 1314778"/>
                <a:gd name="connsiteY554" fmla="*/ 589654 h 589654"/>
                <a:gd name="connsiteX555" fmla="*/ 727918 w 1314778"/>
                <a:gd name="connsiteY555" fmla="*/ 589654 h 589654"/>
                <a:gd name="connsiteX556" fmla="*/ 729232 w 1314778"/>
                <a:gd name="connsiteY556" fmla="*/ 589654 h 589654"/>
                <a:gd name="connsiteX557" fmla="*/ 730547 w 1314778"/>
                <a:gd name="connsiteY557" fmla="*/ 589654 h 589654"/>
                <a:gd name="connsiteX558" fmla="*/ 731861 w 1314778"/>
                <a:gd name="connsiteY558" fmla="*/ 589654 h 589654"/>
                <a:gd name="connsiteX559" fmla="*/ 733176 w 1314778"/>
                <a:gd name="connsiteY559" fmla="*/ 589654 h 589654"/>
                <a:gd name="connsiteX560" fmla="*/ 734490 w 1314778"/>
                <a:gd name="connsiteY560" fmla="*/ 589654 h 589654"/>
                <a:gd name="connsiteX561" fmla="*/ 735805 w 1314778"/>
                <a:gd name="connsiteY561" fmla="*/ 589654 h 589654"/>
                <a:gd name="connsiteX562" fmla="*/ 737119 w 1314778"/>
                <a:gd name="connsiteY562" fmla="*/ 589654 h 589654"/>
                <a:gd name="connsiteX563" fmla="*/ 738392 w 1314778"/>
                <a:gd name="connsiteY563" fmla="*/ 589654 h 589654"/>
                <a:gd name="connsiteX564" fmla="*/ 739707 w 1314778"/>
                <a:gd name="connsiteY564" fmla="*/ 589654 h 589654"/>
                <a:gd name="connsiteX565" fmla="*/ 741021 w 1314778"/>
                <a:gd name="connsiteY565" fmla="*/ 589654 h 589654"/>
                <a:gd name="connsiteX566" fmla="*/ 742336 w 1314778"/>
                <a:gd name="connsiteY566" fmla="*/ 589654 h 589654"/>
                <a:gd name="connsiteX567" fmla="*/ 743650 w 1314778"/>
                <a:gd name="connsiteY567" fmla="*/ 589654 h 589654"/>
                <a:gd name="connsiteX568" fmla="*/ 744965 w 1314778"/>
                <a:gd name="connsiteY568" fmla="*/ 589654 h 589654"/>
                <a:gd name="connsiteX569" fmla="*/ 746279 w 1314778"/>
                <a:gd name="connsiteY569" fmla="*/ 589654 h 589654"/>
                <a:gd name="connsiteX570" fmla="*/ 747593 w 1314778"/>
                <a:gd name="connsiteY570" fmla="*/ 589654 h 589654"/>
                <a:gd name="connsiteX571" fmla="*/ 748908 w 1314778"/>
                <a:gd name="connsiteY571" fmla="*/ 589654 h 589654"/>
                <a:gd name="connsiteX572" fmla="*/ 750222 w 1314778"/>
                <a:gd name="connsiteY572" fmla="*/ 589654 h 589654"/>
                <a:gd name="connsiteX573" fmla="*/ 751537 w 1314778"/>
                <a:gd name="connsiteY573" fmla="*/ 589654 h 589654"/>
                <a:gd name="connsiteX574" fmla="*/ 752851 w 1314778"/>
                <a:gd name="connsiteY574" fmla="*/ 589654 h 589654"/>
                <a:gd name="connsiteX575" fmla="*/ 754166 w 1314778"/>
                <a:gd name="connsiteY575" fmla="*/ 589654 h 589654"/>
                <a:gd name="connsiteX576" fmla="*/ 755480 w 1314778"/>
                <a:gd name="connsiteY576" fmla="*/ 589654 h 589654"/>
                <a:gd name="connsiteX577" fmla="*/ 756795 w 1314778"/>
                <a:gd name="connsiteY577" fmla="*/ 589654 h 589654"/>
                <a:gd name="connsiteX578" fmla="*/ 758068 w 1314778"/>
                <a:gd name="connsiteY578" fmla="*/ 589654 h 589654"/>
                <a:gd name="connsiteX579" fmla="*/ 759382 w 1314778"/>
                <a:gd name="connsiteY579" fmla="*/ 589654 h 589654"/>
                <a:gd name="connsiteX580" fmla="*/ 760697 w 1314778"/>
                <a:gd name="connsiteY580" fmla="*/ 589654 h 589654"/>
                <a:gd name="connsiteX581" fmla="*/ 762011 w 1314778"/>
                <a:gd name="connsiteY581" fmla="*/ 589654 h 589654"/>
                <a:gd name="connsiteX582" fmla="*/ 763326 w 1314778"/>
                <a:gd name="connsiteY582" fmla="*/ 589654 h 589654"/>
                <a:gd name="connsiteX583" fmla="*/ 764640 w 1314778"/>
                <a:gd name="connsiteY583" fmla="*/ 589654 h 589654"/>
                <a:gd name="connsiteX584" fmla="*/ 765955 w 1314778"/>
                <a:gd name="connsiteY584" fmla="*/ 589654 h 589654"/>
                <a:gd name="connsiteX585" fmla="*/ 767269 w 1314778"/>
                <a:gd name="connsiteY585" fmla="*/ 589654 h 589654"/>
                <a:gd name="connsiteX586" fmla="*/ 768584 w 1314778"/>
                <a:gd name="connsiteY586" fmla="*/ 589654 h 589654"/>
                <a:gd name="connsiteX587" fmla="*/ 769898 w 1314778"/>
                <a:gd name="connsiteY587" fmla="*/ 589654 h 589654"/>
                <a:gd name="connsiteX588" fmla="*/ 771212 w 1314778"/>
                <a:gd name="connsiteY588" fmla="*/ 589654 h 589654"/>
                <a:gd name="connsiteX589" fmla="*/ 772527 w 1314778"/>
                <a:gd name="connsiteY589" fmla="*/ 589654 h 589654"/>
                <a:gd name="connsiteX590" fmla="*/ 773841 w 1314778"/>
                <a:gd name="connsiteY590" fmla="*/ 589654 h 589654"/>
                <a:gd name="connsiteX591" fmla="*/ 775156 w 1314778"/>
                <a:gd name="connsiteY591" fmla="*/ 589654 h 589654"/>
                <a:gd name="connsiteX592" fmla="*/ 776470 w 1314778"/>
                <a:gd name="connsiteY592" fmla="*/ 589654 h 589654"/>
                <a:gd name="connsiteX593" fmla="*/ 777744 w 1314778"/>
                <a:gd name="connsiteY593" fmla="*/ 589654 h 589654"/>
                <a:gd name="connsiteX594" fmla="*/ 779058 w 1314778"/>
                <a:gd name="connsiteY594" fmla="*/ 589654 h 589654"/>
                <a:gd name="connsiteX595" fmla="*/ 780372 w 1314778"/>
                <a:gd name="connsiteY595" fmla="*/ 589654 h 589654"/>
                <a:gd name="connsiteX596" fmla="*/ 781687 w 1314778"/>
                <a:gd name="connsiteY596" fmla="*/ 589654 h 589654"/>
                <a:gd name="connsiteX597" fmla="*/ 783001 w 1314778"/>
                <a:gd name="connsiteY597" fmla="*/ 589654 h 589654"/>
                <a:gd name="connsiteX598" fmla="*/ 784316 w 1314778"/>
                <a:gd name="connsiteY598" fmla="*/ 589654 h 589654"/>
                <a:gd name="connsiteX599" fmla="*/ 785630 w 1314778"/>
                <a:gd name="connsiteY599" fmla="*/ 589654 h 589654"/>
                <a:gd name="connsiteX600" fmla="*/ 786945 w 1314778"/>
                <a:gd name="connsiteY600" fmla="*/ 589654 h 589654"/>
                <a:gd name="connsiteX601" fmla="*/ 788259 w 1314778"/>
                <a:gd name="connsiteY601" fmla="*/ 589654 h 589654"/>
                <a:gd name="connsiteX602" fmla="*/ 789574 w 1314778"/>
                <a:gd name="connsiteY602" fmla="*/ 589654 h 589654"/>
                <a:gd name="connsiteX603" fmla="*/ 790888 w 1314778"/>
                <a:gd name="connsiteY603" fmla="*/ 589654 h 589654"/>
                <a:gd name="connsiteX604" fmla="*/ 792203 w 1314778"/>
                <a:gd name="connsiteY604" fmla="*/ 589654 h 589654"/>
                <a:gd name="connsiteX605" fmla="*/ 793517 w 1314778"/>
                <a:gd name="connsiteY605" fmla="*/ 589654 h 589654"/>
                <a:gd name="connsiteX606" fmla="*/ 794832 w 1314778"/>
                <a:gd name="connsiteY606" fmla="*/ 589654 h 589654"/>
                <a:gd name="connsiteX607" fmla="*/ 796146 w 1314778"/>
                <a:gd name="connsiteY607" fmla="*/ 589654 h 589654"/>
                <a:gd name="connsiteX608" fmla="*/ 797419 w 1314778"/>
                <a:gd name="connsiteY608" fmla="*/ 589654 h 589654"/>
                <a:gd name="connsiteX609" fmla="*/ 798734 w 1314778"/>
                <a:gd name="connsiteY609" fmla="*/ 589654 h 589654"/>
                <a:gd name="connsiteX610" fmla="*/ 800048 w 1314778"/>
                <a:gd name="connsiteY610" fmla="*/ 589654 h 589654"/>
                <a:gd name="connsiteX611" fmla="*/ 801363 w 1314778"/>
                <a:gd name="connsiteY611" fmla="*/ 589654 h 589654"/>
                <a:gd name="connsiteX612" fmla="*/ 802677 w 1314778"/>
                <a:gd name="connsiteY612" fmla="*/ 589654 h 589654"/>
                <a:gd name="connsiteX613" fmla="*/ 803992 w 1314778"/>
                <a:gd name="connsiteY613" fmla="*/ 589654 h 589654"/>
                <a:gd name="connsiteX614" fmla="*/ 805306 w 1314778"/>
                <a:gd name="connsiteY614" fmla="*/ 589654 h 589654"/>
                <a:gd name="connsiteX615" fmla="*/ 806620 w 1314778"/>
                <a:gd name="connsiteY615" fmla="*/ 589654 h 589654"/>
                <a:gd name="connsiteX616" fmla="*/ 807935 w 1314778"/>
                <a:gd name="connsiteY616" fmla="*/ 589654 h 589654"/>
                <a:gd name="connsiteX617" fmla="*/ 809249 w 1314778"/>
                <a:gd name="connsiteY617" fmla="*/ 589654 h 589654"/>
                <a:gd name="connsiteX618" fmla="*/ 810564 w 1314778"/>
                <a:gd name="connsiteY618" fmla="*/ 589654 h 589654"/>
                <a:gd name="connsiteX619" fmla="*/ 811878 w 1314778"/>
                <a:gd name="connsiteY619" fmla="*/ 589654 h 589654"/>
                <a:gd name="connsiteX620" fmla="*/ 813193 w 1314778"/>
                <a:gd name="connsiteY620" fmla="*/ 589654 h 589654"/>
                <a:gd name="connsiteX621" fmla="*/ 814507 w 1314778"/>
                <a:gd name="connsiteY621" fmla="*/ 589654 h 589654"/>
                <a:gd name="connsiteX622" fmla="*/ 815822 w 1314778"/>
                <a:gd name="connsiteY622" fmla="*/ 589654 h 589654"/>
                <a:gd name="connsiteX623" fmla="*/ 817095 w 1314778"/>
                <a:gd name="connsiteY623" fmla="*/ 589654 h 589654"/>
                <a:gd name="connsiteX624" fmla="*/ 818409 w 1314778"/>
                <a:gd name="connsiteY624" fmla="*/ 589654 h 589654"/>
                <a:gd name="connsiteX625" fmla="*/ 819724 w 1314778"/>
                <a:gd name="connsiteY625" fmla="*/ 589654 h 589654"/>
                <a:gd name="connsiteX626" fmla="*/ 821038 w 1314778"/>
                <a:gd name="connsiteY626" fmla="*/ 589654 h 589654"/>
                <a:gd name="connsiteX627" fmla="*/ 822353 w 1314778"/>
                <a:gd name="connsiteY627" fmla="*/ 589654 h 589654"/>
                <a:gd name="connsiteX628" fmla="*/ 823667 w 1314778"/>
                <a:gd name="connsiteY628" fmla="*/ 589654 h 589654"/>
                <a:gd name="connsiteX629" fmla="*/ 824982 w 1314778"/>
                <a:gd name="connsiteY629" fmla="*/ 589654 h 589654"/>
                <a:gd name="connsiteX630" fmla="*/ 826296 w 1314778"/>
                <a:gd name="connsiteY630" fmla="*/ 589654 h 589654"/>
                <a:gd name="connsiteX631" fmla="*/ 827611 w 1314778"/>
                <a:gd name="connsiteY631" fmla="*/ 589654 h 589654"/>
                <a:gd name="connsiteX632" fmla="*/ 828925 w 1314778"/>
                <a:gd name="connsiteY632" fmla="*/ 589654 h 589654"/>
                <a:gd name="connsiteX633" fmla="*/ 830239 w 1314778"/>
                <a:gd name="connsiteY633" fmla="*/ 589654 h 589654"/>
                <a:gd name="connsiteX634" fmla="*/ 831554 w 1314778"/>
                <a:gd name="connsiteY634" fmla="*/ 589654 h 589654"/>
                <a:gd name="connsiteX635" fmla="*/ 832868 w 1314778"/>
                <a:gd name="connsiteY635" fmla="*/ 589654 h 589654"/>
                <a:gd name="connsiteX636" fmla="*/ 834183 w 1314778"/>
                <a:gd name="connsiteY636" fmla="*/ 589654 h 589654"/>
                <a:gd name="connsiteX637" fmla="*/ 835497 w 1314778"/>
                <a:gd name="connsiteY637" fmla="*/ 589654 h 589654"/>
                <a:gd name="connsiteX638" fmla="*/ 836771 w 1314778"/>
                <a:gd name="connsiteY638" fmla="*/ 589654 h 589654"/>
                <a:gd name="connsiteX639" fmla="*/ 838085 w 1314778"/>
                <a:gd name="connsiteY639" fmla="*/ 589654 h 589654"/>
                <a:gd name="connsiteX640" fmla="*/ 839400 w 1314778"/>
                <a:gd name="connsiteY640" fmla="*/ 589654 h 589654"/>
                <a:gd name="connsiteX641" fmla="*/ 840714 w 1314778"/>
                <a:gd name="connsiteY641" fmla="*/ 589654 h 589654"/>
                <a:gd name="connsiteX642" fmla="*/ 842028 w 1314778"/>
                <a:gd name="connsiteY642" fmla="*/ 589654 h 589654"/>
                <a:gd name="connsiteX643" fmla="*/ 843343 w 1314778"/>
                <a:gd name="connsiteY643" fmla="*/ 589654 h 589654"/>
                <a:gd name="connsiteX644" fmla="*/ 844657 w 1314778"/>
                <a:gd name="connsiteY644" fmla="*/ 589654 h 589654"/>
                <a:gd name="connsiteX645" fmla="*/ 845972 w 1314778"/>
                <a:gd name="connsiteY645" fmla="*/ 589654 h 589654"/>
                <a:gd name="connsiteX646" fmla="*/ 847286 w 1314778"/>
                <a:gd name="connsiteY646" fmla="*/ 589654 h 589654"/>
                <a:gd name="connsiteX647" fmla="*/ 848601 w 1314778"/>
                <a:gd name="connsiteY647" fmla="*/ 589654 h 589654"/>
                <a:gd name="connsiteX648" fmla="*/ 849915 w 1314778"/>
                <a:gd name="connsiteY648" fmla="*/ 589654 h 589654"/>
                <a:gd name="connsiteX649" fmla="*/ 851230 w 1314778"/>
                <a:gd name="connsiteY649" fmla="*/ 589654 h 589654"/>
                <a:gd name="connsiteX650" fmla="*/ 852544 w 1314778"/>
                <a:gd name="connsiteY650" fmla="*/ 589654 h 589654"/>
                <a:gd name="connsiteX651" fmla="*/ 853859 w 1314778"/>
                <a:gd name="connsiteY651" fmla="*/ 589654 h 589654"/>
                <a:gd name="connsiteX652" fmla="*/ 855173 w 1314778"/>
                <a:gd name="connsiteY652" fmla="*/ 589654 h 589654"/>
                <a:gd name="connsiteX653" fmla="*/ 856446 w 1314778"/>
                <a:gd name="connsiteY653" fmla="*/ 589654 h 589654"/>
                <a:gd name="connsiteX654" fmla="*/ 857761 w 1314778"/>
                <a:gd name="connsiteY654" fmla="*/ 589654 h 589654"/>
                <a:gd name="connsiteX655" fmla="*/ 859075 w 1314778"/>
                <a:gd name="connsiteY655" fmla="*/ 589654 h 589654"/>
                <a:gd name="connsiteX656" fmla="*/ 860390 w 1314778"/>
                <a:gd name="connsiteY656" fmla="*/ 589654 h 589654"/>
                <a:gd name="connsiteX657" fmla="*/ 861704 w 1314778"/>
                <a:gd name="connsiteY657" fmla="*/ 589654 h 589654"/>
                <a:gd name="connsiteX658" fmla="*/ 863019 w 1314778"/>
                <a:gd name="connsiteY658" fmla="*/ 589654 h 589654"/>
                <a:gd name="connsiteX659" fmla="*/ 864333 w 1314778"/>
                <a:gd name="connsiteY659" fmla="*/ 589654 h 589654"/>
                <a:gd name="connsiteX660" fmla="*/ 865647 w 1314778"/>
                <a:gd name="connsiteY660" fmla="*/ 589654 h 589654"/>
                <a:gd name="connsiteX661" fmla="*/ 866962 w 1314778"/>
                <a:gd name="connsiteY661" fmla="*/ 589654 h 589654"/>
                <a:gd name="connsiteX662" fmla="*/ 868276 w 1314778"/>
                <a:gd name="connsiteY662" fmla="*/ 589654 h 589654"/>
                <a:gd name="connsiteX663" fmla="*/ 869591 w 1314778"/>
                <a:gd name="connsiteY663" fmla="*/ 589654 h 589654"/>
                <a:gd name="connsiteX664" fmla="*/ 870905 w 1314778"/>
                <a:gd name="connsiteY664" fmla="*/ 589654 h 589654"/>
                <a:gd name="connsiteX665" fmla="*/ 872220 w 1314778"/>
                <a:gd name="connsiteY665" fmla="*/ 589654 h 589654"/>
                <a:gd name="connsiteX666" fmla="*/ 873534 w 1314778"/>
                <a:gd name="connsiteY666" fmla="*/ 589654 h 589654"/>
                <a:gd name="connsiteX667" fmla="*/ 874849 w 1314778"/>
                <a:gd name="connsiteY667" fmla="*/ 589654 h 589654"/>
                <a:gd name="connsiteX668" fmla="*/ 876163 w 1314778"/>
                <a:gd name="connsiteY668" fmla="*/ 589654 h 589654"/>
                <a:gd name="connsiteX669" fmla="*/ 877436 w 1314778"/>
                <a:gd name="connsiteY669" fmla="*/ 589654 h 589654"/>
                <a:gd name="connsiteX670" fmla="*/ 878751 w 1314778"/>
                <a:gd name="connsiteY670" fmla="*/ 589654 h 589654"/>
                <a:gd name="connsiteX671" fmla="*/ 880065 w 1314778"/>
                <a:gd name="connsiteY671" fmla="*/ 589654 h 589654"/>
                <a:gd name="connsiteX672" fmla="*/ 881380 w 1314778"/>
                <a:gd name="connsiteY672" fmla="*/ 589654 h 589654"/>
                <a:gd name="connsiteX673" fmla="*/ 882694 w 1314778"/>
                <a:gd name="connsiteY673" fmla="*/ 589654 h 589654"/>
                <a:gd name="connsiteX674" fmla="*/ 884009 w 1314778"/>
                <a:gd name="connsiteY674" fmla="*/ 589654 h 589654"/>
                <a:gd name="connsiteX675" fmla="*/ 885323 w 1314778"/>
                <a:gd name="connsiteY675" fmla="*/ 589654 h 589654"/>
                <a:gd name="connsiteX676" fmla="*/ 886638 w 1314778"/>
                <a:gd name="connsiteY676" fmla="*/ 589654 h 589654"/>
                <a:gd name="connsiteX677" fmla="*/ 887952 w 1314778"/>
                <a:gd name="connsiteY677" fmla="*/ 589654 h 589654"/>
                <a:gd name="connsiteX678" fmla="*/ 889266 w 1314778"/>
                <a:gd name="connsiteY678" fmla="*/ 589654 h 589654"/>
                <a:gd name="connsiteX679" fmla="*/ 890581 w 1314778"/>
                <a:gd name="connsiteY679" fmla="*/ 589654 h 589654"/>
                <a:gd name="connsiteX680" fmla="*/ 891895 w 1314778"/>
                <a:gd name="connsiteY680" fmla="*/ 589654 h 589654"/>
                <a:gd name="connsiteX681" fmla="*/ 893210 w 1314778"/>
                <a:gd name="connsiteY681" fmla="*/ 589654 h 589654"/>
                <a:gd name="connsiteX682" fmla="*/ 894524 w 1314778"/>
                <a:gd name="connsiteY682" fmla="*/ 589654 h 589654"/>
                <a:gd name="connsiteX683" fmla="*/ 895839 w 1314778"/>
                <a:gd name="connsiteY683" fmla="*/ 589654 h 589654"/>
                <a:gd name="connsiteX684" fmla="*/ 897112 w 1314778"/>
                <a:gd name="connsiteY684" fmla="*/ 589654 h 589654"/>
                <a:gd name="connsiteX685" fmla="*/ 898427 w 1314778"/>
                <a:gd name="connsiteY685" fmla="*/ 589654 h 589654"/>
                <a:gd name="connsiteX686" fmla="*/ 899741 w 1314778"/>
                <a:gd name="connsiteY686" fmla="*/ 589654 h 589654"/>
                <a:gd name="connsiteX687" fmla="*/ 901055 w 1314778"/>
                <a:gd name="connsiteY687" fmla="*/ 589654 h 589654"/>
                <a:gd name="connsiteX688" fmla="*/ 902370 w 1314778"/>
                <a:gd name="connsiteY688" fmla="*/ 589654 h 589654"/>
                <a:gd name="connsiteX689" fmla="*/ 903684 w 1314778"/>
                <a:gd name="connsiteY689" fmla="*/ 589654 h 589654"/>
                <a:gd name="connsiteX690" fmla="*/ 904999 w 1314778"/>
                <a:gd name="connsiteY690" fmla="*/ 589654 h 589654"/>
                <a:gd name="connsiteX691" fmla="*/ 906313 w 1314778"/>
                <a:gd name="connsiteY691" fmla="*/ 589654 h 589654"/>
                <a:gd name="connsiteX692" fmla="*/ 907628 w 1314778"/>
                <a:gd name="connsiteY692" fmla="*/ 589654 h 589654"/>
                <a:gd name="connsiteX693" fmla="*/ 908942 w 1314778"/>
                <a:gd name="connsiteY693" fmla="*/ 589654 h 589654"/>
                <a:gd name="connsiteX694" fmla="*/ 910257 w 1314778"/>
                <a:gd name="connsiteY694" fmla="*/ 589654 h 589654"/>
                <a:gd name="connsiteX695" fmla="*/ 911571 w 1314778"/>
                <a:gd name="connsiteY695" fmla="*/ 589654 h 589654"/>
                <a:gd name="connsiteX696" fmla="*/ 912886 w 1314778"/>
                <a:gd name="connsiteY696" fmla="*/ 589654 h 589654"/>
                <a:gd name="connsiteX697" fmla="*/ 914200 w 1314778"/>
                <a:gd name="connsiteY697" fmla="*/ 589654 h 589654"/>
                <a:gd name="connsiteX698" fmla="*/ 915514 w 1314778"/>
                <a:gd name="connsiteY698" fmla="*/ 589654 h 589654"/>
                <a:gd name="connsiteX699" fmla="*/ 916788 w 1314778"/>
                <a:gd name="connsiteY699" fmla="*/ 589654 h 589654"/>
                <a:gd name="connsiteX700" fmla="*/ 918102 w 1314778"/>
                <a:gd name="connsiteY700" fmla="*/ 589654 h 589654"/>
                <a:gd name="connsiteX701" fmla="*/ 919417 w 1314778"/>
                <a:gd name="connsiteY701" fmla="*/ 589654 h 589654"/>
                <a:gd name="connsiteX702" fmla="*/ 920731 w 1314778"/>
                <a:gd name="connsiteY702" fmla="*/ 589654 h 589654"/>
                <a:gd name="connsiteX703" fmla="*/ 922046 w 1314778"/>
                <a:gd name="connsiteY703" fmla="*/ 589654 h 589654"/>
                <a:gd name="connsiteX704" fmla="*/ 923360 w 1314778"/>
                <a:gd name="connsiteY704" fmla="*/ 589654 h 589654"/>
                <a:gd name="connsiteX705" fmla="*/ 924674 w 1314778"/>
                <a:gd name="connsiteY705" fmla="*/ 589654 h 589654"/>
                <a:gd name="connsiteX706" fmla="*/ 925989 w 1314778"/>
                <a:gd name="connsiteY706" fmla="*/ 589654 h 589654"/>
                <a:gd name="connsiteX707" fmla="*/ 927303 w 1314778"/>
                <a:gd name="connsiteY707" fmla="*/ 589654 h 589654"/>
                <a:gd name="connsiteX708" fmla="*/ 928618 w 1314778"/>
                <a:gd name="connsiteY708" fmla="*/ 589654 h 589654"/>
                <a:gd name="connsiteX709" fmla="*/ 929932 w 1314778"/>
                <a:gd name="connsiteY709" fmla="*/ 589654 h 589654"/>
                <a:gd name="connsiteX710" fmla="*/ 931247 w 1314778"/>
                <a:gd name="connsiteY710" fmla="*/ 589654 h 589654"/>
                <a:gd name="connsiteX711" fmla="*/ 932561 w 1314778"/>
                <a:gd name="connsiteY711" fmla="*/ 589654 h 589654"/>
                <a:gd name="connsiteX712" fmla="*/ 933876 w 1314778"/>
                <a:gd name="connsiteY712" fmla="*/ 589654 h 589654"/>
                <a:gd name="connsiteX713" fmla="*/ 935190 w 1314778"/>
                <a:gd name="connsiteY713" fmla="*/ 589654 h 589654"/>
                <a:gd name="connsiteX714" fmla="*/ 936463 w 1314778"/>
                <a:gd name="connsiteY714" fmla="*/ 589654 h 589654"/>
                <a:gd name="connsiteX715" fmla="*/ 937778 w 1314778"/>
                <a:gd name="connsiteY715" fmla="*/ 589654 h 589654"/>
                <a:gd name="connsiteX716" fmla="*/ 939092 w 1314778"/>
                <a:gd name="connsiteY716" fmla="*/ 589654 h 589654"/>
                <a:gd name="connsiteX717" fmla="*/ 940407 w 1314778"/>
                <a:gd name="connsiteY717" fmla="*/ 589654 h 589654"/>
                <a:gd name="connsiteX718" fmla="*/ 941721 w 1314778"/>
                <a:gd name="connsiteY718" fmla="*/ 589654 h 589654"/>
                <a:gd name="connsiteX719" fmla="*/ 943036 w 1314778"/>
                <a:gd name="connsiteY719" fmla="*/ 589654 h 589654"/>
                <a:gd name="connsiteX720" fmla="*/ 944350 w 1314778"/>
                <a:gd name="connsiteY720" fmla="*/ 589654 h 589654"/>
                <a:gd name="connsiteX721" fmla="*/ 945665 w 1314778"/>
                <a:gd name="connsiteY721" fmla="*/ 589654 h 589654"/>
                <a:gd name="connsiteX722" fmla="*/ 946979 w 1314778"/>
                <a:gd name="connsiteY722" fmla="*/ 589654 h 589654"/>
                <a:gd name="connsiteX723" fmla="*/ 948293 w 1314778"/>
                <a:gd name="connsiteY723" fmla="*/ 589654 h 589654"/>
                <a:gd name="connsiteX724" fmla="*/ 949608 w 1314778"/>
                <a:gd name="connsiteY724" fmla="*/ 589654 h 589654"/>
                <a:gd name="connsiteX725" fmla="*/ 950922 w 1314778"/>
                <a:gd name="connsiteY725" fmla="*/ 589654 h 589654"/>
                <a:gd name="connsiteX726" fmla="*/ 952237 w 1314778"/>
                <a:gd name="connsiteY726" fmla="*/ 589654 h 589654"/>
                <a:gd name="connsiteX727" fmla="*/ 953551 w 1314778"/>
                <a:gd name="connsiteY727" fmla="*/ 589654 h 589654"/>
                <a:gd name="connsiteX728" fmla="*/ 954866 w 1314778"/>
                <a:gd name="connsiteY728" fmla="*/ 589654 h 589654"/>
                <a:gd name="connsiteX729" fmla="*/ 956139 w 1314778"/>
                <a:gd name="connsiteY729" fmla="*/ 589654 h 589654"/>
                <a:gd name="connsiteX730" fmla="*/ 957454 w 1314778"/>
                <a:gd name="connsiteY730" fmla="*/ 589654 h 589654"/>
                <a:gd name="connsiteX731" fmla="*/ 958768 w 1314778"/>
                <a:gd name="connsiteY731" fmla="*/ 589654 h 589654"/>
                <a:gd name="connsiteX732" fmla="*/ 960082 w 1314778"/>
                <a:gd name="connsiteY732" fmla="*/ 589654 h 589654"/>
                <a:gd name="connsiteX733" fmla="*/ 961397 w 1314778"/>
                <a:gd name="connsiteY733" fmla="*/ 589654 h 589654"/>
                <a:gd name="connsiteX734" fmla="*/ 962711 w 1314778"/>
                <a:gd name="connsiteY734" fmla="*/ 589654 h 589654"/>
                <a:gd name="connsiteX735" fmla="*/ 964026 w 1314778"/>
                <a:gd name="connsiteY735" fmla="*/ 589654 h 589654"/>
                <a:gd name="connsiteX736" fmla="*/ 965340 w 1314778"/>
                <a:gd name="connsiteY736" fmla="*/ 589654 h 589654"/>
                <a:gd name="connsiteX737" fmla="*/ 966655 w 1314778"/>
                <a:gd name="connsiteY737" fmla="*/ 589654 h 589654"/>
                <a:gd name="connsiteX738" fmla="*/ 967969 w 1314778"/>
                <a:gd name="connsiteY738" fmla="*/ 589654 h 589654"/>
                <a:gd name="connsiteX739" fmla="*/ 969284 w 1314778"/>
                <a:gd name="connsiteY739" fmla="*/ 589654 h 589654"/>
                <a:gd name="connsiteX740" fmla="*/ 970598 w 1314778"/>
                <a:gd name="connsiteY740" fmla="*/ 589654 h 589654"/>
                <a:gd name="connsiteX741" fmla="*/ 971913 w 1314778"/>
                <a:gd name="connsiteY741" fmla="*/ 589654 h 589654"/>
                <a:gd name="connsiteX742" fmla="*/ 973227 w 1314778"/>
                <a:gd name="connsiteY742" fmla="*/ 589654 h 589654"/>
                <a:gd name="connsiteX743" fmla="*/ 974541 w 1314778"/>
                <a:gd name="connsiteY743" fmla="*/ 589654 h 589654"/>
                <a:gd name="connsiteX744" fmla="*/ 975815 w 1314778"/>
                <a:gd name="connsiteY744" fmla="*/ 589654 h 589654"/>
                <a:gd name="connsiteX745" fmla="*/ 977129 w 1314778"/>
                <a:gd name="connsiteY745" fmla="*/ 589654 h 589654"/>
                <a:gd name="connsiteX746" fmla="*/ 978444 w 1314778"/>
                <a:gd name="connsiteY746" fmla="*/ 589654 h 589654"/>
                <a:gd name="connsiteX747" fmla="*/ 979758 w 1314778"/>
                <a:gd name="connsiteY747" fmla="*/ 589654 h 589654"/>
                <a:gd name="connsiteX748" fmla="*/ 981073 w 1314778"/>
                <a:gd name="connsiteY748" fmla="*/ 589654 h 589654"/>
                <a:gd name="connsiteX749" fmla="*/ 982387 w 1314778"/>
                <a:gd name="connsiteY749" fmla="*/ 589654 h 589654"/>
                <a:gd name="connsiteX750" fmla="*/ 983701 w 1314778"/>
                <a:gd name="connsiteY750" fmla="*/ 589654 h 589654"/>
                <a:gd name="connsiteX751" fmla="*/ 985016 w 1314778"/>
                <a:gd name="connsiteY751" fmla="*/ 589654 h 589654"/>
                <a:gd name="connsiteX752" fmla="*/ 986330 w 1314778"/>
                <a:gd name="connsiteY752" fmla="*/ 589654 h 589654"/>
                <a:gd name="connsiteX753" fmla="*/ 987645 w 1314778"/>
                <a:gd name="connsiteY753" fmla="*/ 589654 h 589654"/>
                <a:gd name="connsiteX754" fmla="*/ 988959 w 1314778"/>
                <a:gd name="connsiteY754" fmla="*/ 589654 h 589654"/>
                <a:gd name="connsiteX755" fmla="*/ 990274 w 1314778"/>
                <a:gd name="connsiteY755" fmla="*/ 589654 h 589654"/>
                <a:gd name="connsiteX756" fmla="*/ 991588 w 1314778"/>
                <a:gd name="connsiteY756" fmla="*/ 589654 h 589654"/>
                <a:gd name="connsiteX757" fmla="*/ 992903 w 1314778"/>
                <a:gd name="connsiteY757" fmla="*/ 589654 h 589654"/>
                <a:gd name="connsiteX758" fmla="*/ 994217 w 1314778"/>
                <a:gd name="connsiteY758" fmla="*/ 589654 h 589654"/>
                <a:gd name="connsiteX759" fmla="*/ 995491 w 1314778"/>
                <a:gd name="connsiteY759" fmla="*/ 589654 h 589654"/>
                <a:gd name="connsiteX760" fmla="*/ 996805 w 1314778"/>
                <a:gd name="connsiteY760" fmla="*/ 589654 h 589654"/>
                <a:gd name="connsiteX761" fmla="*/ 998119 w 1314778"/>
                <a:gd name="connsiteY761" fmla="*/ 589654 h 589654"/>
                <a:gd name="connsiteX762" fmla="*/ 999434 w 1314778"/>
                <a:gd name="connsiteY762" fmla="*/ 589654 h 589654"/>
                <a:gd name="connsiteX763" fmla="*/ 1000748 w 1314778"/>
                <a:gd name="connsiteY763" fmla="*/ 589654 h 589654"/>
                <a:gd name="connsiteX764" fmla="*/ 1002063 w 1314778"/>
                <a:gd name="connsiteY764" fmla="*/ 589654 h 589654"/>
                <a:gd name="connsiteX765" fmla="*/ 1003377 w 1314778"/>
                <a:gd name="connsiteY765" fmla="*/ 589654 h 589654"/>
                <a:gd name="connsiteX766" fmla="*/ 1004692 w 1314778"/>
                <a:gd name="connsiteY766" fmla="*/ 589654 h 589654"/>
                <a:gd name="connsiteX767" fmla="*/ 1006006 w 1314778"/>
                <a:gd name="connsiteY767" fmla="*/ 589654 h 589654"/>
                <a:gd name="connsiteX768" fmla="*/ 1007320 w 1314778"/>
                <a:gd name="connsiteY768" fmla="*/ 589654 h 589654"/>
                <a:gd name="connsiteX769" fmla="*/ 1008635 w 1314778"/>
                <a:gd name="connsiteY769" fmla="*/ 589654 h 589654"/>
                <a:gd name="connsiteX770" fmla="*/ 1009949 w 1314778"/>
                <a:gd name="connsiteY770" fmla="*/ 589654 h 589654"/>
                <a:gd name="connsiteX771" fmla="*/ 1011264 w 1314778"/>
                <a:gd name="connsiteY771" fmla="*/ 589654 h 589654"/>
                <a:gd name="connsiteX772" fmla="*/ 1012578 w 1314778"/>
                <a:gd name="connsiteY772" fmla="*/ 589654 h 589654"/>
                <a:gd name="connsiteX773" fmla="*/ 1013893 w 1314778"/>
                <a:gd name="connsiteY773" fmla="*/ 589654 h 589654"/>
                <a:gd name="connsiteX774" fmla="*/ 1015166 w 1314778"/>
                <a:gd name="connsiteY774" fmla="*/ 589654 h 589654"/>
                <a:gd name="connsiteX775" fmla="*/ 1016481 w 1314778"/>
                <a:gd name="connsiteY775" fmla="*/ 589654 h 589654"/>
                <a:gd name="connsiteX776" fmla="*/ 1017795 w 1314778"/>
                <a:gd name="connsiteY776" fmla="*/ 589654 h 589654"/>
                <a:gd name="connsiteX777" fmla="*/ 1019110 w 1314778"/>
                <a:gd name="connsiteY777" fmla="*/ 589654 h 589654"/>
                <a:gd name="connsiteX778" fmla="*/ 1020424 w 1314778"/>
                <a:gd name="connsiteY778" fmla="*/ 589654 h 589654"/>
                <a:gd name="connsiteX779" fmla="*/ 1021738 w 1314778"/>
                <a:gd name="connsiteY779" fmla="*/ 589654 h 589654"/>
                <a:gd name="connsiteX780" fmla="*/ 1023053 w 1314778"/>
                <a:gd name="connsiteY780" fmla="*/ 589654 h 589654"/>
                <a:gd name="connsiteX781" fmla="*/ 1024367 w 1314778"/>
                <a:gd name="connsiteY781" fmla="*/ 589654 h 589654"/>
                <a:gd name="connsiteX782" fmla="*/ 1025682 w 1314778"/>
                <a:gd name="connsiteY782" fmla="*/ 589654 h 589654"/>
                <a:gd name="connsiteX783" fmla="*/ 1026996 w 1314778"/>
                <a:gd name="connsiteY783" fmla="*/ 589654 h 589654"/>
                <a:gd name="connsiteX784" fmla="*/ 1028311 w 1314778"/>
                <a:gd name="connsiteY784" fmla="*/ 589654 h 589654"/>
                <a:gd name="connsiteX785" fmla="*/ 1029625 w 1314778"/>
                <a:gd name="connsiteY785" fmla="*/ 589654 h 589654"/>
                <a:gd name="connsiteX786" fmla="*/ 1030940 w 1314778"/>
                <a:gd name="connsiteY786" fmla="*/ 589654 h 589654"/>
                <a:gd name="connsiteX787" fmla="*/ 1032254 w 1314778"/>
                <a:gd name="connsiteY787" fmla="*/ 589654 h 589654"/>
                <a:gd name="connsiteX788" fmla="*/ 1033568 w 1314778"/>
                <a:gd name="connsiteY788" fmla="*/ 589654 h 589654"/>
                <a:gd name="connsiteX789" fmla="*/ 1034842 w 1314778"/>
                <a:gd name="connsiteY789" fmla="*/ 589654 h 589654"/>
                <a:gd name="connsiteX790" fmla="*/ 1036156 w 1314778"/>
                <a:gd name="connsiteY790" fmla="*/ 589654 h 589654"/>
                <a:gd name="connsiteX791" fmla="*/ 1037471 w 1314778"/>
                <a:gd name="connsiteY791" fmla="*/ 589654 h 589654"/>
                <a:gd name="connsiteX792" fmla="*/ 1038785 w 1314778"/>
                <a:gd name="connsiteY792" fmla="*/ 589654 h 589654"/>
                <a:gd name="connsiteX793" fmla="*/ 1040100 w 1314778"/>
                <a:gd name="connsiteY793" fmla="*/ 589654 h 589654"/>
                <a:gd name="connsiteX794" fmla="*/ 1041414 w 1314778"/>
                <a:gd name="connsiteY794" fmla="*/ 589654 h 589654"/>
                <a:gd name="connsiteX795" fmla="*/ 1042729 w 1314778"/>
                <a:gd name="connsiteY795" fmla="*/ 589654 h 589654"/>
                <a:gd name="connsiteX796" fmla="*/ 1044043 w 1314778"/>
                <a:gd name="connsiteY796" fmla="*/ 589654 h 589654"/>
                <a:gd name="connsiteX797" fmla="*/ 1045357 w 1314778"/>
                <a:gd name="connsiteY797" fmla="*/ 589654 h 589654"/>
                <a:gd name="connsiteX798" fmla="*/ 1046672 w 1314778"/>
                <a:gd name="connsiteY798" fmla="*/ 589654 h 589654"/>
                <a:gd name="connsiteX799" fmla="*/ 1047986 w 1314778"/>
                <a:gd name="connsiteY799" fmla="*/ 589654 h 589654"/>
                <a:gd name="connsiteX800" fmla="*/ 1049301 w 1314778"/>
                <a:gd name="connsiteY800" fmla="*/ 589654 h 589654"/>
                <a:gd name="connsiteX801" fmla="*/ 1050615 w 1314778"/>
                <a:gd name="connsiteY801" fmla="*/ 589654 h 589654"/>
                <a:gd name="connsiteX802" fmla="*/ 1051930 w 1314778"/>
                <a:gd name="connsiteY802" fmla="*/ 589654 h 589654"/>
                <a:gd name="connsiteX803" fmla="*/ 1053245 w 1314778"/>
                <a:gd name="connsiteY803" fmla="*/ 589654 h 589654"/>
                <a:gd name="connsiteX804" fmla="*/ 1054517 w 1314778"/>
                <a:gd name="connsiteY804" fmla="*/ 589654 h 589654"/>
                <a:gd name="connsiteX805" fmla="*/ 1055832 w 1314778"/>
                <a:gd name="connsiteY805" fmla="*/ 589654 h 589654"/>
                <a:gd name="connsiteX806" fmla="*/ 1057147 w 1314778"/>
                <a:gd name="connsiteY806" fmla="*/ 589654 h 589654"/>
                <a:gd name="connsiteX807" fmla="*/ 1058461 w 1314778"/>
                <a:gd name="connsiteY807" fmla="*/ 589654 h 589654"/>
                <a:gd name="connsiteX808" fmla="*/ 1059775 w 1314778"/>
                <a:gd name="connsiteY808" fmla="*/ 589654 h 589654"/>
                <a:gd name="connsiteX809" fmla="*/ 1061090 w 1314778"/>
                <a:gd name="connsiteY809" fmla="*/ 589654 h 589654"/>
                <a:gd name="connsiteX810" fmla="*/ 1062405 w 1314778"/>
                <a:gd name="connsiteY810" fmla="*/ 589654 h 589654"/>
                <a:gd name="connsiteX811" fmla="*/ 1063719 w 1314778"/>
                <a:gd name="connsiteY811" fmla="*/ 589654 h 589654"/>
                <a:gd name="connsiteX812" fmla="*/ 1065033 w 1314778"/>
                <a:gd name="connsiteY812" fmla="*/ 589654 h 589654"/>
                <a:gd name="connsiteX813" fmla="*/ 1066348 w 1314778"/>
                <a:gd name="connsiteY813" fmla="*/ 589654 h 589654"/>
                <a:gd name="connsiteX814" fmla="*/ 1067662 w 1314778"/>
                <a:gd name="connsiteY814" fmla="*/ 589654 h 589654"/>
                <a:gd name="connsiteX815" fmla="*/ 1068976 w 1314778"/>
                <a:gd name="connsiteY815" fmla="*/ 589654 h 589654"/>
                <a:gd name="connsiteX816" fmla="*/ 1070291 w 1314778"/>
                <a:gd name="connsiteY816" fmla="*/ 589654 h 589654"/>
                <a:gd name="connsiteX817" fmla="*/ 1071606 w 1314778"/>
                <a:gd name="connsiteY817" fmla="*/ 589654 h 589654"/>
                <a:gd name="connsiteX818" fmla="*/ 1072920 w 1314778"/>
                <a:gd name="connsiteY818" fmla="*/ 589654 h 589654"/>
                <a:gd name="connsiteX819" fmla="*/ 1074234 w 1314778"/>
                <a:gd name="connsiteY819" fmla="*/ 589654 h 589654"/>
                <a:gd name="connsiteX820" fmla="*/ 1075508 w 1314778"/>
                <a:gd name="connsiteY820" fmla="*/ 589654 h 589654"/>
                <a:gd name="connsiteX821" fmla="*/ 1076823 w 1314778"/>
                <a:gd name="connsiteY821" fmla="*/ 589654 h 589654"/>
                <a:gd name="connsiteX822" fmla="*/ 1078136 w 1314778"/>
                <a:gd name="connsiteY822" fmla="*/ 589654 h 589654"/>
                <a:gd name="connsiteX823" fmla="*/ 1079451 w 1314778"/>
                <a:gd name="connsiteY823" fmla="*/ 589654 h 589654"/>
                <a:gd name="connsiteX824" fmla="*/ 1080766 w 1314778"/>
                <a:gd name="connsiteY824" fmla="*/ 589654 h 589654"/>
                <a:gd name="connsiteX825" fmla="*/ 1082080 w 1314778"/>
                <a:gd name="connsiteY825" fmla="*/ 589654 h 589654"/>
                <a:gd name="connsiteX826" fmla="*/ 1083394 w 1314778"/>
                <a:gd name="connsiteY826" fmla="*/ 589654 h 589654"/>
                <a:gd name="connsiteX827" fmla="*/ 1084709 w 1314778"/>
                <a:gd name="connsiteY827" fmla="*/ 589654 h 589654"/>
                <a:gd name="connsiteX828" fmla="*/ 1086024 w 1314778"/>
                <a:gd name="connsiteY828" fmla="*/ 589654 h 589654"/>
                <a:gd name="connsiteX829" fmla="*/ 1087338 w 1314778"/>
                <a:gd name="connsiteY829" fmla="*/ 589654 h 589654"/>
                <a:gd name="connsiteX830" fmla="*/ 1088652 w 1314778"/>
                <a:gd name="connsiteY830" fmla="*/ 589654 h 589654"/>
                <a:gd name="connsiteX831" fmla="*/ 1089967 w 1314778"/>
                <a:gd name="connsiteY831" fmla="*/ 589654 h 589654"/>
                <a:gd name="connsiteX832" fmla="*/ 1091281 w 1314778"/>
                <a:gd name="connsiteY832" fmla="*/ 589654 h 589654"/>
                <a:gd name="connsiteX833" fmla="*/ 1092596 w 1314778"/>
                <a:gd name="connsiteY833" fmla="*/ 589654 h 589654"/>
                <a:gd name="connsiteX834" fmla="*/ 1093910 w 1314778"/>
                <a:gd name="connsiteY834" fmla="*/ 589654 h 589654"/>
                <a:gd name="connsiteX835" fmla="*/ 1095184 w 1314778"/>
                <a:gd name="connsiteY835" fmla="*/ 589654 h 589654"/>
                <a:gd name="connsiteX836" fmla="*/ 1096498 w 1314778"/>
                <a:gd name="connsiteY836" fmla="*/ 589654 h 589654"/>
                <a:gd name="connsiteX837" fmla="*/ 1097812 w 1314778"/>
                <a:gd name="connsiteY837" fmla="*/ 589654 h 589654"/>
                <a:gd name="connsiteX838" fmla="*/ 1099127 w 1314778"/>
                <a:gd name="connsiteY838" fmla="*/ 589654 h 589654"/>
                <a:gd name="connsiteX839" fmla="*/ 1100442 w 1314778"/>
                <a:gd name="connsiteY839" fmla="*/ 589654 h 589654"/>
                <a:gd name="connsiteX840" fmla="*/ 1101756 w 1314778"/>
                <a:gd name="connsiteY840" fmla="*/ 589654 h 589654"/>
                <a:gd name="connsiteX841" fmla="*/ 1103070 w 1314778"/>
                <a:gd name="connsiteY841" fmla="*/ 589654 h 589654"/>
                <a:gd name="connsiteX842" fmla="*/ 1104385 w 1314778"/>
                <a:gd name="connsiteY842" fmla="*/ 589654 h 589654"/>
                <a:gd name="connsiteX843" fmla="*/ 1105699 w 1314778"/>
                <a:gd name="connsiteY843" fmla="*/ 589654 h 589654"/>
                <a:gd name="connsiteX844" fmla="*/ 1107013 w 1314778"/>
                <a:gd name="connsiteY844" fmla="*/ 589654 h 589654"/>
                <a:gd name="connsiteX845" fmla="*/ 1108328 w 1314778"/>
                <a:gd name="connsiteY845" fmla="*/ 589654 h 589654"/>
                <a:gd name="connsiteX846" fmla="*/ 1109643 w 1314778"/>
                <a:gd name="connsiteY846" fmla="*/ 589654 h 589654"/>
                <a:gd name="connsiteX847" fmla="*/ 1110957 w 1314778"/>
                <a:gd name="connsiteY847" fmla="*/ 589654 h 589654"/>
                <a:gd name="connsiteX848" fmla="*/ 1112271 w 1314778"/>
                <a:gd name="connsiteY848" fmla="*/ 589654 h 589654"/>
                <a:gd name="connsiteX849" fmla="*/ 1113586 w 1314778"/>
                <a:gd name="connsiteY849" fmla="*/ 589654 h 589654"/>
                <a:gd name="connsiteX850" fmla="*/ 1114860 w 1314778"/>
                <a:gd name="connsiteY850" fmla="*/ 589654 h 589654"/>
                <a:gd name="connsiteX851" fmla="*/ 1116173 w 1314778"/>
                <a:gd name="connsiteY851" fmla="*/ 589654 h 589654"/>
                <a:gd name="connsiteX852" fmla="*/ 1117488 w 1314778"/>
                <a:gd name="connsiteY852" fmla="*/ 589654 h 589654"/>
                <a:gd name="connsiteX853" fmla="*/ 1118803 w 1314778"/>
                <a:gd name="connsiteY853" fmla="*/ 589654 h 589654"/>
                <a:gd name="connsiteX854" fmla="*/ 1120117 w 1314778"/>
                <a:gd name="connsiteY854" fmla="*/ 589654 h 589654"/>
                <a:gd name="connsiteX855" fmla="*/ 1121431 w 1314778"/>
                <a:gd name="connsiteY855" fmla="*/ 589654 h 589654"/>
                <a:gd name="connsiteX856" fmla="*/ 1122746 w 1314778"/>
                <a:gd name="connsiteY856" fmla="*/ 589654 h 589654"/>
                <a:gd name="connsiteX857" fmla="*/ 1124061 w 1314778"/>
                <a:gd name="connsiteY857" fmla="*/ 589654 h 589654"/>
                <a:gd name="connsiteX858" fmla="*/ 1125375 w 1314778"/>
                <a:gd name="connsiteY858" fmla="*/ 589654 h 589654"/>
                <a:gd name="connsiteX859" fmla="*/ 1126689 w 1314778"/>
                <a:gd name="connsiteY859" fmla="*/ 589654 h 589654"/>
                <a:gd name="connsiteX860" fmla="*/ 1128004 w 1314778"/>
                <a:gd name="connsiteY860" fmla="*/ 589654 h 589654"/>
                <a:gd name="connsiteX861" fmla="*/ 1129318 w 1314778"/>
                <a:gd name="connsiteY861" fmla="*/ 589654 h 589654"/>
                <a:gd name="connsiteX862" fmla="*/ 1130632 w 1314778"/>
                <a:gd name="connsiteY862" fmla="*/ 589654 h 589654"/>
                <a:gd name="connsiteX863" fmla="*/ 1131947 w 1314778"/>
                <a:gd name="connsiteY863" fmla="*/ 589654 h 589654"/>
                <a:gd name="connsiteX864" fmla="*/ 1133262 w 1314778"/>
                <a:gd name="connsiteY864" fmla="*/ 589654 h 589654"/>
                <a:gd name="connsiteX865" fmla="*/ 1134535 w 1314778"/>
                <a:gd name="connsiteY865" fmla="*/ 589654 h 589654"/>
                <a:gd name="connsiteX866" fmla="*/ 1135849 w 1314778"/>
                <a:gd name="connsiteY866" fmla="*/ 589654 h 589654"/>
                <a:gd name="connsiteX867" fmla="*/ 1137164 w 1314778"/>
                <a:gd name="connsiteY867" fmla="*/ 589654 h 589654"/>
                <a:gd name="connsiteX868" fmla="*/ 1138479 w 1314778"/>
                <a:gd name="connsiteY868" fmla="*/ 589654 h 589654"/>
                <a:gd name="connsiteX869" fmla="*/ 1139792 w 1314778"/>
                <a:gd name="connsiteY869" fmla="*/ 589654 h 589654"/>
                <a:gd name="connsiteX870" fmla="*/ 1141107 w 1314778"/>
                <a:gd name="connsiteY870" fmla="*/ 589654 h 589654"/>
                <a:gd name="connsiteX871" fmla="*/ 1142422 w 1314778"/>
                <a:gd name="connsiteY871" fmla="*/ 589654 h 589654"/>
                <a:gd name="connsiteX872" fmla="*/ 1143736 w 1314778"/>
                <a:gd name="connsiteY872" fmla="*/ 589654 h 589654"/>
                <a:gd name="connsiteX873" fmla="*/ 1145050 w 1314778"/>
                <a:gd name="connsiteY873" fmla="*/ 589654 h 589654"/>
                <a:gd name="connsiteX874" fmla="*/ 1146365 w 1314778"/>
                <a:gd name="connsiteY874" fmla="*/ 589654 h 589654"/>
                <a:gd name="connsiteX875" fmla="*/ 1147680 w 1314778"/>
                <a:gd name="connsiteY875" fmla="*/ 589654 h 589654"/>
                <a:gd name="connsiteX876" fmla="*/ 1148994 w 1314778"/>
                <a:gd name="connsiteY876" fmla="*/ 589654 h 589654"/>
                <a:gd name="connsiteX877" fmla="*/ 1150308 w 1314778"/>
                <a:gd name="connsiteY877" fmla="*/ 589654 h 589654"/>
                <a:gd name="connsiteX878" fmla="*/ 1151623 w 1314778"/>
                <a:gd name="connsiteY878" fmla="*/ 589654 h 589654"/>
                <a:gd name="connsiteX879" fmla="*/ 1152937 w 1314778"/>
                <a:gd name="connsiteY879" fmla="*/ 589654 h 589654"/>
                <a:gd name="connsiteX880" fmla="*/ 1154210 w 1314778"/>
                <a:gd name="connsiteY880" fmla="*/ 589654 h 589654"/>
                <a:gd name="connsiteX881" fmla="*/ 1155525 w 1314778"/>
                <a:gd name="connsiteY881" fmla="*/ 589654 h 589654"/>
                <a:gd name="connsiteX882" fmla="*/ 1156840 w 1314778"/>
                <a:gd name="connsiteY882" fmla="*/ 589654 h 589654"/>
                <a:gd name="connsiteX883" fmla="*/ 1158154 w 1314778"/>
                <a:gd name="connsiteY883" fmla="*/ 589654 h 589654"/>
                <a:gd name="connsiteX884" fmla="*/ 1159468 w 1314778"/>
                <a:gd name="connsiteY884" fmla="*/ 589654 h 589654"/>
                <a:gd name="connsiteX885" fmla="*/ 1160783 w 1314778"/>
                <a:gd name="connsiteY885" fmla="*/ 589654 h 589654"/>
                <a:gd name="connsiteX886" fmla="*/ 1162098 w 1314778"/>
                <a:gd name="connsiteY886" fmla="*/ 589654 h 589654"/>
                <a:gd name="connsiteX887" fmla="*/ 1163411 w 1314778"/>
                <a:gd name="connsiteY887" fmla="*/ 589654 h 589654"/>
                <a:gd name="connsiteX888" fmla="*/ 1164726 w 1314778"/>
                <a:gd name="connsiteY888" fmla="*/ 589654 h 589654"/>
                <a:gd name="connsiteX889" fmla="*/ 1166041 w 1314778"/>
                <a:gd name="connsiteY889" fmla="*/ 589654 h 589654"/>
                <a:gd name="connsiteX890" fmla="*/ 1167355 w 1314778"/>
                <a:gd name="connsiteY890" fmla="*/ 589654 h 589654"/>
                <a:gd name="connsiteX891" fmla="*/ 1168669 w 1314778"/>
                <a:gd name="connsiteY891" fmla="*/ 589654 h 589654"/>
                <a:gd name="connsiteX892" fmla="*/ 1169984 w 1314778"/>
                <a:gd name="connsiteY892" fmla="*/ 589654 h 589654"/>
                <a:gd name="connsiteX893" fmla="*/ 1171299 w 1314778"/>
                <a:gd name="connsiteY893" fmla="*/ 589654 h 589654"/>
                <a:gd name="connsiteX894" fmla="*/ 1172613 w 1314778"/>
                <a:gd name="connsiteY894" fmla="*/ 589654 h 589654"/>
                <a:gd name="connsiteX895" fmla="*/ 1173886 w 1314778"/>
                <a:gd name="connsiteY895" fmla="*/ 589654 h 589654"/>
                <a:gd name="connsiteX896" fmla="*/ 1175201 w 1314778"/>
                <a:gd name="connsiteY896" fmla="*/ 589654 h 589654"/>
                <a:gd name="connsiteX897" fmla="*/ 1176515 w 1314778"/>
                <a:gd name="connsiteY897" fmla="*/ 589654 h 589654"/>
                <a:gd name="connsiteX898" fmla="*/ 1177829 w 1314778"/>
                <a:gd name="connsiteY898" fmla="*/ 589654 h 589654"/>
                <a:gd name="connsiteX899" fmla="*/ 1179144 w 1314778"/>
                <a:gd name="connsiteY899" fmla="*/ 589654 h 589654"/>
                <a:gd name="connsiteX900" fmla="*/ 1180459 w 1314778"/>
                <a:gd name="connsiteY900" fmla="*/ 589654 h 589654"/>
                <a:gd name="connsiteX901" fmla="*/ 1181773 w 1314778"/>
                <a:gd name="connsiteY901" fmla="*/ 589654 h 589654"/>
                <a:gd name="connsiteX902" fmla="*/ 1183087 w 1314778"/>
                <a:gd name="connsiteY902" fmla="*/ 589654 h 589654"/>
                <a:gd name="connsiteX903" fmla="*/ 1184402 w 1314778"/>
                <a:gd name="connsiteY903" fmla="*/ 589654 h 589654"/>
                <a:gd name="connsiteX904" fmla="*/ 1185717 w 1314778"/>
                <a:gd name="connsiteY904" fmla="*/ 589654 h 589654"/>
                <a:gd name="connsiteX905" fmla="*/ 1187030 w 1314778"/>
                <a:gd name="connsiteY905" fmla="*/ 589654 h 589654"/>
                <a:gd name="connsiteX906" fmla="*/ 1188345 w 1314778"/>
                <a:gd name="connsiteY906" fmla="*/ 589654 h 589654"/>
                <a:gd name="connsiteX907" fmla="*/ 1189660 w 1314778"/>
                <a:gd name="connsiteY907" fmla="*/ 589654 h 589654"/>
                <a:gd name="connsiteX908" fmla="*/ 1190974 w 1314778"/>
                <a:gd name="connsiteY908" fmla="*/ 589654 h 589654"/>
                <a:gd name="connsiteX909" fmla="*/ 1192288 w 1314778"/>
                <a:gd name="connsiteY909" fmla="*/ 589654 h 589654"/>
                <a:gd name="connsiteX910" fmla="*/ 1193562 w 1314778"/>
                <a:gd name="connsiteY910" fmla="*/ 589654 h 589654"/>
                <a:gd name="connsiteX911" fmla="*/ 1194877 w 1314778"/>
                <a:gd name="connsiteY911" fmla="*/ 589654 h 589654"/>
                <a:gd name="connsiteX912" fmla="*/ 1196190 w 1314778"/>
                <a:gd name="connsiteY912" fmla="*/ 589654 h 589654"/>
                <a:gd name="connsiteX913" fmla="*/ 1197505 w 1314778"/>
                <a:gd name="connsiteY913" fmla="*/ 589654 h 589654"/>
                <a:gd name="connsiteX914" fmla="*/ 1198820 w 1314778"/>
                <a:gd name="connsiteY914" fmla="*/ 589654 h 589654"/>
                <a:gd name="connsiteX915" fmla="*/ 1200134 w 1314778"/>
                <a:gd name="connsiteY915" fmla="*/ 589654 h 589654"/>
                <a:gd name="connsiteX916" fmla="*/ 1201448 w 1314778"/>
                <a:gd name="connsiteY916" fmla="*/ 589654 h 589654"/>
                <a:gd name="connsiteX917" fmla="*/ 1202763 w 1314778"/>
                <a:gd name="connsiteY917" fmla="*/ 589654 h 589654"/>
                <a:gd name="connsiteX918" fmla="*/ 1204078 w 1314778"/>
                <a:gd name="connsiteY918" fmla="*/ 589654 h 589654"/>
                <a:gd name="connsiteX919" fmla="*/ 1205392 w 1314778"/>
                <a:gd name="connsiteY919" fmla="*/ 589654 h 589654"/>
                <a:gd name="connsiteX920" fmla="*/ 1206706 w 1314778"/>
                <a:gd name="connsiteY920" fmla="*/ 589654 h 589654"/>
                <a:gd name="connsiteX921" fmla="*/ 1208021 w 1314778"/>
                <a:gd name="connsiteY921" fmla="*/ 589654 h 589654"/>
                <a:gd name="connsiteX922" fmla="*/ 1209336 w 1314778"/>
                <a:gd name="connsiteY922" fmla="*/ 589654 h 589654"/>
                <a:gd name="connsiteX923" fmla="*/ 1210650 w 1314778"/>
                <a:gd name="connsiteY923" fmla="*/ 589654 h 589654"/>
                <a:gd name="connsiteX924" fmla="*/ 1211964 w 1314778"/>
                <a:gd name="connsiteY924" fmla="*/ 589654 h 589654"/>
                <a:gd name="connsiteX925" fmla="*/ 1213238 w 1314778"/>
                <a:gd name="connsiteY925" fmla="*/ 589654 h 589654"/>
                <a:gd name="connsiteX926" fmla="*/ 1214552 w 1314778"/>
                <a:gd name="connsiteY926" fmla="*/ 589654 h 589654"/>
                <a:gd name="connsiteX927" fmla="*/ 1215866 w 1314778"/>
                <a:gd name="connsiteY927" fmla="*/ 589654 h 589654"/>
                <a:gd name="connsiteX928" fmla="*/ 1217181 w 1314778"/>
                <a:gd name="connsiteY928" fmla="*/ 589654 h 589654"/>
                <a:gd name="connsiteX929" fmla="*/ 1218496 w 1314778"/>
                <a:gd name="connsiteY929" fmla="*/ 589654 h 589654"/>
                <a:gd name="connsiteX930" fmla="*/ 1219810 w 1314778"/>
                <a:gd name="connsiteY930" fmla="*/ 589654 h 589654"/>
                <a:gd name="connsiteX931" fmla="*/ 1221124 w 1314778"/>
                <a:gd name="connsiteY931" fmla="*/ 589654 h 589654"/>
                <a:gd name="connsiteX932" fmla="*/ 1222439 w 1314778"/>
                <a:gd name="connsiteY932" fmla="*/ 589654 h 589654"/>
                <a:gd name="connsiteX933" fmla="*/ 1223753 w 1314778"/>
                <a:gd name="connsiteY933" fmla="*/ 589654 h 589654"/>
                <a:gd name="connsiteX934" fmla="*/ 1225067 w 1314778"/>
                <a:gd name="connsiteY934" fmla="*/ 589654 h 589654"/>
                <a:gd name="connsiteX935" fmla="*/ 1226382 w 1314778"/>
                <a:gd name="connsiteY935" fmla="*/ 589654 h 589654"/>
                <a:gd name="connsiteX936" fmla="*/ 1227697 w 1314778"/>
                <a:gd name="connsiteY936" fmla="*/ 589654 h 589654"/>
                <a:gd name="connsiteX937" fmla="*/ 1229011 w 1314778"/>
                <a:gd name="connsiteY937" fmla="*/ 589654 h 589654"/>
                <a:gd name="connsiteX938" fmla="*/ 1230325 w 1314778"/>
                <a:gd name="connsiteY938" fmla="*/ 589654 h 589654"/>
                <a:gd name="connsiteX939" fmla="*/ 1231640 w 1314778"/>
                <a:gd name="connsiteY939" fmla="*/ 589654 h 589654"/>
                <a:gd name="connsiteX940" fmla="*/ 1232914 w 1314778"/>
                <a:gd name="connsiteY940" fmla="*/ 589654 h 589654"/>
                <a:gd name="connsiteX941" fmla="*/ 1234227 w 1314778"/>
                <a:gd name="connsiteY941" fmla="*/ 589654 h 589654"/>
                <a:gd name="connsiteX942" fmla="*/ 1235542 w 1314778"/>
                <a:gd name="connsiteY942" fmla="*/ 589654 h 589654"/>
                <a:gd name="connsiteX943" fmla="*/ 1236857 w 1314778"/>
                <a:gd name="connsiteY943" fmla="*/ 589654 h 589654"/>
                <a:gd name="connsiteX944" fmla="*/ 1238171 w 1314778"/>
                <a:gd name="connsiteY944" fmla="*/ 589654 h 589654"/>
                <a:gd name="connsiteX945" fmla="*/ 1239485 w 1314778"/>
                <a:gd name="connsiteY945" fmla="*/ 589654 h 589654"/>
                <a:gd name="connsiteX946" fmla="*/ 1240800 w 1314778"/>
                <a:gd name="connsiteY946" fmla="*/ 589654 h 589654"/>
                <a:gd name="connsiteX947" fmla="*/ 1242115 w 1314778"/>
                <a:gd name="connsiteY947" fmla="*/ 589654 h 589654"/>
                <a:gd name="connsiteX948" fmla="*/ 1243429 w 1314778"/>
                <a:gd name="connsiteY948" fmla="*/ 589654 h 589654"/>
                <a:gd name="connsiteX949" fmla="*/ 1244743 w 1314778"/>
                <a:gd name="connsiteY949" fmla="*/ 589654 h 589654"/>
                <a:gd name="connsiteX950" fmla="*/ 1246058 w 1314778"/>
                <a:gd name="connsiteY950" fmla="*/ 589654 h 589654"/>
                <a:gd name="connsiteX951" fmla="*/ 1247372 w 1314778"/>
                <a:gd name="connsiteY951" fmla="*/ 589654 h 589654"/>
                <a:gd name="connsiteX952" fmla="*/ 1248686 w 1314778"/>
                <a:gd name="connsiteY952" fmla="*/ 589654 h 589654"/>
                <a:gd name="connsiteX953" fmla="*/ 1250001 w 1314778"/>
                <a:gd name="connsiteY953" fmla="*/ 589654 h 589654"/>
                <a:gd name="connsiteX954" fmla="*/ 1251316 w 1314778"/>
                <a:gd name="connsiteY954" fmla="*/ 589654 h 589654"/>
                <a:gd name="connsiteX955" fmla="*/ 1252589 w 1314778"/>
                <a:gd name="connsiteY955" fmla="*/ 589654 h 589654"/>
                <a:gd name="connsiteX956" fmla="*/ 1253903 w 1314778"/>
                <a:gd name="connsiteY956" fmla="*/ 589654 h 589654"/>
                <a:gd name="connsiteX957" fmla="*/ 1255218 w 1314778"/>
                <a:gd name="connsiteY957" fmla="*/ 589654 h 589654"/>
                <a:gd name="connsiteX958" fmla="*/ 1256533 w 1314778"/>
                <a:gd name="connsiteY958" fmla="*/ 589654 h 589654"/>
                <a:gd name="connsiteX959" fmla="*/ 1257846 w 1314778"/>
                <a:gd name="connsiteY959" fmla="*/ 589654 h 589654"/>
                <a:gd name="connsiteX960" fmla="*/ 1259161 w 1314778"/>
                <a:gd name="connsiteY960" fmla="*/ 589654 h 589654"/>
                <a:gd name="connsiteX961" fmla="*/ 1260476 w 1314778"/>
                <a:gd name="connsiteY961" fmla="*/ 589654 h 589654"/>
                <a:gd name="connsiteX962" fmla="*/ 1261790 w 1314778"/>
                <a:gd name="connsiteY962" fmla="*/ 589654 h 589654"/>
                <a:gd name="connsiteX963" fmla="*/ 1263104 w 1314778"/>
                <a:gd name="connsiteY963" fmla="*/ 589654 h 589654"/>
                <a:gd name="connsiteX964" fmla="*/ 1264419 w 1314778"/>
                <a:gd name="connsiteY964" fmla="*/ 589654 h 589654"/>
                <a:gd name="connsiteX965" fmla="*/ 1265734 w 1314778"/>
                <a:gd name="connsiteY965" fmla="*/ 589654 h 589654"/>
                <a:gd name="connsiteX966" fmla="*/ 1267048 w 1314778"/>
                <a:gd name="connsiteY966" fmla="*/ 589654 h 589654"/>
                <a:gd name="connsiteX967" fmla="*/ 1268362 w 1314778"/>
                <a:gd name="connsiteY967" fmla="*/ 589654 h 589654"/>
                <a:gd name="connsiteX968" fmla="*/ 1269677 w 1314778"/>
                <a:gd name="connsiteY968" fmla="*/ 589654 h 589654"/>
                <a:gd name="connsiteX969" fmla="*/ 1270991 w 1314778"/>
                <a:gd name="connsiteY969" fmla="*/ 589654 h 589654"/>
                <a:gd name="connsiteX970" fmla="*/ 1272264 w 1314778"/>
                <a:gd name="connsiteY970" fmla="*/ 589654 h 589654"/>
                <a:gd name="connsiteX971" fmla="*/ 1273579 w 1314778"/>
                <a:gd name="connsiteY971" fmla="*/ 589654 h 589654"/>
                <a:gd name="connsiteX972" fmla="*/ 1274894 w 1314778"/>
                <a:gd name="connsiteY972" fmla="*/ 589654 h 589654"/>
                <a:gd name="connsiteX973" fmla="*/ 1276208 w 1314778"/>
                <a:gd name="connsiteY973" fmla="*/ 589654 h 589654"/>
                <a:gd name="connsiteX974" fmla="*/ 1277522 w 1314778"/>
                <a:gd name="connsiteY974" fmla="*/ 589654 h 589654"/>
                <a:gd name="connsiteX975" fmla="*/ 1278837 w 1314778"/>
                <a:gd name="connsiteY975" fmla="*/ 589654 h 589654"/>
                <a:gd name="connsiteX976" fmla="*/ 1280152 w 1314778"/>
                <a:gd name="connsiteY976" fmla="*/ 589654 h 589654"/>
                <a:gd name="connsiteX977" fmla="*/ 1281465 w 1314778"/>
                <a:gd name="connsiteY977" fmla="*/ 589654 h 589654"/>
                <a:gd name="connsiteX978" fmla="*/ 1282780 w 1314778"/>
                <a:gd name="connsiteY978" fmla="*/ 589654 h 589654"/>
                <a:gd name="connsiteX979" fmla="*/ 1284095 w 1314778"/>
                <a:gd name="connsiteY979" fmla="*/ 589654 h 589654"/>
                <a:gd name="connsiteX980" fmla="*/ 1285409 w 1314778"/>
                <a:gd name="connsiteY980" fmla="*/ 589654 h 589654"/>
                <a:gd name="connsiteX981" fmla="*/ 1286723 w 1314778"/>
                <a:gd name="connsiteY981" fmla="*/ 589654 h 589654"/>
                <a:gd name="connsiteX982" fmla="*/ 1288038 w 1314778"/>
                <a:gd name="connsiteY982" fmla="*/ 589654 h 589654"/>
                <a:gd name="connsiteX983" fmla="*/ 1289353 w 1314778"/>
                <a:gd name="connsiteY983" fmla="*/ 589654 h 589654"/>
                <a:gd name="connsiteX984" fmla="*/ 1290667 w 1314778"/>
                <a:gd name="connsiteY984" fmla="*/ 589654 h 589654"/>
                <a:gd name="connsiteX985" fmla="*/ 1291981 w 1314778"/>
                <a:gd name="connsiteY985" fmla="*/ 589654 h 589654"/>
                <a:gd name="connsiteX986" fmla="*/ 1293255 w 1314778"/>
                <a:gd name="connsiteY986" fmla="*/ 589654 h 589654"/>
                <a:gd name="connsiteX987" fmla="*/ 1294570 w 1314778"/>
                <a:gd name="connsiteY987" fmla="*/ 589654 h 589654"/>
                <a:gd name="connsiteX988" fmla="*/ 1295883 w 1314778"/>
                <a:gd name="connsiteY988" fmla="*/ 589654 h 589654"/>
                <a:gd name="connsiteX989" fmla="*/ 1297198 w 1314778"/>
                <a:gd name="connsiteY989" fmla="*/ 589654 h 589654"/>
                <a:gd name="connsiteX990" fmla="*/ 1298513 w 1314778"/>
                <a:gd name="connsiteY990" fmla="*/ 589654 h 589654"/>
                <a:gd name="connsiteX991" fmla="*/ 1299827 w 1314778"/>
                <a:gd name="connsiteY991" fmla="*/ 589654 h 589654"/>
                <a:gd name="connsiteX992" fmla="*/ 1301141 w 1314778"/>
                <a:gd name="connsiteY992" fmla="*/ 589654 h 589654"/>
                <a:gd name="connsiteX993" fmla="*/ 1302456 w 1314778"/>
                <a:gd name="connsiteY993" fmla="*/ 589654 h 589654"/>
                <a:gd name="connsiteX994" fmla="*/ 1303771 w 1314778"/>
                <a:gd name="connsiteY994" fmla="*/ 589654 h 589654"/>
                <a:gd name="connsiteX995" fmla="*/ 1305084 w 1314778"/>
                <a:gd name="connsiteY995" fmla="*/ 589654 h 589654"/>
                <a:gd name="connsiteX996" fmla="*/ 1306399 w 1314778"/>
                <a:gd name="connsiteY996" fmla="*/ 589654 h 589654"/>
                <a:gd name="connsiteX997" fmla="*/ 1307714 w 1314778"/>
                <a:gd name="connsiteY997" fmla="*/ 589654 h 589654"/>
                <a:gd name="connsiteX998" fmla="*/ 1309028 w 1314778"/>
                <a:gd name="connsiteY998" fmla="*/ 589654 h 589654"/>
                <a:gd name="connsiteX999" fmla="*/ 1310342 w 1314778"/>
                <a:gd name="connsiteY999" fmla="*/ 589654 h 589654"/>
                <a:gd name="connsiteX1000" fmla="*/ 1311657 w 1314778"/>
                <a:gd name="connsiteY1000" fmla="*/ 589654 h 589654"/>
                <a:gd name="connsiteX1001" fmla="*/ 1312931 w 1314778"/>
                <a:gd name="connsiteY1001" fmla="*/ 589654 h 589654"/>
                <a:gd name="connsiteX1002" fmla="*/ 1314244 w 1314778"/>
                <a:gd name="connsiteY1002" fmla="*/ 589654 h 589654"/>
                <a:gd name="connsiteX1003" fmla="*/ 1314779 w 1314778"/>
                <a:gd name="connsiteY1003" fmla="*/ 589654 h 5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589654">
                  <a:moveTo>
                    <a:pt x="0" y="589654"/>
                  </a:moveTo>
                  <a:lnTo>
                    <a:pt x="1232" y="589654"/>
                  </a:lnTo>
                  <a:lnTo>
                    <a:pt x="2547" y="589654"/>
                  </a:lnTo>
                  <a:lnTo>
                    <a:pt x="3861" y="589654"/>
                  </a:lnTo>
                  <a:lnTo>
                    <a:pt x="5135" y="589654"/>
                  </a:lnTo>
                  <a:lnTo>
                    <a:pt x="6449" y="589654"/>
                  </a:lnTo>
                  <a:lnTo>
                    <a:pt x="7764" y="589654"/>
                  </a:lnTo>
                  <a:lnTo>
                    <a:pt x="9078" y="589654"/>
                  </a:lnTo>
                  <a:lnTo>
                    <a:pt x="10392" y="589654"/>
                  </a:lnTo>
                  <a:lnTo>
                    <a:pt x="11707" y="589654"/>
                  </a:lnTo>
                  <a:lnTo>
                    <a:pt x="13021" y="589654"/>
                  </a:lnTo>
                  <a:lnTo>
                    <a:pt x="14336" y="589654"/>
                  </a:lnTo>
                  <a:lnTo>
                    <a:pt x="15650" y="589654"/>
                  </a:lnTo>
                  <a:lnTo>
                    <a:pt x="16965" y="589654"/>
                  </a:lnTo>
                  <a:lnTo>
                    <a:pt x="18279" y="589654"/>
                  </a:lnTo>
                  <a:lnTo>
                    <a:pt x="19594" y="589654"/>
                  </a:lnTo>
                  <a:lnTo>
                    <a:pt x="20908" y="589654"/>
                  </a:lnTo>
                  <a:lnTo>
                    <a:pt x="22223" y="589654"/>
                  </a:lnTo>
                  <a:lnTo>
                    <a:pt x="23537" y="589654"/>
                  </a:lnTo>
                  <a:lnTo>
                    <a:pt x="24852" y="589654"/>
                  </a:lnTo>
                  <a:lnTo>
                    <a:pt x="26125" y="589654"/>
                  </a:lnTo>
                  <a:lnTo>
                    <a:pt x="27439" y="589654"/>
                  </a:lnTo>
                  <a:lnTo>
                    <a:pt x="28754" y="589654"/>
                  </a:lnTo>
                  <a:lnTo>
                    <a:pt x="30068" y="589654"/>
                  </a:lnTo>
                  <a:lnTo>
                    <a:pt x="31383" y="589654"/>
                  </a:lnTo>
                  <a:lnTo>
                    <a:pt x="32697" y="589654"/>
                  </a:lnTo>
                  <a:lnTo>
                    <a:pt x="34012" y="589654"/>
                  </a:lnTo>
                  <a:lnTo>
                    <a:pt x="35326" y="589654"/>
                  </a:lnTo>
                  <a:lnTo>
                    <a:pt x="36640" y="589654"/>
                  </a:lnTo>
                  <a:lnTo>
                    <a:pt x="37955" y="589654"/>
                  </a:lnTo>
                  <a:lnTo>
                    <a:pt x="39269" y="589654"/>
                  </a:lnTo>
                  <a:lnTo>
                    <a:pt x="40584" y="589654"/>
                  </a:lnTo>
                  <a:lnTo>
                    <a:pt x="41898" y="589654"/>
                  </a:lnTo>
                  <a:lnTo>
                    <a:pt x="43213" y="589654"/>
                  </a:lnTo>
                  <a:lnTo>
                    <a:pt x="44527" y="589654"/>
                  </a:lnTo>
                  <a:lnTo>
                    <a:pt x="45800" y="589654"/>
                  </a:lnTo>
                  <a:lnTo>
                    <a:pt x="47115" y="589654"/>
                  </a:lnTo>
                  <a:lnTo>
                    <a:pt x="48429" y="589654"/>
                  </a:lnTo>
                  <a:lnTo>
                    <a:pt x="49744" y="589654"/>
                  </a:lnTo>
                  <a:lnTo>
                    <a:pt x="51058" y="589654"/>
                  </a:lnTo>
                  <a:lnTo>
                    <a:pt x="52373" y="589654"/>
                  </a:lnTo>
                  <a:lnTo>
                    <a:pt x="53687" y="589654"/>
                  </a:lnTo>
                  <a:lnTo>
                    <a:pt x="55002" y="589654"/>
                  </a:lnTo>
                  <a:lnTo>
                    <a:pt x="56316" y="589654"/>
                  </a:lnTo>
                  <a:lnTo>
                    <a:pt x="57631" y="589654"/>
                  </a:lnTo>
                  <a:lnTo>
                    <a:pt x="58945" y="589654"/>
                  </a:lnTo>
                  <a:lnTo>
                    <a:pt x="60259" y="589654"/>
                  </a:lnTo>
                  <a:lnTo>
                    <a:pt x="61574" y="589654"/>
                  </a:lnTo>
                  <a:lnTo>
                    <a:pt x="62888" y="589654"/>
                  </a:lnTo>
                  <a:lnTo>
                    <a:pt x="64203" y="589654"/>
                  </a:lnTo>
                  <a:lnTo>
                    <a:pt x="65476" y="589654"/>
                  </a:lnTo>
                  <a:lnTo>
                    <a:pt x="66791" y="589654"/>
                  </a:lnTo>
                  <a:lnTo>
                    <a:pt x="68105" y="589654"/>
                  </a:lnTo>
                  <a:lnTo>
                    <a:pt x="69419" y="589654"/>
                  </a:lnTo>
                  <a:lnTo>
                    <a:pt x="70734" y="589654"/>
                  </a:lnTo>
                  <a:lnTo>
                    <a:pt x="72048" y="589654"/>
                  </a:lnTo>
                  <a:lnTo>
                    <a:pt x="73363" y="589654"/>
                  </a:lnTo>
                  <a:lnTo>
                    <a:pt x="74677" y="589654"/>
                  </a:lnTo>
                  <a:lnTo>
                    <a:pt x="75992" y="589654"/>
                  </a:lnTo>
                  <a:lnTo>
                    <a:pt x="77306" y="589654"/>
                  </a:lnTo>
                  <a:lnTo>
                    <a:pt x="78621" y="589654"/>
                  </a:lnTo>
                  <a:lnTo>
                    <a:pt x="79935" y="589654"/>
                  </a:lnTo>
                  <a:lnTo>
                    <a:pt x="81250" y="589654"/>
                  </a:lnTo>
                  <a:lnTo>
                    <a:pt x="82564" y="589654"/>
                  </a:lnTo>
                  <a:lnTo>
                    <a:pt x="83879" y="589654"/>
                  </a:lnTo>
                  <a:lnTo>
                    <a:pt x="85152" y="589654"/>
                  </a:lnTo>
                  <a:lnTo>
                    <a:pt x="86466" y="589654"/>
                  </a:lnTo>
                  <a:lnTo>
                    <a:pt x="87781" y="589654"/>
                  </a:lnTo>
                  <a:lnTo>
                    <a:pt x="89095" y="589654"/>
                  </a:lnTo>
                  <a:lnTo>
                    <a:pt x="90410" y="589654"/>
                  </a:lnTo>
                  <a:lnTo>
                    <a:pt x="91724" y="589654"/>
                  </a:lnTo>
                  <a:lnTo>
                    <a:pt x="93039" y="589654"/>
                  </a:lnTo>
                  <a:lnTo>
                    <a:pt x="94353" y="589654"/>
                  </a:lnTo>
                  <a:lnTo>
                    <a:pt x="95667" y="589654"/>
                  </a:lnTo>
                  <a:lnTo>
                    <a:pt x="96982" y="589654"/>
                  </a:lnTo>
                  <a:lnTo>
                    <a:pt x="98296" y="589654"/>
                  </a:lnTo>
                  <a:lnTo>
                    <a:pt x="99611" y="589654"/>
                  </a:lnTo>
                  <a:lnTo>
                    <a:pt x="100925" y="589654"/>
                  </a:lnTo>
                  <a:lnTo>
                    <a:pt x="102240" y="589654"/>
                  </a:lnTo>
                  <a:lnTo>
                    <a:pt x="103554" y="589654"/>
                  </a:lnTo>
                  <a:lnTo>
                    <a:pt x="104827" y="589654"/>
                  </a:lnTo>
                  <a:lnTo>
                    <a:pt x="106142" y="589654"/>
                  </a:lnTo>
                  <a:lnTo>
                    <a:pt x="107456" y="414943"/>
                  </a:lnTo>
                  <a:lnTo>
                    <a:pt x="108771" y="524137"/>
                  </a:lnTo>
                  <a:lnTo>
                    <a:pt x="110085" y="458620"/>
                  </a:lnTo>
                  <a:lnTo>
                    <a:pt x="111400" y="458620"/>
                  </a:lnTo>
                  <a:lnTo>
                    <a:pt x="112714" y="502297"/>
                  </a:lnTo>
                  <a:lnTo>
                    <a:pt x="114029" y="502297"/>
                  </a:lnTo>
                  <a:lnTo>
                    <a:pt x="115343" y="524137"/>
                  </a:lnTo>
                  <a:lnTo>
                    <a:pt x="116658" y="414943"/>
                  </a:lnTo>
                  <a:lnTo>
                    <a:pt x="117972" y="414943"/>
                  </a:lnTo>
                  <a:lnTo>
                    <a:pt x="119287" y="545977"/>
                  </a:lnTo>
                  <a:lnTo>
                    <a:pt x="120601" y="480460"/>
                  </a:lnTo>
                  <a:lnTo>
                    <a:pt x="121915" y="502297"/>
                  </a:lnTo>
                  <a:lnTo>
                    <a:pt x="123230" y="502297"/>
                  </a:lnTo>
                  <a:lnTo>
                    <a:pt x="124503" y="414943"/>
                  </a:lnTo>
                  <a:lnTo>
                    <a:pt x="125818" y="502297"/>
                  </a:lnTo>
                  <a:lnTo>
                    <a:pt x="127132" y="414943"/>
                  </a:lnTo>
                  <a:lnTo>
                    <a:pt x="128446" y="524137"/>
                  </a:lnTo>
                  <a:lnTo>
                    <a:pt x="129761" y="458620"/>
                  </a:lnTo>
                  <a:lnTo>
                    <a:pt x="131075" y="502297"/>
                  </a:lnTo>
                  <a:lnTo>
                    <a:pt x="132390" y="393103"/>
                  </a:lnTo>
                  <a:lnTo>
                    <a:pt x="133704" y="371262"/>
                  </a:lnTo>
                  <a:lnTo>
                    <a:pt x="135019" y="436779"/>
                  </a:lnTo>
                  <a:lnTo>
                    <a:pt x="136333" y="436779"/>
                  </a:lnTo>
                  <a:lnTo>
                    <a:pt x="137648" y="436779"/>
                  </a:lnTo>
                  <a:lnTo>
                    <a:pt x="138962" y="524137"/>
                  </a:lnTo>
                  <a:lnTo>
                    <a:pt x="140277" y="393103"/>
                  </a:lnTo>
                  <a:lnTo>
                    <a:pt x="141591" y="458620"/>
                  </a:lnTo>
                  <a:lnTo>
                    <a:pt x="142906" y="414943"/>
                  </a:lnTo>
                  <a:lnTo>
                    <a:pt x="144179" y="502297"/>
                  </a:lnTo>
                  <a:lnTo>
                    <a:pt x="145493" y="480460"/>
                  </a:lnTo>
                  <a:lnTo>
                    <a:pt x="146808" y="327586"/>
                  </a:lnTo>
                  <a:lnTo>
                    <a:pt x="148122" y="480460"/>
                  </a:lnTo>
                  <a:lnTo>
                    <a:pt x="149437" y="327586"/>
                  </a:lnTo>
                  <a:lnTo>
                    <a:pt x="150751" y="545977"/>
                  </a:lnTo>
                  <a:lnTo>
                    <a:pt x="152066" y="436779"/>
                  </a:lnTo>
                  <a:lnTo>
                    <a:pt x="153380" y="436779"/>
                  </a:lnTo>
                  <a:lnTo>
                    <a:pt x="154694" y="436779"/>
                  </a:lnTo>
                  <a:lnTo>
                    <a:pt x="156009" y="458620"/>
                  </a:lnTo>
                  <a:lnTo>
                    <a:pt x="157323" y="502297"/>
                  </a:lnTo>
                  <a:lnTo>
                    <a:pt x="158638" y="524137"/>
                  </a:lnTo>
                  <a:lnTo>
                    <a:pt x="159952" y="502297"/>
                  </a:lnTo>
                  <a:lnTo>
                    <a:pt x="161267" y="545977"/>
                  </a:lnTo>
                  <a:lnTo>
                    <a:pt x="162581" y="545977"/>
                  </a:lnTo>
                  <a:lnTo>
                    <a:pt x="163854" y="545977"/>
                  </a:lnTo>
                  <a:lnTo>
                    <a:pt x="165169" y="524137"/>
                  </a:lnTo>
                  <a:lnTo>
                    <a:pt x="166483" y="567814"/>
                  </a:lnTo>
                  <a:lnTo>
                    <a:pt x="167798" y="545977"/>
                  </a:lnTo>
                  <a:lnTo>
                    <a:pt x="169112" y="502297"/>
                  </a:lnTo>
                  <a:lnTo>
                    <a:pt x="170427" y="567814"/>
                  </a:lnTo>
                  <a:lnTo>
                    <a:pt x="171741" y="524137"/>
                  </a:lnTo>
                  <a:lnTo>
                    <a:pt x="173056" y="567814"/>
                  </a:lnTo>
                  <a:lnTo>
                    <a:pt x="174370" y="480460"/>
                  </a:lnTo>
                  <a:lnTo>
                    <a:pt x="175685" y="524137"/>
                  </a:lnTo>
                  <a:lnTo>
                    <a:pt x="176999" y="502297"/>
                  </a:lnTo>
                  <a:lnTo>
                    <a:pt x="178314" y="480460"/>
                  </a:lnTo>
                  <a:lnTo>
                    <a:pt x="179628" y="502297"/>
                  </a:lnTo>
                  <a:lnTo>
                    <a:pt x="180942" y="480460"/>
                  </a:lnTo>
                  <a:lnTo>
                    <a:pt x="182257" y="414943"/>
                  </a:lnTo>
                  <a:lnTo>
                    <a:pt x="183530" y="524137"/>
                  </a:lnTo>
                  <a:lnTo>
                    <a:pt x="184845" y="480460"/>
                  </a:lnTo>
                  <a:lnTo>
                    <a:pt x="186159" y="545977"/>
                  </a:lnTo>
                  <a:lnTo>
                    <a:pt x="187473" y="458620"/>
                  </a:lnTo>
                  <a:lnTo>
                    <a:pt x="188788" y="502297"/>
                  </a:lnTo>
                  <a:lnTo>
                    <a:pt x="190102" y="436779"/>
                  </a:lnTo>
                  <a:lnTo>
                    <a:pt x="191417" y="436779"/>
                  </a:lnTo>
                  <a:lnTo>
                    <a:pt x="192731" y="502297"/>
                  </a:lnTo>
                  <a:lnTo>
                    <a:pt x="194046" y="480460"/>
                  </a:lnTo>
                  <a:lnTo>
                    <a:pt x="195360" y="436779"/>
                  </a:lnTo>
                  <a:lnTo>
                    <a:pt x="196675" y="436779"/>
                  </a:lnTo>
                  <a:lnTo>
                    <a:pt x="197989" y="502297"/>
                  </a:lnTo>
                  <a:lnTo>
                    <a:pt x="199304" y="371262"/>
                  </a:lnTo>
                  <a:lnTo>
                    <a:pt x="200618" y="371262"/>
                  </a:lnTo>
                  <a:lnTo>
                    <a:pt x="201933" y="349426"/>
                  </a:lnTo>
                  <a:lnTo>
                    <a:pt x="203206" y="283909"/>
                  </a:lnTo>
                  <a:lnTo>
                    <a:pt x="204520" y="327586"/>
                  </a:lnTo>
                  <a:lnTo>
                    <a:pt x="205835" y="327586"/>
                  </a:lnTo>
                  <a:lnTo>
                    <a:pt x="207149" y="458620"/>
                  </a:lnTo>
                  <a:lnTo>
                    <a:pt x="208464" y="349426"/>
                  </a:lnTo>
                  <a:lnTo>
                    <a:pt x="209778" y="414943"/>
                  </a:lnTo>
                  <a:lnTo>
                    <a:pt x="211093" y="414943"/>
                  </a:lnTo>
                  <a:lnTo>
                    <a:pt x="212407" y="436779"/>
                  </a:lnTo>
                  <a:lnTo>
                    <a:pt x="213721" y="349426"/>
                  </a:lnTo>
                  <a:lnTo>
                    <a:pt x="215036" y="393103"/>
                  </a:lnTo>
                  <a:lnTo>
                    <a:pt x="216350" y="262068"/>
                  </a:lnTo>
                  <a:lnTo>
                    <a:pt x="217665" y="349426"/>
                  </a:lnTo>
                  <a:lnTo>
                    <a:pt x="218979" y="371262"/>
                  </a:lnTo>
                  <a:lnTo>
                    <a:pt x="220294" y="283909"/>
                  </a:lnTo>
                  <a:lnTo>
                    <a:pt x="221608" y="305745"/>
                  </a:lnTo>
                  <a:lnTo>
                    <a:pt x="222881" y="349426"/>
                  </a:lnTo>
                  <a:lnTo>
                    <a:pt x="224196" y="436779"/>
                  </a:lnTo>
                  <a:lnTo>
                    <a:pt x="225510" y="393103"/>
                  </a:lnTo>
                  <a:lnTo>
                    <a:pt x="226825" y="262068"/>
                  </a:lnTo>
                  <a:lnTo>
                    <a:pt x="228139" y="327586"/>
                  </a:lnTo>
                  <a:lnTo>
                    <a:pt x="229454" y="283909"/>
                  </a:lnTo>
                  <a:lnTo>
                    <a:pt x="230768" y="436779"/>
                  </a:lnTo>
                  <a:lnTo>
                    <a:pt x="232083" y="262068"/>
                  </a:lnTo>
                  <a:lnTo>
                    <a:pt x="233397" y="458620"/>
                  </a:lnTo>
                  <a:lnTo>
                    <a:pt x="234712" y="327586"/>
                  </a:lnTo>
                  <a:lnTo>
                    <a:pt x="236026" y="262068"/>
                  </a:lnTo>
                  <a:lnTo>
                    <a:pt x="237341" y="87358"/>
                  </a:lnTo>
                  <a:lnTo>
                    <a:pt x="238655" y="240228"/>
                  </a:lnTo>
                  <a:lnTo>
                    <a:pt x="239969" y="196551"/>
                  </a:lnTo>
                  <a:lnTo>
                    <a:pt x="241284" y="262068"/>
                  </a:lnTo>
                  <a:lnTo>
                    <a:pt x="242598" y="240228"/>
                  </a:lnTo>
                  <a:lnTo>
                    <a:pt x="243872" y="174711"/>
                  </a:lnTo>
                  <a:lnTo>
                    <a:pt x="245186" y="196551"/>
                  </a:lnTo>
                  <a:lnTo>
                    <a:pt x="246500" y="327586"/>
                  </a:lnTo>
                  <a:lnTo>
                    <a:pt x="247815" y="152875"/>
                  </a:lnTo>
                  <a:lnTo>
                    <a:pt x="249129" y="393103"/>
                  </a:lnTo>
                  <a:lnTo>
                    <a:pt x="250444" y="262068"/>
                  </a:lnTo>
                  <a:lnTo>
                    <a:pt x="251758" y="196551"/>
                  </a:lnTo>
                  <a:lnTo>
                    <a:pt x="253073" y="0"/>
                  </a:lnTo>
                  <a:lnTo>
                    <a:pt x="254387" y="43677"/>
                  </a:lnTo>
                  <a:lnTo>
                    <a:pt x="255702" y="196551"/>
                  </a:lnTo>
                  <a:lnTo>
                    <a:pt x="257016" y="0"/>
                  </a:lnTo>
                  <a:lnTo>
                    <a:pt x="258331" y="43677"/>
                  </a:lnTo>
                  <a:lnTo>
                    <a:pt x="259645" y="218392"/>
                  </a:lnTo>
                  <a:lnTo>
                    <a:pt x="260960" y="218392"/>
                  </a:lnTo>
                  <a:lnTo>
                    <a:pt x="262274" y="174711"/>
                  </a:lnTo>
                  <a:lnTo>
                    <a:pt x="263547" y="240228"/>
                  </a:lnTo>
                  <a:lnTo>
                    <a:pt x="264862" y="240228"/>
                  </a:lnTo>
                  <a:lnTo>
                    <a:pt x="266176" y="109194"/>
                  </a:lnTo>
                  <a:lnTo>
                    <a:pt x="267491" y="196551"/>
                  </a:lnTo>
                  <a:lnTo>
                    <a:pt x="268805" y="152875"/>
                  </a:lnTo>
                  <a:lnTo>
                    <a:pt x="270120" y="283909"/>
                  </a:lnTo>
                  <a:lnTo>
                    <a:pt x="271434" y="262068"/>
                  </a:lnTo>
                  <a:lnTo>
                    <a:pt x="272748" y="262068"/>
                  </a:lnTo>
                  <a:lnTo>
                    <a:pt x="274063" y="262068"/>
                  </a:lnTo>
                  <a:lnTo>
                    <a:pt x="275377" y="305745"/>
                  </a:lnTo>
                  <a:lnTo>
                    <a:pt x="276692" y="196551"/>
                  </a:lnTo>
                  <a:lnTo>
                    <a:pt x="278006" y="305745"/>
                  </a:lnTo>
                  <a:lnTo>
                    <a:pt x="279321" y="240228"/>
                  </a:lnTo>
                  <a:lnTo>
                    <a:pt x="280635" y="349426"/>
                  </a:lnTo>
                  <a:lnTo>
                    <a:pt x="281950" y="262068"/>
                  </a:lnTo>
                  <a:lnTo>
                    <a:pt x="283223" y="436779"/>
                  </a:lnTo>
                  <a:lnTo>
                    <a:pt x="284537" y="414943"/>
                  </a:lnTo>
                  <a:lnTo>
                    <a:pt x="285852" y="371262"/>
                  </a:lnTo>
                  <a:lnTo>
                    <a:pt x="287166" y="458620"/>
                  </a:lnTo>
                  <a:lnTo>
                    <a:pt x="288481" y="371262"/>
                  </a:lnTo>
                  <a:lnTo>
                    <a:pt x="289795" y="414943"/>
                  </a:lnTo>
                  <a:lnTo>
                    <a:pt x="291110" y="436779"/>
                  </a:lnTo>
                  <a:lnTo>
                    <a:pt x="292424" y="305745"/>
                  </a:lnTo>
                  <a:lnTo>
                    <a:pt x="293739" y="371262"/>
                  </a:lnTo>
                  <a:lnTo>
                    <a:pt x="295053" y="414943"/>
                  </a:lnTo>
                  <a:lnTo>
                    <a:pt x="296368" y="458620"/>
                  </a:lnTo>
                  <a:lnTo>
                    <a:pt x="297682" y="480460"/>
                  </a:lnTo>
                  <a:lnTo>
                    <a:pt x="298996" y="458620"/>
                  </a:lnTo>
                  <a:lnTo>
                    <a:pt x="300311" y="458620"/>
                  </a:lnTo>
                  <a:lnTo>
                    <a:pt x="301625" y="371262"/>
                  </a:lnTo>
                  <a:lnTo>
                    <a:pt x="302899" y="393103"/>
                  </a:lnTo>
                  <a:lnTo>
                    <a:pt x="304213" y="480460"/>
                  </a:lnTo>
                  <a:lnTo>
                    <a:pt x="305528" y="371262"/>
                  </a:lnTo>
                  <a:lnTo>
                    <a:pt x="306842" y="414943"/>
                  </a:lnTo>
                  <a:lnTo>
                    <a:pt x="308156" y="589654"/>
                  </a:lnTo>
                  <a:lnTo>
                    <a:pt x="309471" y="524137"/>
                  </a:lnTo>
                  <a:lnTo>
                    <a:pt x="310785" y="524137"/>
                  </a:lnTo>
                  <a:lnTo>
                    <a:pt x="312100" y="545977"/>
                  </a:lnTo>
                  <a:lnTo>
                    <a:pt x="313414" y="480460"/>
                  </a:lnTo>
                  <a:lnTo>
                    <a:pt x="314729" y="502297"/>
                  </a:lnTo>
                  <a:lnTo>
                    <a:pt x="316043" y="567814"/>
                  </a:lnTo>
                  <a:lnTo>
                    <a:pt x="317358" y="524137"/>
                  </a:lnTo>
                  <a:lnTo>
                    <a:pt x="318672" y="545977"/>
                  </a:lnTo>
                  <a:lnTo>
                    <a:pt x="319987" y="567814"/>
                  </a:lnTo>
                  <a:lnTo>
                    <a:pt x="321301" y="545977"/>
                  </a:lnTo>
                  <a:lnTo>
                    <a:pt x="322574" y="524137"/>
                  </a:lnTo>
                  <a:lnTo>
                    <a:pt x="323889" y="480460"/>
                  </a:lnTo>
                  <a:lnTo>
                    <a:pt x="325203" y="414943"/>
                  </a:lnTo>
                  <a:lnTo>
                    <a:pt x="326518" y="480460"/>
                  </a:lnTo>
                  <a:lnTo>
                    <a:pt x="327832" y="480460"/>
                  </a:lnTo>
                  <a:lnTo>
                    <a:pt x="329147" y="524137"/>
                  </a:lnTo>
                  <a:lnTo>
                    <a:pt x="330461" y="480460"/>
                  </a:lnTo>
                  <a:lnTo>
                    <a:pt x="331775" y="545977"/>
                  </a:lnTo>
                  <a:lnTo>
                    <a:pt x="333090" y="458620"/>
                  </a:lnTo>
                  <a:lnTo>
                    <a:pt x="334404" y="414943"/>
                  </a:lnTo>
                  <a:lnTo>
                    <a:pt x="335719" y="436779"/>
                  </a:lnTo>
                  <a:lnTo>
                    <a:pt x="337033" y="524137"/>
                  </a:lnTo>
                  <a:lnTo>
                    <a:pt x="338348" y="436779"/>
                  </a:lnTo>
                  <a:lnTo>
                    <a:pt x="339662" y="458620"/>
                  </a:lnTo>
                  <a:lnTo>
                    <a:pt x="340977" y="414943"/>
                  </a:lnTo>
                  <a:lnTo>
                    <a:pt x="342250" y="567814"/>
                  </a:lnTo>
                  <a:lnTo>
                    <a:pt x="343564" y="524137"/>
                  </a:lnTo>
                  <a:lnTo>
                    <a:pt x="344879" y="524137"/>
                  </a:lnTo>
                  <a:lnTo>
                    <a:pt x="346193" y="502297"/>
                  </a:lnTo>
                  <a:lnTo>
                    <a:pt x="347508" y="524137"/>
                  </a:lnTo>
                  <a:lnTo>
                    <a:pt x="348822" y="524137"/>
                  </a:lnTo>
                  <a:lnTo>
                    <a:pt x="350137" y="502297"/>
                  </a:lnTo>
                  <a:lnTo>
                    <a:pt x="351451" y="545977"/>
                  </a:lnTo>
                  <a:lnTo>
                    <a:pt x="352766" y="567814"/>
                  </a:lnTo>
                  <a:lnTo>
                    <a:pt x="354080" y="589654"/>
                  </a:lnTo>
                  <a:lnTo>
                    <a:pt x="355395" y="545977"/>
                  </a:lnTo>
                  <a:lnTo>
                    <a:pt x="356709" y="545977"/>
                  </a:lnTo>
                  <a:lnTo>
                    <a:pt x="358023" y="589654"/>
                  </a:lnTo>
                  <a:lnTo>
                    <a:pt x="359338" y="589654"/>
                  </a:lnTo>
                  <a:lnTo>
                    <a:pt x="360652" y="589654"/>
                  </a:lnTo>
                  <a:lnTo>
                    <a:pt x="361926" y="545977"/>
                  </a:lnTo>
                  <a:lnTo>
                    <a:pt x="363240" y="589654"/>
                  </a:lnTo>
                  <a:lnTo>
                    <a:pt x="364555" y="589654"/>
                  </a:lnTo>
                  <a:lnTo>
                    <a:pt x="365869" y="589654"/>
                  </a:lnTo>
                  <a:lnTo>
                    <a:pt x="367183" y="589654"/>
                  </a:lnTo>
                  <a:lnTo>
                    <a:pt x="368498" y="589654"/>
                  </a:lnTo>
                  <a:lnTo>
                    <a:pt x="369812" y="589654"/>
                  </a:lnTo>
                  <a:lnTo>
                    <a:pt x="371127" y="589654"/>
                  </a:lnTo>
                  <a:lnTo>
                    <a:pt x="372441" y="589654"/>
                  </a:lnTo>
                  <a:lnTo>
                    <a:pt x="373756" y="589654"/>
                  </a:lnTo>
                  <a:lnTo>
                    <a:pt x="375070" y="589654"/>
                  </a:lnTo>
                  <a:lnTo>
                    <a:pt x="376385" y="589654"/>
                  </a:lnTo>
                  <a:lnTo>
                    <a:pt x="377699" y="589654"/>
                  </a:lnTo>
                  <a:lnTo>
                    <a:pt x="379014" y="589654"/>
                  </a:lnTo>
                  <a:lnTo>
                    <a:pt x="380328" y="589654"/>
                  </a:lnTo>
                  <a:lnTo>
                    <a:pt x="381601" y="589654"/>
                  </a:lnTo>
                  <a:lnTo>
                    <a:pt x="382916" y="589654"/>
                  </a:lnTo>
                  <a:lnTo>
                    <a:pt x="384230" y="589654"/>
                  </a:lnTo>
                  <a:lnTo>
                    <a:pt x="385545" y="589654"/>
                  </a:lnTo>
                  <a:lnTo>
                    <a:pt x="386859" y="589654"/>
                  </a:lnTo>
                  <a:lnTo>
                    <a:pt x="388174" y="589654"/>
                  </a:lnTo>
                  <a:lnTo>
                    <a:pt x="389488" y="589654"/>
                  </a:lnTo>
                  <a:lnTo>
                    <a:pt x="390802" y="589654"/>
                  </a:lnTo>
                  <a:lnTo>
                    <a:pt x="392117" y="589654"/>
                  </a:lnTo>
                  <a:lnTo>
                    <a:pt x="393431" y="589654"/>
                  </a:lnTo>
                  <a:lnTo>
                    <a:pt x="394746" y="589654"/>
                  </a:lnTo>
                  <a:lnTo>
                    <a:pt x="396060" y="589654"/>
                  </a:lnTo>
                  <a:lnTo>
                    <a:pt x="397375" y="589654"/>
                  </a:lnTo>
                  <a:lnTo>
                    <a:pt x="398689" y="589654"/>
                  </a:lnTo>
                  <a:lnTo>
                    <a:pt x="400004" y="589654"/>
                  </a:lnTo>
                  <a:lnTo>
                    <a:pt x="401277" y="589654"/>
                  </a:lnTo>
                  <a:lnTo>
                    <a:pt x="402591" y="589654"/>
                  </a:lnTo>
                  <a:lnTo>
                    <a:pt x="403906" y="589654"/>
                  </a:lnTo>
                  <a:lnTo>
                    <a:pt x="405220" y="589654"/>
                  </a:lnTo>
                  <a:lnTo>
                    <a:pt x="406535" y="589654"/>
                  </a:lnTo>
                  <a:lnTo>
                    <a:pt x="407849" y="589654"/>
                  </a:lnTo>
                  <a:lnTo>
                    <a:pt x="409164" y="589654"/>
                  </a:lnTo>
                  <a:lnTo>
                    <a:pt x="410478" y="589654"/>
                  </a:lnTo>
                  <a:lnTo>
                    <a:pt x="411793" y="589654"/>
                  </a:lnTo>
                  <a:lnTo>
                    <a:pt x="413107" y="589654"/>
                  </a:lnTo>
                  <a:lnTo>
                    <a:pt x="414422" y="589654"/>
                  </a:lnTo>
                  <a:lnTo>
                    <a:pt x="415736" y="589654"/>
                  </a:lnTo>
                  <a:lnTo>
                    <a:pt x="417050" y="589654"/>
                  </a:lnTo>
                  <a:lnTo>
                    <a:pt x="418365" y="589654"/>
                  </a:lnTo>
                  <a:lnTo>
                    <a:pt x="419679" y="589654"/>
                  </a:lnTo>
                  <a:lnTo>
                    <a:pt x="420953" y="589654"/>
                  </a:lnTo>
                  <a:lnTo>
                    <a:pt x="422267" y="589654"/>
                  </a:lnTo>
                  <a:lnTo>
                    <a:pt x="423582" y="589654"/>
                  </a:lnTo>
                  <a:lnTo>
                    <a:pt x="424896" y="589654"/>
                  </a:lnTo>
                  <a:lnTo>
                    <a:pt x="426210" y="589654"/>
                  </a:lnTo>
                  <a:lnTo>
                    <a:pt x="427525" y="589654"/>
                  </a:lnTo>
                  <a:lnTo>
                    <a:pt x="428839" y="589654"/>
                  </a:lnTo>
                  <a:lnTo>
                    <a:pt x="430154" y="589654"/>
                  </a:lnTo>
                  <a:lnTo>
                    <a:pt x="431468" y="589654"/>
                  </a:lnTo>
                  <a:lnTo>
                    <a:pt x="432783" y="589654"/>
                  </a:lnTo>
                  <a:lnTo>
                    <a:pt x="434097" y="589654"/>
                  </a:lnTo>
                  <a:lnTo>
                    <a:pt x="435412" y="589654"/>
                  </a:lnTo>
                  <a:lnTo>
                    <a:pt x="436726" y="589654"/>
                  </a:lnTo>
                  <a:lnTo>
                    <a:pt x="438041" y="589654"/>
                  </a:lnTo>
                  <a:lnTo>
                    <a:pt x="439355" y="589654"/>
                  </a:lnTo>
                  <a:lnTo>
                    <a:pt x="440628" y="589654"/>
                  </a:lnTo>
                  <a:lnTo>
                    <a:pt x="441943" y="589654"/>
                  </a:lnTo>
                  <a:lnTo>
                    <a:pt x="443257" y="589654"/>
                  </a:lnTo>
                  <a:lnTo>
                    <a:pt x="444572" y="589654"/>
                  </a:lnTo>
                  <a:lnTo>
                    <a:pt x="445886" y="589654"/>
                  </a:lnTo>
                  <a:lnTo>
                    <a:pt x="447201" y="589654"/>
                  </a:lnTo>
                  <a:lnTo>
                    <a:pt x="448515" y="589654"/>
                  </a:lnTo>
                  <a:lnTo>
                    <a:pt x="449829" y="589654"/>
                  </a:lnTo>
                  <a:lnTo>
                    <a:pt x="451144" y="589654"/>
                  </a:lnTo>
                  <a:lnTo>
                    <a:pt x="452458" y="589654"/>
                  </a:lnTo>
                  <a:lnTo>
                    <a:pt x="453773" y="589654"/>
                  </a:lnTo>
                  <a:lnTo>
                    <a:pt x="455087" y="589654"/>
                  </a:lnTo>
                  <a:lnTo>
                    <a:pt x="456402" y="589654"/>
                  </a:lnTo>
                  <a:lnTo>
                    <a:pt x="457716" y="589654"/>
                  </a:lnTo>
                  <a:lnTo>
                    <a:pt x="459031" y="589654"/>
                  </a:lnTo>
                  <a:lnTo>
                    <a:pt x="460345" y="589654"/>
                  </a:lnTo>
                  <a:lnTo>
                    <a:pt x="461618" y="589654"/>
                  </a:lnTo>
                  <a:lnTo>
                    <a:pt x="462933" y="589654"/>
                  </a:lnTo>
                  <a:lnTo>
                    <a:pt x="464247" y="589654"/>
                  </a:lnTo>
                  <a:lnTo>
                    <a:pt x="465562" y="589654"/>
                  </a:lnTo>
                  <a:lnTo>
                    <a:pt x="466876" y="589654"/>
                  </a:lnTo>
                  <a:lnTo>
                    <a:pt x="468191" y="589654"/>
                  </a:lnTo>
                  <a:lnTo>
                    <a:pt x="469505" y="589654"/>
                  </a:lnTo>
                  <a:lnTo>
                    <a:pt x="470820" y="589654"/>
                  </a:lnTo>
                  <a:lnTo>
                    <a:pt x="472134" y="589654"/>
                  </a:lnTo>
                  <a:lnTo>
                    <a:pt x="473449" y="589654"/>
                  </a:lnTo>
                  <a:lnTo>
                    <a:pt x="474763" y="589654"/>
                  </a:lnTo>
                  <a:lnTo>
                    <a:pt x="476077" y="589654"/>
                  </a:lnTo>
                  <a:lnTo>
                    <a:pt x="477392" y="589654"/>
                  </a:lnTo>
                  <a:lnTo>
                    <a:pt x="478706" y="589654"/>
                  </a:lnTo>
                  <a:lnTo>
                    <a:pt x="480021" y="589654"/>
                  </a:lnTo>
                  <a:lnTo>
                    <a:pt x="481294" y="589654"/>
                  </a:lnTo>
                  <a:lnTo>
                    <a:pt x="482609" y="589654"/>
                  </a:lnTo>
                  <a:lnTo>
                    <a:pt x="483923" y="589654"/>
                  </a:lnTo>
                  <a:lnTo>
                    <a:pt x="485237" y="589654"/>
                  </a:lnTo>
                  <a:lnTo>
                    <a:pt x="486552" y="589654"/>
                  </a:lnTo>
                  <a:lnTo>
                    <a:pt x="487866" y="589654"/>
                  </a:lnTo>
                  <a:lnTo>
                    <a:pt x="489181" y="589654"/>
                  </a:lnTo>
                  <a:lnTo>
                    <a:pt x="490495" y="589654"/>
                  </a:lnTo>
                  <a:lnTo>
                    <a:pt x="491810" y="589654"/>
                  </a:lnTo>
                  <a:lnTo>
                    <a:pt x="493124" y="589654"/>
                  </a:lnTo>
                  <a:lnTo>
                    <a:pt x="494439" y="589654"/>
                  </a:lnTo>
                  <a:lnTo>
                    <a:pt x="495753" y="589654"/>
                  </a:lnTo>
                  <a:lnTo>
                    <a:pt x="497068" y="589654"/>
                  </a:lnTo>
                  <a:lnTo>
                    <a:pt x="498382" y="589654"/>
                  </a:lnTo>
                  <a:lnTo>
                    <a:pt x="499696" y="589654"/>
                  </a:lnTo>
                  <a:lnTo>
                    <a:pt x="500970" y="589654"/>
                  </a:lnTo>
                  <a:lnTo>
                    <a:pt x="502284" y="589654"/>
                  </a:lnTo>
                  <a:lnTo>
                    <a:pt x="503599" y="589654"/>
                  </a:lnTo>
                  <a:lnTo>
                    <a:pt x="504913" y="589654"/>
                  </a:lnTo>
                  <a:lnTo>
                    <a:pt x="506228" y="589654"/>
                  </a:lnTo>
                  <a:lnTo>
                    <a:pt x="507542" y="589654"/>
                  </a:lnTo>
                  <a:lnTo>
                    <a:pt x="508856" y="589654"/>
                  </a:lnTo>
                  <a:lnTo>
                    <a:pt x="510171" y="589654"/>
                  </a:lnTo>
                  <a:lnTo>
                    <a:pt x="511485" y="589654"/>
                  </a:lnTo>
                  <a:lnTo>
                    <a:pt x="512800" y="589654"/>
                  </a:lnTo>
                  <a:lnTo>
                    <a:pt x="514114" y="589654"/>
                  </a:lnTo>
                  <a:lnTo>
                    <a:pt x="515429" y="589654"/>
                  </a:lnTo>
                  <a:lnTo>
                    <a:pt x="516743" y="589654"/>
                  </a:lnTo>
                  <a:lnTo>
                    <a:pt x="518058" y="589654"/>
                  </a:lnTo>
                  <a:lnTo>
                    <a:pt x="519372" y="589654"/>
                  </a:lnTo>
                  <a:lnTo>
                    <a:pt x="520645" y="589654"/>
                  </a:lnTo>
                  <a:lnTo>
                    <a:pt x="521960" y="589654"/>
                  </a:lnTo>
                  <a:lnTo>
                    <a:pt x="523274" y="589654"/>
                  </a:lnTo>
                  <a:lnTo>
                    <a:pt x="524589" y="589654"/>
                  </a:lnTo>
                  <a:lnTo>
                    <a:pt x="525903" y="589654"/>
                  </a:lnTo>
                  <a:lnTo>
                    <a:pt x="527218" y="589654"/>
                  </a:lnTo>
                  <a:lnTo>
                    <a:pt x="528532" y="589654"/>
                  </a:lnTo>
                  <a:lnTo>
                    <a:pt x="529847" y="589654"/>
                  </a:lnTo>
                  <a:lnTo>
                    <a:pt x="531161" y="589654"/>
                  </a:lnTo>
                  <a:lnTo>
                    <a:pt x="532476" y="589654"/>
                  </a:lnTo>
                  <a:lnTo>
                    <a:pt x="533790" y="589654"/>
                  </a:lnTo>
                  <a:lnTo>
                    <a:pt x="535104" y="589654"/>
                  </a:lnTo>
                  <a:lnTo>
                    <a:pt x="536419" y="589654"/>
                  </a:lnTo>
                  <a:lnTo>
                    <a:pt x="537733" y="589654"/>
                  </a:lnTo>
                  <a:lnTo>
                    <a:pt x="539048" y="589654"/>
                  </a:lnTo>
                  <a:lnTo>
                    <a:pt x="540321" y="589654"/>
                  </a:lnTo>
                  <a:lnTo>
                    <a:pt x="541636" y="589654"/>
                  </a:lnTo>
                  <a:lnTo>
                    <a:pt x="542950" y="589654"/>
                  </a:lnTo>
                  <a:lnTo>
                    <a:pt x="544264" y="589654"/>
                  </a:lnTo>
                  <a:lnTo>
                    <a:pt x="545579" y="589654"/>
                  </a:lnTo>
                  <a:lnTo>
                    <a:pt x="546893" y="589654"/>
                  </a:lnTo>
                  <a:lnTo>
                    <a:pt x="548208" y="589654"/>
                  </a:lnTo>
                  <a:lnTo>
                    <a:pt x="549522" y="589654"/>
                  </a:lnTo>
                  <a:lnTo>
                    <a:pt x="550837" y="589654"/>
                  </a:lnTo>
                  <a:lnTo>
                    <a:pt x="552151" y="589654"/>
                  </a:lnTo>
                  <a:lnTo>
                    <a:pt x="553466" y="589654"/>
                  </a:lnTo>
                  <a:lnTo>
                    <a:pt x="554780" y="589654"/>
                  </a:lnTo>
                  <a:lnTo>
                    <a:pt x="556095" y="589654"/>
                  </a:lnTo>
                  <a:lnTo>
                    <a:pt x="557409" y="589654"/>
                  </a:lnTo>
                  <a:lnTo>
                    <a:pt x="558724" y="589654"/>
                  </a:lnTo>
                  <a:lnTo>
                    <a:pt x="559997" y="589654"/>
                  </a:lnTo>
                  <a:lnTo>
                    <a:pt x="561311" y="589654"/>
                  </a:lnTo>
                  <a:lnTo>
                    <a:pt x="562626" y="589654"/>
                  </a:lnTo>
                  <a:lnTo>
                    <a:pt x="563940" y="589654"/>
                  </a:lnTo>
                  <a:lnTo>
                    <a:pt x="565255" y="589654"/>
                  </a:lnTo>
                  <a:lnTo>
                    <a:pt x="566569" y="589654"/>
                  </a:lnTo>
                  <a:lnTo>
                    <a:pt x="567884" y="589654"/>
                  </a:lnTo>
                  <a:lnTo>
                    <a:pt x="569198" y="589654"/>
                  </a:lnTo>
                  <a:lnTo>
                    <a:pt x="570512" y="589654"/>
                  </a:lnTo>
                  <a:lnTo>
                    <a:pt x="571827" y="589654"/>
                  </a:lnTo>
                  <a:lnTo>
                    <a:pt x="573141" y="589654"/>
                  </a:lnTo>
                  <a:lnTo>
                    <a:pt x="574456" y="589654"/>
                  </a:lnTo>
                  <a:lnTo>
                    <a:pt x="575770" y="589654"/>
                  </a:lnTo>
                  <a:lnTo>
                    <a:pt x="577085" y="589654"/>
                  </a:lnTo>
                  <a:lnTo>
                    <a:pt x="578399" y="589654"/>
                  </a:lnTo>
                  <a:lnTo>
                    <a:pt x="579672" y="589654"/>
                  </a:lnTo>
                  <a:lnTo>
                    <a:pt x="580987" y="589654"/>
                  </a:lnTo>
                  <a:lnTo>
                    <a:pt x="582301" y="589654"/>
                  </a:lnTo>
                  <a:lnTo>
                    <a:pt x="583616" y="589654"/>
                  </a:lnTo>
                  <a:lnTo>
                    <a:pt x="584930" y="589654"/>
                  </a:lnTo>
                  <a:lnTo>
                    <a:pt x="586245" y="589654"/>
                  </a:lnTo>
                  <a:lnTo>
                    <a:pt x="587559" y="589654"/>
                  </a:lnTo>
                  <a:lnTo>
                    <a:pt x="588874" y="589654"/>
                  </a:lnTo>
                  <a:lnTo>
                    <a:pt x="590188" y="589654"/>
                  </a:lnTo>
                  <a:lnTo>
                    <a:pt x="591503" y="589654"/>
                  </a:lnTo>
                  <a:lnTo>
                    <a:pt x="592817" y="589654"/>
                  </a:lnTo>
                  <a:lnTo>
                    <a:pt x="594131" y="589654"/>
                  </a:lnTo>
                  <a:lnTo>
                    <a:pt x="595446" y="589654"/>
                  </a:lnTo>
                  <a:lnTo>
                    <a:pt x="596760" y="589654"/>
                  </a:lnTo>
                  <a:lnTo>
                    <a:pt x="598075" y="589654"/>
                  </a:lnTo>
                  <a:lnTo>
                    <a:pt x="599348" y="589654"/>
                  </a:lnTo>
                  <a:lnTo>
                    <a:pt x="600663" y="589654"/>
                  </a:lnTo>
                  <a:lnTo>
                    <a:pt x="601977" y="589654"/>
                  </a:lnTo>
                  <a:lnTo>
                    <a:pt x="603291" y="589654"/>
                  </a:lnTo>
                  <a:lnTo>
                    <a:pt x="604606" y="589654"/>
                  </a:lnTo>
                  <a:lnTo>
                    <a:pt x="605920" y="589654"/>
                  </a:lnTo>
                  <a:lnTo>
                    <a:pt x="607235" y="589654"/>
                  </a:lnTo>
                  <a:lnTo>
                    <a:pt x="608549" y="589654"/>
                  </a:lnTo>
                  <a:lnTo>
                    <a:pt x="609864" y="589654"/>
                  </a:lnTo>
                  <a:lnTo>
                    <a:pt x="611178" y="589654"/>
                  </a:lnTo>
                  <a:lnTo>
                    <a:pt x="612493" y="589654"/>
                  </a:lnTo>
                  <a:lnTo>
                    <a:pt x="613807" y="589654"/>
                  </a:lnTo>
                  <a:lnTo>
                    <a:pt x="615122" y="589654"/>
                  </a:lnTo>
                  <a:lnTo>
                    <a:pt x="616436" y="589654"/>
                  </a:lnTo>
                  <a:lnTo>
                    <a:pt x="617751" y="589654"/>
                  </a:lnTo>
                  <a:lnTo>
                    <a:pt x="619024" y="589654"/>
                  </a:lnTo>
                  <a:lnTo>
                    <a:pt x="620338" y="589654"/>
                  </a:lnTo>
                  <a:lnTo>
                    <a:pt x="621653" y="589654"/>
                  </a:lnTo>
                  <a:lnTo>
                    <a:pt x="622967" y="589654"/>
                  </a:lnTo>
                  <a:lnTo>
                    <a:pt x="624282" y="589654"/>
                  </a:lnTo>
                  <a:lnTo>
                    <a:pt x="625596" y="589654"/>
                  </a:lnTo>
                  <a:lnTo>
                    <a:pt x="626911" y="589654"/>
                  </a:lnTo>
                  <a:lnTo>
                    <a:pt x="628225" y="589654"/>
                  </a:lnTo>
                  <a:lnTo>
                    <a:pt x="629539" y="589654"/>
                  </a:lnTo>
                  <a:lnTo>
                    <a:pt x="630854" y="589654"/>
                  </a:lnTo>
                  <a:lnTo>
                    <a:pt x="632168" y="589654"/>
                  </a:lnTo>
                  <a:lnTo>
                    <a:pt x="633483" y="589654"/>
                  </a:lnTo>
                  <a:lnTo>
                    <a:pt x="634797" y="589654"/>
                  </a:lnTo>
                  <a:lnTo>
                    <a:pt x="636112" y="589654"/>
                  </a:lnTo>
                  <a:lnTo>
                    <a:pt x="637426" y="589654"/>
                  </a:lnTo>
                  <a:lnTo>
                    <a:pt x="638699" y="589654"/>
                  </a:lnTo>
                  <a:lnTo>
                    <a:pt x="640014" y="589654"/>
                  </a:lnTo>
                  <a:lnTo>
                    <a:pt x="641328" y="589654"/>
                  </a:lnTo>
                  <a:lnTo>
                    <a:pt x="642643" y="589654"/>
                  </a:lnTo>
                  <a:lnTo>
                    <a:pt x="643957" y="589654"/>
                  </a:lnTo>
                  <a:lnTo>
                    <a:pt x="645272" y="589654"/>
                  </a:lnTo>
                  <a:lnTo>
                    <a:pt x="646586" y="589654"/>
                  </a:lnTo>
                  <a:lnTo>
                    <a:pt x="647901" y="589654"/>
                  </a:lnTo>
                  <a:lnTo>
                    <a:pt x="649215" y="589654"/>
                  </a:lnTo>
                  <a:lnTo>
                    <a:pt x="650530" y="589654"/>
                  </a:lnTo>
                  <a:lnTo>
                    <a:pt x="651844" y="589654"/>
                  </a:lnTo>
                  <a:lnTo>
                    <a:pt x="653158" y="589654"/>
                  </a:lnTo>
                  <a:lnTo>
                    <a:pt x="654473" y="589654"/>
                  </a:lnTo>
                  <a:lnTo>
                    <a:pt x="655787" y="589654"/>
                  </a:lnTo>
                  <a:lnTo>
                    <a:pt x="657102" y="589654"/>
                  </a:lnTo>
                  <a:lnTo>
                    <a:pt x="658375" y="589654"/>
                  </a:lnTo>
                  <a:lnTo>
                    <a:pt x="659690" y="589654"/>
                  </a:lnTo>
                  <a:lnTo>
                    <a:pt x="661004" y="589654"/>
                  </a:lnTo>
                  <a:lnTo>
                    <a:pt x="662318" y="589654"/>
                  </a:lnTo>
                  <a:lnTo>
                    <a:pt x="663633" y="589654"/>
                  </a:lnTo>
                  <a:lnTo>
                    <a:pt x="664947" y="589654"/>
                  </a:lnTo>
                  <a:lnTo>
                    <a:pt x="666262" y="589654"/>
                  </a:lnTo>
                  <a:lnTo>
                    <a:pt x="667576" y="589654"/>
                  </a:lnTo>
                  <a:lnTo>
                    <a:pt x="668891" y="589654"/>
                  </a:lnTo>
                  <a:lnTo>
                    <a:pt x="670205" y="589654"/>
                  </a:lnTo>
                  <a:lnTo>
                    <a:pt x="671520" y="589654"/>
                  </a:lnTo>
                  <a:lnTo>
                    <a:pt x="672834" y="589654"/>
                  </a:lnTo>
                  <a:lnTo>
                    <a:pt x="674149" y="589654"/>
                  </a:lnTo>
                  <a:lnTo>
                    <a:pt x="675463" y="589654"/>
                  </a:lnTo>
                  <a:lnTo>
                    <a:pt x="676778" y="589654"/>
                  </a:lnTo>
                  <a:lnTo>
                    <a:pt x="678092" y="589654"/>
                  </a:lnTo>
                  <a:lnTo>
                    <a:pt x="679365" y="589654"/>
                  </a:lnTo>
                  <a:lnTo>
                    <a:pt x="680680" y="589654"/>
                  </a:lnTo>
                  <a:lnTo>
                    <a:pt x="681994" y="589654"/>
                  </a:lnTo>
                  <a:lnTo>
                    <a:pt x="683309" y="589654"/>
                  </a:lnTo>
                  <a:lnTo>
                    <a:pt x="684623" y="589654"/>
                  </a:lnTo>
                  <a:lnTo>
                    <a:pt x="685938" y="589654"/>
                  </a:lnTo>
                  <a:lnTo>
                    <a:pt x="687252" y="589654"/>
                  </a:lnTo>
                  <a:lnTo>
                    <a:pt x="688566" y="589654"/>
                  </a:lnTo>
                  <a:lnTo>
                    <a:pt x="689881" y="589654"/>
                  </a:lnTo>
                  <a:lnTo>
                    <a:pt x="691195" y="589654"/>
                  </a:lnTo>
                  <a:lnTo>
                    <a:pt x="692510" y="589654"/>
                  </a:lnTo>
                  <a:lnTo>
                    <a:pt x="693824" y="589654"/>
                  </a:lnTo>
                  <a:lnTo>
                    <a:pt x="695139" y="589654"/>
                  </a:lnTo>
                  <a:lnTo>
                    <a:pt x="696453" y="589654"/>
                  </a:lnTo>
                  <a:lnTo>
                    <a:pt x="697768" y="589654"/>
                  </a:lnTo>
                  <a:lnTo>
                    <a:pt x="699041" y="589654"/>
                  </a:lnTo>
                  <a:lnTo>
                    <a:pt x="700355" y="589654"/>
                  </a:lnTo>
                  <a:lnTo>
                    <a:pt x="701670" y="589654"/>
                  </a:lnTo>
                  <a:lnTo>
                    <a:pt x="702984" y="589654"/>
                  </a:lnTo>
                  <a:lnTo>
                    <a:pt x="704299" y="589654"/>
                  </a:lnTo>
                  <a:lnTo>
                    <a:pt x="705613" y="589654"/>
                  </a:lnTo>
                  <a:lnTo>
                    <a:pt x="706928" y="589654"/>
                  </a:lnTo>
                  <a:lnTo>
                    <a:pt x="708242" y="589654"/>
                  </a:lnTo>
                  <a:lnTo>
                    <a:pt x="709557" y="589654"/>
                  </a:lnTo>
                  <a:lnTo>
                    <a:pt x="710871" y="589654"/>
                  </a:lnTo>
                  <a:lnTo>
                    <a:pt x="712185" y="589654"/>
                  </a:lnTo>
                  <a:lnTo>
                    <a:pt x="713500" y="589654"/>
                  </a:lnTo>
                  <a:lnTo>
                    <a:pt x="714814" y="589654"/>
                  </a:lnTo>
                  <a:lnTo>
                    <a:pt x="716129" y="589654"/>
                  </a:lnTo>
                  <a:lnTo>
                    <a:pt x="717443" y="589654"/>
                  </a:lnTo>
                  <a:lnTo>
                    <a:pt x="718717" y="589654"/>
                  </a:lnTo>
                  <a:lnTo>
                    <a:pt x="720031" y="589654"/>
                  </a:lnTo>
                  <a:lnTo>
                    <a:pt x="721345" y="589654"/>
                  </a:lnTo>
                  <a:lnTo>
                    <a:pt x="722660" y="589654"/>
                  </a:lnTo>
                  <a:lnTo>
                    <a:pt x="723974" y="589654"/>
                  </a:lnTo>
                  <a:lnTo>
                    <a:pt x="725289" y="589654"/>
                  </a:lnTo>
                  <a:lnTo>
                    <a:pt x="726603" y="589654"/>
                  </a:lnTo>
                  <a:lnTo>
                    <a:pt x="727918" y="589654"/>
                  </a:lnTo>
                  <a:lnTo>
                    <a:pt x="729232" y="589654"/>
                  </a:lnTo>
                  <a:lnTo>
                    <a:pt x="730547" y="589654"/>
                  </a:lnTo>
                  <a:lnTo>
                    <a:pt x="731861" y="589654"/>
                  </a:lnTo>
                  <a:lnTo>
                    <a:pt x="733176" y="589654"/>
                  </a:lnTo>
                  <a:lnTo>
                    <a:pt x="734490" y="589654"/>
                  </a:lnTo>
                  <a:lnTo>
                    <a:pt x="735805" y="589654"/>
                  </a:lnTo>
                  <a:lnTo>
                    <a:pt x="737119" y="589654"/>
                  </a:lnTo>
                  <a:lnTo>
                    <a:pt x="738392" y="589654"/>
                  </a:lnTo>
                  <a:lnTo>
                    <a:pt x="739707" y="589654"/>
                  </a:lnTo>
                  <a:lnTo>
                    <a:pt x="741021" y="589654"/>
                  </a:lnTo>
                  <a:lnTo>
                    <a:pt x="742336" y="589654"/>
                  </a:lnTo>
                  <a:lnTo>
                    <a:pt x="743650" y="589654"/>
                  </a:lnTo>
                  <a:lnTo>
                    <a:pt x="744965" y="589654"/>
                  </a:lnTo>
                  <a:lnTo>
                    <a:pt x="746279" y="589654"/>
                  </a:lnTo>
                  <a:lnTo>
                    <a:pt x="747593" y="589654"/>
                  </a:lnTo>
                  <a:lnTo>
                    <a:pt x="748908" y="589654"/>
                  </a:lnTo>
                  <a:lnTo>
                    <a:pt x="750222" y="589654"/>
                  </a:lnTo>
                  <a:lnTo>
                    <a:pt x="751537" y="589654"/>
                  </a:lnTo>
                  <a:lnTo>
                    <a:pt x="752851" y="589654"/>
                  </a:lnTo>
                  <a:lnTo>
                    <a:pt x="754166" y="589654"/>
                  </a:lnTo>
                  <a:lnTo>
                    <a:pt x="755480" y="589654"/>
                  </a:lnTo>
                  <a:lnTo>
                    <a:pt x="756795" y="589654"/>
                  </a:lnTo>
                  <a:lnTo>
                    <a:pt x="758068" y="589654"/>
                  </a:lnTo>
                  <a:lnTo>
                    <a:pt x="759382" y="589654"/>
                  </a:lnTo>
                  <a:lnTo>
                    <a:pt x="760697" y="589654"/>
                  </a:lnTo>
                  <a:lnTo>
                    <a:pt x="762011" y="589654"/>
                  </a:lnTo>
                  <a:lnTo>
                    <a:pt x="763326" y="589654"/>
                  </a:lnTo>
                  <a:lnTo>
                    <a:pt x="764640" y="589654"/>
                  </a:lnTo>
                  <a:lnTo>
                    <a:pt x="765955" y="589654"/>
                  </a:lnTo>
                  <a:lnTo>
                    <a:pt x="767269" y="589654"/>
                  </a:lnTo>
                  <a:lnTo>
                    <a:pt x="768584" y="589654"/>
                  </a:lnTo>
                  <a:lnTo>
                    <a:pt x="769898" y="589654"/>
                  </a:lnTo>
                  <a:lnTo>
                    <a:pt x="771212" y="589654"/>
                  </a:lnTo>
                  <a:lnTo>
                    <a:pt x="772527" y="589654"/>
                  </a:lnTo>
                  <a:lnTo>
                    <a:pt x="773841" y="589654"/>
                  </a:lnTo>
                  <a:lnTo>
                    <a:pt x="775156" y="589654"/>
                  </a:lnTo>
                  <a:lnTo>
                    <a:pt x="776470" y="589654"/>
                  </a:lnTo>
                  <a:lnTo>
                    <a:pt x="777744" y="589654"/>
                  </a:lnTo>
                  <a:lnTo>
                    <a:pt x="779058" y="589654"/>
                  </a:lnTo>
                  <a:lnTo>
                    <a:pt x="780372" y="589654"/>
                  </a:lnTo>
                  <a:lnTo>
                    <a:pt x="781687" y="589654"/>
                  </a:lnTo>
                  <a:lnTo>
                    <a:pt x="783001" y="589654"/>
                  </a:lnTo>
                  <a:lnTo>
                    <a:pt x="784316" y="589654"/>
                  </a:lnTo>
                  <a:lnTo>
                    <a:pt x="785630" y="589654"/>
                  </a:lnTo>
                  <a:lnTo>
                    <a:pt x="786945" y="589654"/>
                  </a:lnTo>
                  <a:lnTo>
                    <a:pt x="788259" y="589654"/>
                  </a:lnTo>
                  <a:lnTo>
                    <a:pt x="789574" y="589654"/>
                  </a:lnTo>
                  <a:lnTo>
                    <a:pt x="790888" y="589654"/>
                  </a:lnTo>
                  <a:lnTo>
                    <a:pt x="792203" y="589654"/>
                  </a:lnTo>
                  <a:lnTo>
                    <a:pt x="793517" y="589654"/>
                  </a:lnTo>
                  <a:lnTo>
                    <a:pt x="794832" y="589654"/>
                  </a:lnTo>
                  <a:lnTo>
                    <a:pt x="796146" y="589654"/>
                  </a:lnTo>
                  <a:lnTo>
                    <a:pt x="797419" y="589654"/>
                  </a:lnTo>
                  <a:lnTo>
                    <a:pt x="798734" y="589654"/>
                  </a:lnTo>
                  <a:lnTo>
                    <a:pt x="800048" y="589654"/>
                  </a:lnTo>
                  <a:lnTo>
                    <a:pt x="801363" y="589654"/>
                  </a:lnTo>
                  <a:lnTo>
                    <a:pt x="802677" y="589654"/>
                  </a:lnTo>
                  <a:lnTo>
                    <a:pt x="803992" y="589654"/>
                  </a:lnTo>
                  <a:lnTo>
                    <a:pt x="805306" y="589654"/>
                  </a:lnTo>
                  <a:lnTo>
                    <a:pt x="806620" y="589654"/>
                  </a:lnTo>
                  <a:lnTo>
                    <a:pt x="807935" y="589654"/>
                  </a:lnTo>
                  <a:lnTo>
                    <a:pt x="809249" y="589654"/>
                  </a:lnTo>
                  <a:lnTo>
                    <a:pt x="810564" y="589654"/>
                  </a:lnTo>
                  <a:lnTo>
                    <a:pt x="811878" y="589654"/>
                  </a:lnTo>
                  <a:lnTo>
                    <a:pt x="813193" y="589654"/>
                  </a:lnTo>
                  <a:lnTo>
                    <a:pt x="814507" y="589654"/>
                  </a:lnTo>
                  <a:lnTo>
                    <a:pt x="815822" y="589654"/>
                  </a:lnTo>
                  <a:lnTo>
                    <a:pt x="817095" y="589654"/>
                  </a:lnTo>
                  <a:lnTo>
                    <a:pt x="818409" y="589654"/>
                  </a:lnTo>
                  <a:lnTo>
                    <a:pt x="819724" y="589654"/>
                  </a:lnTo>
                  <a:lnTo>
                    <a:pt x="821038" y="589654"/>
                  </a:lnTo>
                  <a:lnTo>
                    <a:pt x="822353" y="589654"/>
                  </a:lnTo>
                  <a:lnTo>
                    <a:pt x="823667" y="589654"/>
                  </a:lnTo>
                  <a:lnTo>
                    <a:pt x="824982" y="589654"/>
                  </a:lnTo>
                  <a:lnTo>
                    <a:pt x="826296" y="589654"/>
                  </a:lnTo>
                  <a:lnTo>
                    <a:pt x="827611" y="589654"/>
                  </a:lnTo>
                  <a:lnTo>
                    <a:pt x="828925" y="589654"/>
                  </a:lnTo>
                  <a:lnTo>
                    <a:pt x="830239" y="589654"/>
                  </a:lnTo>
                  <a:lnTo>
                    <a:pt x="831554" y="589654"/>
                  </a:lnTo>
                  <a:lnTo>
                    <a:pt x="832868" y="589654"/>
                  </a:lnTo>
                  <a:lnTo>
                    <a:pt x="834183" y="589654"/>
                  </a:lnTo>
                  <a:lnTo>
                    <a:pt x="835497" y="589654"/>
                  </a:lnTo>
                  <a:lnTo>
                    <a:pt x="836771" y="589654"/>
                  </a:lnTo>
                  <a:lnTo>
                    <a:pt x="838085" y="589654"/>
                  </a:lnTo>
                  <a:lnTo>
                    <a:pt x="839400" y="589654"/>
                  </a:lnTo>
                  <a:lnTo>
                    <a:pt x="840714" y="589654"/>
                  </a:lnTo>
                  <a:lnTo>
                    <a:pt x="842028" y="589654"/>
                  </a:lnTo>
                  <a:lnTo>
                    <a:pt x="843343" y="589654"/>
                  </a:lnTo>
                  <a:lnTo>
                    <a:pt x="844657" y="589654"/>
                  </a:lnTo>
                  <a:lnTo>
                    <a:pt x="845972" y="589654"/>
                  </a:lnTo>
                  <a:lnTo>
                    <a:pt x="847286" y="589654"/>
                  </a:lnTo>
                  <a:lnTo>
                    <a:pt x="848601" y="589654"/>
                  </a:lnTo>
                  <a:lnTo>
                    <a:pt x="849915" y="589654"/>
                  </a:lnTo>
                  <a:lnTo>
                    <a:pt x="851230" y="589654"/>
                  </a:lnTo>
                  <a:lnTo>
                    <a:pt x="852544" y="589654"/>
                  </a:lnTo>
                  <a:lnTo>
                    <a:pt x="853859" y="589654"/>
                  </a:lnTo>
                  <a:lnTo>
                    <a:pt x="855173" y="589654"/>
                  </a:lnTo>
                  <a:lnTo>
                    <a:pt x="856446" y="589654"/>
                  </a:lnTo>
                  <a:lnTo>
                    <a:pt x="857761" y="589654"/>
                  </a:lnTo>
                  <a:lnTo>
                    <a:pt x="859075" y="589654"/>
                  </a:lnTo>
                  <a:lnTo>
                    <a:pt x="860390" y="589654"/>
                  </a:lnTo>
                  <a:lnTo>
                    <a:pt x="861704" y="589654"/>
                  </a:lnTo>
                  <a:lnTo>
                    <a:pt x="863019" y="589654"/>
                  </a:lnTo>
                  <a:lnTo>
                    <a:pt x="864333" y="589654"/>
                  </a:lnTo>
                  <a:lnTo>
                    <a:pt x="865647" y="589654"/>
                  </a:lnTo>
                  <a:lnTo>
                    <a:pt x="866962" y="589654"/>
                  </a:lnTo>
                  <a:lnTo>
                    <a:pt x="868276" y="589654"/>
                  </a:lnTo>
                  <a:lnTo>
                    <a:pt x="869591" y="589654"/>
                  </a:lnTo>
                  <a:lnTo>
                    <a:pt x="870905" y="589654"/>
                  </a:lnTo>
                  <a:lnTo>
                    <a:pt x="872220" y="589654"/>
                  </a:lnTo>
                  <a:lnTo>
                    <a:pt x="873534" y="589654"/>
                  </a:lnTo>
                  <a:lnTo>
                    <a:pt x="874849" y="589654"/>
                  </a:lnTo>
                  <a:lnTo>
                    <a:pt x="876163" y="589654"/>
                  </a:lnTo>
                  <a:lnTo>
                    <a:pt x="877436" y="589654"/>
                  </a:lnTo>
                  <a:lnTo>
                    <a:pt x="878751" y="589654"/>
                  </a:lnTo>
                  <a:lnTo>
                    <a:pt x="880065" y="589654"/>
                  </a:lnTo>
                  <a:lnTo>
                    <a:pt x="881380" y="589654"/>
                  </a:lnTo>
                  <a:lnTo>
                    <a:pt x="882694" y="589654"/>
                  </a:lnTo>
                  <a:lnTo>
                    <a:pt x="884009" y="589654"/>
                  </a:lnTo>
                  <a:lnTo>
                    <a:pt x="885323" y="589654"/>
                  </a:lnTo>
                  <a:lnTo>
                    <a:pt x="886638" y="589654"/>
                  </a:lnTo>
                  <a:lnTo>
                    <a:pt x="887952" y="589654"/>
                  </a:lnTo>
                  <a:lnTo>
                    <a:pt x="889266" y="589654"/>
                  </a:lnTo>
                  <a:lnTo>
                    <a:pt x="890581" y="589654"/>
                  </a:lnTo>
                  <a:lnTo>
                    <a:pt x="891895" y="589654"/>
                  </a:lnTo>
                  <a:lnTo>
                    <a:pt x="893210" y="589654"/>
                  </a:lnTo>
                  <a:lnTo>
                    <a:pt x="894524" y="589654"/>
                  </a:lnTo>
                  <a:lnTo>
                    <a:pt x="895839" y="589654"/>
                  </a:lnTo>
                  <a:lnTo>
                    <a:pt x="897112" y="589654"/>
                  </a:lnTo>
                  <a:lnTo>
                    <a:pt x="898427" y="589654"/>
                  </a:lnTo>
                  <a:lnTo>
                    <a:pt x="899741" y="589654"/>
                  </a:lnTo>
                  <a:lnTo>
                    <a:pt x="901055" y="589654"/>
                  </a:lnTo>
                  <a:lnTo>
                    <a:pt x="902370" y="589654"/>
                  </a:lnTo>
                  <a:lnTo>
                    <a:pt x="903684" y="589654"/>
                  </a:lnTo>
                  <a:lnTo>
                    <a:pt x="904999" y="589654"/>
                  </a:lnTo>
                  <a:lnTo>
                    <a:pt x="906313" y="589654"/>
                  </a:lnTo>
                  <a:lnTo>
                    <a:pt x="907628" y="589654"/>
                  </a:lnTo>
                  <a:lnTo>
                    <a:pt x="908942" y="589654"/>
                  </a:lnTo>
                  <a:lnTo>
                    <a:pt x="910257" y="589654"/>
                  </a:lnTo>
                  <a:lnTo>
                    <a:pt x="911571" y="589654"/>
                  </a:lnTo>
                  <a:lnTo>
                    <a:pt x="912886" y="589654"/>
                  </a:lnTo>
                  <a:lnTo>
                    <a:pt x="914200" y="589654"/>
                  </a:lnTo>
                  <a:lnTo>
                    <a:pt x="915514" y="589654"/>
                  </a:lnTo>
                  <a:lnTo>
                    <a:pt x="916788" y="589654"/>
                  </a:lnTo>
                  <a:lnTo>
                    <a:pt x="918102" y="589654"/>
                  </a:lnTo>
                  <a:lnTo>
                    <a:pt x="919417" y="589654"/>
                  </a:lnTo>
                  <a:lnTo>
                    <a:pt x="920731" y="589654"/>
                  </a:lnTo>
                  <a:lnTo>
                    <a:pt x="922046" y="589654"/>
                  </a:lnTo>
                  <a:lnTo>
                    <a:pt x="923360" y="589654"/>
                  </a:lnTo>
                  <a:lnTo>
                    <a:pt x="924674" y="589654"/>
                  </a:lnTo>
                  <a:lnTo>
                    <a:pt x="925989" y="589654"/>
                  </a:lnTo>
                  <a:lnTo>
                    <a:pt x="927303" y="589654"/>
                  </a:lnTo>
                  <a:lnTo>
                    <a:pt x="928618" y="589654"/>
                  </a:lnTo>
                  <a:lnTo>
                    <a:pt x="929932" y="589654"/>
                  </a:lnTo>
                  <a:lnTo>
                    <a:pt x="931247" y="589654"/>
                  </a:lnTo>
                  <a:lnTo>
                    <a:pt x="932561" y="589654"/>
                  </a:lnTo>
                  <a:lnTo>
                    <a:pt x="933876" y="589654"/>
                  </a:lnTo>
                  <a:lnTo>
                    <a:pt x="935190" y="589654"/>
                  </a:lnTo>
                  <a:lnTo>
                    <a:pt x="936463" y="589654"/>
                  </a:lnTo>
                  <a:lnTo>
                    <a:pt x="937778" y="589654"/>
                  </a:lnTo>
                  <a:lnTo>
                    <a:pt x="939092" y="589654"/>
                  </a:lnTo>
                  <a:lnTo>
                    <a:pt x="940407" y="589654"/>
                  </a:lnTo>
                  <a:lnTo>
                    <a:pt x="941721" y="589654"/>
                  </a:lnTo>
                  <a:lnTo>
                    <a:pt x="943036" y="589654"/>
                  </a:lnTo>
                  <a:lnTo>
                    <a:pt x="944350" y="589654"/>
                  </a:lnTo>
                  <a:lnTo>
                    <a:pt x="945665" y="589654"/>
                  </a:lnTo>
                  <a:lnTo>
                    <a:pt x="946979" y="589654"/>
                  </a:lnTo>
                  <a:lnTo>
                    <a:pt x="948293" y="589654"/>
                  </a:lnTo>
                  <a:lnTo>
                    <a:pt x="949608" y="589654"/>
                  </a:lnTo>
                  <a:lnTo>
                    <a:pt x="950922" y="589654"/>
                  </a:lnTo>
                  <a:lnTo>
                    <a:pt x="952237" y="589654"/>
                  </a:lnTo>
                  <a:lnTo>
                    <a:pt x="953551" y="589654"/>
                  </a:lnTo>
                  <a:lnTo>
                    <a:pt x="954866" y="589654"/>
                  </a:lnTo>
                  <a:lnTo>
                    <a:pt x="956139" y="589654"/>
                  </a:lnTo>
                  <a:lnTo>
                    <a:pt x="957454" y="589654"/>
                  </a:lnTo>
                  <a:lnTo>
                    <a:pt x="958768" y="589654"/>
                  </a:lnTo>
                  <a:lnTo>
                    <a:pt x="960082" y="589654"/>
                  </a:lnTo>
                  <a:lnTo>
                    <a:pt x="961397" y="589654"/>
                  </a:lnTo>
                  <a:lnTo>
                    <a:pt x="962711" y="589654"/>
                  </a:lnTo>
                  <a:lnTo>
                    <a:pt x="964026" y="589654"/>
                  </a:lnTo>
                  <a:lnTo>
                    <a:pt x="965340" y="589654"/>
                  </a:lnTo>
                  <a:lnTo>
                    <a:pt x="966655" y="589654"/>
                  </a:lnTo>
                  <a:lnTo>
                    <a:pt x="967969" y="589654"/>
                  </a:lnTo>
                  <a:lnTo>
                    <a:pt x="969284" y="589654"/>
                  </a:lnTo>
                  <a:lnTo>
                    <a:pt x="970598" y="589654"/>
                  </a:lnTo>
                  <a:lnTo>
                    <a:pt x="971913" y="589654"/>
                  </a:lnTo>
                  <a:lnTo>
                    <a:pt x="973227" y="589654"/>
                  </a:lnTo>
                  <a:lnTo>
                    <a:pt x="974541" y="589654"/>
                  </a:lnTo>
                  <a:lnTo>
                    <a:pt x="975815" y="589654"/>
                  </a:lnTo>
                  <a:lnTo>
                    <a:pt x="977129" y="589654"/>
                  </a:lnTo>
                  <a:lnTo>
                    <a:pt x="978444" y="589654"/>
                  </a:lnTo>
                  <a:lnTo>
                    <a:pt x="979758" y="589654"/>
                  </a:lnTo>
                  <a:lnTo>
                    <a:pt x="981073" y="589654"/>
                  </a:lnTo>
                  <a:lnTo>
                    <a:pt x="982387" y="589654"/>
                  </a:lnTo>
                  <a:lnTo>
                    <a:pt x="983701" y="589654"/>
                  </a:lnTo>
                  <a:lnTo>
                    <a:pt x="985016" y="589654"/>
                  </a:lnTo>
                  <a:lnTo>
                    <a:pt x="986330" y="589654"/>
                  </a:lnTo>
                  <a:lnTo>
                    <a:pt x="987645" y="589654"/>
                  </a:lnTo>
                  <a:lnTo>
                    <a:pt x="988959" y="589654"/>
                  </a:lnTo>
                  <a:lnTo>
                    <a:pt x="990274" y="589654"/>
                  </a:lnTo>
                  <a:lnTo>
                    <a:pt x="991588" y="589654"/>
                  </a:lnTo>
                  <a:lnTo>
                    <a:pt x="992903" y="589654"/>
                  </a:lnTo>
                  <a:lnTo>
                    <a:pt x="994217" y="589654"/>
                  </a:lnTo>
                  <a:lnTo>
                    <a:pt x="995491" y="589654"/>
                  </a:lnTo>
                  <a:lnTo>
                    <a:pt x="996805" y="589654"/>
                  </a:lnTo>
                  <a:lnTo>
                    <a:pt x="998119" y="589654"/>
                  </a:lnTo>
                  <a:lnTo>
                    <a:pt x="999434" y="589654"/>
                  </a:lnTo>
                  <a:lnTo>
                    <a:pt x="1000748" y="589654"/>
                  </a:lnTo>
                  <a:lnTo>
                    <a:pt x="1002063" y="589654"/>
                  </a:lnTo>
                  <a:lnTo>
                    <a:pt x="1003377" y="589654"/>
                  </a:lnTo>
                  <a:lnTo>
                    <a:pt x="1004692" y="589654"/>
                  </a:lnTo>
                  <a:lnTo>
                    <a:pt x="1006006" y="589654"/>
                  </a:lnTo>
                  <a:lnTo>
                    <a:pt x="1007320" y="589654"/>
                  </a:lnTo>
                  <a:lnTo>
                    <a:pt x="1008635" y="589654"/>
                  </a:lnTo>
                  <a:lnTo>
                    <a:pt x="1009949" y="589654"/>
                  </a:lnTo>
                  <a:lnTo>
                    <a:pt x="1011264" y="589654"/>
                  </a:lnTo>
                  <a:lnTo>
                    <a:pt x="1012578" y="589654"/>
                  </a:lnTo>
                  <a:lnTo>
                    <a:pt x="1013893" y="589654"/>
                  </a:lnTo>
                  <a:lnTo>
                    <a:pt x="1015166" y="589654"/>
                  </a:lnTo>
                  <a:lnTo>
                    <a:pt x="1016481" y="589654"/>
                  </a:lnTo>
                  <a:lnTo>
                    <a:pt x="1017795" y="589654"/>
                  </a:lnTo>
                  <a:lnTo>
                    <a:pt x="1019110" y="589654"/>
                  </a:lnTo>
                  <a:lnTo>
                    <a:pt x="1020424" y="589654"/>
                  </a:lnTo>
                  <a:lnTo>
                    <a:pt x="1021738" y="589654"/>
                  </a:lnTo>
                  <a:lnTo>
                    <a:pt x="1023053" y="589654"/>
                  </a:lnTo>
                  <a:lnTo>
                    <a:pt x="1024367" y="589654"/>
                  </a:lnTo>
                  <a:lnTo>
                    <a:pt x="1025682" y="589654"/>
                  </a:lnTo>
                  <a:lnTo>
                    <a:pt x="1026996" y="589654"/>
                  </a:lnTo>
                  <a:lnTo>
                    <a:pt x="1028311" y="589654"/>
                  </a:lnTo>
                  <a:lnTo>
                    <a:pt x="1029625" y="589654"/>
                  </a:lnTo>
                  <a:lnTo>
                    <a:pt x="1030940" y="589654"/>
                  </a:lnTo>
                  <a:lnTo>
                    <a:pt x="1032254" y="589654"/>
                  </a:lnTo>
                  <a:lnTo>
                    <a:pt x="1033568" y="589654"/>
                  </a:lnTo>
                  <a:lnTo>
                    <a:pt x="1034842" y="589654"/>
                  </a:lnTo>
                  <a:lnTo>
                    <a:pt x="1036156" y="589654"/>
                  </a:lnTo>
                  <a:lnTo>
                    <a:pt x="1037471" y="589654"/>
                  </a:lnTo>
                  <a:lnTo>
                    <a:pt x="1038785" y="589654"/>
                  </a:lnTo>
                  <a:lnTo>
                    <a:pt x="1040100" y="589654"/>
                  </a:lnTo>
                  <a:lnTo>
                    <a:pt x="1041414" y="589654"/>
                  </a:lnTo>
                  <a:lnTo>
                    <a:pt x="1042729" y="589654"/>
                  </a:lnTo>
                  <a:lnTo>
                    <a:pt x="1044043" y="589654"/>
                  </a:lnTo>
                  <a:lnTo>
                    <a:pt x="1045357" y="589654"/>
                  </a:lnTo>
                  <a:lnTo>
                    <a:pt x="1046672" y="589654"/>
                  </a:lnTo>
                  <a:lnTo>
                    <a:pt x="1047986" y="589654"/>
                  </a:lnTo>
                  <a:lnTo>
                    <a:pt x="1049301" y="589654"/>
                  </a:lnTo>
                  <a:lnTo>
                    <a:pt x="1050615" y="589654"/>
                  </a:lnTo>
                  <a:lnTo>
                    <a:pt x="1051930" y="589654"/>
                  </a:lnTo>
                  <a:lnTo>
                    <a:pt x="1053245" y="589654"/>
                  </a:lnTo>
                  <a:lnTo>
                    <a:pt x="1054517" y="589654"/>
                  </a:lnTo>
                  <a:lnTo>
                    <a:pt x="1055832" y="589654"/>
                  </a:lnTo>
                  <a:lnTo>
                    <a:pt x="1057147" y="589654"/>
                  </a:lnTo>
                  <a:lnTo>
                    <a:pt x="1058461" y="589654"/>
                  </a:lnTo>
                  <a:lnTo>
                    <a:pt x="1059775" y="589654"/>
                  </a:lnTo>
                  <a:lnTo>
                    <a:pt x="1061090" y="589654"/>
                  </a:lnTo>
                  <a:lnTo>
                    <a:pt x="1062405" y="589654"/>
                  </a:lnTo>
                  <a:lnTo>
                    <a:pt x="1063719" y="589654"/>
                  </a:lnTo>
                  <a:lnTo>
                    <a:pt x="1065033" y="589654"/>
                  </a:lnTo>
                  <a:lnTo>
                    <a:pt x="1066348" y="589654"/>
                  </a:lnTo>
                  <a:lnTo>
                    <a:pt x="1067662" y="589654"/>
                  </a:lnTo>
                  <a:lnTo>
                    <a:pt x="1068976" y="589654"/>
                  </a:lnTo>
                  <a:lnTo>
                    <a:pt x="1070291" y="589654"/>
                  </a:lnTo>
                  <a:lnTo>
                    <a:pt x="1071606" y="589654"/>
                  </a:lnTo>
                  <a:lnTo>
                    <a:pt x="1072920" y="589654"/>
                  </a:lnTo>
                  <a:lnTo>
                    <a:pt x="1074234" y="589654"/>
                  </a:lnTo>
                  <a:lnTo>
                    <a:pt x="1075508" y="589654"/>
                  </a:lnTo>
                  <a:lnTo>
                    <a:pt x="1076823" y="589654"/>
                  </a:lnTo>
                  <a:lnTo>
                    <a:pt x="1078136" y="589654"/>
                  </a:lnTo>
                  <a:lnTo>
                    <a:pt x="1079451" y="589654"/>
                  </a:lnTo>
                  <a:lnTo>
                    <a:pt x="1080766" y="589654"/>
                  </a:lnTo>
                  <a:lnTo>
                    <a:pt x="1082080" y="589654"/>
                  </a:lnTo>
                  <a:lnTo>
                    <a:pt x="1083394" y="589654"/>
                  </a:lnTo>
                  <a:lnTo>
                    <a:pt x="1084709" y="589654"/>
                  </a:lnTo>
                  <a:lnTo>
                    <a:pt x="1086024" y="589654"/>
                  </a:lnTo>
                  <a:lnTo>
                    <a:pt x="1087338" y="589654"/>
                  </a:lnTo>
                  <a:lnTo>
                    <a:pt x="1088652" y="589654"/>
                  </a:lnTo>
                  <a:lnTo>
                    <a:pt x="1089967" y="589654"/>
                  </a:lnTo>
                  <a:lnTo>
                    <a:pt x="1091281" y="589654"/>
                  </a:lnTo>
                  <a:lnTo>
                    <a:pt x="1092596" y="589654"/>
                  </a:lnTo>
                  <a:lnTo>
                    <a:pt x="1093910" y="589654"/>
                  </a:lnTo>
                  <a:lnTo>
                    <a:pt x="1095184" y="589654"/>
                  </a:lnTo>
                  <a:lnTo>
                    <a:pt x="1096498" y="589654"/>
                  </a:lnTo>
                  <a:lnTo>
                    <a:pt x="1097812" y="589654"/>
                  </a:lnTo>
                  <a:lnTo>
                    <a:pt x="1099127" y="589654"/>
                  </a:lnTo>
                  <a:lnTo>
                    <a:pt x="1100442" y="589654"/>
                  </a:lnTo>
                  <a:lnTo>
                    <a:pt x="1101756" y="589654"/>
                  </a:lnTo>
                  <a:lnTo>
                    <a:pt x="1103070" y="589654"/>
                  </a:lnTo>
                  <a:lnTo>
                    <a:pt x="1104385" y="589654"/>
                  </a:lnTo>
                  <a:lnTo>
                    <a:pt x="1105699" y="589654"/>
                  </a:lnTo>
                  <a:lnTo>
                    <a:pt x="1107013" y="589654"/>
                  </a:lnTo>
                  <a:lnTo>
                    <a:pt x="1108328" y="589654"/>
                  </a:lnTo>
                  <a:lnTo>
                    <a:pt x="1109643" y="589654"/>
                  </a:lnTo>
                  <a:lnTo>
                    <a:pt x="1110957" y="589654"/>
                  </a:lnTo>
                  <a:lnTo>
                    <a:pt x="1112271" y="589654"/>
                  </a:lnTo>
                  <a:lnTo>
                    <a:pt x="1113586" y="589654"/>
                  </a:lnTo>
                  <a:lnTo>
                    <a:pt x="1114860" y="589654"/>
                  </a:lnTo>
                  <a:lnTo>
                    <a:pt x="1116173" y="589654"/>
                  </a:lnTo>
                  <a:lnTo>
                    <a:pt x="1117488" y="589654"/>
                  </a:lnTo>
                  <a:lnTo>
                    <a:pt x="1118803" y="589654"/>
                  </a:lnTo>
                  <a:lnTo>
                    <a:pt x="1120117" y="589654"/>
                  </a:lnTo>
                  <a:lnTo>
                    <a:pt x="1121431" y="589654"/>
                  </a:lnTo>
                  <a:lnTo>
                    <a:pt x="1122746" y="589654"/>
                  </a:lnTo>
                  <a:lnTo>
                    <a:pt x="1124061" y="589654"/>
                  </a:lnTo>
                  <a:lnTo>
                    <a:pt x="1125375" y="589654"/>
                  </a:lnTo>
                  <a:lnTo>
                    <a:pt x="1126689" y="589654"/>
                  </a:lnTo>
                  <a:lnTo>
                    <a:pt x="1128004" y="589654"/>
                  </a:lnTo>
                  <a:lnTo>
                    <a:pt x="1129318" y="589654"/>
                  </a:lnTo>
                  <a:lnTo>
                    <a:pt x="1130632" y="589654"/>
                  </a:lnTo>
                  <a:lnTo>
                    <a:pt x="1131947" y="589654"/>
                  </a:lnTo>
                  <a:lnTo>
                    <a:pt x="1133262" y="589654"/>
                  </a:lnTo>
                  <a:lnTo>
                    <a:pt x="1134535" y="589654"/>
                  </a:lnTo>
                  <a:lnTo>
                    <a:pt x="1135849" y="589654"/>
                  </a:lnTo>
                  <a:lnTo>
                    <a:pt x="1137164" y="589654"/>
                  </a:lnTo>
                  <a:lnTo>
                    <a:pt x="1138479" y="589654"/>
                  </a:lnTo>
                  <a:lnTo>
                    <a:pt x="1139792" y="589654"/>
                  </a:lnTo>
                  <a:lnTo>
                    <a:pt x="1141107" y="589654"/>
                  </a:lnTo>
                  <a:lnTo>
                    <a:pt x="1142422" y="589654"/>
                  </a:lnTo>
                  <a:lnTo>
                    <a:pt x="1143736" y="589654"/>
                  </a:lnTo>
                  <a:lnTo>
                    <a:pt x="1145050" y="589654"/>
                  </a:lnTo>
                  <a:lnTo>
                    <a:pt x="1146365" y="589654"/>
                  </a:lnTo>
                  <a:lnTo>
                    <a:pt x="1147680" y="589654"/>
                  </a:lnTo>
                  <a:lnTo>
                    <a:pt x="1148994" y="589654"/>
                  </a:lnTo>
                  <a:lnTo>
                    <a:pt x="1150308" y="589654"/>
                  </a:lnTo>
                  <a:lnTo>
                    <a:pt x="1151623" y="589654"/>
                  </a:lnTo>
                  <a:lnTo>
                    <a:pt x="1152937" y="589654"/>
                  </a:lnTo>
                  <a:lnTo>
                    <a:pt x="1154210" y="589654"/>
                  </a:lnTo>
                  <a:lnTo>
                    <a:pt x="1155525" y="589654"/>
                  </a:lnTo>
                  <a:lnTo>
                    <a:pt x="1156840" y="589654"/>
                  </a:lnTo>
                  <a:lnTo>
                    <a:pt x="1158154" y="589654"/>
                  </a:lnTo>
                  <a:lnTo>
                    <a:pt x="1159468" y="589654"/>
                  </a:lnTo>
                  <a:lnTo>
                    <a:pt x="1160783" y="589654"/>
                  </a:lnTo>
                  <a:lnTo>
                    <a:pt x="1162098" y="589654"/>
                  </a:lnTo>
                  <a:lnTo>
                    <a:pt x="1163411" y="589654"/>
                  </a:lnTo>
                  <a:lnTo>
                    <a:pt x="1164726" y="589654"/>
                  </a:lnTo>
                  <a:lnTo>
                    <a:pt x="1166041" y="589654"/>
                  </a:lnTo>
                  <a:lnTo>
                    <a:pt x="1167355" y="589654"/>
                  </a:lnTo>
                  <a:lnTo>
                    <a:pt x="1168669" y="589654"/>
                  </a:lnTo>
                  <a:lnTo>
                    <a:pt x="1169984" y="589654"/>
                  </a:lnTo>
                  <a:lnTo>
                    <a:pt x="1171299" y="589654"/>
                  </a:lnTo>
                  <a:lnTo>
                    <a:pt x="1172613" y="589654"/>
                  </a:lnTo>
                  <a:lnTo>
                    <a:pt x="1173886" y="589654"/>
                  </a:lnTo>
                  <a:lnTo>
                    <a:pt x="1175201" y="589654"/>
                  </a:lnTo>
                  <a:lnTo>
                    <a:pt x="1176515" y="589654"/>
                  </a:lnTo>
                  <a:lnTo>
                    <a:pt x="1177829" y="589654"/>
                  </a:lnTo>
                  <a:lnTo>
                    <a:pt x="1179144" y="589654"/>
                  </a:lnTo>
                  <a:lnTo>
                    <a:pt x="1180459" y="589654"/>
                  </a:lnTo>
                  <a:lnTo>
                    <a:pt x="1181773" y="589654"/>
                  </a:lnTo>
                  <a:lnTo>
                    <a:pt x="1183087" y="589654"/>
                  </a:lnTo>
                  <a:lnTo>
                    <a:pt x="1184402" y="589654"/>
                  </a:lnTo>
                  <a:lnTo>
                    <a:pt x="1185717" y="589654"/>
                  </a:lnTo>
                  <a:lnTo>
                    <a:pt x="1187030" y="589654"/>
                  </a:lnTo>
                  <a:lnTo>
                    <a:pt x="1188345" y="589654"/>
                  </a:lnTo>
                  <a:lnTo>
                    <a:pt x="1189660" y="589654"/>
                  </a:lnTo>
                  <a:lnTo>
                    <a:pt x="1190974" y="589654"/>
                  </a:lnTo>
                  <a:lnTo>
                    <a:pt x="1192288" y="589654"/>
                  </a:lnTo>
                  <a:lnTo>
                    <a:pt x="1193562" y="589654"/>
                  </a:lnTo>
                  <a:lnTo>
                    <a:pt x="1194877" y="589654"/>
                  </a:lnTo>
                  <a:lnTo>
                    <a:pt x="1196190" y="589654"/>
                  </a:lnTo>
                  <a:lnTo>
                    <a:pt x="1197505" y="589654"/>
                  </a:lnTo>
                  <a:lnTo>
                    <a:pt x="1198820" y="589654"/>
                  </a:lnTo>
                  <a:lnTo>
                    <a:pt x="1200134" y="589654"/>
                  </a:lnTo>
                  <a:lnTo>
                    <a:pt x="1201448" y="589654"/>
                  </a:lnTo>
                  <a:lnTo>
                    <a:pt x="1202763" y="589654"/>
                  </a:lnTo>
                  <a:lnTo>
                    <a:pt x="1204078" y="589654"/>
                  </a:lnTo>
                  <a:lnTo>
                    <a:pt x="1205392" y="589654"/>
                  </a:lnTo>
                  <a:lnTo>
                    <a:pt x="1206706" y="589654"/>
                  </a:lnTo>
                  <a:lnTo>
                    <a:pt x="1208021" y="589654"/>
                  </a:lnTo>
                  <a:lnTo>
                    <a:pt x="1209336" y="589654"/>
                  </a:lnTo>
                  <a:lnTo>
                    <a:pt x="1210650" y="589654"/>
                  </a:lnTo>
                  <a:lnTo>
                    <a:pt x="1211964" y="589654"/>
                  </a:lnTo>
                  <a:lnTo>
                    <a:pt x="1213238" y="589654"/>
                  </a:lnTo>
                  <a:lnTo>
                    <a:pt x="1214552" y="589654"/>
                  </a:lnTo>
                  <a:lnTo>
                    <a:pt x="1215866" y="589654"/>
                  </a:lnTo>
                  <a:lnTo>
                    <a:pt x="1217181" y="589654"/>
                  </a:lnTo>
                  <a:lnTo>
                    <a:pt x="1218496" y="589654"/>
                  </a:lnTo>
                  <a:lnTo>
                    <a:pt x="1219810" y="589654"/>
                  </a:lnTo>
                  <a:lnTo>
                    <a:pt x="1221124" y="589654"/>
                  </a:lnTo>
                  <a:lnTo>
                    <a:pt x="1222439" y="589654"/>
                  </a:lnTo>
                  <a:lnTo>
                    <a:pt x="1223753" y="589654"/>
                  </a:lnTo>
                  <a:lnTo>
                    <a:pt x="1225067" y="589654"/>
                  </a:lnTo>
                  <a:lnTo>
                    <a:pt x="1226382" y="589654"/>
                  </a:lnTo>
                  <a:lnTo>
                    <a:pt x="1227697" y="589654"/>
                  </a:lnTo>
                  <a:lnTo>
                    <a:pt x="1229011" y="589654"/>
                  </a:lnTo>
                  <a:lnTo>
                    <a:pt x="1230325" y="589654"/>
                  </a:lnTo>
                  <a:lnTo>
                    <a:pt x="1231640" y="589654"/>
                  </a:lnTo>
                  <a:lnTo>
                    <a:pt x="1232914" y="589654"/>
                  </a:lnTo>
                  <a:lnTo>
                    <a:pt x="1234227" y="589654"/>
                  </a:lnTo>
                  <a:lnTo>
                    <a:pt x="1235542" y="589654"/>
                  </a:lnTo>
                  <a:lnTo>
                    <a:pt x="1236857" y="589654"/>
                  </a:lnTo>
                  <a:lnTo>
                    <a:pt x="1238171" y="589654"/>
                  </a:lnTo>
                  <a:lnTo>
                    <a:pt x="1239485" y="589654"/>
                  </a:lnTo>
                  <a:lnTo>
                    <a:pt x="1240800" y="589654"/>
                  </a:lnTo>
                  <a:lnTo>
                    <a:pt x="1242115" y="589654"/>
                  </a:lnTo>
                  <a:lnTo>
                    <a:pt x="1243429" y="589654"/>
                  </a:lnTo>
                  <a:lnTo>
                    <a:pt x="1244743" y="589654"/>
                  </a:lnTo>
                  <a:lnTo>
                    <a:pt x="1246058" y="589654"/>
                  </a:lnTo>
                  <a:lnTo>
                    <a:pt x="1247372" y="589654"/>
                  </a:lnTo>
                  <a:lnTo>
                    <a:pt x="1248686" y="589654"/>
                  </a:lnTo>
                  <a:lnTo>
                    <a:pt x="1250001" y="589654"/>
                  </a:lnTo>
                  <a:lnTo>
                    <a:pt x="1251316" y="589654"/>
                  </a:lnTo>
                  <a:lnTo>
                    <a:pt x="1252589" y="589654"/>
                  </a:lnTo>
                  <a:lnTo>
                    <a:pt x="1253903" y="589654"/>
                  </a:lnTo>
                  <a:lnTo>
                    <a:pt x="1255218" y="589654"/>
                  </a:lnTo>
                  <a:lnTo>
                    <a:pt x="1256533" y="589654"/>
                  </a:lnTo>
                  <a:lnTo>
                    <a:pt x="1257846" y="589654"/>
                  </a:lnTo>
                  <a:lnTo>
                    <a:pt x="1259161" y="589654"/>
                  </a:lnTo>
                  <a:lnTo>
                    <a:pt x="1260476" y="589654"/>
                  </a:lnTo>
                  <a:lnTo>
                    <a:pt x="1261790" y="589654"/>
                  </a:lnTo>
                  <a:lnTo>
                    <a:pt x="1263104" y="589654"/>
                  </a:lnTo>
                  <a:lnTo>
                    <a:pt x="1264419" y="589654"/>
                  </a:lnTo>
                  <a:lnTo>
                    <a:pt x="1265734" y="589654"/>
                  </a:lnTo>
                  <a:lnTo>
                    <a:pt x="1267048" y="589654"/>
                  </a:lnTo>
                  <a:lnTo>
                    <a:pt x="1268362" y="589654"/>
                  </a:lnTo>
                  <a:lnTo>
                    <a:pt x="1269677" y="589654"/>
                  </a:lnTo>
                  <a:lnTo>
                    <a:pt x="1270991" y="589654"/>
                  </a:lnTo>
                  <a:lnTo>
                    <a:pt x="1272264" y="589654"/>
                  </a:lnTo>
                  <a:lnTo>
                    <a:pt x="1273579" y="589654"/>
                  </a:lnTo>
                  <a:lnTo>
                    <a:pt x="1274894" y="589654"/>
                  </a:lnTo>
                  <a:lnTo>
                    <a:pt x="1276208" y="589654"/>
                  </a:lnTo>
                  <a:lnTo>
                    <a:pt x="1277522" y="589654"/>
                  </a:lnTo>
                  <a:lnTo>
                    <a:pt x="1278837" y="589654"/>
                  </a:lnTo>
                  <a:lnTo>
                    <a:pt x="1280152" y="589654"/>
                  </a:lnTo>
                  <a:lnTo>
                    <a:pt x="1281465" y="589654"/>
                  </a:lnTo>
                  <a:lnTo>
                    <a:pt x="1282780" y="589654"/>
                  </a:lnTo>
                  <a:lnTo>
                    <a:pt x="1284095" y="589654"/>
                  </a:lnTo>
                  <a:lnTo>
                    <a:pt x="1285409" y="589654"/>
                  </a:lnTo>
                  <a:lnTo>
                    <a:pt x="1286723" y="589654"/>
                  </a:lnTo>
                  <a:lnTo>
                    <a:pt x="1288038" y="589654"/>
                  </a:lnTo>
                  <a:lnTo>
                    <a:pt x="1289353" y="589654"/>
                  </a:lnTo>
                  <a:lnTo>
                    <a:pt x="1290667" y="589654"/>
                  </a:lnTo>
                  <a:lnTo>
                    <a:pt x="1291981" y="589654"/>
                  </a:lnTo>
                  <a:lnTo>
                    <a:pt x="1293255" y="589654"/>
                  </a:lnTo>
                  <a:lnTo>
                    <a:pt x="1294570" y="589654"/>
                  </a:lnTo>
                  <a:lnTo>
                    <a:pt x="1295883" y="589654"/>
                  </a:lnTo>
                  <a:lnTo>
                    <a:pt x="1297198" y="589654"/>
                  </a:lnTo>
                  <a:lnTo>
                    <a:pt x="1298513" y="589654"/>
                  </a:lnTo>
                  <a:lnTo>
                    <a:pt x="1299827" y="589654"/>
                  </a:lnTo>
                  <a:lnTo>
                    <a:pt x="1301141" y="589654"/>
                  </a:lnTo>
                  <a:lnTo>
                    <a:pt x="1302456" y="589654"/>
                  </a:lnTo>
                  <a:lnTo>
                    <a:pt x="1303771" y="589654"/>
                  </a:lnTo>
                  <a:lnTo>
                    <a:pt x="1305084" y="589654"/>
                  </a:lnTo>
                  <a:lnTo>
                    <a:pt x="1306399" y="589654"/>
                  </a:lnTo>
                  <a:lnTo>
                    <a:pt x="1307714" y="589654"/>
                  </a:lnTo>
                  <a:lnTo>
                    <a:pt x="1309028" y="589654"/>
                  </a:lnTo>
                  <a:lnTo>
                    <a:pt x="1310342" y="589654"/>
                  </a:lnTo>
                  <a:lnTo>
                    <a:pt x="1311657" y="589654"/>
                  </a:lnTo>
                  <a:lnTo>
                    <a:pt x="1312931" y="589654"/>
                  </a:lnTo>
                  <a:lnTo>
                    <a:pt x="1314244" y="589654"/>
                  </a:lnTo>
                  <a:lnTo>
                    <a:pt x="1314779" y="58965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BD21391-855C-B851-4854-82F60B1D34BE}"/>
                </a:ext>
              </a:extLst>
            </p:cNvPr>
            <p:cNvSpPr/>
            <p:nvPr/>
          </p:nvSpPr>
          <p:spPr>
            <a:xfrm>
              <a:off x="8198955" y="2235001"/>
              <a:ext cx="1314778" cy="1310342"/>
            </a:xfrm>
            <a:custGeom>
              <a:avLst/>
              <a:gdLst>
                <a:gd name="connsiteX0" fmla="*/ 0 w 1314778"/>
                <a:gd name="connsiteY0" fmla="*/ 1310342 h 1310342"/>
                <a:gd name="connsiteX1" fmla="*/ 1232 w 1314778"/>
                <a:gd name="connsiteY1" fmla="*/ 1310342 h 1310342"/>
                <a:gd name="connsiteX2" fmla="*/ 2547 w 1314778"/>
                <a:gd name="connsiteY2" fmla="*/ 1310342 h 1310342"/>
                <a:gd name="connsiteX3" fmla="*/ 3861 w 1314778"/>
                <a:gd name="connsiteY3" fmla="*/ 1310342 h 1310342"/>
                <a:gd name="connsiteX4" fmla="*/ 5135 w 1314778"/>
                <a:gd name="connsiteY4" fmla="*/ 1310342 h 1310342"/>
                <a:gd name="connsiteX5" fmla="*/ 6449 w 1314778"/>
                <a:gd name="connsiteY5" fmla="*/ 1310342 h 1310342"/>
                <a:gd name="connsiteX6" fmla="*/ 7764 w 1314778"/>
                <a:gd name="connsiteY6" fmla="*/ 1310342 h 1310342"/>
                <a:gd name="connsiteX7" fmla="*/ 9078 w 1314778"/>
                <a:gd name="connsiteY7" fmla="*/ 1310342 h 1310342"/>
                <a:gd name="connsiteX8" fmla="*/ 10392 w 1314778"/>
                <a:gd name="connsiteY8" fmla="*/ 1310342 h 1310342"/>
                <a:gd name="connsiteX9" fmla="*/ 11707 w 1314778"/>
                <a:gd name="connsiteY9" fmla="*/ 1310342 h 1310342"/>
                <a:gd name="connsiteX10" fmla="*/ 13021 w 1314778"/>
                <a:gd name="connsiteY10" fmla="*/ 1310342 h 1310342"/>
                <a:gd name="connsiteX11" fmla="*/ 14336 w 1314778"/>
                <a:gd name="connsiteY11" fmla="*/ 1310342 h 1310342"/>
                <a:gd name="connsiteX12" fmla="*/ 15650 w 1314778"/>
                <a:gd name="connsiteY12" fmla="*/ 1310342 h 1310342"/>
                <a:gd name="connsiteX13" fmla="*/ 16965 w 1314778"/>
                <a:gd name="connsiteY13" fmla="*/ 1310342 h 1310342"/>
                <a:gd name="connsiteX14" fmla="*/ 18279 w 1314778"/>
                <a:gd name="connsiteY14" fmla="*/ 1310342 h 1310342"/>
                <a:gd name="connsiteX15" fmla="*/ 19594 w 1314778"/>
                <a:gd name="connsiteY15" fmla="*/ 1310342 h 1310342"/>
                <a:gd name="connsiteX16" fmla="*/ 20908 w 1314778"/>
                <a:gd name="connsiteY16" fmla="*/ 1310342 h 1310342"/>
                <a:gd name="connsiteX17" fmla="*/ 22223 w 1314778"/>
                <a:gd name="connsiteY17" fmla="*/ 1310342 h 1310342"/>
                <a:gd name="connsiteX18" fmla="*/ 23537 w 1314778"/>
                <a:gd name="connsiteY18" fmla="*/ 1310342 h 1310342"/>
                <a:gd name="connsiteX19" fmla="*/ 24852 w 1314778"/>
                <a:gd name="connsiteY19" fmla="*/ 1310342 h 1310342"/>
                <a:gd name="connsiteX20" fmla="*/ 26125 w 1314778"/>
                <a:gd name="connsiteY20" fmla="*/ 1310342 h 1310342"/>
                <a:gd name="connsiteX21" fmla="*/ 27439 w 1314778"/>
                <a:gd name="connsiteY21" fmla="*/ 1310342 h 1310342"/>
                <a:gd name="connsiteX22" fmla="*/ 28754 w 1314778"/>
                <a:gd name="connsiteY22" fmla="*/ 1310342 h 1310342"/>
                <a:gd name="connsiteX23" fmla="*/ 30068 w 1314778"/>
                <a:gd name="connsiteY23" fmla="*/ 1310342 h 1310342"/>
                <a:gd name="connsiteX24" fmla="*/ 31383 w 1314778"/>
                <a:gd name="connsiteY24" fmla="*/ 1310342 h 1310342"/>
                <a:gd name="connsiteX25" fmla="*/ 32697 w 1314778"/>
                <a:gd name="connsiteY25" fmla="*/ 1310342 h 1310342"/>
                <a:gd name="connsiteX26" fmla="*/ 34012 w 1314778"/>
                <a:gd name="connsiteY26" fmla="*/ 1310342 h 1310342"/>
                <a:gd name="connsiteX27" fmla="*/ 35326 w 1314778"/>
                <a:gd name="connsiteY27" fmla="*/ 1310342 h 1310342"/>
                <a:gd name="connsiteX28" fmla="*/ 36640 w 1314778"/>
                <a:gd name="connsiteY28" fmla="*/ 1310342 h 1310342"/>
                <a:gd name="connsiteX29" fmla="*/ 37955 w 1314778"/>
                <a:gd name="connsiteY29" fmla="*/ 1310342 h 1310342"/>
                <a:gd name="connsiteX30" fmla="*/ 39269 w 1314778"/>
                <a:gd name="connsiteY30" fmla="*/ 1310342 h 1310342"/>
                <a:gd name="connsiteX31" fmla="*/ 40584 w 1314778"/>
                <a:gd name="connsiteY31" fmla="*/ 1310342 h 1310342"/>
                <a:gd name="connsiteX32" fmla="*/ 41898 w 1314778"/>
                <a:gd name="connsiteY32" fmla="*/ 1310342 h 1310342"/>
                <a:gd name="connsiteX33" fmla="*/ 43213 w 1314778"/>
                <a:gd name="connsiteY33" fmla="*/ 1310342 h 1310342"/>
                <a:gd name="connsiteX34" fmla="*/ 44527 w 1314778"/>
                <a:gd name="connsiteY34" fmla="*/ 1310342 h 1310342"/>
                <a:gd name="connsiteX35" fmla="*/ 45800 w 1314778"/>
                <a:gd name="connsiteY35" fmla="*/ 1310342 h 1310342"/>
                <a:gd name="connsiteX36" fmla="*/ 47115 w 1314778"/>
                <a:gd name="connsiteY36" fmla="*/ 1310342 h 1310342"/>
                <a:gd name="connsiteX37" fmla="*/ 48429 w 1314778"/>
                <a:gd name="connsiteY37" fmla="*/ 1310342 h 1310342"/>
                <a:gd name="connsiteX38" fmla="*/ 49744 w 1314778"/>
                <a:gd name="connsiteY38" fmla="*/ 1310342 h 1310342"/>
                <a:gd name="connsiteX39" fmla="*/ 51058 w 1314778"/>
                <a:gd name="connsiteY39" fmla="*/ 1310342 h 1310342"/>
                <a:gd name="connsiteX40" fmla="*/ 52373 w 1314778"/>
                <a:gd name="connsiteY40" fmla="*/ 1310342 h 1310342"/>
                <a:gd name="connsiteX41" fmla="*/ 53687 w 1314778"/>
                <a:gd name="connsiteY41" fmla="*/ 1310342 h 1310342"/>
                <a:gd name="connsiteX42" fmla="*/ 55002 w 1314778"/>
                <a:gd name="connsiteY42" fmla="*/ 1310342 h 1310342"/>
                <a:gd name="connsiteX43" fmla="*/ 56316 w 1314778"/>
                <a:gd name="connsiteY43" fmla="*/ 1310342 h 1310342"/>
                <a:gd name="connsiteX44" fmla="*/ 57631 w 1314778"/>
                <a:gd name="connsiteY44" fmla="*/ 1310342 h 1310342"/>
                <a:gd name="connsiteX45" fmla="*/ 58945 w 1314778"/>
                <a:gd name="connsiteY45" fmla="*/ 1310342 h 1310342"/>
                <a:gd name="connsiteX46" fmla="*/ 60259 w 1314778"/>
                <a:gd name="connsiteY46" fmla="*/ 1310342 h 1310342"/>
                <a:gd name="connsiteX47" fmla="*/ 61574 w 1314778"/>
                <a:gd name="connsiteY47" fmla="*/ 1310342 h 1310342"/>
                <a:gd name="connsiteX48" fmla="*/ 62888 w 1314778"/>
                <a:gd name="connsiteY48" fmla="*/ 1310342 h 1310342"/>
                <a:gd name="connsiteX49" fmla="*/ 64203 w 1314778"/>
                <a:gd name="connsiteY49" fmla="*/ 1310342 h 1310342"/>
                <a:gd name="connsiteX50" fmla="*/ 65476 w 1314778"/>
                <a:gd name="connsiteY50" fmla="*/ 1310342 h 1310342"/>
                <a:gd name="connsiteX51" fmla="*/ 66791 w 1314778"/>
                <a:gd name="connsiteY51" fmla="*/ 1310342 h 1310342"/>
                <a:gd name="connsiteX52" fmla="*/ 68105 w 1314778"/>
                <a:gd name="connsiteY52" fmla="*/ 1310342 h 1310342"/>
                <a:gd name="connsiteX53" fmla="*/ 69419 w 1314778"/>
                <a:gd name="connsiteY53" fmla="*/ 1310342 h 1310342"/>
                <a:gd name="connsiteX54" fmla="*/ 70734 w 1314778"/>
                <a:gd name="connsiteY54" fmla="*/ 1310342 h 1310342"/>
                <a:gd name="connsiteX55" fmla="*/ 72048 w 1314778"/>
                <a:gd name="connsiteY55" fmla="*/ 1310342 h 1310342"/>
                <a:gd name="connsiteX56" fmla="*/ 73363 w 1314778"/>
                <a:gd name="connsiteY56" fmla="*/ 1310342 h 1310342"/>
                <a:gd name="connsiteX57" fmla="*/ 74677 w 1314778"/>
                <a:gd name="connsiteY57" fmla="*/ 1310342 h 1310342"/>
                <a:gd name="connsiteX58" fmla="*/ 75992 w 1314778"/>
                <a:gd name="connsiteY58" fmla="*/ 1310342 h 1310342"/>
                <a:gd name="connsiteX59" fmla="*/ 77306 w 1314778"/>
                <a:gd name="connsiteY59" fmla="*/ 1310342 h 1310342"/>
                <a:gd name="connsiteX60" fmla="*/ 78621 w 1314778"/>
                <a:gd name="connsiteY60" fmla="*/ 1310342 h 1310342"/>
                <a:gd name="connsiteX61" fmla="*/ 79935 w 1314778"/>
                <a:gd name="connsiteY61" fmla="*/ 1310342 h 1310342"/>
                <a:gd name="connsiteX62" fmla="*/ 81250 w 1314778"/>
                <a:gd name="connsiteY62" fmla="*/ 1310342 h 1310342"/>
                <a:gd name="connsiteX63" fmla="*/ 82564 w 1314778"/>
                <a:gd name="connsiteY63" fmla="*/ 1310342 h 1310342"/>
                <a:gd name="connsiteX64" fmla="*/ 83879 w 1314778"/>
                <a:gd name="connsiteY64" fmla="*/ 1310342 h 1310342"/>
                <a:gd name="connsiteX65" fmla="*/ 85152 w 1314778"/>
                <a:gd name="connsiteY65" fmla="*/ 1310342 h 1310342"/>
                <a:gd name="connsiteX66" fmla="*/ 86466 w 1314778"/>
                <a:gd name="connsiteY66" fmla="*/ 1310342 h 1310342"/>
                <a:gd name="connsiteX67" fmla="*/ 87781 w 1314778"/>
                <a:gd name="connsiteY67" fmla="*/ 1310342 h 1310342"/>
                <a:gd name="connsiteX68" fmla="*/ 89095 w 1314778"/>
                <a:gd name="connsiteY68" fmla="*/ 1310342 h 1310342"/>
                <a:gd name="connsiteX69" fmla="*/ 90410 w 1314778"/>
                <a:gd name="connsiteY69" fmla="*/ 1310342 h 1310342"/>
                <a:gd name="connsiteX70" fmla="*/ 91724 w 1314778"/>
                <a:gd name="connsiteY70" fmla="*/ 1310342 h 1310342"/>
                <a:gd name="connsiteX71" fmla="*/ 93039 w 1314778"/>
                <a:gd name="connsiteY71" fmla="*/ 1310342 h 1310342"/>
                <a:gd name="connsiteX72" fmla="*/ 94353 w 1314778"/>
                <a:gd name="connsiteY72" fmla="*/ 1310342 h 1310342"/>
                <a:gd name="connsiteX73" fmla="*/ 95667 w 1314778"/>
                <a:gd name="connsiteY73" fmla="*/ 1310342 h 1310342"/>
                <a:gd name="connsiteX74" fmla="*/ 96982 w 1314778"/>
                <a:gd name="connsiteY74" fmla="*/ 1310342 h 1310342"/>
                <a:gd name="connsiteX75" fmla="*/ 98296 w 1314778"/>
                <a:gd name="connsiteY75" fmla="*/ 1310342 h 1310342"/>
                <a:gd name="connsiteX76" fmla="*/ 99611 w 1314778"/>
                <a:gd name="connsiteY76" fmla="*/ 1310342 h 1310342"/>
                <a:gd name="connsiteX77" fmla="*/ 100925 w 1314778"/>
                <a:gd name="connsiteY77" fmla="*/ 1310342 h 1310342"/>
                <a:gd name="connsiteX78" fmla="*/ 102240 w 1314778"/>
                <a:gd name="connsiteY78" fmla="*/ 1310342 h 1310342"/>
                <a:gd name="connsiteX79" fmla="*/ 103554 w 1314778"/>
                <a:gd name="connsiteY79" fmla="*/ 1310342 h 1310342"/>
                <a:gd name="connsiteX80" fmla="*/ 104827 w 1314778"/>
                <a:gd name="connsiteY80" fmla="*/ 1310342 h 1310342"/>
                <a:gd name="connsiteX81" fmla="*/ 106142 w 1314778"/>
                <a:gd name="connsiteY81" fmla="*/ 1310342 h 1310342"/>
                <a:gd name="connsiteX82" fmla="*/ 107456 w 1314778"/>
                <a:gd name="connsiteY82" fmla="*/ 1310342 h 1310342"/>
                <a:gd name="connsiteX83" fmla="*/ 108771 w 1314778"/>
                <a:gd name="connsiteY83" fmla="*/ 1310342 h 1310342"/>
                <a:gd name="connsiteX84" fmla="*/ 110085 w 1314778"/>
                <a:gd name="connsiteY84" fmla="*/ 1310342 h 1310342"/>
                <a:gd name="connsiteX85" fmla="*/ 111400 w 1314778"/>
                <a:gd name="connsiteY85" fmla="*/ 1310342 h 1310342"/>
                <a:gd name="connsiteX86" fmla="*/ 112714 w 1314778"/>
                <a:gd name="connsiteY86" fmla="*/ 1310342 h 1310342"/>
                <a:gd name="connsiteX87" fmla="*/ 114029 w 1314778"/>
                <a:gd name="connsiteY87" fmla="*/ 1310342 h 1310342"/>
                <a:gd name="connsiteX88" fmla="*/ 115343 w 1314778"/>
                <a:gd name="connsiteY88" fmla="*/ 1310342 h 1310342"/>
                <a:gd name="connsiteX89" fmla="*/ 116658 w 1314778"/>
                <a:gd name="connsiteY89" fmla="*/ 1310342 h 1310342"/>
                <a:gd name="connsiteX90" fmla="*/ 117972 w 1314778"/>
                <a:gd name="connsiteY90" fmla="*/ 1310342 h 1310342"/>
                <a:gd name="connsiteX91" fmla="*/ 119287 w 1314778"/>
                <a:gd name="connsiteY91" fmla="*/ 1310342 h 1310342"/>
                <a:gd name="connsiteX92" fmla="*/ 120601 w 1314778"/>
                <a:gd name="connsiteY92" fmla="*/ 1310342 h 1310342"/>
                <a:gd name="connsiteX93" fmla="*/ 121915 w 1314778"/>
                <a:gd name="connsiteY93" fmla="*/ 1310342 h 1310342"/>
                <a:gd name="connsiteX94" fmla="*/ 123230 w 1314778"/>
                <a:gd name="connsiteY94" fmla="*/ 1310342 h 1310342"/>
                <a:gd name="connsiteX95" fmla="*/ 124503 w 1314778"/>
                <a:gd name="connsiteY95" fmla="*/ 1310342 h 1310342"/>
                <a:gd name="connsiteX96" fmla="*/ 125818 w 1314778"/>
                <a:gd name="connsiteY96" fmla="*/ 1310342 h 1310342"/>
                <a:gd name="connsiteX97" fmla="*/ 127132 w 1314778"/>
                <a:gd name="connsiteY97" fmla="*/ 1310342 h 1310342"/>
                <a:gd name="connsiteX98" fmla="*/ 128446 w 1314778"/>
                <a:gd name="connsiteY98" fmla="*/ 1310342 h 1310342"/>
                <a:gd name="connsiteX99" fmla="*/ 129761 w 1314778"/>
                <a:gd name="connsiteY99" fmla="*/ 1310342 h 1310342"/>
                <a:gd name="connsiteX100" fmla="*/ 131075 w 1314778"/>
                <a:gd name="connsiteY100" fmla="*/ 1310342 h 1310342"/>
                <a:gd name="connsiteX101" fmla="*/ 132390 w 1314778"/>
                <a:gd name="connsiteY101" fmla="*/ 1310342 h 1310342"/>
                <a:gd name="connsiteX102" fmla="*/ 133704 w 1314778"/>
                <a:gd name="connsiteY102" fmla="*/ 1310342 h 1310342"/>
                <a:gd name="connsiteX103" fmla="*/ 135019 w 1314778"/>
                <a:gd name="connsiteY103" fmla="*/ 1310342 h 1310342"/>
                <a:gd name="connsiteX104" fmla="*/ 136333 w 1314778"/>
                <a:gd name="connsiteY104" fmla="*/ 1310342 h 1310342"/>
                <a:gd name="connsiteX105" fmla="*/ 137648 w 1314778"/>
                <a:gd name="connsiteY105" fmla="*/ 1310342 h 1310342"/>
                <a:gd name="connsiteX106" fmla="*/ 138962 w 1314778"/>
                <a:gd name="connsiteY106" fmla="*/ 1310342 h 1310342"/>
                <a:gd name="connsiteX107" fmla="*/ 140277 w 1314778"/>
                <a:gd name="connsiteY107" fmla="*/ 1310342 h 1310342"/>
                <a:gd name="connsiteX108" fmla="*/ 141591 w 1314778"/>
                <a:gd name="connsiteY108" fmla="*/ 1310342 h 1310342"/>
                <a:gd name="connsiteX109" fmla="*/ 142906 w 1314778"/>
                <a:gd name="connsiteY109" fmla="*/ 1310342 h 1310342"/>
                <a:gd name="connsiteX110" fmla="*/ 144179 w 1314778"/>
                <a:gd name="connsiteY110" fmla="*/ 1310342 h 1310342"/>
                <a:gd name="connsiteX111" fmla="*/ 145493 w 1314778"/>
                <a:gd name="connsiteY111" fmla="*/ 1310342 h 1310342"/>
                <a:gd name="connsiteX112" fmla="*/ 146808 w 1314778"/>
                <a:gd name="connsiteY112" fmla="*/ 1310342 h 1310342"/>
                <a:gd name="connsiteX113" fmla="*/ 148122 w 1314778"/>
                <a:gd name="connsiteY113" fmla="*/ 1310342 h 1310342"/>
                <a:gd name="connsiteX114" fmla="*/ 149437 w 1314778"/>
                <a:gd name="connsiteY114" fmla="*/ 1310342 h 1310342"/>
                <a:gd name="connsiteX115" fmla="*/ 150751 w 1314778"/>
                <a:gd name="connsiteY115" fmla="*/ 1310342 h 1310342"/>
                <a:gd name="connsiteX116" fmla="*/ 152066 w 1314778"/>
                <a:gd name="connsiteY116" fmla="*/ 1310342 h 1310342"/>
                <a:gd name="connsiteX117" fmla="*/ 153380 w 1314778"/>
                <a:gd name="connsiteY117" fmla="*/ 1310342 h 1310342"/>
                <a:gd name="connsiteX118" fmla="*/ 154694 w 1314778"/>
                <a:gd name="connsiteY118" fmla="*/ 1310342 h 1310342"/>
                <a:gd name="connsiteX119" fmla="*/ 156009 w 1314778"/>
                <a:gd name="connsiteY119" fmla="*/ 1310342 h 1310342"/>
                <a:gd name="connsiteX120" fmla="*/ 157323 w 1314778"/>
                <a:gd name="connsiteY120" fmla="*/ 1310342 h 1310342"/>
                <a:gd name="connsiteX121" fmla="*/ 158638 w 1314778"/>
                <a:gd name="connsiteY121" fmla="*/ 1310342 h 1310342"/>
                <a:gd name="connsiteX122" fmla="*/ 159952 w 1314778"/>
                <a:gd name="connsiteY122" fmla="*/ 1310342 h 1310342"/>
                <a:gd name="connsiteX123" fmla="*/ 161267 w 1314778"/>
                <a:gd name="connsiteY123" fmla="*/ 1310342 h 1310342"/>
                <a:gd name="connsiteX124" fmla="*/ 162581 w 1314778"/>
                <a:gd name="connsiteY124" fmla="*/ 1310342 h 1310342"/>
                <a:gd name="connsiteX125" fmla="*/ 163854 w 1314778"/>
                <a:gd name="connsiteY125" fmla="*/ 1310342 h 1310342"/>
                <a:gd name="connsiteX126" fmla="*/ 165169 w 1314778"/>
                <a:gd name="connsiteY126" fmla="*/ 1310342 h 1310342"/>
                <a:gd name="connsiteX127" fmla="*/ 166483 w 1314778"/>
                <a:gd name="connsiteY127" fmla="*/ 1310342 h 1310342"/>
                <a:gd name="connsiteX128" fmla="*/ 167798 w 1314778"/>
                <a:gd name="connsiteY128" fmla="*/ 1310342 h 1310342"/>
                <a:gd name="connsiteX129" fmla="*/ 169112 w 1314778"/>
                <a:gd name="connsiteY129" fmla="*/ 1310342 h 1310342"/>
                <a:gd name="connsiteX130" fmla="*/ 170427 w 1314778"/>
                <a:gd name="connsiteY130" fmla="*/ 1310342 h 1310342"/>
                <a:gd name="connsiteX131" fmla="*/ 171741 w 1314778"/>
                <a:gd name="connsiteY131" fmla="*/ 1310342 h 1310342"/>
                <a:gd name="connsiteX132" fmla="*/ 173056 w 1314778"/>
                <a:gd name="connsiteY132" fmla="*/ 1310342 h 1310342"/>
                <a:gd name="connsiteX133" fmla="*/ 174370 w 1314778"/>
                <a:gd name="connsiteY133" fmla="*/ 1310342 h 1310342"/>
                <a:gd name="connsiteX134" fmla="*/ 175685 w 1314778"/>
                <a:gd name="connsiteY134" fmla="*/ 1310342 h 1310342"/>
                <a:gd name="connsiteX135" fmla="*/ 176999 w 1314778"/>
                <a:gd name="connsiteY135" fmla="*/ 1310342 h 1310342"/>
                <a:gd name="connsiteX136" fmla="*/ 178314 w 1314778"/>
                <a:gd name="connsiteY136" fmla="*/ 1310342 h 1310342"/>
                <a:gd name="connsiteX137" fmla="*/ 179628 w 1314778"/>
                <a:gd name="connsiteY137" fmla="*/ 1310342 h 1310342"/>
                <a:gd name="connsiteX138" fmla="*/ 180942 w 1314778"/>
                <a:gd name="connsiteY138" fmla="*/ 1310342 h 1310342"/>
                <a:gd name="connsiteX139" fmla="*/ 182257 w 1314778"/>
                <a:gd name="connsiteY139" fmla="*/ 1310342 h 1310342"/>
                <a:gd name="connsiteX140" fmla="*/ 183530 w 1314778"/>
                <a:gd name="connsiteY140" fmla="*/ 1310342 h 1310342"/>
                <a:gd name="connsiteX141" fmla="*/ 184845 w 1314778"/>
                <a:gd name="connsiteY141" fmla="*/ 1310342 h 1310342"/>
                <a:gd name="connsiteX142" fmla="*/ 186159 w 1314778"/>
                <a:gd name="connsiteY142" fmla="*/ 1310342 h 1310342"/>
                <a:gd name="connsiteX143" fmla="*/ 187473 w 1314778"/>
                <a:gd name="connsiteY143" fmla="*/ 1310342 h 1310342"/>
                <a:gd name="connsiteX144" fmla="*/ 188788 w 1314778"/>
                <a:gd name="connsiteY144" fmla="*/ 1310342 h 1310342"/>
                <a:gd name="connsiteX145" fmla="*/ 190102 w 1314778"/>
                <a:gd name="connsiteY145" fmla="*/ 1310342 h 1310342"/>
                <a:gd name="connsiteX146" fmla="*/ 191417 w 1314778"/>
                <a:gd name="connsiteY146" fmla="*/ 1310342 h 1310342"/>
                <a:gd name="connsiteX147" fmla="*/ 192731 w 1314778"/>
                <a:gd name="connsiteY147" fmla="*/ 1310342 h 1310342"/>
                <a:gd name="connsiteX148" fmla="*/ 194046 w 1314778"/>
                <a:gd name="connsiteY148" fmla="*/ 1310342 h 1310342"/>
                <a:gd name="connsiteX149" fmla="*/ 195360 w 1314778"/>
                <a:gd name="connsiteY149" fmla="*/ 1310342 h 1310342"/>
                <a:gd name="connsiteX150" fmla="*/ 196675 w 1314778"/>
                <a:gd name="connsiteY150" fmla="*/ 1310342 h 1310342"/>
                <a:gd name="connsiteX151" fmla="*/ 197989 w 1314778"/>
                <a:gd name="connsiteY151" fmla="*/ 1310342 h 1310342"/>
                <a:gd name="connsiteX152" fmla="*/ 199304 w 1314778"/>
                <a:gd name="connsiteY152" fmla="*/ 1310342 h 1310342"/>
                <a:gd name="connsiteX153" fmla="*/ 200618 w 1314778"/>
                <a:gd name="connsiteY153" fmla="*/ 1310342 h 1310342"/>
                <a:gd name="connsiteX154" fmla="*/ 201933 w 1314778"/>
                <a:gd name="connsiteY154" fmla="*/ 1310342 h 1310342"/>
                <a:gd name="connsiteX155" fmla="*/ 203206 w 1314778"/>
                <a:gd name="connsiteY155" fmla="*/ 1310342 h 1310342"/>
                <a:gd name="connsiteX156" fmla="*/ 204520 w 1314778"/>
                <a:gd name="connsiteY156" fmla="*/ 1310342 h 1310342"/>
                <a:gd name="connsiteX157" fmla="*/ 205835 w 1314778"/>
                <a:gd name="connsiteY157" fmla="*/ 1310342 h 1310342"/>
                <a:gd name="connsiteX158" fmla="*/ 207149 w 1314778"/>
                <a:gd name="connsiteY158" fmla="*/ 1310342 h 1310342"/>
                <a:gd name="connsiteX159" fmla="*/ 208464 w 1314778"/>
                <a:gd name="connsiteY159" fmla="*/ 1310342 h 1310342"/>
                <a:gd name="connsiteX160" fmla="*/ 209778 w 1314778"/>
                <a:gd name="connsiteY160" fmla="*/ 1310342 h 1310342"/>
                <a:gd name="connsiteX161" fmla="*/ 211093 w 1314778"/>
                <a:gd name="connsiteY161" fmla="*/ 1310342 h 1310342"/>
                <a:gd name="connsiteX162" fmla="*/ 212407 w 1314778"/>
                <a:gd name="connsiteY162" fmla="*/ 1310342 h 1310342"/>
                <a:gd name="connsiteX163" fmla="*/ 213721 w 1314778"/>
                <a:gd name="connsiteY163" fmla="*/ 1310342 h 1310342"/>
                <a:gd name="connsiteX164" fmla="*/ 215036 w 1314778"/>
                <a:gd name="connsiteY164" fmla="*/ 1310342 h 1310342"/>
                <a:gd name="connsiteX165" fmla="*/ 216350 w 1314778"/>
                <a:gd name="connsiteY165" fmla="*/ 1310342 h 1310342"/>
                <a:gd name="connsiteX166" fmla="*/ 217665 w 1314778"/>
                <a:gd name="connsiteY166" fmla="*/ 1310342 h 1310342"/>
                <a:gd name="connsiteX167" fmla="*/ 218979 w 1314778"/>
                <a:gd name="connsiteY167" fmla="*/ 1310342 h 1310342"/>
                <a:gd name="connsiteX168" fmla="*/ 220294 w 1314778"/>
                <a:gd name="connsiteY168" fmla="*/ 1310342 h 1310342"/>
                <a:gd name="connsiteX169" fmla="*/ 221608 w 1314778"/>
                <a:gd name="connsiteY169" fmla="*/ 1310342 h 1310342"/>
                <a:gd name="connsiteX170" fmla="*/ 222881 w 1314778"/>
                <a:gd name="connsiteY170" fmla="*/ 1310342 h 1310342"/>
                <a:gd name="connsiteX171" fmla="*/ 224196 w 1314778"/>
                <a:gd name="connsiteY171" fmla="*/ 1310342 h 1310342"/>
                <a:gd name="connsiteX172" fmla="*/ 225510 w 1314778"/>
                <a:gd name="connsiteY172" fmla="*/ 1310342 h 1310342"/>
                <a:gd name="connsiteX173" fmla="*/ 226825 w 1314778"/>
                <a:gd name="connsiteY173" fmla="*/ 1310342 h 1310342"/>
                <a:gd name="connsiteX174" fmla="*/ 228139 w 1314778"/>
                <a:gd name="connsiteY174" fmla="*/ 1310342 h 1310342"/>
                <a:gd name="connsiteX175" fmla="*/ 229454 w 1314778"/>
                <a:gd name="connsiteY175" fmla="*/ 1310342 h 1310342"/>
                <a:gd name="connsiteX176" fmla="*/ 230768 w 1314778"/>
                <a:gd name="connsiteY176" fmla="*/ 1310342 h 1310342"/>
                <a:gd name="connsiteX177" fmla="*/ 232083 w 1314778"/>
                <a:gd name="connsiteY177" fmla="*/ 1310342 h 1310342"/>
                <a:gd name="connsiteX178" fmla="*/ 233397 w 1314778"/>
                <a:gd name="connsiteY178" fmla="*/ 1310342 h 1310342"/>
                <a:gd name="connsiteX179" fmla="*/ 234712 w 1314778"/>
                <a:gd name="connsiteY179" fmla="*/ 1310342 h 1310342"/>
                <a:gd name="connsiteX180" fmla="*/ 236026 w 1314778"/>
                <a:gd name="connsiteY180" fmla="*/ 1310342 h 1310342"/>
                <a:gd name="connsiteX181" fmla="*/ 237341 w 1314778"/>
                <a:gd name="connsiteY181" fmla="*/ 1310342 h 1310342"/>
                <a:gd name="connsiteX182" fmla="*/ 238655 w 1314778"/>
                <a:gd name="connsiteY182" fmla="*/ 1310342 h 1310342"/>
                <a:gd name="connsiteX183" fmla="*/ 239969 w 1314778"/>
                <a:gd name="connsiteY183" fmla="*/ 1310342 h 1310342"/>
                <a:gd name="connsiteX184" fmla="*/ 241284 w 1314778"/>
                <a:gd name="connsiteY184" fmla="*/ 1310342 h 1310342"/>
                <a:gd name="connsiteX185" fmla="*/ 242598 w 1314778"/>
                <a:gd name="connsiteY185" fmla="*/ 1310342 h 1310342"/>
                <a:gd name="connsiteX186" fmla="*/ 243872 w 1314778"/>
                <a:gd name="connsiteY186" fmla="*/ 1310342 h 1310342"/>
                <a:gd name="connsiteX187" fmla="*/ 245186 w 1314778"/>
                <a:gd name="connsiteY187" fmla="*/ 1310342 h 1310342"/>
                <a:gd name="connsiteX188" fmla="*/ 246500 w 1314778"/>
                <a:gd name="connsiteY188" fmla="*/ 1310342 h 1310342"/>
                <a:gd name="connsiteX189" fmla="*/ 247815 w 1314778"/>
                <a:gd name="connsiteY189" fmla="*/ 1310342 h 1310342"/>
                <a:gd name="connsiteX190" fmla="*/ 249129 w 1314778"/>
                <a:gd name="connsiteY190" fmla="*/ 1310342 h 1310342"/>
                <a:gd name="connsiteX191" fmla="*/ 250444 w 1314778"/>
                <a:gd name="connsiteY191" fmla="*/ 1310342 h 1310342"/>
                <a:gd name="connsiteX192" fmla="*/ 251758 w 1314778"/>
                <a:gd name="connsiteY192" fmla="*/ 1310342 h 1310342"/>
                <a:gd name="connsiteX193" fmla="*/ 253073 w 1314778"/>
                <a:gd name="connsiteY193" fmla="*/ 1310342 h 1310342"/>
                <a:gd name="connsiteX194" fmla="*/ 254387 w 1314778"/>
                <a:gd name="connsiteY194" fmla="*/ 1310342 h 1310342"/>
                <a:gd name="connsiteX195" fmla="*/ 255702 w 1314778"/>
                <a:gd name="connsiteY195" fmla="*/ 1266666 h 1310342"/>
                <a:gd name="connsiteX196" fmla="*/ 257016 w 1314778"/>
                <a:gd name="connsiteY196" fmla="*/ 1179308 h 1310342"/>
                <a:gd name="connsiteX197" fmla="*/ 258331 w 1314778"/>
                <a:gd name="connsiteY197" fmla="*/ 1135631 h 1310342"/>
                <a:gd name="connsiteX198" fmla="*/ 259645 w 1314778"/>
                <a:gd name="connsiteY198" fmla="*/ 1222985 h 1310342"/>
                <a:gd name="connsiteX199" fmla="*/ 260960 w 1314778"/>
                <a:gd name="connsiteY199" fmla="*/ 1310342 h 1310342"/>
                <a:gd name="connsiteX200" fmla="*/ 262274 w 1314778"/>
                <a:gd name="connsiteY200" fmla="*/ 1288502 h 1310342"/>
                <a:gd name="connsiteX201" fmla="*/ 263547 w 1314778"/>
                <a:gd name="connsiteY201" fmla="*/ 1222985 h 1310342"/>
                <a:gd name="connsiteX202" fmla="*/ 264862 w 1314778"/>
                <a:gd name="connsiteY202" fmla="*/ 1091951 h 1310342"/>
                <a:gd name="connsiteX203" fmla="*/ 266176 w 1314778"/>
                <a:gd name="connsiteY203" fmla="*/ 1201149 h 1310342"/>
                <a:gd name="connsiteX204" fmla="*/ 267491 w 1314778"/>
                <a:gd name="connsiteY204" fmla="*/ 1048274 h 1310342"/>
                <a:gd name="connsiteX205" fmla="*/ 268805 w 1314778"/>
                <a:gd name="connsiteY205" fmla="*/ 1244825 h 1310342"/>
                <a:gd name="connsiteX206" fmla="*/ 270120 w 1314778"/>
                <a:gd name="connsiteY206" fmla="*/ 1244825 h 1310342"/>
                <a:gd name="connsiteX207" fmla="*/ 271434 w 1314778"/>
                <a:gd name="connsiteY207" fmla="*/ 1004597 h 1310342"/>
                <a:gd name="connsiteX208" fmla="*/ 272748 w 1314778"/>
                <a:gd name="connsiteY208" fmla="*/ 1070114 h 1310342"/>
                <a:gd name="connsiteX209" fmla="*/ 274063 w 1314778"/>
                <a:gd name="connsiteY209" fmla="*/ 1091951 h 1310342"/>
                <a:gd name="connsiteX210" fmla="*/ 275377 w 1314778"/>
                <a:gd name="connsiteY210" fmla="*/ 1135631 h 1310342"/>
                <a:gd name="connsiteX211" fmla="*/ 276692 w 1314778"/>
                <a:gd name="connsiteY211" fmla="*/ 982757 h 1310342"/>
                <a:gd name="connsiteX212" fmla="*/ 278006 w 1314778"/>
                <a:gd name="connsiteY212" fmla="*/ 1026433 h 1310342"/>
                <a:gd name="connsiteX213" fmla="*/ 279321 w 1314778"/>
                <a:gd name="connsiteY213" fmla="*/ 1070114 h 1310342"/>
                <a:gd name="connsiteX214" fmla="*/ 280635 w 1314778"/>
                <a:gd name="connsiteY214" fmla="*/ 1091951 h 1310342"/>
                <a:gd name="connsiteX215" fmla="*/ 281950 w 1314778"/>
                <a:gd name="connsiteY215" fmla="*/ 1201149 h 1310342"/>
                <a:gd name="connsiteX216" fmla="*/ 283223 w 1314778"/>
                <a:gd name="connsiteY216" fmla="*/ 1048274 h 1310342"/>
                <a:gd name="connsiteX217" fmla="*/ 284537 w 1314778"/>
                <a:gd name="connsiteY217" fmla="*/ 1004597 h 1310342"/>
                <a:gd name="connsiteX218" fmla="*/ 285852 w 1314778"/>
                <a:gd name="connsiteY218" fmla="*/ 1113791 h 1310342"/>
                <a:gd name="connsiteX219" fmla="*/ 287166 w 1314778"/>
                <a:gd name="connsiteY219" fmla="*/ 1004597 h 1310342"/>
                <a:gd name="connsiteX220" fmla="*/ 288481 w 1314778"/>
                <a:gd name="connsiteY220" fmla="*/ 1048274 h 1310342"/>
                <a:gd name="connsiteX221" fmla="*/ 289795 w 1314778"/>
                <a:gd name="connsiteY221" fmla="*/ 1222985 h 1310342"/>
                <a:gd name="connsiteX222" fmla="*/ 291110 w 1314778"/>
                <a:gd name="connsiteY222" fmla="*/ 1048274 h 1310342"/>
                <a:gd name="connsiteX223" fmla="*/ 292424 w 1314778"/>
                <a:gd name="connsiteY223" fmla="*/ 917240 h 1310342"/>
                <a:gd name="connsiteX224" fmla="*/ 293739 w 1314778"/>
                <a:gd name="connsiteY224" fmla="*/ 960916 h 1310342"/>
                <a:gd name="connsiteX225" fmla="*/ 295053 w 1314778"/>
                <a:gd name="connsiteY225" fmla="*/ 917240 h 1310342"/>
                <a:gd name="connsiteX226" fmla="*/ 296368 w 1314778"/>
                <a:gd name="connsiteY226" fmla="*/ 982757 h 1310342"/>
                <a:gd name="connsiteX227" fmla="*/ 297682 w 1314778"/>
                <a:gd name="connsiteY227" fmla="*/ 982757 h 1310342"/>
                <a:gd name="connsiteX228" fmla="*/ 298996 w 1314778"/>
                <a:gd name="connsiteY228" fmla="*/ 1048274 h 1310342"/>
                <a:gd name="connsiteX229" fmla="*/ 300311 w 1314778"/>
                <a:gd name="connsiteY229" fmla="*/ 808046 h 1310342"/>
                <a:gd name="connsiteX230" fmla="*/ 301625 w 1314778"/>
                <a:gd name="connsiteY230" fmla="*/ 786205 h 1310342"/>
                <a:gd name="connsiteX231" fmla="*/ 302899 w 1314778"/>
                <a:gd name="connsiteY231" fmla="*/ 1004597 h 1310342"/>
                <a:gd name="connsiteX232" fmla="*/ 304213 w 1314778"/>
                <a:gd name="connsiteY232" fmla="*/ 1222985 h 1310342"/>
                <a:gd name="connsiteX233" fmla="*/ 305528 w 1314778"/>
                <a:gd name="connsiteY233" fmla="*/ 1113791 h 1310342"/>
                <a:gd name="connsiteX234" fmla="*/ 306842 w 1314778"/>
                <a:gd name="connsiteY234" fmla="*/ 1157468 h 1310342"/>
                <a:gd name="connsiteX235" fmla="*/ 308156 w 1314778"/>
                <a:gd name="connsiteY235" fmla="*/ 1004597 h 1310342"/>
                <a:gd name="connsiteX236" fmla="*/ 309471 w 1314778"/>
                <a:gd name="connsiteY236" fmla="*/ 982757 h 1310342"/>
                <a:gd name="connsiteX237" fmla="*/ 310785 w 1314778"/>
                <a:gd name="connsiteY237" fmla="*/ 1026433 h 1310342"/>
                <a:gd name="connsiteX238" fmla="*/ 312100 w 1314778"/>
                <a:gd name="connsiteY238" fmla="*/ 939080 h 1310342"/>
                <a:gd name="connsiteX239" fmla="*/ 313414 w 1314778"/>
                <a:gd name="connsiteY239" fmla="*/ 829882 h 1310342"/>
                <a:gd name="connsiteX240" fmla="*/ 314729 w 1314778"/>
                <a:gd name="connsiteY240" fmla="*/ 1091951 h 1310342"/>
                <a:gd name="connsiteX241" fmla="*/ 316043 w 1314778"/>
                <a:gd name="connsiteY241" fmla="*/ 1048274 h 1310342"/>
                <a:gd name="connsiteX242" fmla="*/ 317358 w 1314778"/>
                <a:gd name="connsiteY242" fmla="*/ 917240 h 1310342"/>
                <a:gd name="connsiteX243" fmla="*/ 318672 w 1314778"/>
                <a:gd name="connsiteY243" fmla="*/ 786205 h 1310342"/>
                <a:gd name="connsiteX244" fmla="*/ 319987 w 1314778"/>
                <a:gd name="connsiteY244" fmla="*/ 895399 h 1310342"/>
                <a:gd name="connsiteX245" fmla="*/ 321301 w 1314778"/>
                <a:gd name="connsiteY245" fmla="*/ 917240 h 1310342"/>
                <a:gd name="connsiteX246" fmla="*/ 322574 w 1314778"/>
                <a:gd name="connsiteY246" fmla="*/ 917240 h 1310342"/>
                <a:gd name="connsiteX247" fmla="*/ 323889 w 1314778"/>
                <a:gd name="connsiteY247" fmla="*/ 829882 h 1310342"/>
                <a:gd name="connsiteX248" fmla="*/ 325203 w 1314778"/>
                <a:gd name="connsiteY248" fmla="*/ 808046 h 1310342"/>
                <a:gd name="connsiteX249" fmla="*/ 326518 w 1314778"/>
                <a:gd name="connsiteY249" fmla="*/ 917240 h 1310342"/>
                <a:gd name="connsiteX250" fmla="*/ 327832 w 1314778"/>
                <a:gd name="connsiteY250" fmla="*/ 808046 h 1310342"/>
                <a:gd name="connsiteX251" fmla="*/ 329147 w 1314778"/>
                <a:gd name="connsiteY251" fmla="*/ 851723 h 1310342"/>
                <a:gd name="connsiteX252" fmla="*/ 330461 w 1314778"/>
                <a:gd name="connsiteY252" fmla="*/ 808046 h 1310342"/>
                <a:gd name="connsiteX253" fmla="*/ 331775 w 1314778"/>
                <a:gd name="connsiteY253" fmla="*/ 808046 h 1310342"/>
                <a:gd name="connsiteX254" fmla="*/ 333090 w 1314778"/>
                <a:gd name="connsiteY254" fmla="*/ 917240 h 1310342"/>
                <a:gd name="connsiteX255" fmla="*/ 334404 w 1314778"/>
                <a:gd name="connsiteY255" fmla="*/ 982757 h 1310342"/>
                <a:gd name="connsiteX256" fmla="*/ 335719 w 1314778"/>
                <a:gd name="connsiteY256" fmla="*/ 786205 h 1310342"/>
                <a:gd name="connsiteX257" fmla="*/ 337033 w 1314778"/>
                <a:gd name="connsiteY257" fmla="*/ 764365 h 1310342"/>
                <a:gd name="connsiteX258" fmla="*/ 338348 w 1314778"/>
                <a:gd name="connsiteY258" fmla="*/ 829882 h 1310342"/>
                <a:gd name="connsiteX259" fmla="*/ 339662 w 1314778"/>
                <a:gd name="connsiteY259" fmla="*/ 873563 h 1310342"/>
                <a:gd name="connsiteX260" fmla="*/ 340977 w 1314778"/>
                <a:gd name="connsiteY260" fmla="*/ 829882 h 1310342"/>
                <a:gd name="connsiteX261" fmla="*/ 342250 w 1314778"/>
                <a:gd name="connsiteY261" fmla="*/ 873563 h 1310342"/>
                <a:gd name="connsiteX262" fmla="*/ 343564 w 1314778"/>
                <a:gd name="connsiteY262" fmla="*/ 720688 h 1310342"/>
                <a:gd name="connsiteX263" fmla="*/ 344879 w 1314778"/>
                <a:gd name="connsiteY263" fmla="*/ 786205 h 1310342"/>
                <a:gd name="connsiteX264" fmla="*/ 346193 w 1314778"/>
                <a:gd name="connsiteY264" fmla="*/ 589654 h 1310342"/>
                <a:gd name="connsiteX265" fmla="*/ 347508 w 1314778"/>
                <a:gd name="connsiteY265" fmla="*/ 633331 h 1310342"/>
                <a:gd name="connsiteX266" fmla="*/ 348822 w 1314778"/>
                <a:gd name="connsiteY266" fmla="*/ 1026433 h 1310342"/>
                <a:gd name="connsiteX267" fmla="*/ 350137 w 1314778"/>
                <a:gd name="connsiteY267" fmla="*/ 720688 h 1310342"/>
                <a:gd name="connsiteX268" fmla="*/ 351451 w 1314778"/>
                <a:gd name="connsiteY268" fmla="*/ 698848 h 1310342"/>
                <a:gd name="connsiteX269" fmla="*/ 352766 w 1314778"/>
                <a:gd name="connsiteY269" fmla="*/ 698848 h 1310342"/>
                <a:gd name="connsiteX270" fmla="*/ 354080 w 1314778"/>
                <a:gd name="connsiteY270" fmla="*/ 851723 h 1310342"/>
                <a:gd name="connsiteX271" fmla="*/ 355395 w 1314778"/>
                <a:gd name="connsiteY271" fmla="*/ 786205 h 1310342"/>
                <a:gd name="connsiteX272" fmla="*/ 356709 w 1314778"/>
                <a:gd name="connsiteY272" fmla="*/ 1048274 h 1310342"/>
                <a:gd name="connsiteX273" fmla="*/ 358023 w 1314778"/>
                <a:gd name="connsiteY273" fmla="*/ 655171 h 1310342"/>
                <a:gd name="connsiteX274" fmla="*/ 359338 w 1314778"/>
                <a:gd name="connsiteY274" fmla="*/ 851723 h 1310342"/>
                <a:gd name="connsiteX275" fmla="*/ 360652 w 1314778"/>
                <a:gd name="connsiteY275" fmla="*/ 829882 h 1310342"/>
                <a:gd name="connsiteX276" fmla="*/ 361926 w 1314778"/>
                <a:gd name="connsiteY276" fmla="*/ 720688 h 1310342"/>
                <a:gd name="connsiteX277" fmla="*/ 363240 w 1314778"/>
                <a:gd name="connsiteY277" fmla="*/ 677012 h 1310342"/>
                <a:gd name="connsiteX278" fmla="*/ 364555 w 1314778"/>
                <a:gd name="connsiteY278" fmla="*/ 851723 h 1310342"/>
                <a:gd name="connsiteX279" fmla="*/ 365869 w 1314778"/>
                <a:gd name="connsiteY279" fmla="*/ 851723 h 1310342"/>
                <a:gd name="connsiteX280" fmla="*/ 367183 w 1314778"/>
                <a:gd name="connsiteY280" fmla="*/ 895399 h 1310342"/>
                <a:gd name="connsiteX281" fmla="*/ 368498 w 1314778"/>
                <a:gd name="connsiteY281" fmla="*/ 917240 h 1310342"/>
                <a:gd name="connsiteX282" fmla="*/ 369812 w 1314778"/>
                <a:gd name="connsiteY282" fmla="*/ 829882 h 1310342"/>
                <a:gd name="connsiteX283" fmla="*/ 371127 w 1314778"/>
                <a:gd name="connsiteY283" fmla="*/ 895399 h 1310342"/>
                <a:gd name="connsiteX284" fmla="*/ 372441 w 1314778"/>
                <a:gd name="connsiteY284" fmla="*/ 873563 h 1310342"/>
                <a:gd name="connsiteX285" fmla="*/ 373756 w 1314778"/>
                <a:gd name="connsiteY285" fmla="*/ 545977 h 1310342"/>
                <a:gd name="connsiteX286" fmla="*/ 375070 w 1314778"/>
                <a:gd name="connsiteY286" fmla="*/ 655171 h 1310342"/>
                <a:gd name="connsiteX287" fmla="*/ 376385 w 1314778"/>
                <a:gd name="connsiteY287" fmla="*/ 764365 h 1310342"/>
                <a:gd name="connsiteX288" fmla="*/ 377699 w 1314778"/>
                <a:gd name="connsiteY288" fmla="*/ 677012 h 1310342"/>
                <a:gd name="connsiteX289" fmla="*/ 379014 w 1314778"/>
                <a:gd name="connsiteY289" fmla="*/ 764365 h 1310342"/>
                <a:gd name="connsiteX290" fmla="*/ 380328 w 1314778"/>
                <a:gd name="connsiteY290" fmla="*/ 589654 h 1310342"/>
                <a:gd name="connsiteX291" fmla="*/ 381601 w 1314778"/>
                <a:gd name="connsiteY291" fmla="*/ 720688 h 1310342"/>
                <a:gd name="connsiteX292" fmla="*/ 382916 w 1314778"/>
                <a:gd name="connsiteY292" fmla="*/ 764365 h 1310342"/>
                <a:gd name="connsiteX293" fmla="*/ 384230 w 1314778"/>
                <a:gd name="connsiteY293" fmla="*/ 939080 h 1310342"/>
                <a:gd name="connsiteX294" fmla="*/ 385545 w 1314778"/>
                <a:gd name="connsiteY294" fmla="*/ 764365 h 1310342"/>
                <a:gd name="connsiteX295" fmla="*/ 386859 w 1314778"/>
                <a:gd name="connsiteY295" fmla="*/ 677012 h 1310342"/>
                <a:gd name="connsiteX296" fmla="*/ 388174 w 1314778"/>
                <a:gd name="connsiteY296" fmla="*/ 677012 h 1310342"/>
                <a:gd name="connsiteX297" fmla="*/ 389488 w 1314778"/>
                <a:gd name="connsiteY297" fmla="*/ 786205 h 1310342"/>
                <a:gd name="connsiteX298" fmla="*/ 390802 w 1314778"/>
                <a:gd name="connsiteY298" fmla="*/ 960916 h 1310342"/>
                <a:gd name="connsiteX299" fmla="*/ 392117 w 1314778"/>
                <a:gd name="connsiteY299" fmla="*/ 677012 h 1310342"/>
                <a:gd name="connsiteX300" fmla="*/ 393431 w 1314778"/>
                <a:gd name="connsiteY300" fmla="*/ 960916 h 1310342"/>
                <a:gd name="connsiteX301" fmla="*/ 394746 w 1314778"/>
                <a:gd name="connsiteY301" fmla="*/ 895399 h 1310342"/>
                <a:gd name="connsiteX302" fmla="*/ 396060 w 1314778"/>
                <a:gd name="connsiteY302" fmla="*/ 895399 h 1310342"/>
                <a:gd name="connsiteX303" fmla="*/ 397375 w 1314778"/>
                <a:gd name="connsiteY303" fmla="*/ 698848 h 1310342"/>
                <a:gd name="connsiteX304" fmla="*/ 398689 w 1314778"/>
                <a:gd name="connsiteY304" fmla="*/ 873563 h 1310342"/>
                <a:gd name="connsiteX305" fmla="*/ 400004 w 1314778"/>
                <a:gd name="connsiteY305" fmla="*/ 502297 h 1310342"/>
                <a:gd name="connsiteX306" fmla="*/ 401277 w 1314778"/>
                <a:gd name="connsiteY306" fmla="*/ 808046 h 1310342"/>
                <a:gd name="connsiteX307" fmla="*/ 402591 w 1314778"/>
                <a:gd name="connsiteY307" fmla="*/ 742529 h 1310342"/>
                <a:gd name="connsiteX308" fmla="*/ 403906 w 1314778"/>
                <a:gd name="connsiteY308" fmla="*/ 786205 h 1310342"/>
                <a:gd name="connsiteX309" fmla="*/ 405220 w 1314778"/>
                <a:gd name="connsiteY309" fmla="*/ 720688 h 1310342"/>
                <a:gd name="connsiteX310" fmla="*/ 406535 w 1314778"/>
                <a:gd name="connsiteY310" fmla="*/ 895399 h 1310342"/>
                <a:gd name="connsiteX311" fmla="*/ 407849 w 1314778"/>
                <a:gd name="connsiteY311" fmla="*/ 764365 h 1310342"/>
                <a:gd name="connsiteX312" fmla="*/ 409164 w 1314778"/>
                <a:gd name="connsiteY312" fmla="*/ 829882 h 1310342"/>
                <a:gd name="connsiteX313" fmla="*/ 410478 w 1314778"/>
                <a:gd name="connsiteY313" fmla="*/ 829882 h 1310342"/>
                <a:gd name="connsiteX314" fmla="*/ 411793 w 1314778"/>
                <a:gd name="connsiteY314" fmla="*/ 917240 h 1310342"/>
                <a:gd name="connsiteX315" fmla="*/ 413107 w 1314778"/>
                <a:gd name="connsiteY315" fmla="*/ 873563 h 1310342"/>
                <a:gd name="connsiteX316" fmla="*/ 414422 w 1314778"/>
                <a:gd name="connsiteY316" fmla="*/ 808046 h 1310342"/>
                <a:gd name="connsiteX317" fmla="*/ 415736 w 1314778"/>
                <a:gd name="connsiteY317" fmla="*/ 677012 h 1310342"/>
                <a:gd name="connsiteX318" fmla="*/ 417050 w 1314778"/>
                <a:gd name="connsiteY318" fmla="*/ 808046 h 1310342"/>
                <a:gd name="connsiteX319" fmla="*/ 418365 w 1314778"/>
                <a:gd name="connsiteY319" fmla="*/ 786205 h 1310342"/>
                <a:gd name="connsiteX320" fmla="*/ 419679 w 1314778"/>
                <a:gd name="connsiteY320" fmla="*/ 873563 h 1310342"/>
                <a:gd name="connsiteX321" fmla="*/ 420953 w 1314778"/>
                <a:gd name="connsiteY321" fmla="*/ 895399 h 1310342"/>
                <a:gd name="connsiteX322" fmla="*/ 422267 w 1314778"/>
                <a:gd name="connsiteY322" fmla="*/ 589654 h 1310342"/>
                <a:gd name="connsiteX323" fmla="*/ 423582 w 1314778"/>
                <a:gd name="connsiteY323" fmla="*/ 677012 h 1310342"/>
                <a:gd name="connsiteX324" fmla="*/ 424896 w 1314778"/>
                <a:gd name="connsiteY324" fmla="*/ 786205 h 1310342"/>
                <a:gd name="connsiteX325" fmla="*/ 426210 w 1314778"/>
                <a:gd name="connsiteY325" fmla="*/ 808046 h 1310342"/>
                <a:gd name="connsiteX326" fmla="*/ 427525 w 1314778"/>
                <a:gd name="connsiteY326" fmla="*/ 851723 h 1310342"/>
                <a:gd name="connsiteX327" fmla="*/ 428839 w 1314778"/>
                <a:gd name="connsiteY327" fmla="*/ 633331 h 1310342"/>
                <a:gd name="connsiteX328" fmla="*/ 430154 w 1314778"/>
                <a:gd name="connsiteY328" fmla="*/ 829882 h 1310342"/>
                <a:gd name="connsiteX329" fmla="*/ 431468 w 1314778"/>
                <a:gd name="connsiteY329" fmla="*/ 808046 h 1310342"/>
                <a:gd name="connsiteX330" fmla="*/ 432783 w 1314778"/>
                <a:gd name="connsiteY330" fmla="*/ 655171 h 1310342"/>
                <a:gd name="connsiteX331" fmla="*/ 434097 w 1314778"/>
                <a:gd name="connsiteY331" fmla="*/ 786205 h 1310342"/>
                <a:gd name="connsiteX332" fmla="*/ 435412 w 1314778"/>
                <a:gd name="connsiteY332" fmla="*/ 655171 h 1310342"/>
                <a:gd name="connsiteX333" fmla="*/ 436726 w 1314778"/>
                <a:gd name="connsiteY333" fmla="*/ 786205 h 1310342"/>
                <a:gd name="connsiteX334" fmla="*/ 438041 w 1314778"/>
                <a:gd name="connsiteY334" fmla="*/ 458620 h 1310342"/>
                <a:gd name="connsiteX335" fmla="*/ 439355 w 1314778"/>
                <a:gd name="connsiteY335" fmla="*/ 480460 h 1310342"/>
                <a:gd name="connsiteX336" fmla="*/ 440628 w 1314778"/>
                <a:gd name="connsiteY336" fmla="*/ 524137 h 1310342"/>
                <a:gd name="connsiteX337" fmla="*/ 441943 w 1314778"/>
                <a:gd name="connsiteY337" fmla="*/ 764365 h 1310342"/>
                <a:gd name="connsiteX338" fmla="*/ 443257 w 1314778"/>
                <a:gd name="connsiteY338" fmla="*/ 720688 h 1310342"/>
                <a:gd name="connsiteX339" fmla="*/ 444572 w 1314778"/>
                <a:gd name="connsiteY339" fmla="*/ 502297 h 1310342"/>
                <a:gd name="connsiteX340" fmla="*/ 445886 w 1314778"/>
                <a:gd name="connsiteY340" fmla="*/ 677012 h 1310342"/>
                <a:gd name="connsiteX341" fmla="*/ 447201 w 1314778"/>
                <a:gd name="connsiteY341" fmla="*/ 698848 h 1310342"/>
                <a:gd name="connsiteX342" fmla="*/ 448515 w 1314778"/>
                <a:gd name="connsiteY342" fmla="*/ 589654 h 1310342"/>
                <a:gd name="connsiteX343" fmla="*/ 449829 w 1314778"/>
                <a:gd name="connsiteY343" fmla="*/ 633331 h 1310342"/>
                <a:gd name="connsiteX344" fmla="*/ 451144 w 1314778"/>
                <a:gd name="connsiteY344" fmla="*/ 764365 h 1310342"/>
                <a:gd name="connsiteX345" fmla="*/ 452458 w 1314778"/>
                <a:gd name="connsiteY345" fmla="*/ 829882 h 1310342"/>
                <a:gd name="connsiteX346" fmla="*/ 453773 w 1314778"/>
                <a:gd name="connsiteY346" fmla="*/ 873563 h 1310342"/>
                <a:gd name="connsiteX347" fmla="*/ 455087 w 1314778"/>
                <a:gd name="connsiteY347" fmla="*/ 698848 h 1310342"/>
                <a:gd name="connsiteX348" fmla="*/ 456402 w 1314778"/>
                <a:gd name="connsiteY348" fmla="*/ 677012 h 1310342"/>
                <a:gd name="connsiteX349" fmla="*/ 457716 w 1314778"/>
                <a:gd name="connsiteY349" fmla="*/ 677012 h 1310342"/>
                <a:gd name="connsiteX350" fmla="*/ 459031 w 1314778"/>
                <a:gd name="connsiteY350" fmla="*/ 633331 h 1310342"/>
                <a:gd name="connsiteX351" fmla="*/ 460345 w 1314778"/>
                <a:gd name="connsiteY351" fmla="*/ 611495 h 1310342"/>
                <a:gd name="connsiteX352" fmla="*/ 461618 w 1314778"/>
                <a:gd name="connsiteY352" fmla="*/ 786205 h 1310342"/>
                <a:gd name="connsiteX353" fmla="*/ 462933 w 1314778"/>
                <a:gd name="connsiteY353" fmla="*/ 589654 h 1310342"/>
                <a:gd name="connsiteX354" fmla="*/ 464247 w 1314778"/>
                <a:gd name="connsiteY354" fmla="*/ 873563 h 1310342"/>
                <a:gd name="connsiteX355" fmla="*/ 465562 w 1314778"/>
                <a:gd name="connsiteY355" fmla="*/ 567814 h 1310342"/>
                <a:gd name="connsiteX356" fmla="*/ 466876 w 1314778"/>
                <a:gd name="connsiteY356" fmla="*/ 720688 h 1310342"/>
                <a:gd name="connsiteX357" fmla="*/ 468191 w 1314778"/>
                <a:gd name="connsiteY357" fmla="*/ 589654 h 1310342"/>
                <a:gd name="connsiteX358" fmla="*/ 469505 w 1314778"/>
                <a:gd name="connsiteY358" fmla="*/ 742529 h 1310342"/>
                <a:gd name="connsiteX359" fmla="*/ 470820 w 1314778"/>
                <a:gd name="connsiteY359" fmla="*/ 611495 h 1310342"/>
                <a:gd name="connsiteX360" fmla="*/ 472134 w 1314778"/>
                <a:gd name="connsiteY360" fmla="*/ 786205 h 1310342"/>
                <a:gd name="connsiteX361" fmla="*/ 473449 w 1314778"/>
                <a:gd name="connsiteY361" fmla="*/ 589654 h 1310342"/>
                <a:gd name="connsiteX362" fmla="*/ 474763 w 1314778"/>
                <a:gd name="connsiteY362" fmla="*/ 677012 h 1310342"/>
                <a:gd name="connsiteX363" fmla="*/ 476077 w 1314778"/>
                <a:gd name="connsiteY363" fmla="*/ 589654 h 1310342"/>
                <a:gd name="connsiteX364" fmla="*/ 477392 w 1314778"/>
                <a:gd name="connsiteY364" fmla="*/ 677012 h 1310342"/>
                <a:gd name="connsiteX365" fmla="*/ 478706 w 1314778"/>
                <a:gd name="connsiteY365" fmla="*/ 633331 h 1310342"/>
                <a:gd name="connsiteX366" fmla="*/ 480021 w 1314778"/>
                <a:gd name="connsiteY366" fmla="*/ 567814 h 1310342"/>
                <a:gd name="connsiteX367" fmla="*/ 481294 w 1314778"/>
                <a:gd name="connsiteY367" fmla="*/ 677012 h 1310342"/>
                <a:gd name="connsiteX368" fmla="*/ 482609 w 1314778"/>
                <a:gd name="connsiteY368" fmla="*/ 764365 h 1310342"/>
                <a:gd name="connsiteX369" fmla="*/ 483923 w 1314778"/>
                <a:gd name="connsiteY369" fmla="*/ 742529 h 1310342"/>
                <a:gd name="connsiteX370" fmla="*/ 485237 w 1314778"/>
                <a:gd name="connsiteY370" fmla="*/ 764365 h 1310342"/>
                <a:gd name="connsiteX371" fmla="*/ 486552 w 1314778"/>
                <a:gd name="connsiteY371" fmla="*/ 567814 h 1310342"/>
                <a:gd name="connsiteX372" fmla="*/ 487866 w 1314778"/>
                <a:gd name="connsiteY372" fmla="*/ 589654 h 1310342"/>
                <a:gd name="connsiteX373" fmla="*/ 489181 w 1314778"/>
                <a:gd name="connsiteY373" fmla="*/ 677012 h 1310342"/>
                <a:gd name="connsiteX374" fmla="*/ 490495 w 1314778"/>
                <a:gd name="connsiteY374" fmla="*/ 633331 h 1310342"/>
                <a:gd name="connsiteX375" fmla="*/ 491810 w 1314778"/>
                <a:gd name="connsiteY375" fmla="*/ 720688 h 1310342"/>
                <a:gd name="connsiteX376" fmla="*/ 493124 w 1314778"/>
                <a:gd name="connsiteY376" fmla="*/ 720688 h 1310342"/>
                <a:gd name="connsiteX377" fmla="*/ 494439 w 1314778"/>
                <a:gd name="connsiteY377" fmla="*/ 655171 h 1310342"/>
                <a:gd name="connsiteX378" fmla="*/ 495753 w 1314778"/>
                <a:gd name="connsiteY378" fmla="*/ 742529 h 1310342"/>
                <a:gd name="connsiteX379" fmla="*/ 497068 w 1314778"/>
                <a:gd name="connsiteY379" fmla="*/ 633331 h 1310342"/>
                <a:gd name="connsiteX380" fmla="*/ 498382 w 1314778"/>
                <a:gd name="connsiteY380" fmla="*/ 655171 h 1310342"/>
                <a:gd name="connsiteX381" fmla="*/ 499696 w 1314778"/>
                <a:gd name="connsiteY381" fmla="*/ 720688 h 1310342"/>
                <a:gd name="connsiteX382" fmla="*/ 500970 w 1314778"/>
                <a:gd name="connsiteY382" fmla="*/ 611495 h 1310342"/>
                <a:gd name="connsiteX383" fmla="*/ 502284 w 1314778"/>
                <a:gd name="connsiteY383" fmla="*/ 458620 h 1310342"/>
                <a:gd name="connsiteX384" fmla="*/ 503599 w 1314778"/>
                <a:gd name="connsiteY384" fmla="*/ 677012 h 1310342"/>
                <a:gd name="connsiteX385" fmla="*/ 504913 w 1314778"/>
                <a:gd name="connsiteY385" fmla="*/ 742529 h 1310342"/>
                <a:gd name="connsiteX386" fmla="*/ 506228 w 1314778"/>
                <a:gd name="connsiteY386" fmla="*/ 502297 h 1310342"/>
                <a:gd name="connsiteX387" fmla="*/ 507542 w 1314778"/>
                <a:gd name="connsiteY387" fmla="*/ 633331 h 1310342"/>
                <a:gd name="connsiteX388" fmla="*/ 508856 w 1314778"/>
                <a:gd name="connsiteY388" fmla="*/ 698848 h 1310342"/>
                <a:gd name="connsiteX389" fmla="*/ 510171 w 1314778"/>
                <a:gd name="connsiteY389" fmla="*/ 436779 h 1310342"/>
                <a:gd name="connsiteX390" fmla="*/ 511485 w 1314778"/>
                <a:gd name="connsiteY390" fmla="*/ 698848 h 1310342"/>
                <a:gd name="connsiteX391" fmla="*/ 512800 w 1314778"/>
                <a:gd name="connsiteY391" fmla="*/ 218391 h 1310342"/>
                <a:gd name="connsiteX392" fmla="*/ 514114 w 1314778"/>
                <a:gd name="connsiteY392" fmla="*/ 655171 h 1310342"/>
                <a:gd name="connsiteX393" fmla="*/ 515429 w 1314778"/>
                <a:gd name="connsiteY393" fmla="*/ 458620 h 1310342"/>
                <a:gd name="connsiteX394" fmla="*/ 516743 w 1314778"/>
                <a:gd name="connsiteY394" fmla="*/ 742529 h 1310342"/>
                <a:gd name="connsiteX395" fmla="*/ 518058 w 1314778"/>
                <a:gd name="connsiteY395" fmla="*/ 808046 h 1310342"/>
                <a:gd name="connsiteX396" fmla="*/ 519372 w 1314778"/>
                <a:gd name="connsiteY396" fmla="*/ 458620 h 1310342"/>
                <a:gd name="connsiteX397" fmla="*/ 520645 w 1314778"/>
                <a:gd name="connsiteY397" fmla="*/ 633331 h 1310342"/>
                <a:gd name="connsiteX398" fmla="*/ 521960 w 1314778"/>
                <a:gd name="connsiteY398" fmla="*/ 589654 h 1310342"/>
                <a:gd name="connsiteX399" fmla="*/ 523274 w 1314778"/>
                <a:gd name="connsiteY399" fmla="*/ 786205 h 1310342"/>
                <a:gd name="connsiteX400" fmla="*/ 524589 w 1314778"/>
                <a:gd name="connsiteY400" fmla="*/ 720688 h 1310342"/>
                <a:gd name="connsiteX401" fmla="*/ 525903 w 1314778"/>
                <a:gd name="connsiteY401" fmla="*/ 545977 h 1310342"/>
                <a:gd name="connsiteX402" fmla="*/ 527218 w 1314778"/>
                <a:gd name="connsiteY402" fmla="*/ 742529 h 1310342"/>
                <a:gd name="connsiteX403" fmla="*/ 528532 w 1314778"/>
                <a:gd name="connsiteY403" fmla="*/ 698848 h 1310342"/>
                <a:gd name="connsiteX404" fmla="*/ 529847 w 1314778"/>
                <a:gd name="connsiteY404" fmla="*/ 873563 h 1310342"/>
                <a:gd name="connsiteX405" fmla="*/ 531161 w 1314778"/>
                <a:gd name="connsiteY405" fmla="*/ 611495 h 1310342"/>
                <a:gd name="connsiteX406" fmla="*/ 532476 w 1314778"/>
                <a:gd name="connsiteY406" fmla="*/ 677012 h 1310342"/>
                <a:gd name="connsiteX407" fmla="*/ 533790 w 1314778"/>
                <a:gd name="connsiteY407" fmla="*/ 567814 h 1310342"/>
                <a:gd name="connsiteX408" fmla="*/ 535104 w 1314778"/>
                <a:gd name="connsiteY408" fmla="*/ 589654 h 1310342"/>
                <a:gd name="connsiteX409" fmla="*/ 536419 w 1314778"/>
                <a:gd name="connsiteY409" fmla="*/ 502297 h 1310342"/>
                <a:gd name="connsiteX410" fmla="*/ 537733 w 1314778"/>
                <a:gd name="connsiteY410" fmla="*/ 677012 h 1310342"/>
                <a:gd name="connsiteX411" fmla="*/ 539048 w 1314778"/>
                <a:gd name="connsiteY411" fmla="*/ 698848 h 1310342"/>
                <a:gd name="connsiteX412" fmla="*/ 540321 w 1314778"/>
                <a:gd name="connsiteY412" fmla="*/ 720688 h 1310342"/>
                <a:gd name="connsiteX413" fmla="*/ 541636 w 1314778"/>
                <a:gd name="connsiteY413" fmla="*/ 873563 h 1310342"/>
                <a:gd name="connsiteX414" fmla="*/ 542950 w 1314778"/>
                <a:gd name="connsiteY414" fmla="*/ 677012 h 1310342"/>
                <a:gd name="connsiteX415" fmla="*/ 544264 w 1314778"/>
                <a:gd name="connsiteY415" fmla="*/ 742529 h 1310342"/>
                <a:gd name="connsiteX416" fmla="*/ 545579 w 1314778"/>
                <a:gd name="connsiteY416" fmla="*/ 655171 h 1310342"/>
                <a:gd name="connsiteX417" fmla="*/ 546893 w 1314778"/>
                <a:gd name="connsiteY417" fmla="*/ 458620 h 1310342"/>
                <a:gd name="connsiteX418" fmla="*/ 548208 w 1314778"/>
                <a:gd name="connsiteY418" fmla="*/ 655171 h 1310342"/>
                <a:gd name="connsiteX419" fmla="*/ 549522 w 1314778"/>
                <a:gd name="connsiteY419" fmla="*/ 786205 h 1310342"/>
                <a:gd name="connsiteX420" fmla="*/ 550837 w 1314778"/>
                <a:gd name="connsiteY420" fmla="*/ 655171 h 1310342"/>
                <a:gd name="connsiteX421" fmla="*/ 552151 w 1314778"/>
                <a:gd name="connsiteY421" fmla="*/ 742529 h 1310342"/>
                <a:gd name="connsiteX422" fmla="*/ 553466 w 1314778"/>
                <a:gd name="connsiteY422" fmla="*/ 742529 h 1310342"/>
                <a:gd name="connsiteX423" fmla="*/ 554780 w 1314778"/>
                <a:gd name="connsiteY423" fmla="*/ 742529 h 1310342"/>
                <a:gd name="connsiteX424" fmla="*/ 556095 w 1314778"/>
                <a:gd name="connsiteY424" fmla="*/ 677012 h 1310342"/>
                <a:gd name="connsiteX425" fmla="*/ 557409 w 1314778"/>
                <a:gd name="connsiteY425" fmla="*/ 611495 h 1310342"/>
                <a:gd name="connsiteX426" fmla="*/ 558724 w 1314778"/>
                <a:gd name="connsiteY426" fmla="*/ 851723 h 1310342"/>
                <a:gd name="connsiteX427" fmla="*/ 559997 w 1314778"/>
                <a:gd name="connsiteY427" fmla="*/ 786205 h 1310342"/>
                <a:gd name="connsiteX428" fmla="*/ 561311 w 1314778"/>
                <a:gd name="connsiteY428" fmla="*/ 720688 h 1310342"/>
                <a:gd name="connsiteX429" fmla="*/ 562626 w 1314778"/>
                <a:gd name="connsiteY429" fmla="*/ 917240 h 1310342"/>
                <a:gd name="connsiteX430" fmla="*/ 563940 w 1314778"/>
                <a:gd name="connsiteY430" fmla="*/ 698848 h 1310342"/>
                <a:gd name="connsiteX431" fmla="*/ 565255 w 1314778"/>
                <a:gd name="connsiteY431" fmla="*/ 655171 h 1310342"/>
                <a:gd name="connsiteX432" fmla="*/ 566569 w 1314778"/>
                <a:gd name="connsiteY432" fmla="*/ 764365 h 1310342"/>
                <a:gd name="connsiteX433" fmla="*/ 567884 w 1314778"/>
                <a:gd name="connsiteY433" fmla="*/ 698848 h 1310342"/>
                <a:gd name="connsiteX434" fmla="*/ 569198 w 1314778"/>
                <a:gd name="connsiteY434" fmla="*/ 677012 h 1310342"/>
                <a:gd name="connsiteX435" fmla="*/ 570512 w 1314778"/>
                <a:gd name="connsiteY435" fmla="*/ 677012 h 1310342"/>
                <a:gd name="connsiteX436" fmla="*/ 571827 w 1314778"/>
                <a:gd name="connsiteY436" fmla="*/ 436779 h 1310342"/>
                <a:gd name="connsiteX437" fmla="*/ 573141 w 1314778"/>
                <a:gd name="connsiteY437" fmla="*/ 764365 h 1310342"/>
                <a:gd name="connsiteX438" fmla="*/ 574456 w 1314778"/>
                <a:gd name="connsiteY438" fmla="*/ 677012 h 1310342"/>
                <a:gd name="connsiteX439" fmla="*/ 575770 w 1314778"/>
                <a:gd name="connsiteY439" fmla="*/ 982757 h 1310342"/>
                <a:gd name="connsiteX440" fmla="*/ 577085 w 1314778"/>
                <a:gd name="connsiteY440" fmla="*/ 960916 h 1310342"/>
                <a:gd name="connsiteX441" fmla="*/ 578399 w 1314778"/>
                <a:gd name="connsiteY441" fmla="*/ 808046 h 1310342"/>
                <a:gd name="connsiteX442" fmla="*/ 579672 w 1314778"/>
                <a:gd name="connsiteY442" fmla="*/ 677012 h 1310342"/>
                <a:gd name="connsiteX443" fmla="*/ 580987 w 1314778"/>
                <a:gd name="connsiteY443" fmla="*/ 786205 h 1310342"/>
                <a:gd name="connsiteX444" fmla="*/ 582301 w 1314778"/>
                <a:gd name="connsiteY444" fmla="*/ 589654 h 1310342"/>
                <a:gd name="connsiteX445" fmla="*/ 583616 w 1314778"/>
                <a:gd name="connsiteY445" fmla="*/ 786205 h 1310342"/>
                <a:gd name="connsiteX446" fmla="*/ 584930 w 1314778"/>
                <a:gd name="connsiteY446" fmla="*/ 655171 h 1310342"/>
                <a:gd name="connsiteX447" fmla="*/ 586245 w 1314778"/>
                <a:gd name="connsiteY447" fmla="*/ 677012 h 1310342"/>
                <a:gd name="connsiteX448" fmla="*/ 587559 w 1314778"/>
                <a:gd name="connsiteY448" fmla="*/ 742529 h 1310342"/>
                <a:gd name="connsiteX449" fmla="*/ 588874 w 1314778"/>
                <a:gd name="connsiteY449" fmla="*/ 786205 h 1310342"/>
                <a:gd name="connsiteX450" fmla="*/ 590188 w 1314778"/>
                <a:gd name="connsiteY450" fmla="*/ 764365 h 1310342"/>
                <a:gd name="connsiteX451" fmla="*/ 591503 w 1314778"/>
                <a:gd name="connsiteY451" fmla="*/ 786205 h 1310342"/>
                <a:gd name="connsiteX452" fmla="*/ 592817 w 1314778"/>
                <a:gd name="connsiteY452" fmla="*/ 808046 h 1310342"/>
                <a:gd name="connsiteX453" fmla="*/ 594131 w 1314778"/>
                <a:gd name="connsiteY453" fmla="*/ 742529 h 1310342"/>
                <a:gd name="connsiteX454" fmla="*/ 595446 w 1314778"/>
                <a:gd name="connsiteY454" fmla="*/ 786205 h 1310342"/>
                <a:gd name="connsiteX455" fmla="*/ 596760 w 1314778"/>
                <a:gd name="connsiteY455" fmla="*/ 524137 h 1310342"/>
                <a:gd name="connsiteX456" fmla="*/ 598075 w 1314778"/>
                <a:gd name="connsiteY456" fmla="*/ 611495 h 1310342"/>
                <a:gd name="connsiteX457" fmla="*/ 599348 w 1314778"/>
                <a:gd name="connsiteY457" fmla="*/ 633331 h 1310342"/>
                <a:gd name="connsiteX458" fmla="*/ 600663 w 1314778"/>
                <a:gd name="connsiteY458" fmla="*/ 677012 h 1310342"/>
                <a:gd name="connsiteX459" fmla="*/ 601977 w 1314778"/>
                <a:gd name="connsiteY459" fmla="*/ 895399 h 1310342"/>
                <a:gd name="connsiteX460" fmla="*/ 603291 w 1314778"/>
                <a:gd name="connsiteY460" fmla="*/ 742529 h 1310342"/>
                <a:gd name="connsiteX461" fmla="*/ 604606 w 1314778"/>
                <a:gd name="connsiteY461" fmla="*/ 786205 h 1310342"/>
                <a:gd name="connsiteX462" fmla="*/ 605920 w 1314778"/>
                <a:gd name="connsiteY462" fmla="*/ 720688 h 1310342"/>
                <a:gd name="connsiteX463" fmla="*/ 607235 w 1314778"/>
                <a:gd name="connsiteY463" fmla="*/ 611495 h 1310342"/>
                <a:gd name="connsiteX464" fmla="*/ 608549 w 1314778"/>
                <a:gd name="connsiteY464" fmla="*/ 742529 h 1310342"/>
                <a:gd name="connsiteX465" fmla="*/ 609864 w 1314778"/>
                <a:gd name="connsiteY465" fmla="*/ 917240 h 1310342"/>
                <a:gd name="connsiteX466" fmla="*/ 611178 w 1314778"/>
                <a:gd name="connsiteY466" fmla="*/ 1113791 h 1310342"/>
                <a:gd name="connsiteX467" fmla="*/ 612493 w 1314778"/>
                <a:gd name="connsiteY467" fmla="*/ 764365 h 1310342"/>
                <a:gd name="connsiteX468" fmla="*/ 613807 w 1314778"/>
                <a:gd name="connsiteY468" fmla="*/ 720688 h 1310342"/>
                <a:gd name="connsiteX469" fmla="*/ 615122 w 1314778"/>
                <a:gd name="connsiteY469" fmla="*/ 524137 h 1310342"/>
                <a:gd name="connsiteX470" fmla="*/ 616436 w 1314778"/>
                <a:gd name="connsiteY470" fmla="*/ 720688 h 1310342"/>
                <a:gd name="connsiteX471" fmla="*/ 617751 w 1314778"/>
                <a:gd name="connsiteY471" fmla="*/ 939080 h 1310342"/>
                <a:gd name="connsiteX472" fmla="*/ 619024 w 1314778"/>
                <a:gd name="connsiteY472" fmla="*/ 589654 h 1310342"/>
                <a:gd name="connsiteX473" fmla="*/ 620338 w 1314778"/>
                <a:gd name="connsiteY473" fmla="*/ 808046 h 1310342"/>
                <a:gd name="connsiteX474" fmla="*/ 621653 w 1314778"/>
                <a:gd name="connsiteY474" fmla="*/ 633331 h 1310342"/>
                <a:gd name="connsiteX475" fmla="*/ 622967 w 1314778"/>
                <a:gd name="connsiteY475" fmla="*/ 742529 h 1310342"/>
                <a:gd name="connsiteX476" fmla="*/ 624282 w 1314778"/>
                <a:gd name="connsiteY476" fmla="*/ 786205 h 1310342"/>
                <a:gd name="connsiteX477" fmla="*/ 625596 w 1314778"/>
                <a:gd name="connsiteY477" fmla="*/ 633331 h 1310342"/>
                <a:gd name="connsiteX478" fmla="*/ 626911 w 1314778"/>
                <a:gd name="connsiteY478" fmla="*/ 895399 h 1310342"/>
                <a:gd name="connsiteX479" fmla="*/ 628225 w 1314778"/>
                <a:gd name="connsiteY479" fmla="*/ 764365 h 1310342"/>
                <a:gd name="connsiteX480" fmla="*/ 629539 w 1314778"/>
                <a:gd name="connsiteY480" fmla="*/ 414943 h 1310342"/>
                <a:gd name="connsiteX481" fmla="*/ 630854 w 1314778"/>
                <a:gd name="connsiteY481" fmla="*/ 764365 h 1310342"/>
                <a:gd name="connsiteX482" fmla="*/ 632168 w 1314778"/>
                <a:gd name="connsiteY482" fmla="*/ 720688 h 1310342"/>
                <a:gd name="connsiteX483" fmla="*/ 633483 w 1314778"/>
                <a:gd name="connsiteY483" fmla="*/ 742529 h 1310342"/>
                <a:gd name="connsiteX484" fmla="*/ 634797 w 1314778"/>
                <a:gd name="connsiteY484" fmla="*/ 545977 h 1310342"/>
                <a:gd name="connsiteX485" fmla="*/ 636112 w 1314778"/>
                <a:gd name="connsiteY485" fmla="*/ 873563 h 1310342"/>
                <a:gd name="connsiteX486" fmla="*/ 637426 w 1314778"/>
                <a:gd name="connsiteY486" fmla="*/ 567814 h 1310342"/>
                <a:gd name="connsiteX487" fmla="*/ 638699 w 1314778"/>
                <a:gd name="connsiteY487" fmla="*/ 589654 h 1310342"/>
                <a:gd name="connsiteX488" fmla="*/ 640014 w 1314778"/>
                <a:gd name="connsiteY488" fmla="*/ 655171 h 1310342"/>
                <a:gd name="connsiteX489" fmla="*/ 641328 w 1314778"/>
                <a:gd name="connsiteY489" fmla="*/ 655171 h 1310342"/>
                <a:gd name="connsiteX490" fmla="*/ 642643 w 1314778"/>
                <a:gd name="connsiteY490" fmla="*/ 720688 h 1310342"/>
                <a:gd name="connsiteX491" fmla="*/ 643957 w 1314778"/>
                <a:gd name="connsiteY491" fmla="*/ 524137 h 1310342"/>
                <a:gd name="connsiteX492" fmla="*/ 645272 w 1314778"/>
                <a:gd name="connsiteY492" fmla="*/ 742529 h 1310342"/>
                <a:gd name="connsiteX493" fmla="*/ 646586 w 1314778"/>
                <a:gd name="connsiteY493" fmla="*/ 786205 h 1310342"/>
                <a:gd name="connsiteX494" fmla="*/ 647901 w 1314778"/>
                <a:gd name="connsiteY494" fmla="*/ 633331 h 1310342"/>
                <a:gd name="connsiteX495" fmla="*/ 649215 w 1314778"/>
                <a:gd name="connsiteY495" fmla="*/ 742529 h 1310342"/>
                <a:gd name="connsiteX496" fmla="*/ 650530 w 1314778"/>
                <a:gd name="connsiteY496" fmla="*/ 698848 h 1310342"/>
                <a:gd name="connsiteX497" fmla="*/ 651844 w 1314778"/>
                <a:gd name="connsiteY497" fmla="*/ 829882 h 1310342"/>
                <a:gd name="connsiteX498" fmla="*/ 653158 w 1314778"/>
                <a:gd name="connsiteY498" fmla="*/ 545977 h 1310342"/>
                <a:gd name="connsiteX499" fmla="*/ 654473 w 1314778"/>
                <a:gd name="connsiteY499" fmla="*/ 808046 h 1310342"/>
                <a:gd name="connsiteX500" fmla="*/ 655787 w 1314778"/>
                <a:gd name="connsiteY500" fmla="*/ 720688 h 1310342"/>
                <a:gd name="connsiteX501" fmla="*/ 657102 w 1314778"/>
                <a:gd name="connsiteY501" fmla="*/ 524137 h 1310342"/>
                <a:gd name="connsiteX502" fmla="*/ 658375 w 1314778"/>
                <a:gd name="connsiteY502" fmla="*/ 677012 h 1310342"/>
                <a:gd name="connsiteX503" fmla="*/ 659690 w 1314778"/>
                <a:gd name="connsiteY503" fmla="*/ 742529 h 1310342"/>
                <a:gd name="connsiteX504" fmla="*/ 661004 w 1314778"/>
                <a:gd name="connsiteY504" fmla="*/ 633331 h 1310342"/>
                <a:gd name="connsiteX505" fmla="*/ 662318 w 1314778"/>
                <a:gd name="connsiteY505" fmla="*/ 742529 h 1310342"/>
                <a:gd name="connsiteX506" fmla="*/ 663633 w 1314778"/>
                <a:gd name="connsiteY506" fmla="*/ 633331 h 1310342"/>
                <a:gd name="connsiteX507" fmla="*/ 664947 w 1314778"/>
                <a:gd name="connsiteY507" fmla="*/ 436779 h 1310342"/>
                <a:gd name="connsiteX508" fmla="*/ 666262 w 1314778"/>
                <a:gd name="connsiteY508" fmla="*/ 611495 h 1310342"/>
                <a:gd name="connsiteX509" fmla="*/ 667576 w 1314778"/>
                <a:gd name="connsiteY509" fmla="*/ 655171 h 1310342"/>
                <a:gd name="connsiteX510" fmla="*/ 668891 w 1314778"/>
                <a:gd name="connsiteY510" fmla="*/ 720688 h 1310342"/>
                <a:gd name="connsiteX511" fmla="*/ 670205 w 1314778"/>
                <a:gd name="connsiteY511" fmla="*/ 786205 h 1310342"/>
                <a:gd name="connsiteX512" fmla="*/ 671520 w 1314778"/>
                <a:gd name="connsiteY512" fmla="*/ 808046 h 1310342"/>
                <a:gd name="connsiteX513" fmla="*/ 672834 w 1314778"/>
                <a:gd name="connsiteY513" fmla="*/ 655171 h 1310342"/>
                <a:gd name="connsiteX514" fmla="*/ 674149 w 1314778"/>
                <a:gd name="connsiteY514" fmla="*/ 829882 h 1310342"/>
                <a:gd name="connsiteX515" fmla="*/ 675463 w 1314778"/>
                <a:gd name="connsiteY515" fmla="*/ 655171 h 1310342"/>
                <a:gd name="connsiteX516" fmla="*/ 676778 w 1314778"/>
                <a:gd name="connsiteY516" fmla="*/ 611495 h 1310342"/>
                <a:gd name="connsiteX517" fmla="*/ 678092 w 1314778"/>
                <a:gd name="connsiteY517" fmla="*/ 655171 h 1310342"/>
                <a:gd name="connsiteX518" fmla="*/ 679365 w 1314778"/>
                <a:gd name="connsiteY518" fmla="*/ 327586 h 1310342"/>
                <a:gd name="connsiteX519" fmla="*/ 680680 w 1314778"/>
                <a:gd name="connsiteY519" fmla="*/ 545977 h 1310342"/>
                <a:gd name="connsiteX520" fmla="*/ 681994 w 1314778"/>
                <a:gd name="connsiteY520" fmla="*/ 567814 h 1310342"/>
                <a:gd name="connsiteX521" fmla="*/ 683309 w 1314778"/>
                <a:gd name="connsiteY521" fmla="*/ 567814 h 1310342"/>
                <a:gd name="connsiteX522" fmla="*/ 684623 w 1314778"/>
                <a:gd name="connsiteY522" fmla="*/ 589654 h 1310342"/>
                <a:gd name="connsiteX523" fmla="*/ 685938 w 1314778"/>
                <a:gd name="connsiteY523" fmla="*/ 458620 h 1310342"/>
                <a:gd name="connsiteX524" fmla="*/ 687252 w 1314778"/>
                <a:gd name="connsiteY524" fmla="*/ 655171 h 1310342"/>
                <a:gd name="connsiteX525" fmla="*/ 688566 w 1314778"/>
                <a:gd name="connsiteY525" fmla="*/ 589654 h 1310342"/>
                <a:gd name="connsiteX526" fmla="*/ 689881 w 1314778"/>
                <a:gd name="connsiteY526" fmla="*/ 545977 h 1310342"/>
                <a:gd name="connsiteX527" fmla="*/ 691195 w 1314778"/>
                <a:gd name="connsiteY527" fmla="*/ 611495 h 1310342"/>
                <a:gd name="connsiteX528" fmla="*/ 692510 w 1314778"/>
                <a:gd name="connsiteY528" fmla="*/ 349426 h 1310342"/>
                <a:gd name="connsiteX529" fmla="*/ 693824 w 1314778"/>
                <a:gd name="connsiteY529" fmla="*/ 305746 h 1310342"/>
                <a:gd name="connsiteX530" fmla="*/ 695139 w 1314778"/>
                <a:gd name="connsiteY530" fmla="*/ 414943 h 1310342"/>
                <a:gd name="connsiteX531" fmla="*/ 696453 w 1314778"/>
                <a:gd name="connsiteY531" fmla="*/ 436779 h 1310342"/>
                <a:gd name="connsiteX532" fmla="*/ 697768 w 1314778"/>
                <a:gd name="connsiteY532" fmla="*/ 283908 h 1310342"/>
                <a:gd name="connsiteX533" fmla="*/ 699041 w 1314778"/>
                <a:gd name="connsiteY533" fmla="*/ 480460 h 1310342"/>
                <a:gd name="connsiteX534" fmla="*/ 700355 w 1314778"/>
                <a:gd name="connsiteY534" fmla="*/ 589654 h 1310342"/>
                <a:gd name="connsiteX535" fmla="*/ 701670 w 1314778"/>
                <a:gd name="connsiteY535" fmla="*/ 633331 h 1310342"/>
                <a:gd name="connsiteX536" fmla="*/ 702984 w 1314778"/>
                <a:gd name="connsiteY536" fmla="*/ 589654 h 1310342"/>
                <a:gd name="connsiteX537" fmla="*/ 704299 w 1314778"/>
                <a:gd name="connsiteY537" fmla="*/ 655171 h 1310342"/>
                <a:gd name="connsiteX538" fmla="*/ 705613 w 1314778"/>
                <a:gd name="connsiteY538" fmla="*/ 393103 h 1310342"/>
                <a:gd name="connsiteX539" fmla="*/ 706928 w 1314778"/>
                <a:gd name="connsiteY539" fmla="*/ 545977 h 1310342"/>
                <a:gd name="connsiteX540" fmla="*/ 708242 w 1314778"/>
                <a:gd name="connsiteY540" fmla="*/ 545977 h 1310342"/>
                <a:gd name="connsiteX541" fmla="*/ 709557 w 1314778"/>
                <a:gd name="connsiteY541" fmla="*/ 611495 h 1310342"/>
                <a:gd name="connsiteX542" fmla="*/ 710871 w 1314778"/>
                <a:gd name="connsiteY542" fmla="*/ 414943 h 1310342"/>
                <a:gd name="connsiteX543" fmla="*/ 712185 w 1314778"/>
                <a:gd name="connsiteY543" fmla="*/ 545977 h 1310342"/>
                <a:gd name="connsiteX544" fmla="*/ 713500 w 1314778"/>
                <a:gd name="connsiteY544" fmla="*/ 305746 h 1310342"/>
                <a:gd name="connsiteX545" fmla="*/ 714814 w 1314778"/>
                <a:gd name="connsiteY545" fmla="*/ 218391 h 1310342"/>
                <a:gd name="connsiteX546" fmla="*/ 716129 w 1314778"/>
                <a:gd name="connsiteY546" fmla="*/ 87356 h 1310342"/>
                <a:gd name="connsiteX547" fmla="*/ 717443 w 1314778"/>
                <a:gd name="connsiteY547" fmla="*/ 480460 h 1310342"/>
                <a:gd name="connsiteX548" fmla="*/ 718717 w 1314778"/>
                <a:gd name="connsiteY548" fmla="*/ 458620 h 1310342"/>
                <a:gd name="connsiteX549" fmla="*/ 720031 w 1314778"/>
                <a:gd name="connsiteY549" fmla="*/ 655171 h 1310342"/>
                <a:gd name="connsiteX550" fmla="*/ 721345 w 1314778"/>
                <a:gd name="connsiteY550" fmla="*/ 611495 h 1310342"/>
                <a:gd name="connsiteX551" fmla="*/ 722660 w 1314778"/>
                <a:gd name="connsiteY551" fmla="*/ 589654 h 1310342"/>
                <a:gd name="connsiteX552" fmla="*/ 723974 w 1314778"/>
                <a:gd name="connsiteY552" fmla="*/ 349426 h 1310342"/>
                <a:gd name="connsiteX553" fmla="*/ 725289 w 1314778"/>
                <a:gd name="connsiteY553" fmla="*/ 633331 h 1310342"/>
                <a:gd name="connsiteX554" fmla="*/ 726603 w 1314778"/>
                <a:gd name="connsiteY554" fmla="*/ 677012 h 1310342"/>
                <a:gd name="connsiteX555" fmla="*/ 727918 w 1314778"/>
                <a:gd name="connsiteY555" fmla="*/ 393103 h 1310342"/>
                <a:gd name="connsiteX556" fmla="*/ 729232 w 1314778"/>
                <a:gd name="connsiteY556" fmla="*/ 327586 h 1310342"/>
                <a:gd name="connsiteX557" fmla="*/ 730547 w 1314778"/>
                <a:gd name="connsiteY557" fmla="*/ 502297 h 1310342"/>
                <a:gd name="connsiteX558" fmla="*/ 731861 w 1314778"/>
                <a:gd name="connsiteY558" fmla="*/ 545977 h 1310342"/>
                <a:gd name="connsiteX559" fmla="*/ 733176 w 1314778"/>
                <a:gd name="connsiteY559" fmla="*/ 589654 h 1310342"/>
                <a:gd name="connsiteX560" fmla="*/ 734490 w 1314778"/>
                <a:gd name="connsiteY560" fmla="*/ 545977 h 1310342"/>
                <a:gd name="connsiteX561" fmla="*/ 735805 w 1314778"/>
                <a:gd name="connsiteY561" fmla="*/ 589654 h 1310342"/>
                <a:gd name="connsiteX562" fmla="*/ 737119 w 1314778"/>
                <a:gd name="connsiteY562" fmla="*/ 436779 h 1310342"/>
                <a:gd name="connsiteX563" fmla="*/ 738392 w 1314778"/>
                <a:gd name="connsiteY563" fmla="*/ 196551 h 1310342"/>
                <a:gd name="connsiteX564" fmla="*/ 739707 w 1314778"/>
                <a:gd name="connsiteY564" fmla="*/ 480460 h 1310342"/>
                <a:gd name="connsiteX565" fmla="*/ 741021 w 1314778"/>
                <a:gd name="connsiteY565" fmla="*/ 589654 h 1310342"/>
                <a:gd name="connsiteX566" fmla="*/ 742336 w 1314778"/>
                <a:gd name="connsiteY566" fmla="*/ 414943 h 1310342"/>
                <a:gd name="connsiteX567" fmla="*/ 743650 w 1314778"/>
                <a:gd name="connsiteY567" fmla="*/ 371262 h 1310342"/>
                <a:gd name="connsiteX568" fmla="*/ 744965 w 1314778"/>
                <a:gd name="connsiteY568" fmla="*/ 502297 h 1310342"/>
                <a:gd name="connsiteX569" fmla="*/ 746279 w 1314778"/>
                <a:gd name="connsiteY569" fmla="*/ 393103 h 1310342"/>
                <a:gd name="connsiteX570" fmla="*/ 747593 w 1314778"/>
                <a:gd name="connsiteY570" fmla="*/ 414943 h 1310342"/>
                <a:gd name="connsiteX571" fmla="*/ 748908 w 1314778"/>
                <a:gd name="connsiteY571" fmla="*/ 196551 h 1310342"/>
                <a:gd name="connsiteX572" fmla="*/ 750222 w 1314778"/>
                <a:gd name="connsiteY572" fmla="*/ 502297 h 1310342"/>
                <a:gd name="connsiteX573" fmla="*/ 751537 w 1314778"/>
                <a:gd name="connsiteY573" fmla="*/ 611495 h 1310342"/>
                <a:gd name="connsiteX574" fmla="*/ 752851 w 1314778"/>
                <a:gd name="connsiteY574" fmla="*/ 152873 h 1310342"/>
                <a:gd name="connsiteX575" fmla="*/ 754166 w 1314778"/>
                <a:gd name="connsiteY575" fmla="*/ 349426 h 1310342"/>
                <a:gd name="connsiteX576" fmla="*/ 755480 w 1314778"/>
                <a:gd name="connsiteY576" fmla="*/ 633331 h 1310342"/>
                <a:gd name="connsiteX577" fmla="*/ 756795 w 1314778"/>
                <a:gd name="connsiteY577" fmla="*/ 349426 h 1310342"/>
                <a:gd name="connsiteX578" fmla="*/ 758068 w 1314778"/>
                <a:gd name="connsiteY578" fmla="*/ 414943 h 1310342"/>
                <a:gd name="connsiteX579" fmla="*/ 759382 w 1314778"/>
                <a:gd name="connsiteY579" fmla="*/ 240229 h 1310342"/>
                <a:gd name="connsiteX580" fmla="*/ 760697 w 1314778"/>
                <a:gd name="connsiteY580" fmla="*/ 458620 h 1310342"/>
                <a:gd name="connsiteX581" fmla="*/ 762011 w 1314778"/>
                <a:gd name="connsiteY581" fmla="*/ 480460 h 1310342"/>
                <a:gd name="connsiteX582" fmla="*/ 763326 w 1314778"/>
                <a:gd name="connsiteY582" fmla="*/ 567814 h 1310342"/>
                <a:gd name="connsiteX583" fmla="*/ 764640 w 1314778"/>
                <a:gd name="connsiteY583" fmla="*/ 371262 h 1310342"/>
                <a:gd name="connsiteX584" fmla="*/ 765955 w 1314778"/>
                <a:gd name="connsiteY584" fmla="*/ 458620 h 1310342"/>
                <a:gd name="connsiteX585" fmla="*/ 767269 w 1314778"/>
                <a:gd name="connsiteY585" fmla="*/ 0 h 1310342"/>
                <a:gd name="connsiteX586" fmla="*/ 768584 w 1314778"/>
                <a:gd name="connsiteY586" fmla="*/ 480460 h 1310342"/>
                <a:gd name="connsiteX587" fmla="*/ 769898 w 1314778"/>
                <a:gd name="connsiteY587" fmla="*/ 436779 h 1310342"/>
                <a:gd name="connsiteX588" fmla="*/ 771212 w 1314778"/>
                <a:gd name="connsiteY588" fmla="*/ 545977 h 1310342"/>
                <a:gd name="connsiteX589" fmla="*/ 772527 w 1314778"/>
                <a:gd name="connsiteY589" fmla="*/ 414943 h 1310342"/>
                <a:gd name="connsiteX590" fmla="*/ 773841 w 1314778"/>
                <a:gd name="connsiteY590" fmla="*/ 458620 h 1310342"/>
                <a:gd name="connsiteX591" fmla="*/ 775156 w 1314778"/>
                <a:gd name="connsiteY591" fmla="*/ 349426 h 1310342"/>
                <a:gd name="connsiteX592" fmla="*/ 776470 w 1314778"/>
                <a:gd name="connsiteY592" fmla="*/ 480460 h 1310342"/>
                <a:gd name="connsiteX593" fmla="*/ 777744 w 1314778"/>
                <a:gd name="connsiteY593" fmla="*/ 393103 h 1310342"/>
                <a:gd name="connsiteX594" fmla="*/ 779058 w 1314778"/>
                <a:gd name="connsiteY594" fmla="*/ 742529 h 1310342"/>
                <a:gd name="connsiteX595" fmla="*/ 780372 w 1314778"/>
                <a:gd name="connsiteY595" fmla="*/ 458620 h 1310342"/>
                <a:gd name="connsiteX596" fmla="*/ 781687 w 1314778"/>
                <a:gd name="connsiteY596" fmla="*/ 305746 h 1310342"/>
                <a:gd name="connsiteX597" fmla="*/ 783001 w 1314778"/>
                <a:gd name="connsiteY597" fmla="*/ 262068 h 1310342"/>
                <a:gd name="connsiteX598" fmla="*/ 784316 w 1314778"/>
                <a:gd name="connsiteY598" fmla="*/ 152873 h 1310342"/>
                <a:gd name="connsiteX599" fmla="*/ 785630 w 1314778"/>
                <a:gd name="connsiteY599" fmla="*/ 545977 h 1310342"/>
                <a:gd name="connsiteX600" fmla="*/ 786945 w 1314778"/>
                <a:gd name="connsiteY600" fmla="*/ 240229 h 1310342"/>
                <a:gd name="connsiteX601" fmla="*/ 788259 w 1314778"/>
                <a:gd name="connsiteY601" fmla="*/ 371262 h 1310342"/>
                <a:gd name="connsiteX602" fmla="*/ 789574 w 1314778"/>
                <a:gd name="connsiteY602" fmla="*/ 393103 h 1310342"/>
                <a:gd name="connsiteX603" fmla="*/ 790888 w 1314778"/>
                <a:gd name="connsiteY603" fmla="*/ 480460 h 1310342"/>
                <a:gd name="connsiteX604" fmla="*/ 792203 w 1314778"/>
                <a:gd name="connsiteY604" fmla="*/ 502297 h 1310342"/>
                <a:gd name="connsiteX605" fmla="*/ 793517 w 1314778"/>
                <a:gd name="connsiteY605" fmla="*/ 524137 h 1310342"/>
                <a:gd name="connsiteX606" fmla="*/ 794832 w 1314778"/>
                <a:gd name="connsiteY606" fmla="*/ 611495 h 1310342"/>
                <a:gd name="connsiteX607" fmla="*/ 796146 w 1314778"/>
                <a:gd name="connsiteY607" fmla="*/ 436779 h 1310342"/>
                <a:gd name="connsiteX608" fmla="*/ 797419 w 1314778"/>
                <a:gd name="connsiteY608" fmla="*/ 567814 h 1310342"/>
                <a:gd name="connsiteX609" fmla="*/ 798734 w 1314778"/>
                <a:gd name="connsiteY609" fmla="*/ 327586 h 1310342"/>
                <a:gd name="connsiteX610" fmla="*/ 800048 w 1314778"/>
                <a:gd name="connsiteY610" fmla="*/ 393103 h 1310342"/>
                <a:gd name="connsiteX611" fmla="*/ 801363 w 1314778"/>
                <a:gd name="connsiteY611" fmla="*/ 218391 h 1310342"/>
                <a:gd name="connsiteX612" fmla="*/ 802677 w 1314778"/>
                <a:gd name="connsiteY612" fmla="*/ 414943 h 1310342"/>
                <a:gd name="connsiteX613" fmla="*/ 803992 w 1314778"/>
                <a:gd name="connsiteY613" fmla="*/ 371262 h 1310342"/>
                <a:gd name="connsiteX614" fmla="*/ 805306 w 1314778"/>
                <a:gd name="connsiteY614" fmla="*/ 677012 h 1310342"/>
                <a:gd name="connsiteX615" fmla="*/ 806620 w 1314778"/>
                <a:gd name="connsiteY615" fmla="*/ 327586 h 1310342"/>
                <a:gd name="connsiteX616" fmla="*/ 807935 w 1314778"/>
                <a:gd name="connsiteY616" fmla="*/ 524137 h 1310342"/>
                <a:gd name="connsiteX617" fmla="*/ 809249 w 1314778"/>
                <a:gd name="connsiteY617" fmla="*/ 567814 h 1310342"/>
                <a:gd name="connsiteX618" fmla="*/ 810564 w 1314778"/>
                <a:gd name="connsiteY618" fmla="*/ 414943 h 1310342"/>
                <a:gd name="connsiteX619" fmla="*/ 811878 w 1314778"/>
                <a:gd name="connsiteY619" fmla="*/ 655171 h 1310342"/>
                <a:gd name="connsiteX620" fmla="*/ 813193 w 1314778"/>
                <a:gd name="connsiteY620" fmla="*/ 677012 h 1310342"/>
                <a:gd name="connsiteX621" fmla="*/ 814507 w 1314778"/>
                <a:gd name="connsiteY621" fmla="*/ 567814 h 1310342"/>
                <a:gd name="connsiteX622" fmla="*/ 815822 w 1314778"/>
                <a:gd name="connsiteY622" fmla="*/ 720688 h 1310342"/>
                <a:gd name="connsiteX623" fmla="*/ 817095 w 1314778"/>
                <a:gd name="connsiteY623" fmla="*/ 611495 h 1310342"/>
                <a:gd name="connsiteX624" fmla="*/ 818409 w 1314778"/>
                <a:gd name="connsiteY624" fmla="*/ 480460 h 1310342"/>
                <a:gd name="connsiteX625" fmla="*/ 819724 w 1314778"/>
                <a:gd name="connsiteY625" fmla="*/ 305746 h 1310342"/>
                <a:gd name="connsiteX626" fmla="*/ 821038 w 1314778"/>
                <a:gd name="connsiteY626" fmla="*/ 524137 h 1310342"/>
                <a:gd name="connsiteX627" fmla="*/ 822353 w 1314778"/>
                <a:gd name="connsiteY627" fmla="*/ 764365 h 1310342"/>
                <a:gd name="connsiteX628" fmla="*/ 823667 w 1314778"/>
                <a:gd name="connsiteY628" fmla="*/ 764365 h 1310342"/>
                <a:gd name="connsiteX629" fmla="*/ 824982 w 1314778"/>
                <a:gd name="connsiteY629" fmla="*/ 502297 h 1310342"/>
                <a:gd name="connsiteX630" fmla="*/ 826296 w 1314778"/>
                <a:gd name="connsiteY630" fmla="*/ 611495 h 1310342"/>
                <a:gd name="connsiteX631" fmla="*/ 827611 w 1314778"/>
                <a:gd name="connsiteY631" fmla="*/ 545977 h 1310342"/>
                <a:gd name="connsiteX632" fmla="*/ 828925 w 1314778"/>
                <a:gd name="connsiteY632" fmla="*/ 480460 h 1310342"/>
                <a:gd name="connsiteX633" fmla="*/ 830239 w 1314778"/>
                <a:gd name="connsiteY633" fmla="*/ 524137 h 1310342"/>
                <a:gd name="connsiteX634" fmla="*/ 831554 w 1314778"/>
                <a:gd name="connsiteY634" fmla="*/ 698848 h 1310342"/>
                <a:gd name="connsiteX635" fmla="*/ 832868 w 1314778"/>
                <a:gd name="connsiteY635" fmla="*/ 305746 h 1310342"/>
                <a:gd name="connsiteX636" fmla="*/ 834183 w 1314778"/>
                <a:gd name="connsiteY636" fmla="*/ 480460 h 1310342"/>
                <a:gd name="connsiteX637" fmla="*/ 835497 w 1314778"/>
                <a:gd name="connsiteY637" fmla="*/ 480460 h 1310342"/>
                <a:gd name="connsiteX638" fmla="*/ 836771 w 1314778"/>
                <a:gd name="connsiteY638" fmla="*/ 393103 h 1310342"/>
                <a:gd name="connsiteX639" fmla="*/ 838085 w 1314778"/>
                <a:gd name="connsiteY639" fmla="*/ 371262 h 1310342"/>
                <a:gd name="connsiteX640" fmla="*/ 839400 w 1314778"/>
                <a:gd name="connsiteY640" fmla="*/ 393103 h 1310342"/>
                <a:gd name="connsiteX641" fmla="*/ 840714 w 1314778"/>
                <a:gd name="connsiteY641" fmla="*/ 589654 h 1310342"/>
                <a:gd name="connsiteX642" fmla="*/ 842028 w 1314778"/>
                <a:gd name="connsiteY642" fmla="*/ 305746 h 1310342"/>
                <a:gd name="connsiteX643" fmla="*/ 843343 w 1314778"/>
                <a:gd name="connsiteY643" fmla="*/ 174712 h 1310342"/>
                <a:gd name="connsiteX644" fmla="*/ 844657 w 1314778"/>
                <a:gd name="connsiteY644" fmla="*/ 698848 h 1310342"/>
                <a:gd name="connsiteX645" fmla="*/ 845972 w 1314778"/>
                <a:gd name="connsiteY645" fmla="*/ 262068 h 1310342"/>
                <a:gd name="connsiteX646" fmla="*/ 847286 w 1314778"/>
                <a:gd name="connsiteY646" fmla="*/ 524137 h 1310342"/>
                <a:gd name="connsiteX647" fmla="*/ 848601 w 1314778"/>
                <a:gd name="connsiteY647" fmla="*/ 393103 h 1310342"/>
                <a:gd name="connsiteX648" fmla="*/ 849915 w 1314778"/>
                <a:gd name="connsiteY648" fmla="*/ 371262 h 1310342"/>
                <a:gd name="connsiteX649" fmla="*/ 851230 w 1314778"/>
                <a:gd name="connsiteY649" fmla="*/ 393103 h 1310342"/>
                <a:gd name="connsiteX650" fmla="*/ 852544 w 1314778"/>
                <a:gd name="connsiteY650" fmla="*/ 436779 h 1310342"/>
                <a:gd name="connsiteX651" fmla="*/ 853859 w 1314778"/>
                <a:gd name="connsiteY651" fmla="*/ 393103 h 1310342"/>
                <a:gd name="connsiteX652" fmla="*/ 855173 w 1314778"/>
                <a:gd name="connsiteY652" fmla="*/ 611495 h 1310342"/>
                <a:gd name="connsiteX653" fmla="*/ 856446 w 1314778"/>
                <a:gd name="connsiteY653" fmla="*/ 349426 h 1310342"/>
                <a:gd name="connsiteX654" fmla="*/ 857761 w 1314778"/>
                <a:gd name="connsiteY654" fmla="*/ 414943 h 1310342"/>
                <a:gd name="connsiteX655" fmla="*/ 859075 w 1314778"/>
                <a:gd name="connsiteY655" fmla="*/ 218391 h 1310342"/>
                <a:gd name="connsiteX656" fmla="*/ 860390 w 1314778"/>
                <a:gd name="connsiteY656" fmla="*/ 480460 h 1310342"/>
                <a:gd name="connsiteX657" fmla="*/ 861704 w 1314778"/>
                <a:gd name="connsiteY657" fmla="*/ 218391 h 1310342"/>
                <a:gd name="connsiteX658" fmla="*/ 863019 w 1314778"/>
                <a:gd name="connsiteY658" fmla="*/ 589654 h 1310342"/>
                <a:gd name="connsiteX659" fmla="*/ 864333 w 1314778"/>
                <a:gd name="connsiteY659" fmla="*/ 327586 h 1310342"/>
                <a:gd name="connsiteX660" fmla="*/ 865647 w 1314778"/>
                <a:gd name="connsiteY660" fmla="*/ 393103 h 1310342"/>
                <a:gd name="connsiteX661" fmla="*/ 866962 w 1314778"/>
                <a:gd name="connsiteY661" fmla="*/ 480460 h 1310342"/>
                <a:gd name="connsiteX662" fmla="*/ 868276 w 1314778"/>
                <a:gd name="connsiteY662" fmla="*/ 414943 h 1310342"/>
                <a:gd name="connsiteX663" fmla="*/ 869591 w 1314778"/>
                <a:gd name="connsiteY663" fmla="*/ 283908 h 1310342"/>
                <a:gd name="connsiteX664" fmla="*/ 870905 w 1314778"/>
                <a:gd name="connsiteY664" fmla="*/ 393103 h 1310342"/>
                <a:gd name="connsiteX665" fmla="*/ 872220 w 1314778"/>
                <a:gd name="connsiteY665" fmla="*/ 458620 h 1310342"/>
                <a:gd name="connsiteX666" fmla="*/ 873534 w 1314778"/>
                <a:gd name="connsiteY666" fmla="*/ 174712 h 1310342"/>
                <a:gd name="connsiteX667" fmla="*/ 874849 w 1314778"/>
                <a:gd name="connsiteY667" fmla="*/ 305746 h 1310342"/>
                <a:gd name="connsiteX668" fmla="*/ 876163 w 1314778"/>
                <a:gd name="connsiteY668" fmla="*/ 414943 h 1310342"/>
                <a:gd name="connsiteX669" fmla="*/ 877436 w 1314778"/>
                <a:gd name="connsiteY669" fmla="*/ 480460 h 1310342"/>
                <a:gd name="connsiteX670" fmla="*/ 878751 w 1314778"/>
                <a:gd name="connsiteY670" fmla="*/ 174712 h 1310342"/>
                <a:gd name="connsiteX671" fmla="*/ 880065 w 1314778"/>
                <a:gd name="connsiteY671" fmla="*/ 218391 h 1310342"/>
                <a:gd name="connsiteX672" fmla="*/ 881380 w 1314778"/>
                <a:gd name="connsiteY672" fmla="*/ 371262 h 1310342"/>
                <a:gd name="connsiteX673" fmla="*/ 882694 w 1314778"/>
                <a:gd name="connsiteY673" fmla="*/ 327586 h 1310342"/>
                <a:gd name="connsiteX674" fmla="*/ 884009 w 1314778"/>
                <a:gd name="connsiteY674" fmla="*/ 567814 h 1310342"/>
                <a:gd name="connsiteX675" fmla="*/ 885323 w 1314778"/>
                <a:gd name="connsiteY675" fmla="*/ 436779 h 1310342"/>
                <a:gd name="connsiteX676" fmla="*/ 886638 w 1314778"/>
                <a:gd name="connsiteY676" fmla="*/ 567814 h 1310342"/>
                <a:gd name="connsiteX677" fmla="*/ 887952 w 1314778"/>
                <a:gd name="connsiteY677" fmla="*/ 480460 h 1310342"/>
                <a:gd name="connsiteX678" fmla="*/ 889266 w 1314778"/>
                <a:gd name="connsiteY678" fmla="*/ 305746 h 1310342"/>
                <a:gd name="connsiteX679" fmla="*/ 890581 w 1314778"/>
                <a:gd name="connsiteY679" fmla="*/ 240229 h 1310342"/>
                <a:gd name="connsiteX680" fmla="*/ 891895 w 1314778"/>
                <a:gd name="connsiteY680" fmla="*/ 458620 h 1310342"/>
                <a:gd name="connsiteX681" fmla="*/ 893210 w 1314778"/>
                <a:gd name="connsiteY681" fmla="*/ 262068 h 1310342"/>
                <a:gd name="connsiteX682" fmla="*/ 894524 w 1314778"/>
                <a:gd name="connsiteY682" fmla="*/ 589654 h 1310342"/>
                <a:gd name="connsiteX683" fmla="*/ 895839 w 1314778"/>
                <a:gd name="connsiteY683" fmla="*/ 611495 h 1310342"/>
                <a:gd name="connsiteX684" fmla="*/ 897112 w 1314778"/>
                <a:gd name="connsiteY684" fmla="*/ 283908 h 1310342"/>
                <a:gd name="connsiteX685" fmla="*/ 898427 w 1314778"/>
                <a:gd name="connsiteY685" fmla="*/ 436779 h 1310342"/>
                <a:gd name="connsiteX686" fmla="*/ 899741 w 1314778"/>
                <a:gd name="connsiteY686" fmla="*/ 305746 h 1310342"/>
                <a:gd name="connsiteX687" fmla="*/ 901055 w 1314778"/>
                <a:gd name="connsiteY687" fmla="*/ 349426 h 1310342"/>
                <a:gd name="connsiteX688" fmla="*/ 902370 w 1314778"/>
                <a:gd name="connsiteY688" fmla="*/ 349426 h 1310342"/>
                <a:gd name="connsiteX689" fmla="*/ 903684 w 1314778"/>
                <a:gd name="connsiteY689" fmla="*/ 436779 h 1310342"/>
                <a:gd name="connsiteX690" fmla="*/ 904999 w 1314778"/>
                <a:gd name="connsiteY690" fmla="*/ 262068 h 1310342"/>
                <a:gd name="connsiteX691" fmla="*/ 906313 w 1314778"/>
                <a:gd name="connsiteY691" fmla="*/ 414943 h 1310342"/>
                <a:gd name="connsiteX692" fmla="*/ 907628 w 1314778"/>
                <a:gd name="connsiteY692" fmla="*/ 436779 h 1310342"/>
                <a:gd name="connsiteX693" fmla="*/ 908942 w 1314778"/>
                <a:gd name="connsiteY693" fmla="*/ 480460 h 1310342"/>
                <a:gd name="connsiteX694" fmla="*/ 910257 w 1314778"/>
                <a:gd name="connsiteY694" fmla="*/ 262068 h 1310342"/>
                <a:gd name="connsiteX695" fmla="*/ 911571 w 1314778"/>
                <a:gd name="connsiteY695" fmla="*/ 240229 h 1310342"/>
                <a:gd name="connsiteX696" fmla="*/ 912886 w 1314778"/>
                <a:gd name="connsiteY696" fmla="*/ 393103 h 1310342"/>
                <a:gd name="connsiteX697" fmla="*/ 914200 w 1314778"/>
                <a:gd name="connsiteY697" fmla="*/ 196551 h 1310342"/>
                <a:gd name="connsiteX698" fmla="*/ 915514 w 1314778"/>
                <a:gd name="connsiteY698" fmla="*/ 218391 h 1310342"/>
                <a:gd name="connsiteX699" fmla="*/ 916788 w 1314778"/>
                <a:gd name="connsiteY699" fmla="*/ 458620 h 1310342"/>
                <a:gd name="connsiteX700" fmla="*/ 918102 w 1314778"/>
                <a:gd name="connsiteY700" fmla="*/ 458620 h 1310342"/>
                <a:gd name="connsiteX701" fmla="*/ 919417 w 1314778"/>
                <a:gd name="connsiteY701" fmla="*/ 240229 h 1310342"/>
                <a:gd name="connsiteX702" fmla="*/ 920731 w 1314778"/>
                <a:gd name="connsiteY702" fmla="*/ 414943 h 1310342"/>
                <a:gd name="connsiteX703" fmla="*/ 922046 w 1314778"/>
                <a:gd name="connsiteY703" fmla="*/ 567814 h 1310342"/>
                <a:gd name="connsiteX704" fmla="*/ 923360 w 1314778"/>
                <a:gd name="connsiteY704" fmla="*/ 371262 h 1310342"/>
                <a:gd name="connsiteX705" fmla="*/ 924674 w 1314778"/>
                <a:gd name="connsiteY705" fmla="*/ 611495 h 1310342"/>
                <a:gd name="connsiteX706" fmla="*/ 925989 w 1314778"/>
                <a:gd name="connsiteY706" fmla="*/ 677012 h 1310342"/>
                <a:gd name="connsiteX707" fmla="*/ 927303 w 1314778"/>
                <a:gd name="connsiteY707" fmla="*/ 720688 h 1310342"/>
                <a:gd name="connsiteX708" fmla="*/ 928618 w 1314778"/>
                <a:gd name="connsiteY708" fmla="*/ 502297 h 1310342"/>
                <a:gd name="connsiteX709" fmla="*/ 929932 w 1314778"/>
                <a:gd name="connsiteY709" fmla="*/ 524137 h 1310342"/>
                <a:gd name="connsiteX710" fmla="*/ 931247 w 1314778"/>
                <a:gd name="connsiteY710" fmla="*/ 240229 h 1310342"/>
                <a:gd name="connsiteX711" fmla="*/ 932561 w 1314778"/>
                <a:gd name="connsiteY711" fmla="*/ 524137 h 1310342"/>
                <a:gd name="connsiteX712" fmla="*/ 933876 w 1314778"/>
                <a:gd name="connsiteY712" fmla="*/ 414943 h 1310342"/>
                <a:gd name="connsiteX713" fmla="*/ 935190 w 1314778"/>
                <a:gd name="connsiteY713" fmla="*/ 589654 h 1310342"/>
                <a:gd name="connsiteX714" fmla="*/ 936463 w 1314778"/>
                <a:gd name="connsiteY714" fmla="*/ 633331 h 1310342"/>
                <a:gd name="connsiteX715" fmla="*/ 937778 w 1314778"/>
                <a:gd name="connsiteY715" fmla="*/ 589654 h 1310342"/>
                <a:gd name="connsiteX716" fmla="*/ 939092 w 1314778"/>
                <a:gd name="connsiteY716" fmla="*/ 786205 h 1310342"/>
                <a:gd name="connsiteX717" fmla="*/ 940407 w 1314778"/>
                <a:gd name="connsiteY717" fmla="*/ 764365 h 1310342"/>
                <a:gd name="connsiteX718" fmla="*/ 941721 w 1314778"/>
                <a:gd name="connsiteY718" fmla="*/ 786205 h 1310342"/>
                <a:gd name="connsiteX719" fmla="*/ 943036 w 1314778"/>
                <a:gd name="connsiteY719" fmla="*/ 677012 h 1310342"/>
                <a:gd name="connsiteX720" fmla="*/ 944350 w 1314778"/>
                <a:gd name="connsiteY720" fmla="*/ 742529 h 1310342"/>
                <a:gd name="connsiteX721" fmla="*/ 945665 w 1314778"/>
                <a:gd name="connsiteY721" fmla="*/ 524137 h 1310342"/>
                <a:gd name="connsiteX722" fmla="*/ 946979 w 1314778"/>
                <a:gd name="connsiteY722" fmla="*/ 611495 h 1310342"/>
                <a:gd name="connsiteX723" fmla="*/ 948293 w 1314778"/>
                <a:gd name="connsiteY723" fmla="*/ 786205 h 1310342"/>
                <a:gd name="connsiteX724" fmla="*/ 949608 w 1314778"/>
                <a:gd name="connsiteY724" fmla="*/ 480460 h 1310342"/>
                <a:gd name="connsiteX725" fmla="*/ 950922 w 1314778"/>
                <a:gd name="connsiteY725" fmla="*/ 458620 h 1310342"/>
                <a:gd name="connsiteX726" fmla="*/ 952237 w 1314778"/>
                <a:gd name="connsiteY726" fmla="*/ 524137 h 1310342"/>
                <a:gd name="connsiteX727" fmla="*/ 953551 w 1314778"/>
                <a:gd name="connsiteY727" fmla="*/ 589654 h 1310342"/>
                <a:gd name="connsiteX728" fmla="*/ 954866 w 1314778"/>
                <a:gd name="connsiteY728" fmla="*/ 808046 h 1310342"/>
                <a:gd name="connsiteX729" fmla="*/ 956139 w 1314778"/>
                <a:gd name="connsiteY729" fmla="*/ 567814 h 1310342"/>
                <a:gd name="connsiteX730" fmla="*/ 957454 w 1314778"/>
                <a:gd name="connsiteY730" fmla="*/ 480460 h 1310342"/>
                <a:gd name="connsiteX731" fmla="*/ 958768 w 1314778"/>
                <a:gd name="connsiteY731" fmla="*/ 764365 h 1310342"/>
                <a:gd name="connsiteX732" fmla="*/ 960082 w 1314778"/>
                <a:gd name="connsiteY732" fmla="*/ 720688 h 1310342"/>
                <a:gd name="connsiteX733" fmla="*/ 961397 w 1314778"/>
                <a:gd name="connsiteY733" fmla="*/ 611495 h 1310342"/>
                <a:gd name="connsiteX734" fmla="*/ 962711 w 1314778"/>
                <a:gd name="connsiteY734" fmla="*/ 567814 h 1310342"/>
                <a:gd name="connsiteX735" fmla="*/ 964026 w 1314778"/>
                <a:gd name="connsiteY735" fmla="*/ 567814 h 1310342"/>
                <a:gd name="connsiteX736" fmla="*/ 965340 w 1314778"/>
                <a:gd name="connsiteY736" fmla="*/ 808046 h 1310342"/>
                <a:gd name="connsiteX737" fmla="*/ 966655 w 1314778"/>
                <a:gd name="connsiteY737" fmla="*/ 698848 h 1310342"/>
                <a:gd name="connsiteX738" fmla="*/ 967969 w 1314778"/>
                <a:gd name="connsiteY738" fmla="*/ 414943 h 1310342"/>
                <a:gd name="connsiteX739" fmla="*/ 969284 w 1314778"/>
                <a:gd name="connsiteY739" fmla="*/ 611495 h 1310342"/>
                <a:gd name="connsiteX740" fmla="*/ 970598 w 1314778"/>
                <a:gd name="connsiteY740" fmla="*/ 524137 h 1310342"/>
                <a:gd name="connsiteX741" fmla="*/ 971913 w 1314778"/>
                <a:gd name="connsiteY741" fmla="*/ 808046 h 1310342"/>
                <a:gd name="connsiteX742" fmla="*/ 973227 w 1314778"/>
                <a:gd name="connsiteY742" fmla="*/ 960916 h 1310342"/>
                <a:gd name="connsiteX743" fmla="*/ 974541 w 1314778"/>
                <a:gd name="connsiteY743" fmla="*/ 851723 h 1310342"/>
                <a:gd name="connsiteX744" fmla="*/ 975815 w 1314778"/>
                <a:gd name="connsiteY744" fmla="*/ 567814 h 1310342"/>
                <a:gd name="connsiteX745" fmla="*/ 977129 w 1314778"/>
                <a:gd name="connsiteY745" fmla="*/ 851723 h 1310342"/>
                <a:gd name="connsiteX746" fmla="*/ 978444 w 1314778"/>
                <a:gd name="connsiteY746" fmla="*/ 567814 h 1310342"/>
                <a:gd name="connsiteX747" fmla="*/ 979758 w 1314778"/>
                <a:gd name="connsiteY747" fmla="*/ 655171 h 1310342"/>
                <a:gd name="connsiteX748" fmla="*/ 981073 w 1314778"/>
                <a:gd name="connsiteY748" fmla="*/ 742529 h 1310342"/>
                <a:gd name="connsiteX749" fmla="*/ 982387 w 1314778"/>
                <a:gd name="connsiteY749" fmla="*/ 371262 h 1310342"/>
                <a:gd name="connsiteX750" fmla="*/ 983701 w 1314778"/>
                <a:gd name="connsiteY750" fmla="*/ 502297 h 1310342"/>
                <a:gd name="connsiteX751" fmla="*/ 985016 w 1314778"/>
                <a:gd name="connsiteY751" fmla="*/ 567814 h 1310342"/>
                <a:gd name="connsiteX752" fmla="*/ 986330 w 1314778"/>
                <a:gd name="connsiteY752" fmla="*/ 611495 h 1310342"/>
                <a:gd name="connsiteX753" fmla="*/ 987645 w 1314778"/>
                <a:gd name="connsiteY753" fmla="*/ 677012 h 1310342"/>
                <a:gd name="connsiteX754" fmla="*/ 988959 w 1314778"/>
                <a:gd name="connsiteY754" fmla="*/ 720688 h 1310342"/>
                <a:gd name="connsiteX755" fmla="*/ 990274 w 1314778"/>
                <a:gd name="connsiteY755" fmla="*/ 633331 h 1310342"/>
                <a:gd name="connsiteX756" fmla="*/ 991588 w 1314778"/>
                <a:gd name="connsiteY756" fmla="*/ 698848 h 1310342"/>
                <a:gd name="connsiteX757" fmla="*/ 992903 w 1314778"/>
                <a:gd name="connsiteY757" fmla="*/ 589654 h 1310342"/>
                <a:gd name="connsiteX758" fmla="*/ 994217 w 1314778"/>
                <a:gd name="connsiteY758" fmla="*/ 567814 h 1310342"/>
                <a:gd name="connsiteX759" fmla="*/ 995491 w 1314778"/>
                <a:gd name="connsiteY759" fmla="*/ 436779 h 1310342"/>
                <a:gd name="connsiteX760" fmla="*/ 996805 w 1314778"/>
                <a:gd name="connsiteY760" fmla="*/ 633331 h 1310342"/>
                <a:gd name="connsiteX761" fmla="*/ 998119 w 1314778"/>
                <a:gd name="connsiteY761" fmla="*/ 567814 h 1310342"/>
                <a:gd name="connsiteX762" fmla="*/ 999434 w 1314778"/>
                <a:gd name="connsiteY762" fmla="*/ 808046 h 1310342"/>
                <a:gd name="connsiteX763" fmla="*/ 1000748 w 1314778"/>
                <a:gd name="connsiteY763" fmla="*/ 786205 h 1310342"/>
                <a:gd name="connsiteX764" fmla="*/ 1002063 w 1314778"/>
                <a:gd name="connsiteY764" fmla="*/ 720688 h 1310342"/>
                <a:gd name="connsiteX765" fmla="*/ 1003377 w 1314778"/>
                <a:gd name="connsiteY765" fmla="*/ 698848 h 1310342"/>
                <a:gd name="connsiteX766" fmla="*/ 1004692 w 1314778"/>
                <a:gd name="connsiteY766" fmla="*/ 545977 h 1310342"/>
                <a:gd name="connsiteX767" fmla="*/ 1006006 w 1314778"/>
                <a:gd name="connsiteY767" fmla="*/ 786205 h 1310342"/>
                <a:gd name="connsiteX768" fmla="*/ 1007320 w 1314778"/>
                <a:gd name="connsiteY768" fmla="*/ 742529 h 1310342"/>
                <a:gd name="connsiteX769" fmla="*/ 1008635 w 1314778"/>
                <a:gd name="connsiteY769" fmla="*/ 655171 h 1310342"/>
                <a:gd name="connsiteX770" fmla="*/ 1009949 w 1314778"/>
                <a:gd name="connsiteY770" fmla="*/ 633331 h 1310342"/>
                <a:gd name="connsiteX771" fmla="*/ 1011264 w 1314778"/>
                <a:gd name="connsiteY771" fmla="*/ 873563 h 1310342"/>
                <a:gd name="connsiteX772" fmla="*/ 1012578 w 1314778"/>
                <a:gd name="connsiteY772" fmla="*/ 873563 h 1310342"/>
                <a:gd name="connsiteX773" fmla="*/ 1013893 w 1314778"/>
                <a:gd name="connsiteY773" fmla="*/ 698848 h 1310342"/>
                <a:gd name="connsiteX774" fmla="*/ 1015166 w 1314778"/>
                <a:gd name="connsiteY774" fmla="*/ 786205 h 1310342"/>
                <a:gd name="connsiteX775" fmla="*/ 1016481 w 1314778"/>
                <a:gd name="connsiteY775" fmla="*/ 873563 h 1310342"/>
                <a:gd name="connsiteX776" fmla="*/ 1017795 w 1314778"/>
                <a:gd name="connsiteY776" fmla="*/ 720688 h 1310342"/>
                <a:gd name="connsiteX777" fmla="*/ 1019110 w 1314778"/>
                <a:gd name="connsiteY777" fmla="*/ 742529 h 1310342"/>
                <a:gd name="connsiteX778" fmla="*/ 1020424 w 1314778"/>
                <a:gd name="connsiteY778" fmla="*/ 786205 h 1310342"/>
                <a:gd name="connsiteX779" fmla="*/ 1021738 w 1314778"/>
                <a:gd name="connsiteY779" fmla="*/ 786205 h 1310342"/>
                <a:gd name="connsiteX780" fmla="*/ 1023053 w 1314778"/>
                <a:gd name="connsiteY780" fmla="*/ 655171 h 1310342"/>
                <a:gd name="connsiteX781" fmla="*/ 1024367 w 1314778"/>
                <a:gd name="connsiteY781" fmla="*/ 786205 h 1310342"/>
                <a:gd name="connsiteX782" fmla="*/ 1025682 w 1314778"/>
                <a:gd name="connsiteY782" fmla="*/ 611495 h 1310342"/>
                <a:gd name="connsiteX783" fmla="*/ 1026996 w 1314778"/>
                <a:gd name="connsiteY783" fmla="*/ 633331 h 1310342"/>
                <a:gd name="connsiteX784" fmla="*/ 1028311 w 1314778"/>
                <a:gd name="connsiteY784" fmla="*/ 808046 h 1310342"/>
                <a:gd name="connsiteX785" fmla="*/ 1029625 w 1314778"/>
                <a:gd name="connsiteY785" fmla="*/ 633331 h 1310342"/>
                <a:gd name="connsiteX786" fmla="*/ 1030940 w 1314778"/>
                <a:gd name="connsiteY786" fmla="*/ 698848 h 1310342"/>
                <a:gd name="connsiteX787" fmla="*/ 1032254 w 1314778"/>
                <a:gd name="connsiteY787" fmla="*/ 698848 h 1310342"/>
                <a:gd name="connsiteX788" fmla="*/ 1033568 w 1314778"/>
                <a:gd name="connsiteY788" fmla="*/ 851723 h 1310342"/>
                <a:gd name="connsiteX789" fmla="*/ 1034842 w 1314778"/>
                <a:gd name="connsiteY789" fmla="*/ 873563 h 1310342"/>
                <a:gd name="connsiteX790" fmla="*/ 1036156 w 1314778"/>
                <a:gd name="connsiteY790" fmla="*/ 764365 h 1310342"/>
                <a:gd name="connsiteX791" fmla="*/ 1037471 w 1314778"/>
                <a:gd name="connsiteY791" fmla="*/ 698848 h 1310342"/>
                <a:gd name="connsiteX792" fmla="*/ 1038785 w 1314778"/>
                <a:gd name="connsiteY792" fmla="*/ 764365 h 1310342"/>
                <a:gd name="connsiteX793" fmla="*/ 1040100 w 1314778"/>
                <a:gd name="connsiteY793" fmla="*/ 764365 h 1310342"/>
                <a:gd name="connsiteX794" fmla="*/ 1041414 w 1314778"/>
                <a:gd name="connsiteY794" fmla="*/ 677012 h 1310342"/>
                <a:gd name="connsiteX795" fmla="*/ 1042729 w 1314778"/>
                <a:gd name="connsiteY795" fmla="*/ 917240 h 1310342"/>
                <a:gd name="connsiteX796" fmla="*/ 1044043 w 1314778"/>
                <a:gd name="connsiteY796" fmla="*/ 1026433 h 1310342"/>
                <a:gd name="connsiteX797" fmla="*/ 1045357 w 1314778"/>
                <a:gd name="connsiteY797" fmla="*/ 1288502 h 1310342"/>
                <a:gd name="connsiteX798" fmla="*/ 1046672 w 1314778"/>
                <a:gd name="connsiteY798" fmla="*/ 1179308 h 1310342"/>
                <a:gd name="connsiteX799" fmla="*/ 1047986 w 1314778"/>
                <a:gd name="connsiteY799" fmla="*/ 1288502 h 1310342"/>
                <a:gd name="connsiteX800" fmla="*/ 1049301 w 1314778"/>
                <a:gd name="connsiteY800" fmla="*/ 1244825 h 1310342"/>
                <a:gd name="connsiteX801" fmla="*/ 1050615 w 1314778"/>
                <a:gd name="connsiteY801" fmla="*/ 1244825 h 1310342"/>
                <a:gd name="connsiteX802" fmla="*/ 1051930 w 1314778"/>
                <a:gd name="connsiteY802" fmla="*/ 1288502 h 1310342"/>
                <a:gd name="connsiteX803" fmla="*/ 1053245 w 1314778"/>
                <a:gd name="connsiteY803" fmla="*/ 1244825 h 1310342"/>
                <a:gd name="connsiteX804" fmla="*/ 1054517 w 1314778"/>
                <a:gd name="connsiteY804" fmla="*/ 1266666 h 1310342"/>
                <a:gd name="connsiteX805" fmla="*/ 1055832 w 1314778"/>
                <a:gd name="connsiteY805" fmla="*/ 1310342 h 1310342"/>
                <a:gd name="connsiteX806" fmla="*/ 1057147 w 1314778"/>
                <a:gd name="connsiteY806" fmla="*/ 1266666 h 1310342"/>
                <a:gd name="connsiteX807" fmla="*/ 1058461 w 1314778"/>
                <a:gd name="connsiteY807" fmla="*/ 1288502 h 1310342"/>
                <a:gd name="connsiteX808" fmla="*/ 1059775 w 1314778"/>
                <a:gd name="connsiteY808" fmla="*/ 1266666 h 1310342"/>
                <a:gd name="connsiteX809" fmla="*/ 1061090 w 1314778"/>
                <a:gd name="connsiteY809" fmla="*/ 1244825 h 1310342"/>
                <a:gd name="connsiteX810" fmla="*/ 1062405 w 1314778"/>
                <a:gd name="connsiteY810" fmla="*/ 1222985 h 1310342"/>
                <a:gd name="connsiteX811" fmla="*/ 1063719 w 1314778"/>
                <a:gd name="connsiteY811" fmla="*/ 1244825 h 1310342"/>
                <a:gd name="connsiteX812" fmla="*/ 1065033 w 1314778"/>
                <a:gd name="connsiteY812" fmla="*/ 1288502 h 1310342"/>
                <a:gd name="connsiteX813" fmla="*/ 1066348 w 1314778"/>
                <a:gd name="connsiteY813" fmla="*/ 1266666 h 1310342"/>
                <a:gd name="connsiteX814" fmla="*/ 1067662 w 1314778"/>
                <a:gd name="connsiteY814" fmla="*/ 1288502 h 1310342"/>
                <a:gd name="connsiteX815" fmla="*/ 1068976 w 1314778"/>
                <a:gd name="connsiteY815" fmla="*/ 1266666 h 1310342"/>
                <a:gd name="connsiteX816" fmla="*/ 1070291 w 1314778"/>
                <a:gd name="connsiteY816" fmla="*/ 1266666 h 1310342"/>
                <a:gd name="connsiteX817" fmla="*/ 1071606 w 1314778"/>
                <a:gd name="connsiteY817" fmla="*/ 1288502 h 1310342"/>
                <a:gd name="connsiteX818" fmla="*/ 1072920 w 1314778"/>
                <a:gd name="connsiteY818" fmla="*/ 1288502 h 1310342"/>
                <a:gd name="connsiteX819" fmla="*/ 1074234 w 1314778"/>
                <a:gd name="connsiteY819" fmla="*/ 1244825 h 1310342"/>
                <a:gd name="connsiteX820" fmla="*/ 1075508 w 1314778"/>
                <a:gd name="connsiteY820" fmla="*/ 1288502 h 1310342"/>
                <a:gd name="connsiteX821" fmla="*/ 1076823 w 1314778"/>
                <a:gd name="connsiteY821" fmla="*/ 1310342 h 1310342"/>
                <a:gd name="connsiteX822" fmla="*/ 1078136 w 1314778"/>
                <a:gd name="connsiteY822" fmla="*/ 1310342 h 1310342"/>
                <a:gd name="connsiteX823" fmla="*/ 1079451 w 1314778"/>
                <a:gd name="connsiteY823" fmla="*/ 1310342 h 1310342"/>
                <a:gd name="connsiteX824" fmla="*/ 1080766 w 1314778"/>
                <a:gd name="connsiteY824" fmla="*/ 1288502 h 1310342"/>
                <a:gd name="connsiteX825" fmla="*/ 1082080 w 1314778"/>
                <a:gd name="connsiteY825" fmla="*/ 1288502 h 1310342"/>
                <a:gd name="connsiteX826" fmla="*/ 1083394 w 1314778"/>
                <a:gd name="connsiteY826" fmla="*/ 1288502 h 1310342"/>
                <a:gd name="connsiteX827" fmla="*/ 1084709 w 1314778"/>
                <a:gd name="connsiteY827" fmla="*/ 1244825 h 1310342"/>
                <a:gd name="connsiteX828" fmla="*/ 1086024 w 1314778"/>
                <a:gd name="connsiteY828" fmla="*/ 1266666 h 1310342"/>
                <a:gd name="connsiteX829" fmla="*/ 1087338 w 1314778"/>
                <a:gd name="connsiteY829" fmla="*/ 1288502 h 1310342"/>
                <a:gd name="connsiteX830" fmla="*/ 1088652 w 1314778"/>
                <a:gd name="connsiteY830" fmla="*/ 1288502 h 1310342"/>
                <a:gd name="connsiteX831" fmla="*/ 1089967 w 1314778"/>
                <a:gd name="connsiteY831" fmla="*/ 1288502 h 1310342"/>
                <a:gd name="connsiteX832" fmla="*/ 1091281 w 1314778"/>
                <a:gd name="connsiteY832" fmla="*/ 1222985 h 1310342"/>
                <a:gd name="connsiteX833" fmla="*/ 1092596 w 1314778"/>
                <a:gd name="connsiteY833" fmla="*/ 1288502 h 1310342"/>
                <a:gd name="connsiteX834" fmla="*/ 1093910 w 1314778"/>
                <a:gd name="connsiteY834" fmla="*/ 1310342 h 1310342"/>
                <a:gd name="connsiteX835" fmla="*/ 1095184 w 1314778"/>
                <a:gd name="connsiteY835" fmla="*/ 1310342 h 1310342"/>
                <a:gd name="connsiteX836" fmla="*/ 1096498 w 1314778"/>
                <a:gd name="connsiteY836" fmla="*/ 1244825 h 1310342"/>
                <a:gd name="connsiteX837" fmla="*/ 1097812 w 1314778"/>
                <a:gd name="connsiteY837" fmla="*/ 1310342 h 1310342"/>
                <a:gd name="connsiteX838" fmla="*/ 1099127 w 1314778"/>
                <a:gd name="connsiteY838" fmla="*/ 1288502 h 1310342"/>
                <a:gd name="connsiteX839" fmla="*/ 1100442 w 1314778"/>
                <a:gd name="connsiteY839" fmla="*/ 1310342 h 1310342"/>
                <a:gd name="connsiteX840" fmla="*/ 1101756 w 1314778"/>
                <a:gd name="connsiteY840" fmla="*/ 1310342 h 1310342"/>
                <a:gd name="connsiteX841" fmla="*/ 1103070 w 1314778"/>
                <a:gd name="connsiteY841" fmla="*/ 1266666 h 1310342"/>
                <a:gd name="connsiteX842" fmla="*/ 1104385 w 1314778"/>
                <a:gd name="connsiteY842" fmla="*/ 1310342 h 1310342"/>
                <a:gd name="connsiteX843" fmla="*/ 1105699 w 1314778"/>
                <a:gd name="connsiteY843" fmla="*/ 1288502 h 1310342"/>
                <a:gd name="connsiteX844" fmla="*/ 1107013 w 1314778"/>
                <a:gd name="connsiteY844" fmla="*/ 1310342 h 1310342"/>
                <a:gd name="connsiteX845" fmla="*/ 1108328 w 1314778"/>
                <a:gd name="connsiteY845" fmla="*/ 1310342 h 1310342"/>
                <a:gd name="connsiteX846" fmla="*/ 1109643 w 1314778"/>
                <a:gd name="connsiteY846" fmla="*/ 1310342 h 1310342"/>
                <a:gd name="connsiteX847" fmla="*/ 1110957 w 1314778"/>
                <a:gd name="connsiteY847" fmla="*/ 1288502 h 1310342"/>
                <a:gd name="connsiteX848" fmla="*/ 1112271 w 1314778"/>
                <a:gd name="connsiteY848" fmla="*/ 1288502 h 1310342"/>
                <a:gd name="connsiteX849" fmla="*/ 1113586 w 1314778"/>
                <a:gd name="connsiteY849" fmla="*/ 1288502 h 1310342"/>
                <a:gd name="connsiteX850" fmla="*/ 1114860 w 1314778"/>
                <a:gd name="connsiteY850" fmla="*/ 1266666 h 1310342"/>
                <a:gd name="connsiteX851" fmla="*/ 1116173 w 1314778"/>
                <a:gd name="connsiteY851" fmla="*/ 1310342 h 1310342"/>
                <a:gd name="connsiteX852" fmla="*/ 1117488 w 1314778"/>
                <a:gd name="connsiteY852" fmla="*/ 1244825 h 1310342"/>
                <a:gd name="connsiteX853" fmla="*/ 1118803 w 1314778"/>
                <a:gd name="connsiteY853" fmla="*/ 1310342 h 1310342"/>
                <a:gd name="connsiteX854" fmla="*/ 1120117 w 1314778"/>
                <a:gd name="connsiteY854" fmla="*/ 1310342 h 1310342"/>
                <a:gd name="connsiteX855" fmla="*/ 1121431 w 1314778"/>
                <a:gd name="connsiteY855" fmla="*/ 1288502 h 1310342"/>
                <a:gd name="connsiteX856" fmla="*/ 1122746 w 1314778"/>
                <a:gd name="connsiteY856" fmla="*/ 1288502 h 1310342"/>
                <a:gd name="connsiteX857" fmla="*/ 1124061 w 1314778"/>
                <a:gd name="connsiteY857" fmla="*/ 1310342 h 1310342"/>
                <a:gd name="connsiteX858" fmla="*/ 1125375 w 1314778"/>
                <a:gd name="connsiteY858" fmla="*/ 1310342 h 1310342"/>
                <a:gd name="connsiteX859" fmla="*/ 1126689 w 1314778"/>
                <a:gd name="connsiteY859" fmla="*/ 1310342 h 1310342"/>
                <a:gd name="connsiteX860" fmla="*/ 1128004 w 1314778"/>
                <a:gd name="connsiteY860" fmla="*/ 1288502 h 1310342"/>
                <a:gd name="connsiteX861" fmla="*/ 1129318 w 1314778"/>
                <a:gd name="connsiteY861" fmla="*/ 1288502 h 1310342"/>
                <a:gd name="connsiteX862" fmla="*/ 1130632 w 1314778"/>
                <a:gd name="connsiteY862" fmla="*/ 1310342 h 1310342"/>
                <a:gd name="connsiteX863" fmla="*/ 1131947 w 1314778"/>
                <a:gd name="connsiteY863" fmla="*/ 1266666 h 1310342"/>
                <a:gd name="connsiteX864" fmla="*/ 1133262 w 1314778"/>
                <a:gd name="connsiteY864" fmla="*/ 1288502 h 1310342"/>
                <a:gd name="connsiteX865" fmla="*/ 1134535 w 1314778"/>
                <a:gd name="connsiteY865" fmla="*/ 1288502 h 1310342"/>
                <a:gd name="connsiteX866" fmla="*/ 1135849 w 1314778"/>
                <a:gd name="connsiteY866" fmla="*/ 1288502 h 1310342"/>
                <a:gd name="connsiteX867" fmla="*/ 1137164 w 1314778"/>
                <a:gd name="connsiteY867" fmla="*/ 1266666 h 1310342"/>
                <a:gd name="connsiteX868" fmla="*/ 1138479 w 1314778"/>
                <a:gd name="connsiteY868" fmla="*/ 1288502 h 1310342"/>
                <a:gd name="connsiteX869" fmla="*/ 1139792 w 1314778"/>
                <a:gd name="connsiteY869" fmla="*/ 1310342 h 1310342"/>
                <a:gd name="connsiteX870" fmla="*/ 1141107 w 1314778"/>
                <a:gd name="connsiteY870" fmla="*/ 1266666 h 1310342"/>
                <a:gd name="connsiteX871" fmla="*/ 1142422 w 1314778"/>
                <a:gd name="connsiteY871" fmla="*/ 1266666 h 1310342"/>
                <a:gd name="connsiteX872" fmla="*/ 1143736 w 1314778"/>
                <a:gd name="connsiteY872" fmla="*/ 1288502 h 1310342"/>
                <a:gd name="connsiteX873" fmla="*/ 1145050 w 1314778"/>
                <a:gd name="connsiteY873" fmla="*/ 1310342 h 1310342"/>
                <a:gd name="connsiteX874" fmla="*/ 1146365 w 1314778"/>
                <a:gd name="connsiteY874" fmla="*/ 1288502 h 1310342"/>
                <a:gd name="connsiteX875" fmla="*/ 1147680 w 1314778"/>
                <a:gd name="connsiteY875" fmla="*/ 1266666 h 1310342"/>
                <a:gd name="connsiteX876" fmla="*/ 1148994 w 1314778"/>
                <a:gd name="connsiteY876" fmla="*/ 1310342 h 1310342"/>
                <a:gd name="connsiteX877" fmla="*/ 1150308 w 1314778"/>
                <a:gd name="connsiteY877" fmla="*/ 1266666 h 1310342"/>
                <a:gd name="connsiteX878" fmla="*/ 1151623 w 1314778"/>
                <a:gd name="connsiteY878" fmla="*/ 1266666 h 1310342"/>
                <a:gd name="connsiteX879" fmla="*/ 1152937 w 1314778"/>
                <a:gd name="connsiteY879" fmla="*/ 1288502 h 1310342"/>
                <a:gd name="connsiteX880" fmla="*/ 1154210 w 1314778"/>
                <a:gd name="connsiteY880" fmla="*/ 1266666 h 1310342"/>
                <a:gd name="connsiteX881" fmla="*/ 1155525 w 1314778"/>
                <a:gd name="connsiteY881" fmla="*/ 1266666 h 1310342"/>
                <a:gd name="connsiteX882" fmla="*/ 1156840 w 1314778"/>
                <a:gd name="connsiteY882" fmla="*/ 1244825 h 1310342"/>
                <a:gd name="connsiteX883" fmla="*/ 1158154 w 1314778"/>
                <a:gd name="connsiteY883" fmla="*/ 1222985 h 1310342"/>
                <a:gd name="connsiteX884" fmla="*/ 1159468 w 1314778"/>
                <a:gd name="connsiteY884" fmla="*/ 1288502 h 1310342"/>
                <a:gd name="connsiteX885" fmla="*/ 1160783 w 1314778"/>
                <a:gd name="connsiteY885" fmla="*/ 1288502 h 1310342"/>
                <a:gd name="connsiteX886" fmla="*/ 1162098 w 1314778"/>
                <a:gd name="connsiteY886" fmla="*/ 1266666 h 1310342"/>
                <a:gd name="connsiteX887" fmla="*/ 1163411 w 1314778"/>
                <a:gd name="connsiteY887" fmla="*/ 1201149 h 1310342"/>
                <a:gd name="connsiteX888" fmla="*/ 1164726 w 1314778"/>
                <a:gd name="connsiteY888" fmla="*/ 1266666 h 1310342"/>
                <a:gd name="connsiteX889" fmla="*/ 1166041 w 1314778"/>
                <a:gd name="connsiteY889" fmla="*/ 1288502 h 1310342"/>
                <a:gd name="connsiteX890" fmla="*/ 1167355 w 1314778"/>
                <a:gd name="connsiteY890" fmla="*/ 1288502 h 1310342"/>
                <a:gd name="connsiteX891" fmla="*/ 1168669 w 1314778"/>
                <a:gd name="connsiteY891" fmla="*/ 1310342 h 1310342"/>
                <a:gd name="connsiteX892" fmla="*/ 1169984 w 1314778"/>
                <a:gd name="connsiteY892" fmla="*/ 1266666 h 1310342"/>
                <a:gd name="connsiteX893" fmla="*/ 1171299 w 1314778"/>
                <a:gd name="connsiteY893" fmla="*/ 1244825 h 1310342"/>
                <a:gd name="connsiteX894" fmla="*/ 1172613 w 1314778"/>
                <a:gd name="connsiteY894" fmla="*/ 1310342 h 1310342"/>
                <a:gd name="connsiteX895" fmla="*/ 1173886 w 1314778"/>
                <a:gd name="connsiteY895" fmla="*/ 1244825 h 1310342"/>
                <a:gd name="connsiteX896" fmla="*/ 1175201 w 1314778"/>
                <a:gd name="connsiteY896" fmla="*/ 1266666 h 1310342"/>
                <a:gd name="connsiteX897" fmla="*/ 1176515 w 1314778"/>
                <a:gd name="connsiteY897" fmla="*/ 1266666 h 1310342"/>
                <a:gd name="connsiteX898" fmla="*/ 1177829 w 1314778"/>
                <a:gd name="connsiteY898" fmla="*/ 1310342 h 1310342"/>
                <a:gd name="connsiteX899" fmla="*/ 1179144 w 1314778"/>
                <a:gd name="connsiteY899" fmla="*/ 1288502 h 1310342"/>
                <a:gd name="connsiteX900" fmla="*/ 1180459 w 1314778"/>
                <a:gd name="connsiteY900" fmla="*/ 1310342 h 1310342"/>
                <a:gd name="connsiteX901" fmla="*/ 1181773 w 1314778"/>
                <a:gd name="connsiteY901" fmla="*/ 1266666 h 1310342"/>
                <a:gd name="connsiteX902" fmla="*/ 1183087 w 1314778"/>
                <a:gd name="connsiteY902" fmla="*/ 1310342 h 1310342"/>
                <a:gd name="connsiteX903" fmla="*/ 1184402 w 1314778"/>
                <a:gd name="connsiteY903" fmla="*/ 1244825 h 1310342"/>
                <a:gd name="connsiteX904" fmla="*/ 1185717 w 1314778"/>
                <a:gd name="connsiteY904" fmla="*/ 1266666 h 1310342"/>
                <a:gd name="connsiteX905" fmla="*/ 1187030 w 1314778"/>
                <a:gd name="connsiteY905" fmla="*/ 1266666 h 1310342"/>
                <a:gd name="connsiteX906" fmla="*/ 1188345 w 1314778"/>
                <a:gd name="connsiteY906" fmla="*/ 1266666 h 1310342"/>
                <a:gd name="connsiteX907" fmla="*/ 1189660 w 1314778"/>
                <a:gd name="connsiteY907" fmla="*/ 1310342 h 1310342"/>
                <a:gd name="connsiteX908" fmla="*/ 1190974 w 1314778"/>
                <a:gd name="connsiteY908" fmla="*/ 1288502 h 1310342"/>
                <a:gd name="connsiteX909" fmla="*/ 1192288 w 1314778"/>
                <a:gd name="connsiteY909" fmla="*/ 1310342 h 1310342"/>
                <a:gd name="connsiteX910" fmla="*/ 1193562 w 1314778"/>
                <a:gd name="connsiteY910" fmla="*/ 1310342 h 1310342"/>
                <a:gd name="connsiteX911" fmla="*/ 1194877 w 1314778"/>
                <a:gd name="connsiteY911" fmla="*/ 1288502 h 1310342"/>
                <a:gd name="connsiteX912" fmla="*/ 1196190 w 1314778"/>
                <a:gd name="connsiteY912" fmla="*/ 1266666 h 1310342"/>
                <a:gd name="connsiteX913" fmla="*/ 1197505 w 1314778"/>
                <a:gd name="connsiteY913" fmla="*/ 1266666 h 1310342"/>
                <a:gd name="connsiteX914" fmla="*/ 1198820 w 1314778"/>
                <a:gd name="connsiteY914" fmla="*/ 1266666 h 1310342"/>
                <a:gd name="connsiteX915" fmla="*/ 1200134 w 1314778"/>
                <a:gd name="connsiteY915" fmla="*/ 1266666 h 1310342"/>
                <a:gd name="connsiteX916" fmla="*/ 1201448 w 1314778"/>
                <a:gd name="connsiteY916" fmla="*/ 1244825 h 1310342"/>
                <a:gd name="connsiteX917" fmla="*/ 1202763 w 1314778"/>
                <a:gd name="connsiteY917" fmla="*/ 1288502 h 1310342"/>
                <a:gd name="connsiteX918" fmla="*/ 1204078 w 1314778"/>
                <a:gd name="connsiteY918" fmla="*/ 1288502 h 1310342"/>
                <a:gd name="connsiteX919" fmla="*/ 1205392 w 1314778"/>
                <a:gd name="connsiteY919" fmla="*/ 1310342 h 1310342"/>
                <a:gd name="connsiteX920" fmla="*/ 1206706 w 1314778"/>
                <a:gd name="connsiteY920" fmla="*/ 1310342 h 1310342"/>
                <a:gd name="connsiteX921" fmla="*/ 1208021 w 1314778"/>
                <a:gd name="connsiteY921" fmla="*/ 1288502 h 1310342"/>
                <a:gd name="connsiteX922" fmla="*/ 1209336 w 1314778"/>
                <a:gd name="connsiteY922" fmla="*/ 1310342 h 1310342"/>
                <a:gd name="connsiteX923" fmla="*/ 1210650 w 1314778"/>
                <a:gd name="connsiteY923" fmla="*/ 1288502 h 1310342"/>
                <a:gd name="connsiteX924" fmla="*/ 1211964 w 1314778"/>
                <a:gd name="connsiteY924" fmla="*/ 1266666 h 1310342"/>
                <a:gd name="connsiteX925" fmla="*/ 1213238 w 1314778"/>
                <a:gd name="connsiteY925" fmla="*/ 1310342 h 1310342"/>
                <a:gd name="connsiteX926" fmla="*/ 1214552 w 1314778"/>
                <a:gd name="connsiteY926" fmla="*/ 1288502 h 1310342"/>
                <a:gd name="connsiteX927" fmla="*/ 1215866 w 1314778"/>
                <a:gd name="connsiteY927" fmla="*/ 1310342 h 1310342"/>
                <a:gd name="connsiteX928" fmla="*/ 1217181 w 1314778"/>
                <a:gd name="connsiteY928" fmla="*/ 1310342 h 1310342"/>
                <a:gd name="connsiteX929" fmla="*/ 1218496 w 1314778"/>
                <a:gd name="connsiteY929" fmla="*/ 1310342 h 1310342"/>
                <a:gd name="connsiteX930" fmla="*/ 1219810 w 1314778"/>
                <a:gd name="connsiteY930" fmla="*/ 1266666 h 1310342"/>
                <a:gd name="connsiteX931" fmla="*/ 1221124 w 1314778"/>
                <a:gd name="connsiteY931" fmla="*/ 1310342 h 1310342"/>
                <a:gd name="connsiteX932" fmla="*/ 1222439 w 1314778"/>
                <a:gd name="connsiteY932" fmla="*/ 1310342 h 1310342"/>
                <a:gd name="connsiteX933" fmla="*/ 1223753 w 1314778"/>
                <a:gd name="connsiteY933" fmla="*/ 1288502 h 1310342"/>
                <a:gd name="connsiteX934" fmla="*/ 1225067 w 1314778"/>
                <a:gd name="connsiteY934" fmla="*/ 1310342 h 1310342"/>
                <a:gd name="connsiteX935" fmla="*/ 1226382 w 1314778"/>
                <a:gd name="connsiteY935" fmla="*/ 1310342 h 1310342"/>
                <a:gd name="connsiteX936" fmla="*/ 1227697 w 1314778"/>
                <a:gd name="connsiteY936" fmla="*/ 1244825 h 1310342"/>
                <a:gd name="connsiteX937" fmla="*/ 1229011 w 1314778"/>
                <a:gd name="connsiteY937" fmla="*/ 1310342 h 1310342"/>
                <a:gd name="connsiteX938" fmla="*/ 1230325 w 1314778"/>
                <a:gd name="connsiteY938" fmla="*/ 1310342 h 1310342"/>
                <a:gd name="connsiteX939" fmla="*/ 1231640 w 1314778"/>
                <a:gd name="connsiteY939" fmla="*/ 1310342 h 1310342"/>
                <a:gd name="connsiteX940" fmla="*/ 1232914 w 1314778"/>
                <a:gd name="connsiteY940" fmla="*/ 1288502 h 1310342"/>
                <a:gd name="connsiteX941" fmla="*/ 1234227 w 1314778"/>
                <a:gd name="connsiteY941" fmla="*/ 1310342 h 1310342"/>
                <a:gd name="connsiteX942" fmla="*/ 1235542 w 1314778"/>
                <a:gd name="connsiteY942" fmla="*/ 1310342 h 1310342"/>
                <a:gd name="connsiteX943" fmla="*/ 1236857 w 1314778"/>
                <a:gd name="connsiteY943" fmla="*/ 1288502 h 1310342"/>
                <a:gd name="connsiteX944" fmla="*/ 1238171 w 1314778"/>
                <a:gd name="connsiteY944" fmla="*/ 1310342 h 1310342"/>
                <a:gd name="connsiteX945" fmla="*/ 1239485 w 1314778"/>
                <a:gd name="connsiteY945" fmla="*/ 1310342 h 1310342"/>
                <a:gd name="connsiteX946" fmla="*/ 1240800 w 1314778"/>
                <a:gd name="connsiteY946" fmla="*/ 1310342 h 1310342"/>
                <a:gd name="connsiteX947" fmla="*/ 1242115 w 1314778"/>
                <a:gd name="connsiteY947" fmla="*/ 1310342 h 1310342"/>
                <a:gd name="connsiteX948" fmla="*/ 1243429 w 1314778"/>
                <a:gd name="connsiteY948" fmla="*/ 1310342 h 1310342"/>
                <a:gd name="connsiteX949" fmla="*/ 1244743 w 1314778"/>
                <a:gd name="connsiteY949" fmla="*/ 1310342 h 1310342"/>
                <a:gd name="connsiteX950" fmla="*/ 1246058 w 1314778"/>
                <a:gd name="connsiteY950" fmla="*/ 1310342 h 1310342"/>
                <a:gd name="connsiteX951" fmla="*/ 1247372 w 1314778"/>
                <a:gd name="connsiteY951" fmla="*/ 1310342 h 1310342"/>
                <a:gd name="connsiteX952" fmla="*/ 1248686 w 1314778"/>
                <a:gd name="connsiteY952" fmla="*/ 1310342 h 1310342"/>
                <a:gd name="connsiteX953" fmla="*/ 1250001 w 1314778"/>
                <a:gd name="connsiteY953" fmla="*/ 1310342 h 1310342"/>
                <a:gd name="connsiteX954" fmla="*/ 1251316 w 1314778"/>
                <a:gd name="connsiteY954" fmla="*/ 1310342 h 1310342"/>
                <a:gd name="connsiteX955" fmla="*/ 1252589 w 1314778"/>
                <a:gd name="connsiteY955" fmla="*/ 1310342 h 1310342"/>
                <a:gd name="connsiteX956" fmla="*/ 1253903 w 1314778"/>
                <a:gd name="connsiteY956" fmla="*/ 1288502 h 1310342"/>
                <a:gd name="connsiteX957" fmla="*/ 1255218 w 1314778"/>
                <a:gd name="connsiteY957" fmla="*/ 1310342 h 1310342"/>
                <a:gd name="connsiteX958" fmla="*/ 1256533 w 1314778"/>
                <a:gd name="connsiteY958" fmla="*/ 1310342 h 1310342"/>
                <a:gd name="connsiteX959" fmla="*/ 1257846 w 1314778"/>
                <a:gd name="connsiteY959" fmla="*/ 1310342 h 1310342"/>
                <a:gd name="connsiteX960" fmla="*/ 1259161 w 1314778"/>
                <a:gd name="connsiteY960" fmla="*/ 1310342 h 1310342"/>
                <a:gd name="connsiteX961" fmla="*/ 1260476 w 1314778"/>
                <a:gd name="connsiteY961" fmla="*/ 1310342 h 1310342"/>
                <a:gd name="connsiteX962" fmla="*/ 1261790 w 1314778"/>
                <a:gd name="connsiteY962" fmla="*/ 1310342 h 1310342"/>
                <a:gd name="connsiteX963" fmla="*/ 1263104 w 1314778"/>
                <a:gd name="connsiteY963" fmla="*/ 1310342 h 1310342"/>
                <a:gd name="connsiteX964" fmla="*/ 1264419 w 1314778"/>
                <a:gd name="connsiteY964" fmla="*/ 1310342 h 1310342"/>
                <a:gd name="connsiteX965" fmla="*/ 1265734 w 1314778"/>
                <a:gd name="connsiteY965" fmla="*/ 1310342 h 1310342"/>
                <a:gd name="connsiteX966" fmla="*/ 1267048 w 1314778"/>
                <a:gd name="connsiteY966" fmla="*/ 1310342 h 1310342"/>
                <a:gd name="connsiteX967" fmla="*/ 1268362 w 1314778"/>
                <a:gd name="connsiteY967" fmla="*/ 1310342 h 1310342"/>
                <a:gd name="connsiteX968" fmla="*/ 1269677 w 1314778"/>
                <a:gd name="connsiteY968" fmla="*/ 1288502 h 1310342"/>
                <a:gd name="connsiteX969" fmla="*/ 1270991 w 1314778"/>
                <a:gd name="connsiteY969" fmla="*/ 1266666 h 1310342"/>
                <a:gd name="connsiteX970" fmla="*/ 1272264 w 1314778"/>
                <a:gd name="connsiteY970" fmla="*/ 1310342 h 1310342"/>
                <a:gd name="connsiteX971" fmla="*/ 1273579 w 1314778"/>
                <a:gd name="connsiteY971" fmla="*/ 1310342 h 1310342"/>
                <a:gd name="connsiteX972" fmla="*/ 1274894 w 1314778"/>
                <a:gd name="connsiteY972" fmla="*/ 1310342 h 1310342"/>
                <a:gd name="connsiteX973" fmla="*/ 1276208 w 1314778"/>
                <a:gd name="connsiteY973" fmla="*/ 1310342 h 1310342"/>
                <a:gd name="connsiteX974" fmla="*/ 1277522 w 1314778"/>
                <a:gd name="connsiteY974" fmla="*/ 1310342 h 1310342"/>
                <a:gd name="connsiteX975" fmla="*/ 1278837 w 1314778"/>
                <a:gd name="connsiteY975" fmla="*/ 1310342 h 1310342"/>
                <a:gd name="connsiteX976" fmla="*/ 1280152 w 1314778"/>
                <a:gd name="connsiteY976" fmla="*/ 1310342 h 1310342"/>
                <a:gd name="connsiteX977" fmla="*/ 1281465 w 1314778"/>
                <a:gd name="connsiteY977" fmla="*/ 1310342 h 1310342"/>
                <a:gd name="connsiteX978" fmla="*/ 1282780 w 1314778"/>
                <a:gd name="connsiteY978" fmla="*/ 1310342 h 1310342"/>
                <a:gd name="connsiteX979" fmla="*/ 1284095 w 1314778"/>
                <a:gd name="connsiteY979" fmla="*/ 1310342 h 1310342"/>
                <a:gd name="connsiteX980" fmla="*/ 1285409 w 1314778"/>
                <a:gd name="connsiteY980" fmla="*/ 1310342 h 1310342"/>
                <a:gd name="connsiteX981" fmla="*/ 1286723 w 1314778"/>
                <a:gd name="connsiteY981" fmla="*/ 1310342 h 1310342"/>
                <a:gd name="connsiteX982" fmla="*/ 1288038 w 1314778"/>
                <a:gd name="connsiteY982" fmla="*/ 1310342 h 1310342"/>
                <a:gd name="connsiteX983" fmla="*/ 1289353 w 1314778"/>
                <a:gd name="connsiteY983" fmla="*/ 1310342 h 1310342"/>
                <a:gd name="connsiteX984" fmla="*/ 1290667 w 1314778"/>
                <a:gd name="connsiteY984" fmla="*/ 1310342 h 1310342"/>
                <a:gd name="connsiteX985" fmla="*/ 1291981 w 1314778"/>
                <a:gd name="connsiteY985" fmla="*/ 1310342 h 1310342"/>
                <a:gd name="connsiteX986" fmla="*/ 1293255 w 1314778"/>
                <a:gd name="connsiteY986" fmla="*/ 1310342 h 1310342"/>
                <a:gd name="connsiteX987" fmla="*/ 1294570 w 1314778"/>
                <a:gd name="connsiteY987" fmla="*/ 1310342 h 1310342"/>
                <a:gd name="connsiteX988" fmla="*/ 1295883 w 1314778"/>
                <a:gd name="connsiteY988" fmla="*/ 1310342 h 1310342"/>
                <a:gd name="connsiteX989" fmla="*/ 1297198 w 1314778"/>
                <a:gd name="connsiteY989" fmla="*/ 1310342 h 1310342"/>
                <a:gd name="connsiteX990" fmla="*/ 1298513 w 1314778"/>
                <a:gd name="connsiteY990" fmla="*/ 1310342 h 1310342"/>
                <a:gd name="connsiteX991" fmla="*/ 1299827 w 1314778"/>
                <a:gd name="connsiteY991" fmla="*/ 1310342 h 1310342"/>
                <a:gd name="connsiteX992" fmla="*/ 1301141 w 1314778"/>
                <a:gd name="connsiteY992" fmla="*/ 1310342 h 1310342"/>
                <a:gd name="connsiteX993" fmla="*/ 1302456 w 1314778"/>
                <a:gd name="connsiteY993" fmla="*/ 1310342 h 1310342"/>
                <a:gd name="connsiteX994" fmla="*/ 1303771 w 1314778"/>
                <a:gd name="connsiteY994" fmla="*/ 1310342 h 1310342"/>
                <a:gd name="connsiteX995" fmla="*/ 1305084 w 1314778"/>
                <a:gd name="connsiteY995" fmla="*/ 1266666 h 1310342"/>
                <a:gd name="connsiteX996" fmla="*/ 1306399 w 1314778"/>
                <a:gd name="connsiteY996" fmla="*/ 1310342 h 1310342"/>
                <a:gd name="connsiteX997" fmla="*/ 1307714 w 1314778"/>
                <a:gd name="connsiteY997" fmla="*/ 1310342 h 1310342"/>
                <a:gd name="connsiteX998" fmla="*/ 1309028 w 1314778"/>
                <a:gd name="connsiteY998" fmla="*/ 1310342 h 1310342"/>
                <a:gd name="connsiteX999" fmla="*/ 1310342 w 1314778"/>
                <a:gd name="connsiteY999" fmla="*/ 1310342 h 1310342"/>
                <a:gd name="connsiteX1000" fmla="*/ 1311657 w 1314778"/>
                <a:gd name="connsiteY1000" fmla="*/ 1310342 h 1310342"/>
                <a:gd name="connsiteX1001" fmla="*/ 1312931 w 1314778"/>
                <a:gd name="connsiteY1001" fmla="*/ 1310342 h 1310342"/>
                <a:gd name="connsiteX1002" fmla="*/ 1314244 w 1314778"/>
                <a:gd name="connsiteY1002" fmla="*/ 1310342 h 1310342"/>
                <a:gd name="connsiteX1003" fmla="*/ 1314779 w 1314778"/>
                <a:gd name="connsiteY1003" fmla="*/ 1310342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1310342">
                  <a:moveTo>
                    <a:pt x="0" y="1310342"/>
                  </a:moveTo>
                  <a:lnTo>
                    <a:pt x="1232" y="1310342"/>
                  </a:lnTo>
                  <a:lnTo>
                    <a:pt x="2547" y="1310342"/>
                  </a:lnTo>
                  <a:lnTo>
                    <a:pt x="3861" y="1310342"/>
                  </a:lnTo>
                  <a:lnTo>
                    <a:pt x="5135" y="1310342"/>
                  </a:lnTo>
                  <a:lnTo>
                    <a:pt x="6449" y="1310342"/>
                  </a:lnTo>
                  <a:lnTo>
                    <a:pt x="7764" y="1310342"/>
                  </a:lnTo>
                  <a:lnTo>
                    <a:pt x="9078" y="1310342"/>
                  </a:lnTo>
                  <a:lnTo>
                    <a:pt x="10392" y="1310342"/>
                  </a:lnTo>
                  <a:lnTo>
                    <a:pt x="11707" y="1310342"/>
                  </a:lnTo>
                  <a:lnTo>
                    <a:pt x="13021" y="1310342"/>
                  </a:lnTo>
                  <a:lnTo>
                    <a:pt x="14336" y="1310342"/>
                  </a:lnTo>
                  <a:lnTo>
                    <a:pt x="15650" y="1310342"/>
                  </a:lnTo>
                  <a:lnTo>
                    <a:pt x="16965" y="1310342"/>
                  </a:lnTo>
                  <a:lnTo>
                    <a:pt x="18279" y="1310342"/>
                  </a:lnTo>
                  <a:lnTo>
                    <a:pt x="19594" y="1310342"/>
                  </a:lnTo>
                  <a:lnTo>
                    <a:pt x="20908" y="1310342"/>
                  </a:lnTo>
                  <a:lnTo>
                    <a:pt x="22223" y="1310342"/>
                  </a:lnTo>
                  <a:lnTo>
                    <a:pt x="23537" y="1310342"/>
                  </a:lnTo>
                  <a:lnTo>
                    <a:pt x="24852" y="1310342"/>
                  </a:lnTo>
                  <a:lnTo>
                    <a:pt x="26125" y="1310342"/>
                  </a:lnTo>
                  <a:lnTo>
                    <a:pt x="27439" y="1310342"/>
                  </a:lnTo>
                  <a:lnTo>
                    <a:pt x="28754" y="1310342"/>
                  </a:lnTo>
                  <a:lnTo>
                    <a:pt x="30068" y="1310342"/>
                  </a:lnTo>
                  <a:lnTo>
                    <a:pt x="31383" y="1310342"/>
                  </a:lnTo>
                  <a:lnTo>
                    <a:pt x="32697" y="1310342"/>
                  </a:lnTo>
                  <a:lnTo>
                    <a:pt x="34012" y="1310342"/>
                  </a:lnTo>
                  <a:lnTo>
                    <a:pt x="35326" y="1310342"/>
                  </a:lnTo>
                  <a:lnTo>
                    <a:pt x="36640" y="1310342"/>
                  </a:lnTo>
                  <a:lnTo>
                    <a:pt x="37955" y="1310342"/>
                  </a:lnTo>
                  <a:lnTo>
                    <a:pt x="39269" y="1310342"/>
                  </a:lnTo>
                  <a:lnTo>
                    <a:pt x="40584" y="1310342"/>
                  </a:lnTo>
                  <a:lnTo>
                    <a:pt x="41898" y="1310342"/>
                  </a:lnTo>
                  <a:lnTo>
                    <a:pt x="43213" y="1310342"/>
                  </a:lnTo>
                  <a:lnTo>
                    <a:pt x="44527" y="1310342"/>
                  </a:lnTo>
                  <a:lnTo>
                    <a:pt x="45800" y="1310342"/>
                  </a:lnTo>
                  <a:lnTo>
                    <a:pt x="47115" y="1310342"/>
                  </a:lnTo>
                  <a:lnTo>
                    <a:pt x="48429" y="1310342"/>
                  </a:lnTo>
                  <a:lnTo>
                    <a:pt x="49744" y="1310342"/>
                  </a:lnTo>
                  <a:lnTo>
                    <a:pt x="51058" y="1310342"/>
                  </a:lnTo>
                  <a:lnTo>
                    <a:pt x="52373" y="1310342"/>
                  </a:lnTo>
                  <a:lnTo>
                    <a:pt x="53687" y="1310342"/>
                  </a:lnTo>
                  <a:lnTo>
                    <a:pt x="55002" y="1310342"/>
                  </a:lnTo>
                  <a:lnTo>
                    <a:pt x="56316" y="1310342"/>
                  </a:lnTo>
                  <a:lnTo>
                    <a:pt x="57631" y="1310342"/>
                  </a:lnTo>
                  <a:lnTo>
                    <a:pt x="58945" y="1310342"/>
                  </a:lnTo>
                  <a:lnTo>
                    <a:pt x="60259" y="1310342"/>
                  </a:lnTo>
                  <a:lnTo>
                    <a:pt x="61574" y="1310342"/>
                  </a:lnTo>
                  <a:lnTo>
                    <a:pt x="62888" y="1310342"/>
                  </a:lnTo>
                  <a:lnTo>
                    <a:pt x="64203" y="1310342"/>
                  </a:lnTo>
                  <a:lnTo>
                    <a:pt x="65476" y="1310342"/>
                  </a:lnTo>
                  <a:lnTo>
                    <a:pt x="66791" y="1310342"/>
                  </a:lnTo>
                  <a:lnTo>
                    <a:pt x="68105" y="1310342"/>
                  </a:lnTo>
                  <a:lnTo>
                    <a:pt x="69419" y="1310342"/>
                  </a:lnTo>
                  <a:lnTo>
                    <a:pt x="70734" y="1310342"/>
                  </a:lnTo>
                  <a:lnTo>
                    <a:pt x="72048" y="1310342"/>
                  </a:lnTo>
                  <a:lnTo>
                    <a:pt x="73363" y="1310342"/>
                  </a:lnTo>
                  <a:lnTo>
                    <a:pt x="74677" y="1310342"/>
                  </a:lnTo>
                  <a:lnTo>
                    <a:pt x="75992" y="1310342"/>
                  </a:lnTo>
                  <a:lnTo>
                    <a:pt x="77306" y="1310342"/>
                  </a:lnTo>
                  <a:lnTo>
                    <a:pt x="78621" y="1310342"/>
                  </a:lnTo>
                  <a:lnTo>
                    <a:pt x="79935" y="1310342"/>
                  </a:lnTo>
                  <a:lnTo>
                    <a:pt x="81250" y="1310342"/>
                  </a:lnTo>
                  <a:lnTo>
                    <a:pt x="82564" y="1310342"/>
                  </a:lnTo>
                  <a:lnTo>
                    <a:pt x="83879" y="1310342"/>
                  </a:lnTo>
                  <a:lnTo>
                    <a:pt x="85152" y="1310342"/>
                  </a:lnTo>
                  <a:lnTo>
                    <a:pt x="86466" y="1310342"/>
                  </a:lnTo>
                  <a:lnTo>
                    <a:pt x="87781" y="1310342"/>
                  </a:lnTo>
                  <a:lnTo>
                    <a:pt x="89095" y="1310342"/>
                  </a:lnTo>
                  <a:lnTo>
                    <a:pt x="90410" y="1310342"/>
                  </a:lnTo>
                  <a:lnTo>
                    <a:pt x="91724" y="1310342"/>
                  </a:lnTo>
                  <a:lnTo>
                    <a:pt x="93039" y="1310342"/>
                  </a:lnTo>
                  <a:lnTo>
                    <a:pt x="94353" y="1310342"/>
                  </a:lnTo>
                  <a:lnTo>
                    <a:pt x="95667" y="1310342"/>
                  </a:lnTo>
                  <a:lnTo>
                    <a:pt x="96982" y="1310342"/>
                  </a:lnTo>
                  <a:lnTo>
                    <a:pt x="98296" y="1310342"/>
                  </a:lnTo>
                  <a:lnTo>
                    <a:pt x="99611" y="1310342"/>
                  </a:lnTo>
                  <a:lnTo>
                    <a:pt x="100925" y="1310342"/>
                  </a:lnTo>
                  <a:lnTo>
                    <a:pt x="102240" y="1310342"/>
                  </a:lnTo>
                  <a:lnTo>
                    <a:pt x="103554" y="1310342"/>
                  </a:lnTo>
                  <a:lnTo>
                    <a:pt x="104827" y="1310342"/>
                  </a:lnTo>
                  <a:lnTo>
                    <a:pt x="106142" y="1310342"/>
                  </a:lnTo>
                  <a:lnTo>
                    <a:pt x="107456" y="1310342"/>
                  </a:lnTo>
                  <a:lnTo>
                    <a:pt x="108771" y="1310342"/>
                  </a:lnTo>
                  <a:lnTo>
                    <a:pt x="110085" y="1310342"/>
                  </a:lnTo>
                  <a:lnTo>
                    <a:pt x="111400" y="1310342"/>
                  </a:lnTo>
                  <a:lnTo>
                    <a:pt x="112714" y="1310342"/>
                  </a:lnTo>
                  <a:lnTo>
                    <a:pt x="114029" y="1310342"/>
                  </a:lnTo>
                  <a:lnTo>
                    <a:pt x="115343" y="1310342"/>
                  </a:lnTo>
                  <a:lnTo>
                    <a:pt x="116658" y="1310342"/>
                  </a:lnTo>
                  <a:lnTo>
                    <a:pt x="117972" y="1310342"/>
                  </a:lnTo>
                  <a:lnTo>
                    <a:pt x="119287" y="1310342"/>
                  </a:lnTo>
                  <a:lnTo>
                    <a:pt x="120601" y="1310342"/>
                  </a:lnTo>
                  <a:lnTo>
                    <a:pt x="121915" y="1310342"/>
                  </a:lnTo>
                  <a:lnTo>
                    <a:pt x="123230" y="1310342"/>
                  </a:lnTo>
                  <a:lnTo>
                    <a:pt x="124503" y="1310342"/>
                  </a:lnTo>
                  <a:lnTo>
                    <a:pt x="125818" y="1310342"/>
                  </a:lnTo>
                  <a:lnTo>
                    <a:pt x="127132" y="1310342"/>
                  </a:lnTo>
                  <a:lnTo>
                    <a:pt x="128446" y="1310342"/>
                  </a:lnTo>
                  <a:lnTo>
                    <a:pt x="129761" y="1310342"/>
                  </a:lnTo>
                  <a:lnTo>
                    <a:pt x="131075" y="1310342"/>
                  </a:lnTo>
                  <a:lnTo>
                    <a:pt x="132390" y="1310342"/>
                  </a:lnTo>
                  <a:lnTo>
                    <a:pt x="133704" y="1310342"/>
                  </a:lnTo>
                  <a:lnTo>
                    <a:pt x="135019" y="1310342"/>
                  </a:lnTo>
                  <a:lnTo>
                    <a:pt x="136333" y="1310342"/>
                  </a:lnTo>
                  <a:lnTo>
                    <a:pt x="137648" y="1310342"/>
                  </a:lnTo>
                  <a:lnTo>
                    <a:pt x="138962" y="1310342"/>
                  </a:lnTo>
                  <a:lnTo>
                    <a:pt x="140277" y="1310342"/>
                  </a:lnTo>
                  <a:lnTo>
                    <a:pt x="141591" y="1310342"/>
                  </a:lnTo>
                  <a:lnTo>
                    <a:pt x="142906" y="1310342"/>
                  </a:lnTo>
                  <a:lnTo>
                    <a:pt x="144179" y="1310342"/>
                  </a:lnTo>
                  <a:lnTo>
                    <a:pt x="145493" y="1310342"/>
                  </a:lnTo>
                  <a:lnTo>
                    <a:pt x="146808" y="1310342"/>
                  </a:lnTo>
                  <a:lnTo>
                    <a:pt x="148122" y="1310342"/>
                  </a:lnTo>
                  <a:lnTo>
                    <a:pt x="149437" y="1310342"/>
                  </a:lnTo>
                  <a:lnTo>
                    <a:pt x="150751" y="1310342"/>
                  </a:lnTo>
                  <a:lnTo>
                    <a:pt x="152066" y="1310342"/>
                  </a:lnTo>
                  <a:lnTo>
                    <a:pt x="153380" y="1310342"/>
                  </a:lnTo>
                  <a:lnTo>
                    <a:pt x="154694" y="1310342"/>
                  </a:lnTo>
                  <a:lnTo>
                    <a:pt x="156009" y="1310342"/>
                  </a:lnTo>
                  <a:lnTo>
                    <a:pt x="157323" y="1310342"/>
                  </a:lnTo>
                  <a:lnTo>
                    <a:pt x="158638" y="1310342"/>
                  </a:lnTo>
                  <a:lnTo>
                    <a:pt x="159952" y="1310342"/>
                  </a:lnTo>
                  <a:lnTo>
                    <a:pt x="161267" y="1310342"/>
                  </a:lnTo>
                  <a:lnTo>
                    <a:pt x="162581" y="1310342"/>
                  </a:lnTo>
                  <a:lnTo>
                    <a:pt x="163854" y="1310342"/>
                  </a:lnTo>
                  <a:lnTo>
                    <a:pt x="165169" y="1310342"/>
                  </a:lnTo>
                  <a:lnTo>
                    <a:pt x="166483" y="1310342"/>
                  </a:lnTo>
                  <a:lnTo>
                    <a:pt x="167798" y="1310342"/>
                  </a:lnTo>
                  <a:lnTo>
                    <a:pt x="169112" y="1310342"/>
                  </a:lnTo>
                  <a:lnTo>
                    <a:pt x="170427" y="1310342"/>
                  </a:lnTo>
                  <a:lnTo>
                    <a:pt x="171741" y="1310342"/>
                  </a:lnTo>
                  <a:lnTo>
                    <a:pt x="173056" y="1310342"/>
                  </a:lnTo>
                  <a:lnTo>
                    <a:pt x="174370" y="1310342"/>
                  </a:lnTo>
                  <a:lnTo>
                    <a:pt x="175685" y="1310342"/>
                  </a:lnTo>
                  <a:lnTo>
                    <a:pt x="176999" y="1310342"/>
                  </a:lnTo>
                  <a:lnTo>
                    <a:pt x="178314" y="1310342"/>
                  </a:lnTo>
                  <a:lnTo>
                    <a:pt x="179628" y="1310342"/>
                  </a:lnTo>
                  <a:lnTo>
                    <a:pt x="180942" y="1310342"/>
                  </a:lnTo>
                  <a:lnTo>
                    <a:pt x="182257" y="1310342"/>
                  </a:lnTo>
                  <a:lnTo>
                    <a:pt x="183530" y="1310342"/>
                  </a:lnTo>
                  <a:lnTo>
                    <a:pt x="184845" y="1310342"/>
                  </a:lnTo>
                  <a:lnTo>
                    <a:pt x="186159" y="1310342"/>
                  </a:lnTo>
                  <a:lnTo>
                    <a:pt x="187473" y="1310342"/>
                  </a:lnTo>
                  <a:lnTo>
                    <a:pt x="188788" y="1310342"/>
                  </a:lnTo>
                  <a:lnTo>
                    <a:pt x="190102" y="1310342"/>
                  </a:lnTo>
                  <a:lnTo>
                    <a:pt x="191417" y="1310342"/>
                  </a:lnTo>
                  <a:lnTo>
                    <a:pt x="192731" y="1310342"/>
                  </a:lnTo>
                  <a:lnTo>
                    <a:pt x="194046" y="1310342"/>
                  </a:lnTo>
                  <a:lnTo>
                    <a:pt x="195360" y="1310342"/>
                  </a:lnTo>
                  <a:lnTo>
                    <a:pt x="196675" y="1310342"/>
                  </a:lnTo>
                  <a:lnTo>
                    <a:pt x="197989" y="1310342"/>
                  </a:lnTo>
                  <a:lnTo>
                    <a:pt x="199304" y="1310342"/>
                  </a:lnTo>
                  <a:lnTo>
                    <a:pt x="200618" y="1310342"/>
                  </a:lnTo>
                  <a:lnTo>
                    <a:pt x="201933" y="1310342"/>
                  </a:lnTo>
                  <a:lnTo>
                    <a:pt x="203206" y="1310342"/>
                  </a:lnTo>
                  <a:lnTo>
                    <a:pt x="204520" y="1310342"/>
                  </a:lnTo>
                  <a:lnTo>
                    <a:pt x="205835" y="1310342"/>
                  </a:lnTo>
                  <a:lnTo>
                    <a:pt x="207149" y="1310342"/>
                  </a:lnTo>
                  <a:lnTo>
                    <a:pt x="208464" y="1310342"/>
                  </a:lnTo>
                  <a:lnTo>
                    <a:pt x="209778" y="1310342"/>
                  </a:lnTo>
                  <a:lnTo>
                    <a:pt x="211093" y="1310342"/>
                  </a:lnTo>
                  <a:lnTo>
                    <a:pt x="212407" y="1310342"/>
                  </a:lnTo>
                  <a:lnTo>
                    <a:pt x="213721" y="1310342"/>
                  </a:lnTo>
                  <a:lnTo>
                    <a:pt x="215036" y="1310342"/>
                  </a:lnTo>
                  <a:lnTo>
                    <a:pt x="216350" y="1310342"/>
                  </a:lnTo>
                  <a:lnTo>
                    <a:pt x="217665" y="1310342"/>
                  </a:lnTo>
                  <a:lnTo>
                    <a:pt x="218979" y="1310342"/>
                  </a:lnTo>
                  <a:lnTo>
                    <a:pt x="220294" y="1310342"/>
                  </a:lnTo>
                  <a:lnTo>
                    <a:pt x="221608" y="1310342"/>
                  </a:lnTo>
                  <a:lnTo>
                    <a:pt x="222881" y="1310342"/>
                  </a:lnTo>
                  <a:lnTo>
                    <a:pt x="224196" y="1310342"/>
                  </a:lnTo>
                  <a:lnTo>
                    <a:pt x="225510" y="1310342"/>
                  </a:lnTo>
                  <a:lnTo>
                    <a:pt x="226825" y="1310342"/>
                  </a:lnTo>
                  <a:lnTo>
                    <a:pt x="228139" y="1310342"/>
                  </a:lnTo>
                  <a:lnTo>
                    <a:pt x="229454" y="1310342"/>
                  </a:lnTo>
                  <a:lnTo>
                    <a:pt x="230768" y="1310342"/>
                  </a:lnTo>
                  <a:lnTo>
                    <a:pt x="232083" y="1310342"/>
                  </a:lnTo>
                  <a:lnTo>
                    <a:pt x="233397" y="1310342"/>
                  </a:lnTo>
                  <a:lnTo>
                    <a:pt x="234712" y="1310342"/>
                  </a:lnTo>
                  <a:lnTo>
                    <a:pt x="236026" y="1310342"/>
                  </a:lnTo>
                  <a:lnTo>
                    <a:pt x="237341" y="1310342"/>
                  </a:lnTo>
                  <a:lnTo>
                    <a:pt x="238655" y="1310342"/>
                  </a:lnTo>
                  <a:lnTo>
                    <a:pt x="239969" y="1310342"/>
                  </a:lnTo>
                  <a:lnTo>
                    <a:pt x="241284" y="1310342"/>
                  </a:lnTo>
                  <a:lnTo>
                    <a:pt x="242598" y="1310342"/>
                  </a:lnTo>
                  <a:lnTo>
                    <a:pt x="243872" y="1310342"/>
                  </a:lnTo>
                  <a:lnTo>
                    <a:pt x="245186" y="1310342"/>
                  </a:lnTo>
                  <a:lnTo>
                    <a:pt x="246500" y="1310342"/>
                  </a:lnTo>
                  <a:lnTo>
                    <a:pt x="247815" y="1310342"/>
                  </a:lnTo>
                  <a:lnTo>
                    <a:pt x="249129" y="1310342"/>
                  </a:lnTo>
                  <a:lnTo>
                    <a:pt x="250444" y="1310342"/>
                  </a:lnTo>
                  <a:lnTo>
                    <a:pt x="251758" y="1310342"/>
                  </a:lnTo>
                  <a:lnTo>
                    <a:pt x="253073" y="1310342"/>
                  </a:lnTo>
                  <a:lnTo>
                    <a:pt x="254387" y="1310342"/>
                  </a:lnTo>
                  <a:lnTo>
                    <a:pt x="255702" y="1266666"/>
                  </a:lnTo>
                  <a:lnTo>
                    <a:pt x="257016" y="1179308"/>
                  </a:lnTo>
                  <a:lnTo>
                    <a:pt x="258331" y="1135631"/>
                  </a:lnTo>
                  <a:lnTo>
                    <a:pt x="259645" y="1222985"/>
                  </a:lnTo>
                  <a:lnTo>
                    <a:pt x="260960" y="1310342"/>
                  </a:lnTo>
                  <a:lnTo>
                    <a:pt x="262274" y="1288502"/>
                  </a:lnTo>
                  <a:lnTo>
                    <a:pt x="263547" y="1222985"/>
                  </a:lnTo>
                  <a:lnTo>
                    <a:pt x="264862" y="1091951"/>
                  </a:lnTo>
                  <a:lnTo>
                    <a:pt x="266176" y="1201149"/>
                  </a:lnTo>
                  <a:lnTo>
                    <a:pt x="267491" y="1048274"/>
                  </a:lnTo>
                  <a:lnTo>
                    <a:pt x="268805" y="1244825"/>
                  </a:lnTo>
                  <a:lnTo>
                    <a:pt x="270120" y="1244825"/>
                  </a:lnTo>
                  <a:lnTo>
                    <a:pt x="271434" y="1004597"/>
                  </a:lnTo>
                  <a:lnTo>
                    <a:pt x="272748" y="1070114"/>
                  </a:lnTo>
                  <a:lnTo>
                    <a:pt x="274063" y="1091951"/>
                  </a:lnTo>
                  <a:lnTo>
                    <a:pt x="275377" y="1135631"/>
                  </a:lnTo>
                  <a:lnTo>
                    <a:pt x="276692" y="982757"/>
                  </a:lnTo>
                  <a:lnTo>
                    <a:pt x="278006" y="1026433"/>
                  </a:lnTo>
                  <a:lnTo>
                    <a:pt x="279321" y="1070114"/>
                  </a:lnTo>
                  <a:lnTo>
                    <a:pt x="280635" y="1091951"/>
                  </a:lnTo>
                  <a:lnTo>
                    <a:pt x="281950" y="1201149"/>
                  </a:lnTo>
                  <a:lnTo>
                    <a:pt x="283223" y="1048274"/>
                  </a:lnTo>
                  <a:lnTo>
                    <a:pt x="284537" y="1004597"/>
                  </a:lnTo>
                  <a:lnTo>
                    <a:pt x="285852" y="1113791"/>
                  </a:lnTo>
                  <a:lnTo>
                    <a:pt x="287166" y="1004597"/>
                  </a:lnTo>
                  <a:lnTo>
                    <a:pt x="288481" y="1048274"/>
                  </a:lnTo>
                  <a:lnTo>
                    <a:pt x="289795" y="1222985"/>
                  </a:lnTo>
                  <a:lnTo>
                    <a:pt x="291110" y="1048274"/>
                  </a:lnTo>
                  <a:lnTo>
                    <a:pt x="292424" y="917240"/>
                  </a:lnTo>
                  <a:lnTo>
                    <a:pt x="293739" y="960916"/>
                  </a:lnTo>
                  <a:lnTo>
                    <a:pt x="295053" y="917240"/>
                  </a:lnTo>
                  <a:lnTo>
                    <a:pt x="296368" y="982757"/>
                  </a:lnTo>
                  <a:lnTo>
                    <a:pt x="297682" y="982757"/>
                  </a:lnTo>
                  <a:lnTo>
                    <a:pt x="298996" y="1048274"/>
                  </a:lnTo>
                  <a:lnTo>
                    <a:pt x="300311" y="808046"/>
                  </a:lnTo>
                  <a:lnTo>
                    <a:pt x="301625" y="786205"/>
                  </a:lnTo>
                  <a:lnTo>
                    <a:pt x="302899" y="1004597"/>
                  </a:lnTo>
                  <a:lnTo>
                    <a:pt x="304213" y="1222985"/>
                  </a:lnTo>
                  <a:lnTo>
                    <a:pt x="305528" y="1113791"/>
                  </a:lnTo>
                  <a:lnTo>
                    <a:pt x="306842" y="1157468"/>
                  </a:lnTo>
                  <a:lnTo>
                    <a:pt x="308156" y="1004597"/>
                  </a:lnTo>
                  <a:lnTo>
                    <a:pt x="309471" y="982757"/>
                  </a:lnTo>
                  <a:lnTo>
                    <a:pt x="310785" y="1026433"/>
                  </a:lnTo>
                  <a:lnTo>
                    <a:pt x="312100" y="939080"/>
                  </a:lnTo>
                  <a:lnTo>
                    <a:pt x="313414" y="829882"/>
                  </a:lnTo>
                  <a:lnTo>
                    <a:pt x="314729" y="1091951"/>
                  </a:lnTo>
                  <a:lnTo>
                    <a:pt x="316043" y="1048274"/>
                  </a:lnTo>
                  <a:lnTo>
                    <a:pt x="317358" y="917240"/>
                  </a:lnTo>
                  <a:lnTo>
                    <a:pt x="318672" y="786205"/>
                  </a:lnTo>
                  <a:lnTo>
                    <a:pt x="319987" y="895399"/>
                  </a:lnTo>
                  <a:lnTo>
                    <a:pt x="321301" y="917240"/>
                  </a:lnTo>
                  <a:lnTo>
                    <a:pt x="322574" y="917240"/>
                  </a:lnTo>
                  <a:lnTo>
                    <a:pt x="323889" y="829882"/>
                  </a:lnTo>
                  <a:lnTo>
                    <a:pt x="325203" y="808046"/>
                  </a:lnTo>
                  <a:lnTo>
                    <a:pt x="326518" y="917240"/>
                  </a:lnTo>
                  <a:lnTo>
                    <a:pt x="327832" y="808046"/>
                  </a:lnTo>
                  <a:lnTo>
                    <a:pt x="329147" y="851723"/>
                  </a:lnTo>
                  <a:lnTo>
                    <a:pt x="330461" y="808046"/>
                  </a:lnTo>
                  <a:lnTo>
                    <a:pt x="331775" y="808046"/>
                  </a:lnTo>
                  <a:lnTo>
                    <a:pt x="333090" y="917240"/>
                  </a:lnTo>
                  <a:lnTo>
                    <a:pt x="334404" y="982757"/>
                  </a:lnTo>
                  <a:lnTo>
                    <a:pt x="335719" y="786205"/>
                  </a:lnTo>
                  <a:lnTo>
                    <a:pt x="337033" y="764365"/>
                  </a:lnTo>
                  <a:lnTo>
                    <a:pt x="338348" y="829882"/>
                  </a:lnTo>
                  <a:lnTo>
                    <a:pt x="339662" y="873563"/>
                  </a:lnTo>
                  <a:lnTo>
                    <a:pt x="340977" y="829882"/>
                  </a:lnTo>
                  <a:lnTo>
                    <a:pt x="342250" y="873563"/>
                  </a:lnTo>
                  <a:lnTo>
                    <a:pt x="343564" y="720688"/>
                  </a:lnTo>
                  <a:lnTo>
                    <a:pt x="344879" y="786205"/>
                  </a:lnTo>
                  <a:lnTo>
                    <a:pt x="346193" y="589654"/>
                  </a:lnTo>
                  <a:lnTo>
                    <a:pt x="347508" y="633331"/>
                  </a:lnTo>
                  <a:lnTo>
                    <a:pt x="348822" y="1026433"/>
                  </a:lnTo>
                  <a:lnTo>
                    <a:pt x="350137" y="720688"/>
                  </a:lnTo>
                  <a:lnTo>
                    <a:pt x="351451" y="698848"/>
                  </a:lnTo>
                  <a:lnTo>
                    <a:pt x="352766" y="698848"/>
                  </a:lnTo>
                  <a:lnTo>
                    <a:pt x="354080" y="851723"/>
                  </a:lnTo>
                  <a:lnTo>
                    <a:pt x="355395" y="786205"/>
                  </a:lnTo>
                  <a:lnTo>
                    <a:pt x="356709" y="1048274"/>
                  </a:lnTo>
                  <a:lnTo>
                    <a:pt x="358023" y="655171"/>
                  </a:lnTo>
                  <a:lnTo>
                    <a:pt x="359338" y="851723"/>
                  </a:lnTo>
                  <a:lnTo>
                    <a:pt x="360652" y="829882"/>
                  </a:lnTo>
                  <a:lnTo>
                    <a:pt x="361926" y="720688"/>
                  </a:lnTo>
                  <a:lnTo>
                    <a:pt x="363240" y="677012"/>
                  </a:lnTo>
                  <a:lnTo>
                    <a:pt x="364555" y="851723"/>
                  </a:lnTo>
                  <a:lnTo>
                    <a:pt x="365869" y="851723"/>
                  </a:lnTo>
                  <a:lnTo>
                    <a:pt x="367183" y="895399"/>
                  </a:lnTo>
                  <a:lnTo>
                    <a:pt x="368498" y="917240"/>
                  </a:lnTo>
                  <a:lnTo>
                    <a:pt x="369812" y="829882"/>
                  </a:lnTo>
                  <a:lnTo>
                    <a:pt x="371127" y="895399"/>
                  </a:lnTo>
                  <a:lnTo>
                    <a:pt x="372441" y="873563"/>
                  </a:lnTo>
                  <a:lnTo>
                    <a:pt x="373756" y="545977"/>
                  </a:lnTo>
                  <a:lnTo>
                    <a:pt x="375070" y="655171"/>
                  </a:lnTo>
                  <a:lnTo>
                    <a:pt x="376385" y="764365"/>
                  </a:lnTo>
                  <a:lnTo>
                    <a:pt x="377699" y="677012"/>
                  </a:lnTo>
                  <a:lnTo>
                    <a:pt x="379014" y="764365"/>
                  </a:lnTo>
                  <a:lnTo>
                    <a:pt x="380328" y="589654"/>
                  </a:lnTo>
                  <a:lnTo>
                    <a:pt x="381601" y="720688"/>
                  </a:lnTo>
                  <a:lnTo>
                    <a:pt x="382916" y="764365"/>
                  </a:lnTo>
                  <a:lnTo>
                    <a:pt x="384230" y="939080"/>
                  </a:lnTo>
                  <a:lnTo>
                    <a:pt x="385545" y="764365"/>
                  </a:lnTo>
                  <a:lnTo>
                    <a:pt x="386859" y="677012"/>
                  </a:lnTo>
                  <a:lnTo>
                    <a:pt x="388174" y="677012"/>
                  </a:lnTo>
                  <a:lnTo>
                    <a:pt x="389488" y="786205"/>
                  </a:lnTo>
                  <a:lnTo>
                    <a:pt x="390802" y="960916"/>
                  </a:lnTo>
                  <a:lnTo>
                    <a:pt x="392117" y="677012"/>
                  </a:lnTo>
                  <a:lnTo>
                    <a:pt x="393431" y="960916"/>
                  </a:lnTo>
                  <a:lnTo>
                    <a:pt x="394746" y="895399"/>
                  </a:lnTo>
                  <a:lnTo>
                    <a:pt x="396060" y="895399"/>
                  </a:lnTo>
                  <a:lnTo>
                    <a:pt x="397375" y="698848"/>
                  </a:lnTo>
                  <a:lnTo>
                    <a:pt x="398689" y="873563"/>
                  </a:lnTo>
                  <a:lnTo>
                    <a:pt x="400004" y="502297"/>
                  </a:lnTo>
                  <a:lnTo>
                    <a:pt x="401277" y="808046"/>
                  </a:lnTo>
                  <a:lnTo>
                    <a:pt x="402591" y="742529"/>
                  </a:lnTo>
                  <a:lnTo>
                    <a:pt x="403906" y="786205"/>
                  </a:lnTo>
                  <a:lnTo>
                    <a:pt x="405220" y="720688"/>
                  </a:lnTo>
                  <a:lnTo>
                    <a:pt x="406535" y="895399"/>
                  </a:lnTo>
                  <a:lnTo>
                    <a:pt x="407849" y="764365"/>
                  </a:lnTo>
                  <a:lnTo>
                    <a:pt x="409164" y="829882"/>
                  </a:lnTo>
                  <a:lnTo>
                    <a:pt x="410478" y="829882"/>
                  </a:lnTo>
                  <a:lnTo>
                    <a:pt x="411793" y="917240"/>
                  </a:lnTo>
                  <a:lnTo>
                    <a:pt x="413107" y="873563"/>
                  </a:lnTo>
                  <a:lnTo>
                    <a:pt x="414422" y="808046"/>
                  </a:lnTo>
                  <a:lnTo>
                    <a:pt x="415736" y="677012"/>
                  </a:lnTo>
                  <a:lnTo>
                    <a:pt x="417050" y="808046"/>
                  </a:lnTo>
                  <a:lnTo>
                    <a:pt x="418365" y="786205"/>
                  </a:lnTo>
                  <a:lnTo>
                    <a:pt x="419679" y="873563"/>
                  </a:lnTo>
                  <a:lnTo>
                    <a:pt x="420953" y="895399"/>
                  </a:lnTo>
                  <a:lnTo>
                    <a:pt x="422267" y="589654"/>
                  </a:lnTo>
                  <a:lnTo>
                    <a:pt x="423582" y="677012"/>
                  </a:lnTo>
                  <a:lnTo>
                    <a:pt x="424896" y="786205"/>
                  </a:lnTo>
                  <a:lnTo>
                    <a:pt x="426210" y="808046"/>
                  </a:lnTo>
                  <a:lnTo>
                    <a:pt x="427525" y="851723"/>
                  </a:lnTo>
                  <a:lnTo>
                    <a:pt x="428839" y="633331"/>
                  </a:lnTo>
                  <a:lnTo>
                    <a:pt x="430154" y="829882"/>
                  </a:lnTo>
                  <a:lnTo>
                    <a:pt x="431468" y="808046"/>
                  </a:lnTo>
                  <a:lnTo>
                    <a:pt x="432783" y="655171"/>
                  </a:lnTo>
                  <a:lnTo>
                    <a:pt x="434097" y="786205"/>
                  </a:lnTo>
                  <a:lnTo>
                    <a:pt x="435412" y="655171"/>
                  </a:lnTo>
                  <a:lnTo>
                    <a:pt x="436726" y="786205"/>
                  </a:lnTo>
                  <a:lnTo>
                    <a:pt x="438041" y="458620"/>
                  </a:lnTo>
                  <a:lnTo>
                    <a:pt x="439355" y="480460"/>
                  </a:lnTo>
                  <a:lnTo>
                    <a:pt x="440628" y="524137"/>
                  </a:lnTo>
                  <a:lnTo>
                    <a:pt x="441943" y="764365"/>
                  </a:lnTo>
                  <a:lnTo>
                    <a:pt x="443257" y="720688"/>
                  </a:lnTo>
                  <a:lnTo>
                    <a:pt x="444572" y="502297"/>
                  </a:lnTo>
                  <a:lnTo>
                    <a:pt x="445886" y="677012"/>
                  </a:lnTo>
                  <a:lnTo>
                    <a:pt x="447201" y="698848"/>
                  </a:lnTo>
                  <a:lnTo>
                    <a:pt x="448515" y="589654"/>
                  </a:lnTo>
                  <a:lnTo>
                    <a:pt x="449829" y="633331"/>
                  </a:lnTo>
                  <a:lnTo>
                    <a:pt x="451144" y="764365"/>
                  </a:lnTo>
                  <a:lnTo>
                    <a:pt x="452458" y="829882"/>
                  </a:lnTo>
                  <a:lnTo>
                    <a:pt x="453773" y="873563"/>
                  </a:lnTo>
                  <a:lnTo>
                    <a:pt x="455087" y="698848"/>
                  </a:lnTo>
                  <a:lnTo>
                    <a:pt x="456402" y="677012"/>
                  </a:lnTo>
                  <a:lnTo>
                    <a:pt x="457716" y="677012"/>
                  </a:lnTo>
                  <a:lnTo>
                    <a:pt x="459031" y="633331"/>
                  </a:lnTo>
                  <a:lnTo>
                    <a:pt x="460345" y="611495"/>
                  </a:lnTo>
                  <a:lnTo>
                    <a:pt x="461618" y="786205"/>
                  </a:lnTo>
                  <a:lnTo>
                    <a:pt x="462933" y="589654"/>
                  </a:lnTo>
                  <a:lnTo>
                    <a:pt x="464247" y="873563"/>
                  </a:lnTo>
                  <a:lnTo>
                    <a:pt x="465562" y="567814"/>
                  </a:lnTo>
                  <a:lnTo>
                    <a:pt x="466876" y="720688"/>
                  </a:lnTo>
                  <a:lnTo>
                    <a:pt x="468191" y="589654"/>
                  </a:lnTo>
                  <a:lnTo>
                    <a:pt x="469505" y="742529"/>
                  </a:lnTo>
                  <a:lnTo>
                    <a:pt x="470820" y="611495"/>
                  </a:lnTo>
                  <a:lnTo>
                    <a:pt x="472134" y="786205"/>
                  </a:lnTo>
                  <a:lnTo>
                    <a:pt x="473449" y="589654"/>
                  </a:lnTo>
                  <a:lnTo>
                    <a:pt x="474763" y="677012"/>
                  </a:lnTo>
                  <a:lnTo>
                    <a:pt x="476077" y="589654"/>
                  </a:lnTo>
                  <a:lnTo>
                    <a:pt x="477392" y="677012"/>
                  </a:lnTo>
                  <a:lnTo>
                    <a:pt x="478706" y="633331"/>
                  </a:lnTo>
                  <a:lnTo>
                    <a:pt x="480021" y="567814"/>
                  </a:lnTo>
                  <a:lnTo>
                    <a:pt x="481294" y="677012"/>
                  </a:lnTo>
                  <a:lnTo>
                    <a:pt x="482609" y="764365"/>
                  </a:lnTo>
                  <a:lnTo>
                    <a:pt x="483923" y="742529"/>
                  </a:lnTo>
                  <a:lnTo>
                    <a:pt x="485237" y="764365"/>
                  </a:lnTo>
                  <a:lnTo>
                    <a:pt x="486552" y="567814"/>
                  </a:lnTo>
                  <a:lnTo>
                    <a:pt x="487866" y="589654"/>
                  </a:lnTo>
                  <a:lnTo>
                    <a:pt x="489181" y="677012"/>
                  </a:lnTo>
                  <a:lnTo>
                    <a:pt x="490495" y="633331"/>
                  </a:lnTo>
                  <a:lnTo>
                    <a:pt x="491810" y="720688"/>
                  </a:lnTo>
                  <a:lnTo>
                    <a:pt x="493124" y="720688"/>
                  </a:lnTo>
                  <a:lnTo>
                    <a:pt x="494439" y="655171"/>
                  </a:lnTo>
                  <a:lnTo>
                    <a:pt x="495753" y="742529"/>
                  </a:lnTo>
                  <a:lnTo>
                    <a:pt x="497068" y="633331"/>
                  </a:lnTo>
                  <a:lnTo>
                    <a:pt x="498382" y="655171"/>
                  </a:lnTo>
                  <a:lnTo>
                    <a:pt x="499696" y="720688"/>
                  </a:lnTo>
                  <a:lnTo>
                    <a:pt x="500970" y="611495"/>
                  </a:lnTo>
                  <a:lnTo>
                    <a:pt x="502284" y="458620"/>
                  </a:lnTo>
                  <a:lnTo>
                    <a:pt x="503599" y="677012"/>
                  </a:lnTo>
                  <a:lnTo>
                    <a:pt x="504913" y="742529"/>
                  </a:lnTo>
                  <a:lnTo>
                    <a:pt x="506228" y="502297"/>
                  </a:lnTo>
                  <a:lnTo>
                    <a:pt x="507542" y="633331"/>
                  </a:lnTo>
                  <a:lnTo>
                    <a:pt x="508856" y="698848"/>
                  </a:lnTo>
                  <a:lnTo>
                    <a:pt x="510171" y="436779"/>
                  </a:lnTo>
                  <a:lnTo>
                    <a:pt x="511485" y="698848"/>
                  </a:lnTo>
                  <a:lnTo>
                    <a:pt x="512800" y="218391"/>
                  </a:lnTo>
                  <a:lnTo>
                    <a:pt x="514114" y="655171"/>
                  </a:lnTo>
                  <a:lnTo>
                    <a:pt x="515429" y="458620"/>
                  </a:lnTo>
                  <a:lnTo>
                    <a:pt x="516743" y="742529"/>
                  </a:lnTo>
                  <a:lnTo>
                    <a:pt x="518058" y="808046"/>
                  </a:lnTo>
                  <a:lnTo>
                    <a:pt x="519372" y="458620"/>
                  </a:lnTo>
                  <a:lnTo>
                    <a:pt x="520645" y="633331"/>
                  </a:lnTo>
                  <a:lnTo>
                    <a:pt x="521960" y="589654"/>
                  </a:lnTo>
                  <a:lnTo>
                    <a:pt x="523274" y="786205"/>
                  </a:lnTo>
                  <a:lnTo>
                    <a:pt x="524589" y="720688"/>
                  </a:lnTo>
                  <a:lnTo>
                    <a:pt x="525903" y="545977"/>
                  </a:lnTo>
                  <a:lnTo>
                    <a:pt x="527218" y="742529"/>
                  </a:lnTo>
                  <a:lnTo>
                    <a:pt x="528532" y="698848"/>
                  </a:lnTo>
                  <a:lnTo>
                    <a:pt x="529847" y="873563"/>
                  </a:lnTo>
                  <a:lnTo>
                    <a:pt x="531161" y="611495"/>
                  </a:lnTo>
                  <a:lnTo>
                    <a:pt x="532476" y="677012"/>
                  </a:lnTo>
                  <a:lnTo>
                    <a:pt x="533790" y="567814"/>
                  </a:lnTo>
                  <a:lnTo>
                    <a:pt x="535104" y="589654"/>
                  </a:lnTo>
                  <a:lnTo>
                    <a:pt x="536419" y="502297"/>
                  </a:lnTo>
                  <a:lnTo>
                    <a:pt x="537733" y="677012"/>
                  </a:lnTo>
                  <a:lnTo>
                    <a:pt x="539048" y="698848"/>
                  </a:lnTo>
                  <a:lnTo>
                    <a:pt x="540321" y="720688"/>
                  </a:lnTo>
                  <a:lnTo>
                    <a:pt x="541636" y="873563"/>
                  </a:lnTo>
                  <a:lnTo>
                    <a:pt x="542950" y="677012"/>
                  </a:lnTo>
                  <a:lnTo>
                    <a:pt x="544264" y="742529"/>
                  </a:lnTo>
                  <a:lnTo>
                    <a:pt x="545579" y="655171"/>
                  </a:lnTo>
                  <a:lnTo>
                    <a:pt x="546893" y="458620"/>
                  </a:lnTo>
                  <a:lnTo>
                    <a:pt x="548208" y="655171"/>
                  </a:lnTo>
                  <a:lnTo>
                    <a:pt x="549522" y="786205"/>
                  </a:lnTo>
                  <a:lnTo>
                    <a:pt x="550837" y="655171"/>
                  </a:lnTo>
                  <a:lnTo>
                    <a:pt x="552151" y="742529"/>
                  </a:lnTo>
                  <a:lnTo>
                    <a:pt x="553466" y="742529"/>
                  </a:lnTo>
                  <a:lnTo>
                    <a:pt x="554780" y="742529"/>
                  </a:lnTo>
                  <a:lnTo>
                    <a:pt x="556095" y="677012"/>
                  </a:lnTo>
                  <a:lnTo>
                    <a:pt x="557409" y="611495"/>
                  </a:lnTo>
                  <a:lnTo>
                    <a:pt x="558724" y="851723"/>
                  </a:lnTo>
                  <a:lnTo>
                    <a:pt x="559997" y="786205"/>
                  </a:lnTo>
                  <a:lnTo>
                    <a:pt x="561311" y="720688"/>
                  </a:lnTo>
                  <a:lnTo>
                    <a:pt x="562626" y="917240"/>
                  </a:lnTo>
                  <a:lnTo>
                    <a:pt x="563940" y="698848"/>
                  </a:lnTo>
                  <a:lnTo>
                    <a:pt x="565255" y="655171"/>
                  </a:lnTo>
                  <a:lnTo>
                    <a:pt x="566569" y="764365"/>
                  </a:lnTo>
                  <a:lnTo>
                    <a:pt x="567884" y="698848"/>
                  </a:lnTo>
                  <a:lnTo>
                    <a:pt x="569198" y="677012"/>
                  </a:lnTo>
                  <a:lnTo>
                    <a:pt x="570512" y="677012"/>
                  </a:lnTo>
                  <a:lnTo>
                    <a:pt x="571827" y="436779"/>
                  </a:lnTo>
                  <a:lnTo>
                    <a:pt x="573141" y="764365"/>
                  </a:lnTo>
                  <a:lnTo>
                    <a:pt x="574456" y="677012"/>
                  </a:lnTo>
                  <a:lnTo>
                    <a:pt x="575770" y="982757"/>
                  </a:lnTo>
                  <a:lnTo>
                    <a:pt x="577085" y="960916"/>
                  </a:lnTo>
                  <a:lnTo>
                    <a:pt x="578399" y="808046"/>
                  </a:lnTo>
                  <a:lnTo>
                    <a:pt x="579672" y="677012"/>
                  </a:lnTo>
                  <a:lnTo>
                    <a:pt x="580987" y="786205"/>
                  </a:lnTo>
                  <a:lnTo>
                    <a:pt x="582301" y="589654"/>
                  </a:lnTo>
                  <a:lnTo>
                    <a:pt x="583616" y="786205"/>
                  </a:lnTo>
                  <a:lnTo>
                    <a:pt x="584930" y="655171"/>
                  </a:lnTo>
                  <a:lnTo>
                    <a:pt x="586245" y="677012"/>
                  </a:lnTo>
                  <a:lnTo>
                    <a:pt x="587559" y="742529"/>
                  </a:lnTo>
                  <a:lnTo>
                    <a:pt x="588874" y="786205"/>
                  </a:lnTo>
                  <a:lnTo>
                    <a:pt x="590188" y="764365"/>
                  </a:lnTo>
                  <a:lnTo>
                    <a:pt x="591503" y="786205"/>
                  </a:lnTo>
                  <a:lnTo>
                    <a:pt x="592817" y="808046"/>
                  </a:lnTo>
                  <a:lnTo>
                    <a:pt x="594131" y="742529"/>
                  </a:lnTo>
                  <a:lnTo>
                    <a:pt x="595446" y="786205"/>
                  </a:lnTo>
                  <a:lnTo>
                    <a:pt x="596760" y="524137"/>
                  </a:lnTo>
                  <a:lnTo>
                    <a:pt x="598075" y="611495"/>
                  </a:lnTo>
                  <a:lnTo>
                    <a:pt x="599348" y="633331"/>
                  </a:lnTo>
                  <a:lnTo>
                    <a:pt x="600663" y="677012"/>
                  </a:lnTo>
                  <a:lnTo>
                    <a:pt x="601977" y="895399"/>
                  </a:lnTo>
                  <a:lnTo>
                    <a:pt x="603291" y="742529"/>
                  </a:lnTo>
                  <a:lnTo>
                    <a:pt x="604606" y="786205"/>
                  </a:lnTo>
                  <a:lnTo>
                    <a:pt x="605920" y="720688"/>
                  </a:lnTo>
                  <a:lnTo>
                    <a:pt x="607235" y="611495"/>
                  </a:lnTo>
                  <a:lnTo>
                    <a:pt x="608549" y="742529"/>
                  </a:lnTo>
                  <a:lnTo>
                    <a:pt x="609864" y="917240"/>
                  </a:lnTo>
                  <a:lnTo>
                    <a:pt x="611178" y="1113791"/>
                  </a:lnTo>
                  <a:lnTo>
                    <a:pt x="612493" y="764365"/>
                  </a:lnTo>
                  <a:lnTo>
                    <a:pt x="613807" y="720688"/>
                  </a:lnTo>
                  <a:lnTo>
                    <a:pt x="615122" y="524137"/>
                  </a:lnTo>
                  <a:lnTo>
                    <a:pt x="616436" y="720688"/>
                  </a:lnTo>
                  <a:lnTo>
                    <a:pt x="617751" y="939080"/>
                  </a:lnTo>
                  <a:lnTo>
                    <a:pt x="619024" y="589654"/>
                  </a:lnTo>
                  <a:lnTo>
                    <a:pt x="620338" y="808046"/>
                  </a:lnTo>
                  <a:lnTo>
                    <a:pt x="621653" y="633331"/>
                  </a:lnTo>
                  <a:lnTo>
                    <a:pt x="622967" y="742529"/>
                  </a:lnTo>
                  <a:lnTo>
                    <a:pt x="624282" y="786205"/>
                  </a:lnTo>
                  <a:lnTo>
                    <a:pt x="625596" y="633331"/>
                  </a:lnTo>
                  <a:lnTo>
                    <a:pt x="626911" y="895399"/>
                  </a:lnTo>
                  <a:lnTo>
                    <a:pt x="628225" y="764365"/>
                  </a:lnTo>
                  <a:lnTo>
                    <a:pt x="629539" y="414943"/>
                  </a:lnTo>
                  <a:lnTo>
                    <a:pt x="630854" y="764365"/>
                  </a:lnTo>
                  <a:lnTo>
                    <a:pt x="632168" y="720688"/>
                  </a:lnTo>
                  <a:lnTo>
                    <a:pt x="633483" y="742529"/>
                  </a:lnTo>
                  <a:lnTo>
                    <a:pt x="634797" y="545977"/>
                  </a:lnTo>
                  <a:lnTo>
                    <a:pt x="636112" y="873563"/>
                  </a:lnTo>
                  <a:lnTo>
                    <a:pt x="637426" y="567814"/>
                  </a:lnTo>
                  <a:lnTo>
                    <a:pt x="638699" y="589654"/>
                  </a:lnTo>
                  <a:lnTo>
                    <a:pt x="640014" y="655171"/>
                  </a:lnTo>
                  <a:lnTo>
                    <a:pt x="641328" y="655171"/>
                  </a:lnTo>
                  <a:lnTo>
                    <a:pt x="642643" y="720688"/>
                  </a:lnTo>
                  <a:lnTo>
                    <a:pt x="643957" y="524137"/>
                  </a:lnTo>
                  <a:lnTo>
                    <a:pt x="645272" y="742529"/>
                  </a:lnTo>
                  <a:lnTo>
                    <a:pt x="646586" y="786205"/>
                  </a:lnTo>
                  <a:lnTo>
                    <a:pt x="647901" y="633331"/>
                  </a:lnTo>
                  <a:lnTo>
                    <a:pt x="649215" y="742529"/>
                  </a:lnTo>
                  <a:lnTo>
                    <a:pt x="650530" y="698848"/>
                  </a:lnTo>
                  <a:lnTo>
                    <a:pt x="651844" y="829882"/>
                  </a:lnTo>
                  <a:lnTo>
                    <a:pt x="653158" y="545977"/>
                  </a:lnTo>
                  <a:lnTo>
                    <a:pt x="654473" y="808046"/>
                  </a:lnTo>
                  <a:lnTo>
                    <a:pt x="655787" y="720688"/>
                  </a:lnTo>
                  <a:lnTo>
                    <a:pt x="657102" y="524137"/>
                  </a:lnTo>
                  <a:lnTo>
                    <a:pt x="658375" y="677012"/>
                  </a:lnTo>
                  <a:lnTo>
                    <a:pt x="659690" y="742529"/>
                  </a:lnTo>
                  <a:lnTo>
                    <a:pt x="661004" y="633331"/>
                  </a:lnTo>
                  <a:lnTo>
                    <a:pt x="662318" y="742529"/>
                  </a:lnTo>
                  <a:lnTo>
                    <a:pt x="663633" y="633331"/>
                  </a:lnTo>
                  <a:lnTo>
                    <a:pt x="664947" y="436779"/>
                  </a:lnTo>
                  <a:lnTo>
                    <a:pt x="666262" y="611495"/>
                  </a:lnTo>
                  <a:lnTo>
                    <a:pt x="667576" y="655171"/>
                  </a:lnTo>
                  <a:lnTo>
                    <a:pt x="668891" y="720688"/>
                  </a:lnTo>
                  <a:lnTo>
                    <a:pt x="670205" y="786205"/>
                  </a:lnTo>
                  <a:lnTo>
                    <a:pt x="671520" y="808046"/>
                  </a:lnTo>
                  <a:lnTo>
                    <a:pt x="672834" y="655171"/>
                  </a:lnTo>
                  <a:lnTo>
                    <a:pt x="674149" y="829882"/>
                  </a:lnTo>
                  <a:lnTo>
                    <a:pt x="675463" y="655171"/>
                  </a:lnTo>
                  <a:lnTo>
                    <a:pt x="676778" y="611495"/>
                  </a:lnTo>
                  <a:lnTo>
                    <a:pt x="678092" y="655171"/>
                  </a:lnTo>
                  <a:lnTo>
                    <a:pt x="679365" y="327586"/>
                  </a:lnTo>
                  <a:lnTo>
                    <a:pt x="680680" y="545977"/>
                  </a:lnTo>
                  <a:lnTo>
                    <a:pt x="681994" y="567814"/>
                  </a:lnTo>
                  <a:lnTo>
                    <a:pt x="683309" y="567814"/>
                  </a:lnTo>
                  <a:lnTo>
                    <a:pt x="684623" y="589654"/>
                  </a:lnTo>
                  <a:lnTo>
                    <a:pt x="685938" y="458620"/>
                  </a:lnTo>
                  <a:lnTo>
                    <a:pt x="687252" y="655171"/>
                  </a:lnTo>
                  <a:lnTo>
                    <a:pt x="688566" y="589654"/>
                  </a:lnTo>
                  <a:lnTo>
                    <a:pt x="689881" y="545977"/>
                  </a:lnTo>
                  <a:lnTo>
                    <a:pt x="691195" y="611495"/>
                  </a:lnTo>
                  <a:lnTo>
                    <a:pt x="692510" y="349426"/>
                  </a:lnTo>
                  <a:lnTo>
                    <a:pt x="693824" y="305746"/>
                  </a:lnTo>
                  <a:lnTo>
                    <a:pt x="695139" y="414943"/>
                  </a:lnTo>
                  <a:lnTo>
                    <a:pt x="696453" y="436779"/>
                  </a:lnTo>
                  <a:lnTo>
                    <a:pt x="697768" y="283908"/>
                  </a:lnTo>
                  <a:lnTo>
                    <a:pt x="699041" y="480460"/>
                  </a:lnTo>
                  <a:lnTo>
                    <a:pt x="700355" y="589654"/>
                  </a:lnTo>
                  <a:lnTo>
                    <a:pt x="701670" y="633331"/>
                  </a:lnTo>
                  <a:lnTo>
                    <a:pt x="702984" y="589654"/>
                  </a:lnTo>
                  <a:lnTo>
                    <a:pt x="704299" y="655171"/>
                  </a:lnTo>
                  <a:lnTo>
                    <a:pt x="705613" y="393103"/>
                  </a:lnTo>
                  <a:lnTo>
                    <a:pt x="706928" y="545977"/>
                  </a:lnTo>
                  <a:lnTo>
                    <a:pt x="708242" y="545977"/>
                  </a:lnTo>
                  <a:lnTo>
                    <a:pt x="709557" y="611495"/>
                  </a:lnTo>
                  <a:lnTo>
                    <a:pt x="710871" y="414943"/>
                  </a:lnTo>
                  <a:lnTo>
                    <a:pt x="712185" y="545977"/>
                  </a:lnTo>
                  <a:lnTo>
                    <a:pt x="713500" y="305746"/>
                  </a:lnTo>
                  <a:lnTo>
                    <a:pt x="714814" y="218391"/>
                  </a:lnTo>
                  <a:lnTo>
                    <a:pt x="716129" y="87356"/>
                  </a:lnTo>
                  <a:lnTo>
                    <a:pt x="717443" y="480460"/>
                  </a:lnTo>
                  <a:lnTo>
                    <a:pt x="718717" y="458620"/>
                  </a:lnTo>
                  <a:lnTo>
                    <a:pt x="720031" y="655171"/>
                  </a:lnTo>
                  <a:lnTo>
                    <a:pt x="721345" y="611495"/>
                  </a:lnTo>
                  <a:lnTo>
                    <a:pt x="722660" y="589654"/>
                  </a:lnTo>
                  <a:lnTo>
                    <a:pt x="723974" y="349426"/>
                  </a:lnTo>
                  <a:lnTo>
                    <a:pt x="725289" y="633331"/>
                  </a:lnTo>
                  <a:lnTo>
                    <a:pt x="726603" y="677012"/>
                  </a:lnTo>
                  <a:lnTo>
                    <a:pt x="727918" y="393103"/>
                  </a:lnTo>
                  <a:lnTo>
                    <a:pt x="729232" y="327586"/>
                  </a:lnTo>
                  <a:lnTo>
                    <a:pt x="730547" y="502297"/>
                  </a:lnTo>
                  <a:lnTo>
                    <a:pt x="731861" y="545977"/>
                  </a:lnTo>
                  <a:lnTo>
                    <a:pt x="733176" y="589654"/>
                  </a:lnTo>
                  <a:lnTo>
                    <a:pt x="734490" y="545977"/>
                  </a:lnTo>
                  <a:lnTo>
                    <a:pt x="735805" y="589654"/>
                  </a:lnTo>
                  <a:lnTo>
                    <a:pt x="737119" y="436779"/>
                  </a:lnTo>
                  <a:lnTo>
                    <a:pt x="738392" y="196551"/>
                  </a:lnTo>
                  <a:lnTo>
                    <a:pt x="739707" y="480460"/>
                  </a:lnTo>
                  <a:lnTo>
                    <a:pt x="741021" y="589654"/>
                  </a:lnTo>
                  <a:lnTo>
                    <a:pt x="742336" y="414943"/>
                  </a:lnTo>
                  <a:lnTo>
                    <a:pt x="743650" y="371262"/>
                  </a:lnTo>
                  <a:lnTo>
                    <a:pt x="744965" y="502297"/>
                  </a:lnTo>
                  <a:lnTo>
                    <a:pt x="746279" y="393103"/>
                  </a:lnTo>
                  <a:lnTo>
                    <a:pt x="747593" y="414943"/>
                  </a:lnTo>
                  <a:lnTo>
                    <a:pt x="748908" y="196551"/>
                  </a:lnTo>
                  <a:lnTo>
                    <a:pt x="750222" y="502297"/>
                  </a:lnTo>
                  <a:lnTo>
                    <a:pt x="751537" y="611495"/>
                  </a:lnTo>
                  <a:lnTo>
                    <a:pt x="752851" y="152873"/>
                  </a:lnTo>
                  <a:lnTo>
                    <a:pt x="754166" y="349426"/>
                  </a:lnTo>
                  <a:lnTo>
                    <a:pt x="755480" y="633331"/>
                  </a:lnTo>
                  <a:lnTo>
                    <a:pt x="756795" y="349426"/>
                  </a:lnTo>
                  <a:lnTo>
                    <a:pt x="758068" y="414943"/>
                  </a:lnTo>
                  <a:lnTo>
                    <a:pt x="759382" y="240229"/>
                  </a:lnTo>
                  <a:lnTo>
                    <a:pt x="760697" y="458620"/>
                  </a:lnTo>
                  <a:lnTo>
                    <a:pt x="762011" y="480460"/>
                  </a:lnTo>
                  <a:lnTo>
                    <a:pt x="763326" y="567814"/>
                  </a:lnTo>
                  <a:lnTo>
                    <a:pt x="764640" y="371262"/>
                  </a:lnTo>
                  <a:lnTo>
                    <a:pt x="765955" y="458620"/>
                  </a:lnTo>
                  <a:lnTo>
                    <a:pt x="767269" y="0"/>
                  </a:lnTo>
                  <a:lnTo>
                    <a:pt x="768584" y="480460"/>
                  </a:lnTo>
                  <a:lnTo>
                    <a:pt x="769898" y="436779"/>
                  </a:lnTo>
                  <a:lnTo>
                    <a:pt x="771212" y="545977"/>
                  </a:lnTo>
                  <a:lnTo>
                    <a:pt x="772527" y="414943"/>
                  </a:lnTo>
                  <a:lnTo>
                    <a:pt x="773841" y="458620"/>
                  </a:lnTo>
                  <a:lnTo>
                    <a:pt x="775156" y="349426"/>
                  </a:lnTo>
                  <a:lnTo>
                    <a:pt x="776470" y="480460"/>
                  </a:lnTo>
                  <a:lnTo>
                    <a:pt x="777744" y="393103"/>
                  </a:lnTo>
                  <a:lnTo>
                    <a:pt x="779058" y="742529"/>
                  </a:lnTo>
                  <a:lnTo>
                    <a:pt x="780372" y="458620"/>
                  </a:lnTo>
                  <a:lnTo>
                    <a:pt x="781687" y="305746"/>
                  </a:lnTo>
                  <a:lnTo>
                    <a:pt x="783001" y="262068"/>
                  </a:lnTo>
                  <a:lnTo>
                    <a:pt x="784316" y="152873"/>
                  </a:lnTo>
                  <a:lnTo>
                    <a:pt x="785630" y="545977"/>
                  </a:lnTo>
                  <a:lnTo>
                    <a:pt x="786945" y="240229"/>
                  </a:lnTo>
                  <a:lnTo>
                    <a:pt x="788259" y="371262"/>
                  </a:lnTo>
                  <a:lnTo>
                    <a:pt x="789574" y="393103"/>
                  </a:lnTo>
                  <a:lnTo>
                    <a:pt x="790888" y="480460"/>
                  </a:lnTo>
                  <a:lnTo>
                    <a:pt x="792203" y="502297"/>
                  </a:lnTo>
                  <a:lnTo>
                    <a:pt x="793517" y="524137"/>
                  </a:lnTo>
                  <a:lnTo>
                    <a:pt x="794832" y="611495"/>
                  </a:lnTo>
                  <a:lnTo>
                    <a:pt x="796146" y="436779"/>
                  </a:lnTo>
                  <a:lnTo>
                    <a:pt x="797419" y="567814"/>
                  </a:lnTo>
                  <a:lnTo>
                    <a:pt x="798734" y="327586"/>
                  </a:lnTo>
                  <a:lnTo>
                    <a:pt x="800048" y="393103"/>
                  </a:lnTo>
                  <a:lnTo>
                    <a:pt x="801363" y="218391"/>
                  </a:lnTo>
                  <a:lnTo>
                    <a:pt x="802677" y="414943"/>
                  </a:lnTo>
                  <a:lnTo>
                    <a:pt x="803992" y="371262"/>
                  </a:lnTo>
                  <a:lnTo>
                    <a:pt x="805306" y="677012"/>
                  </a:lnTo>
                  <a:lnTo>
                    <a:pt x="806620" y="327586"/>
                  </a:lnTo>
                  <a:lnTo>
                    <a:pt x="807935" y="524137"/>
                  </a:lnTo>
                  <a:lnTo>
                    <a:pt x="809249" y="567814"/>
                  </a:lnTo>
                  <a:lnTo>
                    <a:pt x="810564" y="414943"/>
                  </a:lnTo>
                  <a:lnTo>
                    <a:pt x="811878" y="655171"/>
                  </a:lnTo>
                  <a:lnTo>
                    <a:pt x="813193" y="677012"/>
                  </a:lnTo>
                  <a:lnTo>
                    <a:pt x="814507" y="567814"/>
                  </a:lnTo>
                  <a:lnTo>
                    <a:pt x="815822" y="720688"/>
                  </a:lnTo>
                  <a:lnTo>
                    <a:pt x="817095" y="611495"/>
                  </a:lnTo>
                  <a:lnTo>
                    <a:pt x="818409" y="480460"/>
                  </a:lnTo>
                  <a:lnTo>
                    <a:pt x="819724" y="305746"/>
                  </a:lnTo>
                  <a:lnTo>
                    <a:pt x="821038" y="524137"/>
                  </a:lnTo>
                  <a:lnTo>
                    <a:pt x="822353" y="764365"/>
                  </a:lnTo>
                  <a:lnTo>
                    <a:pt x="823667" y="764365"/>
                  </a:lnTo>
                  <a:lnTo>
                    <a:pt x="824982" y="502297"/>
                  </a:lnTo>
                  <a:lnTo>
                    <a:pt x="826296" y="611495"/>
                  </a:lnTo>
                  <a:lnTo>
                    <a:pt x="827611" y="545977"/>
                  </a:lnTo>
                  <a:lnTo>
                    <a:pt x="828925" y="480460"/>
                  </a:lnTo>
                  <a:lnTo>
                    <a:pt x="830239" y="524137"/>
                  </a:lnTo>
                  <a:lnTo>
                    <a:pt x="831554" y="698848"/>
                  </a:lnTo>
                  <a:lnTo>
                    <a:pt x="832868" y="305746"/>
                  </a:lnTo>
                  <a:lnTo>
                    <a:pt x="834183" y="480460"/>
                  </a:lnTo>
                  <a:lnTo>
                    <a:pt x="835497" y="480460"/>
                  </a:lnTo>
                  <a:lnTo>
                    <a:pt x="836771" y="393103"/>
                  </a:lnTo>
                  <a:lnTo>
                    <a:pt x="838085" y="371262"/>
                  </a:lnTo>
                  <a:lnTo>
                    <a:pt x="839400" y="393103"/>
                  </a:lnTo>
                  <a:lnTo>
                    <a:pt x="840714" y="589654"/>
                  </a:lnTo>
                  <a:lnTo>
                    <a:pt x="842028" y="305746"/>
                  </a:lnTo>
                  <a:lnTo>
                    <a:pt x="843343" y="174712"/>
                  </a:lnTo>
                  <a:lnTo>
                    <a:pt x="844657" y="698848"/>
                  </a:lnTo>
                  <a:lnTo>
                    <a:pt x="845972" y="262068"/>
                  </a:lnTo>
                  <a:lnTo>
                    <a:pt x="847286" y="524137"/>
                  </a:lnTo>
                  <a:lnTo>
                    <a:pt x="848601" y="393103"/>
                  </a:lnTo>
                  <a:lnTo>
                    <a:pt x="849915" y="371262"/>
                  </a:lnTo>
                  <a:lnTo>
                    <a:pt x="851230" y="393103"/>
                  </a:lnTo>
                  <a:lnTo>
                    <a:pt x="852544" y="436779"/>
                  </a:lnTo>
                  <a:lnTo>
                    <a:pt x="853859" y="393103"/>
                  </a:lnTo>
                  <a:lnTo>
                    <a:pt x="855173" y="611495"/>
                  </a:lnTo>
                  <a:lnTo>
                    <a:pt x="856446" y="349426"/>
                  </a:lnTo>
                  <a:lnTo>
                    <a:pt x="857761" y="414943"/>
                  </a:lnTo>
                  <a:lnTo>
                    <a:pt x="859075" y="218391"/>
                  </a:lnTo>
                  <a:lnTo>
                    <a:pt x="860390" y="480460"/>
                  </a:lnTo>
                  <a:lnTo>
                    <a:pt x="861704" y="218391"/>
                  </a:lnTo>
                  <a:lnTo>
                    <a:pt x="863019" y="589654"/>
                  </a:lnTo>
                  <a:lnTo>
                    <a:pt x="864333" y="327586"/>
                  </a:lnTo>
                  <a:lnTo>
                    <a:pt x="865647" y="393103"/>
                  </a:lnTo>
                  <a:lnTo>
                    <a:pt x="866962" y="480460"/>
                  </a:lnTo>
                  <a:lnTo>
                    <a:pt x="868276" y="414943"/>
                  </a:lnTo>
                  <a:lnTo>
                    <a:pt x="869591" y="283908"/>
                  </a:lnTo>
                  <a:lnTo>
                    <a:pt x="870905" y="393103"/>
                  </a:lnTo>
                  <a:lnTo>
                    <a:pt x="872220" y="458620"/>
                  </a:lnTo>
                  <a:lnTo>
                    <a:pt x="873534" y="174712"/>
                  </a:lnTo>
                  <a:lnTo>
                    <a:pt x="874849" y="305746"/>
                  </a:lnTo>
                  <a:lnTo>
                    <a:pt x="876163" y="414943"/>
                  </a:lnTo>
                  <a:lnTo>
                    <a:pt x="877436" y="480460"/>
                  </a:lnTo>
                  <a:lnTo>
                    <a:pt x="878751" y="174712"/>
                  </a:lnTo>
                  <a:lnTo>
                    <a:pt x="880065" y="218391"/>
                  </a:lnTo>
                  <a:lnTo>
                    <a:pt x="881380" y="371262"/>
                  </a:lnTo>
                  <a:lnTo>
                    <a:pt x="882694" y="327586"/>
                  </a:lnTo>
                  <a:lnTo>
                    <a:pt x="884009" y="567814"/>
                  </a:lnTo>
                  <a:lnTo>
                    <a:pt x="885323" y="436779"/>
                  </a:lnTo>
                  <a:lnTo>
                    <a:pt x="886638" y="567814"/>
                  </a:lnTo>
                  <a:lnTo>
                    <a:pt x="887952" y="480460"/>
                  </a:lnTo>
                  <a:lnTo>
                    <a:pt x="889266" y="305746"/>
                  </a:lnTo>
                  <a:lnTo>
                    <a:pt x="890581" y="240229"/>
                  </a:lnTo>
                  <a:lnTo>
                    <a:pt x="891895" y="458620"/>
                  </a:lnTo>
                  <a:lnTo>
                    <a:pt x="893210" y="262068"/>
                  </a:lnTo>
                  <a:lnTo>
                    <a:pt x="894524" y="589654"/>
                  </a:lnTo>
                  <a:lnTo>
                    <a:pt x="895839" y="611495"/>
                  </a:lnTo>
                  <a:lnTo>
                    <a:pt x="897112" y="283908"/>
                  </a:lnTo>
                  <a:lnTo>
                    <a:pt x="898427" y="436779"/>
                  </a:lnTo>
                  <a:lnTo>
                    <a:pt x="899741" y="305746"/>
                  </a:lnTo>
                  <a:lnTo>
                    <a:pt x="901055" y="349426"/>
                  </a:lnTo>
                  <a:lnTo>
                    <a:pt x="902370" y="349426"/>
                  </a:lnTo>
                  <a:lnTo>
                    <a:pt x="903684" y="436779"/>
                  </a:lnTo>
                  <a:lnTo>
                    <a:pt x="904999" y="262068"/>
                  </a:lnTo>
                  <a:lnTo>
                    <a:pt x="906313" y="414943"/>
                  </a:lnTo>
                  <a:lnTo>
                    <a:pt x="907628" y="436779"/>
                  </a:lnTo>
                  <a:lnTo>
                    <a:pt x="908942" y="480460"/>
                  </a:lnTo>
                  <a:lnTo>
                    <a:pt x="910257" y="262068"/>
                  </a:lnTo>
                  <a:lnTo>
                    <a:pt x="911571" y="240229"/>
                  </a:lnTo>
                  <a:lnTo>
                    <a:pt x="912886" y="393103"/>
                  </a:lnTo>
                  <a:lnTo>
                    <a:pt x="914200" y="196551"/>
                  </a:lnTo>
                  <a:lnTo>
                    <a:pt x="915514" y="218391"/>
                  </a:lnTo>
                  <a:lnTo>
                    <a:pt x="916788" y="458620"/>
                  </a:lnTo>
                  <a:lnTo>
                    <a:pt x="918102" y="458620"/>
                  </a:lnTo>
                  <a:lnTo>
                    <a:pt x="919417" y="240229"/>
                  </a:lnTo>
                  <a:lnTo>
                    <a:pt x="920731" y="414943"/>
                  </a:lnTo>
                  <a:lnTo>
                    <a:pt x="922046" y="567814"/>
                  </a:lnTo>
                  <a:lnTo>
                    <a:pt x="923360" y="371262"/>
                  </a:lnTo>
                  <a:lnTo>
                    <a:pt x="924674" y="611495"/>
                  </a:lnTo>
                  <a:lnTo>
                    <a:pt x="925989" y="677012"/>
                  </a:lnTo>
                  <a:lnTo>
                    <a:pt x="927303" y="720688"/>
                  </a:lnTo>
                  <a:lnTo>
                    <a:pt x="928618" y="502297"/>
                  </a:lnTo>
                  <a:lnTo>
                    <a:pt x="929932" y="524137"/>
                  </a:lnTo>
                  <a:lnTo>
                    <a:pt x="931247" y="240229"/>
                  </a:lnTo>
                  <a:lnTo>
                    <a:pt x="932561" y="524137"/>
                  </a:lnTo>
                  <a:lnTo>
                    <a:pt x="933876" y="414943"/>
                  </a:lnTo>
                  <a:lnTo>
                    <a:pt x="935190" y="589654"/>
                  </a:lnTo>
                  <a:lnTo>
                    <a:pt x="936463" y="633331"/>
                  </a:lnTo>
                  <a:lnTo>
                    <a:pt x="937778" y="589654"/>
                  </a:lnTo>
                  <a:lnTo>
                    <a:pt x="939092" y="786205"/>
                  </a:lnTo>
                  <a:lnTo>
                    <a:pt x="940407" y="764365"/>
                  </a:lnTo>
                  <a:lnTo>
                    <a:pt x="941721" y="786205"/>
                  </a:lnTo>
                  <a:lnTo>
                    <a:pt x="943036" y="677012"/>
                  </a:lnTo>
                  <a:lnTo>
                    <a:pt x="944350" y="742529"/>
                  </a:lnTo>
                  <a:lnTo>
                    <a:pt x="945665" y="524137"/>
                  </a:lnTo>
                  <a:lnTo>
                    <a:pt x="946979" y="611495"/>
                  </a:lnTo>
                  <a:lnTo>
                    <a:pt x="948293" y="786205"/>
                  </a:lnTo>
                  <a:lnTo>
                    <a:pt x="949608" y="480460"/>
                  </a:lnTo>
                  <a:lnTo>
                    <a:pt x="950922" y="458620"/>
                  </a:lnTo>
                  <a:lnTo>
                    <a:pt x="952237" y="524137"/>
                  </a:lnTo>
                  <a:lnTo>
                    <a:pt x="953551" y="589654"/>
                  </a:lnTo>
                  <a:lnTo>
                    <a:pt x="954866" y="808046"/>
                  </a:lnTo>
                  <a:lnTo>
                    <a:pt x="956139" y="567814"/>
                  </a:lnTo>
                  <a:lnTo>
                    <a:pt x="957454" y="480460"/>
                  </a:lnTo>
                  <a:lnTo>
                    <a:pt x="958768" y="764365"/>
                  </a:lnTo>
                  <a:lnTo>
                    <a:pt x="960082" y="720688"/>
                  </a:lnTo>
                  <a:lnTo>
                    <a:pt x="961397" y="611495"/>
                  </a:lnTo>
                  <a:lnTo>
                    <a:pt x="962711" y="567814"/>
                  </a:lnTo>
                  <a:lnTo>
                    <a:pt x="964026" y="567814"/>
                  </a:lnTo>
                  <a:lnTo>
                    <a:pt x="965340" y="808046"/>
                  </a:lnTo>
                  <a:lnTo>
                    <a:pt x="966655" y="698848"/>
                  </a:lnTo>
                  <a:lnTo>
                    <a:pt x="967969" y="414943"/>
                  </a:lnTo>
                  <a:lnTo>
                    <a:pt x="969284" y="611495"/>
                  </a:lnTo>
                  <a:lnTo>
                    <a:pt x="970598" y="524137"/>
                  </a:lnTo>
                  <a:lnTo>
                    <a:pt x="971913" y="808046"/>
                  </a:lnTo>
                  <a:lnTo>
                    <a:pt x="973227" y="960916"/>
                  </a:lnTo>
                  <a:lnTo>
                    <a:pt x="974541" y="851723"/>
                  </a:lnTo>
                  <a:lnTo>
                    <a:pt x="975815" y="567814"/>
                  </a:lnTo>
                  <a:lnTo>
                    <a:pt x="977129" y="851723"/>
                  </a:lnTo>
                  <a:lnTo>
                    <a:pt x="978444" y="567814"/>
                  </a:lnTo>
                  <a:lnTo>
                    <a:pt x="979758" y="655171"/>
                  </a:lnTo>
                  <a:lnTo>
                    <a:pt x="981073" y="742529"/>
                  </a:lnTo>
                  <a:lnTo>
                    <a:pt x="982387" y="371262"/>
                  </a:lnTo>
                  <a:lnTo>
                    <a:pt x="983701" y="502297"/>
                  </a:lnTo>
                  <a:lnTo>
                    <a:pt x="985016" y="567814"/>
                  </a:lnTo>
                  <a:lnTo>
                    <a:pt x="986330" y="611495"/>
                  </a:lnTo>
                  <a:lnTo>
                    <a:pt x="987645" y="677012"/>
                  </a:lnTo>
                  <a:lnTo>
                    <a:pt x="988959" y="720688"/>
                  </a:lnTo>
                  <a:lnTo>
                    <a:pt x="990274" y="633331"/>
                  </a:lnTo>
                  <a:lnTo>
                    <a:pt x="991588" y="698848"/>
                  </a:lnTo>
                  <a:lnTo>
                    <a:pt x="992903" y="589654"/>
                  </a:lnTo>
                  <a:lnTo>
                    <a:pt x="994217" y="567814"/>
                  </a:lnTo>
                  <a:lnTo>
                    <a:pt x="995491" y="436779"/>
                  </a:lnTo>
                  <a:lnTo>
                    <a:pt x="996805" y="633331"/>
                  </a:lnTo>
                  <a:lnTo>
                    <a:pt x="998119" y="567814"/>
                  </a:lnTo>
                  <a:lnTo>
                    <a:pt x="999434" y="808046"/>
                  </a:lnTo>
                  <a:lnTo>
                    <a:pt x="1000748" y="786205"/>
                  </a:lnTo>
                  <a:lnTo>
                    <a:pt x="1002063" y="720688"/>
                  </a:lnTo>
                  <a:lnTo>
                    <a:pt x="1003377" y="698848"/>
                  </a:lnTo>
                  <a:lnTo>
                    <a:pt x="1004692" y="545977"/>
                  </a:lnTo>
                  <a:lnTo>
                    <a:pt x="1006006" y="786205"/>
                  </a:lnTo>
                  <a:lnTo>
                    <a:pt x="1007320" y="742529"/>
                  </a:lnTo>
                  <a:lnTo>
                    <a:pt x="1008635" y="655171"/>
                  </a:lnTo>
                  <a:lnTo>
                    <a:pt x="1009949" y="633331"/>
                  </a:lnTo>
                  <a:lnTo>
                    <a:pt x="1011264" y="873563"/>
                  </a:lnTo>
                  <a:lnTo>
                    <a:pt x="1012578" y="873563"/>
                  </a:lnTo>
                  <a:lnTo>
                    <a:pt x="1013893" y="698848"/>
                  </a:lnTo>
                  <a:lnTo>
                    <a:pt x="1015166" y="786205"/>
                  </a:lnTo>
                  <a:lnTo>
                    <a:pt x="1016481" y="873563"/>
                  </a:lnTo>
                  <a:lnTo>
                    <a:pt x="1017795" y="720688"/>
                  </a:lnTo>
                  <a:lnTo>
                    <a:pt x="1019110" y="742529"/>
                  </a:lnTo>
                  <a:lnTo>
                    <a:pt x="1020424" y="786205"/>
                  </a:lnTo>
                  <a:lnTo>
                    <a:pt x="1021738" y="786205"/>
                  </a:lnTo>
                  <a:lnTo>
                    <a:pt x="1023053" y="655171"/>
                  </a:lnTo>
                  <a:lnTo>
                    <a:pt x="1024367" y="786205"/>
                  </a:lnTo>
                  <a:lnTo>
                    <a:pt x="1025682" y="611495"/>
                  </a:lnTo>
                  <a:lnTo>
                    <a:pt x="1026996" y="633331"/>
                  </a:lnTo>
                  <a:lnTo>
                    <a:pt x="1028311" y="808046"/>
                  </a:lnTo>
                  <a:lnTo>
                    <a:pt x="1029625" y="633331"/>
                  </a:lnTo>
                  <a:lnTo>
                    <a:pt x="1030940" y="698848"/>
                  </a:lnTo>
                  <a:lnTo>
                    <a:pt x="1032254" y="698848"/>
                  </a:lnTo>
                  <a:lnTo>
                    <a:pt x="1033568" y="851723"/>
                  </a:lnTo>
                  <a:lnTo>
                    <a:pt x="1034842" y="873563"/>
                  </a:lnTo>
                  <a:lnTo>
                    <a:pt x="1036156" y="764365"/>
                  </a:lnTo>
                  <a:lnTo>
                    <a:pt x="1037471" y="698848"/>
                  </a:lnTo>
                  <a:lnTo>
                    <a:pt x="1038785" y="764365"/>
                  </a:lnTo>
                  <a:lnTo>
                    <a:pt x="1040100" y="764365"/>
                  </a:lnTo>
                  <a:lnTo>
                    <a:pt x="1041414" y="677012"/>
                  </a:lnTo>
                  <a:lnTo>
                    <a:pt x="1042729" y="917240"/>
                  </a:lnTo>
                  <a:lnTo>
                    <a:pt x="1044043" y="1026433"/>
                  </a:lnTo>
                  <a:lnTo>
                    <a:pt x="1045357" y="1288502"/>
                  </a:lnTo>
                  <a:lnTo>
                    <a:pt x="1046672" y="1179308"/>
                  </a:lnTo>
                  <a:lnTo>
                    <a:pt x="1047986" y="1288502"/>
                  </a:lnTo>
                  <a:lnTo>
                    <a:pt x="1049301" y="1244825"/>
                  </a:lnTo>
                  <a:lnTo>
                    <a:pt x="1050615" y="1244825"/>
                  </a:lnTo>
                  <a:lnTo>
                    <a:pt x="1051930" y="1288502"/>
                  </a:lnTo>
                  <a:lnTo>
                    <a:pt x="1053245" y="1244825"/>
                  </a:lnTo>
                  <a:lnTo>
                    <a:pt x="1054517" y="1266666"/>
                  </a:lnTo>
                  <a:lnTo>
                    <a:pt x="1055832" y="1310342"/>
                  </a:lnTo>
                  <a:lnTo>
                    <a:pt x="1057147" y="1266666"/>
                  </a:lnTo>
                  <a:lnTo>
                    <a:pt x="1058461" y="1288502"/>
                  </a:lnTo>
                  <a:lnTo>
                    <a:pt x="1059775" y="1266666"/>
                  </a:lnTo>
                  <a:lnTo>
                    <a:pt x="1061090" y="1244825"/>
                  </a:lnTo>
                  <a:lnTo>
                    <a:pt x="1062405" y="1222985"/>
                  </a:lnTo>
                  <a:lnTo>
                    <a:pt x="1063719" y="1244825"/>
                  </a:lnTo>
                  <a:lnTo>
                    <a:pt x="1065033" y="1288502"/>
                  </a:lnTo>
                  <a:lnTo>
                    <a:pt x="1066348" y="1266666"/>
                  </a:lnTo>
                  <a:lnTo>
                    <a:pt x="1067662" y="1288502"/>
                  </a:lnTo>
                  <a:lnTo>
                    <a:pt x="1068976" y="1266666"/>
                  </a:lnTo>
                  <a:lnTo>
                    <a:pt x="1070291" y="1266666"/>
                  </a:lnTo>
                  <a:lnTo>
                    <a:pt x="1071606" y="1288502"/>
                  </a:lnTo>
                  <a:lnTo>
                    <a:pt x="1072920" y="1288502"/>
                  </a:lnTo>
                  <a:lnTo>
                    <a:pt x="1074234" y="1244825"/>
                  </a:lnTo>
                  <a:lnTo>
                    <a:pt x="1075508" y="1288502"/>
                  </a:lnTo>
                  <a:lnTo>
                    <a:pt x="1076823" y="1310342"/>
                  </a:lnTo>
                  <a:lnTo>
                    <a:pt x="1078136" y="1310342"/>
                  </a:lnTo>
                  <a:lnTo>
                    <a:pt x="1079451" y="1310342"/>
                  </a:lnTo>
                  <a:lnTo>
                    <a:pt x="1080766" y="1288502"/>
                  </a:lnTo>
                  <a:lnTo>
                    <a:pt x="1082080" y="1288502"/>
                  </a:lnTo>
                  <a:lnTo>
                    <a:pt x="1083394" y="1288502"/>
                  </a:lnTo>
                  <a:lnTo>
                    <a:pt x="1084709" y="1244825"/>
                  </a:lnTo>
                  <a:lnTo>
                    <a:pt x="1086024" y="1266666"/>
                  </a:lnTo>
                  <a:lnTo>
                    <a:pt x="1087338" y="1288502"/>
                  </a:lnTo>
                  <a:lnTo>
                    <a:pt x="1088652" y="1288502"/>
                  </a:lnTo>
                  <a:lnTo>
                    <a:pt x="1089967" y="1288502"/>
                  </a:lnTo>
                  <a:lnTo>
                    <a:pt x="1091281" y="1222985"/>
                  </a:lnTo>
                  <a:lnTo>
                    <a:pt x="1092596" y="1288502"/>
                  </a:lnTo>
                  <a:lnTo>
                    <a:pt x="1093910" y="1310342"/>
                  </a:lnTo>
                  <a:lnTo>
                    <a:pt x="1095184" y="1310342"/>
                  </a:lnTo>
                  <a:lnTo>
                    <a:pt x="1096498" y="1244825"/>
                  </a:lnTo>
                  <a:lnTo>
                    <a:pt x="1097812" y="1310342"/>
                  </a:lnTo>
                  <a:lnTo>
                    <a:pt x="1099127" y="1288502"/>
                  </a:lnTo>
                  <a:lnTo>
                    <a:pt x="1100442" y="1310342"/>
                  </a:lnTo>
                  <a:lnTo>
                    <a:pt x="1101756" y="1310342"/>
                  </a:lnTo>
                  <a:lnTo>
                    <a:pt x="1103070" y="1266666"/>
                  </a:lnTo>
                  <a:lnTo>
                    <a:pt x="1104385" y="1310342"/>
                  </a:lnTo>
                  <a:lnTo>
                    <a:pt x="1105699" y="1288502"/>
                  </a:lnTo>
                  <a:lnTo>
                    <a:pt x="1107013" y="1310342"/>
                  </a:lnTo>
                  <a:lnTo>
                    <a:pt x="1108328" y="1310342"/>
                  </a:lnTo>
                  <a:lnTo>
                    <a:pt x="1109643" y="1310342"/>
                  </a:lnTo>
                  <a:lnTo>
                    <a:pt x="1110957" y="1288502"/>
                  </a:lnTo>
                  <a:lnTo>
                    <a:pt x="1112271" y="1288502"/>
                  </a:lnTo>
                  <a:lnTo>
                    <a:pt x="1113586" y="1288502"/>
                  </a:lnTo>
                  <a:lnTo>
                    <a:pt x="1114860" y="1266666"/>
                  </a:lnTo>
                  <a:lnTo>
                    <a:pt x="1116173" y="1310342"/>
                  </a:lnTo>
                  <a:lnTo>
                    <a:pt x="1117488" y="1244825"/>
                  </a:lnTo>
                  <a:lnTo>
                    <a:pt x="1118803" y="1310342"/>
                  </a:lnTo>
                  <a:lnTo>
                    <a:pt x="1120117" y="1310342"/>
                  </a:lnTo>
                  <a:lnTo>
                    <a:pt x="1121431" y="1288502"/>
                  </a:lnTo>
                  <a:lnTo>
                    <a:pt x="1122746" y="1288502"/>
                  </a:lnTo>
                  <a:lnTo>
                    <a:pt x="1124061" y="1310342"/>
                  </a:lnTo>
                  <a:lnTo>
                    <a:pt x="1125375" y="1310342"/>
                  </a:lnTo>
                  <a:lnTo>
                    <a:pt x="1126689" y="1310342"/>
                  </a:lnTo>
                  <a:lnTo>
                    <a:pt x="1128004" y="1288502"/>
                  </a:lnTo>
                  <a:lnTo>
                    <a:pt x="1129318" y="1288502"/>
                  </a:lnTo>
                  <a:lnTo>
                    <a:pt x="1130632" y="1310342"/>
                  </a:lnTo>
                  <a:lnTo>
                    <a:pt x="1131947" y="1266666"/>
                  </a:lnTo>
                  <a:lnTo>
                    <a:pt x="1133262" y="1288502"/>
                  </a:lnTo>
                  <a:lnTo>
                    <a:pt x="1134535" y="1288502"/>
                  </a:lnTo>
                  <a:lnTo>
                    <a:pt x="1135849" y="1288502"/>
                  </a:lnTo>
                  <a:lnTo>
                    <a:pt x="1137164" y="1266666"/>
                  </a:lnTo>
                  <a:lnTo>
                    <a:pt x="1138479" y="1288502"/>
                  </a:lnTo>
                  <a:lnTo>
                    <a:pt x="1139792" y="1310342"/>
                  </a:lnTo>
                  <a:lnTo>
                    <a:pt x="1141107" y="1266666"/>
                  </a:lnTo>
                  <a:lnTo>
                    <a:pt x="1142422" y="1266666"/>
                  </a:lnTo>
                  <a:lnTo>
                    <a:pt x="1143736" y="1288502"/>
                  </a:lnTo>
                  <a:lnTo>
                    <a:pt x="1145050" y="1310342"/>
                  </a:lnTo>
                  <a:lnTo>
                    <a:pt x="1146365" y="1288502"/>
                  </a:lnTo>
                  <a:lnTo>
                    <a:pt x="1147680" y="1266666"/>
                  </a:lnTo>
                  <a:lnTo>
                    <a:pt x="1148994" y="1310342"/>
                  </a:lnTo>
                  <a:lnTo>
                    <a:pt x="1150308" y="1266666"/>
                  </a:lnTo>
                  <a:lnTo>
                    <a:pt x="1151623" y="1266666"/>
                  </a:lnTo>
                  <a:lnTo>
                    <a:pt x="1152937" y="1288502"/>
                  </a:lnTo>
                  <a:lnTo>
                    <a:pt x="1154210" y="1266666"/>
                  </a:lnTo>
                  <a:lnTo>
                    <a:pt x="1155525" y="1266666"/>
                  </a:lnTo>
                  <a:lnTo>
                    <a:pt x="1156840" y="1244825"/>
                  </a:lnTo>
                  <a:lnTo>
                    <a:pt x="1158154" y="1222985"/>
                  </a:lnTo>
                  <a:lnTo>
                    <a:pt x="1159468" y="1288502"/>
                  </a:lnTo>
                  <a:lnTo>
                    <a:pt x="1160783" y="1288502"/>
                  </a:lnTo>
                  <a:lnTo>
                    <a:pt x="1162098" y="1266666"/>
                  </a:lnTo>
                  <a:lnTo>
                    <a:pt x="1163411" y="1201149"/>
                  </a:lnTo>
                  <a:lnTo>
                    <a:pt x="1164726" y="1266666"/>
                  </a:lnTo>
                  <a:lnTo>
                    <a:pt x="1166041" y="1288502"/>
                  </a:lnTo>
                  <a:lnTo>
                    <a:pt x="1167355" y="1288502"/>
                  </a:lnTo>
                  <a:lnTo>
                    <a:pt x="1168669" y="1310342"/>
                  </a:lnTo>
                  <a:lnTo>
                    <a:pt x="1169984" y="1266666"/>
                  </a:lnTo>
                  <a:lnTo>
                    <a:pt x="1171299" y="1244825"/>
                  </a:lnTo>
                  <a:lnTo>
                    <a:pt x="1172613" y="1310342"/>
                  </a:lnTo>
                  <a:lnTo>
                    <a:pt x="1173886" y="1244825"/>
                  </a:lnTo>
                  <a:lnTo>
                    <a:pt x="1175201" y="1266666"/>
                  </a:lnTo>
                  <a:lnTo>
                    <a:pt x="1176515" y="1266666"/>
                  </a:lnTo>
                  <a:lnTo>
                    <a:pt x="1177829" y="1310342"/>
                  </a:lnTo>
                  <a:lnTo>
                    <a:pt x="1179144" y="1288502"/>
                  </a:lnTo>
                  <a:lnTo>
                    <a:pt x="1180459" y="1310342"/>
                  </a:lnTo>
                  <a:lnTo>
                    <a:pt x="1181773" y="1266666"/>
                  </a:lnTo>
                  <a:lnTo>
                    <a:pt x="1183087" y="1310342"/>
                  </a:lnTo>
                  <a:lnTo>
                    <a:pt x="1184402" y="1244825"/>
                  </a:lnTo>
                  <a:lnTo>
                    <a:pt x="1185717" y="1266666"/>
                  </a:lnTo>
                  <a:lnTo>
                    <a:pt x="1187030" y="1266666"/>
                  </a:lnTo>
                  <a:lnTo>
                    <a:pt x="1188345" y="1266666"/>
                  </a:lnTo>
                  <a:lnTo>
                    <a:pt x="1189660" y="1310342"/>
                  </a:lnTo>
                  <a:lnTo>
                    <a:pt x="1190974" y="1288502"/>
                  </a:lnTo>
                  <a:lnTo>
                    <a:pt x="1192288" y="1310342"/>
                  </a:lnTo>
                  <a:lnTo>
                    <a:pt x="1193562" y="1310342"/>
                  </a:lnTo>
                  <a:lnTo>
                    <a:pt x="1194877" y="1288502"/>
                  </a:lnTo>
                  <a:lnTo>
                    <a:pt x="1196190" y="1266666"/>
                  </a:lnTo>
                  <a:lnTo>
                    <a:pt x="1197505" y="1266666"/>
                  </a:lnTo>
                  <a:lnTo>
                    <a:pt x="1198820" y="1266666"/>
                  </a:lnTo>
                  <a:lnTo>
                    <a:pt x="1200134" y="1266666"/>
                  </a:lnTo>
                  <a:lnTo>
                    <a:pt x="1201448" y="1244825"/>
                  </a:lnTo>
                  <a:lnTo>
                    <a:pt x="1202763" y="1288502"/>
                  </a:lnTo>
                  <a:lnTo>
                    <a:pt x="1204078" y="1288502"/>
                  </a:lnTo>
                  <a:lnTo>
                    <a:pt x="1205392" y="1310342"/>
                  </a:lnTo>
                  <a:lnTo>
                    <a:pt x="1206706" y="1310342"/>
                  </a:lnTo>
                  <a:lnTo>
                    <a:pt x="1208021" y="1288502"/>
                  </a:lnTo>
                  <a:lnTo>
                    <a:pt x="1209336" y="1310342"/>
                  </a:lnTo>
                  <a:lnTo>
                    <a:pt x="1210650" y="1288502"/>
                  </a:lnTo>
                  <a:lnTo>
                    <a:pt x="1211964" y="1266666"/>
                  </a:lnTo>
                  <a:lnTo>
                    <a:pt x="1213238" y="1310342"/>
                  </a:lnTo>
                  <a:lnTo>
                    <a:pt x="1214552" y="1288502"/>
                  </a:lnTo>
                  <a:lnTo>
                    <a:pt x="1215866" y="1310342"/>
                  </a:lnTo>
                  <a:lnTo>
                    <a:pt x="1217181" y="1310342"/>
                  </a:lnTo>
                  <a:lnTo>
                    <a:pt x="1218496" y="1310342"/>
                  </a:lnTo>
                  <a:lnTo>
                    <a:pt x="1219810" y="1266666"/>
                  </a:lnTo>
                  <a:lnTo>
                    <a:pt x="1221124" y="1310342"/>
                  </a:lnTo>
                  <a:lnTo>
                    <a:pt x="1222439" y="1310342"/>
                  </a:lnTo>
                  <a:lnTo>
                    <a:pt x="1223753" y="1288502"/>
                  </a:lnTo>
                  <a:lnTo>
                    <a:pt x="1225067" y="1310342"/>
                  </a:lnTo>
                  <a:lnTo>
                    <a:pt x="1226382" y="1310342"/>
                  </a:lnTo>
                  <a:lnTo>
                    <a:pt x="1227697" y="1244825"/>
                  </a:lnTo>
                  <a:lnTo>
                    <a:pt x="1229011" y="1310342"/>
                  </a:lnTo>
                  <a:lnTo>
                    <a:pt x="1230325" y="1310342"/>
                  </a:lnTo>
                  <a:lnTo>
                    <a:pt x="1231640" y="1310342"/>
                  </a:lnTo>
                  <a:lnTo>
                    <a:pt x="1232914" y="1288502"/>
                  </a:lnTo>
                  <a:lnTo>
                    <a:pt x="1234227" y="1310342"/>
                  </a:lnTo>
                  <a:lnTo>
                    <a:pt x="1235542" y="1310342"/>
                  </a:lnTo>
                  <a:lnTo>
                    <a:pt x="1236857" y="1288502"/>
                  </a:lnTo>
                  <a:lnTo>
                    <a:pt x="1238171" y="1310342"/>
                  </a:lnTo>
                  <a:lnTo>
                    <a:pt x="1239485" y="1310342"/>
                  </a:lnTo>
                  <a:lnTo>
                    <a:pt x="1240800" y="1310342"/>
                  </a:lnTo>
                  <a:lnTo>
                    <a:pt x="1242115" y="1310342"/>
                  </a:lnTo>
                  <a:lnTo>
                    <a:pt x="1243429" y="1310342"/>
                  </a:lnTo>
                  <a:lnTo>
                    <a:pt x="1244743" y="1310342"/>
                  </a:lnTo>
                  <a:lnTo>
                    <a:pt x="1246058" y="1310342"/>
                  </a:lnTo>
                  <a:lnTo>
                    <a:pt x="1247372" y="1310342"/>
                  </a:lnTo>
                  <a:lnTo>
                    <a:pt x="1248686" y="1310342"/>
                  </a:lnTo>
                  <a:lnTo>
                    <a:pt x="1250001" y="1310342"/>
                  </a:lnTo>
                  <a:lnTo>
                    <a:pt x="1251316" y="1310342"/>
                  </a:lnTo>
                  <a:lnTo>
                    <a:pt x="1252589" y="1310342"/>
                  </a:lnTo>
                  <a:lnTo>
                    <a:pt x="1253903" y="1288502"/>
                  </a:lnTo>
                  <a:lnTo>
                    <a:pt x="1255218" y="1310342"/>
                  </a:lnTo>
                  <a:lnTo>
                    <a:pt x="1256533" y="1310342"/>
                  </a:lnTo>
                  <a:lnTo>
                    <a:pt x="1257846" y="1310342"/>
                  </a:lnTo>
                  <a:lnTo>
                    <a:pt x="1259161" y="1310342"/>
                  </a:lnTo>
                  <a:lnTo>
                    <a:pt x="1260476" y="1310342"/>
                  </a:lnTo>
                  <a:lnTo>
                    <a:pt x="1261790" y="1310342"/>
                  </a:lnTo>
                  <a:lnTo>
                    <a:pt x="1263104" y="1310342"/>
                  </a:lnTo>
                  <a:lnTo>
                    <a:pt x="1264419" y="1310342"/>
                  </a:lnTo>
                  <a:lnTo>
                    <a:pt x="1265734" y="1310342"/>
                  </a:lnTo>
                  <a:lnTo>
                    <a:pt x="1267048" y="1310342"/>
                  </a:lnTo>
                  <a:lnTo>
                    <a:pt x="1268362" y="1310342"/>
                  </a:lnTo>
                  <a:lnTo>
                    <a:pt x="1269677" y="1288502"/>
                  </a:lnTo>
                  <a:lnTo>
                    <a:pt x="1270991" y="1266666"/>
                  </a:lnTo>
                  <a:lnTo>
                    <a:pt x="1272264" y="1310342"/>
                  </a:lnTo>
                  <a:lnTo>
                    <a:pt x="1273579" y="1310342"/>
                  </a:lnTo>
                  <a:lnTo>
                    <a:pt x="1274894" y="1310342"/>
                  </a:lnTo>
                  <a:lnTo>
                    <a:pt x="1276208" y="1310342"/>
                  </a:lnTo>
                  <a:lnTo>
                    <a:pt x="1277522" y="1310342"/>
                  </a:lnTo>
                  <a:lnTo>
                    <a:pt x="1278837" y="1310342"/>
                  </a:lnTo>
                  <a:lnTo>
                    <a:pt x="1280152" y="1310342"/>
                  </a:lnTo>
                  <a:lnTo>
                    <a:pt x="1281465" y="1310342"/>
                  </a:lnTo>
                  <a:lnTo>
                    <a:pt x="1282780" y="1310342"/>
                  </a:lnTo>
                  <a:lnTo>
                    <a:pt x="1284095" y="1310342"/>
                  </a:lnTo>
                  <a:lnTo>
                    <a:pt x="1285409" y="1310342"/>
                  </a:lnTo>
                  <a:lnTo>
                    <a:pt x="1286723" y="1310342"/>
                  </a:lnTo>
                  <a:lnTo>
                    <a:pt x="1288038" y="1310342"/>
                  </a:lnTo>
                  <a:lnTo>
                    <a:pt x="1289353" y="1310342"/>
                  </a:lnTo>
                  <a:lnTo>
                    <a:pt x="1290667" y="1310342"/>
                  </a:lnTo>
                  <a:lnTo>
                    <a:pt x="1291981" y="1310342"/>
                  </a:lnTo>
                  <a:lnTo>
                    <a:pt x="1293255" y="1310342"/>
                  </a:lnTo>
                  <a:lnTo>
                    <a:pt x="1294570" y="1310342"/>
                  </a:lnTo>
                  <a:lnTo>
                    <a:pt x="1295883" y="1310342"/>
                  </a:lnTo>
                  <a:lnTo>
                    <a:pt x="1297198" y="1310342"/>
                  </a:lnTo>
                  <a:lnTo>
                    <a:pt x="1298513" y="1310342"/>
                  </a:lnTo>
                  <a:lnTo>
                    <a:pt x="1299827" y="1310342"/>
                  </a:lnTo>
                  <a:lnTo>
                    <a:pt x="1301141" y="1310342"/>
                  </a:lnTo>
                  <a:lnTo>
                    <a:pt x="1302456" y="1310342"/>
                  </a:lnTo>
                  <a:lnTo>
                    <a:pt x="1303771" y="1310342"/>
                  </a:lnTo>
                  <a:lnTo>
                    <a:pt x="1305084" y="1266666"/>
                  </a:lnTo>
                  <a:lnTo>
                    <a:pt x="1306399" y="1310342"/>
                  </a:lnTo>
                  <a:lnTo>
                    <a:pt x="1307714" y="1310342"/>
                  </a:lnTo>
                  <a:lnTo>
                    <a:pt x="1309028" y="1310342"/>
                  </a:lnTo>
                  <a:lnTo>
                    <a:pt x="1310342" y="1310342"/>
                  </a:lnTo>
                  <a:lnTo>
                    <a:pt x="1311657" y="1310342"/>
                  </a:lnTo>
                  <a:lnTo>
                    <a:pt x="1312931" y="1310342"/>
                  </a:lnTo>
                  <a:lnTo>
                    <a:pt x="1314244" y="1310342"/>
                  </a:lnTo>
                  <a:lnTo>
                    <a:pt x="1314779" y="1310342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841490C7-8AA2-0BF6-ED04-F07E70FB6531}"/>
                </a:ext>
              </a:extLst>
            </p:cNvPr>
            <p:cNvSpPr/>
            <p:nvPr/>
          </p:nvSpPr>
          <p:spPr>
            <a:xfrm>
              <a:off x="8198955" y="2955690"/>
              <a:ext cx="1314778" cy="589654"/>
            </a:xfrm>
            <a:custGeom>
              <a:avLst/>
              <a:gdLst>
                <a:gd name="connsiteX0" fmla="*/ 0 w 1314778"/>
                <a:gd name="connsiteY0" fmla="*/ 589654 h 589654"/>
                <a:gd name="connsiteX1" fmla="*/ 1232 w 1314778"/>
                <a:gd name="connsiteY1" fmla="*/ 589654 h 589654"/>
                <a:gd name="connsiteX2" fmla="*/ 2547 w 1314778"/>
                <a:gd name="connsiteY2" fmla="*/ 589654 h 589654"/>
                <a:gd name="connsiteX3" fmla="*/ 3861 w 1314778"/>
                <a:gd name="connsiteY3" fmla="*/ 589654 h 589654"/>
                <a:gd name="connsiteX4" fmla="*/ 5135 w 1314778"/>
                <a:gd name="connsiteY4" fmla="*/ 589654 h 589654"/>
                <a:gd name="connsiteX5" fmla="*/ 6449 w 1314778"/>
                <a:gd name="connsiteY5" fmla="*/ 589654 h 589654"/>
                <a:gd name="connsiteX6" fmla="*/ 7764 w 1314778"/>
                <a:gd name="connsiteY6" fmla="*/ 589654 h 589654"/>
                <a:gd name="connsiteX7" fmla="*/ 9078 w 1314778"/>
                <a:gd name="connsiteY7" fmla="*/ 589654 h 589654"/>
                <a:gd name="connsiteX8" fmla="*/ 10392 w 1314778"/>
                <a:gd name="connsiteY8" fmla="*/ 589654 h 589654"/>
                <a:gd name="connsiteX9" fmla="*/ 11707 w 1314778"/>
                <a:gd name="connsiteY9" fmla="*/ 589654 h 589654"/>
                <a:gd name="connsiteX10" fmla="*/ 13021 w 1314778"/>
                <a:gd name="connsiteY10" fmla="*/ 589654 h 589654"/>
                <a:gd name="connsiteX11" fmla="*/ 14336 w 1314778"/>
                <a:gd name="connsiteY11" fmla="*/ 589654 h 589654"/>
                <a:gd name="connsiteX12" fmla="*/ 15650 w 1314778"/>
                <a:gd name="connsiteY12" fmla="*/ 589654 h 589654"/>
                <a:gd name="connsiteX13" fmla="*/ 16965 w 1314778"/>
                <a:gd name="connsiteY13" fmla="*/ 589654 h 589654"/>
                <a:gd name="connsiteX14" fmla="*/ 18279 w 1314778"/>
                <a:gd name="connsiteY14" fmla="*/ 589654 h 589654"/>
                <a:gd name="connsiteX15" fmla="*/ 19594 w 1314778"/>
                <a:gd name="connsiteY15" fmla="*/ 589654 h 589654"/>
                <a:gd name="connsiteX16" fmla="*/ 20908 w 1314778"/>
                <a:gd name="connsiteY16" fmla="*/ 589654 h 589654"/>
                <a:gd name="connsiteX17" fmla="*/ 22223 w 1314778"/>
                <a:gd name="connsiteY17" fmla="*/ 589654 h 589654"/>
                <a:gd name="connsiteX18" fmla="*/ 23537 w 1314778"/>
                <a:gd name="connsiteY18" fmla="*/ 589654 h 589654"/>
                <a:gd name="connsiteX19" fmla="*/ 24852 w 1314778"/>
                <a:gd name="connsiteY19" fmla="*/ 589654 h 589654"/>
                <a:gd name="connsiteX20" fmla="*/ 26125 w 1314778"/>
                <a:gd name="connsiteY20" fmla="*/ 589654 h 589654"/>
                <a:gd name="connsiteX21" fmla="*/ 27439 w 1314778"/>
                <a:gd name="connsiteY21" fmla="*/ 589654 h 589654"/>
                <a:gd name="connsiteX22" fmla="*/ 28754 w 1314778"/>
                <a:gd name="connsiteY22" fmla="*/ 589654 h 589654"/>
                <a:gd name="connsiteX23" fmla="*/ 30068 w 1314778"/>
                <a:gd name="connsiteY23" fmla="*/ 589654 h 589654"/>
                <a:gd name="connsiteX24" fmla="*/ 31383 w 1314778"/>
                <a:gd name="connsiteY24" fmla="*/ 589654 h 589654"/>
                <a:gd name="connsiteX25" fmla="*/ 32697 w 1314778"/>
                <a:gd name="connsiteY25" fmla="*/ 589654 h 589654"/>
                <a:gd name="connsiteX26" fmla="*/ 34012 w 1314778"/>
                <a:gd name="connsiteY26" fmla="*/ 589654 h 589654"/>
                <a:gd name="connsiteX27" fmla="*/ 35326 w 1314778"/>
                <a:gd name="connsiteY27" fmla="*/ 589654 h 589654"/>
                <a:gd name="connsiteX28" fmla="*/ 36640 w 1314778"/>
                <a:gd name="connsiteY28" fmla="*/ 589654 h 589654"/>
                <a:gd name="connsiteX29" fmla="*/ 37955 w 1314778"/>
                <a:gd name="connsiteY29" fmla="*/ 589654 h 589654"/>
                <a:gd name="connsiteX30" fmla="*/ 39269 w 1314778"/>
                <a:gd name="connsiteY30" fmla="*/ 589654 h 589654"/>
                <a:gd name="connsiteX31" fmla="*/ 40584 w 1314778"/>
                <a:gd name="connsiteY31" fmla="*/ 589654 h 589654"/>
                <a:gd name="connsiteX32" fmla="*/ 41898 w 1314778"/>
                <a:gd name="connsiteY32" fmla="*/ 589654 h 589654"/>
                <a:gd name="connsiteX33" fmla="*/ 43213 w 1314778"/>
                <a:gd name="connsiteY33" fmla="*/ 589654 h 589654"/>
                <a:gd name="connsiteX34" fmla="*/ 44527 w 1314778"/>
                <a:gd name="connsiteY34" fmla="*/ 589654 h 589654"/>
                <a:gd name="connsiteX35" fmla="*/ 45800 w 1314778"/>
                <a:gd name="connsiteY35" fmla="*/ 589654 h 589654"/>
                <a:gd name="connsiteX36" fmla="*/ 47115 w 1314778"/>
                <a:gd name="connsiteY36" fmla="*/ 589654 h 589654"/>
                <a:gd name="connsiteX37" fmla="*/ 48429 w 1314778"/>
                <a:gd name="connsiteY37" fmla="*/ 589654 h 589654"/>
                <a:gd name="connsiteX38" fmla="*/ 49744 w 1314778"/>
                <a:gd name="connsiteY38" fmla="*/ 589654 h 589654"/>
                <a:gd name="connsiteX39" fmla="*/ 51058 w 1314778"/>
                <a:gd name="connsiteY39" fmla="*/ 589654 h 589654"/>
                <a:gd name="connsiteX40" fmla="*/ 52373 w 1314778"/>
                <a:gd name="connsiteY40" fmla="*/ 589654 h 589654"/>
                <a:gd name="connsiteX41" fmla="*/ 53687 w 1314778"/>
                <a:gd name="connsiteY41" fmla="*/ 589654 h 589654"/>
                <a:gd name="connsiteX42" fmla="*/ 55002 w 1314778"/>
                <a:gd name="connsiteY42" fmla="*/ 589654 h 589654"/>
                <a:gd name="connsiteX43" fmla="*/ 56316 w 1314778"/>
                <a:gd name="connsiteY43" fmla="*/ 589654 h 589654"/>
                <a:gd name="connsiteX44" fmla="*/ 57631 w 1314778"/>
                <a:gd name="connsiteY44" fmla="*/ 589654 h 589654"/>
                <a:gd name="connsiteX45" fmla="*/ 58945 w 1314778"/>
                <a:gd name="connsiteY45" fmla="*/ 589654 h 589654"/>
                <a:gd name="connsiteX46" fmla="*/ 60259 w 1314778"/>
                <a:gd name="connsiteY46" fmla="*/ 589654 h 589654"/>
                <a:gd name="connsiteX47" fmla="*/ 61574 w 1314778"/>
                <a:gd name="connsiteY47" fmla="*/ 589654 h 589654"/>
                <a:gd name="connsiteX48" fmla="*/ 62888 w 1314778"/>
                <a:gd name="connsiteY48" fmla="*/ 589654 h 589654"/>
                <a:gd name="connsiteX49" fmla="*/ 64203 w 1314778"/>
                <a:gd name="connsiteY49" fmla="*/ 589654 h 589654"/>
                <a:gd name="connsiteX50" fmla="*/ 65476 w 1314778"/>
                <a:gd name="connsiteY50" fmla="*/ 589654 h 589654"/>
                <a:gd name="connsiteX51" fmla="*/ 66791 w 1314778"/>
                <a:gd name="connsiteY51" fmla="*/ 589654 h 589654"/>
                <a:gd name="connsiteX52" fmla="*/ 68105 w 1314778"/>
                <a:gd name="connsiteY52" fmla="*/ 589654 h 589654"/>
                <a:gd name="connsiteX53" fmla="*/ 69419 w 1314778"/>
                <a:gd name="connsiteY53" fmla="*/ 589654 h 589654"/>
                <a:gd name="connsiteX54" fmla="*/ 70734 w 1314778"/>
                <a:gd name="connsiteY54" fmla="*/ 589654 h 589654"/>
                <a:gd name="connsiteX55" fmla="*/ 72048 w 1314778"/>
                <a:gd name="connsiteY55" fmla="*/ 589654 h 589654"/>
                <a:gd name="connsiteX56" fmla="*/ 73363 w 1314778"/>
                <a:gd name="connsiteY56" fmla="*/ 589654 h 589654"/>
                <a:gd name="connsiteX57" fmla="*/ 74677 w 1314778"/>
                <a:gd name="connsiteY57" fmla="*/ 589654 h 589654"/>
                <a:gd name="connsiteX58" fmla="*/ 75992 w 1314778"/>
                <a:gd name="connsiteY58" fmla="*/ 589654 h 589654"/>
                <a:gd name="connsiteX59" fmla="*/ 77306 w 1314778"/>
                <a:gd name="connsiteY59" fmla="*/ 589654 h 589654"/>
                <a:gd name="connsiteX60" fmla="*/ 78621 w 1314778"/>
                <a:gd name="connsiteY60" fmla="*/ 589654 h 589654"/>
                <a:gd name="connsiteX61" fmla="*/ 79935 w 1314778"/>
                <a:gd name="connsiteY61" fmla="*/ 589654 h 589654"/>
                <a:gd name="connsiteX62" fmla="*/ 81250 w 1314778"/>
                <a:gd name="connsiteY62" fmla="*/ 589654 h 589654"/>
                <a:gd name="connsiteX63" fmla="*/ 82564 w 1314778"/>
                <a:gd name="connsiteY63" fmla="*/ 589654 h 589654"/>
                <a:gd name="connsiteX64" fmla="*/ 83879 w 1314778"/>
                <a:gd name="connsiteY64" fmla="*/ 589654 h 589654"/>
                <a:gd name="connsiteX65" fmla="*/ 85152 w 1314778"/>
                <a:gd name="connsiteY65" fmla="*/ 589654 h 589654"/>
                <a:gd name="connsiteX66" fmla="*/ 86466 w 1314778"/>
                <a:gd name="connsiteY66" fmla="*/ 589654 h 589654"/>
                <a:gd name="connsiteX67" fmla="*/ 87781 w 1314778"/>
                <a:gd name="connsiteY67" fmla="*/ 589654 h 589654"/>
                <a:gd name="connsiteX68" fmla="*/ 89095 w 1314778"/>
                <a:gd name="connsiteY68" fmla="*/ 589654 h 589654"/>
                <a:gd name="connsiteX69" fmla="*/ 90410 w 1314778"/>
                <a:gd name="connsiteY69" fmla="*/ 589654 h 589654"/>
                <a:gd name="connsiteX70" fmla="*/ 91724 w 1314778"/>
                <a:gd name="connsiteY70" fmla="*/ 589654 h 589654"/>
                <a:gd name="connsiteX71" fmla="*/ 93039 w 1314778"/>
                <a:gd name="connsiteY71" fmla="*/ 589654 h 589654"/>
                <a:gd name="connsiteX72" fmla="*/ 94353 w 1314778"/>
                <a:gd name="connsiteY72" fmla="*/ 589654 h 589654"/>
                <a:gd name="connsiteX73" fmla="*/ 95667 w 1314778"/>
                <a:gd name="connsiteY73" fmla="*/ 589654 h 589654"/>
                <a:gd name="connsiteX74" fmla="*/ 96982 w 1314778"/>
                <a:gd name="connsiteY74" fmla="*/ 589654 h 589654"/>
                <a:gd name="connsiteX75" fmla="*/ 98296 w 1314778"/>
                <a:gd name="connsiteY75" fmla="*/ 589654 h 589654"/>
                <a:gd name="connsiteX76" fmla="*/ 99611 w 1314778"/>
                <a:gd name="connsiteY76" fmla="*/ 589654 h 589654"/>
                <a:gd name="connsiteX77" fmla="*/ 100925 w 1314778"/>
                <a:gd name="connsiteY77" fmla="*/ 589654 h 589654"/>
                <a:gd name="connsiteX78" fmla="*/ 102240 w 1314778"/>
                <a:gd name="connsiteY78" fmla="*/ 589654 h 589654"/>
                <a:gd name="connsiteX79" fmla="*/ 103554 w 1314778"/>
                <a:gd name="connsiteY79" fmla="*/ 589654 h 589654"/>
                <a:gd name="connsiteX80" fmla="*/ 104827 w 1314778"/>
                <a:gd name="connsiteY80" fmla="*/ 589654 h 589654"/>
                <a:gd name="connsiteX81" fmla="*/ 106142 w 1314778"/>
                <a:gd name="connsiteY81" fmla="*/ 589654 h 589654"/>
                <a:gd name="connsiteX82" fmla="*/ 107456 w 1314778"/>
                <a:gd name="connsiteY82" fmla="*/ 414943 h 589654"/>
                <a:gd name="connsiteX83" fmla="*/ 108771 w 1314778"/>
                <a:gd name="connsiteY83" fmla="*/ 524137 h 589654"/>
                <a:gd name="connsiteX84" fmla="*/ 110085 w 1314778"/>
                <a:gd name="connsiteY84" fmla="*/ 458620 h 589654"/>
                <a:gd name="connsiteX85" fmla="*/ 111400 w 1314778"/>
                <a:gd name="connsiteY85" fmla="*/ 458620 h 589654"/>
                <a:gd name="connsiteX86" fmla="*/ 112714 w 1314778"/>
                <a:gd name="connsiteY86" fmla="*/ 502297 h 589654"/>
                <a:gd name="connsiteX87" fmla="*/ 114029 w 1314778"/>
                <a:gd name="connsiteY87" fmla="*/ 502297 h 589654"/>
                <a:gd name="connsiteX88" fmla="*/ 115343 w 1314778"/>
                <a:gd name="connsiteY88" fmla="*/ 524137 h 589654"/>
                <a:gd name="connsiteX89" fmla="*/ 116658 w 1314778"/>
                <a:gd name="connsiteY89" fmla="*/ 414943 h 589654"/>
                <a:gd name="connsiteX90" fmla="*/ 117972 w 1314778"/>
                <a:gd name="connsiteY90" fmla="*/ 414943 h 589654"/>
                <a:gd name="connsiteX91" fmla="*/ 119287 w 1314778"/>
                <a:gd name="connsiteY91" fmla="*/ 545977 h 589654"/>
                <a:gd name="connsiteX92" fmla="*/ 120601 w 1314778"/>
                <a:gd name="connsiteY92" fmla="*/ 480460 h 589654"/>
                <a:gd name="connsiteX93" fmla="*/ 121915 w 1314778"/>
                <a:gd name="connsiteY93" fmla="*/ 502297 h 589654"/>
                <a:gd name="connsiteX94" fmla="*/ 123230 w 1314778"/>
                <a:gd name="connsiteY94" fmla="*/ 502297 h 589654"/>
                <a:gd name="connsiteX95" fmla="*/ 124503 w 1314778"/>
                <a:gd name="connsiteY95" fmla="*/ 414943 h 589654"/>
                <a:gd name="connsiteX96" fmla="*/ 125818 w 1314778"/>
                <a:gd name="connsiteY96" fmla="*/ 502297 h 589654"/>
                <a:gd name="connsiteX97" fmla="*/ 127132 w 1314778"/>
                <a:gd name="connsiteY97" fmla="*/ 414943 h 589654"/>
                <a:gd name="connsiteX98" fmla="*/ 128446 w 1314778"/>
                <a:gd name="connsiteY98" fmla="*/ 524137 h 589654"/>
                <a:gd name="connsiteX99" fmla="*/ 129761 w 1314778"/>
                <a:gd name="connsiteY99" fmla="*/ 458620 h 589654"/>
                <a:gd name="connsiteX100" fmla="*/ 131075 w 1314778"/>
                <a:gd name="connsiteY100" fmla="*/ 502297 h 589654"/>
                <a:gd name="connsiteX101" fmla="*/ 132390 w 1314778"/>
                <a:gd name="connsiteY101" fmla="*/ 393103 h 589654"/>
                <a:gd name="connsiteX102" fmla="*/ 133704 w 1314778"/>
                <a:gd name="connsiteY102" fmla="*/ 371262 h 589654"/>
                <a:gd name="connsiteX103" fmla="*/ 135019 w 1314778"/>
                <a:gd name="connsiteY103" fmla="*/ 436779 h 589654"/>
                <a:gd name="connsiteX104" fmla="*/ 136333 w 1314778"/>
                <a:gd name="connsiteY104" fmla="*/ 436779 h 589654"/>
                <a:gd name="connsiteX105" fmla="*/ 137648 w 1314778"/>
                <a:gd name="connsiteY105" fmla="*/ 436779 h 589654"/>
                <a:gd name="connsiteX106" fmla="*/ 138962 w 1314778"/>
                <a:gd name="connsiteY106" fmla="*/ 524137 h 589654"/>
                <a:gd name="connsiteX107" fmla="*/ 140277 w 1314778"/>
                <a:gd name="connsiteY107" fmla="*/ 393103 h 589654"/>
                <a:gd name="connsiteX108" fmla="*/ 141591 w 1314778"/>
                <a:gd name="connsiteY108" fmla="*/ 458620 h 589654"/>
                <a:gd name="connsiteX109" fmla="*/ 142906 w 1314778"/>
                <a:gd name="connsiteY109" fmla="*/ 414943 h 589654"/>
                <a:gd name="connsiteX110" fmla="*/ 144179 w 1314778"/>
                <a:gd name="connsiteY110" fmla="*/ 502297 h 589654"/>
                <a:gd name="connsiteX111" fmla="*/ 145493 w 1314778"/>
                <a:gd name="connsiteY111" fmla="*/ 480460 h 589654"/>
                <a:gd name="connsiteX112" fmla="*/ 146808 w 1314778"/>
                <a:gd name="connsiteY112" fmla="*/ 327586 h 589654"/>
                <a:gd name="connsiteX113" fmla="*/ 148122 w 1314778"/>
                <a:gd name="connsiteY113" fmla="*/ 480460 h 589654"/>
                <a:gd name="connsiteX114" fmla="*/ 149437 w 1314778"/>
                <a:gd name="connsiteY114" fmla="*/ 327586 h 589654"/>
                <a:gd name="connsiteX115" fmla="*/ 150751 w 1314778"/>
                <a:gd name="connsiteY115" fmla="*/ 545977 h 589654"/>
                <a:gd name="connsiteX116" fmla="*/ 152066 w 1314778"/>
                <a:gd name="connsiteY116" fmla="*/ 436779 h 589654"/>
                <a:gd name="connsiteX117" fmla="*/ 153380 w 1314778"/>
                <a:gd name="connsiteY117" fmla="*/ 436779 h 589654"/>
                <a:gd name="connsiteX118" fmla="*/ 154694 w 1314778"/>
                <a:gd name="connsiteY118" fmla="*/ 436779 h 589654"/>
                <a:gd name="connsiteX119" fmla="*/ 156009 w 1314778"/>
                <a:gd name="connsiteY119" fmla="*/ 458620 h 589654"/>
                <a:gd name="connsiteX120" fmla="*/ 157323 w 1314778"/>
                <a:gd name="connsiteY120" fmla="*/ 502297 h 589654"/>
                <a:gd name="connsiteX121" fmla="*/ 158638 w 1314778"/>
                <a:gd name="connsiteY121" fmla="*/ 524137 h 589654"/>
                <a:gd name="connsiteX122" fmla="*/ 159952 w 1314778"/>
                <a:gd name="connsiteY122" fmla="*/ 502297 h 589654"/>
                <a:gd name="connsiteX123" fmla="*/ 161267 w 1314778"/>
                <a:gd name="connsiteY123" fmla="*/ 545977 h 589654"/>
                <a:gd name="connsiteX124" fmla="*/ 162581 w 1314778"/>
                <a:gd name="connsiteY124" fmla="*/ 545977 h 589654"/>
                <a:gd name="connsiteX125" fmla="*/ 163854 w 1314778"/>
                <a:gd name="connsiteY125" fmla="*/ 545977 h 589654"/>
                <a:gd name="connsiteX126" fmla="*/ 165169 w 1314778"/>
                <a:gd name="connsiteY126" fmla="*/ 524137 h 589654"/>
                <a:gd name="connsiteX127" fmla="*/ 166483 w 1314778"/>
                <a:gd name="connsiteY127" fmla="*/ 567814 h 589654"/>
                <a:gd name="connsiteX128" fmla="*/ 167798 w 1314778"/>
                <a:gd name="connsiteY128" fmla="*/ 545977 h 589654"/>
                <a:gd name="connsiteX129" fmla="*/ 169112 w 1314778"/>
                <a:gd name="connsiteY129" fmla="*/ 502297 h 589654"/>
                <a:gd name="connsiteX130" fmla="*/ 170427 w 1314778"/>
                <a:gd name="connsiteY130" fmla="*/ 567814 h 589654"/>
                <a:gd name="connsiteX131" fmla="*/ 171741 w 1314778"/>
                <a:gd name="connsiteY131" fmla="*/ 524137 h 589654"/>
                <a:gd name="connsiteX132" fmla="*/ 173056 w 1314778"/>
                <a:gd name="connsiteY132" fmla="*/ 567814 h 589654"/>
                <a:gd name="connsiteX133" fmla="*/ 174370 w 1314778"/>
                <a:gd name="connsiteY133" fmla="*/ 480460 h 589654"/>
                <a:gd name="connsiteX134" fmla="*/ 175685 w 1314778"/>
                <a:gd name="connsiteY134" fmla="*/ 524137 h 589654"/>
                <a:gd name="connsiteX135" fmla="*/ 176999 w 1314778"/>
                <a:gd name="connsiteY135" fmla="*/ 502297 h 589654"/>
                <a:gd name="connsiteX136" fmla="*/ 178314 w 1314778"/>
                <a:gd name="connsiteY136" fmla="*/ 480460 h 589654"/>
                <a:gd name="connsiteX137" fmla="*/ 179628 w 1314778"/>
                <a:gd name="connsiteY137" fmla="*/ 502297 h 589654"/>
                <a:gd name="connsiteX138" fmla="*/ 180942 w 1314778"/>
                <a:gd name="connsiteY138" fmla="*/ 480460 h 589654"/>
                <a:gd name="connsiteX139" fmla="*/ 182257 w 1314778"/>
                <a:gd name="connsiteY139" fmla="*/ 414943 h 589654"/>
                <a:gd name="connsiteX140" fmla="*/ 183530 w 1314778"/>
                <a:gd name="connsiteY140" fmla="*/ 524137 h 589654"/>
                <a:gd name="connsiteX141" fmla="*/ 184845 w 1314778"/>
                <a:gd name="connsiteY141" fmla="*/ 480460 h 589654"/>
                <a:gd name="connsiteX142" fmla="*/ 186159 w 1314778"/>
                <a:gd name="connsiteY142" fmla="*/ 545977 h 589654"/>
                <a:gd name="connsiteX143" fmla="*/ 187473 w 1314778"/>
                <a:gd name="connsiteY143" fmla="*/ 458620 h 589654"/>
                <a:gd name="connsiteX144" fmla="*/ 188788 w 1314778"/>
                <a:gd name="connsiteY144" fmla="*/ 502297 h 589654"/>
                <a:gd name="connsiteX145" fmla="*/ 190102 w 1314778"/>
                <a:gd name="connsiteY145" fmla="*/ 436779 h 589654"/>
                <a:gd name="connsiteX146" fmla="*/ 191417 w 1314778"/>
                <a:gd name="connsiteY146" fmla="*/ 436779 h 589654"/>
                <a:gd name="connsiteX147" fmla="*/ 192731 w 1314778"/>
                <a:gd name="connsiteY147" fmla="*/ 502297 h 589654"/>
                <a:gd name="connsiteX148" fmla="*/ 194046 w 1314778"/>
                <a:gd name="connsiteY148" fmla="*/ 480460 h 589654"/>
                <a:gd name="connsiteX149" fmla="*/ 195360 w 1314778"/>
                <a:gd name="connsiteY149" fmla="*/ 436779 h 589654"/>
                <a:gd name="connsiteX150" fmla="*/ 196675 w 1314778"/>
                <a:gd name="connsiteY150" fmla="*/ 436779 h 589654"/>
                <a:gd name="connsiteX151" fmla="*/ 197989 w 1314778"/>
                <a:gd name="connsiteY151" fmla="*/ 502297 h 589654"/>
                <a:gd name="connsiteX152" fmla="*/ 199304 w 1314778"/>
                <a:gd name="connsiteY152" fmla="*/ 371262 h 589654"/>
                <a:gd name="connsiteX153" fmla="*/ 200618 w 1314778"/>
                <a:gd name="connsiteY153" fmla="*/ 371262 h 589654"/>
                <a:gd name="connsiteX154" fmla="*/ 201933 w 1314778"/>
                <a:gd name="connsiteY154" fmla="*/ 349426 h 589654"/>
                <a:gd name="connsiteX155" fmla="*/ 203206 w 1314778"/>
                <a:gd name="connsiteY155" fmla="*/ 283909 h 589654"/>
                <a:gd name="connsiteX156" fmla="*/ 204520 w 1314778"/>
                <a:gd name="connsiteY156" fmla="*/ 327586 h 589654"/>
                <a:gd name="connsiteX157" fmla="*/ 205835 w 1314778"/>
                <a:gd name="connsiteY157" fmla="*/ 327586 h 589654"/>
                <a:gd name="connsiteX158" fmla="*/ 207149 w 1314778"/>
                <a:gd name="connsiteY158" fmla="*/ 458620 h 589654"/>
                <a:gd name="connsiteX159" fmla="*/ 208464 w 1314778"/>
                <a:gd name="connsiteY159" fmla="*/ 349426 h 589654"/>
                <a:gd name="connsiteX160" fmla="*/ 209778 w 1314778"/>
                <a:gd name="connsiteY160" fmla="*/ 414943 h 589654"/>
                <a:gd name="connsiteX161" fmla="*/ 211093 w 1314778"/>
                <a:gd name="connsiteY161" fmla="*/ 414943 h 589654"/>
                <a:gd name="connsiteX162" fmla="*/ 212407 w 1314778"/>
                <a:gd name="connsiteY162" fmla="*/ 436779 h 589654"/>
                <a:gd name="connsiteX163" fmla="*/ 213721 w 1314778"/>
                <a:gd name="connsiteY163" fmla="*/ 349426 h 589654"/>
                <a:gd name="connsiteX164" fmla="*/ 215036 w 1314778"/>
                <a:gd name="connsiteY164" fmla="*/ 393103 h 589654"/>
                <a:gd name="connsiteX165" fmla="*/ 216350 w 1314778"/>
                <a:gd name="connsiteY165" fmla="*/ 262068 h 589654"/>
                <a:gd name="connsiteX166" fmla="*/ 217665 w 1314778"/>
                <a:gd name="connsiteY166" fmla="*/ 349426 h 589654"/>
                <a:gd name="connsiteX167" fmla="*/ 218979 w 1314778"/>
                <a:gd name="connsiteY167" fmla="*/ 371262 h 589654"/>
                <a:gd name="connsiteX168" fmla="*/ 220294 w 1314778"/>
                <a:gd name="connsiteY168" fmla="*/ 283909 h 589654"/>
                <a:gd name="connsiteX169" fmla="*/ 221608 w 1314778"/>
                <a:gd name="connsiteY169" fmla="*/ 305745 h 589654"/>
                <a:gd name="connsiteX170" fmla="*/ 222881 w 1314778"/>
                <a:gd name="connsiteY170" fmla="*/ 349426 h 589654"/>
                <a:gd name="connsiteX171" fmla="*/ 224196 w 1314778"/>
                <a:gd name="connsiteY171" fmla="*/ 436779 h 589654"/>
                <a:gd name="connsiteX172" fmla="*/ 225510 w 1314778"/>
                <a:gd name="connsiteY172" fmla="*/ 393103 h 589654"/>
                <a:gd name="connsiteX173" fmla="*/ 226825 w 1314778"/>
                <a:gd name="connsiteY173" fmla="*/ 262068 h 589654"/>
                <a:gd name="connsiteX174" fmla="*/ 228139 w 1314778"/>
                <a:gd name="connsiteY174" fmla="*/ 327586 h 589654"/>
                <a:gd name="connsiteX175" fmla="*/ 229454 w 1314778"/>
                <a:gd name="connsiteY175" fmla="*/ 283909 h 589654"/>
                <a:gd name="connsiteX176" fmla="*/ 230768 w 1314778"/>
                <a:gd name="connsiteY176" fmla="*/ 436779 h 589654"/>
                <a:gd name="connsiteX177" fmla="*/ 232083 w 1314778"/>
                <a:gd name="connsiteY177" fmla="*/ 262068 h 589654"/>
                <a:gd name="connsiteX178" fmla="*/ 233397 w 1314778"/>
                <a:gd name="connsiteY178" fmla="*/ 458620 h 589654"/>
                <a:gd name="connsiteX179" fmla="*/ 234712 w 1314778"/>
                <a:gd name="connsiteY179" fmla="*/ 327586 h 589654"/>
                <a:gd name="connsiteX180" fmla="*/ 236026 w 1314778"/>
                <a:gd name="connsiteY180" fmla="*/ 262068 h 589654"/>
                <a:gd name="connsiteX181" fmla="*/ 237341 w 1314778"/>
                <a:gd name="connsiteY181" fmla="*/ 87358 h 589654"/>
                <a:gd name="connsiteX182" fmla="*/ 238655 w 1314778"/>
                <a:gd name="connsiteY182" fmla="*/ 240228 h 589654"/>
                <a:gd name="connsiteX183" fmla="*/ 239969 w 1314778"/>
                <a:gd name="connsiteY183" fmla="*/ 196551 h 589654"/>
                <a:gd name="connsiteX184" fmla="*/ 241284 w 1314778"/>
                <a:gd name="connsiteY184" fmla="*/ 262068 h 589654"/>
                <a:gd name="connsiteX185" fmla="*/ 242598 w 1314778"/>
                <a:gd name="connsiteY185" fmla="*/ 240228 h 589654"/>
                <a:gd name="connsiteX186" fmla="*/ 243872 w 1314778"/>
                <a:gd name="connsiteY186" fmla="*/ 174711 h 589654"/>
                <a:gd name="connsiteX187" fmla="*/ 245186 w 1314778"/>
                <a:gd name="connsiteY187" fmla="*/ 196551 h 589654"/>
                <a:gd name="connsiteX188" fmla="*/ 246500 w 1314778"/>
                <a:gd name="connsiteY188" fmla="*/ 327586 h 589654"/>
                <a:gd name="connsiteX189" fmla="*/ 247815 w 1314778"/>
                <a:gd name="connsiteY189" fmla="*/ 152875 h 589654"/>
                <a:gd name="connsiteX190" fmla="*/ 249129 w 1314778"/>
                <a:gd name="connsiteY190" fmla="*/ 393103 h 589654"/>
                <a:gd name="connsiteX191" fmla="*/ 250444 w 1314778"/>
                <a:gd name="connsiteY191" fmla="*/ 262068 h 589654"/>
                <a:gd name="connsiteX192" fmla="*/ 251758 w 1314778"/>
                <a:gd name="connsiteY192" fmla="*/ 196551 h 589654"/>
                <a:gd name="connsiteX193" fmla="*/ 253073 w 1314778"/>
                <a:gd name="connsiteY193" fmla="*/ 0 h 589654"/>
                <a:gd name="connsiteX194" fmla="*/ 254387 w 1314778"/>
                <a:gd name="connsiteY194" fmla="*/ 43677 h 589654"/>
                <a:gd name="connsiteX195" fmla="*/ 255702 w 1314778"/>
                <a:gd name="connsiteY195" fmla="*/ 196551 h 589654"/>
                <a:gd name="connsiteX196" fmla="*/ 257016 w 1314778"/>
                <a:gd name="connsiteY196" fmla="*/ 0 h 589654"/>
                <a:gd name="connsiteX197" fmla="*/ 258331 w 1314778"/>
                <a:gd name="connsiteY197" fmla="*/ 43677 h 589654"/>
                <a:gd name="connsiteX198" fmla="*/ 259645 w 1314778"/>
                <a:gd name="connsiteY198" fmla="*/ 218392 h 589654"/>
                <a:gd name="connsiteX199" fmla="*/ 260960 w 1314778"/>
                <a:gd name="connsiteY199" fmla="*/ 218392 h 589654"/>
                <a:gd name="connsiteX200" fmla="*/ 262274 w 1314778"/>
                <a:gd name="connsiteY200" fmla="*/ 174711 h 589654"/>
                <a:gd name="connsiteX201" fmla="*/ 263547 w 1314778"/>
                <a:gd name="connsiteY201" fmla="*/ 240228 h 589654"/>
                <a:gd name="connsiteX202" fmla="*/ 264862 w 1314778"/>
                <a:gd name="connsiteY202" fmla="*/ 240228 h 589654"/>
                <a:gd name="connsiteX203" fmla="*/ 266176 w 1314778"/>
                <a:gd name="connsiteY203" fmla="*/ 109194 h 589654"/>
                <a:gd name="connsiteX204" fmla="*/ 267491 w 1314778"/>
                <a:gd name="connsiteY204" fmla="*/ 196551 h 589654"/>
                <a:gd name="connsiteX205" fmla="*/ 268805 w 1314778"/>
                <a:gd name="connsiteY205" fmla="*/ 152875 h 589654"/>
                <a:gd name="connsiteX206" fmla="*/ 270120 w 1314778"/>
                <a:gd name="connsiteY206" fmla="*/ 283909 h 589654"/>
                <a:gd name="connsiteX207" fmla="*/ 271434 w 1314778"/>
                <a:gd name="connsiteY207" fmla="*/ 262068 h 589654"/>
                <a:gd name="connsiteX208" fmla="*/ 272748 w 1314778"/>
                <a:gd name="connsiteY208" fmla="*/ 262068 h 589654"/>
                <a:gd name="connsiteX209" fmla="*/ 274063 w 1314778"/>
                <a:gd name="connsiteY209" fmla="*/ 262068 h 589654"/>
                <a:gd name="connsiteX210" fmla="*/ 275377 w 1314778"/>
                <a:gd name="connsiteY210" fmla="*/ 305745 h 589654"/>
                <a:gd name="connsiteX211" fmla="*/ 276692 w 1314778"/>
                <a:gd name="connsiteY211" fmla="*/ 196551 h 589654"/>
                <a:gd name="connsiteX212" fmla="*/ 278006 w 1314778"/>
                <a:gd name="connsiteY212" fmla="*/ 305745 h 589654"/>
                <a:gd name="connsiteX213" fmla="*/ 279321 w 1314778"/>
                <a:gd name="connsiteY213" fmla="*/ 240228 h 589654"/>
                <a:gd name="connsiteX214" fmla="*/ 280635 w 1314778"/>
                <a:gd name="connsiteY214" fmla="*/ 349426 h 589654"/>
                <a:gd name="connsiteX215" fmla="*/ 281950 w 1314778"/>
                <a:gd name="connsiteY215" fmla="*/ 262068 h 589654"/>
                <a:gd name="connsiteX216" fmla="*/ 283223 w 1314778"/>
                <a:gd name="connsiteY216" fmla="*/ 436779 h 589654"/>
                <a:gd name="connsiteX217" fmla="*/ 284537 w 1314778"/>
                <a:gd name="connsiteY217" fmla="*/ 414943 h 589654"/>
                <a:gd name="connsiteX218" fmla="*/ 285852 w 1314778"/>
                <a:gd name="connsiteY218" fmla="*/ 371262 h 589654"/>
                <a:gd name="connsiteX219" fmla="*/ 287166 w 1314778"/>
                <a:gd name="connsiteY219" fmla="*/ 458620 h 589654"/>
                <a:gd name="connsiteX220" fmla="*/ 288481 w 1314778"/>
                <a:gd name="connsiteY220" fmla="*/ 371262 h 589654"/>
                <a:gd name="connsiteX221" fmla="*/ 289795 w 1314778"/>
                <a:gd name="connsiteY221" fmla="*/ 414943 h 589654"/>
                <a:gd name="connsiteX222" fmla="*/ 291110 w 1314778"/>
                <a:gd name="connsiteY222" fmla="*/ 436779 h 589654"/>
                <a:gd name="connsiteX223" fmla="*/ 292424 w 1314778"/>
                <a:gd name="connsiteY223" fmla="*/ 305745 h 589654"/>
                <a:gd name="connsiteX224" fmla="*/ 293739 w 1314778"/>
                <a:gd name="connsiteY224" fmla="*/ 371262 h 589654"/>
                <a:gd name="connsiteX225" fmla="*/ 295053 w 1314778"/>
                <a:gd name="connsiteY225" fmla="*/ 414943 h 589654"/>
                <a:gd name="connsiteX226" fmla="*/ 296368 w 1314778"/>
                <a:gd name="connsiteY226" fmla="*/ 458620 h 589654"/>
                <a:gd name="connsiteX227" fmla="*/ 297682 w 1314778"/>
                <a:gd name="connsiteY227" fmla="*/ 480460 h 589654"/>
                <a:gd name="connsiteX228" fmla="*/ 298996 w 1314778"/>
                <a:gd name="connsiteY228" fmla="*/ 458620 h 589654"/>
                <a:gd name="connsiteX229" fmla="*/ 300311 w 1314778"/>
                <a:gd name="connsiteY229" fmla="*/ 458620 h 589654"/>
                <a:gd name="connsiteX230" fmla="*/ 301625 w 1314778"/>
                <a:gd name="connsiteY230" fmla="*/ 371262 h 589654"/>
                <a:gd name="connsiteX231" fmla="*/ 302899 w 1314778"/>
                <a:gd name="connsiteY231" fmla="*/ 393103 h 589654"/>
                <a:gd name="connsiteX232" fmla="*/ 304213 w 1314778"/>
                <a:gd name="connsiteY232" fmla="*/ 480460 h 589654"/>
                <a:gd name="connsiteX233" fmla="*/ 305528 w 1314778"/>
                <a:gd name="connsiteY233" fmla="*/ 371262 h 589654"/>
                <a:gd name="connsiteX234" fmla="*/ 306842 w 1314778"/>
                <a:gd name="connsiteY234" fmla="*/ 414943 h 589654"/>
                <a:gd name="connsiteX235" fmla="*/ 308156 w 1314778"/>
                <a:gd name="connsiteY235" fmla="*/ 589654 h 589654"/>
                <a:gd name="connsiteX236" fmla="*/ 309471 w 1314778"/>
                <a:gd name="connsiteY236" fmla="*/ 524137 h 589654"/>
                <a:gd name="connsiteX237" fmla="*/ 310785 w 1314778"/>
                <a:gd name="connsiteY237" fmla="*/ 524137 h 589654"/>
                <a:gd name="connsiteX238" fmla="*/ 312100 w 1314778"/>
                <a:gd name="connsiteY238" fmla="*/ 545977 h 589654"/>
                <a:gd name="connsiteX239" fmla="*/ 313414 w 1314778"/>
                <a:gd name="connsiteY239" fmla="*/ 480460 h 589654"/>
                <a:gd name="connsiteX240" fmla="*/ 314729 w 1314778"/>
                <a:gd name="connsiteY240" fmla="*/ 502297 h 589654"/>
                <a:gd name="connsiteX241" fmla="*/ 316043 w 1314778"/>
                <a:gd name="connsiteY241" fmla="*/ 567814 h 589654"/>
                <a:gd name="connsiteX242" fmla="*/ 317358 w 1314778"/>
                <a:gd name="connsiteY242" fmla="*/ 524137 h 589654"/>
                <a:gd name="connsiteX243" fmla="*/ 318672 w 1314778"/>
                <a:gd name="connsiteY243" fmla="*/ 545977 h 589654"/>
                <a:gd name="connsiteX244" fmla="*/ 319987 w 1314778"/>
                <a:gd name="connsiteY244" fmla="*/ 567814 h 589654"/>
                <a:gd name="connsiteX245" fmla="*/ 321301 w 1314778"/>
                <a:gd name="connsiteY245" fmla="*/ 545977 h 589654"/>
                <a:gd name="connsiteX246" fmla="*/ 322574 w 1314778"/>
                <a:gd name="connsiteY246" fmla="*/ 524137 h 589654"/>
                <a:gd name="connsiteX247" fmla="*/ 323889 w 1314778"/>
                <a:gd name="connsiteY247" fmla="*/ 480460 h 589654"/>
                <a:gd name="connsiteX248" fmla="*/ 325203 w 1314778"/>
                <a:gd name="connsiteY248" fmla="*/ 414943 h 589654"/>
                <a:gd name="connsiteX249" fmla="*/ 326518 w 1314778"/>
                <a:gd name="connsiteY249" fmla="*/ 480460 h 589654"/>
                <a:gd name="connsiteX250" fmla="*/ 327832 w 1314778"/>
                <a:gd name="connsiteY250" fmla="*/ 480460 h 589654"/>
                <a:gd name="connsiteX251" fmla="*/ 329147 w 1314778"/>
                <a:gd name="connsiteY251" fmla="*/ 524137 h 589654"/>
                <a:gd name="connsiteX252" fmla="*/ 330461 w 1314778"/>
                <a:gd name="connsiteY252" fmla="*/ 480460 h 589654"/>
                <a:gd name="connsiteX253" fmla="*/ 331775 w 1314778"/>
                <a:gd name="connsiteY253" fmla="*/ 545977 h 589654"/>
                <a:gd name="connsiteX254" fmla="*/ 333090 w 1314778"/>
                <a:gd name="connsiteY254" fmla="*/ 458620 h 589654"/>
                <a:gd name="connsiteX255" fmla="*/ 334404 w 1314778"/>
                <a:gd name="connsiteY255" fmla="*/ 414943 h 589654"/>
                <a:gd name="connsiteX256" fmla="*/ 335719 w 1314778"/>
                <a:gd name="connsiteY256" fmla="*/ 436779 h 589654"/>
                <a:gd name="connsiteX257" fmla="*/ 337033 w 1314778"/>
                <a:gd name="connsiteY257" fmla="*/ 524137 h 589654"/>
                <a:gd name="connsiteX258" fmla="*/ 338348 w 1314778"/>
                <a:gd name="connsiteY258" fmla="*/ 436779 h 589654"/>
                <a:gd name="connsiteX259" fmla="*/ 339662 w 1314778"/>
                <a:gd name="connsiteY259" fmla="*/ 458620 h 589654"/>
                <a:gd name="connsiteX260" fmla="*/ 340977 w 1314778"/>
                <a:gd name="connsiteY260" fmla="*/ 414943 h 589654"/>
                <a:gd name="connsiteX261" fmla="*/ 342250 w 1314778"/>
                <a:gd name="connsiteY261" fmla="*/ 567814 h 589654"/>
                <a:gd name="connsiteX262" fmla="*/ 343564 w 1314778"/>
                <a:gd name="connsiteY262" fmla="*/ 524137 h 589654"/>
                <a:gd name="connsiteX263" fmla="*/ 344879 w 1314778"/>
                <a:gd name="connsiteY263" fmla="*/ 524137 h 589654"/>
                <a:gd name="connsiteX264" fmla="*/ 346193 w 1314778"/>
                <a:gd name="connsiteY264" fmla="*/ 502297 h 589654"/>
                <a:gd name="connsiteX265" fmla="*/ 347508 w 1314778"/>
                <a:gd name="connsiteY265" fmla="*/ 524137 h 589654"/>
                <a:gd name="connsiteX266" fmla="*/ 348822 w 1314778"/>
                <a:gd name="connsiteY266" fmla="*/ 524137 h 589654"/>
                <a:gd name="connsiteX267" fmla="*/ 350137 w 1314778"/>
                <a:gd name="connsiteY267" fmla="*/ 502297 h 589654"/>
                <a:gd name="connsiteX268" fmla="*/ 351451 w 1314778"/>
                <a:gd name="connsiteY268" fmla="*/ 545977 h 589654"/>
                <a:gd name="connsiteX269" fmla="*/ 352766 w 1314778"/>
                <a:gd name="connsiteY269" fmla="*/ 567814 h 589654"/>
                <a:gd name="connsiteX270" fmla="*/ 354080 w 1314778"/>
                <a:gd name="connsiteY270" fmla="*/ 589654 h 589654"/>
                <a:gd name="connsiteX271" fmla="*/ 355395 w 1314778"/>
                <a:gd name="connsiteY271" fmla="*/ 545977 h 589654"/>
                <a:gd name="connsiteX272" fmla="*/ 356709 w 1314778"/>
                <a:gd name="connsiteY272" fmla="*/ 545977 h 589654"/>
                <a:gd name="connsiteX273" fmla="*/ 358023 w 1314778"/>
                <a:gd name="connsiteY273" fmla="*/ 589654 h 589654"/>
                <a:gd name="connsiteX274" fmla="*/ 359338 w 1314778"/>
                <a:gd name="connsiteY274" fmla="*/ 589654 h 589654"/>
                <a:gd name="connsiteX275" fmla="*/ 360652 w 1314778"/>
                <a:gd name="connsiteY275" fmla="*/ 589654 h 589654"/>
                <a:gd name="connsiteX276" fmla="*/ 361926 w 1314778"/>
                <a:gd name="connsiteY276" fmla="*/ 545977 h 589654"/>
                <a:gd name="connsiteX277" fmla="*/ 363240 w 1314778"/>
                <a:gd name="connsiteY277" fmla="*/ 589654 h 589654"/>
                <a:gd name="connsiteX278" fmla="*/ 364555 w 1314778"/>
                <a:gd name="connsiteY278" fmla="*/ 589654 h 589654"/>
                <a:gd name="connsiteX279" fmla="*/ 365869 w 1314778"/>
                <a:gd name="connsiteY279" fmla="*/ 589654 h 589654"/>
                <a:gd name="connsiteX280" fmla="*/ 367183 w 1314778"/>
                <a:gd name="connsiteY280" fmla="*/ 589654 h 589654"/>
                <a:gd name="connsiteX281" fmla="*/ 368498 w 1314778"/>
                <a:gd name="connsiteY281" fmla="*/ 589654 h 589654"/>
                <a:gd name="connsiteX282" fmla="*/ 369812 w 1314778"/>
                <a:gd name="connsiteY282" fmla="*/ 589654 h 589654"/>
                <a:gd name="connsiteX283" fmla="*/ 371127 w 1314778"/>
                <a:gd name="connsiteY283" fmla="*/ 589654 h 589654"/>
                <a:gd name="connsiteX284" fmla="*/ 372441 w 1314778"/>
                <a:gd name="connsiteY284" fmla="*/ 589654 h 589654"/>
                <a:gd name="connsiteX285" fmla="*/ 373756 w 1314778"/>
                <a:gd name="connsiteY285" fmla="*/ 589654 h 589654"/>
                <a:gd name="connsiteX286" fmla="*/ 375070 w 1314778"/>
                <a:gd name="connsiteY286" fmla="*/ 589654 h 589654"/>
                <a:gd name="connsiteX287" fmla="*/ 376385 w 1314778"/>
                <a:gd name="connsiteY287" fmla="*/ 589654 h 589654"/>
                <a:gd name="connsiteX288" fmla="*/ 377699 w 1314778"/>
                <a:gd name="connsiteY288" fmla="*/ 589654 h 589654"/>
                <a:gd name="connsiteX289" fmla="*/ 379014 w 1314778"/>
                <a:gd name="connsiteY289" fmla="*/ 589654 h 589654"/>
                <a:gd name="connsiteX290" fmla="*/ 380328 w 1314778"/>
                <a:gd name="connsiteY290" fmla="*/ 589654 h 589654"/>
                <a:gd name="connsiteX291" fmla="*/ 381601 w 1314778"/>
                <a:gd name="connsiteY291" fmla="*/ 589654 h 589654"/>
                <a:gd name="connsiteX292" fmla="*/ 382916 w 1314778"/>
                <a:gd name="connsiteY292" fmla="*/ 589654 h 589654"/>
                <a:gd name="connsiteX293" fmla="*/ 384230 w 1314778"/>
                <a:gd name="connsiteY293" fmla="*/ 589654 h 589654"/>
                <a:gd name="connsiteX294" fmla="*/ 385545 w 1314778"/>
                <a:gd name="connsiteY294" fmla="*/ 589654 h 589654"/>
                <a:gd name="connsiteX295" fmla="*/ 386859 w 1314778"/>
                <a:gd name="connsiteY295" fmla="*/ 589654 h 589654"/>
                <a:gd name="connsiteX296" fmla="*/ 388174 w 1314778"/>
                <a:gd name="connsiteY296" fmla="*/ 589654 h 589654"/>
                <a:gd name="connsiteX297" fmla="*/ 389488 w 1314778"/>
                <a:gd name="connsiteY297" fmla="*/ 589654 h 589654"/>
                <a:gd name="connsiteX298" fmla="*/ 390802 w 1314778"/>
                <a:gd name="connsiteY298" fmla="*/ 589654 h 589654"/>
                <a:gd name="connsiteX299" fmla="*/ 392117 w 1314778"/>
                <a:gd name="connsiteY299" fmla="*/ 589654 h 589654"/>
                <a:gd name="connsiteX300" fmla="*/ 393431 w 1314778"/>
                <a:gd name="connsiteY300" fmla="*/ 589654 h 589654"/>
                <a:gd name="connsiteX301" fmla="*/ 394746 w 1314778"/>
                <a:gd name="connsiteY301" fmla="*/ 589654 h 589654"/>
                <a:gd name="connsiteX302" fmla="*/ 396060 w 1314778"/>
                <a:gd name="connsiteY302" fmla="*/ 589654 h 589654"/>
                <a:gd name="connsiteX303" fmla="*/ 397375 w 1314778"/>
                <a:gd name="connsiteY303" fmla="*/ 589654 h 589654"/>
                <a:gd name="connsiteX304" fmla="*/ 398689 w 1314778"/>
                <a:gd name="connsiteY304" fmla="*/ 589654 h 589654"/>
                <a:gd name="connsiteX305" fmla="*/ 400004 w 1314778"/>
                <a:gd name="connsiteY305" fmla="*/ 589654 h 589654"/>
                <a:gd name="connsiteX306" fmla="*/ 401277 w 1314778"/>
                <a:gd name="connsiteY306" fmla="*/ 589654 h 589654"/>
                <a:gd name="connsiteX307" fmla="*/ 402591 w 1314778"/>
                <a:gd name="connsiteY307" fmla="*/ 589654 h 589654"/>
                <a:gd name="connsiteX308" fmla="*/ 403906 w 1314778"/>
                <a:gd name="connsiteY308" fmla="*/ 589654 h 589654"/>
                <a:gd name="connsiteX309" fmla="*/ 405220 w 1314778"/>
                <a:gd name="connsiteY309" fmla="*/ 589654 h 589654"/>
                <a:gd name="connsiteX310" fmla="*/ 406535 w 1314778"/>
                <a:gd name="connsiteY310" fmla="*/ 589654 h 589654"/>
                <a:gd name="connsiteX311" fmla="*/ 407849 w 1314778"/>
                <a:gd name="connsiteY311" fmla="*/ 589654 h 589654"/>
                <a:gd name="connsiteX312" fmla="*/ 409164 w 1314778"/>
                <a:gd name="connsiteY312" fmla="*/ 589654 h 589654"/>
                <a:gd name="connsiteX313" fmla="*/ 410478 w 1314778"/>
                <a:gd name="connsiteY313" fmla="*/ 589654 h 589654"/>
                <a:gd name="connsiteX314" fmla="*/ 411793 w 1314778"/>
                <a:gd name="connsiteY314" fmla="*/ 589654 h 589654"/>
                <a:gd name="connsiteX315" fmla="*/ 413107 w 1314778"/>
                <a:gd name="connsiteY315" fmla="*/ 589654 h 589654"/>
                <a:gd name="connsiteX316" fmla="*/ 414422 w 1314778"/>
                <a:gd name="connsiteY316" fmla="*/ 589654 h 589654"/>
                <a:gd name="connsiteX317" fmla="*/ 415736 w 1314778"/>
                <a:gd name="connsiteY317" fmla="*/ 589654 h 589654"/>
                <a:gd name="connsiteX318" fmla="*/ 417050 w 1314778"/>
                <a:gd name="connsiteY318" fmla="*/ 589654 h 589654"/>
                <a:gd name="connsiteX319" fmla="*/ 418365 w 1314778"/>
                <a:gd name="connsiteY319" fmla="*/ 589654 h 589654"/>
                <a:gd name="connsiteX320" fmla="*/ 419679 w 1314778"/>
                <a:gd name="connsiteY320" fmla="*/ 589654 h 589654"/>
                <a:gd name="connsiteX321" fmla="*/ 420953 w 1314778"/>
                <a:gd name="connsiteY321" fmla="*/ 589654 h 589654"/>
                <a:gd name="connsiteX322" fmla="*/ 422267 w 1314778"/>
                <a:gd name="connsiteY322" fmla="*/ 589654 h 589654"/>
                <a:gd name="connsiteX323" fmla="*/ 423582 w 1314778"/>
                <a:gd name="connsiteY323" fmla="*/ 589654 h 589654"/>
                <a:gd name="connsiteX324" fmla="*/ 424896 w 1314778"/>
                <a:gd name="connsiteY324" fmla="*/ 589654 h 589654"/>
                <a:gd name="connsiteX325" fmla="*/ 426210 w 1314778"/>
                <a:gd name="connsiteY325" fmla="*/ 589654 h 589654"/>
                <a:gd name="connsiteX326" fmla="*/ 427525 w 1314778"/>
                <a:gd name="connsiteY326" fmla="*/ 589654 h 589654"/>
                <a:gd name="connsiteX327" fmla="*/ 428839 w 1314778"/>
                <a:gd name="connsiteY327" fmla="*/ 589654 h 589654"/>
                <a:gd name="connsiteX328" fmla="*/ 430154 w 1314778"/>
                <a:gd name="connsiteY328" fmla="*/ 589654 h 589654"/>
                <a:gd name="connsiteX329" fmla="*/ 431468 w 1314778"/>
                <a:gd name="connsiteY329" fmla="*/ 589654 h 589654"/>
                <a:gd name="connsiteX330" fmla="*/ 432783 w 1314778"/>
                <a:gd name="connsiteY330" fmla="*/ 589654 h 589654"/>
                <a:gd name="connsiteX331" fmla="*/ 434097 w 1314778"/>
                <a:gd name="connsiteY331" fmla="*/ 589654 h 589654"/>
                <a:gd name="connsiteX332" fmla="*/ 435412 w 1314778"/>
                <a:gd name="connsiteY332" fmla="*/ 589654 h 589654"/>
                <a:gd name="connsiteX333" fmla="*/ 436726 w 1314778"/>
                <a:gd name="connsiteY333" fmla="*/ 589654 h 589654"/>
                <a:gd name="connsiteX334" fmla="*/ 438041 w 1314778"/>
                <a:gd name="connsiteY334" fmla="*/ 589654 h 589654"/>
                <a:gd name="connsiteX335" fmla="*/ 439355 w 1314778"/>
                <a:gd name="connsiteY335" fmla="*/ 589654 h 589654"/>
                <a:gd name="connsiteX336" fmla="*/ 440628 w 1314778"/>
                <a:gd name="connsiteY336" fmla="*/ 589654 h 589654"/>
                <a:gd name="connsiteX337" fmla="*/ 441943 w 1314778"/>
                <a:gd name="connsiteY337" fmla="*/ 589654 h 589654"/>
                <a:gd name="connsiteX338" fmla="*/ 443257 w 1314778"/>
                <a:gd name="connsiteY338" fmla="*/ 589654 h 589654"/>
                <a:gd name="connsiteX339" fmla="*/ 444572 w 1314778"/>
                <a:gd name="connsiteY339" fmla="*/ 589654 h 589654"/>
                <a:gd name="connsiteX340" fmla="*/ 445886 w 1314778"/>
                <a:gd name="connsiteY340" fmla="*/ 589654 h 589654"/>
                <a:gd name="connsiteX341" fmla="*/ 447201 w 1314778"/>
                <a:gd name="connsiteY341" fmla="*/ 589654 h 589654"/>
                <a:gd name="connsiteX342" fmla="*/ 448515 w 1314778"/>
                <a:gd name="connsiteY342" fmla="*/ 589654 h 589654"/>
                <a:gd name="connsiteX343" fmla="*/ 449829 w 1314778"/>
                <a:gd name="connsiteY343" fmla="*/ 589654 h 589654"/>
                <a:gd name="connsiteX344" fmla="*/ 451144 w 1314778"/>
                <a:gd name="connsiteY344" fmla="*/ 589654 h 589654"/>
                <a:gd name="connsiteX345" fmla="*/ 452458 w 1314778"/>
                <a:gd name="connsiteY345" fmla="*/ 589654 h 589654"/>
                <a:gd name="connsiteX346" fmla="*/ 453773 w 1314778"/>
                <a:gd name="connsiteY346" fmla="*/ 589654 h 589654"/>
                <a:gd name="connsiteX347" fmla="*/ 455087 w 1314778"/>
                <a:gd name="connsiteY347" fmla="*/ 589654 h 589654"/>
                <a:gd name="connsiteX348" fmla="*/ 456402 w 1314778"/>
                <a:gd name="connsiteY348" fmla="*/ 589654 h 589654"/>
                <a:gd name="connsiteX349" fmla="*/ 457716 w 1314778"/>
                <a:gd name="connsiteY349" fmla="*/ 589654 h 589654"/>
                <a:gd name="connsiteX350" fmla="*/ 459031 w 1314778"/>
                <a:gd name="connsiteY350" fmla="*/ 589654 h 589654"/>
                <a:gd name="connsiteX351" fmla="*/ 460345 w 1314778"/>
                <a:gd name="connsiteY351" fmla="*/ 589654 h 589654"/>
                <a:gd name="connsiteX352" fmla="*/ 461618 w 1314778"/>
                <a:gd name="connsiteY352" fmla="*/ 589654 h 589654"/>
                <a:gd name="connsiteX353" fmla="*/ 462933 w 1314778"/>
                <a:gd name="connsiteY353" fmla="*/ 589654 h 589654"/>
                <a:gd name="connsiteX354" fmla="*/ 464247 w 1314778"/>
                <a:gd name="connsiteY354" fmla="*/ 589654 h 589654"/>
                <a:gd name="connsiteX355" fmla="*/ 465562 w 1314778"/>
                <a:gd name="connsiteY355" fmla="*/ 589654 h 589654"/>
                <a:gd name="connsiteX356" fmla="*/ 466876 w 1314778"/>
                <a:gd name="connsiteY356" fmla="*/ 589654 h 589654"/>
                <a:gd name="connsiteX357" fmla="*/ 468191 w 1314778"/>
                <a:gd name="connsiteY357" fmla="*/ 589654 h 589654"/>
                <a:gd name="connsiteX358" fmla="*/ 469505 w 1314778"/>
                <a:gd name="connsiteY358" fmla="*/ 589654 h 589654"/>
                <a:gd name="connsiteX359" fmla="*/ 470820 w 1314778"/>
                <a:gd name="connsiteY359" fmla="*/ 589654 h 589654"/>
                <a:gd name="connsiteX360" fmla="*/ 472134 w 1314778"/>
                <a:gd name="connsiteY360" fmla="*/ 589654 h 589654"/>
                <a:gd name="connsiteX361" fmla="*/ 473449 w 1314778"/>
                <a:gd name="connsiteY361" fmla="*/ 589654 h 589654"/>
                <a:gd name="connsiteX362" fmla="*/ 474763 w 1314778"/>
                <a:gd name="connsiteY362" fmla="*/ 589654 h 589654"/>
                <a:gd name="connsiteX363" fmla="*/ 476077 w 1314778"/>
                <a:gd name="connsiteY363" fmla="*/ 589654 h 589654"/>
                <a:gd name="connsiteX364" fmla="*/ 477392 w 1314778"/>
                <a:gd name="connsiteY364" fmla="*/ 589654 h 589654"/>
                <a:gd name="connsiteX365" fmla="*/ 478706 w 1314778"/>
                <a:gd name="connsiteY365" fmla="*/ 589654 h 589654"/>
                <a:gd name="connsiteX366" fmla="*/ 480021 w 1314778"/>
                <a:gd name="connsiteY366" fmla="*/ 589654 h 589654"/>
                <a:gd name="connsiteX367" fmla="*/ 481294 w 1314778"/>
                <a:gd name="connsiteY367" fmla="*/ 589654 h 589654"/>
                <a:gd name="connsiteX368" fmla="*/ 482609 w 1314778"/>
                <a:gd name="connsiteY368" fmla="*/ 589654 h 589654"/>
                <a:gd name="connsiteX369" fmla="*/ 483923 w 1314778"/>
                <a:gd name="connsiteY369" fmla="*/ 589654 h 589654"/>
                <a:gd name="connsiteX370" fmla="*/ 485237 w 1314778"/>
                <a:gd name="connsiteY370" fmla="*/ 589654 h 589654"/>
                <a:gd name="connsiteX371" fmla="*/ 486552 w 1314778"/>
                <a:gd name="connsiteY371" fmla="*/ 589654 h 589654"/>
                <a:gd name="connsiteX372" fmla="*/ 487866 w 1314778"/>
                <a:gd name="connsiteY372" fmla="*/ 589654 h 589654"/>
                <a:gd name="connsiteX373" fmla="*/ 489181 w 1314778"/>
                <a:gd name="connsiteY373" fmla="*/ 589654 h 589654"/>
                <a:gd name="connsiteX374" fmla="*/ 490495 w 1314778"/>
                <a:gd name="connsiteY374" fmla="*/ 589654 h 589654"/>
                <a:gd name="connsiteX375" fmla="*/ 491810 w 1314778"/>
                <a:gd name="connsiteY375" fmla="*/ 589654 h 589654"/>
                <a:gd name="connsiteX376" fmla="*/ 493124 w 1314778"/>
                <a:gd name="connsiteY376" fmla="*/ 589654 h 589654"/>
                <a:gd name="connsiteX377" fmla="*/ 494439 w 1314778"/>
                <a:gd name="connsiteY377" fmla="*/ 589654 h 589654"/>
                <a:gd name="connsiteX378" fmla="*/ 495753 w 1314778"/>
                <a:gd name="connsiteY378" fmla="*/ 589654 h 589654"/>
                <a:gd name="connsiteX379" fmla="*/ 497068 w 1314778"/>
                <a:gd name="connsiteY379" fmla="*/ 589654 h 589654"/>
                <a:gd name="connsiteX380" fmla="*/ 498382 w 1314778"/>
                <a:gd name="connsiteY380" fmla="*/ 589654 h 589654"/>
                <a:gd name="connsiteX381" fmla="*/ 499696 w 1314778"/>
                <a:gd name="connsiteY381" fmla="*/ 589654 h 589654"/>
                <a:gd name="connsiteX382" fmla="*/ 500970 w 1314778"/>
                <a:gd name="connsiteY382" fmla="*/ 589654 h 589654"/>
                <a:gd name="connsiteX383" fmla="*/ 502284 w 1314778"/>
                <a:gd name="connsiteY383" fmla="*/ 589654 h 589654"/>
                <a:gd name="connsiteX384" fmla="*/ 503599 w 1314778"/>
                <a:gd name="connsiteY384" fmla="*/ 589654 h 589654"/>
                <a:gd name="connsiteX385" fmla="*/ 504913 w 1314778"/>
                <a:gd name="connsiteY385" fmla="*/ 589654 h 589654"/>
                <a:gd name="connsiteX386" fmla="*/ 506228 w 1314778"/>
                <a:gd name="connsiteY386" fmla="*/ 589654 h 589654"/>
                <a:gd name="connsiteX387" fmla="*/ 507542 w 1314778"/>
                <a:gd name="connsiteY387" fmla="*/ 589654 h 589654"/>
                <a:gd name="connsiteX388" fmla="*/ 508856 w 1314778"/>
                <a:gd name="connsiteY388" fmla="*/ 589654 h 589654"/>
                <a:gd name="connsiteX389" fmla="*/ 510171 w 1314778"/>
                <a:gd name="connsiteY389" fmla="*/ 589654 h 589654"/>
                <a:gd name="connsiteX390" fmla="*/ 511485 w 1314778"/>
                <a:gd name="connsiteY390" fmla="*/ 589654 h 589654"/>
                <a:gd name="connsiteX391" fmla="*/ 512800 w 1314778"/>
                <a:gd name="connsiteY391" fmla="*/ 589654 h 589654"/>
                <a:gd name="connsiteX392" fmla="*/ 514114 w 1314778"/>
                <a:gd name="connsiteY392" fmla="*/ 589654 h 589654"/>
                <a:gd name="connsiteX393" fmla="*/ 515429 w 1314778"/>
                <a:gd name="connsiteY393" fmla="*/ 589654 h 589654"/>
                <a:gd name="connsiteX394" fmla="*/ 516743 w 1314778"/>
                <a:gd name="connsiteY394" fmla="*/ 589654 h 589654"/>
                <a:gd name="connsiteX395" fmla="*/ 518058 w 1314778"/>
                <a:gd name="connsiteY395" fmla="*/ 589654 h 589654"/>
                <a:gd name="connsiteX396" fmla="*/ 519372 w 1314778"/>
                <a:gd name="connsiteY396" fmla="*/ 589654 h 589654"/>
                <a:gd name="connsiteX397" fmla="*/ 520645 w 1314778"/>
                <a:gd name="connsiteY397" fmla="*/ 589654 h 589654"/>
                <a:gd name="connsiteX398" fmla="*/ 521960 w 1314778"/>
                <a:gd name="connsiteY398" fmla="*/ 589654 h 589654"/>
                <a:gd name="connsiteX399" fmla="*/ 523274 w 1314778"/>
                <a:gd name="connsiteY399" fmla="*/ 589654 h 589654"/>
                <a:gd name="connsiteX400" fmla="*/ 524589 w 1314778"/>
                <a:gd name="connsiteY400" fmla="*/ 589654 h 589654"/>
                <a:gd name="connsiteX401" fmla="*/ 525903 w 1314778"/>
                <a:gd name="connsiteY401" fmla="*/ 589654 h 589654"/>
                <a:gd name="connsiteX402" fmla="*/ 527218 w 1314778"/>
                <a:gd name="connsiteY402" fmla="*/ 589654 h 589654"/>
                <a:gd name="connsiteX403" fmla="*/ 528532 w 1314778"/>
                <a:gd name="connsiteY403" fmla="*/ 589654 h 589654"/>
                <a:gd name="connsiteX404" fmla="*/ 529847 w 1314778"/>
                <a:gd name="connsiteY404" fmla="*/ 589654 h 589654"/>
                <a:gd name="connsiteX405" fmla="*/ 531161 w 1314778"/>
                <a:gd name="connsiteY405" fmla="*/ 589654 h 589654"/>
                <a:gd name="connsiteX406" fmla="*/ 532476 w 1314778"/>
                <a:gd name="connsiteY406" fmla="*/ 589654 h 589654"/>
                <a:gd name="connsiteX407" fmla="*/ 533790 w 1314778"/>
                <a:gd name="connsiteY407" fmla="*/ 589654 h 589654"/>
                <a:gd name="connsiteX408" fmla="*/ 535104 w 1314778"/>
                <a:gd name="connsiteY408" fmla="*/ 589654 h 589654"/>
                <a:gd name="connsiteX409" fmla="*/ 536419 w 1314778"/>
                <a:gd name="connsiteY409" fmla="*/ 589654 h 589654"/>
                <a:gd name="connsiteX410" fmla="*/ 537733 w 1314778"/>
                <a:gd name="connsiteY410" fmla="*/ 589654 h 589654"/>
                <a:gd name="connsiteX411" fmla="*/ 539048 w 1314778"/>
                <a:gd name="connsiteY411" fmla="*/ 589654 h 589654"/>
                <a:gd name="connsiteX412" fmla="*/ 540321 w 1314778"/>
                <a:gd name="connsiteY412" fmla="*/ 589654 h 589654"/>
                <a:gd name="connsiteX413" fmla="*/ 541636 w 1314778"/>
                <a:gd name="connsiteY413" fmla="*/ 589654 h 589654"/>
                <a:gd name="connsiteX414" fmla="*/ 542950 w 1314778"/>
                <a:gd name="connsiteY414" fmla="*/ 589654 h 589654"/>
                <a:gd name="connsiteX415" fmla="*/ 544264 w 1314778"/>
                <a:gd name="connsiteY415" fmla="*/ 589654 h 589654"/>
                <a:gd name="connsiteX416" fmla="*/ 545579 w 1314778"/>
                <a:gd name="connsiteY416" fmla="*/ 589654 h 589654"/>
                <a:gd name="connsiteX417" fmla="*/ 546893 w 1314778"/>
                <a:gd name="connsiteY417" fmla="*/ 589654 h 589654"/>
                <a:gd name="connsiteX418" fmla="*/ 548208 w 1314778"/>
                <a:gd name="connsiteY418" fmla="*/ 589654 h 589654"/>
                <a:gd name="connsiteX419" fmla="*/ 549522 w 1314778"/>
                <a:gd name="connsiteY419" fmla="*/ 589654 h 589654"/>
                <a:gd name="connsiteX420" fmla="*/ 550837 w 1314778"/>
                <a:gd name="connsiteY420" fmla="*/ 589654 h 589654"/>
                <a:gd name="connsiteX421" fmla="*/ 552151 w 1314778"/>
                <a:gd name="connsiteY421" fmla="*/ 589654 h 589654"/>
                <a:gd name="connsiteX422" fmla="*/ 553466 w 1314778"/>
                <a:gd name="connsiteY422" fmla="*/ 589654 h 589654"/>
                <a:gd name="connsiteX423" fmla="*/ 554780 w 1314778"/>
                <a:gd name="connsiteY423" fmla="*/ 589654 h 589654"/>
                <a:gd name="connsiteX424" fmla="*/ 556095 w 1314778"/>
                <a:gd name="connsiteY424" fmla="*/ 589654 h 589654"/>
                <a:gd name="connsiteX425" fmla="*/ 557409 w 1314778"/>
                <a:gd name="connsiteY425" fmla="*/ 589654 h 589654"/>
                <a:gd name="connsiteX426" fmla="*/ 558724 w 1314778"/>
                <a:gd name="connsiteY426" fmla="*/ 589654 h 589654"/>
                <a:gd name="connsiteX427" fmla="*/ 559997 w 1314778"/>
                <a:gd name="connsiteY427" fmla="*/ 589654 h 589654"/>
                <a:gd name="connsiteX428" fmla="*/ 561311 w 1314778"/>
                <a:gd name="connsiteY428" fmla="*/ 589654 h 589654"/>
                <a:gd name="connsiteX429" fmla="*/ 562626 w 1314778"/>
                <a:gd name="connsiteY429" fmla="*/ 589654 h 589654"/>
                <a:gd name="connsiteX430" fmla="*/ 563940 w 1314778"/>
                <a:gd name="connsiteY430" fmla="*/ 589654 h 589654"/>
                <a:gd name="connsiteX431" fmla="*/ 565255 w 1314778"/>
                <a:gd name="connsiteY431" fmla="*/ 589654 h 589654"/>
                <a:gd name="connsiteX432" fmla="*/ 566569 w 1314778"/>
                <a:gd name="connsiteY432" fmla="*/ 589654 h 589654"/>
                <a:gd name="connsiteX433" fmla="*/ 567884 w 1314778"/>
                <a:gd name="connsiteY433" fmla="*/ 589654 h 589654"/>
                <a:gd name="connsiteX434" fmla="*/ 569198 w 1314778"/>
                <a:gd name="connsiteY434" fmla="*/ 589654 h 589654"/>
                <a:gd name="connsiteX435" fmla="*/ 570512 w 1314778"/>
                <a:gd name="connsiteY435" fmla="*/ 589654 h 589654"/>
                <a:gd name="connsiteX436" fmla="*/ 571827 w 1314778"/>
                <a:gd name="connsiteY436" fmla="*/ 589654 h 589654"/>
                <a:gd name="connsiteX437" fmla="*/ 573141 w 1314778"/>
                <a:gd name="connsiteY437" fmla="*/ 589654 h 589654"/>
                <a:gd name="connsiteX438" fmla="*/ 574456 w 1314778"/>
                <a:gd name="connsiteY438" fmla="*/ 589654 h 589654"/>
                <a:gd name="connsiteX439" fmla="*/ 575770 w 1314778"/>
                <a:gd name="connsiteY439" fmla="*/ 589654 h 589654"/>
                <a:gd name="connsiteX440" fmla="*/ 577085 w 1314778"/>
                <a:gd name="connsiteY440" fmla="*/ 589654 h 589654"/>
                <a:gd name="connsiteX441" fmla="*/ 578399 w 1314778"/>
                <a:gd name="connsiteY441" fmla="*/ 589654 h 589654"/>
                <a:gd name="connsiteX442" fmla="*/ 579672 w 1314778"/>
                <a:gd name="connsiteY442" fmla="*/ 589654 h 589654"/>
                <a:gd name="connsiteX443" fmla="*/ 580987 w 1314778"/>
                <a:gd name="connsiteY443" fmla="*/ 589654 h 589654"/>
                <a:gd name="connsiteX444" fmla="*/ 582301 w 1314778"/>
                <a:gd name="connsiteY444" fmla="*/ 589654 h 589654"/>
                <a:gd name="connsiteX445" fmla="*/ 583616 w 1314778"/>
                <a:gd name="connsiteY445" fmla="*/ 589654 h 589654"/>
                <a:gd name="connsiteX446" fmla="*/ 584930 w 1314778"/>
                <a:gd name="connsiteY446" fmla="*/ 589654 h 589654"/>
                <a:gd name="connsiteX447" fmla="*/ 586245 w 1314778"/>
                <a:gd name="connsiteY447" fmla="*/ 589654 h 589654"/>
                <a:gd name="connsiteX448" fmla="*/ 587559 w 1314778"/>
                <a:gd name="connsiteY448" fmla="*/ 589654 h 589654"/>
                <a:gd name="connsiteX449" fmla="*/ 588874 w 1314778"/>
                <a:gd name="connsiteY449" fmla="*/ 589654 h 589654"/>
                <a:gd name="connsiteX450" fmla="*/ 590188 w 1314778"/>
                <a:gd name="connsiteY450" fmla="*/ 589654 h 589654"/>
                <a:gd name="connsiteX451" fmla="*/ 591503 w 1314778"/>
                <a:gd name="connsiteY451" fmla="*/ 589654 h 589654"/>
                <a:gd name="connsiteX452" fmla="*/ 592817 w 1314778"/>
                <a:gd name="connsiteY452" fmla="*/ 589654 h 589654"/>
                <a:gd name="connsiteX453" fmla="*/ 594131 w 1314778"/>
                <a:gd name="connsiteY453" fmla="*/ 589654 h 589654"/>
                <a:gd name="connsiteX454" fmla="*/ 595446 w 1314778"/>
                <a:gd name="connsiteY454" fmla="*/ 589654 h 589654"/>
                <a:gd name="connsiteX455" fmla="*/ 596760 w 1314778"/>
                <a:gd name="connsiteY455" fmla="*/ 589654 h 589654"/>
                <a:gd name="connsiteX456" fmla="*/ 598075 w 1314778"/>
                <a:gd name="connsiteY456" fmla="*/ 589654 h 589654"/>
                <a:gd name="connsiteX457" fmla="*/ 599348 w 1314778"/>
                <a:gd name="connsiteY457" fmla="*/ 589654 h 589654"/>
                <a:gd name="connsiteX458" fmla="*/ 600663 w 1314778"/>
                <a:gd name="connsiteY458" fmla="*/ 589654 h 589654"/>
                <a:gd name="connsiteX459" fmla="*/ 601977 w 1314778"/>
                <a:gd name="connsiteY459" fmla="*/ 589654 h 589654"/>
                <a:gd name="connsiteX460" fmla="*/ 603291 w 1314778"/>
                <a:gd name="connsiteY460" fmla="*/ 589654 h 589654"/>
                <a:gd name="connsiteX461" fmla="*/ 604606 w 1314778"/>
                <a:gd name="connsiteY461" fmla="*/ 589654 h 589654"/>
                <a:gd name="connsiteX462" fmla="*/ 605920 w 1314778"/>
                <a:gd name="connsiteY462" fmla="*/ 589654 h 589654"/>
                <a:gd name="connsiteX463" fmla="*/ 607235 w 1314778"/>
                <a:gd name="connsiteY463" fmla="*/ 589654 h 589654"/>
                <a:gd name="connsiteX464" fmla="*/ 608549 w 1314778"/>
                <a:gd name="connsiteY464" fmla="*/ 589654 h 589654"/>
                <a:gd name="connsiteX465" fmla="*/ 609864 w 1314778"/>
                <a:gd name="connsiteY465" fmla="*/ 589654 h 589654"/>
                <a:gd name="connsiteX466" fmla="*/ 611178 w 1314778"/>
                <a:gd name="connsiteY466" fmla="*/ 589654 h 589654"/>
                <a:gd name="connsiteX467" fmla="*/ 612493 w 1314778"/>
                <a:gd name="connsiteY467" fmla="*/ 589654 h 589654"/>
                <a:gd name="connsiteX468" fmla="*/ 613807 w 1314778"/>
                <a:gd name="connsiteY468" fmla="*/ 589654 h 589654"/>
                <a:gd name="connsiteX469" fmla="*/ 615122 w 1314778"/>
                <a:gd name="connsiteY469" fmla="*/ 589654 h 589654"/>
                <a:gd name="connsiteX470" fmla="*/ 616436 w 1314778"/>
                <a:gd name="connsiteY470" fmla="*/ 589654 h 589654"/>
                <a:gd name="connsiteX471" fmla="*/ 617751 w 1314778"/>
                <a:gd name="connsiteY471" fmla="*/ 589654 h 589654"/>
                <a:gd name="connsiteX472" fmla="*/ 619024 w 1314778"/>
                <a:gd name="connsiteY472" fmla="*/ 589654 h 589654"/>
                <a:gd name="connsiteX473" fmla="*/ 620338 w 1314778"/>
                <a:gd name="connsiteY473" fmla="*/ 589654 h 589654"/>
                <a:gd name="connsiteX474" fmla="*/ 621653 w 1314778"/>
                <a:gd name="connsiteY474" fmla="*/ 589654 h 589654"/>
                <a:gd name="connsiteX475" fmla="*/ 622967 w 1314778"/>
                <a:gd name="connsiteY475" fmla="*/ 589654 h 589654"/>
                <a:gd name="connsiteX476" fmla="*/ 624282 w 1314778"/>
                <a:gd name="connsiteY476" fmla="*/ 589654 h 589654"/>
                <a:gd name="connsiteX477" fmla="*/ 625596 w 1314778"/>
                <a:gd name="connsiteY477" fmla="*/ 589654 h 589654"/>
                <a:gd name="connsiteX478" fmla="*/ 626911 w 1314778"/>
                <a:gd name="connsiteY478" fmla="*/ 589654 h 589654"/>
                <a:gd name="connsiteX479" fmla="*/ 628225 w 1314778"/>
                <a:gd name="connsiteY479" fmla="*/ 589654 h 589654"/>
                <a:gd name="connsiteX480" fmla="*/ 629539 w 1314778"/>
                <a:gd name="connsiteY480" fmla="*/ 589654 h 589654"/>
                <a:gd name="connsiteX481" fmla="*/ 630854 w 1314778"/>
                <a:gd name="connsiteY481" fmla="*/ 589654 h 589654"/>
                <a:gd name="connsiteX482" fmla="*/ 632168 w 1314778"/>
                <a:gd name="connsiteY482" fmla="*/ 589654 h 589654"/>
                <a:gd name="connsiteX483" fmla="*/ 633483 w 1314778"/>
                <a:gd name="connsiteY483" fmla="*/ 589654 h 589654"/>
                <a:gd name="connsiteX484" fmla="*/ 634797 w 1314778"/>
                <a:gd name="connsiteY484" fmla="*/ 589654 h 589654"/>
                <a:gd name="connsiteX485" fmla="*/ 636112 w 1314778"/>
                <a:gd name="connsiteY485" fmla="*/ 589654 h 589654"/>
                <a:gd name="connsiteX486" fmla="*/ 637426 w 1314778"/>
                <a:gd name="connsiteY486" fmla="*/ 589654 h 589654"/>
                <a:gd name="connsiteX487" fmla="*/ 638699 w 1314778"/>
                <a:gd name="connsiteY487" fmla="*/ 589654 h 589654"/>
                <a:gd name="connsiteX488" fmla="*/ 640014 w 1314778"/>
                <a:gd name="connsiteY488" fmla="*/ 589654 h 589654"/>
                <a:gd name="connsiteX489" fmla="*/ 641328 w 1314778"/>
                <a:gd name="connsiteY489" fmla="*/ 589654 h 589654"/>
                <a:gd name="connsiteX490" fmla="*/ 642643 w 1314778"/>
                <a:gd name="connsiteY490" fmla="*/ 589654 h 589654"/>
                <a:gd name="connsiteX491" fmla="*/ 643957 w 1314778"/>
                <a:gd name="connsiteY491" fmla="*/ 589654 h 589654"/>
                <a:gd name="connsiteX492" fmla="*/ 645272 w 1314778"/>
                <a:gd name="connsiteY492" fmla="*/ 589654 h 589654"/>
                <a:gd name="connsiteX493" fmla="*/ 646586 w 1314778"/>
                <a:gd name="connsiteY493" fmla="*/ 589654 h 589654"/>
                <a:gd name="connsiteX494" fmla="*/ 647901 w 1314778"/>
                <a:gd name="connsiteY494" fmla="*/ 589654 h 589654"/>
                <a:gd name="connsiteX495" fmla="*/ 649215 w 1314778"/>
                <a:gd name="connsiteY495" fmla="*/ 589654 h 589654"/>
                <a:gd name="connsiteX496" fmla="*/ 650530 w 1314778"/>
                <a:gd name="connsiteY496" fmla="*/ 589654 h 589654"/>
                <a:gd name="connsiteX497" fmla="*/ 651844 w 1314778"/>
                <a:gd name="connsiteY497" fmla="*/ 589654 h 589654"/>
                <a:gd name="connsiteX498" fmla="*/ 653158 w 1314778"/>
                <a:gd name="connsiteY498" fmla="*/ 589654 h 589654"/>
                <a:gd name="connsiteX499" fmla="*/ 654473 w 1314778"/>
                <a:gd name="connsiteY499" fmla="*/ 589654 h 589654"/>
                <a:gd name="connsiteX500" fmla="*/ 655787 w 1314778"/>
                <a:gd name="connsiteY500" fmla="*/ 589654 h 589654"/>
                <a:gd name="connsiteX501" fmla="*/ 657102 w 1314778"/>
                <a:gd name="connsiteY501" fmla="*/ 589654 h 589654"/>
                <a:gd name="connsiteX502" fmla="*/ 658375 w 1314778"/>
                <a:gd name="connsiteY502" fmla="*/ 589654 h 589654"/>
                <a:gd name="connsiteX503" fmla="*/ 659690 w 1314778"/>
                <a:gd name="connsiteY503" fmla="*/ 589654 h 589654"/>
                <a:gd name="connsiteX504" fmla="*/ 661004 w 1314778"/>
                <a:gd name="connsiteY504" fmla="*/ 589654 h 589654"/>
                <a:gd name="connsiteX505" fmla="*/ 662318 w 1314778"/>
                <a:gd name="connsiteY505" fmla="*/ 589654 h 589654"/>
                <a:gd name="connsiteX506" fmla="*/ 663633 w 1314778"/>
                <a:gd name="connsiteY506" fmla="*/ 589654 h 589654"/>
                <a:gd name="connsiteX507" fmla="*/ 664947 w 1314778"/>
                <a:gd name="connsiteY507" fmla="*/ 589654 h 589654"/>
                <a:gd name="connsiteX508" fmla="*/ 666262 w 1314778"/>
                <a:gd name="connsiteY508" fmla="*/ 589654 h 589654"/>
                <a:gd name="connsiteX509" fmla="*/ 667576 w 1314778"/>
                <a:gd name="connsiteY509" fmla="*/ 589654 h 589654"/>
                <a:gd name="connsiteX510" fmla="*/ 668891 w 1314778"/>
                <a:gd name="connsiteY510" fmla="*/ 589654 h 589654"/>
                <a:gd name="connsiteX511" fmla="*/ 670205 w 1314778"/>
                <a:gd name="connsiteY511" fmla="*/ 589654 h 589654"/>
                <a:gd name="connsiteX512" fmla="*/ 671520 w 1314778"/>
                <a:gd name="connsiteY512" fmla="*/ 589654 h 589654"/>
                <a:gd name="connsiteX513" fmla="*/ 672834 w 1314778"/>
                <a:gd name="connsiteY513" fmla="*/ 589654 h 589654"/>
                <a:gd name="connsiteX514" fmla="*/ 674149 w 1314778"/>
                <a:gd name="connsiteY514" fmla="*/ 589654 h 589654"/>
                <a:gd name="connsiteX515" fmla="*/ 675463 w 1314778"/>
                <a:gd name="connsiteY515" fmla="*/ 589654 h 589654"/>
                <a:gd name="connsiteX516" fmla="*/ 676778 w 1314778"/>
                <a:gd name="connsiteY516" fmla="*/ 589654 h 589654"/>
                <a:gd name="connsiteX517" fmla="*/ 678092 w 1314778"/>
                <a:gd name="connsiteY517" fmla="*/ 589654 h 589654"/>
                <a:gd name="connsiteX518" fmla="*/ 679365 w 1314778"/>
                <a:gd name="connsiteY518" fmla="*/ 589654 h 589654"/>
                <a:gd name="connsiteX519" fmla="*/ 680680 w 1314778"/>
                <a:gd name="connsiteY519" fmla="*/ 589654 h 589654"/>
                <a:gd name="connsiteX520" fmla="*/ 681994 w 1314778"/>
                <a:gd name="connsiteY520" fmla="*/ 589654 h 589654"/>
                <a:gd name="connsiteX521" fmla="*/ 683309 w 1314778"/>
                <a:gd name="connsiteY521" fmla="*/ 589654 h 589654"/>
                <a:gd name="connsiteX522" fmla="*/ 684623 w 1314778"/>
                <a:gd name="connsiteY522" fmla="*/ 589654 h 589654"/>
                <a:gd name="connsiteX523" fmla="*/ 685938 w 1314778"/>
                <a:gd name="connsiteY523" fmla="*/ 589654 h 589654"/>
                <a:gd name="connsiteX524" fmla="*/ 687252 w 1314778"/>
                <a:gd name="connsiteY524" fmla="*/ 589654 h 589654"/>
                <a:gd name="connsiteX525" fmla="*/ 688566 w 1314778"/>
                <a:gd name="connsiteY525" fmla="*/ 589654 h 589654"/>
                <a:gd name="connsiteX526" fmla="*/ 689881 w 1314778"/>
                <a:gd name="connsiteY526" fmla="*/ 589654 h 589654"/>
                <a:gd name="connsiteX527" fmla="*/ 691195 w 1314778"/>
                <a:gd name="connsiteY527" fmla="*/ 589654 h 589654"/>
                <a:gd name="connsiteX528" fmla="*/ 692510 w 1314778"/>
                <a:gd name="connsiteY528" fmla="*/ 589654 h 589654"/>
                <a:gd name="connsiteX529" fmla="*/ 693824 w 1314778"/>
                <a:gd name="connsiteY529" fmla="*/ 589654 h 589654"/>
                <a:gd name="connsiteX530" fmla="*/ 695139 w 1314778"/>
                <a:gd name="connsiteY530" fmla="*/ 589654 h 589654"/>
                <a:gd name="connsiteX531" fmla="*/ 696453 w 1314778"/>
                <a:gd name="connsiteY531" fmla="*/ 589654 h 589654"/>
                <a:gd name="connsiteX532" fmla="*/ 697768 w 1314778"/>
                <a:gd name="connsiteY532" fmla="*/ 589654 h 589654"/>
                <a:gd name="connsiteX533" fmla="*/ 699041 w 1314778"/>
                <a:gd name="connsiteY533" fmla="*/ 589654 h 589654"/>
                <a:gd name="connsiteX534" fmla="*/ 700355 w 1314778"/>
                <a:gd name="connsiteY534" fmla="*/ 589654 h 589654"/>
                <a:gd name="connsiteX535" fmla="*/ 701670 w 1314778"/>
                <a:gd name="connsiteY535" fmla="*/ 589654 h 589654"/>
                <a:gd name="connsiteX536" fmla="*/ 702984 w 1314778"/>
                <a:gd name="connsiteY536" fmla="*/ 589654 h 589654"/>
                <a:gd name="connsiteX537" fmla="*/ 704299 w 1314778"/>
                <a:gd name="connsiteY537" fmla="*/ 589654 h 589654"/>
                <a:gd name="connsiteX538" fmla="*/ 705613 w 1314778"/>
                <a:gd name="connsiteY538" fmla="*/ 589654 h 589654"/>
                <a:gd name="connsiteX539" fmla="*/ 706928 w 1314778"/>
                <a:gd name="connsiteY539" fmla="*/ 589654 h 589654"/>
                <a:gd name="connsiteX540" fmla="*/ 708242 w 1314778"/>
                <a:gd name="connsiteY540" fmla="*/ 589654 h 589654"/>
                <a:gd name="connsiteX541" fmla="*/ 709557 w 1314778"/>
                <a:gd name="connsiteY541" fmla="*/ 589654 h 589654"/>
                <a:gd name="connsiteX542" fmla="*/ 710871 w 1314778"/>
                <a:gd name="connsiteY542" fmla="*/ 589654 h 589654"/>
                <a:gd name="connsiteX543" fmla="*/ 712185 w 1314778"/>
                <a:gd name="connsiteY543" fmla="*/ 589654 h 589654"/>
                <a:gd name="connsiteX544" fmla="*/ 713500 w 1314778"/>
                <a:gd name="connsiteY544" fmla="*/ 589654 h 589654"/>
                <a:gd name="connsiteX545" fmla="*/ 714814 w 1314778"/>
                <a:gd name="connsiteY545" fmla="*/ 589654 h 589654"/>
                <a:gd name="connsiteX546" fmla="*/ 716129 w 1314778"/>
                <a:gd name="connsiteY546" fmla="*/ 589654 h 589654"/>
                <a:gd name="connsiteX547" fmla="*/ 717443 w 1314778"/>
                <a:gd name="connsiteY547" fmla="*/ 589654 h 589654"/>
                <a:gd name="connsiteX548" fmla="*/ 718717 w 1314778"/>
                <a:gd name="connsiteY548" fmla="*/ 589654 h 589654"/>
                <a:gd name="connsiteX549" fmla="*/ 720031 w 1314778"/>
                <a:gd name="connsiteY549" fmla="*/ 589654 h 589654"/>
                <a:gd name="connsiteX550" fmla="*/ 721345 w 1314778"/>
                <a:gd name="connsiteY550" fmla="*/ 589654 h 589654"/>
                <a:gd name="connsiteX551" fmla="*/ 722660 w 1314778"/>
                <a:gd name="connsiteY551" fmla="*/ 589654 h 589654"/>
                <a:gd name="connsiteX552" fmla="*/ 723974 w 1314778"/>
                <a:gd name="connsiteY552" fmla="*/ 589654 h 589654"/>
                <a:gd name="connsiteX553" fmla="*/ 725289 w 1314778"/>
                <a:gd name="connsiteY553" fmla="*/ 589654 h 589654"/>
                <a:gd name="connsiteX554" fmla="*/ 726603 w 1314778"/>
                <a:gd name="connsiteY554" fmla="*/ 589654 h 589654"/>
                <a:gd name="connsiteX555" fmla="*/ 727918 w 1314778"/>
                <a:gd name="connsiteY555" fmla="*/ 589654 h 589654"/>
                <a:gd name="connsiteX556" fmla="*/ 729232 w 1314778"/>
                <a:gd name="connsiteY556" fmla="*/ 589654 h 589654"/>
                <a:gd name="connsiteX557" fmla="*/ 730547 w 1314778"/>
                <a:gd name="connsiteY557" fmla="*/ 589654 h 589654"/>
                <a:gd name="connsiteX558" fmla="*/ 731861 w 1314778"/>
                <a:gd name="connsiteY558" fmla="*/ 589654 h 589654"/>
                <a:gd name="connsiteX559" fmla="*/ 733176 w 1314778"/>
                <a:gd name="connsiteY559" fmla="*/ 589654 h 589654"/>
                <a:gd name="connsiteX560" fmla="*/ 734490 w 1314778"/>
                <a:gd name="connsiteY560" fmla="*/ 589654 h 589654"/>
                <a:gd name="connsiteX561" fmla="*/ 735805 w 1314778"/>
                <a:gd name="connsiteY561" fmla="*/ 589654 h 589654"/>
                <a:gd name="connsiteX562" fmla="*/ 737119 w 1314778"/>
                <a:gd name="connsiteY562" fmla="*/ 589654 h 589654"/>
                <a:gd name="connsiteX563" fmla="*/ 738392 w 1314778"/>
                <a:gd name="connsiteY563" fmla="*/ 589654 h 589654"/>
                <a:gd name="connsiteX564" fmla="*/ 739707 w 1314778"/>
                <a:gd name="connsiteY564" fmla="*/ 589654 h 589654"/>
                <a:gd name="connsiteX565" fmla="*/ 741021 w 1314778"/>
                <a:gd name="connsiteY565" fmla="*/ 589654 h 589654"/>
                <a:gd name="connsiteX566" fmla="*/ 742336 w 1314778"/>
                <a:gd name="connsiteY566" fmla="*/ 589654 h 589654"/>
                <a:gd name="connsiteX567" fmla="*/ 743650 w 1314778"/>
                <a:gd name="connsiteY567" fmla="*/ 589654 h 589654"/>
                <a:gd name="connsiteX568" fmla="*/ 744965 w 1314778"/>
                <a:gd name="connsiteY568" fmla="*/ 589654 h 589654"/>
                <a:gd name="connsiteX569" fmla="*/ 746279 w 1314778"/>
                <a:gd name="connsiteY569" fmla="*/ 589654 h 589654"/>
                <a:gd name="connsiteX570" fmla="*/ 747593 w 1314778"/>
                <a:gd name="connsiteY570" fmla="*/ 589654 h 589654"/>
                <a:gd name="connsiteX571" fmla="*/ 748908 w 1314778"/>
                <a:gd name="connsiteY571" fmla="*/ 589654 h 589654"/>
                <a:gd name="connsiteX572" fmla="*/ 750222 w 1314778"/>
                <a:gd name="connsiteY572" fmla="*/ 589654 h 589654"/>
                <a:gd name="connsiteX573" fmla="*/ 751537 w 1314778"/>
                <a:gd name="connsiteY573" fmla="*/ 589654 h 589654"/>
                <a:gd name="connsiteX574" fmla="*/ 752851 w 1314778"/>
                <a:gd name="connsiteY574" fmla="*/ 589654 h 589654"/>
                <a:gd name="connsiteX575" fmla="*/ 754166 w 1314778"/>
                <a:gd name="connsiteY575" fmla="*/ 589654 h 589654"/>
                <a:gd name="connsiteX576" fmla="*/ 755480 w 1314778"/>
                <a:gd name="connsiteY576" fmla="*/ 589654 h 589654"/>
                <a:gd name="connsiteX577" fmla="*/ 756795 w 1314778"/>
                <a:gd name="connsiteY577" fmla="*/ 589654 h 589654"/>
                <a:gd name="connsiteX578" fmla="*/ 758068 w 1314778"/>
                <a:gd name="connsiteY578" fmla="*/ 589654 h 589654"/>
                <a:gd name="connsiteX579" fmla="*/ 759382 w 1314778"/>
                <a:gd name="connsiteY579" fmla="*/ 589654 h 589654"/>
                <a:gd name="connsiteX580" fmla="*/ 760697 w 1314778"/>
                <a:gd name="connsiteY580" fmla="*/ 589654 h 589654"/>
                <a:gd name="connsiteX581" fmla="*/ 762011 w 1314778"/>
                <a:gd name="connsiteY581" fmla="*/ 589654 h 589654"/>
                <a:gd name="connsiteX582" fmla="*/ 763326 w 1314778"/>
                <a:gd name="connsiteY582" fmla="*/ 589654 h 589654"/>
                <a:gd name="connsiteX583" fmla="*/ 764640 w 1314778"/>
                <a:gd name="connsiteY583" fmla="*/ 589654 h 589654"/>
                <a:gd name="connsiteX584" fmla="*/ 765955 w 1314778"/>
                <a:gd name="connsiteY584" fmla="*/ 589654 h 589654"/>
                <a:gd name="connsiteX585" fmla="*/ 767269 w 1314778"/>
                <a:gd name="connsiteY585" fmla="*/ 589654 h 589654"/>
                <a:gd name="connsiteX586" fmla="*/ 768584 w 1314778"/>
                <a:gd name="connsiteY586" fmla="*/ 589654 h 589654"/>
                <a:gd name="connsiteX587" fmla="*/ 769898 w 1314778"/>
                <a:gd name="connsiteY587" fmla="*/ 589654 h 589654"/>
                <a:gd name="connsiteX588" fmla="*/ 771212 w 1314778"/>
                <a:gd name="connsiteY588" fmla="*/ 589654 h 589654"/>
                <a:gd name="connsiteX589" fmla="*/ 772527 w 1314778"/>
                <a:gd name="connsiteY589" fmla="*/ 589654 h 589654"/>
                <a:gd name="connsiteX590" fmla="*/ 773841 w 1314778"/>
                <a:gd name="connsiteY590" fmla="*/ 589654 h 589654"/>
                <a:gd name="connsiteX591" fmla="*/ 775156 w 1314778"/>
                <a:gd name="connsiteY591" fmla="*/ 589654 h 589654"/>
                <a:gd name="connsiteX592" fmla="*/ 776470 w 1314778"/>
                <a:gd name="connsiteY592" fmla="*/ 589654 h 589654"/>
                <a:gd name="connsiteX593" fmla="*/ 777744 w 1314778"/>
                <a:gd name="connsiteY593" fmla="*/ 589654 h 589654"/>
                <a:gd name="connsiteX594" fmla="*/ 779058 w 1314778"/>
                <a:gd name="connsiteY594" fmla="*/ 589654 h 589654"/>
                <a:gd name="connsiteX595" fmla="*/ 780372 w 1314778"/>
                <a:gd name="connsiteY595" fmla="*/ 589654 h 589654"/>
                <a:gd name="connsiteX596" fmla="*/ 781687 w 1314778"/>
                <a:gd name="connsiteY596" fmla="*/ 589654 h 589654"/>
                <a:gd name="connsiteX597" fmla="*/ 783001 w 1314778"/>
                <a:gd name="connsiteY597" fmla="*/ 589654 h 589654"/>
                <a:gd name="connsiteX598" fmla="*/ 784316 w 1314778"/>
                <a:gd name="connsiteY598" fmla="*/ 589654 h 589654"/>
                <a:gd name="connsiteX599" fmla="*/ 785630 w 1314778"/>
                <a:gd name="connsiteY599" fmla="*/ 589654 h 589654"/>
                <a:gd name="connsiteX600" fmla="*/ 786945 w 1314778"/>
                <a:gd name="connsiteY600" fmla="*/ 589654 h 589654"/>
                <a:gd name="connsiteX601" fmla="*/ 788259 w 1314778"/>
                <a:gd name="connsiteY601" fmla="*/ 589654 h 589654"/>
                <a:gd name="connsiteX602" fmla="*/ 789574 w 1314778"/>
                <a:gd name="connsiteY602" fmla="*/ 589654 h 589654"/>
                <a:gd name="connsiteX603" fmla="*/ 790888 w 1314778"/>
                <a:gd name="connsiteY603" fmla="*/ 589654 h 589654"/>
                <a:gd name="connsiteX604" fmla="*/ 792203 w 1314778"/>
                <a:gd name="connsiteY604" fmla="*/ 589654 h 589654"/>
                <a:gd name="connsiteX605" fmla="*/ 793517 w 1314778"/>
                <a:gd name="connsiteY605" fmla="*/ 589654 h 589654"/>
                <a:gd name="connsiteX606" fmla="*/ 794832 w 1314778"/>
                <a:gd name="connsiteY606" fmla="*/ 589654 h 589654"/>
                <a:gd name="connsiteX607" fmla="*/ 796146 w 1314778"/>
                <a:gd name="connsiteY607" fmla="*/ 589654 h 589654"/>
                <a:gd name="connsiteX608" fmla="*/ 797419 w 1314778"/>
                <a:gd name="connsiteY608" fmla="*/ 589654 h 589654"/>
                <a:gd name="connsiteX609" fmla="*/ 798734 w 1314778"/>
                <a:gd name="connsiteY609" fmla="*/ 589654 h 589654"/>
                <a:gd name="connsiteX610" fmla="*/ 800048 w 1314778"/>
                <a:gd name="connsiteY610" fmla="*/ 589654 h 589654"/>
                <a:gd name="connsiteX611" fmla="*/ 801363 w 1314778"/>
                <a:gd name="connsiteY611" fmla="*/ 589654 h 589654"/>
                <a:gd name="connsiteX612" fmla="*/ 802677 w 1314778"/>
                <a:gd name="connsiteY612" fmla="*/ 589654 h 589654"/>
                <a:gd name="connsiteX613" fmla="*/ 803992 w 1314778"/>
                <a:gd name="connsiteY613" fmla="*/ 589654 h 589654"/>
                <a:gd name="connsiteX614" fmla="*/ 805306 w 1314778"/>
                <a:gd name="connsiteY614" fmla="*/ 589654 h 589654"/>
                <a:gd name="connsiteX615" fmla="*/ 806620 w 1314778"/>
                <a:gd name="connsiteY615" fmla="*/ 589654 h 589654"/>
                <a:gd name="connsiteX616" fmla="*/ 807935 w 1314778"/>
                <a:gd name="connsiteY616" fmla="*/ 589654 h 589654"/>
                <a:gd name="connsiteX617" fmla="*/ 809249 w 1314778"/>
                <a:gd name="connsiteY617" fmla="*/ 589654 h 589654"/>
                <a:gd name="connsiteX618" fmla="*/ 810564 w 1314778"/>
                <a:gd name="connsiteY618" fmla="*/ 589654 h 589654"/>
                <a:gd name="connsiteX619" fmla="*/ 811878 w 1314778"/>
                <a:gd name="connsiteY619" fmla="*/ 589654 h 589654"/>
                <a:gd name="connsiteX620" fmla="*/ 813193 w 1314778"/>
                <a:gd name="connsiteY620" fmla="*/ 589654 h 589654"/>
                <a:gd name="connsiteX621" fmla="*/ 814507 w 1314778"/>
                <a:gd name="connsiteY621" fmla="*/ 589654 h 589654"/>
                <a:gd name="connsiteX622" fmla="*/ 815822 w 1314778"/>
                <a:gd name="connsiteY622" fmla="*/ 589654 h 589654"/>
                <a:gd name="connsiteX623" fmla="*/ 817095 w 1314778"/>
                <a:gd name="connsiteY623" fmla="*/ 589654 h 589654"/>
                <a:gd name="connsiteX624" fmla="*/ 818409 w 1314778"/>
                <a:gd name="connsiteY624" fmla="*/ 589654 h 589654"/>
                <a:gd name="connsiteX625" fmla="*/ 819724 w 1314778"/>
                <a:gd name="connsiteY625" fmla="*/ 589654 h 589654"/>
                <a:gd name="connsiteX626" fmla="*/ 821038 w 1314778"/>
                <a:gd name="connsiteY626" fmla="*/ 589654 h 589654"/>
                <a:gd name="connsiteX627" fmla="*/ 822353 w 1314778"/>
                <a:gd name="connsiteY627" fmla="*/ 589654 h 589654"/>
                <a:gd name="connsiteX628" fmla="*/ 823667 w 1314778"/>
                <a:gd name="connsiteY628" fmla="*/ 589654 h 589654"/>
                <a:gd name="connsiteX629" fmla="*/ 824982 w 1314778"/>
                <a:gd name="connsiteY629" fmla="*/ 589654 h 589654"/>
                <a:gd name="connsiteX630" fmla="*/ 826296 w 1314778"/>
                <a:gd name="connsiteY630" fmla="*/ 589654 h 589654"/>
                <a:gd name="connsiteX631" fmla="*/ 827611 w 1314778"/>
                <a:gd name="connsiteY631" fmla="*/ 589654 h 589654"/>
                <a:gd name="connsiteX632" fmla="*/ 828925 w 1314778"/>
                <a:gd name="connsiteY632" fmla="*/ 589654 h 589654"/>
                <a:gd name="connsiteX633" fmla="*/ 830239 w 1314778"/>
                <a:gd name="connsiteY633" fmla="*/ 589654 h 589654"/>
                <a:gd name="connsiteX634" fmla="*/ 831554 w 1314778"/>
                <a:gd name="connsiteY634" fmla="*/ 589654 h 589654"/>
                <a:gd name="connsiteX635" fmla="*/ 832868 w 1314778"/>
                <a:gd name="connsiteY635" fmla="*/ 589654 h 589654"/>
                <a:gd name="connsiteX636" fmla="*/ 834183 w 1314778"/>
                <a:gd name="connsiteY636" fmla="*/ 589654 h 589654"/>
                <a:gd name="connsiteX637" fmla="*/ 835497 w 1314778"/>
                <a:gd name="connsiteY637" fmla="*/ 589654 h 589654"/>
                <a:gd name="connsiteX638" fmla="*/ 836771 w 1314778"/>
                <a:gd name="connsiteY638" fmla="*/ 589654 h 589654"/>
                <a:gd name="connsiteX639" fmla="*/ 838085 w 1314778"/>
                <a:gd name="connsiteY639" fmla="*/ 589654 h 589654"/>
                <a:gd name="connsiteX640" fmla="*/ 839400 w 1314778"/>
                <a:gd name="connsiteY640" fmla="*/ 589654 h 589654"/>
                <a:gd name="connsiteX641" fmla="*/ 840714 w 1314778"/>
                <a:gd name="connsiteY641" fmla="*/ 589654 h 589654"/>
                <a:gd name="connsiteX642" fmla="*/ 842028 w 1314778"/>
                <a:gd name="connsiteY642" fmla="*/ 589654 h 589654"/>
                <a:gd name="connsiteX643" fmla="*/ 843343 w 1314778"/>
                <a:gd name="connsiteY643" fmla="*/ 589654 h 589654"/>
                <a:gd name="connsiteX644" fmla="*/ 844657 w 1314778"/>
                <a:gd name="connsiteY644" fmla="*/ 589654 h 589654"/>
                <a:gd name="connsiteX645" fmla="*/ 845972 w 1314778"/>
                <a:gd name="connsiteY645" fmla="*/ 589654 h 589654"/>
                <a:gd name="connsiteX646" fmla="*/ 847286 w 1314778"/>
                <a:gd name="connsiteY646" fmla="*/ 589654 h 589654"/>
                <a:gd name="connsiteX647" fmla="*/ 848601 w 1314778"/>
                <a:gd name="connsiteY647" fmla="*/ 589654 h 589654"/>
                <a:gd name="connsiteX648" fmla="*/ 849915 w 1314778"/>
                <a:gd name="connsiteY648" fmla="*/ 589654 h 589654"/>
                <a:gd name="connsiteX649" fmla="*/ 851230 w 1314778"/>
                <a:gd name="connsiteY649" fmla="*/ 589654 h 589654"/>
                <a:gd name="connsiteX650" fmla="*/ 852544 w 1314778"/>
                <a:gd name="connsiteY650" fmla="*/ 589654 h 589654"/>
                <a:gd name="connsiteX651" fmla="*/ 853859 w 1314778"/>
                <a:gd name="connsiteY651" fmla="*/ 589654 h 589654"/>
                <a:gd name="connsiteX652" fmla="*/ 855173 w 1314778"/>
                <a:gd name="connsiteY652" fmla="*/ 589654 h 589654"/>
                <a:gd name="connsiteX653" fmla="*/ 856446 w 1314778"/>
                <a:gd name="connsiteY653" fmla="*/ 589654 h 589654"/>
                <a:gd name="connsiteX654" fmla="*/ 857761 w 1314778"/>
                <a:gd name="connsiteY654" fmla="*/ 589654 h 589654"/>
                <a:gd name="connsiteX655" fmla="*/ 859075 w 1314778"/>
                <a:gd name="connsiteY655" fmla="*/ 589654 h 589654"/>
                <a:gd name="connsiteX656" fmla="*/ 860390 w 1314778"/>
                <a:gd name="connsiteY656" fmla="*/ 589654 h 589654"/>
                <a:gd name="connsiteX657" fmla="*/ 861704 w 1314778"/>
                <a:gd name="connsiteY657" fmla="*/ 589654 h 589654"/>
                <a:gd name="connsiteX658" fmla="*/ 863019 w 1314778"/>
                <a:gd name="connsiteY658" fmla="*/ 589654 h 589654"/>
                <a:gd name="connsiteX659" fmla="*/ 864333 w 1314778"/>
                <a:gd name="connsiteY659" fmla="*/ 589654 h 589654"/>
                <a:gd name="connsiteX660" fmla="*/ 865647 w 1314778"/>
                <a:gd name="connsiteY660" fmla="*/ 589654 h 589654"/>
                <a:gd name="connsiteX661" fmla="*/ 866962 w 1314778"/>
                <a:gd name="connsiteY661" fmla="*/ 589654 h 589654"/>
                <a:gd name="connsiteX662" fmla="*/ 868276 w 1314778"/>
                <a:gd name="connsiteY662" fmla="*/ 589654 h 589654"/>
                <a:gd name="connsiteX663" fmla="*/ 869591 w 1314778"/>
                <a:gd name="connsiteY663" fmla="*/ 589654 h 589654"/>
                <a:gd name="connsiteX664" fmla="*/ 870905 w 1314778"/>
                <a:gd name="connsiteY664" fmla="*/ 589654 h 589654"/>
                <a:gd name="connsiteX665" fmla="*/ 872220 w 1314778"/>
                <a:gd name="connsiteY665" fmla="*/ 589654 h 589654"/>
                <a:gd name="connsiteX666" fmla="*/ 873534 w 1314778"/>
                <a:gd name="connsiteY666" fmla="*/ 589654 h 589654"/>
                <a:gd name="connsiteX667" fmla="*/ 874849 w 1314778"/>
                <a:gd name="connsiteY667" fmla="*/ 589654 h 589654"/>
                <a:gd name="connsiteX668" fmla="*/ 876163 w 1314778"/>
                <a:gd name="connsiteY668" fmla="*/ 589654 h 589654"/>
                <a:gd name="connsiteX669" fmla="*/ 877436 w 1314778"/>
                <a:gd name="connsiteY669" fmla="*/ 589654 h 589654"/>
                <a:gd name="connsiteX670" fmla="*/ 878751 w 1314778"/>
                <a:gd name="connsiteY670" fmla="*/ 589654 h 589654"/>
                <a:gd name="connsiteX671" fmla="*/ 880065 w 1314778"/>
                <a:gd name="connsiteY671" fmla="*/ 589654 h 589654"/>
                <a:gd name="connsiteX672" fmla="*/ 881380 w 1314778"/>
                <a:gd name="connsiteY672" fmla="*/ 589654 h 589654"/>
                <a:gd name="connsiteX673" fmla="*/ 882694 w 1314778"/>
                <a:gd name="connsiteY673" fmla="*/ 589654 h 589654"/>
                <a:gd name="connsiteX674" fmla="*/ 884009 w 1314778"/>
                <a:gd name="connsiteY674" fmla="*/ 589654 h 589654"/>
                <a:gd name="connsiteX675" fmla="*/ 885323 w 1314778"/>
                <a:gd name="connsiteY675" fmla="*/ 589654 h 589654"/>
                <a:gd name="connsiteX676" fmla="*/ 886638 w 1314778"/>
                <a:gd name="connsiteY676" fmla="*/ 589654 h 589654"/>
                <a:gd name="connsiteX677" fmla="*/ 887952 w 1314778"/>
                <a:gd name="connsiteY677" fmla="*/ 589654 h 589654"/>
                <a:gd name="connsiteX678" fmla="*/ 889266 w 1314778"/>
                <a:gd name="connsiteY678" fmla="*/ 589654 h 589654"/>
                <a:gd name="connsiteX679" fmla="*/ 890581 w 1314778"/>
                <a:gd name="connsiteY679" fmla="*/ 589654 h 589654"/>
                <a:gd name="connsiteX680" fmla="*/ 891895 w 1314778"/>
                <a:gd name="connsiteY680" fmla="*/ 589654 h 589654"/>
                <a:gd name="connsiteX681" fmla="*/ 893210 w 1314778"/>
                <a:gd name="connsiteY681" fmla="*/ 589654 h 589654"/>
                <a:gd name="connsiteX682" fmla="*/ 894524 w 1314778"/>
                <a:gd name="connsiteY682" fmla="*/ 589654 h 589654"/>
                <a:gd name="connsiteX683" fmla="*/ 895839 w 1314778"/>
                <a:gd name="connsiteY683" fmla="*/ 589654 h 589654"/>
                <a:gd name="connsiteX684" fmla="*/ 897112 w 1314778"/>
                <a:gd name="connsiteY684" fmla="*/ 589654 h 589654"/>
                <a:gd name="connsiteX685" fmla="*/ 898427 w 1314778"/>
                <a:gd name="connsiteY685" fmla="*/ 589654 h 589654"/>
                <a:gd name="connsiteX686" fmla="*/ 899741 w 1314778"/>
                <a:gd name="connsiteY686" fmla="*/ 589654 h 589654"/>
                <a:gd name="connsiteX687" fmla="*/ 901055 w 1314778"/>
                <a:gd name="connsiteY687" fmla="*/ 589654 h 589654"/>
                <a:gd name="connsiteX688" fmla="*/ 902370 w 1314778"/>
                <a:gd name="connsiteY688" fmla="*/ 589654 h 589654"/>
                <a:gd name="connsiteX689" fmla="*/ 903684 w 1314778"/>
                <a:gd name="connsiteY689" fmla="*/ 589654 h 589654"/>
                <a:gd name="connsiteX690" fmla="*/ 904999 w 1314778"/>
                <a:gd name="connsiteY690" fmla="*/ 589654 h 589654"/>
                <a:gd name="connsiteX691" fmla="*/ 906313 w 1314778"/>
                <a:gd name="connsiteY691" fmla="*/ 589654 h 589654"/>
                <a:gd name="connsiteX692" fmla="*/ 907628 w 1314778"/>
                <a:gd name="connsiteY692" fmla="*/ 589654 h 589654"/>
                <a:gd name="connsiteX693" fmla="*/ 908942 w 1314778"/>
                <a:gd name="connsiteY693" fmla="*/ 589654 h 589654"/>
                <a:gd name="connsiteX694" fmla="*/ 910257 w 1314778"/>
                <a:gd name="connsiteY694" fmla="*/ 589654 h 589654"/>
                <a:gd name="connsiteX695" fmla="*/ 911571 w 1314778"/>
                <a:gd name="connsiteY695" fmla="*/ 589654 h 589654"/>
                <a:gd name="connsiteX696" fmla="*/ 912886 w 1314778"/>
                <a:gd name="connsiteY696" fmla="*/ 589654 h 589654"/>
                <a:gd name="connsiteX697" fmla="*/ 914200 w 1314778"/>
                <a:gd name="connsiteY697" fmla="*/ 589654 h 589654"/>
                <a:gd name="connsiteX698" fmla="*/ 915514 w 1314778"/>
                <a:gd name="connsiteY698" fmla="*/ 589654 h 589654"/>
                <a:gd name="connsiteX699" fmla="*/ 916788 w 1314778"/>
                <a:gd name="connsiteY699" fmla="*/ 589654 h 589654"/>
                <a:gd name="connsiteX700" fmla="*/ 918102 w 1314778"/>
                <a:gd name="connsiteY700" fmla="*/ 589654 h 589654"/>
                <a:gd name="connsiteX701" fmla="*/ 919417 w 1314778"/>
                <a:gd name="connsiteY701" fmla="*/ 589654 h 589654"/>
                <a:gd name="connsiteX702" fmla="*/ 920731 w 1314778"/>
                <a:gd name="connsiteY702" fmla="*/ 589654 h 589654"/>
                <a:gd name="connsiteX703" fmla="*/ 922046 w 1314778"/>
                <a:gd name="connsiteY703" fmla="*/ 589654 h 589654"/>
                <a:gd name="connsiteX704" fmla="*/ 923360 w 1314778"/>
                <a:gd name="connsiteY704" fmla="*/ 589654 h 589654"/>
                <a:gd name="connsiteX705" fmla="*/ 924674 w 1314778"/>
                <a:gd name="connsiteY705" fmla="*/ 589654 h 589654"/>
                <a:gd name="connsiteX706" fmla="*/ 925989 w 1314778"/>
                <a:gd name="connsiteY706" fmla="*/ 589654 h 589654"/>
                <a:gd name="connsiteX707" fmla="*/ 927303 w 1314778"/>
                <a:gd name="connsiteY707" fmla="*/ 589654 h 589654"/>
                <a:gd name="connsiteX708" fmla="*/ 928618 w 1314778"/>
                <a:gd name="connsiteY708" fmla="*/ 589654 h 589654"/>
                <a:gd name="connsiteX709" fmla="*/ 929932 w 1314778"/>
                <a:gd name="connsiteY709" fmla="*/ 589654 h 589654"/>
                <a:gd name="connsiteX710" fmla="*/ 931247 w 1314778"/>
                <a:gd name="connsiteY710" fmla="*/ 589654 h 589654"/>
                <a:gd name="connsiteX711" fmla="*/ 932561 w 1314778"/>
                <a:gd name="connsiteY711" fmla="*/ 589654 h 589654"/>
                <a:gd name="connsiteX712" fmla="*/ 933876 w 1314778"/>
                <a:gd name="connsiteY712" fmla="*/ 589654 h 589654"/>
                <a:gd name="connsiteX713" fmla="*/ 935190 w 1314778"/>
                <a:gd name="connsiteY713" fmla="*/ 589654 h 589654"/>
                <a:gd name="connsiteX714" fmla="*/ 936463 w 1314778"/>
                <a:gd name="connsiteY714" fmla="*/ 589654 h 589654"/>
                <a:gd name="connsiteX715" fmla="*/ 937778 w 1314778"/>
                <a:gd name="connsiteY715" fmla="*/ 589654 h 589654"/>
                <a:gd name="connsiteX716" fmla="*/ 939092 w 1314778"/>
                <a:gd name="connsiteY716" fmla="*/ 589654 h 589654"/>
                <a:gd name="connsiteX717" fmla="*/ 940407 w 1314778"/>
                <a:gd name="connsiteY717" fmla="*/ 589654 h 589654"/>
                <a:gd name="connsiteX718" fmla="*/ 941721 w 1314778"/>
                <a:gd name="connsiteY718" fmla="*/ 589654 h 589654"/>
                <a:gd name="connsiteX719" fmla="*/ 943036 w 1314778"/>
                <a:gd name="connsiteY719" fmla="*/ 589654 h 589654"/>
                <a:gd name="connsiteX720" fmla="*/ 944350 w 1314778"/>
                <a:gd name="connsiteY720" fmla="*/ 589654 h 589654"/>
                <a:gd name="connsiteX721" fmla="*/ 945665 w 1314778"/>
                <a:gd name="connsiteY721" fmla="*/ 589654 h 589654"/>
                <a:gd name="connsiteX722" fmla="*/ 946979 w 1314778"/>
                <a:gd name="connsiteY722" fmla="*/ 589654 h 589654"/>
                <a:gd name="connsiteX723" fmla="*/ 948293 w 1314778"/>
                <a:gd name="connsiteY723" fmla="*/ 589654 h 589654"/>
                <a:gd name="connsiteX724" fmla="*/ 949608 w 1314778"/>
                <a:gd name="connsiteY724" fmla="*/ 589654 h 589654"/>
                <a:gd name="connsiteX725" fmla="*/ 950922 w 1314778"/>
                <a:gd name="connsiteY725" fmla="*/ 589654 h 589654"/>
                <a:gd name="connsiteX726" fmla="*/ 952237 w 1314778"/>
                <a:gd name="connsiteY726" fmla="*/ 589654 h 589654"/>
                <a:gd name="connsiteX727" fmla="*/ 953551 w 1314778"/>
                <a:gd name="connsiteY727" fmla="*/ 589654 h 589654"/>
                <a:gd name="connsiteX728" fmla="*/ 954866 w 1314778"/>
                <a:gd name="connsiteY728" fmla="*/ 589654 h 589654"/>
                <a:gd name="connsiteX729" fmla="*/ 956139 w 1314778"/>
                <a:gd name="connsiteY729" fmla="*/ 589654 h 589654"/>
                <a:gd name="connsiteX730" fmla="*/ 957454 w 1314778"/>
                <a:gd name="connsiteY730" fmla="*/ 589654 h 589654"/>
                <a:gd name="connsiteX731" fmla="*/ 958768 w 1314778"/>
                <a:gd name="connsiteY731" fmla="*/ 589654 h 589654"/>
                <a:gd name="connsiteX732" fmla="*/ 960082 w 1314778"/>
                <a:gd name="connsiteY732" fmla="*/ 589654 h 589654"/>
                <a:gd name="connsiteX733" fmla="*/ 961397 w 1314778"/>
                <a:gd name="connsiteY733" fmla="*/ 589654 h 589654"/>
                <a:gd name="connsiteX734" fmla="*/ 962711 w 1314778"/>
                <a:gd name="connsiteY734" fmla="*/ 589654 h 589654"/>
                <a:gd name="connsiteX735" fmla="*/ 964026 w 1314778"/>
                <a:gd name="connsiteY735" fmla="*/ 589654 h 589654"/>
                <a:gd name="connsiteX736" fmla="*/ 965340 w 1314778"/>
                <a:gd name="connsiteY736" fmla="*/ 589654 h 589654"/>
                <a:gd name="connsiteX737" fmla="*/ 966655 w 1314778"/>
                <a:gd name="connsiteY737" fmla="*/ 589654 h 589654"/>
                <a:gd name="connsiteX738" fmla="*/ 967969 w 1314778"/>
                <a:gd name="connsiteY738" fmla="*/ 589654 h 589654"/>
                <a:gd name="connsiteX739" fmla="*/ 969284 w 1314778"/>
                <a:gd name="connsiteY739" fmla="*/ 589654 h 589654"/>
                <a:gd name="connsiteX740" fmla="*/ 970598 w 1314778"/>
                <a:gd name="connsiteY740" fmla="*/ 589654 h 589654"/>
                <a:gd name="connsiteX741" fmla="*/ 971913 w 1314778"/>
                <a:gd name="connsiteY741" fmla="*/ 589654 h 589654"/>
                <a:gd name="connsiteX742" fmla="*/ 973227 w 1314778"/>
                <a:gd name="connsiteY742" fmla="*/ 589654 h 589654"/>
                <a:gd name="connsiteX743" fmla="*/ 974541 w 1314778"/>
                <a:gd name="connsiteY743" fmla="*/ 589654 h 589654"/>
                <a:gd name="connsiteX744" fmla="*/ 975815 w 1314778"/>
                <a:gd name="connsiteY744" fmla="*/ 589654 h 589654"/>
                <a:gd name="connsiteX745" fmla="*/ 977129 w 1314778"/>
                <a:gd name="connsiteY745" fmla="*/ 589654 h 589654"/>
                <a:gd name="connsiteX746" fmla="*/ 978444 w 1314778"/>
                <a:gd name="connsiteY746" fmla="*/ 589654 h 589654"/>
                <a:gd name="connsiteX747" fmla="*/ 979758 w 1314778"/>
                <a:gd name="connsiteY747" fmla="*/ 589654 h 589654"/>
                <a:gd name="connsiteX748" fmla="*/ 981073 w 1314778"/>
                <a:gd name="connsiteY748" fmla="*/ 589654 h 589654"/>
                <a:gd name="connsiteX749" fmla="*/ 982387 w 1314778"/>
                <a:gd name="connsiteY749" fmla="*/ 589654 h 589654"/>
                <a:gd name="connsiteX750" fmla="*/ 983701 w 1314778"/>
                <a:gd name="connsiteY750" fmla="*/ 589654 h 589654"/>
                <a:gd name="connsiteX751" fmla="*/ 985016 w 1314778"/>
                <a:gd name="connsiteY751" fmla="*/ 589654 h 589654"/>
                <a:gd name="connsiteX752" fmla="*/ 986330 w 1314778"/>
                <a:gd name="connsiteY752" fmla="*/ 589654 h 589654"/>
                <a:gd name="connsiteX753" fmla="*/ 987645 w 1314778"/>
                <a:gd name="connsiteY753" fmla="*/ 589654 h 589654"/>
                <a:gd name="connsiteX754" fmla="*/ 988959 w 1314778"/>
                <a:gd name="connsiteY754" fmla="*/ 589654 h 589654"/>
                <a:gd name="connsiteX755" fmla="*/ 990274 w 1314778"/>
                <a:gd name="connsiteY755" fmla="*/ 589654 h 589654"/>
                <a:gd name="connsiteX756" fmla="*/ 991588 w 1314778"/>
                <a:gd name="connsiteY756" fmla="*/ 589654 h 589654"/>
                <a:gd name="connsiteX757" fmla="*/ 992903 w 1314778"/>
                <a:gd name="connsiteY757" fmla="*/ 589654 h 589654"/>
                <a:gd name="connsiteX758" fmla="*/ 994217 w 1314778"/>
                <a:gd name="connsiteY758" fmla="*/ 589654 h 589654"/>
                <a:gd name="connsiteX759" fmla="*/ 995491 w 1314778"/>
                <a:gd name="connsiteY759" fmla="*/ 589654 h 589654"/>
                <a:gd name="connsiteX760" fmla="*/ 996805 w 1314778"/>
                <a:gd name="connsiteY760" fmla="*/ 589654 h 589654"/>
                <a:gd name="connsiteX761" fmla="*/ 998119 w 1314778"/>
                <a:gd name="connsiteY761" fmla="*/ 589654 h 589654"/>
                <a:gd name="connsiteX762" fmla="*/ 999434 w 1314778"/>
                <a:gd name="connsiteY762" fmla="*/ 589654 h 589654"/>
                <a:gd name="connsiteX763" fmla="*/ 1000748 w 1314778"/>
                <a:gd name="connsiteY763" fmla="*/ 589654 h 589654"/>
                <a:gd name="connsiteX764" fmla="*/ 1002063 w 1314778"/>
                <a:gd name="connsiteY764" fmla="*/ 589654 h 589654"/>
                <a:gd name="connsiteX765" fmla="*/ 1003377 w 1314778"/>
                <a:gd name="connsiteY765" fmla="*/ 589654 h 589654"/>
                <a:gd name="connsiteX766" fmla="*/ 1004692 w 1314778"/>
                <a:gd name="connsiteY766" fmla="*/ 589654 h 589654"/>
                <a:gd name="connsiteX767" fmla="*/ 1006006 w 1314778"/>
                <a:gd name="connsiteY767" fmla="*/ 589654 h 589654"/>
                <a:gd name="connsiteX768" fmla="*/ 1007320 w 1314778"/>
                <a:gd name="connsiteY768" fmla="*/ 589654 h 589654"/>
                <a:gd name="connsiteX769" fmla="*/ 1008635 w 1314778"/>
                <a:gd name="connsiteY769" fmla="*/ 589654 h 589654"/>
                <a:gd name="connsiteX770" fmla="*/ 1009949 w 1314778"/>
                <a:gd name="connsiteY770" fmla="*/ 589654 h 589654"/>
                <a:gd name="connsiteX771" fmla="*/ 1011264 w 1314778"/>
                <a:gd name="connsiteY771" fmla="*/ 589654 h 589654"/>
                <a:gd name="connsiteX772" fmla="*/ 1012578 w 1314778"/>
                <a:gd name="connsiteY772" fmla="*/ 589654 h 589654"/>
                <a:gd name="connsiteX773" fmla="*/ 1013893 w 1314778"/>
                <a:gd name="connsiteY773" fmla="*/ 589654 h 589654"/>
                <a:gd name="connsiteX774" fmla="*/ 1015166 w 1314778"/>
                <a:gd name="connsiteY774" fmla="*/ 589654 h 589654"/>
                <a:gd name="connsiteX775" fmla="*/ 1016481 w 1314778"/>
                <a:gd name="connsiteY775" fmla="*/ 589654 h 589654"/>
                <a:gd name="connsiteX776" fmla="*/ 1017795 w 1314778"/>
                <a:gd name="connsiteY776" fmla="*/ 589654 h 589654"/>
                <a:gd name="connsiteX777" fmla="*/ 1019110 w 1314778"/>
                <a:gd name="connsiteY777" fmla="*/ 589654 h 589654"/>
                <a:gd name="connsiteX778" fmla="*/ 1020424 w 1314778"/>
                <a:gd name="connsiteY778" fmla="*/ 589654 h 589654"/>
                <a:gd name="connsiteX779" fmla="*/ 1021738 w 1314778"/>
                <a:gd name="connsiteY779" fmla="*/ 589654 h 589654"/>
                <a:gd name="connsiteX780" fmla="*/ 1023053 w 1314778"/>
                <a:gd name="connsiteY780" fmla="*/ 589654 h 589654"/>
                <a:gd name="connsiteX781" fmla="*/ 1024367 w 1314778"/>
                <a:gd name="connsiteY781" fmla="*/ 589654 h 589654"/>
                <a:gd name="connsiteX782" fmla="*/ 1025682 w 1314778"/>
                <a:gd name="connsiteY782" fmla="*/ 589654 h 589654"/>
                <a:gd name="connsiteX783" fmla="*/ 1026996 w 1314778"/>
                <a:gd name="connsiteY783" fmla="*/ 589654 h 589654"/>
                <a:gd name="connsiteX784" fmla="*/ 1028311 w 1314778"/>
                <a:gd name="connsiteY784" fmla="*/ 589654 h 589654"/>
                <a:gd name="connsiteX785" fmla="*/ 1029625 w 1314778"/>
                <a:gd name="connsiteY785" fmla="*/ 589654 h 589654"/>
                <a:gd name="connsiteX786" fmla="*/ 1030940 w 1314778"/>
                <a:gd name="connsiteY786" fmla="*/ 589654 h 589654"/>
                <a:gd name="connsiteX787" fmla="*/ 1032254 w 1314778"/>
                <a:gd name="connsiteY787" fmla="*/ 589654 h 589654"/>
                <a:gd name="connsiteX788" fmla="*/ 1033568 w 1314778"/>
                <a:gd name="connsiteY788" fmla="*/ 589654 h 589654"/>
                <a:gd name="connsiteX789" fmla="*/ 1034842 w 1314778"/>
                <a:gd name="connsiteY789" fmla="*/ 589654 h 589654"/>
                <a:gd name="connsiteX790" fmla="*/ 1036156 w 1314778"/>
                <a:gd name="connsiteY790" fmla="*/ 589654 h 589654"/>
                <a:gd name="connsiteX791" fmla="*/ 1037471 w 1314778"/>
                <a:gd name="connsiteY791" fmla="*/ 589654 h 589654"/>
                <a:gd name="connsiteX792" fmla="*/ 1038785 w 1314778"/>
                <a:gd name="connsiteY792" fmla="*/ 589654 h 589654"/>
                <a:gd name="connsiteX793" fmla="*/ 1040100 w 1314778"/>
                <a:gd name="connsiteY793" fmla="*/ 589654 h 589654"/>
                <a:gd name="connsiteX794" fmla="*/ 1041414 w 1314778"/>
                <a:gd name="connsiteY794" fmla="*/ 589654 h 589654"/>
                <a:gd name="connsiteX795" fmla="*/ 1042729 w 1314778"/>
                <a:gd name="connsiteY795" fmla="*/ 589654 h 589654"/>
                <a:gd name="connsiteX796" fmla="*/ 1044043 w 1314778"/>
                <a:gd name="connsiteY796" fmla="*/ 589654 h 589654"/>
                <a:gd name="connsiteX797" fmla="*/ 1045357 w 1314778"/>
                <a:gd name="connsiteY797" fmla="*/ 589654 h 589654"/>
                <a:gd name="connsiteX798" fmla="*/ 1046672 w 1314778"/>
                <a:gd name="connsiteY798" fmla="*/ 589654 h 589654"/>
                <a:gd name="connsiteX799" fmla="*/ 1047986 w 1314778"/>
                <a:gd name="connsiteY799" fmla="*/ 589654 h 589654"/>
                <a:gd name="connsiteX800" fmla="*/ 1049301 w 1314778"/>
                <a:gd name="connsiteY800" fmla="*/ 589654 h 589654"/>
                <a:gd name="connsiteX801" fmla="*/ 1050615 w 1314778"/>
                <a:gd name="connsiteY801" fmla="*/ 589654 h 589654"/>
                <a:gd name="connsiteX802" fmla="*/ 1051930 w 1314778"/>
                <a:gd name="connsiteY802" fmla="*/ 589654 h 589654"/>
                <a:gd name="connsiteX803" fmla="*/ 1053245 w 1314778"/>
                <a:gd name="connsiteY803" fmla="*/ 589654 h 589654"/>
                <a:gd name="connsiteX804" fmla="*/ 1054517 w 1314778"/>
                <a:gd name="connsiteY804" fmla="*/ 589654 h 589654"/>
                <a:gd name="connsiteX805" fmla="*/ 1055832 w 1314778"/>
                <a:gd name="connsiteY805" fmla="*/ 589654 h 589654"/>
                <a:gd name="connsiteX806" fmla="*/ 1057147 w 1314778"/>
                <a:gd name="connsiteY806" fmla="*/ 589654 h 589654"/>
                <a:gd name="connsiteX807" fmla="*/ 1058461 w 1314778"/>
                <a:gd name="connsiteY807" fmla="*/ 589654 h 589654"/>
                <a:gd name="connsiteX808" fmla="*/ 1059775 w 1314778"/>
                <a:gd name="connsiteY808" fmla="*/ 589654 h 589654"/>
                <a:gd name="connsiteX809" fmla="*/ 1061090 w 1314778"/>
                <a:gd name="connsiteY809" fmla="*/ 589654 h 589654"/>
                <a:gd name="connsiteX810" fmla="*/ 1062405 w 1314778"/>
                <a:gd name="connsiteY810" fmla="*/ 589654 h 589654"/>
                <a:gd name="connsiteX811" fmla="*/ 1063719 w 1314778"/>
                <a:gd name="connsiteY811" fmla="*/ 589654 h 589654"/>
                <a:gd name="connsiteX812" fmla="*/ 1065033 w 1314778"/>
                <a:gd name="connsiteY812" fmla="*/ 589654 h 589654"/>
                <a:gd name="connsiteX813" fmla="*/ 1066348 w 1314778"/>
                <a:gd name="connsiteY813" fmla="*/ 589654 h 589654"/>
                <a:gd name="connsiteX814" fmla="*/ 1067662 w 1314778"/>
                <a:gd name="connsiteY814" fmla="*/ 589654 h 589654"/>
                <a:gd name="connsiteX815" fmla="*/ 1068976 w 1314778"/>
                <a:gd name="connsiteY815" fmla="*/ 589654 h 589654"/>
                <a:gd name="connsiteX816" fmla="*/ 1070291 w 1314778"/>
                <a:gd name="connsiteY816" fmla="*/ 589654 h 589654"/>
                <a:gd name="connsiteX817" fmla="*/ 1071606 w 1314778"/>
                <a:gd name="connsiteY817" fmla="*/ 589654 h 589654"/>
                <a:gd name="connsiteX818" fmla="*/ 1072920 w 1314778"/>
                <a:gd name="connsiteY818" fmla="*/ 589654 h 589654"/>
                <a:gd name="connsiteX819" fmla="*/ 1074234 w 1314778"/>
                <a:gd name="connsiteY819" fmla="*/ 589654 h 589654"/>
                <a:gd name="connsiteX820" fmla="*/ 1075508 w 1314778"/>
                <a:gd name="connsiteY820" fmla="*/ 589654 h 589654"/>
                <a:gd name="connsiteX821" fmla="*/ 1076823 w 1314778"/>
                <a:gd name="connsiteY821" fmla="*/ 589654 h 589654"/>
                <a:gd name="connsiteX822" fmla="*/ 1078136 w 1314778"/>
                <a:gd name="connsiteY822" fmla="*/ 589654 h 589654"/>
                <a:gd name="connsiteX823" fmla="*/ 1079451 w 1314778"/>
                <a:gd name="connsiteY823" fmla="*/ 589654 h 589654"/>
                <a:gd name="connsiteX824" fmla="*/ 1080766 w 1314778"/>
                <a:gd name="connsiteY824" fmla="*/ 589654 h 589654"/>
                <a:gd name="connsiteX825" fmla="*/ 1082080 w 1314778"/>
                <a:gd name="connsiteY825" fmla="*/ 589654 h 589654"/>
                <a:gd name="connsiteX826" fmla="*/ 1083394 w 1314778"/>
                <a:gd name="connsiteY826" fmla="*/ 589654 h 589654"/>
                <a:gd name="connsiteX827" fmla="*/ 1084709 w 1314778"/>
                <a:gd name="connsiteY827" fmla="*/ 589654 h 589654"/>
                <a:gd name="connsiteX828" fmla="*/ 1086024 w 1314778"/>
                <a:gd name="connsiteY828" fmla="*/ 589654 h 589654"/>
                <a:gd name="connsiteX829" fmla="*/ 1087338 w 1314778"/>
                <a:gd name="connsiteY829" fmla="*/ 589654 h 589654"/>
                <a:gd name="connsiteX830" fmla="*/ 1088652 w 1314778"/>
                <a:gd name="connsiteY830" fmla="*/ 589654 h 589654"/>
                <a:gd name="connsiteX831" fmla="*/ 1089967 w 1314778"/>
                <a:gd name="connsiteY831" fmla="*/ 589654 h 589654"/>
                <a:gd name="connsiteX832" fmla="*/ 1091281 w 1314778"/>
                <a:gd name="connsiteY832" fmla="*/ 589654 h 589654"/>
                <a:gd name="connsiteX833" fmla="*/ 1092596 w 1314778"/>
                <a:gd name="connsiteY833" fmla="*/ 589654 h 589654"/>
                <a:gd name="connsiteX834" fmla="*/ 1093910 w 1314778"/>
                <a:gd name="connsiteY834" fmla="*/ 589654 h 589654"/>
                <a:gd name="connsiteX835" fmla="*/ 1095184 w 1314778"/>
                <a:gd name="connsiteY835" fmla="*/ 589654 h 589654"/>
                <a:gd name="connsiteX836" fmla="*/ 1096498 w 1314778"/>
                <a:gd name="connsiteY836" fmla="*/ 589654 h 589654"/>
                <a:gd name="connsiteX837" fmla="*/ 1097812 w 1314778"/>
                <a:gd name="connsiteY837" fmla="*/ 589654 h 589654"/>
                <a:gd name="connsiteX838" fmla="*/ 1099127 w 1314778"/>
                <a:gd name="connsiteY838" fmla="*/ 589654 h 589654"/>
                <a:gd name="connsiteX839" fmla="*/ 1100442 w 1314778"/>
                <a:gd name="connsiteY839" fmla="*/ 589654 h 589654"/>
                <a:gd name="connsiteX840" fmla="*/ 1101756 w 1314778"/>
                <a:gd name="connsiteY840" fmla="*/ 589654 h 589654"/>
                <a:gd name="connsiteX841" fmla="*/ 1103070 w 1314778"/>
                <a:gd name="connsiteY841" fmla="*/ 589654 h 589654"/>
                <a:gd name="connsiteX842" fmla="*/ 1104385 w 1314778"/>
                <a:gd name="connsiteY842" fmla="*/ 589654 h 589654"/>
                <a:gd name="connsiteX843" fmla="*/ 1105699 w 1314778"/>
                <a:gd name="connsiteY843" fmla="*/ 589654 h 589654"/>
                <a:gd name="connsiteX844" fmla="*/ 1107013 w 1314778"/>
                <a:gd name="connsiteY844" fmla="*/ 589654 h 589654"/>
                <a:gd name="connsiteX845" fmla="*/ 1108328 w 1314778"/>
                <a:gd name="connsiteY845" fmla="*/ 589654 h 589654"/>
                <a:gd name="connsiteX846" fmla="*/ 1109643 w 1314778"/>
                <a:gd name="connsiteY846" fmla="*/ 589654 h 589654"/>
                <a:gd name="connsiteX847" fmla="*/ 1110957 w 1314778"/>
                <a:gd name="connsiteY847" fmla="*/ 589654 h 589654"/>
                <a:gd name="connsiteX848" fmla="*/ 1112271 w 1314778"/>
                <a:gd name="connsiteY848" fmla="*/ 589654 h 589654"/>
                <a:gd name="connsiteX849" fmla="*/ 1113586 w 1314778"/>
                <a:gd name="connsiteY849" fmla="*/ 589654 h 589654"/>
                <a:gd name="connsiteX850" fmla="*/ 1114860 w 1314778"/>
                <a:gd name="connsiteY850" fmla="*/ 589654 h 589654"/>
                <a:gd name="connsiteX851" fmla="*/ 1116173 w 1314778"/>
                <a:gd name="connsiteY851" fmla="*/ 589654 h 589654"/>
                <a:gd name="connsiteX852" fmla="*/ 1117488 w 1314778"/>
                <a:gd name="connsiteY852" fmla="*/ 589654 h 589654"/>
                <a:gd name="connsiteX853" fmla="*/ 1118803 w 1314778"/>
                <a:gd name="connsiteY853" fmla="*/ 589654 h 589654"/>
                <a:gd name="connsiteX854" fmla="*/ 1120117 w 1314778"/>
                <a:gd name="connsiteY854" fmla="*/ 589654 h 589654"/>
                <a:gd name="connsiteX855" fmla="*/ 1121431 w 1314778"/>
                <a:gd name="connsiteY855" fmla="*/ 589654 h 589654"/>
                <a:gd name="connsiteX856" fmla="*/ 1122746 w 1314778"/>
                <a:gd name="connsiteY856" fmla="*/ 589654 h 589654"/>
                <a:gd name="connsiteX857" fmla="*/ 1124061 w 1314778"/>
                <a:gd name="connsiteY857" fmla="*/ 589654 h 589654"/>
                <a:gd name="connsiteX858" fmla="*/ 1125375 w 1314778"/>
                <a:gd name="connsiteY858" fmla="*/ 589654 h 589654"/>
                <a:gd name="connsiteX859" fmla="*/ 1126689 w 1314778"/>
                <a:gd name="connsiteY859" fmla="*/ 589654 h 589654"/>
                <a:gd name="connsiteX860" fmla="*/ 1128004 w 1314778"/>
                <a:gd name="connsiteY860" fmla="*/ 589654 h 589654"/>
                <a:gd name="connsiteX861" fmla="*/ 1129318 w 1314778"/>
                <a:gd name="connsiteY861" fmla="*/ 589654 h 589654"/>
                <a:gd name="connsiteX862" fmla="*/ 1130632 w 1314778"/>
                <a:gd name="connsiteY862" fmla="*/ 589654 h 589654"/>
                <a:gd name="connsiteX863" fmla="*/ 1131947 w 1314778"/>
                <a:gd name="connsiteY863" fmla="*/ 589654 h 589654"/>
                <a:gd name="connsiteX864" fmla="*/ 1133262 w 1314778"/>
                <a:gd name="connsiteY864" fmla="*/ 589654 h 589654"/>
                <a:gd name="connsiteX865" fmla="*/ 1134535 w 1314778"/>
                <a:gd name="connsiteY865" fmla="*/ 589654 h 589654"/>
                <a:gd name="connsiteX866" fmla="*/ 1135849 w 1314778"/>
                <a:gd name="connsiteY866" fmla="*/ 589654 h 589654"/>
                <a:gd name="connsiteX867" fmla="*/ 1137164 w 1314778"/>
                <a:gd name="connsiteY867" fmla="*/ 589654 h 589654"/>
                <a:gd name="connsiteX868" fmla="*/ 1138479 w 1314778"/>
                <a:gd name="connsiteY868" fmla="*/ 589654 h 589654"/>
                <a:gd name="connsiteX869" fmla="*/ 1139792 w 1314778"/>
                <a:gd name="connsiteY869" fmla="*/ 589654 h 589654"/>
                <a:gd name="connsiteX870" fmla="*/ 1141107 w 1314778"/>
                <a:gd name="connsiteY870" fmla="*/ 589654 h 589654"/>
                <a:gd name="connsiteX871" fmla="*/ 1142422 w 1314778"/>
                <a:gd name="connsiteY871" fmla="*/ 589654 h 589654"/>
                <a:gd name="connsiteX872" fmla="*/ 1143736 w 1314778"/>
                <a:gd name="connsiteY872" fmla="*/ 589654 h 589654"/>
                <a:gd name="connsiteX873" fmla="*/ 1145050 w 1314778"/>
                <a:gd name="connsiteY873" fmla="*/ 589654 h 589654"/>
                <a:gd name="connsiteX874" fmla="*/ 1146365 w 1314778"/>
                <a:gd name="connsiteY874" fmla="*/ 589654 h 589654"/>
                <a:gd name="connsiteX875" fmla="*/ 1147680 w 1314778"/>
                <a:gd name="connsiteY875" fmla="*/ 589654 h 589654"/>
                <a:gd name="connsiteX876" fmla="*/ 1148994 w 1314778"/>
                <a:gd name="connsiteY876" fmla="*/ 589654 h 589654"/>
                <a:gd name="connsiteX877" fmla="*/ 1150308 w 1314778"/>
                <a:gd name="connsiteY877" fmla="*/ 589654 h 589654"/>
                <a:gd name="connsiteX878" fmla="*/ 1151623 w 1314778"/>
                <a:gd name="connsiteY878" fmla="*/ 589654 h 589654"/>
                <a:gd name="connsiteX879" fmla="*/ 1152937 w 1314778"/>
                <a:gd name="connsiteY879" fmla="*/ 589654 h 589654"/>
                <a:gd name="connsiteX880" fmla="*/ 1154210 w 1314778"/>
                <a:gd name="connsiteY880" fmla="*/ 589654 h 589654"/>
                <a:gd name="connsiteX881" fmla="*/ 1155525 w 1314778"/>
                <a:gd name="connsiteY881" fmla="*/ 589654 h 589654"/>
                <a:gd name="connsiteX882" fmla="*/ 1156840 w 1314778"/>
                <a:gd name="connsiteY882" fmla="*/ 589654 h 589654"/>
                <a:gd name="connsiteX883" fmla="*/ 1158154 w 1314778"/>
                <a:gd name="connsiteY883" fmla="*/ 589654 h 589654"/>
                <a:gd name="connsiteX884" fmla="*/ 1159468 w 1314778"/>
                <a:gd name="connsiteY884" fmla="*/ 589654 h 589654"/>
                <a:gd name="connsiteX885" fmla="*/ 1160783 w 1314778"/>
                <a:gd name="connsiteY885" fmla="*/ 589654 h 589654"/>
                <a:gd name="connsiteX886" fmla="*/ 1162098 w 1314778"/>
                <a:gd name="connsiteY886" fmla="*/ 589654 h 589654"/>
                <a:gd name="connsiteX887" fmla="*/ 1163411 w 1314778"/>
                <a:gd name="connsiteY887" fmla="*/ 589654 h 589654"/>
                <a:gd name="connsiteX888" fmla="*/ 1164726 w 1314778"/>
                <a:gd name="connsiteY888" fmla="*/ 589654 h 589654"/>
                <a:gd name="connsiteX889" fmla="*/ 1166041 w 1314778"/>
                <a:gd name="connsiteY889" fmla="*/ 589654 h 589654"/>
                <a:gd name="connsiteX890" fmla="*/ 1167355 w 1314778"/>
                <a:gd name="connsiteY890" fmla="*/ 589654 h 589654"/>
                <a:gd name="connsiteX891" fmla="*/ 1168669 w 1314778"/>
                <a:gd name="connsiteY891" fmla="*/ 589654 h 589654"/>
                <a:gd name="connsiteX892" fmla="*/ 1169984 w 1314778"/>
                <a:gd name="connsiteY892" fmla="*/ 589654 h 589654"/>
                <a:gd name="connsiteX893" fmla="*/ 1171299 w 1314778"/>
                <a:gd name="connsiteY893" fmla="*/ 589654 h 589654"/>
                <a:gd name="connsiteX894" fmla="*/ 1172613 w 1314778"/>
                <a:gd name="connsiteY894" fmla="*/ 589654 h 589654"/>
                <a:gd name="connsiteX895" fmla="*/ 1173886 w 1314778"/>
                <a:gd name="connsiteY895" fmla="*/ 589654 h 589654"/>
                <a:gd name="connsiteX896" fmla="*/ 1175201 w 1314778"/>
                <a:gd name="connsiteY896" fmla="*/ 589654 h 589654"/>
                <a:gd name="connsiteX897" fmla="*/ 1176515 w 1314778"/>
                <a:gd name="connsiteY897" fmla="*/ 589654 h 589654"/>
                <a:gd name="connsiteX898" fmla="*/ 1177829 w 1314778"/>
                <a:gd name="connsiteY898" fmla="*/ 589654 h 589654"/>
                <a:gd name="connsiteX899" fmla="*/ 1179144 w 1314778"/>
                <a:gd name="connsiteY899" fmla="*/ 589654 h 589654"/>
                <a:gd name="connsiteX900" fmla="*/ 1180459 w 1314778"/>
                <a:gd name="connsiteY900" fmla="*/ 589654 h 589654"/>
                <a:gd name="connsiteX901" fmla="*/ 1181773 w 1314778"/>
                <a:gd name="connsiteY901" fmla="*/ 589654 h 589654"/>
                <a:gd name="connsiteX902" fmla="*/ 1183087 w 1314778"/>
                <a:gd name="connsiteY902" fmla="*/ 589654 h 589654"/>
                <a:gd name="connsiteX903" fmla="*/ 1184402 w 1314778"/>
                <a:gd name="connsiteY903" fmla="*/ 589654 h 589654"/>
                <a:gd name="connsiteX904" fmla="*/ 1185717 w 1314778"/>
                <a:gd name="connsiteY904" fmla="*/ 589654 h 589654"/>
                <a:gd name="connsiteX905" fmla="*/ 1187030 w 1314778"/>
                <a:gd name="connsiteY905" fmla="*/ 589654 h 589654"/>
                <a:gd name="connsiteX906" fmla="*/ 1188345 w 1314778"/>
                <a:gd name="connsiteY906" fmla="*/ 589654 h 589654"/>
                <a:gd name="connsiteX907" fmla="*/ 1189660 w 1314778"/>
                <a:gd name="connsiteY907" fmla="*/ 589654 h 589654"/>
                <a:gd name="connsiteX908" fmla="*/ 1190974 w 1314778"/>
                <a:gd name="connsiteY908" fmla="*/ 589654 h 589654"/>
                <a:gd name="connsiteX909" fmla="*/ 1192288 w 1314778"/>
                <a:gd name="connsiteY909" fmla="*/ 589654 h 589654"/>
                <a:gd name="connsiteX910" fmla="*/ 1193562 w 1314778"/>
                <a:gd name="connsiteY910" fmla="*/ 589654 h 589654"/>
                <a:gd name="connsiteX911" fmla="*/ 1194877 w 1314778"/>
                <a:gd name="connsiteY911" fmla="*/ 589654 h 589654"/>
                <a:gd name="connsiteX912" fmla="*/ 1196190 w 1314778"/>
                <a:gd name="connsiteY912" fmla="*/ 589654 h 589654"/>
                <a:gd name="connsiteX913" fmla="*/ 1197505 w 1314778"/>
                <a:gd name="connsiteY913" fmla="*/ 589654 h 589654"/>
                <a:gd name="connsiteX914" fmla="*/ 1198820 w 1314778"/>
                <a:gd name="connsiteY914" fmla="*/ 589654 h 589654"/>
                <a:gd name="connsiteX915" fmla="*/ 1200134 w 1314778"/>
                <a:gd name="connsiteY915" fmla="*/ 589654 h 589654"/>
                <a:gd name="connsiteX916" fmla="*/ 1201448 w 1314778"/>
                <a:gd name="connsiteY916" fmla="*/ 589654 h 589654"/>
                <a:gd name="connsiteX917" fmla="*/ 1202763 w 1314778"/>
                <a:gd name="connsiteY917" fmla="*/ 589654 h 589654"/>
                <a:gd name="connsiteX918" fmla="*/ 1204078 w 1314778"/>
                <a:gd name="connsiteY918" fmla="*/ 589654 h 589654"/>
                <a:gd name="connsiteX919" fmla="*/ 1205392 w 1314778"/>
                <a:gd name="connsiteY919" fmla="*/ 589654 h 589654"/>
                <a:gd name="connsiteX920" fmla="*/ 1206706 w 1314778"/>
                <a:gd name="connsiteY920" fmla="*/ 589654 h 589654"/>
                <a:gd name="connsiteX921" fmla="*/ 1208021 w 1314778"/>
                <a:gd name="connsiteY921" fmla="*/ 589654 h 589654"/>
                <a:gd name="connsiteX922" fmla="*/ 1209336 w 1314778"/>
                <a:gd name="connsiteY922" fmla="*/ 589654 h 589654"/>
                <a:gd name="connsiteX923" fmla="*/ 1210650 w 1314778"/>
                <a:gd name="connsiteY923" fmla="*/ 589654 h 589654"/>
                <a:gd name="connsiteX924" fmla="*/ 1211964 w 1314778"/>
                <a:gd name="connsiteY924" fmla="*/ 589654 h 589654"/>
                <a:gd name="connsiteX925" fmla="*/ 1213238 w 1314778"/>
                <a:gd name="connsiteY925" fmla="*/ 589654 h 589654"/>
                <a:gd name="connsiteX926" fmla="*/ 1214552 w 1314778"/>
                <a:gd name="connsiteY926" fmla="*/ 589654 h 589654"/>
                <a:gd name="connsiteX927" fmla="*/ 1215866 w 1314778"/>
                <a:gd name="connsiteY927" fmla="*/ 589654 h 589654"/>
                <a:gd name="connsiteX928" fmla="*/ 1217181 w 1314778"/>
                <a:gd name="connsiteY928" fmla="*/ 589654 h 589654"/>
                <a:gd name="connsiteX929" fmla="*/ 1218496 w 1314778"/>
                <a:gd name="connsiteY929" fmla="*/ 589654 h 589654"/>
                <a:gd name="connsiteX930" fmla="*/ 1219810 w 1314778"/>
                <a:gd name="connsiteY930" fmla="*/ 589654 h 589654"/>
                <a:gd name="connsiteX931" fmla="*/ 1221124 w 1314778"/>
                <a:gd name="connsiteY931" fmla="*/ 589654 h 589654"/>
                <a:gd name="connsiteX932" fmla="*/ 1222439 w 1314778"/>
                <a:gd name="connsiteY932" fmla="*/ 589654 h 589654"/>
                <a:gd name="connsiteX933" fmla="*/ 1223753 w 1314778"/>
                <a:gd name="connsiteY933" fmla="*/ 589654 h 589654"/>
                <a:gd name="connsiteX934" fmla="*/ 1225067 w 1314778"/>
                <a:gd name="connsiteY934" fmla="*/ 589654 h 589654"/>
                <a:gd name="connsiteX935" fmla="*/ 1226382 w 1314778"/>
                <a:gd name="connsiteY935" fmla="*/ 589654 h 589654"/>
                <a:gd name="connsiteX936" fmla="*/ 1227697 w 1314778"/>
                <a:gd name="connsiteY936" fmla="*/ 589654 h 589654"/>
                <a:gd name="connsiteX937" fmla="*/ 1229011 w 1314778"/>
                <a:gd name="connsiteY937" fmla="*/ 589654 h 589654"/>
                <a:gd name="connsiteX938" fmla="*/ 1230325 w 1314778"/>
                <a:gd name="connsiteY938" fmla="*/ 589654 h 589654"/>
                <a:gd name="connsiteX939" fmla="*/ 1231640 w 1314778"/>
                <a:gd name="connsiteY939" fmla="*/ 589654 h 589654"/>
                <a:gd name="connsiteX940" fmla="*/ 1232914 w 1314778"/>
                <a:gd name="connsiteY940" fmla="*/ 589654 h 589654"/>
                <a:gd name="connsiteX941" fmla="*/ 1234227 w 1314778"/>
                <a:gd name="connsiteY941" fmla="*/ 589654 h 589654"/>
                <a:gd name="connsiteX942" fmla="*/ 1235542 w 1314778"/>
                <a:gd name="connsiteY942" fmla="*/ 589654 h 589654"/>
                <a:gd name="connsiteX943" fmla="*/ 1236857 w 1314778"/>
                <a:gd name="connsiteY943" fmla="*/ 589654 h 589654"/>
                <a:gd name="connsiteX944" fmla="*/ 1238171 w 1314778"/>
                <a:gd name="connsiteY944" fmla="*/ 589654 h 589654"/>
                <a:gd name="connsiteX945" fmla="*/ 1239485 w 1314778"/>
                <a:gd name="connsiteY945" fmla="*/ 589654 h 589654"/>
                <a:gd name="connsiteX946" fmla="*/ 1240800 w 1314778"/>
                <a:gd name="connsiteY946" fmla="*/ 589654 h 589654"/>
                <a:gd name="connsiteX947" fmla="*/ 1242115 w 1314778"/>
                <a:gd name="connsiteY947" fmla="*/ 589654 h 589654"/>
                <a:gd name="connsiteX948" fmla="*/ 1243429 w 1314778"/>
                <a:gd name="connsiteY948" fmla="*/ 589654 h 589654"/>
                <a:gd name="connsiteX949" fmla="*/ 1244743 w 1314778"/>
                <a:gd name="connsiteY949" fmla="*/ 589654 h 589654"/>
                <a:gd name="connsiteX950" fmla="*/ 1246058 w 1314778"/>
                <a:gd name="connsiteY950" fmla="*/ 589654 h 589654"/>
                <a:gd name="connsiteX951" fmla="*/ 1247372 w 1314778"/>
                <a:gd name="connsiteY951" fmla="*/ 589654 h 589654"/>
                <a:gd name="connsiteX952" fmla="*/ 1248686 w 1314778"/>
                <a:gd name="connsiteY952" fmla="*/ 589654 h 589654"/>
                <a:gd name="connsiteX953" fmla="*/ 1250001 w 1314778"/>
                <a:gd name="connsiteY953" fmla="*/ 589654 h 589654"/>
                <a:gd name="connsiteX954" fmla="*/ 1251316 w 1314778"/>
                <a:gd name="connsiteY954" fmla="*/ 589654 h 589654"/>
                <a:gd name="connsiteX955" fmla="*/ 1252589 w 1314778"/>
                <a:gd name="connsiteY955" fmla="*/ 589654 h 589654"/>
                <a:gd name="connsiteX956" fmla="*/ 1253903 w 1314778"/>
                <a:gd name="connsiteY956" fmla="*/ 589654 h 589654"/>
                <a:gd name="connsiteX957" fmla="*/ 1255218 w 1314778"/>
                <a:gd name="connsiteY957" fmla="*/ 589654 h 589654"/>
                <a:gd name="connsiteX958" fmla="*/ 1256533 w 1314778"/>
                <a:gd name="connsiteY958" fmla="*/ 589654 h 589654"/>
                <a:gd name="connsiteX959" fmla="*/ 1257846 w 1314778"/>
                <a:gd name="connsiteY959" fmla="*/ 589654 h 589654"/>
                <a:gd name="connsiteX960" fmla="*/ 1259161 w 1314778"/>
                <a:gd name="connsiteY960" fmla="*/ 589654 h 589654"/>
                <a:gd name="connsiteX961" fmla="*/ 1260476 w 1314778"/>
                <a:gd name="connsiteY961" fmla="*/ 589654 h 589654"/>
                <a:gd name="connsiteX962" fmla="*/ 1261790 w 1314778"/>
                <a:gd name="connsiteY962" fmla="*/ 589654 h 589654"/>
                <a:gd name="connsiteX963" fmla="*/ 1263104 w 1314778"/>
                <a:gd name="connsiteY963" fmla="*/ 589654 h 589654"/>
                <a:gd name="connsiteX964" fmla="*/ 1264419 w 1314778"/>
                <a:gd name="connsiteY964" fmla="*/ 589654 h 589654"/>
                <a:gd name="connsiteX965" fmla="*/ 1265734 w 1314778"/>
                <a:gd name="connsiteY965" fmla="*/ 589654 h 589654"/>
                <a:gd name="connsiteX966" fmla="*/ 1267048 w 1314778"/>
                <a:gd name="connsiteY966" fmla="*/ 589654 h 589654"/>
                <a:gd name="connsiteX967" fmla="*/ 1268362 w 1314778"/>
                <a:gd name="connsiteY967" fmla="*/ 589654 h 589654"/>
                <a:gd name="connsiteX968" fmla="*/ 1269677 w 1314778"/>
                <a:gd name="connsiteY968" fmla="*/ 589654 h 589654"/>
                <a:gd name="connsiteX969" fmla="*/ 1270991 w 1314778"/>
                <a:gd name="connsiteY969" fmla="*/ 589654 h 589654"/>
                <a:gd name="connsiteX970" fmla="*/ 1272264 w 1314778"/>
                <a:gd name="connsiteY970" fmla="*/ 589654 h 589654"/>
                <a:gd name="connsiteX971" fmla="*/ 1273579 w 1314778"/>
                <a:gd name="connsiteY971" fmla="*/ 589654 h 589654"/>
                <a:gd name="connsiteX972" fmla="*/ 1274894 w 1314778"/>
                <a:gd name="connsiteY972" fmla="*/ 589654 h 589654"/>
                <a:gd name="connsiteX973" fmla="*/ 1276208 w 1314778"/>
                <a:gd name="connsiteY973" fmla="*/ 589654 h 589654"/>
                <a:gd name="connsiteX974" fmla="*/ 1277522 w 1314778"/>
                <a:gd name="connsiteY974" fmla="*/ 589654 h 589654"/>
                <a:gd name="connsiteX975" fmla="*/ 1278837 w 1314778"/>
                <a:gd name="connsiteY975" fmla="*/ 589654 h 589654"/>
                <a:gd name="connsiteX976" fmla="*/ 1280152 w 1314778"/>
                <a:gd name="connsiteY976" fmla="*/ 589654 h 589654"/>
                <a:gd name="connsiteX977" fmla="*/ 1281465 w 1314778"/>
                <a:gd name="connsiteY977" fmla="*/ 589654 h 589654"/>
                <a:gd name="connsiteX978" fmla="*/ 1282780 w 1314778"/>
                <a:gd name="connsiteY978" fmla="*/ 589654 h 589654"/>
                <a:gd name="connsiteX979" fmla="*/ 1284095 w 1314778"/>
                <a:gd name="connsiteY979" fmla="*/ 589654 h 589654"/>
                <a:gd name="connsiteX980" fmla="*/ 1285409 w 1314778"/>
                <a:gd name="connsiteY980" fmla="*/ 589654 h 589654"/>
                <a:gd name="connsiteX981" fmla="*/ 1286723 w 1314778"/>
                <a:gd name="connsiteY981" fmla="*/ 589654 h 589654"/>
                <a:gd name="connsiteX982" fmla="*/ 1288038 w 1314778"/>
                <a:gd name="connsiteY982" fmla="*/ 589654 h 589654"/>
                <a:gd name="connsiteX983" fmla="*/ 1289353 w 1314778"/>
                <a:gd name="connsiteY983" fmla="*/ 589654 h 589654"/>
                <a:gd name="connsiteX984" fmla="*/ 1290667 w 1314778"/>
                <a:gd name="connsiteY984" fmla="*/ 589654 h 589654"/>
                <a:gd name="connsiteX985" fmla="*/ 1291981 w 1314778"/>
                <a:gd name="connsiteY985" fmla="*/ 589654 h 589654"/>
                <a:gd name="connsiteX986" fmla="*/ 1293255 w 1314778"/>
                <a:gd name="connsiteY986" fmla="*/ 589654 h 589654"/>
                <a:gd name="connsiteX987" fmla="*/ 1294570 w 1314778"/>
                <a:gd name="connsiteY987" fmla="*/ 589654 h 589654"/>
                <a:gd name="connsiteX988" fmla="*/ 1295883 w 1314778"/>
                <a:gd name="connsiteY988" fmla="*/ 589654 h 589654"/>
                <a:gd name="connsiteX989" fmla="*/ 1297198 w 1314778"/>
                <a:gd name="connsiteY989" fmla="*/ 589654 h 589654"/>
                <a:gd name="connsiteX990" fmla="*/ 1298513 w 1314778"/>
                <a:gd name="connsiteY990" fmla="*/ 589654 h 589654"/>
                <a:gd name="connsiteX991" fmla="*/ 1299827 w 1314778"/>
                <a:gd name="connsiteY991" fmla="*/ 589654 h 589654"/>
                <a:gd name="connsiteX992" fmla="*/ 1301141 w 1314778"/>
                <a:gd name="connsiteY992" fmla="*/ 589654 h 589654"/>
                <a:gd name="connsiteX993" fmla="*/ 1302456 w 1314778"/>
                <a:gd name="connsiteY993" fmla="*/ 589654 h 589654"/>
                <a:gd name="connsiteX994" fmla="*/ 1303771 w 1314778"/>
                <a:gd name="connsiteY994" fmla="*/ 589654 h 589654"/>
                <a:gd name="connsiteX995" fmla="*/ 1305084 w 1314778"/>
                <a:gd name="connsiteY995" fmla="*/ 589654 h 589654"/>
                <a:gd name="connsiteX996" fmla="*/ 1306399 w 1314778"/>
                <a:gd name="connsiteY996" fmla="*/ 589654 h 589654"/>
                <a:gd name="connsiteX997" fmla="*/ 1307714 w 1314778"/>
                <a:gd name="connsiteY997" fmla="*/ 589654 h 589654"/>
                <a:gd name="connsiteX998" fmla="*/ 1309028 w 1314778"/>
                <a:gd name="connsiteY998" fmla="*/ 589654 h 589654"/>
                <a:gd name="connsiteX999" fmla="*/ 1310342 w 1314778"/>
                <a:gd name="connsiteY999" fmla="*/ 589654 h 589654"/>
                <a:gd name="connsiteX1000" fmla="*/ 1311657 w 1314778"/>
                <a:gd name="connsiteY1000" fmla="*/ 589654 h 589654"/>
                <a:gd name="connsiteX1001" fmla="*/ 1312931 w 1314778"/>
                <a:gd name="connsiteY1001" fmla="*/ 589654 h 589654"/>
                <a:gd name="connsiteX1002" fmla="*/ 1314244 w 1314778"/>
                <a:gd name="connsiteY1002" fmla="*/ 589654 h 589654"/>
                <a:gd name="connsiteX1003" fmla="*/ 1314779 w 1314778"/>
                <a:gd name="connsiteY1003" fmla="*/ 589654 h 5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589654">
                  <a:moveTo>
                    <a:pt x="0" y="589654"/>
                  </a:moveTo>
                  <a:lnTo>
                    <a:pt x="1232" y="589654"/>
                  </a:lnTo>
                  <a:lnTo>
                    <a:pt x="2547" y="589654"/>
                  </a:lnTo>
                  <a:lnTo>
                    <a:pt x="3861" y="589654"/>
                  </a:lnTo>
                  <a:lnTo>
                    <a:pt x="5135" y="589654"/>
                  </a:lnTo>
                  <a:lnTo>
                    <a:pt x="6449" y="589654"/>
                  </a:lnTo>
                  <a:lnTo>
                    <a:pt x="7764" y="589654"/>
                  </a:lnTo>
                  <a:lnTo>
                    <a:pt x="9078" y="589654"/>
                  </a:lnTo>
                  <a:lnTo>
                    <a:pt x="10392" y="589654"/>
                  </a:lnTo>
                  <a:lnTo>
                    <a:pt x="11707" y="589654"/>
                  </a:lnTo>
                  <a:lnTo>
                    <a:pt x="13021" y="589654"/>
                  </a:lnTo>
                  <a:lnTo>
                    <a:pt x="14336" y="589654"/>
                  </a:lnTo>
                  <a:lnTo>
                    <a:pt x="15650" y="589654"/>
                  </a:lnTo>
                  <a:lnTo>
                    <a:pt x="16965" y="589654"/>
                  </a:lnTo>
                  <a:lnTo>
                    <a:pt x="18279" y="589654"/>
                  </a:lnTo>
                  <a:lnTo>
                    <a:pt x="19594" y="589654"/>
                  </a:lnTo>
                  <a:lnTo>
                    <a:pt x="20908" y="589654"/>
                  </a:lnTo>
                  <a:lnTo>
                    <a:pt x="22223" y="589654"/>
                  </a:lnTo>
                  <a:lnTo>
                    <a:pt x="23537" y="589654"/>
                  </a:lnTo>
                  <a:lnTo>
                    <a:pt x="24852" y="589654"/>
                  </a:lnTo>
                  <a:lnTo>
                    <a:pt x="26125" y="589654"/>
                  </a:lnTo>
                  <a:lnTo>
                    <a:pt x="27439" y="589654"/>
                  </a:lnTo>
                  <a:lnTo>
                    <a:pt x="28754" y="589654"/>
                  </a:lnTo>
                  <a:lnTo>
                    <a:pt x="30068" y="589654"/>
                  </a:lnTo>
                  <a:lnTo>
                    <a:pt x="31383" y="589654"/>
                  </a:lnTo>
                  <a:lnTo>
                    <a:pt x="32697" y="589654"/>
                  </a:lnTo>
                  <a:lnTo>
                    <a:pt x="34012" y="589654"/>
                  </a:lnTo>
                  <a:lnTo>
                    <a:pt x="35326" y="589654"/>
                  </a:lnTo>
                  <a:lnTo>
                    <a:pt x="36640" y="589654"/>
                  </a:lnTo>
                  <a:lnTo>
                    <a:pt x="37955" y="589654"/>
                  </a:lnTo>
                  <a:lnTo>
                    <a:pt x="39269" y="589654"/>
                  </a:lnTo>
                  <a:lnTo>
                    <a:pt x="40584" y="589654"/>
                  </a:lnTo>
                  <a:lnTo>
                    <a:pt x="41898" y="589654"/>
                  </a:lnTo>
                  <a:lnTo>
                    <a:pt x="43213" y="589654"/>
                  </a:lnTo>
                  <a:lnTo>
                    <a:pt x="44527" y="589654"/>
                  </a:lnTo>
                  <a:lnTo>
                    <a:pt x="45800" y="589654"/>
                  </a:lnTo>
                  <a:lnTo>
                    <a:pt x="47115" y="589654"/>
                  </a:lnTo>
                  <a:lnTo>
                    <a:pt x="48429" y="589654"/>
                  </a:lnTo>
                  <a:lnTo>
                    <a:pt x="49744" y="589654"/>
                  </a:lnTo>
                  <a:lnTo>
                    <a:pt x="51058" y="589654"/>
                  </a:lnTo>
                  <a:lnTo>
                    <a:pt x="52373" y="589654"/>
                  </a:lnTo>
                  <a:lnTo>
                    <a:pt x="53687" y="589654"/>
                  </a:lnTo>
                  <a:lnTo>
                    <a:pt x="55002" y="589654"/>
                  </a:lnTo>
                  <a:lnTo>
                    <a:pt x="56316" y="589654"/>
                  </a:lnTo>
                  <a:lnTo>
                    <a:pt x="57631" y="589654"/>
                  </a:lnTo>
                  <a:lnTo>
                    <a:pt x="58945" y="589654"/>
                  </a:lnTo>
                  <a:lnTo>
                    <a:pt x="60259" y="589654"/>
                  </a:lnTo>
                  <a:lnTo>
                    <a:pt x="61574" y="589654"/>
                  </a:lnTo>
                  <a:lnTo>
                    <a:pt x="62888" y="589654"/>
                  </a:lnTo>
                  <a:lnTo>
                    <a:pt x="64203" y="589654"/>
                  </a:lnTo>
                  <a:lnTo>
                    <a:pt x="65476" y="589654"/>
                  </a:lnTo>
                  <a:lnTo>
                    <a:pt x="66791" y="589654"/>
                  </a:lnTo>
                  <a:lnTo>
                    <a:pt x="68105" y="589654"/>
                  </a:lnTo>
                  <a:lnTo>
                    <a:pt x="69419" y="589654"/>
                  </a:lnTo>
                  <a:lnTo>
                    <a:pt x="70734" y="589654"/>
                  </a:lnTo>
                  <a:lnTo>
                    <a:pt x="72048" y="589654"/>
                  </a:lnTo>
                  <a:lnTo>
                    <a:pt x="73363" y="589654"/>
                  </a:lnTo>
                  <a:lnTo>
                    <a:pt x="74677" y="589654"/>
                  </a:lnTo>
                  <a:lnTo>
                    <a:pt x="75992" y="589654"/>
                  </a:lnTo>
                  <a:lnTo>
                    <a:pt x="77306" y="589654"/>
                  </a:lnTo>
                  <a:lnTo>
                    <a:pt x="78621" y="589654"/>
                  </a:lnTo>
                  <a:lnTo>
                    <a:pt x="79935" y="589654"/>
                  </a:lnTo>
                  <a:lnTo>
                    <a:pt x="81250" y="589654"/>
                  </a:lnTo>
                  <a:lnTo>
                    <a:pt x="82564" y="589654"/>
                  </a:lnTo>
                  <a:lnTo>
                    <a:pt x="83879" y="589654"/>
                  </a:lnTo>
                  <a:lnTo>
                    <a:pt x="85152" y="589654"/>
                  </a:lnTo>
                  <a:lnTo>
                    <a:pt x="86466" y="589654"/>
                  </a:lnTo>
                  <a:lnTo>
                    <a:pt x="87781" y="589654"/>
                  </a:lnTo>
                  <a:lnTo>
                    <a:pt x="89095" y="589654"/>
                  </a:lnTo>
                  <a:lnTo>
                    <a:pt x="90410" y="589654"/>
                  </a:lnTo>
                  <a:lnTo>
                    <a:pt x="91724" y="589654"/>
                  </a:lnTo>
                  <a:lnTo>
                    <a:pt x="93039" y="589654"/>
                  </a:lnTo>
                  <a:lnTo>
                    <a:pt x="94353" y="589654"/>
                  </a:lnTo>
                  <a:lnTo>
                    <a:pt x="95667" y="589654"/>
                  </a:lnTo>
                  <a:lnTo>
                    <a:pt x="96982" y="589654"/>
                  </a:lnTo>
                  <a:lnTo>
                    <a:pt x="98296" y="589654"/>
                  </a:lnTo>
                  <a:lnTo>
                    <a:pt x="99611" y="589654"/>
                  </a:lnTo>
                  <a:lnTo>
                    <a:pt x="100925" y="589654"/>
                  </a:lnTo>
                  <a:lnTo>
                    <a:pt x="102240" y="589654"/>
                  </a:lnTo>
                  <a:lnTo>
                    <a:pt x="103554" y="589654"/>
                  </a:lnTo>
                  <a:lnTo>
                    <a:pt x="104827" y="589654"/>
                  </a:lnTo>
                  <a:lnTo>
                    <a:pt x="106142" y="589654"/>
                  </a:lnTo>
                  <a:lnTo>
                    <a:pt x="107456" y="414943"/>
                  </a:lnTo>
                  <a:lnTo>
                    <a:pt x="108771" y="524137"/>
                  </a:lnTo>
                  <a:lnTo>
                    <a:pt x="110085" y="458620"/>
                  </a:lnTo>
                  <a:lnTo>
                    <a:pt x="111400" y="458620"/>
                  </a:lnTo>
                  <a:lnTo>
                    <a:pt x="112714" y="502297"/>
                  </a:lnTo>
                  <a:lnTo>
                    <a:pt x="114029" y="502297"/>
                  </a:lnTo>
                  <a:lnTo>
                    <a:pt x="115343" y="524137"/>
                  </a:lnTo>
                  <a:lnTo>
                    <a:pt x="116658" y="414943"/>
                  </a:lnTo>
                  <a:lnTo>
                    <a:pt x="117972" y="414943"/>
                  </a:lnTo>
                  <a:lnTo>
                    <a:pt x="119287" y="545977"/>
                  </a:lnTo>
                  <a:lnTo>
                    <a:pt x="120601" y="480460"/>
                  </a:lnTo>
                  <a:lnTo>
                    <a:pt x="121915" y="502297"/>
                  </a:lnTo>
                  <a:lnTo>
                    <a:pt x="123230" y="502297"/>
                  </a:lnTo>
                  <a:lnTo>
                    <a:pt x="124503" y="414943"/>
                  </a:lnTo>
                  <a:lnTo>
                    <a:pt x="125818" y="502297"/>
                  </a:lnTo>
                  <a:lnTo>
                    <a:pt x="127132" y="414943"/>
                  </a:lnTo>
                  <a:lnTo>
                    <a:pt x="128446" y="524137"/>
                  </a:lnTo>
                  <a:lnTo>
                    <a:pt x="129761" y="458620"/>
                  </a:lnTo>
                  <a:lnTo>
                    <a:pt x="131075" y="502297"/>
                  </a:lnTo>
                  <a:lnTo>
                    <a:pt x="132390" y="393103"/>
                  </a:lnTo>
                  <a:lnTo>
                    <a:pt x="133704" y="371262"/>
                  </a:lnTo>
                  <a:lnTo>
                    <a:pt x="135019" y="436779"/>
                  </a:lnTo>
                  <a:lnTo>
                    <a:pt x="136333" y="436779"/>
                  </a:lnTo>
                  <a:lnTo>
                    <a:pt x="137648" y="436779"/>
                  </a:lnTo>
                  <a:lnTo>
                    <a:pt x="138962" y="524137"/>
                  </a:lnTo>
                  <a:lnTo>
                    <a:pt x="140277" y="393103"/>
                  </a:lnTo>
                  <a:lnTo>
                    <a:pt x="141591" y="458620"/>
                  </a:lnTo>
                  <a:lnTo>
                    <a:pt x="142906" y="414943"/>
                  </a:lnTo>
                  <a:lnTo>
                    <a:pt x="144179" y="502297"/>
                  </a:lnTo>
                  <a:lnTo>
                    <a:pt x="145493" y="480460"/>
                  </a:lnTo>
                  <a:lnTo>
                    <a:pt x="146808" y="327586"/>
                  </a:lnTo>
                  <a:lnTo>
                    <a:pt x="148122" y="480460"/>
                  </a:lnTo>
                  <a:lnTo>
                    <a:pt x="149437" y="327586"/>
                  </a:lnTo>
                  <a:lnTo>
                    <a:pt x="150751" y="545977"/>
                  </a:lnTo>
                  <a:lnTo>
                    <a:pt x="152066" y="436779"/>
                  </a:lnTo>
                  <a:lnTo>
                    <a:pt x="153380" y="436779"/>
                  </a:lnTo>
                  <a:lnTo>
                    <a:pt x="154694" y="436779"/>
                  </a:lnTo>
                  <a:lnTo>
                    <a:pt x="156009" y="458620"/>
                  </a:lnTo>
                  <a:lnTo>
                    <a:pt x="157323" y="502297"/>
                  </a:lnTo>
                  <a:lnTo>
                    <a:pt x="158638" y="524137"/>
                  </a:lnTo>
                  <a:lnTo>
                    <a:pt x="159952" y="502297"/>
                  </a:lnTo>
                  <a:lnTo>
                    <a:pt x="161267" y="545977"/>
                  </a:lnTo>
                  <a:lnTo>
                    <a:pt x="162581" y="545977"/>
                  </a:lnTo>
                  <a:lnTo>
                    <a:pt x="163854" y="545977"/>
                  </a:lnTo>
                  <a:lnTo>
                    <a:pt x="165169" y="524137"/>
                  </a:lnTo>
                  <a:lnTo>
                    <a:pt x="166483" y="567814"/>
                  </a:lnTo>
                  <a:lnTo>
                    <a:pt x="167798" y="545977"/>
                  </a:lnTo>
                  <a:lnTo>
                    <a:pt x="169112" y="502297"/>
                  </a:lnTo>
                  <a:lnTo>
                    <a:pt x="170427" y="567814"/>
                  </a:lnTo>
                  <a:lnTo>
                    <a:pt x="171741" y="524137"/>
                  </a:lnTo>
                  <a:lnTo>
                    <a:pt x="173056" y="567814"/>
                  </a:lnTo>
                  <a:lnTo>
                    <a:pt x="174370" y="480460"/>
                  </a:lnTo>
                  <a:lnTo>
                    <a:pt x="175685" y="524137"/>
                  </a:lnTo>
                  <a:lnTo>
                    <a:pt x="176999" y="502297"/>
                  </a:lnTo>
                  <a:lnTo>
                    <a:pt x="178314" y="480460"/>
                  </a:lnTo>
                  <a:lnTo>
                    <a:pt x="179628" y="502297"/>
                  </a:lnTo>
                  <a:lnTo>
                    <a:pt x="180942" y="480460"/>
                  </a:lnTo>
                  <a:lnTo>
                    <a:pt x="182257" y="414943"/>
                  </a:lnTo>
                  <a:lnTo>
                    <a:pt x="183530" y="524137"/>
                  </a:lnTo>
                  <a:lnTo>
                    <a:pt x="184845" y="480460"/>
                  </a:lnTo>
                  <a:lnTo>
                    <a:pt x="186159" y="545977"/>
                  </a:lnTo>
                  <a:lnTo>
                    <a:pt x="187473" y="458620"/>
                  </a:lnTo>
                  <a:lnTo>
                    <a:pt x="188788" y="502297"/>
                  </a:lnTo>
                  <a:lnTo>
                    <a:pt x="190102" y="436779"/>
                  </a:lnTo>
                  <a:lnTo>
                    <a:pt x="191417" y="436779"/>
                  </a:lnTo>
                  <a:lnTo>
                    <a:pt x="192731" y="502297"/>
                  </a:lnTo>
                  <a:lnTo>
                    <a:pt x="194046" y="480460"/>
                  </a:lnTo>
                  <a:lnTo>
                    <a:pt x="195360" y="436779"/>
                  </a:lnTo>
                  <a:lnTo>
                    <a:pt x="196675" y="436779"/>
                  </a:lnTo>
                  <a:lnTo>
                    <a:pt x="197989" y="502297"/>
                  </a:lnTo>
                  <a:lnTo>
                    <a:pt x="199304" y="371262"/>
                  </a:lnTo>
                  <a:lnTo>
                    <a:pt x="200618" y="371262"/>
                  </a:lnTo>
                  <a:lnTo>
                    <a:pt x="201933" y="349426"/>
                  </a:lnTo>
                  <a:lnTo>
                    <a:pt x="203206" y="283909"/>
                  </a:lnTo>
                  <a:lnTo>
                    <a:pt x="204520" y="327586"/>
                  </a:lnTo>
                  <a:lnTo>
                    <a:pt x="205835" y="327586"/>
                  </a:lnTo>
                  <a:lnTo>
                    <a:pt x="207149" y="458620"/>
                  </a:lnTo>
                  <a:lnTo>
                    <a:pt x="208464" y="349426"/>
                  </a:lnTo>
                  <a:lnTo>
                    <a:pt x="209778" y="414943"/>
                  </a:lnTo>
                  <a:lnTo>
                    <a:pt x="211093" y="414943"/>
                  </a:lnTo>
                  <a:lnTo>
                    <a:pt x="212407" y="436779"/>
                  </a:lnTo>
                  <a:lnTo>
                    <a:pt x="213721" y="349426"/>
                  </a:lnTo>
                  <a:lnTo>
                    <a:pt x="215036" y="393103"/>
                  </a:lnTo>
                  <a:lnTo>
                    <a:pt x="216350" y="262068"/>
                  </a:lnTo>
                  <a:lnTo>
                    <a:pt x="217665" y="349426"/>
                  </a:lnTo>
                  <a:lnTo>
                    <a:pt x="218979" y="371262"/>
                  </a:lnTo>
                  <a:lnTo>
                    <a:pt x="220294" y="283909"/>
                  </a:lnTo>
                  <a:lnTo>
                    <a:pt x="221608" y="305745"/>
                  </a:lnTo>
                  <a:lnTo>
                    <a:pt x="222881" y="349426"/>
                  </a:lnTo>
                  <a:lnTo>
                    <a:pt x="224196" y="436779"/>
                  </a:lnTo>
                  <a:lnTo>
                    <a:pt x="225510" y="393103"/>
                  </a:lnTo>
                  <a:lnTo>
                    <a:pt x="226825" y="262068"/>
                  </a:lnTo>
                  <a:lnTo>
                    <a:pt x="228139" y="327586"/>
                  </a:lnTo>
                  <a:lnTo>
                    <a:pt x="229454" y="283909"/>
                  </a:lnTo>
                  <a:lnTo>
                    <a:pt x="230768" y="436779"/>
                  </a:lnTo>
                  <a:lnTo>
                    <a:pt x="232083" y="262068"/>
                  </a:lnTo>
                  <a:lnTo>
                    <a:pt x="233397" y="458620"/>
                  </a:lnTo>
                  <a:lnTo>
                    <a:pt x="234712" y="327586"/>
                  </a:lnTo>
                  <a:lnTo>
                    <a:pt x="236026" y="262068"/>
                  </a:lnTo>
                  <a:lnTo>
                    <a:pt x="237341" y="87358"/>
                  </a:lnTo>
                  <a:lnTo>
                    <a:pt x="238655" y="240228"/>
                  </a:lnTo>
                  <a:lnTo>
                    <a:pt x="239969" y="196551"/>
                  </a:lnTo>
                  <a:lnTo>
                    <a:pt x="241284" y="262068"/>
                  </a:lnTo>
                  <a:lnTo>
                    <a:pt x="242598" y="240228"/>
                  </a:lnTo>
                  <a:lnTo>
                    <a:pt x="243872" y="174711"/>
                  </a:lnTo>
                  <a:lnTo>
                    <a:pt x="245186" y="196551"/>
                  </a:lnTo>
                  <a:lnTo>
                    <a:pt x="246500" y="327586"/>
                  </a:lnTo>
                  <a:lnTo>
                    <a:pt x="247815" y="152875"/>
                  </a:lnTo>
                  <a:lnTo>
                    <a:pt x="249129" y="393103"/>
                  </a:lnTo>
                  <a:lnTo>
                    <a:pt x="250444" y="262068"/>
                  </a:lnTo>
                  <a:lnTo>
                    <a:pt x="251758" y="196551"/>
                  </a:lnTo>
                  <a:lnTo>
                    <a:pt x="253073" y="0"/>
                  </a:lnTo>
                  <a:lnTo>
                    <a:pt x="254387" y="43677"/>
                  </a:lnTo>
                  <a:lnTo>
                    <a:pt x="255702" y="196551"/>
                  </a:lnTo>
                  <a:lnTo>
                    <a:pt x="257016" y="0"/>
                  </a:lnTo>
                  <a:lnTo>
                    <a:pt x="258331" y="43677"/>
                  </a:lnTo>
                  <a:lnTo>
                    <a:pt x="259645" y="218392"/>
                  </a:lnTo>
                  <a:lnTo>
                    <a:pt x="260960" y="218392"/>
                  </a:lnTo>
                  <a:lnTo>
                    <a:pt x="262274" y="174711"/>
                  </a:lnTo>
                  <a:lnTo>
                    <a:pt x="263547" y="240228"/>
                  </a:lnTo>
                  <a:lnTo>
                    <a:pt x="264862" y="240228"/>
                  </a:lnTo>
                  <a:lnTo>
                    <a:pt x="266176" y="109194"/>
                  </a:lnTo>
                  <a:lnTo>
                    <a:pt x="267491" y="196551"/>
                  </a:lnTo>
                  <a:lnTo>
                    <a:pt x="268805" y="152875"/>
                  </a:lnTo>
                  <a:lnTo>
                    <a:pt x="270120" y="283909"/>
                  </a:lnTo>
                  <a:lnTo>
                    <a:pt x="271434" y="262068"/>
                  </a:lnTo>
                  <a:lnTo>
                    <a:pt x="272748" y="262068"/>
                  </a:lnTo>
                  <a:lnTo>
                    <a:pt x="274063" y="262068"/>
                  </a:lnTo>
                  <a:lnTo>
                    <a:pt x="275377" y="305745"/>
                  </a:lnTo>
                  <a:lnTo>
                    <a:pt x="276692" y="196551"/>
                  </a:lnTo>
                  <a:lnTo>
                    <a:pt x="278006" y="305745"/>
                  </a:lnTo>
                  <a:lnTo>
                    <a:pt x="279321" y="240228"/>
                  </a:lnTo>
                  <a:lnTo>
                    <a:pt x="280635" y="349426"/>
                  </a:lnTo>
                  <a:lnTo>
                    <a:pt x="281950" y="262068"/>
                  </a:lnTo>
                  <a:lnTo>
                    <a:pt x="283223" y="436779"/>
                  </a:lnTo>
                  <a:lnTo>
                    <a:pt x="284537" y="414943"/>
                  </a:lnTo>
                  <a:lnTo>
                    <a:pt x="285852" y="371262"/>
                  </a:lnTo>
                  <a:lnTo>
                    <a:pt x="287166" y="458620"/>
                  </a:lnTo>
                  <a:lnTo>
                    <a:pt x="288481" y="371262"/>
                  </a:lnTo>
                  <a:lnTo>
                    <a:pt x="289795" y="414943"/>
                  </a:lnTo>
                  <a:lnTo>
                    <a:pt x="291110" y="436779"/>
                  </a:lnTo>
                  <a:lnTo>
                    <a:pt x="292424" y="305745"/>
                  </a:lnTo>
                  <a:lnTo>
                    <a:pt x="293739" y="371262"/>
                  </a:lnTo>
                  <a:lnTo>
                    <a:pt x="295053" y="414943"/>
                  </a:lnTo>
                  <a:lnTo>
                    <a:pt x="296368" y="458620"/>
                  </a:lnTo>
                  <a:lnTo>
                    <a:pt x="297682" y="480460"/>
                  </a:lnTo>
                  <a:lnTo>
                    <a:pt x="298996" y="458620"/>
                  </a:lnTo>
                  <a:lnTo>
                    <a:pt x="300311" y="458620"/>
                  </a:lnTo>
                  <a:lnTo>
                    <a:pt x="301625" y="371262"/>
                  </a:lnTo>
                  <a:lnTo>
                    <a:pt x="302899" y="393103"/>
                  </a:lnTo>
                  <a:lnTo>
                    <a:pt x="304213" y="480460"/>
                  </a:lnTo>
                  <a:lnTo>
                    <a:pt x="305528" y="371262"/>
                  </a:lnTo>
                  <a:lnTo>
                    <a:pt x="306842" y="414943"/>
                  </a:lnTo>
                  <a:lnTo>
                    <a:pt x="308156" y="589654"/>
                  </a:lnTo>
                  <a:lnTo>
                    <a:pt x="309471" y="524137"/>
                  </a:lnTo>
                  <a:lnTo>
                    <a:pt x="310785" y="524137"/>
                  </a:lnTo>
                  <a:lnTo>
                    <a:pt x="312100" y="545977"/>
                  </a:lnTo>
                  <a:lnTo>
                    <a:pt x="313414" y="480460"/>
                  </a:lnTo>
                  <a:lnTo>
                    <a:pt x="314729" y="502297"/>
                  </a:lnTo>
                  <a:lnTo>
                    <a:pt x="316043" y="567814"/>
                  </a:lnTo>
                  <a:lnTo>
                    <a:pt x="317358" y="524137"/>
                  </a:lnTo>
                  <a:lnTo>
                    <a:pt x="318672" y="545977"/>
                  </a:lnTo>
                  <a:lnTo>
                    <a:pt x="319987" y="567814"/>
                  </a:lnTo>
                  <a:lnTo>
                    <a:pt x="321301" y="545977"/>
                  </a:lnTo>
                  <a:lnTo>
                    <a:pt x="322574" y="524137"/>
                  </a:lnTo>
                  <a:lnTo>
                    <a:pt x="323889" y="480460"/>
                  </a:lnTo>
                  <a:lnTo>
                    <a:pt x="325203" y="414943"/>
                  </a:lnTo>
                  <a:lnTo>
                    <a:pt x="326518" y="480460"/>
                  </a:lnTo>
                  <a:lnTo>
                    <a:pt x="327832" y="480460"/>
                  </a:lnTo>
                  <a:lnTo>
                    <a:pt x="329147" y="524137"/>
                  </a:lnTo>
                  <a:lnTo>
                    <a:pt x="330461" y="480460"/>
                  </a:lnTo>
                  <a:lnTo>
                    <a:pt x="331775" y="545977"/>
                  </a:lnTo>
                  <a:lnTo>
                    <a:pt x="333090" y="458620"/>
                  </a:lnTo>
                  <a:lnTo>
                    <a:pt x="334404" y="414943"/>
                  </a:lnTo>
                  <a:lnTo>
                    <a:pt x="335719" y="436779"/>
                  </a:lnTo>
                  <a:lnTo>
                    <a:pt x="337033" y="524137"/>
                  </a:lnTo>
                  <a:lnTo>
                    <a:pt x="338348" y="436779"/>
                  </a:lnTo>
                  <a:lnTo>
                    <a:pt x="339662" y="458620"/>
                  </a:lnTo>
                  <a:lnTo>
                    <a:pt x="340977" y="414943"/>
                  </a:lnTo>
                  <a:lnTo>
                    <a:pt x="342250" y="567814"/>
                  </a:lnTo>
                  <a:lnTo>
                    <a:pt x="343564" y="524137"/>
                  </a:lnTo>
                  <a:lnTo>
                    <a:pt x="344879" y="524137"/>
                  </a:lnTo>
                  <a:lnTo>
                    <a:pt x="346193" y="502297"/>
                  </a:lnTo>
                  <a:lnTo>
                    <a:pt x="347508" y="524137"/>
                  </a:lnTo>
                  <a:lnTo>
                    <a:pt x="348822" y="524137"/>
                  </a:lnTo>
                  <a:lnTo>
                    <a:pt x="350137" y="502297"/>
                  </a:lnTo>
                  <a:lnTo>
                    <a:pt x="351451" y="545977"/>
                  </a:lnTo>
                  <a:lnTo>
                    <a:pt x="352766" y="567814"/>
                  </a:lnTo>
                  <a:lnTo>
                    <a:pt x="354080" y="589654"/>
                  </a:lnTo>
                  <a:lnTo>
                    <a:pt x="355395" y="545977"/>
                  </a:lnTo>
                  <a:lnTo>
                    <a:pt x="356709" y="545977"/>
                  </a:lnTo>
                  <a:lnTo>
                    <a:pt x="358023" y="589654"/>
                  </a:lnTo>
                  <a:lnTo>
                    <a:pt x="359338" y="589654"/>
                  </a:lnTo>
                  <a:lnTo>
                    <a:pt x="360652" y="589654"/>
                  </a:lnTo>
                  <a:lnTo>
                    <a:pt x="361926" y="545977"/>
                  </a:lnTo>
                  <a:lnTo>
                    <a:pt x="363240" y="589654"/>
                  </a:lnTo>
                  <a:lnTo>
                    <a:pt x="364555" y="589654"/>
                  </a:lnTo>
                  <a:lnTo>
                    <a:pt x="365869" y="589654"/>
                  </a:lnTo>
                  <a:lnTo>
                    <a:pt x="367183" y="589654"/>
                  </a:lnTo>
                  <a:lnTo>
                    <a:pt x="368498" y="589654"/>
                  </a:lnTo>
                  <a:lnTo>
                    <a:pt x="369812" y="589654"/>
                  </a:lnTo>
                  <a:lnTo>
                    <a:pt x="371127" y="589654"/>
                  </a:lnTo>
                  <a:lnTo>
                    <a:pt x="372441" y="589654"/>
                  </a:lnTo>
                  <a:lnTo>
                    <a:pt x="373756" y="589654"/>
                  </a:lnTo>
                  <a:lnTo>
                    <a:pt x="375070" y="589654"/>
                  </a:lnTo>
                  <a:lnTo>
                    <a:pt x="376385" y="589654"/>
                  </a:lnTo>
                  <a:lnTo>
                    <a:pt x="377699" y="589654"/>
                  </a:lnTo>
                  <a:lnTo>
                    <a:pt x="379014" y="589654"/>
                  </a:lnTo>
                  <a:lnTo>
                    <a:pt x="380328" y="589654"/>
                  </a:lnTo>
                  <a:lnTo>
                    <a:pt x="381601" y="589654"/>
                  </a:lnTo>
                  <a:lnTo>
                    <a:pt x="382916" y="589654"/>
                  </a:lnTo>
                  <a:lnTo>
                    <a:pt x="384230" y="589654"/>
                  </a:lnTo>
                  <a:lnTo>
                    <a:pt x="385545" y="589654"/>
                  </a:lnTo>
                  <a:lnTo>
                    <a:pt x="386859" y="589654"/>
                  </a:lnTo>
                  <a:lnTo>
                    <a:pt x="388174" y="589654"/>
                  </a:lnTo>
                  <a:lnTo>
                    <a:pt x="389488" y="589654"/>
                  </a:lnTo>
                  <a:lnTo>
                    <a:pt x="390802" y="589654"/>
                  </a:lnTo>
                  <a:lnTo>
                    <a:pt x="392117" y="589654"/>
                  </a:lnTo>
                  <a:lnTo>
                    <a:pt x="393431" y="589654"/>
                  </a:lnTo>
                  <a:lnTo>
                    <a:pt x="394746" y="589654"/>
                  </a:lnTo>
                  <a:lnTo>
                    <a:pt x="396060" y="589654"/>
                  </a:lnTo>
                  <a:lnTo>
                    <a:pt x="397375" y="589654"/>
                  </a:lnTo>
                  <a:lnTo>
                    <a:pt x="398689" y="589654"/>
                  </a:lnTo>
                  <a:lnTo>
                    <a:pt x="400004" y="589654"/>
                  </a:lnTo>
                  <a:lnTo>
                    <a:pt x="401277" y="589654"/>
                  </a:lnTo>
                  <a:lnTo>
                    <a:pt x="402591" y="589654"/>
                  </a:lnTo>
                  <a:lnTo>
                    <a:pt x="403906" y="589654"/>
                  </a:lnTo>
                  <a:lnTo>
                    <a:pt x="405220" y="589654"/>
                  </a:lnTo>
                  <a:lnTo>
                    <a:pt x="406535" y="589654"/>
                  </a:lnTo>
                  <a:lnTo>
                    <a:pt x="407849" y="589654"/>
                  </a:lnTo>
                  <a:lnTo>
                    <a:pt x="409164" y="589654"/>
                  </a:lnTo>
                  <a:lnTo>
                    <a:pt x="410478" y="589654"/>
                  </a:lnTo>
                  <a:lnTo>
                    <a:pt x="411793" y="589654"/>
                  </a:lnTo>
                  <a:lnTo>
                    <a:pt x="413107" y="589654"/>
                  </a:lnTo>
                  <a:lnTo>
                    <a:pt x="414422" y="589654"/>
                  </a:lnTo>
                  <a:lnTo>
                    <a:pt x="415736" y="589654"/>
                  </a:lnTo>
                  <a:lnTo>
                    <a:pt x="417050" y="589654"/>
                  </a:lnTo>
                  <a:lnTo>
                    <a:pt x="418365" y="589654"/>
                  </a:lnTo>
                  <a:lnTo>
                    <a:pt x="419679" y="589654"/>
                  </a:lnTo>
                  <a:lnTo>
                    <a:pt x="420953" y="589654"/>
                  </a:lnTo>
                  <a:lnTo>
                    <a:pt x="422267" y="589654"/>
                  </a:lnTo>
                  <a:lnTo>
                    <a:pt x="423582" y="589654"/>
                  </a:lnTo>
                  <a:lnTo>
                    <a:pt x="424896" y="589654"/>
                  </a:lnTo>
                  <a:lnTo>
                    <a:pt x="426210" y="589654"/>
                  </a:lnTo>
                  <a:lnTo>
                    <a:pt x="427525" y="589654"/>
                  </a:lnTo>
                  <a:lnTo>
                    <a:pt x="428839" y="589654"/>
                  </a:lnTo>
                  <a:lnTo>
                    <a:pt x="430154" y="589654"/>
                  </a:lnTo>
                  <a:lnTo>
                    <a:pt x="431468" y="589654"/>
                  </a:lnTo>
                  <a:lnTo>
                    <a:pt x="432783" y="589654"/>
                  </a:lnTo>
                  <a:lnTo>
                    <a:pt x="434097" y="589654"/>
                  </a:lnTo>
                  <a:lnTo>
                    <a:pt x="435412" y="589654"/>
                  </a:lnTo>
                  <a:lnTo>
                    <a:pt x="436726" y="589654"/>
                  </a:lnTo>
                  <a:lnTo>
                    <a:pt x="438041" y="589654"/>
                  </a:lnTo>
                  <a:lnTo>
                    <a:pt x="439355" y="589654"/>
                  </a:lnTo>
                  <a:lnTo>
                    <a:pt x="440628" y="589654"/>
                  </a:lnTo>
                  <a:lnTo>
                    <a:pt x="441943" y="589654"/>
                  </a:lnTo>
                  <a:lnTo>
                    <a:pt x="443257" y="589654"/>
                  </a:lnTo>
                  <a:lnTo>
                    <a:pt x="444572" y="589654"/>
                  </a:lnTo>
                  <a:lnTo>
                    <a:pt x="445886" y="589654"/>
                  </a:lnTo>
                  <a:lnTo>
                    <a:pt x="447201" y="589654"/>
                  </a:lnTo>
                  <a:lnTo>
                    <a:pt x="448515" y="589654"/>
                  </a:lnTo>
                  <a:lnTo>
                    <a:pt x="449829" y="589654"/>
                  </a:lnTo>
                  <a:lnTo>
                    <a:pt x="451144" y="589654"/>
                  </a:lnTo>
                  <a:lnTo>
                    <a:pt x="452458" y="589654"/>
                  </a:lnTo>
                  <a:lnTo>
                    <a:pt x="453773" y="589654"/>
                  </a:lnTo>
                  <a:lnTo>
                    <a:pt x="455087" y="589654"/>
                  </a:lnTo>
                  <a:lnTo>
                    <a:pt x="456402" y="589654"/>
                  </a:lnTo>
                  <a:lnTo>
                    <a:pt x="457716" y="589654"/>
                  </a:lnTo>
                  <a:lnTo>
                    <a:pt x="459031" y="589654"/>
                  </a:lnTo>
                  <a:lnTo>
                    <a:pt x="460345" y="589654"/>
                  </a:lnTo>
                  <a:lnTo>
                    <a:pt x="461618" y="589654"/>
                  </a:lnTo>
                  <a:lnTo>
                    <a:pt x="462933" y="589654"/>
                  </a:lnTo>
                  <a:lnTo>
                    <a:pt x="464247" y="589654"/>
                  </a:lnTo>
                  <a:lnTo>
                    <a:pt x="465562" y="589654"/>
                  </a:lnTo>
                  <a:lnTo>
                    <a:pt x="466876" y="589654"/>
                  </a:lnTo>
                  <a:lnTo>
                    <a:pt x="468191" y="589654"/>
                  </a:lnTo>
                  <a:lnTo>
                    <a:pt x="469505" y="589654"/>
                  </a:lnTo>
                  <a:lnTo>
                    <a:pt x="470820" y="589654"/>
                  </a:lnTo>
                  <a:lnTo>
                    <a:pt x="472134" y="589654"/>
                  </a:lnTo>
                  <a:lnTo>
                    <a:pt x="473449" y="589654"/>
                  </a:lnTo>
                  <a:lnTo>
                    <a:pt x="474763" y="589654"/>
                  </a:lnTo>
                  <a:lnTo>
                    <a:pt x="476077" y="589654"/>
                  </a:lnTo>
                  <a:lnTo>
                    <a:pt x="477392" y="589654"/>
                  </a:lnTo>
                  <a:lnTo>
                    <a:pt x="478706" y="589654"/>
                  </a:lnTo>
                  <a:lnTo>
                    <a:pt x="480021" y="589654"/>
                  </a:lnTo>
                  <a:lnTo>
                    <a:pt x="481294" y="589654"/>
                  </a:lnTo>
                  <a:lnTo>
                    <a:pt x="482609" y="589654"/>
                  </a:lnTo>
                  <a:lnTo>
                    <a:pt x="483923" y="589654"/>
                  </a:lnTo>
                  <a:lnTo>
                    <a:pt x="485237" y="589654"/>
                  </a:lnTo>
                  <a:lnTo>
                    <a:pt x="486552" y="589654"/>
                  </a:lnTo>
                  <a:lnTo>
                    <a:pt x="487866" y="589654"/>
                  </a:lnTo>
                  <a:lnTo>
                    <a:pt x="489181" y="589654"/>
                  </a:lnTo>
                  <a:lnTo>
                    <a:pt x="490495" y="589654"/>
                  </a:lnTo>
                  <a:lnTo>
                    <a:pt x="491810" y="589654"/>
                  </a:lnTo>
                  <a:lnTo>
                    <a:pt x="493124" y="589654"/>
                  </a:lnTo>
                  <a:lnTo>
                    <a:pt x="494439" y="589654"/>
                  </a:lnTo>
                  <a:lnTo>
                    <a:pt x="495753" y="589654"/>
                  </a:lnTo>
                  <a:lnTo>
                    <a:pt x="497068" y="589654"/>
                  </a:lnTo>
                  <a:lnTo>
                    <a:pt x="498382" y="589654"/>
                  </a:lnTo>
                  <a:lnTo>
                    <a:pt x="499696" y="589654"/>
                  </a:lnTo>
                  <a:lnTo>
                    <a:pt x="500970" y="589654"/>
                  </a:lnTo>
                  <a:lnTo>
                    <a:pt x="502284" y="589654"/>
                  </a:lnTo>
                  <a:lnTo>
                    <a:pt x="503599" y="589654"/>
                  </a:lnTo>
                  <a:lnTo>
                    <a:pt x="504913" y="589654"/>
                  </a:lnTo>
                  <a:lnTo>
                    <a:pt x="506228" y="589654"/>
                  </a:lnTo>
                  <a:lnTo>
                    <a:pt x="507542" y="589654"/>
                  </a:lnTo>
                  <a:lnTo>
                    <a:pt x="508856" y="589654"/>
                  </a:lnTo>
                  <a:lnTo>
                    <a:pt x="510171" y="589654"/>
                  </a:lnTo>
                  <a:lnTo>
                    <a:pt x="511485" y="589654"/>
                  </a:lnTo>
                  <a:lnTo>
                    <a:pt x="512800" y="589654"/>
                  </a:lnTo>
                  <a:lnTo>
                    <a:pt x="514114" y="589654"/>
                  </a:lnTo>
                  <a:lnTo>
                    <a:pt x="515429" y="589654"/>
                  </a:lnTo>
                  <a:lnTo>
                    <a:pt x="516743" y="589654"/>
                  </a:lnTo>
                  <a:lnTo>
                    <a:pt x="518058" y="589654"/>
                  </a:lnTo>
                  <a:lnTo>
                    <a:pt x="519372" y="589654"/>
                  </a:lnTo>
                  <a:lnTo>
                    <a:pt x="520645" y="589654"/>
                  </a:lnTo>
                  <a:lnTo>
                    <a:pt x="521960" y="589654"/>
                  </a:lnTo>
                  <a:lnTo>
                    <a:pt x="523274" y="589654"/>
                  </a:lnTo>
                  <a:lnTo>
                    <a:pt x="524589" y="589654"/>
                  </a:lnTo>
                  <a:lnTo>
                    <a:pt x="525903" y="589654"/>
                  </a:lnTo>
                  <a:lnTo>
                    <a:pt x="527218" y="589654"/>
                  </a:lnTo>
                  <a:lnTo>
                    <a:pt x="528532" y="589654"/>
                  </a:lnTo>
                  <a:lnTo>
                    <a:pt x="529847" y="589654"/>
                  </a:lnTo>
                  <a:lnTo>
                    <a:pt x="531161" y="589654"/>
                  </a:lnTo>
                  <a:lnTo>
                    <a:pt x="532476" y="589654"/>
                  </a:lnTo>
                  <a:lnTo>
                    <a:pt x="533790" y="589654"/>
                  </a:lnTo>
                  <a:lnTo>
                    <a:pt x="535104" y="589654"/>
                  </a:lnTo>
                  <a:lnTo>
                    <a:pt x="536419" y="589654"/>
                  </a:lnTo>
                  <a:lnTo>
                    <a:pt x="537733" y="589654"/>
                  </a:lnTo>
                  <a:lnTo>
                    <a:pt x="539048" y="589654"/>
                  </a:lnTo>
                  <a:lnTo>
                    <a:pt x="540321" y="589654"/>
                  </a:lnTo>
                  <a:lnTo>
                    <a:pt x="541636" y="589654"/>
                  </a:lnTo>
                  <a:lnTo>
                    <a:pt x="542950" y="589654"/>
                  </a:lnTo>
                  <a:lnTo>
                    <a:pt x="544264" y="589654"/>
                  </a:lnTo>
                  <a:lnTo>
                    <a:pt x="545579" y="589654"/>
                  </a:lnTo>
                  <a:lnTo>
                    <a:pt x="546893" y="589654"/>
                  </a:lnTo>
                  <a:lnTo>
                    <a:pt x="548208" y="589654"/>
                  </a:lnTo>
                  <a:lnTo>
                    <a:pt x="549522" y="589654"/>
                  </a:lnTo>
                  <a:lnTo>
                    <a:pt x="550837" y="589654"/>
                  </a:lnTo>
                  <a:lnTo>
                    <a:pt x="552151" y="589654"/>
                  </a:lnTo>
                  <a:lnTo>
                    <a:pt x="553466" y="589654"/>
                  </a:lnTo>
                  <a:lnTo>
                    <a:pt x="554780" y="589654"/>
                  </a:lnTo>
                  <a:lnTo>
                    <a:pt x="556095" y="589654"/>
                  </a:lnTo>
                  <a:lnTo>
                    <a:pt x="557409" y="589654"/>
                  </a:lnTo>
                  <a:lnTo>
                    <a:pt x="558724" y="589654"/>
                  </a:lnTo>
                  <a:lnTo>
                    <a:pt x="559997" y="589654"/>
                  </a:lnTo>
                  <a:lnTo>
                    <a:pt x="561311" y="589654"/>
                  </a:lnTo>
                  <a:lnTo>
                    <a:pt x="562626" y="589654"/>
                  </a:lnTo>
                  <a:lnTo>
                    <a:pt x="563940" y="589654"/>
                  </a:lnTo>
                  <a:lnTo>
                    <a:pt x="565255" y="589654"/>
                  </a:lnTo>
                  <a:lnTo>
                    <a:pt x="566569" y="589654"/>
                  </a:lnTo>
                  <a:lnTo>
                    <a:pt x="567884" y="589654"/>
                  </a:lnTo>
                  <a:lnTo>
                    <a:pt x="569198" y="589654"/>
                  </a:lnTo>
                  <a:lnTo>
                    <a:pt x="570512" y="589654"/>
                  </a:lnTo>
                  <a:lnTo>
                    <a:pt x="571827" y="589654"/>
                  </a:lnTo>
                  <a:lnTo>
                    <a:pt x="573141" y="589654"/>
                  </a:lnTo>
                  <a:lnTo>
                    <a:pt x="574456" y="589654"/>
                  </a:lnTo>
                  <a:lnTo>
                    <a:pt x="575770" y="589654"/>
                  </a:lnTo>
                  <a:lnTo>
                    <a:pt x="577085" y="589654"/>
                  </a:lnTo>
                  <a:lnTo>
                    <a:pt x="578399" y="589654"/>
                  </a:lnTo>
                  <a:lnTo>
                    <a:pt x="579672" y="589654"/>
                  </a:lnTo>
                  <a:lnTo>
                    <a:pt x="580987" y="589654"/>
                  </a:lnTo>
                  <a:lnTo>
                    <a:pt x="582301" y="589654"/>
                  </a:lnTo>
                  <a:lnTo>
                    <a:pt x="583616" y="589654"/>
                  </a:lnTo>
                  <a:lnTo>
                    <a:pt x="584930" y="589654"/>
                  </a:lnTo>
                  <a:lnTo>
                    <a:pt x="586245" y="589654"/>
                  </a:lnTo>
                  <a:lnTo>
                    <a:pt x="587559" y="589654"/>
                  </a:lnTo>
                  <a:lnTo>
                    <a:pt x="588874" y="589654"/>
                  </a:lnTo>
                  <a:lnTo>
                    <a:pt x="590188" y="589654"/>
                  </a:lnTo>
                  <a:lnTo>
                    <a:pt x="591503" y="589654"/>
                  </a:lnTo>
                  <a:lnTo>
                    <a:pt x="592817" y="589654"/>
                  </a:lnTo>
                  <a:lnTo>
                    <a:pt x="594131" y="589654"/>
                  </a:lnTo>
                  <a:lnTo>
                    <a:pt x="595446" y="589654"/>
                  </a:lnTo>
                  <a:lnTo>
                    <a:pt x="596760" y="589654"/>
                  </a:lnTo>
                  <a:lnTo>
                    <a:pt x="598075" y="589654"/>
                  </a:lnTo>
                  <a:lnTo>
                    <a:pt x="599348" y="589654"/>
                  </a:lnTo>
                  <a:lnTo>
                    <a:pt x="600663" y="589654"/>
                  </a:lnTo>
                  <a:lnTo>
                    <a:pt x="601977" y="589654"/>
                  </a:lnTo>
                  <a:lnTo>
                    <a:pt x="603291" y="589654"/>
                  </a:lnTo>
                  <a:lnTo>
                    <a:pt x="604606" y="589654"/>
                  </a:lnTo>
                  <a:lnTo>
                    <a:pt x="605920" y="589654"/>
                  </a:lnTo>
                  <a:lnTo>
                    <a:pt x="607235" y="589654"/>
                  </a:lnTo>
                  <a:lnTo>
                    <a:pt x="608549" y="589654"/>
                  </a:lnTo>
                  <a:lnTo>
                    <a:pt x="609864" y="589654"/>
                  </a:lnTo>
                  <a:lnTo>
                    <a:pt x="611178" y="589654"/>
                  </a:lnTo>
                  <a:lnTo>
                    <a:pt x="612493" y="589654"/>
                  </a:lnTo>
                  <a:lnTo>
                    <a:pt x="613807" y="589654"/>
                  </a:lnTo>
                  <a:lnTo>
                    <a:pt x="615122" y="589654"/>
                  </a:lnTo>
                  <a:lnTo>
                    <a:pt x="616436" y="589654"/>
                  </a:lnTo>
                  <a:lnTo>
                    <a:pt x="617751" y="589654"/>
                  </a:lnTo>
                  <a:lnTo>
                    <a:pt x="619024" y="589654"/>
                  </a:lnTo>
                  <a:lnTo>
                    <a:pt x="620338" y="589654"/>
                  </a:lnTo>
                  <a:lnTo>
                    <a:pt x="621653" y="589654"/>
                  </a:lnTo>
                  <a:lnTo>
                    <a:pt x="622967" y="589654"/>
                  </a:lnTo>
                  <a:lnTo>
                    <a:pt x="624282" y="589654"/>
                  </a:lnTo>
                  <a:lnTo>
                    <a:pt x="625596" y="589654"/>
                  </a:lnTo>
                  <a:lnTo>
                    <a:pt x="626911" y="589654"/>
                  </a:lnTo>
                  <a:lnTo>
                    <a:pt x="628225" y="589654"/>
                  </a:lnTo>
                  <a:lnTo>
                    <a:pt x="629539" y="589654"/>
                  </a:lnTo>
                  <a:lnTo>
                    <a:pt x="630854" y="589654"/>
                  </a:lnTo>
                  <a:lnTo>
                    <a:pt x="632168" y="589654"/>
                  </a:lnTo>
                  <a:lnTo>
                    <a:pt x="633483" y="589654"/>
                  </a:lnTo>
                  <a:lnTo>
                    <a:pt x="634797" y="589654"/>
                  </a:lnTo>
                  <a:lnTo>
                    <a:pt x="636112" y="589654"/>
                  </a:lnTo>
                  <a:lnTo>
                    <a:pt x="637426" y="589654"/>
                  </a:lnTo>
                  <a:lnTo>
                    <a:pt x="638699" y="589654"/>
                  </a:lnTo>
                  <a:lnTo>
                    <a:pt x="640014" y="589654"/>
                  </a:lnTo>
                  <a:lnTo>
                    <a:pt x="641328" y="589654"/>
                  </a:lnTo>
                  <a:lnTo>
                    <a:pt x="642643" y="589654"/>
                  </a:lnTo>
                  <a:lnTo>
                    <a:pt x="643957" y="589654"/>
                  </a:lnTo>
                  <a:lnTo>
                    <a:pt x="645272" y="589654"/>
                  </a:lnTo>
                  <a:lnTo>
                    <a:pt x="646586" y="589654"/>
                  </a:lnTo>
                  <a:lnTo>
                    <a:pt x="647901" y="589654"/>
                  </a:lnTo>
                  <a:lnTo>
                    <a:pt x="649215" y="589654"/>
                  </a:lnTo>
                  <a:lnTo>
                    <a:pt x="650530" y="589654"/>
                  </a:lnTo>
                  <a:lnTo>
                    <a:pt x="651844" y="589654"/>
                  </a:lnTo>
                  <a:lnTo>
                    <a:pt x="653158" y="589654"/>
                  </a:lnTo>
                  <a:lnTo>
                    <a:pt x="654473" y="589654"/>
                  </a:lnTo>
                  <a:lnTo>
                    <a:pt x="655787" y="589654"/>
                  </a:lnTo>
                  <a:lnTo>
                    <a:pt x="657102" y="589654"/>
                  </a:lnTo>
                  <a:lnTo>
                    <a:pt x="658375" y="589654"/>
                  </a:lnTo>
                  <a:lnTo>
                    <a:pt x="659690" y="589654"/>
                  </a:lnTo>
                  <a:lnTo>
                    <a:pt x="661004" y="589654"/>
                  </a:lnTo>
                  <a:lnTo>
                    <a:pt x="662318" y="589654"/>
                  </a:lnTo>
                  <a:lnTo>
                    <a:pt x="663633" y="589654"/>
                  </a:lnTo>
                  <a:lnTo>
                    <a:pt x="664947" y="589654"/>
                  </a:lnTo>
                  <a:lnTo>
                    <a:pt x="666262" y="589654"/>
                  </a:lnTo>
                  <a:lnTo>
                    <a:pt x="667576" y="589654"/>
                  </a:lnTo>
                  <a:lnTo>
                    <a:pt x="668891" y="589654"/>
                  </a:lnTo>
                  <a:lnTo>
                    <a:pt x="670205" y="589654"/>
                  </a:lnTo>
                  <a:lnTo>
                    <a:pt x="671520" y="589654"/>
                  </a:lnTo>
                  <a:lnTo>
                    <a:pt x="672834" y="589654"/>
                  </a:lnTo>
                  <a:lnTo>
                    <a:pt x="674149" y="589654"/>
                  </a:lnTo>
                  <a:lnTo>
                    <a:pt x="675463" y="589654"/>
                  </a:lnTo>
                  <a:lnTo>
                    <a:pt x="676778" y="589654"/>
                  </a:lnTo>
                  <a:lnTo>
                    <a:pt x="678092" y="589654"/>
                  </a:lnTo>
                  <a:lnTo>
                    <a:pt x="679365" y="589654"/>
                  </a:lnTo>
                  <a:lnTo>
                    <a:pt x="680680" y="589654"/>
                  </a:lnTo>
                  <a:lnTo>
                    <a:pt x="681994" y="589654"/>
                  </a:lnTo>
                  <a:lnTo>
                    <a:pt x="683309" y="589654"/>
                  </a:lnTo>
                  <a:lnTo>
                    <a:pt x="684623" y="589654"/>
                  </a:lnTo>
                  <a:lnTo>
                    <a:pt x="685938" y="589654"/>
                  </a:lnTo>
                  <a:lnTo>
                    <a:pt x="687252" y="589654"/>
                  </a:lnTo>
                  <a:lnTo>
                    <a:pt x="688566" y="589654"/>
                  </a:lnTo>
                  <a:lnTo>
                    <a:pt x="689881" y="589654"/>
                  </a:lnTo>
                  <a:lnTo>
                    <a:pt x="691195" y="589654"/>
                  </a:lnTo>
                  <a:lnTo>
                    <a:pt x="692510" y="589654"/>
                  </a:lnTo>
                  <a:lnTo>
                    <a:pt x="693824" y="589654"/>
                  </a:lnTo>
                  <a:lnTo>
                    <a:pt x="695139" y="589654"/>
                  </a:lnTo>
                  <a:lnTo>
                    <a:pt x="696453" y="589654"/>
                  </a:lnTo>
                  <a:lnTo>
                    <a:pt x="697768" y="589654"/>
                  </a:lnTo>
                  <a:lnTo>
                    <a:pt x="699041" y="589654"/>
                  </a:lnTo>
                  <a:lnTo>
                    <a:pt x="700355" y="589654"/>
                  </a:lnTo>
                  <a:lnTo>
                    <a:pt x="701670" y="589654"/>
                  </a:lnTo>
                  <a:lnTo>
                    <a:pt x="702984" y="589654"/>
                  </a:lnTo>
                  <a:lnTo>
                    <a:pt x="704299" y="589654"/>
                  </a:lnTo>
                  <a:lnTo>
                    <a:pt x="705613" y="589654"/>
                  </a:lnTo>
                  <a:lnTo>
                    <a:pt x="706928" y="589654"/>
                  </a:lnTo>
                  <a:lnTo>
                    <a:pt x="708242" y="589654"/>
                  </a:lnTo>
                  <a:lnTo>
                    <a:pt x="709557" y="589654"/>
                  </a:lnTo>
                  <a:lnTo>
                    <a:pt x="710871" y="589654"/>
                  </a:lnTo>
                  <a:lnTo>
                    <a:pt x="712185" y="589654"/>
                  </a:lnTo>
                  <a:lnTo>
                    <a:pt x="713500" y="589654"/>
                  </a:lnTo>
                  <a:lnTo>
                    <a:pt x="714814" y="589654"/>
                  </a:lnTo>
                  <a:lnTo>
                    <a:pt x="716129" y="589654"/>
                  </a:lnTo>
                  <a:lnTo>
                    <a:pt x="717443" y="589654"/>
                  </a:lnTo>
                  <a:lnTo>
                    <a:pt x="718717" y="589654"/>
                  </a:lnTo>
                  <a:lnTo>
                    <a:pt x="720031" y="589654"/>
                  </a:lnTo>
                  <a:lnTo>
                    <a:pt x="721345" y="589654"/>
                  </a:lnTo>
                  <a:lnTo>
                    <a:pt x="722660" y="589654"/>
                  </a:lnTo>
                  <a:lnTo>
                    <a:pt x="723974" y="589654"/>
                  </a:lnTo>
                  <a:lnTo>
                    <a:pt x="725289" y="589654"/>
                  </a:lnTo>
                  <a:lnTo>
                    <a:pt x="726603" y="589654"/>
                  </a:lnTo>
                  <a:lnTo>
                    <a:pt x="727918" y="589654"/>
                  </a:lnTo>
                  <a:lnTo>
                    <a:pt x="729232" y="589654"/>
                  </a:lnTo>
                  <a:lnTo>
                    <a:pt x="730547" y="589654"/>
                  </a:lnTo>
                  <a:lnTo>
                    <a:pt x="731861" y="589654"/>
                  </a:lnTo>
                  <a:lnTo>
                    <a:pt x="733176" y="589654"/>
                  </a:lnTo>
                  <a:lnTo>
                    <a:pt x="734490" y="589654"/>
                  </a:lnTo>
                  <a:lnTo>
                    <a:pt x="735805" y="589654"/>
                  </a:lnTo>
                  <a:lnTo>
                    <a:pt x="737119" y="589654"/>
                  </a:lnTo>
                  <a:lnTo>
                    <a:pt x="738392" y="589654"/>
                  </a:lnTo>
                  <a:lnTo>
                    <a:pt x="739707" y="589654"/>
                  </a:lnTo>
                  <a:lnTo>
                    <a:pt x="741021" y="589654"/>
                  </a:lnTo>
                  <a:lnTo>
                    <a:pt x="742336" y="589654"/>
                  </a:lnTo>
                  <a:lnTo>
                    <a:pt x="743650" y="589654"/>
                  </a:lnTo>
                  <a:lnTo>
                    <a:pt x="744965" y="589654"/>
                  </a:lnTo>
                  <a:lnTo>
                    <a:pt x="746279" y="589654"/>
                  </a:lnTo>
                  <a:lnTo>
                    <a:pt x="747593" y="589654"/>
                  </a:lnTo>
                  <a:lnTo>
                    <a:pt x="748908" y="589654"/>
                  </a:lnTo>
                  <a:lnTo>
                    <a:pt x="750222" y="589654"/>
                  </a:lnTo>
                  <a:lnTo>
                    <a:pt x="751537" y="589654"/>
                  </a:lnTo>
                  <a:lnTo>
                    <a:pt x="752851" y="589654"/>
                  </a:lnTo>
                  <a:lnTo>
                    <a:pt x="754166" y="589654"/>
                  </a:lnTo>
                  <a:lnTo>
                    <a:pt x="755480" y="589654"/>
                  </a:lnTo>
                  <a:lnTo>
                    <a:pt x="756795" y="589654"/>
                  </a:lnTo>
                  <a:lnTo>
                    <a:pt x="758068" y="589654"/>
                  </a:lnTo>
                  <a:lnTo>
                    <a:pt x="759382" y="589654"/>
                  </a:lnTo>
                  <a:lnTo>
                    <a:pt x="760697" y="589654"/>
                  </a:lnTo>
                  <a:lnTo>
                    <a:pt x="762011" y="589654"/>
                  </a:lnTo>
                  <a:lnTo>
                    <a:pt x="763326" y="589654"/>
                  </a:lnTo>
                  <a:lnTo>
                    <a:pt x="764640" y="589654"/>
                  </a:lnTo>
                  <a:lnTo>
                    <a:pt x="765955" y="589654"/>
                  </a:lnTo>
                  <a:lnTo>
                    <a:pt x="767269" y="589654"/>
                  </a:lnTo>
                  <a:lnTo>
                    <a:pt x="768584" y="589654"/>
                  </a:lnTo>
                  <a:lnTo>
                    <a:pt x="769898" y="589654"/>
                  </a:lnTo>
                  <a:lnTo>
                    <a:pt x="771212" y="589654"/>
                  </a:lnTo>
                  <a:lnTo>
                    <a:pt x="772527" y="589654"/>
                  </a:lnTo>
                  <a:lnTo>
                    <a:pt x="773841" y="589654"/>
                  </a:lnTo>
                  <a:lnTo>
                    <a:pt x="775156" y="589654"/>
                  </a:lnTo>
                  <a:lnTo>
                    <a:pt x="776470" y="589654"/>
                  </a:lnTo>
                  <a:lnTo>
                    <a:pt x="777744" y="589654"/>
                  </a:lnTo>
                  <a:lnTo>
                    <a:pt x="779058" y="589654"/>
                  </a:lnTo>
                  <a:lnTo>
                    <a:pt x="780372" y="589654"/>
                  </a:lnTo>
                  <a:lnTo>
                    <a:pt x="781687" y="589654"/>
                  </a:lnTo>
                  <a:lnTo>
                    <a:pt x="783001" y="589654"/>
                  </a:lnTo>
                  <a:lnTo>
                    <a:pt x="784316" y="589654"/>
                  </a:lnTo>
                  <a:lnTo>
                    <a:pt x="785630" y="589654"/>
                  </a:lnTo>
                  <a:lnTo>
                    <a:pt x="786945" y="589654"/>
                  </a:lnTo>
                  <a:lnTo>
                    <a:pt x="788259" y="589654"/>
                  </a:lnTo>
                  <a:lnTo>
                    <a:pt x="789574" y="589654"/>
                  </a:lnTo>
                  <a:lnTo>
                    <a:pt x="790888" y="589654"/>
                  </a:lnTo>
                  <a:lnTo>
                    <a:pt x="792203" y="589654"/>
                  </a:lnTo>
                  <a:lnTo>
                    <a:pt x="793517" y="589654"/>
                  </a:lnTo>
                  <a:lnTo>
                    <a:pt x="794832" y="589654"/>
                  </a:lnTo>
                  <a:lnTo>
                    <a:pt x="796146" y="589654"/>
                  </a:lnTo>
                  <a:lnTo>
                    <a:pt x="797419" y="589654"/>
                  </a:lnTo>
                  <a:lnTo>
                    <a:pt x="798734" y="589654"/>
                  </a:lnTo>
                  <a:lnTo>
                    <a:pt x="800048" y="589654"/>
                  </a:lnTo>
                  <a:lnTo>
                    <a:pt x="801363" y="589654"/>
                  </a:lnTo>
                  <a:lnTo>
                    <a:pt x="802677" y="589654"/>
                  </a:lnTo>
                  <a:lnTo>
                    <a:pt x="803992" y="589654"/>
                  </a:lnTo>
                  <a:lnTo>
                    <a:pt x="805306" y="589654"/>
                  </a:lnTo>
                  <a:lnTo>
                    <a:pt x="806620" y="589654"/>
                  </a:lnTo>
                  <a:lnTo>
                    <a:pt x="807935" y="589654"/>
                  </a:lnTo>
                  <a:lnTo>
                    <a:pt x="809249" y="589654"/>
                  </a:lnTo>
                  <a:lnTo>
                    <a:pt x="810564" y="589654"/>
                  </a:lnTo>
                  <a:lnTo>
                    <a:pt x="811878" y="589654"/>
                  </a:lnTo>
                  <a:lnTo>
                    <a:pt x="813193" y="589654"/>
                  </a:lnTo>
                  <a:lnTo>
                    <a:pt x="814507" y="589654"/>
                  </a:lnTo>
                  <a:lnTo>
                    <a:pt x="815822" y="589654"/>
                  </a:lnTo>
                  <a:lnTo>
                    <a:pt x="817095" y="589654"/>
                  </a:lnTo>
                  <a:lnTo>
                    <a:pt x="818409" y="589654"/>
                  </a:lnTo>
                  <a:lnTo>
                    <a:pt x="819724" y="589654"/>
                  </a:lnTo>
                  <a:lnTo>
                    <a:pt x="821038" y="589654"/>
                  </a:lnTo>
                  <a:lnTo>
                    <a:pt x="822353" y="589654"/>
                  </a:lnTo>
                  <a:lnTo>
                    <a:pt x="823667" y="589654"/>
                  </a:lnTo>
                  <a:lnTo>
                    <a:pt x="824982" y="589654"/>
                  </a:lnTo>
                  <a:lnTo>
                    <a:pt x="826296" y="589654"/>
                  </a:lnTo>
                  <a:lnTo>
                    <a:pt x="827611" y="589654"/>
                  </a:lnTo>
                  <a:lnTo>
                    <a:pt x="828925" y="589654"/>
                  </a:lnTo>
                  <a:lnTo>
                    <a:pt x="830239" y="589654"/>
                  </a:lnTo>
                  <a:lnTo>
                    <a:pt x="831554" y="589654"/>
                  </a:lnTo>
                  <a:lnTo>
                    <a:pt x="832868" y="589654"/>
                  </a:lnTo>
                  <a:lnTo>
                    <a:pt x="834183" y="589654"/>
                  </a:lnTo>
                  <a:lnTo>
                    <a:pt x="835497" y="589654"/>
                  </a:lnTo>
                  <a:lnTo>
                    <a:pt x="836771" y="589654"/>
                  </a:lnTo>
                  <a:lnTo>
                    <a:pt x="838085" y="589654"/>
                  </a:lnTo>
                  <a:lnTo>
                    <a:pt x="839400" y="589654"/>
                  </a:lnTo>
                  <a:lnTo>
                    <a:pt x="840714" y="589654"/>
                  </a:lnTo>
                  <a:lnTo>
                    <a:pt x="842028" y="589654"/>
                  </a:lnTo>
                  <a:lnTo>
                    <a:pt x="843343" y="589654"/>
                  </a:lnTo>
                  <a:lnTo>
                    <a:pt x="844657" y="589654"/>
                  </a:lnTo>
                  <a:lnTo>
                    <a:pt x="845972" y="589654"/>
                  </a:lnTo>
                  <a:lnTo>
                    <a:pt x="847286" y="589654"/>
                  </a:lnTo>
                  <a:lnTo>
                    <a:pt x="848601" y="589654"/>
                  </a:lnTo>
                  <a:lnTo>
                    <a:pt x="849915" y="589654"/>
                  </a:lnTo>
                  <a:lnTo>
                    <a:pt x="851230" y="589654"/>
                  </a:lnTo>
                  <a:lnTo>
                    <a:pt x="852544" y="589654"/>
                  </a:lnTo>
                  <a:lnTo>
                    <a:pt x="853859" y="589654"/>
                  </a:lnTo>
                  <a:lnTo>
                    <a:pt x="855173" y="589654"/>
                  </a:lnTo>
                  <a:lnTo>
                    <a:pt x="856446" y="589654"/>
                  </a:lnTo>
                  <a:lnTo>
                    <a:pt x="857761" y="589654"/>
                  </a:lnTo>
                  <a:lnTo>
                    <a:pt x="859075" y="589654"/>
                  </a:lnTo>
                  <a:lnTo>
                    <a:pt x="860390" y="589654"/>
                  </a:lnTo>
                  <a:lnTo>
                    <a:pt x="861704" y="589654"/>
                  </a:lnTo>
                  <a:lnTo>
                    <a:pt x="863019" y="589654"/>
                  </a:lnTo>
                  <a:lnTo>
                    <a:pt x="864333" y="589654"/>
                  </a:lnTo>
                  <a:lnTo>
                    <a:pt x="865647" y="589654"/>
                  </a:lnTo>
                  <a:lnTo>
                    <a:pt x="866962" y="589654"/>
                  </a:lnTo>
                  <a:lnTo>
                    <a:pt x="868276" y="589654"/>
                  </a:lnTo>
                  <a:lnTo>
                    <a:pt x="869591" y="589654"/>
                  </a:lnTo>
                  <a:lnTo>
                    <a:pt x="870905" y="589654"/>
                  </a:lnTo>
                  <a:lnTo>
                    <a:pt x="872220" y="589654"/>
                  </a:lnTo>
                  <a:lnTo>
                    <a:pt x="873534" y="589654"/>
                  </a:lnTo>
                  <a:lnTo>
                    <a:pt x="874849" y="589654"/>
                  </a:lnTo>
                  <a:lnTo>
                    <a:pt x="876163" y="589654"/>
                  </a:lnTo>
                  <a:lnTo>
                    <a:pt x="877436" y="589654"/>
                  </a:lnTo>
                  <a:lnTo>
                    <a:pt x="878751" y="589654"/>
                  </a:lnTo>
                  <a:lnTo>
                    <a:pt x="880065" y="589654"/>
                  </a:lnTo>
                  <a:lnTo>
                    <a:pt x="881380" y="589654"/>
                  </a:lnTo>
                  <a:lnTo>
                    <a:pt x="882694" y="589654"/>
                  </a:lnTo>
                  <a:lnTo>
                    <a:pt x="884009" y="589654"/>
                  </a:lnTo>
                  <a:lnTo>
                    <a:pt x="885323" y="589654"/>
                  </a:lnTo>
                  <a:lnTo>
                    <a:pt x="886638" y="589654"/>
                  </a:lnTo>
                  <a:lnTo>
                    <a:pt x="887952" y="589654"/>
                  </a:lnTo>
                  <a:lnTo>
                    <a:pt x="889266" y="589654"/>
                  </a:lnTo>
                  <a:lnTo>
                    <a:pt x="890581" y="589654"/>
                  </a:lnTo>
                  <a:lnTo>
                    <a:pt x="891895" y="589654"/>
                  </a:lnTo>
                  <a:lnTo>
                    <a:pt x="893210" y="589654"/>
                  </a:lnTo>
                  <a:lnTo>
                    <a:pt x="894524" y="589654"/>
                  </a:lnTo>
                  <a:lnTo>
                    <a:pt x="895839" y="589654"/>
                  </a:lnTo>
                  <a:lnTo>
                    <a:pt x="897112" y="589654"/>
                  </a:lnTo>
                  <a:lnTo>
                    <a:pt x="898427" y="589654"/>
                  </a:lnTo>
                  <a:lnTo>
                    <a:pt x="899741" y="589654"/>
                  </a:lnTo>
                  <a:lnTo>
                    <a:pt x="901055" y="589654"/>
                  </a:lnTo>
                  <a:lnTo>
                    <a:pt x="902370" y="589654"/>
                  </a:lnTo>
                  <a:lnTo>
                    <a:pt x="903684" y="589654"/>
                  </a:lnTo>
                  <a:lnTo>
                    <a:pt x="904999" y="589654"/>
                  </a:lnTo>
                  <a:lnTo>
                    <a:pt x="906313" y="589654"/>
                  </a:lnTo>
                  <a:lnTo>
                    <a:pt x="907628" y="589654"/>
                  </a:lnTo>
                  <a:lnTo>
                    <a:pt x="908942" y="589654"/>
                  </a:lnTo>
                  <a:lnTo>
                    <a:pt x="910257" y="589654"/>
                  </a:lnTo>
                  <a:lnTo>
                    <a:pt x="911571" y="589654"/>
                  </a:lnTo>
                  <a:lnTo>
                    <a:pt x="912886" y="589654"/>
                  </a:lnTo>
                  <a:lnTo>
                    <a:pt x="914200" y="589654"/>
                  </a:lnTo>
                  <a:lnTo>
                    <a:pt x="915514" y="589654"/>
                  </a:lnTo>
                  <a:lnTo>
                    <a:pt x="916788" y="589654"/>
                  </a:lnTo>
                  <a:lnTo>
                    <a:pt x="918102" y="589654"/>
                  </a:lnTo>
                  <a:lnTo>
                    <a:pt x="919417" y="589654"/>
                  </a:lnTo>
                  <a:lnTo>
                    <a:pt x="920731" y="589654"/>
                  </a:lnTo>
                  <a:lnTo>
                    <a:pt x="922046" y="589654"/>
                  </a:lnTo>
                  <a:lnTo>
                    <a:pt x="923360" y="589654"/>
                  </a:lnTo>
                  <a:lnTo>
                    <a:pt x="924674" y="589654"/>
                  </a:lnTo>
                  <a:lnTo>
                    <a:pt x="925989" y="589654"/>
                  </a:lnTo>
                  <a:lnTo>
                    <a:pt x="927303" y="589654"/>
                  </a:lnTo>
                  <a:lnTo>
                    <a:pt x="928618" y="589654"/>
                  </a:lnTo>
                  <a:lnTo>
                    <a:pt x="929932" y="589654"/>
                  </a:lnTo>
                  <a:lnTo>
                    <a:pt x="931247" y="589654"/>
                  </a:lnTo>
                  <a:lnTo>
                    <a:pt x="932561" y="589654"/>
                  </a:lnTo>
                  <a:lnTo>
                    <a:pt x="933876" y="589654"/>
                  </a:lnTo>
                  <a:lnTo>
                    <a:pt x="935190" y="589654"/>
                  </a:lnTo>
                  <a:lnTo>
                    <a:pt x="936463" y="589654"/>
                  </a:lnTo>
                  <a:lnTo>
                    <a:pt x="937778" y="589654"/>
                  </a:lnTo>
                  <a:lnTo>
                    <a:pt x="939092" y="589654"/>
                  </a:lnTo>
                  <a:lnTo>
                    <a:pt x="940407" y="589654"/>
                  </a:lnTo>
                  <a:lnTo>
                    <a:pt x="941721" y="589654"/>
                  </a:lnTo>
                  <a:lnTo>
                    <a:pt x="943036" y="589654"/>
                  </a:lnTo>
                  <a:lnTo>
                    <a:pt x="944350" y="589654"/>
                  </a:lnTo>
                  <a:lnTo>
                    <a:pt x="945665" y="589654"/>
                  </a:lnTo>
                  <a:lnTo>
                    <a:pt x="946979" y="589654"/>
                  </a:lnTo>
                  <a:lnTo>
                    <a:pt x="948293" y="589654"/>
                  </a:lnTo>
                  <a:lnTo>
                    <a:pt x="949608" y="589654"/>
                  </a:lnTo>
                  <a:lnTo>
                    <a:pt x="950922" y="589654"/>
                  </a:lnTo>
                  <a:lnTo>
                    <a:pt x="952237" y="589654"/>
                  </a:lnTo>
                  <a:lnTo>
                    <a:pt x="953551" y="589654"/>
                  </a:lnTo>
                  <a:lnTo>
                    <a:pt x="954866" y="589654"/>
                  </a:lnTo>
                  <a:lnTo>
                    <a:pt x="956139" y="589654"/>
                  </a:lnTo>
                  <a:lnTo>
                    <a:pt x="957454" y="589654"/>
                  </a:lnTo>
                  <a:lnTo>
                    <a:pt x="958768" y="589654"/>
                  </a:lnTo>
                  <a:lnTo>
                    <a:pt x="960082" y="589654"/>
                  </a:lnTo>
                  <a:lnTo>
                    <a:pt x="961397" y="589654"/>
                  </a:lnTo>
                  <a:lnTo>
                    <a:pt x="962711" y="589654"/>
                  </a:lnTo>
                  <a:lnTo>
                    <a:pt x="964026" y="589654"/>
                  </a:lnTo>
                  <a:lnTo>
                    <a:pt x="965340" y="589654"/>
                  </a:lnTo>
                  <a:lnTo>
                    <a:pt x="966655" y="589654"/>
                  </a:lnTo>
                  <a:lnTo>
                    <a:pt x="967969" y="589654"/>
                  </a:lnTo>
                  <a:lnTo>
                    <a:pt x="969284" y="589654"/>
                  </a:lnTo>
                  <a:lnTo>
                    <a:pt x="970598" y="589654"/>
                  </a:lnTo>
                  <a:lnTo>
                    <a:pt x="971913" y="589654"/>
                  </a:lnTo>
                  <a:lnTo>
                    <a:pt x="973227" y="589654"/>
                  </a:lnTo>
                  <a:lnTo>
                    <a:pt x="974541" y="589654"/>
                  </a:lnTo>
                  <a:lnTo>
                    <a:pt x="975815" y="589654"/>
                  </a:lnTo>
                  <a:lnTo>
                    <a:pt x="977129" y="589654"/>
                  </a:lnTo>
                  <a:lnTo>
                    <a:pt x="978444" y="589654"/>
                  </a:lnTo>
                  <a:lnTo>
                    <a:pt x="979758" y="589654"/>
                  </a:lnTo>
                  <a:lnTo>
                    <a:pt x="981073" y="589654"/>
                  </a:lnTo>
                  <a:lnTo>
                    <a:pt x="982387" y="589654"/>
                  </a:lnTo>
                  <a:lnTo>
                    <a:pt x="983701" y="589654"/>
                  </a:lnTo>
                  <a:lnTo>
                    <a:pt x="985016" y="589654"/>
                  </a:lnTo>
                  <a:lnTo>
                    <a:pt x="986330" y="589654"/>
                  </a:lnTo>
                  <a:lnTo>
                    <a:pt x="987645" y="589654"/>
                  </a:lnTo>
                  <a:lnTo>
                    <a:pt x="988959" y="589654"/>
                  </a:lnTo>
                  <a:lnTo>
                    <a:pt x="990274" y="589654"/>
                  </a:lnTo>
                  <a:lnTo>
                    <a:pt x="991588" y="589654"/>
                  </a:lnTo>
                  <a:lnTo>
                    <a:pt x="992903" y="589654"/>
                  </a:lnTo>
                  <a:lnTo>
                    <a:pt x="994217" y="589654"/>
                  </a:lnTo>
                  <a:lnTo>
                    <a:pt x="995491" y="589654"/>
                  </a:lnTo>
                  <a:lnTo>
                    <a:pt x="996805" y="589654"/>
                  </a:lnTo>
                  <a:lnTo>
                    <a:pt x="998119" y="589654"/>
                  </a:lnTo>
                  <a:lnTo>
                    <a:pt x="999434" y="589654"/>
                  </a:lnTo>
                  <a:lnTo>
                    <a:pt x="1000748" y="589654"/>
                  </a:lnTo>
                  <a:lnTo>
                    <a:pt x="1002063" y="589654"/>
                  </a:lnTo>
                  <a:lnTo>
                    <a:pt x="1003377" y="589654"/>
                  </a:lnTo>
                  <a:lnTo>
                    <a:pt x="1004692" y="589654"/>
                  </a:lnTo>
                  <a:lnTo>
                    <a:pt x="1006006" y="589654"/>
                  </a:lnTo>
                  <a:lnTo>
                    <a:pt x="1007320" y="589654"/>
                  </a:lnTo>
                  <a:lnTo>
                    <a:pt x="1008635" y="589654"/>
                  </a:lnTo>
                  <a:lnTo>
                    <a:pt x="1009949" y="589654"/>
                  </a:lnTo>
                  <a:lnTo>
                    <a:pt x="1011264" y="589654"/>
                  </a:lnTo>
                  <a:lnTo>
                    <a:pt x="1012578" y="589654"/>
                  </a:lnTo>
                  <a:lnTo>
                    <a:pt x="1013893" y="589654"/>
                  </a:lnTo>
                  <a:lnTo>
                    <a:pt x="1015166" y="589654"/>
                  </a:lnTo>
                  <a:lnTo>
                    <a:pt x="1016481" y="589654"/>
                  </a:lnTo>
                  <a:lnTo>
                    <a:pt x="1017795" y="589654"/>
                  </a:lnTo>
                  <a:lnTo>
                    <a:pt x="1019110" y="589654"/>
                  </a:lnTo>
                  <a:lnTo>
                    <a:pt x="1020424" y="589654"/>
                  </a:lnTo>
                  <a:lnTo>
                    <a:pt x="1021738" y="589654"/>
                  </a:lnTo>
                  <a:lnTo>
                    <a:pt x="1023053" y="589654"/>
                  </a:lnTo>
                  <a:lnTo>
                    <a:pt x="1024367" y="589654"/>
                  </a:lnTo>
                  <a:lnTo>
                    <a:pt x="1025682" y="589654"/>
                  </a:lnTo>
                  <a:lnTo>
                    <a:pt x="1026996" y="589654"/>
                  </a:lnTo>
                  <a:lnTo>
                    <a:pt x="1028311" y="589654"/>
                  </a:lnTo>
                  <a:lnTo>
                    <a:pt x="1029625" y="589654"/>
                  </a:lnTo>
                  <a:lnTo>
                    <a:pt x="1030940" y="589654"/>
                  </a:lnTo>
                  <a:lnTo>
                    <a:pt x="1032254" y="589654"/>
                  </a:lnTo>
                  <a:lnTo>
                    <a:pt x="1033568" y="589654"/>
                  </a:lnTo>
                  <a:lnTo>
                    <a:pt x="1034842" y="589654"/>
                  </a:lnTo>
                  <a:lnTo>
                    <a:pt x="1036156" y="589654"/>
                  </a:lnTo>
                  <a:lnTo>
                    <a:pt x="1037471" y="589654"/>
                  </a:lnTo>
                  <a:lnTo>
                    <a:pt x="1038785" y="589654"/>
                  </a:lnTo>
                  <a:lnTo>
                    <a:pt x="1040100" y="589654"/>
                  </a:lnTo>
                  <a:lnTo>
                    <a:pt x="1041414" y="589654"/>
                  </a:lnTo>
                  <a:lnTo>
                    <a:pt x="1042729" y="589654"/>
                  </a:lnTo>
                  <a:lnTo>
                    <a:pt x="1044043" y="589654"/>
                  </a:lnTo>
                  <a:lnTo>
                    <a:pt x="1045357" y="589654"/>
                  </a:lnTo>
                  <a:lnTo>
                    <a:pt x="1046672" y="589654"/>
                  </a:lnTo>
                  <a:lnTo>
                    <a:pt x="1047986" y="589654"/>
                  </a:lnTo>
                  <a:lnTo>
                    <a:pt x="1049301" y="589654"/>
                  </a:lnTo>
                  <a:lnTo>
                    <a:pt x="1050615" y="589654"/>
                  </a:lnTo>
                  <a:lnTo>
                    <a:pt x="1051930" y="589654"/>
                  </a:lnTo>
                  <a:lnTo>
                    <a:pt x="1053245" y="589654"/>
                  </a:lnTo>
                  <a:lnTo>
                    <a:pt x="1054517" y="589654"/>
                  </a:lnTo>
                  <a:lnTo>
                    <a:pt x="1055832" y="589654"/>
                  </a:lnTo>
                  <a:lnTo>
                    <a:pt x="1057147" y="589654"/>
                  </a:lnTo>
                  <a:lnTo>
                    <a:pt x="1058461" y="589654"/>
                  </a:lnTo>
                  <a:lnTo>
                    <a:pt x="1059775" y="589654"/>
                  </a:lnTo>
                  <a:lnTo>
                    <a:pt x="1061090" y="589654"/>
                  </a:lnTo>
                  <a:lnTo>
                    <a:pt x="1062405" y="589654"/>
                  </a:lnTo>
                  <a:lnTo>
                    <a:pt x="1063719" y="589654"/>
                  </a:lnTo>
                  <a:lnTo>
                    <a:pt x="1065033" y="589654"/>
                  </a:lnTo>
                  <a:lnTo>
                    <a:pt x="1066348" y="589654"/>
                  </a:lnTo>
                  <a:lnTo>
                    <a:pt x="1067662" y="589654"/>
                  </a:lnTo>
                  <a:lnTo>
                    <a:pt x="1068976" y="589654"/>
                  </a:lnTo>
                  <a:lnTo>
                    <a:pt x="1070291" y="589654"/>
                  </a:lnTo>
                  <a:lnTo>
                    <a:pt x="1071606" y="589654"/>
                  </a:lnTo>
                  <a:lnTo>
                    <a:pt x="1072920" y="589654"/>
                  </a:lnTo>
                  <a:lnTo>
                    <a:pt x="1074234" y="589654"/>
                  </a:lnTo>
                  <a:lnTo>
                    <a:pt x="1075508" y="589654"/>
                  </a:lnTo>
                  <a:lnTo>
                    <a:pt x="1076823" y="589654"/>
                  </a:lnTo>
                  <a:lnTo>
                    <a:pt x="1078136" y="589654"/>
                  </a:lnTo>
                  <a:lnTo>
                    <a:pt x="1079451" y="589654"/>
                  </a:lnTo>
                  <a:lnTo>
                    <a:pt x="1080766" y="589654"/>
                  </a:lnTo>
                  <a:lnTo>
                    <a:pt x="1082080" y="589654"/>
                  </a:lnTo>
                  <a:lnTo>
                    <a:pt x="1083394" y="589654"/>
                  </a:lnTo>
                  <a:lnTo>
                    <a:pt x="1084709" y="589654"/>
                  </a:lnTo>
                  <a:lnTo>
                    <a:pt x="1086024" y="589654"/>
                  </a:lnTo>
                  <a:lnTo>
                    <a:pt x="1087338" y="589654"/>
                  </a:lnTo>
                  <a:lnTo>
                    <a:pt x="1088652" y="589654"/>
                  </a:lnTo>
                  <a:lnTo>
                    <a:pt x="1089967" y="589654"/>
                  </a:lnTo>
                  <a:lnTo>
                    <a:pt x="1091281" y="589654"/>
                  </a:lnTo>
                  <a:lnTo>
                    <a:pt x="1092596" y="589654"/>
                  </a:lnTo>
                  <a:lnTo>
                    <a:pt x="1093910" y="589654"/>
                  </a:lnTo>
                  <a:lnTo>
                    <a:pt x="1095184" y="589654"/>
                  </a:lnTo>
                  <a:lnTo>
                    <a:pt x="1096498" y="589654"/>
                  </a:lnTo>
                  <a:lnTo>
                    <a:pt x="1097812" y="589654"/>
                  </a:lnTo>
                  <a:lnTo>
                    <a:pt x="1099127" y="589654"/>
                  </a:lnTo>
                  <a:lnTo>
                    <a:pt x="1100442" y="589654"/>
                  </a:lnTo>
                  <a:lnTo>
                    <a:pt x="1101756" y="589654"/>
                  </a:lnTo>
                  <a:lnTo>
                    <a:pt x="1103070" y="589654"/>
                  </a:lnTo>
                  <a:lnTo>
                    <a:pt x="1104385" y="589654"/>
                  </a:lnTo>
                  <a:lnTo>
                    <a:pt x="1105699" y="589654"/>
                  </a:lnTo>
                  <a:lnTo>
                    <a:pt x="1107013" y="589654"/>
                  </a:lnTo>
                  <a:lnTo>
                    <a:pt x="1108328" y="589654"/>
                  </a:lnTo>
                  <a:lnTo>
                    <a:pt x="1109643" y="589654"/>
                  </a:lnTo>
                  <a:lnTo>
                    <a:pt x="1110957" y="589654"/>
                  </a:lnTo>
                  <a:lnTo>
                    <a:pt x="1112271" y="589654"/>
                  </a:lnTo>
                  <a:lnTo>
                    <a:pt x="1113586" y="589654"/>
                  </a:lnTo>
                  <a:lnTo>
                    <a:pt x="1114860" y="589654"/>
                  </a:lnTo>
                  <a:lnTo>
                    <a:pt x="1116173" y="589654"/>
                  </a:lnTo>
                  <a:lnTo>
                    <a:pt x="1117488" y="589654"/>
                  </a:lnTo>
                  <a:lnTo>
                    <a:pt x="1118803" y="589654"/>
                  </a:lnTo>
                  <a:lnTo>
                    <a:pt x="1120117" y="589654"/>
                  </a:lnTo>
                  <a:lnTo>
                    <a:pt x="1121431" y="589654"/>
                  </a:lnTo>
                  <a:lnTo>
                    <a:pt x="1122746" y="589654"/>
                  </a:lnTo>
                  <a:lnTo>
                    <a:pt x="1124061" y="589654"/>
                  </a:lnTo>
                  <a:lnTo>
                    <a:pt x="1125375" y="589654"/>
                  </a:lnTo>
                  <a:lnTo>
                    <a:pt x="1126689" y="589654"/>
                  </a:lnTo>
                  <a:lnTo>
                    <a:pt x="1128004" y="589654"/>
                  </a:lnTo>
                  <a:lnTo>
                    <a:pt x="1129318" y="589654"/>
                  </a:lnTo>
                  <a:lnTo>
                    <a:pt x="1130632" y="589654"/>
                  </a:lnTo>
                  <a:lnTo>
                    <a:pt x="1131947" y="589654"/>
                  </a:lnTo>
                  <a:lnTo>
                    <a:pt x="1133262" y="589654"/>
                  </a:lnTo>
                  <a:lnTo>
                    <a:pt x="1134535" y="589654"/>
                  </a:lnTo>
                  <a:lnTo>
                    <a:pt x="1135849" y="589654"/>
                  </a:lnTo>
                  <a:lnTo>
                    <a:pt x="1137164" y="589654"/>
                  </a:lnTo>
                  <a:lnTo>
                    <a:pt x="1138479" y="589654"/>
                  </a:lnTo>
                  <a:lnTo>
                    <a:pt x="1139792" y="589654"/>
                  </a:lnTo>
                  <a:lnTo>
                    <a:pt x="1141107" y="589654"/>
                  </a:lnTo>
                  <a:lnTo>
                    <a:pt x="1142422" y="589654"/>
                  </a:lnTo>
                  <a:lnTo>
                    <a:pt x="1143736" y="589654"/>
                  </a:lnTo>
                  <a:lnTo>
                    <a:pt x="1145050" y="589654"/>
                  </a:lnTo>
                  <a:lnTo>
                    <a:pt x="1146365" y="589654"/>
                  </a:lnTo>
                  <a:lnTo>
                    <a:pt x="1147680" y="589654"/>
                  </a:lnTo>
                  <a:lnTo>
                    <a:pt x="1148994" y="589654"/>
                  </a:lnTo>
                  <a:lnTo>
                    <a:pt x="1150308" y="589654"/>
                  </a:lnTo>
                  <a:lnTo>
                    <a:pt x="1151623" y="589654"/>
                  </a:lnTo>
                  <a:lnTo>
                    <a:pt x="1152937" y="589654"/>
                  </a:lnTo>
                  <a:lnTo>
                    <a:pt x="1154210" y="589654"/>
                  </a:lnTo>
                  <a:lnTo>
                    <a:pt x="1155525" y="589654"/>
                  </a:lnTo>
                  <a:lnTo>
                    <a:pt x="1156840" y="589654"/>
                  </a:lnTo>
                  <a:lnTo>
                    <a:pt x="1158154" y="589654"/>
                  </a:lnTo>
                  <a:lnTo>
                    <a:pt x="1159468" y="589654"/>
                  </a:lnTo>
                  <a:lnTo>
                    <a:pt x="1160783" y="589654"/>
                  </a:lnTo>
                  <a:lnTo>
                    <a:pt x="1162098" y="589654"/>
                  </a:lnTo>
                  <a:lnTo>
                    <a:pt x="1163411" y="589654"/>
                  </a:lnTo>
                  <a:lnTo>
                    <a:pt x="1164726" y="589654"/>
                  </a:lnTo>
                  <a:lnTo>
                    <a:pt x="1166041" y="589654"/>
                  </a:lnTo>
                  <a:lnTo>
                    <a:pt x="1167355" y="589654"/>
                  </a:lnTo>
                  <a:lnTo>
                    <a:pt x="1168669" y="589654"/>
                  </a:lnTo>
                  <a:lnTo>
                    <a:pt x="1169984" y="589654"/>
                  </a:lnTo>
                  <a:lnTo>
                    <a:pt x="1171299" y="589654"/>
                  </a:lnTo>
                  <a:lnTo>
                    <a:pt x="1172613" y="589654"/>
                  </a:lnTo>
                  <a:lnTo>
                    <a:pt x="1173886" y="589654"/>
                  </a:lnTo>
                  <a:lnTo>
                    <a:pt x="1175201" y="589654"/>
                  </a:lnTo>
                  <a:lnTo>
                    <a:pt x="1176515" y="589654"/>
                  </a:lnTo>
                  <a:lnTo>
                    <a:pt x="1177829" y="589654"/>
                  </a:lnTo>
                  <a:lnTo>
                    <a:pt x="1179144" y="589654"/>
                  </a:lnTo>
                  <a:lnTo>
                    <a:pt x="1180459" y="589654"/>
                  </a:lnTo>
                  <a:lnTo>
                    <a:pt x="1181773" y="589654"/>
                  </a:lnTo>
                  <a:lnTo>
                    <a:pt x="1183087" y="589654"/>
                  </a:lnTo>
                  <a:lnTo>
                    <a:pt x="1184402" y="589654"/>
                  </a:lnTo>
                  <a:lnTo>
                    <a:pt x="1185717" y="589654"/>
                  </a:lnTo>
                  <a:lnTo>
                    <a:pt x="1187030" y="589654"/>
                  </a:lnTo>
                  <a:lnTo>
                    <a:pt x="1188345" y="589654"/>
                  </a:lnTo>
                  <a:lnTo>
                    <a:pt x="1189660" y="589654"/>
                  </a:lnTo>
                  <a:lnTo>
                    <a:pt x="1190974" y="589654"/>
                  </a:lnTo>
                  <a:lnTo>
                    <a:pt x="1192288" y="589654"/>
                  </a:lnTo>
                  <a:lnTo>
                    <a:pt x="1193562" y="589654"/>
                  </a:lnTo>
                  <a:lnTo>
                    <a:pt x="1194877" y="589654"/>
                  </a:lnTo>
                  <a:lnTo>
                    <a:pt x="1196190" y="589654"/>
                  </a:lnTo>
                  <a:lnTo>
                    <a:pt x="1197505" y="589654"/>
                  </a:lnTo>
                  <a:lnTo>
                    <a:pt x="1198820" y="589654"/>
                  </a:lnTo>
                  <a:lnTo>
                    <a:pt x="1200134" y="589654"/>
                  </a:lnTo>
                  <a:lnTo>
                    <a:pt x="1201448" y="589654"/>
                  </a:lnTo>
                  <a:lnTo>
                    <a:pt x="1202763" y="589654"/>
                  </a:lnTo>
                  <a:lnTo>
                    <a:pt x="1204078" y="589654"/>
                  </a:lnTo>
                  <a:lnTo>
                    <a:pt x="1205392" y="589654"/>
                  </a:lnTo>
                  <a:lnTo>
                    <a:pt x="1206706" y="589654"/>
                  </a:lnTo>
                  <a:lnTo>
                    <a:pt x="1208021" y="589654"/>
                  </a:lnTo>
                  <a:lnTo>
                    <a:pt x="1209336" y="589654"/>
                  </a:lnTo>
                  <a:lnTo>
                    <a:pt x="1210650" y="589654"/>
                  </a:lnTo>
                  <a:lnTo>
                    <a:pt x="1211964" y="589654"/>
                  </a:lnTo>
                  <a:lnTo>
                    <a:pt x="1213238" y="589654"/>
                  </a:lnTo>
                  <a:lnTo>
                    <a:pt x="1214552" y="589654"/>
                  </a:lnTo>
                  <a:lnTo>
                    <a:pt x="1215866" y="589654"/>
                  </a:lnTo>
                  <a:lnTo>
                    <a:pt x="1217181" y="589654"/>
                  </a:lnTo>
                  <a:lnTo>
                    <a:pt x="1218496" y="589654"/>
                  </a:lnTo>
                  <a:lnTo>
                    <a:pt x="1219810" y="589654"/>
                  </a:lnTo>
                  <a:lnTo>
                    <a:pt x="1221124" y="589654"/>
                  </a:lnTo>
                  <a:lnTo>
                    <a:pt x="1222439" y="589654"/>
                  </a:lnTo>
                  <a:lnTo>
                    <a:pt x="1223753" y="589654"/>
                  </a:lnTo>
                  <a:lnTo>
                    <a:pt x="1225067" y="589654"/>
                  </a:lnTo>
                  <a:lnTo>
                    <a:pt x="1226382" y="589654"/>
                  </a:lnTo>
                  <a:lnTo>
                    <a:pt x="1227697" y="589654"/>
                  </a:lnTo>
                  <a:lnTo>
                    <a:pt x="1229011" y="589654"/>
                  </a:lnTo>
                  <a:lnTo>
                    <a:pt x="1230325" y="589654"/>
                  </a:lnTo>
                  <a:lnTo>
                    <a:pt x="1231640" y="589654"/>
                  </a:lnTo>
                  <a:lnTo>
                    <a:pt x="1232914" y="589654"/>
                  </a:lnTo>
                  <a:lnTo>
                    <a:pt x="1234227" y="589654"/>
                  </a:lnTo>
                  <a:lnTo>
                    <a:pt x="1235542" y="589654"/>
                  </a:lnTo>
                  <a:lnTo>
                    <a:pt x="1236857" y="589654"/>
                  </a:lnTo>
                  <a:lnTo>
                    <a:pt x="1238171" y="589654"/>
                  </a:lnTo>
                  <a:lnTo>
                    <a:pt x="1239485" y="589654"/>
                  </a:lnTo>
                  <a:lnTo>
                    <a:pt x="1240800" y="589654"/>
                  </a:lnTo>
                  <a:lnTo>
                    <a:pt x="1242115" y="589654"/>
                  </a:lnTo>
                  <a:lnTo>
                    <a:pt x="1243429" y="589654"/>
                  </a:lnTo>
                  <a:lnTo>
                    <a:pt x="1244743" y="589654"/>
                  </a:lnTo>
                  <a:lnTo>
                    <a:pt x="1246058" y="589654"/>
                  </a:lnTo>
                  <a:lnTo>
                    <a:pt x="1247372" y="589654"/>
                  </a:lnTo>
                  <a:lnTo>
                    <a:pt x="1248686" y="589654"/>
                  </a:lnTo>
                  <a:lnTo>
                    <a:pt x="1250001" y="589654"/>
                  </a:lnTo>
                  <a:lnTo>
                    <a:pt x="1251316" y="589654"/>
                  </a:lnTo>
                  <a:lnTo>
                    <a:pt x="1252589" y="589654"/>
                  </a:lnTo>
                  <a:lnTo>
                    <a:pt x="1253903" y="589654"/>
                  </a:lnTo>
                  <a:lnTo>
                    <a:pt x="1255218" y="589654"/>
                  </a:lnTo>
                  <a:lnTo>
                    <a:pt x="1256533" y="589654"/>
                  </a:lnTo>
                  <a:lnTo>
                    <a:pt x="1257846" y="589654"/>
                  </a:lnTo>
                  <a:lnTo>
                    <a:pt x="1259161" y="589654"/>
                  </a:lnTo>
                  <a:lnTo>
                    <a:pt x="1260476" y="589654"/>
                  </a:lnTo>
                  <a:lnTo>
                    <a:pt x="1261790" y="589654"/>
                  </a:lnTo>
                  <a:lnTo>
                    <a:pt x="1263104" y="589654"/>
                  </a:lnTo>
                  <a:lnTo>
                    <a:pt x="1264419" y="589654"/>
                  </a:lnTo>
                  <a:lnTo>
                    <a:pt x="1265734" y="589654"/>
                  </a:lnTo>
                  <a:lnTo>
                    <a:pt x="1267048" y="589654"/>
                  </a:lnTo>
                  <a:lnTo>
                    <a:pt x="1268362" y="589654"/>
                  </a:lnTo>
                  <a:lnTo>
                    <a:pt x="1269677" y="589654"/>
                  </a:lnTo>
                  <a:lnTo>
                    <a:pt x="1270991" y="589654"/>
                  </a:lnTo>
                  <a:lnTo>
                    <a:pt x="1272264" y="589654"/>
                  </a:lnTo>
                  <a:lnTo>
                    <a:pt x="1273579" y="589654"/>
                  </a:lnTo>
                  <a:lnTo>
                    <a:pt x="1274894" y="589654"/>
                  </a:lnTo>
                  <a:lnTo>
                    <a:pt x="1276208" y="589654"/>
                  </a:lnTo>
                  <a:lnTo>
                    <a:pt x="1277522" y="589654"/>
                  </a:lnTo>
                  <a:lnTo>
                    <a:pt x="1278837" y="589654"/>
                  </a:lnTo>
                  <a:lnTo>
                    <a:pt x="1280152" y="589654"/>
                  </a:lnTo>
                  <a:lnTo>
                    <a:pt x="1281465" y="589654"/>
                  </a:lnTo>
                  <a:lnTo>
                    <a:pt x="1282780" y="589654"/>
                  </a:lnTo>
                  <a:lnTo>
                    <a:pt x="1284095" y="589654"/>
                  </a:lnTo>
                  <a:lnTo>
                    <a:pt x="1285409" y="589654"/>
                  </a:lnTo>
                  <a:lnTo>
                    <a:pt x="1286723" y="589654"/>
                  </a:lnTo>
                  <a:lnTo>
                    <a:pt x="1288038" y="589654"/>
                  </a:lnTo>
                  <a:lnTo>
                    <a:pt x="1289353" y="589654"/>
                  </a:lnTo>
                  <a:lnTo>
                    <a:pt x="1290667" y="589654"/>
                  </a:lnTo>
                  <a:lnTo>
                    <a:pt x="1291981" y="589654"/>
                  </a:lnTo>
                  <a:lnTo>
                    <a:pt x="1293255" y="589654"/>
                  </a:lnTo>
                  <a:lnTo>
                    <a:pt x="1294570" y="589654"/>
                  </a:lnTo>
                  <a:lnTo>
                    <a:pt x="1295883" y="589654"/>
                  </a:lnTo>
                  <a:lnTo>
                    <a:pt x="1297198" y="589654"/>
                  </a:lnTo>
                  <a:lnTo>
                    <a:pt x="1298513" y="589654"/>
                  </a:lnTo>
                  <a:lnTo>
                    <a:pt x="1299827" y="589654"/>
                  </a:lnTo>
                  <a:lnTo>
                    <a:pt x="1301141" y="589654"/>
                  </a:lnTo>
                  <a:lnTo>
                    <a:pt x="1302456" y="589654"/>
                  </a:lnTo>
                  <a:lnTo>
                    <a:pt x="1303771" y="589654"/>
                  </a:lnTo>
                  <a:lnTo>
                    <a:pt x="1305084" y="589654"/>
                  </a:lnTo>
                  <a:lnTo>
                    <a:pt x="1306399" y="589654"/>
                  </a:lnTo>
                  <a:lnTo>
                    <a:pt x="1307714" y="589654"/>
                  </a:lnTo>
                  <a:lnTo>
                    <a:pt x="1309028" y="589654"/>
                  </a:lnTo>
                  <a:lnTo>
                    <a:pt x="1310342" y="589654"/>
                  </a:lnTo>
                  <a:lnTo>
                    <a:pt x="1311657" y="589654"/>
                  </a:lnTo>
                  <a:lnTo>
                    <a:pt x="1312931" y="589654"/>
                  </a:lnTo>
                  <a:lnTo>
                    <a:pt x="1314244" y="589654"/>
                  </a:lnTo>
                  <a:lnTo>
                    <a:pt x="1314779" y="589654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4B8560D4-3E2E-4486-ED37-A7B1B2B300E4}"/>
                </a:ext>
              </a:extLst>
            </p:cNvPr>
            <p:cNvSpPr/>
            <p:nvPr/>
          </p:nvSpPr>
          <p:spPr>
            <a:xfrm>
              <a:off x="8198955" y="2235001"/>
              <a:ext cx="1314778" cy="1310342"/>
            </a:xfrm>
            <a:custGeom>
              <a:avLst/>
              <a:gdLst>
                <a:gd name="connsiteX0" fmla="*/ 0 w 1314778"/>
                <a:gd name="connsiteY0" fmla="*/ 1310342 h 1310342"/>
                <a:gd name="connsiteX1" fmla="*/ 1232 w 1314778"/>
                <a:gd name="connsiteY1" fmla="*/ 1310342 h 1310342"/>
                <a:gd name="connsiteX2" fmla="*/ 2547 w 1314778"/>
                <a:gd name="connsiteY2" fmla="*/ 1310342 h 1310342"/>
                <a:gd name="connsiteX3" fmla="*/ 3861 w 1314778"/>
                <a:gd name="connsiteY3" fmla="*/ 1310342 h 1310342"/>
                <a:gd name="connsiteX4" fmla="*/ 5135 w 1314778"/>
                <a:gd name="connsiteY4" fmla="*/ 1310342 h 1310342"/>
                <a:gd name="connsiteX5" fmla="*/ 6449 w 1314778"/>
                <a:gd name="connsiteY5" fmla="*/ 1310342 h 1310342"/>
                <a:gd name="connsiteX6" fmla="*/ 7764 w 1314778"/>
                <a:gd name="connsiteY6" fmla="*/ 1310342 h 1310342"/>
                <a:gd name="connsiteX7" fmla="*/ 9078 w 1314778"/>
                <a:gd name="connsiteY7" fmla="*/ 1310342 h 1310342"/>
                <a:gd name="connsiteX8" fmla="*/ 10392 w 1314778"/>
                <a:gd name="connsiteY8" fmla="*/ 1310342 h 1310342"/>
                <a:gd name="connsiteX9" fmla="*/ 11707 w 1314778"/>
                <a:gd name="connsiteY9" fmla="*/ 1310342 h 1310342"/>
                <a:gd name="connsiteX10" fmla="*/ 13021 w 1314778"/>
                <a:gd name="connsiteY10" fmla="*/ 1310342 h 1310342"/>
                <a:gd name="connsiteX11" fmla="*/ 14336 w 1314778"/>
                <a:gd name="connsiteY11" fmla="*/ 1310342 h 1310342"/>
                <a:gd name="connsiteX12" fmla="*/ 15650 w 1314778"/>
                <a:gd name="connsiteY12" fmla="*/ 1310342 h 1310342"/>
                <a:gd name="connsiteX13" fmla="*/ 16965 w 1314778"/>
                <a:gd name="connsiteY13" fmla="*/ 1310342 h 1310342"/>
                <a:gd name="connsiteX14" fmla="*/ 18279 w 1314778"/>
                <a:gd name="connsiteY14" fmla="*/ 1310342 h 1310342"/>
                <a:gd name="connsiteX15" fmla="*/ 19594 w 1314778"/>
                <a:gd name="connsiteY15" fmla="*/ 1310342 h 1310342"/>
                <a:gd name="connsiteX16" fmla="*/ 20908 w 1314778"/>
                <a:gd name="connsiteY16" fmla="*/ 1310342 h 1310342"/>
                <a:gd name="connsiteX17" fmla="*/ 22223 w 1314778"/>
                <a:gd name="connsiteY17" fmla="*/ 1310342 h 1310342"/>
                <a:gd name="connsiteX18" fmla="*/ 23537 w 1314778"/>
                <a:gd name="connsiteY18" fmla="*/ 1310342 h 1310342"/>
                <a:gd name="connsiteX19" fmla="*/ 24852 w 1314778"/>
                <a:gd name="connsiteY19" fmla="*/ 1310342 h 1310342"/>
                <a:gd name="connsiteX20" fmla="*/ 26125 w 1314778"/>
                <a:gd name="connsiteY20" fmla="*/ 1310342 h 1310342"/>
                <a:gd name="connsiteX21" fmla="*/ 27439 w 1314778"/>
                <a:gd name="connsiteY21" fmla="*/ 1310342 h 1310342"/>
                <a:gd name="connsiteX22" fmla="*/ 28754 w 1314778"/>
                <a:gd name="connsiteY22" fmla="*/ 1310342 h 1310342"/>
                <a:gd name="connsiteX23" fmla="*/ 30068 w 1314778"/>
                <a:gd name="connsiteY23" fmla="*/ 1310342 h 1310342"/>
                <a:gd name="connsiteX24" fmla="*/ 31383 w 1314778"/>
                <a:gd name="connsiteY24" fmla="*/ 1310342 h 1310342"/>
                <a:gd name="connsiteX25" fmla="*/ 32697 w 1314778"/>
                <a:gd name="connsiteY25" fmla="*/ 1310342 h 1310342"/>
                <a:gd name="connsiteX26" fmla="*/ 34012 w 1314778"/>
                <a:gd name="connsiteY26" fmla="*/ 1310342 h 1310342"/>
                <a:gd name="connsiteX27" fmla="*/ 35326 w 1314778"/>
                <a:gd name="connsiteY27" fmla="*/ 1310342 h 1310342"/>
                <a:gd name="connsiteX28" fmla="*/ 36640 w 1314778"/>
                <a:gd name="connsiteY28" fmla="*/ 1310342 h 1310342"/>
                <a:gd name="connsiteX29" fmla="*/ 37955 w 1314778"/>
                <a:gd name="connsiteY29" fmla="*/ 1310342 h 1310342"/>
                <a:gd name="connsiteX30" fmla="*/ 39269 w 1314778"/>
                <a:gd name="connsiteY30" fmla="*/ 1310342 h 1310342"/>
                <a:gd name="connsiteX31" fmla="*/ 40584 w 1314778"/>
                <a:gd name="connsiteY31" fmla="*/ 1310342 h 1310342"/>
                <a:gd name="connsiteX32" fmla="*/ 41898 w 1314778"/>
                <a:gd name="connsiteY32" fmla="*/ 1310342 h 1310342"/>
                <a:gd name="connsiteX33" fmla="*/ 43213 w 1314778"/>
                <a:gd name="connsiteY33" fmla="*/ 1310342 h 1310342"/>
                <a:gd name="connsiteX34" fmla="*/ 44527 w 1314778"/>
                <a:gd name="connsiteY34" fmla="*/ 1310342 h 1310342"/>
                <a:gd name="connsiteX35" fmla="*/ 45800 w 1314778"/>
                <a:gd name="connsiteY35" fmla="*/ 1310342 h 1310342"/>
                <a:gd name="connsiteX36" fmla="*/ 47115 w 1314778"/>
                <a:gd name="connsiteY36" fmla="*/ 1310342 h 1310342"/>
                <a:gd name="connsiteX37" fmla="*/ 48429 w 1314778"/>
                <a:gd name="connsiteY37" fmla="*/ 1310342 h 1310342"/>
                <a:gd name="connsiteX38" fmla="*/ 49744 w 1314778"/>
                <a:gd name="connsiteY38" fmla="*/ 1310342 h 1310342"/>
                <a:gd name="connsiteX39" fmla="*/ 51058 w 1314778"/>
                <a:gd name="connsiteY39" fmla="*/ 1310342 h 1310342"/>
                <a:gd name="connsiteX40" fmla="*/ 52373 w 1314778"/>
                <a:gd name="connsiteY40" fmla="*/ 1310342 h 1310342"/>
                <a:gd name="connsiteX41" fmla="*/ 53687 w 1314778"/>
                <a:gd name="connsiteY41" fmla="*/ 1310342 h 1310342"/>
                <a:gd name="connsiteX42" fmla="*/ 55002 w 1314778"/>
                <a:gd name="connsiteY42" fmla="*/ 1310342 h 1310342"/>
                <a:gd name="connsiteX43" fmla="*/ 56316 w 1314778"/>
                <a:gd name="connsiteY43" fmla="*/ 1310342 h 1310342"/>
                <a:gd name="connsiteX44" fmla="*/ 57631 w 1314778"/>
                <a:gd name="connsiteY44" fmla="*/ 1310342 h 1310342"/>
                <a:gd name="connsiteX45" fmla="*/ 58945 w 1314778"/>
                <a:gd name="connsiteY45" fmla="*/ 1310342 h 1310342"/>
                <a:gd name="connsiteX46" fmla="*/ 60259 w 1314778"/>
                <a:gd name="connsiteY46" fmla="*/ 1310342 h 1310342"/>
                <a:gd name="connsiteX47" fmla="*/ 61574 w 1314778"/>
                <a:gd name="connsiteY47" fmla="*/ 1310342 h 1310342"/>
                <a:gd name="connsiteX48" fmla="*/ 62888 w 1314778"/>
                <a:gd name="connsiteY48" fmla="*/ 1310342 h 1310342"/>
                <a:gd name="connsiteX49" fmla="*/ 64203 w 1314778"/>
                <a:gd name="connsiteY49" fmla="*/ 1310342 h 1310342"/>
                <a:gd name="connsiteX50" fmla="*/ 65476 w 1314778"/>
                <a:gd name="connsiteY50" fmla="*/ 1310342 h 1310342"/>
                <a:gd name="connsiteX51" fmla="*/ 66791 w 1314778"/>
                <a:gd name="connsiteY51" fmla="*/ 1310342 h 1310342"/>
                <a:gd name="connsiteX52" fmla="*/ 68105 w 1314778"/>
                <a:gd name="connsiteY52" fmla="*/ 1310342 h 1310342"/>
                <a:gd name="connsiteX53" fmla="*/ 69419 w 1314778"/>
                <a:gd name="connsiteY53" fmla="*/ 1310342 h 1310342"/>
                <a:gd name="connsiteX54" fmla="*/ 70734 w 1314778"/>
                <a:gd name="connsiteY54" fmla="*/ 1310342 h 1310342"/>
                <a:gd name="connsiteX55" fmla="*/ 72048 w 1314778"/>
                <a:gd name="connsiteY55" fmla="*/ 1310342 h 1310342"/>
                <a:gd name="connsiteX56" fmla="*/ 73363 w 1314778"/>
                <a:gd name="connsiteY56" fmla="*/ 1310342 h 1310342"/>
                <a:gd name="connsiteX57" fmla="*/ 74677 w 1314778"/>
                <a:gd name="connsiteY57" fmla="*/ 1310342 h 1310342"/>
                <a:gd name="connsiteX58" fmla="*/ 75992 w 1314778"/>
                <a:gd name="connsiteY58" fmla="*/ 1310342 h 1310342"/>
                <a:gd name="connsiteX59" fmla="*/ 77306 w 1314778"/>
                <a:gd name="connsiteY59" fmla="*/ 1310342 h 1310342"/>
                <a:gd name="connsiteX60" fmla="*/ 78621 w 1314778"/>
                <a:gd name="connsiteY60" fmla="*/ 1310342 h 1310342"/>
                <a:gd name="connsiteX61" fmla="*/ 79935 w 1314778"/>
                <a:gd name="connsiteY61" fmla="*/ 1310342 h 1310342"/>
                <a:gd name="connsiteX62" fmla="*/ 81250 w 1314778"/>
                <a:gd name="connsiteY62" fmla="*/ 1310342 h 1310342"/>
                <a:gd name="connsiteX63" fmla="*/ 82564 w 1314778"/>
                <a:gd name="connsiteY63" fmla="*/ 1310342 h 1310342"/>
                <a:gd name="connsiteX64" fmla="*/ 83879 w 1314778"/>
                <a:gd name="connsiteY64" fmla="*/ 1310342 h 1310342"/>
                <a:gd name="connsiteX65" fmla="*/ 85152 w 1314778"/>
                <a:gd name="connsiteY65" fmla="*/ 1310342 h 1310342"/>
                <a:gd name="connsiteX66" fmla="*/ 86466 w 1314778"/>
                <a:gd name="connsiteY66" fmla="*/ 1310342 h 1310342"/>
                <a:gd name="connsiteX67" fmla="*/ 87781 w 1314778"/>
                <a:gd name="connsiteY67" fmla="*/ 1310342 h 1310342"/>
                <a:gd name="connsiteX68" fmla="*/ 89095 w 1314778"/>
                <a:gd name="connsiteY68" fmla="*/ 1310342 h 1310342"/>
                <a:gd name="connsiteX69" fmla="*/ 90410 w 1314778"/>
                <a:gd name="connsiteY69" fmla="*/ 1310342 h 1310342"/>
                <a:gd name="connsiteX70" fmla="*/ 91724 w 1314778"/>
                <a:gd name="connsiteY70" fmla="*/ 1310342 h 1310342"/>
                <a:gd name="connsiteX71" fmla="*/ 93039 w 1314778"/>
                <a:gd name="connsiteY71" fmla="*/ 1310342 h 1310342"/>
                <a:gd name="connsiteX72" fmla="*/ 94353 w 1314778"/>
                <a:gd name="connsiteY72" fmla="*/ 1310342 h 1310342"/>
                <a:gd name="connsiteX73" fmla="*/ 95667 w 1314778"/>
                <a:gd name="connsiteY73" fmla="*/ 1310342 h 1310342"/>
                <a:gd name="connsiteX74" fmla="*/ 96982 w 1314778"/>
                <a:gd name="connsiteY74" fmla="*/ 1310342 h 1310342"/>
                <a:gd name="connsiteX75" fmla="*/ 98296 w 1314778"/>
                <a:gd name="connsiteY75" fmla="*/ 1310342 h 1310342"/>
                <a:gd name="connsiteX76" fmla="*/ 99611 w 1314778"/>
                <a:gd name="connsiteY76" fmla="*/ 1310342 h 1310342"/>
                <a:gd name="connsiteX77" fmla="*/ 100925 w 1314778"/>
                <a:gd name="connsiteY77" fmla="*/ 1310342 h 1310342"/>
                <a:gd name="connsiteX78" fmla="*/ 102240 w 1314778"/>
                <a:gd name="connsiteY78" fmla="*/ 1310342 h 1310342"/>
                <a:gd name="connsiteX79" fmla="*/ 103554 w 1314778"/>
                <a:gd name="connsiteY79" fmla="*/ 1310342 h 1310342"/>
                <a:gd name="connsiteX80" fmla="*/ 104827 w 1314778"/>
                <a:gd name="connsiteY80" fmla="*/ 1310342 h 1310342"/>
                <a:gd name="connsiteX81" fmla="*/ 106142 w 1314778"/>
                <a:gd name="connsiteY81" fmla="*/ 1310342 h 1310342"/>
                <a:gd name="connsiteX82" fmla="*/ 107456 w 1314778"/>
                <a:gd name="connsiteY82" fmla="*/ 1310342 h 1310342"/>
                <a:gd name="connsiteX83" fmla="*/ 108771 w 1314778"/>
                <a:gd name="connsiteY83" fmla="*/ 1310342 h 1310342"/>
                <a:gd name="connsiteX84" fmla="*/ 110085 w 1314778"/>
                <a:gd name="connsiteY84" fmla="*/ 1310342 h 1310342"/>
                <a:gd name="connsiteX85" fmla="*/ 111400 w 1314778"/>
                <a:gd name="connsiteY85" fmla="*/ 1310342 h 1310342"/>
                <a:gd name="connsiteX86" fmla="*/ 112714 w 1314778"/>
                <a:gd name="connsiteY86" fmla="*/ 1310342 h 1310342"/>
                <a:gd name="connsiteX87" fmla="*/ 114029 w 1314778"/>
                <a:gd name="connsiteY87" fmla="*/ 1310342 h 1310342"/>
                <a:gd name="connsiteX88" fmla="*/ 115343 w 1314778"/>
                <a:gd name="connsiteY88" fmla="*/ 1310342 h 1310342"/>
                <a:gd name="connsiteX89" fmla="*/ 116658 w 1314778"/>
                <a:gd name="connsiteY89" fmla="*/ 1310342 h 1310342"/>
                <a:gd name="connsiteX90" fmla="*/ 117972 w 1314778"/>
                <a:gd name="connsiteY90" fmla="*/ 1310342 h 1310342"/>
                <a:gd name="connsiteX91" fmla="*/ 119287 w 1314778"/>
                <a:gd name="connsiteY91" fmla="*/ 1310342 h 1310342"/>
                <a:gd name="connsiteX92" fmla="*/ 120601 w 1314778"/>
                <a:gd name="connsiteY92" fmla="*/ 1310342 h 1310342"/>
                <a:gd name="connsiteX93" fmla="*/ 121915 w 1314778"/>
                <a:gd name="connsiteY93" fmla="*/ 1310342 h 1310342"/>
                <a:gd name="connsiteX94" fmla="*/ 123230 w 1314778"/>
                <a:gd name="connsiteY94" fmla="*/ 1310342 h 1310342"/>
                <a:gd name="connsiteX95" fmla="*/ 124503 w 1314778"/>
                <a:gd name="connsiteY95" fmla="*/ 1310342 h 1310342"/>
                <a:gd name="connsiteX96" fmla="*/ 125818 w 1314778"/>
                <a:gd name="connsiteY96" fmla="*/ 1310342 h 1310342"/>
                <a:gd name="connsiteX97" fmla="*/ 127132 w 1314778"/>
                <a:gd name="connsiteY97" fmla="*/ 1310342 h 1310342"/>
                <a:gd name="connsiteX98" fmla="*/ 128446 w 1314778"/>
                <a:gd name="connsiteY98" fmla="*/ 1310342 h 1310342"/>
                <a:gd name="connsiteX99" fmla="*/ 129761 w 1314778"/>
                <a:gd name="connsiteY99" fmla="*/ 1310342 h 1310342"/>
                <a:gd name="connsiteX100" fmla="*/ 131075 w 1314778"/>
                <a:gd name="connsiteY100" fmla="*/ 1310342 h 1310342"/>
                <a:gd name="connsiteX101" fmla="*/ 132390 w 1314778"/>
                <a:gd name="connsiteY101" fmla="*/ 1310342 h 1310342"/>
                <a:gd name="connsiteX102" fmla="*/ 133704 w 1314778"/>
                <a:gd name="connsiteY102" fmla="*/ 1310342 h 1310342"/>
                <a:gd name="connsiteX103" fmla="*/ 135019 w 1314778"/>
                <a:gd name="connsiteY103" fmla="*/ 1310342 h 1310342"/>
                <a:gd name="connsiteX104" fmla="*/ 136333 w 1314778"/>
                <a:gd name="connsiteY104" fmla="*/ 1310342 h 1310342"/>
                <a:gd name="connsiteX105" fmla="*/ 137648 w 1314778"/>
                <a:gd name="connsiteY105" fmla="*/ 1310342 h 1310342"/>
                <a:gd name="connsiteX106" fmla="*/ 138962 w 1314778"/>
                <a:gd name="connsiteY106" fmla="*/ 1310342 h 1310342"/>
                <a:gd name="connsiteX107" fmla="*/ 140277 w 1314778"/>
                <a:gd name="connsiteY107" fmla="*/ 1310342 h 1310342"/>
                <a:gd name="connsiteX108" fmla="*/ 141591 w 1314778"/>
                <a:gd name="connsiteY108" fmla="*/ 1310342 h 1310342"/>
                <a:gd name="connsiteX109" fmla="*/ 142906 w 1314778"/>
                <a:gd name="connsiteY109" fmla="*/ 1310342 h 1310342"/>
                <a:gd name="connsiteX110" fmla="*/ 144179 w 1314778"/>
                <a:gd name="connsiteY110" fmla="*/ 1310342 h 1310342"/>
                <a:gd name="connsiteX111" fmla="*/ 145493 w 1314778"/>
                <a:gd name="connsiteY111" fmla="*/ 1310342 h 1310342"/>
                <a:gd name="connsiteX112" fmla="*/ 146808 w 1314778"/>
                <a:gd name="connsiteY112" fmla="*/ 1310342 h 1310342"/>
                <a:gd name="connsiteX113" fmla="*/ 148122 w 1314778"/>
                <a:gd name="connsiteY113" fmla="*/ 1310342 h 1310342"/>
                <a:gd name="connsiteX114" fmla="*/ 149437 w 1314778"/>
                <a:gd name="connsiteY114" fmla="*/ 1310342 h 1310342"/>
                <a:gd name="connsiteX115" fmla="*/ 150751 w 1314778"/>
                <a:gd name="connsiteY115" fmla="*/ 1310342 h 1310342"/>
                <a:gd name="connsiteX116" fmla="*/ 152066 w 1314778"/>
                <a:gd name="connsiteY116" fmla="*/ 1310342 h 1310342"/>
                <a:gd name="connsiteX117" fmla="*/ 153380 w 1314778"/>
                <a:gd name="connsiteY117" fmla="*/ 1310342 h 1310342"/>
                <a:gd name="connsiteX118" fmla="*/ 154694 w 1314778"/>
                <a:gd name="connsiteY118" fmla="*/ 1310342 h 1310342"/>
                <a:gd name="connsiteX119" fmla="*/ 156009 w 1314778"/>
                <a:gd name="connsiteY119" fmla="*/ 1310342 h 1310342"/>
                <a:gd name="connsiteX120" fmla="*/ 157323 w 1314778"/>
                <a:gd name="connsiteY120" fmla="*/ 1310342 h 1310342"/>
                <a:gd name="connsiteX121" fmla="*/ 158638 w 1314778"/>
                <a:gd name="connsiteY121" fmla="*/ 1310342 h 1310342"/>
                <a:gd name="connsiteX122" fmla="*/ 159952 w 1314778"/>
                <a:gd name="connsiteY122" fmla="*/ 1310342 h 1310342"/>
                <a:gd name="connsiteX123" fmla="*/ 161267 w 1314778"/>
                <a:gd name="connsiteY123" fmla="*/ 1310342 h 1310342"/>
                <a:gd name="connsiteX124" fmla="*/ 162581 w 1314778"/>
                <a:gd name="connsiteY124" fmla="*/ 1310342 h 1310342"/>
                <a:gd name="connsiteX125" fmla="*/ 163854 w 1314778"/>
                <a:gd name="connsiteY125" fmla="*/ 1310342 h 1310342"/>
                <a:gd name="connsiteX126" fmla="*/ 165169 w 1314778"/>
                <a:gd name="connsiteY126" fmla="*/ 1310342 h 1310342"/>
                <a:gd name="connsiteX127" fmla="*/ 166483 w 1314778"/>
                <a:gd name="connsiteY127" fmla="*/ 1310342 h 1310342"/>
                <a:gd name="connsiteX128" fmla="*/ 167798 w 1314778"/>
                <a:gd name="connsiteY128" fmla="*/ 1310342 h 1310342"/>
                <a:gd name="connsiteX129" fmla="*/ 169112 w 1314778"/>
                <a:gd name="connsiteY129" fmla="*/ 1310342 h 1310342"/>
                <a:gd name="connsiteX130" fmla="*/ 170427 w 1314778"/>
                <a:gd name="connsiteY130" fmla="*/ 1310342 h 1310342"/>
                <a:gd name="connsiteX131" fmla="*/ 171741 w 1314778"/>
                <a:gd name="connsiteY131" fmla="*/ 1310342 h 1310342"/>
                <a:gd name="connsiteX132" fmla="*/ 173056 w 1314778"/>
                <a:gd name="connsiteY132" fmla="*/ 1310342 h 1310342"/>
                <a:gd name="connsiteX133" fmla="*/ 174370 w 1314778"/>
                <a:gd name="connsiteY133" fmla="*/ 1310342 h 1310342"/>
                <a:gd name="connsiteX134" fmla="*/ 175685 w 1314778"/>
                <a:gd name="connsiteY134" fmla="*/ 1310342 h 1310342"/>
                <a:gd name="connsiteX135" fmla="*/ 176999 w 1314778"/>
                <a:gd name="connsiteY135" fmla="*/ 1310342 h 1310342"/>
                <a:gd name="connsiteX136" fmla="*/ 178314 w 1314778"/>
                <a:gd name="connsiteY136" fmla="*/ 1310342 h 1310342"/>
                <a:gd name="connsiteX137" fmla="*/ 179628 w 1314778"/>
                <a:gd name="connsiteY137" fmla="*/ 1310342 h 1310342"/>
                <a:gd name="connsiteX138" fmla="*/ 180942 w 1314778"/>
                <a:gd name="connsiteY138" fmla="*/ 1310342 h 1310342"/>
                <a:gd name="connsiteX139" fmla="*/ 182257 w 1314778"/>
                <a:gd name="connsiteY139" fmla="*/ 1310342 h 1310342"/>
                <a:gd name="connsiteX140" fmla="*/ 183530 w 1314778"/>
                <a:gd name="connsiteY140" fmla="*/ 1310342 h 1310342"/>
                <a:gd name="connsiteX141" fmla="*/ 184845 w 1314778"/>
                <a:gd name="connsiteY141" fmla="*/ 1310342 h 1310342"/>
                <a:gd name="connsiteX142" fmla="*/ 186159 w 1314778"/>
                <a:gd name="connsiteY142" fmla="*/ 1310342 h 1310342"/>
                <a:gd name="connsiteX143" fmla="*/ 187473 w 1314778"/>
                <a:gd name="connsiteY143" fmla="*/ 1310342 h 1310342"/>
                <a:gd name="connsiteX144" fmla="*/ 188788 w 1314778"/>
                <a:gd name="connsiteY144" fmla="*/ 1310342 h 1310342"/>
                <a:gd name="connsiteX145" fmla="*/ 190102 w 1314778"/>
                <a:gd name="connsiteY145" fmla="*/ 1310342 h 1310342"/>
                <a:gd name="connsiteX146" fmla="*/ 191417 w 1314778"/>
                <a:gd name="connsiteY146" fmla="*/ 1310342 h 1310342"/>
                <a:gd name="connsiteX147" fmla="*/ 192731 w 1314778"/>
                <a:gd name="connsiteY147" fmla="*/ 1310342 h 1310342"/>
                <a:gd name="connsiteX148" fmla="*/ 194046 w 1314778"/>
                <a:gd name="connsiteY148" fmla="*/ 1310342 h 1310342"/>
                <a:gd name="connsiteX149" fmla="*/ 195360 w 1314778"/>
                <a:gd name="connsiteY149" fmla="*/ 1310342 h 1310342"/>
                <a:gd name="connsiteX150" fmla="*/ 196675 w 1314778"/>
                <a:gd name="connsiteY150" fmla="*/ 1310342 h 1310342"/>
                <a:gd name="connsiteX151" fmla="*/ 197989 w 1314778"/>
                <a:gd name="connsiteY151" fmla="*/ 1310342 h 1310342"/>
                <a:gd name="connsiteX152" fmla="*/ 199304 w 1314778"/>
                <a:gd name="connsiteY152" fmla="*/ 1310342 h 1310342"/>
                <a:gd name="connsiteX153" fmla="*/ 200618 w 1314778"/>
                <a:gd name="connsiteY153" fmla="*/ 1310342 h 1310342"/>
                <a:gd name="connsiteX154" fmla="*/ 201933 w 1314778"/>
                <a:gd name="connsiteY154" fmla="*/ 1310342 h 1310342"/>
                <a:gd name="connsiteX155" fmla="*/ 203206 w 1314778"/>
                <a:gd name="connsiteY155" fmla="*/ 1310342 h 1310342"/>
                <a:gd name="connsiteX156" fmla="*/ 204520 w 1314778"/>
                <a:gd name="connsiteY156" fmla="*/ 1310342 h 1310342"/>
                <a:gd name="connsiteX157" fmla="*/ 205835 w 1314778"/>
                <a:gd name="connsiteY157" fmla="*/ 1310342 h 1310342"/>
                <a:gd name="connsiteX158" fmla="*/ 207149 w 1314778"/>
                <a:gd name="connsiteY158" fmla="*/ 1310342 h 1310342"/>
                <a:gd name="connsiteX159" fmla="*/ 208464 w 1314778"/>
                <a:gd name="connsiteY159" fmla="*/ 1310342 h 1310342"/>
                <a:gd name="connsiteX160" fmla="*/ 209778 w 1314778"/>
                <a:gd name="connsiteY160" fmla="*/ 1310342 h 1310342"/>
                <a:gd name="connsiteX161" fmla="*/ 211093 w 1314778"/>
                <a:gd name="connsiteY161" fmla="*/ 1310342 h 1310342"/>
                <a:gd name="connsiteX162" fmla="*/ 212407 w 1314778"/>
                <a:gd name="connsiteY162" fmla="*/ 1310342 h 1310342"/>
                <a:gd name="connsiteX163" fmla="*/ 213721 w 1314778"/>
                <a:gd name="connsiteY163" fmla="*/ 1310342 h 1310342"/>
                <a:gd name="connsiteX164" fmla="*/ 215036 w 1314778"/>
                <a:gd name="connsiteY164" fmla="*/ 1310342 h 1310342"/>
                <a:gd name="connsiteX165" fmla="*/ 216350 w 1314778"/>
                <a:gd name="connsiteY165" fmla="*/ 1310342 h 1310342"/>
                <a:gd name="connsiteX166" fmla="*/ 217665 w 1314778"/>
                <a:gd name="connsiteY166" fmla="*/ 1310342 h 1310342"/>
                <a:gd name="connsiteX167" fmla="*/ 218979 w 1314778"/>
                <a:gd name="connsiteY167" fmla="*/ 1310342 h 1310342"/>
                <a:gd name="connsiteX168" fmla="*/ 220294 w 1314778"/>
                <a:gd name="connsiteY168" fmla="*/ 1310342 h 1310342"/>
                <a:gd name="connsiteX169" fmla="*/ 221608 w 1314778"/>
                <a:gd name="connsiteY169" fmla="*/ 1310342 h 1310342"/>
                <a:gd name="connsiteX170" fmla="*/ 222881 w 1314778"/>
                <a:gd name="connsiteY170" fmla="*/ 1310342 h 1310342"/>
                <a:gd name="connsiteX171" fmla="*/ 224196 w 1314778"/>
                <a:gd name="connsiteY171" fmla="*/ 1310342 h 1310342"/>
                <a:gd name="connsiteX172" fmla="*/ 225510 w 1314778"/>
                <a:gd name="connsiteY172" fmla="*/ 1310342 h 1310342"/>
                <a:gd name="connsiteX173" fmla="*/ 226825 w 1314778"/>
                <a:gd name="connsiteY173" fmla="*/ 1310342 h 1310342"/>
                <a:gd name="connsiteX174" fmla="*/ 228139 w 1314778"/>
                <a:gd name="connsiteY174" fmla="*/ 1310342 h 1310342"/>
                <a:gd name="connsiteX175" fmla="*/ 229454 w 1314778"/>
                <a:gd name="connsiteY175" fmla="*/ 1310342 h 1310342"/>
                <a:gd name="connsiteX176" fmla="*/ 230768 w 1314778"/>
                <a:gd name="connsiteY176" fmla="*/ 1310342 h 1310342"/>
                <a:gd name="connsiteX177" fmla="*/ 232083 w 1314778"/>
                <a:gd name="connsiteY177" fmla="*/ 1310342 h 1310342"/>
                <a:gd name="connsiteX178" fmla="*/ 233397 w 1314778"/>
                <a:gd name="connsiteY178" fmla="*/ 1310342 h 1310342"/>
                <a:gd name="connsiteX179" fmla="*/ 234712 w 1314778"/>
                <a:gd name="connsiteY179" fmla="*/ 1310342 h 1310342"/>
                <a:gd name="connsiteX180" fmla="*/ 236026 w 1314778"/>
                <a:gd name="connsiteY180" fmla="*/ 1310342 h 1310342"/>
                <a:gd name="connsiteX181" fmla="*/ 237341 w 1314778"/>
                <a:gd name="connsiteY181" fmla="*/ 1310342 h 1310342"/>
                <a:gd name="connsiteX182" fmla="*/ 238655 w 1314778"/>
                <a:gd name="connsiteY182" fmla="*/ 1310342 h 1310342"/>
                <a:gd name="connsiteX183" fmla="*/ 239969 w 1314778"/>
                <a:gd name="connsiteY183" fmla="*/ 1310342 h 1310342"/>
                <a:gd name="connsiteX184" fmla="*/ 241284 w 1314778"/>
                <a:gd name="connsiteY184" fmla="*/ 1310342 h 1310342"/>
                <a:gd name="connsiteX185" fmla="*/ 242598 w 1314778"/>
                <a:gd name="connsiteY185" fmla="*/ 1310342 h 1310342"/>
                <a:gd name="connsiteX186" fmla="*/ 243872 w 1314778"/>
                <a:gd name="connsiteY186" fmla="*/ 1310342 h 1310342"/>
                <a:gd name="connsiteX187" fmla="*/ 245186 w 1314778"/>
                <a:gd name="connsiteY187" fmla="*/ 1310342 h 1310342"/>
                <a:gd name="connsiteX188" fmla="*/ 246500 w 1314778"/>
                <a:gd name="connsiteY188" fmla="*/ 1310342 h 1310342"/>
                <a:gd name="connsiteX189" fmla="*/ 247815 w 1314778"/>
                <a:gd name="connsiteY189" fmla="*/ 1310342 h 1310342"/>
                <a:gd name="connsiteX190" fmla="*/ 249129 w 1314778"/>
                <a:gd name="connsiteY190" fmla="*/ 1310342 h 1310342"/>
                <a:gd name="connsiteX191" fmla="*/ 250444 w 1314778"/>
                <a:gd name="connsiteY191" fmla="*/ 1310342 h 1310342"/>
                <a:gd name="connsiteX192" fmla="*/ 251758 w 1314778"/>
                <a:gd name="connsiteY192" fmla="*/ 1310342 h 1310342"/>
                <a:gd name="connsiteX193" fmla="*/ 253073 w 1314778"/>
                <a:gd name="connsiteY193" fmla="*/ 1310342 h 1310342"/>
                <a:gd name="connsiteX194" fmla="*/ 254387 w 1314778"/>
                <a:gd name="connsiteY194" fmla="*/ 1310342 h 1310342"/>
                <a:gd name="connsiteX195" fmla="*/ 255702 w 1314778"/>
                <a:gd name="connsiteY195" fmla="*/ 1266666 h 1310342"/>
                <a:gd name="connsiteX196" fmla="*/ 257016 w 1314778"/>
                <a:gd name="connsiteY196" fmla="*/ 1179308 h 1310342"/>
                <a:gd name="connsiteX197" fmla="*/ 258331 w 1314778"/>
                <a:gd name="connsiteY197" fmla="*/ 1135631 h 1310342"/>
                <a:gd name="connsiteX198" fmla="*/ 259645 w 1314778"/>
                <a:gd name="connsiteY198" fmla="*/ 1222985 h 1310342"/>
                <a:gd name="connsiteX199" fmla="*/ 260960 w 1314778"/>
                <a:gd name="connsiteY199" fmla="*/ 1310342 h 1310342"/>
                <a:gd name="connsiteX200" fmla="*/ 262274 w 1314778"/>
                <a:gd name="connsiteY200" fmla="*/ 1288502 h 1310342"/>
                <a:gd name="connsiteX201" fmla="*/ 263547 w 1314778"/>
                <a:gd name="connsiteY201" fmla="*/ 1222985 h 1310342"/>
                <a:gd name="connsiteX202" fmla="*/ 264862 w 1314778"/>
                <a:gd name="connsiteY202" fmla="*/ 1091951 h 1310342"/>
                <a:gd name="connsiteX203" fmla="*/ 266176 w 1314778"/>
                <a:gd name="connsiteY203" fmla="*/ 1201149 h 1310342"/>
                <a:gd name="connsiteX204" fmla="*/ 267491 w 1314778"/>
                <a:gd name="connsiteY204" fmla="*/ 1048274 h 1310342"/>
                <a:gd name="connsiteX205" fmla="*/ 268805 w 1314778"/>
                <a:gd name="connsiteY205" fmla="*/ 1244825 h 1310342"/>
                <a:gd name="connsiteX206" fmla="*/ 270120 w 1314778"/>
                <a:gd name="connsiteY206" fmla="*/ 1244825 h 1310342"/>
                <a:gd name="connsiteX207" fmla="*/ 271434 w 1314778"/>
                <a:gd name="connsiteY207" fmla="*/ 1004597 h 1310342"/>
                <a:gd name="connsiteX208" fmla="*/ 272748 w 1314778"/>
                <a:gd name="connsiteY208" fmla="*/ 1070114 h 1310342"/>
                <a:gd name="connsiteX209" fmla="*/ 274063 w 1314778"/>
                <a:gd name="connsiteY209" fmla="*/ 1091951 h 1310342"/>
                <a:gd name="connsiteX210" fmla="*/ 275377 w 1314778"/>
                <a:gd name="connsiteY210" fmla="*/ 1135631 h 1310342"/>
                <a:gd name="connsiteX211" fmla="*/ 276692 w 1314778"/>
                <a:gd name="connsiteY211" fmla="*/ 982757 h 1310342"/>
                <a:gd name="connsiteX212" fmla="*/ 278006 w 1314778"/>
                <a:gd name="connsiteY212" fmla="*/ 1026433 h 1310342"/>
                <a:gd name="connsiteX213" fmla="*/ 279321 w 1314778"/>
                <a:gd name="connsiteY213" fmla="*/ 1070114 h 1310342"/>
                <a:gd name="connsiteX214" fmla="*/ 280635 w 1314778"/>
                <a:gd name="connsiteY214" fmla="*/ 1091951 h 1310342"/>
                <a:gd name="connsiteX215" fmla="*/ 281950 w 1314778"/>
                <a:gd name="connsiteY215" fmla="*/ 1201149 h 1310342"/>
                <a:gd name="connsiteX216" fmla="*/ 283223 w 1314778"/>
                <a:gd name="connsiteY216" fmla="*/ 1048274 h 1310342"/>
                <a:gd name="connsiteX217" fmla="*/ 284537 w 1314778"/>
                <a:gd name="connsiteY217" fmla="*/ 1004597 h 1310342"/>
                <a:gd name="connsiteX218" fmla="*/ 285852 w 1314778"/>
                <a:gd name="connsiteY218" fmla="*/ 1113791 h 1310342"/>
                <a:gd name="connsiteX219" fmla="*/ 287166 w 1314778"/>
                <a:gd name="connsiteY219" fmla="*/ 1004597 h 1310342"/>
                <a:gd name="connsiteX220" fmla="*/ 288481 w 1314778"/>
                <a:gd name="connsiteY220" fmla="*/ 1048274 h 1310342"/>
                <a:gd name="connsiteX221" fmla="*/ 289795 w 1314778"/>
                <a:gd name="connsiteY221" fmla="*/ 1222985 h 1310342"/>
                <a:gd name="connsiteX222" fmla="*/ 291110 w 1314778"/>
                <a:gd name="connsiteY222" fmla="*/ 1048274 h 1310342"/>
                <a:gd name="connsiteX223" fmla="*/ 292424 w 1314778"/>
                <a:gd name="connsiteY223" fmla="*/ 917240 h 1310342"/>
                <a:gd name="connsiteX224" fmla="*/ 293739 w 1314778"/>
                <a:gd name="connsiteY224" fmla="*/ 960916 h 1310342"/>
                <a:gd name="connsiteX225" fmla="*/ 295053 w 1314778"/>
                <a:gd name="connsiteY225" fmla="*/ 917240 h 1310342"/>
                <a:gd name="connsiteX226" fmla="*/ 296368 w 1314778"/>
                <a:gd name="connsiteY226" fmla="*/ 982757 h 1310342"/>
                <a:gd name="connsiteX227" fmla="*/ 297682 w 1314778"/>
                <a:gd name="connsiteY227" fmla="*/ 982757 h 1310342"/>
                <a:gd name="connsiteX228" fmla="*/ 298996 w 1314778"/>
                <a:gd name="connsiteY228" fmla="*/ 1048274 h 1310342"/>
                <a:gd name="connsiteX229" fmla="*/ 300311 w 1314778"/>
                <a:gd name="connsiteY229" fmla="*/ 808046 h 1310342"/>
                <a:gd name="connsiteX230" fmla="*/ 301625 w 1314778"/>
                <a:gd name="connsiteY230" fmla="*/ 786205 h 1310342"/>
                <a:gd name="connsiteX231" fmla="*/ 302899 w 1314778"/>
                <a:gd name="connsiteY231" fmla="*/ 1004597 h 1310342"/>
                <a:gd name="connsiteX232" fmla="*/ 304213 w 1314778"/>
                <a:gd name="connsiteY232" fmla="*/ 1222985 h 1310342"/>
                <a:gd name="connsiteX233" fmla="*/ 305528 w 1314778"/>
                <a:gd name="connsiteY233" fmla="*/ 1113791 h 1310342"/>
                <a:gd name="connsiteX234" fmla="*/ 306842 w 1314778"/>
                <a:gd name="connsiteY234" fmla="*/ 1157468 h 1310342"/>
                <a:gd name="connsiteX235" fmla="*/ 308156 w 1314778"/>
                <a:gd name="connsiteY235" fmla="*/ 1004597 h 1310342"/>
                <a:gd name="connsiteX236" fmla="*/ 309471 w 1314778"/>
                <a:gd name="connsiteY236" fmla="*/ 982757 h 1310342"/>
                <a:gd name="connsiteX237" fmla="*/ 310785 w 1314778"/>
                <a:gd name="connsiteY237" fmla="*/ 1026433 h 1310342"/>
                <a:gd name="connsiteX238" fmla="*/ 312100 w 1314778"/>
                <a:gd name="connsiteY238" fmla="*/ 939080 h 1310342"/>
                <a:gd name="connsiteX239" fmla="*/ 313414 w 1314778"/>
                <a:gd name="connsiteY239" fmla="*/ 829882 h 1310342"/>
                <a:gd name="connsiteX240" fmla="*/ 314729 w 1314778"/>
                <a:gd name="connsiteY240" fmla="*/ 1091951 h 1310342"/>
                <a:gd name="connsiteX241" fmla="*/ 316043 w 1314778"/>
                <a:gd name="connsiteY241" fmla="*/ 1048274 h 1310342"/>
                <a:gd name="connsiteX242" fmla="*/ 317358 w 1314778"/>
                <a:gd name="connsiteY242" fmla="*/ 917240 h 1310342"/>
                <a:gd name="connsiteX243" fmla="*/ 318672 w 1314778"/>
                <a:gd name="connsiteY243" fmla="*/ 786205 h 1310342"/>
                <a:gd name="connsiteX244" fmla="*/ 319987 w 1314778"/>
                <a:gd name="connsiteY244" fmla="*/ 895399 h 1310342"/>
                <a:gd name="connsiteX245" fmla="*/ 321301 w 1314778"/>
                <a:gd name="connsiteY245" fmla="*/ 917240 h 1310342"/>
                <a:gd name="connsiteX246" fmla="*/ 322574 w 1314778"/>
                <a:gd name="connsiteY246" fmla="*/ 917240 h 1310342"/>
                <a:gd name="connsiteX247" fmla="*/ 323889 w 1314778"/>
                <a:gd name="connsiteY247" fmla="*/ 829882 h 1310342"/>
                <a:gd name="connsiteX248" fmla="*/ 325203 w 1314778"/>
                <a:gd name="connsiteY248" fmla="*/ 808046 h 1310342"/>
                <a:gd name="connsiteX249" fmla="*/ 326518 w 1314778"/>
                <a:gd name="connsiteY249" fmla="*/ 917240 h 1310342"/>
                <a:gd name="connsiteX250" fmla="*/ 327832 w 1314778"/>
                <a:gd name="connsiteY250" fmla="*/ 808046 h 1310342"/>
                <a:gd name="connsiteX251" fmla="*/ 329147 w 1314778"/>
                <a:gd name="connsiteY251" fmla="*/ 851723 h 1310342"/>
                <a:gd name="connsiteX252" fmla="*/ 330461 w 1314778"/>
                <a:gd name="connsiteY252" fmla="*/ 808046 h 1310342"/>
                <a:gd name="connsiteX253" fmla="*/ 331775 w 1314778"/>
                <a:gd name="connsiteY253" fmla="*/ 808046 h 1310342"/>
                <a:gd name="connsiteX254" fmla="*/ 333090 w 1314778"/>
                <a:gd name="connsiteY254" fmla="*/ 917240 h 1310342"/>
                <a:gd name="connsiteX255" fmla="*/ 334404 w 1314778"/>
                <a:gd name="connsiteY255" fmla="*/ 982757 h 1310342"/>
                <a:gd name="connsiteX256" fmla="*/ 335719 w 1314778"/>
                <a:gd name="connsiteY256" fmla="*/ 786205 h 1310342"/>
                <a:gd name="connsiteX257" fmla="*/ 337033 w 1314778"/>
                <a:gd name="connsiteY257" fmla="*/ 764365 h 1310342"/>
                <a:gd name="connsiteX258" fmla="*/ 338348 w 1314778"/>
                <a:gd name="connsiteY258" fmla="*/ 829882 h 1310342"/>
                <a:gd name="connsiteX259" fmla="*/ 339662 w 1314778"/>
                <a:gd name="connsiteY259" fmla="*/ 873563 h 1310342"/>
                <a:gd name="connsiteX260" fmla="*/ 340977 w 1314778"/>
                <a:gd name="connsiteY260" fmla="*/ 829882 h 1310342"/>
                <a:gd name="connsiteX261" fmla="*/ 342250 w 1314778"/>
                <a:gd name="connsiteY261" fmla="*/ 873563 h 1310342"/>
                <a:gd name="connsiteX262" fmla="*/ 343564 w 1314778"/>
                <a:gd name="connsiteY262" fmla="*/ 720688 h 1310342"/>
                <a:gd name="connsiteX263" fmla="*/ 344879 w 1314778"/>
                <a:gd name="connsiteY263" fmla="*/ 786205 h 1310342"/>
                <a:gd name="connsiteX264" fmla="*/ 346193 w 1314778"/>
                <a:gd name="connsiteY264" fmla="*/ 589654 h 1310342"/>
                <a:gd name="connsiteX265" fmla="*/ 347508 w 1314778"/>
                <a:gd name="connsiteY265" fmla="*/ 633331 h 1310342"/>
                <a:gd name="connsiteX266" fmla="*/ 348822 w 1314778"/>
                <a:gd name="connsiteY266" fmla="*/ 1026433 h 1310342"/>
                <a:gd name="connsiteX267" fmla="*/ 350137 w 1314778"/>
                <a:gd name="connsiteY267" fmla="*/ 720688 h 1310342"/>
                <a:gd name="connsiteX268" fmla="*/ 351451 w 1314778"/>
                <a:gd name="connsiteY268" fmla="*/ 698848 h 1310342"/>
                <a:gd name="connsiteX269" fmla="*/ 352766 w 1314778"/>
                <a:gd name="connsiteY269" fmla="*/ 698848 h 1310342"/>
                <a:gd name="connsiteX270" fmla="*/ 354080 w 1314778"/>
                <a:gd name="connsiteY270" fmla="*/ 851723 h 1310342"/>
                <a:gd name="connsiteX271" fmla="*/ 355395 w 1314778"/>
                <a:gd name="connsiteY271" fmla="*/ 786205 h 1310342"/>
                <a:gd name="connsiteX272" fmla="*/ 356709 w 1314778"/>
                <a:gd name="connsiteY272" fmla="*/ 1048274 h 1310342"/>
                <a:gd name="connsiteX273" fmla="*/ 358023 w 1314778"/>
                <a:gd name="connsiteY273" fmla="*/ 655171 h 1310342"/>
                <a:gd name="connsiteX274" fmla="*/ 359338 w 1314778"/>
                <a:gd name="connsiteY274" fmla="*/ 851723 h 1310342"/>
                <a:gd name="connsiteX275" fmla="*/ 360652 w 1314778"/>
                <a:gd name="connsiteY275" fmla="*/ 829882 h 1310342"/>
                <a:gd name="connsiteX276" fmla="*/ 361926 w 1314778"/>
                <a:gd name="connsiteY276" fmla="*/ 720688 h 1310342"/>
                <a:gd name="connsiteX277" fmla="*/ 363240 w 1314778"/>
                <a:gd name="connsiteY277" fmla="*/ 677012 h 1310342"/>
                <a:gd name="connsiteX278" fmla="*/ 364555 w 1314778"/>
                <a:gd name="connsiteY278" fmla="*/ 851723 h 1310342"/>
                <a:gd name="connsiteX279" fmla="*/ 365869 w 1314778"/>
                <a:gd name="connsiteY279" fmla="*/ 851723 h 1310342"/>
                <a:gd name="connsiteX280" fmla="*/ 367183 w 1314778"/>
                <a:gd name="connsiteY280" fmla="*/ 895399 h 1310342"/>
                <a:gd name="connsiteX281" fmla="*/ 368498 w 1314778"/>
                <a:gd name="connsiteY281" fmla="*/ 917240 h 1310342"/>
                <a:gd name="connsiteX282" fmla="*/ 369812 w 1314778"/>
                <a:gd name="connsiteY282" fmla="*/ 829882 h 1310342"/>
                <a:gd name="connsiteX283" fmla="*/ 371127 w 1314778"/>
                <a:gd name="connsiteY283" fmla="*/ 895399 h 1310342"/>
                <a:gd name="connsiteX284" fmla="*/ 372441 w 1314778"/>
                <a:gd name="connsiteY284" fmla="*/ 873563 h 1310342"/>
                <a:gd name="connsiteX285" fmla="*/ 373756 w 1314778"/>
                <a:gd name="connsiteY285" fmla="*/ 545977 h 1310342"/>
                <a:gd name="connsiteX286" fmla="*/ 375070 w 1314778"/>
                <a:gd name="connsiteY286" fmla="*/ 655171 h 1310342"/>
                <a:gd name="connsiteX287" fmla="*/ 376385 w 1314778"/>
                <a:gd name="connsiteY287" fmla="*/ 764365 h 1310342"/>
                <a:gd name="connsiteX288" fmla="*/ 377699 w 1314778"/>
                <a:gd name="connsiteY288" fmla="*/ 677012 h 1310342"/>
                <a:gd name="connsiteX289" fmla="*/ 379014 w 1314778"/>
                <a:gd name="connsiteY289" fmla="*/ 764365 h 1310342"/>
                <a:gd name="connsiteX290" fmla="*/ 380328 w 1314778"/>
                <a:gd name="connsiteY290" fmla="*/ 589654 h 1310342"/>
                <a:gd name="connsiteX291" fmla="*/ 381601 w 1314778"/>
                <a:gd name="connsiteY291" fmla="*/ 720688 h 1310342"/>
                <a:gd name="connsiteX292" fmla="*/ 382916 w 1314778"/>
                <a:gd name="connsiteY292" fmla="*/ 764365 h 1310342"/>
                <a:gd name="connsiteX293" fmla="*/ 384230 w 1314778"/>
                <a:gd name="connsiteY293" fmla="*/ 939080 h 1310342"/>
                <a:gd name="connsiteX294" fmla="*/ 385545 w 1314778"/>
                <a:gd name="connsiteY294" fmla="*/ 764365 h 1310342"/>
                <a:gd name="connsiteX295" fmla="*/ 386859 w 1314778"/>
                <a:gd name="connsiteY295" fmla="*/ 677012 h 1310342"/>
                <a:gd name="connsiteX296" fmla="*/ 388174 w 1314778"/>
                <a:gd name="connsiteY296" fmla="*/ 677012 h 1310342"/>
                <a:gd name="connsiteX297" fmla="*/ 389488 w 1314778"/>
                <a:gd name="connsiteY297" fmla="*/ 786205 h 1310342"/>
                <a:gd name="connsiteX298" fmla="*/ 390802 w 1314778"/>
                <a:gd name="connsiteY298" fmla="*/ 960916 h 1310342"/>
                <a:gd name="connsiteX299" fmla="*/ 392117 w 1314778"/>
                <a:gd name="connsiteY299" fmla="*/ 677012 h 1310342"/>
                <a:gd name="connsiteX300" fmla="*/ 393431 w 1314778"/>
                <a:gd name="connsiteY300" fmla="*/ 960916 h 1310342"/>
                <a:gd name="connsiteX301" fmla="*/ 394746 w 1314778"/>
                <a:gd name="connsiteY301" fmla="*/ 895399 h 1310342"/>
                <a:gd name="connsiteX302" fmla="*/ 396060 w 1314778"/>
                <a:gd name="connsiteY302" fmla="*/ 895399 h 1310342"/>
                <a:gd name="connsiteX303" fmla="*/ 397375 w 1314778"/>
                <a:gd name="connsiteY303" fmla="*/ 698848 h 1310342"/>
                <a:gd name="connsiteX304" fmla="*/ 398689 w 1314778"/>
                <a:gd name="connsiteY304" fmla="*/ 873563 h 1310342"/>
                <a:gd name="connsiteX305" fmla="*/ 400004 w 1314778"/>
                <a:gd name="connsiteY305" fmla="*/ 502297 h 1310342"/>
                <a:gd name="connsiteX306" fmla="*/ 401277 w 1314778"/>
                <a:gd name="connsiteY306" fmla="*/ 808046 h 1310342"/>
                <a:gd name="connsiteX307" fmla="*/ 402591 w 1314778"/>
                <a:gd name="connsiteY307" fmla="*/ 742529 h 1310342"/>
                <a:gd name="connsiteX308" fmla="*/ 403906 w 1314778"/>
                <a:gd name="connsiteY308" fmla="*/ 786205 h 1310342"/>
                <a:gd name="connsiteX309" fmla="*/ 405220 w 1314778"/>
                <a:gd name="connsiteY309" fmla="*/ 720688 h 1310342"/>
                <a:gd name="connsiteX310" fmla="*/ 406535 w 1314778"/>
                <a:gd name="connsiteY310" fmla="*/ 895399 h 1310342"/>
                <a:gd name="connsiteX311" fmla="*/ 407849 w 1314778"/>
                <a:gd name="connsiteY311" fmla="*/ 764365 h 1310342"/>
                <a:gd name="connsiteX312" fmla="*/ 409164 w 1314778"/>
                <a:gd name="connsiteY312" fmla="*/ 829882 h 1310342"/>
                <a:gd name="connsiteX313" fmla="*/ 410478 w 1314778"/>
                <a:gd name="connsiteY313" fmla="*/ 829882 h 1310342"/>
                <a:gd name="connsiteX314" fmla="*/ 411793 w 1314778"/>
                <a:gd name="connsiteY314" fmla="*/ 917240 h 1310342"/>
                <a:gd name="connsiteX315" fmla="*/ 413107 w 1314778"/>
                <a:gd name="connsiteY315" fmla="*/ 873563 h 1310342"/>
                <a:gd name="connsiteX316" fmla="*/ 414422 w 1314778"/>
                <a:gd name="connsiteY316" fmla="*/ 808046 h 1310342"/>
                <a:gd name="connsiteX317" fmla="*/ 415736 w 1314778"/>
                <a:gd name="connsiteY317" fmla="*/ 677012 h 1310342"/>
                <a:gd name="connsiteX318" fmla="*/ 417050 w 1314778"/>
                <a:gd name="connsiteY318" fmla="*/ 808046 h 1310342"/>
                <a:gd name="connsiteX319" fmla="*/ 418365 w 1314778"/>
                <a:gd name="connsiteY319" fmla="*/ 786205 h 1310342"/>
                <a:gd name="connsiteX320" fmla="*/ 419679 w 1314778"/>
                <a:gd name="connsiteY320" fmla="*/ 873563 h 1310342"/>
                <a:gd name="connsiteX321" fmla="*/ 420953 w 1314778"/>
                <a:gd name="connsiteY321" fmla="*/ 895399 h 1310342"/>
                <a:gd name="connsiteX322" fmla="*/ 422267 w 1314778"/>
                <a:gd name="connsiteY322" fmla="*/ 589654 h 1310342"/>
                <a:gd name="connsiteX323" fmla="*/ 423582 w 1314778"/>
                <a:gd name="connsiteY323" fmla="*/ 677012 h 1310342"/>
                <a:gd name="connsiteX324" fmla="*/ 424896 w 1314778"/>
                <a:gd name="connsiteY324" fmla="*/ 786205 h 1310342"/>
                <a:gd name="connsiteX325" fmla="*/ 426210 w 1314778"/>
                <a:gd name="connsiteY325" fmla="*/ 808046 h 1310342"/>
                <a:gd name="connsiteX326" fmla="*/ 427525 w 1314778"/>
                <a:gd name="connsiteY326" fmla="*/ 851723 h 1310342"/>
                <a:gd name="connsiteX327" fmla="*/ 428839 w 1314778"/>
                <a:gd name="connsiteY327" fmla="*/ 633331 h 1310342"/>
                <a:gd name="connsiteX328" fmla="*/ 430154 w 1314778"/>
                <a:gd name="connsiteY328" fmla="*/ 829882 h 1310342"/>
                <a:gd name="connsiteX329" fmla="*/ 431468 w 1314778"/>
                <a:gd name="connsiteY329" fmla="*/ 808046 h 1310342"/>
                <a:gd name="connsiteX330" fmla="*/ 432783 w 1314778"/>
                <a:gd name="connsiteY330" fmla="*/ 655171 h 1310342"/>
                <a:gd name="connsiteX331" fmla="*/ 434097 w 1314778"/>
                <a:gd name="connsiteY331" fmla="*/ 786205 h 1310342"/>
                <a:gd name="connsiteX332" fmla="*/ 435412 w 1314778"/>
                <a:gd name="connsiteY332" fmla="*/ 655171 h 1310342"/>
                <a:gd name="connsiteX333" fmla="*/ 436726 w 1314778"/>
                <a:gd name="connsiteY333" fmla="*/ 786205 h 1310342"/>
                <a:gd name="connsiteX334" fmla="*/ 438041 w 1314778"/>
                <a:gd name="connsiteY334" fmla="*/ 458620 h 1310342"/>
                <a:gd name="connsiteX335" fmla="*/ 439355 w 1314778"/>
                <a:gd name="connsiteY335" fmla="*/ 480460 h 1310342"/>
                <a:gd name="connsiteX336" fmla="*/ 440628 w 1314778"/>
                <a:gd name="connsiteY336" fmla="*/ 524137 h 1310342"/>
                <a:gd name="connsiteX337" fmla="*/ 441943 w 1314778"/>
                <a:gd name="connsiteY337" fmla="*/ 764365 h 1310342"/>
                <a:gd name="connsiteX338" fmla="*/ 443257 w 1314778"/>
                <a:gd name="connsiteY338" fmla="*/ 720688 h 1310342"/>
                <a:gd name="connsiteX339" fmla="*/ 444572 w 1314778"/>
                <a:gd name="connsiteY339" fmla="*/ 502297 h 1310342"/>
                <a:gd name="connsiteX340" fmla="*/ 445886 w 1314778"/>
                <a:gd name="connsiteY340" fmla="*/ 677012 h 1310342"/>
                <a:gd name="connsiteX341" fmla="*/ 447201 w 1314778"/>
                <a:gd name="connsiteY341" fmla="*/ 698848 h 1310342"/>
                <a:gd name="connsiteX342" fmla="*/ 448515 w 1314778"/>
                <a:gd name="connsiteY342" fmla="*/ 589654 h 1310342"/>
                <a:gd name="connsiteX343" fmla="*/ 449829 w 1314778"/>
                <a:gd name="connsiteY343" fmla="*/ 633331 h 1310342"/>
                <a:gd name="connsiteX344" fmla="*/ 451144 w 1314778"/>
                <a:gd name="connsiteY344" fmla="*/ 764365 h 1310342"/>
                <a:gd name="connsiteX345" fmla="*/ 452458 w 1314778"/>
                <a:gd name="connsiteY345" fmla="*/ 829882 h 1310342"/>
                <a:gd name="connsiteX346" fmla="*/ 453773 w 1314778"/>
                <a:gd name="connsiteY346" fmla="*/ 873563 h 1310342"/>
                <a:gd name="connsiteX347" fmla="*/ 455087 w 1314778"/>
                <a:gd name="connsiteY347" fmla="*/ 698848 h 1310342"/>
                <a:gd name="connsiteX348" fmla="*/ 456402 w 1314778"/>
                <a:gd name="connsiteY348" fmla="*/ 677012 h 1310342"/>
                <a:gd name="connsiteX349" fmla="*/ 457716 w 1314778"/>
                <a:gd name="connsiteY349" fmla="*/ 677012 h 1310342"/>
                <a:gd name="connsiteX350" fmla="*/ 459031 w 1314778"/>
                <a:gd name="connsiteY350" fmla="*/ 633331 h 1310342"/>
                <a:gd name="connsiteX351" fmla="*/ 460345 w 1314778"/>
                <a:gd name="connsiteY351" fmla="*/ 611495 h 1310342"/>
                <a:gd name="connsiteX352" fmla="*/ 461618 w 1314778"/>
                <a:gd name="connsiteY352" fmla="*/ 786205 h 1310342"/>
                <a:gd name="connsiteX353" fmla="*/ 462933 w 1314778"/>
                <a:gd name="connsiteY353" fmla="*/ 589654 h 1310342"/>
                <a:gd name="connsiteX354" fmla="*/ 464247 w 1314778"/>
                <a:gd name="connsiteY354" fmla="*/ 873563 h 1310342"/>
                <a:gd name="connsiteX355" fmla="*/ 465562 w 1314778"/>
                <a:gd name="connsiteY355" fmla="*/ 567814 h 1310342"/>
                <a:gd name="connsiteX356" fmla="*/ 466876 w 1314778"/>
                <a:gd name="connsiteY356" fmla="*/ 720688 h 1310342"/>
                <a:gd name="connsiteX357" fmla="*/ 468191 w 1314778"/>
                <a:gd name="connsiteY357" fmla="*/ 589654 h 1310342"/>
                <a:gd name="connsiteX358" fmla="*/ 469505 w 1314778"/>
                <a:gd name="connsiteY358" fmla="*/ 742529 h 1310342"/>
                <a:gd name="connsiteX359" fmla="*/ 470820 w 1314778"/>
                <a:gd name="connsiteY359" fmla="*/ 611495 h 1310342"/>
                <a:gd name="connsiteX360" fmla="*/ 472134 w 1314778"/>
                <a:gd name="connsiteY360" fmla="*/ 786205 h 1310342"/>
                <a:gd name="connsiteX361" fmla="*/ 473449 w 1314778"/>
                <a:gd name="connsiteY361" fmla="*/ 589654 h 1310342"/>
                <a:gd name="connsiteX362" fmla="*/ 474763 w 1314778"/>
                <a:gd name="connsiteY362" fmla="*/ 677012 h 1310342"/>
                <a:gd name="connsiteX363" fmla="*/ 476077 w 1314778"/>
                <a:gd name="connsiteY363" fmla="*/ 589654 h 1310342"/>
                <a:gd name="connsiteX364" fmla="*/ 477392 w 1314778"/>
                <a:gd name="connsiteY364" fmla="*/ 677012 h 1310342"/>
                <a:gd name="connsiteX365" fmla="*/ 478706 w 1314778"/>
                <a:gd name="connsiteY365" fmla="*/ 633331 h 1310342"/>
                <a:gd name="connsiteX366" fmla="*/ 480021 w 1314778"/>
                <a:gd name="connsiteY366" fmla="*/ 567814 h 1310342"/>
                <a:gd name="connsiteX367" fmla="*/ 481294 w 1314778"/>
                <a:gd name="connsiteY367" fmla="*/ 677012 h 1310342"/>
                <a:gd name="connsiteX368" fmla="*/ 482609 w 1314778"/>
                <a:gd name="connsiteY368" fmla="*/ 764365 h 1310342"/>
                <a:gd name="connsiteX369" fmla="*/ 483923 w 1314778"/>
                <a:gd name="connsiteY369" fmla="*/ 742529 h 1310342"/>
                <a:gd name="connsiteX370" fmla="*/ 485237 w 1314778"/>
                <a:gd name="connsiteY370" fmla="*/ 764365 h 1310342"/>
                <a:gd name="connsiteX371" fmla="*/ 486552 w 1314778"/>
                <a:gd name="connsiteY371" fmla="*/ 567814 h 1310342"/>
                <a:gd name="connsiteX372" fmla="*/ 487866 w 1314778"/>
                <a:gd name="connsiteY372" fmla="*/ 589654 h 1310342"/>
                <a:gd name="connsiteX373" fmla="*/ 489181 w 1314778"/>
                <a:gd name="connsiteY373" fmla="*/ 677012 h 1310342"/>
                <a:gd name="connsiteX374" fmla="*/ 490495 w 1314778"/>
                <a:gd name="connsiteY374" fmla="*/ 633331 h 1310342"/>
                <a:gd name="connsiteX375" fmla="*/ 491810 w 1314778"/>
                <a:gd name="connsiteY375" fmla="*/ 720688 h 1310342"/>
                <a:gd name="connsiteX376" fmla="*/ 493124 w 1314778"/>
                <a:gd name="connsiteY376" fmla="*/ 720688 h 1310342"/>
                <a:gd name="connsiteX377" fmla="*/ 494439 w 1314778"/>
                <a:gd name="connsiteY377" fmla="*/ 655171 h 1310342"/>
                <a:gd name="connsiteX378" fmla="*/ 495753 w 1314778"/>
                <a:gd name="connsiteY378" fmla="*/ 742529 h 1310342"/>
                <a:gd name="connsiteX379" fmla="*/ 497068 w 1314778"/>
                <a:gd name="connsiteY379" fmla="*/ 633331 h 1310342"/>
                <a:gd name="connsiteX380" fmla="*/ 498382 w 1314778"/>
                <a:gd name="connsiteY380" fmla="*/ 655171 h 1310342"/>
                <a:gd name="connsiteX381" fmla="*/ 499696 w 1314778"/>
                <a:gd name="connsiteY381" fmla="*/ 720688 h 1310342"/>
                <a:gd name="connsiteX382" fmla="*/ 500970 w 1314778"/>
                <a:gd name="connsiteY382" fmla="*/ 611495 h 1310342"/>
                <a:gd name="connsiteX383" fmla="*/ 502284 w 1314778"/>
                <a:gd name="connsiteY383" fmla="*/ 458620 h 1310342"/>
                <a:gd name="connsiteX384" fmla="*/ 503599 w 1314778"/>
                <a:gd name="connsiteY384" fmla="*/ 677012 h 1310342"/>
                <a:gd name="connsiteX385" fmla="*/ 504913 w 1314778"/>
                <a:gd name="connsiteY385" fmla="*/ 742529 h 1310342"/>
                <a:gd name="connsiteX386" fmla="*/ 506228 w 1314778"/>
                <a:gd name="connsiteY386" fmla="*/ 502297 h 1310342"/>
                <a:gd name="connsiteX387" fmla="*/ 507542 w 1314778"/>
                <a:gd name="connsiteY387" fmla="*/ 633331 h 1310342"/>
                <a:gd name="connsiteX388" fmla="*/ 508856 w 1314778"/>
                <a:gd name="connsiteY388" fmla="*/ 698848 h 1310342"/>
                <a:gd name="connsiteX389" fmla="*/ 510171 w 1314778"/>
                <a:gd name="connsiteY389" fmla="*/ 436779 h 1310342"/>
                <a:gd name="connsiteX390" fmla="*/ 511485 w 1314778"/>
                <a:gd name="connsiteY390" fmla="*/ 698848 h 1310342"/>
                <a:gd name="connsiteX391" fmla="*/ 512800 w 1314778"/>
                <a:gd name="connsiteY391" fmla="*/ 218391 h 1310342"/>
                <a:gd name="connsiteX392" fmla="*/ 514114 w 1314778"/>
                <a:gd name="connsiteY392" fmla="*/ 655171 h 1310342"/>
                <a:gd name="connsiteX393" fmla="*/ 515429 w 1314778"/>
                <a:gd name="connsiteY393" fmla="*/ 458620 h 1310342"/>
                <a:gd name="connsiteX394" fmla="*/ 516743 w 1314778"/>
                <a:gd name="connsiteY394" fmla="*/ 742529 h 1310342"/>
                <a:gd name="connsiteX395" fmla="*/ 518058 w 1314778"/>
                <a:gd name="connsiteY395" fmla="*/ 808046 h 1310342"/>
                <a:gd name="connsiteX396" fmla="*/ 519372 w 1314778"/>
                <a:gd name="connsiteY396" fmla="*/ 458620 h 1310342"/>
                <a:gd name="connsiteX397" fmla="*/ 520645 w 1314778"/>
                <a:gd name="connsiteY397" fmla="*/ 633331 h 1310342"/>
                <a:gd name="connsiteX398" fmla="*/ 521960 w 1314778"/>
                <a:gd name="connsiteY398" fmla="*/ 589654 h 1310342"/>
                <a:gd name="connsiteX399" fmla="*/ 523274 w 1314778"/>
                <a:gd name="connsiteY399" fmla="*/ 786205 h 1310342"/>
                <a:gd name="connsiteX400" fmla="*/ 524589 w 1314778"/>
                <a:gd name="connsiteY400" fmla="*/ 720688 h 1310342"/>
                <a:gd name="connsiteX401" fmla="*/ 525903 w 1314778"/>
                <a:gd name="connsiteY401" fmla="*/ 545977 h 1310342"/>
                <a:gd name="connsiteX402" fmla="*/ 527218 w 1314778"/>
                <a:gd name="connsiteY402" fmla="*/ 742529 h 1310342"/>
                <a:gd name="connsiteX403" fmla="*/ 528532 w 1314778"/>
                <a:gd name="connsiteY403" fmla="*/ 698848 h 1310342"/>
                <a:gd name="connsiteX404" fmla="*/ 529847 w 1314778"/>
                <a:gd name="connsiteY404" fmla="*/ 873563 h 1310342"/>
                <a:gd name="connsiteX405" fmla="*/ 531161 w 1314778"/>
                <a:gd name="connsiteY405" fmla="*/ 611495 h 1310342"/>
                <a:gd name="connsiteX406" fmla="*/ 532476 w 1314778"/>
                <a:gd name="connsiteY406" fmla="*/ 677012 h 1310342"/>
                <a:gd name="connsiteX407" fmla="*/ 533790 w 1314778"/>
                <a:gd name="connsiteY407" fmla="*/ 567814 h 1310342"/>
                <a:gd name="connsiteX408" fmla="*/ 535104 w 1314778"/>
                <a:gd name="connsiteY408" fmla="*/ 589654 h 1310342"/>
                <a:gd name="connsiteX409" fmla="*/ 536419 w 1314778"/>
                <a:gd name="connsiteY409" fmla="*/ 502297 h 1310342"/>
                <a:gd name="connsiteX410" fmla="*/ 537733 w 1314778"/>
                <a:gd name="connsiteY410" fmla="*/ 677012 h 1310342"/>
                <a:gd name="connsiteX411" fmla="*/ 539048 w 1314778"/>
                <a:gd name="connsiteY411" fmla="*/ 698848 h 1310342"/>
                <a:gd name="connsiteX412" fmla="*/ 540321 w 1314778"/>
                <a:gd name="connsiteY412" fmla="*/ 720688 h 1310342"/>
                <a:gd name="connsiteX413" fmla="*/ 541636 w 1314778"/>
                <a:gd name="connsiteY413" fmla="*/ 873563 h 1310342"/>
                <a:gd name="connsiteX414" fmla="*/ 542950 w 1314778"/>
                <a:gd name="connsiteY414" fmla="*/ 677012 h 1310342"/>
                <a:gd name="connsiteX415" fmla="*/ 544264 w 1314778"/>
                <a:gd name="connsiteY415" fmla="*/ 742529 h 1310342"/>
                <a:gd name="connsiteX416" fmla="*/ 545579 w 1314778"/>
                <a:gd name="connsiteY416" fmla="*/ 655171 h 1310342"/>
                <a:gd name="connsiteX417" fmla="*/ 546893 w 1314778"/>
                <a:gd name="connsiteY417" fmla="*/ 458620 h 1310342"/>
                <a:gd name="connsiteX418" fmla="*/ 548208 w 1314778"/>
                <a:gd name="connsiteY418" fmla="*/ 655171 h 1310342"/>
                <a:gd name="connsiteX419" fmla="*/ 549522 w 1314778"/>
                <a:gd name="connsiteY419" fmla="*/ 786205 h 1310342"/>
                <a:gd name="connsiteX420" fmla="*/ 550837 w 1314778"/>
                <a:gd name="connsiteY420" fmla="*/ 655171 h 1310342"/>
                <a:gd name="connsiteX421" fmla="*/ 552151 w 1314778"/>
                <a:gd name="connsiteY421" fmla="*/ 742529 h 1310342"/>
                <a:gd name="connsiteX422" fmla="*/ 553466 w 1314778"/>
                <a:gd name="connsiteY422" fmla="*/ 742529 h 1310342"/>
                <a:gd name="connsiteX423" fmla="*/ 554780 w 1314778"/>
                <a:gd name="connsiteY423" fmla="*/ 742529 h 1310342"/>
                <a:gd name="connsiteX424" fmla="*/ 556095 w 1314778"/>
                <a:gd name="connsiteY424" fmla="*/ 677012 h 1310342"/>
                <a:gd name="connsiteX425" fmla="*/ 557409 w 1314778"/>
                <a:gd name="connsiteY425" fmla="*/ 611495 h 1310342"/>
                <a:gd name="connsiteX426" fmla="*/ 558724 w 1314778"/>
                <a:gd name="connsiteY426" fmla="*/ 851723 h 1310342"/>
                <a:gd name="connsiteX427" fmla="*/ 559997 w 1314778"/>
                <a:gd name="connsiteY427" fmla="*/ 786205 h 1310342"/>
                <a:gd name="connsiteX428" fmla="*/ 561311 w 1314778"/>
                <a:gd name="connsiteY428" fmla="*/ 720688 h 1310342"/>
                <a:gd name="connsiteX429" fmla="*/ 562626 w 1314778"/>
                <a:gd name="connsiteY429" fmla="*/ 917240 h 1310342"/>
                <a:gd name="connsiteX430" fmla="*/ 563940 w 1314778"/>
                <a:gd name="connsiteY430" fmla="*/ 698848 h 1310342"/>
                <a:gd name="connsiteX431" fmla="*/ 565255 w 1314778"/>
                <a:gd name="connsiteY431" fmla="*/ 655171 h 1310342"/>
                <a:gd name="connsiteX432" fmla="*/ 566569 w 1314778"/>
                <a:gd name="connsiteY432" fmla="*/ 764365 h 1310342"/>
                <a:gd name="connsiteX433" fmla="*/ 567884 w 1314778"/>
                <a:gd name="connsiteY433" fmla="*/ 698848 h 1310342"/>
                <a:gd name="connsiteX434" fmla="*/ 569198 w 1314778"/>
                <a:gd name="connsiteY434" fmla="*/ 677012 h 1310342"/>
                <a:gd name="connsiteX435" fmla="*/ 570512 w 1314778"/>
                <a:gd name="connsiteY435" fmla="*/ 677012 h 1310342"/>
                <a:gd name="connsiteX436" fmla="*/ 571827 w 1314778"/>
                <a:gd name="connsiteY436" fmla="*/ 436779 h 1310342"/>
                <a:gd name="connsiteX437" fmla="*/ 573141 w 1314778"/>
                <a:gd name="connsiteY437" fmla="*/ 764365 h 1310342"/>
                <a:gd name="connsiteX438" fmla="*/ 574456 w 1314778"/>
                <a:gd name="connsiteY438" fmla="*/ 677012 h 1310342"/>
                <a:gd name="connsiteX439" fmla="*/ 575770 w 1314778"/>
                <a:gd name="connsiteY439" fmla="*/ 982757 h 1310342"/>
                <a:gd name="connsiteX440" fmla="*/ 577085 w 1314778"/>
                <a:gd name="connsiteY440" fmla="*/ 960916 h 1310342"/>
                <a:gd name="connsiteX441" fmla="*/ 578399 w 1314778"/>
                <a:gd name="connsiteY441" fmla="*/ 808046 h 1310342"/>
                <a:gd name="connsiteX442" fmla="*/ 579672 w 1314778"/>
                <a:gd name="connsiteY442" fmla="*/ 677012 h 1310342"/>
                <a:gd name="connsiteX443" fmla="*/ 580987 w 1314778"/>
                <a:gd name="connsiteY443" fmla="*/ 786205 h 1310342"/>
                <a:gd name="connsiteX444" fmla="*/ 582301 w 1314778"/>
                <a:gd name="connsiteY444" fmla="*/ 589654 h 1310342"/>
                <a:gd name="connsiteX445" fmla="*/ 583616 w 1314778"/>
                <a:gd name="connsiteY445" fmla="*/ 786205 h 1310342"/>
                <a:gd name="connsiteX446" fmla="*/ 584930 w 1314778"/>
                <a:gd name="connsiteY446" fmla="*/ 655171 h 1310342"/>
                <a:gd name="connsiteX447" fmla="*/ 586245 w 1314778"/>
                <a:gd name="connsiteY447" fmla="*/ 677012 h 1310342"/>
                <a:gd name="connsiteX448" fmla="*/ 587559 w 1314778"/>
                <a:gd name="connsiteY448" fmla="*/ 742529 h 1310342"/>
                <a:gd name="connsiteX449" fmla="*/ 588874 w 1314778"/>
                <a:gd name="connsiteY449" fmla="*/ 786205 h 1310342"/>
                <a:gd name="connsiteX450" fmla="*/ 590188 w 1314778"/>
                <a:gd name="connsiteY450" fmla="*/ 764365 h 1310342"/>
                <a:gd name="connsiteX451" fmla="*/ 591503 w 1314778"/>
                <a:gd name="connsiteY451" fmla="*/ 786205 h 1310342"/>
                <a:gd name="connsiteX452" fmla="*/ 592817 w 1314778"/>
                <a:gd name="connsiteY452" fmla="*/ 808046 h 1310342"/>
                <a:gd name="connsiteX453" fmla="*/ 594131 w 1314778"/>
                <a:gd name="connsiteY453" fmla="*/ 742529 h 1310342"/>
                <a:gd name="connsiteX454" fmla="*/ 595446 w 1314778"/>
                <a:gd name="connsiteY454" fmla="*/ 786205 h 1310342"/>
                <a:gd name="connsiteX455" fmla="*/ 596760 w 1314778"/>
                <a:gd name="connsiteY455" fmla="*/ 524137 h 1310342"/>
                <a:gd name="connsiteX456" fmla="*/ 598075 w 1314778"/>
                <a:gd name="connsiteY456" fmla="*/ 611495 h 1310342"/>
                <a:gd name="connsiteX457" fmla="*/ 599348 w 1314778"/>
                <a:gd name="connsiteY457" fmla="*/ 633331 h 1310342"/>
                <a:gd name="connsiteX458" fmla="*/ 600663 w 1314778"/>
                <a:gd name="connsiteY458" fmla="*/ 677012 h 1310342"/>
                <a:gd name="connsiteX459" fmla="*/ 601977 w 1314778"/>
                <a:gd name="connsiteY459" fmla="*/ 895399 h 1310342"/>
                <a:gd name="connsiteX460" fmla="*/ 603291 w 1314778"/>
                <a:gd name="connsiteY460" fmla="*/ 742529 h 1310342"/>
                <a:gd name="connsiteX461" fmla="*/ 604606 w 1314778"/>
                <a:gd name="connsiteY461" fmla="*/ 786205 h 1310342"/>
                <a:gd name="connsiteX462" fmla="*/ 605920 w 1314778"/>
                <a:gd name="connsiteY462" fmla="*/ 720688 h 1310342"/>
                <a:gd name="connsiteX463" fmla="*/ 607235 w 1314778"/>
                <a:gd name="connsiteY463" fmla="*/ 611495 h 1310342"/>
                <a:gd name="connsiteX464" fmla="*/ 608549 w 1314778"/>
                <a:gd name="connsiteY464" fmla="*/ 742529 h 1310342"/>
                <a:gd name="connsiteX465" fmla="*/ 609864 w 1314778"/>
                <a:gd name="connsiteY465" fmla="*/ 917240 h 1310342"/>
                <a:gd name="connsiteX466" fmla="*/ 611178 w 1314778"/>
                <a:gd name="connsiteY466" fmla="*/ 1113791 h 1310342"/>
                <a:gd name="connsiteX467" fmla="*/ 612493 w 1314778"/>
                <a:gd name="connsiteY467" fmla="*/ 764365 h 1310342"/>
                <a:gd name="connsiteX468" fmla="*/ 613807 w 1314778"/>
                <a:gd name="connsiteY468" fmla="*/ 720688 h 1310342"/>
                <a:gd name="connsiteX469" fmla="*/ 615122 w 1314778"/>
                <a:gd name="connsiteY469" fmla="*/ 524137 h 1310342"/>
                <a:gd name="connsiteX470" fmla="*/ 616436 w 1314778"/>
                <a:gd name="connsiteY470" fmla="*/ 720688 h 1310342"/>
                <a:gd name="connsiteX471" fmla="*/ 617751 w 1314778"/>
                <a:gd name="connsiteY471" fmla="*/ 939080 h 1310342"/>
                <a:gd name="connsiteX472" fmla="*/ 619024 w 1314778"/>
                <a:gd name="connsiteY472" fmla="*/ 589654 h 1310342"/>
                <a:gd name="connsiteX473" fmla="*/ 620338 w 1314778"/>
                <a:gd name="connsiteY473" fmla="*/ 808046 h 1310342"/>
                <a:gd name="connsiteX474" fmla="*/ 621653 w 1314778"/>
                <a:gd name="connsiteY474" fmla="*/ 633331 h 1310342"/>
                <a:gd name="connsiteX475" fmla="*/ 622967 w 1314778"/>
                <a:gd name="connsiteY475" fmla="*/ 742529 h 1310342"/>
                <a:gd name="connsiteX476" fmla="*/ 624282 w 1314778"/>
                <a:gd name="connsiteY476" fmla="*/ 786205 h 1310342"/>
                <a:gd name="connsiteX477" fmla="*/ 625596 w 1314778"/>
                <a:gd name="connsiteY477" fmla="*/ 633331 h 1310342"/>
                <a:gd name="connsiteX478" fmla="*/ 626911 w 1314778"/>
                <a:gd name="connsiteY478" fmla="*/ 895399 h 1310342"/>
                <a:gd name="connsiteX479" fmla="*/ 628225 w 1314778"/>
                <a:gd name="connsiteY479" fmla="*/ 764365 h 1310342"/>
                <a:gd name="connsiteX480" fmla="*/ 629539 w 1314778"/>
                <a:gd name="connsiteY480" fmla="*/ 414943 h 1310342"/>
                <a:gd name="connsiteX481" fmla="*/ 630854 w 1314778"/>
                <a:gd name="connsiteY481" fmla="*/ 764365 h 1310342"/>
                <a:gd name="connsiteX482" fmla="*/ 632168 w 1314778"/>
                <a:gd name="connsiteY482" fmla="*/ 720688 h 1310342"/>
                <a:gd name="connsiteX483" fmla="*/ 633483 w 1314778"/>
                <a:gd name="connsiteY483" fmla="*/ 742529 h 1310342"/>
                <a:gd name="connsiteX484" fmla="*/ 634797 w 1314778"/>
                <a:gd name="connsiteY484" fmla="*/ 545977 h 1310342"/>
                <a:gd name="connsiteX485" fmla="*/ 636112 w 1314778"/>
                <a:gd name="connsiteY485" fmla="*/ 873563 h 1310342"/>
                <a:gd name="connsiteX486" fmla="*/ 637426 w 1314778"/>
                <a:gd name="connsiteY486" fmla="*/ 567814 h 1310342"/>
                <a:gd name="connsiteX487" fmla="*/ 638699 w 1314778"/>
                <a:gd name="connsiteY487" fmla="*/ 589654 h 1310342"/>
                <a:gd name="connsiteX488" fmla="*/ 640014 w 1314778"/>
                <a:gd name="connsiteY488" fmla="*/ 655171 h 1310342"/>
                <a:gd name="connsiteX489" fmla="*/ 641328 w 1314778"/>
                <a:gd name="connsiteY489" fmla="*/ 655171 h 1310342"/>
                <a:gd name="connsiteX490" fmla="*/ 642643 w 1314778"/>
                <a:gd name="connsiteY490" fmla="*/ 720688 h 1310342"/>
                <a:gd name="connsiteX491" fmla="*/ 643957 w 1314778"/>
                <a:gd name="connsiteY491" fmla="*/ 524137 h 1310342"/>
                <a:gd name="connsiteX492" fmla="*/ 645272 w 1314778"/>
                <a:gd name="connsiteY492" fmla="*/ 742529 h 1310342"/>
                <a:gd name="connsiteX493" fmla="*/ 646586 w 1314778"/>
                <a:gd name="connsiteY493" fmla="*/ 786205 h 1310342"/>
                <a:gd name="connsiteX494" fmla="*/ 647901 w 1314778"/>
                <a:gd name="connsiteY494" fmla="*/ 633331 h 1310342"/>
                <a:gd name="connsiteX495" fmla="*/ 649215 w 1314778"/>
                <a:gd name="connsiteY495" fmla="*/ 742529 h 1310342"/>
                <a:gd name="connsiteX496" fmla="*/ 650530 w 1314778"/>
                <a:gd name="connsiteY496" fmla="*/ 698848 h 1310342"/>
                <a:gd name="connsiteX497" fmla="*/ 651844 w 1314778"/>
                <a:gd name="connsiteY497" fmla="*/ 829882 h 1310342"/>
                <a:gd name="connsiteX498" fmla="*/ 653158 w 1314778"/>
                <a:gd name="connsiteY498" fmla="*/ 545977 h 1310342"/>
                <a:gd name="connsiteX499" fmla="*/ 654473 w 1314778"/>
                <a:gd name="connsiteY499" fmla="*/ 808046 h 1310342"/>
                <a:gd name="connsiteX500" fmla="*/ 655787 w 1314778"/>
                <a:gd name="connsiteY500" fmla="*/ 720688 h 1310342"/>
                <a:gd name="connsiteX501" fmla="*/ 657102 w 1314778"/>
                <a:gd name="connsiteY501" fmla="*/ 524137 h 1310342"/>
                <a:gd name="connsiteX502" fmla="*/ 658375 w 1314778"/>
                <a:gd name="connsiteY502" fmla="*/ 677012 h 1310342"/>
                <a:gd name="connsiteX503" fmla="*/ 659690 w 1314778"/>
                <a:gd name="connsiteY503" fmla="*/ 742529 h 1310342"/>
                <a:gd name="connsiteX504" fmla="*/ 661004 w 1314778"/>
                <a:gd name="connsiteY504" fmla="*/ 633331 h 1310342"/>
                <a:gd name="connsiteX505" fmla="*/ 662318 w 1314778"/>
                <a:gd name="connsiteY505" fmla="*/ 742529 h 1310342"/>
                <a:gd name="connsiteX506" fmla="*/ 663633 w 1314778"/>
                <a:gd name="connsiteY506" fmla="*/ 633331 h 1310342"/>
                <a:gd name="connsiteX507" fmla="*/ 664947 w 1314778"/>
                <a:gd name="connsiteY507" fmla="*/ 436779 h 1310342"/>
                <a:gd name="connsiteX508" fmla="*/ 666262 w 1314778"/>
                <a:gd name="connsiteY508" fmla="*/ 611495 h 1310342"/>
                <a:gd name="connsiteX509" fmla="*/ 667576 w 1314778"/>
                <a:gd name="connsiteY509" fmla="*/ 655171 h 1310342"/>
                <a:gd name="connsiteX510" fmla="*/ 668891 w 1314778"/>
                <a:gd name="connsiteY510" fmla="*/ 720688 h 1310342"/>
                <a:gd name="connsiteX511" fmla="*/ 670205 w 1314778"/>
                <a:gd name="connsiteY511" fmla="*/ 786205 h 1310342"/>
                <a:gd name="connsiteX512" fmla="*/ 671520 w 1314778"/>
                <a:gd name="connsiteY512" fmla="*/ 808046 h 1310342"/>
                <a:gd name="connsiteX513" fmla="*/ 672834 w 1314778"/>
                <a:gd name="connsiteY513" fmla="*/ 655171 h 1310342"/>
                <a:gd name="connsiteX514" fmla="*/ 674149 w 1314778"/>
                <a:gd name="connsiteY514" fmla="*/ 829882 h 1310342"/>
                <a:gd name="connsiteX515" fmla="*/ 675463 w 1314778"/>
                <a:gd name="connsiteY515" fmla="*/ 655171 h 1310342"/>
                <a:gd name="connsiteX516" fmla="*/ 676778 w 1314778"/>
                <a:gd name="connsiteY516" fmla="*/ 611495 h 1310342"/>
                <a:gd name="connsiteX517" fmla="*/ 678092 w 1314778"/>
                <a:gd name="connsiteY517" fmla="*/ 655171 h 1310342"/>
                <a:gd name="connsiteX518" fmla="*/ 679365 w 1314778"/>
                <a:gd name="connsiteY518" fmla="*/ 327586 h 1310342"/>
                <a:gd name="connsiteX519" fmla="*/ 680680 w 1314778"/>
                <a:gd name="connsiteY519" fmla="*/ 545977 h 1310342"/>
                <a:gd name="connsiteX520" fmla="*/ 681994 w 1314778"/>
                <a:gd name="connsiteY520" fmla="*/ 567814 h 1310342"/>
                <a:gd name="connsiteX521" fmla="*/ 683309 w 1314778"/>
                <a:gd name="connsiteY521" fmla="*/ 567814 h 1310342"/>
                <a:gd name="connsiteX522" fmla="*/ 684623 w 1314778"/>
                <a:gd name="connsiteY522" fmla="*/ 589654 h 1310342"/>
                <a:gd name="connsiteX523" fmla="*/ 685938 w 1314778"/>
                <a:gd name="connsiteY523" fmla="*/ 458620 h 1310342"/>
                <a:gd name="connsiteX524" fmla="*/ 687252 w 1314778"/>
                <a:gd name="connsiteY524" fmla="*/ 655171 h 1310342"/>
                <a:gd name="connsiteX525" fmla="*/ 688566 w 1314778"/>
                <a:gd name="connsiteY525" fmla="*/ 589654 h 1310342"/>
                <a:gd name="connsiteX526" fmla="*/ 689881 w 1314778"/>
                <a:gd name="connsiteY526" fmla="*/ 545977 h 1310342"/>
                <a:gd name="connsiteX527" fmla="*/ 691195 w 1314778"/>
                <a:gd name="connsiteY527" fmla="*/ 611495 h 1310342"/>
                <a:gd name="connsiteX528" fmla="*/ 692510 w 1314778"/>
                <a:gd name="connsiteY528" fmla="*/ 349426 h 1310342"/>
                <a:gd name="connsiteX529" fmla="*/ 693824 w 1314778"/>
                <a:gd name="connsiteY529" fmla="*/ 305746 h 1310342"/>
                <a:gd name="connsiteX530" fmla="*/ 695139 w 1314778"/>
                <a:gd name="connsiteY530" fmla="*/ 414943 h 1310342"/>
                <a:gd name="connsiteX531" fmla="*/ 696453 w 1314778"/>
                <a:gd name="connsiteY531" fmla="*/ 436779 h 1310342"/>
                <a:gd name="connsiteX532" fmla="*/ 697768 w 1314778"/>
                <a:gd name="connsiteY532" fmla="*/ 283908 h 1310342"/>
                <a:gd name="connsiteX533" fmla="*/ 699041 w 1314778"/>
                <a:gd name="connsiteY533" fmla="*/ 480460 h 1310342"/>
                <a:gd name="connsiteX534" fmla="*/ 700355 w 1314778"/>
                <a:gd name="connsiteY534" fmla="*/ 589654 h 1310342"/>
                <a:gd name="connsiteX535" fmla="*/ 701670 w 1314778"/>
                <a:gd name="connsiteY535" fmla="*/ 633331 h 1310342"/>
                <a:gd name="connsiteX536" fmla="*/ 702984 w 1314778"/>
                <a:gd name="connsiteY536" fmla="*/ 589654 h 1310342"/>
                <a:gd name="connsiteX537" fmla="*/ 704299 w 1314778"/>
                <a:gd name="connsiteY537" fmla="*/ 655171 h 1310342"/>
                <a:gd name="connsiteX538" fmla="*/ 705613 w 1314778"/>
                <a:gd name="connsiteY538" fmla="*/ 393103 h 1310342"/>
                <a:gd name="connsiteX539" fmla="*/ 706928 w 1314778"/>
                <a:gd name="connsiteY539" fmla="*/ 545977 h 1310342"/>
                <a:gd name="connsiteX540" fmla="*/ 708242 w 1314778"/>
                <a:gd name="connsiteY540" fmla="*/ 545977 h 1310342"/>
                <a:gd name="connsiteX541" fmla="*/ 709557 w 1314778"/>
                <a:gd name="connsiteY541" fmla="*/ 611495 h 1310342"/>
                <a:gd name="connsiteX542" fmla="*/ 710871 w 1314778"/>
                <a:gd name="connsiteY542" fmla="*/ 414943 h 1310342"/>
                <a:gd name="connsiteX543" fmla="*/ 712185 w 1314778"/>
                <a:gd name="connsiteY543" fmla="*/ 545977 h 1310342"/>
                <a:gd name="connsiteX544" fmla="*/ 713500 w 1314778"/>
                <a:gd name="connsiteY544" fmla="*/ 305746 h 1310342"/>
                <a:gd name="connsiteX545" fmla="*/ 714814 w 1314778"/>
                <a:gd name="connsiteY545" fmla="*/ 218391 h 1310342"/>
                <a:gd name="connsiteX546" fmla="*/ 716129 w 1314778"/>
                <a:gd name="connsiteY546" fmla="*/ 87356 h 1310342"/>
                <a:gd name="connsiteX547" fmla="*/ 717443 w 1314778"/>
                <a:gd name="connsiteY547" fmla="*/ 480460 h 1310342"/>
                <a:gd name="connsiteX548" fmla="*/ 718717 w 1314778"/>
                <a:gd name="connsiteY548" fmla="*/ 458620 h 1310342"/>
                <a:gd name="connsiteX549" fmla="*/ 720031 w 1314778"/>
                <a:gd name="connsiteY549" fmla="*/ 655171 h 1310342"/>
                <a:gd name="connsiteX550" fmla="*/ 721345 w 1314778"/>
                <a:gd name="connsiteY550" fmla="*/ 611495 h 1310342"/>
                <a:gd name="connsiteX551" fmla="*/ 722660 w 1314778"/>
                <a:gd name="connsiteY551" fmla="*/ 589654 h 1310342"/>
                <a:gd name="connsiteX552" fmla="*/ 723974 w 1314778"/>
                <a:gd name="connsiteY552" fmla="*/ 349426 h 1310342"/>
                <a:gd name="connsiteX553" fmla="*/ 725289 w 1314778"/>
                <a:gd name="connsiteY553" fmla="*/ 633331 h 1310342"/>
                <a:gd name="connsiteX554" fmla="*/ 726603 w 1314778"/>
                <a:gd name="connsiteY554" fmla="*/ 677012 h 1310342"/>
                <a:gd name="connsiteX555" fmla="*/ 727918 w 1314778"/>
                <a:gd name="connsiteY555" fmla="*/ 393103 h 1310342"/>
                <a:gd name="connsiteX556" fmla="*/ 729232 w 1314778"/>
                <a:gd name="connsiteY556" fmla="*/ 327586 h 1310342"/>
                <a:gd name="connsiteX557" fmla="*/ 730547 w 1314778"/>
                <a:gd name="connsiteY557" fmla="*/ 502297 h 1310342"/>
                <a:gd name="connsiteX558" fmla="*/ 731861 w 1314778"/>
                <a:gd name="connsiteY558" fmla="*/ 545977 h 1310342"/>
                <a:gd name="connsiteX559" fmla="*/ 733176 w 1314778"/>
                <a:gd name="connsiteY559" fmla="*/ 589654 h 1310342"/>
                <a:gd name="connsiteX560" fmla="*/ 734490 w 1314778"/>
                <a:gd name="connsiteY560" fmla="*/ 545977 h 1310342"/>
                <a:gd name="connsiteX561" fmla="*/ 735805 w 1314778"/>
                <a:gd name="connsiteY561" fmla="*/ 589654 h 1310342"/>
                <a:gd name="connsiteX562" fmla="*/ 737119 w 1314778"/>
                <a:gd name="connsiteY562" fmla="*/ 436779 h 1310342"/>
                <a:gd name="connsiteX563" fmla="*/ 738392 w 1314778"/>
                <a:gd name="connsiteY563" fmla="*/ 196551 h 1310342"/>
                <a:gd name="connsiteX564" fmla="*/ 739707 w 1314778"/>
                <a:gd name="connsiteY564" fmla="*/ 480460 h 1310342"/>
                <a:gd name="connsiteX565" fmla="*/ 741021 w 1314778"/>
                <a:gd name="connsiteY565" fmla="*/ 589654 h 1310342"/>
                <a:gd name="connsiteX566" fmla="*/ 742336 w 1314778"/>
                <a:gd name="connsiteY566" fmla="*/ 414943 h 1310342"/>
                <a:gd name="connsiteX567" fmla="*/ 743650 w 1314778"/>
                <a:gd name="connsiteY567" fmla="*/ 371262 h 1310342"/>
                <a:gd name="connsiteX568" fmla="*/ 744965 w 1314778"/>
                <a:gd name="connsiteY568" fmla="*/ 502297 h 1310342"/>
                <a:gd name="connsiteX569" fmla="*/ 746279 w 1314778"/>
                <a:gd name="connsiteY569" fmla="*/ 393103 h 1310342"/>
                <a:gd name="connsiteX570" fmla="*/ 747593 w 1314778"/>
                <a:gd name="connsiteY570" fmla="*/ 414943 h 1310342"/>
                <a:gd name="connsiteX571" fmla="*/ 748908 w 1314778"/>
                <a:gd name="connsiteY571" fmla="*/ 196551 h 1310342"/>
                <a:gd name="connsiteX572" fmla="*/ 750222 w 1314778"/>
                <a:gd name="connsiteY572" fmla="*/ 502297 h 1310342"/>
                <a:gd name="connsiteX573" fmla="*/ 751537 w 1314778"/>
                <a:gd name="connsiteY573" fmla="*/ 611495 h 1310342"/>
                <a:gd name="connsiteX574" fmla="*/ 752851 w 1314778"/>
                <a:gd name="connsiteY574" fmla="*/ 152873 h 1310342"/>
                <a:gd name="connsiteX575" fmla="*/ 754166 w 1314778"/>
                <a:gd name="connsiteY575" fmla="*/ 349426 h 1310342"/>
                <a:gd name="connsiteX576" fmla="*/ 755480 w 1314778"/>
                <a:gd name="connsiteY576" fmla="*/ 633331 h 1310342"/>
                <a:gd name="connsiteX577" fmla="*/ 756795 w 1314778"/>
                <a:gd name="connsiteY577" fmla="*/ 349426 h 1310342"/>
                <a:gd name="connsiteX578" fmla="*/ 758068 w 1314778"/>
                <a:gd name="connsiteY578" fmla="*/ 414943 h 1310342"/>
                <a:gd name="connsiteX579" fmla="*/ 759382 w 1314778"/>
                <a:gd name="connsiteY579" fmla="*/ 240229 h 1310342"/>
                <a:gd name="connsiteX580" fmla="*/ 760697 w 1314778"/>
                <a:gd name="connsiteY580" fmla="*/ 458620 h 1310342"/>
                <a:gd name="connsiteX581" fmla="*/ 762011 w 1314778"/>
                <a:gd name="connsiteY581" fmla="*/ 480460 h 1310342"/>
                <a:gd name="connsiteX582" fmla="*/ 763326 w 1314778"/>
                <a:gd name="connsiteY582" fmla="*/ 567814 h 1310342"/>
                <a:gd name="connsiteX583" fmla="*/ 764640 w 1314778"/>
                <a:gd name="connsiteY583" fmla="*/ 371262 h 1310342"/>
                <a:gd name="connsiteX584" fmla="*/ 765955 w 1314778"/>
                <a:gd name="connsiteY584" fmla="*/ 458620 h 1310342"/>
                <a:gd name="connsiteX585" fmla="*/ 767269 w 1314778"/>
                <a:gd name="connsiteY585" fmla="*/ 0 h 1310342"/>
                <a:gd name="connsiteX586" fmla="*/ 768584 w 1314778"/>
                <a:gd name="connsiteY586" fmla="*/ 480460 h 1310342"/>
                <a:gd name="connsiteX587" fmla="*/ 769898 w 1314778"/>
                <a:gd name="connsiteY587" fmla="*/ 436779 h 1310342"/>
                <a:gd name="connsiteX588" fmla="*/ 771212 w 1314778"/>
                <a:gd name="connsiteY588" fmla="*/ 545977 h 1310342"/>
                <a:gd name="connsiteX589" fmla="*/ 772527 w 1314778"/>
                <a:gd name="connsiteY589" fmla="*/ 414943 h 1310342"/>
                <a:gd name="connsiteX590" fmla="*/ 773841 w 1314778"/>
                <a:gd name="connsiteY590" fmla="*/ 458620 h 1310342"/>
                <a:gd name="connsiteX591" fmla="*/ 775156 w 1314778"/>
                <a:gd name="connsiteY591" fmla="*/ 349426 h 1310342"/>
                <a:gd name="connsiteX592" fmla="*/ 776470 w 1314778"/>
                <a:gd name="connsiteY592" fmla="*/ 480460 h 1310342"/>
                <a:gd name="connsiteX593" fmla="*/ 777744 w 1314778"/>
                <a:gd name="connsiteY593" fmla="*/ 393103 h 1310342"/>
                <a:gd name="connsiteX594" fmla="*/ 779058 w 1314778"/>
                <a:gd name="connsiteY594" fmla="*/ 742529 h 1310342"/>
                <a:gd name="connsiteX595" fmla="*/ 780372 w 1314778"/>
                <a:gd name="connsiteY595" fmla="*/ 458620 h 1310342"/>
                <a:gd name="connsiteX596" fmla="*/ 781687 w 1314778"/>
                <a:gd name="connsiteY596" fmla="*/ 305746 h 1310342"/>
                <a:gd name="connsiteX597" fmla="*/ 783001 w 1314778"/>
                <a:gd name="connsiteY597" fmla="*/ 262068 h 1310342"/>
                <a:gd name="connsiteX598" fmla="*/ 784316 w 1314778"/>
                <a:gd name="connsiteY598" fmla="*/ 152873 h 1310342"/>
                <a:gd name="connsiteX599" fmla="*/ 785630 w 1314778"/>
                <a:gd name="connsiteY599" fmla="*/ 545977 h 1310342"/>
                <a:gd name="connsiteX600" fmla="*/ 786945 w 1314778"/>
                <a:gd name="connsiteY600" fmla="*/ 240229 h 1310342"/>
                <a:gd name="connsiteX601" fmla="*/ 788259 w 1314778"/>
                <a:gd name="connsiteY601" fmla="*/ 371262 h 1310342"/>
                <a:gd name="connsiteX602" fmla="*/ 789574 w 1314778"/>
                <a:gd name="connsiteY602" fmla="*/ 393103 h 1310342"/>
                <a:gd name="connsiteX603" fmla="*/ 790888 w 1314778"/>
                <a:gd name="connsiteY603" fmla="*/ 480460 h 1310342"/>
                <a:gd name="connsiteX604" fmla="*/ 792203 w 1314778"/>
                <a:gd name="connsiteY604" fmla="*/ 502297 h 1310342"/>
                <a:gd name="connsiteX605" fmla="*/ 793517 w 1314778"/>
                <a:gd name="connsiteY605" fmla="*/ 524137 h 1310342"/>
                <a:gd name="connsiteX606" fmla="*/ 794832 w 1314778"/>
                <a:gd name="connsiteY606" fmla="*/ 611495 h 1310342"/>
                <a:gd name="connsiteX607" fmla="*/ 796146 w 1314778"/>
                <a:gd name="connsiteY607" fmla="*/ 436779 h 1310342"/>
                <a:gd name="connsiteX608" fmla="*/ 797419 w 1314778"/>
                <a:gd name="connsiteY608" fmla="*/ 567814 h 1310342"/>
                <a:gd name="connsiteX609" fmla="*/ 798734 w 1314778"/>
                <a:gd name="connsiteY609" fmla="*/ 327586 h 1310342"/>
                <a:gd name="connsiteX610" fmla="*/ 800048 w 1314778"/>
                <a:gd name="connsiteY610" fmla="*/ 393103 h 1310342"/>
                <a:gd name="connsiteX611" fmla="*/ 801363 w 1314778"/>
                <a:gd name="connsiteY611" fmla="*/ 218391 h 1310342"/>
                <a:gd name="connsiteX612" fmla="*/ 802677 w 1314778"/>
                <a:gd name="connsiteY612" fmla="*/ 414943 h 1310342"/>
                <a:gd name="connsiteX613" fmla="*/ 803992 w 1314778"/>
                <a:gd name="connsiteY613" fmla="*/ 371262 h 1310342"/>
                <a:gd name="connsiteX614" fmla="*/ 805306 w 1314778"/>
                <a:gd name="connsiteY614" fmla="*/ 677012 h 1310342"/>
                <a:gd name="connsiteX615" fmla="*/ 806620 w 1314778"/>
                <a:gd name="connsiteY615" fmla="*/ 327586 h 1310342"/>
                <a:gd name="connsiteX616" fmla="*/ 807935 w 1314778"/>
                <a:gd name="connsiteY616" fmla="*/ 524137 h 1310342"/>
                <a:gd name="connsiteX617" fmla="*/ 809249 w 1314778"/>
                <a:gd name="connsiteY617" fmla="*/ 567814 h 1310342"/>
                <a:gd name="connsiteX618" fmla="*/ 810564 w 1314778"/>
                <a:gd name="connsiteY618" fmla="*/ 414943 h 1310342"/>
                <a:gd name="connsiteX619" fmla="*/ 811878 w 1314778"/>
                <a:gd name="connsiteY619" fmla="*/ 655171 h 1310342"/>
                <a:gd name="connsiteX620" fmla="*/ 813193 w 1314778"/>
                <a:gd name="connsiteY620" fmla="*/ 677012 h 1310342"/>
                <a:gd name="connsiteX621" fmla="*/ 814507 w 1314778"/>
                <a:gd name="connsiteY621" fmla="*/ 567814 h 1310342"/>
                <a:gd name="connsiteX622" fmla="*/ 815822 w 1314778"/>
                <a:gd name="connsiteY622" fmla="*/ 720688 h 1310342"/>
                <a:gd name="connsiteX623" fmla="*/ 817095 w 1314778"/>
                <a:gd name="connsiteY623" fmla="*/ 611495 h 1310342"/>
                <a:gd name="connsiteX624" fmla="*/ 818409 w 1314778"/>
                <a:gd name="connsiteY624" fmla="*/ 480460 h 1310342"/>
                <a:gd name="connsiteX625" fmla="*/ 819724 w 1314778"/>
                <a:gd name="connsiteY625" fmla="*/ 305746 h 1310342"/>
                <a:gd name="connsiteX626" fmla="*/ 821038 w 1314778"/>
                <a:gd name="connsiteY626" fmla="*/ 524137 h 1310342"/>
                <a:gd name="connsiteX627" fmla="*/ 822353 w 1314778"/>
                <a:gd name="connsiteY627" fmla="*/ 764365 h 1310342"/>
                <a:gd name="connsiteX628" fmla="*/ 823667 w 1314778"/>
                <a:gd name="connsiteY628" fmla="*/ 764365 h 1310342"/>
                <a:gd name="connsiteX629" fmla="*/ 824982 w 1314778"/>
                <a:gd name="connsiteY629" fmla="*/ 502297 h 1310342"/>
                <a:gd name="connsiteX630" fmla="*/ 826296 w 1314778"/>
                <a:gd name="connsiteY630" fmla="*/ 611495 h 1310342"/>
                <a:gd name="connsiteX631" fmla="*/ 827611 w 1314778"/>
                <a:gd name="connsiteY631" fmla="*/ 545977 h 1310342"/>
                <a:gd name="connsiteX632" fmla="*/ 828925 w 1314778"/>
                <a:gd name="connsiteY632" fmla="*/ 480460 h 1310342"/>
                <a:gd name="connsiteX633" fmla="*/ 830239 w 1314778"/>
                <a:gd name="connsiteY633" fmla="*/ 524137 h 1310342"/>
                <a:gd name="connsiteX634" fmla="*/ 831554 w 1314778"/>
                <a:gd name="connsiteY634" fmla="*/ 698848 h 1310342"/>
                <a:gd name="connsiteX635" fmla="*/ 832868 w 1314778"/>
                <a:gd name="connsiteY635" fmla="*/ 305746 h 1310342"/>
                <a:gd name="connsiteX636" fmla="*/ 834183 w 1314778"/>
                <a:gd name="connsiteY636" fmla="*/ 480460 h 1310342"/>
                <a:gd name="connsiteX637" fmla="*/ 835497 w 1314778"/>
                <a:gd name="connsiteY637" fmla="*/ 480460 h 1310342"/>
                <a:gd name="connsiteX638" fmla="*/ 836771 w 1314778"/>
                <a:gd name="connsiteY638" fmla="*/ 393103 h 1310342"/>
                <a:gd name="connsiteX639" fmla="*/ 838085 w 1314778"/>
                <a:gd name="connsiteY639" fmla="*/ 371262 h 1310342"/>
                <a:gd name="connsiteX640" fmla="*/ 839400 w 1314778"/>
                <a:gd name="connsiteY640" fmla="*/ 393103 h 1310342"/>
                <a:gd name="connsiteX641" fmla="*/ 840714 w 1314778"/>
                <a:gd name="connsiteY641" fmla="*/ 589654 h 1310342"/>
                <a:gd name="connsiteX642" fmla="*/ 842028 w 1314778"/>
                <a:gd name="connsiteY642" fmla="*/ 305746 h 1310342"/>
                <a:gd name="connsiteX643" fmla="*/ 843343 w 1314778"/>
                <a:gd name="connsiteY643" fmla="*/ 174712 h 1310342"/>
                <a:gd name="connsiteX644" fmla="*/ 844657 w 1314778"/>
                <a:gd name="connsiteY644" fmla="*/ 698848 h 1310342"/>
                <a:gd name="connsiteX645" fmla="*/ 845972 w 1314778"/>
                <a:gd name="connsiteY645" fmla="*/ 262068 h 1310342"/>
                <a:gd name="connsiteX646" fmla="*/ 847286 w 1314778"/>
                <a:gd name="connsiteY646" fmla="*/ 524137 h 1310342"/>
                <a:gd name="connsiteX647" fmla="*/ 848601 w 1314778"/>
                <a:gd name="connsiteY647" fmla="*/ 393103 h 1310342"/>
                <a:gd name="connsiteX648" fmla="*/ 849915 w 1314778"/>
                <a:gd name="connsiteY648" fmla="*/ 371262 h 1310342"/>
                <a:gd name="connsiteX649" fmla="*/ 851230 w 1314778"/>
                <a:gd name="connsiteY649" fmla="*/ 393103 h 1310342"/>
                <a:gd name="connsiteX650" fmla="*/ 852544 w 1314778"/>
                <a:gd name="connsiteY650" fmla="*/ 436779 h 1310342"/>
                <a:gd name="connsiteX651" fmla="*/ 853859 w 1314778"/>
                <a:gd name="connsiteY651" fmla="*/ 393103 h 1310342"/>
                <a:gd name="connsiteX652" fmla="*/ 855173 w 1314778"/>
                <a:gd name="connsiteY652" fmla="*/ 611495 h 1310342"/>
                <a:gd name="connsiteX653" fmla="*/ 856446 w 1314778"/>
                <a:gd name="connsiteY653" fmla="*/ 349426 h 1310342"/>
                <a:gd name="connsiteX654" fmla="*/ 857761 w 1314778"/>
                <a:gd name="connsiteY654" fmla="*/ 414943 h 1310342"/>
                <a:gd name="connsiteX655" fmla="*/ 859075 w 1314778"/>
                <a:gd name="connsiteY655" fmla="*/ 218391 h 1310342"/>
                <a:gd name="connsiteX656" fmla="*/ 860390 w 1314778"/>
                <a:gd name="connsiteY656" fmla="*/ 480460 h 1310342"/>
                <a:gd name="connsiteX657" fmla="*/ 861704 w 1314778"/>
                <a:gd name="connsiteY657" fmla="*/ 218391 h 1310342"/>
                <a:gd name="connsiteX658" fmla="*/ 863019 w 1314778"/>
                <a:gd name="connsiteY658" fmla="*/ 589654 h 1310342"/>
                <a:gd name="connsiteX659" fmla="*/ 864333 w 1314778"/>
                <a:gd name="connsiteY659" fmla="*/ 327586 h 1310342"/>
                <a:gd name="connsiteX660" fmla="*/ 865647 w 1314778"/>
                <a:gd name="connsiteY660" fmla="*/ 393103 h 1310342"/>
                <a:gd name="connsiteX661" fmla="*/ 866962 w 1314778"/>
                <a:gd name="connsiteY661" fmla="*/ 480460 h 1310342"/>
                <a:gd name="connsiteX662" fmla="*/ 868276 w 1314778"/>
                <a:gd name="connsiteY662" fmla="*/ 414943 h 1310342"/>
                <a:gd name="connsiteX663" fmla="*/ 869591 w 1314778"/>
                <a:gd name="connsiteY663" fmla="*/ 283908 h 1310342"/>
                <a:gd name="connsiteX664" fmla="*/ 870905 w 1314778"/>
                <a:gd name="connsiteY664" fmla="*/ 393103 h 1310342"/>
                <a:gd name="connsiteX665" fmla="*/ 872220 w 1314778"/>
                <a:gd name="connsiteY665" fmla="*/ 458620 h 1310342"/>
                <a:gd name="connsiteX666" fmla="*/ 873534 w 1314778"/>
                <a:gd name="connsiteY666" fmla="*/ 174712 h 1310342"/>
                <a:gd name="connsiteX667" fmla="*/ 874849 w 1314778"/>
                <a:gd name="connsiteY667" fmla="*/ 305746 h 1310342"/>
                <a:gd name="connsiteX668" fmla="*/ 876163 w 1314778"/>
                <a:gd name="connsiteY668" fmla="*/ 414943 h 1310342"/>
                <a:gd name="connsiteX669" fmla="*/ 877436 w 1314778"/>
                <a:gd name="connsiteY669" fmla="*/ 480460 h 1310342"/>
                <a:gd name="connsiteX670" fmla="*/ 878751 w 1314778"/>
                <a:gd name="connsiteY670" fmla="*/ 174712 h 1310342"/>
                <a:gd name="connsiteX671" fmla="*/ 880065 w 1314778"/>
                <a:gd name="connsiteY671" fmla="*/ 218391 h 1310342"/>
                <a:gd name="connsiteX672" fmla="*/ 881380 w 1314778"/>
                <a:gd name="connsiteY672" fmla="*/ 371262 h 1310342"/>
                <a:gd name="connsiteX673" fmla="*/ 882694 w 1314778"/>
                <a:gd name="connsiteY673" fmla="*/ 327586 h 1310342"/>
                <a:gd name="connsiteX674" fmla="*/ 884009 w 1314778"/>
                <a:gd name="connsiteY674" fmla="*/ 567814 h 1310342"/>
                <a:gd name="connsiteX675" fmla="*/ 885323 w 1314778"/>
                <a:gd name="connsiteY675" fmla="*/ 436779 h 1310342"/>
                <a:gd name="connsiteX676" fmla="*/ 886638 w 1314778"/>
                <a:gd name="connsiteY676" fmla="*/ 567814 h 1310342"/>
                <a:gd name="connsiteX677" fmla="*/ 887952 w 1314778"/>
                <a:gd name="connsiteY677" fmla="*/ 480460 h 1310342"/>
                <a:gd name="connsiteX678" fmla="*/ 889266 w 1314778"/>
                <a:gd name="connsiteY678" fmla="*/ 305746 h 1310342"/>
                <a:gd name="connsiteX679" fmla="*/ 890581 w 1314778"/>
                <a:gd name="connsiteY679" fmla="*/ 240229 h 1310342"/>
                <a:gd name="connsiteX680" fmla="*/ 891895 w 1314778"/>
                <a:gd name="connsiteY680" fmla="*/ 458620 h 1310342"/>
                <a:gd name="connsiteX681" fmla="*/ 893210 w 1314778"/>
                <a:gd name="connsiteY681" fmla="*/ 262068 h 1310342"/>
                <a:gd name="connsiteX682" fmla="*/ 894524 w 1314778"/>
                <a:gd name="connsiteY682" fmla="*/ 589654 h 1310342"/>
                <a:gd name="connsiteX683" fmla="*/ 895839 w 1314778"/>
                <a:gd name="connsiteY683" fmla="*/ 611495 h 1310342"/>
                <a:gd name="connsiteX684" fmla="*/ 897112 w 1314778"/>
                <a:gd name="connsiteY684" fmla="*/ 283908 h 1310342"/>
                <a:gd name="connsiteX685" fmla="*/ 898427 w 1314778"/>
                <a:gd name="connsiteY685" fmla="*/ 436779 h 1310342"/>
                <a:gd name="connsiteX686" fmla="*/ 899741 w 1314778"/>
                <a:gd name="connsiteY686" fmla="*/ 305746 h 1310342"/>
                <a:gd name="connsiteX687" fmla="*/ 901055 w 1314778"/>
                <a:gd name="connsiteY687" fmla="*/ 349426 h 1310342"/>
                <a:gd name="connsiteX688" fmla="*/ 902370 w 1314778"/>
                <a:gd name="connsiteY688" fmla="*/ 349426 h 1310342"/>
                <a:gd name="connsiteX689" fmla="*/ 903684 w 1314778"/>
                <a:gd name="connsiteY689" fmla="*/ 436779 h 1310342"/>
                <a:gd name="connsiteX690" fmla="*/ 904999 w 1314778"/>
                <a:gd name="connsiteY690" fmla="*/ 262068 h 1310342"/>
                <a:gd name="connsiteX691" fmla="*/ 906313 w 1314778"/>
                <a:gd name="connsiteY691" fmla="*/ 414943 h 1310342"/>
                <a:gd name="connsiteX692" fmla="*/ 907628 w 1314778"/>
                <a:gd name="connsiteY692" fmla="*/ 436779 h 1310342"/>
                <a:gd name="connsiteX693" fmla="*/ 908942 w 1314778"/>
                <a:gd name="connsiteY693" fmla="*/ 480460 h 1310342"/>
                <a:gd name="connsiteX694" fmla="*/ 910257 w 1314778"/>
                <a:gd name="connsiteY694" fmla="*/ 262068 h 1310342"/>
                <a:gd name="connsiteX695" fmla="*/ 911571 w 1314778"/>
                <a:gd name="connsiteY695" fmla="*/ 240229 h 1310342"/>
                <a:gd name="connsiteX696" fmla="*/ 912886 w 1314778"/>
                <a:gd name="connsiteY696" fmla="*/ 393103 h 1310342"/>
                <a:gd name="connsiteX697" fmla="*/ 914200 w 1314778"/>
                <a:gd name="connsiteY697" fmla="*/ 196551 h 1310342"/>
                <a:gd name="connsiteX698" fmla="*/ 915514 w 1314778"/>
                <a:gd name="connsiteY698" fmla="*/ 218391 h 1310342"/>
                <a:gd name="connsiteX699" fmla="*/ 916788 w 1314778"/>
                <a:gd name="connsiteY699" fmla="*/ 458620 h 1310342"/>
                <a:gd name="connsiteX700" fmla="*/ 918102 w 1314778"/>
                <a:gd name="connsiteY700" fmla="*/ 458620 h 1310342"/>
                <a:gd name="connsiteX701" fmla="*/ 919417 w 1314778"/>
                <a:gd name="connsiteY701" fmla="*/ 240229 h 1310342"/>
                <a:gd name="connsiteX702" fmla="*/ 920731 w 1314778"/>
                <a:gd name="connsiteY702" fmla="*/ 414943 h 1310342"/>
                <a:gd name="connsiteX703" fmla="*/ 922046 w 1314778"/>
                <a:gd name="connsiteY703" fmla="*/ 567814 h 1310342"/>
                <a:gd name="connsiteX704" fmla="*/ 923360 w 1314778"/>
                <a:gd name="connsiteY704" fmla="*/ 371262 h 1310342"/>
                <a:gd name="connsiteX705" fmla="*/ 924674 w 1314778"/>
                <a:gd name="connsiteY705" fmla="*/ 611495 h 1310342"/>
                <a:gd name="connsiteX706" fmla="*/ 925989 w 1314778"/>
                <a:gd name="connsiteY706" fmla="*/ 677012 h 1310342"/>
                <a:gd name="connsiteX707" fmla="*/ 927303 w 1314778"/>
                <a:gd name="connsiteY707" fmla="*/ 720688 h 1310342"/>
                <a:gd name="connsiteX708" fmla="*/ 928618 w 1314778"/>
                <a:gd name="connsiteY708" fmla="*/ 502297 h 1310342"/>
                <a:gd name="connsiteX709" fmla="*/ 929932 w 1314778"/>
                <a:gd name="connsiteY709" fmla="*/ 524137 h 1310342"/>
                <a:gd name="connsiteX710" fmla="*/ 931247 w 1314778"/>
                <a:gd name="connsiteY710" fmla="*/ 240229 h 1310342"/>
                <a:gd name="connsiteX711" fmla="*/ 932561 w 1314778"/>
                <a:gd name="connsiteY711" fmla="*/ 524137 h 1310342"/>
                <a:gd name="connsiteX712" fmla="*/ 933876 w 1314778"/>
                <a:gd name="connsiteY712" fmla="*/ 414943 h 1310342"/>
                <a:gd name="connsiteX713" fmla="*/ 935190 w 1314778"/>
                <a:gd name="connsiteY713" fmla="*/ 589654 h 1310342"/>
                <a:gd name="connsiteX714" fmla="*/ 936463 w 1314778"/>
                <a:gd name="connsiteY714" fmla="*/ 633331 h 1310342"/>
                <a:gd name="connsiteX715" fmla="*/ 937778 w 1314778"/>
                <a:gd name="connsiteY715" fmla="*/ 589654 h 1310342"/>
                <a:gd name="connsiteX716" fmla="*/ 939092 w 1314778"/>
                <a:gd name="connsiteY716" fmla="*/ 786205 h 1310342"/>
                <a:gd name="connsiteX717" fmla="*/ 940407 w 1314778"/>
                <a:gd name="connsiteY717" fmla="*/ 764365 h 1310342"/>
                <a:gd name="connsiteX718" fmla="*/ 941721 w 1314778"/>
                <a:gd name="connsiteY718" fmla="*/ 786205 h 1310342"/>
                <a:gd name="connsiteX719" fmla="*/ 943036 w 1314778"/>
                <a:gd name="connsiteY719" fmla="*/ 677012 h 1310342"/>
                <a:gd name="connsiteX720" fmla="*/ 944350 w 1314778"/>
                <a:gd name="connsiteY720" fmla="*/ 742529 h 1310342"/>
                <a:gd name="connsiteX721" fmla="*/ 945665 w 1314778"/>
                <a:gd name="connsiteY721" fmla="*/ 524137 h 1310342"/>
                <a:gd name="connsiteX722" fmla="*/ 946979 w 1314778"/>
                <a:gd name="connsiteY722" fmla="*/ 611495 h 1310342"/>
                <a:gd name="connsiteX723" fmla="*/ 948293 w 1314778"/>
                <a:gd name="connsiteY723" fmla="*/ 786205 h 1310342"/>
                <a:gd name="connsiteX724" fmla="*/ 949608 w 1314778"/>
                <a:gd name="connsiteY724" fmla="*/ 480460 h 1310342"/>
                <a:gd name="connsiteX725" fmla="*/ 950922 w 1314778"/>
                <a:gd name="connsiteY725" fmla="*/ 458620 h 1310342"/>
                <a:gd name="connsiteX726" fmla="*/ 952237 w 1314778"/>
                <a:gd name="connsiteY726" fmla="*/ 524137 h 1310342"/>
                <a:gd name="connsiteX727" fmla="*/ 953551 w 1314778"/>
                <a:gd name="connsiteY727" fmla="*/ 589654 h 1310342"/>
                <a:gd name="connsiteX728" fmla="*/ 954866 w 1314778"/>
                <a:gd name="connsiteY728" fmla="*/ 808046 h 1310342"/>
                <a:gd name="connsiteX729" fmla="*/ 956139 w 1314778"/>
                <a:gd name="connsiteY729" fmla="*/ 567814 h 1310342"/>
                <a:gd name="connsiteX730" fmla="*/ 957454 w 1314778"/>
                <a:gd name="connsiteY730" fmla="*/ 480460 h 1310342"/>
                <a:gd name="connsiteX731" fmla="*/ 958768 w 1314778"/>
                <a:gd name="connsiteY731" fmla="*/ 764365 h 1310342"/>
                <a:gd name="connsiteX732" fmla="*/ 960082 w 1314778"/>
                <a:gd name="connsiteY732" fmla="*/ 720688 h 1310342"/>
                <a:gd name="connsiteX733" fmla="*/ 961397 w 1314778"/>
                <a:gd name="connsiteY733" fmla="*/ 611495 h 1310342"/>
                <a:gd name="connsiteX734" fmla="*/ 962711 w 1314778"/>
                <a:gd name="connsiteY734" fmla="*/ 567814 h 1310342"/>
                <a:gd name="connsiteX735" fmla="*/ 964026 w 1314778"/>
                <a:gd name="connsiteY735" fmla="*/ 567814 h 1310342"/>
                <a:gd name="connsiteX736" fmla="*/ 965340 w 1314778"/>
                <a:gd name="connsiteY736" fmla="*/ 808046 h 1310342"/>
                <a:gd name="connsiteX737" fmla="*/ 966655 w 1314778"/>
                <a:gd name="connsiteY737" fmla="*/ 698848 h 1310342"/>
                <a:gd name="connsiteX738" fmla="*/ 967969 w 1314778"/>
                <a:gd name="connsiteY738" fmla="*/ 414943 h 1310342"/>
                <a:gd name="connsiteX739" fmla="*/ 969284 w 1314778"/>
                <a:gd name="connsiteY739" fmla="*/ 611495 h 1310342"/>
                <a:gd name="connsiteX740" fmla="*/ 970598 w 1314778"/>
                <a:gd name="connsiteY740" fmla="*/ 524137 h 1310342"/>
                <a:gd name="connsiteX741" fmla="*/ 971913 w 1314778"/>
                <a:gd name="connsiteY741" fmla="*/ 808046 h 1310342"/>
                <a:gd name="connsiteX742" fmla="*/ 973227 w 1314778"/>
                <a:gd name="connsiteY742" fmla="*/ 960916 h 1310342"/>
                <a:gd name="connsiteX743" fmla="*/ 974541 w 1314778"/>
                <a:gd name="connsiteY743" fmla="*/ 851723 h 1310342"/>
                <a:gd name="connsiteX744" fmla="*/ 975815 w 1314778"/>
                <a:gd name="connsiteY744" fmla="*/ 567814 h 1310342"/>
                <a:gd name="connsiteX745" fmla="*/ 977129 w 1314778"/>
                <a:gd name="connsiteY745" fmla="*/ 851723 h 1310342"/>
                <a:gd name="connsiteX746" fmla="*/ 978444 w 1314778"/>
                <a:gd name="connsiteY746" fmla="*/ 567814 h 1310342"/>
                <a:gd name="connsiteX747" fmla="*/ 979758 w 1314778"/>
                <a:gd name="connsiteY747" fmla="*/ 655171 h 1310342"/>
                <a:gd name="connsiteX748" fmla="*/ 981073 w 1314778"/>
                <a:gd name="connsiteY748" fmla="*/ 742529 h 1310342"/>
                <a:gd name="connsiteX749" fmla="*/ 982387 w 1314778"/>
                <a:gd name="connsiteY749" fmla="*/ 371262 h 1310342"/>
                <a:gd name="connsiteX750" fmla="*/ 983701 w 1314778"/>
                <a:gd name="connsiteY750" fmla="*/ 502297 h 1310342"/>
                <a:gd name="connsiteX751" fmla="*/ 985016 w 1314778"/>
                <a:gd name="connsiteY751" fmla="*/ 567814 h 1310342"/>
                <a:gd name="connsiteX752" fmla="*/ 986330 w 1314778"/>
                <a:gd name="connsiteY752" fmla="*/ 611495 h 1310342"/>
                <a:gd name="connsiteX753" fmla="*/ 987645 w 1314778"/>
                <a:gd name="connsiteY753" fmla="*/ 677012 h 1310342"/>
                <a:gd name="connsiteX754" fmla="*/ 988959 w 1314778"/>
                <a:gd name="connsiteY754" fmla="*/ 720688 h 1310342"/>
                <a:gd name="connsiteX755" fmla="*/ 990274 w 1314778"/>
                <a:gd name="connsiteY755" fmla="*/ 633331 h 1310342"/>
                <a:gd name="connsiteX756" fmla="*/ 991588 w 1314778"/>
                <a:gd name="connsiteY756" fmla="*/ 698848 h 1310342"/>
                <a:gd name="connsiteX757" fmla="*/ 992903 w 1314778"/>
                <a:gd name="connsiteY757" fmla="*/ 589654 h 1310342"/>
                <a:gd name="connsiteX758" fmla="*/ 994217 w 1314778"/>
                <a:gd name="connsiteY758" fmla="*/ 567814 h 1310342"/>
                <a:gd name="connsiteX759" fmla="*/ 995491 w 1314778"/>
                <a:gd name="connsiteY759" fmla="*/ 436779 h 1310342"/>
                <a:gd name="connsiteX760" fmla="*/ 996805 w 1314778"/>
                <a:gd name="connsiteY760" fmla="*/ 633331 h 1310342"/>
                <a:gd name="connsiteX761" fmla="*/ 998119 w 1314778"/>
                <a:gd name="connsiteY761" fmla="*/ 567814 h 1310342"/>
                <a:gd name="connsiteX762" fmla="*/ 999434 w 1314778"/>
                <a:gd name="connsiteY762" fmla="*/ 808046 h 1310342"/>
                <a:gd name="connsiteX763" fmla="*/ 1000748 w 1314778"/>
                <a:gd name="connsiteY763" fmla="*/ 786205 h 1310342"/>
                <a:gd name="connsiteX764" fmla="*/ 1002063 w 1314778"/>
                <a:gd name="connsiteY764" fmla="*/ 720688 h 1310342"/>
                <a:gd name="connsiteX765" fmla="*/ 1003377 w 1314778"/>
                <a:gd name="connsiteY765" fmla="*/ 698848 h 1310342"/>
                <a:gd name="connsiteX766" fmla="*/ 1004692 w 1314778"/>
                <a:gd name="connsiteY766" fmla="*/ 545977 h 1310342"/>
                <a:gd name="connsiteX767" fmla="*/ 1006006 w 1314778"/>
                <a:gd name="connsiteY767" fmla="*/ 786205 h 1310342"/>
                <a:gd name="connsiteX768" fmla="*/ 1007320 w 1314778"/>
                <a:gd name="connsiteY768" fmla="*/ 742529 h 1310342"/>
                <a:gd name="connsiteX769" fmla="*/ 1008635 w 1314778"/>
                <a:gd name="connsiteY769" fmla="*/ 655171 h 1310342"/>
                <a:gd name="connsiteX770" fmla="*/ 1009949 w 1314778"/>
                <a:gd name="connsiteY770" fmla="*/ 633331 h 1310342"/>
                <a:gd name="connsiteX771" fmla="*/ 1011264 w 1314778"/>
                <a:gd name="connsiteY771" fmla="*/ 873563 h 1310342"/>
                <a:gd name="connsiteX772" fmla="*/ 1012578 w 1314778"/>
                <a:gd name="connsiteY772" fmla="*/ 873563 h 1310342"/>
                <a:gd name="connsiteX773" fmla="*/ 1013893 w 1314778"/>
                <a:gd name="connsiteY773" fmla="*/ 698848 h 1310342"/>
                <a:gd name="connsiteX774" fmla="*/ 1015166 w 1314778"/>
                <a:gd name="connsiteY774" fmla="*/ 786205 h 1310342"/>
                <a:gd name="connsiteX775" fmla="*/ 1016481 w 1314778"/>
                <a:gd name="connsiteY775" fmla="*/ 873563 h 1310342"/>
                <a:gd name="connsiteX776" fmla="*/ 1017795 w 1314778"/>
                <a:gd name="connsiteY776" fmla="*/ 720688 h 1310342"/>
                <a:gd name="connsiteX777" fmla="*/ 1019110 w 1314778"/>
                <a:gd name="connsiteY777" fmla="*/ 742529 h 1310342"/>
                <a:gd name="connsiteX778" fmla="*/ 1020424 w 1314778"/>
                <a:gd name="connsiteY778" fmla="*/ 786205 h 1310342"/>
                <a:gd name="connsiteX779" fmla="*/ 1021738 w 1314778"/>
                <a:gd name="connsiteY779" fmla="*/ 786205 h 1310342"/>
                <a:gd name="connsiteX780" fmla="*/ 1023053 w 1314778"/>
                <a:gd name="connsiteY780" fmla="*/ 655171 h 1310342"/>
                <a:gd name="connsiteX781" fmla="*/ 1024367 w 1314778"/>
                <a:gd name="connsiteY781" fmla="*/ 786205 h 1310342"/>
                <a:gd name="connsiteX782" fmla="*/ 1025682 w 1314778"/>
                <a:gd name="connsiteY782" fmla="*/ 611495 h 1310342"/>
                <a:gd name="connsiteX783" fmla="*/ 1026996 w 1314778"/>
                <a:gd name="connsiteY783" fmla="*/ 633331 h 1310342"/>
                <a:gd name="connsiteX784" fmla="*/ 1028311 w 1314778"/>
                <a:gd name="connsiteY784" fmla="*/ 808046 h 1310342"/>
                <a:gd name="connsiteX785" fmla="*/ 1029625 w 1314778"/>
                <a:gd name="connsiteY785" fmla="*/ 633331 h 1310342"/>
                <a:gd name="connsiteX786" fmla="*/ 1030940 w 1314778"/>
                <a:gd name="connsiteY786" fmla="*/ 698848 h 1310342"/>
                <a:gd name="connsiteX787" fmla="*/ 1032254 w 1314778"/>
                <a:gd name="connsiteY787" fmla="*/ 698848 h 1310342"/>
                <a:gd name="connsiteX788" fmla="*/ 1033568 w 1314778"/>
                <a:gd name="connsiteY788" fmla="*/ 851723 h 1310342"/>
                <a:gd name="connsiteX789" fmla="*/ 1034842 w 1314778"/>
                <a:gd name="connsiteY789" fmla="*/ 873563 h 1310342"/>
                <a:gd name="connsiteX790" fmla="*/ 1036156 w 1314778"/>
                <a:gd name="connsiteY790" fmla="*/ 764365 h 1310342"/>
                <a:gd name="connsiteX791" fmla="*/ 1037471 w 1314778"/>
                <a:gd name="connsiteY791" fmla="*/ 698848 h 1310342"/>
                <a:gd name="connsiteX792" fmla="*/ 1038785 w 1314778"/>
                <a:gd name="connsiteY792" fmla="*/ 764365 h 1310342"/>
                <a:gd name="connsiteX793" fmla="*/ 1040100 w 1314778"/>
                <a:gd name="connsiteY793" fmla="*/ 764365 h 1310342"/>
                <a:gd name="connsiteX794" fmla="*/ 1041414 w 1314778"/>
                <a:gd name="connsiteY794" fmla="*/ 677012 h 1310342"/>
                <a:gd name="connsiteX795" fmla="*/ 1042729 w 1314778"/>
                <a:gd name="connsiteY795" fmla="*/ 917240 h 1310342"/>
                <a:gd name="connsiteX796" fmla="*/ 1044043 w 1314778"/>
                <a:gd name="connsiteY796" fmla="*/ 1026433 h 1310342"/>
                <a:gd name="connsiteX797" fmla="*/ 1045357 w 1314778"/>
                <a:gd name="connsiteY797" fmla="*/ 1288502 h 1310342"/>
                <a:gd name="connsiteX798" fmla="*/ 1046672 w 1314778"/>
                <a:gd name="connsiteY798" fmla="*/ 1179308 h 1310342"/>
                <a:gd name="connsiteX799" fmla="*/ 1047986 w 1314778"/>
                <a:gd name="connsiteY799" fmla="*/ 1288502 h 1310342"/>
                <a:gd name="connsiteX800" fmla="*/ 1049301 w 1314778"/>
                <a:gd name="connsiteY800" fmla="*/ 1244825 h 1310342"/>
                <a:gd name="connsiteX801" fmla="*/ 1050615 w 1314778"/>
                <a:gd name="connsiteY801" fmla="*/ 1244825 h 1310342"/>
                <a:gd name="connsiteX802" fmla="*/ 1051930 w 1314778"/>
                <a:gd name="connsiteY802" fmla="*/ 1288502 h 1310342"/>
                <a:gd name="connsiteX803" fmla="*/ 1053245 w 1314778"/>
                <a:gd name="connsiteY803" fmla="*/ 1244825 h 1310342"/>
                <a:gd name="connsiteX804" fmla="*/ 1054517 w 1314778"/>
                <a:gd name="connsiteY804" fmla="*/ 1266666 h 1310342"/>
                <a:gd name="connsiteX805" fmla="*/ 1055832 w 1314778"/>
                <a:gd name="connsiteY805" fmla="*/ 1310342 h 1310342"/>
                <a:gd name="connsiteX806" fmla="*/ 1057147 w 1314778"/>
                <a:gd name="connsiteY806" fmla="*/ 1266666 h 1310342"/>
                <a:gd name="connsiteX807" fmla="*/ 1058461 w 1314778"/>
                <a:gd name="connsiteY807" fmla="*/ 1288502 h 1310342"/>
                <a:gd name="connsiteX808" fmla="*/ 1059775 w 1314778"/>
                <a:gd name="connsiteY808" fmla="*/ 1266666 h 1310342"/>
                <a:gd name="connsiteX809" fmla="*/ 1061090 w 1314778"/>
                <a:gd name="connsiteY809" fmla="*/ 1244825 h 1310342"/>
                <a:gd name="connsiteX810" fmla="*/ 1062405 w 1314778"/>
                <a:gd name="connsiteY810" fmla="*/ 1222985 h 1310342"/>
                <a:gd name="connsiteX811" fmla="*/ 1063719 w 1314778"/>
                <a:gd name="connsiteY811" fmla="*/ 1244825 h 1310342"/>
                <a:gd name="connsiteX812" fmla="*/ 1065033 w 1314778"/>
                <a:gd name="connsiteY812" fmla="*/ 1288502 h 1310342"/>
                <a:gd name="connsiteX813" fmla="*/ 1066348 w 1314778"/>
                <a:gd name="connsiteY813" fmla="*/ 1266666 h 1310342"/>
                <a:gd name="connsiteX814" fmla="*/ 1067662 w 1314778"/>
                <a:gd name="connsiteY814" fmla="*/ 1288502 h 1310342"/>
                <a:gd name="connsiteX815" fmla="*/ 1068976 w 1314778"/>
                <a:gd name="connsiteY815" fmla="*/ 1266666 h 1310342"/>
                <a:gd name="connsiteX816" fmla="*/ 1070291 w 1314778"/>
                <a:gd name="connsiteY816" fmla="*/ 1266666 h 1310342"/>
                <a:gd name="connsiteX817" fmla="*/ 1071606 w 1314778"/>
                <a:gd name="connsiteY817" fmla="*/ 1288502 h 1310342"/>
                <a:gd name="connsiteX818" fmla="*/ 1072920 w 1314778"/>
                <a:gd name="connsiteY818" fmla="*/ 1288502 h 1310342"/>
                <a:gd name="connsiteX819" fmla="*/ 1074234 w 1314778"/>
                <a:gd name="connsiteY819" fmla="*/ 1244825 h 1310342"/>
                <a:gd name="connsiteX820" fmla="*/ 1075508 w 1314778"/>
                <a:gd name="connsiteY820" fmla="*/ 1288502 h 1310342"/>
                <a:gd name="connsiteX821" fmla="*/ 1076823 w 1314778"/>
                <a:gd name="connsiteY821" fmla="*/ 1310342 h 1310342"/>
                <a:gd name="connsiteX822" fmla="*/ 1078136 w 1314778"/>
                <a:gd name="connsiteY822" fmla="*/ 1310342 h 1310342"/>
                <a:gd name="connsiteX823" fmla="*/ 1079451 w 1314778"/>
                <a:gd name="connsiteY823" fmla="*/ 1310342 h 1310342"/>
                <a:gd name="connsiteX824" fmla="*/ 1080766 w 1314778"/>
                <a:gd name="connsiteY824" fmla="*/ 1288502 h 1310342"/>
                <a:gd name="connsiteX825" fmla="*/ 1082080 w 1314778"/>
                <a:gd name="connsiteY825" fmla="*/ 1288502 h 1310342"/>
                <a:gd name="connsiteX826" fmla="*/ 1083394 w 1314778"/>
                <a:gd name="connsiteY826" fmla="*/ 1288502 h 1310342"/>
                <a:gd name="connsiteX827" fmla="*/ 1084709 w 1314778"/>
                <a:gd name="connsiteY827" fmla="*/ 1244825 h 1310342"/>
                <a:gd name="connsiteX828" fmla="*/ 1086024 w 1314778"/>
                <a:gd name="connsiteY828" fmla="*/ 1266666 h 1310342"/>
                <a:gd name="connsiteX829" fmla="*/ 1087338 w 1314778"/>
                <a:gd name="connsiteY829" fmla="*/ 1288502 h 1310342"/>
                <a:gd name="connsiteX830" fmla="*/ 1088652 w 1314778"/>
                <a:gd name="connsiteY830" fmla="*/ 1288502 h 1310342"/>
                <a:gd name="connsiteX831" fmla="*/ 1089967 w 1314778"/>
                <a:gd name="connsiteY831" fmla="*/ 1288502 h 1310342"/>
                <a:gd name="connsiteX832" fmla="*/ 1091281 w 1314778"/>
                <a:gd name="connsiteY832" fmla="*/ 1222985 h 1310342"/>
                <a:gd name="connsiteX833" fmla="*/ 1092596 w 1314778"/>
                <a:gd name="connsiteY833" fmla="*/ 1288502 h 1310342"/>
                <a:gd name="connsiteX834" fmla="*/ 1093910 w 1314778"/>
                <a:gd name="connsiteY834" fmla="*/ 1310342 h 1310342"/>
                <a:gd name="connsiteX835" fmla="*/ 1095184 w 1314778"/>
                <a:gd name="connsiteY835" fmla="*/ 1310342 h 1310342"/>
                <a:gd name="connsiteX836" fmla="*/ 1096498 w 1314778"/>
                <a:gd name="connsiteY836" fmla="*/ 1244825 h 1310342"/>
                <a:gd name="connsiteX837" fmla="*/ 1097812 w 1314778"/>
                <a:gd name="connsiteY837" fmla="*/ 1310342 h 1310342"/>
                <a:gd name="connsiteX838" fmla="*/ 1099127 w 1314778"/>
                <a:gd name="connsiteY838" fmla="*/ 1288502 h 1310342"/>
                <a:gd name="connsiteX839" fmla="*/ 1100442 w 1314778"/>
                <a:gd name="connsiteY839" fmla="*/ 1310342 h 1310342"/>
                <a:gd name="connsiteX840" fmla="*/ 1101756 w 1314778"/>
                <a:gd name="connsiteY840" fmla="*/ 1310342 h 1310342"/>
                <a:gd name="connsiteX841" fmla="*/ 1103070 w 1314778"/>
                <a:gd name="connsiteY841" fmla="*/ 1266666 h 1310342"/>
                <a:gd name="connsiteX842" fmla="*/ 1104385 w 1314778"/>
                <a:gd name="connsiteY842" fmla="*/ 1310342 h 1310342"/>
                <a:gd name="connsiteX843" fmla="*/ 1105699 w 1314778"/>
                <a:gd name="connsiteY843" fmla="*/ 1288502 h 1310342"/>
                <a:gd name="connsiteX844" fmla="*/ 1107013 w 1314778"/>
                <a:gd name="connsiteY844" fmla="*/ 1310342 h 1310342"/>
                <a:gd name="connsiteX845" fmla="*/ 1108328 w 1314778"/>
                <a:gd name="connsiteY845" fmla="*/ 1310342 h 1310342"/>
                <a:gd name="connsiteX846" fmla="*/ 1109643 w 1314778"/>
                <a:gd name="connsiteY846" fmla="*/ 1310342 h 1310342"/>
                <a:gd name="connsiteX847" fmla="*/ 1110957 w 1314778"/>
                <a:gd name="connsiteY847" fmla="*/ 1288502 h 1310342"/>
                <a:gd name="connsiteX848" fmla="*/ 1112271 w 1314778"/>
                <a:gd name="connsiteY848" fmla="*/ 1288502 h 1310342"/>
                <a:gd name="connsiteX849" fmla="*/ 1113586 w 1314778"/>
                <a:gd name="connsiteY849" fmla="*/ 1288502 h 1310342"/>
                <a:gd name="connsiteX850" fmla="*/ 1114860 w 1314778"/>
                <a:gd name="connsiteY850" fmla="*/ 1266666 h 1310342"/>
                <a:gd name="connsiteX851" fmla="*/ 1116173 w 1314778"/>
                <a:gd name="connsiteY851" fmla="*/ 1310342 h 1310342"/>
                <a:gd name="connsiteX852" fmla="*/ 1117488 w 1314778"/>
                <a:gd name="connsiteY852" fmla="*/ 1244825 h 1310342"/>
                <a:gd name="connsiteX853" fmla="*/ 1118803 w 1314778"/>
                <a:gd name="connsiteY853" fmla="*/ 1310342 h 1310342"/>
                <a:gd name="connsiteX854" fmla="*/ 1120117 w 1314778"/>
                <a:gd name="connsiteY854" fmla="*/ 1310342 h 1310342"/>
                <a:gd name="connsiteX855" fmla="*/ 1121431 w 1314778"/>
                <a:gd name="connsiteY855" fmla="*/ 1288502 h 1310342"/>
                <a:gd name="connsiteX856" fmla="*/ 1122746 w 1314778"/>
                <a:gd name="connsiteY856" fmla="*/ 1288502 h 1310342"/>
                <a:gd name="connsiteX857" fmla="*/ 1124061 w 1314778"/>
                <a:gd name="connsiteY857" fmla="*/ 1310342 h 1310342"/>
                <a:gd name="connsiteX858" fmla="*/ 1125375 w 1314778"/>
                <a:gd name="connsiteY858" fmla="*/ 1310342 h 1310342"/>
                <a:gd name="connsiteX859" fmla="*/ 1126689 w 1314778"/>
                <a:gd name="connsiteY859" fmla="*/ 1310342 h 1310342"/>
                <a:gd name="connsiteX860" fmla="*/ 1128004 w 1314778"/>
                <a:gd name="connsiteY860" fmla="*/ 1288502 h 1310342"/>
                <a:gd name="connsiteX861" fmla="*/ 1129318 w 1314778"/>
                <a:gd name="connsiteY861" fmla="*/ 1288502 h 1310342"/>
                <a:gd name="connsiteX862" fmla="*/ 1130632 w 1314778"/>
                <a:gd name="connsiteY862" fmla="*/ 1310342 h 1310342"/>
                <a:gd name="connsiteX863" fmla="*/ 1131947 w 1314778"/>
                <a:gd name="connsiteY863" fmla="*/ 1266666 h 1310342"/>
                <a:gd name="connsiteX864" fmla="*/ 1133262 w 1314778"/>
                <a:gd name="connsiteY864" fmla="*/ 1288502 h 1310342"/>
                <a:gd name="connsiteX865" fmla="*/ 1134535 w 1314778"/>
                <a:gd name="connsiteY865" fmla="*/ 1288502 h 1310342"/>
                <a:gd name="connsiteX866" fmla="*/ 1135849 w 1314778"/>
                <a:gd name="connsiteY866" fmla="*/ 1288502 h 1310342"/>
                <a:gd name="connsiteX867" fmla="*/ 1137164 w 1314778"/>
                <a:gd name="connsiteY867" fmla="*/ 1266666 h 1310342"/>
                <a:gd name="connsiteX868" fmla="*/ 1138479 w 1314778"/>
                <a:gd name="connsiteY868" fmla="*/ 1288502 h 1310342"/>
                <a:gd name="connsiteX869" fmla="*/ 1139792 w 1314778"/>
                <a:gd name="connsiteY869" fmla="*/ 1310342 h 1310342"/>
                <a:gd name="connsiteX870" fmla="*/ 1141107 w 1314778"/>
                <a:gd name="connsiteY870" fmla="*/ 1266666 h 1310342"/>
                <a:gd name="connsiteX871" fmla="*/ 1142422 w 1314778"/>
                <a:gd name="connsiteY871" fmla="*/ 1266666 h 1310342"/>
                <a:gd name="connsiteX872" fmla="*/ 1143736 w 1314778"/>
                <a:gd name="connsiteY872" fmla="*/ 1288502 h 1310342"/>
                <a:gd name="connsiteX873" fmla="*/ 1145050 w 1314778"/>
                <a:gd name="connsiteY873" fmla="*/ 1310342 h 1310342"/>
                <a:gd name="connsiteX874" fmla="*/ 1146365 w 1314778"/>
                <a:gd name="connsiteY874" fmla="*/ 1288502 h 1310342"/>
                <a:gd name="connsiteX875" fmla="*/ 1147680 w 1314778"/>
                <a:gd name="connsiteY875" fmla="*/ 1266666 h 1310342"/>
                <a:gd name="connsiteX876" fmla="*/ 1148994 w 1314778"/>
                <a:gd name="connsiteY876" fmla="*/ 1310342 h 1310342"/>
                <a:gd name="connsiteX877" fmla="*/ 1150308 w 1314778"/>
                <a:gd name="connsiteY877" fmla="*/ 1266666 h 1310342"/>
                <a:gd name="connsiteX878" fmla="*/ 1151623 w 1314778"/>
                <a:gd name="connsiteY878" fmla="*/ 1266666 h 1310342"/>
                <a:gd name="connsiteX879" fmla="*/ 1152937 w 1314778"/>
                <a:gd name="connsiteY879" fmla="*/ 1288502 h 1310342"/>
                <a:gd name="connsiteX880" fmla="*/ 1154210 w 1314778"/>
                <a:gd name="connsiteY880" fmla="*/ 1266666 h 1310342"/>
                <a:gd name="connsiteX881" fmla="*/ 1155525 w 1314778"/>
                <a:gd name="connsiteY881" fmla="*/ 1266666 h 1310342"/>
                <a:gd name="connsiteX882" fmla="*/ 1156840 w 1314778"/>
                <a:gd name="connsiteY882" fmla="*/ 1244825 h 1310342"/>
                <a:gd name="connsiteX883" fmla="*/ 1158154 w 1314778"/>
                <a:gd name="connsiteY883" fmla="*/ 1222985 h 1310342"/>
                <a:gd name="connsiteX884" fmla="*/ 1159468 w 1314778"/>
                <a:gd name="connsiteY884" fmla="*/ 1288502 h 1310342"/>
                <a:gd name="connsiteX885" fmla="*/ 1160783 w 1314778"/>
                <a:gd name="connsiteY885" fmla="*/ 1288502 h 1310342"/>
                <a:gd name="connsiteX886" fmla="*/ 1162098 w 1314778"/>
                <a:gd name="connsiteY886" fmla="*/ 1266666 h 1310342"/>
                <a:gd name="connsiteX887" fmla="*/ 1163411 w 1314778"/>
                <a:gd name="connsiteY887" fmla="*/ 1201149 h 1310342"/>
                <a:gd name="connsiteX888" fmla="*/ 1164726 w 1314778"/>
                <a:gd name="connsiteY888" fmla="*/ 1266666 h 1310342"/>
                <a:gd name="connsiteX889" fmla="*/ 1166041 w 1314778"/>
                <a:gd name="connsiteY889" fmla="*/ 1288502 h 1310342"/>
                <a:gd name="connsiteX890" fmla="*/ 1167355 w 1314778"/>
                <a:gd name="connsiteY890" fmla="*/ 1288502 h 1310342"/>
                <a:gd name="connsiteX891" fmla="*/ 1168669 w 1314778"/>
                <a:gd name="connsiteY891" fmla="*/ 1310342 h 1310342"/>
                <a:gd name="connsiteX892" fmla="*/ 1169984 w 1314778"/>
                <a:gd name="connsiteY892" fmla="*/ 1266666 h 1310342"/>
                <a:gd name="connsiteX893" fmla="*/ 1171299 w 1314778"/>
                <a:gd name="connsiteY893" fmla="*/ 1244825 h 1310342"/>
                <a:gd name="connsiteX894" fmla="*/ 1172613 w 1314778"/>
                <a:gd name="connsiteY894" fmla="*/ 1310342 h 1310342"/>
                <a:gd name="connsiteX895" fmla="*/ 1173886 w 1314778"/>
                <a:gd name="connsiteY895" fmla="*/ 1244825 h 1310342"/>
                <a:gd name="connsiteX896" fmla="*/ 1175201 w 1314778"/>
                <a:gd name="connsiteY896" fmla="*/ 1266666 h 1310342"/>
                <a:gd name="connsiteX897" fmla="*/ 1176515 w 1314778"/>
                <a:gd name="connsiteY897" fmla="*/ 1266666 h 1310342"/>
                <a:gd name="connsiteX898" fmla="*/ 1177829 w 1314778"/>
                <a:gd name="connsiteY898" fmla="*/ 1310342 h 1310342"/>
                <a:gd name="connsiteX899" fmla="*/ 1179144 w 1314778"/>
                <a:gd name="connsiteY899" fmla="*/ 1288502 h 1310342"/>
                <a:gd name="connsiteX900" fmla="*/ 1180459 w 1314778"/>
                <a:gd name="connsiteY900" fmla="*/ 1310342 h 1310342"/>
                <a:gd name="connsiteX901" fmla="*/ 1181773 w 1314778"/>
                <a:gd name="connsiteY901" fmla="*/ 1266666 h 1310342"/>
                <a:gd name="connsiteX902" fmla="*/ 1183087 w 1314778"/>
                <a:gd name="connsiteY902" fmla="*/ 1310342 h 1310342"/>
                <a:gd name="connsiteX903" fmla="*/ 1184402 w 1314778"/>
                <a:gd name="connsiteY903" fmla="*/ 1244825 h 1310342"/>
                <a:gd name="connsiteX904" fmla="*/ 1185717 w 1314778"/>
                <a:gd name="connsiteY904" fmla="*/ 1266666 h 1310342"/>
                <a:gd name="connsiteX905" fmla="*/ 1187030 w 1314778"/>
                <a:gd name="connsiteY905" fmla="*/ 1266666 h 1310342"/>
                <a:gd name="connsiteX906" fmla="*/ 1188345 w 1314778"/>
                <a:gd name="connsiteY906" fmla="*/ 1266666 h 1310342"/>
                <a:gd name="connsiteX907" fmla="*/ 1189660 w 1314778"/>
                <a:gd name="connsiteY907" fmla="*/ 1310342 h 1310342"/>
                <a:gd name="connsiteX908" fmla="*/ 1190974 w 1314778"/>
                <a:gd name="connsiteY908" fmla="*/ 1288502 h 1310342"/>
                <a:gd name="connsiteX909" fmla="*/ 1192288 w 1314778"/>
                <a:gd name="connsiteY909" fmla="*/ 1310342 h 1310342"/>
                <a:gd name="connsiteX910" fmla="*/ 1193562 w 1314778"/>
                <a:gd name="connsiteY910" fmla="*/ 1310342 h 1310342"/>
                <a:gd name="connsiteX911" fmla="*/ 1194877 w 1314778"/>
                <a:gd name="connsiteY911" fmla="*/ 1288502 h 1310342"/>
                <a:gd name="connsiteX912" fmla="*/ 1196190 w 1314778"/>
                <a:gd name="connsiteY912" fmla="*/ 1266666 h 1310342"/>
                <a:gd name="connsiteX913" fmla="*/ 1197505 w 1314778"/>
                <a:gd name="connsiteY913" fmla="*/ 1266666 h 1310342"/>
                <a:gd name="connsiteX914" fmla="*/ 1198820 w 1314778"/>
                <a:gd name="connsiteY914" fmla="*/ 1266666 h 1310342"/>
                <a:gd name="connsiteX915" fmla="*/ 1200134 w 1314778"/>
                <a:gd name="connsiteY915" fmla="*/ 1266666 h 1310342"/>
                <a:gd name="connsiteX916" fmla="*/ 1201448 w 1314778"/>
                <a:gd name="connsiteY916" fmla="*/ 1244825 h 1310342"/>
                <a:gd name="connsiteX917" fmla="*/ 1202763 w 1314778"/>
                <a:gd name="connsiteY917" fmla="*/ 1288502 h 1310342"/>
                <a:gd name="connsiteX918" fmla="*/ 1204078 w 1314778"/>
                <a:gd name="connsiteY918" fmla="*/ 1288502 h 1310342"/>
                <a:gd name="connsiteX919" fmla="*/ 1205392 w 1314778"/>
                <a:gd name="connsiteY919" fmla="*/ 1310342 h 1310342"/>
                <a:gd name="connsiteX920" fmla="*/ 1206706 w 1314778"/>
                <a:gd name="connsiteY920" fmla="*/ 1310342 h 1310342"/>
                <a:gd name="connsiteX921" fmla="*/ 1208021 w 1314778"/>
                <a:gd name="connsiteY921" fmla="*/ 1288502 h 1310342"/>
                <a:gd name="connsiteX922" fmla="*/ 1209336 w 1314778"/>
                <a:gd name="connsiteY922" fmla="*/ 1310342 h 1310342"/>
                <a:gd name="connsiteX923" fmla="*/ 1210650 w 1314778"/>
                <a:gd name="connsiteY923" fmla="*/ 1288502 h 1310342"/>
                <a:gd name="connsiteX924" fmla="*/ 1211964 w 1314778"/>
                <a:gd name="connsiteY924" fmla="*/ 1266666 h 1310342"/>
                <a:gd name="connsiteX925" fmla="*/ 1213238 w 1314778"/>
                <a:gd name="connsiteY925" fmla="*/ 1310342 h 1310342"/>
                <a:gd name="connsiteX926" fmla="*/ 1214552 w 1314778"/>
                <a:gd name="connsiteY926" fmla="*/ 1288502 h 1310342"/>
                <a:gd name="connsiteX927" fmla="*/ 1215866 w 1314778"/>
                <a:gd name="connsiteY927" fmla="*/ 1310342 h 1310342"/>
                <a:gd name="connsiteX928" fmla="*/ 1217181 w 1314778"/>
                <a:gd name="connsiteY928" fmla="*/ 1310342 h 1310342"/>
                <a:gd name="connsiteX929" fmla="*/ 1218496 w 1314778"/>
                <a:gd name="connsiteY929" fmla="*/ 1310342 h 1310342"/>
                <a:gd name="connsiteX930" fmla="*/ 1219810 w 1314778"/>
                <a:gd name="connsiteY930" fmla="*/ 1266666 h 1310342"/>
                <a:gd name="connsiteX931" fmla="*/ 1221124 w 1314778"/>
                <a:gd name="connsiteY931" fmla="*/ 1310342 h 1310342"/>
                <a:gd name="connsiteX932" fmla="*/ 1222439 w 1314778"/>
                <a:gd name="connsiteY932" fmla="*/ 1310342 h 1310342"/>
                <a:gd name="connsiteX933" fmla="*/ 1223753 w 1314778"/>
                <a:gd name="connsiteY933" fmla="*/ 1288502 h 1310342"/>
                <a:gd name="connsiteX934" fmla="*/ 1225067 w 1314778"/>
                <a:gd name="connsiteY934" fmla="*/ 1310342 h 1310342"/>
                <a:gd name="connsiteX935" fmla="*/ 1226382 w 1314778"/>
                <a:gd name="connsiteY935" fmla="*/ 1310342 h 1310342"/>
                <a:gd name="connsiteX936" fmla="*/ 1227697 w 1314778"/>
                <a:gd name="connsiteY936" fmla="*/ 1244825 h 1310342"/>
                <a:gd name="connsiteX937" fmla="*/ 1229011 w 1314778"/>
                <a:gd name="connsiteY937" fmla="*/ 1310342 h 1310342"/>
                <a:gd name="connsiteX938" fmla="*/ 1230325 w 1314778"/>
                <a:gd name="connsiteY938" fmla="*/ 1310342 h 1310342"/>
                <a:gd name="connsiteX939" fmla="*/ 1231640 w 1314778"/>
                <a:gd name="connsiteY939" fmla="*/ 1310342 h 1310342"/>
                <a:gd name="connsiteX940" fmla="*/ 1232914 w 1314778"/>
                <a:gd name="connsiteY940" fmla="*/ 1288502 h 1310342"/>
                <a:gd name="connsiteX941" fmla="*/ 1234227 w 1314778"/>
                <a:gd name="connsiteY941" fmla="*/ 1310342 h 1310342"/>
                <a:gd name="connsiteX942" fmla="*/ 1235542 w 1314778"/>
                <a:gd name="connsiteY942" fmla="*/ 1310342 h 1310342"/>
                <a:gd name="connsiteX943" fmla="*/ 1236857 w 1314778"/>
                <a:gd name="connsiteY943" fmla="*/ 1288502 h 1310342"/>
                <a:gd name="connsiteX944" fmla="*/ 1238171 w 1314778"/>
                <a:gd name="connsiteY944" fmla="*/ 1310342 h 1310342"/>
                <a:gd name="connsiteX945" fmla="*/ 1239485 w 1314778"/>
                <a:gd name="connsiteY945" fmla="*/ 1310342 h 1310342"/>
                <a:gd name="connsiteX946" fmla="*/ 1240800 w 1314778"/>
                <a:gd name="connsiteY946" fmla="*/ 1310342 h 1310342"/>
                <a:gd name="connsiteX947" fmla="*/ 1242115 w 1314778"/>
                <a:gd name="connsiteY947" fmla="*/ 1310342 h 1310342"/>
                <a:gd name="connsiteX948" fmla="*/ 1243429 w 1314778"/>
                <a:gd name="connsiteY948" fmla="*/ 1310342 h 1310342"/>
                <a:gd name="connsiteX949" fmla="*/ 1244743 w 1314778"/>
                <a:gd name="connsiteY949" fmla="*/ 1310342 h 1310342"/>
                <a:gd name="connsiteX950" fmla="*/ 1246058 w 1314778"/>
                <a:gd name="connsiteY950" fmla="*/ 1310342 h 1310342"/>
                <a:gd name="connsiteX951" fmla="*/ 1247372 w 1314778"/>
                <a:gd name="connsiteY951" fmla="*/ 1310342 h 1310342"/>
                <a:gd name="connsiteX952" fmla="*/ 1248686 w 1314778"/>
                <a:gd name="connsiteY952" fmla="*/ 1310342 h 1310342"/>
                <a:gd name="connsiteX953" fmla="*/ 1250001 w 1314778"/>
                <a:gd name="connsiteY953" fmla="*/ 1310342 h 1310342"/>
                <a:gd name="connsiteX954" fmla="*/ 1251316 w 1314778"/>
                <a:gd name="connsiteY954" fmla="*/ 1310342 h 1310342"/>
                <a:gd name="connsiteX955" fmla="*/ 1252589 w 1314778"/>
                <a:gd name="connsiteY955" fmla="*/ 1310342 h 1310342"/>
                <a:gd name="connsiteX956" fmla="*/ 1253903 w 1314778"/>
                <a:gd name="connsiteY956" fmla="*/ 1288502 h 1310342"/>
                <a:gd name="connsiteX957" fmla="*/ 1255218 w 1314778"/>
                <a:gd name="connsiteY957" fmla="*/ 1310342 h 1310342"/>
                <a:gd name="connsiteX958" fmla="*/ 1256533 w 1314778"/>
                <a:gd name="connsiteY958" fmla="*/ 1310342 h 1310342"/>
                <a:gd name="connsiteX959" fmla="*/ 1257846 w 1314778"/>
                <a:gd name="connsiteY959" fmla="*/ 1310342 h 1310342"/>
                <a:gd name="connsiteX960" fmla="*/ 1259161 w 1314778"/>
                <a:gd name="connsiteY960" fmla="*/ 1310342 h 1310342"/>
                <a:gd name="connsiteX961" fmla="*/ 1260476 w 1314778"/>
                <a:gd name="connsiteY961" fmla="*/ 1310342 h 1310342"/>
                <a:gd name="connsiteX962" fmla="*/ 1261790 w 1314778"/>
                <a:gd name="connsiteY962" fmla="*/ 1310342 h 1310342"/>
                <a:gd name="connsiteX963" fmla="*/ 1263104 w 1314778"/>
                <a:gd name="connsiteY963" fmla="*/ 1310342 h 1310342"/>
                <a:gd name="connsiteX964" fmla="*/ 1264419 w 1314778"/>
                <a:gd name="connsiteY964" fmla="*/ 1310342 h 1310342"/>
                <a:gd name="connsiteX965" fmla="*/ 1265734 w 1314778"/>
                <a:gd name="connsiteY965" fmla="*/ 1310342 h 1310342"/>
                <a:gd name="connsiteX966" fmla="*/ 1267048 w 1314778"/>
                <a:gd name="connsiteY966" fmla="*/ 1310342 h 1310342"/>
                <a:gd name="connsiteX967" fmla="*/ 1268362 w 1314778"/>
                <a:gd name="connsiteY967" fmla="*/ 1310342 h 1310342"/>
                <a:gd name="connsiteX968" fmla="*/ 1269677 w 1314778"/>
                <a:gd name="connsiteY968" fmla="*/ 1288502 h 1310342"/>
                <a:gd name="connsiteX969" fmla="*/ 1270991 w 1314778"/>
                <a:gd name="connsiteY969" fmla="*/ 1266666 h 1310342"/>
                <a:gd name="connsiteX970" fmla="*/ 1272264 w 1314778"/>
                <a:gd name="connsiteY970" fmla="*/ 1310342 h 1310342"/>
                <a:gd name="connsiteX971" fmla="*/ 1273579 w 1314778"/>
                <a:gd name="connsiteY971" fmla="*/ 1310342 h 1310342"/>
                <a:gd name="connsiteX972" fmla="*/ 1274894 w 1314778"/>
                <a:gd name="connsiteY972" fmla="*/ 1310342 h 1310342"/>
                <a:gd name="connsiteX973" fmla="*/ 1276208 w 1314778"/>
                <a:gd name="connsiteY973" fmla="*/ 1310342 h 1310342"/>
                <a:gd name="connsiteX974" fmla="*/ 1277522 w 1314778"/>
                <a:gd name="connsiteY974" fmla="*/ 1310342 h 1310342"/>
                <a:gd name="connsiteX975" fmla="*/ 1278837 w 1314778"/>
                <a:gd name="connsiteY975" fmla="*/ 1310342 h 1310342"/>
                <a:gd name="connsiteX976" fmla="*/ 1280152 w 1314778"/>
                <a:gd name="connsiteY976" fmla="*/ 1310342 h 1310342"/>
                <a:gd name="connsiteX977" fmla="*/ 1281465 w 1314778"/>
                <a:gd name="connsiteY977" fmla="*/ 1310342 h 1310342"/>
                <a:gd name="connsiteX978" fmla="*/ 1282780 w 1314778"/>
                <a:gd name="connsiteY978" fmla="*/ 1310342 h 1310342"/>
                <a:gd name="connsiteX979" fmla="*/ 1284095 w 1314778"/>
                <a:gd name="connsiteY979" fmla="*/ 1310342 h 1310342"/>
                <a:gd name="connsiteX980" fmla="*/ 1285409 w 1314778"/>
                <a:gd name="connsiteY980" fmla="*/ 1310342 h 1310342"/>
                <a:gd name="connsiteX981" fmla="*/ 1286723 w 1314778"/>
                <a:gd name="connsiteY981" fmla="*/ 1310342 h 1310342"/>
                <a:gd name="connsiteX982" fmla="*/ 1288038 w 1314778"/>
                <a:gd name="connsiteY982" fmla="*/ 1310342 h 1310342"/>
                <a:gd name="connsiteX983" fmla="*/ 1289353 w 1314778"/>
                <a:gd name="connsiteY983" fmla="*/ 1310342 h 1310342"/>
                <a:gd name="connsiteX984" fmla="*/ 1290667 w 1314778"/>
                <a:gd name="connsiteY984" fmla="*/ 1310342 h 1310342"/>
                <a:gd name="connsiteX985" fmla="*/ 1291981 w 1314778"/>
                <a:gd name="connsiteY985" fmla="*/ 1310342 h 1310342"/>
                <a:gd name="connsiteX986" fmla="*/ 1293255 w 1314778"/>
                <a:gd name="connsiteY986" fmla="*/ 1310342 h 1310342"/>
                <a:gd name="connsiteX987" fmla="*/ 1294570 w 1314778"/>
                <a:gd name="connsiteY987" fmla="*/ 1310342 h 1310342"/>
                <a:gd name="connsiteX988" fmla="*/ 1295883 w 1314778"/>
                <a:gd name="connsiteY988" fmla="*/ 1310342 h 1310342"/>
                <a:gd name="connsiteX989" fmla="*/ 1297198 w 1314778"/>
                <a:gd name="connsiteY989" fmla="*/ 1310342 h 1310342"/>
                <a:gd name="connsiteX990" fmla="*/ 1298513 w 1314778"/>
                <a:gd name="connsiteY990" fmla="*/ 1310342 h 1310342"/>
                <a:gd name="connsiteX991" fmla="*/ 1299827 w 1314778"/>
                <a:gd name="connsiteY991" fmla="*/ 1310342 h 1310342"/>
                <a:gd name="connsiteX992" fmla="*/ 1301141 w 1314778"/>
                <a:gd name="connsiteY992" fmla="*/ 1310342 h 1310342"/>
                <a:gd name="connsiteX993" fmla="*/ 1302456 w 1314778"/>
                <a:gd name="connsiteY993" fmla="*/ 1310342 h 1310342"/>
                <a:gd name="connsiteX994" fmla="*/ 1303771 w 1314778"/>
                <a:gd name="connsiteY994" fmla="*/ 1310342 h 1310342"/>
                <a:gd name="connsiteX995" fmla="*/ 1305084 w 1314778"/>
                <a:gd name="connsiteY995" fmla="*/ 1266666 h 1310342"/>
                <a:gd name="connsiteX996" fmla="*/ 1306399 w 1314778"/>
                <a:gd name="connsiteY996" fmla="*/ 1310342 h 1310342"/>
                <a:gd name="connsiteX997" fmla="*/ 1307714 w 1314778"/>
                <a:gd name="connsiteY997" fmla="*/ 1310342 h 1310342"/>
                <a:gd name="connsiteX998" fmla="*/ 1309028 w 1314778"/>
                <a:gd name="connsiteY998" fmla="*/ 1310342 h 1310342"/>
                <a:gd name="connsiteX999" fmla="*/ 1310342 w 1314778"/>
                <a:gd name="connsiteY999" fmla="*/ 1310342 h 1310342"/>
                <a:gd name="connsiteX1000" fmla="*/ 1311657 w 1314778"/>
                <a:gd name="connsiteY1000" fmla="*/ 1310342 h 1310342"/>
                <a:gd name="connsiteX1001" fmla="*/ 1312931 w 1314778"/>
                <a:gd name="connsiteY1001" fmla="*/ 1310342 h 1310342"/>
                <a:gd name="connsiteX1002" fmla="*/ 1314244 w 1314778"/>
                <a:gd name="connsiteY1002" fmla="*/ 1310342 h 1310342"/>
                <a:gd name="connsiteX1003" fmla="*/ 1314779 w 1314778"/>
                <a:gd name="connsiteY1003" fmla="*/ 1310342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1310342">
                  <a:moveTo>
                    <a:pt x="0" y="1310342"/>
                  </a:moveTo>
                  <a:lnTo>
                    <a:pt x="1232" y="1310342"/>
                  </a:lnTo>
                  <a:lnTo>
                    <a:pt x="2547" y="1310342"/>
                  </a:lnTo>
                  <a:lnTo>
                    <a:pt x="3861" y="1310342"/>
                  </a:lnTo>
                  <a:lnTo>
                    <a:pt x="5135" y="1310342"/>
                  </a:lnTo>
                  <a:lnTo>
                    <a:pt x="6449" y="1310342"/>
                  </a:lnTo>
                  <a:lnTo>
                    <a:pt x="7764" y="1310342"/>
                  </a:lnTo>
                  <a:lnTo>
                    <a:pt x="9078" y="1310342"/>
                  </a:lnTo>
                  <a:lnTo>
                    <a:pt x="10392" y="1310342"/>
                  </a:lnTo>
                  <a:lnTo>
                    <a:pt x="11707" y="1310342"/>
                  </a:lnTo>
                  <a:lnTo>
                    <a:pt x="13021" y="1310342"/>
                  </a:lnTo>
                  <a:lnTo>
                    <a:pt x="14336" y="1310342"/>
                  </a:lnTo>
                  <a:lnTo>
                    <a:pt x="15650" y="1310342"/>
                  </a:lnTo>
                  <a:lnTo>
                    <a:pt x="16965" y="1310342"/>
                  </a:lnTo>
                  <a:lnTo>
                    <a:pt x="18279" y="1310342"/>
                  </a:lnTo>
                  <a:lnTo>
                    <a:pt x="19594" y="1310342"/>
                  </a:lnTo>
                  <a:lnTo>
                    <a:pt x="20908" y="1310342"/>
                  </a:lnTo>
                  <a:lnTo>
                    <a:pt x="22223" y="1310342"/>
                  </a:lnTo>
                  <a:lnTo>
                    <a:pt x="23537" y="1310342"/>
                  </a:lnTo>
                  <a:lnTo>
                    <a:pt x="24852" y="1310342"/>
                  </a:lnTo>
                  <a:lnTo>
                    <a:pt x="26125" y="1310342"/>
                  </a:lnTo>
                  <a:lnTo>
                    <a:pt x="27439" y="1310342"/>
                  </a:lnTo>
                  <a:lnTo>
                    <a:pt x="28754" y="1310342"/>
                  </a:lnTo>
                  <a:lnTo>
                    <a:pt x="30068" y="1310342"/>
                  </a:lnTo>
                  <a:lnTo>
                    <a:pt x="31383" y="1310342"/>
                  </a:lnTo>
                  <a:lnTo>
                    <a:pt x="32697" y="1310342"/>
                  </a:lnTo>
                  <a:lnTo>
                    <a:pt x="34012" y="1310342"/>
                  </a:lnTo>
                  <a:lnTo>
                    <a:pt x="35326" y="1310342"/>
                  </a:lnTo>
                  <a:lnTo>
                    <a:pt x="36640" y="1310342"/>
                  </a:lnTo>
                  <a:lnTo>
                    <a:pt x="37955" y="1310342"/>
                  </a:lnTo>
                  <a:lnTo>
                    <a:pt x="39269" y="1310342"/>
                  </a:lnTo>
                  <a:lnTo>
                    <a:pt x="40584" y="1310342"/>
                  </a:lnTo>
                  <a:lnTo>
                    <a:pt x="41898" y="1310342"/>
                  </a:lnTo>
                  <a:lnTo>
                    <a:pt x="43213" y="1310342"/>
                  </a:lnTo>
                  <a:lnTo>
                    <a:pt x="44527" y="1310342"/>
                  </a:lnTo>
                  <a:lnTo>
                    <a:pt x="45800" y="1310342"/>
                  </a:lnTo>
                  <a:lnTo>
                    <a:pt x="47115" y="1310342"/>
                  </a:lnTo>
                  <a:lnTo>
                    <a:pt x="48429" y="1310342"/>
                  </a:lnTo>
                  <a:lnTo>
                    <a:pt x="49744" y="1310342"/>
                  </a:lnTo>
                  <a:lnTo>
                    <a:pt x="51058" y="1310342"/>
                  </a:lnTo>
                  <a:lnTo>
                    <a:pt x="52373" y="1310342"/>
                  </a:lnTo>
                  <a:lnTo>
                    <a:pt x="53687" y="1310342"/>
                  </a:lnTo>
                  <a:lnTo>
                    <a:pt x="55002" y="1310342"/>
                  </a:lnTo>
                  <a:lnTo>
                    <a:pt x="56316" y="1310342"/>
                  </a:lnTo>
                  <a:lnTo>
                    <a:pt x="57631" y="1310342"/>
                  </a:lnTo>
                  <a:lnTo>
                    <a:pt x="58945" y="1310342"/>
                  </a:lnTo>
                  <a:lnTo>
                    <a:pt x="60259" y="1310342"/>
                  </a:lnTo>
                  <a:lnTo>
                    <a:pt x="61574" y="1310342"/>
                  </a:lnTo>
                  <a:lnTo>
                    <a:pt x="62888" y="1310342"/>
                  </a:lnTo>
                  <a:lnTo>
                    <a:pt x="64203" y="1310342"/>
                  </a:lnTo>
                  <a:lnTo>
                    <a:pt x="65476" y="1310342"/>
                  </a:lnTo>
                  <a:lnTo>
                    <a:pt x="66791" y="1310342"/>
                  </a:lnTo>
                  <a:lnTo>
                    <a:pt x="68105" y="1310342"/>
                  </a:lnTo>
                  <a:lnTo>
                    <a:pt x="69419" y="1310342"/>
                  </a:lnTo>
                  <a:lnTo>
                    <a:pt x="70734" y="1310342"/>
                  </a:lnTo>
                  <a:lnTo>
                    <a:pt x="72048" y="1310342"/>
                  </a:lnTo>
                  <a:lnTo>
                    <a:pt x="73363" y="1310342"/>
                  </a:lnTo>
                  <a:lnTo>
                    <a:pt x="74677" y="1310342"/>
                  </a:lnTo>
                  <a:lnTo>
                    <a:pt x="75992" y="1310342"/>
                  </a:lnTo>
                  <a:lnTo>
                    <a:pt x="77306" y="1310342"/>
                  </a:lnTo>
                  <a:lnTo>
                    <a:pt x="78621" y="1310342"/>
                  </a:lnTo>
                  <a:lnTo>
                    <a:pt x="79935" y="1310342"/>
                  </a:lnTo>
                  <a:lnTo>
                    <a:pt x="81250" y="1310342"/>
                  </a:lnTo>
                  <a:lnTo>
                    <a:pt x="82564" y="1310342"/>
                  </a:lnTo>
                  <a:lnTo>
                    <a:pt x="83879" y="1310342"/>
                  </a:lnTo>
                  <a:lnTo>
                    <a:pt x="85152" y="1310342"/>
                  </a:lnTo>
                  <a:lnTo>
                    <a:pt x="86466" y="1310342"/>
                  </a:lnTo>
                  <a:lnTo>
                    <a:pt x="87781" y="1310342"/>
                  </a:lnTo>
                  <a:lnTo>
                    <a:pt x="89095" y="1310342"/>
                  </a:lnTo>
                  <a:lnTo>
                    <a:pt x="90410" y="1310342"/>
                  </a:lnTo>
                  <a:lnTo>
                    <a:pt x="91724" y="1310342"/>
                  </a:lnTo>
                  <a:lnTo>
                    <a:pt x="93039" y="1310342"/>
                  </a:lnTo>
                  <a:lnTo>
                    <a:pt x="94353" y="1310342"/>
                  </a:lnTo>
                  <a:lnTo>
                    <a:pt x="95667" y="1310342"/>
                  </a:lnTo>
                  <a:lnTo>
                    <a:pt x="96982" y="1310342"/>
                  </a:lnTo>
                  <a:lnTo>
                    <a:pt x="98296" y="1310342"/>
                  </a:lnTo>
                  <a:lnTo>
                    <a:pt x="99611" y="1310342"/>
                  </a:lnTo>
                  <a:lnTo>
                    <a:pt x="100925" y="1310342"/>
                  </a:lnTo>
                  <a:lnTo>
                    <a:pt x="102240" y="1310342"/>
                  </a:lnTo>
                  <a:lnTo>
                    <a:pt x="103554" y="1310342"/>
                  </a:lnTo>
                  <a:lnTo>
                    <a:pt x="104827" y="1310342"/>
                  </a:lnTo>
                  <a:lnTo>
                    <a:pt x="106142" y="1310342"/>
                  </a:lnTo>
                  <a:lnTo>
                    <a:pt x="107456" y="1310342"/>
                  </a:lnTo>
                  <a:lnTo>
                    <a:pt x="108771" y="1310342"/>
                  </a:lnTo>
                  <a:lnTo>
                    <a:pt x="110085" y="1310342"/>
                  </a:lnTo>
                  <a:lnTo>
                    <a:pt x="111400" y="1310342"/>
                  </a:lnTo>
                  <a:lnTo>
                    <a:pt x="112714" y="1310342"/>
                  </a:lnTo>
                  <a:lnTo>
                    <a:pt x="114029" y="1310342"/>
                  </a:lnTo>
                  <a:lnTo>
                    <a:pt x="115343" y="1310342"/>
                  </a:lnTo>
                  <a:lnTo>
                    <a:pt x="116658" y="1310342"/>
                  </a:lnTo>
                  <a:lnTo>
                    <a:pt x="117972" y="1310342"/>
                  </a:lnTo>
                  <a:lnTo>
                    <a:pt x="119287" y="1310342"/>
                  </a:lnTo>
                  <a:lnTo>
                    <a:pt x="120601" y="1310342"/>
                  </a:lnTo>
                  <a:lnTo>
                    <a:pt x="121915" y="1310342"/>
                  </a:lnTo>
                  <a:lnTo>
                    <a:pt x="123230" y="1310342"/>
                  </a:lnTo>
                  <a:lnTo>
                    <a:pt x="124503" y="1310342"/>
                  </a:lnTo>
                  <a:lnTo>
                    <a:pt x="125818" y="1310342"/>
                  </a:lnTo>
                  <a:lnTo>
                    <a:pt x="127132" y="1310342"/>
                  </a:lnTo>
                  <a:lnTo>
                    <a:pt x="128446" y="1310342"/>
                  </a:lnTo>
                  <a:lnTo>
                    <a:pt x="129761" y="1310342"/>
                  </a:lnTo>
                  <a:lnTo>
                    <a:pt x="131075" y="1310342"/>
                  </a:lnTo>
                  <a:lnTo>
                    <a:pt x="132390" y="1310342"/>
                  </a:lnTo>
                  <a:lnTo>
                    <a:pt x="133704" y="1310342"/>
                  </a:lnTo>
                  <a:lnTo>
                    <a:pt x="135019" y="1310342"/>
                  </a:lnTo>
                  <a:lnTo>
                    <a:pt x="136333" y="1310342"/>
                  </a:lnTo>
                  <a:lnTo>
                    <a:pt x="137648" y="1310342"/>
                  </a:lnTo>
                  <a:lnTo>
                    <a:pt x="138962" y="1310342"/>
                  </a:lnTo>
                  <a:lnTo>
                    <a:pt x="140277" y="1310342"/>
                  </a:lnTo>
                  <a:lnTo>
                    <a:pt x="141591" y="1310342"/>
                  </a:lnTo>
                  <a:lnTo>
                    <a:pt x="142906" y="1310342"/>
                  </a:lnTo>
                  <a:lnTo>
                    <a:pt x="144179" y="1310342"/>
                  </a:lnTo>
                  <a:lnTo>
                    <a:pt x="145493" y="1310342"/>
                  </a:lnTo>
                  <a:lnTo>
                    <a:pt x="146808" y="1310342"/>
                  </a:lnTo>
                  <a:lnTo>
                    <a:pt x="148122" y="1310342"/>
                  </a:lnTo>
                  <a:lnTo>
                    <a:pt x="149437" y="1310342"/>
                  </a:lnTo>
                  <a:lnTo>
                    <a:pt x="150751" y="1310342"/>
                  </a:lnTo>
                  <a:lnTo>
                    <a:pt x="152066" y="1310342"/>
                  </a:lnTo>
                  <a:lnTo>
                    <a:pt x="153380" y="1310342"/>
                  </a:lnTo>
                  <a:lnTo>
                    <a:pt x="154694" y="1310342"/>
                  </a:lnTo>
                  <a:lnTo>
                    <a:pt x="156009" y="1310342"/>
                  </a:lnTo>
                  <a:lnTo>
                    <a:pt x="157323" y="1310342"/>
                  </a:lnTo>
                  <a:lnTo>
                    <a:pt x="158638" y="1310342"/>
                  </a:lnTo>
                  <a:lnTo>
                    <a:pt x="159952" y="1310342"/>
                  </a:lnTo>
                  <a:lnTo>
                    <a:pt x="161267" y="1310342"/>
                  </a:lnTo>
                  <a:lnTo>
                    <a:pt x="162581" y="1310342"/>
                  </a:lnTo>
                  <a:lnTo>
                    <a:pt x="163854" y="1310342"/>
                  </a:lnTo>
                  <a:lnTo>
                    <a:pt x="165169" y="1310342"/>
                  </a:lnTo>
                  <a:lnTo>
                    <a:pt x="166483" y="1310342"/>
                  </a:lnTo>
                  <a:lnTo>
                    <a:pt x="167798" y="1310342"/>
                  </a:lnTo>
                  <a:lnTo>
                    <a:pt x="169112" y="1310342"/>
                  </a:lnTo>
                  <a:lnTo>
                    <a:pt x="170427" y="1310342"/>
                  </a:lnTo>
                  <a:lnTo>
                    <a:pt x="171741" y="1310342"/>
                  </a:lnTo>
                  <a:lnTo>
                    <a:pt x="173056" y="1310342"/>
                  </a:lnTo>
                  <a:lnTo>
                    <a:pt x="174370" y="1310342"/>
                  </a:lnTo>
                  <a:lnTo>
                    <a:pt x="175685" y="1310342"/>
                  </a:lnTo>
                  <a:lnTo>
                    <a:pt x="176999" y="1310342"/>
                  </a:lnTo>
                  <a:lnTo>
                    <a:pt x="178314" y="1310342"/>
                  </a:lnTo>
                  <a:lnTo>
                    <a:pt x="179628" y="1310342"/>
                  </a:lnTo>
                  <a:lnTo>
                    <a:pt x="180942" y="1310342"/>
                  </a:lnTo>
                  <a:lnTo>
                    <a:pt x="182257" y="1310342"/>
                  </a:lnTo>
                  <a:lnTo>
                    <a:pt x="183530" y="1310342"/>
                  </a:lnTo>
                  <a:lnTo>
                    <a:pt x="184845" y="1310342"/>
                  </a:lnTo>
                  <a:lnTo>
                    <a:pt x="186159" y="1310342"/>
                  </a:lnTo>
                  <a:lnTo>
                    <a:pt x="187473" y="1310342"/>
                  </a:lnTo>
                  <a:lnTo>
                    <a:pt x="188788" y="1310342"/>
                  </a:lnTo>
                  <a:lnTo>
                    <a:pt x="190102" y="1310342"/>
                  </a:lnTo>
                  <a:lnTo>
                    <a:pt x="191417" y="1310342"/>
                  </a:lnTo>
                  <a:lnTo>
                    <a:pt x="192731" y="1310342"/>
                  </a:lnTo>
                  <a:lnTo>
                    <a:pt x="194046" y="1310342"/>
                  </a:lnTo>
                  <a:lnTo>
                    <a:pt x="195360" y="1310342"/>
                  </a:lnTo>
                  <a:lnTo>
                    <a:pt x="196675" y="1310342"/>
                  </a:lnTo>
                  <a:lnTo>
                    <a:pt x="197989" y="1310342"/>
                  </a:lnTo>
                  <a:lnTo>
                    <a:pt x="199304" y="1310342"/>
                  </a:lnTo>
                  <a:lnTo>
                    <a:pt x="200618" y="1310342"/>
                  </a:lnTo>
                  <a:lnTo>
                    <a:pt x="201933" y="1310342"/>
                  </a:lnTo>
                  <a:lnTo>
                    <a:pt x="203206" y="1310342"/>
                  </a:lnTo>
                  <a:lnTo>
                    <a:pt x="204520" y="1310342"/>
                  </a:lnTo>
                  <a:lnTo>
                    <a:pt x="205835" y="1310342"/>
                  </a:lnTo>
                  <a:lnTo>
                    <a:pt x="207149" y="1310342"/>
                  </a:lnTo>
                  <a:lnTo>
                    <a:pt x="208464" y="1310342"/>
                  </a:lnTo>
                  <a:lnTo>
                    <a:pt x="209778" y="1310342"/>
                  </a:lnTo>
                  <a:lnTo>
                    <a:pt x="211093" y="1310342"/>
                  </a:lnTo>
                  <a:lnTo>
                    <a:pt x="212407" y="1310342"/>
                  </a:lnTo>
                  <a:lnTo>
                    <a:pt x="213721" y="1310342"/>
                  </a:lnTo>
                  <a:lnTo>
                    <a:pt x="215036" y="1310342"/>
                  </a:lnTo>
                  <a:lnTo>
                    <a:pt x="216350" y="1310342"/>
                  </a:lnTo>
                  <a:lnTo>
                    <a:pt x="217665" y="1310342"/>
                  </a:lnTo>
                  <a:lnTo>
                    <a:pt x="218979" y="1310342"/>
                  </a:lnTo>
                  <a:lnTo>
                    <a:pt x="220294" y="1310342"/>
                  </a:lnTo>
                  <a:lnTo>
                    <a:pt x="221608" y="1310342"/>
                  </a:lnTo>
                  <a:lnTo>
                    <a:pt x="222881" y="1310342"/>
                  </a:lnTo>
                  <a:lnTo>
                    <a:pt x="224196" y="1310342"/>
                  </a:lnTo>
                  <a:lnTo>
                    <a:pt x="225510" y="1310342"/>
                  </a:lnTo>
                  <a:lnTo>
                    <a:pt x="226825" y="1310342"/>
                  </a:lnTo>
                  <a:lnTo>
                    <a:pt x="228139" y="1310342"/>
                  </a:lnTo>
                  <a:lnTo>
                    <a:pt x="229454" y="1310342"/>
                  </a:lnTo>
                  <a:lnTo>
                    <a:pt x="230768" y="1310342"/>
                  </a:lnTo>
                  <a:lnTo>
                    <a:pt x="232083" y="1310342"/>
                  </a:lnTo>
                  <a:lnTo>
                    <a:pt x="233397" y="1310342"/>
                  </a:lnTo>
                  <a:lnTo>
                    <a:pt x="234712" y="1310342"/>
                  </a:lnTo>
                  <a:lnTo>
                    <a:pt x="236026" y="1310342"/>
                  </a:lnTo>
                  <a:lnTo>
                    <a:pt x="237341" y="1310342"/>
                  </a:lnTo>
                  <a:lnTo>
                    <a:pt x="238655" y="1310342"/>
                  </a:lnTo>
                  <a:lnTo>
                    <a:pt x="239969" y="1310342"/>
                  </a:lnTo>
                  <a:lnTo>
                    <a:pt x="241284" y="1310342"/>
                  </a:lnTo>
                  <a:lnTo>
                    <a:pt x="242598" y="1310342"/>
                  </a:lnTo>
                  <a:lnTo>
                    <a:pt x="243872" y="1310342"/>
                  </a:lnTo>
                  <a:lnTo>
                    <a:pt x="245186" y="1310342"/>
                  </a:lnTo>
                  <a:lnTo>
                    <a:pt x="246500" y="1310342"/>
                  </a:lnTo>
                  <a:lnTo>
                    <a:pt x="247815" y="1310342"/>
                  </a:lnTo>
                  <a:lnTo>
                    <a:pt x="249129" y="1310342"/>
                  </a:lnTo>
                  <a:lnTo>
                    <a:pt x="250444" y="1310342"/>
                  </a:lnTo>
                  <a:lnTo>
                    <a:pt x="251758" y="1310342"/>
                  </a:lnTo>
                  <a:lnTo>
                    <a:pt x="253073" y="1310342"/>
                  </a:lnTo>
                  <a:lnTo>
                    <a:pt x="254387" y="1310342"/>
                  </a:lnTo>
                  <a:lnTo>
                    <a:pt x="255702" y="1266666"/>
                  </a:lnTo>
                  <a:lnTo>
                    <a:pt x="257016" y="1179308"/>
                  </a:lnTo>
                  <a:lnTo>
                    <a:pt x="258331" y="1135631"/>
                  </a:lnTo>
                  <a:lnTo>
                    <a:pt x="259645" y="1222985"/>
                  </a:lnTo>
                  <a:lnTo>
                    <a:pt x="260960" y="1310342"/>
                  </a:lnTo>
                  <a:lnTo>
                    <a:pt x="262274" y="1288502"/>
                  </a:lnTo>
                  <a:lnTo>
                    <a:pt x="263547" y="1222985"/>
                  </a:lnTo>
                  <a:lnTo>
                    <a:pt x="264862" y="1091951"/>
                  </a:lnTo>
                  <a:lnTo>
                    <a:pt x="266176" y="1201149"/>
                  </a:lnTo>
                  <a:lnTo>
                    <a:pt x="267491" y="1048274"/>
                  </a:lnTo>
                  <a:lnTo>
                    <a:pt x="268805" y="1244825"/>
                  </a:lnTo>
                  <a:lnTo>
                    <a:pt x="270120" y="1244825"/>
                  </a:lnTo>
                  <a:lnTo>
                    <a:pt x="271434" y="1004597"/>
                  </a:lnTo>
                  <a:lnTo>
                    <a:pt x="272748" y="1070114"/>
                  </a:lnTo>
                  <a:lnTo>
                    <a:pt x="274063" y="1091951"/>
                  </a:lnTo>
                  <a:lnTo>
                    <a:pt x="275377" y="1135631"/>
                  </a:lnTo>
                  <a:lnTo>
                    <a:pt x="276692" y="982757"/>
                  </a:lnTo>
                  <a:lnTo>
                    <a:pt x="278006" y="1026433"/>
                  </a:lnTo>
                  <a:lnTo>
                    <a:pt x="279321" y="1070114"/>
                  </a:lnTo>
                  <a:lnTo>
                    <a:pt x="280635" y="1091951"/>
                  </a:lnTo>
                  <a:lnTo>
                    <a:pt x="281950" y="1201149"/>
                  </a:lnTo>
                  <a:lnTo>
                    <a:pt x="283223" y="1048274"/>
                  </a:lnTo>
                  <a:lnTo>
                    <a:pt x="284537" y="1004597"/>
                  </a:lnTo>
                  <a:lnTo>
                    <a:pt x="285852" y="1113791"/>
                  </a:lnTo>
                  <a:lnTo>
                    <a:pt x="287166" y="1004597"/>
                  </a:lnTo>
                  <a:lnTo>
                    <a:pt x="288481" y="1048274"/>
                  </a:lnTo>
                  <a:lnTo>
                    <a:pt x="289795" y="1222985"/>
                  </a:lnTo>
                  <a:lnTo>
                    <a:pt x="291110" y="1048274"/>
                  </a:lnTo>
                  <a:lnTo>
                    <a:pt x="292424" y="917240"/>
                  </a:lnTo>
                  <a:lnTo>
                    <a:pt x="293739" y="960916"/>
                  </a:lnTo>
                  <a:lnTo>
                    <a:pt x="295053" y="917240"/>
                  </a:lnTo>
                  <a:lnTo>
                    <a:pt x="296368" y="982757"/>
                  </a:lnTo>
                  <a:lnTo>
                    <a:pt x="297682" y="982757"/>
                  </a:lnTo>
                  <a:lnTo>
                    <a:pt x="298996" y="1048274"/>
                  </a:lnTo>
                  <a:lnTo>
                    <a:pt x="300311" y="808046"/>
                  </a:lnTo>
                  <a:lnTo>
                    <a:pt x="301625" y="786205"/>
                  </a:lnTo>
                  <a:lnTo>
                    <a:pt x="302899" y="1004597"/>
                  </a:lnTo>
                  <a:lnTo>
                    <a:pt x="304213" y="1222985"/>
                  </a:lnTo>
                  <a:lnTo>
                    <a:pt x="305528" y="1113791"/>
                  </a:lnTo>
                  <a:lnTo>
                    <a:pt x="306842" y="1157468"/>
                  </a:lnTo>
                  <a:lnTo>
                    <a:pt x="308156" y="1004597"/>
                  </a:lnTo>
                  <a:lnTo>
                    <a:pt x="309471" y="982757"/>
                  </a:lnTo>
                  <a:lnTo>
                    <a:pt x="310785" y="1026433"/>
                  </a:lnTo>
                  <a:lnTo>
                    <a:pt x="312100" y="939080"/>
                  </a:lnTo>
                  <a:lnTo>
                    <a:pt x="313414" y="829882"/>
                  </a:lnTo>
                  <a:lnTo>
                    <a:pt x="314729" y="1091951"/>
                  </a:lnTo>
                  <a:lnTo>
                    <a:pt x="316043" y="1048274"/>
                  </a:lnTo>
                  <a:lnTo>
                    <a:pt x="317358" y="917240"/>
                  </a:lnTo>
                  <a:lnTo>
                    <a:pt x="318672" y="786205"/>
                  </a:lnTo>
                  <a:lnTo>
                    <a:pt x="319987" y="895399"/>
                  </a:lnTo>
                  <a:lnTo>
                    <a:pt x="321301" y="917240"/>
                  </a:lnTo>
                  <a:lnTo>
                    <a:pt x="322574" y="917240"/>
                  </a:lnTo>
                  <a:lnTo>
                    <a:pt x="323889" y="829882"/>
                  </a:lnTo>
                  <a:lnTo>
                    <a:pt x="325203" y="808046"/>
                  </a:lnTo>
                  <a:lnTo>
                    <a:pt x="326518" y="917240"/>
                  </a:lnTo>
                  <a:lnTo>
                    <a:pt x="327832" y="808046"/>
                  </a:lnTo>
                  <a:lnTo>
                    <a:pt x="329147" y="851723"/>
                  </a:lnTo>
                  <a:lnTo>
                    <a:pt x="330461" y="808046"/>
                  </a:lnTo>
                  <a:lnTo>
                    <a:pt x="331775" y="808046"/>
                  </a:lnTo>
                  <a:lnTo>
                    <a:pt x="333090" y="917240"/>
                  </a:lnTo>
                  <a:lnTo>
                    <a:pt x="334404" y="982757"/>
                  </a:lnTo>
                  <a:lnTo>
                    <a:pt x="335719" y="786205"/>
                  </a:lnTo>
                  <a:lnTo>
                    <a:pt x="337033" y="764365"/>
                  </a:lnTo>
                  <a:lnTo>
                    <a:pt x="338348" y="829882"/>
                  </a:lnTo>
                  <a:lnTo>
                    <a:pt x="339662" y="873563"/>
                  </a:lnTo>
                  <a:lnTo>
                    <a:pt x="340977" y="829882"/>
                  </a:lnTo>
                  <a:lnTo>
                    <a:pt x="342250" y="873563"/>
                  </a:lnTo>
                  <a:lnTo>
                    <a:pt x="343564" y="720688"/>
                  </a:lnTo>
                  <a:lnTo>
                    <a:pt x="344879" y="786205"/>
                  </a:lnTo>
                  <a:lnTo>
                    <a:pt x="346193" y="589654"/>
                  </a:lnTo>
                  <a:lnTo>
                    <a:pt x="347508" y="633331"/>
                  </a:lnTo>
                  <a:lnTo>
                    <a:pt x="348822" y="1026433"/>
                  </a:lnTo>
                  <a:lnTo>
                    <a:pt x="350137" y="720688"/>
                  </a:lnTo>
                  <a:lnTo>
                    <a:pt x="351451" y="698848"/>
                  </a:lnTo>
                  <a:lnTo>
                    <a:pt x="352766" y="698848"/>
                  </a:lnTo>
                  <a:lnTo>
                    <a:pt x="354080" y="851723"/>
                  </a:lnTo>
                  <a:lnTo>
                    <a:pt x="355395" y="786205"/>
                  </a:lnTo>
                  <a:lnTo>
                    <a:pt x="356709" y="1048274"/>
                  </a:lnTo>
                  <a:lnTo>
                    <a:pt x="358023" y="655171"/>
                  </a:lnTo>
                  <a:lnTo>
                    <a:pt x="359338" y="851723"/>
                  </a:lnTo>
                  <a:lnTo>
                    <a:pt x="360652" y="829882"/>
                  </a:lnTo>
                  <a:lnTo>
                    <a:pt x="361926" y="720688"/>
                  </a:lnTo>
                  <a:lnTo>
                    <a:pt x="363240" y="677012"/>
                  </a:lnTo>
                  <a:lnTo>
                    <a:pt x="364555" y="851723"/>
                  </a:lnTo>
                  <a:lnTo>
                    <a:pt x="365869" y="851723"/>
                  </a:lnTo>
                  <a:lnTo>
                    <a:pt x="367183" y="895399"/>
                  </a:lnTo>
                  <a:lnTo>
                    <a:pt x="368498" y="917240"/>
                  </a:lnTo>
                  <a:lnTo>
                    <a:pt x="369812" y="829882"/>
                  </a:lnTo>
                  <a:lnTo>
                    <a:pt x="371127" y="895399"/>
                  </a:lnTo>
                  <a:lnTo>
                    <a:pt x="372441" y="873563"/>
                  </a:lnTo>
                  <a:lnTo>
                    <a:pt x="373756" y="545977"/>
                  </a:lnTo>
                  <a:lnTo>
                    <a:pt x="375070" y="655171"/>
                  </a:lnTo>
                  <a:lnTo>
                    <a:pt x="376385" y="764365"/>
                  </a:lnTo>
                  <a:lnTo>
                    <a:pt x="377699" y="677012"/>
                  </a:lnTo>
                  <a:lnTo>
                    <a:pt x="379014" y="764365"/>
                  </a:lnTo>
                  <a:lnTo>
                    <a:pt x="380328" y="589654"/>
                  </a:lnTo>
                  <a:lnTo>
                    <a:pt x="381601" y="720688"/>
                  </a:lnTo>
                  <a:lnTo>
                    <a:pt x="382916" y="764365"/>
                  </a:lnTo>
                  <a:lnTo>
                    <a:pt x="384230" y="939080"/>
                  </a:lnTo>
                  <a:lnTo>
                    <a:pt x="385545" y="764365"/>
                  </a:lnTo>
                  <a:lnTo>
                    <a:pt x="386859" y="677012"/>
                  </a:lnTo>
                  <a:lnTo>
                    <a:pt x="388174" y="677012"/>
                  </a:lnTo>
                  <a:lnTo>
                    <a:pt x="389488" y="786205"/>
                  </a:lnTo>
                  <a:lnTo>
                    <a:pt x="390802" y="960916"/>
                  </a:lnTo>
                  <a:lnTo>
                    <a:pt x="392117" y="677012"/>
                  </a:lnTo>
                  <a:lnTo>
                    <a:pt x="393431" y="960916"/>
                  </a:lnTo>
                  <a:lnTo>
                    <a:pt x="394746" y="895399"/>
                  </a:lnTo>
                  <a:lnTo>
                    <a:pt x="396060" y="895399"/>
                  </a:lnTo>
                  <a:lnTo>
                    <a:pt x="397375" y="698848"/>
                  </a:lnTo>
                  <a:lnTo>
                    <a:pt x="398689" y="873563"/>
                  </a:lnTo>
                  <a:lnTo>
                    <a:pt x="400004" y="502297"/>
                  </a:lnTo>
                  <a:lnTo>
                    <a:pt x="401277" y="808046"/>
                  </a:lnTo>
                  <a:lnTo>
                    <a:pt x="402591" y="742529"/>
                  </a:lnTo>
                  <a:lnTo>
                    <a:pt x="403906" y="786205"/>
                  </a:lnTo>
                  <a:lnTo>
                    <a:pt x="405220" y="720688"/>
                  </a:lnTo>
                  <a:lnTo>
                    <a:pt x="406535" y="895399"/>
                  </a:lnTo>
                  <a:lnTo>
                    <a:pt x="407849" y="764365"/>
                  </a:lnTo>
                  <a:lnTo>
                    <a:pt x="409164" y="829882"/>
                  </a:lnTo>
                  <a:lnTo>
                    <a:pt x="410478" y="829882"/>
                  </a:lnTo>
                  <a:lnTo>
                    <a:pt x="411793" y="917240"/>
                  </a:lnTo>
                  <a:lnTo>
                    <a:pt x="413107" y="873563"/>
                  </a:lnTo>
                  <a:lnTo>
                    <a:pt x="414422" y="808046"/>
                  </a:lnTo>
                  <a:lnTo>
                    <a:pt x="415736" y="677012"/>
                  </a:lnTo>
                  <a:lnTo>
                    <a:pt x="417050" y="808046"/>
                  </a:lnTo>
                  <a:lnTo>
                    <a:pt x="418365" y="786205"/>
                  </a:lnTo>
                  <a:lnTo>
                    <a:pt x="419679" y="873563"/>
                  </a:lnTo>
                  <a:lnTo>
                    <a:pt x="420953" y="895399"/>
                  </a:lnTo>
                  <a:lnTo>
                    <a:pt x="422267" y="589654"/>
                  </a:lnTo>
                  <a:lnTo>
                    <a:pt x="423582" y="677012"/>
                  </a:lnTo>
                  <a:lnTo>
                    <a:pt x="424896" y="786205"/>
                  </a:lnTo>
                  <a:lnTo>
                    <a:pt x="426210" y="808046"/>
                  </a:lnTo>
                  <a:lnTo>
                    <a:pt x="427525" y="851723"/>
                  </a:lnTo>
                  <a:lnTo>
                    <a:pt x="428839" y="633331"/>
                  </a:lnTo>
                  <a:lnTo>
                    <a:pt x="430154" y="829882"/>
                  </a:lnTo>
                  <a:lnTo>
                    <a:pt x="431468" y="808046"/>
                  </a:lnTo>
                  <a:lnTo>
                    <a:pt x="432783" y="655171"/>
                  </a:lnTo>
                  <a:lnTo>
                    <a:pt x="434097" y="786205"/>
                  </a:lnTo>
                  <a:lnTo>
                    <a:pt x="435412" y="655171"/>
                  </a:lnTo>
                  <a:lnTo>
                    <a:pt x="436726" y="786205"/>
                  </a:lnTo>
                  <a:lnTo>
                    <a:pt x="438041" y="458620"/>
                  </a:lnTo>
                  <a:lnTo>
                    <a:pt x="439355" y="480460"/>
                  </a:lnTo>
                  <a:lnTo>
                    <a:pt x="440628" y="524137"/>
                  </a:lnTo>
                  <a:lnTo>
                    <a:pt x="441943" y="764365"/>
                  </a:lnTo>
                  <a:lnTo>
                    <a:pt x="443257" y="720688"/>
                  </a:lnTo>
                  <a:lnTo>
                    <a:pt x="444572" y="502297"/>
                  </a:lnTo>
                  <a:lnTo>
                    <a:pt x="445886" y="677012"/>
                  </a:lnTo>
                  <a:lnTo>
                    <a:pt x="447201" y="698848"/>
                  </a:lnTo>
                  <a:lnTo>
                    <a:pt x="448515" y="589654"/>
                  </a:lnTo>
                  <a:lnTo>
                    <a:pt x="449829" y="633331"/>
                  </a:lnTo>
                  <a:lnTo>
                    <a:pt x="451144" y="764365"/>
                  </a:lnTo>
                  <a:lnTo>
                    <a:pt x="452458" y="829882"/>
                  </a:lnTo>
                  <a:lnTo>
                    <a:pt x="453773" y="873563"/>
                  </a:lnTo>
                  <a:lnTo>
                    <a:pt x="455087" y="698848"/>
                  </a:lnTo>
                  <a:lnTo>
                    <a:pt x="456402" y="677012"/>
                  </a:lnTo>
                  <a:lnTo>
                    <a:pt x="457716" y="677012"/>
                  </a:lnTo>
                  <a:lnTo>
                    <a:pt x="459031" y="633331"/>
                  </a:lnTo>
                  <a:lnTo>
                    <a:pt x="460345" y="611495"/>
                  </a:lnTo>
                  <a:lnTo>
                    <a:pt x="461618" y="786205"/>
                  </a:lnTo>
                  <a:lnTo>
                    <a:pt x="462933" y="589654"/>
                  </a:lnTo>
                  <a:lnTo>
                    <a:pt x="464247" y="873563"/>
                  </a:lnTo>
                  <a:lnTo>
                    <a:pt x="465562" y="567814"/>
                  </a:lnTo>
                  <a:lnTo>
                    <a:pt x="466876" y="720688"/>
                  </a:lnTo>
                  <a:lnTo>
                    <a:pt x="468191" y="589654"/>
                  </a:lnTo>
                  <a:lnTo>
                    <a:pt x="469505" y="742529"/>
                  </a:lnTo>
                  <a:lnTo>
                    <a:pt x="470820" y="611495"/>
                  </a:lnTo>
                  <a:lnTo>
                    <a:pt x="472134" y="786205"/>
                  </a:lnTo>
                  <a:lnTo>
                    <a:pt x="473449" y="589654"/>
                  </a:lnTo>
                  <a:lnTo>
                    <a:pt x="474763" y="677012"/>
                  </a:lnTo>
                  <a:lnTo>
                    <a:pt x="476077" y="589654"/>
                  </a:lnTo>
                  <a:lnTo>
                    <a:pt x="477392" y="677012"/>
                  </a:lnTo>
                  <a:lnTo>
                    <a:pt x="478706" y="633331"/>
                  </a:lnTo>
                  <a:lnTo>
                    <a:pt x="480021" y="567814"/>
                  </a:lnTo>
                  <a:lnTo>
                    <a:pt x="481294" y="677012"/>
                  </a:lnTo>
                  <a:lnTo>
                    <a:pt x="482609" y="764365"/>
                  </a:lnTo>
                  <a:lnTo>
                    <a:pt x="483923" y="742529"/>
                  </a:lnTo>
                  <a:lnTo>
                    <a:pt x="485237" y="764365"/>
                  </a:lnTo>
                  <a:lnTo>
                    <a:pt x="486552" y="567814"/>
                  </a:lnTo>
                  <a:lnTo>
                    <a:pt x="487866" y="589654"/>
                  </a:lnTo>
                  <a:lnTo>
                    <a:pt x="489181" y="677012"/>
                  </a:lnTo>
                  <a:lnTo>
                    <a:pt x="490495" y="633331"/>
                  </a:lnTo>
                  <a:lnTo>
                    <a:pt x="491810" y="720688"/>
                  </a:lnTo>
                  <a:lnTo>
                    <a:pt x="493124" y="720688"/>
                  </a:lnTo>
                  <a:lnTo>
                    <a:pt x="494439" y="655171"/>
                  </a:lnTo>
                  <a:lnTo>
                    <a:pt x="495753" y="742529"/>
                  </a:lnTo>
                  <a:lnTo>
                    <a:pt x="497068" y="633331"/>
                  </a:lnTo>
                  <a:lnTo>
                    <a:pt x="498382" y="655171"/>
                  </a:lnTo>
                  <a:lnTo>
                    <a:pt x="499696" y="720688"/>
                  </a:lnTo>
                  <a:lnTo>
                    <a:pt x="500970" y="611495"/>
                  </a:lnTo>
                  <a:lnTo>
                    <a:pt x="502284" y="458620"/>
                  </a:lnTo>
                  <a:lnTo>
                    <a:pt x="503599" y="677012"/>
                  </a:lnTo>
                  <a:lnTo>
                    <a:pt x="504913" y="742529"/>
                  </a:lnTo>
                  <a:lnTo>
                    <a:pt x="506228" y="502297"/>
                  </a:lnTo>
                  <a:lnTo>
                    <a:pt x="507542" y="633331"/>
                  </a:lnTo>
                  <a:lnTo>
                    <a:pt x="508856" y="698848"/>
                  </a:lnTo>
                  <a:lnTo>
                    <a:pt x="510171" y="436779"/>
                  </a:lnTo>
                  <a:lnTo>
                    <a:pt x="511485" y="698848"/>
                  </a:lnTo>
                  <a:lnTo>
                    <a:pt x="512800" y="218391"/>
                  </a:lnTo>
                  <a:lnTo>
                    <a:pt x="514114" y="655171"/>
                  </a:lnTo>
                  <a:lnTo>
                    <a:pt x="515429" y="458620"/>
                  </a:lnTo>
                  <a:lnTo>
                    <a:pt x="516743" y="742529"/>
                  </a:lnTo>
                  <a:lnTo>
                    <a:pt x="518058" y="808046"/>
                  </a:lnTo>
                  <a:lnTo>
                    <a:pt x="519372" y="458620"/>
                  </a:lnTo>
                  <a:lnTo>
                    <a:pt x="520645" y="633331"/>
                  </a:lnTo>
                  <a:lnTo>
                    <a:pt x="521960" y="589654"/>
                  </a:lnTo>
                  <a:lnTo>
                    <a:pt x="523274" y="786205"/>
                  </a:lnTo>
                  <a:lnTo>
                    <a:pt x="524589" y="720688"/>
                  </a:lnTo>
                  <a:lnTo>
                    <a:pt x="525903" y="545977"/>
                  </a:lnTo>
                  <a:lnTo>
                    <a:pt x="527218" y="742529"/>
                  </a:lnTo>
                  <a:lnTo>
                    <a:pt x="528532" y="698848"/>
                  </a:lnTo>
                  <a:lnTo>
                    <a:pt x="529847" y="873563"/>
                  </a:lnTo>
                  <a:lnTo>
                    <a:pt x="531161" y="611495"/>
                  </a:lnTo>
                  <a:lnTo>
                    <a:pt x="532476" y="677012"/>
                  </a:lnTo>
                  <a:lnTo>
                    <a:pt x="533790" y="567814"/>
                  </a:lnTo>
                  <a:lnTo>
                    <a:pt x="535104" y="589654"/>
                  </a:lnTo>
                  <a:lnTo>
                    <a:pt x="536419" y="502297"/>
                  </a:lnTo>
                  <a:lnTo>
                    <a:pt x="537733" y="677012"/>
                  </a:lnTo>
                  <a:lnTo>
                    <a:pt x="539048" y="698848"/>
                  </a:lnTo>
                  <a:lnTo>
                    <a:pt x="540321" y="720688"/>
                  </a:lnTo>
                  <a:lnTo>
                    <a:pt x="541636" y="873563"/>
                  </a:lnTo>
                  <a:lnTo>
                    <a:pt x="542950" y="677012"/>
                  </a:lnTo>
                  <a:lnTo>
                    <a:pt x="544264" y="742529"/>
                  </a:lnTo>
                  <a:lnTo>
                    <a:pt x="545579" y="655171"/>
                  </a:lnTo>
                  <a:lnTo>
                    <a:pt x="546893" y="458620"/>
                  </a:lnTo>
                  <a:lnTo>
                    <a:pt x="548208" y="655171"/>
                  </a:lnTo>
                  <a:lnTo>
                    <a:pt x="549522" y="786205"/>
                  </a:lnTo>
                  <a:lnTo>
                    <a:pt x="550837" y="655171"/>
                  </a:lnTo>
                  <a:lnTo>
                    <a:pt x="552151" y="742529"/>
                  </a:lnTo>
                  <a:lnTo>
                    <a:pt x="553466" y="742529"/>
                  </a:lnTo>
                  <a:lnTo>
                    <a:pt x="554780" y="742529"/>
                  </a:lnTo>
                  <a:lnTo>
                    <a:pt x="556095" y="677012"/>
                  </a:lnTo>
                  <a:lnTo>
                    <a:pt x="557409" y="611495"/>
                  </a:lnTo>
                  <a:lnTo>
                    <a:pt x="558724" y="851723"/>
                  </a:lnTo>
                  <a:lnTo>
                    <a:pt x="559997" y="786205"/>
                  </a:lnTo>
                  <a:lnTo>
                    <a:pt x="561311" y="720688"/>
                  </a:lnTo>
                  <a:lnTo>
                    <a:pt x="562626" y="917240"/>
                  </a:lnTo>
                  <a:lnTo>
                    <a:pt x="563940" y="698848"/>
                  </a:lnTo>
                  <a:lnTo>
                    <a:pt x="565255" y="655171"/>
                  </a:lnTo>
                  <a:lnTo>
                    <a:pt x="566569" y="764365"/>
                  </a:lnTo>
                  <a:lnTo>
                    <a:pt x="567884" y="698848"/>
                  </a:lnTo>
                  <a:lnTo>
                    <a:pt x="569198" y="677012"/>
                  </a:lnTo>
                  <a:lnTo>
                    <a:pt x="570512" y="677012"/>
                  </a:lnTo>
                  <a:lnTo>
                    <a:pt x="571827" y="436779"/>
                  </a:lnTo>
                  <a:lnTo>
                    <a:pt x="573141" y="764365"/>
                  </a:lnTo>
                  <a:lnTo>
                    <a:pt x="574456" y="677012"/>
                  </a:lnTo>
                  <a:lnTo>
                    <a:pt x="575770" y="982757"/>
                  </a:lnTo>
                  <a:lnTo>
                    <a:pt x="577085" y="960916"/>
                  </a:lnTo>
                  <a:lnTo>
                    <a:pt x="578399" y="808046"/>
                  </a:lnTo>
                  <a:lnTo>
                    <a:pt x="579672" y="677012"/>
                  </a:lnTo>
                  <a:lnTo>
                    <a:pt x="580987" y="786205"/>
                  </a:lnTo>
                  <a:lnTo>
                    <a:pt x="582301" y="589654"/>
                  </a:lnTo>
                  <a:lnTo>
                    <a:pt x="583616" y="786205"/>
                  </a:lnTo>
                  <a:lnTo>
                    <a:pt x="584930" y="655171"/>
                  </a:lnTo>
                  <a:lnTo>
                    <a:pt x="586245" y="677012"/>
                  </a:lnTo>
                  <a:lnTo>
                    <a:pt x="587559" y="742529"/>
                  </a:lnTo>
                  <a:lnTo>
                    <a:pt x="588874" y="786205"/>
                  </a:lnTo>
                  <a:lnTo>
                    <a:pt x="590188" y="764365"/>
                  </a:lnTo>
                  <a:lnTo>
                    <a:pt x="591503" y="786205"/>
                  </a:lnTo>
                  <a:lnTo>
                    <a:pt x="592817" y="808046"/>
                  </a:lnTo>
                  <a:lnTo>
                    <a:pt x="594131" y="742529"/>
                  </a:lnTo>
                  <a:lnTo>
                    <a:pt x="595446" y="786205"/>
                  </a:lnTo>
                  <a:lnTo>
                    <a:pt x="596760" y="524137"/>
                  </a:lnTo>
                  <a:lnTo>
                    <a:pt x="598075" y="611495"/>
                  </a:lnTo>
                  <a:lnTo>
                    <a:pt x="599348" y="633331"/>
                  </a:lnTo>
                  <a:lnTo>
                    <a:pt x="600663" y="677012"/>
                  </a:lnTo>
                  <a:lnTo>
                    <a:pt x="601977" y="895399"/>
                  </a:lnTo>
                  <a:lnTo>
                    <a:pt x="603291" y="742529"/>
                  </a:lnTo>
                  <a:lnTo>
                    <a:pt x="604606" y="786205"/>
                  </a:lnTo>
                  <a:lnTo>
                    <a:pt x="605920" y="720688"/>
                  </a:lnTo>
                  <a:lnTo>
                    <a:pt x="607235" y="611495"/>
                  </a:lnTo>
                  <a:lnTo>
                    <a:pt x="608549" y="742529"/>
                  </a:lnTo>
                  <a:lnTo>
                    <a:pt x="609864" y="917240"/>
                  </a:lnTo>
                  <a:lnTo>
                    <a:pt x="611178" y="1113791"/>
                  </a:lnTo>
                  <a:lnTo>
                    <a:pt x="612493" y="764365"/>
                  </a:lnTo>
                  <a:lnTo>
                    <a:pt x="613807" y="720688"/>
                  </a:lnTo>
                  <a:lnTo>
                    <a:pt x="615122" y="524137"/>
                  </a:lnTo>
                  <a:lnTo>
                    <a:pt x="616436" y="720688"/>
                  </a:lnTo>
                  <a:lnTo>
                    <a:pt x="617751" y="939080"/>
                  </a:lnTo>
                  <a:lnTo>
                    <a:pt x="619024" y="589654"/>
                  </a:lnTo>
                  <a:lnTo>
                    <a:pt x="620338" y="808046"/>
                  </a:lnTo>
                  <a:lnTo>
                    <a:pt x="621653" y="633331"/>
                  </a:lnTo>
                  <a:lnTo>
                    <a:pt x="622967" y="742529"/>
                  </a:lnTo>
                  <a:lnTo>
                    <a:pt x="624282" y="786205"/>
                  </a:lnTo>
                  <a:lnTo>
                    <a:pt x="625596" y="633331"/>
                  </a:lnTo>
                  <a:lnTo>
                    <a:pt x="626911" y="895399"/>
                  </a:lnTo>
                  <a:lnTo>
                    <a:pt x="628225" y="764365"/>
                  </a:lnTo>
                  <a:lnTo>
                    <a:pt x="629539" y="414943"/>
                  </a:lnTo>
                  <a:lnTo>
                    <a:pt x="630854" y="764365"/>
                  </a:lnTo>
                  <a:lnTo>
                    <a:pt x="632168" y="720688"/>
                  </a:lnTo>
                  <a:lnTo>
                    <a:pt x="633483" y="742529"/>
                  </a:lnTo>
                  <a:lnTo>
                    <a:pt x="634797" y="545977"/>
                  </a:lnTo>
                  <a:lnTo>
                    <a:pt x="636112" y="873563"/>
                  </a:lnTo>
                  <a:lnTo>
                    <a:pt x="637426" y="567814"/>
                  </a:lnTo>
                  <a:lnTo>
                    <a:pt x="638699" y="589654"/>
                  </a:lnTo>
                  <a:lnTo>
                    <a:pt x="640014" y="655171"/>
                  </a:lnTo>
                  <a:lnTo>
                    <a:pt x="641328" y="655171"/>
                  </a:lnTo>
                  <a:lnTo>
                    <a:pt x="642643" y="720688"/>
                  </a:lnTo>
                  <a:lnTo>
                    <a:pt x="643957" y="524137"/>
                  </a:lnTo>
                  <a:lnTo>
                    <a:pt x="645272" y="742529"/>
                  </a:lnTo>
                  <a:lnTo>
                    <a:pt x="646586" y="786205"/>
                  </a:lnTo>
                  <a:lnTo>
                    <a:pt x="647901" y="633331"/>
                  </a:lnTo>
                  <a:lnTo>
                    <a:pt x="649215" y="742529"/>
                  </a:lnTo>
                  <a:lnTo>
                    <a:pt x="650530" y="698848"/>
                  </a:lnTo>
                  <a:lnTo>
                    <a:pt x="651844" y="829882"/>
                  </a:lnTo>
                  <a:lnTo>
                    <a:pt x="653158" y="545977"/>
                  </a:lnTo>
                  <a:lnTo>
                    <a:pt x="654473" y="808046"/>
                  </a:lnTo>
                  <a:lnTo>
                    <a:pt x="655787" y="720688"/>
                  </a:lnTo>
                  <a:lnTo>
                    <a:pt x="657102" y="524137"/>
                  </a:lnTo>
                  <a:lnTo>
                    <a:pt x="658375" y="677012"/>
                  </a:lnTo>
                  <a:lnTo>
                    <a:pt x="659690" y="742529"/>
                  </a:lnTo>
                  <a:lnTo>
                    <a:pt x="661004" y="633331"/>
                  </a:lnTo>
                  <a:lnTo>
                    <a:pt x="662318" y="742529"/>
                  </a:lnTo>
                  <a:lnTo>
                    <a:pt x="663633" y="633331"/>
                  </a:lnTo>
                  <a:lnTo>
                    <a:pt x="664947" y="436779"/>
                  </a:lnTo>
                  <a:lnTo>
                    <a:pt x="666262" y="611495"/>
                  </a:lnTo>
                  <a:lnTo>
                    <a:pt x="667576" y="655171"/>
                  </a:lnTo>
                  <a:lnTo>
                    <a:pt x="668891" y="720688"/>
                  </a:lnTo>
                  <a:lnTo>
                    <a:pt x="670205" y="786205"/>
                  </a:lnTo>
                  <a:lnTo>
                    <a:pt x="671520" y="808046"/>
                  </a:lnTo>
                  <a:lnTo>
                    <a:pt x="672834" y="655171"/>
                  </a:lnTo>
                  <a:lnTo>
                    <a:pt x="674149" y="829882"/>
                  </a:lnTo>
                  <a:lnTo>
                    <a:pt x="675463" y="655171"/>
                  </a:lnTo>
                  <a:lnTo>
                    <a:pt x="676778" y="611495"/>
                  </a:lnTo>
                  <a:lnTo>
                    <a:pt x="678092" y="655171"/>
                  </a:lnTo>
                  <a:lnTo>
                    <a:pt x="679365" y="327586"/>
                  </a:lnTo>
                  <a:lnTo>
                    <a:pt x="680680" y="545977"/>
                  </a:lnTo>
                  <a:lnTo>
                    <a:pt x="681994" y="567814"/>
                  </a:lnTo>
                  <a:lnTo>
                    <a:pt x="683309" y="567814"/>
                  </a:lnTo>
                  <a:lnTo>
                    <a:pt x="684623" y="589654"/>
                  </a:lnTo>
                  <a:lnTo>
                    <a:pt x="685938" y="458620"/>
                  </a:lnTo>
                  <a:lnTo>
                    <a:pt x="687252" y="655171"/>
                  </a:lnTo>
                  <a:lnTo>
                    <a:pt x="688566" y="589654"/>
                  </a:lnTo>
                  <a:lnTo>
                    <a:pt x="689881" y="545977"/>
                  </a:lnTo>
                  <a:lnTo>
                    <a:pt x="691195" y="611495"/>
                  </a:lnTo>
                  <a:lnTo>
                    <a:pt x="692510" y="349426"/>
                  </a:lnTo>
                  <a:lnTo>
                    <a:pt x="693824" y="305746"/>
                  </a:lnTo>
                  <a:lnTo>
                    <a:pt x="695139" y="414943"/>
                  </a:lnTo>
                  <a:lnTo>
                    <a:pt x="696453" y="436779"/>
                  </a:lnTo>
                  <a:lnTo>
                    <a:pt x="697768" y="283908"/>
                  </a:lnTo>
                  <a:lnTo>
                    <a:pt x="699041" y="480460"/>
                  </a:lnTo>
                  <a:lnTo>
                    <a:pt x="700355" y="589654"/>
                  </a:lnTo>
                  <a:lnTo>
                    <a:pt x="701670" y="633331"/>
                  </a:lnTo>
                  <a:lnTo>
                    <a:pt x="702984" y="589654"/>
                  </a:lnTo>
                  <a:lnTo>
                    <a:pt x="704299" y="655171"/>
                  </a:lnTo>
                  <a:lnTo>
                    <a:pt x="705613" y="393103"/>
                  </a:lnTo>
                  <a:lnTo>
                    <a:pt x="706928" y="545977"/>
                  </a:lnTo>
                  <a:lnTo>
                    <a:pt x="708242" y="545977"/>
                  </a:lnTo>
                  <a:lnTo>
                    <a:pt x="709557" y="611495"/>
                  </a:lnTo>
                  <a:lnTo>
                    <a:pt x="710871" y="414943"/>
                  </a:lnTo>
                  <a:lnTo>
                    <a:pt x="712185" y="545977"/>
                  </a:lnTo>
                  <a:lnTo>
                    <a:pt x="713500" y="305746"/>
                  </a:lnTo>
                  <a:lnTo>
                    <a:pt x="714814" y="218391"/>
                  </a:lnTo>
                  <a:lnTo>
                    <a:pt x="716129" y="87356"/>
                  </a:lnTo>
                  <a:lnTo>
                    <a:pt x="717443" y="480460"/>
                  </a:lnTo>
                  <a:lnTo>
                    <a:pt x="718717" y="458620"/>
                  </a:lnTo>
                  <a:lnTo>
                    <a:pt x="720031" y="655171"/>
                  </a:lnTo>
                  <a:lnTo>
                    <a:pt x="721345" y="611495"/>
                  </a:lnTo>
                  <a:lnTo>
                    <a:pt x="722660" y="589654"/>
                  </a:lnTo>
                  <a:lnTo>
                    <a:pt x="723974" y="349426"/>
                  </a:lnTo>
                  <a:lnTo>
                    <a:pt x="725289" y="633331"/>
                  </a:lnTo>
                  <a:lnTo>
                    <a:pt x="726603" y="677012"/>
                  </a:lnTo>
                  <a:lnTo>
                    <a:pt x="727918" y="393103"/>
                  </a:lnTo>
                  <a:lnTo>
                    <a:pt x="729232" y="327586"/>
                  </a:lnTo>
                  <a:lnTo>
                    <a:pt x="730547" y="502297"/>
                  </a:lnTo>
                  <a:lnTo>
                    <a:pt x="731861" y="545977"/>
                  </a:lnTo>
                  <a:lnTo>
                    <a:pt x="733176" y="589654"/>
                  </a:lnTo>
                  <a:lnTo>
                    <a:pt x="734490" y="545977"/>
                  </a:lnTo>
                  <a:lnTo>
                    <a:pt x="735805" y="589654"/>
                  </a:lnTo>
                  <a:lnTo>
                    <a:pt x="737119" y="436779"/>
                  </a:lnTo>
                  <a:lnTo>
                    <a:pt x="738392" y="196551"/>
                  </a:lnTo>
                  <a:lnTo>
                    <a:pt x="739707" y="480460"/>
                  </a:lnTo>
                  <a:lnTo>
                    <a:pt x="741021" y="589654"/>
                  </a:lnTo>
                  <a:lnTo>
                    <a:pt x="742336" y="414943"/>
                  </a:lnTo>
                  <a:lnTo>
                    <a:pt x="743650" y="371262"/>
                  </a:lnTo>
                  <a:lnTo>
                    <a:pt x="744965" y="502297"/>
                  </a:lnTo>
                  <a:lnTo>
                    <a:pt x="746279" y="393103"/>
                  </a:lnTo>
                  <a:lnTo>
                    <a:pt x="747593" y="414943"/>
                  </a:lnTo>
                  <a:lnTo>
                    <a:pt x="748908" y="196551"/>
                  </a:lnTo>
                  <a:lnTo>
                    <a:pt x="750222" y="502297"/>
                  </a:lnTo>
                  <a:lnTo>
                    <a:pt x="751537" y="611495"/>
                  </a:lnTo>
                  <a:lnTo>
                    <a:pt x="752851" y="152873"/>
                  </a:lnTo>
                  <a:lnTo>
                    <a:pt x="754166" y="349426"/>
                  </a:lnTo>
                  <a:lnTo>
                    <a:pt x="755480" y="633331"/>
                  </a:lnTo>
                  <a:lnTo>
                    <a:pt x="756795" y="349426"/>
                  </a:lnTo>
                  <a:lnTo>
                    <a:pt x="758068" y="414943"/>
                  </a:lnTo>
                  <a:lnTo>
                    <a:pt x="759382" y="240229"/>
                  </a:lnTo>
                  <a:lnTo>
                    <a:pt x="760697" y="458620"/>
                  </a:lnTo>
                  <a:lnTo>
                    <a:pt x="762011" y="480460"/>
                  </a:lnTo>
                  <a:lnTo>
                    <a:pt x="763326" y="567814"/>
                  </a:lnTo>
                  <a:lnTo>
                    <a:pt x="764640" y="371262"/>
                  </a:lnTo>
                  <a:lnTo>
                    <a:pt x="765955" y="458620"/>
                  </a:lnTo>
                  <a:lnTo>
                    <a:pt x="767269" y="0"/>
                  </a:lnTo>
                  <a:lnTo>
                    <a:pt x="768584" y="480460"/>
                  </a:lnTo>
                  <a:lnTo>
                    <a:pt x="769898" y="436779"/>
                  </a:lnTo>
                  <a:lnTo>
                    <a:pt x="771212" y="545977"/>
                  </a:lnTo>
                  <a:lnTo>
                    <a:pt x="772527" y="414943"/>
                  </a:lnTo>
                  <a:lnTo>
                    <a:pt x="773841" y="458620"/>
                  </a:lnTo>
                  <a:lnTo>
                    <a:pt x="775156" y="349426"/>
                  </a:lnTo>
                  <a:lnTo>
                    <a:pt x="776470" y="480460"/>
                  </a:lnTo>
                  <a:lnTo>
                    <a:pt x="777744" y="393103"/>
                  </a:lnTo>
                  <a:lnTo>
                    <a:pt x="779058" y="742529"/>
                  </a:lnTo>
                  <a:lnTo>
                    <a:pt x="780372" y="458620"/>
                  </a:lnTo>
                  <a:lnTo>
                    <a:pt x="781687" y="305746"/>
                  </a:lnTo>
                  <a:lnTo>
                    <a:pt x="783001" y="262068"/>
                  </a:lnTo>
                  <a:lnTo>
                    <a:pt x="784316" y="152873"/>
                  </a:lnTo>
                  <a:lnTo>
                    <a:pt x="785630" y="545977"/>
                  </a:lnTo>
                  <a:lnTo>
                    <a:pt x="786945" y="240229"/>
                  </a:lnTo>
                  <a:lnTo>
                    <a:pt x="788259" y="371262"/>
                  </a:lnTo>
                  <a:lnTo>
                    <a:pt x="789574" y="393103"/>
                  </a:lnTo>
                  <a:lnTo>
                    <a:pt x="790888" y="480460"/>
                  </a:lnTo>
                  <a:lnTo>
                    <a:pt x="792203" y="502297"/>
                  </a:lnTo>
                  <a:lnTo>
                    <a:pt x="793517" y="524137"/>
                  </a:lnTo>
                  <a:lnTo>
                    <a:pt x="794832" y="611495"/>
                  </a:lnTo>
                  <a:lnTo>
                    <a:pt x="796146" y="436779"/>
                  </a:lnTo>
                  <a:lnTo>
                    <a:pt x="797419" y="567814"/>
                  </a:lnTo>
                  <a:lnTo>
                    <a:pt x="798734" y="327586"/>
                  </a:lnTo>
                  <a:lnTo>
                    <a:pt x="800048" y="393103"/>
                  </a:lnTo>
                  <a:lnTo>
                    <a:pt x="801363" y="218391"/>
                  </a:lnTo>
                  <a:lnTo>
                    <a:pt x="802677" y="414943"/>
                  </a:lnTo>
                  <a:lnTo>
                    <a:pt x="803992" y="371262"/>
                  </a:lnTo>
                  <a:lnTo>
                    <a:pt x="805306" y="677012"/>
                  </a:lnTo>
                  <a:lnTo>
                    <a:pt x="806620" y="327586"/>
                  </a:lnTo>
                  <a:lnTo>
                    <a:pt x="807935" y="524137"/>
                  </a:lnTo>
                  <a:lnTo>
                    <a:pt x="809249" y="567814"/>
                  </a:lnTo>
                  <a:lnTo>
                    <a:pt x="810564" y="414943"/>
                  </a:lnTo>
                  <a:lnTo>
                    <a:pt x="811878" y="655171"/>
                  </a:lnTo>
                  <a:lnTo>
                    <a:pt x="813193" y="677012"/>
                  </a:lnTo>
                  <a:lnTo>
                    <a:pt x="814507" y="567814"/>
                  </a:lnTo>
                  <a:lnTo>
                    <a:pt x="815822" y="720688"/>
                  </a:lnTo>
                  <a:lnTo>
                    <a:pt x="817095" y="611495"/>
                  </a:lnTo>
                  <a:lnTo>
                    <a:pt x="818409" y="480460"/>
                  </a:lnTo>
                  <a:lnTo>
                    <a:pt x="819724" y="305746"/>
                  </a:lnTo>
                  <a:lnTo>
                    <a:pt x="821038" y="524137"/>
                  </a:lnTo>
                  <a:lnTo>
                    <a:pt x="822353" y="764365"/>
                  </a:lnTo>
                  <a:lnTo>
                    <a:pt x="823667" y="764365"/>
                  </a:lnTo>
                  <a:lnTo>
                    <a:pt x="824982" y="502297"/>
                  </a:lnTo>
                  <a:lnTo>
                    <a:pt x="826296" y="611495"/>
                  </a:lnTo>
                  <a:lnTo>
                    <a:pt x="827611" y="545977"/>
                  </a:lnTo>
                  <a:lnTo>
                    <a:pt x="828925" y="480460"/>
                  </a:lnTo>
                  <a:lnTo>
                    <a:pt x="830239" y="524137"/>
                  </a:lnTo>
                  <a:lnTo>
                    <a:pt x="831554" y="698848"/>
                  </a:lnTo>
                  <a:lnTo>
                    <a:pt x="832868" y="305746"/>
                  </a:lnTo>
                  <a:lnTo>
                    <a:pt x="834183" y="480460"/>
                  </a:lnTo>
                  <a:lnTo>
                    <a:pt x="835497" y="480460"/>
                  </a:lnTo>
                  <a:lnTo>
                    <a:pt x="836771" y="393103"/>
                  </a:lnTo>
                  <a:lnTo>
                    <a:pt x="838085" y="371262"/>
                  </a:lnTo>
                  <a:lnTo>
                    <a:pt x="839400" y="393103"/>
                  </a:lnTo>
                  <a:lnTo>
                    <a:pt x="840714" y="589654"/>
                  </a:lnTo>
                  <a:lnTo>
                    <a:pt x="842028" y="305746"/>
                  </a:lnTo>
                  <a:lnTo>
                    <a:pt x="843343" y="174712"/>
                  </a:lnTo>
                  <a:lnTo>
                    <a:pt x="844657" y="698848"/>
                  </a:lnTo>
                  <a:lnTo>
                    <a:pt x="845972" y="262068"/>
                  </a:lnTo>
                  <a:lnTo>
                    <a:pt x="847286" y="524137"/>
                  </a:lnTo>
                  <a:lnTo>
                    <a:pt x="848601" y="393103"/>
                  </a:lnTo>
                  <a:lnTo>
                    <a:pt x="849915" y="371262"/>
                  </a:lnTo>
                  <a:lnTo>
                    <a:pt x="851230" y="393103"/>
                  </a:lnTo>
                  <a:lnTo>
                    <a:pt x="852544" y="436779"/>
                  </a:lnTo>
                  <a:lnTo>
                    <a:pt x="853859" y="393103"/>
                  </a:lnTo>
                  <a:lnTo>
                    <a:pt x="855173" y="611495"/>
                  </a:lnTo>
                  <a:lnTo>
                    <a:pt x="856446" y="349426"/>
                  </a:lnTo>
                  <a:lnTo>
                    <a:pt x="857761" y="414943"/>
                  </a:lnTo>
                  <a:lnTo>
                    <a:pt x="859075" y="218391"/>
                  </a:lnTo>
                  <a:lnTo>
                    <a:pt x="860390" y="480460"/>
                  </a:lnTo>
                  <a:lnTo>
                    <a:pt x="861704" y="218391"/>
                  </a:lnTo>
                  <a:lnTo>
                    <a:pt x="863019" y="589654"/>
                  </a:lnTo>
                  <a:lnTo>
                    <a:pt x="864333" y="327586"/>
                  </a:lnTo>
                  <a:lnTo>
                    <a:pt x="865647" y="393103"/>
                  </a:lnTo>
                  <a:lnTo>
                    <a:pt x="866962" y="480460"/>
                  </a:lnTo>
                  <a:lnTo>
                    <a:pt x="868276" y="414943"/>
                  </a:lnTo>
                  <a:lnTo>
                    <a:pt x="869591" y="283908"/>
                  </a:lnTo>
                  <a:lnTo>
                    <a:pt x="870905" y="393103"/>
                  </a:lnTo>
                  <a:lnTo>
                    <a:pt x="872220" y="458620"/>
                  </a:lnTo>
                  <a:lnTo>
                    <a:pt x="873534" y="174712"/>
                  </a:lnTo>
                  <a:lnTo>
                    <a:pt x="874849" y="305746"/>
                  </a:lnTo>
                  <a:lnTo>
                    <a:pt x="876163" y="414943"/>
                  </a:lnTo>
                  <a:lnTo>
                    <a:pt x="877436" y="480460"/>
                  </a:lnTo>
                  <a:lnTo>
                    <a:pt x="878751" y="174712"/>
                  </a:lnTo>
                  <a:lnTo>
                    <a:pt x="880065" y="218391"/>
                  </a:lnTo>
                  <a:lnTo>
                    <a:pt x="881380" y="371262"/>
                  </a:lnTo>
                  <a:lnTo>
                    <a:pt x="882694" y="327586"/>
                  </a:lnTo>
                  <a:lnTo>
                    <a:pt x="884009" y="567814"/>
                  </a:lnTo>
                  <a:lnTo>
                    <a:pt x="885323" y="436779"/>
                  </a:lnTo>
                  <a:lnTo>
                    <a:pt x="886638" y="567814"/>
                  </a:lnTo>
                  <a:lnTo>
                    <a:pt x="887952" y="480460"/>
                  </a:lnTo>
                  <a:lnTo>
                    <a:pt x="889266" y="305746"/>
                  </a:lnTo>
                  <a:lnTo>
                    <a:pt x="890581" y="240229"/>
                  </a:lnTo>
                  <a:lnTo>
                    <a:pt x="891895" y="458620"/>
                  </a:lnTo>
                  <a:lnTo>
                    <a:pt x="893210" y="262068"/>
                  </a:lnTo>
                  <a:lnTo>
                    <a:pt x="894524" y="589654"/>
                  </a:lnTo>
                  <a:lnTo>
                    <a:pt x="895839" y="611495"/>
                  </a:lnTo>
                  <a:lnTo>
                    <a:pt x="897112" y="283908"/>
                  </a:lnTo>
                  <a:lnTo>
                    <a:pt x="898427" y="436779"/>
                  </a:lnTo>
                  <a:lnTo>
                    <a:pt x="899741" y="305746"/>
                  </a:lnTo>
                  <a:lnTo>
                    <a:pt x="901055" y="349426"/>
                  </a:lnTo>
                  <a:lnTo>
                    <a:pt x="902370" y="349426"/>
                  </a:lnTo>
                  <a:lnTo>
                    <a:pt x="903684" y="436779"/>
                  </a:lnTo>
                  <a:lnTo>
                    <a:pt x="904999" y="262068"/>
                  </a:lnTo>
                  <a:lnTo>
                    <a:pt x="906313" y="414943"/>
                  </a:lnTo>
                  <a:lnTo>
                    <a:pt x="907628" y="436779"/>
                  </a:lnTo>
                  <a:lnTo>
                    <a:pt x="908942" y="480460"/>
                  </a:lnTo>
                  <a:lnTo>
                    <a:pt x="910257" y="262068"/>
                  </a:lnTo>
                  <a:lnTo>
                    <a:pt x="911571" y="240229"/>
                  </a:lnTo>
                  <a:lnTo>
                    <a:pt x="912886" y="393103"/>
                  </a:lnTo>
                  <a:lnTo>
                    <a:pt x="914200" y="196551"/>
                  </a:lnTo>
                  <a:lnTo>
                    <a:pt x="915514" y="218391"/>
                  </a:lnTo>
                  <a:lnTo>
                    <a:pt x="916788" y="458620"/>
                  </a:lnTo>
                  <a:lnTo>
                    <a:pt x="918102" y="458620"/>
                  </a:lnTo>
                  <a:lnTo>
                    <a:pt x="919417" y="240229"/>
                  </a:lnTo>
                  <a:lnTo>
                    <a:pt x="920731" y="414943"/>
                  </a:lnTo>
                  <a:lnTo>
                    <a:pt x="922046" y="567814"/>
                  </a:lnTo>
                  <a:lnTo>
                    <a:pt x="923360" y="371262"/>
                  </a:lnTo>
                  <a:lnTo>
                    <a:pt x="924674" y="611495"/>
                  </a:lnTo>
                  <a:lnTo>
                    <a:pt x="925989" y="677012"/>
                  </a:lnTo>
                  <a:lnTo>
                    <a:pt x="927303" y="720688"/>
                  </a:lnTo>
                  <a:lnTo>
                    <a:pt x="928618" y="502297"/>
                  </a:lnTo>
                  <a:lnTo>
                    <a:pt x="929932" y="524137"/>
                  </a:lnTo>
                  <a:lnTo>
                    <a:pt x="931247" y="240229"/>
                  </a:lnTo>
                  <a:lnTo>
                    <a:pt x="932561" y="524137"/>
                  </a:lnTo>
                  <a:lnTo>
                    <a:pt x="933876" y="414943"/>
                  </a:lnTo>
                  <a:lnTo>
                    <a:pt x="935190" y="589654"/>
                  </a:lnTo>
                  <a:lnTo>
                    <a:pt x="936463" y="633331"/>
                  </a:lnTo>
                  <a:lnTo>
                    <a:pt x="937778" y="589654"/>
                  </a:lnTo>
                  <a:lnTo>
                    <a:pt x="939092" y="786205"/>
                  </a:lnTo>
                  <a:lnTo>
                    <a:pt x="940407" y="764365"/>
                  </a:lnTo>
                  <a:lnTo>
                    <a:pt x="941721" y="786205"/>
                  </a:lnTo>
                  <a:lnTo>
                    <a:pt x="943036" y="677012"/>
                  </a:lnTo>
                  <a:lnTo>
                    <a:pt x="944350" y="742529"/>
                  </a:lnTo>
                  <a:lnTo>
                    <a:pt x="945665" y="524137"/>
                  </a:lnTo>
                  <a:lnTo>
                    <a:pt x="946979" y="611495"/>
                  </a:lnTo>
                  <a:lnTo>
                    <a:pt x="948293" y="786205"/>
                  </a:lnTo>
                  <a:lnTo>
                    <a:pt x="949608" y="480460"/>
                  </a:lnTo>
                  <a:lnTo>
                    <a:pt x="950922" y="458620"/>
                  </a:lnTo>
                  <a:lnTo>
                    <a:pt x="952237" y="524137"/>
                  </a:lnTo>
                  <a:lnTo>
                    <a:pt x="953551" y="589654"/>
                  </a:lnTo>
                  <a:lnTo>
                    <a:pt x="954866" y="808046"/>
                  </a:lnTo>
                  <a:lnTo>
                    <a:pt x="956139" y="567814"/>
                  </a:lnTo>
                  <a:lnTo>
                    <a:pt x="957454" y="480460"/>
                  </a:lnTo>
                  <a:lnTo>
                    <a:pt x="958768" y="764365"/>
                  </a:lnTo>
                  <a:lnTo>
                    <a:pt x="960082" y="720688"/>
                  </a:lnTo>
                  <a:lnTo>
                    <a:pt x="961397" y="611495"/>
                  </a:lnTo>
                  <a:lnTo>
                    <a:pt x="962711" y="567814"/>
                  </a:lnTo>
                  <a:lnTo>
                    <a:pt x="964026" y="567814"/>
                  </a:lnTo>
                  <a:lnTo>
                    <a:pt x="965340" y="808046"/>
                  </a:lnTo>
                  <a:lnTo>
                    <a:pt x="966655" y="698848"/>
                  </a:lnTo>
                  <a:lnTo>
                    <a:pt x="967969" y="414943"/>
                  </a:lnTo>
                  <a:lnTo>
                    <a:pt x="969284" y="611495"/>
                  </a:lnTo>
                  <a:lnTo>
                    <a:pt x="970598" y="524137"/>
                  </a:lnTo>
                  <a:lnTo>
                    <a:pt x="971913" y="808046"/>
                  </a:lnTo>
                  <a:lnTo>
                    <a:pt x="973227" y="960916"/>
                  </a:lnTo>
                  <a:lnTo>
                    <a:pt x="974541" y="851723"/>
                  </a:lnTo>
                  <a:lnTo>
                    <a:pt x="975815" y="567814"/>
                  </a:lnTo>
                  <a:lnTo>
                    <a:pt x="977129" y="851723"/>
                  </a:lnTo>
                  <a:lnTo>
                    <a:pt x="978444" y="567814"/>
                  </a:lnTo>
                  <a:lnTo>
                    <a:pt x="979758" y="655171"/>
                  </a:lnTo>
                  <a:lnTo>
                    <a:pt x="981073" y="742529"/>
                  </a:lnTo>
                  <a:lnTo>
                    <a:pt x="982387" y="371262"/>
                  </a:lnTo>
                  <a:lnTo>
                    <a:pt x="983701" y="502297"/>
                  </a:lnTo>
                  <a:lnTo>
                    <a:pt x="985016" y="567814"/>
                  </a:lnTo>
                  <a:lnTo>
                    <a:pt x="986330" y="611495"/>
                  </a:lnTo>
                  <a:lnTo>
                    <a:pt x="987645" y="677012"/>
                  </a:lnTo>
                  <a:lnTo>
                    <a:pt x="988959" y="720688"/>
                  </a:lnTo>
                  <a:lnTo>
                    <a:pt x="990274" y="633331"/>
                  </a:lnTo>
                  <a:lnTo>
                    <a:pt x="991588" y="698848"/>
                  </a:lnTo>
                  <a:lnTo>
                    <a:pt x="992903" y="589654"/>
                  </a:lnTo>
                  <a:lnTo>
                    <a:pt x="994217" y="567814"/>
                  </a:lnTo>
                  <a:lnTo>
                    <a:pt x="995491" y="436779"/>
                  </a:lnTo>
                  <a:lnTo>
                    <a:pt x="996805" y="633331"/>
                  </a:lnTo>
                  <a:lnTo>
                    <a:pt x="998119" y="567814"/>
                  </a:lnTo>
                  <a:lnTo>
                    <a:pt x="999434" y="808046"/>
                  </a:lnTo>
                  <a:lnTo>
                    <a:pt x="1000748" y="786205"/>
                  </a:lnTo>
                  <a:lnTo>
                    <a:pt x="1002063" y="720688"/>
                  </a:lnTo>
                  <a:lnTo>
                    <a:pt x="1003377" y="698848"/>
                  </a:lnTo>
                  <a:lnTo>
                    <a:pt x="1004692" y="545977"/>
                  </a:lnTo>
                  <a:lnTo>
                    <a:pt x="1006006" y="786205"/>
                  </a:lnTo>
                  <a:lnTo>
                    <a:pt x="1007320" y="742529"/>
                  </a:lnTo>
                  <a:lnTo>
                    <a:pt x="1008635" y="655171"/>
                  </a:lnTo>
                  <a:lnTo>
                    <a:pt x="1009949" y="633331"/>
                  </a:lnTo>
                  <a:lnTo>
                    <a:pt x="1011264" y="873563"/>
                  </a:lnTo>
                  <a:lnTo>
                    <a:pt x="1012578" y="873563"/>
                  </a:lnTo>
                  <a:lnTo>
                    <a:pt x="1013893" y="698848"/>
                  </a:lnTo>
                  <a:lnTo>
                    <a:pt x="1015166" y="786205"/>
                  </a:lnTo>
                  <a:lnTo>
                    <a:pt x="1016481" y="873563"/>
                  </a:lnTo>
                  <a:lnTo>
                    <a:pt x="1017795" y="720688"/>
                  </a:lnTo>
                  <a:lnTo>
                    <a:pt x="1019110" y="742529"/>
                  </a:lnTo>
                  <a:lnTo>
                    <a:pt x="1020424" y="786205"/>
                  </a:lnTo>
                  <a:lnTo>
                    <a:pt x="1021738" y="786205"/>
                  </a:lnTo>
                  <a:lnTo>
                    <a:pt x="1023053" y="655171"/>
                  </a:lnTo>
                  <a:lnTo>
                    <a:pt x="1024367" y="786205"/>
                  </a:lnTo>
                  <a:lnTo>
                    <a:pt x="1025682" y="611495"/>
                  </a:lnTo>
                  <a:lnTo>
                    <a:pt x="1026996" y="633331"/>
                  </a:lnTo>
                  <a:lnTo>
                    <a:pt x="1028311" y="808046"/>
                  </a:lnTo>
                  <a:lnTo>
                    <a:pt x="1029625" y="633331"/>
                  </a:lnTo>
                  <a:lnTo>
                    <a:pt x="1030940" y="698848"/>
                  </a:lnTo>
                  <a:lnTo>
                    <a:pt x="1032254" y="698848"/>
                  </a:lnTo>
                  <a:lnTo>
                    <a:pt x="1033568" y="851723"/>
                  </a:lnTo>
                  <a:lnTo>
                    <a:pt x="1034842" y="873563"/>
                  </a:lnTo>
                  <a:lnTo>
                    <a:pt x="1036156" y="764365"/>
                  </a:lnTo>
                  <a:lnTo>
                    <a:pt x="1037471" y="698848"/>
                  </a:lnTo>
                  <a:lnTo>
                    <a:pt x="1038785" y="764365"/>
                  </a:lnTo>
                  <a:lnTo>
                    <a:pt x="1040100" y="764365"/>
                  </a:lnTo>
                  <a:lnTo>
                    <a:pt x="1041414" y="677012"/>
                  </a:lnTo>
                  <a:lnTo>
                    <a:pt x="1042729" y="917240"/>
                  </a:lnTo>
                  <a:lnTo>
                    <a:pt x="1044043" y="1026433"/>
                  </a:lnTo>
                  <a:lnTo>
                    <a:pt x="1045357" y="1288502"/>
                  </a:lnTo>
                  <a:lnTo>
                    <a:pt x="1046672" y="1179308"/>
                  </a:lnTo>
                  <a:lnTo>
                    <a:pt x="1047986" y="1288502"/>
                  </a:lnTo>
                  <a:lnTo>
                    <a:pt x="1049301" y="1244825"/>
                  </a:lnTo>
                  <a:lnTo>
                    <a:pt x="1050615" y="1244825"/>
                  </a:lnTo>
                  <a:lnTo>
                    <a:pt x="1051930" y="1288502"/>
                  </a:lnTo>
                  <a:lnTo>
                    <a:pt x="1053245" y="1244825"/>
                  </a:lnTo>
                  <a:lnTo>
                    <a:pt x="1054517" y="1266666"/>
                  </a:lnTo>
                  <a:lnTo>
                    <a:pt x="1055832" y="1310342"/>
                  </a:lnTo>
                  <a:lnTo>
                    <a:pt x="1057147" y="1266666"/>
                  </a:lnTo>
                  <a:lnTo>
                    <a:pt x="1058461" y="1288502"/>
                  </a:lnTo>
                  <a:lnTo>
                    <a:pt x="1059775" y="1266666"/>
                  </a:lnTo>
                  <a:lnTo>
                    <a:pt x="1061090" y="1244825"/>
                  </a:lnTo>
                  <a:lnTo>
                    <a:pt x="1062405" y="1222985"/>
                  </a:lnTo>
                  <a:lnTo>
                    <a:pt x="1063719" y="1244825"/>
                  </a:lnTo>
                  <a:lnTo>
                    <a:pt x="1065033" y="1288502"/>
                  </a:lnTo>
                  <a:lnTo>
                    <a:pt x="1066348" y="1266666"/>
                  </a:lnTo>
                  <a:lnTo>
                    <a:pt x="1067662" y="1288502"/>
                  </a:lnTo>
                  <a:lnTo>
                    <a:pt x="1068976" y="1266666"/>
                  </a:lnTo>
                  <a:lnTo>
                    <a:pt x="1070291" y="1266666"/>
                  </a:lnTo>
                  <a:lnTo>
                    <a:pt x="1071606" y="1288502"/>
                  </a:lnTo>
                  <a:lnTo>
                    <a:pt x="1072920" y="1288502"/>
                  </a:lnTo>
                  <a:lnTo>
                    <a:pt x="1074234" y="1244825"/>
                  </a:lnTo>
                  <a:lnTo>
                    <a:pt x="1075508" y="1288502"/>
                  </a:lnTo>
                  <a:lnTo>
                    <a:pt x="1076823" y="1310342"/>
                  </a:lnTo>
                  <a:lnTo>
                    <a:pt x="1078136" y="1310342"/>
                  </a:lnTo>
                  <a:lnTo>
                    <a:pt x="1079451" y="1310342"/>
                  </a:lnTo>
                  <a:lnTo>
                    <a:pt x="1080766" y="1288502"/>
                  </a:lnTo>
                  <a:lnTo>
                    <a:pt x="1082080" y="1288502"/>
                  </a:lnTo>
                  <a:lnTo>
                    <a:pt x="1083394" y="1288502"/>
                  </a:lnTo>
                  <a:lnTo>
                    <a:pt x="1084709" y="1244825"/>
                  </a:lnTo>
                  <a:lnTo>
                    <a:pt x="1086024" y="1266666"/>
                  </a:lnTo>
                  <a:lnTo>
                    <a:pt x="1087338" y="1288502"/>
                  </a:lnTo>
                  <a:lnTo>
                    <a:pt x="1088652" y="1288502"/>
                  </a:lnTo>
                  <a:lnTo>
                    <a:pt x="1089967" y="1288502"/>
                  </a:lnTo>
                  <a:lnTo>
                    <a:pt x="1091281" y="1222985"/>
                  </a:lnTo>
                  <a:lnTo>
                    <a:pt x="1092596" y="1288502"/>
                  </a:lnTo>
                  <a:lnTo>
                    <a:pt x="1093910" y="1310342"/>
                  </a:lnTo>
                  <a:lnTo>
                    <a:pt x="1095184" y="1310342"/>
                  </a:lnTo>
                  <a:lnTo>
                    <a:pt x="1096498" y="1244825"/>
                  </a:lnTo>
                  <a:lnTo>
                    <a:pt x="1097812" y="1310342"/>
                  </a:lnTo>
                  <a:lnTo>
                    <a:pt x="1099127" y="1288502"/>
                  </a:lnTo>
                  <a:lnTo>
                    <a:pt x="1100442" y="1310342"/>
                  </a:lnTo>
                  <a:lnTo>
                    <a:pt x="1101756" y="1310342"/>
                  </a:lnTo>
                  <a:lnTo>
                    <a:pt x="1103070" y="1266666"/>
                  </a:lnTo>
                  <a:lnTo>
                    <a:pt x="1104385" y="1310342"/>
                  </a:lnTo>
                  <a:lnTo>
                    <a:pt x="1105699" y="1288502"/>
                  </a:lnTo>
                  <a:lnTo>
                    <a:pt x="1107013" y="1310342"/>
                  </a:lnTo>
                  <a:lnTo>
                    <a:pt x="1108328" y="1310342"/>
                  </a:lnTo>
                  <a:lnTo>
                    <a:pt x="1109643" y="1310342"/>
                  </a:lnTo>
                  <a:lnTo>
                    <a:pt x="1110957" y="1288502"/>
                  </a:lnTo>
                  <a:lnTo>
                    <a:pt x="1112271" y="1288502"/>
                  </a:lnTo>
                  <a:lnTo>
                    <a:pt x="1113586" y="1288502"/>
                  </a:lnTo>
                  <a:lnTo>
                    <a:pt x="1114860" y="1266666"/>
                  </a:lnTo>
                  <a:lnTo>
                    <a:pt x="1116173" y="1310342"/>
                  </a:lnTo>
                  <a:lnTo>
                    <a:pt x="1117488" y="1244825"/>
                  </a:lnTo>
                  <a:lnTo>
                    <a:pt x="1118803" y="1310342"/>
                  </a:lnTo>
                  <a:lnTo>
                    <a:pt x="1120117" y="1310342"/>
                  </a:lnTo>
                  <a:lnTo>
                    <a:pt x="1121431" y="1288502"/>
                  </a:lnTo>
                  <a:lnTo>
                    <a:pt x="1122746" y="1288502"/>
                  </a:lnTo>
                  <a:lnTo>
                    <a:pt x="1124061" y="1310342"/>
                  </a:lnTo>
                  <a:lnTo>
                    <a:pt x="1125375" y="1310342"/>
                  </a:lnTo>
                  <a:lnTo>
                    <a:pt x="1126689" y="1310342"/>
                  </a:lnTo>
                  <a:lnTo>
                    <a:pt x="1128004" y="1288502"/>
                  </a:lnTo>
                  <a:lnTo>
                    <a:pt x="1129318" y="1288502"/>
                  </a:lnTo>
                  <a:lnTo>
                    <a:pt x="1130632" y="1310342"/>
                  </a:lnTo>
                  <a:lnTo>
                    <a:pt x="1131947" y="1266666"/>
                  </a:lnTo>
                  <a:lnTo>
                    <a:pt x="1133262" y="1288502"/>
                  </a:lnTo>
                  <a:lnTo>
                    <a:pt x="1134535" y="1288502"/>
                  </a:lnTo>
                  <a:lnTo>
                    <a:pt x="1135849" y="1288502"/>
                  </a:lnTo>
                  <a:lnTo>
                    <a:pt x="1137164" y="1266666"/>
                  </a:lnTo>
                  <a:lnTo>
                    <a:pt x="1138479" y="1288502"/>
                  </a:lnTo>
                  <a:lnTo>
                    <a:pt x="1139792" y="1310342"/>
                  </a:lnTo>
                  <a:lnTo>
                    <a:pt x="1141107" y="1266666"/>
                  </a:lnTo>
                  <a:lnTo>
                    <a:pt x="1142422" y="1266666"/>
                  </a:lnTo>
                  <a:lnTo>
                    <a:pt x="1143736" y="1288502"/>
                  </a:lnTo>
                  <a:lnTo>
                    <a:pt x="1145050" y="1310342"/>
                  </a:lnTo>
                  <a:lnTo>
                    <a:pt x="1146365" y="1288502"/>
                  </a:lnTo>
                  <a:lnTo>
                    <a:pt x="1147680" y="1266666"/>
                  </a:lnTo>
                  <a:lnTo>
                    <a:pt x="1148994" y="1310342"/>
                  </a:lnTo>
                  <a:lnTo>
                    <a:pt x="1150308" y="1266666"/>
                  </a:lnTo>
                  <a:lnTo>
                    <a:pt x="1151623" y="1266666"/>
                  </a:lnTo>
                  <a:lnTo>
                    <a:pt x="1152937" y="1288502"/>
                  </a:lnTo>
                  <a:lnTo>
                    <a:pt x="1154210" y="1266666"/>
                  </a:lnTo>
                  <a:lnTo>
                    <a:pt x="1155525" y="1266666"/>
                  </a:lnTo>
                  <a:lnTo>
                    <a:pt x="1156840" y="1244825"/>
                  </a:lnTo>
                  <a:lnTo>
                    <a:pt x="1158154" y="1222985"/>
                  </a:lnTo>
                  <a:lnTo>
                    <a:pt x="1159468" y="1288502"/>
                  </a:lnTo>
                  <a:lnTo>
                    <a:pt x="1160783" y="1288502"/>
                  </a:lnTo>
                  <a:lnTo>
                    <a:pt x="1162098" y="1266666"/>
                  </a:lnTo>
                  <a:lnTo>
                    <a:pt x="1163411" y="1201149"/>
                  </a:lnTo>
                  <a:lnTo>
                    <a:pt x="1164726" y="1266666"/>
                  </a:lnTo>
                  <a:lnTo>
                    <a:pt x="1166041" y="1288502"/>
                  </a:lnTo>
                  <a:lnTo>
                    <a:pt x="1167355" y="1288502"/>
                  </a:lnTo>
                  <a:lnTo>
                    <a:pt x="1168669" y="1310342"/>
                  </a:lnTo>
                  <a:lnTo>
                    <a:pt x="1169984" y="1266666"/>
                  </a:lnTo>
                  <a:lnTo>
                    <a:pt x="1171299" y="1244825"/>
                  </a:lnTo>
                  <a:lnTo>
                    <a:pt x="1172613" y="1310342"/>
                  </a:lnTo>
                  <a:lnTo>
                    <a:pt x="1173886" y="1244825"/>
                  </a:lnTo>
                  <a:lnTo>
                    <a:pt x="1175201" y="1266666"/>
                  </a:lnTo>
                  <a:lnTo>
                    <a:pt x="1176515" y="1266666"/>
                  </a:lnTo>
                  <a:lnTo>
                    <a:pt x="1177829" y="1310342"/>
                  </a:lnTo>
                  <a:lnTo>
                    <a:pt x="1179144" y="1288502"/>
                  </a:lnTo>
                  <a:lnTo>
                    <a:pt x="1180459" y="1310342"/>
                  </a:lnTo>
                  <a:lnTo>
                    <a:pt x="1181773" y="1266666"/>
                  </a:lnTo>
                  <a:lnTo>
                    <a:pt x="1183087" y="1310342"/>
                  </a:lnTo>
                  <a:lnTo>
                    <a:pt x="1184402" y="1244825"/>
                  </a:lnTo>
                  <a:lnTo>
                    <a:pt x="1185717" y="1266666"/>
                  </a:lnTo>
                  <a:lnTo>
                    <a:pt x="1187030" y="1266666"/>
                  </a:lnTo>
                  <a:lnTo>
                    <a:pt x="1188345" y="1266666"/>
                  </a:lnTo>
                  <a:lnTo>
                    <a:pt x="1189660" y="1310342"/>
                  </a:lnTo>
                  <a:lnTo>
                    <a:pt x="1190974" y="1288502"/>
                  </a:lnTo>
                  <a:lnTo>
                    <a:pt x="1192288" y="1310342"/>
                  </a:lnTo>
                  <a:lnTo>
                    <a:pt x="1193562" y="1310342"/>
                  </a:lnTo>
                  <a:lnTo>
                    <a:pt x="1194877" y="1288502"/>
                  </a:lnTo>
                  <a:lnTo>
                    <a:pt x="1196190" y="1266666"/>
                  </a:lnTo>
                  <a:lnTo>
                    <a:pt x="1197505" y="1266666"/>
                  </a:lnTo>
                  <a:lnTo>
                    <a:pt x="1198820" y="1266666"/>
                  </a:lnTo>
                  <a:lnTo>
                    <a:pt x="1200134" y="1266666"/>
                  </a:lnTo>
                  <a:lnTo>
                    <a:pt x="1201448" y="1244825"/>
                  </a:lnTo>
                  <a:lnTo>
                    <a:pt x="1202763" y="1288502"/>
                  </a:lnTo>
                  <a:lnTo>
                    <a:pt x="1204078" y="1288502"/>
                  </a:lnTo>
                  <a:lnTo>
                    <a:pt x="1205392" y="1310342"/>
                  </a:lnTo>
                  <a:lnTo>
                    <a:pt x="1206706" y="1310342"/>
                  </a:lnTo>
                  <a:lnTo>
                    <a:pt x="1208021" y="1288502"/>
                  </a:lnTo>
                  <a:lnTo>
                    <a:pt x="1209336" y="1310342"/>
                  </a:lnTo>
                  <a:lnTo>
                    <a:pt x="1210650" y="1288502"/>
                  </a:lnTo>
                  <a:lnTo>
                    <a:pt x="1211964" y="1266666"/>
                  </a:lnTo>
                  <a:lnTo>
                    <a:pt x="1213238" y="1310342"/>
                  </a:lnTo>
                  <a:lnTo>
                    <a:pt x="1214552" y="1288502"/>
                  </a:lnTo>
                  <a:lnTo>
                    <a:pt x="1215866" y="1310342"/>
                  </a:lnTo>
                  <a:lnTo>
                    <a:pt x="1217181" y="1310342"/>
                  </a:lnTo>
                  <a:lnTo>
                    <a:pt x="1218496" y="1310342"/>
                  </a:lnTo>
                  <a:lnTo>
                    <a:pt x="1219810" y="1266666"/>
                  </a:lnTo>
                  <a:lnTo>
                    <a:pt x="1221124" y="1310342"/>
                  </a:lnTo>
                  <a:lnTo>
                    <a:pt x="1222439" y="1310342"/>
                  </a:lnTo>
                  <a:lnTo>
                    <a:pt x="1223753" y="1288502"/>
                  </a:lnTo>
                  <a:lnTo>
                    <a:pt x="1225067" y="1310342"/>
                  </a:lnTo>
                  <a:lnTo>
                    <a:pt x="1226382" y="1310342"/>
                  </a:lnTo>
                  <a:lnTo>
                    <a:pt x="1227697" y="1244825"/>
                  </a:lnTo>
                  <a:lnTo>
                    <a:pt x="1229011" y="1310342"/>
                  </a:lnTo>
                  <a:lnTo>
                    <a:pt x="1230325" y="1310342"/>
                  </a:lnTo>
                  <a:lnTo>
                    <a:pt x="1231640" y="1310342"/>
                  </a:lnTo>
                  <a:lnTo>
                    <a:pt x="1232914" y="1288502"/>
                  </a:lnTo>
                  <a:lnTo>
                    <a:pt x="1234227" y="1310342"/>
                  </a:lnTo>
                  <a:lnTo>
                    <a:pt x="1235542" y="1310342"/>
                  </a:lnTo>
                  <a:lnTo>
                    <a:pt x="1236857" y="1288502"/>
                  </a:lnTo>
                  <a:lnTo>
                    <a:pt x="1238171" y="1310342"/>
                  </a:lnTo>
                  <a:lnTo>
                    <a:pt x="1239485" y="1310342"/>
                  </a:lnTo>
                  <a:lnTo>
                    <a:pt x="1240800" y="1310342"/>
                  </a:lnTo>
                  <a:lnTo>
                    <a:pt x="1242115" y="1310342"/>
                  </a:lnTo>
                  <a:lnTo>
                    <a:pt x="1243429" y="1310342"/>
                  </a:lnTo>
                  <a:lnTo>
                    <a:pt x="1244743" y="1310342"/>
                  </a:lnTo>
                  <a:lnTo>
                    <a:pt x="1246058" y="1310342"/>
                  </a:lnTo>
                  <a:lnTo>
                    <a:pt x="1247372" y="1310342"/>
                  </a:lnTo>
                  <a:lnTo>
                    <a:pt x="1248686" y="1310342"/>
                  </a:lnTo>
                  <a:lnTo>
                    <a:pt x="1250001" y="1310342"/>
                  </a:lnTo>
                  <a:lnTo>
                    <a:pt x="1251316" y="1310342"/>
                  </a:lnTo>
                  <a:lnTo>
                    <a:pt x="1252589" y="1310342"/>
                  </a:lnTo>
                  <a:lnTo>
                    <a:pt x="1253903" y="1288502"/>
                  </a:lnTo>
                  <a:lnTo>
                    <a:pt x="1255218" y="1310342"/>
                  </a:lnTo>
                  <a:lnTo>
                    <a:pt x="1256533" y="1310342"/>
                  </a:lnTo>
                  <a:lnTo>
                    <a:pt x="1257846" y="1310342"/>
                  </a:lnTo>
                  <a:lnTo>
                    <a:pt x="1259161" y="1310342"/>
                  </a:lnTo>
                  <a:lnTo>
                    <a:pt x="1260476" y="1310342"/>
                  </a:lnTo>
                  <a:lnTo>
                    <a:pt x="1261790" y="1310342"/>
                  </a:lnTo>
                  <a:lnTo>
                    <a:pt x="1263104" y="1310342"/>
                  </a:lnTo>
                  <a:lnTo>
                    <a:pt x="1264419" y="1310342"/>
                  </a:lnTo>
                  <a:lnTo>
                    <a:pt x="1265734" y="1310342"/>
                  </a:lnTo>
                  <a:lnTo>
                    <a:pt x="1267048" y="1310342"/>
                  </a:lnTo>
                  <a:lnTo>
                    <a:pt x="1268362" y="1310342"/>
                  </a:lnTo>
                  <a:lnTo>
                    <a:pt x="1269677" y="1288502"/>
                  </a:lnTo>
                  <a:lnTo>
                    <a:pt x="1270991" y="1266666"/>
                  </a:lnTo>
                  <a:lnTo>
                    <a:pt x="1272264" y="1310342"/>
                  </a:lnTo>
                  <a:lnTo>
                    <a:pt x="1273579" y="1310342"/>
                  </a:lnTo>
                  <a:lnTo>
                    <a:pt x="1274894" y="1310342"/>
                  </a:lnTo>
                  <a:lnTo>
                    <a:pt x="1276208" y="1310342"/>
                  </a:lnTo>
                  <a:lnTo>
                    <a:pt x="1277522" y="1310342"/>
                  </a:lnTo>
                  <a:lnTo>
                    <a:pt x="1278837" y="1310342"/>
                  </a:lnTo>
                  <a:lnTo>
                    <a:pt x="1280152" y="1310342"/>
                  </a:lnTo>
                  <a:lnTo>
                    <a:pt x="1281465" y="1310342"/>
                  </a:lnTo>
                  <a:lnTo>
                    <a:pt x="1282780" y="1310342"/>
                  </a:lnTo>
                  <a:lnTo>
                    <a:pt x="1284095" y="1310342"/>
                  </a:lnTo>
                  <a:lnTo>
                    <a:pt x="1285409" y="1310342"/>
                  </a:lnTo>
                  <a:lnTo>
                    <a:pt x="1286723" y="1310342"/>
                  </a:lnTo>
                  <a:lnTo>
                    <a:pt x="1288038" y="1310342"/>
                  </a:lnTo>
                  <a:lnTo>
                    <a:pt x="1289353" y="1310342"/>
                  </a:lnTo>
                  <a:lnTo>
                    <a:pt x="1290667" y="1310342"/>
                  </a:lnTo>
                  <a:lnTo>
                    <a:pt x="1291981" y="1310342"/>
                  </a:lnTo>
                  <a:lnTo>
                    <a:pt x="1293255" y="1310342"/>
                  </a:lnTo>
                  <a:lnTo>
                    <a:pt x="1294570" y="1310342"/>
                  </a:lnTo>
                  <a:lnTo>
                    <a:pt x="1295883" y="1310342"/>
                  </a:lnTo>
                  <a:lnTo>
                    <a:pt x="1297198" y="1310342"/>
                  </a:lnTo>
                  <a:lnTo>
                    <a:pt x="1298513" y="1310342"/>
                  </a:lnTo>
                  <a:lnTo>
                    <a:pt x="1299827" y="1310342"/>
                  </a:lnTo>
                  <a:lnTo>
                    <a:pt x="1301141" y="1310342"/>
                  </a:lnTo>
                  <a:lnTo>
                    <a:pt x="1302456" y="1310342"/>
                  </a:lnTo>
                  <a:lnTo>
                    <a:pt x="1303771" y="1310342"/>
                  </a:lnTo>
                  <a:lnTo>
                    <a:pt x="1305084" y="1266666"/>
                  </a:lnTo>
                  <a:lnTo>
                    <a:pt x="1306399" y="1310342"/>
                  </a:lnTo>
                  <a:lnTo>
                    <a:pt x="1307714" y="1310342"/>
                  </a:lnTo>
                  <a:lnTo>
                    <a:pt x="1309028" y="1310342"/>
                  </a:lnTo>
                  <a:lnTo>
                    <a:pt x="1310342" y="1310342"/>
                  </a:lnTo>
                  <a:lnTo>
                    <a:pt x="1311657" y="1310342"/>
                  </a:lnTo>
                  <a:lnTo>
                    <a:pt x="1312931" y="1310342"/>
                  </a:lnTo>
                  <a:lnTo>
                    <a:pt x="1314244" y="1310342"/>
                  </a:lnTo>
                  <a:lnTo>
                    <a:pt x="1314779" y="1310342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0C8F1464-92AE-A29F-E54F-A760802CB355}"/>
                </a:ext>
              </a:extLst>
            </p:cNvPr>
            <p:cNvSpPr/>
            <p:nvPr/>
          </p:nvSpPr>
          <p:spPr>
            <a:xfrm>
              <a:off x="8198955" y="2955690"/>
              <a:ext cx="1314778" cy="589654"/>
            </a:xfrm>
            <a:custGeom>
              <a:avLst/>
              <a:gdLst>
                <a:gd name="connsiteX0" fmla="*/ 0 w 1314778"/>
                <a:gd name="connsiteY0" fmla="*/ 589654 h 589654"/>
                <a:gd name="connsiteX1" fmla="*/ 1232 w 1314778"/>
                <a:gd name="connsiteY1" fmla="*/ 589654 h 589654"/>
                <a:gd name="connsiteX2" fmla="*/ 2547 w 1314778"/>
                <a:gd name="connsiteY2" fmla="*/ 589654 h 589654"/>
                <a:gd name="connsiteX3" fmla="*/ 3861 w 1314778"/>
                <a:gd name="connsiteY3" fmla="*/ 589654 h 589654"/>
                <a:gd name="connsiteX4" fmla="*/ 5135 w 1314778"/>
                <a:gd name="connsiteY4" fmla="*/ 589654 h 589654"/>
                <a:gd name="connsiteX5" fmla="*/ 6449 w 1314778"/>
                <a:gd name="connsiteY5" fmla="*/ 589654 h 589654"/>
                <a:gd name="connsiteX6" fmla="*/ 7764 w 1314778"/>
                <a:gd name="connsiteY6" fmla="*/ 589654 h 589654"/>
                <a:gd name="connsiteX7" fmla="*/ 9078 w 1314778"/>
                <a:gd name="connsiteY7" fmla="*/ 589654 h 589654"/>
                <a:gd name="connsiteX8" fmla="*/ 10392 w 1314778"/>
                <a:gd name="connsiteY8" fmla="*/ 589654 h 589654"/>
                <a:gd name="connsiteX9" fmla="*/ 11707 w 1314778"/>
                <a:gd name="connsiteY9" fmla="*/ 589654 h 589654"/>
                <a:gd name="connsiteX10" fmla="*/ 13021 w 1314778"/>
                <a:gd name="connsiteY10" fmla="*/ 589654 h 589654"/>
                <a:gd name="connsiteX11" fmla="*/ 14336 w 1314778"/>
                <a:gd name="connsiteY11" fmla="*/ 589654 h 589654"/>
                <a:gd name="connsiteX12" fmla="*/ 15650 w 1314778"/>
                <a:gd name="connsiteY12" fmla="*/ 589654 h 589654"/>
                <a:gd name="connsiteX13" fmla="*/ 16965 w 1314778"/>
                <a:gd name="connsiteY13" fmla="*/ 589654 h 589654"/>
                <a:gd name="connsiteX14" fmla="*/ 18279 w 1314778"/>
                <a:gd name="connsiteY14" fmla="*/ 589654 h 589654"/>
                <a:gd name="connsiteX15" fmla="*/ 19594 w 1314778"/>
                <a:gd name="connsiteY15" fmla="*/ 589654 h 589654"/>
                <a:gd name="connsiteX16" fmla="*/ 20908 w 1314778"/>
                <a:gd name="connsiteY16" fmla="*/ 589654 h 589654"/>
                <a:gd name="connsiteX17" fmla="*/ 22223 w 1314778"/>
                <a:gd name="connsiteY17" fmla="*/ 589654 h 589654"/>
                <a:gd name="connsiteX18" fmla="*/ 23537 w 1314778"/>
                <a:gd name="connsiteY18" fmla="*/ 589654 h 589654"/>
                <a:gd name="connsiteX19" fmla="*/ 24852 w 1314778"/>
                <a:gd name="connsiteY19" fmla="*/ 589654 h 589654"/>
                <a:gd name="connsiteX20" fmla="*/ 26125 w 1314778"/>
                <a:gd name="connsiteY20" fmla="*/ 589654 h 589654"/>
                <a:gd name="connsiteX21" fmla="*/ 27439 w 1314778"/>
                <a:gd name="connsiteY21" fmla="*/ 589654 h 589654"/>
                <a:gd name="connsiteX22" fmla="*/ 28754 w 1314778"/>
                <a:gd name="connsiteY22" fmla="*/ 589654 h 589654"/>
                <a:gd name="connsiteX23" fmla="*/ 30068 w 1314778"/>
                <a:gd name="connsiteY23" fmla="*/ 589654 h 589654"/>
                <a:gd name="connsiteX24" fmla="*/ 31383 w 1314778"/>
                <a:gd name="connsiteY24" fmla="*/ 589654 h 589654"/>
                <a:gd name="connsiteX25" fmla="*/ 32697 w 1314778"/>
                <a:gd name="connsiteY25" fmla="*/ 589654 h 589654"/>
                <a:gd name="connsiteX26" fmla="*/ 34012 w 1314778"/>
                <a:gd name="connsiteY26" fmla="*/ 589654 h 589654"/>
                <a:gd name="connsiteX27" fmla="*/ 35326 w 1314778"/>
                <a:gd name="connsiteY27" fmla="*/ 589654 h 589654"/>
                <a:gd name="connsiteX28" fmla="*/ 36640 w 1314778"/>
                <a:gd name="connsiteY28" fmla="*/ 589654 h 589654"/>
                <a:gd name="connsiteX29" fmla="*/ 37955 w 1314778"/>
                <a:gd name="connsiteY29" fmla="*/ 589654 h 589654"/>
                <a:gd name="connsiteX30" fmla="*/ 39269 w 1314778"/>
                <a:gd name="connsiteY30" fmla="*/ 589654 h 589654"/>
                <a:gd name="connsiteX31" fmla="*/ 40584 w 1314778"/>
                <a:gd name="connsiteY31" fmla="*/ 589654 h 589654"/>
                <a:gd name="connsiteX32" fmla="*/ 41898 w 1314778"/>
                <a:gd name="connsiteY32" fmla="*/ 589654 h 589654"/>
                <a:gd name="connsiteX33" fmla="*/ 43213 w 1314778"/>
                <a:gd name="connsiteY33" fmla="*/ 589654 h 589654"/>
                <a:gd name="connsiteX34" fmla="*/ 44527 w 1314778"/>
                <a:gd name="connsiteY34" fmla="*/ 589654 h 589654"/>
                <a:gd name="connsiteX35" fmla="*/ 45800 w 1314778"/>
                <a:gd name="connsiteY35" fmla="*/ 589654 h 589654"/>
                <a:gd name="connsiteX36" fmla="*/ 47115 w 1314778"/>
                <a:gd name="connsiteY36" fmla="*/ 589654 h 589654"/>
                <a:gd name="connsiteX37" fmla="*/ 48429 w 1314778"/>
                <a:gd name="connsiteY37" fmla="*/ 589654 h 589654"/>
                <a:gd name="connsiteX38" fmla="*/ 49744 w 1314778"/>
                <a:gd name="connsiteY38" fmla="*/ 589654 h 589654"/>
                <a:gd name="connsiteX39" fmla="*/ 51058 w 1314778"/>
                <a:gd name="connsiteY39" fmla="*/ 589654 h 589654"/>
                <a:gd name="connsiteX40" fmla="*/ 52373 w 1314778"/>
                <a:gd name="connsiteY40" fmla="*/ 589654 h 589654"/>
                <a:gd name="connsiteX41" fmla="*/ 53687 w 1314778"/>
                <a:gd name="connsiteY41" fmla="*/ 589654 h 589654"/>
                <a:gd name="connsiteX42" fmla="*/ 55002 w 1314778"/>
                <a:gd name="connsiteY42" fmla="*/ 589654 h 589654"/>
                <a:gd name="connsiteX43" fmla="*/ 56316 w 1314778"/>
                <a:gd name="connsiteY43" fmla="*/ 589654 h 589654"/>
                <a:gd name="connsiteX44" fmla="*/ 57631 w 1314778"/>
                <a:gd name="connsiteY44" fmla="*/ 589654 h 589654"/>
                <a:gd name="connsiteX45" fmla="*/ 58945 w 1314778"/>
                <a:gd name="connsiteY45" fmla="*/ 589654 h 589654"/>
                <a:gd name="connsiteX46" fmla="*/ 60259 w 1314778"/>
                <a:gd name="connsiteY46" fmla="*/ 589654 h 589654"/>
                <a:gd name="connsiteX47" fmla="*/ 61574 w 1314778"/>
                <a:gd name="connsiteY47" fmla="*/ 589654 h 589654"/>
                <a:gd name="connsiteX48" fmla="*/ 62888 w 1314778"/>
                <a:gd name="connsiteY48" fmla="*/ 589654 h 589654"/>
                <a:gd name="connsiteX49" fmla="*/ 64203 w 1314778"/>
                <a:gd name="connsiteY49" fmla="*/ 589654 h 589654"/>
                <a:gd name="connsiteX50" fmla="*/ 65476 w 1314778"/>
                <a:gd name="connsiteY50" fmla="*/ 589654 h 589654"/>
                <a:gd name="connsiteX51" fmla="*/ 66791 w 1314778"/>
                <a:gd name="connsiteY51" fmla="*/ 589654 h 589654"/>
                <a:gd name="connsiteX52" fmla="*/ 68105 w 1314778"/>
                <a:gd name="connsiteY52" fmla="*/ 589654 h 589654"/>
                <a:gd name="connsiteX53" fmla="*/ 69419 w 1314778"/>
                <a:gd name="connsiteY53" fmla="*/ 589654 h 589654"/>
                <a:gd name="connsiteX54" fmla="*/ 70734 w 1314778"/>
                <a:gd name="connsiteY54" fmla="*/ 589654 h 589654"/>
                <a:gd name="connsiteX55" fmla="*/ 72048 w 1314778"/>
                <a:gd name="connsiteY55" fmla="*/ 589654 h 589654"/>
                <a:gd name="connsiteX56" fmla="*/ 73363 w 1314778"/>
                <a:gd name="connsiteY56" fmla="*/ 589654 h 589654"/>
                <a:gd name="connsiteX57" fmla="*/ 74677 w 1314778"/>
                <a:gd name="connsiteY57" fmla="*/ 589654 h 589654"/>
                <a:gd name="connsiteX58" fmla="*/ 75992 w 1314778"/>
                <a:gd name="connsiteY58" fmla="*/ 589654 h 589654"/>
                <a:gd name="connsiteX59" fmla="*/ 77306 w 1314778"/>
                <a:gd name="connsiteY59" fmla="*/ 589654 h 589654"/>
                <a:gd name="connsiteX60" fmla="*/ 78621 w 1314778"/>
                <a:gd name="connsiteY60" fmla="*/ 589654 h 589654"/>
                <a:gd name="connsiteX61" fmla="*/ 79935 w 1314778"/>
                <a:gd name="connsiteY61" fmla="*/ 589654 h 589654"/>
                <a:gd name="connsiteX62" fmla="*/ 81250 w 1314778"/>
                <a:gd name="connsiteY62" fmla="*/ 589654 h 589654"/>
                <a:gd name="connsiteX63" fmla="*/ 82564 w 1314778"/>
                <a:gd name="connsiteY63" fmla="*/ 589654 h 589654"/>
                <a:gd name="connsiteX64" fmla="*/ 83879 w 1314778"/>
                <a:gd name="connsiteY64" fmla="*/ 589654 h 589654"/>
                <a:gd name="connsiteX65" fmla="*/ 85152 w 1314778"/>
                <a:gd name="connsiteY65" fmla="*/ 589654 h 589654"/>
                <a:gd name="connsiteX66" fmla="*/ 86466 w 1314778"/>
                <a:gd name="connsiteY66" fmla="*/ 589654 h 589654"/>
                <a:gd name="connsiteX67" fmla="*/ 87781 w 1314778"/>
                <a:gd name="connsiteY67" fmla="*/ 589654 h 589654"/>
                <a:gd name="connsiteX68" fmla="*/ 89095 w 1314778"/>
                <a:gd name="connsiteY68" fmla="*/ 589654 h 589654"/>
                <a:gd name="connsiteX69" fmla="*/ 90410 w 1314778"/>
                <a:gd name="connsiteY69" fmla="*/ 589654 h 589654"/>
                <a:gd name="connsiteX70" fmla="*/ 91724 w 1314778"/>
                <a:gd name="connsiteY70" fmla="*/ 589654 h 589654"/>
                <a:gd name="connsiteX71" fmla="*/ 93039 w 1314778"/>
                <a:gd name="connsiteY71" fmla="*/ 589654 h 589654"/>
                <a:gd name="connsiteX72" fmla="*/ 94353 w 1314778"/>
                <a:gd name="connsiteY72" fmla="*/ 589654 h 589654"/>
                <a:gd name="connsiteX73" fmla="*/ 95667 w 1314778"/>
                <a:gd name="connsiteY73" fmla="*/ 589654 h 589654"/>
                <a:gd name="connsiteX74" fmla="*/ 96982 w 1314778"/>
                <a:gd name="connsiteY74" fmla="*/ 589654 h 589654"/>
                <a:gd name="connsiteX75" fmla="*/ 98296 w 1314778"/>
                <a:gd name="connsiteY75" fmla="*/ 589654 h 589654"/>
                <a:gd name="connsiteX76" fmla="*/ 99611 w 1314778"/>
                <a:gd name="connsiteY76" fmla="*/ 589654 h 589654"/>
                <a:gd name="connsiteX77" fmla="*/ 100925 w 1314778"/>
                <a:gd name="connsiteY77" fmla="*/ 589654 h 589654"/>
                <a:gd name="connsiteX78" fmla="*/ 102240 w 1314778"/>
                <a:gd name="connsiteY78" fmla="*/ 589654 h 589654"/>
                <a:gd name="connsiteX79" fmla="*/ 103554 w 1314778"/>
                <a:gd name="connsiteY79" fmla="*/ 589654 h 589654"/>
                <a:gd name="connsiteX80" fmla="*/ 104827 w 1314778"/>
                <a:gd name="connsiteY80" fmla="*/ 589654 h 589654"/>
                <a:gd name="connsiteX81" fmla="*/ 106142 w 1314778"/>
                <a:gd name="connsiteY81" fmla="*/ 589654 h 589654"/>
                <a:gd name="connsiteX82" fmla="*/ 107456 w 1314778"/>
                <a:gd name="connsiteY82" fmla="*/ 414943 h 589654"/>
                <a:gd name="connsiteX83" fmla="*/ 108771 w 1314778"/>
                <a:gd name="connsiteY83" fmla="*/ 524137 h 589654"/>
                <a:gd name="connsiteX84" fmla="*/ 110085 w 1314778"/>
                <a:gd name="connsiteY84" fmla="*/ 458620 h 589654"/>
                <a:gd name="connsiteX85" fmla="*/ 111400 w 1314778"/>
                <a:gd name="connsiteY85" fmla="*/ 458620 h 589654"/>
                <a:gd name="connsiteX86" fmla="*/ 112714 w 1314778"/>
                <a:gd name="connsiteY86" fmla="*/ 502297 h 589654"/>
                <a:gd name="connsiteX87" fmla="*/ 114029 w 1314778"/>
                <a:gd name="connsiteY87" fmla="*/ 502297 h 589654"/>
                <a:gd name="connsiteX88" fmla="*/ 115343 w 1314778"/>
                <a:gd name="connsiteY88" fmla="*/ 524137 h 589654"/>
                <a:gd name="connsiteX89" fmla="*/ 116658 w 1314778"/>
                <a:gd name="connsiteY89" fmla="*/ 414943 h 589654"/>
                <a:gd name="connsiteX90" fmla="*/ 117972 w 1314778"/>
                <a:gd name="connsiteY90" fmla="*/ 414943 h 589654"/>
                <a:gd name="connsiteX91" fmla="*/ 119287 w 1314778"/>
                <a:gd name="connsiteY91" fmla="*/ 545977 h 589654"/>
                <a:gd name="connsiteX92" fmla="*/ 120601 w 1314778"/>
                <a:gd name="connsiteY92" fmla="*/ 480460 h 589654"/>
                <a:gd name="connsiteX93" fmla="*/ 121915 w 1314778"/>
                <a:gd name="connsiteY93" fmla="*/ 502297 h 589654"/>
                <a:gd name="connsiteX94" fmla="*/ 123230 w 1314778"/>
                <a:gd name="connsiteY94" fmla="*/ 502297 h 589654"/>
                <a:gd name="connsiteX95" fmla="*/ 124503 w 1314778"/>
                <a:gd name="connsiteY95" fmla="*/ 414943 h 589654"/>
                <a:gd name="connsiteX96" fmla="*/ 125818 w 1314778"/>
                <a:gd name="connsiteY96" fmla="*/ 502297 h 589654"/>
                <a:gd name="connsiteX97" fmla="*/ 127132 w 1314778"/>
                <a:gd name="connsiteY97" fmla="*/ 414943 h 589654"/>
                <a:gd name="connsiteX98" fmla="*/ 128446 w 1314778"/>
                <a:gd name="connsiteY98" fmla="*/ 524137 h 589654"/>
                <a:gd name="connsiteX99" fmla="*/ 129761 w 1314778"/>
                <a:gd name="connsiteY99" fmla="*/ 458620 h 589654"/>
                <a:gd name="connsiteX100" fmla="*/ 131075 w 1314778"/>
                <a:gd name="connsiteY100" fmla="*/ 502297 h 589654"/>
                <a:gd name="connsiteX101" fmla="*/ 132390 w 1314778"/>
                <a:gd name="connsiteY101" fmla="*/ 393103 h 589654"/>
                <a:gd name="connsiteX102" fmla="*/ 133704 w 1314778"/>
                <a:gd name="connsiteY102" fmla="*/ 371262 h 589654"/>
                <a:gd name="connsiteX103" fmla="*/ 135019 w 1314778"/>
                <a:gd name="connsiteY103" fmla="*/ 436779 h 589654"/>
                <a:gd name="connsiteX104" fmla="*/ 136333 w 1314778"/>
                <a:gd name="connsiteY104" fmla="*/ 436779 h 589654"/>
                <a:gd name="connsiteX105" fmla="*/ 137648 w 1314778"/>
                <a:gd name="connsiteY105" fmla="*/ 436779 h 589654"/>
                <a:gd name="connsiteX106" fmla="*/ 138962 w 1314778"/>
                <a:gd name="connsiteY106" fmla="*/ 524137 h 589654"/>
                <a:gd name="connsiteX107" fmla="*/ 140277 w 1314778"/>
                <a:gd name="connsiteY107" fmla="*/ 393103 h 589654"/>
                <a:gd name="connsiteX108" fmla="*/ 141591 w 1314778"/>
                <a:gd name="connsiteY108" fmla="*/ 458620 h 589654"/>
                <a:gd name="connsiteX109" fmla="*/ 142906 w 1314778"/>
                <a:gd name="connsiteY109" fmla="*/ 414943 h 589654"/>
                <a:gd name="connsiteX110" fmla="*/ 144179 w 1314778"/>
                <a:gd name="connsiteY110" fmla="*/ 502297 h 589654"/>
                <a:gd name="connsiteX111" fmla="*/ 145493 w 1314778"/>
                <a:gd name="connsiteY111" fmla="*/ 480460 h 589654"/>
                <a:gd name="connsiteX112" fmla="*/ 146808 w 1314778"/>
                <a:gd name="connsiteY112" fmla="*/ 327586 h 589654"/>
                <a:gd name="connsiteX113" fmla="*/ 148122 w 1314778"/>
                <a:gd name="connsiteY113" fmla="*/ 480460 h 589654"/>
                <a:gd name="connsiteX114" fmla="*/ 149437 w 1314778"/>
                <a:gd name="connsiteY114" fmla="*/ 327586 h 589654"/>
                <a:gd name="connsiteX115" fmla="*/ 150751 w 1314778"/>
                <a:gd name="connsiteY115" fmla="*/ 545977 h 589654"/>
                <a:gd name="connsiteX116" fmla="*/ 152066 w 1314778"/>
                <a:gd name="connsiteY116" fmla="*/ 436779 h 589654"/>
                <a:gd name="connsiteX117" fmla="*/ 153380 w 1314778"/>
                <a:gd name="connsiteY117" fmla="*/ 436779 h 589654"/>
                <a:gd name="connsiteX118" fmla="*/ 154694 w 1314778"/>
                <a:gd name="connsiteY118" fmla="*/ 436779 h 589654"/>
                <a:gd name="connsiteX119" fmla="*/ 156009 w 1314778"/>
                <a:gd name="connsiteY119" fmla="*/ 458620 h 589654"/>
                <a:gd name="connsiteX120" fmla="*/ 157323 w 1314778"/>
                <a:gd name="connsiteY120" fmla="*/ 502297 h 589654"/>
                <a:gd name="connsiteX121" fmla="*/ 158638 w 1314778"/>
                <a:gd name="connsiteY121" fmla="*/ 524137 h 589654"/>
                <a:gd name="connsiteX122" fmla="*/ 159952 w 1314778"/>
                <a:gd name="connsiteY122" fmla="*/ 502297 h 589654"/>
                <a:gd name="connsiteX123" fmla="*/ 161267 w 1314778"/>
                <a:gd name="connsiteY123" fmla="*/ 545977 h 589654"/>
                <a:gd name="connsiteX124" fmla="*/ 162581 w 1314778"/>
                <a:gd name="connsiteY124" fmla="*/ 545977 h 589654"/>
                <a:gd name="connsiteX125" fmla="*/ 163854 w 1314778"/>
                <a:gd name="connsiteY125" fmla="*/ 545977 h 589654"/>
                <a:gd name="connsiteX126" fmla="*/ 165169 w 1314778"/>
                <a:gd name="connsiteY126" fmla="*/ 524137 h 589654"/>
                <a:gd name="connsiteX127" fmla="*/ 166483 w 1314778"/>
                <a:gd name="connsiteY127" fmla="*/ 567814 h 589654"/>
                <a:gd name="connsiteX128" fmla="*/ 167798 w 1314778"/>
                <a:gd name="connsiteY128" fmla="*/ 545977 h 589654"/>
                <a:gd name="connsiteX129" fmla="*/ 169112 w 1314778"/>
                <a:gd name="connsiteY129" fmla="*/ 502297 h 589654"/>
                <a:gd name="connsiteX130" fmla="*/ 170427 w 1314778"/>
                <a:gd name="connsiteY130" fmla="*/ 567814 h 589654"/>
                <a:gd name="connsiteX131" fmla="*/ 171741 w 1314778"/>
                <a:gd name="connsiteY131" fmla="*/ 524137 h 589654"/>
                <a:gd name="connsiteX132" fmla="*/ 173056 w 1314778"/>
                <a:gd name="connsiteY132" fmla="*/ 567814 h 589654"/>
                <a:gd name="connsiteX133" fmla="*/ 174370 w 1314778"/>
                <a:gd name="connsiteY133" fmla="*/ 480460 h 589654"/>
                <a:gd name="connsiteX134" fmla="*/ 175685 w 1314778"/>
                <a:gd name="connsiteY134" fmla="*/ 524137 h 589654"/>
                <a:gd name="connsiteX135" fmla="*/ 176999 w 1314778"/>
                <a:gd name="connsiteY135" fmla="*/ 502297 h 589654"/>
                <a:gd name="connsiteX136" fmla="*/ 178314 w 1314778"/>
                <a:gd name="connsiteY136" fmla="*/ 480460 h 589654"/>
                <a:gd name="connsiteX137" fmla="*/ 179628 w 1314778"/>
                <a:gd name="connsiteY137" fmla="*/ 502297 h 589654"/>
                <a:gd name="connsiteX138" fmla="*/ 180942 w 1314778"/>
                <a:gd name="connsiteY138" fmla="*/ 480460 h 589654"/>
                <a:gd name="connsiteX139" fmla="*/ 182257 w 1314778"/>
                <a:gd name="connsiteY139" fmla="*/ 414943 h 589654"/>
                <a:gd name="connsiteX140" fmla="*/ 183530 w 1314778"/>
                <a:gd name="connsiteY140" fmla="*/ 524137 h 589654"/>
                <a:gd name="connsiteX141" fmla="*/ 184845 w 1314778"/>
                <a:gd name="connsiteY141" fmla="*/ 480460 h 589654"/>
                <a:gd name="connsiteX142" fmla="*/ 186159 w 1314778"/>
                <a:gd name="connsiteY142" fmla="*/ 545977 h 589654"/>
                <a:gd name="connsiteX143" fmla="*/ 187473 w 1314778"/>
                <a:gd name="connsiteY143" fmla="*/ 458620 h 589654"/>
                <a:gd name="connsiteX144" fmla="*/ 188788 w 1314778"/>
                <a:gd name="connsiteY144" fmla="*/ 502297 h 589654"/>
                <a:gd name="connsiteX145" fmla="*/ 190102 w 1314778"/>
                <a:gd name="connsiteY145" fmla="*/ 436779 h 589654"/>
                <a:gd name="connsiteX146" fmla="*/ 191417 w 1314778"/>
                <a:gd name="connsiteY146" fmla="*/ 436779 h 589654"/>
                <a:gd name="connsiteX147" fmla="*/ 192731 w 1314778"/>
                <a:gd name="connsiteY147" fmla="*/ 502297 h 589654"/>
                <a:gd name="connsiteX148" fmla="*/ 194046 w 1314778"/>
                <a:gd name="connsiteY148" fmla="*/ 480460 h 589654"/>
                <a:gd name="connsiteX149" fmla="*/ 195360 w 1314778"/>
                <a:gd name="connsiteY149" fmla="*/ 436779 h 589654"/>
                <a:gd name="connsiteX150" fmla="*/ 196675 w 1314778"/>
                <a:gd name="connsiteY150" fmla="*/ 436779 h 589654"/>
                <a:gd name="connsiteX151" fmla="*/ 197989 w 1314778"/>
                <a:gd name="connsiteY151" fmla="*/ 502297 h 589654"/>
                <a:gd name="connsiteX152" fmla="*/ 199304 w 1314778"/>
                <a:gd name="connsiteY152" fmla="*/ 371262 h 589654"/>
                <a:gd name="connsiteX153" fmla="*/ 200618 w 1314778"/>
                <a:gd name="connsiteY153" fmla="*/ 371262 h 589654"/>
                <a:gd name="connsiteX154" fmla="*/ 201933 w 1314778"/>
                <a:gd name="connsiteY154" fmla="*/ 349426 h 589654"/>
                <a:gd name="connsiteX155" fmla="*/ 203206 w 1314778"/>
                <a:gd name="connsiteY155" fmla="*/ 283909 h 589654"/>
                <a:gd name="connsiteX156" fmla="*/ 204520 w 1314778"/>
                <a:gd name="connsiteY156" fmla="*/ 327586 h 589654"/>
                <a:gd name="connsiteX157" fmla="*/ 205835 w 1314778"/>
                <a:gd name="connsiteY157" fmla="*/ 327586 h 589654"/>
                <a:gd name="connsiteX158" fmla="*/ 207149 w 1314778"/>
                <a:gd name="connsiteY158" fmla="*/ 458620 h 589654"/>
                <a:gd name="connsiteX159" fmla="*/ 208464 w 1314778"/>
                <a:gd name="connsiteY159" fmla="*/ 349426 h 589654"/>
                <a:gd name="connsiteX160" fmla="*/ 209778 w 1314778"/>
                <a:gd name="connsiteY160" fmla="*/ 414943 h 589654"/>
                <a:gd name="connsiteX161" fmla="*/ 211093 w 1314778"/>
                <a:gd name="connsiteY161" fmla="*/ 414943 h 589654"/>
                <a:gd name="connsiteX162" fmla="*/ 212407 w 1314778"/>
                <a:gd name="connsiteY162" fmla="*/ 436779 h 589654"/>
                <a:gd name="connsiteX163" fmla="*/ 213721 w 1314778"/>
                <a:gd name="connsiteY163" fmla="*/ 349426 h 589654"/>
                <a:gd name="connsiteX164" fmla="*/ 215036 w 1314778"/>
                <a:gd name="connsiteY164" fmla="*/ 393103 h 589654"/>
                <a:gd name="connsiteX165" fmla="*/ 216350 w 1314778"/>
                <a:gd name="connsiteY165" fmla="*/ 262068 h 589654"/>
                <a:gd name="connsiteX166" fmla="*/ 217665 w 1314778"/>
                <a:gd name="connsiteY166" fmla="*/ 349426 h 589654"/>
                <a:gd name="connsiteX167" fmla="*/ 218979 w 1314778"/>
                <a:gd name="connsiteY167" fmla="*/ 371262 h 589654"/>
                <a:gd name="connsiteX168" fmla="*/ 220294 w 1314778"/>
                <a:gd name="connsiteY168" fmla="*/ 283909 h 589654"/>
                <a:gd name="connsiteX169" fmla="*/ 221608 w 1314778"/>
                <a:gd name="connsiteY169" fmla="*/ 305745 h 589654"/>
                <a:gd name="connsiteX170" fmla="*/ 222881 w 1314778"/>
                <a:gd name="connsiteY170" fmla="*/ 349426 h 589654"/>
                <a:gd name="connsiteX171" fmla="*/ 224196 w 1314778"/>
                <a:gd name="connsiteY171" fmla="*/ 436779 h 589654"/>
                <a:gd name="connsiteX172" fmla="*/ 225510 w 1314778"/>
                <a:gd name="connsiteY172" fmla="*/ 393103 h 589654"/>
                <a:gd name="connsiteX173" fmla="*/ 226825 w 1314778"/>
                <a:gd name="connsiteY173" fmla="*/ 262068 h 589654"/>
                <a:gd name="connsiteX174" fmla="*/ 228139 w 1314778"/>
                <a:gd name="connsiteY174" fmla="*/ 327586 h 589654"/>
                <a:gd name="connsiteX175" fmla="*/ 229454 w 1314778"/>
                <a:gd name="connsiteY175" fmla="*/ 283909 h 589654"/>
                <a:gd name="connsiteX176" fmla="*/ 230768 w 1314778"/>
                <a:gd name="connsiteY176" fmla="*/ 436779 h 589654"/>
                <a:gd name="connsiteX177" fmla="*/ 232083 w 1314778"/>
                <a:gd name="connsiteY177" fmla="*/ 262068 h 589654"/>
                <a:gd name="connsiteX178" fmla="*/ 233397 w 1314778"/>
                <a:gd name="connsiteY178" fmla="*/ 458620 h 589654"/>
                <a:gd name="connsiteX179" fmla="*/ 234712 w 1314778"/>
                <a:gd name="connsiteY179" fmla="*/ 327586 h 589654"/>
                <a:gd name="connsiteX180" fmla="*/ 236026 w 1314778"/>
                <a:gd name="connsiteY180" fmla="*/ 262068 h 589654"/>
                <a:gd name="connsiteX181" fmla="*/ 237341 w 1314778"/>
                <a:gd name="connsiteY181" fmla="*/ 87358 h 589654"/>
                <a:gd name="connsiteX182" fmla="*/ 238655 w 1314778"/>
                <a:gd name="connsiteY182" fmla="*/ 240228 h 589654"/>
                <a:gd name="connsiteX183" fmla="*/ 239969 w 1314778"/>
                <a:gd name="connsiteY183" fmla="*/ 196551 h 589654"/>
                <a:gd name="connsiteX184" fmla="*/ 241284 w 1314778"/>
                <a:gd name="connsiteY184" fmla="*/ 262068 h 589654"/>
                <a:gd name="connsiteX185" fmla="*/ 242598 w 1314778"/>
                <a:gd name="connsiteY185" fmla="*/ 240228 h 589654"/>
                <a:gd name="connsiteX186" fmla="*/ 243872 w 1314778"/>
                <a:gd name="connsiteY186" fmla="*/ 174711 h 589654"/>
                <a:gd name="connsiteX187" fmla="*/ 245186 w 1314778"/>
                <a:gd name="connsiteY187" fmla="*/ 196551 h 589654"/>
                <a:gd name="connsiteX188" fmla="*/ 246500 w 1314778"/>
                <a:gd name="connsiteY188" fmla="*/ 327586 h 589654"/>
                <a:gd name="connsiteX189" fmla="*/ 247815 w 1314778"/>
                <a:gd name="connsiteY189" fmla="*/ 152875 h 589654"/>
                <a:gd name="connsiteX190" fmla="*/ 249129 w 1314778"/>
                <a:gd name="connsiteY190" fmla="*/ 393103 h 589654"/>
                <a:gd name="connsiteX191" fmla="*/ 250444 w 1314778"/>
                <a:gd name="connsiteY191" fmla="*/ 262068 h 589654"/>
                <a:gd name="connsiteX192" fmla="*/ 251758 w 1314778"/>
                <a:gd name="connsiteY192" fmla="*/ 196551 h 589654"/>
                <a:gd name="connsiteX193" fmla="*/ 253073 w 1314778"/>
                <a:gd name="connsiteY193" fmla="*/ 0 h 589654"/>
                <a:gd name="connsiteX194" fmla="*/ 254387 w 1314778"/>
                <a:gd name="connsiteY194" fmla="*/ 43677 h 589654"/>
                <a:gd name="connsiteX195" fmla="*/ 255702 w 1314778"/>
                <a:gd name="connsiteY195" fmla="*/ 196551 h 589654"/>
                <a:gd name="connsiteX196" fmla="*/ 257016 w 1314778"/>
                <a:gd name="connsiteY196" fmla="*/ 0 h 589654"/>
                <a:gd name="connsiteX197" fmla="*/ 258331 w 1314778"/>
                <a:gd name="connsiteY197" fmla="*/ 43677 h 589654"/>
                <a:gd name="connsiteX198" fmla="*/ 259645 w 1314778"/>
                <a:gd name="connsiteY198" fmla="*/ 218392 h 589654"/>
                <a:gd name="connsiteX199" fmla="*/ 260960 w 1314778"/>
                <a:gd name="connsiteY199" fmla="*/ 218392 h 589654"/>
                <a:gd name="connsiteX200" fmla="*/ 262274 w 1314778"/>
                <a:gd name="connsiteY200" fmla="*/ 174711 h 589654"/>
                <a:gd name="connsiteX201" fmla="*/ 263547 w 1314778"/>
                <a:gd name="connsiteY201" fmla="*/ 240228 h 589654"/>
                <a:gd name="connsiteX202" fmla="*/ 264862 w 1314778"/>
                <a:gd name="connsiteY202" fmla="*/ 240228 h 589654"/>
                <a:gd name="connsiteX203" fmla="*/ 266176 w 1314778"/>
                <a:gd name="connsiteY203" fmla="*/ 109194 h 589654"/>
                <a:gd name="connsiteX204" fmla="*/ 267491 w 1314778"/>
                <a:gd name="connsiteY204" fmla="*/ 196551 h 589654"/>
                <a:gd name="connsiteX205" fmla="*/ 268805 w 1314778"/>
                <a:gd name="connsiteY205" fmla="*/ 152875 h 589654"/>
                <a:gd name="connsiteX206" fmla="*/ 270120 w 1314778"/>
                <a:gd name="connsiteY206" fmla="*/ 283909 h 589654"/>
                <a:gd name="connsiteX207" fmla="*/ 271434 w 1314778"/>
                <a:gd name="connsiteY207" fmla="*/ 262068 h 589654"/>
                <a:gd name="connsiteX208" fmla="*/ 272748 w 1314778"/>
                <a:gd name="connsiteY208" fmla="*/ 262068 h 589654"/>
                <a:gd name="connsiteX209" fmla="*/ 274063 w 1314778"/>
                <a:gd name="connsiteY209" fmla="*/ 262068 h 589654"/>
                <a:gd name="connsiteX210" fmla="*/ 275377 w 1314778"/>
                <a:gd name="connsiteY210" fmla="*/ 305745 h 589654"/>
                <a:gd name="connsiteX211" fmla="*/ 276692 w 1314778"/>
                <a:gd name="connsiteY211" fmla="*/ 196551 h 589654"/>
                <a:gd name="connsiteX212" fmla="*/ 278006 w 1314778"/>
                <a:gd name="connsiteY212" fmla="*/ 305745 h 589654"/>
                <a:gd name="connsiteX213" fmla="*/ 279321 w 1314778"/>
                <a:gd name="connsiteY213" fmla="*/ 240228 h 589654"/>
                <a:gd name="connsiteX214" fmla="*/ 280635 w 1314778"/>
                <a:gd name="connsiteY214" fmla="*/ 349426 h 589654"/>
                <a:gd name="connsiteX215" fmla="*/ 281950 w 1314778"/>
                <a:gd name="connsiteY215" fmla="*/ 262068 h 589654"/>
                <a:gd name="connsiteX216" fmla="*/ 283223 w 1314778"/>
                <a:gd name="connsiteY216" fmla="*/ 436779 h 589654"/>
                <a:gd name="connsiteX217" fmla="*/ 284537 w 1314778"/>
                <a:gd name="connsiteY217" fmla="*/ 414943 h 589654"/>
                <a:gd name="connsiteX218" fmla="*/ 285852 w 1314778"/>
                <a:gd name="connsiteY218" fmla="*/ 371262 h 589654"/>
                <a:gd name="connsiteX219" fmla="*/ 287166 w 1314778"/>
                <a:gd name="connsiteY219" fmla="*/ 458620 h 589654"/>
                <a:gd name="connsiteX220" fmla="*/ 288481 w 1314778"/>
                <a:gd name="connsiteY220" fmla="*/ 371262 h 589654"/>
                <a:gd name="connsiteX221" fmla="*/ 289795 w 1314778"/>
                <a:gd name="connsiteY221" fmla="*/ 414943 h 589654"/>
                <a:gd name="connsiteX222" fmla="*/ 291110 w 1314778"/>
                <a:gd name="connsiteY222" fmla="*/ 436779 h 589654"/>
                <a:gd name="connsiteX223" fmla="*/ 292424 w 1314778"/>
                <a:gd name="connsiteY223" fmla="*/ 305745 h 589654"/>
                <a:gd name="connsiteX224" fmla="*/ 293739 w 1314778"/>
                <a:gd name="connsiteY224" fmla="*/ 371262 h 589654"/>
                <a:gd name="connsiteX225" fmla="*/ 295053 w 1314778"/>
                <a:gd name="connsiteY225" fmla="*/ 414943 h 589654"/>
                <a:gd name="connsiteX226" fmla="*/ 296368 w 1314778"/>
                <a:gd name="connsiteY226" fmla="*/ 458620 h 589654"/>
                <a:gd name="connsiteX227" fmla="*/ 297682 w 1314778"/>
                <a:gd name="connsiteY227" fmla="*/ 480460 h 589654"/>
                <a:gd name="connsiteX228" fmla="*/ 298996 w 1314778"/>
                <a:gd name="connsiteY228" fmla="*/ 458620 h 589654"/>
                <a:gd name="connsiteX229" fmla="*/ 300311 w 1314778"/>
                <a:gd name="connsiteY229" fmla="*/ 458620 h 589654"/>
                <a:gd name="connsiteX230" fmla="*/ 301625 w 1314778"/>
                <a:gd name="connsiteY230" fmla="*/ 371262 h 589654"/>
                <a:gd name="connsiteX231" fmla="*/ 302899 w 1314778"/>
                <a:gd name="connsiteY231" fmla="*/ 393103 h 589654"/>
                <a:gd name="connsiteX232" fmla="*/ 304213 w 1314778"/>
                <a:gd name="connsiteY232" fmla="*/ 480460 h 589654"/>
                <a:gd name="connsiteX233" fmla="*/ 305528 w 1314778"/>
                <a:gd name="connsiteY233" fmla="*/ 371262 h 589654"/>
                <a:gd name="connsiteX234" fmla="*/ 306842 w 1314778"/>
                <a:gd name="connsiteY234" fmla="*/ 414943 h 589654"/>
                <a:gd name="connsiteX235" fmla="*/ 308156 w 1314778"/>
                <a:gd name="connsiteY235" fmla="*/ 589654 h 589654"/>
                <a:gd name="connsiteX236" fmla="*/ 309471 w 1314778"/>
                <a:gd name="connsiteY236" fmla="*/ 524137 h 589654"/>
                <a:gd name="connsiteX237" fmla="*/ 310785 w 1314778"/>
                <a:gd name="connsiteY237" fmla="*/ 524137 h 589654"/>
                <a:gd name="connsiteX238" fmla="*/ 312100 w 1314778"/>
                <a:gd name="connsiteY238" fmla="*/ 545977 h 589654"/>
                <a:gd name="connsiteX239" fmla="*/ 313414 w 1314778"/>
                <a:gd name="connsiteY239" fmla="*/ 480460 h 589654"/>
                <a:gd name="connsiteX240" fmla="*/ 314729 w 1314778"/>
                <a:gd name="connsiteY240" fmla="*/ 502297 h 589654"/>
                <a:gd name="connsiteX241" fmla="*/ 316043 w 1314778"/>
                <a:gd name="connsiteY241" fmla="*/ 567814 h 589654"/>
                <a:gd name="connsiteX242" fmla="*/ 317358 w 1314778"/>
                <a:gd name="connsiteY242" fmla="*/ 524137 h 589654"/>
                <a:gd name="connsiteX243" fmla="*/ 318672 w 1314778"/>
                <a:gd name="connsiteY243" fmla="*/ 545977 h 589654"/>
                <a:gd name="connsiteX244" fmla="*/ 319987 w 1314778"/>
                <a:gd name="connsiteY244" fmla="*/ 567814 h 589654"/>
                <a:gd name="connsiteX245" fmla="*/ 321301 w 1314778"/>
                <a:gd name="connsiteY245" fmla="*/ 545977 h 589654"/>
                <a:gd name="connsiteX246" fmla="*/ 322574 w 1314778"/>
                <a:gd name="connsiteY246" fmla="*/ 524137 h 589654"/>
                <a:gd name="connsiteX247" fmla="*/ 323889 w 1314778"/>
                <a:gd name="connsiteY247" fmla="*/ 480460 h 589654"/>
                <a:gd name="connsiteX248" fmla="*/ 325203 w 1314778"/>
                <a:gd name="connsiteY248" fmla="*/ 414943 h 589654"/>
                <a:gd name="connsiteX249" fmla="*/ 326518 w 1314778"/>
                <a:gd name="connsiteY249" fmla="*/ 480460 h 589654"/>
                <a:gd name="connsiteX250" fmla="*/ 327832 w 1314778"/>
                <a:gd name="connsiteY250" fmla="*/ 480460 h 589654"/>
                <a:gd name="connsiteX251" fmla="*/ 329147 w 1314778"/>
                <a:gd name="connsiteY251" fmla="*/ 524137 h 589654"/>
                <a:gd name="connsiteX252" fmla="*/ 330461 w 1314778"/>
                <a:gd name="connsiteY252" fmla="*/ 480460 h 589654"/>
                <a:gd name="connsiteX253" fmla="*/ 331775 w 1314778"/>
                <a:gd name="connsiteY253" fmla="*/ 545977 h 589654"/>
                <a:gd name="connsiteX254" fmla="*/ 333090 w 1314778"/>
                <a:gd name="connsiteY254" fmla="*/ 458620 h 589654"/>
                <a:gd name="connsiteX255" fmla="*/ 334404 w 1314778"/>
                <a:gd name="connsiteY255" fmla="*/ 414943 h 589654"/>
                <a:gd name="connsiteX256" fmla="*/ 335719 w 1314778"/>
                <a:gd name="connsiteY256" fmla="*/ 436779 h 589654"/>
                <a:gd name="connsiteX257" fmla="*/ 337033 w 1314778"/>
                <a:gd name="connsiteY257" fmla="*/ 524137 h 589654"/>
                <a:gd name="connsiteX258" fmla="*/ 338348 w 1314778"/>
                <a:gd name="connsiteY258" fmla="*/ 436779 h 589654"/>
                <a:gd name="connsiteX259" fmla="*/ 339662 w 1314778"/>
                <a:gd name="connsiteY259" fmla="*/ 458620 h 589654"/>
                <a:gd name="connsiteX260" fmla="*/ 340977 w 1314778"/>
                <a:gd name="connsiteY260" fmla="*/ 414943 h 589654"/>
                <a:gd name="connsiteX261" fmla="*/ 342250 w 1314778"/>
                <a:gd name="connsiteY261" fmla="*/ 567814 h 589654"/>
                <a:gd name="connsiteX262" fmla="*/ 343564 w 1314778"/>
                <a:gd name="connsiteY262" fmla="*/ 524137 h 589654"/>
                <a:gd name="connsiteX263" fmla="*/ 344879 w 1314778"/>
                <a:gd name="connsiteY263" fmla="*/ 524137 h 589654"/>
                <a:gd name="connsiteX264" fmla="*/ 346193 w 1314778"/>
                <a:gd name="connsiteY264" fmla="*/ 502297 h 589654"/>
                <a:gd name="connsiteX265" fmla="*/ 347508 w 1314778"/>
                <a:gd name="connsiteY265" fmla="*/ 524137 h 589654"/>
                <a:gd name="connsiteX266" fmla="*/ 348822 w 1314778"/>
                <a:gd name="connsiteY266" fmla="*/ 524137 h 589654"/>
                <a:gd name="connsiteX267" fmla="*/ 350137 w 1314778"/>
                <a:gd name="connsiteY267" fmla="*/ 502297 h 589654"/>
                <a:gd name="connsiteX268" fmla="*/ 351451 w 1314778"/>
                <a:gd name="connsiteY268" fmla="*/ 545977 h 589654"/>
                <a:gd name="connsiteX269" fmla="*/ 352766 w 1314778"/>
                <a:gd name="connsiteY269" fmla="*/ 567814 h 589654"/>
                <a:gd name="connsiteX270" fmla="*/ 354080 w 1314778"/>
                <a:gd name="connsiteY270" fmla="*/ 589654 h 589654"/>
                <a:gd name="connsiteX271" fmla="*/ 355395 w 1314778"/>
                <a:gd name="connsiteY271" fmla="*/ 545977 h 589654"/>
                <a:gd name="connsiteX272" fmla="*/ 356709 w 1314778"/>
                <a:gd name="connsiteY272" fmla="*/ 545977 h 589654"/>
                <a:gd name="connsiteX273" fmla="*/ 358023 w 1314778"/>
                <a:gd name="connsiteY273" fmla="*/ 589654 h 589654"/>
                <a:gd name="connsiteX274" fmla="*/ 359338 w 1314778"/>
                <a:gd name="connsiteY274" fmla="*/ 589654 h 589654"/>
                <a:gd name="connsiteX275" fmla="*/ 360652 w 1314778"/>
                <a:gd name="connsiteY275" fmla="*/ 589654 h 589654"/>
                <a:gd name="connsiteX276" fmla="*/ 361926 w 1314778"/>
                <a:gd name="connsiteY276" fmla="*/ 545977 h 589654"/>
                <a:gd name="connsiteX277" fmla="*/ 363240 w 1314778"/>
                <a:gd name="connsiteY277" fmla="*/ 589654 h 589654"/>
                <a:gd name="connsiteX278" fmla="*/ 364555 w 1314778"/>
                <a:gd name="connsiteY278" fmla="*/ 589654 h 589654"/>
                <a:gd name="connsiteX279" fmla="*/ 365869 w 1314778"/>
                <a:gd name="connsiteY279" fmla="*/ 589654 h 589654"/>
                <a:gd name="connsiteX280" fmla="*/ 367183 w 1314778"/>
                <a:gd name="connsiteY280" fmla="*/ 589654 h 589654"/>
                <a:gd name="connsiteX281" fmla="*/ 368498 w 1314778"/>
                <a:gd name="connsiteY281" fmla="*/ 589654 h 589654"/>
                <a:gd name="connsiteX282" fmla="*/ 369812 w 1314778"/>
                <a:gd name="connsiteY282" fmla="*/ 589654 h 589654"/>
                <a:gd name="connsiteX283" fmla="*/ 371127 w 1314778"/>
                <a:gd name="connsiteY283" fmla="*/ 589654 h 589654"/>
                <a:gd name="connsiteX284" fmla="*/ 372441 w 1314778"/>
                <a:gd name="connsiteY284" fmla="*/ 589654 h 589654"/>
                <a:gd name="connsiteX285" fmla="*/ 373756 w 1314778"/>
                <a:gd name="connsiteY285" fmla="*/ 589654 h 589654"/>
                <a:gd name="connsiteX286" fmla="*/ 375070 w 1314778"/>
                <a:gd name="connsiteY286" fmla="*/ 589654 h 589654"/>
                <a:gd name="connsiteX287" fmla="*/ 376385 w 1314778"/>
                <a:gd name="connsiteY287" fmla="*/ 589654 h 589654"/>
                <a:gd name="connsiteX288" fmla="*/ 377699 w 1314778"/>
                <a:gd name="connsiteY288" fmla="*/ 589654 h 589654"/>
                <a:gd name="connsiteX289" fmla="*/ 379014 w 1314778"/>
                <a:gd name="connsiteY289" fmla="*/ 589654 h 589654"/>
                <a:gd name="connsiteX290" fmla="*/ 380328 w 1314778"/>
                <a:gd name="connsiteY290" fmla="*/ 589654 h 589654"/>
                <a:gd name="connsiteX291" fmla="*/ 381601 w 1314778"/>
                <a:gd name="connsiteY291" fmla="*/ 589654 h 589654"/>
                <a:gd name="connsiteX292" fmla="*/ 382916 w 1314778"/>
                <a:gd name="connsiteY292" fmla="*/ 589654 h 589654"/>
                <a:gd name="connsiteX293" fmla="*/ 384230 w 1314778"/>
                <a:gd name="connsiteY293" fmla="*/ 589654 h 589654"/>
                <a:gd name="connsiteX294" fmla="*/ 385545 w 1314778"/>
                <a:gd name="connsiteY294" fmla="*/ 589654 h 589654"/>
                <a:gd name="connsiteX295" fmla="*/ 386859 w 1314778"/>
                <a:gd name="connsiteY295" fmla="*/ 589654 h 589654"/>
                <a:gd name="connsiteX296" fmla="*/ 388174 w 1314778"/>
                <a:gd name="connsiteY296" fmla="*/ 589654 h 589654"/>
                <a:gd name="connsiteX297" fmla="*/ 389488 w 1314778"/>
                <a:gd name="connsiteY297" fmla="*/ 589654 h 589654"/>
                <a:gd name="connsiteX298" fmla="*/ 390802 w 1314778"/>
                <a:gd name="connsiteY298" fmla="*/ 589654 h 589654"/>
                <a:gd name="connsiteX299" fmla="*/ 392117 w 1314778"/>
                <a:gd name="connsiteY299" fmla="*/ 589654 h 589654"/>
                <a:gd name="connsiteX300" fmla="*/ 393431 w 1314778"/>
                <a:gd name="connsiteY300" fmla="*/ 589654 h 589654"/>
                <a:gd name="connsiteX301" fmla="*/ 394746 w 1314778"/>
                <a:gd name="connsiteY301" fmla="*/ 589654 h 589654"/>
                <a:gd name="connsiteX302" fmla="*/ 396060 w 1314778"/>
                <a:gd name="connsiteY302" fmla="*/ 589654 h 589654"/>
                <a:gd name="connsiteX303" fmla="*/ 397375 w 1314778"/>
                <a:gd name="connsiteY303" fmla="*/ 589654 h 589654"/>
                <a:gd name="connsiteX304" fmla="*/ 398689 w 1314778"/>
                <a:gd name="connsiteY304" fmla="*/ 589654 h 589654"/>
                <a:gd name="connsiteX305" fmla="*/ 400004 w 1314778"/>
                <a:gd name="connsiteY305" fmla="*/ 589654 h 589654"/>
                <a:gd name="connsiteX306" fmla="*/ 401277 w 1314778"/>
                <a:gd name="connsiteY306" fmla="*/ 589654 h 589654"/>
                <a:gd name="connsiteX307" fmla="*/ 402591 w 1314778"/>
                <a:gd name="connsiteY307" fmla="*/ 589654 h 589654"/>
                <a:gd name="connsiteX308" fmla="*/ 403906 w 1314778"/>
                <a:gd name="connsiteY308" fmla="*/ 589654 h 589654"/>
                <a:gd name="connsiteX309" fmla="*/ 405220 w 1314778"/>
                <a:gd name="connsiteY309" fmla="*/ 589654 h 589654"/>
                <a:gd name="connsiteX310" fmla="*/ 406535 w 1314778"/>
                <a:gd name="connsiteY310" fmla="*/ 589654 h 589654"/>
                <a:gd name="connsiteX311" fmla="*/ 407849 w 1314778"/>
                <a:gd name="connsiteY311" fmla="*/ 589654 h 589654"/>
                <a:gd name="connsiteX312" fmla="*/ 409164 w 1314778"/>
                <a:gd name="connsiteY312" fmla="*/ 589654 h 589654"/>
                <a:gd name="connsiteX313" fmla="*/ 410478 w 1314778"/>
                <a:gd name="connsiteY313" fmla="*/ 589654 h 589654"/>
                <a:gd name="connsiteX314" fmla="*/ 411793 w 1314778"/>
                <a:gd name="connsiteY314" fmla="*/ 589654 h 589654"/>
                <a:gd name="connsiteX315" fmla="*/ 413107 w 1314778"/>
                <a:gd name="connsiteY315" fmla="*/ 589654 h 589654"/>
                <a:gd name="connsiteX316" fmla="*/ 414422 w 1314778"/>
                <a:gd name="connsiteY316" fmla="*/ 589654 h 589654"/>
                <a:gd name="connsiteX317" fmla="*/ 415736 w 1314778"/>
                <a:gd name="connsiteY317" fmla="*/ 589654 h 589654"/>
                <a:gd name="connsiteX318" fmla="*/ 417050 w 1314778"/>
                <a:gd name="connsiteY318" fmla="*/ 589654 h 589654"/>
                <a:gd name="connsiteX319" fmla="*/ 418365 w 1314778"/>
                <a:gd name="connsiteY319" fmla="*/ 589654 h 589654"/>
                <a:gd name="connsiteX320" fmla="*/ 419679 w 1314778"/>
                <a:gd name="connsiteY320" fmla="*/ 589654 h 589654"/>
                <a:gd name="connsiteX321" fmla="*/ 420953 w 1314778"/>
                <a:gd name="connsiteY321" fmla="*/ 589654 h 589654"/>
                <a:gd name="connsiteX322" fmla="*/ 422267 w 1314778"/>
                <a:gd name="connsiteY322" fmla="*/ 589654 h 589654"/>
                <a:gd name="connsiteX323" fmla="*/ 423582 w 1314778"/>
                <a:gd name="connsiteY323" fmla="*/ 589654 h 589654"/>
                <a:gd name="connsiteX324" fmla="*/ 424896 w 1314778"/>
                <a:gd name="connsiteY324" fmla="*/ 589654 h 589654"/>
                <a:gd name="connsiteX325" fmla="*/ 426210 w 1314778"/>
                <a:gd name="connsiteY325" fmla="*/ 589654 h 589654"/>
                <a:gd name="connsiteX326" fmla="*/ 427525 w 1314778"/>
                <a:gd name="connsiteY326" fmla="*/ 589654 h 589654"/>
                <a:gd name="connsiteX327" fmla="*/ 428839 w 1314778"/>
                <a:gd name="connsiteY327" fmla="*/ 589654 h 589654"/>
                <a:gd name="connsiteX328" fmla="*/ 430154 w 1314778"/>
                <a:gd name="connsiteY328" fmla="*/ 589654 h 589654"/>
                <a:gd name="connsiteX329" fmla="*/ 431468 w 1314778"/>
                <a:gd name="connsiteY329" fmla="*/ 589654 h 589654"/>
                <a:gd name="connsiteX330" fmla="*/ 432783 w 1314778"/>
                <a:gd name="connsiteY330" fmla="*/ 589654 h 589654"/>
                <a:gd name="connsiteX331" fmla="*/ 434097 w 1314778"/>
                <a:gd name="connsiteY331" fmla="*/ 589654 h 589654"/>
                <a:gd name="connsiteX332" fmla="*/ 435412 w 1314778"/>
                <a:gd name="connsiteY332" fmla="*/ 589654 h 589654"/>
                <a:gd name="connsiteX333" fmla="*/ 436726 w 1314778"/>
                <a:gd name="connsiteY333" fmla="*/ 589654 h 589654"/>
                <a:gd name="connsiteX334" fmla="*/ 438041 w 1314778"/>
                <a:gd name="connsiteY334" fmla="*/ 589654 h 589654"/>
                <a:gd name="connsiteX335" fmla="*/ 439355 w 1314778"/>
                <a:gd name="connsiteY335" fmla="*/ 589654 h 589654"/>
                <a:gd name="connsiteX336" fmla="*/ 440628 w 1314778"/>
                <a:gd name="connsiteY336" fmla="*/ 589654 h 589654"/>
                <a:gd name="connsiteX337" fmla="*/ 441943 w 1314778"/>
                <a:gd name="connsiteY337" fmla="*/ 589654 h 589654"/>
                <a:gd name="connsiteX338" fmla="*/ 443257 w 1314778"/>
                <a:gd name="connsiteY338" fmla="*/ 589654 h 589654"/>
                <a:gd name="connsiteX339" fmla="*/ 444572 w 1314778"/>
                <a:gd name="connsiteY339" fmla="*/ 589654 h 589654"/>
                <a:gd name="connsiteX340" fmla="*/ 445886 w 1314778"/>
                <a:gd name="connsiteY340" fmla="*/ 589654 h 589654"/>
                <a:gd name="connsiteX341" fmla="*/ 447201 w 1314778"/>
                <a:gd name="connsiteY341" fmla="*/ 589654 h 589654"/>
                <a:gd name="connsiteX342" fmla="*/ 448515 w 1314778"/>
                <a:gd name="connsiteY342" fmla="*/ 589654 h 589654"/>
                <a:gd name="connsiteX343" fmla="*/ 449829 w 1314778"/>
                <a:gd name="connsiteY343" fmla="*/ 589654 h 589654"/>
                <a:gd name="connsiteX344" fmla="*/ 451144 w 1314778"/>
                <a:gd name="connsiteY344" fmla="*/ 589654 h 589654"/>
                <a:gd name="connsiteX345" fmla="*/ 452458 w 1314778"/>
                <a:gd name="connsiteY345" fmla="*/ 589654 h 589654"/>
                <a:gd name="connsiteX346" fmla="*/ 453773 w 1314778"/>
                <a:gd name="connsiteY346" fmla="*/ 589654 h 589654"/>
                <a:gd name="connsiteX347" fmla="*/ 455087 w 1314778"/>
                <a:gd name="connsiteY347" fmla="*/ 589654 h 589654"/>
                <a:gd name="connsiteX348" fmla="*/ 456402 w 1314778"/>
                <a:gd name="connsiteY348" fmla="*/ 589654 h 589654"/>
                <a:gd name="connsiteX349" fmla="*/ 457716 w 1314778"/>
                <a:gd name="connsiteY349" fmla="*/ 589654 h 589654"/>
                <a:gd name="connsiteX350" fmla="*/ 459031 w 1314778"/>
                <a:gd name="connsiteY350" fmla="*/ 589654 h 589654"/>
                <a:gd name="connsiteX351" fmla="*/ 460345 w 1314778"/>
                <a:gd name="connsiteY351" fmla="*/ 589654 h 589654"/>
                <a:gd name="connsiteX352" fmla="*/ 461618 w 1314778"/>
                <a:gd name="connsiteY352" fmla="*/ 589654 h 589654"/>
                <a:gd name="connsiteX353" fmla="*/ 462933 w 1314778"/>
                <a:gd name="connsiteY353" fmla="*/ 589654 h 589654"/>
                <a:gd name="connsiteX354" fmla="*/ 464247 w 1314778"/>
                <a:gd name="connsiteY354" fmla="*/ 589654 h 589654"/>
                <a:gd name="connsiteX355" fmla="*/ 465562 w 1314778"/>
                <a:gd name="connsiteY355" fmla="*/ 589654 h 589654"/>
                <a:gd name="connsiteX356" fmla="*/ 466876 w 1314778"/>
                <a:gd name="connsiteY356" fmla="*/ 589654 h 589654"/>
                <a:gd name="connsiteX357" fmla="*/ 468191 w 1314778"/>
                <a:gd name="connsiteY357" fmla="*/ 589654 h 589654"/>
                <a:gd name="connsiteX358" fmla="*/ 469505 w 1314778"/>
                <a:gd name="connsiteY358" fmla="*/ 589654 h 589654"/>
                <a:gd name="connsiteX359" fmla="*/ 470820 w 1314778"/>
                <a:gd name="connsiteY359" fmla="*/ 589654 h 589654"/>
                <a:gd name="connsiteX360" fmla="*/ 472134 w 1314778"/>
                <a:gd name="connsiteY360" fmla="*/ 589654 h 589654"/>
                <a:gd name="connsiteX361" fmla="*/ 473449 w 1314778"/>
                <a:gd name="connsiteY361" fmla="*/ 589654 h 589654"/>
                <a:gd name="connsiteX362" fmla="*/ 474763 w 1314778"/>
                <a:gd name="connsiteY362" fmla="*/ 589654 h 589654"/>
                <a:gd name="connsiteX363" fmla="*/ 476077 w 1314778"/>
                <a:gd name="connsiteY363" fmla="*/ 589654 h 589654"/>
                <a:gd name="connsiteX364" fmla="*/ 477392 w 1314778"/>
                <a:gd name="connsiteY364" fmla="*/ 589654 h 589654"/>
                <a:gd name="connsiteX365" fmla="*/ 478706 w 1314778"/>
                <a:gd name="connsiteY365" fmla="*/ 589654 h 589654"/>
                <a:gd name="connsiteX366" fmla="*/ 480021 w 1314778"/>
                <a:gd name="connsiteY366" fmla="*/ 589654 h 589654"/>
                <a:gd name="connsiteX367" fmla="*/ 481294 w 1314778"/>
                <a:gd name="connsiteY367" fmla="*/ 589654 h 589654"/>
                <a:gd name="connsiteX368" fmla="*/ 482609 w 1314778"/>
                <a:gd name="connsiteY368" fmla="*/ 589654 h 589654"/>
                <a:gd name="connsiteX369" fmla="*/ 483923 w 1314778"/>
                <a:gd name="connsiteY369" fmla="*/ 589654 h 589654"/>
                <a:gd name="connsiteX370" fmla="*/ 485237 w 1314778"/>
                <a:gd name="connsiteY370" fmla="*/ 589654 h 589654"/>
                <a:gd name="connsiteX371" fmla="*/ 486552 w 1314778"/>
                <a:gd name="connsiteY371" fmla="*/ 589654 h 589654"/>
                <a:gd name="connsiteX372" fmla="*/ 487866 w 1314778"/>
                <a:gd name="connsiteY372" fmla="*/ 589654 h 589654"/>
                <a:gd name="connsiteX373" fmla="*/ 489181 w 1314778"/>
                <a:gd name="connsiteY373" fmla="*/ 589654 h 589654"/>
                <a:gd name="connsiteX374" fmla="*/ 490495 w 1314778"/>
                <a:gd name="connsiteY374" fmla="*/ 589654 h 589654"/>
                <a:gd name="connsiteX375" fmla="*/ 491810 w 1314778"/>
                <a:gd name="connsiteY375" fmla="*/ 589654 h 589654"/>
                <a:gd name="connsiteX376" fmla="*/ 493124 w 1314778"/>
                <a:gd name="connsiteY376" fmla="*/ 589654 h 589654"/>
                <a:gd name="connsiteX377" fmla="*/ 494439 w 1314778"/>
                <a:gd name="connsiteY377" fmla="*/ 589654 h 589654"/>
                <a:gd name="connsiteX378" fmla="*/ 495753 w 1314778"/>
                <a:gd name="connsiteY378" fmla="*/ 589654 h 589654"/>
                <a:gd name="connsiteX379" fmla="*/ 497068 w 1314778"/>
                <a:gd name="connsiteY379" fmla="*/ 589654 h 589654"/>
                <a:gd name="connsiteX380" fmla="*/ 498382 w 1314778"/>
                <a:gd name="connsiteY380" fmla="*/ 589654 h 589654"/>
                <a:gd name="connsiteX381" fmla="*/ 499696 w 1314778"/>
                <a:gd name="connsiteY381" fmla="*/ 589654 h 589654"/>
                <a:gd name="connsiteX382" fmla="*/ 500970 w 1314778"/>
                <a:gd name="connsiteY382" fmla="*/ 589654 h 589654"/>
                <a:gd name="connsiteX383" fmla="*/ 502284 w 1314778"/>
                <a:gd name="connsiteY383" fmla="*/ 589654 h 589654"/>
                <a:gd name="connsiteX384" fmla="*/ 503599 w 1314778"/>
                <a:gd name="connsiteY384" fmla="*/ 589654 h 589654"/>
                <a:gd name="connsiteX385" fmla="*/ 504913 w 1314778"/>
                <a:gd name="connsiteY385" fmla="*/ 589654 h 589654"/>
                <a:gd name="connsiteX386" fmla="*/ 506228 w 1314778"/>
                <a:gd name="connsiteY386" fmla="*/ 589654 h 589654"/>
                <a:gd name="connsiteX387" fmla="*/ 507542 w 1314778"/>
                <a:gd name="connsiteY387" fmla="*/ 589654 h 589654"/>
                <a:gd name="connsiteX388" fmla="*/ 508856 w 1314778"/>
                <a:gd name="connsiteY388" fmla="*/ 589654 h 589654"/>
                <a:gd name="connsiteX389" fmla="*/ 510171 w 1314778"/>
                <a:gd name="connsiteY389" fmla="*/ 589654 h 589654"/>
                <a:gd name="connsiteX390" fmla="*/ 511485 w 1314778"/>
                <a:gd name="connsiteY390" fmla="*/ 589654 h 589654"/>
                <a:gd name="connsiteX391" fmla="*/ 512800 w 1314778"/>
                <a:gd name="connsiteY391" fmla="*/ 589654 h 589654"/>
                <a:gd name="connsiteX392" fmla="*/ 514114 w 1314778"/>
                <a:gd name="connsiteY392" fmla="*/ 589654 h 589654"/>
                <a:gd name="connsiteX393" fmla="*/ 515429 w 1314778"/>
                <a:gd name="connsiteY393" fmla="*/ 589654 h 589654"/>
                <a:gd name="connsiteX394" fmla="*/ 516743 w 1314778"/>
                <a:gd name="connsiteY394" fmla="*/ 589654 h 589654"/>
                <a:gd name="connsiteX395" fmla="*/ 518058 w 1314778"/>
                <a:gd name="connsiteY395" fmla="*/ 589654 h 589654"/>
                <a:gd name="connsiteX396" fmla="*/ 519372 w 1314778"/>
                <a:gd name="connsiteY396" fmla="*/ 589654 h 589654"/>
                <a:gd name="connsiteX397" fmla="*/ 520645 w 1314778"/>
                <a:gd name="connsiteY397" fmla="*/ 589654 h 589654"/>
                <a:gd name="connsiteX398" fmla="*/ 521960 w 1314778"/>
                <a:gd name="connsiteY398" fmla="*/ 589654 h 589654"/>
                <a:gd name="connsiteX399" fmla="*/ 523274 w 1314778"/>
                <a:gd name="connsiteY399" fmla="*/ 589654 h 589654"/>
                <a:gd name="connsiteX400" fmla="*/ 524589 w 1314778"/>
                <a:gd name="connsiteY400" fmla="*/ 589654 h 589654"/>
                <a:gd name="connsiteX401" fmla="*/ 525903 w 1314778"/>
                <a:gd name="connsiteY401" fmla="*/ 589654 h 589654"/>
                <a:gd name="connsiteX402" fmla="*/ 527218 w 1314778"/>
                <a:gd name="connsiteY402" fmla="*/ 589654 h 589654"/>
                <a:gd name="connsiteX403" fmla="*/ 528532 w 1314778"/>
                <a:gd name="connsiteY403" fmla="*/ 589654 h 589654"/>
                <a:gd name="connsiteX404" fmla="*/ 529847 w 1314778"/>
                <a:gd name="connsiteY404" fmla="*/ 589654 h 589654"/>
                <a:gd name="connsiteX405" fmla="*/ 531161 w 1314778"/>
                <a:gd name="connsiteY405" fmla="*/ 589654 h 589654"/>
                <a:gd name="connsiteX406" fmla="*/ 532476 w 1314778"/>
                <a:gd name="connsiteY406" fmla="*/ 589654 h 589654"/>
                <a:gd name="connsiteX407" fmla="*/ 533790 w 1314778"/>
                <a:gd name="connsiteY407" fmla="*/ 589654 h 589654"/>
                <a:gd name="connsiteX408" fmla="*/ 535104 w 1314778"/>
                <a:gd name="connsiteY408" fmla="*/ 589654 h 589654"/>
                <a:gd name="connsiteX409" fmla="*/ 536419 w 1314778"/>
                <a:gd name="connsiteY409" fmla="*/ 589654 h 589654"/>
                <a:gd name="connsiteX410" fmla="*/ 537733 w 1314778"/>
                <a:gd name="connsiteY410" fmla="*/ 589654 h 589654"/>
                <a:gd name="connsiteX411" fmla="*/ 539048 w 1314778"/>
                <a:gd name="connsiteY411" fmla="*/ 589654 h 589654"/>
                <a:gd name="connsiteX412" fmla="*/ 540321 w 1314778"/>
                <a:gd name="connsiteY412" fmla="*/ 589654 h 589654"/>
                <a:gd name="connsiteX413" fmla="*/ 541636 w 1314778"/>
                <a:gd name="connsiteY413" fmla="*/ 589654 h 589654"/>
                <a:gd name="connsiteX414" fmla="*/ 542950 w 1314778"/>
                <a:gd name="connsiteY414" fmla="*/ 589654 h 589654"/>
                <a:gd name="connsiteX415" fmla="*/ 544264 w 1314778"/>
                <a:gd name="connsiteY415" fmla="*/ 589654 h 589654"/>
                <a:gd name="connsiteX416" fmla="*/ 545579 w 1314778"/>
                <a:gd name="connsiteY416" fmla="*/ 589654 h 589654"/>
                <a:gd name="connsiteX417" fmla="*/ 546893 w 1314778"/>
                <a:gd name="connsiteY417" fmla="*/ 589654 h 589654"/>
                <a:gd name="connsiteX418" fmla="*/ 548208 w 1314778"/>
                <a:gd name="connsiteY418" fmla="*/ 589654 h 589654"/>
                <a:gd name="connsiteX419" fmla="*/ 549522 w 1314778"/>
                <a:gd name="connsiteY419" fmla="*/ 589654 h 589654"/>
                <a:gd name="connsiteX420" fmla="*/ 550837 w 1314778"/>
                <a:gd name="connsiteY420" fmla="*/ 589654 h 589654"/>
                <a:gd name="connsiteX421" fmla="*/ 552151 w 1314778"/>
                <a:gd name="connsiteY421" fmla="*/ 589654 h 589654"/>
                <a:gd name="connsiteX422" fmla="*/ 553466 w 1314778"/>
                <a:gd name="connsiteY422" fmla="*/ 589654 h 589654"/>
                <a:gd name="connsiteX423" fmla="*/ 554780 w 1314778"/>
                <a:gd name="connsiteY423" fmla="*/ 589654 h 589654"/>
                <a:gd name="connsiteX424" fmla="*/ 556095 w 1314778"/>
                <a:gd name="connsiteY424" fmla="*/ 589654 h 589654"/>
                <a:gd name="connsiteX425" fmla="*/ 557409 w 1314778"/>
                <a:gd name="connsiteY425" fmla="*/ 589654 h 589654"/>
                <a:gd name="connsiteX426" fmla="*/ 558724 w 1314778"/>
                <a:gd name="connsiteY426" fmla="*/ 589654 h 589654"/>
                <a:gd name="connsiteX427" fmla="*/ 559997 w 1314778"/>
                <a:gd name="connsiteY427" fmla="*/ 589654 h 589654"/>
                <a:gd name="connsiteX428" fmla="*/ 561311 w 1314778"/>
                <a:gd name="connsiteY428" fmla="*/ 589654 h 589654"/>
                <a:gd name="connsiteX429" fmla="*/ 562626 w 1314778"/>
                <a:gd name="connsiteY429" fmla="*/ 589654 h 589654"/>
                <a:gd name="connsiteX430" fmla="*/ 563940 w 1314778"/>
                <a:gd name="connsiteY430" fmla="*/ 589654 h 589654"/>
                <a:gd name="connsiteX431" fmla="*/ 565255 w 1314778"/>
                <a:gd name="connsiteY431" fmla="*/ 589654 h 589654"/>
                <a:gd name="connsiteX432" fmla="*/ 566569 w 1314778"/>
                <a:gd name="connsiteY432" fmla="*/ 589654 h 589654"/>
                <a:gd name="connsiteX433" fmla="*/ 567884 w 1314778"/>
                <a:gd name="connsiteY433" fmla="*/ 589654 h 589654"/>
                <a:gd name="connsiteX434" fmla="*/ 569198 w 1314778"/>
                <a:gd name="connsiteY434" fmla="*/ 589654 h 589654"/>
                <a:gd name="connsiteX435" fmla="*/ 570512 w 1314778"/>
                <a:gd name="connsiteY435" fmla="*/ 589654 h 589654"/>
                <a:gd name="connsiteX436" fmla="*/ 571827 w 1314778"/>
                <a:gd name="connsiteY436" fmla="*/ 589654 h 589654"/>
                <a:gd name="connsiteX437" fmla="*/ 573141 w 1314778"/>
                <a:gd name="connsiteY437" fmla="*/ 589654 h 589654"/>
                <a:gd name="connsiteX438" fmla="*/ 574456 w 1314778"/>
                <a:gd name="connsiteY438" fmla="*/ 589654 h 589654"/>
                <a:gd name="connsiteX439" fmla="*/ 575770 w 1314778"/>
                <a:gd name="connsiteY439" fmla="*/ 589654 h 589654"/>
                <a:gd name="connsiteX440" fmla="*/ 577085 w 1314778"/>
                <a:gd name="connsiteY440" fmla="*/ 589654 h 589654"/>
                <a:gd name="connsiteX441" fmla="*/ 578399 w 1314778"/>
                <a:gd name="connsiteY441" fmla="*/ 589654 h 589654"/>
                <a:gd name="connsiteX442" fmla="*/ 579672 w 1314778"/>
                <a:gd name="connsiteY442" fmla="*/ 589654 h 589654"/>
                <a:gd name="connsiteX443" fmla="*/ 580987 w 1314778"/>
                <a:gd name="connsiteY443" fmla="*/ 589654 h 589654"/>
                <a:gd name="connsiteX444" fmla="*/ 582301 w 1314778"/>
                <a:gd name="connsiteY444" fmla="*/ 589654 h 589654"/>
                <a:gd name="connsiteX445" fmla="*/ 583616 w 1314778"/>
                <a:gd name="connsiteY445" fmla="*/ 589654 h 589654"/>
                <a:gd name="connsiteX446" fmla="*/ 584930 w 1314778"/>
                <a:gd name="connsiteY446" fmla="*/ 589654 h 589654"/>
                <a:gd name="connsiteX447" fmla="*/ 586245 w 1314778"/>
                <a:gd name="connsiteY447" fmla="*/ 589654 h 589654"/>
                <a:gd name="connsiteX448" fmla="*/ 587559 w 1314778"/>
                <a:gd name="connsiteY448" fmla="*/ 589654 h 589654"/>
                <a:gd name="connsiteX449" fmla="*/ 588874 w 1314778"/>
                <a:gd name="connsiteY449" fmla="*/ 589654 h 589654"/>
                <a:gd name="connsiteX450" fmla="*/ 590188 w 1314778"/>
                <a:gd name="connsiteY450" fmla="*/ 589654 h 589654"/>
                <a:gd name="connsiteX451" fmla="*/ 591503 w 1314778"/>
                <a:gd name="connsiteY451" fmla="*/ 589654 h 589654"/>
                <a:gd name="connsiteX452" fmla="*/ 592817 w 1314778"/>
                <a:gd name="connsiteY452" fmla="*/ 589654 h 589654"/>
                <a:gd name="connsiteX453" fmla="*/ 594131 w 1314778"/>
                <a:gd name="connsiteY453" fmla="*/ 589654 h 589654"/>
                <a:gd name="connsiteX454" fmla="*/ 595446 w 1314778"/>
                <a:gd name="connsiteY454" fmla="*/ 589654 h 589654"/>
                <a:gd name="connsiteX455" fmla="*/ 596760 w 1314778"/>
                <a:gd name="connsiteY455" fmla="*/ 589654 h 589654"/>
                <a:gd name="connsiteX456" fmla="*/ 598075 w 1314778"/>
                <a:gd name="connsiteY456" fmla="*/ 589654 h 589654"/>
                <a:gd name="connsiteX457" fmla="*/ 599348 w 1314778"/>
                <a:gd name="connsiteY457" fmla="*/ 589654 h 589654"/>
                <a:gd name="connsiteX458" fmla="*/ 600663 w 1314778"/>
                <a:gd name="connsiteY458" fmla="*/ 589654 h 589654"/>
                <a:gd name="connsiteX459" fmla="*/ 601977 w 1314778"/>
                <a:gd name="connsiteY459" fmla="*/ 589654 h 589654"/>
                <a:gd name="connsiteX460" fmla="*/ 603291 w 1314778"/>
                <a:gd name="connsiteY460" fmla="*/ 589654 h 589654"/>
                <a:gd name="connsiteX461" fmla="*/ 604606 w 1314778"/>
                <a:gd name="connsiteY461" fmla="*/ 589654 h 589654"/>
                <a:gd name="connsiteX462" fmla="*/ 605920 w 1314778"/>
                <a:gd name="connsiteY462" fmla="*/ 589654 h 589654"/>
                <a:gd name="connsiteX463" fmla="*/ 607235 w 1314778"/>
                <a:gd name="connsiteY463" fmla="*/ 589654 h 589654"/>
                <a:gd name="connsiteX464" fmla="*/ 608549 w 1314778"/>
                <a:gd name="connsiteY464" fmla="*/ 589654 h 589654"/>
                <a:gd name="connsiteX465" fmla="*/ 609864 w 1314778"/>
                <a:gd name="connsiteY465" fmla="*/ 589654 h 589654"/>
                <a:gd name="connsiteX466" fmla="*/ 611178 w 1314778"/>
                <a:gd name="connsiteY466" fmla="*/ 589654 h 589654"/>
                <a:gd name="connsiteX467" fmla="*/ 612493 w 1314778"/>
                <a:gd name="connsiteY467" fmla="*/ 589654 h 589654"/>
                <a:gd name="connsiteX468" fmla="*/ 613807 w 1314778"/>
                <a:gd name="connsiteY468" fmla="*/ 589654 h 589654"/>
                <a:gd name="connsiteX469" fmla="*/ 615122 w 1314778"/>
                <a:gd name="connsiteY469" fmla="*/ 589654 h 589654"/>
                <a:gd name="connsiteX470" fmla="*/ 616436 w 1314778"/>
                <a:gd name="connsiteY470" fmla="*/ 589654 h 589654"/>
                <a:gd name="connsiteX471" fmla="*/ 617751 w 1314778"/>
                <a:gd name="connsiteY471" fmla="*/ 589654 h 589654"/>
                <a:gd name="connsiteX472" fmla="*/ 619024 w 1314778"/>
                <a:gd name="connsiteY472" fmla="*/ 589654 h 589654"/>
                <a:gd name="connsiteX473" fmla="*/ 620338 w 1314778"/>
                <a:gd name="connsiteY473" fmla="*/ 589654 h 589654"/>
                <a:gd name="connsiteX474" fmla="*/ 621653 w 1314778"/>
                <a:gd name="connsiteY474" fmla="*/ 589654 h 589654"/>
                <a:gd name="connsiteX475" fmla="*/ 622967 w 1314778"/>
                <a:gd name="connsiteY475" fmla="*/ 589654 h 589654"/>
                <a:gd name="connsiteX476" fmla="*/ 624282 w 1314778"/>
                <a:gd name="connsiteY476" fmla="*/ 589654 h 589654"/>
                <a:gd name="connsiteX477" fmla="*/ 625596 w 1314778"/>
                <a:gd name="connsiteY477" fmla="*/ 589654 h 589654"/>
                <a:gd name="connsiteX478" fmla="*/ 626911 w 1314778"/>
                <a:gd name="connsiteY478" fmla="*/ 589654 h 589654"/>
                <a:gd name="connsiteX479" fmla="*/ 628225 w 1314778"/>
                <a:gd name="connsiteY479" fmla="*/ 589654 h 589654"/>
                <a:gd name="connsiteX480" fmla="*/ 629539 w 1314778"/>
                <a:gd name="connsiteY480" fmla="*/ 589654 h 589654"/>
                <a:gd name="connsiteX481" fmla="*/ 630854 w 1314778"/>
                <a:gd name="connsiteY481" fmla="*/ 589654 h 589654"/>
                <a:gd name="connsiteX482" fmla="*/ 632168 w 1314778"/>
                <a:gd name="connsiteY482" fmla="*/ 589654 h 589654"/>
                <a:gd name="connsiteX483" fmla="*/ 633483 w 1314778"/>
                <a:gd name="connsiteY483" fmla="*/ 589654 h 589654"/>
                <a:gd name="connsiteX484" fmla="*/ 634797 w 1314778"/>
                <a:gd name="connsiteY484" fmla="*/ 589654 h 589654"/>
                <a:gd name="connsiteX485" fmla="*/ 636112 w 1314778"/>
                <a:gd name="connsiteY485" fmla="*/ 589654 h 589654"/>
                <a:gd name="connsiteX486" fmla="*/ 637426 w 1314778"/>
                <a:gd name="connsiteY486" fmla="*/ 589654 h 589654"/>
                <a:gd name="connsiteX487" fmla="*/ 638699 w 1314778"/>
                <a:gd name="connsiteY487" fmla="*/ 589654 h 589654"/>
                <a:gd name="connsiteX488" fmla="*/ 640014 w 1314778"/>
                <a:gd name="connsiteY488" fmla="*/ 589654 h 589654"/>
                <a:gd name="connsiteX489" fmla="*/ 641328 w 1314778"/>
                <a:gd name="connsiteY489" fmla="*/ 589654 h 589654"/>
                <a:gd name="connsiteX490" fmla="*/ 642643 w 1314778"/>
                <a:gd name="connsiteY490" fmla="*/ 589654 h 589654"/>
                <a:gd name="connsiteX491" fmla="*/ 643957 w 1314778"/>
                <a:gd name="connsiteY491" fmla="*/ 589654 h 589654"/>
                <a:gd name="connsiteX492" fmla="*/ 645272 w 1314778"/>
                <a:gd name="connsiteY492" fmla="*/ 589654 h 589654"/>
                <a:gd name="connsiteX493" fmla="*/ 646586 w 1314778"/>
                <a:gd name="connsiteY493" fmla="*/ 589654 h 589654"/>
                <a:gd name="connsiteX494" fmla="*/ 647901 w 1314778"/>
                <a:gd name="connsiteY494" fmla="*/ 589654 h 589654"/>
                <a:gd name="connsiteX495" fmla="*/ 649215 w 1314778"/>
                <a:gd name="connsiteY495" fmla="*/ 589654 h 589654"/>
                <a:gd name="connsiteX496" fmla="*/ 650530 w 1314778"/>
                <a:gd name="connsiteY496" fmla="*/ 589654 h 589654"/>
                <a:gd name="connsiteX497" fmla="*/ 651844 w 1314778"/>
                <a:gd name="connsiteY497" fmla="*/ 589654 h 589654"/>
                <a:gd name="connsiteX498" fmla="*/ 653158 w 1314778"/>
                <a:gd name="connsiteY498" fmla="*/ 589654 h 589654"/>
                <a:gd name="connsiteX499" fmla="*/ 654473 w 1314778"/>
                <a:gd name="connsiteY499" fmla="*/ 589654 h 589654"/>
                <a:gd name="connsiteX500" fmla="*/ 655787 w 1314778"/>
                <a:gd name="connsiteY500" fmla="*/ 589654 h 589654"/>
                <a:gd name="connsiteX501" fmla="*/ 657102 w 1314778"/>
                <a:gd name="connsiteY501" fmla="*/ 589654 h 589654"/>
                <a:gd name="connsiteX502" fmla="*/ 658375 w 1314778"/>
                <a:gd name="connsiteY502" fmla="*/ 589654 h 589654"/>
                <a:gd name="connsiteX503" fmla="*/ 659690 w 1314778"/>
                <a:gd name="connsiteY503" fmla="*/ 589654 h 589654"/>
                <a:gd name="connsiteX504" fmla="*/ 661004 w 1314778"/>
                <a:gd name="connsiteY504" fmla="*/ 589654 h 589654"/>
                <a:gd name="connsiteX505" fmla="*/ 662318 w 1314778"/>
                <a:gd name="connsiteY505" fmla="*/ 589654 h 589654"/>
                <a:gd name="connsiteX506" fmla="*/ 663633 w 1314778"/>
                <a:gd name="connsiteY506" fmla="*/ 589654 h 589654"/>
                <a:gd name="connsiteX507" fmla="*/ 664947 w 1314778"/>
                <a:gd name="connsiteY507" fmla="*/ 589654 h 589654"/>
                <a:gd name="connsiteX508" fmla="*/ 666262 w 1314778"/>
                <a:gd name="connsiteY508" fmla="*/ 589654 h 589654"/>
                <a:gd name="connsiteX509" fmla="*/ 667576 w 1314778"/>
                <a:gd name="connsiteY509" fmla="*/ 589654 h 589654"/>
                <a:gd name="connsiteX510" fmla="*/ 668891 w 1314778"/>
                <a:gd name="connsiteY510" fmla="*/ 589654 h 589654"/>
                <a:gd name="connsiteX511" fmla="*/ 670205 w 1314778"/>
                <a:gd name="connsiteY511" fmla="*/ 589654 h 589654"/>
                <a:gd name="connsiteX512" fmla="*/ 671520 w 1314778"/>
                <a:gd name="connsiteY512" fmla="*/ 589654 h 589654"/>
                <a:gd name="connsiteX513" fmla="*/ 672834 w 1314778"/>
                <a:gd name="connsiteY513" fmla="*/ 589654 h 589654"/>
                <a:gd name="connsiteX514" fmla="*/ 674149 w 1314778"/>
                <a:gd name="connsiteY514" fmla="*/ 589654 h 589654"/>
                <a:gd name="connsiteX515" fmla="*/ 675463 w 1314778"/>
                <a:gd name="connsiteY515" fmla="*/ 589654 h 589654"/>
                <a:gd name="connsiteX516" fmla="*/ 676778 w 1314778"/>
                <a:gd name="connsiteY516" fmla="*/ 589654 h 589654"/>
                <a:gd name="connsiteX517" fmla="*/ 678092 w 1314778"/>
                <a:gd name="connsiteY517" fmla="*/ 589654 h 589654"/>
                <a:gd name="connsiteX518" fmla="*/ 679365 w 1314778"/>
                <a:gd name="connsiteY518" fmla="*/ 589654 h 589654"/>
                <a:gd name="connsiteX519" fmla="*/ 680680 w 1314778"/>
                <a:gd name="connsiteY519" fmla="*/ 589654 h 589654"/>
                <a:gd name="connsiteX520" fmla="*/ 681994 w 1314778"/>
                <a:gd name="connsiteY520" fmla="*/ 589654 h 589654"/>
                <a:gd name="connsiteX521" fmla="*/ 683309 w 1314778"/>
                <a:gd name="connsiteY521" fmla="*/ 589654 h 589654"/>
                <a:gd name="connsiteX522" fmla="*/ 684623 w 1314778"/>
                <a:gd name="connsiteY522" fmla="*/ 589654 h 589654"/>
                <a:gd name="connsiteX523" fmla="*/ 685938 w 1314778"/>
                <a:gd name="connsiteY523" fmla="*/ 589654 h 589654"/>
                <a:gd name="connsiteX524" fmla="*/ 687252 w 1314778"/>
                <a:gd name="connsiteY524" fmla="*/ 589654 h 589654"/>
                <a:gd name="connsiteX525" fmla="*/ 688566 w 1314778"/>
                <a:gd name="connsiteY525" fmla="*/ 589654 h 589654"/>
                <a:gd name="connsiteX526" fmla="*/ 689881 w 1314778"/>
                <a:gd name="connsiteY526" fmla="*/ 589654 h 589654"/>
                <a:gd name="connsiteX527" fmla="*/ 691195 w 1314778"/>
                <a:gd name="connsiteY527" fmla="*/ 589654 h 589654"/>
                <a:gd name="connsiteX528" fmla="*/ 692510 w 1314778"/>
                <a:gd name="connsiteY528" fmla="*/ 589654 h 589654"/>
                <a:gd name="connsiteX529" fmla="*/ 693824 w 1314778"/>
                <a:gd name="connsiteY529" fmla="*/ 589654 h 589654"/>
                <a:gd name="connsiteX530" fmla="*/ 695139 w 1314778"/>
                <a:gd name="connsiteY530" fmla="*/ 589654 h 589654"/>
                <a:gd name="connsiteX531" fmla="*/ 696453 w 1314778"/>
                <a:gd name="connsiteY531" fmla="*/ 589654 h 589654"/>
                <a:gd name="connsiteX532" fmla="*/ 697768 w 1314778"/>
                <a:gd name="connsiteY532" fmla="*/ 589654 h 589654"/>
                <a:gd name="connsiteX533" fmla="*/ 699041 w 1314778"/>
                <a:gd name="connsiteY533" fmla="*/ 589654 h 589654"/>
                <a:gd name="connsiteX534" fmla="*/ 700355 w 1314778"/>
                <a:gd name="connsiteY534" fmla="*/ 589654 h 589654"/>
                <a:gd name="connsiteX535" fmla="*/ 701670 w 1314778"/>
                <a:gd name="connsiteY535" fmla="*/ 589654 h 589654"/>
                <a:gd name="connsiteX536" fmla="*/ 702984 w 1314778"/>
                <a:gd name="connsiteY536" fmla="*/ 589654 h 589654"/>
                <a:gd name="connsiteX537" fmla="*/ 704299 w 1314778"/>
                <a:gd name="connsiteY537" fmla="*/ 589654 h 589654"/>
                <a:gd name="connsiteX538" fmla="*/ 705613 w 1314778"/>
                <a:gd name="connsiteY538" fmla="*/ 589654 h 589654"/>
                <a:gd name="connsiteX539" fmla="*/ 706928 w 1314778"/>
                <a:gd name="connsiteY539" fmla="*/ 589654 h 589654"/>
                <a:gd name="connsiteX540" fmla="*/ 708242 w 1314778"/>
                <a:gd name="connsiteY540" fmla="*/ 589654 h 589654"/>
                <a:gd name="connsiteX541" fmla="*/ 709557 w 1314778"/>
                <a:gd name="connsiteY541" fmla="*/ 589654 h 589654"/>
                <a:gd name="connsiteX542" fmla="*/ 710871 w 1314778"/>
                <a:gd name="connsiteY542" fmla="*/ 589654 h 589654"/>
                <a:gd name="connsiteX543" fmla="*/ 712185 w 1314778"/>
                <a:gd name="connsiteY543" fmla="*/ 589654 h 589654"/>
                <a:gd name="connsiteX544" fmla="*/ 713500 w 1314778"/>
                <a:gd name="connsiteY544" fmla="*/ 589654 h 589654"/>
                <a:gd name="connsiteX545" fmla="*/ 714814 w 1314778"/>
                <a:gd name="connsiteY545" fmla="*/ 589654 h 589654"/>
                <a:gd name="connsiteX546" fmla="*/ 716129 w 1314778"/>
                <a:gd name="connsiteY546" fmla="*/ 589654 h 589654"/>
                <a:gd name="connsiteX547" fmla="*/ 717443 w 1314778"/>
                <a:gd name="connsiteY547" fmla="*/ 589654 h 589654"/>
                <a:gd name="connsiteX548" fmla="*/ 718717 w 1314778"/>
                <a:gd name="connsiteY548" fmla="*/ 589654 h 589654"/>
                <a:gd name="connsiteX549" fmla="*/ 720031 w 1314778"/>
                <a:gd name="connsiteY549" fmla="*/ 589654 h 589654"/>
                <a:gd name="connsiteX550" fmla="*/ 721345 w 1314778"/>
                <a:gd name="connsiteY550" fmla="*/ 589654 h 589654"/>
                <a:gd name="connsiteX551" fmla="*/ 722660 w 1314778"/>
                <a:gd name="connsiteY551" fmla="*/ 589654 h 589654"/>
                <a:gd name="connsiteX552" fmla="*/ 723974 w 1314778"/>
                <a:gd name="connsiteY552" fmla="*/ 589654 h 589654"/>
                <a:gd name="connsiteX553" fmla="*/ 725289 w 1314778"/>
                <a:gd name="connsiteY553" fmla="*/ 589654 h 589654"/>
                <a:gd name="connsiteX554" fmla="*/ 726603 w 1314778"/>
                <a:gd name="connsiteY554" fmla="*/ 589654 h 589654"/>
                <a:gd name="connsiteX555" fmla="*/ 727918 w 1314778"/>
                <a:gd name="connsiteY555" fmla="*/ 589654 h 589654"/>
                <a:gd name="connsiteX556" fmla="*/ 729232 w 1314778"/>
                <a:gd name="connsiteY556" fmla="*/ 589654 h 589654"/>
                <a:gd name="connsiteX557" fmla="*/ 730547 w 1314778"/>
                <a:gd name="connsiteY557" fmla="*/ 589654 h 589654"/>
                <a:gd name="connsiteX558" fmla="*/ 731861 w 1314778"/>
                <a:gd name="connsiteY558" fmla="*/ 589654 h 589654"/>
                <a:gd name="connsiteX559" fmla="*/ 733176 w 1314778"/>
                <a:gd name="connsiteY559" fmla="*/ 589654 h 589654"/>
                <a:gd name="connsiteX560" fmla="*/ 734490 w 1314778"/>
                <a:gd name="connsiteY560" fmla="*/ 589654 h 589654"/>
                <a:gd name="connsiteX561" fmla="*/ 735805 w 1314778"/>
                <a:gd name="connsiteY561" fmla="*/ 589654 h 589654"/>
                <a:gd name="connsiteX562" fmla="*/ 737119 w 1314778"/>
                <a:gd name="connsiteY562" fmla="*/ 589654 h 589654"/>
                <a:gd name="connsiteX563" fmla="*/ 738392 w 1314778"/>
                <a:gd name="connsiteY563" fmla="*/ 589654 h 589654"/>
                <a:gd name="connsiteX564" fmla="*/ 739707 w 1314778"/>
                <a:gd name="connsiteY564" fmla="*/ 589654 h 589654"/>
                <a:gd name="connsiteX565" fmla="*/ 741021 w 1314778"/>
                <a:gd name="connsiteY565" fmla="*/ 589654 h 589654"/>
                <a:gd name="connsiteX566" fmla="*/ 742336 w 1314778"/>
                <a:gd name="connsiteY566" fmla="*/ 589654 h 589654"/>
                <a:gd name="connsiteX567" fmla="*/ 743650 w 1314778"/>
                <a:gd name="connsiteY567" fmla="*/ 589654 h 589654"/>
                <a:gd name="connsiteX568" fmla="*/ 744965 w 1314778"/>
                <a:gd name="connsiteY568" fmla="*/ 589654 h 589654"/>
                <a:gd name="connsiteX569" fmla="*/ 746279 w 1314778"/>
                <a:gd name="connsiteY569" fmla="*/ 589654 h 589654"/>
                <a:gd name="connsiteX570" fmla="*/ 747593 w 1314778"/>
                <a:gd name="connsiteY570" fmla="*/ 589654 h 589654"/>
                <a:gd name="connsiteX571" fmla="*/ 748908 w 1314778"/>
                <a:gd name="connsiteY571" fmla="*/ 589654 h 589654"/>
                <a:gd name="connsiteX572" fmla="*/ 750222 w 1314778"/>
                <a:gd name="connsiteY572" fmla="*/ 589654 h 589654"/>
                <a:gd name="connsiteX573" fmla="*/ 751537 w 1314778"/>
                <a:gd name="connsiteY573" fmla="*/ 589654 h 589654"/>
                <a:gd name="connsiteX574" fmla="*/ 752851 w 1314778"/>
                <a:gd name="connsiteY574" fmla="*/ 589654 h 589654"/>
                <a:gd name="connsiteX575" fmla="*/ 754166 w 1314778"/>
                <a:gd name="connsiteY575" fmla="*/ 589654 h 589654"/>
                <a:gd name="connsiteX576" fmla="*/ 755480 w 1314778"/>
                <a:gd name="connsiteY576" fmla="*/ 589654 h 589654"/>
                <a:gd name="connsiteX577" fmla="*/ 756795 w 1314778"/>
                <a:gd name="connsiteY577" fmla="*/ 589654 h 589654"/>
                <a:gd name="connsiteX578" fmla="*/ 758068 w 1314778"/>
                <a:gd name="connsiteY578" fmla="*/ 589654 h 589654"/>
                <a:gd name="connsiteX579" fmla="*/ 759382 w 1314778"/>
                <a:gd name="connsiteY579" fmla="*/ 589654 h 589654"/>
                <a:gd name="connsiteX580" fmla="*/ 760697 w 1314778"/>
                <a:gd name="connsiteY580" fmla="*/ 589654 h 589654"/>
                <a:gd name="connsiteX581" fmla="*/ 762011 w 1314778"/>
                <a:gd name="connsiteY581" fmla="*/ 589654 h 589654"/>
                <a:gd name="connsiteX582" fmla="*/ 763326 w 1314778"/>
                <a:gd name="connsiteY582" fmla="*/ 589654 h 589654"/>
                <a:gd name="connsiteX583" fmla="*/ 764640 w 1314778"/>
                <a:gd name="connsiteY583" fmla="*/ 589654 h 589654"/>
                <a:gd name="connsiteX584" fmla="*/ 765955 w 1314778"/>
                <a:gd name="connsiteY584" fmla="*/ 589654 h 589654"/>
                <a:gd name="connsiteX585" fmla="*/ 767269 w 1314778"/>
                <a:gd name="connsiteY585" fmla="*/ 589654 h 589654"/>
                <a:gd name="connsiteX586" fmla="*/ 768584 w 1314778"/>
                <a:gd name="connsiteY586" fmla="*/ 589654 h 589654"/>
                <a:gd name="connsiteX587" fmla="*/ 769898 w 1314778"/>
                <a:gd name="connsiteY587" fmla="*/ 589654 h 589654"/>
                <a:gd name="connsiteX588" fmla="*/ 771212 w 1314778"/>
                <a:gd name="connsiteY588" fmla="*/ 589654 h 589654"/>
                <a:gd name="connsiteX589" fmla="*/ 772527 w 1314778"/>
                <a:gd name="connsiteY589" fmla="*/ 589654 h 589654"/>
                <a:gd name="connsiteX590" fmla="*/ 773841 w 1314778"/>
                <a:gd name="connsiteY590" fmla="*/ 589654 h 589654"/>
                <a:gd name="connsiteX591" fmla="*/ 775156 w 1314778"/>
                <a:gd name="connsiteY591" fmla="*/ 589654 h 589654"/>
                <a:gd name="connsiteX592" fmla="*/ 776470 w 1314778"/>
                <a:gd name="connsiteY592" fmla="*/ 589654 h 589654"/>
                <a:gd name="connsiteX593" fmla="*/ 777744 w 1314778"/>
                <a:gd name="connsiteY593" fmla="*/ 589654 h 589654"/>
                <a:gd name="connsiteX594" fmla="*/ 779058 w 1314778"/>
                <a:gd name="connsiteY594" fmla="*/ 589654 h 589654"/>
                <a:gd name="connsiteX595" fmla="*/ 780372 w 1314778"/>
                <a:gd name="connsiteY595" fmla="*/ 589654 h 589654"/>
                <a:gd name="connsiteX596" fmla="*/ 781687 w 1314778"/>
                <a:gd name="connsiteY596" fmla="*/ 589654 h 589654"/>
                <a:gd name="connsiteX597" fmla="*/ 783001 w 1314778"/>
                <a:gd name="connsiteY597" fmla="*/ 589654 h 589654"/>
                <a:gd name="connsiteX598" fmla="*/ 784316 w 1314778"/>
                <a:gd name="connsiteY598" fmla="*/ 589654 h 589654"/>
                <a:gd name="connsiteX599" fmla="*/ 785630 w 1314778"/>
                <a:gd name="connsiteY599" fmla="*/ 589654 h 589654"/>
                <a:gd name="connsiteX600" fmla="*/ 786945 w 1314778"/>
                <a:gd name="connsiteY600" fmla="*/ 589654 h 589654"/>
                <a:gd name="connsiteX601" fmla="*/ 788259 w 1314778"/>
                <a:gd name="connsiteY601" fmla="*/ 589654 h 589654"/>
                <a:gd name="connsiteX602" fmla="*/ 789574 w 1314778"/>
                <a:gd name="connsiteY602" fmla="*/ 589654 h 589654"/>
                <a:gd name="connsiteX603" fmla="*/ 790888 w 1314778"/>
                <a:gd name="connsiteY603" fmla="*/ 589654 h 589654"/>
                <a:gd name="connsiteX604" fmla="*/ 792203 w 1314778"/>
                <a:gd name="connsiteY604" fmla="*/ 589654 h 589654"/>
                <a:gd name="connsiteX605" fmla="*/ 793517 w 1314778"/>
                <a:gd name="connsiteY605" fmla="*/ 589654 h 589654"/>
                <a:gd name="connsiteX606" fmla="*/ 794832 w 1314778"/>
                <a:gd name="connsiteY606" fmla="*/ 589654 h 589654"/>
                <a:gd name="connsiteX607" fmla="*/ 796146 w 1314778"/>
                <a:gd name="connsiteY607" fmla="*/ 589654 h 589654"/>
                <a:gd name="connsiteX608" fmla="*/ 797419 w 1314778"/>
                <a:gd name="connsiteY608" fmla="*/ 589654 h 589654"/>
                <a:gd name="connsiteX609" fmla="*/ 798734 w 1314778"/>
                <a:gd name="connsiteY609" fmla="*/ 589654 h 589654"/>
                <a:gd name="connsiteX610" fmla="*/ 800048 w 1314778"/>
                <a:gd name="connsiteY610" fmla="*/ 589654 h 589654"/>
                <a:gd name="connsiteX611" fmla="*/ 801363 w 1314778"/>
                <a:gd name="connsiteY611" fmla="*/ 589654 h 589654"/>
                <a:gd name="connsiteX612" fmla="*/ 802677 w 1314778"/>
                <a:gd name="connsiteY612" fmla="*/ 589654 h 589654"/>
                <a:gd name="connsiteX613" fmla="*/ 803992 w 1314778"/>
                <a:gd name="connsiteY613" fmla="*/ 589654 h 589654"/>
                <a:gd name="connsiteX614" fmla="*/ 805306 w 1314778"/>
                <a:gd name="connsiteY614" fmla="*/ 589654 h 589654"/>
                <a:gd name="connsiteX615" fmla="*/ 806620 w 1314778"/>
                <a:gd name="connsiteY615" fmla="*/ 589654 h 589654"/>
                <a:gd name="connsiteX616" fmla="*/ 807935 w 1314778"/>
                <a:gd name="connsiteY616" fmla="*/ 589654 h 589654"/>
                <a:gd name="connsiteX617" fmla="*/ 809249 w 1314778"/>
                <a:gd name="connsiteY617" fmla="*/ 589654 h 589654"/>
                <a:gd name="connsiteX618" fmla="*/ 810564 w 1314778"/>
                <a:gd name="connsiteY618" fmla="*/ 589654 h 589654"/>
                <a:gd name="connsiteX619" fmla="*/ 811878 w 1314778"/>
                <a:gd name="connsiteY619" fmla="*/ 589654 h 589654"/>
                <a:gd name="connsiteX620" fmla="*/ 813193 w 1314778"/>
                <a:gd name="connsiteY620" fmla="*/ 589654 h 589654"/>
                <a:gd name="connsiteX621" fmla="*/ 814507 w 1314778"/>
                <a:gd name="connsiteY621" fmla="*/ 589654 h 589654"/>
                <a:gd name="connsiteX622" fmla="*/ 815822 w 1314778"/>
                <a:gd name="connsiteY622" fmla="*/ 589654 h 589654"/>
                <a:gd name="connsiteX623" fmla="*/ 817095 w 1314778"/>
                <a:gd name="connsiteY623" fmla="*/ 589654 h 589654"/>
                <a:gd name="connsiteX624" fmla="*/ 818409 w 1314778"/>
                <a:gd name="connsiteY624" fmla="*/ 589654 h 589654"/>
                <a:gd name="connsiteX625" fmla="*/ 819724 w 1314778"/>
                <a:gd name="connsiteY625" fmla="*/ 589654 h 589654"/>
                <a:gd name="connsiteX626" fmla="*/ 821038 w 1314778"/>
                <a:gd name="connsiteY626" fmla="*/ 589654 h 589654"/>
                <a:gd name="connsiteX627" fmla="*/ 822353 w 1314778"/>
                <a:gd name="connsiteY627" fmla="*/ 589654 h 589654"/>
                <a:gd name="connsiteX628" fmla="*/ 823667 w 1314778"/>
                <a:gd name="connsiteY628" fmla="*/ 589654 h 589654"/>
                <a:gd name="connsiteX629" fmla="*/ 824982 w 1314778"/>
                <a:gd name="connsiteY629" fmla="*/ 589654 h 589654"/>
                <a:gd name="connsiteX630" fmla="*/ 826296 w 1314778"/>
                <a:gd name="connsiteY630" fmla="*/ 589654 h 589654"/>
                <a:gd name="connsiteX631" fmla="*/ 827611 w 1314778"/>
                <a:gd name="connsiteY631" fmla="*/ 589654 h 589654"/>
                <a:gd name="connsiteX632" fmla="*/ 828925 w 1314778"/>
                <a:gd name="connsiteY632" fmla="*/ 589654 h 589654"/>
                <a:gd name="connsiteX633" fmla="*/ 830239 w 1314778"/>
                <a:gd name="connsiteY633" fmla="*/ 589654 h 589654"/>
                <a:gd name="connsiteX634" fmla="*/ 831554 w 1314778"/>
                <a:gd name="connsiteY634" fmla="*/ 589654 h 589654"/>
                <a:gd name="connsiteX635" fmla="*/ 832868 w 1314778"/>
                <a:gd name="connsiteY635" fmla="*/ 589654 h 589654"/>
                <a:gd name="connsiteX636" fmla="*/ 834183 w 1314778"/>
                <a:gd name="connsiteY636" fmla="*/ 589654 h 589654"/>
                <a:gd name="connsiteX637" fmla="*/ 835497 w 1314778"/>
                <a:gd name="connsiteY637" fmla="*/ 589654 h 589654"/>
                <a:gd name="connsiteX638" fmla="*/ 836771 w 1314778"/>
                <a:gd name="connsiteY638" fmla="*/ 589654 h 589654"/>
                <a:gd name="connsiteX639" fmla="*/ 838085 w 1314778"/>
                <a:gd name="connsiteY639" fmla="*/ 589654 h 589654"/>
                <a:gd name="connsiteX640" fmla="*/ 839400 w 1314778"/>
                <a:gd name="connsiteY640" fmla="*/ 589654 h 589654"/>
                <a:gd name="connsiteX641" fmla="*/ 840714 w 1314778"/>
                <a:gd name="connsiteY641" fmla="*/ 589654 h 589654"/>
                <a:gd name="connsiteX642" fmla="*/ 842028 w 1314778"/>
                <a:gd name="connsiteY642" fmla="*/ 589654 h 589654"/>
                <a:gd name="connsiteX643" fmla="*/ 843343 w 1314778"/>
                <a:gd name="connsiteY643" fmla="*/ 589654 h 589654"/>
                <a:gd name="connsiteX644" fmla="*/ 844657 w 1314778"/>
                <a:gd name="connsiteY644" fmla="*/ 589654 h 589654"/>
                <a:gd name="connsiteX645" fmla="*/ 845972 w 1314778"/>
                <a:gd name="connsiteY645" fmla="*/ 589654 h 589654"/>
                <a:gd name="connsiteX646" fmla="*/ 847286 w 1314778"/>
                <a:gd name="connsiteY646" fmla="*/ 589654 h 589654"/>
                <a:gd name="connsiteX647" fmla="*/ 848601 w 1314778"/>
                <a:gd name="connsiteY647" fmla="*/ 589654 h 589654"/>
                <a:gd name="connsiteX648" fmla="*/ 849915 w 1314778"/>
                <a:gd name="connsiteY648" fmla="*/ 589654 h 589654"/>
                <a:gd name="connsiteX649" fmla="*/ 851230 w 1314778"/>
                <a:gd name="connsiteY649" fmla="*/ 589654 h 589654"/>
                <a:gd name="connsiteX650" fmla="*/ 852544 w 1314778"/>
                <a:gd name="connsiteY650" fmla="*/ 589654 h 589654"/>
                <a:gd name="connsiteX651" fmla="*/ 853859 w 1314778"/>
                <a:gd name="connsiteY651" fmla="*/ 589654 h 589654"/>
                <a:gd name="connsiteX652" fmla="*/ 855173 w 1314778"/>
                <a:gd name="connsiteY652" fmla="*/ 589654 h 589654"/>
                <a:gd name="connsiteX653" fmla="*/ 856446 w 1314778"/>
                <a:gd name="connsiteY653" fmla="*/ 589654 h 589654"/>
                <a:gd name="connsiteX654" fmla="*/ 857761 w 1314778"/>
                <a:gd name="connsiteY654" fmla="*/ 589654 h 589654"/>
                <a:gd name="connsiteX655" fmla="*/ 859075 w 1314778"/>
                <a:gd name="connsiteY655" fmla="*/ 589654 h 589654"/>
                <a:gd name="connsiteX656" fmla="*/ 860390 w 1314778"/>
                <a:gd name="connsiteY656" fmla="*/ 589654 h 589654"/>
                <a:gd name="connsiteX657" fmla="*/ 861704 w 1314778"/>
                <a:gd name="connsiteY657" fmla="*/ 589654 h 589654"/>
                <a:gd name="connsiteX658" fmla="*/ 863019 w 1314778"/>
                <a:gd name="connsiteY658" fmla="*/ 589654 h 589654"/>
                <a:gd name="connsiteX659" fmla="*/ 864333 w 1314778"/>
                <a:gd name="connsiteY659" fmla="*/ 589654 h 589654"/>
                <a:gd name="connsiteX660" fmla="*/ 865647 w 1314778"/>
                <a:gd name="connsiteY660" fmla="*/ 589654 h 589654"/>
                <a:gd name="connsiteX661" fmla="*/ 866962 w 1314778"/>
                <a:gd name="connsiteY661" fmla="*/ 589654 h 589654"/>
                <a:gd name="connsiteX662" fmla="*/ 868276 w 1314778"/>
                <a:gd name="connsiteY662" fmla="*/ 589654 h 589654"/>
                <a:gd name="connsiteX663" fmla="*/ 869591 w 1314778"/>
                <a:gd name="connsiteY663" fmla="*/ 589654 h 589654"/>
                <a:gd name="connsiteX664" fmla="*/ 870905 w 1314778"/>
                <a:gd name="connsiteY664" fmla="*/ 589654 h 589654"/>
                <a:gd name="connsiteX665" fmla="*/ 872220 w 1314778"/>
                <a:gd name="connsiteY665" fmla="*/ 589654 h 589654"/>
                <a:gd name="connsiteX666" fmla="*/ 873534 w 1314778"/>
                <a:gd name="connsiteY666" fmla="*/ 589654 h 589654"/>
                <a:gd name="connsiteX667" fmla="*/ 874849 w 1314778"/>
                <a:gd name="connsiteY667" fmla="*/ 589654 h 589654"/>
                <a:gd name="connsiteX668" fmla="*/ 876163 w 1314778"/>
                <a:gd name="connsiteY668" fmla="*/ 589654 h 589654"/>
                <a:gd name="connsiteX669" fmla="*/ 877436 w 1314778"/>
                <a:gd name="connsiteY669" fmla="*/ 589654 h 589654"/>
                <a:gd name="connsiteX670" fmla="*/ 878751 w 1314778"/>
                <a:gd name="connsiteY670" fmla="*/ 589654 h 589654"/>
                <a:gd name="connsiteX671" fmla="*/ 880065 w 1314778"/>
                <a:gd name="connsiteY671" fmla="*/ 589654 h 589654"/>
                <a:gd name="connsiteX672" fmla="*/ 881380 w 1314778"/>
                <a:gd name="connsiteY672" fmla="*/ 589654 h 589654"/>
                <a:gd name="connsiteX673" fmla="*/ 882694 w 1314778"/>
                <a:gd name="connsiteY673" fmla="*/ 589654 h 589654"/>
                <a:gd name="connsiteX674" fmla="*/ 884009 w 1314778"/>
                <a:gd name="connsiteY674" fmla="*/ 589654 h 589654"/>
                <a:gd name="connsiteX675" fmla="*/ 885323 w 1314778"/>
                <a:gd name="connsiteY675" fmla="*/ 589654 h 589654"/>
                <a:gd name="connsiteX676" fmla="*/ 886638 w 1314778"/>
                <a:gd name="connsiteY676" fmla="*/ 589654 h 589654"/>
                <a:gd name="connsiteX677" fmla="*/ 887952 w 1314778"/>
                <a:gd name="connsiteY677" fmla="*/ 589654 h 589654"/>
                <a:gd name="connsiteX678" fmla="*/ 889266 w 1314778"/>
                <a:gd name="connsiteY678" fmla="*/ 589654 h 589654"/>
                <a:gd name="connsiteX679" fmla="*/ 890581 w 1314778"/>
                <a:gd name="connsiteY679" fmla="*/ 589654 h 589654"/>
                <a:gd name="connsiteX680" fmla="*/ 891895 w 1314778"/>
                <a:gd name="connsiteY680" fmla="*/ 589654 h 589654"/>
                <a:gd name="connsiteX681" fmla="*/ 893210 w 1314778"/>
                <a:gd name="connsiteY681" fmla="*/ 589654 h 589654"/>
                <a:gd name="connsiteX682" fmla="*/ 894524 w 1314778"/>
                <a:gd name="connsiteY682" fmla="*/ 589654 h 589654"/>
                <a:gd name="connsiteX683" fmla="*/ 895839 w 1314778"/>
                <a:gd name="connsiteY683" fmla="*/ 589654 h 589654"/>
                <a:gd name="connsiteX684" fmla="*/ 897112 w 1314778"/>
                <a:gd name="connsiteY684" fmla="*/ 589654 h 589654"/>
                <a:gd name="connsiteX685" fmla="*/ 898427 w 1314778"/>
                <a:gd name="connsiteY685" fmla="*/ 589654 h 589654"/>
                <a:gd name="connsiteX686" fmla="*/ 899741 w 1314778"/>
                <a:gd name="connsiteY686" fmla="*/ 589654 h 589654"/>
                <a:gd name="connsiteX687" fmla="*/ 901055 w 1314778"/>
                <a:gd name="connsiteY687" fmla="*/ 589654 h 589654"/>
                <a:gd name="connsiteX688" fmla="*/ 902370 w 1314778"/>
                <a:gd name="connsiteY688" fmla="*/ 589654 h 589654"/>
                <a:gd name="connsiteX689" fmla="*/ 903684 w 1314778"/>
                <a:gd name="connsiteY689" fmla="*/ 589654 h 589654"/>
                <a:gd name="connsiteX690" fmla="*/ 904999 w 1314778"/>
                <a:gd name="connsiteY690" fmla="*/ 589654 h 589654"/>
                <a:gd name="connsiteX691" fmla="*/ 906313 w 1314778"/>
                <a:gd name="connsiteY691" fmla="*/ 589654 h 589654"/>
                <a:gd name="connsiteX692" fmla="*/ 907628 w 1314778"/>
                <a:gd name="connsiteY692" fmla="*/ 589654 h 589654"/>
                <a:gd name="connsiteX693" fmla="*/ 908942 w 1314778"/>
                <a:gd name="connsiteY693" fmla="*/ 589654 h 589654"/>
                <a:gd name="connsiteX694" fmla="*/ 910257 w 1314778"/>
                <a:gd name="connsiteY694" fmla="*/ 589654 h 589654"/>
                <a:gd name="connsiteX695" fmla="*/ 911571 w 1314778"/>
                <a:gd name="connsiteY695" fmla="*/ 589654 h 589654"/>
                <a:gd name="connsiteX696" fmla="*/ 912886 w 1314778"/>
                <a:gd name="connsiteY696" fmla="*/ 589654 h 589654"/>
                <a:gd name="connsiteX697" fmla="*/ 914200 w 1314778"/>
                <a:gd name="connsiteY697" fmla="*/ 589654 h 589654"/>
                <a:gd name="connsiteX698" fmla="*/ 915514 w 1314778"/>
                <a:gd name="connsiteY698" fmla="*/ 589654 h 589654"/>
                <a:gd name="connsiteX699" fmla="*/ 916788 w 1314778"/>
                <a:gd name="connsiteY699" fmla="*/ 589654 h 589654"/>
                <a:gd name="connsiteX700" fmla="*/ 918102 w 1314778"/>
                <a:gd name="connsiteY700" fmla="*/ 589654 h 589654"/>
                <a:gd name="connsiteX701" fmla="*/ 919417 w 1314778"/>
                <a:gd name="connsiteY701" fmla="*/ 589654 h 589654"/>
                <a:gd name="connsiteX702" fmla="*/ 920731 w 1314778"/>
                <a:gd name="connsiteY702" fmla="*/ 589654 h 589654"/>
                <a:gd name="connsiteX703" fmla="*/ 922046 w 1314778"/>
                <a:gd name="connsiteY703" fmla="*/ 589654 h 589654"/>
                <a:gd name="connsiteX704" fmla="*/ 923360 w 1314778"/>
                <a:gd name="connsiteY704" fmla="*/ 589654 h 589654"/>
                <a:gd name="connsiteX705" fmla="*/ 924674 w 1314778"/>
                <a:gd name="connsiteY705" fmla="*/ 589654 h 589654"/>
                <a:gd name="connsiteX706" fmla="*/ 925989 w 1314778"/>
                <a:gd name="connsiteY706" fmla="*/ 589654 h 589654"/>
                <a:gd name="connsiteX707" fmla="*/ 927303 w 1314778"/>
                <a:gd name="connsiteY707" fmla="*/ 589654 h 589654"/>
                <a:gd name="connsiteX708" fmla="*/ 928618 w 1314778"/>
                <a:gd name="connsiteY708" fmla="*/ 589654 h 589654"/>
                <a:gd name="connsiteX709" fmla="*/ 929932 w 1314778"/>
                <a:gd name="connsiteY709" fmla="*/ 589654 h 589654"/>
                <a:gd name="connsiteX710" fmla="*/ 931247 w 1314778"/>
                <a:gd name="connsiteY710" fmla="*/ 589654 h 589654"/>
                <a:gd name="connsiteX711" fmla="*/ 932561 w 1314778"/>
                <a:gd name="connsiteY711" fmla="*/ 589654 h 589654"/>
                <a:gd name="connsiteX712" fmla="*/ 933876 w 1314778"/>
                <a:gd name="connsiteY712" fmla="*/ 589654 h 589654"/>
                <a:gd name="connsiteX713" fmla="*/ 935190 w 1314778"/>
                <a:gd name="connsiteY713" fmla="*/ 589654 h 589654"/>
                <a:gd name="connsiteX714" fmla="*/ 936463 w 1314778"/>
                <a:gd name="connsiteY714" fmla="*/ 589654 h 589654"/>
                <a:gd name="connsiteX715" fmla="*/ 937778 w 1314778"/>
                <a:gd name="connsiteY715" fmla="*/ 589654 h 589654"/>
                <a:gd name="connsiteX716" fmla="*/ 939092 w 1314778"/>
                <a:gd name="connsiteY716" fmla="*/ 589654 h 589654"/>
                <a:gd name="connsiteX717" fmla="*/ 940407 w 1314778"/>
                <a:gd name="connsiteY717" fmla="*/ 589654 h 589654"/>
                <a:gd name="connsiteX718" fmla="*/ 941721 w 1314778"/>
                <a:gd name="connsiteY718" fmla="*/ 589654 h 589654"/>
                <a:gd name="connsiteX719" fmla="*/ 943036 w 1314778"/>
                <a:gd name="connsiteY719" fmla="*/ 589654 h 589654"/>
                <a:gd name="connsiteX720" fmla="*/ 944350 w 1314778"/>
                <a:gd name="connsiteY720" fmla="*/ 589654 h 589654"/>
                <a:gd name="connsiteX721" fmla="*/ 945665 w 1314778"/>
                <a:gd name="connsiteY721" fmla="*/ 589654 h 589654"/>
                <a:gd name="connsiteX722" fmla="*/ 946979 w 1314778"/>
                <a:gd name="connsiteY722" fmla="*/ 589654 h 589654"/>
                <a:gd name="connsiteX723" fmla="*/ 948293 w 1314778"/>
                <a:gd name="connsiteY723" fmla="*/ 589654 h 589654"/>
                <a:gd name="connsiteX724" fmla="*/ 949608 w 1314778"/>
                <a:gd name="connsiteY724" fmla="*/ 589654 h 589654"/>
                <a:gd name="connsiteX725" fmla="*/ 950922 w 1314778"/>
                <a:gd name="connsiteY725" fmla="*/ 589654 h 589654"/>
                <a:gd name="connsiteX726" fmla="*/ 952237 w 1314778"/>
                <a:gd name="connsiteY726" fmla="*/ 589654 h 589654"/>
                <a:gd name="connsiteX727" fmla="*/ 953551 w 1314778"/>
                <a:gd name="connsiteY727" fmla="*/ 589654 h 589654"/>
                <a:gd name="connsiteX728" fmla="*/ 954866 w 1314778"/>
                <a:gd name="connsiteY728" fmla="*/ 589654 h 589654"/>
                <a:gd name="connsiteX729" fmla="*/ 956139 w 1314778"/>
                <a:gd name="connsiteY729" fmla="*/ 589654 h 589654"/>
                <a:gd name="connsiteX730" fmla="*/ 957454 w 1314778"/>
                <a:gd name="connsiteY730" fmla="*/ 589654 h 589654"/>
                <a:gd name="connsiteX731" fmla="*/ 958768 w 1314778"/>
                <a:gd name="connsiteY731" fmla="*/ 589654 h 589654"/>
                <a:gd name="connsiteX732" fmla="*/ 960082 w 1314778"/>
                <a:gd name="connsiteY732" fmla="*/ 589654 h 589654"/>
                <a:gd name="connsiteX733" fmla="*/ 961397 w 1314778"/>
                <a:gd name="connsiteY733" fmla="*/ 589654 h 589654"/>
                <a:gd name="connsiteX734" fmla="*/ 962711 w 1314778"/>
                <a:gd name="connsiteY734" fmla="*/ 589654 h 589654"/>
                <a:gd name="connsiteX735" fmla="*/ 964026 w 1314778"/>
                <a:gd name="connsiteY735" fmla="*/ 589654 h 589654"/>
                <a:gd name="connsiteX736" fmla="*/ 965340 w 1314778"/>
                <a:gd name="connsiteY736" fmla="*/ 589654 h 589654"/>
                <a:gd name="connsiteX737" fmla="*/ 966655 w 1314778"/>
                <a:gd name="connsiteY737" fmla="*/ 589654 h 589654"/>
                <a:gd name="connsiteX738" fmla="*/ 967969 w 1314778"/>
                <a:gd name="connsiteY738" fmla="*/ 589654 h 589654"/>
                <a:gd name="connsiteX739" fmla="*/ 969284 w 1314778"/>
                <a:gd name="connsiteY739" fmla="*/ 589654 h 589654"/>
                <a:gd name="connsiteX740" fmla="*/ 970598 w 1314778"/>
                <a:gd name="connsiteY740" fmla="*/ 589654 h 589654"/>
                <a:gd name="connsiteX741" fmla="*/ 971913 w 1314778"/>
                <a:gd name="connsiteY741" fmla="*/ 589654 h 589654"/>
                <a:gd name="connsiteX742" fmla="*/ 973227 w 1314778"/>
                <a:gd name="connsiteY742" fmla="*/ 589654 h 589654"/>
                <a:gd name="connsiteX743" fmla="*/ 974541 w 1314778"/>
                <a:gd name="connsiteY743" fmla="*/ 589654 h 589654"/>
                <a:gd name="connsiteX744" fmla="*/ 975815 w 1314778"/>
                <a:gd name="connsiteY744" fmla="*/ 589654 h 589654"/>
                <a:gd name="connsiteX745" fmla="*/ 977129 w 1314778"/>
                <a:gd name="connsiteY745" fmla="*/ 589654 h 589654"/>
                <a:gd name="connsiteX746" fmla="*/ 978444 w 1314778"/>
                <a:gd name="connsiteY746" fmla="*/ 589654 h 589654"/>
                <a:gd name="connsiteX747" fmla="*/ 979758 w 1314778"/>
                <a:gd name="connsiteY747" fmla="*/ 589654 h 589654"/>
                <a:gd name="connsiteX748" fmla="*/ 981073 w 1314778"/>
                <a:gd name="connsiteY748" fmla="*/ 589654 h 589654"/>
                <a:gd name="connsiteX749" fmla="*/ 982387 w 1314778"/>
                <a:gd name="connsiteY749" fmla="*/ 589654 h 589654"/>
                <a:gd name="connsiteX750" fmla="*/ 983701 w 1314778"/>
                <a:gd name="connsiteY750" fmla="*/ 589654 h 589654"/>
                <a:gd name="connsiteX751" fmla="*/ 985016 w 1314778"/>
                <a:gd name="connsiteY751" fmla="*/ 589654 h 589654"/>
                <a:gd name="connsiteX752" fmla="*/ 986330 w 1314778"/>
                <a:gd name="connsiteY752" fmla="*/ 589654 h 589654"/>
                <a:gd name="connsiteX753" fmla="*/ 987645 w 1314778"/>
                <a:gd name="connsiteY753" fmla="*/ 589654 h 589654"/>
                <a:gd name="connsiteX754" fmla="*/ 988959 w 1314778"/>
                <a:gd name="connsiteY754" fmla="*/ 589654 h 589654"/>
                <a:gd name="connsiteX755" fmla="*/ 990274 w 1314778"/>
                <a:gd name="connsiteY755" fmla="*/ 589654 h 589654"/>
                <a:gd name="connsiteX756" fmla="*/ 991588 w 1314778"/>
                <a:gd name="connsiteY756" fmla="*/ 589654 h 589654"/>
                <a:gd name="connsiteX757" fmla="*/ 992903 w 1314778"/>
                <a:gd name="connsiteY757" fmla="*/ 589654 h 589654"/>
                <a:gd name="connsiteX758" fmla="*/ 994217 w 1314778"/>
                <a:gd name="connsiteY758" fmla="*/ 589654 h 589654"/>
                <a:gd name="connsiteX759" fmla="*/ 995491 w 1314778"/>
                <a:gd name="connsiteY759" fmla="*/ 589654 h 589654"/>
                <a:gd name="connsiteX760" fmla="*/ 996805 w 1314778"/>
                <a:gd name="connsiteY760" fmla="*/ 589654 h 589654"/>
                <a:gd name="connsiteX761" fmla="*/ 998119 w 1314778"/>
                <a:gd name="connsiteY761" fmla="*/ 589654 h 589654"/>
                <a:gd name="connsiteX762" fmla="*/ 999434 w 1314778"/>
                <a:gd name="connsiteY762" fmla="*/ 589654 h 589654"/>
                <a:gd name="connsiteX763" fmla="*/ 1000748 w 1314778"/>
                <a:gd name="connsiteY763" fmla="*/ 589654 h 589654"/>
                <a:gd name="connsiteX764" fmla="*/ 1002063 w 1314778"/>
                <a:gd name="connsiteY764" fmla="*/ 589654 h 589654"/>
                <a:gd name="connsiteX765" fmla="*/ 1003377 w 1314778"/>
                <a:gd name="connsiteY765" fmla="*/ 589654 h 589654"/>
                <a:gd name="connsiteX766" fmla="*/ 1004692 w 1314778"/>
                <a:gd name="connsiteY766" fmla="*/ 589654 h 589654"/>
                <a:gd name="connsiteX767" fmla="*/ 1006006 w 1314778"/>
                <a:gd name="connsiteY767" fmla="*/ 589654 h 589654"/>
                <a:gd name="connsiteX768" fmla="*/ 1007320 w 1314778"/>
                <a:gd name="connsiteY768" fmla="*/ 589654 h 589654"/>
                <a:gd name="connsiteX769" fmla="*/ 1008635 w 1314778"/>
                <a:gd name="connsiteY769" fmla="*/ 589654 h 589654"/>
                <a:gd name="connsiteX770" fmla="*/ 1009949 w 1314778"/>
                <a:gd name="connsiteY770" fmla="*/ 589654 h 589654"/>
                <a:gd name="connsiteX771" fmla="*/ 1011264 w 1314778"/>
                <a:gd name="connsiteY771" fmla="*/ 589654 h 589654"/>
                <a:gd name="connsiteX772" fmla="*/ 1012578 w 1314778"/>
                <a:gd name="connsiteY772" fmla="*/ 589654 h 589654"/>
                <a:gd name="connsiteX773" fmla="*/ 1013893 w 1314778"/>
                <a:gd name="connsiteY773" fmla="*/ 589654 h 589654"/>
                <a:gd name="connsiteX774" fmla="*/ 1015166 w 1314778"/>
                <a:gd name="connsiteY774" fmla="*/ 589654 h 589654"/>
                <a:gd name="connsiteX775" fmla="*/ 1016481 w 1314778"/>
                <a:gd name="connsiteY775" fmla="*/ 589654 h 589654"/>
                <a:gd name="connsiteX776" fmla="*/ 1017795 w 1314778"/>
                <a:gd name="connsiteY776" fmla="*/ 589654 h 589654"/>
                <a:gd name="connsiteX777" fmla="*/ 1019110 w 1314778"/>
                <a:gd name="connsiteY777" fmla="*/ 589654 h 589654"/>
                <a:gd name="connsiteX778" fmla="*/ 1020424 w 1314778"/>
                <a:gd name="connsiteY778" fmla="*/ 589654 h 589654"/>
                <a:gd name="connsiteX779" fmla="*/ 1021738 w 1314778"/>
                <a:gd name="connsiteY779" fmla="*/ 589654 h 589654"/>
                <a:gd name="connsiteX780" fmla="*/ 1023053 w 1314778"/>
                <a:gd name="connsiteY780" fmla="*/ 589654 h 589654"/>
                <a:gd name="connsiteX781" fmla="*/ 1024367 w 1314778"/>
                <a:gd name="connsiteY781" fmla="*/ 589654 h 589654"/>
                <a:gd name="connsiteX782" fmla="*/ 1025682 w 1314778"/>
                <a:gd name="connsiteY782" fmla="*/ 589654 h 589654"/>
                <a:gd name="connsiteX783" fmla="*/ 1026996 w 1314778"/>
                <a:gd name="connsiteY783" fmla="*/ 589654 h 589654"/>
                <a:gd name="connsiteX784" fmla="*/ 1028311 w 1314778"/>
                <a:gd name="connsiteY784" fmla="*/ 589654 h 589654"/>
                <a:gd name="connsiteX785" fmla="*/ 1029625 w 1314778"/>
                <a:gd name="connsiteY785" fmla="*/ 589654 h 589654"/>
                <a:gd name="connsiteX786" fmla="*/ 1030940 w 1314778"/>
                <a:gd name="connsiteY786" fmla="*/ 589654 h 589654"/>
                <a:gd name="connsiteX787" fmla="*/ 1032254 w 1314778"/>
                <a:gd name="connsiteY787" fmla="*/ 589654 h 589654"/>
                <a:gd name="connsiteX788" fmla="*/ 1033568 w 1314778"/>
                <a:gd name="connsiteY788" fmla="*/ 589654 h 589654"/>
                <a:gd name="connsiteX789" fmla="*/ 1034842 w 1314778"/>
                <a:gd name="connsiteY789" fmla="*/ 589654 h 589654"/>
                <a:gd name="connsiteX790" fmla="*/ 1036156 w 1314778"/>
                <a:gd name="connsiteY790" fmla="*/ 589654 h 589654"/>
                <a:gd name="connsiteX791" fmla="*/ 1037471 w 1314778"/>
                <a:gd name="connsiteY791" fmla="*/ 589654 h 589654"/>
                <a:gd name="connsiteX792" fmla="*/ 1038785 w 1314778"/>
                <a:gd name="connsiteY792" fmla="*/ 589654 h 589654"/>
                <a:gd name="connsiteX793" fmla="*/ 1040100 w 1314778"/>
                <a:gd name="connsiteY793" fmla="*/ 589654 h 589654"/>
                <a:gd name="connsiteX794" fmla="*/ 1041414 w 1314778"/>
                <a:gd name="connsiteY794" fmla="*/ 589654 h 589654"/>
                <a:gd name="connsiteX795" fmla="*/ 1042729 w 1314778"/>
                <a:gd name="connsiteY795" fmla="*/ 589654 h 589654"/>
                <a:gd name="connsiteX796" fmla="*/ 1044043 w 1314778"/>
                <a:gd name="connsiteY796" fmla="*/ 589654 h 589654"/>
                <a:gd name="connsiteX797" fmla="*/ 1045357 w 1314778"/>
                <a:gd name="connsiteY797" fmla="*/ 589654 h 589654"/>
                <a:gd name="connsiteX798" fmla="*/ 1046672 w 1314778"/>
                <a:gd name="connsiteY798" fmla="*/ 589654 h 589654"/>
                <a:gd name="connsiteX799" fmla="*/ 1047986 w 1314778"/>
                <a:gd name="connsiteY799" fmla="*/ 589654 h 589654"/>
                <a:gd name="connsiteX800" fmla="*/ 1049301 w 1314778"/>
                <a:gd name="connsiteY800" fmla="*/ 589654 h 589654"/>
                <a:gd name="connsiteX801" fmla="*/ 1050615 w 1314778"/>
                <a:gd name="connsiteY801" fmla="*/ 589654 h 589654"/>
                <a:gd name="connsiteX802" fmla="*/ 1051930 w 1314778"/>
                <a:gd name="connsiteY802" fmla="*/ 589654 h 589654"/>
                <a:gd name="connsiteX803" fmla="*/ 1053245 w 1314778"/>
                <a:gd name="connsiteY803" fmla="*/ 589654 h 589654"/>
                <a:gd name="connsiteX804" fmla="*/ 1054517 w 1314778"/>
                <a:gd name="connsiteY804" fmla="*/ 589654 h 589654"/>
                <a:gd name="connsiteX805" fmla="*/ 1055832 w 1314778"/>
                <a:gd name="connsiteY805" fmla="*/ 589654 h 589654"/>
                <a:gd name="connsiteX806" fmla="*/ 1057147 w 1314778"/>
                <a:gd name="connsiteY806" fmla="*/ 589654 h 589654"/>
                <a:gd name="connsiteX807" fmla="*/ 1058461 w 1314778"/>
                <a:gd name="connsiteY807" fmla="*/ 589654 h 589654"/>
                <a:gd name="connsiteX808" fmla="*/ 1059775 w 1314778"/>
                <a:gd name="connsiteY808" fmla="*/ 589654 h 589654"/>
                <a:gd name="connsiteX809" fmla="*/ 1061090 w 1314778"/>
                <a:gd name="connsiteY809" fmla="*/ 589654 h 589654"/>
                <a:gd name="connsiteX810" fmla="*/ 1062405 w 1314778"/>
                <a:gd name="connsiteY810" fmla="*/ 589654 h 589654"/>
                <a:gd name="connsiteX811" fmla="*/ 1063719 w 1314778"/>
                <a:gd name="connsiteY811" fmla="*/ 589654 h 589654"/>
                <a:gd name="connsiteX812" fmla="*/ 1065033 w 1314778"/>
                <a:gd name="connsiteY812" fmla="*/ 589654 h 589654"/>
                <a:gd name="connsiteX813" fmla="*/ 1066348 w 1314778"/>
                <a:gd name="connsiteY813" fmla="*/ 589654 h 589654"/>
                <a:gd name="connsiteX814" fmla="*/ 1067662 w 1314778"/>
                <a:gd name="connsiteY814" fmla="*/ 589654 h 589654"/>
                <a:gd name="connsiteX815" fmla="*/ 1068976 w 1314778"/>
                <a:gd name="connsiteY815" fmla="*/ 589654 h 589654"/>
                <a:gd name="connsiteX816" fmla="*/ 1070291 w 1314778"/>
                <a:gd name="connsiteY816" fmla="*/ 589654 h 589654"/>
                <a:gd name="connsiteX817" fmla="*/ 1071606 w 1314778"/>
                <a:gd name="connsiteY817" fmla="*/ 589654 h 589654"/>
                <a:gd name="connsiteX818" fmla="*/ 1072920 w 1314778"/>
                <a:gd name="connsiteY818" fmla="*/ 589654 h 589654"/>
                <a:gd name="connsiteX819" fmla="*/ 1074234 w 1314778"/>
                <a:gd name="connsiteY819" fmla="*/ 589654 h 589654"/>
                <a:gd name="connsiteX820" fmla="*/ 1075508 w 1314778"/>
                <a:gd name="connsiteY820" fmla="*/ 589654 h 589654"/>
                <a:gd name="connsiteX821" fmla="*/ 1076823 w 1314778"/>
                <a:gd name="connsiteY821" fmla="*/ 589654 h 589654"/>
                <a:gd name="connsiteX822" fmla="*/ 1078136 w 1314778"/>
                <a:gd name="connsiteY822" fmla="*/ 589654 h 589654"/>
                <a:gd name="connsiteX823" fmla="*/ 1079451 w 1314778"/>
                <a:gd name="connsiteY823" fmla="*/ 589654 h 589654"/>
                <a:gd name="connsiteX824" fmla="*/ 1080766 w 1314778"/>
                <a:gd name="connsiteY824" fmla="*/ 589654 h 589654"/>
                <a:gd name="connsiteX825" fmla="*/ 1082080 w 1314778"/>
                <a:gd name="connsiteY825" fmla="*/ 589654 h 589654"/>
                <a:gd name="connsiteX826" fmla="*/ 1083394 w 1314778"/>
                <a:gd name="connsiteY826" fmla="*/ 589654 h 589654"/>
                <a:gd name="connsiteX827" fmla="*/ 1084709 w 1314778"/>
                <a:gd name="connsiteY827" fmla="*/ 589654 h 589654"/>
                <a:gd name="connsiteX828" fmla="*/ 1086024 w 1314778"/>
                <a:gd name="connsiteY828" fmla="*/ 589654 h 589654"/>
                <a:gd name="connsiteX829" fmla="*/ 1087338 w 1314778"/>
                <a:gd name="connsiteY829" fmla="*/ 589654 h 589654"/>
                <a:gd name="connsiteX830" fmla="*/ 1088652 w 1314778"/>
                <a:gd name="connsiteY830" fmla="*/ 589654 h 589654"/>
                <a:gd name="connsiteX831" fmla="*/ 1089967 w 1314778"/>
                <a:gd name="connsiteY831" fmla="*/ 589654 h 589654"/>
                <a:gd name="connsiteX832" fmla="*/ 1091281 w 1314778"/>
                <a:gd name="connsiteY832" fmla="*/ 589654 h 589654"/>
                <a:gd name="connsiteX833" fmla="*/ 1092596 w 1314778"/>
                <a:gd name="connsiteY833" fmla="*/ 589654 h 589654"/>
                <a:gd name="connsiteX834" fmla="*/ 1093910 w 1314778"/>
                <a:gd name="connsiteY834" fmla="*/ 589654 h 589654"/>
                <a:gd name="connsiteX835" fmla="*/ 1095184 w 1314778"/>
                <a:gd name="connsiteY835" fmla="*/ 589654 h 589654"/>
                <a:gd name="connsiteX836" fmla="*/ 1096498 w 1314778"/>
                <a:gd name="connsiteY836" fmla="*/ 589654 h 589654"/>
                <a:gd name="connsiteX837" fmla="*/ 1097812 w 1314778"/>
                <a:gd name="connsiteY837" fmla="*/ 589654 h 589654"/>
                <a:gd name="connsiteX838" fmla="*/ 1099127 w 1314778"/>
                <a:gd name="connsiteY838" fmla="*/ 589654 h 589654"/>
                <a:gd name="connsiteX839" fmla="*/ 1100442 w 1314778"/>
                <a:gd name="connsiteY839" fmla="*/ 589654 h 589654"/>
                <a:gd name="connsiteX840" fmla="*/ 1101756 w 1314778"/>
                <a:gd name="connsiteY840" fmla="*/ 589654 h 589654"/>
                <a:gd name="connsiteX841" fmla="*/ 1103070 w 1314778"/>
                <a:gd name="connsiteY841" fmla="*/ 589654 h 589654"/>
                <a:gd name="connsiteX842" fmla="*/ 1104385 w 1314778"/>
                <a:gd name="connsiteY842" fmla="*/ 589654 h 589654"/>
                <a:gd name="connsiteX843" fmla="*/ 1105699 w 1314778"/>
                <a:gd name="connsiteY843" fmla="*/ 589654 h 589654"/>
                <a:gd name="connsiteX844" fmla="*/ 1107013 w 1314778"/>
                <a:gd name="connsiteY844" fmla="*/ 589654 h 589654"/>
                <a:gd name="connsiteX845" fmla="*/ 1108328 w 1314778"/>
                <a:gd name="connsiteY845" fmla="*/ 589654 h 589654"/>
                <a:gd name="connsiteX846" fmla="*/ 1109643 w 1314778"/>
                <a:gd name="connsiteY846" fmla="*/ 589654 h 589654"/>
                <a:gd name="connsiteX847" fmla="*/ 1110957 w 1314778"/>
                <a:gd name="connsiteY847" fmla="*/ 589654 h 589654"/>
                <a:gd name="connsiteX848" fmla="*/ 1112271 w 1314778"/>
                <a:gd name="connsiteY848" fmla="*/ 589654 h 589654"/>
                <a:gd name="connsiteX849" fmla="*/ 1113586 w 1314778"/>
                <a:gd name="connsiteY849" fmla="*/ 589654 h 589654"/>
                <a:gd name="connsiteX850" fmla="*/ 1114860 w 1314778"/>
                <a:gd name="connsiteY850" fmla="*/ 589654 h 589654"/>
                <a:gd name="connsiteX851" fmla="*/ 1116173 w 1314778"/>
                <a:gd name="connsiteY851" fmla="*/ 589654 h 589654"/>
                <a:gd name="connsiteX852" fmla="*/ 1117488 w 1314778"/>
                <a:gd name="connsiteY852" fmla="*/ 589654 h 589654"/>
                <a:gd name="connsiteX853" fmla="*/ 1118803 w 1314778"/>
                <a:gd name="connsiteY853" fmla="*/ 589654 h 589654"/>
                <a:gd name="connsiteX854" fmla="*/ 1120117 w 1314778"/>
                <a:gd name="connsiteY854" fmla="*/ 589654 h 589654"/>
                <a:gd name="connsiteX855" fmla="*/ 1121431 w 1314778"/>
                <a:gd name="connsiteY855" fmla="*/ 589654 h 589654"/>
                <a:gd name="connsiteX856" fmla="*/ 1122746 w 1314778"/>
                <a:gd name="connsiteY856" fmla="*/ 589654 h 589654"/>
                <a:gd name="connsiteX857" fmla="*/ 1124061 w 1314778"/>
                <a:gd name="connsiteY857" fmla="*/ 589654 h 589654"/>
                <a:gd name="connsiteX858" fmla="*/ 1125375 w 1314778"/>
                <a:gd name="connsiteY858" fmla="*/ 589654 h 589654"/>
                <a:gd name="connsiteX859" fmla="*/ 1126689 w 1314778"/>
                <a:gd name="connsiteY859" fmla="*/ 589654 h 589654"/>
                <a:gd name="connsiteX860" fmla="*/ 1128004 w 1314778"/>
                <a:gd name="connsiteY860" fmla="*/ 589654 h 589654"/>
                <a:gd name="connsiteX861" fmla="*/ 1129318 w 1314778"/>
                <a:gd name="connsiteY861" fmla="*/ 589654 h 589654"/>
                <a:gd name="connsiteX862" fmla="*/ 1130632 w 1314778"/>
                <a:gd name="connsiteY862" fmla="*/ 589654 h 589654"/>
                <a:gd name="connsiteX863" fmla="*/ 1131947 w 1314778"/>
                <a:gd name="connsiteY863" fmla="*/ 589654 h 589654"/>
                <a:gd name="connsiteX864" fmla="*/ 1133262 w 1314778"/>
                <a:gd name="connsiteY864" fmla="*/ 589654 h 589654"/>
                <a:gd name="connsiteX865" fmla="*/ 1134535 w 1314778"/>
                <a:gd name="connsiteY865" fmla="*/ 589654 h 589654"/>
                <a:gd name="connsiteX866" fmla="*/ 1135849 w 1314778"/>
                <a:gd name="connsiteY866" fmla="*/ 589654 h 589654"/>
                <a:gd name="connsiteX867" fmla="*/ 1137164 w 1314778"/>
                <a:gd name="connsiteY867" fmla="*/ 589654 h 589654"/>
                <a:gd name="connsiteX868" fmla="*/ 1138479 w 1314778"/>
                <a:gd name="connsiteY868" fmla="*/ 589654 h 589654"/>
                <a:gd name="connsiteX869" fmla="*/ 1139792 w 1314778"/>
                <a:gd name="connsiteY869" fmla="*/ 589654 h 589654"/>
                <a:gd name="connsiteX870" fmla="*/ 1141107 w 1314778"/>
                <a:gd name="connsiteY870" fmla="*/ 589654 h 589654"/>
                <a:gd name="connsiteX871" fmla="*/ 1142422 w 1314778"/>
                <a:gd name="connsiteY871" fmla="*/ 589654 h 589654"/>
                <a:gd name="connsiteX872" fmla="*/ 1143736 w 1314778"/>
                <a:gd name="connsiteY872" fmla="*/ 589654 h 589654"/>
                <a:gd name="connsiteX873" fmla="*/ 1145050 w 1314778"/>
                <a:gd name="connsiteY873" fmla="*/ 589654 h 589654"/>
                <a:gd name="connsiteX874" fmla="*/ 1146365 w 1314778"/>
                <a:gd name="connsiteY874" fmla="*/ 589654 h 589654"/>
                <a:gd name="connsiteX875" fmla="*/ 1147680 w 1314778"/>
                <a:gd name="connsiteY875" fmla="*/ 589654 h 589654"/>
                <a:gd name="connsiteX876" fmla="*/ 1148994 w 1314778"/>
                <a:gd name="connsiteY876" fmla="*/ 589654 h 589654"/>
                <a:gd name="connsiteX877" fmla="*/ 1150308 w 1314778"/>
                <a:gd name="connsiteY877" fmla="*/ 589654 h 589654"/>
                <a:gd name="connsiteX878" fmla="*/ 1151623 w 1314778"/>
                <a:gd name="connsiteY878" fmla="*/ 589654 h 589654"/>
                <a:gd name="connsiteX879" fmla="*/ 1152937 w 1314778"/>
                <a:gd name="connsiteY879" fmla="*/ 589654 h 589654"/>
                <a:gd name="connsiteX880" fmla="*/ 1154210 w 1314778"/>
                <a:gd name="connsiteY880" fmla="*/ 589654 h 589654"/>
                <a:gd name="connsiteX881" fmla="*/ 1155525 w 1314778"/>
                <a:gd name="connsiteY881" fmla="*/ 589654 h 589654"/>
                <a:gd name="connsiteX882" fmla="*/ 1156840 w 1314778"/>
                <a:gd name="connsiteY882" fmla="*/ 589654 h 589654"/>
                <a:gd name="connsiteX883" fmla="*/ 1158154 w 1314778"/>
                <a:gd name="connsiteY883" fmla="*/ 589654 h 589654"/>
                <a:gd name="connsiteX884" fmla="*/ 1159468 w 1314778"/>
                <a:gd name="connsiteY884" fmla="*/ 589654 h 589654"/>
                <a:gd name="connsiteX885" fmla="*/ 1160783 w 1314778"/>
                <a:gd name="connsiteY885" fmla="*/ 589654 h 589654"/>
                <a:gd name="connsiteX886" fmla="*/ 1162098 w 1314778"/>
                <a:gd name="connsiteY886" fmla="*/ 589654 h 589654"/>
                <a:gd name="connsiteX887" fmla="*/ 1163411 w 1314778"/>
                <a:gd name="connsiteY887" fmla="*/ 589654 h 589654"/>
                <a:gd name="connsiteX888" fmla="*/ 1164726 w 1314778"/>
                <a:gd name="connsiteY888" fmla="*/ 589654 h 589654"/>
                <a:gd name="connsiteX889" fmla="*/ 1166041 w 1314778"/>
                <a:gd name="connsiteY889" fmla="*/ 589654 h 589654"/>
                <a:gd name="connsiteX890" fmla="*/ 1167355 w 1314778"/>
                <a:gd name="connsiteY890" fmla="*/ 589654 h 589654"/>
                <a:gd name="connsiteX891" fmla="*/ 1168669 w 1314778"/>
                <a:gd name="connsiteY891" fmla="*/ 589654 h 589654"/>
                <a:gd name="connsiteX892" fmla="*/ 1169984 w 1314778"/>
                <a:gd name="connsiteY892" fmla="*/ 589654 h 589654"/>
                <a:gd name="connsiteX893" fmla="*/ 1171299 w 1314778"/>
                <a:gd name="connsiteY893" fmla="*/ 589654 h 589654"/>
                <a:gd name="connsiteX894" fmla="*/ 1172613 w 1314778"/>
                <a:gd name="connsiteY894" fmla="*/ 589654 h 589654"/>
                <a:gd name="connsiteX895" fmla="*/ 1173886 w 1314778"/>
                <a:gd name="connsiteY895" fmla="*/ 589654 h 589654"/>
                <a:gd name="connsiteX896" fmla="*/ 1175201 w 1314778"/>
                <a:gd name="connsiteY896" fmla="*/ 589654 h 589654"/>
                <a:gd name="connsiteX897" fmla="*/ 1176515 w 1314778"/>
                <a:gd name="connsiteY897" fmla="*/ 589654 h 589654"/>
                <a:gd name="connsiteX898" fmla="*/ 1177829 w 1314778"/>
                <a:gd name="connsiteY898" fmla="*/ 589654 h 589654"/>
                <a:gd name="connsiteX899" fmla="*/ 1179144 w 1314778"/>
                <a:gd name="connsiteY899" fmla="*/ 589654 h 589654"/>
                <a:gd name="connsiteX900" fmla="*/ 1180459 w 1314778"/>
                <a:gd name="connsiteY900" fmla="*/ 589654 h 589654"/>
                <a:gd name="connsiteX901" fmla="*/ 1181773 w 1314778"/>
                <a:gd name="connsiteY901" fmla="*/ 589654 h 589654"/>
                <a:gd name="connsiteX902" fmla="*/ 1183087 w 1314778"/>
                <a:gd name="connsiteY902" fmla="*/ 589654 h 589654"/>
                <a:gd name="connsiteX903" fmla="*/ 1184402 w 1314778"/>
                <a:gd name="connsiteY903" fmla="*/ 589654 h 589654"/>
                <a:gd name="connsiteX904" fmla="*/ 1185717 w 1314778"/>
                <a:gd name="connsiteY904" fmla="*/ 589654 h 589654"/>
                <a:gd name="connsiteX905" fmla="*/ 1187030 w 1314778"/>
                <a:gd name="connsiteY905" fmla="*/ 589654 h 589654"/>
                <a:gd name="connsiteX906" fmla="*/ 1188345 w 1314778"/>
                <a:gd name="connsiteY906" fmla="*/ 589654 h 589654"/>
                <a:gd name="connsiteX907" fmla="*/ 1189660 w 1314778"/>
                <a:gd name="connsiteY907" fmla="*/ 589654 h 589654"/>
                <a:gd name="connsiteX908" fmla="*/ 1190974 w 1314778"/>
                <a:gd name="connsiteY908" fmla="*/ 589654 h 589654"/>
                <a:gd name="connsiteX909" fmla="*/ 1192288 w 1314778"/>
                <a:gd name="connsiteY909" fmla="*/ 589654 h 589654"/>
                <a:gd name="connsiteX910" fmla="*/ 1193562 w 1314778"/>
                <a:gd name="connsiteY910" fmla="*/ 589654 h 589654"/>
                <a:gd name="connsiteX911" fmla="*/ 1194877 w 1314778"/>
                <a:gd name="connsiteY911" fmla="*/ 589654 h 589654"/>
                <a:gd name="connsiteX912" fmla="*/ 1196190 w 1314778"/>
                <a:gd name="connsiteY912" fmla="*/ 589654 h 589654"/>
                <a:gd name="connsiteX913" fmla="*/ 1197505 w 1314778"/>
                <a:gd name="connsiteY913" fmla="*/ 589654 h 589654"/>
                <a:gd name="connsiteX914" fmla="*/ 1198820 w 1314778"/>
                <a:gd name="connsiteY914" fmla="*/ 589654 h 589654"/>
                <a:gd name="connsiteX915" fmla="*/ 1200134 w 1314778"/>
                <a:gd name="connsiteY915" fmla="*/ 589654 h 589654"/>
                <a:gd name="connsiteX916" fmla="*/ 1201448 w 1314778"/>
                <a:gd name="connsiteY916" fmla="*/ 589654 h 589654"/>
                <a:gd name="connsiteX917" fmla="*/ 1202763 w 1314778"/>
                <a:gd name="connsiteY917" fmla="*/ 589654 h 589654"/>
                <a:gd name="connsiteX918" fmla="*/ 1204078 w 1314778"/>
                <a:gd name="connsiteY918" fmla="*/ 589654 h 589654"/>
                <a:gd name="connsiteX919" fmla="*/ 1205392 w 1314778"/>
                <a:gd name="connsiteY919" fmla="*/ 589654 h 589654"/>
                <a:gd name="connsiteX920" fmla="*/ 1206706 w 1314778"/>
                <a:gd name="connsiteY920" fmla="*/ 589654 h 589654"/>
                <a:gd name="connsiteX921" fmla="*/ 1208021 w 1314778"/>
                <a:gd name="connsiteY921" fmla="*/ 589654 h 589654"/>
                <a:gd name="connsiteX922" fmla="*/ 1209336 w 1314778"/>
                <a:gd name="connsiteY922" fmla="*/ 589654 h 589654"/>
                <a:gd name="connsiteX923" fmla="*/ 1210650 w 1314778"/>
                <a:gd name="connsiteY923" fmla="*/ 589654 h 589654"/>
                <a:gd name="connsiteX924" fmla="*/ 1211964 w 1314778"/>
                <a:gd name="connsiteY924" fmla="*/ 589654 h 589654"/>
                <a:gd name="connsiteX925" fmla="*/ 1213238 w 1314778"/>
                <a:gd name="connsiteY925" fmla="*/ 589654 h 589654"/>
                <a:gd name="connsiteX926" fmla="*/ 1214552 w 1314778"/>
                <a:gd name="connsiteY926" fmla="*/ 589654 h 589654"/>
                <a:gd name="connsiteX927" fmla="*/ 1215866 w 1314778"/>
                <a:gd name="connsiteY927" fmla="*/ 589654 h 589654"/>
                <a:gd name="connsiteX928" fmla="*/ 1217181 w 1314778"/>
                <a:gd name="connsiteY928" fmla="*/ 589654 h 589654"/>
                <a:gd name="connsiteX929" fmla="*/ 1218496 w 1314778"/>
                <a:gd name="connsiteY929" fmla="*/ 589654 h 589654"/>
                <a:gd name="connsiteX930" fmla="*/ 1219810 w 1314778"/>
                <a:gd name="connsiteY930" fmla="*/ 589654 h 589654"/>
                <a:gd name="connsiteX931" fmla="*/ 1221124 w 1314778"/>
                <a:gd name="connsiteY931" fmla="*/ 589654 h 589654"/>
                <a:gd name="connsiteX932" fmla="*/ 1222439 w 1314778"/>
                <a:gd name="connsiteY932" fmla="*/ 589654 h 589654"/>
                <a:gd name="connsiteX933" fmla="*/ 1223753 w 1314778"/>
                <a:gd name="connsiteY933" fmla="*/ 589654 h 589654"/>
                <a:gd name="connsiteX934" fmla="*/ 1225067 w 1314778"/>
                <a:gd name="connsiteY934" fmla="*/ 589654 h 589654"/>
                <a:gd name="connsiteX935" fmla="*/ 1226382 w 1314778"/>
                <a:gd name="connsiteY935" fmla="*/ 589654 h 589654"/>
                <a:gd name="connsiteX936" fmla="*/ 1227697 w 1314778"/>
                <a:gd name="connsiteY936" fmla="*/ 589654 h 589654"/>
                <a:gd name="connsiteX937" fmla="*/ 1229011 w 1314778"/>
                <a:gd name="connsiteY937" fmla="*/ 589654 h 589654"/>
                <a:gd name="connsiteX938" fmla="*/ 1230325 w 1314778"/>
                <a:gd name="connsiteY938" fmla="*/ 589654 h 589654"/>
                <a:gd name="connsiteX939" fmla="*/ 1231640 w 1314778"/>
                <a:gd name="connsiteY939" fmla="*/ 589654 h 589654"/>
                <a:gd name="connsiteX940" fmla="*/ 1232914 w 1314778"/>
                <a:gd name="connsiteY940" fmla="*/ 589654 h 589654"/>
                <a:gd name="connsiteX941" fmla="*/ 1234227 w 1314778"/>
                <a:gd name="connsiteY941" fmla="*/ 589654 h 589654"/>
                <a:gd name="connsiteX942" fmla="*/ 1235542 w 1314778"/>
                <a:gd name="connsiteY942" fmla="*/ 589654 h 589654"/>
                <a:gd name="connsiteX943" fmla="*/ 1236857 w 1314778"/>
                <a:gd name="connsiteY943" fmla="*/ 589654 h 589654"/>
                <a:gd name="connsiteX944" fmla="*/ 1238171 w 1314778"/>
                <a:gd name="connsiteY944" fmla="*/ 589654 h 589654"/>
                <a:gd name="connsiteX945" fmla="*/ 1239485 w 1314778"/>
                <a:gd name="connsiteY945" fmla="*/ 589654 h 589654"/>
                <a:gd name="connsiteX946" fmla="*/ 1240800 w 1314778"/>
                <a:gd name="connsiteY946" fmla="*/ 589654 h 589654"/>
                <a:gd name="connsiteX947" fmla="*/ 1242115 w 1314778"/>
                <a:gd name="connsiteY947" fmla="*/ 589654 h 589654"/>
                <a:gd name="connsiteX948" fmla="*/ 1243429 w 1314778"/>
                <a:gd name="connsiteY948" fmla="*/ 589654 h 589654"/>
                <a:gd name="connsiteX949" fmla="*/ 1244743 w 1314778"/>
                <a:gd name="connsiteY949" fmla="*/ 589654 h 589654"/>
                <a:gd name="connsiteX950" fmla="*/ 1246058 w 1314778"/>
                <a:gd name="connsiteY950" fmla="*/ 589654 h 589654"/>
                <a:gd name="connsiteX951" fmla="*/ 1247372 w 1314778"/>
                <a:gd name="connsiteY951" fmla="*/ 589654 h 589654"/>
                <a:gd name="connsiteX952" fmla="*/ 1248686 w 1314778"/>
                <a:gd name="connsiteY952" fmla="*/ 589654 h 589654"/>
                <a:gd name="connsiteX953" fmla="*/ 1250001 w 1314778"/>
                <a:gd name="connsiteY953" fmla="*/ 589654 h 589654"/>
                <a:gd name="connsiteX954" fmla="*/ 1251316 w 1314778"/>
                <a:gd name="connsiteY954" fmla="*/ 589654 h 589654"/>
                <a:gd name="connsiteX955" fmla="*/ 1252589 w 1314778"/>
                <a:gd name="connsiteY955" fmla="*/ 589654 h 589654"/>
                <a:gd name="connsiteX956" fmla="*/ 1253903 w 1314778"/>
                <a:gd name="connsiteY956" fmla="*/ 589654 h 589654"/>
                <a:gd name="connsiteX957" fmla="*/ 1255218 w 1314778"/>
                <a:gd name="connsiteY957" fmla="*/ 589654 h 589654"/>
                <a:gd name="connsiteX958" fmla="*/ 1256533 w 1314778"/>
                <a:gd name="connsiteY958" fmla="*/ 589654 h 589654"/>
                <a:gd name="connsiteX959" fmla="*/ 1257846 w 1314778"/>
                <a:gd name="connsiteY959" fmla="*/ 589654 h 589654"/>
                <a:gd name="connsiteX960" fmla="*/ 1259161 w 1314778"/>
                <a:gd name="connsiteY960" fmla="*/ 589654 h 589654"/>
                <a:gd name="connsiteX961" fmla="*/ 1260476 w 1314778"/>
                <a:gd name="connsiteY961" fmla="*/ 589654 h 589654"/>
                <a:gd name="connsiteX962" fmla="*/ 1261790 w 1314778"/>
                <a:gd name="connsiteY962" fmla="*/ 589654 h 589654"/>
                <a:gd name="connsiteX963" fmla="*/ 1263104 w 1314778"/>
                <a:gd name="connsiteY963" fmla="*/ 589654 h 589654"/>
                <a:gd name="connsiteX964" fmla="*/ 1264419 w 1314778"/>
                <a:gd name="connsiteY964" fmla="*/ 589654 h 589654"/>
                <a:gd name="connsiteX965" fmla="*/ 1265734 w 1314778"/>
                <a:gd name="connsiteY965" fmla="*/ 589654 h 589654"/>
                <a:gd name="connsiteX966" fmla="*/ 1267048 w 1314778"/>
                <a:gd name="connsiteY966" fmla="*/ 589654 h 589654"/>
                <a:gd name="connsiteX967" fmla="*/ 1268362 w 1314778"/>
                <a:gd name="connsiteY967" fmla="*/ 589654 h 589654"/>
                <a:gd name="connsiteX968" fmla="*/ 1269677 w 1314778"/>
                <a:gd name="connsiteY968" fmla="*/ 589654 h 589654"/>
                <a:gd name="connsiteX969" fmla="*/ 1270991 w 1314778"/>
                <a:gd name="connsiteY969" fmla="*/ 589654 h 589654"/>
                <a:gd name="connsiteX970" fmla="*/ 1272264 w 1314778"/>
                <a:gd name="connsiteY970" fmla="*/ 589654 h 589654"/>
                <a:gd name="connsiteX971" fmla="*/ 1273579 w 1314778"/>
                <a:gd name="connsiteY971" fmla="*/ 589654 h 589654"/>
                <a:gd name="connsiteX972" fmla="*/ 1274894 w 1314778"/>
                <a:gd name="connsiteY972" fmla="*/ 589654 h 589654"/>
                <a:gd name="connsiteX973" fmla="*/ 1276208 w 1314778"/>
                <a:gd name="connsiteY973" fmla="*/ 589654 h 589654"/>
                <a:gd name="connsiteX974" fmla="*/ 1277522 w 1314778"/>
                <a:gd name="connsiteY974" fmla="*/ 589654 h 589654"/>
                <a:gd name="connsiteX975" fmla="*/ 1278837 w 1314778"/>
                <a:gd name="connsiteY975" fmla="*/ 589654 h 589654"/>
                <a:gd name="connsiteX976" fmla="*/ 1280152 w 1314778"/>
                <a:gd name="connsiteY976" fmla="*/ 589654 h 589654"/>
                <a:gd name="connsiteX977" fmla="*/ 1281465 w 1314778"/>
                <a:gd name="connsiteY977" fmla="*/ 589654 h 589654"/>
                <a:gd name="connsiteX978" fmla="*/ 1282780 w 1314778"/>
                <a:gd name="connsiteY978" fmla="*/ 589654 h 589654"/>
                <a:gd name="connsiteX979" fmla="*/ 1284095 w 1314778"/>
                <a:gd name="connsiteY979" fmla="*/ 589654 h 589654"/>
                <a:gd name="connsiteX980" fmla="*/ 1285409 w 1314778"/>
                <a:gd name="connsiteY980" fmla="*/ 589654 h 589654"/>
                <a:gd name="connsiteX981" fmla="*/ 1286723 w 1314778"/>
                <a:gd name="connsiteY981" fmla="*/ 589654 h 589654"/>
                <a:gd name="connsiteX982" fmla="*/ 1288038 w 1314778"/>
                <a:gd name="connsiteY982" fmla="*/ 589654 h 589654"/>
                <a:gd name="connsiteX983" fmla="*/ 1289353 w 1314778"/>
                <a:gd name="connsiteY983" fmla="*/ 589654 h 589654"/>
                <a:gd name="connsiteX984" fmla="*/ 1290667 w 1314778"/>
                <a:gd name="connsiteY984" fmla="*/ 589654 h 589654"/>
                <a:gd name="connsiteX985" fmla="*/ 1291981 w 1314778"/>
                <a:gd name="connsiteY985" fmla="*/ 589654 h 589654"/>
                <a:gd name="connsiteX986" fmla="*/ 1293255 w 1314778"/>
                <a:gd name="connsiteY986" fmla="*/ 589654 h 589654"/>
                <a:gd name="connsiteX987" fmla="*/ 1294570 w 1314778"/>
                <a:gd name="connsiteY987" fmla="*/ 589654 h 589654"/>
                <a:gd name="connsiteX988" fmla="*/ 1295883 w 1314778"/>
                <a:gd name="connsiteY988" fmla="*/ 589654 h 589654"/>
                <a:gd name="connsiteX989" fmla="*/ 1297198 w 1314778"/>
                <a:gd name="connsiteY989" fmla="*/ 589654 h 589654"/>
                <a:gd name="connsiteX990" fmla="*/ 1298513 w 1314778"/>
                <a:gd name="connsiteY990" fmla="*/ 589654 h 589654"/>
                <a:gd name="connsiteX991" fmla="*/ 1299827 w 1314778"/>
                <a:gd name="connsiteY991" fmla="*/ 589654 h 589654"/>
                <a:gd name="connsiteX992" fmla="*/ 1301141 w 1314778"/>
                <a:gd name="connsiteY992" fmla="*/ 589654 h 589654"/>
                <a:gd name="connsiteX993" fmla="*/ 1302456 w 1314778"/>
                <a:gd name="connsiteY993" fmla="*/ 589654 h 589654"/>
                <a:gd name="connsiteX994" fmla="*/ 1303771 w 1314778"/>
                <a:gd name="connsiteY994" fmla="*/ 589654 h 589654"/>
                <a:gd name="connsiteX995" fmla="*/ 1305084 w 1314778"/>
                <a:gd name="connsiteY995" fmla="*/ 589654 h 589654"/>
                <a:gd name="connsiteX996" fmla="*/ 1306399 w 1314778"/>
                <a:gd name="connsiteY996" fmla="*/ 589654 h 589654"/>
                <a:gd name="connsiteX997" fmla="*/ 1307714 w 1314778"/>
                <a:gd name="connsiteY997" fmla="*/ 589654 h 589654"/>
                <a:gd name="connsiteX998" fmla="*/ 1309028 w 1314778"/>
                <a:gd name="connsiteY998" fmla="*/ 589654 h 589654"/>
                <a:gd name="connsiteX999" fmla="*/ 1310342 w 1314778"/>
                <a:gd name="connsiteY999" fmla="*/ 589654 h 589654"/>
                <a:gd name="connsiteX1000" fmla="*/ 1311657 w 1314778"/>
                <a:gd name="connsiteY1000" fmla="*/ 589654 h 589654"/>
                <a:gd name="connsiteX1001" fmla="*/ 1312931 w 1314778"/>
                <a:gd name="connsiteY1001" fmla="*/ 589654 h 589654"/>
                <a:gd name="connsiteX1002" fmla="*/ 1314244 w 1314778"/>
                <a:gd name="connsiteY1002" fmla="*/ 589654 h 589654"/>
                <a:gd name="connsiteX1003" fmla="*/ 1314779 w 1314778"/>
                <a:gd name="connsiteY1003" fmla="*/ 589654 h 5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589654">
                  <a:moveTo>
                    <a:pt x="0" y="589654"/>
                  </a:moveTo>
                  <a:lnTo>
                    <a:pt x="1232" y="589654"/>
                  </a:lnTo>
                  <a:lnTo>
                    <a:pt x="2547" y="589654"/>
                  </a:lnTo>
                  <a:lnTo>
                    <a:pt x="3861" y="589654"/>
                  </a:lnTo>
                  <a:lnTo>
                    <a:pt x="5135" y="589654"/>
                  </a:lnTo>
                  <a:lnTo>
                    <a:pt x="6449" y="589654"/>
                  </a:lnTo>
                  <a:lnTo>
                    <a:pt x="7764" y="589654"/>
                  </a:lnTo>
                  <a:lnTo>
                    <a:pt x="9078" y="589654"/>
                  </a:lnTo>
                  <a:lnTo>
                    <a:pt x="10392" y="589654"/>
                  </a:lnTo>
                  <a:lnTo>
                    <a:pt x="11707" y="589654"/>
                  </a:lnTo>
                  <a:lnTo>
                    <a:pt x="13021" y="589654"/>
                  </a:lnTo>
                  <a:lnTo>
                    <a:pt x="14336" y="589654"/>
                  </a:lnTo>
                  <a:lnTo>
                    <a:pt x="15650" y="589654"/>
                  </a:lnTo>
                  <a:lnTo>
                    <a:pt x="16965" y="589654"/>
                  </a:lnTo>
                  <a:lnTo>
                    <a:pt x="18279" y="589654"/>
                  </a:lnTo>
                  <a:lnTo>
                    <a:pt x="19594" y="589654"/>
                  </a:lnTo>
                  <a:lnTo>
                    <a:pt x="20908" y="589654"/>
                  </a:lnTo>
                  <a:lnTo>
                    <a:pt x="22223" y="589654"/>
                  </a:lnTo>
                  <a:lnTo>
                    <a:pt x="23537" y="589654"/>
                  </a:lnTo>
                  <a:lnTo>
                    <a:pt x="24852" y="589654"/>
                  </a:lnTo>
                  <a:lnTo>
                    <a:pt x="26125" y="589654"/>
                  </a:lnTo>
                  <a:lnTo>
                    <a:pt x="27439" y="589654"/>
                  </a:lnTo>
                  <a:lnTo>
                    <a:pt x="28754" y="589654"/>
                  </a:lnTo>
                  <a:lnTo>
                    <a:pt x="30068" y="589654"/>
                  </a:lnTo>
                  <a:lnTo>
                    <a:pt x="31383" y="589654"/>
                  </a:lnTo>
                  <a:lnTo>
                    <a:pt x="32697" y="589654"/>
                  </a:lnTo>
                  <a:lnTo>
                    <a:pt x="34012" y="589654"/>
                  </a:lnTo>
                  <a:lnTo>
                    <a:pt x="35326" y="589654"/>
                  </a:lnTo>
                  <a:lnTo>
                    <a:pt x="36640" y="589654"/>
                  </a:lnTo>
                  <a:lnTo>
                    <a:pt x="37955" y="589654"/>
                  </a:lnTo>
                  <a:lnTo>
                    <a:pt x="39269" y="589654"/>
                  </a:lnTo>
                  <a:lnTo>
                    <a:pt x="40584" y="589654"/>
                  </a:lnTo>
                  <a:lnTo>
                    <a:pt x="41898" y="589654"/>
                  </a:lnTo>
                  <a:lnTo>
                    <a:pt x="43213" y="589654"/>
                  </a:lnTo>
                  <a:lnTo>
                    <a:pt x="44527" y="589654"/>
                  </a:lnTo>
                  <a:lnTo>
                    <a:pt x="45800" y="589654"/>
                  </a:lnTo>
                  <a:lnTo>
                    <a:pt x="47115" y="589654"/>
                  </a:lnTo>
                  <a:lnTo>
                    <a:pt x="48429" y="589654"/>
                  </a:lnTo>
                  <a:lnTo>
                    <a:pt x="49744" y="589654"/>
                  </a:lnTo>
                  <a:lnTo>
                    <a:pt x="51058" y="589654"/>
                  </a:lnTo>
                  <a:lnTo>
                    <a:pt x="52373" y="589654"/>
                  </a:lnTo>
                  <a:lnTo>
                    <a:pt x="53687" y="589654"/>
                  </a:lnTo>
                  <a:lnTo>
                    <a:pt x="55002" y="589654"/>
                  </a:lnTo>
                  <a:lnTo>
                    <a:pt x="56316" y="589654"/>
                  </a:lnTo>
                  <a:lnTo>
                    <a:pt x="57631" y="589654"/>
                  </a:lnTo>
                  <a:lnTo>
                    <a:pt x="58945" y="589654"/>
                  </a:lnTo>
                  <a:lnTo>
                    <a:pt x="60259" y="589654"/>
                  </a:lnTo>
                  <a:lnTo>
                    <a:pt x="61574" y="589654"/>
                  </a:lnTo>
                  <a:lnTo>
                    <a:pt x="62888" y="589654"/>
                  </a:lnTo>
                  <a:lnTo>
                    <a:pt x="64203" y="589654"/>
                  </a:lnTo>
                  <a:lnTo>
                    <a:pt x="65476" y="589654"/>
                  </a:lnTo>
                  <a:lnTo>
                    <a:pt x="66791" y="589654"/>
                  </a:lnTo>
                  <a:lnTo>
                    <a:pt x="68105" y="589654"/>
                  </a:lnTo>
                  <a:lnTo>
                    <a:pt x="69419" y="589654"/>
                  </a:lnTo>
                  <a:lnTo>
                    <a:pt x="70734" y="589654"/>
                  </a:lnTo>
                  <a:lnTo>
                    <a:pt x="72048" y="589654"/>
                  </a:lnTo>
                  <a:lnTo>
                    <a:pt x="73363" y="589654"/>
                  </a:lnTo>
                  <a:lnTo>
                    <a:pt x="74677" y="589654"/>
                  </a:lnTo>
                  <a:lnTo>
                    <a:pt x="75992" y="589654"/>
                  </a:lnTo>
                  <a:lnTo>
                    <a:pt x="77306" y="589654"/>
                  </a:lnTo>
                  <a:lnTo>
                    <a:pt x="78621" y="589654"/>
                  </a:lnTo>
                  <a:lnTo>
                    <a:pt x="79935" y="589654"/>
                  </a:lnTo>
                  <a:lnTo>
                    <a:pt x="81250" y="589654"/>
                  </a:lnTo>
                  <a:lnTo>
                    <a:pt x="82564" y="589654"/>
                  </a:lnTo>
                  <a:lnTo>
                    <a:pt x="83879" y="589654"/>
                  </a:lnTo>
                  <a:lnTo>
                    <a:pt x="85152" y="589654"/>
                  </a:lnTo>
                  <a:lnTo>
                    <a:pt x="86466" y="589654"/>
                  </a:lnTo>
                  <a:lnTo>
                    <a:pt x="87781" y="589654"/>
                  </a:lnTo>
                  <a:lnTo>
                    <a:pt x="89095" y="589654"/>
                  </a:lnTo>
                  <a:lnTo>
                    <a:pt x="90410" y="589654"/>
                  </a:lnTo>
                  <a:lnTo>
                    <a:pt x="91724" y="589654"/>
                  </a:lnTo>
                  <a:lnTo>
                    <a:pt x="93039" y="589654"/>
                  </a:lnTo>
                  <a:lnTo>
                    <a:pt x="94353" y="589654"/>
                  </a:lnTo>
                  <a:lnTo>
                    <a:pt x="95667" y="589654"/>
                  </a:lnTo>
                  <a:lnTo>
                    <a:pt x="96982" y="589654"/>
                  </a:lnTo>
                  <a:lnTo>
                    <a:pt x="98296" y="589654"/>
                  </a:lnTo>
                  <a:lnTo>
                    <a:pt x="99611" y="589654"/>
                  </a:lnTo>
                  <a:lnTo>
                    <a:pt x="100925" y="589654"/>
                  </a:lnTo>
                  <a:lnTo>
                    <a:pt x="102240" y="589654"/>
                  </a:lnTo>
                  <a:lnTo>
                    <a:pt x="103554" y="589654"/>
                  </a:lnTo>
                  <a:lnTo>
                    <a:pt x="104827" y="589654"/>
                  </a:lnTo>
                  <a:lnTo>
                    <a:pt x="106142" y="589654"/>
                  </a:lnTo>
                  <a:lnTo>
                    <a:pt x="107456" y="414943"/>
                  </a:lnTo>
                  <a:lnTo>
                    <a:pt x="108771" y="524137"/>
                  </a:lnTo>
                  <a:lnTo>
                    <a:pt x="110085" y="458620"/>
                  </a:lnTo>
                  <a:lnTo>
                    <a:pt x="111400" y="458620"/>
                  </a:lnTo>
                  <a:lnTo>
                    <a:pt x="112714" y="502297"/>
                  </a:lnTo>
                  <a:lnTo>
                    <a:pt x="114029" y="502297"/>
                  </a:lnTo>
                  <a:lnTo>
                    <a:pt x="115343" y="524137"/>
                  </a:lnTo>
                  <a:lnTo>
                    <a:pt x="116658" y="414943"/>
                  </a:lnTo>
                  <a:lnTo>
                    <a:pt x="117972" y="414943"/>
                  </a:lnTo>
                  <a:lnTo>
                    <a:pt x="119287" y="545977"/>
                  </a:lnTo>
                  <a:lnTo>
                    <a:pt x="120601" y="480460"/>
                  </a:lnTo>
                  <a:lnTo>
                    <a:pt x="121915" y="502297"/>
                  </a:lnTo>
                  <a:lnTo>
                    <a:pt x="123230" y="502297"/>
                  </a:lnTo>
                  <a:lnTo>
                    <a:pt x="124503" y="414943"/>
                  </a:lnTo>
                  <a:lnTo>
                    <a:pt x="125818" y="502297"/>
                  </a:lnTo>
                  <a:lnTo>
                    <a:pt x="127132" y="414943"/>
                  </a:lnTo>
                  <a:lnTo>
                    <a:pt x="128446" y="524137"/>
                  </a:lnTo>
                  <a:lnTo>
                    <a:pt x="129761" y="458620"/>
                  </a:lnTo>
                  <a:lnTo>
                    <a:pt x="131075" y="502297"/>
                  </a:lnTo>
                  <a:lnTo>
                    <a:pt x="132390" y="393103"/>
                  </a:lnTo>
                  <a:lnTo>
                    <a:pt x="133704" y="371262"/>
                  </a:lnTo>
                  <a:lnTo>
                    <a:pt x="135019" y="436779"/>
                  </a:lnTo>
                  <a:lnTo>
                    <a:pt x="136333" y="436779"/>
                  </a:lnTo>
                  <a:lnTo>
                    <a:pt x="137648" y="436779"/>
                  </a:lnTo>
                  <a:lnTo>
                    <a:pt x="138962" y="524137"/>
                  </a:lnTo>
                  <a:lnTo>
                    <a:pt x="140277" y="393103"/>
                  </a:lnTo>
                  <a:lnTo>
                    <a:pt x="141591" y="458620"/>
                  </a:lnTo>
                  <a:lnTo>
                    <a:pt x="142906" y="414943"/>
                  </a:lnTo>
                  <a:lnTo>
                    <a:pt x="144179" y="502297"/>
                  </a:lnTo>
                  <a:lnTo>
                    <a:pt x="145493" y="480460"/>
                  </a:lnTo>
                  <a:lnTo>
                    <a:pt x="146808" y="327586"/>
                  </a:lnTo>
                  <a:lnTo>
                    <a:pt x="148122" y="480460"/>
                  </a:lnTo>
                  <a:lnTo>
                    <a:pt x="149437" y="327586"/>
                  </a:lnTo>
                  <a:lnTo>
                    <a:pt x="150751" y="545977"/>
                  </a:lnTo>
                  <a:lnTo>
                    <a:pt x="152066" y="436779"/>
                  </a:lnTo>
                  <a:lnTo>
                    <a:pt x="153380" y="436779"/>
                  </a:lnTo>
                  <a:lnTo>
                    <a:pt x="154694" y="436779"/>
                  </a:lnTo>
                  <a:lnTo>
                    <a:pt x="156009" y="458620"/>
                  </a:lnTo>
                  <a:lnTo>
                    <a:pt x="157323" y="502297"/>
                  </a:lnTo>
                  <a:lnTo>
                    <a:pt x="158638" y="524137"/>
                  </a:lnTo>
                  <a:lnTo>
                    <a:pt x="159952" y="502297"/>
                  </a:lnTo>
                  <a:lnTo>
                    <a:pt x="161267" y="545977"/>
                  </a:lnTo>
                  <a:lnTo>
                    <a:pt x="162581" y="545977"/>
                  </a:lnTo>
                  <a:lnTo>
                    <a:pt x="163854" y="545977"/>
                  </a:lnTo>
                  <a:lnTo>
                    <a:pt x="165169" y="524137"/>
                  </a:lnTo>
                  <a:lnTo>
                    <a:pt x="166483" y="567814"/>
                  </a:lnTo>
                  <a:lnTo>
                    <a:pt x="167798" y="545977"/>
                  </a:lnTo>
                  <a:lnTo>
                    <a:pt x="169112" y="502297"/>
                  </a:lnTo>
                  <a:lnTo>
                    <a:pt x="170427" y="567814"/>
                  </a:lnTo>
                  <a:lnTo>
                    <a:pt x="171741" y="524137"/>
                  </a:lnTo>
                  <a:lnTo>
                    <a:pt x="173056" y="567814"/>
                  </a:lnTo>
                  <a:lnTo>
                    <a:pt x="174370" y="480460"/>
                  </a:lnTo>
                  <a:lnTo>
                    <a:pt x="175685" y="524137"/>
                  </a:lnTo>
                  <a:lnTo>
                    <a:pt x="176999" y="502297"/>
                  </a:lnTo>
                  <a:lnTo>
                    <a:pt x="178314" y="480460"/>
                  </a:lnTo>
                  <a:lnTo>
                    <a:pt x="179628" y="502297"/>
                  </a:lnTo>
                  <a:lnTo>
                    <a:pt x="180942" y="480460"/>
                  </a:lnTo>
                  <a:lnTo>
                    <a:pt x="182257" y="414943"/>
                  </a:lnTo>
                  <a:lnTo>
                    <a:pt x="183530" y="524137"/>
                  </a:lnTo>
                  <a:lnTo>
                    <a:pt x="184845" y="480460"/>
                  </a:lnTo>
                  <a:lnTo>
                    <a:pt x="186159" y="545977"/>
                  </a:lnTo>
                  <a:lnTo>
                    <a:pt x="187473" y="458620"/>
                  </a:lnTo>
                  <a:lnTo>
                    <a:pt x="188788" y="502297"/>
                  </a:lnTo>
                  <a:lnTo>
                    <a:pt x="190102" y="436779"/>
                  </a:lnTo>
                  <a:lnTo>
                    <a:pt x="191417" y="436779"/>
                  </a:lnTo>
                  <a:lnTo>
                    <a:pt x="192731" y="502297"/>
                  </a:lnTo>
                  <a:lnTo>
                    <a:pt x="194046" y="480460"/>
                  </a:lnTo>
                  <a:lnTo>
                    <a:pt x="195360" y="436779"/>
                  </a:lnTo>
                  <a:lnTo>
                    <a:pt x="196675" y="436779"/>
                  </a:lnTo>
                  <a:lnTo>
                    <a:pt x="197989" y="502297"/>
                  </a:lnTo>
                  <a:lnTo>
                    <a:pt x="199304" y="371262"/>
                  </a:lnTo>
                  <a:lnTo>
                    <a:pt x="200618" y="371262"/>
                  </a:lnTo>
                  <a:lnTo>
                    <a:pt x="201933" y="349426"/>
                  </a:lnTo>
                  <a:lnTo>
                    <a:pt x="203206" y="283909"/>
                  </a:lnTo>
                  <a:lnTo>
                    <a:pt x="204520" y="327586"/>
                  </a:lnTo>
                  <a:lnTo>
                    <a:pt x="205835" y="327586"/>
                  </a:lnTo>
                  <a:lnTo>
                    <a:pt x="207149" y="458620"/>
                  </a:lnTo>
                  <a:lnTo>
                    <a:pt x="208464" y="349426"/>
                  </a:lnTo>
                  <a:lnTo>
                    <a:pt x="209778" y="414943"/>
                  </a:lnTo>
                  <a:lnTo>
                    <a:pt x="211093" y="414943"/>
                  </a:lnTo>
                  <a:lnTo>
                    <a:pt x="212407" y="436779"/>
                  </a:lnTo>
                  <a:lnTo>
                    <a:pt x="213721" y="349426"/>
                  </a:lnTo>
                  <a:lnTo>
                    <a:pt x="215036" y="393103"/>
                  </a:lnTo>
                  <a:lnTo>
                    <a:pt x="216350" y="262068"/>
                  </a:lnTo>
                  <a:lnTo>
                    <a:pt x="217665" y="349426"/>
                  </a:lnTo>
                  <a:lnTo>
                    <a:pt x="218979" y="371262"/>
                  </a:lnTo>
                  <a:lnTo>
                    <a:pt x="220294" y="283909"/>
                  </a:lnTo>
                  <a:lnTo>
                    <a:pt x="221608" y="305745"/>
                  </a:lnTo>
                  <a:lnTo>
                    <a:pt x="222881" y="349426"/>
                  </a:lnTo>
                  <a:lnTo>
                    <a:pt x="224196" y="436779"/>
                  </a:lnTo>
                  <a:lnTo>
                    <a:pt x="225510" y="393103"/>
                  </a:lnTo>
                  <a:lnTo>
                    <a:pt x="226825" y="262068"/>
                  </a:lnTo>
                  <a:lnTo>
                    <a:pt x="228139" y="327586"/>
                  </a:lnTo>
                  <a:lnTo>
                    <a:pt x="229454" y="283909"/>
                  </a:lnTo>
                  <a:lnTo>
                    <a:pt x="230768" y="436779"/>
                  </a:lnTo>
                  <a:lnTo>
                    <a:pt x="232083" y="262068"/>
                  </a:lnTo>
                  <a:lnTo>
                    <a:pt x="233397" y="458620"/>
                  </a:lnTo>
                  <a:lnTo>
                    <a:pt x="234712" y="327586"/>
                  </a:lnTo>
                  <a:lnTo>
                    <a:pt x="236026" y="262068"/>
                  </a:lnTo>
                  <a:lnTo>
                    <a:pt x="237341" y="87358"/>
                  </a:lnTo>
                  <a:lnTo>
                    <a:pt x="238655" y="240228"/>
                  </a:lnTo>
                  <a:lnTo>
                    <a:pt x="239969" y="196551"/>
                  </a:lnTo>
                  <a:lnTo>
                    <a:pt x="241284" y="262068"/>
                  </a:lnTo>
                  <a:lnTo>
                    <a:pt x="242598" y="240228"/>
                  </a:lnTo>
                  <a:lnTo>
                    <a:pt x="243872" y="174711"/>
                  </a:lnTo>
                  <a:lnTo>
                    <a:pt x="245186" y="196551"/>
                  </a:lnTo>
                  <a:lnTo>
                    <a:pt x="246500" y="327586"/>
                  </a:lnTo>
                  <a:lnTo>
                    <a:pt x="247815" y="152875"/>
                  </a:lnTo>
                  <a:lnTo>
                    <a:pt x="249129" y="393103"/>
                  </a:lnTo>
                  <a:lnTo>
                    <a:pt x="250444" y="262068"/>
                  </a:lnTo>
                  <a:lnTo>
                    <a:pt x="251758" y="196551"/>
                  </a:lnTo>
                  <a:lnTo>
                    <a:pt x="253073" y="0"/>
                  </a:lnTo>
                  <a:lnTo>
                    <a:pt x="254387" y="43677"/>
                  </a:lnTo>
                  <a:lnTo>
                    <a:pt x="255702" y="196551"/>
                  </a:lnTo>
                  <a:lnTo>
                    <a:pt x="257016" y="0"/>
                  </a:lnTo>
                  <a:lnTo>
                    <a:pt x="258331" y="43677"/>
                  </a:lnTo>
                  <a:lnTo>
                    <a:pt x="259645" y="218392"/>
                  </a:lnTo>
                  <a:lnTo>
                    <a:pt x="260960" y="218392"/>
                  </a:lnTo>
                  <a:lnTo>
                    <a:pt x="262274" y="174711"/>
                  </a:lnTo>
                  <a:lnTo>
                    <a:pt x="263547" y="240228"/>
                  </a:lnTo>
                  <a:lnTo>
                    <a:pt x="264862" y="240228"/>
                  </a:lnTo>
                  <a:lnTo>
                    <a:pt x="266176" y="109194"/>
                  </a:lnTo>
                  <a:lnTo>
                    <a:pt x="267491" y="196551"/>
                  </a:lnTo>
                  <a:lnTo>
                    <a:pt x="268805" y="152875"/>
                  </a:lnTo>
                  <a:lnTo>
                    <a:pt x="270120" y="283909"/>
                  </a:lnTo>
                  <a:lnTo>
                    <a:pt x="271434" y="262068"/>
                  </a:lnTo>
                  <a:lnTo>
                    <a:pt x="272748" y="262068"/>
                  </a:lnTo>
                  <a:lnTo>
                    <a:pt x="274063" y="262068"/>
                  </a:lnTo>
                  <a:lnTo>
                    <a:pt x="275377" y="305745"/>
                  </a:lnTo>
                  <a:lnTo>
                    <a:pt x="276692" y="196551"/>
                  </a:lnTo>
                  <a:lnTo>
                    <a:pt x="278006" y="305745"/>
                  </a:lnTo>
                  <a:lnTo>
                    <a:pt x="279321" y="240228"/>
                  </a:lnTo>
                  <a:lnTo>
                    <a:pt x="280635" y="349426"/>
                  </a:lnTo>
                  <a:lnTo>
                    <a:pt x="281950" y="262068"/>
                  </a:lnTo>
                  <a:lnTo>
                    <a:pt x="283223" y="436779"/>
                  </a:lnTo>
                  <a:lnTo>
                    <a:pt x="284537" y="414943"/>
                  </a:lnTo>
                  <a:lnTo>
                    <a:pt x="285852" y="371262"/>
                  </a:lnTo>
                  <a:lnTo>
                    <a:pt x="287166" y="458620"/>
                  </a:lnTo>
                  <a:lnTo>
                    <a:pt x="288481" y="371262"/>
                  </a:lnTo>
                  <a:lnTo>
                    <a:pt x="289795" y="414943"/>
                  </a:lnTo>
                  <a:lnTo>
                    <a:pt x="291110" y="436779"/>
                  </a:lnTo>
                  <a:lnTo>
                    <a:pt x="292424" y="305745"/>
                  </a:lnTo>
                  <a:lnTo>
                    <a:pt x="293739" y="371262"/>
                  </a:lnTo>
                  <a:lnTo>
                    <a:pt x="295053" y="414943"/>
                  </a:lnTo>
                  <a:lnTo>
                    <a:pt x="296368" y="458620"/>
                  </a:lnTo>
                  <a:lnTo>
                    <a:pt x="297682" y="480460"/>
                  </a:lnTo>
                  <a:lnTo>
                    <a:pt x="298996" y="458620"/>
                  </a:lnTo>
                  <a:lnTo>
                    <a:pt x="300311" y="458620"/>
                  </a:lnTo>
                  <a:lnTo>
                    <a:pt x="301625" y="371262"/>
                  </a:lnTo>
                  <a:lnTo>
                    <a:pt x="302899" y="393103"/>
                  </a:lnTo>
                  <a:lnTo>
                    <a:pt x="304213" y="480460"/>
                  </a:lnTo>
                  <a:lnTo>
                    <a:pt x="305528" y="371262"/>
                  </a:lnTo>
                  <a:lnTo>
                    <a:pt x="306842" y="414943"/>
                  </a:lnTo>
                  <a:lnTo>
                    <a:pt x="308156" y="589654"/>
                  </a:lnTo>
                  <a:lnTo>
                    <a:pt x="309471" y="524137"/>
                  </a:lnTo>
                  <a:lnTo>
                    <a:pt x="310785" y="524137"/>
                  </a:lnTo>
                  <a:lnTo>
                    <a:pt x="312100" y="545977"/>
                  </a:lnTo>
                  <a:lnTo>
                    <a:pt x="313414" y="480460"/>
                  </a:lnTo>
                  <a:lnTo>
                    <a:pt x="314729" y="502297"/>
                  </a:lnTo>
                  <a:lnTo>
                    <a:pt x="316043" y="567814"/>
                  </a:lnTo>
                  <a:lnTo>
                    <a:pt x="317358" y="524137"/>
                  </a:lnTo>
                  <a:lnTo>
                    <a:pt x="318672" y="545977"/>
                  </a:lnTo>
                  <a:lnTo>
                    <a:pt x="319987" y="567814"/>
                  </a:lnTo>
                  <a:lnTo>
                    <a:pt x="321301" y="545977"/>
                  </a:lnTo>
                  <a:lnTo>
                    <a:pt x="322574" y="524137"/>
                  </a:lnTo>
                  <a:lnTo>
                    <a:pt x="323889" y="480460"/>
                  </a:lnTo>
                  <a:lnTo>
                    <a:pt x="325203" y="414943"/>
                  </a:lnTo>
                  <a:lnTo>
                    <a:pt x="326518" y="480460"/>
                  </a:lnTo>
                  <a:lnTo>
                    <a:pt x="327832" y="480460"/>
                  </a:lnTo>
                  <a:lnTo>
                    <a:pt x="329147" y="524137"/>
                  </a:lnTo>
                  <a:lnTo>
                    <a:pt x="330461" y="480460"/>
                  </a:lnTo>
                  <a:lnTo>
                    <a:pt x="331775" y="545977"/>
                  </a:lnTo>
                  <a:lnTo>
                    <a:pt x="333090" y="458620"/>
                  </a:lnTo>
                  <a:lnTo>
                    <a:pt x="334404" y="414943"/>
                  </a:lnTo>
                  <a:lnTo>
                    <a:pt x="335719" y="436779"/>
                  </a:lnTo>
                  <a:lnTo>
                    <a:pt x="337033" y="524137"/>
                  </a:lnTo>
                  <a:lnTo>
                    <a:pt x="338348" y="436779"/>
                  </a:lnTo>
                  <a:lnTo>
                    <a:pt x="339662" y="458620"/>
                  </a:lnTo>
                  <a:lnTo>
                    <a:pt x="340977" y="414943"/>
                  </a:lnTo>
                  <a:lnTo>
                    <a:pt x="342250" y="567814"/>
                  </a:lnTo>
                  <a:lnTo>
                    <a:pt x="343564" y="524137"/>
                  </a:lnTo>
                  <a:lnTo>
                    <a:pt x="344879" y="524137"/>
                  </a:lnTo>
                  <a:lnTo>
                    <a:pt x="346193" y="502297"/>
                  </a:lnTo>
                  <a:lnTo>
                    <a:pt x="347508" y="524137"/>
                  </a:lnTo>
                  <a:lnTo>
                    <a:pt x="348822" y="524137"/>
                  </a:lnTo>
                  <a:lnTo>
                    <a:pt x="350137" y="502297"/>
                  </a:lnTo>
                  <a:lnTo>
                    <a:pt x="351451" y="545977"/>
                  </a:lnTo>
                  <a:lnTo>
                    <a:pt x="352766" y="567814"/>
                  </a:lnTo>
                  <a:lnTo>
                    <a:pt x="354080" y="589654"/>
                  </a:lnTo>
                  <a:lnTo>
                    <a:pt x="355395" y="545977"/>
                  </a:lnTo>
                  <a:lnTo>
                    <a:pt x="356709" y="545977"/>
                  </a:lnTo>
                  <a:lnTo>
                    <a:pt x="358023" y="589654"/>
                  </a:lnTo>
                  <a:lnTo>
                    <a:pt x="359338" y="589654"/>
                  </a:lnTo>
                  <a:lnTo>
                    <a:pt x="360652" y="589654"/>
                  </a:lnTo>
                  <a:lnTo>
                    <a:pt x="361926" y="545977"/>
                  </a:lnTo>
                  <a:lnTo>
                    <a:pt x="363240" y="589654"/>
                  </a:lnTo>
                  <a:lnTo>
                    <a:pt x="364555" y="589654"/>
                  </a:lnTo>
                  <a:lnTo>
                    <a:pt x="365869" y="589654"/>
                  </a:lnTo>
                  <a:lnTo>
                    <a:pt x="367183" y="589654"/>
                  </a:lnTo>
                  <a:lnTo>
                    <a:pt x="368498" y="589654"/>
                  </a:lnTo>
                  <a:lnTo>
                    <a:pt x="369812" y="589654"/>
                  </a:lnTo>
                  <a:lnTo>
                    <a:pt x="371127" y="589654"/>
                  </a:lnTo>
                  <a:lnTo>
                    <a:pt x="372441" y="589654"/>
                  </a:lnTo>
                  <a:lnTo>
                    <a:pt x="373756" y="589654"/>
                  </a:lnTo>
                  <a:lnTo>
                    <a:pt x="375070" y="589654"/>
                  </a:lnTo>
                  <a:lnTo>
                    <a:pt x="376385" y="589654"/>
                  </a:lnTo>
                  <a:lnTo>
                    <a:pt x="377699" y="589654"/>
                  </a:lnTo>
                  <a:lnTo>
                    <a:pt x="379014" y="589654"/>
                  </a:lnTo>
                  <a:lnTo>
                    <a:pt x="380328" y="589654"/>
                  </a:lnTo>
                  <a:lnTo>
                    <a:pt x="381601" y="589654"/>
                  </a:lnTo>
                  <a:lnTo>
                    <a:pt x="382916" y="589654"/>
                  </a:lnTo>
                  <a:lnTo>
                    <a:pt x="384230" y="589654"/>
                  </a:lnTo>
                  <a:lnTo>
                    <a:pt x="385545" y="589654"/>
                  </a:lnTo>
                  <a:lnTo>
                    <a:pt x="386859" y="589654"/>
                  </a:lnTo>
                  <a:lnTo>
                    <a:pt x="388174" y="589654"/>
                  </a:lnTo>
                  <a:lnTo>
                    <a:pt x="389488" y="589654"/>
                  </a:lnTo>
                  <a:lnTo>
                    <a:pt x="390802" y="589654"/>
                  </a:lnTo>
                  <a:lnTo>
                    <a:pt x="392117" y="589654"/>
                  </a:lnTo>
                  <a:lnTo>
                    <a:pt x="393431" y="589654"/>
                  </a:lnTo>
                  <a:lnTo>
                    <a:pt x="394746" y="589654"/>
                  </a:lnTo>
                  <a:lnTo>
                    <a:pt x="396060" y="589654"/>
                  </a:lnTo>
                  <a:lnTo>
                    <a:pt x="397375" y="589654"/>
                  </a:lnTo>
                  <a:lnTo>
                    <a:pt x="398689" y="589654"/>
                  </a:lnTo>
                  <a:lnTo>
                    <a:pt x="400004" y="589654"/>
                  </a:lnTo>
                  <a:lnTo>
                    <a:pt x="401277" y="589654"/>
                  </a:lnTo>
                  <a:lnTo>
                    <a:pt x="402591" y="589654"/>
                  </a:lnTo>
                  <a:lnTo>
                    <a:pt x="403906" y="589654"/>
                  </a:lnTo>
                  <a:lnTo>
                    <a:pt x="405220" y="589654"/>
                  </a:lnTo>
                  <a:lnTo>
                    <a:pt x="406535" y="589654"/>
                  </a:lnTo>
                  <a:lnTo>
                    <a:pt x="407849" y="589654"/>
                  </a:lnTo>
                  <a:lnTo>
                    <a:pt x="409164" y="589654"/>
                  </a:lnTo>
                  <a:lnTo>
                    <a:pt x="410478" y="589654"/>
                  </a:lnTo>
                  <a:lnTo>
                    <a:pt x="411793" y="589654"/>
                  </a:lnTo>
                  <a:lnTo>
                    <a:pt x="413107" y="589654"/>
                  </a:lnTo>
                  <a:lnTo>
                    <a:pt x="414422" y="589654"/>
                  </a:lnTo>
                  <a:lnTo>
                    <a:pt x="415736" y="589654"/>
                  </a:lnTo>
                  <a:lnTo>
                    <a:pt x="417050" y="589654"/>
                  </a:lnTo>
                  <a:lnTo>
                    <a:pt x="418365" y="589654"/>
                  </a:lnTo>
                  <a:lnTo>
                    <a:pt x="419679" y="589654"/>
                  </a:lnTo>
                  <a:lnTo>
                    <a:pt x="420953" y="589654"/>
                  </a:lnTo>
                  <a:lnTo>
                    <a:pt x="422267" y="589654"/>
                  </a:lnTo>
                  <a:lnTo>
                    <a:pt x="423582" y="589654"/>
                  </a:lnTo>
                  <a:lnTo>
                    <a:pt x="424896" y="589654"/>
                  </a:lnTo>
                  <a:lnTo>
                    <a:pt x="426210" y="589654"/>
                  </a:lnTo>
                  <a:lnTo>
                    <a:pt x="427525" y="589654"/>
                  </a:lnTo>
                  <a:lnTo>
                    <a:pt x="428839" y="589654"/>
                  </a:lnTo>
                  <a:lnTo>
                    <a:pt x="430154" y="589654"/>
                  </a:lnTo>
                  <a:lnTo>
                    <a:pt x="431468" y="589654"/>
                  </a:lnTo>
                  <a:lnTo>
                    <a:pt x="432783" y="589654"/>
                  </a:lnTo>
                  <a:lnTo>
                    <a:pt x="434097" y="589654"/>
                  </a:lnTo>
                  <a:lnTo>
                    <a:pt x="435412" y="589654"/>
                  </a:lnTo>
                  <a:lnTo>
                    <a:pt x="436726" y="589654"/>
                  </a:lnTo>
                  <a:lnTo>
                    <a:pt x="438041" y="589654"/>
                  </a:lnTo>
                  <a:lnTo>
                    <a:pt x="439355" y="589654"/>
                  </a:lnTo>
                  <a:lnTo>
                    <a:pt x="440628" y="589654"/>
                  </a:lnTo>
                  <a:lnTo>
                    <a:pt x="441943" y="589654"/>
                  </a:lnTo>
                  <a:lnTo>
                    <a:pt x="443257" y="589654"/>
                  </a:lnTo>
                  <a:lnTo>
                    <a:pt x="444572" y="589654"/>
                  </a:lnTo>
                  <a:lnTo>
                    <a:pt x="445886" y="589654"/>
                  </a:lnTo>
                  <a:lnTo>
                    <a:pt x="447201" y="589654"/>
                  </a:lnTo>
                  <a:lnTo>
                    <a:pt x="448515" y="589654"/>
                  </a:lnTo>
                  <a:lnTo>
                    <a:pt x="449829" y="589654"/>
                  </a:lnTo>
                  <a:lnTo>
                    <a:pt x="451144" y="589654"/>
                  </a:lnTo>
                  <a:lnTo>
                    <a:pt x="452458" y="589654"/>
                  </a:lnTo>
                  <a:lnTo>
                    <a:pt x="453773" y="589654"/>
                  </a:lnTo>
                  <a:lnTo>
                    <a:pt x="455087" y="589654"/>
                  </a:lnTo>
                  <a:lnTo>
                    <a:pt x="456402" y="589654"/>
                  </a:lnTo>
                  <a:lnTo>
                    <a:pt x="457716" y="589654"/>
                  </a:lnTo>
                  <a:lnTo>
                    <a:pt x="459031" y="589654"/>
                  </a:lnTo>
                  <a:lnTo>
                    <a:pt x="460345" y="589654"/>
                  </a:lnTo>
                  <a:lnTo>
                    <a:pt x="461618" y="589654"/>
                  </a:lnTo>
                  <a:lnTo>
                    <a:pt x="462933" y="589654"/>
                  </a:lnTo>
                  <a:lnTo>
                    <a:pt x="464247" y="589654"/>
                  </a:lnTo>
                  <a:lnTo>
                    <a:pt x="465562" y="589654"/>
                  </a:lnTo>
                  <a:lnTo>
                    <a:pt x="466876" y="589654"/>
                  </a:lnTo>
                  <a:lnTo>
                    <a:pt x="468191" y="589654"/>
                  </a:lnTo>
                  <a:lnTo>
                    <a:pt x="469505" y="589654"/>
                  </a:lnTo>
                  <a:lnTo>
                    <a:pt x="470820" y="589654"/>
                  </a:lnTo>
                  <a:lnTo>
                    <a:pt x="472134" y="589654"/>
                  </a:lnTo>
                  <a:lnTo>
                    <a:pt x="473449" y="589654"/>
                  </a:lnTo>
                  <a:lnTo>
                    <a:pt x="474763" y="589654"/>
                  </a:lnTo>
                  <a:lnTo>
                    <a:pt x="476077" y="589654"/>
                  </a:lnTo>
                  <a:lnTo>
                    <a:pt x="477392" y="589654"/>
                  </a:lnTo>
                  <a:lnTo>
                    <a:pt x="478706" y="589654"/>
                  </a:lnTo>
                  <a:lnTo>
                    <a:pt x="480021" y="589654"/>
                  </a:lnTo>
                  <a:lnTo>
                    <a:pt x="481294" y="589654"/>
                  </a:lnTo>
                  <a:lnTo>
                    <a:pt x="482609" y="589654"/>
                  </a:lnTo>
                  <a:lnTo>
                    <a:pt x="483923" y="589654"/>
                  </a:lnTo>
                  <a:lnTo>
                    <a:pt x="485237" y="589654"/>
                  </a:lnTo>
                  <a:lnTo>
                    <a:pt x="486552" y="589654"/>
                  </a:lnTo>
                  <a:lnTo>
                    <a:pt x="487866" y="589654"/>
                  </a:lnTo>
                  <a:lnTo>
                    <a:pt x="489181" y="589654"/>
                  </a:lnTo>
                  <a:lnTo>
                    <a:pt x="490495" y="589654"/>
                  </a:lnTo>
                  <a:lnTo>
                    <a:pt x="491810" y="589654"/>
                  </a:lnTo>
                  <a:lnTo>
                    <a:pt x="493124" y="589654"/>
                  </a:lnTo>
                  <a:lnTo>
                    <a:pt x="494439" y="589654"/>
                  </a:lnTo>
                  <a:lnTo>
                    <a:pt x="495753" y="589654"/>
                  </a:lnTo>
                  <a:lnTo>
                    <a:pt x="497068" y="589654"/>
                  </a:lnTo>
                  <a:lnTo>
                    <a:pt x="498382" y="589654"/>
                  </a:lnTo>
                  <a:lnTo>
                    <a:pt x="499696" y="589654"/>
                  </a:lnTo>
                  <a:lnTo>
                    <a:pt x="500970" y="589654"/>
                  </a:lnTo>
                  <a:lnTo>
                    <a:pt x="502284" y="589654"/>
                  </a:lnTo>
                  <a:lnTo>
                    <a:pt x="503599" y="589654"/>
                  </a:lnTo>
                  <a:lnTo>
                    <a:pt x="504913" y="589654"/>
                  </a:lnTo>
                  <a:lnTo>
                    <a:pt x="506228" y="589654"/>
                  </a:lnTo>
                  <a:lnTo>
                    <a:pt x="507542" y="589654"/>
                  </a:lnTo>
                  <a:lnTo>
                    <a:pt x="508856" y="589654"/>
                  </a:lnTo>
                  <a:lnTo>
                    <a:pt x="510171" y="589654"/>
                  </a:lnTo>
                  <a:lnTo>
                    <a:pt x="511485" y="589654"/>
                  </a:lnTo>
                  <a:lnTo>
                    <a:pt x="512800" y="589654"/>
                  </a:lnTo>
                  <a:lnTo>
                    <a:pt x="514114" y="589654"/>
                  </a:lnTo>
                  <a:lnTo>
                    <a:pt x="515429" y="589654"/>
                  </a:lnTo>
                  <a:lnTo>
                    <a:pt x="516743" y="589654"/>
                  </a:lnTo>
                  <a:lnTo>
                    <a:pt x="518058" y="589654"/>
                  </a:lnTo>
                  <a:lnTo>
                    <a:pt x="519372" y="589654"/>
                  </a:lnTo>
                  <a:lnTo>
                    <a:pt x="520645" y="589654"/>
                  </a:lnTo>
                  <a:lnTo>
                    <a:pt x="521960" y="589654"/>
                  </a:lnTo>
                  <a:lnTo>
                    <a:pt x="523274" y="589654"/>
                  </a:lnTo>
                  <a:lnTo>
                    <a:pt x="524589" y="589654"/>
                  </a:lnTo>
                  <a:lnTo>
                    <a:pt x="525903" y="589654"/>
                  </a:lnTo>
                  <a:lnTo>
                    <a:pt x="527218" y="589654"/>
                  </a:lnTo>
                  <a:lnTo>
                    <a:pt x="528532" y="589654"/>
                  </a:lnTo>
                  <a:lnTo>
                    <a:pt x="529847" y="589654"/>
                  </a:lnTo>
                  <a:lnTo>
                    <a:pt x="531161" y="589654"/>
                  </a:lnTo>
                  <a:lnTo>
                    <a:pt x="532476" y="589654"/>
                  </a:lnTo>
                  <a:lnTo>
                    <a:pt x="533790" y="589654"/>
                  </a:lnTo>
                  <a:lnTo>
                    <a:pt x="535104" y="589654"/>
                  </a:lnTo>
                  <a:lnTo>
                    <a:pt x="536419" y="589654"/>
                  </a:lnTo>
                  <a:lnTo>
                    <a:pt x="537733" y="589654"/>
                  </a:lnTo>
                  <a:lnTo>
                    <a:pt x="539048" y="589654"/>
                  </a:lnTo>
                  <a:lnTo>
                    <a:pt x="540321" y="589654"/>
                  </a:lnTo>
                  <a:lnTo>
                    <a:pt x="541636" y="589654"/>
                  </a:lnTo>
                  <a:lnTo>
                    <a:pt x="542950" y="589654"/>
                  </a:lnTo>
                  <a:lnTo>
                    <a:pt x="544264" y="589654"/>
                  </a:lnTo>
                  <a:lnTo>
                    <a:pt x="545579" y="589654"/>
                  </a:lnTo>
                  <a:lnTo>
                    <a:pt x="546893" y="589654"/>
                  </a:lnTo>
                  <a:lnTo>
                    <a:pt x="548208" y="589654"/>
                  </a:lnTo>
                  <a:lnTo>
                    <a:pt x="549522" y="589654"/>
                  </a:lnTo>
                  <a:lnTo>
                    <a:pt x="550837" y="589654"/>
                  </a:lnTo>
                  <a:lnTo>
                    <a:pt x="552151" y="589654"/>
                  </a:lnTo>
                  <a:lnTo>
                    <a:pt x="553466" y="589654"/>
                  </a:lnTo>
                  <a:lnTo>
                    <a:pt x="554780" y="589654"/>
                  </a:lnTo>
                  <a:lnTo>
                    <a:pt x="556095" y="589654"/>
                  </a:lnTo>
                  <a:lnTo>
                    <a:pt x="557409" y="589654"/>
                  </a:lnTo>
                  <a:lnTo>
                    <a:pt x="558724" y="589654"/>
                  </a:lnTo>
                  <a:lnTo>
                    <a:pt x="559997" y="589654"/>
                  </a:lnTo>
                  <a:lnTo>
                    <a:pt x="561311" y="589654"/>
                  </a:lnTo>
                  <a:lnTo>
                    <a:pt x="562626" y="589654"/>
                  </a:lnTo>
                  <a:lnTo>
                    <a:pt x="563940" y="589654"/>
                  </a:lnTo>
                  <a:lnTo>
                    <a:pt x="565255" y="589654"/>
                  </a:lnTo>
                  <a:lnTo>
                    <a:pt x="566569" y="589654"/>
                  </a:lnTo>
                  <a:lnTo>
                    <a:pt x="567884" y="589654"/>
                  </a:lnTo>
                  <a:lnTo>
                    <a:pt x="569198" y="589654"/>
                  </a:lnTo>
                  <a:lnTo>
                    <a:pt x="570512" y="589654"/>
                  </a:lnTo>
                  <a:lnTo>
                    <a:pt x="571827" y="589654"/>
                  </a:lnTo>
                  <a:lnTo>
                    <a:pt x="573141" y="589654"/>
                  </a:lnTo>
                  <a:lnTo>
                    <a:pt x="574456" y="589654"/>
                  </a:lnTo>
                  <a:lnTo>
                    <a:pt x="575770" y="589654"/>
                  </a:lnTo>
                  <a:lnTo>
                    <a:pt x="577085" y="589654"/>
                  </a:lnTo>
                  <a:lnTo>
                    <a:pt x="578399" y="589654"/>
                  </a:lnTo>
                  <a:lnTo>
                    <a:pt x="579672" y="589654"/>
                  </a:lnTo>
                  <a:lnTo>
                    <a:pt x="580987" y="589654"/>
                  </a:lnTo>
                  <a:lnTo>
                    <a:pt x="582301" y="589654"/>
                  </a:lnTo>
                  <a:lnTo>
                    <a:pt x="583616" y="589654"/>
                  </a:lnTo>
                  <a:lnTo>
                    <a:pt x="584930" y="589654"/>
                  </a:lnTo>
                  <a:lnTo>
                    <a:pt x="586245" y="589654"/>
                  </a:lnTo>
                  <a:lnTo>
                    <a:pt x="587559" y="589654"/>
                  </a:lnTo>
                  <a:lnTo>
                    <a:pt x="588874" y="589654"/>
                  </a:lnTo>
                  <a:lnTo>
                    <a:pt x="590188" y="589654"/>
                  </a:lnTo>
                  <a:lnTo>
                    <a:pt x="591503" y="589654"/>
                  </a:lnTo>
                  <a:lnTo>
                    <a:pt x="592817" y="589654"/>
                  </a:lnTo>
                  <a:lnTo>
                    <a:pt x="594131" y="589654"/>
                  </a:lnTo>
                  <a:lnTo>
                    <a:pt x="595446" y="589654"/>
                  </a:lnTo>
                  <a:lnTo>
                    <a:pt x="596760" y="589654"/>
                  </a:lnTo>
                  <a:lnTo>
                    <a:pt x="598075" y="589654"/>
                  </a:lnTo>
                  <a:lnTo>
                    <a:pt x="599348" y="589654"/>
                  </a:lnTo>
                  <a:lnTo>
                    <a:pt x="600663" y="589654"/>
                  </a:lnTo>
                  <a:lnTo>
                    <a:pt x="601977" y="589654"/>
                  </a:lnTo>
                  <a:lnTo>
                    <a:pt x="603291" y="589654"/>
                  </a:lnTo>
                  <a:lnTo>
                    <a:pt x="604606" y="589654"/>
                  </a:lnTo>
                  <a:lnTo>
                    <a:pt x="605920" y="589654"/>
                  </a:lnTo>
                  <a:lnTo>
                    <a:pt x="607235" y="589654"/>
                  </a:lnTo>
                  <a:lnTo>
                    <a:pt x="608549" y="589654"/>
                  </a:lnTo>
                  <a:lnTo>
                    <a:pt x="609864" y="589654"/>
                  </a:lnTo>
                  <a:lnTo>
                    <a:pt x="611178" y="589654"/>
                  </a:lnTo>
                  <a:lnTo>
                    <a:pt x="612493" y="589654"/>
                  </a:lnTo>
                  <a:lnTo>
                    <a:pt x="613807" y="589654"/>
                  </a:lnTo>
                  <a:lnTo>
                    <a:pt x="615122" y="589654"/>
                  </a:lnTo>
                  <a:lnTo>
                    <a:pt x="616436" y="589654"/>
                  </a:lnTo>
                  <a:lnTo>
                    <a:pt x="617751" y="589654"/>
                  </a:lnTo>
                  <a:lnTo>
                    <a:pt x="619024" y="589654"/>
                  </a:lnTo>
                  <a:lnTo>
                    <a:pt x="620338" y="589654"/>
                  </a:lnTo>
                  <a:lnTo>
                    <a:pt x="621653" y="589654"/>
                  </a:lnTo>
                  <a:lnTo>
                    <a:pt x="622967" y="589654"/>
                  </a:lnTo>
                  <a:lnTo>
                    <a:pt x="624282" y="589654"/>
                  </a:lnTo>
                  <a:lnTo>
                    <a:pt x="625596" y="589654"/>
                  </a:lnTo>
                  <a:lnTo>
                    <a:pt x="626911" y="589654"/>
                  </a:lnTo>
                  <a:lnTo>
                    <a:pt x="628225" y="589654"/>
                  </a:lnTo>
                  <a:lnTo>
                    <a:pt x="629539" y="589654"/>
                  </a:lnTo>
                  <a:lnTo>
                    <a:pt x="630854" y="589654"/>
                  </a:lnTo>
                  <a:lnTo>
                    <a:pt x="632168" y="589654"/>
                  </a:lnTo>
                  <a:lnTo>
                    <a:pt x="633483" y="589654"/>
                  </a:lnTo>
                  <a:lnTo>
                    <a:pt x="634797" y="589654"/>
                  </a:lnTo>
                  <a:lnTo>
                    <a:pt x="636112" y="589654"/>
                  </a:lnTo>
                  <a:lnTo>
                    <a:pt x="637426" y="589654"/>
                  </a:lnTo>
                  <a:lnTo>
                    <a:pt x="638699" y="589654"/>
                  </a:lnTo>
                  <a:lnTo>
                    <a:pt x="640014" y="589654"/>
                  </a:lnTo>
                  <a:lnTo>
                    <a:pt x="641328" y="589654"/>
                  </a:lnTo>
                  <a:lnTo>
                    <a:pt x="642643" y="589654"/>
                  </a:lnTo>
                  <a:lnTo>
                    <a:pt x="643957" y="589654"/>
                  </a:lnTo>
                  <a:lnTo>
                    <a:pt x="645272" y="589654"/>
                  </a:lnTo>
                  <a:lnTo>
                    <a:pt x="646586" y="589654"/>
                  </a:lnTo>
                  <a:lnTo>
                    <a:pt x="647901" y="589654"/>
                  </a:lnTo>
                  <a:lnTo>
                    <a:pt x="649215" y="589654"/>
                  </a:lnTo>
                  <a:lnTo>
                    <a:pt x="650530" y="589654"/>
                  </a:lnTo>
                  <a:lnTo>
                    <a:pt x="651844" y="589654"/>
                  </a:lnTo>
                  <a:lnTo>
                    <a:pt x="653158" y="589654"/>
                  </a:lnTo>
                  <a:lnTo>
                    <a:pt x="654473" y="589654"/>
                  </a:lnTo>
                  <a:lnTo>
                    <a:pt x="655787" y="589654"/>
                  </a:lnTo>
                  <a:lnTo>
                    <a:pt x="657102" y="589654"/>
                  </a:lnTo>
                  <a:lnTo>
                    <a:pt x="658375" y="589654"/>
                  </a:lnTo>
                  <a:lnTo>
                    <a:pt x="659690" y="589654"/>
                  </a:lnTo>
                  <a:lnTo>
                    <a:pt x="661004" y="589654"/>
                  </a:lnTo>
                  <a:lnTo>
                    <a:pt x="662318" y="589654"/>
                  </a:lnTo>
                  <a:lnTo>
                    <a:pt x="663633" y="589654"/>
                  </a:lnTo>
                  <a:lnTo>
                    <a:pt x="664947" y="589654"/>
                  </a:lnTo>
                  <a:lnTo>
                    <a:pt x="666262" y="589654"/>
                  </a:lnTo>
                  <a:lnTo>
                    <a:pt x="667576" y="589654"/>
                  </a:lnTo>
                  <a:lnTo>
                    <a:pt x="668891" y="589654"/>
                  </a:lnTo>
                  <a:lnTo>
                    <a:pt x="670205" y="589654"/>
                  </a:lnTo>
                  <a:lnTo>
                    <a:pt x="671520" y="589654"/>
                  </a:lnTo>
                  <a:lnTo>
                    <a:pt x="672834" y="589654"/>
                  </a:lnTo>
                  <a:lnTo>
                    <a:pt x="674149" y="589654"/>
                  </a:lnTo>
                  <a:lnTo>
                    <a:pt x="675463" y="589654"/>
                  </a:lnTo>
                  <a:lnTo>
                    <a:pt x="676778" y="589654"/>
                  </a:lnTo>
                  <a:lnTo>
                    <a:pt x="678092" y="589654"/>
                  </a:lnTo>
                  <a:lnTo>
                    <a:pt x="679365" y="589654"/>
                  </a:lnTo>
                  <a:lnTo>
                    <a:pt x="680680" y="589654"/>
                  </a:lnTo>
                  <a:lnTo>
                    <a:pt x="681994" y="589654"/>
                  </a:lnTo>
                  <a:lnTo>
                    <a:pt x="683309" y="589654"/>
                  </a:lnTo>
                  <a:lnTo>
                    <a:pt x="684623" y="589654"/>
                  </a:lnTo>
                  <a:lnTo>
                    <a:pt x="685938" y="589654"/>
                  </a:lnTo>
                  <a:lnTo>
                    <a:pt x="687252" y="589654"/>
                  </a:lnTo>
                  <a:lnTo>
                    <a:pt x="688566" y="589654"/>
                  </a:lnTo>
                  <a:lnTo>
                    <a:pt x="689881" y="589654"/>
                  </a:lnTo>
                  <a:lnTo>
                    <a:pt x="691195" y="589654"/>
                  </a:lnTo>
                  <a:lnTo>
                    <a:pt x="692510" y="589654"/>
                  </a:lnTo>
                  <a:lnTo>
                    <a:pt x="693824" y="589654"/>
                  </a:lnTo>
                  <a:lnTo>
                    <a:pt x="695139" y="589654"/>
                  </a:lnTo>
                  <a:lnTo>
                    <a:pt x="696453" y="589654"/>
                  </a:lnTo>
                  <a:lnTo>
                    <a:pt x="697768" y="589654"/>
                  </a:lnTo>
                  <a:lnTo>
                    <a:pt x="699041" y="589654"/>
                  </a:lnTo>
                  <a:lnTo>
                    <a:pt x="700355" y="589654"/>
                  </a:lnTo>
                  <a:lnTo>
                    <a:pt x="701670" y="589654"/>
                  </a:lnTo>
                  <a:lnTo>
                    <a:pt x="702984" y="589654"/>
                  </a:lnTo>
                  <a:lnTo>
                    <a:pt x="704299" y="589654"/>
                  </a:lnTo>
                  <a:lnTo>
                    <a:pt x="705613" y="589654"/>
                  </a:lnTo>
                  <a:lnTo>
                    <a:pt x="706928" y="589654"/>
                  </a:lnTo>
                  <a:lnTo>
                    <a:pt x="708242" y="589654"/>
                  </a:lnTo>
                  <a:lnTo>
                    <a:pt x="709557" y="589654"/>
                  </a:lnTo>
                  <a:lnTo>
                    <a:pt x="710871" y="589654"/>
                  </a:lnTo>
                  <a:lnTo>
                    <a:pt x="712185" y="589654"/>
                  </a:lnTo>
                  <a:lnTo>
                    <a:pt x="713500" y="589654"/>
                  </a:lnTo>
                  <a:lnTo>
                    <a:pt x="714814" y="589654"/>
                  </a:lnTo>
                  <a:lnTo>
                    <a:pt x="716129" y="589654"/>
                  </a:lnTo>
                  <a:lnTo>
                    <a:pt x="717443" y="589654"/>
                  </a:lnTo>
                  <a:lnTo>
                    <a:pt x="718717" y="589654"/>
                  </a:lnTo>
                  <a:lnTo>
                    <a:pt x="720031" y="589654"/>
                  </a:lnTo>
                  <a:lnTo>
                    <a:pt x="721345" y="589654"/>
                  </a:lnTo>
                  <a:lnTo>
                    <a:pt x="722660" y="589654"/>
                  </a:lnTo>
                  <a:lnTo>
                    <a:pt x="723974" y="589654"/>
                  </a:lnTo>
                  <a:lnTo>
                    <a:pt x="725289" y="589654"/>
                  </a:lnTo>
                  <a:lnTo>
                    <a:pt x="726603" y="589654"/>
                  </a:lnTo>
                  <a:lnTo>
                    <a:pt x="727918" y="589654"/>
                  </a:lnTo>
                  <a:lnTo>
                    <a:pt x="729232" y="589654"/>
                  </a:lnTo>
                  <a:lnTo>
                    <a:pt x="730547" y="589654"/>
                  </a:lnTo>
                  <a:lnTo>
                    <a:pt x="731861" y="589654"/>
                  </a:lnTo>
                  <a:lnTo>
                    <a:pt x="733176" y="589654"/>
                  </a:lnTo>
                  <a:lnTo>
                    <a:pt x="734490" y="589654"/>
                  </a:lnTo>
                  <a:lnTo>
                    <a:pt x="735805" y="589654"/>
                  </a:lnTo>
                  <a:lnTo>
                    <a:pt x="737119" y="589654"/>
                  </a:lnTo>
                  <a:lnTo>
                    <a:pt x="738392" y="589654"/>
                  </a:lnTo>
                  <a:lnTo>
                    <a:pt x="739707" y="589654"/>
                  </a:lnTo>
                  <a:lnTo>
                    <a:pt x="741021" y="589654"/>
                  </a:lnTo>
                  <a:lnTo>
                    <a:pt x="742336" y="589654"/>
                  </a:lnTo>
                  <a:lnTo>
                    <a:pt x="743650" y="589654"/>
                  </a:lnTo>
                  <a:lnTo>
                    <a:pt x="744965" y="589654"/>
                  </a:lnTo>
                  <a:lnTo>
                    <a:pt x="746279" y="589654"/>
                  </a:lnTo>
                  <a:lnTo>
                    <a:pt x="747593" y="589654"/>
                  </a:lnTo>
                  <a:lnTo>
                    <a:pt x="748908" y="589654"/>
                  </a:lnTo>
                  <a:lnTo>
                    <a:pt x="750222" y="589654"/>
                  </a:lnTo>
                  <a:lnTo>
                    <a:pt x="751537" y="589654"/>
                  </a:lnTo>
                  <a:lnTo>
                    <a:pt x="752851" y="589654"/>
                  </a:lnTo>
                  <a:lnTo>
                    <a:pt x="754166" y="589654"/>
                  </a:lnTo>
                  <a:lnTo>
                    <a:pt x="755480" y="589654"/>
                  </a:lnTo>
                  <a:lnTo>
                    <a:pt x="756795" y="589654"/>
                  </a:lnTo>
                  <a:lnTo>
                    <a:pt x="758068" y="589654"/>
                  </a:lnTo>
                  <a:lnTo>
                    <a:pt x="759382" y="589654"/>
                  </a:lnTo>
                  <a:lnTo>
                    <a:pt x="760697" y="589654"/>
                  </a:lnTo>
                  <a:lnTo>
                    <a:pt x="762011" y="589654"/>
                  </a:lnTo>
                  <a:lnTo>
                    <a:pt x="763326" y="589654"/>
                  </a:lnTo>
                  <a:lnTo>
                    <a:pt x="764640" y="589654"/>
                  </a:lnTo>
                  <a:lnTo>
                    <a:pt x="765955" y="589654"/>
                  </a:lnTo>
                  <a:lnTo>
                    <a:pt x="767269" y="589654"/>
                  </a:lnTo>
                  <a:lnTo>
                    <a:pt x="768584" y="589654"/>
                  </a:lnTo>
                  <a:lnTo>
                    <a:pt x="769898" y="589654"/>
                  </a:lnTo>
                  <a:lnTo>
                    <a:pt x="771212" y="589654"/>
                  </a:lnTo>
                  <a:lnTo>
                    <a:pt x="772527" y="589654"/>
                  </a:lnTo>
                  <a:lnTo>
                    <a:pt x="773841" y="589654"/>
                  </a:lnTo>
                  <a:lnTo>
                    <a:pt x="775156" y="589654"/>
                  </a:lnTo>
                  <a:lnTo>
                    <a:pt x="776470" y="589654"/>
                  </a:lnTo>
                  <a:lnTo>
                    <a:pt x="777744" y="589654"/>
                  </a:lnTo>
                  <a:lnTo>
                    <a:pt x="779058" y="589654"/>
                  </a:lnTo>
                  <a:lnTo>
                    <a:pt x="780372" y="589654"/>
                  </a:lnTo>
                  <a:lnTo>
                    <a:pt x="781687" y="589654"/>
                  </a:lnTo>
                  <a:lnTo>
                    <a:pt x="783001" y="589654"/>
                  </a:lnTo>
                  <a:lnTo>
                    <a:pt x="784316" y="589654"/>
                  </a:lnTo>
                  <a:lnTo>
                    <a:pt x="785630" y="589654"/>
                  </a:lnTo>
                  <a:lnTo>
                    <a:pt x="786945" y="589654"/>
                  </a:lnTo>
                  <a:lnTo>
                    <a:pt x="788259" y="589654"/>
                  </a:lnTo>
                  <a:lnTo>
                    <a:pt x="789574" y="589654"/>
                  </a:lnTo>
                  <a:lnTo>
                    <a:pt x="790888" y="589654"/>
                  </a:lnTo>
                  <a:lnTo>
                    <a:pt x="792203" y="589654"/>
                  </a:lnTo>
                  <a:lnTo>
                    <a:pt x="793517" y="589654"/>
                  </a:lnTo>
                  <a:lnTo>
                    <a:pt x="794832" y="589654"/>
                  </a:lnTo>
                  <a:lnTo>
                    <a:pt x="796146" y="589654"/>
                  </a:lnTo>
                  <a:lnTo>
                    <a:pt x="797419" y="589654"/>
                  </a:lnTo>
                  <a:lnTo>
                    <a:pt x="798734" y="589654"/>
                  </a:lnTo>
                  <a:lnTo>
                    <a:pt x="800048" y="589654"/>
                  </a:lnTo>
                  <a:lnTo>
                    <a:pt x="801363" y="589654"/>
                  </a:lnTo>
                  <a:lnTo>
                    <a:pt x="802677" y="589654"/>
                  </a:lnTo>
                  <a:lnTo>
                    <a:pt x="803992" y="589654"/>
                  </a:lnTo>
                  <a:lnTo>
                    <a:pt x="805306" y="589654"/>
                  </a:lnTo>
                  <a:lnTo>
                    <a:pt x="806620" y="589654"/>
                  </a:lnTo>
                  <a:lnTo>
                    <a:pt x="807935" y="589654"/>
                  </a:lnTo>
                  <a:lnTo>
                    <a:pt x="809249" y="589654"/>
                  </a:lnTo>
                  <a:lnTo>
                    <a:pt x="810564" y="589654"/>
                  </a:lnTo>
                  <a:lnTo>
                    <a:pt x="811878" y="589654"/>
                  </a:lnTo>
                  <a:lnTo>
                    <a:pt x="813193" y="589654"/>
                  </a:lnTo>
                  <a:lnTo>
                    <a:pt x="814507" y="589654"/>
                  </a:lnTo>
                  <a:lnTo>
                    <a:pt x="815822" y="589654"/>
                  </a:lnTo>
                  <a:lnTo>
                    <a:pt x="817095" y="589654"/>
                  </a:lnTo>
                  <a:lnTo>
                    <a:pt x="818409" y="589654"/>
                  </a:lnTo>
                  <a:lnTo>
                    <a:pt x="819724" y="589654"/>
                  </a:lnTo>
                  <a:lnTo>
                    <a:pt x="821038" y="589654"/>
                  </a:lnTo>
                  <a:lnTo>
                    <a:pt x="822353" y="589654"/>
                  </a:lnTo>
                  <a:lnTo>
                    <a:pt x="823667" y="589654"/>
                  </a:lnTo>
                  <a:lnTo>
                    <a:pt x="824982" y="589654"/>
                  </a:lnTo>
                  <a:lnTo>
                    <a:pt x="826296" y="589654"/>
                  </a:lnTo>
                  <a:lnTo>
                    <a:pt x="827611" y="589654"/>
                  </a:lnTo>
                  <a:lnTo>
                    <a:pt x="828925" y="589654"/>
                  </a:lnTo>
                  <a:lnTo>
                    <a:pt x="830239" y="589654"/>
                  </a:lnTo>
                  <a:lnTo>
                    <a:pt x="831554" y="589654"/>
                  </a:lnTo>
                  <a:lnTo>
                    <a:pt x="832868" y="589654"/>
                  </a:lnTo>
                  <a:lnTo>
                    <a:pt x="834183" y="589654"/>
                  </a:lnTo>
                  <a:lnTo>
                    <a:pt x="835497" y="589654"/>
                  </a:lnTo>
                  <a:lnTo>
                    <a:pt x="836771" y="589654"/>
                  </a:lnTo>
                  <a:lnTo>
                    <a:pt x="838085" y="589654"/>
                  </a:lnTo>
                  <a:lnTo>
                    <a:pt x="839400" y="589654"/>
                  </a:lnTo>
                  <a:lnTo>
                    <a:pt x="840714" y="589654"/>
                  </a:lnTo>
                  <a:lnTo>
                    <a:pt x="842028" y="589654"/>
                  </a:lnTo>
                  <a:lnTo>
                    <a:pt x="843343" y="589654"/>
                  </a:lnTo>
                  <a:lnTo>
                    <a:pt x="844657" y="589654"/>
                  </a:lnTo>
                  <a:lnTo>
                    <a:pt x="845972" y="589654"/>
                  </a:lnTo>
                  <a:lnTo>
                    <a:pt x="847286" y="589654"/>
                  </a:lnTo>
                  <a:lnTo>
                    <a:pt x="848601" y="589654"/>
                  </a:lnTo>
                  <a:lnTo>
                    <a:pt x="849915" y="589654"/>
                  </a:lnTo>
                  <a:lnTo>
                    <a:pt x="851230" y="589654"/>
                  </a:lnTo>
                  <a:lnTo>
                    <a:pt x="852544" y="589654"/>
                  </a:lnTo>
                  <a:lnTo>
                    <a:pt x="853859" y="589654"/>
                  </a:lnTo>
                  <a:lnTo>
                    <a:pt x="855173" y="589654"/>
                  </a:lnTo>
                  <a:lnTo>
                    <a:pt x="856446" y="589654"/>
                  </a:lnTo>
                  <a:lnTo>
                    <a:pt x="857761" y="589654"/>
                  </a:lnTo>
                  <a:lnTo>
                    <a:pt x="859075" y="589654"/>
                  </a:lnTo>
                  <a:lnTo>
                    <a:pt x="860390" y="589654"/>
                  </a:lnTo>
                  <a:lnTo>
                    <a:pt x="861704" y="589654"/>
                  </a:lnTo>
                  <a:lnTo>
                    <a:pt x="863019" y="589654"/>
                  </a:lnTo>
                  <a:lnTo>
                    <a:pt x="864333" y="589654"/>
                  </a:lnTo>
                  <a:lnTo>
                    <a:pt x="865647" y="589654"/>
                  </a:lnTo>
                  <a:lnTo>
                    <a:pt x="866962" y="589654"/>
                  </a:lnTo>
                  <a:lnTo>
                    <a:pt x="868276" y="589654"/>
                  </a:lnTo>
                  <a:lnTo>
                    <a:pt x="869591" y="589654"/>
                  </a:lnTo>
                  <a:lnTo>
                    <a:pt x="870905" y="589654"/>
                  </a:lnTo>
                  <a:lnTo>
                    <a:pt x="872220" y="589654"/>
                  </a:lnTo>
                  <a:lnTo>
                    <a:pt x="873534" y="589654"/>
                  </a:lnTo>
                  <a:lnTo>
                    <a:pt x="874849" y="589654"/>
                  </a:lnTo>
                  <a:lnTo>
                    <a:pt x="876163" y="589654"/>
                  </a:lnTo>
                  <a:lnTo>
                    <a:pt x="877436" y="589654"/>
                  </a:lnTo>
                  <a:lnTo>
                    <a:pt x="878751" y="589654"/>
                  </a:lnTo>
                  <a:lnTo>
                    <a:pt x="880065" y="589654"/>
                  </a:lnTo>
                  <a:lnTo>
                    <a:pt x="881380" y="589654"/>
                  </a:lnTo>
                  <a:lnTo>
                    <a:pt x="882694" y="589654"/>
                  </a:lnTo>
                  <a:lnTo>
                    <a:pt x="884009" y="589654"/>
                  </a:lnTo>
                  <a:lnTo>
                    <a:pt x="885323" y="589654"/>
                  </a:lnTo>
                  <a:lnTo>
                    <a:pt x="886638" y="589654"/>
                  </a:lnTo>
                  <a:lnTo>
                    <a:pt x="887952" y="589654"/>
                  </a:lnTo>
                  <a:lnTo>
                    <a:pt x="889266" y="589654"/>
                  </a:lnTo>
                  <a:lnTo>
                    <a:pt x="890581" y="589654"/>
                  </a:lnTo>
                  <a:lnTo>
                    <a:pt x="891895" y="589654"/>
                  </a:lnTo>
                  <a:lnTo>
                    <a:pt x="893210" y="589654"/>
                  </a:lnTo>
                  <a:lnTo>
                    <a:pt x="894524" y="589654"/>
                  </a:lnTo>
                  <a:lnTo>
                    <a:pt x="895839" y="589654"/>
                  </a:lnTo>
                  <a:lnTo>
                    <a:pt x="897112" y="589654"/>
                  </a:lnTo>
                  <a:lnTo>
                    <a:pt x="898427" y="589654"/>
                  </a:lnTo>
                  <a:lnTo>
                    <a:pt x="899741" y="589654"/>
                  </a:lnTo>
                  <a:lnTo>
                    <a:pt x="901055" y="589654"/>
                  </a:lnTo>
                  <a:lnTo>
                    <a:pt x="902370" y="589654"/>
                  </a:lnTo>
                  <a:lnTo>
                    <a:pt x="903684" y="589654"/>
                  </a:lnTo>
                  <a:lnTo>
                    <a:pt x="904999" y="589654"/>
                  </a:lnTo>
                  <a:lnTo>
                    <a:pt x="906313" y="589654"/>
                  </a:lnTo>
                  <a:lnTo>
                    <a:pt x="907628" y="589654"/>
                  </a:lnTo>
                  <a:lnTo>
                    <a:pt x="908942" y="589654"/>
                  </a:lnTo>
                  <a:lnTo>
                    <a:pt x="910257" y="589654"/>
                  </a:lnTo>
                  <a:lnTo>
                    <a:pt x="911571" y="589654"/>
                  </a:lnTo>
                  <a:lnTo>
                    <a:pt x="912886" y="589654"/>
                  </a:lnTo>
                  <a:lnTo>
                    <a:pt x="914200" y="589654"/>
                  </a:lnTo>
                  <a:lnTo>
                    <a:pt x="915514" y="589654"/>
                  </a:lnTo>
                  <a:lnTo>
                    <a:pt x="916788" y="589654"/>
                  </a:lnTo>
                  <a:lnTo>
                    <a:pt x="918102" y="589654"/>
                  </a:lnTo>
                  <a:lnTo>
                    <a:pt x="919417" y="589654"/>
                  </a:lnTo>
                  <a:lnTo>
                    <a:pt x="920731" y="589654"/>
                  </a:lnTo>
                  <a:lnTo>
                    <a:pt x="922046" y="589654"/>
                  </a:lnTo>
                  <a:lnTo>
                    <a:pt x="923360" y="589654"/>
                  </a:lnTo>
                  <a:lnTo>
                    <a:pt x="924674" y="589654"/>
                  </a:lnTo>
                  <a:lnTo>
                    <a:pt x="925989" y="589654"/>
                  </a:lnTo>
                  <a:lnTo>
                    <a:pt x="927303" y="589654"/>
                  </a:lnTo>
                  <a:lnTo>
                    <a:pt x="928618" y="589654"/>
                  </a:lnTo>
                  <a:lnTo>
                    <a:pt x="929932" y="589654"/>
                  </a:lnTo>
                  <a:lnTo>
                    <a:pt x="931247" y="589654"/>
                  </a:lnTo>
                  <a:lnTo>
                    <a:pt x="932561" y="589654"/>
                  </a:lnTo>
                  <a:lnTo>
                    <a:pt x="933876" y="589654"/>
                  </a:lnTo>
                  <a:lnTo>
                    <a:pt x="935190" y="589654"/>
                  </a:lnTo>
                  <a:lnTo>
                    <a:pt x="936463" y="589654"/>
                  </a:lnTo>
                  <a:lnTo>
                    <a:pt x="937778" y="589654"/>
                  </a:lnTo>
                  <a:lnTo>
                    <a:pt x="939092" y="589654"/>
                  </a:lnTo>
                  <a:lnTo>
                    <a:pt x="940407" y="589654"/>
                  </a:lnTo>
                  <a:lnTo>
                    <a:pt x="941721" y="589654"/>
                  </a:lnTo>
                  <a:lnTo>
                    <a:pt x="943036" y="589654"/>
                  </a:lnTo>
                  <a:lnTo>
                    <a:pt x="944350" y="589654"/>
                  </a:lnTo>
                  <a:lnTo>
                    <a:pt x="945665" y="589654"/>
                  </a:lnTo>
                  <a:lnTo>
                    <a:pt x="946979" y="589654"/>
                  </a:lnTo>
                  <a:lnTo>
                    <a:pt x="948293" y="589654"/>
                  </a:lnTo>
                  <a:lnTo>
                    <a:pt x="949608" y="589654"/>
                  </a:lnTo>
                  <a:lnTo>
                    <a:pt x="950922" y="589654"/>
                  </a:lnTo>
                  <a:lnTo>
                    <a:pt x="952237" y="589654"/>
                  </a:lnTo>
                  <a:lnTo>
                    <a:pt x="953551" y="589654"/>
                  </a:lnTo>
                  <a:lnTo>
                    <a:pt x="954866" y="589654"/>
                  </a:lnTo>
                  <a:lnTo>
                    <a:pt x="956139" y="589654"/>
                  </a:lnTo>
                  <a:lnTo>
                    <a:pt x="957454" y="589654"/>
                  </a:lnTo>
                  <a:lnTo>
                    <a:pt x="958768" y="589654"/>
                  </a:lnTo>
                  <a:lnTo>
                    <a:pt x="960082" y="589654"/>
                  </a:lnTo>
                  <a:lnTo>
                    <a:pt x="961397" y="589654"/>
                  </a:lnTo>
                  <a:lnTo>
                    <a:pt x="962711" y="589654"/>
                  </a:lnTo>
                  <a:lnTo>
                    <a:pt x="964026" y="589654"/>
                  </a:lnTo>
                  <a:lnTo>
                    <a:pt x="965340" y="589654"/>
                  </a:lnTo>
                  <a:lnTo>
                    <a:pt x="966655" y="589654"/>
                  </a:lnTo>
                  <a:lnTo>
                    <a:pt x="967969" y="589654"/>
                  </a:lnTo>
                  <a:lnTo>
                    <a:pt x="969284" y="589654"/>
                  </a:lnTo>
                  <a:lnTo>
                    <a:pt x="970598" y="589654"/>
                  </a:lnTo>
                  <a:lnTo>
                    <a:pt x="971913" y="589654"/>
                  </a:lnTo>
                  <a:lnTo>
                    <a:pt x="973227" y="589654"/>
                  </a:lnTo>
                  <a:lnTo>
                    <a:pt x="974541" y="589654"/>
                  </a:lnTo>
                  <a:lnTo>
                    <a:pt x="975815" y="589654"/>
                  </a:lnTo>
                  <a:lnTo>
                    <a:pt x="977129" y="589654"/>
                  </a:lnTo>
                  <a:lnTo>
                    <a:pt x="978444" y="589654"/>
                  </a:lnTo>
                  <a:lnTo>
                    <a:pt x="979758" y="589654"/>
                  </a:lnTo>
                  <a:lnTo>
                    <a:pt x="981073" y="589654"/>
                  </a:lnTo>
                  <a:lnTo>
                    <a:pt x="982387" y="589654"/>
                  </a:lnTo>
                  <a:lnTo>
                    <a:pt x="983701" y="589654"/>
                  </a:lnTo>
                  <a:lnTo>
                    <a:pt x="985016" y="589654"/>
                  </a:lnTo>
                  <a:lnTo>
                    <a:pt x="986330" y="589654"/>
                  </a:lnTo>
                  <a:lnTo>
                    <a:pt x="987645" y="589654"/>
                  </a:lnTo>
                  <a:lnTo>
                    <a:pt x="988959" y="589654"/>
                  </a:lnTo>
                  <a:lnTo>
                    <a:pt x="990274" y="589654"/>
                  </a:lnTo>
                  <a:lnTo>
                    <a:pt x="991588" y="589654"/>
                  </a:lnTo>
                  <a:lnTo>
                    <a:pt x="992903" y="589654"/>
                  </a:lnTo>
                  <a:lnTo>
                    <a:pt x="994217" y="589654"/>
                  </a:lnTo>
                  <a:lnTo>
                    <a:pt x="995491" y="589654"/>
                  </a:lnTo>
                  <a:lnTo>
                    <a:pt x="996805" y="589654"/>
                  </a:lnTo>
                  <a:lnTo>
                    <a:pt x="998119" y="589654"/>
                  </a:lnTo>
                  <a:lnTo>
                    <a:pt x="999434" y="589654"/>
                  </a:lnTo>
                  <a:lnTo>
                    <a:pt x="1000748" y="589654"/>
                  </a:lnTo>
                  <a:lnTo>
                    <a:pt x="1002063" y="589654"/>
                  </a:lnTo>
                  <a:lnTo>
                    <a:pt x="1003377" y="589654"/>
                  </a:lnTo>
                  <a:lnTo>
                    <a:pt x="1004692" y="589654"/>
                  </a:lnTo>
                  <a:lnTo>
                    <a:pt x="1006006" y="589654"/>
                  </a:lnTo>
                  <a:lnTo>
                    <a:pt x="1007320" y="589654"/>
                  </a:lnTo>
                  <a:lnTo>
                    <a:pt x="1008635" y="589654"/>
                  </a:lnTo>
                  <a:lnTo>
                    <a:pt x="1009949" y="589654"/>
                  </a:lnTo>
                  <a:lnTo>
                    <a:pt x="1011264" y="589654"/>
                  </a:lnTo>
                  <a:lnTo>
                    <a:pt x="1012578" y="589654"/>
                  </a:lnTo>
                  <a:lnTo>
                    <a:pt x="1013893" y="589654"/>
                  </a:lnTo>
                  <a:lnTo>
                    <a:pt x="1015166" y="589654"/>
                  </a:lnTo>
                  <a:lnTo>
                    <a:pt x="1016481" y="589654"/>
                  </a:lnTo>
                  <a:lnTo>
                    <a:pt x="1017795" y="589654"/>
                  </a:lnTo>
                  <a:lnTo>
                    <a:pt x="1019110" y="589654"/>
                  </a:lnTo>
                  <a:lnTo>
                    <a:pt x="1020424" y="589654"/>
                  </a:lnTo>
                  <a:lnTo>
                    <a:pt x="1021738" y="589654"/>
                  </a:lnTo>
                  <a:lnTo>
                    <a:pt x="1023053" y="589654"/>
                  </a:lnTo>
                  <a:lnTo>
                    <a:pt x="1024367" y="589654"/>
                  </a:lnTo>
                  <a:lnTo>
                    <a:pt x="1025682" y="589654"/>
                  </a:lnTo>
                  <a:lnTo>
                    <a:pt x="1026996" y="589654"/>
                  </a:lnTo>
                  <a:lnTo>
                    <a:pt x="1028311" y="589654"/>
                  </a:lnTo>
                  <a:lnTo>
                    <a:pt x="1029625" y="589654"/>
                  </a:lnTo>
                  <a:lnTo>
                    <a:pt x="1030940" y="589654"/>
                  </a:lnTo>
                  <a:lnTo>
                    <a:pt x="1032254" y="589654"/>
                  </a:lnTo>
                  <a:lnTo>
                    <a:pt x="1033568" y="589654"/>
                  </a:lnTo>
                  <a:lnTo>
                    <a:pt x="1034842" y="589654"/>
                  </a:lnTo>
                  <a:lnTo>
                    <a:pt x="1036156" y="589654"/>
                  </a:lnTo>
                  <a:lnTo>
                    <a:pt x="1037471" y="589654"/>
                  </a:lnTo>
                  <a:lnTo>
                    <a:pt x="1038785" y="589654"/>
                  </a:lnTo>
                  <a:lnTo>
                    <a:pt x="1040100" y="589654"/>
                  </a:lnTo>
                  <a:lnTo>
                    <a:pt x="1041414" y="589654"/>
                  </a:lnTo>
                  <a:lnTo>
                    <a:pt x="1042729" y="589654"/>
                  </a:lnTo>
                  <a:lnTo>
                    <a:pt x="1044043" y="589654"/>
                  </a:lnTo>
                  <a:lnTo>
                    <a:pt x="1045357" y="589654"/>
                  </a:lnTo>
                  <a:lnTo>
                    <a:pt x="1046672" y="589654"/>
                  </a:lnTo>
                  <a:lnTo>
                    <a:pt x="1047986" y="589654"/>
                  </a:lnTo>
                  <a:lnTo>
                    <a:pt x="1049301" y="589654"/>
                  </a:lnTo>
                  <a:lnTo>
                    <a:pt x="1050615" y="589654"/>
                  </a:lnTo>
                  <a:lnTo>
                    <a:pt x="1051930" y="589654"/>
                  </a:lnTo>
                  <a:lnTo>
                    <a:pt x="1053245" y="589654"/>
                  </a:lnTo>
                  <a:lnTo>
                    <a:pt x="1054517" y="589654"/>
                  </a:lnTo>
                  <a:lnTo>
                    <a:pt x="1055832" y="589654"/>
                  </a:lnTo>
                  <a:lnTo>
                    <a:pt x="1057147" y="589654"/>
                  </a:lnTo>
                  <a:lnTo>
                    <a:pt x="1058461" y="589654"/>
                  </a:lnTo>
                  <a:lnTo>
                    <a:pt x="1059775" y="589654"/>
                  </a:lnTo>
                  <a:lnTo>
                    <a:pt x="1061090" y="589654"/>
                  </a:lnTo>
                  <a:lnTo>
                    <a:pt x="1062405" y="589654"/>
                  </a:lnTo>
                  <a:lnTo>
                    <a:pt x="1063719" y="589654"/>
                  </a:lnTo>
                  <a:lnTo>
                    <a:pt x="1065033" y="589654"/>
                  </a:lnTo>
                  <a:lnTo>
                    <a:pt x="1066348" y="589654"/>
                  </a:lnTo>
                  <a:lnTo>
                    <a:pt x="1067662" y="589654"/>
                  </a:lnTo>
                  <a:lnTo>
                    <a:pt x="1068976" y="589654"/>
                  </a:lnTo>
                  <a:lnTo>
                    <a:pt x="1070291" y="589654"/>
                  </a:lnTo>
                  <a:lnTo>
                    <a:pt x="1071606" y="589654"/>
                  </a:lnTo>
                  <a:lnTo>
                    <a:pt x="1072920" y="589654"/>
                  </a:lnTo>
                  <a:lnTo>
                    <a:pt x="1074234" y="589654"/>
                  </a:lnTo>
                  <a:lnTo>
                    <a:pt x="1075508" y="589654"/>
                  </a:lnTo>
                  <a:lnTo>
                    <a:pt x="1076823" y="589654"/>
                  </a:lnTo>
                  <a:lnTo>
                    <a:pt x="1078136" y="589654"/>
                  </a:lnTo>
                  <a:lnTo>
                    <a:pt x="1079451" y="589654"/>
                  </a:lnTo>
                  <a:lnTo>
                    <a:pt x="1080766" y="589654"/>
                  </a:lnTo>
                  <a:lnTo>
                    <a:pt x="1082080" y="589654"/>
                  </a:lnTo>
                  <a:lnTo>
                    <a:pt x="1083394" y="589654"/>
                  </a:lnTo>
                  <a:lnTo>
                    <a:pt x="1084709" y="589654"/>
                  </a:lnTo>
                  <a:lnTo>
                    <a:pt x="1086024" y="589654"/>
                  </a:lnTo>
                  <a:lnTo>
                    <a:pt x="1087338" y="589654"/>
                  </a:lnTo>
                  <a:lnTo>
                    <a:pt x="1088652" y="589654"/>
                  </a:lnTo>
                  <a:lnTo>
                    <a:pt x="1089967" y="589654"/>
                  </a:lnTo>
                  <a:lnTo>
                    <a:pt x="1091281" y="589654"/>
                  </a:lnTo>
                  <a:lnTo>
                    <a:pt x="1092596" y="589654"/>
                  </a:lnTo>
                  <a:lnTo>
                    <a:pt x="1093910" y="589654"/>
                  </a:lnTo>
                  <a:lnTo>
                    <a:pt x="1095184" y="589654"/>
                  </a:lnTo>
                  <a:lnTo>
                    <a:pt x="1096498" y="589654"/>
                  </a:lnTo>
                  <a:lnTo>
                    <a:pt x="1097812" y="589654"/>
                  </a:lnTo>
                  <a:lnTo>
                    <a:pt x="1099127" y="589654"/>
                  </a:lnTo>
                  <a:lnTo>
                    <a:pt x="1100442" y="589654"/>
                  </a:lnTo>
                  <a:lnTo>
                    <a:pt x="1101756" y="589654"/>
                  </a:lnTo>
                  <a:lnTo>
                    <a:pt x="1103070" y="589654"/>
                  </a:lnTo>
                  <a:lnTo>
                    <a:pt x="1104385" y="589654"/>
                  </a:lnTo>
                  <a:lnTo>
                    <a:pt x="1105699" y="589654"/>
                  </a:lnTo>
                  <a:lnTo>
                    <a:pt x="1107013" y="589654"/>
                  </a:lnTo>
                  <a:lnTo>
                    <a:pt x="1108328" y="589654"/>
                  </a:lnTo>
                  <a:lnTo>
                    <a:pt x="1109643" y="589654"/>
                  </a:lnTo>
                  <a:lnTo>
                    <a:pt x="1110957" y="589654"/>
                  </a:lnTo>
                  <a:lnTo>
                    <a:pt x="1112271" y="589654"/>
                  </a:lnTo>
                  <a:lnTo>
                    <a:pt x="1113586" y="589654"/>
                  </a:lnTo>
                  <a:lnTo>
                    <a:pt x="1114860" y="589654"/>
                  </a:lnTo>
                  <a:lnTo>
                    <a:pt x="1116173" y="589654"/>
                  </a:lnTo>
                  <a:lnTo>
                    <a:pt x="1117488" y="589654"/>
                  </a:lnTo>
                  <a:lnTo>
                    <a:pt x="1118803" y="589654"/>
                  </a:lnTo>
                  <a:lnTo>
                    <a:pt x="1120117" y="589654"/>
                  </a:lnTo>
                  <a:lnTo>
                    <a:pt x="1121431" y="589654"/>
                  </a:lnTo>
                  <a:lnTo>
                    <a:pt x="1122746" y="589654"/>
                  </a:lnTo>
                  <a:lnTo>
                    <a:pt x="1124061" y="589654"/>
                  </a:lnTo>
                  <a:lnTo>
                    <a:pt x="1125375" y="589654"/>
                  </a:lnTo>
                  <a:lnTo>
                    <a:pt x="1126689" y="589654"/>
                  </a:lnTo>
                  <a:lnTo>
                    <a:pt x="1128004" y="589654"/>
                  </a:lnTo>
                  <a:lnTo>
                    <a:pt x="1129318" y="589654"/>
                  </a:lnTo>
                  <a:lnTo>
                    <a:pt x="1130632" y="589654"/>
                  </a:lnTo>
                  <a:lnTo>
                    <a:pt x="1131947" y="589654"/>
                  </a:lnTo>
                  <a:lnTo>
                    <a:pt x="1133262" y="589654"/>
                  </a:lnTo>
                  <a:lnTo>
                    <a:pt x="1134535" y="589654"/>
                  </a:lnTo>
                  <a:lnTo>
                    <a:pt x="1135849" y="589654"/>
                  </a:lnTo>
                  <a:lnTo>
                    <a:pt x="1137164" y="589654"/>
                  </a:lnTo>
                  <a:lnTo>
                    <a:pt x="1138479" y="589654"/>
                  </a:lnTo>
                  <a:lnTo>
                    <a:pt x="1139792" y="589654"/>
                  </a:lnTo>
                  <a:lnTo>
                    <a:pt x="1141107" y="589654"/>
                  </a:lnTo>
                  <a:lnTo>
                    <a:pt x="1142422" y="589654"/>
                  </a:lnTo>
                  <a:lnTo>
                    <a:pt x="1143736" y="589654"/>
                  </a:lnTo>
                  <a:lnTo>
                    <a:pt x="1145050" y="589654"/>
                  </a:lnTo>
                  <a:lnTo>
                    <a:pt x="1146365" y="589654"/>
                  </a:lnTo>
                  <a:lnTo>
                    <a:pt x="1147680" y="589654"/>
                  </a:lnTo>
                  <a:lnTo>
                    <a:pt x="1148994" y="589654"/>
                  </a:lnTo>
                  <a:lnTo>
                    <a:pt x="1150308" y="589654"/>
                  </a:lnTo>
                  <a:lnTo>
                    <a:pt x="1151623" y="589654"/>
                  </a:lnTo>
                  <a:lnTo>
                    <a:pt x="1152937" y="589654"/>
                  </a:lnTo>
                  <a:lnTo>
                    <a:pt x="1154210" y="589654"/>
                  </a:lnTo>
                  <a:lnTo>
                    <a:pt x="1155525" y="589654"/>
                  </a:lnTo>
                  <a:lnTo>
                    <a:pt x="1156840" y="589654"/>
                  </a:lnTo>
                  <a:lnTo>
                    <a:pt x="1158154" y="589654"/>
                  </a:lnTo>
                  <a:lnTo>
                    <a:pt x="1159468" y="589654"/>
                  </a:lnTo>
                  <a:lnTo>
                    <a:pt x="1160783" y="589654"/>
                  </a:lnTo>
                  <a:lnTo>
                    <a:pt x="1162098" y="589654"/>
                  </a:lnTo>
                  <a:lnTo>
                    <a:pt x="1163411" y="589654"/>
                  </a:lnTo>
                  <a:lnTo>
                    <a:pt x="1164726" y="589654"/>
                  </a:lnTo>
                  <a:lnTo>
                    <a:pt x="1166041" y="589654"/>
                  </a:lnTo>
                  <a:lnTo>
                    <a:pt x="1167355" y="589654"/>
                  </a:lnTo>
                  <a:lnTo>
                    <a:pt x="1168669" y="589654"/>
                  </a:lnTo>
                  <a:lnTo>
                    <a:pt x="1169984" y="589654"/>
                  </a:lnTo>
                  <a:lnTo>
                    <a:pt x="1171299" y="589654"/>
                  </a:lnTo>
                  <a:lnTo>
                    <a:pt x="1172613" y="589654"/>
                  </a:lnTo>
                  <a:lnTo>
                    <a:pt x="1173886" y="589654"/>
                  </a:lnTo>
                  <a:lnTo>
                    <a:pt x="1175201" y="589654"/>
                  </a:lnTo>
                  <a:lnTo>
                    <a:pt x="1176515" y="589654"/>
                  </a:lnTo>
                  <a:lnTo>
                    <a:pt x="1177829" y="589654"/>
                  </a:lnTo>
                  <a:lnTo>
                    <a:pt x="1179144" y="589654"/>
                  </a:lnTo>
                  <a:lnTo>
                    <a:pt x="1180459" y="589654"/>
                  </a:lnTo>
                  <a:lnTo>
                    <a:pt x="1181773" y="589654"/>
                  </a:lnTo>
                  <a:lnTo>
                    <a:pt x="1183087" y="589654"/>
                  </a:lnTo>
                  <a:lnTo>
                    <a:pt x="1184402" y="589654"/>
                  </a:lnTo>
                  <a:lnTo>
                    <a:pt x="1185717" y="589654"/>
                  </a:lnTo>
                  <a:lnTo>
                    <a:pt x="1187030" y="589654"/>
                  </a:lnTo>
                  <a:lnTo>
                    <a:pt x="1188345" y="589654"/>
                  </a:lnTo>
                  <a:lnTo>
                    <a:pt x="1189660" y="589654"/>
                  </a:lnTo>
                  <a:lnTo>
                    <a:pt x="1190974" y="589654"/>
                  </a:lnTo>
                  <a:lnTo>
                    <a:pt x="1192288" y="589654"/>
                  </a:lnTo>
                  <a:lnTo>
                    <a:pt x="1193562" y="589654"/>
                  </a:lnTo>
                  <a:lnTo>
                    <a:pt x="1194877" y="589654"/>
                  </a:lnTo>
                  <a:lnTo>
                    <a:pt x="1196190" y="589654"/>
                  </a:lnTo>
                  <a:lnTo>
                    <a:pt x="1197505" y="589654"/>
                  </a:lnTo>
                  <a:lnTo>
                    <a:pt x="1198820" y="589654"/>
                  </a:lnTo>
                  <a:lnTo>
                    <a:pt x="1200134" y="589654"/>
                  </a:lnTo>
                  <a:lnTo>
                    <a:pt x="1201448" y="589654"/>
                  </a:lnTo>
                  <a:lnTo>
                    <a:pt x="1202763" y="589654"/>
                  </a:lnTo>
                  <a:lnTo>
                    <a:pt x="1204078" y="589654"/>
                  </a:lnTo>
                  <a:lnTo>
                    <a:pt x="1205392" y="589654"/>
                  </a:lnTo>
                  <a:lnTo>
                    <a:pt x="1206706" y="589654"/>
                  </a:lnTo>
                  <a:lnTo>
                    <a:pt x="1208021" y="589654"/>
                  </a:lnTo>
                  <a:lnTo>
                    <a:pt x="1209336" y="589654"/>
                  </a:lnTo>
                  <a:lnTo>
                    <a:pt x="1210650" y="589654"/>
                  </a:lnTo>
                  <a:lnTo>
                    <a:pt x="1211964" y="589654"/>
                  </a:lnTo>
                  <a:lnTo>
                    <a:pt x="1213238" y="589654"/>
                  </a:lnTo>
                  <a:lnTo>
                    <a:pt x="1214552" y="589654"/>
                  </a:lnTo>
                  <a:lnTo>
                    <a:pt x="1215866" y="589654"/>
                  </a:lnTo>
                  <a:lnTo>
                    <a:pt x="1217181" y="589654"/>
                  </a:lnTo>
                  <a:lnTo>
                    <a:pt x="1218496" y="589654"/>
                  </a:lnTo>
                  <a:lnTo>
                    <a:pt x="1219810" y="589654"/>
                  </a:lnTo>
                  <a:lnTo>
                    <a:pt x="1221124" y="589654"/>
                  </a:lnTo>
                  <a:lnTo>
                    <a:pt x="1222439" y="589654"/>
                  </a:lnTo>
                  <a:lnTo>
                    <a:pt x="1223753" y="589654"/>
                  </a:lnTo>
                  <a:lnTo>
                    <a:pt x="1225067" y="589654"/>
                  </a:lnTo>
                  <a:lnTo>
                    <a:pt x="1226382" y="589654"/>
                  </a:lnTo>
                  <a:lnTo>
                    <a:pt x="1227697" y="589654"/>
                  </a:lnTo>
                  <a:lnTo>
                    <a:pt x="1229011" y="589654"/>
                  </a:lnTo>
                  <a:lnTo>
                    <a:pt x="1230325" y="589654"/>
                  </a:lnTo>
                  <a:lnTo>
                    <a:pt x="1231640" y="589654"/>
                  </a:lnTo>
                  <a:lnTo>
                    <a:pt x="1232914" y="589654"/>
                  </a:lnTo>
                  <a:lnTo>
                    <a:pt x="1234227" y="589654"/>
                  </a:lnTo>
                  <a:lnTo>
                    <a:pt x="1235542" y="589654"/>
                  </a:lnTo>
                  <a:lnTo>
                    <a:pt x="1236857" y="589654"/>
                  </a:lnTo>
                  <a:lnTo>
                    <a:pt x="1238171" y="589654"/>
                  </a:lnTo>
                  <a:lnTo>
                    <a:pt x="1239485" y="589654"/>
                  </a:lnTo>
                  <a:lnTo>
                    <a:pt x="1240800" y="589654"/>
                  </a:lnTo>
                  <a:lnTo>
                    <a:pt x="1242115" y="589654"/>
                  </a:lnTo>
                  <a:lnTo>
                    <a:pt x="1243429" y="589654"/>
                  </a:lnTo>
                  <a:lnTo>
                    <a:pt x="1244743" y="589654"/>
                  </a:lnTo>
                  <a:lnTo>
                    <a:pt x="1246058" y="589654"/>
                  </a:lnTo>
                  <a:lnTo>
                    <a:pt x="1247372" y="589654"/>
                  </a:lnTo>
                  <a:lnTo>
                    <a:pt x="1248686" y="589654"/>
                  </a:lnTo>
                  <a:lnTo>
                    <a:pt x="1250001" y="589654"/>
                  </a:lnTo>
                  <a:lnTo>
                    <a:pt x="1251316" y="589654"/>
                  </a:lnTo>
                  <a:lnTo>
                    <a:pt x="1252589" y="589654"/>
                  </a:lnTo>
                  <a:lnTo>
                    <a:pt x="1253903" y="589654"/>
                  </a:lnTo>
                  <a:lnTo>
                    <a:pt x="1255218" y="589654"/>
                  </a:lnTo>
                  <a:lnTo>
                    <a:pt x="1256533" y="589654"/>
                  </a:lnTo>
                  <a:lnTo>
                    <a:pt x="1257846" y="589654"/>
                  </a:lnTo>
                  <a:lnTo>
                    <a:pt x="1259161" y="589654"/>
                  </a:lnTo>
                  <a:lnTo>
                    <a:pt x="1260476" y="589654"/>
                  </a:lnTo>
                  <a:lnTo>
                    <a:pt x="1261790" y="589654"/>
                  </a:lnTo>
                  <a:lnTo>
                    <a:pt x="1263104" y="589654"/>
                  </a:lnTo>
                  <a:lnTo>
                    <a:pt x="1264419" y="589654"/>
                  </a:lnTo>
                  <a:lnTo>
                    <a:pt x="1265734" y="589654"/>
                  </a:lnTo>
                  <a:lnTo>
                    <a:pt x="1267048" y="589654"/>
                  </a:lnTo>
                  <a:lnTo>
                    <a:pt x="1268362" y="589654"/>
                  </a:lnTo>
                  <a:lnTo>
                    <a:pt x="1269677" y="589654"/>
                  </a:lnTo>
                  <a:lnTo>
                    <a:pt x="1270991" y="589654"/>
                  </a:lnTo>
                  <a:lnTo>
                    <a:pt x="1272264" y="589654"/>
                  </a:lnTo>
                  <a:lnTo>
                    <a:pt x="1273579" y="589654"/>
                  </a:lnTo>
                  <a:lnTo>
                    <a:pt x="1274894" y="589654"/>
                  </a:lnTo>
                  <a:lnTo>
                    <a:pt x="1276208" y="589654"/>
                  </a:lnTo>
                  <a:lnTo>
                    <a:pt x="1277522" y="589654"/>
                  </a:lnTo>
                  <a:lnTo>
                    <a:pt x="1278837" y="589654"/>
                  </a:lnTo>
                  <a:lnTo>
                    <a:pt x="1280152" y="589654"/>
                  </a:lnTo>
                  <a:lnTo>
                    <a:pt x="1281465" y="589654"/>
                  </a:lnTo>
                  <a:lnTo>
                    <a:pt x="1282780" y="589654"/>
                  </a:lnTo>
                  <a:lnTo>
                    <a:pt x="1284095" y="589654"/>
                  </a:lnTo>
                  <a:lnTo>
                    <a:pt x="1285409" y="589654"/>
                  </a:lnTo>
                  <a:lnTo>
                    <a:pt x="1286723" y="589654"/>
                  </a:lnTo>
                  <a:lnTo>
                    <a:pt x="1288038" y="589654"/>
                  </a:lnTo>
                  <a:lnTo>
                    <a:pt x="1289353" y="589654"/>
                  </a:lnTo>
                  <a:lnTo>
                    <a:pt x="1290667" y="589654"/>
                  </a:lnTo>
                  <a:lnTo>
                    <a:pt x="1291981" y="589654"/>
                  </a:lnTo>
                  <a:lnTo>
                    <a:pt x="1293255" y="589654"/>
                  </a:lnTo>
                  <a:lnTo>
                    <a:pt x="1294570" y="589654"/>
                  </a:lnTo>
                  <a:lnTo>
                    <a:pt x="1295883" y="589654"/>
                  </a:lnTo>
                  <a:lnTo>
                    <a:pt x="1297198" y="589654"/>
                  </a:lnTo>
                  <a:lnTo>
                    <a:pt x="1298513" y="589654"/>
                  </a:lnTo>
                  <a:lnTo>
                    <a:pt x="1299827" y="589654"/>
                  </a:lnTo>
                  <a:lnTo>
                    <a:pt x="1301141" y="589654"/>
                  </a:lnTo>
                  <a:lnTo>
                    <a:pt x="1302456" y="589654"/>
                  </a:lnTo>
                  <a:lnTo>
                    <a:pt x="1303771" y="589654"/>
                  </a:lnTo>
                  <a:lnTo>
                    <a:pt x="1305084" y="589654"/>
                  </a:lnTo>
                  <a:lnTo>
                    <a:pt x="1306399" y="589654"/>
                  </a:lnTo>
                  <a:lnTo>
                    <a:pt x="1307714" y="589654"/>
                  </a:lnTo>
                  <a:lnTo>
                    <a:pt x="1309028" y="589654"/>
                  </a:lnTo>
                  <a:lnTo>
                    <a:pt x="1310342" y="589654"/>
                  </a:lnTo>
                  <a:lnTo>
                    <a:pt x="1311657" y="589654"/>
                  </a:lnTo>
                  <a:lnTo>
                    <a:pt x="1312931" y="589654"/>
                  </a:lnTo>
                  <a:lnTo>
                    <a:pt x="1314244" y="589654"/>
                  </a:lnTo>
                  <a:lnTo>
                    <a:pt x="1314779" y="589654"/>
                  </a:lnTo>
                </a:path>
              </a:pathLst>
            </a:custGeom>
            <a:noFill/>
            <a:ln w="6161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92E9851-EE3D-50A4-7C7C-DFCA5B0B577B}"/>
                </a:ext>
              </a:extLst>
            </p:cNvPr>
            <p:cNvSpPr/>
            <p:nvPr/>
          </p:nvSpPr>
          <p:spPr>
            <a:xfrm>
              <a:off x="8198955" y="2235001"/>
              <a:ext cx="1314778" cy="1310342"/>
            </a:xfrm>
            <a:custGeom>
              <a:avLst/>
              <a:gdLst>
                <a:gd name="connsiteX0" fmla="*/ 0 w 1314778"/>
                <a:gd name="connsiteY0" fmla="*/ 1310342 h 1310342"/>
                <a:gd name="connsiteX1" fmla="*/ 1232 w 1314778"/>
                <a:gd name="connsiteY1" fmla="*/ 1310342 h 1310342"/>
                <a:gd name="connsiteX2" fmla="*/ 2547 w 1314778"/>
                <a:gd name="connsiteY2" fmla="*/ 1310342 h 1310342"/>
                <a:gd name="connsiteX3" fmla="*/ 3861 w 1314778"/>
                <a:gd name="connsiteY3" fmla="*/ 1310342 h 1310342"/>
                <a:gd name="connsiteX4" fmla="*/ 5135 w 1314778"/>
                <a:gd name="connsiteY4" fmla="*/ 1310342 h 1310342"/>
                <a:gd name="connsiteX5" fmla="*/ 6449 w 1314778"/>
                <a:gd name="connsiteY5" fmla="*/ 1310342 h 1310342"/>
                <a:gd name="connsiteX6" fmla="*/ 7764 w 1314778"/>
                <a:gd name="connsiteY6" fmla="*/ 1310342 h 1310342"/>
                <a:gd name="connsiteX7" fmla="*/ 9078 w 1314778"/>
                <a:gd name="connsiteY7" fmla="*/ 1310342 h 1310342"/>
                <a:gd name="connsiteX8" fmla="*/ 10392 w 1314778"/>
                <a:gd name="connsiteY8" fmla="*/ 1310342 h 1310342"/>
                <a:gd name="connsiteX9" fmla="*/ 11707 w 1314778"/>
                <a:gd name="connsiteY9" fmla="*/ 1310342 h 1310342"/>
                <a:gd name="connsiteX10" fmla="*/ 13021 w 1314778"/>
                <a:gd name="connsiteY10" fmla="*/ 1310342 h 1310342"/>
                <a:gd name="connsiteX11" fmla="*/ 14336 w 1314778"/>
                <a:gd name="connsiteY11" fmla="*/ 1310342 h 1310342"/>
                <a:gd name="connsiteX12" fmla="*/ 15650 w 1314778"/>
                <a:gd name="connsiteY12" fmla="*/ 1310342 h 1310342"/>
                <a:gd name="connsiteX13" fmla="*/ 16965 w 1314778"/>
                <a:gd name="connsiteY13" fmla="*/ 1310342 h 1310342"/>
                <a:gd name="connsiteX14" fmla="*/ 18279 w 1314778"/>
                <a:gd name="connsiteY14" fmla="*/ 1310342 h 1310342"/>
                <a:gd name="connsiteX15" fmla="*/ 19594 w 1314778"/>
                <a:gd name="connsiteY15" fmla="*/ 1310342 h 1310342"/>
                <a:gd name="connsiteX16" fmla="*/ 20908 w 1314778"/>
                <a:gd name="connsiteY16" fmla="*/ 1310342 h 1310342"/>
                <a:gd name="connsiteX17" fmla="*/ 22223 w 1314778"/>
                <a:gd name="connsiteY17" fmla="*/ 1310342 h 1310342"/>
                <a:gd name="connsiteX18" fmla="*/ 23537 w 1314778"/>
                <a:gd name="connsiteY18" fmla="*/ 1310342 h 1310342"/>
                <a:gd name="connsiteX19" fmla="*/ 24852 w 1314778"/>
                <a:gd name="connsiteY19" fmla="*/ 1310342 h 1310342"/>
                <a:gd name="connsiteX20" fmla="*/ 26125 w 1314778"/>
                <a:gd name="connsiteY20" fmla="*/ 1310342 h 1310342"/>
                <a:gd name="connsiteX21" fmla="*/ 27439 w 1314778"/>
                <a:gd name="connsiteY21" fmla="*/ 1310342 h 1310342"/>
                <a:gd name="connsiteX22" fmla="*/ 28754 w 1314778"/>
                <a:gd name="connsiteY22" fmla="*/ 1310342 h 1310342"/>
                <a:gd name="connsiteX23" fmla="*/ 30068 w 1314778"/>
                <a:gd name="connsiteY23" fmla="*/ 1310342 h 1310342"/>
                <a:gd name="connsiteX24" fmla="*/ 31383 w 1314778"/>
                <a:gd name="connsiteY24" fmla="*/ 1310342 h 1310342"/>
                <a:gd name="connsiteX25" fmla="*/ 32697 w 1314778"/>
                <a:gd name="connsiteY25" fmla="*/ 1310342 h 1310342"/>
                <a:gd name="connsiteX26" fmla="*/ 34012 w 1314778"/>
                <a:gd name="connsiteY26" fmla="*/ 1310342 h 1310342"/>
                <a:gd name="connsiteX27" fmla="*/ 35326 w 1314778"/>
                <a:gd name="connsiteY27" fmla="*/ 1310342 h 1310342"/>
                <a:gd name="connsiteX28" fmla="*/ 36640 w 1314778"/>
                <a:gd name="connsiteY28" fmla="*/ 1310342 h 1310342"/>
                <a:gd name="connsiteX29" fmla="*/ 37955 w 1314778"/>
                <a:gd name="connsiteY29" fmla="*/ 1310342 h 1310342"/>
                <a:gd name="connsiteX30" fmla="*/ 39269 w 1314778"/>
                <a:gd name="connsiteY30" fmla="*/ 1310342 h 1310342"/>
                <a:gd name="connsiteX31" fmla="*/ 40584 w 1314778"/>
                <a:gd name="connsiteY31" fmla="*/ 1310342 h 1310342"/>
                <a:gd name="connsiteX32" fmla="*/ 41898 w 1314778"/>
                <a:gd name="connsiteY32" fmla="*/ 1310342 h 1310342"/>
                <a:gd name="connsiteX33" fmla="*/ 43213 w 1314778"/>
                <a:gd name="connsiteY33" fmla="*/ 1310342 h 1310342"/>
                <a:gd name="connsiteX34" fmla="*/ 44527 w 1314778"/>
                <a:gd name="connsiteY34" fmla="*/ 1310342 h 1310342"/>
                <a:gd name="connsiteX35" fmla="*/ 45800 w 1314778"/>
                <a:gd name="connsiteY35" fmla="*/ 1310342 h 1310342"/>
                <a:gd name="connsiteX36" fmla="*/ 47115 w 1314778"/>
                <a:gd name="connsiteY36" fmla="*/ 1310342 h 1310342"/>
                <a:gd name="connsiteX37" fmla="*/ 48429 w 1314778"/>
                <a:gd name="connsiteY37" fmla="*/ 1310342 h 1310342"/>
                <a:gd name="connsiteX38" fmla="*/ 49744 w 1314778"/>
                <a:gd name="connsiteY38" fmla="*/ 1310342 h 1310342"/>
                <a:gd name="connsiteX39" fmla="*/ 51058 w 1314778"/>
                <a:gd name="connsiteY39" fmla="*/ 1310342 h 1310342"/>
                <a:gd name="connsiteX40" fmla="*/ 52373 w 1314778"/>
                <a:gd name="connsiteY40" fmla="*/ 1310342 h 1310342"/>
                <a:gd name="connsiteX41" fmla="*/ 53687 w 1314778"/>
                <a:gd name="connsiteY41" fmla="*/ 1310342 h 1310342"/>
                <a:gd name="connsiteX42" fmla="*/ 55002 w 1314778"/>
                <a:gd name="connsiteY42" fmla="*/ 1310342 h 1310342"/>
                <a:gd name="connsiteX43" fmla="*/ 56316 w 1314778"/>
                <a:gd name="connsiteY43" fmla="*/ 1310342 h 1310342"/>
                <a:gd name="connsiteX44" fmla="*/ 57631 w 1314778"/>
                <a:gd name="connsiteY44" fmla="*/ 1310342 h 1310342"/>
                <a:gd name="connsiteX45" fmla="*/ 58945 w 1314778"/>
                <a:gd name="connsiteY45" fmla="*/ 1310342 h 1310342"/>
                <a:gd name="connsiteX46" fmla="*/ 60259 w 1314778"/>
                <a:gd name="connsiteY46" fmla="*/ 1310342 h 1310342"/>
                <a:gd name="connsiteX47" fmla="*/ 61574 w 1314778"/>
                <a:gd name="connsiteY47" fmla="*/ 1310342 h 1310342"/>
                <a:gd name="connsiteX48" fmla="*/ 62888 w 1314778"/>
                <a:gd name="connsiteY48" fmla="*/ 1310342 h 1310342"/>
                <a:gd name="connsiteX49" fmla="*/ 64203 w 1314778"/>
                <a:gd name="connsiteY49" fmla="*/ 1310342 h 1310342"/>
                <a:gd name="connsiteX50" fmla="*/ 65476 w 1314778"/>
                <a:gd name="connsiteY50" fmla="*/ 1310342 h 1310342"/>
                <a:gd name="connsiteX51" fmla="*/ 66791 w 1314778"/>
                <a:gd name="connsiteY51" fmla="*/ 1310342 h 1310342"/>
                <a:gd name="connsiteX52" fmla="*/ 68105 w 1314778"/>
                <a:gd name="connsiteY52" fmla="*/ 1310342 h 1310342"/>
                <a:gd name="connsiteX53" fmla="*/ 69419 w 1314778"/>
                <a:gd name="connsiteY53" fmla="*/ 1310342 h 1310342"/>
                <a:gd name="connsiteX54" fmla="*/ 70734 w 1314778"/>
                <a:gd name="connsiteY54" fmla="*/ 1310342 h 1310342"/>
                <a:gd name="connsiteX55" fmla="*/ 72048 w 1314778"/>
                <a:gd name="connsiteY55" fmla="*/ 1310342 h 1310342"/>
                <a:gd name="connsiteX56" fmla="*/ 73363 w 1314778"/>
                <a:gd name="connsiteY56" fmla="*/ 1310342 h 1310342"/>
                <a:gd name="connsiteX57" fmla="*/ 74677 w 1314778"/>
                <a:gd name="connsiteY57" fmla="*/ 1310342 h 1310342"/>
                <a:gd name="connsiteX58" fmla="*/ 75992 w 1314778"/>
                <a:gd name="connsiteY58" fmla="*/ 1310342 h 1310342"/>
                <a:gd name="connsiteX59" fmla="*/ 77306 w 1314778"/>
                <a:gd name="connsiteY59" fmla="*/ 1310342 h 1310342"/>
                <a:gd name="connsiteX60" fmla="*/ 78621 w 1314778"/>
                <a:gd name="connsiteY60" fmla="*/ 1310342 h 1310342"/>
                <a:gd name="connsiteX61" fmla="*/ 79935 w 1314778"/>
                <a:gd name="connsiteY61" fmla="*/ 1310342 h 1310342"/>
                <a:gd name="connsiteX62" fmla="*/ 81250 w 1314778"/>
                <a:gd name="connsiteY62" fmla="*/ 1310342 h 1310342"/>
                <a:gd name="connsiteX63" fmla="*/ 82564 w 1314778"/>
                <a:gd name="connsiteY63" fmla="*/ 1310342 h 1310342"/>
                <a:gd name="connsiteX64" fmla="*/ 83879 w 1314778"/>
                <a:gd name="connsiteY64" fmla="*/ 1310342 h 1310342"/>
                <a:gd name="connsiteX65" fmla="*/ 85152 w 1314778"/>
                <a:gd name="connsiteY65" fmla="*/ 1310342 h 1310342"/>
                <a:gd name="connsiteX66" fmla="*/ 86466 w 1314778"/>
                <a:gd name="connsiteY66" fmla="*/ 1310342 h 1310342"/>
                <a:gd name="connsiteX67" fmla="*/ 87781 w 1314778"/>
                <a:gd name="connsiteY67" fmla="*/ 1310342 h 1310342"/>
                <a:gd name="connsiteX68" fmla="*/ 89095 w 1314778"/>
                <a:gd name="connsiteY68" fmla="*/ 1310342 h 1310342"/>
                <a:gd name="connsiteX69" fmla="*/ 90410 w 1314778"/>
                <a:gd name="connsiteY69" fmla="*/ 1310342 h 1310342"/>
                <a:gd name="connsiteX70" fmla="*/ 91724 w 1314778"/>
                <a:gd name="connsiteY70" fmla="*/ 1310342 h 1310342"/>
                <a:gd name="connsiteX71" fmla="*/ 93039 w 1314778"/>
                <a:gd name="connsiteY71" fmla="*/ 1310342 h 1310342"/>
                <a:gd name="connsiteX72" fmla="*/ 94353 w 1314778"/>
                <a:gd name="connsiteY72" fmla="*/ 1310342 h 1310342"/>
                <a:gd name="connsiteX73" fmla="*/ 95667 w 1314778"/>
                <a:gd name="connsiteY73" fmla="*/ 1310342 h 1310342"/>
                <a:gd name="connsiteX74" fmla="*/ 96982 w 1314778"/>
                <a:gd name="connsiteY74" fmla="*/ 1310342 h 1310342"/>
                <a:gd name="connsiteX75" fmla="*/ 98296 w 1314778"/>
                <a:gd name="connsiteY75" fmla="*/ 1310342 h 1310342"/>
                <a:gd name="connsiteX76" fmla="*/ 99611 w 1314778"/>
                <a:gd name="connsiteY76" fmla="*/ 1310342 h 1310342"/>
                <a:gd name="connsiteX77" fmla="*/ 100925 w 1314778"/>
                <a:gd name="connsiteY77" fmla="*/ 1310342 h 1310342"/>
                <a:gd name="connsiteX78" fmla="*/ 102240 w 1314778"/>
                <a:gd name="connsiteY78" fmla="*/ 1310342 h 1310342"/>
                <a:gd name="connsiteX79" fmla="*/ 103554 w 1314778"/>
                <a:gd name="connsiteY79" fmla="*/ 1310342 h 1310342"/>
                <a:gd name="connsiteX80" fmla="*/ 104827 w 1314778"/>
                <a:gd name="connsiteY80" fmla="*/ 1310342 h 1310342"/>
                <a:gd name="connsiteX81" fmla="*/ 106142 w 1314778"/>
                <a:gd name="connsiteY81" fmla="*/ 1310342 h 1310342"/>
                <a:gd name="connsiteX82" fmla="*/ 107456 w 1314778"/>
                <a:gd name="connsiteY82" fmla="*/ 1310342 h 1310342"/>
                <a:gd name="connsiteX83" fmla="*/ 108771 w 1314778"/>
                <a:gd name="connsiteY83" fmla="*/ 1310342 h 1310342"/>
                <a:gd name="connsiteX84" fmla="*/ 110085 w 1314778"/>
                <a:gd name="connsiteY84" fmla="*/ 1310342 h 1310342"/>
                <a:gd name="connsiteX85" fmla="*/ 111400 w 1314778"/>
                <a:gd name="connsiteY85" fmla="*/ 1310342 h 1310342"/>
                <a:gd name="connsiteX86" fmla="*/ 112714 w 1314778"/>
                <a:gd name="connsiteY86" fmla="*/ 1310342 h 1310342"/>
                <a:gd name="connsiteX87" fmla="*/ 114029 w 1314778"/>
                <a:gd name="connsiteY87" fmla="*/ 1310342 h 1310342"/>
                <a:gd name="connsiteX88" fmla="*/ 115343 w 1314778"/>
                <a:gd name="connsiteY88" fmla="*/ 1310342 h 1310342"/>
                <a:gd name="connsiteX89" fmla="*/ 116658 w 1314778"/>
                <a:gd name="connsiteY89" fmla="*/ 1310342 h 1310342"/>
                <a:gd name="connsiteX90" fmla="*/ 117972 w 1314778"/>
                <a:gd name="connsiteY90" fmla="*/ 1310342 h 1310342"/>
                <a:gd name="connsiteX91" fmla="*/ 119287 w 1314778"/>
                <a:gd name="connsiteY91" fmla="*/ 1310342 h 1310342"/>
                <a:gd name="connsiteX92" fmla="*/ 120601 w 1314778"/>
                <a:gd name="connsiteY92" fmla="*/ 1310342 h 1310342"/>
                <a:gd name="connsiteX93" fmla="*/ 121915 w 1314778"/>
                <a:gd name="connsiteY93" fmla="*/ 1310342 h 1310342"/>
                <a:gd name="connsiteX94" fmla="*/ 123230 w 1314778"/>
                <a:gd name="connsiteY94" fmla="*/ 1310342 h 1310342"/>
                <a:gd name="connsiteX95" fmla="*/ 124503 w 1314778"/>
                <a:gd name="connsiteY95" fmla="*/ 1310342 h 1310342"/>
                <a:gd name="connsiteX96" fmla="*/ 125818 w 1314778"/>
                <a:gd name="connsiteY96" fmla="*/ 1310342 h 1310342"/>
                <a:gd name="connsiteX97" fmla="*/ 127132 w 1314778"/>
                <a:gd name="connsiteY97" fmla="*/ 1310342 h 1310342"/>
                <a:gd name="connsiteX98" fmla="*/ 128446 w 1314778"/>
                <a:gd name="connsiteY98" fmla="*/ 1310342 h 1310342"/>
                <a:gd name="connsiteX99" fmla="*/ 129761 w 1314778"/>
                <a:gd name="connsiteY99" fmla="*/ 1310342 h 1310342"/>
                <a:gd name="connsiteX100" fmla="*/ 131075 w 1314778"/>
                <a:gd name="connsiteY100" fmla="*/ 1310342 h 1310342"/>
                <a:gd name="connsiteX101" fmla="*/ 132390 w 1314778"/>
                <a:gd name="connsiteY101" fmla="*/ 1310342 h 1310342"/>
                <a:gd name="connsiteX102" fmla="*/ 133704 w 1314778"/>
                <a:gd name="connsiteY102" fmla="*/ 1310342 h 1310342"/>
                <a:gd name="connsiteX103" fmla="*/ 135019 w 1314778"/>
                <a:gd name="connsiteY103" fmla="*/ 1310342 h 1310342"/>
                <a:gd name="connsiteX104" fmla="*/ 136333 w 1314778"/>
                <a:gd name="connsiteY104" fmla="*/ 1310342 h 1310342"/>
                <a:gd name="connsiteX105" fmla="*/ 137648 w 1314778"/>
                <a:gd name="connsiteY105" fmla="*/ 1310342 h 1310342"/>
                <a:gd name="connsiteX106" fmla="*/ 138962 w 1314778"/>
                <a:gd name="connsiteY106" fmla="*/ 1310342 h 1310342"/>
                <a:gd name="connsiteX107" fmla="*/ 140277 w 1314778"/>
                <a:gd name="connsiteY107" fmla="*/ 1310342 h 1310342"/>
                <a:gd name="connsiteX108" fmla="*/ 141591 w 1314778"/>
                <a:gd name="connsiteY108" fmla="*/ 1310342 h 1310342"/>
                <a:gd name="connsiteX109" fmla="*/ 142906 w 1314778"/>
                <a:gd name="connsiteY109" fmla="*/ 1310342 h 1310342"/>
                <a:gd name="connsiteX110" fmla="*/ 144179 w 1314778"/>
                <a:gd name="connsiteY110" fmla="*/ 1310342 h 1310342"/>
                <a:gd name="connsiteX111" fmla="*/ 145493 w 1314778"/>
                <a:gd name="connsiteY111" fmla="*/ 1310342 h 1310342"/>
                <a:gd name="connsiteX112" fmla="*/ 146808 w 1314778"/>
                <a:gd name="connsiteY112" fmla="*/ 1310342 h 1310342"/>
                <a:gd name="connsiteX113" fmla="*/ 148122 w 1314778"/>
                <a:gd name="connsiteY113" fmla="*/ 1310342 h 1310342"/>
                <a:gd name="connsiteX114" fmla="*/ 149437 w 1314778"/>
                <a:gd name="connsiteY114" fmla="*/ 1310342 h 1310342"/>
                <a:gd name="connsiteX115" fmla="*/ 150751 w 1314778"/>
                <a:gd name="connsiteY115" fmla="*/ 1310342 h 1310342"/>
                <a:gd name="connsiteX116" fmla="*/ 152066 w 1314778"/>
                <a:gd name="connsiteY116" fmla="*/ 1310342 h 1310342"/>
                <a:gd name="connsiteX117" fmla="*/ 153380 w 1314778"/>
                <a:gd name="connsiteY117" fmla="*/ 1310342 h 1310342"/>
                <a:gd name="connsiteX118" fmla="*/ 154694 w 1314778"/>
                <a:gd name="connsiteY118" fmla="*/ 1310342 h 1310342"/>
                <a:gd name="connsiteX119" fmla="*/ 156009 w 1314778"/>
                <a:gd name="connsiteY119" fmla="*/ 1310342 h 1310342"/>
                <a:gd name="connsiteX120" fmla="*/ 157323 w 1314778"/>
                <a:gd name="connsiteY120" fmla="*/ 1310342 h 1310342"/>
                <a:gd name="connsiteX121" fmla="*/ 158638 w 1314778"/>
                <a:gd name="connsiteY121" fmla="*/ 1310342 h 1310342"/>
                <a:gd name="connsiteX122" fmla="*/ 159952 w 1314778"/>
                <a:gd name="connsiteY122" fmla="*/ 1310342 h 1310342"/>
                <a:gd name="connsiteX123" fmla="*/ 161267 w 1314778"/>
                <a:gd name="connsiteY123" fmla="*/ 1310342 h 1310342"/>
                <a:gd name="connsiteX124" fmla="*/ 162581 w 1314778"/>
                <a:gd name="connsiteY124" fmla="*/ 1310342 h 1310342"/>
                <a:gd name="connsiteX125" fmla="*/ 163854 w 1314778"/>
                <a:gd name="connsiteY125" fmla="*/ 1310342 h 1310342"/>
                <a:gd name="connsiteX126" fmla="*/ 165169 w 1314778"/>
                <a:gd name="connsiteY126" fmla="*/ 1310342 h 1310342"/>
                <a:gd name="connsiteX127" fmla="*/ 166483 w 1314778"/>
                <a:gd name="connsiteY127" fmla="*/ 1310342 h 1310342"/>
                <a:gd name="connsiteX128" fmla="*/ 167798 w 1314778"/>
                <a:gd name="connsiteY128" fmla="*/ 1310342 h 1310342"/>
                <a:gd name="connsiteX129" fmla="*/ 169112 w 1314778"/>
                <a:gd name="connsiteY129" fmla="*/ 1310342 h 1310342"/>
                <a:gd name="connsiteX130" fmla="*/ 170427 w 1314778"/>
                <a:gd name="connsiteY130" fmla="*/ 1310342 h 1310342"/>
                <a:gd name="connsiteX131" fmla="*/ 171741 w 1314778"/>
                <a:gd name="connsiteY131" fmla="*/ 1310342 h 1310342"/>
                <a:gd name="connsiteX132" fmla="*/ 173056 w 1314778"/>
                <a:gd name="connsiteY132" fmla="*/ 1310342 h 1310342"/>
                <a:gd name="connsiteX133" fmla="*/ 174370 w 1314778"/>
                <a:gd name="connsiteY133" fmla="*/ 1310342 h 1310342"/>
                <a:gd name="connsiteX134" fmla="*/ 175685 w 1314778"/>
                <a:gd name="connsiteY134" fmla="*/ 1310342 h 1310342"/>
                <a:gd name="connsiteX135" fmla="*/ 176999 w 1314778"/>
                <a:gd name="connsiteY135" fmla="*/ 1310342 h 1310342"/>
                <a:gd name="connsiteX136" fmla="*/ 178314 w 1314778"/>
                <a:gd name="connsiteY136" fmla="*/ 1310342 h 1310342"/>
                <a:gd name="connsiteX137" fmla="*/ 179628 w 1314778"/>
                <a:gd name="connsiteY137" fmla="*/ 1310342 h 1310342"/>
                <a:gd name="connsiteX138" fmla="*/ 180942 w 1314778"/>
                <a:gd name="connsiteY138" fmla="*/ 1310342 h 1310342"/>
                <a:gd name="connsiteX139" fmla="*/ 182257 w 1314778"/>
                <a:gd name="connsiteY139" fmla="*/ 1310342 h 1310342"/>
                <a:gd name="connsiteX140" fmla="*/ 183530 w 1314778"/>
                <a:gd name="connsiteY140" fmla="*/ 1310342 h 1310342"/>
                <a:gd name="connsiteX141" fmla="*/ 184845 w 1314778"/>
                <a:gd name="connsiteY141" fmla="*/ 1310342 h 1310342"/>
                <a:gd name="connsiteX142" fmla="*/ 186159 w 1314778"/>
                <a:gd name="connsiteY142" fmla="*/ 1310342 h 1310342"/>
                <a:gd name="connsiteX143" fmla="*/ 187473 w 1314778"/>
                <a:gd name="connsiteY143" fmla="*/ 1310342 h 1310342"/>
                <a:gd name="connsiteX144" fmla="*/ 188788 w 1314778"/>
                <a:gd name="connsiteY144" fmla="*/ 1310342 h 1310342"/>
                <a:gd name="connsiteX145" fmla="*/ 190102 w 1314778"/>
                <a:gd name="connsiteY145" fmla="*/ 1310342 h 1310342"/>
                <a:gd name="connsiteX146" fmla="*/ 191417 w 1314778"/>
                <a:gd name="connsiteY146" fmla="*/ 1310342 h 1310342"/>
                <a:gd name="connsiteX147" fmla="*/ 192731 w 1314778"/>
                <a:gd name="connsiteY147" fmla="*/ 1310342 h 1310342"/>
                <a:gd name="connsiteX148" fmla="*/ 194046 w 1314778"/>
                <a:gd name="connsiteY148" fmla="*/ 1310342 h 1310342"/>
                <a:gd name="connsiteX149" fmla="*/ 195360 w 1314778"/>
                <a:gd name="connsiteY149" fmla="*/ 1310342 h 1310342"/>
                <a:gd name="connsiteX150" fmla="*/ 196675 w 1314778"/>
                <a:gd name="connsiteY150" fmla="*/ 1310342 h 1310342"/>
                <a:gd name="connsiteX151" fmla="*/ 197989 w 1314778"/>
                <a:gd name="connsiteY151" fmla="*/ 1310342 h 1310342"/>
                <a:gd name="connsiteX152" fmla="*/ 199304 w 1314778"/>
                <a:gd name="connsiteY152" fmla="*/ 1310342 h 1310342"/>
                <a:gd name="connsiteX153" fmla="*/ 200618 w 1314778"/>
                <a:gd name="connsiteY153" fmla="*/ 1310342 h 1310342"/>
                <a:gd name="connsiteX154" fmla="*/ 201933 w 1314778"/>
                <a:gd name="connsiteY154" fmla="*/ 1310342 h 1310342"/>
                <a:gd name="connsiteX155" fmla="*/ 203206 w 1314778"/>
                <a:gd name="connsiteY155" fmla="*/ 1310342 h 1310342"/>
                <a:gd name="connsiteX156" fmla="*/ 204520 w 1314778"/>
                <a:gd name="connsiteY156" fmla="*/ 1310342 h 1310342"/>
                <a:gd name="connsiteX157" fmla="*/ 205835 w 1314778"/>
                <a:gd name="connsiteY157" fmla="*/ 1310342 h 1310342"/>
                <a:gd name="connsiteX158" fmla="*/ 207149 w 1314778"/>
                <a:gd name="connsiteY158" fmla="*/ 1310342 h 1310342"/>
                <a:gd name="connsiteX159" fmla="*/ 208464 w 1314778"/>
                <a:gd name="connsiteY159" fmla="*/ 1310342 h 1310342"/>
                <a:gd name="connsiteX160" fmla="*/ 209778 w 1314778"/>
                <a:gd name="connsiteY160" fmla="*/ 1310342 h 1310342"/>
                <a:gd name="connsiteX161" fmla="*/ 211093 w 1314778"/>
                <a:gd name="connsiteY161" fmla="*/ 1310342 h 1310342"/>
                <a:gd name="connsiteX162" fmla="*/ 212407 w 1314778"/>
                <a:gd name="connsiteY162" fmla="*/ 1310342 h 1310342"/>
                <a:gd name="connsiteX163" fmla="*/ 213721 w 1314778"/>
                <a:gd name="connsiteY163" fmla="*/ 1310342 h 1310342"/>
                <a:gd name="connsiteX164" fmla="*/ 215036 w 1314778"/>
                <a:gd name="connsiteY164" fmla="*/ 1310342 h 1310342"/>
                <a:gd name="connsiteX165" fmla="*/ 216350 w 1314778"/>
                <a:gd name="connsiteY165" fmla="*/ 1310342 h 1310342"/>
                <a:gd name="connsiteX166" fmla="*/ 217665 w 1314778"/>
                <a:gd name="connsiteY166" fmla="*/ 1310342 h 1310342"/>
                <a:gd name="connsiteX167" fmla="*/ 218979 w 1314778"/>
                <a:gd name="connsiteY167" fmla="*/ 1310342 h 1310342"/>
                <a:gd name="connsiteX168" fmla="*/ 220294 w 1314778"/>
                <a:gd name="connsiteY168" fmla="*/ 1310342 h 1310342"/>
                <a:gd name="connsiteX169" fmla="*/ 221608 w 1314778"/>
                <a:gd name="connsiteY169" fmla="*/ 1310342 h 1310342"/>
                <a:gd name="connsiteX170" fmla="*/ 222881 w 1314778"/>
                <a:gd name="connsiteY170" fmla="*/ 1310342 h 1310342"/>
                <a:gd name="connsiteX171" fmla="*/ 224196 w 1314778"/>
                <a:gd name="connsiteY171" fmla="*/ 1310342 h 1310342"/>
                <a:gd name="connsiteX172" fmla="*/ 225510 w 1314778"/>
                <a:gd name="connsiteY172" fmla="*/ 1310342 h 1310342"/>
                <a:gd name="connsiteX173" fmla="*/ 226825 w 1314778"/>
                <a:gd name="connsiteY173" fmla="*/ 1310342 h 1310342"/>
                <a:gd name="connsiteX174" fmla="*/ 228139 w 1314778"/>
                <a:gd name="connsiteY174" fmla="*/ 1310342 h 1310342"/>
                <a:gd name="connsiteX175" fmla="*/ 229454 w 1314778"/>
                <a:gd name="connsiteY175" fmla="*/ 1310342 h 1310342"/>
                <a:gd name="connsiteX176" fmla="*/ 230768 w 1314778"/>
                <a:gd name="connsiteY176" fmla="*/ 1310342 h 1310342"/>
                <a:gd name="connsiteX177" fmla="*/ 232083 w 1314778"/>
                <a:gd name="connsiteY177" fmla="*/ 1310342 h 1310342"/>
                <a:gd name="connsiteX178" fmla="*/ 233397 w 1314778"/>
                <a:gd name="connsiteY178" fmla="*/ 1310342 h 1310342"/>
                <a:gd name="connsiteX179" fmla="*/ 234712 w 1314778"/>
                <a:gd name="connsiteY179" fmla="*/ 1310342 h 1310342"/>
                <a:gd name="connsiteX180" fmla="*/ 236026 w 1314778"/>
                <a:gd name="connsiteY180" fmla="*/ 1310342 h 1310342"/>
                <a:gd name="connsiteX181" fmla="*/ 237341 w 1314778"/>
                <a:gd name="connsiteY181" fmla="*/ 1310342 h 1310342"/>
                <a:gd name="connsiteX182" fmla="*/ 238655 w 1314778"/>
                <a:gd name="connsiteY182" fmla="*/ 1310342 h 1310342"/>
                <a:gd name="connsiteX183" fmla="*/ 239969 w 1314778"/>
                <a:gd name="connsiteY183" fmla="*/ 1310342 h 1310342"/>
                <a:gd name="connsiteX184" fmla="*/ 241284 w 1314778"/>
                <a:gd name="connsiteY184" fmla="*/ 1310342 h 1310342"/>
                <a:gd name="connsiteX185" fmla="*/ 242598 w 1314778"/>
                <a:gd name="connsiteY185" fmla="*/ 1310342 h 1310342"/>
                <a:gd name="connsiteX186" fmla="*/ 243872 w 1314778"/>
                <a:gd name="connsiteY186" fmla="*/ 1310342 h 1310342"/>
                <a:gd name="connsiteX187" fmla="*/ 245186 w 1314778"/>
                <a:gd name="connsiteY187" fmla="*/ 1310342 h 1310342"/>
                <a:gd name="connsiteX188" fmla="*/ 246500 w 1314778"/>
                <a:gd name="connsiteY188" fmla="*/ 1310342 h 1310342"/>
                <a:gd name="connsiteX189" fmla="*/ 247815 w 1314778"/>
                <a:gd name="connsiteY189" fmla="*/ 1310342 h 1310342"/>
                <a:gd name="connsiteX190" fmla="*/ 249129 w 1314778"/>
                <a:gd name="connsiteY190" fmla="*/ 1310342 h 1310342"/>
                <a:gd name="connsiteX191" fmla="*/ 250444 w 1314778"/>
                <a:gd name="connsiteY191" fmla="*/ 1310342 h 1310342"/>
                <a:gd name="connsiteX192" fmla="*/ 251758 w 1314778"/>
                <a:gd name="connsiteY192" fmla="*/ 1310342 h 1310342"/>
                <a:gd name="connsiteX193" fmla="*/ 253073 w 1314778"/>
                <a:gd name="connsiteY193" fmla="*/ 1310342 h 1310342"/>
                <a:gd name="connsiteX194" fmla="*/ 254387 w 1314778"/>
                <a:gd name="connsiteY194" fmla="*/ 1310342 h 1310342"/>
                <a:gd name="connsiteX195" fmla="*/ 255702 w 1314778"/>
                <a:gd name="connsiteY195" fmla="*/ 1266666 h 1310342"/>
                <a:gd name="connsiteX196" fmla="*/ 257016 w 1314778"/>
                <a:gd name="connsiteY196" fmla="*/ 1179308 h 1310342"/>
                <a:gd name="connsiteX197" fmla="*/ 258331 w 1314778"/>
                <a:gd name="connsiteY197" fmla="*/ 1135631 h 1310342"/>
                <a:gd name="connsiteX198" fmla="*/ 259645 w 1314778"/>
                <a:gd name="connsiteY198" fmla="*/ 1222985 h 1310342"/>
                <a:gd name="connsiteX199" fmla="*/ 260960 w 1314778"/>
                <a:gd name="connsiteY199" fmla="*/ 1310342 h 1310342"/>
                <a:gd name="connsiteX200" fmla="*/ 262274 w 1314778"/>
                <a:gd name="connsiteY200" fmla="*/ 1288502 h 1310342"/>
                <a:gd name="connsiteX201" fmla="*/ 263547 w 1314778"/>
                <a:gd name="connsiteY201" fmla="*/ 1222985 h 1310342"/>
                <a:gd name="connsiteX202" fmla="*/ 264862 w 1314778"/>
                <a:gd name="connsiteY202" fmla="*/ 1091951 h 1310342"/>
                <a:gd name="connsiteX203" fmla="*/ 266176 w 1314778"/>
                <a:gd name="connsiteY203" fmla="*/ 1201149 h 1310342"/>
                <a:gd name="connsiteX204" fmla="*/ 267491 w 1314778"/>
                <a:gd name="connsiteY204" fmla="*/ 1048274 h 1310342"/>
                <a:gd name="connsiteX205" fmla="*/ 268805 w 1314778"/>
                <a:gd name="connsiteY205" fmla="*/ 1244825 h 1310342"/>
                <a:gd name="connsiteX206" fmla="*/ 270120 w 1314778"/>
                <a:gd name="connsiteY206" fmla="*/ 1244825 h 1310342"/>
                <a:gd name="connsiteX207" fmla="*/ 271434 w 1314778"/>
                <a:gd name="connsiteY207" fmla="*/ 1004597 h 1310342"/>
                <a:gd name="connsiteX208" fmla="*/ 272748 w 1314778"/>
                <a:gd name="connsiteY208" fmla="*/ 1070114 h 1310342"/>
                <a:gd name="connsiteX209" fmla="*/ 274063 w 1314778"/>
                <a:gd name="connsiteY209" fmla="*/ 1091951 h 1310342"/>
                <a:gd name="connsiteX210" fmla="*/ 275377 w 1314778"/>
                <a:gd name="connsiteY210" fmla="*/ 1135631 h 1310342"/>
                <a:gd name="connsiteX211" fmla="*/ 276692 w 1314778"/>
                <a:gd name="connsiteY211" fmla="*/ 982757 h 1310342"/>
                <a:gd name="connsiteX212" fmla="*/ 278006 w 1314778"/>
                <a:gd name="connsiteY212" fmla="*/ 1026433 h 1310342"/>
                <a:gd name="connsiteX213" fmla="*/ 279321 w 1314778"/>
                <a:gd name="connsiteY213" fmla="*/ 1070114 h 1310342"/>
                <a:gd name="connsiteX214" fmla="*/ 280635 w 1314778"/>
                <a:gd name="connsiteY214" fmla="*/ 1091951 h 1310342"/>
                <a:gd name="connsiteX215" fmla="*/ 281950 w 1314778"/>
                <a:gd name="connsiteY215" fmla="*/ 1201149 h 1310342"/>
                <a:gd name="connsiteX216" fmla="*/ 283223 w 1314778"/>
                <a:gd name="connsiteY216" fmla="*/ 1048274 h 1310342"/>
                <a:gd name="connsiteX217" fmla="*/ 284537 w 1314778"/>
                <a:gd name="connsiteY217" fmla="*/ 1004597 h 1310342"/>
                <a:gd name="connsiteX218" fmla="*/ 285852 w 1314778"/>
                <a:gd name="connsiteY218" fmla="*/ 1113791 h 1310342"/>
                <a:gd name="connsiteX219" fmla="*/ 287166 w 1314778"/>
                <a:gd name="connsiteY219" fmla="*/ 1004597 h 1310342"/>
                <a:gd name="connsiteX220" fmla="*/ 288481 w 1314778"/>
                <a:gd name="connsiteY220" fmla="*/ 1048274 h 1310342"/>
                <a:gd name="connsiteX221" fmla="*/ 289795 w 1314778"/>
                <a:gd name="connsiteY221" fmla="*/ 1222985 h 1310342"/>
                <a:gd name="connsiteX222" fmla="*/ 291110 w 1314778"/>
                <a:gd name="connsiteY222" fmla="*/ 1048274 h 1310342"/>
                <a:gd name="connsiteX223" fmla="*/ 292424 w 1314778"/>
                <a:gd name="connsiteY223" fmla="*/ 917240 h 1310342"/>
                <a:gd name="connsiteX224" fmla="*/ 293739 w 1314778"/>
                <a:gd name="connsiteY224" fmla="*/ 960916 h 1310342"/>
                <a:gd name="connsiteX225" fmla="*/ 295053 w 1314778"/>
                <a:gd name="connsiteY225" fmla="*/ 917240 h 1310342"/>
                <a:gd name="connsiteX226" fmla="*/ 296368 w 1314778"/>
                <a:gd name="connsiteY226" fmla="*/ 982757 h 1310342"/>
                <a:gd name="connsiteX227" fmla="*/ 297682 w 1314778"/>
                <a:gd name="connsiteY227" fmla="*/ 982757 h 1310342"/>
                <a:gd name="connsiteX228" fmla="*/ 298996 w 1314778"/>
                <a:gd name="connsiteY228" fmla="*/ 1048274 h 1310342"/>
                <a:gd name="connsiteX229" fmla="*/ 300311 w 1314778"/>
                <a:gd name="connsiteY229" fmla="*/ 808046 h 1310342"/>
                <a:gd name="connsiteX230" fmla="*/ 301625 w 1314778"/>
                <a:gd name="connsiteY230" fmla="*/ 786205 h 1310342"/>
                <a:gd name="connsiteX231" fmla="*/ 302899 w 1314778"/>
                <a:gd name="connsiteY231" fmla="*/ 1004597 h 1310342"/>
                <a:gd name="connsiteX232" fmla="*/ 304213 w 1314778"/>
                <a:gd name="connsiteY232" fmla="*/ 1222985 h 1310342"/>
                <a:gd name="connsiteX233" fmla="*/ 305528 w 1314778"/>
                <a:gd name="connsiteY233" fmla="*/ 1113791 h 1310342"/>
                <a:gd name="connsiteX234" fmla="*/ 306842 w 1314778"/>
                <a:gd name="connsiteY234" fmla="*/ 1157468 h 1310342"/>
                <a:gd name="connsiteX235" fmla="*/ 308156 w 1314778"/>
                <a:gd name="connsiteY235" fmla="*/ 1004597 h 1310342"/>
                <a:gd name="connsiteX236" fmla="*/ 309471 w 1314778"/>
                <a:gd name="connsiteY236" fmla="*/ 982757 h 1310342"/>
                <a:gd name="connsiteX237" fmla="*/ 310785 w 1314778"/>
                <a:gd name="connsiteY237" fmla="*/ 1026433 h 1310342"/>
                <a:gd name="connsiteX238" fmla="*/ 312100 w 1314778"/>
                <a:gd name="connsiteY238" fmla="*/ 939080 h 1310342"/>
                <a:gd name="connsiteX239" fmla="*/ 313414 w 1314778"/>
                <a:gd name="connsiteY239" fmla="*/ 829882 h 1310342"/>
                <a:gd name="connsiteX240" fmla="*/ 314729 w 1314778"/>
                <a:gd name="connsiteY240" fmla="*/ 1091951 h 1310342"/>
                <a:gd name="connsiteX241" fmla="*/ 316043 w 1314778"/>
                <a:gd name="connsiteY241" fmla="*/ 1048274 h 1310342"/>
                <a:gd name="connsiteX242" fmla="*/ 317358 w 1314778"/>
                <a:gd name="connsiteY242" fmla="*/ 917240 h 1310342"/>
                <a:gd name="connsiteX243" fmla="*/ 318672 w 1314778"/>
                <a:gd name="connsiteY243" fmla="*/ 786205 h 1310342"/>
                <a:gd name="connsiteX244" fmla="*/ 319987 w 1314778"/>
                <a:gd name="connsiteY244" fmla="*/ 895399 h 1310342"/>
                <a:gd name="connsiteX245" fmla="*/ 321301 w 1314778"/>
                <a:gd name="connsiteY245" fmla="*/ 917240 h 1310342"/>
                <a:gd name="connsiteX246" fmla="*/ 322574 w 1314778"/>
                <a:gd name="connsiteY246" fmla="*/ 917240 h 1310342"/>
                <a:gd name="connsiteX247" fmla="*/ 323889 w 1314778"/>
                <a:gd name="connsiteY247" fmla="*/ 829882 h 1310342"/>
                <a:gd name="connsiteX248" fmla="*/ 325203 w 1314778"/>
                <a:gd name="connsiteY248" fmla="*/ 808046 h 1310342"/>
                <a:gd name="connsiteX249" fmla="*/ 326518 w 1314778"/>
                <a:gd name="connsiteY249" fmla="*/ 917240 h 1310342"/>
                <a:gd name="connsiteX250" fmla="*/ 327832 w 1314778"/>
                <a:gd name="connsiteY250" fmla="*/ 808046 h 1310342"/>
                <a:gd name="connsiteX251" fmla="*/ 329147 w 1314778"/>
                <a:gd name="connsiteY251" fmla="*/ 851723 h 1310342"/>
                <a:gd name="connsiteX252" fmla="*/ 330461 w 1314778"/>
                <a:gd name="connsiteY252" fmla="*/ 808046 h 1310342"/>
                <a:gd name="connsiteX253" fmla="*/ 331775 w 1314778"/>
                <a:gd name="connsiteY253" fmla="*/ 808046 h 1310342"/>
                <a:gd name="connsiteX254" fmla="*/ 333090 w 1314778"/>
                <a:gd name="connsiteY254" fmla="*/ 917240 h 1310342"/>
                <a:gd name="connsiteX255" fmla="*/ 334404 w 1314778"/>
                <a:gd name="connsiteY255" fmla="*/ 982757 h 1310342"/>
                <a:gd name="connsiteX256" fmla="*/ 335719 w 1314778"/>
                <a:gd name="connsiteY256" fmla="*/ 786205 h 1310342"/>
                <a:gd name="connsiteX257" fmla="*/ 337033 w 1314778"/>
                <a:gd name="connsiteY257" fmla="*/ 764365 h 1310342"/>
                <a:gd name="connsiteX258" fmla="*/ 338348 w 1314778"/>
                <a:gd name="connsiteY258" fmla="*/ 829882 h 1310342"/>
                <a:gd name="connsiteX259" fmla="*/ 339662 w 1314778"/>
                <a:gd name="connsiteY259" fmla="*/ 873563 h 1310342"/>
                <a:gd name="connsiteX260" fmla="*/ 340977 w 1314778"/>
                <a:gd name="connsiteY260" fmla="*/ 829882 h 1310342"/>
                <a:gd name="connsiteX261" fmla="*/ 342250 w 1314778"/>
                <a:gd name="connsiteY261" fmla="*/ 873563 h 1310342"/>
                <a:gd name="connsiteX262" fmla="*/ 343564 w 1314778"/>
                <a:gd name="connsiteY262" fmla="*/ 720688 h 1310342"/>
                <a:gd name="connsiteX263" fmla="*/ 344879 w 1314778"/>
                <a:gd name="connsiteY263" fmla="*/ 786205 h 1310342"/>
                <a:gd name="connsiteX264" fmla="*/ 346193 w 1314778"/>
                <a:gd name="connsiteY264" fmla="*/ 589654 h 1310342"/>
                <a:gd name="connsiteX265" fmla="*/ 347508 w 1314778"/>
                <a:gd name="connsiteY265" fmla="*/ 633331 h 1310342"/>
                <a:gd name="connsiteX266" fmla="*/ 348822 w 1314778"/>
                <a:gd name="connsiteY266" fmla="*/ 1026433 h 1310342"/>
                <a:gd name="connsiteX267" fmla="*/ 350137 w 1314778"/>
                <a:gd name="connsiteY267" fmla="*/ 720688 h 1310342"/>
                <a:gd name="connsiteX268" fmla="*/ 351451 w 1314778"/>
                <a:gd name="connsiteY268" fmla="*/ 698848 h 1310342"/>
                <a:gd name="connsiteX269" fmla="*/ 352766 w 1314778"/>
                <a:gd name="connsiteY269" fmla="*/ 698848 h 1310342"/>
                <a:gd name="connsiteX270" fmla="*/ 354080 w 1314778"/>
                <a:gd name="connsiteY270" fmla="*/ 851723 h 1310342"/>
                <a:gd name="connsiteX271" fmla="*/ 355395 w 1314778"/>
                <a:gd name="connsiteY271" fmla="*/ 786205 h 1310342"/>
                <a:gd name="connsiteX272" fmla="*/ 356709 w 1314778"/>
                <a:gd name="connsiteY272" fmla="*/ 1048274 h 1310342"/>
                <a:gd name="connsiteX273" fmla="*/ 358023 w 1314778"/>
                <a:gd name="connsiteY273" fmla="*/ 655171 h 1310342"/>
                <a:gd name="connsiteX274" fmla="*/ 359338 w 1314778"/>
                <a:gd name="connsiteY274" fmla="*/ 851723 h 1310342"/>
                <a:gd name="connsiteX275" fmla="*/ 360652 w 1314778"/>
                <a:gd name="connsiteY275" fmla="*/ 829882 h 1310342"/>
                <a:gd name="connsiteX276" fmla="*/ 361926 w 1314778"/>
                <a:gd name="connsiteY276" fmla="*/ 720688 h 1310342"/>
                <a:gd name="connsiteX277" fmla="*/ 363240 w 1314778"/>
                <a:gd name="connsiteY277" fmla="*/ 677012 h 1310342"/>
                <a:gd name="connsiteX278" fmla="*/ 364555 w 1314778"/>
                <a:gd name="connsiteY278" fmla="*/ 851723 h 1310342"/>
                <a:gd name="connsiteX279" fmla="*/ 365869 w 1314778"/>
                <a:gd name="connsiteY279" fmla="*/ 851723 h 1310342"/>
                <a:gd name="connsiteX280" fmla="*/ 367183 w 1314778"/>
                <a:gd name="connsiteY280" fmla="*/ 895399 h 1310342"/>
                <a:gd name="connsiteX281" fmla="*/ 368498 w 1314778"/>
                <a:gd name="connsiteY281" fmla="*/ 917240 h 1310342"/>
                <a:gd name="connsiteX282" fmla="*/ 369812 w 1314778"/>
                <a:gd name="connsiteY282" fmla="*/ 829882 h 1310342"/>
                <a:gd name="connsiteX283" fmla="*/ 371127 w 1314778"/>
                <a:gd name="connsiteY283" fmla="*/ 895399 h 1310342"/>
                <a:gd name="connsiteX284" fmla="*/ 372441 w 1314778"/>
                <a:gd name="connsiteY284" fmla="*/ 873563 h 1310342"/>
                <a:gd name="connsiteX285" fmla="*/ 373756 w 1314778"/>
                <a:gd name="connsiteY285" fmla="*/ 545977 h 1310342"/>
                <a:gd name="connsiteX286" fmla="*/ 375070 w 1314778"/>
                <a:gd name="connsiteY286" fmla="*/ 655171 h 1310342"/>
                <a:gd name="connsiteX287" fmla="*/ 376385 w 1314778"/>
                <a:gd name="connsiteY287" fmla="*/ 764365 h 1310342"/>
                <a:gd name="connsiteX288" fmla="*/ 377699 w 1314778"/>
                <a:gd name="connsiteY288" fmla="*/ 677012 h 1310342"/>
                <a:gd name="connsiteX289" fmla="*/ 379014 w 1314778"/>
                <a:gd name="connsiteY289" fmla="*/ 764365 h 1310342"/>
                <a:gd name="connsiteX290" fmla="*/ 380328 w 1314778"/>
                <a:gd name="connsiteY290" fmla="*/ 589654 h 1310342"/>
                <a:gd name="connsiteX291" fmla="*/ 381601 w 1314778"/>
                <a:gd name="connsiteY291" fmla="*/ 720688 h 1310342"/>
                <a:gd name="connsiteX292" fmla="*/ 382916 w 1314778"/>
                <a:gd name="connsiteY292" fmla="*/ 764365 h 1310342"/>
                <a:gd name="connsiteX293" fmla="*/ 384230 w 1314778"/>
                <a:gd name="connsiteY293" fmla="*/ 939080 h 1310342"/>
                <a:gd name="connsiteX294" fmla="*/ 385545 w 1314778"/>
                <a:gd name="connsiteY294" fmla="*/ 764365 h 1310342"/>
                <a:gd name="connsiteX295" fmla="*/ 386859 w 1314778"/>
                <a:gd name="connsiteY295" fmla="*/ 677012 h 1310342"/>
                <a:gd name="connsiteX296" fmla="*/ 388174 w 1314778"/>
                <a:gd name="connsiteY296" fmla="*/ 677012 h 1310342"/>
                <a:gd name="connsiteX297" fmla="*/ 389488 w 1314778"/>
                <a:gd name="connsiteY297" fmla="*/ 786205 h 1310342"/>
                <a:gd name="connsiteX298" fmla="*/ 390802 w 1314778"/>
                <a:gd name="connsiteY298" fmla="*/ 960916 h 1310342"/>
                <a:gd name="connsiteX299" fmla="*/ 392117 w 1314778"/>
                <a:gd name="connsiteY299" fmla="*/ 677012 h 1310342"/>
                <a:gd name="connsiteX300" fmla="*/ 393431 w 1314778"/>
                <a:gd name="connsiteY300" fmla="*/ 960916 h 1310342"/>
                <a:gd name="connsiteX301" fmla="*/ 394746 w 1314778"/>
                <a:gd name="connsiteY301" fmla="*/ 895399 h 1310342"/>
                <a:gd name="connsiteX302" fmla="*/ 396060 w 1314778"/>
                <a:gd name="connsiteY302" fmla="*/ 895399 h 1310342"/>
                <a:gd name="connsiteX303" fmla="*/ 397375 w 1314778"/>
                <a:gd name="connsiteY303" fmla="*/ 698848 h 1310342"/>
                <a:gd name="connsiteX304" fmla="*/ 398689 w 1314778"/>
                <a:gd name="connsiteY304" fmla="*/ 873563 h 1310342"/>
                <a:gd name="connsiteX305" fmla="*/ 400004 w 1314778"/>
                <a:gd name="connsiteY305" fmla="*/ 502297 h 1310342"/>
                <a:gd name="connsiteX306" fmla="*/ 401277 w 1314778"/>
                <a:gd name="connsiteY306" fmla="*/ 808046 h 1310342"/>
                <a:gd name="connsiteX307" fmla="*/ 402591 w 1314778"/>
                <a:gd name="connsiteY307" fmla="*/ 742529 h 1310342"/>
                <a:gd name="connsiteX308" fmla="*/ 403906 w 1314778"/>
                <a:gd name="connsiteY308" fmla="*/ 786205 h 1310342"/>
                <a:gd name="connsiteX309" fmla="*/ 405220 w 1314778"/>
                <a:gd name="connsiteY309" fmla="*/ 720688 h 1310342"/>
                <a:gd name="connsiteX310" fmla="*/ 406535 w 1314778"/>
                <a:gd name="connsiteY310" fmla="*/ 895399 h 1310342"/>
                <a:gd name="connsiteX311" fmla="*/ 407849 w 1314778"/>
                <a:gd name="connsiteY311" fmla="*/ 764365 h 1310342"/>
                <a:gd name="connsiteX312" fmla="*/ 409164 w 1314778"/>
                <a:gd name="connsiteY312" fmla="*/ 829882 h 1310342"/>
                <a:gd name="connsiteX313" fmla="*/ 410478 w 1314778"/>
                <a:gd name="connsiteY313" fmla="*/ 829882 h 1310342"/>
                <a:gd name="connsiteX314" fmla="*/ 411793 w 1314778"/>
                <a:gd name="connsiteY314" fmla="*/ 917240 h 1310342"/>
                <a:gd name="connsiteX315" fmla="*/ 413107 w 1314778"/>
                <a:gd name="connsiteY315" fmla="*/ 873563 h 1310342"/>
                <a:gd name="connsiteX316" fmla="*/ 414422 w 1314778"/>
                <a:gd name="connsiteY316" fmla="*/ 808046 h 1310342"/>
                <a:gd name="connsiteX317" fmla="*/ 415736 w 1314778"/>
                <a:gd name="connsiteY317" fmla="*/ 677012 h 1310342"/>
                <a:gd name="connsiteX318" fmla="*/ 417050 w 1314778"/>
                <a:gd name="connsiteY318" fmla="*/ 808046 h 1310342"/>
                <a:gd name="connsiteX319" fmla="*/ 418365 w 1314778"/>
                <a:gd name="connsiteY319" fmla="*/ 786205 h 1310342"/>
                <a:gd name="connsiteX320" fmla="*/ 419679 w 1314778"/>
                <a:gd name="connsiteY320" fmla="*/ 873563 h 1310342"/>
                <a:gd name="connsiteX321" fmla="*/ 420953 w 1314778"/>
                <a:gd name="connsiteY321" fmla="*/ 895399 h 1310342"/>
                <a:gd name="connsiteX322" fmla="*/ 422267 w 1314778"/>
                <a:gd name="connsiteY322" fmla="*/ 589654 h 1310342"/>
                <a:gd name="connsiteX323" fmla="*/ 423582 w 1314778"/>
                <a:gd name="connsiteY323" fmla="*/ 677012 h 1310342"/>
                <a:gd name="connsiteX324" fmla="*/ 424896 w 1314778"/>
                <a:gd name="connsiteY324" fmla="*/ 786205 h 1310342"/>
                <a:gd name="connsiteX325" fmla="*/ 426210 w 1314778"/>
                <a:gd name="connsiteY325" fmla="*/ 808046 h 1310342"/>
                <a:gd name="connsiteX326" fmla="*/ 427525 w 1314778"/>
                <a:gd name="connsiteY326" fmla="*/ 851723 h 1310342"/>
                <a:gd name="connsiteX327" fmla="*/ 428839 w 1314778"/>
                <a:gd name="connsiteY327" fmla="*/ 633331 h 1310342"/>
                <a:gd name="connsiteX328" fmla="*/ 430154 w 1314778"/>
                <a:gd name="connsiteY328" fmla="*/ 829882 h 1310342"/>
                <a:gd name="connsiteX329" fmla="*/ 431468 w 1314778"/>
                <a:gd name="connsiteY329" fmla="*/ 808046 h 1310342"/>
                <a:gd name="connsiteX330" fmla="*/ 432783 w 1314778"/>
                <a:gd name="connsiteY330" fmla="*/ 655171 h 1310342"/>
                <a:gd name="connsiteX331" fmla="*/ 434097 w 1314778"/>
                <a:gd name="connsiteY331" fmla="*/ 786205 h 1310342"/>
                <a:gd name="connsiteX332" fmla="*/ 435412 w 1314778"/>
                <a:gd name="connsiteY332" fmla="*/ 655171 h 1310342"/>
                <a:gd name="connsiteX333" fmla="*/ 436726 w 1314778"/>
                <a:gd name="connsiteY333" fmla="*/ 786205 h 1310342"/>
                <a:gd name="connsiteX334" fmla="*/ 438041 w 1314778"/>
                <a:gd name="connsiteY334" fmla="*/ 458620 h 1310342"/>
                <a:gd name="connsiteX335" fmla="*/ 439355 w 1314778"/>
                <a:gd name="connsiteY335" fmla="*/ 480460 h 1310342"/>
                <a:gd name="connsiteX336" fmla="*/ 440628 w 1314778"/>
                <a:gd name="connsiteY336" fmla="*/ 524137 h 1310342"/>
                <a:gd name="connsiteX337" fmla="*/ 441943 w 1314778"/>
                <a:gd name="connsiteY337" fmla="*/ 764365 h 1310342"/>
                <a:gd name="connsiteX338" fmla="*/ 443257 w 1314778"/>
                <a:gd name="connsiteY338" fmla="*/ 720688 h 1310342"/>
                <a:gd name="connsiteX339" fmla="*/ 444572 w 1314778"/>
                <a:gd name="connsiteY339" fmla="*/ 502297 h 1310342"/>
                <a:gd name="connsiteX340" fmla="*/ 445886 w 1314778"/>
                <a:gd name="connsiteY340" fmla="*/ 677012 h 1310342"/>
                <a:gd name="connsiteX341" fmla="*/ 447201 w 1314778"/>
                <a:gd name="connsiteY341" fmla="*/ 698848 h 1310342"/>
                <a:gd name="connsiteX342" fmla="*/ 448515 w 1314778"/>
                <a:gd name="connsiteY342" fmla="*/ 589654 h 1310342"/>
                <a:gd name="connsiteX343" fmla="*/ 449829 w 1314778"/>
                <a:gd name="connsiteY343" fmla="*/ 633331 h 1310342"/>
                <a:gd name="connsiteX344" fmla="*/ 451144 w 1314778"/>
                <a:gd name="connsiteY344" fmla="*/ 764365 h 1310342"/>
                <a:gd name="connsiteX345" fmla="*/ 452458 w 1314778"/>
                <a:gd name="connsiteY345" fmla="*/ 829882 h 1310342"/>
                <a:gd name="connsiteX346" fmla="*/ 453773 w 1314778"/>
                <a:gd name="connsiteY346" fmla="*/ 873563 h 1310342"/>
                <a:gd name="connsiteX347" fmla="*/ 455087 w 1314778"/>
                <a:gd name="connsiteY347" fmla="*/ 698848 h 1310342"/>
                <a:gd name="connsiteX348" fmla="*/ 456402 w 1314778"/>
                <a:gd name="connsiteY348" fmla="*/ 677012 h 1310342"/>
                <a:gd name="connsiteX349" fmla="*/ 457716 w 1314778"/>
                <a:gd name="connsiteY349" fmla="*/ 677012 h 1310342"/>
                <a:gd name="connsiteX350" fmla="*/ 459031 w 1314778"/>
                <a:gd name="connsiteY350" fmla="*/ 633331 h 1310342"/>
                <a:gd name="connsiteX351" fmla="*/ 460345 w 1314778"/>
                <a:gd name="connsiteY351" fmla="*/ 611495 h 1310342"/>
                <a:gd name="connsiteX352" fmla="*/ 461618 w 1314778"/>
                <a:gd name="connsiteY352" fmla="*/ 786205 h 1310342"/>
                <a:gd name="connsiteX353" fmla="*/ 462933 w 1314778"/>
                <a:gd name="connsiteY353" fmla="*/ 589654 h 1310342"/>
                <a:gd name="connsiteX354" fmla="*/ 464247 w 1314778"/>
                <a:gd name="connsiteY354" fmla="*/ 873563 h 1310342"/>
                <a:gd name="connsiteX355" fmla="*/ 465562 w 1314778"/>
                <a:gd name="connsiteY355" fmla="*/ 567814 h 1310342"/>
                <a:gd name="connsiteX356" fmla="*/ 466876 w 1314778"/>
                <a:gd name="connsiteY356" fmla="*/ 720688 h 1310342"/>
                <a:gd name="connsiteX357" fmla="*/ 468191 w 1314778"/>
                <a:gd name="connsiteY357" fmla="*/ 589654 h 1310342"/>
                <a:gd name="connsiteX358" fmla="*/ 469505 w 1314778"/>
                <a:gd name="connsiteY358" fmla="*/ 742529 h 1310342"/>
                <a:gd name="connsiteX359" fmla="*/ 470820 w 1314778"/>
                <a:gd name="connsiteY359" fmla="*/ 611495 h 1310342"/>
                <a:gd name="connsiteX360" fmla="*/ 472134 w 1314778"/>
                <a:gd name="connsiteY360" fmla="*/ 786205 h 1310342"/>
                <a:gd name="connsiteX361" fmla="*/ 473449 w 1314778"/>
                <a:gd name="connsiteY361" fmla="*/ 589654 h 1310342"/>
                <a:gd name="connsiteX362" fmla="*/ 474763 w 1314778"/>
                <a:gd name="connsiteY362" fmla="*/ 677012 h 1310342"/>
                <a:gd name="connsiteX363" fmla="*/ 476077 w 1314778"/>
                <a:gd name="connsiteY363" fmla="*/ 589654 h 1310342"/>
                <a:gd name="connsiteX364" fmla="*/ 477392 w 1314778"/>
                <a:gd name="connsiteY364" fmla="*/ 677012 h 1310342"/>
                <a:gd name="connsiteX365" fmla="*/ 478706 w 1314778"/>
                <a:gd name="connsiteY365" fmla="*/ 633331 h 1310342"/>
                <a:gd name="connsiteX366" fmla="*/ 480021 w 1314778"/>
                <a:gd name="connsiteY366" fmla="*/ 567814 h 1310342"/>
                <a:gd name="connsiteX367" fmla="*/ 481294 w 1314778"/>
                <a:gd name="connsiteY367" fmla="*/ 677012 h 1310342"/>
                <a:gd name="connsiteX368" fmla="*/ 482609 w 1314778"/>
                <a:gd name="connsiteY368" fmla="*/ 764365 h 1310342"/>
                <a:gd name="connsiteX369" fmla="*/ 483923 w 1314778"/>
                <a:gd name="connsiteY369" fmla="*/ 742529 h 1310342"/>
                <a:gd name="connsiteX370" fmla="*/ 485237 w 1314778"/>
                <a:gd name="connsiteY370" fmla="*/ 764365 h 1310342"/>
                <a:gd name="connsiteX371" fmla="*/ 486552 w 1314778"/>
                <a:gd name="connsiteY371" fmla="*/ 567814 h 1310342"/>
                <a:gd name="connsiteX372" fmla="*/ 487866 w 1314778"/>
                <a:gd name="connsiteY372" fmla="*/ 589654 h 1310342"/>
                <a:gd name="connsiteX373" fmla="*/ 489181 w 1314778"/>
                <a:gd name="connsiteY373" fmla="*/ 677012 h 1310342"/>
                <a:gd name="connsiteX374" fmla="*/ 490495 w 1314778"/>
                <a:gd name="connsiteY374" fmla="*/ 633331 h 1310342"/>
                <a:gd name="connsiteX375" fmla="*/ 491810 w 1314778"/>
                <a:gd name="connsiteY375" fmla="*/ 720688 h 1310342"/>
                <a:gd name="connsiteX376" fmla="*/ 493124 w 1314778"/>
                <a:gd name="connsiteY376" fmla="*/ 720688 h 1310342"/>
                <a:gd name="connsiteX377" fmla="*/ 494439 w 1314778"/>
                <a:gd name="connsiteY377" fmla="*/ 655171 h 1310342"/>
                <a:gd name="connsiteX378" fmla="*/ 495753 w 1314778"/>
                <a:gd name="connsiteY378" fmla="*/ 742529 h 1310342"/>
                <a:gd name="connsiteX379" fmla="*/ 497068 w 1314778"/>
                <a:gd name="connsiteY379" fmla="*/ 633331 h 1310342"/>
                <a:gd name="connsiteX380" fmla="*/ 498382 w 1314778"/>
                <a:gd name="connsiteY380" fmla="*/ 655171 h 1310342"/>
                <a:gd name="connsiteX381" fmla="*/ 499696 w 1314778"/>
                <a:gd name="connsiteY381" fmla="*/ 720688 h 1310342"/>
                <a:gd name="connsiteX382" fmla="*/ 500970 w 1314778"/>
                <a:gd name="connsiteY382" fmla="*/ 611495 h 1310342"/>
                <a:gd name="connsiteX383" fmla="*/ 502284 w 1314778"/>
                <a:gd name="connsiteY383" fmla="*/ 458620 h 1310342"/>
                <a:gd name="connsiteX384" fmla="*/ 503599 w 1314778"/>
                <a:gd name="connsiteY384" fmla="*/ 677012 h 1310342"/>
                <a:gd name="connsiteX385" fmla="*/ 504913 w 1314778"/>
                <a:gd name="connsiteY385" fmla="*/ 742529 h 1310342"/>
                <a:gd name="connsiteX386" fmla="*/ 506228 w 1314778"/>
                <a:gd name="connsiteY386" fmla="*/ 502297 h 1310342"/>
                <a:gd name="connsiteX387" fmla="*/ 507542 w 1314778"/>
                <a:gd name="connsiteY387" fmla="*/ 633331 h 1310342"/>
                <a:gd name="connsiteX388" fmla="*/ 508856 w 1314778"/>
                <a:gd name="connsiteY388" fmla="*/ 698848 h 1310342"/>
                <a:gd name="connsiteX389" fmla="*/ 510171 w 1314778"/>
                <a:gd name="connsiteY389" fmla="*/ 436779 h 1310342"/>
                <a:gd name="connsiteX390" fmla="*/ 511485 w 1314778"/>
                <a:gd name="connsiteY390" fmla="*/ 698848 h 1310342"/>
                <a:gd name="connsiteX391" fmla="*/ 512800 w 1314778"/>
                <a:gd name="connsiteY391" fmla="*/ 218391 h 1310342"/>
                <a:gd name="connsiteX392" fmla="*/ 514114 w 1314778"/>
                <a:gd name="connsiteY392" fmla="*/ 655171 h 1310342"/>
                <a:gd name="connsiteX393" fmla="*/ 515429 w 1314778"/>
                <a:gd name="connsiteY393" fmla="*/ 458620 h 1310342"/>
                <a:gd name="connsiteX394" fmla="*/ 516743 w 1314778"/>
                <a:gd name="connsiteY394" fmla="*/ 742529 h 1310342"/>
                <a:gd name="connsiteX395" fmla="*/ 518058 w 1314778"/>
                <a:gd name="connsiteY395" fmla="*/ 808046 h 1310342"/>
                <a:gd name="connsiteX396" fmla="*/ 519372 w 1314778"/>
                <a:gd name="connsiteY396" fmla="*/ 458620 h 1310342"/>
                <a:gd name="connsiteX397" fmla="*/ 520645 w 1314778"/>
                <a:gd name="connsiteY397" fmla="*/ 633331 h 1310342"/>
                <a:gd name="connsiteX398" fmla="*/ 521960 w 1314778"/>
                <a:gd name="connsiteY398" fmla="*/ 589654 h 1310342"/>
                <a:gd name="connsiteX399" fmla="*/ 523274 w 1314778"/>
                <a:gd name="connsiteY399" fmla="*/ 786205 h 1310342"/>
                <a:gd name="connsiteX400" fmla="*/ 524589 w 1314778"/>
                <a:gd name="connsiteY400" fmla="*/ 720688 h 1310342"/>
                <a:gd name="connsiteX401" fmla="*/ 525903 w 1314778"/>
                <a:gd name="connsiteY401" fmla="*/ 545977 h 1310342"/>
                <a:gd name="connsiteX402" fmla="*/ 527218 w 1314778"/>
                <a:gd name="connsiteY402" fmla="*/ 742529 h 1310342"/>
                <a:gd name="connsiteX403" fmla="*/ 528532 w 1314778"/>
                <a:gd name="connsiteY403" fmla="*/ 698848 h 1310342"/>
                <a:gd name="connsiteX404" fmla="*/ 529847 w 1314778"/>
                <a:gd name="connsiteY404" fmla="*/ 873563 h 1310342"/>
                <a:gd name="connsiteX405" fmla="*/ 531161 w 1314778"/>
                <a:gd name="connsiteY405" fmla="*/ 611495 h 1310342"/>
                <a:gd name="connsiteX406" fmla="*/ 532476 w 1314778"/>
                <a:gd name="connsiteY406" fmla="*/ 677012 h 1310342"/>
                <a:gd name="connsiteX407" fmla="*/ 533790 w 1314778"/>
                <a:gd name="connsiteY407" fmla="*/ 567814 h 1310342"/>
                <a:gd name="connsiteX408" fmla="*/ 535104 w 1314778"/>
                <a:gd name="connsiteY408" fmla="*/ 589654 h 1310342"/>
                <a:gd name="connsiteX409" fmla="*/ 536419 w 1314778"/>
                <a:gd name="connsiteY409" fmla="*/ 502297 h 1310342"/>
                <a:gd name="connsiteX410" fmla="*/ 537733 w 1314778"/>
                <a:gd name="connsiteY410" fmla="*/ 677012 h 1310342"/>
                <a:gd name="connsiteX411" fmla="*/ 539048 w 1314778"/>
                <a:gd name="connsiteY411" fmla="*/ 698848 h 1310342"/>
                <a:gd name="connsiteX412" fmla="*/ 540321 w 1314778"/>
                <a:gd name="connsiteY412" fmla="*/ 720688 h 1310342"/>
                <a:gd name="connsiteX413" fmla="*/ 541636 w 1314778"/>
                <a:gd name="connsiteY413" fmla="*/ 873563 h 1310342"/>
                <a:gd name="connsiteX414" fmla="*/ 542950 w 1314778"/>
                <a:gd name="connsiteY414" fmla="*/ 677012 h 1310342"/>
                <a:gd name="connsiteX415" fmla="*/ 544264 w 1314778"/>
                <a:gd name="connsiteY415" fmla="*/ 742529 h 1310342"/>
                <a:gd name="connsiteX416" fmla="*/ 545579 w 1314778"/>
                <a:gd name="connsiteY416" fmla="*/ 655171 h 1310342"/>
                <a:gd name="connsiteX417" fmla="*/ 546893 w 1314778"/>
                <a:gd name="connsiteY417" fmla="*/ 458620 h 1310342"/>
                <a:gd name="connsiteX418" fmla="*/ 548208 w 1314778"/>
                <a:gd name="connsiteY418" fmla="*/ 655171 h 1310342"/>
                <a:gd name="connsiteX419" fmla="*/ 549522 w 1314778"/>
                <a:gd name="connsiteY419" fmla="*/ 786205 h 1310342"/>
                <a:gd name="connsiteX420" fmla="*/ 550837 w 1314778"/>
                <a:gd name="connsiteY420" fmla="*/ 655171 h 1310342"/>
                <a:gd name="connsiteX421" fmla="*/ 552151 w 1314778"/>
                <a:gd name="connsiteY421" fmla="*/ 742529 h 1310342"/>
                <a:gd name="connsiteX422" fmla="*/ 553466 w 1314778"/>
                <a:gd name="connsiteY422" fmla="*/ 742529 h 1310342"/>
                <a:gd name="connsiteX423" fmla="*/ 554780 w 1314778"/>
                <a:gd name="connsiteY423" fmla="*/ 742529 h 1310342"/>
                <a:gd name="connsiteX424" fmla="*/ 556095 w 1314778"/>
                <a:gd name="connsiteY424" fmla="*/ 677012 h 1310342"/>
                <a:gd name="connsiteX425" fmla="*/ 557409 w 1314778"/>
                <a:gd name="connsiteY425" fmla="*/ 611495 h 1310342"/>
                <a:gd name="connsiteX426" fmla="*/ 558724 w 1314778"/>
                <a:gd name="connsiteY426" fmla="*/ 851723 h 1310342"/>
                <a:gd name="connsiteX427" fmla="*/ 559997 w 1314778"/>
                <a:gd name="connsiteY427" fmla="*/ 786205 h 1310342"/>
                <a:gd name="connsiteX428" fmla="*/ 561311 w 1314778"/>
                <a:gd name="connsiteY428" fmla="*/ 720688 h 1310342"/>
                <a:gd name="connsiteX429" fmla="*/ 562626 w 1314778"/>
                <a:gd name="connsiteY429" fmla="*/ 917240 h 1310342"/>
                <a:gd name="connsiteX430" fmla="*/ 563940 w 1314778"/>
                <a:gd name="connsiteY430" fmla="*/ 698848 h 1310342"/>
                <a:gd name="connsiteX431" fmla="*/ 565255 w 1314778"/>
                <a:gd name="connsiteY431" fmla="*/ 655171 h 1310342"/>
                <a:gd name="connsiteX432" fmla="*/ 566569 w 1314778"/>
                <a:gd name="connsiteY432" fmla="*/ 764365 h 1310342"/>
                <a:gd name="connsiteX433" fmla="*/ 567884 w 1314778"/>
                <a:gd name="connsiteY433" fmla="*/ 698848 h 1310342"/>
                <a:gd name="connsiteX434" fmla="*/ 569198 w 1314778"/>
                <a:gd name="connsiteY434" fmla="*/ 677012 h 1310342"/>
                <a:gd name="connsiteX435" fmla="*/ 570512 w 1314778"/>
                <a:gd name="connsiteY435" fmla="*/ 677012 h 1310342"/>
                <a:gd name="connsiteX436" fmla="*/ 571827 w 1314778"/>
                <a:gd name="connsiteY436" fmla="*/ 436779 h 1310342"/>
                <a:gd name="connsiteX437" fmla="*/ 573141 w 1314778"/>
                <a:gd name="connsiteY437" fmla="*/ 764365 h 1310342"/>
                <a:gd name="connsiteX438" fmla="*/ 574456 w 1314778"/>
                <a:gd name="connsiteY438" fmla="*/ 677012 h 1310342"/>
                <a:gd name="connsiteX439" fmla="*/ 575770 w 1314778"/>
                <a:gd name="connsiteY439" fmla="*/ 982757 h 1310342"/>
                <a:gd name="connsiteX440" fmla="*/ 577085 w 1314778"/>
                <a:gd name="connsiteY440" fmla="*/ 960916 h 1310342"/>
                <a:gd name="connsiteX441" fmla="*/ 578399 w 1314778"/>
                <a:gd name="connsiteY441" fmla="*/ 808046 h 1310342"/>
                <a:gd name="connsiteX442" fmla="*/ 579672 w 1314778"/>
                <a:gd name="connsiteY442" fmla="*/ 677012 h 1310342"/>
                <a:gd name="connsiteX443" fmla="*/ 580987 w 1314778"/>
                <a:gd name="connsiteY443" fmla="*/ 786205 h 1310342"/>
                <a:gd name="connsiteX444" fmla="*/ 582301 w 1314778"/>
                <a:gd name="connsiteY444" fmla="*/ 589654 h 1310342"/>
                <a:gd name="connsiteX445" fmla="*/ 583616 w 1314778"/>
                <a:gd name="connsiteY445" fmla="*/ 786205 h 1310342"/>
                <a:gd name="connsiteX446" fmla="*/ 584930 w 1314778"/>
                <a:gd name="connsiteY446" fmla="*/ 655171 h 1310342"/>
                <a:gd name="connsiteX447" fmla="*/ 586245 w 1314778"/>
                <a:gd name="connsiteY447" fmla="*/ 677012 h 1310342"/>
                <a:gd name="connsiteX448" fmla="*/ 587559 w 1314778"/>
                <a:gd name="connsiteY448" fmla="*/ 742529 h 1310342"/>
                <a:gd name="connsiteX449" fmla="*/ 588874 w 1314778"/>
                <a:gd name="connsiteY449" fmla="*/ 786205 h 1310342"/>
                <a:gd name="connsiteX450" fmla="*/ 590188 w 1314778"/>
                <a:gd name="connsiteY450" fmla="*/ 764365 h 1310342"/>
                <a:gd name="connsiteX451" fmla="*/ 591503 w 1314778"/>
                <a:gd name="connsiteY451" fmla="*/ 786205 h 1310342"/>
                <a:gd name="connsiteX452" fmla="*/ 592817 w 1314778"/>
                <a:gd name="connsiteY452" fmla="*/ 808046 h 1310342"/>
                <a:gd name="connsiteX453" fmla="*/ 594131 w 1314778"/>
                <a:gd name="connsiteY453" fmla="*/ 742529 h 1310342"/>
                <a:gd name="connsiteX454" fmla="*/ 595446 w 1314778"/>
                <a:gd name="connsiteY454" fmla="*/ 786205 h 1310342"/>
                <a:gd name="connsiteX455" fmla="*/ 596760 w 1314778"/>
                <a:gd name="connsiteY455" fmla="*/ 524137 h 1310342"/>
                <a:gd name="connsiteX456" fmla="*/ 598075 w 1314778"/>
                <a:gd name="connsiteY456" fmla="*/ 611495 h 1310342"/>
                <a:gd name="connsiteX457" fmla="*/ 599348 w 1314778"/>
                <a:gd name="connsiteY457" fmla="*/ 633331 h 1310342"/>
                <a:gd name="connsiteX458" fmla="*/ 600663 w 1314778"/>
                <a:gd name="connsiteY458" fmla="*/ 677012 h 1310342"/>
                <a:gd name="connsiteX459" fmla="*/ 601977 w 1314778"/>
                <a:gd name="connsiteY459" fmla="*/ 895399 h 1310342"/>
                <a:gd name="connsiteX460" fmla="*/ 603291 w 1314778"/>
                <a:gd name="connsiteY460" fmla="*/ 742529 h 1310342"/>
                <a:gd name="connsiteX461" fmla="*/ 604606 w 1314778"/>
                <a:gd name="connsiteY461" fmla="*/ 786205 h 1310342"/>
                <a:gd name="connsiteX462" fmla="*/ 605920 w 1314778"/>
                <a:gd name="connsiteY462" fmla="*/ 720688 h 1310342"/>
                <a:gd name="connsiteX463" fmla="*/ 607235 w 1314778"/>
                <a:gd name="connsiteY463" fmla="*/ 611495 h 1310342"/>
                <a:gd name="connsiteX464" fmla="*/ 608549 w 1314778"/>
                <a:gd name="connsiteY464" fmla="*/ 742529 h 1310342"/>
                <a:gd name="connsiteX465" fmla="*/ 609864 w 1314778"/>
                <a:gd name="connsiteY465" fmla="*/ 917240 h 1310342"/>
                <a:gd name="connsiteX466" fmla="*/ 611178 w 1314778"/>
                <a:gd name="connsiteY466" fmla="*/ 1113791 h 1310342"/>
                <a:gd name="connsiteX467" fmla="*/ 612493 w 1314778"/>
                <a:gd name="connsiteY467" fmla="*/ 764365 h 1310342"/>
                <a:gd name="connsiteX468" fmla="*/ 613807 w 1314778"/>
                <a:gd name="connsiteY468" fmla="*/ 720688 h 1310342"/>
                <a:gd name="connsiteX469" fmla="*/ 615122 w 1314778"/>
                <a:gd name="connsiteY469" fmla="*/ 524137 h 1310342"/>
                <a:gd name="connsiteX470" fmla="*/ 616436 w 1314778"/>
                <a:gd name="connsiteY470" fmla="*/ 720688 h 1310342"/>
                <a:gd name="connsiteX471" fmla="*/ 617751 w 1314778"/>
                <a:gd name="connsiteY471" fmla="*/ 939080 h 1310342"/>
                <a:gd name="connsiteX472" fmla="*/ 619024 w 1314778"/>
                <a:gd name="connsiteY472" fmla="*/ 589654 h 1310342"/>
                <a:gd name="connsiteX473" fmla="*/ 620338 w 1314778"/>
                <a:gd name="connsiteY473" fmla="*/ 808046 h 1310342"/>
                <a:gd name="connsiteX474" fmla="*/ 621653 w 1314778"/>
                <a:gd name="connsiteY474" fmla="*/ 633331 h 1310342"/>
                <a:gd name="connsiteX475" fmla="*/ 622967 w 1314778"/>
                <a:gd name="connsiteY475" fmla="*/ 742529 h 1310342"/>
                <a:gd name="connsiteX476" fmla="*/ 624282 w 1314778"/>
                <a:gd name="connsiteY476" fmla="*/ 786205 h 1310342"/>
                <a:gd name="connsiteX477" fmla="*/ 625596 w 1314778"/>
                <a:gd name="connsiteY477" fmla="*/ 633331 h 1310342"/>
                <a:gd name="connsiteX478" fmla="*/ 626911 w 1314778"/>
                <a:gd name="connsiteY478" fmla="*/ 895399 h 1310342"/>
                <a:gd name="connsiteX479" fmla="*/ 628225 w 1314778"/>
                <a:gd name="connsiteY479" fmla="*/ 764365 h 1310342"/>
                <a:gd name="connsiteX480" fmla="*/ 629539 w 1314778"/>
                <a:gd name="connsiteY480" fmla="*/ 414943 h 1310342"/>
                <a:gd name="connsiteX481" fmla="*/ 630854 w 1314778"/>
                <a:gd name="connsiteY481" fmla="*/ 764365 h 1310342"/>
                <a:gd name="connsiteX482" fmla="*/ 632168 w 1314778"/>
                <a:gd name="connsiteY482" fmla="*/ 720688 h 1310342"/>
                <a:gd name="connsiteX483" fmla="*/ 633483 w 1314778"/>
                <a:gd name="connsiteY483" fmla="*/ 742529 h 1310342"/>
                <a:gd name="connsiteX484" fmla="*/ 634797 w 1314778"/>
                <a:gd name="connsiteY484" fmla="*/ 545977 h 1310342"/>
                <a:gd name="connsiteX485" fmla="*/ 636112 w 1314778"/>
                <a:gd name="connsiteY485" fmla="*/ 873563 h 1310342"/>
                <a:gd name="connsiteX486" fmla="*/ 637426 w 1314778"/>
                <a:gd name="connsiteY486" fmla="*/ 567814 h 1310342"/>
                <a:gd name="connsiteX487" fmla="*/ 638699 w 1314778"/>
                <a:gd name="connsiteY487" fmla="*/ 589654 h 1310342"/>
                <a:gd name="connsiteX488" fmla="*/ 640014 w 1314778"/>
                <a:gd name="connsiteY488" fmla="*/ 655171 h 1310342"/>
                <a:gd name="connsiteX489" fmla="*/ 641328 w 1314778"/>
                <a:gd name="connsiteY489" fmla="*/ 655171 h 1310342"/>
                <a:gd name="connsiteX490" fmla="*/ 642643 w 1314778"/>
                <a:gd name="connsiteY490" fmla="*/ 720688 h 1310342"/>
                <a:gd name="connsiteX491" fmla="*/ 643957 w 1314778"/>
                <a:gd name="connsiteY491" fmla="*/ 524137 h 1310342"/>
                <a:gd name="connsiteX492" fmla="*/ 645272 w 1314778"/>
                <a:gd name="connsiteY492" fmla="*/ 742529 h 1310342"/>
                <a:gd name="connsiteX493" fmla="*/ 646586 w 1314778"/>
                <a:gd name="connsiteY493" fmla="*/ 786205 h 1310342"/>
                <a:gd name="connsiteX494" fmla="*/ 647901 w 1314778"/>
                <a:gd name="connsiteY494" fmla="*/ 633331 h 1310342"/>
                <a:gd name="connsiteX495" fmla="*/ 649215 w 1314778"/>
                <a:gd name="connsiteY495" fmla="*/ 742529 h 1310342"/>
                <a:gd name="connsiteX496" fmla="*/ 650530 w 1314778"/>
                <a:gd name="connsiteY496" fmla="*/ 698848 h 1310342"/>
                <a:gd name="connsiteX497" fmla="*/ 651844 w 1314778"/>
                <a:gd name="connsiteY497" fmla="*/ 829882 h 1310342"/>
                <a:gd name="connsiteX498" fmla="*/ 653158 w 1314778"/>
                <a:gd name="connsiteY498" fmla="*/ 545977 h 1310342"/>
                <a:gd name="connsiteX499" fmla="*/ 654473 w 1314778"/>
                <a:gd name="connsiteY499" fmla="*/ 808046 h 1310342"/>
                <a:gd name="connsiteX500" fmla="*/ 655787 w 1314778"/>
                <a:gd name="connsiteY500" fmla="*/ 720688 h 1310342"/>
                <a:gd name="connsiteX501" fmla="*/ 657102 w 1314778"/>
                <a:gd name="connsiteY501" fmla="*/ 524137 h 1310342"/>
                <a:gd name="connsiteX502" fmla="*/ 658375 w 1314778"/>
                <a:gd name="connsiteY502" fmla="*/ 677012 h 1310342"/>
                <a:gd name="connsiteX503" fmla="*/ 659690 w 1314778"/>
                <a:gd name="connsiteY503" fmla="*/ 742529 h 1310342"/>
                <a:gd name="connsiteX504" fmla="*/ 661004 w 1314778"/>
                <a:gd name="connsiteY504" fmla="*/ 633331 h 1310342"/>
                <a:gd name="connsiteX505" fmla="*/ 662318 w 1314778"/>
                <a:gd name="connsiteY505" fmla="*/ 742529 h 1310342"/>
                <a:gd name="connsiteX506" fmla="*/ 663633 w 1314778"/>
                <a:gd name="connsiteY506" fmla="*/ 633331 h 1310342"/>
                <a:gd name="connsiteX507" fmla="*/ 664947 w 1314778"/>
                <a:gd name="connsiteY507" fmla="*/ 436779 h 1310342"/>
                <a:gd name="connsiteX508" fmla="*/ 666262 w 1314778"/>
                <a:gd name="connsiteY508" fmla="*/ 611495 h 1310342"/>
                <a:gd name="connsiteX509" fmla="*/ 667576 w 1314778"/>
                <a:gd name="connsiteY509" fmla="*/ 655171 h 1310342"/>
                <a:gd name="connsiteX510" fmla="*/ 668891 w 1314778"/>
                <a:gd name="connsiteY510" fmla="*/ 720688 h 1310342"/>
                <a:gd name="connsiteX511" fmla="*/ 670205 w 1314778"/>
                <a:gd name="connsiteY511" fmla="*/ 786205 h 1310342"/>
                <a:gd name="connsiteX512" fmla="*/ 671520 w 1314778"/>
                <a:gd name="connsiteY512" fmla="*/ 808046 h 1310342"/>
                <a:gd name="connsiteX513" fmla="*/ 672834 w 1314778"/>
                <a:gd name="connsiteY513" fmla="*/ 655171 h 1310342"/>
                <a:gd name="connsiteX514" fmla="*/ 674149 w 1314778"/>
                <a:gd name="connsiteY514" fmla="*/ 829882 h 1310342"/>
                <a:gd name="connsiteX515" fmla="*/ 675463 w 1314778"/>
                <a:gd name="connsiteY515" fmla="*/ 655171 h 1310342"/>
                <a:gd name="connsiteX516" fmla="*/ 676778 w 1314778"/>
                <a:gd name="connsiteY516" fmla="*/ 611495 h 1310342"/>
                <a:gd name="connsiteX517" fmla="*/ 678092 w 1314778"/>
                <a:gd name="connsiteY517" fmla="*/ 655171 h 1310342"/>
                <a:gd name="connsiteX518" fmla="*/ 679365 w 1314778"/>
                <a:gd name="connsiteY518" fmla="*/ 327586 h 1310342"/>
                <a:gd name="connsiteX519" fmla="*/ 680680 w 1314778"/>
                <a:gd name="connsiteY519" fmla="*/ 545977 h 1310342"/>
                <a:gd name="connsiteX520" fmla="*/ 681994 w 1314778"/>
                <a:gd name="connsiteY520" fmla="*/ 567814 h 1310342"/>
                <a:gd name="connsiteX521" fmla="*/ 683309 w 1314778"/>
                <a:gd name="connsiteY521" fmla="*/ 567814 h 1310342"/>
                <a:gd name="connsiteX522" fmla="*/ 684623 w 1314778"/>
                <a:gd name="connsiteY522" fmla="*/ 589654 h 1310342"/>
                <a:gd name="connsiteX523" fmla="*/ 685938 w 1314778"/>
                <a:gd name="connsiteY523" fmla="*/ 458620 h 1310342"/>
                <a:gd name="connsiteX524" fmla="*/ 687252 w 1314778"/>
                <a:gd name="connsiteY524" fmla="*/ 655171 h 1310342"/>
                <a:gd name="connsiteX525" fmla="*/ 688566 w 1314778"/>
                <a:gd name="connsiteY525" fmla="*/ 589654 h 1310342"/>
                <a:gd name="connsiteX526" fmla="*/ 689881 w 1314778"/>
                <a:gd name="connsiteY526" fmla="*/ 545977 h 1310342"/>
                <a:gd name="connsiteX527" fmla="*/ 691195 w 1314778"/>
                <a:gd name="connsiteY527" fmla="*/ 611495 h 1310342"/>
                <a:gd name="connsiteX528" fmla="*/ 692510 w 1314778"/>
                <a:gd name="connsiteY528" fmla="*/ 349426 h 1310342"/>
                <a:gd name="connsiteX529" fmla="*/ 693824 w 1314778"/>
                <a:gd name="connsiteY529" fmla="*/ 305746 h 1310342"/>
                <a:gd name="connsiteX530" fmla="*/ 695139 w 1314778"/>
                <a:gd name="connsiteY530" fmla="*/ 414943 h 1310342"/>
                <a:gd name="connsiteX531" fmla="*/ 696453 w 1314778"/>
                <a:gd name="connsiteY531" fmla="*/ 436779 h 1310342"/>
                <a:gd name="connsiteX532" fmla="*/ 697768 w 1314778"/>
                <a:gd name="connsiteY532" fmla="*/ 283908 h 1310342"/>
                <a:gd name="connsiteX533" fmla="*/ 699041 w 1314778"/>
                <a:gd name="connsiteY533" fmla="*/ 480460 h 1310342"/>
                <a:gd name="connsiteX534" fmla="*/ 700355 w 1314778"/>
                <a:gd name="connsiteY534" fmla="*/ 589654 h 1310342"/>
                <a:gd name="connsiteX535" fmla="*/ 701670 w 1314778"/>
                <a:gd name="connsiteY535" fmla="*/ 633331 h 1310342"/>
                <a:gd name="connsiteX536" fmla="*/ 702984 w 1314778"/>
                <a:gd name="connsiteY536" fmla="*/ 589654 h 1310342"/>
                <a:gd name="connsiteX537" fmla="*/ 704299 w 1314778"/>
                <a:gd name="connsiteY537" fmla="*/ 655171 h 1310342"/>
                <a:gd name="connsiteX538" fmla="*/ 705613 w 1314778"/>
                <a:gd name="connsiteY538" fmla="*/ 393103 h 1310342"/>
                <a:gd name="connsiteX539" fmla="*/ 706928 w 1314778"/>
                <a:gd name="connsiteY539" fmla="*/ 545977 h 1310342"/>
                <a:gd name="connsiteX540" fmla="*/ 708242 w 1314778"/>
                <a:gd name="connsiteY540" fmla="*/ 545977 h 1310342"/>
                <a:gd name="connsiteX541" fmla="*/ 709557 w 1314778"/>
                <a:gd name="connsiteY541" fmla="*/ 611495 h 1310342"/>
                <a:gd name="connsiteX542" fmla="*/ 710871 w 1314778"/>
                <a:gd name="connsiteY542" fmla="*/ 414943 h 1310342"/>
                <a:gd name="connsiteX543" fmla="*/ 712185 w 1314778"/>
                <a:gd name="connsiteY543" fmla="*/ 545977 h 1310342"/>
                <a:gd name="connsiteX544" fmla="*/ 713500 w 1314778"/>
                <a:gd name="connsiteY544" fmla="*/ 305746 h 1310342"/>
                <a:gd name="connsiteX545" fmla="*/ 714814 w 1314778"/>
                <a:gd name="connsiteY545" fmla="*/ 218391 h 1310342"/>
                <a:gd name="connsiteX546" fmla="*/ 716129 w 1314778"/>
                <a:gd name="connsiteY546" fmla="*/ 87356 h 1310342"/>
                <a:gd name="connsiteX547" fmla="*/ 717443 w 1314778"/>
                <a:gd name="connsiteY547" fmla="*/ 480460 h 1310342"/>
                <a:gd name="connsiteX548" fmla="*/ 718717 w 1314778"/>
                <a:gd name="connsiteY548" fmla="*/ 458620 h 1310342"/>
                <a:gd name="connsiteX549" fmla="*/ 720031 w 1314778"/>
                <a:gd name="connsiteY549" fmla="*/ 655171 h 1310342"/>
                <a:gd name="connsiteX550" fmla="*/ 721345 w 1314778"/>
                <a:gd name="connsiteY550" fmla="*/ 611495 h 1310342"/>
                <a:gd name="connsiteX551" fmla="*/ 722660 w 1314778"/>
                <a:gd name="connsiteY551" fmla="*/ 589654 h 1310342"/>
                <a:gd name="connsiteX552" fmla="*/ 723974 w 1314778"/>
                <a:gd name="connsiteY552" fmla="*/ 349426 h 1310342"/>
                <a:gd name="connsiteX553" fmla="*/ 725289 w 1314778"/>
                <a:gd name="connsiteY553" fmla="*/ 633331 h 1310342"/>
                <a:gd name="connsiteX554" fmla="*/ 726603 w 1314778"/>
                <a:gd name="connsiteY554" fmla="*/ 677012 h 1310342"/>
                <a:gd name="connsiteX555" fmla="*/ 727918 w 1314778"/>
                <a:gd name="connsiteY555" fmla="*/ 393103 h 1310342"/>
                <a:gd name="connsiteX556" fmla="*/ 729232 w 1314778"/>
                <a:gd name="connsiteY556" fmla="*/ 327586 h 1310342"/>
                <a:gd name="connsiteX557" fmla="*/ 730547 w 1314778"/>
                <a:gd name="connsiteY557" fmla="*/ 502297 h 1310342"/>
                <a:gd name="connsiteX558" fmla="*/ 731861 w 1314778"/>
                <a:gd name="connsiteY558" fmla="*/ 545977 h 1310342"/>
                <a:gd name="connsiteX559" fmla="*/ 733176 w 1314778"/>
                <a:gd name="connsiteY559" fmla="*/ 589654 h 1310342"/>
                <a:gd name="connsiteX560" fmla="*/ 734490 w 1314778"/>
                <a:gd name="connsiteY560" fmla="*/ 545977 h 1310342"/>
                <a:gd name="connsiteX561" fmla="*/ 735805 w 1314778"/>
                <a:gd name="connsiteY561" fmla="*/ 589654 h 1310342"/>
                <a:gd name="connsiteX562" fmla="*/ 737119 w 1314778"/>
                <a:gd name="connsiteY562" fmla="*/ 436779 h 1310342"/>
                <a:gd name="connsiteX563" fmla="*/ 738392 w 1314778"/>
                <a:gd name="connsiteY563" fmla="*/ 196551 h 1310342"/>
                <a:gd name="connsiteX564" fmla="*/ 739707 w 1314778"/>
                <a:gd name="connsiteY564" fmla="*/ 480460 h 1310342"/>
                <a:gd name="connsiteX565" fmla="*/ 741021 w 1314778"/>
                <a:gd name="connsiteY565" fmla="*/ 589654 h 1310342"/>
                <a:gd name="connsiteX566" fmla="*/ 742336 w 1314778"/>
                <a:gd name="connsiteY566" fmla="*/ 414943 h 1310342"/>
                <a:gd name="connsiteX567" fmla="*/ 743650 w 1314778"/>
                <a:gd name="connsiteY567" fmla="*/ 371262 h 1310342"/>
                <a:gd name="connsiteX568" fmla="*/ 744965 w 1314778"/>
                <a:gd name="connsiteY568" fmla="*/ 502297 h 1310342"/>
                <a:gd name="connsiteX569" fmla="*/ 746279 w 1314778"/>
                <a:gd name="connsiteY569" fmla="*/ 393103 h 1310342"/>
                <a:gd name="connsiteX570" fmla="*/ 747593 w 1314778"/>
                <a:gd name="connsiteY570" fmla="*/ 414943 h 1310342"/>
                <a:gd name="connsiteX571" fmla="*/ 748908 w 1314778"/>
                <a:gd name="connsiteY571" fmla="*/ 196551 h 1310342"/>
                <a:gd name="connsiteX572" fmla="*/ 750222 w 1314778"/>
                <a:gd name="connsiteY572" fmla="*/ 502297 h 1310342"/>
                <a:gd name="connsiteX573" fmla="*/ 751537 w 1314778"/>
                <a:gd name="connsiteY573" fmla="*/ 611495 h 1310342"/>
                <a:gd name="connsiteX574" fmla="*/ 752851 w 1314778"/>
                <a:gd name="connsiteY574" fmla="*/ 152873 h 1310342"/>
                <a:gd name="connsiteX575" fmla="*/ 754166 w 1314778"/>
                <a:gd name="connsiteY575" fmla="*/ 349426 h 1310342"/>
                <a:gd name="connsiteX576" fmla="*/ 755480 w 1314778"/>
                <a:gd name="connsiteY576" fmla="*/ 633331 h 1310342"/>
                <a:gd name="connsiteX577" fmla="*/ 756795 w 1314778"/>
                <a:gd name="connsiteY577" fmla="*/ 349426 h 1310342"/>
                <a:gd name="connsiteX578" fmla="*/ 758068 w 1314778"/>
                <a:gd name="connsiteY578" fmla="*/ 414943 h 1310342"/>
                <a:gd name="connsiteX579" fmla="*/ 759382 w 1314778"/>
                <a:gd name="connsiteY579" fmla="*/ 240229 h 1310342"/>
                <a:gd name="connsiteX580" fmla="*/ 760697 w 1314778"/>
                <a:gd name="connsiteY580" fmla="*/ 458620 h 1310342"/>
                <a:gd name="connsiteX581" fmla="*/ 762011 w 1314778"/>
                <a:gd name="connsiteY581" fmla="*/ 480460 h 1310342"/>
                <a:gd name="connsiteX582" fmla="*/ 763326 w 1314778"/>
                <a:gd name="connsiteY582" fmla="*/ 567814 h 1310342"/>
                <a:gd name="connsiteX583" fmla="*/ 764640 w 1314778"/>
                <a:gd name="connsiteY583" fmla="*/ 371262 h 1310342"/>
                <a:gd name="connsiteX584" fmla="*/ 765955 w 1314778"/>
                <a:gd name="connsiteY584" fmla="*/ 458620 h 1310342"/>
                <a:gd name="connsiteX585" fmla="*/ 767269 w 1314778"/>
                <a:gd name="connsiteY585" fmla="*/ 0 h 1310342"/>
                <a:gd name="connsiteX586" fmla="*/ 768584 w 1314778"/>
                <a:gd name="connsiteY586" fmla="*/ 480460 h 1310342"/>
                <a:gd name="connsiteX587" fmla="*/ 769898 w 1314778"/>
                <a:gd name="connsiteY587" fmla="*/ 436779 h 1310342"/>
                <a:gd name="connsiteX588" fmla="*/ 771212 w 1314778"/>
                <a:gd name="connsiteY588" fmla="*/ 545977 h 1310342"/>
                <a:gd name="connsiteX589" fmla="*/ 772527 w 1314778"/>
                <a:gd name="connsiteY589" fmla="*/ 414943 h 1310342"/>
                <a:gd name="connsiteX590" fmla="*/ 773841 w 1314778"/>
                <a:gd name="connsiteY590" fmla="*/ 458620 h 1310342"/>
                <a:gd name="connsiteX591" fmla="*/ 775156 w 1314778"/>
                <a:gd name="connsiteY591" fmla="*/ 349426 h 1310342"/>
                <a:gd name="connsiteX592" fmla="*/ 776470 w 1314778"/>
                <a:gd name="connsiteY592" fmla="*/ 480460 h 1310342"/>
                <a:gd name="connsiteX593" fmla="*/ 777744 w 1314778"/>
                <a:gd name="connsiteY593" fmla="*/ 393103 h 1310342"/>
                <a:gd name="connsiteX594" fmla="*/ 779058 w 1314778"/>
                <a:gd name="connsiteY594" fmla="*/ 742529 h 1310342"/>
                <a:gd name="connsiteX595" fmla="*/ 780372 w 1314778"/>
                <a:gd name="connsiteY595" fmla="*/ 458620 h 1310342"/>
                <a:gd name="connsiteX596" fmla="*/ 781687 w 1314778"/>
                <a:gd name="connsiteY596" fmla="*/ 305746 h 1310342"/>
                <a:gd name="connsiteX597" fmla="*/ 783001 w 1314778"/>
                <a:gd name="connsiteY597" fmla="*/ 262068 h 1310342"/>
                <a:gd name="connsiteX598" fmla="*/ 784316 w 1314778"/>
                <a:gd name="connsiteY598" fmla="*/ 152873 h 1310342"/>
                <a:gd name="connsiteX599" fmla="*/ 785630 w 1314778"/>
                <a:gd name="connsiteY599" fmla="*/ 545977 h 1310342"/>
                <a:gd name="connsiteX600" fmla="*/ 786945 w 1314778"/>
                <a:gd name="connsiteY600" fmla="*/ 240229 h 1310342"/>
                <a:gd name="connsiteX601" fmla="*/ 788259 w 1314778"/>
                <a:gd name="connsiteY601" fmla="*/ 371262 h 1310342"/>
                <a:gd name="connsiteX602" fmla="*/ 789574 w 1314778"/>
                <a:gd name="connsiteY602" fmla="*/ 393103 h 1310342"/>
                <a:gd name="connsiteX603" fmla="*/ 790888 w 1314778"/>
                <a:gd name="connsiteY603" fmla="*/ 480460 h 1310342"/>
                <a:gd name="connsiteX604" fmla="*/ 792203 w 1314778"/>
                <a:gd name="connsiteY604" fmla="*/ 502297 h 1310342"/>
                <a:gd name="connsiteX605" fmla="*/ 793517 w 1314778"/>
                <a:gd name="connsiteY605" fmla="*/ 524137 h 1310342"/>
                <a:gd name="connsiteX606" fmla="*/ 794832 w 1314778"/>
                <a:gd name="connsiteY606" fmla="*/ 611495 h 1310342"/>
                <a:gd name="connsiteX607" fmla="*/ 796146 w 1314778"/>
                <a:gd name="connsiteY607" fmla="*/ 436779 h 1310342"/>
                <a:gd name="connsiteX608" fmla="*/ 797419 w 1314778"/>
                <a:gd name="connsiteY608" fmla="*/ 567814 h 1310342"/>
                <a:gd name="connsiteX609" fmla="*/ 798734 w 1314778"/>
                <a:gd name="connsiteY609" fmla="*/ 327586 h 1310342"/>
                <a:gd name="connsiteX610" fmla="*/ 800048 w 1314778"/>
                <a:gd name="connsiteY610" fmla="*/ 393103 h 1310342"/>
                <a:gd name="connsiteX611" fmla="*/ 801363 w 1314778"/>
                <a:gd name="connsiteY611" fmla="*/ 218391 h 1310342"/>
                <a:gd name="connsiteX612" fmla="*/ 802677 w 1314778"/>
                <a:gd name="connsiteY612" fmla="*/ 414943 h 1310342"/>
                <a:gd name="connsiteX613" fmla="*/ 803992 w 1314778"/>
                <a:gd name="connsiteY613" fmla="*/ 371262 h 1310342"/>
                <a:gd name="connsiteX614" fmla="*/ 805306 w 1314778"/>
                <a:gd name="connsiteY614" fmla="*/ 677012 h 1310342"/>
                <a:gd name="connsiteX615" fmla="*/ 806620 w 1314778"/>
                <a:gd name="connsiteY615" fmla="*/ 327586 h 1310342"/>
                <a:gd name="connsiteX616" fmla="*/ 807935 w 1314778"/>
                <a:gd name="connsiteY616" fmla="*/ 524137 h 1310342"/>
                <a:gd name="connsiteX617" fmla="*/ 809249 w 1314778"/>
                <a:gd name="connsiteY617" fmla="*/ 567814 h 1310342"/>
                <a:gd name="connsiteX618" fmla="*/ 810564 w 1314778"/>
                <a:gd name="connsiteY618" fmla="*/ 414943 h 1310342"/>
                <a:gd name="connsiteX619" fmla="*/ 811878 w 1314778"/>
                <a:gd name="connsiteY619" fmla="*/ 655171 h 1310342"/>
                <a:gd name="connsiteX620" fmla="*/ 813193 w 1314778"/>
                <a:gd name="connsiteY620" fmla="*/ 677012 h 1310342"/>
                <a:gd name="connsiteX621" fmla="*/ 814507 w 1314778"/>
                <a:gd name="connsiteY621" fmla="*/ 567814 h 1310342"/>
                <a:gd name="connsiteX622" fmla="*/ 815822 w 1314778"/>
                <a:gd name="connsiteY622" fmla="*/ 720688 h 1310342"/>
                <a:gd name="connsiteX623" fmla="*/ 817095 w 1314778"/>
                <a:gd name="connsiteY623" fmla="*/ 611495 h 1310342"/>
                <a:gd name="connsiteX624" fmla="*/ 818409 w 1314778"/>
                <a:gd name="connsiteY624" fmla="*/ 480460 h 1310342"/>
                <a:gd name="connsiteX625" fmla="*/ 819724 w 1314778"/>
                <a:gd name="connsiteY625" fmla="*/ 305746 h 1310342"/>
                <a:gd name="connsiteX626" fmla="*/ 821038 w 1314778"/>
                <a:gd name="connsiteY626" fmla="*/ 524137 h 1310342"/>
                <a:gd name="connsiteX627" fmla="*/ 822353 w 1314778"/>
                <a:gd name="connsiteY627" fmla="*/ 764365 h 1310342"/>
                <a:gd name="connsiteX628" fmla="*/ 823667 w 1314778"/>
                <a:gd name="connsiteY628" fmla="*/ 764365 h 1310342"/>
                <a:gd name="connsiteX629" fmla="*/ 824982 w 1314778"/>
                <a:gd name="connsiteY629" fmla="*/ 502297 h 1310342"/>
                <a:gd name="connsiteX630" fmla="*/ 826296 w 1314778"/>
                <a:gd name="connsiteY630" fmla="*/ 611495 h 1310342"/>
                <a:gd name="connsiteX631" fmla="*/ 827611 w 1314778"/>
                <a:gd name="connsiteY631" fmla="*/ 545977 h 1310342"/>
                <a:gd name="connsiteX632" fmla="*/ 828925 w 1314778"/>
                <a:gd name="connsiteY632" fmla="*/ 480460 h 1310342"/>
                <a:gd name="connsiteX633" fmla="*/ 830239 w 1314778"/>
                <a:gd name="connsiteY633" fmla="*/ 524137 h 1310342"/>
                <a:gd name="connsiteX634" fmla="*/ 831554 w 1314778"/>
                <a:gd name="connsiteY634" fmla="*/ 698848 h 1310342"/>
                <a:gd name="connsiteX635" fmla="*/ 832868 w 1314778"/>
                <a:gd name="connsiteY635" fmla="*/ 305746 h 1310342"/>
                <a:gd name="connsiteX636" fmla="*/ 834183 w 1314778"/>
                <a:gd name="connsiteY636" fmla="*/ 480460 h 1310342"/>
                <a:gd name="connsiteX637" fmla="*/ 835497 w 1314778"/>
                <a:gd name="connsiteY637" fmla="*/ 480460 h 1310342"/>
                <a:gd name="connsiteX638" fmla="*/ 836771 w 1314778"/>
                <a:gd name="connsiteY638" fmla="*/ 393103 h 1310342"/>
                <a:gd name="connsiteX639" fmla="*/ 838085 w 1314778"/>
                <a:gd name="connsiteY639" fmla="*/ 371262 h 1310342"/>
                <a:gd name="connsiteX640" fmla="*/ 839400 w 1314778"/>
                <a:gd name="connsiteY640" fmla="*/ 393103 h 1310342"/>
                <a:gd name="connsiteX641" fmla="*/ 840714 w 1314778"/>
                <a:gd name="connsiteY641" fmla="*/ 589654 h 1310342"/>
                <a:gd name="connsiteX642" fmla="*/ 842028 w 1314778"/>
                <a:gd name="connsiteY642" fmla="*/ 305746 h 1310342"/>
                <a:gd name="connsiteX643" fmla="*/ 843343 w 1314778"/>
                <a:gd name="connsiteY643" fmla="*/ 174712 h 1310342"/>
                <a:gd name="connsiteX644" fmla="*/ 844657 w 1314778"/>
                <a:gd name="connsiteY644" fmla="*/ 698848 h 1310342"/>
                <a:gd name="connsiteX645" fmla="*/ 845972 w 1314778"/>
                <a:gd name="connsiteY645" fmla="*/ 262068 h 1310342"/>
                <a:gd name="connsiteX646" fmla="*/ 847286 w 1314778"/>
                <a:gd name="connsiteY646" fmla="*/ 524137 h 1310342"/>
                <a:gd name="connsiteX647" fmla="*/ 848601 w 1314778"/>
                <a:gd name="connsiteY647" fmla="*/ 393103 h 1310342"/>
                <a:gd name="connsiteX648" fmla="*/ 849915 w 1314778"/>
                <a:gd name="connsiteY648" fmla="*/ 371262 h 1310342"/>
                <a:gd name="connsiteX649" fmla="*/ 851230 w 1314778"/>
                <a:gd name="connsiteY649" fmla="*/ 393103 h 1310342"/>
                <a:gd name="connsiteX650" fmla="*/ 852544 w 1314778"/>
                <a:gd name="connsiteY650" fmla="*/ 436779 h 1310342"/>
                <a:gd name="connsiteX651" fmla="*/ 853859 w 1314778"/>
                <a:gd name="connsiteY651" fmla="*/ 393103 h 1310342"/>
                <a:gd name="connsiteX652" fmla="*/ 855173 w 1314778"/>
                <a:gd name="connsiteY652" fmla="*/ 611495 h 1310342"/>
                <a:gd name="connsiteX653" fmla="*/ 856446 w 1314778"/>
                <a:gd name="connsiteY653" fmla="*/ 349426 h 1310342"/>
                <a:gd name="connsiteX654" fmla="*/ 857761 w 1314778"/>
                <a:gd name="connsiteY654" fmla="*/ 414943 h 1310342"/>
                <a:gd name="connsiteX655" fmla="*/ 859075 w 1314778"/>
                <a:gd name="connsiteY655" fmla="*/ 218391 h 1310342"/>
                <a:gd name="connsiteX656" fmla="*/ 860390 w 1314778"/>
                <a:gd name="connsiteY656" fmla="*/ 480460 h 1310342"/>
                <a:gd name="connsiteX657" fmla="*/ 861704 w 1314778"/>
                <a:gd name="connsiteY657" fmla="*/ 218391 h 1310342"/>
                <a:gd name="connsiteX658" fmla="*/ 863019 w 1314778"/>
                <a:gd name="connsiteY658" fmla="*/ 589654 h 1310342"/>
                <a:gd name="connsiteX659" fmla="*/ 864333 w 1314778"/>
                <a:gd name="connsiteY659" fmla="*/ 327586 h 1310342"/>
                <a:gd name="connsiteX660" fmla="*/ 865647 w 1314778"/>
                <a:gd name="connsiteY660" fmla="*/ 393103 h 1310342"/>
                <a:gd name="connsiteX661" fmla="*/ 866962 w 1314778"/>
                <a:gd name="connsiteY661" fmla="*/ 480460 h 1310342"/>
                <a:gd name="connsiteX662" fmla="*/ 868276 w 1314778"/>
                <a:gd name="connsiteY662" fmla="*/ 414943 h 1310342"/>
                <a:gd name="connsiteX663" fmla="*/ 869591 w 1314778"/>
                <a:gd name="connsiteY663" fmla="*/ 283908 h 1310342"/>
                <a:gd name="connsiteX664" fmla="*/ 870905 w 1314778"/>
                <a:gd name="connsiteY664" fmla="*/ 393103 h 1310342"/>
                <a:gd name="connsiteX665" fmla="*/ 872220 w 1314778"/>
                <a:gd name="connsiteY665" fmla="*/ 458620 h 1310342"/>
                <a:gd name="connsiteX666" fmla="*/ 873534 w 1314778"/>
                <a:gd name="connsiteY666" fmla="*/ 174712 h 1310342"/>
                <a:gd name="connsiteX667" fmla="*/ 874849 w 1314778"/>
                <a:gd name="connsiteY667" fmla="*/ 305746 h 1310342"/>
                <a:gd name="connsiteX668" fmla="*/ 876163 w 1314778"/>
                <a:gd name="connsiteY668" fmla="*/ 414943 h 1310342"/>
                <a:gd name="connsiteX669" fmla="*/ 877436 w 1314778"/>
                <a:gd name="connsiteY669" fmla="*/ 480460 h 1310342"/>
                <a:gd name="connsiteX670" fmla="*/ 878751 w 1314778"/>
                <a:gd name="connsiteY670" fmla="*/ 174712 h 1310342"/>
                <a:gd name="connsiteX671" fmla="*/ 880065 w 1314778"/>
                <a:gd name="connsiteY671" fmla="*/ 218391 h 1310342"/>
                <a:gd name="connsiteX672" fmla="*/ 881380 w 1314778"/>
                <a:gd name="connsiteY672" fmla="*/ 371262 h 1310342"/>
                <a:gd name="connsiteX673" fmla="*/ 882694 w 1314778"/>
                <a:gd name="connsiteY673" fmla="*/ 327586 h 1310342"/>
                <a:gd name="connsiteX674" fmla="*/ 884009 w 1314778"/>
                <a:gd name="connsiteY674" fmla="*/ 567814 h 1310342"/>
                <a:gd name="connsiteX675" fmla="*/ 885323 w 1314778"/>
                <a:gd name="connsiteY675" fmla="*/ 436779 h 1310342"/>
                <a:gd name="connsiteX676" fmla="*/ 886638 w 1314778"/>
                <a:gd name="connsiteY676" fmla="*/ 567814 h 1310342"/>
                <a:gd name="connsiteX677" fmla="*/ 887952 w 1314778"/>
                <a:gd name="connsiteY677" fmla="*/ 480460 h 1310342"/>
                <a:gd name="connsiteX678" fmla="*/ 889266 w 1314778"/>
                <a:gd name="connsiteY678" fmla="*/ 305746 h 1310342"/>
                <a:gd name="connsiteX679" fmla="*/ 890581 w 1314778"/>
                <a:gd name="connsiteY679" fmla="*/ 240229 h 1310342"/>
                <a:gd name="connsiteX680" fmla="*/ 891895 w 1314778"/>
                <a:gd name="connsiteY680" fmla="*/ 458620 h 1310342"/>
                <a:gd name="connsiteX681" fmla="*/ 893210 w 1314778"/>
                <a:gd name="connsiteY681" fmla="*/ 262068 h 1310342"/>
                <a:gd name="connsiteX682" fmla="*/ 894524 w 1314778"/>
                <a:gd name="connsiteY682" fmla="*/ 589654 h 1310342"/>
                <a:gd name="connsiteX683" fmla="*/ 895839 w 1314778"/>
                <a:gd name="connsiteY683" fmla="*/ 611495 h 1310342"/>
                <a:gd name="connsiteX684" fmla="*/ 897112 w 1314778"/>
                <a:gd name="connsiteY684" fmla="*/ 283908 h 1310342"/>
                <a:gd name="connsiteX685" fmla="*/ 898427 w 1314778"/>
                <a:gd name="connsiteY685" fmla="*/ 436779 h 1310342"/>
                <a:gd name="connsiteX686" fmla="*/ 899741 w 1314778"/>
                <a:gd name="connsiteY686" fmla="*/ 305746 h 1310342"/>
                <a:gd name="connsiteX687" fmla="*/ 901055 w 1314778"/>
                <a:gd name="connsiteY687" fmla="*/ 349426 h 1310342"/>
                <a:gd name="connsiteX688" fmla="*/ 902370 w 1314778"/>
                <a:gd name="connsiteY688" fmla="*/ 349426 h 1310342"/>
                <a:gd name="connsiteX689" fmla="*/ 903684 w 1314778"/>
                <a:gd name="connsiteY689" fmla="*/ 436779 h 1310342"/>
                <a:gd name="connsiteX690" fmla="*/ 904999 w 1314778"/>
                <a:gd name="connsiteY690" fmla="*/ 262068 h 1310342"/>
                <a:gd name="connsiteX691" fmla="*/ 906313 w 1314778"/>
                <a:gd name="connsiteY691" fmla="*/ 414943 h 1310342"/>
                <a:gd name="connsiteX692" fmla="*/ 907628 w 1314778"/>
                <a:gd name="connsiteY692" fmla="*/ 436779 h 1310342"/>
                <a:gd name="connsiteX693" fmla="*/ 908942 w 1314778"/>
                <a:gd name="connsiteY693" fmla="*/ 480460 h 1310342"/>
                <a:gd name="connsiteX694" fmla="*/ 910257 w 1314778"/>
                <a:gd name="connsiteY694" fmla="*/ 262068 h 1310342"/>
                <a:gd name="connsiteX695" fmla="*/ 911571 w 1314778"/>
                <a:gd name="connsiteY695" fmla="*/ 240229 h 1310342"/>
                <a:gd name="connsiteX696" fmla="*/ 912886 w 1314778"/>
                <a:gd name="connsiteY696" fmla="*/ 393103 h 1310342"/>
                <a:gd name="connsiteX697" fmla="*/ 914200 w 1314778"/>
                <a:gd name="connsiteY697" fmla="*/ 196551 h 1310342"/>
                <a:gd name="connsiteX698" fmla="*/ 915514 w 1314778"/>
                <a:gd name="connsiteY698" fmla="*/ 218391 h 1310342"/>
                <a:gd name="connsiteX699" fmla="*/ 916788 w 1314778"/>
                <a:gd name="connsiteY699" fmla="*/ 458620 h 1310342"/>
                <a:gd name="connsiteX700" fmla="*/ 918102 w 1314778"/>
                <a:gd name="connsiteY700" fmla="*/ 458620 h 1310342"/>
                <a:gd name="connsiteX701" fmla="*/ 919417 w 1314778"/>
                <a:gd name="connsiteY701" fmla="*/ 240229 h 1310342"/>
                <a:gd name="connsiteX702" fmla="*/ 920731 w 1314778"/>
                <a:gd name="connsiteY702" fmla="*/ 414943 h 1310342"/>
                <a:gd name="connsiteX703" fmla="*/ 922046 w 1314778"/>
                <a:gd name="connsiteY703" fmla="*/ 567814 h 1310342"/>
                <a:gd name="connsiteX704" fmla="*/ 923360 w 1314778"/>
                <a:gd name="connsiteY704" fmla="*/ 371262 h 1310342"/>
                <a:gd name="connsiteX705" fmla="*/ 924674 w 1314778"/>
                <a:gd name="connsiteY705" fmla="*/ 611495 h 1310342"/>
                <a:gd name="connsiteX706" fmla="*/ 925989 w 1314778"/>
                <a:gd name="connsiteY706" fmla="*/ 677012 h 1310342"/>
                <a:gd name="connsiteX707" fmla="*/ 927303 w 1314778"/>
                <a:gd name="connsiteY707" fmla="*/ 720688 h 1310342"/>
                <a:gd name="connsiteX708" fmla="*/ 928618 w 1314778"/>
                <a:gd name="connsiteY708" fmla="*/ 502297 h 1310342"/>
                <a:gd name="connsiteX709" fmla="*/ 929932 w 1314778"/>
                <a:gd name="connsiteY709" fmla="*/ 524137 h 1310342"/>
                <a:gd name="connsiteX710" fmla="*/ 931247 w 1314778"/>
                <a:gd name="connsiteY710" fmla="*/ 240229 h 1310342"/>
                <a:gd name="connsiteX711" fmla="*/ 932561 w 1314778"/>
                <a:gd name="connsiteY711" fmla="*/ 524137 h 1310342"/>
                <a:gd name="connsiteX712" fmla="*/ 933876 w 1314778"/>
                <a:gd name="connsiteY712" fmla="*/ 414943 h 1310342"/>
                <a:gd name="connsiteX713" fmla="*/ 935190 w 1314778"/>
                <a:gd name="connsiteY713" fmla="*/ 589654 h 1310342"/>
                <a:gd name="connsiteX714" fmla="*/ 936463 w 1314778"/>
                <a:gd name="connsiteY714" fmla="*/ 633331 h 1310342"/>
                <a:gd name="connsiteX715" fmla="*/ 937778 w 1314778"/>
                <a:gd name="connsiteY715" fmla="*/ 589654 h 1310342"/>
                <a:gd name="connsiteX716" fmla="*/ 939092 w 1314778"/>
                <a:gd name="connsiteY716" fmla="*/ 786205 h 1310342"/>
                <a:gd name="connsiteX717" fmla="*/ 940407 w 1314778"/>
                <a:gd name="connsiteY717" fmla="*/ 764365 h 1310342"/>
                <a:gd name="connsiteX718" fmla="*/ 941721 w 1314778"/>
                <a:gd name="connsiteY718" fmla="*/ 786205 h 1310342"/>
                <a:gd name="connsiteX719" fmla="*/ 943036 w 1314778"/>
                <a:gd name="connsiteY719" fmla="*/ 677012 h 1310342"/>
                <a:gd name="connsiteX720" fmla="*/ 944350 w 1314778"/>
                <a:gd name="connsiteY720" fmla="*/ 742529 h 1310342"/>
                <a:gd name="connsiteX721" fmla="*/ 945665 w 1314778"/>
                <a:gd name="connsiteY721" fmla="*/ 524137 h 1310342"/>
                <a:gd name="connsiteX722" fmla="*/ 946979 w 1314778"/>
                <a:gd name="connsiteY722" fmla="*/ 611495 h 1310342"/>
                <a:gd name="connsiteX723" fmla="*/ 948293 w 1314778"/>
                <a:gd name="connsiteY723" fmla="*/ 786205 h 1310342"/>
                <a:gd name="connsiteX724" fmla="*/ 949608 w 1314778"/>
                <a:gd name="connsiteY724" fmla="*/ 480460 h 1310342"/>
                <a:gd name="connsiteX725" fmla="*/ 950922 w 1314778"/>
                <a:gd name="connsiteY725" fmla="*/ 458620 h 1310342"/>
                <a:gd name="connsiteX726" fmla="*/ 952237 w 1314778"/>
                <a:gd name="connsiteY726" fmla="*/ 524137 h 1310342"/>
                <a:gd name="connsiteX727" fmla="*/ 953551 w 1314778"/>
                <a:gd name="connsiteY727" fmla="*/ 589654 h 1310342"/>
                <a:gd name="connsiteX728" fmla="*/ 954866 w 1314778"/>
                <a:gd name="connsiteY728" fmla="*/ 808046 h 1310342"/>
                <a:gd name="connsiteX729" fmla="*/ 956139 w 1314778"/>
                <a:gd name="connsiteY729" fmla="*/ 567814 h 1310342"/>
                <a:gd name="connsiteX730" fmla="*/ 957454 w 1314778"/>
                <a:gd name="connsiteY730" fmla="*/ 480460 h 1310342"/>
                <a:gd name="connsiteX731" fmla="*/ 958768 w 1314778"/>
                <a:gd name="connsiteY731" fmla="*/ 764365 h 1310342"/>
                <a:gd name="connsiteX732" fmla="*/ 960082 w 1314778"/>
                <a:gd name="connsiteY732" fmla="*/ 720688 h 1310342"/>
                <a:gd name="connsiteX733" fmla="*/ 961397 w 1314778"/>
                <a:gd name="connsiteY733" fmla="*/ 611495 h 1310342"/>
                <a:gd name="connsiteX734" fmla="*/ 962711 w 1314778"/>
                <a:gd name="connsiteY734" fmla="*/ 567814 h 1310342"/>
                <a:gd name="connsiteX735" fmla="*/ 964026 w 1314778"/>
                <a:gd name="connsiteY735" fmla="*/ 567814 h 1310342"/>
                <a:gd name="connsiteX736" fmla="*/ 965340 w 1314778"/>
                <a:gd name="connsiteY736" fmla="*/ 808046 h 1310342"/>
                <a:gd name="connsiteX737" fmla="*/ 966655 w 1314778"/>
                <a:gd name="connsiteY737" fmla="*/ 698848 h 1310342"/>
                <a:gd name="connsiteX738" fmla="*/ 967969 w 1314778"/>
                <a:gd name="connsiteY738" fmla="*/ 414943 h 1310342"/>
                <a:gd name="connsiteX739" fmla="*/ 969284 w 1314778"/>
                <a:gd name="connsiteY739" fmla="*/ 611495 h 1310342"/>
                <a:gd name="connsiteX740" fmla="*/ 970598 w 1314778"/>
                <a:gd name="connsiteY740" fmla="*/ 524137 h 1310342"/>
                <a:gd name="connsiteX741" fmla="*/ 971913 w 1314778"/>
                <a:gd name="connsiteY741" fmla="*/ 808046 h 1310342"/>
                <a:gd name="connsiteX742" fmla="*/ 973227 w 1314778"/>
                <a:gd name="connsiteY742" fmla="*/ 960916 h 1310342"/>
                <a:gd name="connsiteX743" fmla="*/ 974541 w 1314778"/>
                <a:gd name="connsiteY743" fmla="*/ 851723 h 1310342"/>
                <a:gd name="connsiteX744" fmla="*/ 975815 w 1314778"/>
                <a:gd name="connsiteY744" fmla="*/ 567814 h 1310342"/>
                <a:gd name="connsiteX745" fmla="*/ 977129 w 1314778"/>
                <a:gd name="connsiteY745" fmla="*/ 851723 h 1310342"/>
                <a:gd name="connsiteX746" fmla="*/ 978444 w 1314778"/>
                <a:gd name="connsiteY746" fmla="*/ 567814 h 1310342"/>
                <a:gd name="connsiteX747" fmla="*/ 979758 w 1314778"/>
                <a:gd name="connsiteY747" fmla="*/ 655171 h 1310342"/>
                <a:gd name="connsiteX748" fmla="*/ 981073 w 1314778"/>
                <a:gd name="connsiteY748" fmla="*/ 742529 h 1310342"/>
                <a:gd name="connsiteX749" fmla="*/ 982387 w 1314778"/>
                <a:gd name="connsiteY749" fmla="*/ 371262 h 1310342"/>
                <a:gd name="connsiteX750" fmla="*/ 983701 w 1314778"/>
                <a:gd name="connsiteY750" fmla="*/ 502297 h 1310342"/>
                <a:gd name="connsiteX751" fmla="*/ 985016 w 1314778"/>
                <a:gd name="connsiteY751" fmla="*/ 567814 h 1310342"/>
                <a:gd name="connsiteX752" fmla="*/ 986330 w 1314778"/>
                <a:gd name="connsiteY752" fmla="*/ 611495 h 1310342"/>
                <a:gd name="connsiteX753" fmla="*/ 987645 w 1314778"/>
                <a:gd name="connsiteY753" fmla="*/ 677012 h 1310342"/>
                <a:gd name="connsiteX754" fmla="*/ 988959 w 1314778"/>
                <a:gd name="connsiteY754" fmla="*/ 720688 h 1310342"/>
                <a:gd name="connsiteX755" fmla="*/ 990274 w 1314778"/>
                <a:gd name="connsiteY755" fmla="*/ 633331 h 1310342"/>
                <a:gd name="connsiteX756" fmla="*/ 991588 w 1314778"/>
                <a:gd name="connsiteY756" fmla="*/ 698848 h 1310342"/>
                <a:gd name="connsiteX757" fmla="*/ 992903 w 1314778"/>
                <a:gd name="connsiteY757" fmla="*/ 589654 h 1310342"/>
                <a:gd name="connsiteX758" fmla="*/ 994217 w 1314778"/>
                <a:gd name="connsiteY758" fmla="*/ 567814 h 1310342"/>
                <a:gd name="connsiteX759" fmla="*/ 995491 w 1314778"/>
                <a:gd name="connsiteY759" fmla="*/ 436779 h 1310342"/>
                <a:gd name="connsiteX760" fmla="*/ 996805 w 1314778"/>
                <a:gd name="connsiteY760" fmla="*/ 633331 h 1310342"/>
                <a:gd name="connsiteX761" fmla="*/ 998119 w 1314778"/>
                <a:gd name="connsiteY761" fmla="*/ 567814 h 1310342"/>
                <a:gd name="connsiteX762" fmla="*/ 999434 w 1314778"/>
                <a:gd name="connsiteY762" fmla="*/ 808046 h 1310342"/>
                <a:gd name="connsiteX763" fmla="*/ 1000748 w 1314778"/>
                <a:gd name="connsiteY763" fmla="*/ 786205 h 1310342"/>
                <a:gd name="connsiteX764" fmla="*/ 1002063 w 1314778"/>
                <a:gd name="connsiteY764" fmla="*/ 720688 h 1310342"/>
                <a:gd name="connsiteX765" fmla="*/ 1003377 w 1314778"/>
                <a:gd name="connsiteY765" fmla="*/ 698848 h 1310342"/>
                <a:gd name="connsiteX766" fmla="*/ 1004692 w 1314778"/>
                <a:gd name="connsiteY766" fmla="*/ 545977 h 1310342"/>
                <a:gd name="connsiteX767" fmla="*/ 1006006 w 1314778"/>
                <a:gd name="connsiteY767" fmla="*/ 786205 h 1310342"/>
                <a:gd name="connsiteX768" fmla="*/ 1007320 w 1314778"/>
                <a:gd name="connsiteY768" fmla="*/ 742529 h 1310342"/>
                <a:gd name="connsiteX769" fmla="*/ 1008635 w 1314778"/>
                <a:gd name="connsiteY769" fmla="*/ 655171 h 1310342"/>
                <a:gd name="connsiteX770" fmla="*/ 1009949 w 1314778"/>
                <a:gd name="connsiteY770" fmla="*/ 633331 h 1310342"/>
                <a:gd name="connsiteX771" fmla="*/ 1011264 w 1314778"/>
                <a:gd name="connsiteY771" fmla="*/ 873563 h 1310342"/>
                <a:gd name="connsiteX772" fmla="*/ 1012578 w 1314778"/>
                <a:gd name="connsiteY772" fmla="*/ 873563 h 1310342"/>
                <a:gd name="connsiteX773" fmla="*/ 1013893 w 1314778"/>
                <a:gd name="connsiteY773" fmla="*/ 698848 h 1310342"/>
                <a:gd name="connsiteX774" fmla="*/ 1015166 w 1314778"/>
                <a:gd name="connsiteY774" fmla="*/ 786205 h 1310342"/>
                <a:gd name="connsiteX775" fmla="*/ 1016481 w 1314778"/>
                <a:gd name="connsiteY775" fmla="*/ 873563 h 1310342"/>
                <a:gd name="connsiteX776" fmla="*/ 1017795 w 1314778"/>
                <a:gd name="connsiteY776" fmla="*/ 720688 h 1310342"/>
                <a:gd name="connsiteX777" fmla="*/ 1019110 w 1314778"/>
                <a:gd name="connsiteY777" fmla="*/ 742529 h 1310342"/>
                <a:gd name="connsiteX778" fmla="*/ 1020424 w 1314778"/>
                <a:gd name="connsiteY778" fmla="*/ 786205 h 1310342"/>
                <a:gd name="connsiteX779" fmla="*/ 1021738 w 1314778"/>
                <a:gd name="connsiteY779" fmla="*/ 786205 h 1310342"/>
                <a:gd name="connsiteX780" fmla="*/ 1023053 w 1314778"/>
                <a:gd name="connsiteY780" fmla="*/ 655171 h 1310342"/>
                <a:gd name="connsiteX781" fmla="*/ 1024367 w 1314778"/>
                <a:gd name="connsiteY781" fmla="*/ 786205 h 1310342"/>
                <a:gd name="connsiteX782" fmla="*/ 1025682 w 1314778"/>
                <a:gd name="connsiteY782" fmla="*/ 611495 h 1310342"/>
                <a:gd name="connsiteX783" fmla="*/ 1026996 w 1314778"/>
                <a:gd name="connsiteY783" fmla="*/ 633331 h 1310342"/>
                <a:gd name="connsiteX784" fmla="*/ 1028311 w 1314778"/>
                <a:gd name="connsiteY784" fmla="*/ 808046 h 1310342"/>
                <a:gd name="connsiteX785" fmla="*/ 1029625 w 1314778"/>
                <a:gd name="connsiteY785" fmla="*/ 633331 h 1310342"/>
                <a:gd name="connsiteX786" fmla="*/ 1030940 w 1314778"/>
                <a:gd name="connsiteY786" fmla="*/ 698848 h 1310342"/>
                <a:gd name="connsiteX787" fmla="*/ 1032254 w 1314778"/>
                <a:gd name="connsiteY787" fmla="*/ 698848 h 1310342"/>
                <a:gd name="connsiteX788" fmla="*/ 1033568 w 1314778"/>
                <a:gd name="connsiteY788" fmla="*/ 851723 h 1310342"/>
                <a:gd name="connsiteX789" fmla="*/ 1034842 w 1314778"/>
                <a:gd name="connsiteY789" fmla="*/ 873563 h 1310342"/>
                <a:gd name="connsiteX790" fmla="*/ 1036156 w 1314778"/>
                <a:gd name="connsiteY790" fmla="*/ 764365 h 1310342"/>
                <a:gd name="connsiteX791" fmla="*/ 1037471 w 1314778"/>
                <a:gd name="connsiteY791" fmla="*/ 698848 h 1310342"/>
                <a:gd name="connsiteX792" fmla="*/ 1038785 w 1314778"/>
                <a:gd name="connsiteY792" fmla="*/ 764365 h 1310342"/>
                <a:gd name="connsiteX793" fmla="*/ 1040100 w 1314778"/>
                <a:gd name="connsiteY793" fmla="*/ 764365 h 1310342"/>
                <a:gd name="connsiteX794" fmla="*/ 1041414 w 1314778"/>
                <a:gd name="connsiteY794" fmla="*/ 677012 h 1310342"/>
                <a:gd name="connsiteX795" fmla="*/ 1042729 w 1314778"/>
                <a:gd name="connsiteY795" fmla="*/ 917240 h 1310342"/>
                <a:gd name="connsiteX796" fmla="*/ 1044043 w 1314778"/>
                <a:gd name="connsiteY796" fmla="*/ 1026433 h 1310342"/>
                <a:gd name="connsiteX797" fmla="*/ 1045357 w 1314778"/>
                <a:gd name="connsiteY797" fmla="*/ 1288502 h 1310342"/>
                <a:gd name="connsiteX798" fmla="*/ 1046672 w 1314778"/>
                <a:gd name="connsiteY798" fmla="*/ 1179308 h 1310342"/>
                <a:gd name="connsiteX799" fmla="*/ 1047986 w 1314778"/>
                <a:gd name="connsiteY799" fmla="*/ 1288502 h 1310342"/>
                <a:gd name="connsiteX800" fmla="*/ 1049301 w 1314778"/>
                <a:gd name="connsiteY800" fmla="*/ 1244825 h 1310342"/>
                <a:gd name="connsiteX801" fmla="*/ 1050615 w 1314778"/>
                <a:gd name="connsiteY801" fmla="*/ 1244825 h 1310342"/>
                <a:gd name="connsiteX802" fmla="*/ 1051930 w 1314778"/>
                <a:gd name="connsiteY802" fmla="*/ 1288502 h 1310342"/>
                <a:gd name="connsiteX803" fmla="*/ 1053245 w 1314778"/>
                <a:gd name="connsiteY803" fmla="*/ 1244825 h 1310342"/>
                <a:gd name="connsiteX804" fmla="*/ 1054517 w 1314778"/>
                <a:gd name="connsiteY804" fmla="*/ 1266666 h 1310342"/>
                <a:gd name="connsiteX805" fmla="*/ 1055832 w 1314778"/>
                <a:gd name="connsiteY805" fmla="*/ 1310342 h 1310342"/>
                <a:gd name="connsiteX806" fmla="*/ 1057147 w 1314778"/>
                <a:gd name="connsiteY806" fmla="*/ 1266666 h 1310342"/>
                <a:gd name="connsiteX807" fmla="*/ 1058461 w 1314778"/>
                <a:gd name="connsiteY807" fmla="*/ 1288502 h 1310342"/>
                <a:gd name="connsiteX808" fmla="*/ 1059775 w 1314778"/>
                <a:gd name="connsiteY808" fmla="*/ 1266666 h 1310342"/>
                <a:gd name="connsiteX809" fmla="*/ 1061090 w 1314778"/>
                <a:gd name="connsiteY809" fmla="*/ 1244825 h 1310342"/>
                <a:gd name="connsiteX810" fmla="*/ 1062405 w 1314778"/>
                <a:gd name="connsiteY810" fmla="*/ 1222985 h 1310342"/>
                <a:gd name="connsiteX811" fmla="*/ 1063719 w 1314778"/>
                <a:gd name="connsiteY811" fmla="*/ 1244825 h 1310342"/>
                <a:gd name="connsiteX812" fmla="*/ 1065033 w 1314778"/>
                <a:gd name="connsiteY812" fmla="*/ 1288502 h 1310342"/>
                <a:gd name="connsiteX813" fmla="*/ 1066348 w 1314778"/>
                <a:gd name="connsiteY813" fmla="*/ 1266666 h 1310342"/>
                <a:gd name="connsiteX814" fmla="*/ 1067662 w 1314778"/>
                <a:gd name="connsiteY814" fmla="*/ 1288502 h 1310342"/>
                <a:gd name="connsiteX815" fmla="*/ 1068976 w 1314778"/>
                <a:gd name="connsiteY815" fmla="*/ 1266666 h 1310342"/>
                <a:gd name="connsiteX816" fmla="*/ 1070291 w 1314778"/>
                <a:gd name="connsiteY816" fmla="*/ 1266666 h 1310342"/>
                <a:gd name="connsiteX817" fmla="*/ 1071606 w 1314778"/>
                <a:gd name="connsiteY817" fmla="*/ 1288502 h 1310342"/>
                <a:gd name="connsiteX818" fmla="*/ 1072920 w 1314778"/>
                <a:gd name="connsiteY818" fmla="*/ 1288502 h 1310342"/>
                <a:gd name="connsiteX819" fmla="*/ 1074234 w 1314778"/>
                <a:gd name="connsiteY819" fmla="*/ 1244825 h 1310342"/>
                <a:gd name="connsiteX820" fmla="*/ 1075508 w 1314778"/>
                <a:gd name="connsiteY820" fmla="*/ 1288502 h 1310342"/>
                <a:gd name="connsiteX821" fmla="*/ 1076823 w 1314778"/>
                <a:gd name="connsiteY821" fmla="*/ 1310342 h 1310342"/>
                <a:gd name="connsiteX822" fmla="*/ 1078136 w 1314778"/>
                <a:gd name="connsiteY822" fmla="*/ 1310342 h 1310342"/>
                <a:gd name="connsiteX823" fmla="*/ 1079451 w 1314778"/>
                <a:gd name="connsiteY823" fmla="*/ 1310342 h 1310342"/>
                <a:gd name="connsiteX824" fmla="*/ 1080766 w 1314778"/>
                <a:gd name="connsiteY824" fmla="*/ 1288502 h 1310342"/>
                <a:gd name="connsiteX825" fmla="*/ 1082080 w 1314778"/>
                <a:gd name="connsiteY825" fmla="*/ 1288502 h 1310342"/>
                <a:gd name="connsiteX826" fmla="*/ 1083394 w 1314778"/>
                <a:gd name="connsiteY826" fmla="*/ 1288502 h 1310342"/>
                <a:gd name="connsiteX827" fmla="*/ 1084709 w 1314778"/>
                <a:gd name="connsiteY827" fmla="*/ 1244825 h 1310342"/>
                <a:gd name="connsiteX828" fmla="*/ 1086024 w 1314778"/>
                <a:gd name="connsiteY828" fmla="*/ 1266666 h 1310342"/>
                <a:gd name="connsiteX829" fmla="*/ 1087338 w 1314778"/>
                <a:gd name="connsiteY829" fmla="*/ 1288502 h 1310342"/>
                <a:gd name="connsiteX830" fmla="*/ 1088652 w 1314778"/>
                <a:gd name="connsiteY830" fmla="*/ 1288502 h 1310342"/>
                <a:gd name="connsiteX831" fmla="*/ 1089967 w 1314778"/>
                <a:gd name="connsiteY831" fmla="*/ 1288502 h 1310342"/>
                <a:gd name="connsiteX832" fmla="*/ 1091281 w 1314778"/>
                <a:gd name="connsiteY832" fmla="*/ 1222985 h 1310342"/>
                <a:gd name="connsiteX833" fmla="*/ 1092596 w 1314778"/>
                <a:gd name="connsiteY833" fmla="*/ 1288502 h 1310342"/>
                <a:gd name="connsiteX834" fmla="*/ 1093910 w 1314778"/>
                <a:gd name="connsiteY834" fmla="*/ 1310342 h 1310342"/>
                <a:gd name="connsiteX835" fmla="*/ 1095184 w 1314778"/>
                <a:gd name="connsiteY835" fmla="*/ 1310342 h 1310342"/>
                <a:gd name="connsiteX836" fmla="*/ 1096498 w 1314778"/>
                <a:gd name="connsiteY836" fmla="*/ 1244825 h 1310342"/>
                <a:gd name="connsiteX837" fmla="*/ 1097812 w 1314778"/>
                <a:gd name="connsiteY837" fmla="*/ 1310342 h 1310342"/>
                <a:gd name="connsiteX838" fmla="*/ 1099127 w 1314778"/>
                <a:gd name="connsiteY838" fmla="*/ 1288502 h 1310342"/>
                <a:gd name="connsiteX839" fmla="*/ 1100442 w 1314778"/>
                <a:gd name="connsiteY839" fmla="*/ 1310342 h 1310342"/>
                <a:gd name="connsiteX840" fmla="*/ 1101756 w 1314778"/>
                <a:gd name="connsiteY840" fmla="*/ 1310342 h 1310342"/>
                <a:gd name="connsiteX841" fmla="*/ 1103070 w 1314778"/>
                <a:gd name="connsiteY841" fmla="*/ 1266666 h 1310342"/>
                <a:gd name="connsiteX842" fmla="*/ 1104385 w 1314778"/>
                <a:gd name="connsiteY842" fmla="*/ 1310342 h 1310342"/>
                <a:gd name="connsiteX843" fmla="*/ 1105699 w 1314778"/>
                <a:gd name="connsiteY843" fmla="*/ 1288502 h 1310342"/>
                <a:gd name="connsiteX844" fmla="*/ 1107013 w 1314778"/>
                <a:gd name="connsiteY844" fmla="*/ 1310342 h 1310342"/>
                <a:gd name="connsiteX845" fmla="*/ 1108328 w 1314778"/>
                <a:gd name="connsiteY845" fmla="*/ 1310342 h 1310342"/>
                <a:gd name="connsiteX846" fmla="*/ 1109643 w 1314778"/>
                <a:gd name="connsiteY846" fmla="*/ 1310342 h 1310342"/>
                <a:gd name="connsiteX847" fmla="*/ 1110957 w 1314778"/>
                <a:gd name="connsiteY847" fmla="*/ 1288502 h 1310342"/>
                <a:gd name="connsiteX848" fmla="*/ 1112271 w 1314778"/>
                <a:gd name="connsiteY848" fmla="*/ 1288502 h 1310342"/>
                <a:gd name="connsiteX849" fmla="*/ 1113586 w 1314778"/>
                <a:gd name="connsiteY849" fmla="*/ 1288502 h 1310342"/>
                <a:gd name="connsiteX850" fmla="*/ 1114860 w 1314778"/>
                <a:gd name="connsiteY850" fmla="*/ 1266666 h 1310342"/>
                <a:gd name="connsiteX851" fmla="*/ 1116173 w 1314778"/>
                <a:gd name="connsiteY851" fmla="*/ 1310342 h 1310342"/>
                <a:gd name="connsiteX852" fmla="*/ 1117488 w 1314778"/>
                <a:gd name="connsiteY852" fmla="*/ 1244825 h 1310342"/>
                <a:gd name="connsiteX853" fmla="*/ 1118803 w 1314778"/>
                <a:gd name="connsiteY853" fmla="*/ 1310342 h 1310342"/>
                <a:gd name="connsiteX854" fmla="*/ 1120117 w 1314778"/>
                <a:gd name="connsiteY854" fmla="*/ 1310342 h 1310342"/>
                <a:gd name="connsiteX855" fmla="*/ 1121431 w 1314778"/>
                <a:gd name="connsiteY855" fmla="*/ 1288502 h 1310342"/>
                <a:gd name="connsiteX856" fmla="*/ 1122746 w 1314778"/>
                <a:gd name="connsiteY856" fmla="*/ 1288502 h 1310342"/>
                <a:gd name="connsiteX857" fmla="*/ 1124061 w 1314778"/>
                <a:gd name="connsiteY857" fmla="*/ 1310342 h 1310342"/>
                <a:gd name="connsiteX858" fmla="*/ 1125375 w 1314778"/>
                <a:gd name="connsiteY858" fmla="*/ 1310342 h 1310342"/>
                <a:gd name="connsiteX859" fmla="*/ 1126689 w 1314778"/>
                <a:gd name="connsiteY859" fmla="*/ 1310342 h 1310342"/>
                <a:gd name="connsiteX860" fmla="*/ 1128004 w 1314778"/>
                <a:gd name="connsiteY860" fmla="*/ 1288502 h 1310342"/>
                <a:gd name="connsiteX861" fmla="*/ 1129318 w 1314778"/>
                <a:gd name="connsiteY861" fmla="*/ 1288502 h 1310342"/>
                <a:gd name="connsiteX862" fmla="*/ 1130632 w 1314778"/>
                <a:gd name="connsiteY862" fmla="*/ 1310342 h 1310342"/>
                <a:gd name="connsiteX863" fmla="*/ 1131947 w 1314778"/>
                <a:gd name="connsiteY863" fmla="*/ 1266666 h 1310342"/>
                <a:gd name="connsiteX864" fmla="*/ 1133262 w 1314778"/>
                <a:gd name="connsiteY864" fmla="*/ 1288502 h 1310342"/>
                <a:gd name="connsiteX865" fmla="*/ 1134535 w 1314778"/>
                <a:gd name="connsiteY865" fmla="*/ 1288502 h 1310342"/>
                <a:gd name="connsiteX866" fmla="*/ 1135849 w 1314778"/>
                <a:gd name="connsiteY866" fmla="*/ 1288502 h 1310342"/>
                <a:gd name="connsiteX867" fmla="*/ 1137164 w 1314778"/>
                <a:gd name="connsiteY867" fmla="*/ 1266666 h 1310342"/>
                <a:gd name="connsiteX868" fmla="*/ 1138479 w 1314778"/>
                <a:gd name="connsiteY868" fmla="*/ 1288502 h 1310342"/>
                <a:gd name="connsiteX869" fmla="*/ 1139792 w 1314778"/>
                <a:gd name="connsiteY869" fmla="*/ 1310342 h 1310342"/>
                <a:gd name="connsiteX870" fmla="*/ 1141107 w 1314778"/>
                <a:gd name="connsiteY870" fmla="*/ 1266666 h 1310342"/>
                <a:gd name="connsiteX871" fmla="*/ 1142422 w 1314778"/>
                <a:gd name="connsiteY871" fmla="*/ 1266666 h 1310342"/>
                <a:gd name="connsiteX872" fmla="*/ 1143736 w 1314778"/>
                <a:gd name="connsiteY872" fmla="*/ 1288502 h 1310342"/>
                <a:gd name="connsiteX873" fmla="*/ 1145050 w 1314778"/>
                <a:gd name="connsiteY873" fmla="*/ 1310342 h 1310342"/>
                <a:gd name="connsiteX874" fmla="*/ 1146365 w 1314778"/>
                <a:gd name="connsiteY874" fmla="*/ 1288502 h 1310342"/>
                <a:gd name="connsiteX875" fmla="*/ 1147680 w 1314778"/>
                <a:gd name="connsiteY875" fmla="*/ 1266666 h 1310342"/>
                <a:gd name="connsiteX876" fmla="*/ 1148994 w 1314778"/>
                <a:gd name="connsiteY876" fmla="*/ 1310342 h 1310342"/>
                <a:gd name="connsiteX877" fmla="*/ 1150308 w 1314778"/>
                <a:gd name="connsiteY877" fmla="*/ 1266666 h 1310342"/>
                <a:gd name="connsiteX878" fmla="*/ 1151623 w 1314778"/>
                <a:gd name="connsiteY878" fmla="*/ 1266666 h 1310342"/>
                <a:gd name="connsiteX879" fmla="*/ 1152937 w 1314778"/>
                <a:gd name="connsiteY879" fmla="*/ 1288502 h 1310342"/>
                <a:gd name="connsiteX880" fmla="*/ 1154210 w 1314778"/>
                <a:gd name="connsiteY880" fmla="*/ 1266666 h 1310342"/>
                <a:gd name="connsiteX881" fmla="*/ 1155525 w 1314778"/>
                <a:gd name="connsiteY881" fmla="*/ 1266666 h 1310342"/>
                <a:gd name="connsiteX882" fmla="*/ 1156840 w 1314778"/>
                <a:gd name="connsiteY882" fmla="*/ 1244825 h 1310342"/>
                <a:gd name="connsiteX883" fmla="*/ 1158154 w 1314778"/>
                <a:gd name="connsiteY883" fmla="*/ 1222985 h 1310342"/>
                <a:gd name="connsiteX884" fmla="*/ 1159468 w 1314778"/>
                <a:gd name="connsiteY884" fmla="*/ 1288502 h 1310342"/>
                <a:gd name="connsiteX885" fmla="*/ 1160783 w 1314778"/>
                <a:gd name="connsiteY885" fmla="*/ 1288502 h 1310342"/>
                <a:gd name="connsiteX886" fmla="*/ 1162098 w 1314778"/>
                <a:gd name="connsiteY886" fmla="*/ 1266666 h 1310342"/>
                <a:gd name="connsiteX887" fmla="*/ 1163411 w 1314778"/>
                <a:gd name="connsiteY887" fmla="*/ 1201149 h 1310342"/>
                <a:gd name="connsiteX888" fmla="*/ 1164726 w 1314778"/>
                <a:gd name="connsiteY888" fmla="*/ 1266666 h 1310342"/>
                <a:gd name="connsiteX889" fmla="*/ 1166041 w 1314778"/>
                <a:gd name="connsiteY889" fmla="*/ 1288502 h 1310342"/>
                <a:gd name="connsiteX890" fmla="*/ 1167355 w 1314778"/>
                <a:gd name="connsiteY890" fmla="*/ 1288502 h 1310342"/>
                <a:gd name="connsiteX891" fmla="*/ 1168669 w 1314778"/>
                <a:gd name="connsiteY891" fmla="*/ 1310342 h 1310342"/>
                <a:gd name="connsiteX892" fmla="*/ 1169984 w 1314778"/>
                <a:gd name="connsiteY892" fmla="*/ 1266666 h 1310342"/>
                <a:gd name="connsiteX893" fmla="*/ 1171299 w 1314778"/>
                <a:gd name="connsiteY893" fmla="*/ 1244825 h 1310342"/>
                <a:gd name="connsiteX894" fmla="*/ 1172613 w 1314778"/>
                <a:gd name="connsiteY894" fmla="*/ 1310342 h 1310342"/>
                <a:gd name="connsiteX895" fmla="*/ 1173886 w 1314778"/>
                <a:gd name="connsiteY895" fmla="*/ 1244825 h 1310342"/>
                <a:gd name="connsiteX896" fmla="*/ 1175201 w 1314778"/>
                <a:gd name="connsiteY896" fmla="*/ 1266666 h 1310342"/>
                <a:gd name="connsiteX897" fmla="*/ 1176515 w 1314778"/>
                <a:gd name="connsiteY897" fmla="*/ 1266666 h 1310342"/>
                <a:gd name="connsiteX898" fmla="*/ 1177829 w 1314778"/>
                <a:gd name="connsiteY898" fmla="*/ 1310342 h 1310342"/>
                <a:gd name="connsiteX899" fmla="*/ 1179144 w 1314778"/>
                <a:gd name="connsiteY899" fmla="*/ 1288502 h 1310342"/>
                <a:gd name="connsiteX900" fmla="*/ 1180459 w 1314778"/>
                <a:gd name="connsiteY900" fmla="*/ 1310342 h 1310342"/>
                <a:gd name="connsiteX901" fmla="*/ 1181773 w 1314778"/>
                <a:gd name="connsiteY901" fmla="*/ 1266666 h 1310342"/>
                <a:gd name="connsiteX902" fmla="*/ 1183087 w 1314778"/>
                <a:gd name="connsiteY902" fmla="*/ 1310342 h 1310342"/>
                <a:gd name="connsiteX903" fmla="*/ 1184402 w 1314778"/>
                <a:gd name="connsiteY903" fmla="*/ 1244825 h 1310342"/>
                <a:gd name="connsiteX904" fmla="*/ 1185717 w 1314778"/>
                <a:gd name="connsiteY904" fmla="*/ 1266666 h 1310342"/>
                <a:gd name="connsiteX905" fmla="*/ 1187030 w 1314778"/>
                <a:gd name="connsiteY905" fmla="*/ 1266666 h 1310342"/>
                <a:gd name="connsiteX906" fmla="*/ 1188345 w 1314778"/>
                <a:gd name="connsiteY906" fmla="*/ 1266666 h 1310342"/>
                <a:gd name="connsiteX907" fmla="*/ 1189660 w 1314778"/>
                <a:gd name="connsiteY907" fmla="*/ 1310342 h 1310342"/>
                <a:gd name="connsiteX908" fmla="*/ 1190974 w 1314778"/>
                <a:gd name="connsiteY908" fmla="*/ 1288502 h 1310342"/>
                <a:gd name="connsiteX909" fmla="*/ 1192288 w 1314778"/>
                <a:gd name="connsiteY909" fmla="*/ 1310342 h 1310342"/>
                <a:gd name="connsiteX910" fmla="*/ 1193562 w 1314778"/>
                <a:gd name="connsiteY910" fmla="*/ 1310342 h 1310342"/>
                <a:gd name="connsiteX911" fmla="*/ 1194877 w 1314778"/>
                <a:gd name="connsiteY911" fmla="*/ 1288502 h 1310342"/>
                <a:gd name="connsiteX912" fmla="*/ 1196190 w 1314778"/>
                <a:gd name="connsiteY912" fmla="*/ 1266666 h 1310342"/>
                <a:gd name="connsiteX913" fmla="*/ 1197505 w 1314778"/>
                <a:gd name="connsiteY913" fmla="*/ 1266666 h 1310342"/>
                <a:gd name="connsiteX914" fmla="*/ 1198820 w 1314778"/>
                <a:gd name="connsiteY914" fmla="*/ 1266666 h 1310342"/>
                <a:gd name="connsiteX915" fmla="*/ 1200134 w 1314778"/>
                <a:gd name="connsiteY915" fmla="*/ 1266666 h 1310342"/>
                <a:gd name="connsiteX916" fmla="*/ 1201448 w 1314778"/>
                <a:gd name="connsiteY916" fmla="*/ 1244825 h 1310342"/>
                <a:gd name="connsiteX917" fmla="*/ 1202763 w 1314778"/>
                <a:gd name="connsiteY917" fmla="*/ 1288502 h 1310342"/>
                <a:gd name="connsiteX918" fmla="*/ 1204078 w 1314778"/>
                <a:gd name="connsiteY918" fmla="*/ 1288502 h 1310342"/>
                <a:gd name="connsiteX919" fmla="*/ 1205392 w 1314778"/>
                <a:gd name="connsiteY919" fmla="*/ 1310342 h 1310342"/>
                <a:gd name="connsiteX920" fmla="*/ 1206706 w 1314778"/>
                <a:gd name="connsiteY920" fmla="*/ 1310342 h 1310342"/>
                <a:gd name="connsiteX921" fmla="*/ 1208021 w 1314778"/>
                <a:gd name="connsiteY921" fmla="*/ 1288502 h 1310342"/>
                <a:gd name="connsiteX922" fmla="*/ 1209336 w 1314778"/>
                <a:gd name="connsiteY922" fmla="*/ 1310342 h 1310342"/>
                <a:gd name="connsiteX923" fmla="*/ 1210650 w 1314778"/>
                <a:gd name="connsiteY923" fmla="*/ 1288502 h 1310342"/>
                <a:gd name="connsiteX924" fmla="*/ 1211964 w 1314778"/>
                <a:gd name="connsiteY924" fmla="*/ 1266666 h 1310342"/>
                <a:gd name="connsiteX925" fmla="*/ 1213238 w 1314778"/>
                <a:gd name="connsiteY925" fmla="*/ 1310342 h 1310342"/>
                <a:gd name="connsiteX926" fmla="*/ 1214552 w 1314778"/>
                <a:gd name="connsiteY926" fmla="*/ 1288502 h 1310342"/>
                <a:gd name="connsiteX927" fmla="*/ 1215866 w 1314778"/>
                <a:gd name="connsiteY927" fmla="*/ 1310342 h 1310342"/>
                <a:gd name="connsiteX928" fmla="*/ 1217181 w 1314778"/>
                <a:gd name="connsiteY928" fmla="*/ 1310342 h 1310342"/>
                <a:gd name="connsiteX929" fmla="*/ 1218496 w 1314778"/>
                <a:gd name="connsiteY929" fmla="*/ 1310342 h 1310342"/>
                <a:gd name="connsiteX930" fmla="*/ 1219810 w 1314778"/>
                <a:gd name="connsiteY930" fmla="*/ 1266666 h 1310342"/>
                <a:gd name="connsiteX931" fmla="*/ 1221124 w 1314778"/>
                <a:gd name="connsiteY931" fmla="*/ 1310342 h 1310342"/>
                <a:gd name="connsiteX932" fmla="*/ 1222439 w 1314778"/>
                <a:gd name="connsiteY932" fmla="*/ 1310342 h 1310342"/>
                <a:gd name="connsiteX933" fmla="*/ 1223753 w 1314778"/>
                <a:gd name="connsiteY933" fmla="*/ 1288502 h 1310342"/>
                <a:gd name="connsiteX934" fmla="*/ 1225067 w 1314778"/>
                <a:gd name="connsiteY934" fmla="*/ 1310342 h 1310342"/>
                <a:gd name="connsiteX935" fmla="*/ 1226382 w 1314778"/>
                <a:gd name="connsiteY935" fmla="*/ 1310342 h 1310342"/>
                <a:gd name="connsiteX936" fmla="*/ 1227697 w 1314778"/>
                <a:gd name="connsiteY936" fmla="*/ 1244825 h 1310342"/>
                <a:gd name="connsiteX937" fmla="*/ 1229011 w 1314778"/>
                <a:gd name="connsiteY937" fmla="*/ 1310342 h 1310342"/>
                <a:gd name="connsiteX938" fmla="*/ 1230325 w 1314778"/>
                <a:gd name="connsiteY938" fmla="*/ 1310342 h 1310342"/>
                <a:gd name="connsiteX939" fmla="*/ 1231640 w 1314778"/>
                <a:gd name="connsiteY939" fmla="*/ 1310342 h 1310342"/>
                <a:gd name="connsiteX940" fmla="*/ 1232914 w 1314778"/>
                <a:gd name="connsiteY940" fmla="*/ 1288502 h 1310342"/>
                <a:gd name="connsiteX941" fmla="*/ 1234227 w 1314778"/>
                <a:gd name="connsiteY941" fmla="*/ 1310342 h 1310342"/>
                <a:gd name="connsiteX942" fmla="*/ 1235542 w 1314778"/>
                <a:gd name="connsiteY942" fmla="*/ 1310342 h 1310342"/>
                <a:gd name="connsiteX943" fmla="*/ 1236857 w 1314778"/>
                <a:gd name="connsiteY943" fmla="*/ 1288502 h 1310342"/>
                <a:gd name="connsiteX944" fmla="*/ 1238171 w 1314778"/>
                <a:gd name="connsiteY944" fmla="*/ 1310342 h 1310342"/>
                <a:gd name="connsiteX945" fmla="*/ 1239485 w 1314778"/>
                <a:gd name="connsiteY945" fmla="*/ 1310342 h 1310342"/>
                <a:gd name="connsiteX946" fmla="*/ 1240800 w 1314778"/>
                <a:gd name="connsiteY946" fmla="*/ 1310342 h 1310342"/>
                <a:gd name="connsiteX947" fmla="*/ 1242115 w 1314778"/>
                <a:gd name="connsiteY947" fmla="*/ 1310342 h 1310342"/>
                <a:gd name="connsiteX948" fmla="*/ 1243429 w 1314778"/>
                <a:gd name="connsiteY948" fmla="*/ 1310342 h 1310342"/>
                <a:gd name="connsiteX949" fmla="*/ 1244743 w 1314778"/>
                <a:gd name="connsiteY949" fmla="*/ 1310342 h 1310342"/>
                <a:gd name="connsiteX950" fmla="*/ 1246058 w 1314778"/>
                <a:gd name="connsiteY950" fmla="*/ 1310342 h 1310342"/>
                <a:gd name="connsiteX951" fmla="*/ 1247372 w 1314778"/>
                <a:gd name="connsiteY951" fmla="*/ 1310342 h 1310342"/>
                <a:gd name="connsiteX952" fmla="*/ 1248686 w 1314778"/>
                <a:gd name="connsiteY952" fmla="*/ 1310342 h 1310342"/>
                <a:gd name="connsiteX953" fmla="*/ 1250001 w 1314778"/>
                <a:gd name="connsiteY953" fmla="*/ 1310342 h 1310342"/>
                <a:gd name="connsiteX954" fmla="*/ 1251316 w 1314778"/>
                <a:gd name="connsiteY954" fmla="*/ 1310342 h 1310342"/>
                <a:gd name="connsiteX955" fmla="*/ 1252589 w 1314778"/>
                <a:gd name="connsiteY955" fmla="*/ 1310342 h 1310342"/>
                <a:gd name="connsiteX956" fmla="*/ 1253903 w 1314778"/>
                <a:gd name="connsiteY956" fmla="*/ 1288502 h 1310342"/>
                <a:gd name="connsiteX957" fmla="*/ 1255218 w 1314778"/>
                <a:gd name="connsiteY957" fmla="*/ 1310342 h 1310342"/>
                <a:gd name="connsiteX958" fmla="*/ 1256533 w 1314778"/>
                <a:gd name="connsiteY958" fmla="*/ 1310342 h 1310342"/>
                <a:gd name="connsiteX959" fmla="*/ 1257846 w 1314778"/>
                <a:gd name="connsiteY959" fmla="*/ 1310342 h 1310342"/>
                <a:gd name="connsiteX960" fmla="*/ 1259161 w 1314778"/>
                <a:gd name="connsiteY960" fmla="*/ 1310342 h 1310342"/>
                <a:gd name="connsiteX961" fmla="*/ 1260476 w 1314778"/>
                <a:gd name="connsiteY961" fmla="*/ 1310342 h 1310342"/>
                <a:gd name="connsiteX962" fmla="*/ 1261790 w 1314778"/>
                <a:gd name="connsiteY962" fmla="*/ 1310342 h 1310342"/>
                <a:gd name="connsiteX963" fmla="*/ 1263104 w 1314778"/>
                <a:gd name="connsiteY963" fmla="*/ 1310342 h 1310342"/>
                <a:gd name="connsiteX964" fmla="*/ 1264419 w 1314778"/>
                <a:gd name="connsiteY964" fmla="*/ 1310342 h 1310342"/>
                <a:gd name="connsiteX965" fmla="*/ 1265734 w 1314778"/>
                <a:gd name="connsiteY965" fmla="*/ 1310342 h 1310342"/>
                <a:gd name="connsiteX966" fmla="*/ 1267048 w 1314778"/>
                <a:gd name="connsiteY966" fmla="*/ 1310342 h 1310342"/>
                <a:gd name="connsiteX967" fmla="*/ 1268362 w 1314778"/>
                <a:gd name="connsiteY967" fmla="*/ 1310342 h 1310342"/>
                <a:gd name="connsiteX968" fmla="*/ 1269677 w 1314778"/>
                <a:gd name="connsiteY968" fmla="*/ 1288502 h 1310342"/>
                <a:gd name="connsiteX969" fmla="*/ 1270991 w 1314778"/>
                <a:gd name="connsiteY969" fmla="*/ 1266666 h 1310342"/>
                <a:gd name="connsiteX970" fmla="*/ 1272264 w 1314778"/>
                <a:gd name="connsiteY970" fmla="*/ 1310342 h 1310342"/>
                <a:gd name="connsiteX971" fmla="*/ 1273579 w 1314778"/>
                <a:gd name="connsiteY971" fmla="*/ 1310342 h 1310342"/>
                <a:gd name="connsiteX972" fmla="*/ 1274894 w 1314778"/>
                <a:gd name="connsiteY972" fmla="*/ 1310342 h 1310342"/>
                <a:gd name="connsiteX973" fmla="*/ 1276208 w 1314778"/>
                <a:gd name="connsiteY973" fmla="*/ 1310342 h 1310342"/>
                <a:gd name="connsiteX974" fmla="*/ 1277522 w 1314778"/>
                <a:gd name="connsiteY974" fmla="*/ 1310342 h 1310342"/>
                <a:gd name="connsiteX975" fmla="*/ 1278837 w 1314778"/>
                <a:gd name="connsiteY975" fmla="*/ 1310342 h 1310342"/>
                <a:gd name="connsiteX976" fmla="*/ 1280152 w 1314778"/>
                <a:gd name="connsiteY976" fmla="*/ 1310342 h 1310342"/>
                <a:gd name="connsiteX977" fmla="*/ 1281465 w 1314778"/>
                <a:gd name="connsiteY977" fmla="*/ 1310342 h 1310342"/>
                <a:gd name="connsiteX978" fmla="*/ 1282780 w 1314778"/>
                <a:gd name="connsiteY978" fmla="*/ 1310342 h 1310342"/>
                <a:gd name="connsiteX979" fmla="*/ 1284095 w 1314778"/>
                <a:gd name="connsiteY979" fmla="*/ 1310342 h 1310342"/>
                <a:gd name="connsiteX980" fmla="*/ 1285409 w 1314778"/>
                <a:gd name="connsiteY980" fmla="*/ 1310342 h 1310342"/>
                <a:gd name="connsiteX981" fmla="*/ 1286723 w 1314778"/>
                <a:gd name="connsiteY981" fmla="*/ 1310342 h 1310342"/>
                <a:gd name="connsiteX982" fmla="*/ 1288038 w 1314778"/>
                <a:gd name="connsiteY982" fmla="*/ 1310342 h 1310342"/>
                <a:gd name="connsiteX983" fmla="*/ 1289353 w 1314778"/>
                <a:gd name="connsiteY983" fmla="*/ 1310342 h 1310342"/>
                <a:gd name="connsiteX984" fmla="*/ 1290667 w 1314778"/>
                <a:gd name="connsiteY984" fmla="*/ 1310342 h 1310342"/>
                <a:gd name="connsiteX985" fmla="*/ 1291981 w 1314778"/>
                <a:gd name="connsiteY985" fmla="*/ 1310342 h 1310342"/>
                <a:gd name="connsiteX986" fmla="*/ 1293255 w 1314778"/>
                <a:gd name="connsiteY986" fmla="*/ 1310342 h 1310342"/>
                <a:gd name="connsiteX987" fmla="*/ 1294570 w 1314778"/>
                <a:gd name="connsiteY987" fmla="*/ 1310342 h 1310342"/>
                <a:gd name="connsiteX988" fmla="*/ 1295883 w 1314778"/>
                <a:gd name="connsiteY988" fmla="*/ 1310342 h 1310342"/>
                <a:gd name="connsiteX989" fmla="*/ 1297198 w 1314778"/>
                <a:gd name="connsiteY989" fmla="*/ 1310342 h 1310342"/>
                <a:gd name="connsiteX990" fmla="*/ 1298513 w 1314778"/>
                <a:gd name="connsiteY990" fmla="*/ 1310342 h 1310342"/>
                <a:gd name="connsiteX991" fmla="*/ 1299827 w 1314778"/>
                <a:gd name="connsiteY991" fmla="*/ 1310342 h 1310342"/>
                <a:gd name="connsiteX992" fmla="*/ 1301141 w 1314778"/>
                <a:gd name="connsiteY992" fmla="*/ 1310342 h 1310342"/>
                <a:gd name="connsiteX993" fmla="*/ 1302456 w 1314778"/>
                <a:gd name="connsiteY993" fmla="*/ 1310342 h 1310342"/>
                <a:gd name="connsiteX994" fmla="*/ 1303771 w 1314778"/>
                <a:gd name="connsiteY994" fmla="*/ 1310342 h 1310342"/>
                <a:gd name="connsiteX995" fmla="*/ 1305084 w 1314778"/>
                <a:gd name="connsiteY995" fmla="*/ 1266666 h 1310342"/>
                <a:gd name="connsiteX996" fmla="*/ 1306399 w 1314778"/>
                <a:gd name="connsiteY996" fmla="*/ 1310342 h 1310342"/>
                <a:gd name="connsiteX997" fmla="*/ 1307714 w 1314778"/>
                <a:gd name="connsiteY997" fmla="*/ 1310342 h 1310342"/>
                <a:gd name="connsiteX998" fmla="*/ 1309028 w 1314778"/>
                <a:gd name="connsiteY998" fmla="*/ 1310342 h 1310342"/>
                <a:gd name="connsiteX999" fmla="*/ 1310342 w 1314778"/>
                <a:gd name="connsiteY999" fmla="*/ 1310342 h 1310342"/>
                <a:gd name="connsiteX1000" fmla="*/ 1311657 w 1314778"/>
                <a:gd name="connsiteY1000" fmla="*/ 1310342 h 1310342"/>
                <a:gd name="connsiteX1001" fmla="*/ 1312931 w 1314778"/>
                <a:gd name="connsiteY1001" fmla="*/ 1310342 h 1310342"/>
                <a:gd name="connsiteX1002" fmla="*/ 1314244 w 1314778"/>
                <a:gd name="connsiteY1002" fmla="*/ 1310342 h 1310342"/>
                <a:gd name="connsiteX1003" fmla="*/ 1314779 w 1314778"/>
                <a:gd name="connsiteY1003" fmla="*/ 1310342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</a:cxnLst>
              <a:rect l="l" t="t" r="r" b="b"/>
              <a:pathLst>
                <a:path w="1314778" h="1310342">
                  <a:moveTo>
                    <a:pt x="0" y="1310342"/>
                  </a:moveTo>
                  <a:lnTo>
                    <a:pt x="1232" y="1310342"/>
                  </a:lnTo>
                  <a:lnTo>
                    <a:pt x="2547" y="1310342"/>
                  </a:lnTo>
                  <a:lnTo>
                    <a:pt x="3861" y="1310342"/>
                  </a:lnTo>
                  <a:lnTo>
                    <a:pt x="5135" y="1310342"/>
                  </a:lnTo>
                  <a:lnTo>
                    <a:pt x="6449" y="1310342"/>
                  </a:lnTo>
                  <a:lnTo>
                    <a:pt x="7764" y="1310342"/>
                  </a:lnTo>
                  <a:lnTo>
                    <a:pt x="9078" y="1310342"/>
                  </a:lnTo>
                  <a:lnTo>
                    <a:pt x="10392" y="1310342"/>
                  </a:lnTo>
                  <a:lnTo>
                    <a:pt x="11707" y="1310342"/>
                  </a:lnTo>
                  <a:lnTo>
                    <a:pt x="13021" y="1310342"/>
                  </a:lnTo>
                  <a:lnTo>
                    <a:pt x="14336" y="1310342"/>
                  </a:lnTo>
                  <a:lnTo>
                    <a:pt x="15650" y="1310342"/>
                  </a:lnTo>
                  <a:lnTo>
                    <a:pt x="16965" y="1310342"/>
                  </a:lnTo>
                  <a:lnTo>
                    <a:pt x="18279" y="1310342"/>
                  </a:lnTo>
                  <a:lnTo>
                    <a:pt x="19594" y="1310342"/>
                  </a:lnTo>
                  <a:lnTo>
                    <a:pt x="20908" y="1310342"/>
                  </a:lnTo>
                  <a:lnTo>
                    <a:pt x="22223" y="1310342"/>
                  </a:lnTo>
                  <a:lnTo>
                    <a:pt x="23537" y="1310342"/>
                  </a:lnTo>
                  <a:lnTo>
                    <a:pt x="24852" y="1310342"/>
                  </a:lnTo>
                  <a:lnTo>
                    <a:pt x="26125" y="1310342"/>
                  </a:lnTo>
                  <a:lnTo>
                    <a:pt x="27439" y="1310342"/>
                  </a:lnTo>
                  <a:lnTo>
                    <a:pt x="28754" y="1310342"/>
                  </a:lnTo>
                  <a:lnTo>
                    <a:pt x="30068" y="1310342"/>
                  </a:lnTo>
                  <a:lnTo>
                    <a:pt x="31383" y="1310342"/>
                  </a:lnTo>
                  <a:lnTo>
                    <a:pt x="32697" y="1310342"/>
                  </a:lnTo>
                  <a:lnTo>
                    <a:pt x="34012" y="1310342"/>
                  </a:lnTo>
                  <a:lnTo>
                    <a:pt x="35326" y="1310342"/>
                  </a:lnTo>
                  <a:lnTo>
                    <a:pt x="36640" y="1310342"/>
                  </a:lnTo>
                  <a:lnTo>
                    <a:pt x="37955" y="1310342"/>
                  </a:lnTo>
                  <a:lnTo>
                    <a:pt x="39269" y="1310342"/>
                  </a:lnTo>
                  <a:lnTo>
                    <a:pt x="40584" y="1310342"/>
                  </a:lnTo>
                  <a:lnTo>
                    <a:pt x="41898" y="1310342"/>
                  </a:lnTo>
                  <a:lnTo>
                    <a:pt x="43213" y="1310342"/>
                  </a:lnTo>
                  <a:lnTo>
                    <a:pt x="44527" y="1310342"/>
                  </a:lnTo>
                  <a:lnTo>
                    <a:pt x="45800" y="1310342"/>
                  </a:lnTo>
                  <a:lnTo>
                    <a:pt x="47115" y="1310342"/>
                  </a:lnTo>
                  <a:lnTo>
                    <a:pt x="48429" y="1310342"/>
                  </a:lnTo>
                  <a:lnTo>
                    <a:pt x="49744" y="1310342"/>
                  </a:lnTo>
                  <a:lnTo>
                    <a:pt x="51058" y="1310342"/>
                  </a:lnTo>
                  <a:lnTo>
                    <a:pt x="52373" y="1310342"/>
                  </a:lnTo>
                  <a:lnTo>
                    <a:pt x="53687" y="1310342"/>
                  </a:lnTo>
                  <a:lnTo>
                    <a:pt x="55002" y="1310342"/>
                  </a:lnTo>
                  <a:lnTo>
                    <a:pt x="56316" y="1310342"/>
                  </a:lnTo>
                  <a:lnTo>
                    <a:pt x="57631" y="1310342"/>
                  </a:lnTo>
                  <a:lnTo>
                    <a:pt x="58945" y="1310342"/>
                  </a:lnTo>
                  <a:lnTo>
                    <a:pt x="60259" y="1310342"/>
                  </a:lnTo>
                  <a:lnTo>
                    <a:pt x="61574" y="1310342"/>
                  </a:lnTo>
                  <a:lnTo>
                    <a:pt x="62888" y="1310342"/>
                  </a:lnTo>
                  <a:lnTo>
                    <a:pt x="64203" y="1310342"/>
                  </a:lnTo>
                  <a:lnTo>
                    <a:pt x="65476" y="1310342"/>
                  </a:lnTo>
                  <a:lnTo>
                    <a:pt x="66791" y="1310342"/>
                  </a:lnTo>
                  <a:lnTo>
                    <a:pt x="68105" y="1310342"/>
                  </a:lnTo>
                  <a:lnTo>
                    <a:pt x="69419" y="1310342"/>
                  </a:lnTo>
                  <a:lnTo>
                    <a:pt x="70734" y="1310342"/>
                  </a:lnTo>
                  <a:lnTo>
                    <a:pt x="72048" y="1310342"/>
                  </a:lnTo>
                  <a:lnTo>
                    <a:pt x="73363" y="1310342"/>
                  </a:lnTo>
                  <a:lnTo>
                    <a:pt x="74677" y="1310342"/>
                  </a:lnTo>
                  <a:lnTo>
                    <a:pt x="75992" y="1310342"/>
                  </a:lnTo>
                  <a:lnTo>
                    <a:pt x="77306" y="1310342"/>
                  </a:lnTo>
                  <a:lnTo>
                    <a:pt x="78621" y="1310342"/>
                  </a:lnTo>
                  <a:lnTo>
                    <a:pt x="79935" y="1310342"/>
                  </a:lnTo>
                  <a:lnTo>
                    <a:pt x="81250" y="1310342"/>
                  </a:lnTo>
                  <a:lnTo>
                    <a:pt x="82564" y="1310342"/>
                  </a:lnTo>
                  <a:lnTo>
                    <a:pt x="83879" y="1310342"/>
                  </a:lnTo>
                  <a:lnTo>
                    <a:pt x="85152" y="1310342"/>
                  </a:lnTo>
                  <a:lnTo>
                    <a:pt x="86466" y="1310342"/>
                  </a:lnTo>
                  <a:lnTo>
                    <a:pt x="87781" y="1310342"/>
                  </a:lnTo>
                  <a:lnTo>
                    <a:pt x="89095" y="1310342"/>
                  </a:lnTo>
                  <a:lnTo>
                    <a:pt x="90410" y="1310342"/>
                  </a:lnTo>
                  <a:lnTo>
                    <a:pt x="91724" y="1310342"/>
                  </a:lnTo>
                  <a:lnTo>
                    <a:pt x="93039" y="1310342"/>
                  </a:lnTo>
                  <a:lnTo>
                    <a:pt x="94353" y="1310342"/>
                  </a:lnTo>
                  <a:lnTo>
                    <a:pt x="95667" y="1310342"/>
                  </a:lnTo>
                  <a:lnTo>
                    <a:pt x="96982" y="1310342"/>
                  </a:lnTo>
                  <a:lnTo>
                    <a:pt x="98296" y="1310342"/>
                  </a:lnTo>
                  <a:lnTo>
                    <a:pt x="99611" y="1310342"/>
                  </a:lnTo>
                  <a:lnTo>
                    <a:pt x="100925" y="1310342"/>
                  </a:lnTo>
                  <a:lnTo>
                    <a:pt x="102240" y="1310342"/>
                  </a:lnTo>
                  <a:lnTo>
                    <a:pt x="103554" y="1310342"/>
                  </a:lnTo>
                  <a:lnTo>
                    <a:pt x="104827" y="1310342"/>
                  </a:lnTo>
                  <a:lnTo>
                    <a:pt x="106142" y="1310342"/>
                  </a:lnTo>
                  <a:lnTo>
                    <a:pt x="107456" y="1310342"/>
                  </a:lnTo>
                  <a:lnTo>
                    <a:pt x="108771" y="1310342"/>
                  </a:lnTo>
                  <a:lnTo>
                    <a:pt x="110085" y="1310342"/>
                  </a:lnTo>
                  <a:lnTo>
                    <a:pt x="111400" y="1310342"/>
                  </a:lnTo>
                  <a:lnTo>
                    <a:pt x="112714" y="1310342"/>
                  </a:lnTo>
                  <a:lnTo>
                    <a:pt x="114029" y="1310342"/>
                  </a:lnTo>
                  <a:lnTo>
                    <a:pt x="115343" y="1310342"/>
                  </a:lnTo>
                  <a:lnTo>
                    <a:pt x="116658" y="1310342"/>
                  </a:lnTo>
                  <a:lnTo>
                    <a:pt x="117972" y="1310342"/>
                  </a:lnTo>
                  <a:lnTo>
                    <a:pt x="119287" y="1310342"/>
                  </a:lnTo>
                  <a:lnTo>
                    <a:pt x="120601" y="1310342"/>
                  </a:lnTo>
                  <a:lnTo>
                    <a:pt x="121915" y="1310342"/>
                  </a:lnTo>
                  <a:lnTo>
                    <a:pt x="123230" y="1310342"/>
                  </a:lnTo>
                  <a:lnTo>
                    <a:pt x="124503" y="1310342"/>
                  </a:lnTo>
                  <a:lnTo>
                    <a:pt x="125818" y="1310342"/>
                  </a:lnTo>
                  <a:lnTo>
                    <a:pt x="127132" y="1310342"/>
                  </a:lnTo>
                  <a:lnTo>
                    <a:pt x="128446" y="1310342"/>
                  </a:lnTo>
                  <a:lnTo>
                    <a:pt x="129761" y="1310342"/>
                  </a:lnTo>
                  <a:lnTo>
                    <a:pt x="131075" y="1310342"/>
                  </a:lnTo>
                  <a:lnTo>
                    <a:pt x="132390" y="1310342"/>
                  </a:lnTo>
                  <a:lnTo>
                    <a:pt x="133704" y="1310342"/>
                  </a:lnTo>
                  <a:lnTo>
                    <a:pt x="135019" y="1310342"/>
                  </a:lnTo>
                  <a:lnTo>
                    <a:pt x="136333" y="1310342"/>
                  </a:lnTo>
                  <a:lnTo>
                    <a:pt x="137648" y="1310342"/>
                  </a:lnTo>
                  <a:lnTo>
                    <a:pt x="138962" y="1310342"/>
                  </a:lnTo>
                  <a:lnTo>
                    <a:pt x="140277" y="1310342"/>
                  </a:lnTo>
                  <a:lnTo>
                    <a:pt x="141591" y="1310342"/>
                  </a:lnTo>
                  <a:lnTo>
                    <a:pt x="142906" y="1310342"/>
                  </a:lnTo>
                  <a:lnTo>
                    <a:pt x="144179" y="1310342"/>
                  </a:lnTo>
                  <a:lnTo>
                    <a:pt x="145493" y="1310342"/>
                  </a:lnTo>
                  <a:lnTo>
                    <a:pt x="146808" y="1310342"/>
                  </a:lnTo>
                  <a:lnTo>
                    <a:pt x="148122" y="1310342"/>
                  </a:lnTo>
                  <a:lnTo>
                    <a:pt x="149437" y="1310342"/>
                  </a:lnTo>
                  <a:lnTo>
                    <a:pt x="150751" y="1310342"/>
                  </a:lnTo>
                  <a:lnTo>
                    <a:pt x="152066" y="1310342"/>
                  </a:lnTo>
                  <a:lnTo>
                    <a:pt x="153380" y="1310342"/>
                  </a:lnTo>
                  <a:lnTo>
                    <a:pt x="154694" y="1310342"/>
                  </a:lnTo>
                  <a:lnTo>
                    <a:pt x="156009" y="1310342"/>
                  </a:lnTo>
                  <a:lnTo>
                    <a:pt x="157323" y="1310342"/>
                  </a:lnTo>
                  <a:lnTo>
                    <a:pt x="158638" y="1310342"/>
                  </a:lnTo>
                  <a:lnTo>
                    <a:pt x="159952" y="1310342"/>
                  </a:lnTo>
                  <a:lnTo>
                    <a:pt x="161267" y="1310342"/>
                  </a:lnTo>
                  <a:lnTo>
                    <a:pt x="162581" y="1310342"/>
                  </a:lnTo>
                  <a:lnTo>
                    <a:pt x="163854" y="1310342"/>
                  </a:lnTo>
                  <a:lnTo>
                    <a:pt x="165169" y="1310342"/>
                  </a:lnTo>
                  <a:lnTo>
                    <a:pt x="166483" y="1310342"/>
                  </a:lnTo>
                  <a:lnTo>
                    <a:pt x="167798" y="1310342"/>
                  </a:lnTo>
                  <a:lnTo>
                    <a:pt x="169112" y="1310342"/>
                  </a:lnTo>
                  <a:lnTo>
                    <a:pt x="170427" y="1310342"/>
                  </a:lnTo>
                  <a:lnTo>
                    <a:pt x="171741" y="1310342"/>
                  </a:lnTo>
                  <a:lnTo>
                    <a:pt x="173056" y="1310342"/>
                  </a:lnTo>
                  <a:lnTo>
                    <a:pt x="174370" y="1310342"/>
                  </a:lnTo>
                  <a:lnTo>
                    <a:pt x="175685" y="1310342"/>
                  </a:lnTo>
                  <a:lnTo>
                    <a:pt x="176999" y="1310342"/>
                  </a:lnTo>
                  <a:lnTo>
                    <a:pt x="178314" y="1310342"/>
                  </a:lnTo>
                  <a:lnTo>
                    <a:pt x="179628" y="1310342"/>
                  </a:lnTo>
                  <a:lnTo>
                    <a:pt x="180942" y="1310342"/>
                  </a:lnTo>
                  <a:lnTo>
                    <a:pt x="182257" y="1310342"/>
                  </a:lnTo>
                  <a:lnTo>
                    <a:pt x="183530" y="1310342"/>
                  </a:lnTo>
                  <a:lnTo>
                    <a:pt x="184845" y="1310342"/>
                  </a:lnTo>
                  <a:lnTo>
                    <a:pt x="186159" y="1310342"/>
                  </a:lnTo>
                  <a:lnTo>
                    <a:pt x="187473" y="1310342"/>
                  </a:lnTo>
                  <a:lnTo>
                    <a:pt x="188788" y="1310342"/>
                  </a:lnTo>
                  <a:lnTo>
                    <a:pt x="190102" y="1310342"/>
                  </a:lnTo>
                  <a:lnTo>
                    <a:pt x="191417" y="1310342"/>
                  </a:lnTo>
                  <a:lnTo>
                    <a:pt x="192731" y="1310342"/>
                  </a:lnTo>
                  <a:lnTo>
                    <a:pt x="194046" y="1310342"/>
                  </a:lnTo>
                  <a:lnTo>
                    <a:pt x="195360" y="1310342"/>
                  </a:lnTo>
                  <a:lnTo>
                    <a:pt x="196675" y="1310342"/>
                  </a:lnTo>
                  <a:lnTo>
                    <a:pt x="197989" y="1310342"/>
                  </a:lnTo>
                  <a:lnTo>
                    <a:pt x="199304" y="1310342"/>
                  </a:lnTo>
                  <a:lnTo>
                    <a:pt x="200618" y="1310342"/>
                  </a:lnTo>
                  <a:lnTo>
                    <a:pt x="201933" y="1310342"/>
                  </a:lnTo>
                  <a:lnTo>
                    <a:pt x="203206" y="1310342"/>
                  </a:lnTo>
                  <a:lnTo>
                    <a:pt x="204520" y="1310342"/>
                  </a:lnTo>
                  <a:lnTo>
                    <a:pt x="205835" y="1310342"/>
                  </a:lnTo>
                  <a:lnTo>
                    <a:pt x="207149" y="1310342"/>
                  </a:lnTo>
                  <a:lnTo>
                    <a:pt x="208464" y="1310342"/>
                  </a:lnTo>
                  <a:lnTo>
                    <a:pt x="209778" y="1310342"/>
                  </a:lnTo>
                  <a:lnTo>
                    <a:pt x="211093" y="1310342"/>
                  </a:lnTo>
                  <a:lnTo>
                    <a:pt x="212407" y="1310342"/>
                  </a:lnTo>
                  <a:lnTo>
                    <a:pt x="213721" y="1310342"/>
                  </a:lnTo>
                  <a:lnTo>
                    <a:pt x="215036" y="1310342"/>
                  </a:lnTo>
                  <a:lnTo>
                    <a:pt x="216350" y="1310342"/>
                  </a:lnTo>
                  <a:lnTo>
                    <a:pt x="217665" y="1310342"/>
                  </a:lnTo>
                  <a:lnTo>
                    <a:pt x="218979" y="1310342"/>
                  </a:lnTo>
                  <a:lnTo>
                    <a:pt x="220294" y="1310342"/>
                  </a:lnTo>
                  <a:lnTo>
                    <a:pt x="221608" y="1310342"/>
                  </a:lnTo>
                  <a:lnTo>
                    <a:pt x="222881" y="1310342"/>
                  </a:lnTo>
                  <a:lnTo>
                    <a:pt x="224196" y="1310342"/>
                  </a:lnTo>
                  <a:lnTo>
                    <a:pt x="225510" y="1310342"/>
                  </a:lnTo>
                  <a:lnTo>
                    <a:pt x="226825" y="1310342"/>
                  </a:lnTo>
                  <a:lnTo>
                    <a:pt x="228139" y="1310342"/>
                  </a:lnTo>
                  <a:lnTo>
                    <a:pt x="229454" y="1310342"/>
                  </a:lnTo>
                  <a:lnTo>
                    <a:pt x="230768" y="1310342"/>
                  </a:lnTo>
                  <a:lnTo>
                    <a:pt x="232083" y="1310342"/>
                  </a:lnTo>
                  <a:lnTo>
                    <a:pt x="233397" y="1310342"/>
                  </a:lnTo>
                  <a:lnTo>
                    <a:pt x="234712" y="1310342"/>
                  </a:lnTo>
                  <a:lnTo>
                    <a:pt x="236026" y="1310342"/>
                  </a:lnTo>
                  <a:lnTo>
                    <a:pt x="237341" y="1310342"/>
                  </a:lnTo>
                  <a:lnTo>
                    <a:pt x="238655" y="1310342"/>
                  </a:lnTo>
                  <a:lnTo>
                    <a:pt x="239969" y="1310342"/>
                  </a:lnTo>
                  <a:lnTo>
                    <a:pt x="241284" y="1310342"/>
                  </a:lnTo>
                  <a:lnTo>
                    <a:pt x="242598" y="1310342"/>
                  </a:lnTo>
                  <a:lnTo>
                    <a:pt x="243872" y="1310342"/>
                  </a:lnTo>
                  <a:lnTo>
                    <a:pt x="245186" y="1310342"/>
                  </a:lnTo>
                  <a:lnTo>
                    <a:pt x="246500" y="1310342"/>
                  </a:lnTo>
                  <a:lnTo>
                    <a:pt x="247815" y="1310342"/>
                  </a:lnTo>
                  <a:lnTo>
                    <a:pt x="249129" y="1310342"/>
                  </a:lnTo>
                  <a:lnTo>
                    <a:pt x="250444" y="1310342"/>
                  </a:lnTo>
                  <a:lnTo>
                    <a:pt x="251758" y="1310342"/>
                  </a:lnTo>
                  <a:lnTo>
                    <a:pt x="253073" y="1310342"/>
                  </a:lnTo>
                  <a:lnTo>
                    <a:pt x="254387" y="1310342"/>
                  </a:lnTo>
                  <a:lnTo>
                    <a:pt x="255702" y="1266666"/>
                  </a:lnTo>
                  <a:lnTo>
                    <a:pt x="257016" y="1179308"/>
                  </a:lnTo>
                  <a:lnTo>
                    <a:pt x="258331" y="1135631"/>
                  </a:lnTo>
                  <a:lnTo>
                    <a:pt x="259645" y="1222985"/>
                  </a:lnTo>
                  <a:lnTo>
                    <a:pt x="260960" y="1310342"/>
                  </a:lnTo>
                  <a:lnTo>
                    <a:pt x="262274" y="1288502"/>
                  </a:lnTo>
                  <a:lnTo>
                    <a:pt x="263547" y="1222985"/>
                  </a:lnTo>
                  <a:lnTo>
                    <a:pt x="264862" y="1091951"/>
                  </a:lnTo>
                  <a:lnTo>
                    <a:pt x="266176" y="1201149"/>
                  </a:lnTo>
                  <a:lnTo>
                    <a:pt x="267491" y="1048274"/>
                  </a:lnTo>
                  <a:lnTo>
                    <a:pt x="268805" y="1244825"/>
                  </a:lnTo>
                  <a:lnTo>
                    <a:pt x="270120" y="1244825"/>
                  </a:lnTo>
                  <a:lnTo>
                    <a:pt x="271434" y="1004597"/>
                  </a:lnTo>
                  <a:lnTo>
                    <a:pt x="272748" y="1070114"/>
                  </a:lnTo>
                  <a:lnTo>
                    <a:pt x="274063" y="1091951"/>
                  </a:lnTo>
                  <a:lnTo>
                    <a:pt x="275377" y="1135631"/>
                  </a:lnTo>
                  <a:lnTo>
                    <a:pt x="276692" y="982757"/>
                  </a:lnTo>
                  <a:lnTo>
                    <a:pt x="278006" y="1026433"/>
                  </a:lnTo>
                  <a:lnTo>
                    <a:pt x="279321" y="1070114"/>
                  </a:lnTo>
                  <a:lnTo>
                    <a:pt x="280635" y="1091951"/>
                  </a:lnTo>
                  <a:lnTo>
                    <a:pt x="281950" y="1201149"/>
                  </a:lnTo>
                  <a:lnTo>
                    <a:pt x="283223" y="1048274"/>
                  </a:lnTo>
                  <a:lnTo>
                    <a:pt x="284537" y="1004597"/>
                  </a:lnTo>
                  <a:lnTo>
                    <a:pt x="285852" y="1113791"/>
                  </a:lnTo>
                  <a:lnTo>
                    <a:pt x="287166" y="1004597"/>
                  </a:lnTo>
                  <a:lnTo>
                    <a:pt x="288481" y="1048274"/>
                  </a:lnTo>
                  <a:lnTo>
                    <a:pt x="289795" y="1222985"/>
                  </a:lnTo>
                  <a:lnTo>
                    <a:pt x="291110" y="1048274"/>
                  </a:lnTo>
                  <a:lnTo>
                    <a:pt x="292424" y="917240"/>
                  </a:lnTo>
                  <a:lnTo>
                    <a:pt x="293739" y="960916"/>
                  </a:lnTo>
                  <a:lnTo>
                    <a:pt x="295053" y="917240"/>
                  </a:lnTo>
                  <a:lnTo>
                    <a:pt x="296368" y="982757"/>
                  </a:lnTo>
                  <a:lnTo>
                    <a:pt x="297682" y="982757"/>
                  </a:lnTo>
                  <a:lnTo>
                    <a:pt x="298996" y="1048274"/>
                  </a:lnTo>
                  <a:lnTo>
                    <a:pt x="300311" y="808046"/>
                  </a:lnTo>
                  <a:lnTo>
                    <a:pt x="301625" y="786205"/>
                  </a:lnTo>
                  <a:lnTo>
                    <a:pt x="302899" y="1004597"/>
                  </a:lnTo>
                  <a:lnTo>
                    <a:pt x="304213" y="1222985"/>
                  </a:lnTo>
                  <a:lnTo>
                    <a:pt x="305528" y="1113791"/>
                  </a:lnTo>
                  <a:lnTo>
                    <a:pt x="306842" y="1157468"/>
                  </a:lnTo>
                  <a:lnTo>
                    <a:pt x="308156" y="1004597"/>
                  </a:lnTo>
                  <a:lnTo>
                    <a:pt x="309471" y="982757"/>
                  </a:lnTo>
                  <a:lnTo>
                    <a:pt x="310785" y="1026433"/>
                  </a:lnTo>
                  <a:lnTo>
                    <a:pt x="312100" y="939080"/>
                  </a:lnTo>
                  <a:lnTo>
                    <a:pt x="313414" y="829882"/>
                  </a:lnTo>
                  <a:lnTo>
                    <a:pt x="314729" y="1091951"/>
                  </a:lnTo>
                  <a:lnTo>
                    <a:pt x="316043" y="1048274"/>
                  </a:lnTo>
                  <a:lnTo>
                    <a:pt x="317358" y="917240"/>
                  </a:lnTo>
                  <a:lnTo>
                    <a:pt x="318672" y="786205"/>
                  </a:lnTo>
                  <a:lnTo>
                    <a:pt x="319987" y="895399"/>
                  </a:lnTo>
                  <a:lnTo>
                    <a:pt x="321301" y="917240"/>
                  </a:lnTo>
                  <a:lnTo>
                    <a:pt x="322574" y="917240"/>
                  </a:lnTo>
                  <a:lnTo>
                    <a:pt x="323889" y="829882"/>
                  </a:lnTo>
                  <a:lnTo>
                    <a:pt x="325203" y="808046"/>
                  </a:lnTo>
                  <a:lnTo>
                    <a:pt x="326518" y="917240"/>
                  </a:lnTo>
                  <a:lnTo>
                    <a:pt x="327832" y="808046"/>
                  </a:lnTo>
                  <a:lnTo>
                    <a:pt x="329147" y="851723"/>
                  </a:lnTo>
                  <a:lnTo>
                    <a:pt x="330461" y="808046"/>
                  </a:lnTo>
                  <a:lnTo>
                    <a:pt x="331775" y="808046"/>
                  </a:lnTo>
                  <a:lnTo>
                    <a:pt x="333090" y="917240"/>
                  </a:lnTo>
                  <a:lnTo>
                    <a:pt x="334404" y="982757"/>
                  </a:lnTo>
                  <a:lnTo>
                    <a:pt x="335719" y="786205"/>
                  </a:lnTo>
                  <a:lnTo>
                    <a:pt x="337033" y="764365"/>
                  </a:lnTo>
                  <a:lnTo>
                    <a:pt x="338348" y="829882"/>
                  </a:lnTo>
                  <a:lnTo>
                    <a:pt x="339662" y="873563"/>
                  </a:lnTo>
                  <a:lnTo>
                    <a:pt x="340977" y="829882"/>
                  </a:lnTo>
                  <a:lnTo>
                    <a:pt x="342250" y="873563"/>
                  </a:lnTo>
                  <a:lnTo>
                    <a:pt x="343564" y="720688"/>
                  </a:lnTo>
                  <a:lnTo>
                    <a:pt x="344879" y="786205"/>
                  </a:lnTo>
                  <a:lnTo>
                    <a:pt x="346193" y="589654"/>
                  </a:lnTo>
                  <a:lnTo>
                    <a:pt x="347508" y="633331"/>
                  </a:lnTo>
                  <a:lnTo>
                    <a:pt x="348822" y="1026433"/>
                  </a:lnTo>
                  <a:lnTo>
                    <a:pt x="350137" y="720688"/>
                  </a:lnTo>
                  <a:lnTo>
                    <a:pt x="351451" y="698848"/>
                  </a:lnTo>
                  <a:lnTo>
                    <a:pt x="352766" y="698848"/>
                  </a:lnTo>
                  <a:lnTo>
                    <a:pt x="354080" y="851723"/>
                  </a:lnTo>
                  <a:lnTo>
                    <a:pt x="355395" y="786205"/>
                  </a:lnTo>
                  <a:lnTo>
                    <a:pt x="356709" y="1048274"/>
                  </a:lnTo>
                  <a:lnTo>
                    <a:pt x="358023" y="655171"/>
                  </a:lnTo>
                  <a:lnTo>
                    <a:pt x="359338" y="851723"/>
                  </a:lnTo>
                  <a:lnTo>
                    <a:pt x="360652" y="829882"/>
                  </a:lnTo>
                  <a:lnTo>
                    <a:pt x="361926" y="720688"/>
                  </a:lnTo>
                  <a:lnTo>
                    <a:pt x="363240" y="677012"/>
                  </a:lnTo>
                  <a:lnTo>
                    <a:pt x="364555" y="851723"/>
                  </a:lnTo>
                  <a:lnTo>
                    <a:pt x="365869" y="851723"/>
                  </a:lnTo>
                  <a:lnTo>
                    <a:pt x="367183" y="895399"/>
                  </a:lnTo>
                  <a:lnTo>
                    <a:pt x="368498" y="917240"/>
                  </a:lnTo>
                  <a:lnTo>
                    <a:pt x="369812" y="829882"/>
                  </a:lnTo>
                  <a:lnTo>
                    <a:pt x="371127" y="895399"/>
                  </a:lnTo>
                  <a:lnTo>
                    <a:pt x="372441" y="873563"/>
                  </a:lnTo>
                  <a:lnTo>
                    <a:pt x="373756" y="545977"/>
                  </a:lnTo>
                  <a:lnTo>
                    <a:pt x="375070" y="655171"/>
                  </a:lnTo>
                  <a:lnTo>
                    <a:pt x="376385" y="764365"/>
                  </a:lnTo>
                  <a:lnTo>
                    <a:pt x="377699" y="677012"/>
                  </a:lnTo>
                  <a:lnTo>
                    <a:pt x="379014" y="764365"/>
                  </a:lnTo>
                  <a:lnTo>
                    <a:pt x="380328" y="589654"/>
                  </a:lnTo>
                  <a:lnTo>
                    <a:pt x="381601" y="720688"/>
                  </a:lnTo>
                  <a:lnTo>
                    <a:pt x="382916" y="764365"/>
                  </a:lnTo>
                  <a:lnTo>
                    <a:pt x="384230" y="939080"/>
                  </a:lnTo>
                  <a:lnTo>
                    <a:pt x="385545" y="764365"/>
                  </a:lnTo>
                  <a:lnTo>
                    <a:pt x="386859" y="677012"/>
                  </a:lnTo>
                  <a:lnTo>
                    <a:pt x="388174" y="677012"/>
                  </a:lnTo>
                  <a:lnTo>
                    <a:pt x="389488" y="786205"/>
                  </a:lnTo>
                  <a:lnTo>
                    <a:pt x="390802" y="960916"/>
                  </a:lnTo>
                  <a:lnTo>
                    <a:pt x="392117" y="677012"/>
                  </a:lnTo>
                  <a:lnTo>
                    <a:pt x="393431" y="960916"/>
                  </a:lnTo>
                  <a:lnTo>
                    <a:pt x="394746" y="895399"/>
                  </a:lnTo>
                  <a:lnTo>
                    <a:pt x="396060" y="895399"/>
                  </a:lnTo>
                  <a:lnTo>
                    <a:pt x="397375" y="698848"/>
                  </a:lnTo>
                  <a:lnTo>
                    <a:pt x="398689" y="873563"/>
                  </a:lnTo>
                  <a:lnTo>
                    <a:pt x="400004" y="502297"/>
                  </a:lnTo>
                  <a:lnTo>
                    <a:pt x="401277" y="808046"/>
                  </a:lnTo>
                  <a:lnTo>
                    <a:pt x="402591" y="742529"/>
                  </a:lnTo>
                  <a:lnTo>
                    <a:pt x="403906" y="786205"/>
                  </a:lnTo>
                  <a:lnTo>
                    <a:pt x="405220" y="720688"/>
                  </a:lnTo>
                  <a:lnTo>
                    <a:pt x="406535" y="895399"/>
                  </a:lnTo>
                  <a:lnTo>
                    <a:pt x="407849" y="764365"/>
                  </a:lnTo>
                  <a:lnTo>
                    <a:pt x="409164" y="829882"/>
                  </a:lnTo>
                  <a:lnTo>
                    <a:pt x="410478" y="829882"/>
                  </a:lnTo>
                  <a:lnTo>
                    <a:pt x="411793" y="917240"/>
                  </a:lnTo>
                  <a:lnTo>
                    <a:pt x="413107" y="873563"/>
                  </a:lnTo>
                  <a:lnTo>
                    <a:pt x="414422" y="808046"/>
                  </a:lnTo>
                  <a:lnTo>
                    <a:pt x="415736" y="677012"/>
                  </a:lnTo>
                  <a:lnTo>
                    <a:pt x="417050" y="808046"/>
                  </a:lnTo>
                  <a:lnTo>
                    <a:pt x="418365" y="786205"/>
                  </a:lnTo>
                  <a:lnTo>
                    <a:pt x="419679" y="873563"/>
                  </a:lnTo>
                  <a:lnTo>
                    <a:pt x="420953" y="895399"/>
                  </a:lnTo>
                  <a:lnTo>
                    <a:pt x="422267" y="589654"/>
                  </a:lnTo>
                  <a:lnTo>
                    <a:pt x="423582" y="677012"/>
                  </a:lnTo>
                  <a:lnTo>
                    <a:pt x="424896" y="786205"/>
                  </a:lnTo>
                  <a:lnTo>
                    <a:pt x="426210" y="808046"/>
                  </a:lnTo>
                  <a:lnTo>
                    <a:pt x="427525" y="851723"/>
                  </a:lnTo>
                  <a:lnTo>
                    <a:pt x="428839" y="633331"/>
                  </a:lnTo>
                  <a:lnTo>
                    <a:pt x="430154" y="829882"/>
                  </a:lnTo>
                  <a:lnTo>
                    <a:pt x="431468" y="808046"/>
                  </a:lnTo>
                  <a:lnTo>
                    <a:pt x="432783" y="655171"/>
                  </a:lnTo>
                  <a:lnTo>
                    <a:pt x="434097" y="786205"/>
                  </a:lnTo>
                  <a:lnTo>
                    <a:pt x="435412" y="655171"/>
                  </a:lnTo>
                  <a:lnTo>
                    <a:pt x="436726" y="786205"/>
                  </a:lnTo>
                  <a:lnTo>
                    <a:pt x="438041" y="458620"/>
                  </a:lnTo>
                  <a:lnTo>
                    <a:pt x="439355" y="480460"/>
                  </a:lnTo>
                  <a:lnTo>
                    <a:pt x="440628" y="524137"/>
                  </a:lnTo>
                  <a:lnTo>
                    <a:pt x="441943" y="764365"/>
                  </a:lnTo>
                  <a:lnTo>
                    <a:pt x="443257" y="720688"/>
                  </a:lnTo>
                  <a:lnTo>
                    <a:pt x="444572" y="502297"/>
                  </a:lnTo>
                  <a:lnTo>
                    <a:pt x="445886" y="677012"/>
                  </a:lnTo>
                  <a:lnTo>
                    <a:pt x="447201" y="698848"/>
                  </a:lnTo>
                  <a:lnTo>
                    <a:pt x="448515" y="589654"/>
                  </a:lnTo>
                  <a:lnTo>
                    <a:pt x="449829" y="633331"/>
                  </a:lnTo>
                  <a:lnTo>
                    <a:pt x="451144" y="764365"/>
                  </a:lnTo>
                  <a:lnTo>
                    <a:pt x="452458" y="829882"/>
                  </a:lnTo>
                  <a:lnTo>
                    <a:pt x="453773" y="873563"/>
                  </a:lnTo>
                  <a:lnTo>
                    <a:pt x="455087" y="698848"/>
                  </a:lnTo>
                  <a:lnTo>
                    <a:pt x="456402" y="677012"/>
                  </a:lnTo>
                  <a:lnTo>
                    <a:pt x="457716" y="677012"/>
                  </a:lnTo>
                  <a:lnTo>
                    <a:pt x="459031" y="633331"/>
                  </a:lnTo>
                  <a:lnTo>
                    <a:pt x="460345" y="611495"/>
                  </a:lnTo>
                  <a:lnTo>
                    <a:pt x="461618" y="786205"/>
                  </a:lnTo>
                  <a:lnTo>
                    <a:pt x="462933" y="589654"/>
                  </a:lnTo>
                  <a:lnTo>
                    <a:pt x="464247" y="873563"/>
                  </a:lnTo>
                  <a:lnTo>
                    <a:pt x="465562" y="567814"/>
                  </a:lnTo>
                  <a:lnTo>
                    <a:pt x="466876" y="720688"/>
                  </a:lnTo>
                  <a:lnTo>
                    <a:pt x="468191" y="589654"/>
                  </a:lnTo>
                  <a:lnTo>
                    <a:pt x="469505" y="742529"/>
                  </a:lnTo>
                  <a:lnTo>
                    <a:pt x="470820" y="611495"/>
                  </a:lnTo>
                  <a:lnTo>
                    <a:pt x="472134" y="786205"/>
                  </a:lnTo>
                  <a:lnTo>
                    <a:pt x="473449" y="589654"/>
                  </a:lnTo>
                  <a:lnTo>
                    <a:pt x="474763" y="677012"/>
                  </a:lnTo>
                  <a:lnTo>
                    <a:pt x="476077" y="589654"/>
                  </a:lnTo>
                  <a:lnTo>
                    <a:pt x="477392" y="677012"/>
                  </a:lnTo>
                  <a:lnTo>
                    <a:pt x="478706" y="633331"/>
                  </a:lnTo>
                  <a:lnTo>
                    <a:pt x="480021" y="567814"/>
                  </a:lnTo>
                  <a:lnTo>
                    <a:pt x="481294" y="677012"/>
                  </a:lnTo>
                  <a:lnTo>
                    <a:pt x="482609" y="764365"/>
                  </a:lnTo>
                  <a:lnTo>
                    <a:pt x="483923" y="742529"/>
                  </a:lnTo>
                  <a:lnTo>
                    <a:pt x="485237" y="764365"/>
                  </a:lnTo>
                  <a:lnTo>
                    <a:pt x="486552" y="567814"/>
                  </a:lnTo>
                  <a:lnTo>
                    <a:pt x="487866" y="589654"/>
                  </a:lnTo>
                  <a:lnTo>
                    <a:pt x="489181" y="677012"/>
                  </a:lnTo>
                  <a:lnTo>
                    <a:pt x="490495" y="633331"/>
                  </a:lnTo>
                  <a:lnTo>
                    <a:pt x="491810" y="720688"/>
                  </a:lnTo>
                  <a:lnTo>
                    <a:pt x="493124" y="720688"/>
                  </a:lnTo>
                  <a:lnTo>
                    <a:pt x="494439" y="655171"/>
                  </a:lnTo>
                  <a:lnTo>
                    <a:pt x="495753" y="742529"/>
                  </a:lnTo>
                  <a:lnTo>
                    <a:pt x="497068" y="633331"/>
                  </a:lnTo>
                  <a:lnTo>
                    <a:pt x="498382" y="655171"/>
                  </a:lnTo>
                  <a:lnTo>
                    <a:pt x="499696" y="720688"/>
                  </a:lnTo>
                  <a:lnTo>
                    <a:pt x="500970" y="611495"/>
                  </a:lnTo>
                  <a:lnTo>
                    <a:pt x="502284" y="458620"/>
                  </a:lnTo>
                  <a:lnTo>
                    <a:pt x="503599" y="677012"/>
                  </a:lnTo>
                  <a:lnTo>
                    <a:pt x="504913" y="742529"/>
                  </a:lnTo>
                  <a:lnTo>
                    <a:pt x="506228" y="502297"/>
                  </a:lnTo>
                  <a:lnTo>
                    <a:pt x="507542" y="633331"/>
                  </a:lnTo>
                  <a:lnTo>
                    <a:pt x="508856" y="698848"/>
                  </a:lnTo>
                  <a:lnTo>
                    <a:pt x="510171" y="436779"/>
                  </a:lnTo>
                  <a:lnTo>
                    <a:pt x="511485" y="698848"/>
                  </a:lnTo>
                  <a:lnTo>
                    <a:pt x="512800" y="218391"/>
                  </a:lnTo>
                  <a:lnTo>
                    <a:pt x="514114" y="655171"/>
                  </a:lnTo>
                  <a:lnTo>
                    <a:pt x="515429" y="458620"/>
                  </a:lnTo>
                  <a:lnTo>
                    <a:pt x="516743" y="742529"/>
                  </a:lnTo>
                  <a:lnTo>
                    <a:pt x="518058" y="808046"/>
                  </a:lnTo>
                  <a:lnTo>
                    <a:pt x="519372" y="458620"/>
                  </a:lnTo>
                  <a:lnTo>
                    <a:pt x="520645" y="633331"/>
                  </a:lnTo>
                  <a:lnTo>
                    <a:pt x="521960" y="589654"/>
                  </a:lnTo>
                  <a:lnTo>
                    <a:pt x="523274" y="786205"/>
                  </a:lnTo>
                  <a:lnTo>
                    <a:pt x="524589" y="720688"/>
                  </a:lnTo>
                  <a:lnTo>
                    <a:pt x="525903" y="545977"/>
                  </a:lnTo>
                  <a:lnTo>
                    <a:pt x="527218" y="742529"/>
                  </a:lnTo>
                  <a:lnTo>
                    <a:pt x="528532" y="698848"/>
                  </a:lnTo>
                  <a:lnTo>
                    <a:pt x="529847" y="873563"/>
                  </a:lnTo>
                  <a:lnTo>
                    <a:pt x="531161" y="611495"/>
                  </a:lnTo>
                  <a:lnTo>
                    <a:pt x="532476" y="677012"/>
                  </a:lnTo>
                  <a:lnTo>
                    <a:pt x="533790" y="567814"/>
                  </a:lnTo>
                  <a:lnTo>
                    <a:pt x="535104" y="589654"/>
                  </a:lnTo>
                  <a:lnTo>
                    <a:pt x="536419" y="502297"/>
                  </a:lnTo>
                  <a:lnTo>
                    <a:pt x="537733" y="677012"/>
                  </a:lnTo>
                  <a:lnTo>
                    <a:pt x="539048" y="698848"/>
                  </a:lnTo>
                  <a:lnTo>
                    <a:pt x="540321" y="720688"/>
                  </a:lnTo>
                  <a:lnTo>
                    <a:pt x="541636" y="873563"/>
                  </a:lnTo>
                  <a:lnTo>
                    <a:pt x="542950" y="677012"/>
                  </a:lnTo>
                  <a:lnTo>
                    <a:pt x="544264" y="742529"/>
                  </a:lnTo>
                  <a:lnTo>
                    <a:pt x="545579" y="655171"/>
                  </a:lnTo>
                  <a:lnTo>
                    <a:pt x="546893" y="458620"/>
                  </a:lnTo>
                  <a:lnTo>
                    <a:pt x="548208" y="655171"/>
                  </a:lnTo>
                  <a:lnTo>
                    <a:pt x="549522" y="786205"/>
                  </a:lnTo>
                  <a:lnTo>
                    <a:pt x="550837" y="655171"/>
                  </a:lnTo>
                  <a:lnTo>
                    <a:pt x="552151" y="742529"/>
                  </a:lnTo>
                  <a:lnTo>
                    <a:pt x="553466" y="742529"/>
                  </a:lnTo>
                  <a:lnTo>
                    <a:pt x="554780" y="742529"/>
                  </a:lnTo>
                  <a:lnTo>
                    <a:pt x="556095" y="677012"/>
                  </a:lnTo>
                  <a:lnTo>
                    <a:pt x="557409" y="611495"/>
                  </a:lnTo>
                  <a:lnTo>
                    <a:pt x="558724" y="851723"/>
                  </a:lnTo>
                  <a:lnTo>
                    <a:pt x="559997" y="786205"/>
                  </a:lnTo>
                  <a:lnTo>
                    <a:pt x="561311" y="720688"/>
                  </a:lnTo>
                  <a:lnTo>
                    <a:pt x="562626" y="917240"/>
                  </a:lnTo>
                  <a:lnTo>
                    <a:pt x="563940" y="698848"/>
                  </a:lnTo>
                  <a:lnTo>
                    <a:pt x="565255" y="655171"/>
                  </a:lnTo>
                  <a:lnTo>
                    <a:pt x="566569" y="764365"/>
                  </a:lnTo>
                  <a:lnTo>
                    <a:pt x="567884" y="698848"/>
                  </a:lnTo>
                  <a:lnTo>
                    <a:pt x="569198" y="677012"/>
                  </a:lnTo>
                  <a:lnTo>
                    <a:pt x="570512" y="677012"/>
                  </a:lnTo>
                  <a:lnTo>
                    <a:pt x="571827" y="436779"/>
                  </a:lnTo>
                  <a:lnTo>
                    <a:pt x="573141" y="764365"/>
                  </a:lnTo>
                  <a:lnTo>
                    <a:pt x="574456" y="677012"/>
                  </a:lnTo>
                  <a:lnTo>
                    <a:pt x="575770" y="982757"/>
                  </a:lnTo>
                  <a:lnTo>
                    <a:pt x="577085" y="960916"/>
                  </a:lnTo>
                  <a:lnTo>
                    <a:pt x="578399" y="808046"/>
                  </a:lnTo>
                  <a:lnTo>
                    <a:pt x="579672" y="677012"/>
                  </a:lnTo>
                  <a:lnTo>
                    <a:pt x="580987" y="786205"/>
                  </a:lnTo>
                  <a:lnTo>
                    <a:pt x="582301" y="589654"/>
                  </a:lnTo>
                  <a:lnTo>
                    <a:pt x="583616" y="786205"/>
                  </a:lnTo>
                  <a:lnTo>
                    <a:pt x="584930" y="655171"/>
                  </a:lnTo>
                  <a:lnTo>
                    <a:pt x="586245" y="677012"/>
                  </a:lnTo>
                  <a:lnTo>
                    <a:pt x="587559" y="742529"/>
                  </a:lnTo>
                  <a:lnTo>
                    <a:pt x="588874" y="786205"/>
                  </a:lnTo>
                  <a:lnTo>
                    <a:pt x="590188" y="764365"/>
                  </a:lnTo>
                  <a:lnTo>
                    <a:pt x="591503" y="786205"/>
                  </a:lnTo>
                  <a:lnTo>
                    <a:pt x="592817" y="808046"/>
                  </a:lnTo>
                  <a:lnTo>
                    <a:pt x="594131" y="742529"/>
                  </a:lnTo>
                  <a:lnTo>
                    <a:pt x="595446" y="786205"/>
                  </a:lnTo>
                  <a:lnTo>
                    <a:pt x="596760" y="524137"/>
                  </a:lnTo>
                  <a:lnTo>
                    <a:pt x="598075" y="611495"/>
                  </a:lnTo>
                  <a:lnTo>
                    <a:pt x="599348" y="633331"/>
                  </a:lnTo>
                  <a:lnTo>
                    <a:pt x="600663" y="677012"/>
                  </a:lnTo>
                  <a:lnTo>
                    <a:pt x="601977" y="895399"/>
                  </a:lnTo>
                  <a:lnTo>
                    <a:pt x="603291" y="742529"/>
                  </a:lnTo>
                  <a:lnTo>
                    <a:pt x="604606" y="786205"/>
                  </a:lnTo>
                  <a:lnTo>
                    <a:pt x="605920" y="720688"/>
                  </a:lnTo>
                  <a:lnTo>
                    <a:pt x="607235" y="611495"/>
                  </a:lnTo>
                  <a:lnTo>
                    <a:pt x="608549" y="742529"/>
                  </a:lnTo>
                  <a:lnTo>
                    <a:pt x="609864" y="917240"/>
                  </a:lnTo>
                  <a:lnTo>
                    <a:pt x="611178" y="1113791"/>
                  </a:lnTo>
                  <a:lnTo>
                    <a:pt x="612493" y="764365"/>
                  </a:lnTo>
                  <a:lnTo>
                    <a:pt x="613807" y="720688"/>
                  </a:lnTo>
                  <a:lnTo>
                    <a:pt x="615122" y="524137"/>
                  </a:lnTo>
                  <a:lnTo>
                    <a:pt x="616436" y="720688"/>
                  </a:lnTo>
                  <a:lnTo>
                    <a:pt x="617751" y="939080"/>
                  </a:lnTo>
                  <a:lnTo>
                    <a:pt x="619024" y="589654"/>
                  </a:lnTo>
                  <a:lnTo>
                    <a:pt x="620338" y="808046"/>
                  </a:lnTo>
                  <a:lnTo>
                    <a:pt x="621653" y="633331"/>
                  </a:lnTo>
                  <a:lnTo>
                    <a:pt x="622967" y="742529"/>
                  </a:lnTo>
                  <a:lnTo>
                    <a:pt x="624282" y="786205"/>
                  </a:lnTo>
                  <a:lnTo>
                    <a:pt x="625596" y="633331"/>
                  </a:lnTo>
                  <a:lnTo>
                    <a:pt x="626911" y="895399"/>
                  </a:lnTo>
                  <a:lnTo>
                    <a:pt x="628225" y="764365"/>
                  </a:lnTo>
                  <a:lnTo>
                    <a:pt x="629539" y="414943"/>
                  </a:lnTo>
                  <a:lnTo>
                    <a:pt x="630854" y="764365"/>
                  </a:lnTo>
                  <a:lnTo>
                    <a:pt x="632168" y="720688"/>
                  </a:lnTo>
                  <a:lnTo>
                    <a:pt x="633483" y="742529"/>
                  </a:lnTo>
                  <a:lnTo>
                    <a:pt x="634797" y="545977"/>
                  </a:lnTo>
                  <a:lnTo>
                    <a:pt x="636112" y="873563"/>
                  </a:lnTo>
                  <a:lnTo>
                    <a:pt x="637426" y="567814"/>
                  </a:lnTo>
                  <a:lnTo>
                    <a:pt x="638699" y="589654"/>
                  </a:lnTo>
                  <a:lnTo>
                    <a:pt x="640014" y="655171"/>
                  </a:lnTo>
                  <a:lnTo>
                    <a:pt x="641328" y="655171"/>
                  </a:lnTo>
                  <a:lnTo>
                    <a:pt x="642643" y="720688"/>
                  </a:lnTo>
                  <a:lnTo>
                    <a:pt x="643957" y="524137"/>
                  </a:lnTo>
                  <a:lnTo>
                    <a:pt x="645272" y="742529"/>
                  </a:lnTo>
                  <a:lnTo>
                    <a:pt x="646586" y="786205"/>
                  </a:lnTo>
                  <a:lnTo>
                    <a:pt x="647901" y="633331"/>
                  </a:lnTo>
                  <a:lnTo>
                    <a:pt x="649215" y="742529"/>
                  </a:lnTo>
                  <a:lnTo>
                    <a:pt x="650530" y="698848"/>
                  </a:lnTo>
                  <a:lnTo>
                    <a:pt x="651844" y="829882"/>
                  </a:lnTo>
                  <a:lnTo>
                    <a:pt x="653158" y="545977"/>
                  </a:lnTo>
                  <a:lnTo>
                    <a:pt x="654473" y="808046"/>
                  </a:lnTo>
                  <a:lnTo>
                    <a:pt x="655787" y="720688"/>
                  </a:lnTo>
                  <a:lnTo>
                    <a:pt x="657102" y="524137"/>
                  </a:lnTo>
                  <a:lnTo>
                    <a:pt x="658375" y="677012"/>
                  </a:lnTo>
                  <a:lnTo>
                    <a:pt x="659690" y="742529"/>
                  </a:lnTo>
                  <a:lnTo>
                    <a:pt x="661004" y="633331"/>
                  </a:lnTo>
                  <a:lnTo>
                    <a:pt x="662318" y="742529"/>
                  </a:lnTo>
                  <a:lnTo>
                    <a:pt x="663633" y="633331"/>
                  </a:lnTo>
                  <a:lnTo>
                    <a:pt x="664947" y="436779"/>
                  </a:lnTo>
                  <a:lnTo>
                    <a:pt x="666262" y="611495"/>
                  </a:lnTo>
                  <a:lnTo>
                    <a:pt x="667576" y="655171"/>
                  </a:lnTo>
                  <a:lnTo>
                    <a:pt x="668891" y="720688"/>
                  </a:lnTo>
                  <a:lnTo>
                    <a:pt x="670205" y="786205"/>
                  </a:lnTo>
                  <a:lnTo>
                    <a:pt x="671520" y="808046"/>
                  </a:lnTo>
                  <a:lnTo>
                    <a:pt x="672834" y="655171"/>
                  </a:lnTo>
                  <a:lnTo>
                    <a:pt x="674149" y="829882"/>
                  </a:lnTo>
                  <a:lnTo>
                    <a:pt x="675463" y="655171"/>
                  </a:lnTo>
                  <a:lnTo>
                    <a:pt x="676778" y="611495"/>
                  </a:lnTo>
                  <a:lnTo>
                    <a:pt x="678092" y="655171"/>
                  </a:lnTo>
                  <a:lnTo>
                    <a:pt x="679365" y="327586"/>
                  </a:lnTo>
                  <a:lnTo>
                    <a:pt x="680680" y="545977"/>
                  </a:lnTo>
                  <a:lnTo>
                    <a:pt x="681994" y="567814"/>
                  </a:lnTo>
                  <a:lnTo>
                    <a:pt x="683309" y="567814"/>
                  </a:lnTo>
                  <a:lnTo>
                    <a:pt x="684623" y="589654"/>
                  </a:lnTo>
                  <a:lnTo>
                    <a:pt x="685938" y="458620"/>
                  </a:lnTo>
                  <a:lnTo>
                    <a:pt x="687252" y="655171"/>
                  </a:lnTo>
                  <a:lnTo>
                    <a:pt x="688566" y="589654"/>
                  </a:lnTo>
                  <a:lnTo>
                    <a:pt x="689881" y="545977"/>
                  </a:lnTo>
                  <a:lnTo>
                    <a:pt x="691195" y="611495"/>
                  </a:lnTo>
                  <a:lnTo>
                    <a:pt x="692510" y="349426"/>
                  </a:lnTo>
                  <a:lnTo>
                    <a:pt x="693824" y="305746"/>
                  </a:lnTo>
                  <a:lnTo>
                    <a:pt x="695139" y="414943"/>
                  </a:lnTo>
                  <a:lnTo>
                    <a:pt x="696453" y="436779"/>
                  </a:lnTo>
                  <a:lnTo>
                    <a:pt x="697768" y="283908"/>
                  </a:lnTo>
                  <a:lnTo>
                    <a:pt x="699041" y="480460"/>
                  </a:lnTo>
                  <a:lnTo>
                    <a:pt x="700355" y="589654"/>
                  </a:lnTo>
                  <a:lnTo>
                    <a:pt x="701670" y="633331"/>
                  </a:lnTo>
                  <a:lnTo>
                    <a:pt x="702984" y="589654"/>
                  </a:lnTo>
                  <a:lnTo>
                    <a:pt x="704299" y="655171"/>
                  </a:lnTo>
                  <a:lnTo>
                    <a:pt x="705613" y="393103"/>
                  </a:lnTo>
                  <a:lnTo>
                    <a:pt x="706928" y="545977"/>
                  </a:lnTo>
                  <a:lnTo>
                    <a:pt x="708242" y="545977"/>
                  </a:lnTo>
                  <a:lnTo>
                    <a:pt x="709557" y="611495"/>
                  </a:lnTo>
                  <a:lnTo>
                    <a:pt x="710871" y="414943"/>
                  </a:lnTo>
                  <a:lnTo>
                    <a:pt x="712185" y="545977"/>
                  </a:lnTo>
                  <a:lnTo>
                    <a:pt x="713500" y="305746"/>
                  </a:lnTo>
                  <a:lnTo>
                    <a:pt x="714814" y="218391"/>
                  </a:lnTo>
                  <a:lnTo>
                    <a:pt x="716129" y="87356"/>
                  </a:lnTo>
                  <a:lnTo>
                    <a:pt x="717443" y="480460"/>
                  </a:lnTo>
                  <a:lnTo>
                    <a:pt x="718717" y="458620"/>
                  </a:lnTo>
                  <a:lnTo>
                    <a:pt x="720031" y="655171"/>
                  </a:lnTo>
                  <a:lnTo>
                    <a:pt x="721345" y="611495"/>
                  </a:lnTo>
                  <a:lnTo>
                    <a:pt x="722660" y="589654"/>
                  </a:lnTo>
                  <a:lnTo>
                    <a:pt x="723974" y="349426"/>
                  </a:lnTo>
                  <a:lnTo>
                    <a:pt x="725289" y="633331"/>
                  </a:lnTo>
                  <a:lnTo>
                    <a:pt x="726603" y="677012"/>
                  </a:lnTo>
                  <a:lnTo>
                    <a:pt x="727918" y="393103"/>
                  </a:lnTo>
                  <a:lnTo>
                    <a:pt x="729232" y="327586"/>
                  </a:lnTo>
                  <a:lnTo>
                    <a:pt x="730547" y="502297"/>
                  </a:lnTo>
                  <a:lnTo>
                    <a:pt x="731861" y="545977"/>
                  </a:lnTo>
                  <a:lnTo>
                    <a:pt x="733176" y="589654"/>
                  </a:lnTo>
                  <a:lnTo>
                    <a:pt x="734490" y="545977"/>
                  </a:lnTo>
                  <a:lnTo>
                    <a:pt x="735805" y="589654"/>
                  </a:lnTo>
                  <a:lnTo>
                    <a:pt x="737119" y="436779"/>
                  </a:lnTo>
                  <a:lnTo>
                    <a:pt x="738392" y="196551"/>
                  </a:lnTo>
                  <a:lnTo>
                    <a:pt x="739707" y="480460"/>
                  </a:lnTo>
                  <a:lnTo>
                    <a:pt x="741021" y="589654"/>
                  </a:lnTo>
                  <a:lnTo>
                    <a:pt x="742336" y="414943"/>
                  </a:lnTo>
                  <a:lnTo>
                    <a:pt x="743650" y="371262"/>
                  </a:lnTo>
                  <a:lnTo>
                    <a:pt x="744965" y="502297"/>
                  </a:lnTo>
                  <a:lnTo>
                    <a:pt x="746279" y="393103"/>
                  </a:lnTo>
                  <a:lnTo>
                    <a:pt x="747593" y="414943"/>
                  </a:lnTo>
                  <a:lnTo>
                    <a:pt x="748908" y="196551"/>
                  </a:lnTo>
                  <a:lnTo>
                    <a:pt x="750222" y="502297"/>
                  </a:lnTo>
                  <a:lnTo>
                    <a:pt x="751537" y="611495"/>
                  </a:lnTo>
                  <a:lnTo>
                    <a:pt x="752851" y="152873"/>
                  </a:lnTo>
                  <a:lnTo>
                    <a:pt x="754166" y="349426"/>
                  </a:lnTo>
                  <a:lnTo>
                    <a:pt x="755480" y="633331"/>
                  </a:lnTo>
                  <a:lnTo>
                    <a:pt x="756795" y="349426"/>
                  </a:lnTo>
                  <a:lnTo>
                    <a:pt x="758068" y="414943"/>
                  </a:lnTo>
                  <a:lnTo>
                    <a:pt x="759382" y="240229"/>
                  </a:lnTo>
                  <a:lnTo>
                    <a:pt x="760697" y="458620"/>
                  </a:lnTo>
                  <a:lnTo>
                    <a:pt x="762011" y="480460"/>
                  </a:lnTo>
                  <a:lnTo>
                    <a:pt x="763326" y="567814"/>
                  </a:lnTo>
                  <a:lnTo>
                    <a:pt x="764640" y="371262"/>
                  </a:lnTo>
                  <a:lnTo>
                    <a:pt x="765955" y="458620"/>
                  </a:lnTo>
                  <a:lnTo>
                    <a:pt x="767269" y="0"/>
                  </a:lnTo>
                  <a:lnTo>
                    <a:pt x="768584" y="480460"/>
                  </a:lnTo>
                  <a:lnTo>
                    <a:pt x="769898" y="436779"/>
                  </a:lnTo>
                  <a:lnTo>
                    <a:pt x="771212" y="545977"/>
                  </a:lnTo>
                  <a:lnTo>
                    <a:pt x="772527" y="414943"/>
                  </a:lnTo>
                  <a:lnTo>
                    <a:pt x="773841" y="458620"/>
                  </a:lnTo>
                  <a:lnTo>
                    <a:pt x="775156" y="349426"/>
                  </a:lnTo>
                  <a:lnTo>
                    <a:pt x="776470" y="480460"/>
                  </a:lnTo>
                  <a:lnTo>
                    <a:pt x="777744" y="393103"/>
                  </a:lnTo>
                  <a:lnTo>
                    <a:pt x="779058" y="742529"/>
                  </a:lnTo>
                  <a:lnTo>
                    <a:pt x="780372" y="458620"/>
                  </a:lnTo>
                  <a:lnTo>
                    <a:pt x="781687" y="305746"/>
                  </a:lnTo>
                  <a:lnTo>
                    <a:pt x="783001" y="262068"/>
                  </a:lnTo>
                  <a:lnTo>
                    <a:pt x="784316" y="152873"/>
                  </a:lnTo>
                  <a:lnTo>
                    <a:pt x="785630" y="545977"/>
                  </a:lnTo>
                  <a:lnTo>
                    <a:pt x="786945" y="240229"/>
                  </a:lnTo>
                  <a:lnTo>
                    <a:pt x="788259" y="371262"/>
                  </a:lnTo>
                  <a:lnTo>
                    <a:pt x="789574" y="393103"/>
                  </a:lnTo>
                  <a:lnTo>
                    <a:pt x="790888" y="480460"/>
                  </a:lnTo>
                  <a:lnTo>
                    <a:pt x="792203" y="502297"/>
                  </a:lnTo>
                  <a:lnTo>
                    <a:pt x="793517" y="524137"/>
                  </a:lnTo>
                  <a:lnTo>
                    <a:pt x="794832" y="611495"/>
                  </a:lnTo>
                  <a:lnTo>
                    <a:pt x="796146" y="436779"/>
                  </a:lnTo>
                  <a:lnTo>
                    <a:pt x="797419" y="567814"/>
                  </a:lnTo>
                  <a:lnTo>
                    <a:pt x="798734" y="327586"/>
                  </a:lnTo>
                  <a:lnTo>
                    <a:pt x="800048" y="393103"/>
                  </a:lnTo>
                  <a:lnTo>
                    <a:pt x="801363" y="218391"/>
                  </a:lnTo>
                  <a:lnTo>
                    <a:pt x="802677" y="414943"/>
                  </a:lnTo>
                  <a:lnTo>
                    <a:pt x="803992" y="371262"/>
                  </a:lnTo>
                  <a:lnTo>
                    <a:pt x="805306" y="677012"/>
                  </a:lnTo>
                  <a:lnTo>
                    <a:pt x="806620" y="327586"/>
                  </a:lnTo>
                  <a:lnTo>
                    <a:pt x="807935" y="524137"/>
                  </a:lnTo>
                  <a:lnTo>
                    <a:pt x="809249" y="567814"/>
                  </a:lnTo>
                  <a:lnTo>
                    <a:pt x="810564" y="414943"/>
                  </a:lnTo>
                  <a:lnTo>
                    <a:pt x="811878" y="655171"/>
                  </a:lnTo>
                  <a:lnTo>
                    <a:pt x="813193" y="677012"/>
                  </a:lnTo>
                  <a:lnTo>
                    <a:pt x="814507" y="567814"/>
                  </a:lnTo>
                  <a:lnTo>
                    <a:pt x="815822" y="720688"/>
                  </a:lnTo>
                  <a:lnTo>
                    <a:pt x="817095" y="611495"/>
                  </a:lnTo>
                  <a:lnTo>
                    <a:pt x="818409" y="480460"/>
                  </a:lnTo>
                  <a:lnTo>
                    <a:pt x="819724" y="305746"/>
                  </a:lnTo>
                  <a:lnTo>
                    <a:pt x="821038" y="524137"/>
                  </a:lnTo>
                  <a:lnTo>
                    <a:pt x="822353" y="764365"/>
                  </a:lnTo>
                  <a:lnTo>
                    <a:pt x="823667" y="764365"/>
                  </a:lnTo>
                  <a:lnTo>
                    <a:pt x="824982" y="502297"/>
                  </a:lnTo>
                  <a:lnTo>
                    <a:pt x="826296" y="611495"/>
                  </a:lnTo>
                  <a:lnTo>
                    <a:pt x="827611" y="545977"/>
                  </a:lnTo>
                  <a:lnTo>
                    <a:pt x="828925" y="480460"/>
                  </a:lnTo>
                  <a:lnTo>
                    <a:pt x="830239" y="524137"/>
                  </a:lnTo>
                  <a:lnTo>
                    <a:pt x="831554" y="698848"/>
                  </a:lnTo>
                  <a:lnTo>
                    <a:pt x="832868" y="305746"/>
                  </a:lnTo>
                  <a:lnTo>
                    <a:pt x="834183" y="480460"/>
                  </a:lnTo>
                  <a:lnTo>
                    <a:pt x="835497" y="480460"/>
                  </a:lnTo>
                  <a:lnTo>
                    <a:pt x="836771" y="393103"/>
                  </a:lnTo>
                  <a:lnTo>
                    <a:pt x="838085" y="371262"/>
                  </a:lnTo>
                  <a:lnTo>
                    <a:pt x="839400" y="393103"/>
                  </a:lnTo>
                  <a:lnTo>
                    <a:pt x="840714" y="589654"/>
                  </a:lnTo>
                  <a:lnTo>
                    <a:pt x="842028" y="305746"/>
                  </a:lnTo>
                  <a:lnTo>
                    <a:pt x="843343" y="174712"/>
                  </a:lnTo>
                  <a:lnTo>
                    <a:pt x="844657" y="698848"/>
                  </a:lnTo>
                  <a:lnTo>
                    <a:pt x="845972" y="262068"/>
                  </a:lnTo>
                  <a:lnTo>
                    <a:pt x="847286" y="524137"/>
                  </a:lnTo>
                  <a:lnTo>
                    <a:pt x="848601" y="393103"/>
                  </a:lnTo>
                  <a:lnTo>
                    <a:pt x="849915" y="371262"/>
                  </a:lnTo>
                  <a:lnTo>
                    <a:pt x="851230" y="393103"/>
                  </a:lnTo>
                  <a:lnTo>
                    <a:pt x="852544" y="436779"/>
                  </a:lnTo>
                  <a:lnTo>
                    <a:pt x="853859" y="393103"/>
                  </a:lnTo>
                  <a:lnTo>
                    <a:pt x="855173" y="611495"/>
                  </a:lnTo>
                  <a:lnTo>
                    <a:pt x="856446" y="349426"/>
                  </a:lnTo>
                  <a:lnTo>
                    <a:pt x="857761" y="414943"/>
                  </a:lnTo>
                  <a:lnTo>
                    <a:pt x="859075" y="218391"/>
                  </a:lnTo>
                  <a:lnTo>
                    <a:pt x="860390" y="480460"/>
                  </a:lnTo>
                  <a:lnTo>
                    <a:pt x="861704" y="218391"/>
                  </a:lnTo>
                  <a:lnTo>
                    <a:pt x="863019" y="589654"/>
                  </a:lnTo>
                  <a:lnTo>
                    <a:pt x="864333" y="327586"/>
                  </a:lnTo>
                  <a:lnTo>
                    <a:pt x="865647" y="393103"/>
                  </a:lnTo>
                  <a:lnTo>
                    <a:pt x="866962" y="480460"/>
                  </a:lnTo>
                  <a:lnTo>
                    <a:pt x="868276" y="414943"/>
                  </a:lnTo>
                  <a:lnTo>
                    <a:pt x="869591" y="283908"/>
                  </a:lnTo>
                  <a:lnTo>
                    <a:pt x="870905" y="393103"/>
                  </a:lnTo>
                  <a:lnTo>
                    <a:pt x="872220" y="458620"/>
                  </a:lnTo>
                  <a:lnTo>
                    <a:pt x="873534" y="174712"/>
                  </a:lnTo>
                  <a:lnTo>
                    <a:pt x="874849" y="305746"/>
                  </a:lnTo>
                  <a:lnTo>
                    <a:pt x="876163" y="414943"/>
                  </a:lnTo>
                  <a:lnTo>
                    <a:pt x="877436" y="480460"/>
                  </a:lnTo>
                  <a:lnTo>
                    <a:pt x="878751" y="174712"/>
                  </a:lnTo>
                  <a:lnTo>
                    <a:pt x="880065" y="218391"/>
                  </a:lnTo>
                  <a:lnTo>
                    <a:pt x="881380" y="371262"/>
                  </a:lnTo>
                  <a:lnTo>
                    <a:pt x="882694" y="327586"/>
                  </a:lnTo>
                  <a:lnTo>
                    <a:pt x="884009" y="567814"/>
                  </a:lnTo>
                  <a:lnTo>
                    <a:pt x="885323" y="436779"/>
                  </a:lnTo>
                  <a:lnTo>
                    <a:pt x="886638" y="567814"/>
                  </a:lnTo>
                  <a:lnTo>
                    <a:pt x="887952" y="480460"/>
                  </a:lnTo>
                  <a:lnTo>
                    <a:pt x="889266" y="305746"/>
                  </a:lnTo>
                  <a:lnTo>
                    <a:pt x="890581" y="240229"/>
                  </a:lnTo>
                  <a:lnTo>
                    <a:pt x="891895" y="458620"/>
                  </a:lnTo>
                  <a:lnTo>
                    <a:pt x="893210" y="262068"/>
                  </a:lnTo>
                  <a:lnTo>
                    <a:pt x="894524" y="589654"/>
                  </a:lnTo>
                  <a:lnTo>
                    <a:pt x="895839" y="611495"/>
                  </a:lnTo>
                  <a:lnTo>
                    <a:pt x="897112" y="283908"/>
                  </a:lnTo>
                  <a:lnTo>
                    <a:pt x="898427" y="436779"/>
                  </a:lnTo>
                  <a:lnTo>
                    <a:pt x="899741" y="305746"/>
                  </a:lnTo>
                  <a:lnTo>
                    <a:pt x="901055" y="349426"/>
                  </a:lnTo>
                  <a:lnTo>
                    <a:pt x="902370" y="349426"/>
                  </a:lnTo>
                  <a:lnTo>
                    <a:pt x="903684" y="436779"/>
                  </a:lnTo>
                  <a:lnTo>
                    <a:pt x="904999" y="262068"/>
                  </a:lnTo>
                  <a:lnTo>
                    <a:pt x="906313" y="414943"/>
                  </a:lnTo>
                  <a:lnTo>
                    <a:pt x="907628" y="436779"/>
                  </a:lnTo>
                  <a:lnTo>
                    <a:pt x="908942" y="480460"/>
                  </a:lnTo>
                  <a:lnTo>
                    <a:pt x="910257" y="262068"/>
                  </a:lnTo>
                  <a:lnTo>
                    <a:pt x="911571" y="240229"/>
                  </a:lnTo>
                  <a:lnTo>
                    <a:pt x="912886" y="393103"/>
                  </a:lnTo>
                  <a:lnTo>
                    <a:pt x="914200" y="196551"/>
                  </a:lnTo>
                  <a:lnTo>
                    <a:pt x="915514" y="218391"/>
                  </a:lnTo>
                  <a:lnTo>
                    <a:pt x="916788" y="458620"/>
                  </a:lnTo>
                  <a:lnTo>
                    <a:pt x="918102" y="458620"/>
                  </a:lnTo>
                  <a:lnTo>
                    <a:pt x="919417" y="240229"/>
                  </a:lnTo>
                  <a:lnTo>
                    <a:pt x="920731" y="414943"/>
                  </a:lnTo>
                  <a:lnTo>
                    <a:pt x="922046" y="567814"/>
                  </a:lnTo>
                  <a:lnTo>
                    <a:pt x="923360" y="371262"/>
                  </a:lnTo>
                  <a:lnTo>
                    <a:pt x="924674" y="611495"/>
                  </a:lnTo>
                  <a:lnTo>
                    <a:pt x="925989" y="677012"/>
                  </a:lnTo>
                  <a:lnTo>
                    <a:pt x="927303" y="720688"/>
                  </a:lnTo>
                  <a:lnTo>
                    <a:pt x="928618" y="502297"/>
                  </a:lnTo>
                  <a:lnTo>
                    <a:pt x="929932" y="524137"/>
                  </a:lnTo>
                  <a:lnTo>
                    <a:pt x="931247" y="240229"/>
                  </a:lnTo>
                  <a:lnTo>
                    <a:pt x="932561" y="524137"/>
                  </a:lnTo>
                  <a:lnTo>
                    <a:pt x="933876" y="414943"/>
                  </a:lnTo>
                  <a:lnTo>
                    <a:pt x="935190" y="589654"/>
                  </a:lnTo>
                  <a:lnTo>
                    <a:pt x="936463" y="633331"/>
                  </a:lnTo>
                  <a:lnTo>
                    <a:pt x="937778" y="589654"/>
                  </a:lnTo>
                  <a:lnTo>
                    <a:pt x="939092" y="786205"/>
                  </a:lnTo>
                  <a:lnTo>
                    <a:pt x="940407" y="764365"/>
                  </a:lnTo>
                  <a:lnTo>
                    <a:pt x="941721" y="786205"/>
                  </a:lnTo>
                  <a:lnTo>
                    <a:pt x="943036" y="677012"/>
                  </a:lnTo>
                  <a:lnTo>
                    <a:pt x="944350" y="742529"/>
                  </a:lnTo>
                  <a:lnTo>
                    <a:pt x="945665" y="524137"/>
                  </a:lnTo>
                  <a:lnTo>
                    <a:pt x="946979" y="611495"/>
                  </a:lnTo>
                  <a:lnTo>
                    <a:pt x="948293" y="786205"/>
                  </a:lnTo>
                  <a:lnTo>
                    <a:pt x="949608" y="480460"/>
                  </a:lnTo>
                  <a:lnTo>
                    <a:pt x="950922" y="458620"/>
                  </a:lnTo>
                  <a:lnTo>
                    <a:pt x="952237" y="524137"/>
                  </a:lnTo>
                  <a:lnTo>
                    <a:pt x="953551" y="589654"/>
                  </a:lnTo>
                  <a:lnTo>
                    <a:pt x="954866" y="808046"/>
                  </a:lnTo>
                  <a:lnTo>
                    <a:pt x="956139" y="567814"/>
                  </a:lnTo>
                  <a:lnTo>
                    <a:pt x="957454" y="480460"/>
                  </a:lnTo>
                  <a:lnTo>
                    <a:pt x="958768" y="764365"/>
                  </a:lnTo>
                  <a:lnTo>
                    <a:pt x="960082" y="720688"/>
                  </a:lnTo>
                  <a:lnTo>
                    <a:pt x="961397" y="611495"/>
                  </a:lnTo>
                  <a:lnTo>
                    <a:pt x="962711" y="567814"/>
                  </a:lnTo>
                  <a:lnTo>
                    <a:pt x="964026" y="567814"/>
                  </a:lnTo>
                  <a:lnTo>
                    <a:pt x="965340" y="808046"/>
                  </a:lnTo>
                  <a:lnTo>
                    <a:pt x="966655" y="698848"/>
                  </a:lnTo>
                  <a:lnTo>
                    <a:pt x="967969" y="414943"/>
                  </a:lnTo>
                  <a:lnTo>
                    <a:pt x="969284" y="611495"/>
                  </a:lnTo>
                  <a:lnTo>
                    <a:pt x="970598" y="524137"/>
                  </a:lnTo>
                  <a:lnTo>
                    <a:pt x="971913" y="808046"/>
                  </a:lnTo>
                  <a:lnTo>
                    <a:pt x="973227" y="960916"/>
                  </a:lnTo>
                  <a:lnTo>
                    <a:pt x="974541" y="851723"/>
                  </a:lnTo>
                  <a:lnTo>
                    <a:pt x="975815" y="567814"/>
                  </a:lnTo>
                  <a:lnTo>
                    <a:pt x="977129" y="851723"/>
                  </a:lnTo>
                  <a:lnTo>
                    <a:pt x="978444" y="567814"/>
                  </a:lnTo>
                  <a:lnTo>
                    <a:pt x="979758" y="655171"/>
                  </a:lnTo>
                  <a:lnTo>
                    <a:pt x="981073" y="742529"/>
                  </a:lnTo>
                  <a:lnTo>
                    <a:pt x="982387" y="371262"/>
                  </a:lnTo>
                  <a:lnTo>
                    <a:pt x="983701" y="502297"/>
                  </a:lnTo>
                  <a:lnTo>
                    <a:pt x="985016" y="567814"/>
                  </a:lnTo>
                  <a:lnTo>
                    <a:pt x="986330" y="611495"/>
                  </a:lnTo>
                  <a:lnTo>
                    <a:pt x="987645" y="677012"/>
                  </a:lnTo>
                  <a:lnTo>
                    <a:pt x="988959" y="720688"/>
                  </a:lnTo>
                  <a:lnTo>
                    <a:pt x="990274" y="633331"/>
                  </a:lnTo>
                  <a:lnTo>
                    <a:pt x="991588" y="698848"/>
                  </a:lnTo>
                  <a:lnTo>
                    <a:pt x="992903" y="589654"/>
                  </a:lnTo>
                  <a:lnTo>
                    <a:pt x="994217" y="567814"/>
                  </a:lnTo>
                  <a:lnTo>
                    <a:pt x="995491" y="436779"/>
                  </a:lnTo>
                  <a:lnTo>
                    <a:pt x="996805" y="633331"/>
                  </a:lnTo>
                  <a:lnTo>
                    <a:pt x="998119" y="567814"/>
                  </a:lnTo>
                  <a:lnTo>
                    <a:pt x="999434" y="808046"/>
                  </a:lnTo>
                  <a:lnTo>
                    <a:pt x="1000748" y="786205"/>
                  </a:lnTo>
                  <a:lnTo>
                    <a:pt x="1002063" y="720688"/>
                  </a:lnTo>
                  <a:lnTo>
                    <a:pt x="1003377" y="698848"/>
                  </a:lnTo>
                  <a:lnTo>
                    <a:pt x="1004692" y="545977"/>
                  </a:lnTo>
                  <a:lnTo>
                    <a:pt x="1006006" y="786205"/>
                  </a:lnTo>
                  <a:lnTo>
                    <a:pt x="1007320" y="742529"/>
                  </a:lnTo>
                  <a:lnTo>
                    <a:pt x="1008635" y="655171"/>
                  </a:lnTo>
                  <a:lnTo>
                    <a:pt x="1009949" y="633331"/>
                  </a:lnTo>
                  <a:lnTo>
                    <a:pt x="1011264" y="873563"/>
                  </a:lnTo>
                  <a:lnTo>
                    <a:pt x="1012578" y="873563"/>
                  </a:lnTo>
                  <a:lnTo>
                    <a:pt x="1013893" y="698848"/>
                  </a:lnTo>
                  <a:lnTo>
                    <a:pt x="1015166" y="786205"/>
                  </a:lnTo>
                  <a:lnTo>
                    <a:pt x="1016481" y="873563"/>
                  </a:lnTo>
                  <a:lnTo>
                    <a:pt x="1017795" y="720688"/>
                  </a:lnTo>
                  <a:lnTo>
                    <a:pt x="1019110" y="742529"/>
                  </a:lnTo>
                  <a:lnTo>
                    <a:pt x="1020424" y="786205"/>
                  </a:lnTo>
                  <a:lnTo>
                    <a:pt x="1021738" y="786205"/>
                  </a:lnTo>
                  <a:lnTo>
                    <a:pt x="1023053" y="655171"/>
                  </a:lnTo>
                  <a:lnTo>
                    <a:pt x="1024367" y="786205"/>
                  </a:lnTo>
                  <a:lnTo>
                    <a:pt x="1025682" y="611495"/>
                  </a:lnTo>
                  <a:lnTo>
                    <a:pt x="1026996" y="633331"/>
                  </a:lnTo>
                  <a:lnTo>
                    <a:pt x="1028311" y="808046"/>
                  </a:lnTo>
                  <a:lnTo>
                    <a:pt x="1029625" y="633331"/>
                  </a:lnTo>
                  <a:lnTo>
                    <a:pt x="1030940" y="698848"/>
                  </a:lnTo>
                  <a:lnTo>
                    <a:pt x="1032254" y="698848"/>
                  </a:lnTo>
                  <a:lnTo>
                    <a:pt x="1033568" y="851723"/>
                  </a:lnTo>
                  <a:lnTo>
                    <a:pt x="1034842" y="873563"/>
                  </a:lnTo>
                  <a:lnTo>
                    <a:pt x="1036156" y="764365"/>
                  </a:lnTo>
                  <a:lnTo>
                    <a:pt x="1037471" y="698848"/>
                  </a:lnTo>
                  <a:lnTo>
                    <a:pt x="1038785" y="764365"/>
                  </a:lnTo>
                  <a:lnTo>
                    <a:pt x="1040100" y="764365"/>
                  </a:lnTo>
                  <a:lnTo>
                    <a:pt x="1041414" y="677012"/>
                  </a:lnTo>
                  <a:lnTo>
                    <a:pt x="1042729" y="917240"/>
                  </a:lnTo>
                  <a:lnTo>
                    <a:pt x="1044043" y="1026433"/>
                  </a:lnTo>
                  <a:lnTo>
                    <a:pt x="1045357" y="1288502"/>
                  </a:lnTo>
                  <a:lnTo>
                    <a:pt x="1046672" y="1179308"/>
                  </a:lnTo>
                  <a:lnTo>
                    <a:pt x="1047986" y="1288502"/>
                  </a:lnTo>
                  <a:lnTo>
                    <a:pt x="1049301" y="1244825"/>
                  </a:lnTo>
                  <a:lnTo>
                    <a:pt x="1050615" y="1244825"/>
                  </a:lnTo>
                  <a:lnTo>
                    <a:pt x="1051930" y="1288502"/>
                  </a:lnTo>
                  <a:lnTo>
                    <a:pt x="1053245" y="1244825"/>
                  </a:lnTo>
                  <a:lnTo>
                    <a:pt x="1054517" y="1266666"/>
                  </a:lnTo>
                  <a:lnTo>
                    <a:pt x="1055832" y="1310342"/>
                  </a:lnTo>
                  <a:lnTo>
                    <a:pt x="1057147" y="1266666"/>
                  </a:lnTo>
                  <a:lnTo>
                    <a:pt x="1058461" y="1288502"/>
                  </a:lnTo>
                  <a:lnTo>
                    <a:pt x="1059775" y="1266666"/>
                  </a:lnTo>
                  <a:lnTo>
                    <a:pt x="1061090" y="1244825"/>
                  </a:lnTo>
                  <a:lnTo>
                    <a:pt x="1062405" y="1222985"/>
                  </a:lnTo>
                  <a:lnTo>
                    <a:pt x="1063719" y="1244825"/>
                  </a:lnTo>
                  <a:lnTo>
                    <a:pt x="1065033" y="1288502"/>
                  </a:lnTo>
                  <a:lnTo>
                    <a:pt x="1066348" y="1266666"/>
                  </a:lnTo>
                  <a:lnTo>
                    <a:pt x="1067662" y="1288502"/>
                  </a:lnTo>
                  <a:lnTo>
                    <a:pt x="1068976" y="1266666"/>
                  </a:lnTo>
                  <a:lnTo>
                    <a:pt x="1070291" y="1266666"/>
                  </a:lnTo>
                  <a:lnTo>
                    <a:pt x="1071606" y="1288502"/>
                  </a:lnTo>
                  <a:lnTo>
                    <a:pt x="1072920" y="1288502"/>
                  </a:lnTo>
                  <a:lnTo>
                    <a:pt x="1074234" y="1244825"/>
                  </a:lnTo>
                  <a:lnTo>
                    <a:pt x="1075508" y="1288502"/>
                  </a:lnTo>
                  <a:lnTo>
                    <a:pt x="1076823" y="1310342"/>
                  </a:lnTo>
                  <a:lnTo>
                    <a:pt x="1078136" y="1310342"/>
                  </a:lnTo>
                  <a:lnTo>
                    <a:pt x="1079451" y="1310342"/>
                  </a:lnTo>
                  <a:lnTo>
                    <a:pt x="1080766" y="1288502"/>
                  </a:lnTo>
                  <a:lnTo>
                    <a:pt x="1082080" y="1288502"/>
                  </a:lnTo>
                  <a:lnTo>
                    <a:pt x="1083394" y="1288502"/>
                  </a:lnTo>
                  <a:lnTo>
                    <a:pt x="1084709" y="1244825"/>
                  </a:lnTo>
                  <a:lnTo>
                    <a:pt x="1086024" y="1266666"/>
                  </a:lnTo>
                  <a:lnTo>
                    <a:pt x="1087338" y="1288502"/>
                  </a:lnTo>
                  <a:lnTo>
                    <a:pt x="1088652" y="1288502"/>
                  </a:lnTo>
                  <a:lnTo>
                    <a:pt x="1089967" y="1288502"/>
                  </a:lnTo>
                  <a:lnTo>
                    <a:pt x="1091281" y="1222985"/>
                  </a:lnTo>
                  <a:lnTo>
                    <a:pt x="1092596" y="1288502"/>
                  </a:lnTo>
                  <a:lnTo>
                    <a:pt x="1093910" y="1310342"/>
                  </a:lnTo>
                  <a:lnTo>
                    <a:pt x="1095184" y="1310342"/>
                  </a:lnTo>
                  <a:lnTo>
                    <a:pt x="1096498" y="1244825"/>
                  </a:lnTo>
                  <a:lnTo>
                    <a:pt x="1097812" y="1310342"/>
                  </a:lnTo>
                  <a:lnTo>
                    <a:pt x="1099127" y="1288502"/>
                  </a:lnTo>
                  <a:lnTo>
                    <a:pt x="1100442" y="1310342"/>
                  </a:lnTo>
                  <a:lnTo>
                    <a:pt x="1101756" y="1310342"/>
                  </a:lnTo>
                  <a:lnTo>
                    <a:pt x="1103070" y="1266666"/>
                  </a:lnTo>
                  <a:lnTo>
                    <a:pt x="1104385" y="1310342"/>
                  </a:lnTo>
                  <a:lnTo>
                    <a:pt x="1105699" y="1288502"/>
                  </a:lnTo>
                  <a:lnTo>
                    <a:pt x="1107013" y="1310342"/>
                  </a:lnTo>
                  <a:lnTo>
                    <a:pt x="1108328" y="1310342"/>
                  </a:lnTo>
                  <a:lnTo>
                    <a:pt x="1109643" y="1310342"/>
                  </a:lnTo>
                  <a:lnTo>
                    <a:pt x="1110957" y="1288502"/>
                  </a:lnTo>
                  <a:lnTo>
                    <a:pt x="1112271" y="1288502"/>
                  </a:lnTo>
                  <a:lnTo>
                    <a:pt x="1113586" y="1288502"/>
                  </a:lnTo>
                  <a:lnTo>
                    <a:pt x="1114860" y="1266666"/>
                  </a:lnTo>
                  <a:lnTo>
                    <a:pt x="1116173" y="1310342"/>
                  </a:lnTo>
                  <a:lnTo>
                    <a:pt x="1117488" y="1244825"/>
                  </a:lnTo>
                  <a:lnTo>
                    <a:pt x="1118803" y="1310342"/>
                  </a:lnTo>
                  <a:lnTo>
                    <a:pt x="1120117" y="1310342"/>
                  </a:lnTo>
                  <a:lnTo>
                    <a:pt x="1121431" y="1288502"/>
                  </a:lnTo>
                  <a:lnTo>
                    <a:pt x="1122746" y="1288502"/>
                  </a:lnTo>
                  <a:lnTo>
                    <a:pt x="1124061" y="1310342"/>
                  </a:lnTo>
                  <a:lnTo>
                    <a:pt x="1125375" y="1310342"/>
                  </a:lnTo>
                  <a:lnTo>
                    <a:pt x="1126689" y="1310342"/>
                  </a:lnTo>
                  <a:lnTo>
                    <a:pt x="1128004" y="1288502"/>
                  </a:lnTo>
                  <a:lnTo>
                    <a:pt x="1129318" y="1288502"/>
                  </a:lnTo>
                  <a:lnTo>
                    <a:pt x="1130632" y="1310342"/>
                  </a:lnTo>
                  <a:lnTo>
                    <a:pt x="1131947" y="1266666"/>
                  </a:lnTo>
                  <a:lnTo>
                    <a:pt x="1133262" y="1288502"/>
                  </a:lnTo>
                  <a:lnTo>
                    <a:pt x="1134535" y="1288502"/>
                  </a:lnTo>
                  <a:lnTo>
                    <a:pt x="1135849" y="1288502"/>
                  </a:lnTo>
                  <a:lnTo>
                    <a:pt x="1137164" y="1266666"/>
                  </a:lnTo>
                  <a:lnTo>
                    <a:pt x="1138479" y="1288502"/>
                  </a:lnTo>
                  <a:lnTo>
                    <a:pt x="1139792" y="1310342"/>
                  </a:lnTo>
                  <a:lnTo>
                    <a:pt x="1141107" y="1266666"/>
                  </a:lnTo>
                  <a:lnTo>
                    <a:pt x="1142422" y="1266666"/>
                  </a:lnTo>
                  <a:lnTo>
                    <a:pt x="1143736" y="1288502"/>
                  </a:lnTo>
                  <a:lnTo>
                    <a:pt x="1145050" y="1310342"/>
                  </a:lnTo>
                  <a:lnTo>
                    <a:pt x="1146365" y="1288502"/>
                  </a:lnTo>
                  <a:lnTo>
                    <a:pt x="1147680" y="1266666"/>
                  </a:lnTo>
                  <a:lnTo>
                    <a:pt x="1148994" y="1310342"/>
                  </a:lnTo>
                  <a:lnTo>
                    <a:pt x="1150308" y="1266666"/>
                  </a:lnTo>
                  <a:lnTo>
                    <a:pt x="1151623" y="1266666"/>
                  </a:lnTo>
                  <a:lnTo>
                    <a:pt x="1152937" y="1288502"/>
                  </a:lnTo>
                  <a:lnTo>
                    <a:pt x="1154210" y="1266666"/>
                  </a:lnTo>
                  <a:lnTo>
                    <a:pt x="1155525" y="1266666"/>
                  </a:lnTo>
                  <a:lnTo>
                    <a:pt x="1156840" y="1244825"/>
                  </a:lnTo>
                  <a:lnTo>
                    <a:pt x="1158154" y="1222985"/>
                  </a:lnTo>
                  <a:lnTo>
                    <a:pt x="1159468" y="1288502"/>
                  </a:lnTo>
                  <a:lnTo>
                    <a:pt x="1160783" y="1288502"/>
                  </a:lnTo>
                  <a:lnTo>
                    <a:pt x="1162098" y="1266666"/>
                  </a:lnTo>
                  <a:lnTo>
                    <a:pt x="1163411" y="1201149"/>
                  </a:lnTo>
                  <a:lnTo>
                    <a:pt x="1164726" y="1266666"/>
                  </a:lnTo>
                  <a:lnTo>
                    <a:pt x="1166041" y="1288502"/>
                  </a:lnTo>
                  <a:lnTo>
                    <a:pt x="1167355" y="1288502"/>
                  </a:lnTo>
                  <a:lnTo>
                    <a:pt x="1168669" y="1310342"/>
                  </a:lnTo>
                  <a:lnTo>
                    <a:pt x="1169984" y="1266666"/>
                  </a:lnTo>
                  <a:lnTo>
                    <a:pt x="1171299" y="1244825"/>
                  </a:lnTo>
                  <a:lnTo>
                    <a:pt x="1172613" y="1310342"/>
                  </a:lnTo>
                  <a:lnTo>
                    <a:pt x="1173886" y="1244825"/>
                  </a:lnTo>
                  <a:lnTo>
                    <a:pt x="1175201" y="1266666"/>
                  </a:lnTo>
                  <a:lnTo>
                    <a:pt x="1176515" y="1266666"/>
                  </a:lnTo>
                  <a:lnTo>
                    <a:pt x="1177829" y="1310342"/>
                  </a:lnTo>
                  <a:lnTo>
                    <a:pt x="1179144" y="1288502"/>
                  </a:lnTo>
                  <a:lnTo>
                    <a:pt x="1180459" y="1310342"/>
                  </a:lnTo>
                  <a:lnTo>
                    <a:pt x="1181773" y="1266666"/>
                  </a:lnTo>
                  <a:lnTo>
                    <a:pt x="1183087" y="1310342"/>
                  </a:lnTo>
                  <a:lnTo>
                    <a:pt x="1184402" y="1244825"/>
                  </a:lnTo>
                  <a:lnTo>
                    <a:pt x="1185717" y="1266666"/>
                  </a:lnTo>
                  <a:lnTo>
                    <a:pt x="1187030" y="1266666"/>
                  </a:lnTo>
                  <a:lnTo>
                    <a:pt x="1188345" y="1266666"/>
                  </a:lnTo>
                  <a:lnTo>
                    <a:pt x="1189660" y="1310342"/>
                  </a:lnTo>
                  <a:lnTo>
                    <a:pt x="1190974" y="1288502"/>
                  </a:lnTo>
                  <a:lnTo>
                    <a:pt x="1192288" y="1310342"/>
                  </a:lnTo>
                  <a:lnTo>
                    <a:pt x="1193562" y="1310342"/>
                  </a:lnTo>
                  <a:lnTo>
                    <a:pt x="1194877" y="1288502"/>
                  </a:lnTo>
                  <a:lnTo>
                    <a:pt x="1196190" y="1266666"/>
                  </a:lnTo>
                  <a:lnTo>
                    <a:pt x="1197505" y="1266666"/>
                  </a:lnTo>
                  <a:lnTo>
                    <a:pt x="1198820" y="1266666"/>
                  </a:lnTo>
                  <a:lnTo>
                    <a:pt x="1200134" y="1266666"/>
                  </a:lnTo>
                  <a:lnTo>
                    <a:pt x="1201448" y="1244825"/>
                  </a:lnTo>
                  <a:lnTo>
                    <a:pt x="1202763" y="1288502"/>
                  </a:lnTo>
                  <a:lnTo>
                    <a:pt x="1204078" y="1288502"/>
                  </a:lnTo>
                  <a:lnTo>
                    <a:pt x="1205392" y="1310342"/>
                  </a:lnTo>
                  <a:lnTo>
                    <a:pt x="1206706" y="1310342"/>
                  </a:lnTo>
                  <a:lnTo>
                    <a:pt x="1208021" y="1288502"/>
                  </a:lnTo>
                  <a:lnTo>
                    <a:pt x="1209336" y="1310342"/>
                  </a:lnTo>
                  <a:lnTo>
                    <a:pt x="1210650" y="1288502"/>
                  </a:lnTo>
                  <a:lnTo>
                    <a:pt x="1211964" y="1266666"/>
                  </a:lnTo>
                  <a:lnTo>
                    <a:pt x="1213238" y="1310342"/>
                  </a:lnTo>
                  <a:lnTo>
                    <a:pt x="1214552" y="1288502"/>
                  </a:lnTo>
                  <a:lnTo>
                    <a:pt x="1215866" y="1310342"/>
                  </a:lnTo>
                  <a:lnTo>
                    <a:pt x="1217181" y="1310342"/>
                  </a:lnTo>
                  <a:lnTo>
                    <a:pt x="1218496" y="1310342"/>
                  </a:lnTo>
                  <a:lnTo>
                    <a:pt x="1219810" y="1266666"/>
                  </a:lnTo>
                  <a:lnTo>
                    <a:pt x="1221124" y="1310342"/>
                  </a:lnTo>
                  <a:lnTo>
                    <a:pt x="1222439" y="1310342"/>
                  </a:lnTo>
                  <a:lnTo>
                    <a:pt x="1223753" y="1288502"/>
                  </a:lnTo>
                  <a:lnTo>
                    <a:pt x="1225067" y="1310342"/>
                  </a:lnTo>
                  <a:lnTo>
                    <a:pt x="1226382" y="1310342"/>
                  </a:lnTo>
                  <a:lnTo>
                    <a:pt x="1227697" y="1244825"/>
                  </a:lnTo>
                  <a:lnTo>
                    <a:pt x="1229011" y="1310342"/>
                  </a:lnTo>
                  <a:lnTo>
                    <a:pt x="1230325" y="1310342"/>
                  </a:lnTo>
                  <a:lnTo>
                    <a:pt x="1231640" y="1310342"/>
                  </a:lnTo>
                  <a:lnTo>
                    <a:pt x="1232914" y="1288502"/>
                  </a:lnTo>
                  <a:lnTo>
                    <a:pt x="1234227" y="1310342"/>
                  </a:lnTo>
                  <a:lnTo>
                    <a:pt x="1235542" y="1310342"/>
                  </a:lnTo>
                  <a:lnTo>
                    <a:pt x="1236857" y="1288502"/>
                  </a:lnTo>
                  <a:lnTo>
                    <a:pt x="1238171" y="1310342"/>
                  </a:lnTo>
                  <a:lnTo>
                    <a:pt x="1239485" y="1310342"/>
                  </a:lnTo>
                  <a:lnTo>
                    <a:pt x="1240800" y="1310342"/>
                  </a:lnTo>
                  <a:lnTo>
                    <a:pt x="1242115" y="1310342"/>
                  </a:lnTo>
                  <a:lnTo>
                    <a:pt x="1243429" y="1310342"/>
                  </a:lnTo>
                  <a:lnTo>
                    <a:pt x="1244743" y="1310342"/>
                  </a:lnTo>
                  <a:lnTo>
                    <a:pt x="1246058" y="1310342"/>
                  </a:lnTo>
                  <a:lnTo>
                    <a:pt x="1247372" y="1310342"/>
                  </a:lnTo>
                  <a:lnTo>
                    <a:pt x="1248686" y="1310342"/>
                  </a:lnTo>
                  <a:lnTo>
                    <a:pt x="1250001" y="1310342"/>
                  </a:lnTo>
                  <a:lnTo>
                    <a:pt x="1251316" y="1310342"/>
                  </a:lnTo>
                  <a:lnTo>
                    <a:pt x="1252589" y="1310342"/>
                  </a:lnTo>
                  <a:lnTo>
                    <a:pt x="1253903" y="1288502"/>
                  </a:lnTo>
                  <a:lnTo>
                    <a:pt x="1255218" y="1310342"/>
                  </a:lnTo>
                  <a:lnTo>
                    <a:pt x="1256533" y="1310342"/>
                  </a:lnTo>
                  <a:lnTo>
                    <a:pt x="1257846" y="1310342"/>
                  </a:lnTo>
                  <a:lnTo>
                    <a:pt x="1259161" y="1310342"/>
                  </a:lnTo>
                  <a:lnTo>
                    <a:pt x="1260476" y="1310342"/>
                  </a:lnTo>
                  <a:lnTo>
                    <a:pt x="1261790" y="1310342"/>
                  </a:lnTo>
                  <a:lnTo>
                    <a:pt x="1263104" y="1310342"/>
                  </a:lnTo>
                  <a:lnTo>
                    <a:pt x="1264419" y="1310342"/>
                  </a:lnTo>
                  <a:lnTo>
                    <a:pt x="1265734" y="1310342"/>
                  </a:lnTo>
                  <a:lnTo>
                    <a:pt x="1267048" y="1310342"/>
                  </a:lnTo>
                  <a:lnTo>
                    <a:pt x="1268362" y="1310342"/>
                  </a:lnTo>
                  <a:lnTo>
                    <a:pt x="1269677" y="1288502"/>
                  </a:lnTo>
                  <a:lnTo>
                    <a:pt x="1270991" y="1266666"/>
                  </a:lnTo>
                  <a:lnTo>
                    <a:pt x="1272264" y="1310342"/>
                  </a:lnTo>
                  <a:lnTo>
                    <a:pt x="1273579" y="1310342"/>
                  </a:lnTo>
                  <a:lnTo>
                    <a:pt x="1274894" y="1310342"/>
                  </a:lnTo>
                  <a:lnTo>
                    <a:pt x="1276208" y="1310342"/>
                  </a:lnTo>
                  <a:lnTo>
                    <a:pt x="1277522" y="1310342"/>
                  </a:lnTo>
                  <a:lnTo>
                    <a:pt x="1278837" y="1310342"/>
                  </a:lnTo>
                  <a:lnTo>
                    <a:pt x="1280152" y="1310342"/>
                  </a:lnTo>
                  <a:lnTo>
                    <a:pt x="1281465" y="1310342"/>
                  </a:lnTo>
                  <a:lnTo>
                    <a:pt x="1282780" y="1310342"/>
                  </a:lnTo>
                  <a:lnTo>
                    <a:pt x="1284095" y="1310342"/>
                  </a:lnTo>
                  <a:lnTo>
                    <a:pt x="1285409" y="1310342"/>
                  </a:lnTo>
                  <a:lnTo>
                    <a:pt x="1286723" y="1310342"/>
                  </a:lnTo>
                  <a:lnTo>
                    <a:pt x="1288038" y="1310342"/>
                  </a:lnTo>
                  <a:lnTo>
                    <a:pt x="1289353" y="1310342"/>
                  </a:lnTo>
                  <a:lnTo>
                    <a:pt x="1290667" y="1310342"/>
                  </a:lnTo>
                  <a:lnTo>
                    <a:pt x="1291981" y="1310342"/>
                  </a:lnTo>
                  <a:lnTo>
                    <a:pt x="1293255" y="1310342"/>
                  </a:lnTo>
                  <a:lnTo>
                    <a:pt x="1294570" y="1310342"/>
                  </a:lnTo>
                  <a:lnTo>
                    <a:pt x="1295883" y="1310342"/>
                  </a:lnTo>
                  <a:lnTo>
                    <a:pt x="1297198" y="1310342"/>
                  </a:lnTo>
                  <a:lnTo>
                    <a:pt x="1298513" y="1310342"/>
                  </a:lnTo>
                  <a:lnTo>
                    <a:pt x="1299827" y="1310342"/>
                  </a:lnTo>
                  <a:lnTo>
                    <a:pt x="1301141" y="1310342"/>
                  </a:lnTo>
                  <a:lnTo>
                    <a:pt x="1302456" y="1310342"/>
                  </a:lnTo>
                  <a:lnTo>
                    <a:pt x="1303771" y="1310342"/>
                  </a:lnTo>
                  <a:lnTo>
                    <a:pt x="1305084" y="1266666"/>
                  </a:lnTo>
                  <a:lnTo>
                    <a:pt x="1306399" y="1310342"/>
                  </a:lnTo>
                  <a:lnTo>
                    <a:pt x="1307714" y="1310342"/>
                  </a:lnTo>
                  <a:lnTo>
                    <a:pt x="1309028" y="1310342"/>
                  </a:lnTo>
                  <a:lnTo>
                    <a:pt x="1310342" y="1310342"/>
                  </a:lnTo>
                  <a:lnTo>
                    <a:pt x="1311657" y="1310342"/>
                  </a:lnTo>
                  <a:lnTo>
                    <a:pt x="1312931" y="1310342"/>
                  </a:lnTo>
                  <a:lnTo>
                    <a:pt x="1314244" y="1310342"/>
                  </a:lnTo>
                  <a:lnTo>
                    <a:pt x="1314779" y="1310342"/>
                  </a:lnTo>
                </a:path>
              </a:pathLst>
            </a:custGeom>
            <a:noFill/>
            <a:ln w="6161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grpSp>
        <p:nvGrpSpPr>
          <p:cNvPr id="223" name="Content Placeholder 8">
            <a:extLst>
              <a:ext uri="{FF2B5EF4-FFF2-40B4-BE49-F238E27FC236}">
                <a16:creationId xmlns:a16="http://schemas.microsoft.com/office/drawing/2014/main" id="{59AF9DEB-D04E-ADAA-6383-DA364BD07CFE}"/>
              </a:ext>
            </a:extLst>
          </p:cNvPr>
          <p:cNvGrpSpPr/>
          <p:nvPr/>
        </p:nvGrpSpPr>
        <p:grpSpPr>
          <a:xfrm>
            <a:off x="7449412" y="3506399"/>
            <a:ext cx="985838" cy="9858"/>
            <a:chOff x="9932550" y="3532199"/>
            <a:chExt cx="1314450" cy="13144"/>
          </a:xfrm>
        </p:grpSpPr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E2B462A-7F36-352B-A553-0CB81D523C77}"/>
                </a:ext>
              </a:extLst>
            </p:cNvPr>
            <p:cNvSpPr/>
            <p:nvPr/>
          </p:nvSpPr>
          <p:spPr>
            <a:xfrm>
              <a:off x="9932550" y="3545344"/>
              <a:ext cx="1314450" cy="4107"/>
            </a:xfrm>
            <a:custGeom>
              <a:avLst/>
              <a:gdLst>
                <a:gd name="connsiteX0" fmla="*/ 0 w 1314450"/>
                <a:gd name="connsiteY0" fmla="*/ 0 h 4107"/>
                <a:gd name="connsiteX1" fmla="*/ 1314450 w 1314450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50" h="4107">
                  <a:moveTo>
                    <a:pt x="0" y="0"/>
                  </a:moveTo>
                  <a:lnTo>
                    <a:pt x="131445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9DB2156-939D-0E39-5B3F-8268A57D4801}"/>
                </a:ext>
              </a:extLst>
            </p:cNvPr>
            <p:cNvSpPr/>
            <p:nvPr/>
          </p:nvSpPr>
          <p:spPr>
            <a:xfrm>
              <a:off x="10014375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797251F-2C67-CC4D-7985-19E457B0FD80}"/>
                </a:ext>
              </a:extLst>
            </p:cNvPr>
            <p:cNvSpPr/>
            <p:nvPr/>
          </p:nvSpPr>
          <p:spPr>
            <a:xfrm>
              <a:off x="10170507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250E79D-7278-9309-4FA0-25759EBCE3E0}"/>
                </a:ext>
              </a:extLst>
            </p:cNvPr>
            <p:cNvSpPr/>
            <p:nvPr/>
          </p:nvSpPr>
          <p:spPr>
            <a:xfrm>
              <a:off x="10331897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17D4FC0-48D3-5C9B-36F9-AC741343CBE8}"/>
                </a:ext>
              </a:extLst>
            </p:cNvPr>
            <p:cNvSpPr/>
            <p:nvPr/>
          </p:nvSpPr>
          <p:spPr>
            <a:xfrm>
              <a:off x="10488029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C89AA793-B48E-15B6-D26C-E53F7EC0E581}"/>
                </a:ext>
              </a:extLst>
            </p:cNvPr>
            <p:cNvSpPr/>
            <p:nvPr/>
          </p:nvSpPr>
          <p:spPr>
            <a:xfrm>
              <a:off x="10649419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B99A4A2-DB23-4A0D-C310-57CB5F89ADB3}"/>
                </a:ext>
              </a:extLst>
            </p:cNvPr>
            <p:cNvSpPr/>
            <p:nvPr/>
          </p:nvSpPr>
          <p:spPr>
            <a:xfrm>
              <a:off x="10810767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A0540357-FA1E-D6AD-07DC-68C949E8902F}"/>
                </a:ext>
              </a:extLst>
            </p:cNvPr>
            <p:cNvSpPr/>
            <p:nvPr/>
          </p:nvSpPr>
          <p:spPr>
            <a:xfrm>
              <a:off x="10966899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938B15D2-CE09-6438-7548-7B03B4AD6657}"/>
                </a:ext>
              </a:extLst>
            </p:cNvPr>
            <p:cNvSpPr/>
            <p:nvPr/>
          </p:nvSpPr>
          <p:spPr>
            <a:xfrm>
              <a:off x="11128289" y="3532199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233" name="TextBox 232">
            <a:extLst>
              <a:ext uri="{FF2B5EF4-FFF2-40B4-BE49-F238E27FC236}">
                <a16:creationId xmlns:a16="http://schemas.microsoft.com/office/drawing/2014/main" id="{48DC970B-080C-5A29-0771-FDD8C4DE742A}"/>
              </a:ext>
            </a:extLst>
          </p:cNvPr>
          <p:cNvSpPr txBox="1"/>
          <p:nvPr/>
        </p:nvSpPr>
        <p:spPr>
          <a:xfrm rot="16200000">
            <a:off x="7323809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2017</a:t>
            </a: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D13E6229-DADB-C9EE-BE6E-07D18C40FCAA}"/>
              </a:ext>
            </a:extLst>
          </p:cNvPr>
          <p:cNvSpPr txBox="1"/>
          <p:nvPr/>
        </p:nvSpPr>
        <p:spPr>
          <a:xfrm rot="16200000">
            <a:off x="7561950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2017</a:t>
            </a: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8927E539-6175-7371-828D-AE3B7EF726DB}"/>
              </a:ext>
            </a:extLst>
          </p:cNvPr>
          <p:cNvSpPr txBox="1"/>
          <p:nvPr/>
        </p:nvSpPr>
        <p:spPr>
          <a:xfrm rot="16200000">
            <a:off x="7800091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2017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525E6472-7A90-BDF3-B9E4-80026043AD6A}"/>
              </a:ext>
            </a:extLst>
          </p:cNvPr>
          <p:cNvSpPr txBox="1"/>
          <p:nvPr/>
        </p:nvSpPr>
        <p:spPr>
          <a:xfrm rot="16200000">
            <a:off x="8038202" y="369855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2017</a:t>
            </a:r>
          </a:p>
        </p:txBody>
      </p:sp>
      <p:grpSp>
        <p:nvGrpSpPr>
          <p:cNvPr id="237" name="Content Placeholder 8">
            <a:extLst>
              <a:ext uri="{FF2B5EF4-FFF2-40B4-BE49-F238E27FC236}">
                <a16:creationId xmlns:a16="http://schemas.microsoft.com/office/drawing/2014/main" id="{BDA8E5D6-4328-0DF2-4326-13597E917E95}"/>
              </a:ext>
            </a:extLst>
          </p:cNvPr>
          <p:cNvGrpSpPr/>
          <p:nvPr/>
        </p:nvGrpSpPr>
        <p:grpSpPr>
          <a:xfrm>
            <a:off x="7449413" y="2533501"/>
            <a:ext cx="9858" cy="982757"/>
            <a:chOff x="9932550" y="2235001"/>
            <a:chExt cx="13144" cy="1310342"/>
          </a:xfrm>
        </p:grpSpPr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9538984-A5DB-F224-60CD-FD8AC56C2DDD}"/>
                </a:ext>
              </a:extLst>
            </p:cNvPr>
            <p:cNvSpPr/>
            <p:nvPr/>
          </p:nvSpPr>
          <p:spPr>
            <a:xfrm>
              <a:off x="9932550" y="2235001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028F411-C264-4414-A0E8-8CC5096975D9}"/>
                </a:ext>
              </a:extLst>
            </p:cNvPr>
            <p:cNvSpPr/>
            <p:nvPr/>
          </p:nvSpPr>
          <p:spPr>
            <a:xfrm>
              <a:off x="9932550" y="354534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CBFCC51B-5A3F-067F-AB8D-32811ABBC17D}"/>
                </a:ext>
              </a:extLst>
            </p:cNvPr>
            <p:cNvSpPr/>
            <p:nvPr/>
          </p:nvSpPr>
          <p:spPr>
            <a:xfrm>
              <a:off x="9932550" y="335815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9BD6BF3-782F-6E9B-D179-50AF38F553B8}"/>
                </a:ext>
              </a:extLst>
            </p:cNvPr>
            <p:cNvSpPr/>
            <p:nvPr/>
          </p:nvSpPr>
          <p:spPr>
            <a:xfrm>
              <a:off x="9932550" y="3170960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28D3B7A1-9D0A-1DEB-AC9C-A2A8DC52362A}"/>
                </a:ext>
              </a:extLst>
            </p:cNvPr>
            <p:cNvSpPr/>
            <p:nvPr/>
          </p:nvSpPr>
          <p:spPr>
            <a:xfrm>
              <a:off x="9932550" y="2983770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EE146FF7-C574-112B-9786-5357BF124474}"/>
                </a:ext>
              </a:extLst>
            </p:cNvPr>
            <p:cNvSpPr/>
            <p:nvPr/>
          </p:nvSpPr>
          <p:spPr>
            <a:xfrm>
              <a:off x="9932550" y="2796575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C7FE63D1-BBCE-7611-6D72-C3E547943DCE}"/>
                </a:ext>
              </a:extLst>
            </p:cNvPr>
            <p:cNvSpPr/>
            <p:nvPr/>
          </p:nvSpPr>
          <p:spPr>
            <a:xfrm>
              <a:off x="9932550" y="2609385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13D2116-0988-A538-A28E-D49D48EE23CD}"/>
                </a:ext>
              </a:extLst>
            </p:cNvPr>
            <p:cNvSpPr/>
            <p:nvPr/>
          </p:nvSpPr>
          <p:spPr>
            <a:xfrm>
              <a:off x="9932550" y="2422193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8ABFA02-7DE7-7211-4369-1A1F0E7A6B76}"/>
                </a:ext>
              </a:extLst>
            </p:cNvPr>
            <p:cNvSpPr/>
            <p:nvPr/>
          </p:nvSpPr>
          <p:spPr>
            <a:xfrm>
              <a:off x="9932550" y="2235001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247" name="TextBox 246">
            <a:extLst>
              <a:ext uri="{FF2B5EF4-FFF2-40B4-BE49-F238E27FC236}">
                <a16:creationId xmlns:a16="http://schemas.microsoft.com/office/drawing/2014/main" id="{8003E938-F8DC-8D6F-1BE2-4DD8C294EC2A}"/>
              </a:ext>
            </a:extLst>
          </p:cNvPr>
          <p:cNvSpPr txBox="1"/>
          <p:nvPr/>
        </p:nvSpPr>
        <p:spPr>
          <a:xfrm>
            <a:off x="7244067" y="3419639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CC3535E3-B025-5D05-78D8-2503CFC4FB71}"/>
              </a:ext>
            </a:extLst>
          </p:cNvPr>
          <p:cNvSpPr txBox="1"/>
          <p:nvPr/>
        </p:nvSpPr>
        <p:spPr>
          <a:xfrm>
            <a:off x="7231744" y="3138851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40</a:t>
            </a: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C3E34DE2-EF73-3D5F-4671-5FAAADF41FE7}"/>
              </a:ext>
            </a:extLst>
          </p:cNvPr>
          <p:cNvSpPr txBox="1"/>
          <p:nvPr/>
        </p:nvSpPr>
        <p:spPr>
          <a:xfrm>
            <a:off x="7231744" y="2858063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80</a:t>
            </a: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39A3D4C6-D7A6-23C7-60E9-28D4B20657F4}"/>
              </a:ext>
            </a:extLst>
          </p:cNvPr>
          <p:cNvSpPr txBox="1"/>
          <p:nvPr/>
        </p:nvSpPr>
        <p:spPr>
          <a:xfrm>
            <a:off x="7219421" y="2577276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120</a:t>
            </a:r>
          </a:p>
        </p:txBody>
      </p:sp>
      <p:grpSp>
        <p:nvGrpSpPr>
          <p:cNvPr id="251" name="Content Placeholder 8">
            <a:extLst>
              <a:ext uri="{FF2B5EF4-FFF2-40B4-BE49-F238E27FC236}">
                <a16:creationId xmlns:a16="http://schemas.microsoft.com/office/drawing/2014/main" id="{3214B73F-7667-6647-669A-A43CCBFD534D}"/>
              </a:ext>
            </a:extLst>
          </p:cNvPr>
          <p:cNvGrpSpPr/>
          <p:nvPr/>
        </p:nvGrpSpPr>
        <p:grpSpPr>
          <a:xfrm>
            <a:off x="7449289" y="2617738"/>
            <a:ext cx="986084" cy="898520"/>
            <a:chOff x="9932386" y="2347317"/>
            <a:chExt cx="1314778" cy="1198027"/>
          </a:xfrm>
          <a:noFill/>
        </p:grpSpPr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42F9B78A-B17C-901A-C922-12DED17B612C}"/>
                </a:ext>
              </a:extLst>
            </p:cNvPr>
            <p:cNvSpPr/>
            <p:nvPr/>
          </p:nvSpPr>
          <p:spPr>
            <a:xfrm>
              <a:off x="9932386" y="2347317"/>
              <a:ext cx="1314778" cy="1198027"/>
            </a:xfrm>
            <a:custGeom>
              <a:avLst/>
              <a:gdLst>
                <a:gd name="connsiteX0" fmla="*/ 0 w 1314778"/>
                <a:gd name="connsiteY0" fmla="*/ 1198027 h 1198027"/>
                <a:gd name="connsiteX1" fmla="*/ 3902 w 1314778"/>
                <a:gd name="connsiteY1" fmla="*/ 1198027 h 1198027"/>
                <a:gd name="connsiteX2" fmla="*/ 9119 w 1314778"/>
                <a:gd name="connsiteY2" fmla="*/ 1198027 h 1198027"/>
                <a:gd name="connsiteX3" fmla="*/ 14295 w 1314778"/>
                <a:gd name="connsiteY3" fmla="*/ 1198027 h 1198027"/>
                <a:gd name="connsiteX4" fmla="*/ 19511 w 1314778"/>
                <a:gd name="connsiteY4" fmla="*/ 1188666 h 1198027"/>
                <a:gd name="connsiteX5" fmla="*/ 24728 w 1314778"/>
                <a:gd name="connsiteY5" fmla="*/ 1198027 h 1198027"/>
                <a:gd name="connsiteX6" fmla="*/ 29945 w 1314778"/>
                <a:gd name="connsiteY6" fmla="*/ 1198027 h 1198027"/>
                <a:gd name="connsiteX7" fmla="*/ 35121 w 1314778"/>
                <a:gd name="connsiteY7" fmla="*/ 1198027 h 1198027"/>
                <a:gd name="connsiteX8" fmla="*/ 40337 w 1314778"/>
                <a:gd name="connsiteY8" fmla="*/ 1198027 h 1198027"/>
                <a:gd name="connsiteX9" fmla="*/ 45554 w 1314778"/>
                <a:gd name="connsiteY9" fmla="*/ 1198027 h 1198027"/>
                <a:gd name="connsiteX10" fmla="*/ 50730 w 1314778"/>
                <a:gd name="connsiteY10" fmla="*/ 1198027 h 1198027"/>
                <a:gd name="connsiteX11" fmla="*/ 55947 w 1314778"/>
                <a:gd name="connsiteY11" fmla="*/ 1198027 h 1198027"/>
                <a:gd name="connsiteX12" fmla="*/ 61164 w 1314778"/>
                <a:gd name="connsiteY12" fmla="*/ 1198027 h 1198027"/>
                <a:gd name="connsiteX13" fmla="*/ 66380 w 1314778"/>
                <a:gd name="connsiteY13" fmla="*/ 1198027 h 1198027"/>
                <a:gd name="connsiteX14" fmla="*/ 71555 w 1314778"/>
                <a:gd name="connsiteY14" fmla="*/ 1132510 h 1198027"/>
                <a:gd name="connsiteX15" fmla="*/ 76772 w 1314778"/>
                <a:gd name="connsiteY15" fmla="*/ 1160590 h 1198027"/>
                <a:gd name="connsiteX16" fmla="*/ 81989 w 1314778"/>
                <a:gd name="connsiteY16" fmla="*/ 1048274 h 1198027"/>
                <a:gd name="connsiteX17" fmla="*/ 87164 w 1314778"/>
                <a:gd name="connsiteY17" fmla="*/ 1029556 h 1198027"/>
                <a:gd name="connsiteX18" fmla="*/ 92381 w 1314778"/>
                <a:gd name="connsiteY18" fmla="*/ 1095073 h 1198027"/>
                <a:gd name="connsiteX19" fmla="*/ 97598 w 1314778"/>
                <a:gd name="connsiteY19" fmla="*/ 1066993 h 1198027"/>
                <a:gd name="connsiteX20" fmla="*/ 102815 w 1314778"/>
                <a:gd name="connsiteY20" fmla="*/ 964039 h 1198027"/>
                <a:gd name="connsiteX21" fmla="*/ 107990 w 1314778"/>
                <a:gd name="connsiteY21" fmla="*/ 889160 h 1198027"/>
                <a:gd name="connsiteX22" fmla="*/ 113207 w 1314778"/>
                <a:gd name="connsiteY22" fmla="*/ 973396 h 1198027"/>
                <a:gd name="connsiteX23" fmla="*/ 118424 w 1314778"/>
                <a:gd name="connsiteY23" fmla="*/ 945320 h 1198027"/>
                <a:gd name="connsiteX24" fmla="*/ 123641 w 1314778"/>
                <a:gd name="connsiteY24" fmla="*/ 879803 h 1198027"/>
                <a:gd name="connsiteX25" fmla="*/ 128817 w 1314778"/>
                <a:gd name="connsiteY25" fmla="*/ 1151229 h 1198027"/>
                <a:gd name="connsiteX26" fmla="*/ 134033 w 1314778"/>
                <a:gd name="connsiteY26" fmla="*/ 1057632 h 1198027"/>
                <a:gd name="connsiteX27" fmla="*/ 139250 w 1314778"/>
                <a:gd name="connsiteY27" fmla="*/ 1160590 h 1198027"/>
                <a:gd name="connsiteX28" fmla="*/ 144426 w 1314778"/>
                <a:gd name="connsiteY28" fmla="*/ 1151229 h 1198027"/>
                <a:gd name="connsiteX29" fmla="*/ 149642 w 1314778"/>
                <a:gd name="connsiteY29" fmla="*/ 1188666 h 1198027"/>
                <a:gd name="connsiteX30" fmla="*/ 154858 w 1314778"/>
                <a:gd name="connsiteY30" fmla="*/ 1095073 h 1198027"/>
                <a:gd name="connsiteX31" fmla="*/ 160075 w 1314778"/>
                <a:gd name="connsiteY31" fmla="*/ 1198027 h 1198027"/>
                <a:gd name="connsiteX32" fmla="*/ 165251 w 1314778"/>
                <a:gd name="connsiteY32" fmla="*/ 1010837 h 1198027"/>
                <a:gd name="connsiteX33" fmla="*/ 170468 w 1314778"/>
                <a:gd name="connsiteY33" fmla="*/ 1179309 h 1198027"/>
                <a:gd name="connsiteX34" fmla="*/ 175685 w 1314778"/>
                <a:gd name="connsiteY34" fmla="*/ 645810 h 1198027"/>
                <a:gd name="connsiteX35" fmla="*/ 180860 w 1314778"/>
                <a:gd name="connsiteY35" fmla="*/ 1151229 h 1198027"/>
                <a:gd name="connsiteX36" fmla="*/ 186077 w 1314778"/>
                <a:gd name="connsiteY36" fmla="*/ 692609 h 1198027"/>
                <a:gd name="connsiteX37" fmla="*/ 191294 w 1314778"/>
                <a:gd name="connsiteY37" fmla="*/ 786206 h 1198027"/>
                <a:gd name="connsiteX38" fmla="*/ 196511 w 1314778"/>
                <a:gd name="connsiteY38" fmla="*/ 851723 h 1198027"/>
                <a:gd name="connsiteX39" fmla="*/ 201686 w 1314778"/>
                <a:gd name="connsiteY39" fmla="*/ 1085712 h 1198027"/>
                <a:gd name="connsiteX40" fmla="*/ 206903 w 1314778"/>
                <a:gd name="connsiteY40" fmla="*/ 1169947 h 1198027"/>
                <a:gd name="connsiteX41" fmla="*/ 212120 w 1314778"/>
                <a:gd name="connsiteY41" fmla="*/ 1085712 h 1198027"/>
                <a:gd name="connsiteX42" fmla="*/ 217296 w 1314778"/>
                <a:gd name="connsiteY42" fmla="*/ 1010837 h 1198027"/>
                <a:gd name="connsiteX43" fmla="*/ 222511 w 1314778"/>
                <a:gd name="connsiteY43" fmla="*/ 1141871 h 1198027"/>
                <a:gd name="connsiteX44" fmla="*/ 227728 w 1314778"/>
                <a:gd name="connsiteY44" fmla="*/ 0 h 1198027"/>
                <a:gd name="connsiteX45" fmla="*/ 232945 w 1314778"/>
                <a:gd name="connsiteY45" fmla="*/ 926597 h 1198027"/>
                <a:gd name="connsiteX46" fmla="*/ 238121 w 1314778"/>
                <a:gd name="connsiteY46" fmla="*/ 1132510 h 1198027"/>
                <a:gd name="connsiteX47" fmla="*/ 243338 w 1314778"/>
                <a:gd name="connsiteY47" fmla="*/ 1179309 h 1198027"/>
                <a:gd name="connsiteX48" fmla="*/ 248554 w 1314778"/>
                <a:gd name="connsiteY48" fmla="*/ 1123149 h 1198027"/>
                <a:gd name="connsiteX49" fmla="*/ 253771 w 1314778"/>
                <a:gd name="connsiteY49" fmla="*/ 1151229 h 1198027"/>
                <a:gd name="connsiteX50" fmla="*/ 258947 w 1314778"/>
                <a:gd name="connsiteY50" fmla="*/ 1151229 h 1198027"/>
                <a:gd name="connsiteX51" fmla="*/ 264164 w 1314778"/>
                <a:gd name="connsiteY51" fmla="*/ 1066993 h 1198027"/>
                <a:gd name="connsiteX52" fmla="*/ 269380 w 1314778"/>
                <a:gd name="connsiteY52" fmla="*/ 804924 h 1198027"/>
                <a:gd name="connsiteX53" fmla="*/ 274556 w 1314778"/>
                <a:gd name="connsiteY53" fmla="*/ 926597 h 1198027"/>
                <a:gd name="connsiteX54" fmla="*/ 279773 w 1314778"/>
                <a:gd name="connsiteY54" fmla="*/ 1095073 h 1198027"/>
                <a:gd name="connsiteX55" fmla="*/ 284990 w 1314778"/>
                <a:gd name="connsiteY55" fmla="*/ 898521 h 1198027"/>
                <a:gd name="connsiteX56" fmla="*/ 290207 w 1314778"/>
                <a:gd name="connsiteY56" fmla="*/ 954677 h 1198027"/>
                <a:gd name="connsiteX57" fmla="*/ 295382 w 1314778"/>
                <a:gd name="connsiteY57" fmla="*/ 804924 h 1198027"/>
                <a:gd name="connsiteX58" fmla="*/ 300598 w 1314778"/>
                <a:gd name="connsiteY58" fmla="*/ 954677 h 1198027"/>
                <a:gd name="connsiteX59" fmla="*/ 305815 w 1314778"/>
                <a:gd name="connsiteY59" fmla="*/ 692609 h 1198027"/>
                <a:gd name="connsiteX60" fmla="*/ 310991 w 1314778"/>
                <a:gd name="connsiteY60" fmla="*/ 814286 h 1198027"/>
                <a:gd name="connsiteX61" fmla="*/ 316207 w 1314778"/>
                <a:gd name="connsiteY61" fmla="*/ 1057632 h 1198027"/>
                <a:gd name="connsiteX62" fmla="*/ 321424 w 1314778"/>
                <a:gd name="connsiteY62" fmla="*/ 814286 h 1198027"/>
                <a:gd name="connsiteX63" fmla="*/ 326641 w 1314778"/>
                <a:gd name="connsiteY63" fmla="*/ 945320 h 1198027"/>
                <a:gd name="connsiteX64" fmla="*/ 331817 w 1314778"/>
                <a:gd name="connsiteY64" fmla="*/ 945320 h 1198027"/>
                <a:gd name="connsiteX65" fmla="*/ 337033 w 1314778"/>
                <a:gd name="connsiteY65" fmla="*/ 1001476 h 1198027"/>
                <a:gd name="connsiteX66" fmla="*/ 342250 w 1314778"/>
                <a:gd name="connsiteY66" fmla="*/ 776845 h 1198027"/>
                <a:gd name="connsiteX67" fmla="*/ 347426 w 1314778"/>
                <a:gd name="connsiteY67" fmla="*/ 907879 h 1198027"/>
                <a:gd name="connsiteX68" fmla="*/ 352643 w 1314778"/>
                <a:gd name="connsiteY68" fmla="*/ 786206 h 1198027"/>
                <a:gd name="connsiteX69" fmla="*/ 357860 w 1314778"/>
                <a:gd name="connsiteY69" fmla="*/ 898521 h 1198027"/>
                <a:gd name="connsiteX70" fmla="*/ 363076 w 1314778"/>
                <a:gd name="connsiteY70" fmla="*/ 804924 h 1198027"/>
                <a:gd name="connsiteX71" fmla="*/ 368252 w 1314778"/>
                <a:gd name="connsiteY71" fmla="*/ 1029556 h 1198027"/>
                <a:gd name="connsiteX72" fmla="*/ 373468 w 1314778"/>
                <a:gd name="connsiteY72" fmla="*/ 982757 h 1198027"/>
                <a:gd name="connsiteX73" fmla="*/ 378685 w 1314778"/>
                <a:gd name="connsiteY73" fmla="*/ 926597 h 1198027"/>
                <a:gd name="connsiteX74" fmla="*/ 383860 w 1314778"/>
                <a:gd name="connsiteY74" fmla="*/ 992114 h 1198027"/>
                <a:gd name="connsiteX75" fmla="*/ 389077 w 1314778"/>
                <a:gd name="connsiteY75" fmla="*/ 1001476 h 1198027"/>
                <a:gd name="connsiteX76" fmla="*/ 394294 w 1314778"/>
                <a:gd name="connsiteY76" fmla="*/ 711327 h 1198027"/>
                <a:gd name="connsiteX77" fmla="*/ 399511 w 1314778"/>
                <a:gd name="connsiteY77" fmla="*/ 982757 h 1198027"/>
                <a:gd name="connsiteX78" fmla="*/ 404686 w 1314778"/>
                <a:gd name="connsiteY78" fmla="*/ 907879 h 1198027"/>
                <a:gd name="connsiteX79" fmla="*/ 409903 w 1314778"/>
                <a:gd name="connsiteY79" fmla="*/ 1066993 h 1198027"/>
                <a:gd name="connsiteX80" fmla="*/ 415120 w 1314778"/>
                <a:gd name="connsiteY80" fmla="*/ 1038913 h 1198027"/>
                <a:gd name="connsiteX81" fmla="*/ 420337 w 1314778"/>
                <a:gd name="connsiteY81" fmla="*/ 861080 h 1198027"/>
                <a:gd name="connsiteX82" fmla="*/ 425512 w 1314778"/>
                <a:gd name="connsiteY82" fmla="*/ 1001476 h 1198027"/>
                <a:gd name="connsiteX83" fmla="*/ 430729 w 1314778"/>
                <a:gd name="connsiteY83" fmla="*/ 730046 h 1198027"/>
                <a:gd name="connsiteX84" fmla="*/ 435946 w 1314778"/>
                <a:gd name="connsiteY84" fmla="*/ 505419 h 1198027"/>
                <a:gd name="connsiteX85" fmla="*/ 441122 w 1314778"/>
                <a:gd name="connsiteY85" fmla="*/ 823643 h 1198027"/>
                <a:gd name="connsiteX86" fmla="*/ 446339 w 1314778"/>
                <a:gd name="connsiteY86" fmla="*/ 1066993 h 1198027"/>
                <a:gd name="connsiteX87" fmla="*/ 451554 w 1314778"/>
                <a:gd name="connsiteY87" fmla="*/ 758126 h 1198027"/>
                <a:gd name="connsiteX88" fmla="*/ 456771 w 1314778"/>
                <a:gd name="connsiteY88" fmla="*/ 1113791 h 1198027"/>
                <a:gd name="connsiteX89" fmla="*/ 461947 w 1314778"/>
                <a:gd name="connsiteY89" fmla="*/ 935959 h 1198027"/>
                <a:gd name="connsiteX90" fmla="*/ 467164 w 1314778"/>
                <a:gd name="connsiteY90" fmla="*/ 1085712 h 1198027"/>
                <a:gd name="connsiteX91" fmla="*/ 472380 w 1314778"/>
                <a:gd name="connsiteY91" fmla="*/ 842362 h 1198027"/>
                <a:gd name="connsiteX92" fmla="*/ 477556 w 1314778"/>
                <a:gd name="connsiteY92" fmla="*/ 823643 h 1198027"/>
                <a:gd name="connsiteX93" fmla="*/ 482773 w 1314778"/>
                <a:gd name="connsiteY93" fmla="*/ 982757 h 1198027"/>
                <a:gd name="connsiteX94" fmla="*/ 487990 w 1314778"/>
                <a:gd name="connsiteY94" fmla="*/ 1010837 h 1198027"/>
                <a:gd name="connsiteX95" fmla="*/ 493207 w 1314778"/>
                <a:gd name="connsiteY95" fmla="*/ 926597 h 1198027"/>
                <a:gd name="connsiteX96" fmla="*/ 498382 w 1314778"/>
                <a:gd name="connsiteY96" fmla="*/ 982757 h 1198027"/>
                <a:gd name="connsiteX97" fmla="*/ 503599 w 1314778"/>
                <a:gd name="connsiteY97" fmla="*/ 870442 h 1198027"/>
                <a:gd name="connsiteX98" fmla="*/ 508816 w 1314778"/>
                <a:gd name="connsiteY98" fmla="*/ 1020194 h 1198027"/>
                <a:gd name="connsiteX99" fmla="*/ 513992 w 1314778"/>
                <a:gd name="connsiteY99" fmla="*/ 1113791 h 1198027"/>
                <a:gd name="connsiteX100" fmla="*/ 519208 w 1314778"/>
                <a:gd name="connsiteY100" fmla="*/ 608373 h 1198027"/>
                <a:gd name="connsiteX101" fmla="*/ 524424 w 1314778"/>
                <a:gd name="connsiteY101" fmla="*/ 973396 h 1198027"/>
                <a:gd name="connsiteX102" fmla="*/ 529641 w 1314778"/>
                <a:gd name="connsiteY102" fmla="*/ 1029556 h 1198027"/>
                <a:gd name="connsiteX103" fmla="*/ 534817 w 1314778"/>
                <a:gd name="connsiteY103" fmla="*/ 992114 h 1198027"/>
                <a:gd name="connsiteX104" fmla="*/ 540033 w 1314778"/>
                <a:gd name="connsiteY104" fmla="*/ 992114 h 1198027"/>
                <a:gd name="connsiteX105" fmla="*/ 545250 w 1314778"/>
                <a:gd name="connsiteY105" fmla="*/ 1076354 h 1198027"/>
                <a:gd name="connsiteX106" fmla="*/ 550467 w 1314778"/>
                <a:gd name="connsiteY106" fmla="*/ 870442 h 1198027"/>
                <a:gd name="connsiteX107" fmla="*/ 555643 w 1314778"/>
                <a:gd name="connsiteY107" fmla="*/ 1123149 h 1198027"/>
                <a:gd name="connsiteX108" fmla="*/ 560860 w 1314778"/>
                <a:gd name="connsiteY108" fmla="*/ 954677 h 1198027"/>
                <a:gd name="connsiteX109" fmla="*/ 566076 w 1314778"/>
                <a:gd name="connsiteY109" fmla="*/ 1010837 h 1198027"/>
                <a:gd name="connsiteX110" fmla="*/ 571252 w 1314778"/>
                <a:gd name="connsiteY110" fmla="*/ 870442 h 1198027"/>
                <a:gd name="connsiteX111" fmla="*/ 576469 w 1314778"/>
                <a:gd name="connsiteY111" fmla="*/ 945320 h 1198027"/>
                <a:gd name="connsiteX112" fmla="*/ 581686 w 1314778"/>
                <a:gd name="connsiteY112" fmla="*/ 1104430 h 1198027"/>
                <a:gd name="connsiteX113" fmla="*/ 586902 w 1314778"/>
                <a:gd name="connsiteY113" fmla="*/ 851723 h 1198027"/>
                <a:gd name="connsiteX114" fmla="*/ 592078 w 1314778"/>
                <a:gd name="connsiteY114" fmla="*/ 889160 h 1198027"/>
                <a:gd name="connsiteX115" fmla="*/ 597295 w 1314778"/>
                <a:gd name="connsiteY115" fmla="*/ 973396 h 1198027"/>
                <a:gd name="connsiteX116" fmla="*/ 602511 w 1314778"/>
                <a:gd name="connsiteY116" fmla="*/ 1038913 h 1198027"/>
                <a:gd name="connsiteX117" fmla="*/ 607686 w 1314778"/>
                <a:gd name="connsiteY117" fmla="*/ 1085712 h 1198027"/>
                <a:gd name="connsiteX118" fmla="*/ 612903 w 1314778"/>
                <a:gd name="connsiteY118" fmla="*/ 814286 h 1198027"/>
                <a:gd name="connsiteX119" fmla="*/ 618120 w 1314778"/>
                <a:gd name="connsiteY119" fmla="*/ 973396 h 1198027"/>
                <a:gd name="connsiteX120" fmla="*/ 623337 w 1314778"/>
                <a:gd name="connsiteY120" fmla="*/ 1048274 h 1198027"/>
                <a:gd name="connsiteX121" fmla="*/ 628513 w 1314778"/>
                <a:gd name="connsiteY121" fmla="*/ 1010837 h 1198027"/>
                <a:gd name="connsiteX122" fmla="*/ 633729 w 1314778"/>
                <a:gd name="connsiteY122" fmla="*/ 720689 h 1198027"/>
                <a:gd name="connsiteX123" fmla="*/ 638946 w 1314778"/>
                <a:gd name="connsiteY123" fmla="*/ 964039 h 1198027"/>
                <a:gd name="connsiteX124" fmla="*/ 644122 w 1314778"/>
                <a:gd name="connsiteY124" fmla="*/ 982757 h 1198027"/>
                <a:gd name="connsiteX125" fmla="*/ 649339 w 1314778"/>
                <a:gd name="connsiteY125" fmla="*/ 954677 h 1198027"/>
                <a:gd name="connsiteX126" fmla="*/ 654555 w 1314778"/>
                <a:gd name="connsiteY126" fmla="*/ 1160590 h 1198027"/>
                <a:gd name="connsiteX127" fmla="*/ 659772 w 1314778"/>
                <a:gd name="connsiteY127" fmla="*/ 1038913 h 1198027"/>
                <a:gd name="connsiteX128" fmla="*/ 664948 w 1314778"/>
                <a:gd name="connsiteY128" fmla="*/ 1132510 h 1198027"/>
                <a:gd name="connsiteX129" fmla="*/ 670165 w 1314778"/>
                <a:gd name="connsiteY129" fmla="*/ 992114 h 1198027"/>
                <a:gd name="connsiteX130" fmla="*/ 675381 w 1314778"/>
                <a:gd name="connsiteY130" fmla="*/ 1057632 h 1198027"/>
                <a:gd name="connsiteX131" fmla="*/ 680597 w 1314778"/>
                <a:gd name="connsiteY131" fmla="*/ 917240 h 1198027"/>
                <a:gd name="connsiteX132" fmla="*/ 685773 w 1314778"/>
                <a:gd name="connsiteY132" fmla="*/ 1141871 h 1198027"/>
                <a:gd name="connsiteX133" fmla="*/ 690990 w 1314778"/>
                <a:gd name="connsiteY133" fmla="*/ 1198027 h 1198027"/>
                <a:gd name="connsiteX134" fmla="*/ 696207 w 1314778"/>
                <a:gd name="connsiteY134" fmla="*/ 1188666 h 1198027"/>
                <a:gd name="connsiteX135" fmla="*/ 701382 w 1314778"/>
                <a:gd name="connsiteY135" fmla="*/ 1095073 h 1198027"/>
                <a:gd name="connsiteX136" fmla="*/ 706599 w 1314778"/>
                <a:gd name="connsiteY136" fmla="*/ 1085712 h 1198027"/>
                <a:gd name="connsiteX137" fmla="*/ 711816 w 1314778"/>
                <a:gd name="connsiteY137" fmla="*/ 1048274 h 1198027"/>
                <a:gd name="connsiteX138" fmla="*/ 717033 w 1314778"/>
                <a:gd name="connsiteY138" fmla="*/ 1151229 h 1198027"/>
                <a:gd name="connsiteX139" fmla="*/ 722208 w 1314778"/>
                <a:gd name="connsiteY139" fmla="*/ 1179309 h 1198027"/>
                <a:gd name="connsiteX140" fmla="*/ 727425 w 1314778"/>
                <a:gd name="connsiteY140" fmla="*/ 879803 h 1198027"/>
                <a:gd name="connsiteX141" fmla="*/ 732642 w 1314778"/>
                <a:gd name="connsiteY141" fmla="*/ 1113791 h 1198027"/>
                <a:gd name="connsiteX142" fmla="*/ 737818 w 1314778"/>
                <a:gd name="connsiteY142" fmla="*/ 1188666 h 1198027"/>
                <a:gd name="connsiteX143" fmla="*/ 743035 w 1314778"/>
                <a:gd name="connsiteY143" fmla="*/ 1179309 h 1198027"/>
                <a:gd name="connsiteX144" fmla="*/ 748251 w 1314778"/>
                <a:gd name="connsiteY144" fmla="*/ 1198027 h 1198027"/>
                <a:gd name="connsiteX145" fmla="*/ 753467 w 1314778"/>
                <a:gd name="connsiteY145" fmla="*/ 1132510 h 1198027"/>
                <a:gd name="connsiteX146" fmla="*/ 758643 w 1314778"/>
                <a:gd name="connsiteY146" fmla="*/ 1132510 h 1198027"/>
                <a:gd name="connsiteX147" fmla="*/ 763860 w 1314778"/>
                <a:gd name="connsiteY147" fmla="*/ 1198027 h 1198027"/>
                <a:gd name="connsiteX148" fmla="*/ 769076 w 1314778"/>
                <a:gd name="connsiteY148" fmla="*/ 1198027 h 1198027"/>
                <a:gd name="connsiteX149" fmla="*/ 774252 w 1314778"/>
                <a:gd name="connsiteY149" fmla="*/ 1160590 h 1198027"/>
                <a:gd name="connsiteX150" fmla="*/ 779469 w 1314778"/>
                <a:gd name="connsiteY150" fmla="*/ 1198027 h 1198027"/>
                <a:gd name="connsiteX151" fmla="*/ 784686 w 1314778"/>
                <a:gd name="connsiteY151" fmla="*/ 1198027 h 1198027"/>
                <a:gd name="connsiteX152" fmla="*/ 789903 w 1314778"/>
                <a:gd name="connsiteY152" fmla="*/ 1169947 h 1198027"/>
                <a:gd name="connsiteX153" fmla="*/ 795078 w 1314778"/>
                <a:gd name="connsiteY153" fmla="*/ 1198027 h 1198027"/>
                <a:gd name="connsiteX154" fmla="*/ 800295 w 1314778"/>
                <a:gd name="connsiteY154" fmla="*/ 1188666 h 1198027"/>
                <a:gd name="connsiteX155" fmla="*/ 805512 w 1314778"/>
                <a:gd name="connsiteY155" fmla="*/ 1179309 h 1198027"/>
                <a:gd name="connsiteX156" fmla="*/ 810688 w 1314778"/>
                <a:gd name="connsiteY156" fmla="*/ 1198027 h 1198027"/>
                <a:gd name="connsiteX157" fmla="*/ 815904 w 1314778"/>
                <a:gd name="connsiteY157" fmla="*/ 1198027 h 1198027"/>
                <a:gd name="connsiteX158" fmla="*/ 821121 w 1314778"/>
                <a:gd name="connsiteY158" fmla="*/ 1198027 h 1198027"/>
                <a:gd name="connsiteX159" fmla="*/ 826337 w 1314778"/>
                <a:gd name="connsiteY159" fmla="*/ 1188666 h 1198027"/>
                <a:gd name="connsiteX160" fmla="*/ 831513 w 1314778"/>
                <a:gd name="connsiteY160" fmla="*/ 1179309 h 1198027"/>
                <a:gd name="connsiteX161" fmla="*/ 836729 w 1314778"/>
                <a:gd name="connsiteY161" fmla="*/ 1198027 h 1198027"/>
                <a:gd name="connsiteX162" fmla="*/ 841946 w 1314778"/>
                <a:gd name="connsiteY162" fmla="*/ 1198027 h 1198027"/>
                <a:gd name="connsiteX163" fmla="*/ 847163 w 1314778"/>
                <a:gd name="connsiteY163" fmla="*/ 1188666 h 1198027"/>
                <a:gd name="connsiteX164" fmla="*/ 852339 w 1314778"/>
                <a:gd name="connsiteY164" fmla="*/ 1198027 h 1198027"/>
                <a:gd name="connsiteX165" fmla="*/ 857556 w 1314778"/>
                <a:gd name="connsiteY165" fmla="*/ 1198027 h 1198027"/>
                <a:gd name="connsiteX166" fmla="*/ 862772 w 1314778"/>
                <a:gd name="connsiteY166" fmla="*/ 1198027 h 1198027"/>
                <a:gd name="connsiteX167" fmla="*/ 867948 w 1314778"/>
                <a:gd name="connsiteY167" fmla="*/ 1198027 h 1198027"/>
                <a:gd name="connsiteX168" fmla="*/ 873165 w 1314778"/>
                <a:gd name="connsiteY168" fmla="*/ 1198027 h 1198027"/>
                <a:gd name="connsiteX169" fmla="*/ 878382 w 1314778"/>
                <a:gd name="connsiteY169" fmla="*/ 1198027 h 1198027"/>
                <a:gd name="connsiteX170" fmla="*/ 883598 w 1314778"/>
                <a:gd name="connsiteY170" fmla="*/ 1198027 h 1198027"/>
                <a:gd name="connsiteX171" fmla="*/ 888774 w 1314778"/>
                <a:gd name="connsiteY171" fmla="*/ 1198027 h 1198027"/>
                <a:gd name="connsiteX172" fmla="*/ 893991 w 1314778"/>
                <a:gd name="connsiteY172" fmla="*/ 1198027 h 1198027"/>
                <a:gd name="connsiteX173" fmla="*/ 899208 w 1314778"/>
                <a:gd name="connsiteY173" fmla="*/ 1188666 h 1198027"/>
                <a:gd name="connsiteX174" fmla="*/ 904382 w 1314778"/>
                <a:gd name="connsiteY174" fmla="*/ 1198027 h 1198027"/>
                <a:gd name="connsiteX175" fmla="*/ 909599 w 1314778"/>
                <a:gd name="connsiteY175" fmla="*/ 1198027 h 1198027"/>
                <a:gd name="connsiteX176" fmla="*/ 914816 w 1314778"/>
                <a:gd name="connsiteY176" fmla="*/ 1198027 h 1198027"/>
                <a:gd name="connsiteX177" fmla="*/ 920033 w 1314778"/>
                <a:gd name="connsiteY177" fmla="*/ 1198027 h 1198027"/>
                <a:gd name="connsiteX178" fmla="*/ 925208 w 1314778"/>
                <a:gd name="connsiteY178" fmla="*/ 1188666 h 1198027"/>
                <a:gd name="connsiteX179" fmla="*/ 930425 w 1314778"/>
                <a:gd name="connsiteY179" fmla="*/ 1198027 h 1198027"/>
                <a:gd name="connsiteX180" fmla="*/ 935642 w 1314778"/>
                <a:gd name="connsiteY180" fmla="*/ 1198027 h 1198027"/>
                <a:gd name="connsiteX181" fmla="*/ 940818 w 1314778"/>
                <a:gd name="connsiteY181" fmla="*/ 1198027 h 1198027"/>
                <a:gd name="connsiteX182" fmla="*/ 946035 w 1314778"/>
                <a:gd name="connsiteY182" fmla="*/ 1198027 h 1198027"/>
                <a:gd name="connsiteX183" fmla="*/ 951251 w 1314778"/>
                <a:gd name="connsiteY183" fmla="*/ 1198027 h 1198027"/>
                <a:gd name="connsiteX184" fmla="*/ 956468 w 1314778"/>
                <a:gd name="connsiteY184" fmla="*/ 1198027 h 1198027"/>
                <a:gd name="connsiteX185" fmla="*/ 961644 w 1314778"/>
                <a:gd name="connsiteY185" fmla="*/ 1188666 h 1198027"/>
                <a:gd name="connsiteX186" fmla="*/ 966861 w 1314778"/>
                <a:gd name="connsiteY186" fmla="*/ 1198027 h 1198027"/>
                <a:gd name="connsiteX187" fmla="*/ 972077 w 1314778"/>
                <a:gd name="connsiteY187" fmla="*/ 1198027 h 1198027"/>
                <a:gd name="connsiteX188" fmla="*/ 977293 w 1314778"/>
                <a:gd name="connsiteY188" fmla="*/ 1198027 h 1198027"/>
                <a:gd name="connsiteX189" fmla="*/ 982469 w 1314778"/>
                <a:gd name="connsiteY189" fmla="*/ 1198027 h 1198027"/>
                <a:gd name="connsiteX190" fmla="*/ 987686 w 1314778"/>
                <a:gd name="connsiteY190" fmla="*/ 1198027 h 1198027"/>
                <a:gd name="connsiteX191" fmla="*/ 992903 w 1314778"/>
                <a:gd name="connsiteY191" fmla="*/ 1198027 h 1198027"/>
                <a:gd name="connsiteX192" fmla="*/ 998078 w 1314778"/>
                <a:gd name="connsiteY192" fmla="*/ 1198027 h 1198027"/>
                <a:gd name="connsiteX193" fmla="*/ 1003295 w 1314778"/>
                <a:gd name="connsiteY193" fmla="*/ 1198027 h 1198027"/>
                <a:gd name="connsiteX194" fmla="*/ 1008512 w 1314778"/>
                <a:gd name="connsiteY194" fmla="*/ 1198027 h 1198027"/>
                <a:gd name="connsiteX195" fmla="*/ 1013729 w 1314778"/>
                <a:gd name="connsiteY195" fmla="*/ 1198027 h 1198027"/>
                <a:gd name="connsiteX196" fmla="*/ 1018904 w 1314778"/>
                <a:gd name="connsiteY196" fmla="*/ 1198027 h 1198027"/>
                <a:gd name="connsiteX197" fmla="*/ 1024121 w 1314778"/>
                <a:gd name="connsiteY197" fmla="*/ 1198027 h 1198027"/>
                <a:gd name="connsiteX198" fmla="*/ 1029338 w 1314778"/>
                <a:gd name="connsiteY198" fmla="*/ 1198027 h 1198027"/>
                <a:gd name="connsiteX199" fmla="*/ 1034514 w 1314778"/>
                <a:gd name="connsiteY199" fmla="*/ 1198027 h 1198027"/>
                <a:gd name="connsiteX200" fmla="*/ 1039730 w 1314778"/>
                <a:gd name="connsiteY200" fmla="*/ 1198027 h 1198027"/>
                <a:gd name="connsiteX201" fmla="*/ 1044947 w 1314778"/>
                <a:gd name="connsiteY201" fmla="*/ 1198027 h 1198027"/>
                <a:gd name="connsiteX202" fmla="*/ 1050164 w 1314778"/>
                <a:gd name="connsiteY202" fmla="*/ 1198027 h 1198027"/>
                <a:gd name="connsiteX203" fmla="*/ 1055339 w 1314778"/>
                <a:gd name="connsiteY203" fmla="*/ 1198027 h 1198027"/>
                <a:gd name="connsiteX204" fmla="*/ 1060556 w 1314778"/>
                <a:gd name="connsiteY204" fmla="*/ 1198027 h 1198027"/>
                <a:gd name="connsiteX205" fmla="*/ 1065772 w 1314778"/>
                <a:gd name="connsiteY205" fmla="*/ 1198027 h 1198027"/>
                <a:gd name="connsiteX206" fmla="*/ 1070948 w 1314778"/>
                <a:gd name="connsiteY206" fmla="*/ 1198027 h 1198027"/>
                <a:gd name="connsiteX207" fmla="*/ 1076165 w 1314778"/>
                <a:gd name="connsiteY207" fmla="*/ 1198027 h 1198027"/>
                <a:gd name="connsiteX208" fmla="*/ 1081382 w 1314778"/>
                <a:gd name="connsiteY208" fmla="*/ 1198027 h 1198027"/>
                <a:gd name="connsiteX209" fmla="*/ 1086598 w 1314778"/>
                <a:gd name="connsiteY209" fmla="*/ 1198027 h 1198027"/>
                <a:gd name="connsiteX210" fmla="*/ 1091774 w 1314778"/>
                <a:gd name="connsiteY210" fmla="*/ 1198027 h 1198027"/>
                <a:gd name="connsiteX211" fmla="*/ 1096991 w 1314778"/>
                <a:gd name="connsiteY211" fmla="*/ 1198027 h 1198027"/>
                <a:gd name="connsiteX212" fmla="*/ 1102208 w 1314778"/>
                <a:gd name="connsiteY212" fmla="*/ 1198027 h 1198027"/>
                <a:gd name="connsiteX213" fmla="*/ 1107383 w 1314778"/>
                <a:gd name="connsiteY213" fmla="*/ 1198027 h 1198027"/>
                <a:gd name="connsiteX214" fmla="*/ 1112600 w 1314778"/>
                <a:gd name="connsiteY214" fmla="*/ 1198027 h 1198027"/>
                <a:gd name="connsiteX215" fmla="*/ 1117817 w 1314778"/>
                <a:gd name="connsiteY215" fmla="*/ 1198027 h 1198027"/>
                <a:gd name="connsiteX216" fmla="*/ 1123034 w 1314778"/>
                <a:gd name="connsiteY216" fmla="*/ 1198027 h 1198027"/>
                <a:gd name="connsiteX217" fmla="*/ 1128210 w 1314778"/>
                <a:gd name="connsiteY217" fmla="*/ 1198027 h 1198027"/>
                <a:gd name="connsiteX218" fmla="*/ 1133425 w 1314778"/>
                <a:gd name="connsiteY218" fmla="*/ 1198027 h 1198027"/>
                <a:gd name="connsiteX219" fmla="*/ 1138642 w 1314778"/>
                <a:gd name="connsiteY219" fmla="*/ 1198027 h 1198027"/>
                <a:gd name="connsiteX220" fmla="*/ 1143859 w 1314778"/>
                <a:gd name="connsiteY220" fmla="*/ 1198027 h 1198027"/>
                <a:gd name="connsiteX221" fmla="*/ 1149035 w 1314778"/>
                <a:gd name="connsiteY221" fmla="*/ 1198027 h 1198027"/>
                <a:gd name="connsiteX222" fmla="*/ 1154251 w 1314778"/>
                <a:gd name="connsiteY222" fmla="*/ 1198027 h 1198027"/>
                <a:gd name="connsiteX223" fmla="*/ 1159468 w 1314778"/>
                <a:gd name="connsiteY223" fmla="*/ 1198027 h 1198027"/>
                <a:gd name="connsiteX224" fmla="*/ 1164644 w 1314778"/>
                <a:gd name="connsiteY224" fmla="*/ 1198027 h 1198027"/>
                <a:gd name="connsiteX225" fmla="*/ 1169861 w 1314778"/>
                <a:gd name="connsiteY225" fmla="*/ 1198027 h 1198027"/>
                <a:gd name="connsiteX226" fmla="*/ 1175078 w 1314778"/>
                <a:gd name="connsiteY226" fmla="*/ 1198027 h 1198027"/>
                <a:gd name="connsiteX227" fmla="*/ 1180294 w 1314778"/>
                <a:gd name="connsiteY227" fmla="*/ 1198027 h 1198027"/>
                <a:gd name="connsiteX228" fmla="*/ 1185470 w 1314778"/>
                <a:gd name="connsiteY228" fmla="*/ 1198027 h 1198027"/>
                <a:gd name="connsiteX229" fmla="*/ 1190687 w 1314778"/>
                <a:gd name="connsiteY229" fmla="*/ 1198027 h 1198027"/>
                <a:gd name="connsiteX230" fmla="*/ 1195904 w 1314778"/>
                <a:gd name="connsiteY230" fmla="*/ 1198027 h 1198027"/>
                <a:gd name="connsiteX231" fmla="*/ 1201079 w 1314778"/>
                <a:gd name="connsiteY231" fmla="*/ 1198027 h 1198027"/>
                <a:gd name="connsiteX232" fmla="*/ 1206295 w 1314778"/>
                <a:gd name="connsiteY232" fmla="*/ 1198027 h 1198027"/>
                <a:gd name="connsiteX233" fmla="*/ 1211512 w 1314778"/>
                <a:gd name="connsiteY233" fmla="*/ 1198027 h 1198027"/>
                <a:gd name="connsiteX234" fmla="*/ 1216729 w 1314778"/>
                <a:gd name="connsiteY234" fmla="*/ 1198027 h 1198027"/>
                <a:gd name="connsiteX235" fmla="*/ 1221904 w 1314778"/>
                <a:gd name="connsiteY235" fmla="*/ 1198027 h 1198027"/>
                <a:gd name="connsiteX236" fmla="*/ 1227121 w 1314778"/>
                <a:gd name="connsiteY236" fmla="*/ 1198027 h 1198027"/>
                <a:gd name="connsiteX237" fmla="*/ 1232338 w 1314778"/>
                <a:gd name="connsiteY237" fmla="*/ 1198027 h 1198027"/>
                <a:gd name="connsiteX238" fmla="*/ 1237514 w 1314778"/>
                <a:gd name="connsiteY238" fmla="*/ 1198027 h 1198027"/>
                <a:gd name="connsiteX239" fmla="*/ 1242731 w 1314778"/>
                <a:gd name="connsiteY239" fmla="*/ 1198027 h 1198027"/>
                <a:gd name="connsiteX240" fmla="*/ 1247947 w 1314778"/>
                <a:gd name="connsiteY240" fmla="*/ 1198027 h 1198027"/>
                <a:gd name="connsiteX241" fmla="*/ 1253164 w 1314778"/>
                <a:gd name="connsiteY241" fmla="*/ 1198027 h 1198027"/>
                <a:gd name="connsiteX242" fmla="*/ 1258340 w 1314778"/>
                <a:gd name="connsiteY242" fmla="*/ 1198027 h 1198027"/>
                <a:gd name="connsiteX243" fmla="*/ 1263557 w 1314778"/>
                <a:gd name="connsiteY243" fmla="*/ 1198027 h 1198027"/>
                <a:gd name="connsiteX244" fmla="*/ 1268773 w 1314778"/>
                <a:gd name="connsiteY244" fmla="*/ 1198027 h 1198027"/>
                <a:gd name="connsiteX245" fmla="*/ 1273949 w 1314778"/>
                <a:gd name="connsiteY245" fmla="*/ 1198027 h 1198027"/>
                <a:gd name="connsiteX246" fmla="*/ 1279166 w 1314778"/>
                <a:gd name="connsiteY246" fmla="*/ 1198027 h 1198027"/>
                <a:gd name="connsiteX247" fmla="*/ 1284382 w 1314778"/>
                <a:gd name="connsiteY247" fmla="*/ 1198027 h 1198027"/>
                <a:gd name="connsiteX248" fmla="*/ 1289599 w 1314778"/>
                <a:gd name="connsiteY248" fmla="*/ 1198027 h 1198027"/>
                <a:gd name="connsiteX249" fmla="*/ 1294774 w 1314778"/>
                <a:gd name="connsiteY249" fmla="*/ 1198027 h 1198027"/>
                <a:gd name="connsiteX250" fmla="*/ 1299991 w 1314778"/>
                <a:gd name="connsiteY250" fmla="*/ 1198027 h 1198027"/>
                <a:gd name="connsiteX251" fmla="*/ 1305208 w 1314778"/>
                <a:gd name="connsiteY251" fmla="*/ 1198027 h 1198027"/>
                <a:gd name="connsiteX252" fmla="*/ 1310425 w 1314778"/>
                <a:gd name="connsiteY252" fmla="*/ 1198027 h 1198027"/>
                <a:gd name="connsiteX253" fmla="*/ 1314779 w 1314778"/>
                <a:gd name="connsiteY253" fmla="*/ 1198027 h 1198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1198027">
                  <a:moveTo>
                    <a:pt x="0" y="1198027"/>
                  </a:moveTo>
                  <a:lnTo>
                    <a:pt x="3902" y="1198027"/>
                  </a:lnTo>
                  <a:lnTo>
                    <a:pt x="9119" y="1198027"/>
                  </a:lnTo>
                  <a:lnTo>
                    <a:pt x="14295" y="1198027"/>
                  </a:lnTo>
                  <a:lnTo>
                    <a:pt x="19511" y="1188666"/>
                  </a:lnTo>
                  <a:lnTo>
                    <a:pt x="24728" y="1198027"/>
                  </a:lnTo>
                  <a:lnTo>
                    <a:pt x="29945" y="1198027"/>
                  </a:lnTo>
                  <a:lnTo>
                    <a:pt x="35121" y="1198027"/>
                  </a:lnTo>
                  <a:lnTo>
                    <a:pt x="40337" y="1198027"/>
                  </a:lnTo>
                  <a:lnTo>
                    <a:pt x="45554" y="1198027"/>
                  </a:lnTo>
                  <a:lnTo>
                    <a:pt x="50730" y="1198027"/>
                  </a:lnTo>
                  <a:lnTo>
                    <a:pt x="55947" y="1198027"/>
                  </a:lnTo>
                  <a:lnTo>
                    <a:pt x="61164" y="1198027"/>
                  </a:lnTo>
                  <a:lnTo>
                    <a:pt x="66380" y="1198027"/>
                  </a:lnTo>
                  <a:lnTo>
                    <a:pt x="71555" y="1132510"/>
                  </a:lnTo>
                  <a:lnTo>
                    <a:pt x="76772" y="1160590"/>
                  </a:lnTo>
                  <a:lnTo>
                    <a:pt x="81989" y="1048274"/>
                  </a:lnTo>
                  <a:lnTo>
                    <a:pt x="87164" y="1029556"/>
                  </a:lnTo>
                  <a:lnTo>
                    <a:pt x="92381" y="1095073"/>
                  </a:lnTo>
                  <a:lnTo>
                    <a:pt x="97598" y="1066993"/>
                  </a:lnTo>
                  <a:lnTo>
                    <a:pt x="102815" y="964039"/>
                  </a:lnTo>
                  <a:lnTo>
                    <a:pt x="107990" y="889160"/>
                  </a:lnTo>
                  <a:lnTo>
                    <a:pt x="113207" y="973396"/>
                  </a:lnTo>
                  <a:lnTo>
                    <a:pt x="118424" y="945320"/>
                  </a:lnTo>
                  <a:lnTo>
                    <a:pt x="123641" y="879803"/>
                  </a:lnTo>
                  <a:lnTo>
                    <a:pt x="128817" y="1151229"/>
                  </a:lnTo>
                  <a:lnTo>
                    <a:pt x="134033" y="1057632"/>
                  </a:lnTo>
                  <a:lnTo>
                    <a:pt x="139250" y="1160590"/>
                  </a:lnTo>
                  <a:lnTo>
                    <a:pt x="144426" y="1151229"/>
                  </a:lnTo>
                  <a:lnTo>
                    <a:pt x="149642" y="1188666"/>
                  </a:lnTo>
                  <a:lnTo>
                    <a:pt x="154858" y="1095073"/>
                  </a:lnTo>
                  <a:lnTo>
                    <a:pt x="160075" y="1198027"/>
                  </a:lnTo>
                  <a:lnTo>
                    <a:pt x="165251" y="1010837"/>
                  </a:lnTo>
                  <a:lnTo>
                    <a:pt x="170468" y="1179309"/>
                  </a:lnTo>
                  <a:lnTo>
                    <a:pt x="175685" y="645810"/>
                  </a:lnTo>
                  <a:lnTo>
                    <a:pt x="180860" y="1151229"/>
                  </a:lnTo>
                  <a:lnTo>
                    <a:pt x="186077" y="692609"/>
                  </a:lnTo>
                  <a:lnTo>
                    <a:pt x="191294" y="786206"/>
                  </a:lnTo>
                  <a:lnTo>
                    <a:pt x="196511" y="851723"/>
                  </a:lnTo>
                  <a:lnTo>
                    <a:pt x="201686" y="1085712"/>
                  </a:lnTo>
                  <a:lnTo>
                    <a:pt x="206903" y="1169947"/>
                  </a:lnTo>
                  <a:lnTo>
                    <a:pt x="212120" y="1085712"/>
                  </a:lnTo>
                  <a:lnTo>
                    <a:pt x="217296" y="1010837"/>
                  </a:lnTo>
                  <a:lnTo>
                    <a:pt x="222511" y="1141871"/>
                  </a:lnTo>
                  <a:lnTo>
                    <a:pt x="227728" y="0"/>
                  </a:lnTo>
                  <a:lnTo>
                    <a:pt x="232945" y="926597"/>
                  </a:lnTo>
                  <a:lnTo>
                    <a:pt x="238121" y="1132510"/>
                  </a:lnTo>
                  <a:lnTo>
                    <a:pt x="243338" y="1179309"/>
                  </a:lnTo>
                  <a:lnTo>
                    <a:pt x="248554" y="1123149"/>
                  </a:lnTo>
                  <a:lnTo>
                    <a:pt x="253771" y="1151229"/>
                  </a:lnTo>
                  <a:lnTo>
                    <a:pt x="258947" y="1151229"/>
                  </a:lnTo>
                  <a:lnTo>
                    <a:pt x="264164" y="1066993"/>
                  </a:lnTo>
                  <a:lnTo>
                    <a:pt x="269380" y="804924"/>
                  </a:lnTo>
                  <a:lnTo>
                    <a:pt x="274556" y="926597"/>
                  </a:lnTo>
                  <a:lnTo>
                    <a:pt x="279773" y="1095073"/>
                  </a:lnTo>
                  <a:lnTo>
                    <a:pt x="284990" y="898521"/>
                  </a:lnTo>
                  <a:lnTo>
                    <a:pt x="290207" y="954677"/>
                  </a:lnTo>
                  <a:lnTo>
                    <a:pt x="295382" y="804924"/>
                  </a:lnTo>
                  <a:lnTo>
                    <a:pt x="300598" y="954677"/>
                  </a:lnTo>
                  <a:lnTo>
                    <a:pt x="305815" y="692609"/>
                  </a:lnTo>
                  <a:lnTo>
                    <a:pt x="310991" y="814286"/>
                  </a:lnTo>
                  <a:lnTo>
                    <a:pt x="316207" y="1057632"/>
                  </a:lnTo>
                  <a:lnTo>
                    <a:pt x="321424" y="814286"/>
                  </a:lnTo>
                  <a:lnTo>
                    <a:pt x="326641" y="945320"/>
                  </a:lnTo>
                  <a:lnTo>
                    <a:pt x="331817" y="945320"/>
                  </a:lnTo>
                  <a:lnTo>
                    <a:pt x="337033" y="1001476"/>
                  </a:lnTo>
                  <a:lnTo>
                    <a:pt x="342250" y="776845"/>
                  </a:lnTo>
                  <a:lnTo>
                    <a:pt x="347426" y="907879"/>
                  </a:lnTo>
                  <a:lnTo>
                    <a:pt x="352643" y="786206"/>
                  </a:lnTo>
                  <a:lnTo>
                    <a:pt x="357860" y="898521"/>
                  </a:lnTo>
                  <a:lnTo>
                    <a:pt x="363076" y="804924"/>
                  </a:lnTo>
                  <a:lnTo>
                    <a:pt x="368252" y="1029556"/>
                  </a:lnTo>
                  <a:lnTo>
                    <a:pt x="373468" y="982757"/>
                  </a:lnTo>
                  <a:lnTo>
                    <a:pt x="378685" y="926597"/>
                  </a:lnTo>
                  <a:lnTo>
                    <a:pt x="383860" y="992114"/>
                  </a:lnTo>
                  <a:lnTo>
                    <a:pt x="389077" y="1001476"/>
                  </a:lnTo>
                  <a:lnTo>
                    <a:pt x="394294" y="711327"/>
                  </a:lnTo>
                  <a:lnTo>
                    <a:pt x="399511" y="982757"/>
                  </a:lnTo>
                  <a:lnTo>
                    <a:pt x="404686" y="907879"/>
                  </a:lnTo>
                  <a:lnTo>
                    <a:pt x="409903" y="1066993"/>
                  </a:lnTo>
                  <a:lnTo>
                    <a:pt x="415120" y="1038913"/>
                  </a:lnTo>
                  <a:lnTo>
                    <a:pt x="420337" y="861080"/>
                  </a:lnTo>
                  <a:lnTo>
                    <a:pt x="425512" y="1001476"/>
                  </a:lnTo>
                  <a:lnTo>
                    <a:pt x="430729" y="730046"/>
                  </a:lnTo>
                  <a:lnTo>
                    <a:pt x="435946" y="505419"/>
                  </a:lnTo>
                  <a:lnTo>
                    <a:pt x="441122" y="823643"/>
                  </a:lnTo>
                  <a:lnTo>
                    <a:pt x="446339" y="1066993"/>
                  </a:lnTo>
                  <a:lnTo>
                    <a:pt x="451554" y="758126"/>
                  </a:lnTo>
                  <a:lnTo>
                    <a:pt x="456771" y="1113791"/>
                  </a:lnTo>
                  <a:lnTo>
                    <a:pt x="461947" y="935959"/>
                  </a:lnTo>
                  <a:lnTo>
                    <a:pt x="467164" y="1085712"/>
                  </a:lnTo>
                  <a:lnTo>
                    <a:pt x="472380" y="842362"/>
                  </a:lnTo>
                  <a:lnTo>
                    <a:pt x="477556" y="823643"/>
                  </a:lnTo>
                  <a:lnTo>
                    <a:pt x="482773" y="982757"/>
                  </a:lnTo>
                  <a:lnTo>
                    <a:pt x="487990" y="1010837"/>
                  </a:lnTo>
                  <a:lnTo>
                    <a:pt x="493207" y="926597"/>
                  </a:lnTo>
                  <a:lnTo>
                    <a:pt x="498382" y="982757"/>
                  </a:lnTo>
                  <a:lnTo>
                    <a:pt x="503599" y="870442"/>
                  </a:lnTo>
                  <a:lnTo>
                    <a:pt x="508816" y="1020194"/>
                  </a:lnTo>
                  <a:lnTo>
                    <a:pt x="513992" y="1113791"/>
                  </a:lnTo>
                  <a:lnTo>
                    <a:pt x="519208" y="608373"/>
                  </a:lnTo>
                  <a:lnTo>
                    <a:pt x="524424" y="973396"/>
                  </a:lnTo>
                  <a:lnTo>
                    <a:pt x="529641" y="1029556"/>
                  </a:lnTo>
                  <a:lnTo>
                    <a:pt x="534817" y="992114"/>
                  </a:lnTo>
                  <a:lnTo>
                    <a:pt x="540033" y="992114"/>
                  </a:lnTo>
                  <a:lnTo>
                    <a:pt x="545250" y="1076354"/>
                  </a:lnTo>
                  <a:lnTo>
                    <a:pt x="550467" y="870442"/>
                  </a:lnTo>
                  <a:lnTo>
                    <a:pt x="555643" y="1123149"/>
                  </a:lnTo>
                  <a:lnTo>
                    <a:pt x="560860" y="954677"/>
                  </a:lnTo>
                  <a:lnTo>
                    <a:pt x="566076" y="1010837"/>
                  </a:lnTo>
                  <a:lnTo>
                    <a:pt x="571252" y="870442"/>
                  </a:lnTo>
                  <a:lnTo>
                    <a:pt x="576469" y="945320"/>
                  </a:lnTo>
                  <a:lnTo>
                    <a:pt x="581686" y="1104430"/>
                  </a:lnTo>
                  <a:lnTo>
                    <a:pt x="586902" y="851723"/>
                  </a:lnTo>
                  <a:lnTo>
                    <a:pt x="592078" y="889160"/>
                  </a:lnTo>
                  <a:lnTo>
                    <a:pt x="597295" y="973396"/>
                  </a:lnTo>
                  <a:lnTo>
                    <a:pt x="602511" y="1038913"/>
                  </a:lnTo>
                  <a:lnTo>
                    <a:pt x="607686" y="1085712"/>
                  </a:lnTo>
                  <a:lnTo>
                    <a:pt x="612903" y="814286"/>
                  </a:lnTo>
                  <a:lnTo>
                    <a:pt x="618120" y="973396"/>
                  </a:lnTo>
                  <a:lnTo>
                    <a:pt x="623337" y="1048274"/>
                  </a:lnTo>
                  <a:lnTo>
                    <a:pt x="628513" y="1010837"/>
                  </a:lnTo>
                  <a:lnTo>
                    <a:pt x="633729" y="720689"/>
                  </a:lnTo>
                  <a:lnTo>
                    <a:pt x="638946" y="964039"/>
                  </a:lnTo>
                  <a:lnTo>
                    <a:pt x="644122" y="982757"/>
                  </a:lnTo>
                  <a:lnTo>
                    <a:pt x="649339" y="954677"/>
                  </a:lnTo>
                  <a:lnTo>
                    <a:pt x="654555" y="1160590"/>
                  </a:lnTo>
                  <a:lnTo>
                    <a:pt x="659772" y="1038913"/>
                  </a:lnTo>
                  <a:lnTo>
                    <a:pt x="664948" y="1132510"/>
                  </a:lnTo>
                  <a:lnTo>
                    <a:pt x="670165" y="992114"/>
                  </a:lnTo>
                  <a:lnTo>
                    <a:pt x="675381" y="1057632"/>
                  </a:lnTo>
                  <a:lnTo>
                    <a:pt x="680597" y="917240"/>
                  </a:lnTo>
                  <a:lnTo>
                    <a:pt x="685773" y="1141871"/>
                  </a:lnTo>
                  <a:lnTo>
                    <a:pt x="690990" y="1198027"/>
                  </a:lnTo>
                  <a:lnTo>
                    <a:pt x="696207" y="1188666"/>
                  </a:lnTo>
                  <a:lnTo>
                    <a:pt x="701382" y="1095073"/>
                  </a:lnTo>
                  <a:lnTo>
                    <a:pt x="706599" y="1085712"/>
                  </a:lnTo>
                  <a:lnTo>
                    <a:pt x="711816" y="1048274"/>
                  </a:lnTo>
                  <a:lnTo>
                    <a:pt x="717033" y="1151229"/>
                  </a:lnTo>
                  <a:lnTo>
                    <a:pt x="722208" y="1179309"/>
                  </a:lnTo>
                  <a:lnTo>
                    <a:pt x="727425" y="879803"/>
                  </a:lnTo>
                  <a:lnTo>
                    <a:pt x="732642" y="1113791"/>
                  </a:lnTo>
                  <a:lnTo>
                    <a:pt x="737818" y="1188666"/>
                  </a:lnTo>
                  <a:lnTo>
                    <a:pt x="743035" y="1179309"/>
                  </a:lnTo>
                  <a:lnTo>
                    <a:pt x="748251" y="1198027"/>
                  </a:lnTo>
                  <a:lnTo>
                    <a:pt x="753467" y="1132510"/>
                  </a:lnTo>
                  <a:lnTo>
                    <a:pt x="758643" y="1132510"/>
                  </a:lnTo>
                  <a:lnTo>
                    <a:pt x="763860" y="1198027"/>
                  </a:lnTo>
                  <a:lnTo>
                    <a:pt x="769076" y="1198027"/>
                  </a:lnTo>
                  <a:lnTo>
                    <a:pt x="774252" y="1160590"/>
                  </a:lnTo>
                  <a:lnTo>
                    <a:pt x="779469" y="1198027"/>
                  </a:lnTo>
                  <a:lnTo>
                    <a:pt x="784686" y="1198027"/>
                  </a:lnTo>
                  <a:lnTo>
                    <a:pt x="789903" y="1169947"/>
                  </a:lnTo>
                  <a:lnTo>
                    <a:pt x="795078" y="1198027"/>
                  </a:lnTo>
                  <a:lnTo>
                    <a:pt x="800295" y="1188666"/>
                  </a:lnTo>
                  <a:lnTo>
                    <a:pt x="805512" y="1179309"/>
                  </a:lnTo>
                  <a:lnTo>
                    <a:pt x="810688" y="1198027"/>
                  </a:lnTo>
                  <a:lnTo>
                    <a:pt x="815904" y="1198027"/>
                  </a:lnTo>
                  <a:lnTo>
                    <a:pt x="821121" y="1198027"/>
                  </a:lnTo>
                  <a:lnTo>
                    <a:pt x="826337" y="1188666"/>
                  </a:lnTo>
                  <a:lnTo>
                    <a:pt x="831513" y="1179309"/>
                  </a:lnTo>
                  <a:lnTo>
                    <a:pt x="836729" y="1198027"/>
                  </a:lnTo>
                  <a:lnTo>
                    <a:pt x="841946" y="1198027"/>
                  </a:lnTo>
                  <a:lnTo>
                    <a:pt x="847163" y="1188666"/>
                  </a:lnTo>
                  <a:lnTo>
                    <a:pt x="852339" y="1198027"/>
                  </a:lnTo>
                  <a:lnTo>
                    <a:pt x="857556" y="1198027"/>
                  </a:lnTo>
                  <a:lnTo>
                    <a:pt x="862772" y="1198027"/>
                  </a:lnTo>
                  <a:lnTo>
                    <a:pt x="867948" y="1198027"/>
                  </a:lnTo>
                  <a:lnTo>
                    <a:pt x="873165" y="1198027"/>
                  </a:lnTo>
                  <a:lnTo>
                    <a:pt x="878382" y="1198027"/>
                  </a:lnTo>
                  <a:lnTo>
                    <a:pt x="883598" y="1198027"/>
                  </a:lnTo>
                  <a:lnTo>
                    <a:pt x="888774" y="1198027"/>
                  </a:lnTo>
                  <a:lnTo>
                    <a:pt x="893991" y="1198027"/>
                  </a:lnTo>
                  <a:lnTo>
                    <a:pt x="899208" y="1188666"/>
                  </a:lnTo>
                  <a:lnTo>
                    <a:pt x="904382" y="1198027"/>
                  </a:lnTo>
                  <a:lnTo>
                    <a:pt x="909599" y="1198027"/>
                  </a:lnTo>
                  <a:lnTo>
                    <a:pt x="914816" y="1198027"/>
                  </a:lnTo>
                  <a:lnTo>
                    <a:pt x="920033" y="1198027"/>
                  </a:lnTo>
                  <a:lnTo>
                    <a:pt x="925208" y="1188666"/>
                  </a:lnTo>
                  <a:lnTo>
                    <a:pt x="930425" y="1198027"/>
                  </a:lnTo>
                  <a:lnTo>
                    <a:pt x="935642" y="1198027"/>
                  </a:lnTo>
                  <a:lnTo>
                    <a:pt x="940818" y="1198027"/>
                  </a:lnTo>
                  <a:lnTo>
                    <a:pt x="946035" y="1198027"/>
                  </a:lnTo>
                  <a:lnTo>
                    <a:pt x="951251" y="1198027"/>
                  </a:lnTo>
                  <a:lnTo>
                    <a:pt x="956468" y="1198027"/>
                  </a:lnTo>
                  <a:lnTo>
                    <a:pt x="961644" y="1188666"/>
                  </a:lnTo>
                  <a:lnTo>
                    <a:pt x="966861" y="1198027"/>
                  </a:lnTo>
                  <a:lnTo>
                    <a:pt x="972077" y="1198027"/>
                  </a:lnTo>
                  <a:lnTo>
                    <a:pt x="977293" y="1198027"/>
                  </a:lnTo>
                  <a:lnTo>
                    <a:pt x="982469" y="1198027"/>
                  </a:lnTo>
                  <a:lnTo>
                    <a:pt x="987686" y="1198027"/>
                  </a:lnTo>
                  <a:lnTo>
                    <a:pt x="992903" y="1198027"/>
                  </a:lnTo>
                  <a:lnTo>
                    <a:pt x="998078" y="1198027"/>
                  </a:lnTo>
                  <a:lnTo>
                    <a:pt x="1003295" y="1198027"/>
                  </a:lnTo>
                  <a:lnTo>
                    <a:pt x="1008512" y="1198027"/>
                  </a:lnTo>
                  <a:lnTo>
                    <a:pt x="1013729" y="1198027"/>
                  </a:lnTo>
                  <a:lnTo>
                    <a:pt x="1018904" y="1198027"/>
                  </a:lnTo>
                  <a:lnTo>
                    <a:pt x="1024121" y="1198027"/>
                  </a:lnTo>
                  <a:lnTo>
                    <a:pt x="1029338" y="1198027"/>
                  </a:lnTo>
                  <a:lnTo>
                    <a:pt x="1034514" y="1198027"/>
                  </a:lnTo>
                  <a:lnTo>
                    <a:pt x="1039730" y="1198027"/>
                  </a:lnTo>
                  <a:lnTo>
                    <a:pt x="1044947" y="1198027"/>
                  </a:lnTo>
                  <a:lnTo>
                    <a:pt x="1050164" y="1198027"/>
                  </a:lnTo>
                  <a:lnTo>
                    <a:pt x="1055339" y="1198027"/>
                  </a:lnTo>
                  <a:lnTo>
                    <a:pt x="1060556" y="1198027"/>
                  </a:lnTo>
                  <a:lnTo>
                    <a:pt x="1065772" y="1198027"/>
                  </a:lnTo>
                  <a:lnTo>
                    <a:pt x="1070948" y="1198027"/>
                  </a:lnTo>
                  <a:lnTo>
                    <a:pt x="1076165" y="1198027"/>
                  </a:lnTo>
                  <a:lnTo>
                    <a:pt x="1081382" y="1198027"/>
                  </a:lnTo>
                  <a:lnTo>
                    <a:pt x="1086598" y="1198027"/>
                  </a:lnTo>
                  <a:lnTo>
                    <a:pt x="1091774" y="1198027"/>
                  </a:lnTo>
                  <a:lnTo>
                    <a:pt x="1096991" y="1198027"/>
                  </a:lnTo>
                  <a:lnTo>
                    <a:pt x="1102208" y="1198027"/>
                  </a:lnTo>
                  <a:lnTo>
                    <a:pt x="1107383" y="1198027"/>
                  </a:lnTo>
                  <a:lnTo>
                    <a:pt x="1112600" y="1198027"/>
                  </a:lnTo>
                  <a:lnTo>
                    <a:pt x="1117817" y="1198027"/>
                  </a:lnTo>
                  <a:lnTo>
                    <a:pt x="1123034" y="1198027"/>
                  </a:lnTo>
                  <a:lnTo>
                    <a:pt x="1128210" y="1198027"/>
                  </a:lnTo>
                  <a:lnTo>
                    <a:pt x="1133425" y="1198027"/>
                  </a:lnTo>
                  <a:lnTo>
                    <a:pt x="1138642" y="1198027"/>
                  </a:lnTo>
                  <a:lnTo>
                    <a:pt x="1143859" y="1198027"/>
                  </a:lnTo>
                  <a:lnTo>
                    <a:pt x="1149035" y="1198027"/>
                  </a:lnTo>
                  <a:lnTo>
                    <a:pt x="1154251" y="1198027"/>
                  </a:lnTo>
                  <a:lnTo>
                    <a:pt x="1159468" y="1198027"/>
                  </a:lnTo>
                  <a:lnTo>
                    <a:pt x="1164644" y="1198027"/>
                  </a:lnTo>
                  <a:lnTo>
                    <a:pt x="1169861" y="1198027"/>
                  </a:lnTo>
                  <a:lnTo>
                    <a:pt x="1175078" y="1198027"/>
                  </a:lnTo>
                  <a:lnTo>
                    <a:pt x="1180294" y="1198027"/>
                  </a:lnTo>
                  <a:lnTo>
                    <a:pt x="1185470" y="1198027"/>
                  </a:lnTo>
                  <a:lnTo>
                    <a:pt x="1190687" y="1198027"/>
                  </a:lnTo>
                  <a:lnTo>
                    <a:pt x="1195904" y="1198027"/>
                  </a:lnTo>
                  <a:lnTo>
                    <a:pt x="1201079" y="1198027"/>
                  </a:lnTo>
                  <a:lnTo>
                    <a:pt x="1206295" y="1198027"/>
                  </a:lnTo>
                  <a:lnTo>
                    <a:pt x="1211512" y="1198027"/>
                  </a:lnTo>
                  <a:lnTo>
                    <a:pt x="1216729" y="1198027"/>
                  </a:lnTo>
                  <a:lnTo>
                    <a:pt x="1221904" y="1198027"/>
                  </a:lnTo>
                  <a:lnTo>
                    <a:pt x="1227121" y="1198027"/>
                  </a:lnTo>
                  <a:lnTo>
                    <a:pt x="1232338" y="1198027"/>
                  </a:lnTo>
                  <a:lnTo>
                    <a:pt x="1237514" y="1198027"/>
                  </a:lnTo>
                  <a:lnTo>
                    <a:pt x="1242731" y="1198027"/>
                  </a:lnTo>
                  <a:lnTo>
                    <a:pt x="1247947" y="1198027"/>
                  </a:lnTo>
                  <a:lnTo>
                    <a:pt x="1253164" y="1198027"/>
                  </a:lnTo>
                  <a:lnTo>
                    <a:pt x="1258340" y="1198027"/>
                  </a:lnTo>
                  <a:lnTo>
                    <a:pt x="1263557" y="1198027"/>
                  </a:lnTo>
                  <a:lnTo>
                    <a:pt x="1268773" y="1198027"/>
                  </a:lnTo>
                  <a:lnTo>
                    <a:pt x="1273949" y="1198027"/>
                  </a:lnTo>
                  <a:lnTo>
                    <a:pt x="1279166" y="1198027"/>
                  </a:lnTo>
                  <a:lnTo>
                    <a:pt x="1284382" y="1198027"/>
                  </a:lnTo>
                  <a:lnTo>
                    <a:pt x="1289599" y="1198027"/>
                  </a:lnTo>
                  <a:lnTo>
                    <a:pt x="1294774" y="1198027"/>
                  </a:lnTo>
                  <a:lnTo>
                    <a:pt x="1299991" y="1198027"/>
                  </a:lnTo>
                  <a:lnTo>
                    <a:pt x="1305208" y="1198027"/>
                  </a:lnTo>
                  <a:lnTo>
                    <a:pt x="1310425" y="1198027"/>
                  </a:lnTo>
                  <a:lnTo>
                    <a:pt x="1314779" y="119802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4A1280FA-C107-586C-8EF1-A0716DF44E84}"/>
                </a:ext>
              </a:extLst>
            </p:cNvPr>
            <p:cNvSpPr/>
            <p:nvPr/>
          </p:nvSpPr>
          <p:spPr>
            <a:xfrm>
              <a:off x="9932386" y="3002488"/>
              <a:ext cx="1314778" cy="542855"/>
            </a:xfrm>
            <a:custGeom>
              <a:avLst/>
              <a:gdLst>
                <a:gd name="connsiteX0" fmla="*/ 0 w 1314778"/>
                <a:gd name="connsiteY0" fmla="*/ 542856 h 542855"/>
                <a:gd name="connsiteX1" fmla="*/ 3902 w 1314778"/>
                <a:gd name="connsiteY1" fmla="*/ 542856 h 542855"/>
                <a:gd name="connsiteX2" fmla="*/ 9119 w 1314778"/>
                <a:gd name="connsiteY2" fmla="*/ 542856 h 542855"/>
                <a:gd name="connsiteX3" fmla="*/ 14295 w 1314778"/>
                <a:gd name="connsiteY3" fmla="*/ 542856 h 542855"/>
                <a:gd name="connsiteX4" fmla="*/ 19511 w 1314778"/>
                <a:gd name="connsiteY4" fmla="*/ 542856 h 542855"/>
                <a:gd name="connsiteX5" fmla="*/ 24728 w 1314778"/>
                <a:gd name="connsiteY5" fmla="*/ 542856 h 542855"/>
                <a:gd name="connsiteX6" fmla="*/ 29945 w 1314778"/>
                <a:gd name="connsiteY6" fmla="*/ 542856 h 542855"/>
                <a:gd name="connsiteX7" fmla="*/ 35121 w 1314778"/>
                <a:gd name="connsiteY7" fmla="*/ 542856 h 542855"/>
                <a:gd name="connsiteX8" fmla="*/ 40337 w 1314778"/>
                <a:gd name="connsiteY8" fmla="*/ 542856 h 542855"/>
                <a:gd name="connsiteX9" fmla="*/ 45554 w 1314778"/>
                <a:gd name="connsiteY9" fmla="*/ 542856 h 542855"/>
                <a:gd name="connsiteX10" fmla="*/ 50730 w 1314778"/>
                <a:gd name="connsiteY10" fmla="*/ 542856 h 542855"/>
                <a:gd name="connsiteX11" fmla="*/ 55947 w 1314778"/>
                <a:gd name="connsiteY11" fmla="*/ 542856 h 542855"/>
                <a:gd name="connsiteX12" fmla="*/ 61164 w 1314778"/>
                <a:gd name="connsiteY12" fmla="*/ 542856 h 542855"/>
                <a:gd name="connsiteX13" fmla="*/ 66380 w 1314778"/>
                <a:gd name="connsiteY13" fmla="*/ 542856 h 542855"/>
                <a:gd name="connsiteX14" fmla="*/ 71555 w 1314778"/>
                <a:gd name="connsiteY14" fmla="*/ 542856 h 542855"/>
                <a:gd name="connsiteX15" fmla="*/ 76772 w 1314778"/>
                <a:gd name="connsiteY15" fmla="*/ 542856 h 542855"/>
                <a:gd name="connsiteX16" fmla="*/ 81989 w 1314778"/>
                <a:gd name="connsiteY16" fmla="*/ 542856 h 542855"/>
                <a:gd name="connsiteX17" fmla="*/ 87164 w 1314778"/>
                <a:gd name="connsiteY17" fmla="*/ 542856 h 542855"/>
                <a:gd name="connsiteX18" fmla="*/ 92381 w 1314778"/>
                <a:gd name="connsiteY18" fmla="*/ 542856 h 542855"/>
                <a:gd name="connsiteX19" fmla="*/ 97598 w 1314778"/>
                <a:gd name="connsiteY19" fmla="*/ 542856 h 542855"/>
                <a:gd name="connsiteX20" fmla="*/ 102815 w 1314778"/>
                <a:gd name="connsiteY20" fmla="*/ 542856 h 542855"/>
                <a:gd name="connsiteX21" fmla="*/ 107990 w 1314778"/>
                <a:gd name="connsiteY21" fmla="*/ 542856 h 542855"/>
                <a:gd name="connsiteX22" fmla="*/ 113207 w 1314778"/>
                <a:gd name="connsiteY22" fmla="*/ 542856 h 542855"/>
                <a:gd name="connsiteX23" fmla="*/ 118424 w 1314778"/>
                <a:gd name="connsiteY23" fmla="*/ 542856 h 542855"/>
                <a:gd name="connsiteX24" fmla="*/ 123641 w 1314778"/>
                <a:gd name="connsiteY24" fmla="*/ 542856 h 542855"/>
                <a:gd name="connsiteX25" fmla="*/ 128817 w 1314778"/>
                <a:gd name="connsiteY25" fmla="*/ 542856 h 542855"/>
                <a:gd name="connsiteX26" fmla="*/ 134033 w 1314778"/>
                <a:gd name="connsiteY26" fmla="*/ 542856 h 542855"/>
                <a:gd name="connsiteX27" fmla="*/ 139250 w 1314778"/>
                <a:gd name="connsiteY27" fmla="*/ 542856 h 542855"/>
                <a:gd name="connsiteX28" fmla="*/ 144426 w 1314778"/>
                <a:gd name="connsiteY28" fmla="*/ 542856 h 542855"/>
                <a:gd name="connsiteX29" fmla="*/ 149642 w 1314778"/>
                <a:gd name="connsiteY29" fmla="*/ 542856 h 542855"/>
                <a:gd name="connsiteX30" fmla="*/ 154858 w 1314778"/>
                <a:gd name="connsiteY30" fmla="*/ 542856 h 542855"/>
                <a:gd name="connsiteX31" fmla="*/ 160075 w 1314778"/>
                <a:gd name="connsiteY31" fmla="*/ 542856 h 542855"/>
                <a:gd name="connsiteX32" fmla="*/ 165251 w 1314778"/>
                <a:gd name="connsiteY32" fmla="*/ 542856 h 542855"/>
                <a:gd name="connsiteX33" fmla="*/ 170468 w 1314778"/>
                <a:gd name="connsiteY33" fmla="*/ 542856 h 542855"/>
                <a:gd name="connsiteX34" fmla="*/ 175685 w 1314778"/>
                <a:gd name="connsiteY34" fmla="*/ 542856 h 542855"/>
                <a:gd name="connsiteX35" fmla="*/ 180860 w 1314778"/>
                <a:gd name="connsiteY35" fmla="*/ 542856 h 542855"/>
                <a:gd name="connsiteX36" fmla="*/ 186077 w 1314778"/>
                <a:gd name="connsiteY36" fmla="*/ 542856 h 542855"/>
                <a:gd name="connsiteX37" fmla="*/ 191294 w 1314778"/>
                <a:gd name="connsiteY37" fmla="*/ 542856 h 542855"/>
                <a:gd name="connsiteX38" fmla="*/ 196511 w 1314778"/>
                <a:gd name="connsiteY38" fmla="*/ 542856 h 542855"/>
                <a:gd name="connsiteX39" fmla="*/ 201686 w 1314778"/>
                <a:gd name="connsiteY39" fmla="*/ 542856 h 542855"/>
                <a:gd name="connsiteX40" fmla="*/ 206903 w 1314778"/>
                <a:gd name="connsiteY40" fmla="*/ 542856 h 542855"/>
                <a:gd name="connsiteX41" fmla="*/ 212120 w 1314778"/>
                <a:gd name="connsiteY41" fmla="*/ 542856 h 542855"/>
                <a:gd name="connsiteX42" fmla="*/ 217296 w 1314778"/>
                <a:gd name="connsiteY42" fmla="*/ 542856 h 542855"/>
                <a:gd name="connsiteX43" fmla="*/ 222511 w 1314778"/>
                <a:gd name="connsiteY43" fmla="*/ 542856 h 542855"/>
                <a:gd name="connsiteX44" fmla="*/ 227728 w 1314778"/>
                <a:gd name="connsiteY44" fmla="*/ 542856 h 542855"/>
                <a:gd name="connsiteX45" fmla="*/ 232945 w 1314778"/>
                <a:gd name="connsiteY45" fmla="*/ 542856 h 542855"/>
                <a:gd name="connsiteX46" fmla="*/ 238121 w 1314778"/>
                <a:gd name="connsiteY46" fmla="*/ 542856 h 542855"/>
                <a:gd name="connsiteX47" fmla="*/ 243338 w 1314778"/>
                <a:gd name="connsiteY47" fmla="*/ 542856 h 542855"/>
                <a:gd name="connsiteX48" fmla="*/ 248554 w 1314778"/>
                <a:gd name="connsiteY48" fmla="*/ 542856 h 542855"/>
                <a:gd name="connsiteX49" fmla="*/ 253771 w 1314778"/>
                <a:gd name="connsiteY49" fmla="*/ 542856 h 542855"/>
                <a:gd name="connsiteX50" fmla="*/ 258947 w 1314778"/>
                <a:gd name="connsiteY50" fmla="*/ 542856 h 542855"/>
                <a:gd name="connsiteX51" fmla="*/ 264164 w 1314778"/>
                <a:gd name="connsiteY51" fmla="*/ 542856 h 542855"/>
                <a:gd name="connsiteX52" fmla="*/ 269380 w 1314778"/>
                <a:gd name="connsiteY52" fmla="*/ 542856 h 542855"/>
                <a:gd name="connsiteX53" fmla="*/ 274556 w 1314778"/>
                <a:gd name="connsiteY53" fmla="*/ 542856 h 542855"/>
                <a:gd name="connsiteX54" fmla="*/ 279773 w 1314778"/>
                <a:gd name="connsiteY54" fmla="*/ 542856 h 542855"/>
                <a:gd name="connsiteX55" fmla="*/ 284990 w 1314778"/>
                <a:gd name="connsiteY55" fmla="*/ 542856 h 542855"/>
                <a:gd name="connsiteX56" fmla="*/ 290207 w 1314778"/>
                <a:gd name="connsiteY56" fmla="*/ 542856 h 542855"/>
                <a:gd name="connsiteX57" fmla="*/ 295382 w 1314778"/>
                <a:gd name="connsiteY57" fmla="*/ 542856 h 542855"/>
                <a:gd name="connsiteX58" fmla="*/ 300598 w 1314778"/>
                <a:gd name="connsiteY58" fmla="*/ 542856 h 542855"/>
                <a:gd name="connsiteX59" fmla="*/ 305815 w 1314778"/>
                <a:gd name="connsiteY59" fmla="*/ 542856 h 542855"/>
                <a:gd name="connsiteX60" fmla="*/ 310991 w 1314778"/>
                <a:gd name="connsiteY60" fmla="*/ 542856 h 542855"/>
                <a:gd name="connsiteX61" fmla="*/ 316207 w 1314778"/>
                <a:gd name="connsiteY61" fmla="*/ 542856 h 542855"/>
                <a:gd name="connsiteX62" fmla="*/ 321424 w 1314778"/>
                <a:gd name="connsiteY62" fmla="*/ 542856 h 542855"/>
                <a:gd name="connsiteX63" fmla="*/ 326641 w 1314778"/>
                <a:gd name="connsiteY63" fmla="*/ 542856 h 542855"/>
                <a:gd name="connsiteX64" fmla="*/ 331817 w 1314778"/>
                <a:gd name="connsiteY64" fmla="*/ 542856 h 542855"/>
                <a:gd name="connsiteX65" fmla="*/ 337033 w 1314778"/>
                <a:gd name="connsiteY65" fmla="*/ 542856 h 542855"/>
                <a:gd name="connsiteX66" fmla="*/ 342250 w 1314778"/>
                <a:gd name="connsiteY66" fmla="*/ 542856 h 542855"/>
                <a:gd name="connsiteX67" fmla="*/ 347426 w 1314778"/>
                <a:gd name="connsiteY67" fmla="*/ 542856 h 542855"/>
                <a:gd name="connsiteX68" fmla="*/ 352643 w 1314778"/>
                <a:gd name="connsiteY68" fmla="*/ 542856 h 542855"/>
                <a:gd name="connsiteX69" fmla="*/ 357860 w 1314778"/>
                <a:gd name="connsiteY69" fmla="*/ 542856 h 542855"/>
                <a:gd name="connsiteX70" fmla="*/ 363076 w 1314778"/>
                <a:gd name="connsiteY70" fmla="*/ 542856 h 542855"/>
                <a:gd name="connsiteX71" fmla="*/ 368252 w 1314778"/>
                <a:gd name="connsiteY71" fmla="*/ 542856 h 542855"/>
                <a:gd name="connsiteX72" fmla="*/ 373468 w 1314778"/>
                <a:gd name="connsiteY72" fmla="*/ 542856 h 542855"/>
                <a:gd name="connsiteX73" fmla="*/ 378685 w 1314778"/>
                <a:gd name="connsiteY73" fmla="*/ 542856 h 542855"/>
                <a:gd name="connsiteX74" fmla="*/ 383860 w 1314778"/>
                <a:gd name="connsiteY74" fmla="*/ 542856 h 542855"/>
                <a:gd name="connsiteX75" fmla="*/ 389077 w 1314778"/>
                <a:gd name="connsiteY75" fmla="*/ 542856 h 542855"/>
                <a:gd name="connsiteX76" fmla="*/ 394294 w 1314778"/>
                <a:gd name="connsiteY76" fmla="*/ 542856 h 542855"/>
                <a:gd name="connsiteX77" fmla="*/ 399511 w 1314778"/>
                <a:gd name="connsiteY77" fmla="*/ 542856 h 542855"/>
                <a:gd name="connsiteX78" fmla="*/ 404686 w 1314778"/>
                <a:gd name="connsiteY78" fmla="*/ 542856 h 542855"/>
                <a:gd name="connsiteX79" fmla="*/ 409903 w 1314778"/>
                <a:gd name="connsiteY79" fmla="*/ 542856 h 542855"/>
                <a:gd name="connsiteX80" fmla="*/ 415120 w 1314778"/>
                <a:gd name="connsiteY80" fmla="*/ 542856 h 542855"/>
                <a:gd name="connsiteX81" fmla="*/ 420337 w 1314778"/>
                <a:gd name="connsiteY81" fmla="*/ 542856 h 542855"/>
                <a:gd name="connsiteX82" fmla="*/ 425512 w 1314778"/>
                <a:gd name="connsiteY82" fmla="*/ 542856 h 542855"/>
                <a:gd name="connsiteX83" fmla="*/ 430729 w 1314778"/>
                <a:gd name="connsiteY83" fmla="*/ 542856 h 542855"/>
                <a:gd name="connsiteX84" fmla="*/ 435946 w 1314778"/>
                <a:gd name="connsiteY84" fmla="*/ 542856 h 542855"/>
                <a:gd name="connsiteX85" fmla="*/ 441122 w 1314778"/>
                <a:gd name="connsiteY85" fmla="*/ 542856 h 542855"/>
                <a:gd name="connsiteX86" fmla="*/ 446339 w 1314778"/>
                <a:gd name="connsiteY86" fmla="*/ 542856 h 542855"/>
                <a:gd name="connsiteX87" fmla="*/ 451554 w 1314778"/>
                <a:gd name="connsiteY87" fmla="*/ 542856 h 542855"/>
                <a:gd name="connsiteX88" fmla="*/ 456771 w 1314778"/>
                <a:gd name="connsiteY88" fmla="*/ 542856 h 542855"/>
                <a:gd name="connsiteX89" fmla="*/ 461947 w 1314778"/>
                <a:gd name="connsiteY89" fmla="*/ 542856 h 542855"/>
                <a:gd name="connsiteX90" fmla="*/ 467164 w 1314778"/>
                <a:gd name="connsiteY90" fmla="*/ 542856 h 542855"/>
                <a:gd name="connsiteX91" fmla="*/ 472380 w 1314778"/>
                <a:gd name="connsiteY91" fmla="*/ 542856 h 542855"/>
                <a:gd name="connsiteX92" fmla="*/ 477556 w 1314778"/>
                <a:gd name="connsiteY92" fmla="*/ 542856 h 542855"/>
                <a:gd name="connsiteX93" fmla="*/ 482773 w 1314778"/>
                <a:gd name="connsiteY93" fmla="*/ 542856 h 542855"/>
                <a:gd name="connsiteX94" fmla="*/ 487990 w 1314778"/>
                <a:gd name="connsiteY94" fmla="*/ 542856 h 542855"/>
                <a:gd name="connsiteX95" fmla="*/ 493207 w 1314778"/>
                <a:gd name="connsiteY95" fmla="*/ 542856 h 542855"/>
                <a:gd name="connsiteX96" fmla="*/ 498382 w 1314778"/>
                <a:gd name="connsiteY96" fmla="*/ 542856 h 542855"/>
                <a:gd name="connsiteX97" fmla="*/ 503599 w 1314778"/>
                <a:gd name="connsiteY97" fmla="*/ 542856 h 542855"/>
                <a:gd name="connsiteX98" fmla="*/ 508816 w 1314778"/>
                <a:gd name="connsiteY98" fmla="*/ 542856 h 542855"/>
                <a:gd name="connsiteX99" fmla="*/ 513992 w 1314778"/>
                <a:gd name="connsiteY99" fmla="*/ 542856 h 542855"/>
                <a:gd name="connsiteX100" fmla="*/ 519208 w 1314778"/>
                <a:gd name="connsiteY100" fmla="*/ 542856 h 542855"/>
                <a:gd name="connsiteX101" fmla="*/ 524424 w 1314778"/>
                <a:gd name="connsiteY101" fmla="*/ 542856 h 542855"/>
                <a:gd name="connsiteX102" fmla="*/ 529641 w 1314778"/>
                <a:gd name="connsiteY102" fmla="*/ 542856 h 542855"/>
                <a:gd name="connsiteX103" fmla="*/ 534817 w 1314778"/>
                <a:gd name="connsiteY103" fmla="*/ 542856 h 542855"/>
                <a:gd name="connsiteX104" fmla="*/ 540033 w 1314778"/>
                <a:gd name="connsiteY104" fmla="*/ 542856 h 542855"/>
                <a:gd name="connsiteX105" fmla="*/ 545250 w 1314778"/>
                <a:gd name="connsiteY105" fmla="*/ 542856 h 542855"/>
                <a:gd name="connsiteX106" fmla="*/ 550467 w 1314778"/>
                <a:gd name="connsiteY106" fmla="*/ 542856 h 542855"/>
                <a:gd name="connsiteX107" fmla="*/ 555643 w 1314778"/>
                <a:gd name="connsiteY107" fmla="*/ 542856 h 542855"/>
                <a:gd name="connsiteX108" fmla="*/ 560860 w 1314778"/>
                <a:gd name="connsiteY108" fmla="*/ 542856 h 542855"/>
                <a:gd name="connsiteX109" fmla="*/ 566076 w 1314778"/>
                <a:gd name="connsiteY109" fmla="*/ 542856 h 542855"/>
                <a:gd name="connsiteX110" fmla="*/ 571252 w 1314778"/>
                <a:gd name="connsiteY110" fmla="*/ 542856 h 542855"/>
                <a:gd name="connsiteX111" fmla="*/ 576469 w 1314778"/>
                <a:gd name="connsiteY111" fmla="*/ 542856 h 542855"/>
                <a:gd name="connsiteX112" fmla="*/ 581686 w 1314778"/>
                <a:gd name="connsiteY112" fmla="*/ 542856 h 542855"/>
                <a:gd name="connsiteX113" fmla="*/ 586902 w 1314778"/>
                <a:gd name="connsiteY113" fmla="*/ 542856 h 542855"/>
                <a:gd name="connsiteX114" fmla="*/ 592078 w 1314778"/>
                <a:gd name="connsiteY114" fmla="*/ 542856 h 542855"/>
                <a:gd name="connsiteX115" fmla="*/ 597295 w 1314778"/>
                <a:gd name="connsiteY115" fmla="*/ 542856 h 542855"/>
                <a:gd name="connsiteX116" fmla="*/ 602511 w 1314778"/>
                <a:gd name="connsiteY116" fmla="*/ 542856 h 542855"/>
                <a:gd name="connsiteX117" fmla="*/ 607686 w 1314778"/>
                <a:gd name="connsiteY117" fmla="*/ 542856 h 542855"/>
                <a:gd name="connsiteX118" fmla="*/ 612903 w 1314778"/>
                <a:gd name="connsiteY118" fmla="*/ 542856 h 542855"/>
                <a:gd name="connsiteX119" fmla="*/ 618120 w 1314778"/>
                <a:gd name="connsiteY119" fmla="*/ 542856 h 542855"/>
                <a:gd name="connsiteX120" fmla="*/ 623337 w 1314778"/>
                <a:gd name="connsiteY120" fmla="*/ 542856 h 542855"/>
                <a:gd name="connsiteX121" fmla="*/ 628513 w 1314778"/>
                <a:gd name="connsiteY121" fmla="*/ 533494 h 542855"/>
                <a:gd name="connsiteX122" fmla="*/ 633729 w 1314778"/>
                <a:gd name="connsiteY122" fmla="*/ 542856 h 542855"/>
                <a:gd name="connsiteX123" fmla="*/ 638946 w 1314778"/>
                <a:gd name="connsiteY123" fmla="*/ 524137 h 542855"/>
                <a:gd name="connsiteX124" fmla="*/ 644122 w 1314778"/>
                <a:gd name="connsiteY124" fmla="*/ 421183 h 542855"/>
                <a:gd name="connsiteX125" fmla="*/ 649339 w 1314778"/>
                <a:gd name="connsiteY125" fmla="*/ 290148 h 542855"/>
                <a:gd name="connsiteX126" fmla="*/ 654555 w 1314778"/>
                <a:gd name="connsiteY126" fmla="*/ 336943 h 542855"/>
                <a:gd name="connsiteX127" fmla="*/ 659772 w 1314778"/>
                <a:gd name="connsiteY127" fmla="*/ 168471 h 542855"/>
                <a:gd name="connsiteX128" fmla="*/ 664948 w 1314778"/>
                <a:gd name="connsiteY128" fmla="*/ 374384 h 542855"/>
                <a:gd name="connsiteX129" fmla="*/ 670165 w 1314778"/>
                <a:gd name="connsiteY129" fmla="*/ 280787 h 542855"/>
                <a:gd name="connsiteX130" fmla="*/ 675381 w 1314778"/>
                <a:gd name="connsiteY130" fmla="*/ 355665 h 542855"/>
                <a:gd name="connsiteX131" fmla="*/ 680597 w 1314778"/>
                <a:gd name="connsiteY131" fmla="*/ 318224 h 542855"/>
                <a:gd name="connsiteX132" fmla="*/ 685773 w 1314778"/>
                <a:gd name="connsiteY132" fmla="*/ 215270 h 542855"/>
                <a:gd name="connsiteX133" fmla="*/ 690990 w 1314778"/>
                <a:gd name="connsiteY133" fmla="*/ 299506 h 542855"/>
                <a:gd name="connsiteX134" fmla="*/ 696207 w 1314778"/>
                <a:gd name="connsiteY134" fmla="*/ 346304 h 542855"/>
                <a:gd name="connsiteX135" fmla="*/ 701382 w 1314778"/>
                <a:gd name="connsiteY135" fmla="*/ 383741 h 542855"/>
                <a:gd name="connsiteX136" fmla="*/ 706599 w 1314778"/>
                <a:gd name="connsiteY136" fmla="*/ 355665 h 542855"/>
                <a:gd name="connsiteX137" fmla="*/ 711816 w 1314778"/>
                <a:gd name="connsiteY137" fmla="*/ 149753 h 542855"/>
                <a:gd name="connsiteX138" fmla="*/ 717033 w 1314778"/>
                <a:gd name="connsiteY138" fmla="*/ 308867 h 542855"/>
                <a:gd name="connsiteX139" fmla="*/ 722208 w 1314778"/>
                <a:gd name="connsiteY139" fmla="*/ 243350 h 542855"/>
                <a:gd name="connsiteX140" fmla="*/ 727425 w 1314778"/>
                <a:gd name="connsiteY140" fmla="*/ 262068 h 542855"/>
                <a:gd name="connsiteX141" fmla="*/ 732642 w 1314778"/>
                <a:gd name="connsiteY141" fmla="*/ 318224 h 542855"/>
                <a:gd name="connsiteX142" fmla="*/ 737818 w 1314778"/>
                <a:gd name="connsiteY142" fmla="*/ 374384 h 542855"/>
                <a:gd name="connsiteX143" fmla="*/ 743035 w 1314778"/>
                <a:gd name="connsiteY143" fmla="*/ 290148 h 542855"/>
                <a:gd name="connsiteX144" fmla="*/ 748251 w 1314778"/>
                <a:gd name="connsiteY144" fmla="*/ 262068 h 542855"/>
                <a:gd name="connsiteX145" fmla="*/ 753467 w 1314778"/>
                <a:gd name="connsiteY145" fmla="*/ 262068 h 542855"/>
                <a:gd name="connsiteX146" fmla="*/ 758643 w 1314778"/>
                <a:gd name="connsiteY146" fmla="*/ 290148 h 542855"/>
                <a:gd name="connsiteX147" fmla="*/ 763860 w 1314778"/>
                <a:gd name="connsiteY147" fmla="*/ 299506 h 542855"/>
                <a:gd name="connsiteX148" fmla="*/ 769076 w 1314778"/>
                <a:gd name="connsiteY148" fmla="*/ 290148 h 542855"/>
                <a:gd name="connsiteX149" fmla="*/ 774252 w 1314778"/>
                <a:gd name="connsiteY149" fmla="*/ 346304 h 542855"/>
                <a:gd name="connsiteX150" fmla="*/ 779469 w 1314778"/>
                <a:gd name="connsiteY150" fmla="*/ 290148 h 542855"/>
                <a:gd name="connsiteX151" fmla="*/ 784686 w 1314778"/>
                <a:gd name="connsiteY151" fmla="*/ 365023 h 542855"/>
                <a:gd name="connsiteX152" fmla="*/ 789903 w 1314778"/>
                <a:gd name="connsiteY152" fmla="*/ 271426 h 542855"/>
                <a:gd name="connsiteX153" fmla="*/ 795078 w 1314778"/>
                <a:gd name="connsiteY153" fmla="*/ 299506 h 542855"/>
                <a:gd name="connsiteX154" fmla="*/ 800295 w 1314778"/>
                <a:gd name="connsiteY154" fmla="*/ 196551 h 542855"/>
                <a:gd name="connsiteX155" fmla="*/ 805512 w 1314778"/>
                <a:gd name="connsiteY155" fmla="*/ 374384 h 542855"/>
                <a:gd name="connsiteX156" fmla="*/ 810688 w 1314778"/>
                <a:gd name="connsiteY156" fmla="*/ 168471 h 542855"/>
                <a:gd name="connsiteX157" fmla="*/ 815904 w 1314778"/>
                <a:gd name="connsiteY157" fmla="*/ 346304 h 542855"/>
                <a:gd name="connsiteX158" fmla="*/ 821121 w 1314778"/>
                <a:gd name="connsiteY158" fmla="*/ 430540 h 542855"/>
                <a:gd name="connsiteX159" fmla="*/ 826337 w 1314778"/>
                <a:gd name="connsiteY159" fmla="*/ 496057 h 542855"/>
                <a:gd name="connsiteX160" fmla="*/ 831513 w 1314778"/>
                <a:gd name="connsiteY160" fmla="*/ 0 h 542855"/>
                <a:gd name="connsiteX161" fmla="*/ 836729 w 1314778"/>
                <a:gd name="connsiteY161" fmla="*/ 365023 h 542855"/>
                <a:gd name="connsiteX162" fmla="*/ 841946 w 1314778"/>
                <a:gd name="connsiteY162" fmla="*/ 505418 h 542855"/>
                <a:gd name="connsiteX163" fmla="*/ 847163 w 1314778"/>
                <a:gd name="connsiteY163" fmla="*/ 299506 h 542855"/>
                <a:gd name="connsiteX164" fmla="*/ 852339 w 1314778"/>
                <a:gd name="connsiteY164" fmla="*/ 374384 h 542855"/>
                <a:gd name="connsiteX165" fmla="*/ 857556 w 1314778"/>
                <a:gd name="connsiteY165" fmla="*/ 252707 h 542855"/>
                <a:gd name="connsiteX166" fmla="*/ 862772 w 1314778"/>
                <a:gd name="connsiteY166" fmla="*/ 336943 h 542855"/>
                <a:gd name="connsiteX167" fmla="*/ 867948 w 1314778"/>
                <a:gd name="connsiteY167" fmla="*/ 355665 h 542855"/>
                <a:gd name="connsiteX168" fmla="*/ 873165 w 1314778"/>
                <a:gd name="connsiteY168" fmla="*/ 346304 h 542855"/>
                <a:gd name="connsiteX169" fmla="*/ 878382 w 1314778"/>
                <a:gd name="connsiteY169" fmla="*/ 252707 h 542855"/>
                <a:gd name="connsiteX170" fmla="*/ 883598 w 1314778"/>
                <a:gd name="connsiteY170" fmla="*/ 318224 h 542855"/>
                <a:gd name="connsiteX171" fmla="*/ 888774 w 1314778"/>
                <a:gd name="connsiteY171" fmla="*/ 365023 h 542855"/>
                <a:gd name="connsiteX172" fmla="*/ 893991 w 1314778"/>
                <a:gd name="connsiteY172" fmla="*/ 224631 h 542855"/>
                <a:gd name="connsiteX173" fmla="*/ 899208 w 1314778"/>
                <a:gd name="connsiteY173" fmla="*/ 93597 h 542855"/>
                <a:gd name="connsiteX174" fmla="*/ 904382 w 1314778"/>
                <a:gd name="connsiteY174" fmla="*/ 280787 h 542855"/>
                <a:gd name="connsiteX175" fmla="*/ 909599 w 1314778"/>
                <a:gd name="connsiteY175" fmla="*/ 336943 h 542855"/>
                <a:gd name="connsiteX176" fmla="*/ 914816 w 1314778"/>
                <a:gd name="connsiteY176" fmla="*/ 196551 h 542855"/>
                <a:gd name="connsiteX177" fmla="*/ 920033 w 1314778"/>
                <a:gd name="connsiteY177" fmla="*/ 346304 h 542855"/>
                <a:gd name="connsiteX178" fmla="*/ 925208 w 1314778"/>
                <a:gd name="connsiteY178" fmla="*/ 439901 h 542855"/>
                <a:gd name="connsiteX179" fmla="*/ 930425 w 1314778"/>
                <a:gd name="connsiteY179" fmla="*/ 458620 h 542855"/>
                <a:gd name="connsiteX180" fmla="*/ 935642 w 1314778"/>
                <a:gd name="connsiteY180" fmla="*/ 533494 h 542855"/>
                <a:gd name="connsiteX181" fmla="*/ 940818 w 1314778"/>
                <a:gd name="connsiteY181" fmla="*/ 467977 h 542855"/>
                <a:gd name="connsiteX182" fmla="*/ 946035 w 1314778"/>
                <a:gd name="connsiteY182" fmla="*/ 262068 h 542855"/>
                <a:gd name="connsiteX183" fmla="*/ 951251 w 1314778"/>
                <a:gd name="connsiteY183" fmla="*/ 327586 h 542855"/>
                <a:gd name="connsiteX184" fmla="*/ 956468 w 1314778"/>
                <a:gd name="connsiteY184" fmla="*/ 290148 h 542855"/>
                <a:gd name="connsiteX185" fmla="*/ 961644 w 1314778"/>
                <a:gd name="connsiteY185" fmla="*/ 439901 h 542855"/>
                <a:gd name="connsiteX186" fmla="*/ 966861 w 1314778"/>
                <a:gd name="connsiteY186" fmla="*/ 336943 h 542855"/>
                <a:gd name="connsiteX187" fmla="*/ 972077 w 1314778"/>
                <a:gd name="connsiteY187" fmla="*/ 299506 h 542855"/>
                <a:gd name="connsiteX188" fmla="*/ 977293 w 1314778"/>
                <a:gd name="connsiteY188" fmla="*/ 365023 h 542855"/>
                <a:gd name="connsiteX189" fmla="*/ 982469 w 1314778"/>
                <a:gd name="connsiteY189" fmla="*/ 411821 h 542855"/>
                <a:gd name="connsiteX190" fmla="*/ 987686 w 1314778"/>
                <a:gd name="connsiteY190" fmla="*/ 224631 h 542855"/>
                <a:gd name="connsiteX191" fmla="*/ 992903 w 1314778"/>
                <a:gd name="connsiteY191" fmla="*/ 243350 h 542855"/>
                <a:gd name="connsiteX192" fmla="*/ 998078 w 1314778"/>
                <a:gd name="connsiteY192" fmla="*/ 393103 h 542855"/>
                <a:gd name="connsiteX193" fmla="*/ 1003295 w 1314778"/>
                <a:gd name="connsiteY193" fmla="*/ 233989 h 542855"/>
                <a:gd name="connsiteX194" fmla="*/ 1008512 w 1314778"/>
                <a:gd name="connsiteY194" fmla="*/ 187190 h 542855"/>
                <a:gd name="connsiteX195" fmla="*/ 1013729 w 1314778"/>
                <a:gd name="connsiteY195" fmla="*/ 224631 h 542855"/>
                <a:gd name="connsiteX196" fmla="*/ 1018904 w 1314778"/>
                <a:gd name="connsiteY196" fmla="*/ 290148 h 542855"/>
                <a:gd name="connsiteX197" fmla="*/ 1024121 w 1314778"/>
                <a:gd name="connsiteY197" fmla="*/ 355665 h 542855"/>
                <a:gd name="connsiteX198" fmla="*/ 1029338 w 1314778"/>
                <a:gd name="connsiteY198" fmla="*/ 336943 h 542855"/>
                <a:gd name="connsiteX199" fmla="*/ 1034514 w 1314778"/>
                <a:gd name="connsiteY199" fmla="*/ 477338 h 542855"/>
                <a:gd name="connsiteX200" fmla="*/ 1039730 w 1314778"/>
                <a:gd name="connsiteY200" fmla="*/ 290148 h 542855"/>
                <a:gd name="connsiteX201" fmla="*/ 1044947 w 1314778"/>
                <a:gd name="connsiteY201" fmla="*/ 346304 h 542855"/>
                <a:gd name="connsiteX202" fmla="*/ 1050164 w 1314778"/>
                <a:gd name="connsiteY202" fmla="*/ 290148 h 542855"/>
                <a:gd name="connsiteX203" fmla="*/ 1055339 w 1314778"/>
                <a:gd name="connsiteY203" fmla="*/ 346304 h 542855"/>
                <a:gd name="connsiteX204" fmla="*/ 1060556 w 1314778"/>
                <a:gd name="connsiteY204" fmla="*/ 383741 h 542855"/>
                <a:gd name="connsiteX205" fmla="*/ 1065772 w 1314778"/>
                <a:gd name="connsiteY205" fmla="*/ 318224 h 542855"/>
                <a:gd name="connsiteX206" fmla="*/ 1070948 w 1314778"/>
                <a:gd name="connsiteY206" fmla="*/ 336943 h 542855"/>
                <a:gd name="connsiteX207" fmla="*/ 1076165 w 1314778"/>
                <a:gd name="connsiteY207" fmla="*/ 262068 h 542855"/>
                <a:gd name="connsiteX208" fmla="*/ 1081382 w 1314778"/>
                <a:gd name="connsiteY208" fmla="*/ 187190 h 542855"/>
                <a:gd name="connsiteX209" fmla="*/ 1086598 w 1314778"/>
                <a:gd name="connsiteY209" fmla="*/ 224631 h 542855"/>
                <a:gd name="connsiteX210" fmla="*/ 1091774 w 1314778"/>
                <a:gd name="connsiteY210" fmla="*/ 318224 h 542855"/>
                <a:gd name="connsiteX211" fmla="*/ 1096991 w 1314778"/>
                <a:gd name="connsiteY211" fmla="*/ 355665 h 542855"/>
                <a:gd name="connsiteX212" fmla="*/ 1102208 w 1314778"/>
                <a:gd name="connsiteY212" fmla="*/ 271426 h 542855"/>
                <a:gd name="connsiteX213" fmla="*/ 1107383 w 1314778"/>
                <a:gd name="connsiteY213" fmla="*/ 383741 h 542855"/>
                <a:gd name="connsiteX214" fmla="*/ 1112600 w 1314778"/>
                <a:gd name="connsiteY214" fmla="*/ 290148 h 542855"/>
                <a:gd name="connsiteX215" fmla="*/ 1117817 w 1314778"/>
                <a:gd name="connsiteY215" fmla="*/ 299506 h 542855"/>
                <a:gd name="connsiteX216" fmla="*/ 1123034 w 1314778"/>
                <a:gd name="connsiteY216" fmla="*/ 327586 h 542855"/>
                <a:gd name="connsiteX217" fmla="*/ 1128210 w 1314778"/>
                <a:gd name="connsiteY217" fmla="*/ 233989 h 542855"/>
                <a:gd name="connsiteX218" fmla="*/ 1133425 w 1314778"/>
                <a:gd name="connsiteY218" fmla="*/ 308867 h 542855"/>
                <a:gd name="connsiteX219" fmla="*/ 1138642 w 1314778"/>
                <a:gd name="connsiteY219" fmla="*/ 215270 h 542855"/>
                <a:gd name="connsiteX220" fmla="*/ 1143859 w 1314778"/>
                <a:gd name="connsiteY220" fmla="*/ 336943 h 542855"/>
                <a:gd name="connsiteX221" fmla="*/ 1149035 w 1314778"/>
                <a:gd name="connsiteY221" fmla="*/ 215270 h 542855"/>
                <a:gd name="connsiteX222" fmla="*/ 1154251 w 1314778"/>
                <a:gd name="connsiteY222" fmla="*/ 177833 h 542855"/>
                <a:gd name="connsiteX223" fmla="*/ 1159468 w 1314778"/>
                <a:gd name="connsiteY223" fmla="*/ 224631 h 542855"/>
                <a:gd name="connsiteX224" fmla="*/ 1164644 w 1314778"/>
                <a:gd name="connsiteY224" fmla="*/ 374384 h 542855"/>
                <a:gd name="connsiteX225" fmla="*/ 1169861 w 1314778"/>
                <a:gd name="connsiteY225" fmla="*/ 421183 h 542855"/>
                <a:gd name="connsiteX226" fmla="*/ 1175078 w 1314778"/>
                <a:gd name="connsiteY226" fmla="*/ 477338 h 542855"/>
                <a:gd name="connsiteX227" fmla="*/ 1180294 w 1314778"/>
                <a:gd name="connsiteY227" fmla="*/ 299506 h 542855"/>
                <a:gd name="connsiteX228" fmla="*/ 1185470 w 1314778"/>
                <a:gd name="connsiteY228" fmla="*/ 365023 h 542855"/>
                <a:gd name="connsiteX229" fmla="*/ 1190687 w 1314778"/>
                <a:gd name="connsiteY229" fmla="*/ 458620 h 542855"/>
                <a:gd name="connsiteX230" fmla="*/ 1195904 w 1314778"/>
                <a:gd name="connsiteY230" fmla="*/ 327586 h 542855"/>
                <a:gd name="connsiteX231" fmla="*/ 1201079 w 1314778"/>
                <a:gd name="connsiteY231" fmla="*/ 262068 h 542855"/>
                <a:gd name="connsiteX232" fmla="*/ 1206295 w 1314778"/>
                <a:gd name="connsiteY232" fmla="*/ 486700 h 542855"/>
                <a:gd name="connsiteX233" fmla="*/ 1211512 w 1314778"/>
                <a:gd name="connsiteY233" fmla="*/ 318224 h 542855"/>
                <a:gd name="connsiteX234" fmla="*/ 1216729 w 1314778"/>
                <a:gd name="connsiteY234" fmla="*/ 355665 h 542855"/>
                <a:gd name="connsiteX235" fmla="*/ 1221904 w 1314778"/>
                <a:gd name="connsiteY235" fmla="*/ 383741 h 542855"/>
                <a:gd name="connsiteX236" fmla="*/ 1227121 w 1314778"/>
                <a:gd name="connsiteY236" fmla="*/ 177833 h 542855"/>
                <a:gd name="connsiteX237" fmla="*/ 1232338 w 1314778"/>
                <a:gd name="connsiteY237" fmla="*/ 402460 h 542855"/>
                <a:gd name="connsiteX238" fmla="*/ 1237514 w 1314778"/>
                <a:gd name="connsiteY238" fmla="*/ 308867 h 542855"/>
                <a:gd name="connsiteX239" fmla="*/ 1242731 w 1314778"/>
                <a:gd name="connsiteY239" fmla="*/ 496057 h 542855"/>
                <a:gd name="connsiteX240" fmla="*/ 1247947 w 1314778"/>
                <a:gd name="connsiteY240" fmla="*/ 542856 h 542855"/>
                <a:gd name="connsiteX241" fmla="*/ 1253164 w 1314778"/>
                <a:gd name="connsiteY241" fmla="*/ 542856 h 542855"/>
                <a:gd name="connsiteX242" fmla="*/ 1258340 w 1314778"/>
                <a:gd name="connsiteY242" fmla="*/ 430540 h 542855"/>
                <a:gd name="connsiteX243" fmla="*/ 1263557 w 1314778"/>
                <a:gd name="connsiteY243" fmla="*/ 533494 h 542855"/>
                <a:gd name="connsiteX244" fmla="*/ 1268773 w 1314778"/>
                <a:gd name="connsiteY244" fmla="*/ 505418 h 542855"/>
                <a:gd name="connsiteX245" fmla="*/ 1273949 w 1314778"/>
                <a:gd name="connsiteY245" fmla="*/ 542856 h 542855"/>
                <a:gd name="connsiteX246" fmla="*/ 1279166 w 1314778"/>
                <a:gd name="connsiteY246" fmla="*/ 542856 h 542855"/>
                <a:gd name="connsiteX247" fmla="*/ 1284382 w 1314778"/>
                <a:gd name="connsiteY247" fmla="*/ 533494 h 542855"/>
                <a:gd name="connsiteX248" fmla="*/ 1289599 w 1314778"/>
                <a:gd name="connsiteY248" fmla="*/ 542856 h 542855"/>
                <a:gd name="connsiteX249" fmla="*/ 1294774 w 1314778"/>
                <a:gd name="connsiteY249" fmla="*/ 542856 h 542855"/>
                <a:gd name="connsiteX250" fmla="*/ 1299991 w 1314778"/>
                <a:gd name="connsiteY250" fmla="*/ 542856 h 542855"/>
                <a:gd name="connsiteX251" fmla="*/ 1305208 w 1314778"/>
                <a:gd name="connsiteY251" fmla="*/ 542856 h 542855"/>
                <a:gd name="connsiteX252" fmla="*/ 1310425 w 1314778"/>
                <a:gd name="connsiteY252" fmla="*/ 533494 h 542855"/>
                <a:gd name="connsiteX253" fmla="*/ 1314779 w 1314778"/>
                <a:gd name="connsiteY253" fmla="*/ 541344 h 54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542855">
                  <a:moveTo>
                    <a:pt x="0" y="542856"/>
                  </a:moveTo>
                  <a:lnTo>
                    <a:pt x="3902" y="542856"/>
                  </a:lnTo>
                  <a:lnTo>
                    <a:pt x="9119" y="542856"/>
                  </a:lnTo>
                  <a:lnTo>
                    <a:pt x="14295" y="542856"/>
                  </a:lnTo>
                  <a:lnTo>
                    <a:pt x="19511" y="542856"/>
                  </a:lnTo>
                  <a:lnTo>
                    <a:pt x="24728" y="542856"/>
                  </a:lnTo>
                  <a:lnTo>
                    <a:pt x="29945" y="542856"/>
                  </a:lnTo>
                  <a:lnTo>
                    <a:pt x="35121" y="542856"/>
                  </a:lnTo>
                  <a:lnTo>
                    <a:pt x="40337" y="542856"/>
                  </a:lnTo>
                  <a:lnTo>
                    <a:pt x="45554" y="542856"/>
                  </a:lnTo>
                  <a:lnTo>
                    <a:pt x="50730" y="542856"/>
                  </a:lnTo>
                  <a:lnTo>
                    <a:pt x="55947" y="542856"/>
                  </a:lnTo>
                  <a:lnTo>
                    <a:pt x="61164" y="542856"/>
                  </a:lnTo>
                  <a:lnTo>
                    <a:pt x="66380" y="542856"/>
                  </a:lnTo>
                  <a:lnTo>
                    <a:pt x="71555" y="542856"/>
                  </a:lnTo>
                  <a:lnTo>
                    <a:pt x="76772" y="542856"/>
                  </a:lnTo>
                  <a:lnTo>
                    <a:pt x="81989" y="542856"/>
                  </a:lnTo>
                  <a:lnTo>
                    <a:pt x="87164" y="542856"/>
                  </a:lnTo>
                  <a:lnTo>
                    <a:pt x="92381" y="542856"/>
                  </a:lnTo>
                  <a:lnTo>
                    <a:pt x="97598" y="542856"/>
                  </a:lnTo>
                  <a:lnTo>
                    <a:pt x="102815" y="542856"/>
                  </a:lnTo>
                  <a:lnTo>
                    <a:pt x="107990" y="542856"/>
                  </a:lnTo>
                  <a:lnTo>
                    <a:pt x="113207" y="542856"/>
                  </a:lnTo>
                  <a:lnTo>
                    <a:pt x="118424" y="542856"/>
                  </a:lnTo>
                  <a:lnTo>
                    <a:pt x="123641" y="542856"/>
                  </a:lnTo>
                  <a:lnTo>
                    <a:pt x="128817" y="542856"/>
                  </a:lnTo>
                  <a:lnTo>
                    <a:pt x="134033" y="542856"/>
                  </a:lnTo>
                  <a:lnTo>
                    <a:pt x="139250" y="542856"/>
                  </a:lnTo>
                  <a:lnTo>
                    <a:pt x="144426" y="542856"/>
                  </a:lnTo>
                  <a:lnTo>
                    <a:pt x="149642" y="542856"/>
                  </a:lnTo>
                  <a:lnTo>
                    <a:pt x="154858" y="542856"/>
                  </a:lnTo>
                  <a:lnTo>
                    <a:pt x="160075" y="542856"/>
                  </a:lnTo>
                  <a:lnTo>
                    <a:pt x="165251" y="542856"/>
                  </a:lnTo>
                  <a:lnTo>
                    <a:pt x="170468" y="542856"/>
                  </a:lnTo>
                  <a:lnTo>
                    <a:pt x="175685" y="542856"/>
                  </a:lnTo>
                  <a:lnTo>
                    <a:pt x="180860" y="542856"/>
                  </a:lnTo>
                  <a:lnTo>
                    <a:pt x="186077" y="542856"/>
                  </a:lnTo>
                  <a:lnTo>
                    <a:pt x="191294" y="542856"/>
                  </a:lnTo>
                  <a:lnTo>
                    <a:pt x="196511" y="542856"/>
                  </a:lnTo>
                  <a:lnTo>
                    <a:pt x="201686" y="542856"/>
                  </a:lnTo>
                  <a:lnTo>
                    <a:pt x="206903" y="542856"/>
                  </a:lnTo>
                  <a:lnTo>
                    <a:pt x="212120" y="542856"/>
                  </a:lnTo>
                  <a:lnTo>
                    <a:pt x="217296" y="542856"/>
                  </a:lnTo>
                  <a:lnTo>
                    <a:pt x="222511" y="542856"/>
                  </a:lnTo>
                  <a:lnTo>
                    <a:pt x="227728" y="542856"/>
                  </a:lnTo>
                  <a:lnTo>
                    <a:pt x="232945" y="542856"/>
                  </a:lnTo>
                  <a:lnTo>
                    <a:pt x="238121" y="542856"/>
                  </a:lnTo>
                  <a:lnTo>
                    <a:pt x="243338" y="542856"/>
                  </a:lnTo>
                  <a:lnTo>
                    <a:pt x="248554" y="542856"/>
                  </a:lnTo>
                  <a:lnTo>
                    <a:pt x="253771" y="542856"/>
                  </a:lnTo>
                  <a:lnTo>
                    <a:pt x="258947" y="542856"/>
                  </a:lnTo>
                  <a:lnTo>
                    <a:pt x="264164" y="542856"/>
                  </a:lnTo>
                  <a:lnTo>
                    <a:pt x="269380" y="542856"/>
                  </a:lnTo>
                  <a:lnTo>
                    <a:pt x="274556" y="542856"/>
                  </a:lnTo>
                  <a:lnTo>
                    <a:pt x="279773" y="542856"/>
                  </a:lnTo>
                  <a:lnTo>
                    <a:pt x="284990" y="542856"/>
                  </a:lnTo>
                  <a:lnTo>
                    <a:pt x="290207" y="542856"/>
                  </a:lnTo>
                  <a:lnTo>
                    <a:pt x="295382" y="542856"/>
                  </a:lnTo>
                  <a:lnTo>
                    <a:pt x="300598" y="542856"/>
                  </a:lnTo>
                  <a:lnTo>
                    <a:pt x="305815" y="542856"/>
                  </a:lnTo>
                  <a:lnTo>
                    <a:pt x="310991" y="542856"/>
                  </a:lnTo>
                  <a:lnTo>
                    <a:pt x="316207" y="542856"/>
                  </a:lnTo>
                  <a:lnTo>
                    <a:pt x="321424" y="542856"/>
                  </a:lnTo>
                  <a:lnTo>
                    <a:pt x="326641" y="542856"/>
                  </a:lnTo>
                  <a:lnTo>
                    <a:pt x="331817" y="542856"/>
                  </a:lnTo>
                  <a:lnTo>
                    <a:pt x="337033" y="542856"/>
                  </a:lnTo>
                  <a:lnTo>
                    <a:pt x="342250" y="542856"/>
                  </a:lnTo>
                  <a:lnTo>
                    <a:pt x="347426" y="542856"/>
                  </a:lnTo>
                  <a:lnTo>
                    <a:pt x="352643" y="542856"/>
                  </a:lnTo>
                  <a:lnTo>
                    <a:pt x="357860" y="542856"/>
                  </a:lnTo>
                  <a:lnTo>
                    <a:pt x="363076" y="542856"/>
                  </a:lnTo>
                  <a:lnTo>
                    <a:pt x="368252" y="542856"/>
                  </a:lnTo>
                  <a:lnTo>
                    <a:pt x="373468" y="542856"/>
                  </a:lnTo>
                  <a:lnTo>
                    <a:pt x="378685" y="542856"/>
                  </a:lnTo>
                  <a:lnTo>
                    <a:pt x="383860" y="542856"/>
                  </a:lnTo>
                  <a:lnTo>
                    <a:pt x="389077" y="542856"/>
                  </a:lnTo>
                  <a:lnTo>
                    <a:pt x="394294" y="542856"/>
                  </a:lnTo>
                  <a:lnTo>
                    <a:pt x="399511" y="542856"/>
                  </a:lnTo>
                  <a:lnTo>
                    <a:pt x="404686" y="542856"/>
                  </a:lnTo>
                  <a:lnTo>
                    <a:pt x="409903" y="542856"/>
                  </a:lnTo>
                  <a:lnTo>
                    <a:pt x="415120" y="542856"/>
                  </a:lnTo>
                  <a:lnTo>
                    <a:pt x="420337" y="542856"/>
                  </a:lnTo>
                  <a:lnTo>
                    <a:pt x="425512" y="542856"/>
                  </a:lnTo>
                  <a:lnTo>
                    <a:pt x="430729" y="542856"/>
                  </a:lnTo>
                  <a:lnTo>
                    <a:pt x="435946" y="542856"/>
                  </a:lnTo>
                  <a:lnTo>
                    <a:pt x="441122" y="542856"/>
                  </a:lnTo>
                  <a:lnTo>
                    <a:pt x="446339" y="542856"/>
                  </a:lnTo>
                  <a:lnTo>
                    <a:pt x="451554" y="542856"/>
                  </a:lnTo>
                  <a:lnTo>
                    <a:pt x="456771" y="542856"/>
                  </a:lnTo>
                  <a:lnTo>
                    <a:pt x="461947" y="542856"/>
                  </a:lnTo>
                  <a:lnTo>
                    <a:pt x="467164" y="542856"/>
                  </a:lnTo>
                  <a:lnTo>
                    <a:pt x="472380" y="542856"/>
                  </a:lnTo>
                  <a:lnTo>
                    <a:pt x="477556" y="542856"/>
                  </a:lnTo>
                  <a:lnTo>
                    <a:pt x="482773" y="542856"/>
                  </a:lnTo>
                  <a:lnTo>
                    <a:pt x="487990" y="542856"/>
                  </a:lnTo>
                  <a:lnTo>
                    <a:pt x="493207" y="542856"/>
                  </a:lnTo>
                  <a:lnTo>
                    <a:pt x="498382" y="542856"/>
                  </a:lnTo>
                  <a:lnTo>
                    <a:pt x="503599" y="542856"/>
                  </a:lnTo>
                  <a:lnTo>
                    <a:pt x="508816" y="542856"/>
                  </a:lnTo>
                  <a:lnTo>
                    <a:pt x="513992" y="542856"/>
                  </a:lnTo>
                  <a:lnTo>
                    <a:pt x="519208" y="542856"/>
                  </a:lnTo>
                  <a:lnTo>
                    <a:pt x="524424" y="542856"/>
                  </a:lnTo>
                  <a:lnTo>
                    <a:pt x="529641" y="542856"/>
                  </a:lnTo>
                  <a:lnTo>
                    <a:pt x="534817" y="542856"/>
                  </a:lnTo>
                  <a:lnTo>
                    <a:pt x="540033" y="542856"/>
                  </a:lnTo>
                  <a:lnTo>
                    <a:pt x="545250" y="542856"/>
                  </a:lnTo>
                  <a:lnTo>
                    <a:pt x="550467" y="542856"/>
                  </a:lnTo>
                  <a:lnTo>
                    <a:pt x="555643" y="542856"/>
                  </a:lnTo>
                  <a:lnTo>
                    <a:pt x="560860" y="542856"/>
                  </a:lnTo>
                  <a:lnTo>
                    <a:pt x="566076" y="542856"/>
                  </a:lnTo>
                  <a:lnTo>
                    <a:pt x="571252" y="542856"/>
                  </a:lnTo>
                  <a:lnTo>
                    <a:pt x="576469" y="542856"/>
                  </a:lnTo>
                  <a:lnTo>
                    <a:pt x="581686" y="542856"/>
                  </a:lnTo>
                  <a:lnTo>
                    <a:pt x="586902" y="542856"/>
                  </a:lnTo>
                  <a:lnTo>
                    <a:pt x="592078" y="542856"/>
                  </a:lnTo>
                  <a:lnTo>
                    <a:pt x="597295" y="542856"/>
                  </a:lnTo>
                  <a:lnTo>
                    <a:pt x="602511" y="542856"/>
                  </a:lnTo>
                  <a:lnTo>
                    <a:pt x="607686" y="542856"/>
                  </a:lnTo>
                  <a:lnTo>
                    <a:pt x="612903" y="542856"/>
                  </a:lnTo>
                  <a:lnTo>
                    <a:pt x="618120" y="542856"/>
                  </a:lnTo>
                  <a:lnTo>
                    <a:pt x="623337" y="542856"/>
                  </a:lnTo>
                  <a:lnTo>
                    <a:pt x="628513" y="533494"/>
                  </a:lnTo>
                  <a:lnTo>
                    <a:pt x="633729" y="542856"/>
                  </a:lnTo>
                  <a:lnTo>
                    <a:pt x="638946" y="524137"/>
                  </a:lnTo>
                  <a:lnTo>
                    <a:pt x="644122" y="421183"/>
                  </a:lnTo>
                  <a:lnTo>
                    <a:pt x="649339" y="290148"/>
                  </a:lnTo>
                  <a:lnTo>
                    <a:pt x="654555" y="336943"/>
                  </a:lnTo>
                  <a:lnTo>
                    <a:pt x="659772" y="168471"/>
                  </a:lnTo>
                  <a:lnTo>
                    <a:pt x="664948" y="374384"/>
                  </a:lnTo>
                  <a:lnTo>
                    <a:pt x="670165" y="280787"/>
                  </a:lnTo>
                  <a:lnTo>
                    <a:pt x="675381" y="355665"/>
                  </a:lnTo>
                  <a:lnTo>
                    <a:pt x="680597" y="318224"/>
                  </a:lnTo>
                  <a:lnTo>
                    <a:pt x="685773" y="215270"/>
                  </a:lnTo>
                  <a:lnTo>
                    <a:pt x="690990" y="299506"/>
                  </a:lnTo>
                  <a:lnTo>
                    <a:pt x="696207" y="346304"/>
                  </a:lnTo>
                  <a:lnTo>
                    <a:pt x="701382" y="383741"/>
                  </a:lnTo>
                  <a:lnTo>
                    <a:pt x="706599" y="355665"/>
                  </a:lnTo>
                  <a:lnTo>
                    <a:pt x="711816" y="149753"/>
                  </a:lnTo>
                  <a:lnTo>
                    <a:pt x="717033" y="308867"/>
                  </a:lnTo>
                  <a:lnTo>
                    <a:pt x="722208" y="243350"/>
                  </a:lnTo>
                  <a:lnTo>
                    <a:pt x="727425" y="262068"/>
                  </a:lnTo>
                  <a:lnTo>
                    <a:pt x="732642" y="318224"/>
                  </a:lnTo>
                  <a:lnTo>
                    <a:pt x="737818" y="374384"/>
                  </a:lnTo>
                  <a:lnTo>
                    <a:pt x="743035" y="290148"/>
                  </a:lnTo>
                  <a:lnTo>
                    <a:pt x="748251" y="262068"/>
                  </a:lnTo>
                  <a:lnTo>
                    <a:pt x="753467" y="262068"/>
                  </a:lnTo>
                  <a:lnTo>
                    <a:pt x="758643" y="290148"/>
                  </a:lnTo>
                  <a:lnTo>
                    <a:pt x="763860" y="299506"/>
                  </a:lnTo>
                  <a:lnTo>
                    <a:pt x="769076" y="290148"/>
                  </a:lnTo>
                  <a:lnTo>
                    <a:pt x="774252" y="346304"/>
                  </a:lnTo>
                  <a:lnTo>
                    <a:pt x="779469" y="290148"/>
                  </a:lnTo>
                  <a:lnTo>
                    <a:pt x="784686" y="365023"/>
                  </a:lnTo>
                  <a:lnTo>
                    <a:pt x="789903" y="271426"/>
                  </a:lnTo>
                  <a:lnTo>
                    <a:pt x="795078" y="299506"/>
                  </a:lnTo>
                  <a:lnTo>
                    <a:pt x="800295" y="196551"/>
                  </a:lnTo>
                  <a:lnTo>
                    <a:pt x="805512" y="374384"/>
                  </a:lnTo>
                  <a:lnTo>
                    <a:pt x="810688" y="168471"/>
                  </a:lnTo>
                  <a:lnTo>
                    <a:pt x="815904" y="346304"/>
                  </a:lnTo>
                  <a:lnTo>
                    <a:pt x="821121" y="430540"/>
                  </a:lnTo>
                  <a:lnTo>
                    <a:pt x="826337" y="496057"/>
                  </a:lnTo>
                  <a:lnTo>
                    <a:pt x="831513" y="0"/>
                  </a:lnTo>
                  <a:lnTo>
                    <a:pt x="836729" y="365023"/>
                  </a:lnTo>
                  <a:lnTo>
                    <a:pt x="841946" y="505418"/>
                  </a:lnTo>
                  <a:lnTo>
                    <a:pt x="847163" y="299506"/>
                  </a:lnTo>
                  <a:lnTo>
                    <a:pt x="852339" y="374384"/>
                  </a:lnTo>
                  <a:lnTo>
                    <a:pt x="857556" y="252707"/>
                  </a:lnTo>
                  <a:lnTo>
                    <a:pt x="862772" y="336943"/>
                  </a:lnTo>
                  <a:lnTo>
                    <a:pt x="867948" y="355665"/>
                  </a:lnTo>
                  <a:lnTo>
                    <a:pt x="873165" y="346304"/>
                  </a:lnTo>
                  <a:lnTo>
                    <a:pt x="878382" y="252707"/>
                  </a:lnTo>
                  <a:lnTo>
                    <a:pt x="883598" y="318224"/>
                  </a:lnTo>
                  <a:lnTo>
                    <a:pt x="888774" y="365023"/>
                  </a:lnTo>
                  <a:lnTo>
                    <a:pt x="893991" y="224631"/>
                  </a:lnTo>
                  <a:lnTo>
                    <a:pt x="899208" y="93597"/>
                  </a:lnTo>
                  <a:lnTo>
                    <a:pt x="904382" y="280787"/>
                  </a:lnTo>
                  <a:lnTo>
                    <a:pt x="909599" y="336943"/>
                  </a:lnTo>
                  <a:lnTo>
                    <a:pt x="914816" y="196551"/>
                  </a:lnTo>
                  <a:lnTo>
                    <a:pt x="920033" y="346304"/>
                  </a:lnTo>
                  <a:lnTo>
                    <a:pt x="925208" y="439901"/>
                  </a:lnTo>
                  <a:lnTo>
                    <a:pt x="930425" y="458620"/>
                  </a:lnTo>
                  <a:lnTo>
                    <a:pt x="935642" y="533494"/>
                  </a:lnTo>
                  <a:lnTo>
                    <a:pt x="940818" y="467977"/>
                  </a:lnTo>
                  <a:lnTo>
                    <a:pt x="946035" y="262068"/>
                  </a:lnTo>
                  <a:lnTo>
                    <a:pt x="951251" y="327586"/>
                  </a:lnTo>
                  <a:lnTo>
                    <a:pt x="956468" y="290148"/>
                  </a:lnTo>
                  <a:lnTo>
                    <a:pt x="961644" y="439901"/>
                  </a:lnTo>
                  <a:lnTo>
                    <a:pt x="966861" y="336943"/>
                  </a:lnTo>
                  <a:lnTo>
                    <a:pt x="972077" y="299506"/>
                  </a:lnTo>
                  <a:lnTo>
                    <a:pt x="977293" y="365023"/>
                  </a:lnTo>
                  <a:lnTo>
                    <a:pt x="982469" y="411821"/>
                  </a:lnTo>
                  <a:lnTo>
                    <a:pt x="987686" y="224631"/>
                  </a:lnTo>
                  <a:lnTo>
                    <a:pt x="992903" y="243350"/>
                  </a:lnTo>
                  <a:lnTo>
                    <a:pt x="998078" y="393103"/>
                  </a:lnTo>
                  <a:lnTo>
                    <a:pt x="1003295" y="233989"/>
                  </a:lnTo>
                  <a:lnTo>
                    <a:pt x="1008512" y="187190"/>
                  </a:lnTo>
                  <a:lnTo>
                    <a:pt x="1013729" y="224631"/>
                  </a:lnTo>
                  <a:lnTo>
                    <a:pt x="1018904" y="290148"/>
                  </a:lnTo>
                  <a:lnTo>
                    <a:pt x="1024121" y="355665"/>
                  </a:lnTo>
                  <a:lnTo>
                    <a:pt x="1029338" y="336943"/>
                  </a:lnTo>
                  <a:lnTo>
                    <a:pt x="1034514" y="477338"/>
                  </a:lnTo>
                  <a:lnTo>
                    <a:pt x="1039730" y="290148"/>
                  </a:lnTo>
                  <a:lnTo>
                    <a:pt x="1044947" y="346304"/>
                  </a:lnTo>
                  <a:lnTo>
                    <a:pt x="1050164" y="290148"/>
                  </a:lnTo>
                  <a:lnTo>
                    <a:pt x="1055339" y="346304"/>
                  </a:lnTo>
                  <a:lnTo>
                    <a:pt x="1060556" y="383741"/>
                  </a:lnTo>
                  <a:lnTo>
                    <a:pt x="1065772" y="318224"/>
                  </a:lnTo>
                  <a:lnTo>
                    <a:pt x="1070948" y="336943"/>
                  </a:lnTo>
                  <a:lnTo>
                    <a:pt x="1076165" y="262068"/>
                  </a:lnTo>
                  <a:lnTo>
                    <a:pt x="1081382" y="187190"/>
                  </a:lnTo>
                  <a:lnTo>
                    <a:pt x="1086598" y="224631"/>
                  </a:lnTo>
                  <a:lnTo>
                    <a:pt x="1091774" y="318224"/>
                  </a:lnTo>
                  <a:lnTo>
                    <a:pt x="1096991" y="355665"/>
                  </a:lnTo>
                  <a:lnTo>
                    <a:pt x="1102208" y="271426"/>
                  </a:lnTo>
                  <a:lnTo>
                    <a:pt x="1107383" y="383741"/>
                  </a:lnTo>
                  <a:lnTo>
                    <a:pt x="1112600" y="290148"/>
                  </a:lnTo>
                  <a:lnTo>
                    <a:pt x="1117817" y="299506"/>
                  </a:lnTo>
                  <a:lnTo>
                    <a:pt x="1123034" y="327586"/>
                  </a:lnTo>
                  <a:lnTo>
                    <a:pt x="1128210" y="233989"/>
                  </a:lnTo>
                  <a:lnTo>
                    <a:pt x="1133425" y="308867"/>
                  </a:lnTo>
                  <a:lnTo>
                    <a:pt x="1138642" y="215270"/>
                  </a:lnTo>
                  <a:lnTo>
                    <a:pt x="1143859" y="336943"/>
                  </a:lnTo>
                  <a:lnTo>
                    <a:pt x="1149035" y="215270"/>
                  </a:lnTo>
                  <a:lnTo>
                    <a:pt x="1154251" y="177833"/>
                  </a:lnTo>
                  <a:lnTo>
                    <a:pt x="1159468" y="224631"/>
                  </a:lnTo>
                  <a:lnTo>
                    <a:pt x="1164644" y="374384"/>
                  </a:lnTo>
                  <a:lnTo>
                    <a:pt x="1169861" y="421183"/>
                  </a:lnTo>
                  <a:lnTo>
                    <a:pt x="1175078" y="477338"/>
                  </a:lnTo>
                  <a:lnTo>
                    <a:pt x="1180294" y="299506"/>
                  </a:lnTo>
                  <a:lnTo>
                    <a:pt x="1185470" y="365023"/>
                  </a:lnTo>
                  <a:lnTo>
                    <a:pt x="1190687" y="458620"/>
                  </a:lnTo>
                  <a:lnTo>
                    <a:pt x="1195904" y="327586"/>
                  </a:lnTo>
                  <a:lnTo>
                    <a:pt x="1201079" y="262068"/>
                  </a:lnTo>
                  <a:lnTo>
                    <a:pt x="1206295" y="486700"/>
                  </a:lnTo>
                  <a:lnTo>
                    <a:pt x="1211512" y="318224"/>
                  </a:lnTo>
                  <a:lnTo>
                    <a:pt x="1216729" y="355665"/>
                  </a:lnTo>
                  <a:lnTo>
                    <a:pt x="1221904" y="383741"/>
                  </a:lnTo>
                  <a:lnTo>
                    <a:pt x="1227121" y="177833"/>
                  </a:lnTo>
                  <a:lnTo>
                    <a:pt x="1232338" y="402460"/>
                  </a:lnTo>
                  <a:lnTo>
                    <a:pt x="1237514" y="308867"/>
                  </a:lnTo>
                  <a:lnTo>
                    <a:pt x="1242731" y="496057"/>
                  </a:lnTo>
                  <a:lnTo>
                    <a:pt x="1247947" y="542856"/>
                  </a:lnTo>
                  <a:lnTo>
                    <a:pt x="1253164" y="542856"/>
                  </a:lnTo>
                  <a:lnTo>
                    <a:pt x="1258340" y="430540"/>
                  </a:lnTo>
                  <a:lnTo>
                    <a:pt x="1263557" y="533494"/>
                  </a:lnTo>
                  <a:lnTo>
                    <a:pt x="1268773" y="505418"/>
                  </a:lnTo>
                  <a:lnTo>
                    <a:pt x="1273949" y="542856"/>
                  </a:lnTo>
                  <a:lnTo>
                    <a:pt x="1279166" y="542856"/>
                  </a:lnTo>
                  <a:lnTo>
                    <a:pt x="1284382" y="533494"/>
                  </a:lnTo>
                  <a:lnTo>
                    <a:pt x="1289599" y="542856"/>
                  </a:lnTo>
                  <a:lnTo>
                    <a:pt x="1294774" y="542856"/>
                  </a:lnTo>
                  <a:lnTo>
                    <a:pt x="1299991" y="542856"/>
                  </a:lnTo>
                  <a:lnTo>
                    <a:pt x="1305208" y="542856"/>
                  </a:lnTo>
                  <a:lnTo>
                    <a:pt x="1310425" y="533494"/>
                  </a:lnTo>
                  <a:lnTo>
                    <a:pt x="1314779" y="54134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159BCBFD-860B-097F-7793-39FC34F82505}"/>
                </a:ext>
              </a:extLst>
            </p:cNvPr>
            <p:cNvSpPr/>
            <p:nvPr/>
          </p:nvSpPr>
          <p:spPr>
            <a:xfrm>
              <a:off x="9932386" y="2347317"/>
              <a:ext cx="1314778" cy="1198027"/>
            </a:xfrm>
            <a:custGeom>
              <a:avLst/>
              <a:gdLst>
                <a:gd name="connsiteX0" fmla="*/ 0 w 1314778"/>
                <a:gd name="connsiteY0" fmla="*/ 1198027 h 1198027"/>
                <a:gd name="connsiteX1" fmla="*/ 3902 w 1314778"/>
                <a:gd name="connsiteY1" fmla="*/ 1198027 h 1198027"/>
                <a:gd name="connsiteX2" fmla="*/ 9119 w 1314778"/>
                <a:gd name="connsiteY2" fmla="*/ 1198027 h 1198027"/>
                <a:gd name="connsiteX3" fmla="*/ 14295 w 1314778"/>
                <a:gd name="connsiteY3" fmla="*/ 1198027 h 1198027"/>
                <a:gd name="connsiteX4" fmla="*/ 19511 w 1314778"/>
                <a:gd name="connsiteY4" fmla="*/ 1188666 h 1198027"/>
                <a:gd name="connsiteX5" fmla="*/ 24728 w 1314778"/>
                <a:gd name="connsiteY5" fmla="*/ 1198027 h 1198027"/>
                <a:gd name="connsiteX6" fmla="*/ 29945 w 1314778"/>
                <a:gd name="connsiteY6" fmla="*/ 1198027 h 1198027"/>
                <a:gd name="connsiteX7" fmla="*/ 35121 w 1314778"/>
                <a:gd name="connsiteY7" fmla="*/ 1198027 h 1198027"/>
                <a:gd name="connsiteX8" fmla="*/ 40337 w 1314778"/>
                <a:gd name="connsiteY8" fmla="*/ 1198027 h 1198027"/>
                <a:gd name="connsiteX9" fmla="*/ 45554 w 1314778"/>
                <a:gd name="connsiteY9" fmla="*/ 1198027 h 1198027"/>
                <a:gd name="connsiteX10" fmla="*/ 50730 w 1314778"/>
                <a:gd name="connsiteY10" fmla="*/ 1198027 h 1198027"/>
                <a:gd name="connsiteX11" fmla="*/ 55947 w 1314778"/>
                <a:gd name="connsiteY11" fmla="*/ 1198027 h 1198027"/>
                <a:gd name="connsiteX12" fmla="*/ 61164 w 1314778"/>
                <a:gd name="connsiteY12" fmla="*/ 1198027 h 1198027"/>
                <a:gd name="connsiteX13" fmla="*/ 66380 w 1314778"/>
                <a:gd name="connsiteY13" fmla="*/ 1198027 h 1198027"/>
                <a:gd name="connsiteX14" fmla="*/ 71555 w 1314778"/>
                <a:gd name="connsiteY14" fmla="*/ 1132510 h 1198027"/>
                <a:gd name="connsiteX15" fmla="*/ 76772 w 1314778"/>
                <a:gd name="connsiteY15" fmla="*/ 1160590 h 1198027"/>
                <a:gd name="connsiteX16" fmla="*/ 81989 w 1314778"/>
                <a:gd name="connsiteY16" fmla="*/ 1048274 h 1198027"/>
                <a:gd name="connsiteX17" fmla="*/ 87164 w 1314778"/>
                <a:gd name="connsiteY17" fmla="*/ 1029556 h 1198027"/>
                <a:gd name="connsiteX18" fmla="*/ 92381 w 1314778"/>
                <a:gd name="connsiteY18" fmla="*/ 1095073 h 1198027"/>
                <a:gd name="connsiteX19" fmla="*/ 97598 w 1314778"/>
                <a:gd name="connsiteY19" fmla="*/ 1066993 h 1198027"/>
                <a:gd name="connsiteX20" fmla="*/ 102815 w 1314778"/>
                <a:gd name="connsiteY20" fmla="*/ 964039 h 1198027"/>
                <a:gd name="connsiteX21" fmla="*/ 107990 w 1314778"/>
                <a:gd name="connsiteY21" fmla="*/ 889160 h 1198027"/>
                <a:gd name="connsiteX22" fmla="*/ 113207 w 1314778"/>
                <a:gd name="connsiteY22" fmla="*/ 973396 h 1198027"/>
                <a:gd name="connsiteX23" fmla="*/ 118424 w 1314778"/>
                <a:gd name="connsiteY23" fmla="*/ 945320 h 1198027"/>
                <a:gd name="connsiteX24" fmla="*/ 123641 w 1314778"/>
                <a:gd name="connsiteY24" fmla="*/ 879803 h 1198027"/>
                <a:gd name="connsiteX25" fmla="*/ 128817 w 1314778"/>
                <a:gd name="connsiteY25" fmla="*/ 1151229 h 1198027"/>
                <a:gd name="connsiteX26" fmla="*/ 134033 w 1314778"/>
                <a:gd name="connsiteY26" fmla="*/ 1057632 h 1198027"/>
                <a:gd name="connsiteX27" fmla="*/ 139250 w 1314778"/>
                <a:gd name="connsiteY27" fmla="*/ 1160590 h 1198027"/>
                <a:gd name="connsiteX28" fmla="*/ 144426 w 1314778"/>
                <a:gd name="connsiteY28" fmla="*/ 1151229 h 1198027"/>
                <a:gd name="connsiteX29" fmla="*/ 149642 w 1314778"/>
                <a:gd name="connsiteY29" fmla="*/ 1188666 h 1198027"/>
                <a:gd name="connsiteX30" fmla="*/ 154858 w 1314778"/>
                <a:gd name="connsiteY30" fmla="*/ 1095073 h 1198027"/>
                <a:gd name="connsiteX31" fmla="*/ 160075 w 1314778"/>
                <a:gd name="connsiteY31" fmla="*/ 1198027 h 1198027"/>
                <a:gd name="connsiteX32" fmla="*/ 165251 w 1314778"/>
                <a:gd name="connsiteY32" fmla="*/ 1010837 h 1198027"/>
                <a:gd name="connsiteX33" fmla="*/ 170468 w 1314778"/>
                <a:gd name="connsiteY33" fmla="*/ 1179309 h 1198027"/>
                <a:gd name="connsiteX34" fmla="*/ 175685 w 1314778"/>
                <a:gd name="connsiteY34" fmla="*/ 645810 h 1198027"/>
                <a:gd name="connsiteX35" fmla="*/ 180860 w 1314778"/>
                <a:gd name="connsiteY35" fmla="*/ 1151229 h 1198027"/>
                <a:gd name="connsiteX36" fmla="*/ 186077 w 1314778"/>
                <a:gd name="connsiteY36" fmla="*/ 692609 h 1198027"/>
                <a:gd name="connsiteX37" fmla="*/ 191294 w 1314778"/>
                <a:gd name="connsiteY37" fmla="*/ 786206 h 1198027"/>
                <a:gd name="connsiteX38" fmla="*/ 196511 w 1314778"/>
                <a:gd name="connsiteY38" fmla="*/ 851723 h 1198027"/>
                <a:gd name="connsiteX39" fmla="*/ 201686 w 1314778"/>
                <a:gd name="connsiteY39" fmla="*/ 1085712 h 1198027"/>
                <a:gd name="connsiteX40" fmla="*/ 206903 w 1314778"/>
                <a:gd name="connsiteY40" fmla="*/ 1169947 h 1198027"/>
                <a:gd name="connsiteX41" fmla="*/ 212120 w 1314778"/>
                <a:gd name="connsiteY41" fmla="*/ 1085712 h 1198027"/>
                <a:gd name="connsiteX42" fmla="*/ 217296 w 1314778"/>
                <a:gd name="connsiteY42" fmla="*/ 1010837 h 1198027"/>
                <a:gd name="connsiteX43" fmla="*/ 222511 w 1314778"/>
                <a:gd name="connsiteY43" fmla="*/ 1141871 h 1198027"/>
                <a:gd name="connsiteX44" fmla="*/ 227728 w 1314778"/>
                <a:gd name="connsiteY44" fmla="*/ 0 h 1198027"/>
                <a:gd name="connsiteX45" fmla="*/ 232945 w 1314778"/>
                <a:gd name="connsiteY45" fmla="*/ 926597 h 1198027"/>
                <a:gd name="connsiteX46" fmla="*/ 238121 w 1314778"/>
                <a:gd name="connsiteY46" fmla="*/ 1132510 h 1198027"/>
                <a:gd name="connsiteX47" fmla="*/ 243338 w 1314778"/>
                <a:gd name="connsiteY47" fmla="*/ 1179309 h 1198027"/>
                <a:gd name="connsiteX48" fmla="*/ 248554 w 1314778"/>
                <a:gd name="connsiteY48" fmla="*/ 1123149 h 1198027"/>
                <a:gd name="connsiteX49" fmla="*/ 253771 w 1314778"/>
                <a:gd name="connsiteY49" fmla="*/ 1151229 h 1198027"/>
                <a:gd name="connsiteX50" fmla="*/ 258947 w 1314778"/>
                <a:gd name="connsiteY50" fmla="*/ 1151229 h 1198027"/>
                <a:gd name="connsiteX51" fmla="*/ 264164 w 1314778"/>
                <a:gd name="connsiteY51" fmla="*/ 1066993 h 1198027"/>
                <a:gd name="connsiteX52" fmla="*/ 269380 w 1314778"/>
                <a:gd name="connsiteY52" fmla="*/ 804924 h 1198027"/>
                <a:gd name="connsiteX53" fmla="*/ 274556 w 1314778"/>
                <a:gd name="connsiteY53" fmla="*/ 926597 h 1198027"/>
                <a:gd name="connsiteX54" fmla="*/ 279773 w 1314778"/>
                <a:gd name="connsiteY54" fmla="*/ 1095073 h 1198027"/>
                <a:gd name="connsiteX55" fmla="*/ 284990 w 1314778"/>
                <a:gd name="connsiteY55" fmla="*/ 898521 h 1198027"/>
                <a:gd name="connsiteX56" fmla="*/ 290207 w 1314778"/>
                <a:gd name="connsiteY56" fmla="*/ 954677 h 1198027"/>
                <a:gd name="connsiteX57" fmla="*/ 295382 w 1314778"/>
                <a:gd name="connsiteY57" fmla="*/ 804924 h 1198027"/>
                <a:gd name="connsiteX58" fmla="*/ 300598 w 1314778"/>
                <a:gd name="connsiteY58" fmla="*/ 954677 h 1198027"/>
                <a:gd name="connsiteX59" fmla="*/ 305815 w 1314778"/>
                <a:gd name="connsiteY59" fmla="*/ 692609 h 1198027"/>
                <a:gd name="connsiteX60" fmla="*/ 310991 w 1314778"/>
                <a:gd name="connsiteY60" fmla="*/ 814286 h 1198027"/>
                <a:gd name="connsiteX61" fmla="*/ 316207 w 1314778"/>
                <a:gd name="connsiteY61" fmla="*/ 1057632 h 1198027"/>
                <a:gd name="connsiteX62" fmla="*/ 321424 w 1314778"/>
                <a:gd name="connsiteY62" fmla="*/ 814286 h 1198027"/>
                <a:gd name="connsiteX63" fmla="*/ 326641 w 1314778"/>
                <a:gd name="connsiteY63" fmla="*/ 945320 h 1198027"/>
                <a:gd name="connsiteX64" fmla="*/ 331817 w 1314778"/>
                <a:gd name="connsiteY64" fmla="*/ 945320 h 1198027"/>
                <a:gd name="connsiteX65" fmla="*/ 337033 w 1314778"/>
                <a:gd name="connsiteY65" fmla="*/ 1001476 h 1198027"/>
                <a:gd name="connsiteX66" fmla="*/ 342250 w 1314778"/>
                <a:gd name="connsiteY66" fmla="*/ 776845 h 1198027"/>
                <a:gd name="connsiteX67" fmla="*/ 347426 w 1314778"/>
                <a:gd name="connsiteY67" fmla="*/ 907879 h 1198027"/>
                <a:gd name="connsiteX68" fmla="*/ 352643 w 1314778"/>
                <a:gd name="connsiteY68" fmla="*/ 786206 h 1198027"/>
                <a:gd name="connsiteX69" fmla="*/ 357860 w 1314778"/>
                <a:gd name="connsiteY69" fmla="*/ 898521 h 1198027"/>
                <a:gd name="connsiteX70" fmla="*/ 363076 w 1314778"/>
                <a:gd name="connsiteY70" fmla="*/ 804924 h 1198027"/>
                <a:gd name="connsiteX71" fmla="*/ 368252 w 1314778"/>
                <a:gd name="connsiteY71" fmla="*/ 1029556 h 1198027"/>
                <a:gd name="connsiteX72" fmla="*/ 373468 w 1314778"/>
                <a:gd name="connsiteY72" fmla="*/ 982757 h 1198027"/>
                <a:gd name="connsiteX73" fmla="*/ 378685 w 1314778"/>
                <a:gd name="connsiteY73" fmla="*/ 926597 h 1198027"/>
                <a:gd name="connsiteX74" fmla="*/ 383860 w 1314778"/>
                <a:gd name="connsiteY74" fmla="*/ 992114 h 1198027"/>
                <a:gd name="connsiteX75" fmla="*/ 389077 w 1314778"/>
                <a:gd name="connsiteY75" fmla="*/ 1001476 h 1198027"/>
                <a:gd name="connsiteX76" fmla="*/ 394294 w 1314778"/>
                <a:gd name="connsiteY76" fmla="*/ 711327 h 1198027"/>
                <a:gd name="connsiteX77" fmla="*/ 399511 w 1314778"/>
                <a:gd name="connsiteY77" fmla="*/ 982757 h 1198027"/>
                <a:gd name="connsiteX78" fmla="*/ 404686 w 1314778"/>
                <a:gd name="connsiteY78" fmla="*/ 907879 h 1198027"/>
                <a:gd name="connsiteX79" fmla="*/ 409903 w 1314778"/>
                <a:gd name="connsiteY79" fmla="*/ 1066993 h 1198027"/>
                <a:gd name="connsiteX80" fmla="*/ 415120 w 1314778"/>
                <a:gd name="connsiteY80" fmla="*/ 1038913 h 1198027"/>
                <a:gd name="connsiteX81" fmla="*/ 420337 w 1314778"/>
                <a:gd name="connsiteY81" fmla="*/ 861080 h 1198027"/>
                <a:gd name="connsiteX82" fmla="*/ 425512 w 1314778"/>
                <a:gd name="connsiteY82" fmla="*/ 1001476 h 1198027"/>
                <a:gd name="connsiteX83" fmla="*/ 430729 w 1314778"/>
                <a:gd name="connsiteY83" fmla="*/ 730046 h 1198027"/>
                <a:gd name="connsiteX84" fmla="*/ 435946 w 1314778"/>
                <a:gd name="connsiteY84" fmla="*/ 505419 h 1198027"/>
                <a:gd name="connsiteX85" fmla="*/ 441122 w 1314778"/>
                <a:gd name="connsiteY85" fmla="*/ 823643 h 1198027"/>
                <a:gd name="connsiteX86" fmla="*/ 446339 w 1314778"/>
                <a:gd name="connsiteY86" fmla="*/ 1066993 h 1198027"/>
                <a:gd name="connsiteX87" fmla="*/ 451554 w 1314778"/>
                <a:gd name="connsiteY87" fmla="*/ 758126 h 1198027"/>
                <a:gd name="connsiteX88" fmla="*/ 456771 w 1314778"/>
                <a:gd name="connsiteY88" fmla="*/ 1113791 h 1198027"/>
                <a:gd name="connsiteX89" fmla="*/ 461947 w 1314778"/>
                <a:gd name="connsiteY89" fmla="*/ 935959 h 1198027"/>
                <a:gd name="connsiteX90" fmla="*/ 467164 w 1314778"/>
                <a:gd name="connsiteY90" fmla="*/ 1085712 h 1198027"/>
                <a:gd name="connsiteX91" fmla="*/ 472380 w 1314778"/>
                <a:gd name="connsiteY91" fmla="*/ 842362 h 1198027"/>
                <a:gd name="connsiteX92" fmla="*/ 477556 w 1314778"/>
                <a:gd name="connsiteY92" fmla="*/ 823643 h 1198027"/>
                <a:gd name="connsiteX93" fmla="*/ 482773 w 1314778"/>
                <a:gd name="connsiteY93" fmla="*/ 982757 h 1198027"/>
                <a:gd name="connsiteX94" fmla="*/ 487990 w 1314778"/>
                <a:gd name="connsiteY94" fmla="*/ 1010837 h 1198027"/>
                <a:gd name="connsiteX95" fmla="*/ 493207 w 1314778"/>
                <a:gd name="connsiteY95" fmla="*/ 926597 h 1198027"/>
                <a:gd name="connsiteX96" fmla="*/ 498382 w 1314778"/>
                <a:gd name="connsiteY96" fmla="*/ 982757 h 1198027"/>
                <a:gd name="connsiteX97" fmla="*/ 503599 w 1314778"/>
                <a:gd name="connsiteY97" fmla="*/ 870442 h 1198027"/>
                <a:gd name="connsiteX98" fmla="*/ 508816 w 1314778"/>
                <a:gd name="connsiteY98" fmla="*/ 1020194 h 1198027"/>
                <a:gd name="connsiteX99" fmla="*/ 513992 w 1314778"/>
                <a:gd name="connsiteY99" fmla="*/ 1113791 h 1198027"/>
                <a:gd name="connsiteX100" fmla="*/ 519208 w 1314778"/>
                <a:gd name="connsiteY100" fmla="*/ 608373 h 1198027"/>
                <a:gd name="connsiteX101" fmla="*/ 524424 w 1314778"/>
                <a:gd name="connsiteY101" fmla="*/ 973396 h 1198027"/>
                <a:gd name="connsiteX102" fmla="*/ 529641 w 1314778"/>
                <a:gd name="connsiteY102" fmla="*/ 1029556 h 1198027"/>
                <a:gd name="connsiteX103" fmla="*/ 534817 w 1314778"/>
                <a:gd name="connsiteY103" fmla="*/ 992114 h 1198027"/>
                <a:gd name="connsiteX104" fmla="*/ 540033 w 1314778"/>
                <a:gd name="connsiteY104" fmla="*/ 992114 h 1198027"/>
                <a:gd name="connsiteX105" fmla="*/ 545250 w 1314778"/>
                <a:gd name="connsiteY105" fmla="*/ 1076354 h 1198027"/>
                <a:gd name="connsiteX106" fmla="*/ 550467 w 1314778"/>
                <a:gd name="connsiteY106" fmla="*/ 870442 h 1198027"/>
                <a:gd name="connsiteX107" fmla="*/ 555643 w 1314778"/>
                <a:gd name="connsiteY107" fmla="*/ 1123149 h 1198027"/>
                <a:gd name="connsiteX108" fmla="*/ 560860 w 1314778"/>
                <a:gd name="connsiteY108" fmla="*/ 954677 h 1198027"/>
                <a:gd name="connsiteX109" fmla="*/ 566076 w 1314778"/>
                <a:gd name="connsiteY109" fmla="*/ 1010837 h 1198027"/>
                <a:gd name="connsiteX110" fmla="*/ 571252 w 1314778"/>
                <a:gd name="connsiteY110" fmla="*/ 870442 h 1198027"/>
                <a:gd name="connsiteX111" fmla="*/ 576469 w 1314778"/>
                <a:gd name="connsiteY111" fmla="*/ 945320 h 1198027"/>
                <a:gd name="connsiteX112" fmla="*/ 581686 w 1314778"/>
                <a:gd name="connsiteY112" fmla="*/ 1104430 h 1198027"/>
                <a:gd name="connsiteX113" fmla="*/ 586902 w 1314778"/>
                <a:gd name="connsiteY113" fmla="*/ 851723 h 1198027"/>
                <a:gd name="connsiteX114" fmla="*/ 592078 w 1314778"/>
                <a:gd name="connsiteY114" fmla="*/ 889160 h 1198027"/>
                <a:gd name="connsiteX115" fmla="*/ 597295 w 1314778"/>
                <a:gd name="connsiteY115" fmla="*/ 973396 h 1198027"/>
                <a:gd name="connsiteX116" fmla="*/ 602511 w 1314778"/>
                <a:gd name="connsiteY116" fmla="*/ 1038913 h 1198027"/>
                <a:gd name="connsiteX117" fmla="*/ 607686 w 1314778"/>
                <a:gd name="connsiteY117" fmla="*/ 1085712 h 1198027"/>
                <a:gd name="connsiteX118" fmla="*/ 612903 w 1314778"/>
                <a:gd name="connsiteY118" fmla="*/ 814286 h 1198027"/>
                <a:gd name="connsiteX119" fmla="*/ 618120 w 1314778"/>
                <a:gd name="connsiteY119" fmla="*/ 973396 h 1198027"/>
                <a:gd name="connsiteX120" fmla="*/ 623337 w 1314778"/>
                <a:gd name="connsiteY120" fmla="*/ 1048274 h 1198027"/>
                <a:gd name="connsiteX121" fmla="*/ 628513 w 1314778"/>
                <a:gd name="connsiteY121" fmla="*/ 1010837 h 1198027"/>
                <a:gd name="connsiteX122" fmla="*/ 633729 w 1314778"/>
                <a:gd name="connsiteY122" fmla="*/ 720689 h 1198027"/>
                <a:gd name="connsiteX123" fmla="*/ 638946 w 1314778"/>
                <a:gd name="connsiteY123" fmla="*/ 964039 h 1198027"/>
                <a:gd name="connsiteX124" fmla="*/ 644122 w 1314778"/>
                <a:gd name="connsiteY124" fmla="*/ 982757 h 1198027"/>
                <a:gd name="connsiteX125" fmla="*/ 649339 w 1314778"/>
                <a:gd name="connsiteY125" fmla="*/ 954677 h 1198027"/>
                <a:gd name="connsiteX126" fmla="*/ 654555 w 1314778"/>
                <a:gd name="connsiteY126" fmla="*/ 1160590 h 1198027"/>
                <a:gd name="connsiteX127" fmla="*/ 659772 w 1314778"/>
                <a:gd name="connsiteY127" fmla="*/ 1038913 h 1198027"/>
                <a:gd name="connsiteX128" fmla="*/ 664948 w 1314778"/>
                <a:gd name="connsiteY128" fmla="*/ 1132510 h 1198027"/>
                <a:gd name="connsiteX129" fmla="*/ 670165 w 1314778"/>
                <a:gd name="connsiteY129" fmla="*/ 992114 h 1198027"/>
                <a:gd name="connsiteX130" fmla="*/ 675381 w 1314778"/>
                <a:gd name="connsiteY130" fmla="*/ 1057632 h 1198027"/>
                <a:gd name="connsiteX131" fmla="*/ 680597 w 1314778"/>
                <a:gd name="connsiteY131" fmla="*/ 917240 h 1198027"/>
                <a:gd name="connsiteX132" fmla="*/ 685773 w 1314778"/>
                <a:gd name="connsiteY132" fmla="*/ 1141871 h 1198027"/>
                <a:gd name="connsiteX133" fmla="*/ 690990 w 1314778"/>
                <a:gd name="connsiteY133" fmla="*/ 1198027 h 1198027"/>
                <a:gd name="connsiteX134" fmla="*/ 696207 w 1314778"/>
                <a:gd name="connsiteY134" fmla="*/ 1188666 h 1198027"/>
                <a:gd name="connsiteX135" fmla="*/ 701382 w 1314778"/>
                <a:gd name="connsiteY135" fmla="*/ 1095073 h 1198027"/>
                <a:gd name="connsiteX136" fmla="*/ 706599 w 1314778"/>
                <a:gd name="connsiteY136" fmla="*/ 1085712 h 1198027"/>
                <a:gd name="connsiteX137" fmla="*/ 711816 w 1314778"/>
                <a:gd name="connsiteY137" fmla="*/ 1048274 h 1198027"/>
                <a:gd name="connsiteX138" fmla="*/ 717033 w 1314778"/>
                <a:gd name="connsiteY138" fmla="*/ 1151229 h 1198027"/>
                <a:gd name="connsiteX139" fmla="*/ 722208 w 1314778"/>
                <a:gd name="connsiteY139" fmla="*/ 1179309 h 1198027"/>
                <a:gd name="connsiteX140" fmla="*/ 727425 w 1314778"/>
                <a:gd name="connsiteY140" fmla="*/ 879803 h 1198027"/>
                <a:gd name="connsiteX141" fmla="*/ 732642 w 1314778"/>
                <a:gd name="connsiteY141" fmla="*/ 1113791 h 1198027"/>
                <a:gd name="connsiteX142" fmla="*/ 737818 w 1314778"/>
                <a:gd name="connsiteY142" fmla="*/ 1188666 h 1198027"/>
                <a:gd name="connsiteX143" fmla="*/ 743035 w 1314778"/>
                <a:gd name="connsiteY143" fmla="*/ 1179309 h 1198027"/>
                <a:gd name="connsiteX144" fmla="*/ 748251 w 1314778"/>
                <a:gd name="connsiteY144" fmla="*/ 1198027 h 1198027"/>
                <a:gd name="connsiteX145" fmla="*/ 753467 w 1314778"/>
                <a:gd name="connsiteY145" fmla="*/ 1132510 h 1198027"/>
                <a:gd name="connsiteX146" fmla="*/ 758643 w 1314778"/>
                <a:gd name="connsiteY146" fmla="*/ 1132510 h 1198027"/>
                <a:gd name="connsiteX147" fmla="*/ 763860 w 1314778"/>
                <a:gd name="connsiteY147" fmla="*/ 1198027 h 1198027"/>
                <a:gd name="connsiteX148" fmla="*/ 769076 w 1314778"/>
                <a:gd name="connsiteY148" fmla="*/ 1198027 h 1198027"/>
                <a:gd name="connsiteX149" fmla="*/ 774252 w 1314778"/>
                <a:gd name="connsiteY149" fmla="*/ 1160590 h 1198027"/>
                <a:gd name="connsiteX150" fmla="*/ 779469 w 1314778"/>
                <a:gd name="connsiteY150" fmla="*/ 1198027 h 1198027"/>
                <a:gd name="connsiteX151" fmla="*/ 784686 w 1314778"/>
                <a:gd name="connsiteY151" fmla="*/ 1198027 h 1198027"/>
                <a:gd name="connsiteX152" fmla="*/ 789903 w 1314778"/>
                <a:gd name="connsiteY152" fmla="*/ 1169947 h 1198027"/>
                <a:gd name="connsiteX153" fmla="*/ 795078 w 1314778"/>
                <a:gd name="connsiteY153" fmla="*/ 1198027 h 1198027"/>
                <a:gd name="connsiteX154" fmla="*/ 800295 w 1314778"/>
                <a:gd name="connsiteY154" fmla="*/ 1188666 h 1198027"/>
                <a:gd name="connsiteX155" fmla="*/ 805512 w 1314778"/>
                <a:gd name="connsiteY155" fmla="*/ 1179309 h 1198027"/>
                <a:gd name="connsiteX156" fmla="*/ 810688 w 1314778"/>
                <a:gd name="connsiteY156" fmla="*/ 1198027 h 1198027"/>
                <a:gd name="connsiteX157" fmla="*/ 815904 w 1314778"/>
                <a:gd name="connsiteY157" fmla="*/ 1198027 h 1198027"/>
                <a:gd name="connsiteX158" fmla="*/ 821121 w 1314778"/>
                <a:gd name="connsiteY158" fmla="*/ 1198027 h 1198027"/>
                <a:gd name="connsiteX159" fmla="*/ 826337 w 1314778"/>
                <a:gd name="connsiteY159" fmla="*/ 1188666 h 1198027"/>
                <a:gd name="connsiteX160" fmla="*/ 831513 w 1314778"/>
                <a:gd name="connsiteY160" fmla="*/ 1179309 h 1198027"/>
                <a:gd name="connsiteX161" fmla="*/ 836729 w 1314778"/>
                <a:gd name="connsiteY161" fmla="*/ 1198027 h 1198027"/>
                <a:gd name="connsiteX162" fmla="*/ 841946 w 1314778"/>
                <a:gd name="connsiteY162" fmla="*/ 1198027 h 1198027"/>
                <a:gd name="connsiteX163" fmla="*/ 847163 w 1314778"/>
                <a:gd name="connsiteY163" fmla="*/ 1188666 h 1198027"/>
                <a:gd name="connsiteX164" fmla="*/ 852339 w 1314778"/>
                <a:gd name="connsiteY164" fmla="*/ 1198027 h 1198027"/>
                <a:gd name="connsiteX165" fmla="*/ 857556 w 1314778"/>
                <a:gd name="connsiteY165" fmla="*/ 1198027 h 1198027"/>
                <a:gd name="connsiteX166" fmla="*/ 862772 w 1314778"/>
                <a:gd name="connsiteY166" fmla="*/ 1198027 h 1198027"/>
                <a:gd name="connsiteX167" fmla="*/ 867948 w 1314778"/>
                <a:gd name="connsiteY167" fmla="*/ 1198027 h 1198027"/>
                <a:gd name="connsiteX168" fmla="*/ 873165 w 1314778"/>
                <a:gd name="connsiteY168" fmla="*/ 1198027 h 1198027"/>
                <a:gd name="connsiteX169" fmla="*/ 878382 w 1314778"/>
                <a:gd name="connsiteY169" fmla="*/ 1198027 h 1198027"/>
                <a:gd name="connsiteX170" fmla="*/ 883598 w 1314778"/>
                <a:gd name="connsiteY170" fmla="*/ 1198027 h 1198027"/>
                <a:gd name="connsiteX171" fmla="*/ 888774 w 1314778"/>
                <a:gd name="connsiteY171" fmla="*/ 1198027 h 1198027"/>
                <a:gd name="connsiteX172" fmla="*/ 893991 w 1314778"/>
                <a:gd name="connsiteY172" fmla="*/ 1198027 h 1198027"/>
                <a:gd name="connsiteX173" fmla="*/ 899208 w 1314778"/>
                <a:gd name="connsiteY173" fmla="*/ 1188666 h 1198027"/>
                <a:gd name="connsiteX174" fmla="*/ 904382 w 1314778"/>
                <a:gd name="connsiteY174" fmla="*/ 1198027 h 1198027"/>
                <a:gd name="connsiteX175" fmla="*/ 909599 w 1314778"/>
                <a:gd name="connsiteY175" fmla="*/ 1198027 h 1198027"/>
                <a:gd name="connsiteX176" fmla="*/ 914816 w 1314778"/>
                <a:gd name="connsiteY176" fmla="*/ 1198027 h 1198027"/>
                <a:gd name="connsiteX177" fmla="*/ 920033 w 1314778"/>
                <a:gd name="connsiteY177" fmla="*/ 1198027 h 1198027"/>
                <a:gd name="connsiteX178" fmla="*/ 925208 w 1314778"/>
                <a:gd name="connsiteY178" fmla="*/ 1188666 h 1198027"/>
                <a:gd name="connsiteX179" fmla="*/ 930425 w 1314778"/>
                <a:gd name="connsiteY179" fmla="*/ 1198027 h 1198027"/>
                <a:gd name="connsiteX180" fmla="*/ 935642 w 1314778"/>
                <a:gd name="connsiteY180" fmla="*/ 1198027 h 1198027"/>
                <a:gd name="connsiteX181" fmla="*/ 940818 w 1314778"/>
                <a:gd name="connsiteY181" fmla="*/ 1198027 h 1198027"/>
                <a:gd name="connsiteX182" fmla="*/ 946035 w 1314778"/>
                <a:gd name="connsiteY182" fmla="*/ 1198027 h 1198027"/>
                <a:gd name="connsiteX183" fmla="*/ 951251 w 1314778"/>
                <a:gd name="connsiteY183" fmla="*/ 1198027 h 1198027"/>
                <a:gd name="connsiteX184" fmla="*/ 956468 w 1314778"/>
                <a:gd name="connsiteY184" fmla="*/ 1198027 h 1198027"/>
                <a:gd name="connsiteX185" fmla="*/ 961644 w 1314778"/>
                <a:gd name="connsiteY185" fmla="*/ 1188666 h 1198027"/>
                <a:gd name="connsiteX186" fmla="*/ 966861 w 1314778"/>
                <a:gd name="connsiteY186" fmla="*/ 1198027 h 1198027"/>
                <a:gd name="connsiteX187" fmla="*/ 972077 w 1314778"/>
                <a:gd name="connsiteY187" fmla="*/ 1198027 h 1198027"/>
                <a:gd name="connsiteX188" fmla="*/ 977293 w 1314778"/>
                <a:gd name="connsiteY188" fmla="*/ 1198027 h 1198027"/>
                <a:gd name="connsiteX189" fmla="*/ 982469 w 1314778"/>
                <a:gd name="connsiteY189" fmla="*/ 1198027 h 1198027"/>
                <a:gd name="connsiteX190" fmla="*/ 987686 w 1314778"/>
                <a:gd name="connsiteY190" fmla="*/ 1198027 h 1198027"/>
                <a:gd name="connsiteX191" fmla="*/ 992903 w 1314778"/>
                <a:gd name="connsiteY191" fmla="*/ 1198027 h 1198027"/>
                <a:gd name="connsiteX192" fmla="*/ 998078 w 1314778"/>
                <a:gd name="connsiteY192" fmla="*/ 1198027 h 1198027"/>
                <a:gd name="connsiteX193" fmla="*/ 1003295 w 1314778"/>
                <a:gd name="connsiteY193" fmla="*/ 1198027 h 1198027"/>
                <a:gd name="connsiteX194" fmla="*/ 1008512 w 1314778"/>
                <a:gd name="connsiteY194" fmla="*/ 1198027 h 1198027"/>
                <a:gd name="connsiteX195" fmla="*/ 1013729 w 1314778"/>
                <a:gd name="connsiteY195" fmla="*/ 1198027 h 1198027"/>
                <a:gd name="connsiteX196" fmla="*/ 1018904 w 1314778"/>
                <a:gd name="connsiteY196" fmla="*/ 1198027 h 1198027"/>
                <a:gd name="connsiteX197" fmla="*/ 1024121 w 1314778"/>
                <a:gd name="connsiteY197" fmla="*/ 1198027 h 1198027"/>
                <a:gd name="connsiteX198" fmla="*/ 1029338 w 1314778"/>
                <a:gd name="connsiteY198" fmla="*/ 1198027 h 1198027"/>
                <a:gd name="connsiteX199" fmla="*/ 1034514 w 1314778"/>
                <a:gd name="connsiteY199" fmla="*/ 1198027 h 1198027"/>
                <a:gd name="connsiteX200" fmla="*/ 1039730 w 1314778"/>
                <a:gd name="connsiteY200" fmla="*/ 1198027 h 1198027"/>
                <a:gd name="connsiteX201" fmla="*/ 1044947 w 1314778"/>
                <a:gd name="connsiteY201" fmla="*/ 1198027 h 1198027"/>
                <a:gd name="connsiteX202" fmla="*/ 1050164 w 1314778"/>
                <a:gd name="connsiteY202" fmla="*/ 1198027 h 1198027"/>
                <a:gd name="connsiteX203" fmla="*/ 1055339 w 1314778"/>
                <a:gd name="connsiteY203" fmla="*/ 1198027 h 1198027"/>
                <a:gd name="connsiteX204" fmla="*/ 1060556 w 1314778"/>
                <a:gd name="connsiteY204" fmla="*/ 1198027 h 1198027"/>
                <a:gd name="connsiteX205" fmla="*/ 1065772 w 1314778"/>
                <a:gd name="connsiteY205" fmla="*/ 1198027 h 1198027"/>
                <a:gd name="connsiteX206" fmla="*/ 1070948 w 1314778"/>
                <a:gd name="connsiteY206" fmla="*/ 1198027 h 1198027"/>
                <a:gd name="connsiteX207" fmla="*/ 1076165 w 1314778"/>
                <a:gd name="connsiteY207" fmla="*/ 1198027 h 1198027"/>
                <a:gd name="connsiteX208" fmla="*/ 1081382 w 1314778"/>
                <a:gd name="connsiteY208" fmla="*/ 1198027 h 1198027"/>
                <a:gd name="connsiteX209" fmla="*/ 1086598 w 1314778"/>
                <a:gd name="connsiteY209" fmla="*/ 1198027 h 1198027"/>
                <a:gd name="connsiteX210" fmla="*/ 1091774 w 1314778"/>
                <a:gd name="connsiteY210" fmla="*/ 1198027 h 1198027"/>
                <a:gd name="connsiteX211" fmla="*/ 1096991 w 1314778"/>
                <a:gd name="connsiteY211" fmla="*/ 1198027 h 1198027"/>
                <a:gd name="connsiteX212" fmla="*/ 1102208 w 1314778"/>
                <a:gd name="connsiteY212" fmla="*/ 1198027 h 1198027"/>
                <a:gd name="connsiteX213" fmla="*/ 1107383 w 1314778"/>
                <a:gd name="connsiteY213" fmla="*/ 1198027 h 1198027"/>
                <a:gd name="connsiteX214" fmla="*/ 1112600 w 1314778"/>
                <a:gd name="connsiteY214" fmla="*/ 1198027 h 1198027"/>
                <a:gd name="connsiteX215" fmla="*/ 1117817 w 1314778"/>
                <a:gd name="connsiteY215" fmla="*/ 1198027 h 1198027"/>
                <a:gd name="connsiteX216" fmla="*/ 1123034 w 1314778"/>
                <a:gd name="connsiteY216" fmla="*/ 1198027 h 1198027"/>
                <a:gd name="connsiteX217" fmla="*/ 1128210 w 1314778"/>
                <a:gd name="connsiteY217" fmla="*/ 1198027 h 1198027"/>
                <a:gd name="connsiteX218" fmla="*/ 1133425 w 1314778"/>
                <a:gd name="connsiteY218" fmla="*/ 1198027 h 1198027"/>
                <a:gd name="connsiteX219" fmla="*/ 1138642 w 1314778"/>
                <a:gd name="connsiteY219" fmla="*/ 1198027 h 1198027"/>
                <a:gd name="connsiteX220" fmla="*/ 1143859 w 1314778"/>
                <a:gd name="connsiteY220" fmla="*/ 1198027 h 1198027"/>
                <a:gd name="connsiteX221" fmla="*/ 1149035 w 1314778"/>
                <a:gd name="connsiteY221" fmla="*/ 1198027 h 1198027"/>
                <a:gd name="connsiteX222" fmla="*/ 1154251 w 1314778"/>
                <a:gd name="connsiteY222" fmla="*/ 1198027 h 1198027"/>
                <a:gd name="connsiteX223" fmla="*/ 1159468 w 1314778"/>
                <a:gd name="connsiteY223" fmla="*/ 1198027 h 1198027"/>
                <a:gd name="connsiteX224" fmla="*/ 1164644 w 1314778"/>
                <a:gd name="connsiteY224" fmla="*/ 1198027 h 1198027"/>
                <a:gd name="connsiteX225" fmla="*/ 1169861 w 1314778"/>
                <a:gd name="connsiteY225" fmla="*/ 1198027 h 1198027"/>
                <a:gd name="connsiteX226" fmla="*/ 1175078 w 1314778"/>
                <a:gd name="connsiteY226" fmla="*/ 1198027 h 1198027"/>
                <a:gd name="connsiteX227" fmla="*/ 1180294 w 1314778"/>
                <a:gd name="connsiteY227" fmla="*/ 1198027 h 1198027"/>
                <a:gd name="connsiteX228" fmla="*/ 1185470 w 1314778"/>
                <a:gd name="connsiteY228" fmla="*/ 1198027 h 1198027"/>
                <a:gd name="connsiteX229" fmla="*/ 1190687 w 1314778"/>
                <a:gd name="connsiteY229" fmla="*/ 1198027 h 1198027"/>
                <a:gd name="connsiteX230" fmla="*/ 1195904 w 1314778"/>
                <a:gd name="connsiteY230" fmla="*/ 1198027 h 1198027"/>
                <a:gd name="connsiteX231" fmla="*/ 1201079 w 1314778"/>
                <a:gd name="connsiteY231" fmla="*/ 1198027 h 1198027"/>
                <a:gd name="connsiteX232" fmla="*/ 1206295 w 1314778"/>
                <a:gd name="connsiteY232" fmla="*/ 1198027 h 1198027"/>
                <a:gd name="connsiteX233" fmla="*/ 1211512 w 1314778"/>
                <a:gd name="connsiteY233" fmla="*/ 1198027 h 1198027"/>
                <a:gd name="connsiteX234" fmla="*/ 1216729 w 1314778"/>
                <a:gd name="connsiteY234" fmla="*/ 1198027 h 1198027"/>
                <a:gd name="connsiteX235" fmla="*/ 1221904 w 1314778"/>
                <a:gd name="connsiteY235" fmla="*/ 1198027 h 1198027"/>
                <a:gd name="connsiteX236" fmla="*/ 1227121 w 1314778"/>
                <a:gd name="connsiteY236" fmla="*/ 1198027 h 1198027"/>
                <a:gd name="connsiteX237" fmla="*/ 1232338 w 1314778"/>
                <a:gd name="connsiteY237" fmla="*/ 1198027 h 1198027"/>
                <a:gd name="connsiteX238" fmla="*/ 1237514 w 1314778"/>
                <a:gd name="connsiteY238" fmla="*/ 1198027 h 1198027"/>
                <a:gd name="connsiteX239" fmla="*/ 1242731 w 1314778"/>
                <a:gd name="connsiteY239" fmla="*/ 1198027 h 1198027"/>
                <a:gd name="connsiteX240" fmla="*/ 1247947 w 1314778"/>
                <a:gd name="connsiteY240" fmla="*/ 1198027 h 1198027"/>
                <a:gd name="connsiteX241" fmla="*/ 1253164 w 1314778"/>
                <a:gd name="connsiteY241" fmla="*/ 1198027 h 1198027"/>
                <a:gd name="connsiteX242" fmla="*/ 1258340 w 1314778"/>
                <a:gd name="connsiteY242" fmla="*/ 1198027 h 1198027"/>
                <a:gd name="connsiteX243" fmla="*/ 1263557 w 1314778"/>
                <a:gd name="connsiteY243" fmla="*/ 1198027 h 1198027"/>
                <a:gd name="connsiteX244" fmla="*/ 1268773 w 1314778"/>
                <a:gd name="connsiteY244" fmla="*/ 1198027 h 1198027"/>
                <a:gd name="connsiteX245" fmla="*/ 1273949 w 1314778"/>
                <a:gd name="connsiteY245" fmla="*/ 1198027 h 1198027"/>
                <a:gd name="connsiteX246" fmla="*/ 1279166 w 1314778"/>
                <a:gd name="connsiteY246" fmla="*/ 1198027 h 1198027"/>
                <a:gd name="connsiteX247" fmla="*/ 1284382 w 1314778"/>
                <a:gd name="connsiteY247" fmla="*/ 1198027 h 1198027"/>
                <a:gd name="connsiteX248" fmla="*/ 1289599 w 1314778"/>
                <a:gd name="connsiteY248" fmla="*/ 1198027 h 1198027"/>
                <a:gd name="connsiteX249" fmla="*/ 1294774 w 1314778"/>
                <a:gd name="connsiteY249" fmla="*/ 1198027 h 1198027"/>
                <a:gd name="connsiteX250" fmla="*/ 1299991 w 1314778"/>
                <a:gd name="connsiteY250" fmla="*/ 1198027 h 1198027"/>
                <a:gd name="connsiteX251" fmla="*/ 1305208 w 1314778"/>
                <a:gd name="connsiteY251" fmla="*/ 1198027 h 1198027"/>
                <a:gd name="connsiteX252" fmla="*/ 1310425 w 1314778"/>
                <a:gd name="connsiteY252" fmla="*/ 1198027 h 1198027"/>
                <a:gd name="connsiteX253" fmla="*/ 1314779 w 1314778"/>
                <a:gd name="connsiteY253" fmla="*/ 1198027 h 1198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1198027">
                  <a:moveTo>
                    <a:pt x="0" y="1198027"/>
                  </a:moveTo>
                  <a:lnTo>
                    <a:pt x="3902" y="1198027"/>
                  </a:lnTo>
                  <a:lnTo>
                    <a:pt x="9119" y="1198027"/>
                  </a:lnTo>
                  <a:lnTo>
                    <a:pt x="14295" y="1198027"/>
                  </a:lnTo>
                  <a:lnTo>
                    <a:pt x="19511" y="1188666"/>
                  </a:lnTo>
                  <a:lnTo>
                    <a:pt x="24728" y="1198027"/>
                  </a:lnTo>
                  <a:lnTo>
                    <a:pt x="29945" y="1198027"/>
                  </a:lnTo>
                  <a:lnTo>
                    <a:pt x="35121" y="1198027"/>
                  </a:lnTo>
                  <a:lnTo>
                    <a:pt x="40337" y="1198027"/>
                  </a:lnTo>
                  <a:lnTo>
                    <a:pt x="45554" y="1198027"/>
                  </a:lnTo>
                  <a:lnTo>
                    <a:pt x="50730" y="1198027"/>
                  </a:lnTo>
                  <a:lnTo>
                    <a:pt x="55947" y="1198027"/>
                  </a:lnTo>
                  <a:lnTo>
                    <a:pt x="61164" y="1198027"/>
                  </a:lnTo>
                  <a:lnTo>
                    <a:pt x="66380" y="1198027"/>
                  </a:lnTo>
                  <a:lnTo>
                    <a:pt x="71555" y="1132510"/>
                  </a:lnTo>
                  <a:lnTo>
                    <a:pt x="76772" y="1160590"/>
                  </a:lnTo>
                  <a:lnTo>
                    <a:pt x="81989" y="1048274"/>
                  </a:lnTo>
                  <a:lnTo>
                    <a:pt x="87164" y="1029556"/>
                  </a:lnTo>
                  <a:lnTo>
                    <a:pt x="92381" y="1095073"/>
                  </a:lnTo>
                  <a:lnTo>
                    <a:pt x="97598" y="1066993"/>
                  </a:lnTo>
                  <a:lnTo>
                    <a:pt x="102815" y="964039"/>
                  </a:lnTo>
                  <a:lnTo>
                    <a:pt x="107990" y="889160"/>
                  </a:lnTo>
                  <a:lnTo>
                    <a:pt x="113207" y="973396"/>
                  </a:lnTo>
                  <a:lnTo>
                    <a:pt x="118424" y="945320"/>
                  </a:lnTo>
                  <a:lnTo>
                    <a:pt x="123641" y="879803"/>
                  </a:lnTo>
                  <a:lnTo>
                    <a:pt x="128817" y="1151229"/>
                  </a:lnTo>
                  <a:lnTo>
                    <a:pt x="134033" y="1057632"/>
                  </a:lnTo>
                  <a:lnTo>
                    <a:pt x="139250" y="1160590"/>
                  </a:lnTo>
                  <a:lnTo>
                    <a:pt x="144426" y="1151229"/>
                  </a:lnTo>
                  <a:lnTo>
                    <a:pt x="149642" y="1188666"/>
                  </a:lnTo>
                  <a:lnTo>
                    <a:pt x="154858" y="1095073"/>
                  </a:lnTo>
                  <a:lnTo>
                    <a:pt x="160075" y="1198027"/>
                  </a:lnTo>
                  <a:lnTo>
                    <a:pt x="165251" y="1010837"/>
                  </a:lnTo>
                  <a:lnTo>
                    <a:pt x="170468" y="1179309"/>
                  </a:lnTo>
                  <a:lnTo>
                    <a:pt x="175685" y="645810"/>
                  </a:lnTo>
                  <a:lnTo>
                    <a:pt x="180860" y="1151229"/>
                  </a:lnTo>
                  <a:lnTo>
                    <a:pt x="186077" y="692609"/>
                  </a:lnTo>
                  <a:lnTo>
                    <a:pt x="191294" y="786206"/>
                  </a:lnTo>
                  <a:lnTo>
                    <a:pt x="196511" y="851723"/>
                  </a:lnTo>
                  <a:lnTo>
                    <a:pt x="201686" y="1085712"/>
                  </a:lnTo>
                  <a:lnTo>
                    <a:pt x="206903" y="1169947"/>
                  </a:lnTo>
                  <a:lnTo>
                    <a:pt x="212120" y="1085712"/>
                  </a:lnTo>
                  <a:lnTo>
                    <a:pt x="217296" y="1010837"/>
                  </a:lnTo>
                  <a:lnTo>
                    <a:pt x="222511" y="1141871"/>
                  </a:lnTo>
                  <a:lnTo>
                    <a:pt x="227728" y="0"/>
                  </a:lnTo>
                  <a:lnTo>
                    <a:pt x="232945" y="926597"/>
                  </a:lnTo>
                  <a:lnTo>
                    <a:pt x="238121" y="1132510"/>
                  </a:lnTo>
                  <a:lnTo>
                    <a:pt x="243338" y="1179309"/>
                  </a:lnTo>
                  <a:lnTo>
                    <a:pt x="248554" y="1123149"/>
                  </a:lnTo>
                  <a:lnTo>
                    <a:pt x="253771" y="1151229"/>
                  </a:lnTo>
                  <a:lnTo>
                    <a:pt x="258947" y="1151229"/>
                  </a:lnTo>
                  <a:lnTo>
                    <a:pt x="264164" y="1066993"/>
                  </a:lnTo>
                  <a:lnTo>
                    <a:pt x="269380" y="804924"/>
                  </a:lnTo>
                  <a:lnTo>
                    <a:pt x="274556" y="926597"/>
                  </a:lnTo>
                  <a:lnTo>
                    <a:pt x="279773" y="1095073"/>
                  </a:lnTo>
                  <a:lnTo>
                    <a:pt x="284990" y="898521"/>
                  </a:lnTo>
                  <a:lnTo>
                    <a:pt x="290207" y="954677"/>
                  </a:lnTo>
                  <a:lnTo>
                    <a:pt x="295382" y="804924"/>
                  </a:lnTo>
                  <a:lnTo>
                    <a:pt x="300598" y="954677"/>
                  </a:lnTo>
                  <a:lnTo>
                    <a:pt x="305815" y="692609"/>
                  </a:lnTo>
                  <a:lnTo>
                    <a:pt x="310991" y="814286"/>
                  </a:lnTo>
                  <a:lnTo>
                    <a:pt x="316207" y="1057632"/>
                  </a:lnTo>
                  <a:lnTo>
                    <a:pt x="321424" y="814286"/>
                  </a:lnTo>
                  <a:lnTo>
                    <a:pt x="326641" y="945320"/>
                  </a:lnTo>
                  <a:lnTo>
                    <a:pt x="331817" y="945320"/>
                  </a:lnTo>
                  <a:lnTo>
                    <a:pt x="337033" y="1001476"/>
                  </a:lnTo>
                  <a:lnTo>
                    <a:pt x="342250" y="776845"/>
                  </a:lnTo>
                  <a:lnTo>
                    <a:pt x="347426" y="907879"/>
                  </a:lnTo>
                  <a:lnTo>
                    <a:pt x="352643" y="786206"/>
                  </a:lnTo>
                  <a:lnTo>
                    <a:pt x="357860" y="898521"/>
                  </a:lnTo>
                  <a:lnTo>
                    <a:pt x="363076" y="804924"/>
                  </a:lnTo>
                  <a:lnTo>
                    <a:pt x="368252" y="1029556"/>
                  </a:lnTo>
                  <a:lnTo>
                    <a:pt x="373468" y="982757"/>
                  </a:lnTo>
                  <a:lnTo>
                    <a:pt x="378685" y="926597"/>
                  </a:lnTo>
                  <a:lnTo>
                    <a:pt x="383860" y="992114"/>
                  </a:lnTo>
                  <a:lnTo>
                    <a:pt x="389077" y="1001476"/>
                  </a:lnTo>
                  <a:lnTo>
                    <a:pt x="394294" y="711327"/>
                  </a:lnTo>
                  <a:lnTo>
                    <a:pt x="399511" y="982757"/>
                  </a:lnTo>
                  <a:lnTo>
                    <a:pt x="404686" y="907879"/>
                  </a:lnTo>
                  <a:lnTo>
                    <a:pt x="409903" y="1066993"/>
                  </a:lnTo>
                  <a:lnTo>
                    <a:pt x="415120" y="1038913"/>
                  </a:lnTo>
                  <a:lnTo>
                    <a:pt x="420337" y="861080"/>
                  </a:lnTo>
                  <a:lnTo>
                    <a:pt x="425512" y="1001476"/>
                  </a:lnTo>
                  <a:lnTo>
                    <a:pt x="430729" y="730046"/>
                  </a:lnTo>
                  <a:lnTo>
                    <a:pt x="435946" y="505419"/>
                  </a:lnTo>
                  <a:lnTo>
                    <a:pt x="441122" y="823643"/>
                  </a:lnTo>
                  <a:lnTo>
                    <a:pt x="446339" y="1066993"/>
                  </a:lnTo>
                  <a:lnTo>
                    <a:pt x="451554" y="758126"/>
                  </a:lnTo>
                  <a:lnTo>
                    <a:pt x="456771" y="1113791"/>
                  </a:lnTo>
                  <a:lnTo>
                    <a:pt x="461947" y="935959"/>
                  </a:lnTo>
                  <a:lnTo>
                    <a:pt x="467164" y="1085712"/>
                  </a:lnTo>
                  <a:lnTo>
                    <a:pt x="472380" y="842362"/>
                  </a:lnTo>
                  <a:lnTo>
                    <a:pt x="477556" y="823643"/>
                  </a:lnTo>
                  <a:lnTo>
                    <a:pt x="482773" y="982757"/>
                  </a:lnTo>
                  <a:lnTo>
                    <a:pt x="487990" y="1010837"/>
                  </a:lnTo>
                  <a:lnTo>
                    <a:pt x="493207" y="926597"/>
                  </a:lnTo>
                  <a:lnTo>
                    <a:pt x="498382" y="982757"/>
                  </a:lnTo>
                  <a:lnTo>
                    <a:pt x="503599" y="870442"/>
                  </a:lnTo>
                  <a:lnTo>
                    <a:pt x="508816" y="1020194"/>
                  </a:lnTo>
                  <a:lnTo>
                    <a:pt x="513992" y="1113791"/>
                  </a:lnTo>
                  <a:lnTo>
                    <a:pt x="519208" y="608373"/>
                  </a:lnTo>
                  <a:lnTo>
                    <a:pt x="524424" y="973396"/>
                  </a:lnTo>
                  <a:lnTo>
                    <a:pt x="529641" y="1029556"/>
                  </a:lnTo>
                  <a:lnTo>
                    <a:pt x="534817" y="992114"/>
                  </a:lnTo>
                  <a:lnTo>
                    <a:pt x="540033" y="992114"/>
                  </a:lnTo>
                  <a:lnTo>
                    <a:pt x="545250" y="1076354"/>
                  </a:lnTo>
                  <a:lnTo>
                    <a:pt x="550467" y="870442"/>
                  </a:lnTo>
                  <a:lnTo>
                    <a:pt x="555643" y="1123149"/>
                  </a:lnTo>
                  <a:lnTo>
                    <a:pt x="560860" y="954677"/>
                  </a:lnTo>
                  <a:lnTo>
                    <a:pt x="566076" y="1010837"/>
                  </a:lnTo>
                  <a:lnTo>
                    <a:pt x="571252" y="870442"/>
                  </a:lnTo>
                  <a:lnTo>
                    <a:pt x="576469" y="945320"/>
                  </a:lnTo>
                  <a:lnTo>
                    <a:pt x="581686" y="1104430"/>
                  </a:lnTo>
                  <a:lnTo>
                    <a:pt x="586902" y="851723"/>
                  </a:lnTo>
                  <a:lnTo>
                    <a:pt x="592078" y="889160"/>
                  </a:lnTo>
                  <a:lnTo>
                    <a:pt x="597295" y="973396"/>
                  </a:lnTo>
                  <a:lnTo>
                    <a:pt x="602511" y="1038913"/>
                  </a:lnTo>
                  <a:lnTo>
                    <a:pt x="607686" y="1085712"/>
                  </a:lnTo>
                  <a:lnTo>
                    <a:pt x="612903" y="814286"/>
                  </a:lnTo>
                  <a:lnTo>
                    <a:pt x="618120" y="973396"/>
                  </a:lnTo>
                  <a:lnTo>
                    <a:pt x="623337" y="1048274"/>
                  </a:lnTo>
                  <a:lnTo>
                    <a:pt x="628513" y="1010837"/>
                  </a:lnTo>
                  <a:lnTo>
                    <a:pt x="633729" y="720689"/>
                  </a:lnTo>
                  <a:lnTo>
                    <a:pt x="638946" y="964039"/>
                  </a:lnTo>
                  <a:lnTo>
                    <a:pt x="644122" y="982757"/>
                  </a:lnTo>
                  <a:lnTo>
                    <a:pt x="649339" y="954677"/>
                  </a:lnTo>
                  <a:lnTo>
                    <a:pt x="654555" y="1160590"/>
                  </a:lnTo>
                  <a:lnTo>
                    <a:pt x="659772" y="1038913"/>
                  </a:lnTo>
                  <a:lnTo>
                    <a:pt x="664948" y="1132510"/>
                  </a:lnTo>
                  <a:lnTo>
                    <a:pt x="670165" y="992114"/>
                  </a:lnTo>
                  <a:lnTo>
                    <a:pt x="675381" y="1057632"/>
                  </a:lnTo>
                  <a:lnTo>
                    <a:pt x="680597" y="917240"/>
                  </a:lnTo>
                  <a:lnTo>
                    <a:pt x="685773" y="1141871"/>
                  </a:lnTo>
                  <a:lnTo>
                    <a:pt x="690990" y="1198027"/>
                  </a:lnTo>
                  <a:lnTo>
                    <a:pt x="696207" y="1188666"/>
                  </a:lnTo>
                  <a:lnTo>
                    <a:pt x="701382" y="1095073"/>
                  </a:lnTo>
                  <a:lnTo>
                    <a:pt x="706599" y="1085712"/>
                  </a:lnTo>
                  <a:lnTo>
                    <a:pt x="711816" y="1048274"/>
                  </a:lnTo>
                  <a:lnTo>
                    <a:pt x="717033" y="1151229"/>
                  </a:lnTo>
                  <a:lnTo>
                    <a:pt x="722208" y="1179309"/>
                  </a:lnTo>
                  <a:lnTo>
                    <a:pt x="727425" y="879803"/>
                  </a:lnTo>
                  <a:lnTo>
                    <a:pt x="732642" y="1113791"/>
                  </a:lnTo>
                  <a:lnTo>
                    <a:pt x="737818" y="1188666"/>
                  </a:lnTo>
                  <a:lnTo>
                    <a:pt x="743035" y="1179309"/>
                  </a:lnTo>
                  <a:lnTo>
                    <a:pt x="748251" y="1198027"/>
                  </a:lnTo>
                  <a:lnTo>
                    <a:pt x="753467" y="1132510"/>
                  </a:lnTo>
                  <a:lnTo>
                    <a:pt x="758643" y="1132510"/>
                  </a:lnTo>
                  <a:lnTo>
                    <a:pt x="763860" y="1198027"/>
                  </a:lnTo>
                  <a:lnTo>
                    <a:pt x="769076" y="1198027"/>
                  </a:lnTo>
                  <a:lnTo>
                    <a:pt x="774252" y="1160590"/>
                  </a:lnTo>
                  <a:lnTo>
                    <a:pt x="779469" y="1198027"/>
                  </a:lnTo>
                  <a:lnTo>
                    <a:pt x="784686" y="1198027"/>
                  </a:lnTo>
                  <a:lnTo>
                    <a:pt x="789903" y="1169947"/>
                  </a:lnTo>
                  <a:lnTo>
                    <a:pt x="795078" y="1198027"/>
                  </a:lnTo>
                  <a:lnTo>
                    <a:pt x="800295" y="1188666"/>
                  </a:lnTo>
                  <a:lnTo>
                    <a:pt x="805512" y="1179309"/>
                  </a:lnTo>
                  <a:lnTo>
                    <a:pt x="810688" y="1198027"/>
                  </a:lnTo>
                  <a:lnTo>
                    <a:pt x="815904" y="1198027"/>
                  </a:lnTo>
                  <a:lnTo>
                    <a:pt x="821121" y="1198027"/>
                  </a:lnTo>
                  <a:lnTo>
                    <a:pt x="826337" y="1188666"/>
                  </a:lnTo>
                  <a:lnTo>
                    <a:pt x="831513" y="1179309"/>
                  </a:lnTo>
                  <a:lnTo>
                    <a:pt x="836729" y="1198027"/>
                  </a:lnTo>
                  <a:lnTo>
                    <a:pt x="841946" y="1198027"/>
                  </a:lnTo>
                  <a:lnTo>
                    <a:pt x="847163" y="1188666"/>
                  </a:lnTo>
                  <a:lnTo>
                    <a:pt x="852339" y="1198027"/>
                  </a:lnTo>
                  <a:lnTo>
                    <a:pt x="857556" y="1198027"/>
                  </a:lnTo>
                  <a:lnTo>
                    <a:pt x="862772" y="1198027"/>
                  </a:lnTo>
                  <a:lnTo>
                    <a:pt x="867948" y="1198027"/>
                  </a:lnTo>
                  <a:lnTo>
                    <a:pt x="873165" y="1198027"/>
                  </a:lnTo>
                  <a:lnTo>
                    <a:pt x="878382" y="1198027"/>
                  </a:lnTo>
                  <a:lnTo>
                    <a:pt x="883598" y="1198027"/>
                  </a:lnTo>
                  <a:lnTo>
                    <a:pt x="888774" y="1198027"/>
                  </a:lnTo>
                  <a:lnTo>
                    <a:pt x="893991" y="1198027"/>
                  </a:lnTo>
                  <a:lnTo>
                    <a:pt x="899208" y="1188666"/>
                  </a:lnTo>
                  <a:lnTo>
                    <a:pt x="904382" y="1198027"/>
                  </a:lnTo>
                  <a:lnTo>
                    <a:pt x="909599" y="1198027"/>
                  </a:lnTo>
                  <a:lnTo>
                    <a:pt x="914816" y="1198027"/>
                  </a:lnTo>
                  <a:lnTo>
                    <a:pt x="920033" y="1198027"/>
                  </a:lnTo>
                  <a:lnTo>
                    <a:pt x="925208" y="1188666"/>
                  </a:lnTo>
                  <a:lnTo>
                    <a:pt x="930425" y="1198027"/>
                  </a:lnTo>
                  <a:lnTo>
                    <a:pt x="935642" y="1198027"/>
                  </a:lnTo>
                  <a:lnTo>
                    <a:pt x="940818" y="1198027"/>
                  </a:lnTo>
                  <a:lnTo>
                    <a:pt x="946035" y="1198027"/>
                  </a:lnTo>
                  <a:lnTo>
                    <a:pt x="951251" y="1198027"/>
                  </a:lnTo>
                  <a:lnTo>
                    <a:pt x="956468" y="1198027"/>
                  </a:lnTo>
                  <a:lnTo>
                    <a:pt x="961644" y="1188666"/>
                  </a:lnTo>
                  <a:lnTo>
                    <a:pt x="966861" y="1198027"/>
                  </a:lnTo>
                  <a:lnTo>
                    <a:pt x="972077" y="1198027"/>
                  </a:lnTo>
                  <a:lnTo>
                    <a:pt x="977293" y="1198027"/>
                  </a:lnTo>
                  <a:lnTo>
                    <a:pt x="982469" y="1198027"/>
                  </a:lnTo>
                  <a:lnTo>
                    <a:pt x="987686" y="1198027"/>
                  </a:lnTo>
                  <a:lnTo>
                    <a:pt x="992903" y="1198027"/>
                  </a:lnTo>
                  <a:lnTo>
                    <a:pt x="998078" y="1198027"/>
                  </a:lnTo>
                  <a:lnTo>
                    <a:pt x="1003295" y="1198027"/>
                  </a:lnTo>
                  <a:lnTo>
                    <a:pt x="1008512" y="1198027"/>
                  </a:lnTo>
                  <a:lnTo>
                    <a:pt x="1013729" y="1198027"/>
                  </a:lnTo>
                  <a:lnTo>
                    <a:pt x="1018904" y="1198027"/>
                  </a:lnTo>
                  <a:lnTo>
                    <a:pt x="1024121" y="1198027"/>
                  </a:lnTo>
                  <a:lnTo>
                    <a:pt x="1029338" y="1198027"/>
                  </a:lnTo>
                  <a:lnTo>
                    <a:pt x="1034514" y="1198027"/>
                  </a:lnTo>
                  <a:lnTo>
                    <a:pt x="1039730" y="1198027"/>
                  </a:lnTo>
                  <a:lnTo>
                    <a:pt x="1044947" y="1198027"/>
                  </a:lnTo>
                  <a:lnTo>
                    <a:pt x="1050164" y="1198027"/>
                  </a:lnTo>
                  <a:lnTo>
                    <a:pt x="1055339" y="1198027"/>
                  </a:lnTo>
                  <a:lnTo>
                    <a:pt x="1060556" y="1198027"/>
                  </a:lnTo>
                  <a:lnTo>
                    <a:pt x="1065772" y="1198027"/>
                  </a:lnTo>
                  <a:lnTo>
                    <a:pt x="1070948" y="1198027"/>
                  </a:lnTo>
                  <a:lnTo>
                    <a:pt x="1076165" y="1198027"/>
                  </a:lnTo>
                  <a:lnTo>
                    <a:pt x="1081382" y="1198027"/>
                  </a:lnTo>
                  <a:lnTo>
                    <a:pt x="1086598" y="1198027"/>
                  </a:lnTo>
                  <a:lnTo>
                    <a:pt x="1091774" y="1198027"/>
                  </a:lnTo>
                  <a:lnTo>
                    <a:pt x="1096991" y="1198027"/>
                  </a:lnTo>
                  <a:lnTo>
                    <a:pt x="1102208" y="1198027"/>
                  </a:lnTo>
                  <a:lnTo>
                    <a:pt x="1107383" y="1198027"/>
                  </a:lnTo>
                  <a:lnTo>
                    <a:pt x="1112600" y="1198027"/>
                  </a:lnTo>
                  <a:lnTo>
                    <a:pt x="1117817" y="1198027"/>
                  </a:lnTo>
                  <a:lnTo>
                    <a:pt x="1123034" y="1198027"/>
                  </a:lnTo>
                  <a:lnTo>
                    <a:pt x="1128210" y="1198027"/>
                  </a:lnTo>
                  <a:lnTo>
                    <a:pt x="1133425" y="1198027"/>
                  </a:lnTo>
                  <a:lnTo>
                    <a:pt x="1138642" y="1198027"/>
                  </a:lnTo>
                  <a:lnTo>
                    <a:pt x="1143859" y="1198027"/>
                  </a:lnTo>
                  <a:lnTo>
                    <a:pt x="1149035" y="1198027"/>
                  </a:lnTo>
                  <a:lnTo>
                    <a:pt x="1154251" y="1198027"/>
                  </a:lnTo>
                  <a:lnTo>
                    <a:pt x="1159468" y="1198027"/>
                  </a:lnTo>
                  <a:lnTo>
                    <a:pt x="1164644" y="1198027"/>
                  </a:lnTo>
                  <a:lnTo>
                    <a:pt x="1169861" y="1198027"/>
                  </a:lnTo>
                  <a:lnTo>
                    <a:pt x="1175078" y="1198027"/>
                  </a:lnTo>
                  <a:lnTo>
                    <a:pt x="1180294" y="1198027"/>
                  </a:lnTo>
                  <a:lnTo>
                    <a:pt x="1185470" y="1198027"/>
                  </a:lnTo>
                  <a:lnTo>
                    <a:pt x="1190687" y="1198027"/>
                  </a:lnTo>
                  <a:lnTo>
                    <a:pt x="1195904" y="1198027"/>
                  </a:lnTo>
                  <a:lnTo>
                    <a:pt x="1201079" y="1198027"/>
                  </a:lnTo>
                  <a:lnTo>
                    <a:pt x="1206295" y="1198027"/>
                  </a:lnTo>
                  <a:lnTo>
                    <a:pt x="1211512" y="1198027"/>
                  </a:lnTo>
                  <a:lnTo>
                    <a:pt x="1216729" y="1198027"/>
                  </a:lnTo>
                  <a:lnTo>
                    <a:pt x="1221904" y="1198027"/>
                  </a:lnTo>
                  <a:lnTo>
                    <a:pt x="1227121" y="1198027"/>
                  </a:lnTo>
                  <a:lnTo>
                    <a:pt x="1232338" y="1198027"/>
                  </a:lnTo>
                  <a:lnTo>
                    <a:pt x="1237514" y="1198027"/>
                  </a:lnTo>
                  <a:lnTo>
                    <a:pt x="1242731" y="1198027"/>
                  </a:lnTo>
                  <a:lnTo>
                    <a:pt x="1247947" y="1198027"/>
                  </a:lnTo>
                  <a:lnTo>
                    <a:pt x="1253164" y="1198027"/>
                  </a:lnTo>
                  <a:lnTo>
                    <a:pt x="1258340" y="1198027"/>
                  </a:lnTo>
                  <a:lnTo>
                    <a:pt x="1263557" y="1198027"/>
                  </a:lnTo>
                  <a:lnTo>
                    <a:pt x="1268773" y="1198027"/>
                  </a:lnTo>
                  <a:lnTo>
                    <a:pt x="1273949" y="1198027"/>
                  </a:lnTo>
                  <a:lnTo>
                    <a:pt x="1279166" y="1198027"/>
                  </a:lnTo>
                  <a:lnTo>
                    <a:pt x="1284382" y="1198027"/>
                  </a:lnTo>
                  <a:lnTo>
                    <a:pt x="1289599" y="1198027"/>
                  </a:lnTo>
                  <a:lnTo>
                    <a:pt x="1294774" y="1198027"/>
                  </a:lnTo>
                  <a:lnTo>
                    <a:pt x="1299991" y="1198027"/>
                  </a:lnTo>
                  <a:lnTo>
                    <a:pt x="1305208" y="1198027"/>
                  </a:lnTo>
                  <a:lnTo>
                    <a:pt x="1310425" y="1198027"/>
                  </a:lnTo>
                  <a:lnTo>
                    <a:pt x="1314779" y="119802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754F5C4-E510-A3E6-DA7B-1967C04203C0}"/>
                </a:ext>
              </a:extLst>
            </p:cNvPr>
            <p:cNvSpPr/>
            <p:nvPr/>
          </p:nvSpPr>
          <p:spPr>
            <a:xfrm>
              <a:off x="9932386" y="3002488"/>
              <a:ext cx="1314778" cy="542855"/>
            </a:xfrm>
            <a:custGeom>
              <a:avLst/>
              <a:gdLst>
                <a:gd name="connsiteX0" fmla="*/ 0 w 1314778"/>
                <a:gd name="connsiteY0" fmla="*/ 542856 h 542855"/>
                <a:gd name="connsiteX1" fmla="*/ 3902 w 1314778"/>
                <a:gd name="connsiteY1" fmla="*/ 542856 h 542855"/>
                <a:gd name="connsiteX2" fmla="*/ 9119 w 1314778"/>
                <a:gd name="connsiteY2" fmla="*/ 542856 h 542855"/>
                <a:gd name="connsiteX3" fmla="*/ 14295 w 1314778"/>
                <a:gd name="connsiteY3" fmla="*/ 542856 h 542855"/>
                <a:gd name="connsiteX4" fmla="*/ 19511 w 1314778"/>
                <a:gd name="connsiteY4" fmla="*/ 542856 h 542855"/>
                <a:gd name="connsiteX5" fmla="*/ 24728 w 1314778"/>
                <a:gd name="connsiteY5" fmla="*/ 542856 h 542855"/>
                <a:gd name="connsiteX6" fmla="*/ 29945 w 1314778"/>
                <a:gd name="connsiteY6" fmla="*/ 542856 h 542855"/>
                <a:gd name="connsiteX7" fmla="*/ 35121 w 1314778"/>
                <a:gd name="connsiteY7" fmla="*/ 542856 h 542855"/>
                <a:gd name="connsiteX8" fmla="*/ 40337 w 1314778"/>
                <a:gd name="connsiteY8" fmla="*/ 542856 h 542855"/>
                <a:gd name="connsiteX9" fmla="*/ 45554 w 1314778"/>
                <a:gd name="connsiteY9" fmla="*/ 542856 h 542855"/>
                <a:gd name="connsiteX10" fmla="*/ 50730 w 1314778"/>
                <a:gd name="connsiteY10" fmla="*/ 542856 h 542855"/>
                <a:gd name="connsiteX11" fmla="*/ 55947 w 1314778"/>
                <a:gd name="connsiteY11" fmla="*/ 542856 h 542855"/>
                <a:gd name="connsiteX12" fmla="*/ 61164 w 1314778"/>
                <a:gd name="connsiteY12" fmla="*/ 542856 h 542855"/>
                <a:gd name="connsiteX13" fmla="*/ 66380 w 1314778"/>
                <a:gd name="connsiteY13" fmla="*/ 542856 h 542855"/>
                <a:gd name="connsiteX14" fmla="*/ 71555 w 1314778"/>
                <a:gd name="connsiteY14" fmla="*/ 542856 h 542855"/>
                <a:gd name="connsiteX15" fmla="*/ 76772 w 1314778"/>
                <a:gd name="connsiteY15" fmla="*/ 542856 h 542855"/>
                <a:gd name="connsiteX16" fmla="*/ 81989 w 1314778"/>
                <a:gd name="connsiteY16" fmla="*/ 542856 h 542855"/>
                <a:gd name="connsiteX17" fmla="*/ 87164 w 1314778"/>
                <a:gd name="connsiteY17" fmla="*/ 542856 h 542855"/>
                <a:gd name="connsiteX18" fmla="*/ 92381 w 1314778"/>
                <a:gd name="connsiteY18" fmla="*/ 542856 h 542855"/>
                <a:gd name="connsiteX19" fmla="*/ 97598 w 1314778"/>
                <a:gd name="connsiteY19" fmla="*/ 542856 h 542855"/>
                <a:gd name="connsiteX20" fmla="*/ 102815 w 1314778"/>
                <a:gd name="connsiteY20" fmla="*/ 542856 h 542855"/>
                <a:gd name="connsiteX21" fmla="*/ 107990 w 1314778"/>
                <a:gd name="connsiteY21" fmla="*/ 542856 h 542855"/>
                <a:gd name="connsiteX22" fmla="*/ 113207 w 1314778"/>
                <a:gd name="connsiteY22" fmla="*/ 542856 h 542855"/>
                <a:gd name="connsiteX23" fmla="*/ 118424 w 1314778"/>
                <a:gd name="connsiteY23" fmla="*/ 542856 h 542855"/>
                <a:gd name="connsiteX24" fmla="*/ 123641 w 1314778"/>
                <a:gd name="connsiteY24" fmla="*/ 542856 h 542855"/>
                <a:gd name="connsiteX25" fmla="*/ 128817 w 1314778"/>
                <a:gd name="connsiteY25" fmla="*/ 542856 h 542855"/>
                <a:gd name="connsiteX26" fmla="*/ 134033 w 1314778"/>
                <a:gd name="connsiteY26" fmla="*/ 542856 h 542855"/>
                <a:gd name="connsiteX27" fmla="*/ 139250 w 1314778"/>
                <a:gd name="connsiteY27" fmla="*/ 542856 h 542855"/>
                <a:gd name="connsiteX28" fmla="*/ 144426 w 1314778"/>
                <a:gd name="connsiteY28" fmla="*/ 542856 h 542855"/>
                <a:gd name="connsiteX29" fmla="*/ 149642 w 1314778"/>
                <a:gd name="connsiteY29" fmla="*/ 542856 h 542855"/>
                <a:gd name="connsiteX30" fmla="*/ 154858 w 1314778"/>
                <a:gd name="connsiteY30" fmla="*/ 542856 h 542855"/>
                <a:gd name="connsiteX31" fmla="*/ 160075 w 1314778"/>
                <a:gd name="connsiteY31" fmla="*/ 542856 h 542855"/>
                <a:gd name="connsiteX32" fmla="*/ 165251 w 1314778"/>
                <a:gd name="connsiteY32" fmla="*/ 542856 h 542855"/>
                <a:gd name="connsiteX33" fmla="*/ 170468 w 1314778"/>
                <a:gd name="connsiteY33" fmla="*/ 542856 h 542855"/>
                <a:gd name="connsiteX34" fmla="*/ 175685 w 1314778"/>
                <a:gd name="connsiteY34" fmla="*/ 542856 h 542855"/>
                <a:gd name="connsiteX35" fmla="*/ 180860 w 1314778"/>
                <a:gd name="connsiteY35" fmla="*/ 542856 h 542855"/>
                <a:gd name="connsiteX36" fmla="*/ 186077 w 1314778"/>
                <a:gd name="connsiteY36" fmla="*/ 542856 h 542855"/>
                <a:gd name="connsiteX37" fmla="*/ 191294 w 1314778"/>
                <a:gd name="connsiteY37" fmla="*/ 542856 h 542855"/>
                <a:gd name="connsiteX38" fmla="*/ 196511 w 1314778"/>
                <a:gd name="connsiteY38" fmla="*/ 542856 h 542855"/>
                <a:gd name="connsiteX39" fmla="*/ 201686 w 1314778"/>
                <a:gd name="connsiteY39" fmla="*/ 542856 h 542855"/>
                <a:gd name="connsiteX40" fmla="*/ 206903 w 1314778"/>
                <a:gd name="connsiteY40" fmla="*/ 542856 h 542855"/>
                <a:gd name="connsiteX41" fmla="*/ 212120 w 1314778"/>
                <a:gd name="connsiteY41" fmla="*/ 542856 h 542855"/>
                <a:gd name="connsiteX42" fmla="*/ 217296 w 1314778"/>
                <a:gd name="connsiteY42" fmla="*/ 542856 h 542855"/>
                <a:gd name="connsiteX43" fmla="*/ 222511 w 1314778"/>
                <a:gd name="connsiteY43" fmla="*/ 542856 h 542855"/>
                <a:gd name="connsiteX44" fmla="*/ 227728 w 1314778"/>
                <a:gd name="connsiteY44" fmla="*/ 542856 h 542855"/>
                <a:gd name="connsiteX45" fmla="*/ 232945 w 1314778"/>
                <a:gd name="connsiteY45" fmla="*/ 542856 h 542855"/>
                <a:gd name="connsiteX46" fmla="*/ 238121 w 1314778"/>
                <a:gd name="connsiteY46" fmla="*/ 542856 h 542855"/>
                <a:gd name="connsiteX47" fmla="*/ 243338 w 1314778"/>
                <a:gd name="connsiteY47" fmla="*/ 542856 h 542855"/>
                <a:gd name="connsiteX48" fmla="*/ 248554 w 1314778"/>
                <a:gd name="connsiteY48" fmla="*/ 542856 h 542855"/>
                <a:gd name="connsiteX49" fmla="*/ 253771 w 1314778"/>
                <a:gd name="connsiteY49" fmla="*/ 542856 h 542855"/>
                <a:gd name="connsiteX50" fmla="*/ 258947 w 1314778"/>
                <a:gd name="connsiteY50" fmla="*/ 542856 h 542855"/>
                <a:gd name="connsiteX51" fmla="*/ 264164 w 1314778"/>
                <a:gd name="connsiteY51" fmla="*/ 542856 h 542855"/>
                <a:gd name="connsiteX52" fmla="*/ 269380 w 1314778"/>
                <a:gd name="connsiteY52" fmla="*/ 542856 h 542855"/>
                <a:gd name="connsiteX53" fmla="*/ 274556 w 1314778"/>
                <a:gd name="connsiteY53" fmla="*/ 542856 h 542855"/>
                <a:gd name="connsiteX54" fmla="*/ 279773 w 1314778"/>
                <a:gd name="connsiteY54" fmla="*/ 542856 h 542855"/>
                <a:gd name="connsiteX55" fmla="*/ 284990 w 1314778"/>
                <a:gd name="connsiteY55" fmla="*/ 542856 h 542855"/>
                <a:gd name="connsiteX56" fmla="*/ 290207 w 1314778"/>
                <a:gd name="connsiteY56" fmla="*/ 542856 h 542855"/>
                <a:gd name="connsiteX57" fmla="*/ 295382 w 1314778"/>
                <a:gd name="connsiteY57" fmla="*/ 542856 h 542855"/>
                <a:gd name="connsiteX58" fmla="*/ 300598 w 1314778"/>
                <a:gd name="connsiteY58" fmla="*/ 542856 h 542855"/>
                <a:gd name="connsiteX59" fmla="*/ 305815 w 1314778"/>
                <a:gd name="connsiteY59" fmla="*/ 542856 h 542855"/>
                <a:gd name="connsiteX60" fmla="*/ 310991 w 1314778"/>
                <a:gd name="connsiteY60" fmla="*/ 542856 h 542855"/>
                <a:gd name="connsiteX61" fmla="*/ 316207 w 1314778"/>
                <a:gd name="connsiteY61" fmla="*/ 542856 h 542855"/>
                <a:gd name="connsiteX62" fmla="*/ 321424 w 1314778"/>
                <a:gd name="connsiteY62" fmla="*/ 542856 h 542855"/>
                <a:gd name="connsiteX63" fmla="*/ 326641 w 1314778"/>
                <a:gd name="connsiteY63" fmla="*/ 542856 h 542855"/>
                <a:gd name="connsiteX64" fmla="*/ 331817 w 1314778"/>
                <a:gd name="connsiteY64" fmla="*/ 542856 h 542855"/>
                <a:gd name="connsiteX65" fmla="*/ 337033 w 1314778"/>
                <a:gd name="connsiteY65" fmla="*/ 542856 h 542855"/>
                <a:gd name="connsiteX66" fmla="*/ 342250 w 1314778"/>
                <a:gd name="connsiteY66" fmla="*/ 542856 h 542855"/>
                <a:gd name="connsiteX67" fmla="*/ 347426 w 1314778"/>
                <a:gd name="connsiteY67" fmla="*/ 542856 h 542855"/>
                <a:gd name="connsiteX68" fmla="*/ 352643 w 1314778"/>
                <a:gd name="connsiteY68" fmla="*/ 542856 h 542855"/>
                <a:gd name="connsiteX69" fmla="*/ 357860 w 1314778"/>
                <a:gd name="connsiteY69" fmla="*/ 542856 h 542855"/>
                <a:gd name="connsiteX70" fmla="*/ 363076 w 1314778"/>
                <a:gd name="connsiteY70" fmla="*/ 542856 h 542855"/>
                <a:gd name="connsiteX71" fmla="*/ 368252 w 1314778"/>
                <a:gd name="connsiteY71" fmla="*/ 542856 h 542855"/>
                <a:gd name="connsiteX72" fmla="*/ 373468 w 1314778"/>
                <a:gd name="connsiteY72" fmla="*/ 542856 h 542855"/>
                <a:gd name="connsiteX73" fmla="*/ 378685 w 1314778"/>
                <a:gd name="connsiteY73" fmla="*/ 542856 h 542855"/>
                <a:gd name="connsiteX74" fmla="*/ 383860 w 1314778"/>
                <a:gd name="connsiteY74" fmla="*/ 542856 h 542855"/>
                <a:gd name="connsiteX75" fmla="*/ 389077 w 1314778"/>
                <a:gd name="connsiteY75" fmla="*/ 542856 h 542855"/>
                <a:gd name="connsiteX76" fmla="*/ 394294 w 1314778"/>
                <a:gd name="connsiteY76" fmla="*/ 542856 h 542855"/>
                <a:gd name="connsiteX77" fmla="*/ 399511 w 1314778"/>
                <a:gd name="connsiteY77" fmla="*/ 542856 h 542855"/>
                <a:gd name="connsiteX78" fmla="*/ 404686 w 1314778"/>
                <a:gd name="connsiteY78" fmla="*/ 542856 h 542855"/>
                <a:gd name="connsiteX79" fmla="*/ 409903 w 1314778"/>
                <a:gd name="connsiteY79" fmla="*/ 542856 h 542855"/>
                <a:gd name="connsiteX80" fmla="*/ 415120 w 1314778"/>
                <a:gd name="connsiteY80" fmla="*/ 542856 h 542855"/>
                <a:gd name="connsiteX81" fmla="*/ 420337 w 1314778"/>
                <a:gd name="connsiteY81" fmla="*/ 542856 h 542855"/>
                <a:gd name="connsiteX82" fmla="*/ 425512 w 1314778"/>
                <a:gd name="connsiteY82" fmla="*/ 542856 h 542855"/>
                <a:gd name="connsiteX83" fmla="*/ 430729 w 1314778"/>
                <a:gd name="connsiteY83" fmla="*/ 542856 h 542855"/>
                <a:gd name="connsiteX84" fmla="*/ 435946 w 1314778"/>
                <a:gd name="connsiteY84" fmla="*/ 542856 h 542855"/>
                <a:gd name="connsiteX85" fmla="*/ 441122 w 1314778"/>
                <a:gd name="connsiteY85" fmla="*/ 542856 h 542855"/>
                <a:gd name="connsiteX86" fmla="*/ 446339 w 1314778"/>
                <a:gd name="connsiteY86" fmla="*/ 542856 h 542855"/>
                <a:gd name="connsiteX87" fmla="*/ 451554 w 1314778"/>
                <a:gd name="connsiteY87" fmla="*/ 542856 h 542855"/>
                <a:gd name="connsiteX88" fmla="*/ 456771 w 1314778"/>
                <a:gd name="connsiteY88" fmla="*/ 542856 h 542855"/>
                <a:gd name="connsiteX89" fmla="*/ 461947 w 1314778"/>
                <a:gd name="connsiteY89" fmla="*/ 542856 h 542855"/>
                <a:gd name="connsiteX90" fmla="*/ 467164 w 1314778"/>
                <a:gd name="connsiteY90" fmla="*/ 542856 h 542855"/>
                <a:gd name="connsiteX91" fmla="*/ 472380 w 1314778"/>
                <a:gd name="connsiteY91" fmla="*/ 542856 h 542855"/>
                <a:gd name="connsiteX92" fmla="*/ 477556 w 1314778"/>
                <a:gd name="connsiteY92" fmla="*/ 542856 h 542855"/>
                <a:gd name="connsiteX93" fmla="*/ 482773 w 1314778"/>
                <a:gd name="connsiteY93" fmla="*/ 542856 h 542855"/>
                <a:gd name="connsiteX94" fmla="*/ 487990 w 1314778"/>
                <a:gd name="connsiteY94" fmla="*/ 542856 h 542855"/>
                <a:gd name="connsiteX95" fmla="*/ 493207 w 1314778"/>
                <a:gd name="connsiteY95" fmla="*/ 542856 h 542855"/>
                <a:gd name="connsiteX96" fmla="*/ 498382 w 1314778"/>
                <a:gd name="connsiteY96" fmla="*/ 542856 h 542855"/>
                <a:gd name="connsiteX97" fmla="*/ 503599 w 1314778"/>
                <a:gd name="connsiteY97" fmla="*/ 542856 h 542855"/>
                <a:gd name="connsiteX98" fmla="*/ 508816 w 1314778"/>
                <a:gd name="connsiteY98" fmla="*/ 542856 h 542855"/>
                <a:gd name="connsiteX99" fmla="*/ 513992 w 1314778"/>
                <a:gd name="connsiteY99" fmla="*/ 542856 h 542855"/>
                <a:gd name="connsiteX100" fmla="*/ 519208 w 1314778"/>
                <a:gd name="connsiteY100" fmla="*/ 542856 h 542855"/>
                <a:gd name="connsiteX101" fmla="*/ 524424 w 1314778"/>
                <a:gd name="connsiteY101" fmla="*/ 542856 h 542855"/>
                <a:gd name="connsiteX102" fmla="*/ 529641 w 1314778"/>
                <a:gd name="connsiteY102" fmla="*/ 542856 h 542855"/>
                <a:gd name="connsiteX103" fmla="*/ 534817 w 1314778"/>
                <a:gd name="connsiteY103" fmla="*/ 542856 h 542855"/>
                <a:gd name="connsiteX104" fmla="*/ 540033 w 1314778"/>
                <a:gd name="connsiteY104" fmla="*/ 542856 h 542855"/>
                <a:gd name="connsiteX105" fmla="*/ 545250 w 1314778"/>
                <a:gd name="connsiteY105" fmla="*/ 542856 h 542855"/>
                <a:gd name="connsiteX106" fmla="*/ 550467 w 1314778"/>
                <a:gd name="connsiteY106" fmla="*/ 542856 h 542855"/>
                <a:gd name="connsiteX107" fmla="*/ 555643 w 1314778"/>
                <a:gd name="connsiteY107" fmla="*/ 542856 h 542855"/>
                <a:gd name="connsiteX108" fmla="*/ 560860 w 1314778"/>
                <a:gd name="connsiteY108" fmla="*/ 542856 h 542855"/>
                <a:gd name="connsiteX109" fmla="*/ 566076 w 1314778"/>
                <a:gd name="connsiteY109" fmla="*/ 542856 h 542855"/>
                <a:gd name="connsiteX110" fmla="*/ 571252 w 1314778"/>
                <a:gd name="connsiteY110" fmla="*/ 542856 h 542855"/>
                <a:gd name="connsiteX111" fmla="*/ 576469 w 1314778"/>
                <a:gd name="connsiteY111" fmla="*/ 542856 h 542855"/>
                <a:gd name="connsiteX112" fmla="*/ 581686 w 1314778"/>
                <a:gd name="connsiteY112" fmla="*/ 542856 h 542855"/>
                <a:gd name="connsiteX113" fmla="*/ 586902 w 1314778"/>
                <a:gd name="connsiteY113" fmla="*/ 542856 h 542855"/>
                <a:gd name="connsiteX114" fmla="*/ 592078 w 1314778"/>
                <a:gd name="connsiteY114" fmla="*/ 542856 h 542855"/>
                <a:gd name="connsiteX115" fmla="*/ 597295 w 1314778"/>
                <a:gd name="connsiteY115" fmla="*/ 542856 h 542855"/>
                <a:gd name="connsiteX116" fmla="*/ 602511 w 1314778"/>
                <a:gd name="connsiteY116" fmla="*/ 542856 h 542855"/>
                <a:gd name="connsiteX117" fmla="*/ 607686 w 1314778"/>
                <a:gd name="connsiteY117" fmla="*/ 542856 h 542855"/>
                <a:gd name="connsiteX118" fmla="*/ 612903 w 1314778"/>
                <a:gd name="connsiteY118" fmla="*/ 542856 h 542855"/>
                <a:gd name="connsiteX119" fmla="*/ 618120 w 1314778"/>
                <a:gd name="connsiteY119" fmla="*/ 542856 h 542855"/>
                <a:gd name="connsiteX120" fmla="*/ 623337 w 1314778"/>
                <a:gd name="connsiteY120" fmla="*/ 542856 h 542855"/>
                <a:gd name="connsiteX121" fmla="*/ 628513 w 1314778"/>
                <a:gd name="connsiteY121" fmla="*/ 533494 h 542855"/>
                <a:gd name="connsiteX122" fmla="*/ 633729 w 1314778"/>
                <a:gd name="connsiteY122" fmla="*/ 542856 h 542855"/>
                <a:gd name="connsiteX123" fmla="*/ 638946 w 1314778"/>
                <a:gd name="connsiteY123" fmla="*/ 524137 h 542855"/>
                <a:gd name="connsiteX124" fmla="*/ 644122 w 1314778"/>
                <a:gd name="connsiteY124" fmla="*/ 421183 h 542855"/>
                <a:gd name="connsiteX125" fmla="*/ 649339 w 1314778"/>
                <a:gd name="connsiteY125" fmla="*/ 290148 h 542855"/>
                <a:gd name="connsiteX126" fmla="*/ 654555 w 1314778"/>
                <a:gd name="connsiteY126" fmla="*/ 336943 h 542855"/>
                <a:gd name="connsiteX127" fmla="*/ 659772 w 1314778"/>
                <a:gd name="connsiteY127" fmla="*/ 168471 h 542855"/>
                <a:gd name="connsiteX128" fmla="*/ 664948 w 1314778"/>
                <a:gd name="connsiteY128" fmla="*/ 374384 h 542855"/>
                <a:gd name="connsiteX129" fmla="*/ 670165 w 1314778"/>
                <a:gd name="connsiteY129" fmla="*/ 280787 h 542855"/>
                <a:gd name="connsiteX130" fmla="*/ 675381 w 1314778"/>
                <a:gd name="connsiteY130" fmla="*/ 355665 h 542855"/>
                <a:gd name="connsiteX131" fmla="*/ 680597 w 1314778"/>
                <a:gd name="connsiteY131" fmla="*/ 318224 h 542855"/>
                <a:gd name="connsiteX132" fmla="*/ 685773 w 1314778"/>
                <a:gd name="connsiteY132" fmla="*/ 215270 h 542855"/>
                <a:gd name="connsiteX133" fmla="*/ 690990 w 1314778"/>
                <a:gd name="connsiteY133" fmla="*/ 299506 h 542855"/>
                <a:gd name="connsiteX134" fmla="*/ 696207 w 1314778"/>
                <a:gd name="connsiteY134" fmla="*/ 346304 h 542855"/>
                <a:gd name="connsiteX135" fmla="*/ 701382 w 1314778"/>
                <a:gd name="connsiteY135" fmla="*/ 383741 h 542855"/>
                <a:gd name="connsiteX136" fmla="*/ 706599 w 1314778"/>
                <a:gd name="connsiteY136" fmla="*/ 355665 h 542855"/>
                <a:gd name="connsiteX137" fmla="*/ 711816 w 1314778"/>
                <a:gd name="connsiteY137" fmla="*/ 149753 h 542855"/>
                <a:gd name="connsiteX138" fmla="*/ 717033 w 1314778"/>
                <a:gd name="connsiteY138" fmla="*/ 308867 h 542855"/>
                <a:gd name="connsiteX139" fmla="*/ 722208 w 1314778"/>
                <a:gd name="connsiteY139" fmla="*/ 243350 h 542855"/>
                <a:gd name="connsiteX140" fmla="*/ 727425 w 1314778"/>
                <a:gd name="connsiteY140" fmla="*/ 262068 h 542855"/>
                <a:gd name="connsiteX141" fmla="*/ 732642 w 1314778"/>
                <a:gd name="connsiteY141" fmla="*/ 318224 h 542855"/>
                <a:gd name="connsiteX142" fmla="*/ 737818 w 1314778"/>
                <a:gd name="connsiteY142" fmla="*/ 374384 h 542855"/>
                <a:gd name="connsiteX143" fmla="*/ 743035 w 1314778"/>
                <a:gd name="connsiteY143" fmla="*/ 290148 h 542855"/>
                <a:gd name="connsiteX144" fmla="*/ 748251 w 1314778"/>
                <a:gd name="connsiteY144" fmla="*/ 262068 h 542855"/>
                <a:gd name="connsiteX145" fmla="*/ 753467 w 1314778"/>
                <a:gd name="connsiteY145" fmla="*/ 262068 h 542855"/>
                <a:gd name="connsiteX146" fmla="*/ 758643 w 1314778"/>
                <a:gd name="connsiteY146" fmla="*/ 290148 h 542855"/>
                <a:gd name="connsiteX147" fmla="*/ 763860 w 1314778"/>
                <a:gd name="connsiteY147" fmla="*/ 299506 h 542855"/>
                <a:gd name="connsiteX148" fmla="*/ 769076 w 1314778"/>
                <a:gd name="connsiteY148" fmla="*/ 290148 h 542855"/>
                <a:gd name="connsiteX149" fmla="*/ 774252 w 1314778"/>
                <a:gd name="connsiteY149" fmla="*/ 346304 h 542855"/>
                <a:gd name="connsiteX150" fmla="*/ 779469 w 1314778"/>
                <a:gd name="connsiteY150" fmla="*/ 290148 h 542855"/>
                <a:gd name="connsiteX151" fmla="*/ 784686 w 1314778"/>
                <a:gd name="connsiteY151" fmla="*/ 365023 h 542855"/>
                <a:gd name="connsiteX152" fmla="*/ 789903 w 1314778"/>
                <a:gd name="connsiteY152" fmla="*/ 271426 h 542855"/>
                <a:gd name="connsiteX153" fmla="*/ 795078 w 1314778"/>
                <a:gd name="connsiteY153" fmla="*/ 299506 h 542855"/>
                <a:gd name="connsiteX154" fmla="*/ 800295 w 1314778"/>
                <a:gd name="connsiteY154" fmla="*/ 196551 h 542855"/>
                <a:gd name="connsiteX155" fmla="*/ 805512 w 1314778"/>
                <a:gd name="connsiteY155" fmla="*/ 374384 h 542855"/>
                <a:gd name="connsiteX156" fmla="*/ 810688 w 1314778"/>
                <a:gd name="connsiteY156" fmla="*/ 168471 h 542855"/>
                <a:gd name="connsiteX157" fmla="*/ 815904 w 1314778"/>
                <a:gd name="connsiteY157" fmla="*/ 346304 h 542855"/>
                <a:gd name="connsiteX158" fmla="*/ 821121 w 1314778"/>
                <a:gd name="connsiteY158" fmla="*/ 430540 h 542855"/>
                <a:gd name="connsiteX159" fmla="*/ 826337 w 1314778"/>
                <a:gd name="connsiteY159" fmla="*/ 496057 h 542855"/>
                <a:gd name="connsiteX160" fmla="*/ 831513 w 1314778"/>
                <a:gd name="connsiteY160" fmla="*/ 0 h 542855"/>
                <a:gd name="connsiteX161" fmla="*/ 836729 w 1314778"/>
                <a:gd name="connsiteY161" fmla="*/ 365023 h 542855"/>
                <a:gd name="connsiteX162" fmla="*/ 841946 w 1314778"/>
                <a:gd name="connsiteY162" fmla="*/ 505418 h 542855"/>
                <a:gd name="connsiteX163" fmla="*/ 847163 w 1314778"/>
                <a:gd name="connsiteY163" fmla="*/ 299506 h 542855"/>
                <a:gd name="connsiteX164" fmla="*/ 852339 w 1314778"/>
                <a:gd name="connsiteY164" fmla="*/ 374384 h 542855"/>
                <a:gd name="connsiteX165" fmla="*/ 857556 w 1314778"/>
                <a:gd name="connsiteY165" fmla="*/ 252707 h 542855"/>
                <a:gd name="connsiteX166" fmla="*/ 862772 w 1314778"/>
                <a:gd name="connsiteY166" fmla="*/ 336943 h 542855"/>
                <a:gd name="connsiteX167" fmla="*/ 867948 w 1314778"/>
                <a:gd name="connsiteY167" fmla="*/ 355665 h 542855"/>
                <a:gd name="connsiteX168" fmla="*/ 873165 w 1314778"/>
                <a:gd name="connsiteY168" fmla="*/ 346304 h 542855"/>
                <a:gd name="connsiteX169" fmla="*/ 878382 w 1314778"/>
                <a:gd name="connsiteY169" fmla="*/ 252707 h 542855"/>
                <a:gd name="connsiteX170" fmla="*/ 883598 w 1314778"/>
                <a:gd name="connsiteY170" fmla="*/ 318224 h 542855"/>
                <a:gd name="connsiteX171" fmla="*/ 888774 w 1314778"/>
                <a:gd name="connsiteY171" fmla="*/ 365023 h 542855"/>
                <a:gd name="connsiteX172" fmla="*/ 893991 w 1314778"/>
                <a:gd name="connsiteY172" fmla="*/ 224631 h 542855"/>
                <a:gd name="connsiteX173" fmla="*/ 899208 w 1314778"/>
                <a:gd name="connsiteY173" fmla="*/ 93597 h 542855"/>
                <a:gd name="connsiteX174" fmla="*/ 904382 w 1314778"/>
                <a:gd name="connsiteY174" fmla="*/ 280787 h 542855"/>
                <a:gd name="connsiteX175" fmla="*/ 909599 w 1314778"/>
                <a:gd name="connsiteY175" fmla="*/ 336943 h 542855"/>
                <a:gd name="connsiteX176" fmla="*/ 914816 w 1314778"/>
                <a:gd name="connsiteY176" fmla="*/ 196551 h 542855"/>
                <a:gd name="connsiteX177" fmla="*/ 920033 w 1314778"/>
                <a:gd name="connsiteY177" fmla="*/ 346304 h 542855"/>
                <a:gd name="connsiteX178" fmla="*/ 925208 w 1314778"/>
                <a:gd name="connsiteY178" fmla="*/ 439901 h 542855"/>
                <a:gd name="connsiteX179" fmla="*/ 930425 w 1314778"/>
                <a:gd name="connsiteY179" fmla="*/ 458620 h 542855"/>
                <a:gd name="connsiteX180" fmla="*/ 935642 w 1314778"/>
                <a:gd name="connsiteY180" fmla="*/ 533494 h 542855"/>
                <a:gd name="connsiteX181" fmla="*/ 940818 w 1314778"/>
                <a:gd name="connsiteY181" fmla="*/ 467977 h 542855"/>
                <a:gd name="connsiteX182" fmla="*/ 946035 w 1314778"/>
                <a:gd name="connsiteY182" fmla="*/ 262068 h 542855"/>
                <a:gd name="connsiteX183" fmla="*/ 951251 w 1314778"/>
                <a:gd name="connsiteY183" fmla="*/ 327586 h 542855"/>
                <a:gd name="connsiteX184" fmla="*/ 956468 w 1314778"/>
                <a:gd name="connsiteY184" fmla="*/ 290148 h 542855"/>
                <a:gd name="connsiteX185" fmla="*/ 961644 w 1314778"/>
                <a:gd name="connsiteY185" fmla="*/ 439901 h 542855"/>
                <a:gd name="connsiteX186" fmla="*/ 966861 w 1314778"/>
                <a:gd name="connsiteY186" fmla="*/ 336943 h 542855"/>
                <a:gd name="connsiteX187" fmla="*/ 972077 w 1314778"/>
                <a:gd name="connsiteY187" fmla="*/ 299506 h 542855"/>
                <a:gd name="connsiteX188" fmla="*/ 977293 w 1314778"/>
                <a:gd name="connsiteY188" fmla="*/ 365023 h 542855"/>
                <a:gd name="connsiteX189" fmla="*/ 982469 w 1314778"/>
                <a:gd name="connsiteY189" fmla="*/ 411821 h 542855"/>
                <a:gd name="connsiteX190" fmla="*/ 987686 w 1314778"/>
                <a:gd name="connsiteY190" fmla="*/ 224631 h 542855"/>
                <a:gd name="connsiteX191" fmla="*/ 992903 w 1314778"/>
                <a:gd name="connsiteY191" fmla="*/ 243350 h 542855"/>
                <a:gd name="connsiteX192" fmla="*/ 998078 w 1314778"/>
                <a:gd name="connsiteY192" fmla="*/ 393103 h 542855"/>
                <a:gd name="connsiteX193" fmla="*/ 1003295 w 1314778"/>
                <a:gd name="connsiteY193" fmla="*/ 233989 h 542855"/>
                <a:gd name="connsiteX194" fmla="*/ 1008512 w 1314778"/>
                <a:gd name="connsiteY194" fmla="*/ 187190 h 542855"/>
                <a:gd name="connsiteX195" fmla="*/ 1013729 w 1314778"/>
                <a:gd name="connsiteY195" fmla="*/ 224631 h 542855"/>
                <a:gd name="connsiteX196" fmla="*/ 1018904 w 1314778"/>
                <a:gd name="connsiteY196" fmla="*/ 290148 h 542855"/>
                <a:gd name="connsiteX197" fmla="*/ 1024121 w 1314778"/>
                <a:gd name="connsiteY197" fmla="*/ 355665 h 542855"/>
                <a:gd name="connsiteX198" fmla="*/ 1029338 w 1314778"/>
                <a:gd name="connsiteY198" fmla="*/ 336943 h 542855"/>
                <a:gd name="connsiteX199" fmla="*/ 1034514 w 1314778"/>
                <a:gd name="connsiteY199" fmla="*/ 477338 h 542855"/>
                <a:gd name="connsiteX200" fmla="*/ 1039730 w 1314778"/>
                <a:gd name="connsiteY200" fmla="*/ 290148 h 542855"/>
                <a:gd name="connsiteX201" fmla="*/ 1044947 w 1314778"/>
                <a:gd name="connsiteY201" fmla="*/ 346304 h 542855"/>
                <a:gd name="connsiteX202" fmla="*/ 1050164 w 1314778"/>
                <a:gd name="connsiteY202" fmla="*/ 290148 h 542855"/>
                <a:gd name="connsiteX203" fmla="*/ 1055339 w 1314778"/>
                <a:gd name="connsiteY203" fmla="*/ 346304 h 542855"/>
                <a:gd name="connsiteX204" fmla="*/ 1060556 w 1314778"/>
                <a:gd name="connsiteY204" fmla="*/ 383741 h 542855"/>
                <a:gd name="connsiteX205" fmla="*/ 1065772 w 1314778"/>
                <a:gd name="connsiteY205" fmla="*/ 318224 h 542855"/>
                <a:gd name="connsiteX206" fmla="*/ 1070948 w 1314778"/>
                <a:gd name="connsiteY206" fmla="*/ 336943 h 542855"/>
                <a:gd name="connsiteX207" fmla="*/ 1076165 w 1314778"/>
                <a:gd name="connsiteY207" fmla="*/ 262068 h 542855"/>
                <a:gd name="connsiteX208" fmla="*/ 1081382 w 1314778"/>
                <a:gd name="connsiteY208" fmla="*/ 187190 h 542855"/>
                <a:gd name="connsiteX209" fmla="*/ 1086598 w 1314778"/>
                <a:gd name="connsiteY209" fmla="*/ 224631 h 542855"/>
                <a:gd name="connsiteX210" fmla="*/ 1091774 w 1314778"/>
                <a:gd name="connsiteY210" fmla="*/ 318224 h 542855"/>
                <a:gd name="connsiteX211" fmla="*/ 1096991 w 1314778"/>
                <a:gd name="connsiteY211" fmla="*/ 355665 h 542855"/>
                <a:gd name="connsiteX212" fmla="*/ 1102208 w 1314778"/>
                <a:gd name="connsiteY212" fmla="*/ 271426 h 542855"/>
                <a:gd name="connsiteX213" fmla="*/ 1107383 w 1314778"/>
                <a:gd name="connsiteY213" fmla="*/ 383741 h 542855"/>
                <a:gd name="connsiteX214" fmla="*/ 1112600 w 1314778"/>
                <a:gd name="connsiteY214" fmla="*/ 290148 h 542855"/>
                <a:gd name="connsiteX215" fmla="*/ 1117817 w 1314778"/>
                <a:gd name="connsiteY215" fmla="*/ 299506 h 542855"/>
                <a:gd name="connsiteX216" fmla="*/ 1123034 w 1314778"/>
                <a:gd name="connsiteY216" fmla="*/ 327586 h 542855"/>
                <a:gd name="connsiteX217" fmla="*/ 1128210 w 1314778"/>
                <a:gd name="connsiteY217" fmla="*/ 233989 h 542855"/>
                <a:gd name="connsiteX218" fmla="*/ 1133425 w 1314778"/>
                <a:gd name="connsiteY218" fmla="*/ 308867 h 542855"/>
                <a:gd name="connsiteX219" fmla="*/ 1138642 w 1314778"/>
                <a:gd name="connsiteY219" fmla="*/ 215270 h 542855"/>
                <a:gd name="connsiteX220" fmla="*/ 1143859 w 1314778"/>
                <a:gd name="connsiteY220" fmla="*/ 336943 h 542855"/>
                <a:gd name="connsiteX221" fmla="*/ 1149035 w 1314778"/>
                <a:gd name="connsiteY221" fmla="*/ 215270 h 542855"/>
                <a:gd name="connsiteX222" fmla="*/ 1154251 w 1314778"/>
                <a:gd name="connsiteY222" fmla="*/ 177833 h 542855"/>
                <a:gd name="connsiteX223" fmla="*/ 1159468 w 1314778"/>
                <a:gd name="connsiteY223" fmla="*/ 224631 h 542855"/>
                <a:gd name="connsiteX224" fmla="*/ 1164644 w 1314778"/>
                <a:gd name="connsiteY224" fmla="*/ 374384 h 542855"/>
                <a:gd name="connsiteX225" fmla="*/ 1169861 w 1314778"/>
                <a:gd name="connsiteY225" fmla="*/ 421183 h 542855"/>
                <a:gd name="connsiteX226" fmla="*/ 1175078 w 1314778"/>
                <a:gd name="connsiteY226" fmla="*/ 477338 h 542855"/>
                <a:gd name="connsiteX227" fmla="*/ 1180294 w 1314778"/>
                <a:gd name="connsiteY227" fmla="*/ 299506 h 542855"/>
                <a:gd name="connsiteX228" fmla="*/ 1185470 w 1314778"/>
                <a:gd name="connsiteY228" fmla="*/ 365023 h 542855"/>
                <a:gd name="connsiteX229" fmla="*/ 1190687 w 1314778"/>
                <a:gd name="connsiteY229" fmla="*/ 458620 h 542855"/>
                <a:gd name="connsiteX230" fmla="*/ 1195904 w 1314778"/>
                <a:gd name="connsiteY230" fmla="*/ 327586 h 542855"/>
                <a:gd name="connsiteX231" fmla="*/ 1201079 w 1314778"/>
                <a:gd name="connsiteY231" fmla="*/ 262068 h 542855"/>
                <a:gd name="connsiteX232" fmla="*/ 1206295 w 1314778"/>
                <a:gd name="connsiteY232" fmla="*/ 486700 h 542855"/>
                <a:gd name="connsiteX233" fmla="*/ 1211512 w 1314778"/>
                <a:gd name="connsiteY233" fmla="*/ 318224 h 542855"/>
                <a:gd name="connsiteX234" fmla="*/ 1216729 w 1314778"/>
                <a:gd name="connsiteY234" fmla="*/ 355665 h 542855"/>
                <a:gd name="connsiteX235" fmla="*/ 1221904 w 1314778"/>
                <a:gd name="connsiteY235" fmla="*/ 383741 h 542855"/>
                <a:gd name="connsiteX236" fmla="*/ 1227121 w 1314778"/>
                <a:gd name="connsiteY236" fmla="*/ 177833 h 542855"/>
                <a:gd name="connsiteX237" fmla="*/ 1232338 w 1314778"/>
                <a:gd name="connsiteY237" fmla="*/ 402460 h 542855"/>
                <a:gd name="connsiteX238" fmla="*/ 1237514 w 1314778"/>
                <a:gd name="connsiteY238" fmla="*/ 308867 h 542855"/>
                <a:gd name="connsiteX239" fmla="*/ 1242731 w 1314778"/>
                <a:gd name="connsiteY239" fmla="*/ 496057 h 542855"/>
                <a:gd name="connsiteX240" fmla="*/ 1247947 w 1314778"/>
                <a:gd name="connsiteY240" fmla="*/ 542856 h 542855"/>
                <a:gd name="connsiteX241" fmla="*/ 1253164 w 1314778"/>
                <a:gd name="connsiteY241" fmla="*/ 542856 h 542855"/>
                <a:gd name="connsiteX242" fmla="*/ 1258340 w 1314778"/>
                <a:gd name="connsiteY242" fmla="*/ 430540 h 542855"/>
                <a:gd name="connsiteX243" fmla="*/ 1263557 w 1314778"/>
                <a:gd name="connsiteY243" fmla="*/ 533494 h 542855"/>
                <a:gd name="connsiteX244" fmla="*/ 1268773 w 1314778"/>
                <a:gd name="connsiteY244" fmla="*/ 505418 h 542855"/>
                <a:gd name="connsiteX245" fmla="*/ 1273949 w 1314778"/>
                <a:gd name="connsiteY245" fmla="*/ 542856 h 542855"/>
                <a:gd name="connsiteX246" fmla="*/ 1279166 w 1314778"/>
                <a:gd name="connsiteY246" fmla="*/ 542856 h 542855"/>
                <a:gd name="connsiteX247" fmla="*/ 1284382 w 1314778"/>
                <a:gd name="connsiteY247" fmla="*/ 533494 h 542855"/>
                <a:gd name="connsiteX248" fmla="*/ 1289599 w 1314778"/>
                <a:gd name="connsiteY248" fmla="*/ 542856 h 542855"/>
                <a:gd name="connsiteX249" fmla="*/ 1294774 w 1314778"/>
                <a:gd name="connsiteY249" fmla="*/ 542856 h 542855"/>
                <a:gd name="connsiteX250" fmla="*/ 1299991 w 1314778"/>
                <a:gd name="connsiteY250" fmla="*/ 542856 h 542855"/>
                <a:gd name="connsiteX251" fmla="*/ 1305208 w 1314778"/>
                <a:gd name="connsiteY251" fmla="*/ 542856 h 542855"/>
                <a:gd name="connsiteX252" fmla="*/ 1310425 w 1314778"/>
                <a:gd name="connsiteY252" fmla="*/ 533494 h 542855"/>
                <a:gd name="connsiteX253" fmla="*/ 1314779 w 1314778"/>
                <a:gd name="connsiteY253" fmla="*/ 541344 h 54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542855">
                  <a:moveTo>
                    <a:pt x="0" y="542856"/>
                  </a:moveTo>
                  <a:lnTo>
                    <a:pt x="3902" y="542856"/>
                  </a:lnTo>
                  <a:lnTo>
                    <a:pt x="9119" y="542856"/>
                  </a:lnTo>
                  <a:lnTo>
                    <a:pt x="14295" y="542856"/>
                  </a:lnTo>
                  <a:lnTo>
                    <a:pt x="19511" y="542856"/>
                  </a:lnTo>
                  <a:lnTo>
                    <a:pt x="24728" y="542856"/>
                  </a:lnTo>
                  <a:lnTo>
                    <a:pt x="29945" y="542856"/>
                  </a:lnTo>
                  <a:lnTo>
                    <a:pt x="35121" y="542856"/>
                  </a:lnTo>
                  <a:lnTo>
                    <a:pt x="40337" y="542856"/>
                  </a:lnTo>
                  <a:lnTo>
                    <a:pt x="45554" y="542856"/>
                  </a:lnTo>
                  <a:lnTo>
                    <a:pt x="50730" y="542856"/>
                  </a:lnTo>
                  <a:lnTo>
                    <a:pt x="55947" y="542856"/>
                  </a:lnTo>
                  <a:lnTo>
                    <a:pt x="61164" y="542856"/>
                  </a:lnTo>
                  <a:lnTo>
                    <a:pt x="66380" y="542856"/>
                  </a:lnTo>
                  <a:lnTo>
                    <a:pt x="71555" y="542856"/>
                  </a:lnTo>
                  <a:lnTo>
                    <a:pt x="76772" y="542856"/>
                  </a:lnTo>
                  <a:lnTo>
                    <a:pt x="81989" y="542856"/>
                  </a:lnTo>
                  <a:lnTo>
                    <a:pt x="87164" y="542856"/>
                  </a:lnTo>
                  <a:lnTo>
                    <a:pt x="92381" y="542856"/>
                  </a:lnTo>
                  <a:lnTo>
                    <a:pt x="97598" y="542856"/>
                  </a:lnTo>
                  <a:lnTo>
                    <a:pt x="102815" y="542856"/>
                  </a:lnTo>
                  <a:lnTo>
                    <a:pt x="107990" y="542856"/>
                  </a:lnTo>
                  <a:lnTo>
                    <a:pt x="113207" y="542856"/>
                  </a:lnTo>
                  <a:lnTo>
                    <a:pt x="118424" y="542856"/>
                  </a:lnTo>
                  <a:lnTo>
                    <a:pt x="123641" y="542856"/>
                  </a:lnTo>
                  <a:lnTo>
                    <a:pt x="128817" y="542856"/>
                  </a:lnTo>
                  <a:lnTo>
                    <a:pt x="134033" y="542856"/>
                  </a:lnTo>
                  <a:lnTo>
                    <a:pt x="139250" y="542856"/>
                  </a:lnTo>
                  <a:lnTo>
                    <a:pt x="144426" y="542856"/>
                  </a:lnTo>
                  <a:lnTo>
                    <a:pt x="149642" y="542856"/>
                  </a:lnTo>
                  <a:lnTo>
                    <a:pt x="154858" y="542856"/>
                  </a:lnTo>
                  <a:lnTo>
                    <a:pt x="160075" y="542856"/>
                  </a:lnTo>
                  <a:lnTo>
                    <a:pt x="165251" y="542856"/>
                  </a:lnTo>
                  <a:lnTo>
                    <a:pt x="170468" y="542856"/>
                  </a:lnTo>
                  <a:lnTo>
                    <a:pt x="175685" y="542856"/>
                  </a:lnTo>
                  <a:lnTo>
                    <a:pt x="180860" y="542856"/>
                  </a:lnTo>
                  <a:lnTo>
                    <a:pt x="186077" y="542856"/>
                  </a:lnTo>
                  <a:lnTo>
                    <a:pt x="191294" y="542856"/>
                  </a:lnTo>
                  <a:lnTo>
                    <a:pt x="196511" y="542856"/>
                  </a:lnTo>
                  <a:lnTo>
                    <a:pt x="201686" y="542856"/>
                  </a:lnTo>
                  <a:lnTo>
                    <a:pt x="206903" y="542856"/>
                  </a:lnTo>
                  <a:lnTo>
                    <a:pt x="212120" y="542856"/>
                  </a:lnTo>
                  <a:lnTo>
                    <a:pt x="217296" y="542856"/>
                  </a:lnTo>
                  <a:lnTo>
                    <a:pt x="222511" y="542856"/>
                  </a:lnTo>
                  <a:lnTo>
                    <a:pt x="227728" y="542856"/>
                  </a:lnTo>
                  <a:lnTo>
                    <a:pt x="232945" y="542856"/>
                  </a:lnTo>
                  <a:lnTo>
                    <a:pt x="238121" y="542856"/>
                  </a:lnTo>
                  <a:lnTo>
                    <a:pt x="243338" y="542856"/>
                  </a:lnTo>
                  <a:lnTo>
                    <a:pt x="248554" y="542856"/>
                  </a:lnTo>
                  <a:lnTo>
                    <a:pt x="253771" y="542856"/>
                  </a:lnTo>
                  <a:lnTo>
                    <a:pt x="258947" y="542856"/>
                  </a:lnTo>
                  <a:lnTo>
                    <a:pt x="264164" y="542856"/>
                  </a:lnTo>
                  <a:lnTo>
                    <a:pt x="269380" y="542856"/>
                  </a:lnTo>
                  <a:lnTo>
                    <a:pt x="274556" y="542856"/>
                  </a:lnTo>
                  <a:lnTo>
                    <a:pt x="279773" y="542856"/>
                  </a:lnTo>
                  <a:lnTo>
                    <a:pt x="284990" y="542856"/>
                  </a:lnTo>
                  <a:lnTo>
                    <a:pt x="290207" y="542856"/>
                  </a:lnTo>
                  <a:lnTo>
                    <a:pt x="295382" y="542856"/>
                  </a:lnTo>
                  <a:lnTo>
                    <a:pt x="300598" y="542856"/>
                  </a:lnTo>
                  <a:lnTo>
                    <a:pt x="305815" y="542856"/>
                  </a:lnTo>
                  <a:lnTo>
                    <a:pt x="310991" y="542856"/>
                  </a:lnTo>
                  <a:lnTo>
                    <a:pt x="316207" y="542856"/>
                  </a:lnTo>
                  <a:lnTo>
                    <a:pt x="321424" y="542856"/>
                  </a:lnTo>
                  <a:lnTo>
                    <a:pt x="326641" y="542856"/>
                  </a:lnTo>
                  <a:lnTo>
                    <a:pt x="331817" y="542856"/>
                  </a:lnTo>
                  <a:lnTo>
                    <a:pt x="337033" y="542856"/>
                  </a:lnTo>
                  <a:lnTo>
                    <a:pt x="342250" y="542856"/>
                  </a:lnTo>
                  <a:lnTo>
                    <a:pt x="347426" y="542856"/>
                  </a:lnTo>
                  <a:lnTo>
                    <a:pt x="352643" y="542856"/>
                  </a:lnTo>
                  <a:lnTo>
                    <a:pt x="357860" y="542856"/>
                  </a:lnTo>
                  <a:lnTo>
                    <a:pt x="363076" y="542856"/>
                  </a:lnTo>
                  <a:lnTo>
                    <a:pt x="368252" y="542856"/>
                  </a:lnTo>
                  <a:lnTo>
                    <a:pt x="373468" y="542856"/>
                  </a:lnTo>
                  <a:lnTo>
                    <a:pt x="378685" y="542856"/>
                  </a:lnTo>
                  <a:lnTo>
                    <a:pt x="383860" y="542856"/>
                  </a:lnTo>
                  <a:lnTo>
                    <a:pt x="389077" y="542856"/>
                  </a:lnTo>
                  <a:lnTo>
                    <a:pt x="394294" y="542856"/>
                  </a:lnTo>
                  <a:lnTo>
                    <a:pt x="399511" y="542856"/>
                  </a:lnTo>
                  <a:lnTo>
                    <a:pt x="404686" y="542856"/>
                  </a:lnTo>
                  <a:lnTo>
                    <a:pt x="409903" y="542856"/>
                  </a:lnTo>
                  <a:lnTo>
                    <a:pt x="415120" y="542856"/>
                  </a:lnTo>
                  <a:lnTo>
                    <a:pt x="420337" y="542856"/>
                  </a:lnTo>
                  <a:lnTo>
                    <a:pt x="425512" y="542856"/>
                  </a:lnTo>
                  <a:lnTo>
                    <a:pt x="430729" y="542856"/>
                  </a:lnTo>
                  <a:lnTo>
                    <a:pt x="435946" y="542856"/>
                  </a:lnTo>
                  <a:lnTo>
                    <a:pt x="441122" y="542856"/>
                  </a:lnTo>
                  <a:lnTo>
                    <a:pt x="446339" y="542856"/>
                  </a:lnTo>
                  <a:lnTo>
                    <a:pt x="451554" y="542856"/>
                  </a:lnTo>
                  <a:lnTo>
                    <a:pt x="456771" y="542856"/>
                  </a:lnTo>
                  <a:lnTo>
                    <a:pt x="461947" y="542856"/>
                  </a:lnTo>
                  <a:lnTo>
                    <a:pt x="467164" y="542856"/>
                  </a:lnTo>
                  <a:lnTo>
                    <a:pt x="472380" y="542856"/>
                  </a:lnTo>
                  <a:lnTo>
                    <a:pt x="477556" y="542856"/>
                  </a:lnTo>
                  <a:lnTo>
                    <a:pt x="482773" y="542856"/>
                  </a:lnTo>
                  <a:lnTo>
                    <a:pt x="487990" y="542856"/>
                  </a:lnTo>
                  <a:lnTo>
                    <a:pt x="493207" y="542856"/>
                  </a:lnTo>
                  <a:lnTo>
                    <a:pt x="498382" y="542856"/>
                  </a:lnTo>
                  <a:lnTo>
                    <a:pt x="503599" y="542856"/>
                  </a:lnTo>
                  <a:lnTo>
                    <a:pt x="508816" y="542856"/>
                  </a:lnTo>
                  <a:lnTo>
                    <a:pt x="513992" y="542856"/>
                  </a:lnTo>
                  <a:lnTo>
                    <a:pt x="519208" y="542856"/>
                  </a:lnTo>
                  <a:lnTo>
                    <a:pt x="524424" y="542856"/>
                  </a:lnTo>
                  <a:lnTo>
                    <a:pt x="529641" y="542856"/>
                  </a:lnTo>
                  <a:lnTo>
                    <a:pt x="534817" y="542856"/>
                  </a:lnTo>
                  <a:lnTo>
                    <a:pt x="540033" y="542856"/>
                  </a:lnTo>
                  <a:lnTo>
                    <a:pt x="545250" y="542856"/>
                  </a:lnTo>
                  <a:lnTo>
                    <a:pt x="550467" y="542856"/>
                  </a:lnTo>
                  <a:lnTo>
                    <a:pt x="555643" y="542856"/>
                  </a:lnTo>
                  <a:lnTo>
                    <a:pt x="560860" y="542856"/>
                  </a:lnTo>
                  <a:lnTo>
                    <a:pt x="566076" y="542856"/>
                  </a:lnTo>
                  <a:lnTo>
                    <a:pt x="571252" y="542856"/>
                  </a:lnTo>
                  <a:lnTo>
                    <a:pt x="576469" y="542856"/>
                  </a:lnTo>
                  <a:lnTo>
                    <a:pt x="581686" y="542856"/>
                  </a:lnTo>
                  <a:lnTo>
                    <a:pt x="586902" y="542856"/>
                  </a:lnTo>
                  <a:lnTo>
                    <a:pt x="592078" y="542856"/>
                  </a:lnTo>
                  <a:lnTo>
                    <a:pt x="597295" y="542856"/>
                  </a:lnTo>
                  <a:lnTo>
                    <a:pt x="602511" y="542856"/>
                  </a:lnTo>
                  <a:lnTo>
                    <a:pt x="607686" y="542856"/>
                  </a:lnTo>
                  <a:lnTo>
                    <a:pt x="612903" y="542856"/>
                  </a:lnTo>
                  <a:lnTo>
                    <a:pt x="618120" y="542856"/>
                  </a:lnTo>
                  <a:lnTo>
                    <a:pt x="623337" y="542856"/>
                  </a:lnTo>
                  <a:lnTo>
                    <a:pt x="628513" y="533494"/>
                  </a:lnTo>
                  <a:lnTo>
                    <a:pt x="633729" y="542856"/>
                  </a:lnTo>
                  <a:lnTo>
                    <a:pt x="638946" y="524137"/>
                  </a:lnTo>
                  <a:lnTo>
                    <a:pt x="644122" y="421183"/>
                  </a:lnTo>
                  <a:lnTo>
                    <a:pt x="649339" y="290148"/>
                  </a:lnTo>
                  <a:lnTo>
                    <a:pt x="654555" y="336943"/>
                  </a:lnTo>
                  <a:lnTo>
                    <a:pt x="659772" y="168471"/>
                  </a:lnTo>
                  <a:lnTo>
                    <a:pt x="664948" y="374384"/>
                  </a:lnTo>
                  <a:lnTo>
                    <a:pt x="670165" y="280787"/>
                  </a:lnTo>
                  <a:lnTo>
                    <a:pt x="675381" y="355665"/>
                  </a:lnTo>
                  <a:lnTo>
                    <a:pt x="680597" y="318224"/>
                  </a:lnTo>
                  <a:lnTo>
                    <a:pt x="685773" y="215270"/>
                  </a:lnTo>
                  <a:lnTo>
                    <a:pt x="690990" y="299506"/>
                  </a:lnTo>
                  <a:lnTo>
                    <a:pt x="696207" y="346304"/>
                  </a:lnTo>
                  <a:lnTo>
                    <a:pt x="701382" y="383741"/>
                  </a:lnTo>
                  <a:lnTo>
                    <a:pt x="706599" y="355665"/>
                  </a:lnTo>
                  <a:lnTo>
                    <a:pt x="711816" y="149753"/>
                  </a:lnTo>
                  <a:lnTo>
                    <a:pt x="717033" y="308867"/>
                  </a:lnTo>
                  <a:lnTo>
                    <a:pt x="722208" y="243350"/>
                  </a:lnTo>
                  <a:lnTo>
                    <a:pt x="727425" y="262068"/>
                  </a:lnTo>
                  <a:lnTo>
                    <a:pt x="732642" y="318224"/>
                  </a:lnTo>
                  <a:lnTo>
                    <a:pt x="737818" y="374384"/>
                  </a:lnTo>
                  <a:lnTo>
                    <a:pt x="743035" y="290148"/>
                  </a:lnTo>
                  <a:lnTo>
                    <a:pt x="748251" y="262068"/>
                  </a:lnTo>
                  <a:lnTo>
                    <a:pt x="753467" y="262068"/>
                  </a:lnTo>
                  <a:lnTo>
                    <a:pt x="758643" y="290148"/>
                  </a:lnTo>
                  <a:lnTo>
                    <a:pt x="763860" y="299506"/>
                  </a:lnTo>
                  <a:lnTo>
                    <a:pt x="769076" y="290148"/>
                  </a:lnTo>
                  <a:lnTo>
                    <a:pt x="774252" y="346304"/>
                  </a:lnTo>
                  <a:lnTo>
                    <a:pt x="779469" y="290148"/>
                  </a:lnTo>
                  <a:lnTo>
                    <a:pt x="784686" y="365023"/>
                  </a:lnTo>
                  <a:lnTo>
                    <a:pt x="789903" y="271426"/>
                  </a:lnTo>
                  <a:lnTo>
                    <a:pt x="795078" y="299506"/>
                  </a:lnTo>
                  <a:lnTo>
                    <a:pt x="800295" y="196551"/>
                  </a:lnTo>
                  <a:lnTo>
                    <a:pt x="805512" y="374384"/>
                  </a:lnTo>
                  <a:lnTo>
                    <a:pt x="810688" y="168471"/>
                  </a:lnTo>
                  <a:lnTo>
                    <a:pt x="815904" y="346304"/>
                  </a:lnTo>
                  <a:lnTo>
                    <a:pt x="821121" y="430540"/>
                  </a:lnTo>
                  <a:lnTo>
                    <a:pt x="826337" y="496057"/>
                  </a:lnTo>
                  <a:lnTo>
                    <a:pt x="831513" y="0"/>
                  </a:lnTo>
                  <a:lnTo>
                    <a:pt x="836729" y="365023"/>
                  </a:lnTo>
                  <a:lnTo>
                    <a:pt x="841946" y="505418"/>
                  </a:lnTo>
                  <a:lnTo>
                    <a:pt x="847163" y="299506"/>
                  </a:lnTo>
                  <a:lnTo>
                    <a:pt x="852339" y="374384"/>
                  </a:lnTo>
                  <a:lnTo>
                    <a:pt x="857556" y="252707"/>
                  </a:lnTo>
                  <a:lnTo>
                    <a:pt x="862772" y="336943"/>
                  </a:lnTo>
                  <a:lnTo>
                    <a:pt x="867948" y="355665"/>
                  </a:lnTo>
                  <a:lnTo>
                    <a:pt x="873165" y="346304"/>
                  </a:lnTo>
                  <a:lnTo>
                    <a:pt x="878382" y="252707"/>
                  </a:lnTo>
                  <a:lnTo>
                    <a:pt x="883598" y="318224"/>
                  </a:lnTo>
                  <a:lnTo>
                    <a:pt x="888774" y="365023"/>
                  </a:lnTo>
                  <a:lnTo>
                    <a:pt x="893991" y="224631"/>
                  </a:lnTo>
                  <a:lnTo>
                    <a:pt x="899208" y="93597"/>
                  </a:lnTo>
                  <a:lnTo>
                    <a:pt x="904382" y="280787"/>
                  </a:lnTo>
                  <a:lnTo>
                    <a:pt x="909599" y="336943"/>
                  </a:lnTo>
                  <a:lnTo>
                    <a:pt x="914816" y="196551"/>
                  </a:lnTo>
                  <a:lnTo>
                    <a:pt x="920033" y="346304"/>
                  </a:lnTo>
                  <a:lnTo>
                    <a:pt x="925208" y="439901"/>
                  </a:lnTo>
                  <a:lnTo>
                    <a:pt x="930425" y="458620"/>
                  </a:lnTo>
                  <a:lnTo>
                    <a:pt x="935642" y="533494"/>
                  </a:lnTo>
                  <a:lnTo>
                    <a:pt x="940818" y="467977"/>
                  </a:lnTo>
                  <a:lnTo>
                    <a:pt x="946035" y="262068"/>
                  </a:lnTo>
                  <a:lnTo>
                    <a:pt x="951251" y="327586"/>
                  </a:lnTo>
                  <a:lnTo>
                    <a:pt x="956468" y="290148"/>
                  </a:lnTo>
                  <a:lnTo>
                    <a:pt x="961644" y="439901"/>
                  </a:lnTo>
                  <a:lnTo>
                    <a:pt x="966861" y="336943"/>
                  </a:lnTo>
                  <a:lnTo>
                    <a:pt x="972077" y="299506"/>
                  </a:lnTo>
                  <a:lnTo>
                    <a:pt x="977293" y="365023"/>
                  </a:lnTo>
                  <a:lnTo>
                    <a:pt x="982469" y="411821"/>
                  </a:lnTo>
                  <a:lnTo>
                    <a:pt x="987686" y="224631"/>
                  </a:lnTo>
                  <a:lnTo>
                    <a:pt x="992903" y="243350"/>
                  </a:lnTo>
                  <a:lnTo>
                    <a:pt x="998078" y="393103"/>
                  </a:lnTo>
                  <a:lnTo>
                    <a:pt x="1003295" y="233989"/>
                  </a:lnTo>
                  <a:lnTo>
                    <a:pt x="1008512" y="187190"/>
                  </a:lnTo>
                  <a:lnTo>
                    <a:pt x="1013729" y="224631"/>
                  </a:lnTo>
                  <a:lnTo>
                    <a:pt x="1018904" y="290148"/>
                  </a:lnTo>
                  <a:lnTo>
                    <a:pt x="1024121" y="355665"/>
                  </a:lnTo>
                  <a:lnTo>
                    <a:pt x="1029338" y="336943"/>
                  </a:lnTo>
                  <a:lnTo>
                    <a:pt x="1034514" y="477338"/>
                  </a:lnTo>
                  <a:lnTo>
                    <a:pt x="1039730" y="290148"/>
                  </a:lnTo>
                  <a:lnTo>
                    <a:pt x="1044947" y="346304"/>
                  </a:lnTo>
                  <a:lnTo>
                    <a:pt x="1050164" y="290148"/>
                  </a:lnTo>
                  <a:lnTo>
                    <a:pt x="1055339" y="346304"/>
                  </a:lnTo>
                  <a:lnTo>
                    <a:pt x="1060556" y="383741"/>
                  </a:lnTo>
                  <a:lnTo>
                    <a:pt x="1065772" y="318224"/>
                  </a:lnTo>
                  <a:lnTo>
                    <a:pt x="1070948" y="336943"/>
                  </a:lnTo>
                  <a:lnTo>
                    <a:pt x="1076165" y="262068"/>
                  </a:lnTo>
                  <a:lnTo>
                    <a:pt x="1081382" y="187190"/>
                  </a:lnTo>
                  <a:lnTo>
                    <a:pt x="1086598" y="224631"/>
                  </a:lnTo>
                  <a:lnTo>
                    <a:pt x="1091774" y="318224"/>
                  </a:lnTo>
                  <a:lnTo>
                    <a:pt x="1096991" y="355665"/>
                  </a:lnTo>
                  <a:lnTo>
                    <a:pt x="1102208" y="271426"/>
                  </a:lnTo>
                  <a:lnTo>
                    <a:pt x="1107383" y="383741"/>
                  </a:lnTo>
                  <a:lnTo>
                    <a:pt x="1112600" y="290148"/>
                  </a:lnTo>
                  <a:lnTo>
                    <a:pt x="1117817" y="299506"/>
                  </a:lnTo>
                  <a:lnTo>
                    <a:pt x="1123034" y="327586"/>
                  </a:lnTo>
                  <a:lnTo>
                    <a:pt x="1128210" y="233989"/>
                  </a:lnTo>
                  <a:lnTo>
                    <a:pt x="1133425" y="308867"/>
                  </a:lnTo>
                  <a:lnTo>
                    <a:pt x="1138642" y="215270"/>
                  </a:lnTo>
                  <a:lnTo>
                    <a:pt x="1143859" y="336943"/>
                  </a:lnTo>
                  <a:lnTo>
                    <a:pt x="1149035" y="215270"/>
                  </a:lnTo>
                  <a:lnTo>
                    <a:pt x="1154251" y="177833"/>
                  </a:lnTo>
                  <a:lnTo>
                    <a:pt x="1159468" y="224631"/>
                  </a:lnTo>
                  <a:lnTo>
                    <a:pt x="1164644" y="374384"/>
                  </a:lnTo>
                  <a:lnTo>
                    <a:pt x="1169861" y="421183"/>
                  </a:lnTo>
                  <a:lnTo>
                    <a:pt x="1175078" y="477338"/>
                  </a:lnTo>
                  <a:lnTo>
                    <a:pt x="1180294" y="299506"/>
                  </a:lnTo>
                  <a:lnTo>
                    <a:pt x="1185470" y="365023"/>
                  </a:lnTo>
                  <a:lnTo>
                    <a:pt x="1190687" y="458620"/>
                  </a:lnTo>
                  <a:lnTo>
                    <a:pt x="1195904" y="327586"/>
                  </a:lnTo>
                  <a:lnTo>
                    <a:pt x="1201079" y="262068"/>
                  </a:lnTo>
                  <a:lnTo>
                    <a:pt x="1206295" y="486700"/>
                  </a:lnTo>
                  <a:lnTo>
                    <a:pt x="1211512" y="318224"/>
                  </a:lnTo>
                  <a:lnTo>
                    <a:pt x="1216729" y="355665"/>
                  </a:lnTo>
                  <a:lnTo>
                    <a:pt x="1221904" y="383741"/>
                  </a:lnTo>
                  <a:lnTo>
                    <a:pt x="1227121" y="177833"/>
                  </a:lnTo>
                  <a:lnTo>
                    <a:pt x="1232338" y="402460"/>
                  </a:lnTo>
                  <a:lnTo>
                    <a:pt x="1237514" y="308867"/>
                  </a:lnTo>
                  <a:lnTo>
                    <a:pt x="1242731" y="496057"/>
                  </a:lnTo>
                  <a:lnTo>
                    <a:pt x="1247947" y="542856"/>
                  </a:lnTo>
                  <a:lnTo>
                    <a:pt x="1253164" y="542856"/>
                  </a:lnTo>
                  <a:lnTo>
                    <a:pt x="1258340" y="430540"/>
                  </a:lnTo>
                  <a:lnTo>
                    <a:pt x="1263557" y="533494"/>
                  </a:lnTo>
                  <a:lnTo>
                    <a:pt x="1268773" y="505418"/>
                  </a:lnTo>
                  <a:lnTo>
                    <a:pt x="1273949" y="542856"/>
                  </a:lnTo>
                  <a:lnTo>
                    <a:pt x="1279166" y="542856"/>
                  </a:lnTo>
                  <a:lnTo>
                    <a:pt x="1284382" y="533494"/>
                  </a:lnTo>
                  <a:lnTo>
                    <a:pt x="1289599" y="542856"/>
                  </a:lnTo>
                  <a:lnTo>
                    <a:pt x="1294774" y="542856"/>
                  </a:lnTo>
                  <a:lnTo>
                    <a:pt x="1299991" y="542856"/>
                  </a:lnTo>
                  <a:lnTo>
                    <a:pt x="1305208" y="542856"/>
                  </a:lnTo>
                  <a:lnTo>
                    <a:pt x="1310425" y="533494"/>
                  </a:lnTo>
                  <a:lnTo>
                    <a:pt x="1314779" y="54134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40798EF6-3C4E-664C-4B4E-2A54A74F4AC2}"/>
                </a:ext>
              </a:extLst>
            </p:cNvPr>
            <p:cNvSpPr/>
            <p:nvPr/>
          </p:nvSpPr>
          <p:spPr>
            <a:xfrm>
              <a:off x="9932386" y="2347317"/>
              <a:ext cx="1314778" cy="1198027"/>
            </a:xfrm>
            <a:custGeom>
              <a:avLst/>
              <a:gdLst>
                <a:gd name="connsiteX0" fmla="*/ 0 w 1314778"/>
                <a:gd name="connsiteY0" fmla="*/ 1198027 h 1198027"/>
                <a:gd name="connsiteX1" fmla="*/ 3902 w 1314778"/>
                <a:gd name="connsiteY1" fmla="*/ 1198027 h 1198027"/>
                <a:gd name="connsiteX2" fmla="*/ 9119 w 1314778"/>
                <a:gd name="connsiteY2" fmla="*/ 1198027 h 1198027"/>
                <a:gd name="connsiteX3" fmla="*/ 14295 w 1314778"/>
                <a:gd name="connsiteY3" fmla="*/ 1198027 h 1198027"/>
                <a:gd name="connsiteX4" fmla="*/ 19511 w 1314778"/>
                <a:gd name="connsiteY4" fmla="*/ 1188666 h 1198027"/>
                <a:gd name="connsiteX5" fmla="*/ 24728 w 1314778"/>
                <a:gd name="connsiteY5" fmla="*/ 1198027 h 1198027"/>
                <a:gd name="connsiteX6" fmla="*/ 29945 w 1314778"/>
                <a:gd name="connsiteY6" fmla="*/ 1198027 h 1198027"/>
                <a:gd name="connsiteX7" fmla="*/ 35121 w 1314778"/>
                <a:gd name="connsiteY7" fmla="*/ 1198027 h 1198027"/>
                <a:gd name="connsiteX8" fmla="*/ 40337 w 1314778"/>
                <a:gd name="connsiteY8" fmla="*/ 1198027 h 1198027"/>
                <a:gd name="connsiteX9" fmla="*/ 45554 w 1314778"/>
                <a:gd name="connsiteY9" fmla="*/ 1198027 h 1198027"/>
                <a:gd name="connsiteX10" fmla="*/ 50730 w 1314778"/>
                <a:gd name="connsiteY10" fmla="*/ 1198027 h 1198027"/>
                <a:gd name="connsiteX11" fmla="*/ 55947 w 1314778"/>
                <a:gd name="connsiteY11" fmla="*/ 1198027 h 1198027"/>
                <a:gd name="connsiteX12" fmla="*/ 61164 w 1314778"/>
                <a:gd name="connsiteY12" fmla="*/ 1198027 h 1198027"/>
                <a:gd name="connsiteX13" fmla="*/ 66380 w 1314778"/>
                <a:gd name="connsiteY13" fmla="*/ 1198027 h 1198027"/>
                <a:gd name="connsiteX14" fmla="*/ 71555 w 1314778"/>
                <a:gd name="connsiteY14" fmla="*/ 1132510 h 1198027"/>
                <a:gd name="connsiteX15" fmla="*/ 76772 w 1314778"/>
                <a:gd name="connsiteY15" fmla="*/ 1160590 h 1198027"/>
                <a:gd name="connsiteX16" fmla="*/ 81989 w 1314778"/>
                <a:gd name="connsiteY16" fmla="*/ 1048274 h 1198027"/>
                <a:gd name="connsiteX17" fmla="*/ 87164 w 1314778"/>
                <a:gd name="connsiteY17" fmla="*/ 1029556 h 1198027"/>
                <a:gd name="connsiteX18" fmla="*/ 92381 w 1314778"/>
                <a:gd name="connsiteY18" fmla="*/ 1095073 h 1198027"/>
                <a:gd name="connsiteX19" fmla="*/ 97598 w 1314778"/>
                <a:gd name="connsiteY19" fmla="*/ 1066993 h 1198027"/>
                <a:gd name="connsiteX20" fmla="*/ 102815 w 1314778"/>
                <a:gd name="connsiteY20" fmla="*/ 964039 h 1198027"/>
                <a:gd name="connsiteX21" fmla="*/ 107990 w 1314778"/>
                <a:gd name="connsiteY21" fmla="*/ 889160 h 1198027"/>
                <a:gd name="connsiteX22" fmla="*/ 113207 w 1314778"/>
                <a:gd name="connsiteY22" fmla="*/ 973396 h 1198027"/>
                <a:gd name="connsiteX23" fmla="*/ 118424 w 1314778"/>
                <a:gd name="connsiteY23" fmla="*/ 945320 h 1198027"/>
                <a:gd name="connsiteX24" fmla="*/ 123641 w 1314778"/>
                <a:gd name="connsiteY24" fmla="*/ 879803 h 1198027"/>
                <a:gd name="connsiteX25" fmla="*/ 128817 w 1314778"/>
                <a:gd name="connsiteY25" fmla="*/ 1151229 h 1198027"/>
                <a:gd name="connsiteX26" fmla="*/ 134033 w 1314778"/>
                <a:gd name="connsiteY26" fmla="*/ 1057632 h 1198027"/>
                <a:gd name="connsiteX27" fmla="*/ 139250 w 1314778"/>
                <a:gd name="connsiteY27" fmla="*/ 1160590 h 1198027"/>
                <a:gd name="connsiteX28" fmla="*/ 144426 w 1314778"/>
                <a:gd name="connsiteY28" fmla="*/ 1151229 h 1198027"/>
                <a:gd name="connsiteX29" fmla="*/ 149642 w 1314778"/>
                <a:gd name="connsiteY29" fmla="*/ 1188666 h 1198027"/>
                <a:gd name="connsiteX30" fmla="*/ 154858 w 1314778"/>
                <a:gd name="connsiteY30" fmla="*/ 1095073 h 1198027"/>
                <a:gd name="connsiteX31" fmla="*/ 160075 w 1314778"/>
                <a:gd name="connsiteY31" fmla="*/ 1198027 h 1198027"/>
                <a:gd name="connsiteX32" fmla="*/ 165251 w 1314778"/>
                <a:gd name="connsiteY32" fmla="*/ 1010837 h 1198027"/>
                <a:gd name="connsiteX33" fmla="*/ 170468 w 1314778"/>
                <a:gd name="connsiteY33" fmla="*/ 1179309 h 1198027"/>
                <a:gd name="connsiteX34" fmla="*/ 175685 w 1314778"/>
                <a:gd name="connsiteY34" fmla="*/ 645810 h 1198027"/>
                <a:gd name="connsiteX35" fmla="*/ 180860 w 1314778"/>
                <a:gd name="connsiteY35" fmla="*/ 1151229 h 1198027"/>
                <a:gd name="connsiteX36" fmla="*/ 186077 w 1314778"/>
                <a:gd name="connsiteY36" fmla="*/ 692609 h 1198027"/>
                <a:gd name="connsiteX37" fmla="*/ 191294 w 1314778"/>
                <a:gd name="connsiteY37" fmla="*/ 786206 h 1198027"/>
                <a:gd name="connsiteX38" fmla="*/ 196511 w 1314778"/>
                <a:gd name="connsiteY38" fmla="*/ 851723 h 1198027"/>
                <a:gd name="connsiteX39" fmla="*/ 201686 w 1314778"/>
                <a:gd name="connsiteY39" fmla="*/ 1085712 h 1198027"/>
                <a:gd name="connsiteX40" fmla="*/ 206903 w 1314778"/>
                <a:gd name="connsiteY40" fmla="*/ 1169947 h 1198027"/>
                <a:gd name="connsiteX41" fmla="*/ 212120 w 1314778"/>
                <a:gd name="connsiteY41" fmla="*/ 1085712 h 1198027"/>
                <a:gd name="connsiteX42" fmla="*/ 217296 w 1314778"/>
                <a:gd name="connsiteY42" fmla="*/ 1010837 h 1198027"/>
                <a:gd name="connsiteX43" fmla="*/ 222511 w 1314778"/>
                <a:gd name="connsiteY43" fmla="*/ 1141871 h 1198027"/>
                <a:gd name="connsiteX44" fmla="*/ 227728 w 1314778"/>
                <a:gd name="connsiteY44" fmla="*/ 0 h 1198027"/>
                <a:gd name="connsiteX45" fmla="*/ 232945 w 1314778"/>
                <a:gd name="connsiteY45" fmla="*/ 926597 h 1198027"/>
                <a:gd name="connsiteX46" fmla="*/ 238121 w 1314778"/>
                <a:gd name="connsiteY46" fmla="*/ 1132510 h 1198027"/>
                <a:gd name="connsiteX47" fmla="*/ 243338 w 1314778"/>
                <a:gd name="connsiteY47" fmla="*/ 1179309 h 1198027"/>
                <a:gd name="connsiteX48" fmla="*/ 248554 w 1314778"/>
                <a:gd name="connsiteY48" fmla="*/ 1123149 h 1198027"/>
                <a:gd name="connsiteX49" fmla="*/ 253771 w 1314778"/>
                <a:gd name="connsiteY49" fmla="*/ 1151229 h 1198027"/>
                <a:gd name="connsiteX50" fmla="*/ 258947 w 1314778"/>
                <a:gd name="connsiteY50" fmla="*/ 1151229 h 1198027"/>
                <a:gd name="connsiteX51" fmla="*/ 264164 w 1314778"/>
                <a:gd name="connsiteY51" fmla="*/ 1066993 h 1198027"/>
                <a:gd name="connsiteX52" fmla="*/ 269380 w 1314778"/>
                <a:gd name="connsiteY52" fmla="*/ 804924 h 1198027"/>
                <a:gd name="connsiteX53" fmla="*/ 274556 w 1314778"/>
                <a:gd name="connsiteY53" fmla="*/ 926597 h 1198027"/>
                <a:gd name="connsiteX54" fmla="*/ 279773 w 1314778"/>
                <a:gd name="connsiteY54" fmla="*/ 1095073 h 1198027"/>
                <a:gd name="connsiteX55" fmla="*/ 284990 w 1314778"/>
                <a:gd name="connsiteY55" fmla="*/ 898521 h 1198027"/>
                <a:gd name="connsiteX56" fmla="*/ 290207 w 1314778"/>
                <a:gd name="connsiteY56" fmla="*/ 954677 h 1198027"/>
                <a:gd name="connsiteX57" fmla="*/ 295382 w 1314778"/>
                <a:gd name="connsiteY57" fmla="*/ 804924 h 1198027"/>
                <a:gd name="connsiteX58" fmla="*/ 300598 w 1314778"/>
                <a:gd name="connsiteY58" fmla="*/ 954677 h 1198027"/>
                <a:gd name="connsiteX59" fmla="*/ 305815 w 1314778"/>
                <a:gd name="connsiteY59" fmla="*/ 692609 h 1198027"/>
                <a:gd name="connsiteX60" fmla="*/ 310991 w 1314778"/>
                <a:gd name="connsiteY60" fmla="*/ 814286 h 1198027"/>
                <a:gd name="connsiteX61" fmla="*/ 316207 w 1314778"/>
                <a:gd name="connsiteY61" fmla="*/ 1057632 h 1198027"/>
                <a:gd name="connsiteX62" fmla="*/ 321424 w 1314778"/>
                <a:gd name="connsiteY62" fmla="*/ 814286 h 1198027"/>
                <a:gd name="connsiteX63" fmla="*/ 326641 w 1314778"/>
                <a:gd name="connsiteY63" fmla="*/ 945320 h 1198027"/>
                <a:gd name="connsiteX64" fmla="*/ 331817 w 1314778"/>
                <a:gd name="connsiteY64" fmla="*/ 945320 h 1198027"/>
                <a:gd name="connsiteX65" fmla="*/ 337033 w 1314778"/>
                <a:gd name="connsiteY65" fmla="*/ 1001476 h 1198027"/>
                <a:gd name="connsiteX66" fmla="*/ 342250 w 1314778"/>
                <a:gd name="connsiteY66" fmla="*/ 776845 h 1198027"/>
                <a:gd name="connsiteX67" fmla="*/ 347426 w 1314778"/>
                <a:gd name="connsiteY67" fmla="*/ 907879 h 1198027"/>
                <a:gd name="connsiteX68" fmla="*/ 352643 w 1314778"/>
                <a:gd name="connsiteY68" fmla="*/ 786206 h 1198027"/>
                <a:gd name="connsiteX69" fmla="*/ 357860 w 1314778"/>
                <a:gd name="connsiteY69" fmla="*/ 898521 h 1198027"/>
                <a:gd name="connsiteX70" fmla="*/ 363076 w 1314778"/>
                <a:gd name="connsiteY70" fmla="*/ 804924 h 1198027"/>
                <a:gd name="connsiteX71" fmla="*/ 368252 w 1314778"/>
                <a:gd name="connsiteY71" fmla="*/ 1029556 h 1198027"/>
                <a:gd name="connsiteX72" fmla="*/ 373468 w 1314778"/>
                <a:gd name="connsiteY72" fmla="*/ 982757 h 1198027"/>
                <a:gd name="connsiteX73" fmla="*/ 378685 w 1314778"/>
                <a:gd name="connsiteY73" fmla="*/ 926597 h 1198027"/>
                <a:gd name="connsiteX74" fmla="*/ 383860 w 1314778"/>
                <a:gd name="connsiteY74" fmla="*/ 992114 h 1198027"/>
                <a:gd name="connsiteX75" fmla="*/ 389077 w 1314778"/>
                <a:gd name="connsiteY75" fmla="*/ 1001476 h 1198027"/>
                <a:gd name="connsiteX76" fmla="*/ 394294 w 1314778"/>
                <a:gd name="connsiteY76" fmla="*/ 711327 h 1198027"/>
                <a:gd name="connsiteX77" fmla="*/ 399511 w 1314778"/>
                <a:gd name="connsiteY77" fmla="*/ 982757 h 1198027"/>
                <a:gd name="connsiteX78" fmla="*/ 404686 w 1314778"/>
                <a:gd name="connsiteY78" fmla="*/ 907879 h 1198027"/>
                <a:gd name="connsiteX79" fmla="*/ 409903 w 1314778"/>
                <a:gd name="connsiteY79" fmla="*/ 1066993 h 1198027"/>
                <a:gd name="connsiteX80" fmla="*/ 415120 w 1314778"/>
                <a:gd name="connsiteY80" fmla="*/ 1038913 h 1198027"/>
                <a:gd name="connsiteX81" fmla="*/ 420337 w 1314778"/>
                <a:gd name="connsiteY81" fmla="*/ 861080 h 1198027"/>
                <a:gd name="connsiteX82" fmla="*/ 425512 w 1314778"/>
                <a:gd name="connsiteY82" fmla="*/ 1001476 h 1198027"/>
                <a:gd name="connsiteX83" fmla="*/ 430729 w 1314778"/>
                <a:gd name="connsiteY83" fmla="*/ 730046 h 1198027"/>
                <a:gd name="connsiteX84" fmla="*/ 435946 w 1314778"/>
                <a:gd name="connsiteY84" fmla="*/ 505419 h 1198027"/>
                <a:gd name="connsiteX85" fmla="*/ 441122 w 1314778"/>
                <a:gd name="connsiteY85" fmla="*/ 823643 h 1198027"/>
                <a:gd name="connsiteX86" fmla="*/ 446339 w 1314778"/>
                <a:gd name="connsiteY86" fmla="*/ 1066993 h 1198027"/>
                <a:gd name="connsiteX87" fmla="*/ 451554 w 1314778"/>
                <a:gd name="connsiteY87" fmla="*/ 758126 h 1198027"/>
                <a:gd name="connsiteX88" fmla="*/ 456771 w 1314778"/>
                <a:gd name="connsiteY88" fmla="*/ 1113791 h 1198027"/>
                <a:gd name="connsiteX89" fmla="*/ 461947 w 1314778"/>
                <a:gd name="connsiteY89" fmla="*/ 935959 h 1198027"/>
                <a:gd name="connsiteX90" fmla="*/ 467164 w 1314778"/>
                <a:gd name="connsiteY90" fmla="*/ 1085712 h 1198027"/>
                <a:gd name="connsiteX91" fmla="*/ 472380 w 1314778"/>
                <a:gd name="connsiteY91" fmla="*/ 842362 h 1198027"/>
                <a:gd name="connsiteX92" fmla="*/ 477556 w 1314778"/>
                <a:gd name="connsiteY92" fmla="*/ 823643 h 1198027"/>
                <a:gd name="connsiteX93" fmla="*/ 482773 w 1314778"/>
                <a:gd name="connsiteY93" fmla="*/ 982757 h 1198027"/>
                <a:gd name="connsiteX94" fmla="*/ 487990 w 1314778"/>
                <a:gd name="connsiteY94" fmla="*/ 1010837 h 1198027"/>
                <a:gd name="connsiteX95" fmla="*/ 493207 w 1314778"/>
                <a:gd name="connsiteY95" fmla="*/ 926597 h 1198027"/>
                <a:gd name="connsiteX96" fmla="*/ 498382 w 1314778"/>
                <a:gd name="connsiteY96" fmla="*/ 982757 h 1198027"/>
                <a:gd name="connsiteX97" fmla="*/ 503599 w 1314778"/>
                <a:gd name="connsiteY97" fmla="*/ 870442 h 1198027"/>
                <a:gd name="connsiteX98" fmla="*/ 508816 w 1314778"/>
                <a:gd name="connsiteY98" fmla="*/ 1020194 h 1198027"/>
                <a:gd name="connsiteX99" fmla="*/ 513992 w 1314778"/>
                <a:gd name="connsiteY99" fmla="*/ 1113791 h 1198027"/>
                <a:gd name="connsiteX100" fmla="*/ 519208 w 1314778"/>
                <a:gd name="connsiteY100" fmla="*/ 608373 h 1198027"/>
                <a:gd name="connsiteX101" fmla="*/ 524424 w 1314778"/>
                <a:gd name="connsiteY101" fmla="*/ 973396 h 1198027"/>
                <a:gd name="connsiteX102" fmla="*/ 529641 w 1314778"/>
                <a:gd name="connsiteY102" fmla="*/ 1029556 h 1198027"/>
                <a:gd name="connsiteX103" fmla="*/ 534817 w 1314778"/>
                <a:gd name="connsiteY103" fmla="*/ 992114 h 1198027"/>
                <a:gd name="connsiteX104" fmla="*/ 540033 w 1314778"/>
                <a:gd name="connsiteY104" fmla="*/ 992114 h 1198027"/>
                <a:gd name="connsiteX105" fmla="*/ 545250 w 1314778"/>
                <a:gd name="connsiteY105" fmla="*/ 1076354 h 1198027"/>
                <a:gd name="connsiteX106" fmla="*/ 550467 w 1314778"/>
                <a:gd name="connsiteY106" fmla="*/ 870442 h 1198027"/>
                <a:gd name="connsiteX107" fmla="*/ 555643 w 1314778"/>
                <a:gd name="connsiteY107" fmla="*/ 1123149 h 1198027"/>
                <a:gd name="connsiteX108" fmla="*/ 560860 w 1314778"/>
                <a:gd name="connsiteY108" fmla="*/ 954677 h 1198027"/>
                <a:gd name="connsiteX109" fmla="*/ 566076 w 1314778"/>
                <a:gd name="connsiteY109" fmla="*/ 1010837 h 1198027"/>
                <a:gd name="connsiteX110" fmla="*/ 571252 w 1314778"/>
                <a:gd name="connsiteY110" fmla="*/ 870442 h 1198027"/>
                <a:gd name="connsiteX111" fmla="*/ 576469 w 1314778"/>
                <a:gd name="connsiteY111" fmla="*/ 945320 h 1198027"/>
                <a:gd name="connsiteX112" fmla="*/ 581686 w 1314778"/>
                <a:gd name="connsiteY112" fmla="*/ 1104430 h 1198027"/>
                <a:gd name="connsiteX113" fmla="*/ 586902 w 1314778"/>
                <a:gd name="connsiteY113" fmla="*/ 851723 h 1198027"/>
                <a:gd name="connsiteX114" fmla="*/ 592078 w 1314778"/>
                <a:gd name="connsiteY114" fmla="*/ 889160 h 1198027"/>
                <a:gd name="connsiteX115" fmla="*/ 597295 w 1314778"/>
                <a:gd name="connsiteY115" fmla="*/ 973396 h 1198027"/>
                <a:gd name="connsiteX116" fmla="*/ 602511 w 1314778"/>
                <a:gd name="connsiteY116" fmla="*/ 1038913 h 1198027"/>
                <a:gd name="connsiteX117" fmla="*/ 607686 w 1314778"/>
                <a:gd name="connsiteY117" fmla="*/ 1085712 h 1198027"/>
                <a:gd name="connsiteX118" fmla="*/ 612903 w 1314778"/>
                <a:gd name="connsiteY118" fmla="*/ 814286 h 1198027"/>
                <a:gd name="connsiteX119" fmla="*/ 618120 w 1314778"/>
                <a:gd name="connsiteY119" fmla="*/ 973396 h 1198027"/>
                <a:gd name="connsiteX120" fmla="*/ 623337 w 1314778"/>
                <a:gd name="connsiteY120" fmla="*/ 1048274 h 1198027"/>
                <a:gd name="connsiteX121" fmla="*/ 628513 w 1314778"/>
                <a:gd name="connsiteY121" fmla="*/ 1010837 h 1198027"/>
                <a:gd name="connsiteX122" fmla="*/ 633729 w 1314778"/>
                <a:gd name="connsiteY122" fmla="*/ 720689 h 1198027"/>
                <a:gd name="connsiteX123" fmla="*/ 638946 w 1314778"/>
                <a:gd name="connsiteY123" fmla="*/ 964039 h 1198027"/>
                <a:gd name="connsiteX124" fmla="*/ 644122 w 1314778"/>
                <a:gd name="connsiteY124" fmla="*/ 982757 h 1198027"/>
                <a:gd name="connsiteX125" fmla="*/ 649339 w 1314778"/>
                <a:gd name="connsiteY125" fmla="*/ 954677 h 1198027"/>
                <a:gd name="connsiteX126" fmla="*/ 654555 w 1314778"/>
                <a:gd name="connsiteY126" fmla="*/ 1160590 h 1198027"/>
                <a:gd name="connsiteX127" fmla="*/ 659772 w 1314778"/>
                <a:gd name="connsiteY127" fmla="*/ 1038913 h 1198027"/>
                <a:gd name="connsiteX128" fmla="*/ 664948 w 1314778"/>
                <a:gd name="connsiteY128" fmla="*/ 1132510 h 1198027"/>
                <a:gd name="connsiteX129" fmla="*/ 670165 w 1314778"/>
                <a:gd name="connsiteY129" fmla="*/ 992114 h 1198027"/>
                <a:gd name="connsiteX130" fmla="*/ 675381 w 1314778"/>
                <a:gd name="connsiteY130" fmla="*/ 1057632 h 1198027"/>
                <a:gd name="connsiteX131" fmla="*/ 680597 w 1314778"/>
                <a:gd name="connsiteY131" fmla="*/ 917240 h 1198027"/>
                <a:gd name="connsiteX132" fmla="*/ 685773 w 1314778"/>
                <a:gd name="connsiteY132" fmla="*/ 1141871 h 1198027"/>
                <a:gd name="connsiteX133" fmla="*/ 690990 w 1314778"/>
                <a:gd name="connsiteY133" fmla="*/ 1198027 h 1198027"/>
                <a:gd name="connsiteX134" fmla="*/ 696207 w 1314778"/>
                <a:gd name="connsiteY134" fmla="*/ 1188666 h 1198027"/>
                <a:gd name="connsiteX135" fmla="*/ 701382 w 1314778"/>
                <a:gd name="connsiteY135" fmla="*/ 1095073 h 1198027"/>
                <a:gd name="connsiteX136" fmla="*/ 706599 w 1314778"/>
                <a:gd name="connsiteY136" fmla="*/ 1085712 h 1198027"/>
                <a:gd name="connsiteX137" fmla="*/ 711816 w 1314778"/>
                <a:gd name="connsiteY137" fmla="*/ 1048274 h 1198027"/>
                <a:gd name="connsiteX138" fmla="*/ 717033 w 1314778"/>
                <a:gd name="connsiteY138" fmla="*/ 1151229 h 1198027"/>
                <a:gd name="connsiteX139" fmla="*/ 722208 w 1314778"/>
                <a:gd name="connsiteY139" fmla="*/ 1179309 h 1198027"/>
                <a:gd name="connsiteX140" fmla="*/ 727425 w 1314778"/>
                <a:gd name="connsiteY140" fmla="*/ 879803 h 1198027"/>
                <a:gd name="connsiteX141" fmla="*/ 732642 w 1314778"/>
                <a:gd name="connsiteY141" fmla="*/ 1113791 h 1198027"/>
                <a:gd name="connsiteX142" fmla="*/ 737818 w 1314778"/>
                <a:gd name="connsiteY142" fmla="*/ 1188666 h 1198027"/>
                <a:gd name="connsiteX143" fmla="*/ 743035 w 1314778"/>
                <a:gd name="connsiteY143" fmla="*/ 1179309 h 1198027"/>
                <a:gd name="connsiteX144" fmla="*/ 748251 w 1314778"/>
                <a:gd name="connsiteY144" fmla="*/ 1198027 h 1198027"/>
                <a:gd name="connsiteX145" fmla="*/ 753467 w 1314778"/>
                <a:gd name="connsiteY145" fmla="*/ 1132510 h 1198027"/>
                <a:gd name="connsiteX146" fmla="*/ 758643 w 1314778"/>
                <a:gd name="connsiteY146" fmla="*/ 1132510 h 1198027"/>
                <a:gd name="connsiteX147" fmla="*/ 763860 w 1314778"/>
                <a:gd name="connsiteY147" fmla="*/ 1198027 h 1198027"/>
                <a:gd name="connsiteX148" fmla="*/ 769076 w 1314778"/>
                <a:gd name="connsiteY148" fmla="*/ 1198027 h 1198027"/>
                <a:gd name="connsiteX149" fmla="*/ 774252 w 1314778"/>
                <a:gd name="connsiteY149" fmla="*/ 1160590 h 1198027"/>
                <a:gd name="connsiteX150" fmla="*/ 779469 w 1314778"/>
                <a:gd name="connsiteY150" fmla="*/ 1198027 h 1198027"/>
                <a:gd name="connsiteX151" fmla="*/ 784686 w 1314778"/>
                <a:gd name="connsiteY151" fmla="*/ 1198027 h 1198027"/>
                <a:gd name="connsiteX152" fmla="*/ 789903 w 1314778"/>
                <a:gd name="connsiteY152" fmla="*/ 1169947 h 1198027"/>
                <a:gd name="connsiteX153" fmla="*/ 795078 w 1314778"/>
                <a:gd name="connsiteY153" fmla="*/ 1198027 h 1198027"/>
                <a:gd name="connsiteX154" fmla="*/ 800295 w 1314778"/>
                <a:gd name="connsiteY154" fmla="*/ 1188666 h 1198027"/>
                <a:gd name="connsiteX155" fmla="*/ 805512 w 1314778"/>
                <a:gd name="connsiteY155" fmla="*/ 1179309 h 1198027"/>
                <a:gd name="connsiteX156" fmla="*/ 810688 w 1314778"/>
                <a:gd name="connsiteY156" fmla="*/ 1198027 h 1198027"/>
                <a:gd name="connsiteX157" fmla="*/ 815904 w 1314778"/>
                <a:gd name="connsiteY157" fmla="*/ 1198027 h 1198027"/>
                <a:gd name="connsiteX158" fmla="*/ 821121 w 1314778"/>
                <a:gd name="connsiteY158" fmla="*/ 1198027 h 1198027"/>
                <a:gd name="connsiteX159" fmla="*/ 826337 w 1314778"/>
                <a:gd name="connsiteY159" fmla="*/ 1188666 h 1198027"/>
                <a:gd name="connsiteX160" fmla="*/ 831513 w 1314778"/>
                <a:gd name="connsiteY160" fmla="*/ 1179309 h 1198027"/>
                <a:gd name="connsiteX161" fmla="*/ 836729 w 1314778"/>
                <a:gd name="connsiteY161" fmla="*/ 1198027 h 1198027"/>
                <a:gd name="connsiteX162" fmla="*/ 841946 w 1314778"/>
                <a:gd name="connsiteY162" fmla="*/ 1198027 h 1198027"/>
                <a:gd name="connsiteX163" fmla="*/ 847163 w 1314778"/>
                <a:gd name="connsiteY163" fmla="*/ 1188666 h 1198027"/>
                <a:gd name="connsiteX164" fmla="*/ 852339 w 1314778"/>
                <a:gd name="connsiteY164" fmla="*/ 1198027 h 1198027"/>
                <a:gd name="connsiteX165" fmla="*/ 857556 w 1314778"/>
                <a:gd name="connsiteY165" fmla="*/ 1198027 h 1198027"/>
                <a:gd name="connsiteX166" fmla="*/ 862772 w 1314778"/>
                <a:gd name="connsiteY166" fmla="*/ 1198027 h 1198027"/>
                <a:gd name="connsiteX167" fmla="*/ 867948 w 1314778"/>
                <a:gd name="connsiteY167" fmla="*/ 1198027 h 1198027"/>
                <a:gd name="connsiteX168" fmla="*/ 873165 w 1314778"/>
                <a:gd name="connsiteY168" fmla="*/ 1198027 h 1198027"/>
                <a:gd name="connsiteX169" fmla="*/ 878382 w 1314778"/>
                <a:gd name="connsiteY169" fmla="*/ 1198027 h 1198027"/>
                <a:gd name="connsiteX170" fmla="*/ 883598 w 1314778"/>
                <a:gd name="connsiteY170" fmla="*/ 1198027 h 1198027"/>
                <a:gd name="connsiteX171" fmla="*/ 888774 w 1314778"/>
                <a:gd name="connsiteY171" fmla="*/ 1198027 h 1198027"/>
                <a:gd name="connsiteX172" fmla="*/ 893991 w 1314778"/>
                <a:gd name="connsiteY172" fmla="*/ 1198027 h 1198027"/>
                <a:gd name="connsiteX173" fmla="*/ 899208 w 1314778"/>
                <a:gd name="connsiteY173" fmla="*/ 1188666 h 1198027"/>
                <a:gd name="connsiteX174" fmla="*/ 904382 w 1314778"/>
                <a:gd name="connsiteY174" fmla="*/ 1198027 h 1198027"/>
                <a:gd name="connsiteX175" fmla="*/ 909599 w 1314778"/>
                <a:gd name="connsiteY175" fmla="*/ 1198027 h 1198027"/>
                <a:gd name="connsiteX176" fmla="*/ 914816 w 1314778"/>
                <a:gd name="connsiteY176" fmla="*/ 1198027 h 1198027"/>
                <a:gd name="connsiteX177" fmla="*/ 920033 w 1314778"/>
                <a:gd name="connsiteY177" fmla="*/ 1198027 h 1198027"/>
                <a:gd name="connsiteX178" fmla="*/ 925208 w 1314778"/>
                <a:gd name="connsiteY178" fmla="*/ 1188666 h 1198027"/>
                <a:gd name="connsiteX179" fmla="*/ 930425 w 1314778"/>
                <a:gd name="connsiteY179" fmla="*/ 1198027 h 1198027"/>
                <a:gd name="connsiteX180" fmla="*/ 935642 w 1314778"/>
                <a:gd name="connsiteY180" fmla="*/ 1198027 h 1198027"/>
                <a:gd name="connsiteX181" fmla="*/ 940818 w 1314778"/>
                <a:gd name="connsiteY181" fmla="*/ 1198027 h 1198027"/>
                <a:gd name="connsiteX182" fmla="*/ 946035 w 1314778"/>
                <a:gd name="connsiteY182" fmla="*/ 1198027 h 1198027"/>
                <a:gd name="connsiteX183" fmla="*/ 951251 w 1314778"/>
                <a:gd name="connsiteY183" fmla="*/ 1198027 h 1198027"/>
                <a:gd name="connsiteX184" fmla="*/ 956468 w 1314778"/>
                <a:gd name="connsiteY184" fmla="*/ 1198027 h 1198027"/>
                <a:gd name="connsiteX185" fmla="*/ 961644 w 1314778"/>
                <a:gd name="connsiteY185" fmla="*/ 1188666 h 1198027"/>
                <a:gd name="connsiteX186" fmla="*/ 966861 w 1314778"/>
                <a:gd name="connsiteY186" fmla="*/ 1198027 h 1198027"/>
                <a:gd name="connsiteX187" fmla="*/ 972077 w 1314778"/>
                <a:gd name="connsiteY187" fmla="*/ 1198027 h 1198027"/>
                <a:gd name="connsiteX188" fmla="*/ 977293 w 1314778"/>
                <a:gd name="connsiteY188" fmla="*/ 1198027 h 1198027"/>
                <a:gd name="connsiteX189" fmla="*/ 982469 w 1314778"/>
                <a:gd name="connsiteY189" fmla="*/ 1198027 h 1198027"/>
                <a:gd name="connsiteX190" fmla="*/ 987686 w 1314778"/>
                <a:gd name="connsiteY190" fmla="*/ 1198027 h 1198027"/>
                <a:gd name="connsiteX191" fmla="*/ 992903 w 1314778"/>
                <a:gd name="connsiteY191" fmla="*/ 1198027 h 1198027"/>
                <a:gd name="connsiteX192" fmla="*/ 998078 w 1314778"/>
                <a:gd name="connsiteY192" fmla="*/ 1198027 h 1198027"/>
                <a:gd name="connsiteX193" fmla="*/ 1003295 w 1314778"/>
                <a:gd name="connsiteY193" fmla="*/ 1198027 h 1198027"/>
                <a:gd name="connsiteX194" fmla="*/ 1008512 w 1314778"/>
                <a:gd name="connsiteY194" fmla="*/ 1198027 h 1198027"/>
                <a:gd name="connsiteX195" fmla="*/ 1013729 w 1314778"/>
                <a:gd name="connsiteY195" fmla="*/ 1198027 h 1198027"/>
                <a:gd name="connsiteX196" fmla="*/ 1018904 w 1314778"/>
                <a:gd name="connsiteY196" fmla="*/ 1198027 h 1198027"/>
                <a:gd name="connsiteX197" fmla="*/ 1024121 w 1314778"/>
                <a:gd name="connsiteY197" fmla="*/ 1198027 h 1198027"/>
                <a:gd name="connsiteX198" fmla="*/ 1029338 w 1314778"/>
                <a:gd name="connsiteY198" fmla="*/ 1198027 h 1198027"/>
                <a:gd name="connsiteX199" fmla="*/ 1034514 w 1314778"/>
                <a:gd name="connsiteY199" fmla="*/ 1198027 h 1198027"/>
                <a:gd name="connsiteX200" fmla="*/ 1039730 w 1314778"/>
                <a:gd name="connsiteY200" fmla="*/ 1198027 h 1198027"/>
                <a:gd name="connsiteX201" fmla="*/ 1044947 w 1314778"/>
                <a:gd name="connsiteY201" fmla="*/ 1198027 h 1198027"/>
                <a:gd name="connsiteX202" fmla="*/ 1050164 w 1314778"/>
                <a:gd name="connsiteY202" fmla="*/ 1198027 h 1198027"/>
                <a:gd name="connsiteX203" fmla="*/ 1055339 w 1314778"/>
                <a:gd name="connsiteY203" fmla="*/ 1198027 h 1198027"/>
                <a:gd name="connsiteX204" fmla="*/ 1060556 w 1314778"/>
                <a:gd name="connsiteY204" fmla="*/ 1198027 h 1198027"/>
                <a:gd name="connsiteX205" fmla="*/ 1065772 w 1314778"/>
                <a:gd name="connsiteY205" fmla="*/ 1198027 h 1198027"/>
                <a:gd name="connsiteX206" fmla="*/ 1070948 w 1314778"/>
                <a:gd name="connsiteY206" fmla="*/ 1198027 h 1198027"/>
                <a:gd name="connsiteX207" fmla="*/ 1076165 w 1314778"/>
                <a:gd name="connsiteY207" fmla="*/ 1198027 h 1198027"/>
                <a:gd name="connsiteX208" fmla="*/ 1081382 w 1314778"/>
                <a:gd name="connsiteY208" fmla="*/ 1198027 h 1198027"/>
                <a:gd name="connsiteX209" fmla="*/ 1086598 w 1314778"/>
                <a:gd name="connsiteY209" fmla="*/ 1198027 h 1198027"/>
                <a:gd name="connsiteX210" fmla="*/ 1091774 w 1314778"/>
                <a:gd name="connsiteY210" fmla="*/ 1198027 h 1198027"/>
                <a:gd name="connsiteX211" fmla="*/ 1096991 w 1314778"/>
                <a:gd name="connsiteY211" fmla="*/ 1198027 h 1198027"/>
                <a:gd name="connsiteX212" fmla="*/ 1102208 w 1314778"/>
                <a:gd name="connsiteY212" fmla="*/ 1198027 h 1198027"/>
                <a:gd name="connsiteX213" fmla="*/ 1107383 w 1314778"/>
                <a:gd name="connsiteY213" fmla="*/ 1198027 h 1198027"/>
                <a:gd name="connsiteX214" fmla="*/ 1112600 w 1314778"/>
                <a:gd name="connsiteY214" fmla="*/ 1198027 h 1198027"/>
                <a:gd name="connsiteX215" fmla="*/ 1117817 w 1314778"/>
                <a:gd name="connsiteY215" fmla="*/ 1198027 h 1198027"/>
                <a:gd name="connsiteX216" fmla="*/ 1123034 w 1314778"/>
                <a:gd name="connsiteY216" fmla="*/ 1198027 h 1198027"/>
                <a:gd name="connsiteX217" fmla="*/ 1128210 w 1314778"/>
                <a:gd name="connsiteY217" fmla="*/ 1198027 h 1198027"/>
                <a:gd name="connsiteX218" fmla="*/ 1133425 w 1314778"/>
                <a:gd name="connsiteY218" fmla="*/ 1198027 h 1198027"/>
                <a:gd name="connsiteX219" fmla="*/ 1138642 w 1314778"/>
                <a:gd name="connsiteY219" fmla="*/ 1198027 h 1198027"/>
                <a:gd name="connsiteX220" fmla="*/ 1143859 w 1314778"/>
                <a:gd name="connsiteY220" fmla="*/ 1198027 h 1198027"/>
                <a:gd name="connsiteX221" fmla="*/ 1149035 w 1314778"/>
                <a:gd name="connsiteY221" fmla="*/ 1198027 h 1198027"/>
                <a:gd name="connsiteX222" fmla="*/ 1154251 w 1314778"/>
                <a:gd name="connsiteY222" fmla="*/ 1198027 h 1198027"/>
                <a:gd name="connsiteX223" fmla="*/ 1159468 w 1314778"/>
                <a:gd name="connsiteY223" fmla="*/ 1198027 h 1198027"/>
                <a:gd name="connsiteX224" fmla="*/ 1164644 w 1314778"/>
                <a:gd name="connsiteY224" fmla="*/ 1198027 h 1198027"/>
                <a:gd name="connsiteX225" fmla="*/ 1169861 w 1314778"/>
                <a:gd name="connsiteY225" fmla="*/ 1198027 h 1198027"/>
                <a:gd name="connsiteX226" fmla="*/ 1175078 w 1314778"/>
                <a:gd name="connsiteY226" fmla="*/ 1198027 h 1198027"/>
                <a:gd name="connsiteX227" fmla="*/ 1180294 w 1314778"/>
                <a:gd name="connsiteY227" fmla="*/ 1198027 h 1198027"/>
                <a:gd name="connsiteX228" fmla="*/ 1185470 w 1314778"/>
                <a:gd name="connsiteY228" fmla="*/ 1198027 h 1198027"/>
                <a:gd name="connsiteX229" fmla="*/ 1190687 w 1314778"/>
                <a:gd name="connsiteY229" fmla="*/ 1198027 h 1198027"/>
                <a:gd name="connsiteX230" fmla="*/ 1195904 w 1314778"/>
                <a:gd name="connsiteY230" fmla="*/ 1198027 h 1198027"/>
                <a:gd name="connsiteX231" fmla="*/ 1201079 w 1314778"/>
                <a:gd name="connsiteY231" fmla="*/ 1198027 h 1198027"/>
                <a:gd name="connsiteX232" fmla="*/ 1206295 w 1314778"/>
                <a:gd name="connsiteY232" fmla="*/ 1198027 h 1198027"/>
                <a:gd name="connsiteX233" fmla="*/ 1211512 w 1314778"/>
                <a:gd name="connsiteY233" fmla="*/ 1198027 h 1198027"/>
                <a:gd name="connsiteX234" fmla="*/ 1216729 w 1314778"/>
                <a:gd name="connsiteY234" fmla="*/ 1198027 h 1198027"/>
                <a:gd name="connsiteX235" fmla="*/ 1221904 w 1314778"/>
                <a:gd name="connsiteY235" fmla="*/ 1198027 h 1198027"/>
                <a:gd name="connsiteX236" fmla="*/ 1227121 w 1314778"/>
                <a:gd name="connsiteY236" fmla="*/ 1198027 h 1198027"/>
                <a:gd name="connsiteX237" fmla="*/ 1232338 w 1314778"/>
                <a:gd name="connsiteY237" fmla="*/ 1198027 h 1198027"/>
                <a:gd name="connsiteX238" fmla="*/ 1237514 w 1314778"/>
                <a:gd name="connsiteY238" fmla="*/ 1198027 h 1198027"/>
                <a:gd name="connsiteX239" fmla="*/ 1242731 w 1314778"/>
                <a:gd name="connsiteY239" fmla="*/ 1198027 h 1198027"/>
                <a:gd name="connsiteX240" fmla="*/ 1247947 w 1314778"/>
                <a:gd name="connsiteY240" fmla="*/ 1198027 h 1198027"/>
                <a:gd name="connsiteX241" fmla="*/ 1253164 w 1314778"/>
                <a:gd name="connsiteY241" fmla="*/ 1198027 h 1198027"/>
                <a:gd name="connsiteX242" fmla="*/ 1258340 w 1314778"/>
                <a:gd name="connsiteY242" fmla="*/ 1198027 h 1198027"/>
                <a:gd name="connsiteX243" fmla="*/ 1263557 w 1314778"/>
                <a:gd name="connsiteY243" fmla="*/ 1198027 h 1198027"/>
                <a:gd name="connsiteX244" fmla="*/ 1268773 w 1314778"/>
                <a:gd name="connsiteY244" fmla="*/ 1198027 h 1198027"/>
                <a:gd name="connsiteX245" fmla="*/ 1273949 w 1314778"/>
                <a:gd name="connsiteY245" fmla="*/ 1198027 h 1198027"/>
                <a:gd name="connsiteX246" fmla="*/ 1279166 w 1314778"/>
                <a:gd name="connsiteY246" fmla="*/ 1198027 h 1198027"/>
                <a:gd name="connsiteX247" fmla="*/ 1284382 w 1314778"/>
                <a:gd name="connsiteY247" fmla="*/ 1198027 h 1198027"/>
                <a:gd name="connsiteX248" fmla="*/ 1289599 w 1314778"/>
                <a:gd name="connsiteY248" fmla="*/ 1198027 h 1198027"/>
                <a:gd name="connsiteX249" fmla="*/ 1294774 w 1314778"/>
                <a:gd name="connsiteY249" fmla="*/ 1198027 h 1198027"/>
                <a:gd name="connsiteX250" fmla="*/ 1299991 w 1314778"/>
                <a:gd name="connsiteY250" fmla="*/ 1198027 h 1198027"/>
                <a:gd name="connsiteX251" fmla="*/ 1305208 w 1314778"/>
                <a:gd name="connsiteY251" fmla="*/ 1198027 h 1198027"/>
                <a:gd name="connsiteX252" fmla="*/ 1310425 w 1314778"/>
                <a:gd name="connsiteY252" fmla="*/ 1198027 h 1198027"/>
                <a:gd name="connsiteX253" fmla="*/ 1314779 w 1314778"/>
                <a:gd name="connsiteY253" fmla="*/ 1198027 h 1198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1198027">
                  <a:moveTo>
                    <a:pt x="0" y="1198027"/>
                  </a:moveTo>
                  <a:lnTo>
                    <a:pt x="3902" y="1198027"/>
                  </a:lnTo>
                  <a:lnTo>
                    <a:pt x="9119" y="1198027"/>
                  </a:lnTo>
                  <a:lnTo>
                    <a:pt x="14295" y="1198027"/>
                  </a:lnTo>
                  <a:lnTo>
                    <a:pt x="19511" y="1188666"/>
                  </a:lnTo>
                  <a:lnTo>
                    <a:pt x="24728" y="1198027"/>
                  </a:lnTo>
                  <a:lnTo>
                    <a:pt x="29945" y="1198027"/>
                  </a:lnTo>
                  <a:lnTo>
                    <a:pt x="35121" y="1198027"/>
                  </a:lnTo>
                  <a:lnTo>
                    <a:pt x="40337" y="1198027"/>
                  </a:lnTo>
                  <a:lnTo>
                    <a:pt x="45554" y="1198027"/>
                  </a:lnTo>
                  <a:lnTo>
                    <a:pt x="50730" y="1198027"/>
                  </a:lnTo>
                  <a:lnTo>
                    <a:pt x="55947" y="1198027"/>
                  </a:lnTo>
                  <a:lnTo>
                    <a:pt x="61164" y="1198027"/>
                  </a:lnTo>
                  <a:lnTo>
                    <a:pt x="66380" y="1198027"/>
                  </a:lnTo>
                  <a:lnTo>
                    <a:pt x="71555" y="1132510"/>
                  </a:lnTo>
                  <a:lnTo>
                    <a:pt x="76772" y="1160590"/>
                  </a:lnTo>
                  <a:lnTo>
                    <a:pt x="81989" y="1048274"/>
                  </a:lnTo>
                  <a:lnTo>
                    <a:pt x="87164" y="1029556"/>
                  </a:lnTo>
                  <a:lnTo>
                    <a:pt x="92381" y="1095073"/>
                  </a:lnTo>
                  <a:lnTo>
                    <a:pt x="97598" y="1066993"/>
                  </a:lnTo>
                  <a:lnTo>
                    <a:pt x="102815" y="964039"/>
                  </a:lnTo>
                  <a:lnTo>
                    <a:pt x="107990" y="889160"/>
                  </a:lnTo>
                  <a:lnTo>
                    <a:pt x="113207" y="973396"/>
                  </a:lnTo>
                  <a:lnTo>
                    <a:pt x="118424" y="945320"/>
                  </a:lnTo>
                  <a:lnTo>
                    <a:pt x="123641" y="879803"/>
                  </a:lnTo>
                  <a:lnTo>
                    <a:pt x="128817" y="1151229"/>
                  </a:lnTo>
                  <a:lnTo>
                    <a:pt x="134033" y="1057632"/>
                  </a:lnTo>
                  <a:lnTo>
                    <a:pt x="139250" y="1160590"/>
                  </a:lnTo>
                  <a:lnTo>
                    <a:pt x="144426" y="1151229"/>
                  </a:lnTo>
                  <a:lnTo>
                    <a:pt x="149642" y="1188666"/>
                  </a:lnTo>
                  <a:lnTo>
                    <a:pt x="154858" y="1095073"/>
                  </a:lnTo>
                  <a:lnTo>
                    <a:pt x="160075" y="1198027"/>
                  </a:lnTo>
                  <a:lnTo>
                    <a:pt x="165251" y="1010837"/>
                  </a:lnTo>
                  <a:lnTo>
                    <a:pt x="170468" y="1179309"/>
                  </a:lnTo>
                  <a:lnTo>
                    <a:pt x="175685" y="645810"/>
                  </a:lnTo>
                  <a:lnTo>
                    <a:pt x="180860" y="1151229"/>
                  </a:lnTo>
                  <a:lnTo>
                    <a:pt x="186077" y="692609"/>
                  </a:lnTo>
                  <a:lnTo>
                    <a:pt x="191294" y="786206"/>
                  </a:lnTo>
                  <a:lnTo>
                    <a:pt x="196511" y="851723"/>
                  </a:lnTo>
                  <a:lnTo>
                    <a:pt x="201686" y="1085712"/>
                  </a:lnTo>
                  <a:lnTo>
                    <a:pt x="206903" y="1169947"/>
                  </a:lnTo>
                  <a:lnTo>
                    <a:pt x="212120" y="1085712"/>
                  </a:lnTo>
                  <a:lnTo>
                    <a:pt x="217296" y="1010837"/>
                  </a:lnTo>
                  <a:lnTo>
                    <a:pt x="222511" y="1141871"/>
                  </a:lnTo>
                  <a:lnTo>
                    <a:pt x="227728" y="0"/>
                  </a:lnTo>
                  <a:lnTo>
                    <a:pt x="232945" y="926597"/>
                  </a:lnTo>
                  <a:lnTo>
                    <a:pt x="238121" y="1132510"/>
                  </a:lnTo>
                  <a:lnTo>
                    <a:pt x="243338" y="1179309"/>
                  </a:lnTo>
                  <a:lnTo>
                    <a:pt x="248554" y="1123149"/>
                  </a:lnTo>
                  <a:lnTo>
                    <a:pt x="253771" y="1151229"/>
                  </a:lnTo>
                  <a:lnTo>
                    <a:pt x="258947" y="1151229"/>
                  </a:lnTo>
                  <a:lnTo>
                    <a:pt x="264164" y="1066993"/>
                  </a:lnTo>
                  <a:lnTo>
                    <a:pt x="269380" y="804924"/>
                  </a:lnTo>
                  <a:lnTo>
                    <a:pt x="274556" y="926597"/>
                  </a:lnTo>
                  <a:lnTo>
                    <a:pt x="279773" y="1095073"/>
                  </a:lnTo>
                  <a:lnTo>
                    <a:pt x="284990" y="898521"/>
                  </a:lnTo>
                  <a:lnTo>
                    <a:pt x="290207" y="954677"/>
                  </a:lnTo>
                  <a:lnTo>
                    <a:pt x="295382" y="804924"/>
                  </a:lnTo>
                  <a:lnTo>
                    <a:pt x="300598" y="954677"/>
                  </a:lnTo>
                  <a:lnTo>
                    <a:pt x="305815" y="692609"/>
                  </a:lnTo>
                  <a:lnTo>
                    <a:pt x="310991" y="814286"/>
                  </a:lnTo>
                  <a:lnTo>
                    <a:pt x="316207" y="1057632"/>
                  </a:lnTo>
                  <a:lnTo>
                    <a:pt x="321424" y="814286"/>
                  </a:lnTo>
                  <a:lnTo>
                    <a:pt x="326641" y="945320"/>
                  </a:lnTo>
                  <a:lnTo>
                    <a:pt x="331817" y="945320"/>
                  </a:lnTo>
                  <a:lnTo>
                    <a:pt x="337033" y="1001476"/>
                  </a:lnTo>
                  <a:lnTo>
                    <a:pt x="342250" y="776845"/>
                  </a:lnTo>
                  <a:lnTo>
                    <a:pt x="347426" y="907879"/>
                  </a:lnTo>
                  <a:lnTo>
                    <a:pt x="352643" y="786206"/>
                  </a:lnTo>
                  <a:lnTo>
                    <a:pt x="357860" y="898521"/>
                  </a:lnTo>
                  <a:lnTo>
                    <a:pt x="363076" y="804924"/>
                  </a:lnTo>
                  <a:lnTo>
                    <a:pt x="368252" y="1029556"/>
                  </a:lnTo>
                  <a:lnTo>
                    <a:pt x="373468" y="982757"/>
                  </a:lnTo>
                  <a:lnTo>
                    <a:pt x="378685" y="926597"/>
                  </a:lnTo>
                  <a:lnTo>
                    <a:pt x="383860" y="992114"/>
                  </a:lnTo>
                  <a:lnTo>
                    <a:pt x="389077" y="1001476"/>
                  </a:lnTo>
                  <a:lnTo>
                    <a:pt x="394294" y="711327"/>
                  </a:lnTo>
                  <a:lnTo>
                    <a:pt x="399511" y="982757"/>
                  </a:lnTo>
                  <a:lnTo>
                    <a:pt x="404686" y="907879"/>
                  </a:lnTo>
                  <a:lnTo>
                    <a:pt x="409903" y="1066993"/>
                  </a:lnTo>
                  <a:lnTo>
                    <a:pt x="415120" y="1038913"/>
                  </a:lnTo>
                  <a:lnTo>
                    <a:pt x="420337" y="861080"/>
                  </a:lnTo>
                  <a:lnTo>
                    <a:pt x="425512" y="1001476"/>
                  </a:lnTo>
                  <a:lnTo>
                    <a:pt x="430729" y="730046"/>
                  </a:lnTo>
                  <a:lnTo>
                    <a:pt x="435946" y="505419"/>
                  </a:lnTo>
                  <a:lnTo>
                    <a:pt x="441122" y="823643"/>
                  </a:lnTo>
                  <a:lnTo>
                    <a:pt x="446339" y="1066993"/>
                  </a:lnTo>
                  <a:lnTo>
                    <a:pt x="451554" y="758126"/>
                  </a:lnTo>
                  <a:lnTo>
                    <a:pt x="456771" y="1113791"/>
                  </a:lnTo>
                  <a:lnTo>
                    <a:pt x="461947" y="935959"/>
                  </a:lnTo>
                  <a:lnTo>
                    <a:pt x="467164" y="1085712"/>
                  </a:lnTo>
                  <a:lnTo>
                    <a:pt x="472380" y="842362"/>
                  </a:lnTo>
                  <a:lnTo>
                    <a:pt x="477556" y="823643"/>
                  </a:lnTo>
                  <a:lnTo>
                    <a:pt x="482773" y="982757"/>
                  </a:lnTo>
                  <a:lnTo>
                    <a:pt x="487990" y="1010837"/>
                  </a:lnTo>
                  <a:lnTo>
                    <a:pt x="493207" y="926597"/>
                  </a:lnTo>
                  <a:lnTo>
                    <a:pt x="498382" y="982757"/>
                  </a:lnTo>
                  <a:lnTo>
                    <a:pt x="503599" y="870442"/>
                  </a:lnTo>
                  <a:lnTo>
                    <a:pt x="508816" y="1020194"/>
                  </a:lnTo>
                  <a:lnTo>
                    <a:pt x="513992" y="1113791"/>
                  </a:lnTo>
                  <a:lnTo>
                    <a:pt x="519208" y="608373"/>
                  </a:lnTo>
                  <a:lnTo>
                    <a:pt x="524424" y="973396"/>
                  </a:lnTo>
                  <a:lnTo>
                    <a:pt x="529641" y="1029556"/>
                  </a:lnTo>
                  <a:lnTo>
                    <a:pt x="534817" y="992114"/>
                  </a:lnTo>
                  <a:lnTo>
                    <a:pt x="540033" y="992114"/>
                  </a:lnTo>
                  <a:lnTo>
                    <a:pt x="545250" y="1076354"/>
                  </a:lnTo>
                  <a:lnTo>
                    <a:pt x="550467" y="870442"/>
                  </a:lnTo>
                  <a:lnTo>
                    <a:pt x="555643" y="1123149"/>
                  </a:lnTo>
                  <a:lnTo>
                    <a:pt x="560860" y="954677"/>
                  </a:lnTo>
                  <a:lnTo>
                    <a:pt x="566076" y="1010837"/>
                  </a:lnTo>
                  <a:lnTo>
                    <a:pt x="571252" y="870442"/>
                  </a:lnTo>
                  <a:lnTo>
                    <a:pt x="576469" y="945320"/>
                  </a:lnTo>
                  <a:lnTo>
                    <a:pt x="581686" y="1104430"/>
                  </a:lnTo>
                  <a:lnTo>
                    <a:pt x="586902" y="851723"/>
                  </a:lnTo>
                  <a:lnTo>
                    <a:pt x="592078" y="889160"/>
                  </a:lnTo>
                  <a:lnTo>
                    <a:pt x="597295" y="973396"/>
                  </a:lnTo>
                  <a:lnTo>
                    <a:pt x="602511" y="1038913"/>
                  </a:lnTo>
                  <a:lnTo>
                    <a:pt x="607686" y="1085712"/>
                  </a:lnTo>
                  <a:lnTo>
                    <a:pt x="612903" y="814286"/>
                  </a:lnTo>
                  <a:lnTo>
                    <a:pt x="618120" y="973396"/>
                  </a:lnTo>
                  <a:lnTo>
                    <a:pt x="623337" y="1048274"/>
                  </a:lnTo>
                  <a:lnTo>
                    <a:pt x="628513" y="1010837"/>
                  </a:lnTo>
                  <a:lnTo>
                    <a:pt x="633729" y="720689"/>
                  </a:lnTo>
                  <a:lnTo>
                    <a:pt x="638946" y="964039"/>
                  </a:lnTo>
                  <a:lnTo>
                    <a:pt x="644122" y="982757"/>
                  </a:lnTo>
                  <a:lnTo>
                    <a:pt x="649339" y="954677"/>
                  </a:lnTo>
                  <a:lnTo>
                    <a:pt x="654555" y="1160590"/>
                  </a:lnTo>
                  <a:lnTo>
                    <a:pt x="659772" y="1038913"/>
                  </a:lnTo>
                  <a:lnTo>
                    <a:pt x="664948" y="1132510"/>
                  </a:lnTo>
                  <a:lnTo>
                    <a:pt x="670165" y="992114"/>
                  </a:lnTo>
                  <a:lnTo>
                    <a:pt x="675381" y="1057632"/>
                  </a:lnTo>
                  <a:lnTo>
                    <a:pt x="680597" y="917240"/>
                  </a:lnTo>
                  <a:lnTo>
                    <a:pt x="685773" y="1141871"/>
                  </a:lnTo>
                  <a:lnTo>
                    <a:pt x="690990" y="1198027"/>
                  </a:lnTo>
                  <a:lnTo>
                    <a:pt x="696207" y="1188666"/>
                  </a:lnTo>
                  <a:lnTo>
                    <a:pt x="701382" y="1095073"/>
                  </a:lnTo>
                  <a:lnTo>
                    <a:pt x="706599" y="1085712"/>
                  </a:lnTo>
                  <a:lnTo>
                    <a:pt x="711816" y="1048274"/>
                  </a:lnTo>
                  <a:lnTo>
                    <a:pt x="717033" y="1151229"/>
                  </a:lnTo>
                  <a:lnTo>
                    <a:pt x="722208" y="1179309"/>
                  </a:lnTo>
                  <a:lnTo>
                    <a:pt x="727425" y="879803"/>
                  </a:lnTo>
                  <a:lnTo>
                    <a:pt x="732642" y="1113791"/>
                  </a:lnTo>
                  <a:lnTo>
                    <a:pt x="737818" y="1188666"/>
                  </a:lnTo>
                  <a:lnTo>
                    <a:pt x="743035" y="1179309"/>
                  </a:lnTo>
                  <a:lnTo>
                    <a:pt x="748251" y="1198027"/>
                  </a:lnTo>
                  <a:lnTo>
                    <a:pt x="753467" y="1132510"/>
                  </a:lnTo>
                  <a:lnTo>
                    <a:pt x="758643" y="1132510"/>
                  </a:lnTo>
                  <a:lnTo>
                    <a:pt x="763860" y="1198027"/>
                  </a:lnTo>
                  <a:lnTo>
                    <a:pt x="769076" y="1198027"/>
                  </a:lnTo>
                  <a:lnTo>
                    <a:pt x="774252" y="1160590"/>
                  </a:lnTo>
                  <a:lnTo>
                    <a:pt x="779469" y="1198027"/>
                  </a:lnTo>
                  <a:lnTo>
                    <a:pt x="784686" y="1198027"/>
                  </a:lnTo>
                  <a:lnTo>
                    <a:pt x="789903" y="1169947"/>
                  </a:lnTo>
                  <a:lnTo>
                    <a:pt x="795078" y="1198027"/>
                  </a:lnTo>
                  <a:lnTo>
                    <a:pt x="800295" y="1188666"/>
                  </a:lnTo>
                  <a:lnTo>
                    <a:pt x="805512" y="1179309"/>
                  </a:lnTo>
                  <a:lnTo>
                    <a:pt x="810688" y="1198027"/>
                  </a:lnTo>
                  <a:lnTo>
                    <a:pt x="815904" y="1198027"/>
                  </a:lnTo>
                  <a:lnTo>
                    <a:pt x="821121" y="1198027"/>
                  </a:lnTo>
                  <a:lnTo>
                    <a:pt x="826337" y="1188666"/>
                  </a:lnTo>
                  <a:lnTo>
                    <a:pt x="831513" y="1179309"/>
                  </a:lnTo>
                  <a:lnTo>
                    <a:pt x="836729" y="1198027"/>
                  </a:lnTo>
                  <a:lnTo>
                    <a:pt x="841946" y="1198027"/>
                  </a:lnTo>
                  <a:lnTo>
                    <a:pt x="847163" y="1188666"/>
                  </a:lnTo>
                  <a:lnTo>
                    <a:pt x="852339" y="1198027"/>
                  </a:lnTo>
                  <a:lnTo>
                    <a:pt x="857556" y="1198027"/>
                  </a:lnTo>
                  <a:lnTo>
                    <a:pt x="862772" y="1198027"/>
                  </a:lnTo>
                  <a:lnTo>
                    <a:pt x="867948" y="1198027"/>
                  </a:lnTo>
                  <a:lnTo>
                    <a:pt x="873165" y="1198027"/>
                  </a:lnTo>
                  <a:lnTo>
                    <a:pt x="878382" y="1198027"/>
                  </a:lnTo>
                  <a:lnTo>
                    <a:pt x="883598" y="1198027"/>
                  </a:lnTo>
                  <a:lnTo>
                    <a:pt x="888774" y="1198027"/>
                  </a:lnTo>
                  <a:lnTo>
                    <a:pt x="893991" y="1198027"/>
                  </a:lnTo>
                  <a:lnTo>
                    <a:pt x="899208" y="1188666"/>
                  </a:lnTo>
                  <a:lnTo>
                    <a:pt x="904382" y="1198027"/>
                  </a:lnTo>
                  <a:lnTo>
                    <a:pt x="909599" y="1198027"/>
                  </a:lnTo>
                  <a:lnTo>
                    <a:pt x="914816" y="1198027"/>
                  </a:lnTo>
                  <a:lnTo>
                    <a:pt x="920033" y="1198027"/>
                  </a:lnTo>
                  <a:lnTo>
                    <a:pt x="925208" y="1188666"/>
                  </a:lnTo>
                  <a:lnTo>
                    <a:pt x="930425" y="1198027"/>
                  </a:lnTo>
                  <a:lnTo>
                    <a:pt x="935642" y="1198027"/>
                  </a:lnTo>
                  <a:lnTo>
                    <a:pt x="940818" y="1198027"/>
                  </a:lnTo>
                  <a:lnTo>
                    <a:pt x="946035" y="1198027"/>
                  </a:lnTo>
                  <a:lnTo>
                    <a:pt x="951251" y="1198027"/>
                  </a:lnTo>
                  <a:lnTo>
                    <a:pt x="956468" y="1198027"/>
                  </a:lnTo>
                  <a:lnTo>
                    <a:pt x="961644" y="1188666"/>
                  </a:lnTo>
                  <a:lnTo>
                    <a:pt x="966861" y="1198027"/>
                  </a:lnTo>
                  <a:lnTo>
                    <a:pt x="972077" y="1198027"/>
                  </a:lnTo>
                  <a:lnTo>
                    <a:pt x="977293" y="1198027"/>
                  </a:lnTo>
                  <a:lnTo>
                    <a:pt x="982469" y="1198027"/>
                  </a:lnTo>
                  <a:lnTo>
                    <a:pt x="987686" y="1198027"/>
                  </a:lnTo>
                  <a:lnTo>
                    <a:pt x="992903" y="1198027"/>
                  </a:lnTo>
                  <a:lnTo>
                    <a:pt x="998078" y="1198027"/>
                  </a:lnTo>
                  <a:lnTo>
                    <a:pt x="1003295" y="1198027"/>
                  </a:lnTo>
                  <a:lnTo>
                    <a:pt x="1008512" y="1198027"/>
                  </a:lnTo>
                  <a:lnTo>
                    <a:pt x="1013729" y="1198027"/>
                  </a:lnTo>
                  <a:lnTo>
                    <a:pt x="1018904" y="1198027"/>
                  </a:lnTo>
                  <a:lnTo>
                    <a:pt x="1024121" y="1198027"/>
                  </a:lnTo>
                  <a:lnTo>
                    <a:pt x="1029338" y="1198027"/>
                  </a:lnTo>
                  <a:lnTo>
                    <a:pt x="1034514" y="1198027"/>
                  </a:lnTo>
                  <a:lnTo>
                    <a:pt x="1039730" y="1198027"/>
                  </a:lnTo>
                  <a:lnTo>
                    <a:pt x="1044947" y="1198027"/>
                  </a:lnTo>
                  <a:lnTo>
                    <a:pt x="1050164" y="1198027"/>
                  </a:lnTo>
                  <a:lnTo>
                    <a:pt x="1055339" y="1198027"/>
                  </a:lnTo>
                  <a:lnTo>
                    <a:pt x="1060556" y="1198027"/>
                  </a:lnTo>
                  <a:lnTo>
                    <a:pt x="1065772" y="1198027"/>
                  </a:lnTo>
                  <a:lnTo>
                    <a:pt x="1070948" y="1198027"/>
                  </a:lnTo>
                  <a:lnTo>
                    <a:pt x="1076165" y="1198027"/>
                  </a:lnTo>
                  <a:lnTo>
                    <a:pt x="1081382" y="1198027"/>
                  </a:lnTo>
                  <a:lnTo>
                    <a:pt x="1086598" y="1198027"/>
                  </a:lnTo>
                  <a:lnTo>
                    <a:pt x="1091774" y="1198027"/>
                  </a:lnTo>
                  <a:lnTo>
                    <a:pt x="1096991" y="1198027"/>
                  </a:lnTo>
                  <a:lnTo>
                    <a:pt x="1102208" y="1198027"/>
                  </a:lnTo>
                  <a:lnTo>
                    <a:pt x="1107383" y="1198027"/>
                  </a:lnTo>
                  <a:lnTo>
                    <a:pt x="1112600" y="1198027"/>
                  </a:lnTo>
                  <a:lnTo>
                    <a:pt x="1117817" y="1198027"/>
                  </a:lnTo>
                  <a:lnTo>
                    <a:pt x="1123034" y="1198027"/>
                  </a:lnTo>
                  <a:lnTo>
                    <a:pt x="1128210" y="1198027"/>
                  </a:lnTo>
                  <a:lnTo>
                    <a:pt x="1133425" y="1198027"/>
                  </a:lnTo>
                  <a:lnTo>
                    <a:pt x="1138642" y="1198027"/>
                  </a:lnTo>
                  <a:lnTo>
                    <a:pt x="1143859" y="1198027"/>
                  </a:lnTo>
                  <a:lnTo>
                    <a:pt x="1149035" y="1198027"/>
                  </a:lnTo>
                  <a:lnTo>
                    <a:pt x="1154251" y="1198027"/>
                  </a:lnTo>
                  <a:lnTo>
                    <a:pt x="1159468" y="1198027"/>
                  </a:lnTo>
                  <a:lnTo>
                    <a:pt x="1164644" y="1198027"/>
                  </a:lnTo>
                  <a:lnTo>
                    <a:pt x="1169861" y="1198027"/>
                  </a:lnTo>
                  <a:lnTo>
                    <a:pt x="1175078" y="1198027"/>
                  </a:lnTo>
                  <a:lnTo>
                    <a:pt x="1180294" y="1198027"/>
                  </a:lnTo>
                  <a:lnTo>
                    <a:pt x="1185470" y="1198027"/>
                  </a:lnTo>
                  <a:lnTo>
                    <a:pt x="1190687" y="1198027"/>
                  </a:lnTo>
                  <a:lnTo>
                    <a:pt x="1195904" y="1198027"/>
                  </a:lnTo>
                  <a:lnTo>
                    <a:pt x="1201079" y="1198027"/>
                  </a:lnTo>
                  <a:lnTo>
                    <a:pt x="1206295" y="1198027"/>
                  </a:lnTo>
                  <a:lnTo>
                    <a:pt x="1211512" y="1198027"/>
                  </a:lnTo>
                  <a:lnTo>
                    <a:pt x="1216729" y="1198027"/>
                  </a:lnTo>
                  <a:lnTo>
                    <a:pt x="1221904" y="1198027"/>
                  </a:lnTo>
                  <a:lnTo>
                    <a:pt x="1227121" y="1198027"/>
                  </a:lnTo>
                  <a:lnTo>
                    <a:pt x="1232338" y="1198027"/>
                  </a:lnTo>
                  <a:lnTo>
                    <a:pt x="1237514" y="1198027"/>
                  </a:lnTo>
                  <a:lnTo>
                    <a:pt x="1242731" y="1198027"/>
                  </a:lnTo>
                  <a:lnTo>
                    <a:pt x="1247947" y="1198027"/>
                  </a:lnTo>
                  <a:lnTo>
                    <a:pt x="1253164" y="1198027"/>
                  </a:lnTo>
                  <a:lnTo>
                    <a:pt x="1258340" y="1198027"/>
                  </a:lnTo>
                  <a:lnTo>
                    <a:pt x="1263557" y="1198027"/>
                  </a:lnTo>
                  <a:lnTo>
                    <a:pt x="1268773" y="1198027"/>
                  </a:lnTo>
                  <a:lnTo>
                    <a:pt x="1273949" y="1198027"/>
                  </a:lnTo>
                  <a:lnTo>
                    <a:pt x="1279166" y="1198027"/>
                  </a:lnTo>
                  <a:lnTo>
                    <a:pt x="1284382" y="1198027"/>
                  </a:lnTo>
                  <a:lnTo>
                    <a:pt x="1289599" y="1198027"/>
                  </a:lnTo>
                  <a:lnTo>
                    <a:pt x="1294774" y="1198027"/>
                  </a:lnTo>
                  <a:lnTo>
                    <a:pt x="1299991" y="1198027"/>
                  </a:lnTo>
                  <a:lnTo>
                    <a:pt x="1305208" y="1198027"/>
                  </a:lnTo>
                  <a:lnTo>
                    <a:pt x="1310425" y="1198027"/>
                  </a:lnTo>
                  <a:lnTo>
                    <a:pt x="1314779" y="119802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81A28D0-B8F1-9EB6-8EEE-FF3A6F0CCD05}"/>
                </a:ext>
              </a:extLst>
            </p:cNvPr>
            <p:cNvSpPr/>
            <p:nvPr/>
          </p:nvSpPr>
          <p:spPr>
            <a:xfrm>
              <a:off x="9932386" y="3002488"/>
              <a:ext cx="1314778" cy="542855"/>
            </a:xfrm>
            <a:custGeom>
              <a:avLst/>
              <a:gdLst>
                <a:gd name="connsiteX0" fmla="*/ 0 w 1314778"/>
                <a:gd name="connsiteY0" fmla="*/ 542856 h 542855"/>
                <a:gd name="connsiteX1" fmla="*/ 3902 w 1314778"/>
                <a:gd name="connsiteY1" fmla="*/ 542856 h 542855"/>
                <a:gd name="connsiteX2" fmla="*/ 9119 w 1314778"/>
                <a:gd name="connsiteY2" fmla="*/ 542856 h 542855"/>
                <a:gd name="connsiteX3" fmla="*/ 14295 w 1314778"/>
                <a:gd name="connsiteY3" fmla="*/ 542856 h 542855"/>
                <a:gd name="connsiteX4" fmla="*/ 19511 w 1314778"/>
                <a:gd name="connsiteY4" fmla="*/ 542856 h 542855"/>
                <a:gd name="connsiteX5" fmla="*/ 24728 w 1314778"/>
                <a:gd name="connsiteY5" fmla="*/ 542856 h 542855"/>
                <a:gd name="connsiteX6" fmla="*/ 29945 w 1314778"/>
                <a:gd name="connsiteY6" fmla="*/ 542856 h 542855"/>
                <a:gd name="connsiteX7" fmla="*/ 35121 w 1314778"/>
                <a:gd name="connsiteY7" fmla="*/ 542856 h 542855"/>
                <a:gd name="connsiteX8" fmla="*/ 40337 w 1314778"/>
                <a:gd name="connsiteY8" fmla="*/ 542856 h 542855"/>
                <a:gd name="connsiteX9" fmla="*/ 45554 w 1314778"/>
                <a:gd name="connsiteY9" fmla="*/ 542856 h 542855"/>
                <a:gd name="connsiteX10" fmla="*/ 50730 w 1314778"/>
                <a:gd name="connsiteY10" fmla="*/ 542856 h 542855"/>
                <a:gd name="connsiteX11" fmla="*/ 55947 w 1314778"/>
                <a:gd name="connsiteY11" fmla="*/ 542856 h 542855"/>
                <a:gd name="connsiteX12" fmla="*/ 61164 w 1314778"/>
                <a:gd name="connsiteY12" fmla="*/ 542856 h 542855"/>
                <a:gd name="connsiteX13" fmla="*/ 66380 w 1314778"/>
                <a:gd name="connsiteY13" fmla="*/ 542856 h 542855"/>
                <a:gd name="connsiteX14" fmla="*/ 71555 w 1314778"/>
                <a:gd name="connsiteY14" fmla="*/ 542856 h 542855"/>
                <a:gd name="connsiteX15" fmla="*/ 76772 w 1314778"/>
                <a:gd name="connsiteY15" fmla="*/ 542856 h 542855"/>
                <a:gd name="connsiteX16" fmla="*/ 81989 w 1314778"/>
                <a:gd name="connsiteY16" fmla="*/ 542856 h 542855"/>
                <a:gd name="connsiteX17" fmla="*/ 87164 w 1314778"/>
                <a:gd name="connsiteY17" fmla="*/ 542856 h 542855"/>
                <a:gd name="connsiteX18" fmla="*/ 92381 w 1314778"/>
                <a:gd name="connsiteY18" fmla="*/ 542856 h 542855"/>
                <a:gd name="connsiteX19" fmla="*/ 97598 w 1314778"/>
                <a:gd name="connsiteY19" fmla="*/ 542856 h 542855"/>
                <a:gd name="connsiteX20" fmla="*/ 102815 w 1314778"/>
                <a:gd name="connsiteY20" fmla="*/ 542856 h 542855"/>
                <a:gd name="connsiteX21" fmla="*/ 107990 w 1314778"/>
                <a:gd name="connsiteY21" fmla="*/ 542856 h 542855"/>
                <a:gd name="connsiteX22" fmla="*/ 113207 w 1314778"/>
                <a:gd name="connsiteY22" fmla="*/ 542856 h 542855"/>
                <a:gd name="connsiteX23" fmla="*/ 118424 w 1314778"/>
                <a:gd name="connsiteY23" fmla="*/ 542856 h 542855"/>
                <a:gd name="connsiteX24" fmla="*/ 123641 w 1314778"/>
                <a:gd name="connsiteY24" fmla="*/ 542856 h 542855"/>
                <a:gd name="connsiteX25" fmla="*/ 128817 w 1314778"/>
                <a:gd name="connsiteY25" fmla="*/ 542856 h 542855"/>
                <a:gd name="connsiteX26" fmla="*/ 134033 w 1314778"/>
                <a:gd name="connsiteY26" fmla="*/ 542856 h 542855"/>
                <a:gd name="connsiteX27" fmla="*/ 139250 w 1314778"/>
                <a:gd name="connsiteY27" fmla="*/ 542856 h 542855"/>
                <a:gd name="connsiteX28" fmla="*/ 144426 w 1314778"/>
                <a:gd name="connsiteY28" fmla="*/ 542856 h 542855"/>
                <a:gd name="connsiteX29" fmla="*/ 149642 w 1314778"/>
                <a:gd name="connsiteY29" fmla="*/ 542856 h 542855"/>
                <a:gd name="connsiteX30" fmla="*/ 154858 w 1314778"/>
                <a:gd name="connsiteY30" fmla="*/ 542856 h 542855"/>
                <a:gd name="connsiteX31" fmla="*/ 160075 w 1314778"/>
                <a:gd name="connsiteY31" fmla="*/ 542856 h 542855"/>
                <a:gd name="connsiteX32" fmla="*/ 165251 w 1314778"/>
                <a:gd name="connsiteY32" fmla="*/ 542856 h 542855"/>
                <a:gd name="connsiteX33" fmla="*/ 170468 w 1314778"/>
                <a:gd name="connsiteY33" fmla="*/ 542856 h 542855"/>
                <a:gd name="connsiteX34" fmla="*/ 175685 w 1314778"/>
                <a:gd name="connsiteY34" fmla="*/ 542856 h 542855"/>
                <a:gd name="connsiteX35" fmla="*/ 180860 w 1314778"/>
                <a:gd name="connsiteY35" fmla="*/ 542856 h 542855"/>
                <a:gd name="connsiteX36" fmla="*/ 186077 w 1314778"/>
                <a:gd name="connsiteY36" fmla="*/ 542856 h 542855"/>
                <a:gd name="connsiteX37" fmla="*/ 191294 w 1314778"/>
                <a:gd name="connsiteY37" fmla="*/ 542856 h 542855"/>
                <a:gd name="connsiteX38" fmla="*/ 196511 w 1314778"/>
                <a:gd name="connsiteY38" fmla="*/ 542856 h 542855"/>
                <a:gd name="connsiteX39" fmla="*/ 201686 w 1314778"/>
                <a:gd name="connsiteY39" fmla="*/ 542856 h 542855"/>
                <a:gd name="connsiteX40" fmla="*/ 206903 w 1314778"/>
                <a:gd name="connsiteY40" fmla="*/ 542856 h 542855"/>
                <a:gd name="connsiteX41" fmla="*/ 212120 w 1314778"/>
                <a:gd name="connsiteY41" fmla="*/ 542856 h 542855"/>
                <a:gd name="connsiteX42" fmla="*/ 217296 w 1314778"/>
                <a:gd name="connsiteY42" fmla="*/ 542856 h 542855"/>
                <a:gd name="connsiteX43" fmla="*/ 222511 w 1314778"/>
                <a:gd name="connsiteY43" fmla="*/ 542856 h 542855"/>
                <a:gd name="connsiteX44" fmla="*/ 227728 w 1314778"/>
                <a:gd name="connsiteY44" fmla="*/ 542856 h 542855"/>
                <a:gd name="connsiteX45" fmla="*/ 232945 w 1314778"/>
                <a:gd name="connsiteY45" fmla="*/ 542856 h 542855"/>
                <a:gd name="connsiteX46" fmla="*/ 238121 w 1314778"/>
                <a:gd name="connsiteY46" fmla="*/ 542856 h 542855"/>
                <a:gd name="connsiteX47" fmla="*/ 243338 w 1314778"/>
                <a:gd name="connsiteY47" fmla="*/ 542856 h 542855"/>
                <a:gd name="connsiteX48" fmla="*/ 248554 w 1314778"/>
                <a:gd name="connsiteY48" fmla="*/ 542856 h 542855"/>
                <a:gd name="connsiteX49" fmla="*/ 253771 w 1314778"/>
                <a:gd name="connsiteY49" fmla="*/ 542856 h 542855"/>
                <a:gd name="connsiteX50" fmla="*/ 258947 w 1314778"/>
                <a:gd name="connsiteY50" fmla="*/ 542856 h 542855"/>
                <a:gd name="connsiteX51" fmla="*/ 264164 w 1314778"/>
                <a:gd name="connsiteY51" fmla="*/ 542856 h 542855"/>
                <a:gd name="connsiteX52" fmla="*/ 269380 w 1314778"/>
                <a:gd name="connsiteY52" fmla="*/ 542856 h 542855"/>
                <a:gd name="connsiteX53" fmla="*/ 274556 w 1314778"/>
                <a:gd name="connsiteY53" fmla="*/ 542856 h 542855"/>
                <a:gd name="connsiteX54" fmla="*/ 279773 w 1314778"/>
                <a:gd name="connsiteY54" fmla="*/ 542856 h 542855"/>
                <a:gd name="connsiteX55" fmla="*/ 284990 w 1314778"/>
                <a:gd name="connsiteY55" fmla="*/ 542856 h 542855"/>
                <a:gd name="connsiteX56" fmla="*/ 290207 w 1314778"/>
                <a:gd name="connsiteY56" fmla="*/ 542856 h 542855"/>
                <a:gd name="connsiteX57" fmla="*/ 295382 w 1314778"/>
                <a:gd name="connsiteY57" fmla="*/ 542856 h 542855"/>
                <a:gd name="connsiteX58" fmla="*/ 300598 w 1314778"/>
                <a:gd name="connsiteY58" fmla="*/ 542856 h 542855"/>
                <a:gd name="connsiteX59" fmla="*/ 305815 w 1314778"/>
                <a:gd name="connsiteY59" fmla="*/ 542856 h 542855"/>
                <a:gd name="connsiteX60" fmla="*/ 310991 w 1314778"/>
                <a:gd name="connsiteY60" fmla="*/ 542856 h 542855"/>
                <a:gd name="connsiteX61" fmla="*/ 316207 w 1314778"/>
                <a:gd name="connsiteY61" fmla="*/ 542856 h 542855"/>
                <a:gd name="connsiteX62" fmla="*/ 321424 w 1314778"/>
                <a:gd name="connsiteY62" fmla="*/ 542856 h 542855"/>
                <a:gd name="connsiteX63" fmla="*/ 326641 w 1314778"/>
                <a:gd name="connsiteY63" fmla="*/ 542856 h 542855"/>
                <a:gd name="connsiteX64" fmla="*/ 331817 w 1314778"/>
                <a:gd name="connsiteY64" fmla="*/ 542856 h 542855"/>
                <a:gd name="connsiteX65" fmla="*/ 337033 w 1314778"/>
                <a:gd name="connsiteY65" fmla="*/ 542856 h 542855"/>
                <a:gd name="connsiteX66" fmla="*/ 342250 w 1314778"/>
                <a:gd name="connsiteY66" fmla="*/ 542856 h 542855"/>
                <a:gd name="connsiteX67" fmla="*/ 347426 w 1314778"/>
                <a:gd name="connsiteY67" fmla="*/ 542856 h 542855"/>
                <a:gd name="connsiteX68" fmla="*/ 352643 w 1314778"/>
                <a:gd name="connsiteY68" fmla="*/ 542856 h 542855"/>
                <a:gd name="connsiteX69" fmla="*/ 357860 w 1314778"/>
                <a:gd name="connsiteY69" fmla="*/ 542856 h 542855"/>
                <a:gd name="connsiteX70" fmla="*/ 363076 w 1314778"/>
                <a:gd name="connsiteY70" fmla="*/ 542856 h 542855"/>
                <a:gd name="connsiteX71" fmla="*/ 368252 w 1314778"/>
                <a:gd name="connsiteY71" fmla="*/ 542856 h 542855"/>
                <a:gd name="connsiteX72" fmla="*/ 373468 w 1314778"/>
                <a:gd name="connsiteY72" fmla="*/ 542856 h 542855"/>
                <a:gd name="connsiteX73" fmla="*/ 378685 w 1314778"/>
                <a:gd name="connsiteY73" fmla="*/ 542856 h 542855"/>
                <a:gd name="connsiteX74" fmla="*/ 383860 w 1314778"/>
                <a:gd name="connsiteY74" fmla="*/ 542856 h 542855"/>
                <a:gd name="connsiteX75" fmla="*/ 389077 w 1314778"/>
                <a:gd name="connsiteY75" fmla="*/ 542856 h 542855"/>
                <a:gd name="connsiteX76" fmla="*/ 394294 w 1314778"/>
                <a:gd name="connsiteY76" fmla="*/ 542856 h 542855"/>
                <a:gd name="connsiteX77" fmla="*/ 399511 w 1314778"/>
                <a:gd name="connsiteY77" fmla="*/ 542856 h 542855"/>
                <a:gd name="connsiteX78" fmla="*/ 404686 w 1314778"/>
                <a:gd name="connsiteY78" fmla="*/ 542856 h 542855"/>
                <a:gd name="connsiteX79" fmla="*/ 409903 w 1314778"/>
                <a:gd name="connsiteY79" fmla="*/ 542856 h 542855"/>
                <a:gd name="connsiteX80" fmla="*/ 415120 w 1314778"/>
                <a:gd name="connsiteY80" fmla="*/ 542856 h 542855"/>
                <a:gd name="connsiteX81" fmla="*/ 420337 w 1314778"/>
                <a:gd name="connsiteY81" fmla="*/ 542856 h 542855"/>
                <a:gd name="connsiteX82" fmla="*/ 425512 w 1314778"/>
                <a:gd name="connsiteY82" fmla="*/ 542856 h 542855"/>
                <a:gd name="connsiteX83" fmla="*/ 430729 w 1314778"/>
                <a:gd name="connsiteY83" fmla="*/ 542856 h 542855"/>
                <a:gd name="connsiteX84" fmla="*/ 435946 w 1314778"/>
                <a:gd name="connsiteY84" fmla="*/ 542856 h 542855"/>
                <a:gd name="connsiteX85" fmla="*/ 441122 w 1314778"/>
                <a:gd name="connsiteY85" fmla="*/ 542856 h 542855"/>
                <a:gd name="connsiteX86" fmla="*/ 446339 w 1314778"/>
                <a:gd name="connsiteY86" fmla="*/ 542856 h 542855"/>
                <a:gd name="connsiteX87" fmla="*/ 451554 w 1314778"/>
                <a:gd name="connsiteY87" fmla="*/ 542856 h 542855"/>
                <a:gd name="connsiteX88" fmla="*/ 456771 w 1314778"/>
                <a:gd name="connsiteY88" fmla="*/ 542856 h 542855"/>
                <a:gd name="connsiteX89" fmla="*/ 461947 w 1314778"/>
                <a:gd name="connsiteY89" fmla="*/ 542856 h 542855"/>
                <a:gd name="connsiteX90" fmla="*/ 467164 w 1314778"/>
                <a:gd name="connsiteY90" fmla="*/ 542856 h 542855"/>
                <a:gd name="connsiteX91" fmla="*/ 472380 w 1314778"/>
                <a:gd name="connsiteY91" fmla="*/ 542856 h 542855"/>
                <a:gd name="connsiteX92" fmla="*/ 477556 w 1314778"/>
                <a:gd name="connsiteY92" fmla="*/ 542856 h 542855"/>
                <a:gd name="connsiteX93" fmla="*/ 482773 w 1314778"/>
                <a:gd name="connsiteY93" fmla="*/ 542856 h 542855"/>
                <a:gd name="connsiteX94" fmla="*/ 487990 w 1314778"/>
                <a:gd name="connsiteY94" fmla="*/ 542856 h 542855"/>
                <a:gd name="connsiteX95" fmla="*/ 493207 w 1314778"/>
                <a:gd name="connsiteY95" fmla="*/ 542856 h 542855"/>
                <a:gd name="connsiteX96" fmla="*/ 498382 w 1314778"/>
                <a:gd name="connsiteY96" fmla="*/ 542856 h 542855"/>
                <a:gd name="connsiteX97" fmla="*/ 503599 w 1314778"/>
                <a:gd name="connsiteY97" fmla="*/ 542856 h 542855"/>
                <a:gd name="connsiteX98" fmla="*/ 508816 w 1314778"/>
                <a:gd name="connsiteY98" fmla="*/ 542856 h 542855"/>
                <a:gd name="connsiteX99" fmla="*/ 513992 w 1314778"/>
                <a:gd name="connsiteY99" fmla="*/ 542856 h 542855"/>
                <a:gd name="connsiteX100" fmla="*/ 519208 w 1314778"/>
                <a:gd name="connsiteY100" fmla="*/ 542856 h 542855"/>
                <a:gd name="connsiteX101" fmla="*/ 524424 w 1314778"/>
                <a:gd name="connsiteY101" fmla="*/ 542856 h 542855"/>
                <a:gd name="connsiteX102" fmla="*/ 529641 w 1314778"/>
                <a:gd name="connsiteY102" fmla="*/ 542856 h 542855"/>
                <a:gd name="connsiteX103" fmla="*/ 534817 w 1314778"/>
                <a:gd name="connsiteY103" fmla="*/ 542856 h 542855"/>
                <a:gd name="connsiteX104" fmla="*/ 540033 w 1314778"/>
                <a:gd name="connsiteY104" fmla="*/ 542856 h 542855"/>
                <a:gd name="connsiteX105" fmla="*/ 545250 w 1314778"/>
                <a:gd name="connsiteY105" fmla="*/ 542856 h 542855"/>
                <a:gd name="connsiteX106" fmla="*/ 550467 w 1314778"/>
                <a:gd name="connsiteY106" fmla="*/ 542856 h 542855"/>
                <a:gd name="connsiteX107" fmla="*/ 555643 w 1314778"/>
                <a:gd name="connsiteY107" fmla="*/ 542856 h 542855"/>
                <a:gd name="connsiteX108" fmla="*/ 560860 w 1314778"/>
                <a:gd name="connsiteY108" fmla="*/ 542856 h 542855"/>
                <a:gd name="connsiteX109" fmla="*/ 566076 w 1314778"/>
                <a:gd name="connsiteY109" fmla="*/ 542856 h 542855"/>
                <a:gd name="connsiteX110" fmla="*/ 571252 w 1314778"/>
                <a:gd name="connsiteY110" fmla="*/ 542856 h 542855"/>
                <a:gd name="connsiteX111" fmla="*/ 576469 w 1314778"/>
                <a:gd name="connsiteY111" fmla="*/ 542856 h 542855"/>
                <a:gd name="connsiteX112" fmla="*/ 581686 w 1314778"/>
                <a:gd name="connsiteY112" fmla="*/ 542856 h 542855"/>
                <a:gd name="connsiteX113" fmla="*/ 586902 w 1314778"/>
                <a:gd name="connsiteY113" fmla="*/ 542856 h 542855"/>
                <a:gd name="connsiteX114" fmla="*/ 592078 w 1314778"/>
                <a:gd name="connsiteY114" fmla="*/ 542856 h 542855"/>
                <a:gd name="connsiteX115" fmla="*/ 597295 w 1314778"/>
                <a:gd name="connsiteY115" fmla="*/ 542856 h 542855"/>
                <a:gd name="connsiteX116" fmla="*/ 602511 w 1314778"/>
                <a:gd name="connsiteY116" fmla="*/ 542856 h 542855"/>
                <a:gd name="connsiteX117" fmla="*/ 607686 w 1314778"/>
                <a:gd name="connsiteY117" fmla="*/ 542856 h 542855"/>
                <a:gd name="connsiteX118" fmla="*/ 612903 w 1314778"/>
                <a:gd name="connsiteY118" fmla="*/ 542856 h 542855"/>
                <a:gd name="connsiteX119" fmla="*/ 618120 w 1314778"/>
                <a:gd name="connsiteY119" fmla="*/ 542856 h 542855"/>
                <a:gd name="connsiteX120" fmla="*/ 623337 w 1314778"/>
                <a:gd name="connsiteY120" fmla="*/ 542856 h 542855"/>
                <a:gd name="connsiteX121" fmla="*/ 628513 w 1314778"/>
                <a:gd name="connsiteY121" fmla="*/ 533494 h 542855"/>
                <a:gd name="connsiteX122" fmla="*/ 633729 w 1314778"/>
                <a:gd name="connsiteY122" fmla="*/ 542856 h 542855"/>
                <a:gd name="connsiteX123" fmla="*/ 638946 w 1314778"/>
                <a:gd name="connsiteY123" fmla="*/ 524137 h 542855"/>
                <a:gd name="connsiteX124" fmla="*/ 644122 w 1314778"/>
                <a:gd name="connsiteY124" fmla="*/ 421183 h 542855"/>
                <a:gd name="connsiteX125" fmla="*/ 649339 w 1314778"/>
                <a:gd name="connsiteY125" fmla="*/ 290148 h 542855"/>
                <a:gd name="connsiteX126" fmla="*/ 654555 w 1314778"/>
                <a:gd name="connsiteY126" fmla="*/ 336943 h 542855"/>
                <a:gd name="connsiteX127" fmla="*/ 659772 w 1314778"/>
                <a:gd name="connsiteY127" fmla="*/ 168471 h 542855"/>
                <a:gd name="connsiteX128" fmla="*/ 664948 w 1314778"/>
                <a:gd name="connsiteY128" fmla="*/ 374384 h 542855"/>
                <a:gd name="connsiteX129" fmla="*/ 670165 w 1314778"/>
                <a:gd name="connsiteY129" fmla="*/ 280787 h 542855"/>
                <a:gd name="connsiteX130" fmla="*/ 675381 w 1314778"/>
                <a:gd name="connsiteY130" fmla="*/ 355665 h 542855"/>
                <a:gd name="connsiteX131" fmla="*/ 680597 w 1314778"/>
                <a:gd name="connsiteY131" fmla="*/ 318224 h 542855"/>
                <a:gd name="connsiteX132" fmla="*/ 685773 w 1314778"/>
                <a:gd name="connsiteY132" fmla="*/ 215270 h 542855"/>
                <a:gd name="connsiteX133" fmla="*/ 690990 w 1314778"/>
                <a:gd name="connsiteY133" fmla="*/ 299506 h 542855"/>
                <a:gd name="connsiteX134" fmla="*/ 696207 w 1314778"/>
                <a:gd name="connsiteY134" fmla="*/ 346304 h 542855"/>
                <a:gd name="connsiteX135" fmla="*/ 701382 w 1314778"/>
                <a:gd name="connsiteY135" fmla="*/ 383741 h 542855"/>
                <a:gd name="connsiteX136" fmla="*/ 706599 w 1314778"/>
                <a:gd name="connsiteY136" fmla="*/ 355665 h 542855"/>
                <a:gd name="connsiteX137" fmla="*/ 711816 w 1314778"/>
                <a:gd name="connsiteY137" fmla="*/ 149753 h 542855"/>
                <a:gd name="connsiteX138" fmla="*/ 717033 w 1314778"/>
                <a:gd name="connsiteY138" fmla="*/ 308867 h 542855"/>
                <a:gd name="connsiteX139" fmla="*/ 722208 w 1314778"/>
                <a:gd name="connsiteY139" fmla="*/ 243350 h 542855"/>
                <a:gd name="connsiteX140" fmla="*/ 727425 w 1314778"/>
                <a:gd name="connsiteY140" fmla="*/ 262068 h 542855"/>
                <a:gd name="connsiteX141" fmla="*/ 732642 w 1314778"/>
                <a:gd name="connsiteY141" fmla="*/ 318224 h 542855"/>
                <a:gd name="connsiteX142" fmla="*/ 737818 w 1314778"/>
                <a:gd name="connsiteY142" fmla="*/ 374384 h 542855"/>
                <a:gd name="connsiteX143" fmla="*/ 743035 w 1314778"/>
                <a:gd name="connsiteY143" fmla="*/ 290148 h 542855"/>
                <a:gd name="connsiteX144" fmla="*/ 748251 w 1314778"/>
                <a:gd name="connsiteY144" fmla="*/ 262068 h 542855"/>
                <a:gd name="connsiteX145" fmla="*/ 753467 w 1314778"/>
                <a:gd name="connsiteY145" fmla="*/ 262068 h 542855"/>
                <a:gd name="connsiteX146" fmla="*/ 758643 w 1314778"/>
                <a:gd name="connsiteY146" fmla="*/ 290148 h 542855"/>
                <a:gd name="connsiteX147" fmla="*/ 763860 w 1314778"/>
                <a:gd name="connsiteY147" fmla="*/ 299506 h 542855"/>
                <a:gd name="connsiteX148" fmla="*/ 769076 w 1314778"/>
                <a:gd name="connsiteY148" fmla="*/ 290148 h 542855"/>
                <a:gd name="connsiteX149" fmla="*/ 774252 w 1314778"/>
                <a:gd name="connsiteY149" fmla="*/ 346304 h 542855"/>
                <a:gd name="connsiteX150" fmla="*/ 779469 w 1314778"/>
                <a:gd name="connsiteY150" fmla="*/ 290148 h 542855"/>
                <a:gd name="connsiteX151" fmla="*/ 784686 w 1314778"/>
                <a:gd name="connsiteY151" fmla="*/ 365023 h 542855"/>
                <a:gd name="connsiteX152" fmla="*/ 789903 w 1314778"/>
                <a:gd name="connsiteY152" fmla="*/ 271426 h 542855"/>
                <a:gd name="connsiteX153" fmla="*/ 795078 w 1314778"/>
                <a:gd name="connsiteY153" fmla="*/ 299506 h 542855"/>
                <a:gd name="connsiteX154" fmla="*/ 800295 w 1314778"/>
                <a:gd name="connsiteY154" fmla="*/ 196551 h 542855"/>
                <a:gd name="connsiteX155" fmla="*/ 805512 w 1314778"/>
                <a:gd name="connsiteY155" fmla="*/ 374384 h 542855"/>
                <a:gd name="connsiteX156" fmla="*/ 810688 w 1314778"/>
                <a:gd name="connsiteY156" fmla="*/ 168471 h 542855"/>
                <a:gd name="connsiteX157" fmla="*/ 815904 w 1314778"/>
                <a:gd name="connsiteY157" fmla="*/ 346304 h 542855"/>
                <a:gd name="connsiteX158" fmla="*/ 821121 w 1314778"/>
                <a:gd name="connsiteY158" fmla="*/ 430540 h 542855"/>
                <a:gd name="connsiteX159" fmla="*/ 826337 w 1314778"/>
                <a:gd name="connsiteY159" fmla="*/ 496057 h 542855"/>
                <a:gd name="connsiteX160" fmla="*/ 831513 w 1314778"/>
                <a:gd name="connsiteY160" fmla="*/ 0 h 542855"/>
                <a:gd name="connsiteX161" fmla="*/ 836729 w 1314778"/>
                <a:gd name="connsiteY161" fmla="*/ 365023 h 542855"/>
                <a:gd name="connsiteX162" fmla="*/ 841946 w 1314778"/>
                <a:gd name="connsiteY162" fmla="*/ 505418 h 542855"/>
                <a:gd name="connsiteX163" fmla="*/ 847163 w 1314778"/>
                <a:gd name="connsiteY163" fmla="*/ 299506 h 542855"/>
                <a:gd name="connsiteX164" fmla="*/ 852339 w 1314778"/>
                <a:gd name="connsiteY164" fmla="*/ 374384 h 542855"/>
                <a:gd name="connsiteX165" fmla="*/ 857556 w 1314778"/>
                <a:gd name="connsiteY165" fmla="*/ 252707 h 542855"/>
                <a:gd name="connsiteX166" fmla="*/ 862772 w 1314778"/>
                <a:gd name="connsiteY166" fmla="*/ 336943 h 542855"/>
                <a:gd name="connsiteX167" fmla="*/ 867948 w 1314778"/>
                <a:gd name="connsiteY167" fmla="*/ 355665 h 542855"/>
                <a:gd name="connsiteX168" fmla="*/ 873165 w 1314778"/>
                <a:gd name="connsiteY168" fmla="*/ 346304 h 542855"/>
                <a:gd name="connsiteX169" fmla="*/ 878382 w 1314778"/>
                <a:gd name="connsiteY169" fmla="*/ 252707 h 542855"/>
                <a:gd name="connsiteX170" fmla="*/ 883598 w 1314778"/>
                <a:gd name="connsiteY170" fmla="*/ 318224 h 542855"/>
                <a:gd name="connsiteX171" fmla="*/ 888774 w 1314778"/>
                <a:gd name="connsiteY171" fmla="*/ 365023 h 542855"/>
                <a:gd name="connsiteX172" fmla="*/ 893991 w 1314778"/>
                <a:gd name="connsiteY172" fmla="*/ 224631 h 542855"/>
                <a:gd name="connsiteX173" fmla="*/ 899208 w 1314778"/>
                <a:gd name="connsiteY173" fmla="*/ 93597 h 542855"/>
                <a:gd name="connsiteX174" fmla="*/ 904382 w 1314778"/>
                <a:gd name="connsiteY174" fmla="*/ 280787 h 542855"/>
                <a:gd name="connsiteX175" fmla="*/ 909599 w 1314778"/>
                <a:gd name="connsiteY175" fmla="*/ 336943 h 542855"/>
                <a:gd name="connsiteX176" fmla="*/ 914816 w 1314778"/>
                <a:gd name="connsiteY176" fmla="*/ 196551 h 542855"/>
                <a:gd name="connsiteX177" fmla="*/ 920033 w 1314778"/>
                <a:gd name="connsiteY177" fmla="*/ 346304 h 542855"/>
                <a:gd name="connsiteX178" fmla="*/ 925208 w 1314778"/>
                <a:gd name="connsiteY178" fmla="*/ 439901 h 542855"/>
                <a:gd name="connsiteX179" fmla="*/ 930425 w 1314778"/>
                <a:gd name="connsiteY179" fmla="*/ 458620 h 542855"/>
                <a:gd name="connsiteX180" fmla="*/ 935642 w 1314778"/>
                <a:gd name="connsiteY180" fmla="*/ 533494 h 542855"/>
                <a:gd name="connsiteX181" fmla="*/ 940818 w 1314778"/>
                <a:gd name="connsiteY181" fmla="*/ 467977 h 542855"/>
                <a:gd name="connsiteX182" fmla="*/ 946035 w 1314778"/>
                <a:gd name="connsiteY182" fmla="*/ 262068 h 542855"/>
                <a:gd name="connsiteX183" fmla="*/ 951251 w 1314778"/>
                <a:gd name="connsiteY183" fmla="*/ 327586 h 542855"/>
                <a:gd name="connsiteX184" fmla="*/ 956468 w 1314778"/>
                <a:gd name="connsiteY184" fmla="*/ 290148 h 542855"/>
                <a:gd name="connsiteX185" fmla="*/ 961644 w 1314778"/>
                <a:gd name="connsiteY185" fmla="*/ 439901 h 542855"/>
                <a:gd name="connsiteX186" fmla="*/ 966861 w 1314778"/>
                <a:gd name="connsiteY186" fmla="*/ 336943 h 542855"/>
                <a:gd name="connsiteX187" fmla="*/ 972077 w 1314778"/>
                <a:gd name="connsiteY187" fmla="*/ 299506 h 542855"/>
                <a:gd name="connsiteX188" fmla="*/ 977293 w 1314778"/>
                <a:gd name="connsiteY188" fmla="*/ 365023 h 542855"/>
                <a:gd name="connsiteX189" fmla="*/ 982469 w 1314778"/>
                <a:gd name="connsiteY189" fmla="*/ 411821 h 542855"/>
                <a:gd name="connsiteX190" fmla="*/ 987686 w 1314778"/>
                <a:gd name="connsiteY190" fmla="*/ 224631 h 542855"/>
                <a:gd name="connsiteX191" fmla="*/ 992903 w 1314778"/>
                <a:gd name="connsiteY191" fmla="*/ 243350 h 542855"/>
                <a:gd name="connsiteX192" fmla="*/ 998078 w 1314778"/>
                <a:gd name="connsiteY192" fmla="*/ 393103 h 542855"/>
                <a:gd name="connsiteX193" fmla="*/ 1003295 w 1314778"/>
                <a:gd name="connsiteY193" fmla="*/ 233989 h 542855"/>
                <a:gd name="connsiteX194" fmla="*/ 1008512 w 1314778"/>
                <a:gd name="connsiteY194" fmla="*/ 187190 h 542855"/>
                <a:gd name="connsiteX195" fmla="*/ 1013729 w 1314778"/>
                <a:gd name="connsiteY195" fmla="*/ 224631 h 542855"/>
                <a:gd name="connsiteX196" fmla="*/ 1018904 w 1314778"/>
                <a:gd name="connsiteY196" fmla="*/ 290148 h 542855"/>
                <a:gd name="connsiteX197" fmla="*/ 1024121 w 1314778"/>
                <a:gd name="connsiteY197" fmla="*/ 355665 h 542855"/>
                <a:gd name="connsiteX198" fmla="*/ 1029338 w 1314778"/>
                <a:gd name="connsiteY198" fmla="*/ 336943 h 542855"/>
                <a:gd name="connsiteX199" fmla="*/ 1034514 w 1314778"/>
                <a:gd name="connsiteY199" fmla="*/ 477338 h 542855"/>
                <a:gd name="connsiteX200" fmla="*/ 1039730 w 1314778"/>
                <a:gd name="connsiteY200" fmla="*/ 290148 h 542855"/>
                <a:gd name="connsiteX201" fmla="*/ 1044947 w 1314778"/>
                <a:gd name="connsiteY201" fmla="*/ 346304 h 542855"/>
                <a:gd name="connsiteX202" fmla="*/ 1050164 w 1314778"/>
                <a:gd name="connsiteY202" fmla="*/ 290148 h 542855"/>
                <a:gd name="connsiteX203" fmla="*/ 1055339 w 1314778"/>
                <a:gd name="connsiteY203" fmla="*/ 346304 h 542855"/>
                <a:gd name="connsiteX204" fmla="*/ 1060556 w 1314778"/>
                <a:gd name="connsiteY204" fmla="*/ 383741 h 542855"/>
                <a:gd name="connsiteX205" fmla="*/ 1065772 w 1314778"/>
                <a:gd name="connsiteY205" fmla="*/ 318224 h 542855"/>
                <a:gd name="connsiteX206" fmla="*/ 1070948 w 1314778"/>
                <a:gd name="connsiteY206" fmla="*/ 336943 h 542855"/>
                <a:gd name="connsiteX207" fmla="*/ 1076165 w 1314778"/>
                <a:gd name="connsiteY207" fmla="*/ 262068 h 542855"/>
                <a:gd name="connsiteX208" fmla="*/ 1081382 w 1314778"/>
                <a:gd name="connsiteY208" fmla="*/ 187190 h 542855"/>
                <a:gd name="connsiteX209" fmla="*/ 1086598 w 1314778"/>
                <a:gd name="connsiteY209" fmla="*/ 224631 h 542855"/>
                <a:gd name="connsiteX210" fmla="*/ 1091774 w 1314778"/>
                <a:gd name="connsiteY210" fmla="*/ 318224 h 542855"/>
                <a:gd name="connsiteX211" fmla="*/ 1096991 w 1314778"/>
                <a:gd name="connsiteY211" fmla="*/ 355665 h 542855"/>
                <a:gd name="connsiteX212" fmla="*/ 1102208 w 1314778"/>
                <a:gd name="connsiteY212" fmla="*/ 271426 h 542855"/>
                <a:gd name="connsiteX213" fmla="*/ 1107383 w 1314778"/>
                <a:gd name="connsiteY213" fmla="*/ 383741 h 542855"/>
                <a:gd name="connsiteX214" fmla="*/ 1112600 w 1314778"/>
                <a:gd name="connsiteY214" fmla="*/ 290148 h 542855"/>
                <a:gd name="connsiteX215" fmla="*/ 1117817 w 1314778"/>
                <a:gd name="connsiteY215" fmla="*/ 299506 h 542855"/>
                <a:gd name="connsiteX216" fmla="*/ 1123034 w 1314778"/>
                <a:gd name="connsiteY216" fmla="*/ 327586 h 542855"/>
                <a:gd name="connsiteX217" fmla="*/ 1128210 w 1314778"/>
                <a:gd name="connsiteY217" fmla="*/ 233989 h 542855"/>
                <a:gd name="connsiteX218" fmla="*/ 1133425 w 1314778"/>
                <a:gd name="connsiteY218" fmla="*/ 308867 h 542855"/>
                <a:gd name="connsiteX219" fmla="*/ 1138642 w 1314778"/>
                <a:gd name="connsiteY219" fmla="*/ 215270 h 542855"/>
                <a:gd name="connsiteX220" fmla="*/ 1143859 w 1314778"/>
                <a:gd name="connsiteY220" fmla="*/ 336943 h 542855"/>
                <a:gd name="connsiteX221" fmla="*/ 1149035 w 1314778"/>
                <a:gd name="connsiteY221" fmla="*/ 215270 h 542855"/>
                <a:gd name="connsiteX222" fmla="*/ 1154251 w 1314778"/>
                <a:gd name="connsiteY222" fmla="*/ 177833 h 542855"/>
                <a:gd name="connsiteX223" fmla="*/ 1159468 w 1314778"/>
                <a:gd name="connsiteY223" fmla="*/ 224631 h 542855"/>
                <a:gd name="connsiteX224" fmla="*/ 1164644 w 1314778"/>
                <a:gd name="connsiteY224" fmla="*/ 374384 h 542855"/>
                <a:gd name="connsiteX225" fmla="*/ 1169861 w 1314778"/>
                <a:gd name="connsiteY225" fmla="*/ 421183 h 542855"/>
                <a:gd name="connsiteX226" fmla="*/ 1175078 w 1314778"/>
                <a:gd name="connsiteY226" fmla="*/ 477338 h 542855"/>
                <a:gd name="connsiteX227" fmla="*/ 1180294 w 1314778"/>
                <a:gd name="connsiteY227" fmla="*/ 299506 h 542855"/>
                <a:gd name="connsiteX228" fmla="*/ 1185470 w 1314778"/>
                <a:gd name="connsiteY228" fmla="*/ 365023 h 542855"/>
                <a:gd name="connsiteX229" fmla="*/ 1190687 w 1314778"/>
                <a:gd name="connsiteY229" fmla="*/ 458620 h 542855"/>
                <a:gd name="connsiteX230" fmla="*/ 1195904 w 1314778"/>
                <a:gd name="connsiteY230" fmla="*/ 327586 h 542855"/>
                <a:gd name="connsiteX231" fmla="*/ 1201079 w 1314778"/>
                <a:gd name="connsiteY231" fmla="*/ 262068 h 542855"/>
                <a:gd name="connsiteX232" fmla="*/ 1206295 w 1314778"/>
                <a:gd name="connsiteY232" fmla="*/ 486700 h 542855"/>
                <a:gd name="connsiteX233" fmla="*/ 1211512 w 1314778"/>
                <a:gd name="connsiteY233" fmla="*/ 318224 h 542855"/>
                <a:gd name="connsiteX234" fmla="*/ 1216729 w 1314778"/>
                <a:gd name="connsiteY234" fmla="*/ 355665 h 542855"/>
                <a:gd name="connsiteX235" fmla="*/ 1221904 w 1314778"/>
                <a:gd name="connsiteY235" fmla="*/ 383741 h 542855"/>
                <a:gd name="connsiteX236" fmla="*/ 1227121 w 1314778"/>
                <a:gd name="connsiteY236" fmla="*/ 177833 h 542855"/>
                <a:gd name="connsiteX237" fmla="*/ 1232338 w 1314778"/>
                <a:gd name="connsiteY237" fmla="*/ 402460 h 542855"/>
                <a:gd name="connsiteX238" fmla="*/ 1237514 w 1314778"/>
                <a:gd name="connsiteY238" fmla="*/ 308867 h 542855"/>
                <a:gd name="connsiteX239" fmla="*/ 1242731 w 1314778"/>
                <a:gd name="connsiteY239" fmla="*/ 496057 h 542855"/>
                <a:gd name="connsiteX240" fmla="*/ 1247947 w 1314778"/>
                <a:gd name="connsiteY240" fmla="*/ 542856 h 542855"/>
                <a:gd name="connsiteX241" fmla="*/ 1253164 w 1314778"/>
                <a:gd name="connsiteY241" fmla="*/ 542856 h 542855"/>
                <a:gd name="connsiteX242" fmla="*/ 1258340 w 1314778"/>
                <a:gd name="connsiteY242" fmla="*/ 430540 h 542855"/>
                <a:gd name="connsiteX243" fmla="*/ 1263557 w 1314778"/>
                <a:gd name="connsiteY243" fmla="*/ 533494 h 542855"/>
                <a:gd name="connsiteX244" fmla="*/ 1268773 w 1314778"/>
                <a:gd name="connsiteY244" fmla="*/ 505418 h 542855"/>
                <a:gd name="connsiteX245" fmla="*/ 1273949 w 1314778"/>
                <a:gd name="connsiteY245" fmla="*/ 542856 h 542855"/>
                <a:gd name="connsiteX246" fmla="*/ 1279166 w 1314778"/>
                <a:gd name="connsiteY246" fmla="*/ 542856 h 542855"/>
                <a:gd name="connsiteX247" fmla="*/ 1284382 w 1314778"/>
                <a:gd name="connsiteY247" fmla="*/ 533494 h 542855"/>
                <a:gd name="connsiteX248" fmla="*/ 1289599 w 1314778"/>
                <a:gd name="connsiteY248" fmla="*/ 542856 h 542855"/>
                <a:gd name="connsiteX249" fmla="*/ 1294774 w 1314778"/>
                <a:gd name="connsiteY249" fmla="*/ 542856 h 542855"/>
                <a:gd name="connsiteX250" fmla="*/ 1299991 w 1314778"/>
                <a:gd name="connsiteY250" fmla="*/ 542856 h 542855"/>
                <a:gd name="connsiteX251" fmla="*/ 1305208 w 1314778"/>
                <a:gd name="connsiteY251" fmla="*/ 542856 h 542855"/>
                <a:gd name="connsiteX252" fmla="*/ 1310425 w 1314778"/>
                <a:gd name="connsiteY252" fmla="*/ 533494 h 542855"/>
                <a:gd name="connsiteX253" fmla="*/ 1314779 w 1314778"/>
                <a:gd name="connsiteY253" fmla="*/ 541344 h 54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542855">
                  <a:moveTo>
                    <a:pt x="0" y="542856"/>
                  </a:moveTo>
                  <a:lnTo>
                    <a:pt x="3902" y="542856"/>
                  </a:lnTo>
                  <a:lnTo>
                    <a:pt x="9119" y="542856"/>
                  </a:lnTo>
                  <a:lnTo>
                    <a:pt x="14295" y="542856"/>
                  </a:lnTo>
                  <a:lnTo>
                    <a:pt x="19511" y="542856"/>
                  </a:lnTo>
                  <a:lnTo>
                    <a:pt x="24728" y="542856"/>
                  </a:lnTo>
                  <a:lnTo>
                    <a:pt x="29945" y="542856"/>
                  </a:lnTo>
                  <a:lnTo>
                    <a:pt x="35121" y="542856"/>
                  </a:lnTo>
                  <a:lnTo>
                    <a:pt x="40337" y="542856"/>
                  </a:lnTo>
                  <a:lnTo>
                    <a:pt x="45554" y="542856"/>
                  </a:lnTo>
                  <a:lnTo>
                    <a:pt x="50730" y="542856"/>
                  </a:lnTo>
                  <a:lnTo>
                    <a:pt x="55947" y="542856"/>
                  </a:lnTo>
                  <a:lnTo>
                    <a:pt x="61164" y="542856"/>
                  </a:lnTo>
                  <a:lnTo>
                    <a:pt x="66380" y="542856"/>
                  </a:lnTo>
                  <a:lnTo>
                    <a:pt x="71555" y="542856"/>
                  </a:lnTo>
                  <a:lnTo>
                    <a:pt x="76772" y="542856"/>
                  </a:lnTo>
                  <a:lnTo>
                    <a:pt x="81989" y="542856"/>
                  </a:lnTo>
                  <a:lnTo>
                    <a:pt x="87164" y="542856"/>
                  </a:lnTo>
                  <a:lnTo>
                    <a:pt x="92381" y="542856"/>
                  </a:lnTo>
                  <a:lnTo>
                    <a:pt x="97598" y="542856"/>
                  </a:lnTo>
                  <a:lnTo>
                    <a:pt x="102815" y="542856"/>
                  </a:lnTo>
                  <a:lnTo>
                    <a:pt x="107990" y="542856"/>
                  </a:lnTo>
                  <a:lnTo>
                    <a:pt x="113207" y="542856"/>
                  </a:lnTo>
                  <a:lnTo>
                    <a:pt x="118424" y="542856"/>
                  </a:lnTo>
                  <a:lnTo>
                    <a:pt x="123641" y="542856"/>
                  </a:lnTo>
                  <a:lnTo>
                    <a:pt x="128817" y="542856"/>
                  </a:lnTo>
                  <a:lnTo>
                    <a:pt x="134033" y="542856"/>
                  </a:lnTo>
                  <a:lnTo>
                    <a:pt x="139250" y="542856"/>
                  </a:lnTo>
                  <a:lnTo>
                    <a:pt x="144426" y="542856"/>
                  </a:lnTo>
                  <a:lnTo>
                    <a:pt x="149642" y="542856"/>
                  </a:lnTo>
                  <a:lnTo>
                    <a:pt x="154858" y="542856"/>
                  </a:lnTo>
                  <a:lnTo>
                    <a:pt x="160075" y="542856"/>
                  </a:lnTo>
                  <a:lnTo>
                    <a:pt x="165251" y="542856"/>
                  </a:lnTo>
                  <a:lnTo>
                    <a:pt x="170468" y="542856"/>
                  </a:lnTo>
                  <a:lnTo>
                    <a:pt x="175685" y="542856"/>
                  </a:lnTo>
                  <a:lnTo>
                    <a:pt x="180860" y="542856"/>
                  </a:lnTo>
                  <a:lnTo>
                    <a:pt x="186077" y="542856"/>
                  </a:lnTo>
                  <a:lnTo>
                    <a:pt x="191294" y="542856"/>
                  </a:lnTo>
                  <a:lnTo>
                    <a:pt x="196511" y="542856"/>
                  </a:lnTo>
                  <a:lnTo>
                    <a:pt x="201686" y="542856"/>
                  </a:lnTo>
                  <a:lnTo>
                    <a:pt x="206903" y="542856"/>
                  </a:lnTo>
                  <a:lnTo>
                    <a:pt x="212120" y="542856"/>
                  </a:lnTo>
                  <a:lnTo>
                    <a:pt x="217296" y="542856"/>
                  </a:lnTo>
                  <a:lnTo>
                    <a:pt x="222511" y="542856"/>
                  </a:lnTo>
                  <a:lnTo>
                    <a:pt x="227728" y="542856"/>
                  </a:lnTo>
                  <a:lnTo>
                    <a:pt x="232945" y="542856"/>
                  </a:lnTo>
                  <a:lnTo>
                    <a:pt x="238121" y="542856"/>
                  </a:lnTo>
                  <a:lnTo>
                    <a:pt x="243338" y="542856"/>
                  </a:lnTo>
                  <a:lnTo>
                    <a:pt x="248554" y="542856"/>
                  </a:lnTo>
                  <a:lnTo>
                    <a:pt x="253771" y="542856"/>
                  </a:lnTo>
                  <a:lnTo>
                    <a:pt x="258947" y="542856"/>
                  </a:lnTo>
                  <a:lnTo>
                    <a:pt x="264164" y="542856"/>
                  </a:lnTo>
                  <a:lnTo>
                    <a:pt x="269380" y="542856"/>
                  </a:lnTo>
                  <a:lnTo>
                    <a:pt x="274556" y="542856"/>
                  </a:lnTo>
                  <a:lnTo>
                    <a:pt x="279773" y="542856"/>
                  </a:lnTo>
                  <a:lnTo>
                    <a:pt x="284990" y="542856"/>
                  </a:lnTo>
                  <a:lnTo>
                    <a:pt x="290207" y="542856"/>
                  </a:lnTo>
                  <a:lnTo>
                    <a:pt x="295382" y="542856"/>
                  </a:lnTo>
                  <a:lnTo>
                    <a:pt x="300598" y="542856"/>
                  </a:lnTo>
                  <a:lnTo>
                    <a:pt x="305815" y="542856"/>
                  </a:lnTo>
                  <a:lnTo>
                    <a:pt x="310991" y="542856"/>
                  </a:lnTo>
                  <a:lnTo>
                    <a:pt x="316207" y="542856"/>
                  </a:lnTo>
                  <a:lnTo>
                    <a:pt x="321424" y="542856"/>
                  </a:lnTo>
                  <a:lnTo>
                    <a:pt x="326641" y="542856"/>
                  </a:lnTo>
                  <a:lnTo>
                    <a:pt x="331817" y="542856"/>
                  </a:lnTo>
                  <a:lnTo>
                    <a:pt x="337033" y="542856"/>
                  </a:lnTo>
                  <a:lnTo>
                    <a:pt x="342250" y="542856"/>
                  </a:lnTo>
                  <a:lnTo>
                    <a:pt x="347426" y="542856"/>
                  </a:lnTo>
                  <a:lnTo>
                    <a:pt x="352643" y="542856"/>
                  </a:lnTo>
                  <a:lnTo>
                    <a:pt x="357860" y="542856"/>
                  </a:lnTo>
                  <a:lnTo>
                    <a:pt x="363076" y="542856"/>
                  </a:lnTo>
                  <a:lnTo>
                    <a:pt x="368252" y="542856"/>
                  </a:lnTo>
                  <a:lnTo>
                    <a:pt x="373468" y="542856"/>
                  </a:lnTo>
                  <a:lnTo>
                    <a:pt x="378685" y="542856"/>
                  </a:lnTo>
                  <a:lnTo>
                    <a:pt x="383860" y="542856"/>
                  </a:lnTo>
                  <a:lnTo>
                    <a:pt x="389077" y="542856"/>
                  </a:lnTo>
                  <a:lnTo>
                    <a:pt x="394294" y="542856"/>
                  </a:lnTo>
                  <a:lnTo>
                    <a:pt x="399511" y="542856"/>
                  </a:lnTo>
                  <a:lnTo>
                    <a:pt x="404686" y="542856"/>
                  </a:lnTo>
                  <a:lnTo>
                    <a:pt x="409903" y="542856"/>
                  </a:lnTo>
                  <a:lnTo>
                    <a:pt x="415120" y="542856"/>
                  </a:lnTo>
                  <a:lnTo>
                    <a:pt x="420337" y="542856"/>
                  </a:lnTo>
                  <a:lnTo>
                    <a:pt x="425512" y="542856"/>
                  </a:lnTo>
                  <a:lnTo>
                    <a:pt x="430729" y="542856"/>
                  </a:lnTo>
                  <a:lnTo>
                    <a:pt x="435946" y="542856"/>
                  </a:lnTo>
                  <a:lnTo>
                    <a:pt x="441122" y="542856"/>
                  </a:lnTo>
                  <a:lnTo>
                    <a:pt x="446339" y="542856"/>
                  </a:lnTo>
                  <a:lnTo>
                    <a:pt x="451554" y="542856"/>
                  </a:lnTo>
                  <a:lnTo>
                    <a:pt x="456771" y="542856"/>
                  </a:lnTo>
                  <a:lnTo>
                    <a:pt x="461947" y="542856"/>
                  </a:lnTo>
                  <a:lnTo>
                    <a:pt x="467164" y="542856"/>
                  </a:lnTo>
                  <a:lnTo>
                    <a:pt x="472380" y="542856"/>
                  </a:lnTo>
                  <a:lnTo>
                    <a:pt x="477556" y="542856"/>
                  </a:lnTo>
                  <a:lnTo>
                    <a:pt x="482773" y="542856"/>
                  </a:lnTo>
                  <a:lnTo>
                    <a:pt x="487990" y="542856"/>
                  </a:lnTo>
                  <a:lnTo>
                    <a:pt x="493207" y="542856"/>
                  </a:lnTo>
                  <a:lnTo>
                    <a:pt x="498382" y="542856"/>
                  </a:lnTo>
                  <a:lnTo>
                    <a:pt x="503599" y="542856"/>
                  </a:lnTo>
                  <a:lnTo>
                    <a:pt x="508816" y="542856"/>
                  </a:lnTo>
                  <a:lnTo>
                    <a:pt x="513992" y="542856"/>
                  </a:lnTo>
                  <a:lnTo>
                    <a:pt x="519208" y="542856"/>
                  </a:lnTo>
                  <a:lnTo>
                    <a:pt x="524424" y="542856"/>
                  </a:lnTo>
                  <a:lnTo>
                    <a:pt x="529641" y="542856"/>
                  </a:lnTo>
                  <a:lnTo>
                    <a:pt x="534817" y="542856"/>
                  </a:lnTo>
                  <a:lnTo>
                    <a:pt x="540033" y="542856"/>
                  </a:lnTo>
                  <a:lnTo>
                    <a:pt x="545250" y="542856"/>
                  </a:lnTo>
                  <a:lnTo>
                    <a:pt x="550467" y="542856"/>
                  </a:lnTo>
                  <a:lnTo>
                    <a:pt x="555643" y="542856"/>
                  </a:lnTo>
                  <a:lnTo>
                    <a:pt x="560860" y="542856"/>
                  </a:lnTo>
                  <a:lnTo>
                    <a:pt x="566076" y="542856"/>
                  </a:lnTo>
                  <a:lnTo>
                    <a:pt x="571252" y="542856"/>
                  </a:lnTo>
                  <a:lnTo>
                    <a:pt x="576469" y="542856"/>
                  </a:lnTo>
                  <a:lnTo>
                    <a:pt x="581686" y="542856"/>
                  </a:lnTo>
                  <a:lnTo>
                    <a:pt x="586902" y="542856"/>
                  </a:lnTo>
                  <a:lnTo>
                    <a:pt x="592078" y="542856"/>
                  </a:lnTo>
                  <a:lnTo>
                    <a:pt x="597295" y="542856"/>
                  </a:lnTo>
                  <a:lnTo>
                    <a:pt x="602511" y="542856"/>
                  </a:lnTo>
                  <a:lnTo>
                    <a:pt x="607686" y="542856"/>
                  </a:lnTo>
                  <a:lnTo>
                    <a:pt x="612903" y="542856"/>
                  </a:lnTo>
                  <a:lnTo>
                    <a:pt x="618120" y="542856"/>
                  </a:lnTo>
                  <a:lnTo>
                    <a:pt x="623337" y="542856"/>
                  </a:lnTo>
                  <a:lnTo>
                    <a:pt x="628513" y="533494"/>
                  </a:lnTo>
                  <a:lnTo>
                    <a:pt x="633729" y="542856"/>
                  </a:lnTo>
                  <a:lnTo>
                    <a:pt x="638946" y="524137"/>
                  </a:lnTo>
                  <a:lnTo>
                    <a:pt x="644122" y="421183"/>
                  </a:lnTo>
                  <a:lnTo>
                    <a:pt x="649339" y="290148"/>
                  </a:lnTo>
                  <a:lnTo>
                    <a:pt x="654555" y="336943"/>
                  </a:lnTo>
                  <a:lnTo>
                    <a:pt x="659772" y="168471"/>
                  </a:lnTo>
                  <a:lnTo>
                    <a:pt x="664948" y="374384"/>
                  </a:lnTo>
                  <a:lnTo>
                    <a:pt x="670165" y="280787"/>
                  </a:lnTo>
                  <a:lnTo>
                    <a:pt x="675381" y="355665"/>
                  </a:lnTo>
                  <a:lnTo>
                    <a:pt x="680597" y="318224"/>
                  </a:lnTo>
                  <a:lnTo>
                    <a:pt x="685773" y="215270"/>
                  </a:lnTo>
                  <a:lnTo>
                    <a:pt x="690990" y="299506"/>
                  </a:lnTo>
                  <a:lnTo>
                    <a:pt x="696207" y="346304"/>
                  </a:lnTo>
                  <a:lnTo>
                    <a:pt x="701382" y="383741"/>
                  </a:lnTo>
                  <a:lnTo>
                    <a:pt x="706599" y="355665"/>
                  </a:lnTo>
                  <a:lnTo>
                    <a:pt x="711816" y="149753"/>
                  </a:lnTo>
                  <a:lnTo>
                    <a:pt x="717033" y="308867"/>
                  </a:lnTo>
                  <a:lnTo>
                    <a:pt x="722208" y="243350"/>
                  </a:lnTo>
                  <a:lnTo>
                    <a:pt x="727425" y="262068"/>
                  </a:lnTo>
                  <a:lnTo>
                    <a:pt x="732642" y="318224"/>
                  </a:lnTo>
                  <a:lnTo>
                    <a:pt x="737818" y="374384"/>
                  </a:lnTo>
                  <a:lnTo>
                    <a:pt x="743035" y="290148"/>
                  </a:lnTo>
                  <a:lnTo>
                    <a:pt x="748251" y="262068"/>
                  </a:lnTo>
                  <a:lnTo>
                    <a:pt x="753467" y="262068"/>
                  </a:lnTo>
                  <a:lnTo>
                    <a:pt x="758643" y="290148"/>
                  </a:lnTo>
                  <a:lnTo>
                    <a:pt x="763860" y="299506"/>
                  </a:lnTo>
                  <a:lnTo>
                    <a:pt x="769076" y="290148"/>
                  </a:lnTo>
                  <a:lnTo>
                    <a:pt x="774252" y="346304"/>
                  </a:lnTo>
                  <a:lnTo>
                    <a:pt x="779469" y="290148"/>
                  </a:lnTo>
                  <a:lnTo>
                    <a:pt x="784686" y="365023"/>
                  </a:lnTo>
                  <a:lnTo>
                    <a:pt x="789903" y="271426"/>
                  </a:lnTo>
                  <a:lnTo>
                    <a:pt x="795078" y="299506"/>
                  </a:lnTo>
                  <a:lnTo>
                    <a:pt x="800295" y="196551"/>
                  </a:lnTo>
                  <a:lnTo>
                    <a:pt x="805512" y="374384"/>
                  </a:lnTo>
                  <a:lnTo>
                    <a:pt x="810688" y="168471"/>
                  </a:lnTo>
                  <a:lnTo>
                    <a:pt x="815904" y="346304"/>
                  </a:lnTo>
                  <a:lnTo>
                    <a:pt x="821121" y="430540"/>
                  </a:lnTo>
                  <a:lnTo>
                    <a:pt x="826337" y="496057"/>
                  </a:lnTo>
                  <a:lnTo>
                    <a:pt x="831513" y="0"/>
                  </a:lnTo>
                  <a:lnTo>
                    <a:pt x="836729" y="365023"/>
                  </a:lnTo>
                  <a:lnTo>
                    <a:pt x="841946" y="505418"/>
                  </a:lnTo>
                  <a:lnTo>
                    <a:pt x="847163" y="299506"/>
                  </a:lnTo>
                  <a:lnTo>
                    <a:pt x="852339" y="374384"/>
                  </a:lnTo>
                  <a:lnTo>
                    <a:pt x="857556" y="252707"/>
                  </a:lnTo>
                  <a:lnTo>
                    <a:pt x="862772" y="336943"/>
                  </a:lnTo>
                  <a:lnTo>
                    <a:pt x="867948" y="355665"/>
                  </a:lnTo>
                  <a:lnTo>
                    <a:pt x="873165" y="346304"/>
                  </a:lnTo>
                  <a:lnTo>
                    <a:pt x="878382" y="252707"/>
                  </a:lnTo>
                  <a:lnTo>
                    <a:pt x="883598" y="318224"/>
                  </a:lnTo>
                  <a:lnTo>
                    <a:pt x="888774" y="365023"/>
                  </a:lnTo>
                  <a:lnTo>
                    <a:pt x="893991" y="224631"/>
                  </a:lnTo>
                  <a:lnTo>
                    <a:pt x="899208" y="93597"/>
                  </a:lnTo>
                  <a:lnTo>
                    <a:pt x="904382" y="280787"/>
                  </a:lnTo>
                  <a:lnTo>
                    <a:pt x="909599" y="336943"/>
                  </a:lnTo>
                  <a:lnTo>
                    <a:pt x="914816" y="196551"/>
                  </a:lnTo>
                  <a:lnTo>
                    <a:pt x="920033" y="346304"/>
                  </a:lnTo>
                  <a:lnTo>
                    <a:pt x="925208" y="439901"/>
                  </a:lnTo>
                  <a:lnTo>
                    <a:pt x="930425" y="458620"/>
                  </a:lnTo>
                  <a:lnTo>
                    <a:pt x="935642" y="533494"/>
                  </a:lnTo>
                  <a:lnTo>
                    <a:pt x="940818" y="467977"/>
                  </a:lnTo>
                  <a:lnTo>
                    <a:pt x="946035" y="262068"/>
                  </a:lnTo>
                  <a:lnTo>
                    <a:pt x="951251" y="327586"/>
                  </a:lnTo>
                  <a:lnTo>
                    <a:pt x="956468" y="290148"/>
                  </a:lnTo>
                  <a:lnTo>
                    <a:pt x="961644" y="439901"/>
                  </a:lnTo>
                  <a:lnTo>
                    <a:pt x="966861" y="336943"/>
                  </a:lnTo>
                  <a:lnTo>
                    <a:pt x="972077" y="299506"/>
                  </a:lnTo>
                  <a:lnTo>
                    <a:pt x="977293" y="365023"/>
                  </a:lnTo>
                  <a:lnTo>
                    <a:pt x="982469" y="411821"/>
                  </a:lnTo>
                  <a:lnTo>
                    <a:pt x="987686" y="224631"/>
                  </a:lnTo>
                  <a:lnTo>
                    <a:pt x="992903" y="243350"/>
                  </a:lnTo>
                  <a:lnTo>
                    <a:pt x="998078" y="393103"/>
                  </a:lnTo>
                  <a:lnTo>
                    <a:pt x="1003295" y="233989"/>
                  </a:lnTo>
                  <a:lnTo>
                    <a:pt x="1008512" y="187190"/>
                  </a:lnTo>
                  <a:lnTo>
                    <a:pt x="1013729" y="224631"/>
                  </a:lnTo>
                  <a:lnTo>
                    <a:pt x="1018904" y="290148"/>
                  </a:lnTo>
                  <a:lnTo>
                    <a:pt x="1024121" y="355665"/>
                  </a:lnTo>
                  <a:lnTo>
                    <a:pt x="1029338" y="336943"/>
                  </a:lnTo>
                  <a:lnTo>
                    <a:pt x="1034514" y="477338"/>
                  </a:lnTo>
                  <a:lnTo>
                    <a:pt x="1039730" y="290148"/>
                  </a:lnTo>
                  <a:lnTo>
                    <a:pt x="1044947" y="346304"/>
                  </a:lnTo>
                  <a:lnTo>
                    <a:pt x="1050164" y="290148"/>
                  </a:lnTo>
                  <a:lnTo>
                    <a:pt x="1055339" y="346304"/>
                  </a:lnTo>
                  <a:lnTo>
                    <a:pt x="1060556" y="383741"/>
                  </a:lnTo>
                  <a:lnTo>
                    <a:pt x="1065772" y="318224"/>
                  </a:lnTo>
                  <a:lnTo>
                    <a:pt x="1070948" y="336943"/>
                  </a:lnTo>
                  <a:lnTo>
                    <a:pt x="1076165" y="262068"/>
                  </a:lnTo>
                  <a:lnTo>
                    <a:pt x="1081382" y="187190"/>
                  </a:lnTo>
                  <a:lnTo>
                    <a:pt x="1086598" y="224631"/>
                  </a:lnTo>
                  <a:lnTo>
                    <a:pt x="1091774" y="318224"/>
                  </a:lnTo>
                  <a:lnTo>
                    <a:pt x="1096991" y="355665"/>
                  </a:lnTo>
                  <a:lnTo>
                    <a:pt x="1102208" y="271426"/>
                  </a:lnTo>
                  <a:lnTo>
                    <a:pt x="1107383" y="383741"/>
                  </a:lnTo>
                  <a:lnTo>
                    <a:pt x="1112600" y="290148"/>
                  </a:lnTo>
                  <a:lnTo>
                    <a:pt x="1117817" y="299506"/>
                  </a:lnTo>
                  <a:lnTo>
                    <a:pt x="1123034" y="327586"/>
                  </a:lnTo>
                  <a:lnTo>
                    <a:pt x="1128210" y="233989"/>
                  </a:lnTo>
                  <a:lnTo>
                    <a:pt x="1133425" y="308867"/>
                  </a:lnTo>
                  <a:lnTo>
                    <a:pt x="1138642" y="215270"/>
                  </a:lnTo>
                  <a:lnTo>
                    <a:pt x="1143859" y="336943"/>
                  </a:lnTo>
                  <a:lnTo>
                    <a:pt x="1149035" y="215270"/>
                  </a:lnTo>
                  <a:lnTo>
                    <a:pt x="1154251" y="177833"/>
                  </a:lnTo>
                  <a:lnTo>
                    <a:pt x="1159468" y="224631"/>
                  </a:lnTo>
                  <a:lnTo>
                    <a:pt x="1164644" y="374384"/>
                  </a:lnTo>
                  <a:lnTo>
                    <a:pt x="1169861" y="421183"/>
                  </a:lnTo>
                  <a:lnTo>
                    <a:pt x="1175078" y="477338"/>
                  </a:lnTo>
                  <a:lnTo>
                    <a:pt x="1180294" y="299506"/>
                  </a:lnTo>
                  <a:lnTo>
                    <a:pt x="1185470" y="365023"/>
                  </a:lnTo>
                  <a:lnTo>
                    <a:pt x="1190687" y="458620"/>
                  </a:lnTo>
                  <a:lnTo>
                    <a:pt x="1195904" y="327586"/>
                  </a:lnTo>
                  <a:lnTo>
                    <a:pt x="1201079" y="262068"/>
                  </a:lnTo>
                  <a:lnTo>
                    <a:pt x="1206295" y="486700"/>
                  </a:lnTo>
                  <a:lnTo>
                    <a:pt x="1211512" y="318224"/>
                  </a:lnTo>
                  <a:lnTo>
                    <a:pt x="1216729" y="355665"/>
                  </a:lnTo>
                  <a:lnTo>
                    <a:pt x="1221904" y="383741"/>
                  </a:lnTo>
                  <a:lnTo>
                    <a:pt x="1227121" y="177833"/>
                  </a:lnTo>
                  <a:lnTo>
                    <a:pt x="1232338" y="402460"/>
                  </a:lnTo>
                  <a:lnTo>
                    <a:pt x="1237514" y="308867"/>
                  </a:lnTo>
                  <a:lnTo>
                    <a:pt x="1242731" y="496057"/>
                  </a:lnTo>
                  <a:lnTo>
                    <a:pt x="1247947" y="542856"/>
                  </a:lnTo>
                  <a:lnTo>
                    <a:pt x="1253164" y="542856"/>
                  </a:lnTo>
                  <a:lnTo>
                    <a:pt x="1258340" y="430540"/>
                  </a:lnTo>
                  <a:lnTo>
                    <a:pt x="1263557" y="533494"/>
                  </a:lnTo>
                  <a:lnTo>
                    <a:pt x="1268773" y="505418"/>
                  </a:lnTo>
                  <a:lnTo>
                    <a:pt x="1273949" y="542856"/>
                  </a:lnTo>
                  <a:lnTo>
                    <a:pt x="1279166" y="542856"/>
                  </a:lnTo>
                  <a:lnTo>
                    <a:pt x="1284382" y="533494"/>
                  </a:lnTo>
                  <a:lnTo>
                    <a:pt x="1289599" y="542856"/>
                  </a:lnTo>
                  <a:lnTo>
                    <a:pt x="1294774" y="542856"/>
                  </a:lnTo>
                  <a:lnTo>
                    <a:pt x="1299991" y="542856"/>
                  </a:lnTo>
                  <a:lnTo>
                    <a:pt x="1305208" y="542856"/>
                  </a:lnTo>
                  <a:lnTo>
                    <a:pt x="1310425" y="533494"/>
                  </a:lnTo>
                  <a:lnTo>
                    <a:pt x="1314779" y="54134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C2BE9E4-1045-DAEA-7618-446487CD04F3}"/>
                </a:ext>
              </a:extLst>
            </p:cNvPr>
            <p:cNvSpPr/>
            <p:nvPr/>
          </p:nvSpPr>
          <p:spPr>
            <a:xfrm>
              <a:off x="9932386" y="2347317"/>
              <a:ext cx="1314778" cy="1198027"/>
            </a:xfrm>
            <a:custGeom>
              <a:avLst/>
              <a:gdLst>
                <a:gd name="connsiteX0" fmla="*/ 0 w 1314778"/>
                <a:gd name="connsiteY0" fmla="*/ 1198027 h 1198027"/>
                <a:gd name="connsiteX1" fmla="*/ 3902 w 1314778"/>
                <a:gd name="connsiteY1" fmla="*/ 1198027 h 1198027"/>
                <a:gd name="connsiteX2" fmla="*/ 9119 w 1314778"/>
                <a:gd name="connsiteY2" fmla="*/ 1198027 h 1198027"/>
                <a:gd name="connsiteX3" fmla="*/ 14295 w 1314778"/>
                <a:gd name="connsiteY3" fmla="*/ 1198027 h 1198027"/>
                <a:gd name="connsiteX4" fmla="*/ 19511 w 1314778"/>
                <a:gd name="connsiteY4" fmla="*/ 1188666 h 1198027"/>
                <a:gd name="connsiteX5" fmla="*/ 24728 w 1314778"/>
                <a:gd name="connsiteY5" fmla="*/ 1198027 h 1198027"/>
                <a:gd name="connsiteX6" fmla="*/ 29945 w 1314778"/>
                <a:gd name="connsiteY6" fmla="*/ 1198027 h 1198027"/>
                <a:gd name="connsiteX7" fmla="*/ 35121 w 1314778"/>
                <a:gd name="connsiteY7" fmla="*/ 1198027 h 1198027"/>
                <a:gd name="connsiteX8" fmla="*/ 40337 w 1314778"/>
                <a:gd name="connsiteY8" fmla="*/ 1198027 h 1198027"/>
                <a:gd name="connsiteX9" fmla="*/ 45554 w 1314778"/>
                <a:gd name="connsiteY9" fmla="*/ 1198027 h 1198027"/>
                <a:gd name="connsiteX10" fmla="*/ 50730 w 1314778"/>
                <a:gd name="connsiteY10" fmla="*/ 1198027 h 1198027"/>
                <a:gd name="connsiteX11" fmla="*/ 55947 w 1314778"/>
                <a:gd name="connsiteY11" fmla="*/ 1198027 h 1198027"/>
                <a:gd name="connsiteX12" fmla="*/ 61164 w 1314778"/>
                <a:gd name="connsiteY12" fmla="*/ 1198027 h 1198027"/>
                <a:gd name="connsiteX13" fmla="*/ 66380 w 1314778"/>
                <a:gd name="connsiteY13" fmla="*/ 1198027 h 1198027"/>
                <a:gd name="connsiteX14" fmla="*/ 71555 w 1314778"/>
                <a:gd name="connsiteY14" fmla="*/ 1132510 h 1198027"/>
                <a:gd name="connsiteX15" fmla="*/ 76772 w 1314778"/>
                <a:gd name="connsiteY15" fmla="*/ 1160590 h 1198027"/>
                <a:gd name="connsiteX16" fmla="*/ 81989 w 1314778"/>
                <a:gd name="connsiteY16" fmla="*/ 1048274 h 1198027"/>
                <a:gd name="connsiteX17" fmla="*/ 87164 w 1314778"/>
                <a:gd name="connsiteY17" fmla="*/ 1029556 h 1198027"/>
                <a:gd name="connsiteX18" fmla="*/ 92381 w 1314778"/>
                <a:gd name="connsiteY18" fmla="*/ 1095073 h 1198027"/>
                <a:gd name="connsiteX19" fmla="*/ 97598 w 1314778"/>
                <a:gd name="connsiteY19" fmla="*/ 1066993 h 1198027"/>
                <a:gd name="connsiteX20" fmla="*/ 102815 w 1314778"/>
                <a:gd name="connsiteY20" fmla="*/ 964039 h 1198027"/>
                <a:gd name="connsiteX21" fmla="*/ 107990 w 1314778"/>
                <a:gd name="connsiteY21" fmla="*/ 889160 h 1198027"/>
                <a:gd name="connsiteX22" fmla="*/ 113207 w 1314778"/>
                <a:gd name="connsiteY22" fmla="*/ 973396 h 1198027"/>
                <a:gd name="connsiteX23" fmla="*/ 118424 w 1314778"/>
                <a:gd name="connsiteY23" fmla="*/ 945320 h 1198027"/>
                <a:gd name="connsiteX24" fmla="*/ 123641 w 1314778"/>
                <a:gd name="connsiteY24" fmla="*/ 879803 h 1198027"/>
                <a:gd name="connsiteX25" fmla="*/ 128817 w 1314778"/>
                <a:gd name="connsiteY25" fmla="*/ 1151229 h 1198027"/>
                <a:gd name="connsiteX26" fmla="*/ 134033 w 1314778"/>
                <a:gd name="connsiteY26" fmla="*/ 1057632 h 1198027"/>
                <a:gd name="connsiteX27" fmla="*/ 139250 w 1314778"/>
                <a:gd name="connsiteY27" fmla="*/ 1160590 h 1198027"/>
                <a:gd name="connsiteX28" fmla="*/ 144426 w 1314778"/>
                <a:gd name="connsiteY28" fmla="*/ 1151229 h 1198027"/>
                <a:gd name="connsiteX29" fmla="*/ 149642 w 1314778"/>
                <a:gd name="connsiteY29" fmla="*/ 1188666 h 1198027"/>
                <a:gd name="connsiteX30" fmla="*/ 154858 w 1314778"/>
                <a:gd name="connsiteY30" fmla="*/ 1095073 h 1198027"/>
                <a:gd name="connsiteX31" fmla="*/ 160075 w 1314778"/>
                <a:gd name="connsiteY31" fmla="*/ 1198027 h 1198027"/>
                <a:gd name="connsiteX32" fmla="*/ 165251 w 1314778"/>
                <a:gd name="connsiteY32" fmla="*/ 1010837 h 1198027"/>
                <a:gd name="connsiteX33" fmla="*/ 170468 w 1314778"/>
                <a:gd name="connsiteY33" fmla="*/ 1179309 h 1198027"/>
                <a:gd name="connsiteX34" fmla="*/ 175685 w 1314778"/>
                <a:gd name="connsiteY34" fmla="*/ 645810 h 1198027"/>
                <a:gd name="connsiteX35" fmla="*/ 180860 w 1314778"/>
                <a:gd name="connsiteY35" fmla="*/ 1151229 h 1198027"/>
                <a:gd name="connsiteX36" fmla="*/ 186077 w 1314778"/>
                <a:gd name="connsiteY36" fmla="*/ 692609 h 1198027"/>
                <a:gd name="connsiteX37" fmla="*/ 191294 w 1314778"/>
                <a:gd name="connsiteY37" fmla="*/ 786206 h 1198027"/>
                <a:gd name="connsiteX38" fmla="*/ 196511 w 1314778"/>
                <a:gd name="connsiteY38" fmla="*/ 851723 h 1198027"/>
                <a:gd name="connsiteX39" fmla="*/ 201686 w 1314778"/>
                <a:gd name="connsiteY39" fmla="*/ 1085712 h 1198027"/>
                <a:gd name="connsiteX40" fmla="*/ 206903 w 1314778"/>
                <a:gd name="connsiteY40" fmla="*/ 1169947 h 1198027"/>
                <a:gd name="connsiteX41" fmla="*/ 212120 w 1314778"/>
                <a:gd name="connsiteY41" fmla="*/ 1085712 h 1198027"/>
                <a:gd name="connsiteX42" fmla="*/ 217296 w 1314778"/>
                <a:gd name="connsiteY42" fmla="*/ 1010837 h 1198027"/>
                <a:gd name="connsiteX43" fmla="*/ 222511 w 1314778"/>
                <a:gd name="connsiteY43" fmla="*/ 1141871 h 1198027"/>
                <a:gd name="connsiteX44" fmla="*/ 227728 w 1314778"/>
                <a:gd name="connsiteY44" fmla="*/ 0 h 1198027"/>
                <a:gd name="connsiteX45" fmla="*/ 232945 w 1314778"/>
                <a:gd name="connsiteY45" fmla="*/ 926597 h 1198027"/>
                <a:gd name="connsiteX46" fmla="*/ 238121 w 1314778"/>
                <a:gd name="connsiteY46" fmla="*/ 1132510 h 1198027"/>
                <a:gd name="connsiteX47" fmla="*/ 243338 w 1314778"/>
                <a:gd name="connsiteY47" fmla="*/ 1179309 h 1198027"/>
                <a:gd name="connsiteX48" fmla="*/ 248554 w 1314778"/>
                <a:gd name="connsiteY48" fmla="*/ 1123149 h 1198027"/>
                <a:gd name="connsiteX49" fmla="*/ 253771 w 1314778"/>
                <a:gd name="connsiteY49" fmla="*/ 1151229 h 1198027"/>
                <a:gd name="connsiteX50" fmla="*/ 258947 w 1314778"/>
                <a:gd name="connsiteY50" fmla="*/ 1151229 h 1198027"/>
                <a:gd name="connsiteX51" fmla="*/ 264164 w 1314778"/>
                <a:gd name="connsiteY51" fmla="*/ 1066993 h 1198027"/>
                <a:gd name="connsiteX52" fmla="*/ 269380 w 1314778"/>
                <a:gd name="connsiteY52" fmla="*/ 804924 h 1198027"/>
                <a:gd name="connsiteX53" fmla="*/ 274556 w 1314778"/>
                <a:gd name="connsiteY53" fmla="*/ 926597 h 1198027"/>
                <a:gd name="connsiteX54" fmla="*/ 279773 w 1314778"/>
                <a:gd name="connsiteY54" fmla="*/ 1095073 h 1198027"/>
                <a:gd name="connsiteX55" fmla="*/ 284990 w 1314778"/>
                <a:gd name="connsiteY55" fmla="*/ 898521 h 1198027"/>
                <a:gd name="connsiteX56" fmla="*/ 290207 w 1314778"/>
                <a:gd name="connsiteY56" fmla="*/ 954677 h 1198027"/>
                <a:gd name="connsiteX57" fmla="*/ 295382 w 1314778"/>
                <a:gd name="connsiteY57" fmla="*/ 804924 h 1198027"/>
                <a:gd name="connsiteX58" fmla="*/ 300598 w 1314778"/>
                <a:gd name="connsiteY58" fmla="*/ 954677 h 1198027"/>
                <a:gd name="connsiteX59" fmla="*/ 305815 w 1314778"/>
                <a:gd name="connsiteY59" fmla="*/ 692609 h 1198027"/>
                <a:gd name="connsiteX60" fmla="*/ 310991 w 1314778"/>
                <a:gd name="connsiteY60" fmla="*/ 814286 h 1198027"/>
                <a:gd name="connsiteX61" fmla="*/ 316207 w 1314778"/>
                <a:gd name="connsiteY61" fmla="*/ 1057632 h 1198027"/>
                <a:gd name="connsiteX62" fmla="*/ 321424 w 1314778"/>
                <a:gd name="connsiteY62" fmla="*/ 814286 h 1198027"/>
                <a:gd name="connsiteX63" fmla="*/ 326641 w 1314778"/>
                <a:gd name="connsiteY63" fmla="*/ 945320 h 1198027"/>
                <a:gd name="connsiteX64" fmla="*/ 331817 w 1314778"/>
                <a:gd name="connsiteY64" fmla="*/ 945320 h 1198027"/>
                <a:gd name="connsiteX65" fmla="*/ 337033 w 1314778"/>
                <a:gd name="connsiteY65" fmla="*/ 1001476 h 1198027"/>
                <a:gd name="connsiteX66" fmla="*/ 342250 w 1314778"/>
                <a:gd name="connsiteY66" fmla="*/ 776845 h 1198027"/>
                <a:gd name="connsiteX67" fmla="*/ 347426 w 1314778"/>
                <a:gd name="connsiteY67" fmla="*/ 907879 h 1198027"/>
                <a:gd name="connsiteX68" fmla="*/ 352643 w 1314778"/>
                <a:gd name="connsiteY68" fmla="*/ 786206 h 1198027"/>
                <a:gd name="connsiteX69" fmla="*/ 357860 w 1314778"/>
                <a:gd name="connsiteY69" fmla="*/ 898521 h 1198027"/>
                <a:gd name="connsiteX70" fmla="*/ 363076 w 1314778"/>
                <a:gd name="connsiteY70" fmla="*/ 804924 h 1198027"/>
                <a:gd name="connsiteX71" fmla="*/ 368252 w 1314778"/>
                <a:gd name="connsiteY71" fmla="*/ 1029556 h 1198027"/>
                <a:gd name="connsiteX72" fmla="*/ 373468 w 1314778"/>
                <a:gd name="connsiteY72" fmla="*/ 982757 h 1198027"/>
                <a:gd name="connsiteX73" fmla="*/ 378685 w 1314778"/>
                <a:gd name="connsiteY73" fmla="*/ 926597 h 1198027"/>
                <a:gd name="connsiteX74" fmla="*/ 383860 w 1314778"/>
                <a:gd name="connsiteY74" fmla="*/ 992114 h 1198027"/>
                <a:gd name="connsiteX75" fmla="*/ 389077 w 1314778"/>
                <a:gd name="connsiteY75" fmla="*/ 1001476 h 1198027"/>
                <a:gd name="connsiteX76" fmla="*/ 394294 w 1314778"/>
                <a:gd name="connsiteY76" fmla="*/ 711327 h 1198027"/>
                <a:gd name="connsiteX77" fmla="*/ 399511 w 1314778"/>
                <a:gd name="connsiteY77" fmla="*/ 982757 h 1198027"/>
                <a:gd name="connsiteX78" fmla="*/ 404686 w 1314778"/>
                <a:gd name="connsiteY78" fmla="*/ 907879 h 1198027"/>
                <a:gd name="connsiteX79" fmla="*/ 409903 w 1314778"/>
                <a:gd name="connsiteY79" fmla="*/ 1066993 h 1198027"/>
                <a:gd name="connsiteX80" fmla="*/ 415120 w 1314778"/>
                <a:gd name="connsiteY80" fmla="*/ 1038913 h 1198027"/>
                <a:gd name="connsiteX81" fmla="*/ 420337 w 1314778"/>
                <a:gd name="connsiteY81" fmla="*/ 861080 h 1198027"/>
                <a:gd name="connsiteX82" fmla="*/ 425512 w 1314778"/>
                <a:gd name="connsiteY82" fmla="*/ 1001476 h 1198027"/>
                <a:gd name="connsiteX83" fmla="*/ 430729 w 1314778"/>
                <a:gd name="connsiteY83" fmla="*/ 730046 h 1198027"/>
                <a:gd name="connsiteX84" fmla="*/ 435946 w 1314778"/>
                <a:gd name="connsiteY84" fmla="*/ 505419 h 1198027"/>
                <a:gd name="connsiteX85" fmla="*/ 441122 w 1314778"/>
                <a:gd name="connsiteY85" fmla="*/ 823643 h 1198027"/>
                <a:gd name="connsiteX86" fmla="*/ 446339 w 1314778"/>
                <a:gd name="connsiteY86" fmla="*/ 1066993 h 1198027"/>
                <a:gd name="connsiteX87" fmla="*/ 451554 w 1314778"/>
                <a:gd name="connsiteY87" fmla="*/ 758126 h 1198027"/>
                <a:gd name="connsiteX88" fmla="*/ 456771 w 1314778"/>
                <a:gd name="connsiteY88" fmla="*/ 1113791 h 1198027"/>
                <a:gd name="connsiteX89" fmla="*/ 461947 w 1314778"/>
                <a:gd name="connsiteY89" fmla="*/ 935959 h 1198027"/>
                <a:gd name="connsiteX90" fmla="*/ 467164 w 1314778"/>
                <a:gd name="connsiteY90" fmla="*/ 1085712 h 1198027"/>
                <a:gd name="connsiteX91" fmla="*/ 472380 w 1314778"/>
                <a:gd name="connsiteY91" fmla="*/ 842362 h 1198027"/>
                <a:gd name="connsiteX92" fmla="*/ 477556 w 1314778"/>
                <a:gd name="connsiteY92" fmla="*/ 823643 h 1198027"/>
                <a:gd name="connsiteX93" fmla="*/ 482773 w 1314778"/>
                <a:gd name="connsiteY93" fmla="*/ 982757 h 1198027"/>
                <a:gd name="connsiteX94" fmla="*/ 487990 w 1314778"/>
                <a:gd name="connsiteY94" fmla="*/ 1010837 h 1198027"/>
                <a:gd name="connsiteX95" fmla="*/ 493207 w 1314778"/>
                <a:gd name="connsiteY95" fmla="*/ 926597 h 1198027"/>
                <a:gd name="connsiteX96" fmla="*/ 498382 w 1314778"/>
                <a:gd name="connsiteY96" fmla="*/ 982757 h 1198027"/>
                <a:gd name="connsiteX97" fmla="*/ 503599 w 1314778"/>
                <a:gd name="connsiteY97" fmla="*/ 870442 h 1198027"/>
                <a:gd name="connsiteX98" fmla="*/ 508816 w 1314778"/>
                <a:gd name="connsiteY98" fmla="*/ 1020194 h 1198027"/>
                <a:gd name="connsiteX99" fmla="*/ 513992 w 1314778"/>
                <a:gd name="connsiteY99" fmla="*/ 1113791 h 1198027"/>
                <a:gd name="connsiteX100" fmla="*/ 519208 w 1314778"/>
                <a:gd name="connsiteY100" fmla="*/ 608373 h 1198027"/>
                <a:gd name="connsiteX101" fmla="*/ 524424 w 1314778"/>
                <a:gd name="connsiteY101" fmla="*/ 973396 h 1198027"/>
                <a:gd name="connsiteX102" fmla="*/ 529641 w 1314778"/>
                <a:gd name="connsiteY102" fmla="*/ 1029556 h 1198027"/>
                <a:gd name="connsiteX103" fmla="*/ 534817 w 1314778"/>
                <a:gd name="connsiteY103" fmla="*/ 992114 h 1198027"/>
                <a:gd name="connsiteX104" fmla="*/ 540033 w 1314778"/>
                <a:gd name="connsiteY104" fmla="*/ 992114 h 1198027"/>
                <a:gd name="connsiteX105" fmla="*/ 545250 w 1314778"/>
                <a:gd name="connsiteY105" fmla="*/ 1076354 h 1198027"/>
                <a:gd name="connsiteX106" fmla="*/ 550467 w 1314778"/>
                <a:gd name="connsiteY106" fmla="*/ 870442 h 1198027"/>
                <a:gd name="connsiteX107" fmla="*/ 555643 w 1314778"/>
                <a:gd name="connsiteY107" fmla="*/ 1123149 h 1198027"/>
                <a:gd name="connsiteX108" fmla="*/ 560860 w 1314778"/>
                <a:gd name="connsiteY108" fmla="*/ 954677 h 1198027"/>
                <a:gd name="connsiteX109" fmla="*/ 566076 w 1314778"/>
                <a:gd name="connsiteY109" fmla="*/ 1010837 h 1198027"/>
                <a:gd name="connsiteX110" fmla="*/ 571252 w 1314778"/>
                <a:gd name="connsiteY110" fmla="*/ 870442 h 1198027"/>
                <a:gd name="connsiteX111" fmla="*/ 576469 w 1314778"/>
                <a:gd name="connsiteY111" fmla="*/ 945320 h 1198027"/>
                <a:gd name="connsiteX112" fmla="*/ 581686 w 1314778"/>
                <a:gd name="connsiteY112" fmla="*/ 1104430 h 1198027"/>
                <a:gd name="connsiteX113" fmla="*/ 586902 w 1314778"/>
                <a:gd name="connsiteY113" fmla="*/ 851723 h 1198027"/>
                <a:gd name="connsiteX114" fmla="*/ 592078 w 1314778"/>
                <a:gd name="connsiteY114" fmla="*/ 889160 h 1198027"/>
                <a:gd name="connsiteX115" fmla="*/ 597295 w 1314778"/>
                <a:gd name="connsiteY115" fmla="*/ 973396 h 1198027"/>
                <a:gd name="connsiteX116" fmla="*/ 602511 w 1314778"/>
                <a:gd name="connsiteY116" fmla="*/ 1038913 h 1198027"/>
                <a:gd name="connsiteX117" fmla="*/ 607686 w 1314778"/>
                <a:gd name="connsiteY117" fmla="*/ 1085712 h 1198027"/>
                <a:gd name="connsiteX118" fmla="*/ 612903 w 1314778"/>
                <a:gd name="connsiteY118" fmla="*/ 814286 h 1198027"/>
                <a:gd name="connsiteX119" fmla="*/ 618120 w 1314778"/>
                <a:gd name="connsiteY119" fmla="*/ 973396 h 1198027"/>
                <a:gd name="connsiteX120" fmla="*/ 623337 w 1314778"/>
                <a:gd name="connsiteY120" fmla="*/ 1048274 h 1198027"/>
                <a:gd name="connsiteX121" fmla="*/ 628513 w 1314778"/>
                <a:gd name="connsiteY121" fmla="*/ 1010837 h 1198027"/>
                <a:gd name="connsiteX122" fmla="*/ 633729 w 1314778"/>
                <a:gd name="connsiteY122" fmla="*/ 720689 h 1198027"/>
                <a:gd name="connsiteX123" fmla="*/ 638946 w 1314778"/>
                <a:gd name="connsiteY123" fmla="*/ 964039 h 1198027"/>
                <a:gd name="connsiteX124" fmla="*/ 644122 w 1314778"/>
                <a:gd name="connsiteY124" fmla="*/ 982757 h 1198027"/>
                <a:gd name="connsiteX125" fmla="*/ 649339 w 1314778"/>
                <a:gd name="connsiteY125" fmla="*/ 954677 h 1198027"/>
                <a:gd name="connsiteX126" fmla="*/ 654555 w 1314778"/>
                <a:gd name="connsiteY126" fmla="*/ 1160590 h 1198027"/>
                <a:gd name="connsiteX127" fmla="*/ 659772 w 1314778"/>
                <a:gd name="connsiteY127" fmla="*/ 1038913 h 1198027"/>
                <a:gd name="connsiteX128" fmla="*/ 664948 w 1314778"/>
                <a:gd name="connsiteY128" fmla="*/ 1132510 h 1198027"/>
                <a:gd name="connsiteX129" fmla="*/ 670165 w 1314778"/>
                <a:gd name="connsiteY129" fmla="*/ 992114 h 1198027"/>
                <a:gd name="connsiteX130" fmla="*/ 675381 w 1314778"/>
                <a:gd name="connsiteY130" fmla="*/ 1057632 h 1198027"/>
                <a:gd name="connsiteX131" fmla="*/ 680597 w 1314778"/>
                <a:gd name="connsiteY131" fmla="*/ 917240 h 1198027"/>
                <a:gd name="connsiteX132" fmla="*/ 685773 w 1314778"/>
                <a:gd name="connsiteY132" fmla="*/ 1141871 h 1198027"/>
                <a:gd name="connsiteX133" fmla="*/ 690990 w 1314778"/>
                <a:gd name="connsiteY133" fmla="*/ 1198027 h 1198027"/>
                <a:gd name="connsiteX134" fmla="*/ 696207 w 1314778"/>
                <a:gd name="connsiteY134" fmla="*/ 1188666 h 1198027"/>
                <a:gd name="connsiteX135" fmla="*/ 701382 w 1314778"/>
                <a:gd name="connsiteY135" fmla="*/ 1095073 h 1198027"/>
                <a:gd name="connsiteX136" fmla="*/ 706599 w 1314778"/>
                <a:gd name="connsiteY136" fmla="*/ 1085712 h 1198027"/>
                <a:gd name="connsiteX137" fmla="*/ 711816 w 1314778"/>
                <a:gd name="connsiteY137" fmla="*/ 1048274 h 1198027"/>
                <a:gd name="connsiteX138" fmla="*/ 717033 w 1314778"/>
                <a:gd name="connsiteY138" fmla="*/ 1151229 h 1198027"/>
                <a:gd name="connsiteX139" fmla="*/ 722208 w 1314778"/>
                <a:gd name="connsiteY139" fmla="*/ 1179309 h 1198027"/>
                <a:gd name="connsiteX140" fmla="*/ 727425 w 1314778"/>
                <a:gd name="connsiteY140" fmla="*/ 879803 h 1198027"/>
                <a:gd name="connsiteX141" fmla="*/ 732642 w 1314778"/>
                <a:gd name="connsiteY141" fmla="*/ 1113791 h 1198027"/>
                <a:gd name="connsiteX142" fmla="*/ 737818 w 1314778"/>
                <a:gd name="connsiteY142" fmla="*/ 1188666 h 1198027"/>
                <a:gd name="connsiteX143" fmla="*/ 743035 w 1314778"/>
                <a:gd name="connsiteY143" fmla="*/ 1179309 h 1198027"/>
                <a:gd name="connsiteX144" fmla="*/ 748251 w 1314778"/>
                <a:gd name="connsiteY144" fmla="*/ 1198027 h 1198027"/>
                <a:gd name="connsiteX145" fmla="*/ 753467 w 1314778"/>
                <a:gd name="connsiteY145" fmla="*/ 1132510 h 1198027"/>
                <a:gd name="connsiteX146" fmla="*/ 758643 w 1314778"/>
                <a:gd name="connsiteY146" fmla="*/ 1132510 h 1198027"/>
                <a:gd name="connsiteX147" fmla="*/ 763860 w 1314778"/>
                <a:gd name="connsiteY147" fmla="*/ 1198027 h 1198027"/>
                <a:gd name="connsiteX148" fmla="*/ 769076 w 1314778"/>
                <a:gd name="connsiteY148" fmla="*/ 1198027 h 1198027"/>
                <a:gd name="connsiteX149" fmla="*/ 774252 w 1314778"/>
                <a:gd name="connsiteY149" fmla="*/ 1160590 h 1198027"/>
                <a:gd name="connsiteX150" fmla="*/ 779469 w 1314778"/>
                <a:gd name="connsiteY150" fmla="*/ 1198027 h 1198027"/>
                <a:gd name="connsiteX151" fmla="*/ 784686 w 1314778"/>
                <a:gd name="connsiteY151" fmla="*/ 1198027 h 1198027"/>
                <a:gd name="connsiteX152" fmla="*/ 789903 w 1314778"/>
                <a:gd name="connsiteY152" fmla="*/ 1169947 h 1198027"/>
                <a:gd name="connsiteX153" fmla="*/ 795078 w 1314778"/>
                <a:gd name="connsiteY153" fmla="*/ 1198027 h 1198027"/>
                <a:gd name="connsiteX154" fmla="*/ 800295 w 1314778"/>
                <a:gd name="connsiteY154" fmla="*/ 1188666 h 1198027"/>
                <a:gd name="connsiteX155" fmla="*/ 805512 w 1314778"/>
                <a:gd name="connsiteY155" fmla="*/ 1179309 h 1198027"/>
                <a:gd name="connsiteX156" fmla="*/ 810688 w 1314778"/>
                <a:gd name="connsiteY156" fmla="*/ 1198027 h 1198027"/>
                <a:gd name="connsiteX157" fmla="*/ 815904 w 1314778"/>
                <a:gd name="connsiteY157" fmla="*/ 1198027 h 1198027"/>
                <a:gd name="connsiteX158" fmla="*/ 821121 w 1314778"/>
                <a:gd name="connsiteY158" fmla="*/ 1198027 h 1198027"/>
                <a:gd name="connsiteX159" fmla="*/ 826337 w 1314778"/>
                <a:gd name="connsiteY159" fmla="*/ 1188666 h 1198027"/>
                <a:gd name="connsiteX160" fmla="*/ 831513 w 1314778"/>
                <a:gd name="connsiteY160" fmla="*/ 1179309 h 1198027"/>
                <a:gd name="connsiteX161" fmla="*/ 836729 w 1314778"/>
                <a:gd name="connsiteY161" fmla="*/ 1198027 h 1198027"/>
                <a:gd name="connsiteX162" fmla="*/ 841946 w 1314778"/>
                <a:gd name="connsiteY162" fmla="*/ 1198027 h 1198027"/>
                <a:gd name="connsiteX163" fmla="*/ 847163 w 1314778"/>
                <a:gd name="connsiteY163" fmla="*/ 1188666 h 1198027"/>
                <a:gd name="connsiteX164" fmla="*/ 852339 w 1314778"/>
                <a:gd name="connsiteY164" fmla="*/ 1198027 h 1198027"/>
                <a:gd name="connsiteX165" fmla="*/ 857556 w 1314778"/>
                <a:gd name="connsiteY165" fmla="*/ 1198027 h 1198027"/>
                <a:gd name="connsiteX166" fmla="*/ 862772 w 1314778"/>
                <a:gd name="connsiteY166" fmla="*/ 1198027 h 1198027"/>
                <a:gd name="connsiteX167" fmla="*/ 867948 w 1314778"/>
                <a:gd name="connsiteY167" fmla="*/ 1198027 h 1198027"/>
                <a:gd name="connsiteX168" fmla="*/ 873165 w 1314778"/>
                <a:gd name="connsiteY168" fmla="*/ 1198027 h 1198027"/>
                <a:gd name="connsiteX169" fmla="*/ 878382 w 1314778"/>
                <a:gd name="connsiteY169" fmla="*/ 1198027 h 1198027"/>
                <a:gd name="connsiteX170" fmla="*/ 883598 w 1314778"/>
                <a:gd name="connsiteY170" fmla="*/ 1198027 h 1198027"/>
                <a:gd name="connsiteX171" fmla="*/ 888774 w 1314778"/>
                <a:gd name="connsiteY171" fmla="*/ 1198027 h 1198027"/>
                <a:gd name="connsiteX172" fmla="*/ 893991 w 1314778"/>
                <a:gd name="connsiteY172" fmla="*/ 1198027 h 1198027"/>
                <a:gd name="connsiteX173" fmla="*/ 899208 w 1314778"/>
                <a:gd name="connsiteY173" fmla="*/ 1188666 h 1198027"/>
                <a:gd name="connsiteX174" fmla="*/ 904382 w 1314778"/>
                <a:gd name="connsiteY174" fmla="*/ 1198027 h 1198027"/>
                <a:gd name="connsiteX175" fmla="*/ 909599 w 1314778"/>
                <a:gd name="connsiteY175" fmla="*/ 1198027 h 1198027"/>
                <a:gd name="connsiteX176" fmla="*/ 914816 w 1314778"/>
                <a:gd name="connsiteY176" fmla="*/ 1198027 h 1198027"/>
                <a:gd name="connsiteX177" fmla="*/ 920033 w 1314778"/>
                <a:gd name="connsiteY177" fmla="*/ 1198027 h 1198027"/>
                <a:gd name="connsiteX178" fmla="*/ 925208 w 1314778"/>
                <a:gd name="connsiteY178" fmla="*/ 1188666 h 1198027"/>
                <a:gd name="connsiteX179" fmla="*/ 930425 w 1314778"/>
                <a:gd name="connsiteY179" fmla="*/ 1198027 h 1198027"/>
                <a:gd name="connsiteX180" fmla="*/ 935642 w 1314778"/>
                <a:gd name="connsiteY180" fmla="*/ 1198027 h 1198027"/>
                <a:gd name="connsiteX181" fmla="*/ 940818 w 1314778"/>
                <a:gd name="connsiteY181" fmla="*/ 1198027 h 1198027"/>
                <a:gd name="connsiteX182" fmla="*/ 946035 w 1314778"/>
                <a:gd name="connsiteY182" fmla="*/ 1198027 h 1198027"/>
                <a:gd name="connsiteX183" fmla="*/ 951251 w 1314778"/>
                <a:gd name="connsiteY183" fmla="*/ 1198027 h 1198027"/>
                <a:gd name="connsiteX184" fmla="*/ 956468 w 1314778"/>
                <a:gd name="connsiteY184" fmla="*/ 1198027 h 1198027"/>
                <a:gd name="connsiteX185" fmla="*/ 961644 w 1314778"/>
                <a:gd name="connsiteY185" fmla="*/ 1188666 h 1198027"/>
                <a:gd name="connsiteX186" fmla="*/ 966861 w 1314778"/>
                <a:gd name="connsiteY186" fmla="*/ 1198027 h 1198027"/>
                <a:gd name="connsiteX187" fmla="*/ 972077 w 1314778"/>
                <a:gd name="connsiteY187" fmla="*/ 1198027 h 1198027"/>
                <a:gd name="connsiteX188" fmla="*/ 977293 w 1314778"/>
                <a:gd name="connsiteY188" fmla="*/ 1198027 h 1198027"/>
                <a:gd name="connsiteX189" fmla="*/ 982469 w 1314778"/>
                <a:gd name="connsiteY189" fmla="*/ 1198027 h 1198027"/>
                <a:gd name="connsiteX190" fmla="*/ 987686 w 1314778"/>
                <a:gd name="connsiteY190" fmla="*/ 1198027 h 1198027"/>
                <a:gd name="connsiteX191" fmla="*/ 992903 w 1314778"/>
                <a:gd name="connsiteY191" fmla="*/ 1198027 h 1198027"/>
                <a:gd name="connsiteX192" fmla="*/ 998078 w 1314778"/>
                <a:gd name="connsiteY192" fmla="*/ 1198027 h 1198027"/>
                <a:gd name="connsiteX193" fmla="*/ 1003295 w 1314778"/>
                <a:gd name="connsiteY193" fmla="*/ 1198027 h 1198027"/>
                <a:gd name="connsiteX194" fmla="*/ 1008512 w 1314778"/>
                <a:gd name="connsiteY194" fmla="*/ 1198027 h 1198027"/>
                <a:gd name="connsiteX195" fmla="*/ 1013729 w 1314778"/>
                <a:gd name="connsiteY195" fmla="*/ 1198027 h 1198027"/>
                <a:gd name="connsiteX196" fmla="*/ 1018904 w 1314778"/>
                <a:gd name="connsiteY196" fmla="*/ 1198027 h 1198027"/>
                <a:gd name="connsiteX197" fmla="*/ 1024121 w 1314778"/>
                <a:gd name="connsiteY197" fmla="*/ 1198027 h 1198027"/>
                <a:gd name="connsiteX198" fmla="*/ 1029338 w 1314778"/>
                <a:gd name="connsiteY198" fmla="*/ 1198027 h 1198027"/>
                <a:gd name="connsiteX199" fmla="*/ 1034514 w 1314778"/>
                <a:gd name="connsiteY199" fmla="*/ 1198027 h 1198027"/>
                <a:gd name="connsiteX200" fmla="*/ 1039730 w 1314778"/>
                <a:gd name="connsiteY200" fmla="*/ 1198027 h 1198027"/>
                <a:gd name="connsiteX201" fmla="*/ 1044947 w 1314778"/>
                <a:gd name="connsiteY201" fmla="*/ 1198027 h 1198027"/>
                <a:gd name="connsiteX202" fmla="*/ 1050164 w 1314778"/>
                <a:gd name="connsiteY202" fmla="*/ 1198027 h 1198027"/>
                <a:gd name="connsiteX203" fmla="*/ 1055339 w 1314778"/>
                <a:gd name="connsiteY203" fmla="*/ 1198027 h 1198027"/>
                <a:gd name="connsiteX204" fmla="*/ 1060556 w 1314778"/>
                <a:gd name="connsiteY204" fmla="*/ 1198027 h 1198027"/>
                <a:gd name="connsiteX205" fmla="*/ 1065772 w 1314778"/>
                <a:gd name="connsiteY205" fmla="*/ 1198027 h 1198027"/>
                <a:gd name="connsiteX206" fmla="*/ 1070948 w 1314778"/>
                <a:gd name="connsiteY206" fmla="*/ 1198027 h 1198027"/>
                <a:gd name="connsiteX207" fmla="*/ 1076165 w 1314778"/>
                <a:gd name="connsiteY207" fmla="*/ 1198027 h 1198027"/>
                <a:gd name="connsiteX208" fmla="*/ 1081382 w 1314778"/>
                <a:gd name="connsiteY208" fmla="*/ 1198027 h 1198027"/>
                <a:gd name="connsiteX209" fmla="*/ 1086598 w 1314778"/>
                <a:gd name="connsiteY209" fmla="*/ 1198027 h 1198027"/>
                <a:gd name="connsiteX210" fmla="*/ 1091774 w 1314778"/>
                <a:gd name="connsiteY210" fmla="*/ 1198027 h 1198027"/>
                <a:gd name="connsiteX211" fmla="*/ 1096991 w 1314778"/>
                <a:gd name="connsiteY211" fmla="*/ 1198027 h 1198027"/>
                <a:gd name="connsiteX212" fmla="*/ 1102208 w 1314778"/>
                <a:gd name="connsiteY212" fmla="*/ 1198027 h 1198027"/>
                <a:gd name="connsiteX213" fmla="*/ 1107383 w 1314778"/>
                <a:gd name="connsiteY213" fmla="*/ 1198027 h 1198027"/>
                <a:gd name="connsiteX214" fmla="*/ 1112600 w 1314778"/>
                <a:gd name="connsiteY214" fmla="*/ 1198027 h 1198027"/>
                <a:gd name="connsiteX215" fmla="*/ 1117817 w 1314778"/>
                <a:gd name="connsiteY215" fmla="*/ 1198027 h 1198027"/>
                <a:gd name="connsiteX216" fmla="*/ 1123034 w 1314778"/>
                <a:gd name="connsiteY216" fmla="*/ 1198027 h 1198027"/>
                <a:gd name="connsiteX217" fmla="*/ 1128210 w 1314778"/>
                <a:gd name="connsiteY217" fmla="*/ 1198027 h 1198027"/>
                <a:gd name="connsiteX218" fmla="*/ 1133425 w 1314778"/>
                <a:gd name="connsiteY218" fmla="*/ 1198027 h 1198027"/>
                <a:gd name="connsiteX219" fmla="*/ 1138642 w 1314778"/>
                <a:gd name="connsiteY219" fmla="*/ 1198027 h 1198027"/>
                <a:gd name="connsiteX220" fmla="*/ 1143859 w 1314778"/>
                <a:gd name="connsiteY220" fmla="*/ 1198027 h 1198027"/>
                <a:gd name="connsiteX221" fmla="*/ 1149035 w 1314778"/>
                <a:gd name="connsiteY221" fmla="*/ 1198027 h 1198027"/>
                <a:gd name="connsiteX222" fmla="*/ 1154251 w 1314778"/>
                <a:gd name="connsiteY222" fmla="*/ 1198027 h 1198027"/>
                <a:gd name="connsiteX223" fmla="*/ 1159468 w 1314778"/>
                <a:gd name="connsiteY223" fmla="*/ 1198027 h 1198027"/>
                <a:gd name="connsiteX224" fmla="*/ 1164644 w 1314778"/>
                <a:gd name="connsiteY224" fmla="*/ 1198027 h 1198027"/>
                <a:gd name="connsiteX225" fmla="*/ 1169861 w 1314778"/>
                <a:gd name="connsiteY225" fmla="*/ 1198027 h 1198027"/>
                <a:gd name="connsiteX226" fmla="*/ 1175078 w 1314778"/>
                <a:gd name="connsiteY226" fmla="*/ 1198027 h 1198027"/>
                <a:gd name="connsiteX227" fmla="*/ 1180294 w 1314778"/>
                <a:gd name="connsiteY227" fmla="*/ 1198027 h 1198027"/>
                <a:gd name="connsiteX228" fmla="*/ 1185470 w 1314778"/>
                <a:gd name="connsiteY228" fmla="*/ 1198027 h 1198027"/>
                <a:gd name="connsiteX229" fmla="*/ 1190687 w 1314778"/>
                <a:gd name="connsiteY229" fmla="*/ 1198027 h 1198027"/>
                <a:gd name="connsiteX230" fmla="*/ 1195904 w 1314778"/>
                <a:gd name="connsiteY230" fmla="*/ 1198027 h 1198027"/>
                <a:gd name="connsiteX231" fmla="*/ 1201079 w 1314778"/>
                <a:gd name="connsiteY231" fmla="*/ 1198027 h 1198027"/>
                <a:gd name="connsiteX232" fmla="*/ 1206295 w 1314778"/>
                <a:gd name="connsiteY232" fmla="*/ 1198027 h 1198027"/>
                <a:gd name="connsiteX233" fmla="*/ 1211512 w 1314778"/>
                <a:gd name="connsiteY233" fmla="*/ 1198027 h 1198027"/>
                <a:gd name="connsiteX234" fmla="*/ 1216729 w 1314778"/>
                <a:gd name="connsiteY234" fmla="*/ 1198027 h 1198027"/>
                <a:gd name="connsiteX235" fmla="*/ 1221904 w 1314778"/>
                <a:gd name="connsiteY235" fmla="*/ 1198027 h 1198027"/>
                <a:gd name="connsiteX236" fmla="*/ 1227121 w 1314778"/>
                <a:gd name="connsiteY236" fmla="*/ 1198027 h 1198027"/>
                <a:gd name="connsiteX237" fmla="*/ 1232338 w 1314778"/>
                <a:gd name="connsiteY237" fmla="*/ 1198027 h 1198027"/>
                <a:gd name="connsiteX238" fmla="*/ 1237514 w 1314778"/>
                <a:gd name="connsiteY238" fmla="*/ 1198027 h 1198027"/>
                <a:gd name="connsiteX239" fmla="*/ 1242731 w 1314778"/>
                <a:gd name="connsiteY239" fmla="*/ 1198027 h 1198027"/>
                <a:gd name="connsiteX240" fmla="*/ 1247947 w 1314778"/>
                <a:gd name="connsiteY240" fmla="*/ 1198027 h 1198027"/>
                <a:gd name="connsiteX241" fmla="*/ 1253164 w 1314778"/>
                <a:gd name="connsiteY241" fmla="*/ 1198027 h 1198027"/>
                <a:gd name="connsiteX242" fmla="*/ 1258340 w 1314778"/>
                <a:gd name="connsiteY242" fmla="*/ 1198027 h 1198027"/>
                <a:gd name="connsiteX243" fmla="*/ 1263557 w 1314778"/>
                <a:gd name="connsiteY243" fmla="*/ 1198027 h 1198027"/>
                <a:gd name="connsiteX244" fmla="*/ 1268773 w 1314778"/>
                <a:gd name="connsiteY244" fmla="*/ 1198027 h 1198027"/>
                <a:gd name="connsiteX245" fmla="*/ 1273949 w 1314778"/>
                <a:gd name="connsiteY245" fmla="*/ 1198027 h 1198027"/>
                <a:gd name="connsiteX246" fmla="*/ 1279166 w 1314778"/>
                <a:gd name="connsiteY246" fmla="*/ 1198027 h 1198027"/>
                <a:gd name="connsiteX247" fmla="*/ 1284382 w 1314778"/>
                <a:gd name="connsiteY247" fmla="*/ 1198027 h 1198027"/>
                <a:gd name="connsiteX248" fmla="*/ 1289599 w 1314778"/>
                <a:gd name="connsiteY248" fmla="*/ 1198027 h 1198027"/>
                <a:gd name="connsiteX249" fmla="*/ 1294774 w 1314778"/>
                <a:gd name="connsiteY249" fmla="*/ 1198027 h 1198027"/>
                <a:gd name="connsiteX250" fmla="*/ 1299991 w 1314778"/>
                <a:gd name="connsiteY250" fmla="*/ 1198027 h 1198027"/>
                <a:gd name="connsiteX251" fmla="*/ 1305208 w 1314778"/>
                <a:gd name="connsiteY251" fmla="*/ 1198027 h 1198027"/>
                <a:gd name="connsiteX252" fmla="*/ 1310425 w 1314778"/>
                <a:gd name="connsiteY252" fmla="*/ 1198027 h 1198027"/>
                <a:gd name="connsiteX253" fmla="*/ 1314779 w 1314778"/>
                <a:gd name="connsiteY253" fmla="*/ 1198027 h 1198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1198027">
                  <a:moveTo>
                    <a:pt x="0" y="1198027"/>
                  </a:moveTo>
                  <a:lnTo>
                    <a:pt x="3902" y="1198027"/>
                  </a:lnTo>
                  <a:lnTo>
                    <a:pt x="9119" y="1198027"/>
                  </a:lnTo>
                  <a:lnTo>
                    <a:pt x="14295" y="1198027"/>
                  </a:lnTo>
                  <a:lnTo>
                    <a:pt x="19511" y="1188666"/>
                  </a:lnTo>
                  <a:lnTo>
                    <a:pt x="24728" y="1198027"/>
                  </a:lnTo>
                  <a:lnTo>
                    <a:pt x="29945" y="1198027"/>
                  </a:lnTo>
                  <a:lnTo>
                    <a:pt x="35121" y="1198027"/>
                  </a:lnTo>
                  <a:lnTo>
                    <a:pt x="40337" y="1198027"/>
                  </a:lnTo>
                  <a:lnTo>
                    <a:pt x="45554" y="1198027"/>
                  </a:lnTo>
                  <a:lnTo>
                    <a:pt x="50730" y="1198027"/>
                  </a:lnTo>
                  <a:lnTo>
                    <a:pt x="55947" y="1198027"/>
                  </a:lnTo>
                  <a:lnTo>
                    <a:pt x="61164" y="1198027"/>
                  </a:lnTo>
                  <a:lnTo>
                    <a:pt x="66380" y="1198027"/>
                  </a:lnTo>
                  <a:lnTo>
                    <a:pt x="71555" y="1132510"/>
                  </a:lnTo>
                  <a:lnTo>
                    <a:pt x="76772" y="1160590"/>
                  </a:lnTo>
                  <a:lnTo>
                    <a:pt x="81989" y="1048274"/>
                  </a:lnTo>
                  <a:lnTo>
                    <a:pt x="87164" y="1029556"/>
                  </a:lnTo>
                  <a:lnTo>
                    <a:pt x="92381" y="1095073"/>
                  </a:lnTo>
                  <a:lnTo>
                    <a:pt x="97598" y="1066993"/>
                  </a:lnTo>
                  <a:lnTo>
                    <a:pt x="102815" y="964039"/>
                  </a:lnTo>
                  <a:lnTo>
                    <a:pt x="107990" y="889160"/>
                  </a:lnTo>
                  <a:lnTo>
                    <a:pt x="113207" y="973396"/>
                  </a:lnTo>
                  <a:lnTo>
                    <a:pt x="118424" y="945320"/>
                  </a:lnTo>
                  <a:lnTo>
                    <a:pt x="123641" y="879803"/>
                  </a:lnTo>
                  <a:lnTo>
                    <a:pt x="128817" y="1151229"/>
                  </a:lnTo>
                  <a:lnTo>
                    <a:pt x="134033" y="1057632"/>
                  </a:lnTo>
                  <a:lnTo>
                    <a:pt x="139250" y="1160590"/>
                  </a:lnTo>
                  <a:lnTo>
                    <a:pt x="144426" y="1151229"/>
                  </a:lnTo>
                  <a:lnTo>
                    <a:pt x="149642" y="1188666"/>
                  </a:lnTo>
                  <a:lnTo>
                    <a:pt x="154858" y="1095073"/>
                  </a:lnTo>
                  <a:lnTo>
                    <a:pt x="160075" y="1198027"/>
                  </a:lnTo>
                  <a:lnTo>
                    <a:pt x="165251" y="1010837"/>
                  </a:lnTo>
                  <a:lnTo>
                    <a:pt x="170468" y="1179309"/>
                  </a:lnTo>
                  <a:lnTo>
                    <a:pt x="175685" y="645810"/>
                  </a:lnTo>
                  <a:lnTo>
                    <a:pt x="180860" y="1151229"/>
                  </a:lnTo>
                  <a:lnTo>
                    <a:pt x="186077" y="692609"/>
                  </a:lnTo>
                  <a:lnTo>
                    <a:pt x="191294" y="786206"/>
                  </a:lnTo>
                  <a:lnTo>
                    <a:pt x="196511" y="851723"/>
                  </a:lnTo>
                  <a:lnTo>
                    <a:pt x="201686" y="1085712"/>
                  </a:lnTo>
                  <a:lnTo>
                    <a:pt x="206903" y="1169947"/>
                  </a:lnTo>
                  <a:lnTo>
                    <a:pt x="212120" y="1085712"/>
                  </a:lnTo>
                  <a:lnTo>
                    <a:pt x="217296" y="1010837"/>
                  </a:lnTo>
                  <a:lnTo>
                    <a:pt x="222511" y="1141871"/>
                  </a:lnTo>
                  <a:lnTo>
                    <a:pt x="227728" y="0"/>
                  </a:lnTo>
                  <a:lnTo>
                    <a:pt x="232945" y="926597"/>
                  </a:lnTo>
                  <a:lnTo>
                    <a:pt x="238121" y="1132510"/>
                  </a:lnTo>
                  <a:lnTo>
                    <a:pt x="243338" y="1179309"/>
                  </a:lnTo>
                  <a:lnTo>
                    <a:pt x="248554" y="1123149"/>
                  </a:lnTo>
                  <a:lnTo>
                    <a:pt x="253771" y="1151229"/>
                  </a:lnTo>
                  <a:lnTo>
                    <a:pt x="258947" y="1151229"/>
                  </a:lnTo>
                  <a:lnTo>
                    <a:pt x="264164" y="1066993"/>
                  </a:lnTo>
                  <a:lnTo>
                    <a:pt x="269380" y="804924"/>
                  </a:lnTo>
                  <a:lnTo>
                    <a:pt x="274556" y="926597"/>
                  </a:lnTo>
                  <a:lnTo>
                    <a:pt x="279773" y="1095073"/>
                  </a:lnTo>
                  <a:lnTo>
                    <a:pt x="284990" y="898521"/>
                  </a:lnTo>
                  <a:lnTo>
                    <a:pt x="290207" y="954677"/>
                  </a:lnTo>
                  <a:lnTo>
                    <a:pt x="295382" y="804924"/>
                  </a:lnTo>
                  <a:lnTo>
                    <a:pt x="300598" y="954677"/>
                  </a:lnTo>
                  <a:lnTo>
                    <a:pt x="305815" y="692609"/>
                  </a:lnTo>
                  <a:lnTo>
                    <a:pt x="310991" y="814286"/>
                  </a:lnTo>
                  <a:lnTo>
                    <a:pt x="316207" y="1057632"/>
                  </a:lnTo>
                  <a:lnTo>
                    <a:pt x="321424" y="814286"/>
                  </a:lnTo>
                  <a:lnTo>
                    <a:pt x="326641" y="945320"/>
                  </a:lnTo>
                  <a:lnTo>
                    <a:pt x="331817" y="945320"/>
                  </a:lnTo>
                  <a:lnTo>
                    <a:pt x="337033" y="1001476"/>
                  </a:lnTo>
                  <a:lnTo>
                    <a:pt x="342250" y="776845"/>
                  </a:lnTo>
                  <a:lnTo>
                    <a:pt x="347426" y="907879"/>
                  </a:lnTo>
                  <a:lnTo>
                    <a:pt x="352643" y="786206"/>
                  </a:lnTo>
                  <a:lnTo>
                    <a:pt x="357860" y="898521"/>
                  </a:lnTo>
                  <a:lnTo>
                    <a:pt x="363076" y="804924"/>
                  </a:lnTo>
                  <a:lnTo>
                    <a:pt x="368252" y="1029556"/>
                  </a:lnTo>
                  <a:lnTo>
                    <a:pt x="373468" y="982757"/>
                  </a:lnTo>
                  <a:lnTo>
                    <a:pt x="378685" y="926597"/>
                  </a:lnTo>
                  <a:lnTo>
                    <a:pt x="383860" y="992114"/>
                  </a:lnTo>
                  <a:lnTo>
                    <a:pt x="389077" y="1001476"/>
                  </a:lnTo>
                  <a:lnTo>
                    <a:pt x="394294" y="711327"/>
                  </a:lnTo>
                  <a:lnTo>
                    <a:pt x="399511" y="982757"/>
                  </a:lnTo>
                  <a:lnTo>
                    <a:pt x="404686" y="907879"/>
                  </a:lnTo>
                  <a:lnTo>
                    <a:pt x="409903" y="1066993"/>
                  </a:lnTo>
                  <a:lnTo>
                    <a:pt x="415120" y="1038913"/>
                  </a:lnTo>
                  <a:lnTo>
                    <a:pt x="420337" y="861080"/>
                  </a:lnTo>
                  <a:lnTo>
                    <a:pt x="425512" y="1001476"/>
                  </a:lnTo>
                  <a:lnTo>
                    <a:pt x="430729" y="730046"/>
                  </a:lnTo>
                  <a:lnTo>
                    <a:pt x="435946" y="505419"/>
                  </a:lnTo>
                  <a:lnTo>
                    <a:pt x="441122" y="823643"/>
                  </a:lnTo>
                  <a:lnTo>
                    <a:pt x="446339" y="1066993"/>
                  </a:lnTo>
                  <a:lnTo>
                    <a:pt x="451554" y="758126"/>
                  </a:lnTo>
                  <a:lnTo>
                    <a:pt x="456771" y="1113791"/>
                  </a:lnTo>
                  <a:lnTo>
                    <a:pt x="461947" y="935959"/>
                  </a:lnTo>
                  <a:lnTo>
                    <a:pt x="467164" y="1085712"/>
                  </a:lnTo>
                  <a:lnTo>
                    <a:pt x="472380" y="842362"/>
                  </a:lnTo>
                  <a:lnTo>
                    <a:pt x="477556" y="823643"/>
                  </a:lnTo>
                  <a:lnTo>
                    <a:pt x="482773" y="982757"/>
                  </a:lnTo>
                  <a:lnTo>
                    <a:pt x="487990" y="1010837"/>
                  </a:lnTo>
                  <a:lnTo>
                    <a:pt x="493207" y="926597"/>
                  </a:lnTo>
                  <a:lnTo>
                    <a:pt x="498382" y="982757"/>
                  </a:lnTo>
                  <a:lnTo>
                    <a:pt x="503599" y="870442"/>
                  </a:lnTo>
                  <a:lnTo>
                    <a:pt x="508816" y="1020194"/>
                  </a:lnTo>
                  <a:lnTo>
                    <a:pt x="513992" y="1113791"/>
                  </a:lnTo>
                  <a:lnTo>
                    <a:pt x="519208" y="608373"/>
                  </a:lnTo>
                  <a:lnTo>
                    <a:pt x="524424" y="973396"/>
                  </a:lnTo>
                  <a:lnTo>
                    <a:pt x="529641" y="1029556"/>
                  </a:lnTo>
                  <a:lnTo>
                    <a:pt x="534817" y="992114"/>
                  </a:lnTo>
                  <a:lnTo>
                    <a:pt x="540033" y="992114"/>
                  </a:lnTo>
                  <a:lnTo>
                    <a:pt x="545250" y="1076354"/>
                  </a:lnTo>
                  <a:lnTo>
                    <a:pt x="550467" y="870442"/>
                  </a:lnTo>
                  <a:lnTo>
                    <a:pt x="555643" y="1123149"/>
                  </a:lnTo>
                  <a:lnTo>
                    <a:pt x="560860" y="954677"/>
                  </a:lnTo>
                  <a:lnTo>
                    <a:pt x="566076" y="1010837"/>
                  </a:lnTo>
                  <a:lnTo>
                    <a:pt x="571252" y="870442"/>
                  </a:lnTo>
                  <a:lnTo>
                    <a:pt x="576469" y="945320"/>
                  </a:lnTo>
                  <a:lnTo>
                    <a:pt x="581686" y="1104430"/>
                  </a:lnTo>
                  <a:lnTo>
                    <a:pt x="586902" y="851723"/>
                  </a:lnTo>
                  <a:lnTo>
                    <a:pt x="592078" y="889160"/>
                  </a:lnTo>
                  <a:lnTo>
                    <a:pt x="597295" y="973396"/>
                  </a:lnTo>
                  <a:lnTo>
                    <a:pt x="602511" y="1038913"/>
                  </a:lnTo>
                  <a:lnTo>
                    <a:pt x="607686" y="1085712"/>
                  </a:lnTo>
                  <a:lnTo>
                    <a:pt x="612903" y="814286"/>
                  </a:lnTo>
                  <a:lnTo>
                    <a:pt x="618120" y="973396"/>
                  </a:lnTo>
                  <a:lnTo>
                    <a:pt x="623337" y="1048274"/>
                  </a:lnTo>
                  <a:lnTo>
                    <a:pt x="628513" y="1010837"/>
                  </a:lnTo>
                  <a:lnTo>
                    <a:pt x="633729" y="720689"/>
                  </a:lnTo>
                  <a:lnTo>
                    <a:pt x="638946" y="964039"/>
                  </a:lnTo>
                  <a:lnTo>
                    <a:pt x="644122" y="982757"/>
                  </a:lnTo>
                  <a:lnTo>
                    <a:pt x="649339" y="954677"/>
                  </a:lnTo>
                  <a:lnTo>
                    <a:pt x="654555" y="1160590"/>
                  </a:lnTo>
                  <a:lnTo>
                    <a:pt x="659772" y="1038913"/>
                  </a:lnTo>
                  <a:lnTo>
                    <a:pt x="664948" y="1132510"/>
                  </a:lnTo>
                  <a:lnTo>
                    <a:pt x="670165" y="992114"/>
                  </a:lnTo>
                  <a:lnTo>
                    <a:pt x="675381" y="1057632"/>
                  </a:lnTo>
                  <a:lnTo>
                    <a:pt x="680597" y="917240"/>
                  </a:lnTo>
                  <a:lnTo>
                    <a:pt x="685773" y="1141871"/>
                  </a:lnTo>
                  <a:lnTo>
                    <a:pt x="690990" y="1198027"/>
                  </a:lnTo>
                  <a:lnTo>
                    <a:pt x="696207" y="1188666"/>
                  </a:lnTo>
                  <a:lnTo>
                    <a:pt x="701382" y="1095073"/>
                  </a:lnTo>
                  <a:lnTo>
                    <a:pt x="706599" y="1085712"/>
                  </a:lnTo>
                  <a:lnTo>
                    <a:pt x="711816" y="1048274"/>
                  </a:lnTo>
                  <a:lnTo>
                    <a:pt x="717033" y="1151229"/>
                  </a:lnTo>
                  <a:lnTo>
                    <a:pt x="722208" y="1179309"/>
                  </a:lnTo>
                  <a:lnTo>
                    <a:pt x="727425" y="879803"/>
                  </a:lnTo>
                  <a:lnTo>
                    <a:pt x="732642" y="1113791"/>
                  </a:lnTo>
                  <a:lnTo>
                    <a:pt x="737818" y="1188666"/>
                  </a:lnTo>
                  <a:lnTo>
                    <a:pt x="743035" y="1179309"/>
                  </a:lnTo>
                  <a:lnTo>
                    <a:pt x="748251" y="1198027"/>
                  </a:lnTo>
                  <a:lnTo>
                    <a:pt x="753467" y="1132510"/>
                  </a:lnTo>
                  <a:lnTo>
                    <a:pt x="758643" y="1132510"/>
                  </a:lnTo>
                  <a:lnTo>
                    <a:pt x="763860" y="1198027"/>
                  </a:lnTo>
                  <a:lnTo>
                    <a:pt x="769076" y="1198027"/>
                  </a:lnTo>
                  <a:lnTo>
                    <a:pt x="774252" y="1160590"/>
                  </a:lnTo>
                  <a:lnTo>
                    <a:pt x="779469" y="1198027"/>
                  </a:lnTo>
                  <a:lnTo>
                    <a:pt x="784686" y="1198027"/>
                  </a:lnTo>
                  <a:lnTo>
                    <a:pt x="789903" y="1169947"/>
                  </a:lnTo>
                  <a:lnTo>
                    <a:pt x="795078" y="1198027"/>
                  </a:lnTo>
                  <a:lnTo>
                    <a:pt x="800295" y="1188666"/>
                  </a:lnTo>
                  <a:lnTo>
                    <a:pt x="805512" y="1179309"/>
                  </a:lnTo>
                  <a:lnTo>
                    <a:pt x="810688" y="1198027"/>
                  </a:lnTo>
                  <a:lnTo>
                    <a:pt x="815904" y="1198027"/>
                  </a:lnTo>
                  <a:lnTo>
                    <a:pt x="821121" y="1198027"/>
                  </a:lnTo>
                  <a:lnTo>
                    <a:pt x="826337" y="1188666"/>
                  </a:lnTo>
                  <a:lnTo>
                    <a:pt x="831513" y="1179309"/>
                  </a:lnTo>
                  <a:lnTo>
                    <a:pt x="836729" y="1198027"/>
                  </a:lnTo>
                  <a:lnTo>
                    <a:pt x="841946" y="1198027"/>
                  </a:lnTo>
                  <a:lnTo>
                    <a:pt x="847163" y="1188666"/>
                  </a:lnTo>
                  <a:lnTo>
                    <a:pt x="852339" y="1198027"/>
                  </a:lnTo>
                  <a:lnTo>
                    <a:pt x="857556" y="1198027"/>
                  </a:lnTo>
                  <a:lnTo>
                    <a:pt x="862772" y="1198027"/>
                  </a:lnTo>
                  <a:lnTo>
                    <a:pt x="867948" y="1198027"/>
                  </a:lnTo>
                  <a:lnTo>
                    <a:pt x="873165" y="1198027"/>
                  </a:lnTo>
                  <a:lnTo>
                    <a:pt x="878382" y="1198027"/>
                  </a:lnTo>
                  <a:lnTo>
                    <a:pt x="883598" y="1198027"/>
                  </a:lnTo>
                  <a:lnTo>
                    <a:pt x="888774" y="1198027"/>
                  </a:lnTo>
                  <a:lnTo>
                    <a:pt x="893991" y="1198027"/>
                  </a:lnTo>
                  <a:lnTo>
                    <a:pt x="899208" y="1188666"/>
                  </a:lnTo>
                  <a:lnTo>
                    <a:pt x="904382" y="1198027"/>
                  </a:lnTo>
                  <a:lnTo>
                    <a:pt x="909599" y="1198027"/>
                  </a:lnTo>
                  <a:lnTo>
                    <a:pt x="914816" y="1198027"/>
                  </a:lnTo>
                  <a:lnTo>
                    <a:pt x="920033" y="1198027"/>
                  </a:lnTo>
                  <a:lnTo>
                    <a:pt x="925208" y="1188666"/>
                  </a:lnTo>
                  <a:lnTo>
                    <a:pt x="930425" y="1198027"/>
                  </a:lnTo>
                  <a:lnTo>
                    <a:pt x="935642" y="1198027"/>
                  </a:lnTo>
                  <a:lnTo>
                    <a:pt x="940818" y="1198027"/>
                  </a:lnTo>
                  <a:lnTo>
                    <a:pt x="946035" y="1198027"/>
                  </a:lnTo>
                  <a:lnTo>
                    <a:pt x="951251" y="1198027"/>
                  </a:lnTo>
                  <a:lnTo>
                    <a:pt x="956468" y="1198027"/>
                  </a:lnTo>
                  <a:lnTo>
                    <a:pt x="961644" y="1188666"/>
                  </a:lnTo>
                  <a:lnTo>
                    <a:pt x="966861" y="1198027"/>
                  </a:lnTo>
                  <a:lnTo>
                    <a:pt x="972077" y="1198027"/>
                  </a:lnTo>
                  <a:lnTo>
                    <a:pt x="977293" y="1198027"/>
                  </a:lnTo>
                  <a:lnTo>
                    <a:pt x="982469" y="1198027"/>
                  </a:lnTo>
                  <a:lnTo>
                    <a:pt x="987686" y="1198027"/>
                  </a:lnTo>
                  <a:lnTo>
                    <a:pt x="992903" y="1198027"/>
                  </a:lnTo>
                  <a:lnTo>
                    <a:pt x="998078" y="1198027"/>
                  </a:lnTo>
                  <a:lnTo>
                    <a:pt x="1003295" y="1198027"/>
                  </a:lnTo>
                  <a:lnTo>
                    <a:pt x="1008512" y="1198027"/>
                  </a:lnTo>
                  <a:lnTo>
                    <a:pt x="1013729" y="1198027"/>
                  </a:lnTo>
                  <a:lnTo>
                    <a:pt x="1018904" y="1198027"/>
                  </a:lnTo>
                  <a:lnTo>
                    <a:pt x="1024121" y="1198027"/>
                  </a:lnTo>
                  <a:lnTo>
                    <a:pt x="1029338" y="1198027"/>
                  </a:lnTo>
                  <a:lnTo>
                    <a:pt x="1034514" y="1198027"/>
                  </a:lnTo>
                  <a:lnTo>
                    <a:pt x="1039730" y="1198027"/>
                  </a:lnTo>
                  <a:lnTo>
                    <a:pt x="1044947" y="1198027"/>
                  </a:lnTo>
                  <a:lnTo>
                    <a:pt x="1050164" y="1198027"/>
                  </a:lnTo>
                  <a:lnTo>
                    <a:pt x="1055339" y="1198027"/>
                  </a:lnTo>
                  <a:lnTo>
                    <a:pt x="1060556" y="1198027"/>
                  </a:lnTo>
                  <a:lnTo>
                    <a:pt x="1065772" y="1198027"/>
                  </a:lnTo>
                  <a:lnTo>
                    <a:pt x="1070948" y="1198027"/>
                  </a:lnTo>
                  <a:lnTo>
                    <a:pt x="1076165" y="1198027"/>
                  </a:lnTo>
                  <a:lnTo>
                    <a:pt x="1081382" y="1198027"/>
                  </a:lnTo>
                  <a:lnTo>
                    <a:pt x="1086598" y="1198027"/>
                  </a:lnTo>
                  <a:lnTo>
                    <a:pt x="1091774" y="1198027"/>
                  </a:lnTo>
                  <a:lnTo>
                    <a:pt x="1096991" y="1198027"/>
                  </a:lnTo>
                  <a:lnTo>
                    <a:pt x="1102208" y="1198027"/>
                  </a:lnTo>
                  <a:lnTo>
                    <a:pt x="1107383" y="1198027"/>
                  </a:lnTo>
                  <a:lnTo>
                    <a:pt x="1112600" y="1198027"/>
                  </a:lnTo>
                  <a:lnTo>
                    <a:pt x="1117817" y="1198027"/>
                  </a:lnTo>
                  <a:lnTo>
                    <a:pt x="1123034" y="1198027"/>
                  </a:lnTo>
                  <a:lnTo>
                    <a:pt x="1128210" y="1198027"/>
                  </a:lnTo>
                  <a:lnTo>
                    <a:pt x="1133425" y="1198027"/>
                  </a:lnTo>
                  <a:lnTo>
                    <a:pt x="1138642" y="1198027"/>
                  </a:lnTo>
                  <a:lnTo>
                    <a:pt x="1143859" y="1198027"/>
                  </a:lnTo>
                  <a:lnTo>
                    <a:pt x="1149035" y="1198027"/>
                  </a:lnTo>
                  <a:lnTo>
                    <a:pt x="1154251" y="1198027"/>
                  </a:lnTo>
                  <a:lnTo>
                    <a:pt x="1159468" y="1198027"/>
                  </a:lnTo>
                  <a:lnTo>
                    <a:pt x="1164644" y="1198027"/>
                  </a:lnTo>
                  <a:lnTo>
                    <a:pt x="1169861" y="1198027"/>
                  </a:lnTo>
                  <a:lnTo>
                    <a:pt x="1175078" y="1198027"/>
                  </a:lnTo>
                  <a:lnTo>
                    <a:pt x="1180294" y="1198027"/>
                  </a:lnTo>
                  <a:lnTo>
                    <a:pt x="1185470" y="1198027"/>
                  </a:lnTo>
                  <a:lnTo>
                    <a:pt x="1190687" y="1198027"/>
                  </a:lnTo>
                  <a:lnTo>
                    <a:pt x="1195904" y="1198027"/>
                  </a:lnTo>
                  <a:lnTo>
                    <a:pt x="1201079" y="1198027"/>
                  </a:lnTo>
                  <a:lnTo>
                    <a:pt x="1206295" y="1198027"/>
                  </a:lnTo>
                  <a:lnTo>
                    <a:pt x="1211512" y="1198027"/>
                  </a:lnTo>
                  <a:lnTo>
                    <a:pt x="1216729" y="1198027"/>
                  </a:lnTo>
                  <a:lnTo>
                    <a:pt x="1221904" y="1198027"/>
                  </a:lnTo>
                  <a:lnTo>
                    <a:pt x="1227121" y="1198027"/>
                  </a:lnTo>
                  <a:lnTo>
                    <a:pt x="1232338" y="1198027"/>
                  </a:lnTo>
                  <a:lnTo>
                    <a:pt x="1237514" y="1198027"/>
                  </a:lnTo>
                  <a:lnTo>
                    <a:pt x="1242731" y="1198027"/>
                  </a:lnTo>
                  <a:lnTo>
                    <a:pt x="1247947" y="1198027"/>
                  </a:lnTo>
                  <a:lnTo>
                    <a:pt x="1253164" y="1198027"/>
                  </a:lnTo>
                  <a:lnTo>
                    <a:pt x="1258340" y="1198027"/>
                  </a:lnTo>
                  <a:lnTo>
                    <a:pt x="1263557" y="1198027"/>
                  </a:lnTo>
                  <a:lnTo>
                    <a:pt x="1268773" y="1198027"/>
                  </a:lnTo>
                  <a:lnTo>
                    <a:pt x="1273949" y="1198027"/>
                  </a:lnTo>
                  <a:lnTo>
                    <a:pt x="1279166" y="1198027"/>
                  </a:lnTo>
                  <a:lnTo>
                    <a:pt x="1284382" y="1198027"/>
                  </a:lnTo>
                  <a:lnTo>
                    <a:pt x="1289599" y="1198027"/>
                  </a:lnTo>
                  <a:lnTo>
                    <a:pt x="1294774" y="1198027"/>
                  </a:lnTo>
                  <a:lnTo>
                    <a:pt x="1299991" y="1198027"/>
                  </a:lnTo>
                  <a:lnTo>
                    <a:pt x="1305208" y="1198027"/>
                  </a:lnTo>
                  <a:lnTo>
                    <a:pt x="1310425" y="1198027"/>
                  </a:lnTo>
                  <a:lnTo>
                    <a:pt x="1314779" y="119802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6BAD4EC3-5E91-CA0F-C5C1-256D1769CE5D}"/>
                </a:ext>
              </a:extLst>
            </p:cNvPr>
            <p:cNvSpPr/>
            <p:nvPr/>
          </p:nvSpPr>
          <p:spPr>
            <a:xfrm>
              <a:off x="9932386" y="3002488"/>
              <a:ext cx="1314778" cy="542855"/>
            </a:xfrm>
            <a:custGeom>
              <a:avLst/>
              <a:gdLst>
                <a:gd name="connsiteX0" fmla="*/ 0 w 1314778"/>
                <a:gd name="connsiteY0" fmla="*/ 542856 h 542855"/>
                <a:gd name="connsiteX1" fmla="*/ 3902 w 1314778"/>
                <a:gd name="connsiteY1" fmla="*/ 542856 h 542855"/>
                <a:gd name="connsiteX2" fmla="*/ 9119 w 1314778"/>
                <a:gd name="connsiteY2" fmla="*/ 542856 h 542855"/>
                <a:gd name="connsiteX3" fmla="*/ 14295 w 1314778"/>
                <a:gd name="connsiteY3" fmla="*/ 542856 h 542855"/>
                <a:gd name="connsiteX4" fmla="*/ 19511 w 1314778"/>
                <a:gd name="connsiteY4" fmla="*/ 542856 h 542855"/>
                <a:gd name="connsiteX5" fmla="*/ 24728 w 1314778"/>
                <a:gd name="connsiteY5" fmla="*/ 542856 h 542855"/>
                <a:gd name="connsiteX6" fmla="*/ 29945 w 1314778"/>
                <a:gd name="connsiteY6" fmla="*/ 542856 h 542855"/>
                <a:gd name="connsiteX7" fmla="*/ 35121 w 1314778"/>
                <a:gd name="connsiteY7" fmla="*/ 542856 h 542855"/>
                <a:gd name="connsiteX8" fmla="*/ 40337 w 1314778"/>
                <a:gd name="connsiteY8" fmla="*/ 542856 h 542855"/>
                <a:gd name="connsiteX9" fmla="*/ 45554 w 1314778"/>
                <a:gd name="connsiteY9" fmla="*/ 542856 h 542855"/>
                <a:gd name="connsiteX10" fmla="*/ 50730 w 1314778"/>
                <a:gd name="connsiteY10" fmla="*/ 542856 h 542855"/>
                <a:gd name="connsiteX11" fmla="*/ 55947 w 1314778"/>
                <a:gd name="connsiteY11" fmla="*/ 542856 h 542855"/>
                <a:gd name="connsiteX12" fmla="*/ 61164 w 1314778"/>
                <a:gd name="connsiteY12" fmla="*/ 542856 h 542855"/>
                <a:gd name="connsiteX13" fmla="*/ 66380 w 1314778"/>
                <a:gd name="connsiteY13" fmla="*/ 542856 h 542855"/>
                <a:gd name="connsiteX14" fmla="*/ 71555 w 1314778"/>
                <a:gd name="connsiteY14" fmla="*/ 542856 h 542855"/>
                <a:gd name="connsiteX15" fmla="*/ 76772 w 1314778"/>
                <a:gd name="connsiteY15" fmla="*/ 542856 h 542855"/>
                <a:gd name="connsiteX16" fmla="*/ 81989 w 1314778"/>
                <a:gd name="connsiteY16" fmla="*/ 542856 h 542855"/>
                <a:gd name="connsiteX17" fmla="*/ 87164 w 1314778"/>
                <a:gd name="connsiteY17" fmla="*/ 542856 h 542855"/>
                <a:gd name="connsiteX18" fmla="*/ 92381 w 1314778"/>
                <a:gd name="connsiteY18" fmla="*/ 542856 h 542855"/>
                <a:gd name="connsiteX19" fmla="*/ 97598 w 1314778"/>
                <a:gd name="connsiteY19" fmla="*/ 542856 h 542855"/>
                <a:gd name="connsiteX20" fmla="*/ 102815 w 1314778"/>
                <a:gd name="connsiteY20" fmla="*/ 542856 h 542855"/>
                <a:gd name="connsiteX21" fmla="*/ 107990 w 1314778"/>
                <a:gd name="connsiteY21" fmla="*/ 542856 h 542855"/>
                <a:gd name="connsiteX22" fmla="*/ 113207 w 1314778"/>
                <a:gd name="connsiteY22" fmla="*/ 542856 h 542855"/>
                <a:gd name="connsiteX23" fmla="*/ 118424 w 1314778"/>
                <a:gd name="connsiteY23" fmla="*/ 542856 h 542855"/>
                <a:gd name="connsiteX24" fmla="*/ 123641 w 1314778"/>
                <a:gd name="connsiteY24" fmla="*/ 542856 h 542855"/>
                <a:gd name="connsiteX25" fmla="*/ 128817 w 1314778"/>
                <a:gd name="connsiteY25" fmla="*/ 542856 h 542855"/>
                <a:gd name="connsiteX26" fmla="*/ 134033 w 1314778"/>
                <a:gd name="connsiteY26" fmla="*/ 542856 h 542855"/>
                <a:gd name="connsiteX27" fmla="*/ 139250 w 1314778"/>
                <a:gd name="connsiteY27" fmla="*/ 542856 h 542855"/>
                <a:gd name="connsiteX28" fmla="*/ 144426 w 1314778"/>
                <a:gd name="connsiteY28" fmla="*/ 542856 h 542855"/>
                <a:gd name="connsiteX29" fmla="*/ 149642 w 1314778"/>
                <a:gd name="connsiteY29" fmla="*/ 542856 h 542855"/>
                <a:gd name="connsiteX30" fmla="*/ 154858 w 1314778"/>
                <a:gd name="connsiteY30" fmla="*/ 542856 h 542855"/>
                <a:gd name="connsiteX31" fmla="*/ 160075 w 1314778"/>
                <a:gd name="connsiteY31" fmla="*/ 542856 h 542855"/>
                <a:gd name="connsiteX32" fmla="*/ 165251 w 1314778"/>
                <a:gd name="connsiteY32" fmla="*/ 542856 h 542855"/>
                <a:gd name="connsiteX33" fmla="*/ 170468 w 1314778"/>
                <a:gd name="connsiteY33" fmla="*/ 542856 h 542855"/>
                <a:gd name="connsiteX34" fmla="*/ 175685 w 1314778"/>
                <a:gd name="connsiteY34" fmla="*/ 542856 h 542855"/>
                <a:gd name="connsiteX35" fmla="*/ 180860 w 1314778"/>
                <a:gd name="connsiteY35" fmla="*/ 542856 h 542855"/>
                <a:gd name="connsiteX36" fmla="*/ 186077 w 1314778"/>
                <a:gd name="connsiteY36" fmla="*/ 542856 h 542855"/>
                <a:gd name="connsiteX37" fmla="*/ 191294 w 1314778"/>
                <a:gd name="connsiteY37" fmla="*/ 542856 h 542855"/>
                <a:gd name="connsiteX38" fmla="*/ 196511 w 1314778"/>
                <a:gd name="connsiteY38" fmla="*/ 542856 h 542855"/>
                <a:gd name="connsiteX39" fmla="*/ 201686 w 1314778"/>
                <a:gd name="connsiteY39" fmla="*/ 542856 h 542855"/>
                <a:gd name="connsiteX40" fmla="*/ 206903 w 1314778"/>
                <a:gd name="connsiteY40" fmla="*/ 542856 h 542855"/>
                <a:gd name="connsiteX41" fmla="*/ 212120 w 1314778"/>
                <a:gd name="connsiteY41" fmla="*/ 542856 h 542855"/>
                <a:gd name="connsiteX42" fmla="*/ 217296 w 1314778"/>
                <a:gd name="connsiteY42" fmla="*/ 542856 h 542855"/>
                <a:gd name="connsiteX43" fmla="*/ 222511 w 1314778"/>
                <a:gd name="connsiteY43" fmla="*/ 542856 h 542855"/>
                <a:gd name="connsiteX44" fmla="*/ 227728 w 1314778"/>
                <a:gd name="connsiteY44" fmla="*/ 542856 h 542855"/>
                <a:gd name="connsiteX45" fmla="*/ 232945 w 1314778"/>
                <a:gd name="connsiteY45" fmla="*/ 542856 h 542855"/>
                <a:gd name="connsiteX46" fmla="*/ 238121 w 1314778"/>
                <a:gd name="connsiteY46" fmla="*/ 542856 h 542855"/>
                <a:gd name="connsiteX47" fmla="*/ 243338 w 1314778"/>
                <a:gd name="connsiteY47" fmla="*/ 542856 h 542855"/>
                <a:gd name="connsiteX48" fmla="*/ 248554 w 1314778"/>
                <a:gd name="connsiteY48" fmla="*/ 542856 h 542855"/>
                <a:gd name="connsiteX49" fmla="*/ 253771 w 1314778"/>
                <a:gd name="connsiteY49" fmla="*/ 542856 h 542855"/>
                <a:gd name="connsiteX50" fmla="*/ 258947 w 1314778"/>
                <a:gd name="connsiteY50" fmla="*/ 542856 h 542855"/>
                <a:gd name="connsiteX51" fmla="*/ 264164 w 1314778"/>
                <a:gd name="connsiteY51" fmla="*/ 542856 h 542855"/>
                <a:gd name="connsiteX52" fmla="*/ 269380 w 1314778"/>
                <a:gd name="connsiteY52" fmla="*/ 542856 h 542855"/>
                <a:gd name="connsiteX53" fmla="*/ 274556 w 1314778"/>
                <a:gd name="connsiteY53" fmla="*/ 542856 h 542855"/>
                <a:gd name="connsiteX54" fmla="*/ 279773 w 1314778"/>
                <a:gd name="connsiteY54" fmla="*/ 542856 h 542855"/>
                <a:gd name="connsiteX55" fmla="*/ 284990 w 1314778"/>
                <a:gd name="connsiteY55" fmla="*/ 542856 h 542855"/>
                <a:gd name="connsiteX56" fmla="*/ 290207 w 1314778"/>
                <a:gd name="connsiteY56" fmla="*/ 542856 h 542855"/>
                <a:gd name="connsiteX57" fmla="*/ 295382 w 1314778"/>
                <a:gd name="connsiteY57" fmla="*/ 542856 h 542855"/>
                <a:gd name="connsiteX58" fmla="*/ 300598 w 1314778"/>
                <a:gd name="connsiteY58" fmla="*/ 542856 h 542855"/>
                <a:gd name="connsiteX59" fmla="*/ 305815 w 1314778"/>
                <a:gd name="connsiteY59" fmla="*/ 542856 h 542855"/>
                <a:gd name="connsiteX60" fmla="*/ 310991 w 1314778"/>
                <a:gd name="connsiteY60" fmla="*/ 542856 h 542855"/>
                <a:gd name="connsiteX61" fmla="*/ 316207 w 1314778"/>
                <a:gd name="connsiteY61" fmla="*/ 542856 h 542855"/>
                <a:gd name="connsiteX62" fmla="*/ 321424 w 1314778"/>
                <a:gd name="connsiteY62" fmla="*/ 542856 h 542855"/>
                <a:gd name="connsiteX63" fmla="*/ 326641 w 1314778"/>
                <a:gd name="connsiteY63" fmla="*/ 542856 h 542855"/>
                <a:gd name="connsiteX64" fmla="*/ 331817 w 1314778"/>
                <a:gd name="connsiteY64" fmla="*/ 542856 h 542855"/>
                <a:gd name="connsiteX65" fmla="*/ 337033 w 1314778"/>
                <a:gd name="connsiteY65" fmla="*/ 542856 h 542855"/>
                <a:gd name="connsiteX66" fmla="*/ 342250 w 1314778"/>
                <a:gd name="connsiteY66" fmla="*/ 542856 h 542855"/>
                <a:gd name="connsiteX67" fmla="*/ 347426 w 1314778"/>
                <a:gd name="connsiteY67" fmla="*/ 542856 h 542855"/>
                <a:gd name="connsiteX68" fmla="*/ 352643 w 1314778"/>
                <a:gd name="connsiteY68" fmla="*/ 542856 h 542855"/>
                <a:gd name="connsiteX69" fmla="*/ 357860 w 1314778"/>
                <a:gd name="connsiteY69" fmla="*/ 542856 h 542855"/>
                <a:gd name="connsiteX70" fmla="*/ 363076 w 1314778"/>
                <a:gd name="connsiteY70" fmla="*/ 542856 h 542855"/>
                <a:gd name="connsiteX71" fmla="*/ 368252 w 1314778"/>
                <a:gd name="connsiteY71" fmla="*/ 542856 h 542855"/>
                <a:gd name="connsiteX72" fmla="*/ 373468 w 1314778"/>
                <a:gd name="connsiteY72" fmla="*/ 542856 h 542855"/>
                <a:gd name="connsiteX73" fmla="*/ 378685 w 1314778"/>
                <a:gd name="connsiteY73" fmla="*/ 542856 h 542855"/>
                <a:gd name="connsiteX74" fmla="*/ 383860 w 1314778"/>
                <a:gd name="connsiteY74" fmla="*/ 542856 h 542855"/>
                <a:gd name="connsiteX75" fmla="*/ 389077 w 1314778"/>
                <a:gd name="connsiteY75" fmla="*/ 542856 h 542855"/>
                <a:gd name="connsiteX76" fmla="*/ 394294 w 1314778"/>
                <a:gd name="connsiteY76" fmla="*/ 542856 h 542855"/>
                <a:gd name="connsiteX77" fmla="*/ 399511 w 1314778"/>
                <a:gd name="connsiteY77" fmla="*/ 542856 h 542855"/>
                <a:gd name="connsiteX78" fmla="*/ 404686 w 1314778"/>
                <a:gd name="connsiteY78" fmla="*/ 542856 h 542855"/>
                <a:gd name="connsiteX79" fmla="*/ 409903 w 1314778"/>
                <a:gd name="connsiteY79" fmla="*/ 542856 h 542855"/>
                <a:gd name="connsiteX80" fmla="*/ 415120 w 1314778"/>
                <a:gd name="connsiteY80" fmla="*/ 542856 h 542855"/>
                <a:gd name="connsiteX81" fmla="*/ 420337 w 1314778"/>
                <a:gd name="connsiteY81" fmla="*/ 542856 h 542855"/>
                <a:gd name="connsiteX82" fmla="*/ 425512 w 1314778"/>
                <a:gd name="connsiteY82" fmla="*/ 542856 h 542855"/>
                <a:gd name="connsiteX83" fmla="*/ 430729 w 1314778"/>
                <a:gd name="connsiteY83" fmla="*/ 542856 h 542855"/>
                <a:gd name="connsiteX84" fmla="*/ 435946 w 1314778"/>
                <a:gd name="connsiteY84" fmla="*/ 542856 h 542855"/>
                <a:gd name="connsiteX85" fmla="*/ 441122 w 1314778"/>
                <a:gd name="connsiteY85" fmla="*/ 542856 h 542855"/>
                <a:gd name="connsiteX86" fmla="*/ 446339 w 1314778"/>
                <a:gd name="connsiteY86" fmla="*/ 542856 h 542855"/>
                <a:gd name="connsiteX87" fmla="*/ 451554 w 1314778"/>
                <a:gd name="connsiteY87" fmla="*/ 542856 h 542855"/>
                <a:gd name="connsiteX88" fmla="*/ 456771 w 1314778"/>
                <a:gd name="connsiteY88" fmla="*/ 542856 h 542855"/>
                <a:gd name="connsiteX89" fmla="*/ 461947 w 1314778"/>
                <a:gd name="connsiteY89" fmla="*/ 542856 h 542855"/>
                <a:gd name="connsiteX90" fmla="*/ 467164 w 1314778"/>
                <a:gd name="connsiteY90" fmla="*/ 542856 h 542855"/>
                <a:gd name="connsiteX91" fmla="*/ 472380 w 1314778"/>
                <a:gd name="connsiteY91" fmla="*/ 542856 h 542855"/>
                <a:gd name="connsiteX92" fmla="*/ 477556 w 1314778"/>
                <a:gd name="connsiteY92" fmla="*/ 542856 h 542855"/>
                <a:gd name="connsiteX93" fmla="*/ 482773 w 1314778"/>
                <a:gd name="connsiteY93" fmla="*/ 542856 h 542855"/>
                <a:gd name="connsiteX94" fmla="*/ 487990 w 1314778"/>
                <a:gd name="connsiteY94" fmla="*/ 542856 h 542855"/>
                <a:gd name="connsiteX95" fmla="*/ 493207 w 1314778"/>
                <a:gd name="connsiteY95" fmla="*/ 542856 h 542855"/>
                <a:gd name="connsiteX96" fmla="*/ 498382 w 1314778"/>
                <a:gd name="connsiteY96" fmla="*/ 542856 h 542855"/>
                <a:gd name="connsiteX97" fmla="*/ 503599 w 1314778"/>
                <a:gd name="connsiteY97" fmla="*/ 542856 h 542855"/>
                <a:gd name="connsiteX98" fmla="*/ 508816 w 1314778"/>
                <a:gd name="connsiteY98" fmla="*/ 542856 h 542855"/>
                <a:gd name="connsiteX99" fmla="*/ 513992 w 1314778"/>
                <a:gd name="connsiteY99" fmla="*/ 542856 h 542855"/>
                <a:gd name="connsiteX100" fmla="*/ 519208 w 1314778"/>
                <a:gd name="connsiteY100" fmla="*/ 542856 h 542855"/>
                <a:gd name="connsiteX101" fmla="*/ 524424 w 1314778"/>
                <a:gd name="connsiteY101" fmla="*/ 542856 h 542855"/>
                <a:gd name="connsiteX102" fmla="*/ 529641 w 1314778"/>
                <a:gd name="connsiteY102" fmla="*/ 542856 h 542855"/>
                <a:gd name="connsiteX103" fmla="*/ 534817 w 1314778"/>
                <a:gd name="connsiteY103" fmla="*/ 542856 h 542855"/>
                <a:gd name="connsiteX104" fmla="*/ 540033 w 1314778"/>
                <a:gd name="connsiteY104" fmla="*/ 542856 h 542855"/>
                <a:gd name="connsiteX105" fmla="*/ 545250 w 1314778"/>
                <a:gd name="connsiteY105" fmla="*/ 542856 h 542855"/>
                <a:gd name="connsiteX106" fmla="*/ 550467 w 1314778"/>
                <a:gd name="connsiteY106" fmla="*/ 542856 h 542855"/>
                <a:gd name="connsiteX107" fmla="*/ 555643 w 1314778"/>
                <a:gd name="connsiteY107" fmla="*/ 542856 h 542855"/>
                <a:gd name="connsiteX108" fmla="*/ 560860 w 1314778"/>
                <a:gd name="connsiteY108" fmla="*/ 542856 h 542855"/>
                <a:gd name="connsiteX109" fmla="*/ 566076 w 1314778"/>
                <a:gd name="connsiteY109" fmla="*/ 542856 h 542855"/>
                <a:gd name="connsiteX110" fmla="*/ 571252 w 1314778"/>
                <a:gd name="connsiteY110" fmla="*/ 542856 h 542855"/>
                <a:gd name="connsiteX111" fmla="*/ 576469 w 1314778"/>
                <a:gd name="connsiteY111" fmla="*/ 542856 h 542855"/>
                <a:gd name="connsiteX112" fmla="*/ 581686 w 1314778"/>
                <a:gd name="connsiteY112" fmla="*/ 542856 h 542855"/>
                <a:gd name="connsiteX113" fmla="*/ 586902 w 1314778"/>
                <a:gd name="connsiteY113" fmla="*/ 542856 h 542855"/>
                <a:gd name="connsiteX114" fmla="*/ 592078 w 1314778"/>
                <a:gd name="connsiteY114" fmla="*/ 542856 h 542855"/>
                <a:gd name="connsiteX115" fmla="*/ 597295 w 1314778"/>
                <a:gd name="connsiteY115" fmla="*/ 542856 h 542855"/>
                <a:gd name="connsiteX116" fmla="*/ 602511 w 1314778"/>
                <a:gd name="connsiteY116" fmla="*/ 542856 h 542855"/>
                <a:gd name="connsiteX117" fmla="*/ 607686 w 1314778"/>
                <a:gd name="connsiteY117" fmla="*/ 542856 h 542855"/>
                <a:gd name="connsiteX118" fmla="*/ 612903 w 1314778"/>
                <a:gd name="connsiteY118" fmla="*/ 542856 h 542855"/>
                <a:gd name="connsiteX119" fmla="*/ 618120 w 1314778"/>
                <a:gd name="connsiteY119" fmla="*/ 542856 h 542855"/>
                <a:gd name="connsiteX120" fmla="*/ 623337 w 1314778"/>
                <a:gd name="connsiteY120" fmla="*/ 542856 h 542855"/>
                <a:gd name="connsiteX121" fmla="*/ 628513 w 1314778"/>
                <a:gd name="connsiteY121" fmla="*/ 533494 h 542855"/>
                <a:gd name="connsiteX122" fmla="*/ 633729 w 1314778"/>
                <a:gd name="connsiteY122" fmla="*/ 542856 h 542855"/>
                <a:gd name="connsiteX123" fmla="*/ 638946 w 1314778"/>
                <a:gd name="connsiteY123" fmla="*/ 524137 h 542855"/>
                <a:gd name="connsiteX124" fmla="*/ 644122 w 1314778"/>
                <a:gd name="connsiteY124" fmla="*/ 421183 h 542855"/>
                <a:gd name="connsiteX125" fmla="*/ 649339 w 1314778"/>
                <a:gd name="connsiteY125" fmla="*/ 290148 h 542855"/>
                <a:gd name="connsiteX126" fmla="*/ 654555 w 1314778"/>
                <a:gd name="connsiteY126" fmla="*/ 336943 h 542855"/>
                <a:gd name="connsiteX127" fmla="*/ 659772 w 1314778"/>
                <a:gd name="connsiteY127" fmla="*/ 168471 h 542855"/>
                <a:gd name="connsiteX128" fmla="*/ 664948 w 1314778"/>
                <a:gd name="connsiteY128" fmla="*/ 374384 h 542855"/>
                <a:gd name="connsiteX129" fmla="*/ 670165 w 1314778"/>
                <a:gd name="connsiteY129" fmla="*/ 280787 h 542855"/>
                <a:gd name="connsiteX130" fmla="*/ 675381 w 1314778"/>
                <a:gd name="connsiteY130" fmla="*/ 355665 h 542855"/>
                <a:gd name="connsiteX131" fmla="*/ 680597 w 1314778"/>
                <a:gd name="connsiteY131" fmla="*/ 318224 h 542855"/>
                <a:gd name="connsiteX132" fmla="*/ 685773 w 1314778"/>
                <a:gd name="connsiteY132" fmla="*/ 215270 h 542855"/>
                <a:gd name="connsiteX133" fmla="*/ 690990 w 1314778"/>
                <a:gd name="connsiteY133" fmla="*/ 299506 h 542855"/>
                <a:gd name="connsiteX134" fmla="*/ 696207 w 1314778"/>
                <a:gd name="connsiteY134" fmla="*/ 346304 h 542855"/>
                <a:gd name="connsiteX135" fmla="*/ 701382 w 1314778"/>
                <a:gd name="connsiteY135" fmla="*/ 383741 h 542855"/>
                <a:gd name="connsiteX136" fmla="*/ 706599 w 1314778"/>
                <a:gd name="connsiteY136" fmla="*/ 355665 h 542855"/>
                <a:gd name="connsiteX137" fmla="*/ 711816 w 1314778"/>
                <a:gd name="connsiteY137" fmla="*/ 149753 h 542855"/>
                <a:gd name="connsiteX138" fmla="*/ 717033 w 1314778"/>
                <a:gd name="connsiteY138" fmla="*/ 308867 h 542855"/>
                <a:gd name="connsiteX139" fmla="*/ 722208 w 1314778"/>
                <a:gd name="connsiteY139" fmla="*/ 243350 h 542855"/>
                <a:gd name="connsiteX140" fmla="*/ 727425 w 1314778"/>
                <a:gd name="connsiteY140" fmla="*/ 262068 h 542855"/>
                <a:gd name="connsiteX141" fmla="*/ 732642 w 1314778"/>
                <a:gd name="connsiteY141" fmla="*/ 318224 h 542855"/>
                <a:gd name="connsiteX142" fmla="*/ 737818 w 1314778"/>
                <a:gd name="connsiteY142" fmla="*/ 374384 h 542855"/>
                <a:gd name="connsiteX143" fmla="*/ 743035 w 1314778"/>
                <a:gd name="connsiteY143" fmla="*/ 290148 h 542855"/>
                <a:gd name="connsiteX144" fmla="*/ 748251 w 1314778"/>
                <a:gd name="connsiteY144" fmla="*/ 262068 h 542855"/>
                <a:gd name="connsiteX145" fmla="*/ 753467 w 1314778"/>
                <a:gd name="connsiteY145" fmla="*/ 262068 h 542855"/>
                <a:gd name="connsiteX146" fmla="*/ 758643 w 1314778"/>
                <a:gd name="connsiteY146" fmla="*/ 290148 h 542855"/>
                <a:gd name="connsiteX147" fmla="*/ 763860 w 1314778"/>
                <a:gd name="connsiteY147" fmla="*/ 299506 h 542855"/>
                <a:gd name="connsiteX148" fmla="*/ 769076 w 1314778"/>
                <a:gd name="connsiteY148" fmla="*/ 290148 h 542855"/>
                <a:gd name="connsiteX149" fmla="*/ 774252 w 1314778"/>
                <a:gd name="connsiteY149" fmla="*/ 346304 h 542855"/>
                <a:gd name="connsiteX150" fmla="*/ 779469 w 1314778"/>
                <a:gd name="connsiteY150" fmla="*/ 290148 h 542855"/>
                <a:gd name="connsiteX151" fmla="*/ 784686 w 1314778"/>
                <a:gd name="connsiteY151" fmla="*/ 365023 h 542855"/>
                <a:gd name="connsiteX152" fmla="*/ 789903 w 1314778"/>
                <a:gd name="connsiteY152" fmla="*/ 271426 h 542855"/>
                <a:gd name="connsiteX153" fmla="*/ 795078 w 1314778"/>
                <a:gd name="connsiteY153" fmla="*/ 299506 h 542855"/>
                <a:gd name="connsiteX154" fmla="*/ 800295 w 1314778"/>
                <a:gd name="connsiteY154" fmla="*/ 196551 h 542855"/>
                <a:gd name="connsiteX155" fmla="*/ 805512 w 1314778"/>
                <a:gd name="connsiteY155" fmla="*/ 374384 h 542855"/>
                <a:gd name="connsiteX156" fmla="*/ 810688 w 1314778"/>
                <a:gd name="connsiteY156" fmla="*/ 168471 h 542855"/>
                <a:gd name="connsiteX157" fmla="*/ 815904 w 1314778"/>
                <a:gd name="connsiteY157" fmla="*/ 346304 h 542855"/>
                <a:gd name="connsiteX158" fmla="*/ 821121 w 1314778"/>
                <a:gd name="connsiteY158" fmla="*/ 430540 h 542855"/>
                <a:gd name="connsiteX159" fmla="*/ 826337 w 1314778"/>
                <a:gd name="connsiteY159" fmla="*/ 496057 h 542855"/>
                <a:gd name="connsiteX160" fmla="*/ 831513 w 1314778"/>
                <a:gd name="connsiteY160" fmla="*/ 0 h 542855"/>
                <a:gd name="connsiteX161" fmla="*/ 836729 w 1314778"/>
                <a:gd name="connsiteY161" fmla="*/ 365023 h 542855"/>
                <a:gd name="connsiteX162" fmla="*/ 841946 w 1314778"/>
                <a:gd name="connsiteY162" fmla="*/ 505418 h 542855"/>
                <a:gd name="connsiteX163" fmla="*/ 847163 w 1314778"/>
                <a:gd name="connsiteY163" fmla="*/ 299506 h 542855"/>
                <a:gd name="connsiteX164" fmla="*/ 852339 w 1314778"/>
                <a:gd name="connsiteY164" fmla="*/ 374384 h 542855"/>
                <a:gd name="connsiteX165" fmla="*/ 857556 w 1314778"/>
                <a:gd name="connsiteY165" fmla="*/ 252707 h 542855"/>
                <a:gd name="connsiteX166" fmla="*/ 862772 w 1314778"/>
                <a:gd name="connsiteY166" fmla="*/ 336943 h 542855"/>
                <a:gd name="connsiteX167" fmla="*/ 867948 w 1314778"/>
                <a:gd name="connsiteY167" fmla="*/ 355665 h 542855"/>
                <a:gd name="connsiteX168" fmla="*/ 873165 w 1314778"/>
                <a:gd name="connsiteY168" fmla="*/ 346304 h 542855"/>
                <a:gd name="connsiteX169" fmla="*/ 878382 w 1314778"/>
                <a:gd name="connsiteY169" fmla="*/ 252707 h 542855"/>
                <a:gd name="connsiteX170" fmla="*/ 883598 w 1314778"/>
                <a:gd name="connsiteY170" fmla="*/ 318224 h 542855"/>
                <a:gd name="connsiteX171" fmla="*/ 888774 w 1314778"/>
                <a:gd name="connsiteY171" fmla="*/ 365023 h 542855"/>
                <a:gd name="connsiteX172" fmla="*/ 893991 w 1314778"/>
                <a:gd name="connsiteY172" fmla="*/ 224631 h 542855"/>
                <a:gd name="connsiteX173" fmla="*/ 899208 w 1314778"/>
                <a:gd name="connsiteY173" fmla="*/ 93597 h 542855"/>
                <a:gd name="connsiteX174" fmla="*/ 904382 w 1314778"/>
                <a:gd name="connsiteY174" fmla="*/ 280787 h 542855"/>
                <a:gd name="connsiteX175" fmla="*/ 909599 w 1314778"/>
                <a:gd name="connsiteY175" fmla="*/ 336943 h 542855"/>
                <a:gd name="connsiteX176" fmla="*/ 914816 w 1314778"/>
                <a:gd name="connsiteY176" fmla="*/ 196551 h 542855"/>
                <a:gd name="connsiteX177" fmla="*/ 920033 w 1314778"/>
                <a:gd name="connsiteY177" fmla="*/ 346304 h 542855"/>
                <a:gd name="connsiteX178" fmla="*/ 925208 w 1314778"/>
                <a:gd name="connsiteY178" fmla="*/ 439901 h 542855"/>
                <a:gd name="connsiteX179" fmla="*/ 930425 w 1314778"/>
                <a:gd name="connsiteY179" fmla="*/ 458620 h 542855"/>
                <a:gd name="connsiteX180" fmla="*/ 935642 w 1314778"/>
                <a:gd name="connsiteY180" fmla="*/ 533494 h 542855"/>
                <a:gd name="connsiteX181" fmla="*/ 940818 w 1314778"/>
                <a:gd name="connsiteY181" fmla="*/ 467977 h 542855"/>
                <a:gd name="connsiteX182" fmla="*/ 946035 w 1314778"/>
                <a:gd name="connsiteY182" fmla="*/ 262068 h 542855"/>
                <a:gd name="connsiteX183" fmla="*/ 951251 w 1314778"/>
                <a:gd name="connsiteY183" fmla="*/ 327586 h 542855"/>
                <a:gd name="connsiteX184" fmla="*/ 956468 w 1314778"/>
                <a:gd name="connsiteY184" fmla="*/ 290148 h 542855"/>
                <a:gd name="connsiteX185" fmla="*/ 961644 w 1314778"/>
                <a:gd name="connsiteY185" fmla="*/ 439901 h 542855"/>
                <a:gd name="connsiteX186" fmla="*/ 966861 w 1314778"/>
                <a:gd name="connsiteY186" fmla="*/ 336943 h 542855"/>
                <a:gd name="connsiteX187" fmla="*/ 972077 w 1314778"/>
                <a:gd name="connsiteY187" fmla="*/ 299506 h 542855"/>
                <a:gd name="connsiteX188" fmla="*/ 977293 w 1314778"/>
                <a:gd name="connsiteY188" fmla="*/ 365023 h 542855"/>
                <a:gd name="connsiteX189" fmla="*/ 982469 w 1314778"/>
                <a:gd name="connsiteY189" fmla="*/ 411821 h 542855"/>
                <a:gd name="connsiteX190" fmla="*/ 987686 w 1314778"/>
                <a:gd name="connsiteY190" fmla="*/ 224631 h 542855"/>
                <a:gd name="connsiteX191" fmla="*/ 992903 w 1314778"/>
                <a:gd name="connsiteY191" fmla="*/ 243350 h 542855"/>
                <a:gd name="connsiteX192" fmla="*/ 998078 w 1314778"/>
                <a:gd name="connsiteY192" fmla="*/ 393103 h 542855"/>
                <a:gd name="connsiteX193" fmla="*/ 1003295 w 1314778"/>
                <a:gd name="connsiteY193" fmla="*/ 233989 h 542855"/>
                <a:gd name="connsiteX194" fmla="*/ 1008512 w 1314778"/>
                <a:gd name="connsiteY194" fmla="*/ 187190 h 542855"/>
                <a:gd name="connsiteX195" fmla="*/ 1013729 w 1314778"/>
                <a:gd name="connsiteY195" fmla="*/ 224631 h 542855"/>
                <a:gd name="connsiteX196" fmla="*/ 1018904 w 1314778"/>
                <a:gd name="connsiteY196" fmla="*/ 290148 h 542855"/>
                <a:gd name="connsiteX197" fmla="*/ 1024121 w 1314778"/>
                <a:gd name="connsiteY197" fmla="*/ 355665 h 542855"/>
                <a:gd name="connsiteX198" fmla="*/ 1029338 w 1314778"/>
                <a:gd name="connsiteY198" fmla="*/ 336943 h 542855"/>
                <a:gd name="connsiteX199" fmla="*/ 1034514 w 1314778"/>
                <a:gd name="connsiteY199" fmla="*/ 477338 h 542855"/>
                <a:gd name="connsiteX200" fmla="*/ 1039730 w 1314778"/>
                <a:gd name="connsiteY200" fmla="*/ 290148 h 542855"/>
                <a:gd name="connsiteX201" fmla="*/ 1044947 w 1314778"/>
                <a:gd name="connsiteY201" fmla="*/ 346304 h 542855"/>
                <a:gd name="connsiteX202" fmla="*/ 1050164 w 1314778"/>
                <a:gd name="connsiteY202" fmla="*/ 290148 h 542855"/>
                <a:gd name="connsiteX203" fmla="*/ 1055339 w 1314778"/>
                <a:gd name="connsiteY203" fmla="*/ 346304 h 542855"/>
                <a:gd name="connsiteX204" fmla="*/ 1060556 w 1314778"/>
                <a:gd name="connsiteY204" fmla="*/ 383741 h 542855"/>
                <a:gd name="connsiteX205" fmla="*/ 1065772 w 1314778"/>
                <a:gd name="connsiteY205" fmla="*/ 318224 h 542855"/>
                <a:gd name="connsiteX206" fmla="*/ 1070948 w 1314778"/>
                <a:gd name="connsiteY206" fmla="*/ 336943 h 542855"/>
                <a:gd name="connsiteX207" fmla="*/ 1076165 w 1314778"/>
                <a:gd name="connsiteY207" fmla="*/ 262068 h 542855"/>
                <a:gd name="connsiteX208" fmla="*/ 1081382 w 1314778"/>
                <a:gd name="connsiteY208" fmla="*/ 187190 h 542855"/>
                <a:gd name="connsiteX209" fmla="*/ 1086598 w 1314778"/>
                <a:gd name="connsiteY209" fmla="*/ 224631 h 542855"/>
                <a:gd name="connsiteX210" fmla="*/ 1091774 w 1314778"/>
                <a:gd name="connsiteY210" fmla="*/ 318224 h 542855"/>
                <a:gd name="connsiteX211" fmla="*/ 1096991 w 1314778"/>
                <a:gd name="connsiteY211" fmla="*/ 355665 h 542855"/>
                <a:gd name="connsiteX212" fmla="*/ 1102208 w 1314778"/>
                <a:gd name="connsiteY212" fmla="*/ 271426 h 542855"/>
                <a:gd name="connsiteX213" fmla="*/ 1107383 w 1314778"/>
                <a:gd name="connsiteY213" fmla="*/ 383741 h 542855"/>
                <a:gd name="connsiteX214" fmla="*/ 1112600 w 1314778"/>
                <a:gd name="connsiteY214" fmla="*/ 290148 h 542855"/>
                <a:gd name="connsiteX215" fmla="*/ 1117817 w 1314778"/>
                <a:gd name="connsiteY215" fmla="*/ 299506 h 542855"/>
                <a:gd name="connsiteX216" fmla="*/ 1123034 w 1314778"/>
                <a:gd name="connsiteY216" fmla="*/ 327586 h 542855"/>
                <a:gd name="connsiteX217" fmla="*/ 1128210 w 1314778"/>
                <a:gd name="connsiteY217" fmla="*/ 233989 h 542855"/>
                <a:gd name="connsiteX218" fmla="*/ 1133425 w 1314778"/>
                <a:gd name="connsiteY218" fmla="*/ 308867 h 542855"/>
                <a:gd name="connsiteX219" fmla="*/ 1138642 w 1314778"/>
                <a:gd name="connsiteY219" fmla="*/ 215270 h 542855"/>
                <a:gd name="connsiteX220" fmla="*/ 1143859 w 1314778"/>
                <a:gd name="connsiteY220" fmla="*/ 336943 h 542855"/>
                <a:gd name="connsiteX221" fmla="*/ 1149035 w 1314778"/>
                <a:gd name="connsiteY221" fmla="*/ 215270 h 542855"/>
                <a:gd name="connsiteX222" fmla="*/ 1154251 w 1314778"/>
                <a:gd name="connsiteY222" fmla="*/ 177833 h 542855"/>
                <a:gd name="connsiteX223" fmla="*/ 1159468 w 1314778"/>
                <a:gd name="connsiteY223" fmla="*/ 224631 h 542855"/>
                <a:gd name="connsiteX224" fmla="*/ 1164644 w 1314778"/>
                <a:gd name="connsiteY224" fmla="*/ 374384 h 542855"/>
                <a:gd name="connsiteX225" fmla="*/ 1169861 w 1314778"/>
                <a:gd name="connsiteY225" fmla="*/ 421183 h 542855"/>
                <a:gd name="connsiteX226" fmla="*/ 1175078 w 1314778"/>
                <a:gd name="connsiteY226" fmla="*/ 477338 h 542855"/>
                <a:gd name="connsiteX227" fmla="*/ 1180294 w 1314778"/>
                <a:gd name="connsiteY227" fmla="*/ 299506 h 542855"/>
                <a:gd name="connsiteX228" fmla="*/ 1185470 w 1314778"/>
                <a:gd name="connsiteY228" fmla="*/ 365023 h 542855"/>
                <a:gd name="connsiteX229" fmla="*/ 1190687 w 1314778"/>
                <a:gd name="connsiteY229" fmla="*/ 458620 h 542855"/>
                <a:gd name="connsiteX230" fmla="*/ 1195904 w 1314778"/>
                <a:gd name="connsiteY230" fmla="*/ 327586 h 542855"/>
                <a:gd name="connsiteX231" fmla="*/ 1201079 w 1314778"/>
                <a:gd name="connsiteY231" fmla="*/ 262068 h 542855"/>
                <a:gd name="connsiteX232" fmla="*/ 1206295 w 1314778"/>
                <a:gd name="connsiteY232" fmla="*/ 486700 h 542855"/>
                <a:gd name="connsiteX233" fmla="*/ 1211512 w 1314778"/>
                <a:gd name="connsiteY233" fmla="*/ 318224 h 542855"/>
                <a:gd name="connsiteX234" fmla="*/ 1216729 w 1314778"/>
                <a:gd name="connsiteY234" fmla="*/ 355665 h 542855"/>
                <a:gd name="connsiteX235" fmla="*/ 1221904 w 1314778"/>
                <a:gd name="connsiteY235" fmla="*/ 383741 h 542855"/>
                <a:gd name="connsiteX236" fmla="*/ 1227121 w 1314778"/>
                <a:gd name="connsiteY236" fmla="*/ 177833 h 542855"/>
                <a:gd name="connsiteX237" fmla="*/ 1232338 w 1314778"/>
                <a:gd name="connsiteY237" fmla="*/ 402460 h 542855"/>
                <a:gd name="connsiteX238" fmla="*/ 1237514 w 1314778"/>
                <a:gd name="connsiteY238" fmla="*/ 308867 h 542855"/>
                <a:gd name="connsiteX239" fmla="*/ 1242731 w 1314778"/>
                <a:gd name="connsiteY239" fmla="*/ 496057 h 542855"/>
                <a:gd name="connsiteX240" fmla="*/ 1247947 w 1314778"/>
                <a:gd name="connsiteY240" fmla="*/ 542856 h 542855"/>
                <a:gd name="connsiteX241" fmla="*/ 1253164 w 1314778"/>
                <a:gd name="connsiteY241" fmla="*/ 542856 h 542855"/>
                <a:gd name="connsiteX242" fmla="*/ 1258340 w 1314778"/>
                <a:gd name="connsiteY242" fmla="*/ 430540 h 542855"/>
                <a:gd name="connsiteX243" fmla="*/ 1263557 w 1314778"/>
                <a:gd name="connsiteY243" fmla="*/ 533494 h 542855"/>
                <a:gd name="connsiteX244" fmla="*/ 1268773 w 1314778"/>
                <a:gd name="connsiteY244" fmla="*/ 505418 h 542855"/>
                <a:gd name="connsiteX245" fmla="*/ 1273949 w 1314778"/>
                <a:gd name="connsiteY245" fmla="*/ 542856 h 542855"/>
                <a:gd name="connsiteX246" fmla="*/ 1279166 w 1314778"/>
                <a:gd name="connsiteY246" fmla="*/ 542856 h 542855"/>
                <a:gd name="connsiteX247" fmla="*/ 1284382 w 1314778"/>
                <a:gd name="connsiteY247" fmla="*/ 533494 h 542855"/>
                <a:gd name="connsiteX248" fmla="*/ 1289599 w 1314778"/>
                <a:gd name="connsiteY248" fmla="*/ 542856 h 542855"/>
                <a:gd name="connsiteX249" fmla="*/ 1294774 w 1314778"/>
                <a:gd name="connsiteY249" fmla="*/ 542856 h 542855"/>
                <a:gd name="connsiteX250" fmla="*/ 1299991 w 1314778"/>
                <a:gd name="connsiteY250" fmla="*/ 542856 h 542855"/>
                <a:gd name="connsiteX251" fmla="*/ 1305208 w 1314778"/>
                <a:gd name="connsiteY251" fmla="*/ 542856 h 542855"/>
                <a:gd name="connsiteX252" fmla="*/ 1310425 w 1314778"/>
                <a:gd name="connsiteY252" fmla="*/ 533494 h 542855"/>
                <a:gd name="connsiteX253" fmla="*/ 1314779 w 1314778"/>
                <a:gd name="connsiteY253" fmla="*/ 541344 h 54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542855">
                  <a:moveTo>
                    <a:pt x="0" y="542856"/>
                  </a:moveTo>
                  <a:lnTo>
                    <a:pt x="3902" y="542856"/>
                  </a:lnTo>
                  <a:lnTo>
                    <a:pt x="9119" y="542856"/>
                  </a:lnTo>
                  <a:lnTo>
                    <a:pt x="14295" y="542856"/>
                  </a:lnTo>
                  <a:lnTo>
                    <a:pt x="19511" y="542856"/>
                  </a:lnTo>
                  <a:lnTo>
                    <a:pt x="24728" y="542856"/>
                  </a:lnTo>
                  <a:lnTo>
                    <a:pt x="29945" y="542856"/>
                  </a:lnTo>
                  <a:lnTo>
                    <a:pt x="35121" y="542856"/>
                  </a:lnTo>
                  <a:lnTo>
                    <a:pt x="40337" y="542856"/>
                  </a:lnTo>
                  <a:lnTo>
                    <a:pt x="45554" y="542856"/>
                  </a:lnTo>
                  <a:lnTo>
                    <a:pt x="50730" y="542856"/>
                  </a:lnTo>
                  <a:lnTo>
                    <a:pt x="55947" y="542856"/>
                  </a:lnTo>
                  <a:lnTo>
                    <a:pt x="61164" y="542856"/>
                  </a:lnTo>
                  <a:lnTo>
                    <a:pt x="66380" y="542856"/>
                  </a:lnTo>
                  <a:lnTo>
                    <a:pt x="71555" y="542856"/>
                  </a:lnTo>
                  <a:lnTo>
                    <a:pt x="76772" y="542856"/>
                  </a:lnTo>
                  <a:lnTo>
                    <a:pt x="81989" y="542856"/>
                  </a:lnTo>
                  <a:lnTo>
                    <a:pt x="87164" y="542856"/>
                  </a:lnTo>
                  <a:lnTo>
                    <a:pt x="92381" y="542856"/>
                  </a:lnTo>
                  <a:lnTo>
                    <a:pt x="97598" y="542856"/>
                  </a:lnTo>
                  <a:lnTo>
                    <a:pt x="102815" y="542856"/>
                  </a:lnTo>
                  <a:lnTo>
                    <a:pt x="107990" y="542856"/>
                  </a:lnTo>
                  <a:lnTo>
                    <a:pt x="113207" y="542856"/>
                  </a:lnTo>
                  <a:lnTo>
                    <a:pt x="118424" y="542856"/>
                  </a:lnTo>
                  <a:lnTo>
                    <a:pt x="123641" y="542856"/>
                  </a:lnTo>
                  <a:lnTo>
                    <a:pt x="128817" y="542856"/>
                  </a:lnTo>
                  <a:lnTo>
                    <a:pt x="134033" y="542856"/>
                  </a:lnTo>
                  <a:lnTo>
                    <a:pt x="139250" y="542856"/>
                  </a:lnTo>
                  <a:lnTo>
                    <a:pt x="144426" y="542856"/>
                  </a:lnTo>
                  <a:lnTo>
                    <a:pt x="149642" y="542856"/>
                  </a:lnTo>
                  <a:lnTo>
                    <a:pt x="154858" y="542856"/>
                  </a:lnTo>
                  <a:lnTo>
                    <a:pt x="160075" y="542856"/>
                  </a:lnTo>
                  <a:lnTo>
                    <a:pt x="165251" y="542856"/>
                  </a:lnTo>
                  <a:lnTo>
                    <a:pt x="170468" y="542856"/>
                  </a:lnTo>
                  <a:lnTo>
                    <a:pt x="175685" y="542856"/>
                  </a:lnTo>
                  <a:lnTo>
                    <a:pt x="180860" y="542856"/>
                  </a:lnTo>
                  <a:lnTo>
                    <a:pt x="186077" y="542856"/>
                  </a:lnTo>
                  <a:lnTo>
                    <a:pt x="191294" y="542856"/>
                  </a:lnTo>
                  <a:lnTo>
                    <a:pt x="196511" y="542856"/>
                  </a:lnTo>
                  <a:lnTo>
                    <a:pt x="201686" y="542856"/>
                  </a:lnTo>
                  <a:lnTo>
                    <a:pt x="206903" y="542856"/>
                  </a:lnTo>
                  <a:lnTo>
                    <a:pt x="212120" y="542856"/>
                  </a:lnTo>
                  <a:lnTo>
                    <a:pt x="217296" y="542856"/>
                  </a:lnTo>
                  <a:lnTo>
                    <a:pt x="222511" y="542856"/>
                  </a:lnTo>
                  <a:lnTo>
                    <a:pt x="227728" y="542856"/>
                  </a:lnTo>
                  <a:lnTo>
                    <a:pt x="232945" y="542856"/>
                  </a:lnTo>
                  <a:lnTo>
                    <a:pt x="238121" y="542856"/>
                  </a:lnTo>
                  <a:lnTo>
                    <a:pt x="243338" y="542856"/>
                  </a:lnTo>
                  <a:lnTo>
                    <a:pt x="248554" y="542856"/>
                  </a:lnTo>
                  <a:lnTo>
                    <a:pt x="253771" y="542856"/>
                  </a:lnTo>
                  <a:lnTo>
                    <a:pt x="258947" y="542856"/>
                  </a:lnTo>
                  <a:lnTo>
                    <a:pt x="264164" y="542856"/>
                  </a:lnTo>
                  <a:lnTo>
                    <a:pt x="269380" y="542856"/>
                  </a:lnTo>
                  <a:lnTo>
                    <a:pt x="274556" y="542856"/>
                  </a:lnTo>
                  <a:lnTo>
                    <a:pt x="279773" y="542856"/>
                  </a:lnTo>
                  <a:lnTo>
                    <a:pt x="284990" y="542856"/>
                  </a:lnTo>
                  <a:lnTo>
                    <a:pt x="290207" y="542856"/>
                  </a:lnTo>
                  <a:lnTo>
                    <a:pt x="295382" y="542856"/>
                  </a:lnTo>
                  <a:lnTo>
                    <a:pt x="300598" y="542856"/>
                  </a:lnTo>
                  <a:lnTo>
                    <a:pt x="305815" y="542856"/>
                  </a:lnTo>
                  <a:lnTo>
                    <a:pt x="310991" y="542856"/>
                  </a:lnTo>
                  <a:lnTo>
                    <a:pt x="316207" y="542856"/>
                  </a:lnTo>
                  <a:lnTo>
                    <a:pt x="321424" y="542856"/>
                  </a:lnTo>
                  <a:lnTo>
                    <a:pt x="326641" y="542856"/>
                  </a:lnTo>
                  <a:lnTo>
                    <a:pt x="331817" y="542856"/>
                  </a:lnTo>
                  <a:lnTo>
                    <a:pt x="337033" y="542856"/>
                  </a:lnTo>
                  <a:lnTo>
                    <a:pt x="342250" y="542856"/>
                  </a:lnTo>
                  <a:lnTo>
                    <a:pt x="347426" y="542856"/>
                  </a:lnTo>
                  <a:lnTo>
                    <a:pt x="352643" y="542856"/>
                  </a:lnTo>
                  <a:lnTo>
                    <a:pt x="357860" y="542856"/>
                  </a:lnTo>
                  <a:lnTo>
                    <a:pt x="363076" y="542856"/>
                  </a:lnTo>
                  <a:lnTo>
                    <a:pt x="368252" y="542856"/>
                  </a:lnTo>
                  <a:lnTo>
                    <a:pt x="373468" y="542856"/>
                  </a:lnTo>
                  <a:lnTo>
                    <a:pt x="378685" y="542856"/>
                  </a:lnTo>
                  <a:lnTo>
                    <a:pt x="383860" y="542856"/>
                  </a:lnTo>
                  <a:lnTo>
                    <a:pt x="389077" y="542856"/>
                  </a:lnTo>
                  <a:lnTo>
                    <a:pt x="394294" y="542856"/>
                  </a:lnTo>
                  <a:lnTo>
                    <a:pt x="399511" y="542856"/>
                  </a:lnTo>
                  <a:lnTo>
                    <a:pt x="404686" y="542856"/>
                  </a:lnTo>
                  <a:lnTo>
                    <a:pt x="409903" y="542856"/>
                  </a:lnTo>
                  <a:lnTo>
                    <a:pt x="415120" y="542856"/>
                  </a:lnTo>
                  <a:lnTo>
                    <a:pt x="420337" y="542856"/>
                  </a:lnTo>
                  <a:lnTo>
                    <a:pt x="425512" y="542856"/>
                  </a:lnTo>
                  <a:lnTo>
                    <a:pt x="430729" y="542856"/>
                  </a:lnTo>
                  <a:lnTo>
                    <a:pt x="435946" y="542856"/>
                  </a:lnTo>
                  <a:lnTo>
                    <a:pt x="441122" y="542856"/>
                  </a:lnTo>
                  <a:lnTo>
                    <a:pt x="446339" y="542856"/>
                  </a:lnTo>
                  <a:lnTo>
                    <a:pt x="451554" y="542856"/>
                  </a:lnTo>
                  <a:lnTo>
                    <a:pt x="456771" y="542856"/>
                  </a:lnTo>
                  <a:lnTo>
                    <a:pt x="461947" y="542856"/>
                  </a:lnTo>
                  <a:lnTo>
                    <a:pt x="467164" y="542856"/>
                  </a:lnTo>
                  <a:lnTo>
                    <a:pt x="472380" y="542856"/>
                  </a:lnTo>
                  <a:lnTo>
                    <a:pt x="477556" y="542856"/>
                  </a:lnTo>
                  <a:lnTo>
                    <a:pt x="482773" y="542856"/>
                  </a:lnTo>
                  <a:lnTo>
                    <a:pt x="487990" y="542856"/>
                  </a:lnTo>
                  <a:lnTo>
                    <a:pt x="493207" y="542856"/>
                  </a:lnTo>
                  <a:lnTo>
                    <a:pt x="498382" y="542856"/>
                  </a:lnTo>
                  <a:lnTo>
                    <a:pt x="503599" y="542856"/>
                  </a:lnTo>
                  <a:lnTo>
                    <a:pt x="508816" y="542856"/>
                  </a:lnTo>
                  <a:lnTo>
                    <a:pt x="513992" y="542856"/>
                  </a:lnTo>
                  <a:lnTo>
                    <a:pt x="519208" y="542856"/>
                  </a:lnTo>
                  <a:lnTo>
                    <a:pt x="524424" y="542856"/>
                  </a:lnTo>
                  <a:lnTo>
                    <a:pt x="529641" y="542856"/>
                  </a:lnTo>
                  <a:lnTo>
                    <a:pt x="534817" y="542856"/>
                  </a:lnTo>
                  <a:lnTo>
                    <a:pt x="540033" y="542856"/>
                  </a:lnTo>
                  <a:lnTo>
                    <a:pt x="545250" y="542856"/>
                  </a:lnTo>
                  <a:lnTo>
                    <a:pt x="550467" y="542856"/>
                  </a:lnTo>
                  <a:lnTo>
                    <a:pt x="555643" y="542856"/>
                  </a:lnTo>
                  <a:lnTo>
                    <a:pt x="560860" y="542856"/>
                  </a:lnTo>
                  <a:lnTo>
                    <a:pt x="566076" y="542856"/>
                  </a:lnTo>
                  <a:lnTo>
                    <a:pt x="571252" y="542856"/>
                  </a:lnTo>
                  <a:lnTo>
                    <a:pt x="576469" y="542856"/>
                  </a:lnTo>
                  <a:lnTo>
                    <a:pt x="581686" y="542856"/>
                  </a:lnTo>
                  <a:lnTo>
                    <a:pt x="586902" y="542856"/>
                  </a:lnTo>
                  <a:lnTo>
                    <a:pt x="592078" y="542856"/>
                  </a:lnTo>
                  <a:lnTo>
                    <a:pt x="597295" y="542856"/>
                  </a:lnTo>
                  <a:lnTo>
                    <a:pt x="602511" y="542856"/>
                  </a:lnTo>
                  <a:lnTo>
                    <a:pt x="607686" y="542856"/>
                  </a:lnTo>
                  <a:lnTo>
                    <a:pt x="612903" y="542856"/>
                  </a:lnTo>
                  <a:lnTo>
                    <a:pt x="618120" y="542856"/>
                  </a:lnTo>
                  <a:lnTo>
                    <a:pt x="623337" y="542856"/>
                  </a:lnTo>
                  <a:lnTo>
                    <a:pt x="628513" y="533494"/>
                  </a:lnTo>
                  <a:lnTo>
                    <a:pt x="633729" y="542856"/>
                  </a:lnTo>
                  <a:lnTo>
                    <a:pt x="638946" y="524137"/>
                  </a:lnTo>
                  <a:lnTo>
                    <a:pt x="644122" y="421183"/>
                  </a:lnTo>
                  <a:lnTo>
                    <a:pt x="649339" y="290148"/>
                  </a:lnTo>
                  <a:lnTo>
                    <a:pt x="654555" y="336943"/>
                  </a:lnTo>
                  <a:lnTo>
                    <a:pt x="659772" y="168471"/>
                  </a:lnTo>
                  <a:lnTo>
                    <a:pt x="664948" y="374384"/>
                  </a:lnTo>
                  <a:lnTo>
                    <a:pt x="670165" y="280787"/>
                  </a:lnTo>
                  <a:lnTo>
                    <a:pt x="675381" y="355665"/>
                  </a:lnTo>
                  <a:lnTo>
                    <a:pt x="680597" y="318224"/>
                  </a:lnTo>
                  <a:lnTo>
                    <a:pt x="685773" y="215270"/>
                  </a:lnTo>
                  <a:lnTo>
                    <a:pt x="690990" y="299506"/>
                  </a:lnTo>
                  <a:lnTo>
                    <a:pt x="696207" y="346304"/>
                  </a:lnTo>
                  <a:lnTo>
                    <a:pt x="701382" y="383741"/>
                  </a:lnTo>
                  <a:lnTo>
                    <a:pt x="706599" y="355665"/>
                  </a:lnTo>
                  <a:lnTo>
                    <a:pt x="711816" y="149753"/>
                  </a:lnTo>
                  <a:lnTo>
                    <a:pt x="717033" y="308867"/>
                  </a:lnTo>
                  <a:lnTo>
                    <a:pt x="722208" y="243350"/>
                  </a:lnTo>
                  <a:lnTo>
                    <a:pt x="727425" y="262068"/>
                  </a:lnTo>
                  <a:lnTo>
                    <a:pt x="732642" y="318224"/>
                  </a:lnTo>
                  <a:lnTo>
                    <a:pt x="737818" y="374384"/>
                  </a:lnTo>
                  <a:lnTo>
                    <a:pt x="743035" y="290148"/>
                  </a:lnTo>
                  <a:lnTo>
                    <a:pt x="748251" y="262068"/>
                  </a:lnTo>
                  <a:lnTo>
                    <a:pt x="753467" y="262068"/>
                  </a:lnTo>
                  <a:lnTo>
                    <a:pt x="758643" y="290148"/>
                  </a:lnTo>
                  <a:lnTo>
                    <a:pt x="763860" y="299506"/>
                  </a:lnTo>
                  <a:lnTo>
                    <a:pt x="769076" y="290148"/>
                  </a:lnTo>
                  <a:lnTo>
                    <a:pt x="774252" y="346304"/>
                  </a:lnTo>
                  <a:lnTo>
                    <a:pt x="779469" y="290148"/>
                  </a:lnTo>
                  <a:lnTo>
                    <a:pt x="784686" y="365023"/>
                  </a:lnTo>
                  <a:lnTo>
                    <a:pt x="789903" y="271426"/>
                  </a:lnTo>
                  <a:lnTo>
                    <a:pt x="795078" y="299506"/>
                  </a:lnTo>
                  <a:lnTo>
                    <a:pt x="800295" y="196551"/>
                  </a:lnTo>
                  <a:lnTo>
                    <a:pt x="805512" y="374384"/>
                  </a:lnTo>
                  <a:lnTo>
                    <a:pt x="810688" y="168471"/>
                  </a:lnTo>
                  <a:lnTo>
                    <a:pt x="815904" y="346304"/>
                  </a:lnTo>
                  <a:lnTo>
                    <a:pt x="821121" y="430540"/>
                  </a:lnTo>
                  <a:lnTo>
                    <a:pt x="826337" y="496057"/>
                  </a:lnTo>
                  <a:lnTo>
                    <a:pt x="831513" y="0"/>
                  </a:lnTo>
                  <a:lnTo>
                    <a:pt x="836729" y="365023"/>
                  </a:lnTo>
                  <a:lnTo>
                    <a:pt x="841946" y="505418"/>
                  </a:lnTo>
                  <a:lnTo>
                    <a:pt x="847163" y="299506"/>
                  </a:lnTo>
                  <a:lnTo>
                    <a:pt x="852339" y="374384"/>
                  </a:lnTo>
                  <a:lnTo>
                    <a:pt x="857556" y="252707"/>
                  </a:lnTo>
                  <a:lnTo>
                    <a:pt x="862772" y="336943"/>
                  </a:lnTo>
                  <a:lnTo>
                    <a:pt x="867948" y="355665"/>
                  </a:lnTo>
                  <a:lnTo>
                    <a:pt x="873165" y="346304"/>
                  </a:lnTo>
                  <a:lnTo>
                    <a:pt x="878382" y="252707"/>
                  </a:lnTo>
                  <a:lnTo>
                    <a:pt x="883598" y="318224"/>
                  </a:lnTo>
                  <a:lnTo>
                    <a:pt x="888774" y="365023"/>
                  </a:lnTo>
                  <a:lnTo>
                    <a:pt x="893991" y="224631"/>
                  </a:lnTo>
                  <a:lnTo>
                    <a:pt x="899208" y="93597"/>
                  </a:lnTo>
                  <a:lnTo>
                    <a:pt x="904382" y="280787"/>
                  </a:lnTo>
                  <a:lnTo>
                    <a:pt x="909599" y="336943"/>
                  </a:lnTo>
                  <a:lnTo>
                    <a:pt x="914816" y="196551"/>
                  </a:lnTo>
                  <a:lnTo>
                    <a:pt x="920033" y="346304"/>
                  </a:lnTo>
                  <a:lnTo>
                    <a:pt x="925208" y="439901"/>
                  </a:lnTo>
                  <a:lnTo>
                    <a:pt x="930425" y="458620"/>
                  </a:lnTo>
                  <a:lnTo>
                    <a:pt x="935642" y="533494"/>
                  </a:lnTo>
                  <a:lnTo>
                    <a:pt x="940818" y="467977"/>
                  </a:lnTo>
                  <a:lnTo>
                    <a:pt x="946035" y="262068"/>
                  </a:lnTo>
                  <a:lnTo>
                    <a:pt x="951251" y="327586"/>
                  </a:lnTo>
                  <a:lnTo>
                    <a:pt x="956468" y="290148"/>
                  </a:lnTo>
                  <a:lnTo>
                    <a:pt x="961644" y="439901"/>
                  </a:lnTo>
                  <a:lnTo>
                    <a:pt x="966861" y="336943"/>
                  </a:lnTo>
                  <a:lnTo>
                    <a:pt x="972077" y="299506"/>
                  </a:lnTo>
                  <a:lnTo>
                    <a:pt x="977293" y="365023"/>
                  </a:lnTo>
                  <a:lnTo>
                    <a:pt x="982469" y="411821"/>
                  </a:lnTo>
                  <a:lnTo>
                    <a:pt x="987686" y="224631"/>
                  </a:lnTo>
                  <a:lnTo>
                    <a:pt x="992903" y="243350"/>
                  </a:lnTo>
                  <a:lnTo>
                    <a:pt x="998078" y="393103"/>
                  </a:lnTo>
                  <a:lnTo>
                    <a:pt x="1003295" y="233989"/>
                  </a:lnTo>
                  <a:lnTo>
                    <a:pt x="1008512" y="187190"/>
                  </a:lnTo>
                  <a:lnTo>
                    <a:pt x="1013729" y="224631"/>
                  </a:lnTo>
                  <a:lnTo>
                    <a:pt x="1018904" y="290148"/>
                  </a:lnTo>
                  <a:lnTo>
                    <a:pt x="1024121" y="355665"/>
                  </a:lnTo>
                  <a:lnTo>
                    <a:pt x="1029338" y="336943"/>
                  </a:lnTo>
                  <a:lnTo>
                    <a:pt x="1034514" y="477338"/>
                  </a:lnTo>
                  <a:lnTo>
                    <a:pt x="1039730" y="290148"/>
                  </a:lnTo>
                  <a:lnTo>
                    <a:pt x="1044947" y="346304"/>
                  </a:lnTo>
                  <a:lnTo>
                    <a:pt x="1050164" y="290148"/>
                  </a:lnTo>
                  <a:lnTo>
                    <a:pt x="1055339" y="346304"/>
                  </a:lnTo>
                  <a:lnTo>
                    <a:pt x="1060556" y="383741"/>
                  </a:lnTo>
                  <a:lnTo>
                    <a:pt x="1065772" y="318224"/>
                  </a:lnTo>
                  <a:lnTo>
                    <a:pt x="1070948" y="336943"/>
                  </a:lnTo>
                  <a:lnTo>
                    <a:pt x="1076165" y="262068"/>
                  </a:lnTo>
                  <a:lnTo>
                    <a:pt x="1081382" y="187190"/>
                  </a:lnTo>
                  <a:lnTo>
                    <a:pt x="1086598" y="224631"/>
                  </a:lnTo>
                  <a:lnTo>
                    <a:pt x="1091774" y="318224"/>
                  </a:lnTo>
                  <a:lnTo>
                    <a:pt x="1096991" y="355665"/>
                  </a:lnTo>
                  <a:lnTo>
                    <a:pt x="1102208" y="271426"/>
                  </a:lnTo>
                  <a:lnTo>
                    <a:pt x="1107383" y="383741"/>
                  </a:lnTo>
                  <a:lnTo>
                    <a:pt x="1112600" y="290148"/>
                  </a:lnTo>
                  <a:lnTo>
                    <a:pt x="1117817" y="299506"/>
                  </a:lnTo>
                  <a:lnTo>
                    <a:pt x="1123034" y="327586"/>
                  </a:lnTo>
                  <a:lnTo>
                    <a:pt x="1128210" y="233989"/>
                  </a:lnTo>
                  <a:lnTo>
                    <a:pt x="1133425" y="308867"/>
                  </a:lnTo>
                  <a:lnTo>
                    <a:pt x="1138642" y="215270"/>
                  </a:lnTo>
                  <a:lnTo>
                    <a:pt x="1143859" y="336943"/>
                  </a:lnTo>
                  <a:lnTo>
                    <a:pt x="1149035" y="215270"/>
                  </a:lnTo>
                  <a:lnTo>
                    <a:pt x="1154251" y="177833"/>
                  </a:lnTo>
                  <a:lnTo>
                    <a:pt x="1159468" y="224631"/>
                  </a:lnTo>
                  <a:lnTo>
                    <a:pt x="1164644" y="374384"/>
                  </a:lnTo>
                  <a:lnTo>
                    <a:pt x="1169861" y="421183"/>
                  </a:lnTo>
                  <a:lnTo>
                    <a:pt x="1175078" y="477338"/>
                  </a:lnTo>
                  <a:lnTo>
                    <a:pt x="1180294" y="299506"/>
                  </a:lnTo>
                  <a:lnTo>
                    <a:pt x="1185470" y="365023"/>
                  </a:lnTo>
                  <a:lnTo>
                    <a:pt x="1190687" y="458620"/>
                  </a:lnTo>
                  <a:lnTo>
                    <a:pt x="1195904" y="327586"/>
                  </a:lnTo>
                  <a:lnTo>
                    <a:pt x="1201079" y="262068"/>
                  </a:lnTo>
                  <a:lnTo>
                    <a:pt x="1206295" y="486700"/>
                  </a:lnTo>
                  <a:lnTo>
                    <a:pt x="1211512" y="318224"/>
                  </a:lnTo>
                  <a:lnTo>
                    <a:pt x="1216729" y="355665"/>
                  </a:lnTo>
                  <a:lnTo>
                    <a:pt x="1221904" y="383741"/>
                  </a:lnTo>
                  <a:lnTo>
                    <a:pt x="1227121" y="177833"/>
                  </a:lnTo>
                  <a:lnTo>
                    <a:pt x="1232338" y="402460"/>
                  </a:lnTo>
                  <a:lnTo>
                    <a:pt x="1237514" y="308867"/>
                  </a:lnTo>
                  <a:lnTo>
                    <a:pt x="1242731" y="496057"/>
                  </a:lnTo>
                  <a:lnTo>
                    <a:pt x="1247947" y="542856"/>
                  </a:lnTo>
                  <a:lnTo>
                    <a:pt x="1253164" y="542856"/>
                  </a:lnTo>
                  <a:lnTo>
                    <a:pt x="1258340" y="430540"/>
                  </a:lnTo>
                  <a:lnTo>
                    <a:pt x="1263557" y="533494"/>
                  </a:lnTo>
                  <a:lnTo>
                    <a:pt x="1268773" y="505418"/>
                  </a:lnTo>
                  <a:lnTo>
                    <a:pt x="1273949" y="542856"/>
                  </a:lnTo>
                  <a:lnTo>
                    <a:pt x="1279166" y="542856"/>
                  </a:lnTo>
                  <a:lnTo>
                    <a:pt x="1284382" y="533494"/>
                  </a:lnTo>
                  <a:lnTo>
                    <a:pt x="1289599" y="542856"/>
                  </a:lnTo>
                  <a:lnTo>
                    <a:pt x="1294774" y="542856"/>
                  </a:lnTo>
                  <a:lnTo>
                    <a:pt x="1299991" y="542856"/>
                  </a:lnTo>
                  <a:lnTo>
                    <a:pt x="1305208" y="542856"/>
                  </a:lnTo>
                  <a:lnTo>
                    <a:pt x="1310425" y="533494"/>
                  </a:lnTo>
                  <a:lnTo>
                    <a:pt x="1314779" y="54134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7EC16167-CE9A-EC4A-7EB5-AD6ACA4FCDC8}"/>
                </a:ext>
              </a:extLst>
            </p:cNvPr>
            <p:cNvSpPr/>
            <p:nvPr/>
          </p:nvSpPr>
          <p:spPr>
            <a:xfrm>
              <a:off x="9932386" y="2347317"/>
              <a:ext cx="1314778" cy="1198027"/>
            </a:xfrm>
            <a:custGeom>
              <a:avLst/>
              <a:gdLst>
                <a:gd name="connsiteX0" fmla="*/ 0 w 1314778"/>
                <a:gd name="connsiteY0" fmla="*/ 1198027 h 1198027"/>
                <a:gd name="connsiteX1" fmla="*/ 3902 w 1314778"/>
                <a:gd name="connsiteY1" fmla="*/ 1198027 h 1198027"/>
                <a:gd name="connsiteX2" fmla="*/ 9119 w 1314778"/>
                <a:gd name="connsiteY2" fmla="*/ 1198027 h 1198027"/>
                <a:gd name="connsiteX3" fmla="*/ 14295 w 1314778"/>
                <a:gd name="connsiteY3" fmla="*/ 1198027 h 1198027"/>
                <a:gd name="connsiteX4" fmla="*/ 19511 w 1314778"/>
                <a:gd name="connsiteY4" fmla="*/ 1188666 h 1198027"/>
                <a:gd name="connsiteX5" fmla="*/ 24728 w 1314778"/>
                <a:gd name="connsiteY5" fmla="*/ 1198027 h 1198027"/>
                <a:gd name="connsiteX6" fmla="*/ 29945 w 1314778"/>
                <a:gd name="connsiteY6" fmla="*/ 1198027 h 1198027"/>
                <a:gd name="connsiteX7" fmla="*/ 35121 w 1314778"/>
                <a:gd name="connsiteY7" fmla="*/ 1198027 h 1198027"/>
                <a:gd name="connsiteX8" fmla="*/ 40337 w 1314778"/>
                <a:gd name="connsiteY8" fmla="*/ 1198027 h 1198027"/>
                <a:gd name="connsiteX9" fmla="*/ 45554 w 1314778"/>
                <a:gd name="connsiteY9" fmla="*/ 1198027 h 1198027"/>
                <a:gd name="connsiteX10" fmla="*/ 50730 w 1314778"/>
                <a:gd name="connsiteY10" fmla="*/ 1198027 h 1198027"/>
                <a:gd name="connsiteX11" fmla="*/ 55947 w 1314778"/>
                <a:gd name="connsiteY11" fmla="*/ 1198027 h 1198027"/>
                <a:gd name="connsiteX12" fmla="*/ 61164 w 1314778"/>
                <a:gd name="connsiteY12" fmla="*/ 1198027 h 1198027"/>
                <a:gd name="connsiteX13" fmla="*/ 66380 w 1314778"/>
                <a:gd name="connsiteY13" fmla="*/ 1198027 h 1198027"/>
                <a:gd name="connsiteX14" fmla="*/ 71555 w 1314778"/>
                <a:gd name="connsiteY14" fmla="*/ 1132510 h 1198027"/>
                <a:gd name="connsiteX15" fmla="*/ 76772 w 1314778"/>
                <a:gd name="connsiteY15" fmla="*/ 1160590 h 1198027"/>
                <a:gd name="connsiteX16" fmla="*/ 81989 w 1314778"/>
                <a:gd name="connsiteY16" fmla="*/ 1048274 h 1198027"/>
                <a:gd name="connsiteX17" fmla="*/ 87164 w 1314778"/>
                <a:gd name="connsiteY17" fmla="*/ 1029556 h 1198027"/>
                <a:gd name="connsiteX18" fmla="*/ 92381 w 1314778"/>
                <a:gd name="connsiteY18" fmla="*/ 1095073 h 1198027"/>
                <a:gd name="connsiteX19" fmla="*/ 97598 w 1314778"/>
                <a:gd name="connsiteY19" fmla="*/ 1066993 h 1198027"/>
                <a:gd name="connsiteX20" fmla="*/ 102815 w 1314778"/>
                <a:gd name="connsiteY20" fmla="*/ 964039 h 1198027"/>
                <a:gd name="connsiteX21" fmla="*/ 107990 w 1314778"/>
                <a:gd name="connsiteY21" fmla="*/ 889160 h 1198027"/>
                <a:gd name="connsiteX22" fmla="*/ 113207 w 1314778"/>
                <a:gd name="connsiteY22" fmla="*/ 973396 h 1198027"/>
                <a:gd name="connsiteX23" fmla="*/ 118424 w 1314778"/>
                <a:gd name="connsiteY23" fmla="*/ 945320 h 1198027"/>
                <a:gd name="connsiteX24" fmla="*/ 123641 w 1314778"/>
                <a:gd name="connsiteY24" fmla="*/ 879803 h 1198027"/>
                <a:gd name="connsiteX25" fmla="*/ 128817 w 1314778"/>
                <a:gd name="connsiteY25" fmla="*/ 1151229 h 1198027"/>
                <a:gd name="connsiteX26" fmla="*/ 134033 w 1314778"/>
                <a:gd name="connsiteY26" fmla="*/ 1057632 h 1198027"/>
                <a:gd name="connsiteX27" fmla="*/ 139250 w 1314778"/>
                <a:gd name="connsiteY27" fmla="*/ 1160590 h 1198027"/>
                <a:gd name="connsiteX28" fmla="*/ 144426 w 1314778"/>
                <a:gd name="connsiteY28" fmla="*/ 1151229 h 1198027"/>
                <a:gd name="connsiteX29" fmla="*/ 149642 w 1314778"/>
                <a:gd name="connsiteY29" fmla="*/ 1188666 h 1198027"/>
                <a:gd name="connsiteX30" fmla="*/ 154858 w 1314778"/>
                <a:gd name="connsiteY30" fmla="*/ 1095073 h 1198027"/>
                <a:gd name="connsiteX31" fmla="*/ 160075 w 1314778"/>
                <a:gd name="connsiteY31" fmla="*/ 1198027 h 1198027"/>
                <a:gd name="connsiteX32" fmla="*/ 165251 w 1314778"/>
                <a:gd name="connsiteY32" fmla="*/ 1010837 h 1198027"/>
                <a:gd name="connsiteX33" fmla="*/ 170468 w 1314778"/>
                <a:gd name="connsiteY33" fmla="*/ 1179309 h 1198027"/>
                <a:gd name="connsiteX34" fmla="*/ 175685 w 1314778"/>
                <a:gd name="connsiteY34" fmla="*/ 645810 h 1198027"/>
                <a:gd name="connsiteX35" fmla="*/ 180860 w 1314778"/>
                <a:gd name="connsiteY35" fmla="*/ 1151229 h 1198027"/>
                <a:gd name="connsiteX36" fmla="*/ 186077 w 1314778"/>
                <a:gd name="connsiteY36" fmla="*/ 692609 h 1198027"/>
                <a:gd name="connsiteX37" fmla="*/ 191294 w 1314778"/>
                <a:gd name="connsiteY37" fmla="*/ 786206 h 1198027"/>
                <a:gd name="connsiteX38" fmla="*/ 196511 w 1314778"/>
                <a:gd name="connsiteY38" fmla="*/ 851723 h 1198027"/>
                <a:gd name="connsiteX39" fmla="*/ 201686 w 1314778"/>
                <a:gd name="connsiteY39" fmla="*/ 1085712 h 1198027"/>
                <a:gd name="connsiteX40" fmla="*/ 206903 w 1314778"/>
                <a:gd name="connsiteY40" fmla="*/ 1169947 h 1198027"/>
                <a:gd name="connsiteX41" fmla="*/ 212120 w 1314778"/>
                <a:gd name="connsiteY41" fmla="*/ 1085712 h 1198027"/>
                <a:gd name="connsiteX42" fmla="*/ 217296 w 1314778"/>
                <a:gd name="connsiteY42" fmla="*/ 1010837 h 1198027"/>
                <a:gd name="connsiteX43" fmla="*/ 222511 w 1314778"/>
                <a:gd name="connsiteY43" fmla="*/ 1141871 h 1198027"/>
                <a:gd name="connsiteX44" fmla="*/ 227728 w 1314778"/>
                <a:gd name="connsiteY44" fmla="*/ 0 h 1198027"/>
                <a:gd name="connsiteX45" fmla="*/ 232945 w 1314778"/>
                <a:gd name="connsiteY45" fmla="*/ 926597 h 1198027"/>
                <a:gd name="connsiteX46" fmla="*/ 238121 w 1314778"/>
                <a:gd name="connsiteY46" fmla="*/ 1132510 h 1198027"/>
                <a:gd name="connsiteX47" fmla="*/ 243338 w 1314778"/>
                <a:gd name="connsiteY47" fmla="*/ 1179309 h 1198027"/>
                <a:gd name="connsiteX48" fmla="*/ 248554 w 1314778"/>
                <a:gd name="connsiteY48" fmla="*/ 1123149 h 1198027"/>
                <a:gd name="connsiteX49" fmla="*/ 253771 w 1314778"/>
                <a:gd name="connsiteY49" fmla="*/ 1151229 h 1198027"/>
                <a:gd name="connsiteX50" fmla="*/ 258947 w 1314778"/>
                <a:gd name="connsiteY50" fmla="*/ 1151229 h 1198027"/>
                <a:gd name="connsiteX51" fmla="*/ 264164 w 1314778"/>
                <a:gd name="connsiteY51" fmla="*/ 1066993 h 1198027"/>
                <a:gd name="connsiteX52" fmla="*/ 269380 w 1314778"/>
                <a:gd name="connsiteY52" fmla="*/ 804924 h 1198027"/>
                <a:gd name="connsiteX53" fmla="*/ 274556 w 1314778"/>
                <a:gd name="connsiteY53" fmla="*/ 926597 h 1198027"/>
                <a:gd name="connsiteX54" fmla="*/ 279773 w 1314778"/>
                <a:gd name="connsiteY54" fmla="*/ 1095073 h 1198027"/>
                <a:gd name="connsiteX55" fmla="*/ 284990 w 1314778"/>
                <a:gd name="connsiteY55" fmla="*/ 898521 h 1198027"/>
                <a:gd name="connsiteX56" fmla="*/ 290207 w 1314778"/>
                <a:gd name="connsiteY56" fmla="*/ 954677 h 1198027"/>
                <a:gd name="connsiteX57" fmla="*/ 295382 w 1314778"/>
                <a:gd name="connsiteY57" fmla="*/ 804924 h 1198027"/>
                <a:gd name="connsiteX58" fmla="*/ 300598 w 1314778"/>
                <a:gd name="connsiteY58" fmla="*/ 954677 h 1198027"/>
                <a:gd name="connsiteX59" fmla="*/ 305815 w 1314778"/>
                <a:gd name="connsiteY59" fmla="*/ 692609 h 1198027"/>
                <a:gd name="connsiteX60" fmla="*/ 310991 w 1314778"/>
                <a:gd name="connsiteY60" fmla="*/ 814286 h 1198027"/>
                <a:gd name="connsiteX61" fmla="*/ 316207 w 1314778"/>
                <a:gd name="connsiteY61" fmla="*/ 1057632 h 1198027"/>
                <a:gd name="connsiteX62" fmla="*/ 321424 w 1314778"/>
                <a:gd name="connsiteY62" fmla="*/ 814286 h 1198027"/>
                <a:gd name="connsiteX63" fmla="*/ 326641 w 1314778"/>
                <a:gd name="connsiteY63" fmla="*/ 945320 h 1198027"/>
                <a:gd name="connsiteX64" fmla="*/ 331817 w 1314778"/>
                <a:gd name="connsiteY64" fmla="*/ 945320 h 1198027"/>
                <a:gd name="connsiteX65" fmla="*/ 337033 w 1314778"/>
                <a:gd name="connsiteY65" fmla="*/ 1001476 h 1198027"/>
                <a:gd name="connsiteX66" fmla="*/ 342250 w 1314778"/>
                <a:gd name="connsiteY66" fmla="*/ 776845 h 1198027"/>
                <a:gd name="connsiteX67" fmla="*/ 347426 w 1314778"/>
                <a:gd name="connsiteY67" fmla="*/ 907879 h 1198027"/>
                <a:gd name="connsiteX68" fmla="*/ 352643 w 1314778"/>
                <a:gd name="connsiteY68" fmla="*/ 786206 h 1198027"/>
                <a:gd name="connsiteX69" fmla="*/ 357860 w 1314778"/>
                <a:gd name="connsiteY69" fmla="*/ 898521 h 1198027"/>
                <a:gd name="connsiteX70" fmla="*/ 363076 w 1314778"/>
                <a:gd name="connsiteY70" fmla="*/ 804924 h 1198027"/>
                <a:gd name="connsiteX71" fmla="*/ 368252 w 1314778"/>
                <a:gd name="connsiteY71" fmla="*/ 1029556 h 1198027"/>
                <a:gd name="connsiteX72" fmla="*/ 373468 w 1314778"/>
                <a:gd name="connsiteY72" fmla="*/ 982757 h 1198027"/>
                <a:gd name="connsiteX73" fmla="*/ 378685 w 1314778"/>
                <a:gd name="connsiteY73" fmla="*/ 926597 h 1198027"/>
                <a:gd name="connsiteX74" fmla="*/ 383860 w 1314778"/>
                <a:gd name="connsiteY74" fmla="*/ 992114 h 1198027"/>
                <a:gd name="connsiteX75" fmla="*/ 389077 w 1314778"/>
                <a:gd name="connsiteY75" fmla="*/ 1001476 h 1198027"/>
                <a:gd name="connsiteX76" fmla="*/ 394294 w 1314778"/>
                <a:gd name="connsiteY76" fmla="*/ 711327 h 1198027"/>
                <a:gd name="connsiteX77" fmla="*/ 399511 w 1314778"/>
                <a:gd name="connsiteY77" fmla="*/ 982757 h 1198027"/>
                <a:gd name="connsiteX78" fmla="*/ 404686 w 1314778"/>
                <a:gd name="connsiteY78" fmla="*/ 907879 h 1198027"/>
                <a:gd name="connsiteX79" fmla="*/ 409903 w 1314778"/>
                <a:gd name="connsiteY79" fmla="*/ 1066993 h 1198027"/>
                <a:gd name="connsiteX80" fmla="*/ 415120 w 1314778"/>
                <a:gd name="connsiteY80" fmla="*/ 1038913 h 1198027"/>
                <a:gd name="connsiteX81" fmla="*/ 420337 w 1314778"/>
                <a:gd name="connsiteY81" fmla="*/ 861080 h 1198027"/>
                <a:gd name="connsiteX82" fmla="*/ 425512 w 1314778"/>
                <a:gd name="connsiteY82" fmla="*/ 1001476 h 1198027"/>
                <a:gd name="connsiteX83" fmla="*/ 430729 w 1314778"/>
                <a:gd name="connsiteY83" fmla="*/ 730046 h 1198027"/>
                <a:gd name="connsiteX84" fmla="*/ 435946 w 1314778"/>
                <a:gd name="connsiteY84" fmla="*/ 505419 h 1198027"/>
                <a:gd name="connsiteX85" fmla="*/ 441122 w 1314778"/>
                <a:gd name="connsiteY85" fmla="*/ 823643 h 1198027"/>
                <a:gd name="connsiteX86" fmla="*/ 446339 w 1314778"/>
                <a:gd name="connsiteY86" fmla="*/ 1066993 h 1198027"/>
                <a:gd name="connsiteX87" fmla="*/ 451554 w 1314778"/>
                <a:gd name="connsiteY87" fmla="*/ 758126 h 1198027"/>
                <a:gd name="connsiteX88" fmla="*/ 456771 w 1314778"/>
                <a:gd name="connsiteY88" fmla="*/ 1113791 h 1198027"/>
                <a:gd name="connsiteX89" fmla="*/ 461947 w 1314778"/>
                <a:gd name="connsiteY89" fmla="*/ 935959 h 1198027"/>
                <a:gd name="connsiteX90" fmla="*/ 467164 w 1314778"/>
                <a:gd name="connsiteY90" fmla="*/ 1085712 h 1198027"/>
                <a:gd name="connsiteX91" fmla="*/ 472380 w 1314778"/>
                <a:gd name="connsiteY91" fmla="*/ 842362 h 1198027"/>
                <a:gd name="connsiteX92" fmla="*/ 477556 w 1314778"/>
                <a:gd name="connsiteY92" fmla="*/ 823643 h 1198027"/>
                <a:gd name="connsiteX93" fmla="*/ 482773 w 1314778"/>
                <a:gd name="connsiteY93" fmla="*/ 982757 h 1198027"/>
                <a:gd name="connsiteX94" fmla="*/ 487990 w 1314778"/>
                <a:gd name="connsiteY94" fmla="*/ 1010837 h 1198027"/>
                <a:gd name="connsiteX95" fmla="*/ 493207 w 1314778"/>
                <a:gd name="connsiteY95" fmla="*/ 926597 h 1198027"/>
                <a:gd name="connsiteX96" fmla="*/ 498382 w 1314778"/>
                <a:gd name="connsiteY96" fmla="*/ 982757 h 1198027"/>
                <a:gd name="connsiteX97" fmla="*/ 503599 w 1314778"/>
                <a:gd name="connsiteY97" fmla="*/ 870442 h 1198027"/>
                <a:gd name="connsiteX98" fmla="*/ 508816 w 1314778"/>
                <a:gd name="connsiteY98" fmla="*/ 1020194 h 1198027"/>
                <a:gd name="connsiteX99" fmla="*/ 513992 w 1314778"/>
                <a:gd name="connsiteY99" fmla="*/ 1113791 h 1198027"/>
                <a:gd name="connsiteX100" fmla="*/ 519208 w 1314778"/>
                <a:gd name="connsiteY100" fmla="*/ 608373 h 1198027"/>
                <a:gd name="connsiteX101" fmla="*/ 524424 w 1314778"/>
                <a:gd name="connsiteY101" fmla="*/ 973396 h 1198027"/>
                <a:gd name="connsiteX102" fmla="*/ 529641 w 1314778"/>
                <a:gd name="connsiteY102" fmla="*/ 1029556 h 1198027"/>
                <a:gd name="connsiteX103" fmla="*/ 534817 w 1314778"/>
                <a:gd name="connsiteY103" fmla="*/ 992114 h 1198027"/>
                <a:gd name="connsiteX104" fmla="*/ 540033 w 1314778"/>
                <a:gd name="connsiteY104" fmla="*/ 992114 h 1198027"/>
                <a:gd name="connsiteX105" fmla="*/ 545250 w 1314778"/>
                <a:gd name="connsiteY105" fmla="*/ 1076354 h 1198027"/>
                <a:gd name="connsiteX106" fmla="*/ 550467 w 1314778"/>
                <a:gd name="connsiteY106" fmla="*/ 870442 h 1198027"/>
                <a:gd name="connsiteX107" fmla="*/ 555643 w 1314778"/>
                <a:gd name="connsiteY107" fmla="*/ 1123149 h 1198027"/>
                <a:gd name="connsiteX108" fmla="*/ 560860 w 1314778"/>
                <a:gd name="connsiteY108" fmla="*/ 954677 h 1198027"/>
                <a:gd name="connsiteX109" fmla="*/ 566076 w 1314778"/>
                <a:gd name="connsiteY109" fmla="*/ 1010837 h 1198027"/>
                <a:gd name="connsiteX110" fmla="*/ 571252 w 1314778"/>
                <a:gd name="connsiteY110" fmla="*/ 870442 h 1198027"/>
                <a:gd name="connsiteX111" fmla="*/ 576469 w 1314778"/>
                <a:gd name="connsiteY111" fmla="*/ 945320 h 1198027"/>
                <a:gd name="connsiteX112" fmla="*/ 581686 w 1314778"/>
                <a:gd name="connsiteY112" fmla="*/ 1104430 h 1198027"/>
                <a:gd name="connsiteX113" fmla="*/ 586902 w 1314778"/>
                <a:gd name="connsiteY113" fmla="*/ 851723 h 1198027"/>
                <a:gd name="connsiteX114" fmla="*/ 592078 w 1314778"/>
                <a:gd name="connsiteY114" fmla="*/ 889160 h 1198027"/>
                <a:gd name="connsiteX115" fmla="*/ 597295 w 1314778"/>
                <a:gd name="connsiteY115" fmla="*/ 973396 h 1198027"/>
                <a:gd name="connsiteX116" fmla="*/ 602511 w 1314778"/>
                <a:gd name="connsiteY116" fmla="*/ 1038913 h 1198027"/>
                <a:gd name="connsiteX117" fmla="*/ 607686 w 1314778"/>
                <a:gd name="connsiteY117" fmla="*/ 1085712 h 1198027"/>
                <a:gd name="connsiteX118" fmla="*/ 612903 w 1314778"/>
                <a:gd name="connsiteY118" fmla="*/ 814286 h 1198027"/>
                <a:gd name="connsiteX119" fmla="*/ 618120 w 1314778"/>
                <a:gd name="connsiteY119" fmla="*/ 973396 h 1198027"/>
                <a:gd name="connsiteX120" fmla="*/ 623337 w 1314778"/>
                <a:gd name="connsiteY120" fmla="*/ 1048274 h 1198027"/>
                <a:gd name="connsiteX121" fmla="*/ 628513 w 1314778"/>
                <a:gd name="connsiteY121" fmla="*/ 1010837 h 1198027"/>
                <a:gd name="connsiteX122" fmla="*/ 633729 w 1314778"/>
                <a:gd name="connsiteY122" fmla="*/ 720689 h 1198027"/>
                <a:gd name="connsiteX123" fmla="*/ 638946 w 1314778"/>
                <a:gd name="connsiteY123" fmla="*/ 964039 h 1198027"/>
                <a:gd name="connsiteX124" fmla="*/ 644122 w 1314778"/>
                <a:gd name="connsiteY124" fmla="*/ 982757 h 1198027"/>
                <a:gd name="connsiteX125" fmla="*/ 649339 w 1314778"/>
                <a:gd name="connsiteY125" fmla="*/ 954677 h 1198027"/>
                <a:gd name="connsiteX126" fmla="*/ 654555 w 1314778"/>
                <a:gd name="connsiteY126" fmla="*/ 1160590 h 1198027"/>
                <a:gd name="connsiteX127" fmla="*/ 659772 w 1314778"/>
                <a:gd name="connsiteY127" fmla="*/ 1038913 h 1198027"/>
                <a:gd name="connsiteX128" fmla="*/ 664948 w 1314778"/>
                <a:gd name="connsiteY128" fmla="*/ 1132510 h 1198027"/>
                <a:gd name="connsiteX129" fmla="*/ 670165 w 1314778"/>
                <a:gd name="connsiteY129" fmla="*/ 992114 h 1198027"/>
                <a:gd name="connsiteX130" fmla="*/ 675381 w 1314778"/>
                <a:gd name="connsiteY130" fmla="*/ 1057632 h 1198027"/>
                <a:gd name="connsiteX131" fmla="*/ 680597 w 1314778"/>
                <a:gd name="connsiteY131" fmla="*/ 917240 h 1198027"/>
                <a:gd name="connsiteX132" fmla="*/ 685773 w 1314778"/>
                <a:gd name="connsiteY132" fmla="*/ 1141871 h 1198027"/>
                <a:gd name="connsiteX133" fmla="*/ 690990 w 1314778"/>
                <a:gd name="connsiteY133" fmla="*/ 1198027 h 1198027"/>
                <a:gd name="connsiteX134" fmla="*/ 696207 w 1314778"/>
                <a:gd name="connsiteY134" fmla="*/ 1188666 h 1198027"/>
                <a:gd name="connsiteX135" fmla="*/ 701382 w 1314778"/>
                <a:gd name="connsiteY135" fmla="*/ 1095073 h 1198027"/>
                <a:gd name="connsiteX136" fmla="*/ 706599 w 1314778"/>
                <a:gd name="connsiteY136" fmla="*/ 1085712 h 1198027"/>
                <a:gd name="connsiteX137" fmla="*/ 711816 w 1314778"/>
                <a:gd name="connsiteY137" fmla="*/ 1048274 h 1198027"/>
                <a:gd name="connsiteX138" fmla="*/ 717033 w 1314778"/>
                <a:gd name="connsiteY138" fmla="*/ 1151229 h 1198027"/>
                <a:gd name="connsiteX139" fmla="*/ 722208 w 1314778"/>
                <a:gd name="connsiteY139" fmla="*/ 1179309 h 1198027"/>
                <a:gd name="connsiteX140" fmla="*/ 727425 w 1314778"/>
                <a:gd name="connsiteY140" fmla="*/ 879803 h 1198027"/>
                <a:gd name="connsiteX141" fmla="*/ 732642 w 1314778"/>
                <a:gd name="connsiteY141" fmla="*/ 1113791 h 1198027"/>
                <a:gd name="connsiteX142" fmla="*/ 737818 w 1314778"/>
                <a:gd name="connsiteY142" fmla="*/ 1188666 h 1198027"/>
                <a:gd name="connsiteX143" fmla="*/ 743035 w 1314778"/>
                <a:gd name="connsiteY143" fmla="*/ 1179309 h 1198027"/>
                <a:gd name="connsiteX144" fmla="*/ 748251 w 1314778"/>
                <a:gd name="connsiteY144" fmla="*/ 1198027 h 1198027"/>
                <a:gd name="connsiteX145" fmla="*/ 753467 w 1314778"/>
                <a:gd name="connsiteY145" fmla="*/ 1132510 h 1198027"/>
                <a:gd name="connsiteX146" fmla="*/ 758643 w 1314778"/>
                <a:gd name="connsiteY146" fmla="*/ 1132510 h 1198027"/>
                <a:gd name="connsiteX147" fmla="*/ 763860 w 1314778"/>
                <a:gd name="connsiteY147" fmla="*/ 1198027 h 1198027"/>
                <a:gd name="connsiteX148" fmla="*/ 769076 w 1314778"/>
                <a:gd name="connsiteY148" fmla="*/ 1198027 h 1198027"/>
                <a:gd name="connsiteX149" fmla="*/ 774252 w 1314778"/>
                <a:gd name="connsiteY149" fmla="*/ 1160590 h 1198027"/>
                <a:gd name="connsiteX150" fmla="*/ 779469 w 1314778"/>
                <a:gd name="connsiteY150" fmla="*/ 1198027 h 1198027"/>
                <a:gd name="connsiteX151" fmla="*/ 784686 w 1314778"/>
                <a:gd name="connsiteY151" fmla="*/ 1198027 h 1198027"/>
                <a:gd name="connsiteX152" fmla="*/ 789903 w 1314778"/>
                <a:gd name="connsiteY152" fmla="*/ 1169947 h 1198027"/>
                <a:gd name="connsiteX153" fmla="*/ 795078 w 1314778"/>
                <a:gd name="connsiteY153" fmla="*/ 1198027 h 1198027"/>
                <a:gd name="connsiteX154" fmla="*/ 800295 w 1314778"/>
                <a:gd name="connsiteY154" fmla="*/ 1188666 h 1198027"/>
                <a:gd name="connsiteX155" fmla="*/ 805512 w 1314778"/>
                <a:gd name="connsiteY155" fmla="*/ 1179309 h 1198027"/>
                <a:gd name="connsiteX156" fmla="*/ 810688 w 1314778"/>
                <a:gd name="connsiteY156" fmla="*/ 1198027 h 1198027"/>
                <a:gd name="connsiteX157" fmla="*/ 815904 w 1314778"/>
                <a:gd name="connsiteY157" fmla="*/ 1198027 h 1198027"/>
                <a:gd name="connsiteX158" fmla="*/ 821121 w 1314778"/>
                <a:gd name="connsiteY158" fmla="*/ 1198027 h 1198027"/>
                <a:gd name="connsiteX159" fmla="*/ 826337 w 1314778"/>
                <a:gd name="connsiteY159" fmla="*/ 1188666 h 1198027"/>
                <a:gd name="connsiteX160" fmla="*/ 831513 w 1314778"/>
                <a:gd name="connsiteY160" fmla="*/ 1179309 h 1198027"/>
                <a:gd name="connsiteX161" fmla="*/ 836729 w 1314778"/>
                <a:gd name="connsiteY161" fmla="*/ 1198027 h 1198027"/>
                <a:gd name="connsiteX162" fmla="*/ 841946 w 1314778"/>
                <a:gd name="connsiteY162" fmla="*/ 1198027 h 1198027"/>
                <a:gd name="connsiteX163" fmla="*/ 847163 w 1314778"/>
                <a:gd name="connsiteY163" fmla="*/ 1188666 h 1198027"/>
                <a:gd name="connsiteX164" fmla="*/ 852339 w 1314778"/>
                <a:gd name="connsiteY164" fmla="*/ 1198027 h 1198027"/>
                <a:gd name="connsiteX165" fmla="*/ 857556 w 1314778"/>
                <a:gd name="connsiteY165" fmla="*/ 1198027 h 1198027"/>
                <a:gd name="connsiteX166" fmla="*/ 862772 w 1314778"/>
                <a:gd name="connsiteY166" fmla="*/ 1198027 h 1198027"/>
                <a:gd name="connsiteX167" fmla="*/ 867948 w 1314778"/>
                <a:gd name="connsiteY167" fmla="*/ 1198027 h 1198027"/>
                <a:gd name="connsiteX168" fmla="*/ 873165 w 1314778"/>
                <a:gd name="connsiteY168" fmla="*/ 1198027 h 1198027"/>
                <a:gd name="connsiteX169" fmla="*/ 878382 w 1314778"/>
                <a:gd name="connsiteY169" fmla="*/ 1198027 h 1198027"/>
                <a:gd name="connsiteX170" fmla="*/ 883598 w 1314778"/>
                <a:gd name="connsiteY170" fmla="*/ 1198027 h 1198027"/>
                <a:gd name="connsiteX171" fmla="*/ 888774 w 1314778"/>
                <a:gd name="connsiteY171" fmla="*/ 1198027 h 1198027"/>
                <a:gd name="connsiteX172" fmla="*/ 893991 w 1314778"/>
                <a:gd name="connsiteY172" fmla="*/ 1198027 h 1198027"/>
                <a:gd name="connsiteX173" fmla="*/ 899208 w 1314778"/>
                <a:gd name="connsiteY173" fmla="*/ 1188666 h 1198027"/>
                <a:gd name="connsiteX174" fmla="*/ 904382 w 1314778"/>
                <a:gd name="connsiteY174" fmla="*/ 1198027 h 1198027"/>
                <a:gd name="connsiteX175" fmla="*/ 909599 w 1314778"/>
                <a:gd name="connsiteY175" fmla="*/ 1198027 h 1198027"/>
                <a:gd name="connsiteX176" fmla="*/ 914816 w 1314778"/>
                <a:gd name="connsiteY176" fmla="*/ 1198027 h 1198027"/>
                <a:gd name="connsiteX177" fmla="*/ 920033 w 1314778"/>
                <a:gd name="connsiteY177" fmla="*/ 1198027 h 1198027"/>
                <a:gd name="connsiteX178" fmla="*/ 925208 w 1314778"/>
                <a:gd name="connsiteY178" fmla="*/ 1188666 h 1198027"/>
                <a:gd name="connsiteX179" fmla="*/ 930425 w 1314778"/>
                <a:gd name="connsiteY179" fmla="*/ 1198027 h 1198027"/>
                <a:gd name="connsiteX180" fmla="*/ 935642 w 1314778"/>
                <a:gd name="connsiteY180" fmla="*/ 1198027 h 1198027"/>
                <a:gd name="connsiteX181" fmla="*/ 940818 w 1314778"/>
                <a:gd name="connsiteY181" fmla="*/ 1198027 h 1198027"/>
                <a:gd name="connsiteX182" fmla="*/ 946035 w 1314778"/>
                <a:gd name="connsiteY182" fmla="*/ 1198027 h 1198027"/>
                <a:gd name="connsiteX183" fmla="*/ 951251 w 1314778"/>
                <a:gd name="connsiteY183" fmla="*/ 1198027 h 1198027"/>
                <a:gd name="connsiteX184" fmla="*/ 956468 w 1314778"/>
                <a:gd name="connsiteY184" fmla="*/ 1198027 h 1198027"/>
                <a:gd name="connsiteX185" fmla="*/ 961644 w 1314778"/>
                <a:gd name="connsiteY185" fmla="*/ 1188666 h 1198027"/>
                <a:gd name="connsiteX186" fmla="*/ 966861 w 1314778"/>
                <a:gd name="connsiteY186" fmla="*/ 1198027 h 1198027"/>
                <a:gd name="connsiteX187" fmla="*/ 972077 w 1314778"/>
                <a:gd name="connsiteY187" fmla="*/ 1198027 h 1198027"/>
                <a:gd name="connsiteX188" fmla="*/ 977293 w 1314778"/>
                <a:gd name="connsiteY188" fmla="*/ 1198027 h 1198027"/>
                <a:gd name="connsiteX189" fmla="*/ 982469 w 1314778"/>
                <a:gd name="connsiteY189" fmla="*/ 1198027 h 1198027"/>
                <a:gd name="connsiteX190" fmla="*/ 987686 w 1314778"/>
                <a:gd name="connsiteY190" fmla="*/ 1198027 h 1198027"/>
                <a:gd name="connsiteX191" fmla="*/ 992903 w 1314778"/>
                <a:gd name="connsiteY191" fmla="*/ 1198027 h 1198027"/>
                <a:gd name="connsiteX192" fmla="*/ 998078 w 1314778"/>
                <a:gd name="connsiteY192" fmla="*/ 1198027 h 1198027"/>
                <a:gd name="connsiteX193" fmla="*/ 1003295 w 1314778"/>
                <a:gd name="connsiteY193" fmla="*/ 1198027 h 1198027"/>
                <a:gd name="connsiteX194" fmla="*/ 1008512 w 1314778"/>
                <a:gd name="connsiteY194" fmla="*/ 1198027 h 1198027"/>
                <a:gd name="connsiteX195" fmla="*/ 1013729 w 1314778"/>
                <a:gd name="connsiteY195" fmla="*/ 1198027 h 1198027"/>
                <a:gd name="connsiteX196" fmla="*/ 1018904 w 1314778"/>
                <a:gd name="connsiteY196" fmla="*/ 1198027 h 1198027"/>
                <a:gd name="connsiteX197" fmla="*/ 1024121 w 1314778"/>
                <a:gd name="connsiteY197" fmla="*/ 1198027 h 1198027"/>
                <a:gd name="connsiteX198" fmla="*/ 1029338 w 1314778"/>
                <a:gd name="connsiteY198" fmla="*/ 1198027 h 1198027"/>
                <a:gd name="connsiteX199" fmla="*/ 1034514 w 1314778"/>
                <a:gd name="connsiteY199" fmla="*/ 1198027 h 1198027"/>
                <a:gd name="connsiteX200" fmla="*/ 1039730 w 1314778"/>
                <a:gd name="connsiteY200" fmla="*/ 1198027 h 1198027"/>
                <a:gd name="connsiteX201" fmla="*/ 1044947 w 1314778"/>
                <a:gd name="connsiteY201" fmla="*/ 1198027 h 1198027"/>
                <a:gd name="connsiteX202" fmla="*/ 1050164 w 1314778"/>
                <a:gd name="connsiteY202" fmla="*/ 1198027 h 1198027"/>
                <a:gd name="connsiteX203" fmla="*/ 1055339 w 1314778"/>
                <a:gd name="connsiteY203" fmla="*/ 1198027 h 1198027"/>
                <a:gd name="connsiteX204" fmla="*/ 1060556 w 1314778"/>
                <a:gd name="connsiteY204" fmla="*/ 1198027 h 1198027"/>
                <a:gd name="connsiteX205" fmla="*/ 1065772 w 1314778"/>
                <a:gd name="connsiteY205" fmla="*/ 1198027 h 1198027"/>
                <a:gd name="connsiteX206" fmla="*/ 1070948 w 1314778"/>
                <a:gd name="connsiteY206" fmla="*/ 1198027 h 1198027"/>
                <a:gd name="connsiteX207" fmla="*/ 1076165 w 1314778"/>
                <a:gd name="connsiteY207" fmla="*/ 1198027 h 1198027"/>
                <a:gd name="connsiteX208" fmla="*/ 1081382 w 1314778"/>
                <a:gd name="connsiteY208" fmla="*/ 1198027 h 1198027"/>
                <a:gd name="connsiteX209" fmla="*/ 1086598 w 1314778"/>
                <a:gd name="connsiteY209" fmla="*/ 1198027 h 1198027"/>
                <a:gd name="connsiteX210" fmla="*/ 1091774 w 1314778"/>
                <a:gd name="connsiteY210" fmla="*/ 1198027 h 1198027"/>
                <a:gd name="connsiteX211" fmla="*/ 1096991 w 1314778"/>
                <a:gd name="connsiteY211" fmla="*/ 1198027 h 1198027"/>
                <a:gd name="connsiteX212" fmla="*/ 1102208 w 1314778"/>
                <a:gd name="connsiteY212" fmla="*/ 1198027 h 1198027"/>
                <a:gd name="connsiteX213" fmla="*/ 1107383 w 1314778"/>
                <a:gd name="connsiteY213" fmla="*/ 1198027 h 1198027"/>
                <a:gd name="connsiteX214" fmla="*/ 1112600 w 1314778"/>
                <a:gd name="connsiteY214" fmla="*/ 1198027 h 1198027"/>
                <a:gd name="connsiteX215" fmla="*/ 1117817 w 1314778"/>
                <a:gd name="connsiteY215" fmla="*/ 1198027 h 1198027"/>
                <a:gd name="connsiteX216" fmla="*/ 1123034 w 1314778"/>
                <a:gd name="connsiteY216" fmla="*/ 1198027 h 1198027"/>
                <a:gd name="connsiteX217" fmla="*/ 1128210 w 1314778"/>
                <a:gd name="connsiteY217" fmla="*/ 1198027 h 1198027"/>
                <a:gd name="connsiteX218" fmla="*/ 1133425 w 1314778"/>
                <a:gd name="connsiteY218" fmla="*/ 1198027 h 1198027"/>
                <a:gd name="connsiteX219" fmla="*/ 1138642 w 1314778"/>
                <a:gd name="connsiteY219" fmla="*/ 1198027 h 1198027"/>
                <a:gd name="connsiteX220" fmla="*/ 1143859 w 1314778"/>
                <a:gd name="connsiteY220" fmla="*/ 1198027 h 1198027"/>
                <a:gd name="connsiteX221" fmla="*/ 1149035 w 1314778"/>
                <a:gd name="connsiteY221" fmla="*/ 1198027 h 1198027"/>
                <a:gd name="connsiteX222" fmla="*/ 1154251 w 1314778"/>
                <a:gd name="connsiteY222" fmla="*/ 1198027 h 1198027"/>
                <a:gd name="connsiteX223" fmla="*/ 1159468 w 1314778"/>
                <a:gd name="connsiteY223" fmla="*/ 1198027 h 1198027"/>
                <a:gd name="connsiteX224" fmla="*/ 1164644 w 1314778"/>
                <a:gd name="connsiteY224" fmla="*/ 1198027 h 1198027"/>
                <a:gd name="connsiteX225" fmla="*/ 1169861 w 1314778"/>
                <a:gd name="connsiteY225" fmla="*/ 1198027 h 1198027"/>
                <a:gd name="connsiteX226" fmla="*/ 1175078 w 1314778"/>
                <a:gd name="connsiteY226" fmla="*/ 1198027 h 1198027"/>
                <a:gd name="connsiteX227" fmla="*/ 1180294 w 1314778"/>
                <a:gd name="connsiteY227" fmla="*/ 1198027 h 1198027"/>
                <a:gd name="connsiteX228" fmla="*/ 1185470 w 1314778"/>
                <a:gd name="connsiteY228" fmla="*/ 1198027 h 1198027"/>
                <a:gd name="connsiteX229" fmla="*/ 1190687 w 1314778"/>
                <a:gd name="connsiteY229" fmla="*/ 1198027 h 1198027"/>
                <a:gd name="connsiteX230" fmla="*/ 1195904 w 1314778"/>
                <a:gd name="connsiteY230" fmla="*/ 1198027 h 1198027"/>
                <a:gd name="connsiteX231" fmla="*/ 1201079 w 1314778"/>
                <a:gd name="connsiteY231" fmla="*/ 1198027 h 1198027"/>
                <a:gd name="connsiteX232" fmla="*/ 1206295 w 1314778"/>
                <a:gd name="connsiteY232" fmla="*/ 1198027 h 1198027"/>
                <a:gd name="connsiteX233" fmla="*/ 1211512 w 1314778"/>
                <a:gd name="connsiteY233" fmla="*/ 1198027 h 1198027"/>
                <a:gd name="connsiteX234" fmla="*/ 1216729 w 1314778"/>
                <a:gd name="connsiteY234" fmla="*/ 1198027 h 1198027"/>
                <a:gd name="connsiteX235" fmla="*/ 1221904 w 1314778"/>
                <a:gd name="connsiteY235" fmla="*/ 1198027 h 1198027"/>
                <a:gd name="connsiteX236" fmla="*/ 1227121 w 1314778"/>
                <a:gd name="connsiteY236" fmla="*/ 1198027 h 1198027"/>
                <a:gd name="connsiteX237" fmla="*/ 1232338 w 1314778"/>
                <a:gd name="connsiteY237" fmla="*/ 1198027 h 1198027"/>
                <a:gd name="connsiteX238" fmla="*/ 1237514 w 1314778"/>
                <a:gd name="connsiteY238" fmla="*/ 1198027 h 1198027"/>
                <a:gd name="connsiteX239" fmla="*/ 1242731 w 1314778"/>
                <a:gd name="connsiteY239" fmla="*/ 1198027 h 1198027"/>
                <a:gd name="connsiteX240" fmla="*/ 1247947 w 1314778"/>
                <a:gd name="connsiteY240" fmla="*/ 1198027 h 1198027"/>
                <a:gd name="connsiteX241" fmla="*/ 1253164 w 1314778"/>
                <a:gd name="connsiteY241" fmla="*/ 1198027 h 1198027"/>
                <a:gd name="connsiteX242" fmla="*/ 1258340 w 1314778"/>
                <a:gd name="connsiteY242" fmla="*/ 1198027 h 1198027"/>
                <a:gd name="connsiteX243" fmla="*/ 1263557 w 1314778"/>
                <a:gd name="connsiteY243" fmla="*/ 1198027 h 1198027"/>
                <a:gd name="connsiteX244" fmla="*/ 1268773 w 1314778"/>
                <a:gd name="connsiteY244" fmla="*/ 1198027 h 1198027"/>
                <a:gd name="connsiteX245" fmla="*/ 1273949 w 1314778"/>
                <a:gd name="connsiteY245" fmla="*/ 1198027 h 1198027"/>
                <a:gd name="connsiteX246" fmla="*/ 1279166 w 1314778"/>
                <a:gd name="connsiteY246" fmla="*/ 1198027 h 1198027"/>
                <a:gd name="connsiteX247" fmla="*/ 1284382 w 1314778"/>
                <a:gd name="connsiteY247" fmla="*/ 1198027 h 1198027"/>
                <a:gd name="connsiteX248" fmla="*/ 1289599 w 1314778"/>
                <a:gd name="connsiteY248" fmla="*/ 1198027 h 1198027"/>
                <a:gd name="connsiteX249" fmla="*/ 1294774 w 1314778"/>
                <a:gd name="connsiteY249" fmla="*/ 1198027 h 1198027"/>
                <a:gd name="connsiteX250" fmla="*/ 1299991 w 1314778"/>
                <a:gd name="connsiteY250" fmla="*/ 1198027 h 1198027"/>
                <a:gd name="connsiteX251" fmla="*/ 1305208 w 1314778"/>
                <a:gd name="connsiteY251" fmla="*/ 1198027 h 1198027"/>
                <a:gd name="connsiteX252" fmla="*/ 1310425 w 1314778"/>
                <a:gd name="connsiteY252" fmla="*/ 1198027 h 1198027"/>
                <a:gd name="connsiteX253" fmla="*/ 1314779 w 1314778"/>
                <a:gd name="connsiteY253" fmla="*/ 1198027 h 1198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1198027">
                  <a:moveTo>
                    <a:pt x="0" y="1198027"/>
                  </a:moveTo>
                  <a:lnTo>
                    <a:pt x="3902" y="1198027"/>
                  </a:lnTo>
                  <a:lnTo>
                    <a:pt x="9119" y="1198027"/>
                  </a:lnTo>
                  <a:lnTo>
                    <a:pt x="14295" y="1198027"/>
                  </a:lnTo>
                  <a:lnTo>
                    <a:pt x="19511" y="1188666"/>
                  </a:lnTo>
                  <a:lnTo>
                    <a:pt x="24728" y="1198027"/>
                  </a:lnTo>
                  <a:lnTo>
                    <a:pt x="29945" y="1198027"/>
                  </a:lnTo>
                  <a:lnTo>
                    <a:pt x="35121" y="1198027"/>
                  </a:lnTo>
                  <a:lnTo>
                    <a:pt x="40337" y="1198027"/>
                  </a:lnTo>
                  <a:lnTo>
                    <a:pt x="45554" y="1198027"/>
                  </a:lnTo>
                  <a:lnTo>
                    <a:pt x="50730" y="1198027"/>
                  </a:lnTo>
                  <a:lnTo>
                    <a:pt x="55947" y="1198027"/>
                  </a:lnTo>
                  <a:lnTo>
                    <a:pt x="61164" y="1198027"/>
                  </a:lnTo>
                  <a:lnTo>
                    <a:pt x="66380" y="1198027"/>
                  </a:lnTo>
                  <a:lnTo>
                    <a:pt x="71555" y="1132510"/>
                  </a:lnTo>
                  <a:lnTo>
                    <a:pt x="76772" y="1160590"/>
                  </a:lnTo>
                  <a:lnTo>
                    <a:pt x="81989" y="1048274"/>
                  </a:lnTo>
                  <a:lnTo>
                    <a:pt x="87164" y="1029556"/>
                  </a:lnTo>
                  <a:lnTo>
                    <a:pt x="92381" y="1095073"/>
                  </a:lnTo>
                  <a:lnTo>
                    <a:pt x="97598" y="1066993"/>
                  </a:lnTo>
                  <a:lnTo>
                    <a:pt x="102815" y="964039"/>
                  </a:lnTo>
                  <a:lnTo>
                    <a:pt x="107990" y="889160"/>
                  </a:lnTo>
                  <a:lnTo>
                    <a:pt x="113207" y="973396"/>
                  </a:lnTo>
                  <a:lnTo>
                    <a:pt x="118424" y="945320"/>
                  </a:lnTo>
                  <a:lnTo>
                    <a:pt x="123641" y="879803"/>
                  </a:lnTo>
                  <a:lnTo>
                    <a:pt x="128817" y="1151229"/>
                  </a:lnTo>
                  <a:lnTo>
                    <a:pt x="134033" y="1057632"/>
                  </a:lnTo>
                  <a:lnTo>
                    <a:pt x="139250" y="1160590"/>
                  </a:lnTo>
                  <a:lnTo>
                    <a:pt x="144426" y="1151229"/>
                  </a:lnTo>
                  <a:lnTo>
                    <a:pt x="149642" y="1188666"/>
                  </a:lnTo>
                  <a:lnTo>
                    <a:pt x="154858" y="1095073"/>
                  </a:lnTo>
                  <a:lnTo>
                    <a:pt x="160075" y="1198027"/>
                  </a:lnTo>
                  <a:lnTo>
                    <a:pt x="165251" y="1010837"/>
                  </a:lnTo>
                  <a:lnTo>
                    <a:pt x="170468" y="1179309"/>
                  </a:lnTo>
                  <a:lnTo>
                    <a:pt x="175685" y="645810"/>
                  </a:lnTo>
                  <a:lnTo>
                    <a:pt x="180860" y="1151229"/>
                  </a:lnTo>
                  <a:lnTo>
                    <a:pt x="186077" y="692609"/>
                  </a:lnTo>
                  <a:lnTo>
                    <a:pt x="191294" y="786206"/>
                  </a:lnTo>
                  <a:lnTo>
                    <a:pt x="196511" y="851723"/>
                  </a:lnTo>
                  <a:lnTo>
                    <a:pt x="201686" y="1085712"/>
                  </a:lnTo>
                  <a:lnTo>
                    <a:pt x="206903" y="1169947"/>
                  </a:lnTo>
                  <a:lnTo>
                    <a:pt x="212120" y="1085712"/>
                  </a:lnTo>
                  <a:lnTo>
                    <a:pt x="217296" y="1010837"/>
                  </a:lnTo>
                  <a:lnTo>
                    <a:pt x="222511" y="1141871"/>
                  </a:lnTo>
                  <a:lnTo>
                    <a:pt x="227728" y="0"/>
                  </a:lnTo>
                  <a:lnTo>
                    <a:pt x="232945" y="926597"/>
                  </a:lnTo>
                  <a:lnTo>
                    <a:pt x="238121" y="1132510"/>
                  </a:lnTo>
                  <a:lnTo>
                    <a:pt x="243338" y="1179309"/>
                  </a:lnTo>
                  <a:lnTo>
                    <a:pt x="248554" y="1123149"/>
                  </a:lnTo>
                  <a:lnTo>
                    <a:pt x="253771" y="1151229"/>
                  </a:lnTo>
                  <a:lnTo>
                    <a:pt x="258947" y="1151229"/>
                  </a:lnTo>
                  <a:lnTo>
                    <a:pt x="264164" y="1066993"/>
                  </a:lnTo>
                  <a:lnTo>
                    <a:pt x="269380" y="804924"/>
                  </a:lnTo>
                  <a:lnTo>
                    <a:pt x="274556" y="926597"/>
                  </a:lnTo>
                  <a:lnTo>
                    <a:pt x="279773" y="1095073"/>
                  </a:lnTo>
                  <a:lnTo>
                    <a:pt x="284990" y="898521"/>
                  </a:lnTo>
                  <a:lnTo>
                    <a:pt x="290207" y="954677"/>
                  </a:lnTo>
                  <a:lnTo>
                    <a:pt x="295382" y="804924"/>
                  </a:lnTo>
                  <a:lnTo>
                    <a:pt x="300598" y="954677"/>
                  </a:lnTo>
                  <a:lnTo>
                    <a:pt x="305815" y="692609"/>
                  </a:lnTo>
                  <a:lnTo>
                    <a:pt x="310991" y="814286"/>
                  </a:lnTo>
                  <a:lnTo>
                    <a:pt x="316207" y="1057632"/>
                  </a:lnTo>
                  <a:lnTo>
                    <a:pt x="321424" y="814286"/>
                  </a:lnTo>
                  <a:lnTo>
                    <a:pt x="326641" y="945320"/>
                  </a:lnTo>
                  <a:lnTo>
                    <a:pt x="331817" y="945320"/>
                  </a:lnTo>
                  <a:lnTo>
                    <a:pt x="337033" y="1001476"/>
                  </a:lnTo>
                  <a:lnTo>
                    <a:pt x="342250" y="776845"/>
                  </a:lnTo>
                  <a:lnTo>
                    <a:pt x="347426" y="907879"/>
                  </a:lnTo>
                  <a:lnTo>
                    <a:pt x="352643" y="786206"/>
                  </a:lnTo>
                  <a:lnTo>
                    <a:pt x="357860" y="898521"/>
                  </a:lnTo>
                  <a:lnTo>
                    <a:pt x="363076" y="804924"/>
                  </a:lnTo>
                  <a:lnTo>
                    <a:pt x="368252" y="1029556"/>
                  </a:lnTo>
                  <a:lnTo>
                    <a:pt x="373468" y="982757"/>
                  </a:lnTo>
                  <a:lnTo>
                    <a:pt x="378685" y="926597"/>
                  </a:lnTo>
                  <a:lnTo>
                    <a:pt x="383860" y="992114"/>
                  </a:lnTo>
                  <a:lnTo>
                    <a:pt x="389077" y="1001476"/>
                  </a:lnTo>
                  <a:lnTo>
                    <a:pt x="394294" y="711327"/>
                  </a:lnTo>
                  <a:lnTo>
                    <a:pt x="399511" y="982757"/>
                  </a:lnTo>
                  <a:lnTo>
                    <a:pt x="404686" y="907879"/>
                  </a:lnTo>
                  <a:lnTo>
                    <a:pt x="409903" y="1066993"/>
                  </a:lnTo>
                  <a:lnTo>
                    <a:pt x="415120" y="1038913"/>
                  </a:lnTo>
                  <a:lnTo>
                    <a:pt x="420337" y="861080"/>
                  </a:lnTo>
                  <a:lnTo>
                    <a:pt x="425512" y="1001476"/>
                  </a:lnTo>
                  <a:lnTo>
                    <a:pt x="430729" y="730046"/>
                  </a:lnTo>
                  <a:lnTo>
                    <a:pt x="435946" y="505419"/>
                  </a:lnTo>
                  <a:lnTo>
                    <a:pt x="441122" y="823643"/>
                  </a:lnTo>
                  <a:lnTo>
                    <a:pt x="446339" y="1066993"/>
                  </a:lnTo>
                  <a:lnTo>
                    <a:pt x="451554" y="758126"/>
                  </a:lnTo>
                  <a:lnTo>
                    <a:pt x="456771" y="1113791"/>
                  </a:lnTo>
                  <a:lnTo>
                    <a:pt x="461947" y="935959"/>
                  </a:lnTo>
                  <a:lnTo>
                    <a:pt x="467164" y="1085712"/>
                  </a:lnTo>
                  <a:lnTo>
                    <a:pt x="472380" y="842362"/>
                  </a:lnTo>
                  <a:lnTo>
                    <a:pt x="477556" y="823643"/>
                  </a:lnTo>
                  <a:lnTo>
                    <a:pt x="482773" y="982757"/>
                  </a:lnTo>
                  <a:lnTo>
                    <a:pt x="487990" y="1010837"/>
                  </a:lnTo>
                  <a:lnTo>
                    <a:pt x="493207" y="926597"/>
                  </a:lnTo>
                  <a:lnTo>
                    <a:pt x="498382" y="982757"/>
                  </a:lnTo>
                  <a:lnTo>
                    <a:pt x="503599" y="870442"/>
                  </a:lnTo>
                  <a:lnTo>
                    <a:pt x="508816" y="1020194"/>
                  </a:lnTo>
                  <a:lnTo>
                    <a:pt x="513992" y="1113791"/>
                  </a:lnTo>
                  <a:lnTo>
                    <a:pt x="519208" y="608373"/>
                  </a:lnTo>
                  <a:lnTo>
                    <a:pt x="524424" y="973396"/>
                  </a:lnTo>
                  <a:lnTo>
                    <a:pt x="529641" y="1029556"/>
                  </a:lnTo>
                  <a:lnTo>
                    <a:pt x="534817" y="992114"/>
                  </a:lnTo>
                  <a:lnTo>
                    <a:pt x="540033" y="992114"/>
                  </a:lnTo>
                  <a:lnTo>
                    <a:pt x="545250" y="1076354"/>
                  </a:lnTo>
                  <a:lnTo>
                    <a:pt x="550467" y="870442"/>
                  </a:lnTo>
                  <a:lnTo>
                    <a:pt x="555643" y="1123149"/>
                  </a:lnTo>
                  <a:lnTo>
                    <a:pt x="560860" y="954677"/>
                  </a:lnTo>
                  <a:lnTo>
                    <a:pt x="566076" y="1010837"/>
                  </a:lnTo>
                  <a:lnTo>
                    <a:pt x="571252" y="870442"/>
                  </a:lnTo>
                  <a:lnTo>
                    <a:pt x="576469" y="945320"/>
                  </a:lnTo>
                  <a:lnTo>
                    <a:pt x="581686" y="1104430"/>
                  </a:lnTo>
                  <a:lnTo>
                    <a:pt x="586902" y="851723"/>
                  </a:lnTo>
                  <a:lnTo>
                    <a:pt x="592078" y="889160"/>
                  </a:lnTo>
                  <a:lnTo>
                    <a:pt x="597295" y="973396"/>
                  </a:lnTo>
                  <a:lnTo>
                    <a:pt x="602511" y="1038913"/>
                  </a:lnTo>
                  <a:lnTo>
                    <a:pt x="607686" y="1085712"/>
                  </a:lnTo>
                  <a:lnTo>
                    <a:pt x="612903" y="814286"/>
                  </a:lnTo>
                  <a:lnTo>
                    <a:pt x="618120" y="973396"/>
                  </a:lnTo>
                  <a:lnTo>
                    <a:pt x="623337" y="1048274"/>
                  </a:lnTo>
                  <a:lnTo>
                    <a:pt x="628513" y="1010837"/>
                  </a:lnTo>
                  <a:lnTo>
                    <a:pt x="633729" y="720689"/>
                  </a:lnTo>
                  <a:lnTo>
                    <a:pt x="638946" y="964039"/>
                  </a:lnTo>
                  <a:lnTo>
                    <a:pt x="644122" y="982757"/>
                  </a:lnTo>
                  <a:lnTo>
                    <a:pt x="649339" y="954677"/>
                  </a:lnTo>
                  <a:lnTo>
                    <a:pt x="654555" y="1160590"/>
                  </a:lnTo>
                  <a:lnTo>
                    <a:pt x="659772" y="1038913"/>
                  </a:lnTo>
                  <a:lnTo>
                    <a:pt x="664948" y="1132510"/>
                  </a:lnTo>
                  <a:lnTo>
                    <a:pt x="670165" y="992114"/>
                  </a:lnTo>
                  <a:lnTo>
                    <a:pt x="675381" y="1057632"/>
                  </a:lnTo>
                  <a:lnTo>
                    <a:pt x="680597" y="917240"/>
                  </a:lnTo>
                  <a:lnTo>
                    <a:pt x="685773" y="1141871"/>
                  </a:lnTo>
                  <a:lnTo>
                    <a:pt x="690990" y="1198027"/>
                  </a:lnTo>
                  <a:lnTo>
                    <a:pt x="696207" y="1188666"/>
                  </a:lnTo>
                  <a:lnTo>
                    <a:pt x="701382" y="1095073"/>
                  </a:lnTo>
                  <a:lnTo>
                    <a:pt x="706599" y="1085712"/>
                  </a:lnTo>
                  <a:lnTo>
                    <a:pt x="711816" y="1048274"/>
                  </a:lnTo>
                  <a:lnTo>
                    <a:pt x="717033" y="1151229"/>
                  </a:lnTo>
                  <a:lnTo>
                    <a:pt x="722208" y="1179309"/>
                  </a:lnTo>
                  <a:lnTo>
                    <a:pt x="727425" y="879803"/>
                  </a:lnTo>
                  <a:lnTo>
                    <a:pt x="732642" y="1113791"/>
                  </a:lnTo>
                  <a:lnTo>
                    <a:pt x="737818" y="1188666"/>
                  </a:lnTo>
                  <a:lnTo>
                    <a:pt x="743035" y="1179309"/>
                  </a:lnTo>
                  <a:lnTo>
                    <a:pt x="748251" y="1198027"/>
                  </a:lnTo>
                  <a:lnTo>
                    <a:pt x="753467" y="1132510"/>
                  </a:lnTo>
                  <a:lnTo>
                    <a:pt x="758643" y="1132510"/>
                  </a:lnTo>
                  <a:lnTo>
                    <a:pt x="763860" y="1198027"/>
                  </a:lnTo>
                  <a:lnTo>
                    <a:pt x="769076" y="1198027"/>
                  </a:lnTo>
                  <a:lnTo>
                    <a:pt x="774252" y="1160590"/>
                  </a:lnTo>
                  <a:lnTo>
                    <a:pt x="779469" y="1198027"/>
                  </a:lnTo>
                  <a:lnTo>
                    <a:pt x="784686" y="1198027"/>
                  </a:lnTo>
                  <a:lnTo>
                    <a:pt x="789903" y="1169947"/>
                  </a:lnTo>
                  <a:lnTo>
                    <a:pt x="795078" y="1198027"/>
                  </a:lnTo>
                  <a:lnTo>
                    <a:pt x="800295" y="1188666"/>
                  </a:lnTo>
                  <a:lnTo>
                    <a:pt x="805512" y="1179309"/>
                  </a:lnTo>
                  <a:lnTo>
                    <a:pt x="810688" y="1198027"/>
                  </a:lnTo>
                  <a:lnTo>
                    <a:pt x="815904" y="1198027"/>
                  </a:lnTo>
                  <a:lnTo>
                    <a:pt x="821121" y="1198027"/>
                  </a:lnTo>
                  <a:lnTo>
                    <a:pt x="826337" y="1188666"/>
                  </a:lnTo>
                  <a:lnTo>
                    <a:pt x="831513" y="1179309"/>
                  </a:lnTo>
                  <a:lnTo>
                    <a:pt x="836729" y="1198027"/>
                  </a:lnTo>
                  <a:lnTo>
                    <a:pt x="841946" y="1198027"/>
                  </a:lnTo>
                  <a:lnTo>
                    <a:pt x="847163" y="1188666"/>
                  </a:lnTo>
                  <a:lnTo>
                    <a:pt x="852339" y="1198027"/>
                  </a:lnTo>
                  <a:lnTo>
                    <a:pt x="857556" y="1198027"/>
                  </a:lnTo>
                  <a:lnTo>
                    <a:pt x="862772" y="1198027"/>
                  </a:lnTo>
                  <a:lnTo>
                    <a:pt x="867948" y="1198027"/>
                  </a:lnTo>
                  <a:lnTo>
                    <a:pt x="873165" y="1198027"/>
                  </a:lnTo>
                  <a:lnTo>
                    <a:pt x="878382" y="1198027"/>
                  </a:lnTo>
                  <a:lnTo>
                    <a:pt x="883598" y="1198027"/>
                  </a:lnTo>
                  <a:lnTo>
                    <a:pt x="888774" y="1198027"/>
                  </a:lnTo>
                  <a:lnTo>
                    <a:pt x="893991" y="1198027"/>
                  </a:lnTo>
                  <a:lnTo>
                    <a:pt x="899208" y="1188666"/>
                  </a:lnTo>
                  <a:lnTo>
                    <a:pt x="904382" y="1198027"/>
                  </a:lnTo>
                  <a:lnTo>
                    <a:pt x="909599" y="1198027"/>
                  </a:lnTo>
                  <a:lnTo>
                    <a:pt x="914816" y="1198027"/>
                  </a:lnTo>
                  <a:lnTo>
                    <a:pt x="920033" y="1198027"/>
                  </a:lnTo>
                  <a:lnTo>
                    <a:pt x="925208" y="1188666"/>
                  </a:lnTo>
                  <a:lnTo>
                    <a:pt x="930425" y="1198027"/>
                  </a:lnTo>
                  <a:lnTo>
                    <a:pt x="935642" y="1198027"/>
                  </a:lnTo>
                  <a:lnTo>
                    <a:pt x="940818" y="1198027"/>
                  </a:lnTo>
                  <a:lnTo>
                    <a:pt x="946035" y="1198027"/>
                  </a:lnTo>
                  <a:lnTo>
                    <a:pt x="951251" y="1198027"/>
                  </a:lnTo>
                  <a:lnTo>
                    <a:pt x="956468" y="1198027"/>
                  </a:lnTo>
                  <a:lnTo>
                    <a:pt x="961644" y="1188666"/>
                  </a:lnTo>
                  <a:lnTo>
                    <a:pt x="966861" y="1198027"/>
                  </a:lnTo>
                  <a:lnTo>
                    <a:pt x="972077" y="1198027"/>
                  </a:lnTo>
                  <a:lnTo>
                    <a:pt x="977293" y="1198027"/>
                  </a:lnTo>
                  <a:lnTo>
                    <a:pt x="982469" y="1198027"/>
                  </a:lnTo>
                  <a:lnTo>
                    <a:pt x="987686" y="1198027"/>
                  </a:lnTo>
                  <a:lnTo>
                    <a:pt x="992903" y="1198027"/>
                  </a:lnTo>
                  <a:lnTo>
                    <a:pt x="998078" y="1198027"/>
                  </a:lnTo>
                  <a:lnTo>
                    <a:pt x="1003295" y="1198027"/>
                  </a:lnTo>
                  <a:lnTo>
                    <a:pt x="1008512" y="1198027"/>
                  </a:lnTo>
                  <a:lnTo>
                    <a:pt x="1013729" y="1198027"/>
                  </a:lnTo>
                  <a:lnTo>
                    <a:pt x="1018904" y="1198027"/>
                  </a:lnTo>
                  <a:lnTo>
                    <a:pt x="1024121" y="1198027"/>
                  </a:lnTo>
                  <a:lnTo>
                    <a:pt x="1029338" y="1198027"/>
                  </a:lnTo>
                  <a:lnTo>
                    <a:pt x="1034514" y="1198027"/>
                  </a:lnTo>
                  <a:lnTo>
                    <a:pt x="1039730" y="1198027"/>
                  </a:lnTo>
                  <a:lnTo>
                    <a:pt x="1044947" y="1198027"/>
                  </a:lnTo>
                  <a:lnTo>
                    <a:pt x="1050164" y="1198027"/>
                  </a:lnTo>
                  <a:lnTo>
                    <a:pt x="1055339" y="1198027"/>
                  </a:lnTo>
                  <a:lnTo>
                    <a:pt x="1060556" y="1198027"/>
                  </a:lnTo>
                  <a:lnTo>
                    <a:pt x="1065772" y="1198027"/>
                  </a:lnTo>
                  <a:lnTo>
                    <a:pt x="1070948" y="1198027"/>
                  </a:lnTo>
                  <a:lnTo>
                    <a:pt x="1076165" y="1198027"/>
                  </a:lnTo>
                  <a:lnTo>
                    <a:pt x="1081382" y="1198027"/>
                  </a:lnTo>
                  <a:lnTo>
                    <a:pt x="1086598" y="1198027"/>
                  </a:lnTo>
                  <a:lnTo>
                    <a:pt x="1091774" y="1198027"/>
                  </a:lnTo>
                  <a:lnTo>
                    <a:pt x="1096991" y="1198027"/>
                  </a:lnTo>
                  <a:lnTo>
                    <a:pt x="1102208" y="1198027"/>
                  </a:lnTo>
                  <a:lnTo>
                    <a:pt x="1107383" y="1198027"/>
                  </a:lnTo>
                  <a:lnTo>
                    <a:pt x="1112600" y="1198027"/>
                  </a:lnTo>
                  <a:lnTo>
                    <a:pt x="1117817" y="1198027"/>
                  </a:lnTo>
                  <a:lnTo>
                    <a:pt x="1123034" y="1198027"/>
                  </a:lnTo>
                  <a:lnTo>
                    <a:pt x="1128210" y="1198027"/>
                  </a:lnTo>
                  <a:lnTo>
                    <a:pt x="1133425" y="1198027"/>
                  </a:lnTo>
                  <a:lnTo>
                    <a:pt x="1138642" y="1198027"/>
                  </a:lnTo>
                  <a:lnTo>
                    <a:pt x="1143859" y="1198027"/>
                  </a:lnTo>
                  <a:lnTo>
                    <a:pt x="1149035" y="1198027"/>
                  </a:lnTo>
                  <a:lnTo>
                    <a:pt x="1154251" y="1198027"/>
                  </a:lnTo>
                  <a:lnTo>
                    <a:pt x="1159468" y="1198027"/>
                  </a:lnTo>
                  <a:lnTo>
                    <a:pt x="1164644" y="1198027"/>
                  </a:lnTo>
                  <a:lnTo>
                    <a:pt x="1169861" y="1198027"/>
                  </a:lnTo>
                  <a:lnTo>
                    <a:pt x="1175078" y="1198027"/>
                  </a:lnTo>
                  <a:lnTo>
                    <a:pt x="1180294" y="1198027"/>
                  </a:lnTo>
                  <a:lnTo>
                    <a:pt x="1185470" y="1198027"/>
                  </a:lnTo>
                  <a:lnTo>
                    <a:pt x="1190687" y="1198027"/>
                  </a:lnTo>
                  <a:lnTo>
                    <a:pt x="1195904" y="1198027"/>
                  </a:lnTo>
                  <a:lnTo>
                    <a:pt x="1201079" y="1198027"/>
                  </a:lnTo>
                  <a:lnTo>
                    <a:pt x="1206295" y="1198027"/>
                  </a:lnTo>
                  <a:lnTo>
                    <a:pt x="1211512" y="1198027"/>
                  </a:lnTo>
                  <a:lnTo>
                    <a:pt x="1216729" y="1198027"/>
                  </a:lnTo>
                  <a:lnTo>
                    <a:pt x="1221904" y="1198027"/>
                  </a:lnTo>
                  <a:lnTo>
                    <a:pt x="1227121" y="1198027"/>
                  </a:lnTo>
                  <a:lnTo>
                    <a:pt x="1232338" y="1198027"/>
                  </a:lnTo>
                  <a:lnTo>
                    <a:pt x="1237514" y="1198027"/>
                  </a:lnTo>
                  <a:lnTo>
                    <a:pt x="1242731" y="1198027"/>
                  </a:lnTo>
                  <a:lnTo>
                    <a:pt x="1247947" y="1198027"/>
                  </a:lnTo>
                  <a:lnTo>
                    <a:pt x="1253164" y="1198027"/>
                  </a:lnTo>
                  <a:lnTo>
                    <a:pt x="1258340" y="1198027"/>
                  </a:lnTo>
                  <a:lnTo>
                    <a:pt x="1263557" y="1198027"/>
                  </a:lnTo>
                  <a:lnTo>
                    <a:pt x="1268773" y="1198027"/>
                  </a:lnTo>
                  <a:lnTo>
                    <a:pt x="1273949" y="1198027"/>
                  </a:lnTo>
                  <a:lnTo>
                    <a:pt x="1279166" y="1198027"/>
                  </a:lnTo>
                  <a:lnTo>
                    <a:pt x="1284382" y="1198027"/>
                  </a:lnTo>
                  <a:lnTo>
                    <a:pt x="1289599" y="1198027"/>
                  </a:lnTo>
                  <a:lnTo>
                    <a:pt x="1294774" y="1198027"/>
                  </a:lnTo>
                  <a:lnTo>
                    <a:pt x="1299991" y="1198027"/>
                  </a:lnTo>
                  <a:lnTo>
                    <a:pt x="1305208" y="1198027"/>
                  </a:lnTo>
                  <a:lnTo>
                    <a:pt x="1310425" y="1198027"/>
                  </a:lnTo>
                  <a:lnTo>
                    <a:pt x="1314779" y="119802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8F8ED2EF-20EA-7BE6-B09D-E382F7006178}"/>
                </a:ext>
              </a:extLst>
            </p:cNvPr>
            <p:cNvSpPr/>
            <p:nvPr/>
          </p:nvSpPr>
          <p:spPr>
            <a:xfrm>
              <a:off x="9932386" y="3002488"/>
              <a:ext cx="1314778" cy="542855"/>
            </a:xfrm>
            <a:custGeom>
              <a:avLst/>
              <a:gdLst>
                <a:gd name="connsiteX0" fmla="*/ 0 w 1314778"/>
                <a:gd name="connsiteY0" fmla="*/ 542856 h 542855"/>
                <a:gd name="connsiteX1" fmla="*/ 3902 w 1314778"/>
                <a:gd name="connsiteY1" fmla="*/ 542856 h 542855"/>
                <a:gd name="connsiteX2" fmla="*/ 9119 w 1314778"/>
                <a:gd name="connsiteY2" fmla="*/ 542856 h 542855"/>
                <a:gd name="connsiteX3" fmla="*/ 14295 w 1314778"/>
                <a:gd name="connsiteY3" fmla="*/ 542856 h 542855"/>
                <a:gd name="connsiteX4" fmla="*/ 19511 w 1314778"/>
                <a:gd name="connsiteY4" fmla="*/ 542856 h 542855"/>
                <a:gd name="connsiteX5" fmla="*/ 24728 w 1314778"/>
                <a:gd name="connsiteY5" fmla="*/ 542856 h 542855"/>
                <a:gd name="connsiteX6" fmla="*/ 29945 w 1314778"/>
                <a:gd name="connsiteY6" fmla="*/ 542856 h 542855"/>
                <a:gd name="connsiteX7" fmla="*/ 35121 w 1314778"/>
                <a:gd name="connsiteY7" fmla="*/ 542856 h 542855"/>
                <a:gd name="connsiteX8" fmla="*/ 40337 w 1314778"/>
                <a:gd name="connsiteY8" fmla="*/ 542856 h 542855"/>
                <a:gd name="connsiteX9" fmla="*/ 45554 w 1314778"/>
                <a:gd name="connsiteY9" fmla="*/ 542856 h 542855"/>
                <a:gd name="connsiteX10" fmla="*/ 50730 w 1314778"/>
                <a:gd name="connsiteY10" fmla="*/ 542856 h 542855"/>
                <a:gd name="connsiteX11" fmla="*/ 55947 w 1314778"/>
                <a:gd name="connsiteY11" fmla="*/ 542856 h 542855"/>
                <a:gd name="connsiteX12" fmla="*/ 61164 w 1314778"/>
                <a:gd name="connsiteY12" fmla="*/ 542856 h 542855"/>
                <a:gd name="connsiteX13" fmla="*/ 66380 w 1314778"/>
                <a:gd name="connsiteY13" fmla="*/ 542856 h 542855"/>
                <a:gd name="connsiteX14" fmla="*/ 71555 w 1314778"/>
                <a:gd name="connsiteY14" fmla="*/ 542856 h 542855"/>
                <a:gd name="connsiteX15" fmla="*/ 76772 w 1314778"/>
                <a:gd name="connsiteY15" fmla="*/ 542856 h 542855"/>
                <a:gd name="connsiteX16" fmla="*/ 81989 w 1314778"/>
                <a:gd name="connsiteY16" fmla="*/ 542856 h 542855"/>
                <a:gd name="connsiteX17" fmla="*/ 87164 w 1314778"/>
                <a:gd name="connsiteY17" fmla="*/ 542856 h 542855"/>
                <a:gd name="connsiteX18" fmla="*/ 92381 w 1314778"/>
                <a:gd name="connsiteY18" fmla="*/ 542856 h 542855"/>
                <a:gd name="connsiteX19" fmla="*/ 97598 w 1314778"/>
                <a:gd name="connsiteY19" fmla="*/ 542856 h 542855"/>
                <a:gd name="connsiteX20" fmla="*/ 102815 w 1314778"/>
                <a:gd name="connsiteY20" fmla="*/ 542856 h 542855"/>
                <a:gd name="connsiteX21" fmla="*/ 107990 w 1314778"/>
                <a:gd name="connsiteY21" fmla="*/ 542856 h 542855"/>
                <a:gd name="connsiteX22" fmla="*/ 113207 w 1314778"/>
                <a:gd name="connsiteY22" fmla="*/ 542856 h 542855"/>
                <a:gd name="connsiteX23" fmla="*/ 118424 w 1314778"/>
                <a:gd name="connsiteY23" fmla="*/ 542856 h 542855"/>
                <a:gd name="connsiteX24" fmla="*/ 123641 w 1314778"/>
                <a:gd name="connsiteY24" fmla="*/ 542856 h 542855"/>
                <a:gd name="connsiteX25" fmla="*/ 128817 w 1314778"/>
                <a:gd name="connsiteY25" fmla="*/ 542856 h 542855"/>
                <a:gd name="connsiteX26" fmla="*/ 134033 w 1314778"/>
                <a:gd name="connsiteY26" fmla="*/ 542856 h 542855"/>
                <a:gd name="connsiteX27" fmla="*/ 139250 w 1314778"/>
                <a:gd name="connsiteY27" fmla="*/ 542856 h 542855"/>
                <a:gd name="connsiteX28" fmla="*/ 144426 w 1314778"/>
                <a:gd name="connsiteY28" fmla="*/ 542856 h 542855"/>
                <a:gd name="connsiteX29" fmla="*/ 149642 w 1314778"/>
                <a:gd name="connsiteY29" fmla="*/ 542856 h 542855"/>
                <a:gd name="connsiteX30" fmla="*/ 154858 w 1314778"/>
                <a:gd name="connsiteY30" fmla="*/ 542856 h 542855"/>
                <a:gd name="connsiteX31" fmla="*/ 160075 w 1314778"/>
                <a:gd name="connsiteY31" fmla="*/ 542856 h 542855"/>
                <a:gd name="connsiteX32" fmla="*/ 165251 w 1314778"/>
                <a:gd name="connsiteY32" fmla="*/ 542856 h 542855"/>
                <a:gd name="connsiteX33" fmla="*/ 170468 w 1314778"/>
                <a:gd name="connsiteY33" fmla="*/ 542856 h 542855"/>
                <a:gd name="connsiteX34" fmla="*/ 175685 w 1314778"/>
                <a:gd name="connsiteY34" fmla="*/ 542856 h 542855"/>
                <a:gd name="connsiteX35" fmla="*/ 180860 w 1314778"/>
                <a:gd name="connsiteY35" fmla="*/ 542856 h 542855"/>
                <a:gd name="connsiteX36" fmla="*/ 186077 w 1314778"/>
                <a:gd name="connsiteY36" fmla="*/ 542856 h 542855"/>
                <a:gd name="connsiteX37" fmla="*/ 191294 w 1314778"/>
                <a:gd name="connsiteY37" fmla="*/ 542856 h 542855"/>
                <a:gd name="connsiteX38" fmla="*/ 196511 w 1314778"/>
                <a:gd name="connsiteY38" fmla="*/ 542856 h 542855"/>
                <a:gd name="connsiteX39" fmla="*/ 201686 w 1314778"/>
                <a:gd name="connsiteY39" fmla="*/ 542856 h 542855"/>
                <a:gd name="connsiteX40" fmla="*/ 206903 w 1314778"/>
                <a:gd name="connsiteY40" fmla="*/ 542856 h 542855"/>
                <a:gd name="connsiteX41" fmla="*/ 212120 w 1314778"/>
                <a:gd name="connsiteY41" fmla="*/ 542856 h 542855"/>
                <a:gd name="connsiteX42" fmla="*/ 217296 w 1314778"/>
                <a:gd name="connsiteY42" fmla="*/ 542856 h 542855"/>
                <a:gd name="connsiteX43" fmla="*/ 222511 w 1314778"/>
                <a:gd name="connsiteY43" fmla="*/ 542856 h 542855"/>
                <a:gd name="connsiteX44" fmla="*/ 227728 w 1314778"/>
                <a:gd name="connsiteY44" fmla="*/ 542856 h 542855"/>
                <a:gd name="connsiteX45" fmla="*/ 232945 w 1314778"/>
                <a:gd name="connsiteY45" fmla="*/ 542856 h 542855"/>
                <a:gd name="connsiteX46" fmla="*/ 238121 w 1314778"/>
                <a:gd name="connsiteY46" fmla="*/ 542856 h 542855"/>
                <a:gd name="connsiteX47" fmla="*/ 243338 w 1314778"/>
                <a:gd name="connsiteY47" fmla="*/ 542856 h 542855"/>
                <a:gd name="connsiteX48" fmla="*/ 248554 w 1314778"/>
                <a:gd name="connsiteY48" fmla="*/ 542856 h 542855"/>
                <a:gd name="connsiteX49" fmla="*/ 253771 w 1314778"/>
                <a:gd name="connsiteY49" fmla="*/ 542856 h 542855"/>
                <a:gd name="connsiteX50" fmla="*/ 258947 w 1314778"/>
                <a:gd name="connsiteY50" fmla="*/ 542856 h 542855"/>
                <a:gd name="connsiteX51" fmla="*/ 264164 w 1314778"/>
                <a:gd name="connsiteY51" fmla="*/ 542856 h 542855"/>
                <a:gd name="connsiteX52" fmla="*/ 269380 w 1314778"/>
                <a:gd name="connsiteY52" fmla="*/ 542856 h 542855"/>
                <a:gd name="connsiteX53" fmla="*/ 274556 w 1314778"/>
                <a:gd name="connsiteY53" fmla="*/ 542856 h 542855"/>
                <a:gd name="connsiteX54" fmla="*/ 279773 w 1314778"/>
                <a:gd name="connsiteY54" fmla="*/ 542856 h 542855"/>
                <a:gd name="connsiteX55" fmla="*/ 284990 w 1314778"/>
                <a:gd name="connsiteY55" fmla="*/ 542856 h 542855"/>
                <a:gd name="connsiteX56" fmla="*/ 290207 w 1314778"/>
                <a:gd name="connsiteY56" fmla="*/ 542856 h 542855"/>
                <a:gd name="connsiteX57" fmla="*/ 295382 w 1314778"/>
                <a:gd name="connsiteY57" fmla="*/ 542856 h 542855"/>
                <a:gd name="connsiteX58" fmla="*/ 300598 w 1314778"/>
                <a:gd name="connsiteY58" fmla="*/ 542856 h 542855"/>
                <a:gd name="connsiteX59" fmla="*/ 305815 w 1314778"/>
                <a:gd name="connsiteY59" fmla="*/ 542856 h 542855"/>
                <a:gd name="connsiteX60" fmla="*/ 310991 w 1314778"/>
                <a:gd name="connsiteY60" fmla="*/ 542856 h 542855"/>
                <a:gd name="connsiteX61" fmla="*/ 316207 w 1314778"/>
                <a:gd name="connsiteY61" fmla="*/ 542856 h 542855"/>
                <a:gd name="connsiteX62" fmla="*/ 321424 w 1314778"/>
                <a:gd name="connsiteY62" fmla="*/ 542856 h 542855"/>
                <a:gd name="connsiteX63" fmla="*/ 326641 w 1314778"/>
                <a:gd name="connsiteY63" fmla="*/ 542856 h 542855"/>
                <a:gd name="connsiteX64" fmla="*/ 331817 w 1314778"/>
                <a:gd name="connsiteY64" fmla="*/ 542856 h 542855"/>
                <a:gd name="connsiteX65" fmla="*/ 337033 w 1314778"/>
                <a:gd name="connsiteY65" fmla="*/ 542856 h 542855"/>
                <a:gd name="connsiteX66" fmla="*/ 342250 w 1314778"/>
                <a:gd name="connsiteY66" fmla="*/ 542856 h 542855"/>
                <a:gd name="connsiteX67" fmla="*/ 347426 w 1314778"/>
                <a:gd name="connsiteY67" fmla="*/ 542856 h 542855"/>
                <a:gd name="connsiteX68" fmla="*/ 352643 w 1314778"/>
                <a:gd name="connsiteY68" fmla="*/ 542856 h 542855"/>
                <a:gd name="connsiteX69" fmla="*/ 357860 w 1314778"/>
                <a:gd name="connsiteY69" fmla="*/ 542856 h 542855"/>
                <a:gd name="connsiteX70" fmla="*/ 363076 w 1314778"/>
                <a:gd name="connsiteY70" fmla="*/ 542856 h 542855"/>
                <a:gd name="connsiteX71" fmla="*/ 368252 w 1314778"/>
                <a:gd name="connsiteY71" fmla="*/ 542856 h 542855"/>
                <a:gd name="connsiteX72" fmla="*/ 373468 w 1314778"/>
                <a:gd name="connsiteY72" fmla="*/ 542856 h 542855"/>
                <a:gd name="connsiteX73" fmla="*/ 378685 w 1314778"/>
                <a:gd name="connsiteY73" fmla="*/ 542856 h 542855"/>
                <a:gd name="connsiteX74" fmla="*/ 383860 w 1314778"/>
                <a:gd name="connsiteY74" fmla="*/ 542856 h 542855"/>
                <a:gd name="connsiteX75" fmla="*/ 389077 w 1314778"/>
                <a:gd name="connsiteY75" fmla="*/ 542856 h 542855"/>
                <a:gd name="connsiteX76" fmla="*/ 394294 w 1314778"/>
                <a:gd name="connsiteY76" fmla="*/ 542856 h 542855"/>
                <a:gd name="connsiteX77" fmla="*/ 399511 w 1314778"/>
                <a:gd name="connsiteY77" fmla="*/ 542856 h 542855"/>
                <a:gd name="connsiteX78" fmla="*/ 404686 w 1314778"/>
                <a:gd name="connsiteY78" fmla="*/ 542856 h 542855"/>
                <a:gd name="connsiteX79" fmla="*/ 409903 w 1314778"/>
                <a:gd name="connsiteY79" fmla="*/ 542856 h 542855"/>
                <a:gd name="connsiteX80" fmla="*/ 415120 w 1314778"/>
                <a:gd name="connsiteY80" fmla="*/ 542856 h 542855"/>
                <a:gd name="connsiteX81" fmla="*/ 420337 w 1314778"/>
                <a:gd name="connsiteY81" fmla="*/ 542856 h 542855"/>
                <a:gd name="connsiteX82" fmla="*/ 425512 w 1314778"/>
                <a:gd name="connsiteY82" fmla="*/ 542856 h 542855"/>
                <a:gd name="connsiteX83" fmla="*/ 430729 w 1314778"/>
                <a:gd name="connsiteY83" fmla="*/ 542856 h 542855"/>
                <a:gd name="connsiteX84" fmla="*/ 435946 w 1314778"/>
                <a:gd name="connsiteY84" fmla="*/ 542856 h 542855"/>
                <a:gd name="connsiteX85" fmla="*/ 441122 w 1314778"/>
                <a:gd name="connsiteY85" fmla="*/ 542856 h 542855"/>
                <a:gd name="connsiteX86" fmla="*/ 446339 w 1314778"/>
                <a:gd name="connsiteY86" fmla="*/ 542856 h 542855"/>
                <a:gd name="connsiteX87" fmla="*/ 451554 w 1314778"/>
                <a:gd name="connsiteY87" fmla="*/ 542856 h 542855"/>
                <a:gd name="connsiteX88" fmla="*/ 456771 w 1314778"/>
                <a:gd name="connsiteY88" fmla="*/ 542856 h 542855"/>
                <a:gd name="connsiteX89" fmla="*/ 461947 w 1314778"/>
                <a:gd name="connsiteY89" fmla="*/ 542856 h 542855"/>
                <a:gd name="connsiteX90" fmla="*/ 467164 w 1314778"/>
                <a:gd name="connsiteY90" fmla="*/ 542856 h 542855"/>
                <a:gd name="connsiteX91" fmla="*/ 472380 w 1314778"/>
                <a:gd name="connsiteY91" fmla="*/ 542856 h 542855"/>
                <a:gd name="connsiteX92" fmla="*/ 477556 w 1314778"/>
                <a:gd name="connsiteY92" fmla="*/ 542856 h 542855"/>
                <a:gd name="connsiteX93" fmla="*/ 482773 w 1314778"/>
                <a:gd name="connsiteY93" fmla="*/ 542856 h 542855"/>
                <a:gd name="connsiteX94" fmla="*/ 487990 w 1314778"/>
                <a:gd name="connsiteY94" fmla="*/ 542856 h 542855"/>
                <a:gd name="connsiteX95" fmla="*/ 493207 w 1314778"/>
                <a:gd name="connsiteY95" fmla="*/ 542856 h 542855"/>
                <a:gd name="connsiteX96" fmla="*/ 498382 w 1314778"/>
                <a:gd name="connsiteY96" fmla="*/ 542856 h 542855"/>
                <a:gd name="connsiteX97" fmla="*/ 503599 w 1314778"/>
                <a:gd name="connsiteY97" fmla="*/ 542856 h 542855"/>
                <a:gd name="connsiteX98" fmla="*/ 508816 w 1314778"/>
                <a:gd name="connsiteY98" fmla="*/ 542856 h 542855"/>
                <a:gd name="connsiteX99" fmla="*/ 513992 w 1314778"/>
                <a:gd name="connsiteY99" fmla="*/ 542856 h 542855"/>
                <a:gd name="connsiteX100" fmla="*/ 519208 w 1314778"/>
                <a:gd name="connsiteY100" fmla="*/ 542856 h 542855"/>
                <a:gd name="connsiteX101" fmla="*/ 524424 w 1314778"/>
                <a:gd name="connsiteY101" fmla="*/ 542856 h 542855"/>
                <a:gd name="connsiteX102" fmla="*/ 529641 w 1314778"/>
                <a:gd name="connsiteY102" fmla="*/ 542856 h 542855"/>
                <a:gd name="connsiteX103" fmla="*/ 534817 w 1314778"/>
                <a:gd name="connsiteY103" fmla="*/ 542856 h 542855"/>
                <a:gd name="connsiteX104" fmla="*/ 540033 w 1314778"/>
                <a:gd name="connsiteY104" fmla="*/ 542856 h 542855"/>
                <a:gd name="connsiteX105" fmla="*/ 545250 w 1314778"/>
                <a:gd name="connsiteY105" fmla="*/ 542856 h 542855"/>
                <a:gd name="connsiteX106" fmla="*/ 550467 w 1314778"/>
                <a:gd name="connsiteY106" fmla="*/ 542856 h 542855"/>
                <a:gd name="connsiteX107" fmla="*/ 555643 w 1314778"/>
                <a:gd name="connsiteY107" fmla="*/ 542856 h 542855"/>
                <a:gd name="connsiteX108" fmla="*/ 560860 w 1314778"/>
                <a:gd name="connsiteY108" fmla="*/ 542856 h 542855"/>
                <a:gd name="connsiteX109" fmla="*/ 566076 w 1314778"/>
                <a:gd name="connsiteY109" fmla="*/ 542856 h 542855"/>
                <a:gd name="connsiteX110" fmla="*/ 571252 w 1314778"/>
                <a:gd name="connsiteY110" fmla="*/ 542856 h 542855"/>
                <a:gd name="connsiteX111" fmla="*/ 576469 w 1314778"/>
                <a:gd name="connsiteY111" fmla="*/ 542856 h 542855"/>
                <a:gd name="connsiteX112" fmla="*/ 581686 w 1314778"/>
                <a:gd name="connsiteY112" fmla="*/ 542856 h 542855"/>
                <a:gd name="connsiteX113" fmla="*/ 586902 w 1314778"/>
                <a:gd name="connsiteY113" fmla="*/ 542856 h 542855"/>
                <a:gd name="connsiteX114" fmla="*/ 592078 w 1314778"/>
                <a:gd name="connsiteY114" fmla="*/ 542856 h 542855"/>
                <a:gd name="connsiteX115" fmla="*/ 597295 w 1314778"/>
                <a:gd name="connsiteY115" fmla="*/ 542856 h 542855"/>
                <a:gd name="connsiteX116" fmla="*/ 602511 w 1314778"/>
                <a:gd name="connsiteY116" fmla="*/ 542856 h 542855"/>
                <a:gd name="connsiteX117" fmla="*/ 607686 w 1314778"/>
                <a:gd name="connsiteY117" fmla="*/ 542856 h 542855"/>
                <a:gd name="connsiteX118" fmla="*/ 612903 w 1314778"/>
                <a:gd name="connsiteY118" fmla="*/ 542856 h 542855"/>
                <a:gd name="connsiteX119" fmla="*/ 618120 w 1314778"/>
                <a:gd name="connsiteY119" fmla="*/ 542856 h 542855"/>
                <a:gd name="connsiteX120" fmla="*/ 623337 w 1314778"/>
                <a:gd name="connsiteY120" fmla="*/ 542856 h 542855"/>
                <a:gd name="connsiteX121" fmla="*/ 628513 w 1314778"/>
                <a:gd name="connsiteY121" fmla="*/ 533494 h 542855"/>
                <a:gd name="connsiteX122" fmla="*/ 633729 w 1314778"/>
                <a:gd name="connsiteY122" fmla="*/ 542856 h 542855"/>
                <a:gd name="connsiteX123" fmla="*/ 638946 w 1314778"/>
                <a:gd name="connsiteY123" fmla="*/ 524137 h 542855"/>
                <a:gd name="connsiteX124" fmla="*/ 644122 w 1314778"/>
                <a:gd name="connsiteY124" fmla="*/ 421183 h 542855"/>
                <a:gd name="connsiteX125" fmla="*/ 649339 w 1314778"/>
                <a:gd name="connsiteY125" fmla="*/ 290148 h 542855"/>
                <a:gd name="connsiteX126" fmla="*/ 654555 w 1314778"/>
                <a:gd name="connsiteY126" fmla="*/ 336943 h 542855"/>
                <a:gd name="connsiteX127" fmla="*/ 659772 w 1314778"/>
                <a:gd name="connsiteY127" fmla="*/ 168471 h 542855"/>
                <a:gd name="connsiteX128" fmla="*/ 664948 w 1314778"/>
                <a:gd name="connsiteY128" fmla="*/ 374384 h 542855"/>
                <a:gd name="connsiteX129" fmla="*/ 670165 w 1314778"/>
                <a:gd name="connsiteY129" fmla="*/ 280787 h 542855"/>
                <a:gd name="connsiteX130" fmla="*/ 675381 w 1314778"/>
                <a:gd name="connsiteY130" fmla="*/ 355665 h 542855"/>
                <a:gd name="connsiteX131" fmla="*/ 680597 w 1314778"/>
                <a:gd name="connsiteY131" fmla="*/ 318224 h 542855"/>
                <a:gd name="connsiteX132" fmla="*/ 685773 w 1314778"/>
                <a:gd name="connsiteY132" fmla="*/ 215270 h 542855"/>
                <a:gd name="connsiteX133" fmla="*/ 690990 w 1314778"/>
                <a:gd name="connsiteY133" fmla="*/ 299506 h 542855"/>
                <a:gd name="connsiteX134" fmla="*/ 696207 w 1314778"/>
                <a:gd name="connsiteY134" fmla="*/ 346304 h 542855"/>
                <a:gd name="connsiteX135" fmla="*/ 701382 w 1314778"/>
                <a:gd name="connsiteY135" fmla="*/ 383741 h 542855"/>
                <a:gd name="connsiteX136" fmla="*/ 706599 w 1314778"/>
                <a:gd name="connsiteY136" fmla="*/ 355665 h 542855"/>
                <a:gd name="connsiteX137" fmla="*/ 711816 w 1314778"/>
                <a:gd name="connsiteY137" fmla="*/ 149753 h 542855"/>
                <a:gd name="connsiteX138" fmla="*/ 717033 w 1314778"/>
                <a:gd name="connsiteY138" fmla="*/ 308867 h 542855"/>
                <a:gd name="connsiteX139" fmla="*/ 722208 w 1314778"/>
                <a:gd name="connsiteY139" fmla="*/ 243350 h 542855"/>
                <a:gd name="connsiteX140" fmla="*/ 727425 w 1314778"/>
                <a:gd name="connsiteY140" fmla="*/ 262068 h 542855"/>
                <a:gd name="connsiteX141" fmla="*/ 732642 w 1314778"/>
                <a:gd name="connsiteY141" fmla="*/ 318224 h 542855"/>
                <a:gd name="connsiteX142" fmla="*/ 737818 w 1314778"/>
                <a:gd name="connsiteY142" fmla="*/ 374384 h 542855"/>
                <a:gd name="connsiteX143" fmla="*/ 743035 w 1314778"/>
                <a:gd name="connsiteY143" fmla="*/ 290148 h 542855"/>
                <a:gd name="connsiteX144" fmla="*/ 748251 w 1314778"/>
                <a:gd name="connsiteY144" fmla="*/ 262068 h 542855"/>
                <a:gd name="connsiteX145" fmla="*/ 753467 w 1314778"/>
                <a:gd name="connsiteY145" fmla="*/ 262068 h 542855"/>
                <a:gd name="connsiteX146" fmla="*/ 758643 w 1314778"/>
                <a:gd name="connsiteY146" fmla="*/ 290148 h 542855"/>
                <a:gd name="connsiteX147" fmla="*/ 763860 w 1314778"/>
                <a:gd name="connsiteY147" fmla="*/ 299506 h 542855"/>
                <a:gd name="connsiteX148" fmla="*/ 769076 w 1314778"/>
                <a:gd name="connsiteY148" fmla="*/ 290148 h 542855"/>
                <a:gd name="connsiteX149" fmla="*/ 774252 w 1314778"/>
                <a:gd name="connsiteY149" fmla="*/ 346304 h 542855"/>
                <a:gd name="connsiteX150" fmla="*/ 779469 w 1314778"/>
                <a:gd name="connsiteY150" fmla="*/ 290148 h 542855"/>
                <a:gd name="connsiteX151" fmla="*/ 784686 w 1314778"/>
                <a:gd name="connsiteY151" fmla="*/ 365023 h 542855"/>
                <a:gd name="connsiteX152" fmla="*/ 789903 w 1314778"/>
                <a:gd name="connsiteY152" fmla="*/ 271426 h 542855"/>
                <a:gd name="connsiteX153" fmla="*/ 795078 w 1314778"/>
                <a:gd name="connsiteY153" fmla="*/ 299506 h 542855"/>
                <a:gd name="connsiteX154" fmla="*/ 800295 w 1314778"/>
                <a:gd name="connsiteY154" fmla="*/ 196551 h 542855"/>
                <a:gd name="connsiteX155" fmla="*/ 805512 w 1314778"/>
                <a:gd name="connsiteY155" fmla="*/ 374384 h 542855"/>
                <a:gd name="connsiteX156" fmla="*/ 810688 w 1314778"/>
                <a:gd name="connsiteY156" fmla="*/ 168471 h 542855"/>
                <a:gd name="connsiteX157" fmla="*/ 815904 w 1314778"/>
                <a:gd name="connsiteY157" fmla="*/ 346304 h 542855"/>
                <a:gd name="connsiteX158" fmla="*/ 821121 w 1314778"/>
                <a:gd name="connsiteY158" fmla="*/ 430540 h 542855"/>
                <a:gd name="connsiteX159" fmla="*/ 826337 w 1314778"/>
                <a:gd name="connsiteY159" fmla="*/ 496057 h 542855"/>
                <a:gd name="connsiteX160" fmla="*/ 831513 w 1314778"/>
                <a:gd name="connsiteY160" fmla="*/ 0 h 542855"/>
                <a:gd name="connsiteX161" fmla="*/ 836729 w 1314778"/>
                <a:gd name="connsiteY161" fmla="*/ 365023 h 542855"/>
                <a:gd name="connsiteX162" fmla="*/ 841946 w 1314778"/>
                <a:gd name="connsiteY162" fmla="*/ 505418 h 542855"/>
                <a:gd name="connsiteX163" fmla="*/ 847163 w 1314778"/>
                <a:gd name="connsiteY163" fmla="*/ 299506 h 542855"/>
                <a:gd name="connsiteX164" fmla="*/ 852339 w 1314778"/>
                <a:gd name="connsiteY164" fmla="*/ 374384 h 542855"/>
                <a:gd name="connsiteX165" fmla="*/ 857556 w 1314778"/>
                <a:gd name="connsiteY165" fmla="*/ 252707 h 542855"/>
                <a:gd name="connsiteX166" fmla="*/ 862772 w 1314778"/>
                <a:gd name="connsiteY166" fmla="*/ 336943 h 542855"/>
                <a:gd name="connsiteX167" fmla="*/ 867948 w 1314778"/>
                <a:gd name="connsiteY167" fmla="*/ 355665 h 542855"/>
                <a:gd name="connsiteX168" fmla="*/ 873165 w 1314778"/>
                <a:gd name="connsiteY168" fmla="*/ 346304 h 542855"/>
                <a:gd name="connsiteX169" fmla="*/ 878382 w 1314778"/>
                <a:gd name="connsiteY169" fmla="*/ 252707 h 542855"/>
                <a:gd name="connsiteX170" fmla="*/ 883598 w 1314778"/>
                <a:gd name="connsiteY170" fmla="*/ 318224 h 542855"/>
                <a:gd name="connsiteX171" fmla="*/ 888774 w 1314778"/>
                <a:gd name="connsiteY171" fmla="*/ 365023 h 542855"/>
                <a:gd name="connsiteX172" fmla="*/ 893991 w 1314778"/>
                <a:gd name="connsiteY172" fmla="*/ 224631 h 542855"/>
                <a:gd name="connsiteX173" fmla="*/ 899208 w 1314778"/>
                <a:gd name="connsiteY173" fmla="*/ 93597 h 542855"/>
                <a:gd name="connsiteX174" fmla="*/ 904382 w 1314778"/>
                <a:gd name="connsiteY174" fmla="*/ 280787 h 542855"/>
                <a:gd name="connsiteX175" fmla="*/ 909599 w 1314778"/>
                <a:gd name="connsiteY175" fmla="*/ 336943 h 542855"/>
                <a:gd name="connsiteX176" fmla="*/ 914816 w 1314778"/>
                <a:gd name="connsiteY176" fmla="*/ 196551 h 542855"/>
                <a:gd name="connsiteX177" fmla="*/ 920033 w 1314778"/>
                <a:gd name="connsiteY177" fmla="*/ 346304 h 542855"/>
                <a:gd name="connsiteX178" fmla="*/ 925208 w 1314778"/>
                <a:gd name="connsiteY178" fmla="*/ 439901 h 542855"/>
                <a:gd name="connsiteX179" fmla="*/ 930425 w 1314778"/>
                <a:gd name="connsiteY179" fmla="*/ 458620 h 542855"/>
                <a:gd name="connsiteX180" fmla="*/ 935642 w 1314778"/>
                <a:gd name="connsiteY180" fmla="*/ 533494 h 542855"/>
                <a:gd name="connsiteX181" fmla="*/ 940818 w 1314778"/>
                <a:gd name="connsiteY181" fmla="*/ 467977 h 542855"/>
                <a:gd name="connsiteX182" fmla="*/ 946035 w 1314778"/>
                <a:gd name="connsiteY182" fmla="*/ 262068 h 542855"/>
                <a:gd name="connsiteX183" fmla="*/ 951251 w 1314778"/>
                <a:gd name="connsiteY183" fmla="*/ 327586 h 542855"/>
                <a:gd name="connsiteX184" fmla="*/ 956468 w 1314778"/>
                <a:gd name="connsiteY184" fmla="*/ 290148 h 542855"/>
                <a:gd name="connsiteX185" fmla="*/ 961644 w 1314778"/>
                <a:gd name="connsiteY185" fmla="*/ 439901 h 542855"/>
                <a:gd name="connsiteX186" fmla="*/ 966861 w 1314778"/>
                <a:gd name="connsiteY186" fmla="*/ 336943 h 542855"/>
                <a:gd name="connsiteX187" fmla="*/ 972077 w 1314778"/>
                <a:gd name="connsiteY187" fmla="*/ 299506 h 542855"/>
                <a:gd name="connsiteX188" fmla="*/ 977293 w 1314778"/>
                <a:gd name="connsiteY188" fmla="*/ 365023 h 542855"/>
                <a:gd name="connsiteX189" fmla="*/ 982469 w 1314778"/>
                <a:gd name="connsiteY189" fmla="*/ 411821 h 542855"/>
                <a:gd name="connsiteX190" fmla="*/ 987686 w 1314778"/>
                <a:gd name="connsiteY190" fmla="*/ 224631 h 542855"/>
                <a:gd name="connsiteX191" fmla="*/ 992903 w 1314778"/>
                <a:gd name="connsiteY191" fmla="*/ 243350 h 542855"/>
                <a:gd name="connsiteX192" fmla="*/ 998078 w 1314778"/>
                <a:gd name="connsiteY192" fmla="*/ 393103 h 542855"/>
                <a:gd name="connsiteX193" fmla="*/ 1003295 w 1314778"/>
                <a:gd name="connsiteY193" fmla="*/ 233989 h 542855"/>
                <a:gd name="connsiteX194" fmla="*/ 1008512 w 1314778"/>
                <a:gd name="connsiteY194" fmla="*/ 187190 h 542855"/>
                <a:gd name="connsiteX195" fmla="*/ 1013729 w 1314778"/>
                <a:gd name="connsiteY195" fmla="*/ 224631 h 542855"/>
                <a:gd name="connsiteX196" fmla="*/ 1018904 w 1314778"/>
                <a:gd name="connsiteY196" fmla="*/ 290148 h 542855"/>
                <a:gd name="connsiteX197" fmla="*/ 1024121 w 1314778"/>
                <a:gd name="connsiteY197" fmla="*/ 355665 h 542855"/>
                <a:gd name="connsiteX198" fmla="*/ 1029338 w 1314778"/>
                <a:gd name="connsiteY198" fmla="*/ 336943 h 542855"/>
                <a:gd name="connsiteX199" fmla="*/ 1034514 w 1314778"/>
                <a:gd name="connsiteY199" fmla="*/ 477338 h 542855"/>
                <a:gd name="connsiteX200" fmla="*/ 1039730 w 1314778"/>
                <a:gd name="connsiteY200" fmla="*/ 290148 h 542855"/>
                <a:gd name="connsiteX201" fmla="*/ 1044947 w 1314778"/>
                <a:gd name="connsiteY201" fmla="*/ 346304 h 542855"/>
                <a:gd name="connsiteX202" fmla="*/ 1050164 w 1314778"/>
                <a:gd name="connsiteY202" fmla="*/ 290148 h 542855"/>
                <a:gd name="connsiteX203" fmla="*/ 1055339 w 1314778"/>
                <a:gd name="connsiteY203" fmla="*/ 346304 h 542855"/>
                <a:gd name="connsiteX204" fmla="*/ 1060556 w 1314778"/>
                <a:gd name="connsiteY204" fmla="*/ 383741 h 542855"/>
                <a:gd name="connsiteX205" fmla="*/ 1065772 w 1314778"/>
                <a:gd name="connsiteY205" fmla="*/ 318224 h 542855"/>
                <a:gd name="connsiteX206" fmla="*/ 1070948 w 1314778"/>
                <a:gd name="connsiteY206" fmla="*/ 336943 h 542855"/>
                <a:gd name="connsiteX207" fmla="*/ 1076165 w 1314778"/>
                <a:gd name="connsiteY207" fmla="*/ 262068 h 542855"/>
                <a:gd name="connsiteX208" fmla="*/ 1081382 w 1314778"/>
                <a:gd name="connsiteY208" fmla="*/ 187190 h 542855"/>
                <a:gd name="connsiteX209" fmla="*/ 1086598 w 1314778"/>
                <a:gd name="connsiteY209" fmla="*/ 224631 h 542855"/>
                <a:gd name="connsiteX210" fmla="*/ 1091774 w 1314778"/>
                <a:gd name="connsiteY210" fmla="*/ 318224 h 542855"/>
                <a:gd name="connsiteX211" fmla="*/ 1096991 w 1314778"/>
                <a:gd name="connsiteY211" fmla="*/ 355665 h 542855"/>
                <a:gd name="connsiteX212" fmla="*/ 1102208 w 1314778"/>
                <a:gd name="connsiteY212" fmla="*/ 271426 h 542855"/>
                <a:gd name="connsiteX213" fmla="*/ 1107383 w 1314778"/>
                <a:gd name="connsiteY213" fmla="*/ 383741 h 542855"/>
                <a:gd name="connsiteX214" fmla="*/ 1112600 w 1314778"/>
                <a:gd name="connsiteY214" fmla="*/ 290148 h 542855"/>
                <a:gd name="connsiteX215" fmla="*/ 1117817 w 1314778"/>
                <a:gd name="connsiteY215" fmla="*/ 299506 h 542855"/>
                <a:gd name="connsiteX216" fmla="*/ 1123034 w 1314778"/>
                <a:gd name="connsiteY216" fmla="*/ 327586 h 542855"/>
                <a:gd name="connsiteX217" fmla="*/ 1128210 w 1314778"/>
                <a:gd name="connsiteY217" fmla="*/ 233989 h 542855"/>
                <a:gd name="connsiteX218" fmla="*/ 1133425 w 1314778"/>
                <a:gd name="connsiteY218" fmla="*/ 308867 h 542855"/>
                <a:gd name="connsiteX219" fmla="*/ 1138642 w 1314778"/>
                <a:gd name="connsiteY219" fmla="*/ 215270 h 542855"/>
                <a:gd name="connsiteX220" fmla="*/ 1143859 w 1314778"/>
                <a:gd name="connsiteY220" fmla="*/ 336943 h 542855"/>
                <a:gd name="connsiteX221" fmla="*/ 1149035 w 1314778"/>
                <a:gd name="connsiteY221" fmla="*/ 215270 h 542855"/>
                <a:gd name="connsiteX222" fmla="*/ 1154251 w 1314778"/>
                <a:gd name="connsiteY222" fmla="*/ 177833 h 542855"/>
                <a:gd name="connsiteX223" fmla="*/ 1159468 w 1314778"/>
                <a:gd name="connsiteY223" fmla="*/ 224631 h 542855"/>
                <a:gd name="connsiteX224" fmla="*/ 1164644 w 1314778"/>
                <a:gd name="connsiteY224" fmla="*/ 374384 h 542855"/>
                <a:gd name="connsiteX225" fmla="*/ 1169861 w 1314778"/>
                <a:gd name="connsiteY225" fmla="*/ 421183 h 542855"/>
                <a:gd name="connsiteX226" fmla="*/ 1175078 w 1314778"/>
                <a:gd name="connsiteY226" fmla="*/ 477338 h 542855"/>
                <a:gd name="connsiteX227" fmla="*/ 1180294 w 1314778"/>
                <a:gd name="connsiteY227" fmla="*/ 299506 h 542855"/>
                <a:gd name="connsiteX228" fmla="*/ 1185470 w 1314778"/>
                <a:gd name="connsiteY228" fmla="*/ 365023 h 542855"/>
                <a:gd name="connsiteX229" fmla="*/ 1190687 w 1314778"/>
                <a:gd name="connsiteY229" fmla="*/ 458620 h 542855"/>
                <a:gd name="connsiteX230" fmla="*/ 1195904 w 1314778"/>
                <a:gd name="connsiteY230" fmla="*/ 327586 h 542855"/>
                <a:gd name="connsiteX231" fmla="*/ 1201079 w 1314778"/>
                <a:gd name="connsiteY231" fmla="*/ 262068 h 542855"/>
                <a:gd name="connsiteX232" fmla="*/ 1206295 w 1314778"/>
                <a:gd name="connsiteY232" fmla="*/ 486700 h 542855"/>
                <a:gd name="connsiteX233" fmla="*/ 1211512 w 1314778"/>
                <a:gd name="connsiteY233" fmla="*/ 318224 h 542855"/>
                <a:gd name="connsiteX234" fmla="*/ 1216729 w 1314778"/>
                <a:gd name="connsiteY234" fmla="*/ 355665 h 542855"/>
                <a:gd name="connsiteX235" fmla="*/ 1221904 w 1314778"/>
                <a:gd name="connsiteY235" fmla="*/ 383741 h 542855"/>
                <a:gd name="connsiteX236" fmla="*/ 1227121 w 1314778"/>
                <a:gd name="connsiteY236" fmla="*/ 177833 h 542855"/>
                <a:gd name="connsiteX237" fmla="*/ 1232338 w 1314778"/>
                <a:gd name="connsiteY237" fmla="*/ 402460 h 542855"/>
                <a:gd name="connsiteX238" fmla="*/ 1237514 w 1314778"/>
                <a:gd name="connsiteY238" fmla="*/ 308867 h 542855"/>
                <a:gd name="connsiteX239" fmla="*/ 1242731 w 1314778"/>
                <a:gd name="connsiteY239" fmla="*/ 496057 h 542855"/>
                <a:gd name="connsiteX240" fmla="*/ 1247947 w 1314778"/>
                <a:gd name="connsiteY240" fmla="*/ 542856 h 542855"/>
                <a:gd name="connsiteX241" fmla="*/ 1253164 w 1314778"/>
                <a:gd name="connsiteY241" fmla="*/ 542856 h 542855"/>
                <a:gd name="connsiteX242" fmla="*/ 1258340 w 1314778"/>
                <a:gd name="connsiteY242" fmla="*/ 430540 h 542855"/>
                <a:gd name="connsiteX243" fmla="*/ 1263557 w 1314778"/>
                <a:gd name="connsiteY243" fmla="*/ 533494 h 542855"/>
                <a:gd name="connsiteX244" fmla="*/ 1268773 w 1314778"/>
                <a:gd name="connsiteY244" fmla="*/ 505418 h 542855"/>
                <a:gd name="connsiteX245" fmla="*/ 1273949 w 1314778"/>
                <a:gd name="connsiteY245" fmla="*/ 542856 h 542855"/>
                <a:gd name="connsiteX246" fmla="*/ 1279166 w 1314778"/>
                <a:gd name="connsiteY246" fmla="*/ 542856 h 542855"/>
                <a:gd name="connsiteX247" fmla="*/ 1284382 w 1314778"/>
                <a:gd name="connsiteY247" fmla="*/ 533494 h 542855"/>
                <a:gd name="connsiteX248" fmla="*/ 1289599 w 1314778"/>
                <a:gd name="connsiteY248" fmla="*/ 542856 h 542855"/>
                <a:gd name="connsiteX249" fmla="*/ 1294774 w 1314778"/>
                <a:gd name="connsiteY249" fmla="*/ 542856 h 542855"/>
                <a:gd name="connsiteX250" fmla="*/ 1299991 w 1314778"/>
                <a:gd name="connsiteY250" fmla="*/ 542856 h 542855"/>
                <a:gd name="connsiteX251" fmla="*/ 1305208 w 1314778"/>
                <a:gd name="connsiteY251" fmla="*/ 542856 h 542855"/>
                <a:gd name="connsiteX252" fmla="*/ 1310425 w 1314778"/>
                <a:gd name="connsiteY252" fmla="*/ 533494 h 542855"/>
                <a:gd name="connsiteX253" fmla="*/ 1314779 w 1314778"/>
                <a:gd name="connsiteY253" fmla="*/ 541344 h 54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542855">
                  <a:moveTo>
                    <a:pt x="0" y="542856"/>
                  </a:moveTo>
                  <a:lnTo>
                    <a:pt x="3902" y="542856"/>
                  </a:lnTo>
                  <a:lnTo>
                    <a:pt x="9119" y="542856"/>
                  </a:lnTo>
                  <a:lnTo>
                    <a:pt x="14295" y="542856"/>
                  </a:lnTo>
                  <a:lnTo>
                    <a:pt x="19511" y="542856"/>
                  </a:lnTo>
                  <a:lnTo>
                    <a:pt x="24728" y="542856"/>
                  </a:lnTo>
                  <a:lnTo>
                    <a:pt x="29945" y="542856"/>
                  </a:lnTo>
                  <a:lnTo>
                    <a:pt x="35121" y="542856"/>
                  </a:lnTo>
                  <a:lnTo>
                    <a:pt x="40337" y="542856"/>
                  </a:lnTo>
                  <a:lnTo>
                    <a:pt x="45554" y="542856"/>
                  </a:lnTo>
                  <a:lnTo>
                    <a:pt x="50730" y="542856"/>
                  </a:lnTo>
                  <a:lnTo>
                    <a:pt x="55947" y="542856"/>
                  </a:lnTo>
                  <a:lnTo>
                    <a:pt x="61164" y="542856"/>
                  </a:lnTo>
                  <a:lnTo>
                    <a:pt x="66380" y="542856"/>
                  </a:lnTo>
                  <a:lnTo>
                    <a:pt x="71555" y="542856"/>
                  </a:lnTo>
                  <a:lnTo>
                    <a:pt x="76772" y="542856"/>
                  </a:lnTo>
                  <a:lnTo>
                    <a:pt x="81989" y="542856"/>
                  </a:lnTo>
                  <a:lnTo>
                    <a:pt x="87164" y="542856"/>
                  </a:lnTo>
                  <a:lnTo>
                    <a:pt x="92381" y="542856"/>
                  </a:lnTo>
                  <a:lnTo>
                    <a:pt x="97598" y="542856"/>
                  </a:lnTo>
                  <a:lnTo>
                    <a:pt x="102815" y="542856"/>
                  </a:lnTo>
                  <a:lnTo>
                    <a:pt x="107990" y="542856"/>
                  </a:lnTo>
                  <a:lnTo>
                    <a:pt x="113207" y="542856"/>
                  </a:lnTo>
                  <a:lnTo>
                    <a:pt x="118424" y="542856"/>
                  </a:lnTo>
                  <a:lnTo>
                    <a:pt x="123641" y="542856"/>
                  </a:lnTo>
                  <a:lnTo>
                    <a:pt x="128817" y="542856"/>
                  </a:lnTo>
                  <a:lnTo>
                    <a:pt x="134033" y="542856"/>
                  </a:lnTo>
                  <a:lnTo>
                    <a:pt x="139250" y="542856"/>
                  </a:lnTo>
                  <a:lnTo>
                    <a:pt x="144426" y="542856"/>
                  </a:lnTo>
                  <a:lnTo>
                    <a:pt x="149642" y="542856"/>
                  </a:lnTo>
                  <a:lnTo>
                    <a:pt x="154858" y="542856"/>
                  </a:lnTo>
                  <a:lnTo>
                    <a:pt x="160075" y="542856"/>
                  </a:lnTo>
                  <a:lnTo>
                    <a:pt x="165251" y="542856"/>
                  </a:lnTo>
                  <a:lnTo>
                    <a:pt x="170468" y="542856"/>
                  </a:lnTo>
                  <a:lnTo>
                    <a:pt x="175685" y="542856"/>
                  </a:lnTo>
                  <a:lnTo>
                    <a:pt x="180860" y="542856"/>
                  </a:lnTo>
                  <a:lnTo>
                    <a:pt x="186077" y="542856"/>
                  </a:lnTo>
                  <a:lnTo>
                    <a:pt x="191294" y="542856"/>
                  </a:lnTo>
                  <a:lnTo>
                    <a:pt x="196511" y="542856"/>
                  </a:lnTo>
                  <a:lnTo>
                    <a:pt x="201686" y="542856"/>
                  </a:lnTo>
                  <a:lnTo>
                    <a:pt x="206903" y="542856"/>
                  </a:lnTo>
                  <a:lnTo>
                    <a:pt x="212120" y="542856"/>
                  </a:lnTo>
                  <a:lnTo>
                    <a:pt x="217296" y="542856"/>
                  </a:lnTo>
                  <a:lnTo>
                    <a:pt x="222511" y="542856"/>
                  </a:lnTo>
                  <a:lnTo>
                    <a:pt x="227728" y="542856"/>
                  </a:lnTo>
                  <a:lnTo>
                    <a:pt x="232945" y="542856"/>
                  </a:lnTo>
                  <a:lnTo>
                    <a:pt x="238121" y="542856"/>
                  </a:lnTo>
                  <a:lnTo>
                    <a:pt x="243338" y="542856"/>
                  </a:lnTo>
                  <a:lnTo>
                    <a:pt x="248554" y="542856"/>
                  </a:lnTo>
                  <a:lnTo>
                    <a:pt x="253771" y="542856"/>
                  </a:lnTo>
                  <a:lnTo>
                    <a:pt x="258947" y="542856"/>
                  </a:lnTo>
                  <a:lnTo>
                    <a:pt x="264164" y="542856"/>
                  </a:lnTo>
                  <a:lnTo>
                    <a:pt x="269380" y="542856"/>
                  </a:lnTo>
                  <a:lnTo>
                    <a:pt x="274556" y="542856"/>
                  </a:lnTo>
                  <a:lnTo>
                    <a:pt x="279773" y="542856"/>
                  </a:lnTo>
                  <a:lnTo>
                    <a:pt x="284990" y="542856"/>
                  </a:lnTo>
                  <a:lnTo>
                    <a:pt x="290207" y="542856"/>
                  </a:lnTo>
                  <a:lnTo>
                    <a:pt x="295382" y="542856"/>
                  </a:lnTo>
                  <a:lnTo>
                    <a:pt x="300598" y="542856"/>
                  </a:lnTo>
                  <a:lnTo>
                    <a:pt x="305815" y="542856"/>
                  </a:lnTo>
                  <a:lnTo>
                    <a:pt x="310991" y="542856"/>
                  </a:lnTo>
                  <a:lnTo>
                    <a:pt x="316207" y="542856"/>
                  </a:lnTo>
                  <a:lnTo>
                    <a:pt x="321424" y="542856"/>
                  </a:lnTo>
                  <a:lnTo>
                    <a:pt x="326641" y="542856"/>
                  </a:lnTo>
                  <a:lnTo>
                    <a:pt x="331817" y="542856"/>
                  </a:lnTo>
                  <a:lnTo>
                    <a:pt x="337033" y="542856"/>
                  </a:lnTo>
                  <a:lnTo>
                    <a:pt x="342250" y="542856"/>
                  </a:lnTo>
                  <a:lnTo>
                    <a:pt x="347426" y="542856"/>
                  </a:lnTo>
                  <a:lnTo>
                    <a:pt x="352643" y="542856"/>
                  </a:lnTo>
                  <a:lnTo>
                    <a:pt x="357860" y="542856"/>
                  </a:lnTo>
                  <a:lnTo>
                    <a:pt x="363076" y="542856"/>
                  </a:lnTo>
                  <a:lnTo>
                    <a:pt x="368252" y="542856"/>
                  </a:lnTo>
                  <a:lnTo>
                    <a:pt x="373468" y="542856"/>
                  </a:lnTo>
                  <a:lnTo>
                    <a:pt x="378685" y="542856"/>
                  </a:lnTo>
                  <a:lnTo>
                    <a:pt x="383860" y="542856"/>
                  </a:lnTo>
                  <a:lnTo>
                    <a:pt x="389077" y="542856"/>
                  </a:lnTo>
                  <a:lnTo>
                    <a:pt x="394294" y="542856"/>
                  </a:lnTo>
                  <a:lnTo>
                    <a:pt x="399511" y="542856"/>
                  </a:lnTo>
                  <a:lnTo>
                    <a:pt x="404686" y="542856"/>
                  </a:lnTo>
                  <a:lnTo>
                    <a:pt x="409903" y="542856"/>
                  </a:lnTo>
                  <a:lnTo>
                    <a:pt x="415120" y="542856"/>
                  </a:lnTo>
                  <a:lnTo>
                    <a:pt x="420337" y="542856"/>
                  </a:lnTo>
                  <a:lnTo>
                    <a:pt x="425512" y="542856"/>
                  </a:lnTo>
                  <a:lnTo>
                    <a:pt x="430729" y="542856"/>
                  </a:lnTo>
                  <a:lnTo>
                    <a:pt x="435946" y="542856"/>
                  </a:lnTo>
                  <a:lnTo>
                    <a:pt x="441122" y="542856"/>
                  </a:lnTo>
                  <a:lnTo>
                    <a:pt x="446339" y="542856"/>
                  </a:lnTo>
                  <a:lnTo>
                    <a:pt x="451554" y="542856"/>
                  </a:lnTo>
                  <a:lnTo>
                    <a:pt x="456771" y="542856"/>
                  </a:lnTo>
                  <a:lnTo>
                    <a:pt x="461947" y="542856"/>
                  </a:lnTo>
                  <a:lnTo>
                    <a:pt x="467164" y="542856"/>
                  </a:lnTo>
                  <a:lnTo>
                    <a:pt x="472380" y="542856"/>
                  </a:lnTo>
                  <a:lnTo>
                    <a:pt x="477556" y="542856"/>
                  </a:lnTo>
                  <a:lnTo>
                    <a:pt x="482773" y="542856"/>
                  </a:lnTo>
                  <a:lnTo>
                    <a:pt x="487990" y="542856"/>
                  </a:lnTo>
                  <a:lnTo>
                    <a:pt x="493207" y="542856"/>
                  </a:lnTo>
                  <a:lnTo>
                    <a:pt x="498382" y="542856"/>
                  </a:lnTo>
                  <a:lnTo>
                    <a:pt x="503599" y="542856"/>
                  </a:lnTo>
                  <a:lnTo>
                    <a:pt x="508816" y="542856"/>
                  </a:lnTo>
                  <a:lnTo>
                    <a:pt x="513992" y="542856"/>
                  </a:lnTo>
                  <a:lnTo>
                    <a:pt x="519208" y="542856"/>
                  </a:lnTo>
                  <a:lnTo>
                    <a:pt x="524424" y="542856"/>
                  </a:lnTo>
                  <a:lnTo>
                    <a:pt x="529641" y="542856"/>
                  </a:lnTo>
                  <a:lnTo>
                    <a:pt x="534817" y="542856"/>
                  </a:lnTo>
                  <a:lnTo>
                    <a:pt x="540033" y="542856"/>
                  </a:lnTo>
                  <a:lnTo>
                    <a:pt x="545250" y="542856"/>
                  </a:lnTo>
                  <a:lnTo>
                    <a:pt x="550467" y="542856"/>
                  </a:lnTo>
                  <a:lnTo>
                    <a:pt x="555643" y="542856"/>
                  </a:lnTo>
                  <a:lnTo>
                    <a:pt x="560860" y="542856"/>
                  </a:lnTo>
                  <a:lnTo>
                    <a:pt x="566076" y="542856"/>
                  </a:lnTo>
                  <a:lnTo>
                    <a:pt x="571252" y="542856"/>
                  </a:lnTo>
                  <a:lnTo>
                    <a:pt x="576469" y="542856"/>
                  </a:lnTo>
                  <a:lnTo>
                    <a:pt x="581686" y="542856"/>
                  </a:lnTo>
                  <a:lnTo>
                    <a:pt x="586902" y="542856"/>
                  </a:lnTo>
                  <a:lnTo>
                    <a:pt x="592078" y="542856"/>
                  </a:lnTo>
                  <a:lnTo>
                    <a:pt x="597295" y="542856"/>
                  </a:lnTo>
                  <a:lnTo>
                    <a:pt x="602511" y="542856"/>
                  </a:lnTo>
                  <a:lnTo>
                    <a:pt x="607686" y="542856"/>
                  </a:lnTo>
                  <a:lnTo>
                    <a:pt x="612903" y="542856"/>
                  </a:lnTo>
                  <a:lnTo>
                    <a:pt x="618120" y="542856"/>
                  </a:lnTo>
                  <a:lnTo>
                    <a:pt x="623337" y="542856"/>
                  </a:lnTo>
                  <a:lnTo>
                    <a:pt x="628513" y="533494"/>
                  </a:lnTo>
                  <a:lnTo>
                    <a:pt x="633729" y="542856"/>
                  </a:lnTo>
                  <a:lnTo>
                    <a:pt x="638946" y="524137"/>
                  </a:lnTo>
                  <a:lnTo>
                    <a:pt x="644122" y="421183"/>
                  </a:lnTo>
                  <a:lnTo>
                    <a:pt x="649339" y="290148"/>
                  </a:lnTo>
                  <a:lnTo>
                    <a:pt x="654555" y="336943"/>
                  </a:lnTo>
                  <a:lnTo>
                    <a:pt x="659772" y="168471"/>
                  </a:lnTo>
                  <a:lnTo>
                    <a:pt x="664948" y="374384"/>
                  </a:lnTo>
                  <a:lnTo>
                    <a:pt x="670165" y="280787"/>
                  </a:lnTo>
                  <a:lnTo>
                    <a:pt x="675381" y="355665"/>
                  </a:lnTo>
                  <a:lnTo>
                    <a:pt x="680597" y="318224"/>
                  </a:lnTo>
                  <a:lnTo>
                    <a:pt x="685773" y="215270"/>
                  </a:lnTo>
                  <a:lnTo>
                    <a:pt x="690990" y="299506"/>
                  </a:lnTo>
                  <a:lnTo>
                    <a:pt x="696207" y="346304"/>
                  </a:lnTo>
                  <a:lnTo>
                    <a:pt x="701382" y="383741"/>
                  </a:lnTo>
                  <a:lnTo>
                    <a:pt x="706599" y="355665"/>
                  </a:lnTo>
                  <a:lnTo>
                    <a:pt x="711816" y="149753"/>
                  </a:lnTo>
                  <a:lnTo>
                    <a:pt x="717033" y="308867"/>
                  </a:lnTo>
                  <a:lnTo>
                    <a:pt x="722208" y="243350"/>
                  </a:lnTo>
                  <a:lnTo>
                    <a:pt x="727425" y="262068"/>
                  </a:lnTo>
                  <a:lnTo>
                    <a:pt x="732642" y="318224"/>
                  </a:lnTo>
                  <a:lnTo>
                    <a:pt x="737818" y="374384"/>
                  </a:lnTo>
                  <a:lnTo>
                    <a:pt x="743035" y="290148"/>
                  </a:lnTo>
                  <a:lnTo>
                    <a:pt x="748251" y="262068"/>
                  </a:lnTo>
                  <a:lnTo>
                    <a:pt x="753467" y="262068"/>
                  </a:lnTo>
                  <a:lnTo>
                    <a:pt x="758643" y="290148"/>
                  </a:lnTo>
                  <a:lnTo>
                    <a:pt x="763860" y="299506"/>
                  </a:lnTo>
                  <a:lnTo>
                    <a:pt x="769076" y="290148"/>
                  </a:lnTo>
                  <a:lnTo>
                    <a:pt x="774252" y="346304"/>
                  </a:lnTo>
                  <a:lnTo>
                    <a:pt x="779469" y="290148"/>
                  </a:lnTo>
                  <a:lnTo>
                    <a:pt x="784686" y="365023"/>
                  </a:lnTo>
                  <a:lnTo>
                    <a:pt x="789903" y="271426"/>
                  </a:lnTo>
                  <a:lnTo>
                    <a:pt x="795078" y="299506"/>
                  </a:lnTo>
                  <a:lnTo>
                    <a:pt x="800295" y="196551"/>
                  </a:lnTo>
                  <a:lnTo>
                    <a:pt x="805512" y="374384"/>
                  </a:lnTo>
                  <a:lnTo>
                    <a:pt x="810688" y="168471"/>
                  </a:lnTo>
                  <a:lnTo>
                    <a:pt x="815904" y="346304"/>
                  </a:lnTo>
                  <a:lnTo>
                    <a:pt x="821121" y="430540"/>
                  </a:lnTo>
                  <a:lnTo>
                    <a:pt x="826337" y="496057"/>
                  </a:lnTo>
                  <a:lnTo>
                    <a:pt x="831513" y="0"/>
                  </a:lnTo>
                  <a:lnTo>
                    <a:pt x="836729" y="365023"/>
                  </a:lnTo>
                  <a:lnTo>
                    <a:pt x="841946" y="505418"/>
                  </a:lnTo>
                  <a:lnTo>
                    <a:pt x="847163" y="299506"/>
                  </a:lnTo>
                  <a:lnTo>
                    <a:pt x="852339" y="374384"/>
                  </a:lnTo>
                  <a:lnTo>
                    <a:pt x="857556" y="252707"/>
                  </a:lnTo>
                  <a:lnTo>
                    <a:pt x="862772" y="336943"/>
                  </a:lnTo>
                  <a:lnTo>
                    <a:pt x="867948" y="355665"/>
                  </a:lnTo>
                  <a:lnTo>
                    <a:pt x="873165" y="346304"/>
                  </a:lnTo>
                  <a:lnTo>
                    <a:pt x="878382" y="252707"/>
                  </a:lnTo>
                  <a:lnTo>
                    <a:pt x="883598" y="318224"/>
                  </a:lnTo>
                  <a:lnTo>
                    <a:pt x="888774" y="365023"/>
                  </a:lnTo>
                  <a:lnTo>
                    <a:pt x="893991" y="224631"/>
                  </a:lnTo>
                  <a:lnTo>
                    <a:pt x="899208" y="93597"/>
                  </a:lnTo>
                  <a:lnTo>
                    <a:pt x="904382" y="280787"/>
                  </a:lnTo>
                  <a:lnTo>
                    <a:pt x="909599" y="336943"/>
                  </a:lnTo>
                  <a:lnTo>
                    <a:pt x="914816" y="196551"/>
                  </a:lnTo>
                  <a:lnTo>
                    <a:pt x="920033" y="346304"/>
                  </a:lnTo>
                  <a:lnTo>
                    <a:pt x="925208" y="439901"/>
                  </a:lnTo>
                  <a:lnTo>
                    <a:pt x="930425" y="458620"/>
                  </a:lnTo>
                  <a:lnTo>
                    <a:pt x="935642" y="533494"/>
                  </a:lnTo>
                  <a:lnTo>
                    <a:pt x="940818" y="467977"/>
                  </a:lnTo>
                  <a:lnTo>
                    <a:pt x="946035" y="262068"/>
                  </a:lnTo>
                  <a:lnTo>
                    <a:pt x="951251" y="327586"/>
                  </a:lnTo>
                  <a:lnTo>
                    <a:pt x="956468" y="290148"/>
                  </a:lnTo>
                  <a:lnTo>
                    <a:pt x="961644" y="439901"/>
                  </a:lnTo>
                  <a:lnTo>
                    <a:pt x="966861" y="336943"/>
                  </a:lnTo>
                  <a:lnTo>
                    <a:pt x="972077" y="299506"/>
                  </a:lnTo>
                  <a:lnTo>
                    <a:pt x="977293" y="365023"/>
                  </a:lnTo>
                  <a:lnTo>
                    <a:pt x="982469" y="411821"/>
                  </a:lnTo>
                  <a:lnTo>
                    <a:pt x="987686" y="224631"/>
                  </a:lnTo>
                  <a:lnTo>
                    <a:pt x="992903" y="243350"/>
                  </a:lnTo>
                  <a:lnTo>
                    <a:pt x="998078" y="393103"/>
                  </a:lnTo>
                  <a:lnTo>
                    <a:pt x="1003295" y="233989"/>
                  </a:lnTo>
                  <a:lnTo>
                    <a:pt x="1008512" y="187190"/>
                  </a:lnTo>
                  <a:lnTo>
                    <a:pt x="1013729" y="224631"/>
                  </a:lnTo>
                  <a:lnTo>
                    <a:pt x="1018904" y="290148"/>
                  </a:lnTo>
                  <a:lnTo>
                    <a:pt x="1024121" y="355665"/>
                  </a:lnTo>
                  <a:lnTo>
                    <a:pt x="1029338" y="336943"/>
                  </a:lnTo>
                  <a:lnTo>
                    <a:pt x="1034514" y="477338"/>
                  </a:lnTo>
                  <a:lnTo>
                    <a:pt x="1039730" y="290148"/>
                  </a:lnTo>
                  <a:lnTo>
                    <a:pt x="1044947" y="346304"/>
                  </a:lnTo>
                  <a:lnTo>
                    <a:pt x="1050164" y="290148"/>
                  </a:lnTo>
                  <a:lnTo>
                    <a:pt x="1055339" y="346304"/>
                  </a:lnTo>
                  <a:lnTo>
                    <a:pt x="1060556" y="383741"/>
                  </a:lnTo>
                  <a:lnTo>
                    <a:pt x="1065772" y="318224"/>
                  </a:lnTo>
                  <a:lnTo>
                    <a:pt x="1070948" y="336943"/>
                  </a:lnTo>
                  <a:lnTo>
                    <a:pt x="1076165" y="262068"/>
                  </a:lnTo>
                  <a:lnTo>
                    <a:pt x="1081382" y="187190"/>
                  </a:lnTo>
                  <a:lnTo>
                    <a:pt x="1086598" y="224631"/>
                  </a:lnTo>
                  <a:lnTo>
                    <a:pt x="1091774" y="318224"/>
                  </a:lnTo>
                  <a:lnTo>
                    <a:pt x="1096991" y="355665"/>
                  </a:lnTo>
                  <a:lnTo>
                    <a:pt x="1102208" y="271426"/>
                  </a:lnTo>
                  <a:lnTo>
                    <a:pt x="1107383" y="383741"/>
                  </a:lnTo>
                  <a:lnTo>
                    <a:pt x="1112600" y="290148"/>
                  </a:lnTo>
                  <a:lnTo>
                    <a:pt x="1117817" y="299506"/>
                  </a:lnTo>
                  <a:lnTo>
                    <a:pt x="1123034" y="327586"/>
                  </a:lnTo>
                  <a:lnTo>
                    <a:pt x="1128210" y="233989"/>
                  </a:lnTo>
                  <a:lnTo>
                    <a:pt x="1133425" y="308867"/>
                  </a:lnTo>
                  <a:lnTo>
                    <a:pt x="1138642" y="215270"/>
                  </a:lnTo>
                  <a:lnTo>
                    <a:pt x="1143859" y="336943"/>
                  </a:lnTo>
                  <a:lnTo>
                    <a:pt x="1149035" y="215270"/>
                  </a:lnTo>
                  <a:lnTo>
                    <a:pt x="1154251" y="177833"/>
                  </a:lnTo>
                  <a:lnTo>
                    <a:pt x="1159468" y="224631"/>
                  </a:lnTo>
                  <a:lnTo>
                    <a:pt x="1164644" y="374384"/>
                  </a:lnTo>
                  <a:lnTo>
                    <a:pt x="1169861" y="421183"/>
                  </a:lnTo>
                  <a:lnTo>
                    <a:pt x="1175078" y="477338"/>
                  </a:lnTo>
                  <a:lnTo>
                    <a:pt x="1180294" y="299506"/>
                  </a:lnTo>
                  <a:lnTo>
                    <a:pt x="1185470" y="365023"/>
                  </a:lnTo>
                  <a:lnTo>
                    <a:pt x="1190687" y="458620"/>
                  </a:lnTo>
                  <a:lnTo>
                    <a:pt x="1195904" y="327586"/>
                  </a:lnTo>
                  <a:lnTo>
                    <a:pt x="1201079" y="262068"/>
                  </a:lnTo>
                  <a:lnTo>
                    <a:pt x="1206295" y="486700"/>
                  </a:lnTo>
                  <a:lnTo>
                    <a:pt x="1211512" y="318224"/>
                  </a:lnTo>
                  <a:lnTo>
                    <a:pt x="1216729" y="355665"/>
                  </a:lnTo>
                  <a:lnTo>
                    <a:pt x="1221904" y="383741"/>
                  </a:lnTo>
                  <a:lnTo>
                    <a:pt x="1227121" y="177833"/>
                  </a:lnTo>
                  <a:lnTo>
                    <a:pt x="1232338" y="402460"/>
                  </a:lnTo>
                  <a:lnTo>
                    <a:pt x="1237514" y="308867"/>
                  </a:lnTo>
                  <a:lnTo>
                    <a:pt x="1242731" y="496057"/>
                  </a:lnTo>
                  <a:lnTo>
                    <a:pt x="1247947" y="542856"/>
                  </a:lnTo>
                  <a:lnTo>
                    <a:pt x="1253164" y="542856"/>
                  </a:lnTo>
                  <a:lnTo>
                    <a:pt x="1258340" y="430540"/>
                  </a:lnTo>
                  <a:lnTo>
                    <a:pt x="1263557" y="533494"/>
                  </a:lnTo>
                  <a:lnTo>
                    <a:pt x="1268773" y="505418"/>
                  </a:lnTo>
                  <a:lnTo>
                    <a:pt x="1273949" y="542856"/>
                  </a:lnTo>
                  <a:lnTo>
                    <a:pt x="1279166" y="542856"/>
                  </a:lnTo>
                  <a:lnTo>
                    <a:pt x="1284382" y="533494"/>
                  </a:lnTo>
                  <a:lnTo>
                    <a:pt x="1289599" y="542856"/>
                  </a:lnTo>
                  <a:lnTo>
                    <a:pt x="1294774" y="542856"/>
                  </a:lnTo>
                  <a:lnTo>
                    <a:pt x="1299991" y="542856"/>
                  </a:lnTo>
                  <a:lnTo>
                    <a:pt x="1305208" y="542856"/>
                  </a:lnTo>
                  <a:lnTo>
                    <a:pt x="1310425" y="533494"/>
                  </a:lnTo>
                  <a:lnTo>
                    <a:pt x="1314779" y="54134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8F0E3AE-0FB5-15CC-717A-0B4A9089ADA9}"/>
                </a:ext>
              </a:extLst>
            </p:cNvPr>
            <p:cNvSpPr/>
            <p:nvPr/>
          </p:nvSpPr>
          <p:spPr>
            <a:xfrm>
              <a:off x="9932386" y="2347317"/>
              <a:ext cx="1314778" cy="1198027"/>
            </a:xfrm>
            <a:custGeom>
              <a:avLst/>
              <a:gdLst>
                <a:gd name="connsiteX0" fmla="*/ 0 w 1314778"/>
                <a:gd name="connsiteY0" fmla="*/ 1198027 h 1198027"/>
                <a:gd name="connsiteX1" fmla="*/ 3902 w 1314778"/>
                <a:gd name="connsiteY1" fmla="*/ 1198027 h 1198027"/>
                <a:gd name="connsiteX2" fmla="*/ 9119 w 1314778"/>
                <a:gd name="connsiteY2" fmla="*/ 1198027 h 1198027"/>
                <a:gd name="connsiteX3" fmla="*/ 14295 w 1314778"/>
                <a:gd name="connsiteY3" fmla="*/ 1198027 h 1198027"/>
                <a:gd name="connsiteX4" fmla="*/ 19511 w 1314778"/>
                <a:gd name="connsiteY4" fmla="*/ 1188666 h 1198027"/>
                <a:gd name="connsiteX5" fmla="*/ 24728 w 1314778"/>
                <a:gd name="connsiteY5" fmla="*/ 1198027 h 1198027"/>
                <a:gd name="connsiteX6" fmla="*/ 29945 w 1314778"/>
                <a:gd name="connsiteY6" fmla="*/ 1198027 h 1198027"/>
                <a:gd name="connsiteX7" fmla="*/ 35121 w 1314778"/>
                <a:gd name="connsiteY7" fmla="*/ 1198027 h 1198027"/>
                <a:gd name="connsiteX8" fmla="*/ 40337 w 1314778"/>
                <a:gd name="connsiteY8" fmla="*/ 1198027 h 1198027"/>
                <a:gd name="connsiteX9" fmla="*/ 45554 w 1314778"/>
                <a:gd name="connsiteY9" fmla="*/ 1198027 h 1198027"/>
                <a:gd name="connsiteX10" fmla="*/ 50730 w 1314778"/>
                <a:gd name="connsiteY10" fmla="*/ 1198027 h 1198027"/>
                <a:gd name="connsiteX11" fmla="*/ 55947 w 1314778"/>
                <a:gd name="connsiteY11" fmla="*/ 1198027 h 1198027"/>
                <a:gd name="connsiteX12" fmla="*/ 61164 w 1314778"/>
                <a:gd name="connsiteY12" fmla="*/ 1198027 h 1198027"/>
                <a:gd name="connsiteX13" fmla="*/ 66380 w 1314778"/>
                <a:gd name="connsiteY13" fmla="*/ 1198027 h 1198027"/>
                <a:gd name="connsiteX14" fmla="*/ 71555 w 1314778"/>
                <a:gd name="connsiteY14" fmla="*/ 1132510 h 1198027"/>
                <a:gd name="connsiteX15" fmla="*/ 76772 w 1314778"/>
                <a:gd name="connsiteY15" fmla="*/ 1160590 h 1198027"/>
                <a:gd name="connsiteX16" fmla="*/ 81989 w 1314778"/>
                <a:gd name="connsiteY16" fmla="*/ 1048274 h 1198027"/>
                <a:gd name="connsiteX17" fmla="*/ 87164 w 1314778"/>
                <a:gd name="connsiteY17" fmla="*/ 1029556 h 1198027"/>
                <a:gd name="connsiteX18" fmla="*/ 92381 w 1314778"/>
                <a:gd name="connsiteY18" fmla="*/ 1095073 h 1198027"/>
                <a:gd name="connsiteX19" fmla="*/ 97598 w 1314778"/>
                <a:gd name="connsiteY19" fmla="*/ 1066993 h 1198027"/>
                <a:gd name="connsiteX20" fmla="*/ 102815 w 1314778"/>
                <a:gd name="connsiteY20" fmla="*/ 964039 h 1198027"/>
                <a:gd name="connsiteX21" fmla="*/ 107990 w 1314778"/>
                <a:gd name="connsiteY21" fmla="*/ 889160 h 1198027"/>
                <a:gd name="connsiteX22" fmla="*/ 113207 w 1314778"/>
                <a:gd name="connsiteY22" fmla="*/ 973396 h 1198027"/>
                <a:gd name="connsiteX23" fmla="*/ 118424 w 1314778"/>
                <a:gd name="connsiteY23" fmla="*/ 945320 h 1198027"/>
                <a:gd name="connsiteX24" fmla="*/ 123641 w 1314778"/>
                <a:gd name="connsiteY24" fmla="*/ 879803 h 1198027"/>
                <a:gd name="connsiteX25" fmla="*/ 128817 w 1314778"/>
                <a:gd name="connsiteY25" fmla="*/ 1151229 h 1198027"/>
                <a:gd name="connsiteX26" fmla="*/ 134033 w 1314778"/>
                <a:gd name="connsiteY26" fmla="*/ 1057632 h 1198027"/>
                <a:gd name="connsiteX27" fmla="*/ 139250 w 1314778"/>
                <a:gd name="connsiteY27" fmla="*/ 1160590 h 1198027"/>
                <a:gd name="connsiteX28" fmla="*/ 144426 w 1314778"/>
                <a:gd name="connsiteY28" fmla="*/ 1151229 h 1198027"/>
                <a:gd name="connsiteX29" fmla="*/ 149642 w 1314778"/>
                <a:gd name="connsiteY29" fmla="*/ 1188666 h 1198027"/>
                <a:gd name="connsiteX30" fmla="*/ 154858 w 1314778"/>
                <a:gd name="connsiteY30" fmla="*/ 1095073 h 1198027"/>
                <a:gd name="connsiteX31" fmla="*/ 160075 w 1314778"/>
                <a:gd name="connsiteY31" fmla="*/ 1198027 h 1198027"/>
                <a:gd name="connsiteX32" fmla="*/ 165251 w 1314778"/>
                <a:gd name="connsiteY32" fmla="*/ 1010837 h 1198027"/>
                <a:gd name="connsiteX33" fmla="*/ 170468 w 1314778"/>
                <a:gd name="connsiteY33" fmla="*/ 1179309 h 1198027"/>
                <a:gd name="connsiteX34" fmla="*/ 175685 w 1314778"/>
                <a:gd name="connsiteY34" fmla="*/ 645810 h 1198027"/>
                <a:gd name="connsiteX35" fmla="*/ 180860 w 1314778"/>
                <a:gd name="connsiteY35" fmla="*/ 1151229 h 1198027"/>
                <a:gd name="connsiteX36" fmla="*/ 186077 w 1314778"/>
                <a:gd name="connsiteY36" fmla="*/ 692609 h 1198027"/>
                <a:gd name="connsiteX37" fmla="*/ 191294 w 1314778"/>
                <a:gd name="connsiteY37" fmla="*/ 786206 h 1198027"/>
                <a:gd name="connsiteX38" fmla="*/ 196511 w 1314778"/>
                <a:gd name="connsiteY38" fmla="*/ 851723 h 1198027"/>
                <a:gd name="connsiteX39" fmla="*/ 201686 w 1314778"/>
                <a:gd name="connsiteY39" fmla="*/ 1085712 h 1198027"/>
                <a:gd name="connsiteX40" fmla="*/ 206903 w 1314778"/>
                <a:gd name="connsiteY40" fmla="*/ 1169947 h 1198027"/>
                <a:gd name="connsiteX41" fmla="*/ 212120 w 1314778"/>
                <a:gd name="connsiteY41" fmla="*/ 1085712 h 1198027"/>
                <a:gd name="connsiteX42" fmla="*/ 217296 w 1314778"/>
                <a:gd name="connsiteY42" fmla="*/ 1010837 h 1198027"/>
                <a:gd name="connsiteX43" fmla="*/ 222511 w 1314778"/>
                <a:gd name="connsiteY43" fmla="*/ 1141871 h 1198027"/>
                <a:gd name="connsiteX44" fmla="*/ 227728 w 1314778"/>
                <a:gd name="connsiteY44" fmla="*/ 0 h 1198027"/>
                <a:gd name="connsiteX45" fmla="*/ 232945 w 1314778"/>
                <a:gd name="connsiteY45" fmla="*/ 926597 h 1198027"/>
                <a:gd name="connsiteX46" fmla="*/ 238121 w 1314778"/>
                <a:gd name="connsiteY46" fmla="*/ 1132510 h 1198027"/>
                <a:gd name="connsiteX47" fmla="*/ 243338 w 1314778"/>
                <a:gd name="connsiteY47" fmla="*/ 1179309 h 1198027"/>
                <a:gd name="connsiteX48" fmla="*/ 248554 w 1314778"/>
                <a:gd name="connsiteY48" fmla="*/ 1123149 h 1198027"/>
                <a:gd name="connsiteX49" fmla="*/ 253771 w 1314778"/>
                <a:gd name="connsiteY49" fmla="*/ 1151229 h 1198027"/>
                <a:gd name="connsiteX50" fmla="*/ 258947 w 1314778"/>
                <a:gd name="connsiteY50" fmla="*/ 1151229 h 1198027"/>
                <a:gd name="connsiteX51" fmla="*/ 264164 w 1314778"/>
                <a:gd name="connsiteY51" fmla="*/ 1066993 h 1198027"/>
                <a:gd name="connsiteX52" fmla="*/ 269380 w 1314778"/>
                <a:gd name="connsiteY52" fmla="*/ 804924 h 1198027"/>
                <a:gd name="connsiteX53" fmla="*/ 274556 w 1314778"/>
                <a:gd name="connsiteY53" fmla="*/ 926597 h 1198027"/>
                <a:gd name="connsiteX54" fmla="*/ 279773 w 1314778"/>
                <a:gd name="connsiteY54" fmla="*/ 1095073 h 1198027"/>
                <a:gd name="connsiteX55" fmla="*/ 284990 w 1314778"/>
                <a:gd name="connsiteY55" fmla="*/ 898521 h 1198027"/>
                <a:gd name="connsiteX56" fmla="*/ 290207 w 1314778"/>
                <a:gd name="connsiteY56" fmla="*/ 954677 h 1198027"/>
                <a:gd name="connsiteX57" fmla="*/ 295382 w 1314778"/>
                <a:gd name="connsiteY57" fmla="*/ 804924 h 1198027"/>
                <a:gd name="connsiteX58" fmla="*/ 300598 w 1314778"/>
                <a:gd name="connsiteY58" fmla="*/ 954677 h 1198027"/>
                <a:gd name="connsiteX59" fmla="*/ 305815 w 1314778"/>
                <a:gd name="connsiteY59" fmla="*/ 692609 h 1198027"/>
                <a:gd name="connsiteX60" fmla="*/ 310991 w 1314778"/>
                <a:gd name="connsiteY60" fmla="*/ 814286 h 1198027"/>
                <a:gd name="connsiteX61" fmla="*/ 316207 w 1314778"/>
                <a:gd name="connsiteY61" fmla="*/ 1057632 h 1198027"/>
                <a:gd name="connsiteX62" fmla="*/ 321424 w 1314778"/>
                <a:gd name="connsiteY62" fmla="*/ 814286 h 1198027"/>
                <a:gd name="connsiteX63" fmla="*/ 326641 w 1314778"/>
                <a:gd name="connsiteY63" fmla="*/ 945320 h 1198027"/>
                <a:gd name="connsiteX64" fmla="*/ 331817 w 1314778"/>
                <a:gd name="connsiteY64" fmla="*/ 945320 h 1198027"/>
                <a:gd name="connsiteX65" fmla="*/ 337033 w 1314778"/>
                <a:gd name="connsiteY65" fmla="*/ 1001476 h 1198027"/>
                <a:gd name="connsiteX66" fmla="*/ 342250 w 1314778"/>
                <a:gd name="connsiteY66" fmla="*/ 776845 h 1198027"/>
                <a:gd name="connsiteX67" fmla="*/ 347426 w 1314778"/>
                <a:gd name="connsiteY67" fmla="*/ 907879 h 1198027"/>
                <a:gd name="connsiteX68" fmla="*/ 352643 w 1314778"/>
                <a:gd name="connsiteY68" fmla="*/ 786206 h 1198027"/>
                <a:gd name="connsiteX69" fmla="*/ 357860 w 1314778"/>
                <a:gd name="connsiteY69" fmla="*/ 898521 h 1198027"/>
                <a:gd name="connsiteX70" fmla="*/ 363076 w 1314778"/>
                <a:gd name="connsiteY70" fmla="*/ 804924 h 1198027"/>
                <a:gd name="connsiteX71" fmla="*/ 368252 w 1314778"/>
                <a:gd name="connsiteY71" fmla="*/ 1029556 h 1198027"/>
                <a:gd name="connsiteX72" fmla="*/ 373468 w 1314778"/>
                <a:gd name="connsiteY72" fmla="*/ 982757 h 1198027"/>
                <a:gd name="connsiteX73" fmla="*/ 378685 w 1314778"/>
                <a:gd name="connsiteY73" fmla="*/ 926597 h 1198027"/>
                <a:gd name="connsiteX74" fmla="*/ 383860 w 1314778"/>
                <a:gd name="connsiteY74" fmla="*/ 992114 h 1198027"/>
                <a:gd name="connsiteX75" fmla="*/ 389077 w 1314778"/>
                <a:gd name="connsiteY75" fmla="*/ 1001476 h 1198027"/>
                <a:gd name="connsiteX76" fmla="*/ 394294 w 1314778"/>
                <a:gd name="connsiteY76" fmla="*/ 711327 h 1198027"/>
                <a:gd name="connsiteX77" fmla="*/ 399511 w 1314778"/>
                <a:gd name="connsiteY77" fmla="*/ 982757 h 1198027"/>
                <a:gd name="connsiteX78" fmla="*/ 404686 w 1314778"/>
                <a:gd name="connsiteY78" fmla="*/ 907879 h 1198027"/>
                <a:gd name="connsiteX79" fmla="*/ 409903 w 1314778"/>
                <a:gd name="connsiteY79" fmla="*/ 1066993 h 1198027"/>
                <a:gd name="connsiteX80" fmla="*/ 415120 w 1314778"/>
                <a:gd name="connsiteY80" fmla="*/ 1038913 h 1198027"/>
                <a:gd name="connsiteX81" fmla="*/ 420337 w 1314778"/>
                <a:gd name="connsiteY81" fmla="*/ 861080 h 1198027"/>
                <a:gd name="connsiteX82" fmla="*/ 425512 w 1314778"/>
                <a:gd name="connsiteY82" fmla="*/ 1001476 h 1198027"/>
                <a:gd name="connsiteX83" fmla="*/ 430729 w 1314778"/>
                <a:gd name="connsiteY83" fmla="*/ 730046 h 1198027"/>
                <a:gd name="connsiteX84" fmla="*/ 435946 w 1314778"/>
                <a:gd name="connsiteY84" fmla="*/ 505419 h 1198027"/>
                <a:gd name="connsiteX85" fmla="*/ 441122 w 1314778"/>
                <a:gd name="connsiteY85" fmla="*/ 823643 h 1198027"/>
                <a:gd name="connsiteX86" fmla="*/ 446339 w 1314778"/>
                <a:gd name="connsiteY86" fmla="*/ 1066993 h 1198027"/>
                <a:gd name="connsiteX87" fmla="*/ 451554 w 1314778"/>
                <a:gd name="connsiteY87" fmla="*/ 758126 h 1198027"/>
                <a:gd name="connsiteX88" fmla="*/ 456771 w 1314778"/>
                <a:gd name="connsiteY88" fmla="*/ 1113791 h 1198027"/>
                <a:gd name="connsiteX89" fmla="*/ 461947 w 1314778"/>
                <a:gd name="connsiteY89" fmla="*/ 935959 h 1198027"/>
                <a:gd name="connsiteX90" fmla="*/ 467164 w 1314778"/>
                <a:gd name="connsiteY90" fmla="*/ 1085712 h 1198027"/>
                <a:gd name="connsiteX91" fmla="*/ 472380 w 1314778"/>
                <a:gd name="connsiteY91" fmla="*/ 842362 h 1198027"/>
                <a:gd name="connsiteX92" fmla="*/ 477556 w 1314778"/>
                <a:gd name="connsiteY92" fmla="*/ 823643 h 1198027"/>
                <a:gd name="connsiteX93" fmla="*/ 482773 w 1314778"/>
                <a:gd name="connsiteY93" fmla="*/ 982757 h 1198027"/>
                <a:gd name="connsiteX94" fmla="*/ 487990 w 1314778"/>
                <a:gd name="connsiteY94" fmla="*/ 1010837 h 1198027"/>
                <a:gd name="connsiteX95" fmla="*/ 493207 w 1314778"/>
                <a:gd name="connsiteY95" fmla="*/ 926597 h 1198027"/>
                <a:gd name="connsiteX96" fmla="*/ 498382 w 1314778"/>
                <a:gd name="connsiteY96" fmla="*/ 982757 h 1198027"/>
                <a:gd name="connsiteX97" fmla="*/ 503599 w 1314778"/>
                <a:gd name="connsiteY97" fmla="*/ 870442 h 1198027"/>
                <a:gd name="connsiteX98" fmla="*/ 508816 w 1314778"/>
                <a:gd name="connsiteY98" fmla="*/ 1020194 h 1198027"/>
                <a:gd name="connsiteX99" fmla="*/ 513992 w 1314778"/>
                <a:gd name="connsiteY99" fmla="*/ 1113791 h 1198027"/>
                <a:gd name="connsiteX100" fmla="*/ 519208 w 1314778"/>
                <a:gd name="connsiteY100" fmla="*/ 608373 h 1198027"/>
                <a:gd name="connsiteX101" fmla="*/ 524424 w 1314778"/>
                <a:gd name="connsiteY101" fmla="*/ 973396 h 1198027"/>
                <a:gd name="connsiteX102" fmla="*/ 529641 w 1314778"/>
                <a:gd name="connsiteY102" fmla="*/ 1029556 h 1198027"/>
                <a:gd name="connsiteX103" fmla="*/ 534817 w 1314778"/>
                <a:gd name="connsiteY103" fmla="*/ 992114 h 1198027"/>
                <a:gd name="connsiteX104" fmla="*/ 540033 w 1314778"/>
                <a:gd name="connsiteY104" fmla="*/ 992114 h 1198027"/>
                <a:gd name="connsiteX105" fmla="*/ 545250 w 1314778"/>
                <a:gd name="connsiteY105" fmla="*/ 1076354 h 1198027"/>
                <a:gd name="connsiteX106" fmla="*/ 550467 w 1314778"/>
                <a:gd name="connsiteY106" fmla="*/ 870442 h 1198027"/>
                <a:gd name="connsiteX107" fmla="*/ 555643 w 1314778"/>
                <a:gd name="connsiteY107" fmla="*/ 1123149 h 1198027"/>
                <a:gd name="connsiteX108" fmla="*/ 560860 w 1314778"/>
                <a:gd name="connsiteY108" fmla="*/ 954677 h 1198027"/>
                <a:gd name="connsiteX109" fmla="*/ 566076 w 1314778"/>
                <a:gd name="connsiteY109" fmla="*/ 1010837 h 1198027"/>
                <a:gd name="connsiteX110" fmla="*/ 571252 w 1314778"/>
                <a:gd name="connsiteY110" fmla="*/ 870442 h 1198027"/>
                <a:gd name="connsiteX111" fmla="*/ 576469 w 1314778"/>
                <a:gd name="connsiteY111" fmla="*/ 945320 h 1198027"/>
                <a:gd name="connsiteX112" fmla="*/ 581686 w 1314778"/>
                <a:gd name="connsiteY112" fmla="*/ 1104430 h 1198027"/>
                <a:gd name="connsiteX113" fmla="*/ 586902 w 1314778"/>
                <a:gd name="connsiteY113" fmla="*/ 851723 h 1198027"/>
                <a:gd name="connsiteX114" fmla="*/ 592078 w 1314778"/>
                <a:gd name="connsiteY114" fmla="*/ 889160 h 1198027"/>
                <a:gd name="connsiteX115" fmla="*/ 597295 w 1314778"/>
                <a:gd name="connsiteY115" fmla="*/ 973396 h 1198027"/>
                <a:gd name="connsiteX116" fmla="*/ 602511 w 1314778"/>
                <a:gd name="connsiteY116" fmla="*/ 1038913 h 1198027"/>
                <a:gd name="connsiteX117" fmla="*/ 607686 w 1314778"/>
                <a:gd name="connsiteY117" fmla="*/ 1085712 h 1198027"/>
                <a:gd name="connsiteX118" fmla="*/ 612903 w 1314778"/>
                <a:gd name="connsiteY118" fmla="*/ 814286 h 1198027"/>
                <a:gd name="connsiteX119" fmla="*/ 618120 w 1314778"/>
                <a:gd name="connsiteY119" fmla="*/ 973396 h 1198027"/>
                <a:gd name="connsiteX120" fmla="*/ 623337 w 1314778"/>
                <a:gd name="connsiteY120" fmla="*/ 1048274 h 1198027"/>
                <a:gd name="connsiteX121" fmla="*/ 628513 w 1314778"/>
                <a:gd name="connsiteY121" fmla="*/ 1010837 h 1198027"/>
                <a:gd name="connsiteX122" fmla="*/ 633729 w 1314778"/>
                <a:gd name="connsiteY122" fmla="*/ 720689 h 1198027"/>
                <a:gd name="connsiteX123" fmla="*/ 638946 w 1314778"/>
                <a:gd name="connsiteY123" fmla="*/ 964039 h 1198027"/>
                <a:gd name="connsiteX124" fmla="*/ 644122 w 1314778"/>
                <a:gd name="connsiteY124" fmla="*/ 982757 h 1198027"/>
                <a:gd name="connsiteX125" fmla="*/ 649339 w 1314778"/>
                <a:gd name="connsiteY125" fmla="*/ 954677 h 1198027"/>
                <a:gd name="connsiteX126" fmla="*/ 654555 w 1314778"/>
                <a:gd name="connsiteY126" fmla="*/ 1160590 h 1198027"/>
                <a:gd name="connsiteX127" fmla="*/ 659772 w 1314778"/>
                <a:gd name="connsiteY127" fmla="*/ 1038913 h 1198027"/>
                <a:gd name="connsiteX128" fmla="*/ 664948 w 1314778"/>
                <a:gd name="connsiteY128" fmla="*/ 1132510 h 1198027"/>
                <a:gd name="connsiteX129" fmla="*/ 670165 w 1314778"/>
                <a:gd name="connsiteY129" fmla="*/ 992114 h 1198027"/>
                <a:gd name="connsiteX130" fmla="*/ 675381 w 1314778"/>
                <a:gd name="connsiteY130" fmla="*/ 1057632 h 1198027"/>
                <a:gd name="connsiteX131" fmla="*/ 680597 w 1314778"/>
                <a:gd name="connsiteY131" fmla="*/ 917240 h 1198027"/>
                <a:gd name="connsiteX132" fmla="*/ 685773 w 1314778"/>
                <a:gd name="connsiteY132" fmla="*/ 1141871 h 1198027"/>
                <a:gd name="connsiteX133" fmla="*/ 690990 w 1314778"/>
                <a:gd name="connsiteY133" fmla="*/ 1198027 h 1198027"/>
                <a:gd name="connsiteX134" fmla="*/ 696207 w 1314778"/>
                <a:gd name="connsiteY134" fmla="*/ 1188666 h 1198027"/>
                <a:gd name="connsiteX135" fmla="*/ 701382 w 1314778"/>
                <a:gd name="connsiteY135" fmla="*/ 1095073 h 1198027"/>
                <a:gd name="connsiteX136" fmla="*/ 706599 w 1314778"/>
                <a:gd name="connsiteY136" fmla="*/ 1085712 h 1198027"/>
                <a:gd name="connsiteX137" fmla="*/ 711816 w 1314778"/>
                <a:gd name="connsiteY137" fmla="*/ 1048274 h 1198027"/>
                <a:gd name="connsiteX138" fmla="*/ 717033 w 1314778"/>
                <a:gd name="connsiteY138" fmla="*/ 1151229 h 1198027"/>
                <a:gd name="connsiteX139" fmla="*/ 722208 w 1314778"/>
                <a:gd name="connsiteY139" fmla="*/ 1179309 h 1198027"/>
                <a:gd name="connsiteX140" fmla="*/ 727425 w 1314778"/>
                <a:gd name="connsiteY140" fmla="*/ 879803 h 1198027"/>
                <a:gd name="connsiteX141" fmla="*/ 732642 w 1314778"/>
                <a:gd name="connsiteY141" fmla="*/ 1113791 h 1198027"/>
                <a:gd name="connsiteX142" fmla="*/ 737818 w 1314778"/>
                <a:gd name="connsiteY142" fmla="*/ 1188666 h 1198027"/>
                <a:gd name="connsiteX143" fmla="*/ 743035 w 1314778"/>
                <a:gd name="connsiteY143" fmla="*/ 1179309 h 1198027"/>
                <a:gd name="connsiteX144" fmla="*/ 748251 w 1314778"/>
                <a:gd name="connsiteY144" fmla="*/ 1198027 h 1198027"/>
                <a:gd name="connsiteX145" fmla="*/ 753467 w 1314778"/>
                <a:gd name="connsiteY145" fmla="*/ 1132510 h 1198027"/>
                <a:gd name="connsiteX146" fmla="*/ 758643 w 1314778"/>
                <a:gd name="connsiteY146" fmla="*/ 1132510 h 1198027"/>
                <a:gd name="connsiteX147" fmla="*/ 763860 w 1314778"/>
                <a:gd name="connsiteY147" fmla="*/ 1198027 h 1198027"/>
                <a:gd name="connsiteX148" fmla="*/ 769076 w 1314778"/>
                <a:gd name="connsiteY148" fmla="*/ 1198027 h 1198027"/>
                <a:gd name="connsiteX149" fmla="*/ 774252 w 1314778"/>
                <a:gd name="connsiteY149" fmla="*/ 1160590 h 1198027"/>
                <a:gd name="connsiteX150" fmla="*/ 779469 w 1314778"/>
                <a:gd name="connsiteY150" fmla="*/ 1198027 h 1198027"/>
                <a:gd name="connsiteX151" fmla="*/ 784686 w 1314778"/>
                <a:gd name="connsiteY151" fmla="*/ 1198027 h 1198027"/>
                <a:gd name="connsiteX152" fmla="*/ 789903 w 1314778"/>
                <a:gd name="connsiteY152" fmla="*/ 1169947 h 1198027"/>
                <a:gd name="connsiteX153" fmla="*/ 795078 w 1314778"/>
                <a:gd name="connsiteY153" fmla="*/ 1198027 h 1198027"/>
                <a:gd name="connsiteX154" fmla="*/ 800295 w 1314778"/>
                <a:gd name="connsiteY154" fmla="*/ 1188666 h 1198027"/>
                <a:gd name="connsiteX155" fmla="*/ 805512 w 1314778"/>
                <a:gd name="connsiteY155" fmla="*/ 1179309 h 1198027"/>
                <a:gd name="connsiteX156" fmla="*/ 810688 w 1314778"/>
                <a:gd name="connsiteY156" fmla="*/ 1198027 h 1198027"/>
                <a:gd name="connsiteX157" fmla="*/ 815904 w 1314778"/>
                <a:gd name="connsiteY157" fmla="*/ 1198027 h 1198027"/>
                <a:gd name="connsiteX158" fmla="*/ 821121 w 1314778"/>
                <a:gd name="connsiteY158" fmla="*/ 1198027 h 1198027"/>
                <a:gd name="connsiteX159" fmla="*/ 826337 w 1314778"/>
                <a:gd name="connsiteY159" fmla="*/ 1188666 h 1198027"/>
                <a:gd name="connsiteX160" fmla="*/ 831513 w 1314778"/>
                <a:gd name="connsiteY160" fmla="*/ 1179309 h 1198027"/>
                <a:gd name="connsiteX161" fmla="*/ 836729 w 1314778"/>
                <a:gd name="connsiteY161" fmla="*/ 1198027 h 1198027"/>
                <a:gd name="connsiteX162" fmla="*/ 841946 w 1314778"/>
                <a:gd name="connsiteY162" fmla="*/ 1198027 h 1198027"/>
                <a:gd name="connsiteX163" fmla="*/ 847163 w 1314778"/>
                <a:gd name="connsiteY163" fmla="*/ 1188666 h 1198027"/>
                <a:gd name="connsiteX164" fmla="*/ 852339 w 1314778"/>
                <a:gd name="connsiteY164" fmla="*/ 1198027 h 1198027"/>
                <a:gd name="connsiteX165" fmla="*/ 857556 w 1314778"/>
                <a:gd name="connsiteY165" fmla="*/ 1198027 h 1198027"/>
                <a:gd name="connsiteX166" fmla="*/ 862772 w 1314778"/>
                <a:gd name="connsiteY166" fmla="*/ 1198027 h 1198027"/>
                <a:gd name="connsiteX167" fmla="*/ 867948 w 1314778"/>
                <a:gd name="connsiteY167" fmla="*/ 1198027 h 1198027"/>
                <a:gd name="connsiteX168" fmla="*/ 873165 w 1314778"/>
                <a:gd name="connsiteY168" fmla="*/ 1198027 h 1198027"/>
                <a:gd name="connsiteX169" fmla="*/ 878382 w 1314778"/>
                <a:gd name="connsiteY169" fmla="*/ 1198027 h 1198027"/>
                <a:gd name="connsiteX170" fmla="*/ 883598 w 1314778"/>
                <a:gd name="connsiteY170" fmla="*/ 1198027 h 1198027"/>
                <a:gd name="connsiteX171" fmla="*/ 888774 w 1314778"/>
                <a:gd name="connsiteY171" fmla="*/ 1198027 h 1198027"/>
                <a:gd name="connsiteX172" fmla="*/ 893991 w 1314778"/>
                <a:gd name="connsiteY172" fmla="*/ 1198027 h 1198027"/>
                <a:gd name="connsiteX173" fmla="*/ 899208 w 1314778"/>
                <a:gd name="connsiteY173" fmla="*/ 1188666 h 1198027"/>
                <a:gd name="connsiteX174" fmla="*/ 904382 w 1314778"/>
                <a:gd name="connsiteY174" fmla="*/ 1198027 h 1198027"/>
                <a:gd name="connsiteX175" fmla="*/ 909599 w 1314778"/>
                <a:gd name="connsiteY175" fmla="*/ 1198027 h 1198027"/>
                <a:gd name="connsiteX176" fmla="*/ 914816 w 1314778"/>
                <a:gd name="connsiteY176" fmla="*/ 1198027 h 1198027"/>
                <a:gd name="connsiteX177" fmla="*/ 920033 w 1314778"/>
                <a:gd name="connsiteY177" fmla="*/ 1198027 h 1198027"/>
                <a:gd name="connsiteX178" fmla="*/ 925208 w 1314778"/>
                <a:gd name="connsiteY178" fmla="*/ 1188666 h 1198027"/>
                <a:gd name="connsiteX179" fmla="*/ 930425 w 1314778"/>
                <a:gd name="connsiteY179" fmla="*/ 1198027 h 1198027"/>
                <a:gd name="connsiteX180" fmla="*/ 935642 w 1314778"/>
                <a:gd name="connsiteY180" fmla="*/ 1198027 h 1198027"/>
                <a:gd name="connsiteX181" fmla="*/ 940818 w 1314778"/>
                <a:gd name="connsiteY181" fmla="*/ 1198027 h 1198027"/>
                <a:gd name="connsiteX182" fmla="*/ 946035 w 1314778"/>
                <a:gd name="connsiteY182" fmla="*/ 1198027 h 1198027"/>
                <a:gd name="connsiteX183" fmla="*/ 951251 w 1314778"/>
                <a:gd name="connsiteY183" fmla="*/ 1198027 h 1198027"/>
                <a:gd name="connsiteX184" fmla="*/ 956468 w 1314778"/>
                <a:gd name="connsiteY184" fmla="*/ 1198027 h 1198027"/>
                <a:gd name="connsiteX185" fmla="*/ 961644 w 1314778"/>
                <a:gd name="connsiteY185" fmla="*/ 1188666 h 1198027"/>
                <a:gd name="connsiteX186" fmla="*/ 966861 w 1314778"/>
                <a:gd name="connsiteY186" fmla="*/ 1198027 h 1198027"/>
                <a:gd name="connsiteX187" fmla="*/ 972077 w 1314778"/>
                <a:gd name="connsiteY187" fmla="*/ 1198027 h 1198027"/>
                <a:gd name="connsiteX188" fmla="*/ 977293 w 1314778"/>
                <a:gd name="connsiteY188" fmla="*/ 1198027 h 1198027"/>
                <a:gd name="connsiteX189" fmla="*/ 982469 w 1314778"/>
                <a:gd name="connsiteY189" fmla="*/ 1198027 h 1198027"/>
                <a:gd name="connsiteX190" fmla="*/ 987686 w 1314778"/>
                <a:gd name="connsiteY190" fmla="*/ 1198027 h 1198027"/>
                <a:gd name="connsiteX191" fmla="*/ 992903 w 1314778"/>
                <a:gd name="connsiteY191" fmla="*/ 1198027 h 1198027"/>
                <a:gd name="connsiteX192" fmla="*/ 998078 w 1314778"/>
                <a:gd name="connsiteY192" fmla="*/ 1198027 h 1198027"/>
                <a:gd name="connsiteX193" fmla="*/ 1003295 w 1314778"/>
                <a:gd name="connsiteY193" fmla="*/ 1198027 h 1198027"/>
                <a:gd name="connsiteX194" fmla="*/ 1008512 w 1314778"/>
                <a:gd name="connsiteY194" fmla="*/ 1198027 h 1198027"/>
                <a:gd name="connsiteX195" fmla="*/ 1013729 w 1314778"/>
                <a:gd name="connsiteY195" fmla="*/ 1198027 h 1198027"/>
                <a:gd name="connsiteX196" fmla="*/ 1018904 w 1314778"/>
                <a:gd name="connsiteY196" fmla="*/ 1198027 h 1198027"/>
                <a:gd name="connsiteX197" fmla="*/ 1024121 w 1314778"/>
                <a:gd name="connsiteY197" fmla="*/ 1198027 h 1198027"/>
                <a:gd name="connsiteX198" fmla="*/ 1029338 w 1314778"/>
                <a:gd name="connsiteY198" fmla="*/ 1198027 h 1198027"/>
                <a:gd name="connsiteX199" fmla="*/ 1034514 w 1314778"/>
                <a:gd name="connsiteY199" fmla="*/ 1198027 h 1198027"/>
                <a:gd name="connsiteX200" fmla="*/ 1039730 w 1314778"/>
                <a:gd name="connsiteY200" fmla="*/ 1198027 h 1198027"/>
                <a:gd name="connsiteX201" fmla="*/ 1044947 w 1314778"/>
                <a:gd name="connsiteY201" fmla="*/ 1198027 h 1198027"/>
                <a:gd name="connsiteX202" fmla="*/ 1050164 w 1314778"/>
                <a:gd name="connsiteY202" fmla="*/ 1198027 h 1198027"/>
                <a:gd name="connsiteX203" fmla="*/ 1055339 w 1314778"/>
                <a:gd name="connsiteY203" fmla="*/ 1198027 h 1198027"/>
                <a:gd name="connsiteX204" fmla="*/ 1060556 w 1314778"/>
                <a:gd name="connsiteY204" fmla="*/ 1198027 h 1198027"/>
                <a:gd name="connsiteX205" fmla="*/ 1065772 w 1314778"/>
                <a:gd name="connsiteY205" fmla="*/ 1198027 h 1198027"/>
                <a:gd name="connsiteX206" fmla="*/ 1070948 w 1314778"/>
                <a:gd name="connsiteY206" fmla="*/ 1198027 h 1198027"/>
                <a:gd name="connsiteX207" fmla="*/ 1076165 w 1314778"/>
                <a:gd name="connsiteY207" fmla="*/ 1198027 h 1198027"/>
                <a:gd name="connsiteX208" fmla="*/ 1081382 w 1314778"/>
                <a:gd name="connsiteY208" fmla="*/ 1198027 h 1198027"/>
                <a:gd name="connsiteX209" fmla="*/ 1086598 w 1314778"/>
                <a:gd name="connsiteY209" fmla="*/ 1198027 h 1198027"/>
                <a:gd name="connsiteX210" fmla="*/ 1091774 w 1314778"/>
                <a:gd name="connsiteY210" fmla="*/ 1198027 h 1198027"/>
                <a:gd name="connsiteX211" fmla="*/ 1096991 w 1314778"/>
                <a:gd name="connsiteY211" fmla="*/ 1198027 h 1198027"/>
                <a:gd name="connsiteX212" fmla="*/ 1102208 w 1314778"/>
                <a:gd name="connsiteY212" fmla="*/ 1198027 h 1198027"/>
                <a:gd name="connsiteX213" fmla="*/ 1107383 w 1314778"/>
                <a:gd name="connsiteY213" fmla="*/ 1198027 h 1198027"/>
                <a:gd name="connsiteX214" fmla="*/ 1112600 w 1314778"/>
                <a:gd name="connsiteY214" fmla="*/ 1198027 h 1198027"/>
                <a:gd name="connsiteX215" fmla="*/ 1117817 w 1314778"/>
                <a:gd name="connsiteY215" fmla="*/ 1198027 h 1198027"/>
                <a:gd name="connsiteX216" fmla="*/ 1123034 w 1314778"/>
                <a:gd name="connsiteY216" fmla="*/ 1198027 h 1198027"/>
                <a:gd name="connsiteX217" fmla="*/ 1128210 w 1314778"/>
                <a:gd name="connsiteY217" fmla="*/ 1198027 h 1198027"/>
                <a:gd name="connsiteX218" fmla="*/ 1133425 w 1314778"/>
                <a:gd name="connsiteY218" fmla="*/ 1198027 h 1198027"/>
                <a:gd name="connsiteX219" fmla="*/ 1138642 w 1314778"/>
                <a:gd name="connsiteY219" fmla="*/ 1198027 h 1198027"/>
                <a:gd name="connsiteX220" fmla="*/ 1143859 w 1314778"/>
                <a:gd name="connsiteY220" fmla="*/ 1198027 h 1198027"/>
                <a:gd name="connsiteX221" fmla="*/ 1149035 w 1314778"/>
                <a:gd name="connsiteY221" fmla="*/ 1198027 h 1198027"/>
                <a:gd name="connsiteX222" fmla="*/ 1154251 w 1314778"/>
                <a:gd name="connsiteY222" fmla="*/ 1198027 h 1198027"/>
                <a:gd name="connsiteX223" fmla="*/ 1159468 w 1314778"/>
                <a:gd name="connsiteY223" fmla="*/ 1198027 h 1198027"/>
                <a:gd name="connsiteX224" fmla="*/ 1164644 w 1314778"/>
                <a:gd name="connsiteY224" fmla="*/ 1198027 h 1198027"/>
                <a:gd name="connsiteX225" fmla="*/ 1169861 w 1314778"/>
                <a:gd name="connsiteY225" fmla="*/ 1198027 h 1198027"/>
                <a:gd name="connsiteX226" fmla="*/ 1175078 w 1314778"/>
                <a:gd name="connsiteY226" fmla="*/ 1198027 h 1198027"/>
                <a:gd name="connsiteX227" fmla="*/ 1180294 w 1314778"/>
                <a:gd name="connsiteY227" fmla="*/ 1198027 h 1198027"/>
                <a:gd name="connsiteX228" fmla="*/ 1185470 w 1314778"/>
                <a:gd name="connsiteY228" fmla="*/ 1198027 h 1198027"/>
                <a:gd name="connsiteX229" fmla="*/ 1190687 w 1314778"/>
                <a:gd name="connsiteY229" fmla="*/ 1198027 h 1198027"/>
                <a:gd name="connsiteX230" fmla="*/ 1195904 w 1314778"/>
                <a:gd name="connsiteY230" fmla="*/ 1198027 h 1198027"/>
                <a:gd name="connsiteX231" fmla="*/ 1201079 w 1314778"/>
                <a:gd name="connsiteY231" fmla="*/ 1198027 h 1198027"/>
                <a:gd name="connsiteX232" fmla="*/ 1206295 w 1314778"/>
                <a:gd name="connsiteY232" fmla="*/ 1198027 h 1198027"/>
                <a:gd name="connsiteX233" fmla="*/ 1211512 w 1314778"/>
                <a:gd name="connsiteY233" fmla="*/ 1198027 h 1198027"/>
                <a:gd name="connsiteX234" fmla="*/ 1216729 w 1314778"/>
                <a:gd name="connsiteY234" fmla="*/ 1198027 h 1198027"/>
                <a:gd name="connsiteX235" fmla="*/ 1221904 w 1314778"/>
                <a:gd name="connsiteY235" fmla="*/ 1198027 h 1198027"/>
                <a:gd name="connsiteX236" fmla="*/ 1227121 w 1314778"/>
                <a:gd name="connsiteY236" fmla="*/ 1198027 h 1198027"/>
                <a:gd name="connsiteX237" fmla="*/ 1232338 w 1314778"/>
                <a:gd name="connsiteY237" fmla="*/ 1198027 h 1198027"/>
                <a:gd name="connsiteX238" fmla="*/ 1237514 w 1314778"/>
                <a:gd name="connsiteY238" fmla="*/ 1198027 h 1198027"/>
                <a:gd name="connsiteX239" fmla="*/ 1242731 w 1314778"/>
                <a:gd name="connsiteY239" fmla="*/ 1198027 h 1198027"/>
                <a:gd name="connsiteX240" fmla="*/ 1247947 w 1314778"/>
                <a:gd name="connsiteY240" fmla="*/ 1198027 h 1198027"/>
                <a:gd name="connsiteX241" fmla="*/ 1253164 w 1314778"/>
                <a:gd name="connsiteY241" fmla="*/ 1198027 h 1198027"/>
                <a:gd name="connsiteX242" fmla="*/ 1258340 w 1314778"/>
                <a:gd name="connsiteY242" fmla="*/ 1198027 h 1198027"/>
                <a:gd name="connsiteX243" fmla="*/ 1263557 w 1314778"/>
                <a:gd name="connsiteY243" fmla="*/ 1198027 h 1198027"/>
                <a:gd name="connsiteX244" fmla="*/ 1268773 w 1314778"/>
                <a:gd name="connsiteY244" fmla="*/ 1198027 h 1198027"/>
                <a:gd name="connsiteX245" fmla="*/ 1273949 w 1314778"/>
                <a:gd name="connsiteY245" fmla="*/ 1198027 h 1198027"/>
                <a:gd name="connsiteX246" fmla="*/ 1279166 w 1314778"/>
                <a:gd name="connsiteY246" fmla="*/ 1198027 h 1198027"/>
                <a:gd name="connsiteX247" fmla="*/ 1284382 w 1314778"/>
                <a:gd name="connsiteY247" fmla="*/ 1198027 h 1198027"/>
                <a:gd name="connsiteX248" fmla="*/ 1289599 w 1314778"/>
                <a:gd name="connsiteY248" fmla="*/ 1198027 h 1198027"/>
                <a:gd name="connsiteX249" fmla="*/ 1294774 w 1314778"/>
                <a:gd name="connsiteY249" fmla="*/ 1198027 h 1198027"/>
                <a:gd name="connsiteX250" fmla="*/ 1299991 w 1314778"/>
                <a:gd name="connsiteY250" fmla="*/ 1198027 h 1198027"/>
                <a:gd name="connsiteX251" fmla="*/ 1305208 w 1314778"/>
                <a:gd name="connsiteY251" fmla="*/ 1198027 h 1198027"/>
                <a:gd name="connsiteX252" fmla="*/ 1310425 w 1314778"/>
                <a:gd name="connsiteY252" fmla="*/ 1198027 h 1198027"/>
                <a:gd name="connsiteX253" fmla="*/ 1314779 w 1314778"/>
                <a:gd name="connsiteY253" fmla="*/ 1198027 h 1198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1198027">
                  <a:moveTo>
                    <a:pt x="0" y="1198027"/>
                  </a:moveTo>
                  <a:lnTo>
                    <a:pt x="3902" y="1198027"/>
                  </a:lnTo>
                  <a:lnTo>
                    <a:pt x="9119" y="1198027"/>
                  </a:lnTo>
                  <a:lnTo>
                    <a:pt x="14295" y="1198027"/>
                  </a:lnTo>
                  <a:lnTo>
                    <a:pt x="19511" y="1188666"/>
                  </a:lnTo>
                  <a:lnTo>
                    <a:pt x="24728" y="1198027"/>
                  </a:lnTo>
                  <a:lnTo>
                    <a:pt x="29945" y="1198027"/>
                  </a:lnTo>
                  <a:lnTo>
                    <a:pt x="35121" y="1198027"/>
                  </a:lnTo>
                  <a:lnTo>
                    <a:pt x="40337" y="1198027"/>
                  </a:lnTo>
                  <a:lnTo>
                    <a:pt x="45554" y="1198027"/>
                  </a:lnTo>
                  <a:lnTo>
                    <a:pt x="50730" y="1198027"/>
                  </a:lnTo>
                  <a:lnTo>
                    <a:pt x="55947" y="1198027"/>
                  </a:lnTo>
                  <a:lnTo>
                    <a:pt x="61164" y="1198027"/>
                  </a:lnTo>
                  <a:lnTo>
                    <a:pt x="66380" y="1198027"/>
                  </a:lnTo>
                  <a:lnTo>
                    <a:pt x="71555" y="1132510"/>
                  </a:lnTo>
                  <a:lnTo>
                    <a:pt x="76772" y="1160590"/>
                  </a:lnTo>
                  <a:lnTo>
                    <a:pt x="81989" y="1048274"/>
                  </a:lnTo>
                  <a:lnTo>
                    <a:pt x="87164" y="1029556"/>
                  </a:lnTo>
                  <a:lnTo>
                    <a:pt x="92381" y="1095073"/>
                  </a:lnTo>
                  <a:lnTo>
                    <a:pt x="97598" y="1066993"/>
                  </a:lnTo>
                  <a:lnTo>
                    <a:pt x="102815" y="964039"/>
                  </a:lnTo>
                  <a:lnTo>
                    <a:pt x="107990" y="889160"/>
                  </a:lnTo>
                  <a:lnTo>
                    <a:pt x="113207" y="973396"/>
                  </a:lnTo>
                  <a:lnTo>
                    <a:pt x="118424" y="945320"/>
                  </a:lnTo>
                  <a:lnTo>
                    <a:pt x="123641" y="879803"/>
                  </a:lnTo>
                  <a:lnTo>
                    <a:pt x="128817" y="1151229"/>
                  </a:lnTo>
                  <a:lnTo>
                    <a:pt x="134033" y="1057632"/>
                  </a:lnTo>
                  <a:lnTo>
                    <a:pt x="139250" y="1160590"/>
                  </a:lnTo>
                  <a:lnTo>
                    <a:pt x="144426" y="1151229"/>
                  </a:lnTo>
                  <a:lnTo>
                    <a:pt x="149642" y="1188666"/>
                  </a:lnTo>
                  <a:lnTo>
                    <a:pt x="154858" y="1095073"/>
                  </a:lnTo>
                  <a:lnTo>
                    <a:pt x="160075" y="1198027"/>
                  </a:lnTo>
                  <a:lnTo>
                    <a:pt x="165251" y="1010837"/>
                  </a:lnTo>
                  <a:lnTo>
                    <a:pt x="170468" y="1179309"/>
                  </a:lnTo>
                  <a:lnTo>
                    <a:pt x="175685" y="645810"/>
                  </a:lnTo>
                  <a:lnTo>
                    <a:pt x="180860" y="1151229"/>
                  </a:lnTo>
                  <a:lnTo>
                    <a:pt x="186077" y="692609"/>
                  </a:lnTo>
                  <a:lnTo>
                    <a:pt x="191294" y="786206"/>
                  </a:lnTo>
                  <a:lnTo>
                    <a:pt x="196511" y="851723"/>
                  </a:lnTo>
                  <a:lnTo>
                    <a:pt x="201686" y="1085712"/>
                  </a:lnTo>
                  <a:lnTo>
                    <a:pt x="206903" y="1169947"/>
                  </a:lnTo>
                  <a:lnTo>
                    <a:pt x="212120" y="1085712"/>
                  </a:lnTo>
                  <a:lnTo>
                    <a:pt x="217296" y="1010837"/>
                  </a:lnTo>
                  <a:lnTo>
                    <a:pt x="222511" y="1141871"/>
                  </a:lnTo>
                  <a:lnTo>
                    <a:pt x="227728" y="0"/>
                  </a:lnTo>
                  <a:lnTo>
                    <a:pt x="232945" y="926597"/>
                  </a:lnTo>
                  <a:lnTo>
                    <a:pt x="238121" y="1132510"/>
                  </a:lnTo>
                  <a:lnTo>
                    <a:pt x="243338" y="1179309"/>
                  </a:lnTo>
                  <a:lnTo>
                    <a:pt x="248554" y="1123149"/>
                  </a:lnTo>
                  <a:lnTo>
                    <a:pt x="253771" y="1151229"/>
                  </a:lnTo>
                  <a:lnTo>
                    <a:pt x="258947" y="1151229"/>
                  </a:lnTo>
                  <a:lnTo>
                    <a:pt x="264164" y="1066993"/>
                  </a:lnTo>
                  <a:lnTo>
                    <a:pt x="269380" y="804924"/>
                  </a:lnTo>
                  <a:lnTo>
                    <a:pt x="274556" y="926597"/>
                  </a:lnTo>
                  <a:lnTo>
                    <a:pt x="279773" y="1095073"/>
                  </a:lnTo>
                  <a:lnTo>
                    <a:pt x="284990" y="898521"/>
                  </a:lnTo>
                  <a:lnTo>
                    <a:pt x="290207" y="954677"/>
                  </a:lnTo>
                  <a:lnTo>
                    <a:pt x="295382" y="804924"/>
                  </a:lnTo>
                  <a:lnTo>
                    <a:pt x="300598" y="954677"/>
                  </a:lnTo>
                  <a:lnTo>
                    <a:pt x="305815" y="692609"/>
                  </a:lnTo>
                  <a:lnTo>
                    <a:pt x="310991" y="814286"/>
                  </a:lnTo>
                  <a:lnTo>
                    <a:pt x="316207" y="1057632"/>
                  </a:lnTo>
                  <a:lnTo>
                    <a:pt x="321424" y="814286"/>
                  </a:lnTo>
                  <a:lnTo>
                    <a:pt x="326641" y="945320"/>
                  </a:lnTo>
                  <a:lnTo>
                    <a:pt x="331817" y="945320"/>
                  </a:lnTo>
                  <a:lnTo>
                    <a:pt x="337033" y="1001476"/>
                  </a:lnTo>
                  <a:lnTo>
                    <a:pt x="342250" y="776845"/>
                  </a:lnTo>
                  <a:lnTo>
                    <a:pt x="347426" y="907879"/>
                  </a:lnTo>
                  <a:lnTo>
                    <a:pt x="352643" y="786206"/>
                  </a:lnTo>
                  <a:lnTo>
                    <a:pt x="357860" y="898521"/>
                  </a:lnTo>
                  <a:lnTo>
                    <a:pt x="363076" y="804924"/>
                  </a:lnTo>
                  <a:lnTo>
                    <a:pt x="368252" y="1029556"/>
                  </a:lnTo>
                  <a:lnTo>
                    <a:pt x="373468" y="982757"/>
                  </a:lnTo>
                  <a:lnTo>
                    <a:pt x="378685" y="926597"/>
                  </a:lnTo>
                  <a:lnTo>
                    <a:pt x="383860" y="992114"/>
                  </a:lnTo>
                  <a:lnTo>
                    <a:pt x="389077" y="1001476"/>
                  </a:lnTo>
                  <a:lnTo>
                    <a:pt x="394294" y="711327"/>
                  </a:lnTo>
                  <a:lnTo>
                    <a:pt x="399511" y="982757"/>
                  </a:lnTo>
                  <a:lnTo>
                    <a:pt x="404686" y="907879"/>
                  </a:lnTo>
                  <a:lnTo>
                    <a:pt x="409903" y="1066993"/>
                  </a:lnTo>
                  <a:lnTo>
                    <a:pt x="415120" y="1038913"/>
                  </a:lnTo>
                  <a:lnTo>
                    <a:pt x="420337" y="861080"/>
                  </a:lnTo>
                  <a:lnTo>
                    <a:pt x="425512" y="1001476"/>
                  </a:lnTo>
                  <a:lnTo>
                    <a:pt x="430729" y="730046"/>
                  </a:lnTo>
                  <a:lnTo>
                    <a:pt x="435946" y="505419"/>
                  </a:lnTo>
                  <a:lnTo>
                    <a:pt x="441122" y="823643"/>
                  </a:lnTo>
                  <a:lnTo>
                    <a:pt x="446339" y="1066993"/>
                  </a:lnTo>
                  <a:lnTo>
                    <a:pt x="451554" y="758126"/>
                  </a:lnTo>
                  <a:lnTo>
                    <a:pt x="456771" y="1113791"/>
                  </a:lnTo>
                  <a:lnTo>
                    <a:pt x="461947" y="935959"/>
                  </a:lnTo>
                  <a:lnTo>
                    <a:pt x="467164" y="1085712"/>
                  </a:lnTo>
                  <a:lnTo>
                    <a:pt x="472380" y="842362"/>
                  </a:lnTo>
                  <a:lnTo>
                    <a:pt x="477556" y="823643"/>
                  </a:lnTo>
                  <a:lnTo>
                    <a:pt x="482773" y="982757"/>
                  </a:lnTo>
                  <a:lnTo>
                    <a:pt x="487990" y="1010837"/>
                  </a:lnTo>
                  <a:lnTo>
                    <a:pt x="493207" y="926597"/>
                  </a:lnTo>
                  <a:lnTo>
                    <a:pt x="498382" y="982757"/>
                  </a:lnTo>
                  <a:lnTo>
                    <a:pt x="503599" y="870442"/>
                  </a:lnTo>
                  <a:lnTo>
                    <a:pt x="508816" y="1020194"/>
                  </a:lnTo>
                  <a:lnTo>
                    <a:pt x="513992" y="1113791"/>
                  </a:lnTo>
                  <a:lnTo>
                    <a:pt x="519208" y="608373"/>
                  </a:lnTo>
                  <a:lnTo>
                    <a:pt x="524424" y="973396"/>
                  </a:lnTo>
                  <a:lnTo>
                    <a:pt x="529641" y="1029556"/>
                  </a:lnTo>
                  <a:lnTo>
                    <a:pt x="534817" y="992114"/>
                  </a:lnTo>
                  <a:lnTo>
                    <a:pt x="540033" y="992114"/>
                  </a:lnTo>
                  <a:lnTo>
                    <a:pt x="545250" y="1076354"/>
                  </a:lnTo>
                  <a:lnTo>
                    <a:pt x="550467" y="870442"/>
                  </a:lnTo>
                  <a:lnTo>
                    <a:pt x="555643" y="1123149"/>
                  </a:lnTo>
                  <a:lnTo>
                    <a:pt x="560860" y="954677"/>
                  </a:lnTo>
                  <a:lnTo>
                    <a:pt x="566076" y="1010837"/>
                  </a:lnTo>
                  <a:lnTo>
                    <a:pt x="571252" y="870442"/>
                  </a:lnTo>
                  <a:lnTo>
                    <a:pt x="576469" y="945320"/>
                  </a:lnTo>
                  <a:lnTo>
                    <a:pt x="581686" y="1104430"/>
                  </a:lnTo>
                  <a:lnTo>
                    <a:pt x="586902" y="851723"/>
                  </a:lnTo>
                  <a:lnTo>
                    <a:pt x="592078" y="889160"/>
                  </a:lnTo>
                  <a:lnTo>
                    <a:pt x="597295" y="973396"/>
                  </a:lnTo>
                  <a:lnTo>
                    <a:pt x="602511" y="1038913"/>
                  </a:lnTo>
                  <a:lnTo>
                    <a:pt x="607686" y="1085712"/>
                  </a:lnTo>
                  <a:lnTo>
                    <a:pt x="612903" y="814286"/>
                  </a:lnTo>
                  <a:lnTo>
                    <a:pt x="618120" y="973396"/>
                  </a:lnTo>
                  <a:lnTo>
                    <a:pt x="623337" y="1048274"/>
                  </a:lnTo>
                  <a:lnTo>
                    <a:pt x="628513" y="1010837"/>
                  </a:lnTo>
                  <a:lnTo>
                    <a:pt x="633729" y="720689"/>
                  </a:lnTo>
                  <a:lnTo>
                    <a:pt x="638946" y="964039"/>
                  </a:lnTo>
                  <a:lnTo>
                    <a:pt x="644122" y="982757"/>
                  </a:lnTo>
                  <a:lnTo>
                    <a:pt x="649339" y="954677"/>
                  </a:lnTo>
                  <a:lnTo>
                    <a:pt x="654555" y="1160590"/>
                  </a:lnTo>
                  <a:lnTo>
                    <a:pt x="659772" y="1038913"/>
                  </a:lnTo>
                  <a:lnTo>
                    <a:pt x="664948" y="1132510"/>
                  </a:lnTo>
                  <a:lnTo>
                    <a:pt x="670165" y="992114"/>
                  </a:lnTo>
                  <a:lnTo>
                    <a:pt x="675381" y="1057632"/>
                  </a:lnTo>
                  <a:lnTo>
                    <a:pt x="680597" y="917240"/>
                  </a:lnTo>
                  <a:lnTo>
                    <a:pt x="685773" y="1141871"/>
                  </a:lnTo>
                  <a:lnTo>
                    <a:pt x="690990" y="1198027"/>
                  </a:lnTo>
                  <a:lnTo>
                    <a:pt x="696207" y="1188666"/>
                  </a:lnTo>
                  <a:lnTo>
                    <a:pt x="701382" y="1095073"/>
                  </a:lnTo>
                  <a:lnTo>
                    <a:pt x="706599" y="1085712"/>
                  </a:lnTo>
                  <a:lnTo>
                    <a:pt x="711816" y="1048274"/>
                  </a:lnTo>
                  <a:lnTo>
                    <a:pt x="717033" y="1151229"/>
                  </a:lnTo>
                  <a:lnTo>
                    <a:pt x="722208" y="1179309"/>
                  </a:lnTo>
                  <a:lnTo>
                    <a:pt x="727425" y="879803"/>
                  </a:lnTo>
                  <a:lnTo>
                    <a:pt x="732642" y="1113791"/>
                  </a:lnTo>
                  <a:lnTo>
                    <a:pt x="737818" y="1188666"/>
                  </a:lnTo>
                  <a:lnTo>
                    <a:pt x="743035" y="1179309"/>
                  </a:lnTo>
                  <a:lnTo>
                    <a:pt x="748251" y="1198027"/>
                  </a:lnTo>
                  <a:lnTo>
                    <a:pt x="753467" y="1132510"/>
                  </a:lnTo>
                  <a:lnTo>
                    <a:pt x="758643" y="1132510"/>
                  </a:lnTo>
                  <a:lnTo>
                    <a:pt x="763860" y="1198027"/>
                  </a:lnTo>
                  <a:lnTo>
                    <a:pt x="769076" y="1198027"/>
                  </a:lnTo>
                  <a:lnTo>
                    <a:pt x="774252" y="1160590"/>
                  </a:lnTo>
                  <a:lnTo>
                    <a:pt x="779469" y="1198027"/>
                  </a:lnTo>
                  <a:lnTo>
                    <a:pt x="784686" y="1198027"/>
                  </a:lnTo>
                  <a:lnTo>
                    <a:pt x="789903" y="1169947"/>
                  </a:lnTo>
                  <a:lnTo>
                    <a:pt x="795078" y="1198027"/>
                  </a:lnTo>
                  <a:lnTo>
                    <a:pt x="800295" y="1188666"/>
                  </a:lnTo>
                  <a:lnTo>
                    <a:pt x="805512" y="1179309"/>
                  </a:lnTo>
                  <a:lnTo>
                    <a:pt x="810688" y="1198027"/>
                  </a:lnTo>
                  <a:lnTo>
                    <a:pt x="815904" y="1198027"/>
                  </a:lnTo>
                  <a:lnTo>
                    <a:pt x="821121" y="1198027"/>
                  </a:lnTo>
                  <a:lnTo>
                    <a:pt x="826337" y="1188666"/>
                  </a:lnTo>
                  <a:lnTo>
                    <a:pt x="831513" y="1179309"/>
                  </a:lnTo>
                  <a:lnTo>
                    <a:pt x="836729" y="1198027"/>
                  </a:lnTo>
                  <a:lnTo>
                    <a:pt x="841946" y="1198027"/>
                  </a:lnTo>
                  <a:lnTo>
                    <a:pt x="847163" y="1188666"/>
                  </a:lnTo>
                  <a:lnTo>
                    <a:pt x="852339" y="1198027"/>
                  </a:lnTo>
                  <a:lnTo>
                    <a:pt x="857556" y="1198027"/>
                  </a:lnTo>
                  <a:lnTo>
                    <a:pt x="862772" y="1198027"/>
                  </a:lnTo>
                  <a:lnTo>
                    <a:pt x="867948" y="1198027"/>
                  </a:lnTo>
                  <a:lnTo>
                    <a:pt x="873165" y="1198027"/>
                  </a:lnTo>
                  <a:lnTo>
                    <a:pt x="878382" y="1198027"/>
                  </a:lnTo>
                  <a:lnTo>
                    <a:pt x="883598" y="1198027"/>
                  </a:lnTo>
                  <a:lnTo>
                    <a:pt x="888774" y="1198027"/>
                  </a:lnTo>
                  <a:lnTo>
                    <a:pt x="893991" y="1198027"/>
                  </a:lnTo>
                  <a:lnTo>
                    <a:pt x="899208" y="1188666"/>
                  </a:lnTo>
                  <a:lnTo>
                    <a:pt x="904382" y="1198027"/>
                  </a:lnTo>
                  <a:lnTo>
                    <a:pt x="909599" y="1198027"/>
                  </a:lnTo>
                  <a:lnTo>
                    <a:pt x="914816" y="1198027"/>
                  </a:lnTo>
                  <a:lnTo>
                    <a:pt x="920033" y="1198027"/>
                  </a:lnTo>
                  <a:lnTo>
                    <a:pt x="925208" y="1188666"/>
                  </a:lnTo>
                  <a:lnTo>
                    <a:pt x="930425" y="1198027"/>
                  </a:lnTo>
                  <a:lnTo>
                    <a:pt x="935642" y="1198027"/>
                  </a:lnTo>
                  <a:lnTo>
                    <a:pt x="940818" y="1198027"/>
                  </a:lnTo>
                  <a:lnTo>
                    <a:pt x="946035" y="1198027"/>
                  </a:lnTo>
                  <a:lnTo>
                    <a:pt x="951251" y="1198027"/>
                  </a:lnTo>
                  <a:lnTo>
                    <a:pt x="956468" y="1198027"/>
                  </a:lnTo>
                  <a:lnTo>
                    <a:pt x="961644" y="1188666"/>
                  </a:lnTo>
                  <a:lnTo>
                    <a:pt x="966861" y="1198027"/>
                  </a:lnTo>
                  <a:lnTo>
                    <a:pt x="972077" y="1198027"/>
                  </a:lnTo>
                  <a:lnTo>
                    <a:pt x="977293" y="1198027"/>
                  </a:lnTo>
                  <a:lnTo>
                    <a:pt x="982469" y="1198027"/>
                  </a:lnTo>
                  <a:lnTo>
                    <a:pt x="987686" y="1198027"/>
                  </a:lnTo>
                  <a:lnTo>
                    <a:pt x="992903" y="1198027"/>
                  </a:lnTo>
                  <a:lnTo>
                    <a:pt x="998078" y="1198027"/>
                  </a:lnTo>
                  <a:lnTo>
                    <a:pt x="1003295" y="1198027"/>
                  </a:lnTo>
                  <a:lnTo>
                    <a:pt x="1008512" y="1198027"/>
                  </a:lnTo>
                  <a:lnTo>
                    <a:pt x="1013729" y="1198027"/>
                  </a:lnTo>
                  <a:lnTo>
                    <a:pt x="1018904" y="1198027"/>
                  </a:lnTo>
                  <a:lnTo>
                    <a:pt x="1024121" y="1198027"/>
                  </a:lnTo>
                  <a:lnTo>
                    <a:pt x="1029338" y="1198027"/>
                  </a:lnTo>
                  <a:lnTo>
                    <a:pt x="1034514" y="1198027"/>
                  </a:lnTo>
                  <a:lnTo>
                    <a:pt x="1039730" y="1198027"/>
                  </a:lnTo>
                  <a:lnTo>
                    <a:pt x="1044947" y="1198027"/>
                  </a:lnTo>
                  <a:lnTo>
                    <a:pt x="1050164" y="1198027"/>
                  </a:lnTo>
                  <a:lnTo>
                    <a:pt x="1055339" y="1198027"/>
                  </a:lnTo>
                  <a:lnTo>
                    <a:pt x="1060556" y="1198027"/>
                  </a:lnTo>
                  <a:lnTo>
                    <a:pt x="1065772" y="1198027"/>
                  </a:lnTo>
                  <a:lnTo>
                    <a:pt x="1070948" y="1198027"/>
                  </a:lnTo>
                  <a:lnTo>
                    <a:pt x="1076165" y="1198027"/>
                  </a:lnTo>
                  <a:lnTo>
                    <a:pt x="1081382" y="1198027"/>
                  </a:lnTo>
                  <a:lnTo>
                    <a:pt x="1086598" y="1198027"/>
                  </a:lnTo>
                  <a:lnTo>
                    <a:pt x="1091774" y="1198027"/>
                  </a:lnTo>
                  <a:lnTo>
                    <a:pt x="1096991" y="1198027"/>
                  </a:lnTo>
                  <a:lnTo>
                    <a:pt x="1102208" y="1198027"/>
                  </a:lnTo>
                  <a:lnTo>
                    <a:pt x="1107383" y="1198027"/>
                  </a:lnTo>
                  <a:lnTo>
                    <a:pt x="1112600" y="1198027"/>
                  </a:lnTo>
                  <a:lnTo>
                    <a:pt x="1117817" y="1198027"/>
                  </a:lnTo>
                  <a:lnTo>
                    <a:pt x="1123034" y="1198027"/>
                  </a:lnTo>
                  <a:lnTo>
                    <a:pt x="1128210" y="1198027"/>
                  </a:lnTo>
                  <a:lnTo>
                    <a:pt x="1133425" y="1198027"/>
                  </a:lnTo>
                  <a:lnTo>
                    <a:pt x="1138642" y="1198027"/>
                  </a:lnTo>
                  <a:lnTo>
                    <a:pt x="1143859" y="1198027"/>
                  </a:lnTo>
                  <a:lnTo>
                    <a:pt x="1149035" y="1198027"/>
                  </a:lnTo>
                  <a:lnTo>
                    <a:pt x="1154251" y="1198027"/>
                  </a:lnTo>
                  <a:lnTo>
                    <a:pt x="1159468" y="1198027"/>
                  </a:lnTo>
                  <a:lnTo>
                    <a:pt x="1164644" y="1198027"/>
                  </a:lnTo>
                  <a:lnTo>
                    <a:pt x="1169861" y="1198027"/>
                  </a:lnTo>
                  <a:lnTo>
                    <a:pt x="1175078" y="1198027"/>
                  </a:lnTo>
                  <a:lnTo>
                    <a:pt x="1180294" y="1198027"/>
                  </a:lnTo>
                  <a:lnTo>
                    <a:pt x="1185470" y="1198027"/>
                  </a:lnTo>
                  <a:lnTo>
                    <a:pt x="1190687" y="1198027"/>
                  </a:lnTo>
                  <a:lnTo>
                    <a:pt x="1195904" y="1198027"/>
                  </a:lnTo>
                  <a:lnTo>
                    <a:pt x="1201079" y="1198027"/>
                  </a:lnTo>
                  <a:lnTo>
                    <a:pt x="1206295" y="1198027"/>
                  </a:lnTo>
                  <a:lnTo>
                    <a:pt x="1211512" y="1198027"/>
                  </a:lnTo>
                  <a:lnTo>
                    <a:pt x="1216729" y="1198027"/>
                  </a:lnTo>
                  <a:lnTo>
                    <a:pt x="1221904" y="1198027"/>
                  </a:lnTo>
                  <a:lnTo>
                    <a:pt x="1227121" y="1198027"/>
                  </a:lnTo>
                  <a:lnTo>
                    <a:pt x="1232338" y="1198027"/>
                  </a:lnTo>
                  <a:lnTo>
                    <a:pt x="1237514" y="1198027"/>
                  </a:lnTo>
                  <a:lnTo>
                    <a:pt x="1242731" y="1198027"/>
                  </a:lnTo>
                  <a:lnTo>
                    <a:pt x="1247947" y="1198027"/>
                  </a:lnTo>
                  <a:lnTo>
                    <a:pt x="1253164" y="1198027"/>
                  </a:lnTo>
                  <a:lnTo>
                    <a:pt x="1258340" y="1198027"/>
                  </a:lnTo>
                  <a:lnTo>
                    <a:pt x="1263557" y="1198027"/>
                  </a:lnTo>
                  <a:lnTo>
                    <a:pt x="1268773" y="1198027"/>
                  </a:lnTo>
                  <a:lnTo>
                    <a:pt x="1273949" y="1198027"/>
                  </a:lnTo>
                  <a:lnTo>
                    <a:pt x="1279166" y="1198027"/>
                  </a:lnTo>
                  <a:lnTo>
                    <a:pt x="1284382" y="1198027"/>
                  </a:lnTo>
                  <a:lnTo>
                    <a:pt x="1289599" y="1198027"/>
                  </a:lnTo>
                  <a:lnTo>
                    <a:pt x="1294774" y="1198027"/>
                  </a:lnTo>
                  <a:lnTo>
                    <a:pt x="1299991" y="1198027"/>
                  </a:lnTo>
                  <a:lnTo>
                    <a:pt x="1305208" y="1198027"/>
                  </a:lnTo>
                  <a:lnTo>
                    <a:pt x="1310425" y="1198027"/>
                  </a:lnTo>
                  <a:lnTo>
                    <a:pt x="1314779" y="1198027"/>
                  </a:lnTo>
                </a:path>
              </a:pathLst>
            </a:custGeom>
            <a:noFill/>
            <a:ln w="952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4530D8F-D29B-8E8B-FB58-2C71BC6497E3}"/>
                </a:ext>
              </a:extLst>
            </p:cNvPr>
            <p:cNvSpPr/>
            <p:nvPr/>
          </p:nvSpPr>
          <p:spPr>
            <a:xfrm>
              <a:off x="9932386" y="3002488"/>
              <a:ext cx="1314778" cy="542855"/>
            </a:xfrm>
            <a:custGeom>
              <a:avLst/>
              <a:gdLst>
                <a:gd name="connsiteX0" fmla="*/ 0 w 1314778"/>
                <a:gd name="connsiteY0" fmla="*/ 542856 h 542855"/>
                <a:gd name="connsiteX1" fmla="*/ 3902 w 1314778"/>
                <a:gd name="connsiteY1" fmla="*/ 542856 h 542855"/>
                <a:gd name="connsiteX2" fmla="*/ 9119 w 1314778"/>
                <a:gd name="connsiteY2" fmla="*/ 542856 h 542855"/>
                <a:gd name="connsiteX3" fmla="*/ 14295 w 1314778"/>
                <a:gd name="connsiteY3" fmla="*/ 542856 h 542855"/>
                <a:gd name="connsiteX4" fmla="*/ 19511 w 1314778"/>
                <a:gd name="connsiteY4" fmla="*/ 542856 h 542855"/>
                <a:gd name="connsiteX5" fmla="*/ 24728 w 1314778"/>
                <a:gd name="connsiteY5" fmla="*/ 542856 h 542855"/>
                <a:gd name="connsiteX6" fmla="*/ 29945 w 1314778"/>
                <a:gd name="connsiteY6" fmla="*/ 542856 h 542855"/>
                <a:gd name="connsiteX7" fmla="*/ 35121 w 1314778"/>
                <a:gd name="connsiteY7" fmla="*/ 542856 h 542855"/>
                <a:gd name="connsiteX8" fmla="*/ 40337 w 1314778"/>
                <a:gd name="connsiteY8" fmla="*/ 542856 h 542855"/>
                <a:gd name="connsiteX9" fmla="*/ 45554 w 1314778"/>
                <a:gd name="connsiteY9" fmla="*/ 542856 h 542855"/>
                <a:gd name="connsiteX10" fmla="*/ 50730 w 1314778"/>
                <a:gd name="connsiteY10" fmla="*/ 542856 h 542855"/>
                <a:gd name="connsiteX11" fmla="*/ 55947 w 1314778"/>
                <a:gd name="connsiteY11" fmla="*/ 542856 h 542855"/>
                <a:gd name="connsiteX12" fmla="*/ 61164 w 1314778"/>
                <a:gd name="connsiteY12" fmla="*/ 542856 h 542855"/>
                <a:gd name="connsiteX13" fmla="*/ 66380 w 1314778"/>
                <a:gd name="connsiteY13" fmla="*/ 542856 h 542855"/>
                <a:gd name="connsiteX14" fmla="*/ 71555 w 1314778"/>
                <a:gd name="connsiteY14" fmla="*/ 542856 h 542855"/>
                <a:gd name="connsiteX15" fmla="*/ 76772 w 1314778"/>
                <a:gd name="connsiteY15" fmla="*/ 542856 h 542855"/>
                <a:gd name="connsiteX16" fmla="*/ 81989 w 1314778"/>
                <a:gd name="connsiteY16" fmla="*/ 542856 h 542855"/>
                <a:gd name="connsiteX17" fmla="*/ 87164 w 1314778"/>
                <a:gd name="connsiteY17" fmla="*/ 542856 h 542855"/>
                <a:gd name="connsiteX18" fmla="*/ 92381 w 1314778"/>
                <a:gd name="connsiteY18" fmla="*/ 542856 h 542855"/>
                <a:gd name="connsiteX19" fmla="*/ 97598 w 1314778"/>
                <a:gd name="connsiteY19" fmla="*/ 542856 h 542855"/>
                <a:gd name="connsiteX20" fmla="*/ 102815 w 1314778"/>
                <a:gd name="connsiteY20" fmla="*/ 542856 h 542855"/>
                <a:gd name="connsiteX21" fmla="*/ 107990 w 1314778"/>
                <a:gd name="connsiteY21" fmla="*/ 542856 h 542855"/>
                <a:gd name="connsiteX22" fmla="*/ 113207 w 1314778"/>
                <a:gd name="connsiteY22" fmla="*/ 542856 h 542855"/>
                <a:gd name="connsiteX23" fmla="*/ 118424 w 1314778"/>
                <a:gd name="connsiteY23" fmla="*/ 542856 h 542855"/>
                <a:gd name="connsiteX24" fmla="*/ 123641 w 1314778"/>
                <a:gd name="connsiteY24" fmla="*/ 542856 h 542855"/>
                <a:gd name="connsiteX25" fmla="*/ 128817 w 1314778"/>
                <a:gd name="connsiteY25" fmla="*/ 542856 h 542855"/>
                <a:gd name="connsiteX26" fmla="*/ 134033 w 1314778"/>
                <a:gd name="connsiteY26" fmla="*/ 542856 h 542855"/>
                <a:gd name="connsiteX27" fmla="*/ 139250 w 1314778"/>
                <a:gd name="connsiteY27" fmla="*/ 542856 h 542855"/>
                <a:gd name="connsiteX28" fmla="*/ 144426 w 1314778"/>
                <a:gd name="connsiteY28" fmla="*/ 542856 h 542855"/>
                <a:gd name="connsiteX29" fmla="*/ 149642 w 1314778"/>
                <a:gd name="connsiteY29" fmla="*/ 542856 h 542855"/>
                <a:gd name="connsiteX30" fmla="*/ 154858 w 1314778"/>
                <a:gd name="connsiteY30" fmla="*/ 542856 h 542855"/>
                <a:gd name="connsiteX31" fmla="*/ 160075 w 1314778"/>
                <a:gd name="connsiteY31" fmla="*/ 542856 h 542855"/>
                <a:gd name="connsiteX32" fmla="*/ 165251 w 1314778"/>
                <a:gd name="connsiteY32" fmla="*/ 542856 h 542855"/>
                <a:gd name="connsiteX33" fmla="*/ 170468 w 1314778"/>
                <a:gd name="connsiteY33" fmla="*/ 542856 h 542855"/>
                <a:gd name="connsiteX34" fmla="*/ 175685 w 1314778"/>
                <a:gd name="connsiteY34" fmla="*/ 542856 h 542855"/>
                <a:gd name="connsiteX35" fmla="*/ 180860 w 1314778"/>
                <a:gd name="connsiteY35" fmla="*/ 542856 h 542855"/>
                <a:gd name="connsiteX36" fmla="*/ 186077 w 1314778"/>
                <a:gd name="connsiteY36" fmla="*/ 542856 h 542855"/>
                <a:gd name="connsiteX37" fmla="*/ 191294 w 1314778"/>
                <a:gd name="connsiteY37" fmla="*/ 542856 h 542855"/>
                <a:gd name="connsiteX38" fmla="*/ 196511 w 1314778"/>
                <a:gd name="connsiteY38" fmla="*/ 542856 h 542855"/>
                <a:gd name="connsiteX39" fmla="*/ 201686 w 1314778"/>
                <a:gd name="connsiteY39" fmla="*/ 542856 h 542855"/>
                <a:gd name="connsiteX40" fmla="*/ 206903 w 1314778"/>
                <a:gd name="connsiteY40" fmla="*/ 542856 h 542855"/>
                <a:gd name="connsiteX41" fmla="*/ 212120 w 1314778"/>
                <a:gd name="connsiteY41" fmla="*/ 542856 h 542855"/>
                <a:gd name="connsiteX42" fmla="*/ 217296 w 1314778"/>
                <a:gd name="connsiteY42" fmla="*/ 542856 h 542855"/>
                <a:gd name="connsiteX43" fmla="*/ 222511 w 1314778"/>
                <a:gd name="connsiteY43" fmla="*/ 542856 h 542855"/>
                <a:gd name="connsiteX44" fmla="*/ 227728 w 1314778"/>
                <a:gd name="connsiteY44" fmla="*/ 542856 h 542855"/>
                <a:gd name="connsiteX45" fmla="*/ 232945 w 1314778"/>
                <a:gd name="connsiteY45" fmla="*/ 542856 h 542855"/>
                <a:gd name="connsiteX46" fmla="*/ 238121 w 1314778"/>
                <a:gd name="connsiteY46" fmla="*/ 542856 h 542855"/>
                <a:gd name="connsiteX47" fmla="*/ 243338 w 1314778"/>
                <a:gd name="connsiteY47" fmla="*/ 542856 h 542855"/>
                <a:gd name="connsiteX48" fmla="*/ 248554 w 1314778"/>
                <a:gd name="connsiteY48" fmla="*/ 542856 h 542855"/>
                <a:gd name="connsiteX49" fmla="*/ 253771 w 1314778"/>
                <a:gd name="connsiteY49" fmla="*/ 542856 h 542855"/>
                <a:gd name="connsiteX50" fmla="*/ 258947 w 1314778"/>
                <a:gd name="connsiteY50" fmla="*/ 542856 h 542855"/>
                <a:gd name="connsiteX51" fmla="*/ 264164 w 1314778"/>
                <a:gd name="connsiteY51" fmla="*/ 542856 h 542855"/>
                <a:gd name="connsiteX52" fmla="*/ 269380 w 1314778"/>
                <a:gd name="connsiteY52" fmla="*/ 542856 h 542855"/>
                <a:gd name="connsiteX53" fmla="*/ 274556 w 1314778"/>
                <a:gd name="connsiteY53" fmla="*/ 542856 h 542855"/>
                <a:gd name="connsiteX54" fmla="*/ 279773 w 1314778"/>
                <a:gd name="connsiteY54" fmla="*/ 542856 h 542855"/>
                <a:gd name="connsiteX55" fmla="*/ 284990 w 1314778"/>
                <a:gd name="connsiteY55" fmla="*/ 542856 h 542855"/>
                <a:gd name="connsiteX56" fmla="*/ 290207 w 1314778"/>
                <a:gd name="connsiteY56" fmla="*/ 542856 h 542855"/>
                <a:gd name="connsiteX57" fmla="*/ 295382 w 1314778"/>
                <a:gd name="connsiteY57" fmla="*/ 542856 h 542855"/>
                <a:gd name="connsiteX58" fmla="*/ 300598 w 1314778"/>
                <a:gd name="connsiteY58" fmla="*/ 542856 h 542855"/>
                <a:gd name="connsiteX59" fmla="*/ 305815 w 1314778"/>
                <a:gd name="connsiteY59" fmla="*/ 542856 h 542855"/>
                <a:gd name="connsiteX60" fmla="*/ 310991 w 1314778"/>
                <a:gd name="connsiteY60" fmla="*/ 542856 h 542855"/>
                <a:gd name="connsiteX61" fmla="*/ 316207 w 1314778"/>
                <a:gd name="connsiteY61" fmla="*/ 542856 h 542855"/>
                <a:gd name="connsiteX62" fmla="*/ 321424 w 1314778"/>
                <a:gd name="connsiteY62" fmla="*/ 542856 h 542855"/>
                <a:gd name="connsiteX63" fmla="*/ 326641 w 1314778"/>
                <a:gd name="connsiteY63" fmla="*/ 542856 h 542855"/>
                <a:gd name="connsiteX64" fmla="*/ 331817 w 1314778"/>
                <a:gd name="connsiteY64" fmla="*/ 542856 h 542855"/>
                <a:gd name="connsiteX65" fmla="*/ 337033 w 1314778"/>
                <a:gd name="connsiteY65" fmla="*/ 542856 h 542855"/>
                <a:gd name="connsiteX66" fmla="*/ 342250 w 1314778"/>
                <a:gd name="connsiteY66" fmla="*/ 542856 h 542855"/>
                <a:gd name="connsiteX67" fmla="*/ 347426 w 1314778"/>
                <a:gd name="connsiteY67" fmla="*/ 542856 h 542855"/>
                <a:gd name="connsiteX68" fmla="*/ 352643 w 1314778"/>
                <a:gd name="connsiteY68" fmla="*/ 542856 h 542855"/>
                <a:gd name="connsiteX69" fmla="*/ 357860 w 1314778"/>
                <a:gd name="connsiteY69" fmla="*/ 542856 h 542855"/>
                <a:gd name="connsiteX70" fmla="*/ 363076 w 1314778"/>
                <a:gd name="connsiteY70" fmla="*/ 542856 h 542855"/>
                <a:gd name="connsiteX71" fmla="*/ 368252 w 1314778"/>
                <a:gd name="connsiteY71" fmla="*/ 542856 h 542855"/>
                <a:gd name="connsiteX72" fmla="*/ 373468 w 1314778"/>
                <a:gd name="connsiteY72" fmla="*/ 542856 h 542855"/>
                <a:gd name="connsiteX73" fmla="*/ 378685 w 1314778"/>
                <a:gd name="connsiteY73" fmla="*/ 542856 h 542855"/>
                <a:gd name="connsiteX74" fmla="*/ 383860 w 1314778"/>
                <a:gd name="connsiteY74" fmla="*/ 542856 h 542855"/>
                <a:gd name="connsiteX75" fmla="*/ 389077 w 1314778"/>
                <a:gd name="connsiteY75" fmla="*/ 542856 h 542855"/>
                <a:gd name="connsiteX76" fmla="*/ 394294 w 1314778"/>
                <a:gd name="connsiteY76" fmla="*/ 542856 h 542855"/>
                <a:gd name="connsiteX77" fmla="*/ 399511 w 1314778"/>
                <a:gd name="connsiteY77" fmla="*/ 542856 h 542855"/>
                <a:gd name="connsiteX78" fmla="*/ 404686 w 1314778"/>
                <a:gd name="connsiteY78" fmla="*/ 542856 h 542855"/>
                <a:gd name="connsiteX79" fmla="*/ 409903 w 1314778"/>
                <a:gd name="connsiteY79" fmla="*/ 542856 h 542855"/>
                <a:gd name="connsiteX80" fmla="*/ 415120 w 1314778"/>
                <a:gd name="connsiteY80" fmla="*/ 542856 h 542855"/>
                <a:gd name="connsiteX81" fmla="*/ 420337 w 1314778"/>
                <a:gd name="connsiteY81" fmla="*/ 542856 h 542855"/>
                <a:gd name="connsiteX82" fmla="*/ 425512 w 1314778"/>
                <a:gd name="connsiteY82" fmla="*/ 542856 h 542855"/>
                <a:gd name="connsiteX83" fmla="*/ 430729 w 1314778"/>
                <a:gd name="connsiteY83" fmla="*/ 542856 h 542855"/>
                <a:gd name="connsiteX84" fmla="*/ 435946 w 1314778"/>
                <a:gd name="connsiteY84" fmla="*/ 542856 h 542855"/>
                <a:gd name="connsiteX85" fmla="*/ 441122 w 1314778"/>
                <a:gd name="connsiteY85" fmla="*/ 542856 h 542855"/>
                <a:gd name="connsiteX86" fmla="*/ 446339 w 1314778"/>
                <a:gd name="connsiteY86" fmla="*/ 542856 h 542855"/>
                <a:gd name="connsiteX87" fmla="*/ 451554 w 1314778"/>
                <a:gd name="connsiteY87" fmla="*/ 542856 h 542855"/>
                <a:gd name="connsiteX88" fmla="*/ 456771 w 1314778"/>
                <a:gd name="connsiteY88" fmla="*/ 542856 h 542855"/>
                <a:gd name="connsiteX89" fmla="*/ 461947 w 1314778"/>
                <a:gd name="connsiteY89" fmla="*/ 542856 h 542855"/>
                <a:gd name="connsiteX90" fmla="*/ 467164 w 1314778"/>
                <a:gd name="connsiteY90" fmla="*/ 542856 h 542855"/>
                <a:gd name="connsiteX91" fmla="*/ 472380 w 1314778"/>
                <a:gd name="connsiteY91" fmla="*/ 542856 h 542855"/>
                <a:gd name="connsiteX92" fmla="*/ 477556 w 1314778"/>
                <a:gd name="connsiteY92" fmla="*/ 542856 h 542855"/>
                <a:gd name="connsiteX93" fmla="*/ 482773 w 1314778"/>
                <a:gd name="connsiteY93" fmla="*/ 542856 h 542855"/>
                <a:gd name="connsiteX94" fmla="*/ 487990 w 1314778"/>
                <a:gd name="connsiteY94" fmla="*/ 542856 h 542855"/>
                <a:gd name="connsiteX95" fmla="*/ 493207 w 1314778"/>
                <a:gd name="connsiteY95" fmla="*/ 542856 h 542855"/>
                <a:gd name="connsiteX96" fmla="*/ 498382 w 1314778"/>
                <a:gd name="connsiteY96" fmla="*/ 542856 h 542855"/>
                <a:gd name="connsiteX97" fmla="*/ 503599 w 1314778"/>
                <a:gd name="connsiteY97" fmla="*/ 542856 h 542855"/>
                <a:gd name="connsiteX98" fmla="*/ 508816 w 1314778"/>
                <a:gd name="connsiteY98" fmla="*/ 542856 h 542855"/>
                <a:gd name="connsiteX99" fmla="*/ 513992 w 1314778"/>
                <a:gd name="connsiteY99" fmla="*/ 542856 h 542855"/>
                <a:gd name="connsiteX100" fmla="*/ 519208 w 1314778"/>
                <a:gd name="connsiteY100" fmla="*/ 542856 h 542855"/>
                <a:gd name="connsiteX101" fmla="*/ 524424 w 1314778"/>
                <a:gd name="connsiteY101" fmla="*/ 542856 h 542855"/>
                <a:gd name="connsiteX102" fmla="*/ 529641 w 1314778"/>
                <a:gd name="connsiteY102" fmla="*/ 542856 h 542855"/>
                <a:gd name="connsiteX103" fmla="*/ 534817 w 1314778"/>
                <a:gd name="connsiteY103" fmla="*/ 542856 h 542855"/>
                <a:gd name="connsiteX104" fmla="*/ 540033 w 1314778"/>
                <a:gd name="connsiteY104" fmla="*/ 542856 h 542855"/>
                <a:gd name="connsiteX105" fmla="*/ 545250 w 1314778"/>
                <a:gd name="connsiteY105" fmla="*/ 542856 h 542855"/>
                <a:gd name="connsiteX106" fmla="*/ 550467 w 1314778"/>
                <a:gd name="connsiteY106" fmla="*/ 542856 h 542855"/>
                <a:gd name="connsiteX107" fmla="*/ 555643 w 1314778"/>
                <a:gd name="connsiteY107" fmla="*/ 542856 h 542855"/>
                <a:gd name="connsiteX108" fmla="*/ 560860 w 1314778"/>
                <a:gd name="connsiteY108" fmla="*/ 542856 h 542855"/>
                <a:gd name="connsiteX109" fmla="*/ 566076 w 1314778"/>
                <a:gd name="connsiteY109" fmla="*/ 542856 h 542855"/>
                <a:gd name="connsiteX110" fmla="*/ 571252 w 1314778"/>
                <a:gd name="connsiteY110" fmla="*/ 542856 h 542855"/>
                <a:gd name="connsiteX111" fmla="*/ 576469 w 1314778"/>
                <a:gd name="connsiteY111" fmla="*/ 542856 h 542855"/>
                <a:gd name="connsiteX112" fmla="*/ 581686 w 1314778"/>
                <a:gd name="connsiteY112" fmla="*/ 542856 h 542855"/>
                <a:gd name="connsiteX113" fmla="*/ 586902 w 1314778"/>
                <a:gd name="connsiteY113" fmla="*/ 542856 h 542855"/>
                <a:gd name="connsiteX114" fmla="*/ 592078 w 1314778"/>
                <a:gd name="connsiteY114" fmla="*/ 542856 h 542855"/>
                <a:gd name="connsiteX115" fmla="*/ 597295 w 1314778"/>
                <a:gd name="connsiteY115" fmla="*/ 542856 h 542855"/>
                <a:gd name="connsiteX116" fmla="*/ 602511 w 1314778"/>
                <a:gd name="connsiteY116" fmla="*/ 542856 h 542855"/>
                <a:gd name="connsiteX117" fmla="*/ 607686 w 1314778"/>
                <a:gd name="connsiteY117" fmla="*/ 542856 h 542855"/>
                <a:gd name="connsiteX118" fmla="*/ 612903 w 1314778"/>
                <a:gd name="connsiteY118" fmla="*/ 542856 h 542855"/>
                <a:gd name="connsiteX119" fmla="*/ 618120 w 1314778"/>
                <a:gd name="connsiteY119" fmla="*/ 542856 h 542855"/>
                <a:gd name="connsiteX120" fmla="*/ 623337 w 1314778"/>
                <a:gd name="connsiteY120" fmla="*/ 542856 h 542855"/>
                <a:gd name="connsiteX121" fmla="*/ 628513 w 1314778"/>
                <a:gd name="connsiteY121" fmla="*/ 533494 h 542855"/>
                <a:gd name="connsiteX122" fmla="*/ 633729 w 1314778"/>
                <a:gd name="connsiteY122" fmla="*/ 542856 h 542855"/>
                <a:gd name="connsiteX123" fmla="*/ 638946 w 1314778"/>
                <a:gd name="connsiteY123" fmla="*/ 524137 h 542855"/>
                <a:gd name="connsiteX124" fmla="*/ 644122 w 1314778"/>
                <a:gd name="connsiteY124" fmla="*/ 421183 h 542855"/>
                <a:gd name="connsiteX125" fmla="*/ 649339 w 1314778"/>
                <a:gd name="connsiteY125" fmla="*/ 290148 h 542855"/>
                <a:gd name="connsiteX126" fmla="*/ 654555 w 1314778"/>
                <a:gd name="connsiteY126" fmla="*/ 336943 h 542855"/>
                <a:gd name="connsiteX127" fmla="*/ 659772 w 1314778"/>
                <a:gd name="connsiteY127" fmla="*/ 168471 h 542855"/>
                <a:gd name="connsiteX128" fmla="*/ 664948 w 1314778"/>
                <a:gd name="connsiteY128" fmla="*/ 374384 h 542855"/>
                <a:gd name="connsiteX129" fmla="*/ 670165 w 1314778"/>
                <a:gd name="connsiteY129" fmla="*/ 280787 h 542855"/>
                <a:gd name="connsiteX130" fmla="*/ 675381 w 1314778"/>
                <a:gd name="connsiteY130" fmla="*/ 355665 h 542855"/>
                <a:gd name="connsiteX131" fmla="*/ 680597 w 1314778"/>
                <a:gd name="connsiteY131" fmla="*/ 318224 h 542855"/>
                <a:gd name="connsiteX132" fmla="*/ 685773 w 1314778"/>
                <a:gd name="connsiteY132" fmla="*/ 215270 h 542855"/>
                <a:gd name="connsiteX133" fmla="*/ 690990 w 1314778"/>
                <a:gd name="connsiteY133" fmla="*/ 299506 h 542855"/>
                <a:gd name="connsiteX134" fmla="*/ 696207 w 1314778"/>
                <a:gd name="connsiteY134" fmla="*/ 346304 h 542855"/>
                <a:gd name="connsiteX135" fmla="*/ 701382 w 1314778"/>
                <a:gd name="connsiteY135" fmla="*/ 383741 h 542855"/>
                <a:gd name="connsiteX136" fmla="*/ 706599 w 1314778"/>
                <a:gd name="connsiteY136" fmla="*/ 355665 h 542855"/>
                <a:gd name="connsiteX137" fmla="*/ 711816 w 1314778"/>
                <a:gd name="connsiteY137" fmla="*/ 149753 h 542855"/>
                <a:gd name="connsiteX138" fmla="*/ 717033 w 1314778"/>
                <a:gd name="connsiteY138" fmla="*/ 308867 h 542855"/>
                <a:gd name="connsiteX139" fmla="*/ 722208 w 1314778"/>
                <a:gd name="connsiteY139" fmla="*/ 243350 h 542855"/>
                <a:gd name="connsiteX140" fmla="*/ 727425 w 1314778"/>
                <a:gd name="connsiteY140" fmla="*/ 262068 h 542855"/>
                <a:gd name="connsiteX141" fmla="*/ 732642 w 1314778"/>
                <a:gd name="connsiteY141" fmla="*/ 318224 h 542855"/>
                <a:gd name="connsiteX142" fmla="*/ 737818 w 1314778"/>
                <a:gd name="connsiteY142" fmla="*/ 374384 h 542855"/>
                <a:gd name="connsiteX143" fmla="*/ 743035 w 1314778"/>
                <a:gd name="connsiteY143" fmla="*/ 290148 h 542855"/>
                <a:gd name="connsiteX144" fmla="*/ 748251 w 1314778"/>
                <a:gd name="connsiteY144" fmla="*/ 262068 h 542855"/>
                <a:gd name="connsiteX145" fmla="*/ 753467 w 1314778"/>
                <a:gd name="connsiteY145" fmla="*/ 262068 h 542855"/>
                <a:gd name="connsiteX146" fmla="*/ 758643 w 1314778"/>
                <a:gd name="connsiteY146" fmla="*/ 290148 h 542855"/>
                <a:gd name="connsiteX147" fmla="*/ 763860 w 1314778"/>
                <a:gd name="connsiteY147" fmla="*/ 299506 h 542855"/>
                <a:gd name="connsiteX148" fmla="*/ 769076 w 1314778"/>
                <a:gd name="connsiteY148" fmla="*/ 290148 h 542855"/>
                <a:gd name="connsiteX149" fmla="*/ 774252 w 1314778"/>
                <a:gd name="connsiteY149" fmla="*/ 346304 h 542855"/>
                <a:gd name="connsiteX150" fmla="*/ 779469 w 1314778"/>
                <a:gd name="connsiteY150" fmla="*/ 290148 h 542855"/>
                <a:gd name="connsiteX151" fmla="*/ 784686 w 1314778"/>
                <a:gd name="connsiteY151" fmla="*/ 365023 h 542855"/>
                <a:gd name="connsiteX152" fmla="*/ 789903 w 1314778"/>
                <a:gd name="connsiteY152" fmla="*/ 271426 h 542855"/>
                <a:gd name="connsiteX153" fmla="*/ 795078 w 1314778"/>
                <a:gd name="connsiteY153" fmla="*/ 299506 h 542855"/>
                <a:gd name="connsiteX154" fmla="*/ 800295 w 1314778"/>
                <a:gd name="connsiteY154" fmla="*/ 196551 h 542855"/>
                <a:gd name="connsiteX155" fmla="*/ 805512 w 1314778"/>
                <a:gd name="connsiteY155" fmla="*/ 374384 h 542855"/>
                <a:gd name="connsiteX156" fmla="*/ 810688 w 1314778"/>
                <a:gd name="connsiteY156" fmla="*/ 168471 h 542855"/>
                <a:gd name="connsiteX157" fmla="*/ 815904 w 1314778"/>
                <a:gd name="connsiteY157" fmla="*/ 346304 h 542855"/>
                <a:gd name="connsiteX158" fmla="*/ 821121 w 1314778"/>
                <a:gd name="connsiteY158" fmla="*/ 430540 h 542855"/>
                <a:gd name="connsiteX159" fmla="*/ 826337 w 1314778"/>
                <a:gd name="connsiteY159" fmla="*/ 496057 h 542855"/>
                <a:gd name="connsiteX160" fmla="*/ 831513 w 1314778"/>
                <a:gd name="connsiteY160" fmla="*/ 0 h 542855"/>
                <a:gd name="connsiteX161" fmla="*/ 836729 w 1314778"/>
                <a:gd name="connsiteY161" fmla="*/ 365023 h 542855"/>
                <a:gd name="connsiteX162" fmla="*/ 841946 w 1314778"/>
                <a:gd name="connsiteY162" fmla="*/ 505418 h 542855"/>
                <a:gd name="connsiteX163" fmla="*/ 847163 w 1314778"/>
                <a:gd name="connsiteY163" fmla="*/ 299506 h 542855"/>
                <a:gd name="connsiteX164" fmla="*/ 852339 w 1314778"/>
                <a:gd name="connsiteY164" fmla="*/ 374384 h 542855"/>
                <a:gd name="connsiteX165" fmla="*/ 857556 w 1314778"/>
                <a:gd name="connsiteY165" fmla="*/ 252707 h 542855"/>
                <a:gd name="connsiteX166" fmla="*/ 862772 w 1314778"/>
                <a:gd name="connsiteY166" fmla="*/ 336943 h 542855"/>
                <a:gd name="connsiteX167" fmla="*/ 867948 w 1314778"/>
                <a:gd name="connsiteY167" fmla="*/ 355665 h 542855"/>
                <a:gd name="connsiteX168" fmla="*/ 873165 w 1314778"/>
                <a:gd name="connsiteY168" fmla="*/ 346304 h 542855"/>
                <a:gd name="connsiteX169" fmla="*/ 878382 w 1314778"/>
                <a:gd name="connsiteY169" fmla="*/ 252707 h 542855"/>
                <a:gd name="connsiteX170" fmla="*/ 883598 w 1314778"/>
                <a:gd name="connsiteY170" fmla="*/ 318224 h 542855"/>
                <a:gd name="connsiteX171" fmla="*/ 888774 w 1314778"/>
                <a:gd name="connsiteY171" fmla="*/ 365023 h 542855"/>
                <a:gd name="connsiteX172" fmla="*/ 893991 w 1314778"/>
                <a:gd name="connsiteY172" fmla="*/ 224631 h 542855"/>
                <a:gd name="connsiteX173" fmla="*/ 899208 w 1314778"/>
                <a:gd name="connsiteY173" fmla="*/ 93597 h 542855"/>
                <a:gd name="connsiteX174" fmla="*/ 904382 w 1314778"/>
                <a:gd name="connsiteY174" fmla="*/ 280787 h 542855"/>
                <a:gd name="connsiteX175" fmla="*/ 909599 w 1314778"/>
                <a:gd name="connsiteY175" fmla="*/ 336943 h 542855"/>
                <a:gd name="connsiteX176" fmla="*/ 914816 w 1314778"/>
                <a:gd name="connsiteY176" fmla="*/ 196551 h 542855"/>
                <a:gd name="connsiteX177" fmla="*/ 920033 w 1314778"/>
                <a:gd name="connsiteY177" fmla="*/ 346304 h 542855"/>
                <a:gd name="connsiteX178" fmla="*/ 925208 w 1314778"/>
                <a:gd name="connsiteY178" fmla="*/ 439901 h 542855"/>
                <a:gd name="connsiteX179" fmla="*/ 930425 w 1314778"/>
                <a:gd name="connsiteY179" fmla="*/ 458620 h 542855"/>
                <a:gd name="connsiteX180" fmla="*/ 935642 w 1314778"/>
                <a:gd name="connsiteY180" fmla="*/ 533494 h 542855"/>
                <a:gd name="connsiteX181" fmla="*/ 940818 w 1314778"/>
                <a:gd name="connsiteY181" fmla="*/ 467977 h 542855"/>
                <a:gd name="connsiteX182" fmla="*/ 946035 w 1314778"/>
                <a:gd name="connsiteY182" fmla="*/ 262068 h 542855"/>
                <a:gd name="connsiteX183" fmla="*/ 951251 w 1314778"/>
                <a:gd name="connsiteY183" fmla="*/ 327586 h 542855"/>
                <a:gd name="connsiteX184" fmla="*/ 956468 w 1314778"/>
                <a:gd name="connsiteY184" fmla="*/ 290148 h 542855"/>
                <a:gd name="connsiteX185" fmla="*/ 961644 w 1314778"/>
                <a:gd name="connsiteY185" fmla="*/ 439901 h 542855"/>
                <a:gd name="connsiteX186" fmla="*/ 966861 w 1314778"/>
                <a:gd name="connsiteY186" fmla="*/ 336943 h 542855"/>
                <a:gd name="connsiteX187" fmla="*/ 972077 w 1314778"/>
                <a:gd name="connsiteY187" fmla="*/ 299506 h 542855"/>
                <a:gd name="connsiteX188" fmla="*/ 977293 w 1314778"/>
                <a:gd name="connsiteY188" fmla="*/ 365023 h 542855"/>
                <a:gd name="connsiteX189" fmla="*/ 982469 w 1314778"/>
                <a:gd name="connsiteY189" fmla="*/ 411821 h 542855"/>
                <a:gd name="connsiteX190" fmla="*/ 987686 w 1314778"/>
                <a:gd name="connsiteY190" fmla="*/ 224631 h 542855"/>
                <a:gd name="connsiteX191" fmla="*/ 992903 w 1314778"/>
                <a:gd name="connsiteY191" fmla="*/ 243350 h 542855"/>
                <a:gd name="connsiteX192" fmla="*/ 998078 w 1314778"/>
                <a:gd name="connsiteY192" fmla="*/ 393103 h 542855"/>
                <a:gd name="connsiteX193" fmla="*/ 1003295 w 1314778"/>
                <a:gd name="connsiteY193" fmla="*/ 233989 h 542855"/>
                <a:gd name="connsiteX194" fmla="*/ 1008512 w 1314778"/>
                <a:gd name="connsiteY194" fmla="*/ 187190 h 542855"/>
                <a:gd name="connsiteX195" fmla="*/ 1013729 w 1314778"/>
                <a:gd name="connsiteY195" fmla="*/ 224631 h 542855"/>
                <a:gd name="connsiteX196" fmla="*/ 1018904 w 1314778"/>
                <a:gd name="connsiteY196" fmla="*/ 290148 h 542855"/>
                <a:gd name="connsiteX197" fmla="*/ 1024121 w 1314778"/>
                <a:gd name="connsiteY197" fmla="*/ 355665 h 542855"/>
                <a:gd name="connsiteX198" fmla="*/ 1029338 w 1314778"/>
                <a:gd name="connsiteY198" fmla="*/ 336943 h 542855"/>
                <a:gd name="connsiteX199" fmla="*/ 1034514 w 1314778"/>
                <a:gd name="connsiteY199" fmla="*/ 477338 h 542855"/>
                <a:gd name="connsiteX200" fmla="*/ 1039730 w 1314778"/>
                <a:gd name="connsiteY200" fmla="*/ 290148 h 542855"/>
                <a:gd name="connsiteX201" fmla="*/ 1044947 w 1314778"/>
                <a:gd name="connsiteY201" fmla="*/ 346304 h 542855"/>
                <a:gd name="connsiteX202" fmla="*/ 1050164 w 1314778"/>
                <a:gd name="connsiteY202" fmla="*/ 290148 h 542855"/>
                <a:gd name="connsiteX203" fmla="*/ 1055339 w 1314778"/>
                <a:gd name="connsiteY203" fmla="*/ 346304 h 542855"/>
                <a:gd name="connsiteX204" fmla="*/ 1060556 w 1314778"/>
                <a:gd name="connsiteY204" fmla="*/ 383741 h 542855"/>
                <a:gd name="connsiteX205" fmla="*/ 1065772 w 1314778"/>
                <a:gd name="connsiteY205" fmla="*/ 318224 h 542855"/>
                <a:gd name="connsiteX206" fmla="*/ 1070948 w 1314778"/>
                <a:gd name="connsiteY206" fmla="*/ 336943 h 542855"/>
                <a:gd name="connsiteX207" fmla="*/ 1076165 w 1314778"/>
                <a:gd name="connsiteY207" fmla="*/ 262068 h 542855"/>
                <a:gd name="connsiteX208" fmla="*/ 1081382 w 1314778"/>
                <a:gd name="connsiteY208" fmla="*/ 187190 h 542855"/>
                <a:gd name="connsiteX209" fmla="*/ 1086598 w 1314778"/>
                <a:gd name="connsiteY209" fmla="*/ 224631 h 542855"/>
                <a:gd name="connsiteX210" fmla="*/ 1091774 w 1314778"/>
                <a:gd name="connsiteY210" fmla="*/ 318224 h 542855"/>
                <a:gd name="connsiteX211" fmla="*/ 1096991 w 1314778"/>
                <a:gd name="connsiteY211" fmla="*/ 355665 h 542855"/>
                <a:gd name="connsiteX212" fmla="*/ 1102208 w 1314778"/>
                <a:gd name="connsiteY212" fmla="*/ 271426 h 542855"/>
                <a:gd name="connsiteX213" fmla="*/ 1107383 w 1314778"/>
                <a:gd name="connsiteY213" fmla="*/ 383741 h 542855"/>
                <a:gd name="connsiteX214" fmla="*/ 1112600 w 1314778"/>
                <a:gd name="connsiteY214" fmla="*/ 290148 h 542855"/>
                <a:gd name="connsiteX215" fmla="*/ 1117817 w 1314778"/>
                <a:gd name="connsiteY215" fmla="*/ 299506 h 542855"/>
                <a:gd name="connsiteX216" fmla="*/ 1123034 w 1314778"/>
                <a:gd name="connsiteY216" fmla="*/ 327586 h 542855"/>
                <a:gd name="connsiteX217" fmla="*/ 1128210 w 1314778"/>
                <a:gd name="connsiteY217" fmla="*/ 233989 h 542855"/>
                <a:gd name="connsiteX218" fmla="*/ 1133425 w 1314778"/>
                <a:gd name="connsiteY218" fmla="*/ 308867 h 542855"/>
                <a:gd name="connsiteX219" fmla="*/ 1138642 w 1314778"/>
                <a:gd name="connsiteY219" fmla="*/ 215270 h 542855"/>
                <a:gd name="connsiteX220" fmla="*/ 1143859 w 1314778"/>
                <a:gd name="connsiteY220" fmla="*/ 336943 h 542855"/>
                <a:gd name="connsiteX221" fmla="*/ 1149035 w 1314778"/>
                <a:gd name="connsiteY221" fmla="*/ 215270 h 542855"/>
                <a:gd name="connsiteX222" fmla="*/ 1154251 w 1314778"/>
                <a:gd name="connsiteY222" fmla="*/ 177833 h 542855"/>
                <a:gd name="connsiteX223" fmla="*/ 1159468 w 1314778"/>
                <a:gd name="connsiteY223" fmla="*/ 224631 h 542855"/>
                <a:gd name="connsiteX224" fmla="*/ 1164644 w 1314778"/>
                <a:gd name="connsiteY224" fmla="*/ 374384 h 542855"/>
                <a:gd name="connsiteX225" fmla="*/ 1169861 w 1314778"/>
                <a:gd name="connsiteY225" fmla="*/ 421183 h 542855"/>
                <a:gd name="connsiteX226" fmla="*/ 1175078 w 1314778"/>
                <a:gd name="connsiteY226" fmla="*/ 477338 h 542855"/>
                <a:gd name="connsiteX227" fmla="*/ 1180294 w 1314778"/>
                <a:gd name="connsiteY227" fmla="*/ 299506 h 542855"/>
                <a:gd name="connsiteX228" fmla="*/ 1185470 w 1314778"/>
                <a:gd name="connsiteY228" fmla="*/ 365023 h 542855"/>
                <a:gd name="connsiteX229" fmla="*/ 1190687 w 1314778"/>
                <a:gd name="connsiteY229" fmla="*/ 458620 h 542855"/>
                <a:gd name="connsiteX230" fmla="*/ 1195904 w 1314778"/>
                <a:gd name="connsiteY230" fmla="*/ 327586 h 542855"/>
                <a:gd name="connsiteX231" fmla="*/ 1201079 w 1314778"/>
                <a:gd name="connsiteY231" fmla="*/ 262068 h 542855"/>
                <a:gd name="connsiteX232" fmla="*/ 1206295 w 1314778"/>
                <a:gd name="connsiteY232" fmla="*/ 486700 h 542855"/>
                <a:gd name="connsiteX233" fmla="*/ 1211512 w 1314778"/>
                <a:gd name="connsiteY233" fmla="*/ 318224 h 542855"/>
                <a:gd name="connsiteX234" fmla="*/ 1216729 w 1314778"/>
                <a:gd name="connsiteY234" fmla="*/ 355665 h 542855"/>
                <a:gd name="connsiteX235" fmla="*/ 1221904 w 1314778"/>
                <a:gd name="connsiteY235" fmla="*/ 383741 h 542855"/>
                <a:gd name="connsiteX236" fmla="*/ 1227121 w 1314778"/>
                <a:gd name="connsiteY236" fmla="*/ 177833 h 542855"/>
                <a:gd name="connsiteX237" fmla="*/ 1232338 w 1314778"/>
                <a:gd name="connsiteY237" fmla="*/ 402460 h 542855"/>
                <a:gd name="connsiteX238" fmla="*/ 1237514 w 1314778"/>
                <a:gd name="connsiteY238" fmla="*/ 308867 h 542855"/>
                <a:gd name="connsiteX239" fmla="*/ 1242731 w 1314778"/>
                <a:gd name="connsiteY239" fmla="*/ 496057 h 542855"/>
                <a:gd name="connsiteX240" fmla="*/ 1247947 w 1314778"/>
                <a:gd name="connsiteY240" fmla="*/ 542856 h 542855"/>
                <a:gd name="connsiteX241" fmla="*/ 1253164 w 1314778"/>
                <a:gd name="connsiteY241" fmla="*/ 542856 h 542855"/>
                <a:gd name="connsiteX242" fmla="*/ 1258340 w 1314778"/>
                <a:gd name="connsiteY242" fmla="*/ 430540 h 542855"/>
                <a:gd name="connsiteX243" fmla="*/ 1263557 w 1314778"/>
                <a:gd name="connsiteY243" fmla="*/ 533494 h 542855"/>
                <a:gd name="connsiteX244" fmla="*/ 1268773 w 1314778"/>
                <a:gd name="connsiteY244" fmla="*/ 505418 h 542855"/>
                <a:gd name="connsiteX245" fmla="*/ 1273949 w 1314778"/>
                <a:gd name="connsiteY245" fmla="*/ 542856 h 542855"/>
                <a:gd name="connsiteX246" fmla="*/ 1279166 w 1314778"/>
                <a:gd name="connsiteY246" fmla="*/ 542856 h 542855"/>
                <a:gd name="connsiteX247" fmla="*/ 1284382 w 1314778"/>
                <a:gd name="connsiteY247" fmla="*/ 533494 h 542855"/>
                <a:gd name="connsiteX248" fmla="*/ 1289599 w 1314778"/>
                <a:gd name="connsiteY248" fmla="*/ 542856 h 542855"/>
                <a:gd name="connsiteX249" fmla="*/ 1294774 w 1314778"/>
                <a:gd name="connsiteY249" fmla="*/ 542856 h 542855"/>
                <a:gd name="connsiteX250" fmla="*/ 1299991 w 1314778"/>
                <a:gd name="connsiteY250" fmla="*/ 542856 h 542855"/>
                <a:gd name="connsiteX251" fmla="*/ 1305208 w 1314778"/>
                <a:gd name="connsiteY251" fmla="*/ 542856 h 542855"/>
                <a:gd name="connsiteX252" fmla="*/ 1310425 w 1314778"/>
                <a:gd name="connsiteY252" fmla="*/ 533494 h 542855"/>
                <a:gd name="connsiteX253" fmla="*/ 1314779 w 1314778"/>
                <a:gd name="connsiteY253" fmla="*/ 541344 h 54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314778" h="542855">
                  <a:moveTo>
                    <a:pt x="0" y="542856"/>
                  </a:moveTo>
                  <a:lnTo>
                    <a:pt x="3902" y="542856"/>
                  </a:lnTo>
                  <a:lnTo>
                    <a:pt x="9119" y="542856"/>
                  </a:lnTo>
                  <a:lnTo>
                    <a:pt x="14295" y="542856"/>
                  </a:lnTo>
                  <a:lnTo>
                    <a:pt x="19511" y="542856"/>
                  </a:lnTo>
                  <a:lnTo>
                    <a:pt x="24728" y="542856"/>
                  </a:lnTo>
                  <a:lnTo>
                    <a:pt x="29945" y="542856"/>
                  </a:lnTo>
                  <a:lnTo>
                    <a:pt x="35121" y="542856"/>
                  </a:lnTo>
                  <a:lnTo>
                    <a:pt x="40337" y="542856"/>
                  </a:lnTo>
                  <a:lnTo>
                    <a:pt x="45554" y="542856"/>
                  </a:lnTo>
                  <a:lnTo>
                    <a:pt x="50730" y="542856"/>
                  </a:lnTo>
                  <a:lnTo>
                    <a:pt x="55947" y="542856"/>
                  </a:lnTo>
                  <a:lnTo>
                    <a:pt x="61164" y="542856"/>
                  </a:lnTo>
                  <a:lnTo>
                    <a:pt x="66380" y="542856"/>
                  </a:lnTo>
                  <a:lnTo>
                    <a:pt x="71555" y="542856"/>
                  </a:lnTo>
                  <a:lnTo>
                    <a:pt x="76772" y="542856"/>
                  </a:lnTo>
                  <a:lnTo>
                    <a:pt x="81989" y="542856"/>
                  </a:lnTo>
                  <a:lnTo>
                    <a:pt x="87164" y="542856"/>
                  </a:lnTo>
                  <a:lnTo>
                    <a:pt x="92381" y="542856"/>
                  </a:lnTo>
                  <a:lnTo>
                    <a:pt x="97598" y="542856"/>
                  </a:lnTo>
                  <a:lnTo>
                    <a:pt x="102815" y="542856"/>
                  </a:lnTo>
                  <a:lnTo>
                    <a:pt x="107990" y="542856"/>
                  </a:lnTo>
                  <a:lnTo>
                    <a:pt x="113207" y="542856"/>
                  </a:lnTo>
                  <a:lnTo>
                    <a:pt x="118424" y="542856"/>
                  </a:lnTo>
                  <a:lnTo>
                    <a:pt x="123641" y="542856"/>
                  </a:lnTo>
                  <a:lnTo>
                    <a:pt x="128817" y="542856"/>
                  </a:lnTo>
                  <a:lnTo>
                    <a:pt x="134033" y="542856"/>
                  </a:lnTo>
                  <a:lnTo>
                    <a:pt x="139250" y="542856"/>
                  </a:lnTo>
                  <a:lnTo>
                    <a:pt x="144426" y="542856"/>
                  </a:lnTo>
                  <a:lnTo>
                    <a:pt x="149642" y="542856"/>
                  </a:lnTo>
                  <a:lnTo>
                    <a:pt x="154858" y="542856"/>
                  </a:lnTo>
                  <a:lnTo>
                    <a:pt x="160075" y="542856"/>
                  </a:lnTo>
                  <a:lnTo>
                    <a:pt x="165251" y="542856"/>
                  </a:lnTo>
                  <a:lnTo>
                    <a:pt x="170468" y="542856"/>
                  </a:lnTo>
                  <a:lnTo>
                    <a:pt x="175685" y="542856"/>
                  </a:lnTo>
                  <a:lnTo>
                    <a:pt x="180860" y="542856"/>
                  </a:lnTo>
                  <a:lnTo>
                    <a:pt x="186077" y="542856"/>
                  </a:lnTo>
                  <a:lnTo>
                    <a:pt x="191294" y="542856"/>
                  </a:lnTo>
                  <a:lnTo>
                    <a:pt x="196511" y="542856"/>
                  </a:lnTo>
                  <a:lnTo>
                    <a:pt x="201686" y="542856"/>
                  </a:lnTo>
                  <a:lnTo>
                    <a:pt x="206903" y="542856"/>
                  </a:lnTo>
                  <a:lnTo>
                    <a:pt x="212120" y="542856"/>
                  </a:lnTo>
                  <a:lnTo>
                    <a:pt x="217296" y="542856"/>
                  </a:lnTo>
                  <a:lnTo>
                    <a:pt x="222511" y="542856"/>
                  </a:lnTo>
                  <a:lnTo>
                    <a:pt x="227728" y="542856"/>
                  </a:lnTo>
                  <a:lnTo>
                    <a:pt x="232945" y="542856"/>
                  </a:lnTo>
                  <a:lnTo>
                    <a:pt x="238121" y="542856"/>
                  </a:lnTo>
                  <a:lnTo>
                    <a:pt x="243338" y="542856"/>
                  </a:lnTo>
                  <a:lnTo>
                    <a:pt x="248554" y="542856"/>
                  </a:lnTo>
                  <a:lnTo>
                    <a:pt x="253771" y="542856"/>
                  </a:lnTo>
                  <a:lnTo>
                    <a:pt x="258947" y="542856"/>
                  </a:lnTo>
                  <a:lnTo>
                    <a:pt x="264164" y="542856"/>
                  </a:lnTo>
                  <a:lnTo>
                    <a:pt x="269380" y="542856"/>
                  </a:lnTo>
                  <a:lnTo>
                    <a:pt x="274556" y="542856"/>
                  </a:lnTo>
                  <a:lnTo>
                    <a:pt x="279773" y="542856"/>
                  </a:lnTo>
                  <a:lnTo>
                    <a:pt x="284990" y="542856"/>
                  </a:lnTo>
                  <a:lnTo>
                    <a:pt x="290207" y="542856"/>
                  </a:lnTo>
                  <a:lnTo>
                    <a:pt x="295382" y="542856"/>
                  </a:lnTo>
                  <a:lnTo>
                    <a:pt x="300598" y="542856"/>
                  </a:lnTo>
                  <a:lnTo>
                    <a:pt x="305815" y="542856"/>
                  </a:lnTo>
                  <a:lnTo>
                    <a:pt x="310991" y="542856"/>
                  </a:lnTo>
                  <a:lnTo>
                    <a:pt x="316207" y="542856"/>
                  </a:lnTo>
                  <a:lnTo>
                    <a:pt x="321424" y="542856"/>
                  </a:lnTo>
                  <a:lnTo>
                    <a:pt x="326641" y="542856"/>
                  </a:lnTo>
                  <a:lnTo>
                    <a:pt x="331817" y="542856"/>
                  </a:lnTo>
                  <a:lnTo>
                    <a:pt x="337033" y="542856"/>
                  </a:lnTo>
                  <a:lnTo>
                    <a:pt x="342250" y="542856"/>
                  </a:lnTo>
                  <a:lnTo>
                    <a:pt x="347426" y="542856"/>
                  </a:lnTo>
                  <a:lnTo>
                    <a:pt x="352643" y="542856"/>
                  </a:lnTo>
                  <a:lnTo>
                    <a:pt x="357860" y="542856"/>
                  </a:lnTo>
                  <a:lnTo>
                    <a:pt x="363076" y="542856"/>
                  </a:lnTo>
                  <a:lnTo>
                    <a:pt x="368252" y="542856"/>
                  </a:lnTo>
                  <a:lnTo>
                    <a:pt x="373468" y="542856"/>
                  </a:lnTo>
                  <a:lnTo>
                    <a:pt x="378685" y="542856"/>
                  </a:lnTo>
                  <a:lnTo>
                    <a:pt x="383860" y="542856"/>
                  </a:lnTo>
                  <a:lnTo>
                    <a:pt x="389077" y="542856"/>
                  </a:lnTo>
                  <a:lnTo>
                    <a:pt x="394294" y="542856"/>
                  </a:lnTo>
                  <a:lnTo>
                    <a:pt x="399511" y="542856"/>
                  </a:lnTo>
                  <a:lnTo>
                    <a:pt x="404686" y="542856"/>
                  </a:lnTo>
                  <a:lnTo>
                    <a:pt x="409903" y="542856"/>
                  </a:lnTo>
                  <a:lnTo>
                    <a:pt x="415120" y="542856"/>
                  </a:lnTo>
                  <a:lnTo>
                    <a:pt x="420337" y="542856"/>
                  </a:lnTo>
                  <a:lnTo>
                    <a:pt x="425512" y="542856"/>
                  </a:lnTo>
                  <a:lnTo>
                    <a:pt x="430729" y="542856"/>
                  </a:lnTo>
                  <a:lnTo>
                    <a:pt x="435946" y="542856"/>
                  </a:lnTo>
                  <a:lnTo>
                    <a:pt x="441122" y="542856"/>
                  </a:lnTo>
                  <a:lnTo>
                    <a:pt x="446339" y="542856"/>
                  </a:lnTo>
                  <a:lnTo>
                    <a:pt x="451554" y="542856"/>
                  </a:lnTo>
                  <a:lnTo>
                    <a:pt x="456771" y="542856"/>
                  </a:lnTo>
                  <a:lnTo>
                    <a:pt x="461947" y="542856"/>
                  </a:lnTo>
                  <a:lnTo>
                    <a:pt x="467164" y="542856"/>
                  </a:lnTo>
                  <a:lnTo>
                    <a:pt x="472380" y="542856"/>
                  </a:lnTo>
                  <a:lnTo>
                    <a:pt x="477556" y="542856"/>
                  </a:lnTo>
                  <a:lnTo>
                    <a:pt x="482773" y="542856"/>
                  </a:lnTo>
                  <a:lnTo>
                    <a:pt x="487990" y="542856"/>
                  </a:lnTo>
                  <a:lnTo>
                    <a:pt x="493207" y="542856"/>
                  </a:lnTo>
                  <a:lnTo>
                    <a:pt x="498382" y="542856"/>
                  </a:lnTo>
                  <a:lnTo>
                    <a:pt x="503599" y="542856"/>
                  </a:lnTo>
                  <a:lnTo>
                    <a:pt x="508816" y="542856"/>
                  </a:lnTo>
                  <a:lnTo>
                    <a:pt x="513992" y="542856"/>
                  </a:lnTo>
                  <a:lnTo>
                    <a:pt x="519208" y="542856"/>
                  </a:lnTo>
                  <a:lnTo>
                    <a:pt x="524424" y="542856"/>
                  </a:lnTo>
                  <a:lnTo>
                    <a:pt x="529641" y="542856"/>
                  </a:lnTo>
                  <a:lnTo>
                    <a:pt x="534817" y="542856"/>
                  </a:lnTo>
                  <a:lnTo>
                    <a:pt x="540033" y="542856"/>
                  </a:lnTo>
                  <a:lnTo>
                    <a:pt x="545250" y="542856"/>
                  </a:lnTo>
                  <a:lnTo>
                    <a:pt x="550467" y="542856"/>
                  </a:lnTo>
                  <a:lnTo>
                    <a:pt x="555643" y="542856"/>
                  </a:lnTo>
                  <a:lnTo>
                    <a:pt x="560860" y="542856"/>
                  </a:lnTo>
                  <a:lnTo>
                    <a:pt x="566076" y="542856"/>
                  </a:lnTo>
                  <a:lnTo>
                    <a:pt x="571252" y="542856"/>
                  </a:lnTo>
                  <a:lnTo>
                    <a:pt x="576469" y="542856"/>
                  </a:lnTo>
                  <a:lnTo>
                    <a:pt x="581686" y="542856"/>
                  </a:lnTo>
                  <a:lnTo>
                    <a:pt x="586902" y="542856"/>
                  </a:lnTo>
                  <a:lnTo>
                    <a:pt x="592078" y="542856"/>
                  </a:lnTo>
                  <a:lnTo>
                    <a:pt x="597295" y="542856"/>
                  </a:lnTo>
                  <a:lnTo>
                    <a:pt x="602511" y="542856"/>
                  </a:lnTo>
                  <a:lnTo>
                    <a:pt x="607686" y="542856"/>
                  </a:lnTo>
                  <a:lnTo>
                    <a:pt x="612903" y="542856"/>
                  </a:lnTo>
                  <a:lnTo>
                    <a:pt x="618120" y="542856"/>
                  </a:lnTo>
                  <a:lnTo>
                    <a:pt x="623337" y="542856"/>
                  </a:lnTo>
                  <a:lnTo>
                    <a:pt x="628513" y="533494"/>
                  </a:lnTo>
                  <a:lnTo>
                    <a:pt x="633729" y="542856"/>
                  </a:lnTo>
                  <a:lnTo>
                    <a:pt x="638946" y="524137"/>
                  </a:lnTo>
                  <a:lnTo>
                    <a:pt x="644122" y="421183"/>
                  </a:lnTo>
                  <a:lnTo>
                    <a:pt x="649339" y="290148"/>
                  </a:lnTo>
                  <a:lnTo>
                    <a:pt x="654555" y="336943"/>
                  </a:lnTo>
                  <a:lnTo>
                    <a:pt x="659772" y="168471"/>
                  </a:lnTo>
                  <a:lnTo>
                    <a:pt x="664948" y="374384"/>
                  </a:lnTo>
                  <a:lnTo>
                    <a:pt x="670165" y="280787"/>
                  </a:lnTo>
                  <a:lnTo>
                    <a:pt x="675381" y="355665"/>
                  </a:lnTo>
                  <a:lnTo>
                    <a:pt x="680597" y="318224"/>
                  </a:lnTo>
                  <a:lnTo>
                    <a:pt x="685773" y="215270"/>
                  </a:lnTo>
                  <a:lnTo>
                    <a:pt x="690990" y="299506"/>
                  </a:lnTo>
                  <a:lnTo>
                    <a:pt x="696207" y="346304"/>
                  </a:lnTo>
                  <a:lnTo>
                    <a:pt x="701382" y="383741"/>
                  </a:lnTo>
                  <a:lnTo>
                    <a:pt x="706599" y="355665"/>
                  </a:lnTo>
                  <a:lnTo>
                    <a:pt x="711816" y="149753"/>
                  </a:lnTo>
                  <a:lnTo>
                    <a:pt x="717033" y="308867"/>
                  </a:lnTo>
                  <a:lnTo>
                    <a:pt x="722208" y="243350"/>
                  </a:lnTo>
                  <a:lnTo>
                    <a:pt x="727425" y="262068"/>
                  </a:lnTo>
                  <a:lnTo>
                    <a:pt x="732642" y="318224"/>
                  </a:lnTo>
                  <a:lnTo>
                    <a:pt x="737818" y="374384"/>
                  </a:lnTo>
                  <a:lnTo>
                    <a:pt x="743035" y="290148"/>
                  </a:lnTo>
                  <a:lnTo>
                    <a:pt x="748251" y="262068"/>
                  </a:lnTo>
                  <a:lnTo>
                    <a:pt x="753467" y="262068"/>
                  </a:lnTo>
                  <a:lnTo>
                    <a:pt x="758643" y="290148"/>
                  </a:lnTo>
                  <a:lnTo>
                    <a:pt x="763860" y="299506"/>
                  </a:lnTo>
                  <a:lnTo>
                    <a:pt x="769076" y="290148"/>
                  </a:lnTo>
                  <a:lnTo>
                    <a:pt x="774252" y="346304"/>
                  </a:lnTo>
                  <a:lnTo>
                    <a:pt x="779469" y="290148"/>
                  </a:lnTo>
                  <a:lnTo>
                    <a:pt x="784686" y="365023"/>
                  </a:lnTo>
                  <a:lnTo>
                    <a:pt x="789903" y="271426"/>
                  </a:lnTo>
                  <a:lnTo>
                    <a:pt x="795078" y="299506"/>
                  </a:lnTo>
                  <a:lnTo>
                    <a:pt x="800295" y="196551"/>
                  </a:lnTo>
                  <a:lnTo>
                    <a:pt x="805512" y="374384"/>
                  </a:lnTo>
                  <a:lnTo>
                    <a:pt x="810688" y="168471"/>
                  </a:lnTo>
                  <a:lnTo>
                    <a:pt x="815904" y="346304"/>
                  </a:lnTo>
                  <a:lnTo>
                    <a:pt x="821121" y="430540"/>
                  </a:lnTo>
                  <a:lnTo>
                    <a:pt x="826337" y="496057"/>
                  </a:lnTo>
                  <a:lnTo>
                    <a:pt x="831513" y="0"/>
                  </a:lnTo>
                  <a:lnTo>
                    <a:pt x="836729" y="365023"/>
                  </a:lnTo>
                  <a:lnTo>
                    <a:pt x="841946" y="505418"/>
                  </a:lnTo>
                  <a:lnTo>
                    <a:pt x="847163" y="299506"/>
                  </a:lnTo>
                  <a:lnTo>
                    <a:pt x="852339" y="374384"/>
                  </a:lnTo>
                  <a:lnTo>
                    <a:pt x="857556" y="252707"/>
                  </a:lnTo>
                  <a:lnTo>
                    <a:pt x="862772" y="336943"/>
                  </a:lnTo>
                  <a:lnTo>
                    <a:pt x="867948" y="355665"/>
                  </a:lnTo>
                  <a:lnTo>
                    <a:pt x="873165" y="346304"/>
                  </a:lnTo>
                  <a:lnTo>
                    <a:pt x="878382" y="252707"/>
                  </a:lnTo>
                  <a:lnTo>
                    <a:pt x="883598" y="318224"/>
                  </a:lnTo>
                  <a:lnTo>
                    <a:pt x="888774" y="365023"/>
                  </a:lnTo>
                  <a:lnTo>
                    <a:pt x="893991" y="224631"/>
                  </a:lnTo>
                  <a:lnTo>
                    <a:pt x="899208" y="93597"/>
                  </a:lnTo>
                  <a:lnTo>
                    <a:pt x="904382" y="280787"/>
                  </a:lnTo>
                  <a:lnTo>
                    <a:pt x="909599" y="336943"/>
                  </a:lnTo>
                  <a:lnTo>
                    <a:pt x="914816" y="196551"/>
                  </a:lnTo>
                  <a:lnTo>
                    <a:pt x="920033" y="346304"/>
                  </a:lnTo>
                  <a:lnTo>
                    <a:pt x="925208" y="439901"/>
                  </a:lnTo>
                  <a:lnTo>
                    <a:pt x="930425" y="458620"/>
                  </a:lnTo>
                  <a:lnTo>
                    <a:pt x="935642" y="533494"/>
                  </a:lnTo>
                  <a:lnTo>
                    <a:pt x="940818" y="467977"/>
                  </a:lnTo>
                  <a:lnTo>
                    <a:pt x="946035" y="262068"/>
                  </a:lnTo>
                  <a:lnTo>
                    <a:pt x="951251" y="327586"/>
                  </a:lnTo>
                  <a:lnTo>
                    <a:pt x="956468" y="290148"/>
                  </a:lnTo>
                  <a:lnTo>
                    <a:pt x="961644" y="439901"/>
                  </a:lnTo>
                  <a:lnTo>
                    <a:pt x="966861" y="336943"/>
                  </a:lnTo>
                  <a:lnTo>
                    <a:pt x="972077" y="299506"/>
                  </a:lnTo>
                  <a:lnTo>
                    <a:pt x="977293" y="365023"/>
                  </a:lnTo>
                  <a:lnTo>
                    <a:pt x="982469" y="411821"/>
                  </a:lnTo>
                  <a:lnTo>
                    <a:pt x="987686" y="224631"/>
                  </a:lnTo>
                  <a:lnTo>
                    <a:pt x="992903" y="243350"/>
                  </a:lnTo>
                  <a:lnTo>
                    <a:pt x="998078" y="393103"/>
                  </a:lnTo>
                  <a:lnTo>
                    <a:pt x="1003295" y="233989"/>
                  </a:lnTo>
                  <a:lnTo>
                    <a:pt x="1008512" y="187190"/>
                  </a:lnTo>
                  <a:lnTo>
                    <a:pt x="1013729" y="224631"/>
                  </a:lnTo>
                  <a:lnTo>
                    <a:pt x="1018904" y="290148"/>
                  </a:lnTo>
                  <a:lnTo>
                    <a:pt x="1024121" y="355665"/>
                  </a:lnTo>
                  <a:lnTo>
                    <a:pt x="1029338" y="336943"/>
                  </a:lnTo>
                  <a:lnTo>
                    <a:pt x="1034514" y="477338"/>
                  </a:lnTo>
                  <a:lnTo>
                    <a:pt x="1039730" y="290148"/>
                  </a:lnTo>
                  <a:lnTo>
                    <a:pt x="1044947" y="346304"/>
                  </a:lnTo>
                  <a:lnTo>
                    <a:pt x="1050164" y="290148"/>
                  </a:lnTo>
                  <a:lnTo>
                    <a:pt x="1055339" y="346304"/>
                  </a:lnTo>
                  <a:lnTo>
                    <a:pt x="1060556" y="383741"/>
                  </a:lnTo>
                  <a:lnTo>
                    <a:pt x="1065772" y="318224"/>
                  </a:lnTo>
                  <a:lnTo>
                    <a:pt x="1070948" y="336943"/>
                  </a:lnTo>
                  <a:lnTo>
                    <a:pt x="1076165" y="262068"/>
                  </a:lnTo>
                  <a:lnTo>
                    <a:pt x="1081382" y="187190"/>
                  </a:lnTo>
                  <a:lnTo>
                    <a:pt x="1086598" y="224631"/>
                  </a:lnTo>
                  <a:lnTo>
                    <a:pt x="1091774" y="318224"/>
                  </a:lnTo>
                  <a:lnTo>
                    <a:pt x="1096991" y="355665"/>
                  </a:lnTo>
                  <a:lnTo>
                    <a:pt x="1102208" y="271426"/>
                  </a:lnTo>
                  <a:lnTo>
                    <a:pt x="1107383" y="383741"/>
                  </a:lnTo>
                  <a:lnTo>
                    <a:pt x="1112600" y="290148"/>
                  </a:lnTo>
                  <a:lnTo>
                    <a:pt x="1117817" y="299506"/>
                  </a:lnTo>
                  <a:lnTo>
                    <a:pt x="1123034" y="327586"/>
                  </a:lnTo>
                  <a:lnTo>
                    <a:pt x="1128210" y="233989"/>
                  </a:lnTo>
                  <a:lnTo>
                    <a:pt x="1133425" y="308867"/>
                  </a:lnTo>
                  <a:lnTo>
                    <a:pt x="1138642" y="215270"/>
                  </a:lnTo>
                  <a:lnTo>
                    <a:pt x="1143859" y="336943"/>
                  </a:lnTo>
                  <a:lnTo>
                    <a:pt x="1149035" y="215270"/>
                  </a:lnTo>
                  <a:lnTo>
                    <a:pt x="1154251" y="177833"/>
                  </a:lnTo>
                  <a:lnTo>
                    <a:pt x="1159468" y="224631"/>
                  </a:lnTo>
                  <a:lnTo>
                    <a:pt x="1164644" y="374384"/>
                  </a:lnTo>
                  <a:lnTo>
                    <a:pt x="1169861" y="421183"/>
                  </a:lnTo>
                  <a:lnTo>
                    <a:pt x="1175078" y="477338"/>
                  </a:lnTo>
                  <a:lnTo>
                    <a:pt x="1180294" y="299506"/>
                  </a:lnTo>
                  <a:lnTo>
                    <a:pt x="1185470" y="365023"/>
                  </a:lnTo>
                  <a:lnTo>
                    <a:pt x="1190687" y="458620"/>
                  </a:lnTo>
                  <a:lnTo>
                    <a:pt x="1195904" y="327586"/>
                  </a:lnTo>
                  <a:lnTo>
                    <a:pt x="1201079" y="262068"/>
                  </a:lnTo>
                  <a:lnTo>
                    <a:pt x="1206295" y="486700"/>
                  </a:lnTo>
                  <a:lnTo>
                    <a:pt x="1211512" y="318224"/>
                  </a:lnTo>
                  <a:lnTo>
                    <a:pt x="1216729" y="355665"/>
                  </a:lnTo>
                  <a:lnTo>
                    <a:pt x="1221904" y="383741"/>
                  </a:lnTo>
                  <a:lnTo>
                    <a:pt x="1227121" y="177833"/>
                  </a:lnTo>
                  <a:lnTo>
                    <a:pt x="1232338" y="402460"/>
                  </a:lnTo>
                  <a:lnTo>
                    <a:pt x="1237514" y="308867"/>
                  </a:lnTo>
                  <a:lnTo>
                    <a:pt x="1242731" y="496057"/>
                  </a:lnTo>
                  <a:lnTo>
                    <a:pt x="1247947" y="542856"/>
                  </a:lnTo>
                  <a:lnTo>
                    <a:pt x="1253164" y="542856"/>
                  </a:lnTo>
                  <a:lnTo>
                    <a:pt x="1258340" y="430540"/>
                  </a:lnTo>
                  <a:lnTo>
                    <a:pt x="1263557" y="533494"/>
                  </a:lnTo>
                  <a:lnTo>
                    <a:pt x="1268773" y="505418"/>
                  </a:lnTo>
                  <a:lnTo>
                    <a:pt x="1273949" y="542856"/>
                  </a:lnTo>
                  <a:lnTo>
                    <a:pt x="1279166" y="542856"/>
                  </a:lnTo>
                  <a:lnTo>
                    <a:pt x="1284382" y="533494"/>
                  </a:lnTo>
                  <a:lnTo>
                    <a:pt x="1289599" y="542856"/>
                  </a:lnTo>
                  <a:lnTo>
                    <a:pt x="1294774" y="542856"/>
                  </a:lnTo>
                  <a:lnTo>
                    <a:pt x="1299991" y="542856"/>
                  </a:lnTo>
                  <a:lnTo>
                    <a:pt x="1305208" y="542856"/>
                  </a:lnTo>
                  <a:lnTo>
                    <a:pt x="1310425" y="533494"/>
                  </a:lnTo>
                  <a:lnTo>
                    <a:pt x="1314779" y="541344"/>
                  </a:lnTo>
                </a:path>
              </a:pathLst>
            </a:custGeom>
            <a:noFill/>
            <a:ln w="952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 dirty="0"/>
            </a:p>
          </p:txBody>
        </p:sp>
      </p:grpSp>
      <p:grpSp>
        <p:nvGrpSpPr>
          <p:cNvPr id="265" name="Content Placeholder 8">
            <a:extLst>
              <a:ext uri="{FF2B5EF4-FFF2-40B4-BE49-F238E27FC236}">
                <a16:creationId xmlns:a16="http://schemas.microsoft.com/office/drawing/2014/main" id="{EEE2EB4F-74BF-E13A-15E6-21F761E4D904}"/>
              </a:ext>
            </a:extLst>
          </p:cNvPr>
          <p:cNvGrpSpPr/>
          <p:nvPr/>
        </p:nvGrpSpPr>
        <p:grpSpPr>
          <a:xfrm>
            <a:off x="942889" y="5316997"/>
            <a:ext cx="988909" cy="9889"/>
            <a:chOff x="1257185" y="5327204"/>
            <a:chExt cx="1318545" cy="13185"/>
          </a:xfrm>
        </p:grpSpPr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F21E0004-5A60-C928-C774-5D3FC3434765}"/>
                </a:ext>
              </a:extLst>
            </p:cNvPr>
            <p:cNvSpPr/>
            <p:nvPr/>
          </p:nvSpPr>
          <p:spPr>
            <a:xfrm>
              <a:off x="1257185" y="5340389"/>
              <a:ext cx="1318545" cy="4107"/>
            </a:xfrm>
            <a:custGeom>
              <a:avLst/>
              <a:gdLst>
                <a:gd name="connsiteX0" fmla="*/ 0 w 1318545"/>
                <a:gd name="connsiteY0" fmla="*/ 0 h 4107"/>
                <a:gd name="connsiteX1" fmla="*/ 1318545 w 131854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45" h="4107">
                  <a:moveTo>
                    <a:pt x="0" y="0"/>
                  </a:moveTo>
                  <a:lnTo>
                    <a:pt x="13185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38154E1-05A1-4A77-9735-2C83E165AC03}"/>
                </a:ext>
              </a:extLst>
            </p:cNvPr>
            <p:cNvSpPr/>
            <p:nvPr/>
          </p:nvSpPr>
          <p:spPr>
            <a:xfrm>
              <a:off x="1371131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91C726D-3F58-9413-9EB0-3212AFBEB512}"/>
                </a:ext>
              </a:extLst>
            </p:cNvPr>
            <p:cNvSpPr/>
            <p:nvPr/>
          </p:nvSpPr>
          <p:spPr>
            <a:xfrm>
              <a:off x="1532011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99C16953-CAEC-8033-5F2E-806D1C0474D1}"/>
                </a:ext>
              </a:extLst>
            </p:cNvPr>
            <p:cNvSpPr/>
            <p:nvPr/>
          </p:nvSpPr>
          <p:spPr>
            <a:xfrm>
              <a:off x="1692892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0476904F-29DF-0981-805F-2158FB0C863C}"/>
                </a:ext>
              </a:extLst>
            </p:cNvPr>
            <p:cNvSpPr/>
            <p:nvPr/>
          </p:nvSpPr>
          <p:spPr>
            <a:xfrm>
              <a:off x="1853772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183DCA9C-AE6A-8F0C-2E7C-C48A6C90D85D}"/>
                </a:ext>
              </a:extLst>
            </p:cNvPr>
            <p:cNvSpPr/>
            <p:nvPr/>
          </p:nvSpPr>
          <p:spPr>
            <a:xfrm>
              <a:off x="2014649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C570D55-7376-92DD-5AF8-884065F64DBC}"/>
                </a:ext>
              </a:extLst>
            </p:cNvPr>
            <p:cNvSpPr/>
            <p:nvPr/>
          </p:nvSpPr>
          <p:spPr>
            <a:xfrm>
              <a:off x="2175529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E0FD194-60E0-AD76-EF59-EB757C47F3DA}"/>
                </a:ext>
              </a:extLst>
            </p:cNvPr>
            <p:cNvSpPr/>
            <p:nvPr/>
          </p:nvSpPr>
          <p:spPr>
            <a:xfrm>
              <a:off x="2336410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AC0A3DA3-6ABA-21A4-BDE0-FE8CAECF7F89}"/>
                </a:ext>
              </a:extLst>
            </p:cNvPr>
            <p:cNvSpPr/>
            <p:nvPr/>
          </p:nvSpPr>
          <p:spPr>
            <a:xfrm>
              <a:off x="2497290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275" name="TextBox 274">
            <a:extLst>
              <a:ext uri="{FF2B5EF4-FFF2-40B4-BE49-F238E27FC236}">
                <a16:creationId xmlns:a16="http://schemas.microsoft.com/office/drawing/2014/main" id="{8686947F-84C5-C805-C645-38DF6D1DF7E7}"/>
              </a:ext>
            </a:extLst>
          </p:cNvPr>
          <p:cNvSpPr txBox="1"/>
          <p:nvPr/>
        </p:nvSpPr>
        <p:spPr>
          <a:xfrm rot="16200000">
            <a:off x="827750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15/12</a:t>
            </a:r>
          </a:p>
        </p:txBody>
      </p:sp>
      <p:sp>
        <p:nvSpPr>
          <p:cNvPr id="276" name="TextBox 275">
            <a:extLst>
              <a:ext uri="{FF2B5EF4-FFF2-40B4-BE49-F238E27FC236}">
                <a16:creationId xmlns:a16="http://schemas.microsoft.com/office/drawing/2014/main" id="{9C9BA211-A168-4CD6-3839-2D70166C4363}"/>
              </a:ext>
            </a:extLst>
          </p:cNvPr>
          <p:cNvSpPr txBox="1"/>
          <p:nvPr/>
        </p:nvSpPr>
        <p:spPr>
          <a:xfrm rot="16200000">
            <a:off x="1069071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17/12</a:t>
            </a: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F451F822-8015-59F3-FAEE-20A64449CA29}"/>
              </a:ext>
            </a:extLst>
          </p:cNvPr>
          <p:cNvSpPr txBox="1"/>
          <p:nvPr/>
        </p:nvSpPr>
        <p:spPr>
          <a:xfrm rot="16200000">
            <a:off x="1310389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19/12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B0E0252A-50A0-BCA4-9630-813D0F7383FE}"/>
              </a:ext>
            </a:extLst>
          </p:cNvPr>
          <p:cNvSpPr txBox="1"/>
          <p:nvPr/>
        </p:nvSpPr>
        <p:spPr>
          <a:xfrm rot="16200000">
            <a:off x="1551710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21/12</a:t>
            </a:r>
          </a:p>
        </p:txBody>
      </p:sp>
      <p:grpSp>
        <p:nvGrpSpPr>
          <p:cNvPr id="279" name="Content Placeholder 8">
            <a:extLst>
              <a:ext uri="{FF2B5EF4-FFF2-40B4-BE49-F238E27FC236}">
                <a16:creationId xmlns:a16="http://schemas.microsoft.com/office/drawing/2014/main" id="{B72C3C95-9668-C36B-4036-A7EEC0FCD60D}"/>
              </a:ext>
            </a:extLst>
          </p:cNvPr>
          <p:cNvGrpSpPr/>
          <p:nvPr/>
        </p:nvGrpSpPr>
        <p:grpSpPr>
          <a:xfrm>
            <a:off x="942889" y="4344129"/>
            <a:ext cx="9883" cy="982757"/>
            <a:chOff x="1257185" y="4030047"/>
            <a:chExt cx="13177" cy="1310342"/>
          </a:xfrm>
        </p:grpSpPr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89ABC22-02A7-4FB3-455A-C5739BA5ADD5}"/>
                </a:ext>
              </a:extLst>
            </p:cNvPr>
            <p:cNvSpPr/>
            <p:nvPr/>
          </p:nvSpPr>
          <p:spPr>
            <a:xfrm>
              <a:off x="1257185" y="4030047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58D9C0B-5EA1-A9B1-CE78-79CD21C51831}"/>
                </a:ext>
              </a:extLst>
            </p:cNvPr>
            <p:cNvSpPr/>
            <p:nvPr/>
          </p:nvSpPr>
          <p:spPr>
            <a:xfrm>
              <a:off x="1257185" y="5340389"/>
              <a:ext cx="13177" cy="4107"/>
            </a:xfrm>
            <a:custGeom>
              <a:avLst/>
              <a:gdLst>
                <a:gd name="connsiteX0" fmla="*/ 0 w 13177"/>
                <a:gd name="connsiteY0" fmla="*/ 0 h 4107"/>
                <a:gd name="connsiteX1" fmla="*/ 13177 w 1317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7" h="4107">
                  <a:moveTo>
                    <a:pt x="0" y="0"/>
                  </a:moveTo>
                  <a:lnTo>
                    <a:pt x="13177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7CC8212-42A5-91BE-1FC9-FA3D8384CD79}"/>
                </a:ext>
              </a:extLst>
            </p:cNvPr>
            <p:cNvSpPr/>
            <p:nvPr/>
          </p:nvSpPr>
          <p:spPr>
            <a:xfrm>
              <a:off x="1257185" y="5155303"/>
              <a:ext cx="13177" cy="4107"/>
            </a:xfrm>
            <a:custGeom>
              <a:avLst/>
              <a:gdLst>
                <a:gd name="connsiteX0" fmla="*/ 0 w 13177"/>
                <a:gd name="connsiteY0" fmla="*/ 0 h 4107"/>
                <a:gd name="connsiteX1" fmla="*/ 13177 w 1317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7" h="4107">
                  <a:moveTo>
                    <a:pt x="0" y="0"/>
                  </a:moveTo>
                  <a:lnTo>
                    <a:pt x="13177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58FEA793-80E9-4A9F-0850-1F3C3E69337E}"/>
                </a:ext>
              </a:extLst>
            </p:cNvPr>
            <p:cNvSpPr/>
            <p:nvPr/>
          </p:nvSpPr>
          <p:spPr>
            <a:xfrm>
              <a:off x="1257185" y="4970212"/>
              <a:ext cx="13177" cy="4107"/>
            </a:xfrm>
            <a:custGeom>
              <a:avLst/>
              <a:gdLst>
                <a:gd name="connsiteX0" fmla="*/ 0 w 13177"/>
                <a:gd name="connsiteY0" fmla="*/ 0 h 4107"/>
                <a:gd name="connsiteX1" fmla="*/ 13177 w 1317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7" h="4107">
                  <a:moveTo>
                    <a:pt x="0" y="0"/>
                  </a:moveTo>
                  <a:lnTo>
                    <a:pt x="13177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7AEFE8A-4232-F941-ED8A-8804AB60814C}"/>
                </a:ext>
              </a:extLst>
            </p:cNvPr>
            <p:cNvSpPr/>
            <p:nvPr/>
          </p:nvSpPr>
          <p:spPr>
            <a:xfrm>
              <a:off x="1257185" y="4785125"/>
              <a:ext cx="13177" cy="4107"/>
            </a:xfrm>
            <a:custGeom>
              <a:avLst/>
              <a:gdLst>
                <a:gd name="connsiteX0" fmla="*/ 0 w 13177"/>
                <a:gd name="connsiteY0" fmla="*/ 0 h 4107"/>
                <a:gd name="connsiteX1" fmla="*/ 13177 w 1317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7" h="4107">
                  <a:moveTo>
                    <a:pt x="0" y="0"/>
                  </a:moveTo>
                  <a:lnTo>
                    <a:pt x="13177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C17BC9F-8340-26AB-C4EC-AE54ADA82FAC}"/>
                </a:ext>
              </a:extLst>
            </p:cNvPr>
            <p:cNvSpPr/>
            <p:nvPr/>
          </p:nvSpPr>
          <p:spPr>
            <a:xfrm>
              <a:off x="1257185" y="4600034"/>
              <a:ext cx="13177" cy="4107"/>
            </a:xfrm>
            <a:custGeom>
              <a:avLst/>
              <a:gdLst>
                <a:gd name="connsiteX0" fmla="*/ 0 w 13177"/>
                <a:gd name="connsiteY0" fmla="*/ 0 h 4107"/>
                <a:gd name="connsiteX1" fmla="*/ 13177 w 1317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7" h="4107">
                  <a:moveTo>
                    <a:pt x="0" y="0"/>
                  </a:moveTo>
                  <a:lnTo>
                    <a:pt x="13177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C8FA704-C0A1-75E0-1F0D-37938BC7A378}"/>
                </a:ext>
              </a:extLst>
            </p:cNvPr>
            <p:cNvSpPr/>
            <p:nvPr/>
          </p:nvSpPr>
          <p:spPr>
            <a:xfrm>
              <a:off x="1257185" y="4414947"/>
              <a:ext cx="13177" cy="4107"/>
            </a:xfrm>
            <a:custGeom>
              <a:avLst/>
              <a:gdLst>
                <a:gd name="connsiteX0" fmla="*/ 0 w 13177"/>
                <a:gd name="connsiteY0" fmla="*/ 0 h 4107"/>
                <a:gd name="connsiteX1" fmla="*/ 13177 w 1317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7" h="4107">
                  <a:moveTo>
                    <a:pt x="0" y="0"/>
                  </a:moveTo>
                  <a:lnTo>
                    <a:pt x="13177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DD064663-79E4-7962-125C-6FBF81AEEBF6}"/>
                </a:ext>
              </a:extLst>
            </p:cNvPr>
            <p:cNvSpPr/>
            <p:nvPr/>
          </p:nvSpPr>
          <p:spPr>
            <a:xfrm>
              <a:off x="1257185" y="4229860"/>
              <a:ext cx="13177" cy="4107"/>
            </a:xfrm>
            <a:custGeom>
              <a:avLst/>
              <a:gdLst>
                <a:gd name="connsiteX0" fmla="*/ 0 w 13177"/>
                <a:gd name="connsiteY0" fmla="*/ 0 h 4107"/>
                <a:gd name="connsiteX1" fmla="*/ 13177 w 1317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7" h="4107">
                  <a:moveTo>
                    <a:pt x="0" y="0"/>
                  </a:moveTo>
                  <a:lnTo>
                    <a:pt x="13177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D3043E8D-2C3C-8188-4DE0-FF2C8A16AB40}"/>
                </a:ext>
              </a:extLst>
            </p:cNvPr>
            <p:cNvSpPr/>
            <p:nvPr/>
          </p:nvSpPr>
          <p:spPr>
            <a:xfrm>
              <a:off x="1257185" y="4044769"/>
              <a:ext cx="13177" cy="4107"/>
            </a:xfrm>
            <a:custGeom>
              <a:avLst/>
              <a:gdLst>
                <a:gd name="connsiteX0" fmla="*/ 0 w 13177"/>
                <a:gd name="connsiteY0" fmla="*/ 0 h 4107"/>
                <a:gd name="connsiteX1" fmla="*/ 13177 w 1317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7" h="4107">
                  <a:moveTo>
                    <a:pt x="0" y="0"/>
                  </a:moveTo>
                  <a:lnTo>
                    <a:pt x="13177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750"/>
            </a:p>
          </p:txBody>
        </p:sp>
      </p:grpSp>
      <p:sp>
        <p:nvSpPr>
          <p:cNvPr id="289" name="TextBox 288">
            <a:extLst>
              <a:ext uri="{FF2B5EF4-FFF2-40B4-BE49-F238E27FC236}">
                <a16:creationId xmlns:a16="http://schemas.microsoft.com/office/drawing/2014/main" id="{30BEF144-FEFC-8E05-49A9-04E4016146EE}"/>
              </a:ext>
            </a:extLst>
          </p:cNvPr>
          <p:cNvSpPr txBox="1"/>
          <p:nvPr/>
        </p:nvSpPr>
        <p:spPr>
          <a:xfrm>
            <a:off x="651818" y="5215980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974D0B72-4641-CEF1-CF33-862ABE9485A5}"/>
              </a:ext>
            </a:extLst>
          </p:cNvPr>
          <p:cNvSpPr txBox="1"/>
          <p:nvPr/>
        </p:nvSpPr>
        <p:spPr>
          <a:xfrm>
            <a:off x="627172" y="4938346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100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9E6C2554-638B-6267-6FE3-85CC5839DD58}"/>
              </a:ext>
            </a:extLst>
          </p:cNvPr>
          <p:cNvSpPr txBox="1"/>
          <p:nvPr/>
        </p:nvSpPr>
        <p:spPr>
          <a:xfrm>
            <a:off x="627172" y="4660713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200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5B32B39F-4B0E-0491-9DCF-00C0DB0E9F4F}"/>
              </a:ext>
            </a:extLst>
          </p:cNvPr>
          <p:cNvSpPr txBox="1"/>
          <p:nvPr/>
        </p:nvSpPr>
        <p:spPr>
          <a:xfrm>
            <a:off x="627172" y="4383082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300</a:t>
            </a:r>
          </a:p>
        </p:txBody>
      </p:sp>
      <p:grpSp>
        <p:nvGrpSpPr>
          <p:cNvPr id="293" name="Content Placeholder 8">
            <a:extLst>
              <a:ext uri="{FF2B5EF4-FFF2-40B4-BE49-F238E27FC236}">
                <a16:creationId xmlns:a16="http://schemas.microsoft.com/office/drawing/2014/main" id="{F0418C87-2BA0-4FCA-5DBA-A4D9222877A2}"/>
              </a:ext>
            </a:extLst>
          </p:cNvPr>
          <p:cNvGrpSpPr/>
          <p:nvPr/>
        </p:nvGrpSpPr>
        <p:grpSpPr>
          <a:xfrm>
            <a:off x="942771" y="4435686"/>
            <a:ext cx="989143" cy="891200"/>
            <a:chOff x="1257028" y="4152123"/>
            <a:chExt cx="1318857" cy="1188266"/>
          </a:xfrm>
          <a:noFill/>
        </p:grpSpPr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A14FF95A-5278-8D6B-A2CC-D93D9F86926A}"/>
                </a:ext>
              </a:extLst>
            </p:cNvPr>
            <p:cNvSpPr/>
            <p:nvPr/>
          </p:nvSpPr>
          <p:spPr>
            <a:xfrm>
              <a:off x="1257028" y="4485282"/>
              <a:ext cx="1318857" cy="810686"/>
            </a:xfrm>
            <a:custGeom>
              <a:avLst/>
              <a:gdLst>
                <a:gd name="connsiteX0" fmla="*/ 0 w 1318857"/>
                <a:gd name="connsiteY0" fmla="*/ 665925 h 810686"/>
                <a:gd name="connsiteX1" fmla="*/ 114102 w 1318857"/>
                <a:gd name="connsiteY1" fmla="*/ 610788 h 810686"/>
                <a:gd name="connsiteX2" fmla="*/ 274983 w 1318857"/>
                <a:gd name="connsiteY2" fmla="*/ 488630 h 810686"/>
                <a:gd name="connsiteX3" fmla="*/ 435863 w 1318857"/>
                <a:gd name="connsiteY3" fmla="*/ 447911 h 810686"/>
                <a:gd name="connsiteX4" fmla="*/ 596744 w 1318857"/>
                <a:gd name="connsiteY4" fmla="*/ 0 h 810686"/>
                <a:gd name="connsiteX5" fmla="*/ 757624 w 1318857"/>
                <a:gd name="connsiteY5" fmla="*/ 744053 h 810686"/>
                <a:gd name="connsiteX6" fmla="*/ 918501 w 1318857"/>
                <a:gd name="connsiteY6" fmla="*/ 777370 h 810686"/>
                <a:gd name="connsiteX7" fmla="*/ 1079385 w 1318857"/>
                <a:gd name="connsiteY7" fmla="*/ 810687 h 810686"/>
                <a:gd name="connsiteX8" fmla="*/ 1240262 w 1318857"/>
                <a:gd name="connsiteY8" fmla="*/ 766267 h 810686"/>
                <a:gd name="connsiteX9" fmla="*/ 1318858 w 1318857"/>
                <a:gd name="connsiteY9" fmla="*/ 759029 h 8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810686">
                  <a:moveTo>
                    <a:pt x="0" y="665925"/>
                  </a:moveTo>
                  <a:lnTo>
                    <a:pt x="114102" y="610788"/>
                  </a:lnTo>
                  <a:lnTo>
                    <a:pt x="274983" y="488630"/>
                  </a:lnTo>
                  <a:lnTo>
                    <a:pt x="435863" y="447911"/>
                  </a:lnTo>
                  <a:lnTo>
                    <a:pt x="596744" y="0"/>
                  </a:lnTo>
                  <a:lnTo>
                    <a:pt x="757624" y="744053"/>
                  </a:lnTo>
                  <a:lnTo>
                    <a:pt x="918501" y="777370"/>
                  </a:lnTo>
                  <a:lnTo>
                    <a:pt x="1079385" y="810687"/>
                  </a:lnTo>
                  <a:lnTo>
                    <a:pt x="1240262" y="766267"/>
                  </a:lnTo>
                  <a:lnTo>
                    <a:pt x="1318858" y="759029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A0F02669-72C4-63F7-3C64-66BFA0B809F2}"/>
                </a:ext>
              </a:extLst>
            </p:cNvPr>
            <p:cNvSpPr/>
            <p:nvPr/>
          </p:nvSpPr>
          <p:spPr>
            <a:xfrm>
              <a:off x="1257028" y="4152123"/>
              <a:ext cx="1318857" cy="1188266"/>
            </a:xfrm>
            <a:custGeom>
              <a:avLst/>
              <a:gdLst>
                <a:gd name="connsiteX0" fmla="*/ 0 w 1318857"/>
                <a:gd name="connsiteY0" fmla="*/ 1186115 h 1188266"/>
                <a:gd name="connsiteX1" fmla="*/ 114102 w 1318857"/>
                <a:gd name="connsiteY1" fmla="*/ 1180865 h 1188266"/>
                <a:gd name="connsiteX2" fmla="*/ 274983 w 1318857"/>
                <a:gd name="connsiteY2" fmla="*/ 1180865 h 1188266"/>
                <a:gd name="connsiteX3" fmla="*/ 435863 w 1318857"/>
                <a:gd name="connsiteY3" fmla="*/ 1188267 h 1188266"/>
                <a:gd name="connsiteX4" fmla="*/ 596744 w 1318857"/>
                <a:gd name="connsiteY4" fmla="*/ 1143847 h 1188266"/>
                <a:gd name="connsiteX5" fmla="*/ 757624 w 1318857"/>
                <a:gd name="connsiteY5" fmla="*/ 0 h 1188266"/>
                <a:gd name="connsiteX6" fmla="*/ 918501 w 1318857"/>
                <a:gd name="connsiteY6" fmla="*/ 81438 h 1188266"/>
                <a:gd name="connsiteX7" fmla="*/ 1079385 w 1318857"/>
                <a:gd name="connsiteY7" fmla="*/ 525649 h 1188266"/>
                <a:gd name="connsiteX8" fmla="*/ 1240262 w 1318857"/>
                <a:gd name="connsiteY8" fmla="*/ 484929 h 1188266"/>
                <a:gd name="connsiteX9" fmla="*/ 1318858 w 1318857"/>
                <a:gd name="connsiteY9" fmla="*/ 374618 h 118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1188266">
                  <a:moveTo>
                    <a:pt x="0" y="1186115"/>
                  </a:moveTo>
                  <a:lnTo>
                    <a:pt x="114102" y="1180865"/>
                  </a:lnTo>
                  <a:lnTo>
                    <a:pt x="274983" y="1180865"/>
                  </a:lnTo>
                  <a:lnTo>
                    <a:pt x="435863" y="1188267"/>
                  </a:lnTo>
                  <a:lnTo>
                    <a:pt x="596744" y="1143847"/>
                  </a:lnTo>
                  <a:lnTo>
                    <a:pt x="757624" y="0"/>
                  </a:lnTo>
                  <a:lnTo>
                    <a:pt x="918501" y="81438"/>
                  </a:lnTo>
                  <a:lnTo>
                    <a:pt x="1079385" y="525649"/>
                  </a:lnTo>
                  <a:lnTo>
                    <a:pt x="1240262" y="484929"/>
                  </a:lnTo>
                  <a:lnTo>
                    <a:pt x="1318858" y="374618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D35F364-5BCB-7CC7-60D9-8E8195CAFD81}"/>
                </a:ext>
              </a:extLst>
            </p:cNvPr>
            <p:cNvSpPr/>
            <p:nvPr/>
          </p:nvSpPr>
          <p:spPr>
            <a:xfrm>
              <a:off x="1257028" y="4485282"/>
              <a:ext cx="1318857" cy="810686"/>
            </a:xfrm>
            <a:custGeom>
              <a:avLst/>
              <a:gdLst>
                <a:gd name="connsiteX0" fmla="*/ 0 w 1318857"/>
                <a:gd name="connsiteY0" fmla="*/ 665925 h 810686"/>
                <a:gd name="connsiteX1" fmla="*/ 114102 w 1318857"/>
                <a:gd name="connsiteY1" fmla="*/ 610788 h 810686"/>
                <a:gd name="connsiteX2" fmla="*/ 274983 w 1318857"/>
                <a:gd name="connsiteY2" fmla="*/ 488630 h 810686"/>
                <a:gd name="connsiteX3" fmla="*/ 435863 w 1318857"/>
                <a:gd name="connsiteY3" fmla="*/ 447911 h 810686"/>
                <a:gd name="connsiteX4" fmla="*/ 596744 w 1318857"/>
                <a:gd name="connsiteY4" fmla="*/ 0 h 810686"/>
                <a:gd name="connsiteX5" fmla="*/ 757624 w 1318857"/>
                <a:gd name="connsiteY5" fmla="*/ 744053 h 810686"/>
                <a:gd name="connsiteX6" fmla="*/ 918501 w 1318857"/>
                <a:gd name="connsiteY6" fmla="*/ 777370 h 810686"/>
                <a:gd name="connsiteX7" fmla="*/ 1079385 w 1318857"/>
                <a:gd name="connsiteY7" fmla="*/ 810687 h 810686"/>
                <a:gd name="connsiteX8" fmla="*/ 1240262 w 1318857"/>
                <a:gd name="connsiteY8" fmla="*/ 766267 h 810686"/>
                <a:gd name="connsiteX9" fmla="*/ 1318858 w 1318857"/>
                <a:gd name="connsiteY9" fmla="*/ 759029 h 8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810686">
                  <a:moveTo>
                    <a:pt x="0" y="665925"/>
                  </a:moveTo>
                  <a:lnTo>
                    <a:pt x="114102" y="610788"/>
                  </a:lnTo>
                  <a:lnTo>
                    <a:pt x="274983" y="488630"/>
                  </a:lnTo>
                  <a:lnTo>
                    <a:pt x="435863" y="447911"/>
                  </a:lnTo>
                  <a:lnTo>
                    <a:pt x="596744" y="0"/>
                  </a:lnTo>
                  <a:lnTo>
                    <a:pt x="757624" y="744053"/>
                  </a:lnTo>
                  <a:lnTo>
                    <a:pt x="918501" y="777370"/>
                  </a:lnTo>
                  <a:lnTo>
                    <a:pt x="1079385" y="810687"/>
                  </a:lnTo>
                  <a:lnTo>
                    <a:pt x="1240262" y="766267"/>
                  </a:lnTo>
                  <a:lnTo>
                    <a:pt x="1318858" y="759029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B5EE2DF0-6EF7-7F1F-127B-D32B792809E5}"/>
                </a:ext>
              </a:extLst>
            </p:cNvPr>
            <p:cNvSpPr/>
            <p:nvPr/>
          </p:nvSpPr>
          <p:spPr>
            <a:xfrm>
              <a:off x="1257028" y="4152123"/>
              <a:ext cx="1318857" cy="1188266"/>
            </a:xfrm>
            <a:custGeom>
              <a:avLst/>
              <a:gdLst>
                <a:gd name="connsiteX0" fmla="*/ 0 w 1318857"/>
                <a:gd name="connsiteY0" fmla="*/ 1186115 h 1188266"/>
                <a:gd name="connsiteX1" fmla="*/ 114102 w 1318857"/>
                <a:gd name="connsiteY1" fmla="*/ 1180865 h 1188266"/>
                <a:gd name="connsiteX2" fmla="*/ 274983 w 1318857"/>
                <a:gd name="connsiteY2" fmla="*/ 1180865 h 1188266"/>
                <a:gd name="connsiteX3" fmla="*/ 435863 w 1318857"/>
                <a:gd name="connsiteY3" fmla="*/ 1188267 h 1188266"/>
                <a:gd name="connsiteX4" fmla="*/ 596744 w 1318857"/>
                <a:gd name="connsiteY4" fmla="*/ 1143847 h 1188266"/>
                <a:gd name="connsiteX5" fmla="*/ 757624 w 1318857"/>
                <a:gd name="connsiteY5" fmla="*/ 0 h 1188266"/>
                <a:gd name="connsiteX6" fmla="*/ 918501 w 1318857"/>
                <a:gd name="connsiteY6" fmla="*/ 81438 h 1188266"/>
                <a:gd name="connsiteX7" fmla="*/ 1079385 w 1318857"/>
                <a:gd name="connsiteY7" fmla="*/ 525649 h 1188266"/>
                <a:gd name="connsiteX8" fmla="*/ 1240262 w 1318857"/>
                <a:gd name="connsiteY8" fmla="*/ 484929 h 1188266"/>
                <a:gd name="connsiteX9" fmla="*/ 1318858 w 1318857"/>
                <a:gd name="connsiteY9" fmla="*/ 374618 h 118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1188266">
                  <a:moveTo>
                    <a:pt x="0" y="1186115"/>
                  </a:moveTo>
                  <a:lnTo>
                    <a:pt x="114102" y="1180865"/>
                  </a:lnTo>
                  <a:lnTo>
                    <a:pt x="274983" y="1180865"/>
                  </a:lnTo>
                  <a:lnTo>
                    <a:pt x="435863" y="1188267"/>
                  </a:lnTo>
                  <a:lnTo>
                    <a:pt x="596744" y="1143847"/>
                  </a:lnTo>
                  <a:lnTo>
                    <a:pt x="757624" y="0"/>
                  </a:lnTo>
                  <a:lnTo>
                    <a:pt x="918501" y="81438"/>
                  </a:lnTo>
                  <a:lnTo>
                    <a:pt x="1079385" y="525649"/>
                  </a:lnTo>
                  <a:lnTo>
                    <a:pt x="1240262" y="484929"/>
                  </a:lnTo>
                  <a:lnTo>
                    <a:pt x="1318858" y="374618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B8E85CA4-0BBB-37E0-5A40-0F4C41F88A26}"/>
                </a:ext>
              </a:extLst>
            </p:cNvPr>
            <p:cNvSpPr/>
            <p:nvPr/>
          </p:nvSpPr>
          <p:spPr>
            <a:xfrm>
              <a:off x="1257028" y="4485282"/>
              <a:ext cx="1318857" cy="810686"/>
            </a:xfrm>
            <a:custGeom>
              <a:avLst/>
              <a:gdLst>
                <a:gd name="connsiteX0" fmla="*/ 0 w 1318857"/>
                <a:gd name="connsiteY0" fmla="*/ 665925 h 810686"/>
                <a:gd name="connsiteX1" fmla="*/ 114102 w 1318857"/>
                <a:gd name="connsiteY1" fmla="*/ 610788 h 810686"/>
                <a:gd name="connsiteX2" fmla="*/ 274983 w 1318857"/>
                <a:gd name="connsiteY2" fmla="*/ 488630 h 810686"/>
                <a:gd name="connsiteX3" fmla="*/ 435863 w 1318857"/>
                <a:gd name="connsiteY3" fmla="*/ 447911 h 810686"/>
                <a:gd name="connsiteX4" fmla="*/ 596744 w 1318857"/>
                <a:gd name="connsiteY4" fmla="*/ 0 h 810686"/>
                <a:gd name="connsiteX5" fmla="*/ 757624 w 1318857"/>
                <a:gd name="connsiteY5" fmla="*/ 744053 h 810686"/>
                <a:gd name="connsiteX6" fmla="*/ 918501 w 1318857"/>
                <a:gd name="connsiteY6" fmla="*/ 777370 h 810686"/>
                <a:gd name="connsiteX7" fmla="*/ 1079385 w 1318857"/>
                <a:gd name="connsiteY7" fmla="*/ 810687 h 810686"/>
                <a:gd name="connsiteX8" fmla="*/ 1240262 w 1318857"/>
                <a:gd name="connsiteY8" fmla="*/ 766267 h 810686"/>
                <a:gd name="connsiteX9" fmla="*/ 1318858 w 1318857"/>
                <a:gd name="connsiteY9" fmla="*/ 759029 h 8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810686">
                  <a:moveTo>
                    <a:pt x="0" y="665925"/>
                  </a:moveTo>
                  <a:lnTo>
                    <a:pt x="114102" y="610788"/>
                  </a:lnTo>
                  <a:lnTo>
                    <a:pt x="274983" y="488630"/>
                  </a:lnTo>
                  <a:lnTo>
                    <a:pt x="435863" y="447911"/>
                  </a:lnTo>
                  <a:lnTo>
                    <a:pt x="596744" y="0"/>
                  </a:lnTo>
                  <a:lnTo>
                    <a:pt x="757624" y="744053"/>
                  </a:lnTo>
                  <a:lnTo>
                    <a:pt x="918501" y="777370"/>
                  </a:lnTo>
                  <a:lnTo>
                    <a:pt x="1079385" y="810687"/>
                  </a:lnTo>
                  <a:lnTo>
                    <a:pt x="1240262" y="766267"/>
                  </a:lnTo>
                  <a:lnTo>
                    <a:pt x="1318858" y="759029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2C897A8-CB58-30E8-4630-61CB868C0172}"/>
                </a:ext>
              </a:extLst>
            </p:cNvPr>
            <p:cNvSpPr/>
            <p:nvPr/>
          </p:nvSpPr>
          <p:spPr>
            <a:xfrm>
              <a:off x="1257028" y="4152123"/>
              <a:ext cx="1318857" cy="1188266"/>
            </a:xfrm>
            <a:custGeom>
              <a:avLst/>
              <a:gdLst>
                <a:gd name="connsiteX0" fmla="*/ 0 w 1318857"/>
                <a:gd name="connsiteY0" fmla="*/ 1186115 h 1188266"/>
                <a:gd name="connsiteX1" fmla="*/ 114102 w 1318857"/>
                <a:gd name="connsiteY1" fmla="*/ 1180865 h 1188266"/>
                <a:gd name="connsiteX2" fmla="*/ 274983 w 1318857"/>
                <a:gd name="connsiteY2" fmla="*/ 1180865 h 1188266"/>
                <a:gd name="connsiteX3" fmla="*/ 435863 w 1318857"/>
                <a:gd name="connsiteY3" fmla="*/ 1188267 h 1188266"/>
                <a:gd name="connsiteX4" fmla="*/ 596744 w 1318857"/>
                <a:gd name="connsiteY4" fmla="*/ 1143847 h 1188266"/>
                <a:gd name="connsiteX5" fmla="*/ 757624 w 1318857"/>
                <a:gd name="connsiteY5" fmla="*/ 0 h 1188266"/>
                <a:gd name="connsiteX6" fmla="*/ 918501 w 1318857"/>
                <a:gd name="connsiteY6" fmla="*/ 81438 h 1188266"/>
                <a:gd name="connsiteX7" fmla="*/ 1079385 w 1318857"/>
                <a:gd name="connsiteY7" fmla="*/ 525649 h 1188266"/>
                <a:gd name="connsiteX8" fmla="*/ 1240262 w 1318857"/>
                <a:gd name="connsiteY8" fmla="*/ 484929 h 1188266"/>
                <a:gd name="connsiteX9" fmla="*/ 1318858 w 1318857"/>
                <a:gd name="connsiteY9" fmla="*/ 374618 h 118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1188266">
                  <a:moveTo>
                    <a:pt x="0" y="1186115"/>
                  </a:moveTo>
                  <a:lnTo>
                    <a:pt x="114102" y="1180865"/>
                  </a:lnTo>
                  <a:lnTo>
                    <a:pt x="274983" y="1180865"/>
                  </a:lnTo>
                  <a:lnTo>
                    <a:pt x="435863" y="1188267"/>
                  </a:lnTo>
                  <a:lnTo>
                    <a:pt x="596744" y="1143847"/>
                  </a:lnTo>
                  <a:lnTo>
                    <a:pt x="757624" y="0"/>
                  </a:lnTo>
                  <a:lnTo>
                    <a:pt x="918501" y="81438"/>
                  </a:lnTo>
                  <a:lnTo>
                    <a:pt x="1079385" y="525649"/>
                  </a:lnTo>
                  <a:lnTo>
                    <a:pt x="1240262" y="484929"/>
                  </a:lnTo>
                  <a:lnTo>
                    <a:pt x="1318858" y="374618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98BADA7-1D61-B426-E547-843D4D6F1B1E}"/>
                </a:ext>
              </a:extLst>
            </p:cNvPr>
            <p:cNvSpPr/>
            <p:nvPr/>
          </p:nvSpPr>
          <p:spPr>
            <a:xfrm>
              <a:off x="1257028" y="4485282"/>
              <a:ext cx="1318857" cy="810686"/>
            </a:xfrm>
            <a:custGeom>
              <a:avLst/>
              <a:gdLst>
                <a:gd name="connsiteX0" fmla="*/ 0 w 1318857"/>
                <a:gd name="connsiteY0" fmla="*/ 665925 h 810686"/>
                <a:gd name="connsiteX1" fmla="*/ 114102 w 1318857"/>
                <a:gd name="connsiteY1" fmla="*/ 610788 h 810686"/>
                <a:gd name="connsiteX2" fmla="*/ 274983 w 1318857"/>
                <a:gd name="connsiteY2" fmla="*/ 488630 h 810686"/>
                <a:gd name="connsiteX3" fmla="*/ 435863 w 1318857"/>
                <a:gd name="connsiteY3" fmla="*/ 447911 h 810686"/>
                <a:gd name="connsiteX4" fmla="*/ 596744 w 1318857"/>
                <a:gd name="connsiteY4" fmla="*/ 0 h 810686"/>
                <a:gd name="connsiteX5" fmla="*/ 757624 w 1318857"/>
                <a:gd name="connsiteY5" fmla="*/ 744053 h 810686"/>
                <a:gd name="connsiteX6" fmla="*/ 918501 w 1318857"/>
                <a:gd name="connsiteY6" fmla="*/ 777370 h 810686"/>
                <a:gd name="connsiteX7" fmla="*/ 1079385 w 1318857"/>
                <a:gd name="connsiteY7" fmla="*/ 810687 h 810686"/>
                <a:gd name="connsiteX8" fmla="*/ 1240262 w 1318857"/>
                <a:gd name="connsiteY8" fmla="*/ 766267 h 810686"/>
                <a:gd name="connsiteX9" fmla="*/ 1318858 w 1318857"/>
                <a:gd name="connsiteY9" fmla="*/ 759029 h 8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810686">
                  <a:moveTo>
                    <a:pt x="0" y="665925"/>
                  </a:moveTo>
                  <a:lnTo>
                    <a:pt x="114102" y="610788"/>
                  </a:lnTo>
                  <a:lnTo>
                    <a:pt x="274983" y="488630"/>
                  </a:lnTo>
                  <a:lnTo>
                    <a:pt x="435863" y="447911"/>
                  </a:lnTo>
                  <a:lnTo>
                    <a:pt x="596744" y="0"/>
                  </a:lnTo>
                  <a:lnTo>
                    <a:pt x="757624" y="744053"/>
                  </a:lnTo>
                  <a:lnTo>
                    <a:pt x="918501" y="777370"/>
                  </a:lnTo>
                  <a:lnTo>
                    <a:pt x="1079385" y="810687"/>
                  </a:lnTo>
                  <a:lnTo>
                    <a:pt x="1240262" y="766267"/>
                  </a:lnTo>
                  <a:lnTo>
                    <a:pt x="1318858" y="759029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F6E2274B-376B-6789-469E-0B7360BE2C0C}"/>
                </a:ext>
              </a:extLst>
            </p:cNvPr>
            <p:cNvSpPr/>
            <p:nvPr/>
          </p:nvSpPr>
          <p:spPr>
            <a:xfrm>
              <a:off x="1257028" y="4152123"/>
              <a:ext cx="1318857" cy="1188266"/>
            </a:xfrm>
            <a:custGeom>
              <a:avLst/>
              <a:gdLst>
                <a:gd name="connsiteX0" fmla="*/ 0 w 1318857"/>
                <a:gd name="connsiteY0" fmla="*/ 1186115 h 1188266"/>
                <a:gd name="connsiteX1" fmla="*/ 114102 w 1318857"/>
                <a:gd name="connsiteY1" fmla="*/ 1180865 h 1188266"/>
                <a:gd name="connsiteX2" fmla="*/ 274983 w 1318857"/>
                <a:gd name="connsiteY2" fmla="*/ 1180865 h 1188266"/>
                <a:gd name="connsiteX3" fmla="*/ 435863 w 1318857"/>
                <a:gd name="connsiteY3" fmla="*/ 1188267 h 1188266"/>
                <a:gd name="connsiteX4" fmla="*/ 596744 w 1318857"/>
                <a:gd name="connsiteY4" fmla="*/ 1143847 h 1188266"/>
                <a:gd name="connsiteX5" fmla="*/ 757624 w 1318857"/>
                <a:gd name="connsiteY5" fmla="*/ 0 h 1188266"/>
                <a:gd name="connsiteX6" fmla="*/ 918501 w 1318857"/>
                <a:gd name="connsiteY6" fmla="*/ 81438 h 1188266"/>
                <a:gd name="connsiteX7" fmla="*/ 1079385 w 1318857"/>
                <a:gd name="connsiteY7" fmla="*/ 525649 h 1188266"/>
                <a:gd name="connsiteX8" fmla="*/ 1240262 w 1318857"/>
                <a:gd name="connsiteY8" fmla="*/ 484929 h 1188266"/>
                <a:gd name="connsiteX9" fmla="*/ 1318858 w 1318857"/>
                <a:gd name="connsiteY9" fmla="*/ 374618 h 118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1188266">
                  <a:moveTo>
                    <a:pt x="0" y="1186115"/>
                  </a:moveTo>
                  <a:lnTo>
                    <a:pt x="114102" y="1180865"/>
                  </a:lnTo>
                  <a:lnTo>
                    <a:pt x="274983" y="1180865"/>
                  </a:lnTo>
                  <a:lnTo>
                    <a:pt x="435863" y="1188267"/>
                  </a:lnTo>
                  <a:lnTo>
                    <a:pt x="596744" y="1143847"/>
                  </a:lnTo>
                  <a:lnTo>
                    <a:pt x="757624" y="0"/>
                  </a:lnTo>
                  <a:lnTo>
                    <a:pt x="918501" y="81438"/>
                  </a:lnTo>
                  <a:lnTo>
                    <a:pt x="1079385" y="525649"/>
                  </a:lnTo>
                  <a:lnTo>
                    <a:pt x="1240262" y="484929"/>
                  </a:lnTo>
                  <a:lnTo>
                    <a:pt x="1318858" y="374618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9F884D03-84CB-BED8-70C5-79C6F3C7742C}"/>
                </a:ext>
              </a:extLst>
            </p:cNvPr>
            <p:cNvSpPr/>
            <p:nvPr/>
          </p:nvSpPr>
          <p:spPr>
            <a:xfrm>
              <a:off x="1257028" y="4485282"/>
              <a:ext cx="1318857" cy="810686"/>
            </a:xfrm>
            <a:custGeom>
              <a:avLst/>
              <a:gdLst>
                <a:gd name="connsiteX0" fmla="*/ 0 w 1318857"/>
                <a:gd name="connsiteY0" fmla="*/ 665925 h 810686"/>
                <a:gd name="connsiteX1" fmla="*/ 114102 w 1318857"/>
                <a:gd name="connsiteY1" fmla="*/ 610788 h 810686"/>
                <a:gd name="connsiteX2" fmla="*/ 274983 w 1318857"/>
                <a:gd name="connsiteY2" fmla="*/ 488630 h 810686"/>
                <a:gd name="connsiteX3" fmla="*/ 435863 w 1318857"/>
                <a:gd name="connsiteY3" fmla="*/ 447911 h 810686"/>
                <a:gd name="connsiteX4" fmla="*/ 596744 w 1318857"/>
                <a:gd name="connsiteY4" fmla="*/ 0 h 810686"/>
                <a:gd name="connsiteX5" fmla="*/ 757624 w 1318857"/>
                <a:gd name="connsiteY5" fmla="*/ 744053 h 810686"/>
                <a:gd name="connsiteX6" fmla="*/ 918501 w 1318857"/>
                <a:gd name="connsiteY6" fmla="*/ 777370 h 810686"/>
                <a:gd name="connsiteX7" fmla="*/ 1079385 w 1318857"/>
                <a:gd name="connsiteY7" fmla="*/ 810687 h 810686"/>
                <a:gd name="connsiteX8" fmla="*/ 1240262 w 1318857"/>
                <a:gd name="connsiteY8" fmla="*/ 766267 h 810686"/>
                <a:gd name="connsiteX9" fmla="*/ 1318858 w 1318857"/>
                <a:gd name="connsiteY9" fmla="*/ 759029 h 8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810686">
                  <a:moveTo>
                    <a:pt x="0" y="665925"/>
                  </a:moveTo>
                  <a:lnTo>
                    <a:pt x="114102" y="610788"/>
                  </a:lnTo>
                  <a:lnTo>
                    <a:pt x="274983" y="488630"/>
                  </a:lnTo>
                  <a:lnTo>
                    <a:pt x="435863" y="447911"/>
                  </a:lnTo>
                  <a:lnTo>
                    <a:pt x="596744" y="0"/>
                  </a:lnTo>
                  <a:lnTo>
                    <a:pt x="757624" y="744053"/>
                  </a:lnTo>
                  <a:lnTo>
                    <a:pt x="918501" y="777370"/>
                  </a:lnTo>
                  <a:lnTo>
                    <a:pt x="1079385" y="810687"/>
                  </a:lnTo>
                  <a:lnTo>
                    <a:pt x="1240262" y="766267"/>
                  </a:lnTo>
                  <a:lnTo>
                    <a:pt x="1318858" y="759029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6A39427D-AE27-B9CC-DC73-056965B92D41}"/>
                </a:ext>
              </a:extLst>
            </p:cNvPr>
            <p:cNvSpPr/>
            <p:nvPr/>
          </p:nvSpPr>
          <p:spPr>
            <a:xfrm>
              <a:off x="1257028" y="4152123"/>
              <a:ext cx="1318857" cy="1188266"/>
            </a:xfrm>
            <a:custGeom>
              <a:avLst/>
              <a:gdLst>
                <a:gd name="connsiteX0" fmla="*/ 0 w 1318857"/>
                <a:gd name="connsiteY0" fmla="*/ 1186115 h 1188266"/>
                <a:gd name="connsiteX1" fmla="*/ 114102 w 1318857"/>
                <a:gd name="connsiteY1" fmla="*/ 1180865 h 1188266"/>
                <a:gd name="connsiteX2" fmla="*/ 274983 w 1318857"/>
                <a:gd name="connsiteY2" fmla="*/ 1180865 h 1188266"/>
                <a:gd name="connsiteX3" fmla="*/ 435863 w 1318857"/>
                <a:gd name="connsiteY3" fmla="*/ 1188267 h 1188266"/>
                <a:gd name="connsiteX4" fmla="*/ 596744 w 1318857"/>
                <a:gd name="connsiteY4" fmla="*/ 1143847 h 1188266"/>
                <a:gd name="connsiteX5" fmla="*/ 757624 w 1318857"/>
                <a:gd name="connsiteY5" fmla="*/ 0 h 1188266"/>
                <a:gd name="connsiteX6" fmla="*/ 918501 w 1318857"/>
                <a:gd name="connsiteY6" fmla="*/ 81438 h 1188266"/>
                <a:gd name="connsiteX7" fmla="*/ 1079385 w 1318857"/>
                <a:gd name="connsiteY7" fmla="*/ 525649 h 1188266"/>
                <a:gd name="connsiteX8" fmla="*/ 1240262 w 1318857"/>
                <a:gd name="connsiteY8" fmla="*/ 484929 h 1188266"/>
                <a:gd name="connsiteX9" fmla="*/ 1318858 w 1318857"/>
                <a:gd name="connsiteY9" fmla="*/ 374618 h 118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1188266">
                  <a:moveTo>
                    <a:pt x="0" y="1186115"/>
                  </a:moveTo>
                  <a:lnTo>
                    <a:pt x="114102" y="1180865"/>
                  </a:lnTo>
                  <a:lnTo>
                    <a:pt x="274983" y="1180865"/>
                  </a:lnTo>
                  <a:lnTo>
                    <a:pt x="435863" y="1188267"/>
                  </a:lnTo>
                  <a:lnTo>
                    <a:pt x="596744" y="1143847"/>
                  </a:lnTo>
                  <a:lnTo>
                    <a:pt x="757624" y="0"/>
                  </a:lnTo>
                  <a:lnTo>
                    <a:pt x="918501" y="81438"/>
                  </a:lnTo>
                  <a:lnTo>
                    <a:pt x="1079385" y="525649"/>
                  </a:lnTo>
                  <a:lnTo>
                    <a:pt x="1240262" y="484929"/>
                  </a:lnTo>
                  <a:lnTo>
                    <a:pt x="1318858" y="374618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DB286252-F321-F1F7-A9FE-B96AC48F3494}"/>
                </a:ext>
              </a:extLst>
            </p:cNvPr>
            <p:cNvSpPr/>
            <p:nvPr/>
          </p:nvSpPr>
          <p:spPr>
            <a:xfrm>
              <a:off x="1257028" y="4485282"/>
              <a:ext cx="1318857" cy="810686"/>
            </a:xfrm>
            <a:custGeom>
              <a:avLst/>
              <a:gdLst>
                <a:gd name="connsiteX0" fmla="*/ 0 w 1318857"/>
                <a:gd name="connsiteY0" fmla="*/ 665925 h 810686"/>
                <a:gd name="connsiteX1" fmla="*/ 114102 w 1318857"/>
                <a:gd name="connsiteY1" fmla="*/ 610788 h 810686"/>
                <a:gd name="connsiteX2" fmla="*/ 274983 w 1318857"/>
                <a:gd name="connsiteY2" fmla="*/ 488630 h 810686"/>
                <a:gd name="connsiteX3" fmla="*/ 435863 w 1318857"/>
                <a:gd name="connsiteY3" fmla="*/ 447911 h 810686"/>
                <a:gd name="connsiteX4" fmla="*/ 596744 w 1318857"/>
                <a:gd name="connsiteY4" fmla="*/ 0 h 810686"/>
                <a:gd name="connsiteX5" fmla="*/ 757624 w 1318857"/>
                <a:gd name="connsiteY5" fmla="*/ 744053 h 810686"/>
                <a:gd name="connsiteX6" fmla="*/ 918501 w 1318857"/>
                <a:gd name="connsiteY6" fmla="*/ 777370 h 810686"/>
                <a:gd name="connsiteX7" fmla="*/ 1079385 w 1318857"/>
                <a:gd name="connsiteY7" fmla="*/ 810687 h 810686"/>
                <a:gd name="connsiteX8" fmla="*/ 1240262 w 1318857"/>
                <a:gd name="connsiteY8" fmla="*/ 766267 h 810686"/>
                <a:gd name="connsiteX9" fmla="*/ 1318858 w 1318857"/>
                <a:gd name="connsiteY9" fmla="*/ 759029 h 8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810686">
                  <a:moveTo>
                    <a:pt x="0" y="665925"/>
                  </a:moveTo>
                  <a:lnTo>
                    <a:pt x="114102" y="610788"/>
                  </a:lnTo>
                  <a:lnTo>
                    <a:pt x="274983" y="488630"/>
                  </a:lnTo>
                  <a:lnTo>
                    <a:pt x="435863" y="447911"/>
                  </a:lnTo>
                  <a:lnTo>
                    <a:pt x="596744" y="0"/>
                  </a:lnTo>
                  <a:lnTo>
                    <a:pt x="757624" y="744053"/>
                  </a:lnTo>
                  <a:lnTo>
                    <a:pt x="918501" y="777370"/>
                  </a:lnTo>
                  <a:lnTo>
                    <a:pt x="1079385" y="810687"/>
                  </a:lnTo>
                  <a:lnTo>
                    <a:pt x="1240262" y="766267"/>
                  </a:lnTo>
                  <a:lnTo>
                    <a:pt x="1318858" y="759029"/>
                  </a:lnTo>
                </a:path>
              </a:pathLst>
            </a:custGeom>
            <a:noFill/>
            <a:ln w="20538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57B81CF8-30EF-8FF0-959A-6D0092B04883}"/>
                </a:ext>
              </a:extLst>
            </p:cNvPr>
            <p:cNvSpPr/>
            <p:nvPr/>
          </p:nvSpPr>
          <p:spPr>
            <a:xfrm>
              <a:off x="1257028" y="4152123"/>
              <a:ext cx="1318857" cy="1188266"/>
            </a:xfrm>
            <a:custGeom>
              <a:avLst/>
              <a:gdLst>
                <a:gd name="connsiteX0" fmla="*/ 0 w 1318857"/>
                <a:gd name="connsiteY0" fmla="*/ 1186115 h 1188266"/>
                <a:gd name="connsiteX1" fmla="*/ 114102 w 1318857"/>
                <a:gd name="connsiteY1" fmla="*/ 1180865 h 1188266"/>
                <a:gd name="connsiteX2" fmla="*/ 274983 w 1318857"/>
                <a:gd name="connsiteY2" fmla="*/ 1180865 h 1188266"/>
                <a:gd name="connsiteX3" fmla="*/ 435863 w 1318857"/>
                <a:gd name="connsiteY3" fmla="*/ 1188267 h 1188266"/>
                <a:gd name="connsiteX4" fmla="*/ 596744 w 1318857"/>
                <a:gd name="connsiteY4" fmla="*/ 1143847 h 1188266"/>
                <a:gd name="connsiteX5" fmla="*/ 757624 w 1318857"/>
                <a:gd name="connsiteY5" fmla="*/ 0 h 1188266"/>
                <a:gd name="connsiteX6" fmla="*/ 918501 w 1318857"/>
                <a:gd name="connsiteY6" fmla="*/ 81438 h 1188266"/>
                <a:gd name="connsiteX7" fmla="*/ 1079385 w 1318857"/>
                <a:gd name="connsiteY7" fmla="*/ 525649 h 1188266"/>
                <a:gd name="connsiteX8" fmla="*/ 1240262 w 1318857"/>
                <a:gd name="connsiteY8" fmla="*/ 484929 h 1188266"/>
                <a:gd name="connsiteX9" fmla="*/ 1318858 w 1318857"/>
                <a:gd name="connsiteY9" fmla="*/ 374618 h 118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8857" h="1188266">
                  <a:moveTo>
                    <a:pt x="0" y="1186115"/>
                  </a:moveTo>
                  <a:lnTo>
                    <a:pt x="114102" y="1180865"/>
                  </a:lnTo>
                  <a:lnTo>
                    <a:pt x="274983" y="1180865"/>
                  </a:lnTo>
                  <a:lnTo>
                    <a:pt x="435863" y="1188267"/>
                  </a:lnTo>
                  <a:lnTo>
                    <a:pt x="596744" y="1143847"/>
                  </a:lnTo>
                  <a:lnTo>
                    <a:pt x="757624" y="0"/>
                  </a:lnTo>
                  <a:lnTo>
                    <a:pt x="918501" y="81438"/>
                  </a:lnTo>
                  <a:lnTo>
                    <a:pt x="1079385" y="525649"/>
                  </a:lnTo>
                  <a:lnTo>
                    <a:pt x="1240262" y="484929"/>
                  </a:lnTo>
                  <a:lnTo>
                    <a:pt x="1318858" y="374618"/>
                  </a:lnTo>
                </a:path>
              </a:pathLst>
            </a:custGeom>
            <a:noFill/>
            <a:ln w="20538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grpSp>
        <p:nvGrpSpPr>
          <p:cNvPr id="307" name="Content Placeholder 8">
            <a:extLst>
              <a:ext uri="{FF2B5EF4-FFF2-40B4-BE49-F238E27FC236}">
                <a16:creationId xmlns:a16="http://schemas.microsoft.com/office/drawing/2014/main" id="{8B5206DA-F84E-3B8A-9DDD-FBF4D26246A4}"/>
              </a:ext>
            </a:extLst>
          </p:cNvPr>
          <p:cNvGrpSpPr/>
          <p:nvPr/>
        </p:nvGrpSpPr>
        <p:grpSpPr>
          <a:xfrm>
            <a:off x="2246039" y="5317028"/>
            <a:ext cx="985838" cy="9858"/>
            <a:chOff x="2994719" y="5327245"/>
            <a:chExt cx="1314450" cy="13144"/>
          </a:xfrm>
        </p:grpSpPr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C52D48DA-4401-5A2F-F710-5FC5459BBAE4}"/>
                </a:ext>
              </a:extLst>
            </p:cNvPr>
            <p:cNvSpPr/>
            <p:nvPr/>
          </p:nvSpPr>
          <p:spPr>
            <a:xfrm>
              <a:off x="2994719" y="5340389"/>
              <a:ext cx="1314450" cy="4107"/>
            </a:xfrm>
            <a:custGeom>
              <a:avLst/>
              <a:gdLst>
                <a:gd name="connsiteX0" fmla="*/ 0 w 1314450"/>
                <a:gd name="connsiteY0" fmla="*/ 0 h 4107"/>
                <a:gd name="connsiteX1" fmla="*/ 1314450 w 1314450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50" h="4107">
                  <a:moveTo>
                    <a:pt x="0" y="0"/>
                  </a:moveTo>
                  <a:lnTo>
                    <a:pt x="131445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9E2D9CAC-A33D-D461-796A-6494BB0B7A86}"/>
                </a:ext>
              </a:extLst>
            </p:cNvPr>
            <p:cNvSpPr/>
            <p:nvPr/>
          </p:nvSpPr>
          <p:spPr>
            <a:xfrm>
              <a:off x="3067848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FC7D3410-29C7-B7FC-FD32-3A6C1BC66F83}"/>
                </a:ext>
              </a:extLst>
            </p:cNvPr>
            <p:cNvSpPr/>
            <p:nvPr/>
          </p:nvSpPr>
          <p:spPr>
            <a:xfrm>
              <a:off x="3209332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E1A21240-CF52-6CBE-434C-2A865BABCF95}"/>
                </a:ext>
              </a:extLst>
            </p:cNvPr>
            <p:cNvSpPr/>
            <p:nvPr/>
          </p:nvSpPr>
          <p:spPr>
            <a:xfrm>
              <a:off x="3350820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F2E38318-7EEB-C731-C186-9DFC861D33F2}"/>
                </a:ext>
              </a:extLst>
            </p:cNvPr>
            <p:cNvSpPr/>
            <p:nvPr/>
          </p:nvSpPr>
          <p:spPr>
            <a:xfrm>
              <a:off x="3492308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368D875-60FC-C6AD-E524-72096D774B9C}"/>
                </a:ext>
              </a:extLst>
            </p:cNvPr>
            <p:cNvSpPr/>
            <p:nvPr/>
          </p:nvSpPr>
          <p:spPr>
            <a:xfrm>
              <a:off x="3633792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B8115809-A9BB-4FAD-F634-17175C09C066}"/>
                </a:ext>
              </a:extLst>
            </p:cNvPr>
            <p:cNvSpPr/>
            <p:nvPr/>
          </p:nvSpPr>
          <p:spPr>
            <a:xfrm>
              <a:off x="3775281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1A8B7D4A-3FB1-C932-109F-716DE4C66931}"/>
                </a:ext>
              </a:extLst>
            </p:cNvPr>
            <p:cNvSpPr/>
            <p:nvPr/>
          </p:nvSpPr>
          <p:spPr>
            <a:xfrm>
              <a:off x="3916769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BD66D606-4A1C-D52B-4B7E-52BB10F7D4FC}"/>
                </a:ext>
              </a:extLst>
            </p:cNvPr>
            <p:cNvSpPr/>
            <p:nvPr/>
          </p:nvSpPr>
          <p:spPr>
            <a:xfrm>
              <a:off x="4058253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4357C2E5-9DE2-8682-DA4F-09528961F5F1}"/>
                </a:ext>
              </a:extLst>
            </p:cNvPr>
            <p:cNvSpPr/>
            <p:nvPr/>
          </p:nvSpPr>
          <p:spPr>
            <a:xfrm>
              <a:off x="4199741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318" name="TextBox 317">
            <a:extLst>
              <a:ext uri="{FF2B5EF4-FFF2-40B4-BE49-F238E27FC236}">
                <a16:creationId xmlns:a16="http://schemas.microsoft.com/office/drawing/2014/main" id="{D90C642A-3A8E-ABA8-D6B6-B18B13AE5FE0}"/>
              </a:ext>
            </a:extLst>
          </p:cNvPr>
          <p:cNvSpPr txBox="1"/>
          <p:nvPr/>
        </p:nvSpPr>
        <p:spPr>
          <a:xfrm rot="16200000">
            <a:off x="2100288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22/12</a:t>
            </a:r>
          </a:p>
        </p:txBody>
      </p:sp>
      <p:sp>
        <p:nvSpPr>
          <p:cNvPr id="319" name="TextBox 318">
            <a:extLst>
              <a:ext uri="{FF2B5EF4-FFF2-40B4-BE49-F238E27FC236}">
                <a16:creationId xmlns:a16="http://schemas.microsoft.com/office/drawing/2014/main" id="{BC420D15-3EBB-6C64-A251-B9D40BE6CCC0}"/>
              </a:ext>
            </a:extLst>
          </p:cNvPr>
          <p:cNvSpPr txBox="1"/>
          <p:nvPr/>
        </p:nvSpPr>
        <p:spPr>
          <a:xfrm rot="16200000">
            <a:off x="2312517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11/01</a:t>
            </a: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884E11F0-9E31-592E-1F0C-D2E5BE02D685}"/>
              </a:ext>
            </a:extLst>
          </p:cNvPr>
          <p:cNvSpPr txBox="1"/>
          <p:nvPr/>
        </p:nvSpPr>
        <p:spPr>
          <a:xfrm rot="16200000">
            <a:off x="2524746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31/01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42834B39-9A04-7822-785E-57609B60DF41}"/>
              </a:ext>
            </a:extLst>
          </p:cNvPr>
          <p:cNvSpPr txBox="1"/>
          <p:nvPr/>
        </p:nvSpPr>
        <p:spPr>
          <a:xfrm rot="16200000">
            <a:off x="2736979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20/02</a:t>
            </a: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359FF5B0-B2A4-A662-E321-7C4AC91B9EE7}"/>
              </a:ext>
            </a:extLst>
          </p:cNvPr>
          <p:cNvSpPr txBox="1"/>
          <p:nvPr/>
        </p:nvSpPr>
        <p:spPr>
          <a:xfrm rot="16200000">
            <a:off x="2949208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11/03</a:t>
            </a:r>
          </a:p>
        </p:txBody>
      </p:sp>
      <p:grpSp>
        <p:nvGrpSpPr>
          <p:cNvPr id="323" name="Content Placeholder 8">
            <a:extLst>
              <a:ext uri="{FF2B5EF4-FFF2-40B4-BE49-F238E27FC236}">
                <a16:creationId xmlns:a16="http://schemas.microsoft.com/office/drawing/2014/main" id="{63ABFDD2-9E2B-5CF5-EF2A-A2DF5BC9AAEC}"/>
              </a:ext>
            </a:extLst>
          </p:cNvPr>
          <p:cNvGrpSpPr/>
          <p:nvPr/>
        </p:nvGrpSpPr>
        <p:grpSpPr>
          <a:xfrm>
            <a:off x="2246039" y="4344129"/>
            <a:ext cx="9858" cy="982757"/>
            <a:chOff x="2994719" y="4030047"/>
            <a:chExt cx="13144" cy="1310342"/>
          </a:xfrm>
        </p:grpSpPr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38084AB-DF41-48A4-5B9F-DF1638DE034A}"/>
                </a:ext>
              </a:extLst>
            </p:cNvPr>
            <p:cNvSpPr/>
            <p:nvPr/>
          </p:nvSpPr>
          <p:spPr>
            <a:xfrm>
              <a:off x="2994719" y="4030047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291BEE1D-1CE8-5454-0979-9389B714C104}"/>
                </a:ext>
              </a:extLst>
            </p:cNvPr>
            <p:cNvSpPr/>
            <p:nvPr/>
          </p:nvSpPr>
          <p:spPr>
            <a:xfrm>
              <a:off x="2994719" y="5340389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5328796F-4772-6DE8-8A37-5E60ED7A6D2E}"/>
                </a:ext>
              </a:extLst>
            </p:cNvPr>
            <p:cNvSpPr/>
            <p:nvPr/>
          </p:nvSpPr>
          <p:spPr>
            <a:xfrm>
              <a:off x="2994719" y="5160047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5A928145-9803-58E4-98C2-237466152B13}"/>
                </a:ext>
              </a:extLst>
            </p:cNvPr>
            <p:cNvSpPr/>
            <p:nvPr/>
          </p:nvSpPr>
          <p:spPr>
            <a:xfrm>
              <a:off x="2994719" y="497970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F27DB61D-05B3-5093-3C77-420661B80D99}"/>
                </a:ext>
              </a:extLst>
            </p:cNvPr>
            <p:cNvSpPr/>
            <p:nvPr/>
          </p:nvSpPr>
          <p:spPr>
            <a:xfrm>
              <a:off x="2994719" y="4799366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1B6E1100-CD19-1C8F-753B-61D59E125951}"/>
                </a:ext>
              </a:extLst>
            </p:cNvPr>
            <p:cNvSpPr/>
            <p:nvPr/>
          </p:nvSpPr>
          <p:spPr>
            <a:xfrm>
              <a:off x="2994719" y="4619023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F71AAA0E-56D0-9B16-4F43-67B6A934FB11}"/>
                </a:ext>
              </a:extLst>
            </p:cNvPr>
            <p:cNvSpPr/>
            <p:nvPr/>
          </p:nvSpPr>
          <p:spPr>
            <a:xfrm>
              <a:off x="2994719" y="4438681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4CD3BF4-AF2E-A83A-5746-EF57CB89545A}"/>
                </a:ext>
              </a:extLst>
            </p:cNvPr>
            <p:cNvSpPr/>
            <p:nvPr/>
          </p:nvSpPr>
          <p:spPr>
            <a:xfrm>
              <a:off x="2994719" y="4258342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225F231-747D-9C9D-421D-37CAF97A34F6}"/>
                </a:ext>
              </a:extLst>
            </p:cNvPr>
            <p:cNvSpPr/>
            <p:nvPr/>
          </p:nvSpPr>
          <p:spPr>
            <a:xfrm>
              <a:off x="2994719" y="4078000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5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333" name="TextBox 332">
            <a:extLst>
              <a:ext uri="{FF2B5EF4-FFF2-40B4-BE49-F238E27FC236}">
                <a16:creationId xmlns:a16="http://schemas.microsoft.com/office/drawing/2014/main" id="{60E7CB44-6D6E-C923-252B-9E695E728741}"/>
              </a:ext>
            </a:extLst>
          </p:cNvPr>
          <p:cNvSpPr txBox="1"/>
          <p:nvPr/>
        </p:nvSpPr>
        <p:spPr>
          <a:xfrm>
            <a:off x="1997825" y="5230267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 dirty="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334" name="TextBox 333">
            <a:extLst>
              <a:ext uri="{FF2B5EF4-FFF2-40B4-BE49-F238E27FC236}">
                <a16:creationId xmlns:a16="http://schemas.microsoft.com/office/drawing/2014/main" id="{D9561E83-DBC1-E0BF-7065-88DA5470FD13}"/>
              </a:ext>
            </a:extLst>
          </p:cNvPr>
          <p:cNvSpPr txBox="1"/>
          <p:nvPr/>
        </p:nvSpPr>
        <p:spPr>
          <a:xfrm>
            <a:off x="1932280" y="4959753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1000</a:t>
            </a: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E84041D5-1B46-BD6B-6207-2CBAF2345266}"/>
              </a:ext>
            </a:extLst>
          </p:cNvPr>
          <p:cNvSpPr txBox="1"/>
          <p:nvPr/>
        </p:nvSpPr>
        <p:spPr>
          <a:xfrm>
            <a:off x="1932280" y="4689243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2000</a:t>
            </a: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746E7187-CB3F-7F76-C7E2-3BE7516F46A0}"/>
              </a:ext>
            </a:extLst>
          </p:cNvPr>
          <p:cNvSpPr txBox="1"/>
          <p:nvPr/>
        </p:nvSpPr>
        <p:spPr>
          <a:xfrm>
            <a:off x="1932280" y="4418732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3000</a:t>
            </a:r>
          </a:p>
        </p:txBody>
      </p:sp>
      <p:grpSp>
        <p:nvGrpSpPr>
          <p:cNvPr id="337" name="Content Placeholder 8">
            <a:extLst>
              <a:ext uri="{FF2B5EF4-FFF2-40B4-BE49-F238E27FC236}">
                <a16:creationId xmlns:a16="http://schemas.microsoft.com/office/drawing/2014/main" id="{A7D8238F-C0B5-00CE-502A-F0253FF12EC2}"/>
              </a:ext>
            </a:extLst>
          </p:cNvPr>
          <p:cNvGrpSpPr/>
          <p:nvPr/>
        </p:nvGrpSpPr>
        <p:grpSpPr>
          <a:xfrm>
            <a:off x="2245922" y="4432572"/>
            <a:ext cx="986072" cy="894314"/>
            <a:chOff x="2994563" y="4147970"/>
            <a:chExt cx="1314762" cy="1192419"/>
          </a:xfrm>
          <a:noFill/>
        </p:grpSpPr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29A0E82-99AB-5B78-5826-E7DB01CF7A38}"/>
                </a:ext>
              </a:extLst>
            </p:cNvPr>
            <p:cNvSpPr/>
            <p:nvPr/>
          </p:nvSpPr>
          <p:spPr>
            <a:xfrm>
              <a:off x="2994563" y="4222273"/>
              <a:ext cx="1314762" cy="959417"/>
            </a:xfrm>
            <a:custGeom>
              <a:avLst/>
              <a:gdLst>
                <a:gd name="connsiteX0" fmla="*/ 0 w 1314762"/>
                <a:gd name="connsiteY0" fmla="*/ 88347 h 959417"/>
                <a:gd name="connsiteX1" fmla="*/ 2539 w 1314762"/>
                <a:gd name="connsiteY1" fmla="*/ 89448 h 959417"/>
                <a:gd name="connsiteX2" fmla="*/ 16690 w 1314762"/>
                <a:gd name="connsiteY2" fmla="*/ 115778 h 959417"/>
                <a:gd name="connsiteX3" fmla="*/ 30836 w 1314762"/>
                <a:gd name="connsiteY3" fmla="*/ 306941 h 959417"/>
                <a:gd name="connsiteX4" fmla="*/ 44987 w 1314762"/>
                <a:gd name="connsiteY4" fmla="*/ 413703 h 959417"/>
                <a:gd name="connsiteX5" fmla="*/ 59134 w 1314762"/>
                <a:gd name="connsiteY5" fmla="*/ 154013 h 959417"/>
                <a:gd name="connsiteX6" fmla="*/ 73285 w 1314762"/>
                <a:gd name="connsiteY6" fmla="*/ 74299 h 959417"/>
                <a:gd name="connsiteX7" fmla="*/ 87432 w 1314762"/>
                <a:gd name="connsiteY7" fmla="*/ 166997 h 959417"/>
                <a:gd name="connsiteX8" fmla="*/ 101583 w 1314762"/>
                <a:gd name="connsiteY8" fmla="*/ 301169 h 959417"/>
                <a:gd name="connsiteX9" fmla="*/ 115729 w 1314762"/>
                <a:gd name="connsiteY9" fmla="*/ 579615 h 959417"/>
                <a:gd name="connsiteX10" fmla="*/ 129880 w 1314762"/>
                <a:gd name="connsiteY10" fmla="*/ 490167 h 959417"/>
                <a:gd name="connsiteX11" fmla="*/ 144027 w 1314762"/>
                <a:gd name="connsiteY11" fmla="*/ 468166 h 959417"/>
                <a:gd name="connsiteX12" fmla="*/ 158174 w 1314762"/>
                <a:gd name="connsiteY12" fmla="*/ 184307 h 959417"/>
                <a:gd name="connsiteX13" fmla="*/ 172325 w 1314762"/>
                <a:gd name="connsiteY13" fmla="*/ 82597 h 959417"/>
                <a:gd name="connsiteX14" fmla="*/ 186475 w 1314762"/>
                <a:gd name="connsiteY14" fmla="*/ 93416 h 959417"/>
                <a:gd name="connsiteX15" fmla="*/ 200622 w 1314762"/>
                <a:gd name="connsiteY15" fmla="*/ 270510 h 959417"/>
                <a:gd name="connsiteX16" fmla="*/ 214769 w 1314762"/>
                <a:gd name="connsiteY16" fmla="*/ 550763 h 959417"/>
                <a:gd name="connsiteX17" fmla="*/ 228920 w 1314762"/>
                <a:gd name="connsiteY17" fmla="*/ 472134 h 959417"/>
                <a:gd name="connsiteX18" fmla="*/ 243067 w 1314762"/>
                <a:gd name="connsiteY18" fmla="*/ 424884 h 959417"/>
                <a:gd name="connsiteX19" fmla="*/ 257217 w 1314762"/>
                <a:gd name="connsiteY19" fmla="*/ 10097 h 959417"/>
                <a:gd name="connsiteX20" fmla="*/ 271364 w 1314762"/>
                <a:gd name="connsiteY20" fmla="*/ 88006 h 959417"/>
                <a:gd name="connsiteX21" fmla="*/ 285515 w 1314762"/>
                <a:gd name="connsiteY21" fmla="*/ 183226 h 959417"/>
                <a:gd name="connsiteX22" fmla="*/ 299662 w 1314762"/>
                <a:gd name="connsiteY22" fmla="*/ 59873 h 959417"/>
                <a:gd name="connsiteX23" fmla="*/ 313813 w 1314762"/>
                <a:gd name="connsiteY23" fmla="*/ 165194 h 959417"/>
                <a:gd name="connsiteX24" fmla="*/ 327959 w 1314762"/>
                <a:gd name="connsiteY24" fmla="*/ 309824 h 959417"/>
                <a:gd name="connsiteX25" fmla="*/ 342110 w 1314762"/>
                <a:gd name="connsiteY25" fmla="*/ 468528 h 959417"/>
                <a:gd name="connsiteX26" fmla="*/ 356257 w 1314762"/>
                <a:gd name="connsiteY26" fmla="*/ 51937 h 959417"/>
                <a:gd name="connsiteX27" fmla="*/ 370404 w 1314762"/>
                <a:gd name="connsiteY27" fmla="*/ 108927 h 959417"/>
                <a:gd name="connsiteX28" fmla="*/ 384555 w 1314762"/>
                <a:gd name="connsiteY28" fmla="*/ 154013 h 959417"/>
                <a:gd name="connsiteX29" fmla="*/ 398706 w 1314762"/>
                <a:gd name="connsiteY29" fmla="*/ 199455 h 959417"/>
                <a:gd name="connsiteX30" fmla="*/ 412852 w 1314762"/>
                <a:gd name="connsiteY30" fmla="*/ 181784 h 959417"/>
                <a:gd name="connsiteX31" fmla="*/ 426999 w 1314762"/>
                <a:gd name="connsiteY31" fmla="*/ 340122 h 959417"/>
                <a:gd name="connsiteX32" fmla="*/ 441150 w 1314762"/>
                <a:gd name="connsiteY32" fmla="*/ 319563 h 959417"/>
                <a:gd name="connsiteX33" fmla="*/ 455297 w 1314762"/>
                <a:gd name="connsiteY33" fmla="*/ 99187 h 959417"/>
                <a:gd name="connsiteX34" fmla="*/ 469448 w 1314762"/>
                <a:gd name="connsiteY34" fmla="*/ 203785 h 959417"/>
                <a:gd name="connsiteX35" fmla="*/ 483595 w 1314762"/>
                <a:gd name="connsiteY35" fmla="*/ 0 h 959417"/>
                <a:gd name="connsiteX36" fmla="*/ 497745 w 1314762"/>
                <a:gd name="connsiteY36" fmla="*/ 156173 h 959417"/>
                <a:gd name="connsiteX37" fmla="*/ 511892 w 1314762"/>
                <a:gd name="connsiteY37" fmla="*/ 428129 h 959417"/>
                <a:gd name="connsiteX38" fmla="*/ 526043 w 1314762"/>
                <a:gd name="connsiteY38" fmla="*/ 615323 h 959417"/>
                <a:gd name="connsiteX39" fmla="*/ 540190 w 1314762"/>
                <a:gd name="connsiteY39" fmla="*/ 655360 h 959417"/>
                <a:gd name="connsiteX40" fmla="*/ 554341 w 1314762"/>
                <a:gd name="connsiteY40" fmla="*/ 557614 h 959417"/>
                <a:gd name="connsiteX41" fmla="*/ 568487 w 1314762"/>
                <a:gd name="connsiteY41" fmla="*/ 678445 h 959417"/>
                <a:gd name="connsiteX42" fmla="*/ 582638 w 1314762"/>
                <a:gd name="connsiteY42" fmla="*/ 655360 h 959417"/>
                <a:gd name="connsiteX43" fmla="*/ 596785 w 1314762"/>
                <a:gd name="connsiteY43" fmla="*/ 677003 h 959417"/>
                <a:gd name="connsiteX44" fmla="*/ 610936 w 1314762"/>
                <a:gd name="connsiteY44" fmla="*/ 758877 h 959417"/>
                <a:gd name="connsiteX45" fmla="*/ 625083 w 1314762"/>
                <a:gd name="connsiteY45" fmla="*/ 797107 h 959417"/>
                <a:gd name="connsiteX46" fmla="*/ 639229 w 1314762"/>
                <a:gd name="connsiteY46" fmla="*/ 858426 h 959417"/>
                <a:gd name="connsiteX47" fmla="*/ 653380 w 1314762"/>
                <a:gd name="connsiteY47" fmla="*/ 716675 h 959417"/>
                <a:gd name="connsiteX48" fmla="*/ 667527 w 1314762"/>
                <a:gd name="connsiteY48" fmla="*/ 685658 h 959417"/>
                <a:gd name="connsiteX49" fmla="*/ 681678 w 1314762"/>
                <a:gd name="connsiteY49" fmla="*/ 766090 h 959417"/>
                <a:gd name="connsiteX50" fmla="*/ 695825 w 1314762"/>
                <a:gd name="connsiteY50" fmla="*/ 759958 h 959417"/>
                <a:gd name="connsiteX51" fmla="*/ 709976 w 1314762"/>
                <a:gd name="connsiteY51" fmla="*/ 746973 h 959417"/>
                <a:gd name="connsiteX52" fmla="*/ 724122 w 1314762"/>
                <a:gd name="connsiteY52" fmla="*/ 713069 h 959417"/>
                <a:gd name="connsiteX53" fmla="*/ 738273 w 1314762"/>
                <a:gd name="connsiteY53" fmla="*/ 755271 h 959417"/>
                <a:gd name="connsiteX54" fmla="*/ 752420 w 1314762"/>
                <a:gd name="connsiteY54" fmla="*/ 688180 h 959417"/>
                <a:gd name="connsiteX55" fmla="*/ 766571 w 1314762"/>
                <a:gd name="connsiteY55" fmla="*/ 733989 h 959417"/>
                <a:gd name="connsiteX56" fmla="*/ 780718 w 1314762"/>
                <a:gd name="connsiteY56" fmla="*/ 720643 h 959417"/>
                <a:gd name="connsiteX57" fmla="*/ 794869 w 1314762"/>
                <a:gd name="connsiteY57" fmla="*/ 750218 h 959417"/>
                <a:gd name="connsiteX58" fmla="*/ 809015 w 1314762"/>
                <a:gd name="connsiteY58" fmla="*/ 797469 h 959417"/>
                <a:gd name="connsiteX59" fmla="*/ 823162 w 1314762"/>
                <a:gd name="connsiteY59" fmla="*/ 835341 h 959417"/>
                <a:gd name="connsiteX60" fmla="*/ 837313 w 1314762"/>
                <a:gd name="connsiteY60" fmla="*/ 786649 h 959417"/>
                <a:gd name="connsiteX61" fmla="*/ 851460 w 1314762"/>
                <a:gd name="connsiteY61" fmla="*/ 781962 h 959417"/>
                <a:gd name="connsiteX62" fmla="*/ 865611 w 1314762"/>
                <a:gd name="connsiteY62" fmla="*/ 800356 h 959417"/>
                <a:gd name="connsiteX63" fmla="*/ 879758 w 1314762"/>
                <a:gd name="connsiteY63" fmla="*/ 786288 h 959417"/>
                <a:gd name="connsiteX64" fmla="*/ 893908 w 1314762"/>
                <a:gd name="connsiteY64" fmla="*/ 796388 h 959417"/>
                <a:gd name="connsiteX65" fmla="*/ 908055 w 1314762"/>
                <a:gd name="connsiteY65" fmla="*/ 806485 h 959417"/>
                <a:gd name="connsiteX66" fmla="*/ 922206 w 1314762"/>
                <a:gd name="connsiteY66" fmla="*/ 825241 h 959417"/>
                <a:gd name="connsiteX67" fmla="*/ 936353 w 1314762"/>
                <a:gd name="connsiteY67" fmla="*/ 817309 h 959417"/>
                <a:gd name="connsiteX68" fmla="*/ 950504 w 1314762"/>
                <a:gd name="connsiteY68" fmla="*/ 771862 h 959417"/>
                <a:gd name="connsiteX69" fmla="*/ 964650 w 1314762"/>
                <a:gd name="connsiteY69" fmla="*/ 788452 h 959417"/>
                <a:gd name="connsiteX70" fmla="*/ 978801 w 1314762"/>
                <a:gd name="connsiteY70" fmla="*/ 830293 h 959417"/>
                <a:gd name="connsiteX71" fmla="*/ 992948 w 1314762"/>
                <a:gd name="connsiteY71" fmla="*/ 824160 h 959417"/>
                <a:gd name="connsiteX72" fmla="*/ 1007099 w 1314762"/>
                <a:gd name="connsiteY72" fmla="*/ 846522 h 959417"/>
                <a:gd name="connsiteX73" fmla="*/ 1021246 w 1314762"/>
                <a:gd name="connsiteY73" fmla="*/ 901347 h 959417"/>
                <a:gd name="connsiteX74" fmla="*/ 1035392 w 1314762"/>
                <a:gd name="connsiteY74" fmla="*/ 878262 h 959417"/>
                <a:gd name="connsiteX75" fmla="*/ 1049543 w 1314762"/>
                <a:gd name="connsiteY75" fmla="*/ 766452 h 959417"/>
                <a:gd name="connsiteX76" fmla="*/ 1063690 w 1314762"/>
                <a:gd name="connsiteY76" fmla="*/ 753106 h 959417"/>
                <a:gd name="connsiteX77" fmla="*/ 1077841 w 1314762"/>
                <a:gd name="connsiteY77" fmla="*/ 805405 h 959417"/>
                <a:gd name="connsiteX78" fmla="*/ 1091988 w 1314762"/>
                <a:gd name="connsiteY78" fmla="*/ 843639 h 959417"/>
                <a:gd name="connsiteX79" fmla="*/ 1106139 w 1314762"/>
                <a:gd name="connsiteY79" fmla="*/ 880427 h 959417"/>
                <a:gd name="connsiteX80" fmla="*/ 1120285 w 1314762"/>
                <a:gd name="connsiteY80" fmla="*/ 912167 h 959417"/>
                <a:gd name="connsiteX81" fmla="*/ 1134436 w 1314762"/>
                <a:gd name="connsiteY81" fmla="*/ 951481 h 959417"/>
                <a:gd name="connsiteX82" fmla="*/ 1148583 w 1314762"/>
                <a:gd name="connsiteY82" fmla="*/ 921906 h 959417"/>
                <a:gd name="connsiteX83" fmla="*/ 1162734 w 1314762"/>
                <a:gd name="connsiteY83" fmla="*/ 880427 h 959417"/>
                <a:gd name="connsiteX84" fmla="*/ 1176881 w 1314762"/>
                <a:gd name="connsiteY84" fmla="*/ 910002 h 959417"/>
                <a:gd name="connsiteX85" fmla="*/ 1191032 w 1314762"/>
                <a:gd name="connsiteY85" fmla="*/ 910725 h 959417"/>
                <a:gd name="connsiteX86" fmla="*/ 1205178 w 1314762"/>
                <a:gd name="connsiteY86" fmla="*/ 930922 h 959417"/>
                <a:gd name="connsiteX87" fmla="*/ 1219329 w 1314762"/>
                <a:gd name="connsiteY87" fmla="*/ 959417 h 959417"/>
                <a:gd name="connsiteX88" fmla="*/ 1233476 w 1314762"/>
                <a:gd name="connsiteY88" fmla="*/ 951481 h 959417"/>
                <a:gd name="connsiteX89" fmla="*/ 1247623 w 1314762"/>
                <a:gd name="connsiteY89" fmla="*/ 901347 h 959417"/>
                <a:gd name="connsiteX90" fmla="*/ 1261774 w 1314762"/>
                <a:gd name="connsiteY90" fmla="*/ 904231 h 959417"/>
                <a:gd name="connsiteX91" fmla="*/ 1275920 w 1314762"/>
                <a:gd name="connsiteY91" fmla="*/ 924790 h 959417"/>
                <a:gd name="connsiteX92" fmla="*/ 1290071 w 1314762"/>
                <a:gd name="connsiteY92" fmla="*/ 919018 h 959417"/>
                <a:gd name="connsiteX93" fmla="*/ 1304218 w 1314762"/>
                <a:gd name="connsiteY93" fmla="*/ 937412 h 959417"/>
                <a:gd name="connsiteX94" fmla="*/ 1314762 w 1314762"/>
                <a:gd name="connsiteY94" fmla="*/ 950586 h 95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959417">
                  <a:moveTo>
                    <a:pt x="0" y="88347"/>
                  </a:moveTo>
                  <a:lnTo>
                    <a:pt x="2539" y="89448"/>
                  </a:lnTo>
                  <a:lnTo>
                    <a:pt x="16690" y="115778"/>
                  </a:lnTo>
                  <a:lnTo>
                    <a:pt x="30836" y="306941"/>
                  </a:lnTo>
                  <a:lnTo>
                    <a:pt x="44987" y="413703"/>
                  </a:lnTo>
                  <a:lnTo>
                    <a:pt x="59134" y="154013"/>
                  </a:lnTo>
                  <a:lnTo>
                    <a:pt x="73285" y="74299"/>
                  </a:lnTo>
                  <a:lnTo>
                    <a:pt x="87432" y="166997"/>
                  </a:lnTo>
                  <a:lnTo>
                    <a:pt x="101583" y="301169"/>
                  </a:lnTo>
                  <a:lnTo>
                    <a:pt x="115729" y="579615"/>
                  </a:lnTo>
                  <a:lnTo>
                    <a:pt x="129880" y="490167"/>
                  </a:lnTo>
                  <a:lnTo>
                    <a:pt x="144027" y="468166"/>
                  </a:lnTo>
                  <a:lnTo>
                    <a:pt x="158174" y="184307"/>
                  </a:lnTo>
                  <a:lnTo>
                    <a:pt x="172325" y="82597"/>
                  </a:lnTo>
                  <a:lnTo>
                    <a:pt x="186475" y="93416"/>
                  </a:lnTo>
                  <a:lnTo>
                    <a:pt x="200622" y="270510"/>
                  </a:lnTo>
                  <a:lnTo>
                    <a:pt x="214769" y="550763"/>
                  </a:lnTo>
                  <a:lnTo>
                    <a:pt x="228920" y="472134"/>
                  </a:lnTo>
                  <a:lnTo>
                    <a:pt x="243067" y="424884"/>
                  </a:lnTo>
                  <a:lnTo>
                    <a:pt x="257217" y="10097"/>
                  </a:lnTo>
                  <a:lnTo>
                    <a:pt x="271364" y="88006"/>
                  </a:lnTo>
                  <a:lnTo>
                    <a:pt x="285515" y="183226"/>
                  </a:lnTo>
                  <a:lnTo>
                    <a:pt x="299662" y="59873"/>
                  </a:lnTo>
                  <a:lnTo>
                    <a:pt x="313813" y="165194"/>
                  </a:lnTo>
                  <a:lnTo>
                    <a:pt x="327959" y="309824"/>
                  </a:lnTo>
                  <a:lnTo>
                    <a:pt x="342110" y="468528"/>
                  </a:lnTo>
                  <a:lnTo>
                    <a:pt x="356257" y="51937"/>
                  </a:lnTo>
                  <a:lnTo>
                    <a:pt x="370404" y="108927"/>
                  </a:lnTo>
                  <a:lnTo>
                    <a:pt x="384555" y="154013"/>
                  </a:lnTo>
                  <a:lnTo>
                    <a:pt x="398706" y="199455"/>
                  </a:lnTo>
                  <a:lnTo>
                    <a:pt x="412852" y="181784"/>
                  </a:lnTo>
                  <a:lnTo>
                    <a:pt x="426999" y="340122"/>
                  </a:lnTo>
                  <a:lnTo>
                    <a:pt x="441150" y="319563"/>
                  </a:lnTo>
                  <a:lnTo>
                    <a:pt x="455297" y="99187"/>
                  </a:lnTo>
                  <a:lnTo>
                    <a:pt x="469448" y="203785"/>
                  </a:lnTo>
                  <a:lnTo>
                    <a:pt x="483595" y="0"/>
                  </a:lnTo>
                  <a:lnTo>
                    <a:pt x="497745" y="156173"/>
                  </a:lnTo>
                  <a:lnTo>
                    <a:pt x="511892" y="428129"/>
                  </a:lnTo>
                  <a:lnTo>
                    <a:pt x="526043" y="615323"/>
                  </a:lnTo>
                  <a:lnTo>
                    <a:pt x="540190" y="655360"/>
                  </a:lnTo>
                  <a:lnTo>
                    <a:pt x="554341" y="557614"/>
                  </a:lnTo>
                  <a:lnTo>
                    <a:pt x="568487" y="678445"/>
                  </a:lnTo>
                  <a:lnTo>
                    <a:pt x="582638" y="655360"/>
                  </a:lnTo>
                  <a:lnTo>
                    <a:pt x="596785" y="677003"/>
                  </a:lnTo>
                  <a:lnTo>
                    <a:pt x="610936" y="758877"/>
                  </a:lnTo>
                  <a:lnTo>
                    <a:pt x="625083" y="797107"/>
                  </a:lnTo>
                  <a:lnTo>
                    <a:pt x="639229" y="858426"/>
                  </a:lnTo>
                  <a:lnTo>
                    <a:pt x="653380" y="716675"/>
                  </a:lnTo>
                  <a:lnTo>
                    <a:pt x="667527" y="685658"/>
                  </a:lnTo>
                  <a:lnTo>
                    <a:pt x="681678" y="766090"/>
                  </a:lnTo>
                  <a:lnTo>
                    <a:pt x="695825" y="759958"/>
                  </a:lnTo>
                  <a:lnTo>
                    <a:pt x="709976" y="746973"/>
                  </a:lnTo>
                  <a:lnTo>
                    <a:pt x="724122" y="713069"/>
                  </a:lnTo>
                  <a:lnTo>
                    <a:pt x="738273" y="755271"/>
                  </a:lnTo>
                  <a:lnTo>
                    <a:pt x="752420" y="688180"/>
                  </a:lnTo>
                  <a:lnTo>
                    <a:pt x="766571" y="733989"/>
                  </a:lnTo>
                  <a:lnTo>
                    <a:pt x="780718" y="720643"/>
                  </a:lnTo>
                  <a:lnTo>
                    <a:pt x="794869" y="750218"/>
                  </a:lnTo>
                  <a:lnTo>
                    <a:pt x="809015" y="797469"/>
                  </a:lnTo>
                  <a:lnTo>
                    <a:pt x="823162" y="835341"/>
                  </a:lnTo>
                  <a:lnTo>
                    <a:pt x="837313" y="786649"/>
                  </a:lnTo>
                  <a:lnTo>
                    <a:pt x="851460" y="781962"/>
                  </a:lnTo>
                  <a:lnTo>
                    <a:pt x="865611" y="800356"/>
                  </a:lnTo>
                  <a:lnTo>
                    <a:pt x="879758" y="786288"/>
                  </a:lnTo>
                  <a:lnTo>
                    <a:pt x="893908" y="796388"/>
                  </a:lnTo>
                  <a:lnTo>
                    <a:pt x="908055" y="806485"/>
                  </a:lnTo>
                  <a:lnTo>
                    <a:pt x="922206" y="825241"/>
                  </a:lnTo>
                  <a:lnTo>
                    <a:pt x="936353" y="817309"/>
                  </a:lnTo>
                  <a:lnTo>
                    <a:pt x="950504" y="771862"/>
                  </a:lnTo>
                  <a:lnTo>
                    <a:pt x="964650" y="788452"/>
                  </a:lnTo>
                  <a:lnTo>
                    <a:pt x="978801" y="830293"/>
                  </a:lnTo>
                  <a:lnTo>
                    <a:pt x="992948" y="824160"/>
                  </a:lnTo>
                  <a:lnTo>
                    <a:pt x="1007099" y="846522"/>
                  </a:lnTo>
                  <a:lnTo>
                    <a:pt x="1021246" y="901347"/>
                  </a:lnTo>
                  <a:lnTo>
                    <a:pt x="1035392" y="878262"/>
                  </a:lnTo>
                  <a:lnTo>
                    <a:pt x="1049543" y="766452"/>
                  </a:lnTo>
                  <a:lnTo>
                    <a:pt x="1063690" y="753106"/>
                  </a:lnTo>
                  <a:lnTo>
                    <a:pt x="1077841" y="805405"/>
                  </a:lnTo>
                  <a:lnTo>
                    <a:pt x="1091988" y="843639"/>
                  </a:lnTo>
                  <a:lnTo>
                    <a:pt x="1106139" y="880427"/>
                  </a:lnTo>
                  <a:lnTo>
                    <a:pt x="1120285" y="912167"/>
                  </a:lnTo>
                  <a:lnTo>
                    <a:pt x="1134436" y="951481"/>
                  </a:lnTo>
                  <a:lnTo>
                    <a:pt x="1148583" y="921906"/>
                  </a:lnTo>
                  <a:lnTo>
                    <a:pt x="1162734" y="880427"/>
                  </a:lnTo>
                  <a:lnTo>
                    <a:pt x="1176881" y="910002"/>
                  </a:lnTo>
                  <a:lnTo>
                    <a:pt x="1191032" y="910725"/>
                  </a:lnTo>
                  <a:lnTo>
                    <a:pt x="1205178" y="930922"/>
                  </a:lnTo>
                  <a:lnTo>
                    <a:pt x="1219329" y="959417"/>
                  </a:lnTo>
                  <a:lnTo>
                    <a:pt x="1233476" y="951481"/>
                  </a:lnTo>
                  <a:lnTo>
                    <a:pt x="1247623" y="901347"/>
                  </a:lnTo>
                  <a:lnTo>
                    <a:pt x="1261774" y="904231"/>
                  </a:lnTo>
                  <a:lnTo>
                    <a:pt x="1275920" y="924790"/>
                  </a:lnTo>
                  <a:lnTo>
                    <a:pt x="1290071" y="919018"/>
                  </a:lnTo>
                  <a:lnTo>
                    <a:pt x="1304218" y="937412"/>
                  </a:lnTo>
                  <a:lnTo>
                    <a:pt x="1314762" y="95058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DD1968EC-CA54-9432-5102-FEBB85D63D2B}"/>
                </a:ext>
              </a:extLst>
            </p:cNvPr>
            <p:cNvSpPr/>
            <p:nvPr/>
          </p:nvSpPr>
          <p:spPr>
            <a:xfrm>
              <a:off x="2994563" y="4147970"/>
              <a:ext cx="1314762" cy="1192419"/>
            </a:xfrm>
            <a:custGeom>
              <a:avLst/>
              <a:gdLst>
                <a:gd name="connsiteX0" fmla="*/ 0 w 1314762"/>
                <a:gd name="connsiteY0" fmla="*/ 1192420 h 1192419"/>
                <a:gd name="connsiteX1" fmla="*/ 2539 w 1314762"/>
                <a:gd name="connsiteY1" fmla="*/ 1192420 h 1192419"/>
                <a:gd name="connsiteX2" fmla="*/ 16690 w 1314762"/>
                <a:gd name="connsiteY2" fmla="*/ 1192420 h 1192419"/>
                <a:gd name="connsiteX3" fmla="*/ 30836 w 1314762"/>
                <a:gd name="connsiteY3" fmla="*/ 1192420 h 1192419"/>
                <a:gd name="connsiteX4" fmla="*/ 44987 w 1314762"/>
                <a:gd name="connsiteY4" fmla="*/ 1192420 h 1192419"/>
                <a:gd name="connsiteX5" fmla="*/ 59134 w 1314762"/>
                <a:gd name="connsiteY5" fmla="*/ 1192420 h 1192419"/>
                <a:gd name="connsiteX6" fmla="*/ 73285 w 1314762"/>
                <a:gd name="connsiteY6" fmla="*/ 1192420 h 1192419"/>
                <a:gd name="connsiteX7" fmla="*/ 87432 w 1314762"/>
                <a:gd name="connsiteY7" fmla="*/ 1192420 h 1192419"/>
                <a:gd name="connsiteX8" fmla="*/ 101583 w 1314762"/>
                <a:gd name="connsiteY8" fmla="*/ 1192420 h 1192419"/>
                <a:gd name="connsiteX9" fmla="*/ 115729 w 1314762"/>
                <a:gd name="connsiteY9" fmla="*/ 1192420 h 1192419"/>
                <a:gd name="connsiteX10" fmla="*/ 129880 w 1314762"/>
                <a:gd name="connsiteY10" fmla="*/ 1192420 h 1192419"/>
                <a:gd name="connsiteX11" fmla="*/ 144027 w 1314762"/>
                <a:gd name="connsiteY11" fmla="*/ 1192420 h 1192419"/>
                <a:gd name="connsiteX12" fmla="*/ 158174 w 1314762"/>
                <a:gd name="connsiteY12" fmla="*/ 1192420 h 1192419"/>
                <a:gd name="connsiteX13" fmla="*/ 172325 w 1314762"/>
                <a:gd name="connsiteY13" fmla="*/ 1192420 h 1192419"/>
                <a:gd name="connsiteX14" fmla="*/ 186475 w 1314762"/>
                <a:gd name="connsiteY14" fmla="*/ 1192420 h 1192419"/>
                <a:gd name="connsiteX15" fmla="*/ 200622 w 1314762"/>
                <a:gd name="connsiteY15" fmla="*/ 1192420 h 1192419"/>
                <a:gd name="connsiteX16" fmla="*/ 214769 w 1314762"/>
                <a:gd name="connsiteY16" fmla="*/ 1192420 h 1192419"/>
                <a:gd name="connsiteX17" fmla="*/ 228920 w 1314762"/>
                <a:gd name="connsiteY17" fmla="*/ 1192420 h 1192419"/>
                <a:gd name="connsiteX18" fmla="*/ 243067 w 1314762"/>
                <a:gd name="connsiteY18" fmla="*/ 1192420 h 1192419"/>
                <a:gd name="connsiteX19" fmla="*/ 257217 w 1314762"/>
                <a:gd name="connsiteY19" fmla="*/ 1192420 h 1192419"/>
                <a:gd name="connsiteX20" fmla="*/ 271364 w 1314762"/>
                <a:gd name="connsiteY20" fmla="*/ 1192420 h 1192419"/>
                <a:gd name="connsiteX21" fmla="*/ 285515 w 1314762"/>
                <a:gd name="connsiteY21" fmla="*/ 1192420 h 1192419"/>
                <a:gd name="connsiteX22" fmla="*/ 299662 w 1314762"/>
                <a:gd name="connsiteY22" fmla="*/ 1192420 h 1192419"/>
                <a:gd name="connsiteX23" fmla="*/ 313813 w 1314762"/>
                <a:gd name="connsiteY23" fmla="*/ 1192420 h 1192419"/>
                <a:gd name="connsiteX24" fmla="*/ 327959 w 1314762"/>
                <a:gd name="connsiteY24" fmla="*/ 1192420 h 1192419"/>
                <a:gd name="connsiteX25" fmla="*/ 342110 w 1314762"/>
                <a:gd name="connsiteY25" fmla="*/ 1192420 h 1192419"/>
                <a:gd name="connsiteX26" fmla="*/ 356257 w 1314762"/>
                <a:gd name="connsiteY26" fmla="*/ 1192420 h 1192419"/>
                <a:gd name="connsiteX27" fmla="*/ 370404 w 1314762"/>
                <a:gd name="connsiteY27" fmla="*/ 1192420 h 1192419"/>
                <a:gd name="connsiteX28" fmla="*/ 384555 w 1314762"/>
                <a:gd name="connsiteY28" fmla="*/ 1192420 h 1192419"/>
                <a:gd name="connsiteX29" fmla="*/ 398706 w 1314762"/>
                <a:gd name="connsiteY29" fmla="*/ 1192420 h 1192419"/>
                <a:gd name="connsiteX30" fmla="*/ 412852 w 1314762"/>
                <a:gd name="connsiteY30" fmla="*/ 1192420 h 1192419"/>
                <a:gd name="connsiteX31" fmla="*/ 426999 w 1314762"/>
                <a:gd name="connsiteY31" fmla="*/ 1192420 h 1192419"/>
                <a:gd name="connsiteX32" fmla="*/ 441150 w 1314762"/>
                <a:gd name="connsiteY32" fmla="*/ 1192420 h 1192419"/>
                <a:gd name="connsiteX33" fmla="*/ 455297 w 1314762"/>
                <a:gd name="connsiteY33" fmla="*/ 1192420 h 1192419"/>
                <a:gd name="connsiteX34" fmla="*/ 469448 w 1314762"/>
                <a:gd name="connsiteY34" fmla="*/ 1192420 h 1192419"/>
                <a:gd name="connsiteX35" fmla="*/ 483595 w 1314762"/>
                <a:gd name="connsiteY35" fmla="*/ 1192420 h 1192419"/>
                <a:gd name="connsiteX36" fmla="*/ 497745 w 1314762"/>
                <a:gd name="connsiteY36" fmla="*/ 1098280 h 1192419"/>
                <a:gd name="connsiteX37" fmla="*/ 511892 w 1314762"/>
                <a:gd name="connsiteY37" fmla="*/ 951124 h 1192419"/>
                <a:gd name="connsiteX38" fmla="*/ 526043 w 1314762"/>
                <a:gd name="connsiteY38" fmla="*/ 957614 h 1192419"/>
                <a:gd name="connsiteX39" fmla="*/ 540190 w 1314762"/>
                <a:gd name="connsiteY39" fmla="*/ 932368 h 1192419"/>
                <a:gd name="connsiteX40" fmla="*/ 554341 w 1314762"/>
                <a:gd name="connsiteY40" fmla="*/ 782324 h 1192419"/>
                <a:gd name="connsiteX41" fmla="*/ 568487 w 1314762"/>
                <a:gd name="connsiteY41" fmla="*/ 751664 h 1192419"/>
                <a:gd name="connsiteX42" fmla="*/ 582638 w 1314762"/>
                <a:gd name="connsiteY42" fmla="*/ 638773 h 1192419"/>
                <a:gd name="connsiteX43" fmla="*/ 596785 w 1314762"/>
                <a:gd name="connsiteY43" fmla="*/ 610997 h 1192419"/>
                <a:gd name="connsiteX44" fmla="*/ 610936 w 1314762"/>
                <a:gd name="connsiteY44" fmla="*/ 646705 h 1192419"/>
                <a:gd name="connsiteX45" fmla="*/ 625083 w 1314762"/>
                <a:gd name="connsiteY45" fmla="*/ 763207 h 1192419"/>
                <a:gd name="connsiteX46" fmla="*/ 639229 w 1314762"/>
                <a:gd name="connsiteY46" fmla="*/ 793505 h 1192419"/>
                <a:gd name="connsiteX47" fmla="*/ 653380 w 1314762"/>
                <a:gd name="connsiteY47" fmla="*/ 682052 h 1192419"/>
                <a:gd name="connsiteX48" fmla="*/ 667527 w 1314762"/>
                <a:gd name="connsiteY48" fmla="*/ 533092 h 1192419"/>
                <a:gd name="connsiteX49" fmla="*/ 681678 w 1314762"/>
                <a:gd name="connsiteY49" fmla="*/ 552570 h 1192419"/>
                <a:gd name="connsiteX50" fmla="*/ 695825 w 1314762"/>
                <a:gd name="connsiteY50" fmla="*/ 570603 h 1192419"/>
                <a:gd name="connsiteX51" fmla="*/ 709976 w 1314762"/>
                <a:gd name="connsiteY51" fmla="*/ 489086 h 1192419"/>
                <a:gd name="connsiteX52" fmla="*/ 724122 w 1314762"/>
                <a:gd name="connsiteY52" fmla="*/ 658609 h 1192419"/>
                <a:gd name="connsiteX53" fmla="*/ 738273 w 1314762"/>
                <a:gd name="connsiteY53" fmla="*/ 617130 h 1192419"/>
                <a:gd name="connsiteX54" fmla="*/ 752420 w 1314762"/>
                <a:gd name="connsiteY54" fmla="*/ 516862 h 1192419"/>
                <a:gd name="connsiteX55" fmla="*/ 766571 w 1314762"/>
                <a:gd name="connsiteY55" fmla="*/ 353111 h 1192419"/>
                <a:gd name="connsiteX56" fmla="*/ 780718 w 1314762"/>
                <a:gd name="connsiteY56" fmla="*/ 405409 h 1192419"/>
                <a:gd name="connsiteX57" fmla="*/ 794869 w 1314762"/>
                <a:gd name="connsiteY57" fmla="*/ 457708 h 1192419"/>
                <a:gd name="connsiteX58" fmla="*/ 809015 w 1314762"/>
                <a:gd name="connsiteY58" fmla="*/ 448692 h 1192419"/>
                <a:gd name="connsiteX59" fmla="*/ 823162 w 1314762"/>
                <a:gd name="connsiteY59" fmla="*/ 584667 h 1192419"/>
                <a:gd name="connsiteX60" fmla="*/ 837313 w 1314762"/>
                <a:gd name="connsiteY60" fmla="*/ 622540 h 1192419"/>
                <a:gd name="connsiteX61" fmla="*/ 851460 w 1314762"/>
                <a:gd name="connsiteY61" fmla="*/ 431739 h 1192419"/>
                <a:gd name="connsiteX62" fmla="*/ 865611 w 1314762"/>
                <a:gd name="connsiteY62" fmla="*/ 391702 h 1192419"/>
                <a:gd name="connsiteX63" fmla="*/ 879758 w 1314762"/>
                <a:gd name="connsiteY63" fmla="*/ 313435 h 1192419"/>
                <a:gd name="connsiteX64" fmla="*/ 893908 w 1314762"/>
                <a:gd name="connsiteY64" fmla="*/ 344813 h 1192419"/>
                <a:gd name="connsiteX65" fmla="*/ 908055 w 1314762"/>
                <a:gd name="connsiteY65" fmla="*/ 322813 h 1192419"/>
                <a:gd name="connsiteX66" fmla="*/ 922206 w 1314762"/>
                <a:gd name="connsiteY66" fmla="*/ 390622 h 1192419"/>
                <a:gd name="connsiteX67" fmla="*/ 936353 w 1314762"/>
                <a:gd name="connsiteY67" fmla="*/ 544996 h 1192419"/>
                <a:gd name="connsiteX68" fmla="*/ 950504 w 1314762"/>
                <a:gd name="connsiteY68" fmla="*/ 239858 h 1192419"/>
                <a:gd name="connsiteX69" fmla="*/ 964650 w 1314762"/>
                <a:gd name="connsiteY69" fmla="*/ 314877 h 1192419"/>
                <a:gd name="connsiteX70" fmla="*/ 978801 w 1314762"/>
                <a:gd name="connsiteY70" fmla="*/ 360323 h 1192419"/>
                <a:gd name="connsiteX71" fmla="*/ 992948 w 1314762"/>
                <a:gd name="connsiteY71" fmla="*/ 333632 h 1192419"/>
                <a:gd name="connsiteX72" fmla="*/ 1007099 w 1314762"/>
                <a:gd name="connsiteY72" fmla="*/ 371505 h 1192419"/>
                <a:gd name="connsiteX73" fmla="*/ 1021246 w 1314762"/>
                <a:gd name="connsiteY73" fmla="*/ 289992 h 1192419"/>
                <a:gd name="connsiteX74" fmla="*/ 1035392 w 1314762"/>
                <a:gd name="connsiteY74" fmla="*/ 479351 h 1192419"/>
                <a:gd name="connsiteX75" fmla="*/ 1049543 w 1314762"/>
                <a:gd name="connsiteY75" fmla="*/ 263301 h 1192419"/>
                <a:gd name="connsiteX76" fmla="*/ 1063690 w 1314762"/>
                <a:gd name="connsiteY76" fmla="*/ 0 h 1192419"/>
                <a:gd name="connsiteX77" fmla="*/ 1077841 w 1314762"/>
                <a:gd name="connsiteY77" fmla="*/ 54825 h 1192419"/>
                <a:gd name="connsiteX78" fmla="*/ 1091988 w 1314762"/>
                <a:gd name="connsiteY78" fmla="*/ 133092 h 1192419"/>
                <a:gd name="connsiteX79" fmla="*/ 1106139 w 1314762"/>
                <a:gd name="connsiteY79" fmla="*/ 261859 h 1192419"/>
                <a:gd name="connsiteX80" fmla="*/ 1120285 w 1314762"/>
                <a:gd name="connsiteY80" fmla="*/ 375473 h 1192419"/>
                <a:gd name="connsiteX81" fmla="*/ 1134436 w 1314762"/>
                <a:gd name="connsiteY81" fmla="*/ 506762 h 1192419"/>
                <a:gd name="connsiteX82" fmla="*/ 1148583 w 1314762"/>
                <a:gd name="connsiteY82" fmla="*/ 222545 h 1192419"/>
                <a:gd name="connsiteX83" fmla="*/ 1162734 w 1314762"/>
                <a:gd name="connsiteY83" fmla="*/ 185391 h 1192419"/>
                <a:gd name="connsiteX84" fmla="*/ 1176881 w 1314762"/>
                <a:gd name="connsiteY84" fmla="*/ 243103 h 1192419"/>
                <a:gd name="connsiteX85" fmla="*/ 1191032 w 1314762"/>
                <a:gd name="connsiteY85" fmla="*/ 191885 h 1192419"/>
                <a:gd name="connsiteX86" fmla="*/ 1205178 w 1314762"/>
                <a:gd name="connsiteY86" fmla="*/ 178539 h 1192419"/>
                <a:gd name="connsiteX87" fmla="*/ 1219329 w 1314762"/>
                <a:gd name="connsiteY87" fmla="*/ 425249 h 1192419"/>
                <a:gd name="connsiteX88" fmla="*/ 1233476 w 1314762"/>
                <a:gd name="connsiteY88" fmla="*/ 515055 h 1192419"/>
                <a:gd name="connsiteX89" fmla="*/ 1247623 w 1314762"/>
                <a:gd name="connsiteY89" fmla="*/ 237694 h 1192419"/>
                <a:gd name="connsiteX90" fmla="*/ 1261774 w 1314762"/>
                <a:gd name="connsiteY90" fmla="*/ 209199 h 1192419"/>
                <a:gd name="connsiteX91" fmla="*/ 1275920 w 1314762"/>
                <a:gd name="connsiteY91" fmla="*/ 151490 h 1192419"/>
                <a:gd name="connsiteX92" fmla="*/ 1290071 w 1314762"/>
                <a:gd name="connsiteY92" fmla="*/ 196572 h 1192419"/>
                <a:gd name="connsiteX93" fmla="*/ 1304218 w 1314762"/>
                <a:gd name="connsiteY93" fmla="*/ 191885 h 1192419"/>
                <a:gd name="connsiteX94" fmla="*/ 1314762 w 1314762"/>
                <a:gd name="connsiteY94" fmla="*/ 408794 h 119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1192419">
                  <a:moveTo>
                    <a:pt x="0" y="1192420"/>
                  </a:moveTo>
                  <a:lnTo>
                    <a:pt x="2539" y="1192420"/>
                  </a:lnTo>
                  <a:lnTo>
                    <a:pt x="16690" y="1192420"/>
                  </a:lnTo>
                  <a:lnTo>
                    <a:pt x="30836" y="1192420"/>
                  </a:lnTo>
                  <a:lnTo>
                    <a:pt x="44987" y="1192420"/>
                  </a:lnTo>
                  <a:lnTo>
                    <a:pt x="59134" y="1192420"/>
                  </a:lnTo>
                  <a:lnTo>
                    <a:pt x="73285" y="1192420"/>
                  </a:lnTo>
                  <a:lnTo>
                    <a:pt x="87432" y="1192420"/>
                  </a:lnTo>
                  <a:lnTo>
                    <a:pt x="101583" y="1192420"/>
                  </a:lnTo>
                  <a:lnTo>
                    <a:pt x="115729" y="1192420"/>
                  </a:lnTo>
                  <a:lnTo>
                    <a:pt x="129880" y="1192420"/>
                  </a:lnTo>
                  <a:lnTo>
                    <a:pt x="144027" y="1192420"/>
                  </a:lnTo>
                  <a:lnTo>
                    <a:pt x="158174" y="1192420"/>
                  </a:lnTo>
                  <a:lnTo>
                    <a:pt x="172325" y="1192420"/>
                  </a:lnTo>
                  <a:lnTo>
                    <a:pt x="186475" y="1192420"/>
                  </a:lnTo>
                  <a:lnTo>
                    <a:pt x="200622" y="1192420"/>
                  </a:lnTo>
                  <a:lnTo>
                    <a:pt x="214769" y="1192420"/>
                  </a:lnTo>
                  <a:lnTo>
                    <a:pt x="228920" y="1192420"/>
                  </a:lnTo>
                  <a:lnTo>
                    <a:pt x="243067" y="1192420"/>
                  </a:lnTo>
                  <a:lnTo>
                    <a:pt x="257217" y="1192420"/>
                  </a:lnTo>
                  <a:lnTo>
                    <a:pt x="271364" y="1192420"/>
                  </a:lnTo>
                  <a:lnTo>
                    <a:pt x="285515" y="1192420"/>
                  </a:lnTo>
                  <a:lnTo>
                    <a:pt x="299662" y="1192420"/>
                  </a:lnTo>
                  <a:lnTo>
                    <a:pt x="313813" y="1192420"/>
                  </a:lnTo>
                  <a:lnTo>
                    <a:pt x="327959" y="1192420"/>
                  </a:lnTo>
                  <a:lnTo>
                    <a:pt x="342110" y="1192420"/>
                  </a:lnTo>
                  <a:lnTo>
                    <a:pt x="356257" y="1192420"/>
                  </a:lnTo>
                  <a:lnTo>
                    <a:pt x="370404" y="1192420"/>
                  </a:lnTo>
                  <a:lnTo>
                    <a:pt x="384555" y="1192420"/>
                  </a:lnTo>
                  <a:lnTo>
                    <a:pt x="398706" y="1192420"/>
                  </a:lnTo>
                  <a:lnTo>
                    <a:pt x="412852" y="1192420"/>
                  </a:lnTo>
                  <a:lnTo>
                    <a:pt x="426999" y="1192420"/>
                  </a:lnTo>
                  <a:lnTo>
                    <a:pt x="441150" y="1192420"/>
                  </a:lnTo>
                  <a:lnTo>
                    <a:pt x="455297" y="1192420"/>
                  </a:lnTo>
                  <a:lnTo>
                    <a:pt x="469448" y="1192420"/>
                  </a:lnTo>
                  <a:lnTo>
                    <a:pt x="483595" y="1192420"/>
                  </a:lnTo>
                  <a:lnTo>
                    <a:pt x="497745" y="1098280"/>
                  </a:lnTo>
                  <a:lnTo>
                    <a:pt x="511892" y="951124"/>
                  </a:lnTo>
                  <a:lnTo>
                    <a:pt x="526043" y="957614"/>
                  </a:lnTo>
                  <a:lnTo>
                    <a:pt x="540190" y="932368"/>
                  </a:lnTo>
                  <a:lnTo>
                    <a:pt x="554341" y="782324"/>
                  </a:lnTo>
                  <a:lnTo>
                    <a:pt x="568487" y="751664"/>
                  </a:lnTo>
                  <a:lnTo>
                    <a:pt x="582638" y="638773"/>
                  </a:lnTo>
                  <a:lnTo>
                    <a:pt x="596785" y="610997"/>
                  </a:lnTo>
                  <a:lnTo>
                    <a:pt x="610936" y="646705"/>
                  </a:lnTo>
                  <a:lnTo>
                    <a:pt x="625083" y="763207"/>
                  </a:lnTo>
                  <a:lnTo>
                    <a:pt x="639229" y="793505"/>
                  </a:lnTo>
                  <a:lnTo>
                    <a:pt x="653380" y="682052"/>
                  </a:lnTo>
                  <a:lnTo>
                    <a:pt x="667527" y="533092"/>
                  </a:lnTo>
                  <a:lnTo>
                    <a:pt x="681678" y="552570"/>
                  </a:lnTo>
                  <a:lnTo>
                    <a:pt x="695825" y="570603"/>
                  </a:lnTo>
                  <a:lnTo>
                    <a:pt x="709976" y="489086"/>
                  </a:lnTo>
                  <a:lnTo>
                    <a:pt x="724122" y="658609"/>
                  </a:lnTo>
                  <a:lnTo>
                    <a:pt x="738273" y="617130"/>
                  </a:lnTo>
                  <a:lnTo>
                    <a:pt x="752420" y="516862"/>
                  </a:lnTo>
                  <a:lnTo>
                    <a:pt x="766571" y="353111"/>
                  </a:lnTo>
                  <a:lnTo>
                    <a:pt x="780718" y="405409"/>
                  </a:lnTo>
                  <a:lnTo>
                    <a:pt x="794869" y="457708"/>
                  </a:lnTo>
                  <a:lnTo>
                    <a:pt x="809015" y="448692"/>
                  </a:lnTo>
                  <a:lnTo>
                    <a:pt x="823162" y="584667"/>
                  </a:lnTo>
                  <a:lnTo>
                    <a:pt x="837313" y="622540"/>
                  </a:lnTo>
                  <a:lnTo>
                    <a:pt x="851460" y="431739"/>
                  </a:lnTo>
                  <a:lnTo>
                    <a:pt x="865611" y="391702"/>
                  </a:lnTo>
                  <a:lnTo>
                    <a:pt x="879758" y="313435"/>
                  </a:lnTo>
                  <a:lnTo>
                    <a:pt x="893908" y="344813"/>
                  </a:lnTo>
                  <a:lnTo>
                    <a:pt x="908055" y="322813"/>
                  </a:lnTo>
                  <a:lnTo>
                    <a:pt x="922206" y="390622"/>
                  </a:lnTo>
                  <a:lnTo>
                    <a:pt x="936353" y="544996"/>
                  </a:lnTo>
                  <a:lnTo>
                    <a:pt x="950504" y="239858"/>
                  </a:lnTo>
                  <a:lnTo>
                    <a:pt x="964650" y="314877"/>
                  </a:lnTo>
                  <a:lnTo>
                    <a:pt x="978801" y="360323"/>
                  </a:lnTo>
                  <a:lnTo>
                    <a:pt x="992948" y="333632"/>
                  </a:lnTo>
                  <a:lnTo>
                    <a:pt x="1007099" y="371505"/>
                  </a:lnTo>
                  <a:lnTo>
                    <a:pt x="1021246" y="289992"/>
                  </a:lnTo>
                  <a:lnTo>
                    <a:pt x="1035392" y="479351"/>
                  </a:lnTo>
                  <a:lnTo>
                    <a:pt x="1049543" y="263301"/>
                  </a:lnTo>
                  <a:lnTo>
                    <a:pt x="1063690" y="0"/>
                  </a:lnTo>
                  <a:lnTo>
                    <a:pt x="1077841" y="54825"/>
                  </a:lnTo>
                  <a:lnTo>
                    <a:pt x="1091988" y="133092"/>
                  </a:lnTo>
                  <a:lnTo>
                    <a:pt x="1106139" y="261859"/>
                  </a:lnTo>
                  <a:lnTo>
                    <a:pt x="1120285" y="375473"/>
                  </a:lnTo>
                  <a:lnTo>
                    <a:pt x="1134436" y="506762"/>
                  </a:lnTo>
                  <a:lnTo>
                    <a:pt x="1148583" y="222545"/>
                  </a:lnTo>
                  <a:lnTo>
                    <a:pt x="1162734" y="185391"/>
                  </a:lnTo>
                  <a:lnTo>
                    <a:pt x="1176881" y="243103"/>
                  </a:lnTo>
                  <a:lnTo>
                    <a:pt x="1191032" y="191885"/>
                  </a:lnTo>
                  <a:lnTo>
                    <a:pt x="1205178" y="178539"/>
                  </a:lnTo>
                  <a:lnTo>
                    <a:pt x="1219329" y="425249"/>
                  </a:lnTo>
                  <a:lnTo>
                    <a:pt x="1233476" y="515055"/>
                  </a:lnTo>
                  <a:lnTo>
                    <a:pt x="1247623" y="237694"/>
                  </a:lnTo>
                  <a:lnTo>
                    <a:pt x="1261774" y="209199"/>
                  </a:lnTo>
                  <a:lnTo>
                    <a:pt x="1275920" y="151490"/>
                  </a:lnTo>
                  <a:lnTo>
                    <a:pt x="1290071" y="196572"/>
                  </a:lnTo>
                  <a:lnTo>
                    <a:pt x="1304218" y="191885"/>
                  </a:lnTo>
                  <a:lnTo>
                    <a:pt x="1314762" y="40879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E439BDD1-ABB9-C2E3-1616-2F404383EE0C}"/>
                </a:ext>
              </a:extLst>
            </p:cNvPr>
            <p:cNvSpPr/>
            <p:nvPr/>
          </p:nvSpPr>
          <p:spPr>
            <a:xfrm>
              <a:off x="2994563" y="4222273"/>
              <a:ext cx="1314762" cy="959417"/>
            </a:xfrm>
            <a:custGeom>
              <a:avLst/>
              <a:gdLst>
                <a:gd name="connsiteX0" fmla="*/ 0 w 1314762"/>
                <a:gd name="connsiteY0" fmla="*/ 88347 h 959417"/>
                <a:gd name="connsiteX1" fmla="*/ 2539 w 1314762"/>
                <a:gd name="connsiteY1" fmla="*/ 89448 h 959417"/>
                <a:gd name="connsiteX2" fmla="*/ 16690 w 1314762"/>
                <a:gd name="connsiteY2" fmla="*/ 115778 h 959417"/>
                <a:gd name="connsiteX3" fmla="*/ 30836 w 1314762"/>
                <a:gd name="connsiteY3" fmla="*/ 306941 h 959417"/>
                <a:gd name="connsiteX4" fmla="*/ 44987 w 1314762"/>
                <a:gd name="connsiteY4" fmla="*/ 413703 h 959417"/>
                <a:gd name="connsiteX5" fmla="*/ 59134 w 1314762"/>
                <a:gd name="connsiteY5" fmla="*/ 154013 h 959417"/>
                <a:gd name="connsiteX6" fmla="*/ 73285 w 1314762"/>
                <a:gd name="connsiteY6" fmla="*/ 74299 h 959417"/>
                <a:gd name="connsiteX7" fmla="*/ 87432 w 1314762"/>
                <a:gd name="connsiteY7" fmla="*/ 166997 h 959417"/>
                <a:gd name="connsiteX8" fmla="*/ 101583 w 1314762"/>
                <a:gd name="connsiteY8" fmla="*/ 301169 h 959417"/>
                <a:gd name="connsiteX9" fmla="*/ 115729 w 1314762"/>
                <a:gd name="connsiteY9" fmla="*/ 579615 h 959417"/>
                <a:gd name="connsiteX10" fmla="*/ 129880 w 1314762"/>
                <a:gd name="connsiteY10" fmla="*/ 490167 h 959417"/>
                <a:gd name="connsiteX11" fmla="*/ 144027 w 1314762"/>
                <a:gd name="connsiteY11" fmla="*/ 468166 h 959417"/>
                <a:gd name="connsiteX12" fmla="*/ 158174 w 1314762"/>
                <a:gd name="connsiteY12" fmla="*/ 184307 h 959417"/>
                <a:gd name="connsiteX13" fmla="*/ 172325 w 1314762"/>
                <a:gd name="connsiteY13" fmla="*/ 82597 h 959417"/>
                <a:gd name="connsiteX14" fmla="*/ 186475 w 1314762"/>
                <a:gd name="connsiteY14" fmla="*/ 93416 h 959417"/>
                <a:gd name="connsiteX15" fmla="*/ 200622 w 1314762"/>
                <a:gd name="connsiteY15" fmla="*/ 270510 h 959417"/>
                <a:gd name="connsiteX16" fmla="*/ 214769 w 1314762"/>
                <a:gd name="connsiteY16" fmla="*/ 550763 h 959417"/>
                <a:gd name="connsiteX17" fmla="*/ 228920 w 1314762"/>
                <a:gd name="connsiteY17" fmla="*/ 472134 h 959417"/>
                <a:gd name="connsiteX18" fmla="*/ 243067 w 1314762"/>
                <a:gd name="connsiteY18" fmla="*/ 424884 h 959417"/>
                <a:gd name="connsiteX19" fmla="*/ 257217 w 1314762"/>
                <a:gd name="connsiteY19" fmla="*/ 10097 h 959417"/>
                <a:gd name="connsiteX20" fmla="*/ 271364 w 1314762"/>
                <a:gd name="connsiteY20" fmla="*/ 88006 h 959417"/>
                <a:gd name="connsiteX21" fmla="*/ 285515 w 1314762"/>
                <a:gd name="connsiteY21" fmla="*/ 183226 h 959417"/>
                <a:gd name="connsiteX22" fmla="*/ 299662 w 1314762"/>
                <a:gd name="connsiteY22" fmla="*/ 59873 h 959417"/>
                <a:gd name="connsiteX23" fmla="*/ 313813 w 1314762"/>
                <a:gd name="connsiteY23" fmla="*/ 165194 h 959417"/>
                <a:gd name="connsiteX24" fmla="*/ 327959 w 1314762"/>
                <a:gd name="connsiteY24" fmla="*/ 309824 h 959417"/>
                <a:gd name="connsiteX25" fmla="*/ 342110 w 1314762"/>
                <a:gd name="connsiteY25" fmla="*/ 468528 h 959417"/>
                <a:gd name="connsiteX26" fmla="*/ 356257 w 1314762"/>
                <a:gd name="connsiteY26" fmla="*/ 51937 h 959417"/>
                <a:gd name="connsiteX27" fmla="*/ 370404 w 1314762"/>
                <a:gd name="connsiteY27" fmla="*/ 108927 h 959417"/>
                <a:gd name="connsiteX28" fmla="*/ 384555 w 1314762"/>
                <a:gd name="connsiteY28" fmla="*/ 154013 h 959417"/>
                <a:gd name="connsiteX29" fmla="*/ 398706 w 1314762"/>
                <a:gd name="connsiteY29" fmla="*/ 199455 h 959417"/>
                <a:gd name="connsiteX30" fmla="*/ 412852 w 1314762"/>
                <a:gd name="connsiteY30" fmla="*/ 181784 h 959417"/>
                <a:gd name="connsiteX31" fmla="*/ 426999 w 1314762"/>
                <a:gd name="connsiteY31" fmla="*/ 340122 h 959417"/>
                <a:gd name="connsiteX32" fmla="*/ 441150 w 1314762"/>
                <a:gd name="connsiteY32" fmla="*/ 319563 h 959417"/>
                <a:gd name="connsiteX33" fmla="*/ 455297 w 1314762"/>
                <a:gd name="connsiteY33" fmla="*/ 99187 h 959417"/>
                <a:gd name="connsiteX34" fmla="*/ 469448 w 1314762"/>
                <a:gd name="connsiteY34" fmla="*/ 203785 h 959417"/>
                <a:gd name="connsiteX35" fmla="*/ 483595 w 1314762"/>
                <a:gd name="connsiteY35" fmla="*/ 0 h 959417"/>
                <a:gd name="connsiteX36" fmla="*/ 497745 w 1314762"/>
                <a:gd name="connsiteY36" fmla="*/ 156173 h 959417"/>
                <a:gd name="connsiteX37" fmla="*/ 511892 w 1314762"/>
                <a:gd name="connsiteY37" fmla="*/ 428129 h 959417"/>
                <a:gd name="connsiteX38" fmla="*/ 526043 w 1314762"/>
                <a:gd name="connsiteY38" fmla="*/ 615323 h 959417"/>
                <a:gd name="connsiteX39" fmla="*/ 540190 w 1314762"/>
                <a:gd name="connsiteY39" fmla="*/ 655360 h 959417"/>
                <a:gd name="connsiteX40" fmla="*/ 554341 w 1314762"/>
                <a:gd name="connsiteY40" fmla="*/ 557614 h 959417"/>
                <a:gd name="connsiteX41" fmla="*/ 568487 w 1314762"/>
                <a:gd name="connsiteY41" fmla="*/ 678445 h 959417"/>
                <a:gd name="connsiteX42" fmla="*/ 582638 w 1314762"/>
                <a:gd name="connsiteY42" fmla="*/ 655360 h 959417"/>
                <a:gd name="connsiteX43" fmla="*/ 596785 w 1314762"/>
                <a:gd name="connsiteY43" fmla="*/ 677003 h 959417"/>
                <a:gd name="connsiteX44" fmla="*/ 610936 w 1314762"/>
                <a:gd name="connsiteY44" fmla="*/ 758877 h 959417"/>
                <a:gd name="connsiteX45" fmla="*/ 625083 w 1314762"/>
                <a:gd name="connsiteY45" fmla="*/ 797107 h 959417"/>
                <a:gd name="connsiteX46" fmla="*/ 639229 w 1314762"/>
                <a:gd name="connsiteY46" fmla="*/ 858426 h 959417"/>
                <a:gd name="connsiteX47" fmla="*/ 653380 w 1314762"/>
                <a:gd name="connsiteY47" fmla="*/ 716675 h 959417"/>
                <a:gd name="connsiteX48" fmla="*/ 667527 w 1314762"/>
                <a:gd name="connsiteY48" fmla="*/ 685658 h 959417"/>
                <a:gd name="connsiteX49" fmla="*/ 681678 w 1314762"/>
                <a:gd name="connsiteY49" fmla="*/ 766090 h 959417"/>
                <a:gd name="connsiteX50" fmla="*/ 695825 w 1314762"/>
                <a:gd name="connsiteY50" fmla="*/ 759958 h 959417"/>
                <a:gd name="connsiteX51" fmla="*/ 709976 w 1314762"/>
                <a:gd name="connsiteY51" fmla="*/ 746973 h 959417"/>
                <a:gd name="connsiteX52" fmla="*/ 724122 w 1314762"/>
                <a:gd name="connsiteY52" fmla="*/ 713069 h 959417"/>
                <a:gd name="connsiteX53" fmla="*/ 738273 w 1314762"/>
                <a:gd name="connsiteY53" fmla="*/ 755271 h 959417"/>
                <a:gd name="connsiteX54" fmla="*/ 752420 w 1314762"/>
                <a:gd name="connsiteY54" fmla="*/ 688180 h 959417"/>
                <a:gd name="connsiteX55" fmla="*/ 766571 w 1314762"/>
                <a:gd name="connsiteY55" fmla="*/ 733989 h 959417"/>
                <a:gd name="connsiteX56" fmla="*/ 780718 w 1314762"/>
                <a:gd name="connsiteY56" fmla="*/ 720643 h 959417"/>
                <a:gd name="connsiteX57" fmla="*/ 794869 w 1314762"/>
                <a:gd name="connsiteY57" fmla="*/ 750218 h 959417"/>
                <a:gd name="connsiteX58" fmla="*/ 809015 w 1314762"/>
                <a:gd name="connsiteY58" fmla="*/ 797469 h 959417"/>
                <a:gd name="connsiteX59" fmla="*/ 823162 w 1314762"/>
                <a:gd name="connsiteY59" fmla="*/ 835341 h 959417"/>
                <a:gd name="connsiteX60" fmla="*/ 837313 w 1314762"/>
                <a:gd name="connsiteY60" fmla="*/ 786649 h 959417"/>
                <a:gd name="connsiteX61" fmla="*/ 851460 w 1314762"/>
                <a:gd name="connsiteY61" fmla="*/ 781962 h 959417"/>
                <a:gd name="connsiteX62" fmla="*/ 865611 w 1314762"/>
                <a:gd name="connsiteY62" fmla="*/ 800356 h 959417"/>
                <a:gd name="connsiteX63" fmla="*/ 879758 w 1314762"/>
                <a:gd name="connsiteY63" fmla="*/ 786288 h 959417"/>
                <a:gd name="connsiteX64" fmla="*/ 893908 w 1314762"/>
                <a:gd name="connsiteY64" fmla="*/ 796388 h 959417"/>
                <a:gd name="connsiteX65" fmla="*/ 908055 w 1314762"/>
                <a:gd name="connsiteY65" fmla="*/ 806485 h 959417"/>
                <a:gd name="connsiteX66" fmla="*/ 922206 w 1314762"/>
                <a:gd name="connsiteY66" fmla="*/ 825241 h 959417"/>
                <a:gd name="connsiteX67" fmla="*/ 936353 w 1314762"/>
                <a:gd name="connsiteY67" fmla="*/ 817309 h 959417"/>
                <a:gd name="connsiteX68" fmla="*/ 950504 w 1314762"/>
                <a:gd name="connsiteY68" fmla="*/ 771862 h 959417"/>
                <a:gd name="connsiteX69" fmla="*/ 964650 w 1314762"/>
                <a:gd name="connsiteY69" fmla="*/ 788452 h 959417"/>
                <a:gd name="connsiteX70" fmla="*/ 978801 w 1314762"/>
                <a:gd name="connsiteY70" fmla="*/ 830293 h 959417"/>
                <a:gd name="connsiteX71" fmla="*/ 992948 w 1314762"/>
                <a:gd name="connsiteY71" fmla="*/ 824160 h 959417"/>
                <a:gd name="connsiteX72" fmla="*/ 1007099 w 1314762"/>
                <a:gd name="connsiteY72" fmla="*/ 846522 h 959417"/>
                <a:gd name="connsiteX73" fmla="*/ 1021246 w 1314762"/>
                <a:gd name="connsiteY73" fmla="*/ 901347 h 959417"/>
                <a:gd name="connsiteX74" fmla="*/ 1035392 w 1314762"/>
                <a:gd name="connsiteY74" fmla="*/ 878262 h 959417"/>
                <a:gd name="connsiteX75" fmla="*/ 1049543 w 1314762"/>
                <a:gd name="connsiteY75" fmla="*/ 766452 h 959417"/>
                <a:gd name="connsiteX76" fmla="*/ 1063690 w 1314762"/>
                <a:gd name="connsiteY76" fmla="*/ 753106 h 959417"/>
                <a:gd name="connsiteX77" fmla="*/ 1077841 w 1314762"/>
                <a:gd name="connsiteY77" fmla="*/ 805405 h 959417"/>
                <a:gd name="connsiteX78" fmla="*/ 1091988 w 1314762"/>
                <a:gd name="connsiteY78" fmla="*/ 843639 h 959417"/>
                <a:gd name="connsiteX79" fmla="*/ 1106139 w 1314762"/>
                <a:gd name="connsiteY79" fmla="*/ 880427 h 959417"/>
                <a:gd name="connsiteX80" fmla="*/ 1120285 w 1314762"/>
                <a:gd name="connsiteY80" fmla="*/ 912167 h 959417"/>
                <a:gd name="connsiteX81" fmla="*/ 1134436 w 1314762"/>
                <a:gd name="connsiteY81" fmla="*/ 951481 h 959417"/>
                <a:gd name="connsiteX82" fmla="*/ 1148583 w 1314762"/>
                <a:gd name="connsiteY82" fmla="*/ 921906 h 959417"/>
                <a:gd name="connsiteX83" fmla="*/ 1162734 w 1314762"/>
                <a:gd name="connsiteY83" fmla="*/ 880427 h 959417"/>
                <a:gd name="connsiteX84" fmla="*/ 1176881 w 1314762"/>
                <a:gd name="connsiteY84" fmla="*/ 910002 h 959417"/>
                <a:gd name="connsiteX85" fmla="*/ 1191032 w 1314762"/>
                <a:gd name="connsiteY85" fmla="*/ 910725 h 959417"/>
                <a:gd name="connsiteX86" fmla="*/ 1205178 w 1314762"/>
                <a:gd name="connsiteY86" fmla="*/ 930922 h 959417"/>
                <a:gd name="connsiteX87" fmla="*/ 1219329 w 1314762"/>
                <a:gd name="connsiteY87" fmla="*/ 959417 h 959417"/>
                <a:gd name="connsiteX88" fmla="*/ 1233476 w 1314762"/>
                <a:gd name="connsiteY88" fmla="*/ 951481 h 959417"/>
                <a:gd name="connsiteX89" fmla="*/ 1247623 w 1314762"/>
                <a:gd name="connsiteY89" fmla="*/ 901347 h 959417"/>
                <a:gd name="connsiteX90" fmla="*/ 1261774 w 1314762"/>
                <a:gd name="connsiteY90" fmla="*/ 904231 h 959417"/>
                <a:gd name="connsiteX91" fmla="*/ 1275920 w 1314762"/>
                <a:gd name="connsiteY91" fmla="*/ 924790 h 959417"/>
                <a:gd name="connsiteX92" fmla="*/ 1290071 w 1314762"/>
                <a:gd name="connsiteY92" fmla="*/ 919018 h 959417"/>
                <a:gd name="connsiteX93" fmla="*/ 1304218 w 1314762"/>
                <a:gd name="connsiteY93" fmla="*/ 937412 h 959417"/>
                <a:gd name="connsiteX94" fmla="*/ 1314762 w 1314762"/>
                <a:gd name="connsiteY94" fmla="*/ 950586 h 95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959417">
                  <a:moveTo>
                    <a:pt x="0" y="88347"/>
                  </a:moveTo>
                  <a:lnTo>
                    <a:pt x="2539" y="89448"/>
                  </a:lnTo>
                  <a:lnTo>
                    <a:pt x="16690" y="115778"/>
                  </a:lnTo>
                  <a:lnTo>
                    <a:pt x="30836" y="306941"/>
                  </a:lnTo>
                  <a:lnTo>
                    <a:pt x="44987" y="413703"/>
                  </a:lnTo>
                  <a:lnTo>
                    <a:pt x="59134" y="154013"/>
                  </a:lnTo>
                  <a:lnTo>
                    <a:pt x="73285" y="74299"/>
                  </a:lnTo>
                  <a:lnTo>
                    <a:pt x="87432" y="166997"/>
                  </a:lnTo>
                  <a:lnTo>
                    <a:pt x="101583" y="301169"/>
                  </a:lnTo>
                  <a:lnTo>
                    <a:pt x="115729" y="579615"/>
                  </a:lnTo>
                  <a:lnTo>
                    <a:pt x="129880" y="490167"/>
                  </a:lnTo>
                  <a:lnTo>
                    <a:pt x="144027" y="468166"/>
                  </a:lnTo>
                  <a:lnTo>
                    <a:pt x="158174" y="184307"/>
                  </a:lnTo>
                  <a:lnTo>
                    <a:pt x="172325" y="82597"/>
                  </a:lnTo>
                  <a:lnTo>
                    <a:pt x="186475" y="93416"/>
                  </a:lnTo>
                  <a:lnTo>
                    <a:pt x="200622" y="270510"/>
                  </a:lnTo>
                  <a:lnTo>
                    <a:pt x="214769" y="550763"/>
                  </a:lnTo>
                  <a:lnTo>
                    <a:pt x="228920" y="472134"/>
                  </a:lnTo>
                  <a:lnTo>
                    <a:pt x="243067" y="424884"/>
                  </a:lnTo>
                  <a:lnTo>
                    <a:pt x="257217" y="10097"/>
                  </a:lnTo>
                  <a:lnTo>
                    <a:pt x="271364" y="88006"/>
                  </a:lnTo>
                  <a:lnTo>
                    <a:pt x="285515" y="183226"/>
                  </a:lnTo>
                  <a:lnTo>
                    <a:pt x="299662" y="59873"/>
                  </a:lnTo>
                  <a:lnTo>
                    <a:pt x="313813" y="165194"/>
                  </a:lnTo>
                  <a:lnTo>
                    <a:pt x="327959" y="309824"/>
                  </a:lnTo>
                  <a:lnTo>
                    <a:pt x="342110" y="468528"/>
                  </a:lnTo>
                  <a:lnTo>
                    <a:pt x="356257" y="51937"/>
                  </a:lnTo>
                  <a:lnTo>
                    <a:pt x="370404" y="108927"/>
                  </a:lnTo>
                  <a:lnTo>
                    <a:pt x="384555" y="154013"/>
                  </a:lnTo>
                  <a:lnTo>
                    <a:pt x="398706" y="199455"/>
                  </a:lnTo>
                  <a:lnTo>
                    <a:pt x="412852" y="181784"/>
                  </a:lnTo>
                  <a:lnTo>
                    <a:pt x="426999" y="340122"/>
                  </a:lnTo>
                  <a:lnTo>
                    <a:pt x="441150" y="319563"/>
                  </a:lnTo>
                  <a:lnTo>
                    <a:pt x="455297" y="99187"/>
                  </a:lnTo>
                  <a:lnTo>
                    <a:pt x="469448" y="203785"/>
                  </a:lnTo>
                  <a:lnTo>
                    <a:pt x="483595" y="0"/>
                  </a:lnTo>
                  <a:lnTo>
                    <a:pt x="497745" y="156173"/>
                  </a:lnTo>
                  <a:lnTo>
                    <a:pt x="511892" y="428129"/>
                  </a:lnTo>
                  <a:lnTo>
                    <a:pt x="526043" y="615323"/>
                  </a:lnTo>
                  <a:lnTo>
                    <a:pt x="540190" y="655360"/>
                  </a:lnTo>
                  <a:lnTo>
                    <a:pt x="554341" y="557614"/>
                  </a:lnTo>
                  <a:lnTo>
                    <a:pt x="568487" y="678445"/>
                  </a:lnTo>
                  <a:lnTo>
                    <a:pt x="582638" y="655360"/>
                  </a:lnTo>
                  <a:lnTo>
                    <a:pt x="596785" y="677003"/>
                  </a:lnTo>
                  <a:lnTo>
                    <a:pt x="610936" y="758877"/>
                  </a:lnTo>
                  <a:lnTo>
                    <a:pt x="625083" y="797107"/>
                  </a:lnTo>
                  <a:lnTo>
                    <a:pt x="639229" y="858426"/>
                  </a:lnTo>
                  <a:lnTo>
                    <a:pt x="653380" y="716675"/>
                  </a:lnTo>
                  <a:lnTo>
                    <a:pt x="667527" y="685658"/>
                  </a:lnTo>
                  <a:lnTo>
                    <a:pt x="681678" y="766090"/>
                  </a:lnTo>
                  <a:lnTo>
                    <a:pt x="695825" y="759958"/>
                  </a:lnTo>
                  <a:lnTo>
                    <a:pt x="709976" y="746973"/>
                  </a:lnTo>
                  <a:lnTo>
                    <a:pt x="724122" y="713069"/>
                  </a:lnTo>
                  <a:lnTo>
                    <a:pt x="738273" y="755271"/>
                  </a:lnTo>
                  <a:lnTo>
                    <a:pt x="752420" y="688180"/>
                  </a:lnTo>
                  <a:lnTo>
                    <a:pt x="766571" y="733989"/>
                  </a:lnTo>
                  <a:lnTo>
                    <a:pt x="780718" y="720643"/>
                  </a:lnTo>
                  <a:lnTo>
                    <a:pt x="794869" y="750218"/>
                  </a:lnTo>
                  <a:lnTo>
                    <a:pt x="809015" y="797469"/>
                  </a:lnTo>
                  <a:lnTo>
                    <a:pt x="823162" y="835341"/>
                  </a:lnTo>
                  <a:lnTo>
                    <a:pt x="837313" y="786649"/>
                  </a:lnTo>
                  <a:lnTo>
                    <a:pt x="851460" y="781962"/>
                  </a:lnTo>
                  <a:lnTo>
                    <a:pt x="865611" y="800356"/>
                  </a:lnTo>
                  <a:lnTo>
                    <a:pt x="879758" y="786288"/>
                  </a:lnTo>
                  <a:lnTo>
                    <a:pt x="893908" y="796388"/>
                  </a:lnTo>
                  <a:lnTo>
                    <a:pt x="908055" y="806485"/>
                  </a:lnTo>
                  <a:lnTo>
                    <a:pt x="922206" y="825241"/>
                  </a:lnTo>
                  <a:lnTo>
                    <a:pt x="936353" y="817309"/>
                  </a:lnTo>
                  <a:lnTo>
                    <a:pt x="950504" y="771862"/>
                  </a:lnTo>
                  <a:lnTo>
                    <a:pt x="964650" y="788452"/>
                  </a:lnTo>
                  <a:lnTo>
                    <a:pt x="978801" y="830293"/>
                  </a:lnTo>
                  <a:lnTo>
                    <a:pt x="992948" y="824160"/>
                  </a:lnTo>
                  <a:lnTo>
                    <a:pt x="1007099" y="846522"/>
                  </a:lnTo>
                  <a:lnTo>
                    <a:pt x="1021246" y="901347"/>
                  </a:lnTo>
                  <a:lnTo>
                    <a:pt x="1035392" y="878262"/>
                  </a:lnTo>
                  <a:lnTo>
                    <a:pt x="1049543" y="766452"/>
                  </a:lnTo>
                  <a:lnTo>
                    <a:pt x="1063690" y="753106"/>
                  </a:lnTo>
                  <a:lnTo>
                    <a:pt x="1077841" y="805405"/>
                  </a:lnTo>
                  <a:lnTo>
                    <a:pt x="1091988" y="843639"/>
                  </a:lnTo>
                  <a:lnTo>
                    <a:pt x="1106139" y="880427"/>
                  </a:lnTo>
                  <a:lnTo>
                    <a:pt x="1120285" y="912167"/>
                  </a:lnTo>
                  <a:lnTo>
                    <a:pt x="1134436" y="951481"/>
                  </a:lnTo>
                  <a:lnTo>
                    <a:pt x="1148583" y="921906"/>
                  </a:lnTo>
                  <a:lnTo>
                    <a:pt x="1162734" y="880427"/>
                  </a:lnTo>
                  <a:lnTo>
                    <a:pt x="1176881" y="910002"/>
                  </a:lnTo>
                  <a:lnTo>
                    <a:pt x="1191032" y="910725"/>
                  </a:lnTo>
                  <a:lnTo>
                    <a:pt x="1205178" y="930922"/>
                  </a:lnTo>
                  <a:lnTo>
                    <a:pt x="1219329" y="959417"/>
                  </a:lnTo>
                  <a:lnTo>
                    <a:pt x="1233476" y="951481"/>
                  </a:lnTo>
                  <a:lnTo>
                    <a:pt x="1247623" y="901347"/>
                  </a:lnTo>
                  <a:lnTo>
                    <a:pt x="1261774" y="904231"/>
                  </a:lnTo>
                  <a:lnTo>
                    <a:pt x="1275920" y="924790"/>
                  </a:lnTo>
                  <a:lnTo>
                    <a:pt x="1290071" y="919018"/>
                  </a:lnTo>
                  <a:lnTo>
                    <a:pt x="1304218" y="937412"/>
                  </a:lnTo>
                  <a:lnTo>
                    <a:pt x="1314762" y="95058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17E2C88-3AEF-2DB6-C740-986E3AB204B9}"/>
                </a:ext>
              </a:extLst>
            </p:cNvPr>
            <p:cNvSpPr/>
            <p:nvPr/>
          </p:nvSpPr>
          <p:spPr>
            <a:xfrm>
              <a:off x="2994563" y="4147970"/>
              <a:ext cx="1314762" cy="1192419"/>
            </a:xfrm>
            <a:custGeom>
              <a:avLst/>
              <a:gdLst>
                <a:gd name="connsiteX0" fmla="*/ 0 w 1314762"/>
                <a:gd name="connsiteY0" fmla="*/ 1192420 h 1192419"/>
                <a:gd name="connsiteX1" fmla="*/ 2539 w 1314762"/>
                <a:gd name="connsiteY1" fmla="*/ 1192420 h 1192419"/>
                <a:gd name="connsiteX2" fmla="*/ 16690 w 1314762"/>
                <a:gd name="connsiteY2" fmla="*/ 1192420 h 1192419"/>
                <a:gd name="connsiteX3" fmla="*/ 30836 w 1314762"/>
                <a:gd name="connsiteY3" fmla="*/ 1192420 h 1192419"/>
                <a:gd name="connsiteX4" fmla="*/ 44987 w 1314762"/>
                <a:gd name="connsiteY4" fmla="*/ 1192420 h 1192419"/>
                <a:gd name="connsiteX5" fmla="*/ 59134 w 1314762"/>
                <a:gd name="connsiteY5" fmla="*/ 1192420 h 1192419"/>
                <a:gd name="connsiteX6" fmla="*/ 73285 w 1314762"/>
                <a:gd name="connsiteY6" fmla="*/ 1192420 h 1192419"/>
                <a:gd name="connsiteX7" fmla="*/ 87432 w 1314762"/>
                <a:gd name="connsiteY7" fmla="*/ 1192420 h 1192419"/>
                <a:gd name="connsiteX8" fmla="*/ 101583 w 1314762"/>
                <a:gd name="connsiteY8" fmla="*/ 1192420 h 1192419"/>
                <a:gd name="connsiteX9" fmla="*/ 115729 w 1314762"/>
                <a:gd name="connsiteY9" fmla="*/ 1192420 h 1192419"/>
                <a:gd name="connsiteX10" fmla="*/ 129880 w 1314762"/>
                <a:gd name="connsiteY10" fmla="*/ 1192420 h 1192419"/>
                <a:gd name="connsiteX11" fmla="*/ 144027 w 1314762"/>
                <a:gd name="connsiteY11" fmla="*/ 1192420 h 1192419"/>
                <a:gd name="connsiteX12" fmla="*/ 158174 w 1314762"/>
                <a:gd name="connsiteY12" fmla="*/ 1192420 h 1192419"/>
                <a:gd name="connsiteX13" fmla="*/ 172325 w 1314762"/>
                <a:gd name="connsiteY13" fmla="*/ 1192420 h 1192419"/>
                <a:gd name="connsiteX14" fmla="*/ 186475 w 1314762"/>
                <a:gd name="connsiteY14" fmla="*/ 1192420 h 1192419"/>
                <a:gd name="connsiteX15" fmla="*/ 200622 w 1314762"/>
                <a:gd name="connsiteY15" fmla="*/ 1192420 h 1192419"/>
                <a:gd name="connsiteX16" fmla="*/ 214769 w 1314762"/>
                <a:gd name="connsiteY16" fmla="*/ 1192420 h 1192419"/>
                <a:gd name="connsiteX17" fmla="*/ 228920 w 1314762"/>
                <a:gd name="connsiteY17" fmla="*/ 1192420 h 1192419"/>
                <a:gd name="connsiteX18" fmla="*/ 243067 w 1314762"/>
                <a:gd name="connsiteY18" fmla="*/ 1192420 h 1192419"/>
                <a:gd name="connsiteX19" fmla="*/ 257217 w 1314762"/>
                <a:gd name="connsiteY19" fmla="*/ 1192420 h 1192419"/>
                <a:gd name="connsiteX20" fmla="*/ 271364 w 1314762"/>
                <a:gd name="connsiteY20" fmla="*/ 1192420 h 1192419"/>
                <a:gd name="connsiteX21" fmla="*/ 285515 w 1314762"/>
                <a:gd name="connsiteY21" fmla="*/ 1192420 h 1192419"/>
                <a:gd name="connsiteX22" fmla="*/ 299662 w 1314762"/>
                <a:gd name="connsiteY22" fmla="*/ 1192420 h 1192419"/>
                <a:gd name="connsiteX23" fmla="*/ 313813 w 1314762"/>
                <a:gd name="connsiteY23" fmla="*/ 1192420 h 1192419"/>
                <a:gd name="connsiteX24" fmla="*/ 327959 w 1314762"/>
                <a:gd name="connsiteY24" fmla="*/ 1192420 h 1192419"/>
                <a:gd name="connsiteX25" fmla="*/ 342110 w 1314762"/>
                <a:gd name="connsiteY25" fmla="*/ 1192420 h 1192419"/>
                <a:gd name="connsiteX26" fmla="*/ 356257 w 1314762"/>
                <a:gd name="connsiteY26" fmla="*/ 1192420 h 1192419"/>
                <a:gd name="connsiteX27" fmla="*/ 370404 w 1314762"/>
                <a:gd name="connsiteY27" fmla="*/ 1192420 h 1192419"/>
                <a:gd name="connsiteX28" fmla="*/ 384555 w 1314762"/>
                <a:gd name="connsiteY28" fmla="*/ 1192420 h 1192419"/>
                <a:gd name="connsiteX29" fmla="*/ 398706 w 1314762"/>
                <a:gd name="connsiteY29" fmla="*/ 1192420 h 1192419"/>
                <a:gd name="connsiteX30" fmla="*/ 412852 w 1314762"/>
                <a:gd name="connsiteY30" fmla="*/ 1192420 h 1192419"/>
                <a:gd name="connsiteX31" fmla="*/ 426999 w 1314762"/>
                <a:gd name="connsiteY31" fmla="*/ 1192420 h 1192419"/>
                <a:gd name="connsiteX32" fmla="*/ 441150 w 1314762"/>
                <a:gd name="connsiteY32" fmla="*/ 1192420 h 1192419"/>
                <a:gd name="connsiteX33" fmla="*/ 455297 w 1314762"/>
                <a:gd name="connsiteY33" fmla="*/ 1192420 h 1192419"/>
                <a:gd name="connsiteX34" fmla="*/ 469448 w 1314762"/>
                <a:gd name="connsiteY34" fmla="*/ 1192420 h 1192419"/>
                <a:gd name="connsiteX35" fmla="*/ 483595 w 1314762"/>
                <a:gd name="connsiteY35" fmla="*/ 1192420 h 1192419"/>
                <a:gd name="connsiteX36" fmla="*/ 497745 w 1314762"/>
                <a:gd name="connsiteY36" fmla="*/ 1098280 h 1192419"/>
                <a:gd name="connsiteX37" fmla="*/ 511892 w 1314762"/>
                <a:gd name="connsiteY37" fmla="*/ 951124 h 1192419"/>
                <a:gd name="connsiteX38" fmla="*/ 526043 w 1314762"/>
                <a:gd name="connsiteY38" fmla="*/ 957614 h 1192419"/>
                <a:gd name="connsiteX39" fmla="*/ 540190 w 1314762"/>
                <a:gd name="connsiteY39" fmla="*/ 932368 h 1192419"/>
                <a:gd name="connsiteX40" fmla="*/ 554341 w 1314762"/>
                <a:gd name="connsiteY40" fmla="*/ 782324 h 1192419"/>
                <a:gd name="connsiteX41" fmla="*/ 568487 w 1314762"/>
                <a:gd name="connsiteY41" fmla="*/ 751664 h 1192419"/>
                <a:gd name="connsiteX42" fmla="*/ 582638 w 1314762"/>
                <a:gd name="connsiteY42" fmla="*/ 638773 h 1192419"/>
                <a:gd name="connsiteX43" fmla="*/ 596785 w 1314762"/>
                <a:gd name="connsiteY43" fmla="*/ 610997 h 1192419"/>
                <a:gd name="connsiteX44" fmla="*/ 610936 w 1314762"/>
                <a:gd name="connsiteY44" fmla="*/ 646705 h 1192419"/>
                <a:gd name="connsiteX45" fmla="*/ 625083 w 1314762"/>
                <a:gd name="connsiteY45" fmla="*/ 763207 h 1192419"/>
                <a:gd name="connsiteX46" fmla="*/ 639229 w 1314762"/>
                <a:gd name="connsiteY46" fmla="*/ 793505 h 1192419"/>
                <a:gd name="connsiteX47" fmla="*/ 653380 w 1314762"/>
                <a:gd name="connsiteY47" fmla="*/ 682052 h 1192419"/>
                <a:gd name="connsiteX48" fmla="*/ 667527 w 1314762"/>
                <a:gd name="connsiteY48" fmla="*/ 533092 h 1192419"/>
                <a:gd name="connsiteX49" fmla="*/ 681678 w 1314762"/>
                <a:gd name="connsiteY49" fmla="*/ 552570 h 1192419"/>
                <a:gd name="connsiteX50" fmla="*/ 695825 w 1314762"/>
                <a:gd name="connsiteY50" fmla="*/ 570603 h 1192419"/>
                <a:gd name="connsiteX51" fmla="*/ 709976 w 1314762"/>
                <a:gd name="connsiteY51" fmla="*/ 489086 h 1192419"/>
                <a:gd name="connsiteX52" fmla="*/ 724122 w 1314762"/>
                <a:gd name="connsiteY52" fmla="*/ 658609 h 1192419"/>
                <a:gd name="connsiteX53" fmla="*/ 738273 w 1314762"/>
                <a:gd name="connsiteY53" fmla="*/ 617130 h 1192419"/>
                <a:gd name="connsiteX54" fmla="*/ 752420 w 1314762"/>
                <a:gd name="connsiteY54" fmla="*/ 516862 h 1192419"/>
                <a:gd name="connsiteX55" fmla="*/ 766571 w 1314762"/>
                <a:gd name="connsiteY55" fmla="*/ 353111 h 1192419"/>
                <a:gd name="connsiteX56" fmla="*/ 780718 w 1314762"/>
                <a:gd name="connsiteY56" fmla="*/ 405409 h 1192419"/>
                <a:gd name="connsiteX57" fmla="*/ 794869 w 1314762"/>
                <a:gd name="connsiteY57" fmla="*/ 457708 h 1192419"/>
                <a:gd name="connsiteX58" fmla="*/ 809015 w 1314762"/>
                <a:gd name="connsiteY58" fmla="*/ 448692 h 1192419"/>
                <a:gd name="connsiteX59" fmla="*/ 823162 w 1314762"/>
                <a:gd name="connsiteY59" fmla="*/ 584667 h 1192419"/>
                <a:gd name="connsiteX60" fmla="*/ 837313 w 1314762"/>
                <a:gd name="connsiteY60" fmla="*/ 622540 h 1192419"/>
                <a:gd name="connsiteX61" fmla="*/ 851460 w 1314762"/>
                <a:gd name="connsiteY61" fmla="*/ 431739 h 1192419"/>
                <a:gd name="connsiteX62" fmla="*/ 865611 w 1314762"/>
                <a:gd name="connsiteY62" fmla="*/ 391702 h 1192419"/>
                <a:gd name="connsiteX63" fmla="*/ 879758 w 1314762"/>
                <a:gd name="connsiteY63" fmla="*/ 313435 h 1192419"/>
                <a:gd name="connsiteX64" fmla="*/ 893908 w 1314762"/>
                <a:gd name="connsiteY64" fmla="*/ 344813 h 1192419"/>
                <a:gd name="connsiteX65" fmla="*/ 908055 w 1314762"/>
                <a:gd name="connsiteY65" fmla="*/ 322813 h 1192419"/>
                <a:gd name="connsiteX66" fmla="*/ 922206 w 1314762"/>
                <a:gd name="connsiteY66" fmla="*/ 390622 h 1192419"/>
                <a:gd name="connsiteX67" fmla="*/ 936353 w 1314762"/>
                <a:gd name="connsiteY67" fmla="*/ 544996 h 1192419"/>
                <a:gd name="connsiteX68" fmla="*/ 950504 w 1314762"/>
                <a:gd name="connsiteY68" fmla="*/ 239858 h 1192419"/>
                <a:gd name="connsiteX69" fmla="*/ 964650 w 1314762"/>
                <a:gd name="connsiteY69" fmla="*/ 314877 h 1192419"/>
                <a:gd name="connsiteX70" fmla="*/ 978801 w 1314762"/>
                <a:gd name="connsiteY70" fmla="*/ 360323 h 1192419"/>
                <a:gd name="connsiteX71" fmla="*/ 992948 w 1314762"/>
                <a:gd name="connsiteY71" fmla="*/ 333632 h 1192419"/>
                <a:gd name="connsiteX72" fmla="*/ 1007099 w 1314762"/>
                <a:gd name="connsiteY72" fmla="*/ 371505 h 1192419"/>
                <a:gd name="connsiteX73" fmla="*/ 1021246 w 1314762"/>
                <a:gd name="connsiteY73" fmla="*/ 289992 h 1192419"/>
                <a:gd name="connsiteX74" fmla="*/ 1035392 w 1314762"/>
                <a:gd name="connsiteY74" fmla="*/ 479351 h 1192419"/>
                <a:gd name="connsiteX75" fmla="*/ 1049543 w 1314762"/>
                <a:gd name="connsiteY75" fmla="*/ 263301 h 1192419"/>
                <a:gd name="connsiteX76" fmla="*/ 1063690 w 1314762"/>
                <a:gd name="connsiteY76" fmla="*/ 0 h 1192419"/>
                <a:gd name="connsiteX77" fmla="*/ 1077841 w 1314762"/>
                <a:gd name="connsiteY77" fmla="*/ 54825 h 1192419"/>
                <a:gd name="connsiteX78" fmla="*/ 1091988 w 1314762"/>
                <a:gd name="connsiteY78" fmla="*/ 133092 h 1192419"/>
                <a:gd name="connsiteX79" fmla="*/ 1106139 w 1314762"/>
                <a:gd name="connsiteY79" fmla="*/ 261859 h 1192419"/>
                <a:gd name="connsiteX80" fmla="*/ 1120285 w 1314762"/>
                <a:gd name="connsiteY80" fmla="*/ 375473 h 1192419"/>
                <a:gd name="connsiteX81" fmla="*/ 1134436 w 1314762"/>
                <a:gd name="connsiteY81" fmla="*/ 506762 h 1192419"/>
                <a:gd name="connsiteX82" fmla="*/ 1148583 w 1314762"/>
                <a:gd name="connsiteY82" fmla="*/ 222545 h 1192419"/>
                <a:gd name="connsiteX83" fmla="*/ 1162734 w 1314762"/>
                <a:gd name="connsiteY83" fmla="*/ 185391 h 1192419"/>
                <a:gd name="connsiteX84" fmla="*/ 1176881 w 1314762"/>
                <a:gd name="connsiteY84" fmla="*/ 243103 h 1192419"/>
                <a:gd name="connsiteX85" fmla="*/ 1191032 w 1314762"/>
                <a:gd name="connsiteY85" fmla="*/ 191885 h 1192419"/>
                <a:gd name="connsiteX86" fmla="*/ 1205178 w 1314762"/>
                <a:gd name="connsiteY86" fmla="*/ 178539 h 1192419"/>
                <a:gd name="connsiteX87" fmla="*/ 1219329 w 1314762"/>
                <a:gd name="connsiteY87" fmla="*/ 425249 h 1192419"/>
                <a:gd name="connsiteX88" fmla="*/ 1233476 w 1314762"/>
                <a:gd name="connsiteY88" fmla="*/ 515055 h 1192419"/>
                <a:gd name="connsiteX89" fmla="*/ 1247623 w 1314762"/>
                <a:gd name="connsiteY89" fmla="*/ 237694 h 1192419"/>
                <a:gd name="connsiteX90" fmla="*/ 1261774 w 1314762"/>
                <a:gd name="connsiteY90" fmla="*/ 209199 h 1192419"/>
                <a:gd name="connsiteX91" fmla="*/ 1275920 w 1314762"/>
                <a:gd name="connsiteY91" fmla="*/ 151490 h 1192419"/>
                <a:gd name="connsiteX92" fmla="*/ 1290071 w 1314762"/>
                <a:gd name="connsiteY92" fmla="*/ 196572 h 1192419"/>
                <a:gd name="connsiteX93" fmla="*/ 1304218 w 1314762"/>
                <a:gd name="connsiteY93" fmla="*/ 191885 h 1192419"/>
                <a:gd name="connsiteX94" fmla="*/ 1314762 w 1314762"/>
                <a:gd name="connsiteY94" fmla="*/ 408794 h 119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1192419">
                  <a:moveTo>
                    <a:pt x="0" y="1192420"/>
                  </a:moveTo>
                  <a:lnTo>
                    <a:pt x="2539" y="1192420"/>
                  </a:lnTo>
                  <a:lnTo>
                    <a:pt x="16690" y="1192420"/>
                  </a:lnTo>
                  <a:lnTo>
                    <a:pt x="30836" y="1192420"/>
                  </a:lnTo>
                  <a:lnTo>
                    <a:pt x="44987" y="1192420"/>
                  </a:lnTo>
                  <a:lnTo>
                    <a:pt x="59134" y="1192420"/>
                  </a:lnTo>
                  <a:lnTo>
                    <a:pt x="73285" y="1192420"/>
                  </a:lnTo>
                  <a:lnTo>
                    <a:pt x="87432" y="1192420"/>
                  </a:lnTo>
                  <a:lnTo>
                    <a:pt x="101583" y="1192420"/>
                  </a:lnTo>
                  <a:lnTo>
                    <a:pt x="115729" y="1192420"/>
                  </a:lnTo>
                  <a:lnTo>
                    <a:pt x="129880" y="1192420"/>
                  </a:lnTo>
                  <a:lnTo>
                    <a:pt x="144027" y="1192420"/>
                  </a:lnTo>
                  <a:lnTo>
                    <a:pt x="158174" y="1192420"/>
                  </a:lnTo>
                  <a:lnTo>
                    <a:pt x="172325" y="1192420"/>
                  </a:lnTo>
                  <a:lnTo>
                    <a:pt x="186475" y="1192420"/>
                  </a:lnTo>
                  <a:lnTo>
                    <a:pt x="200622" y="1192420"/>
                  </a:lnTo>
                  <a:lnTo>
                    <a:pt x="214769" y="1192420"/>
                  </a:lnTo>
                  <a:lnTo>
                    <a:pt x="228920" y="1192420"/>
                  </a:lnTo>
                  <a:lnTo>
                    <a:pt x="243067" y="1192420"/>
                  </a:lnTo>
                  <a:lnTo>
                    <a:pt x="257217" y="1192420"/>
                  </a:lnTo>
                  <a:lnTo>
                    <a:pt x="271364" y="1192420"/>
                  </a:lnTo>
                  <a:lnTo>
                    <a:pt x="285515" y="1192420"/>
                  </a:lnTo>
                  <a:lnTo>
                    <a:pt x="299662" y="1192420"/>
                  </a:lnTo>
                  <a:lnTo>
                    <a:pt x="313813" y="1192420"/>
                  </a:lnTo>
                  <a:lnTo>
                    <a:pt x="327959" y="1192420"/>
                  </a:lnTo>
                  <a:lnTo>
                    <a:pt x="342110" y="1192420"/>
                  </a:lnTo>
                  <a:lnTo>
                    <a:pt x="356257" y="1192420"/>
                  </a:lnTo>
                  <a:lnTo>
                    <a:pt x="370404" y="1192420"/>
                  </a:lnTo>
                  <a:lnTo>
                    <a:pt x="384555" y="1192420"/>
                  </a:lnTo>
                  <a:lnTo>
                    <a:pt x="398706" y="1192420"/>
                  </a:lnTo>
                  <a:lnTo>
                    <a:pt x="412852" y="1192420"/>
                  </a:lnTo>
                  <a:lnTo>
                    <a:pt x="426999" y="1192420"/>
                  </a:lnTo>
                  <a:lnTo>
                    <a:pt x="441150" y="1192420"/>
                  </a:lnTo>
                  <a:lnTo>
                    <a:pt x="455297" y="1192420"/>
                  </a:lnTo>
                  <a:lnTo>
                    <a:pt x="469448" y="1192420"/>
                  </a:lnTo>
                  <a:lnTo>
                    <a:pt x="483595" y="1192420"/>
                  </a:lnTo>
                  <a:lnTo>
                    <a:pt x="497745" y="1098280"/>
                  </a:lnTo>
                  <a:lnTo>
                    <a:pt x="511892" y="951124"/>
                  </a:lnTo>
                  <a:lnTo>
                    <a:pt x="526043" y="957614"/>
                  </a:lnTo>
                  <a:lnTo>
                    <a:pt x="540190" y="932368"/>
                  </a:lnTo>
                  <a:lnTo>
                    <a:pt x="554341" y="782324"/>
                  </a:lnTo>
                  <a:lnTo>
                    <a:pt x="568487" y="751664"/>
                  </a:lnTo>
                  <a:lnTo>
                    <a:pt x="582638" y="638773"/>
                  </a:lnTo>
                  <a:lnTo>
                    <a:pt x="596785" y="610997"/>
                  </a:lnTo>
                  <a:lnTo>
                    <a:pt x="610936" y="646705"/>
                  </a:lnTo>
                  <a:lnTo>
                    <a:pt x="625083" y="763207"/>
                  </a:lnTo>
                  <a:lnTo>
                    <a:pt x="639229" y="793505"/>
                  </a:lnTo>
                  <a:lnTo>
                    <a:pt x="653380" y="682052"/>
                  </a:lnTo>
                  <a:lnTo>
                    <a:pt x="667527" y="533092"/>
                  </a:lnTo>
                  <a:lnTo>
                    <a:pt x="681678" y="552570"/>
                  </a:lnTo>
                  <a:lnTo>
                    <a:pt x="695825" y="570603"/>
                  </a:lnTo>
                  <a:lnTo>
                    <a:pt x="709976" y="489086"/>
                  </a:lnTo>
                  <a:lnTo>
                    <a:pt x="724122" y="658609"/>
                  </a:lnTo>
                  <a:lnTo>
                    <a:pt x="738273" y="617130"/>
                  </a:lnTo>
                  <a:lnTo>
                    <a:pt x="752420" y="516862"/>
                  </a:lnTo>
                  <a:lnTo>
                    <a:pt x="766571" y="353111"/>
                  </a:lnTo>
                  <a:lnTo>
                    <a:pt x="780718" y="405409"/>
                  </a:lnTo>
                  <a:lnTo>
                    <a:pt x="794869" y="457708"/>
                  </a:lnTo>
                  <a:lnTo>
                    <a:pt x="809015" y="448692"/>
                  </a:lnTo>
                  <a:lnTo>
                    <a:pt x="823162" y="584667"/>
                  </a:lnTo>
                  <a:lnTo>
                    <a:pt x="837313" y="622540"/>
                  </a:lnTo>
                  <a:lnTo>
                    <a:pt x="851460" y="431739"/>
                  </a:lnTo>
                  <a:lnTo>
                    <a:pt x="865611" y="391702"/>
                  </a:lnTo>
                  <a:lnTo>
                    <a:pt x="879758" y="313435"/>
                  </a:lnTo>
                  <a:lnTo>
                    <a:pt x="893908" y="344813"/>
                  </a:lnTo>
                  <a:lnTo>
                    <a:pt x="908055" y="322813"/>
                  </a:lnTo>
                  <a:lnTo>
                    <a:pt x="922206" y="390622"/>
                  </a:lnTo>
                  <a:lnTo>
                    <a:pt x="936353" y="544996"/>
                  </a:lnTo>
                  <a:lnTo>
                    <a:pt x="950504" y="239858"/>
                  </a:lnTo>
                  <a:lnTo>
                    <a:pt x="964650" y="314877"/>
                  </a:lnTo>
                  <a:lnTo>
                    <a:pt x="978801" y="360323"/>
                  </a:lnTo>
                  <a:lnTo>
                    <a:pt x="992948" y="333632"/>
                  </a:lnTo>
                  <a:lnTo>
                    <a:pt x="1007099" y="371505"/>
                  </a:lnTo>
                  <a:lnTo>
                    <a:pt x="1021246" y="289992"/>
                  </a:lnTo>
                  <a:lnTo>
                    <a:pt x="1035392" y="479351"/>
                  </a:lnTo>
                  <a:lnTo>
                    <a:pt x="1049543" y="263301"/>
                  </a:lnTo>
                  <a:lnTo>
                    <a:pt x="1063690" y="0"/>
                  </a:lnTo>
                  <a:lnTo>
                    <a:pt x="1077841" y="54825"/>
                  </a:lnTo>
                  <a:lnTo>
                    <a:pt x="1091988" y="133092"/>
                  </a:lnTo>
                  <a:lnTo>
                    <a:pt x="1106139" y="261859"/>
                  </a:lnTo>
                  <a:lnTo>
                    <a:pt x="1120285" y="375473"/>
                  </a:lnTo>
                  <a:lnTo>
                    <a:pt x="1134436" y="506762"/>
                  </a:lnTo>
                  <a:lnTo>
                    <a:pt x="1148583" y="222545"/>
                  </a:lnTo>
                  <a:lnTo>
                    <a:pt x="1162734" y="185391"/>
                  </a:lnTo>
                  <a:lnTo>
                    <a:pt x="1176881" y="243103"/>
                  </a:lnTo>
                  <a:lnTo>
                    <a:pt x="1191032" y="191885"/>
                  </a:lnTo>
                  <a:lnTo>
                    <a:pt x="1205178" y="178539"/>
                  </a:lnTo>
                  <a:lnTo>
                    <a:pt x="1219329" y="425249"/>
                  </a:lnTo>
                  <a:lnTo>
                    <a:pt x="1233476" y="515055"/>
                  </a:lnTo>
                  <a:lnTo>
                    <a:pt x="1247623" y="237694"/>
                  </a:lnTo>
                  <a:lnTo>
                    <a:pt x="1261774" y="209199"/>
                  </a:lnTo>
                  <a:lnTo>
                    <a:pt x="1275920" y="151490"/>
                  </a:lnTo>
                  <a:lnTo>
                    <a:pt x="1290071" y="196572"/>
                  </a:lnTo>
                  <a:lnTo>
                    <a:pt x="1304218" y="191885"/>
                  </a:lnTo>
                  <a:lnTo>
                    <a:pt x="1314762" y="40879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0364549-B1B3-9919-8D9F-2AA120CCD0C3}"/>
                </a:ext>
              </a:extLst>
            </p:cNvPr>
            <p:cNvSpPr/>
            <p:nvPr/>
          </p:nvSpPr>
          <p:spPr>
            <a:xfrm>
              <a:off x="2994563" y="4222273"/>
              <a:ext cx="1314762" cy="959417"/>
            </a:xfrm>
            <a:custGeom>
              <a:avLst/>
              <a:gdLst>
                <a:gd name="connsiteX0" fmla="*/ 0 w 1314762"/>
                <a:gd name="connsiteY0" fmla="*/ 88347 h 959417"/>
                <a:gd name="connsiteX1" fmla="*/ 2539 w 1314762"/>
                <a:gd name="connsiteY1" fmla="*/ 89448 h 959417"/>
                <a:gd name="connsiteX2" fmla="*/ 16690 w 1314762"/>
                <a:gd name="connsiteY2" fmla="*/ 115778 h 959417"/>
                <a:gd name="connsiteX3" fmla="*/ 30836 w 1314762"/>
                <a:gd name="connsiteY3" fmla="*/ 306941 h 959417"/>
                <a:gd name="connsiteX4" fmla="*/ 44987 w 1314762"/>
                <a:gd name="connsiteY4" fmla="*/ 413703 h 959417"/>
                <a:gd name="connsiteX5" fmla="*/ 59134 w 1314762"/>
                <a:gd name="connsiteY5" fmla="*/ 154013 h 959417"/>
                <a:gd name="connsiteX6" fmla="*/ 73285 w 1314762"/>
                <a:gd name="connsiteY6" fmla="*/ 74299 h 959417"/>
                <a:gd name="connsiteX7" fmla="*/ 87432 w 1314762"/>
                <a:gd name="connsiteY7" fmla="*/ 166997 h 959417"/>
                <a:gd name="connsiteX8" fmla="*/ 101583 w 1314762"/>
                <a:gd name="connsiteY8" fmla="*/ 301169 h 959417"/>
                <a:gd name="connsiteX9" fmla="*/ 115729 w 1314762"/>
                <a:gd name="connsiteY9" fmla="*/ 579615 h 959417"/>
                <a:gd name="connsiteX10" fmla="*/ 129880 w 1314762"/>
                <a:gd name="connsiteY10" fmla="*/ 490167 h 959417"/>
                <a:gd name="connsiteX11" fmla="*/ 144027 w 1314762"/>
                <a:gd name="connsiteY11" fmla="*/ 468166 h 959417"/>
                <a:gd name="connsiteX12" fmla="*/ 158174 w 1314762"/>
                <a:gd name="connsiteY12" fmla="*/ 184307 h 959417"/>
                <a:gd name="connsiteX13" fmla="*/ 172325 w 1314762"/>
                <a:gd name="connsiteY13" fmla="*/ 82597 h 959417"/>
                <a:gd name="connsiteX14" fmla="*/ 186475 w 1314762"/>
                <a:gd name="connsiteY14" fmla="*/ 93416 h 959417"/>
                <a:gd name="connsiteX15" fmla="*/ 200622 w 1314762"/>
                <a:gd name="connsiteY15" fmla="*/ 270510 h 959417"/>
                <a:gd name="connsiteX16" fmla="*/ 214769 w 1314762"/>
                <a:gd name="connsiteY16" fmla="*/ 550763 h 959417"/>
                <a:gd name="connsiteX17" fmla="*/ 228920 w 1314762"/>
                <a:gd name="connsiteY17" fmla="*/ 472134 h 959417"/>
                <a:gd name="connsiteX18" fmla="*/ 243067 w 1314762"/>
                <a:gd name="connsiteY18" fmla="*/ 424884 h 959417"/>
                <a:gd name="connsiteX19" fmla="*/ 257217 w 1314762"/>
                <a:gd name="connsiteY19" fmla="*/ 10097 h 959417"/>
                <a:gd name="connsiteX20" fmla="*/ 271364 w 1314762"/>
                <a:gd name="connsiteY20" fmla="*/ 88006 h 959417"/>
                <a:gd name="connsiteX21" fmla="*/ 285515 w 1314762"/>
                <a:gd name="connsiteY21" fmla="*/ 183226 h 959417"/>
                <a:gd name="connsiteX22" fmla="*/ 299662 w 1314762"/>
                <a:gd name="connsiteY22" fmla="*/ 59873 h 959417"/>
                <a:gd name="connsiteX23" fmla="*/ 313813 w 1314762"/>
                <a:gd name="connsiteY23" fmla="*/ 165194 h 959417"/>
                <a:gd name="connsiteX24" fmla="*/ 327959 w 1314762"/>
                <a:gd name="connsiteY24" fmla="*/ 309824 h 959417"/>
                <a:gd name="connsiteX25" fmla="*/ 342110 w 1314762"/>
                <a:gd name="connsiteY25" fmla="*/ 468528 h 959417"/>
                <a:gd name="connsiteX26" fmla="*/ 356257 w 1314762"/>
                <a:gd name="connsiteY26" fmla="*/ 51937 h 959417"/>
                <a:gd name="connsiteX27" fmla="*/ 370404 w 1314762"/>
                <a:gd name="connsiteY27" fmla="*/ 108927 h 959417"/>
                <a:gd name="connsiteX28" fmla="*/ 384555 w 1314762"/>
                <a:gd name="connsiteY28" fmla="*/ 154013 h 959417"/>
                <a:gd name="connsiteX29" fmla="*/ 398706 w 1314762"/>
                <a:gd name="connsiteY29" fmla="*/ 199455 h 959417"/>
                <a:gd name="connsiteX30" fmla="*/ 412852 w 1314762"/>
                <a:gd name="connsiteY30" fmla="*/ 181784 h 959417"/>
                <a:gd name="connsiteX31" fmla="*/ 426999 w 1314762"/>
                <a:gd name="connsiteY31" fmla="*/ 340122 h 959417"/>
                <a:gd name="connsiteX32" fmla="*/ 441150 w 1314762"/>
                <a:gd name="connsiteY32" fmla="*/ 319563 h 959417"/>
                <a:gd name="connsiteX33" fmla="*/ 455297 w 1314762"/>
                <a:gd name="connsiteY33" fmla="*/ 99187 h 959417"/>
                <a:gd name="connsiteX34" fmla="*/ 469448 w 1314762"/>
                <a:gd name="connsiteY34" fmla="*/ 203785 h 959417"/>
                <a:gd name="connsiteX35" fmla="*/ 483595 w 1314762"/>
                <a:gd name="connsiteY35" fmla="*/ 0 h 959417"/>
                <a:gd name="connsiteX36" fmla="*/ 497745 w 1314762"/>
                <a:gd name="connsiteY36" fmla="*/ 156173 h 959417"/>
                <a:gd name="connsiteX37" fmla="*/ 511892 w 1314762"/>
                <a:gd name="connsiteY37" fmla="*/ 428129 h 959417"/>
                <a:gd name="connsiteX38" fmla="*/ 526043 w 1314762"/>
                <a:gd name="connsiteY38" fmla="*/ 615323 h 959417"/>
                <a:gd name="connsiteX39" fmla="*/ 540190 w 1314762"/>
                <a:gd name="connsiteY39" fmla="*/ 655360 h 959417"/>
                <a:gd name="connsiteX40" fmla="*/ 554341 w 1314762"/>
                <a:gd name="connsiteY40" fmla="*/ 557614 h 959417"/>
                <a:gd name="connsiteX41" fmla="*/ 568487 w 1314762"/>
                <a:gd name="connsiteY41" fmla="*/ 678445 h 959417"/>
                <a:gd name="connsiteX42" fmla="*/ 582638 w 1314762"/>
                <a:gd name="connsiteY42" fmla="*/ 655360 h 959417"/>
                <a:gd name="connsiteX43" fmla="*/ 596785 w 1314762"/>
                <a:gd name="connsiteY43" fmla="*/ 677003 h 959417"/>
                <a:gd name="connsiteX44" fmla="*/ 610936 w 1314762"/>
                <a:gd name="connsiteY44" fmla="*/ 758877 h 959417"/>
                <a:gd name="connsiteX45" fmla="*/ 625083 w 1314762"/>
                <a:gd name="connsiteY45" fmla="*/ 797107 h 959417"/>
                <a:gd name="connsiteX46" fmla="*/ 639229 w 1314762"/>
                <a:gd name="connsiteY46" fmla="*/ 858426 h 959417"/>
                <a:gd name="connsiteX47" fmla="*/ 653380 w 1314762"/>
                <a:gd name="connsiteY47" fmla="*/ 716675 h 959417"/>
                <a:gd name="connsiteX48" fmla="*/ 667527 w 1314762"/>
                <a:gd name="connsiteY48" fmla="*/ 685658 h 959417"/>
                <a:gd name="connsiteX49" fmla="*/ 681678 w 1314762"/>
                <a:gd name="connsiteY49" fmla="*/ 766090 h 959417"/>
                <a:gd name="connsiteX50" fmla="*/ 695825 w 1314762"/>
                <a:gd name="connsiteY50" fmla="*/ 759958 h 959417"/>
                <a:gd name="connsiteX51" fmla="*/ 709976 w 1314762"/>
                <a:gd name="connsiteY51" fmla="*/ 746973 h 959417"/>
                <a:gd name="connsiteX52" fmla="*/ 724122 w 1314762"/>
                <a:gd name="connsiteY52" fmla="*/ 713069 h 959417"/>
                <a:gd name="connsiteX53" fmla="*/ 738273 w 1314762"/>
                <a:gd name="connsiteY53" fmla="*/ 755271 h 959417"/>
                <a:gd name="connsiteX54" fmla="*/ 752420 w 1314762"/>
                <a:gd name="connsiteY54" fmla="*/ 688180 h 959417"/>
                <a:gd name="connsiteX55" fmla="*/ 766571 w 1314762"/>
                <a:gd name="connsiteY55" fmla="*/ 733989 h 959417"/>
                <a:gd name="connsiteX56" fmla="*/ 780718 w 1314762"/>
                <a:gd name="connsiteY56" fmla="*/ 720643 h 959417"/>
                <a:gd name="connsiteX57" fmla="*/ 794869 w 1314762"/>
                <a:gd name="connsiteY57" fmla="*/ 750218 h 959417"/>
                <a:gd name="connsiteX58" fmla="*/ 809015 w 1314762"/>
                <a:gd name="connsiteY58" fmla="*/ 797469 h 959417"/>
                <a:gd name="connsiteX59" fmla="*/ 823162 w 1314762"/>
                <a:gd name="connsiteY59" fmla="*/ 835341 h 959417"/>
                <a:gd name="connsiteX60" fmla="*/ 837313 w 1314762"/>
                <a:gd name="connsiteY60" fmla="*/ 786649 h 959417"/>
                <a:gd name="connsiteX61" fmla="*/ 851460 w 1314762"/>
                <a:gd name="connsiteY61" fmla="*/ 781962 h 959417"/>
                <a:gd name="connsiteX62" fmla="*/ 865611 w 1314762"/>
                <a:gd name="connsiteY62" fmla="*/ 800356 h 959417"/>
                <a:gd name="connsiteX63" fmla="*/ 879758 w 1314762"/>
                <a:gd name="connsiteY63" fmla="*/ 786288 h 959417"/>
                <a:gd name="connsiteX64" fmla="*/ 893908 w 1314762"/>
                <a:gd name="connsiteY64" fmla="*/ 796388 h 959417"/>
                <a:gd name="connsiteX65" fmla="*/ 908055 w 1314762"/>
                <a:gd name="connsiteY65" fmla="*/ 806485 h 959417"/>
                <a:gd name="connsiteX66" fmla="*/ 922206 w 1314762"/>
                <a:gd name="connsiteY66" fmla="*/ 825241 h 959417"/>
                <a:gd name="connsiteX67" fmla="*/ 936353 w 1314762"/>
                <a:gd name="connsiteY67" fmla="*/ 817309 h 959417"/>
                <a:gd name="connsiteX68" fmla="*/ 950504 w 1314762"/>
                <a:gd name="connsiteY68" fmla="*/ 771862 h 959417"/>
                <a:gd name="connsiteX69" fmla="*/ 964650 w 1314762"/>
                <a:gd name="connsiteY69" fmla="*/ 788452 h 959417"/>
                <a:gd name="connsiteX70" fmla="*/ 978801 w 1314762"/>
                <a:gd name="connsiteY70" fmla="*/ 830293 h 959417"/>
                <a:gd name="connsiteX71" fmla="*/ 992948 w 1314762"/>
                <a:gd name="connsiteY71" fmla="*/ 824160 h 959417"/>
                <a:gd name="connsiteX72" fmla="*/ 1007099 w 1314762"/>
                <a:gd name="connsiteY72" fmla="*/ 846522 h 959417"/>
                <a:gd name="connsiteX73" fmla="*/ 1021246 w 1314762"/>
                <a:gd name="connsiteY73" fmla="*/ 901347 h 959417"/>
                <a:gd name="connsiteX74" fmla="*/ 1035392 w 1314762"/>
                <a:gd name="connsiteY74" fmla="*/ 878262 h 959417"/>
                <a:gd name="connsiteX75" fmla="*/ 1049543 w 1314762"/>
                <a:gd name="connsiteY75" fmla="*/ 766452 h 959417"/>
                <a:gd name="connsiteX76" fmla="*/ 1063690 w 1314762"/>
                <a:gd name="connsiteY76" fmla="*/ 753106 h 959417"/>
                <a:gd name="connsiteX77" fmla="*/ 1077841 w 1314762"/>
                <a:gd name="connsiteY77" fmla="*/ 805405 h 959417"/>
                <a:gd name="connsiteX78" fmla="*/ 1091988 w 1314762"/>
                <a:gd name="connsiteY78" fmla="*/ 843639 h 959417"/>
                <a:gd name="connsiteX79" fmla="*/ 1106139 w 1314762"/>
                <a:gd name="connsiteY79" fmla="*/ 880427 h 959417"/>
                <a:gd name="connsiteX80" fmla="*/ 1120285 w 1314762"/>
                <a:gd name="connsiteY80" fmla="*/ 912167 h 959417"/>
                <a:gd name="connsiteX81" fmla="*/ 1134436 w 1314762"/>
                <a:gd name="connsiteY81" fmla="*/ 951481 h 959417"/>
                <a:gd name="connsiteX82" fmla="*/ 1148583 w 1314762"/>
                <a:gd name="connsiteY82" fmla="*/ 921906 h 959417"/>
                <a:gd name="connsiteX83" fmla="*/ 1162734 w 1314762"/>
                <a:gd name="connsiteY83" fmla="*/ 880427 h 959417"/>
                <a:gd name="connsiteX84" fmla="*/ 1176881 w 1314762"/>
                <a:gd name="connsiteY84" fmla="*/ 910002 h 959417"/>
                <a:gd name="connsiteX85" fmla="*/ 1191032 w 1314762"/>
                <a:gd name="connsiteY85" fmla="*/ 910725 h 959417"/>
                <a:gd name="connsiteX86" fmla="*/ 1205178 w 1314762"/>
                <a:gd name="connsiteY86" fmla="*/ 930922 h 959417"/>
                <a:gd name="connsiteX87" fmla="*/ 1219329 w 1314762"/>
                <a:gd name="connsiteY87" fmla="*/ 959417 h 959417"/>
                <a:gd name="connsiteX88" fmla="*/ 1233476 w 1314762"/>
                <a:gd name="connsiteY88" fmla="*/ 951481 h 959417"/>
                <a:gd name="connsiteX89" fmla="*/ 1247623 w 1314762"/>
                <a:gd name="connsiteY89" fmla="*/ 901347 h 959417"/>
                <a:gd name="connsiteX90" fmla="*/ 1261774 w 1314762"/>
                <a:gd name="connsiteY90" fmla="*/ 904231 h 959417"/>
                <a:gd name="connsiteX91" fmla="*/ 1275920 w 1314762"/>
                <a:gd name="connsiteY91" fmla="*/ 924790 h 959417"/>
                <a:gd name="connsiteX92" fmla="*/ 1290071 w 1314762"/>
                <a:gd name="connsiteY92" fmla="*/ 919018 h 959417"/>
                <a:gd name="connsiteX93" fmla="*/ 1304218 w 1314762"/>
                <a:gd name="connsiteY93" fmla="*/ 937412 h 959417"/>
                <a:gd name="connsiteX94" fmla="*/ 1314762 w 1314762"/>
                <a:gd name="connsiteY94" fmla="*/ 950586 h 95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959417">
                  <a:moveTo>
                    <a:pt x="0" y="88347"/>
                  </a:moveTo>
                  <a:lnTo>
                    <a:pt x="2539" y="89448"/>
                  </a:lnTo>
                  <a:lnTo>
                    <a:pt x="16690" y="115778"/>
                  </a:lnTo>
                  <a:lnTo>
                    <a:pt x="30836" y="306941"/>
                  </a:lnTo>
                  <a:lnTo>
                    <a:pt x="44987" y="413703"/>
                  </a:lnTo>
                  <a:lnTo>
                    <a:pt x="59134" y="154013"/>
                  </a:lnTo>
                  <a:lnTo>
                    <a:pt x="73285" y="74299"/>
                  </a:lnTo>
                  <a:lnTo>
                    <a:pt x="87432" y="166997"/>
                  </a:lnTo>
                  <a:lnTo>
                    <a:pt x="101583" y="301169"/>
                  </a:lnTo>
                  <a:lnTo>
                    <a:pt x="115729" y="579615"/>
                  </a:lnTo>
                  <a:lnTo>
                    <a:pt x="129880" y="490167"/>
                  </a:lnTo>
                  <a:lnTo>
                    <a:pt x="144027" y="468166"/>
                  </a:lnTo>
                  <a:lnTo>
                    <a:pt x="158174" y="184307"/>
                  </a:lnTo>
                  <a:lnTo>
                    <a:pt x="172325" y="82597"/>
                  </a:lnTo>
                  <a:lnTo>
                    <a:pt x="186475" y="93416"/>
                  </a:lnTo>
                  <a:lnTo>
                    <a:pt x="200622" y="270510"/>
                  </a:lnTo>
                  <a:lnTo>
                    <a:pt x="214769" y="550763"/>
                  </a:lnTo>
                  <a:lnTo>
                    <a:pt x="228920" y="472134"/>
                  </a:lnTo>
                  <a:lnTo>
                    <a:pt x="243067" y="424884"/>
                  </a:lnTo>
                  <a:lnTo>
                    <a:pt x="257217" y="10097"/>
                  </a:lnTo>
                  <a:lnTo>
                    <a:pt x="271364" y="88006"/>
                  </a:lnTo>
                  <a:lnTo>
                    <a:pt x="285515" y="183226"/>
                  </a:lnTo>
                  <a:lnTo>
                    <a:pt x="299662" y="59873"/>
                  </a:lnTo>
                  <a:lnTo>
                    <a:pt x="313813" y="165194"/>
                  </a:lnTo>
                  <a:lnTo>
                    <a:pt x="327959" y="309824"/>
                  </a:lnTo>
                  <a:lnTo>
                    <a:pt x="342110" y="468528"/>
                  </a:lnTo>
                  <a:lnTo>
                    <a:pt x="356257" y="51937"/>
                  </a:lnTo>
                  <a:lnTo>
                    <a:pt x="370404" y="108927"/>
                  </a:lnTo>
                  <a:lnTo>
                    <a:pt x="384555" y="154013"/>
                  </a:lnTo>
                  <a:lnTo>
                    <a:pt x="398706" y="199455"/>
                  </a:lnTo>
                  <a:lnTo>
                    <a:pt x="412852" y="181784"/>
                  </a:lnTo>
                  <a:lnTo>
                    <a:pt x="426999" y="340122"/>
                  </a:lnTo>
                  <a:lnTo>
                    <a:pt x="441150" y="319563"/>
                  </a:lnTo>
                  <a:lnTo>
                    <a:pt x="455297" y="99187"/>
                  </a:lnTo>
                  <a:lnTo>
                    <a:pt x="469448" y="203785"/>
                  </a:lnTo>
                  <a:lnTo>
                    <a:pt x="483595" y="0"/>
                  </a:lnTo>
                  <a:lnTo>
                    <a:pt x="497745" y="156173"/>
                  </a:lnTo>
                  <a:lnTo>
                    <a:pt x="511892" y="428129"/>
                  </a:lnTo>
                  <a:lnTo>
                    <a:pt x="526043" y="615323"/>
                  </a:lnTo>
                  <a:lnTo>
                    <a:pt x="540190" y="655360"/>
                  </a:lnTo>
                  <a:lnTo>
                    <a:pt x="554341" y="557614"/>
                  </a:lnTo>
                  <a:lnTo>
                    <a:pt x="568487" y="678445"/>
                  </a:lnTo>
                  <a:lnTo>
                    <a:pt x="582638" y="655360"/>
                  </a:lnTo>
                  <a:lnTo>
                    <a:pt x="596785" y="677003"/>
                  </a:lnTo>
                  <a:lnTo>
                    <a:pt x="610936" y="758877"/>
                  </a:lnTo>
                  <a:lnTo>
                    <a:pt x="625083" y="797107"/>
                  </a:lnTo>
                  <a:lnTo>
                    <a:pt x="639229" y="858426"/>
                  </a:lnTo>
                  <a:lnTo>
                    <a:pt x="653380" y="716675"/>
                  </a:lnTo>
                  <a:lnTo>
                    <a:pt x="667527" y="685658"/>
                  </a:lnTo>
                  <a:lnTo>
                    <a:pt x="681678" y="766090"/>
                  </a:lnTo>
                  <a:lnTo>
                    <a:pt x="695825" y="759958"/>
                  </a:lnTo>
                  <a:lnTo>
                    <a:pt x="709976" y="746973"/>
                  </a:lnTo>
                  <a:lnTo>
                    <a:pt x="724122" y="713069"/>
                  </a:lnTo>
                  <a:lnTo>
                    <a:pt x="738273" y="755271"/>
                  </a:lnTo>
                  <a:lnTo>
                    <a:pt x="752420" y="688180"/>
                  </a:lnTo>
                  <a:lnTo>
                    <a:pt x="766571" y="733989"/>
                  </a:lnTo>
                  <a:lnTo>
                    <a:pt x="780718" y="720643"/>
                  </a:lnTo>
                  <a:lnTo>
                    <a:pt x="794869" y="750218"/>
                  </a:lnTo>
                  <a:lnTo>
                    <a:pt x="809015" y="797469"/>
                  </a:lnTo>
                  <a:lnTo>
                    <a:pt x="823162" y="835341"/>
                  </a:lnTo>
                  <a:lnTo>
                    <a:pt x="837313" y="786649"/>
                  </a:lnTo>
                  <a:lnTo>
                    <a:pt x="851460" y="781962"/>
                  </a:lnTo>
                  <a:lnTo>
                    <a:pt x="865611" y="800356"/>
                  </a:lnTo>
                  <a:lnTo>
                    <a:pt x="879758" y="786288"/>
                  </a:lnTo>
                  <a:lnTo>
                    <a:pt x="893908" y="796388"/>
                  </a:lnTo>
                  <a:lnTo>
                    <a:pt x="908055" y="806485"/>
                  </a:lnTo>
                  <a:lnTo>
                    <a:pt x="922206" y="825241"/>
                  </a:lnTo>
                  <a:lnTo>
                    <a:pt x="936353" y="817309"/>
                  </a:lnTo>
                  <a:lnTo>
                    <a:pt x="950504" y="771862"/>
                  </a:lnTo>
                  <a:lnTo>
                    <a:pt x="964650" y="788452"/>
                  </a:lnTo>
                  <a:lnTo>
                    <a:pt x="978801" y="830293"/>
                  </a:lnTo>
                  <a:lnTo>
                    <a:pt x="992948" y="824160"/>
                  </a:lnTo>
                  <a:lnTo>
                    <a:pt x="1007099" y="846522"/>
                  </a:lnTo>
                  <a:lnTo>
                    <a:pt x="1021246" y="901347"/>
                  </a:lnTo>
                  <a:lnTo>
                    <a:pt x="1035392" y="878262"/>
                  </a:lnTo>
                  <a:lnTo>
                    <a:pt x="1049543" y="766452"/>
                  </a:lnTo>
                  <a:lnTo>
                    <a:pt x="1063690" y="753106"/>
                  </a:lnTo>
                  <a:lnTo>
                    <a:pt x="1077841" y="805405"/>
                  </a:lnTo>
                  <a:lnTo>
                    <a:pt x="1091988" y="843639"/>
                  </a:lnTo>
                  <a:lnTo>
                    <a:pt x="1106139" y="880427"/>
                  </a:lnTo>
                  <a:lnTo>
                    <a:pt x="1120285" y="912167"/>
                  </a:lnTo>
                  <a:lnTo>
                    <a:pt x="1134436" y="951481"/>
                  </a:lnTo>
                  <a:lnTo>
                    <a:pt x="1148583" y="921906"/>
                  </a:lnTo>
                  <a:lnTo>
                    <a:pt x="1162734" y="880427"/>
                  </a:lnTo>
                  <a:lnTo>
                    <a:pt x="1176881" y="910002"/>
                  </a:lnTo>
                  <a:lnTo>
                    <a:pt x="1191032" y="910725"/>
                  </a:lnTo>
                  <a:lnTo>
                    <a:pt x="1205178" y="930922"/>
                  </a:lnTo>
                  <a:lnTo>
                    <a:pt x="1219329" y="959417"/>
                  </a:lnTo>
                  <a:lnTo>
                    <a:pt x="1233476" y="951481"/>
                  </a:lnTo>
                  <a:lnTo>
                    <a:pt x="1247623" y="901347"/>
                  </a:lnTo>
                  <a:lnTo>
                    <a:pt x="1261774" y="904231"/>
                  </a:lnTo>
                  <a:lnTo>
                    <a:pt x="1275920" y="924790"/>
                  </a:lnTo>
                  <a:lnTo>
                    <a:pt x="1290071" y="919018"/>
                  </a:lnTo>
                  <a:lnTo>
                    <a:pt x="1304218" y="937412"/>
                  </a:lnTo>
                  <a:lnTo>
                    <a:pt x="1314762" y="95058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CAC4D2-E7C3-DA76-B0B5-771EF60EE030}"/>
                </a:ext>
              </a:extLst>
            </p:cNvPr>
            <p:cNvSpPr/>
            <p:nvPr/>
          </p:nvSpPr>
          <p:spPr>
            <a:xfrm>
              <a:off x="2994563" y="4147970"/>
              <a:ext cx="1314762" cy="1192419"/>
            </a:xfrm>
            <a:custGeom>
              <a:avLst/>
              <a:gdLst>
                <a:gd name="connsiteX0" fmla="*/ 0 w 1314762"/>
                <a:gd name="connsiteY0" fmla="*/ 1192420 h 1192419"/>
                <a:gd name="connsiteX1" fmla="*/ 2539 w 1314762"/>
                <a:gd name="connsiteY1" fmla="*/ 1192420 h 1192419"/>
                <a:gd name="connsiteX2" fmla="*/ 16690 w 1314762"/>
                <a:gd name="connsiteY2" fmla="*/ 1192420 h 1192419"/>
                <a:gd name="connsiteX3" fmla="*/ 30836 w 1314762"/>
                <a:gd name="connsiteY3" fmla="*/ 1192420 h 1192419"/>
                <a:gd name="connsiteX4" fmla="*/ 44987 w 1314762"/>
                <a:gd name="connsiteY4" fmla="*/ 1192420 h 1192419"/>
                <a:gd name="connsiteX5" fmla="*/ 59134 w 1314762"/>
                <a:gd name="connsiteY5" fmla="*/ 1192420 h 1192419"/>
                <a:gd name="connsiteX6" fmla="*/ 73285 w 1314762"/>
                <a:gd name="connsiteY6" fmla="*/ 1192420 h 1192419"/>
                <a:gd name="connsiteX7" fmla="*/ 87432 w 1314762"/>
                <a:gd name="connsiteY7" fmla="*/ 1192420 h 1192419"/>
                <a:gd name="connsiteX8" fmla="*/ 101583 w 1314762"/>
                <a:gd name="connsiteY8" fmla="*/ 1192420 h 1192419"/>
                <a:gd name="connsiteX9" fmla="*/ 115729 w 1314762"/>
                <a:gd name="connsiteY9" fmla="*/ 1192420 h 1192419"/>
                <a:gd name="connsiteX10" fmla="*/ 129880 w 1314762"/>
                <a:gd name="connsiteY10" fmla="*/ 1192420 h 1192419"/>
                <a:gd name="connsiteX11" fmla="*/ 144027 w 1314762"/>
                <a:gd name="connsiteY11" fmla="*/ 1192420 h 1192419"/>
                <a:gd name="connsiteX12" fmla="*/ 158174 w 1314762"/>
                <a:gd name="connsiteY12" fmla="*/ 1192420 h 1192419"/>
                <a:gd name="connsiteX13" fmla="*/ 172325 w 1314762"/>
                <a:gd name="connsiteY13" fmla="*/ 1192420 h 1192419"/>
                <a:gd name="connsiteX14" fmla="*/ 186475 w 1314762"/>
                <a:gd name="connsiteY14" fmla="*/ 1192420 h 1192419"/>
                <a:gd name="connsiteX15" fmla="*/ 200622 w 1314762"/>
                <a:gd name="connsiteY15" fmla="*/ 1192420 h 1192419"/>
                <a:gd name="connsiteX16" fmla="*/ 214769 w 1314762"/>
                <a:gd name="connsiteY16" fmla="*/ 1192420 h 1192419"/>
                <a:gd name="connsiteX17" fmla="*/ 228920 w 1314762"/>
                <a:gd name="connsiteY17" fmla="*/ 1192420 h 1192419"/>
                <a:gd name="connsiteX18" fmla="*/ 243067 w 1314762"/>
                <a:gd name="connsiteY18" fmla="*/ 1192420 h 1192419"/>
                <a:gd name="connsiteX19" fmla="*/ 257217 w 1314762"/>
                <a:gd name="connsiteY19" fmla="*/ 1192420 h 1192419"/>
                <a:gd name="connsiteX20" fmla="*/ 271364 w 1314762"/>
                <a:gd name="connsiteY20" fmla="*/ 1192420 h 1192419"/>
                <a:gd name="connsiteX21" fmla="*/ 285515 w 1314762"/>
                <a:gd name="connsiteY21" fmla="*/ 1192420 h 1192419"/>
                <a:gd name="connsiteX22" fmla="*/ 299662 w 1314762"/>
                <a:gd name="connsiteY22" fmla="*/ 1192420 h 1192419"/>
                <a:gd name="connsiteX23" fmla="*/ 313813 w 1314762"/>
                <a:gd name="connsiteY23" fmla="*/ 1192420 h 1192419"/>
                <a:gd name="connsiteX24" fmla="*/ 327959 w 1314762"/>
                <a:gd name="connsiteY24" fmla="*/ 1192420 h 1192419"/>
                <a:gd name="connsiteX25" fmla="*/ 342110 w 1314762"/>
                <a:gd name="connsiteY25" fmla="*/ 1192420 h 1192419"/>
                <a:gd name="connsiteX26" fmla="*/ 356257 w 1314762"/>
                <a:gd name="connsiteY26" fmla="*/ 1192420 h 1192419"/>
                <a:gd name="connsiteX27" fmla="*/ 370404 w 1314762"/>
                <a:gd name="connsiteY27" fmla="*/ 1192420 h 1192419"/>
                <a:gd name="connsiteX28" fmla="*/ 384555 w 1314762"/>
                <a:gd name="connsiteY28" fmla="*/ 1192420 h 1192419"/>
                <a:gd name="connsiteX29" fmla="*/ 398706 w 1314762"/>
                <a:gd name="connsiteY29" fmla="*/ 1192420 h 1192419"/>
                <a:gd name="connsiteX30" fmla="*/ 412852 w 1314762"/>
                <a:gd name="connsiteY30" fmla="*/ 1192420 h 1192419"/>
                <a:gd name="connsiteX31" fmla="*/ 426999 w 1314762"/>
                <a:gd name="connsiteY31" fmla="*/ 1192420 h 1192419"/>
                <a:gd name="connsiteX32" fmla="*/ 441150 w 1314762"/>
                <a:gd name="connsiteY32" fmla="*/ 1192420 h 1192419"/>
                <a:gd name="connsiteX33" fmla="*/ 455297 w 1314762"/>
                <a:gd name="connsiteY33" fmla="*/ 1192420 h 1192419"/>
                <a:gd name="connsiteX34" fmla="*/ 469448 w 1314762"/>
                <a:gd name="connsiteY34" fmla="*/ 1192420 h 1192419"/>
                <a:gd name="connsiteX35" fmla="*/ 483595 w 1314762"/>
                <a:gd name="connsiteY35" fmla="*/ 1192420 h 1192419"/>
                <a:gd name="connsiteX36" fmla="*/ 497745 w 1314762"/>
                <a:gd name="connsiteY36" fmla="*/ 1098280 h 1192419"/>
                <a:gd name="connsiteX37" fmla="*/ 511892 w 1314762"/>
                <a:gd name="connsiteY37" fmla="*/ 951124 h 1192419"/>
                <a:gd name="connsiteX38" fmla="*/ 526043 w 1314762"/>
                <a:gd name="connsiteY38" fmla="*/ 957614 h 1192419"/>
                <a:gd name="connsiteX39" fmla="*/ 540190 w 1314762"/>
                <a:gd name="connsiteY39" fmla="*/ 932368 h 1192419"/>
                <a:gd name="connsiteX40" fmla="*/ 554341 w 1314762"/>
                <a:gd name="connsiteY40" fmla="*/ 782324 h 1192419"/>
                <a:gd name="connsiteX41" fmla="*/ 568487 w 1314762"/>
                <a:gd name="connsiteY41" fmla="*/ 751664 h 1192419"/>
                <a:gd name="connsiteX42" fmla="*/ 582638 w 1314762"/>
                <a:gd name="connsiteY42" fmla="*/ 638773 h 1192419"/>
                <a:gd name="connsiteX43" fmla="*/ 596785 w 1314762"/>
                <a:gd name="connsiteY43" fmla="*/ 610997 h 1192419"/>
                <a:gd name="connsiteX44" fmla="*/ 610936 w 1314762"/>
                <a:gd name="connsiteY44" fmla="*/ 646705 h 1192419"/>
                <a:gd name="connsiteX45" fmla="*/ 625083 w 1314762"/>
                <a:gd name="connsiteY45" fmla="*/ 763207 h 1192419"/>
                <a:gd name="connsiteX46" fmla="*/ 639229 w 1314762"/>
                <a:gd name="connsiteY46" fmla="*/ 793505 h 1192419"/>
                <a:gd name="connsiteX47" fmla="*/ 653380 w 1314762"/>
                <a:gd name="connsiteY47" fmla="*/ 682052 h 1192419"/>
                <a:gd name="connsiteX48" fmla="*/ 667527 w 1314762"/>
                <a:gd name="connsiteY48" fmla="*/ 533092 h 1192419"/>
                <a:gd name="connsiteX49" fmla="*/ 681678 w 1314762"/>
                <a:gd name="connsiteY49" fmla="*/ 552570 h 1192419"/>
                <a:gd name="connsiteX50" fmla="*/ 695825 w 1314762"/>
                <a:gd name="connsiteY50" fmla="*/ 570603 h 1192419"/>
                <a:gd name="connsiteX51" fmla="*/ 709976 w 1314762"/>
                <a:gd name="connsiteY51" fmla="*/ 489086 h 1192419"/>
                <a:gd name="connsiteX52" fmla="*/ 724122 w 1314762"/>
                <a:gd name="connsiteY52" fmla="*/ 658609 h 1192419"/>
                <a:gd name="connsiteX53" fmla="*/ 738273 w 1314762"/>
                <a:gd name="connsiteY53" fmla="*/ 617130 h 1192419"/>
                <a:gd name="connsiteX54" fmla="*/ 752420 w 1314762"/>
                <a:gd name="connsiteY54" fmla="*/ 516862 h 1192419"/>
                <a:gd name="connsiteX55" fmla="*/ 766571 w 1314762"/>
                <a:gd name="connsiteY55" fmla="*/ 353111 h 1192419"/>
                <a:gd name="connsiteX56" fmla="*/ 780718 w 1314762"/>
                <a:gd name="connsiteY56" fmla="*/ 405409 h 1192419"/>
                <a:gd name="connsiteX57" fmla="*/ 794869 w 1314762"/>
                <a:gd name="connsiteY57" fmla="*/ 457708 h 1192419"/>
                <a:gd name="connsiteX58" fmla="*/ 809015 w 1314762"/>
                <a:gd name="connsiteY58" fmla="*/ 448692 h 1192419"/>
                <a:gd name="connsiteX59" fmla="*/ 823162 w 1314762"/>
                <a:gd name="connsiteY59" fmla="*/ 584667 h 1192419"/>
                <a:gd name="connsiteX60" fmla="*/ 837313 w 1314762"/>
                <a:gd name="connsiteY60" fmla="*/ 622540 h 1192419"/>
                <a:gd name="connsiteX61" fmla="*/ 851460 w 1314762"/>
                <a:gd name="connsiteY61" fmla="*/ 431739 h 1192419"/>
                <a:gd name="connsiteX62" fmla="*/ 865611 w 1314762"/>
                <a:gd name="connsiteY62" fmla="*/ 391702 h 1192419"/>
                <a:gd name="connsiteX63" fmla="*/ 879758 w 1314762"/>
                <a:gd name="connsiteY63" fmla="*/ 313435 h 1192419"/>
                <a:gd name="connsiteX64" fmla="*/ 893908 w 1314762"/>
                <a:gd name="connsiteY64" fmla="*/ 344813 h 1192419"/>
                <a:gd name="connsiteX65" fmla="*/ 908055 w 1314762"/>
                <a:gd name="connsiteY65" fmla="*/ 322813 h 1192419"/>
                <a:gd name="connsiteX66" fmla="*/ 922206 w 1314762"/>
                <a:gd name="connsiteY66" fmla="*/ 390622 h 1192419"/>
                <a:gd name="connsiteX67" fmla="*/ 936353 w 1314762"/>
                <a:gd name="connsiteY67" fmla="*/ 544996 h 1192419"/>
                <a:gd name="connsiteX68" fmla="*/ 950504 w 1314762"/>
                <a:gd name="connsiteY68" fmla="*/ 239858 h 1192419"/>
                <a:gd name="connsiteX69" fmla="*/ 964650 w 1314762"/>
                <a:gd name="connsiteY69" fmla="*/ 314877 h 1192419"/>
                <a:gd name="connsiteX70" fmla="*/ 978801 w 1314762"/>
                <a:gd name="connsiteY70" fmla="*/ 360323 h 1192419"/>
                <a:gd name="connsiteX71" fmla="*/ 992948 w 1314762"/>
                <a:gd name="connsiteY71" fmla="*/ 333632 h 1192419"/>
                <a:gd name="connsiteX72" fmla="*/ 1007099 w 1314762"/>
                <a:gd name="connsiteY72" fmla="*/ 371505 h 1192419"/>
                <a:gd name="connsiteX73" fmla="*/ 1021246 w 1314762"/>
                <a:gd name="connsiteY73" fmla="*/ 289992 h 1192419"/>
                <a:gd name="connsiteX74" fmla="*/ 1035392 w 1314762"/>
                <a:gd name="connsiteY74" fmla="*/ 479351 h 1192419"/>
                <a:gd name="connsiteX75" fmla="*/ 1049543 w 1314762"/>
                <a:gd name="connsiteY75" fmla="*/ 263301 h 1192419"/>
                <a:gd name="connsiteX76" fmla="*/ 1063690 w 1314762"/>
                <a:gd name="connsiteY76" fmla="*/ 0 h 1192419"/>
                <a:gd name="connsiteX77" fmla="*/ 1077841 w 1314762"/>
                <a:gd name="connsiteY77" fmla="*/ 54825 h 1192419"/>
                <a:gd name="connsiteX78" fmla="*/ 1091988 w 1314762"/>
                <a:gd name="connsiteY78" fmla="*/ 133092 h 1192419"/>
                <a:gd name="connsiteX79" fmla="*/ 1106139 w 1314762"/>
                <a:gd name="connsiteY79" fmla="*/ 261859 h 1192419"/>
                <a:gd name="connsiteX80" fmla="*/ 1120285 w 1314762"/>
                <a:gd name="connsiteY80" fmla="*/ 375473 h 1192419"/>
                <a:gd name="connsiteX81" fmla="*/ 1134436 w 1314762"/>
                <a:gd name="connsiteY81" fmla="*/ 506762 h 1192419"/>
                <a:gd name="connsiteX82" fmla="*/ 1148583 w 1314762"/>
                <a:gd name="connsiteY82" fmla="*/ 222545 h 1192419"/>
                <a:gd name="connsiteX83" fmla="*/ 1162734 w 1314762"/>
                <a:gd name="connsiteY83" fmla="*/ 185391 h 1192419"/>
                <a:gd name="connsiteX84" fmla="*/ 1176881 w 1314762"/>
                <a:gd name="connsiteY84" fmla="*/ 243103 h 1192419"/>
                <a:gd name="connsiteX85" fmla="*/ 1191032 w 1314762"/>
                <a:gd name="connsiteY85" fmla="*/ 191885 h 1192419"/>
                <a:gd name="connsiteX86" fmla="*/ 1205178 w 1314762"/>
                <a:gd name="connsiteY86" fmla="*/ 178539 h 1192419"/>
                <a:gd name="connsiteX87" fmla="*/ 1219329 w 1314762"/>
                <a:gd name="connsiteY87" fmla="*/ 425249 h 1192419"/>
                <a:gd name="connsiteX88" fmla="*/ 1233476 w 1314762"/>
                <a:gd name="connsiteY88" fmla="*/ 515055 h 1192419"/>
                <a:gd name="connsiteX89" fmla="*/ 1247623 w 1314762"/>
                <a:gd name="connsiteY89" fmla="*/ 237694 h 1192419"/>
                <a:gd name="connsiteX90" fmla="*/ 1261774 w 1314762"/>
                <a:gd name="connsiteY90" fmla="*/ 209199 h 1192419"/>
                <a:gd name="connsiteX91" fmla="*/ 1275920 w 1314762"/>
                <a:gd name="connsiteY91" fmla="*/ 151490 h 1192419"/>
                <a:gd name="connsiteX92" fmla="*/ 1290071 w 1314762"/>
                <a:gd name="connsiteY92" fmla="*/ 196572 h 1192419"/>
                <a:gd name="connsiteX93" fmla="*/ 1304218 w 1314762"/>
                <a:gd name="connsiteY93" fmla="*/ 191885 h 1192419"/>
                <a:gd name="connsiteX94" fmla="*/ 1314762 w 1314762"/>
                <a:gd name="connsiteY94" fmla="*/ 408794 h 119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1192419">
                  <a:moveTo>
                    <a:pt x="0" y="1192420"/>
                  </a:moveTo>
                  <a:lnTo>
                    <a:pt x="2539" y="1192420"/>
                  </a:lnTo>
                  <a:lnTo>
                    <a:pt x="16690" y="1192420"/>
                  </a:lnTo>
                  <a:lnTo>
                    <a:pt x="30836" y="1192420"/>
                  </a:lnTo>
                  <a:lnTo>
                    <a:pt x="44987" y="1192420"/>
                  </a:lnTo>
                  <a:lnTo>
                    <a:pt x="59134" y="1192420"/>
                  </a:lnTo>
                  <a:lnTo>
                    <a:pt x="73285" y="1192420"/>
                  </a:lnTo>
                  <a:lnTo>
                    <a:pt x="87432" y="1192420"/>
                  </a:lnTo>
                  <a:lnTo>
                    <a:pt x="101583" y="1192420"/>
                  </a:lnTo>
                  <a:lnTo>
                    <a:pt x="115729" y="1192420"/>
                  </a:lnTo>
                  <a:lnTo>
                    <a:pt x="129880" y="1192420"/>
                  </a:lnTo>
                  <a:lnTo>
                    <a:pt x="144027" y="1192420"/>
                  </a:lnTo>
                  <a:lnTo>
                    <a:pt x="158174" y="1192420"/>
                  </a:lnTo>
                  <a:lnTo>
                    <a:pt x="172325" y="1192420"/>
                  </a:lnTo>
                  <a:lnTo>
                    <a:pt x="186475" y="1192420"/>
                  </a:lnTo>
                  <a:lnTo>
                    <a:pt x="200622" y="1192420"/>
                  </a:lnTo>
                  <a:lnTo>
                    <a:pt x="214769" y="1192420"/>
                  </a:lnTo>
                  <a:lnTo>
                    <a:pt x="228920" y="1192420"/>
                  </a:lnTo>
                  <a:lnTo>
                    <a:pt x="243067" y="1192420"/>
                  </a:lnTo>
                  <a:lnTo>
                    <a:pt x="257217" y="1192420"/>
                  </a:lnTo>
                  <a:lnTo>
                    <a:pt x="271364" y="1192420"/>
                  </a:lnTo>
                  <a:lnTo>
                    <a:pt x="285515" y="1192420"/>
                  </a:lnTo>
                  <a:lnTo>
                    <a:pt x="299662" y="1192420"/>
                  </a:lnTo>
                  <a:lnTo>
                    <a:pt x="313813" y="1192420"/>
                  </a:lnTo>
                  <a:lnTo>
                    <a:pt x="327959" y="1192420"/>
                  </a:lnTo>
                  <a:lnTo>
                    <a:pt x="342110" y="1192420"/>
                  </a:lnTo>
                  <a:lnTo>
                    <a:pt x="356257" y="1192420"/>
                  </a:lnTo>
                  <a:lnTo>
                    <a:pt x="370404" y="1192420"/>
                  </a:lnTo>
                  <a:lnTo>
                    <a:pt x="384555" y="1192420"/>
                  </a:lnTo>
                  <a:lnTo>
                    <a:pt x="398706" y="1192420"/>
                  </a:lnTo>
                  <a:lnTo>
                    <a:pt x="412852" y="1192420"/>
                  </a:lnTo>
                  <a:lnTo>
                    <a:pt x="426999" y="1192420"/>
                  </a:lnTo>
                  <a:lnTo>
                    <a:pt x="441150" y="1192420"/>
                  </a:lnTo>
                  <a:lnTo>
                    <a:pt x="455297" y="1192420"/>
                  </a:lnTo>
                  <a:lnTo>
                    <a:pt x="469448" y="1192420"/>
                  </a:lnTo>
                  <a:lnTo>
                    <a:pt x="483595" y="1192420"/>
                  </a:lnTo>
                  <a:lnTo>
                    <a:pt x="497745" y="1098280"/>
                  </a:lnTo>
                  <a:lnTo>
                    <a:pt x="511892" y="951124"/>
                  </a:lnTo>
                  <a:lnTo>
                    <a:pt x="526043" y="957614"/>
                  </a:lnTo>
                  <a:lnTo>
                    <a:pt x="540190" y="932368"/>
                  </a:lnTo>
                  <a:lnTo>
                    <a:pt x="554341" y="782324"/>
                  </a:lnTo>
                  <a:lnTo>
                    <a:pt x="568487" y="751664"/>
                  </a:lnTo>
                  <a:lnTo>
                    <a:pt x="582638" y="638773"/>
                  </a:lnTo>
                  <a:lnTo>
                    <a:pt x="596785" y="610997"/>
                  </a:lnTo>
                  <a:lnTo>
                    <a:pt x="610936" y="646705"/>
                  </a:lnTo>
                  <a:lnTo>
                    <a:pt x="625083" y="763207"/>
                  </a:lnTo>
                  <a:lnTo>
                    <a:pt x="639229" y="793505"/>
                  </a:lnTo>
                  <a:lnTo>
                    <a:pt x="653380" y="682052"/>
                  </a:lnTo>
                  <a:lnTo>
                    <a:pt x="667527" y="533092"/>
                  </a:lnTo>
                  <a:lnTo>
                    <a:pt x="681678" y="552570"/>
                  </a:lnTo>
                  <a:lnTo>
                    <a:pt x="695825" y="570603"/>
                  </a:lnTo>
                  <a:lnTo>
                    <a:pt x="709976" y="489086"/>
                  </a:lnTo>
                  <a:lnTo>
                    <a:pt x="724122" y="658609"/>
                  </a:lnTo>
                  <a:lnTo>
                    <a:pt x="738273" y="617130"/>
                  </a:lnTo>
                  <a:lnTo>
                    <a:pt x="752420" y="516862"/>
                  </a:lnTo>
                  <a:lnTo>
                    <a:pt x="766571" y="353111"/>
                  </a:lnTo>
                  <a:lnTo>
                    <a:pt x="780718" y="405409"/>
                  </a:lnTo>
                  <a:lnTo>
                    <a:pt x="794869" y="457708"/>
                  </a:lnTo>
                  <a:lnTo>
                    <a:pt x="809015" y="448692"/>
                  </a:lnTo>
                  <a:lnTo>
                    <a:pt x="823162" y="584667"/>
                  </a:lnTo>
                  <a:lnTo>
                    <a:pt x="837313" y="622540"/>
                  </a:lnTo>
                  <a:lnTo>
                    <a:pt x="851460" y="431739"/>
                  </a:lnTo>
                  <a:lnTo>
                    <a:pt x="865611" y="391702"/>
                  </a:lnTo>
                  <a:lnTo>
                    <a:pt x="879758" y="313435"/>
                  </a:lnTo>
                  <a:lnTo>
                    <a:pt x="893908" y="344813"/>
                  </a:lnTo>
                  <a:lnTo>
                    <a:pt x="908055" y="322813"/>
                  </a:lnTo>
                  <a:lnTo>
                    <a:pt x="922206" y="390622"/>
                  </a:lnTo>
                  <a:lnTo>
                    <a:pt x="936353" y="544996"/>
                  </a:lnTo>
                  <a:lnTo>
                    <a:pt x="950504" y="239858"/>
                  </a:lnTo>
                  <a:lnTo>
                    <a:pt x="964650" y="314877"/>
                  </a:lnTo>
                  <a:lnTo>
                    <a:pt x="978801" y="360323"/>
                  </a:lnTo>
                  <a:lnTo>
                    <a:pt x="992948" y="333632"/>
                  </a:lnTo>
                  <a:lnTo>
                    <a:pt x="1007099" y="371505"/>
                  </a:lnTo>
                  <a:lnTo>
                    <a:pt x="1021246" y="289992"/>
                  </a:lnTo>
                  <a:lnTo>
                    <a:pt x="1035392" y="479351"/>
                  </a:lnTo>
                  <a:lnTo>
                    <a:pt x="1049543" y="263301"/>
                  </a:lnTo>
                  <a:lnTo>
                    <a:pt x="1063690" y="0"/>
                  </a:lnTo>
                  <a:lnTo>
                    <a:pt x="1077841" y="54825"/>
                  </a:lnTo>
                  <a:lnTo>
                    <a:pt x="1091988" y="133092"/>
                  </a:lnTo>
                  <a:lnTo>
                    <a:pt x="1106139" y="261859"/>
                  </a:lnTo>
                  <a:lnTo>
                    <a:pt x="1120285" y="375473"/>
                  </a:lnTo>
                  <a:lnTo>
                    <a:pt x="1134436" y="506762"/>
                  </a:lnTo>
                  <a:lnTo>
                    <a:pt x="1148583" y="222545"/>
                  </a:lnTo>
                  <a:lnTo>
                    <a:pt x="1162734" y="185391"/>
                  </a:lnTo>
                  <a:lnTo>
                    <a:pt x="1176881" y="243103"/>
                  </a:lnTo>
                  <a:lnTo>
                    <a:pt x="1191032" y="191885"/>
                  </a:lnTo>
                  <a:lnTo>
                    <a:pt x="1205178" y="178539"/>
                  </a:lnTo>
                  <a:lnTo>
                    <a:pt x="1219329" y="425249"/>
                  </a:lnTo>
                  <a:lnTo>
                    <a:pt x="1233476" y="515055"/>
                  </a:lnTo>
                  <a:lnTo>
                    <a:pt x="1247623" y="237694"/>
                  </a:lnTo>
                  <a:lnTo>
                    <a:pt x="1261774" y="209199"/>
                  </a:lnTo>
                  <a:lnTo>
                    <a:pt x="1275920" y="151490"/>
                  </a:lnTo>
                  <a:lnTo>
                    <a:pt x="1290071" y="196572"/>
                  </a:lnTo>
                  <a:lnTo>
                    <a:pt x="1304218" y="191885"/>
                  </a:lnTo>
                  <a:lnTo>
                    <a:pt x="1314762" y="40879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0E51713B-3E0E-07DB-4E2A-3791B3FB1222}"/>
                </a:ext>
              </a:extLst>
            </p:cNvPr>
            <p:cNvSpPr/>
            <p:nvPr/>
          </p:nvSpPr>
          <p:spPr>
            <a:xfrm>
              <a:off x="2994563" y="4222273"/>
              <a:ext cx="1314762" cy="959417"/>
            </a:xfrm>
            <a:custGeom>
              <a:avLst/>
              <a:gdLst>
                <a:gd name="connsiteX0" fmla="*/ 0 w 1314762"/>
                <a:gd name="connsiteY0" fmla="*/ 88347 h 959417"/>
                <a:gd name="connsiteX1" fmla="*/ 2539 w 1314762"/>
                <a:gd name="connsiteY1" fmla="*/ 89448 h 959417"/>
                <a:gd name="connsiteX2" fmla="*/ 16690 w 1314762"/>
                <a:gd name="connsiteY2" fmla="*/ 115778 h 959417"/>
                <a:gd name="connsiteX3" fmla="*/ 30836 w 1314762"/>
                <a:gd name="connsiteY3" fmla="*/ 306941 h 959417"/>
                <a:gd name="connsiteX4" fmla="*/ 44987 w 1314762"/>
                <a:gd name="connsiteY4" fmla="*/ 413703 h 959417"/>
                <a:gd name="connsiteX5" fmla="*/ 59134 w 1314762"/>
                <a:gd name="connsiteY5" fmla="*/ 154013 h 959417"/>
                <a:gd name="connsiteX6" fmla="*/ 73285 w 1314762"/>
                <a:gd name="connsiteY6" fmla="*/ 74299 h 959417"/>
                <a:gd name="connsiteX7" fmla="*/ 87432 w 1314762"/>
                <a:gd name="connsiteY7" fmla="*/ 166997 h 959417"/>
                <a:gd name="connsiteX8" fmla="*/ 101583 w 1314762"/>
                <a:gd name="connsiteY8" fmla="*/ 301169 h 959417"/>
                <a:gd name="connsiteX9" fmla="*/ 115729 w 1314762"/>
                <a:gd name="connsiteY9" fmla="*/ 579615 h 959417"/>
                <a:gd name="connsiteX10" fmla="*/ 129880 w 1314762"/>
                <a:gd name="connsiteY10" fmla="*/ 490167 h 959417"/>
                <a:gd name="connsiteX11" fmla="*/ 144027 w 1314762"/>
                <a:gd name="connsiteY11" fmla="*/ 468166 h 959417"/>
                <a:gd name="connsiteX12" fmla="*/ 158174 w 1314762"/>
                <a:gd name="connsiteY12" fmla="*/ 184307 h 959417"/>
                <a:gd name="connsiteX13" fmla="*/ 172325 w 1314762"/>
                <a:gd name="connsiteY13" fmla="*/ 82597 h 959417"/>
                <a:gd name="connsiteX14" fmla="*/ 186475 w 1314762"/>
                <a:gd name="connsiteY14" fmla="*/ 93416 h 959417"/>
                <a:gd name="connsiteX15" fmla="*/ 200622 w 1314762"/>
                <a:gd name="connsiteY15" fmla="*/ 270510 h 959417"/>
                <a:gd name="connsiteX16" fmla="*/ 214769 w 1314762"/>
                <a:gd name="connsiteY16" fmla="*/ 550763 h 959417"/>
                <a:gd name="connsiteX17" fmla="*/ 228920 w 1314762"/>
                <a:gd name="connsiteY17" fmla="*/ 472134 h 959417"/>
                <a:gd name="connsiteX18" fmla="*/ 243067 w 1314762"/>
                <a:gd name="connsiteY18" fmla="*/ 424884 h 959417"/>
                <a:gd name="connsiteX19" fmla="*/ 257217 w 1314762"/>
                <a:gd name="connsiteY19" fmla="*/ 10097 h 959417"/>
                <a:gd name="connsiteX20" fmla="*/ 271364 w 1314762"/>
                <a:gd name="connsiteY20" fmla="*/ 88006 h 959417"/>
                <a:gd name="connsiteX21" fmla="*/ 285515 w 1314762"/>
                <a:gd name="connsiteY21" fmla="*/ 183226 h 959417"/>
                <a:gd name="connsiteX22" fmla="*/ 299662 w 1314762"/>
                <a:gd name="connsiteY22" fmla="*/ 59873 h 959417"/>
                <a:gd name="connsiteX23" fmla="*/ 313813 w 1314762"/>
                <a:gd name="connsiteY23" fmla="*/ 165194 h 959417"/>
                <a:gd name="connsiteX24" fmla="*/ 327959 w 1314762"/>
                <a:gd name="connsiteY24" fmla="*/ 309824 h 959417"/>
                <a:gd name="connsiteX25" fmla="*/ 342110 w 1314762"/>
                <a:gd name="connsiteY25" fmla="*/ 468528 h 959417"/>
                <a:gd name="connsiteX26" fmla="*/ 356257 w 1314762"/>
                <a:gd name="connsiteY26" fmla="*/ 51937 h 959417"/>
                <a:gd name="connsiteX27" fmla="*/ 370404 w 1314762"/>
                <a:gd name="connsiteY27" fmla="*/ 108927 h 959417"/>
                <a:gd name="connsiteX28" fmla="*/ 384555 w 1314762"/>
                <a:gd name="connsiteY28" fmla="*/ 154013 h 959417"/>
                <a:gd name="connsiteX29" fmla="*/ 398706 w 1314762"/>
                <a:gd name="connsiteY29" fmla="*/ 199455 h 959417"/>
                <a:gd name="connsiteX30" fmla="*/ 412852 w 1314762"/>
                <a:gd name="connsiteY30" fmla="*/ 181784 h 959417"/>
                <a:gd name="connsiteX31" fmla="*/ 426999 w 1314762"/>
                <a:gd name="connsiteY31" fmla="*/ 340122 h 959417"/>
                <a:gd name="connsiteX32" fmla="*/ 441150 w 1314762"/>
                <a:gd name="connsiteY32" fmla="*/ 319563 h 959417"/>
                <a:gd name="connsiteX33" fmla="*/ 455297 w 1314762"/>
                <a:gd name="connsiteY33" fmla="*/ 99187 h 959417"/>
                <a:gd name="connsiteX34" fmla="*/ 469448 w 1314762"/>
                <a:gd name="connsiteY34" fmla="*/ 203785 h 959417"/>
                <a:gd name="connsiteX35" fmla="*/ 483595 w 1314762"/>
                <a:gd name="connsiteY35" fmla="*/ 0 h 959417"/>
                <a:gd name="connsiteX36" fmla="*/ 497745 w 1314762"/>
                <a:gd name="connsiteY36" fmla="*/ 156173 h 959417"/>
                <a:gd name="connsiteX37" fmla="*/ 511892 w 1314762"/>
                <a:gd name="connsiteY37" fmla="*/ 428129 h 959417"/>
                <a:gd name="connsiteX38" fmla="*/ 526043 w 1314762"/>
                <a:gd name="connsiteY38" fmla="*/ 615323 h 959417"/>
                <a:gd name="connsiteX39" fmla="*/ 540190 w 1314762"/>
                <a:gd name="connsiteY39" fmla="*/ 655360 h 959417"/>
                <a:gd name="connsiteX40" fmla="*/ 554341 w 1314762"/>
                <a:gd name="connsiteY40" fmla="*/ 557614 h 959417"/>
                <a:gd name="connsiteX41" fmla="*/ 568487 w 1314762"/>
                <a:gd name="connsiteY41" fmla="*/ 678445 h 959417"/>
                <a:gd name="connsiteX42" fmla="*/ 582638 w 1314762"/>
                <a:gd name="connsiteY42" fmla="*/ 655360 h 959417"/>
                <a:gd name="connsiteX43" fmla="*/ 596785 w 1314762"/>
                <a:gd name="connsiteY43" fmla="*/ 677003 h 959417"/>
                <a:gd name="connsiteX44" fmla="*/ 610936 w 1314762"/>
                <a:gd name="connsiteY44" fmla="*/ 758877 h 959417"/>
                <a:gd name="connsiteX45" fmla="*/ 625083 w 1314762"/>
                <a:gd name="connsiteY45" fmla="*/ 797107 h 959417"/>
                <a:gd name="connsiteX46" fmla="*/ 639229 w 1314762"/>
                <a:gd name="connsiteY46" fmla="*/ 858426 h 959417"/>
                <a:gd name="connsiteX47" fmla="*/ 653380 w 1314762"/>
                <a:gd name="connsiteY47" fmla="*/ 716675 h 959417"/>
                <a:gd name="connsiteX48" fmla="*/ 667527 w 1314762"/>
                <a:gd name="connsiteY48" fmla="*/ 685658 h 959417"/>
                <a:gd name="connsiteX49" fmla="*/ 681678 w 1314762"/>
                <a:gd name="connsiteY49" fmla="*/ 766090 h 959417"/>
                <a:gd name="connsiteX50" fmla="*/ 695825 w 1314762"/>
                <a:gd name="connsiteY50" fmla="*/ 759958 h 959417"/>
                <a:gd name="connsiteX51" fmla="*/ 709976 w 1314762"/>
                <a:gd name="connsiteY51" fmla="*/ 746973 h 959417"/>
                <a:gd name="connsiteX52" fmla="*/ 724122 w 1314762"/>
                <a:gd name="connsiteY52" fmla="*/ 713069 h 959417"/>
                <a:gd name="connsiteX53" fmla="*/ 738273 w 1314762"/>
                <a:gd name="connsiteY53" fmla="*/ 755271 h 959417"/>
                <a:gd name="connsiteX54" fmla="*/ 752420 w 1314762"/>
                <a:gd name="connsiteY54" fmla="*/ 688180 h 959417"/>
                <a:gd name="connsiteX55" fmla="*/ 766571 w 1314762"/>
                <a:gd name="connsiteY55" fmla="*/ 733989 h 959417"/>
                <a:gd name="connsiteX56" fmla="*/ 780718 w 1314762"/>
                <a:gd name="connsiteY56" fmla="*/ 720643 h 959417"/>
                <a:gd name="connsiteX57" fmla="*/ 794869 w 1314762"/>
                <a:gd name="connsiteY57" fmla="*/ 750218 h 959417"/>
                <a:gd name="connsiteX58" fmla="*/ 809015 w 1314762"/>
                <a:gd name="connsiteY58" fmla="*/ 797469 h 959417"/>
                <a:gd name="connsiteX59" fmla="*/ 823162 w 1314762"/>
                <a:gd name="connsiteY59" fmla="*/ 835341 h 959417"/>
                <a:gd name="connsiteX60" fmla="*/ 837313 w 1314762"/>
                <a:gd name="connsiteY60" fmla="*/ 786649 h 959417"/>
                <a:gd name="connsiteX61" fmla="*/ 851460 w 1314762"/>
                <a:gd name="connsiteY61" fmla="*/ 781962 h 959417"/>
                <a:gd name="connsiteX62" fmla="*/ 865611 w 1314762"/>
                <a:gd name="connsiteY62" fmla="*/ 800356 h 959417"/>
                <a:gd name="connsiteX63" fmla="*/ 879758 w 1314762"/>
                <a:gd name="connsiteY63" fmla="*/ 786288 h 959417"/>
                <a:gd name="connsiteX64" fmla="*/ 893908 w 1314762"/>
                <a:gd name="connsiteY64" fmla="*/ 796388 h 959417"/>
                <a:gd name="connsiteX65" fmla="*/ 908055 w 1314762"/>
                <a:gd name="connsiteY65" fmla="*/ 806485 h 959417"/>
                <a:gd name="connsiteX66" fmla="*/ 922206 w 1314762"/>
                <a:gd name="connsiteY66" fmla="*/ 825241 h 959417"/>
                <a:gd name="connsiteX67" fmla="*/ 936353 w 1314762"/>
                <a:gd name="connsiteY67" fmla="*/ 817309 h 959417"/>
                <a:gd name="connsiteX68" fmla="*/ 950504 w 1314762"/>
                <a:gd name="connsiteY68" fmla="*/ 771862 h 959417"/>
                <a:gd name="connsiteX69" fmla="*/ 964650 w 1314762"/>
                <a:gd name="connsiteY69" fmla="*/ 788452 h 959417"/>
                <a:gd name="connsiteX70" fmla="*/ 978801 w 1314762"/>
                <a:gd name="connsiteY70" fmla="*/ 830293 h 959417"/>
                <a:gd name="connsiteX71" fmla="*/ 992948 w 1314762"/>
                <a:gd name="connsiteY71" fmla="*/ 824160 h 959417"/>
                <a:gd name="connsiteX72" fmla="*/ 1007099 w 1314762"/>
                <a:gd name="connsiteY72" fmla="*/ 846522 h 959417"/>
                <a:gd name="connsiteX73" fmla="*/ 1021246 w 1314762"/>
                <a:gd name="connsiteY73" fmla="*/ 901347 h 959417"/>
                <a:gd name="connsiteX74" fmla="*/ 1035392 w 1314762"/>
                <a:gd name="connsiteY74" fmla="*/ 878262 h 959417"/>
                <a:gd name="connsiteX75" fmla="*/ 1049543 w 1314762"/>
                <a:gd name="connsiteY75" fmla="*/ 766452 h 959417"/>
                <a:gd name="connsiteX76" fmla="*/ 1063690 w 1314762"/>
                <a:gd name="connsiteY76" fmla="*/ 753106 h 959417"/>
                <a:gd name="connsiteX77" fmla="*/ 1077841 w 1314762"/>
                <a:gd name="connsiteY77" fmla="*/ 805405 h 959417"/>
                <a:gd name="connsiteX78" fmla="*/ 1091988 w 1314762"/>
                <a:gd name="connsiteY78" fmla="*/ 843639 h 959417"/>
                <a:gd name="connsiteX79" fmla="*/ 1106139 w 1314762"/>
                <a:gd name="connsiteY79" fmla="*/ 880427 h 959417"/>
                <a:gd name="connsiteX80" fmla="*/ 1120285 w 1314762"/>
                <a:gd name="connsiteY80" fmla="*/ 912167 h 959417"/>
                <a:gd name="connsiteX81" fmla="*/ 1134436 w 1314762"/>
                <a:gd name="connsiteY81" fmla="*/ 951481 h 959417"/>
                <a:gd name="connsiteX82" fmla="*/ 1148583 w 1314762"/>
                <a:gd name="connsiteY82" fmla="*/ 921906 h 959417"/>
                <a:gd name="connsiteX83" fmla="*/ 1162734 w 1314762"/>
                <a:gd name="connsiteY83" fmla="*/ 880427 h 959417"/>
                <a:gd name="connsiteX84" fmla="*/ 1176881 w 1314762"/>
                <a:gd name="connsiteY84" fmla="*/ 910002 h 959417"/>
                <a:gd name="connsiteX85" fmla="*/ 1191032 w 1314762"/>
                <a:gd name="connsiteY85" fmla="*/ 910725 h 959417"/>
                <a:gd name="connsiteX86" fmla="*/ 1205178 w 1314762"/>
                <a:gd name="connsiteY86" fmla="*/ 930922 h 959417"/>
                <a:gd name="connsiteX87" fmla="*/ 1219329 w 1314762"/>
                <a:gd name="connsiteY87" fmla="*/ 959417 h 959417"/>
                <a:gd name="connsiteX88" fmla="*/ 1233476 w 1314762"/>
                <a:gd name="connsiteY88" fmla="*/ 951481 h 959417"/>
                <a:gd name="connsiteX89" fmla="*/ 1247623 w 1314762"/>
                <a:gd name="connsiteY89" fmla="*/ 901347 h 959417"/>
                <a:gd name="connsiteX90" fmla="*/ 1261774 w 1314762"/>
                <a:gd name="connsiteY90" fmla="*/ 904231 h 959417"/>
                <a:gd name="connsiteX91" fmla="*/ 1275920 w 1314762"/>
                <a:gd name="connsiteY91" fmla="*/ 924790 h 959417"/>
                <a:gd name="connsiteX92" fmla="*/ 1290071 w 1314762"/>
                <a:gd name="connsiteY92" fmla="*/ 919018 h 959417"/>
                <a:gd name="connsiteX93" fmla="*/ 1304218 w 1314762"/>
                <a:gd name="connsiteY93" fmla="*/ 937412 h 959417"/>
                <a:gd name="connsiteX94" fmla="*/ 1314762 w 1314762"/>
                <a:gd name="connsiteY94" fmla="*/ 950586 h 95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959417">
                  <a:moveTo>
                    <a:pt x="0" y="88347"/>
                  </a:moveTo>
                  <a:lnTo>
                    <a:pt x="2539" y="89448"/>
                  </a:lnTo>
                  <a:lnTo>
                    <a:pt x="16690" y="115778"/>
                  </a:lnTo>
                  <a:lnTo>
                    <a:pt x="30836" y="306941"/>
                  </a:lnTo>
                  <a:lnTo>
                    <a:pt x="44987" y="413703"/>
                  </a:lnTo>
                  <a:lnTo>
                    <a:pt x="59134" y="154013"/>
                  </a:lnTo>
                  <a:lnTo>
                    <a:pt x="73285" y="74299"/>
                  </a:lnTo>
                  <a:lnTo>
                    <a:pt x="87432" y="166997"/>
                  </a:lnTo>
                  <a:lnTo>
                    <a:pt x="101583" y="301169"/>
                  </a:lnTo>
                  <a:lnTo>
                    <a:pt x="115729" y="579615"/>
                  </a:lnTo>
                  <a:lnTo>
                    <a:pt x="129880" y="490167"/>
                  </a:lnTo>
                  <a:lnTo>
                    <a:pt x="144027" y="468166"/>
                  </a:lnTo>
                  <a:lnTo>
                    <a:pt x="158174" y="184307"/>
                  </a:lnTo>
                  <a:lnTo>
                    <a:pt x="172325" y="82597"/>
                  </a:lnTo>
                  <a:lnTo>
                    <a:pt x="186475" y="93416"/>
                  </a:lnTo>
                  <a:lnTo>
                    <a:pt x="200622" y="270510"/>
                  </a:lnTo>
                  <a:lnTo>
                    <a:pt x="214769" y="550763"/>
                  </a:lnTo>
                  <a:lnTo>
                    <a:pt x="228920" y="472134"/>
                  </a:lnTo>
                  <a:lnTo>
                    <a:pt x="243067" y="424884"/>
                  </a:lnTo>
                  <a:lnTo>
                    <a:pt x="257217" y="10097"/>
                  </a:lnTo>
                  <a:lnTo>
                    <a:pt x="271364" y="88006"/>
                  </a:lnTo>
                  <a:lnTo>
                    <a:pt x="285515" y="183226"/>
                  </a:lnTo>
                  <a:lnTo>
                    <a:pt x="299662" y="59873"/>
                  </a:lnTo>
                  <a:lnTo>
                    <a:pt x="313813" y="165194"/>
                  </a:lnTo>
                  <a:lnTo>
                    <a:pt x="327959" y="309824"/>
                  </a:lnTo>
                  <a:lnTo>
                    <a:pt x="342110" y="468528"/>
                  </a:lnTo>
                  <a:lnTo>
                    <a:pt x="356257" y="51937"/>
                  </a:lnTo>
                  <a:lnTo>
                    <a:pt x="370404" y="108927"/>
                  </a:lnTo>
                  <a:lnTo>
                    <a:pt x="384555" y="154013"/>
                  </a:lnTo>
                  <a:lnTo>
                    <a:pt x="398706" y="199455"/>
                  </a:lnTo>
                  <a:lnTo>
                    <a:pt x="412852" y="181784"/>
                  </a:lnTo>
                  <a:lnTo>
                    <a:pt x="426999" y="340122"/>
                  </a:lnTo>
                  <a:lnTo>
                    <a:pt x="441150" y="319563"/>
                  </a:lnTo>
                  <a:lnTo>
                    <a:pt x="455297" y="99187"/>
                  </a:lnTo>
                  <a:lnTo>
                    <a:pt x="469448" y="203785"/>
                  </a:lnTo>
                  <a:lnTo>
                    <a:pt x="483595" y="0"/>
                  </a:lnTo>
                  <a:lnTo>
                    <a:pt x="497745" y="156173"/>
                  </a:lnTo>
                  <a:lnTo>
                    <a:pt x="511892" y="428129"/>
                  </a:lnTo>
                  <a:lnTo>
                    <a:pt x="526043" y="615323"/>
                  </a:lnTo>
                  <a:lnTo>
                    <a:pt x="540190" y="655360"/>
                  </a:lnTo>
                  <a:lnTo>
                    <a:pt x="554341" y="557614"/>
                  </a:lnTo>
                  <a:lnTo>
                    <a:pt x="568487" y="678445"/>
                  </a:lnTo>
                  <a:lnTo>
                    <a:pt x="582638" y="655360"/>
                  </a:lnTo>
                  <a:lnTo>
                    <a:pt x="596785" y="677003"/>
                  </a:lnTo>
                  <a:lnTo>
                    <a:pt x="610936" y="758877"/>
                  </a:lnTo>
                  <a:lnTo>
                    <a:pt x="625083" y="797107"/>
                  </a:lnTo>
                  <a:lnTo>
                    <a:pt x="639229" y="858426"/>
                  </a:lnTo>
                  <a:lnTo>
                    <a:pt x="653380" y="716675"/>
                  </a:lnTo>
                  <a:lnTo>
                    <a:pt x="667527" y="685658"/>
                  </a:lnTo>
                  <a:lnTo>
                    <a:pt x="681678" y="766090"/>
                  </a:lnTo>
                  <a:lnTo>
                    <a:pt x="695825" y="759958"/>
                  </a:lnTo>
                  <a:lnTo>
                    <a:pt x="709976" y="746973"/>
                  </a:lnTo>
                  <a:lnTo>
                    <a:pt x="724122" y="713069"/>
                  </a:lnTo>
                  <a:lnTo>
                    <a:pt x="738273" y="755271"/>
                  </a:lnTo>
                  <a:lnTo>
                    <a:pt x="752420" y="688180"/>
                  </a:lnTo>
                  <a:lnTo>
                    <a:pt x="766571" y="733989"/>
                  </a:lnTo>
                  <a:lnTo>
                    <a:pt x="780718" y="720643"/>
                  </a:lnTo>
                  <a:lnTo>
                    <a:pt x="794869" y="750218"/>
                  </a:lnTo>
                  <a:lnTo>
                    <a:pt x="809015" y="797469"/>
                  </a:lnTo>
                  <a:lnTo>
                    <a:pt x="823162" y="835341"/>
                  </a:lnTo>
                  <a:lnTo>
                    <a:pt x="837313" y="786649"/>
                  </a:lnTo>
                  <a:lnTo>
                    <a:pt x="851460" y="781962"/>
                  </a:lnTo>
                  <a:lnTo>
                    <a:pt x="865611" y="800356"/>
                  </a:lnTo>
                  <a:lnTo>
                    <a:pt x="879758" y="786288"/>
                  </a:lnTo>
                  <a:lnTo>
                    <a:pt x="893908" y="796388"/>
                  </a:lnTo>
                  <a:lnTo>
                    <a:pt x="908055" y="806485"/>
                  </a:lnTo>
                  <a:lnTo>
                    <a:pt x="922206" y="825241"/>
                  </a:lnTo>
                  <a:lnTo>
                    <a:pt x="936353" y="817309"/>
                  </a:lnTo>
                  <a:lnTo>
                    <a:pt x="950504" y="771862"/>
                  </a:lnTo>
                  <a:lnTo>
                    <a:pt x="964650" y="788452"/>
                  </a:lnTo>
                  <a:lnTo>
                    <a:pt x="978801" y="830293"/>
                  </a:lnTo>
                  <a:lnTo>
                    <a:pt x="992948" y="824160"/>
                  </a:lnTo>
                  <a:lnTo>
                    <a:pt x="1007099" y="846522"/>
                  </a:lnTo>
                  <a:lnTo>
                    <a:pt x="1021246" y="901347"/>
                  </a:lnTo>
                  <a:lnTo>
                    <a:pt x="1035392" y="878262"/>
                  </a:lnTo>
                  <a:lnTo>
                    <a:pt x="1049543" y="766452"/>
                  </a:lnTo>
                  <a:lnTo>
                    <a:pt x="1063690" y="753106"/>
                  </a:lnTo>
                  <a:lnTo>
                    <a:pt x="1077841" y="805405"/>
                  </a:lnTo>
                  <a:lnTo>
                    <a:pt x="1091988" y="843639"/>
                  </a:lnTo>
                  <a:lnTo>
                    <a:pt x="1106139" y="880427"/>
                  </a:lnTo>
                  <a:lnTo>
                    <a:pt x="1120285" y="912167"/>
                  </a:lnTo>
                  <a:lnTo>
                    <a:pt x="1134436" y="951481"/>
                  </a:lnTo>
                  <a:lnTo>
                    <a:pt x="1148583" y="921906"/>
                  </a:lnTo>
                  <a:lnTo>
                    <a:pt x="1162734" y="880427"/>
                  </a:lnTo>
                  <a:lnTo>
                    <a:pt x="1176881" y="910002"/>
                  </a:lnTo>
                  <a:lnTo>
                    <a:pt x="1191032" y="910725"/>
                  </a:lnTo>
                  <a:lnTo>
                    <a:pt x="1205178" y="930922"/>
                  </a:lnTo>
                  <a:lnTo>
                    <a:pt x="1219329" y="959417"/>
                  </a:lnTo>
                  <a:lnTo>
                    <a:pt x="1233476" y="951481"/>
                  </a:lnTo>
                  <a:lnTo>
                    <a:pt x="1247623" y="901347"/>
                  </a:lnTo>
                  <a:lnTo>
                    <a:pt x="1261774" y="904231"/>
                  </a:lnTo>
                  <a:lnTo>
                    <a:pt x="1275920" y="924790"/>
                  </a:lnTo>
                  <a:lnTo>
                    <a:pt x="1290071" y="919018"/>
                  </a:lnTo>
                  <a:lnTo>
                    <a:pt x="1304218" y="937412"/>
                  </a:lnTo>
                  <a:lnTo>
                    <a:pt x="1314762" y="95058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5FF6EF8F-2C07-C88F-4DC0-0F284A807D10}"/>
                </a:ext>
              </a:extLst>
            </p:cNvPr>
            <p:cNvSpPr/>
            <p:nvPr/>
          </p:nvSpPr>
          <p:spPr>
            <a:xfrm>
              <a:off x="2994563" y="4147970"/>
              <a:ext cx="1314762" cy="1192419"/>
            </a:xfrm>
            <a:custGeom>
              <a:avLst/>
              <a:gdLst>
                <a:gd name="connsiteX0" fmla="*/ 0 w 1314762"/>
                <a:gd name="connsiteY0" fmla="*/ 1192420 h 1192419"/>
                <a:gd name="connsiteX1" fmla="*/ 2539 w 1314762"/>
                <a:gd name="connsiteY1" fmla="*/ 1192420 h 1192419"/>
                <a:gd name="connsiteX2" fmla="*/ 16690 w 1314762"/>
                <a:gd name="connsiteY2" fmla="*/ 1192420 h 1192419"/>
                <a:gd name="connsiteX3" fmla="*/ 30836 w 1314762"/>
                <a:gd name="connsiteY3" fmla="*/ 1192420 h 1192419"/>
                <a:gd name="connsiteX4" fmla="*/ 44987 w 1314762"/>
                <a:gd name="connsiteY4" fmla="*/ 1192420 h 1192419"/>
                <a:gd name="connsiteX5" fmla="*/ 59134 w 1314762"/>
                <a:gd name="connsiteY5" fmla="*/ 1192420 h 1192419"/>
                <a:gd name="connsiteX6" fmla="*/ 73285 w 1314762"/>
                <a:gd name="connsiteY6" fmla="*/ 1192420 h 1192419"/>
                <a:gd name="connsiteX7" fmla="*/ 87432 w 1314762"/>
                <a:gd name="connsiteY7" fmla="*/ 1192420 h 1192419"/>
                <a:gd name="connsiteX8" fmla="*/ 101583 w 1314762"/>
                <a:gd name="connsiteY8" fmla="*/ 1192420 h 1192419"/>
                <a:gd name="connsiteX9" fmla="*/ 115729 w 1314762"/>
                <a:gd name="connsiteY9" fmla="*/ 1192420 h 1192419"/>
                <a:gd name="connsiteX10" fmla="*/ 129880 w 1314762"/>
                <a:gd name="connsiteY10" fmla="*/ 1192420 h 1192419"/>
                <a:gd name="connsiteX11" fmla="*/ 144027 w 1314762"/>
                <a:gd name="connsiteY11" fmla="*/ 1192420 h 1192419"/>
                <a:gd name="connsiteX12" fmla="*/ 158174 w 1314762"/>
                <a:gd name="connsiteY12" fmla="*/ 1192420 h 1192419"/>
                <a:gd name="connsiteX13" fmla="*/ 172325 w 1314762"/>
                <a:gd name="connsiteY13" fmla="*/ 1192420 h 1192419"/>
                <a:gd name="connsiteX14" fmla="*/ 186475 w 1314762"/>
                <a:gd name="connsiteY14" fmla="*/ 1192420 h 1192419"/>
                <a:gd name="connsiteX15" fmla="*/ 200622 w 1314762"/>
                <a:gd name="connsiteY15" fmla="*/ 1192420 h 1192419"/>
                <a:gd name="connsiteX16" fmla="*/ 214769 w 1314762"/>
                <a:gd name="connsiteY16" fmla="*/ 1192420 h 1192419"/>
                <a:gd name="connsiteX17" fmla="*/ 228920 w 1314762"/>
                <a:gd name="connsiteY17" fmla="*/ 1192420 h 1192419"/>
                <a:gd name="connsiteX18" fmla="*/ 243067 w 1314762"/>
                <a:gd name="connsiteY18" fmla="*/ 1192420 h 1192419"/>
                <a:gd name="connsiteX19" fmla="*/ 257217 w 1314762"/>
                <a:gd name="connsiteY19" fmla="*/ 1192420 h 1192419"/>
                <a:gd name="connsiteX20" fmla="*/ 271364 w 1314762"/>
                <a:gd name="connsiteY20" fmla="*/ 1192420 h 1192419"/>
                <a:gd name="connsiteX21" fmla="*/ 285515 w 1314762"/>
                <a:gd name="connsiteY21" fmla="*/ 1192420 h 1192419"/>
                <a:gd name="connsiteX22" fmla="*/ 299662 w 1314762"/>
                <a:gd name="connsiteY22" fmla="*/ 1192420 h 1192419"/>
                <a:gd name="connsiteX23" fmla="*/ 313813 w 1314762"/>
                <a:gd name="connsiteY23" fmla="*/ 1192420 h 1192419"/>
                <a:gd name="connsiteX24" fmla="*/ 327959 w 1314762"/>
                <a:gd name="connsiteY24" fmla="*/ 1192420 h 1192419"/>
                <a:gd name="connsiteX25" fmla="*/ 342110 w 1314762"/>
                <a:gd name="connsiteY25" fmla="*/ 1192420 h 1192419"/>
                <a:gd name="connsiteX26" fmla="*/ 356257 w 1314762"/>
                <a:gd name="connsiteY26" fmla="*/ 1192420 h 1192419"/>
                <a:gd name="connsiteX27" fmla="*/ 370404 w 1314762"/>
                <a:gd name="connsiteY27" fmla="*/ 1192420 h 1192419"/>
                <a:gd name="connsiteX28" fmla="*/ 384555 w 1314762"/>
                <a:gd name="connsiteY28" fmla="*/ 1192420 h 1192419"/>
                <a:gd name="connsiteX29" fmla="*/ 398706 w 1314762"/>
                <a:gd name="connsiteY29" fmla="*/ 1192420 h 1192419"/>
                <a:gd name="connsiteX30" fmla="*/ 412852 w 1314762"/>
                <a:gd name="connsiteY30" fmla="*/ 1192420 h 1192419"/>
                <a:gd name="connsiteX31" fmla="*/ 426999 w 1314762"/>
                <a:gd name="connsiteY31" fmla="*/ 1192420 h 1192419"/>
                <a:gd name="connsiteX32" fmla="*/ 441150 w 1314762"/>
                <a:gd name="connsiteY32" fmla="*/ 1192420 h 1192419"/>
                <a:gd name="connsiteX33" fmla="*/ 455297 w 1314762"/>
                <a:gd name="connsiteY33" fmla="*/ 1192420 h 1192419"/>
                <a:gd name="connsiteX34" fmla="*/ 469448 w 1314762"/>
                <a:gd name="connsiteY34" fmla="*/ 1192420 h 1192419"/>
                <a:gd name="connsiteX35" fmla="*/ 483595 w 1314762"/>
                <a:gd name="connsiteY35" fmla="*/ 1192420 h 1192419"/>
                <a:gd name="connsiteX36" fmla="*/ 497745 w 1314762"/>
                <a:gd name="connsiteY36" fmla="*/ 1098280 h 1192419"/>
                <a:gd name="connsiteX37" fmla="*/ 511892 w 1314762"/>
                <a:gd name="connsiteY37" fmla="*/ 951124 h 1192419"/>
                <a:gd name="connsiteX38" fmla="*/ 526043 w 1314762"/>
                <a:gd name="connsiteY38" fmla="*/ 957614 h 1192419"/>
                <a:gd name="connsiteX39" fmla="*/ 540190 w 1314762"/>
                <a:gd name="connsiteY39" fmla="*/ 932368 h 1192419"/>
                <a:gd name="connsiteX40" fmla="*/ 554341 w 1314762"/>
                <a:gd name="connsiteY40" fmla="*/ 782324 h 1192419"/>
                <a:gd name="connsiteX41" fmla="*/ 568487 w 1314762"/>
                <a:gd name="connsiteY41" fmla="*/ 751664 h 1192419"/>
                <a:gd name="connsiteX42" fmla="*/ 582638 w 1314762"/>
                <a:gd name="connsiteY42" fmla="*/ 638773 h 1192419"/>
                <a:gd name="connsiteX43" fmla="*/ 596785 w 1314762"/>
                <a:gd name="connsiteY43" fmla="*/ 610997 h 1192419"/>
                <a:gd name="connsiteX44" fmla="*/ 610936 w 1314762"/>
                <a:gd name="connsiteY44" fmla="*/ 646705 h 1192419"/>
                <a:gd name="connsiteX45" fmla="*/ 625083 w 1314762"/>
                <a:gd name="connsiteY45" fmla="*/ 763207 h 1192419"/>
                <a:gd name="connsiteX46" fmla="*/ 639229 w 1314762"/>
                <a:gd name="connsiteY46" fmla="*/ 793505 h 1192419"/>
                <a:gd name="connsiteX47" fmla="*/ 653380 w 1314762"/>
                <a:gd name="connsiteY47" fmla="*/ 682052 h 1192419"/>
                <a:gd name="connsiteX48" fmla="*/ 667527 w 1314762"/>
                <a:gd name="connsiteY48" fmla="*/ 533092 h 1192419"/>
                <a:gd name="connsiteX49" fmla="*/ 681678 w 1314762"/>
                <a:gd name="connsiteY49" fmla="*/ 552570 h 1192419"/>
                <a:gd name="connsiteX50" fmla="*/ 695825 w 1314762"/>
                <a:gd name="connsiteY50" fmla="*/ 570603 h 1192419"/>
                <a:gd name="connsiteX51" fmla="*/ 709976 w 1314762"/>
                <a:gd name="connsiteY51" fmla="*/ 489086 h 1192419"/>
                <a:gd name="connsiteX52" fmla="*/ 724122 w 1314762"/>
                <a:gd name="connsiteY52" fmla="*/ 658609 h 1192419"/>
                <a:gd name="connsiteX53" fmla="*/ 738273 w 1314762"/>
                <a:gd name="connsiteY53" fmla="*/ 617130 h 1192419"/>
                <a:gd name="connsiteX54" fmla="*/ 752420 w 1314762"/>
                <a:gd name="connsiteY54" fmla="*/ 516862 h 1192419"/>
                <a:gd name="connsiteX55" fmla="*/ 766571 w 1314762"/>
                <a:gd name="connsiteY55" fmla="*/ 353111 h 1192419"/>
                <a:gd name="connsiteX56" fmla="*/ 780718 w 1314762"/>
                <a:gd name="connsiteY56" fmla="*/ 405409 h 1192419"/>
                <a:gd name="connsiteX57" fmla="*/ 794869 w 1314762"/>
                <a:gd name="connsiteY57" fmla="*/ 457708 h 1192419"/>
                <a:gd name="connsiteX58" fmla="*/ 809015 w 1314762"/>
                <a:gd name="connsiteY58" fmla="*/ 448692 h 1192419"/>
                <a:gd name="connsiteX59" fmla="*/ 823162 w 1314762"/>
                <a:gd name="connsiteY59" fmla="*/ 584667 h 1192419"/>
                <a:gd name="connsiteX60" fmla="*/ 837313 w 1314762"/>
                <a:gd name="connsiteY60" fmla="*/ 622540 h 1192419"/>
                <a:gd name="connsiteX61" fmla="*/ 851460 w 1314762"/>
                <a:gd name="connsiteY61" fmla="*/ 431739 h 1192419"/>
                <a:gd name="connsiteX62" fmla="*/ 865611 w 1314762"/>
                <a:gd name="connsiteY62" fmla="*/ 391702 h 1192419"/>
                <a:gd name="connsiteX63" fmla="*/ 879758 w 1314762"/>
                <a:gd name="connsiteY63" fmla="*/ 313435 h 1192419"/>
                <a:gd name="connsiteX64" fmla="*/ 893908 w 1314762"/>
                <a:gd name="connsiteY64" fmla="*/ 344813 h 1192419"/>
                <a:gd name="connsiteX65" fmla="*/ 908055 w 1314762"/>
                <a:gd name="connsiteY65" fmla="*/ 322813 h 1192419"/>
                <a:gd name="connsiteX66" fmla="*/ 922206 w 1314762"/>
                <a:gd name="connsiteY66" fmla="*/ 390622 h 1192419"/>
                <a:gd name="connsiteX67" fmla="*/ 936353 w 1314762"/>
                <a:gd name="connsiteY67" fmla="*/ 544996 h 1192419"/>
                <a:gd name="connsiteX68" fmla="*/ 950504 w 1314762"/>
                <a:gd name="connsiteY68" fmla="*/ 239858 h 1192419"/>
                <a:gd name="connsiteX69" fmla="*/ 964650 w 1314762"/>
                <a:gd name="connsiteY69" fmla="*/ 314877 h 1192419"/>
                <a:gd name="connsiteX70" fmla="*/ 978801 w 1314762"/>
                <a:gd name="connsiteY70" fmla="*/ 360323 h 1192419"/>
                <a:gd name="connsiteX71" fmla="*/ 992948 w 1314762"/>
                <a:gd name="connsiteY71" fmla="*/ 333632 h 1192419"/>
                <a:gd name="connsiteX72" fmla="*/ 1007099 w 1314762"/>
                <a:gd name="connsiteY72" fmla="*/ 371505 h 1192419"/>
                <a:gd name="connsiteX73" fmla="*/ 1021246 w 1314762"/>
                <a:gd name="connsiteY73" fmla="*/ 289992 h 1192419"/>
                <a:gd name="connsiteX74" fmla="*/ 1035392 w 1314762"/>
                <a:gd name="connsiteY74" fmla="*/ 479351 h 1192419"/>
                <a:gd name="connsiteX75" fmla="*/ 1049543 w 1314762"/>
                <a:gd name="connsiteY75" fmla="*/ 263301 h 1192419"/>
                <a:gd name="connsiteX76" fmla="*/ 1063690 w 1314762"/>
                <a:gd name="connsiteY76" fmla="*/ 0 h 1192419"/>
                <a:gd name="connsiteX77" fmla="*/ 1077841 w 1314762"/>
                <a:gd name="connsiteY77" fmla="*/ 54825 h 1192419"/>
                <a:gd name="connsiteX78" fmla="*/ 1091988 w 1314762"/>
                <a:gd name="connsiteY78" fmla="*/ 133092 h 1192419"/>
                <a:gd name="connsiteX79" fmla="*/ 1106139 w 1314762"/>
                <a:gd name="connsiteY79" fmla="*/ 261859 h 1192419"/>
                <a:gd name="connsiteX80" fmla="*/ 1120285 w 1314762"/>
                <a:gd name="connsiteY80" fmla="*/ 375473 h 1192419"/>
                <a:gd name="connsiteX81" fmla="*/ 1134436 w 1314762"/>
                <a:gd name="connsiteY81" fmla="*/ 506762 h 1192419"/>
                <a:gd name="connsiteX82" fmla="*/ 1148583 w 1314762"/>
                <a:gd name="connsiteY82" fmla="*/ 222545 h 1192419"/>
                <a:gd name="connsiteX83" fmla="*/ 1162734 w 1314762"/>
                <a:gd name="connsiteY83" fmla="*/ 185391 h 1192419"/>
                <a:gd name="connsiteX84" fmla="*/ 1176881 w 1314762"/>
                <a:gd name="connsiteY84" fmla="*/ 243103 h 1192419"/>
                <a:gd name="connsiteX85" fmla="*/ 1191032 w 1314762"/>
                <a:gd name="connsiteY85" fmla="*/ 191885 h 1192419"/>
                <a:gd name="connsiteX86" fmla="*/ 1205178 w 1314762"/>
                <a:gd name="connsiteY86" fmla="*/ 178539 h 1192419"/>
                <a:gd name="connsiteX87" fmla="*/ 1219329 w 1314762"/>
                <a:gd name="connsiteY87" fmla="*/ 425249 h 1192419"/>
                <a:gd name="connsiteX88" fmla="*/ 1233476 w 1314762"/>
                <a:gd name="connsiteY88" fmla="*/ 515055 h 1192419"/>
                <a:gd name="connsiteX89" fmla="*/ 1247623 w 1314762"/>
                <a:gd name="connsiteY89" fmla="*/ 237694 h 1192419"/>
                <a:gd name="connsiteX90" fmla="*/ 1261774 w 1314762"/>
                <a:gd name="connsiteY90" fmla="*/ 209199 h 1192419"/>
                <a:gd name="connsiteX91" fmla="*/ 1275920 w 1314762"/>
                <a:gd name="connsiteY91" fmla="*/ 151490 h 1192419"/>
                <a:gd name="connsiteX92" fmla="*/ 1290071 w 1314762"/>
                <a:gd name="connsiteY92" fmla="*/ 196572 h 1192419"/>
                <a:gd name="connsiteX93" fmla="*/ 1304218 w 1314762"/>
                <a:gd name="connsiteY93" fmla="*/ 191885 h 1192419"/>
                <a:gd name="connsiteX94" fmla="*/ 1314762 w 1314762"/>
                <a:gd name="connsiteY94" fmla="*/ 408794 h 119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1192419">
                  <a:moveTo>
                    <a:pt x="0" y="1192420"/>
                  </a:moveTo>
                  <a:lnTo>
                    <a:pt x="2539" y="1192420"/>
                  </a:lnTo>
                  <a:lnTo>
                    <a:pt x="16690" y="1192420"/>
                  </a:lnTo>
                  <a:lnTo>
                    <a:pt x="30836" y="1192420"/>
                  </a:lnTo>
                  <a:lnTo>
                    <a:pt x="44987" y="1192420"/>
                  </a:lnTo>
                  <a:lnTo>
                    <a:pt x="59134" y="1192420"/>
                  </a:lnTo>
                  <a:lnTo>
                    <a:pt x="73285" y="1192420"/>
                  </a:lnTo>
                  <a:lnTo>
                    <a:pt x="87432" y="1192420"/>
                  </a:lnTo>
                  <a:lnTo>
                    <a:pt x="101583" y="1192420"/>
                  </a:lnTo>
                  <a:lnTo>
                    <a:pt x="115729" y="1192420"/>
                  </a:lnTo>
                  <a:lnTo>
                    <a:pt x="129880" y="1192420"/>
                  </a:lnTo>
                  <a:lnTo>
                    <a:pt x="144027" y="1192420"/>
                  </a:lnTo>
                  <a:lnTo>
                    <a:pt x="158174" y="1192420"/>
                  </a:lnTo>
                  <a:lnTo>
                    <a:pt x="172325" y="1192420"/>
                  </a:lnTo>
                  <a:lnTo>
                    <a:pt x="186475" y="1192420"/>
                  </a:lnTo>
                  <a:lnTo>
                    <a:pt x="200622" y="1192420"/>
                  </a:lnTo>
                  <a:lnTo>
                    <a:pt x="214769" y="1192420"/>
                  </a:lnTo>
                  <a:lnTo>
                    <a:pt x="228920" y="1192420"/>
                  </a:lnTo>
                  <a:lnTo>
                    <a:pt x="243067" y="1192420"/>
                  </a:lnTo>
                  <a:lnTo>
                    <a:pt x="257217" y="1192420"/>
                  </a:lnTo>
                  <a:lnTo>
                    <a:pt x="271364" y="1192420"/>
                  </a:lnTo>
                  <a:lnTo>
                    <a:pt x="285515" y="1192420"/>
                  </a:lnTo>
                  <a:lnTo>
                    <a:pt x="299662" y="1192420"/>
                  </a:lnTo>
                  <a:lnTo>
                    <a:pt x="313813" y="1192420"/>
                  </a:lnTo>
                  <a:lnTo>
                    <a:pt x="327959" y="1192420"/>
                  </a:lnTo>
                  <a:lnTo>
                    <a:pt x="342110" y="1192420"/>
                  </a:lnTo>
                  <a:lnTo>
                    <a:pt x="356257" y="1192420"/>
                  </a:lnTo>
                  <a:lnTo>
                    <a:pt x="370404" y="1192420"/>
                  </a:lnTo>
                  <a:lnTo>
                    <a:pt x="384555" y="1192420"/>
                  </a:lnTo>
                  <a:lnTo>
                    <a:pt x="398706" y="1192420"/>
                  </a:lnTo>
                  <a:lnTo>
                    <a:pt x="412852" y="1192420"/>
                  </a:lnTo>
                  <a:lnTo>
                    <a:pt x="426999" y="1192420"/>
                  </a:lnTo>
                  <a:lnTo>
                    <a:pt x="441150" y="1192420"/>
                  </a:lnTo>
                  <a:lnTo>
                    <a:pt x="455297" y="1192420"/>
                  </a:lnTo>
                  <a:lnTo>
                    <a:pt x="469448" y="1192420"/>
                  </a:lnTo>
                  <a:lnTo>
                    <a:pt x="483595" y="1192420"/>
                  </a:lnTo>
                  <a:lnTo>
                    <a:pt x="497745" y="1098280"/>
                  </a:lnTo>
                  <a:lnTo>
                    <a:pt x="511892" y="951124"/>
                  </a:lnTo>
                  <a:lnTo>
                    <a:pt x="526043" y="957614"/>
                  </a:lnTo>
                  <a:lnTo>
                    <a:pt x="540190" y="932368"/>
                  </a:lnTo>
                  <a:lnTo>
                    <a:pt x="554341" y="782324"/>
                  </a:lnTo>
                  <a:lnTo>
                    <a:pt x="568487" y="751664"/>
                  </a:lnTo>
                  <a:lnTo>
                    <a:pt x="582638" y="638773"/>
                  </a:lnTo>
                  <a:lnTo>
                    <a:pt x="596785" y="610997"/>
                  </a:lnTo>
                  <a:lnTo>
                    <a:pt x="610936" y="646705"/>
                  </a:lnTo>
                  <a:lnTo>
                    <a:pt x="625083" y="763207"/>
                  </a:lnTo>
                  <a:lnTo>
                    <a:pt x="639229" y="793505"/>
                  </a:lnTo>
                  <a:lnTo>
                    <a:pt x="653380" y="682052"/>
                  </a:lnTo>
                  <a:lnTo>
                    <a:pt x="667527" y="533092"/>
                  </a:lnTo>
                  <a:lnTo>
                    <a:pt x="681678" y="552570"/>
                  </a:lnTo>
                  <a:lnTo>
                    <a:pt x="695825" y="570603"/>
                  </a:lnTo>
                  <a:lnTo>
                    <a:pt x="709976" y="489086"/>
                  </a:lnTo>
                  <a:lnTo>
                    <a:pt x="724122" y="658609"/>
                  </a:lnTo>
                  <a:lnTo>
                    <a:pt x="738273" y="617130"/>
                  </a:lnTo>
                  <a:lnTo>
                    <a:pt x="752420" y="516862"/>
                  </a:lnTo>
                  <a:lnTo>
                    <a:pt x="766571" y="353111"/>
                  </a:lnTo>
                  <a:lnTo>
                    <a:pt x="780718" y="405409"/>
                  </a:lnTo>
                  <a:lnTo>
                    <a:pt x="794869" y="457708"/>
                  </a:lnTo>
                  <a:lnTo>
                    <a:pt x="809015" y="448692"/>
                  </a:lnTo>
                  <a:lnTo>
                    <a:pt x="823162" y="584667"/>
                  </a:lnTo>
                  <a:lnTo>
                    <a:pt x="837313" y="622540"/>
                  </a:lnTo>
                  <a:lnTo>
                    <a:pt x="851460" y="431739"/>
                  </a:lnTo>
                  <a:lnTo>
                    <a:pt x="865611" y="391702"/>
                  </a:lnTo>
                  <a:lnTo>
                    <a:pt x="879758" y="313435"/>
                  </a:lnTo>
                  <a:lnTo>
                    <a:pt x="893908" y="344813"/>
                  </a:lnTo>
                  <a:lnTo>
                    <a:pt x="908055" y="322813"/>
                  </a:lnTo>
                  <a:lnTo>
                    <a:pt x="922206" y="390622"/>
                  </a:lnTo>
                  <a:lnTo>
                    <a:pt x="936353" y="544996"/>
                  </a:lnTo>
                  <a:lnTo>
                    <a:pt x="950504" y="239858"/>
                  </a:lnTo>
                  <a:lnTo>
                    <a:pt x="964650" y="314877"/>
                  </a:lnTo>
                  <a:lnTo>
                    <a:pt x="978801" y="360323"/>
                  </a:lnTo>
                  <a:lnTo>
                    <a:pt x="992948" y="333632"/>
                  </a:lnTo>
                  <a:lnTo>
                    <a:pt x="1007099" y="371505"/>
                  </a:lnTo>
                  <a:lnTo>
                    <a:pt x="1021246" y="289992"/>
                  </a:lnTo>
                  <a:lnTo>
                    <a:pt x="1035392" y="479351"/>
                  </a:lnTo>
                  <a:lnTo>
                    <a:pt x="1049543" y="263301"/>
                  </a:lnTo>
                  <a:lnTo>
                    <a:pt x="1063690" y="0"/>
                  </a:lnTo>
                  <a:lnTo>
                    <a:pt x="1077841" y="54825"/>
                  </a:lnTo>
                  <a:lnTo>
                    <a:pt x="1091988" y="133092"/>
                  </a:lnTo>
                  <a:lnTo>
                    <a:pt x="1106139" y="261859"/>
                  </a:lnTo>
                  <a:lnTo>
                    <a:pt x="1120285" y="375473"/>
                  </a:lnTo>
                  <a:lnTo>
                    <a:pt x="1134436" y="506762"/>
                  </a:lnTo>
                  <a:lnTo>
                    <a:pt x="1148583" y="222545"/>
                  </a:lnTo>
                  <a:lnTo>
                    <a:pt x="1162734" y="185391"/>
                  </a:lnTo>
                  <a:lnTo>
                    <a:pt x="1176881" y="243103"/>
                  </a:lnTo>
                  <a:lnTo>
                    <a:pt x="1191032" y="191885"/>
                  </a:lnTo>
                  <a:lnTo>
                    <a:pt x="1205178" y="178539"/>
                  </a:lnTo>
                  <a:lnTo>
                    <a:pt x="1219329" y="425249"/>
                  </a:lnTo>
                  <a:lnTo>
                    <a:pt x="1233476" y="515055"/>
                  </a:lnTo>
                  <a:lnTo>
                    <a:pt x="1247623" y="237694"/>
                  </a:lnTo>
                  <a:lnTo>
                    <a:pt x="1261774" y="209199"/>
                  </a:lnTo>
                  <a:lnTo>
                    <a:pt x="1275920" y="151490"/>
                  </a:lnTo>
                  <a:lnTo>
                    <a:pt x="1290071" y="196572"/>
                  </a:lnTo>
                  <a:lnTo>
                    <a:pt x="1304218" y="191885"/>
                  </a:lnTo>
                  <a:lnTo>
                    <a:pt x="1314762" y="40879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8D87631-F62F-13C9-51DB-605E6E18A4D5}"/>
                </a:ext>
              </a:extLst>
            </p:cNvPr>
            <p:cNvSpPr/>
            <p:nvPr/>
          </p:nvSpPr>
          <p:spPr>
            <a:xfrm>
              <a:off x="2994563" y="4222273"/>
              <a:ext cx="1314762" cy="959417"/>
            </a:xfrm>
            <a:custGeom>
              <a:avLst/>
              <a:gdLst>
                <a:gd name="connsiteX0" fmla="*/ 0 w 1314762"/>
                <a:gd name="connsiteY0" fmla="*/ 88347 h 959417"/>
                <a:gd name="connsiteX1" fmla="*/ 2539 w 1314762"/>
                <a:gd name="connsiteY1" fmla="*/ 89448 h 959417"/>
                <a:gd name="connsiteX2" fmla="*/ 16690 w 1314762"/>
                <a:gd name="connsiteY2" fmla="*/ 115778 h 959417"/>
                <a:gd name="connsiteX3" fmla="*/ 30836 w 1314762"/>
                <a:gd name="connsiteY3" fmla="*/ 306941 h 959417"/>
                <a:gd name="connsiteX4" fmla="*/ 44987 w 1314762"/>
                <a:gd name="connsiteY4" fmla="*/ 413703 h 959417"/>
                <a:gd name="connsiteX5" fmla="*/ 59134 w 1314762"/>
                <a:gd name="connsiteY5" fmla="*/ 154013 h 959417"/>
                <a:gd name="connsiteX6" fmla="*/ 73285 w 1314762"/>
                <a:gd name="connsiteY6" fmla="*/ 74299 h 959417"/>
                <a:gd name="connsiteX7" fmla="*/ 87432 w 1314762"/>
                <a:gd name="connsiteY7" fmla="*/ 166997 h 959417"/>
                <a:gd name="connsiteX8" fmla="*/ 101583 w 1314762"/>
                <a:gd name="connsiteY8" fmla="*/ 301169 h 959417"/>
                <a:gd name="connsiteX9" fmla="*/ 115729 w 1314762"/>
                <a:gd name="connsiteY9" fmla="*/ 579615 h 959417"/>
                <a:gd name="connsiteX10" fmla="*/ 129880 w 1314762"/>
                <a:gd name="connsiteY10" fmla="*/ 490167 h 959417"/>
                <a:gd name="connsiteX11" fmla="*/ 144027 w 1314762"/>
                <a:gd name="connsiteY11" fmla="*/ 468166 h 959417"/>
                <a:gd name="connsiteX12" fmla="*/ 158174 w 1314762"/>
                <a:gd name="connsiteY12" fmla="*/ 184307 h 959417"/>
                <a:gd name="connsiteX13" fmla="*/ 172325 w 1314762"/>
                <a:gd name="connsiteY13" fmla="*/ 82597 h 959417"/>
                <a:gd name="connsiteX14" fmla="*/ 186475 w 1314762"/>
                <a:gd name="connsiteY14" fmla="*/ 93416 h 959417"/>
                <a:gd name="connsiteX15" fmla="*/ 200622 w 1314762"/>
                <a:gd name="connsiteY15" fmla="*/ 270510 h 959417"/>
                <a:gd name="connsiteX16" fmla="*/ 214769 w 1314762"/>
                <a:gd name="connsiteY16" fmla="*/ 550763 h 959417"/>
                <a:gd name="connsiteX17" fmla="*/ 228920 w 1314762"/>
                <a:gd name="connsiteY17" fmla="*/ 472134 h 959417"/>
                <a:gd name="connsiteX18" fmla="*/ 243067 w 1314762"/>
                <a:gd name="connsiteY18" fmla="*/ 424884 h 959417"/>
                <a:gd name="connsiteX19" fmla="*/ 257217 w 1314762"/>
                <a:gd name="connsiteY19" fmla="*/ 10097 h 959417"/>
                <a:gd name="connsiteX20" fmla="*/ 271364 w 1314762"/>
                <a:gd name="connsiteY20" fmla="*/ 88006 h 959417"/>
                <a:gd name="connsiteX21" fmla="*/ 285515 w 1314762"/>
                <a:gd name="connsiteY21" fmla="*/ 183226 h 959417"/>
                <a:gd name="connsiteX22" fmla="*/ 299662 w 1314762"/>
                <a:gd name="connsiteY22" fmla="*/ 59873 h 959417"/>
                <a:gd name="connsiteX23" fmla="*/ 313813 w 1314762"/>
                <a:gd name="connsiteY23" fmla="*/ 165194 h 959417"/>
                <a:gd name="connsiteX24" fmla="*/ 327959 w 1314762"/>
                <a:gd name="connsiteY24" fmla="*/ 309824 h 959417"/>
                <a:gd name="connsiteX25" fmla="*/ 342110 w 1314762"/>
                <a:gd name="connsiteY25" fmla="*/ 468528 h 959417"/>
                <a:gd name="connsiteX26" fmla="*/ 356257 w 1314762"/>
                <a:gd name="connsiteY26" fmla="*/ 51937 h 959417"/>
                <a:gd name="connsiteX27" fmla="*/ 370404 w 1314762"/>
                <a:gd name="connsiteY27" fmla="*/ 108927 h 959417"/>
                <a:gd name="connsiteX28" fmla="*/ 384555 w 1314762"/>
                <a:gd name="connsiteY28" fmla="*/ 154013 h 959417"/>
                <a:gd name="connsiteX29" fmla="*/ 398706 w 1314762"/>
                <a:gd name="connsiteY29" fmla="*/ 199455 h 959417"/>
                <a:gd name="connsiteX30" fmla="*/ 412852 w 1314762"/>
                <a:gd name="connsiteY30" fmla="*/ 181784 h 959417"/>
                <a:gd name="connsiteX31" fmla="*/ 426999 w 1314762"/>
                <a:gd name="connsiteY31" fmla="*/ 340122 h 959417"/>
                <a:gd name="connsiteX32" fmla="*/ 441150 w 1314762"/>
                <a:gd name="connsiteY32" fmla="*/ 319563 h 959417"/>
                <a:gd name="connsiteX33" fmla="*/ 455297 w 1314762"/>
                <a:gd name="connsiteY33" fmla="*/ 99187 h 959417"/>
                <a:gd name="connsiteX34" fmla="*/ 469448 w 1314762"/>
                <a:gd name="connsiteY34" fmla="*/ 203785 h 959417"/>
                <a:gd name="connsiteX35" fmla="*/ 483595 w 1314762"/>
                <a:gd name="connsiteY35" fmla="*/ 0 h 959417"/>
                <a:gd name="connsiteX36" fmla="*/ 497745 w 1314762"/>
                <a:gd name="connsiteY36" fmla="*/ 156173 h 959417"/>
                <a:gd name="connsiteX37" fmla="*/ 511892 w 1314762"/>
                <a:gd name="connsiteY37" fmla="*/ 428129 h 959417"/>
                <a:gd name="connsiteX38" fmla="*/ 526043 w 1314762"/>
                <a:gd name="connsiteY38" fmla="*/ 615323 h 959417"/>
                <a:gd name="connsiteX39" fmla="*/ 540190 w 1314762"/>
                <a:gd name="connsiteY39" fmla="*/ 655360 h 959417"/>
                <a:gd name="connsiteX40" fmla="*/ 554341 w 1314762"/>
                <a:gd name="connsiteY40" fmla="*/ 557614 h 959417"/>
                <a:gd name="connsiteX41" fmla="*/ 568487 w 1314762"/>
                <a:gd name="connsiteY41" fmla="*/ 678445 h 959417"/>
                <a:gd name="connsiteX42" fmla="*/ 582638 w 1314762"/>
                <a:gd name="connsiteY42" fmla="*/ 655360 h 959417"/>
                <a:gd name="connsiteX43" fmla="*/ 596785 w 1314762"/>
                <a:gd name="connsiteY43" fmla="*/ 677003 h 959417"/>
                <a:gd name="connsiteX44" fmla="*/ 610936 w 1314762"/>
                <a:gd name="connsiteY44" fmla="*/ 758877 h 959417"/>
                <a:gd name="connsiteX45" fmla="*/ 625083 w 1314762"/>
                <a:gd name="connsiteY45" fmla="*/ 797107 h 959417"/>
                <a:gd name="connsiteX46" fmla="*/ 639229 w 1314762"/>
                <a:gd name="connsiteY46" fmla="*/ 858426 h 959417"/>
                <a:gd name="connsiteX47" fmla="*/ 653380 w 1314762"/>
                <a:gd name="connsiteY47" fmla="*/ 716675 h 959417"/>
                <a:gd name="connsiteX48" fmla="*/ 667527 w 1314762"/>
                <a:gd name="connsiteY48" fmla="*/ 685658 h 959417"/>
                <a:gd name="connsiteX49" fmla="*/ 681678 w 1314762"/>
                <a:gd name="connsiteY49" fmla="*/ 766090 h 959417"/>
                <a:gd name="connsiteX50" fmla="*/ 695825 w 1314762"/>
                <a:gd name="connsiteY50" fmla="*/ 759958 h 959417"/>
                <a:gd name="connsiteX51" fmla="*/ 709976 w 1314762"/>
                <a:gd name="connsiteY51" fmla="*/ 746973 h 959417"/>
                <a:gd name="connsiteX52" fmla="*/ 724122 w 1314762"/>
                <a:gd name="connsiteY52" fmla="*/ 713069 h 959417"/>
                <a:gd name="connsiteX53" fmla="*/ 738273 w 1314762"/>
                <a:gd name="connsiteY53" fmla="*/ 755271 h 959417"/>
                <a:gd name="connsiteX54" fmla="*/ 752420 w 1314762"/>
                <a:gd name="connsiteY54" fmla="*/ 688180 h 959417"/>
                <a:gd name="connsiteX55" fmla="*/ 766571 w 1314762"/>
                <a:gd name="connsiteY55" fmla="*/ 733989 h 959417"/>
                <a:gd name="connsiteX56" fmla="*/ 780718 w 1314762"/>
                <a:gd name="connsiteY56" fmla="*/ 720643 h 959417"/>
                <a:gd name="connsiteX57" fmla="*/ 794869 w 1314762"/>
                <a:gd name="connsiteY57" fmla="*/ 750218 h 959417"/>
                <a:gd name="connsiteX58" fmla="*/ 809015 w 1314762"/>
                <a:gd name="connsiteY58" fmla="*/ 797469 h 959417"/>
                <a:gd name="connsiteX59" fmla="*/ 823162 w 1314762"/>
                <a:gd name="connsiteY59" fmla="*/ 835341 h 959417"/>
                <a:gd name="connsiteX60" fmla="*/ 837313 w 1314762"/>
                <a:gd name="connsiteY60" fmla="*/ 786649 h 959417"/>
                <a:gd name="connsiteX61" fmla="*/ 851460 w 1314762"/>
                <a:gd name="connsiteY61" fmla="*/ 781962 h 959417"/>
                <a:gd name="connsiteX62" fmla="*/ 865611 w 1314762"/>
                <a:gd name="connsiteY62" fmla="*/ 800356 h 959417"/>
                <a:gd name="connsiteX63" fmla="*/ 879758 w 1314762"/>
                <a:gd name="connsiteY63" fmla="*/ 786288 h 959417"/>
                <a:gd name="connsiteX64" fmla="*/ 893908 w 1314762"/>
                <a:gd name="connsiteY64" fmla="*/ 796388 h 959417"/>
                <a:gd name="connsiteX65" fmla="*/ 908055 w 1314762"/>
                <a:gd name="connsiteY65" fmla="*/ 806485 h 959417"/>
                <a:gd name="connsiteX66" fmla="*/ 922206 w 1314762"/>
                <a:gd name="connsiteY66" fmla="*/ 825241 h 959417"/>
                <a:gd name="connsiteX67" fmla="*/ 936353 w 1314762"/>
                <a:gd name="connsiteY67" fmla="*/ 817309 h 959417"/>
                <a:gd name="connsiteX68" fmla="*/ 950504 w 1314762"/>
                <a:gd name="connsiteY68" fmla="*/ 771862 h 959417"/>
                <a:gd name="connsiteX69" fmla="*/ 964650 w 1314762"/>
                <a:gd name="connsiteY69" fmla="*/ 788452 h 959417"/>
                <a:gd name="connsiteX70" fmla="*/ 978801 w 1314762"/>
                <a:gd name="connsiteY70" fmla="*/ 830293 h 959417"/>
                <a:gd name="connsiteX71" fmla="*/ 992948 w 1314762"/>
                <a:gd name="connsiteY71" fmla="*/ 824160 h 959417"/>
                <a:gd name="connsiteX72" fmla="*/ 1007099 w 1314762"/>
                <a:gd name="connsiteY72" fmla="*/ 846522 h 959417"/>
                <a:gd name="connsiteX73" fmla="*/ 1021246 w 1314762"/>
                <a:gd name="connsiteY73" fmla="*/ 901347 h 959417"/>
                <a:gd name="connsiteX74" fmla="*/ 1035392 w 1314762"/>
                <a:gd name="connsiteY74" fmla="*/ 878262 h 959417"/>
                <a:gd name="connsiteX75" fmla="*/ 1049543 w 1314762"/>
                <a:gd name="connsiteY75" fmla="*/ 766452 h 959417"/>
                <a:gd name="connsiteX76" fmla="*/ 1063690 w 1314762"/>
                <a:gd name="connsiteY76" fmla="*/ 753106 h 959417"/>
                <a:gd name="connsiteX77" fmla="*/ 1077841 w 1314762"/>
                <a:gd name="connsiteY77" fmla="*/ 805405 h 959417"/>
                <a:gd name="connsiteX78" fmla="*/ 1091988 w 1314762"/>
                <a:gd name="connsiteY78" fmla="*/ 843639 h 959417"/>
                <a:gd name="connsiteX79" fmla="*/ 1106139 w 1314762"/>
                <a:gd name="connsiteY79" fmla="*/ 880427 h 959417"/>
                <a:gd name="connsiteX80" fmla="*/ 1120285 w 1314762"/>
                <a:gd name="connsiteY80" fmla="*/ 912167 h 959417"/>
                <a:gd name="connsiteX81" fmla="*/ 1134436 w 1314762"/>
                <a:gd name="connsiteY81" fmla="*/ 951481 h 959417"/>
                <a:gd name="connsiteX82" fmla="*/ 1148583 w 1314762"/>
                <a:gd name="connsiteY82" fmla="*/ 921906 h 959417"/>
                <a:gd name="connsiteX83" fmla="*/ 1162734 w 1314762"/>
                <a:gd name="connsiteY83" fmla="*/ 880427 h 959417"/>
                <a:gd name="connsiteX84" fmla="*/ 1176881 w 1314762"/>
                <a:gd name="connsiteY84" fmla="*/ 910002 h 959417"/>
                <a:gd name="connsiteX85" fmla="*/ 1191032 w 1314762"/>
                <a:gd name="connsiteY85" fmla="*/ 910725 h 959417"/>
                <a:gd name="connsiteX86" fmla="*/ 1205178 w 1314762"/>
                <a:gd name="connsiteY86" fmla="*/ 930922 h 959417"/>
                <a:gd name="connsiteX87" fmla="*/ 1219329 w 1314762"/>
                <a:gd name="connsiteY87" fmla="*/ 959417 h 959417"/>
                <a:gd name="connsiteX88" fmla="*/ 1233476 w 1314762"/>
                <a:gd name="connsiteY88" fmla="*/ 951481 h 959417"/>
                <a:gd name="connsiteX89" fmla="*/ 1247623 w 1314762"/>
                <a:gd name="connsiteY89" fmla="*/ 901347 h 959417"/>
                <a:gd name="connsiteX90" fmla="*/ 1261774 w 1314762"/>
                <a:gd name="connsiteY90" fmla="*/ 904231 h 959417"/>
                <a:gd name="connsiteX91" fmla="*/ 1275920 w 1314762"/>
                <a:gd name="connsiteY91" fmla="*/ 924790 h 959417"/>
                <a:gd name="connsiteX92" fmla="*/ 1290071 w 1314762"/>
                <a:gd name="connsiteY92" fmla="*/ 919018 h 959417"/>
                <a:gd name="connsiteX93" fmla="*/ 1304218 w 1314762"/>
                <a:gd name="connsiteY93" fmla="*/ 937412 h 959417"/>
                <a:gd name="connsiteX94" fmla="*/ 1314762 w 1314762"/>
                <a:gd name="connsiteY94" fmla="*/ 950586 h 95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959417">
                  <a:moveTo>
                    <a:pt x="0" y="88347"/>
                  </a:moveTo>
                  <a:lnTo>
                    <a:pt x="2539" y="89448"/>
                  </a:lnTo>
                  <a:lnTo>
                    <a:pt x="16690" y="115778"/>
                  </a:lnTo>
                  <a:lnTo>
                    <a:pt x="30836" y="306941"/>
                  </a:lnTo>
                  <a:lnTo>
                    <a:pt x="44987" y="413703"/>
                  </a:lnTo>
                  <a:lnTo>
                    <a:pt x="59134" y="154013"/>
                  </a:lnTo>
                  <a:lnTo>
                    <a:pt x="73285" y="74299"/>
                  </a:lnTo>
                  <a:lnTo>
                    <a:pt x="87432" y="166997"/>
                  </a:lnTo>
                  <a:lnTo>
                    <a:pt x="101583" y="301169"/>
                  </a:lnTo>
                  <a:lnTo>
                    <a:pt x="115729" y="579615"/>
                  </a:lnTo>
                  <a:lnTo>
                    <a:pt x="129880" y="490167"/>
                  </a:lnTo>
                  <a:lnTo>
                    <a:pt x="144027" y="468166"/>
                  </a:lnTo>
                  <a:lnTo>
                    <a:pt x="158174" y="184307"/>
                  </a:lnTo>
                  <a:lnTo>
                    <a:pt x="172325" y="82597"/>
                  </a:lnTo>
                  <a:lnTo>
                    <a:pt x="186475" y="93416"/>
                  </a:lnTo>
                  <a:lnTo>
                    <a:pt x="200622" y="270510"/>
                  </a:lnTo>
                  <a:lnTo>
                    <a:pt x="214769" y="550763"/>
                  </a:lnTo>
                  <a:lnTo>
                    <a:pt x="228920" y="472134"/>
                  </a:lnTo>
                  <a:lnTo>
                    <a:pt x="243067" y="424884"/>
                  </a:lnTo>
                  <a:lnTo>
                    <a:pt x="257217" y="10097"/>
                  </a:lnTo>
                  <a:lnTo>
                    <a:pt x="271364" y="88006"/>
                  </a:lnTo>
                  <a:lnTo>
                    <a:pt x="285515" y="183226"/>
                  </a:lnTo>
                  <a:lnTo>
                    <a:pt x="299662" y="59873"/>
                  </a:lnTo>
                  <a:lnTo>
                    <a:pt x="313813" y="165194"/>
                  </a:lnTo>
                  <a:lnTo>
                    <a:pt x="327959" y="309824"/>
                  </a:lnTo>
                  <a:lnTo>
                    <a:pt x="342110" y="468528"/>
                  </a:lnTo>
                  <a:lnTo>
                    <a:pt x="356257" y="51937"/>
                  </a:lnTo>
                  <a:lnTo>
                    <a:pt x="370404" y="108927"/>
                  </a:lnTo>
                  <a:lnTo>
                    <a:pt x="384555" y="154013"/>
                  </a:lnTo>
                  <a:lnTo>
                    <a:pt x="398706" y="199455"/>
                  </a:lnTo>
                  <a:lnTo>
                    <a:pt x="412852" y="181784"/>
                  </a:lnTo>
                  <a:lnTo>
                    <a:pt x="426999" y="340122"/>
                  </a:lnTo>
                  <a:lnTo>
                    <a:pt x="441150" y="319563"/>
                  </a:lnTo>
                  <a:lnTo>
                    <a:pt x="455297" y="99187"/>
                  </a:lnTo>
                  <a:lnTo>
                    <a:pt x="469448" y="203785"/>
                  </a:lnTo>
                  <a:lnTo>
                    <a:pt x="483595" y="0"/>
                  </a:lnTo>
                  <a:lnTo>
                    <a:pt x="497745" y="156173"/>
                  </a:lnTo>
                  <a:lnTo>
                    <a:pt x="511892" y="428129"/>
                  </a:lnTo>
                  <a:lnTo>
                    <a:pt x="526043" y="615323"/>
                  </a:lnTo>
                  <a:lnTo>
                    <a:pt x="540190" y="655360"/>
                  </a:lnTo>
                  <a:lnTo>
                    <a:pt x="554341" y="557614"/>
                  </a:lnTo>
                  <a:lnTo>
                    <a:pt x="568487" y="678445"/>
                  </a:lnTo>
                  <a:lnTo>
                    <a:pt x="582638" y="655360"/>
                  </a:lnTo>
                  <a:lnTo>
                    <a:pt x="596785" y="677003"/>
                  </a:lnTo>
                  <a:lnTo>
                    <a:pt x="610936" y="758877"/>
                  </a:lnTo>
                  <a:lnTo>
                    <a:pt x="625083" y="797107"/>
                  </a:lnTo>
                  <a:lnTo>
                    <a:pt x="639229" y="858426"/>
                  </a:lnTo>
                  <a:lnTo>
                    <a:pt x="653380" y="716675"/>
                  </a:lnTo>
                  <a:lnTo>
                    <a:pt x="667527" y="685658"/>
                  </a:lnTo>
                  <a:lnTo>
                    <a:pt x="681678" y="766090"/>
                  </a:lnTo>
                  <a:lnTo>
                    <a:pt x="695825" y="759958"/>
                  </a:lnTo>
                  <a:lnTo>
                    <a:pt x="709976" y="746973"/>
                  </a:lnTo>
                  <a:lnTo>
                    <a:pt x="724122" y="713069"/>
                  </a:lnTo>
                  <a:lnTo>
                    <a:pt x="738273" y="755271"/>
                  </a:lnTo>
                  <a:lnTo>
                    <a:pt x="752420" y="688180"/>
                  </a:lnTo>
                  <a:lnTo>
                    <a:pt x="766571" y="733989"/>
                  </a:lnTo>
                  <a:lnTo>
                    <a:pt x="780718" y="720643"/>
                  </a:lnTo>
                  <a:lnTo>
                    <a:pt x="794869" y="750218"/>
                  </a:lnTo>
                  <a:lnTo>
                    <a:pt x="809015" y="797469"/>
                  </a:lnTo>
                  <a:lnTo>
                    <a:pt x="823162" y="835341"/>
                  </a:lnTo>
                  <a:lnTo>
                    <a:pt x="837313" y="786649"/>
                  </a:lnTo>
                  <a:lnTo>
                    <a:pt x="851460" y="781962"/>
                  </a:lnTo>
                  <a:lnTo>
                    <a:pt x="865611" y="800356"/>
                  </a:lnTo>
                  <a:lnTo>
                    <a:pt x="879758" y="786288"/>
                  </a:lnTo>
                  <a:lnTo>
                    <a:pt x="893908" y="796388"/>
                  </a:lnTo>
                  <a:lnTo>
                    <a:pt x="908055" y="806485"/>
                  </a:lnTo>
                  <a:lnTo>
                    <a:pt x="922206" y="825241"/>
                  </a:lnTo>
                  <a:lnTo>
                    <a:pt x="936353" y="817309"/>
                  </a:lnTo>
                  <a:lnTo>
                    <a:pt x="950504" y="771862"/>
                  </a:lnTo>
                  <a:lnTo>
                    <a:pt x="964650" y="788452"/>
                  </a:lnTo>
                  <a:lnTo>
                    <a:pt x="978801" y="830293"/>
                  </a:lnTo>
                  <a:lnTo>
                    <a:pt x="992948" y="824160"/>
                  </a:lnTo>
                  <a:lnTo>
                    <a:pt x="1007099" y="846522"/>
                  </a:lnTo>
                  <a:lnTo>
                    <a:pt x="1021246" y="901347"/>
                  </a:lnTo>
                  <a:lnTo>
                    <a:pt x="1035392" y="878262"/>
                  </a:lnTo>
                  <a:lnTo>
                    <a:pt x="1049543" y="766452"/>
                  </a:lnTo>
                  <a:lnTo>
                    <a:pt x="1063690" y="753106"/>
                  </a:lnTo>
                  <a:lnTo>
                    <a:pt x="1077841" y="805405"/>
                  </a:lnTo>
                  <a:lnTo>
                    <a:pt x="1091988" y="843639"/>
                  </a:lnTo>
                  <a:lnTo>
                    <a:pt x="1106139" y="880427"/>
                  </a:lnTo>
                  <a:lnTo>
                    <a:pt x="1120285" y="912167"/>
                  </a:lnTo>
                  <a:lnTo>
                    <a:pt x="1134436" y="951481"/>
                  </a:lnTo>
                  <a:lnTo>
                    <a:pt x="1148583" y="921906"/>
                  </a:lnTo>
                  <a:lnTo>
                    <a:pt x="1162734" y="880427"/>
                  </a:lnTo>
                  <a:lnTo>
                    <a:pt x="1176881" y="910002"/>
                  </a:lnTo>
                  <a:lnTo>
                    <a:pt x="1191032" y="910725"/>
                  </a:lnTo>
                  <a:lnTo>
                    <a:pt x="1205178" y="930922"/>
                  </a:lnTo>
                  <a:lnTo>
                    <a:pt x="1219329" y="959417"/>
                  </a:lnTo>
                  <a:lnTo>
                    <a:pt x="1233476" y="951481"/>
                  </a:lnTo>
                  <a:lnTo>
                    <a:pt x="1247623" y="901347"/>
                  </a:lnTo>
                  <a:lnTo>
                    <a:pt x="1261774" y="904231"/>
                  </a:lnTo>
                  <a:lnTo>
                    <a:pt x="1275920" y="924790"/>
                  </a:lnTo>
                  <a:lnTo>
                    <a:pt x="1290071" y="919018"/>
                  </a:lnTo>
                  <a:lnTo>
                    <a:pt x="1304218" y="937412"/>
                  </a:lnTo>
                  <a:lnTo>
                    <a:pt x="1314762" y="95058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CD3D15-AB5F-D85B-B773-AC8351462CD8}"/>
                </a:ext>
              </a:extLst>
            </p:cNvPr>
            <p:cNvSpPr/>
            <p:nvPr/>
          </p:nvSpPr>
          <p:spPr>
            <a:xfrm>
              <a:off x="2994563" y="4147970"/>
              <a:ext cx="1314762" cy="1192419"/>
            </a:xfrm>
            <a:custGeom>
              <a:avLst/>
              <a:gdLst>
                <a:gd name="connsiteX0" fmla="*/ 0 w 1314762"/>
                <a:gd name="connsiteY0" fmla="*/ 1192420 h 1192419"/>
                <a:gd name="connsiteX1" fmla="*/ 2539 w 1314762"/>
                <a:gd name="connsiteY1" fmla="*/ 1192420 h 1192419"/>
                <a:gd name="connsiteX2" fmla="*/ 16690 w 1314762"/>
                <a:gd name="connsiteY2" fmla="*/ 1192420 h 1192419"/>
                <a:gd name="connsiteX3" fmla="*/ 30836 w 1314762"/>
                <a:gd name="connsiteY3" fmla="*/ 1192420 h 1192419"/>
                <a:gd name="connsiteX4" fmla="*/ 44987 w 1314762"/>
                <a:gd name="connsiteY4" fmla="*/ 1192420 h 1192419"/>
                <a:gd name="connsiteX5" fmla="*/ 59134 w 1314762"/>
                <a:gd name="connsiteY5" fmla="*/ 1192420 h 1192419"/>
                <a:gd name="connsiteX6" fmla="*/ 73285 w 1314762"/>
                <a:gd name="connsiteY6" fmla="*/ 1192420 h 1192419"/>
                <a:gd name="connsiteX7" fmla="*/ 87432 w 1314762"/>
                <a:gd name="connsiteY7" fmla="*/ 1192420 h 1192419"/>
                <a:gd name="connsiteX8" fmla="*/ 101583 w 1314762"/>
                <a:gd name="connsiteY8" fmla="*/ 1192420 h 1192419"/>
                <a:gd name="connsiteX9" fmla="*/ 115729 w 1314762"/>
                <a:gd name="connsiteY9" fmla="*/ 1192420 h 1192419"/>
                <a:gd name="connsiteX10" fmla="*/ 129880 w 1314762"/>
                <a:gd name="connsiteY10" fmla="*/ 1192420 h 1192419"/>
                <a:gd name="connsiteX11" fmla="*/ 144027 w 1314762"/>
                <a:gd name="connsiteY11" fmla="*/ 1192420 h 1192419"/>
                <a:gd name="connsiteX12" fmla="*/ 158174 w 1314762"/>
                <a:gd name="connsiteY12" fmla="*/ 1192420 h 1192419"/>
                <a:gd name="connsiteX13" fmla="*/ 172325 w 1314762"/>
                <a:gd name="connsiteY13" fmla="*/ 1192420 h 1192419"/>
                <a:gd name="connsiteX14" fmla="*/ 186475 w 1314762"/>
                <a:gd name="connsiteY14" fmla="*/ 1192420 h 1192419"/>
                <a:gd name="connsiteX15" fmla="*/ 200622 w 1314762"/>
                <a:gd name="connsiteY15" fmla="*/ 1192420 h 1192419"/>
                <a:gd name="connsiteX16" fmla="*/ 214769 w 1314762"/>
                <a:gd name="connsiteY16" fmla="*/ 1192420 h 1192419"/>
                <a:gd name="connsiteX17" fmla="*/ 228920 w 1314762"/>
                <a:gd name="connsiteY17" fmla="*/ 1192420 h 1192419"/>
                <a:gd name="connsiteX18" fmla="*/ 243067 w 1314762"/>
                <a:gd name="connsiteY18" fmla="*/ 1192420 h 1192419"/>
                <a:gd name="connsiteX19" fmla="*/ 257217 w 1314762"/>
                <a:gd name="connsiteY19" fmla="*/ 1192420 h 1192419"/>
                <a:gd name="connsiteX20" fmla="*/ 271364 w 1314762"/>
                <a:gd name="connsiteY20" fmla="*/ 1192420 h 1192419"/>
                <a:gd name="connsiteX21" fmla="*/ 285515 w 1314762"/>
                <a:gd name="connsiteY21" fmla="*/ 1192420 h 1192419"/>
                <a:gd name="connsiteX22" fmla="*/ 299662 w 1314762"/>
                <a:gd name="connsiteY22" fmla="*/ 1192420 h 1192419"/>
                <a:gd name="connsiteX23" fmla="*/ 313813 w 1314762"/>
                <a:gd name="connsiteY23" fmla="*/ 1192420 h 1192419"/>
                <a:gd name="connsiteX24" fmla="*/ 327959 w 1314762"/>
                <a:gd name="connsiteY24" fmla="*/ 1192420 h 1192419"/>
                <a:gd name="connsiteX25" fmla="*/ 342110 w 1314762"/>
                <a:gd name="connsiteY25" fmla="*/ 1192420 h 1192419"/>
                <a:gd name="connsiteX26" fmla="*/ 356257 w 1314762"/>
                <a:gd name="connsiteY26" fmla="*/ 1192420 h 1192419"/>
                <a:gd name="connsiteX27" fmla="*/ 370404 w 1314762"/>
                <a:gd name="connsiteY27" fmla="*/ 1192420 h 1192419"/>
                <a:gd name="connsiteX28" fmla="*/ 384555 w 1314762"/>
                <a:gd name="connsiteY28" fmla="*/ 1192420 h 1192419"/>
                <a:gd name="connsiteX29" fmla="*/ 398706 w 1314762"/>
                <a:gd name="connsiteY29" fmla="*/ 1192420 h 1192419"/>
                <a:gd name="connsiteX30" fmla="*/ 412852 w 1314762"/>
                <a:gd name="connsiteY30" fmla="*/ 1192420 h 1192419"/>
                <a:gd name="connsiteX31" fmla="*/ 426999 w 1314762"/>
                <a:gd name="connsiteY31" fmla="*/ 1192420 h 1192419"/>
                <a:gd name="connsiteX32" fmla="*/ 441150 w 1314762"/>
                <a:gd name="connsiteY32" fmla="*/ 1192420 h 1192419"/>
                <a:gd name="connsiteX33" fmla="*/ 455297 w 1314762"/>
                <a:gd name="connsiteY33" fmla="*/ 1192420 h 1192419"/>
                <a:gd name="connsiteX34" fmla="*/ 469448 w 1314762"/>
                <a:gd name="connsiteY34" fmla="*/ 1192420 h 1192419"/>
                <a:gd name="connsiteX35" fmla="*/ 483595 w 1314762"/>
                <a:gd name="connsiteY35" fmla="*/ 1192420 h 1192419"/>
                <a:gd name="connsiteX36" fmla="*/ 497745 w 1314762"/>
                <a:gd name="connsiteY36" fmla="*/ 1098280 h 1192419"/>
                <a:gd name="connsiteX37" fmla="*/ 511892 w 1314762"/>
                <a:gd name="connsiteY37" fmla="*/ 951124 h 1192419"/>
                <a:gd name="connsiteX38" fmla="*/ 526043 w 1314762"/>
                <a:gd name="connsiteY38" fmla="*/ 957614 h 1192419"/>
                <a:gd name="connsiteX39" fmla="*/ 540190 w 1314762"/>
                <a:gd name="connsiteY39" fmla="*/ 932368 h 1192419"/>
                <a:gd name="connsiteX40" fmla="*/ 554341 w 1314762"/>
                <a:gd name="connsiteY40" fmla="*/ 782324 h 1192419"/>
                <a:gd name="connsiteX41" fmla="*/ 568487 w 1314762"/>
                <a:gd name="connsiteY41" fmla="*/ 751664 h 1192419"/>
                <a:gd name="connsiteX42" fmla="*/ 582638 w 1314762"/>
                <a:gd name="connsiteY42" fmla="*/ 638773 h 1192419"/>
                <a:gd name="connsiteX43" fmla="*/ 596785 w 1314762"/>
                <a:gd name="connsiteY43" fmla="*/ 610997 h 1192419"/>
                <a:gd name="connsiteX44" fmla="*/ 610936 w 1314762"/>
                <a:gd name="connsiteY44" fmla="*/ 646705 h 1192419"/>
                <a:gd name="connsiteX45" fmla="*/ 625083 w 1314762"/>
                <a:gd name="connsiteY45" fmla="*/ 763207 h 1192419"/>
                <a:gd name="connsiteX46" fmla="*/ 639229 w 1314762"/>
                <a:gd name="connsiteY46" fmla="*/ 793505 h 1192419"/>
                <a:gd name="connsiteX47" fmla="*/ 653380 w 1314762"/>
                <a:gd name="connsiteY47" fmla="*/ 682052 h 1192419"/>
                <a:gd name="connsiteX48" fmla="*/ 667527 w 1314762"/>
                <a:gd name="connsiteY48" fmla="*/ 533092 h 1192419"/>
                <a:gd name="connsiteX49" fmla="*/ 681678 w 1314762"/>
                <a:gd name="connsiteY49" fmla="*/ 552570 h 1192419"/>
                <a:gd name="connsiteX50" fmla="*/ 695825 w 1314762"/>
                <a:gd name="connsiteY50" fmla="*/ 570603 h 1192419"/>
                <a:gd name="connsiteX51" fmla="*/ 709976 w 1314762"/>
                <a:gd name="connsiteY51" fmla="*/ 489086 h 1192419"/>
                <a:gd name="connsiteX52" fmla="*/ 724122 w 1314762"/>
                <a:gd name="connsiteY52" fmla="*/ 658609 h 1192419"/>
                <a:gd name="connsiteX53" fmla="*/ 738273 w 1314762"/>
                <a:gd name="connsiteY53" fmla="*/ 617130 h 1192419"/>
                <a:gd name="connsiteX54" fmla="*/ 752420 w 1314762"/>
                <a:gd name="connsiteY54" fmla="*/ 516862 h 1192419"/>
                <a:gd name="connsiteX55" fmla="*/ 766571 w 1314762"/>
                <a:gd name="connsiteY55" fmla="*/ 353111 h 1192419"/>
                <a:gd name="connsiteX56" fmla="*/ 780718 w 1314762"/>
                <a:gd name="connsiteY56" fmla="*/ 405409 h 1192419"/>
                <a:gd name="connsiteX57" fmla="*/ 794869 w 1314762"/>
                <a:gd name="connsiteY57" fmla="*/ 457708 h 1192419"/>
                <a:gd name="connsiteX58" fmla="*/ 809015 w 1314762"/>
                <a:gd name="connsiteY58" fmla="*/ 448692 h 1192419"/>
                <a:gd name="connsiteX59" fmla="*/ 823162 w 1314762"/>
                <a:gd name="connsiteY59" fmla="*/ 584667 h 1192419"/>
                <a:gd name="connsiteX60" fmla="*/ 837313 w 1314762"/>
                <a:gd name="connsiteY60" fmla="*/ 622540 h 1192419"/>
                <a:gd name="connsiteX61" fmla="*/ 851460 w 1314762"/>
                <a:gd name="connsiteY61" fmla="*/ 431739 h 1192419"/>
                <a:gd name="connsiteX62" fmla="*/ 865611 w 1314762"/>
                <a:gd name="connsiteY62" fmla="*/ 391702 h 1192419"/>
                <a:gd name="connsiteX63" fmla="*/ 879758 w 1314762"/>
                <a:gd name="connsiteY63" fmla="*/ 313435 h 1192419"/>
                <a:gd name="connsiteX64" fmla="*/ 893908 w 1314762"/>
                <a:gd name="connsiteY64" fmla="*/ 344813 h 1192419"/>
                <a:gd name="connsiteX65" fmla="*/ 908055 w 1314762"/>
                <a:gd name="connsiteY65" fmla="*/ 322813 h 1192419"/>
                <a:gd name="connsiteX66" fmla="*/ 922206 w 1314762"/>
                <a:gd name="connsiteY66" fmla="*/ 390622 h 1192419"/>
                <a:gd name="connsiteX67" fmla="*/ 936353 w 1314762"/>
                <a:gd name="connsiteY67" fmla="*/ 544996 h 1192419"/>
                <a:gd name="connsiteX68" fmla="*/ 950504 w 1314762"/>
                <a:gd name="connsiteY68" fmla="*/ 239858 h 1192419"/>
                <a:gd name="connsiteX69" fmla="*/ 964650 w 1314762"/>
                <a:gd name="connsiteY69" fmla="*/ 314877 h 1192419"/>
                <a:gd name="connsiteX70" fmla="*/ 978801 w 1314762"/>
                <a:gd name="connsiteY70" fmla="*/ 360323 h 1192419"/>
                <a:gd name="connsiteX71" fmla="*/ 992948 w 1314762"/>
                <a:gd name="connsiteY71" fmla="*/ 333632 h 1192419"/>
                <a:gd name="connsiteX72" fmla="*/ 1007099 w 1314762"/>
                <a:gd name="connsiteY72" fmla="*/ 371505 h 1192419"/>
                <a:gd name="connsiteX73" fmla="*/ 1021246 w 1314762"/>
                <a:gd name="connsiteY73" fmla="*/ 289992 h 1192419"/>
                <a:gd name="connsiteX74" fmla="*/ 1035392 w 1314762"/>
                <a:gd name="connsiteY74" fmla="*/ 479351 h 1192419"/>
                <a:gd name="connsiteX75" fmla="*/ 1049543 w 1314762"/>
                <a:gd name="connsiteY75" fmla="*/ 263301 h 1192419"/>
                <a:gd name="connsiteX76" fmla="*/ 1063690 w 1314762"/>
                <a:gd name="connsiteY76" fmla="*/ 0 h 1192419"/>
                <a:gd name="connsiteX77" fmla="*/ 1077841 w 1314762"/>
                <a:gd name="connsiteY77" fmla="*/ 54825 h 1192419"/>
                <a:gd name="connsiteX78" fmla="*/ 1091988 w 1314762"/>
                <a:gd name="connsiteY78" fmla="*/ 133092 h 1192419"/>
                <a:gd name="connsiteX79" fmla="*/ 1106139 w 1314762"/>
                <a:gd name="connsiteY79" fmla="*/ 261859 h 1192419"/>
                <a:gd name="connsiteX80" fmla="*/ 1120285 w 1314762"/>
                <a:gd name="connsiteY80" fmla="*/ 375473 h 1192419"/>
                <a:gd name="connsiteX81" fmla="*/ 1134436 w 1314762"/>
                <a:gd name="connsiteY81" fmla="*/ 506762 h 1192419"/>
                <a:gd name="connsiteX82" fmla="*/ 1148583 w 1314762"/>
                <a:gd name="connsiteY82" fmla="*/ 222545 h 1192419"/>
                <a:gd name="connsiteX83" fmla="*/ 1162734 w 1314762"/>
                <a:gd name="connsiteY83" fmla="*/ 185391 h 1192419"/>
                <a:gd name="connsiteX84" fmla="*/ 1176881 w 1314762"/>
                <a:gd name="connsiteY84" fmla="*/ 243103 h 1192419"/>
                <a:gd name="connsiteX85" fmla="*/ 1191032 w 1314762"/>
                <a:gd name="connsiteY85" fmla="*/ 191885 h 1192419"/>
                <a:gd name="connsiteX86" fmla="*/ 1205178 w 1314762"/>
                <a:gd name="connsiteY86" fmla="*/ 178539 h 1192419"/>
                <a:gd name="connsiteX87" fmla="*/ 1219329 w 1314762"/>
                <a:gd name="connsiteY87" fmla="*/ 425249 h 1192419"/>
                <a:gd name="connsiteX88" fmla="*/ 1233476 w 1314762"/>
                <a:gd name="connsiteY88" fmla="*/ 515055 h 1192419"/>
                <a:gd name="connsiteX89" fmla="*/ 1247623 w 1314762"/>
                <a:gd name="connsiteY89" fmla="*/ 237694 h 1192419"/>
                <a:gd name="connsiteX90" fmla="*/ 1261774 w 1314762"/>
                <a:gd name="connsiteY90" fmla="*/ 209199 h 1192419"/>
                <a:gd name="connsiteX91" fmla="*/ 1275920 w 1314762"/>
                <a:gd name="connsiteY91" fmla="*/ 151490 h 1192419"/>
                <a:gd name="connsiteX92" fmla="*/ 1290071 w 1314762"/>
                <a:gd name="connsiteY92" fmla="*/ 196572 h 1192419"/>
                <a:gd name="connsiteX93" fmla="*/ 1304218 w 1314762"/>
                <a:gd name="connsiteY93" fmla="*/ 191885 h 1192419"/>
                <a:gd name="connsiteX94" fmla="*/ 1314762 w 1314762"/>
                <a:gd name="connsiteY94" fmla="*/ 408794 h 119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1192419">
                  <a:moveTo>
                    <a:pt x="0" y="1192420"/>
                  </a:moveTo>
                  <a:lnTo>
                    <a:pt x="2539" y="1192420"/>
                  </a:lnTo>
                  <a:lnTo>
                    <a:pt x="16690" y="1192420"/>
                  </a:lnTo>
                  <a:lnTo>
                    <a:pt x="30836" y="1192420"/>
                  </a:lnTo>
                  <a:lnTo>
                    <a:pt x="44987" y="1192420"/>
                  </a:lnTo>
                  <a:lnTo>
                    <a:pt x="59134" y="1192420"/>
                  </a:lnTo>
                  <a:lnTo>
                    <a:pt x="73285" y="1192420"/>
                  </a:lnTo>
                  <a:lnTo>
                    <a:pt x="87432" y="1192420"/>
                  </a:lnTo>
                  <a:lnTo>
                    <a:pt x="101583" y="1192420"/>
                  </a:lnTo>
                  <a:lnTo>
                    <a:pt x="115729" y="1192420"/>
                  </a:lnTo>
                  <a:lnTo>
                    <a:pt x="129880" y="1192420"/>
                  </a:lnTo>
                  <a:lnTo>
                    <a:pt x="144027" y="1192420"/>
                  </a:lnTo>
                  <a:lnTo>
                    <a:pt x="158174" y="1192420"/>
                  </a:lnTo>
                  <a:lnTo>
                    <a:pt x="172325" y="1192420"/>
                  </a:lnTo>
                  <a:lnTo>
                    <a:pt x="186475" y="1192420"/>
                  </a:lnTo>
                  <a:lnTo>
                    <a:pt x="200622" y="1192420"/>
                  </a:lnTo>
                  <a:lnTo>
                    <a:pt x="214769" y="1192420"/>
                  </a:lnTo>
                  <a:lnTo>
                    <a:pt x="228920" y="1192420"/>
                  </a:lnTo>
                  <a:lnTo>
                    <a:pt x="243067" y="1192420"/>
                  </a:lnTo>
                  <a:lnTo>
                    <a:pt x="257217" y="1192420"/>
                  </a:lnTo>
                  <a:lnTo>
                    <a:pt x="271364" y="1192420"/>
                  </a:lnTo>
                  <a:lnTo>
                    <a:pt x="285515" y="1192420"/>
                  </a:lnTo>
                  <a:lnTo>
                    <a:pt x="299662" y="1192420"/>
                  </a:lnTo>
                  <a:lnTo>
                    <a:pt x="313813" y="1192420"/>
                  </a:lnTo>
                  <a:lnTo>
                    <a:pt x="327959" y="1192420"/>
                  </a:lnTo>
                  <a:lnTo>
                    <a:pt x="342110" y="1192420"/>
                  </a:lnTo>
                  <a:lnTo>
                    <a:pt x="356257" y="1192420"/>
                  </a:lnTo>
                  <a:lnTo>
                    <a:pt x="370404" y="1192420"/>
                  </a:lnTo>
                  <a:lnTo>
                    <a:pt x="384555" y="1192420"/>
                  </a:lnTo>
                  <a:lnTo>
                    <a:pt x="398706" y="1192420"/>
                  </a:lnTo>
                  <a:lnTo>
                    <a:pt x="412852" y="1192420"/>
                  </a:lnTo>
                  <a:lnTo>
                    <a:pt x="426999" y="1192420"/>
                  </a:lnTo>
                  <a:lnTo>
                    <a:pt x="441150" y="1192420"/>
                  </a:lnTo>
                  <a:lnTo>
                    <a:pt x="455297" y="1192420"/>
                  </a:lnTo>
                  <a:lnTo>
                    <a:pt x="469448" y="1192420"/>
                  </a:lnTo>
                  <a:lnTo>
                    <a:pt x="483595" y="1192420"/>
                  </a:lnTo>
                  <a:lnTo>
                    <a:pt x="497745" y="1098280"/>
                  </a:lnTo>
                  <a:lnTo>
                    <a:pt x="511892" y="951124"/>
                  </a:lnTo>
                  <a:lnTo>
                    <a:pt x="526043" y="957614"/>
                  </a:lnTo>
                  <a:lnTo>
                    <a:pt x="540190" y="932368"/>
                  </a:lnTo>
                  <a:lnTo>
                    <a:pt x="554341" y="782324"/>
                  </a:lnTo>
                  <a:lnTo>
                    <a:pt x="568487" y="751664"/>
                  </a:lnTo>
                  <a:lnTo>
                    <a:pt x="582638" y="638773"/>
                  </a:lnTo>
                  <a:lnTo>
                    <a:pt x="596785" y="610997"/>
                  </a:lnTo>
                  <a:lnTo>
                    <a:pt x="610936" y="646705"/>
                  </a:lnTo>
                  <a:lnTo>
                    <a:pt x="625083" y="763207"/>
                  </a:lnTo>
                  <a:lnTo>
                    <a:pt x="639229" y="793505"/>
                  </a:lnTo>
                  <a:lnTo>
                    <a:pt x="653380" y="682052"/>
                  </a:lnTo>
                  <a:lnTo>
                    <a:pt x="667527" y="533092"/>
                  </a:lnTo>
                  <a:lnTo>
                    <a:pt x="681678" y="552570"/>
                  </a:lnTo>
                  <a:lnTo>
                    <a:pt x="695825" y="570603"/>
                  </a:lnTo>
                  <a:lnTo>
                    <a:pt x="709976" y="489086"/>
                  </a:lnTo>
                  <a:lnTo>
                    <a:pt x="724122" y="658609"/>
                  </a:lnTo>
                  <a:lnTo>
                    <a:pt x="738273" y="617130"/>
                  </a:lnTo>
                  <a:lnTo>
                    <a:pt x="752420" y="516862"/>
                  </a:lnTo>
                  <a:lnTo>
                    <a:pt x="766571" y="353111"/>
                  </a:lnTo>
                  <a:lnTo>
                    <a:pt x="780718" y="405409"/>
                  </a:lnTo>
                  <a:lnTo>
                    <a:pt x="794869" y="457708"/>
                  </a:lnTo>
                  <a:lnTo>
                    <a:pt x="809015" y="448692"/>
                  </a:lnTo>
                  <a:lnTo>
                    <a:pt x="823162" y="584667"/>
                  </a:lnTo>
                  <a:lnTo>
                    <a:pt x="837313" y="622540"/>
                  </a:lnTo>
                  <a:lnTo>
                    <a:pt x="851460" y="431739"/>
                  </a:lnTo>
                  <a:lnTo>
                    <a:pt x="865611" y="391702"/>
                  </a:lnTo>
                  <a:lnTo>
                    <a:pt x="879758" y="313435"/>
                  </a:lnTo>
                  <a:lnTo>
                    <a:pt x="893908" y="344813"/>
                  </a:lnTo>
                  <a:lnTo>
                    <a:pt x="908055" y="322813"/>
                  </a:lnTo>
                  <a:lnTo>
                    <a:pt x="922206" y="390622"/>
                  </a:lnTo>
                  <a:lnTo>
                    <a:pt x="936353" y="544996"/>
                  </a:lnTo>
                  <a:lnTo>
                    <a:pt x="950504" y="239858"/>
                  </a:lnTo>
                  <a:lnTo>
                    <a:pt x="964650" y="314877"/>
                  </a:lnTo>
                  <a:lnTo>
                    <a:pt x="978801" y="360323"/>
                  </a:lnTo>
                  <a:lnTo>
                    <a:pt x="992948" y="333632"/>
                  </a:lnTo>
                  <a:lnTo>
                    <a:pt x="1007099" y="371505"/>
                  </a:lnTo>
                  <a:lnTo>
                    <a:pt x="1021246" y="289992"/>
                  </a:lnTo>
                  <a:lnTo>
                    <a:pt x="1035392" y="479351"/>
                  </a:lnTo>
                  <a:lnTo>
                    <a:pt x="1049543" y="263301"/>
                  </a:lnTo>
                  <a:lnTo>
                    <a:pt x="1063690" y="0"/>
                  </a:lnTo>
                  <a:lnTo>
                    <a:pt x="1077841" y="54825"/>
                  </a:lnTo>
                  <a:lnTo>
                    <a:pt x="1091988" y="133092"/>
                  </a:lnTo>
                  <a:lnTo>
                    <a:pt x="1106139" y="261859"/>
                  </a:lnTo>
                  <a:lnTo>
                    <a:pt x="1120285" y="375473"/>
                  </a:lnTo>
                  <a:lnTo>
                    <a:pt x="1134436" y="506762"/>
                  </a:lnTo>
                  <a:lnTo>
                    <a:pt x="1148583" y="222545"/>
                  </a:lnTo>
                  <a:lnTo>
                    <a:pt x="1162734" y="185391"/>
                  </a:lnTo>
                  <a:lnTo>
                    <a:pt x="1176881" y="243103"/>
                  </a:lnTo>
                  <a:lnTo>
                    <a:pt x="1191032" y="191885"/>
                  </a:lnTo>
                  <a:lnTo>
                    <a:pt x="1205178" y="178539"/>
                  </a:lnTo>
                  <a:lnTo>
                    <a:pt x="1219329" y="425249"/>
                  </a:lnTo>
                  <a:lnTo>
                    <a:pt x="1233476" y="515055"/>
                  </a:lnTo>
                  <a:lnTo>
                    <a:pt x="1247623" y="237694"/>
                  </a:lnTo>
                  <a:lnTo>
                    <a:pt x="1261774" y="209199"/>
                  </a:lnTo>
                  <a:lnTo>
                    <a:pt x="1275920" y="151490"/>
                  </a:lnTo>
                  <a:lnTo>
                    <a:pt x="1290071" y="196572"/>
                  </a:lnTo>
                  <a:lnTo>
                    <a:pt x="1304218" y="191885"/>
                  </a:lnTo>
                  <a:lnTo>
                    <a:pt x="1314762" y="40879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59A9596E-6FB1-7B95-F99F-C978A74FDEC5}"/>
                </a:ext>
              </a:extLst>
            </p:cNvPr>
            <p:cNvSpPr/>
            <p:nvPr/>
          </p:nvSpPr>
          <p:spPr>
            <a:xfrm>
              <a:off x="2994563" y="4222273"/>
              <a:ext cx="1314762" cy="959417"/>
            </a:xfrm>
            <a:custGeom>
              <a:avLst/>
              <a:gdLst>
                <a:gd name="connsiteX0" fmla="*/ 0 w 1314762"/>
                <a:gd name="connsiteY0" fmla="*/ 88347 h 959417"/>
                <a:gd name="connsiteX1" fmla="*/ 2539 w 1314762"/>
                <a:gd name="connsiteY1" fmla="*/ 89448 h 959417"/>
                <a:gd name="connsiteX2" fmla="*/ 16690 w 1314762"/>
                <a:gd name="connsiteY2" fmla="*/ 115778 h 959417"/>
                <a:gd name="connsiteX3" fmla="*/ 30836 w 1314762"/>
                <a:gd name="connsiteY3" fmla="*/ 306941 h 959417"/>
                <a:gd name="connsiteX4" fmla="*/ 44987 w 1314762"/>
                <a:gd name="connsiteY4" fmla="*/ 413703 h 959417"/>
                <a:gd name="connsiteX5" fmla="*/ 59134 w 1314762"/>
                <a:gd name="connsiteY5" fmla="*/ 154013 h 959417"/>
                <a:gd name="connsiteX6" fmla="*/ 73285 w 1314762"/>
                <a:gd name="connsiteY6" fmla="*/ 74299 h 959417"/>
                <a:gd name="connsiteX7" fmla="*/ 87432 w 1314762"/>
                <a:gd name="connsiteY7" fmla="*/ 166997 h 959417"/>
                <a:gd name="connsiteX8" fmla="*/ 101583 w 1314762"/>
                <a:gd name="connsiteY8" fmla="*/ 301169 h 959417"/>
                <a:gd name="connsiteX9" fmla="*/ 115729 w 1314762"/>
                <a:gd name="connsiteY9" fmla="*/ 579615 h 959417"/>
                <a:gd name="connsiteX10" fmla="*/ 129880 w 1314762"/>
                <a:gd name="connsiteY10" fmla="*/ 490167 h 959417"/>
                <a:gd name="connsiteX11" fmla="*/ 144027 w 1314762"/>
                <a:gd name="connsiteY11" fmla="*/ 468166 h 959417"/>
                <a:gd name="connsiteX12" fmla="*/ 158174 w 1314762"/>
                <a:gd name="connsiteY12" fmla="*/ 184307 h 959417"/>
                <a:gd name="connsiteX13" fmla="*/ 172325 w 1314762"/>
                <a:gd name="connsiteY13" fmla="*/ 82597 h 959417"/>
                <a:gd name="connsiteX14" fmla="*/ 186475 w 1314762"/>
                <a:gd name="connsiteY14" fmla="*/ 93416 h 959417"/>
                <a:gd name="connsiteX15" fmla="*/ 200622 w 1314762"/>
                <a:gd name="connsiteY15" fmla="*/ 270510 h 959417"/>
                <a:gd name="connsiteX16" fmla="*/ 214769 w 1314762"/>
                <a:gd name="connsiteY16" fmla="*/ 550763 h 959417"/>
                <a:gd name="connsiteX17" fmla="*/ 228920 w 1314762"/>
                <a:gd name="connsiteY17" fmla="*/ 472134 h 959417"/>
                <a:gd name="connsiteX18" fmla="*/ 243067 w 1314762"/>
                <a:gd name="connsiteY18" fmla="*/ 424884 h 959417"/>
                <a:gd name="connsiteX19" fmla="*/ 257217 w 1314762"/>
                <a:gd name="connsiteY19" fmla="*/ 10097 h 959417"/>
                <a:gd name="connsiteX20" fmla="*/ 271364 w 1314762"/>
                <a:gd name="connsiteY20" fmla="*/ 88006 h 959417"/>
                <a:gd name="connsiteX21" fmla="*/ 285515 w 1314762"/>
                <a:gd name="connsiteY21" fmla="*/ 183226 h 959417"/>
                <a:gd name="connsiteX22" fmla="*/ 299662 w 1314762"/>
                <a:gd name="connsiteY22" fmla="*/ 59873 h 959417"/>
                <a:gd name="connsiteX23" fmla="*/ 313813 w 1314762"/>
                <a:gd name="connsiteY23" fmla="*/ 165194 h 959417"/>
                <a:gd name="connsiteX24" fmla="*/ 327959 w 1314762"/>
                <a:gd name="connsiteY24" fmla="*/ 309824 h 959417"/>
                <a:gd name="connsiteX25" fmla="*/ 342110 w 1314762"/>
                <a:gd name="connsiteY25" fmla="*/ 468528 h 959417"/>
                <a:gd name="connsiteX26" fmla="*/ 356257 w 1314762"/>
                <a:gd name="connsiteY26" fmla="*/ 51937 h 959417"/>
                <a:gd name="connsiteX27" fmla="*/ 370404 w 1314762"/>
                <a:gd name="connsiteY27" fmla="*/ 108927 h 959417"/>
                <a:gd name="connsiteX28" fmla="*/ 384555 w 1314762"/>
                <a:gd name="connsiteY28" fmla="*/ 154013 h 959417"/>
                <a:gd name="connsiteX29" fmla="*/ 398706 w 1314762"/>
                <a:gd name="connsiteY29" fmla="*/ 199455 h 959417"/>
                <a:gd name="connsiteX30" fmla="*/ 412852 w 1314762"/>
                <a:gd name="connsiteY30" fmla="*/ 181784 h 959417"/>
                <a:gd name="connsiteX31" fmla="*/ 426999 w 1314762"/>
                <a:gd name="connsiteY31" fmla="*/ 340122 h 959417"/>
                <a:gd name="connsiteX32" fmla="*/ 441150 w 1314762"/>
                <a:gd name="connsiteY32" fmla="*/ 319563 h 959417"/>
                <a:gd name="connsiteX33" fmla="*/ 455297 w 1314762"/>
                <a:gd name="connsiteY33" fmla="*/ 99187 h 959417"/>
                <a:gd name="connsiteX34" fmla="*/ 469448 w 1314762"/>
                <a:gd name="connsiteY34" fmla="*/ 203785 h 959417"/>
                <a:gd name="connsiteX35" fmla="*/ 483595 w 1314762"/>
                <a:gd name="connsiteY35" fmla="*/ 0 h 959417"/>
                <a:gd name="connsiteX36" fmla="*/ 497745 w 1314762"/>
                <a:gd name="connsiteY36" fmla="*/ 156173 h 959417"/>
                <a:gd name="connsiteX37" fmla="*/ 511892 w 1314762"/>
                <a:gd name="connsiteY37" fmla="*/ 428129 h 959417"/>
                <a:gd name="connsiteX38" fmla="*/ 526043 w 1314762"/>
                <a:gd name="connsiteY38" fmla="*/ 615323 h 959417"/>
                <a:gd name="connsiteX39" fmla="*/ 540190 w 1314762"/>
                <a:gd name="connsiteY39" fmla="*/ 655360 h 959417"/>
                <a:gd name="connsiteX40" fmla="*/ 554341 w 1314762"/>
                <a:gd name="connsiteY40" fmla="*/ 557614 h 959417"/>
                <a:gd name="connsiteX41" fmla="*/ 568487 w 1314762"/>
                <a:gd name="connsiteY41" fmla="*/ 678445 h 959417"/>
                <a:gd name="connsiteX42" fmla="*/ 582638 w 1314762"/>
                <a:gd name="connsiteY42" fmla="*/ 655360 h 959417"/>
                <a:gd name="connsiteX43" fmla="*/ 596785 w 1314762"/>
                <a:gd name="connsiteY43" fmla="*/ 677003 h 959417"/>
                <a:gd name="connsiteX44" fmla="*/ 610936 w 1314762"/>
                <a:gd name="connsiteY44" fmla="*/ 758877 h 959417"/>
                <a:gd name="connsiteX45" fmla="*/ 625083 w 1314762"/>
                <a:gd name="connsiteY45" fmla="*/ 797107 h 959417"/>
                <a:gd name="connsiteX46" fmla="*/ 639229 w 1314762"/>
                <a:gd name="connsiteY46" fmla="*/ 858426 h 959417"/>
                <a:gd name="connsiteX47" fmla="*/ 653380 w 1314762"/>
                <a:gd name="connsiteY47" fmla="*/ 716675 h 959417"/>
                <a:gd name="connsiteX48" fmla="*/ 667527 w 1314762"/>
                <a:gd name="connsiteY48" fmla="*/ 685658 h 959417"/>
                <a:gd name="connsiteX49" fmla="*/ 681678 w 1314762"/>
                <a:gd name="connsiteY49" fmla="*/ 766090 h 959417"/>
                <a:gd name="connsiteX50" fmla="*/ 695825 w 1314762"/>
                <a:gd name="connsiteY50" fmla="*/ 759958 h 959417"/>
                <a:gd name="connsiteX51" fmla="*/ 709976 w 1314762"/>
                <a:gd name="connsiteY51" fmla="*/ 746973 h 959417"/>
                <a:gd name="connsiteX52" fmla="*/ 724122 w 1314762"/>
                <a:gd name="connsiteY52" fmla="*/ 713069 h 959417"/>
                <a:gd name="connsiteX53" fmla="*/ 738273 w 1314762"/>
                <a:gd name="connsiteY53" fmla="*/ 755271 h 959417"/>
                <a:gd name="connsiteX54" fmla="*/ 752420 w 1314762"/>
                <a:gd name="connsiteY54" fmla="*/ 688180 h 959417"/>
                <a:gd name="connsiteX55" fmla="*/ 766571 w 1314762"/>
                <a:gd name="connsiteY55" fmla="*/ 733989 h 959417"/>
                <a:gd name="connsiteX56" fmla="*/ 780718 w 1314762"/>
                <a:gd name="connsiteY56" fmla="*/ 720643 h 959417"/>
                <a:gd name="connsiteX57" fmla="*/ 794869 w 1314762"/>
                <a:gd name="connsiteY57" fmla="*/ 750218 h 959417"/>
                <a:gd name="connsiteX58" fmla="*/ 809015 w 1314762"/>
                <a:gd name="connsiteY58" fmla="*/ 797469 h 959417"/>
                <a:gd name="connsiteX59" fmla="*/ 823162 w 1314762"/>
                <a:gd name="connsiteY59" fmla="*/ 835341 h 959417"/>
                <a:gd name="connsiteX60" fmla="*/ 837313 w 1314762"/>
                <a:gd name="connsiteY60" fmla="*/ 786649 h 959417"/>
                <a:gd name="connsiteX61" fmla="*/ 851460 w 1314762"/>
                <a:gd name="connsiteY61" fmla="*/ 781962 h 959417"/>
                <a:gd name="connsiteX62" fmla="*/ 865611 w 1314762"/>
                <a:gd name="connsiteY62" fmla="*/ 800356 h 959417"/>
                <a:gd name="connsiteX63" fmla="*/ 879758 w 1314762"/>
                <a:gd name="connsiteY63" fmla="*/ 786288 h 959417"/>
                <a:gd name="connsiteX64" fmla="*/ 893908 w 1314762"/>
                <a:gd name="connsiteY64" fmla="*/ 796388 h 959417"/>
                <a:gd name="connsiteX65" fmla="*/ 908055 w 1314762"/>
                <a:gd name="connsiteY65" fmla="*/ 806485 h 959417"/>
                <a:gd name="connsiteX66" fmla="*/ 922206 w 1314762"/>
                <a:gd name="connsiteY66" fmla="*/ 825241 h 959417"/>
                <a:gd name="connsiteX67" fmla="*/ 936353 w 1314762"/>
                <a:gd name="connsiteY67" fmla="*/ 817309 h 959417"/>
                <a:gd name="connsiteX68" fmla="*/ 950504 w 1314762"/>
                <a:gd name="connsiteY68" fmla="*/ 771862 h 959417"/>
                <a:gd name="connsiteX69" fmla="*/ 964650 w 1314762"/>
                <a:gd name="connsiteY69" fmla="*/ 788452 h 959417"/>
                <a:gd name="connsiteX70" fmla="*/ 978801 w 1314762"/>
                <a:gd name="connsiteY70" fmla="*/ 830293 h 959417"/>
                <a:gd name="connsiteX71" fmla="*/ 992948 w 1314762"/>
                <a:gd name="connsiteY71" fmla="*/ 824160 h 959417"/>
                <a:gd name="connsiteX72" fmla="*/ 1007099 w 1314762"/>
                <a:gd name="connsiteY72" fmla="*/ 846522 h 959417"/>
                <a:gd name="connsiteX73" fmla="*/ 1021246 w 1314762"/>
                <a:gd name="connsiteY73" fmla="*/ 901347 h 959417"/>
                <a:gd name="connsiteX74" fmla="*/ 1035392 w 1314762"/>
                <a:gd name="connsiteY74" fmla="*/ 878262 h 959417"/>
                <a:gd name="connsiteX75" fmla="*/ 1049543 w 1314762"/>
                <a:gd name="connsiteY75" fmla="*/ 766452 h 959417"/>
                <a:gd name="connsiteX76" fmla="*/ 1063690 w 1314762"/>
                <a:gd name="connsiteY76" fmla="*/ 753106 h 959417"/>
                <a:gd name="connsiteX77" fmla="*/ 1077841 w 1314762"/>
                <a:gd name="connsiteY77" fmla="*/ 805405 h 959417"/>
                <a:gd name="connsiteX78" fmla="*/ 1091988 w 1314762"/>
                <a:gd name="connsiteY78" fmla="*/ 843639 h 959417"/>
                <a:gd name="connsiteX79" fmla="*/ 1106139 w 1314762"/>
                <a:gd name="connsiteY79" fmla="*/ 880427 h 959417"/>
                <a:gd name="connsiteX80" fmla="*/ 1120285 w 1314762"/>
                <a:gd name="connsiteY80" fmla="*/ 912167 h 959417"/>
                <a:gd name="connsiteX81" fmla="*/ 1134436 w 1314762"/>
                <a:gd name="connsiteY81" fmla="*/ 951481 h 959417"/>
                <a:gd name="connsiteX82" fmla="*/ 1148583 w 1314762"/>
                <a:gd name="connsiteY82" fmla="*/ 921906 h 959417"/>
                <a:gd name="connsiteX83" fmla="*/ 1162734 w 1314762"/>
                <a:gd name="connsiteY83" fmla="*/ 880427 h 959417"/>
                <a:gd name="connsiteX84" fmla="*/ 1176881 w 1314762"/>
                <a:gd name="connsiteY84" fmla="*/ 910002 h 959417"/>
                <a:gd name="connsiteX85" fmla="*/ 1191032 w 1314762"/>
                <a:gd name="connsiteY85" fmla="*/ 910725 h 959417"/>
                <a:gd name="connsiteX86" fmla="*/ 1205178 w 1314762"/>
                <a:gd name="connsiteY86" fmla="*/ 930922 h 959417"/>
                <a:gd name="connsiteX87" fmla="*/ 1219329 w 1314762"/>
                <a:gd name="connsiteY87" fmla="*/ 959417 h 959417"/>
                <a:gd name="connsiteX88" fmla="*/ 1233476 w 1314762"/>
                <a:gd name="connsiteY88" fmla="*/ 951481 h 959417"/>
                <a:gd name="connsiteX89" fmla="*/ 1247623 w 1314762"/>
                <a:gd name="connsiteY89" fmla="*/ 901347 h 959417"/>
                <a:gd name="connsiteX90" fmla="*/ 1261774 w 1314762"/>
                <a:gd name="connsiteY90" fmla="*/ 904231 h 959417"/>
                <a:gd name="connsiteX91" fmla="*/ 1275920 w 1314762"/>
                <a:gd name="connsiteY91" fmla="*/ 924790 h 959417"/>
                <a:gd name="connsiteX92" fmla="*/ 1290071 w 1314762"/>
                <a:gd name="connsiteY92" fmla="*/ 919018 h 959417"/>
                <a:gd name="connsiteX93" fmla="*/ 1304218 w 1314762"/>
                <a:gd name="connsiteY93" fmla="*/ 937412 h 959417"/>
                <a:gd name="connsiteX94" fmla="*/ 1314762 w 1314762"/>
                <a:gd name="connsiteY94" fmla="*/ 950586 h 95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959417">
                  <a:moveTo>
                    <a:pt x="0" y="88347"/>
                  </a:moveTo>
                  <a:lnTo>
                    <a:pt x="2539" y="89448"/>
                  </a:lnTo>
                  <a:lnTo>
                    <a:pt x="16690" y="115778"/>
                  </a:lnTo>
                  <a:lnTo>
                    <a:pt x="30836" y="306941"/>
                  </a:lnTo>
                  <a:lnTo>
                    <a:pt x="44987" y="413703"/>
                  </a:lnTo>
                  <a:lnTo>
                    <a:pt x="59134" y="154013"/>
                  </a:lnTo>
                  <a:lnTo>
                    <a:pt x="73285" y="74299"/>
                  </a:lnTo>
                  <a:lnTo>
                    <a:pt x="87432" y="166997"/>
                  </a:lnTo>
                  <a:lnTo>
                    <a:pt x="101583" y="301169"/>
                  </a:lnTo>
                  <a:lnTo>
                    <a:pt x="115729" y="579615"/>
                  </a:lnTo>
                  <a:lnTo>
                    <a:pt x="129880" y="490167"/>
                  </a:lnTo>
                  <a:lnTo>
                    <a:pt x="144027" y="468166"/>
                  </a:lnTo>
                  <a:lnTo>
                    <a:pt x="158174" y="184307"/>
                  </a:lnTo>
                  <a:lnTo>
                    <a:pt x="172325" y="82597"/>
                  </a:lnTo>
                  <a:lnTo>
                    <a:pt x="186475" y="93416"/>
                  </a:lnTo>
                  <a:lnTo>
                    <a:pt x="200622" y="270510"/>
                  </a:lnTo>
                  <a:lnTo>
                    <a:pt x="214769" y="550763"/>
                  </a:lnTo>
                  <a:lnTo>
                    <a:pt x="228920" y="472134"/>
                  </a:lnTo>
                  <a:lnTo>
                    <a:pt x="243067" y="424884"/>
                  </a:lnTo>
                  <a:lnTo>
                    <a:pt x="257217" y="10097"/>
                  </a:lnTo>
                  <a:lnTo>
                    <a:pt x="271364" y="88006"/>
                  </a:lnTo>
                  <a:lnTo>
                    <a:pt x="285515" y="183226"/>
                  </a:lnTo>
                  <a:lnTo>
                    <a:pt x="299662" y="59873"/>
                  </a:lnTo>
                  <a:lnTo>
                    <a:pt x="313813" y="165194"/>
                  </a:lnTo>
                  <a:lnTo>
                    <a:pt x="327959" y="309824"/>
                  </a:lnTo>
                  <a:lnTo>
                    <a:pt x="342110" y="468528"/>
                  </a:lnTo>
                  <a:lnTo>
                    <a:pt x="356257" y="51937"/>
                  </a:lnTo>
                  <a:lnTo>
                    <a:pt x="370404" y="108927"/>
                  </a:lnTo>
                  <a:lnTo>
                    <a:pt x="384555" y="154013"/>
                  </a:lnTo>
                  <a:lnTo>
                    <a:pt x="398706" y="199455"/>
                  </a:lnTo>
                  <a:lnTo>
                    <a:pt x="412852" y="181784"/>
                  </a:lnTo>
                  <a:lnTo>
                    <a:pt x="426999" y="340122"/>
                  </a:lnTo>
                  <a:lnTo>
                    <a:pt x="441150" y="319563"/>
                  </a:lnTo>
                  <a:lnTo>
                    <a:pt x="455297" y="99187"/>
                  </a:lnTo>
                  <a:lnTo>
                    <a:pt x="469448" y="203785"/>
                  </a:lnTo>
                  <a:lnTo>
                    <a:pt x="483595" y="0"/>
                  </a:lnTo>
                  <a:lnTo>
                    <a:pt x="497745" y="156173"/>
                  </a:lnTo>
                  <a:lnTo>
                    <a:pt x="511892" y="428129"/>
                  </a:lnTo>
                  <a:lnTo>
                    <a:pt x="526043" y="615323"/>
                  </a:lnTo>
                  <a:lnTo>
                    <a:pt x="540190" y="655360"/>
                  </a:lnTo>
                  <a:lnTo>
                    <a:pt x="554341" y="557614"/>
                  </a:lnTo>
                  <a:lnTo>
                    <a:pt x="568487" y="678445"/>
                  </a:lnTo>
                  <a:lnTo>
                    <a:pt x="582638" y="655360"/>
                  </a:lnTo>
                  <a:lnTo>
                    <a:pt x="596785" y="677003"/>
                  </a:lnTo>
                  <a:lnTo>
                    <a:pt x="610936" y="758877"/>
                  </a:lnTo>
                  <a:lnTo>
                    <a:pt x="625083" y="797107"/>
                  </a:lnTo>
                  <a:lnTo>
                    <a:pt x="639229" y="858426"/>
                  </a:lnTo>
                  <a:lnTo>
                    <a:pt x="653380" y="716675"/>
                  </a:lnTo>
                  <a:lnTo>
                    <a:pt x="667527" y="685658"/>
                  </a:lnTo>
                  <a:lnTo>
                    <a:pt x="681678" y="766090"/>
                  </a:lnTo>
                  <a:lnTo>
                    <a:pt x="695825" y="759958"/>
                  </a:lnTo>
                  <a:lnTo>
                    <a:pt x="709976" y="746973"/>
                  </a:lnTo>
                  <a:lnTo>
                    <a:pt x="724122" y="713069"/>
                  </a:lnTo>
                  <a:lnTo>
                    <a:pt x="738273" y="755271"/>
                  </a:lnTo>
                  <a:lnTo>
                    <a:pt x="752420" y="688180"/>
                  </a:lnTo>
                  <a:lnTo>
                    <a:pt x="766571" y="733989"/>
                  </a:lnTo>
                  <a:lnTo>
                    <a:pt x="780718" y="720643"/>
                  </a:lnTo>
                  <a:lnTo>
                    <a:pt x="794869" y="750218"/>
                  </a:lnTo>
                  <a:lnTo>
                    <a:pt x="809015" y="797469"/>
                  </a:lnTo>
                  <a:lnTo>
                    <a:pt x="823162" y="835341"/>
                  </a:lnTo>
                  <a:lnTo>
                    <a:pt x="837313" y="786649"/>
                  </a:lnTo>
                  <a:lnTo>
                    <a:pt x="851460" y="781962"/>
                  </a:lnTo>
                  <a:lnTo>
                    <a:pt x="865611" y="800356"/>
                  </a:lnTo>
                  <a:lnTo>
                    <a:pt x="879758" y="786288"/>
                  </a:lnTo>
                  <a:lnTo>
                    <a:pt x="893908" y="796388"/>
                  </a:lnTo>
                  <a:lnTo>
                    <a:pt x="908055" y="806485"/>
                  </a:lnTo>
                  <a:lnTo>
                    <a:pt x="922206" y="825241"/>
                  </a:lnTo>
                  <a:lnTo>
                    <a:pt x="936353" y="817309"/>
                  </a:lnTo>
                  <a:lnTo>
                    <a:pt x="950504" y="771862"/>
                  </a:lnTo>
                  <a:lnTo>
                    <a:pt x="964650" y="788452"/>
                  </a:lnTo>
                  <a:lnTo>
                    <a:pt x="978801" y="830293"/>
                  </a:lnTo>
                  <a:lnTo>
                    <a:pt x="992948" y="824160"/>
                  </a:lnTo>
                  <a:lnTo>
                    <a:pt x="1007099" y="846522"/>
                  </a:lnTo>
                  <a:lnTo>
                    <a:pt x="1021246" y="901347"/>
                  </a:lnTo>
                  <a:lnTo>
                    <a:pt x="1035392" y="878262"/>
                  </a:lnTo>
                  <a:lnTo>
                    <a:pt x="1049543" y="766452"/>
                  </a:lnTo>
                  <a:lnTo>
                    <a:pt x="1063690" y="753106"/>
                  </a:lnTo>
                  <a:lnTo>
                    <a:pt x="1077841" y="805405"/>
                  </a:lnTo>
                  <a:lnTo>
                    <a:pt x="1091988" y="843639"/>
                  </a:lnTo>
                  <a:lnTo>
                    <a:pt x="1106139" y="880427"/>
                  </a:lnTo>
                  <a:lnTo>
                    <a:pt x="1120285" y="912167"/>
                  </a:lnTo>
                  <a:lnTo>
                    <a:pt x="1134436" y="951481"/>
                  </a:lnTo>
                  <a:lnTo>
                    <a:pt x="1148583" y="921906"/>
                  </a:lnTo>
                  <a:lnTo>
                    <a:pt x="1162734" y="880427"/>
                  </a:lnTo>
                  <a:lnTo>
                    <a:pt x="1176881" y="910002"/>
                  </a:lnTo>
                  <a:lnTo>
                    <a:pt x="1191032" y="910725"/>
                  </a:lnTo>
                  <a:lnTo>
                    <a:pt x="1205178" y="930922"/>
                  </a:lnTo>
                  <a:lnTo>
                    <a:pt x="1219329" y="959417"/>
                  </a:lnTo>
                  <a:lnTo>
                    <a:pt x="1233476" y="951481"/>
                  </a:lnTo>
                  <a:lnTo>
                    <a:pt x="1247623" y="901347"/>
                  </a:lnTo>
                  <a:lnTo>
                    <a:pt x="1261774" y="904231"/>
                  </a:lnTo>
                  <a:lnTo>
                    <a:pt x="1275920" y="924790"/>
                  </a:lnTo>
                  <a:lnTo>
                    <a:pt x="1290071" y="919018"/>
                  </a:lnTo>
                  <a:lnTo>
                    <a:pt x="1304218" y="937412"/>
                  </a:lnTo>
                  <a:lnTo>
                    <a:pt x="1314762" y="950586"/>
                  </a:lnTo>
                </a:path>
              </a:pathLst>
            </a:custGeom>
            <a:noFill/>
            <a:ln w="20538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BE22265-B58D-EACC-C9BE-77D5EA349268}"/>
                </a:ext>
              </a:extLst>
            </p:cNvPr>
            <p:cNvSpPr/>
            <p:nvPr/>
          </p:nvSpPr>
          <p:spPr>
            <a:xfrm>
              <a:off x="2994563" y="4147970"/>
              <a:ext cx="1314762" cy="1192419"/>
            </a:xfrm>
            <a:custGeom>
              <a:avLst/>
              <a:gdLst>
                <a:gd name="connsiteX0" fmla="*/ 0 w 1314762"/>
                <a:gd name="connsiteY0" fmla="*/ 1192420 h 1192419"/>
                <a:gd name="connsiteX1" fmla="*/ 2539 w 1314762"/>
                <a:gd name="connsiteY1" fmla="*/ 1192420 h 1192419"/>
                <a:gd name="connsiteX2" fmla="*/ 16690 w 1314762"/>
                <a:gd name="connsiteY2" fmla="*/ 1192420 h 1192419"/>
                <a:gd name="connsiteX3" fmla="*/ 30836 w 1314762"/>
                <a:gd name="connsiteY3" fmla="*/ 1192420 h 1192419"/>
                <a:gd name="connsiteX4" fmla="*/ 44987 w 1314762"/>
                <a:gd name="connsiteY4" fmla="*/ 1192420 h 1192419"/>
                <a:gd name="connsiteX5" fmla="*/ 59134 w 1314762"/>
                <a:gd name="connsiteY5" fmla="*/ 1192420 h 1192419"/>
                <a:gd name="connsiteX6" fmla="*/ 73285 w 1314762"/>
                <a:gd name="connsiteY6" fmla="*/ 1192420 h 1192419"/>
                <a:gd name="connsiteX7" fmla="*/ 87432 w 1314762"/>
                <a:gd name="connsiteY7" fmla="*/ 1192420 h 1192419"/>
                <a:gd name="connsiteX8" fmla="*/ 101583 w 1314762"/>
                <a:gd name="connsiteY8" fmla="*/ 1192420 h 1192419"/>
                <a:gd name="connsiteX9" fmla="*/ 115729 w 1314762"/>
                <a:gd name="connsiteY9" fmla="*/ 1192420 h 1192419"/>
                <a:gd name="connsiteX10" fmla="*/ 129880 w 1314762"/>
                <a:gd name="connsiteY10" fmla="*/ 1192420 h 1192419"/>
                <a:gd name="connsiteX11" fmla="*/ 144027 w 1314762"/>
                <a:gd name="connsiteY11" fmla="*/ 1192420 h 1192419"/>
                <a:gd name="connsiteX12" fmla="*/ 158174 w 1314762"/>
                <a:gd name="connsiteY12" fmla="*/ 1192420 h 1192419"/>
                <a:gd name="connsiteX13" fmla="*/ 172325 w 1314762"/>
                <a:gd name="connsiteY13" fmla="*/ 1192420 h 1192419"/>
                <a:gd name="connsiteX14" fmla="*/ 186475 w 1314762"/>
                <a:gd name="connsiteY14" fmla="*/ 1192420 h 1192419"/>
                <a:gd name="connsiteX15" fmla="*/ 200622 w 1314762"/>
                <a:gd name="connsiteY15" fmla="*/ 1192420 h 1192419"/>
                <a:gd name="connsiteX16" fmla="*/ 214769 w 1314762"/>
                <a:gd name="connsiteY16" fmla="*/ 1192420 h 1192419"/>
                <a:gd name="connsiteX17" fmla="*/ 228920 w 1314762"/>
                <a:gd name="connsiteY17" fmla="*/ 1192420 h 1192419"/>
                <a:gd name="connsiteX18" fmla="*/ 243067 w 1314762"/>
                <a:gd name="connsiteY18" fmla="*/ 1192420 h 1192419"/>
                <a:gd name="connsiteX19" fmla="*/ 257217 w 1314762"/>
                <a:gd name="connsiteY19" fmla="*/ 1192420 h 1192419"/>
                <a:gd name="connsiteX20" fmla="*/ 271364 w 1314762"/>
                <a:gd name="connsiteY20" fmla="*/ 1192420 h 1192419"/>
                <a:gd name="connsiteX21" fmla="*/ 285515 w 1314762"/>
                <a:gd name="connsiteY21" fmla="*/ 1192420 h 1192419"/>
                <a:gd name="connsiteX22" fmla="*/ 299662 w 1314762"/>
                <a:gd name="connsiteY22" fmla="*/ 1192420 h 1192419"/>
                <a:gd name="connsiteX23" fmla="*/ 313813 w 1314762"/>
                <a:gd name="connsiteY23" fmla="*/ 1192420 h 1192419"/>
                <a:gd name="connsiteX24" fmla="*/ 327959 w 1314762"/>
                <a:gd name="connsiteY24" fmla="*/ 1192420 h 1192419"/>
                <a:gd name="connsiteX25" fmla="*/ 342110 w 1314762"/>
                <a:gd name="connsiteY25" fmla="*/ 1192420 h 1192419"/>
                <a:gd name="connsiteX26" fmla="*/ 356257 w 1314762"/>
                <a:gd name="connsiteY26" fmla="*/ 1192420 h 1192419"/>
                <a:gd name="connsiteX27" fmla="*/ 370404 w 1314762"/>
                <a:gd name="connsiteY27" fmla="*/ 1192420 h 1192419"/>
                <a:gd name="connsiteX28" fmla="*/ 384555 w 1314762"/>
                <a:gd name="connsiteY28" fmla="*/ 1192420 h 1192419"/>
                <a:gd name="connsiteX29" fmla="*/ 398706 w 1314762"/>
                <a:gd name="connsiteY29" fmla="*/ 1192420 h 1192419"/>
                <a:gd name="connsiteX30" fmla="*/ 412852 w 1314762"/>
                <a:gd name="connsiteY30" fmla="*/ 1192420 h 1192419"/>
                <a:gd name="connsiteX31" fmla="*/ 426999 w 1314762"/>
                <a:gd name="connsiteY31" fmla="*/ 1192420 h 1192419"/>
                <a:gd name="connsiteX32" fmla="*/ 441150 w 1314762"/>
                <a:gd name="connsiteY32" fmla="*/ 1192420 h 1192419"/>
                <a:gd name="connsiteX33" fmla="*/ 455297 w 1314762"/>
                <a:gd name="connsiteY33" fmla="*/ 1192420 h 1192419"/>
                <a:gd name="connsiteX34" fmla="*/ 469448 w 1314762"/>
                <a:gd name="connsiteY34" fmla="*/ 1192420 h 1192419"/>
                <a:gd name="connsiteX35" fmla="*/ 483595 w 1314762"/>
                <a:gd name="connsiteY35" fmla="*/ 1192420 h 1192419"/>
                <a:gd name="connsiteX36" fmla="*/ 497745 w 1314762"/>
                <a:gd name="connsiteY36" fmla="*/ 1098280 h 1192419"/>
                <a:gd name="connsiteX37" fmla="*/ 511892 w 1314762"/>
                <a:gd name="connsiteY37" fmla="*/ 951124 h 1192419"/>
                <a:gd name="connsiteX38" fmla="*/ 526043 w 1314762"/>
                <a:gd name="connsiteY38" fmla="*/ 957614 h 1192419"/>
                <a:gd name="connsiteX39" fmla="*/ 540190 w 1314762"/>
                <a:gd name="connsiteY39" fmla="*/ 932368 h 1192419"/>
                <a:gd name="connsiteX40" fmla="*/ 554341 w 1314762"/>
                <a:gd name="connsiteY40" fmla="*/ 782324 h 1192419"/>
                <a:gd name="connsiteX41" fmla="*/ 568487 w 1314762"/>
                <a:gd name="connsiteY41" fmla="*/ 751664 h 1192419"/>
                <a:gd name="connsiteX42" fmla="*/ 582638 w 1314762"/>
                <a:gd name="connsiteY42" fmla="*/ 638773 h 1192419"/>
                <a:gd name="connsiteX43" fmla="*/ 596785 w 1314762"/>
                <a:gd name="connsiteY43" fmla="*/ 610997 h 1192419"/>
                <a:gd name="connsiteX44" fmla="*/ 610936 w 1314762"/>
                <a:gd name="connsiteY44" fmla="*/ 646705 h 1192419"/>
                <a:gd name="connsiteX45" fmla="*/ 625083 w 1314762"/>
                <a:gd name="connsiteY45" fmla="*/ 763207 h 1192419"/>
                <a:gd name="connsiteX46" fmla="*/ 639229 w 1314762"/>
                <a:gd name="connsiteY46" fmla="*/ 793505 h 1192419"/>
                <a:gd name="connsiteX47" fmla="*/ 653380 w 1314762"/>
                <a:gd name="connsiteY47" fmla="*/ 682052 h 1192419"/>
                <a:gd name="connsiteX48" fmla="*/ 667527 w 1314762"/>
                <a:gd name="connsiteY48" fmla="*/ 533092 h 1192419"/>
                <a:gd name="connsiteX49" fmla="*/ 681678 w 1314762"/>
                <a:gd name="connsiteY49" fmla="*/ 552570 h 1192419"/>
                <a:gd name="connsiteX50" fmla="*/ 695825 w 1314762"/>
                <a:gd name="connsiteY50" fmla="*/ 570603 h 1192419"/>
                <a:gd name="connsiteX51" fmla="*/ 709976 w 1314762"/>
                <a:gd name="connsiteY51" fmla="*/ 489086 h 1192419"/>
                <a:gd name="connsiteX52" fmla="*/ 724122 w 1314762"/>
                <a:gd name="connsiteY52" fmla="*/ 658609 h 1192419"/>
                <a:gd name="connsiteX53" fmla="*/ 738273 w 1314762"/>
                <a:gd name="connsiteY53" fmla="*/ 617130 h 1192419"/>
                <a:gd name="connsiteX54" fmla="*/ 752420 w 1314762"/>
                <a:gd name="connsiteY54" fmla="*/ 516862 h 1192419"/>
                <a:gd name="connsiteX55" fmla="*/ 766571 w 1314762"/>
                <a:gd name="connsiteY55" fmla="*/ 353111 h 1192419"/>
                <a:gd name="connsiteX56" fmla="*/ 780718 w 1314762"/>
                <a:gd name="connsiteY56" fmla="*/ 405409 h 1192419"/>
                <a:gd name="connsiteX57" fmla="*/ 794869 w 1314762"/>
                <a:gd name="connsiteY57" fmla="*/ 457708 h 1192419"/>
                <a:gd name="connsiteX58" fmla="*/ 809015 w 1314762"/>
                <a:gd name="connsiteY58" fmla="*/ 448692 h 1192419"/>
                <a:gd name="connsiteX59" fmla="*/ 823162 w 1314762"/>
                <a:gd name="connsiteY59" fmla="*/ 584667 h 1192419"/>
                <a:gd name="connsiteX60" fmla="*/ 837313 w 1314762"/>
                <a:gd name="connsiteY60" fmla="*/ 622540 h 1192419"/>
                <a:gd name="connsiteX61" fmla="*/ 851460 w 1314762"/>
                <a:gd name="connsiteY61" fmla="*/ 431739 h 1192419"/>
                <a:gd name="connsiteX62" fmla="*/ 865611 w 1314762"/>
                <a:gd name="connsiteY62" fmla="*/ 391702 h 1192419"/>
                <a:gd name="connsiteX63" fmla="*/ 879758 w 1314762"/>
                <a:gd name="connsiteY63" fmla="*/ 313435 h 1192419"/>
                <a:gd name="connsiteX64" fmla="*/ 893908 w 1314762"/>
                <a:gd name="connsiteY64" fmla="*/ 344813 h 1192419"/>
                <a:gd name="connsiteX65" fmla="*/ 908055 w 1314762"/>
                <a:gd name="connsiteY65" fmla="*/ 322813 h 1192419"/>
                <a:gd name="connsiteX66" fmla="*/ 922206 w 1314762"/>
                <a:gd name="connsiteY66" fmla="*/ 390622 h 1192419"/>
                <a:gd name="connsiteX67" fmla="*/ 936353 w 1314762"/>
                <a:gd name="connsiteY67" fmla="*/ 544996 h 1192419"/>
                <a:gd name="connsiteX68" fmla="*/ 950504 w 1314762"/>
                <a:gd name="connsiteY68" fmla="*/ 239858 h 1192419"/>
                <a:gd name="connsiteX69" fmla="*/ 964650 w 1314762"/>
                <a:gd name="connsiteY69" fmla="*/ 314877 h 1192419"/>
                <a:gd name="connsiteX70" fmla="*/ 978801 w 1314762"/>
                <a:gd name="connsiteY70" fmla="*/ 360323 h 1192419"/>
                <a:gd name="connsiteX71" fmla="*/ 992948 w 1314762"/>
                <a:gd name="connsiteY71" fmla="*/ 333632 h 1192419"/>
                <a:gd name="connsiteX72" fmla="*/ 1007099 w 1314762"/>
                <a:gd name="connsiteY72" fmla="*/ 371505 h 1192419"/>
                <a:gd name="connsiteX73" fmla="*/ 1021246 w 1314762"/>
                <a:gd name="connsiteY73" fmla="*/ 289992 h 1192419"/>
                <a:gd name="connsiteX74" fmla="*/ 1035392 w 1314762"/>
                <a:gd name="connsiteY74" fmla="*/ 479351 h 1192419"/>
                <a:gd name="connsiteX75" fmla="*/ 1049543 w 1314762"/>
                <a:gd name="connsiteY75" fmla="*/ 263301 h 1192419"/>
                <a:gd name="connsiteX76" fmla="*/ 1063690 w 1314762"/>
                <a:gd name="connsiteY76" fmla="*/ 0 h 1192419"/>
                <a:gd name="connsiteX77" fmla="*/ 1077841 w 1314762"/>
                <a:gd name="connsiteY77" fmla="*/ 54825 h 1192419"/>
                <a:gd name="connsiteX78" fmla="*/ 1091988 w 1314762"/>
                <a:gd name="connsiteY78" fmla="*/ 133092 h 1192419"/>
                <a:gd name="connsiteX79" fmla="*/ 1106139 w 1314762"/>
                <a:gd name="connsiteY79" fmla="*/ 261859 h 1192419"/>
                <a:gd name="connsiteX80" fmla="*/ 1120285 w 1314762"/>
                <a:gd name="connsiteY80" fmla="*/ 375473 h 1192419"/>
                <a:gd name="connsiteX81" fmla="*/ 1134436 w 1314762"/>
                <a:gd name="connsiteY81" fmla="*/ 506762 h 1192419"/>
                <a:gd name="connsiteX82" fmla="*/ 1148583 w 1314762"/>
                <a:gd name="connsiteY82" fmla="*/ 222545 h 1192419"/>
                <a:gd name="connsiteX83" fmla="*/ 1162734 w 1314762"/>
                <a:gd name="connsiteY83" fmla="*/ 185391 h 1192419"/>
                <a:gd name="connsiteX84" fmla="*/ 1176881 w 1314762"/>
                <a:gd name="connsiteY84" fmla="*/ 243103 h 1192419"/>
                <a:gd name="connsiteX85" fmla="*/ 1191032 w 1314762"/>
                <a:gd name="connsiteY85" fmla="*/ 191885 h 1192419"/>
                <a:gd name="connsiteX86" fmla="*/ 1205178 w 1314762"/>
                <a:gd name="connsiteY86" fmla="*/ 178539 h 1192419"/>
                <a:gd name="connsiteX87" fmla="*/ 1219329 w 1314762"/>
                <a:gd name="connsiteY87" fmla="*/ 425249 h 1192419"/>
                <a:gd name="connsiteX88" fmla="*/ 1233476 w 1314762"/>
                <a:gd name="connsiteY88" fmla="*/ 515055 h 1192419"/>
                <a:gd name="connsiteX89" fmla="*/ 1247623 w 1314762"/>
                <a:gd name="connsiteY89" fmla="*/ 237694 h 1192419"/>
                <a:gd name="connsiteX90" fmla="*/ 1261774 w 1314762"/>
                <a:gd name="connsiteY90" fmla="*/ 209199 h 1192419"/>
                <a:gd name="connsiteX91" fmla="*/ 1275920 w 1314762"/>
                <a:gd name="connsiteY91" fmla="*/ 151490 h 1192419"/>
                <a:gd name="connsiteX92" fmla="*/ 1290071 w 1314762"/>
                <a:gd name="connsiteY92" fmla="*/ 196572 h 1192419"/>
                <a:gd name="connsiteX93" fmla="*/ 1304218 w 1314762"/>
                <a:gd name="connsiteY93" fmla="*/ 191885 h 1192419"/>
                <a:gd name="connsiteX94" fmla="*/ 1314762 w 1314762"/>
                <a:gd name="connsiteY94" fmla="*/ 408794 h 119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314762" h="1192419">
                  <a:moveTo>
                    <a:pt x="0" y="1192420"/>
                  </a:moveTo>
                  <a:lnTo>
                    <a:pt x="2539" y="1192420"/>
                  </a:lnTo>
                  <a:lnTo>
                    <a:pt x="16690" y="1192420"/>
                  </a:lnTo>
                  <a:lnTo>
                    <a:pt x="30836" y="1192420"/>
                  </a:lnTo>
                  <a:lnTo>
                    <a:pt x="44987" y="1192420"/>
                  </a:lnTo>
                  <a:lnTo>
                    <a:pt x="59134" y="1192420"/>
                  </a:lnTo>
                  <a:lnTo>
                    <a:pt x="73285" y="1192420"/>
                  </a:lnTo>
                  <a:lnTo>
                    <a:pt x="87432" y="1192420"/>
                  </a:lnTo>
                  <a:lnTo>
                    <a:pt x="101583" y="1192420"/>
                  </a:lnTo>
                  <a:lnTo>
                    <a:pt x="115729" y="1192420"/>
                  </a:lnTo>
                  <a:lnTo>
                    <a:pt x="129880" y="1192420"/>
                  </a:lnTo>
                  <a:lnTo>
                    <a:pt x="144027" y="1192420"/>
                  </a:lnTo>
                  <a:lnTo>
                    <a:pt x="158174" y="1192420"/>
                  </a:lnTo>
                  <a:lnTo>
                    <a:pt x="172325" y="1192420"/>
                  </a:lnTo>
                  <a:lnTo>
                    <a:pt x="186475" y="1192420"/>
                  </a:lnTo>
                  <a:lnTo>
                    <a:pt x="200622" y="1192420"/>
                  </a:lnTo>
                  <a:lnTo>
                    <a:pt x="214769" y="1192420"/>
                  </a:lnTo>
                  <a:lnTo>
                    <a:pt x="228920" y="1192420"/>
                  </a:lnTo>
                  <a:lnTo>
                    <a:pt x="243067" y="1192420"/>
                  </a:lnTo>
                  <a:lnTo>
                    <a:pt x="257217" y="1192420"/>
                  </a:lnTo>
                  <a:lnTo>
                    <a:pt x="271364" y="1192420"/>
                  </a:lnTo>
                  <a:lnTo>
                    <a:pt x="285515" y="1192420"/>
                  </a:lnTo>
                  <a:lnTo>
                    <a:pt x="299662" y="1192420"/>
                  </a:lnTo>
                  <a:lnTo>
                    <a:pt x="313813" y="1192420"/>
                  </a:lnTo>
                  <a:lnTo>
                    <a:pt x="327959" y="1192420"/>
                  </a:lnTo>
                  <a:lnTo>
                    <a:pt x="342110" y="1192420"/>
                  </a:lnTo>
                  <a:lnTo>
                    <a:pt x="356257" y="1192420"/>
                  </a:lnTo>
                  <a:lnTo>
                    <a:pt x="370404" y="1192420"/>
                  </a:lnTo>
                  <a:lnTo>
                    <a:pt x="384555" y="1192420"/>
                  </a:lnTo>
                  <a:lnTo>
                    <a:pt x="398706" y="1192420"/>
                  </a:lnTo>
                  <a:lnTo>
                    <a:pt x="412852" y="1192420"/>
                  </a:lnTo>
                  <a:lnTo>
                    <a:pt x="426999" y="1192420"/>
                  </a:lnTo>
                  <a:lnTo>
                    <a:pt x="441150" y="1192420"/>
                  </a:lnTo>
                  <a:lnTo>
                    <a:pt x="455297" y="1192420"/>
                  </a:lnTo>
                  <a:lnTo>
                    <a:pt x="469448" y="1192420"/>
                  </a:lnTo>
                  <a:lnTo>
                    <a:pt x="483595" y="1192420"/>
                  </a:lnTo>
                  <a:lnTo>
                    <a:pt x="497745" y="1098280"/>
                  </a:lnTo>
                  <a:lnTo>
                    <a:pt x="511892" y="951124"/>
                  </a:lnTo>
                  <a:lnTo>
                    <a:pt x="526043" y="957614"/>
                  </a:lnTo>
                  <a:lnTo>
                    <a:pt x="540190" y="932368"/>
                  </a:lnTo>
                  <a:lnTo>
                    <a:pt x="554341" y="782324"/>
                  </a:lnTo>
                  <a:lnTo>
                    <a:pt x="568487" y="751664"/>
                  </a:lnTo>
                  <a:lnTo>
                    <a:pt x="582638" y="638773"/>
                  </a:lnTo>
                  <a:lnTo>
                    <a:pt x="596785" y="610997"/>
                  </a:lnTo>
                  <a:lnTo>
                    <a:pt x="610936" y="646705"/>
                  </a:lnTo>
                  <a:lnTo>
                    <a:pt x="625083" y="763207"/>
                  </a:lnTo>
                  <a:lnTo>
                    <a:pt x="639229" y="793505"/>
                  </a:lnTo>
                  <a:lnTo>
                    <a:pt x="653380" y="682052"/>
                  </a:lnTo>
                  <a:lnTo>
                    <a:pt x="667527" y="533092"/>
                  </a:lnTo>
                  <a:lnTo>
                    <a:pt x="681678" y="552570"/>
                  </a:lnTo>
                  <a:lnTo>
                    <a:pt x="695825" y="570603"/>
                  </a:lnTo>
                  <a:lnTo>
                    <a:pt x="709976" y="489086"/>
                  </a:lnTo>
                  <a:lnTo>
                    <a:pt x="724122" y="658609"/>
                  </a:lnTo>
                  <a:lnTo>
                    <a:pt x="738273" y="617130"/>
                  </a:lnTo>
                  <a:lnTo>
                    <a:pt x="752420" y="516862"/>
                  </a:lnTo>
                  <a:lnTo>
                    <a:pt x="766571" y="353111"/>
                  </a:lnTo>
                  <a:lnTo>
                    <a:pt x="780718" y="405409"/>
                  </a:lnTo>
                  <a:lnTo>
                    <a:pt x="794869" y="457708"/>
                  </a:lnTo>
                  <a:lnTo>
                    <a:pt x="809015" y="448692"/>
                  </a:lnTo>
                  <a:lnTo>
                    <a:pt x="823162" y="584667"/>
                  </a:lnTo>
                  <a:lnTo>
                    <a:pt x="837313" y="622540"/>
                  </a:lnTo>
                  <a:lnTo>
                    <a:pt x="851460" y="431739"/>
                  </a:lnTo>
                  <a:lnTo>
                    <a:pt x="865611" y="391702"/>
                  </a:lnTo>
                  <a:lnTo>
                    <a:pt x="879758" y="313435"/>
                  </a:lnTo>
                  <a:lnTo>
                    <a:pt x="893908" y="344813"/>
                  </a:lnTo>
                  <a:lnTo>
                    <a:pt x="908055" y="322813"/>
                  </a:lnTo>
                  <a:lnTo>
                    <a:pt x="922206" y="390622"/>
                  </a:lnTo>
                  <a:lnTo>
                    <a:pt x="936353" y="544996"/>
                  </a:lnTo>
                  <a:lnTo>
                    <a:pt x="950504" y="239858"/>
                  </a:lnTo>
                  <a:lnTo>
                    <a:pt x="964650" y="314877"/>
                  </a:lnTo>
                  <a:lnTo>
                    <a:pt x="978801" y="360323"/>
                  </a:lnTo>
                  <a:lnTo>
                    <a:pt x="992948" y="333632"/>
                  </a:lnTo>
                  <a:lnTo>
                    <a:pt x="1007099" y="371505"/>
                  </a:lnTo>
                  <a:lnTo>
                    <a:pt x="1021246" y="289992"/>
                  </a:lnTo>
                  <a:lnTo>
                    <a:pt x="1035392" y="479351"/>
                  </a:lnTo>
                  <a:lnTo>
                    <a:pt x="1049543" y="263301"/>
                  </a:lnTo>
                  <a:lnTo>
                    <a:pt x="1063690" y="0"/>
                  </a:lnTo>
                  <a:lnTo>
                    <a:pt x="1077841" y="54825"/>
                  </a:lnTo>
                  <a:lnTo>
                    <a:pt x="1091988" y="133092"/>
                  </a:lnTo>
                  <a:lnTo>
                    <a:pt x="1106139" y="261859"/>
                  </a:lnTo>
                  <a:lnTo>
                    <a:pt x="1120285" y="375473"/>
                  </a:lnTo>
                  <a:lnTo>
                    <a:pt x="1134436" y="506762"/>
                  </a:lnTo>
                  <a:lnTo>
                    <a:pt x="1148583" y="222545"/>
                  </a:lnTo>
                  <a:lnTo>
                    <a:pt x="1162734" y="185391"/>
                  </a:lnTo>
                  <a:lnTo>
                    <a:pt x="1176881" y="243103"/>
                  </a:lnTo>
                  <a:lnTo>
                    <a:pt x="1191032" y="191885"/>
                  </a:lnTo>
                  <a:lnTo>
                    <a:pt x="1205178" y="178539"/>
                  </a:lnTo>
                  <a:lnTo>
                    <a:pt x="1219329" y="425249"/>
                  </a:lnTo>
                  <a:lnTo>
                    <a:pt x="1233476" y="515055"/>
                  </a:lnTo>
                  <a:lnTo>
                    <a:pt x="1247623" y="237694"/>
                  </a:lnTo>
                  <a:lnTo>
                    <a:pt x="1261774" y="209199"/>
                  </a:lnTo>
                  <a:lnTo>
                    <a:pt x="1275920" y="151490"/>
                  </a:lnTo>
                  <a:lnTo>
                    <a:pt x="1290071" y="196572"/>
                  </a:lnTo>
                  <a:lnTo>
                    <a:pt x="1304218" y="191885"/>
                  </a:lnTo>
                  <a:lnTo>
                    <a:pt x="1314762" y="408794"/>
                  </a:lnTo>
                </a:path>
              </a:pathLst>
            </a:custGeom>
            <a:noFill/>
            <a:ln w="20538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grpSp>
        <p:nvGrpSpPr>
          <p:cNvPr id="351" name="Content Placeholder 8">
            <a:extLst>
              <a:ext uri="{FF2B5EF4-FFF2-40B4-BE49-F238E27FC236}">
                <a16:creationId xmlns:a16="http://schemas.microsoft.com/office/drawing/2014/main" id="{AB408C8E-DE33-6E0F-6050-7D9EAC1241FF}"/>
              </a:ext>
            </a:extLst>
          </p:cNvPr>
          <p:cNvGrpSpPr/>
          <p:nvPr/>
        </p:nvGrpSpPr>
        <p:grpSpPr>
          <a:xfrm>
            <a:off x="3546122" y="5317028"/>
            <a:ext cx="985828" cy="9858"/>
            <a:chOff x="4728162" y="5327245"/>
            <a:chExt cx="1314437" cy="13144"/>
          </a:xfrm>
        </p:grpSpPr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50B7CF5-DA53-EA13-2910-DDB98D62E281}"/>
                </a:ext>
              </a:extLst>
            </p:cNvPr>
            <p:cNvSpPr/>
            <p:nvPr/>
          </p:nvSpPr>
          <p:spPr>
            <a:xfrm>
              <a:off x="4728162" y="5340389"/>
              <a:ext cx="1314437" cy="4107"/>
            </a:xfrm>
            <a:custGeom>
              <a:avLst/>
              <a:gdLst>
                <a:gd name="connsiteX0" fmla="*/ 0 w 1314437"/>
                <a:gd name="connsiteY0" fmla="*/ 0 h 4107"/>
                <a:gd name="connsiteX1" fmla="*/ 1314438 w 131443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37" h="4107">
                  <a:moveTo>
                    <a:pt x="0" y="0"/>
                  </a:moveTo>
                  <a:lnTo>
                    <a:pt x="131443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F775EEC4-86AD-F7F9-3AE5-82F33EF11267}"/>
                </a:ext>
              </a:extLst>
            </p:cNvPr>
            <p:cNvSpPr/>
            <p:nvPr/>
          </p:nvSpPr>
          <p:spPr>
            <a:xfrm>
              <a:off x="4856658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B91F85D8-8CD6-9F86-11D9-E78BD89C9A5C}"/>
                </a:ext>
              </a:extLst>
            </p:cNvPr>
            <p:cNvSpPr/>
            <p:nvPr/>
          </p:nvSpPr>
          <p:spPr>
            <a:xfrm>
              <a:off x="5080299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1915205C-EA36-E9B5-2FD8-F5DAD060C9E7}"/>
                </a:ext>
              </a:extLst>
            </p:cNvPr>
            <p:cNvSpPr/>
            <p:nvPr/>
          </p:nvSpPr>
          <p:spPr>
            <a:xfrm>
              <a:off x="5303920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0141E745-4458-2DEC-ABFA-B84E5154A9B1}"/>
                </a:ext>
              </a:extLst>
            </p:cNvPr>
            <p:cNvSpPr/>
            <p:nvPr/>
          </p:nvSpPr>
          <p:spPr>
            <a:xfrm>
              <a:off x="5527582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C75D0667-C194-905E-32C8-66624E465D7B}"/>
                </a:ext>
              </a:extLst>
            </p:cNvPr>
            <p:cNvSpPr/>
            <p:nvPr/>
          </p:nvSpPr>
          <p:spPr>
            <a:xfrm>
              <a:off x="5751203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9ACCE22A-82E7-9C67-F06D-6B4CC4039B7C}"/>
                </a:ext>
              </a:extLst>
            </p:cNvPr>
            <p:cNvSpPr/>
            <p:nvPr/>
          </p:nvSpPr>
          <p:spPr>
            <a:xfrm>
              <a:off x="5974865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359" name="TextBox 358">
            <a:extLst>
              <a:ext uri="{FF2B5EF4-FFF2-40B4-BE49-F238E27FC236}">
                <a16:creationId xmlns:a16="http://schemas.microsoft.com/office/drawing/2014/main" id="{2B040079-3BF5-F7BE-404B-9EAA0871C00F}"/>
              </a:ext>
            </a:extLst>
          </p:cNvPr>
          <p:cNvSpPr txBox="1"/>
          <p:nvPr/>
        </p:nvSpPr>
        <p:spPr>
          <a:xfrm rot="16200000">
            <a:off x="3441896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22/10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0A8D31C-C890-235A-843D-8030FF0C51C6}"/>
              </a:ext>
            </a:extLst>
          </p:cNvPr>
          <p:cNvSpPr txBox="1"/>
          <p:nvPr/>
        </p:nvSpPr>
        <p:spPr>
          <a:xfrm rot="16200000">
            <a:off x="3609626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24/10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4146AE55-7796-F25E-20B0-DB9156B0223B}"/>
              </a:ext>
            </a:extLst>
          </p:cNvPr>
          <p:cNvSpPr txBox="1"/>
          <p:nvPr/>
        </p:nvSpPr>
        <p:spPr>
          <a:xfrm rot="16200000">
            <a:off x="3777342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26/10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B11DA1-83A2-2F97-952F-6D21D28D6A1D}"/>
              </a:ext>
            </a:extLst>
          </p:cNvPr>
          <p:cNvSpPr txBox="1"/>
          <p:nvPr/>
        </p:nvSpPr>
        <p:spPr>
          <a:xfrm rot="16200000">
            <a:off x="3945089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28/10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899FB77E-F868-F5CC-EEBE-177B89E52FD9}"/>
              </a:ext>
            </a:extLst>
          </p:cNvPr>
          <p:cNvSpPr txBox="1"/>
          <p:nvPr/>
        </p:nvSpPr>
        <p:spPr>
          <a:xfrm rot="16200000">
            <a:off x="4112804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30/10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9D8A52FA-360B-FBE0-0158-A39BBD91FF0D}"/>
              </a:ext>
            </a:extLst>
          </p:cNvPr>
          <p:cNvSpPr txBox="1"/>
          <p:nvPr/>
        </p:nvSpPr>
        <p:spPr>
          <a:xfrm rot="16200000">
            <a:off x="4280551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01/11</a:t>
            </a:r>
          </a:p>
        </p:txBody>
      </p:sp>
      <p:grpSp>
        <p:nvGrpSpPr>
          <p:cNvPr id="365" name="Content Placeholder 8">
            <a:extLst>
              <a:ext uri="{FF2B5EF4-FFF2-40B4-BE49-F238E27FC236}">
                <a16:creationId xmlns:a16="http://schemas.microsoft.com/office/drawing/2014/main" id="{D7D79058-6A68-A751-755F-A85C6AB30368}"/>
              </a:ext>
            </a:extLst>
          </p:cNvPr>
          <p:cNvGrpSpPr/>
          <p:nvPr/>
        </p:nvGrpSpPr>
        <p:grpSpPr>
          <a:xfrm>
            <a:off x="3546122" y="4344129"/>
            <a:ext cx="9846" cy="982757"/>
            <a:chOff x="4728162" y="4030047"/>
            <a:chExt cx="13128" cy="1310342"/>
          </a:xfrm>
        </p:grpSpPr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59ADA984-C84A-60B9-D7CF-F17DE26B36D8}"/>
                </a:ext>
              </a:extLst>
            </p:cNvPr>
            <p:cNvSpPr/>
            <p:nvPr/>
          </p:nvSpPr>
          <p:spPr>
            <a:xfrm>
              <a:off x="4728162" y="4030047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C3D545FE-E16E-EAF8-874D-CD92AE9C3711}"/>
                </a:ext>
              </a:extLst>
            </p:cNvPr>
            <p:cNvSpPr/>
            <p:nvPr/>
          </p:nvSpPr>
          <p:spPr>
            <a:xfrm>
              <a:off x="4728162" y="5340389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59FF2351-A877-556F-D770-29D4527EF255}"/>
                </a:ext>
              </a:extLst>
            </p:cNvPr>
            <p:cNvSpPr/>
            <p:nvPr/>
          </p:nvSpPr>
          <p:spPr>
            <a:xfrm>
              <a:off x="4728162" y="5212136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3D30B517-FD4C-4796-87D8-37D7C53CD8E7}"/>
                </a:ext>
              </a:extLst>
            </p:cNvPr>
            <p:cNvSpPr/>
            <p:nvPr/>
          </p:nvSpPr>
          <p:spPr>
            <a:xfrm>
              <a:off x="4728162" y="5083883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A87E876A-4DA8-12BB-6FDB-98537D8A9ABC}"/>
                </a:ext>
              </a:extLst>
            </p:cNvPr>
            <p:cNvSpPr/>
            <p:nvPr/>
          </p:nvSpPr>
          <p:spPr>
            <a:xfrm>
              <a:off x="4728162" y="4955625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D251597-80CB-39D9-052F-06B30E2FEFCB}"/>
                </a:ext>
              </a:extLst>
            </p:cNvPr>
            <p:cNvSpPr/>
            <p:nvPr/>
          </p:nvSpPr>
          <p:spPr>
            <a:xfrm>
              <a:off x="4728162" y="4827372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147617D3-3372-8964-662C-1CD938B92712}"/>
                </a:ext>
              </a:extLst>
            </p:cNvPr>
            <p:cNvSpPr/>
            <p:nvPr/>
          </p:nvSpPr>
          <p:spPr>
            <a:xfrm>
              <a:off x="4728162" y="4699119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552231B-3288-C809-4704-01E1A3D59116}"/>
                </a:ext>
              </a:extLst>
            </p:cNvPr>
            <p:cNvSpPr/>
            <p:nvPr/>
          </p:nvSpPr>
          <p:spPr>
            <a:xfrm>
              <a:off x="4728162" y="4570865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F2E6EC6-700F-D46C-2E75-805EB5DAE5B7}"/>
                </a:ext>
              </a:extLst>
            </p:cNvPr>
            <p:cNvSpPr/>
            <p:nvPr/>
          </p:nvSpPr>
          <p:spPr>
            <a:xfrm>
              <a:off x="4728162" y="4442612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713F6968-2904-1DCD-BC0B-2107E74380BF}"/>
                </a:ext>
              </a:extLst>
            </p:cNvPr>
            <p:cNvSpPr/>
            <p:nvPr/>
          </p:nvSpPr>
          <p:spPr>
            <a:xfrm>
              <a:off x="4728162" y="4314354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78540B5-1FB2-25F6-0EFC-B2F20EE45D05}"/>
                </a:ext>
              </a:extLst>
            </p:cNvPr>
            <p:cNvSpPr/>
            <p:nvPr/>
          </p:nvSpPr>
          <p:spPr>
            <a:xfrm>
              <a:off x="4728162" y="4186101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CCB9266D-43E7-CAC6-5A78-09329E66D415}"/>
                </a:ext>
              </a:extLst>
            </p:cNvPr>
            <p:cNvSpPr/>
            <p:nvPr/>
          </p:nvSpPr>
          <p:spPr>
            <a:xfrm>
              <a:off x="4728162" y="4057848"/>
              <a:ext cx="13128" cy="4107"/>
            </a:xfrm>
            <a:custGeom>
              <a:avLst/>
              <a:gdLst>
                <a:gd name="connsiteX0" fmla="*/ 0 w 13128"/>
                <a:gd name="connsiteY0" fmla="*/ 0 h 4107"/>
                <a:gd name="connsiteX1" fmla="*/ 13128 w 13128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28" h="4107">
                  <a:moveTo>
                    <a:pt x="0" y="0"/>
                  </a:moveTo>
                  <a:lnTo>
                    <a:pt x="1312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378" name="TextBox 377">
            <a:extLst>
              <a:ext uri="{FF2B5EF4-FFF2-40B4-BE49-F238E27FC236}">
                <a16:creationId xmlns:a16="http://schemas.microsoft.com/office/drawing/2014/main" id="{E4A7CCB0-D55C-A0F4-FC23-ADAD994211E0}"/>
              </a:ext>
            </a:extLst>
          </p:cNvPr>
          <p:cNvSpPr txBox="1"/>
          <p:nvPr/>
        </p:nvSpPr>
        <p:spPr>
          <a:xfrm>
            <a:off x="3255044" y="5244555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D1880DF7-4B1E-5E82-E070-819C125CE627}"/>
              </a:ext>
            </a:extLst>
          </p:cNvPr>
          <p:cNvSpPr txBox="1"/>
          <p:nvPr/>
        </p:nvSpPr>
        <p:spPr>
          <a:xfrm>
            <a:off x="3230399" y="4859791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200</a:t>
            </a:r>
          </a:p>
        </p:txBody>
      </p:sp>
      <p:sp>
        <p:nvSpPr>
          <p:cNvPr id="380" name="TextBox 379">
            <a:extLst>
              <a:ext uri="{FF2B5EF4-FFF2-40B4-BE49-F238E27FC236}">
                <a16:creationId xmlns:a16="http://schemas.microsoft.com/office/drawing/2014/main" id="{C12A07EE-BC54-84F2-CCEB-2361958DC4BF}"/>
              </a:ext>
            </a:extLst>
          </p:cNvPr>
          <p:cNvSpPr txBox="1"/>
          <p:nvPr/>
        </p:nvSpPr>
        <p:spPr>
          <a:xfrm>
            <a:off x="3230399" y="4475028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400</a:t>
            </a:r>
          </a:p>
        </p:txBody>
      </p:sp>
      <p:grpSp>
        <p:nvGrpSpPr>
          <p:cNvPr id="381" name="Content Placeholder 8">
            <a:extLst>
              <a:ext uri="{FF2B5EF4-FFF2-40B4-BE49-F238E27FC236}">
                <a16:creationId xmlns:a16="http://schemas.microsoft.com/office/drawing/2014/main" id="{493A3B43-CA24-6840-76BF-97C03621973C}"/>
              </a:ext>
            </a:extLst>
          </p:cNvPr>
          <p:cNvGrpSpPr/>
          <p:nvPr/>
        </p:nvGrpSpPr>
        <p:grpSpPr>
          <a:xfrm>
            <a:off x="3546001" y="4486179"/>
            <a:ext cx="986072" cy="840707"/>
            <a:chOff x="4728002" y="4219447"/>
            <a:chExt cx="1314762" cy="1120942"/>
          </a:xfrm>
          <a:noFill/>
        </p:grpSpPr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330797C-BD89-4FBB-B0B3-C74B15A2CE2F}"/>
                </a:ext>
              </a:extLst>
            </p:cNvPr>
            <p:cNvSpPr/>
            <p:nvPr/>
          </p:nvSpPr>
          <p:spPr>
            <a:xfrm>
              <a:off x="4728002" y="4219447"/>
              <a:ext cx="1314762" cy="979860"/>
            </a:xfrm>
            <a:custGeom>
              <a:avLst/>
              <a:gdLst>
                <a:gd name="connsiteX0" fmla="*/ 0 w 1314762"/>
                <a:gd name="connsiteY0" fmla="*/ 175171 h 979860"/>
                <a:gd name="connsiteX1" fmla="*/ 16837 w 1314762"/>
                <a:gd name="connsiteY1" fmla="*/ 182121 h 979860"/>
                <a:gd name="connsiteX2" fmla="*/ 128656 w 1314762"/>
                <a:gd name="connsiteY2" fmla="*/ 0 h 979860"/>
                <a:gd name="connsiteX3" fmla="*/ 240487 w 1314762"/>
                <a:gd name="connsiteY3" fmla="*/ 171860 h 979860"/>
                <a:gd name="connsiteX4" fmla="*/ 352297 w 1314762"/>
                <a:gd name="connsiteY4" fmla="*/ 361679 h 979860"/>
                <a:gd name="connsiteX5" fmla="*/ 464108 w 1314762"/>
                <a:gd name="connsiteY5" fmla="*/ 441195 h 979860"/>
                <a:gd name="connsiteX6" fmla="*/ 575918 w 1314762"/>
                <a:gd name="connsiteY6" fmla="*/ 551494 h 979860"/>
                <a:gd name="connsiteX7" fmla="*/ 687770 w 1314762"/>
                <a:gd name="connsiteY7" fmla="*/ 900345 h 979860"/>
                <a:gd name="connsiteX8" fmla="*/ 799580 w 1314762"/>
                <a:gd name="connsiteY8" fmla="*/ 910606 h 979860"/>
                <a:gd name="connsiteX9" fmla="*/ 911390 w 1314762"/>
                <a:gd name="connsiteY9" fmla="*/ 979861 h 979860"/>
                <a:gd name="connsiteX10" fmla="*/ 1023201 w 1314762"/>
                <a:gd name="connsiteY10" fmla="*/ 951645 h 979860"/>
                <a:gd name="connsiteX11" fmla="*/ 1135011 w 1314762"/>
                <a:gd name="connsiteY11" fmla="*/ 959343 h 979860"/>
                <a:gd name="connsiteX12" fmla="*/ 1246863 w 1314762"/>
                <a:gd name="connsiteY12" fmla="*/ 977298 h 979860"/>
                <a:gd name="connsiteX13" fmla="*/ 1314762 w 1314762"/>
                <a:gd name="connsiteY13" fmla="*/ 941467 h 97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979860">
                  <a:moveTo>
                    <a:pt x="0" y="175171"/>
                  </a:moveTo>
                  <a:lnTo>
                    <a:pt x="16837" y="182121"/>
                  </a:lnTo>
                  <a:lnTo>
                    <a:pt x="128656" y="0"/>
                  </a:lnTo>
                  <a:lnTo>
                    <a:pt x="240487" y="171860"/>
                  </a:lnTo>
                  <a:lnTo>
                    <a:pt x="352297" y="361679"/>
                  </a:lnTo>
                  <a:lnTo>
                    <a:pt x="464108" y="441195"/>
                  </a:lnTo>
                  <a:lnTo>
                    <a:pt x="575918" y="551494"/>
                  </a:lnTo>
                  <a:lnTo>
                    <a:pt x="687770" y="900345"/>
                  </a:lnTo>
                  <a:lnTo>
                    <a:pt x="799580" y="910606"/>
                  </a:lnTo>
                  <a:lnTo>
                    <a:pt x="911390" y="979861"/>
                  </a:lnTo>
                  <a:lnTo>
                    <a:pt x="1023201" y="951645"/>
                  </a:lnTo>
                  <a:lnTo>
                    <a:pt x="1135011" y="959343"/>
                  </a:lnTo>
                  <a:lnTo>
                    <a:pt x="1246863" y="977298"/>
                  </a:lnTo>
                  <a:lnTo>
                    <a:pt x="1314762" y="94146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0906BFD3-4EB3-4740-726F-7F616E277652}"/>
                </a:ext>
              </a:extLst>
            </p:cNvPr>
            <p:cNvSpPr/>
            <p:nvPr/>
          </p:nvSpPr>
          <p:spPr>
            <a:xfrm>
              <a:off x="4728002" y="4524691"/>
              <a:ext cx="1314762" cy="815698"/>
            </a:xfrm>
            <a:custGeom>
              <a:avLst/>
              <a:gdLst>
                <a:gd name="connsiteX0" fmla="*/ 0 w 1314762"/>
                <a:gd name="connsiteY0" fmla="*/ 815698 h 815698"/>
                <a:gd name="connsiteX1" fmla="*/ 16837 w 1314762"/>
                <a:gd name="connsiteY1" fmla="*/ 815698 h 815698"/>
                <a:gd name="connsiteX2" fmla="*/ 128656 w 1314762"/>
                <a:gd name="connsiteY2" fmla="*/ 815698 h 815698"/>
                <a:gd name="connsiteX3" fmla="*/ 240487 w 1314762"/>
                <a:gd name="connsiteY3" fmla="*/ 815698 h 815698"/>
                <a:gd name="connsiteX4" fmla="*/ 352297 w 1314762"/>
                <a:gd name="connsiteY4" fmla="*/ 815698 h 815698"/>
                <a:gd name="connsiteX5" fmla="*/ 464108 w 1314762"/>
                <a:gd name="connsiteY5" fmla="*/ 815698 h 815698"/>
                <a:gd name="connsiteX6" fmla="*/ 575918 w 1314762"/>
                <a:gd name="connsiteY6" fmla="*/ 718224 h 815698"/>
                <a:gd name="connsiteX7" fmla="*/ 687770 w 1314762"/>
                <a:gd name="connsiteY7" fmla="*/ 277029 h 815698"/>
                <a:gd name="connsiteX8" fmla="*/ 799580 w 1314762"/>
                <a:gd name="connsiteY8" fmla="*/ 348851 h 815698"/>
                <a:gd name="connsiteX9" fmla="*/ 911390 w 1314762"/>
                <a:gd name="connsiteY9" fmla="*/ 0 h 815698"/>
                <a:gd name="connsiteX10" fmla="*/ 1023201 w 1314762"/>
                <a:gd name="connsiteY10" fmla="*/ 74390 h 815698"/>
                <a:gd name="connsiteX11" fmla="*/ 1135011 w 1314762"/>
                <a:gd name="connsiteY11" fmla="*/ 58998 h 815698"/>
                <a:gd name="connsiteX12" fmla="*/ 1246863 w 1314762"/>
                <a:gd name="connsiteY12" fmla="*/ 269335 h 815698"/>
                <a:gd name="connsiteX13" fmla="*/ 1314762 w 1314762"/>
                <a:gd name="connsiteY13" fmla="*/ 231947 h 815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815698">
                  <a:moveTo>
                    <a:pt x="0" y="815698"/>
                  </a:moveTo>
                  <a:lnTo>
                    <a:pt x="16837" y="815698"/>
                  </a:lnTo>
                  <a:lnTo>
                    <a:pt x="128656" y="815698"/>
                  </a:lnTo>
                  <a:lnTo>
                    <a:pt x="240487" y="815698"/>
                  </a:lnTo>
                  <a:lnTo>
                    <a:pt x="352297" y="815698"/>
                  </a:lnTo>
                  <a:lnTo>
                    <a:pt x="464108" y="815698"/>
                  </a:lnTo>
                  <a:lnTo>
                    <a:pt x="575918" y="718224"/>
                  </a:lnTo>
                  <a:lnTo>
                    <a:pt x="687770" y="277029"/>
                  </a:lnTo>
                  <a:lnTo>
                    <a:pt x="799580" y="348851"/>
                  </a:lnTo>
                  <a:lnTo>
                    <a:pt x="911390" y="0"/>
                  </a:lnTo>
                  <a:lnTo>
                    <a:pt x="1023201" y="74390"/>
                  </a:lnTo>
                  <a:lnTo>
                    <a:pt x="1135011" y="58998"/>
                  </a:lnTo>
                  <a:lnTo>
                    <a:pt x="1246863" y="269335"/>
                  </a:lnTo>
                  <a:lnTo>
                    <a:pt x="1314762" y="23194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226002EB-ADE0-752C-6C60-4E6089FDFA6D}"/>
                </a:ext>
              </a:extLst>
            </p:cNvPr>
            <p:cNvSpPr/>
            <p:nvPr/>
          </p:nvSpPr>
          <p:spPr>
            <a:xfrm>
              <a:off x="4728002" y="4219447"/>
              <a:ext cx="1314762" cy="979860"/>
            </a:xfrm>
            <a:custGeom>
              <a:avLst/>
              <a:gdLst>
                <a:gd name="connsiteX0" fmla="*/ 0 w 1314762"/>
                <a:gd name="connsiteY0" fmla="*/ 175171 h 979860"/>
                <a:gd name="connsiteX1" fmla="*/ 16837 w 1314762"/>
                <a:gd name="connsiteY1" fmla="*/ 182121 h 979860"/>
                <a:gd name="connsiteX2" fmla="*/ 128656 w 1314762"/>
                <a:gd name="connsiteY2" fmla="*/ 0 h 979860"/>
                <a:gd name="connsiteX3" fmla="*/ 240487 w 1314762"/>
                <a:gd name="connsiteY3" fmla="*/ 171860 h 979860"/>
                <a:gd name="connsiteX4" fmla="*/ 352297 w 1314762"/>
                <a:gd name="connsiteY4" fmla="*/ 361679 h 979860"/>
                <a:gd name="connsiteX5" fmla="*/ 464108 w 1314762"/>
                <a:gd name="connsiteY5" fmla="*/ 441195 h 979860"/>
                <a:gd name="connsiteX6" fmla="*/ 575918 w 1314762"/>
                <a:gd name="connsiteY6" fmla="*/ 551494 h 979860"/>
                <a:gd name="connsiteX7" fmla="*/ 687770 w 1314762"/>
                <a:gd name="connsiteY7" fmla="*/ 900345 h 979860"/>
                <a:gd name="connsiteX8" fmla="*/ 799580 w 1314762"/>
                <a:gd name="connsiteY8" fmla="*/ 910606 h 979860"/>
                <a:gd name="connsiteX9" fmla="*/ 911390 w 1314762"/>
                <a:gd name="connsiteY9" fmla="*/ 979861 h 979860"/>
                <a:gd name="connsiteX10" fmla="*/ 1023201 w 1314762"/>
                <a:gd name="connsiteY10" fmla="*/ 951645 h 979860"/>
                <a:gd name="connsiteX11" fmla="*/ 1135011 w 1314762"/>
                <a:gd name="connsiteY11" fmla="*/ 959343 h 979860"/>
                <a:gd name="connsiteX12" fmla="*/ 1246863 w 1314762"/>
                <a:gd name="connsiteY12" fmla="*/ 977298 h 979860"/>
                <a:gd name="connsiteX13" fmla="*/ 1314762 w 1314762"/>
                <a:gd name="connsiteY13" fmla="*/ 941467 h 97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979860">
                  <a:moveTo>
                    <a:pt x="0" y="175171"/>
                  </a:moveTo>
                  <a:lnTo>
                    <a:pt x="16837" y="182121"/>
                  </a:lnTo>
                  <a:lnTo>
                    <a:pt x="128656" y="0"/>
                  </a:lnTo>
                  <a:lnTo>
                    <a:pt x="240487" y="171860"/>
                  </a:lnTo>
                  <a:lnTo>
                    <a:pt x="352297" y="361679"/>
                  </a:lnTo>
                  <a:lnTo>
                    <a:pt x="464108" y="441195"/>
                  </a:lnTo>
                  <a:lnTo>
                    <a:pt x="575918" y="551494"/>
                  </a:lnTo>
                  <a:lnTo>
                    <a:pt x="687770" y="900345"/>
                  </a:lnTo>
                  <a:lnTo>
                    <a:pt x="799580" y="910606"/>
                  </a:lnTo>
                  <a:lnTo>
                    <a:pt x="911390" y="979861"/>
                  </a:lnTo>
                  <a:lnTo>
                    <a:pt x="1023201" y="951645"/>
                  </a:lnTo>
                  <a:lnTo>
                    <a:pt x="1135011" y="959343"/>
                  </a:lnTo>
                  <a:lnTo>
                    <a:pt x="1246863" y="977298"/>
                  </a:lnTo>
                  <a:lnTo>
                    <a:pt x="1314762" y="94146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17C0FED-50A5-7FA5-4FF5-1270729F3C5F}"/>
                </a:ext>
              </a:extLst>
            </p:cNvPr>
            <p:cNvSpPr/>
            <p:nvPr/>
          </p:nvSpPr>
          <p:spPr>
            <a:xfrm>
              <a:off x="4728002" y="4524691"/>
              <a:ext cx="1314762" cy="815698"/>
            </a:xfrm>
            <a:custGeom>
              <a:avLst/>
              <a:gdLst>
                <a:gd name="connsiteX0" fmla="*/ 0 w 1314762"/>
                <a:gd name="connsiteY0" fmla="*/ 815698 h 815698"/>
                <a:gd name="connsiteX1" fmla="*/ 16837 w 1314762"/>
                <a:gd name="connsiteY1" fmla="*/ 815698 h 815698"/>
                <a:gd name="connsiteX2" fmla="*/ 128656 w 1314762"/>
                <a:gd name="connsiteY2" fmla="*/ 815698 h 815698"/>
                <a:gd name="connsiteX3" fmla="*/ 240487 w 1314762"/>
                <a:gd name="connsiteY3" fmla="*/ 815698 h 815698"/>
                <a:gd name="connsiteX4" fmla="*/ 352297 w 1314762"/>
                <a:gd name="connsiteY4" fmla="*/ 815698 h 815698"/>
                <a:gd name="connsiteX5" fmla="*/ 464108 w 1314762"/>
                <a:gd name="connsiteY5" fmla="*/ 815698 h 815698"/>
                <a:gd name="connsiteX6" fmla="*/ 575918 w 1314762"/>
                <a:gd name="connsiteY6" fmla="*/ 718224 h 815698"/>
                <a:gd name="connsiteX7" fmla="*/ 687770 w 1314762"/>
                <a:gd name="connsiteY7" fmla="*/ 277029 h 815698"/>
                <a:gd name="connsiteX8" fmla="*/ 799580 w 1314762"/>
                <a:gd name="connsiteY8" fmla="*/ 348851 h 815698"/>
                <a:gd name="connsiteX9" fmla="*/ 911390 w 1314762"/>
                <a:gd name="connsiteY9" fmla="*/ 0 h 815698"/>
                <a:gd name="connsiteX10" fmla="*/ 1023201 w 1314762"/>
                <a:gd name="connsiteY10" fmla="*/ 74390 h 815698"/>
                <a:gd name="connsiteX11" fmla="*/ 1135011 w 1314762"/>
                <a:gd name="connsiteY11" fmla="*/ 58998 h 815698"/>
                <a:gd name="connsiteX12" fmla="*/ 1246863 w 1314762"/>
                <a:gd name="connsiteY12" fmla="*/ 269335 h 815698"/>
                <a:gd name="connsiteX13" fmla="*/ 1314762 w 1314762"/>
                <a:gd name="connsiteY13" fmla="*/ 231947 h 815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815698">
                  <a:moveTo>
                    <a:pt x="0" y="815698"/>
                  </a:moveTo>
                  <a:lnTo>
                    <a:pt x="16837" y="815698"/>
                  </a:lnTo>
                  <a:lnTo>
                    <a:pt x="128656" y="815698"/>
                  </a:lnTo>
                  <a:lnTo>
                    <a:pt x="240487" y="815698"/>
                  </a:lnTo>
                  <a:lnTo>
                    <a:pt x="352297" y="815698"/>
                  </a:lnTo>
                  <a:lnTo>
                    <a:pt x="464108" y="815698"/>
                  </a:lnTo>
                  <a:lnTo>
                    <a:pt x="575918" y="718224"/>
                  </a:lnTo>
                  <a:lnTo>
                    <a:pt x="687770" y="277029"/>
                  </a:lnTo>
                  <a:lnTo>
                    <a:pt x="799580" y="348851"/>
                  </a:lnTo>
                  <a:lnTo>
                    <a:pt x="911390" y="0"/>
                  </a:lnTo>
                  <a:lnTo>
                    <a:pt x="1023201" y="74390"/>
                  </a:lnTo>
                  <a:lnTo>
                    <a:pt x="1135011" y="58998"/>
                  </a:lnTo>
                  <a:lnTo>
                    <a:pt x="1246863" y="269335"/>
                  </a:lnTo>
                  <a:lnTo>
                    <a:pt x="1314762" y="23194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89A784A2-3745-642A-54E0-B82D06A909E2}"/>
                </a:ext>
              </a:extLst>
            </p:cNvPr>
            <p:cNvSpPr/>
            <p:nvPr/>
          </p:nvSpPr>
          <p:spPr>
            <a:xfrm>
              <a:off x="4728002" y="4219447"/>
              <a:ext cx="1314762" cy="979860"/>
            </a:xfrm>
            <a:custGeom>
              <a:avLst/>
              <a:gdLst>
                <a:gd name="connsiteX0" fmla="*/ 0 w 1314762"/>
                <a:gd name="connsiteY0" fmla="*/ 175171 h 979860"/>
                <a:gd name="connsiteX1" fmla="*/ 16837 w 1314762"/>
                <a:gd name="connsiteY1" fmla="*/ 182121 h 979860"/>
                <a:gd name="connsiteX2" fmla="*/ 128656 w 1314762"/>
                <a:gd name="connsiteY2" fmla="*/ 0 h 979860"/>
                <a:gd name="connsiteX3" fmla="*/ 240487 w 1314762"/>
                <a:gd name="connsiteY3" fmla="*/ 171860 h 979860"/>
                <a:gd name="connsiteX4" fmla="*/ 352297 w 1314762"/>
                <a:gd name="connsiteY4" fmla="*/ 361679 h 979860"/>
                <a:gd name="connsiteX5" fmla="*/ 464108 w 1314762"/>
                <a:gd name="connsiteY5" fmla="*/ 441195 h 979860"/>
                <a:gd name="connsiteX6" fmla="*/ 575918 w 1314762"/>
                <a:gd name="connsiteY6" fmla="*/ 551494 h 979860"/>
                <a:gd name="connsiteX7" fmla="*/ 687770 w 1314762"/>
                <a:gd name="connsiteY7" fmla="*/ 900345 h 979860"/>
                <a:gd name="connsiteX8" fmla="*/ 799580 w 1314762"/>
                <a:gd name="connsiteY8" fmla="*/ 910606 h 979860"/>
                <a:gd name="connsiteX9" fmla="*/ 911390 w 1314762"/>
                <a:gd name="connsiteY9" fmla="*/ 979861 h 979860"/>
                <a:gd name="connsiteX10" fmla="*/ 1023201 w 1314762"/>
                <a:gd name="connsiteY10" fmla="*/ 951645 h 979860"/>
                <a:gd name="connsiteX11" fmla="*/ 1135011 w 1314762"/>
                <a:gd name="connsiteY11" fmla="*/ 959343 h 979860"/>
                <a:gd name="connsiteX12" fmla="*/ 1246863 w 1314762"/>
                <a:gd name="connsiteY12" fmla="*/ 977298 h 979860"/>
                <a:gd name="connsiteX13" fmla="*/ 1314762 w 1314762"/>
                <a:gd name="connsiteY13" fmla="*/ 941467 h 97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979860">
                  <a:moveTo>
                    <a:pt x="0" y="175171"/>
                  </a:moveTo>
                  <a:lnTo>
                    <a:pt x="16837" y="182121"/>
                  </a:lnTo>
                  <a:lnTo>
                    <a:pt x="128656" y="0"/>
                  </a:lnTo>
                  <a:lnTo>
                    <a:pt x="240487" y="171860"/>
                  </a:lnTo>
                  <a:lnTo>
                    <a:pt x="352297" y="361679"/>
                  </a:lnTo>
                  <a:lnTo>
                    <a:pt x="464108" y="441195"/>
                  </a:lnTo>
                  <a:lnTo>
                    <a:pt x="575918" y="551494"/>
                  </a:lnTo>
                  <a:lnTo>
                    <a:pt x="687770" y="900345"/>
                  </a:lnTo>
                  <a:lnTo>
                    <a:pt x="799580" y="910606"/>
                  </a:lnTo>
                  <a:lnTo>
                    <a:pt x="911390" y="979861"/>
                  </a:lnTo>
                  <a:lnTo>
                    <a:pt x="1023201" y="951645"/>
                  </a:lnTo>
                  <a:lnTo>
                    <a:pt x="1135011" y="959343"/>
                  </a:lnTo>
                  <a:lnTo>
                    <a:pt x="1246863" y="977298"/>
                  </a:lnTo>
                  <a:lnTo>
                    <a:pt x="1314762" y="94146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D8740F3A-F23D-B17A-C0B3-E681ECDCE4D9}"/>
                </a:ext>
              </a:extLst>
            </p:cNvPr>
            <p:cNvSpPr/>
            <p:nvPr/>
          </p:nvSpPr>
          <p:spPr>
            <a:xfrm>
              <a:off x="4728002" y="4524691"/>
              <a:ext cx="1314762" cy="815698"/>
            </a:xfrm>
            <a:custGeom>
              <a:avLst/>
              <a:gdLst>
                <a:gd name="connsiteX0" fmla="*/ 0 w 1314762"/>
                <a:gd name="connsiteY0" fmla="*/ 815698 h 815698"/>
                <a:gd name="connsiteX1" fmla="*/ 16837 w 1314762"/>
                <a:gd name="connsiteY1" fmla="*/ 815698 h 815698"/>
                <a:gd name="connsiteX2" fmla="*/ 128656 w 1314762"/>
                <a:gd name="connsiteY2" fmla="*/ 815698 h 815698"/>
                <a:gd name="connsiteX3" fmla="*/ 240487 w 1314762"/>
                <a:gd name="connsiteY3" fmla="*/ 815698 h 815698"/>
                <a:gd name="connsiteX4" fmla="*/ 352297 w 1314762"/>
                <a:gd name="connsiteY4" fmla="*/ 815698 h 815698"/>
                <a:gd name="connsiteX5" fmla="*/ 464108 w 1314762"/>
                <a:gd name="connsiteY5" fmla="*/ 815698 h 815698"/>
                <a:gd name="connsiteX6" fmla="*/ 575918 w 1314762"/>
                <a:gd name="connsiteY6" fmla="*/ 718224 h 815698"/>
                <a:gd name="connsiteX7" fmla="*/ 687770 w 1314762"/>
                <a:gd name="connsiteY7" fmla="*/ 277029 h 815698"/>
                <a:gd name="connsiteX8" fmla="*/ 799580 w 1314762"/>
                <a:gd name="connsiteY8" fmla="*/ 348851 h 815698"/>
                <a:gd name="connsiteX9" fmla="*/ 911390 w 1314762"/>
                <a:gd name="connsiteY9" fmla="*/ 0 h 815698"/>
                <a:gd name="connsiteX10" fmla="*/ 1023201 w 1314762"/>
                <a:gd name="connsiteY10" fmla="*/ 74390 h 815698"/>
                <a:gd name="connsiteX11" fmla="*/ 1135011 w 1314762"/>
                <a:gd name="connsiteY11" fmla="*/ 58998 h 815698"/>
                <a:gd name="connsiteX12" fmla="*/ 1246863 w 1314762"/>
                <a:gd name="connsiteY12" fmla="*/ 269335 h 815698"/>
                <a:gd name="connsiteX13" fmla="*/ 1314762 w 1314762"/>
                <a:gd name="connsiteY13" fmla="*/ 231947 h 815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815698">
                  <a:moveTo>
                    <a:pt x="0" y="815698"/>
                  </a:moveTo>
                  <a:lnTo>
                    <a:pt x="16837" y="815698"/>
                  </a:lnTo>
                  <a:lnTo>
                    <a:pt x="128656" y="815698"/>
                  </a:lnTo>
                  <a:lnTo>
                    <a:pt x="240487" y="815698"/>
                  </a:lnTo>
                  <a:lnTo>
                    <a:pt x="352297" y="815698"/>
                  </a:lnTo>
                  <a:lnTo>
                    <a:pt x="464108" y="815698"/>
                  </a:lnTo>
                  <a:lnTo>
                    <a:pt x="575918" y="718224"/>
                  </a:lnTo>
                  <a:lnTo>
                    <a:pt x="687770" y="277029"/>
                  </a:lnTo>
                  <a:lnTo>
                    <a:pt x="799580" y="348851"/>
                  </a:lnTo>
                  <a:lnTo>
                    <a:pt x="911390" y="0"/>
                  </a:lnTo>
                  <a:lnTo>
                    <a:pt x="1023201" y="74390"/>
                  </a:lnTo>
                  <a:lnTo>
                    <a:pt x="1135011" y="58998"/>
                  </a:lnTo>
                  <a:lnTo>
                    <a:pt x="1246863" y="269335"/>
                  </a:lnTo>
                  <a:lnTo>
                    <a:pt x="1314762" y="23194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E6EC9B-A357-D099-83C8-111F7A33B93A}"/>
                </a:ext>
              </a:extLst>
            </p:cNvPr>
            <p:cNvSpPr/>
            <p:nvPr/>
          </p:nvSpPr>
          <p:spPr>
            <a:xfrm>
              <a:off x="4728002" y="4219447"/>
              <a:ext cx="1314762" cy="979860"/>
            </a:xfrm>
            <a:custGeom>
              <a:avLst/>
              <a:gdLst>
                <a:gd name="connsiteX0" fmla="*/ 0 w 1314762"/>
                <a:gd name="connsiteY0" fmla="*/ 175171 h 979860"/>
                <a:gd name="connsiteX1" fmla="*/ 16837 w 1314762"/>
                <a:gd name="connsiteY1" fmla="*/ 182121 h 979860"/>
                <a:gd name="connsiteX2" fmla="*/ 128656 w 1314762"/>
                <a:gd name="connsiteY2" fmla="*/ 0 h 979860"/>
                <a:gd name="connsiteX3" fmla="*/ 240487 w 1314762"/>
                <a:gd name="connsiteY3" fmla="*/ 171860 h 979860"/>
                <a:gd name="connsiteX4" fmla="*/ 352297 w 1314762"/>
                <a:gd name="connsiteY4" fmla="*/ 361679 h 979860"/>
                <a:gd name="connsiteX5" fmla="*/ 464108 w 1314762"/>
                <a:gd name="connsiteY5" fmla="*/ 441195 h 979860"/>
                <a:gd name="connsiteX6" fmla="*/ 575918 w 1314762"/>
                <a:gd name="connsiteY6" fmla="*/ 551494 h 979860"/>
                <a:gd name="connsiteX7" fmla="*/ 687770 w 1314762"/>
                <a:gd name="connsiteY7" fmla="*/ 900345 h 979860"/>
                <a:gd name="connsiteX8" fmla="*/ 799580 w 1314762"/>
                <a:gd name="connsiteY8" fmla="*/ 910606 h 979860"/>
                <a:gd name="connsiteX9" fmla="*/ 911390 w 1314762"/>
                <a:gd name="connsiteY9" fmla="*/ 979861 h 979860"/>
                <a:gd name="connsiteX10" fmla="*/ 1023201 w 1314762"/>
                <a:gd name="connsiteY10" fmla="*/ 951645 h 979860"/>
                <a:gd name="connsiteX11" fmla="*/ 1135011 w 1314762"/>
                <a:gd name="connsiteY11" fmla="*/ 959343 h 979860"/>
                <a:gd name="connsiteX12" fmla="*/ 1246863 w 1314762"/>
                <a:gd name="connsiteY12" fmla="*/ 977298 h 979860"/>
                <a:gd name="connsiteX13" fmla="*/ 1314762 w 1314762"/>
                <a:gd name="connsiteY13" fmla="*/ 941467 h 97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979860">
                  <a:moveTo>
                    <a:pt x="0" y="175171"/>
                  </a:moveTo>
                  <a:lnTo>
                    <a:pt x="16837" y="182121"/>
                  </a:lnTo>
                  <a:lnTo>
                    <a:pt x="128656" y="0"/>
                  </a:lnTo>
                  <a:lnTo>
                    <a:pt x="240487" y="171860"/>
                  </a:lnTo>
                  <a:lnTo>
                    <a:pt x="352297" y="361679"/>
                  </a:lnTo>
                  <a:lnTo>
                    <a:pt x="464108" y="441195"/>
                  </a:lnTo>
                  <a:lnTo>
                    <a:pt x="575918" y="551494"/>
                  </a:lnTo>
                  <a:lnTo>
                    <a:pt x="687770" y="900345"/>
                  </a:lnTo>
                  <a:lnTo>
                    <a:pt x="799580" y="910606"/>
                  </a:lnTo>
                  <a:lnTo>
                    <a:pt x="911390" y="979861"/>
                  </a:lnTo>
                  <a:lnTo>
                    <a:pt x="1023201" y="951645"/>
                  </a:lnTo>
                  <a:lnTo>
                    <a:pt x="1135011" y="959343"/>
                  </a:lnTo>
                  <a:lnTo>
                    <a:pt x="1246863" y="977298"/>
                  </a:lnTo>
                  <a:lnTo>
                    <a:pt x="1314762" y="94146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258BE1E5-A7E3-8BA9-C610-5D0E2E2B8FD2}"/>
                </a:ext>
              </a:extLst>
            </p:cNvPr>
            <p:cNvSpPr/>
            <p:nvPr/>
          </p:nvSpPr>
          <p:spPr>
            <a:xfrm>
              <a:off x="4728002" y="4524691"/>
              <a:ext cx="1314762" cy="815698"/>
            </a:xfrm>
            <a:custGeom>
              <a:avLst/>
              <a:gdLst>
                <a:gd name="connsiteX0" fmla="*/ 0 w 1314762"/>
                <a:gd name="connsiteY0" fmla="*/ 815698 h 815698"/>
                <a:gd name="connsiteX1" fmla="*/ 16837 w 1314762"/>
                <a:gd name="connsiteY1" fmla="*/ 815698 h 815698"/>
                <a:gd name="connsiteX2" fmla="*/ 128656 w 1314762"/>
                <a:gd name="connsiteY2" fmla="*/ 815698 h 815698"/>
                <a:gd name="connsiteX3" fmla="*/ 240487 w 1314762"/>
                <a:gd name="connsiteY3" fmla="*/ 815698 h 815698"/>
                <a:gd name="connsiteX4" fmla="*/ 352297 w 1314762"/>
                <a:gd name="connsiteY4" fmla="*/ 815698 h 815698"/>
                <a:gd name="connsiteX5" fmla="*/ 464108 w 1314762"/>
                <a:gd name="connsiteY5" fmla="*/ 815698 h 815698"/>
                <a:gd name="connsiteX6" fmla="*/ 575918 w 1314762"/>
                <a:gd name="connsiteY6" fmla="*/ 718224 h 815698"/>
                <a:gd name="connsiteX7" fmla="*/ 687770 w 1314762"/>
                <a:gd name="connsiteY7" fmla="*/ 277029 h 815698"/>
                <a:gd name="connsiteX8" fmla="*/ 799580 w 1314762"/>
                <a:gd name="connsiteY8" fmla="*/ 348851 h 815698"/>
                <a:gd name="connsiteX9" fmla="*/ 911390 w 1314762"/>
                <a:gd name="connsiteY9" fmla="*/ 0 h 815698"/>
                <a:gd name="connsiteX10" fmla="*/ 1023201 w 1314762"/>
                <a:gd name="connsiteY10" fmla="*/ 74390 h 815698"/>
                <a:gd name="connsiteX11" fmla="*/ 1135011 w 1314762"/>
                <a:gd name="connsiteY11" fmla="*/ 58998 h 815698"/>
                <a:gd name="connsiteX12" fmla="*/ 1246863 w 1314762"/>
                <a:gd name="connsiteY12" fmla="*/ 269335 h 815698"/>
                <a:gd name="connsiteX13" fmla="*/ 1314762 w 1314762"/>
                <a:gd name="connsiteY13" fmla="*/ 231947 h 815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815698">
                  <a:moveTo>
                    <a:pt x="0" y="815698"/>
                  </a:moveTo>
                  <a:lnTo>
                    <a:pt x="16837" y="815698"/>
                  </a:lnTo>
                  <a:lnTo>
                    <a:pt x="128656" y="815698"/>
                  </a:lnTo>
                  <a:lnTo>
                    <a:pt x="240487" y="815698"/>
                  </a:lnTo>
                  <a:lnTo>
                    <a:pt x="352297" y="815698"/>
                  </a:lnTo>
                  <a:lnTo>
                    <a:pt x="464108" y="815698"/>
                  </a:lnTo>
                  <a:lnTo>
                    <a:pt x="575918" y="718224"/>
                  </a:lnTo>
                  <a:lnTo>
                    <a:pt x="687770" y="277029"/>
                  </a:lnTo>
                  <a:lnTo>
                    <a:pt x="799580" y="348851"/>
                  </a:lnTo>
                  <a:lnTo>
                    <a:pt x="911390" y="0"/>
                  </a:lnTo>
                  <a:lnTo>
                    <a:pt x="1023201" y="74390"/>
                  </a:lnTo>
                  <a:lnTo>
                    <a:pt x="1135011" y="58998"/>
                  </a:lnTo>
                  <a:lnTo>
                    <a:pt x="1246863" y="269335"/>
                  </a:lnTo>
                  <a:lnTo>
                    <a:pt x="1314762" y="23194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48D95B10-CA25-A9B2-0689-88FDE4C09D9F}"/>
                </a:ext>
              </a:extLst>
            </p:cNvPr>
            <p:cNvSpPr/>
            <p:nvPr/>
          </p:nvSpPr>
          <p:spPr>
            <a:xfrm>
              <a:off x="4728002" y="4219447"/>
              <a:ext cx="1314762" cy="979860"/>
            </a:xfrm>
            <a:custGeom>
              <a:avLst/>
              <a:gdLst>
                <a:gd name="connsiteX0" fmla="*/ 0 w 1314762"/>
                <a:gd name="connsiteY0" fmla="*/ 175171 h 979860"/>
                <a:gd name="connsiteX1" fmla="*/ 16837 w 1314762"/>
                <a:gd name="connsiteY1" fmla="*/ 182121 h 979860"/>
                <a:gd name="connsiteX2" fmla="*/ 128656 w 1314762"/>
                <a:gd name="connsiteY2" fmla="*/ 0 h 979860"/>
                <a:gd name="connsiteX3" fmla="*/ 240487 w 1314762"/>
                <a:gd name="connsiteY3" fmla="*/ 171860 h 979860"/>
                <a:gd name="connsiteX4" fmla="*/ 352297 w 1314762"/>
                <a:gd name="connsiteY4" fmla="*/ 361679 h 979860"/>
                <a:gd name="connsiteX5" fmla="*/ 464108 w 1314762"/>
                <a:gd name="connsiteY5" fmla="*/ 441195 h 979860"/>
                <a:gd name="connsiteX6" fmla="*/ 575918 w 1314762"/>
                <a:gd name="connsiteY6" fmla="*/ 551494 h 979860"/>
                <a:gd name="connsiteX7" fmla="*/ 687770 w 1314762"/>
                <a:gd name="connsiteY7" fmla="*/ 900345 h 979860"/>
                <a:gd name="connsiteX8" fmla="*/ 799580 w 1314762"/>
                <a:gd name="connsiteY8" fmla="*/ 910606 h 979860"/>
                <a:gd name="connsiteX9" fmla="*/ 911390 w 1314762"/>
                <a:gd name="connsiteY9" fmla="*/ 979861 h 979860"/>
                <a:gd name="connsiteX10" fmla="*/ 1023201 w 1314762"/>
                <a:gd name="connsiteY10" fmla="*/ 951645 h 979860"/>
                <a:gd name="connsiteX11" fmla="*/ 1135011 w 1314762"/>
                <a:gd name="connsiteY11" fmla="*/ 959343 h 979860"/>
                <a:gd name="connsiteX12" fmla="*/ 1246863 w 1314762"/>
                <a:gd name="connsiteY12" fmla="*/ 977298 h 979860"/>
                <a:gd name="connsiteX13" fmla="*/ 1314762 w 1314762"/>
                <a:gd name="connsiteY13" fmla="*/ 941467 h 97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979860">
                  <a:moveTo>
                    <a:pt x="0" y="175171"/>
                  </a:moveTo>
                  <a:lnTo>
                    <a:pt x="16837" y="182121"/>
                  </a:lnTo>
                  <a:lnTo>
                    <a:pt x="128656" y="0"/>
                  </a:lnTo>
                  <a:lnTo>
                    <a:pt x="240487" y="171860"/>
                  </a:lnTo>
                  <a:lnTo>
                    <a:pt x="352297" y="361679"/>
                  </a:lnTo>
                  <a:lnTo>
                    <a:pt x="464108" y="441195"/>
                  </a:lnTo>
                  <a:lnTo>
                    <a:pt x="575918" y="551494"/>
                  </a:lnTo>
                  <a:lnTo>
                    <a:pt x="687770" y="900345"/>
                  </a:lnTo>
                  <a:lnTo>
                    <a:pt x="799580" y="910606"/>
                  </a:lnTo>
                  <a:lnTo>
                    <a:pt x="911390" y="979861"/>
                  </a:lnTo>
                  <a:lnTo>
                    <a:pt x="1023201" y="951645"/>
                  </a:lnTo>
                  <a:lnTo>
                    <a:pt x="1135011" y="959343"/>
                  </a:lnTo>
                  <a:lnTo>
                    <a:pt x="1246863" y="977298"/>
                  </a:lnTo>
                  <a:lnTo>
                    <a:pt x="1314762" y="941467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A67FB83-3FA3-FDAE-B2D7-8672D1A99722}"/>
                </a:ext>
              </a:extLst>
            </p:cNvPr>
            <p:cNvSpPr/>
            <p:nvPr/>
          </p:nvSpPr>
          <p:spPr>
            <a:xfrm>
              <a:off x="4728002" y="4524691"/>
              <a:ext cx="1314762" cy="815698"/>
            </a:xfrm>
            <a:custGeom>
              <a:avLst/>
              <a:gdLst>
                <a:gd name="connsiteX0" fmla="*/ 0 w 1314762"/>
                <a:gd name="connsiteY0" fmla="*/ 815698 h 815698"/>
                <a:gd name="connsiteX1" fmla="*/ 16837 w 1314762"/>
                <a:gd name="connsiteY1" fmla="*/ 815698 h 815698"/>
                <a:gd name="connsiteX2" fmla="*/ 128656 w 1314762"/>
                <a:gd name="connsiteY2" fmla="*/ 815698 h 815698"/>
                <a:gd name="connsiteX3" fmla="*/ 240487 w 1314762"/>
                <a:gd name="connsiteY3" fmla="*/ 815698 h 815698"/>
                <a:gd name="connsiteX4" fmla="*/ 352297 w 1314762"/>
                <a:gd name="connsiteY4" fmla="*/ 815698 h 815698"/>
                <a:gd name="connsiteX5" fmla="*/ 464108 w 1314762"/>
                <a:gd name="connsiteY5" fmla="*/ 815698 h 815698"/>
                <a:gd name="connsiteX6" fmla="*/ 575918 w 1314762"/>
                <a:gd name="connsiteY6" fmla="*/ 718224 h 815698"/>
                <a:gd name="connsiteX7" fmla="*/ 687770 w 1314762"/>
                <a:gd name="connsiteY7" fmla="*/ 277029 h 815698"/>
                <a:gd name="connsiteX8" fmla="*/ 799580 w 1314762"/>
                <a:gd name="connsiteY8" fmla="*/ 348851 h 815698"/>
                <a:gd name="connsiteX9" fmla="*/ 911390 w 1314762"/>
                <a:gd name="connsiteY9" fmla="*/ 0 h 815698"/>
                <a:gd name="connsiteX10" fmla="*/ 1023201 w 1314762"/>
                <a:gd name="connsiteY10" fmla="*/ 74390 h 815698"/>
                <a:gd name="connsiteX11" fmla="*/ 1135011 w 1314762"/>
                <a:gd name="connsiteY11" fmla="*/ 58998 h 815698"/>
                <a:gd name="connsiteX12" fmla="*/ 1246863 w 1314762"/>
                <a:gd name="connsiteY12" fmla="*/ 269335 h 815698"/>
                <a:gd name="connsiteX13" fmla="*/ 1314762 w 1314762"/>
                <a:gd name="connsiteY13" fmla="*/ 231947 h 815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815698">
                  <a:moveTo>
                    <a:pt x="0" y="815698"/>
                  </a:moveTo>
                  <a:lnTo>
                    <a:pt x="16837" y="815698"/>
                  </a:lnTo>
                  <a:lnTo>
                    <a:pt x="128656" y="815698"/>
                  </a:lnTo>
                  <a:lnTo>
                    <a:pt x="240487" y="815698"/>
                  </a:lnTo>
                  <a:lnTo>
                    <a:pt x="352297" y="815698"/>
                  </a:lnTo>
                  <a:lnTo>
                    <a:pt x="464108" y="815698"/>
                  </a:lnTo>
                  <a:lnTo>
                    <a:pt x="575918" y="718224"/>
                  </a:lnTo>
                  <a:lnTo>
                    <a:pt x="687770" y="277029"/>
                  </a:lnTo>
                  <a:lnTo>
                    <a:pt x="799580" y="348851"/>
                  </a:lnTo>
                  <a:lnTo>
                    <a:pt x="911390" y="0"/>
                  </a:lnTo>
                  <a:lnTo>
                    <a:pt x="1023201" y="74390"/>
                  </a:lnTo>
                  <a:lnTo>
                    <a:pt x="1135011" y="58998"/>
                  </a:lnTo>
                  <a:lnTo>
                    <a:pt x="1246863" y="269335"/>
                  </a:lnTo>
                  <a:lnTo>
                    <a:pt x="1314762" y="23194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09D3DA9-0459-0FE9-12AD-FBA8E6CE2582}"/>
                </a:ext>
              </a:extLst>
            </p:cNvPr>
            <p:cNvSpPr/>
            <p:nvPr/>
          </p:nvSpPr>
          <p:spPr>
            <a:xfrm>
              <a:off x="4728002" y="4219447"/>
              <a:ext cx="1314762" cy="979860"/>
            </a:xfrm>
            <a:custGeom>
              <a:avLst/>
              <a:gdLst>
                <a:gd name="connsiteX0" fmla="*/ 0 w 1314762"/>
                <a:gd name="connsiteY0" fmla="*/ 175171 h 979860"/>
                <a:gd name="connsiteX1" fmla="*/ 16837 w 1314762"/>
                <a:gd name="connsiteY1" fmla="*/ 182121 h 979860"/>
                <a:gd name="connsiteX2" fmla="*/ 128656 w 1314762"/>
                <a:gd name="connsiteY2" fmla="*/ 0 h 979860"/>
                <a:gd name="connsiteX3" fmla="*/ 240487 w 1314762"/>
                <a:gd name="connsiteY3" fmla="*/ 171860 h 979860"/>
                <a:gd name="connsiteX4" fmla="*/ 352297 w 1314762"/>
                <a:gd name="connsiteY4" fmla="*/ 361679 h 979860"/>
                <a:gd name="connsiteX5" fmla="*/ 464108 w 1314762"/>
                <a:gd name="connsiteY5" fmla="*/ 441195 h 979860"/>
                <a:gd name="connsiteX6" fmla="*/ 575918 w 1314762"/>
                <a:gd name="connsiteY6" fmla="*/ 551494 h 979860"/>
                <a:gd name="connsiteX7" fmla="*/ 687770 w 1314762"/>
                <a:gd name="connsiteY7" fmla="*/ 900345 h 979860"/>
                <a:gd name="connsiteX8" fmla="*/ 799580 w 1314762"/>
                <a:gd name="connsiteY8" fmla="*/ 910606 h 979860"/>
                <a:gd name="connsiteX9" fmla="*/ 911390 w 1314762"/>
                <a:gd name="connsiteY9" fmla="*/ 979861 h 979860"/>
                <a:gd name="connsiteX10" fmla="*/ 1023201 w 1314762"/>
                <a:gd name="connsiteY10" fmla="*/ 951645 h 979860"/>
                <a:gd name="connsiteX11" fmla="*/ 1135011 w 1314762"/>
                <a:gd name="connsiteY11" fmla="*/ 959343 h 979860"/>
                <a:gd name="connsiteX12" fmla="*/ 1246863 w 1314762"/>
                <a:gd name="connsiteY12" fmla="*/ 977298 h 979860"/>
                <a:gd name="connsiteX13" fmla="*/ 1314762 w 1314762"/>
                <a:gd name="connsiteY13" fmla="*/ 941467 h 97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979860">
                  <a:moveTo>
                    <a:pt x="0" y="175171"/>
                  </a:moveTo>
                  <a:lnTo>
                    <a:pt x="16837" y="182121"/>
                  </a:lnTo>
                  <a:lnTo>
                    <a:pt x="128656" y="0"/>
                  </a:lnTo>
                  <a:lnTo>
                    <a:pt x="240487" y="171860"/>
                  </a:lnTo>
                  <a:lnTo>
                    <a:pt x="352297" y="361679"/>
                  </a:lnTo>
                  <a:lnTo>
                    <a:pt x="464108" y="441195"/>
                  </a:lnTo>
                  <a:lnTo>
                    <a:pt x="575918" y="551494"/>
                  </a:lnTo>
                  <a:lnTo>
                    <a:pt x="687770" y="900345"/>
                  </a:lnTo>
                  <a:lnTo>
                    <a:pt x="799580" y="910606"/>
                  </a:lnTo>
                  <a:lnTo>
                    <a:pt x="911390" y="979861"/>
                  </a:lnTo>
                  <a:lnTo>
                    <a:pt x="1023201" y="951645"/>
                  </a:lnTo>
                  <a:lnTo>
                    <a:pt x="1135011" y="959343"/>
                  </a:lnTo>
                  <a:lnTo>
                    <a:pt x="1246863" y="977298"/>
                  </a:lnTo>
                  <a:lnTo>
                    <a:pt x="1314762" y="941467"/>
                  </a:lnTo>
                </a:path>
              </a:pathLst>
            </a:custGeom>
            <a:noFill/>
            <a:ln w="20538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6244EACA-DD62-ECFF-85DA-EEAA81721D25}"/>
                </a:ext>
              </a:extLst>
            </p:cNvPr>
            <p:cNvSpPr/>
            <p:nvPr/>
          </p:nvSpPr>
          <p:spPr>
            <a:xfrm>
              <a:off x="4728002" y="4524691"/>
              <a:ext cx="1314762" cy="815698"/>
            </a:xfrm>
            <a:custGeom>
              <a:avLst/>
              <a:gdLst>
                <a:gd name="connsiteX0" fmla="*/ 0 w 1314762"/>
                <a:gd name="connsiteY0" fmla="*/ 815698 h 815698"/>
                <a:gd name="connsiteX1" fmla="*/ 16837 w 1314762"/>
                <a:gd name="connsiteY1" fmla="*/ 815698 h 815698"/>
                <a:gd name="connsiteX2" fmla="*/ 128656 w 1314762"/>
                <a:gd name="connsiteY2" fmla="*/ 815698 h 815698"/>
                <a:gd name="connsiteX3" fmla="*/ 240487 w 1314762"/>
                <a:gd name="connsiteY3" fmla="*/ 815698 h 815698"/>
                <a:gd name="connsiteX4" fmla="*/ 352297 w 1314762"/>
                <a:gd name="connsiteY4" fmla="*/ 815698 h 815698"/>
                <a:gd name="connsiteX5" fmla="*/ 464108 w 1314762"/>
                <a:gd name="connsiteY5" fmla="*/ 815698 h 815698"/>
                <a:gd name="connsiteX6" fmla="*/ 575918 w 1314762"/>
                <a:gd name="connsiteY6" fmla="*/ 718224 h 815698"/>
                <a:gd name="connsiteX7" fmla="*/ 687770 w 1314762"/>
                <a:gd name="connsiteY7" fmla="*/ 277029 h 815698"/>
                <a:gd name="connsiteX8" fmla="*/ 799580 w 1314762"/>
                <a:gd name="connsiteY8" fmla="*/ 348851 h 815698"/>
                <a:gd name="connsiteX9" fmla="*/ 911390 w 1314762"/>
                <a:gd name="connsiteY9" fmla="*/ 0 h 815698"/>
                <a:gd name="connsiteX10" fmla="*/ 1023201 w 1314762"/>
                <a:gd name="connsiteY10" fmla="*/ 74390 h 815698"/>
                <a:gd name="connsiteX11" fmla="*/ 1135011 w 1314762"/>
                <a:gd name="connsiteY11" fmla="*/ 58998 h 815698"/>
                <a:gd name="connsiteX12" fmla="*/ 1246863 w 1314762"/>
                <a:gd name="connsiteY12" fmla="*/ 269335 h 815698"/>
                <a:gd name="connsiteX13" fmla="*/ 1314762 w 1314762"/>
                <a:gd name="connsiteY13" fmla="*/ 231947 h 815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14762" h="815698">
                  <a:moveTo>
                    <a:pt x="0" y="815698"/>
                  </a:moveTo>
                  <a:lnTo>
                    <a:pt x="16837" y="815698"/>
                  </a:lnTo>
                  <a:lnTo>
                    <a:pt x="128656" y="815698"/>
                  </a:lnTo>
                  <a:lnTo>
                    <a:pt x="240487" y="815698"/>
                  </a:lnTo>
                  <a:lnTo>
                    <a:pt x="352297" y="815698"/>
                  </a:lnTo>
                  <a:lnTo>
                    <a:pt x="464108" y="815698"/>
                  </a:lnTo>
                  <a:lnTo>
                    <a:pt x="575918" y="718224"/>
                  </a:lnTo>
                  <a:lnTo>
                    <a:pt x="687770" y="277029"/>
                  </a:lnTo>
                  <a:lnTo>
                    <a:pt x="799580" y="348851"/>
                  </a:lnTo>
                  <a:lnTo>
                    <a:pt x="911390" y="0"/>
                  </a:lnTo>
                  <a:lnTo>
                    <a:pt x="1023201" y="74390"/>
                  </a:lnTo>
                  <a:lnTo>
                    <a:pt x="1135011" y="58998"/>
                  </a:lnTo>
                  <a:lnTo>
                    <a:pt x="1246863" y="269335"/>
                  </a:lnTo>
                  <a:lnTo>
                    <a:pt x="1314762" y="231947"/>
                  </a:lnTo>
                </a:path>
              </a:pathLst>
            </a:custGeom>
            <a:noFill/>
            <a:ln w="20538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grpSp>
        <p:nvGrpSpPr>
          <p:cNvPr id="395" name="Content Placeholder 8">
            <a:extLst>
              <a:ext uri="{FF2B5EF4-FFF2-40B4-BE49-F238E27FC236}">
                <a16:creationId xmlns:a16="http://schemas.microsoft.com/office/drawing/2014/main" id="{BD70D4C4-F2CC-76AD-5881-222887D6CECD}"/>
              </a:ext>
            </a:extLst>
          </p:cNvPr>
          <p:cNvGrpSpPr/>
          <p:nvPr/>
        </p:nvGrpSpPr>
        <p:grpSpPr>
          <a:xfrm>
            <a:off x="4846186" y="5316997"/>
            <a:ext cx="988918" cy="9889"/>
            <a:chOff x="6461581" y="5327204"/>
            <a:chExt cx="1318557" cy="13185"/>
          </a:xfrm>
        </p:grpSpPr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A9C3DDBE-B24E-C4ED-C141-FBA68D44C462}"/>
                </a:ext>
              </a:extLst>
            </p:cNvPr>
            <p:cNvSpPr/>
            <p:nvPr/>
          </p:nvSpPr>
          <p:spPr>
            <a:xfrm>
              <a:off x="6461581" y="5340389"/>
              <a:ext cx="1318557" cy="4107"/>
            </a:xfrm>
            <a:custGeom>
              <a:avLst/>
              <a:gdLst>
                <a:gd name="connsiteX0" fmla="*/ 0 w 1318557"/>
                <a:gd name="connsiteY0" fmla="*/ 0 h 4107"/>
                <a:gd name="connsiteX1" fmla="*/ 1318558 w 1318557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57" h="4107">
                  <a:moveTo>
                    <a:pt x="0" y="0"/>
                  </a:moveTo>
                  <a:lnTo>
                    <a:pt x="1318558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E8353C1C-F7B6-3EBF-9DCA-5237AC203494}"/>
                </a:ext>
              </a:extLst>
            </p:cNvPr>
            <p:cNvSpPr/>
            <p:nvPr/>
          </p:nvSpPr>
          <p:spPr>
            <a:xfrm>
              <a:off x="6491156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AEDB0CE-97A3-9EB8-D485-F6EBCBCFA2BA}"/>
                </a:ext>
              </a:extLst>
            </p:cNvPr>
            <p:cNvSpPr/>
            <p:nvPr/>
          </p:nvSpPr>
          <p:spPr>
            <a:xfrm>
              <a:off x="6631679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51455EB5-2656-5202-FE3D-67CA4FEA595F}"/>
                </a:ext>
              </a:extLst>
            </p:cNvPr>
            <p:cNvSpPr/>
            <p:nvPr/>
          </p:nvSpPr>
          <p:spPr>
            <a:xfrm>
              <a:off x="6772243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D5E91333-E226-3841-AC02-7E6F034CDC8A}"/>
                </a:ext>
              </a:extLst>
            </p:cNvPr>
            <p:cNvSpPr/>
            <p:nvPr/>
          </p:nvSpPr>
          <p:spPr>
            <a:xfrm>
              <a:off x="6912807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325DAC5-60AD-F0BE-50A3-8DECF307D4A0}"/>
                </a:ext>
              </a:extLst>
            </p:cNvPr>
            <p:cNvSpPr/>
            <p:nvPr/>
          </p:nvSpPr>
          <p:spPr>
            <a:xfrm>
              <a:off x="7053330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10E69028-B117-9361-09F8-79996FF81512}"/>
                </a:ext>
              </a:extLst>
            </p:cNvPr>
            <p:cNvSpPr/>
            <p:nvPr/>
          </p:nvSpPr>
          <p:spPr>
            <a:xfrm>
              <a:off x="7193894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2A690F3E-E7C8-85AE-C87C-3CA271A2B912}"/>
                </a:ext>
              </a:extLst>
            </p:cNvPr>
            <p:cNvSpPr/>
            <p:nvPr/>
          </p:nvSpPr>
          <p:spPr>
            <a:xfrm>
              <a:off x="7334458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BD560B78-9339-F9EC-019A-2B85F8DDD299}"/>
                </a:ext>
              </a:extLst>
            </p:cNvPr>
            <p:cNvSpPr/>
            <p:nvPr/>
          </p:nvSpPr>
          <p:spPr>
            <a:xfrm>
              <a:off x="7474981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21FA0626-4211-9565-4DD0-3F703C1FBDEE}"/>
                </a:ext>
              </a:extLst>
            </p:cNvPr>
            <p:cNvSpPr/>
            <p:nvPr/>
          </p:nvSpPr>
          <p:spPr>
            <a:xfrm>
              <a:off x="7615545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23B3966-039B-22E2-1909-95E285C30BB2}"/>
                </a:ext>
              </a:extLst>
            </p:cNvPr>
            <p:cNvSpPr/>
            <p:nvPr/>
          </p:nvSpPr>
          <p:spPr>
            <a:xfrm>
              <a:off x="7756068" y="5327204"/>
              <a:ext cx="4107" cy="13185"/>
            </a:xfrm>
            <a:custGeom>
              <a:avLst/>
              <a:gdLst>
                <a:gd name="connsiteX0" fmla="*/ 0 w 4107"/>
                <a:gd name="connsiteY0" fmla="*/ 13186 h 13185"/>
                <a:gd name="connsiteX1" fmla="*/ 0 w 4107"/>
                <a:gd name="connsiteY1" fmla="*/ 0 h 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85">
                  <a:moveTo>
                    <a:pt x="0" y="13186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407" name="TextBox 406">
            <a:extLst>
              <a:ext uri="{FF2B5EF4-FFF2-40B4-BE49-F238E27FC236}">
                <a16:creationId xmlns:a16="http://schemas.microsoft.com/office/drawing/2014/main" id="{557206A7-0EEB-520B-433A-17600C6B4AE8}"/>
              </a:ext>
            </a:extLst>
          </p:cNvPr>
          <p:cNvSpPr txBox="1"/>
          <p:nvPr/>
        </p:nvSpPr>
        <p:spPr>
          <a:xfrm rot="16200000">
            <a:off x="4667769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10/07</a:t>
            </a:r>
          </a:p>
        </p:txBody>
      </p:sp>
      <p:sp>
        <p:nvSpPr>
          <p:cNvPr id="408" name="TextBox 407">
            <a:extLst>
              <a:ext uri="{FF2B5EF4-FFF2-40B4-BE49-F238E27FC236}">
                <a16:creationId xmlns:a16="http://schemas.microsoft.com/office/drawing/2014/main" id="{9131837D-0776-0C4D-61A5-612554225D8B}"/>
              </a:ext>
            </a:extLst>
          </p:cNvPr>
          <p:cNvSpPr txBox="1"/>
          <p:nvPr/>
        </p:nvSpPr>
        <p:spPr>
          <a:xfrm rot="16200000">
            <a:off x="4878584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30/07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FF348D56-0EAA-102D-E847-423CEECDD9DD}"/>
              </a:ext>
            </a:extLst>
          </p:cNvPr>
          <p:cNvSpPr txBox="1"/>
          <p:nvPr/>
        </p:nvSpPr>
        <p:spPr>
          <a:xfrm rot="16200000">
            <a:off x="5089400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19/08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EA6DCA21-0469-E872-01C8-A69F66D9B68B}"/>
              </a:ext>
            </a:extLst>
          </p:cNvPr>
          <p:cNvSpPr txBox="1"/>
          <p:nvPr/>
        </p:nvSpPr>
        <p:spPr>
          <a:xfrm rot="16200000">
            <a:off x="5300246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08/09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A74AD3A-F244-9291-28DA-4FB802471359}"/>
              </a:ext>
            </a:extLst>
          </p:cNvPr>
          <p:cNvSpPr txBox="1"/>
          <p:nvPr/>
        </p:nvSpPr>
        <p:spPr>
          <a:xfrm rot="16200000">
            <a:off x="5511061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28/09</a:t>
            </a:r>
          </a:p>
        </p:txBody>
      </p:sp>
      <p:grpSp>
        <p:nvGrpSpPr>
          <p:cNvPr id="412" name="Content Placeholder 8">
            <a:extLst>
              <a:ext uri="{FF2B5EF4-FFF2-40B4-BE49-F238E27FC236}">
                <a16:creationId xmlns:a16="http://schemas.microsoft.com/office/drawing/2014/main" id="{A5F97073-FE8F-9891-87F4-CBD89176B331}"/>
              </a:ext>
            </a:extLst>
          </p:cNvPr>
          <p:cNvGrpSpPr/>
          <p:nvPr/>
        </p:nvGrpSpPr>
        <p:grpSpPr>
          <a:xfrm>
            <a:off x="4846186" y="4344129"/>
            <a:ext cx="9889" cy="982757"/>
            <a:chOff x="6461581" y="4030047"/>
            <a:chExt cx="13185" cy="1310342"/>
          </a:xfrm>
        </p:grpSpPr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2A8AA919-C07B-4B76-0A16-CB0D71D06065}"/>
                </a:ext>
              </a:extLst>
            </p:cNvPr>
            <p:cNvSpPr/>
            <p:nvPr/>
          </p:nvSpPr>
          <p:spPr>
            <a:xfrm>
              <a:off x="6461581" y="4030047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F46880DB-AF9C-7DE7-58C1-786C7217A942}"/>
                </a:ext>
              </a:extLst>
            </p:cNvPr>
            <p:cNvSpPr/>
            <p:nvPr/>
          </p:nvSpPr>
          <p:spPr>
            <a:xfrm>
              <a:off x="6461581" y="5340389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546FD888-CAED-D3B6-204C-B87D0FB6B0C9}"/>
                </a:ext>
              </a:extLst>
            </p:cNvPr>
            <p:cNvSpPr/>
            <p:nvPr/>
          </p:nvSpPr>
          <p:spPr>
            <a:xfrm>
              <a:off x="6461581" y="5148936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315C1A6D-07F5-BAFA-C1AA-4D3396E17B93}"/>
                </a:ext>
              </a:extLst>
            </p:cNvPr>
            <p:cNvSpPr/>
            <p:nvPr/>
          </p:nvSpPr>
          <p:spPr>
            <a:xfrm>
              <a:off x="6461581" y="4957482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590EBC76-CA7E-3359-A6DC-64A47E72742D}"/>
                </a:ext>
              </a:extLst>
            </p:cNvPr>
            <p:cNvSpPr/>
            <p:nvPr/>
          </p:nvSpPr>
          <p:spPr>
            <a:xfrm>
              <a:off x="6461581" y="4766028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981064F-F878-456C-5B86-BCEC4C83301C}"/>
                </a:ext>
              </a:extLst>
            </p:cNvPr>
            <p:cNvSpPr/>
            <p:nvPr/>
          </p:nvSpPr>
          <p:spPr>
            <a:xfrm>
              <a:off x="6461581" y="4574574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962F64B3-99BB-833D-BC95-3940D2A840B2}"/>
                </a:ext>
              </a:extLst>
            </p:cNvPr>
            <p:cNvSpPr/>
            <p:nvPr/>
          </p:nvSpPr>
          <p:spPr>
            <a:xfrm>
              <a:off x="6461581" y="4383121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E6D0C22-D926-DC7D-5642-0180091E75FB}"/>
                </a:ext>
              </a:extLst>
            </p:cNvPr>
            <p:cNvSpPr/>
            <p:nvPr/>
          </p:nvSpPr>
          <p:spPr>
            <a:xfrm>
              <a:off x="6461581" y="4191667"/>
              <a:ext cx="13185" cy="4107"/>
            </a:xfrm>
            <a:custGeom>
              <a:avLst/>
              <a:gdLst>
                <a:gd name="connsiteX0" fmla="*/ 0 w 13185"/>
                <a:gd name="connsiteY0" fmla="*/ 0 h 4107"/>
                <a:gd name="connsiteX1" fmla="*/ 13185 w 13185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85" h="4107">
                  <a:moveTo>
                    <a:pt x="0" y="0"/>
                  </a:moveTo>
                  <a:lnTo>
                    <a:pt x="13185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421" name="TextBox 420">
            <a:extLst>
              <a:ext uri="{FF2B5EF4-FFF2-40B4-BE49-F238E27FC236}">
                <a16:creationId xmlns:a16="http://schemas.microsoft.com/office/drawing/2014/main" id="{F487DE68-3B39-E4BB-3D5A-CEAFE1915C3F}"/>
              </a:ext>
            </a:extLst>
          </p:cNvPr>
          <p:cNvSpPr txBox="1"/>
          <p:nvPr/>
        </p:nvSpPr>
        <p:spPr>
          <a:xfrm>
            <a:off x="4605121" y="5230267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422" name="TextBox 421">
            <a:extLst>
              <a:ext uri="{FF2B5EF4-FFF2-40B4-BE49-F238E27FC236}">
                <a16:creationId xmlns:a16="http://schemas.microsoft.com/office/drawing/2014/main" id="{7FB0A564-EB07-011D-ECB0-7CD5B0C322B2}"/>
              </a:ext>
            </a:extLst>
          </p:cNvPr>
          <p:cNvSpPr txBox="1"/>
          <p:nvPr/>
        </p:nvSpPr>
        <p:spPr>
          <a:xfrm>
            <a:off x="4580475" y="4943086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400</a:t>
            </a:r>
          </a:p>
        </p:txBody>
      </p:sp>
      <p:sp>
        <p:nvSpPr>
          <p:cNvPr id="423" name="TextBox 422">
            <a:extLst>
              <a:ext uri="{FF2B5EF4-FFF2-40B4-BE49-F238E27FC236}">
                <a16:creationId xmlns:a16="http://schemas.microsoft.com/office/drawing/2014/main" id="{E213DA14-43DC-DE9A-2FA9-73A763D29BBC}"/>
              </a:ext>
            </a:extLst>
          </p:cNvPr>
          <p:cNvSpPr txBox="1"/>
          <p:nvPr/>
        </p:nvSpPr>
        <p:spPr>
          <a:xfrm>
            <a:off x="4580475" y="4655906"/>
            <a:ext cx="32893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800</a:t>
            </a:r>
          </a:p>
        </p:txBody>
      </p:sp>
      <p:sp>
        <p:nvSpPr>
          <p:cNvPr id="424" name="TextBox 423">
            <a:extLst>
              <a:ext uri="{FF2B5EF4-FFF2-40B4-BE49-F238E27FC236}">
                <a16:creationId xmlns:a16="http://schemas.microsoft.com/office/drawing/2014/main" id="{04253061-78D9-C6AF-F715-5C4CC101F101}"/>
              </a:ext>
            </a:extLst>
          </p:cNvPr>
          <p:cNvSpPr txBox="1"/>
          <p:nvPr/>
        </p:nvSpPr>
        <p:spPr>
          <a:xfrm>
            <a:off x="4568152" y="4368725"/>
            <a:ext cx="37702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 dirty="0">
                <a:ln/>
                <a:latin typeface="Times New Roman"/>
                <a:cs typeface="Times New Roman"/>
                <a:sym typeface="Times New Roman"/>
                <a:rtl val="0"/>
              </a:rPr>
              <a:t>1200</a:t>
            </a:r>
          </a:p>
        </p:txBody>
      </p:sp>
      <p:grpSp>
        <p:nvGrpSpPr>
          <p:cNvPr id="425" name="Content Placeholder 8">
            <a:extLst>
              <a:ext uri="{FF2B5EF4-FFF2-40B4-BE49-F238E27FC236}">
                <a16:creationId xmlns:a16="http://schemas.microsoft.com/office/drawing/2014/main" id="{441970F8-9FD5-FD60-1243-447DE4C3771A}"/>
              </a:ext>
            </a:extLst>
          </p:cNvPr>
          <p:cNvGrpSpPr/>
          <p:nvPr/>
        </p:nvGrpSpPr>
        <p:grpSpPr>
          <a:xfrm>
            <a:off x="4846062" y="4435190"/>
            <a:ext cx="989165" cy="891696"/>
            <a:chOff x="6461416" y="4151461"/>
            <a:chExt cx="1318886" cy="1188928"/>
          </a:xfrm>
          <a:noFill/>
        </p:grpSpPr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6AFC9781-AF05-5DCA-C5BC-EE4A8B82C987}"/>
                </a:ext>
              </a:extLst>
            </p:cNvPr>
            <p:cNvSpPr/>
            <p:nvPr/>
          </p:nvSpPr>
          <p:spPr>
            <a:xfrm>
              <a:off x="6461416" y="4151461"/>
              <a:ext cx="1318886" cy="999388"/>
            </a:xfrm>
            <a:custGeom>
              <a:avLst/>
              <a:gdLst>
                <a:gd name="connsiteX0" fmla="*/ 0 w 1318886"/>
                <a:gd name="connsiteY0" fmla="*/ 65624 h 999388"/>
                <a:gd name="connsiteX1" fmla="*/ 1602 w 1318886"/>
                <a:gd name="connsiteY1" fmla="*/ 68922 h 999388"/>
                <a:gd name="connsiteX2" fmla="*/ 15692 w 1318886"/>
                <a:gd name="connsiteY2" fmla="*/ 107214 h 999388"/>
                <a:gd name="connsiteX3" fmla="*/ 29739 w 1318886"/>
                <a:gd name="connsiteY3" fmla="*/ 212514 h 999388"/>
                <a:gd name="connsiteX4" fmla="*/ 43788 w 1318886"/>
                <a:gd name="connsiteY4" fmla="*/ 278565 h 999388"/>
                <a:gd name="connsiteX5" fmla="*/ 57836 w 1318886"/>
                <a:gd name="connsiteY5" fmla="*/ 260376 h 999388"/>
                <a:gd name="connsiteX6" fmla="*/ 71884 w 1318886"/>
                <a:gd name="connsiteY6" fmla="*/ 83283 h 999388"/>
                <a:gd name="connsiteX7" fmla="*/ 85932 w 1318886"/>
                <a:gd name="connsiteY7" fmla="*/ 201982 h 999388"/>
                <a:gd name="connsiteX8" fmla="*/ 100022 w 1318886"/>
                <a:gd name="connsiteY8" fmla="*/ 97639 h 999388"/>
                <a:gd name="connsiteX9" fmla="*/ 114070 w 1318886"/>
                <a:gd name="connsiteY9" fmla="*/ 257505 h 999388"/>
                <a:gd name="connsiteX10" fmla="*/ 128118 w 1318886"/>
                <a:gd name="connsiteY10" fmla="*/ 82326 h 999388"/>
                <a:gd name="connsiteX11" fmla="*/ 142166 w 1318886"/>
                <a:gd name="connsiteY11" fmla="*/ 82326 h 999388"/>
                <a:gd name="connsiteX12" fmla="*/ 156214 w 1318886"/>
                <a:gd name="connsiteY12" fmla="*/ 128274 h 999388"/>
                <a:gd name="connsiteX13" fmla="*/ 170263 w 1318886"/>
                <a:gd name="connsiteY13" fmla="*/ 151248 h 999388"/>
                <a:gd name="connsiteX14" fmla="*/ 184352 w 1318886"/>
                <a:gd name="connsiteY14" fmla="*/ 172308 h 999388"/>
                <a:gd name="connsiteX15" fmla="*/ 198400 w 1318886"/>
                <a:gd name="connsiteY15" fmla="*/ 50734 h 999388"/>
                <a:gd name="connsiteX16" fmla="*/ 212448 w 1318886"/>
                <a:gd name="connsiteY16" fmla="*/ 178050 h 999388"/>
                <a:gd name="connsiteX17" fmla="*/ 226496 w 1318886"/>
                <a:gd name="connsiteY17" fmla="*/ 98600 h 999388"/>
                <a:gd name="connsiteX18" fmla="*/ 240545 w 1318886"/>
                <a:gd name="connsiteY18" fmla="*/ 28717 h 999388"/>
                <a:gd name="connsiteX19" fmla="*/ 254592 w 1318886"/>
                <a:gd name="connsiteY19" fmla="*/ 205814 h 999388"/>
                <a:gd name="connsiteX20" fmla="*/ 268682 w 1318886"/>
                <a:gd name="connsiteY20" fmla="*/ 0 h 999388"/>
                <a:gd name="connsiteX21" fmla="*/ 282730 w 1318886"/>
                <a:gd name="connsiteY21" fmla="*/ 16274 h 999388"/>
                <a:gd name="connsiteX22" fmla="*/ 296778 w 1318886"/>
                <a:gd name="connsiteY22" fmla="*/ 373333 h 999388"/>
                <a:gd name="connsiteX23" fmla="*/ 310827 w 1318886"/>
                <a:gd name="connsiteY23" fmla="*/ 773472 h 999388"/>
                <a:gd name="connsiteX24" fmla="*/ 324875 w 1318886"/>
                <a:gd name="connsiteY24" fmla="*/ 835694 h 999388"/>
                <a:gd name="connsiteX25" fmla="*/ 338923 w 1318886"/>
                <a:gd name="connsiteY25" fmla="*/ 829952 h 999388"/>
                <a:gd name="connsiteX26" fmla="*/ 353012 w 1318886"/>
                <a:gd name="connsiteY26" fmla="*/ 853883 h 999388"/>
                <a:gd name="connsiteX27" fmla="*/ 367060 w 1318886"/>
                <a:gd name="connsiteY27" fmla="*/ 723695 h 999388"/>
                <a:gd name="connsiteX28" fmla="*/ 381108 w 1318886"/>
                <a:gd name="connsiteY28" fmla="*/ 825166 h 999388"/>
                <a:gd name="connsiteX29" fmla="*/ 395157 w 1318886"/>
                <a:gd name="connsiteY29" fmla="*/ 852926 h 999388"/>
                <a:gd name="connsiteX30" fmla="*/ 409205 w 1318886"/>
                <a:gd name="connsiteY30" fmla="*/ 798360 h 999388"/>
                <a:gd name="connsiteX31" fmla="*/ 423253 w 1318886"/>
                <a:gd name="connsiteY31" fmla="*/ 807935 h 999388"/>
                <a:gd name="connsiteX32" fmla="*/ 437301 w 1318886"/>
                <a:gd name="connsiteY32" fmla="*/ 889303 h 999388"/>
                <a:gd name="connsiteX33" fmla="*/ 451390 w 1318886"/>
                <a:gd name="connsiteY33" fmla="*/ 867286 h 999388"/>
                <a:gd name="connsiteX34" fmla="*/ 465439 w 1318886"/>
                <a:gd name="connsiteY34" fmla="*/ 737098 h 999388"/>
                <a:gd name="connsiteX35" fmla="*/ 479487 w 1318886"/>
                <a:gd name="connsiteY35" fmla="*/ 840484 h 999388"/>
                <a:gd name="connsiteX36" fmla="*/ 493535 w 1318886"/>
                <a:gd name="connsiteY36" fmla="*/ 784961 h 999388"/>
                <a:gd name="connsiteX37" fmla="*/ 507583 w 1318886"/>
                <a:gd name="connsiteY37" fmla="*/ 829952 h 999388"/>
                <a:gd name="connsiteX38" fmla="*/ 521631 w 1318886"/>
                <a:gd name="connsiteY38" fmla="*/ 857712 h 999388"/>
                <a:gd name="connsiteX39" fmla="*/ 535721 w 1318886"/>
                <a:gd name="connsiteY39" fmla="*/ 839523 h 999388"/>
                <a:gd name="connsiteX40" fmla="*/ 549769 w 1318886"/>
                <a:gd name="connsiteY40" fmla="*/ 917063 h 999388"/>
                <a:gd name="connsiteX41" fmla="*/ 563817 w 1318886"/>
                <a:gd name="connsiteY41" fmla="*/ 762944 h 999388"/>
                <a:gd name="connsiteX42" fmla="*/ 577865 w 1318886"/>
                <a:gd name="connsiteY42" fmla="*/ 751455 h 999388"/>
                <a:gd name="connsiteX43" fmla="*/ 591914 w 1318886"/>
                <a:gd name="connsiteY43" fmla="*/ 796446 h 999388"/>
                <a:gd name="connsiteX44" fmla="*/ 605962 w 1318886"/>
                <a:gd name="connsiteY44" fmla="*/ 818467 h 999388"/>
                <a:gd name="connsiteX45" fmla="*/ 620051 w 1318886"/>
                <a:gd name="connsiteY45" fmla="*/ 806021 h 999388"/>
                <a:gd name="connsiteX46" fmla="*/ 634099 w 1318886"/>
                <a:gd name="connsiteY46" fmla="*/ 877814 h 999388"/>
                <a:gd name="connsiteX47" fmla="*/ 648147 w 1318886"/>
                <a:gd name="connsiteY47" fmla="*/ 917063 h 999388"/>
                <a:gd name="connsiteX48" fmla="*/ 662196 w 1318886"/>
                <a:gd name="connsiteY48" fmla="*/ 787832 h 999388"/>
                <a:gd name="connsiteX49" fmla="*/ 676243 w 1318886"/>
                <a:gd name="connsiteY49" fmla="*/ 865372 h 999388"/>
                <a:gd name="connsiteX50" fmla="*/ 690292 w 1318886"/>
                <a:gd name="connsiteY50" fmla="*/ 802192 h 999388"/>
                <a:gd name="connsiteX51" fmla="*/ 704381 w 1318886"/>
                <a:gd name="connsiteY51" fmla="*/ 878771 h 999388"/>
                <a:gd name="connsiteX52" fmla="*/ 718429 w 1318886"/>
                <a:gd name="connsiteY52" fmla="*/ 901746 h 999388"/>
                <a:gd name="connsiteX53" fmla="*/ 732478 w 1318886"/>
                <a:gd name="connsiteY53" fmla="*/ 929509 h 999388"/>
                <a:gd name="connsiteX54" fmla="*/ 746525 w 1318886"/>
                <a:gd name="connsiteY54" fmla="*/ 986947 h 999388"/>
                <a:gd name="connsiteX55" fmla="*/ 760574 w 1318886"/>
                <a:gd name="connsiteY55" fmla="*/ 821338 h 999388"/>
                <a:gd name="connsiteX56" fmla="*/ 774622 w 1318886"/>
                <a:gd name="connsiteY56" fmla="*/ 996517 h 999388"/>
                <a:gd name="connsiteX57" fmla="*/ 788711 w 1318886"/>
                <a:gd name="connsiteY57" fmla="*/ 975457 h 999388"/>
                <a:gd name="connsiteX58" fmla="*/ 802760 w 1318886"/>
                <a:gd name="connsiteY58" fmla="*/ 999389 h 999388"/>
                <a:gd name="connsiteX59" fmla="*/ 816808 w 1318886"/>
                <a:gd name="connsiteY59" fmla="*/ 982157 h 999388"/>
                <a:gd name="connsiteX60" fmla="*/ 830856 w 1318886"/>
                <a:gd name="connsiteY60" fmla="*/ 971629 h 999388"/>
                <a:gd name="connsiteX61" fmla="*/ 844904 w 1318886"/>
                <a:gd name="connsiteY61" fmla="*/ 924724 h 999388"/>
                <a:gd name="connsiteX62" fmla="*/ 858952 w 1318886"/>
                <a:gd name="connsiteY62" fmla="*/ 791660 h 999388"/>
                <a:gd name="connsiteX63" fmla="*/ 873041 w 1318886"/>
                <a:gd name="connsiteY63" fmla="*/ 937166 h 999388"/>
                <a:gd name="connsiteX64" fmla="*/ 887090 w 1318886"/>
                <a:gd name="connsiteY64" fmla="*/ 884518 h 999388"/>
                <a:gd name="connsiteX65" fmla="*/ 901138 w 1318886"/>
                <a:gd name="connsiteY65" fmla="*/ 820381 h 999388"/>
                <a:gd name="connsiteX66" fmla="*/ 915186 w 1318886"/>
                <a:gd name="connsiteY66" fmla="*/ 929509 h 999388"/>
                <a:gd name="connsiteX67" fmla="*/ 929234 w 1318886"/>
                <a:gd name="connsiteY67" fmla="*/ 936209 h 999388"/>
                <a:gd name="connsiteX68" fmla="*/ 943282 w 1318886"/>
                <a:gd name="connsiteY68" fmla="*/ 865372 h 999388"/>
                <a:gd name="connsiteX69" fmla="*/ 957331 w 1318886"/>
                <a:gd name="connsiteY69" fmla="*/ 537027 h 999388"/>
                <a:gd name="connsiteX70" fmla="*/ 971420 w 1318886"/>
                <a:gd name="connsiteY70" fmla="*/ 860583 h 999388"/>
                <a:gd name="connsiteX71" fmla="*/ 985468 w 1318886"/>
                <a:gd name="connsiteY71" fmla="*/ 905578 h 999388"/>
                <a:gd name="connsiteX72" fmla="*/ 999516 w 1318886"/>
                <a:gd name="connsiteY72" fmla="*/ 864415 h 999388"/>
                <a:gd name="connsiteX73" fmla="*/ 1013564 w 1318886"/>
                <a:gd name="connsiteY73" fmla="*/ 845269 h 999388"/>
                <a:gd name="connsiteX74" fmla="*/ 1027613 w 1318886"/>
                <a:gd name="connsiteY74" fmla="*/ 926638 h 999388"/>
                <a:gd name="connsiteX75" fmla="*/ 1041661 w 1318886"/>
                <a:gd name="connsiteY75" fmla="*/ 940994 h 999388"/>
                <a:gd name="connsiteX76" fmla="*/ 1055750 w 1318886"/>
                <a:gd name="connsiteY76" fmla="*/ 809849 h 999388"/>
                <a:gd name="connsiteX77" fmla="*/ 1069798 w 1318886"/>
                <a:gd name="connsiteY77" fmla="*/ 932380 h 999388"/>
                <a:gd name="connsiteX78" fmla="*/ 1083846 w 1318886"/>
                <a:gd name="connsiteY78" fmla="*/ 875900 h 999388"/>
                <a:gd name="connsiteX79" fmla="*/ 1097895 w 1318886"/>
                <a:gd name="connsiteY79" fmla="*/ 840484 h 999388"/>
                <a:gd name="connsiteX80" fmla="*/ 1111943 w 1318886"/>
                <a:gd name="connsiteY80" fmla="*/ 716996 h 999388"/>
                <a:gd name="connsiteX81" fmla="*/ 1125991 w 1318886"/>
                <a:gd name="connsiteY81" fmla="*/ 740927 h 999388"/>
                <a:gd name="connsiteX82" fmla="*/ 1140080 w 1318886"/>
                <a:gd name="connsiteY82" fmla="*/ 712206 h 999388"/>
                <a:gd name="connsiteX83" fmla="*/ 1154129 w 1318886"/>
                <a:gd name="connsiteY83" fmla="*/ 594464 h 999388"/>
                <a:gd name="connsiteX84" fmla="*/ 1168176 w 1318886"/>
                <a:gd name="connsiteY84" fmla="*/ 584889 h 999388"/>
                <a:gd name="connsiteX85" fmla="*/ 1182225 w 1318886"/>
                <a:gd name="connsiteY85" fmla="*/ 589679 h 999388"/>
                <a:gd name="connsiteX86" fmla="*/ 1196273 w 1318886"/>
                <a:gd name="connsiteY86" fmla="*/ 739970 h 999388"/>
                <a:gd name="connsiteX87" fmla="*/ 1210321 w 1318886"/>
                <a:gd name="connsiteY87" fmla="*/ 537984 h 999388"/>
                <a:gd name="connsiteX88" fmla="*/ 1224411 w 1318886"/>
                <a:gd name="connsiteY88" fmla="*/ 768686 h 999388"/>
                <a:gd name="connsiteX89" fmla="*/ 1238458 w 1318886"/>
                <a:gd name="connsiteY89" fmla="*/ 813677 h 999388"/>
                <a:gd name="connsiteX90" fmla="*/ 1252507 w 1318886"/>
                <a:gd name="connsiteY90" fmla="*/ 709335 h 999388"/>
                <a:gd name="connsiteX91" fmla="*/ 1266555 w 1318886"/>
                <a:gd name="connsiteY91" fmla="*/ 706463 h 999388"/>
                <a:gd name="connsiteX92" fmla="*/ 1280603 w 1318886"/>
                <a:gd name="connsiteY92" fmla="*/ 867286 h 999388"/>
                <a:gd name="connsiteX93" fmla="*/ 1294651 w 1318886"/>
                <a:gd name="connsiteY93" fmla="*/ 940994 h 999388"/>
                <a:gd name="connsiteX94" fmla="*/ 1308740 w 1318886"/>
                <a:gd name="connsiteY94" fmla="*/ 873029 h 999388"/>
                <a:gd name="connsiteX95" fmla="*/ 1318887 w 1318886"/>
                <a:gd name="connsiteY95" fmla="*/ 857120 h 99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99388">
                  <a:moveTo>
                    <a:pt x="0" y="65624"/>
                  </a:moveTo>
                  <a:lnTo>
                    <a:pt x="1602" y="68922"/>
                  </a:lnTo>
                  <a:lnTo>
                    <a:pt x="15692" y="107214"/>
                  </a:lnTo>
                  <a:lnTo>
                    <a:pt x="29739" y="212514"/>
                  </a:lnTo>
                  <a:lnTo>
                    <a:pt x="43788" y="278565"/>
                  </a:lnTo>
                  <a:lnTo>
                    <a:pt x="57836" y="260376"/>
                  </a:lnTo>
                  <a:lnTo>
                    <a:pt x="71884" y="83283"/>
                  </a:lnTo>
                  <a:lnTo>
                    <a:pt x="85932" y="201982"/>
                  </a:lnTo>
                  <a:lnTo>
                    <a:pt x="100022" y="97639"/>
                  </a:lnTo>
                  <a:lnTo>
                    <a:pt x="114070" y="257505"/>
                  </a:lnTo>
                  <a:lnTo>
                    <a:pt x="128118" y="82326"/>
                  </a:lnTo>
                  <a:lnTo>
                    <a:pt x="142166" y="82326"/>
                  </a:lnTo>
                  <a:lnTo>
                    <a:pt x="156214" y="128274"/>
                  </a:lnTo>
                  <a:lnTo>
                    <a:pt x="170263" y="151248"/>
                  </a:lnTo>
                  <a:lnTo>
                    <a:pt x="184352" y="172308"/>
                  </a:lnTo>
                  <a:lnTo>
                    <a:pt x="198400" y="50734"/>
                  </a:lnTo>
                  <a:lnTo>
                    <a:pt x="212448" y="178050"/>
                  </a:lnTo>
                  <a:lnTo>
                    <a:pt x="226496" y="98600"/>
                  </a:lnTo>
                  <a:lnTo>
                    <a:pt x="240545" y="28717"/>
                  </a:lnTo>
                  <a:lnTo>
                    <a:pt x="254592" y="205814"/>
                  </a:lnTo>
                  <a:lnTo>
                    <a:pt x="268682" y="0"/>
                  </a:lnTo>
                  <a:lnTo>
                    <a:pt x="282730" y="16274"/>
                  </a:lnTo>
                  <a:lnTo>
                    <a:pt x="296778" y="373333"/>
                  </a:lnTo>
                  <a:lnTo>
                    <a:pt x="310827" y="773472"/>
                  </a:lnTo>
                  <a:lnTo>
                    <a:pt x="324875" y="835694"/>
                  </a:lnTo>
                  <a:lnTo>
                    <a:pt x="338923" y="829952"/>
                  </a:lnTo>
                  <a:lnTo>
                    <a:pt x="353012" y="853883"/>
                  </a:lnTo>
                  <a:lnTo>
                    <a:pt x="367060" y="723695"/>
                  </a:lnTo>
                  <a:lnTo>
                    <a:pt x="381108" y="825166"/>
                  </a:lnTo>
                  <a:lnTo>
                    <a:pt x="395157" y="852926"/>
                  </a:lnTo>
                  <a:lnTo>
                    <a:pt x="409205" y="798360"/>
                  </a:lnTo>
                  <a:lnTo>
                    <a:pt x="423253" y="807935"/>
                  </a:lnTo>
                  <a:lnTo>
                    <a:pt x="437301" y="889303"/>
                  </a:lnTo>
                  <a:lnTo>
                    <a:pt x="451390" y="867286"/>
                  </a:lnTo>
                  <a:lnTo>
                    <a:pt x="465439" y="737098"/>
                  </a:lnTo>
                  <a:lnTo>
                    <a:pt x="479487" y="840484"/>
                  </a:lnTo>
                  <a:lnTo>
                    <a:pt x="493535" y="784961"/>
                  </a:lnTo>
                  <a:lnTo>
                    <a:pt x="507583" y="829952"/>
                  </a:lnTo>
                  <a:lnTo>
                    <a:pt x="521631" y="857712"/>
                  </a:lnTo>
                  <a:lnTo>
                    <a:pt x="535721" y="839523"/>
                  </a:lnTo>
                  <a:lnTo>
                    <a:pt x="549769" y="917063"/>
                  </a:lnTo>
                  <a:lnTo>
                    <a:pt x="563817" y="762944"/>
                  </a:lnTo>
                  <a:lnTo>
                    <a:pt x="577865" y="751455"/>
                  </a:lnTo>
                  <a:lnTo>
                    <a:pt x="591914" y="796446"/>
                  </a:lnTo>
                  <a:lnTo>
                    <a:pt x="605962" y="818467"/>
                  </a:lnTo>
                  <a:lnTo>
                    <a:pt x="620051" y="806021"/>
                  </a:lnTo>
                  <a:lnTo>
                    <a:pt x="634099" y="877814"/>
                  </a:lnTo>
                  <a:lnTo>
                    <a:pt x="648147" y="917063"/>
                  </a:lnTo>
                  <a:lnTo>
                    <a:pt x="662196" y="787832"/>
                  </a:lnTo>
                  <a:lnTo>
                    <a:pt x="676243" y="865372"/>
                  </a:lnTo>
                  <a:lnTo>
                    <a:pt x="690292" y="802192"/>
                  </a:lnTo>
                  <a:lnTo>
                    <a:pt x="704381" y="878771"/>
                  </a:lnTo>
                  <a:lnTo>
                    <a:pt x="718429" y="901746"/>
                  </a:lnTo>
                  <a:lnTo>
                    <a:pt x="732478" y="929509"/>
                  </a:lnTo>
                  <a:lnTo>
                    <a:pt x="746525" y="986947"/>
                  </a:lnTo>
                  <a:lnTo>
                    <a:pt x="760574" y="821338"/>
                  </a:lnTo>
                  <a:lnTo>
                    <a:pt x="774622" y="996517"/>
                  </a:lnTo>
                  <a:lnTo>
                    <a:pt x="788711" y="975457"/>
                  </a:lnTo>
                  <a:lnTo>
                    <a:pt x="802760" y="999389"/>
                  </a:lnTo>
                  <a:lnTo>
                    <a:pt x="816808" y="982157"/>
                  </a:lnTo>
                  <a:lnTo>
                    <a:pt x="830856" y="971629"/>
                  </a:lnTo>
                  <a:lnTo>
                    <a:pt x="844904" y="924724"/>
                  </a:lnTo>
                  <a:lnTo>
                    <a:pt x="858952" y="791660"/>
                  </a:lnTo>
                  <a:lnTo>
                    <a:pt x="873041" y="937166"/>
                  </a:lnTo>
                  <a:lnTo>
                    <a:pt x="887090" y="884518"/>
                  </a:lnTo>
                  <a:lnTo>
                    <a:pt x="901138" y="820381"/>
                  </a:lnTo>
                  <a:lnTo>
                    <a:pt x="915186" y="929509"/>
                  </a:lnTo>
                  <a:lnTo>
                    <a:pt x="929234" y="936209"/>
                  </a:lnTo>
                  <a:lnTo>
                    <a:pt x="943282" y="865372"/>
                  </a:lnTo>
                  <a:lnTo>
                    <a:pt x="957331" y="537027"/>
                  </a:lnTo>
                  <a:lnTo>
                    <a:pt x="971420" y="860583"/>
                  </a:lnTo>
                  <a:lnTo>
                    <a:pt x="985468" y="905578"/>
                  </a:lnTo>
                  <a:lnTo>
                    <a:pt x="999516" y="864415"/>
                  </a:lnTo>
                  <a:lnTo>
                    <a:pt x="1013564" y="845269"/>
                  </a:lnTo>
                  <a:lnTo>
                    <a:pt x="1027613" y="926638"/>
                  </a:lnTo>
                  <a:lnTo>
                    <a:pt x="1041661" y="940994"/>
                  </a:lnTo>
                  <a:lnTo>
                    <a:pt x="1055750" y="809849"/>
                  </a:lnTo>
                  <a:lnTo>
                    <a:pt x="1069798" y="932380"/>
                  </a:lnTo>
                  <a:lnTo>
                    <a:pt x="1083846" y="875900"/>
                  </a:lnTo>
                  <a:lnTo>
                    <a:pt x="1097895" y="840484"/>
                  </a:lnTo>
                  <a:lnTo>
                    <a:pt x="1111943" y="716996"/>
                  </a:lnTo>
                  <a:lnTo>
                    <a:pt x="1125991" y="740927"/>
                  </a:lnTo>
                  <a:lnTo>
                    <a:pt x="1140080" y="712206"/>
                  </a:lnTo>
                  <a:lnTo>
                    <a:pt x="1154129" y="594464"/>
                  </a:lnTo>
                  <a:lnTo>
                    <a:pt x="1168176" y="584889"/>
                  </a:lnTo>
                  <a:lnTo>
                    <a:pt x="1182225" y="589679"/>
                  </a:lnTo>
                  <a:lnTo>
                    <a:pt x="1196273" y="739970"/>
                  </a:lnTo>
                  <a:lnTo>
                    <a:pt x="1210321" y="537984"/>
                  </a:lnTo>
                  <a:lnTo>
                    <a:pt x="1224411" y="768686"/>
                  </a:lnTo>
                  <a:lnTo>
                    <a:pt x="1238458" y="813677"/>
                  </a:lnTo>
                  <a:lnTo>
                    <a:pt x="1252507" y="709335"/>
                  </a:lnTo>
                  <a:lnTo>
                    <a:pt x="1266555" y="706463"/>
                  </a:lnTo>
                  <a:lnTo>
                    <a:pt x="1280603" y="867286"/>
                  </a:lnTo>
                  <a:lnTo>
                    <a:pt x="1294651" y="940994"/>
                  </a:lnTo>
                  <a:lnTo>
                    <a:pt x="1308740" y="873029"/>
                  </a:lnTo>
                  <a:lnTo>
                    <a:pt x="1318887" y="85712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2981D584-6D89-B16E-2A39-1CF2299F0830}"/>
                </a:ext>
              </a:extLst>
            </p:cNvPr>
            <p:cNvSpPr/>
            <p:nvPr/>
          </p:nvSpPr>
          <p:spPr>
            <a:xfrm>
              <a:off x="6461416" y="4385035"/>
              <a:ext cx="1318886" cy="955354"/>
            </a:xfrm>
            <a:custGeom>
              <a:avLst/>
              <a:gdLst>
                <a:gd name="connsiteX0" fmla="*/ 0 w 1318886"/>
                <a:gd name="connsiteY0" fmla="*/ 955355 h 955354"/>
                <a:gd name="connsiteX1" fmla="*/ 1602 w 1318886"/>
                <a:gd name="connsiteY1" fmla="*/ 955355 h 955354"/>
                <a:gd name="connsiteX2" fmla="*/ 15692 w 1318886"/>
                <a:gd name="connsiteY2" fmla="*/ 955355 h 955354"/>
                <a:gd name="connsiteX3" fmla="*/ 29739 w 1318886"/>
                <a:gd name="connsiteY3" fmla="*/ 955355 h 955354"/>
                <a:gd name="connsiteX4" fmla="*/ 43788 w 1318886"/>
                <a:gd name="connsiteY4" fmla="*/ 955355 h 955354"/>
                <a:gd name="connsiteX5" fmla="*/ 57836 w 1318886"/>
                <a:gd name="connsiteY5" fmla="*/ 955355 h 955354"/>
                <a:gd name="connsiteX6" fmla="*/ 71884 w 1318886"/>
                <a:gd name="connsiteY6" fmla="*/ 955355 h 955354"/>
                <a:gd name="connsiteX7" fmla="*/ 85932 w 1318886"/>
                <a:gd name="connsiteY7" fmla="*/ 955355 h 955354"/>
                <a:gd name="connsiteX8" fmla="*/ 100022 w 1318886"/>
                <a:gd name="connsiteY8" fmla="*/ 955355 h 955354"/>
                <a:gd name="connsiteX9" fmla="*/ 114070 w 1318886"/>
                <a:gd name="connsiteY9" fmla="*/ 955355 h 955354"/>
                <a:gd name="connsiteX10" fmla="*/ 128118 w 1318886"/>
                <a:gd name="connsiteY10" fmla="*/ 955355 h 955354"/>
                <a:gd name="connsiteX11" fmla="*/ 142166 w 1318886"/>
                <a:gd name="connsiteY11" fmla="*/ 955355 h 955354"/>
                <a:gd name="connsiteX12" fmla="*/ 156214 w 1318886"/>
                <a:gd name="connsiteY12" fmla="*/ 955355 h 955354"/>
                <a:gd name="connsiteX13" fmla="*/ 170263 w 1318886"/>
                <a:gd name="connsiteY13" fmla="*/ 955355 h 955354"/>
                <a:gd name="connsiteX14" fmla="*/ 184352 w 1318886"/>
                <a:gd name="connsiteY14" fmla="*/ 955355 h 955354"/>
                <a:gd name="connsiteX15" fmla="*/ 198400 w 1318886"/>
                <a:gd name="connsiteY15" fmla="*/ 955355 h 955354"/>
                <a:gd name="connsiteX16" fmla="*/ 212448 w 1318886"/>
                <a:gd name="connsiteY16" fmla="*/ 955355 h 955354"/>
                <a:gd name="connsiteX17" fmla="*/ 226496 w 1318886"/>
                <a:gd name="connsiteY17" fmla="*/ 955355 h 955354"/>
                <a:gd name="connsiteX18" fmla="*/ 240545 w 1318886"/>
                <a:gd name="connsiteY18" fmla="*/ 955355 h 955354"/>
                <a:gd name="connsiteX19" fmla="*/ 254592 w 1318886"/>
                <a:gd name="connsiteY19" fmla="*/ 955355 h 955354"/>
                <a:gd name="connsiteX20" fmla="*/ 268682 w 1318886"/>
                <a:gd name="connsiteY20" fmla="*/ 955355 h 955354"/>
                <a:gd name="connsiteX21" fmla="*/ 282730 w 1318886"/>
                <a:gd name="connsiteY21" fmla="*/ 955355 h 955354"/>
                <a:gd name="connsiteX22" fmla="*/ 296778 w 1318886"/>
                <a:gd name="connsiteY22" fmla="*/ 875900 h 955354"/>
                <a:gd name="connsiteX23" fmla="*/ 310827 w 1318886"/>
                <a:gd name="connsiteY23" fmla="*/ 424070 h 955354"/>
                <a:gd name="connsiteX24" fmla="*/ 324875 w 1318886"/>
                <a:gd name="connsiteY24" fmla="*/ 428856 h 955354"/>
                <a:gd name="connsiteX25" fmla="*/ 338923 w 1318886"/>
                <a:gd name="connsiteY25" fmla="*/ 473847 h 955354"/>
                <a:gd name="connsiteX26" fmla="*/ 353012 w 1318886"/>
                <a:gd name="connsiteY26" fmla="*/ 546602 h 955354"/>
                <a:gd name="connsiteX27" fmla="*/ 367060 w 1318886"/>
                <a:gd name="connsiteY27" fmla="*/ 534156 h 955354"/>
                <a:gd name="connsiteX28" fmla="*/ 381108 w 1318886"/>
                <a:gd name="connsiteY28" fmla="*/ 504482 h 955354"/>
                <a:gd name="connsiteX29" fmla="*/ 395157 w 1318886"/>
                <a:gd name="connsiteY29" fmla="*/ 518838 h 955354"/>
                <a:gd name="connsiteX30" fmla="*/ 409205 w 1318886"/>
                <a:gd name="connsiteY30" fmla="*/ 411624 h 955354"/>
                <a:gd name="connsiteX31" fmla="*/ 423253 w 1318886"/>
                <a:gd name="connsiteY31" fmla="*/ 526499 h 955354"/>
                <a:gd name="connsiteX32" fmla="*/ 437301 w 1318886"/>
                <a:gd name="connsiteY32" fmla="*/ 537984 h 955354"/>
                <a:gd name="connsiteX33" fmla="*/ 451390 w 1318886"/>
                <a:gd name="connsiteY33" fmla="*/ 539898 h 955354"/>
                <a:gd name="connsiteX34" fmla="*/ 465439 w 1318886"/>
                <a:gd name="connsiteY34" fmla="*/ 506396 h 955354"/>
                <a:gd name="connsiteX35" fmla="*/ 479487 w 1318886"/>
                <a:gd name="connsiteY35" fmla="*/ 473847 h 955354"/>
                <a:gd name="connsiteX36" fmla="*/ 493535 w 1318886"/>
                <a:gd name="connsiteY36" fmla="*/ 456615 h 955354"/>
                <a:gd name="connsiteX37" fmla="*/ 507583 w 1318886"/>
                <a:gd name="connsiteY37" fmla="*/ 560001 h 955354"/>
                <a:gd name="connsiteX38" fmla="*/ 521631 w 1318886"/>
                <a:gd name="connsiteY38" fmla="*/ 503525 h 955354"/>
                <a:gd name="connsiteX39" fmla="*/ 535721 w 1318886"/>
                <a:gd name="connsiteY39" fmla="*/ 547559 h 955354"/>
                <a:gd name="connsiteX40" fmla="*/ 549769 w 1318886"/>
                <a:gd name="connsiteY40" fmla="*/ 628927 h 955354"/>
                <a:gd name="connsiteX41" fmla="*/ 563817 w 1318886"/>
                <a:gd name="connsiteY41" fmla="*/ 515967 h 955354"/>
                <a:gd name="connsiteX42" fmla="*/ 577865 w 1318886"/>
                <a:gd name="connsiteY42" fmla="*/ 418328 h 955354"/>
                <a:gd name="connsiteX43" fmla="*/ 591914 w 1318886"/>
                <a:gd name="connsiteY43" fmla="*/ 466190 h 955354"/>
                <a:gd name="connsiteX44" fmla="*/ 605962 w 1318886"/>
                <a:gd name="connsiteY44" fmla="*/ 483422 h 955354"/>
                <a:gd name="connsiteX45" fmla="*/ 620051 w 1318886"/>
                <a:gd name="connsiteY45" fmla="*/ 564786 h 955354"/>
                <a:gd name="connsiteX46" fmla="*/ 634099 w 1318886"/>
                <a:gd name="connsiteY46" fmla="*/ 566704 h 955354"/>
                <a:gd name="connsiteX47" fmla="*/ 648147 w 1318886"/>
                <a:gd name="connsiteY47" fmla="*/ 579147 h 955354"/>
                <a:gd name="connsiteX48" fmla="*/ 662196 w 1318886"/>
                <a:gd name="connsiteY48" fmla="*/ 531284 h 955354"/>
                <a:gd name="connsiteX49" fmla="*/ 676243 w 1318886"/>
                <a:gd name="connsiteY49" fmla="*/ 569576 h 955354"/>
                <a:gd name="connsiteX50" fmla="*/ 690292 w 1318886"/>
                <a:gd name="connsiteY50" fmla="*/ 398225 h 955354"/>
                <a:gd name="connsiteX51" fmla="*/ 704381 w 1318886"/>
                <a:gd name="connsiteY51" fmla="*/ 483422 h 955354"/>
                <a:gd name="connsiteX52" fmla="*/ 718429 w 1318886"/>
                <a:gd name="connsiteY52" fmla="*/ 537027 h 955354"/>
                <a:gd name="connsiteX53" fmla="*/ 732478 w 1318886"/>
                <a:gd name="connsiteY53" fmla="*/ 555215 h 955354"/>
                <a:gd name="connsiteX54" fmla="*/ 746525 w 1318886"/>
                <a:gd name="connsiteY54" fmla="*/ 519795 h 955354"/>
                <a:gd name="connsiteX55" fmla="*/ 760574 w 1318886"/>
                <a:gd name="connsiteY55" fmla="*/ 413538 h 955354"/>
                <a:gd name="connsiteX56" fmla="*/ 774622 w 1318886"/>
                <a:gd name="connsiteY56" fmla="*/ 448002 h 955354"/>
                <a:gd name="connsiteX57" fmla="*/ 788711 w 1318886"/>
                <a:gd name="connsiteY57" fmla="*/ 539898 h 955354"/>
                <a:gd name="connsiteX58" fmla="*/ 802760 w 1318886"/>
                <a:gd name="connsiteY58" fmla="*/ 521709 h 955354"/>
                <a:gd name="connsiteX59" fmla="*/ 816808 w 1318886"/>
                <a:gd name="connsiteY59" fmla="*/ 460448 h 955354"/>
                <a:gd name="connsiteX60" fmla="*/ 830856 w 1318886"/>
                <a:gd name="connsiteY60" fmla="*/ 472890 h 955354"/>
                <a:gd name="connsiteX61" fmla="*/ 844904 w 1318886"/>
                <a:gd name="connsiteY61" fmla="*/ 337916 h 955354"/>
                <a:gd name="connsiteX62" fmla="*/ 858952 w 1318886"/>
                <a:gd name="connsiteY62" fmla="*/ 355148 h 955354"/>
                <a:gd name="connsiteX63" fmla="*/ 873041 w 1318886"/>
                <a:gd name="connsiteY63" fmla="*/ 400139 h 955354"/>
                <a:gd name="connsiteX64" fmla="*/ 887090 w 1318886"/>
                <a:gd name="connsiteY64" fmla="*/ 363762 h 955354"/>
                <a:gd name="connsiteX65" fmla="*/ 901138 w 1318886"/>
                <a:gd name="connsiteY65" fmla="*/ 321642 h 955354"/>
                <a:gd name="connsiteX66" fmla="*/ 915186 w 1318886"/>
                <a:gd name="connsiteY66" fmla="*/ 440345 h 955354"/>
                <a:gd name="connsiteX67" fmla="*/ 929234 w 1318886"/>
                <a:gd name="connsiteY67" fmla="*/ 395354 h 955354"/>
                <a:gd name="connsiteX68" fmla="*/ 943282 w 1318886"/>
                <a:gd name="connsiteY68" fmla="*/ 329298 h 955354"/>
                <a:gd name="connsiteX69" fmla="*/ 957331 w 1318886"/>
                <a:gd name="connsiteY69" fmla="*/ 0 h 955354"/>
                <a:gd name="connsiteX70" fmla="*/ 971420 w 1318886"/>
                <a:gd name="connsiteY70" fmla="*/ 194325 h 955354"/>
                <a:gd name="connsiteX71" fmla="*/ 985468 w 1318886"/>
                <a:gd name="connsiteY71" fmla="*/ 295796 h 955354"/>
                <a:gd name="connsiteX72" fmla="*/ 999516 w 1318886"/>
                <a:gd name="connsiteY72" fmla="*/ 206771 h 955354"/>
                <a:gd name="connsiteX73" fmla="*/ 1013564 w 1318886"/>
                <a:gd name="connsiteY73" fmla="*/ 148377 h 955354"/>
                <a:gd name="connsiteX74" fmla="*/ 1027613 w 1318886"/>
                <a:gd name="connsiteY74" fmla="*/ 336959 h 955354"/>
                <a:gd name="connsiteX75" fmla="*/ 1041661 w 1318886"/>
                <a:gd name="connsiteY75" fmla="*/ 359933 h 955354"/>
                <a:gd name="connsiteX76" fmla="*/ 1055750 w 1318886"/>
                <a:gd name="connsiteY76" fmla="*/ 357062 h 955354"/>
                <a:gd name="connsiteX77" fmla="*/ 1069798 w 1318886"/>
                <a:gd name="connsiteY77" fmla="*/ 345573 h 955354"/>
                <a:gd name="connsiteX78" fmla="*/ 1083846 w 1318886"/>
                <a:gd name="connsiteY78" fmla="*/ 306324 h 955354"/>
                <a:gd name="connsiteX79" fmla="*/ 1097895 w 1318886"/>
                <a:gd name="connsiteY79" fmla="*/ 261333 h 955354"/>
                <a:gd name="connsiteX80" fmla="*/ 1111943 w 1318886"/>
                <a:gd name="connsiteY80" fmla="*/ 150291 h 955354"/>
                <a:gd name="connsiteX81" fmla="*/ 1125991 w 1318886"/>
                <a:gd name="connsiteY81" fmla="*/ 31588 h 955354"/>
                <a:gd name="connsiteX82" fmla="*/ 1140080 w 1318886"/>
                <a:gd name="connsiteY82" fmla="*/ 283350 h 955354"/>
                <a:gd name="connsiteX83" fmla="*/ 1154129 w 1318886"/>
                <a:gd name="connsiteY83" fmla="*/ 260376 h 955354"/>
                <a:gd name="connsiteX84" fmla="*/ 1168176 w 1318886"/>
                <a:gd name="connsiteY84" fmla="*/ 312071 h 955354"/>
                <a:gd name="connsiteX85" fmla="*/ 1182225 w 1318886"/>
                <a:gd name="connsiteY85" fmla="*/ 326427 h 955354"/>
                <a:gd name="connsiteX86" fmla="*/ 1196273 w 1318886"/>
                <a:gd name="connsiteY86" fmla="*/ 248891 h 955354"/>
                <a:gd name="connsiteX87" fmla="*/ 1210321 w 1318886"/>
                <a:gd name="connsiteY87" fmla="*/ 345573 h 955354"/>
                <a:gd name="connsiteX88" fmla="*/ 1224411 w 1318886"/>
                <a:gd name="connsiteY88" fmla="*/ 106257 h 955354"/>
                <a:gd name="connsiteX89" fmla="*/ 1238458 w 1318886"/>
                <a:gd name="connsiteY89" fmla="*/ 218256 h 955354"/>
                <a:gd name="connsiteX90" fmla="*/ 1252507 w 1318886"/>
                <a:gd name="connsiteY90" fmla="*/ 232617 h 955354"/>
                <a:gd name="connsiteX91" fmla="*/ 1266555 w 1318886"/>
                <a:gd name="connsiteY91" fmla="*/ 271865 h 955354"/>
                <a:gd name="connsiteX92" fmla="*/ 1280603 w 1318886"/>
                <a:gd name="connsiteY92" fmla="*/ 382907 h 955354"/>
                <a:gd name="connsiteX93" fmla="*/ 1294651 w 1318886"/>
                <a:gd name="connsiteY93" fmla="*/ 482465 h 955354"/>
                <a:gd name="connsiteX94" fmla="*/ 1308740 w 1318886"/>
                <a:gd name="connsiteY94" fmla="*/ 426942 h 955354"/>
                <a:gd name="connsiteX95" fmla="*/ 1318887 w 1318886"/>
                <a:gd name="connsiteY95" fmla="*/ 420714 h 95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55354">
                  <a:moveTo>
                    <a:pt x="0" y="955355"/>
                  </a:moveTo>
                  <a:lnTo>
                    <a:pt x="1602" y="955355"/>
                  </a:lnTo>
                  <a:lnTo>
                    <a:pt x="15692" y="955355"/>
                  </a:lnTo>
                  <a:lnTo>
                    <a:pt x="29739" y="955355"/>
                  </a:lnTo>
                  <a:lnTo>
                    <a:pt x="43788" y="955355"/>
                  </a:lnTo>
                  <a:lnTo>
                    <a:pt x="57836" y="955355"/>
                  </a:lnTo>
                  <a:lnTo>
                    <a:pt x="71884" y="955355"/>
                  </a:lnTo>
                  <a:lnTo>
                    <a:pt x="85932" y="955355"/>
                  </a:lnTo>
                  <a:lnTo>
                    <a:pt x="100022" y="955355"/>
                  </a:lnTo>
                  <a:lnTo>
                    <a:pt x="114070" y="955355"/>
                  </a:lnTo>
                  <a:lnTo>
                    <a:pt x="128118" y="955355"/>
                  </a:lnTo>
                  <a:lnTo>
                    <a:pt x="142166" y="955355"/>
                  </a:lnTo>
                  <a:lnTo>
                    <a:pt x="156214" y="955355"/>
                  </a:lnTo>
                  <a:lnTo>
                    <a:pt x="170263" y="955355"/>
                  </a:lnTo>
                  <a:lnTo>
                    <a:pt x="184352" y="955355"/>
                  </a:lnTo>
                  <a:lnTo>
                    <a:pt x="198400" y="955355"/>
                  </a:lnTo>
                  <a:lnTo>
                    <a:pt x="212448" y="955355"/>
                  </a:lnTo>
                  <a:lnTo>
                    <a:pt x="226496" y="955355"/>
                  </a:lnTo>
                  <a:lnTo>
                    <a:pt x="240545" y="955355"/>
                  </a:lnTo>
                  <a:lnTo>
                    <a:pt x="254592" y="955355"/>
                  </a:lnTo>
                  <a:lnTo>
                    <a:pt x="268682" y="955355"/>
                  </a:lnTo>
                  <a:lnTo>
                    <a:pt x="282730" y="955355"/>
                  </a:lnTo>
                  <a:lnTo>
                    <a:pt x="296778" y="875900"/>
                  </a:lnTo>
                  <a:lnTo>
                    <a:pt x="310827" y="424070"/>
                  </a:lnTo>
                  <a:lnTo>
                    <a:pt x="324875" y="428856"/>
                  </a:lnTo>
                  <a:lnTo>
                    <a:pt x="338923" y="473847"/>
                  </a:lnTo>
                  <a:lnTo>
                    <a:pt x="353012" y="546602"/>
                  </a:lnTo>
                  <a:lnTo>
                    <a:pt x="367060" y="534156"/>
                  </a:lnTo>
                  <a:lnTo>
                    <a:pt x="381108" y="504482"/>
                  </a:lnTo>
                  <a:lnTo>
                    <a:pt x="395157" y="518838"/>
                  </a:lnTo>
                  <a:lnTo>
                    <a:pt x="409205" y="411624"/>
                  </a:lnTo>
                  <a:lnTo>
                    <a:pt x="423253" y="526499"/>
                  </a:lnTo>
                  <a:lnTo>
                    <a:pt x="437301" y="537984"/>
                  </a:lnTo>
                  <a:lnTo>
                    <a:pt x="451390" y="539898"/>
                  </a:lnTo>
                  <a:lnTo>
                    <a:pt x="465439" y="506396"/>
                  </a:lnTo>
                  <a:lnTo>
                    <a:pt x="479487" y="473847"/>
                  </a:lnTo>
                  <a:lnTo>
                    <a:pt x="493535" y="456615"/>
                  </a:lnTo>
                  <a:lnTo>
                    <a:pt x="507583" y="560001"/>
                  </a:lnTo>
                  <a:lnTo>
                    <a:pt x="521631" y="503525"/>
                  </a:lnTo>
                  <a:lnTo>
                    <a:pt x="535721" y="547559"/>
                  </a:lnTo>
                  <a:lnTo>
                    <a:pt x="549769" y="628927"/>
                  </a:lnTo>
                  <a:lnTo>
                    <a:pt x="563817" y="515967"/>
                  </a:lnTo>
                  <a:lnTo>
                    <a:pt x="577865" y="418328"/>
                  </a:lnTo>
                  <a:lnTo>
                    <a:pt x="591914" y="466190"/>
                  </a:lnTo>
                  <a:lnTo>
                    <a:pt x="605962" y="483422"/>
                  </a:lnTo>
                  <a:lnTo>
                    <a:pt x="620051" y="564786"/>
                  </a:lnTo>
                  <a:lnTo>
                    <a:pt x="634099" y="566704"/>
                  </a:lnTo>
                  <a:lnTo>
                    <a:pt x="648147" y="579147"/>
                  </a:lnTo>
                  <a:lnTo>
                    <a:pt x="662196" y="531284"/>
                  </a:lnTo>
                  <a:lnTo>
                    <a:pt x="676243" y="569576"/>
                  </a:lnTo>
                  <a:lnTo>
                    <a:pt x="690292" y="398225"/>
                  </a:lnTo>
                  <a:lnTo>
                    <a:pt x="704381" y="483422"/>
                  </a:lnTo>
                  <a:lnTo>
                    <a:pt x="718429" y="537027"/>
                  </a:lnTo>
                  <a:lnTo>
                    <a:pt x="732478" y="555215"/>
                  </a:lnTo>
                  <a:lnTo>
                    <a:pt x="746525" y="519795"/>
                  </a:lnTo>
                  <a:lnTo>
                    <a:pt x="760574" y="413538"/>
                  </a:lnTo>
                  <a:lnTo>
                    <a:pt x="774622" y="448002"/>
                  </a:lnTo>
                  <a:lnTo>
                    <a:pt x="788711" y="539898"/>
                  </a:lnTo>
                  <a:lnTo>
                    <a:pt x="802760" y="521709"/>
                  </a:lnTo>
                  <a:lnTo>
                    <a:pt x="816808" y="460448"/>
                  </a:lnTo>
                  <a:lnTo>
                    <a:pt x="830856" y="472890"/>
                  </a:lnTo>
                  <a:lnTo>
                    <a:pt x="844904" y="337916"/>
                  </a:lnTo>
                  <a:lnTo>
                    <a:pt x="858952" y="355148"/>
                  </a:lnTo>
                  <a:lnTo>
                    <a:pt x="873041" y="400139"/>
                  </a:lnTo>
                  <a:lnTo>
                    <a:pt x="887090" y="363762"/>
                  </a:lnTo>
                  <a:lnTo>
                    <a:pt x="901138" y="321642"/>
                  </a:lnTo>
                  <a:lnTo>
                    <a:pt x="915186" y="440345"/>
                  </a:lnTo>
                  <a:lnTo>
                    <a:pt x="929234" y="395354"/>
                  </a:lnTo>
                  <a:lnTo>
                    <a:pt x="943282" y="329298"/>
                  </a:lnTo>
                  <a:lnTo>
                    <a:pt x="957331" y="0"/>
                  </a:lnTo>
                  <a:lnTo>
                    <a:pt x="971420" y="194325"/>
                  </a:lnTo>
                  <a:lnTo>
                    <a:pt x="985468" y="295796"/>
                  </a:lnTo>
                  <a:lnTo>
                    <a:pt x="999516" y="206771"/>
                  </a:lnTo>
                  <a:lnTo>
                    <a:pt x="1013564" y="148377"/>
                  </a:lnTo>
                  <a:lnTo>
                    <a:pt x="1027613" y="336959"/>
                  </a:lnTo>
                  <a:lnTo>
                    <a:pt x="1041661" y="359933"/>
                  </a:lnTo>
                  <a:lnTo>
                    <a:pt x="1055750" y="357062"/>
                  </a:lnTo>
                  <a:lnTo>
                    <a:pt x="1069798" y="345573"/>
                  </a:lnTo>
                  <a:lnTo>
                    <a:pt x="1083846" y="306324"/>
                  </a:lnTo>
                  <a:lnTo>
                    <a:pt x="1097895" y="261333"/>
                  </a:lnTo>
                  <a:lnTo>
                    <a:pt x="1111943" y="150291"/>
                  </a:lnTo>
                  <a:lnTo>
                    <a:pt x="1125991" y="31588"/>
                  </a:lnTo>
                  <a:lnTo>
                    <a:pt x="1140080" y="283350"/>
                  </a:lnTo>
                  <a:lnTo>
                    <a:pt x="1154129" y="260376"/>
                  </a:lnTo>
                  <a:lnTo>
                    <a:pt x="1168176" y="312071"/>
                  </a:lnTo>
                  <a:lnTo>
                    <a:pt x="1182225" y="326427"/>
                  </a:lnTo>
                  <a:lnTo>
                    <a:pt x="1196273" y="248891"/>
                  </a:lnTo>
                  <a:lnTo>
                    <a:pt x="1210321" y="345573"/>
                  </a:lnTo>
                  <a:lnTo>
                    <a:pt x="1224411" y="106257"/>
                  </a:lnTo>
                  <a:lnTo>
                    <a:pt x="1238458" y="218256"/>
                  </a:lnTo>
                  <a:lnTo>
                    <a:pt x="1252507" y="232617"/>
                  </a:lnTo>
                  <a:lnTo>
                    <a:pt x="1266555" y="271865"/>
                  </a:lnTo>
                  <a:lnTo>
                    <a:pt x="1280603" y="382907"/>
                  </a:lnTo>
                  <a:lnTo>
                    <a:pt x="1294651" y="482465"/>
                  </a:lnTo>
                  <a:lnTo>
                    <a:pt x="1308740" y="426942"/>
                  </a:lnTo>
                  <a:lnTo>
                    <a:pt x="1318887" y="42071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2E183541-B796-D877-B478-68B18BC2ADDC}"/>
                </a:ext>
              </a:extLst>
            </p:cNvPr>
            <p:cNvSpPr/>
            <p:nvPr/>
          </p:nvSpPr>
          <p:spPr>
            <a:xfrm>
              <a:off x="6461416" y="4151461"/>
              <a:ext cx="1318886" cy="999388"/>
            </a:xfrm>
            <a:custGeom>
              <a:avLst/>
              <a:gdLst>
                <a:gd name="connsiteX0" fmla="*/ 0 w 1318886"/>
                <a:gd name="connsiteY0" fmla="*/ 65624 h 999388"/>
                <a:gd name="connsiteX1" fmla="*/ 1602 w 1318886"/>
                <a:gd name="connsiteY1" fmla="*/ 68922 h 999388"/>
                <a:gd name="connsiteX2" fmla="*/ 15692 w 1318886"/>
                <a:gd name="connsiteY2" fmla="*/ 107214 h 999388"/>
                <a:gd name="connsiteX3" fmla="*/ 29739 w 1318886"/>
                <a:gd name="connsiteY3" fmla="*/ 212514 h 999388"/>
                <a:gd name="connsiteX4" fmla="*/ 43788 w 1318886"/>
                <a:gd name="connsiteY4" fmla="*/ 278565 h 999388"/>
                <a:gd name="connsiteX5" fmla="*/ 57836 w 1318886"/>
                <a:gd name="connsiteY5" fmla="*/ 260376 h 999388"/>
                <a:gd name="connsiteX6" fmla="*/ 71884 w 1318886"/>
                <a:gd name="connsiteY6" fmla="*/ 83283 h 999388"/>
                <a:gd name="connsiteX7" fmla="*/ 85932 w 1318886"/>
                <a:gd name="connsiteY7" fmla="*/ 201982 h 999388"/>
                <a:gd name="connsiteX8" fmla="*/ 100022 w 1318886"/>
                <a:gd name="connsiteY8" fmla="*/ 97639 h 999388"/>
                <a:gd name="connsiteX9" fmla="*/ 114070 w 1318886"/>
                <a:gd name="connsiteY9" fmla="*/ 257505 h 999388"/>
                <a:gd name="connsiteX10" fmla="*/ 128118 w 1318886"/>
                <a:gd name="connsiteY10" fmla="*/ 82326 h 999388"/>
                <a:gd name="connsiteX11" fmla="*/ 142166 w 1318886"/>
                <a:gd name="connsiteY11" fmla="*/ 82326 h 999388"/>
                <a:gd name="connsiteX12" fmla="*/ 156214 w 1318886"/>
                <a:gd name="connsiteY12" fmla="*/ 128274 h 999388"/>
                <a:gd name="connsiteX13" fmla="*/ 170263 w 1318886"/>
                <a:gd name="connsiteY13" fmla="*/ 151248 h 999388"/>
                <a:gd name="connsiteX14" fmla="*/ 184352 w 1318886"/>
                <a:gd name="connsiteY14" fmla="*/ 172308 h 999388"/>
                <a:gd name="connsiteX15" fmla="*/ 198400 w 1318886"/>
                <a:gd name="connsiteY15" fmla="*/ 50734 h 999388"/>
                <a:gd name="connsiteX16" fmla="*/ 212448 w 1318886"/>
                <a:gd name="connsiteY16" fmla="*/ 178050 h 999388"/>
                <a:gd name="connsiteX17" fmla="*/ 226496 w 1318886"/>
                <a:gd name="connsiteY17" fmla="*/ 98600 h 999388"/>
                <a:gd name="connsiteX18" fmla="*/ 240545 w 1318886"/>
                <a:gd name="connsiteY18" fmla="*/ 28717 h 999388"/>
                <a:gd name="connsiteX19" fmla="*/ 254592 w 1318886"/>
                <a:gd name="connsiteY19" fmla="*/ 205814 h 999388"/>
                <a:gd name="connsiteX20" fmla="*/ 268682 w 1318886"/>
                <a:gd name="connsiteY20" fmla="*/ 0 h 999388"/>
                <a:gd name="connsiteX21" fmla="*/ 282730 w 1318886"/>
                <a:gd name="connsiteY21" fmla="*/ 16274 h 999388"/>
                <a:gd name="connsiteX22" fmla="*/ 296778 w 1318886"/>
                <a:gd name="connsiteY22" fmla="*/ 373333 h 999388"/>
                <a:gd name="connsiteX23" fmla="*/ 310827 w 1318886"/>
                <a:gd name="connsiteY23" fmla="*/ 773472 h 999388"/>
                <a:gd name="connsiteX24" fmla="*/ 324875 w 1318886"/>
                <a:gd name="connsiteY24" fmla="*/ 835694 h 999388"/>
                <a:gd name="connsiteX25" fmla="*/ 338923 w 1318886"/>
                <a:gd name="connsiteY25" fmla="*/ 829952 h 999388"/>
                <a:gd name="connsiteX26" fmla="*/ 353012 w 1318886"/>
                <a:gd name="connsiteY26" fmla="*/ 853883 h 999388"/>
                <a:gd name="connsiteX27" fmla="*/ 367060 w 1318886"/>
                <a:gd name="connsiteY27" fmla="*/ 723695 h 999388"/>
                <a:gd name="connsiteX28" fmla="*/ 381108 w 1318886"/>
                <a:gd name="connsiteY28" fmla="*/ 825166 h 999388"/>
                <a:gd name="connsiteX29" fmla="*/ 395157 w 1318886"/>
                <a:gd name="connsiteY29" fmla="*/ 852926 h 999388"/>
                <a:gd name="connsiteX30" fmla="*/ 409205 w 1318886"/>
                <a:gd name="connsiteY30" fmla="*/ 798360 h 999388"/>
                <a:gd name="connsiteX31" fmla="*/ 423253 w 1318886"/>
                <a:gd name="connsiteY31" fmla="*/ 807935 h 999388"/>
                <a:gd name="connsiteX32" fmla="*/ 437301 w 1318886"/>
                <a:gd name="connsiteY32" fmla="*/ 889303 h 999388"/>
                <a:gd name="connsiteX33" fmla="*/ 451390 w 1318886"/>
                <a:gd name="connsiteY33" fmla="*/ 867286 h 999388"/>
                <a:gd name="connsiteX34" fmla="*/ 465439 w 1318886"/>
                <a:gd name="connsiteY34" fmla="*/ 737098 h 999388"/>
                <a:gd name="connsiteX35" fmla="*/ 479487 w 1318886"/>
                <a:gd name="connsiteY35" fmla="*/ 840484 h 999388"/>
                <a:gd name="connsiteX36" fmla="*/ 493535 w 1318886"/>
                <a:gd name="connsiteY36" fmla="*/ 784961 h 999388"/>
                <a:gd name="connsiteX37" fmla="*/ 507583 w 1318886"/>
                <a:gd name="connsiteY37" fmla="*/ 829952 h 999388"/>
                <a:gd name="connsiteX38" fmla="*/ 521631 w 1318886"/>
                <a:gd name="connsiteY38" fmla="*/ 857712 h 999388"/>
                <a:gd name="connsiteX39" fmla="*/ 535721 w 1318886"/>
                <a:gd name="connsiteY39" fmla="*/ 839523 h 999388"/>
                <a:gd name="connsiteX40" fmla="*/ 549769 w 1318886"/>
                <a:gd name="connsiteY40" fmla="*/ 917063 h 999388"/>
                <a:gd name="connsiteX41" fmla="*/ 563817 w 1318886"/>
                <a:gd name="connsiteY41" fmla="*/ 762944 h 999388"/>
                <a:gd name="connsiteX42" fmla="*/ 577865 w 1318886"/>
                <a:gd name="connsiteY42" fmla="*/ 751455 h 999388"/>
                <a:gd name="connsiteX43" fmla="*/ 591914 w 1318886"/>
                <a:gd name="connsiteY43" fmla="*/ 796446 h 999388"/>
                <a:gd name="connsiteX44" fmla="*/ 605962 w 1318886"/>
                <a:gd name="connsiteY44" fmla="*/ 818467 h 999388"/>
                <a:gd name="connsiteX45" fmla="*/ 620051 w 1318886"/>
                <a:gd name="connsiteY45" fmla="*/ 806021 h 999388"/>
                <a:gd name="connsiteX46" fmla="*/ 634099 w 1318886"/>
                <a:gd name="connsiteY46" fmla="*/ 877814 h 999388"/>
                <a:gd name="connsiteX47" fmla="*/ 648147 w 1318886"/>
                <a:gd name="connsiteY47" fmla="*/ 917063 h 999388"/>
                <a:gd name="connsiteX48" fmla="*/ 662196 w 1318886"/>
                <a:gd name="connsiteY48" fmla="*/ 787832 h 999388"/>
                <a:gd name="connsiteX49" fmla="*/ 676243 w 1318886"/>
                <a:gd name="connsiteY49" fmla="*/ 865372 h 999388"/>
                <a:gd name="connsiteX50" fmla="*/ 690292 w 1318886"/>
                <a:gd name="connsiteY50" fmla="*/ 802192 h 999388"/>
                <a:gd name="connsiteX51" fmla="*/ 704381 w 1318886"/>
                <a:gd name="connsiteY51" fmla="*/ 878771 h 999388"/>
                <a:gd name="connsiteX52" fmla="*/ 718429 w 1318886"/>
                <a:gd name="connsiteY52" fmla="*/ 901746 h 999388"/>
                <a:gd name="connsiteX53" fmla="*/ 732478 w 1318886"/>
                <a:gd name="connsiteY53" fmla="*/ 929509 h 999388"/>
                <a:gd name="connsiteX54" fmla="*/ 746525 w 1318886"/>
                <a:gd name="connsiteY54" fmla="*/ 986947 h 999388"/>
                <a:gd name="connsiteX55" fmla="*/ 760574 w 1318886"/>
                <a:gd name="connsiteY55" fmla="*/ 821338 h 999388"/>
                <a:gd name="connsiteX56" fmla="*/ 774622 w 1318886"/>
                <a:gd name="connsiteY56" fmla="*/ 996517 h 999388"/>
                <a:gd name="connsiteX57" fmla="*/ 788711 w 1318886"/>
                <a:gd name="connsiteY57" fmla="*/ 975457 h 999388"/>
                <a:gd name="connsiteX58" fmla="*/ 802760 w 1318886"/>
                <a:gd name="connsiteY58" fmla="*/ 999389 h 999388"/>
                <a:gd name="connsiteX59" fmla="*/ 816808 w 1318886"/>
                <a:gd name="connsiteY59" fmla="*/ 982157 h 999388"/>
                <a:gd name="connsiteX60" fmla="*/ 830856 w 1318886"/>
                <a:gd name="connsiteY60" fmla="*/ 971629 h 999388"/>
                <a:gd name="connsiteX61" fmla="*/ 844904 w 1318886"/>
                <a:gd name="connsiteY61" fmla="*/ 924724 h 999388"/>
                <a:gd name="connsiteX62" fmla="*/ 858952 w 1318886"/>
                <a:gd name="connsiteY62" fmla="*/ 791660 h 999388"/>
                <a:gd name="connsiteX63" fmla="*/ 873041 w 1318886"/>
                <a:gd name="connsiteY63" fmla="*/ 937166 h 999388"/>
                <a:gd name="connsiteX64" fmla="*/ 887090 w 1318886"/>
                <a:gd name="connsiteY64" fmla="*/ 884518 h 999388"/>
                <a:gd name="connsiteX65" fmla="*/ 901138 w 1318886"/>
                <a:gd name="connsiteY65" fmla="*/ 820381 h 999388"/>
                <a:gd name="connsiteX66" fmla="*/ 915186 w 1318886"/>
                <a:gd name="connsiteY66" fmla="*/ 929509 h 999388"/>
                <a:gd name="connsiteX67" fmla="*/ 929234 w 1318886"/>
                <a:gd name="connsiteY67" fmla="*/ 936209 h 999388"/>
                <a:gd name="connsiteX68" fmla="*/ 943282 w 1318886"/>
                <a:gd name="connsiteY68" fmla="*/ 865372 h 999388"/>
                <a:gd name="connsiteX69" fmla="*/ 957331 w 1318886"/>
                <a:gd name="connsiteY69" fmla="*/ 537027 h 999388"/>
                <a:gd name="connsiteX70" fmla="*/ 971420 w 1318886"/>
                <a:gd name="connsiteY70" fmla="*/ 860583 h 999388"/>
                <a:gd name="connsiteX71" fmla="*/ 985468 w 1318886"/>
                <a:gd name="connsiteY71" fmla="*/ 905578 h 999388"/>
                <a:gd name="connsiteX72" fmla="*/ 999516 w 1318886"/>
                <a:gd name="connsiteY72" fmla="*/ 864415 h 999388"/>
                <a:gd name="connsiteX73" fmla="*/ 1013564 w 1318886"/>
                <a:gd name="connsiteY73" fmla="*/ 845269 h 999388"/>
                <a:gd name="connsiteX74" fmla="*/ 1027613 w 1318886"/>
                <a:gd name="connsiteY74" fmla="*/ 926638 h 999388"/>
                <a:gd name="connsiteX75" fmla="*/ 1041661 w 1318886"/>
                <a:gd name="connsiteY75" fmla="*/ 940994 h 999388"/>
                <a:gd name="connsiteX76" fmla="*/ 1055750 w 1318886"/>
                <a:gd name="connsiteY76" fmla="*/ 809849 h 999388"/>
                <a:gd name="connsiteX77" fmla="*/ 1069798 w 1318886"/>
                <a:gd name="connsiteY77" fmla="*/ 932380 h 999388"/>
                <a:gd name="connsiteX78" fmla="*/ 1083846 w 1318886"/>
                <a:gd name="connsiteY78" fmla="*/ 875900 h 999388"/>
                <a:gd name="connsiteX79" fmla="*/ 1097895 w 1318886"/>
                <a:gd name="connsiteY79" fmla="*/ 840484 h 999388"/>
                <a:gd name="connsiteX80" fmla="*/ 1111943 w 1318886"/>
                <a:gd name="connsiteY80" fmla="*/ 716996 h 999388"/>
                <a:gd name="connsiteX81" fmla="*/ 1125991 w 1318886"/>
                <a:gd name="connsiteY81" fmla="*/ 740927 h 999388"/>
                <a:gd name="connsiteX82" fmla="*/ 1140080 w 1318886"/>
                <a:gd name="connsiteY82" fmla="*/ 712206 h 999388"/>
                <a:gd name="connsiteX83" fmla="*/ 1154129 w 1318886"/>
                <a:gd name="connsiteY83" fmla="*/ 594464 h 999388"/>
                <a:gd name="connsiteX84" fmla="*/ 1168176 w 1318886"/>
                <a:gd name="connsiteY84" fmla="*/ 584889 h 999388"/>
                <a:gd name="connsiteX85" fmla="*/ 1182225 w 1318886"/>
                <a:gd name="connsiteY85" fmla="*/ 589679 h 999388"/>
                <a:gd name="connsiteX86" fmla="*/ 1196273 w 1318886"/>
                <a:gd name="connsiteY86" fmla="*/ 739970 h 999388"/>
                <a:gd name="connsiteX87" fmla="*/ 1210321 w 1318886"/>
                <a:gd name="connsiteY87" fmla="*/ 537984 h 999388"/>
                <a:gd name="connsiteX88" fmla="*/ 1224411 w 1318886"/>
                <a:gd name="connsiteY88" fmla="*/ 768686 h 999388"/>
                <a:gd name="connsiteX89" fmla="*/ 1238458 w 1318886"/>
                <a:gd name="connsiteY89" fmla="*/ 813677 h 999388"/>
                <a:gd name="connsiteX90" fmla="*/ 1252507 w 1318886"/>
                <a:gd name="connsiteY90" fmla="*/ 709335 h 999388"/>
                <a:gd name="connsiteX91" fmla="*/ 1266555 w 1318886"/>
                <a:gd name="connsiteY91" fmla="*/ 706463 h 999388"/>
                <a:gd name="connsiteX92" fmla="*/ 1280603 w 1318886"/>
                <a:gd name="connsiteY92" fmla="*/ 867286 h 999388"/>
                <a:gd name="connsiteX93" fmla="*/ 1294651 w 1318886"/>
                <a:gd name="connsiteY93" fmla="*/ 940994 h 999388"/>
                <a:gd name="connsiteX94" fmla="*/ 1308740 w 1318886"/>
                <a:gd name="connsiteY94" fmla="*/ 873029 h 999388"/>
                <a:gd name="connsiteX95" fmla="*/ 1318887 w 1318886"/>
                <a:gd name="connsiteY95" fmla="*/ 857120 h 99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99388">
                  <a:moveTo>
                    <a:pt x="0" y="65624"/>
                  </a:moveTo>
                  <a:lnTo>
                    <a:pt x="1602" y="68922"/>
                  </a:lnTo>
                  <a:lnTo>
                    <a:pt x="15692" y="107214"/>
                  </a:lnTo>
                  <a:lnTo>
                    <a:pt x="29739" y="212514"/>
                  </a:lnTo>
                  <a:lnTo>
                    <a:pt x="43788" y="278565"/>
                  </a:lnTo>
                  <a:lnTo>
                    <a:pt x="57836" y="260376"/>
                  </a:lnTo>
                  <a:lnTo>
                    <a:pt x="71884" y="83283"/>
                  </a:lnTo>
                  <a:lnTo>
                    <a:pt x="85932" y="201982"/>
                  </a:lnTo>
                  <a:lnTo>
                    <a:pt x="100022" y="97639"/>
                  </a:lnTo>
                  <a:lnTo>
                    <a:pt x="114070" y="257505"/>
                  </a:lnTo>
                  <a:lnTo>
                    <a:pt x="128118" y="82326"/>
                  </a:lnTo>
                  <a:lnTo>
                    <a:pt x="142166" y="82326"/>
                  </a:lnTo>
                  <a:lnTo>
                    <a:pt x="156214" y="128274"/>
                  </a:lnTo>
                  <a:lnTo>
                    <a:pt x="170263" y="151248"/>
                  </a:lnTo>
                  <a:lnTo>
                    <a:pt x="184352" y="172308"/>
                  </a:lnTo>
                  <a:lnTo>
                    <a:pt x="198400" y="50734"/>
                  </a:lnTo>
                  <a:lnTo>
                    <a:pt x="212448" y="178050"/>
                  </a:lnTo>
                  <a:lnTo>
                    <a:pt x="226496" y="98600"/>
                  </a:lnTo>
                  <a:lnTo>
                    <a:pt x="240545" y="28717"/>
                  </a:lnTo>
                  <a:lnTo>
                    <a:pt x="254592" y="205814"/>
                  </a:lnTo>
                  <a:lnTo>
                    <a:pt x="268682" y="0"/>
                  </a:lnTo>
                  <a:lnTo>
                    <a:pt x="282730" y="16274"/>
                  </a:lnTo>
                  <a:lnTo>
                    <a:pt x="296778" y="373333"/>
                  </a:lnTo>
                  <a:lnTo>
                    <a:pt x="310827" y="773472"/>
                  </a:lnTo>
                  <a:lnTo>
                    <a:pt x="324875" y="835694"/>
                  </a:lnTo>
                  <a:lnTo>
                    <a:pt x="338923" y="829952"/>
                  </a:lnTo>
                  <a:lnTo>
                    <a:pt x="353012" y="853883"/>
                  </a:lnTo>
                  <a:lnTo>
                    <a:pt x="367060" y="723695"/>
                  </a:lnTo>
                  <a:lnTo>
                    <a:pt x="381108" y="825166"/>
                  </a:lnTo>
                  <a:lnTo>
                    <a:pt x="395157" y="852926"/>
                  </a:lnTo>
                  <a:lnTo>
                    <a:pt x="409205" y="798360"/>
                  </a:lnTo>
                  <a:lnTo>
                    <a:pt x="423253" y="807935"/>
                  </a:lnTo>
                  <a:lnTo>
                    <a:pt x="437301" y="889303"/>
                  </a:lnTo>
                  <a:lnTo>
                    <a:pt x="451390" y="867286"/>
                  </a:lnTo>
                  <a:lnTo>
                    <a:pt x="465439" y="737098"/>
                  </a:lnTo>
                  <a:lnTo>
                    <a:pt x="479487" y="840484"/>
                  </a:lnTo>
                  <a:lnTo>
                    <a:pt x="493535" y="784961"/>
                  </a:lnTo>
                  <a:lnTo>
                    <a:pt x="507583" y="829952"/>
                  </a:lnTo>
                  <a:lnTo>
                    <a:pt x="521631" y="857712"/>
                  </a:lnTo>
                  <a:lnTo>
                    <a:pt x="535721" y="839523"/>
                  </a:lnTo>
                  <a:lnTo>
                    <a:pt x="549769" y="917063"/>
                  </a:lnTo>
                  <a:lnTo>
                    <a:pt x="563817" y="762944"/>
                  </a:lnTo>
                  <a:lnTo>
                    <a:pt x="577865" y="751455"/>
                  </a:lnTo>
                  <a:lnTo>
                    <a:pt x="591914" y="796446"/>
                  </a:lnTo>
                  <a:lnTo>
                    <a:pt x="605962" y="818467"/>
                  </a:lnTo>
                  <a:lnTo>
                    <a:pt x="620051" y="806021"/>
                  </a:lnTo>
                  <a:lnTo>
                    <a:pt x="634099" y="877814"/>
                  </a:lnTo>
                  <a:lnTo>
                    <a:pt x="648147" y="917063"/>
                  </a:lnTo>
                  <a:lnTo>
                    <a:pt x="662196" y="787832"/>
                  </a:lnTo>
                  <a:lnTo>
                    <a:pt x="676243" y="865372"/>
                  </a:lnTo>
                  <a:lnTo>
                    <a:pt x="690292" y="802192"/>
                  </a:lnTo>
                  <a:lnTo>
                    <a:pt x="704381" y="878771"/>
                  </a:lnTo>
                  <a:lnTo>
                    <a:pt x="718429" y="901746"/>
                  </a:lnTo>
                  <a:lnTo>
                    <a:pt x="732478" y="929509"/>
                  </a:lnTo>
                  <a:lnTo>
                    <a:pt x="746525" y="986947"/>
                  </a:lnTo>
                  <a:lnTo>
                    <a:pt x="760574" y="821338"/>
                  </a:lnTo>
                  <a:lnTo>
                    <a:pt x="774622" y="996517"/>
                  </a:lnTo>
                  <a:lnTo>
                    <a:pt x="788711" y="975457"/>
                  </a:lnTo>
                  <a:lnTo>
                    <a:pt x="802760" y="999389"/>
                  </a:lnTo>
                  <a:lnTo>
                    <a:pt x="816808" y="982157"/>
                  </a:lnTo>
                  <a:lnTo>
                    <a:pt x="830856" y="971629"/>
                  </a:lnTo>
                  <a:lnTo>
                    <a:pt x="844904" y="924724"/>
                  </a:lnTo>
                  <a:lnTo>
                    <a:pt x="858952" y="791660"/>
                  </a:lnTo>
                  <a:lnTo>
                    <a:pt x="873041" y="937166"/>
                  </a:lnTo>
                  <a:lnTo>
                    <a:pt x="887090" y="884518"/>
                  </a:lnTo>
                  <a:lnTo>
                    <a:pt x="901138" y="820381"/>
                  </a:lnTo>
                  <a:lnTo>
                    <a:pt x="915186" y="929509"/>
                  </a:lnTo>
                  <a:lnTo>
                    <a:pt x="929234" y="936209"/>
                  </a:lnTo>
                  <a:lnTo>
                    <a:pt x="943282" y="865372"/>
                  </a:lnTo>
                  <a:lnTo>
                    <a:pt x="957331" y="537027"/>
                  </a:lnTo>
                  <a:lnTo>
                    <a:pt x="971420" y="860583"/>
                  </a:lnTo>
                  <a:lnTo>
                    <a:pt x="985468" y="905578"/>
                  </a:lnTo>
                  <a:lnTo>
                    <a:pt x="999516" y="864415"/>
                  </a:lnTo>
                  <a:lnTo>
                    <a:pt x="1013564" y="845269"/>
                  </a:lnTo>
                  <a:lnTo>
                    <a:pt x="1027613" y="926638"/>
                  </a:lnTo>
                  <a:lnTo>
                    <a:pt x="1041661" y="940994"/>
                  </a:lnTo>
                  <a:lnTo>
                    <a:pt x="1055750" y="809849"/>
                  </a:lnTo>
                  <a:lnTo>
                    <a:pt x="1069798" y="932380"/>
                  </a:lnTo>
                  <a:lnTo>
                    <a:pt x="1083846" y="875900"/>
                  </a:lnTo>
                  <a:lnTo>
                    <a:pt x="1097895" y="840484"/>
                  </a:lnTo>
                  <a:lnTo>
                    <a:pt x="1111943" y="716996"/>
                  </a:lnTo>
                  <a:lnTo>
                    <a:pt x="1125991" y="740927"/>
                  </a:lnTo>
                  <a:lnTo>
                    <a:pt x="1140080" y="712206"/>
                  </a:lnTo>
                  <a:lnTo>
                    <a:pt x="1154129" y="594464"/>
                  </a:lnTo>
                  <a:lnTo>
                    <a:pt x="1168176" y="584889"/>
                  </a:lnTo>
                  <a:lnTo>
                    <a:pt x="1182225" y="589679"/>
                  </a:lnTo>
                  <a:lnTo>
                    <a:pt x="1196273" y="739970"/>
                  </a:lnTo>
                  <a:lnTo>
                    <a:pt x="1210321" y="537984"/>
                  </a:lnTo>
                  <a:lnTo>
                    <a:pt x="1224411" y="768686"/>
                  </a:lnTo>
                  <a:lnTo>
                    <a:pt x="1238458" y="813677"/>
                  </a:lnTo>
                  <a:lnTo>
                    <a:pt x="1252507" y="709335"/>
                  </a:lnTo>
                  <a:lnTo>
                    <a:pt x="1266555" y="706463"/>
                  </a:lnTo>
                  <a:lnTo>
                    <a:pt x="1280603" y="867286"/>
                  </a:lnTo>
                  <a:lnTo>
                    <a:pt x="1294651" y="940994"/>
                  </a:lnTo>
                  <a:lnTo>
                    <a:pt x="1308740" y="873029"/>
                  </a:lnTo>
                  <a:lnTo>
                    <a:pt x="1318887" y="85712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4163EB3D-2CC2-1A0A-4B60-364A66EA8C83}"/>
                </a:ext>
              </a:extLst>
            </p:cNvPr>
            <p:cNvSpPr/>
            <p:nvPr/>
          </p:nvSpPr>
          <p:spPr>
            <a:xfrm>
              <a:off x="6461416" y="4385035"/>
              <a:ext cx="1318886" cy="955354"/>
            </a:xfrm>
            <a:custGeom>
              <a:avLst/>
              <a:gdLst>
                <a:gd name="connsiteX0" fmla="*/ 0 w 1318886"/>
                <a:gd name="connsiteY0" fmla="*/ 955355 h 955354"/>
                <a:gd name="connsiteX1" fmla="*/ 1602 w 1318886"/>
                <a:gd name="connsiteY1" fmla="*/ 955355 h 955354"/>
                <a:gd name="connsiteX2" fmla="*/ 15692 w 1318886"/>
                <a:gd name="connsiteY2" fmla="*/ 955355 h 955354"/>
                <a:gd name="connsiteX3" fmla="*/ 29739 w 1318886"/>
                <a:gd name="connsiteY3" fmla="*/ 955355 h 955354"/>
                <a:gd name="connsiteX4" fmla="*/ 43788 w 1318886"/>
                <a:gd name="connsiteY4" fmla="*/ 955355 h 955354"/>
                <a:gd name="connsiteX5" fmla="*/ 57836 w 1318886"/>
                <a:gd name="connsiteY5" fmla="*/ 955355 h 955354"/>
                <a:gd name="connsiteX6" fmla="*/ 71884 w 1318886"/>
                <a:gd name="connsiteY6" fmla="*/ 955355 h 955354"/>
                <a:gd name="connsiteX7" fmla="*/ 85932 w 1318886"/>
                <a:gd name="connsiteY7" fmla="*/ 955355 h 955354"/>
                <a:gd name="connsiteX8" fmla="*/ 100022 w 1318886"/>
                <a:gd name="connsiteY8" fmla="*/ 955355 h 955354"/>
                <a:gd name="connsiteX9" fmla="*/ 114070 w 1318886"/>
                <a:gd name="connsiteY9" fmla="*/ 955355 h 955354"/>
                <a:gd name="connsiteX10" fmla="*/ 128118 w 1318886"/>
                <a:gd name="connsiteY10" fmla="*/ 955355 h 955354"/>
                <a:gd name="connsiteX11" fmla="*/ 142166 w 1318886"/>
                <a:gd name="connsiteY11" fmla="*/ 955355 h 955354"/>
                <a:gd name="connsiteX12" fmla="*/ 156214 w 1318886"/>
                <a:gd name="connsiteY12" fmla="*/ 955355 h 955354"/>
                <a:gd name="connsiteX13" fmla="*/ 170263 w 1318886"/>
                <a:gd name="connsiteY13" fmla="*/ 955355 h 955354"/>
                <a:gd name="connsiteX14" fmla="*/ 184352 w 1318886"/>
                <a:gd name="connsiteY14" fmla="*/ 955355 h 955354"/>
                <a:gd name="connsiteX15" fmla="*/ 198400 w 1318886"/>
                <a:gd name="connsiteY15" fmla="*/ 955355 h 955354"/>
                <a:gd name="connsiteX16" fmla="*/ 212448 w 1318886"/>
                <a:gd name="connsiteY16" fmla="*/ 955355 h 955354"/>
                <a:gd name="connsiteX17" fmla="*/ 226496 w 1318886"/>
                <a:gd name="connsiteY17" fmla="*/ 955355 h 955354"/>
                <a:gd name="connsiteX18" fmla="*/ 240545 w 1318886"/>
                <a:gd name="connsiteY18" fmla="*/ 955355 h 955354"/>
                <a:gd name="connsiteX19" fmla="*/ 254592 w 1318886"/>
                <a:gd name="connsiteY19" fmla="*/ 955355 h 955354"/>
                <a:gd name="connsiteX20" fmla="*/ 268682 w 1318886"/>
                <a:gd name="connsiteY20" fmla="*/ 955355 h 955354"/>
                <a:gd name="connsiteX21" fmla="*/ 282730 w 1318886"/>
                <a:gd name="connsiteY21" fmla="*/ 955355 h 955354"/>
                <a:gd name="connsiteX22" fmla="*/ 296778 w 1318886"/>
                <a:gd name="connsiteY22" fmla="*/ 875900 h 955354"/>
                <a:gd name="connsiteX23" fmla="*/ 310827 w 1318886"/>
                <a:gd name="connsiteY23" fmla="*/ 424070 h 955354"/>
                <a:gd name="connsiteX24" fmla="*/ 324875 w 1318886"/>
                <a:gd name="connsiteY24" fmla="*/ 428856 h 955354"/>
                <a:gd name="connsiteX25" fmla="*/ 338923 w 1318886"/>
                <a:gd name="connsiteY25" fmla="*/ 473847 h 955354"/>
                <a:gd name="connsiteX26" fmla="*/ 353012 w 1318886"/>
                <a:gd name="connsiteY26" fmla="*/ 546602 h 955354"/>
                <a:gd name="connsiteX27" fmla="*/ 367060 w 1318886"/>
                <a:gd name="connsiteY27" fmla="*/ 534156 h 955354"/>
                <a:gd name="connsiteX28" fmla="*/ 381108 w 1318886"/>
                <a:gd name="connsiteY28" fmla="*/ 504482 h 955354"/>
                <a:gd name="connsiteX29" fmla="*/ 395157 w 1318886"/>
                <a:gd name="connsiteY29" fmla="*/ 518838 h 955354"/>
                <a:gd name="connsiteX30" fmla="*/ 409205 w 1318886"/>
                <a:gd name="connsiteY30" fmla="*/ 411624 h 955354"/>
                <a:gd name="connsiteX31" fmla="*/ 423253 w 1318886"/>
                <a:gd name="connsiteY31" fmla="*/ 526499 h 955354"/>
                <a:gd name="connsiteX32" fmla="*/ 437301 w 1318886"/>
                <a:gd name="connsiteY32" fmla="*/ 537984 h 955354"/>
                <a:gd name="connsiteX33" fmla="*/ 451390 w 1318886"/>
                <a:gd name="connsiteY33" fmla="*/ 539898 h 955354"/>
                <a:gd name="connsiteX34" fmla="*/ 465439 w 1318886"/>
                <a:gd name="connsiteY34" fmla="*/ 506396 h 955354"/>
                <a:gd name="connsiteX35" fmla="*/ 479487 w 1318886"/>
                <a:gd name="connsiteY35" fmla="*/ 473847 h 955354"/>
                <a:gd name="connsiteX36" fmla="*/ 493535 w 1318886"/>
                <a:gd name="connsiteY36" fmla="*/ 456615 h 955354"/>
                <a:gd name="connsiteX37" fmla="*/ 507583 w 1318886"/>
                <a:gd name="connsiteY37" fmla="*/ 560001 h 955354"/>
                <a:gd name="connsiteX38" fmla="*/ 521631 w 1318886"/>
                <a:gd name="connsiteY38" fmla="*/ 503525 h 955354"/>
                <a:gd name="connsiteX39" fmla="*/ 535721 w 1318886"/>
                <a:gd name="connsiteY39" fmla="*/ 547559 h 955354"/>
                <a:gd name="connsiteX40" fmla="*/ 549769 w 1318886"/>
                <a:gd name="connsiteY40" fmla="*/ 628927 h 955354"/>
                <a:gd name="connsiteX41" fmla="*/ 563817 w 1318886"/>
                <a:gd name="connsiteY41" fmla="*/ 515967 h 955354"/>
                <a:gd name="connsiteX42" fmla="*/ 577865 w 1318886"/>
                <a:gd name="connsiteY42" fmla="*/ 418328 h 955354"/>
                <a:gd name="connsiteX43" fmla="*/ 591914 w 1318886"/>
                <a:gd name="connsiteY43" fmla="*/ 466190 h 955354"/>
                <a:gd name="connsiteX44" fmla="*/ 605962 w 1318886"/>
                <a:gd name="connsiteY44" fmla="*/ 483422 h 955354"/>
                <a:gd name="connsiteX45" fmla="*/ 620051 w 1318886"/>
                <a:gd name="connsiteY45" fmla="*/ 564786 h 955354"/>
                <a:gd name="connsiteX46" fmla="*/ 634099 w 1318886"/>
                <a:gd name="connsiteY46" fmla="*/ 566704 h 955354"/>
                <a:gd name="connsiteX47" fmla="*/ 648147 w 1318886"/>
                <a:gd name="connsiteY47" fmla="*/ 579147 h 955354"/>
                <a:gd name="connsiteX48" fmla="*/ 662196 w 1318886"/>
                <a:gd name="connsiteY48" fmla="*/ 531284 h 955354"/>
                <a:gd name="connsiteX49" fmla="*/ 676243 w 1318886"/>
                <a:gd name="connsiteY49" fmla="*/ 569576 h 955354"/>
                <a:gd name="connsiteX50" fmla="*/ 690292 w 1318886"/>
                <a:gd name="connsiteY50" fmla="*/ 398225 h 955354"/>
                <a:gd name="connsiteX51" fmla="*/ 704381 w 1318886"/>
                <a:gd name="connsiteY51" fmla="*/ 483422 h 955354"/>
                <a:gd name="connsiteX52" fmla="*/ 718429 w 1318886"/>
                <a:gd name="connsiteY52" fmla="*/ 537027 h 955354"/>
                <a:gd name="connsiteX53" fmla="*/ 732478 w 1318886"/>
                <a:gd name="connsiteY53" fmla="*/ 555215 h 955354"/>
                <a:gd name="connsiteX54" fmla="*/ 746525 w 1318886"/>
                <a:gd name="connsiteY54" fmla="*/ 519795 h 955354"/>
                <a:gd name="connsiteX55" fmla="*/ 760574 w 1318886"/>
                <a:gd name="connsiteY55" fmla="*/ 413538 h 955354"/>
                <a:gd name="connsiteX56" fmla="*/ 774622 w 1318886"/>
                <a:gd name="connsiteY56" fmla="*/ 448002 h 955354"/>
                <a:gd name="connsiteX57" fmla="*/ 788711 w 1318886"/>
                <a:gd name="connsiteY57" fmla="*/ 539898 h 955354"/>
                <a:gd name="connsiteX58" fmla="*/ 802760 w 1318886"/>
                <a:gd name="connsiteY58" fmla="*/ 521709 h 955354"/>
                <a:gd name="connsiteX59" fmla="*/ 816808 w 1318886"/>
                <a:gd name="connsiteY59" fmla="*/ 460448 h 955354"/>
                <a:gd name="connsiteX60" fmla="*/ 830856 w 1318886"/>
                <a:gd name="connsiteY60" fmla="*/ 472890 h 955354"/>
                <a:gd name="connsiteX61" fmla="*/ 844904 w 1318886"/>
                <a:gd name="connsiteY61" fmla="*/ 337916 h 955354"/>
                <a:gd name="connsiteX62" fmla="*/ 858952 w 1318886"/>
                <a:gd name="connsiteY62" fmla="*/ 355148 h 955354"/>
                <a:gd name="connsiteX63" fmla="*/ 873041 w 1318886"/>
                <a:gd name="connsiteY63" fmla="*/ 400139 h 955354"/>
                <a:gd name="connsiteX64" fmla="*/ 887090 w 1318886"/>
                <a:gd name="connsiteY64" fmla="*/ 363762 h 955354"/>
                <a:gd name="connsiteX65" fmla="*/ 901138 w 1318886"/>
                <a:gd name="connsiteY65" fmla="*/ 321642 h 955354"/>
                <a:gd name="connsiteX66" fmla="*/ 915186 w 1318886"/>
                <a:gd name="connsiteY66" fmla="*/ 440345 h 955354"/>
                <a:gd name="connsiteX67" fmla="*/ 929234 w 1318886"/>
                <a:gd name="connsiteY67" fmla="*/ 395354 h 955354"/>
                <a:gd name="connsiteX68" fmla="*/ 943282 w 1318886"/>
                <a:gd name="connsiteY68" fmla="*/ 329298 h 955354"/>
                <a:gd name="connsiteX69" fmla="*/ 957331 w 1318886"/>
                <a:gd name="connsiteY69" fmla="*/ 0 h 955354"/>
                <a:gd name="connsiteX70" fmla="*/ 971420 w 1318886"/>
                <a:gd name="connsiteY70" fmla="*/ 194325 h 955354"/>
                <a:gd name="connsiteX71" fmla="*/ 985468 w 1318886"/>
                <a:gd name="connsiteY71" fmla="*/ 295796 h 955354"/>
                <a:gd name="connsiteX72" fmla="*/ 999516 w 1318886"/>
                <a:gd name="connsiteY72" fmla="*/ 206771 h 955354"/>
                <a:gd name="connsiteX73" fmla="*/ 1013564 w 1318886"/>
                <a:gd name="connsiteY73" fmla="*/ 148377 h 955354"/>
                <a:gd name="connsiteX74" fmla="*/ 1027613 w 1318886"/>
                <a:gd name="connsiteY74" fmla="*/ 336959 h 955354"/>
                <a:gd name="connsiteX75" fmla="*/ 1041661 w 1318886"/>
                <a:gd name="connsiteY75" fmla="*/ 359933 h 955354"/>
                <a:gd name="connsiteX76" fmla="*/ 1055750 w 1318886"/>
                <a:gd name="connsiteY76" fmla="*/ 357062 h 955354"/>
                <a:gd name="connsiteX77" fmla="*/ 1069798 w 1318886"/>
                <a:gd name="connsiteY77" fmla="*/ 345573 h 955354"/>
                <a:gd name="connsiteX78" fmla="*/ 1083846 w 1318886"/>
                <a:gd name="connsiteY78" fmla="*/ 306324 h 955354"/>
                <a:gd name="connsiteX79" fmla="*/ 1097895 w 1318886"/>
                <a:gd name="connsiteY79" fmla="*/ 261333 h 955354"/>
                <a:gd name="connsiteX80" fmla="*/ 1111943 w 1318886"/>
                <a:gd name="connsiteY80" fmla="*/ 150291 h 955354"/>
                <a:gd name="connsiteX81" fmla="*/ 1125991 w 1318886"/>
                <a:gd name="connsiteY81" fmla="*/ 31588 h 955354"/>
                <a:gd name="connsiteX82" fmla="*/ 1140080 w 1318886"/>
                <a:gd name="connsiteY82" fmla="*/ 283350 h 955354"/>
                <a:gd name="connsiteX83" fmla="*/ 1154129 w 1318886"/>
                <a:gd name="connsiteY83" fmla="*/ 260376 h 955354"/>
                <a:gd name="connsiteX84" fmla="*/ 1168176 w 1318886"/>
                <a:gd name="connsiteY84" fmla="*/ 312071 h 955354"/>
                <a:gd name="connsiteX85" fmla="*/ 1182225 w 1318886"/>
                <a:gd name="connsiteY85" fmla="*/ 326427 h 955354"/>
                <a:gd name="connsiteX86" fmla="*/ 1196273 w 1318886"/>
                <a:gd name="connsiteY86" fmla="*/ 248891 h 955354"/>
                <a:gd name="connsiteX87" fmla="*/ 1210321 w 1318886"/>
                <a:gd name="connsiteY87" fmla="*/ 345573 h 955354"/>
                <a:gd name="connsiteX88" fmla="*/ 1224411 w 1318886"/>
                <a:gd name="connsiteY88" fmla="*/ 106257 h 955354"/>
                <a:gd name="connsiteX89" fmla="*/ 1238458 w 1318886"/>
                <a:gd name="connsiteY89" fmla="*/ 218256 h 955354"/>
                <a:gd name="connsiteX90" fmla="*/ 1252507 w 1318886"/>
                <a:gd name="connsiteY90" fmla="*/ 232617 h 955354"/>
                <a:gd name="connsiteX91" fmla="*/ 1266555 w 1318886"/>
                <a:gd name="connsiteY91" fmla="*/ 271865 h 955354"/>
                <a:gd name="connsiteX92" fmla="*/ 1280603 w 1318886"/>
                <a:gd name="connsiteY92" fmla="*/ 382907 h 955354"/>
                <a:gd name="connsiteX93" fmla="*/ 1294651 w 1318886"/>
                <a:gd name="connsiteY93" fmla="*/ 482465 h 955354"/>
                <a:gd name="connsiteX94" fmla="*/ 1308740 w 1318886"/>
                <a:gd name="connsiteY94" fmla="*/ 426942 h 955354"/>
                <a:gd name="connsiteX95" fmla="*/ 1318887 w 1318886"/>
                <a:gd name="connsiteY95" fmla="*/ 420714 h 95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55354">
                  <a:moveTo>
                    <a:pt x="0" y="955355"/>
                  </a:moveTo>
                  <a:lnTo>
                    <a:pt x="1602" y="955355"/>
                  </a:lnTo>
                  <a:lnTo>
                    <a:pt x="15692" y="955355"/>
                  </a:lnTo>
                  <a:lnTo>
                    <a:pt x="29739" y="955355"/>
                  </a:lnTo>
                  <a:lnTo>
                    <a:pt x="43788" y="955355"/>
                  </a:lnTo>
                  <a:lnTo>
                    <a:pt x="57836" y="955355"/>
                  </a:lnTo>
                  <a:lnTo>
                    <a:pt x="71884" y="955355"/>
                  </a:lnTo>
                  <a:lnTo>
                    <a:pt x="85932" y="955355"/>
                  </a:lnTo>
                  <a:lnTo>
                    <a:pt x="100022" y="955355"/>
                  </a:lnTo>
                  <a:lnTo>
                    <a:pt x="114070" y="955355"/>
                  </a:lnTo>
                  <a:lnTo>
                    <a:pt x="128118" y="955355"/>
                  </a:lnTo>
                  <a:lnTo>
                    <a:pt x="142166" y="955355"/>
                  </a:lnTo>
                  <a:lnTo>
                    <a:pt x="156214" y="955355"/>
                  </a:lnTo>
                  <a:lnTo>
                    <a:pt x="170263" y="955355"/>
                  </a:lnTo>
                  <a:lnTo>
                    <a:pt x="184352" y="955355"/>
                  </a:lnTo>
                  <a:lnTo>
                    <a:pt x="198400" y="955355"/>
                  </a:lnTo>
                  <a:lnTo>
                    <a:pt x="212448" y="955355"/>
                  </a:lnTo>
                  <a:lnTo>
                    <a:pt x="226496" y="955355"/>
                  </a:lnTo>
                  <a:lnTo>
                    <a:pt x="240545" y="955355"/>
                  </a:lnTo>
                  <a:lnTo>
                    <a:pt x="254592" y="955355"/>
                  </a:lnTo>
                  <a:lnTo>
                    <a:pt x="268682" y="955355"/>
                  </a:lnTo>
                  <a:lnTo>
                    <a:pt x="282730" y="955355"/>
                  </a:lnTo>
                  <a:lnTo>
                    <a:pt x="296778" y="875900"/>
                  </a:lnTo>
                  <a:lnTo>
                    <a:pt x="310827" y="424070"/>
                  </a:lnTo>
                  <a:lnTo>
                    <a:pt x="324875" y="428856"/>
                  </a:lnTo>
                  <a:lnTo>
                    <a:pt x="338923" y="473847"/>
                  </a:lnTo>
                  <a:lnTo>
                    <a:pt x="353012" y="546602"/>
                  </a:lnTo>
                  <a:lnTo>
                    <a:pt x="367060" y="534156"/>
                  </a:lnTo>
                  <a:lnTo>
                    <a:pt x="381108" y="504482"/>
                  </a:lnTo>
                  <a:lnTo>
                    <a:pt x="395157" y="518838"/>
                  </a:lnTo>
                  <a:lnTo>
                    <a:pt x="409205" y="411624"/>
                  </a:lnTo>
                  <a:lnTo>
                    <a:pt x="423253" y="526499"/>
                  </a:lnTo>
                  <a:lnTo>
                    <a:pt x="437301" y="537984"/>
                  </a:lnTo>
                  <a:lnTo>
                    <a:pt x="451390" y="539898"/>
                  </a:lnTo>
                  <a:lnTo>
                    <a:pt x="465439" y="506396"/>
                  </a:lnTo>
                  <a:lnTo>
                    <a:pt x="479487" y="473847"/>
                  </a:lnTo>
                  <a:lnTo>
                    <a:pt x="493535" y="456615"/>
                  </a:lnTo>
                  <a:lnTo>
                    <a:pt x="507583" y="560001"/>
                  </a:lnTo>
                  <a:lnTo>
                    <a:pt x="521631" y="503525"/>
                  </a:lnTo>
                  <a:lnTo>
                    <a:pt x="535721" y="547559"/>
                  </a:lnTo>
                  <a:lnTo>
                    <a:pt x="549769" y="628927"/>
                  </a:lnTo>
                  <a:lnTo>
                    <a:pt x="563817" y="515967"/>
                  </a:lnTo>
                  <a:lnTo>
                    <a:pt x="577865" y="418328"/>
                  </a:lnTo>
                  <a:lnTo>
                    <a:pt x="591914" y="466190"/>
                  </a:lnTo>
                  <a:lnTo>
                    <a:pt x="605962" y="483422"/>
                  </a:lnTo>
                  <a:lnTo>
                    <a:pt x="620051" y="564786"/>
                  </a:lnTo>
                  <a:lnTo>
                    <a:pt x="634099" y="566704"/>
                  </a:lnTo>
                  <a:lnTo>
                    <a:pt x="648147" y="579147"/>
                  </a:lnTo>
                  <a:lnTo>
                    <a:pt x="662196" y="531284"/>
                  </a:lnTo>
                  <a:lnTo>
                    <a:pt x="676243" y="569576"/>
                  </a:lnTo>
                  <a:lnTo>
                    <a:pt x="690292" y="398225"/>
                  </a:lnTo>
                  <a:lnTo>
                    <a:pt x="704381" y="483422"/>
                  </a:lnTo>
                  <a:lnTo>
                    <a:pt x="718429" y="537027"/>
                  </a:lnTo>
                  <a:lnTo>
                    <a:pt x="732478" y="555215"/>
                  </a:lnTo>
                  <a:lnTo>
                    <a:pt x="746525" y="519795"/>
                  </a:lnTo>
                  <a:lnTo>
                    <a:pt x="760574" y="413538"/>
                  </a:lnTo>
                  <a:lnTo>
                    <a:pt x="774622" y="448002"/>
                  </a:lnTo>
                  <a:lnTo>
                    <a:pt x="788711" y="539898"/>
                  </a:lnTo>
                  <a:lnTo>
                    <a:pt x="802760" y="521709"/>
                  </a:lnTo>
                  <a:lnTo>
                    <a:pt x="816808" y="460448"/>
                  </a:lnTo>
                  <a:lnTo>
                    <a:pt x="830856" y="472890"/>
                  </a:lnTo>
                  <a:lnTo>
                    <a:pt x="844904" y="337916"/>
                  </a:lnTo>
                  <a:lnTo>
                    <a:pt x="858952" y="355148"/>
                  </a:lnTo>
                  <a:lnTo>
                    <a:pt x="873041" y="400139"/>
                  </a:lnTo>
                  <a:lnTo>
                    <a:pt x="887090" y="363762"/>
                  </a:lnTo>
                  <a:lnTo>
                    <a:pt x="901138" y="321642"/>
                  </a:lnTo>
                  <a:lnTo>
                    <a:pt x="915186" y="440345"/>
                  </a:lnTo>
                  <a:lnTo>
                    <a:pt x="929234" y="395354"/>
                  </a:lnTo>
                  <a:lnTo>
                    <a:pt x="943282" y="329298"/>
                  </a:lnTo>
                  <a:lnTo>
                    <a:pt x="957331" y="0"/>
                  </a:lnTo>
                  <a:lnTo>
                    <a:pt x="971420" y="194325"/>
                  </a:lnTo>
                  <a:lnTo>
                    <a:pt x="985468" y="295796"/>
                  </a:lnTo>
                  <a:lnTo>
                    <a:pt x="999516" y="206771"/>
                  </a:lnTo>
                  <a:lnTo>
                    <a:pt x="1013564" y="148377"/>
                  </a:lnTo>
                  <a:lnTo>
                    <a:pt x="1027613" y="336959"/>
                  </a:lnTo>
                  <a:lnTo>
                    <a:pt x="1041661" y="359933"/>
                  </a:lnTo>
                  <a:lnTo>
                    <a:pt x="1055750" y="357062"/>
                  </a:lnTo>
                  <a:lnTo>
                    <a:pt x="1069798" y="345573"/>
                  </a:lnTo>
                  <a:lnTo>
                    <a:pt x="1083846" y="306324"/>
                  </a:lnTo>
                  <a:lnTo>
                    <a:pt x="1097895" y="261333"/>
                  </a:lnTo>
                  <a:lnTo>
                    <a:pt x="1111943" y="150291"/>
                  </a:lnTo>
                  <a:lnTo>
                    <a:pt x="1125991" y="31588"/>
                  </a:lnTo>
                  <a:lnTo>
                    <a:pt x="1140080" y="283350"/>
                  </a:lnTo>
                  <a:lnTo>
                    <a:pt x="1154129" y="260376"/>
                  </a:lnTo>
                  <a:lnTo>
                    <a:pt x="1168176" y="312071"/>
                  </a:lnTo>
                  <a:lnTo>
                    <a:pt x="1182225" y="326427"/>
                  </a:lnTo>
                  <a:lnTo>
                    <a:pt x="1196273" y="248891"/>
                  </a:lnTo>
                  <a:lnTo>
                    <a:pt x="1210321" y="345573"/>
                  </a:lnTo>
                  <a:lnTo>
                    <a:pt x="1224411" y="106257"/>
                  </a:lnTo>
                  <a:lnTo>
                    <a:pt x="1238458" y="218256"/>
                  </a:lnTo>
                  <a:lnTo>
                    <a:pt x="1252507" y="232617"/>
                  </a:lnTo>
                  <a:lnTo>
                    <a:pt x="1266555" y="271865"/>
                  </a:lnTo>
                  <a:lnTo>
                    <a:pt x="1280603" y="382907"/>
                  </a:lnTo>
                  <a:lnTo>
                    <a:pt x="1294651" y="482465"/>
                  </a:lnTo>
                  <a:lnTo>
                    <a:pt x="1308740" y="426942"/>
                  </a:lnTo>
                  <a:lnTo>
                    <a:pt x="1318887" y="42071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82EB0EEA-A8FC-080E-CA7E-24D9CDD7955A}"/>
                </a:ext>
              </a:extLst>
            </p:cNvPr>
            <p:cNvSpPr/>
            <p:nvPr/>
          </p:nvSpPr>
          <p:spPr>
            <a:xfrm>
              <a:off x="6461416" y="4151461"/>
              <a:ext cx="1318886" cy="999388"/>
            </a:xfrm>
            <a:custGeom>
              <a:avLst/>
              <a:gdLst>
                <a:gd name="connsiteX0" fmla="*/ 0 w 1318886"/>
                <a:gd name="connsiteY0" fmla="*/ 65624 h 999388"/>
                <a:gd name="connsiteX1" fmla="*/ 1602 w 1318886"/>
                <a:gd name="connsiteY1" fmla="*/ 68922 h 999388"/>
                <a:gd name="connsiteX2" fmla="*/ 15692 w 1318886"/>
                <a:gd name="connsiteY2" fmla="*/ 107214 h 999388"/>
                <a:gd name="connsiteX3" fmla="*/ 29739 w 1318886"/>
                <a:gd name="connsiteY3" fmla="*/ 212514 h 999388"/>
                <a:gd name="connsiteX4" fmla="*/ 43788 w 1318886"/>
                <a:gd name="connsiteY4" fmla="*/ 278565 h 999388"/>
                <a:gd name="connsiteX5" fmla="*/ 57836 w 1318886"/>
                <a:gd name="connsiteY5" fmla="*/ 260376 h 999388"/>
                <a:gd name="connsiteX6" fmla="*/ 71884 w 1318886"/>
                <a:gd name="connsiteY6" fmla="*/ 83283 h 999388"/>
                <a:gd name="connsiteX7" fmla="*/ 85932 w 1318886"/>
                <a:gd name="connsiteY7" fmla="*/ 201982 h 999388"/>
                <a:gd name="connsiteX8" fmla="*/ 100022 w 1318886"/>
                <a:gd name="connsiteY8" fmla="*/ 97639 h 999388"/>
                <a:gd name="connsiteX9" fmla="*/ 114070 w 1318886"/>
                <a:gd name="connsiteY9" fmla="*/ 257505 h 999388"/>
                <a:gd name="connsiteX10" fmla="*/ 128118 w 1318886"/>
                <a:gd name="connsiteY10" fmla="*/ 82326 h 999388"/>
                <a:gd name="connsiteX11" fmla="*/ 142166 w 1318886"/>
                <a:gd name="connsiteY11" fmla="*/ 82326 h 999388"/>
                <a:gd name="connsiteX12" fmla="*/ 156214 w 1318886"/>
                <a:gd name="connsiteY12" fmla="*/ 128274 h 999388"/>
                <a:gd name="connsiteX13" fmla="*/ 170263 w 1318886"/>
                <a:gd name="connsiteY13" fmla="*/ 151248 h 999388"/>
                <a:gd name="connsiteX14" fmla="*/ 184352 w 1318886"/>
                <a:gd name="connsiteY14" fmla="*/ 172308 h 999388"/>
                <a:gd name="connsiteX15" fmla="*/ 198400 w 1318886"/>
                <a:gd name="connsiteY15" fmla="*/ 50734 h 999388"/>
                <a:gd name="connsiteX16" fmla="*/ 212448 w 1318886"/>
                <a:gd name="connsiteY16" fmla="*/ 178050 h 999388"/>
                <a:gd name="connsiteX17" fmla="*/ 226496 w 1318886"/>
                <a:gd name="connsiteY17" fmla="*/ 98600 h 999388"/>
                <a:gd name="connsiteX18" fmla="*/ 240545 w 1318886"/>
                <a:gd name="connsiteY18" fmla="*/ 28717 h 999388"/>
                <a:gd name="connsiteX19" fmla="*/ 254592 w 1318886"/>
                <a:gd name="connsiteY19" fmla="*/ 205814 h 999388"/>
                <a:gd name="connsiteX20" fmla="*/ 268682 w 1318886"/>
                <a:gd name="connsiteY20" fmla="*/ 0 h 999388"/>
                <a:gd name="connsiteX21" fmla="*/ 282730 w 1318886"/>
                <a:gd name="connsiteY21" fmla="*/ 16274 h 999388"/>
                <a:gd name="connsiteX22" fmla="*/ 296778 w 1318886"/>
                <a:gd name="connsiteY22" fmla="*/ 373333 h 999388"/>
                <a:gd name="connsiteX23" fmla="*/ 310827 w 1318886"/>
                <a:gd name="connsiteY23" fmla="*/ 773472 h 999388"/>
                <a:gd name="connsiteX24" fmla="*/ 324875 w 1318886"/>
                <a:gd name="connsiteY24" fmla="*/ 835694 h 999388"/>
                <a:gd name="connsiteX25" fmla="*/ 338923 w 1318886"/>
                <a:gd name="connsiteY25" fmla="*/ 829952 h 999388"/>
                <a:gd name="connsiteX26" fmla="*/ 353012 w 1318886"/>
                <a:gd name="connsiteY26" fmla="*/ 853883 h 999388"/>
                <a:gd name="connsiteX27" fmla="*/ 367060 w 1318886"/>
                <a:gd name="connsiteY27" fmla="*/ 723695 h 999388"/>
                <a:gd name="connsiteX28" fmla="*/ 381108 w 1318886"/>
                <a:gd name="connsiteY28" fmla="*/ 825166 h 999388"/>
                <a:gd name="connsiteX29" fmla="*/ 395157 w 1318886"/>
                <a:gd name="connsiteY29" fmla="*/ 852926 h 999388"/>
                <a:gd name="connsiteX30" fmla="*/ 409205 w 1318886"/>
                <a:gd name="connsiteY30" fmla="*/ 798360 h 999388"/>
                <a:gd name="connsiteX31" fmla="*/ 423253 w 1318886"/>
                <a:gd name="connsiteY31" fmla="*/ 807935 h 999388"/>
                <a:gd name="connsiteX32" fmla="*/ 437301 w 1318886"/>
                <a:gd name="connsiteY32" fmla="*/ 889303 h 999388"/>
                <a:gd name="connsiteX33" fmla="*/ 451390 w 1318886"/>
                <a:gd name="connsiteY33" fmla="*/ 867286 h 999388"/>
                <a:gd name="connsiteX34" fmla="*/ 465439 w 1318886"/>
                <a:gd name="connsiteY34" fmla="*/ 737098 h 999388"/>
                <a:gd name="connsiteX35" fmla="*/ 479487 w 1318886"/>
                <a:gd name="connsiteY35" fmla="*/ 840484 h 999388"/>
                <a:gd name="connsiteX36" fmla="*/ 493535 w 1318886"/>
                <a:gd name="connsiteY36" fmla="*/ 784961 h 999388"/>
                <a:gd name="connsiteX37" fmla="*/ 507583 w 1318886"/>
                <a:gd name="connsiteY37" fmla="*/ 829952 h 999388"/>
                <a:gd name="connsiteX38" fmla="*/ 521631 w 1318886"/>
                <a:gd name="connsiteY38" fmla="*/ 857712 h 999388"/>
                <a:gd name="connsiteX39" fmla="*/ 535721 w 1318886"/>
                <a:gd name="connsiteY39" fmla="*/ 839523 h 999388"/>
                <a:gd name="connsiteX40" fmla="*/ 549769 w 1318886"/>
                <a:gd name="connsiteY40" fmla="*/ 917063 h 999388"/>
                <a:gd name="connsiteX41" fmla="*/ 563817 w 1318886"/>
                <a:gd name="connsiteY41" fmla="*/ 762944 h 999388"/>
                <a:gd name="connsiteX42" fmla="*/ 577865 w 1318886"/>
                <a:gd name="connsiteY42" fmla="*/ 751455 h 999388"/>
                <a:gd name="connsiteX43" fmla="*/ 591914 w 1318886"/>
                <a:gd name="connsiteY43" fmla="*/ 796446 h 999388"/>
                <a:gd name="connsiteX44" fmla="*/ 605962 w 1318886"/>
                <a:gd name="connsiteY44" fmla="*/ 818467 h 999388"/>
                <a:gd name="connsiteX45" fmla="*/ 620051 w 1318886"/>
                <a:gd name="connsiteY45" fmla="*/ 806021 h 999388"/>
                <a:gd name="connsiteX46" fmla="*/ 634099 w 1318886"/>
                <a:gd name="connsiteY46" fmla="*/ 877814 h 999388"/>
                <a:gd name="connsiteX47" fmla="*/ 648147 w 1318886"/>
                <a:gd name="connsiteY47" fmla="*/ 917063 h 999388"/>
                <a:gd name="connsiteX48" fmla="*/ 662196 w 1318886"/>
                <a:gd name="connsiteY48" fmla="*/ 787832 h 999388"/>
                <a:gd name="connsiteX49" fmla="*/ 676243 w 1318886"/>
                <a:gd name="connsiteY49" fmla="*/ 865372 h 999388"/>
                <a:gd name="connsiteX50" fmla="*/ 690292 w 1318886"/>
                <a:gd name="connsiteY50" fmla="*/ 802192 h 999388"/>
                <a:gd name="connsiteX51" fmla="*/ 704381 w 1318886"/>
                <a:gd name="connsiteY51" fmla="*/ 878771 h 999388"/>
                <a:gd name="connsiteX52" fmla="*/ 718429 w 1318886"/>
                <a:gd name="connsiteY52" fmla="*/ 901746 h 999388"/>
                <a:gd name="connsiteX53" fmla="*/ 732478 w 1318886"/>
                <a:gd name="connsiteY53" fmla="*/ 929509 h 999388"/>
                <a:gd name="connsiteX54" fmla="*/ 746525 w 1318886"/>
                <a:gd name="connsiteY54" fmla="*/ 986947 h 999388"/>
                <a:gd name="connsiteX55" fmla="*/ 760574 w 1318886"/>
                <a:gd name="connsiteY55" fmla="*/ 821338 h 999388"/>
                <a:gd name="connsiteX56" fmla="*/ 774622 w 1318886"/>
                <a:gd name="connsiteY56" fmla="*/ 996517 h 999388"/>
                <a:gd name="connsiteX57" fmla="*/ 788711 w 1318886"/>
                <a:gd name="connsiteY57" fmla="*/ 975457 h 999388"/>
                <a:gd name="connsiteX58" fmla="*/ 802760 w 1318886"/>
                <a:gd name="connsiteY58" fmla="*/ 999389 h 999388"/>
                <a:gd name="connsiteX59" fmla="*/ 816808 w 1318886"/>
                <a:gd name="connsiteY59" fmla="*/ 982157 h 999388"/>
                <a:gd name="connsiteX60" fmla="*/ 830856 w 1318886"/>
                <a:gd name="connsiteY60" fmla="*/ 971629 h 999388"/>
                <a:gd name="connsiteX61" fmla="*/ 844904 w 1318886"/>
                <a:gd name="connsiteY61" fmla="*/ 924724 h 999388"/>
                <a:gd name="connsiteX62" fmla="*/ 858952 w 1318886"/>
                <a:gd name="connsiteY62" fmla="*/ 791660 h 999388"/>
                <a:gd name="connsiteX63" fmla="*/ 873041 w 1318886"/>
                <a:gd name="connsiteY63" fmla="*/ 937166 h 999388"/>
                <a:gd name="connsiteX64" fmla="*/ 887090 w 1318886"/>
                <a:gd name="connsiteY64" fmla="*/ 884518 h 999388"/>
                <a:gd name="connsiteX65" fmla="*/ 901138 w 1318886"/>
                <a:gd name="connsiteY65" fmla="*/ 820381 h 999388"/>
                <a:gd name="connsiteX66" fmla="*/ 915186 w 1318886"/>
                <a:gd name="connsiteY66" fmla="*/ 929509 h 999388"/>
                <a:gd name="connsiteX67" fmla="*/ 929234 w 1318886"/>
                <a:gd name="connsiteY67" fmla="*/ 936209 h 999388"/>
                <a:gd name="connsiteX68" fmla="*/ 943282 w 1318886"/>
                <a:gd name="connsiteY68" fmla="*/ 865372 h 999388"/>
                <a:gd name="connsiteX69" fmla="*/ 957331 w 1318886"/>
                <a:gd name="connsiteY69" fmla="*/ 537027 h 999388"/>
                <a:gd name="connsiteX70" fmla="*/ 971420 w 1318886"/>
                <a:gd name="connsiteY70" fmla="*/ 860583 h 999388"/>
                <a:gd name="connsiteX71" fmla="*/ 985468 w 1318886"/>
                <a:gd name="connsiteY71" fmla="*/ 905578 h 999388"/>
                <a:gd name="connsiteX72" fmla="*/ 999516 w 1318886"/>
                <a:gd name="connsiteY72" fmla="*/ 864415 h 999388"/>
                <a:gd name="connsiteX73" fmla="*/ 1013564 w 1318886"/>
                <a:gd name="connsiteY73" fmla="*/ 845269 h 999388"/>
                <a:gd name="connsiteX74" fmla="*/ 1027613 w 1318886"/>
                <a:gd name="connsiteY74" fmla="*/ 926638 h 999388"/>
                <a:gd name="connsiteX75" fmla="*/ 1041661 w 1318886"/>
                <a:gd name="connsiteY75" fmla="*/ 940994 h 999388"/>
                <a:gd name="connsiteX76" fmla="*/ 1055750 w 1318886"/>
                <a:gd name="connsiteY76" fmla="*/ 809849 h 999388"/>
                <a:gd name="connsiteX77" fmla="*/ 1069798 w 1318886"/>
                <a:gd name="connsiteY77" fmla="*/ 932380 h 999388"/>
                <a:gd name="connsiteX78" fmla="*/ 1083846 w 1318886"/>
                <a:gd name="connsiteY78" fmla="*/ 875900 h 999388"/>
                <a:gd name="connsiteX79" fmla="*/ 1097895 w 1318886"/>
                <a:gd name="connsiteY79" fmla="*/ 840484 h 999388"/>
                <a:gd name="connsiteX80" fmla="*/ 1111943 w 1318886"/>
                <a:gd name="connsiteY80" fmla="*/ 716996 h 999388"/>
                <a:gd name="connsiteX81" fmla="*/ 1125991 w 1318886"/>
                <a:gd name="connsiteY81" fmla="*/ 740927 h 999388"/>
                <a:gd name="connsiteX82" fmla="*/ 1140080 w 1318886"/>
                <a:gd name="connsiteY82" fmla="*/ 712206 h 999388"/>
                <a:gd name="connsiteX83" fmla="*/ 1154129 w 1318886"/>
                <a:gd name="connsiteY83" fmla="*/ 594464 h 999388"/>
                <a:gd name="connsiteX84" fmla="*/ 1168176 w 1318886"/>
                <a:gd name="connsiteY84" fmla="*/ 584889 h 999388"/>
                <a:gd name="connsiteX85" fmla="*/ 1182225 w 1318886"/>
                <a:gd name="connsiteY85" fmla="*/ 589679 h 999388"/>
                <a:gd name="connsiteX86" fmla="*/ 1196273 w 1318886"/>
                <a:gd name="connsiteY86" fmla="*/ 739970 h 999388"/>
                <a:gd name="connsiteX87" fmla="*/ 1210321 w 1318886"/>
                <a:gd name="connsiteY87" fmla="*/ 537984 h 999388"/>
                <a:gd name="connsiteX88" fmla="*/ 1224411 w 1318886"/>
                <a:gd name="connsiteY88" fmla="*/ 768686 h 999388"/>
                <a:gd name="connsiteX89" fmla="*/ 1238458 w 1318886"/>
                <a:gd name="connsiteY89" fmla="*/ 813677 h 999388"/>
                <a:gd name="connsiteX90" fmla="*/ 1252507 w 1318886"/>
                <a:gd name="connsiteY90" fmla="*/ 709335 h 999388"/>
                <a:gd name="connsiteX91" fmla="*/ 1266555 w 1318886"/>
                <a:gd name="connsiteY91" fmla="*/ 706463 h 999388"/>
                <a:gd name="connsiteX92" fmla="*/ 1280603 w 1318886"/>
                <a:gd name="connsiteY92" fmla="*/ 867286 h 999388"/>
                <a:gd name="connsiteX93" fmla="*/ 1294651 w 1318886"/>
                <a:gd name="connsiteY93" fmla="*/ 940994 h 999388"/>
                <a:gd name="connsiteX94" fmla="*/ 1308740 w 1318886"/>
                <a:gd name="connsiteY94" fmla="*/ 873029 h 999388"/>
                <a:gd name="connsiteX95" fmla="*/ 1318887 w 1318886"/>
                <a:gd name="connsiteY95" fmla="*/ 857120 h 99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99388">
                  <a:moveTo>
                    <a:pt x="0" y="65624"/>
                  </a:moveTo>
                  <a:lnTo>
                    <a:pt x="1602" y="68922"/>
                  </a:lnTo>
                  <a:lnTo>
                    <a:pt x="15692" y="107214"/>
                  </a:lnTo>
                  <a:lnTo>
                    <a:pt x="29739" y="212514"/>
                  </a:lnTo>
                  <a:lnTo>
                    <a:pt x="43788" y="278565"/>
                  </a:lnTo>
                  <a:lnTo>
                    <a:pt x="57836" y="260376"/>
                  </a:lnTo>
                  <a:lnTo>
                    <a:pt x="71884" y="83283"/>
                  </a:lnTo>
                  <a:lnTo>
                    <a:pt x="85932" y="201982"/>
                  </a:lnTo>
                  <a:lnTo>
                    <a:pt x="100022" y="97639"/>
                  </a:lnTo>
                  <a:lnTo>
                    <a:pt x="114070" y="257505"/>
                  </a:lnTo>
                  <a:lnTo>
                    <a:pt x="128118" y="82326"/>
                  </a:lnTo>
                  <a:lnTo>
                    <a:pt x="142166" y="82326"/>
                  </a:lnTo>
                  <a:lnTo>
                    <a:pt x="156214" y="128274"/>
                  </a:lnTo>
                  <a:lnTo>
                    <a:pt x="170263" y="151248"/>
                  </a:lnTo>
                  <a:lnTo>
                    <a:pt x="184352" y="172308"/>
                  </a:lnTo>
                  <a:lnTo>
                    <a:pt x="198400" y="50734"/>
                  </a:lnTo>
                  <a:lnTo>
                    <a:pt x="212448" y="178050"/>
                  </a:lnTo>
                  <a:lnTo>
                    <a:pt x="226496" y="98600"/>
                  </a:lnTo>
                  <a:lnTo>
                    <a:pt x="240545" y="28717"/>
                  </a:lnTo>
                  <a:lnTo>
                    <a:pt x="254592" y="205814"/>
                  </a:lnTo>
                  <a:lnTo>
                    <a:pt x="268682" y="0"/>
                  </a:lnTo>
                  <a:lnTo>
                    <a:pt x="282730" y="16274"/>
                  </a:lnTo>
                  <a:lnTo>
                    <a:pt x="296778" y="373333"/>
                  </a:lnTo>
                  <a:lnTo>
                    <a:pt x="310827" y="773472"/>
                  </a:lnTo>
                  <a:lnTo>
                    <a:pt x="324875" y="835694"/>
                  </a:lnTo>
                  <a:lnTo>
                    <a:pt x="338923" y="829952"/>
                  </a:lnTo>
                  <a:lnTo>
                    <a:pt x="353012" y="853883"/>
                  </a:lnTo>
                  <a:lnTo>
                    <a:pt x="367060" y="723695"/>
                  </a:lnTo>
                  <a:lnTo>
                    <a:pt x="381108" y="825166"/>
                  </a:lnTo>
                  <a:lnTo>
                    <a:pt x="395157" y="852926"/>
                  </a:lnTo>
                  <a:lnTo>
                    <a:pt x="409205" y="798360"/>
                  </a:lnTo>
                  <a:lnTo>
                    <a:pt x="423253" y="807935"/>
                  </a:lnTo>
                  <a:lnTo>
                    <a:pt x="437301" y="889303"/>
                  </a:lnTo>
                  <a:lnTo>
                    <a:pt x="451390" y="867286"/>
                  </a:lnTo>
                  <a:lnTo>
                    <a:pt x="465439" y="737098"/>
                  </a:lnTo>
                  <a:lnTo>
                    <a:pt x="479487" y="840484"/>
                  </a:lnTo>
                  <a:lnTo>
                    <a:pt x="493535" y="784961"/>
                  </a:lnTo>
                  <a:lnTo>
                    <a:pt x="507583" y="829952"/>
                  </a:lnTo>
                  <a:lnTo>
                    <a:pt x="521631" y="857712"/>
                  </a:lnTo>
                  <a:lnTo>
                    <a:pt x="535721" y="839523"/>
                  </a:lnTo>
                  <a:lnTo>
                    <a:pt x="549769" y="917063"/>
                  </a:lnTo>
                  <a:lnTo>
                    <a:pt x="563817" y="762944"/>
                  </a:lnTo>
                  <a:lnTo>
                    <a:pt x="577865" y="751455"/>
                  </a:lnTo>
                  <a:lnTo>
                    <a:pt x="591914" y="796446"/>
                  </a:lnTo>
                  <a:lnTo>
                    <a:pt x="605962" y="818467"/>
                  </a:lnTo>
                  <a:lnTo>
                    <a:pt x="620051" y="806021"/>
                  </a:lnTo>
                  <a:lnTo>
                    <a:pt x="634099" y="877814"/>
                  </a:lnTo>
                  <a:lnTo>
                    <a:pt x="648147" y="917063"/>
                  </a:lnTo>
                  <a:lnTo>
                    <a:pt x="662196" y="787832"/>
                  </a:lnTo>
                  <a:lnTo>
                    <a:pt x="676243" y="865372"/>
                  </a:lnTo>
                  <a:lnTo>
                    <a:pt x="690292" y="802192"/>
                  </a:lnTo>
                  <a:lnTo>
                    <a:pt x="704381" y="878771"/>
                  </a:lnTo>
                  <a:lnTo>
                    <a:pt x="718429" y="901746"/>
                  </a:lnTo>
                  <a:lnTo>
                    <a:pt x="732478" y="929509"/>
                  </a:lnTo>
                  <a:lnTo>
                    <a:pt x="746525" y="986947"/>
                  </a:lnTo>
                  <a:lnTo>
                    <a:pt x="760574" y="821338"/>
                  </a:lnTo>
                  <a:lnTo>
                    <a:pt x="774622" y="996517"/>
                  </a:lnTo>
                  <a:lnTo>
                    <a:pt x="788711" y="975457"/>
                  </a:lnTo>
                  <a:lnTo>
                    <a:pt x="802760" y="999389"/>
                  </a:lnTo>
                  <a:lnTo>
                    <a:pt x="816808" y="982157"/>
                  </a:lnTo>
                  <a:lnTo>
                    <a:pt x="830856" y="971629"/>
                  </a:lnTo>
                  <a:lnTo>
                    <a:pt x="844904" y="924724"/>
                  </a:lnTo>
                  <a:lnTo>
                    <a:pt x="858952" y="791660"/>
                  </a:lnTo>
                  <a:lnTo>
                    <a:pt x="873041" y="937166"/>
                  </a:lnTo>
                  <a:lnTo>
                    <a:pt x="887090" y="884518"/>
                  </a:lnTo>
                  <a:lnTo>
                    <a:pt x="901138" y="820381"/>
                  </a:lnTo>
                  <a:lnTo>
                    <a:pt x="915186" y="929509"/>
                  </a:lnTo>
                  <a:lnTo>
                    <a:pt x="929234" y="936209"/>
                  </a:lnTo>
                  <a:lnTo>
                    <a:pt x="943282" y="865372"/>
                  </a:lnTo>
                  <a:lnTo>
                    <a:pt x="957331" y="537027"/>
                  </a:lnTo>
                  <a:lnTo>
                    <a:pt x="971420" y="860583"/>
                  </a:lnTo>
                  <a:lnTo>
                    <a:pt x="985468" y="905578"/>
                  </a:lnTo>
                  <a:lnTo>
                    <a:pt x="999516" y="864415"/>
                  </a:lnTo>
                  <a:lnTo>
                    <a:pt x="1013564" y="845269"/>
                  </a:lnTo>
                  <a:lnTo>
                    <a:pt x="1027613" y="926638"/>
                  </a:lnTo>
                  <a:lnTo>
                    <a:pt x="1041661" y="940994"/>
                  </a:lnTo>
                  <a:lnTo>
                    <a:pt x="1055750" y="809849"/>
                  </a:lnTo>
                  <a:lnTo>
                    <a:pt x="1069798" y="932380"/>
                  </a:lnTo>
                  <a:lnTo>
                    <a:pt x="1083846" y="875900"/>
                  </a:lnTo>
                  <a:lnTo>
                    <a:pt x="1097895" y="840484"/>
                  </a:lnTo>
                  <a:lnTo>
                    <a:pt x="1111943" y="716996"/>
                  </a:lnTo>
                  <a:lnTo>
                    <a:pt x="1125991" y="740927"/>
                  </a:lnTo>
                  <a:lnTo>
                    <a:pt x="1140080" y="712206"/>
                  </a:lnTo>
                  <a:lnTo>
                    <a:pt x="1154129" y="594464"/>
                  </a:lnTo>
                  <a:lnTo>
                    <a:pt x="1168176" y="584889"/>
                  </a:lnTo>
                  <a:lnTo>
                    <a:pt x="1182225" y="589679"/>
                  </a:lnTo>
                  <a:lnTo>
                    <a:pt x="1196273" y="739970"/>
                  </a:lnTo>
                  <a:lnTo>
                    <a:pt x="1210321" y="537984"/>
                  </a:lnTo>
                  <a:lnTo>
                    <a:pt x="1224411" y="768686"/>
                  </a:lnTo>
                  <a:lnTo>
                    <a:pt x="1238458" y="813677"/>
                  </a:lnTo>
                  <a:lnTo>
                    <a:pt x="1252507" y="709335"/>
                  </a:lnTo>
                  <a:lnTo>
                    <a:pt x="1266555" y="706463"/>
                  </a:lnTo>
                  <a:lnTo>
                    <a:pt x="1280603" y="867286"/>
                  </a:lnTo>
                  <a:lnTo>
                    <a:pt x="1294651" y="940994"/>
                  </a:lnTo>
                  <a:lnTo>
                    <a:pt x="1308740" y="873029"/>
                  </a:lnTo>
                  <a:lnTo>
                    <a:pt x="1318887" y="85712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5B7CFC62-8C84-6186-09BE-7CA7A27E1D31}"/>
                </a:ext>
              </a:extLst>
            </p:cNvPr>
            <p:cNvSpPr/>
            <p:nvPr/>
          </p:nvSpPr>
          <p:spPr>
            <a:xfrm>
              <a:off x="6461416" y="4385035"/>
              <a:ext cx="1318886" cy="955354"/>
            </a:xfrm>
            <a:custGeom>
              <a:avLst/>
              <a:gdLst>
                <a:gd name="connsiteX0" fmla="*/ 0 w 1318886"/>
                <a:gd name="connsiteY0" fmla="*/ 955355 h 955354"/>
                <a:gd name="connsiteX1" fmla="*/ 1602 w 1318886"/>
                <a:gd name="connsiteY1" fmla="*/ 955355 h 955354"/>
                <a:gd name="connsiteX2" fmla="*/ 15692 w 1318886"/>
                <a:gd name="connsiteY2" fmla="*/ 955355 h 955354"/>
                <a:gd name="connsiteX3" fmla="*/ 29739 w 1318886"/>
                <a:gd name="connsiteY3" fmla="*/ 955355 h 955354"/>
                <a:gd name="connsiteX4" fmla="*/ 43788 w 1318886"/>
                <a:gd name="connsiteY4" fmla="*/ 955355 h 955354"/>
                <a:gd name="connsiteX5" fmla="*/ 57836 w 1318886"/>
                <a:gd name="connsiteY5" fmla="*/ 955355 h 955354"/>
                <a:gd name="connsiteX6" fmla="*/ 71884 w 1318886"/>
                <a:gd name="connsiteY6" fmla="*/ 955355 h 955354"/>
                <a:gd name="connsiteX7" fmla="*/ 85932 w 1318886"/>
                <a:gd name="connsiteY7" fmla="*/ 955355 h 955354"/>
                <a:gd name="connsiteX8" fmla="*/ 100022 w 1318886"/>
                <a:gd name="connsiteY8" fmla="*/ 955355 h 955354"/>
                <a:gd name="connsiteX9" fmla="*/ 114070 w 1318886"/>
                <a:gd name="connsiteY9" fmla="*/ 955355 h 955354"/>
                <a:gd name="connsiteX10" fmla="*/ 128118 w 1318886"/>
                <a:gd name="connsiteY10" fmla="*/ 955355 h 955354"/>
                <a:gd name="connsiteX11" fmla="*/ 142166 w 1318886"/>
                <a:gd name="connsiteY11" fmla="*/ 955355 h 955354"/>
                <a:gd name="connsiteX12" fmla="*/ 156214 w 1318886"/>
                <a:gd name="connsiteY12" fmla="*/ 955355 h 955354"/>
                <a:gd name="connsiteX13" fmla="*/ 170263 w 1318886"/>
                <a:gd name="connsiteY13" fmla="*/ 955355 h 955354"/>
                <a:gd name="connsiteX14" fmla="*/ 184352 w 1318886"/>
                <a:gd name="connsiteY14" fmla="*/ 955355 h 955354"/>
                <a:gd name="connsiteX15" fmla="*/ 198400 w 1318886"/>
                <a:gd name="connsiteY15" fmla="*/ 955355 h 955354"/>
                <a:gd name="connsiteX16" fmla="*/ 212448 w 1318886"/>
                <a:gd name="connsiteY16" fmla="*/ 955355 h 955354"/>
                <a:gd name="connsiteX17" fmla="*/ 226496 w 1318886"/>
                <a:gd name="connsiteY17" fmla="*/ 955355 h 955354"/>
                <a:gd name="connsiteX18" fmla="*/ 240545 w 1318886"/>
                <a:gd name="connsiteY18" fmla="*/ 955355 h 955354"/>
                <a:gd name="connsiteX19" fmla="*/ 254592 w 1318886"/>
                <a:gd name="connsiteY19" fmla="*/ 955355 h 955354"/>
                <a:gd name="connsiteX20" fmla="*/ 268682 w 1318886"/>
                <a:gd name="connsiteY20" fmla="*/ 955355 h 955354"/>
                <a:gd name="connsiteX21" fmla="*/ 282730 w 1318886"/>
                <a:gd name="connsiteY21" fmla="*/ 955355 h 955354"/>
                <a:gd name="connsiteX22" fmla="*/ 296778 w 1318886"/>
                <a:gd name="connsiteY22" fmla="*/ 875900 h 955354"/>
                <a:gd name="connsiteX23" fmla="*/ 310827 w 1318886"/>
                <a:gd name="connsiteY23" fmla="*/ 424070 h 955354"/>
                <a:gd name="connsiteX24" fmla="*/ 324875 w 1318886"/>
                <a:gd name="connsiteY24" fmla="*/ 428856 h 955354"/>
                <a:gd name="connsiteX25" fmla="*/ 338923 w 1318886"/>
                <a:gd name="connsiteY25" fmla="*/ 473847 h 955354"/>
                <a:gd name="connsiteX26" fmla="*/ 353012 w 1318886"/>
                <a:gd name="connsiteY26" fmla="*/ 546602 h 955354"/>
                <a:gd name="connsiteX27" fmla="*/ 367060 w 1318886"/>
                <a:gd name="connsiteY27" fmla="*/ 534156 h 955354"/>
                <a:gd name="connsiteX28" fmla="*/ 381108 w 1318886"/>
                <a:gd name="connsiteY28" fmla="*/ 504482 h 955354"/>
                <a:gd name="connsiteX29" fmla="*/ 395157 w 1318886"/>
                <a:gd name="connsiteY29" fmla="*/ 518838 h 955354"/>
                <a:gd name="connsiteX30" fmla="*/ 409205 w 1318886"/>
                <a:gd name="connsiteY30" fmla="*/ 411624 h 955354"/>
                <a:gd name="connsiteX31" fmla="*/ 423253 w 1318886"/>
                <a:gd name="connsiteY31" fmla="*/ 526499 h 955354"/>
                <a:gd name="connsiteX32" fmla="*/ 437301 w 1318886"/>
                <a:gd name="connsiteY32" fmla="*/ 537984 h 955354"/>
                <a:gd name="connsiteX33" fmla="*/ 451390 w 1318886"/>
                <a:gd name="connsiteY33" fmla="*/ 539898 h 955354"/>
                <a:gd name="connsiteX34" fmla="*/ 465439 w 1318886"/>
                <a:gd name="connsiteY34" fmla="*/ 506396 h 955354"/>
                <a:gd name="connsiteX35" fmla="*/ 479487 w 1318886"/>
                <a:gd name="connsiteY35" fmla="*/ 473847 h 955354"/>
                <a:gd name="connsiteX36" fmla="*/ 493535 w 1318886"/>
                <a:gd name="connsiteY36" fmla="*/ 456615 h 955354"/>
                <a:gd name="connsiteX37" fmla="*/ 507583 w 1318886"/>
                <a:gd name="connsiteY37" fmla="*/ 560001 h 955354"/>
                <a:gd name="connsiteX38" fmla="*/ 521631 w 1318886"/>
                <a:gd name="connsiteY38" fmla="*/ 503525 h 955354"/>
                <a:gd name="connsiteX39" fmla="*/ 535721 w 1318886"/>
                <a:gd name="connsiteY39" fmla="*/ 547559 h 955354"/>
                <a:gd name="connsiteX40" fmla="*/ 549769 w 1318886"/>
                <a:gd name="connsiteY40" fmla="*/ 628927 h 955354"/>
                <a:gd name="connsiteX41" fmla="*/ 563817 w 1318886"/>
                <a:gd name="connsiteY41" fmla="*/ 515967 h 955354"/>
                <a:gd name="connsiteX42" fmla="*/ 577865 w 1318886"/>
                <a:gd name="connsiteY42" fmla="*/ 418328 h 955354"/>
                <a:gd name="connsiteX43" fmla="*/ 591914 w 1318886"/>
                <a:gd name="connsiteY43" fmla="*/ 466190 h 955354"/>
                <a:gd name="connsiteX44" fmla="*/ 605962 w 1318886"/>
                <a:gd name="connsiteY44" fmla="*/ 483422 h 955354"/>
                <a:gd name="connsiteX45" fmla="*/ 620051 w 1318886"/>
                <a:gd name="connsiteY45" fmla="*/ 564786 h 955354"/>
                <a:gd name="connsiteX46" fmla="*/ 634099 w 1318886"/>
                <a:gd name="connsiteY46" fmla="*/ 566704 h 955354"/>
                <a:gd name="connsiteX47" fmla="*/ 648147 w 1318886"/>
                <a:gd name="connsiteY47" fmla="*/ 579147 h 955354"/>
                <a:gd name="connsiteX48" fmla="*/ 662196 w 1318886"/>
                <a:gd name="connsiteY48" fmla="*/ 531284 h 955354"/>
                <a:gd name="connsiteX49" fmla="*/ 676243 w 1318886"/>
                <a:gd name="connsiteY49" fmla="*/ 569576 h 955354"/>
                <a:gd name="connsiteX50" fmla="*/ 690292 w 1318886"/>
                <a:gd name="connsiteY50" fmla="*/ 398225 h 955354"/>
                <a:gd name="connsiteX51" fmla="*/ 704381 w 1318886"/>
                <a:gd name="connsiteY51" fmla="*/ 483422 h 955354"/>
                <a:gd name="connsiteX52" fmla="*/ 718429 w 1318886"/>
                <a:gd name="connsiteY52" fmla="*/ 537027 h 955354"/>
                <a:gd name="connsiteX53" fmla="*/ 732478 w 1318886"/>
                <a:gd name="connsiteY53" fmla="*/ 555215 h 955354"/>
                <a:gd name="connsiteX54" fmla="*/ 746525 w 1318886"/>
                <a:gd name="connsiteY54" fmla="*/ 519795 h 955354"/>
                <a:gd name="connsiteX55" fmla="*/ 760574 w 1318886"/>
                <a:gd name="connsiteY55" fmla="*/ 413538 h 955354"/>
                <a:gd name="connsiteX56" fmla="*/ 774622 w 1318886"/>
                <a:gd name="connsiteY56" fmla="*/ 448002 h 955354"/>
                <a:gd name="connsiteX57" fmla="*/ 788711 w 1318886"/>
                <a:gd name="connsiteY57" fmla="*/ 539898 h 955354"/>
                <a:gd name="connsiteX58" fmla="*/ 802760 w 1318886"/>
                <a:gd name="connsiteY58" fmla="*/ 521709 h 955354"/>
                <a:gd name="connsiteX59" fmla="*/ 816808 w 1318886"/>
                <a:gd name="connsiteY59" fmla="*/ 460448 h 955354"/>
                <a:gd name="connsiteX60" fmla="*/ 830856 w 1318886"/>
                <a:gd name="connsiteY60" fmla="*/ 472890 h 955354"/>
                <a:gd name="connsiteX61" fmla="*/ 844904 w 1318886"/>
                <a:gd name="connsiteY61" fmla="*/ 337916 h 955354"/>
                <a:gd name="connsiteX62" fmla="*/ 858952 w 1318886"/>
                <a:gd name="connsiteY62" fmla="*/ 355148 h 955354"/>
                <a:gd name="connsiteX63" fmla="*/ 873041 w 1318886"/>
                <a:gd name="connsiteY63" fmla="*/ 400139 h 955354"/>
                <a:gd name="connsiteX64" fmla="*/ 887090 w 1318886"/>
                <a:gd name="connsiteY64" fmla="*/ 363762 h 955354"/>
                <a:gd name="connsiteX65" fmla="*/ 901138 w 1318886"/>
                <a:gd name="connsiteY65" fmla="*/ 321642 h 955354"/>
                <a:gd name="connsiteX66" fmla="*/ 915186 w 1318886"/>
                <a:gd name="connsiteY66" fmla="*/ 440345 h 955354"/>
                <a:gd name="connsiteX67" fmla="*/ 929234 w 1318886"/>
                <a:gd name="connsiteY67" fmla="*/ 395354 h 955354"/>
                <a:gd name="connsiteX68" fmla="*/ 943282 w 1318886"/>
                <a:gd name="connsiteY68" fmla="*/ 329298 h 955354"/>
                <a:gd name="connsiteX69" fmla="*/ 957331 w 1318886"/>
                <a:gd name="connsiteY69" fmla="*/ 0 h 955354"/>
                <a:gd name="connsiteX70" fmla="*/ 971420 w 1318886"/>
                <a:gd name="connsiteY70" fmla="*/ 194325 h 955354"/>
                <a:gd name="connsiteX71" fmla="*/ 985468 w 1318886"/>
                <a:gd name="connsiteY71" fmla="*/ 295796 h 955354"/>
                <a:gd name="connsiteX72" fmla="*/ 999516 w 1318886"/>
                <a:gd name="connsiteY72" fmla="*/ 206771 h 955354"/>
                <a:gd name="connsiteX73" fmla="*/ 1013564 w 1318886"/>
                <a:gd name="connsiteY73" fmla="*/ 148377 h 955354"/>
                <a:gd name="connsiteX74" fmla="*/ 1027613 w 1318886"/>
                <a:gd name="connsiteY74" fmla="*/ 336959 h 955354"/>
                <a:gd name="connsiteX75" fmla="*/ 1041661 w 1318886"/>
                <a:gd name="connsiteY75" fmla="*/ 359933 h 955354"/>
                <a:gd name="connsiteX76" fmla="*/ 1055750 w 1318886"/>
                <a:gd name="connsiteY76" fmla="*/ 357062 h 955354"/>
                <a:gd name="connsiteX77" fmla="*/ 1069798 w 1318886"/>
                <a:gd name="connsiteY77" fmla="*/ 345573 h 955354"/>
                <a:gd name="connsiteX78" fmla="*/ 1083846 w 1318886"/>
                <a:gd name="connsiteY78" fmla="*/ 306324 h 955354"/>
                <a:gd name="connsiteX79" fmla="*/ 1097895 w 1318886"/>
                <a:gd name="connsiteY79" fmla="*/ 261333 h 955354"/>
                <a:gd name="connsiteX80" fmla="*/ 1111943 w 1318886"/>
                <a:gd name="connsiteY80" fmla="*/ 150291 h 955354"/>
                <a:gd name="connsiteX81" fmla="*/ 1125991 w 1318886"/>
                <a:gd name="connsiteY81" fmla="*/ 31588 h 955354"/>
                <a:gd name="connsiteX82" fmla="*/ 1140080 w 1318886"/>
                <a:gd name="connsiteY82" fmla="*/ 283350 h 955354"/>
                <a:gd name="connsiteX83" fmla="*/ 1154129 w 1318886"/>
                <a:gd name="connsiteY83" fmla="*/ 260376 h 955354"/>
                <a:gd name="connsiteX84" fmla="*/ 1168176 w 1318886"/>
                <a:gd name="connsiteY84" fmla="*/ 312071 h 955354"/>
                <a:gd name="connsiteX85" fmla="*/ 1182225 w 1318886"/>
                <a:gd name="connsiteY85" fmla="*/ 326427 h 955354"/>
                <a:gd name="connsiteX86" fmla="*/ 1196273 w 1318886"/>
                <a:gd name="connsiteY86" fmla="*/ 248891 h 955354"/>
                <a:gd name="connsiteX87" fmla="*/ 1210321 w 1318886"/>
                <a:gd name="connsiteY87" fmla="*/ 345573 h 955354"/>
                <a:gd name="connsiteX88" fmla="*/ 1224411 w 1318886"/>
                <a:gd name="connsiteY88" fmla="*/ 106257 h 955354"/>
                <a:gd name="connsiteX89" fmla="*/ 1238458 w 1318886"/>
                <a:gd name="connsiteY89" fmla="*/ 218256 h 955354"/>
                <a:gd name="connsiteX90" fmla="*/ 1252507 w 1318886"/>
                <a:gd name="connsiteY90" fmla="*/ 232617 h 955354"/>
                <a:gd name="connsiteX91" fmla="*/ 1266555 w 1318886"/>
                <a:gd name="connsiteY91" fmla="*/ 271865 h 955354"/>
                <a:gd name="connsiteX92" fmla="*/ 1280603 w 1318886"/>
                <a:gd name="connsiteY92" fmla="*/ 382907 h 955354"/>
                <a:gd name="connsiteX93" fmla="*/ 1294651 w 1318886"/>
                <a:gd name="connsiteY93" fmla="*/ 482465 h 955354"/>
                <a:gd name="connsiteX94" fmla="*/ 1308740 w 1318886"/>
                <a:gd name="connsiteY94" fmla="*/ 426942 h 955354"/>
                <a:gd name="connsiteX95" fmla="*/ 1318887 w 1318886"/>
                <a:gd name="connsiteY95" fmla="*/ 420714 h 95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55354">
                  <a:moveTo>
                    <a:pt x="0" y="955355"/>
                  </a:moveTo>
                  <a:lnTo>
                    <a:pt x="1602" y="955355"/>
                  </a:lnTo>
                  <a:lnTo>
                    <a:pt x="15692" y="955355"/>
                  </a:lnTo>
                  <a:lnTo>
                    <a:pt x="29739" y="955355"/>
                  </a:lnTo>
                  <a:lnTo>
                    <a:pt x="43788" y="955355"/>
                  </a:lnTo>
                  <a:lnTo>
                    <a:pt x="57836" y="955355"/>
                  </a:lnTo>
                  <a:lnTo>
                    <a:pt x="71884" y="955355"/>
                  </a:lnTo>
                  <a:lnTo>
                    <a:pt x="85932" y="955355"/>
                  </a:lnTo>
                  <a:lnTo>
                    <a:pt x="100022" y="955355"/>
                  </a:lnTo>
                  <a:lnTo>
                    <a:pt x="114070" y="955355"/>
                  </a:lnTo>
                  <a:lnTo>
                    <a:pt x="128118" y="955355"/>
                  </a:lnTo>
                  <a:lnTo>
                    <a:pt x="142166" y="955355"/>
                  </a:lnTo>
                  <a:lnTo>
                    <a:pt x="156214" y="955355"/>
                  </a:lnTo>
                  <a:lnTo>
                    <a:pt x="170263" y="955355"/>
                  </a:lnTo>
                  <a:lnTo>
                    <a:pt x="184352" y="955355"/>
                  </a:lnTo>
                  <a:lnTo>
                    <a:pt x="198400" y="955355"/>
                  </a:lnTo>
                  <a:lnTo>
                    <a:pt x="212448" y="955355"/>
                  </a:lnTo>
                  <a:lnTo>
                    <a:pt x="226496" y="955355"/>
                  </a:lnTo>
                  <a:lnTo>
                    <a:pt x="240545" y="955355"/>
                  </a:lnTo>
                  <a:lnTo>
                    <a:pt x="254592" y="955355"/>
                  </a:lnTo>
                  <a:lnTo>
                    <a:pt x="268682" y="955355"/>
                  </a:lnTo>
                  <a:lnTo>
                    <a:pt x="282730" y="955355"/>
                  </a:lnTo>
                  <a:lnTo>
                    <a:pt x="296778" y="875900"/>
                  </a:lnTo>
                  <a:lnTo>
                    <a:pt x="310827" y="424070"/>
                  </a:lnTo>
                  <a:lnTo>
                    <a:pt x="324875" y="428856"/>
                  </a:lnTo>
                  <a:lnTo>
                    <a:pt x="338923" y="473847"/>
                  </a:lnTo>
                  <a:lnTo>
                    <a:pt x="353012" y="546602"/>
                  </a:lnTo>
                  <a:lnTo>
                    <a:pt x="367060" y="534156"/>
                  </a:lnTo>
                  <a:lnTo>
                    <a:pt x="381108" y="504482"/>
                  </a:lnTo>
                  <a:lnTo>
                    <a:pt x="395157" y="518838"/>
                  </a:lnTo>
                  <a:lnTo>
                    <a:pt x="409205" y="411624"/>
                  </a:lnTo>
                  <a:lnTo>
                    <a:pt x="423253" y="526499"/>
                  </a:lnTo>
                  <a:lnTo>
                    <a:pt x="437301" y="537984"/>
                  </a:lnTo>
                  <a:lnTo>
                    <a:pt x="451390" y="539898"/>
                  </a:lnTo>
                  <a:lnTo>
                    <a:pt x="465439" y="506396"/>
                  </a:lnTo>
                  <a:lnTo>
                    <a:pt x="479487" y="473847"/>
                  </a:lnTo>
                  <a:lnTo>
                    <a:pt x="493535" y="456615"/>
                  </a:lnTo>
                  <a:lnTo>
                    <a:pt x="507583" y="560001"/>
                  </a:lnTo>
                  <a:lnTo>
                    <a:pt x="521631" y="503525"/>
                  </a:lnTo>
                  <a:lnTo>
                    <a:pt x="535721" y="547559"/>
                  </a:lnTo>
                  <a:lnTo>
                    <a:pt x="549769" y="628927"/>
                  </a:lnTo>
                  <a:lnTo>
                    <a:pt x="563817" y="515967"/>
                  </a:lnTo>
                  <a:lnTo>
                    <a:pt x="577865" y="418328"/>
                  </a:lnTo>
                  <a:lnTo>
                    <a:pt x="591914" y="466190"/>
                  </a:lnTo>
                  <a:lnTo>
                    <a:pt x="605962" y="483422"/>
                  </a:lnTo>
                  <a:lnTo>
                    <a:pt x="620051" y="564786"/>
                  </a:lnTo>
                  <a:lnTo>
                    <a:pt x="634099" y="566704"/>
                  </a:lnTo>
                  <a:lnTo>
                    <a:pt x="648147" y="579147"/>
                  </a:lnTo>
                  <a:lnTo>
                    <a:pt x="662196" y="531284"/>
                  </a:lnTo>
                  <a:lnTo>
                    <a:pt x="676243" y="569576"/>
                  </a:lnTo>
                  <a:lnTo>
                    <a:pt x="690292" y="398225"/>
                  </a:lnTo>
                  <a:lnTo>
                    <a:pt x="704381" y="483422"/>
                  </a:lnTo>
                  <a:lnTo>
                    <a:pt x="718429" y="537027"/>
                  </a:lnTo>
                  <a:lnTo>
                    <a:pt x="732478" y="555215"/>
                  </a:lnTo>
                  <a:lnTo>
                    <a:pt x="746525" y="519795"/>
                  </a:lnTo>
                  <a:lnTo>
                    <a:pt x="760574" y="413538"/>
                  </a:lnTo>
                  <a:lnTo>
                    <a:pt x="774622" y="448002"/>
                  </a:lnTo>
                  <a:lnTo>
                    <a:pt x="788711" y="539898"/>
                  </a:lnTo>
                  <a:lnTo>
                    <a:pt x="802760" y="521709"/>
                  </a:lnTo>
                  <a:lnTo>
                    <a:pt x="816808" y="460448"/>
                  </a:lnTo>
                  <a:lnTo>
                    <a:pt x="830856" y="472890"/>
                  </a:lnTo>
                  <a:lnTo>
                    <a:pt x="844904" y="337916"/>
                  </a:lnTo>
                  <a:lnTo>
                    <a:pt x="858952" y="355148"/>
                  </a:lnTo>
                  <a:lnTo>
                    <a:pt x="873041" y="400139"/>
                  </a:lnTo>
                  <a:lnTo>
                    <a:pt x="887090" y="363762"/>
                  </a:lnTo>
                  <a:lnTo>
                    <a:pt x="901138" y="321642"/>
                  </a:lnTo>
                  <a:lnTo>
                    <a:pt x="915186" y="440345"/>
                  </a:lnTo>
                  <a:lnTo>
                    <a:pt x="929234" y="395354"/>
                  </a:lnTo>
                  <a:lnTo>
                    <a:pt x="943282" y="329298"/>
                  </a:lnTo>
                  <a:lnTo>
                    <a:pt x="957331" y="0"/>
                  </a:lnTo>
                  <a:lnTo>
                    <a:pt x="971420" y="194325"/>
                  </a:lnTo>
                  <a:lnTo>
                    <a:pt x="985468" y="295796"/>
                  </a:lnTo>
                  <a:lnTo>
                    <a:pt x="999516" y="206771"/>
                  </a:lnTo>
                  <a:lnTo>
                    <a:pt x="1013564" y="148377"/>
                  </a:lnTo>
                  <a:lnTo>
                    <a:pt x="1027613" y="336959"/>
                  </a:lnTo>
                  <a:lnTo>
                    <a:pt x="1041661" y="359933"/>
                  </a:lnTo>
                  <a:lnTo>
                    <a:pt x="1055750" y="357062"/>
                  </a:lnTo>
                  <a:lnTo>
                    <a:pt x="1069798" y="345573"/>
                  </a:lnTo>
                  <a:lnTo>
                    <a:pt x="1083846" y="306324"/>
                  </a:lnTo>
                  <a:lnTo>
                    <a:pt x="1097895" y="261333"/>
                  </a:lnTo>
                  <a:lnTo>
                    <a:pt x="1111943" y="150291"/>
                  </a:lnTo>
                  <a:lnTo>
                    <a:pt x="1125991" y="31588"/>
                  </a:lnTo>
                  <a:lnTo>
                    <a:pt x="1140080" y="283350"/>
                  </a:lnTo>
                  <a:lnTo>
                    <a:pt x="1154129" y="260376"/>
                  </a:lnTo>
                  <a:lnTo>
                    <a:pt x="1168176" y="312071"/>
                  </a:lnTo>
                  <a:lnTo>
                    <a:pt x="1182225" y="326427"/>
                  </a:lnTo>
                  <a:lnTo>
                    <a:pt x="1196273" y="248891"/>
                  </a:lnTo>
                  <a:lnTo>
                    <a:pt x="1210321" y="345573"/>
                  </a:lnTo>
                  <a:lnTo>
                    <a:pt x="1224411" y="106257"/>
                  </a:lnTo>
                  <a:lnTo>
                    <a:pt x="1238458" y="218256"/>
                  </a:lnTo>
                  <a:lnTo>
                    <a:pt x="1252507" y="232617"/>
                  </a:lnTo>
                  <a:lnTo>
                    <a:pt x="1266555" y="271865"/>
                  </a:lnTo>
                  <a:lnTo>
                    <a:pt x="1280603" y="382907"/>
                  </a:lnTo>
                  <a:lnTo>
                    <a:pt x="1294651" y="482465"/>
                  </a:lnTo>
                  <a:lnTo>
                    <a:pt x="1308740" y="426942"/>
                  </a:lnTo>
                  <a:lnTo>
                    <a:pt x="1318887" y="42071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FD1CACE7-0FF1-2DA2-BF68-804060D645D9}"/>
                </a:ext>
              </a:extLst>
            </p:cNvPr>
            <p:cNvSpPr/>
            <p:nvPr/>
          </p:nvSpPr>
          <p:spPr>
            <a:xfrm>
              <a:off x="6461416" y="4151461"/>
              <a:ext cx="1318886" cy="999388"/>
            </a:xfrm>
            <a:custGeom>
              <a:avLst/>
              <a:gdLst>
                <a:gd name="connsiteX0" fmla="*/ 0 w 1318886"/>
                <a:gd name="connsiteY0" fmla="*/ 65624 h 999388"/>
                <a:gd name="connsiteX1" fmla="*/ 1602 w 1318886"/>
                <a:gd name="connsiteY1" fmla="*/ 68922 h 999388"/>
                <a:gd name="connsiteX2" fmla="*/ 15692 w 1318886"/>
                <a:gd name="connsiteY2" fmla="*/ 107214 h 999388"/>
                <a:gd name="connsiteX3" fmla="*/ 29739 w 1318886"/>
                <a:gd name="connsiteY3" fmla="*/ 212514 h 999388"/>
                <a:gd name="connsiteX4" fmla="*/ 43788 w 1318886"/>
                <a:gd name="connsiteY4" fmla="*/ 278565 h 999388"/>
                <a:gd name="connsiteX5" fmla="*/ 57836 w 1318886"/>
                <a:gd name="connsiteY5" fmla="*/ 260376 h 999388"/>
                <a:gd name="connsiteX6" fmla="*/ 71884 w 1318886"/>
                <a:gd name="connsiteY6" fmla="*/ 83283 h 999388"/>
                <a:gd name="connsiteX7" fmla="*/ 85932 w 1318886"/>
                <a:gd name="connsiteY7" fmla="*/ 201982 h 999388"/>
                <a:gd name="connsiteX8" fmla="*/ 100022 w 1318886"/>
                <a:gd name="connsiteY8" fmla="*/ 97639 h 999388"/>
                <a:gd name="connsiteX9" fmla="*/ 114070 w 1318886"/>
                <a:gd name="connsiteY9" fmla="*/ 257505 h 999388"/>
                <a:gd name="connsiteX10" fmla="*/ 128118 w 1318886"/>
                <a:gd name="connsiteY10" fmla="*/ 82326 h 999388"/>
                <a:gd name="connsiteX11" fmla="*/ 142166 w 1318886"/>
                <a:gd name="connsiteY11" fmla="*/ 82326 h 999388"/>
                <a:gd name="connsiteX12" fmla="*/ 156214 w 1318886"/>
                <a:gd name="connsiteY12" fmla="*/ 128274 h 999388"/>
                <a:gd name="connsiteX13" fmla="*/ 170263 w 1318886"/>
                <a:gd name="connsiteY13" fmla="*/ 151248 h 999388"/>
                <a:gd name="connsiteX14" fmla="*/ 184352 w 1318886"/>
                <a:gd name="connsiteY14" fmla="*/ 172308 h 999388"/>
                <a:gd name="connsiteX15" fmla="*/ 198400 w 1318886"/>
                <a:gd name="connsiteY15" fmla="*/ 50734 h 999388"/>
                <a:gd name="connsiteX16" fmla="*/ 212448 w 1318886"/>
                <a:gd name="connsiteY16" fmla="*/ 178050 h 999388"/>
                <a:gd name="connsiteX17" fmla="*/ 226496 w 1318886"/>
                <a:gd name="connsiteY17" fmla="*/ 98600 h 999388"/>
                <a:gd name="connsiteX18" fmla="*/ 240545 w 1318886"/>
                <a:gd name="connsiteY18" fmla="*/ 28717 h 999388"/>
                <a:gd name="connsiteX19" fmla="*/ 254592 w 1318886"/>
                <a:gd name="connsiteY19" fmla="*/ 205814 h 999388"/>
                <a:gd name="connsiteX20" fmla="*/ 268682 w 1318886"/>
                <a:gd name="connsiteY20" fmla="*/ 0 h 999388"/>
                <a:gd name="connsiteX21" fmla="*/ 282730 w 1318886"/>
                <a:gd name="connsiteY21" fmla="*/ 16274 h 999388"/>
                <a:gd name="connsiteX22" fmla="*/ 296778 w 1318886"/>
                <a:gd name="connsiteY22" fmla="*/ 373333 h 999388"/>
                <a:gd name="connsiteX23" fmla="*/ 310827 w 1318886"/>
                <a:gd name="connsiteY23" fmla="*/ 773472 h 999388"/>
                <a:gd name="connsiteX24" fmla="*/ 324875 w 1318886"/>
                <a:gd name="connsiteY24" fmla="*/ 835694 h 999388"/>
                <a:gd name="connsiteX25" fmla="*/ 338923 w 1318886"/>
                <a:gd name="connsiteY25" fmla="*/ 829952 h 999388"/>
                <a:gd name="connsiteX26" fmla="*/ 353012 w 1318886"/>
                <a:gd name="connsiteY26" fmla="*/ 853883 h 999388"/>
                <a:gd name="connsiteX27" fmla="*/ 367060 w 1318886"/>
                <a:gd name="connsiteY27" fmla="*/ 723695 h 999388"/>
                <a:gd name="connsiteX28" fmla="*/ 381108 w 1318886"/>
                <a:gd name="connsiteY28" fmla="*/ 825166 h 999388"/>
                <a:gd name="connsiteX29" fmla="*/ 395157 w 1318886"/>
                <a:gd name="connsiteY29" fmla="*/ 852926 h 999388"/>
                <a:gd name="connsiteX30" fmla="*/ 409205 w 1318886"/>
                <a:gd name="connsiteY30" fmla="*/ 798360 h 999388"/>
                <a:gd name="connsiteX31" fmla="*/ 423253 w 1318886"/>
                <a:gd name="connsiteY31" fmla="*/ 807935 h 999388"/>
                <a:gd name="connsiteX32" fmla="*/ 437301 w 1318886"/>
                <a:gd name="connsiteY32" fmla="*/ 889303 h 999388"/>
                <a:gd name="connsiteX33" fmla="*/ 451390 w 1318886"/>
                <a:gd name="connsiteY33" fmla="*/ 867286 h 999388"/>
                <a:gd name="connsiteX34" fmla="*/ 465439 w 1318886"/>
                <a:gd name="connsiteY34" fmla="*/ 737098 h 999388"/>
                <a:gd name="connsiteX35" fmla="*/ 479487 w 1318886"/>
                <a:gd name="connsiteY35" fmla="*/ 840484 h 999388"/>
                <a:gd name="connsiteX36" fmla="*/ 493535 w 1318886"/>
                <a:gd name="connsiteY36" fmla="*/ 784961 h 999388"/>
                <a:gd name="connsiteX37" fmla="*/ 507583 w 1318886"/>
                <a:gd name="connsiteY37" fmla="*/ 829952 h 999388"/>
                <a:gd name="connsiteX38" fmla="*/ 521631 w 1318886"/>
                <a:gd name="connsiteY38" fmla="*/ 857712 h 999388"/>
                <a:gd name="connsiteX39" fmla="*/ 535721 w 1318886"/>
                <a:gd name="connsiteY39" fmla="*/ 839523 h 999388"/>
                <a:gd name="connsiteX40" fmla="*/ 549769 w 1318886"/>
                <a:gd name="connsiteY40" fmla="*/ 917063 h 999388"/>
                <a:gd name="connsiteX41" fmla="*/ 563817 w 1318886"/>
                <a:gd name="connsiteY41" fmla="*/ 762944 h 999388"/>
                <a:gd name="connsiteX42" fmla="*/ 577865 w 1318886"/>
                <a:gd name="connsiteY42" fmla="*/ 751455 h 999388"/>
                <a:gd name="connsiteX43" fmla="*/ 591914 w 1318886"/>
                <a:gd name="connsiteY43" fmla="*/ 796446 h 999388"/>
                <a:gd name="connsiteX44" fmla="*/ 605962 w 1318886"/>
                <a:gd name="connsiteY44" fmla="*/ 818467 h 999388"/>
                <a:gd name="connsiteX45" fmla="*/ 620051 w 1318886"/>
                <a:gd name="connsiteY45" fmla="*/ 806021 h 999388"/>
                <a:gd name="connsiteX46" fmla="*/ 634099 w 1318886"/>
                <a:gd name="connsiteY46" fmla="*/ 877814 h 999388"/>
                <a:gd name="connsiteX47" fmla="*/ 648147 w 1318886"/>
                <a:gd name="connsiteY47" fmla="*/ 917063 h 999388"/>
                <a:gd name="connsiteX48" fmla="*/ 662196 w 1318886"/>
                <a:gd name="connsiteY48" fmla="*/ 787832 h 999388"/>
                <a:gd name="connsiteX49" fmla="*/ 676243 w 1318886"/>
                <a:gd name="connsiteY49" fmla="*/ 865372 h 999388"/>
                <a:gd name="connsiteX50" fmla="*/ 690292 w 1318886"/>
                <a:gd name="connsiteY50" fmla="*/ 802192 h 999388"/>
                <a:gd name="connsiteX51" fmla="*/ 704381 w 1318886"/>
                <a:gd name="connsiteY51" fmla="*/ 878771 h 999388"/>
                <a:gd name="connsiteX52" fmla="*/ 718429 w 1318886"/>
                <a:gd name="connsiteY52" fmla="*/ 901746 h 999388"/>
                <a:gd name="connsiteX53" fmla="*/ 732478 w 1318886"/>
                <a:gd name="connsiteY53" fmla="*/ 929509 h 999388"/>
                <a:gd name="connsiteX54" fmla="*/ 746525 w 1318886"/>
                <a:gd name="connsiteY54" fmla="*/ 986947 h 999388"/>
                <a:gd name="connsiteX55" fmla="*/ 760574 w 1318886"/>
                <a:gd name="connsiteY55" fmla="*/ 821338 h 999388"/>
                <a:gd name="connsiteX56" fmla="*/ 774622 w 1318886"/>
                <a:gd name="connsiteY56" fmla="*/ 996517 h 999388"/>
                <a:gd name="connsiteX57" fmla="*/ 788711 w 1318886"/>
                <a:gd name="connsiteY57" fmla="*/ 975457 h 999388"/>
                <a:gd name="connsiteX58" fmla="*/ 802760 w 1318886"/>
                <a:gd name="connsiteY58" fmla="*/ 999389 h 999388"/>
                <a:gd name="connsiteX59" fmla="*/ 816808 w 1318886"/>
                <a:gd name="connsiteY59" fmla="*/ 982157 h 999388"/>
                <a:gd name="connsiteX60" fmla="*/ 830856 w 1318886"/>
                <a:gd name="connsiteY60" fmla="*/ 971629 h 999388"/>
                <a:gd name="connsiteX61" fmla="*/ 844904 w 1318886"/>
                <a:gd name="connsiteY61" fmla="*/ 924724 h 999388"/>
                <a:gd name="connsiteX62" fmla="*/ 858952 w 1318886"/>
                <a:gd name="connsiteY62" fmla="*/ 791660 h 999388"/>
                <a:gd name="connsiteX63" fmla="*/ 873041 w 1318886"/>
                <a:gd name="connsiteY63" fmla="*/ 937166 h 999388"/>
                <a:gd name="connsiteX64" fmla="*/ 887090 w 1318886"/>
                <a:gd name="connsiteY64" fmla="*/ 884518 h 999388"/>
                <a:gd name="connsiteX65" fmla="*/ 901138 w 1318886"/>
                <a:gd name="connsiteY65" fmla="*/ 820381 h 999388"/>
                <a:gd name="connsiteX66" fmla="*/ 915186 w 1318886"/>
                <a:gd name="connsiteY66" fmla="*/ 929509 h 999388"/>
                <a:gd name="connsiteX67" fmla="*/ 929234 w 1318886"/>
                <a:gd name="connsiteY67" fmla="*/ 936209 h 999388"/>
                <a:gd name="connsiteX68" fmla="*/ 943282 w 1318886"/>
                <a:gd name="connsiteY68" fmla="*/ 865372 h 999388"/>
                <a:gd name="connsiteX69" fmla="*/ 957331 w 1318886"/>
                <a:gd name="connsiteY69" fmla="*/ 537027 h 999388"/>
                <a:gd name="connsiteX70" fmla="*/ 971420 w 1318886"/>
                <a:gd name="connsiteY70" fmla="*/ 860583 h 999388"/>
                <a:gd name="connsiteX71" fmla="*/ 985468 w 1318886"/>
                <a:gd name="connsiteY71" fmla="*/ 905578 h 999388"/>
                <a:gd name="connsiteX72" fmla="*/ 999516 w 1318886"/>
                <a:gd name="connsiteY72" fmla="*/ 864415 h 999388"/>
                <a:gd name="connsiteX73" fmla="*/ 1013564 w 1318886"/>
                <a:gd name="connsiteY73" fmla="*/ 845269 h 999388"/>
                <a:gd name="connsiteX74" fmla="*/ 1027613 w 1318886"/>
                <a:gd name="connsiteY74" fmla="*/ 926638 h 999388"/>
                <a:gd name="connsiteX75" fmla="*/ 1041661 w 1318886"/>
                <a:gd name="connsiteY75" fmla="*/ 940994 h 999388"/>
                <a:gd name="connsiteX76" fmla="*/ 1055750 w 1318886"/>
                <a:gd name="connsiteY76" fmla="*/ 809849 h 999388"/>
                <a:gd name="connsiteX77" fmla="*/ 1069798 w 1318886"/>
                <a:gd name="connsiteY77" fmla="*/ 932380 h 999388"/>
                <a:gd name="connsiteX78" fmla="*/ 1083846 w 1318886"/>
                <a:gd name="connsiteY78" fmla="*/ 875900 h 999388"/>
                <a:gd name="connsiteX79" fmla="*/ 1097895 w 1318886"/>
                <a:gd name="connsiteY79" fmla="*/ 840484 h 999388"/>
                <a:gd name="connsiteX80" fmla="*/ 1111943 w 1318886"/>
                <a:gd name="connsiteY80" fmla="*/ 716996 h 999388"/>
                <a:gd name="connsiteX81" fmla="*/ 1125991 w 1318886"/>
                <a:gd name="connsiteY81" fmla="*/ 740927 h 999388"/>
                <a:gd name="connsiteX82" fmla="*/ 1140080 w 1318886"/>
                <a:gd name="connsiteY82" fmla="*/ 712206 h 999388"/>
                <a:gd name="connsiteX83" fmla="*/ 1154129 w 1318886"/>
                <a:gd name="connsiteY83" fmla="*/ 594464 h 999388"/>
                <a:gd name="connsiteX84" fmla="*/ 1168176 w 1318886"/>
                <a:gd name="connsiteY84" fmla="*/ 584889 h 999388"/>
                <a:gd name="connsiteX85" fmla="*/ 1182225 w 1318886"/>
                <a:gd name="connsiteY85" fmla="*/ 589679 h 999388"/>
                <a:gd name="connsiteX86" fmla="*/ 1196273 w 1318886"/>
                <a:gd name="connsiteY86" fmla="*/ 739970 h 999388"/>
                <a:gd name="connsiteX87" fmla="*/ 1210321 w 1318886"/>
                <a:gd name="connsiteY87" fmla="*/ 537984 h 999388"/>
                <a:gd name="connsiteX88" fmla="*/ 1224411 w 1318886"/>
                <a:gd name="connsiteY88" fmla="*/ 768686 h 999388"/>
                <a:gd name="connsiteX89" fmla="*/ 1238458 w 1318886"/>
                <a:gd name="connsiteY89" fmla="*/ 813677 h 999388"/>
                <a:gd name="connsiteX90" fmla="*/ 1252507 w 1318886"/>
                <a:gd name="connsiteY90" fmla="*/ 709335 h 999388"/>
                <a:gd name="connsiteX91" fmla="*/ 1266555 w 1318886"/>
                <a:gd name="connsiteY91" fmla="*/ 706463 h 999388"/>
                <a:gd name="connsiteX92" fmla="*/ 1280603 w 1318886"/>
                <a:gd name="connsiteY92" fmla="*/ 867286 h 999388"/>
                <a:gd name="connsiteX93" fmla="*/ 1294651 w 1318886"/>
                <a:gd name="connsiteY93" fmla="*/ 940994 h 999388"/>
                <a:gd name="connsiteX94" fmla="*/ 1308740 w 1318886"/>
                <a:gd name="connsiteY94" fmla="*/ 873029 h 999388"/>
                <a:gd name="connsiteX95" fmla="*/ 1318887 w 1318886"/>
                <a:gd name="connsiteY95" fmla="*/ 857120 h 99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99388">
                  <a:moveTo>
                    <a:pt x="0" y="65624"/>
                  </a:moveTo>
                  <a:lnTo>
                    <a:pt x="1602" y="68922"/>
                  </a:lnTo>
                  <a:lnTo>
                    <a:pt x="15692" y="107214"/>
                  </a:lnTo>
                  <a:lnTo>
                    <a:pt x="29739" y="212514"/>
                  </a:lnTo>
                  <a:lnTo>
                    <a:pt x="43788" y="278565"/>
                  </a:lnTo>
                  <a:lnTo>
                    <a:pt x="57836" y="260376"/>
                  </a:lnTo>
                  <a:lnTo>
                    <a:pt x="71884" y="83283"/>
                  </a:lnTo>
                  <a:lnTo>
                    <a:pt x="85932" y="201982"/>
                  </a:lnTo>
                  <a:lnTo>
                    <a:pt x="100022" y="97639"/>
                  </a:lnTo>
                  <a:lnTo>
                    <a:pt x="114070" y="257505"/>
                  </a:lnTo>
                  <a:lnTo>
                    <a:pt x="128118" y="82326"/>
                  </a:lnTo>
                  <a:lnTo>
                    <a:pt x="142166" y="82326"/>
                  </a:lnTo>
                  <a:lnTo>
                    <a:pt x="156214" y="128274"/>
                  </a:lnTo>
                  <a:lnTo>
                    <a:pt x="170263" y="151248"/>
                  </a:lnTo>
                  <a:lnTo>
                    <a:pt x="184352" y="172308"/>
                  </a:lnTo>
                  <a:lnTo>
                    <a:pt x="198400" y="50734"/>
                  </a:lnTo>
                  <a:lnTo>
                    <a:pt x="212448" y="178050"/>
                  </a:lnTo>
                  <a:lnTo>
                    <a:pt x="226496" y="98600"/>
                  </a:lnTo>
                  <a:lnTo>
                    <a:pt x="240545" y="28717"/>
                  </a:lnTo>
                  <a:lnTo>
                    <a:pt x="254592" y="205814"/>
                  </a:lnTo>
                  <a:lnTo>
                    <a:pt x="268682" y="0"/>
                  </a:lnTo>
                  <a:lnTo>
                    <a:pt x="282730" y="16274"/>
                  </a:lnTo>
                  <a:lnTo>
                    <a:pt x="296778" y="373333"/>
                  </a:lnTo>
                  <a:lnTo>
                    <a:pt x="310827" y="773472"/>
                  </a:lnTo>
                  <a:lnTo>
                    <a:pt x="324875" y="835694"/>
                  </a:lnTo>
                  <a:lnTo>
                    <a:pt x="338923" y="829952"/>
                  </a:lnTo>
                  <a:lnTo>
                    <a:pt x="353012" y="853883"/>
                  </a:lnTo>
                  <a:lnTo>
                    <a:pt x="367060" y="723695"/>
                  </a:lnTo>
                  <a:lnTo>
                    <a:pt x="381108" y="825166"/>
                  </a:lnTo>
                  <a:lnTo>
                    <a:pt x="395157" y="852926"/>
                  </a:lnTo>
                  <a:lnTo>
                    <a:pt x="409205" y="798360"/>
                  </a:lnTo>
                  <a:lnTo>
                    <a:pt x="423253" y="807935"/>
                  </a:lnTo>
                  <a:lnTo>
                    <a:pt x="437301" y="889303"/>
                  </a:lnTo>
                  <a:lnTo>
                    <a:pt x="451390" y="867286"/>
                  </a:lnTo>
                  <a:lnTo>
                    <a:pt x="465439" y="737098"/>
                  </a:lnTo>
                  <a:lnTo>
                    <a:pt x="479487" y="840484"/>
                  </a:lnTo>
                  <a:lnTo>
                    <a:pt x="493535" y="784961"/>
                  </a:lnTo>
                  <a:lnTo>
                    <a:pt x="507583" y="829952"/>
                  </a:lnTo>
                  <a:lnTo>
                    <a:pt x="521631" y="857712"/>
                  </a:lnTo>
                  <a:lnTo>
                    <a:pt x="535721" y="839523"/>
                  </a:lnTo>
                  <a:lnTo>
                    <a:pt x="549769" y="917063"/>
                  </a:lnTo>
                  <a:lnTo>
                    <a:pt x="563817" y="762944"/>
                  </a:lnTo>
                  <a:lnTo>
                    <a:pt x="577865" y="751455"/>
                  </a:lnTo>
                  <a:lnTo>
                    <a:pt x="591914" y="796446"/>
                  </a:lnTo>
                  <a:lnTo>
                    <a:pt x="605962" y="818467"/>
                  </a:lnTo>
                  <a:lnTo>
                    <a:pt x="620051" y="806021"/>
                  </a:lnTo>
                  <a:lnTo>
                    <a:pt x="634099" y="877814"/>
                  </a:lnTo>
                  <a:lnTo>
                    <a:pt x="648147" y="917063"/>
                  </a:lnTo>
                  <a:lnTo>
                    <a:pt x="662196" y="787832"/>
                  </a:lnTo>
                  <a:lnTo>
                    <a:pt x="676243" y="865372"/>
                  </a:lnTo>
                  <a:lnTo>
                    <a:pt x="690292" y="802192"/>
                  </a:lnTo>
                  <a:lnTo>
                    <a:pt x="704381" y="878771"/>
                  </a:lnTo>
                  <a:lnTo>
                    <a:pt x="718429" y="901746"/>
                  </a:lnTo>
                  <a:lnTo>
                    <a:pt x="732478" y="929509"/>
                  </a:lnTo>
                  <a:lnTo>
                    <a:pt x="746525" y="986947"/>
                  </a:lnTo>
                  <a:lnTo>
                    <a:pt x="760574" y="821338"/>
                  </a:lnTo>
                  <a:lnTo>
                    <a:pt x="774622" y="996517"/>
                  </a:lnTo>
                  <a:lnTo>
                    <a:pt x="788711" y="975457"/>
                  </a:lnTo>
                  <a:lnTo>
                    <a:pt x="802760" y="999389"/>
                  </a:lnTo>
                  <a:lnTo>
                    <a:pt x="816808" y="982157"/>
                  </a:lnTo>
                  <a:lnTo>
                    <a:pt x="830856" y="971629"/>
                  </a:lnTo>
                  <a:lnTo>
                    <a:pt x="844904" y="924724"/>
                  </a:lnTo>
                  <a:lnTo>
                    <a:pt x="858952" y="791660"/>
                  </a:lnTo>
                  <a:lnTo>
                    <a:pt x="873041" y="937166"/>
                  </a:lnTo>
                  <a:lnTo>
                    <a:pt x="887090" y="884518"/>
                  </a:lnTo>
                  <a:lnTo>
                    <a:pt x="901138" y="820381"/>
                  </a:lnTo>
                  <a:lnTo>
                    <a:pt x="915186" y="929509"/>
                  </a:lnTo>
                  <a:lnTo>
                    <a:pt x="929234" y="936209"/>
                  </a:lnTo>
                  <a:lnTo>
                    <a:pt x="943282" y="865372"/>
                  </a:lnTo>
                  <a:lnTo>
                    <a:pt x="957331" y="537027"/>
                  </a:lnTo>
                  <a:lnTo>
                    <a:pt x="971420" y="860583"/>
                  </a:lnTo>
                  <a:lnTo>
                    <a:pt x="985468" y="905578"/>
                  </a:lnTo>
                  <a:lnTo>
                    <a:pt x="999516" y="864415"/>
                  </a:lnTo>
                  <a:lnTo>
                    <a:pt x="1013564" y="845269"/>
                  </a:lnTo>
                  <a:lnTo>
                    <a:pt x="1027613" y="926638"/>
                  </a:lnTo>
                  <a:lnTo>
                    <a:pt x="1041661" y="940994"/>
                  </a:lnTo>
                  <a:lnTo>
                    <a:pt x="1055750" y="809849"/>
                  </a:lnTo>
                  <a:lnTo>
                    <a:pt x="1069798" y="932380"/>
                  </a:lnTo>
                  <a:lnTo>
                    <a:pt x="1083846" y="875900"/>
                  </a:lnTo>
                  <a:lnTo>
                    <a:pt x="1097895" y="840484"/>
                  </a:lnTo>
                  <a:lnTo>
                    <a:pt x="1111943" y="716996"/>
                  </a:lnTo>
                  <a:lnTo>
                    <a:pt x="1125991" y="740927"/>
                  </a:lnTo>
                  <a:lnTo>
                    <a:pt x="1140080" y="712206"/>
                  </a:lnTo>
                  <a:lnTo>
                    <a:pt x="1154129" y="594464"/>
                  </a:lnTo>
                  <a:lnTo>
                    <a:pt x="1168176" y="584889"/>
                  </a:lnTo>
                  <a:lnTo>
                    <a:pt x="1182225" y="589679"/>
                  </a:lnTo>
                  <a:lnTo>
                    <a:pt x="1196273" y="739970"/>
                  </a:lnTo>
                  <a:lnTo>
                    <a:pt x="1210321" y="537984"/>
                  </a:lnTo>
                  <a:lnTo>
                    <a:pt x="1224411" y="768686"/>
                  </a:lnTo>
                  <a:lnTo>
                    <a:pt x="1238458" y="813677"/>
                  </a:lnTo>
                  <a:lnTo>
                    <a:pt x="1252507" y="709335"/>
                  </a:lnTo>
                  <a:lnTo>
                    <a:pt x="1266555" y="706463"/>
                  </a:lnTo>
                  <a:lnTo>
                    <a:pt x="1280603" y="867286"/>
                  </a:lnTo>
                  <a:lnTo>
                    <a:pt x="1294651" y="940994"/>
                  </a:lnTo>
                  <a:lnTo>
                    <a:pt x="1308740" y="873029"/>
                  </a:lnTo>
                  <a:lnTo>
                    <a:pt x="1318887" y="85712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2FEF1228-0793-3169-4F54-F653246F7124}"/>
                </a:ext>
              </a:extLst>
            </p:cNvPr>
            <p:cNvSpPr/>
            <p:nvPr/>
          </p:nvSpPr>
          <p:spPr>
            <a:xfrm>
              <a:off x="6461416" y="4385035"/>
              <a:ext cx="1318886" cy="955354"/>
            </a:xfrm>
            <a:custGeom>
              <a:avLst/>
              <a:gdLst>
                <a:gd name="connsiteX0" fmla="*/ 0 w 1318886"/>
                <a:gd name="connsiteY0" fmla="*/ 955355 h 955354"/>
                <a:gd name="connsiteX1" fmla="*/ 1602 w 1318886"/>
                <a:gd name="connsiteY1" fmla="*/ 955355 h 955354"/>
                <a:gd name="connsiteX2" fmla="*/ 15692 w 1318886"/>
                <a:gd name="connsiteY2" fmla="*/ 955355 h 955354"/>
                <a:gd name="connsiteX3" fmla="*/ 29739 w 1318886"/>
                <a:gd name="connsiteY3" fmla="*/ 955355 h 955354"/>
                <a:gd name="connsiteX4" fmla="*/ 43788 w 1318886"/>
                <a:gd name="connsiteY4" fmla="*/ 955355 h 955354"/>
                <a:gd name="connsiteX5" fmla="*/ 57836 w 1318886"/>
                <a:gd name="connsiteY5" fmla="*/ 955355 h 955354"/>
                <a:gd name="connsiteX6" fmla="*/ 71884 w 1318886"/>
                <a:gd name="connsiteY6" fmla="*/ 955355 h 955354"/>
                <a:gd name="connsiteX7" fmla="*/ 85932 w 1318886"/>
                <a:gd name="connsiteY7" fmla="*/ 955355 h 955354"/>
                <a:gd name="connsiteX8" fmla="*/ 100022 w 1318886"/>
                <a:gd name="connsiteY8" fmla="*/ 955355 h 955354"/>
                <a:gd name="connsiteX9" fmla="*/ 114070 w 1318886"/>
                <a:gd name="connsiteY9" fmla="*/ 955355 h 955354"/>
                <a:gd name="connsiteX10" fmla="*/ 128118 w 1318886"/>
                <a:gd name="connsiteY10" fmla="*/ 955355 h 955354"/>
                <a:gd name="connsiteX11" fmla="*/ 142166 w 1318886"/>
                <a:gd name="connsiteY11" fmla="*/ 955355 h 955354"/>
                <a:gd name="connsiteX12" fmla="*/ 156214 w 1318886"/>
                <a:gd name="connsiteY12" fmla="*/ 955355 h 955354"/>
                <a:gd name="connsiteX13" fmla="*/ 170263 w 1318886"/>
                <a:gd name="connsiteY13" fmla="*/ 955355 h 955354"/>
                <a:gd name="connsiteX14" fmla="*/ 184352 w 1318886"/>
                <a:gd name="connsiteY14" fmla="*/ 955355 h 955354"/>
                <a:gd name="connsiteX15" fmla="*/ 198400 w 1318886"/>
                <a:gd name="connsiteY15" fmla="*/ 955355 h 955354"/>
                <a:gd name="connsiteX16" fmla="*/ 212448 w 1318886"/>
                <a:gd name="connsiteY16" fmla="*/ 955355 h 955354"/>
                <a:gd name="connsiteX17" fmla="*/ 226496 w 1318886"/>
                <a:gd name="connsiteY17" fmla="*/ 955355 h 955354"/>
                <a:gd name="connsiteX18" fmla="*/ 240545 w 1318886"/>
                <a:gd name="connsiteY18" fmla="*/ 955355 h 955354"/>
                <a:gd name="connsiteX19" fmla="*/ 254592 w 1318886"/>
                <a:gd name="connsiteY19" fmla="*/ 955355 h 955354"/>
                <a:gd name="connsiteX20" fmla="*/ 268682 w 1318886"/>
                <a:gd name="connsiteY20" fmla="*/ 955355 h 955354"/>
                <a:gd name="connsiteX21" fmla="*/ 282730 w 1318886"/>
                <a:gd name="connsiteY21" fmla="*/ 955355 h 955354"/>
                <a:gd name="connsiteX22" fmla="*/ 296778 w 1318886"/>
                <a:gd name="connsiteY22" fmla="*/ 875900 h 955354"/>
                <a:gd name="connsiteX23" fmla="*/ 310827 w 1318886"/>
                <a:gd name="connsiteY23" fmla="*/ 424070 h 955354"/>
                <a:gd name="connsiteX24" fmla="*/ 324875 w 1318886"/>
                <a:gd name="connsiteY24" fmla="*/ 428856 h 955354"/>
                <a:gd name="connsiteX25" fmla="*/ 338923 w 1318886"/>
                <a:gd name="connsiteY25" fmla="*/ 473847 h 955354"/>
                <a:gd name="connsiteX26" fmla="*/ 353012 w 1318886"/>
                <a:gd name="connsiteY26" fmla="*/ 546602 h 955354"/>
                <a:gd name="connsiteX27" fmla="*/ 367060 w 1318886"/>
                <a:gd name="connsiteY27" fmla="*/ 534156 h 955354"/>
                <a:gd name="connsiteX28" fmla="*/ 381108 w 1318886"/>
                <a:gd name="connsiteY28" fmla="*/ 504482 h 955354"/>
                <a:gd name="connsiteX29" fmla="*/ 395157 w 1318886"/>
                <a:gd name="connsiteY29" fmla="*/ 518838 h 955354"/>
                <a:gd name="connsiteX30" fmla="*/ 409205 w 1318886"/>
                <a:gd name="connsiteY30" fmla="*/ 411624 h 955354"/>
                <a:gd name="connsiteX31" fmla="*/ 423253 w 1318886"/>
                <a:gd name="connsiteY31" fmla="*/ 526499 h 955354"/>
                <a:gd name="connsiteX32" fmla="*/ 437301 w 1318886"/>
                <a:gd name="connsiteY32" fmla="*/ 537984 h 955354"/>
                <a:gd name="connsiteX33" fmla="*/ 451390 w 1318886"/>
                <a:gd name="connsiteY33" fmla="*/ 539898 h 955354"/>
                <a:gd name="connsiteX34" fmla="*/ 465439 w 1318886"/>
                <a:gd name="connsiteY34" fmla="*/ 506396 h 955354"/>
                <a:gd name="connsiteX35" fmla="*/ 479487 w 1318886"/>
                <a:gd name="connsiteY35" fmla="*/ 473847 h 955354"/>
                <a:gd name="connsiteX36" fmla="*/ 493535 w 1318886"/>
                <a:gd name="connsiteY36" fmla="*/ 456615 h 955354"/>
                <a:gd name="connsiteX37" fmla="*/ 507583 w 1318886"/>
                <a:gd name="connsiteY37" fmla="*/ 560001 h 955354"/>
                <a:gd name="connsiteX38" fmla="*/ 521631 w 1318886"/>
                <a:gd name="connsiteY38" fmla="*/ 503525 h 955354"/>
                <a:gd name="connsiteX39" fmla="*/ 535721 w 1318886"/>
                <a:gd name="connsiteY39" fmla="*/ 547559 h 955354"/>
                <a:gd name="connsiteX40" fmla="*/ 549769 w 1318886"/>
                <a:gd name="connsiteY40" fmla="*/ 628927 h 955354"/>
                <a:gd name="connsiteX41" fmla="*/ 563817 w 1318886"/>
                <a:gd name="connsiteY41" fmla="*/ 515967 h 955354"/>
                <a:gd name="connsiteX42" fmla="*/ 577865 w 1318886"/>
                <a:gd name="connsiteY42" fmla="*/ 418328 h 955354"/>
                <a:gd name="connsiteX43" fmla="*/ 591914 w 1318886"/>
                <a:gd name="connsiteY43" fmla="*/ 466190 h 955354"/>
                <a:gd name="connsiteX44" fmla="*/ 605962 w 1318886"/>
                <a:gd name="connsiteY44" fmla="*/ 483422 h 955354"/>
                <a:gd name="connsiteX45" fmla="*/ 620051 w 1318886"/>
                <a:gd name="connsiteY45" fmla="*/ 564786 h 955354"/>
                <a:gd name="connsiteX46" fmla="*/ 634099 w 1318886"/>
                <a:gd name="connsiteY46" fmla="*/ 566704 h 955354"/>
                <a:gd name="connsiteX47" fmla="*/ 648147 w 1318886"/>
                <a:gd name="connsiteY47" fmla="*/ 579147 h 955354"/>
                <a:gd name="connsiteX48" fmla="*/ 662196 w 1318886"/>
                <a:gd name="connsiteY48" fmla="*/ 531284 h 955354"/>
                <a:gd name="connsiteX49" fmla="*/ 676243 w 1318886"/>
                <a:gd name="connsiteY49" fmla="*/ 569576 h 955354"/>
                <a:gd name="connsiteX50" fmla="*/ 690292 w 1318886"/>
                <a:gd name="connsiteY50" fmla="*/ 398225 h 955354"/>
                <a:gd name="connsiteX51" fmla="*/ 704381 w 1318886"/>
                <a:gd name="connsiteY51" fmla="*/ 483422 h 955354"/>
                <a:gd name="connsiteX52" fmla="*/ 718429 w 1318886"/>
                <a:gd name="connsiteY52" fmla="*/ 537027 h 955354"/>
                <a:gd name="connsiteX53" fmla="*/ 732478 w 1318886"/>
                <a:gd name="connsiteY53" fmla="*/ 555215 h 955354"/>
                <a:gd name="connsiteX54" fmla="*/ 746525 w 1318886"/>
                <a:gd name="connsiteY54" fmla="*/ 519795 h 955354"/>
                <a:gd name="connsiteX55" fmla="*/ 760574 w 1318886"/>
                <a:gd name="connsiteY55" fmla="*/ 413538 h 955354"/>
                <a:gd name="connsiteX56" fmla="*/ 774622 w 1318886"/>
                <a:gd name="connsiteY56" fmla="*/ 448002 h 955354"/>
                <a:gd name="connsiteX57" fmla="*/ 788711 w 1318886"/>
                <a:gd name="connsiteY57" fmla="*/ 539898 h 955354"/>
                <a:gd name="connsiteX58" fmla="*/ 802760 w 1318886"/>
                <a:gd name="connsiteY58" fmla="*/ 521709 h 955354"/>
                <a:gd name="connsiteX59" fmla="*/ 816808 w 1318886"/>
                <a:gd name="connsiteY59" fmla="*/ 460448 h 955354"/>
                <a:gd name="connsiteX60" fmla="*/ 830856 w 1318886"/>
                <a:gd name="connsiteY60" fmla="*/ 472890 h 955354"/>
                <a:gd name="connsiteX61" fmla="*/ 844904 w 1318886"/>
                <a:gd name="connsiteY61" fmla="*/ 337916 h 955354"/>
                <a:gd name="connsiteX62" fmla="*/ 858952 w 1318886"/>
                <a:gd name="connsiteY62" fmla="*/ 355148 h 955354"/>
                <a:gd name="connsiteX63" fmla="*/ 873041 w 1318886"/>
                <a:gd name="connsiteY63" fmla="*/ 400139 h 955354"/>
                <a:gd name="connsiteX64" fmla="*/ 887090 w 1318886"/>
                <a:gd name="connsiteY64" fmla="*/ 363762 h 955354"/>
                <a:gd name="connsiteX65" fmla="*/ 901138 w 1318886"/>
                <a:gd name="connsiteY65" fmla="*/ 321642 h 955354"/>
                <a:gd name="connsiteX66" fmla="*/ 915186 w 1318886"/>
                <a:gd name="connsiteY66" fmla="*/ 440345 h 955354"/>
                <a:gd name="connsiteX67" fmla="*/ 929234 w 1318886"/>
                <a:gd name="connsiteY67" fmla="*/ 395354 h 955354"/>
                <a:gd name="connsiteX68" fmla="*/ 943282 w 1318886"/>
                <a:gd name="connsiteY68" fmla="*/ 329298 h 955354"/>
                <a:gd name="connsiteX69" fmla="*/ 957331 w 1318886"/>
                <a:gd name="connsiteY69" fmla="*/ 0 h 955354"/>
                <a:gd name="connsiteX70" fmla="*/ 971420 w 1318886"/>
                <a:gd name="connsiteY70" fmla="*/ 194325 h 955354"/>
                <a:gd name="connsiteX71" fmla="*/ 985468 w 1318886"/>
                <a:gd name="connsiteY71" fmla="*/ 295796 h 955354"/>
                <a:gd name="connsiteX72" fmla="*/ 999516 w 1318886"/>
                <a:gd name="connsiteY72" fmla="*/ 206771 h 955354"/>
                <a:gd name="connsiteX73" fmla="*/ 1013564 w 1318886"/>
                <a:gd name="connsiteY73" fmla="*/ 148377 h 955354"/>
                <a:gd name="connsiteX74" fmla="*/ 1027613 w 1318886"/>
                <a:gd name="connsiteY74" fmla="*/ 336959 h 955354"/>
                <a:gd name="connsiteX75" fmla="*/ 1041661 w 1318886"/>
                <a:gd name="connsiteY75" fmla="*/ 359933 h 955354"/>
                <a:gd name="connsiteX76" fmla="*/ 1055750 w 1318886"/>
                <a:gd name="connsiteY76" fmla="*/ 357062 h 955354"/>
                <a:gd name="connsiteX77" fmla="*/ 1069798 w 1318886"/>
                <a:gd name="connsiteY77" fmla="*/ 345573 h 955354"/>
                <a:gd name="connsiteX78" fmla="*/ 1083846 w 1318886"/>
                <a:gd name="connsiteY78" fmla="*/ 306324 h 955354"/>
                <a:gd name="connsiteX79" fmla="*/ 1097895 w 1318886"/>
                <a:gd name="connsiteY79" fmla="*/ 261333 h 955354"/>
                <a:gd name="connsiteX80" fmla="*/ 1111943 w 1318886"/>
                <a:gd name="connsiteY80" fmla="*/ 150291 h 955354"/>
                <a:gd name="connsiteX81" fmla="*/ 1125991 w 1318886"/>
                <a:gd name="connsiteY81" fmla="*/ 31588 h 955354"/>
                <a:gd name="connsiteX82" fmla="*/ 1140080 w 1318886"/>
                <a:gd name="connsiteY82" fmla="*/ 283350 h 955354"/>
                <a:gd name="connsiteX83" fmla="*/ 1154129 w 1318886"/>
                <a:gd name="connsiteY83" fmla="*/ 260376 h 955354"/>
                <a:gd name="connsiteX84" fmla="*/ 1168176 w 1318886"/>
                <a:gd name="connsiteY84" fmla="*/ 312071 h 955354"/>
                <a:gd name="connsiteX85" fmla="*/ 1182225 w 1318886"/>
                <a:gd name="connsiteY85" fmla="*/ 326427 h 955354"/>
                <a:gd name="connsiteX86" fmla="*/ 1196273 w 1318886"/>
                <a:gd name="connsiteY86" fmla="*/ 248891 h 955354"/>
                <a:gd name="connsiteX87" fmla="*/ 1210321 w 1318886"/>
                <a:gd name="connsiteY87" fmla="*/ 345573 h 955354"/>
                <a:gd name="connsiteX88" fmla="*/ 1224411 w 1318886"/>
                <a:gd name="connsiteY88" fmla="*/ 106257 h 955354"/>
                <a:gd name="connsiteX89" fmla="*/ 1238458 w 1318886"/>
                <a:gd name="connsiteY89" fmla="*/ 218256 h 955354"/>
                <a:gd name="connsiteX90" fmla="*/ 1252507 w 1318886"/>
                <a:gd name="connsiteY90" fmla="*/ 232617 h 955354"/>
                <a:gd name="connsiteX91" fmla="*/ 1266555 w 1318886"/>
                <a:gd name="connsiteY91" fmla="*/ 271865 h 955354"/>
                <a:gd name="connsiteX92" fmla="*/ 1280603 w 1318886"/>
                <a:gd name="connsiteY92" fmla="*/ 382907 h 955354"/>
                <a:gd name="connsiteX93" fmla="*/ 1294651 w 1318886"/>
                <a:gd name="connsiteY93" fmla="*/ 482465 h 955354"/>
                <a:gd name="connsiteX94" fmla="*/ 1308740 w 1318886"/>
                <a:gd name="connsiteY94" fmla="*/ 426942 h 955354"/>
                <a:gd name="connsiteX95" fmla="*/ 1318887 w 1318886"/>
                <a:gd name="connsiteY95" fmla="*/ 420714 h 95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55354">
                  <a:moveTo>
                    <a:pt x="0" y="955355"/>
                  </a:moveTo>
                  <a:lnTo>
                    <a:pt x="1602" y="955355"/>
                  </a:lnTo>
                  <a:lnTo>
                    <a:pt x="15692" y="955355"/>
                  </a:lnTo>
                  <a:lnTo>
                    <a:pt x="29739" y="955355"/>
                  </a:lnTo>
                  <a:lnTo>
                    <a:pt x="43788" y="955355"/>
                  </a:lnTo>
                  <a:lnTo>
                    <a:pt x="57836" y="955355"/>
                  </a:lnTo>
                  <a:lnTo>
                    <a:pt x="71884" y="955355"/>
                  </a:lnTo>
                  <a:lnTo>
                    <a:pt x="85932" y="955355"/>
                  </a:lnTo>
                  <a:lnTo>
                    <a:pt x="100022" y="955355"/>
                  </a:lnTo>
                  <a:lnTo>
                    <a:pt x="114070" y="955355"/>
                  </a:lnTo>
                  <a:lnTo>
                    <a:pt x="128118" y="955355"/>
                  </a:lnTo>
                  <a:lnTo>
                    <a:pt x="142166" y="955355"/>
                  </a:lnTo>
                  <a:lnTo>
                    <a:pt x="156214" y="955355"/>
                  </a:lnTo>
                  <a:lnTo>
                    <a:pt x="170263" y="955355"/>
                  </a:lnTo>
                  <a:lnTo>
                    <a:pt x="184352" y="955355"/>
                  </a:lnTo>
                  <a:lnTo>
                    <a:pt x="198400" y="955355"/>
                  </a:lnTo>
                  <a:lnTo>
                    <a:pt x="212448" y="955355"/>
                  </a:lnTo>
                  <a:lnTo>
                    <a:pt x="226496" y="955355"/>
                  </a:lnTo>
                  <a:lnTo>
                    <a:pt x="240545" y="955355"/>
                  </a:lnTo>
                  <a:lnTo>
                    <a:pt x="254592" y="955355"/>
                  </a:lnTo>
                  <a:lnTo>
                    <a:pt x="268682" y="955355"/>
                  </a:lnTo>
                  <a:lnTo>
                    <a:pt x="282730" y="955355"/>
                  </a:lnTo>
                  <a:lnTo>
                    <a:pt x="296778" y="875900"/>
                  </a:lnTo>
                  <a:lnTo>
                    <a:pt x="310827" y="424070"/>
                  </a:lnTo>
                  <a:lnTo>
                    <a:pt x="324875" y="428856"/>
                  </a:lnTo>
                  <a:lnTo>
                    <a:pt x="338923" y="473847"/>
                  </a:lnTo>
                  <a:lnTo>
                    <a:pt x="353012" y="546602"/>
                  </a:lnTo>
                  <a:lnTo>
                    <a:pt x="367060" y="534156"/>
                  </a:lnTo>
                  <a:lnTo>
                    <a:pt x="381108" y="504482"/>
                  </a:lnTo>
                  <a:lnTo>
                    <a:pt x="395157" y="518838"/>
                  </a:lnTo>
                  <a:lnTo>
                    <a:pt x="409205" y="411624"/>
                  </a:lnTo>
                  <a:lnTo>
                    <a:pt x="423253" y="526499"/>
                  </a:lnTo>
                  <a:lnTo>
                    <a:pt x="437301" y="537984"/>
                  </a:lnTo>
                  <a:lnTo>
                    <a:pt x="451390" y="539898"/>
                  </a:lnTo>
                  <a:lnTo>
                    <a:pt x="465439" y="506396"/>
                  </a:lnTo>
                  <a:lnTo>
                    <a:pt x="479487" y="473847"/>
                  </a:lnTo>
                  <a:lnTo>
                    <a:pt x="493535" y="456615"/>
                  </a:lnTo>
                  <a:lnTo>
                    <a:pt x="507583" y="560001"/>
                  </a:lnTo>
                  <a:lnTo>
                    <a:pt x="521631" y="503525"/>
                  </a:lnTo>
                  <a:lnTo>
                    <a:pt x="535721" y="547559"/>
                  </a:lnTo>
                  <a:lnTo>
                    <a:pt x="549769" y="628927"/>
                  </a:lnTo>
                  <a:lnTo>
                    <a:pt x="563817" y="515967"/>
                  </a:lnTo>
                  <a:lnTo>
                    <a:pt x="577865" y="418328"/>
                  </a:lnTo>
                  <a:lnTo>
                    <a:pt x="591914" y="466190"/>
                  </a:lnTo>
                  <a:lnTo>
                    <a:pt x="605962" y="483422"/>
                  </a:lnTo>
                  <a:lnTo>
                    <a:pt x="620051" y="564786"/>
                  </a:lnTo>
                  <a:lnTo>
                    <a:pt x="634099" y="566704"/>
                  </a:lnTo>
                  <a:lnTo>
                    <a:pt x="648147" y="579147"/>
                  </a:lnTo>
                  <a:lnTo>
                    <a:pt x="662196" y="531284"/>
                  </a:lnTo>
                  <a:lnTo>
                    <a:pt x="676243" y="569576"/>
                  </a:lnTo>
                  <a:lnTo>
                    <a:pt x="690292" y="398225"/>
                  </a:lnTo>
                  <a:lnTo>
                    <a:pt x="704381" y="483422"/>
                  </a:lnTo>
                  <a:lnTo>
                    <a:pt x="718429" y="537027"/>
                  </a:lnTo>
                  <a:lnTo>
                    <a:pt x="732478" y="555215"/>
                  </a:lnTo>
                  <a:lnTo>
                    <a:pt x="746525" y="519795"/>
                  </a:lnTo>
                  <a:lnTo>
                    <a:pt x="760574" y="413538"/>
                  </a:lnTo>
                  <a:lnTo>
                    <a:pt x="774622" y="448002"/>
                  </a:lnTo>
                  <a:lnTo>
                    <a:pt x="788711" y="539898"/>
                  </a:lnTo>
                  <a:lnTo>
                    <a:pt x="802760" y="521709"/>
                  </a:lnTo>
                  <a:lnTo>
                    <a:pt x="816808" y="460448"/>
                  </a:lnTo>
                  <a:lnTo>
                    <a:pt x="830856" y="472890"/>
                  </a:lnTo>
                  <a:lnTo>
                    <a:pt x="844904" y="337916"/>
                  </a:lnTo>
                  <a:lnTo>
                    <a:pt x="858952" y="355148"/>
                  </a:lnTo>
                  <a:lnTo>
                    <a:pt x="873041" y="400139"/>
                  </a:lnTo>
                  <a:lnTo>
                    <a:pt x="887090" y="363762"/>
                  </a:lnTo>
                  <a:lnTo>
                    <a:pt x="901138" y="321642"/>
                  </a:lnTo>
                  <a:lnTo>
                    <a:pt x="915186" y="440345"/>
                  </a:lnTo>
                  <a:lnTo>
                    <a:pt x="929234" y="395354"/>
                  </a:lnTo>
                  <a:lnTo>
                    <a:pt x="943282" y="329298"/>
                  </a:lnTo>
                  <a:lnTo>
                    <a:pt x="957331" y="0"/>
                  </a:lnTo>
                  <a:lnTo>
                    <a:pt x="971420" y="194325"/>
                  </a:lnTo>
                  <a:lnTo>
                    <a:pt x="985468" y="295796"/>
                  </a:lnTo>
                  <a:lnTo>
                    <a:pt x="999516" y="206771"/>
                  </a:lnTo>
                  <a:lnTo>
                    <a:pt x="1013564" y="148377"/>
                  </a:lnTo>
                  <a:lnTo>
                    <a:pt x="1027613" y="336959"/>
                  </a:lnTo>
                  <a:lnTo>
                    <a:pt x="1041661" y="359933"/>
                  </a:lnTo>
                  <a:lnTo>
                    <a:pt x="1055750" y="357062"/>
                  </a:lnTo>
                  <a:lnTo>
                    <a:pt x="1069798" y="345573"/>
                  </a:lnTo>
                  <a:lnTo>
                    <a:pt x="1083846" y="306324"/>
                  </a:lnTo>
                  <a:lnTo>
                    <a:pt x="1097895" y="261333"/>
                  </a:lnTo>
                  <a:lnTo>
                    <a:pt x="1111943" y="150291"/>
                  </a:lnTo>
                  <a:lnTo>
                    <a:pt x="1125991" y="31588"/>
                  </a:lnTo>
                  <a:lnTo>
                    <a:pt x="1140080" y="283350"/>
                  </a:lnTo>
                  <a:lnTo>
                    <a:pt x="1154129" y="260376"/>
                  </a:lnTo>
                  <a:lnTo>
                    <a:pt x="1168176" y="312071"/>
                  </a:lnTo>
                  <a:lnTo>
                    <a:pt x="1182225" y="326427"/>
                  </a:lnTo>
                  <a:lnTo>
                    <a:pt x="1196273" y="248891"/>
                  </a:lnTo>
                  <a:lnTo>
                    <a:pt x="1210321" y="345573"/>
                  </a:lnTo>
                  <a:lnTo>
                    <a:pt x="1224411" y="106257"/>
                  </a:lnTo>
                  <a:lnTo>
                    <a:pt x="1238458" y="218256"/>
                  </a:lnTo>
                  <a:lnTo>
                    <a:pt x="1252507" y="232617"/>
                  </a:lnTo>
                  <a:lnTo>
                    <a:pt x="1266555" y="271865"/>
                  </a:lnTo>
                  <a:lnTo>
                    <a:pt x="1280603" y="382907"/>
                  </a:lnTo>
                  <a:lnTo>
                    <a:pt x="1294651" y="482465"/>
                  </a:lnTo>
                  <a:lnTo>
                    <a:pt x="1308740" y="426942"/>
                  </a:lnTo>
                  <a:lnTo>
                    <a:pt x="1318887" y="42071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C2D50BE2-DE39-368B-653B-F7051D6A8DB1}"/>
                </a:ext>
              </a:extLst>
            </p:cNvPr>
            <p:cNvSpPr/>
            <p:nvPr/>
          </p:nvSpPr>
          <p:spPr>
            <a:xfrm>
              <a:off x="6461416" y="4151461"/>
              <a:ext cx="1318886" cy="999388"/>
            </a:xfrm>
            <a:custGeom>
              <a:avLst/>
              <a:gdLst>
                <a:gd name="connsiteX0" fmla="*/ 0 w 1318886"/>
                <a:gd name="connsiteY0" fmla="*/ 65624 h 999388"/>
                <a:gd name="connsiteX1" fmla="*/ 1602 w 1318886"/>
                <a:gd name="connsiteY1" fmla="*/ 68922 h 999388"/>
                <a:gd name="connsiteX2" fmla="*/ 15692 w 1318886"/>
                <a:gd name="connsiteY2" fmla="*/ 107214 h 999388"/>
                <a:gd name="connsiteX3" fmla="*/ 29739 w 1318886"/>
                <a:gd name="connsiteY3" fmla="*/ 212514 h 999388"/>
                <a:gd name="connsiteX4" fmla="*/ 43788 w 1318886"/>
                <a:gd name="connsiteY4" fmla="*/ 278565 h 999388"/>
                <a:gd name="connsiteX5" fmla="*/ 57836 w 1318886"/>
                <a:gd name="connsiteY5" fmla="*/ 260376 h 999388"/>
                <a:gd name="connsiteX6" fmla="*/ 71884 w 1318886"/>
                <a:gd name="connsiteY6" fmla="*/ 83283 h 999388"/>
                <a:gd name="connsiteX7" fmla="*/ 85932 w 1318886"/>
                <a:gd name="connsiteY7" fmla="*/ 201982 h 999388"/>
                <a:gd name="connsiteX8" fmla="*/ 100022 w 1318886"/>
                <a:gd name="connsiteY8" fmla="*/ 97639 h 999388"/>
                <a:gd name="connsiteX9" fmla="*/ 114070 w 1318886"/>
                <a:gd name="connsiteY9" fmla="*/ 257505 h 999388"/>
                <a:gd name="connsiteX10" fmla="*/ 128118 w 1318886"/>
                <a:gd name="connsiteY10" fmla="*/ 82326 h 999388"/>
                <a:gd name="connsiteX11" fmla="*/ 142166 w 1318886"/>
                <a:gd name="connsiteY11" fmla="*/ 82326 h 999388"/>
                <a:gd name="connsiteX12" fmla="*/ 156214 w 1318886"/>
                <a:gd name="connsiteY12" fmla="*/ 128274 h 999388"/>
                <a:gd name="connsiteX13" fmla="*/ 170263 w 1318886"/>
                <a:gd name="connsiteY13" fmla="*/ 151248 h 999388"/>
                <a:gd name="connsiteX14" fmla="*/ 184352 w 1318886"/>
                <a:gd name="connsiteY14" fmla="*/ 172308 h 999388"/>
                <a:gd name="connsiteX15" fmla="*/ 198400 w 1318886"/>
                <a:gd name="connsiteY15" fmla="*/ 50734 h 999388"/>
                <a:gd name="connsiteX16" fmla="*/ 212448 w 1318886"/>
                <a:gd name="connsiteY16" fmla="*/ 178050 h 999388"/>
                <a:gd name="connsiteX17" fmla="*/ 226496 w 1318886"/>
                <a:gd name="connsiteY17" fmla="*/ 98600 h 999388"/>
                <a:gd name="connsiteX18" fmla="*/ 240545 w 1318886"/>
                <a:gd name="connsiteY18" fmla="*/ 28717 h 999388"/>
                <a:gd name="connsiteX19" fmla="*/ 254592 w 1318886"/>
                <a:gd name="connsiteY19" fmla="*/ 205814 h 999388"/>
                <a:gd name="connsiteX20" fmla="*/ 268682 w 1318886"/>
                <a:gd name="connsiteY20" fmla="*/ 0 h 999388"/>
                <a:gd name="connsiteX21" fmla="*/ 282730 w 1318886"/>
                <a:gd name="connsiteY21" fmla="*/ 16274 h 999388"/>
                <a:gd name="connsiteX22" fmla="*/ 296778 w 1318886"/>
                <a:gd name="connsiteY22" fmla="*/ 373333 h 999388"/>
                <a:gd name="connsiteX23" fmla="*/ 310827 w 1318886"/>
                <a:gd name="connsiteY23" fmla="*/ 773472 h 999388"/>
                <a:gd name="connsiteX24" fmla="*/ 324875 w 1318886"/>
                <a:gd name="connsiteY24" fmla="*/ 835694 h 999388"/>
                <a:gd name="connsiteX25" fmla="*/ 338923 w 1318886"/>
                <a:gd name="connsiteY25" fmla="*/ 829952 h 999388"/>
                <a:gd name="connsiteX26" fmla="*/ 353012 w 1318886"/>
                <a:gd name="connsiteY26" fmla="*/ 853883 h 999388"/>
                <a:gd name="connsiteX27" fmla="*/ 367060 w 1318886"/>
                <a:gd name="connsiteY27" fmla="*/ 723695 h 999388"/>
                <a:gd name="connsiteX28" fmla="*/ 381108 w 1318886"/>
                <a:gd name="connsiteY28" fmla="*/ 825166 h 999388"/>
                <a:gd name="connsiteX29" fmla="*/ 395157 w 1318886"/>
                <a:gd name="connsiteY29" fmla="*/ 852926 h 999388"/>
                <a:gd name="connsiteX30" fmla="*/ 409205 w 1318886"/>
                <a:gd name="connsiteY30" fmla="*/ 798360 h 999388"/>
                <a:gd name="connsiteX31" fmla="*/ 423253 w 1318886"/>
                <a:gd name="connsiteY31" fmla="*/ 807935 h 999388"/>
                <a:gd name="connsiteX32" fmla="*/ 437301 w 1318886"/>
                <a:gd name="connsiteY32" fmla="*/ 889303 h 999388"/>
                <a:gd name="connsiteX33" fmla="*/ 451390 w 1318886"/>
                <a:gd name="connsiteY33" fmla="*/ 867286 h 999388"/>
                <a:gd name="connsiteX34" fmla="*/ 465439 w 1318886"/>
                <a:gd name="connsiteY34" fmla="*/ 737098 h 999388"/>
                <a:gd name="connsiteX35" fmla="*/ 479487 w 1318886"/>
                <a:gd name="connsiteY35" fmla="*/ 840484 h 999388"/>
                <a:gd name="connsiteX36" fmla="*/ 493535 w 1318886"/>
                <a:gd name="connsiteY36" fmla="*/ 784961 h 999388"/>
                <a:gd name="connsiteX37" fmla="*/ 507583 w 1318886"/>
                <a:gd name="connsiteY37" fmla="*/ 829952 h 999388"/>
                <a:gd name="connsiteX38" fmla="*/ 521631 w 1318886"/>
                <a:gd name="connsiteY38" fmla="*/ 857712 h 999388"/>
                <a:gd name="connsiteX39" fmla="*/ 535721 w 1318886"/>
                <a:gd name="connsiteY39" fmla="*/ 839523 h 999388"/>
                <a:gd name="connsiteX40" fmla="*/ 549769 w 1318886"/>
                <a:gd name="connsiteY40" fmla="*/ 917063 h 999388"/>
                <a:gd name="connsiteX41" fmla="*/ 563817 w 1318886"/>
                <a:gd name="connsiteY41" fmla="*/ 762944 h 999388"/>
                <a:gd name="connsiteX42" fmla="*/ 577865 w 1318886"/>
                <a:gd name="connsiteY42" fmla="*/ 751455 h 999388"/>
                <a:gd name="connsiteX43" fmla="*/ 591914 w 1318886"/>
                <a:gd name="connsiteY43" fmla="*/ 796446 h 999388"/>
                <a:gd name="connsiteX44" fmla="*/ 605962 w 1318886"/>
                <a:gd name="connsiteY44" fmla="*/ 818467 h 999388"/>
                <a:gd name="connsiteX45" fmla="*/ 620051 w 1318886"/>
                <a:gd name="connsiteY45" fmla="*/ 806021 h 999388"/>
                <a:gd name="connsiteX46" fmla="*/ 634099 w 1318886"/>
                <a:gd name="connsiteY46" fmla="*/ 877814 h 999388"/>
                <a:gd name="connsiteX47" fmla="*/ 648147 w 1318886"/>
                <a:gd name="connsiteY47" fmla="*/ 917063 h 999388"/>
                <a:gd name="connsiteX48" fmla="*/ 662196 w 1318886"/>
                <a:gd name="connsiteY48" fmla="*/ 787832 h 999388"/>
                <a:gd name="connsiteX49" fmla="*/ 676243 w 1318886"/>
                <a:gd name="connsiteY49" fmla="*/ 865372 h 999388"/>
                <a:gd name="connsiteX50" fmla="*/ 690292 w 1318886"/>
                <a:gd name="connsiteY50" fmla="*/ 802192 h 999388"/>
                <a:gd name="connsiteX51" fmla="*/ 704381 w 1318886"/>
                <a:gd name="connsiteY51" fmla="*/ 878771 h 999388"/>
                <a:gd name="connsiteX52" fmla="*/ 718429 w 1318886"/>
                <a:gd name="connsiteY52" fmla="*/ 901746 h 999388"/>
                <a:gd name="connsiteX53" fmla="*/ 732478 w 1318886"/>
                <a:gd name="connsiteY53" fmla="*/ 929509 h 999388"/>
                <a:gd name="connsiteX54" fmla="*/ 746525 w 1318886"/>
                <a:gd name="connsiteY54" fmla="*/ 986947 h 999388"/>
                <a:gd name="connsiteX55" fmla="*/ 760574 w 1318886"/>
                <a:gd name="connsiteY55" fmla="*/ 821338 h 999388"/>
                <a:gd name="connsiteX56" fmla="*/ 774622 w 1318886"/>
                <a:gd name="connsiteY56" fmla="*/ 996517 h 999388"/>
                <a:gd name="connsiteX57" fmla="*/ 788711 w 1318886"/>
                <a:gd name="connsiteY57" fmla="*/ 975457 h 999388"/>
                <a:gd name="connsiteX58" fmla="*/ 802760 w 1318886"/>
                <a:gd name="connsiteY58" fmla="*/ 999389 h 999388"/>
                <a:gd name="connsiteX59" fmla="*/ 816808 w 1318886"/>
                <a:gd name="connsiteY59" fmla="*/ 982157 h 999388"/>
                <a:gd name="connsiteX60" fmla="*/ 830856 w 1318886"/>
                <a:gd name="connsiteY60" fmla="*/ 971629 h 999388"/>
                <a:gd name="connsiteX61" fmla="*/ 844904 w 1318886"/>
                <a:gd name="connsiteY61" fmla="*/ 924724 h 999388"/>
                <a:gd name="connsiteX62" fmla="*/ 858952 w 1318886"/>
                <a:gd name="connsiteY62" fmla="*/ 791660 h 999388"/>
                <a:gd name="connsiteX63" fmla="*/ 873041 w 1318886"/>
                <a:gd name="connsiteY63" fmla="*/ 937166 h 999388"/>
                <a:gd name="connsiteX64" fmla="*/ 887090 w 1318886"/>
                <a:gd name="connsiteY64" fmla="*/ 884518 h 999388"/>
                <a:gd name="connsiteX65" fmla="*/ 901138 w 1318886"/>
                <a:gd name="connsiteY65" fmla="*/ 820381 h 999388"/>
                <a:gd name="connsiteX66" fmla="*/ 915186 w 1318886"/>
                <a:gd name="connsiteY66" fmla="*/ 929509 h 999388"/>
                <a:gd name="connsiteX67" fmla="*/ 929234 w 1318886"/>
                <a:gd name="connsiteY67" fmla="*/ 936209 h 999388"/>
                <a:gd name="connsiteX68" fmla="*/ 943282 w 1318886"/>
                <a:gd name="connsiteY68" fmla="*/ 865372 h 999388"/>
                <a:gd name="connsiteX69" fmla="*/ 957331 w 1318886"/>
                <a:gd name="connsiteY69" fmla="*/ 537027 h 999388"/>
                <a:gd name="connsiteX70" fmla="*/ 971420 w 1318886"/>
                <a:gd name="connsiteY70" fmla="*/ 860583 h 999388"/>
                <a:gd name="connsiteX71" fmla="*/ 985468 w 1318886"/>
                <a:gd name="connsiteY71" fmla="*/ 905578 h 999388"/>
                <a:gd name="connsiteX72" fmla="*/ 999516 w 1318886"/>
                <a:gd name="connsiteY72" fmla="*/ 864415 h 999388"/>
                <a:gd name="connsiteX73" fmla="*/ 1013564 w 1318886"/>
                <a:gd name="connsiteY73" fmla="*/ 845269 h 999388"/>
                <a:gd name="connsiteX74" fmla="*/ 1027613 w 1318886"/>
                <a:gd name="connsiteY74" fmla="*/ 926638 h 999388"/>
                <a:gd name="connsiteX75" fmla="*/ 1041661 w 1318886"/>
                <a:gd name="connsiteY75" fmla="*/ 940994 h 999388"/>
                <a:gd name="connsiteX76" fmla="*/ 1055750 w 1318886"/>
                <a:gd name="connsiteY76" fmla="*/ 809849 h 999388"/>
                <a:gd name="connsiteX77" fmla="*/ 1069798 w 1318886"/>
                <a:gd name="connsiteY77" fmla="*/ 932380 h 999388"/>
                <a:gd name="connsiteX78" fmla="*/ 1083846 w 1318886"/>
                <a:gd name="connsiteY78" fmla="*/ 875900 h 999388"/>
                <a:gd name="connsiteX79" fmla="*/ 1097895 w 1318886"/>
                <a:gd name="connsiteY79" fmla="*/ 840484 h 999388"/>
                <a:gd name="connsiteX80" fmla="*/ 1111943 w 1318886"/>
                <a:gd name="connsiteY80" fmla="*/ 716996 h 999388"/>
                <a:gd name="connsiteX81" fmla="*/ 1125991 w 1318886"/>
                <a:gd name="connsiteY81" fmla="*/ 740927 h 999388"/>
                <a:gd name="connsiteX82" fmla="*/ 1140080 w 1318886"/>
                <a:gd name="connsiteY82" fmla="*/ 712206 h 999388"/>
                <a:gd name="connsiteX83" fmla="*/ 1154129 w 1318886"/>
                <a:gd name="connsiteY83" fmla="*/ 594464 h 999388"/>
                <a:gd name="connsiteX84" fmla="*/ 1168176 w 1318886"/>
                <a:gd name="connsiteY84" fmla="*/ 584889 h 999388"/>
                <a:gd name="connsiteX85" fmla="*/ 1182225 w 1318886"/>
                <a:gd name="connsiteY85" fmla="*/ 589679 h 999388"/>
                <a:gd name="connsiteX86" fmla="*/ 1196273 w 1318886"/>
                <a:gd name="connsiteY86" fmla="*/ 739970 h 999388"/>
                <a:gd name="connsiteX87" fmla="*/ 1210321 w 1318886"/>
                <a:gd name="connsiteY87" fmla="*/ 537984 h 999388"/>
                <a:gd name="connsiteX88" fmla="*/ 1224411 w 1318886"/>
                <a:gd name="connsiteY88" fmla="*/ 768686 h 999388"/>
                <a:gd name="connsiteX89" fmla="*/ 1238458 w 1318886"/>
                <a:gd name="connsiteY89" fmla="*/ 813677 h 999388"/>
                <a:gd name="connsiteX90" fmla="*/ 1252507 w 1318886"/>
                <a:gd name="connsiteY90" fmla="*/ 709335 h 999388"/>
                <a:gd name="connsiteX91" fmla="*/ 1266555 w 1318886"/>
                <a:gd name="connsiteY91" fmla="*/ 706463 h 999388"/>
                <a:gd name="connsiteX92" fmla="*/ 1280603 w 1318886"/>
                <a:gd name="connsiteY92" fmla="*/ 867286 h 999388"/>
                <a:gd name="connsiteX93" fmla="*/ 1294651 w 1318886"/>
                <a:gd name="connsiteY93" fmla="*/ 940994 h 999388"/>
                <a:gd name="connsiteX94" fmla="*/ 1308740 w 1318886"/>
                <a:gd name="connsiteY94" fmla="*/ 873029 h 999388"/>
                <a:gd name="connsiteX95" fmla="*/ 1318887 w 1318886"/>
                <a:gd name="connsiteY95" fmla="*/ 857120 h 99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99388">
                  <a:moveTo>
                    <a:pt x="0" y="65624"/>
                  </a:moveTo>
                  <a:lnTo>
                    <a:pt x="1602" y="68922"/>
                  </a:lnTo>
                  <a:lnTo>
                    <a:pt x="15692" y="107214"/>
                  </a:lnTo>
                  <a:lnTo>
                    <a:pt x="29739" y="212514"/>
                  </a:lnTo>
                  <a:lnTo>
                    <a:pt x="43788" y="278565"/>
                  </a:lnTo>
                  <a:lnTo>
                    <a:pt x="57836" y="260376"/>
                  </a:lnTo>
                  <a:lnTo>
                    <a:pt x="71884" y="83283"/>
                  </a:lnTo>
                  <a:lnTo>
                    <a:pt x="85932" y="201982"/>
                  </a:lnTo>
                  <a:lnTo>
                    <a:pt x="100022" y="97639"/>
                  </a:lnTo>
                  <a:lnTo>
                    <a:pt x="114070" y="257505"/>
                  </a:lnTo>
                  <a:lnTo>
                    <a:pt x="128118" y="82326"/>
                  </a:lnTo>
                  <a:lnTo>
                    <a:pt x="142166" y="82326"/>
                  </a:lnTo>
                  <a:lnTo>
                    <a:pt x="156214" y="128274"/>
                  </a:lnTo>
                  <a:lnTo>
                    <a:pt x="170263" y="151248"/>
                  </a:lnTo>
                  <a:lnTo>
                    <a:pt x="184352" y="172308"/>
                  </a:lnTo>
                  <a:lnTo>
                    <a:pt x="198400" y="50734"/>
                  </a:lnTo>
                  <a:lnTo>
                    <a:pt x="212448" y="178050"/>
                  </a:lnTo>
                  <a:lnTo>
                    <a:pt x="226496" y="98600"/>
                  </a:lnTo>
                  <a:lnTo>
                    <a:pt x="240545" y="28717"/>
                  </a:lnTo>
                  <a:lnTo>
                    <a:pt x="254592" y="205814"/>
                  </a:lnTo>
                  <a:lnTo>
                    <a:pt x="268682" y="0"/>
                  </a:lnTo>
                  <a:lnTo>
                    <a:pt x="282730" y="16274"/>
                  </a:lnTo>
                  <a:lnTo>
                    <a:pt x="296778" y="373333"/>
                  </a:lnTo>
                  <a:lnTo>
                    <a:pt x="310827" y="773472"/>
                  </a:lnTo>
                  <a:lnTo>
                    <a:pt x="324875" y="835694"/>
                  </a:lnTo>
                  <a:lnTo>
                    <a:pt x="338923" y="829952"/>
                  </a:lnTo>
                  <a:lnTo>
                    <a:pt x="353012" y="853883"/>
                  </a:lnTo>
                  <a:lnTo>
                    <a:pt x="367060" y="723695"/>
                  </a:lnTo>
                  <a:lnTo>
                    <a:pt x="381108" y="825166"/>
                  </a:lnTo>
                  <a:lnTo>
                    <a:pt x="395157" y="852926"/>
                  </a:lnTo>
                  <a:lnTo>
                    <a:pt x="409205" y="798360"/>
                  </a:lnTo>
                  <a:lnTo>
                    <a:pt x="423253" y="807935"/>
                  </a:lnTo>
                  <a:lnTo>
                    <a:pt x="437301" y="889303"/>
                  </a:lnTo>
                  <a:lnTo>
                    <a:pt x="451390" y="867286"/>
                  </a:lnTo>
                  <a:lnTo>
                    <a:pt x="465439" y="737098"/>
                  </a:lnTo>
                  <a:lnTo>
                    <a:pt x="479487" y="840484"/>
                  </a:lnTo>
                  <a:lnTo>
                    <a:pt x="493535" y="784961"/>
                  </a:lnTo>
                  <a:lnTo>
                    <a:pt x="507583" y="829952"/>
                  </a:lnTo>
                  <a:lnTo>
                    <a:pt x="521631" y="857712"/>
                  </a:lnTo>
                  <a:lnTo>
                    <a:pt x="535721" y="839523"/>
                  </a:lnTo>
                  <a:lnTo>
                    <a:pt x="549769" y="917063"/>
                  </a:lnTo>
                  <a:lnTo>
                    <a:pt x="563817" y="762944"/>
                  </a:lnTo>
                  <a:lnTo>
                    <a:pt x="577865" y="751455"/>
                  </a:lnTo>
                  <a:lnTo>
                    <a:pt x="591914" y="796446"/>
                  </a:lnTo>
                  <a:lnTo>
                    <a:pt x="605962" y="818467"/>
                  </a:lnTo>
                  <a:lnTo>
                    <a:pt x="620051" y="806021"/>
                  </a:lnTo>
                  <a:lnTo>
                    <a:pt x="634099" y="877814"/>
                  </a:lnTo>
                  <a:lnTo>
                    <a:pt x="648147" y="917063"/>
                  </a:lnTo>
                  <a:lnTo>
                    <a:pt x="662196" y="787832"/>
                  </a:lnTo>
                  <a:lnTo>
                    <a:pt x="676243" y="865372"/>
                  </a:lnTo>
                  <a:lnTo>
                    <a:pt x="690292" y="802192"/>
                  </a:lnTo>
                  <a:lnTo>
                    <a:pt x="704381" y="878771"/>
                  </a:lnTo>
                  <a:lnTo>
                    <a:pt x="718429" y="901746"/>
                  </a:lnTo>
                  <a:lnTo>
                    <a:pt x="732478" y="929509"/>
                  </a:lnTo>
                  <a:lnTo>
                    <a:pt x="746525" y="986947"/>
                  </a:lnTo>
                  <a:lnTo>
                    <a:pt x="760574" y="821338"/>
                  </a:lnTo>
                  <a:lnTo>
                    <a:pt x="774622" y="996517"/>
                  </a:lnTo>
                  <a:lnTo>
                    <a:pt x="788711" y="975457"/>
                  </a:lnTo>
                  <a:lnTo>
                    <a:pt x="802760" y="999389"/>
                  </a:lnTo>
                  <a:lnTo>
                    <a:pt x="816808" y="982157"/>
                  </a:lnTo>
                  <a:lnTo>
                    <a:pt x="830856" y="971629"/>
                  </a:lnTo>
                  <a:lnTo>
                    <a:pt x="844904" y="924724"/>
                  </a:lnTo>
                  <a:lnTo>
                    <a:pt x="858952" y="791660"/>
                  </a:lnTo>
                  <a:lnTo>
                    <a:pt x="873041" y="937166"/>
                  </a:lnTo>
                  <a:lnTo>
                    <a:pt x="887090" y="884518"/>
                  </a:lnTo>
                  <a:lnTo>
                    <a:pt x="901138" y="820381"/>
                  </a:lnTo>
                  <a:lnTo>
                    <a:pt x="915186" y="929509"/>
                  </a:lnTo>
                  <a:lnTo>
                    <a:pt x="929234" y="936209"/>
                  </a:lnTo>
                  <a:lnTo>
                    <a:pt x="943282" y="865372"/>
                  </a:lnTo>
                  <a:lnTo>
                    <a:pt x="957331" y="537027"/>
                  </a:lnTo>
                  <a:lnTo>
                    <a:pt x="971420" y="860583"/>
                  </a:lnTo>
                  <a:lnTo>
                    <a:pt x="985468" y="905578"/>
                  </a:lnTo>
                  <a:lnTo>
                    <a:pt x="999516" y="864415"/>
                  </a:lnTo>
                  <a:lnTo>
                    <a:pt x="1013564" y="845269"/>
                  </a:lnTo>
                  <a:lnTo>
                    <a:pt x="1027613" y="926638"/>
                  </a:lnTo>
                  <a:lnTo>
                    <a:pt x="1041661" y="940994"/>
                  </a:lnTo>
                  <a:lnTo>
                    <a:pt x="1055750" y="809849"/>
                  </a:lnTo>
                  <a:lnTo>
                    <a:pt x="1069798" y="932380"/>
                  </a:lnTo>
                  <a:lnTo>
                    <a:pt x="1083846" y="875900"/>
                  </a:lnTo>
                  <a:lnTo>
                    <a:pt x="1097895" y="840484"/>
                  </a:lnTo>
                  <a:lnTo>
                    <a:pt x="1111943" y="716996"/>
                  </a:lnTo>
                  <a:lnTo>
                    <a:pt x="1125991" y="740927"/>
                  </a:lnTo>
                  <a:lnTo>
                    <a:pt x="1140080" y="712206"/>
                  </a:lnTo>
                  <a:lnTo>
                    <a:pt x="1154129" y="594464"/>
                  </a:lnTo>
                  <a:lnTo>
                    <a:pt x="1168176" y="584889"/>
                  </a:lnTo>
                  <a:lnTo>
                    <a:pt x="1182225" y="589679"/>
                  </a:lnTo>
                  <a:lnTo>
                    <a:pt x="1196273" y="739970"/>
                  </a:lnTo>
                  <a:lnTo>
                    <a:pt x="1210321" y="537984"/>
                  </a:lnTo>
                  <a:lnTo>
                    <a:pt x="1224411" y="768686"/>
                  </a:lnTo>
                  <a:lnTo>
                    <a:pt x="1238458" y="813677"/>
                  </a:lnTo>
                  <a:lnTo>
                    <a:pt x="1252507" y="709335"/>
                  </a:lnTo>
                  <a:lnTo>
                    <a:pt x="1266555" y="706463"/>
                  </a:lnTo>
                  <a:lnTo>
                    <a:pt x="1280603" y="867286"/>
                  </a:lnTo>
                  <a:lnTo>
                    <a:pt x="1294651" y="940994"/>
                  </a:lnTo>
                  <a:lnTo>
                    <a:pt x="1308740" y="873029"/>
                  </a:lnTo>
                  <a:lnTo>
                    <a:pt x="1318887" y="857120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D1AA18E5-27F0-269A-AD34-BE0BF35B73B0}"/>
                </a:ext>
              </a:extLst>
            </p:cNvPr>
            <p:cNvSpPr/>
            <p:nvPr/>
          </p:nvSpPr>
          <p:spPr>
            <a:xfrm>
              <a:off x="6461416" y="4385035"/>
              <a:ext cx="1318886" cy="955354"/>
            </a:xfrm>
            <a:custGeom>
              <a:avLst/>
              <a:gdLst>
                <a:gd name="connsiteX0" fmla="*/ 0 w 1318886"/>
                <a:gd name="connsiteY0" fmla="*/ 955355 h 955354"/>
                <a:gd name="connsiteX1" fmla="*/ 1602 w 1318886"/>
                <a:gd name="connsiteY1" fmla="*/ 955355 h 955354"/>
                <a:gd name="connsiteX2" fmla="*/ 15692 w 1318886"/>
                <a:gd name="connsiteY2" fmla="*/ 955355 h 955354"/>
                <a:gd name="connsiteX3" fmla="*/ 29739 w 1318886"/>
                <a:gd name="connsiteY3" fmla="*/ 955355 h 955354"/>
                <a:gd name="connsiteX4" fmla="*/ 43788 w 1318886"/>
                <a:gd name="connsiteY4" fmla="*/ 955355 h 955354"/>
                <a:gd name="connsiteX5" fmla="*/ 57836 w 1318886"/>
                <a:gd name="connsiteY5" fmla="*/ 955355 h 955354"/>
                <a:gd name="connsiteX6" fmla="*/ 71884 w 1318886"/>
                <a:gd name="connsiteY6" fmla="*/ 955355 h 955354"/>
                <a:gd name="connsiteX7" fmla="*/ 85932 w 1318886"/>
                <a:gd name="connsiteY7" fmla="*/ 955355 h 955354"/>
                <a:gd name="connsiteX8" fmla="*/ 100022 w 1318886"/>
                <a:gd name="connsiteY8" fmla="*/ 955355 h 955354"/>
                <a:gd name="connsiteX9" fmla="*/ 114070 w 1318886"/>
                <a:gd name="connsiteY9" fmla="*/ 955355 h 955354"/>
                <a:gd name="connsiteX10" fmla="*/ 128118 w 1318886"/>
                <a:gd name="connsiteY10" fmla="*/ 955355 h 955354"/>
                <a:gd name="connsiteX11" fmla="*/ 142166 w 1318886"/>
                <a:gd name="connsiteY11" fmla="*/ 955355 h 955354"/>
                <a:gd name="connsiteX12" fmla="*/ 156214 w 1318886"/>
                <a:gd name="connsiteY12" fmla="*/ 955355 h 955354"/>
                <a:gd name="connsiteX13" fmla="*/ 170263 w 1318886"/>
                <a:gd name="connsiteY13" fmla="*/ 955355 h 955354"/>
                <a:gd name="connsiteX14" fmla="*/ 184352 w 1318886"/>
                <a:gd name="connsiteY14" fmla="*/ 955355 h 955354"/>
                <a:gd name="connsiteX15" fmla="*/ 198400 w 1318886"/>
                <a:gd name="connsiteY15" fmla="*/ 955355 h 955354"/>
                <a:gd name="connsiteX16" fmla="*/ 212448 w 1318886"/>
                <a:gd name="connsiteY16" fmla="*/ 955355 h 955354"/>
                <a:gd name="connsiteX17" fmla="*/ 226496 w 1318886"/>
                <a:gd name="connsiteY17" fmla="*/ 955355 h 955354"/>
                <a:gd name="connsiteX18" fmla="*/ 240545 w 1318886"/>
                <a:gd name="connsiteY18" fmla="*/ 955355 h 955354"/>
                <a:gd name="connsiteX19" fmla="*/ 254592 w 1318886"/>
                <a:gd name="connsiteY19" fmla="*/ 955355 h 955354"/>
                <a:gd name="connsiteX20" fmla="*/ 268682 w 1318886"/>
                <a:gd name="connsiteY20" fmla="*/ 955355 h 955354"/>
                <a:gd name="connsiteX21" fmla="*/ 282730 w 1318886"/>
                <a:gd name="connsiteY21" fmla="*/ 955355 h 955354"/>
                <a:gd name="connsiteX22" fmla="*/ 296778 w 1318886"/>
                <a:gd name="connsiteY22" fmla="*/ 875900 h 955354"/>
                <a:gd name="connsiteX23" fmla="*/ 310827 w 1318886"/>
                <a:gd name="connsiteY23" fmla="*/ 424070 h 955354"/>
                <a:gd name="connsiteX24" fmla="*/ 324875 w 1318886"/>
                <a:gd name="connsiteY24" fmla="*/ 428856 h 955354"/>
                <a:gd name="connsiteX25" fmla="*/ 338923 w 1318886"/>
                <a:gd name="connsiteY25" fmla="*/ 473847 h 955354"/>
                <a:gd name="connsiteX26" fmla="*/ 353012 w 1318886"/>
                <a:gd name="connsiteY26" fmla="*/ 546602 h 955354"/>
                <a:gd name="connsiteX27" fmla="*/ 367060 w 1318886"/>
                <a:gd name="connsiteY27" fmla="*/ 534156 h 955354"/>
                <a:gd name="connsiteX28" fmla="*/ 381108 w 1318886"/>
                <a:gd name="connsiteY28" fmla="*/ 504482 h 955354"/>
                <a:gd name="connsiteX29" fmla="*/ 395157 w 1318886"/>
                <a:gd name="connsiteY29" fmla="*/ 518838 h 955354"/>
                <a:gd name="connsiteX30" fmla="*/ 409205 w 1318886"/>
                <a:gd name="connsiteY30" fmla="*/ 411624 h 955354"/>
                <a:gd name="connsiteX31" fmla="*/ 423253 w 1318886"/>
                <a:gd name="connsiteY31" fmla="*/ 526499 h 955354"/>
                <a:gd name="connsiteX32" fmla="*/ 437301 w 1318886"/>
                <a:gd name="connsiteY32" fmla="*/ 537984 h 955354"/>
                <a:gd name="connsiteX33" fmla="*/ 451390 w 1318886"/>
                <a:gd name="connsiteY33" fmla="*/ 539898 h 955354"/>
                <a:gd name="connsiteX34" fmla="*/ 465439 w 1318886"/>
                <a:gd name="connsiteY34" fmla="*/ 506396 h 955354"/>
                <a:gd name="connsiteX35" fmla="*/ 479487 w 1318886"/>
                <a:gd name="connsiteY35" fmla="*/ 473847 h 955354"/>
                <a:gd name="connsiteX36" fmla="*/ 493535 w 1318886"/>
                <a:gd name="connsiteY36" fmla="*/ 456615 h 955354"/>
                <a:gd name="connsiteX37" fmla="*/ 507583 w 1318886"/>
                <a:gd name="connsiteY37" fmla="*/ 560001 h 955354"/>
                <a:gd name="connsiteX38" fmla="*/ 521631 w 1318886"/>
                <a:gd name="connsiteY38" fmla="*/ 503525 h 955354"/>
                <a:gd name="connsiteX39" fmla="*/ 535721 w 1318886"/>
                <a:gd name="connsiteY39" fmla="*/ 547559 h 955354"/>
                <a:gd name="connsiteX40" fmla="*/ 549769 w 1318886"/>
                <a:gd name="connsiteY40" fmla="*/ 628927 h 955354"/>
                <a:gd name="connsiteX41" fmla="*/ 563817 w 1318886"/>
                <a:gd name="connsiteY41" fmla="*/ 515967 h 955354"/>
                <a:gd name="connsiteX42" fmla="*/ 577865 w 1318886"/>
                <a:gd name="connsiteY42" fmla="*/ 418328 h 955354"/>
                <a:gd name="connsiteX43" fmla="*/ 591914 w 1318886"/>
                <a:gd name="connsiteY43" fmla="*/ 466190 h 955354"/>
                <a:gd name="connsiteX44" fmla="*/ 605962 w 1318886"/>
                <a:gd name="connsiteY44" fmla="*/ 483422 h 955354"/>
                <a:gd name="connsiteX45" fmla="*/ 620051 w 1318886"/>
                <a:gd name="connsiteY45" fmla="*/ 564786 h 955354"/>
                <a:gd name="connsiteX46" fmla="*/ 634099 w 1318886"/>
                <a:gd name="connsiteY46" fmla="*/ 566704 h 955354"/>
                <a:gd name="connsiteX47" fmla="*/ 648147 w 1318886"/>
                <a:gd name="connsiteY47" fmla="*/ 579147 h 955354"/>
                <a:gd name="connsiteX48" fmla="*/ 662196 w 1318886"/>
                <a:gd name="connsiteY48" fmla="*/ 531284 h 955354"/>
                <a:gd name="connsiteX49" fmla="*/ 676243 w 1318886"/>
                <a:gd name="connsiteY49" fmla="*/ 569576 h 955354"/>
                <a:gd name="connsiteX50" fmla="*/ 690292 w 1318886"/>
                <a:gd name="connsiteY50" fmla="*/ 398225 h 955354"/>
                <a:gd name="connsiteX51" fmla="*/ 704381 w 1318886"/>
                <a:gd name="connsiteY51" fmla="*/ 483422 h 955354"/>
                <a:gd name="connsiteX52" fmla="*/ 718429 w 1318886"/>
                <a:gd name="connsiteY52" fmla="*/ 537027 h 955354"/>
                <a:gd name="connsiteX53" fmla="*/ 732478 w 1318886"/>
                <a:gd name="connsiteY53" fmla="*/ 555215 h 955354"/>
                <a:gd name="connsiteX54" fmla="*/ 746525 w 1318886"/>
                <a:gd name="connsiteY54" fmla="*/ 519795 h 955354"/>
                <a:gd name="connsiteX55" fmla="*/ 760574 w 1318886"/>
                <a:gd name="connsiteY55" fmla="*/ 413538 h 955354"/>
                <a:gd name="connsiteX56" fmla="*/ 774622 w 1318886"/>
                <a:gd name="connsiteY56" fmla="*/ 448002 h 955354"/>
                <a:gd name="connsiteX57" fmla="*/ 788711 w 1318886"/>
                <a:gd name="connsiteY57" fmla="*/ 539898 h 955354"/>
                <a:gd name="connsiteX58" fmla="*/ 802760 w 1318886"/>
                <a:gd name="connsiteY58" fmla="*/ 521709 h 955354"/>
                <a:gd name="connsiteX59" fmla="*/ 816808 w 1318886"/>
                <a:gd name="connsiteY59" fmla="*/ 460448 h 955354"/>
                <a:gd name="connsiteX60" fmla="*/ 830856 w 1318886"/>
                <a:gd name="connsiteY60" fmla="*/ 472890 h 955354"/>
                <a:gd name="connsiteX61" fmla="*/ 844904 w 1318886"/>
                <a:gd name="connsiteY61" fmla="*/ 337916 h 955354"/>
                <a:gd name="connsiteX62" fmla="*/ 858952 w 1318886"/>
                <a:gd name="connsiteY62" fmla="*/ 355148 h 955354"/>
                <a:gd name="connsiteX63" fmla="*/ 873041 w 1318886"/>
                <a:gd name="connsiteY63" fmla="*/ 400139 h 955354"/>
                <a:gd name="connsiteX64" fmla="*/ 887090 w 1318886"/>
                <a:gd name="connsiteY64" fmla="*/ 363762 h 955354"/>
                <a:gd name="connsiteX65" fmla="*/ 901138 w 1318886"/>
                <a:gd name="connsiteY65" fmla="*/ 321642 h 955354"/>
                <a:gd name="connsiteX66" fmla="*/ 915186 w 1318886"/>
                <a:gd name="connsiteY66" fmla="*/ 440345 h 955354"/>
                <a:gd name="connsiteX67" fmla="*/ 929234 w 1318886"/>
                <a:gd name="connsiteY67" fmla="*/ 395354 h 955354"/>
                <a:gd name="connsiteX68" fmla="*/ 943282 w 1318886"/>
                <a:gd name="connsiteY68" fmla="*/ 329298 h 955354"/>
                <a:gd name="connsiteX69" fmla="*/ 957331 w 1318886"/>
                <a:gd name="connsiteY69" fmla="*/ 0 h 955354"/>
                <a:gd name="connsiteX70" fmla="*/ 971420 w 1318886"/>
                <a:gd name="connsiteY70" fmla="*/ 194325 h 955354"/>
                <a:gd name="connsiteX71" fmla="*/ 985468 w 1318886"/>
                <a:gd name="connsiteY71" fmla="*/ 295796 h 955354"/>
                <a:gd name="connsiteX72" fmla="*/ 999516 w 1318886"/>
                <a:gd name="connsiteY72" fmla="*/ 206771 h 955354"/>
                <a:gd name="connsiteX73" fmla="*/ 1013564 w 1318886"/>
                <a:gd name="connsiteY73" fmla="*/ 148377 h 955354"/>
                <a:gd name="connsiteX74" fmla="*/ 1027613 w 1318886"/>
                <a:gd name="connsiteY74" fmla="*/ 336959 h 955354"/>
                <a:gd name="connsiteX75" fmla="*/ 1041661 w 1318886"/>
                <a:gd name="connsiteY75" fmla="*/ 359933 h 955354"/>
                <a:gd name="connsiteX76" fmla="*/ 1055750 w 1318886"/>
                <a:gd name="connsiteY76" fmla="*/ 357062 h 955354"/>
                <a:gd name="connsiteX77" fmla="*/ 1069798 w 1318886"/>
                <a:gd name="connsiteY77" fmla="*/ 345573 h 955354"/>
                <a:gd name="connsiteX78" fmla="*/ 1083846 w 1318886"/>
                <a:gd name="connsiteY78" fmla="*/ 306324 h 955354"/>
                <a:gd name="connsiteX79" fmla="*/ 1097895 w 1318886"/>
                <a:gd name="connsiteY79" fmla="*/ 261333 h 955354"/>
                <a:gd name="connsiteX80" fmla="*/ 1111943 w 1318886"/>
                <a:gd name="connsiteY80" fmla="*/ 150291 h 955354"/>
                <a:gd name="connsiteX81" fmla="*/ 1125991 w 1318886"/>
                <a:gd name="connsiteY81" fmla="*/ 31588 h 955354"/>
                <a:gd name="connsiteX82" fmla="*/ 1140080 w 1318886"/>
                <a:gd name="connsiteY82" fmla="*/ 283350 h 955354"/>
                <a:gd name="connsiteX83" fmla="*/ 1154129 w 1318886"/>
                <a:gd name="connsiteY83" fmla="*/ 260376 h 955354"/>
                <a:gd name="connsiteX84" fmla="*/ 1168176 w 1318886"/>
                <a:gd name="connsiteY84" fmla="*/ 312071 h 955354"/>
                <a:gd name="connsiteX85" fmla="*/ 1182225 w 1318886"/>
                <a:gd name="connsiteY85" fmla="*/ 326427 h 955354"/>
                <a:gd name="connsiteX86" fmla="*/ 1196273 w 1318886"/>
                <a:gd name="connsiteY86" fmla="*/ 248891 h 955354"/>
                <a:gd name="connsiteX87" fmla="*/ 1210321 w 1318886"/>
                <a:gd name="connsiteY87" fmla="*/ 345573 h 955354"/>
                <a:gd name="connsiteX88" fmla="*/ 1224411 w 1318886"/>
                <a:gd name="connsiteY88" fmla="*/ 106257 h 955354"/>
                <a:gd name="connsiteX89" fmla="*/ 1238458 w 1318886"/>
                <a:gd name="connsiteY89" fmla="*/ 218256 h 955354"/>
                <a:gd name="connsiteX90" fmla="*/ 1252507 w 1318886"/>
                <a:gd name="connsiteY90" fmla="*/ 232617 h 955354"/>
                <a:gd name="connsiteX91" fmla="*/ 1266555 w 1318886"/>
                <a:gd name="connsiteY91" fmla="*/ 271865 h 955354"/>
                <a:gd name="connsiteX92" fmla="*/ 1280603 w 1318886"/>
                <a:gd name="connsiteY92" fmla="*/ 382907 h 955354"/>
                <a:gd name="connsiteX93" fmla="*/ 1294651 w 1318886"/>
                <a:gd name="connsiteY93" fmla="*/ 482465 h 955354"/>
                <a:gd name="connsiteX94" fmla="*/ 1308740 w 1318886"/>
                <a:gd name="connsiteY94" fmla="*/ 426942 h 955354"/>
                <a:gd name="connsiteX95" fmla="*/ 1318887 w 1318886"/>
                <a:gd name="connsiteY95" fmla="*/ 420714 h 95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55354">
                  <a:moveTo>
                    <a:pt x="0" y="955355"/>
                  </a:moveTo>
                  <a:lnTo>
                    <a:pt x="1602" y="955355"/>
                  </a:lnTo>
                  <a:lnTo>
                    <a:pt x="15692" y="955355"/>
                  </a:lnTo>
                  <a:lnTo>
                    <a:pt x="29739" y="955355"/>
                  </a:lnTo>
                  <a:lnTo>
                    <a:pt x="43788" y="955355"/>
                  </a:lnTo>
                  <a:lnTo>
                    <a:pt x="57836" y="955355"/>
                  </a:lnTo>
                  <a:lnTo>
                    <a:pt x="71884" y="955355"/>
                  </a:lnTo>
                  <a:lnTo>
                    <a:pt x="85932" y="955355"/>
                  </a:lnTo>
                  <a:lnTo>
                    <a:pt x="100022" y="955355"/>
                  </a:lnTo>
                  <a:lnTo>
                    <a:pt x="114070" y="955355"/>
                  </a:lnTo>
                  <a:lnTo>
                    <a:pt x="128118" y="955355"/>
                  </a:lnTo>
                  <a:lnTo>
                    <a:pt x="142166" y="955355"/>
                  </a:lnTo>
                  <a:lnTo>
                    <a:pt x="156214" y="955355"/>
                  </a:lnTo>
                  <a:lnTo>
                    <a:pt x="170263" y="955355"/>
                  </a:lnTo>
                  <a:lnTo>
                    <a:pt x="184352" y="955355"/>
                  </a:lnTo>
                  <a:lnTo>
                    <a:pt x="198400" y="955355"/>
                  </a:lnTo>
                  <a:lnTo>
                    <a:pt x="212448" y="955355"/>
                  </a:lnTo>
                  <a:lnTo>
                    <a:pt x="226496" y="955355"/>
                  </a:lnTo>
                  <a:lnTo>
                    <a:pt x="240545" y="955355"/>
                  </a:lnTo>
                  <a:lnTo>
                    <a:pt x="254592" y="955355"/>
                  </a:lnTo>
                  <a:lnTo>
                    <a:pt x="268682" y="955355"/>
                  </a:lnTo>
                  <a:lnTo>
                    <a:pt x="282730" y="955355"/>
                  </a:lnTo>
                  <a:lnTo>
                    <a:pt x="296778" y="875900"/>
                  </a:lnTo>
                  <a:lnTo>
                    <a:pt x="310827" y="424070"/>
                  </a:lnTo>
                  <a:lnTo>
                    <a:pt x="324875" y="428856"/>
                  </a:lnTo>
                  <a:lnTo>
                    <a:pt x="338923" y="473847"/>
                  </a:lnTo>
                  <a:lnTo>
                    <a:pt x="353012" y="546602"/>
                  </a:lnTo>
                  <a:lnTo>
                    <a:pt x="367060" y="534156"/>
                  </a:lnTo>
                  <a:lnTo>
                    <a:pt x="381108" y="504482"/>
                  </a:lnTo>
                  <a:lnTo>
                    <a:pt x="395157" y="518838"/>
                  </a:lnTo>
                  <a:lnTo>
                    <a:pt x="409205" y="411624"/>
                  </a:lnTo>
                  <a:lnTo>
                    <a:pt x="423253" y="526499"/>
                  </a:lnTo>
                  <a:lnTo>
                    <a:pt x="437301" y="537984"/>
                  </a:lnTo>
                  <a:lnTo>
                    <a:pt x="451390" y="539898"/>
                  </a:lnTo>
                  <a:lnTo>
                    <a:pt x="465439" y="506396"/>
                  </a:lnTo>
                  <a:lnTo>
                    <a:pt x="479487" y="473847"/>
                  </a:lnTo>
                  <a:lnTo>
                    <a:pt x="493535" y="456615"/>
                  </a:lnTo>
                  <a:lnTo>
                    <a:pt x="507583" y="560001"/>
                  </a:lnTo>
                  <a:lnTo>
                    <a:pt x="521631" y="503525"/>
                  </a:lnTo>
                  <a:lnTo>
                    <a:pt x="535721" y="547559"/>
                  </a:lnTo>
                  <a:lnTo>
                    <a:pt x="549769" y="628927"/>
                  </a:lnTo>
                  <a:lnTo>
                    <a:pt x="563817" y="515967"/>
                  </a:lnTo>
                  <a:lnTo>
                    <a:pt x="577865" y="418328"/>
                  </a:lnTo>
                  <a:lnTo>
                    <a:pt x="591914" y="466190"/>
                  </a:lnTo>
                  <a:lnTo>
                    <a:pt x="605962" y="483422"/>
                  </a:lnTo>
                  <a:lnTo>
                    <a:pt x="620051" y="564786"/>
                  </a:lnTo>
                  <a:lnTo>
                    <a:pt x="634099" y="566704"/>
                  </a:lnTo>
                  <a:lnTo>
                    <a:pt x="648147" y="579147"/>
                  </a:lnTo>
                  <a:lnTo>
                    <a:pt x="662196" y="531284"/>
                  </a:lnTo>
                  <a:lnTo>
                    <a:pt x="676243" y="569576"/>
                  </a:lnTo>
                  <a:lnTo>
                    <a:pt x="690292" y="398225"/>
                  </a:lnTo>
                  <a:lnTo>
                    <a:pt x="704381" y="483422"/>
                  </a:lnTo>
                  <a:lnTo>
                    <a:pt x="718429" y="537027"/>
                  </a:lnTo>
                  <a:lnTo>
                    <a:pt x="732478" y="555215"/>
                  </a:lnTo>
                  <a:lnTo>
                    <a:pt x="746525" y="519795"/>
                  </a:lnTo>
                  <a:lnTo>
                    <a:pt x="760574" y="413538"/>
                  </a:lnTo>
                  <a:lnTo>
                    <a:pt x="774622" y="448002"/>
                  </a:lnTo>
                  <a:lnTo>
                    <a:pt x="788711" y="539898"/>
                  </a:lnTo>
                  <a:lnTo>
                    <a:pt x="802760" y="521709"/>
                  </a:lnTo>
                  <a:lnTo>
                    <a:pt x="816808" y="460448"/>
                  </a:lnTo>
                  <a:lnTo>
                    <a:pt x="830856" y="472890"/>
                  </a:lnTo>
                  <a:lnTo>
                    <a:pt x="844904" y="337916"/>
                  </a:lnTo>
                  <a:lnTo>
                    <a:pt x="858952" y="355148"/>
                  </a:lnTo>
                  <a:lnTo>
                    <a:pt x="873041" y="400139"/>
                  </a:lnTo>
                  <a:lnTo>
                    <a:pt x="887090" y="363762"/>
                  </a:lnTo>
                  <a:lnTo>
                    <a:pt x="901138" y="321642"/>
                  </a:lnTo>
                  <a:lnTo>
                    <a:pt x="915186" y="440345"/>
                  </a:lnTo>
                  <a:lnTo>
                    <a:pt x="929234" y="395354"/>
                  </a:lnTo>
                  <a:lnTo>
                    <a:pt x="943282" y="329298"/>
                  </a:lnTo>
                  <a:lnTo>
                    <a:pt x="957331" y="0"/>
                  </a:lnTo>
                  <a:lnTo>
                    <a:pt x="971420" y="194325"/>
                  </a:lnTo>
                  <a:lnTo>
                    <a:pt x="985468" y="295796"/>
                  </a:lnTo>
                  <a:lnTo>
                    <a:pt x="999516" y="206771"/>
                  </a:lnTo>
                  <a:lnTo>
                    <a:pt x="1013564" y="148377"/>
                  </a:lnTo>
                  <a:lnTo>
                    <a:pt x="1027613" y="336959"/>
                  </a:lnTo>
                  <a:lnTo>
                    <a:pt x="1041661" y="359933"/>
                  </a:lnTo>
                  <a:lnTo>
                    <a:pt x="1055750" y="357062"/>
                  </a:lnTo>
                  <a:lnTo>
                    <a:pt x="1069798" y="345573"/>
                  </a:lnTo>
                  <a:lnTo>
                    <a:pt x="1083846" y="306324"/>
                  </a:lnTo>
                  <a:lnTo>
                    <a:pt x="1097895" y="261333"/>
                  </a:lnTo>
                  <a:lnTo>
                    <a:pt x="1111943" y="150291"/>
                  </a:lnTo>
                  <a:lnTo>
                    <a:pt x="1125991" y="31588"/>
                  </a:lnTo>
                  <a:lnTo>
                    <a:pt x="1140080" y="283350"/>
                  </a:lnTo>
                  <a:lnTo>
                    <a:pt x="1154129" y="260376"/>
                  </a:lnTo>
                  <a:lnTo>
                    <a:pt x="1168176" y="312071"/>
                  </a:lnTo>
                  <a:lnTo>
                    <a:pt x="1182225" y="326427"/>
                  </a:lnTo>
                  <a:lnTo>
                    <a:pt x="1196273" y="248891"/>
                  </a:lnTo>
                  <a:lnTo>
                    <a:pt x="1210321" y="345573"/>
                  </a:lnTo>
                  <a:lnTo>
                    <a:pt x="1224411" y="106257"/>
                  </a:lnTo>
                  <a:lnTo>
                    <a:pt x="1238458" y="218256"/>
                  </a:lnTo>
                  <a:lnTo>
                    <a:pt x="1252507" y="232617"/>
                  </a:lnTo>
                  <a:lnTo>
                    <a:pt x="1266555" y="271865"/>
                  </a:lnTo>
                  <a:lnTo>
                    <a:pt x="1280603" y="382907"/>
                  </a:lnTo>
                  <a:lnTo>
                    <a:pt x="1294651" y="482465"/>
                  </a:lnTo>
                  <a:lnTo>
                    <a:pt x="1308740" y="426942"/>
                  </a:lnTo>
                  <a:lnTo>
                    <a:pt x="1318887" y="420714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F8C9079D-AB36-06DE-F56A-73C99E7C382D}"/>
                </a:ext>
              </a:extLst>
            </p:cNvPr>
            <p:cNvSpPr/>
            <p:nvPr/>
          </p:nvSpPr>
          <p:spPr>
            <a:xfrm>
              <a:off x="6461416" y="4151461"/>
              <a:ext cx="1318886" cy="999388"/>
            </a:xfrm>
            <a:custGeom>
              <a:avLst/>
              <a:gdLst>
                <a:gd name="connsiteX0" fmla="*/ 0 w 1318886"/>
                <a:gd name="connsiteY0" fmla="*/ 65624 h 999388"/>
                <a:gd name="connsiteX1" fmla="*/ 1602 w 1318886"/>
                <a:gd name="connsiteY1" fmla="*/ 68922 h 999388"/>
                <a:gd name="connsiteX2" fmla="*/ 15692 w 1318886"/>
                <a:gd name="connsiteY2" fmla="*/ 107214 h 999388"/>
                <a:gd name="connsiteX3" fmla="*/ 29739 w 1318886"/>
                <a:gd name="connsiteY3" fmla="*/ 212514 h 999388"/>
                <a:gd name="connsiteX4" fmla="*/ 43788 w 1318886"/>
                <a:gd name="connsiteY4" fmla="*/ 278565 h 999388"/>
                <a:gd name="connsiteX5" fmla="*/ 57836 w 1318886"/>
                <a:gd name="connsiteY5" fmla="*/ 260376 h 999388"/>
                <a:gd name="connsiteX6" fmla="*/ 71884 w 1318886"/>
                <a:gd name="connsiteY6" fmla="*/ 83283 h 999388"/>
                <a:gd name="connsiteX7" fmla="*/ 85932 w 1318886"/>
                <a:gd name="connsiteY7" fmla="*/ 201982 h 999388"/>
                <a:gd name="connsiteX8" fmla="*/ 100022 w 1318886"/>
                <a:gd name="connsiteY8" fmla="*/ 97639 h 999388"/>
                <a:gd name="connsiteX9" fmla="*/ 114070 w 1318886"/>
                <a:gd name="connsiteY9" fmla="*/ 257505 h 999388"/>
                <a:gd name="connsiteX10" fmla="*/ 128118 w 1318886"/>
                <a:gd name="connsiteY10" fmla="*/ 82326 h 999388"/>
                <a:gd name="connsiteX11" fmla="*/ 142166 w 1318886"/>
                <a:gd name="connsiteY11" fmla="*/ 82326 h 999388"/>
                <a:gd name="connsiteX12" fmla="*/ 156214 w 1318886"/>
                <a:gd name="connsiteY12" fmla="*/ 128274 h 999388"/>
                <a:gd name="connsiteX13" fmla="*/ 170263 w 1318886"/>
                <a:gd name="connsiteY13" fmla="*/ 151248 h 999388"/>
                <a:gd name="connsiteX14" fmla="*/ 184352 w 1318886"/>
                <a:gd name="connsiteY14" fmla="*/ 172308 h 999388"/>
                <a:gd name="connsiteX15" fmla="*/ 198400 w 1318886"/>
                <a:gd name="connsiteY15" fmla="*/ 50734 h 999388"/>
                <a:gd name="connsiteX16" fmla="*/ 212448 w 1318886"/>
                <a:gd name="connsiteY16" fmla="*/ 178050 h 999388"/>
                <a:gd name="connsiteX17" fmla="*/ 226496 w 1318886"/>
                <a:gd name="connsiteY17" fmla="*/ 98600 h 999388"/>
                <a:gd name="connsiteX18" fmla="*/ 240545 w 1318886"/>
                <a:gd name="connsiteY18" fmla="*/ 28717 h 999388"/>
                <a:gd name="connsiteX19" fmla="*/ 254592 w 1318886"/>
                <a:gd name="connsiteY19" fmla="*/ 205814 h 999388"/>
                <a:gd name="connsiteX20" fmla="*/ 268682 w 1318886"/>
                <a:gd name="connsiteY20" fmla="*/ 0 h 999388"/>
                <a:gd name="connsiteX21" fmla="*/ 282730 w 1318886"/>
                <a:gd name="connsiteY21" fmla="*/ 16274 h 999388"/>
                <a:gd name="connsiteX22" fmla="*/ 296778 w 1318886"/>
                <a:gd name="connsiteY22" fmla="*/ 373333 h 999388"/>
                <a:gd name="connsiteX23" fmla="*/ 310827 w 1318886"/>
                <a:gd name="connsiteY23" fmla="*/ 773472 h 999388"/>
                <a:gd name="connsiteX24" fmla="*/ 324875 w 1318886"/>
                <a:gd name="connsiteY24" fmla="*/ 835694 h 999388"/>
                <a:gd name="connsiteX25" fmla="*/ 338923 w 1318886"/>
                <a:gd name="connsiteY25" fmla="*/ 829952 h 999388"/>
                <a:gd name="connsiteX26" fmla="*/ 353012 w 1318886"/>
                <a:gd name="connsiteY26" fmla="*/ 853883 h 999388"/>
                <a:gd name="connsiteX27" fmla="*/ 367060 w 1318886"/>
                <a:gd name="connsiteY27" fmla="*/ 723695 h 999388"/>
                <a:gd name="connsiteX28" fmla="*/ 381108 w 1318886"/>
                <a:gd name="connsiteY28" fmla="*/ 825166 h 999388"/>
                <a:gd name="connsiteX29" fmla="*/ 395157 w 1318886"/>
                <a:gd name="connsiteY29" fmla="*/ 852926 h 999388"/>
                <a:gd name="connsiteX30" fmla="*/ 409205 w 1318886"/>
                <a:gd name="connsiteY30" fmla="*/ 798360 h 999388"/>
                <a:gd name="connsiteX31" fmla="*/ 423253 w 1318886"/>
                <a:gd name="connsiteY31" fmla="*/ 807935 h 999388"/>
                <a:gd name="connsiteX32" fmla="*/ 437301 w 1318886"/>
                <a:gd name="connsiteY32" fmla="*/ 889303 h 999388"/>
                <a:gd name="connsiteX33" fmla="*/ 451390 w 1318886"/>
                <a:gd name="connsiteY33" fmla="*/ 867286 h 999388"/>
                <a:gd name="connsiteX34" fmla="*/ 465439 w 1318886"/>
                <a:gd name="connsiteY34" fmla="*/ 737098 h 999388"/>
                <a:gd name="connsiteX35" fmla="*/ 479487 w 1318886"/>
                <a:gd name="connsiteY35" fmla="*/ 840484 h 999388"/>
                <a:gd name="connsiteX36" fmla="*/ 493535 w 1318886"/>
                <a:gd name="connsiteY36" fmla="*/ 784961 h 999388"/>
                <a:gd name="connsiteX37" fmla="*/ 507583 w 1318886"/>
                <a:gd name="connsiteY37" fmla="*/ 829952 h 999388"/>
                <a:gd name="connsiteX38" fmla="*/ 521631 w 1318886"/>
                <a:gd name="connsiteY38" fmla="*/ 857712 h 999388"/>
                <a:gd name="connsiteX39" fmla="*/ 535721 w 1318886"/>
                <a:gd name="connsiteY39" fmla="*/ 839523 h 999388"/>
                <a:gd name="connsiteX40" fmla="*/ 549769 w 1318886"/>
                <a:gd name="connsiteY40" fmla="*/ 917063 h 999388"/>
                <a:gd name="connsiteX41" fmla="*/ 563817 w 1318886"/>
                <a:gd name="connsiteY41" fmla="*/ 762944 h 999388"/>
                <a:gd name="connsiteX42" fmla="*/ 577865 w 1318886"/>
                <a:gd name="connsiteY42" fmla="*/ 751455 h 999388"/>
                <a:gd name="connsiteX43" fmla="*/ 591914 w 1318886"/>
                <a:gd name="connsiteY43" fmla="*/ 796446 h 999388"/>
                <a:gd name="connsiteX44" fmla="*/ 605962 w 1318886"/>
                <a:gd name="connsiteY44" fmla="*/ 818467 h 999388"/>
                <a:gd name="connsiteX45" fmla="*/ 620051 w 1318886"/>
                <a:gd name="connsiteY45" fmla="*/ 806021 h 999388"/>
                <a:gd name="connsiteX46" fmla="*/ 634099 w 1318886"/>
                <a:gd name="connsiteY46" fmla="*/ 877814 h 999388"/>
                <a:gd name="connsiteX47" fmla="*/ 648147 w 1318886"/>
                <a:gd name="connsiteY47" fmla="*/ 917063 h 999388"/>
                <a:gd name="connsiteX48" fmla="*/ 662196 w 1318886"/>
                <a:gd name="connsiteY48" fmla="*/ 787832 h 999388"/>
                <a:gd name="connsiteX49" fmla="*/ 676243 w 1318886"/>
                <a:gd name="connsiteY49" fmla="*/ 865372 h 999388"/>
                <a:gd name="connsiteX50" fmla="*/ 690292 w 1318886"/>
                <a:gd name="connsiteY50" fmla="*/ 802192 h 999388"/>
                <a:gd name="connsiteX51" fmla="*/ 704381 w 1318886"/>
                <a:gd name="connsiteY51" fmla="*/ 878771 h 999388"/>
                <a:gd name="connsiteX52" fmla="*/ 718429 w 1318886"/>
                <a:gd name="connsiteY52" fmla="*/ 901746 h 999388"/>
                <a:gd name="connsiteX53" fmla="*/ 732478 w 1318886"/>
                <a:gd name="connsiteY53" fmla="*/ 929509 h 999388"/>
                <a:gd name="connsiteX54" fmla="*/ 746525 w 1318886"/>
                <a:gd name="connsiteY54" fmla="*/ 986947 h 999388"/>
                <a:gd name="connsiteX55" fmla="*/ 760574 w 1318886"/>
                <a:gd name="connsiteY55" fmla="*/ 821338 h 999388"/>
                <a:gd name="connsiteX56" fmla="*/ 774622 w 1318886"/>
                <a:gd name="connsiteY56" fmla="*/ 996517 h 999388"/>
                <a:gd name="connsiteX57" fmla="*/ 788711 w 1318886"/>
                <a:gd name="connsiteY57" fmla="*/ 975457 h 999388"/>
                <a:gd name="connsiteX58" fmla="*/ 802760 w 1318886"/>
                <a:gd name="connsiteY58" fmla="*/ 999389 h 999388"/>
                <a:gd name="connsiteX59" fmla="*/ 816808 w 1318886"/>
                <a:gd name="connsiteY59" fmla="*/ 982157 h 999388"/>
                <a:gd name="connsiteX60" fmla="*/ 830856 w 1318886"/>
                <a:gd name="connsiteY60" fmla="*/ 971629 h 999388"/>
                <a:gd name="connsiteX61" fmla="*/ 844904 w 1318886"/>
                <a:gd name="connsiteY61" fmla="*/ 924724 h 999388"/>
                <a:gd name="connsiteX62" fmla="*/ 858952 w 1318886"/>
                <a:gd name="connsiteY62" fmla="*/ 791660 h 999388"/>
                <a:gd name="connsiteX63" fmla="*/ 873041 w 1318886"/>
                <a:gd name="connsiteY63" fmla="*/ 937166 h 999388"/>
                <a:gd name="connsiteX64" fmla="*/ 887090 w 1318886"/>
                <a:gd name="connsiteY64" fmla="*/ 884518 h 999388"/>
                <a:gd name="connsiteX65" fmla="*/ 901138 w 1318886"/>
                <a:gd name="connsiteY65" fmla="*/ 820381 h 999388"/>
                <a:gd name="connsiteX66" fmla="*/ 915186 w 1318886"/>
                <a:gd name="connsiteY66" fmla="*/ 929509 h 999388"/>
                <a:gd name="connsiteX67" fmla="*/ 929234 w 1318886"/>
                <a:gd name="connsiteY67" fmla="*/ 936209 h 999388"/>
                <a:gd name="connsiteX68" fmla="*/ 943282 w 1318886"/>
                <a:gd name="connsiteY68" fmla="*/ 865372 h 999388"/>
                <a:gd name="connsiteX69" fmla="*/ 957331 w 1318886"/>
                <a:gd name="connsiteY69" fmla="*/ 537027 h 999388"/>
                <a:gd name="connsiteX70" fmla="*/ 971420 w 1318886"/>
                <a:gd name="connsiteY70" fmla="*/ 860583 h 999388"/>
                <a:gd name="connsiteX71" fmla="*/ 985468 w 1318886"/>
                <a:gd name="connsiteY71" fmla="*/ 905578 h 999388"/>
                <a:gd name="connsiteX72" fmla="*/ 999516 w 1318886"/>
                <a:gd name="connsiteY72" fmla="*/ 864415 h 999388"/>
                <a:gd name="connsiteX73" fmla="*/ 1013564 w 1318886"/>
                <a:gd name="connsiteY73" fmla="*/ 845269 h 999388"/>
                <a:gd name="connsiteX74" fmla="*/ 1027613 w 1318886"/>
                <a:gd name="connsiteY74" fmla="*/ 926638 h 999388"/>
                <a:gd name="connsiteX75" fmla="*/ 1041661 w 1318886"/>
                <a:gd name="connsiteY75" fmla="*/ 940994 h 999388"/>
                <a:gd name="connsiteX76" fmla="*/ 1055750 w 1318886"/>
                <a:gd name="connsiteY76" fmla="*/ 809849 h 999388"/>
                <a:gd name="connsiteX77" fmla="*/ 1069798 w 1318886"/>
                <a:gd name="connsiteY77" fmla="*/ 932380 h 999388"/>
                <a:gd name="connsiteX78" fmla="*/ 1083846 w 1318886"/>
                <a:gd name="connsiteY78" fmla="*/ 875900 h 999388"/>
                <a:gd name="connsiteX79" fmla="*/ 1097895 w 1318886"/>
                <a:gd name="connsiteY79" fmla="*/ 840484 h 999388"/>
                <a:gd name="connsiteX80" fmla="*/ 1111943 w 1318886"/>
                <a:gd name="connsiteY80" fmla="*/ 716996 h 999388"/>
                <a:gd name="connsiteX81" fmla="*/ 1125991 w 1318886"/>
                <a:gd name="connsiteY81" fmla="*/ 740927 h 999388"/>
                <a:gd name="connsiteX82" fmla="*/ 1140080 w 1318886"/>
                <a:gd name="connsiteY82" fmla="*/ 712206 h 999388"/>
                <a:gd name="connsiteX83" fmla="*/ 1154129 w 1318886"/>
                <a:gd name="connsiteY83" fmla="*/ 594464 h 999388"/>
                <a:gd name="connsiteX84" fmla="*/ 1168176 w 1318886"/>
                <a:gd name="connsiteY84" fmla="*/ 584889 h 999388"/>
                <a:gd name="connsiteX85" fmla="*/ 1182225 w 1318886"/>
                <a:gd name="connsiteY85" fmla="*/ 589679 h 999388"/>
                <a:gd name="connsiteX86" fmla="*/ 1196273 w 1318886"/>
                <a:gd name="connsiteY86" fmla="*/ 739970 h 999388"/>
                <a:gd name="connsiteX87" fmla="*/ 1210321 w 1318886"/>
                <a:gd name="connsiteY87" fmla="*/ 537984 h 999388"/>
                <a:gd name="connsiteX88" fmla="*/ 1224411 w 1318886"/>
                <a:gd name="connsiteY88" fmla="*/ 768686 h 999388"/>
                <a:gd name="connsiteX89" fmla="*/ 1238458 w 1318886"/>
                <a:gd name="connsiteY89" fmla="*/ 813677 h 999388"/>
                <a:gd name="connsiteX90" fmla="*/ 1252507 w 1318886"/>
                <a:gd name="connsiteY90" fmla="*/ 709335 h 999388"/>
                <a:gd name="connsiteX91" fmla="*/ 1266555 w 1318886"/>
                <a:gd name="connsiteY91" fmla="*/ 706463 h 999388"/>
                <a:gd name="connsiteX92" fmla="*/ 1280603 w 1318886"/>
                <a:gd name="connsiteY92" fmla="*/ 867286 h 999388"/>
                <a:gd name="connsiteX93" fmla="*/ 1294651 w 1318886"/>
                <a:gd name="connsiteY93" fmla="*/ 940994 h 999388"/>
                <a:gd name="connsiteX94" fmla="*/ 1308740 w 1318886"/>
                <a:gd name="connsiteY94" fmla="*/ 873029 h 999388"/>
                <a:gd name="connsiteX95" fmla="*/ 1318887 w 1318886"/>
                <a:gd name="connsiteY95" fmla="*/ 857120 h 99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99388">
                  <a:moveTo>
                    <a:pt x="0" y="65624"/>
                  </a:moveTo>
                  <a:lnTo>
                    <a:pt x="1602" y="68922"/>
                  </a:lnTo>
                  <a:lnTo>
                    <a:pt x="15692" y="107214"/>
                  </a:lnTo>
                  <a:lnTo>
                    <a:pt x="29739" y="212514"/>
                  </a:lnTo>
                  <a:lnTo>
                    <a:pt x="43788" y="278565"/>
                  </a:lnTo>
                  <a:lnTo>
                    <a:pt x="57836" y="260376"/>
                  </a:lnTo>
                  <a:lnTo>
                    <a:pt x="71884" y="83283"/>
                  </a:lnTo>
                  <a:lnTo>
                    <a:pt x="85932" y="201982"/>
                  </a:lnTo>
                  <a:lnTo>
                    <a:pt x="100022" y="97639"/>
                  </a:lnTo>
                  <a:lnTo>
                    <a:pt x="114070" y="257505"/>
                  </a:lnTo>
                  <a:lnTo>
                    <a:pt x="128118" y="82326"/>
                  </a:lnTo>
                  <a:lnTo>
                    <a:pt x="142166" y="82326"/>
                  </a:lnTo>
                  <a:lnTo>
                    <a:pt x="156214" y="128274"/>
                  </a:lnTo>
                  <a:lnTo>
                    <a:pt x="170263" y="151248"/>
                  </a:lnTo>
                  <a:lnTo>
                    <a:pt x="184352" y="172308"/>
                  </a:lnTo>
                  <a:lnTo>
                    <a:pt x="198400" y="50734"/>
                  </a:lnTo>
                  <a:lnTo>
                    <a:pt x="212448" y="178050"/>
                  </a:lnTo>
                  <a:lnTo>
                    <a:pt x="226496" y="98600"/>
                  </a:lnTo>
                  <a:lnTo>
                    <a:pt x="240545" y="28717"/>
                  </a:lnTo>
                  <a:lnTo>
                    <a:pt x="254592" y="205814"/>
                  </a:lnTo>
                  <a:lnTo>
                    <a:pt x="268682" y="0"/>
                  </a:lnTo>
                  <a:lnTo>
                    <a:pt x="282730" y="16274"/>
                  </a:lnTo>
                  <a:lnTo>
                    <a:pt x="296778" y="373333"/>
                  </a:lnTo>
                  <a:lnTo>
                    <a:pt x="310827" y="773472"/>
                  </a:lnTo>
                  <a:lnTo>
                    <a:pt x="324875" y="835694"/>
                  </a:lnTo>
                  <a:lnTo>
                    <a:pt x="338923" y="829952"/>
                  </a:lnTo>
                  <a:lnTo>
                    <a:pt x="353012" y="853883"/>
                  </a:lnTo>
                  <a:lnTo>
                    <a:pt x="367060" y="723695"/>
                  </a:lnTo>
                  <a:lnTo>
                    <a:pt x="381108" y="825166"/>
                  </a:lnTo>
                  <a:lnTo>
                    <a:pt x="395157" y="852926"/>
                  </a:lnTo>
                  <a:lnTo>
                    <a:pt x="409205" y="798360"/>
                  </a:lnTo>
                  <a:lnTo>
                    <a:pt x="423253" y="807935"/>
                  </a:lnTo>
                  <a:lnTo>
                    <a:pt x="437301" y="889303"/>
                  </a:lnTo>
                  <a:lnTo>
                    <a:pt x="451390" y="867286"/>
                  </a:lnTo>
                  <a:lnTo>
                    <a:pt x="465439" y="737098"/>
                  </a:lnTo>
                  <a:lnTo>
                    <a:pt x="479487" y="840484"/>
                  </a:lnTo>
                  <a:lnTo>
                    <a:pt x="493535" y="784961"/>
                  </a:lnTo>
                  <a:lnTo>
                    <a:pt x="507583" y="829952"/>
                  </a:lnTo>
                  <a:lnTo>
                    <a:pt x="521631" y="857712"/>
                  </a:lnTo>
                  <a:lnTo>
                    <a:pt x="535721" y="839523"/>
                  </a:lnTo>
                  <a:lnTo>
                    <a:pt x="549769" y="917063"/>
                  </a:lnTo>
                  <a:lnTo>
                    <a:pt x="563817" y="762944"/>
                  </a:lnTo>
                  <a:lnTo>
                    <a:pt x="577865" y="751455"/>
                  </a:lnTo>
                  <a:lnTo>
                    <a:pt x="591914" y="796446"/>
                  </a:lnTo>
                  <a:lnTo>
                    <a:pt x="605962" y="818467"/>
                  </a:lnTo>
                  <a:lnTo>
                    <a:pt x="620051" y="806021"/>
                  </a:lnTo>
                  <a:lnTo>
                    <a:pt x="634099" y="877814"/>
                  </a:lnTo>
                  <a:lnTo>
                    <a:pt x="648147" y="917063"/>
                  </a:lnTo>
                  <a:lnTo>
                    <a:pt x="662196" y="787832"/>
                  </a:lnTo>
                  <a:lnTo>
                    <a:pt x="676243" y="865372"/>
                  </a:lnTo>
                  <a:lnTo>
                    <a:pt x="690292" y="802192"/>
                  </a:lnTo>
                  <a:lnTo>
                    <a:pt x="704381" y="878771"/>
                  </a:lnTo>
                  <a:lnTo>
                    <a:pt x="718429" y="901746"/>
                  </a:lnTo>
                  <a:lnTo>
                    <a:pt x="732478" y="929509"/>
                  </a:lnTo>
                  <a:lnTo>
                    <a:pt x="746525" y="986947"/>
                  </a:lnTo>
                  <a:lnTo>
                    <a:pt x="760574" y="821338"/>
                  </a:lnTo>
                  <a:lnTo>
                    <a:pt x="774622" y="996517"/>
                  </a:lnTo>
                  <a:lnTo>
                    <a:pt x="788711" y="975457"/>
                  </a:lnTo>
                  <a:lnTo>
                    <a:pt x="802760" y="999389"/>
                  </a:lnTo>
                  <a:lnTo>
                    <a:pt x="816808" y="982157"/>
                  </a:lnTo>
                  <a:lnTo>
                    <a:pt x="830856" y="971629"/>
                  </a:lnTo>
                  <a:lnTo>
                    <a:pt x="844904" y="924724"/>
                  </a:lnTo>
                  <a:lnTo>
                    <a:pt x="858952" y="791660"/>
                  </a:lnTo>
                  <a:lnTo>
                    <a:pt x="873041" y="937166"/>
                  </a:lnTo>
                  <a:lnTo>
                    <a:pt x="887090" y="884518"/>
                  </a:lnTo>
                  <a:lnTo>
                    <a:pt x="901138" y="820381"/>
                  </a:lnTo>
                  <a:lnTo>
                    <a:pt x="915186" y="929509"/>
                  </a:lnTo>
                  <a:lnTo>
                    <a:pt x="929234" y="936209"/>
                  </a:lnTo>
                  <a:lnTo>
                    <a:pt x="943282" y="865372"/>
                  </a:lnTo>
                  <a:lnTo>
                    <a:pt x="957331" y="537027"/>
                  </a:lnTo>
                  <a:lnTo>
                    <a:pt x="971420" y="860583"/>
                  </a:lnTo>
                  <a:lnTo>
                    <a:pt x="985468" y="905578"/>
                  </a:lnTo>
                  <a:lnTo>
                    <a:pt x="999516" y="864415"/>
                  </a:lnTo>
                  <a:lnTo>
                    <a:pt x="1013564" y="845269"/>
                  </a:lnTo>
                  <a:lnTo>
                    <a:pt x="1027613" y="926638"/>
                  </a:lnTo>
                  <a:lnTo>
                    <a:pt x="1041661" y="940994"/>
                  </a:lnTo>
                  <a:lnTo>
                    <a:pt x="1055750" y="809849"/>
                  </a:lnTo>
                  <a:lnTo>
                    <a:pt x="1069798" y="932380"/>
                  </a:lnTo>
                  <a:lnTo>
                    <a:pt x="1083846" y="875900"/>
                  </a:lnTo>
                  <a:lnTo>
                    <a:pt x="1097895" y="840484"/>
                  </a:lnTo>
                  <a:lnTo>
                    <a:pt x="1111943" y="716996"/>
                  </a:lnTo>
                  <a:lnTo>
                    <a:pt x="1125991" y="740927"/>
                  </a:lnTo>
                  <a:lnTo>
                    <a:pt x="1140080" y="712206"/>
                  </a:lnTo>
                  <a:lnTo>
                    <a:pt x="1154129" y="594464"/>
                  </a:lnTo>
                  <a:lnTo>
                    <a:pt x="1168176" y="584889"/>
                  </a:lnTo>
                  <a:lnTo>
                    <a:pt x="1182225" y="589679"/>
                  </a:lnTo>
                  <a:lnTo>
                    <a:pt x="1196273" y="739970"/>
                  </a:lnTo>
                  <a:lnTo>
                    <a:pt x="1210321" y="537984"/>
                  </a:lnTo>
                  <a:lnTo>
                    <a:pt x="1224411" y="768686"/>
                  </a:lnTo>
                  <a:lnTo>
                    <a:pt x="1238458" y="813677"/>
                  </a:lnTo>
                  <a:lnTo>
                    <a:pt x="1252507" y="709335"/>
                  </a:lnTo>
                  <a:lnTo>
                    <a:pt x="1266555" y="706463"/>
                  </a:lnTo>
                  <a:lnTo>
                    <a:pt x="1280603" y="867286"/>
                  </a:lnTo>
                  <a:lnTo>
                    <a:pt x="1294651" y="940994"/>
                  </a:lnTo>
                  <a:lnTo>
                    <a:pt x="1308740" y="873029"/>
                  </a:lnTo>
                  <a:lnTo>
                    <a:pt x="1318887" y="857120"/>
                  </a:lnTo>
                </a:path>
              </a:pathLst>
            </a:custGeom>
            <a:noFill/>
            <a:ln w="20538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46F3D677-3623-F1D0-50AF-ECF86FF056F4}"/>
                </a:ext>
              </a:extLst>
            </p:cNvPr>
            <p:cNvSpPr/>
            <p:nvPr/>
          </p:nvSpPr>
          <p:spPr>
            <a:xfrm>
              <a:off x="6461416" y="4385035"/>
              <a:ext cx="1318886" cy="955354"/>
            </a:xfrm>
            <a:custGeom>
              <a:avLst/>
              <a:gdLst>
                <a:gd name="connsiteX0" fmla="*/ 0 w 1318886"/>
                <a:gd name="connsiteY0" fmla="*/ 955355 h 955354"/>
                <a:gd name="connsiteX1" fmla="*/ 1602 w 1318886"/>
                <a:gd name="connsiteY1" fmla="*/ 955355 h 955354"/>
                <a:gd name="connsiteX2" fmla="*/ 15692 w 1318886"/>
                <a:gd name="connsiteY2" fmla="*/ 955355 h 955354"/>
                <a:gd name="connsiteX3" fmla="*/ 29739 w 1318886"/>
                <a:gd name="connsiteY3" fmla="*/ 955355 h 955354"/>
                <a:gd name="connsiteX4" fmla="*/ 43788 w 1318886"/>
                <a:gd name="connsiteY4" fmla="*/ 955355 h 955354"/>
                <a:gd name="connsiteX5" fmla="*/ 57836 w 1318886"/>
                <a:gd name="connsiteY5" fmla="*/ 955355 h 955354"/>
                <a:gd name="connsiteX6" fmla="*/ 71884 w 1318886"/>
                <a:gd name="connsiteY6" fmla="*/ 955355 h 955354"/>
                <a:gd name="connsiteX7" fmla="*/ 85932 w 1318886"/>
                <a:gd name="connsiteY7" fmla="*/ 955355 h 955354"/>
                <a:gd name="connsiteX8" fmla="*/ 100022 w 1318886"/>
                <a:gd name="connsiteY8" fmla="*/ 955355 h 955354"/>
                <a:gd name="connsiteX9" fmla="*/ 114070 w 1318886"/>
                <a:gd name="connsiteY9" fmla="*/ 955355 h 955354"/>
                <a:gd name="connsiteX10" fmla="*/ 128118 w 1318886"/>
                <a:gd name="connsiteY10" fmla="*/ 955355 h 955354"/>
                <a:gd name="connsiteX11" fmla="*/ 142166 w 1318886"/>
                <a:gd name="connsiteY11" fmla="*/ 955355 h 955354"/>
                <a:gd name="connsiteX12" fmla="*/ 156214 w 1318886"/>
                <a:gd name="connsiteY12" fmla="*/ 955355 h 955354"/>
                <a:gd name="connsiteX13" fmla="*/ 170263 w 1318886"/>
                <a:gd name="connsiteY13" fmla="*/ 955355 h 955354"/>
                <a:gd name="connsiteX14" fmla="*/ 184352 w 1318886"/>
                <a:gd name="connsiteY14" fmla="*/ 955355 h 955354"/>
                <a:gd name="connsiteX15" fmla="*/ 198400 w 1318886"/>
                <a:gd name="connsiteY15" fmla="*/ 955355 h 955354"/>
                <a:gd name="connsiteX16" fmla="*/ 212448 w 1318886"/>
                <a:gd name="connsiteY16" fmla="*/ 955355 h 955354"/>
                <a:gd name="connsiteX17" fmla="*/ 226496 w 1318886"/>
                <a:gd name="connsiteY17" fmla="*/ 955355 h 955354"/>
                <a:gd name="connsiteX18" fmla="*/ 240545 w 1318886"/>
                <a:gd name="connsiteY18" fmla="*/ 955355 h 955354"/>
                <a:gd name="connsiteX19" fmla="*/ 254592 w 1318886"/>
                <a:gd name="connsiteY19" fmla="*/ 955355 h 955354"/>
                <a:gd name="connsiteX20" fmla="*/ 268682 w 1318886"/>
                <a:gd name="connsiteY20" fmla="*/ 955355 h 955354"/>
                <a:gd name="connsiteX21" fmla="*/ 282730 w 1318886"/>
                <a:gd name="connsiteY21" fmla="*/ 955355 h 955354"/>
                <a:gd name="connsiteX22" fmla="*/ 296778 w 1318886"/>
                <a:gd name="connsiteY22" fmla="*/ 875900 h 955354"/>
                <a:gd name="connsiteX23" fmla="*/ 310827 w 1318886"/>
                <a:gd name="connsiteY23" fmla="*/ 424070 h 955354"/>
                <a:gd name="connsiteX24" fmla="*/ 324875 w 1318886"/>
                <a:gd name="connsiteY24" fmla="*/ 428856 h 955354"/>
                <a:gd name="connsiteX25" fmla="*/ 338923 w 1318886"/>
                <a:gd name="connsiteY25" fmla="*/ 473847 h 955354"/>
                <a:gd name="connsiteX26" fmla="*/ 353012 w 1318886"/>
                <a:gd name="connsiteY26" fmla="*/ 546602 h 955354"/>
                <a:gd name="connsiteX27" fmla="*/ 367060 w 1318886"/>
                <a:gd name="connsiteY27" fmla="*/ 534156 h 955354"/>
                <a:gd name="connsiteX28" fmla="*/ 381108 w 1318886"/>
                <a:gd name="connsiteY28" fmla="*/ 504482 h 955354"/>
                <a:gd name="connsiteX29" fmla="*/ 395157 w 1318886"/>
                <a:gd name="connsiteY29" fmla="*/ 518838 h 955354"/>
                <a:gd name="connsiteX30" fmla="*/ 409205 w 1318886"/>
                <a:gd name="connsiteY30" fmla="*/ 411624 h 955354"/>
                <a:gd name="connsiteX31" fmla="*/ 423253 w 1318886"/>
                <a:gd name="connsiteY31" fmla="*/ 526499 h 955354"/>
                <a:gd name="connsiteX32" fmla="*/ 437301 w 1318886"/>
                <a:gd name="connsiteY32" fmla="*/ 537984 h 955354"/>
                <a:gd name="connsiteX33" fmla="*/ 451390 w 1318886"/>
                <a:gd name="connsiteY33" fmla="*/ 539898 h 955354"/>
                <a:gd name="connsiteX34" fmla="*/ 465439 w 1318886"/>
                <a:gd name="connsiteY34" fmla="*/ 506396 h 955354"/>
                <a:gd name="connsiteX35" fmla="*/ 479487 w 1318886"/>
                <a:gd name="connsiteY35" fmla="*/ 473847 h 955354"/>
                <a:gd name="connsiteX36" fmla="*/ 493535 w 1318886"/>
                <a:gd name="connsiteY36" fmla="*/ 456615 h 955354"/>
                <a:gd name="connsiteX37" fmla="*/ 507583 w 1318886"/>
                <a:gd name="connsiteY37" fmla="*/ 560001 h 955354"/>
                <a:gd name="connsiteX38" fmla="*/ 521631 w 1318886"/>
                <a:gd name="connsiteY38" fmla="*/ 503525 h 955354"/>
                <a:gd name="connsiteX39" fmla="*/ 535721 w 1318886"/>
                <a:gd name="connsiteY39" fmla="*/ 547559 h 955354"/>
                <a:gd name="connsiteX40" fmla="*/ 549769 w 1318886"/>
                <a:gd name="connsiteY40" fmla="*/ 628927 h 955354"/>
                <a:gd name="connsiteX41" fmla="*/ 563817 w 1318886"/>
                <a:gd name="connsiteY41" fmla="*/ 515967 h 955354"/>
                <a:gd name="connsiteX42" fmla="*/ 577865 w 1318886"/>
                <a:gd name="connsiteY42" fmla="*/ 418328 h 955354"/>
                <a:gd name="connsiteX43" fmla="*/ 591914 w 1318886"/>
                <a:gd name="connsiteY43" fmla="*/ 466190 h 955354"/>
                <a:gd name="connsiteX44" fmla="*/ 605962 w 1318886"/>
                <a:gd name="connsiteY44" fmla="*/ 483422 h 955354"/>
                <a:gd name="connsiteX45" fmla="*/ 620051 w 1318886"/>
                <a:gd name="connsiteY45" fmla="*/ 564786 h 955354"/>
                <a:gd name="connsiteX46" fmla="*/ 634099 w 1318886"/>
                <a:gd name="connsiteY46" fmla="*/ 566704 h 955354"/>
                <a:gd name="connsiteX47" fmla="*/ 648147 w 1318886"/>
                <a:gd name="connsiteY47" fmla="*/ 579147 h 955354"/>
                <a:gd name="connsiteX48" fmla="*/ 662196 w 1318886"/>
                <a:gd name="connsiteY48" fmla="*/ 531284 h 955354"/>
                <a:gd name="connsiteX49" fmla="*/ 676243 w 1318886"/>
                <a:gd name="connsiteY49" fmla="*/ 569576 h 955354"/>
                <a:gd name="connsiteX50" fmla="*/ 690292 w 1318886"/>
                <a:gd name="connsiteY50" fmla="*/ 398225 h 955354"/>
                <a:gd name="connsiteX51" fmla="*/ 704381 w 1318886"/>
                <a:gd name="connsiteY51" fmla="*/ 483422 h 955354"/>
                <a:gd name="connsiteX52" fmla="*/ 718429 w 1318886"/>
                <a:gd name="connsiteY52" fmla="*/ 537027 h 955354"/>
                <a:gd name="connsiteX53" fmla="*/ 732478 w 1318886"/>
                <a:gd name="connsiteY53" fmla="*/ 555215 h 955354"/>
                <a:gd name="connsiteX54" fmla="*/ 746525 w 1318886"/>
                <a:gd name="connsiteY54" fmla="*/ 519795 h 955354"/>
                <a:gd name="connsiteX55" fmla="*/ 760574 w 1318886"/>
                <a:gd name="connsiteY55" fmla="*/ 413538 h 955354"/>
                <a:gd name="connsiteX56" fmla="*/ 774622 w 1318886"/>
                <a:gd name="connsiteY56" fmla="*/ 448002 h 955354"/>
                <a:gd name="connsiteX57" fmla="*/ 788711 w 1318886"/>
                <a:gd name="connsiteY57" fmla="*/ 539898 h 955354"/>
                <a:gd name="connsiteX58" fmla="*/ 802760 w 1318886"/>
                <a:gd name="connsiteY58" fmla="*/ 521709 h 955354"/>
                <a:gd name="connsiteX59" fmla="*/ 816808 w 1318886"/>
                <a:gd name="connsiteY59" fmla="*/ 460448 h 955354"/>
                <a:gd name="connsiteX60" fmla="*/ 830856 w 1318886"/>
                <a:gd name="connsiteY60" fmla="*/ 472890 h 955354"/>
                <a:gd name="connsiteX61" fmla="*/ 844904 w 1318886"/>
                <a:gd name="connsiteY61" fmla="*/ 337916 h 955354"/>
                <a:gd name="connsiteX62" fmla="*/ 858952 w 1318886"/>
                <a:gd name="connsiteY62" fmla="*/ 355148 h 955354"/>
                <a:gd name="connsiteX63" fmla="*/ 873041 w 1318886"/>
                <a:gd name="connsiteY63" fmla="*/ 400139 h 955354"/>
                <a:gd name="connsiteX64" fmla="*/ 887090 w 1318886"/>
                <a:gd name="connsiteY64" fmla="*/ 363762 h 955354"/>
                <a:gd name="connsiteX65" fmla="*/ 901138 w 1318886"/>
                <a:gd name="connsiteY65" fmla="*/ 321642 h 955354"/>
                <a:gd name="connsiteX66" fmla="*/ 915186 w 1318886"/>
                <a:gd name="connsiteY66" fmla="*/ 440345 h 955354"/>
                <a:gd name="connsiteX67" fmla="*/ 929234 w 1318886"/>
                <a:gd name="connsiteY67" fmla="*/ 395354 h 955354"/>
                <a:gd name="connsiteX68" fmla="*/ 943282 w 1318886"/>
                <a:gd name="connsiteY68" fmla="*/ 329298 h 955354"/>
                <a:gd name="connsiteX69" fmla="*/ 957331 w 1318886"/>
                <a:gd name="connsiteY69" fmla="*/ 0 h 955354"/>
                <a:gd name="connsiteX70" fmla="*/ 971420 w 1318886"/>
                <a:gd name="connsiteY70" fmla="*/ 194325 h 955354"/>
                <a:gd name="connsiteX71" fmla="*/ 985468 w 1318886"/>
                <a:gd name="connsiteY71" fmla="*/ 295796 h 955354"/>
                <a:gd name="connsiteX72" fmla="*/ 999516 w 1318886"/>
                <a:gd name="connsiteY72" fmla="*/ 206771 h 955354"/>
                <a:gd name="connsiteX73" fmla="*/ 1013564 w 1318886"/>
                <a:gd name="connsiteY73" fmla="*/ 148377 h 955354"/>
                <a:gd name="connsiteX74" fmla="*/ 1027613 w 1318886"/>
                <a:gd name="connsiteY74" fmla="*/ 336959 h 955354"/>
                <a:gd name="connsiteX75" fmla="*/ 1041661 w 1318886"/>
                <a:gd name="connsiteY75" fmla="*/ 359933 h 955354"/>
                <a:gd name="connsiteX76" fmla="*/ 1055750 w 1318886"/>
                <a:gd name="connsiteY76" fmla="*/ 357062 h 955354"/>
                <a:gd name="connsiteX77" fmla="*/ 1069798 w 1318886"/>
                <a:gd name="connsiteY77" fmla="*/ 345573 h 955354"/>
                <a:gd name="connsiteX78" fmla="*/ 1083846 w 1318886"/>
                <a:gd name="connsiteY78" fmla="*/ 306324 h 955354"/>
                <a:gd name="connsiteX79" fmla="*/ 1097895 w 1318886"/>
                <a:gd name="connsiteY79" fmla="*/ 261333 h 955354"/>
                <a:gd name="connsiteX80" fmla="*/ 1111943 w 1318886"/>
                <a:gd name="connsiteY80" fmla="*/ 150291 h 955354"/>
                <a:gd name="connsiteX81" fmla="*/ 1125991 w 1318886"/>
                <a:gd name="connsiteY81" fmla="*/ 31588 h 955354"/>
                <a:gd name="connsiteX82" fmla="*/ 1140080 w 1318886"/>
                <a:gd name="connsiteY82" fmla="*/ 283350 h 955354"/>
                <a:gd name="connsiteX83" fmla="*/ 1154129 w 1318886"/>
                <a:gd name="connsiteY83" fmla="*/ 260376 h 955354"/>
                <a:gd name="connsiteX84" fmla="*/ 1168176 w 1318886"/>
                <a:gd name="connsiteY84" fmla="*/ 312071 h 955354"/>
                <a:gd name="connsiteX85" fmla="*/ 1182225 w 1318886"/>
                <a:gd name="connsiteY85" fmla="*/ 326427 h 955354"/>
                <a:gd name="connsiteX86" fmla="*/ 1196273 w 1318886"/>
                <a:gd name="connsiteY86" fmla="*/ 248891 h 955354"/>
                <a:gd name="connsiteX87" fmla="*/ 1210321 w 1318886"/>
                <a:gd name="connsiteY87" fmla="*/ 345573 h 955354"/>
                <a:gd name="connsiteX88" fmla="*/ 1224411 w 1318886"/>
                <a:gd name="connsiteY88" fmla="*/ 106257 h 955354"/>
                <a:gd name="connsiteX89" fmla="*/ 1238458 w 1318886"/>
                <a:gd name="connsiteY89" fmla="*/ 218256 h 955354"/>
                <a:gd name="connsiteX90" fmla="*/ 1252507 w 1318886"/>
                <a:gd name="connsiteY90" fmla="*/ 232617 h 955354"/>
                <a:gd name="connsiteX91" fmla="*/ 1266555 w 1318886"/>
                <a:gd name="connsiteY91" fmla="*/ 271865 h 955354"/>
                <a:gd name="connsiteX92" fmla="*/ 1280603 w 1318886"/>
                <a:gd name="connsiteY92" fmla="*/ 382907 h 955354"/>
                <a:gd name="connsiteX93" fmla="*/ 1294651 w 1318886"/>
                <a:gd name="connsiteY93" fmla="*/ 482465 h 955354"/>
                <a:gd name="connsiteX94" fmla="*/ 1308740 w 1318886"/>
                <a:gd name="connsiteY94" fmla="*/ 426942 h 955354"/>
                <a:gd name="connsiteX95" fmla="*/ 1318887 w 1318886"/>
                <a:gd name="connsiteY95" fmla="*/ 420714 h 95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18886" h="955354">
                  <a:moveTo>
                    <a:pt x="0" y="955355"/>
                  </a:moveTo>
                  <a:lnTo>
                    <a:pt x="1602" y="955355"/>
                  </a:lnTo>
                  <a:lnTo>
                    <a:pt x="15692" y="955355"/>
                  </a:lnTo>
                  <a:lnTo>
                    <a:pt x="29739" y="955355"/>
                  </a:lnTo>
                  <a:lnTo>
                    <a:pt x="43788" y="955355"/>
                  </a:lnTo>
                  <a:lnTo>
                    <a:pt x="57836" y="955355"/>
                  </a:lnTo>
                  <a:lnTo>
                    <a:pt x="71884" y="955355"/>
                  </a:lnTo>
                  <a:lnTo>
                    <a:pt x="85932" y="955355"/>
                  </a:lnTo>
                  <a:lnTo>
                    <a:pt x="100022" y="955355"/>
                  </a:lnTo>
                  <a:lnTo>
                    <a:pt x="114070" y="955355"/>
                  </a:lnTo>
                  <a:lnTo>
                    <a:pt x="128118" y="955355"/>
                  </a:lnTo>
                  <a:lnTo>
                    <a:pt x="142166" y="955355"/>
                  </a:lnTo>
                  <a:lnTo>
                    <a:pt x="156214" y="955355"/>
                  </a:lnTo>
                  <a:lnTo>
                    <a:pt x="170263" y="955355"/>
                  </a:lnTo>
                  <a:lnTo>
                    <a:pt x="184352" y="955355"/>
                  </a:lnTo>
                  <a:lnTo>
                    <a:pt x="198400" y="955355"/>
                  </a:lnTo>
                  <a:lnTo>
                    <a:pt x="212448" y="955355"/>
                  </a:lnTo>
                  <a:lnTo>
                    <a:pt x="226496" y="955355"/>
                  </a:lnTo>
                  <a:lnTo>
                    <a:pt x="240545" y="955355"/>
                  </a:lnTo>
                  <a:lnTo>
                    <a:pt x="254592" y="955355"/>
                  </a:lnTo>
                  <a:lnTo>
                    <a:pt x="268682" y="955355"/>
                  </a:lnTo>
                  <a:lnTo>
                    <a:pt x="282730" y="955355"/>
                  </a:lnTo>
                  <a:lnTo>
                    <a:pt x="296778" y="875900"/>
                  </a:lnTo>
                  <a:lnTo>
                    <a:pt x="310827" y="424070"/>
                  </a:lnTo>
                  <a:lnTo>
                    <a:pt x="324875" y="428856"/>
                  </a:lnTo>
                  <a:lnTo>
                    <a:pt x="338923" y="473847"/>
                  </a:lnTo>
                  <a:lnTo>
                    <a:pt x="353012" y="546602"/>
                  </a:lnTo>
                  <a:lnTo>
                    <a:pt x="367060" y="534156"/>
                  </a:lnTo>
                  <a:lnTo>
                    <a:pt x="381108" y="504482"/>
                  </a:lnTo>
                  <a:lnTo>
                    <a:pt x="395157" y="518838"/>
                  </a:lnTo>
                  <a:lnTo>
                    <a:pt x="409205" y="411624"/>
                  </a:lnTo>
                  <a:lnTo>
                    <a:pt x="423253" y="526499"/>
                  </a:lnTo>
                  <a:lnTo>
                    <a:pt x="437301" y="537984"/>
                  </a:lnTo>
                  <a:lnTo>
                    <a:pt x="451390" y="539898"/>
                  </a:lnTo>
                  <a:lnTo>
                    <a:pt x="465439" y="506396"/>
                  </a:lnTo>
                  <a:lnTo>
                    <a:pt x="479487" y="473847"/>
                  </a:lnTo>
                  <a:lnTo>
                    <a:pt x="493535" y="456615"/>
                  </a:lnTo>
                  <a:lnTo>
                    <a:pt x="507583" y="560001"/>
                  </a:lnTo>
                  <a:lnTo>
                    <a:pt x="521631" y="503525"/>
                  </a:lnTo>
                  <a:lnTo>
                    <a:pt x="535721" y="547559"/>
                  </a:lnTo>
                  <a:lnTo>
                    <a:pt x="549769" y="628927"/>
                  </a:lnTo>
                  <a:lnTo>
                    <a:pt x="563817" y="515967"/>
                  </a:lnTo>
                  <a:lnTo>
                    <a:pt x="577865" y="418328"/>
                  </a:lnTo>
                  <a:lnTo>
                    <a:pt x="591914" y="466190"/>
                  </a:lnTo>
                  <a:lnTo>
                    <a:pt x="605962" y="483422"/>
                  </a:lnTo>
                  <a:lnTo>
                    <a:pt x="620051" y="564786"/>
                  </a:lnTo>
                  <a:lnTo>
                    <a:pt x="634099" y="566704"/>
                  </a:lnTo>
                  <a:lnTo>
                    <a:pt x="648147" y="579147"/>
                  </a:lnTo>
                  <a:lnTo>
                    <a:pt x="662196" y="531284"/>
                  </a:lnTo>
                  <a:lnTo>
                    <a:pt x="676243" y="569576"/>
                  </a:lnTo>
                  <a:lnTo>
                    <a:pt x="690292" y="398225"/>
                  </a:lnTo>
                  <a:lnTo>
                    <a:pt x="704381" y="483422"/>
                  </a:lnTo>
                  <a:lnTo>
                    <a:pt x="718429" y="537027"/>
                  </a:lnTo>
                  <a:lnTo>
                    <a:pt x="732478" y="555215"/>
                  </a:lnTo>
                  <a:lnTo>
                    <a:pt x="746525" y="519795"/>
                  </a:lnTo>
                  <a:lnTo>
                    <a:pt x="760574" y="413538"/>
                  </a:lnTo>
                  <a:lnTo>
                    <a:pt x="774622" y="448002"/>
                  </a:lnTo>
                  <a:lnTo>
                    <a:pt x="788711" y="539898"/>
                  </a:lnTo>
                  <a:lnTo>
                    <a:pt x="802760" y="521709"/>
                  </a:lnTo>
                  <a:lnTo>
                    <a:pt x="816808" y="460448"/>
                  </a:lnTo>
                  <a:lnTo>
                    <a:pt x="830856" y="472890"/>
                  </a:lnTo>
                  <a:lnTo>
                    <a:pt x="844904" y="337916"/>
                  </a:lnTo>
                  <a:lnTo>
                    <a:pt x="858952" y="355148"/>
                  </a:lnTo>
                  <a:lnTo>
                    <a:pt x="873041" y="400139"/>
                  </a:lnTo>
                  <a:lnTo>
                    <a:pt x="887090" y="363762"/>
                  </a:lnTo>
                  <a:lnTo>
                    <a:pt x="901138" y="321642"/>
                  </a:lnTo>
                  <a:lnTo>
                    <a:pt x="915186" y="440345"/>
                  </a:lnTo>
                  <a:lnTo>
                    <a:pt x="929234" y="395354"/>
                  </a:lnTo>
                  <a:lnTo>
                    <a:pt x="943282" y="329298"/>
                  </a:lnTo>
                  <a:lnTo>
                    <a:pt x="957331" y="0"/>
                  </a:lnTo>
                  <a:lnTo>
                    <a:pt x="971420" y="194325"/>
                  </a:lnTo>
                  <a:lnTo>
                    <a:pt x="985468" y="295796"/>
                  </a:lnTo>
                  <a:lnTo>
                    <a:pt x="999516" y="206771"/>
                  </a:lnTo>
                  <a:lnTo>
                    <a:pt x="1013564" y="148377"/>
                  </a:lnTo>
                  <a:lnTo>
                    <a:pt x="1027613" y="336959"/>
                  </a:lnTo>
                  <a:lnTo>
                    <a:pt x="1041661" y="359933"/>
                  </a:lnTo>
                  <a:lnTo>
                    <a:pt x="1055750" y="357062"/>
                  </a:lnTo>
                  <a:lnTo>
                    <a:pt x="1069798" y="345573"/>
                  </a:lnTo>
                  <a:lnTo>
                    <a:pt x="1083846" y="306324"/>
                  </a:lnTo>
                  <a:lnTo>
                    <a:pt x="1097895" y="261333"/>
                  </a:lnTo>
                  <a:lnTo>
                    <a:pt x="1111943" y="150291"/>
                  </a:lnTo>
                  <a:lnTo>
                    <a:pt x="1125991" y="31588"/>
                  </a:lnTo>
                  <a:lnTo>
                    <a:pt x="1140080" y="283350"/>
                  </a:lnTo>
                  <a:lnTo>
                    <a:pt x="1154129" y="260376"/>
                  </a:lnTo>
                  <a:lnTo>
                    <a:pt x="1168176" y="312071"/>
                  </a:lnTo>
                  <a:lnTo>
                    <a:pt x="1182225" y="326427"/>
                  </a:lnTo>
                  <a:lnTo>
                    <a:pt x="1196273" y="248891"/>
                  </a:lnTo>
                  <a:lnTo>
                    <a:pt x="1210321" y="345573"/>
                  </a:lnTo>
                  <a:lnTo>
                    <a:pt x="1224411" y="106257"/>
                  </a:lnTo>
                  <a:lnTo>
                    <a:pt x="1238458" y="218256"/>
                  </a:lnTo>
                  <a:lnTo>
                    <a:pt x="1252507" y="232617"/>
                  </a:lnTo>
                  <a:lnTo>
                    <a:pt x="1266555" y="271865"/>
                  </a:lnTo>
                  <a:lnTo>
                    <a:pt x="1280603" y="382907"/>
                  </a:lnTo>
                  <a:lnTo>
                    <a:pt x="1294651" y="482465"/>
                  </a:lnTo>
                  <a:lnTo>
                    <a:pt x="1308740" y="426942"/>
                  </a:lnTo>
                  <a:lnTo>
                    <a:pt x="1318887" y="420714"/>
                  </a:lnTo>
                </a:path>
              </a:pathLst>
            </a:custGeom>
            <a:noFill/>
            <a:ln w="20538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grpSp>
        <p:nvGrpSpPr>
          <p:cNvPr id="439" name="Content Placeholder 8">
            <a:extLst>
              <a:ext uri="{FF2B5EF4-FFF2-40B4-BE49-F238E27FC236}">
                <a16:creationId xmlns:a16="http://schemas.microsoft.com/office/drawing/2014/main" id="{36F7E264-C44B-8B47-006F-A34CDF5402DD}"/>
              </a:ext>
            </a:extLst>
          </p:cNvPr>
          <p:cNvGrpSpPr/>
          <p:nvPr/>
        </p:nvGrpSpPr>
        <p:grpSpPr>
          <a:xfrm>
            <a:off x="6149340" y="5317028"/>
            <a:ext cx="985838" cy="9858"/>
            <a:chOff x="8199120" y="5327245"/>
            <a:chExt cx="1314450" cy="13144"/>
          </a:xfrm>
        </p:grpSpPr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64FE23E6-155A-F9A5-137E-C789BB5B7CD0}"/>
                </a:ext>
              </a:extLst>
            </p:cNvPr>
            <p:cNvSpPr/>
            <p:nvPr/>
          </p:nvSpPr>
          <p:spPr>
            <a:xfrm>
              <a:off x="8199120" y="5340389"/>
              <a:ext cx="1314450" cy="4107"/>
            </a:xfrm>
            <a:custGeom>
              <a:avLst/>
              <a:gdLst>
                <a:gd name="connsiteX0" fmla="*/ 0 w 1314450"/>
                <a:gd name="connsiteY0" fmla="*/ 0 h 4107"/>
                <a:gd name="connsiteX1" fmla="*/ 1314450 w 1314450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50" h="4107">
                  <a:moveTo>
                    <a:pt x="0" y="0"/>
                  </a:moveTo>
                  <a:lnTo>
                    <a:pt x="131445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D743CB7-A2C6-D193-8DA9-E508E77C6551}"/>
                </a:ext>
              </a:extLst>
            </p:cNvPr>
            <p:cNvSpPr/>
            <p:nvPr/>
          </p:nvSpPr>
          <p:spPr>
            <a:xfrm>
              <a:off x="8234569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9057BEFF-AACA-0D07-7C69-CA42BDF71ADB}"/>
                </a:ext>
              </a:extLst>
            </p:cNvPr>
            <p:cNvSpPr/>
            <p:nvPr/>
          </p:nvSpPr>
          <p:spPr>
            <a:xfrm>
              <a:off x="8350733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7B0E1735-A844-CE2A-AC84-64113807D200}"/>
                </a:ext>
              </a:extLst>
            </p:cNvPr>
            <p:cNvSpPr/>
            <p:nvPr/>
          </p:nvSpPr>
          <p:spPr>
            <a:xfrm>
              <a:off x="8466898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E5ECDD4E-A9CF-E640-5C7B-2DBE4A9CCA07}"/>
                </a:ext>
              </a:extLst>
            </p:cNvPr>
            <p:cNvSpPr/>
            <p:nvPr/>
          </p:nvSpPr>
          <p:spPr>
            <a:xfrm>
              <a:off x="8583021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4C8F87B-E1D7-6B4E-7BBC-52C4ABF30E68}"/>
                </a:ext>
              </a:extLst>
            </p:cNvPr>
            <p:cNvSpPr/>
            <p:nvPr/>
          </p:nvSpPr>
          <p:spPr>
            <a:xfrm>
              <a:off x="8699186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60035C8C-3AFC-8794-7340-4E5D1940C8BD}"/>
                </a:ext>
              </a:extLst>
            </p:cNvPr>
            <p:cNvSpPr/>
            <p:nvPr/>
          </p:nvSpPr>
          <p:spPr>
            <a:xfrm>
              <a:off x="8815350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68143B41-9089-6FCE-4D35-AB16FCCB518F}"/>
                </a:ext>
              </a:extLst>
            </p:cNvPr>
            <p:cNvSpPr/>
            <p:nvPr/>
          </p:nvSpPr>
          <p:spPr>
            <a:xfrm>
              <a:off x="8931474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7F1B5498-AF7E-C76D-A233-3C8FCEA0891A}"/>
                </a:ext>
              </a:extLst>
            </p:cNvPr>
            <p:cNvSpPr/>
            <p:nvPr/>
          </p:nvSpPr>
          <p:spPr>
            <a:xfrm>
              <a:off x="9047638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AD53D1CF-51DA-A688-886B-88F70221AC28}"/>
                </a:ext>
              </a:extLst>
            </p:cNvPr>
            <p:cNvSpPr/>
            <p:nvPr/>
          </p:nvSpPr>
          <p:spPr>
            <a:xfrm>
              <a:off x="9163803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A35A9FF-5004-DDF0-1507-C6AE8377B5A5}"/>
                </a:ext>
              </a:extLst>
            </p:cNvPr>
            <p:cNvSpPr/>
            <p:nvPr/>
          </p:nvSpPr>
          <p:spPr>
            <a:xfrm>
              <a:off x="9279967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3DFCA577-17D0-370F-61C2-CC1C7B762571}"/>
                </a:ext>
              </a:extLst>
            </p:cNvPr>
            <p:cNvSpPr/>
            <p:nvPr/>
          </p:nvSpPr>
          <p:spPr>
            <a:xfrm>
              <a:off x="9396091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6B14944-58ED-6577-A4C3-7D3515D9AF4C}"/>
                </a:ext>
              </a:extLst>
            </p:cNvPr>
            <p:cNvSpPr/>
            <p:nvPr/>
          </p:nvSpPr>
          <p:spPr>
            <a:xfrm>
              <a:off x="9512255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453" name="TextBox 452">
            <a:extLst>
              <a:ext uri="{FF2B5EF4-FFF2-40B4-BE49-F238E27FC236}">
                <a16:creationId xmlns:a16="http://schemas.microsoft.com/office/drawing/2014/main" id="{94AAA78A-B4E0-50AF-63A1-F7F261D30CFE}"/>
              </a:ext>
            </a:extLst>
          </p:cNvPr>
          <p:cNvSpPr txBox="1"/>
          <p:nvPr/>
        </p:nvSpPr>
        <p:spPr>
          <a:xfrm rot="16200000">
            <a:off x="5975328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07/12</a:t>
            </a:r>
          </a:p>
        </p:txBody>
      </p:sp>
      <p:sp>
        <p:nvSpPr>
          <p:cNvPr id="454" name="TextBox 453">
            <a:extLst>
              <a:ext uri="{FF2B5EF4-FFF2-40B4-BE49-F238E27FC236}">
                <a16:creationId xmlns:a16="http://schemas.microsoft.com/office/drawing/2014/main" id="{CCDB521D-3C1F-5B9A-104C-43DC9EFC5800}"/>
              </a:ext>
            </a:extLst>
          </p:cNvPr>
          <p:cNvSpPr txBox="1"/>
          <p:nvPr/>
        </p:nvSpPr>
        <p:spPr>
          <a:xfrm rot="16200000">
            <a:off x="6149576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27/12</a:t>
            </a:r>
          </a:p>
        </p:txBody>
      </p:sp>
      <p:sp>
        <p:nvSpPr>
          <p:cNvPr id="455" name="TextBox 454">
            <a:extLst>
              <a:ext uri="{FF2B5EF4-FFF2-40B4-BE49-F238E27FC236}">
                <a16:creationId xmlns:a16="http://schemas.microsoft.com/office/drawing/2014/main" id="{798B6239-4E55-720A-E534-897365CDC0BE}"/>
              </a:ext>
            </a:extLst>
          </p:cNvPr>
          <p:cNvSpPr txBox="1"/>
          <p:nvPr/>
        </p:nvSpPr>
        <p:spPr>
          <a:xfrm rot="16200000">
            <a:off x="6323791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16/01</a:t>
            </a:r>
          </a:p>
        </p:txBody>
      </p:sp>
      <p:sp>
        <p:nvSpPr>
          <p:cNvPr id="456" name="TextBox 455">
            <a:extLst>
              <a:ext uri="{FF2B5EF4-FFF2-40B4-BE49-F238E27FC236}">
                <a16:creationId xmlns:a16="http://schemas.microsoft.com/office/drawing/2014/main" id="{7ADC2BF5-0C58-A493-7ADE-96E7CA485D46}"/>
              </a:ext>
            </a:extLst>
          </p:cNvPr>
          <p:cNvSpPr txBox="1"/>
          <p:nvPr/>
        </p:nvSpPr>
        <p:spPr>
          <a:xfrm rot="16200000">
            <a:off x="6498007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05/02</a:t>
            </a:r>
          </a:p>
        </p:txBody>
      </p:sp>
      <p:sp>
        <p:nvSpPr>
          <p:cNvPr id="457" name="TextBox 456">
            <a:extLst>
              <a:ext uri="{FF2B5EF4-FFF2-40B4-BE49-F238E27FC236}">
                <a16:creationId xmlns:a16="http://schemas.microsoft.com/office/drawing/2014/main" id="{D6F603E6-463B-3DE9-2528-E8D23357E29C}"/>
              </a:ext>
            </a:extLst>
          </p:cNvPr>
          <p:cNvSpPr txBox="1"/>
          <p:nvPr/>
        </p:nvSpPr>
        <p:spPr>
          <a:xfrm rot="16200000">
            <a:off x="6672254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25/02</a:t>
            </a:r>
          </a:p>
        </p:txBody>
      </p:sp>
      <p:sp>
        <p:nvSpPr>
          <p:cNvPr id="458" name="TextBox 457">
            <a:extLst>
              <a:ext uri="{FF2B5EF4-FFF2-40B4-BE49-F238E27FC236}">
                <a16:creationId xmlns:a16="http://schemas.microsoft.com/office/drawing/2014/main" id="{B8C7BDC8-8CD9-415D-7780-E3DB62152EEA}"/>
              </a:ext>
            </a:extLst>
          </p:cNvPr>
          <p:cNvSpPr txBox="1"/>
          <p:nvPr/>
        </p:nvSpPr>
        <p:spPr>
          <a:xfrm rot="16200000">
            <a:off x="6846470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17/03</a:t>
            </a:r>
          </a:p>
        </p:txBody>
      </p:sp>
      <p:grpSp>
        <p:nvGrpSpPr>
          <p:cNvPr id="459" name="Content Placeholder 8">
            <a:extLst>
              <a:ext uri="{FF2B5EF4-FFF2-40B4-BE49-F238E27FC236}">
                <a16:creationId xmlns:a16="http://schemas.microsoft.com/office/drawing/2014/main" id="{306F2083-4A52-D0F8-829E-320C2D5907A0}"/>
              </a:ext>
            </a:extLst>
          </p:cNvPr>
          <p:cNvGrpSpPr/>
          <p:nvPr/>
        </p:nvGrpSpPr>
        <p:grpSpPr>
          <a:xfrm>
            <a:off x="6149340" y="4344129"/>
            <a:ext cx="9858" cy="982757"/>
            <a:chOff x="8199120" y="4030047"/>
            <a:chExt cx="13144" cy="1310342"/>
          </a:xfrm>
        </p:grpSpPr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E2BECF67-3497-8FC7-94E9-D9F2EBFFCD9F}"/>
                </a:ext>
              </a:extLst>
            </p:cNvPr>
            <p:cNvSpPr/>
            <p:nvPr/>
          </p:nvSpPr>
          <p:spPr>
            <a:xfrm>
              <a:off x="8199120" y="4030047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C0D09949-1BAE-369F-9404-F35CE5B6218E}"/>
                </a:ext>
              </a:extLst>
            </p:cNvPr>
            <p:cNvSpPr/>
            <p:nvPr/>
          </p:nvSpPr>
          <p:spPr>
            <a:xfrm>
              <a:off x="8199120" y="5340389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2677DB63-A6DC-3B78-014B-834B98B36386}"/>
                </a:ext>
              </a:extLst>
            </p:cNvPr>
            <p:cNvSpPr/>
            <p:nvPr/>
          </p:nvSpPr>
          <p:spPr>
            <a:xfrm>
              <a:off x="8199120" y="5141016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DA332CA4-17AA-4494-4A8C-22342565C536}"/>
                </a:ext>
              </a:extLst>
            </p:cNvPr>
            <p:cNvSpPr/>
            <p:nvPr/>
          </p:nvSpPr>
          <p:spPr>
            <a:xfrm>
              <a:off x="8199120" y="4941639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6E32C509-FB87-99CE-502C-A6B77F4A6BC9}"/>
                </a:ext>
              </a:extLst>
            </p:cNvPr>
            <p:cNvSpPr/>
            <p:nvPr/>
          </p:nvSpPr>
          <p:spPr>
            <a:xfrm>
              <a:off x="8199120" y="4742265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0463541-06D9-4392-D1FC-8CEBA690EAAA}"/>
                </a:ext>
              </a:extLst>
            </p:cNvPr>
            <p:cNvSpPr/>
            <p:nvPr/>
          </p:nvSpPr>
          <p:spPr>
            <a:xfrm>
              <a:off x="8199120" y="4542892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A07D5A43-2324-3B2A-3B5A-CFA25B0E0ADE}"/>
                </a:ext>
              </a:extLst>
            </p:cNvPr>
            <p:cNvSpPr/>
            <p:nvPr/>
          </p:nvSpPr>
          <p:spPr>
            <a:xfrm>
              <a:off x="8199120" y="4343515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499C24EF-B830-1BA8-F9B5-4CC868852940}"/>
                </a:ext>
              </a:extLst>
            </p:cNvPr>
            <p:cNvSpPr/>
            <p:nvPr/>
          </p:nvSpPr>
          <p:spPr>
            <a:xfrm>
              <a:off x="8199120" y="4144141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468" name="TextBox 467">
            <a:extLst>
              <a:ext uri="{FF2B5EF4-FFF2-40B4-BE49-F238E27FC236}">
                <a16:creationId xmlns:a16="http://schemas.microsoft.com/office/drawing/2014/main" id="{66080756-73D2-74C9-F9DF-9BABCACA437C}"/>
              </a:ext>
            </a:extLst>
          </p:cNvPr>
          <p:cNvSpPr txBox="1"/>
          <p:nvPr/>
        </p:nvSpPr>
        <p:spPr>
          <a:xfrm>
            <a:off x="5929706" y="5265986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469" name="TextBox 468">
            <a:extLst>
              <a:ext uri="{FF2B5EF4-FFF2-40B4-BE49-F238E27FC236}">
                <a16:creationId xmlns:a16="http://schemas.microsoft.com/office/drawing/2014/main" id="{D86AA928-81EE-A6ED-FB2B-B24EDAB5BF22}"/>
              </a:ext>
            </a:extLst>
          </p:cNvPr>
          <p:cNvSpPr txBox="1"/>
          <p:nvPr/>
        </p:nvSpPr>
        <p:spPr>
          <a:xfrm>
            <a:off x="5917383" y="4966923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10</a:t>
            </a:r>
          </a:p>
        </p:txBody>
      </p:sp>
      <p:sp>
        <p:nvSpPr>
          <p:cNvPr id="470" name="TextBox 469">
            <a:extLst>
              <a:ext uri="{FF2B5EF4-FFF2-40B4-BE49-F238E27FC236}">
                <a16:creationId xmlns:a16="http://schemas.microsoft.com/office/drawing/2014/main" id="{72A23F08-5438-B90B-791C-EE9AACCF1411}"/>
              </a:ext>
            </a:extLst>
          </p:cNvPr>
          <p:cNvSpPr txBox="1"/>
          <p:nvPr/>
        </p:nvSpPr>
        <p:spPr>
          <a:xfrm>
            <a:off x="5917383" y="4667862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</a:t>
            </a:r>
          </a:p>
        </p:txBody>
      </p:sp>
      <p:sp>
        <p:nvSpPr>
          <p:cNvPr id="471" name="TextBox 470">
            <a:extLst>
              <a:ext uri="{FF2B5EF4-FFF2-40B4-BE49-F238E27FC236}">
                <a16:creationId xmlns:a16="http://schemas.microsoft.com/office/drawing/2014/main" id="{7CBCB56E-3C24-1235-F8AC-836F9EE9933C}"/>
              </a:ext>
            </a:extLst>
          </p:cNvPr>
          <p:cNvSpPr txBox="1"/>
          <p:nvPr/>
        </p:nvSpPr>
        <p:spPr>
          <a:xfrm>
            <a:off x="5917383" y="4368800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30</a:t>
            </a:r>
          </a:p>
        </p:txBody>
      </p:sp>
      <p:grpSp>
        <p:nvGrpSpPr>
          <p:cNvPr id="472" name="Content Placeholder 8">
            <a:extLst>
              <a:ext uri="{FF2B5EF4-FFF2-40B4-BE49-F238E27FC236}">
                <a16:creationId xmlns:a16="http://schemas.microsoft.com/office/drawing/2014/main" id="{AADE98A2-509D-22FA-F200-077A794DC33D}"/>
              </a:ext>
            </a:extLst>
          </p:cNvPr>
          <p:cNvGrpSpPr/>
          <p:nvPr/>
        </p:nvGrpSpPr>
        <p:grpSpPr>
          <a:xfrm>
            <a:off x="6149216" y="4344012"/>
            <a:ext cx="986084" cy="982874"/>
            <a:chOff x="8198955" y="4029891"/>
            <a:chExt cx="1314778" cy="1310498"/>
          </a:xfrm>
          <a:noFill/>
        </p:grpSpPr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FBC89CD3-FA8C-8FC8-9C31-ECEFD70D65AB}"/>
                </a:ext>
              </a:extLst>
            </p:cNvPr>
            <p:cNvSpPr/>
            <p:nvPr/>
          </p:nvSpPr>
          <p:spPr>
            <a:xfrm>
              <a:off x="8198955" y="4263765"/>
              <a:ext cx="1314778" cy="1076624"/>
            </a:xfrm>
            <a:custGeom>
              <a:avLst/>
              <a:gdLst>
                <a:gd name="connsiteX0" fmla="*/ 0 w 1314778"/>
                <a:gd name="connsiteY0" fmla="*/ 523619 h 1076624"/>
                <a:gd name="connsiteX1" fmla="*/ 781 w 1314778"/>
                <a:gd name="connsiteY1" fmla="*/ 518374 h 1076624"/>
                <a:gd name="connsiteX2" fmla="*/ 12405 w 1314778"/>
                <a:gd name="connsiteY2" fmla="*/ 797501 h 1076624"/>
                <a:gd name="connsiteX3" fmla="*/ 23989 w 1314778"/>
                <a:gd name="connsiteY3" fmla="*/ 478501 h 1076624"/>
                <a:gd name="connsiteX4" fmla="*/ 35614 w 1314778"/>
                <a:gd name="connsiteY4" fmla="*/ 837374 h 1076624"/>
                <a:gd name="connsiteX5" fmla="*/ 47238 w 1314778"/>
                <a:gd name="connsiteY5" fmla="*/ 598124 h 1076624"/>
                <a:gd name="connsiteX6" fmla="*/ 58863 w 1314778"/>
                <a:gd name="connsiteY6" fmla="*/ 478501 h 1076624"/>
                <a:gd name="connsiteX7" fmla="*/ 70446 w 1314778"/>
                <a:gd name="connsiteY7" fmla="*/ 159500 h 1076624"/>
                <a:gd name="connsiteX8" fmla="*/ 82071 w 1314778"/>
                <a:gd name="connsiteY8" fmla="*/ 438624 h 1076624"/>
                <a:gd name="connsiteX9" fmla="*/ 93696 w 1314778"/>
                <a:gd name="connsiteY9" fmla="*/ 358874 h 1076624"/>
                <a:gd name="connsiteX10" fmla="*/ 105320 w 1314778"/>
                <a:gd name="connsiteY10" fmla="*/ 478501 h 1076624"/>
                <a:gd name="connsiteX11" fmla="*/ 116904 w 1314778"/>
                <a:gd name="connsiteY11" fmla="*/ 438624 h 1076624"/>
                <a:gd name="connsiteX12" fmla="*/ 128529 w 1314778"/>
                <a:gd name="connsiteY12" fmla="*/ 319000 h 1076624"/>
                <a:gd name="connsiteX13" fmla="*/ 140153 w 1314778"/>
                <a:gd name="connsiteY13" fmla="*/ 358874 h 1076624"/>
                <a:gd name="connsiteX14" fmla="*/ 151778 w 1314778"/>
                <a:gd name="connsiteY14" fmla="*/ 598124 h 1076624"/>
                <a:gd name="connsiteX15" fmla="*/ 163403 w 1314778"/>
                <a:gd name="connsiteY15" fmla="*/ 279128 h 1076624"/>
                <a:gd name="connsiteX16" fmla="*/ 174987 w 1314778"/>
                <a:gd name="connsiteY16" fmla="*/ 717751 h 1076624"/>
                <a:gd name="connsiteX17" fmla="*/ 186611 w 1314778"/>
                <a:gd name="connsiteY17" fmla="*/ 478501 h 1076624"/>
                <a:gd name="connsiteX18" fmla="*/ 198236 w 1314778"/>
                <a:gd name="connsiteY18" fmla="*/ 358874 h 1076624"/>
                <a:gd name="connsiteX19" fmla="*/ 209861 w 1314778"/>
                <a:gd name="connsiteY19" fmla="*/ 0 h 1076624"/>
                <a:gd name="connsiteX20" fmla="*/ 221444 w 1314778"/>
                <a:gd name="connsiteY20" fmla="*/ 79750 h 1076624"/>
                <a:gd name="connsiteX21" fmla="*/ 233068 w 1314778"/>
                <a:gd name="connsiteY21" fmla="*/ 358874 h 1076624"/>
                <a:gd name="connsiteX22" fmla="*/ 244693 w 1314778"/>
                <a:gd name="connsiteY22" fmla="*/ 0 h 1076624"/>
                <a:gd name="connsiteX23" fmla="*/ 256318 w 1314778"/>
                <a:gd name="connsiteY23" fmla="*/ 79750 h 1076624"/>
                <a:gd name="connsiteX24" fmla="*/ 267942 w 1314778"/>
                <a:gd name="connsiteY24" fmla="*/ 398751 h 1076624"/>
                <a:gd name="connsiteX25" fmla="*/ 279526 w 1314778"/>
                <a:gd name="connsiteY25" fmla="*/ 398751 h 1076624"/>
                <a:gd name="connsiteX26" fmla="*/ 291151 w 1314778"/>
                <a:gd name="connsiteY26" fmla="*/ 319000 h 1076624"/>
                <a:gd name="connsiteX27" fmla="*/ 302776 w 1314778"/>
                <a:gd name="connsiteY27" fmla="*/ 438624 h 1076624"/>
                <a:gd name="connsiteX28" fmla="*/ 314400 w 1314778"/>
                <a:gd name="connsiteY28" fmla="*/ 438624 h 1076624"/>
                <a:gd name="connsiteX29" fmla="*/ 325984 w 1314778"/>
                <a:gd name="connsiteY29" fmla="*/ 199373 h 1076624"/>
                <a:gd name="connsiteX30" fmla="*/ 337609 w 1314778"/>
                <a:gd name="connsiteY30" fmla="*/ 358874 h 1076624"/>
                <a:gd name="connsiteX31" fmla="*/ 349233 w 1314778"/>
                <a:gd name="connsiteY31" fmla="*/ 279128 h 1076624"/>
                <a:gd name="connsiteX32" fmla="*/ 360858 w 1314778"/>
                <a:gd name="connsiteY32" fmla="*/ 518374 h 1076624"/>
                <a:gd name="connsiteX33" fmla="*/ 372441 w 1314778"/>
                <a:gd name="connsiteY33" fmla="*/ 478501 h 1076624"/>
                <a:gd name="connsiteX34" fmla="*/ 384066 w 1314778"/>
                <a:gd name="connsiteY34" fmla="*/ 478501 h 1076624"/>
                <a:gd name="connsiteX35" fmla="*/ 395691 w 1314778"/>
                <a:gd name="connsiteY35" fmla="*/ 478501 h 1076624"/>
                <a:gd name="connsiteX36" fmla="*/ 407315 w 1314778"/>
                <a:gd name="connsiteY36" fmla="*/ 558251 h 1076624"/>
                <a:gd name="connsiteX37" fmla="*/ 418940 w 1314778"/>
                <a:gd name="connsiteY37" fmla="*/ 358874 h 1076624"/>
                <a:gd name="connsiteX38" fmla="*/ 430524 w 1314778"/>
                <a:gd name="connsiteY38" fmla="*/ 558251 h 1076624"/>
                <a:gd name="connsiteX39" fmla="*/ 442148 w 1314778"/>
                <a:gd name="connsiteY39" fmla="*/ 438624 h 1076624"/>
                <a:gd name="connsiteX40" fmla="*/ 453773 w 1314778"/>
                <a:gd name="connsiteY40" fmla="*/ 638001 h 1076624"/>
                <a:gd name="connsiteX41" fmla="*/ 465398 w 1314778"/>
                <a:gd name="connsiteY41" fmla="*/ 478501 h 1076624"/>
                <a:gd name="connsiteX42" fmla="*/ 476981 w 1314778"/>
                <a:gd name="connsiteY42" fmla="*/ 797501 h 1076624"/>
                <a:gd name="connsiteX43" fmla="*/ 488606 w 1314778"/>
                <a:gd name="connsiteY43" fmla="*/ 757624 h 1076624"/>
                <a:gd name="connsiteX44" fmla="*/ 500231 w 1314778"/>
                <a:gd name="connsiteY44" fmla="*/ 677874 h 1076624"/>
                <a:gd name="connsiteX45" fmla="*/ 511855 w 1314778"/>
                <a:gd name="connsiteY45" fmla="*/ 837374 h 1076624"/>
                <a:gd name="connsiteX46" fmla="*/ 523480 w 1314778"/>
                <a:gd name="connsiteY46" fmla="*/ 677874 h 1076624"/>
                <a:gd name="connsiteX47" fmla="*/ 535063 w 1314778"/>
                <a:gd name="connsiteY47" fmla="*/ 757624 h 1076624"/>
                <a:gd name="connsiteX48" fmla="*/ 546688 w 1314778"/>
                <a:gd name="connsiteY48" fmla="*/ 797501 h 1076624"/>
                <a:gd name="connsiteX49" fmla="*/ 558313 w 1314778"/>
                <a:gd name="connsiteY49" fmla="*/ 558251 h 1076624"/>
                <a:gd name="connsiteX50" fmla="*/ 569937 w 1314778"/>
                <a:gd name="connsiteY50" fmla="*/ 677874 h 1076624"/>
                <a:gd name="connsiteX51" fmla="*/ 581521 w 1314778"/>
                <a:gd name="connsiteY51" fmla="*/ 757624 h 1076624"/>
                <a:gd name="connsiteX52" fmla="*/ 593146 w 1314778"/>
                <a:gd name="connsiteY52" fmla="*/ 837374 h 1076624"/>
                <a:gd name="connsiteX53" fmla="*/ 604770 w 1314778"/>
                <a:gd name="connsiteY53" fmla="*/ 877252 h 1076624"/>
                <a:gd name="connsiteX54" fmla="*/ 616395 w 1314778"/>
                <a:gd name="connsiteY54" fmla="*/ 837374 h 1076624"/>
                <a:gd name="connsiteX55" fmla="*/ 627979 w 1314778"/>
                <a:gd name="connsiteY55" fmla="*/ 837374 h 1076624"/>
                <a:gd name="connsiteX56" fmla="*/ 639604 w 1314778"/>
                <a:gd name="connsiteY56" fmla="*/ 677874 h 1076624"/>
                <a:gd name="connsiteX57" fmla="*/ 651228 w 1314778"/>
                <a:gd name="connsiteY57" fmla="*/ 717751 h 1076624"/>
                <a:gd name="connsiteX58" fmla="*/ 662853 w 1314778"/>
                <a:gd name="connsiteY58" fmla="*/ 877252 h 1076624"/>
                <a:gd name="connsiteX59" fmla="*/ 674477 w 1314778"/>
                <a:gd name="connsiteY59" fmla="*/ 677874 h 1076624"/>
                <a:gd name="connsiteX60" fmla="*/ 686061 w 1314778"/>
                <a:gd name="connsiteY60" fmla="*/ 757624 h 1076624"/>
                <a:gd name="connsiteX61" fmla="*/ 697686 w 1314778"/>
                <a:gd name="connsiteY61" fmla="*/ 1076625 h 1076624"/>
                <a:gd name="connsiteX62" fmla="*/ 709310 w 1314778"/>
                <a:gd name="connsiteY62" fmla="*/ 957002 h 1076624"/>
                <a:gd name="connsiteX63" fmla="*/ 720935 w 1314778"/>
                <a:gd name="connsiteY63" fmla="*/ 957002 h 1076624"/>
                <a:gd name="connsiteX64" fmla="*/ 732519 w 1314778"/>
                <a:gd name="connsiteY64" fmla="*/ 996875 h 1076624"/>
                <a:gd name="connsiteX65" fmla="*/ 744143 w 1314778"/>
                <a:gd name="connsiteY65" fmla="*/ 877252 h 1076624"/>
                <a:gd name="connsiteX66" fmla="*/ 755768 w 1314778"/>
                <a:gd name="connsiteY66" fmla="*/ 917125 h 1076624"/>
                <a:gd name="connsiteX67" fmla="*/ 767393 w 1314778"/>
                <a:gd name="connsiteY67" fmla="*/ 1036748 h 1076624"/>
                <a:gd name="connsiteX68" fmla="*/ 779017 w 1314778"/>
                <a:gd name="connsiteY68" fmla="*/ 957002 h 1076624"/>
                <a:gd name="connsiteX69" fmla="*/ 790601 w 1314778"/>
                <a:gd name="connsiteY69" fmla="*/ 996875 h 1076624"/>
                <a:gd name="connsiteX70" fmla="*/ 802225 w 1314778"/>
                <a:gd name="connsiteY70" fmla="*/ 1036748 h 1076624"/>
                <a:gd name="connsiteX71" fmla="*/ 813850 w 1314778"/>
                <a:gd name="connsiteY71" fmla="*/ 996875 h 1076624"/>
                <a:gd name="connsiteX72" fmla="*/ 825475 w 1314778"/>
                <a:gd name="connsiteY72" fmla="*/ 957002 h 1076624"/>
                <a:gd name="connsiteX73" fmla="*/ 837058 w 1314778"/>
                <a:gd name="connsiteY73" fmla="*/ 877252 h 1076624"/>
                <a:gd name="connsiteX74" fmla="*/ 848683 w 1314778"/>
                <a:gd name="connsiteY74" fmla="*/ 757624 h 1076624"/>
                <a:gd name="connsiteX75" fmla="*/ 860308 w 1314778"/>
                <a:gd name="connsiteY75" fmla="*/ 877252 h 1076624"/>
                <a:gd name="connsiteX76" fmla="*/ 871932 w 1314778"/>
                <a:gd name="connsiteY76" fmla="*/ 877252 h 1076624"/>
                <a:gd name="connsiteX77" fmla="*/ 883516 w 1314778"/>
                <a:gd name="connsiteY77" fmla="*/ 957002 h 1076624"/>
                <a:gd name="connsiteX78" fmla="*/ 895141 w 1314778"/>
                <a:gd name="connsiteY78" fmla="*/ 877252 h 1076624"/>
                <a:gd name="connsiteX79" fmla="*/ 906765 w 1314778"/>
                <a:gd name="connsiteY79" fmla="*/ 996875 h 1076624"/>
                <a:gd name="connsiteX80" fmla="*/ 918390 w 1314778"/>
                <a:gd name="connsiteY80" fmla="*/ 837374 h 1076624"/>
                <a:gd name="connsiteX81" fmla="*/ 930015 w 1314778"/>
                <a:gd name="connsiteY81" fmla="*/ 757624 h 1076624"/>
                <a:gd name="connsiteX82" fmla="*/ 941598 w 1314778"/>
                <a:gd name="connsiteY82" fmla="*/ 797501 h 1076624"/>
                <a:gd name="connsiteX83" fmla="*/ 953223 w 1314778"/>
                <a:gd name="connsiteY83" fmla="*/ 957002 h 1076624"/>
                <a:gd name="connsiteX84" fmla="*/ 964847 w 1314778"/>
                <a:gd name="connsiteY84" fmla="*/ 797501 h 1076624"/>
                <a:gd name="connsiteX85" fmla="*/ 976472 w 1314778"/>
                <a:gd name="connsiteY85" fmla="*/ 837374 h 1076624"/>
                <a:gd name="connsiteX86" fmla="*/ 988056 w 1314778"/>
                <a:gd name="connsiteY86" fmla="*/ 757624 h 1076624"/>
                <a:gd name="connsiteX87" fmla="*/ 999680 w 1314778"/>
                <a:gd name="connsiteY87" fmla="*/ 1036748 h 1076624"/>
                <a:gd name="connsiteX88" fmla="*/ 1011305 w 1314778"/>
                <a:gd name="connsiteY88" fmla="*/ 957002 h 1076624"/>
                <a:gd name="connsiteX89" fmla="*/ 1022930 w 1314778"/>
                <a:gd name="connsiteY89" fmla="*/ 957002 h 1076624"/>
                <a:gd name="connsiteX90" fmla="*/ 1034554 w 1314778"/>
                <a:gd name="connsiteY90" fmla="*/ 917125 h 1076624"/>
                <a:gd name="connsiteX91" fmla="*/ 1046138 w 1314778"/>
                <a:gd name="connsiteY91" fmla="*/ 957002 h 1076624"/>
                <a:gd name="connsiteX92" fmla="*/ 1057763 w 1314778"/>
                <a:gd name="connsiteY92" fmla="*/ 957002 h 1076624"/>
                <a:gd name="connsiteX93" fmla="*/ 1069388 w 1314778"/>
                <a:gd name="connsiteY93" fmla="*/ 917125 h 1076624"/>
                <a:gd name="connsiteX94" fmla="*/ 1081012 w 1314778"/>
                <a:gd name="connsiteY94" fmla="*/ 996875 h 1076624"/>
                <a:gd name="connsiteX95" fmla="*/ 1092596 w 1314778"/>
                <a:gd name="connsiteY95" fmla="*/ 1036748 h 1076624"/>
                <a:gd name="connsiteX96" fmla="*/ 1104220 w 1314778"/>
                <a:gd name="connsiteY96" fmla="*/ 1076625 h 1076624"/>
                <a:gd name="connsiteX97" fmla="*/ 1115845 w 1314778"/>
                <a:gd name="connsiteY97" fmla="*/ 996875 h 1076624"/>
                <a:gd name="connsiteX98" fmla="*/ 1127469 w 1314778"/>
                <a:gd name="connsiteY98" fmla="*/ 996875 h 1076624"/>
                <a:gd name="connsiteX99" fmla="*/ 1139094 w 1314778"/>
                <a:gd name="connsiteY99" fmla="*/ 1076625 h 1076624"/>
                <a:gd name="connsiteX100" fmla="*/ 1150678 w 1314778"/>
                <a:gd name="connsiteY100" fmla="*/ 1076625 h 1076624"/>
                <a:gd name="connsiteX101" fmla="*/ 1162302 w 1314778"/>
                <a:gd name="connsiteY101" fmla="*/ 1076625 h 1076624"/>
                <a:gd name="connsiteX102" fmla="*/ 1173927 w 1314778"/>
                <a:gd name="connsiteY102" fmla="*/ 996875 h 1076624"/>
                <a:gd name="connsiteX103" fmla="*/ 1185552 w 1314778"/>
                <a:gd name="connsiteY103" fmla="*/ 1076625 h 1076624"/>
                <a:gd name="connsiteX104" fmla="*/ 1197135 w 1314778"/>
                <a:gd name="connsiteY104" fmla="*/ 1076625 h 1076624"/>
                <a:gd name="connsiteX105" fmla="*/ 1208760 w 1314778"/>
                <a:gd name="connsiteY105" fmla="*/ 1076625 h 1076624"/>
                <a:gd name="connsiteX106" fmla="*/ 1220385 w 1314778"/>
                <a:gd name="connsiteY106" fmla="*/ 1076625 h 1076624"/>
                <a:gd name="connsiteX107" fmla="*/ 1232009 w 1314778"/>
                <a:gd name="connsiteY107" fmla="*/ 1076625 h 1076624"/>
                <a:gd name="connsiteX108" fmla="*/ 1243593 w 1314778"/>
                <a:gd name="connsiteY108" fmla="*/ 1076625 h 1076624"/>
                <a:gd name="connsiteX109" fmla="*/ 1255218 w 1314778"/>
                <a:gd name="connsiteY109" fmla="*/ 1076625 h 1076624"/>
                <a:gd name="connsiteX110" fmla="*/ 1266843 w 1314778"/>
                <a:gd name="connsiteY110" fmla="*/ 1076625 h 1076624"/>
                <a:gd name="connsiteX111" fmla="*/ 1278467 w 1314778"/>
                <a:gd name="connsiteY111" fmla="*/ 1076625 h 1076624"/>
                <a:gd name="connsiteX112" fmla="*/ 1290092 w 1314778"/>
                <a:gd name="connsiteY112" fmla="*/ 1076625 h 1076624"/>
                <a:gd name="connsiteX113" fmla="*/ 1301676 w 1314778"/>
                <a:gd name="connsiteY113" fmla="*/ 1076625 h 1076624"/>
                <a:gd name="connsiteX114" fmla="*/ 1313300 w 1314778"/>
                <a:gd name="connsiteY114" fmla="*/ 1076625 h 1076624"/>
                <a:gd name="connsiteX115" fmla="*/ 1314779 w 1314778"/>
                <a:gd name="connsiteY115" fmla="*/ 1076625 h 10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314778" h="1076624">
                  <a:moveTo>
                    <a:pt x="0" y="523619"/>
                  </a:moveTo>
                  <a:lnTo>
                    <a:pt x="781" y="518374"/>
                  </a:lnTo>
                  <a:lnTo>
                    <a:pt x="12405" y="797501"/>
                  </a:lnTo>
                  <a:lnTo>
                    <a:pt x="23989" y="478501"/>
                  </a:lnTo>
                  <a:lnTo>
                    <a:pt x="35614" y="837374"/>
                  </a:lnTo>
                  <a:lnTo>
                    <a:pt x="47238" y="598124"/>
                  </a:lnTo>
                  <a:lnTo>
                    <a:pt x="58863" y="478501"/>
                  </a:lnTo>
                  <a:lnTo>
                    <a:pt x="70446" y="159500"/>
                  </a:lnTo>
                  <a:lnTo>
                    <a:pt x="82071" y="438624"/>
                  </a:lnTo>
                  <a:lnTo>
                    <a:pt x="93696" y="358874"/>
                  </a:lnTo>
                  <a:lnTo>
                    <a:pt x="105320" y="478501"/>
                  </a:lnTo>
                  <a:lnTo>
                    <a:pt x="116904" y="438624"/>
                  </a:lnTo>
                  <a:lnTo>
                    <a:pt x="128529" y="319000"/>
                  </a:lnTo>
                  <a:lnTo>
                    <a:pt x="140153" y="358874"/>
                  </a:lnTo>
                  <a:lnTo>
                    <a:pt x="151778" y="598124"/>
                  </a:lnTo>
                  <a:lnTo>
                    <a:pt x="163403" y="279128"/>
                  </a:lnTo>
                  <a:lnTo>
                    <a:pt x="174987" y="717751"/>
                  </a:lnTo>
                  <a:lnTo>
                    <a:pt x="186611" y="478501"/>
                  </a:lnTo>
                  <a:lnTo>
                    <a:pt x="198236" y="358874"/>
                  </a:lnTo>
                  <a:lnTo>
                    <a:pt x="209861" y="0"/>
                  </a:lnTo>
                  <a:lnTo>
                    <a:pt x="221444" y="79750"/>
                  </a:lnTo>
                  <a:lnTo>
                    <a:pt x="233068" y="358874"/>
                  </a:lnTo>
                  <a:lnTo>
                    <a:pt x="244693" y="0"/>
                  </a:lnTo>
                  <a:lnTo>
                    <a:pt x="256318" y="79750"/>
                  </a:lnTo>
                  <a:lnTo>
                    <a:pt x="267942" y="398751"/>
                  </a:lnTo>
                  <a:lnTo>
                    <a:pt x="279526" y="398751"/>
                  </a:lnTo>
                  <a:lnTo>
                    <a:pt x="291151" y="319000"/>
                  </a:lnTo>
                  <a:lnTo>
                    <a:pt x="302776" y="438624"/>
                  </a:lnTo>
                  <a:lnTo>
                    <a:pt x="314400" y="438624"/>
                  </a:lnTo>
                  <a:lnTo>
                    <a:pt x="325984" y="199373"/>
                  </a:lnTo>
                  <a:lnTo>
                    <a:pt x="337609" y="358874"/>
                  </a:lnTo>
                  <a:lnTo>
                    <a:pt x="349233" y="279128"/>
                  </a:lnTo>
                  <a:lnTo>
                    <a:pt x="360858" y="518374"/>
                  </a:lnTo>
                  <a:lnTo>
                    <a:pt x="372441" y="478501"/>
                  </a:lnTo>
                  <a:lnTo>
                    <a:pt x="384066" y="478501"/>
                  </a:lnTo>
                  <a:lnTo>
                    <a:pt x="395691" y="478501"/>
                  </a:lnTo>
                  <a:lnTo>
                    <a:pt x="407315" y="558251"/>
                  </a:lnTo>
                  <a:lnTo>
                    <a:pt x="418940" y="358874"/>
                  </a:lnTo>
                  <a:lnTo>
                    <a:pt x="430524" y="558251"/>
                  </a:lnTo>
                  <a:lnTo>
                    <a:pt x="442148" y="438624"/>
                  </a:lnTo>
                  <a:lnTo>
                    <a:pt x="453773" y="638001"/>
                  </a:lnTo>
                  <a:lnTo>
                    <a:pt x="465398" y="478501"/>
                  </a:lnTo>
                  <a:lnTo>
                    <a:pt x="476981" y="797501"/>
                  </a:lnTo>
                  <a:lnTo>
                    <a:pt x="488606" y="757624"/>
                  </a:lnTo>
                  <a:lnTo>
                    <a:pt x="500231" y="677874"/>
                  </a:lnTo>
                  <a:lnTo>
                    <a:pt x="511855" y="837374"/>
                  </a:lnTo>
                  <a:lnTo>
                    <a:pt x="523480" y="677874"/>
                  </a:lnTo>
                  <a:lnTo>
                    <a:pt x="535063" y="757624"/>
                  </a:lnTo>
                  <a:lnTo>
                    <a:pt x="546688" y="797501"/>
                  </a:lnTo>
                  <a:lnTo>
                    <a:pt x="558313" y="558251"/>
                  </a:lnTo>
                  <a:lnTo>
                    <a:pt x="569937" y="677874"/>
                  </a:lnTo>
                  <a:lnTo>
                    <a:pt x="581521" y="757624"/>
                  </a:lnTo>
                  <a:lnTo>
                    <a:pt x="593146" y="837374"/>
                  </a:lnTo>
                  <a:lnTo>
                    <a:pt x="604770" y="877252"/>
                  </a:lnTo>
                  <a:lnTo>
                    <a:pt x="616395" y="837374"/>
                  </a:lnTo>
                  <a:lnTo>
                    <a:pt x="627979" y="837374"/>
                  </a:lnTo>
                  <a:lnTo>
                    <a:pt x="639604" y="677874"/>
                  </a:lnTo>
                  <a:lnTo>
                    <a:pt x="651228" y="717751"/>
                  </a:lnTo>
                  <a:lnTo>
                    <a:pt x="662853" y="877252"/>
                  </a:lnTo>
                  <a:lnTo>
                    <a:pt x="674477" y="677874"/>
                  </a:lnTo>
                  <a:lnTo>
                    <a:pt x="686061" y="757624"/>
                  </a:lnTo>
                  <a:lnTo>
                    <a:pt x="697686" y="1076625"/>
                  </a:lnTo>
                  <a:lnTo>
                    <a:pt x="709310" y="957002"/>
                  </a:lnTo>
                  <a:lnTo>
                    <a:pt x="720935" y="957002"/>
                  </a:lnTo>
                  <a:lnTo>
                    <a:pt x="732519" y="996875"/>
                  </a:lnTo>
                  <a:lnTo>
                    <a:pt x="744143" y="877252"/>
                  </a:lnTo>
                  <a:lnTo>
                    <a:pt x="755768" y="917125"/>
                  </a:lnTo>
                  <a:lnTo>
                    <a:pt x="767393" y="1036748"/>
                  </a:lnTo>
                  <a:lnTo>
                    <a:pt x="779017" y="957002"/>
                  </a:lnTo>
                  <a:lnTo>
                    <a:pt x="790601" y="996875"/>
                  </a:lnTo>
                  <a:lnTo>
                    <a:pt x="802225" y="1036748"/>
                  </a:lnTo>
                  <a:lnTo>
                    <a:pt x="813850" y="996875"/>
                  </a:lnTo>
                  <a:lnTo>
                    <a:pt x="825475" y="957002"/>
                  </a:lnTo>
                  <a:lnTo>
                    <a:pt x="837058" y="877252"/>
                  </a:lnTo>
                  <a:lnTo>
                    <a:pt x="848683" y="757624"/>
                  </a:lnTo>
                  <a:lnTo>
                    <a:pt x="860308" y="877252"/>
                  </a:lnTo>
                  <a:lnTo>
                    <a:pt x="871932" y="877252"/>
                  </a:lnTo>
                  <a:lnTo>
                    <a:pt x="883516" y="957002"/>
                  </a:lnTo>
                  <a:lnTo>
                    <a:pt x="895141" y="877252"/>
                  </a:lnTo>
                  <a:lnTo>
                    <a:pt x="906765" y="996875"/>
                  </a:lnTo>
                  <a:lnTo>
                    <a:pt x="918390" y="837374"/>
                  </a:lnTo>
                  <a:lnTo>
                    <a:pt x="930015" y="757624"/>
                  </a:lnTo>
                  <a:lnTo>
                    <a:pt x="941598" y="797501"/>
                  </a:lnTo>
                  <a:lnTo>
                    <a:pt x="953223" y="957002"/>
                  </a:lnTo>
                  <a:lnTo>
                    <a:pt x="964847" y="797501"/>
                  </a:lnTo>
                  <a:lnTo>
                    <a:pt x="976472" y="837374"/>
                  </a:lnTo>
                  <a:lnTo>
                    <a:pt x="988056" y="757624"/>
                  </a:lnTo>
                  <a:lnTo>
                    <a:pt x="999680" y="1036748"/>
                  </a:lnTo>
                  <a:lnTo>
                    <a:pt x="1011305" y="957002"/>
                  </a:lnTo>
                  <a:lnTo>
                    <a:pt x="1022930" y="957002"/>
                  </a:lnTo>
                  <a:lnTo>
                    <a:pt x="1034554" y="917125"/>
                  </a:lnTo>
                  <a:lnTo>
                    <a:pt x="1046138" y="957002"/>
                  </a:lnTo>
                  <a:lnTo>
                    <a:pt x="1057763" y="957002"/>
                  </a:lnTo>
                  <a:lnTo>
                    <a:pt x="1069388" y="917125"/>
                  </a:lnTo>
                  <a:lnTo>
                    <a:pt x="1081012" y="996875"/>
                  </a:lnTo>
                  <a:lnTo>
                    <a:pt x="1092596" y="1036748"/>
                  </a:lnTo>
                  <a:lnTo>
                    <a:pt x="1104220" y="1076625"/>
                  </a:lnTo>
                  <a:lnTo>
                    <a:pt x="1115845" y="996875"/>
                  </a:lnTo>
                  <a:lnTo>
                    <a:pt x="1127469" y="996875"/>
                  </a:lnTo>
                  <a:lnTo>
                    <a:pt x="1139094" y="1076625"/>
                  </a:lnTo>
                  <a:lnTo>
                    <a:pt x="1150678" y="1076625"/>
                  </a:lnTo>
                  <a:lnTo>
                    <a:pt x="1162302" y="1076625"/>
                  </a:lnTo>
                  <a:lnTo>
                    <a:pt x="1173927" y="996875"/>
                  </a:lnTo>
                  <a:lnTo>
                    <a:pt x="1185552" y="1076625"/>
                  </a:lnTo>
                  <a:lnTo>
                    <a:pt x="1197135" y="1076625"/>
                  </a:lnTo>
                  <a:lnTo>
                    <a:pt x="1208760" y="1076625"/>
                  </a:lnTo>
                  <a:lnTo>
                    <a:pt x="1220385" y="1076625"/>
                  </a:lnTo>
                  <a:lnTo>
                    <a:pt x="1232009" y="1076625"/>
                  </a:lnTo>
                  <a:lnTo>
                    <a:pt x="1243593" y="1076625"/>
                  </a:lnTo>
                  <a:lnTo>
                    <a:pt x="1255218" y="1076625"/>
                  </a:lnTo>
                  <a:lnTo>
                    <a:pt x="1266843" y="1076625"/>
                  </a:lnTo>
                  <a:lnTo>
                    <a:pt x="1278467" y="1076625"/>
                  </a:lnTo>
                  <a:lnTo>
                    <a:pt x="1290092" y="1076625"/>
                  </a:lnTo>
                  <a:lnTo>
                    <a:pt x="1301676" y="1076625"/>
                  </a:lnTo>
                  <a:lnTo>
                    <a:pt x="1313300" y="1076625"/>
                  </a:lnTo>
                  <a:lnTo>
                    <a:pt x="1314779" y="1076625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6466CC1A-B1A2-DE91-B725-468E20C9BFFE}"/>
                </a:ext>
              </a:extLst>
            </p:cNvPr>
            <p:cNvSpPr/>
            <p:nvPr/>
          </p:nvSpPr>
          <p:spPr>
            <a:xfrm>
              <a:off x="8198955" y="4029891"/>
              <a:ext cx="1034349" cy="1310498"/>
            </a:xfrm>
            <a:custGeom>
              <a:avLst/>
              <a:gdLst>
                <a:gd name="connsiteX0" fmla="*/ 0 w 1034349"/>
                <a:gd name="connsiteY0" fmla="*/ 1310498 h 1310498"/>
                <a:gd name="connsiteX1" fmla="*/ 781 w 1034349"/>
                <a:gd name="connsiteY1" fmla="*/ 1310498 h 1310498"/>
                <a:gd name="connsiteX2" fmla="*/ 12405 w 1034349"/>
                <a:gd name="connsiteY2" fmla="*/ 1310498 h 1310498"/>
                <a:gd name="connsiteX3" fmla="*/ 23989 w 1034349"/>
                <a:gd name="connsiteY3" fmla="*/ 1310498 h 1310498"/>
                <a:gd name="connsiteX4" fmla="*/ 35614 w 1034349"/>
                <a:gd name="connsiteY4" fmla="*/ 1310498 h 1310498"/>
                <a:gd name="connsiteX5" fmla="*/ 47238 w 1034349"/>
                <a:gd name="connsiteY5" fmla="*/ 1310498 h 1310498"/>
                <a:gd name="connsiteX6" fmla="*/ 58863 w 1034349"/>
                <a:gd name="connsiteY6" fmla="*/ 1310498 h 1310498"/>
                <a:gd name="connsiteX7" fmla="*/ 70446 w 1034349"/>
                <a:gd name="connsiteY7" fmla="*/ 1310498 h 1310498"/>
                <a:gd name="connsiteX8" fmla="*/ 82071 w 1034349"/>
                <a:gd name="connsiteY8" fmla="*/ 1310498 h 1310498"/>
                <a:gd name="connsiteX9" fmla="*/ 93696 w 1034349"/>
                <a:gd name="connsiteY9" fmla="*/ 1310498 h 1310498"/>
                <a:gd name="connsiteX10" fmla="*/ 105320 w 1034349"/>
                <a:gd name="connsiteY10" fmla="*/ 1310498 h 1310498"/>
                <a:gd name="connsiteX11" fmla="*/ 116904 w 1034349"/>
                <a:gd name="connsiteY11" fmla="*/ 1310498 h 1310498"/>
                <a:gd name="connsiteX12" fmla="*/ 128529 w 1034349"/>
                <a:gd name="connsiteY12" fmla="*/ 1310498 h 1310498"/>
                <a:gd name="connsiteX13" fmla="*/ 140153 w 1034349"/>
                <a:gd name="connsiteY13" fmla="*/ 1310498 h 1310498"/>
                <a:gd name="connsiteX14" fmla="*/ 151778 w 1034349"/>
                <a:gd name="connsiteY14" fmla="*/ 1310498 h 1310498"/>
                <a:gd name="connsiteX15" fmla="*/ 163403 w 1034349"/>
                <a:gd name="connsiteY15" fmla="*/ 1310498 h 1310498"/>
                <a:gd name="connsiteX16" fmla="*/ 174987 w 1034349"/>
                <a:gd name="connsiteY16" fmla="*/ 1310498 h 1310498"/>
                <a:gd name="connsiteX17" fmla="*/ 186611 w 1034349"/>
                <a:gd name="connsiteY17" fmla="*/ 1310498 h 1310498"/>
                <a:gd name="connsiteX18" fmla="*/ 198236 w 1034349"/>
                <a:gd name="connsiteY18" fmla="*/ 1310498 h 1310498"/>
                <a:gd name="connsiteX19" fmla="*/ 209861 w 1034349"/>
                <a:gd name="connsiteY19" fmla="*/ 1310498 h 1310498"/>
                <a:gd name="connsiteX20" fmla="*/ 221444 w 1034349"/>
                <a:gd name="connsiteY20" fmla="*/ 1310498 h 1310498"/>
                <a:gd name="connsiteX21" fmla="*/ 233068 w 1034349"/>
                <a:gd name="connsiteY21" fmla="*/ 1230748 h 1310498"/>
                <a:gd name="connsiteX22" fmla="*/ 244693 w 1034349"/>
                <a:gd name="connsiteY22" fmla="*/ 1071248 h 1310498"/>
                <a:gd name="connsiteX23" fmla="*/ 256318 w 1034349"/>
                <a:gd name="connsiteY23" fmla="*/ 991498 h 1310498"/>
                <a:gd name="connsiteX24" fmla="*/ 267942 w 1034349"/>
                <a:gd name="connsiteY24" fmla="*/ 1150998 h 1310498"/>
                <a:gd name="connsiteX25" fmla="*/ 279526 w 1034349"/>
                <a:gd name="connsiteY25" fmla="*/ 1310498 h 1310498"/>
                <a:gd name="connsiteX26" fmla="*/ 291151 w 1034349"/>
                <a:gd name="connsiteY26" fmla="*/ 1270621 h 1310498"/>
                <a:gd name="connsiteX27" fmla="*/ 302776 w 1034349"/>
                <a:gd name="connsiteY27" fmla="*/ 1150998 h 1310498"/>
                <a:gd name="connsiteX28" fmla="*/ 314400 w 1034349"/>
                <a:gd name="connsiteY28" fmla="*/ 911748 h 1310498"/>
                <a:gd name="connsiteX29" fmla="*/ 325984 w 1034349"/>
                <a:gd name="connsiteY29" fmla="*/ 1111125 h 1310498"/>
                <a:gd name="connsiteX30" fmla="*/ 337609 w 1034349"/>
                <a:gd name="connsiteY30" fmla="*/ 831998 h 1310498"/>
                <a:gd name="connsiteX31" fmla="*/ 349233 w 1034349"/>
                <a:gd name="connsiteY31" fmla="*/ 1190875 h 1310498"/>
                <a:gd name="connsiteX32" fmla="*/ 360858 w 1034349"/>
                <a:gd name="connsiteY32" fmla="*/ 1190875 h 1310498"/>
                <a:gd name="connsiteX33" fmla="*/ 372441 w 1034349"/>
                <a:gd name="connsiteY33" fmla="*/ 752247 h 1310498"/>
                <a:gd name="connsiteX34" fmla="*/ 384066 w 1034349"/>
                <a:gd name="connsiteY34" fmla="*/ 871875 h 1310498"/>
                <a:gd name="connsiteX35" fmla="*/ 395691 w 1034349"/>
                <a:gd name="connsiteY35" fmla="*/ 911748 h 1310498"/>
                <a:gd name="connsiteX36" fmla="*/ 407315 w 1034349"/>
                <a:gd name="connsiteY36" fmla="*/ 991498 h 1310498"/>
                <a:gd name="connsiteX37" fmla="*/ 418940 w 1034349"/>
                <a:gd name="connsiteY37" fmla="*/ 712374 h 1310498"/>
                <a:gd name="connsiteX38" fmla="*/ 430524 w 1034349"/>
                <a:gd name="connsiteY38" fmla="*/ 792124 h 1310498"/>
                <a:gd name="connsiteX39" fmla="*/ 442148 w 1034349"/>
                <a:gd name="connsiteY39" fmla="*/ 871875 h 1310498"/>
                <a:gd name="connsiteX40" fmla="*/ 453773 w 1034349"/>
                <a:gd name="connsiteY40" fmla="*/ 911748 h 1310498"/>
                <a:gd name="connsiteX41" fmla="*/ 465398 w 1034349"/>
                <a:gd name="connsiteY41" fmla="*/ 1111125 h 1310498"/>
                <a:gd name="connsiteX42" fmla="*/ 476981 w 1034349"/>
                <a:gd name="connsiteY42" fmla="*/ 831998 h 1310498"/>
                <a:gd name="connsiteX43" fmla="*/ 488606 w 1034349"/>
                <a:gd name="connsiteY43" fmla="*/ 752247 h 1310498"/>
                <a:gd name="connsiteX44" fmla="*/ 500231 w 1034349"/>
                <a:gd name="connsiteY44" fmla="*/ 951625 h 1310498"/>
                <a:gd name="connsiteX45" fmla="*/ 511855 w 1034349"/>
                <a:gd name="connsiteY45" fmla="*/ 752247 h 1310498"/>
                <a:gd name="connsiteX46" fmla="*/ 523480 w 1034349"/>
                <a:gd name="connsiteY46" fmla="*/ 831998 h 1310498"/>
                <a:gd name="connsiteX47" fmla="*/ 535063 w 1034349"/>
                <a:gd name="connsiteY47" fmla="*/ 1150998 h 1310498"/>
                <a:gd name="connsiteX48" fmla="*/ 546688 w 1034349"/>
                <a:gd name="connsiteY48" fmla="*/ 831998 h 1310498"/>
                <a:gd name="connsiteX49" fmla="*/ 558313 w 1034349"/>
                <a:gd name="connsiteY49" fmla="*/ 592747 h 1310498"/>
                <a:gd name="connsiteX50" fmla="*/ 569937 w 1034349"/>
                <a:gd name="connsiteY50" fmla="*/ 672497 h 1310498"/>
                <a:gd name="connsiteX51" fmla="*/ 581521 w 1034349"/>
                <a:gd name="connsiteY51" fmla="*/ 592747 h 1310498"/>
                <a:gd name="connsiteX52" fmla="*/ 593146 w 1034349"/>
                <a:gd name="connsiteY52" fmla="*/ 712374 h 1310498"/>
                <a:gd name="connsiteX53" fmla="*/ 604770 w 1034349"/>
                <a:gd name="connsiteY53" fmla="*/ 712374 h 1310498"/>
                <a:gd name="connsiteX54" fmla="*/ 616395 w 1034349"/>
                <a:gd name="connsiteY54" fmla="*/ 831998 h 1310498"/>
                <a:gd name="connsiteX55" fmla="*/ 627979 w 1034349"/>
                <a:gd name="connsiteY55" fmla="*/ 393374 h 1310498"/>
                <a:gd name="connsiteX56" fmla="*/ 639604 w 1034349"/>
                <a:gd name="connsiteY56" fmla="*/ 353501 h 1310498"/>
                <a:gd name="connsiteX57" fmla="*/ 651228 w 1034349"/>
                <a:gd name="connsiteY57" fmla="*/ 752247 h 1310498"/>
                <a:gd name="connsiteX58" fmla="*/ 662853 w 1034349"/>
                <a:gd name="connsiteY58" fmla="*/ 1150998 h 1310498"/>
                <a:gd name="connsiteX59" fmla="*/ 674477 w 1034349"/>
                <a:gd name="connsiteY59" fmla="*/ 951625 h 1310498"/>
                <a:gd name="connsiteX60" fmla="*/ 686061 w 1034349"/>
                <a:gd name="connsiteY60" fmla="*/ 1031375 h 1310498"/>
                <a:gd name="connsiteX61" fmla="*/ 697686 w 1034349"/>
                <a:gd name="connsiteY61" fmla="*/ 752247 h 1310498"/>
                <a:gd name="connsiteX62" fmla="*/ 709310 w 1034349"/>
                <a:gd name="connsiteY62" fmla="*/ 712374 h 1310498"/>
                <a:gd name="connsiteX63" fmla="*/ 720935 w 1034349"/>
                <a:gd name="connsiteY63" fmla="*/ 792124 h 1310498"/>
                <a:gd name="connsiteX64" fmla="*/ 732519 w 1034349"/>
                <a:gd name="connsiteY64" fmla="*/ 632624 h 1310498"/>
                <a:gd name="connsiteX65" fmla="*/ 744143 w 1034349"/>
                <a:gd name="connsiteY65" fmla="*/ 433247 h 1310498"/>
                <a:gd name="connsiteX66" fmla="*/ 755768 w 1034349"/>
                <a:gd name="connsiteY66" fmla="*/ 911748 h 1310498"/>
                <a:gd name="connsiteX67" fmla="*/ 767393 w 1034349"/>
                <a:gd name="connsiteY67" fmla="*/ 831998 h 1310498"/>
                <a:gd name="connsiteX68" fmla="*/ 779017 w 1034349"/>
                <a:gd name="connsiteY68" fmla="*/ 592747 h 1310498"/>
                <a:gd name="connsiteX69" fmla="*/ 790601 w 1034349"/>
                <a:gd name="connsiteY69" fmla="*/ 353501 h 1310498"/>
                <a:gd name="connsiteX70" fmla="*/ 802225 w 1034349"/>
                <a:gd name="connsiteY70" fmla="*/ 552874 h 1310498"/>
                <a:gd name="connsiteX71" fmla="*/ 813850 w 1034349"/>
                <a:gd name="connsiteY71" fmla="*/ 592747 h 1310498"/>
                <a:gd name="connsiteX72" fmla="*/ 825475 w 1034349"/>
                <a:gd name="connsiteY72" fmla="*/ 592747 h 1310498"/>
                <a:gd name="connsiteX73" fmla="*/ 837058 w 1034349"/>
                <a:gd name="connsiteY73" fmla="*/ 433247 h 1310498"/>
                <a:gd name="connsiteX74" fmla="*/ 848683 w 1034349"/>
                <a:gd name="connsiteY74" fmla="*/ 393374 h 1310498"/>
                <a:gd name="connsiteX75" fmla="*/ 860308 w 1034349"/>
                <a:gd name="connsiteY75" fmla="*/ 592747 h 1310498"/>
                <a:gd name="connsiteX76" fmla="*/ 871932 w 1034349"/>
                <a:gd name="connsiteY76" fmla="*/ 393374 h 1310498"/>
                <a:gd name="connsiteX77" fmla="*/ 883516 w 1034349"/>
                <a:gd name="connsiteY77" fmla="*/ 473124 h 1310498"/>
                <a:gd name="connsiteX78" fmla="*/ 895141 w 1034349"/>
                <a:gd name="connsiteY78" fmla="*/ 393374 h 1310498"/>
                <a:gd name="connsiteX79" fmla="*/ 906765 w 1034349"/>
                <a:gd name="connsiteY79" fmla="*/ 393374 h 1310498"/>
                <a:gd name="connsiteX80" fmla="*/ 918390 w 1034349"/>
                <a:gd name="connsiteY80" fmla="*/ 592747 h 1310498"/>
                <a:gd name="connsiteX81" fmla="*/ 930015 w 1034349"/>
                <a:gd name="connsiteY81" fmla="*/ 712374 h 1310498"/>
                <a:gd name="connsiteX82" fmla="*/ 941598 w 1034349"/>
                <a:gd name="connsiteY82" fmla="*/ 353501 h 1310498"/>
                <a:gd name="connsiteX83" fmla="*/ 953223 w 1034349"/>
                <a:gd name="connsiteY83" fmla="*/ 313624 h 1310498"/>
                <a:gd name="connsiteX84" fmla="*/ 964847 w 1034349"/>
                <a:gd name="connsiteY84" fmla="*/ 433247 h 1310498"/>
                <a:gd name="connsiteX85" fmla="*/ 976472 w 1034349"/>
                <a:gd name="connsiteY85" fmla="*/ 513001 h 1310498"/>
                <a:gd name="connsiteX86" fmla="*/ 988056 w 1034349"/>
                <a:gd name="connsiteY86" fmla="*/ 433247 h 1310498"/>
                <a:gd name="connsiteX87" fmla="*/ 999680 w 1034349"/>
                <a:gd name="connsiteY87" fmla="*/ 513001 h 1310498"/>
                <a:gd name="connsiteX88" fmla="*/ 1011305 w 1034349"/>
                <a:gd name="connsiteY88" fmla="*/ 233874 h 1310498"/>
                <a:gd name="connsiteX89" fmla="*/ 1022930 w 1034349"/>
                <a:gd name="connsiteY89" fmla="*/ 353501 h 1310498"/>
                <a:gd name="connsiteX90" fmla="*/ 1034349 w 1034349"/>
                <a:gd name="connsiteY90" fmla="*/ 0 h 131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034349" h="1310498">
                  <a:moveTo>
                    <a:pt x="0" y="1310498"/>
                  </a:moveTo>
                  <a:lnTo>
                    <a:pt x="781" y="1310498"/>
                  </a:lnTo>
                  <a:lnTo>
                    <a:pt x="12405" y="1310498"/>
                  </a:lnTo>
                  <a:lnTo>
                    <a:pt x="23989" y="1310498"/>
                  </a:lnTo>
                  <a:lnTo>
                    <a:pt x="35614" y="1310498"/>
                  </a:lnTo>
                  <a:lnTo>
                    <a:pt x="47238" y="1310498"/>
                  </a:lnTo>
                  <a:lnTo>
                    <a:pt x="58863" y="1310498"/>
                  </a:lnTo>
                  <a:lnTo>
                    <a:pt x="70446" y="1310498"/>
                  </a:lnTo>
                  <a:lnTo>
                    <a:pt x="82071" y="1310498"/>
                  </a:lnTo>
                  <a:lnTo>
                    <a:pt x="93696" y="1310498"/>
                  </a:lnTo>
                  <a:lnTo>
                    <a:pt x="105320" y="1310498"/>
                  </a:lnTo>
                  <a:lnTo>
                    <a:pt x="116904" y="1310498"/>
                  </a:lnTo>
                  <a:lnTo>
                    <a:pt x="128529" y="1310498"/>
                  </a:lnTo>
                  <a:lnTo>
                    <a:pt x="140153" y="1310498"/>
                  </a:lnTo>
                  <a:lnTo>
                    <a:pt x="151778" y="1310498"/>
                  </a:lnTo>
                  <a:lnTo>
                    <a:pt x="163403" y="1310498"/>
                  </a:lnTo>
                  <a:lnTo>
                    <a:pt x="174987" y="1310498"/>
                  </a:lnTo>
                  <a:lnTo>
                    <a:pt x="186611" y="1310498"/>
                  </a:lnTo>
                  <a:lnTo>
                    <a:pt x="198236" y="1310498"/>
                  </a:lnTo>
                  <a:lnTo>
                    <a:pt x="209861" y="1310498"/>
                  </a:lnTo>
                  <a:lnTo>
                    <a:pt x="221444" y="1310498"/>
                  </a:lnTo>
                  <a:lnTo>
                    <a:pt x="233068" y="1230748"/>
                  </a:lnTo>
                  <a:lnTo>
                    <a:pt x="244693" y="1071248"/>
                  </a:lnTo>
                  <a:lnTo>
                    <a:pt x="256318" y="991498"/>
                  </a:lnTo>
                  <a:lnTo>
                    <a:pt x="267942" y="1150998"/>
                  </a:lnTo>
                  <a:lnTo>
                    <a:pt x="279526" y="1310498"/>
                  </a:lnTo>
                  <a:lnTo>
                    <a:pt x="291151" y="1270621"/>
                  </a:lnTo>
                  <a:lnTo>
                    <a:pt x="302776" y="1150998"/>
                  </a:lnTo>
                  <a:lnTo>
                    <a:pt x="314400" y="911748"/>
                  </a:lnTo>
                  <a:lnTo>
                    <a:pt x="325984" y="1111125"/>
                  </a:lnTo>
                  <a:lnTo>
                    <a:pt x="337609" y="831998"/>
                  </a:lnTo>
                  <a:lnTo>
                    <a:pt x="349233" y="1190875"/>
                  </a:lnTo>
                  <a:lnTo>
                    <a:pt x="360858" y="1190875"/>
                  </a:lnTo>
                  <a:lnTo>
                    <a:pt x="372441" y="752247"/>
                  </a:lnTo>
                  <a:lnTo>
                    <a:pt x="384066" y="871875"/>
                  </a:lnTo>
                  <a:lnTo>
                    <a:pt x="395691" y="911748"/>
                  </a:lnTo>
                  <a:lnTo>
                    <a:pt x="407315" y="991498"/>
                  </a:lnTo>
                  <a:lnTo>
                    <a:pt x="418940" y="712374"/>
                  </a:lnTo>
                  <a:lnTo>
                    <a:pt x="430524" y="792124"/>
                  </a:lnTo>
                  <a:lnTo>
                    <a:pt x="442148" y="871875"/>
                  </a:lnTo>
                  <a:lnTo>
                    <a:pt x="453773" y="911748"/>
                  </a:lnTo>
                  <a:lnTo>
                    <a:pt x="465398" y="1111125"/>
                  </a:lnTo>
                  <a:lnTo>
                    <a:pt x="476981" y="831998"/>
                  </a:lnTo>
                  <a:lnTo>
                    <a:pt x="488606" y="752247"/>
                  </a:lnTo>
                  <a:lnTo>
                    <a:pt x="500231" y="951625"/>
                  </a:lnTo>
                  <a:lnTo>
                    <a:pt x="511855" y="752247"/>
                  </a:lnTo>
                  <a:lnTo>
                    <a:pt x="523480" y="831998"/>
                  </a:lnTo>
                  <a:lnTo>
                    <a:pt x="535063" y="1150998"/>
                  </a:lnTo>
                  <a:lnTo>
                    <a:pt x="546688" y="831998"/>
                  </a:lnTo>
                  <a:lnTo>
                    <a:pt x="558313" y="592747"/>
                  </a:lnTo>
                  <a:lnTo>
                    <a:pt x="569937" y="672497"/>
                  </a:lnTo>
                  <a:lnTo>
                    <a:pt x="581521" y="592747"/>
                  </a:lnTo>
                  <a:lnTo>
                    <a:pt x="593146" y="712374"/>
                  </a:lnTo>
                  <a:lnTo>
                    <a:pt x="604770" y="712374"/>
                  </a:lnTo>
                  <a:lnTo>
                    <a:pt x="616395" y="831998"/>
                  </a:lnTo>
                  <a:lnTo>
                    <a:pt x="627979" y="393374"/>
                  </a:lnTo>
                  <a:lnTo>
                    <a:pt x="639604" y="353501"/>
                  </a:lnTo>
                  <a:lnTo>
                    <a:pt x="651228" y="752247"/>
                  </a:lnTo>
                  <a:lnTo>
                    <a:pt x="662853" y="1150998"/>
                  </a:lnTo>
                  <a:lnTo>
                    <a:pt x="674477" y="951625"/>
                  </a:lnTo>
                  <a:lnTo>
                    <a:pt x="686061" y="1031375"/>
                  </a:lnTo>
                  <a:lnTo>
                    <a:pt x="697686" y="752247"/>
                  </a:lnTo>
                  <a:lnTo>
                    <a:pt x="709310" y="712374"/>
                  </a:lnTo>
                  <a:lnTo>
                    <a:pt x="720935" y="792124"/>
                  </a:lnTo>
                  <a:lnTo>
                    <a:pt x="732519" y="632624"/>
                  </a:lnTo>
                  <a:lnTo>
                    <a:pt x="744143" y="433247"/>
                  </a:lnTo>
                  <a:lnTo>
                    <a:pt x="755768" y="911748"/>
                  </a:lnTo>
                  <a:lnTo>
                    <a:pt x="767393" y="831998"/>
                  </a:lnTo>
                  <a:lnTo>
                    <a:pt x="779017" y="592747"/>
                  </a:lnTo>
                  <a:lnTo>
                    <a:pt x="790601" y="353501"/>
                  </a:lnTo>
                  <a:lnTo>
                    <a:pt x="802225" y="552874"/>
                  </a:lnTo>
                  <a:lnTo>
                    <a:pt x="813850" y="592747"/>
                  </a:lnTo>
                  <a:lnTo>
                    <a:pt x="825475" y="592747"/>
                  </a:lnTo>
                  <a:lnTo>
                    <a:pt x="837058" y="433247"/>
                  </a:lnTo>
                  <a:lnTo>
                    <a:pt x="848683" y="393374"/>
                  </a:lnTo>
                  <a:lnTo>
                    <a:pt x="860308" y="592747"/>
                  </a:lnTo>
                  <a:lnTo>
                    <a:pt x="871932" y="393374"/>
                  </a:lnTo>
                  <a:lnTo>
                    <a:pt x="883516" y="473124"/>
                  </a:lnTo>
                  <a:lnTo>
                    <a:pt x="895141" y="393374"/>
                  </a:lnTo>
                  <a:lnTo>
                    <a:pt x="906765" y="393374"/>
                  </a:lnTo>
                  <a:lnTo>
                    <a:pt x="918390" y="592747"/>
                  </a:lnTo>
                  <a:lnTo>
                    <a:pt x="930015" y="712374"/>
                  </a:lnTo>
                  <a:lnTo>
                    <a:pt x="941598" y="353501"/>
                  </a:lnTo>
                  <a:lnTo>
                    <a:pt x="953223" y="313624"/>
                  </a:lnTo>
                  <a:lnTo>
                    <a:pt x="964847" y="433247"/>
                  </a:lnTo>
                  <a:lnTo>
                    <a:pt x="976472" y="513001"/>
                  </a:lnTo>
                  <a:lnTo>
                    <a:pt x="988056" y="433247"/>
                  </a:lnTo>
                  <a:lnTo>
                    <a:pt x="999680" y="513001"/>
                  </a:lnTo>
                  <a:lnTo>
                    <a:pt x="1011305" y="233874"/>
                  </a:lnTo>
                  <a:lnTo>
                    <a:pt x="1022930" y="353501"/>
                  </a:lnTo>
                  <a:lnTo>
                    <a:pt x="103434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1C8D3F92-A44C-F29E-8534-58341B4C66E1}"/>
                </a:ext>
              </a:extLst>
            </p:cNvPr>
            <p:cNvSpPr/>
            <p:nvPr/>
          </p:nvSpPr>
          <p:spPr>
            <a:xfrm>
              <a:off x="9234290" y="4029891"/>
              <a:ext cx="241489" cy="831997"/>
            </a:xfrm>
            <a:custGeom>
              <a:avLst/>
              <a:gdLst>
                <a:gd name="connsiteX0" fmla="*/ 0 w 241489"/>
                <a:gd name="connsiteY0" fmla="*/ 0 h 831997"/>
                <a:gd name="connsiteX1" fmla="*/ 10803 w 241489"/>
                <a:gd name="connsiteY1" fmla="*/ 74373 h 831997"/>
                <a:gd name="connsiteX2" fmla="*/ 22428 w 241489"/>
                <a:gd name="connsiteY2" fmla="*/ 792124 h 831997"/>
                <a:gd name="connsiteX3" fmla="*/ 34053 w 241489"/>
                <a:gd name="connsiteY3" fmla="*/ 233874 h 831997"/>
                <a:gd name="connsiteX4" fmla="*/ 45677 w 241489"/>
                <a:gd name="connsiteY4" fmla="*/ 194001 h 831997"/>
                <a:gd name="connsiteX5" fmla="*/ 57260 w 241489"/>
                <a:gd name="connsiteY5" fmla="*/ 194001 h 831997"/>
                <a:gd name="connsiteX6" fmla="*/ 68885 w 241489"/>
                <a:gd name="connsiteY6" fmla="*/ 473124 h 831997"/>
                <a:gd name="connsiteX7" fmla="*/ 80510 w 241489"/>
                <a:gd name="connsiteY7" fmla="*/ 353501 h 831997"/>
                <a:gd name="connsiteX8" fmla="*/ 92134 w 241489"/>
                <a:gd name="connsiteY8" fmla="*/ 831998 h 831997"/>
                <a:gd name="connsiteX9" fmla="*/ 103759 w 241489"/>
                <a:gd name="connsiteY9" fmla="*/ 114250 h 831997"/>
                <a:gd name="connsiteX10" fmla="*/ 115343 w 241489"/>
                <a:gd name="connsiteY10" fmla="*/ 473124 h 831997"/>
                <a:gd name="connsiteX11" fmla="*/ 126967 w 241489"/>
                <a:gd name="connsiteY11" fmla="*/ 433247 h 831997"/>
                <a:gd name="connsiteX12" fmla="*/ 138592 w 241489"/>
                <a:gd name="connsiteY12" fmla="*/ 233874 h 831997"/>
                <a:gd name="connsiteX13" fmla="*/ 150217 w 241489"/>
                <a:gd name="connsiteY13" fmla="*/ 154123 h 831997"/>
                <a:gd name="connsiteX14" fmla="*/ 161800 w 241489"/>
                <a:gd name="connsiteY14" fmla="*/ 473124 h 831997"/>
                <a:gd name="connsiteX15" fmla="*/ 173425 w 241489"/>
                <a:gd name="connsiteY15" fmla="*/ 473124 h 831997"/>
                <a:gd name="connsiteX16" fmla="*/ 185050 w 241489"/>
                <a:gd name="connsiteY16" fmla="*/ 552874 h 831997"/>
                <a:gd name="connsiteX17" fmla="*/ 196674 w 241489"/>
                <a:gd name="connsiteY17" fmla="*/ 592747 h 831997"/>
                <a:gd name="connsiteX18" fmla="*/ 208258 w 241489"/>
                <a:gd name="connsiteY18" fmla="*/ 433247 h 831997"/>
                <a:gd name="connsiteX19" fmla="*/ 219883 w 241489"/>
                <a:gd name="connsiteY19" fmla="*/ 552874 h 831997"/>
                <a:gd name="connsiteX20" fmla="*/ 231508 w 241489"/>
                <a:gd name="connsiteY20" fmla="*/ 513001 h 831997"/>
                <a:gd name="connsiteX21" fmla="*/ 241489 w 241489"/>
                <a:gd name="connsiteY21" fmla="*/ 0 h 83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1489" h="831997">
                  <a:moveTo>
                    <a:pt x="0" y="0"/>
                  </a:moveTo>
                  <a:lnTo>
                    <a:pt x="10803" y="74373"/>
                  </a:lnTo>
                  <a:lnTo>
                    <a:pt x="22428" y="792124"/>
                  </a:lnTo>
                  <a:lnTo>
                    <a:pt x="34053" y="233874"/>
                  </a:lnTo>
                  <a:lnTo>
                    <a:pt x="45677" y="194001"/>
                  </a:lnTo>
                  <a:lnTo>
                    <a:pt x="57260" y="194001"/>
                  </a:lnTo>
                  <a:lnTo>
                    <a:pt x="68885" y="473124"/>
                  </a:lnTo>
                  <a:lnTo>
                    <a:pt x="80510" y="353501"/>
                  </a:lnTo>
                  <a:lnTo>
                    <a:pt x="92134" y="831998"/>
                  </a:lnTo>
                  <a:lnTo>
                    <a:pt x="103759" y="114250"/>
                  </a:lnTo>
                  <a:lnTo>
                    <a:pt x="115343" y="473124"/>
                  </a:lnTo>
                  <a:lnTo>
                    <a:pt x="126967" y="433247"/>
                  </a:lnTo>
                  <a:lnTo>
                    <a:pt x="138592" y="233874"/>
                  </a:lnTo>
                  <a:lnTo>
                    <a:pt x="150217" y="154123"/>
                  </a:lnTo>
                  <a:lnTo>
                    <a:pt x="161800" y="473124"/>
                  </a:lnTo>
                  <a:lnTo>
                    <a:pt x="173425" y="473124"/>
                  </a:lnTo>
                  <a:lnTo>
                    <a:pt x="185050" y="552874"/>
                  </a:lnTo>
                  <a:lnTo>
                    <a:pt x="196674" y="592747"/>
                  </a:lnTo>
                  <a:lnTo>
                    <a:pt x="208258" y="433247"/>
                  </a:lnTo>
                  <a:lnTo>
                    <a:pt x="219883" y="552874"/>
                  </a:lnTo>
                  <a:lnTo>
                    <a:pt x="231508" y="513001"/>
                  </a:lnTo>
                  <a:lnTo>
                    <a:pt x="24148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598ABA49-3391-C2A3-24A1-B6F00B4FA764}"/>
                </a:ext>
              </a:extLst>
            </p:cNvPr>
            <p:cNvSpPr/>
            <p:nvPr/>
          </p:nvSpPr>
          <p:spPr>
            <a:xfrm>
              <a:off x="9482392" y="4029891"/>
              <a:ext cx="31341" cy="313623"/>
            </a:xfrm>
            <a:custGeom>
              <a:avLst/>
              <a:gdLst>
                <a:gd name="connsiteX0" fmla="*/ 0 w 31341"/>
                <a:gd name="connsiteY0" fmla="*/ 0 h 313623"/>
                <a:gd name="connsiteX1" fmla="*/ 6655 w 31341"/>
                <a:gd name="connsiteY1" fmla="*/ 114250 h 313623"/>
                <a:gd name="connsiteX2" fmla="*/ 18239 w 31341"/>
                <a:gd name="connsiteY2" fmla="*/ 313624 h 313623"/>
                <a:gd name="connsiteX3" fmla="*/ 29863 w 31341"/>
                <a:gd name="connsiteY3" fmla="*/ 154123 h 313623"/>
                <a:gd name="connsiteX4" fmla="*/ 31342 w 31341"/>
                <a:gd name="connsiteY4" fmla="*/ 174267 h 31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41" h="313623">
                  <a:moveTo>
                    <a:pt x="0" y="0"/>
                  </a:moveTo>
                  <a:lnTo>
                    <a:pt x="6655" y="114250"/>
                  </a:lnTo>
                  <a:lnTo>
                    <a:pt x="18239" y="313624"/>
                  </a:lnTo>
                  <a:lnTo>
                    <a:pt x="29863" y="154123"/>
                  </a:lnTo>
                  <a:lnTo>
                    <a:pt x="31342" y="17426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2317ED5F-9FE3-DA19-19B4-7A184F83B17F}"/>
                </a:ext>
              </a:extLst>
            </p:cNvPr>
            <p:cNvSpPr/>
            <p:nvPr/>
          </p:nvSpPr>
          <p:spPr>
            <a:xfrm>
              <a:off x="8198955" y="4263765"/>
              <a:ext cx="1314778" cy="1076624"/>
            </a:xfrm>
            <a:custGeom>
              <a:avLst/>
              <a:gdLst>
                <a:gd name="connsiteX0" fmla="*/ 0 w 1314778"/>
                <a:gd name="connsiteY0" fmla="*/ 523619 h 1076624"/>
                <a:gd name="connsiteX1" fmla="*/ 781 w 1314778"/>
                <a:gd name="connsiteY1" fmla="*/ 518374 h 1076624"/>
                <a:gd name="connsiteX2" fmla="*/ 12405 w 1314778"/>
                <a:gd name="connsiteY2" fmla="*/ 797501 h 1076624"/>
                <a:gd name="connsiteX3" fmla="*/ 23989 w 1314778"/>
                <a:gd name="connsiteY3" fmla="*/ 478501 h 1076624"/>
                <a:gd name="connsiteX4" fmla="*/ 35614 w 1314778"/>
                <a:gd name="connsiteY4" fmla="*/ 837374 h 1076624"/>
                <a:gd name="connsiteX5" fmla="*/ 47238 w 1314778"/>
                <a:gd name="connsiteY5" fmla="*/ 598124 h 1076624"/>
                <a:gd name="connsiteX6" fmla="*/ 58863 w 1314778"/>
                <a:gd name="connsiteY6" fmla="*/ 478501 h 1076624"/>
                <a:gd name="connsiteX7" fmla="*/ 70446 w 1314778"/>
                <a:gd name="connsiteY7" fmla="*/ 159500 h 1076624"/>
                <a:gd name="connsiteX8" fmla="*/ 82071 w 1314778"/>
                <a:gd name="connsiteY8" fmla="*/ 438624 h 1076624"/>
                <a:gd name="connsiteX9" fmla="*/ 93696 w 1314778"/>
                <a:gd name="connsiteY9" fmla="*/ 358874 h 1076624"/>
                <a:gd name="connsiteX10" fmla="*/ 105320 w 1314778"/>
                <a:gd name="connsiteY10" fmla="*/ 478501 h 1076624"/>
                <a:gd name="connsiteX11" fmla="*/ 116904 w 1314778"/>
                <a:gd name="connsiteY11" fmla="*/ 438624 h 1076624"/>
                <a:gd name="connsiteX12" fmla="*/ 128529 w 1314778"/>
                <a:gd name="connsiteY12" fmla="*/ 319000 h 1076624"/>
                <a:gd name="connsiteX13" fmla="*/ 140153 w 1314778"/>
                <a:gd name="connsiteY13" fmla="*/ 358874 h 1076624"/>
                <a:gd name="connsiteX14" fmla="*/ 151778 w 1314778"/>
                <a:gd name="connsiteY14" fmla="*/ 598124 h 1076624"/>
                <a:gd name="connsiteX15" fmla="*/ 163403 w 1314778"/>
                <a:gd name="connsiteY15" fmla="*/ 279128 h 1076624"/>
                <a:gd name="connsiteX16" fmla="*/ 174987 w 1314778"/>
                <a:gd name="connsiteY16" fmla="*/ 717751 h 1076624"/>
                <a:gd name="connsiteX17" fmla="*/ 186611 w 1314778"/>
                <a:gd name="connsiteY17" fmla="*/ 478501 h 1076624"/>
                <a:gd name="connsiteX18" fmla="*/ 198236 w 1314778"/>
                <a:gd name="connsiteY18" fmla="*/ 358874 h 1076624"/>
                <a:gd name="connsiteX19" fmla="*/ 209861 w 1314778"/>
                <a:gd name="connsiteY19" fmla="*/ 0 h 1076624"/>
                <a:gd name="connsiteX20" fmla="*/ 221444 w 1314778"/>
                <a:gd name="connsiteY20" fmla="*/ 79750 h 1076624"/>
                <a:gd name="connsiteX21" fmla="*/ 233068 w 1314778"/>
                <a:gd name="connsiteY21" fmla="*/ 358874 h 1076624"/>
                <a:gd name="connsiteX22" fmla="*/ 244693 w 1314778"/>
                <a:gd name="connsiteY22" fmla="*/ 0 h 1076624"/>
                <a:gd name="connsiteX23" fmla="*/ 256318 w 1314778"/>
                <a:gd name="connsiteY23" fmla="*/ 79750 h 1076624"/>
                <a:gd name="connsiteX24" fmla="*/ 267942 w 1314778"/>
                <a:gd name="connsiteY24" fmla="*/ 398751 h 1076624"/>
                <a:gd name="connsiteX25" fmla="*/ 279526 w 1314778"/>
                <a:gd name="connsiteY25" fmla="*/ 398751 h 1076624"/>
                <a:gd name="connsiteX26" fmla="*/ 291151 w 1314778"/>
                <a:gd name="connsiteY26" fmla="*/ 319000 h 1076624"/>
                <a:gd name="connsiteX27" fmla="*/ 302776 w 1314778"/>
                <a:gd name="connsiteY27" fmla="*/ 438624 h 1076624"/>
                <a:gd name="connsiteX28" fmla="*/ 314400 w 1314778"/>
                <a:gd name="connsiteY28" fmla="*/ 438624 h 1076624"/>
                <a:gd name="connsiteX29" fmla="*/ 325984 w 1314778"/>
                <a:gd name="connsiteY29" fmla="*/ 199373 h 1076624"/>
                <a:gd name="connsiteX30" fmla="*/ 337609 w 1314778"/>
                <a:gd name="connsiteY30" fmla="*/ 358874 h 1076624"/>
                <a:gd name="connsiteX31" fmla="*/ 349233 w 1314778"/>
                <a:gd name="connsiteY31" fmla="*/ 279128 h 1076624"/>
                <a:gd name="connsiteX32" fmla="*/ 360858 w 1314778"/>
                <a:gd name="connsiteY32" fmla="*/ 518374 h 1076624"/>
                <a:gd name="connsiteX33" fmla="*/ 372441 w 1314778"/>
                <a:gd name="connsiteY33" fmla="*/ 478501 h 1076624"/>
                <a:gd name="connsiteX34" fmla="*/ 384066 w 1314778"/>
                <a:gd name="connsiteY34" fmla="*/ 478501 h 1076624"/>
                <a:gd name="connsiteX35" fmla="*/ 395691 w 1314778"/>
                <a:gd name="connsiteY35" fmla="*/ 478501 h 1076624"/>
                <a:gd name="connsiteX36" fmla="*/ 407315 w 1314778"/>
                <a:gd name="connsiteY36" fmla="*/ 558251 h 1076624"/>
                <a:gd name="connsiteX37" fmla="*/ 418940 w 1314778"/>
                <a:gd name="connsiteY37" fmla="*/ 358874 h 1076624"/>
                <a:gd name="connsiteX38" fmla="*/ 430524 w 1314778"/>
                <a:gd name="connsiteY38" fmla="*/ 558251 h 1076624"/>
                <a:gd name="connsiteX39" fmla="*/ 442148 w 1314778"/>
                <a:gd name="connsiteY39" fmla="*/ 438624 h 1076624"/>
                <a:gd name="connsiteX40" fmla="*/ 453773 w 1314778"/>
                <a:gd name="connsiteY40" fmla="*/ 638001 h 1076624"/>
                <a:gd name="connsiteX41" fmla="*/ 465398 w 1314778"/>
                <a:gd name="connsiteY41" fmla="*/ 478501 h 1076624"/>
                <a:gd name="connsiteX42" fmla="*/ 476981 w 1314778"/>
                <a:gd name="connsiteY42" fmla="*/ 797501 h 1076624"/>
                <a:gd name="connsiteX43" fmla="*/ 488606 w 1314778"/>
                <a:gd name="connsiteY43" fmla="*/ 757624 h 1076624"/>
                <a:gd name="connsiteX44" fmla="*/ 500231 w 1314778"/>
                <a:gd name="connsiteY44" fmla="*/ 677874 h 1076624"/>
                <a:gd name="connsiteX45" fmla="*/ 511855 w 1314778"/>
                <a:gd name="connsiteY45" fmla="*/ 837374 h 1076624"/>
                <a:gd name="connsiteX46" fmla="*/ 523480 w 1314778"/>
                <a:gd name="connsiteY46" fmla="*/ 677874 h 1076624"/>
                <a:gd name="connsiteX47" fmla="*/ 535063 w 1314778"/>
                <a:gd name="connsiteY47" fmla="*/ 757624 h 1076624"/>
                <a:gd name="connsiteX48" fmla="*/ 546688 w 1314778"/>
                <a:gd name="connsiteY48" fmla="*/ 797501 h 1076624"/>
                <a:gd name="connsiteX49" fmla="*/ 558313 w 1314778"/>
                <a:gd name="connsiteY49" fmla="*/ 558251 h 1076624"/>
                <a:gd name="connsiteX50" fmla="*/ 569937 w 1314778"/>
                <a:gd name="connsiteY50" fmla="*/ 677874 h 1076624"/>
                <a:gd name="connsiteX51" fmla="*/ 581521 w 1314778"/>
                <a:gd name="connsiteY51" fmla="*/ 757624 h 1076624"/>
                <a:gd name="connsiteX52" fmla="*/ 593146 w 1314778"/>
                <a:gd name="connsiteY52" fmla="*/ 837374 h 1076624"/>
                <a:gd name="connsiteX53" fmla="*/ 604770 w 1314778"/>
                <a:gd name="connsiteY53" fmla="*/ 877252 h 1076624"/>
                <a:gd name="connsiteX54" fmla="*/ 616395 w 1314778"/>
                <a:gd name="connsiteY54" fmla="*/ 837374 h 1076624"/>
                <a:gd name="connsiteX55" fmla="*/ 627979 w 1314778"/>
                <a:gd name="connsiteY55" fmla="*/ 837374 h 1076624"/>
                <a:gd name="connsiteX56" fmla="*/ 639604 w 1314778"/>
                <a:gd name="connsiteY56" fmla="*/ 677874 h 1076624"/>
                <a:gd name="connsiteX57" fmla="*/ 651228 w 1314778"/>
                <a:gd name="connsiteY57" fmla="*/ 717751 h 1076624"/>
                <a:gd name="connsiteX58" fmla="*/ 662853 w 1314778"/>
                <a:gd name="connsiteY58" fmla="*/ 877252 h 1076624"/>
                <a:gd name="connsiteX59" fmla="*/ 674477 w 1314778"/>
                <a:gd name="connsiteY59" fmla="*/ 677874 h 1076624"/>
                <a:gd name="connsiteX60" fmla="*/ 686061 w 1314778"/>
                <a:gd name="connsiteY60" fmla="*/ 757624 h 1076624"/>
                <a:gd name="connsiteX61" fmla="*/ 697686 w 1314778"/>
                <a:gd name="connsiteY61" fmla="*/ 1076625 h 1076624"/>
                <a:gd name="connsiteX62" fmla="*/ 709310 w 1314778"/>
                <a:gd name="connsiteY62" fmla="*/ 957002 h 1076624"/>
                <a:gd name="connsiteX63" fmla="*/ 720935 w 1314778"/>
                <a:gd name="connsiteY63" fmla="*/ 957002 h 1076624"/>
                <a:gd name="connsiteX64" fmla="*/ 732519 w 1314778"/>
                <a:gd name="connsiteY64" fmla="*/ 996875 h 1076624"/>
                <a:gd name="connsiteX65" fmla="*/ 744143 w 1314778"/>
                <a:gd name="connsiteY65" fmla="*/ 877252 h 1076624"/>
                <a:gd name="connsiteX66" fmla="*/ 755768 w 1314778"/>
                <a:gd name="connsiteY66" fmla="*/ 917125 h 1076624"/>
                <a:gd name="connsiteX67" fmla="*/ 767393 w 1314778"/>
                <a:gd name="connsiteY67" fmla="*/ 1036748 h 1076624"/>
                <a:gd name="connsiteX68" fmla="*/ 779017 w 1314778"/>
                <a:gd name="connsiteY68" fmla="*/ 957002 h 1076624"/>
                <a:gd name="connsiteX69" fmla="*/ 790601 w 1314778"/>
                <a:gd name="connsiteY69" fmla="*/ 996875 h 1076624"/>
                <a:gd name="connsiteX70" fmla="*/ 802225 w 1314778"/>
                <a:gd name="connsiteY70" fmla="*/ 1036748 h 1076624"/>
                <a:gd name="connsiteX71" fmla="*/ 813850 w 1314778"/>
                <a:gd name="connsiteY71" fmla="*/ 996875 h 1076624"/>
                <a:gd name="connsiteX72" fmla="*/ 825475 w 1314778"/>
                <a:gd name="connsiteY72" fmla="*/ 957002 h 1076624"/>
                <a:gd name="connsiteX73" fmla="*/ 837058 w 1314778"/>
                <a:gd name="connsiteY73" fmla="*/ 877252 h 1076624"/>
                <a:gd name="connsiteX74" fmla="*/ 848683 w 1314778"/>
                <a:gd name="connsiteY74" fmla="*/ 757624 h 1076624"/>
                <a:gd name="connsiteX75" fmla="*/ 860308 w 1314778"/>
                <a:gd name="connsiteY75" fmla="*/ 877252 h 1076624"/>
                <a:gd name="connsiteX76" fmla="*/ 871932 w 1314778"/>
                <a:gd name="connsiteY76" fmla="*/ 877252 h 1076624"/>
                <a:gd name="connsiteX77" fmla="*/ 883516 w 1314778"/>
                <a:gd name="connsiteY77" fmla="*/ 957002 h 1076624"/>
                <a:gd name="connsiteX78" fmla="*/ 895141 w 1314778"/>
                <a:gd name="connsiteY78" fmla="*/ 877252 h 1076624"/>
                <a:gd name="connsiteX79" fmla="*/ 906765 w 1314778"/>
                <a:gd name="connsiteY79" fmla="*/ 996875 h 1076624"/>
                <a:gd name="connsiteX80" fmla="*/ 918390 w 1314778"/>
                <a:gd name="connsiteY80" fmla="*/ 837374 h 1076624"/>
                <a:gd name="connsiteX81" fmla="*/ 930015 w 1314778"/>
                <a:gd name="connsiteY81" fmla="*/ 757624 h 1076624"/>
                <a:gd name="connsiteX82" fmla="*/ 941598 w 1314778"/>
                <a:gd name="connsiteY82" fmla="*/ 797501 h 1076624"/>
                <a:gd name="connsiteX83" fmla="*/ 953223 w 1314778"/>
                <a:gd name="connsiteY83" fmla="*/ 957002 h 1076624"/>
                <a:gd name="connsiteX84" fmla="*/ 964847 w 1314778"/>
                <a:gd name="connsiteY84" fmla="*/ 797501 h 1076624"/>
                <a:gd name="connsiteX85" fmla="*/ 976472 w 1314778"/>
                <a:gd name="connsiteY85" fmla="*/ 837374 h 1076624"/>
                <a:gd name="connsiteX86" fmla="*/ 988056 w 1314778"/>
                <a:gd name="connsiteY86" fmla="*/ 757624 h 1076624"/>
                <a:gd name="connsiteX87" fmla="*/ 999680 w 1314778"/>
                <a:gd name="connsiteY87" fmla="*/ 1036748 h 1076624"/>
                <a:gd name="connsiteX88" fmla="*/ 1011305 w 1314778"/>
                <a:gd name="connsiteY88" fmla="*/ 957002 h 1076624"/>
                <a:gd name="connsiteX89" fmla="*/ 1022930 w 1314778"/>
                <a:gd name="connsiteY89" fmla="*/ 957002 h 1076624"/>
                <a:gd name="connsiteX90" fmla="*/ 1034554 w 1314778"/>
                <a:gd name="connsiteY90" fmla="*/ 917125 h 1076624"/>
                <a:gd name="connsiteX91" fmla="*/ 1046138 w 1314778"/>
                <a:gd name="connsiteY91" fmla="*/ 957002 h 1076624"/>
                <a:gd name="connsiteX92" fmla="*/ 1057763 w 1314778"/>
                <a:gd name="connsiteY92" fmla="*/ 957002 h 1076624"/>
                <a:gd name="connsiteX93" fmla="*/ 1069388 w 1314778"/>
                <a:gd name="connsiteY93" fmla="*/ 917125 h 1076624"/>
                <a:gd name="connsiteX94" fmla="*/ 1081012 w 1314778"/>
                <a:gd name="connsiteY94" fmla="*/ 996875 h 1076624"/>
                <a:gd name="connsiteX95" fmla="*/ 1092596 w 1314778"/>
                <a:gd name="connsiteY95" fmla="*/ 1036748 h 1076624"/>
                <a:gd name="connsiteX96" fmla="*/ 1104220 w 1314778"/>
                <a:gd name="connsiteY96" fmla="*/ 1076625 h 1076624"/>
                <a:gd name="connsiteX97" fmla="*/ 1115845 w 1314778"/>
                <a:gd name="connsiteY97" fmla="*/ 996875 h 1076624"/>
                <a:gd name="connsiteX98" fmla="*/ 1127469 w 1314778"/>
                <a:gd name="connsiteY98" fmla="*/ 996875 h 1076624"/>
                <a:gd name="connsiteX99" fmla="*/ 1139094 w 1314778"/>
                <a:gd name="connsiteY99" fmla="*/ 1076625 h 1076624"/>
                <a:gd name="connsiteX100" fmla="*/ 1150678 w 1314778"/>
                <a:gd name="connsiteY100" fmla="*/ 1076625 h 1076624"/>
                <a:gd name="connsiteX101" fmla="*/ 1162302 w 1314778"/>
                <a:gd name="connsiteY101" fmla="*/ 1076625 h 1076624"/>
                <a:gd name="connsiteX102" fmla="*/ 1173927 w 1314778"/>
                <a:gd name="connsiteY102" fmla="*/ 996875 h 1076624"/>
                <a:gd name="connsiteX103" fmla="*/ 1185552 w 1314778"/>
                <a:gd name="connsiteY103" fmla="*/ 1076625 h 1076624"/>
                <a:gd name="connsiteX104" fmla="*/ 1197135 w 1314778"/>
                <a:gd name="connsiteY104" fmla="*/ 1076625 h 1076624"/>
                <a:gd name="connsiteX105" fmla="*/ 1208760 w 1314778"/>
                <a:gd name="connsiteY105" fmla="*/ 1076625 h 1076624"/>
                <a:gd name="connsiteX106" fmla="*/ 1220385 w 1314778"/>
                <a:gd name="connsiteY106" fmla="*/ 1076625 h 1076624"/>
                <a:gd name="connsiteX107" fmla="*/ 1232009 w 1314778"/>
                <a:gd name="connsiteY107" fmla="*/ 1076625 h 1076624"/>
                <a:gd name="connsiteX108" fmla="*/ 1243593 w 1314778"/>
                <a:gd name="connsiteY108" fmla="*/ 1076625 h 1076624"/>
                <a:gd name="connsiteX109" fmla="*/ 1255218 w 1314778"/>
                <a:gd name="connsiteY109" fmla="*/ 1076625 h 1076624"/>
                <a:gd name="connsiteX110" fmla="*/ 1266843 w 1314778"/>
                <a:gd name="connsiteY110" fmla="*/ 1076625 h 1076624"/>
                <a:gd name="connsiteX111" fmla="*/ 1278467 w 1314778"/>
                <a:gd name="connsiteY111" fmla="*/ 1076625 h 1076624"/>
                <a:gd name="connsiteX112" fmla="*/ 1290092 w 1314778"/>
                <a:gd name="connsiteY112" fmla="*/ 1076625 h 1076624"/>
                <a:gd name="connsiteX113" fmla="*/ 1301676 w 1314778"/>
                <a:gd name="connsiteY113" fmla="*/ 1076625 h 1076624"/>
                <a:gd name="connsiteX114" fmla="*/ 1313300 w 1314778"/>
                <a:gd name="connsiteY114" fmla="*/ 1076625 h 1076624"/>
                <a:gd name="connsiteX115" fmla="*/ 1314779 w 1314778"/>
                <a:gd name="connsiteY115" fmla="*/ 1076625 h 10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314778" h="1076624">
                  <a:moveTo>
                    <a:pt x="0" y="523619"/>
                  </a:moveTo>
                  <a:lnTo>
                    <a:pt x="781" y="518374"/>
                  </a:lnTo>
                  <a:lnTo>
                    <a:pt x="12405" y="797501"/>
                  </a:lnTo>
                  <a:lnTo>
                    <a:pt x="23989" y="478501"/>
                  </a:lnTo>
                  <a:lnTo>
                    <a:pt x="35614" y="837374"/>
                  </a:lnTo>
                  <a:lnTo>
                    <a:pt x="47238" y="598124"/>
                  </a:lnTo>
                  <a:lnTo>
                    <a:pt x="58863" y="478501"/>
                  </a:lnTo>
                  <a:lnTo>
                    <a:pt x="70446" y="159500"/>
                  </a:lnTo>
                  <a:lnTo>
                    <a:pt x="82071" y="438624"/>
                  </a:lnTo>
                  <a:lnTo>
                    <a:pt x="93696" y="358874"/>
                  </a:lnTo>
                  <a:lnTo>
                    <a:pt x="105320" y="478501"/>
                  </a:lnTo>
                  <a:lnTo>
                    <a:pt x="116904" y="438624"/>
                  </a:lnTo>
                  <a:lnTo>
                    <a:pt x="128529" y="319000"/>
                  </a:lnTo>
                  <a:lnTo>
                    <a:pt x="140153" y="358874"/>
                  </a:lnTo>
                  <a:lnTo>
                    <a:pt x="151778" y="598124"/>
                  </a:lnTo>
                  <a:lnTo>
                    <a:pt x="163403" y="279128"/>
                  </a:lnTo>
                  <a:lnTo>
                    <a:pt x="174987" y="717751"/>
                  </a:lnTo>
                  <a:lnTo>
                    <a:pt x="186611" y="478501"/>
                  </a:lnTo>
                  <a:lnTo>
                    <a:pt x="198236" y="358874"/>
                  </a:lnTo>
                  <a:lnTo>
                    <a:pt x="209861" y="0"/>
                  </a:lnTo>
                  <a:lnTo>
                    <a:pt x="221444" y="79750"/>
                  </a:lnTo>
                  <a:lnTo>
                    <a:pt x="233068" y="358874"/>
                  </a:lnTo>
                  <a:lnTo>
                    <a:pt x="244693" y="0"/>
                  </a:lnTo>
                  <a:lnTo>
                    <a:pt x="256318" y="79750"/>
                  </a:lnTo>
                  <a:lnTo>
                    <a:pt x="267942" y="398751"/>
                  </a:lnTo>
                  <a:lnTo>
                    <a:pt x="279526" y="398751"/>
                  </a:lnTo>
                  <a:lnTo>
                    <a:pt x="291151" y="319000"/>
                  </a:lnTo>
                  <a:lnTo>
                    <a:pt x="302776" y="438624"/>
                  </a:lnTo>
                  <a:lnTo>
                    <a:pt x="314400" y="438624"/>
                  </a:lnTo>
                  <a:lnTo>
                    <a:pt x="325984" y="199373"/>
                  </a:lnTo>
                  <a:lnTo>
                    <a:pt x="337609" y="358874"/>
                  </a:lnTo>
                  <a:lnTo>
                    <a:pt x="349233" y="279128"/>
                  </a:lnTo>
                  <a:lnTo>
                    <a:pt x="360858" y="518374"/>
                  </a:lnTo>
                  <a:lnTo>
                    <a:pt x="372441" y="478501"/>
                  </a:lnTo>
                  <a:lnTo>
                    <a:pt x="384066" y="478501"/>
                  </a:lnTo>
                  <a:lnTo>
                    <a:pt x="395691" y="478501"/>
                  </a:lnTo>
                  <a:lnTo>
                    <a:pt x="407315" y="558251"/>
                  </a:lnTo>
                  <a:lnTo>
                    <a:pt x="418940" y="358874"/>
                  </a:lnTo>
                  <a:lnTo>
                    <a:pt x="430524" y="558251"/>
                  </a:lnTo>
                  <a:lnTo>
                    <a:pt x="442148" y="438624"/>
                  </a:lnTo>
                  <a:lnTo>
                    <a:pt x="453773" y="638001"/>
                  </a:lnTo>
                  <a:lnTo>
                    <a:pt x="465398" y="478501"/>
                  </a:lnTo>
                  <a:lnTo>
                    <a:pt x="476981" y="797501"/>
                  </a:lnTo>
                  <a:lnTo>
                    <a:pt x="488606" y="757624"/>
                  </a:lnTo>
                  <a:lnTo>
                    <a:pt x="500231" y="677874"/>
                  </a:lnTo>
                  <a:lnTo>
                    <a:pt x="511855" y="837374"/>
                  </a:lnTo>
                  <a:lnTo>
                    <a:pt x="523480" y="677874"/>
                  </a:lnTo>
                  <a:lnTo>
                    <a:pt x="535063" y="757624"/>
                  </a:lnTo>
                  <a:lnTo>
                    <a:pt x="546688" y="797501"/>
                  </a:lnTo>
                  <a:lnTo>
                    <a:pt x="558313" y="558251"/>
                  </a:lnTo>
                  <a:lnTo>
                    <a:pt x="569937" y="677874"/>
                  </a:lnTo>
                  <a:lnTo>
                    <a:pt x="581521" y="757624"/>
                  </a:lnTo>
                  <a:lnTo>
                    <a:pt x="593146" y="837374"/>
                  </a:lnTo>
                  <a:lnTo>
                    <a:pt x="604770" y="877252"/>
                  </a:lnTo>
                  <a:lnTo>
                    <a:pt x="616395" y="837374"/>
                  </a:lnTo>
                  <a:lnTo>
                    <a:pt x="627979" y="837374"/>
                  </a:lnTo>
                  <a:lnTo>
                    <a:pt x="639604" y="677874"/>
                  </a:lnTo>
                  <a:lnTo>
                    <a:pt x="651228" y="717751"/>
                  </a:lnTo>
                  <a:lnTo>
                    <a:pt x="662853" y="877252"/>
                  </a:lnTo>
                  <a:lnTo>
                    <a:pt x="674477" y="677874"/>
                  </a:lnTo>
                  <a:lnTo>
                    <a:pt x="686061" y="757624"/>
                  </a:lnTo>
                  <a:lnTo>
                    <a:pt x="697686" y="1076625"/>
                  </a:lnTo>
                  <a:lnTo>
                    <a:pt x="709310" y="957002"/>
                  </a:lnTo>
                  <a:lnTo>
                    <a:pt x="720935" y="957002"/>
                  </a:lnTo>
                  <a:lnTo>
                    <a:pt x="732519" y="996875"/>
                  </a:lnTo>
                  <a:lnTo>
                    <a:pt x="744143" y="877252"/>
                  </a:lnTo>
                  <a:lnTo>
                    <a:pt x="755768" y="917125"/>
                  </a:lnTo>
                  <a:lnTo>
                    <a:pt x="767393" y="1036748"/>
                  </a:lnTo>
                  <a:lnTo>
                    <a:pt x="779017" y="957002"/>
                  </a:lnTo>
                  <a:lnTo>
                    <a:pt x="790601" y="996875"/>
                  </a:lnTo>
                  <a:lnTo>
                    <a:pt x="802225" y="1036748"/>
                  </a:lnTo>
                  <a:lnTo>
                    <a:pt x="813850" y="996875"/>
                  </a:lnTo>
                  <a:lnTo>
                    <a:pt x="825475" y="957002"/>
                  </a:lnTo>
                  <a:lnTo>
                    <a:pt x="837058" y="877252"/>
                  </a:lnTo>
                  <a:lnTo>
                    <a:pt x="848683" y="757624"/>
                  </a:lnTo>
                  <a:lnTo>
                    <a:pt x="860308" y="877252"/>
                  </a:lnTo>
                  <a:lnTo>
                    <a:pt x="871932" y="877252"/>
                  </a:lnTo>
                  <a:lnTo>
                    <a:pt x="883516" y="957002"/>
                  </a:lnTo>
                  <a:lnTo>
                    <a:pt x="895141" y="877252"/>
                  </a:lnTo>
                  <a:lnTo>
                    <a:pt x="906765" y="996875"/>
                  </a:lnTo>
                  <a:lnTo>
                    <a:pt x="918390" y="837374"/>
                  </a:lnTo>
                  <a:lnTo>
                    <a:pt x="930015" y="757624"/>
                  </a:lnTo>
                  <a:lnTo>
                    <a:pt x="941598" y="797501"/>
                  </a:lnTo>
                  <a:lnTo>
                    <a:pt x="953223" y="957002"/>
                  </a:lnTo>
                  <a:lnTo>
                    <a:pt x="964847" y="797501"/>
                  </a:lnTo>
                  <a:lnTo>
                    <a:pt x="976472" y="837374"/>
                  </a:lnTo>
                  <a:lnTo>
                    <a:pt x="988056" y="757624"/>
                  </a:lnTo>
                  <a:lnTo>
                    <a:pt x="999680" y="1036748"/>
                  </a:lnTo>
                  <a:lnTo>
                    <a:pt x="1011305" y="957002"/>
                  </a:lnTo>
                  <a:lnTo>
                    <a:pt x="1022930" y="957002"/>
                  </a:lnTo>
                  <a:lnTo>
                    <a:pt x="1034554" y="917125"/>
                  </a:lnTo>
                  <a:lnTo>
                    <a:pt x="1046138" y="957002"/>
                  </a:lnTo>
                  <a:lnTo>
                    <a:pt x="1057763" y="957002"/>
                  </a:lnTo>
                  <a:lnTo>
                    <a:pt x="1069388" y="917125"/>
                  </a:lnTo>
                  <a:lnTo>
                    <a:pt x="1081012" y="996875"/>
                  </a:lnTo>
                  <a:lnTo>
                    <a:pt x="1092596" y="1036748"/>
                  </a:lnTo>
                  <a:lnTo>
                    <a:pt x="1104220" y="1076625"/>
                  </a:lnTo>
                  <a:lnTo>
                    <a:pt x="1115845" y="996875"/>
                  </a:lnTo>
                  <a:lnTo>
                    <a:pt x="1127469" y="996875"/>
                  </a:lnTo>
                  <a:lnTo>
                    <a:pt x="1139094" y="1076625"/>
                  </a:lnTo>
                  <a:lnTo>
                    <a:pt x="1150678" y="1076625"/>
                  </a:lnTo>
                  <a:lnTo>
                    <a:pt x="1162302" y="1076625"/>
                  </a:lnTo>
                  <a:lnTo>
                    <a:pt x="1173927" y="996875"/>
                  </a:lnTo>
                  <a:lnTo>
                    <a:pt x="1185552" y="1076625"/>
                  </a:lnTo>
                  <a:lnTo>
                    <a:pt x="1197135" y="1076625"/>
                  </a:lnTo>
                  <a:lnTo>
                    <a:pt x="1208760" y="1076625"/>
                  </a:lnTo>
                  <a:lnTo>
                    <a:pt x="1220385" y="1076625"/>
                  </a:lnTo>
                  <a:lnTo>
                    <a:pt x="1232009" y="1076625"/>
                  </a:lnTo>
                  <a:lnTo>
                    <a:pt x="1243593" y="1076625"/>
                  </a:lnTo>
                  <a:lnTo>
                    <a:pt x="1255218" y="1076625"/>
                  </a:lnTo>
                  <a:lnTo>
                    <a:pt x="1266843" y="1076625"/>
                  </a:lnTo>
                  <a:lnTo>
                    <a:pt x="1278467" y="1076625"/>
                  </a:lnTo>
                  <a:lnTo>
                    <a:pt x="1290092" y="1076625"/>
                  </a:lnTo>
                  <a:lnTo>
                    <a:pt x="1301676" y="1076625"/>
                  </a:lnTo>
                  <a:lnTo>
                    <a:pt x="1313300" y="1076625"/>
                  </a:lnTo>
                  <a:lnTo>
                    <a:pt x="1314779" y="1076625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0D601F4F-554A-0122-9C46-CED94534F6D7}"/>
                </a:ext>
              </a:extLst>
            </p:cNvPr>
            <p:cNvSpPr/>
            <p:nvPr/>
          </p:nvSpPr>
          <p:spPr>
            <a:xfrm>
              <a:off x="8198955" y="4029891"/>
              <a:ext cx="1034349" cy="1310498"/>
            </a:xfrm>
            <a:custGeom>
              <a:avLst/>
              <a:gdLst>
                <a:gd name="connsiteX0" fmla="*/ 0 w 1034349"/>
                <a:gd name="connsiteY0" fmla="*/ 1310498 h 1310498"/>
                <a:gd name="connsiteX1" fmla="*/ 781 w 1034349"/>
                <a:gd name="connsiteY1" fmla="*/ 1310498 h 1310498"/>
                <a:gd name="connsiteX2" fmla="*/ 12405 w 1034349"/>
                <a:gd name="connsiteY2" fmla="*/ 1310498 h 1310498"/>
                <a:gd name="connsiteX3" fmla="*/ 23989 w 1034349"/>
                <a:gd name="connsiteY3" fmla="*/ 1310498 h 1310498"/>
                <a:gd name="connsiteX4" fmla="*/ 35614 w 1034349"/>
                <a:gd name="connsiteY4" fmla="*/ 1310498 h 1310498"/>
                <a:gd name="connsiteX5" fmla="*/ 47238 w 1034349"/>
                <a:gd name="connsiteY5" fmla="*/ 1310498 h 1310498"/>
                <a:gd name="connsiteX6" fmla="*/ 58863 w 1034349"/>
                <a:gd name="connsiteY6" fmla="*/ 1310498 h 1310498"/>
                <a:gd name="connsiteX7" fmla="*/ 70446 w 1034349"/>
                <a:gd name="connsiteY7" fmla="*/ 1310498 h 1310498"/>
                <a:gd name="connsiteX8" fmla="*/ 82071 w 1034349"/>
                <a:gd name="connsiteY8" fmla="*/ 1310498 h 1310498"/>
                <a:gd name="connsiteX9" fmla="*/ 93696 w 1034349"/>
                <a:gd name="connsiteY9" fmla="*/ 1310498 h 1310498"/>
                <a:gd name="connsiteX10" fmla="*/ 105320 w 1034349"/>
                <a:gd name="connsiteY10" fmla="*/ 1310498 h 1310498"/>
                <a:gd name="connsiteX11" fmla="*/ 116904 w 1034349"/>
                <a:gd name="connsiteY11" fmla="*/ 1310498 h 1310498"/>
                <a:gd name="connsiteX12" fmla="*/ 128529 w 1034349"/>
                <a:gd name="connsiteY12" fmla="*/ 1310498 h 1310498"/>
                <a:gd name="connsiteX13" fmla="*/ 140153 w 1034349"/>
                <a:gd name="connsiteY13" fmla="*/ 1310498 h 1310498"/>
                <a:gd name="connsiteX14" fmla="*/ 151778 w 1034349"/>
                <a:gd name="connsiteY14" fmla="*/ 1310498 h 1310498"/>
                <a:gd name="connsiteX15" fmla="*/ 163403 w 1034349"/>
                <a:gd name="connsiteY15" fmla="*/ 1310498 h 1310498"/>
                <a:gd name="connsiteX16" fmla="*/ 174987 w 1034349"/>
                <a:gd name="connsiteY16" fmla="*/ 1310498 h 1310498"/>
                <a:gd name="connsiteX17" fmla="*/ 186611 w 1034349"/>
                <a:gd name="connsiteY17" fmla="*/ 1310498 h 1310498"/>
                <a:gd name="connsiteX18" fmla="*/ 198236 w 1034349"/>
                <a:gd name="connsiteY18" fmla="*/ 1310498 h 1310498"/>
                <a:gd name="connsiteX19" fmla="*/ 209861 w 1034349"/>
                <a:gd name="connsiteY19" fmla="*/ 1310498 h 1310498"/>
                <a:gd name="connsiteX20" fmla="*/ 221444 w 1034349"/>
                <a:gd name="connsiteY20" fmla="*/ 1310498 h 1310498"/>
                <a:gd name="connsiteX21" fmla="*/ 233068 w 1034349"/>
                <a:gd name="connsiteY21" fmla="*/ 1230748 h 1310498"/>
                <a:gd name="connsiteX22" fmla="*/ 244693 w 1034349"/>
                <a:gd name="connsiteY22" fmla="*/ 1071248 h 1310498"/>
                <a:gd name="connsiteX23" fmla="*/ 256318 w 1034349"/>
                <a:gd name="connsiteY23" fmla="*/ 991498 h 1310498"/>
                <a:gd name="connsiteX24" fmla="*/ 267942 w 1034349"/>
                <a:gd name="connsiteY24" fmla="*/ 1150998 h 1310498"/>
                <a:gd name="connsiteX25" fmla="*/ 279526 w 1034349"/>
                <a:gd name="connsiteY25" fmla="*/ 1310498 h 1310498"/>
                <a:gd name="connsiteX26" fmla="*/ 291151 w 1034349"/>
                <a:gd name="connsiteY26" fmla="*/ 1270621 h 1310498"/>
                <a:gd name="connsiteX27" fmla="*/ 302776 w 1034349"/>
                <a:gd name="connsiteY27" fmla="*/ 1150998 h 1310498"/>
                <a:gd name="connsiteX28" fmla="*/ 314400 w 1034349"/>
                <a:gd name="connsiteY28" fmla="*/ 911748 h 1310498"/>
                <a:gd name="connsiteX29" fmla="*/ 325984 w 1034349"/>
                <a:gd name="connsiteY29" fmla="*/ 1111125 h 1310498"/>
                <a:gd name="connsiteX30" fmla="*/ 337609 w 1034349"/>
                <a:gd name="connsiteY30" fmla="*/ 831998 h 1310498"/>
                <a:gd name="connsiteX31" fmla="*/ 349233 w 1034349"/>
                <a:gd name="connsiteY31" fmla="*/ 1190875 h 1310498"/>
                <a:gd name="connsiteX32" fmla="*/ 360858 w 1034349"/>
                <a:gd name="connsiteY32" fmla="*/ 1190875 h 1310498"/>
                <a:gd name="connsiteX33" fmla="*/ 372441 w 1034349"/>
                <a:gd name="connsiteY33" fmla="*/ 752247 h 1310498"/>
                <a:gd name="connsiteX34" fmla="*/ 384066 w 1034349"/>
                <a:gd name="connsiteY34" fmla="*/ 871875 h 1310498"/>
                <a:gd name="connsiteX35" fmla="*/ 395691 w 1034349"/>
                <a:gd name="connsiteY35" fmla="*/ 911748 h 1310498"/>
                <a:gd name="connsiteX36" fmla="*/ 407315 w 1034349"/>
                <a:gd name="connsiteY36" fmla="*/ 991498 h 1310498"/>
                <a:gd name="connsiteX37" fmla="*/ 418940 w 1034349"/>
                <a:gd name="connsiteY37" fmla="*/ 712374 h 1310498"/>
                <a:gd name="connsiteX38" fmla="*/ 430524 w 1034349"/>
                <a:gd name="connsiteY38" fmla="*/ 792124 h 1310498"/>
                <a:gd name="connsiteX39" fmla="*/ 442148 w 1034349"/>
                <a:gd name="connsiteY39" fmla="*/ 871875 h 1310498"/>
                <a:gd name="connsiteX40" fmla="*/ 453773 w 1034349"/>
                <a:gd name="connsiteY40" fmla="*/ 911748 h 1310498"/>
                <a:gd name="connsiteX41" fmla="*/ 465398 w 1034349"/>
                <a:gd name="connsiteY41" fmla="*/ 1111125 h 1310498"/>
                <a:gd name="connsiteX42" fmla="*/ 476981 w 1034349"/>
                <a:gd name="connsiteY42" fmla="*/ 831998 h 1310498"/>
                <a:gd name="connsiteX43" fmla="*/ 488606 w 1034349"/>
                <a:gd name="connsiteY43" fmla="*/ 752247 h 1310498"/>
                <a:gd name="connsiteX44" fmla="*/ 500231 w 1034349"/>
                <a:gd name="connsiteY44" fmla="*/ 951625 h 1310498"/>
                <a:gd name="connsiteX45" fmla="*/ 511855 w 1034349"/>
                <a:gd name="connsiteY45" fmla="*/ 752247 h 1310498"/>
                <a:gd name="connsiteX46" fmla="*/ 523480 w 1034349"/>
                <a:gd name="connsiteY46" fmla="*/ 831998 h 1310498"/>
                <a:gd name="connsiteX47" fmla="*/ 535063 w 1034349"/>
                <a:gd name="connsiteY47" fmla="*/ 1150998 h 1310498"/>
                <a:gd name="connsiteX48" fmla="*/ 546688 w 1034349"/>
                <a:gd name="connsiteY48" fmla="*/ 831998 h 1310498"/>
                <a:gd name="connsiteX49" fmla="*/ 558313 w 1034349"/>
                <a:gd name="connsiteY49" fmla="*/ 592747 h 1310498"/>
                <a:gd name="connsiteX50" fmla="*/ 569937 w 1034349"/>
                <a:gd name="connsiteY50" fmla="*/ 672497 h 1310498"/>
                <a:gd name="connsiteX51" fmla="*/ 581521 w 1034349"/>
                <a:gd name="connsiteY51" fmla="*/ 592747 h 1310498"/>
                <a:gd name="connsiteX52" fmla="*/ 593146 w 1034349"/>
                <a:gd name="connsiteY52" fmla="*/ 712374 h 1310498"/>
                <a:gd name="connsiteX53" fmla="*/ 604770 w 1034349"/>
                <a:gd name="connsiteY53" fmla="*/ 712374 h 1310498"/>
                <a:gd name="connsiteX54" fmla="*/ 616395 w 1034349"/>
                <a:gd name="connsiteY54" fmla="*/ 831998 h 1310498"/>
                <a:gd name="connsiteX55" fmla="*/ 627979 w 1034349"/>
                <a:gd name="connsiteY55" fmla="*/ 393374 h 1310498"/>
                <a:gd name="connsiteX56" fmla="*/ 639604 w 1034349"/>
                <a:gd name="connsiteY56" fmla="*/ 353501 h 1310498"/>
                <a:gd name="connsiteX57" fmla="*/ 651228 w 1034349"/>
                <a:gd name="connsiteY57" fmla="*/ 752247 h 1310498"/>
                <a:gd name="connsiteX58" fmla="*/ 662853 w 1034349"/>
                <a:gd name="connsiteY58" fmla="*/ 1150998 h 1310498"/>
                <a:gd name="connsiteX59" fmla="*/ 674477 w 1034349"/>
                <a:gd name="connsiteY59" fmla="*/ 951625 h 1310498"/>
                <a:gd name="connsiteX60" fmla="*/ 686061 w 1034349"/>
                <a:gd name="connsiteY60" fmla="*/ 1031375 h 1310498"/>
                <a:gd name="connsiteX61" fmla="*/ 697686 w 1034349"/>
                <a:gd name="connsiteY61" fmla="*/ 752247 h 1310498"/>
                <a:gd name="connsiteX62" fmla="*/ 709310 w 1034349"/>
                <a:gd name="connsiteY62" fmla="*/ 712374 h 1310498"/>
                <a:gd name="connsiteX63" fmla="*/ 720935 w 1034349"/>
                <a:gd name="connsiteY63" fmla="*/ 792124 h 1310498"/>
                <a:gd name="connsiteX64" fmla="*/ 732519 w 1034349"/>
                <a:gd name="connsiteY64" fmla="*/ 632624 h 1310498"/>
                <a:gd name="connsiteX65" fmla="*/ 744143 w 1034349"/>
                <a:gd name="connsiteY65" fmla="*/ 433247 h 1310498"/>
                <a:gd name="connsiteX66" fmla="*/ 755768 w 1034349"/>
                <a:gd name="connsiteY66" fmla="*/ 911748 h 1310498"/>
                <a:gd name="connsiteX67" fmla="*/ 767393 w 1034349"/>
                <a:gd name="connsiteY67" fmla="*/ 831998 h 1310498"/>
                <a:gd name="connsiteX68" fmla="*/ 779017 w 1034349"/>
                <a:gd name="connsiteY68" fmla="*/ 592747 h 1310498"/>
                <a:gd name="connsiteX69" fmla="*/ 790601 w 1034349"/>
                <a:gd name="connsiteY69" fmla="*/ 353501 h 1310498"/>
                <a:gd name="connsiteX70" fmla="*/ 802225 w 1034349"/>
                <a:gd name="connsiteY70" fmla="*/ 552874 h 1310498"/>
                <a:gd name="connsiteX71" fmla="*/ 813850 w 1034349"/>
                <a:gd name="connsiteY71" fmla="*/ 592747 h 1310498"/>
                <a:gd name="connsiteX72" fmla="*/ 825475 w 1034349"/>
                <a:gd name="connsiteY72" fmla="*/ 592747 h 1310498"/>
                <a:gd name="connsiteX73" fmla="*/ 837058 w 1034349"/>
                <a:gd name="connsiteY73" fmla="*/ 433247 h 1310498"/>
                <a:gd name="connsiteX74" fmla="*/ 848683 w 1034349"/>
                <a:gd name="connsiteY74" fmla="*/ 393374 h 1310498"/>
                <a:gd name="connsiteX75" fmla="*/ 860308 w 1034349"/>
                <a:gd name="connsiteY75" fmla="*/ 592747 h 1310498"/>
                <a:gd name="connsiteX76" fmla="*/ 871932 w 1034349"/>
                <a:gd name="connsiteY76" fmla="*/ 393374 h 1310498"/>
                <a:gd name="connsiteX77" fmla="*/ 883516 w 1034349"/>
                <a:gd name="connsiteY77" fmla="*/ 473124 h 1310498"/>
                <a:gd name="connsiteX78" fmla="*/ 895141 w 1034349"/>
                <a:gd name="connsiteY78" fmla="*/ 393374 h 1310498"/>
                <a:gd name="connsiteX79" fmla="*/ 906765 w 1034349"/>
                <a:gd name="connsiteY79" fmla="*/ 393374 h 1310498"/>
                <a:gd name="connsiteX80" fmla="*/ 918390 w 1034349"/>
                <a:gd name="connsiteY80" fmla="*/ 592747 h 1310498"/>
                <a:gd name="connsiteX81" fmla="*/ 930015 w 1034349"/>
                <a:gd name="connsiteY81" fmla="*/ 712374 h 1310498"/>
                <a:gd name="connsiteX82" fmla="*/ 941598 w 1034349"/>
                <a:gd name="connsiteY82" fmla="*/ 353501 h 1310498"/>
                <a:gd name="connsiteX83" fmla="*/ 953223 w 1034349"/>
                <a:gd name="connsiteY83" fmla="*/ 313624 h 1310498"/>
                <a:gd name="connsiteX84" fmla="*/ 964847 w 1034349"/>
                <a:gd name="connsiteY84" fmla="*/ 433247 h 1310498"/>
                <a:gd name="connsiteX85" fmla="*/ 976472 w 1034349"/>
                <a:gd name="connsiteY85" fmla="*/ 513001 h 1310498"/>
                <a:gd name="connsiteX86" fmla="*/ 988056 w 1034349"/>
                <a:gd name="connsiteY86" fmla="*/ 433247 h 1310498"/>
                <a:gd name="connsiteX87" fmla="*/ 999680 w 1034349"/>
                <a:gd name="connsiteY87" fmla="*/ 513001 h 1310498"/>
                <a:gd name="connsiteX88" fmla="*/ 1011305 w 1034349"/>
                <a:gd name="connsiteY88" fmla="*/ 233874 h 1310498"/>
                <a:gd name="connsiteX89" fmla="*/ 1022930 w 1034349"/>
                <a:gd name="connsiteY89" fmla="*/ 353501 h 1310498"/>
                <a:gd name="connsiteX90" fmla="*/ 1034349 w 1034349"/>
                <a:gd name="connsiteY90" fmla="*/ 0 h 131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034349" h="1310498">
                  <a:moveTo>
                    <a:pt x="0" y="1310498"/>
                  </a:moveTo>
                  <a:lnTo>
                    <a:pt x="781" y="1310498"/>
                  </a:lnTo>
                  <a:lnTo>
                    <a:pt x="12405" y="1310498"/>
                  </a:lnTo>
                  <a:lnTo>
                    <a:pt x="23989" y="1310498"/>
                  </a:lnTo>
                  <a:lnTo>
                    <a:pt x="35614" y="1310498"/>
                  </a:lnTo>
                  <a:lnTo>
                    <a:pt x="47238" y="1310498"/>
                  </a:lnTo>
                  <a:lnTo>
                    <a:pt x="58863" y="1310498"/>
                  </a:lnTo>
                  <a:lnTo>
                    <a:pt x="70446" y="1310498"/>
                  </a:lnTo>
                  <a:lnTo>
                    <a:pt x="82071" y="1310498"/>
                  </a:lnTo>
                  <a:lnTo>
                    <a:pt x="93696" y="1310498"/>
                  </a:lnTo>
                  <a:lnTo>
                    <a:pt x="105320" y="1310498"/>
                  </a:lnTo>
                  <a:lnTo>
                    <a:pt x="116904" y="1310498"/>
                  </a:lnTo>
                  <a:lnTo>
                    <a:pt x="128529" y="1310498"/>
                  </a:lnTo>
                  <a:lnTo>
                    <a:pt x="140153" y="1310498"/>
                  </a:lnTo>
                  <a:lnTo>
                    <a:pt x="151778" y="1310498"/>
                  </a:lnTo>
                  <a:lnTo>
                    <a:pt x="163403" y="1310498"/>
                  </a:lnTo>
                  <a:lnTo>
                    <a:pt x="174987" y="1310498"/>
                  </a:lnTo>
                  <a:lnTo>
                    <a:pt x="186611" y="1310498"/>
                  </a:lnTo>
                  <a:lnTo>
                    <a:pt x="198236" y="1310498"/>
                  </a:lnTo>
                  <a:lnTo>
                    <a:pt x="209861" y="1310498"/>
                  </a:lnTo>
                  <a:lnTo>
                    <a:pt x="221444" y="1310498"/>
                  </a:lnTo>
                  <a:lnTo>
                    <a:pt x="233068" y="1230748"/>
                  </a:lnTo>
                  <a:lnTo>
                    <a:pt x="244693" y="1071248"/>
                  </a:lnTo>
                  <a:lnTo>
                    <a:pt x="256318" y="991498"/>
                  </a:lnTo>
                  <a:lnTo>
                    <a:pt x="267942" y="1150998"/>
                  </a:lnTo>
                  <a:lnTo>
                    <a:pt x="279526" y="1310498"/>
                  </a:lnTo>
                  <a:lnTo>
                    <a:pt x="291151" y="1270621"/>
                  </a:lnTo>
                  <a:lnTo>
                    <a:pt x="302776" y="1150998"/>
                  </a:lnTo>
                  <a:lnTo>
                    <a:pt x="314400" y="911748"/>
                  </a:lnTo>
                  <a:lnTo>
                    <a:pt x="325984" y="1111125"/>
                  </a:lnTo>
                  <a:lnTo>
                    <a:pt x="337609" y="831998"/>
                  </a:lnTo>
                  <a:lnTo>
                    <a:pt x="349233" y="1190875"/>
                  </a:lnTo>
                  <a:lnTo>
                    <a:pt x="360858" y="1190875"/>
                  </a:lnTo>
                  <a:lnTo>
                    <a:pt x="372441" y="752247"/>
                  </a:lnTo>
                  <a:lnTo>
                    <a:pt x="384066" y="871875"/>
                  </a:lnTo>
                  <a:lnTo>
                    <a:pt x="395691" y="911748"/>
                  </a:lnTo>
                  <a:lnTo>
                    <a:pt x="407315" y="991498"/>
                  </a:lnTo>
                  <a:lnTo>
                    <a:pt x="418940" y="712374"/>
                  </a:lnTo>
                  <a:lnTo>
                    <a:pt x="430524" y="792124"/>
                  </a:lnTo>
                  <a:lnTo>
                    <a:pt x="442148" y="871875"/>
                  </a:lnTo>
                  <a:lnTo>
                    <a:pt x="453773" y="911748"/>
                  </a:lnTo>
                  <a:lnTo>
                    <a:pt x="465398" y="1111125"/>
                  </a:lnTo>
                  <a:lnTo>
                    <a:pt x="476981" y="831998"/>
                  </a:lnTo>
                  <a:lnTo>
                    <a:pt x="488606" y="752247"/>
                  </a:lnTo>
                  <a:lnTo>
                    <a:pt x="500231" y="951625"/>
                  </a:lnTo>
                  <a:lnTo>
                    <a:pt x="511855" y="752247"/>
                  </a:lnTo>
                  <a:lnTo>
                    <a:pt x="523480" y="831998"/>
                  </a:lnTo>
                  <a:lnTo>
                    <a:pt x="535063" y="1150998"/>
                  </a:lnTo>
                  <a:lnTo>
                    <a:pt x="546688" y="831998"/>
                  </a:lnTo>
                  <a:lnTo>
                    <a:pt x="558313" y="592747"/>
                  </a:lnTo>
                  <a:lnTo>
                    <a:pt x="569937" y="672497"/>
                  </a:lnTo>
                  <a:lnTo>
                    <a:pt x="581521" y="592747"/>
                  </a:lnTo>
                  <a:lnTo>
                    <a:pt x="593146" y="712374"/>
                  </a:lnTo>
                  <a:lnTo>
                    <a:pt x="604770" y="712374"/>
                  </a:lnTo>
                  <a:lnTo>
                    <a:pt x="616395" y="831998"/>
                  </a:lnTo>
                  <a:lnTo>
                    <a:pt x="627979" y="393374"/>
                  </a:lnTo>
                  <a:lnTo>
                    <a:pt x="639604" y="353501"/>
                  </a:lnTo>
                  <a:lnTo>
                    <a:pt x="651228" y="752247"/>
                  </a:lnTo>
                  <a:lnTo>
                    <a:pt x="662853" y="1150998"/>
                  </a:lnTo>
                  <a:lnTo>
                    <a:pt x="674477" y="951625"/>
                  </a:lnTo>
                  <a:lnTo>
                    <a:pt x="686061" y="1031375"/>
                  </a:lnTo>
                  <a:lnTo>
                    <a:pt x="697686" y="752247"/>
                  </a:lnTo>
                  <a:lnTo>
                    <a:pt x="709310" y="712374"/>
                  </a:lnTo>
                  <a:lnTo>
                    <a:pt x="720935" y="792124"/>
                  </a:lnTo>
                  <a:lnTo>
                    <a:pt x="732519" y="632624"/>
                  </a:lnTo>
                  <a:lnTo>
                    <a:pt x="744143" y="433247"/>
                  </a:lnTo>
                  <a:lnTo>
                    <a:pt x="755768" y="911748"/>
                  </a:lnTo>
                  <a:lnTo>
                    <a:pt x="767393" y="831998"/>
                  </a:lnTo>
                  <a:lnTo>
                    <a:pt x="779017" y="592747"/>
                  </a:lnTo>
                  <a:lnTo>
                    <a:pt x="790601" y="353501"/>
                  </a:lnTo>
                  <a:lnTo>
                    <a:pt x="802225" y="552874"/>
                  </a:lnTo>
                  <a:lnTo>
                    <a:pt x="813850" y="592747"/>
                  </a:lnTo>
                  <a:lnTo>
                    <a:pt x="825475" y="592747"/>
                  </a:lnTo>
                  <a:lnTo>
                    <a:pt x="837058" y="433247"/>
                  </a:lnTo>
                  <a:lnTo>
                    <a:pt x="848683" y="393374"/>
                  </a:lnTo>
                  <a:lnTo>
                    <a:pt x="860308" y="592747"/>
                  </a:lnTo>
                  <a:lnTo>
                    <a:pt x="871932" y="393374"/>
                  </a:lnTo>
                  <a:lnTo>
                    <a:pt x="883516" y="473124"/>
                  </a:lnTo>
                  <a:lnTo>
                    <a:pt x="895141" y="393374"/>
                  </a:lnTo>
                  <a:lnTo>
                    <a:pt x="906765" y="393374"/>
                  </a:lnTo>
                  <a:lnTo>
                    <a:pt x="918390" y="592747"/>
                  </a:lnTo>
                  <a:lnTo>
                    <a:pt x="930015" y="712374"/>
                  </a:lnTo>
                  <a:lnTo>
                    <a:pt x="941598" y="353501"/>
                  </a:lnTo>
                  <a:lnTo>
                    <a:pt x="953223" y="313624"/>
                  </a:lnTo>
                  <a:lnTo>
                    <a:pt x="964847" y="433247"/>
                  </a:lnTo>
                  <a:lnTo>
                    <a:pt x="976472" y="513001"/>
                  </a:lnTo>
                  <a:lnTo>
                    <a:pt x="988056" y="433247"/>
                  </a:lnTo>
                  <a:lnTo>
                    <a:pt x="999680" y="513001"/>
                  </a:lnTo>
                  <a:lnTo>
                    <a:pt x="1011305" y="233874"/>
                  </a:lnTo>
                  <a:lnTo>
                    <a:pt x="1022930" y="353501"/>
                  </a:lnTo>
                  <a:lnTo>
                    <a:pt x="103434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0D0B35B-BE4A-33BF-F5BC-C60FD8B31389}"/>
                </a:ext>
              </a:extLst>
            </p:cNvPr>
            <p:cNvSpPr/>
            <p:nvPr/>
          </p:nvSpPr>
          <p:spPr>
            <a:xfrm>
              <a:off x="9234290" y="4029891"/>
              <a:ext cx="241489" cy="831997"/>
            </a:xfrm>
            <a:custGeom>
              <a:avLst/>
              <a:gdLst>
                <a:gd name="connsiteX0" fmla="*/ 0 w 241489"/>
                <a:gd name="connsiteY0" fmla="*/ 0 h 831997"/>
                <a:gd name="connsiteX1" fmla="*/ 10803 w 241489"/>
                <a:gd name="connsiteY1" fmla="*/ 74373 h 831997"/>
                <a:gd name="connsiteX2" fmla="*/ 22428 w 241489"/>
                <a:gd name="connsiteY2" fmla="*/ 792124 h 831997"/>
                <a:gd name="connsiteX3" fmla="*/ 34053 w 241489"/>
                <a:gd name="connsiteY3" fmla="*/ 233874 h 831997"/>
                <a:gd name="connsiteX4" fmla="*/ 45677 w 241489"/>
                <a:gd name="connsiteY4" fmla="*/ 194001 h 831997"/>
                <a:gd name="connsiteX5" fmla="*/ 57260 w 241489"/>
                <a:gd name="connsiteY5" fmla="*/ 194001 h 831997"/>
                <a:gd name="connsiteX6" fmla="*/ 68885 w 241489"/>
                <a:gd name="connsiteY6" fmla="*/ 473124 h 831997"/>
                <a:gd name="connsiteX7" fmla="*/ 80510 w 241489"/>
                <a:gd name="connsiteY7" fmla="*/ 353501 h 831997"/>
                <a:gd name="connsiteX8" fmla="*/ 92134 w 241489"/>
                <a:gd name="connsiteY8" fmla="*/ 831998 h 831997"/>
                <a:gd name="connsiteX9" fmla="*/ 103759 w 241489"/>
                <a:gd name="connsiteY9" fmla="*/ 114250 h 831997"/>
                <a:gd name="connsiteX10" fmla="*/ 115343 w 241489"/>
                <a:gd name="connsiteY10" fmla="*/ 473124 h 831997"/>
                <a:gd name="connsiteX11" fmla="*/ 126967 w 241489"/>
                <a:gd name="connsiteY11" fmla="*/ 433247 h 831997"/>
                <a:gd name="connsiteX12" fmla="*/ 138592 w 241489"/>
                <a:gd name="connsiteY12" fmla="*/ 233874 h 831997"/>
                <a:gd name="connsiteX13" fmla="*/ 150217 w 241489"/>
                <a:gd name="connsiteY13" fmla="*/ 154123 h 831997"/>
                <a:gd name="connsiteX14" fmla="*/ 161800 w 241489"/>
                <a:gd name="connsiteY14" fmla="*/ 473124 h 831997"/>
                <a:gd name="connsiteX15" fmla="*/ 173425 w 241489"/>
                <a:gd name="connsiteY15" fmla="*/ 473124 h 831997"/>
                <a:gd name="connsiteX16" fmla="*/ 185050 w 241489"/>
                <a:gd name="connsiteY16" fmla="*/ 552874 h 831997"/>
                <a:gd name="connsiteX17" fmla="*/ 196674 w 241489"/>
                <a:gd name="connsiteY17" fmla="*/ 592747 h 831997"/>
                <a:gd name="connsiteX18" fmla="*/ 208258 w 241489"/>
                <a:gd name="connsiteY18" fmla="*/ 433247 h 831997"/>
                <a:gd name="connsiteX19" fmla="*/ 219883 w 241489"/>
                <a:gd name="connsiteY19" fmla="*/ 552874 h 831997"/>
                <a:gd name="connsiteX20" fmla="*/ 231508 w 241489"/>
                <a:gd name="connsiteY20" fmla="*/ 513001 h 831997"/>
                <a:gd name="connsiteX21" fmla="*/ 241489 w 241489"/>
                <a:gd name="connsiteY21" fmla="*/ 0 h 83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1489" h="831997">
                  <a:moveTo>
                    <a:pt x="0" y="0"/>
                  </a:moveTo>
                  <a:lnTo>
                    <a:pt x="10803" y="74373"/>
                  </a:lnTo>
                  <a:lnTo>
                    <a:pt x="22428" y="792124"/>
                  </a:lnTo>
                  <a:lnTo>
                    <a:pt x="34053" y="233874"/>
                  </a:lnTo>
                  <a:lnTo>
                    <a:pt x="45677" y="194001"/>
                  </a:lnTo>
                  <a:lnTo>
                    <a:pt x="57260" y="194001"/>
                  </a:lnTo>
                  <a:lnTo>
                    <a:pt x="68885" y="473124"/>
                  </a:lnTo>
                  <a:lnTo>
                    <a:pt x="80510" y="353501"/>
                  </a:lnTo>
                  <a:lnTo>
                    <a:pt x="92134" y="831998"/>
                  </a:lnTo>
                  <a:lnTo>
                    <a:pt x="103759" y="114250"/>
                  </a:lnTo>
                  <a:lnTo>
                    <a:pt x="115343" y="473124"/>
                  </a:lnTo>
                  <a:lnTo>
                    <a:pt x="126967" y="433247"/>
                  </a:lnTo>
                  <a:lnTo>
                    <a:pt x="138592" y="233874"/>
                  </a:lnTo>
                  <a:lnTo>
                    <a:pt x="150217" y="154123"/>
                  </a:lnTo>
                  <a:lnTo>
                    <a:pt x="161800" y="473124"/>
                  </a:lnTo>
                  <a:lnTo>
                    <a:pt x="173425" y="473124"/>
                  </a:lnTo>
                  <a:lnTo>
                    <a:pt x="185050" y="552874"/>
                  </a:lnTo>
                  <a:lnTo>
                    <a:pt x="196674" y="592747"/>
                  </a:lnTo>
                  <a:lnTo>
                    <a:pt x="208258" y="433247"/>
                  </a:lnTo>
                  <a:lnTo>
                    <a:pt x="219883" y="552874"/>
                  </a:lnTo>
                  <a:lnTo>
                    <a:pt x="231508" y="513001"/>
                  </a:lnTo>
                  <a:lnTo>
                    <a:pt x="24148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08EE1F20-BFD0-4520-8546-713E4FFA1F3F}"/>
                </a:ext>
              </a:extLst>
            </p:cNvPr>
            <p:cNvSpPr/>
            <p:nvPr/>
          </p:nvSpPr>
          <p:spPr>
            <a:xfrm>
              <a:off x="9482392" y="4029891"/>
              <a:ext cx="31341" cy="313623"/>
            </a:xfrm>
            <a:custGeom>
              <a:avLst/>
              <a:gdLst>
                <a:gd name="connsiteX0" fmla="*/ 0 w 31341"/>
                <a:gd name="connsiteY0" fmla="*/ 0 h 313623"/>
                <a:gd name="connsiteX1" fmla="*/ 6655 w 31341"/>
                <a:gd name="connsiteY1" fmla="*/ 114250 h 313623"/>
                <a:gd name="connsiteX2" fmla="*/ 18239 w 31341"/>
                <a:gd name="connsiteY2" fmla="*/ 313624 h 313623"/>
                <a:gd name="connsiteX3" fmla="*/ 29863 w 31341"/>
                <a:gd name="connsiteY3" fmla="*/ 154123 h 313623"/>
                <a:gd name="connsiteX4" fmla="*/ 31342 w 31341"/>
                <a:gd name="connsiteY4" fmla="*/ 174267 h 31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41" h="313623">
                  <a:moveTo>
                    <a:pt x="0" y="0"/>
                  </a:moveTo>
                  <a:lnTo>
                    <a:pt x="6655" y="114250"/>
                  </a:lnTo>
                  <a:lnTo>
                    <a:pt x="18239" y="313624"/>
                  </a:lnTo>
                  <a:lnTo>
                    <a:pt x="29863" y="154123"/>
                  </a:lnTo>
                  <a:lnTo>
                    <a:pt x="31342" y="17426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05297E1-CE6F-F0CA-C3EA-017D71C5388A}"/>
                </a:ext>
              </a:extLst>
            </p:cNvPr>
            <p:cNvSpPr/>
            <p:nvPr/>
          </p:nvSpPr>
          <p:spPr>
            <a:xfrm>
              <a:off x="8198955" y="4263765"/>
              <a:ext cx="1314778" cy="1076624"/>
            </a:xfrm>
            <a:custGeom>
              <a:avLst/>
              <a:gdLst>
                <a:gd name="connsiteX0" fmla="*/ 0 w 1314778"/>
                <a:gd name="connsiteY0" fmla="*/ 523619 h 1076624"/>
                <a:gd name="connsiteX1" fmla="*/ 781 w 1314778"/>
                <a:gd name="connsiteY1" fmla="*/ 518374 h 1076624"/>
                <a:gd name="connsiteX2" fmla="*/ 12405 w 1314778"/>
                <a:gd name="connsiteY2" fmla="*/ 797501 h 1076624"/>
                <a:gd name="connsiteX3" fmla="*/ 23989 w 1314778"/>
                <a:gd name="connsiteY3" fmla="*/ 478501 h 1076624"/>
                <a:gd name="connsiteX4" fmla="*/ 35614 w 1314778"/>
                <a:gd name="connsiteY4" fmla="*/ 837374 h 1076624"/>
                <a:gd name="connsiteX5" fmla="*/ 47238 w 1314778"/>
                <a:gd name="connsiteY5" fmla="*/ 598124 h 1076624"/>
                <a:gd name="connsiteX6" fmla="*/ 58863 w 1314778"/>
                <a:gd name="connsiteY6" fmla="*/ 478501 h 1076624"/>
                <a:gd name="connsiteX7" fmla="*/ 70446 w 1314778"/>
                <a:gd name="connsiteY7" fmla="*/ 159500 h 1076624"/>
                <a:gd name="connsiteX8" fmla="*/ 82071 w 1314778"/>
                <a:gd name="connsiteY8" fmla="*/ 438624 h 1076624"/>
                <a:gd name="connsiteX9" fmla="*/ 93696 w 1314778"/>
                <a:gd name="connsiteY9" fmla="*/ 358874 h 1076624"/>
                <a:gd name="connsiteX10" fmla="*/ 105320 w 1314778"/>
                <a:gd name="connsiteY10" fmla="*/ 478501 h 1076624"/>
                <a:gd name="connsiteX11" fmla="*/ 116904 w 1314778"/>
                <a:gd name="connsiteY11" fmla="*/ 438624 h 1076624"/>
                <a:gd name="connsiteX12" fmla="*/ 128529 w 1314778"/>
                <a:gd name="connsiteY12" fmla="*/ 319000 h 1076624"/>
                <a:gd name="connsiteX13" fmla="*/ 140153 w 1314778"/>
                <a:gd name="connsiteY13" fmla="*/ 358874 h 1076624"/>
                <a:gd name="connsiteX14" fmla="*/ 151778 w 1314778"/>
                <a:gd name="connsiteY14" fmla="*/ 598124 h 1076624"/>
                <a:gd name="connsiteX15" fmla="*/ 163403 w 1314778"/>
                <a:gd name="connsiteY15" fmla="*/ 279128 h 1076624"/>
                <a:gd name="connsiteX16" fmla="*/ 174987 w 1314778"/>
                <a:gd name="connsiteY16" fmla="*/ 717751 h 1076624"/>
                <a:gd name="connsiteX17" fmla="*/ 186611 w 1314778"/>
                <a:gd name="connsiteY17" fmla="*/ 478501 h 1076624"/>
                <a:gd name="connsiteX18" fmla="*/ 198236 w 1314778"/>
                <a:gd name="connsiteY18" fmla="*/ 358874 h 1076624"/>
                <a:gd name="connsiteX19" fmla="*/ 209861 w 1314778"/>
                <a:gd name="connsiteY19" fmla="*/ 0 h 1076624"/>
                <a:gd name="connsiteX20" fmla="*/ 221444 w 1314778"/>
                <a:gd name="connsiteY20" fmla="*/ 79750 h 1076624"/>
                <a:gd name="connsiteX21" fmla="*/ 233068 w 1314778"/>
                <a:gd name="connsiteY21" fmla="*/ 358874 h 1076624"/>
                <a:gd name="connsiteX22" fmla="*/ 244693 w 1314778"/>
                <a:gd name="connsiteY22" fmla="*/ 0 h 1076624"/>
                <a:gd name="connsiteX23" fmla="*/ 256318 w 1314778"/>
                <a:gd name="connsiteY23" fmla="*/ 79750 h 1076624"/>
                <a:gd name="connsiteX24" fmla="*/ 267942 w 1314778"/>
                <a:gd name="connsiteY24" fmla="*/ 398751 h 1076624"/>
                <a:gd name="connsiteX25" fmla="*/ 279526 w 1314778"/>
                <a:gd name="connsiteY25" fmla="*/ 398751 h 1076624"/>
                <a:gd name="connsiteX26" fmla="*/ 291151 w 1314778"/>
                <a:gd name="connsiteY26" fmla="*/ 319000 h 1076624"/>
                <a:gd name="connsiteX27" fmla="*/ 302776 w 1314778"/>
                <a:gd name="connsiteY27" fmla="*/ 438624 h 1076624"/>
                <a:gd name="connsiteX28" fmla="*/ 314400 w 1314778"/>
                <a:gd name="connsiteY28" fmla="*/ 438624 h 1076624"/>
                <a:gd name="connsiteX29" fmla="*/ 325984 w 1314778"/>
                <a:gd name="connsiteY29" fmla="*/ 199373 h 1076624"/>
                <a:gd name="connsiteX30" fmla="*/ 337609 w 1314778"/>
                <a:gd name="connsiteY30" fmla="*/ 358874 h 1076624"/>
                <a:gd name="connsiteX31" fmla="*/ 349233 w 1314778"/>
                <a:gd name="connsiteY31" fmla="*/ 279128 h 1076624"/>
                <a:gd name="connsiteX32" fmla="*/ 360858 w 1314778"/>
                <a:gd name="connsiteY32" fmla="*/ 518374 h 1076624"/>
                <a:gd name="connsiteX33" fmla="*/ 372441 w 1314778"/>
                <a:gd name="connsiteY33" fmla="*/ 478501 h 1076624"/>
                <a:gd name="connsiteX34" fmla="*/ 384066 w 1314778"/>
                <a:gd name="connsiteY34" fmla="*/ 478501 h 1076624"/>
                <a:gd name="connsiteX35" fmla="*/ 395691 w 1314778"/>
                <a:gd name="connsiteY35" fmla="*/ 478501 h 1076624"/>
                <a:gd name="connsiteX36" fmla="*/ 407315 w 1314778"/>
                <a:gd name="connsiteY36" fmla="*/ 558251 h 1076624"/>
                <a:gd name="connsiteX37" fmla="*/ 418940 w 1314778"/>
                <a:gd name="connsiteY37" fmla="*/ 358874 h 1076624"/>
                <a:gd name="connsiteX38" fmla="*/ 430524 w 1314778"/>
                <a:gd name="connsiteY38" fmla="*/ 558251 h 1076624"/>
                <a:gd name="connsiteX39" fmla="*/ 442148 w 1314778"/>
                <a:gd name="connsiteY39" fmla="*/ 438624 h 1076624"/>
                <a:gd name="connsiteX40" fmla="*/ 453773 w 1314778"/>
                <a:gd name="connsiteY40" fmla="*/ 638001 h 1076624"/>
                <a:gd name="connsiteX41" fmla="*/ 465398 w 1314778"/>
                <a:gd name="connsiteY41" fmla="*/ 478501 h 1076624"/>
                <a:gd name="connsiteX42" fmla="*/ 476981 w 1314778"/>
                <a:gd name="connsiteY42" fmla="*/ 797501 h 1076624"/>
                <a:gd name="connsiteX43" fmla="*/ 488606 w 1314778"/>
                <a:gd name="connsiteY43" fmla="*/ 757624 h 1076624"/>
                <a:gd name="connsiteX44" fmla="*/ 500231 w 1314778"/>
                <a:gd name="connsiteY44" fmla="*/ 677874 h 1076624"/>
                <a:gd name="connsiteX45" fmla="*/ 511855 w 1314778"/>
                <a:gd name="connsiteY45" fmla="*/ 837374 h 1076624"/>
                <a:gd name="connsiteX46" fmla="*/ 523480 w 1314778"/>
                <a:gd name="connsiteY46" fmla="*/ 677874 h 1076624"/>
                <a:gd name="connsiteX47" fmla="*/ 535063 w 1314778"/>
                <a:gd name="connsiteY47" fmla="*/ 757624 h 1076624"/>
                <a:gd name="connsiteX48" fmla="*/ 546688 w 1314778"/>
                <a:gd name="connsiteY48" fmla="*/ 797501 h 1076624"/>
                <a:gd name="connsiteX49" fmla="*/ 558313 w 1314778"/>
                <a:gd name="connsiteY49" fmla="*/ 558251 h 1076624"/>
                <a:gd name="connsiteX50" fmla="*/ 569937 w 1314778"/>
                <a:gd name="connsiteY50" fmla="*/ 677874 h 1076624"/>
                <a:gd name="connsiteX51" fmla="*/ 581521 w 1314778"/>
                <a:gd name="connsiteY51" fmla="*/ 757624 h 1076624"/>
                <a:gd name="connsiteX52" fmla="*/ 593146 w 1314778"/>
                <a:gd name="connsiteY52" fmla="*/ 837374 h 1076624"/>
                <a:gd name="connsiteX53" fmla="*/ 604770 w 1314778"/>
                <a:gd name="connsiteY53" fmla="*/ 877252 h 1076624"/>
                <a:gd name="connsiteX54" fmla="*/ 616395 w 1314778"/>
                <a:gd name="connsiteY54" fmla="*/ 837374 h 1076624"/>
                <a:gd name="connsiteX55" fmla="*/ 627979 w 1314778"/>
                <a:gd name="connsiteY55" fmla="*/ 837374 h 1076624"/>
                <a:gd name="connsiteX56" fmla="*/ 639604 w 1314778"/>
                <a:gd name="connsiteY56" fmla="*/ 677874 h 1076624"/>
                <a:gd name="connsiteX57" fmla="*/ 651228 w 1314778"/>
                <a:gd name="connsiteY57" fmla="*/ 717751 h 1076624"/>
                <a:gd name="connsiteX58" fmla="*/ 662853 w 1314778"/>
                <a:gd name="connsiteY58" fmla="*/ 877252 h 1076624"/>
                <a:gd name="connsiteX59" fmla="*/ 674477 w 1314778"/>
                <a:gd name="connsiteY59" fmla="*/ 677874 h 1076624"/>
                <a:gd name="connsiteX60" fmla="*/ 686061 w 1314778"/>
                <a:gd name="connsiteY60" fmla="*/ 757624 h 1076624"/>
                <a:gd name="connsiteX61" fmla="*/ 697686 w 1314778"/>
                <a:gd name="connsiteY61" fmla="*/ 1076625 h 1076624"/>
                <a:gd name="connsiteX62" fmla="*/ 709310 w 1314778"/>
                <a:gd name="connsiteY62" fmla="*/ 957002 h 1076624"/>
                <a:gd name="connsiteX63" fmla="*/ 720935 w 1314778"/>
                <a:gd name="connsiteY63" fmla="*/ 957002 h 1076624"/>
                <a:gd name="connsiteX64" fmla="*/ 732519 w 1314778"/>
                <a:gd name="connsiteY64" fmla="*/ 996875 h 1076624"/>
                <a:gd name="connsiteX65" fmla="*/ 744143 w 1314778"/>
                <a:gd name="connsiteY65" fmla="*/ 877252 h 1076624"/>
                <a:gd name="connsiteX66" fmla="*/ 755768 w 1314778"/>
                <a:gd name="connsiteY66" fmla="*/ 917125 h 1076624"/>
                <a:gd name="connsiteX67" fmla="*/ 767393 w 1314778"/>
                <a:gd name="connsiteY67" fmla="*/ 1036748 h 1076624"/>
                <a:gd name="connsiteX68" fmla="*/ 779017 w 1314778"/>
                <a:gd name="connsiteY68" fmla="*/ 957002 h 1076624"/>
                <a:gd name="connsiteX69" fmla="*/ 790601 w 1314778"/>
                <a:gd name="connsiteY69" fmla="*/ 996875 h 1076624"/>
                <a:gd name="connsiteX70" fmla="*/ 802225 w 1314778"/>
                <a:gd name="connsiteY70" fmla="*/ 1036748 h 1076624"/>
                <a:gd name="connsiteX71" fmla="*/ 813850 w 1314778"/>
                <a:gd name="connsiteY71" fmla="*/ 996875 h 1076624"/>
                <a:gd name="connsiteX72" fmla="*/ 825475 w 1314778"/>
                <a:gd name="connsiteY72" fmla="*/ 957002 h 1076624"/>
                <a:gd name="connsiteX73" fmla="*/ 837058 w 1314778"/>
                <a:gd name="connsiteY73" fmla="*/ 877252 h 1076624"/>
                <a:gd name="connsiteX74" fmla="*/ 848683 w 1314778"/>
                <a:gd name="connsiteY74" fmla="*/ 757624 h 1076624"/>
                <a:gd name="connsiteX75" fmla="*/ 860308 w 1314778"/>
                <a:gd name="connsiteY75" fmla="*/ 877252 h 1076624"/>
                <a:gd name="connsiteX76" fmla="*/ 871932 w 1314778"/>
                <a:gd name="connsiteY76" fmla="*/ 877252 h 1076624"/>
                <a:gd name="connsiteX77" fmla="*/ 883516 w 1314778"/>
                <a:gd name="connsiteY77" fmla="*/ 957002 h 1076624"/>
                <a:gd name="connsiteX78" fmla="*/ 895141 w 1314778"/>
                <a:gd name="connsiteY78" fmla="*/ 877252 h 1076624"/>
                <a:gd name="connsiteX79" fmla="*/ 906765 w 1314778"/>
                <a:gd name="connsiteY79" fmla="*/ 996875 h 1076624"/>
                <a:gd name="connsiteX80" fmla="*/ 918390 w 1314778"/>
                <a:gd name="connsiteY80" fmla="*/ 837374 h 1076624"/>
                <a:gd name="connsiteX81" fmla="*/ 930015 w 1314778"/>
                <a:gd name="connsiteY81" fmla="*/ 757624 h 1076624"/>
                <a:gd name="connsiteX82" fmla="*/ 941598 w 1314778"/>
                <a:gd name="connsiteY82" fmla="*/ 797501 h 1076624"/>
                <a:gd name="connsiteX83" fmla="*/ 953223 w 1314778"/>
                <a:gd name="connsiteY83" fmla="*/ 957002 h 1076624"/>
                <a:gd name="connsiteX84" fmla="*/ 964847 w 1314778"/>
                <a:gd name="connsiteY84" fmla="*/ 797501 h 1076624"/>
                <a:gd name="connsiteX85" fmla="*/ 976472 w 1314778"/>
                <a:gd name="connsiteY85" fmla="*/ 837374 h 1076624"/>
                <a:gd name="connsiteX86" fmla="*/ 988056 w 1314778"/>
                <a:gd name="connsiteY86" fmla="*/ 757624 h 1076624"/>
                <a:gd name="connsiteX87" fmla="*/ 999680 w 1314778"/>
                <a:gd name="connsiteY87" fmla="*/ 1036748 h 1076624"/>
                <a:gd name="connsiteX88" fmla="*/ 1011305 w 1314778"/>
                <a:gd name="connsiteY88" fmla="*/ 957002 h 1076624"/>
                <a:gd name="connsiteX89" fmla="*/ 1022930 w 1314778"/>
                <a:gd name="connsiteY89" fmla="*/ 957002 h 1076624"/>
                <a:gd name="connsiteX90" fmla="*/ 1034554 w 1314778"/>
                <a:gd name="connsiteY90" fmla="*/ 917125 h 1076624"/>
                <a:gd name="connsiteX91" fmla="*/ 1046138 w 1314778"/>
                <a:gd name="connsiteY91" fmla="*/ 957002 h 1076624"/>
                <a:gd name="connsiteX92" fmla="*/ 1057763 w 1314778"/>
                <a:gd name="connsiteY92" fmla="*/ 957002 h 1076624"/>
                <a:gd name="connsiteX93" fmla="*/ 1069388 w 1314778"/>
                <a:gd name="connsiteY93" fmla="*/ 917125 h 1076624"/>
                <a:gd name="connsiteX94" fmla="*/ 1081012 w 1314778"/>
                <a:gd name="connsiteY94" fmla="*/ 996875 h 1076624"/>
                <a:gd name="connsiteX95" fmla="*/ 1092596 w 1314778"/>
                <a:gd name="connsiteY95" fmla="*/ 1036748 h 1076624"/>
                <a:gd name="connsiteX96" fmla="*/ 1104220 w 1314778"/>
                <a:gd name="connsiteY96" fmla="*/ 1076625 h 1076624"/>
                <a:gd name="connsiteX97" fmla="*/ 1115845 w 1314778"/>
                <a:gd name="connsiteY97" fmla="*/ 996875 h 1076624"/>
                <a:gd name="connsiteX98" fmla="*/ 1127469 w 1314778"/>
                <a:gd name="connsiteY98" fmla="*/ 996875 h 1076624"/>
                <a:gd name="connsiteX99" fmla="*/ 1139094 w 1314778"/>
                <a:gd name="connsiteY99" fmla="*/ 1076625 h 1076624"/>
                <a:gd name="connsiteX100" fmla="*/ 1150678 w 1314778"/>
                <a:gd name="connsiteY100" fmla="*/ 1076625 h 1076624"/>
                <a:gd name="connsiteX101" fmla="*/ 1162302 w 1314778"/>
                <a:gd name="connsiteY101" fmla="*/ 1076625 h 1076624"/>
                <a:gd name="connsiteX102" fmla="*/ 1173927 w 1314778"/>
                <a:gd name="connsiteY102" fmla="*/ 996875 h 1076624"/>
                <a:gd name="connsiteX103" fmla="*/ 1185552 w 1314778"/>
                <a:gd name="connsiteY103" fmla="*/ 1076625 h 1076624"/>
                <a:gd name="connsiteX104" fmla="*/ 1197135 w 1314778"/>
                <a:gd name="connsiteY104" fmla="*/ 1076625 h 1076624"/>
                <a:gd name="connsiteX105" fmla="*/ 1208760 w 1314778"/>
                <a:gd name="connsiteY105" fmla="*/ 1076625 h 1076624"/>
                <a:gd name="connsiteX106" fmla="*/ 1220385 w 1314778"/>
                <a:gd name="connsiteY106" fmla="*/ 1076625 h 1076624"/>
                <a:gd name="connsiteX107" fmla="*/ 1232009 w 1314778"/>
                <a:gd name="connsiteY107" fmla="*/ 1076625 h 1076624"/>
                <a:gd name="connsiteX108" fmla="*/ 1243593 w 1314778"/>
                <a:gd name="connsiteY108" fmla="*/ 1076625 h 1076624"/>
                <a:gd name="connsiteX109" fmla="*/ 1255218 w 1314778"/>
                <a:gd name="connsiteY109" fmla="*/ 1076625 h 1076624"/>
                <a:gd name="connsiteX110" fmla="*/ 1266843 w 1314778"/>
                <a:gd name="connsiteY110" fmla="*/ 1076625 h 1076624"/>
                <a:gd name="connsiteX111" fmla="*/ 1278467 w 1314778"/>
                <a:gd name="connsiteY111" fmla="*/ 1076625 h 1076624"/>
                <a:gd name="connsiteX112" fmla="*/ 1290092 w 1314778"/>
                <a:gd name="connsiteY112" fmla="*/ 1076625 h 1076624"/>
                <a:gd name="connsiteX113" fmla="*/ 1301676 w 1314778"/>
                <a:gd name="connsiteY113" fmla="*/ 1076625 h 1076624"/>
                <a:gd name="connsiteX114" fmla="*/ 1313300 w 1314778"/>
                <a:gd name="connsiteY114" fmla="*/ 1076625 h 1076624"/>
                <a:gd name="connsiteX115" fmla="*/ 1314779 w 1314778"/>
                <a:gd name="connsiteY115" fmla="*/ 1076625 h 10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314778" h="1076624">
                  <a:moveTo>
                    <a:pt x="0" y="523619"/>
                  </a:moveTo>
                  <a:lnTo>
                    <a:pt x="781" y="518374"/>
                  </a:lnTo>
                  <a:lnTo>
                    <a:pt x="12405" y="797501"/>
                  </a:lnTo>
                  <a:lnTo>
                    <a:pt x="23989" y="478501"/>
                  </a:lnTo>
                  <a:lnTo>
                    <a:pt x="35614" y="837374"/>
                  </a:lnTo>
                  <a:lnTo>
                    <a:pt x="47238" y="598124"/>
                  </a:lnTo>
                  <a:lnTo>
                    <a:pt x="58863" y="478501"/>
                  </a:lnTo>
                  <a:lnTo>
                    <a:pt x="70446" y="159500"/>
                  </a:lnTo>
                  <a:lnTo>
                    <a:pt x="82071" y="438624"/>
                  </a:lnTo>
                  <a:lnTo>
                    <a:pt x="93696" y="358874"/>
                  </a:lnTo>
                  <a:lnTo>
                    <a:pt x="105320" y="478501"/>
                  </a:lnTo>
                  <a:lnTo>
                    <a:pt x="116904" y="438624"/>
                  </a:lnTo>
                  <a:lnTo>
                    <a:pt x="128529" y="319000"/>
                  </a:lnTo>
                  <a:lnTo>
                    <a:pt x="140153" y="358874"/>
                  </a:lnTo>
                  <a:lnTo>
                    <a:pt x="151778" y="598124"/>
                  </a:lnTo>
                  <a:lnTo>
                    <a:pt x="163403" y="279128"/>
                  </a:lnTo>
                  <a:lnTo>
                    <a:pt x="174987" y="717751"/>
                  </a:lnTo>
                  <a:lnTo>
                    <a:pt x="186611" y="478501"/>
                  </a:lnTo>
                  <a:lnTo>
                    <a:pt x="198236" y="358874"/>
                  </a:lnTo>
                  <a:lnTo>
                    <a:pt x="209861" y="0"/>
                  </a:lnTo>
                  <a:lnTo>
                    <a:pt x="221444" y="79750"/>
                  </a:lnTo>
                  <a:lnTo>
                    <a:pt x="233068" y="358874"/>
                  </a:lnTo>
                  <a:lnTo>
                    <a:pt x="244693" y="0"/>
                  </a:lnTo>
                  <a:lnTo>
                    <a:pt x="256318" y="79750"/>
                  </a:lnTo>
                  <a:lnTo>
                    <a:pt x="267942" y="398751"/>
                  </a:lnTo>
                  <a:lnTo>
                    <a:pt x="279526" y="398751"/>
                  </a:lnTo>
                  <a:lnTo>
                    <a:pt x="291151" y="319000"/>
                  </a:lnTo>
                  <a:lnTo>
                    <a:pt x="302776" y="438624"/>
                  </a:lnTo>
                  <a:lnTo>
                    <a:pt x="314400" y="438624"/>
                  </a:lnTo>
                  <a:lnTo>
                    <a:pt x="325984" y="199373"/>
                  </a:lnTo>
                  <a:lnTo>
                    <a:pt x="337609" y="358874"/>
                  </a:lnTo>
                  <a:lnTo>
                    <a:pt x="349233" y="279128"/>
                  </a:lnTo>
                  <a:lnTo>
                    <a:pt x="360858" y="518374"/>
                  </a:lnTo>
                  <a:lnTo>
                    <a:pt x="372441" y="478501"/>
                  </a:lnTo>
                  <a:lnTo>
                    <a:pt x="384066" y="478501"/>
                  </a:lnTo>
                  <a:lnTo>
                    <a:pt x="395691" y="478501"/>
                  </a:lnTo>
                  <a:lnTo>
                    <a:pt x="407315" y="558251"/>
                  </a:lnTo>
                  <a:lnTo>
                    <a:pt x="418940" y="358874"/>
                  </a:lnTo>
                  <a:lnTo>
                    <a:pt x="430524" y="558251"/>
                  </a:lnTo>
                  <a:lnTo>
                    <a:pt x="442148" y="438624"/>
                  </a:lnTo>
                  <a:lnTo>
                    <a:pt x="453773" y="638001"/>
                  </a:lnTo>
                  <a:lnTo>
                    <a:pt x="465398" y="478501"/>
                  </a:lnTo>
                  <a:lnTo>
                    <a:pt x="476981" y="797501"/>
                  </a:lnTo>
                  <a:lnTo>
                    <a:pt x="488606" y="757624"/>
                  </a:lnTo>
                  <a:lnTo>
                    <a:pt x="500231" y="677874"/>
                  </a:lnTo>
                  <a:lnTo>
                    <a:pt x="511855" y="837374"/>
                  </a:lnTo>
                  <a:lnTo>
                    <a:pt x="523480" y="677874"/>
                  </a:lnTo>
                  <a:lnTo>
                    <a:pt x="535063" y="757624"/>
                  </a:lnTo>
                  <a:lnTo>
                    <a:pt x="546688" y="797501"/>
                  </a:lnTo>
                  <a:lnTo>
                    <a:pt x="558313" y="558251"/>
                  </a:lnTo>
                  <a:lnTo>
                    <a:pt x="569937" y="677874"/>
                  </a:lnTo>
                  <a:lnTo>
                    <a:pt x="581521" y="757624"/>
                  </a:lnTo>
                  <a:lnTo>
                    <a:pt x="593146" y="837374"/>
                  </a:lnTo>
                  <a:lnTo>
                    <a:pt x="604770" y="877252"/>
                  </a:lnTo>
                  <a:lnTo>
                    <a:pt x="616395" y="837374"/>
                  </a:lnTo>
                  <a:lnTo>
                    <a:pt x="627979" y="837374"/>
                  </a:lnTo>
                  <a:lnTo>
                    <a:pt x="639604" y="677874"/>
                  </a:lnTo>
                  <a:lnTo>
                    <a:pt x="651228" y="717751"/>
                  </a:lnTo>
                  <a:lnTo>
                    <a:pt x="662853" y="877252"/>
                  </a:lnTo>
                  <a:lnTo>
                    <a:pt x="674477" y="677874"/>
                  </a:lnTo>
                  <a:lnTo>
                    <a:pt x="686061" y="757624"/>
                  </a:lnTo>
                  <a:lnTo>
                    <a:pt x="697686" y="1076625"/>
                  </a:lnTo>
                  <a:lnTo>
                    <a:pt x="709310" y="957002"/>
                  </a:lnTo>
                  <a:lnTo>
                    <a:pt x="720935" y="957002"/>
                  </a:lnTo>
                  <a:lnTo>
                    <a:pt x="732519" y="996875"/>
                  </a:lnTo>
                  <a:lnTo>
                    <a:pt x="744143" y="877252"/>
                  </a:lnTo>
                  <a:lnTo>
                    <a:pt x="755768" y="917125"/>
                  </a:lnTo>
                  <a:lnTo>
                    <a:pt x="767393" y="1036748"/>
                  </a:lnTo>
                  <a:lnTo>
                    <a:pt x="779017" y="957002"/>
                  </a:lnTo>
                  <a:lnTo>
                    <a:pt x="790601" y="996875"/>
                  </a:lnTo>
                  <a:lnTo>
                    <a:pt x="802225" y="1036748"/>
                  </a:lnTo>
                  <a:lnTo>
                    <a:pt x="813850" y="996875"/>
                  </a:lnTo>
                  <a:lnTo>
                    <a:pt x="825475" y="957002"/>
                  </a:lnTo>
                  <a:lnTo>
                    <a:pt x="837058" y="877252"/>
                  </a:lnTo>
                  <a:lnTo>
                    <a:pt x="848683" y="757624"/>
                  </a:lnTo>
                  <a:lnTo>
                    <a:pt x="860308" y="877252"/>
                  </a:lnTo>
                  <a:lnTo>
                    <a:pt x="871932" y="877252"/>
                  </a:lnTo>
                  <a:lnTo>
                    <a:pt x="883516" y="957002"/>
                  </a:lnTo>
                  <a:lnTo>
                    <a:pt x="895141" y="877252"/>
                  </a:lnTo>
                  <a:lnTo>
                    <a:pt x="906765" y="996875"/>
                  </a:lnTo>
                  <a:lnTo>
                    <a:pt x="918390" y="837374"/>
                  </a:lnTo>
                  <a:lnTo>
                    <a:pt x="930015" y="757624"/>
                  </a:lnTo>
                  <a:lnTo>
                    <a:pt x="941598" y="797501"/>
                  </a:lnTo>
                  <a:lnTo>
                    <a:pt x="953223" y="957002"/>
                  </a:lnTo>
                  <a:lnTo>
                    <a:pt x="964847" y="797501"/>
                  </a:lnTo>
                  <a:lnTo>
                    <a:pt x="976472" y="837374"/>
                  </a:lnTo>
                  <a:lnTo>
                    <a:pt x="988056" y="757624"/>
                  </a:lnTo>
                  <a:lnTo>
                    <a:pt x="999680" y="1036748"/>
                  </a:lnTo>
                  <a:lnTo>
                    <a:pt x="1011305" y="957002"/>
                  </a:lnTo>
                  <a:lnTo>
                    <a:pt x="1022930" y="957002"/>
                  </a:lnTo>
                  <a:lnTo>
                    <a:pt x="1034554" y="917125"/>
                  </a:lnTo>
                  <a:lnTo>
                    <a:pt x="1046138" y="957002"/>
                  </a:lnTo>
                  <a:lnTo>
                    <a:pt x="1057763" y="957002"/>
                  </a:lnTo>
                  <a:lnTo>
                    <a:pt x="1069388" y="917125"/>
                  </a:lnTo>
                  <a:lnTo>
                    <a:pt x="1081012" y="996875"/>
                  </a:lnTo>
                  <a:lnTo>
                    <a:pt x="1092596" y="1036748"/>
                  </a:lnTo>
                  <a:lnTo>
                    <a:pt x="1104220" y="1076625"/>
                  </a:lnTo>
                  <a:lnTo>
                    <a:pt x="1115845" y="996875"/>
                  </a:lnTo>
                  <a:lnTo>
                    <a:pt x="1127469" y="996875"/>
                  </a:lnTo>
                  <a:lnTo>
                    <a:pt x="1139094" y="1076625"/>
                  </a:lnTo>
                  <a:lnTo>
                    <a:pt x="1150678" y="1076625"/>
                  </a:lnTo>
                  <a:lnTo>
                    <a:pt x="1162302" y="1076625"/>
                  </a:lnTo>
                  <a:lnTo>
                    <a:pt x="1173927" y="996875"/>
                  </a:lnTo>
                  <a:lnTo>
                    <a:pt x="1185552" y="1076625"/>
                  </a:lnTo>
                  <a:lnTo>
                    <a:pt x="1197135" y="1076625"/>
                  </a:lnTo>
                  <a:lnTo>
                    <a:pt x="1208760" y="1076625"/>
                  </a:lnTo>
                  <a:lnTo>
                    <a:pt x="1220385" y="1076625"/>
                  </a:lnTo>
                  <a:lnTo>
                    <a:pt x="1232009" y="1076625"/>
                  </a:lnTo>
                  <a:lnTo>
                    <a:pt x="1243593" y="1076625"/>
                  </a:lnTo>
                  <a:lnTo>
                    <a:pt x="1255218" y="1076625"/>
                  </a:lnTo>
                  <a:lnTo>
                    <a:pt x="1266843" y="1076625"/>
                  </a:lnTo>
                  <a:lnTo>
                    <a:pt x="1278467" y="1076625"/>
                  </a:lnTo>
                  <a:lnTo>
                    <a:pt x="1290092" y="1076625"/>
                  </a:lnTo>
                  <a:lnTo>
                    <a:pt x="1301676" y="1076625"/>
                  </a:lnTo>
                  <a:lnTo>
                    <a:pt x="1313300" y="1076625"/>
                  </a:lnTo>
                  <a:lnTo>
                    <a:pt x="1314779" y="1076625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CE20BFA-7F28-F8F6-66D9-0900B8BF0C4A}"/>
                </a:ext>
              </a:extLst>
            </p:cNvPr>
            <p:cNvSpPr/>
            <p:nvPr/>
          </p:nvSpPr>
          <p:spPr>
            <a:xfrm>
              <a:off x="8198955" y="4029891"/>
              <a:ext cx="1034349" cy="1310498"/>
            </a:xfrm>
            <a:custGeom>
              <a:avLst/>
              <a:gdLst>
                <a:gd name="connsiteX0" fmla="*/ 0 w 1034349"/>
                <a:gd name="connsiteY0" fmla="*/ 1310498 h 1310498"/>
                <a:gd name="connsiteX1" fmla="*/ 781 w 1034349"/>
                <a:gd name="connsiteY1" fmla="*/ 1310498 h 1310498"/>
                <a:gd name="connsiteX2" fmla="*/ 12405 w 1034349"/>
                <a:gd name="connsiteY2" fmla="*/ 1310498 h 1310498"/>
                <a:gd name="connsiteX3" fmla="*/ 23989 w 1034349"/>
                <a:gd name="connsiteY3" fmla="*/ 1310498 h 1310498"/>
                <a:gd name="connsiteX4" fmla="*/ 35614 w 1034349"/>
                <a:gd name="connsiteY4" fmla="*/ 1310498 h 1310498"/>
                <a:gd name="connsiteX5" fmla="*/ 47238 w 1034349"/>
                <a:gd name="connsiteY5" fmla="*/ 1310498 h 1310498"/>
                <a:gd name="connsiteX6" fmla="*/ 58863 w 1034349"/>
                <a:gd name="connsiteY6" fmla="*/ 1310498 h 1310498"/>
                <a:gd name="connsiteX7" fmla="*/ 70446 w 1034349"/>
                <a:gd name="connsiteY7" fmla="*/ 1310498 h 1310498"/>
                <a:gd name="connsiteX8" fmla="*/ 82071 w 1034349"/>
                <a:gd name="connsiteY8" fmla="*/ 1310498 h 1310498"/>
                <a:gd name="connsiteX9" fmla="*/ 93696 w 1034349"/>
                <a:gd name="connsiteY9" fmla="*/ 1310498 h 1310498"/>
                <a:gd name="connsiteX10" fmla="*/ 105320 w 1034349"/>
                <a:gd name="connsiteY10" fmla="*/ 1310498 h 1310498"/>
                <a:gd name="connsiteX11" fmla="*/ 116904 w 1034349"/>
                <a:gd name="connsiteY11" fmla="*/ 1310498 h 1310498"/>
                <a:gd name="connsiteX12" fmla="*/ 128529 w 1034349"/>
                <a:gd name="connsiteY12" fmla="*/ 1310498 h 1310498"/>
                <a:gd name="connsiteX13" fmla="*/ 140153 w 1034349"/>
                <a:gd name="connsiteY13" fmla="*/ 1310498 h 1310498"/>
                <a:gd name="connsiteX14" fmla="*/ 151778 w 1034349"/>
                <a:gd name="connsiteY14" fmla="*/ 1310498 h 1310498"/>
                <a:gd name="connsiteX15" fmla="*/ 163403 w 1034349"/>
                <a:gd name="connsiteY15" fmla="*/ 1310498 h 1310498"/>
                <a:gd name="connsiteX16" fmla="*/ 174987 w 1034349"/>
                <a:gd name="connsiteY16" fmla="*/ 1310498 h 1310498"/>
                <a:gd name="connsiteX17" fmla="*/ 186611 w 1034349"/>
                <a:gd name="connsiteY17" fmla="*/ 1310498 h 1310498"/>
                <a:gd name="connsiteX18" fmla="*/ 198236 w 1034349"/>
                <a:gd name="connsiteY18" fmla="*/ 1310498 h 1310498"/>
                <a:gd name="connsiteX19" fmla="*/ 209861 w 1034349"/>
                <a:gd name="connsiteY19" fmla="*/ 1310498 h 1310498"/>
                <a:gd name="connsiteX20" fmla="*/ 221444 w 1034349"/>
                <a:gd name="connsiteY20" fmla="*/ 1310498 h 1310498"/>
                <a:gd name="connsiteX21" fmla="*/ 233068 w 1034349"/>
                <a:gd name="connsiteY21" fmla="*/ 1230748 h 1310498"/>
                <a:gd name="connsiteX22" fmla="*/ 244693 w 1034349"/>
                <a:gd name="connsiteY22" fmla="*/ 1071248 h 1310498"/>
                <a:gd name="connsiteX23" fmla="*/ 256318 w 1034349"/>
                <a:gd name="connsiteY23" fmla="*/ 991498 h 1310498"/>
                <a:gd name="connsiteX24" fmla="*/ 267942 w 1034349"/>
                <a:gd name="connsiteY24" fmla="*/ 1150998 h 1310498"/>
                <a:gd name="connsiteX25" fmla="*/ 279526 w 1034349"/>
                <a:gd name="connsiteY25" fmla="*/ 1310498 h 1310498"/>
                <a:gd name="connsiteX26" fmla="*/ 291151 w 1034349"/>
                <a:gd name="connsiteY26" fmla="*/ 1270621 h 1310498"/>
                <a:gd name="connsiteX27" fmla="*/ 302776 w 1034349"/>
                <a:gd name="connsiteY27" fmla="*/ 1150998 h 1310498"/>
                <a:gd name="connsiteX28" fmla="*/ 314400 w 1034349"/>
                <a:gd name="connsiteY28" fmla="*/ 911748 h 1310498"/>
                <a:gd name="connsiteX29" fmla="*/ 325984 w 1034349"/>
                <a:gd name="connsiteY29" fmla="*/ 1111125 h 1310498"/>
                <a:gd name="connsiteX30" fmla="*/ 337609 w 1034349"/>
                <a:gd name="connsiteY30" fmla="*/ 831998 h 1310498"/>
                <a:gd name="connsiteX31" fmla="*/ 349233 w 1034349"/>
                <a:gd name="connsiteY31" fmla="*/ 1190875 h 1310498"/>
                <a:gd name="connsiteX32" fmla="*/ 360858 w 1034349"/>
                <a:gd name="connsiteY32" fmla="*/ 1190875 h 1310498"/>
                <a:gd name="connsiteX33" fmla="*/ 372441 w 1034349"/>
                <a:gd name="connsiteY33" fmla="*/ 752247 h 1310498"/>
                <a:gd name="connsiteX34" fmla="*/ 384066 w 1034349"/>
                <a:gd name="connsiteY34" fmla="*/ 871875 h 1310498"/>
                <a:gd name="connsiteX35" fmla="*/ 395691 w 1034349"/>
                <a:gd name="connsiteY35" fmla="*/ 911748 h 1310498"/>
                <a:gd name="connsiteX36" fmla="*/ 407315 w 1034349"/>
                <a:gd name="connsiteY36" fmla="*/ 991498 h 1310498"/>
                <a:gd name="connsiteX37" fmla="*/ 418940 w 1034349"/>
                <a:gd name="connsiteY37" fmla="*/ 712374 h 1310498"/>
                <a:gd name="connsiteX38" fmla="*/ 430524 w 1034349"/>
                <a:gd name="connsiteY38" fmla="*/ 792124 h 1310498"/>
                <a:gd name="connsiteX39" fmla="*/ 442148 w 1034349"/>
                <a:gd name="connsiteY39" fmla="*/ 871875 h 1310498"/>
                <a:gd name="connsiteX40" fmla="*/ 453773 w 1034349"/>
                <a:gd name="connsiteY40" fmla="*/ 911748 h 1310498"/>
                <a:gd name="connsiteX41" fmla="*/ 465398 w 1034349"/>
                <a:gd name="connsiteY41" fmla="*/ 1111125 h 1310498"/>
                <a:gd name="connsiteX42" fmla="*/ 476981 w 1034349"/>
                <a:gd name="connsiteY42" fmla="*/ 831998 h 1310498"/>
                <a:gd name="connsiteX43" fmla="*/ 488606 w 1034349"/>
                <a:gd name="connsiteY43" fmla="*/ 752247 h 1310498"/>
                <a:gd name="connsiteX44" fmla="*/ 500231 w 1034349"/>
                <a:gd name="connsiteY44" fmla="*/ 951625 h 1310498"/>
                <a:gd name="connsiteX45" fmla="*/ 511855 w 1034349"/>
                <a:gd name="connsiteY45" fmla="*/ 752247 h 1310498"/>
                <a:gd name="connsiteX46" fmla="*/ 523480 w 1034349"/>
                <a:gd name="connsiteY46" fmla="*/ 831998 h 1310498"/>
                <a:gd name="connsiteX47" fmla="*/ 535063 w 1034349"/>
                <a:gd name="connsiteY47" fmla="*/ 1150998 h 1310498"/>
                <a:gd name="connsiteX48" fmla="*/ 546688 w 1034349"/>
                <a:gd name="connsiteY48" fmla="*/ 831998 h 1310498"/>
                <a:gd name="connsiteX49" fmla="*/ 558313 w 1034349"/>
                <a:gd name="connsiteY49" fmla="*/ 592747 h 1310498"/>
                <a:gd name="connsiteX50" fmla="*/ 569937 w 1034349"/>
                <a:gd name="connsiteY50" fmla="*/ 672497 h 1310498"/>
                <a:gd name="connsiteX51" fmla="*/ 581521 w 1034349"/>
                <a:gd name="connsiteY51" fmla="*/ 592747 h 1310498"/>
                <a:gd name="connsiteX52" fmla="*/ 593146 w 1034349"/>
                <a:gd name="connsiteY52" fmla="*/ 712374 h 1310498"/>
                <a:gd name="connsiteX53" fmla="*/ 604770 w 1034349"/>
                <a:gd name="connsiteY53" fmla="*/ 712374 h 1310498"/>
                <a:gd name="connsiteX54" fmla="*/ 616395 w 1034349"/>
                <a:gd name="connsiteY54" fmla="*/ 831998 h 1310498"/>
                <a:gd name="connsiteX55" fmla="*/ 627979 w 1034349"/>
                <a:gd name="connsiteY55" fmla="*/ 393374 h 1310498"/>
                <a:gd name="connsiteX56" fmla="*/ 639604 w 1034349"/>
                <a:gd name="connsiteY56" fmla="*/ 353501 h 1310498"/>
                <a:gd name="connsiteX57" fmla="*/ 651228 w 1034349"/>
                <a:gd name="connsiteY57" fmla="*/ 752247 h 1310498"/>
                <a:gd name="connsiteX58" fmla="*/ 662853 w 1034349"/>
                <a:gd name="connsiteY58" fmla="*/ 1150998 h 1310498"/>
                <a:gd name="connsiteX59" fmla="*/ 674477 w 1034349"/>
                <a:gd name="connsiteY59" fmla="*/ 951625 h 1310498"/>
                <a:gd name="connsiteX60" fmla="*/ 686061 w 1034349"/>
                <a:gd name="connsiteY60" fmla="*/ 1031375 h 1310498"/>
                <a:gd name="connsiteX61" fmla="*/ 697686 w 1034349"/>
                <a:gd name="connsiteY61" fmla="*/ 752247 h 1310498"/>
                <a:gd name="connsiteX62" fmla="*/ 709310 w 1034349"/>
                <a:gd name="connsiteY62" fmla="*/ 712374 h 1310498"/>
                <a:gd name="connsiteX63" fmla="*/ 720935 w 1034349"/>
                <a:gd name="connsiteY63" fmla="*/ 792124 h 1310498"/>
                <a:gd name="connsiteX64" fmla="*/ 732519 w 1034349"/>
                <a:gd name="connsiteY64" fmla="*/ 632624 h 1310498"/>
                <a:gd name="connsiteX65" fmla="*/ 744143 w 1034349"/>
                <a:gd name="connsiteY65" fmla="*/ 433247 h 1310498"/>
                <a:gd name="connsiteX66" fmla="*/ 755768 w 1034349"/>
                <a:gd name="connsiteY66" fmla="*/ 911748 h 1310498"/>
                <a:gd name="connsiteX67" fmla="*/ 767393 w 1034349"/>
                <a:gd name="connsiteY67" fmla="*/ 831998 h 1310498"/>
                <a:gd name="connsiteX68" fmla="*/ 779017 w 1034349"/>
                <a:gd name="connsiteY68" fmla="*/ 592747 h 1310498"/>
                <a:gd name="connsiteX69" fmla="*/ 790601 w 1034349"/>
                <a:gd name="connsiteY69" fmla="*/ 353501 h 1310498"/>
                <a:gd name="connsiteX70" fmla="*/ 802225 w 1034349"/>
                <a:gd name="connsiteY70" fmla="*/ 552874 h 1310498"/>
                <a:gd name="connsiteX71" fmla="*/ 813850 w 1034349"/>
                <a:gd name="connsiteY71" fmla="*/ 592747 h 1310498"/>
                <a:gd name="connsiteX72" fmla="*/ 825475 w 1034349"/>
                <a:gd name="connsiteY72" fmla="*/ 592747 h 1310498"/>
                <a:gd name="connsiteX73" fmla="*/ 837058 w 1034349"/>
                <a:gd name="connsiteY73" fmla="*/ 433247 h 1310498"/>
                <a:gd name="connsiteX74" fmla="*/ 848683 w 1034349"/>
                <a:gd name="connsiteY74" fmla="*/ 393374 h 1310498"/>
                <a:gd name="connsiteX75" fmla="*/ 860308 w 1034349"/>
                <a:gd name="connsiteY75" fmla="*/ 592747 h 1310498"/>
                <a:gd name="connsiteX76" fmla="*/ 871932 w 1034349"/>
                <a:gd name="connsiteY76" fmla="*/ 393374 h 1310498"/>
                <a:gd name="connsiteX77" fmla="*/ 883516 w 1034349"/>
                <a:gd name="connsiteY77" fmla="*/ 473124 h 1310498"/>
                <a:gd name="connsiteX78" fmla="*/ 895141 w 1034349"/>
                <a:gd name="connsiteY78" fmla="*/ 393374 h 1310498"/>
                <a:gd name="connsiteX79" fmla="*/ 906765 w 1034349"/>
                <a:gd name="connsiteY79" fmla="*/ 393374 h 1310498"/>
                <a:gd name="connsiteX80" fmla="*/ 918390 w 1034349"/>
                <a:gd name="connsiteY80" fmla="*/ 592747 h 1310498"/>
                <a:gd name="connsiteX81" fmla="*/ 930015 w 1034349"/>
                <a:gd name="connsiteY81" fmla="*/ 712374 h 1310498"/>
                <a:gd name="connsiteX82" fmla="*/ 941598 w 1034349"/>
                <a:gd name="connsiteY82" fmla="*/ 353501 h 1310498"/>
                <a:gd name="connsiteX83" fmla="*/ 953223 w 1034349"/>
                <a:gd name="connsiteY83" fmla="*/ 313624 h 1310498"/>
                <a:gd name="connsiteX84" fmla="*/ 964847 w 1034349"/>
                <a:gd name="connsiteY84" fmla="*/ 433247 h 1310498"/>
                <a:gd name="connsiteX85" fmla="*/ 976472 w 1034349"/>
                <a:gd name="connsiteY85" fmla="*/ 513001 h 1310498"/>
                <a:gd name="connsiteX86" fmla="*/ 988056 w 1034349"/>
                <a:gd name="connsiteY86" fmla="*/ 433247 h 1310498"/>
                <a:gd name="connsiteX87" fmla="*/ 999680 w 1034349"/>
                <a:gd name="connsiteY87" fmla="*/ 513001 h 1310498"/>
                <a:gd name="connsiteX88" fmla="*/ 1011305 w 1034349"/>
                <a:gd name="connsiteY88" fmla="*/ 233874 h 1310498"/>
                <a:gd name="connsiteX89" fmla="*/ 1022930 w 1034349"/>
                <a:gd name="connsiteY89" fmla="*/ 353501 h 1310498"/>
                <a:gd name="connsiteX90" fmla="*/ 1034349 w 1034349"/>
                <a:gd name="connsiteY90" fmla="*/ 0 h 131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034349" h="1310498">
                  <a:moveTo>
                    <a:pt x="0" y="1310498"/>
                  </a:moveTo>
                  <a:lnTo>
                    <a:pt x="781" y="1310498"/>
                  </a:lnTo>
                  <a:lnTo>
                    <a:pt x="12405" y="1310498"/>
                  </a:lnTo>
                  <a:lnTo>
                    <a:pt x="23989" y="1310498"/>
                  </a:lnTo>
                  <a:lnTo>
                    <a:pt x="35614" y="1310498"/>
                  </a:lnTo>
                  <a:lnTo>
                    <a:pt x="47238" y="1310498"/>
                  </a:lnTo>
                  <a:lnTo>
                    <a:pt x="58863" y="1310498"/>
                  </a:lnTo>
                  <a:lnTo>
                    <a:pt x="70446" y="1310498"/>
                  </a:lnTo>
                  <a:lnTo>
                    <a:pt x="82071" y="1310498"/>
                  </a:lnTo>
                  <a:lnTo>
                    <a:pt x="93696" y="1310498"/>
                  </a:lnTo>
                  <a:lnTo>
                    <a:pt x="105320" y="1310498"/>
                  </a:lnTo>
                  <a:lnTo>
                    <a:pt x="116904" y="1310498"/>
                  </a:lnTo>
                  <a:lnTo>
                    <a:pt x="128529" y="1310498"/>
                  </a:lnTo>
                  <a:lnTo>
                    <a:pt x="140153" y="1310498"/>
                  </a:lnTo>
                  <a:lnTo>
                    <a:pt x="151778" y="1310498"/>
                  </a:lnTo>
                  <a:lnTo>
                    <a:pt x="163403" y="1310498"/>
                  </a:lnTo>
                  <a:lnTo>
                    <a:pt x="174987" y="1310498"/>
                  </a:lnTo>
                  <a:lnTo>
                    <a:pt x="186611" y="1310498"/>
                  </a:lnTo>
                  <a:lnTo>
                    <a:pt x="198236" y="1310498"/>
                  </a:lnTo>
                  <a:lnTo>
                    <a:pt x="209861" y="1310498"/>
                  </a:lnTo>
                  <a:lnTo>
                    <a:pt x="221444" y="1310498"/>
                  </a:lnTo>
                  <a:lnTo>
                    <a:pt x="233068" y="1230748"/>
                  </a:lnTo>
                  <a:lnTo>
                    <a:pt x="244693" y="1071248"/>
                  </a:lnTo>
                  <a:lnTo>
                    <a:pt x="256318" y="991498"/>
                  </a:lnTo>
                  <a:lnTo>
                    <a:pt x="267942" y="1150998"/>
                  </a:lnTo>
                  <a:lnTo>
                    <a:pt x="279526" y="1310498"/>
                  </a:lnTo>
                  <a:lnTo>
                    <a:pt x="291151" y="1270621"/>
                  </a:lnTo>
                  <a:lnTo>
                    <a:pt x="302776" y="1150998"/>
                  </a:lnTo>
                  <a:lnTo>
                    <a:pt x="314400" y="911748"/>
                  </a:lnTo>
                  <a:lnTo>
                    <a:pt x="325984" y="1111125"/>
                  </a:lnTo>
                  <a:lnTo>
                    <a:pt x="337609" y="831998"/>
                  </a:lnTo>
                  <a:lnTo>
                    <a:pt x="349233" y="1190875"/>
                  </a:lnTo>
                  <a:lnTo>
                    <a:pt x="360858" y="1190875"/>
                  </a:lnTo>
                  <a:lnTo>
                    <a:pt x="372441" y="752247"/>
                  </a:lnTo>
                  <a:lnTo>
                    <a:pt x="384066" y="871875"/>
                  </a:lnTo>
                  <a:lnTo>
                    <a:pt x="395691" y="911748"/>
                  </a:lnTo>
                  <a:lnTo>
                    <a:pt x="407315" y="991498"/>
                  </a:lnTo>
                  <a:lnTo>
                    <a:pt x="418940" y="712374"/>
                  </a:lnTo>
                  <a:lnTo>
                    <a:pt x="430524" y="792124"/>
                  </a:lnTo>
                  <a:lnTo>
                    <a:pt x="442148" y="871875"/>
                  </a:lnTo>
                  <a:lnTo>
                    <a:pt x="453773" y="911748"/>
                  </a:lnTo>
                  <a:lnTo>
                    <a:pt x="465398" y="1111125"/>
                  </a:lnTo>
                  <a:lnTo>
                    <a:pt x="476981" y="831998"/>
                  </a:lnTo>
                  <a:lnTo>
                    <a:pt x="488606" y="752247"/>
                  </a:lnTo>
                  <a:lnTo>
                    <a:pt x="500231" y="951625"/>
                  </a:lnTo>
                  <a:lnTo>
                    <a:pt x="511855" y="752247"/>
                  </a:lnTo>
                  <a:lnTo>
                    <a:pt x="523480" y="831998"/>
                  </a:lnTo>
                  <a:lnTo>
                    <a:pt x="535063" y="1150998"/>
                  </a:lnTo>
                  <a:lnTo>
                    <a:pt x="546688" y="831998"/>
                  </a:lnTo>
                  <a:lnTo>
                    <a:pt x="558313" y="592747"/>
                  </a:lnTo>
                  <a:lnTo>
                    <a:pt x="569937" y="672497"/>
                  </a:lnTo>
                  <a:lnTo>
                    <a:pt x="581521" y="592747"/>
                  </a:lnTo>
                  <a:lnTo>
                    <a:pt x="593146" y="712374"/>
                  </a:lnTo>
                  <a:lnTo>
                    <a:pt x="604770" y="712374"/>
                  </a:lnTo>
                  <a:lnTo>
                    <a:pt x="616395" y="831998"/>
                  </a:lnTo>
                  <a:lnTo>
                    <a:pt x="627979" y="393374"/>
                  </a:lnTo>
                  <a:lnTo>
                    <a:pt x="639604" y="353501"/>
                  </a:lnTo>
                  <a:lnTo>
                    <a:pt x="651228" y="752247"/>
                  </a:lnTo>
                  <a:lnTo>
                    <a:pt x="662853" y="1150998"/>
                  </a:lnTo>
                  <a:lnTo>
                    <a:pt x="674477" y="951625"/>
                  </a:lnTo>
                  <a:lnTo>
                    <a:pt x="686061" y="1031375"/>
                  </a:lnTo>
                  <a:lnTo>
                    <a:pt x="697686" y="752247"/>
                  </a:lnTo>
                  <a:lnTo>
                    <a:pt x="709310" y="712374"/>
                  </a:lnTo>
                  <a:lnTo>
                    <a:pt x="720935" y="792124"/>
                  </a:lnTo>
                  <a:lnTo>
                    <a:pt x="732519" y="632624"/>
                  </a:lnTo>
                  <a:lnTo>
                    <a:pt x="744143" y="433247"/>
                  </a:lnTo>
                  <a:lnTo>
                    <a:pt x="755768" y="911748"/>
                  </a:lnTo>
                  <a:lnTo>
                    <a:pt x="767393" y="831998"/>
                  </a:lnTo>
                  <a:lnTo>
                    <a:pt x="779017" y="592747"/>
                  </a:lnTo>
                  <a:lnTo>
                    <a:pt x="790601" y="353501"/>
                  </a:lnTo>
                  <a:lnTo>
                    <a:pt x="802225" y="552874"/>
                  </a:lnTo>
                  <a:lnTo>
                    <a:pt x="813850" y="592747"/>
                  </a:lnTo>
                  <a:lnTo>
                    <a:pt x="825475" y="592747"/>
                  </a:lnTo>
                  <a:lnTo>
                    <a:pt x="837058" y="433247"/>
                  </a:lnTo>
                  <a:lnTo>
                    <a:pt x="848683" y="393374"/>
                  </a:lnTo>
                  <a:lnTo>
                    <a:pt x="860308" y="592747"/>
                  </a:lnTo>
                  <a:lnTo>
                    <a:pt x="871932" y="393374"/>
                  </a:lnTo>
                  <a:lnTo>
                    <a:pt x="883516" y="473124"/>
                  </a:lnTo>
                  <a:lnTo>
                    <a:pt x="895141" y="393374"/>
                  </a:lnTo>
                  <a:lnTo>
                    <a:pt x="906765" y="393374"/>
                  </a:lnTo>
                  <a:lnTo>
                    <a:pt x="918390" y="592747"/>
                  </a:lnTo>
                  <a:lnTo>
                    <a:pt x="930015" y="712374"/>
                  </a:lnTo>
                  <a:lnTo>
                    <a:pt x="941598" y="353501"/>
                  </a:lnTo>
                  <a:lnTo>
                    <a:pt x="953223" y="313624"/>
                  </a:lnTo>
                  <a:lnTo>
                    <a:pt x="964847" y="433247"/>
                  </a:lnTo>
                  <a:lnTo>
                    <a:pt x="976472" y="513001"/>
                  </a:lnTo>
                  <a:lnTo>
                    <a:pt x="988056" y="433247"/>
                  </a:lnTo>
                  <a:lnTo>
                    <a:pt x="999680" y="513001"/>
                  </a:lnTo>
                  <a:lnTo>
                    <a:pt x="1011305" y="233874"/>
                  </a:lnTo>
                  <a:lnTo>
                    <a:pt x="1022930" y="353501"/>
                  </a:lnTo>
                  <a:lnTo>
                    <a:pt x="103434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6F398A89-46CA-595A-38F4-5034C573F427}"/>
                </a:ext>
              </a:extLst>
            </p:cNvPr>
            <p:cNvSpPr/>
            <p:nvPr/>
          </p:nvSpPr>
          <p:spPr>
            <a:xfrm>
              <a:off x="9234290" y="4029891"/>
              <a:ext cx="241489" cy="831997"/>
            </a:xfrm>
            <a:custGeom>
              <a:avLst/>
              <a:gdLst>
                <a:gd name="connsiteX0" fmla="*/ 0 w 241489"/>
                <a:gd name="connsiteY0" fmla="*/ 0 h 831997"/>
                <a:gd name="connsiteX1" fmla="*/ 10803 w 241489"/>
                <a:gd name="connsiteY1" fmla="*/ 74373 h 831997"/>
                <a:gd name="connsiteX2" fmla="*/ 22428 w 241489"/>
                <a:gd name="connsiteY2" fmla="*/ 792124 h 831997"/>
                <a:gd name="connsiteX3" fmla="*/ 34053 w 241489"/>
                <a:gd name="connsiteY3" fmla="*/ 233874 h 831997"/>
                <a:gd name="connsiteX4" fmla="*/ 45677 w 241489"/>
                <a:gd name="connsiteY4" fmla="*/ 194001 h 831997"/>
                <a:gd name="connsiteX5" fmla="*/ 57260 w 241489"/>
                <a:gd name="connsiteY5" fmla="*/ 194001 h 831997"/>
                <a:gd name="connsiteX6" fmla="*/ 68885 w 241489"/>
                <a:gd name="connsiteY6" fmla="*/ 473124 h 831997"/>
                <a:gd name="connsiteX7" fmla="*/ 80510 w 241489"/>
                <a:gd name="connsiteY7" fmla="*/ 353501 h 831997"/>
                <a:gd name="connsiteX8" fmla="*/ 92134 w 241489"/>
                <a:gd name="connsiteY8" fmla="*/ 831998 h 831997"/>
                <a:gd name="connsiteX9" fmla="*/ 103759 w 241489"/>
                <a:gd name="connsiteY9" fmla="*/ 114250 h 831997"/>
                <a:gd name="connsiteX10" fmla="*/ 115343 w 241489"/>
                <a:gd name="connsiteY10" fmla="*/ 473124 h 831997"/>
                <a:gd name="connsiteX11" fmla="*/ 126967 w 241489"/>
                <a:gd name="connsiteY11" fmla="*/ 433247 h 831997"/>
                <a:gd name="connsiteX12" fmla="*/ 138592 w 241489"/>
                <a:gd name="connsiteY12" fmla="*/ 233874 h 831997"/>
                <a:gd name="connsiteX13" fmla="*/ 150217 w 241489"/>
                <a:gd name="connsiteY13" fmla="*/ 154123 h 831997"/>
                <a:gd name="connsiteX14" fmla="*/ 161800 w 241489"/>
                <a:gd name="connsiteY14" fmla="*/ 473124 h 831997"/>
                <a:gd name="connsiteX15" fmla="*/ 173425 w 241489"/>
                <a:gd name="connsiteY15" fmla="*/ 473124 h 831997"/>
                <a:gd name="connsiteX16" fmla="*/ 185050 w 241489"/>
                <a:gd name="connsiteY16" fmla="*/ 552874 h 831997"/>
                <a:gd name="connsiteX17" fmla="*/ 196674 w 241489"/>
                <a:gd name="connsiteY17" fmla="*/ 592747 h 831997"/>
                <a:gd name="connsiteX18" fmla="*/ 208258 w 241489"/>
                <a:gd name="connsiteY18" fmla="*/ 433247 h 831997"/>
                <a:gd name="connsiteX19" fmla="*/ 219883 w 241489"/>
                <a:gd name="connsiteY19" fmla="*/ 552874 h 831997"/>
                <a:gd name="connsiteX20" fmla="*/ 231508 w 241489"/>
                <a:gd name="connsiteY20" fmla="*/ 513001 h 831997"/>
                <a:gd name="connsiteX21" fmla="*/ 241489 w 241489"/>
                <a:gd name="connsiteY21" fmla="*/ 0 h 83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1489" h="831997">
                  <a:moveTo>
                    <a:pt x="0" y="0"/>
                  </a:moveTo>
                  <a:lnTo>
                    <a:pt x="10803" y="74373"/>
                  </a:lnTo>
                  <a:lnTo>
                    <a:pt x="22428" y="792124"/>
                  </a:lnTo>
                  <a:lnTo>
                    <a:pt x="34053" y="233874"/>
                  </a:lnTo>
                  <a:lnTo>
                    <a:pt x="45677" y="194001"/>
                  </a:lnTo>
                  <a:lnTo>
                    <a:pt x="57260" y="194001"/>
                  </a:lnTo>
                  <a:lnTo>
                    <a:pt x="68885" y="473124"/>
                  </a:lnTo>
                  <a:lnTo>
                    <a:pt x="80510" y="353501"/>
                  </a:lnTo>
                  <a:lnTo>
                    <a:pt x="92134" y="831998"/>
                  </a:lnTo>
                  <a:lnTo>
                    <a:pt x="103759" y="114250"/>
                  </a:lnTo>
                  <a:lnTo>
                    <a:pt x="115343" y="473124"/>
                  </a:lnTo>
                  <a:lnTo>
                    <a:pt x="126967" y="433247"/>
                  </a:lnTo>
                  <a:lnTo>
                    <a:pt x="138592" y="233874"/>
                  </a:lnTo>
                  <a:lnTo>
                    <a:pt x="150217" y="154123"/>
                  </a:lnTo>
                  <a:lnTo>
                    <a:pt x="161800" y="473124"/>
                  </a:lnTo>
                  <a:lnTo>
                    <a:pt x="173425" y="473124"/>
                  </a:lnTo>
                  <a:lnTo>
                    <a:pt x="185050" y="552874"/>
                  </a:lnTo>
                  <a:lnTo>
                    <a:pt x="196674" y="592747"/>
                  </a:lnTo>
                  <a:lnTo>
                    <a:pt x="208258" y="433247"/>
                  </a:lnTo>
                  <a:lnTo>
                    <a:pt x="219883" y="552874"/>
                  </a:lnTo>
                  <a:lnTo>
                    <a:pt x="231508" y="513001"/>
                  </a:lnTo>
                  <a:lnTo>
                    <a:pt x="24148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4FC2FE04-1A12-8753-F2AE-F65F9C3AFC40}"/>
                </a:ext>
              </a:extLst>
            </p:cNvPr>
            <p:cNvSpPr/>
            <p:nvPr/>
          </p:nvSpPr>
          <p:spPr>
            <a:xfrm>
              <a:off x="9482392" y="4029891"/>
              <a:ext cx="31341" cy="313623"/>
            </a:xfrm>
            <a:custGeom>
              <a:avLst/>
              <a:gdLst>
                <a:gd name="connsiteX0" fmla="*/ 0 w 31341"/>
                <a:gd name="connsiteY0" fmla="*/ 0 h 313623"/>
                <a:gd name="connsiteX1" fmla="*/ 6655 w 31341"/>
                <a:gd name="connsiteY1" fmla="*/ 114250 h 313623"/>
                <a:gd name="connsiteX2" fmla="*/ 18239 w 31341"/>
                <a:gd name="connsiteY2" fmla="*/ 313624 h 313623"/>
                <a:gd name="connsiteX3" fmla="*/ 29863 w 31341"/>
                <a:gd name="connsiteY3" fmla="*/ 154123 h 313623"/>
                <a:gd name="connsiteX4" fmla="*/ 31342 w 31341"/>
                <a:gd name="connsiteY4" fmla="*/ 174267 h 31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41" h="313623">
                  <a:moveTo>
                    <a:pt x="0" y="0"/>
                  </a:moveTo>
                  <a:lnTo>
                    <a:pt x="6655" y="114250"/>
                  </a:lnTo>
                  <a:lnTo>
                    <a:pt x="18239" y="313624"/>
                  </a:lnTo>
                  <a:lnTo>
                    <a:pt x="29863" y="154123"/>
                  </a:lnTo>
                  <a:lnTo>
                    <a:pt x="31342" y="17426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FBDDF8F-7415-B546-6A3E-C2A9D252FBBE}"/>
                </a:ext>
              </a:extLst>
            </p:cNvPr>
            <p:cNvSpPr/>
            <p:nvPr/>
          </p:nvSpPr>
          <p:spPr>
            <a:xfrm>
              <a:off x="8198955" y="4263765"/>
              <a:ext cx="1314778" cy="1076624"/>
            </a:xfrm>
            <a:custGeom>
              <a:avLst/>
              <a:gdLst>
                <a:gd name="connsiteX0" fmla="*/ 0 w 1314778"/>
                <a:gd name="connsiteY0" fmla="*/ 523619 h 1076624"/>
                <a:gd name="connsiteX1" fmla="*/ 781 w 1314778"/>
                <a:gd name="connsiteY1" fmla="*/ 518374 h 1076624"/>
                <a:gd name="connsiteX2" fmla="*/ 12405 w 1314778"/>
                <a:gd name="connsiteY2" fmla="*/ 797501 h 1076624"/>
                <a:gd name="connsiteX3" fmla="*/ 23989 w 1314778"/>
                <a:gd name="connsiteY3" fmla="*/ 478501 h 1076624"/>
                <a:gd name="connsiteX4" fmla="*/ 35614 w 1314778"/>
                <a:gd name="connsiteY4" fmla="*/ 837374 h 1076624"/>
                <a:gd name="connsiteX5" fmla="*/ 47238 w 1314778"/>
                <a:gd name="connsiteY5" fmla="*/ 598124 h 1076624"/>
                <a:gd name="connsiteX6" fmla="*/ 58863 w 1314778"/>
                <a:gd name="connsiteY6" fmla="*/ 478501 h 1076624"/>
                <a:gd name="connsiteX7" fmla="*/ 70446 w 1314778"/>
                <a:gd name="connsiteY7" fmla="*/ 159500 h 1076624"/>
                <a:gd name="connsiteX8" fmla="*/ 82071 w 1314778"/>
                <a:gd name="connsiteY8" fmla="*/ 438624 h 1076624"/>
                <a:gd name="connsiteX9" fmla="*/ 93696 w 1314778"/>
                <a:gd name="connsiteY9" fmla="*/ 358874 h 1076624"/>
                <a:gd name="connsiteX10" fmla="*/ 105320 w 1314778"/>
                <a:gd name="connsiteY10" fmla="*/ 478501 h 1076624"/>
                <a:gd name="connsiteX11" fmla="*/ 116904 w 1314778"/>
                <a:gd name="connsiteY11" fmla="*/ 438624 h 1076624"/>
                <a:gd name="connsiteX12" fmla="*/ 128529 w 1314778"/>
                <a:gd name="connsiteY12" fmla="*/ 319000 h 1076624"/>
                <a:gd name="connsiteX13" fmla="*/ 140153 w 1314778"/>
                <a:gd name="connsiteY13" fmla="*/ 358874 h 1076624"/>
                <a:gd name="connsiteX14" fmla="*/ 151778 w 1314778"/>
                <a:gd name="connsiteY14" fmla="*/ 598124 h 1076624"/>
                <a:gd name="connsiteX15" fmla="*/ 163403 w 1314778"/>
                <a:gd name="connsiteY15" fmla="*/ 279128 h 1076624"/>
                <a:gd name="connsiteX16" fmla="*/ 174987 w 1314778"/>
                <a:gd name="connsiteY16" fmla="*/ 717751 h 1076624"/>
                <a:gd name="connsiteX17" fmla="*/ 186611 w 1314778"/>
                <a:gd name="connsiteY17" fmla="*/ 478501 h 1076624"/>
                <a:gd name="connsiteX18" fmla="*/ 198236 w 1314778"/>
                <a:gd name="connsiteY18" fmla="*/ 358874 h 1076624"/>
                <a:gd name="connsiteX19" fmla="*/ 209861 w 1314778"/>
                <a:gd name="connsiteY19" fmla="*/ 0 h 1076624"/>
                <a:gd name="connsiteX20" fmla="*/ 221444 w 1314778"/>
                <a:gd name="connsiteY20" fmla="*/ 79750 h 1076624"/>
                <a:gd name="connsiteX21" fmla="*/ 233068 w 1314778"/>
                <a:gd name="connsiteY21" fmla="*/ 358874 h 1076624"/>
                <a:gd name="connsiteX22" fmla="*/ 244693 w 1314778"/>
                <a:gd name="connsiteY22" fmla="*/ 0 h 1076624"/>
                <a:gd name="connsiteX23" fmla="*/ 256318 w 1314778"/>
                <a:gd name="connsiteY23" fmla="*/ 79750 h 1076624"/>
                <a:gd name="connsiteX24" fmla="*/ 267942 w 1314778"/>
                <a:gd name="connsiteY24" fmla="*/ 398751 h 1076624"/>
                <a:gd name="connsiteX25" fmla="*/ 279526 w 1314778"/>
                <a:gd name="connsiteY25" fmla="*/ 398751 h 1076624"/>
                <a:gd name="connsiteX26" fmla="*/ 291151 w 1314778"/>
                <a:gd name="connsiteY26" fmla="*/ 319000 h 1076624"/>
                <a:gd name="connsiteX27" fmla="*/ 302776 w 1314778"/>
                <a:gd name="connsiteY27" fmla="*/ 438624 h 1076624"/>
                <a:gd name="connsiteX28" fmla="*/ 314400 w 1314778"/>
                <a:gd name="connsiteY28" fmla="*/ 438624 h 1076624"/>
                <a:gd name="connsiteX29" fmla="*/ 325984 w 1314778"/>
                <a:gd name="connsiteY29" fmla="*/ 199373 h 1076624"/>
                <a:gd name="connsiteX30" fmla="*/ 337609 w 1314778"/>
                <a:gd name="connsiteY30" fmla="*/ 358874 h 1076624"/>
                <a:gd name="connsiteX31" fmla="*/ 349233 w 1314778"/>
                <a:gd name="connsiteY31" fmla="*/ 279128 h 1076624"/>
                <a:gd name="connsiteX32" fmla="*/ 360858 w 1314778"/>
                <a:gd name="connsiteY32" fmla="*/ 518374 h 1076624"/>
                <a:gd name="connsiteX33" fmla="*/ 372441 w 1314778"/>
                <a:gd name="connsiteY33" fmla="*/ 478501 h 1076624"/>
                <a:gd name="connsiteX34" fmla="*/ 384066 w 1314778"/>
                <a:gd name="connsiteY34" fmla="*/ 478501 h 1076624"/>
                <a:gd name="connsiteX35" fmla="*/ 395691 w 1314778"/>
                <a:gd name="connsiteY35" fmla="*/ 478501 h 1076624"/>
                <a:gd name="connsiteX36" fmla="*/ 407315 w 1314778"/>
                <a:gd name="connsiteY36" fmla="*/ 558251 h 1076624"/>
                <a:gd name="connsiteX37" fmla="*/ 418940 w 1314778"/>
                <a:gd name="connsiteY37" fmla="*/ 358874 h 1076624"/>
                <a:gd name="connsiteX38" fmla="*/ 430524 w 1314778"/>
                <a:gd name="connsiteY38" fmla="*/ 558251 h 1076624"/>
                <a:gd name="connsiteX39" fmla="*/ 442148 w 1314778"/>
                <a:gd name="connsiteY39" fmla="*/ 438624 h 1076624"/>
                <a:gd name="connsiteX40" fmla="*/ 453773 w 1314778"/>
                <a:gd name="connsiteY40" fmla="*/ 638001 h 1076624"/>
                <a:gd name="connsiteX41" fmla="*/ 465398 w 1314778"/>
                <a:gd name="connsiteY41" fmla="*/ 478501 h 1076624"/>
                <a:gd name="connsiteX42" fmla="*/ 476981 w 1314778"/>
                <a:gd name="connsiteY42" fmla="*/ 797501 h 1076624"/>
                <a:gd name="connsiteX43" fmla="*/ 488606 w 1314778"/>
                <a:gd name="connsiteY43" fmla="*/ 757624 h 1076624"/>
                <a:gd name="connsiteX44" fmla="*/ 500231 w 1314778"/>
                <a:gd name="connsiteY44" fmla="*/ 677874 h 1076624"/>
                <a:gd name="connsiteX45" fmla="*/ 511855 w 1314778"/>
                <a:gd name="connsiteY45" fmla="*/ 837374 h 1076624"/>
                <a:gd name="connsiteX46" fmla="*/ 523480 w 1314778"/>
                <a:gd name="connsiteY46" fmla="*/ 677874 h 1076624"/>
                <a:gd name="connsiteX47" fmla="*/ 535063 w 1314778"/>
                <a:gd name="connsiteY47" fmla="*/ 757624 h 1076624"/>
                <a:gd name="connsiteX48" fmla="*/ 546688 w 1314778"/>
                <a:gd name="connsiteY48" fmla="*/ 797501 h 1076624"/>
                <a:gd name="connsiteX49" fmla="*/ 558313 w 1314778"/>
                <a:gd name="connsiteY49" fmla="*/ 558251 h 1076624"/>
                <a:gd name="connsiteX50" fmla="*/ 569937 w 1314778"/>
                <a:gd name="connsiteY50" fmla="*/ 677874 h 1076624"/>
                <a:gd name="connsiteX51" fmla="*/ 581521 w 1314778"/>
                <a:gd name="connsiteY51" fmla="*/ 757624 h 1076624"/>
                <a:gd name="connsiteX52" fmla="*/ 593146 w 1314778"/>
                <a:gd name="connsiteY52" fmla="*/ 837374 h 1076624"/>
                <a:gd name="connsiteX53" fmla="*/ 604770 w 1314778"/>
                <a:gd name="connsiteY53" fmla="*/ 877252 h 1076624"/>
                <a:gd name="connsiteX54" fmla="*/ 616395 w 1314778"/>
                <a:gd name="connsiteY54" fmla="*/ 837374 h 1076624"/>
                <a:gd name="connsiteX55" fmla="*/ 627979 w 1314778"/>
                <a:gd name="connsiteY55" fmla="*/ 837374 h 1076624"/>
                <a:gd name="connsiteX56" fmla="*/ 639604 w 1314778"/>
                <a:gd name="connsiteY56" fmla="*/ 677874 h 1076624"/>
                <a:gd name="connsiteX57" fmla="*/ 651228 w 1314778"/>
                <a:gd name="connsiteY57" fmla="*/ 717751 h 1076624"/>
                <a:gd name="connsiteX58" fmla="*/ 662853 w 1314778"/>
                <a:gd name="connsiteY58" fmla="*/ 877252 h 1076624"/>
                <a:gd name="connsiteX59" fmla="*/ 674477 w 1314778"/>
                <a:gd name="connsiteY59" fmla="*/ 677874 h 1076624"/>
                <a:gd name="connsiteX60" fmla="*/ 686061 w 1314778"/>
                <a:gd name="connsiteY60" fmla="*/ 757624 h 1076624"/>
                <a:gd name="connsiteX61" fmla="*/ 697686 w 1314778"/>
                <a:gd name="connsiteY61" fmla="*/ 1076625 h 1076624"/>
                <a:gd name="connsiteX62" fmla="*/ 709310 w 1314778"/>
                <a:gd name="connsiteY62" fmla="*/ 957002 h 1076624"/>
                <a:gd name="connsiteX63" fmla="*/ 720935 w 1314778"/>
                <a:gd name="connsiteY63" fmla="*/ 957002 h 1076624"/>
                <a:gd name="connsiteX64" fmla="*/ 732519 w 1314778"/>
                <a:gd name="connsiteY64" fmla="*/ 996875 h 1076624"/>
                <a:gd name="connsiteX65" fmla="*/ 744143 w 1314778"/>
                <a:gd name="connsiteY65" fmla="*/ 877252 h 1076624"/>
                <a:gd name="connsiteX66" fmla="*/ 755768 w 1314778"/>
                <a:gd name="connsiteY66" fmla="*/ 917125 h 1076624"/>
                <a:gd name="connsiteX67" fmla="*/ 767393 w 1314778"/>
                <a:gd name="connsiteY67" fmla="*/ 1036748 h 1076624"/>
                <a:gd name="connsiteX68" fmla="*/ 779017 w 1314778"/>
                <a:gd name="connsiteY68" fmla="*/ 957002 h 1076624"/>
                <a:gd name="connsiteX69" fmla="*/ 790601 w 1314778"/>
                <a:gd name="connsiteY69" fmla="*/ 996875 h 1076624"/>
                <a:gd name="connsiteX70" fmla="*/ 802225 w 1314778"/>
                <a:gd name="connsiteY70" fmla="*/ 1036748 h 1076624"/>
                <a:gd name="connsiteX71" fmla="*/ 813850 w 1314778"/>
                <a:gd name="connsiteY71" fmla="*/ 996875 h 1076624"/>
                <a:gd name="connsiteX72" fmla="*/ 825475 w 1314778"/>
                <a:gd name="connsiteY72" fmla="*/ 957002 h 1076624"/>
                <a:gd name="connsiteX73" fmla="*/ 837058 w 1314778"/>
                <a:gd name="connsiteY73" fmla="*/ 877252 h 1076624"/>
                <a:gd name="connsiteX74" fmla="*/ 848683 w 1314778"/>
                <a:gd name="connsiteY74" fmla="*/ 757624 h 1076624"/>
                <a:gd name="connsiteX75" fmla="*/ 860308 w 1314778"/>
                <a:gd name="connsiteY75" fmla="*/ 877252 h 1076624"/>
                <a:gd name="connsiteX76" fmla="*/ 871932 w 1314778"/>
                <a:gd name="connsiteY76" fmla="*/ 877252 h 1076624"/>
                <a:gd name="connsiteX77" fmla="*/ 883516 w 1314778"/>
                <a:gd name="connsiteY77" fmla="*/ 957002 h 1076624"/>
                <a:gd name="connsiteX78" fmla="*/ 895141 w 1314778"/>
                <a:gd name="connsiteY78" fmla="*/ 877252 h 1076624"/>
                <a:gd name="connsiteX79" fmla="*/ 906765 w 1314778"/>
                <a:gd name="connsiteY79" fmla="*/ 996875 h 1076624"/>
                <a:gd name="connsiteX80" fmla="*/ 918390 w 1314778"/>
                <a:gd name="connsiteY80" fmla="*/ 837374 h 1076624"/>
                <a:gd name="connsiteX81" fmla="*/ 930015 w 1314778"/>
                <a:gd name="connsiteY81" fmla="*/ 757624 h 1076624"/>
                <a:gd name="connsiteX82" fmla="*/ 941598 w 1314778"/>
                <a:gd name="connsiteY82" fmla="*/ 797501 h 1076624"/>
                <a:gd name="connsiteX83" fmla="*/ 953223 w 1314778"/>
                <a:gd name="connsiteY83" fmla="*/ 957002 h 1076624"/>
                <a:gd name="connsiteX84" fmla="*/ 964847 w 1314778"/>
                <a:gd name="connsiteY84" fmla="*/ 797501 h 1076624"/>
                <a:gd name="connsiteX85" fmla="*/ 976472 w 1314778"/>
                <a:gd name="connsiteY85" fmla="*/ 837374 h 1076624"/>
                <a:gd name="connsiteX86" fmla="*/ 988056 w 1314778"/>
                <a:gd name="connsiteY86" fmla="*/ 757624 h 1076624"/>
                <a:gd name="connsiteX87" fmla="*/ 999680 w 1314778"/>
                <a:gd name="connsiteY87" fmla="*/ 1036748 h 1076624"/>
                <a:gd name="connsiteX88" fmla="*/ 1011305 w 1314778"/>
                <a:gd name="connsiteY88" fmla="*/ 957002 h 1076624"/>
                <a:gd name="connsiteX89" fmla="*/ 1022930 w 1314778"/>
                <a:gd name="connsiteY89" fmla="*/ 957002 h 1076624"/>
                <a:gd name="connsiteX90" fmla="*/ 1034554 w 1314778"/>
                <a:gd name="connsiteY90" fmla="*/ 917125 h 1076624"/>
                <a:gd name="connsiteX91" fmla="*/ 1046138 w 1314778"/>
                <a:gd name="connsiteY91" fmla="*/ 957002 h 1076624"/>
                <a:gd name="connsiteX92" fmla="*/ 1057763 w 1314778"/>
                <a:gd name="connsiteY92" fmla="*/ 957002 h 1076624"/>
                <a:gd name="connsiteX93" fmla="*/ 1069388 w 1314778"/>
                <a:gd name="connsiteY93" fmla="*/ 917125 h 1076624"/>
                <a:gd name="connsiteX94" fmla="*/ 1081012 w 1314778"/>
                <a:gd name="connsiteY94" fmla="*/ 996875 h 1076624"/>
                <a:gd name="connsiteX95" fmla="*/ 1092596 w 1314778"/>
                <a:gd name="connsiteY95" fmla="*/ 1036748 h 1076624"/>
                <a:gd name="connsiteX96" fmla="*/ 1104220 w 1314778"/>
                <a:gd name="connsiteY96" fmla="*/ 1076625 h 1076624"/>
                <a:gd name="connsiteX97" fmla="*/ 1115845 w 1314778"/>
                <a:gd name="connsiteY97" fmla="*/ 996875 h 1076624"/>
                <a:gd name="connsiteX98" fmla="*/ 1127469 w 1314778"/>
                <a:gd name="connsiteY98" fmla="*/ 996875 h 1076624"/>
                <a:gd name="connsiteX99" fmla="*/ 1139094 w 1314778"/>
                <a:gd name="connsiteY99" fmla="*/ 1076625 h 1076624"/>
                <a:gd name="connsiteX100" fmla="*/ 1150678 w 1314778"/>
                <a:gd name="connsiteY100" fmla="*/ 1076625 h 1076624"/>
                <a:gd name="connsiteX101" fmla="*/ 1162302 w 1314778"/>
                <a:gd name="connsiteY101" fmla="*/ 1076625 h 1076624"/>
                <a:gd name="connsiteX102" fmla="*/ 1173927 w 1314778"/>
                <a:gd name="connsiteY102" fmla="*/ 996875 h 1076624"/>
                <a:gd name="connsiteX103" fmla="*/ 1185552 w 1314778"/>
                <a:gd name="connsiteY103" fmla="*/ 1076625 h 1076624"/>
                <a:gd name="connsiteX104" fmla="*/ 1197135 w 1314778"/>
                <a:gd name="connsiteY104" fmla="*/ 1076625 h 1076624"/>
                <a:gd name="connsiteX105" fmla="*/ 1208760 w 1314778"/>
                <a:gd name="connsiteY105" fmla="*/ 1076625 h 1076624"/>
                <a:gd name="connsiteX106" fmla="*/ 1220385 w 1314778"/>
                <a:gd name="connsiteY106" fmla="*/ 1076625 h 1076624"/>
                <a:gd name="connsiteX107" fmla="*/ 1232009 w 1314778"/>
                <a:gd name="connsiteY107" fmla="*/ 1076625 h 1076624"/>
                <a:gd name="connsiteX108" fmla="*/ 1243593 w 1314778"/>
                <a:gd name="connsiteY108" fmla="*/ 1076625 h 1076624"/>
                <a:gd name="connsiteX109" fmla="*/ 1255218 w 1314778"/>
                <a:gd name="connsiteY109" fmla="*/ 1076625 h 1076624"/>
                <a:gd name="connsiteX110" fmla="*/ 1266843 w 1314778"/>
                <a:gd name="connsiteY110" fmla="*/ 1076625 h 1076624"/>
                <a:gd name="connsiteX111" fmla="*/ 1278467 w 1314778"/>
                <a:gd name="connsiteY111" fmla="*/ 1076625 h 1076624"/>
                <a:gd name="connsiteX112" fmla="*/ 1290092 w 1314778"/>
                <a:gd name="connsiteY112" fmla="*/ 1076625 h 1076624"/>
                <a:gd name="connsiteX113" fmla="*/ 1301676 w 1314778"/>
                <a:gd name="connsiteY113" fmla="*/ 1076625 h 1076624"/>
                <a:gd name="connsiteX114" fmla="*/ 1313300 w 1314778"/>
                <a:gd name="connsiteY114" fmla="*/ 1076625 h 1076624"/>
                <a:gd name="connsiteX115" fmla="*/ 1314779 w 1314778"/>
                <a:gd name="connsiteY115" fmla="*/ 1076625 h 10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314778" h="1076624">
                  <a:moveTo>
                    <a:pt x="0" y="523619"/>
                  </a:moveTo>
                  <a:lnTo>
                    <a:pt x="781" y="518374"/>
                  </a:lnTo>
                  <a:lnTo>
                    <a:pt x="12405" y="797501"/>
                  </a:lnTo>
                  <a:lnTo>
                    <a:pt x="23989" y="478501"/>
                  </a:lnTo>
                  <a:lnTo>
                    <a:pt x="35614" y="837374"/>
                  </a:lnTo>
                  <a:lnTo>
                    <a:pt x="47238" y="598124"/>
                  </a:lnTo>
                  <a:lnTo>
                    <a:pt x="58863" y="478501"/>
                  </a:lnTo>
                  <a:lnTo>
                    <a:pt x="70446" y="159500"/>
                  </a:lnTo>
                  <a:lnTo>
                    <a:pt x="82071" y="438624"/>
                  </a:lnTo>
                  <a:lnTo>
                    <a:pt x="93696" y="358874"/>
                  </a:lnTo>
                  <a:lnTo>
                    <a:pt x="105320" y="478501"/>
                  </a:lnTo>
                  <a:lnTo>
                    <a:pt x="116904" y="438624"/>
                  </a:lnTo>
                  <a:lnTo>
                    <a:pt x="128529" y="319000"/>
                  </a:lnTo>
                  <a:lnTo>
                    <a:pt x="140153" y="358874"/>
                  </a:lnTo>
                  <a:lnTo>
                    <a:pt x="151778" y="598124"/>
                  </a:lnTo>
                  <a:lnTo>
                    <a:pt x="163403" y="279128"/>
                  </a:lnTo>
                  <a:lnTo>
                    <a:pt x="174987" y="717751"/>
                  </a:lnTo>
                  <a:lnTo>
                    <a:pt x="186611" y="478501"/>
                  </a:lnTo>
                  <a:lnTo>
                    <a:pt x="198236" y="358874"/>
                  </a:lnTo>
                  <a:lnTo>
                    <a:pt x="209861" y="0"/>
                  </a:lnTo>
                  <a:lnTo>
                    <a:pt x="221444" y="79750"/>
                  </a:lnTo>
                  <a:lnTo>
                    <a:pt x="233068" y="358874"/>
                  </a:lnTo>
                  <a:lnTo>
                    <a:pt x="244693" y="0"/>
                  </a:lnTo>
                  <a:lnTo>
                    <a:pt x="256318" y="79750"/>
                  </a:lnTo>
                  <a:lnTo>
                    <a:pt x="267942" y="398751"/>
                  </a:lnTo>
                  <a:lnTo>
                    <a:pt x="279526" y="398751"/>
                  </a:lnTo>
                  <a:lnTo>
                    <a:pt x="291151" y="319000"/>
                  </a:lnTo>
                  <a:lnTo>
                    <a:pt x="302776" y="438624"/>
                  </a:lnTo>
                  <a:lnTo>
                    <a:pt x="314400" y="438624"/>
                  </a:lnTo>
                  <a:lnTo>
                    <a:pt x="325984" y="199373"/>
                  </a:lnTo>
                  <a:lnTo>
                    <a:pt x="337609" y="358874"/>
                  </a:lnTo>
                  <a:lnTo>
                    <a:pt x="349233" y="279128"/>
                  </a:lnTo>
                  <a:lnTo>
                    <a:pt x="360858" y="518374"/>
                  </a:lnTo>
                  <a:lnTo>
                    <a:pt x="372441" y="478501"/>
                  </a:lnTo>
                  <a:lnTo>
                    <a:pt x="384066" y="478501"/>
                  </a:lnTo>
                  <a:lnTo>
                    <a:pt x="395691" y="478501"/>
                  </a:lnTo>
                  <a:lnTo>
                    <a:pt x="407315" y="558251"/>
                  </a:lnTo>
                  <a:lnTo>
                    <a:pt x="418940" y="358874"/>
                  </a:lnTo>
                  <a:lnTo>
                    <a:pt x="430524" y="558251"/>
                  </a:lnTo>
                  <a:lnTo>
                    <a:pt x="442148" y="438624"/>
                  </a:lnTo>
                  <a:lnTo>
                    <a:pt x="453773" y="638001"/>
                  </a:lnTo>
                  <a:lnTo>
                    <a:pt x="465398" y="478501"/>
                  </a:lnTo>
                  <a:lnTo>
                    <a:pt x="476981" y="797501"/>
                  </a:lnTo>
                  <a:lnTo>
                    <a:pt x="488606" y="757624"/>
                  </a:lnTo>
                  <a:lnTo>
                    <a:pt x="500231" y="677874"/>
                  </a:lnTo>
                  <a:lnTo>
                    <a:pt x="511855" y="837374"/>
                  </a:lnTo>
                  <a:lnTo>
                    <a:pt x="523480" y="677874"/>
                  </a:lnTo>
                  <a:lnTo>
                    <a:pt x="535063" y="757624"/>
                  </a:lnTo>
                  <a:lnTo>
                    <a:pt x="546688" y="797501"/>
                  </a:lnTo>
                  <a:lnTo>
                    <a:pt x="558313" y="558251"/>
                  </a:lnTo>
                  <a:lnTo>
                    <a:pt x="569937" y="677874"/>
                  </a:lnTo>
                  <a:lnTo>
                    <a:pt x="581521" y="757624"/>
                  </a:lnTo>
                  <a:lnTo>
                    <a:pt x="593146" y="837374"/>
                  </a:lnTo>
                  <a:lnTo>
                    <a:pt x="604770" y="877252"/>
                  </a:lnTo>
                  <a:lnTo>
                    <a:pt x="616395" y="837374"/>
                  </a:lnTo>
                  <a:lnTo>
                    <a:pt x="627979" y="837374"/>
                  </a:lnTo>
                  <a:lnTo>
                    <a:pt x="639604" y="677874"/>
                  </a:lnTo>
                  <a:lnTo>
                    <a:pt x="651228" y="717751"/>
                  </a:lnTo>
                  <a:lnTo>
                    <a:pt x="662853" y="877252"/>
                  </a:lnTo>
                  <a:lnTo>
                    <a:pt x="674477" y="677874"/>
                  </a:lnTo>
                  <a:lnTo>
                    <a:pt x="686061" y="757624"/>
                  </a:lnTo>
                  <a:lnTo>
                    <a:pt x="697686" y="1076625"/>
                  </a:lnTo>
                  <a:lnTo>
                    <a:pt x="709310" y="957002"/>
                  </a:lnTo>
                  <a:lnTo>
                    <a:pt x="720935" y="957002"/>
                  </a:lnTo>
                  <a:lnTo>
                    <a:pt x="732519" y="996875"/>
                  </a:lnTo>
                  <a:lnTo>
                    <a:pt x="744143" y="877252"/>
                  </a:lnTo>
                  <a:lnTo>
                    <a:pt x="755768" y="917125"/>
                  </a:lnTo>
                  <a:lnTo>
                    <a:pt x="767393" y="1036748"/>
                  </a:lnTo>
                  <a:lnTo>
                    <a:pt x="779017" y="957002"/>
                  </a:lnTo>
                  <a:lnTo>
                    <a:pt x="790601" y="996875"/>
                  </a:lnTo>
                  <a:lnTo>
                    <a:pt x="802225" y="1036748"/>
                  </a:lnTo>
                  <a:lnTo>
                    <a:pt x="813850" y="996875"/>
                  </a:lnTo>
                  <a:lnTo>
                    <a:pt x="825475" y="957002"/>
                  </a:lnTo>
                  <a:lnTo>
                    <a:pt x="837058" y="877252"/>
                  </a:lnTo>
                  <a:lnTo>
                    <a:pt x="848683" y="757624"/>
                  </a:lnTo>
                  <a:lnTo>
                    <a:pt x="860308" y="877252"/>
                  </a:lnTo>
                  <a:lnTo>
                    <a:pt x="871932" y="877252"/>
                  </a:lnTo>
                  <a:lnTo>
                    <a:pt x="883516" y="957002"/>
                  </a:lnTo>
                  <a:lnTo>
                    <a:pt x="895141" y="877252"/>
                  </a:lnTo>
                  <a:lnTo>
                    <a:pt x="906765" y="996875"/>
                  </a:lnTo>
                  <a:lnTo>
                    <a:pt x="918390" y="837374"/>
                  </a:lnTo>
                  <a:lnTo>
                    <a:pt x="930015" y="757624"/>
                  </a:lnTo>
                  <a:lnTo>
                    <a:pt x="941598" y="797501"/>
                  </a:lnTo>
                  <a:lnTo>
                    <a:pt x="953223" y="957002"/>
                  </a:lnTo>
                  <a:lnTo>
                    <a:pt x="964847" y="797501"/>
                  </a:lnTo>
                  <a:lnTo>
                    <a:pt x="976472" y="837374"/>
                  </a:lnTo>
                  <a:lnTo>
                    <a:pt x="988056" y="757624"/>
                  </a:lnTo>
                  <a:lnTo>
                    <a:pt x="999680" y="1036748"/>
                  </a:lnTo>
                  <a:lnTo>
                    <a:pt x="1011305" y="957002"/>
                  </a:lnTo>
                  <a:lnTo>
                    <a:pt x="1022930" y="957002"/>
                  </a:lnTo>
                  <a:lnTo>
                    <a:pt x="1034554" y="917125"/>
                  </a:lnTo>
                  <a:lnTo>
                    <a:pt x="1046138" y="957002"/>
                  </a:lnTo>
                  <a:lnTo>
                    <a:pt x="1057763" y="957002"/>
                  </a:lnTo>
                  <a:lnTo>
                    <a:pt x="1069388" y="917125"/>
                  </a:lnTo>
                  <a:lnTo>
                    <a:pt x="1081012" y="996875"/>
                  </a:lnTo>
                  <a:lnTo>
                    <a:pt x="1092596" y="1036748"/>
                  </a:lnTo>
                  <a:lnTo>
                    <a:pt x="1104220" y="1076625"/>
                  </a:lnTo>
                  <a:lnTo>
                    <a:pt x="1115845" y="996875"/>
                  </a:lnTo>
                  <a:lnTo>
                    <a:pt x="1127469" y="996875"/>
                  </a:lnTo>
                  <a:lnTo>
                    <a:pt x="1139094" y="1076625"/>
                  </a:lnTo>
                  <a:lnTo>
                    <a:pt x="1150678" y="1076625"/>
                  </a:lnTo>
                  <a:lnTo>
                    <a:pt x="1162302" y="1076625"/>
                  </a:lnTo>
                  <a:lnTo>
                    <a:pt x="1173927" y="996875"/>
                  </a:lnTo>
                  <a:lnTo>
                    <a:pt x="1185552" y="1076625"/>
                  </a:lnTo>
                  <a:lnTo>
                    <a:pt x="1197135" y="1076625"/>
                  </a:lnTo>
                  <a:lnTo>
                    <a:pt x="1208760" y="1076625"/>
                  </a:lnTo>
                  <a:lnTo>
                    <a:pt x="1220385" y="1076625"/>
                  </a:lnTo>
                  <a:lnTo>
                    <a:pt x="1232009" y="1076625"/>
                  </a:lnTo>
                  <a:lnTo>
                    <a:pt x="1243593" y="1076625"/>
                  </a:lnTo>
                  <a:lnTo>
                    <a:pt x="1255218" y="1076625"/>
                  </a:lnTo>
                  <a:lnTo>
                    <a:pt x="1266843" y="1076625"/>
                  </a:lnTo>
                  <a:lnTo>
                    <a:pt x="1278467" y="1076625"/>
                  </a:lnTo>
                  <a:lnTo>
                    <a:pt x="1290092" y="1076625"/>
                  </a:lnTo>
                  <a:lnTo>
                    <a:pt x="1301676" y="1076625"/>
                  </a:lnTo>
                  <a:lnTo>
                    <a:pt x="1313300" y="1076625"/>
                  </a:lnTo>
                  <a:lnTo>
                    <a:pt x="1314779" y="1076625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98045C91-6772-60CC-6BD1-E81D4ACF89FE}"/>
                </a:ext>
              </a:extLst>
            </p:cNvPr>
            <p:cNvSpPr/>
            <p:nvPr/>
          </p:nvSpPr>
          <p:spPr>
            <a:xfrm>
              <a:off x="8198955" y="4029891"/>
              <a:ext cx="1034349" cy="1310498"/>
            </a:xfrm>
            <a:custGeom>
              <a:avLst/>
              <a:gdLst>
                <a:gd name="connsiteX0" fmla="*/ 0 w 1034349"/>
                <a:gd name="connsiteY0" fmla="*/ 1310498 h 1310498"/>
                <a:gd name="connsiteX1" fmla="*/ 781 w 1034349"/>
                <a:gd name="connsiteY1" fmla="*/ 1310498 h 1310498"/>
                <a:gd name="connsiteX2" fmla="*/ 12405 w 1034349"/>
                <a:gd name="connsiteY2" fmla="*/ 1310498 h 1310498"/>
                <a:gd name="connsiteX3" fmla="*/ 23989 w 1034349"/>
                <a:gd name="connsiteY3" fmla="*/ 1310498 h 1310498"/>
                <a:gd name="connsiteX4" fmla="*/ 35614 w 1034349"/>
                <a:gd name="connsiteY4" fmla="*/ 1310498 h 1310498"/>
                <a:gd name="connsiteX5" fmla="*/ 47238 w 1034349"/>
                <a:gd name="connsiteY5" fmla="*/ 1310498 h 1310498"/>
                <a:gd name="connsiteX6" fmla="*/ 58863 w 1034349"/>
                <a:gd name="connsiteY6" fmla="*/ 1310498 h 1310498"/>
                <a:gd name="connsiteX7" fmla="*/ 70446 w 1034349"/>
                <a:gd name="connsiteY7" fmla="*/ 1310498 h 1310498"/>
                <a:gd name="connsiteX8" fmla="*/ 82071 w 1034349"/>
                <a:gd name="connsiteY8" fmla="*/ 1310498 h 1310498"/>
                <a:gd name="connsiteX9" fmla="*/ 93696 w 1034349"/>
                <a:gd name="connsiteY9" fmla="*/ 1310498 h 1310498"/>
                <a:gd name="connsiteX10" fmla="*/ 105320 w 1034349"/>
                <a:gd name="connsiteY10" fmla="*/ 1310498 h 1310498"/>
                <a:gd name="connsiteX11" fmla="*/ 116904 w 1034349"/>
                <a:gd name="connsiteY11" fmla="*/ 1310498 h 1310498"/>
                <a:gd name="connsiteX12" fmla="*/ 128529 w 1034349"/>
                <a:gd name="connsiteY12" fmla="*/ 1310498 h 1310498"/>
                <a:gd name="connsiteX13" fmla="*/ 140153 w 1034349"/>
                <a:gd name="connsiteY13" fmla="*/ 1310498 h 1310498"/>
                <a:gd name="connsiteX14" fmla="*/ 151778 w 1034349"/>
                <a:gd name="connsiteY14" fmla="*/ 1310498 h 1310498"/>
                <a:gd name="connsiteX15" fmla="*/ 163403 w 1034349"/>
                <a:gd name="connsiteY15" fmla="*/ 1310498 h 1310498"/>
                <a:gd name="connsiteX16" fmla="*/ 174987 w 1034349"/>
                <a:gd name="connsiteY16" fmla="*/ 1310498 h 1310498"/>
                <a:gd name="connsiteX17" fmla="*/ 186611 w 1034349"/>
                <a:gd name="connsiteY17" fmla="*/ 1310498 h 1310498"/>
                <a:gd name="connsiteX18" fmla="*/ 198236 w 1034349"/>
                <a:gd name="connsiteY18" fmla="*/ 1310498 h 1310498"/>
                <a:gd name="connsiteX19" fmla="*/ 209861 w 1034349"/>
                <a:gd name="connsiteY19" fmla="*/ 1310498 h 1310498"/>
                <a:gd name="connsiteX20" fmla="*/ 221444 w 1034349"/>
                <a:gd name="connsiteY20" fmla="*/ 1310498 h 1310498"/>
                <a:gd name="connsiteX21" fmla="*/ 233068 w 1034349"/>
                <a:gd name="connsiteY21" fmla="*/ 1230748 h 1310498"/>
                <a:gd name="connsiteX22" fmla="*/ 244693 w 1034349"/>
                <a:gd name="connsiteY22" fmla="*/ 1071248 h 1310498"/>
                <a:gd name="connsiteX23" fmla="*/ 256318 w 1034349"/>
                <a:gd name="connsiteY23" fmla="*/ 991498 h 1310498"/>
                <a:gd name="connsiteX24" fmla="*/ 267942 w 1034349"/>
                <a:gd name="connsiteY24" fmla="*/ 1150998 h 1310498"/>
                <a:gd name="connsiteX25" fmla="*/ 279526 w 1034349"/>
                <a:gd name="connsiteY25" fmla="*/ 1310498 h 1310498"/>
                <a:gd name="connsiteX26" fmla="*/ 291151 w 1034349"/>
                <a:gd name="connsiteY26" fmla="*/ 1270621 h 1310498"/>
                <a:gd name="connsiteX27" fmla="*/ 302776 w 1034349"/>
                <a:gd name="connsiteY27" fmla="*/ 1150998 h 1310498"/>
                <a:gd name="connsiteX28" fmla="*/ 314400 w 1034349"/>
                <a:gd name="connsiteY28" fmla="*/ 911748 h 1310498"/>
                <a:gd name="connsiteX29" fmla="*/ 325984 w 1034349"/>
                <a:gd name="connsiteY29" fmla="*/ 1111125 h 1310498"/>
                <a:gd name="connsiteX30" fmla="*/ 337609 w 1034349"/>
                <a:gd name="connsiteY30" fmla="*/ 831998 h 1310498"/>
                <a:gd name="connsiteX31" fmla="*/ 349233 w 1034349"/>
                <a:gd name="connsiteY31" fmla="*/ 1190875 h 1310498"/>
                <a:gd name="connsiteX32" fmla="*/ 360858 w 1034349"/>
                <a:gd name="connsiteY32" fmla="*/ 1190875 h 1310498"/>
                <a:gd name="connsiteX33" fmla="*/ 372441 w 1034349"/>
                <a:gd name="connsiteY33" fmla="*/ 752247 h 1310498"/>
                <a:gd name="connsiteX34" fmla="*/ 384066 w 1034349"/>
                <a:gd name="connsiteY34" fmla="*/ 871875 h 1310498"/>
                <a:gd name="connsiteX35" fmla="*/ 395691 w 1034349"/>
                <a:gd name="connsiteY35" fmla="*/ 911748 h 1310498"/>
                <a:gd name="connsiteX36" fmla="*/ 407315 w 1034349"/>
                <a:gd name="connsiteY36" fmla="*/ 991498 h 1310498"/>
                <a:gd name="connsiteX37" fmla="*/ 418940 w 1034349"/>
                <a:gd name="connsiteY37" fmla="*/ 712374 h 1310498"/>
                <a:gd name="connsiteX38" fmla="*/ 430524 w 1034349"/>
                <a:gd name="connsiteY38" fmla="*/ 792124 h 1310498"/>
                <a:gd name="connsiteX39" fmla="*/ 442148 w 1034349"/>
                <a:gd name="connsiteY39" fmla="*/ 871875 h 1310498"/>
                <a:gd name="connsiteX40" fmla="*/ 453773 w 1034349"/>
                <a:gd name="connsiteY40" fmla="*/ 911748 h 1310498"/>
                <a:gd name="connsiteX41" fmla="*/ 465398 w 1034349"/>
                <a:gd name="connsiteY41" fmla="*/ 1111125 h 1310498"/>
                <a:gd name="connsiteX42" fmla="*/ 476981 w 1034349"/>
                <a:gd name="connsiteY42" fmla="*/ 831998 h 1310498"/>
                <a:gd name="connsiteX43" fmla="*/ 488606 w 1034349"/>
                <a:gd name="connsiteY43" fmla="*/ 752247 h 1310498"/>
                <a:gd name="connsiteX44" fmla="*/ 500231 w 1034349"/>
                <a:gd name="connsiteY44" fmla="*/ 951625 h 1310498"/>
                <a:gd name="connsiteX45" fmla="*/ 511855 w 1034349"/>
                <a:gd name="connsiteY45" fmla="*/ 752247 h 1310498"/>
                <a:gd name="connsiteX46" fmla="*/ 523480 w 1034349"/>
                <a:gd name="connsiteY46" fmla="*/ 831998 h 1310498"/>
                <a:gd name="connsiteX47" fmla="*/ 535063 w 1034349"/>
                <a:gd name="connsiteY47" fmla="*/ 1150998 h 1310498"/>
                <a:gd name="connsiteX48" fmla="*/ 546688 w 1034349"/>
                <a:gd name="connsiteY48" fmla="*/ 831998 h 1310498"/>
                <a:gd name="connsiteX49" fmla="*/ 558313 w 1034349"/>
                <a:gd name="connsiteY49" fmla="*/ 592747 h 1310498"/>
                <a:gd name="connsiteX50" fmla="*/ 569937 w 1034349"/>
                <a:gd name="connsiteY50" fmla="*/ 672497 h 1310498"/>
                <a:gd name="connsiteX51" fmla="*/ 581521 w 1034349"/>
                <a:gd name="connsiteY51" fmla="*/ 592747 h 1310498"/>
                <a:gd name="connsiteX52" fmla="*/ 593146 w 1034349"/>
                <a:gd name="connsiteY52" fmla="*/ 712374 h 1310498"/>
                <a:gd name="connsiteX53" fmla="*/ 604770 w 1034349"/>
                <a:gd name="connsiteY53" fmla="*/ 712374 h 1310498"/>
                <a:gd name="connsiteX54" fmla="*/ 616395 w 1034349"/>
                <a:gd name="connsiteY54" fmla="*/ 831998 h 1310498"/>
                <a:gd name="connsiteX55" fmla="*/ 627979 w 1034349"/>
                <a:gd name="connsiteY55" fmla="*/ 393374 h 1310498"/>
                <a:gd name="connsiteX56" fmla="*/ 639604 w 1034349"/>
                <a:gd name="connsiteY56" fmla="*/ 353501 h 1310498"/>
                <a:gd name="connsiteX57" fmla="*/ 651228 w 1034349"/>
                <a:gd name="connsiteY57" fmla="*/ 752247 h 1310498"/>
                <a:gd name="connsiteX58" fmla="*/ 662853 w 1034349"/>
                <a:gd name="connsiteY58" fmla="*/ 1150998 h 1310498"/>
                <a:gd name="connsiteX59" fmla="*/ 674477 w 1034349"/>
                <a:gd name="connsiteY59" fmla="*/ 951625 h 1310498"/>
                <a:gd name="connsiteX60" fmla="*/ 686061 w 1034349"/>
                <a:gd name="connsiteY60" fmla="*/ 1031375 h 1310498"/>
                <a:gd name="connsiteX61" fmla="*/ 697686 w 1034349"/>
                <a:gd name="connsiteY61" fmla="*/ 752247 h 1310498"/>
                <a:gd name="connsiteX62" fmla="*/ 709310 w 1034349"/>
                <a:gd name="connsiteY62" fmla="*/ 712374 h 1310498"/>
                <a:gd name="connsiteX63" fmla="*/ 720935 w 1034349"/>
                <a:gd name="connsiteY63" fmla="*/ 792124 h 1310498"/>
                <a:gd name="connsiteX64" fmla="*/ 732519 w 1034349"/>
                <a:gd name="connsiteY64" fmla="*/ 632624 h 1310498"/>
                <a:gd name="connsiteX65" fmla="*/ 744143 w 1034349"/>
                <a:gd name="connsiteY65" fmla="*/ 433247 h 1310498"/>
                <a:gd name="connsiteX66" fmla="*/ 755768 w 1034349"/>
                <a:gd name="connsiteY66" fmla="*/ 911748 h 1310498"/>
                <a:gd name="connsiteX67" fmla="*/ 767393 w 1034349"/>
                <a:gd name="connsiteY67" fmla="*/ 831998 h 1310498"/>
                <a:gd name="connsiteX68" fmla="*/ 779017 w 1034349"/>
                <a:gd name="connsiteY68" fmla="*/ 592747 h 1310498"/>
                <a:gd name="connsiteX69" fmla="*/ 790601 w 1034349"/>
                <a:gd name="connsiteY69" fmla="*/ 353501 h 1310498"/>
                <a:gd name="connsiteX70" fmla="*/ 802225 w 1034349"/>
                <a:gd name="connsiteY70" fmla="*/ 552874 h 1310498"/>
                <a:gd name="connsiteX71" fmla="*/ 813850 w 1034349"/>
                <a:gd name="connsiteY71" fmla="*/ 592747 h 1310498"/>
                <a:gd name="connsiteX72" fmla="*/ 825475 w 1034349"/>
                <a:gd name="connsiteY72" fmla="*/ 592747 h 1310498"/>
                <a:gd name="connsiteX73" fmla="*/ 837058 w 1034349"/>
                <a:gd name="connsiteY73" fmla="*/ 433247 h 1310498"/>
                <a:gd name="connsiteX74" fmla="*/ 848683 w 1034349"/>
                <a:gd name="connsiteY74" fmla="*/ 393374 h 1310498"/>
                <a:gd name="connsiteX75" fmla="*/ 860308 w 1034349"/>
                <a:gd name="connsiteY75" fmla="*/ 592747 h 1310498"/>
                <a:gd name="connsiteX76" fmla="*/ 871932 w 1034349"/>
                <a:gd name="connsiteY76" fmla="*/ 393374 h 1310498"/>
                <a:gd name="connsiteX77" fmla="*/ 883516 w 1034349"/>
                <a:gd name="connsiteY77" fmla="*/ 473124 h 1310498"/>
                <a:gd name="connsiteX78" fmla="*/ 895141 w 1034349"/>
                <a:gd name="connsiteY78" fmla="*/ 393374 h 1310498"/>
                <a:gd name="connsiteX79" fmla="*/ 906765 w 1034349"/>
                <a:gd name="connsiteY79" fmla="*/ 393374 h 1310498"/>
                <a:gd name="connsiteX80" fmla="*/ 918390 w 1034349"/>
                <a:gd name="connsiteY80" fmla="*/ 592747 h 1310498"/>
                <a:gd name="connsiteX81" fmla="*/ 930015 w 1034349"/>
                <a:gd name="connsiteY81" fmla="*/ 712374 h 1310498"/>
                <a:gd name="connsiteX82" fmla="*/ 941598 w 1034349"/>
                <a:gd name="connsiteY82" fmla="*/ 353501 h 1310498"/>
                <a:gd name="connsiteX83" fmla="*/ 953223 w 1034349"/>
                <a:gd name="connsiteY83" fmla="*/ 313624 h 1310498"/>
                <a:gd name="connsiteX84" fmla="*/ 964847 w 1034349"/>
                <a:gd name="connsiteY84" fmla="*/ 433247 h 1310498"/>
                <a:gd name="connsiteX85" fmla="*/ 976472 w 1034349"/>
                <a:gd name="connsiteY85" fmla="*/ 513001 h 1310498"/>
                <a:gd name="connsiteX86" fmla="*/ 988056 w 1034349"/>
                <a:gd name="connsiteY86" fmla="*/ 433247 h 1310498"/>
                <a:gd name="connsiteX87" fmla="*/ 999680 w 1034349"/>
                <a:gd name="connsiteY87" fmla="*/ 513001 h 1310498"/>
                <a:gd name="connsiteX88" fmla="*/ 1011305 w 1034349"/>
                <a:gd name="connsiteY88" fmla="*/ 233874 h 1310498"/>
                <a:gd name="connsiteX89" fmla="*/ 1022930 w 1034349"/>
                <a:gd name="connsiteY89" fmla="*/ 353501 h 1310498"/>
                <a:gd name="connsiteX90" fmla="*/ 1034349 w 1034349"/>
                <a:gd name="connsiteY90" fmla="*/ 0 h 131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034349" h="1310498">
                  <a:moveTo>
                    <a:pt x="0" y="1310498"/>
                  </a:moveTo>
                  <a:lnTo>
                    <a:pt x="781" y="1310498"/>
                  </a:lnTo>
                  <a:lnTo>
                    <a:pt x="12405" y="1310498"/>
                  </a:lnTo>
                  <a:lnTo>
                    <a:pt x="23989" y="1310498"/>
                  </a:lnTo>
                  <a:lnTo>
                    <a:pt x="35614" y="1310498"/>
                  </a:lnTo>
                  <a:lnTo>
                    <a:pt x="47238" y="1310498"/>
                  </a:lnTo>
                  <a:lnTo>
                    <a:pt x="58863" y="1310498"/>
                  </a:lnTo>
                  <a:lnTo>
                    <a:pt x="70446" y="1310498"/>
                  </a:lnTo>
                  <a:lnTo>
                    <a:pt x="82071" y="1310498"/>
                  </a:lnTo>
                  <a:lnTo>
                    <a:pt x="93696" y="1310498"/>
                  </a:lnTo>
                  <a:lnTo>
                    <a:pt x="105320" y="1310498"/>
                  </a:lnTo>
                  <a:lnTo>
                    <a:pt x="116904" y="1310498"/>
                  </a:lnTo>
                  <a:lnTo>
                    <a:pt x="128529" y="1310498"/>
                  </a:lnTo>
                  <a:lnTo>
                    <a:pt x="140153" y="1310498"/>
                  </a:lnTo>
                  <a:lnTo>
                    <a:pt x="151778" y="1310498"/>
                  </a:lnTo>
                  <a:lnTo>
                    <a:pt x="163403" y="1310498"/>
                  </a:lnTo>
                  <a:lnTo>
                    <a:pt x="174987" y="1310498"/>
                  </a:lnTo>
                  <a:lnTo>
                    <a:pt x="186611" y="1310498"/>
                  </a:lnTo>
                  <a:lnTo>
                    <a:pt x="198236" y="1310498"/>
                  </a:lnTo>
                  <a:lnTo>
                    <a:pt x="209861" y="1310498"/>
                  </a:lnTo>
                  <a:lnTo>
                    <a:pt x="221444" y="1310498"/>
                  </a:lnTo>
                  <a:lnTo>
                    <a:pt x="233068" y="1230748"/>
                  </a:lnTo>
                  <a:lnTo>
                    <a:pt x="244693" y="1071248"/>
                  </a:lnTo>
                  <a:lnTo>
                    <a:pt x="256318" y="991498"/>
                  </a:lnTo>
                  <a:lnTo>
                    <a:pt x="267942" y="1150998"/>
                  </a:lnTo>
                  <a:lnTo>
                    <a:pt x="279526" y="1310498"/>
                  </a:lnTo>
                  <a:lnTo>
                    <a:pt x="291151" y="1270621"/>
                  </a:lnTo>
                  <a:lnTo>
                    <a:pt x="302776" y="1150998"/>
                  </a:lnTo>
                  <a:lnTo>
                    <a:pt x="314400" y="911748"/>
                  </a:lnTo>
                  <a:lnTo>
                    <a:pt x="325984" y="1111125"/>
                  </a:lnTo>
                  <a:lnTo>
                    <a:pt x="337609" y="831998"/>
                  </a:lnTo>
                  <a:lnTo>
                    <a:pt x="349233" y="1190875"/>
                  </a:lnTo>
                  <a:lnTo>
                    <a:pt x="360858" y="1190875"/>
                  </a:lnTo>
                  <a:lnTo>
                    <a:pt x="372441" y="752247"/>
                  </a:lnTo>
                  <a:lnTo>
                    <a:pt x="384066" y="871875"/>
                  </a:lnTo>
                  <a:lnTo>
                    <a:pt x="395691" y="911748"/>
                  </a:lnTo>
                  <a:lnTo>
                    <a:pt x="407315" y="991498"/>
                  </a:lnTo>
                  <a:lnTo>
                    <a:pt x="418940" y="712374"/>
                  </a:lnTo>
                  <a:lnTo>
                    <a:pt x="430524" y="792124"/>
                  </a:lnTo>
                  <a:lnTo>
                    <a:pt x="442148" y="871875"/>
                  </a:lnTo>
                  <a:lnTo>
                    <a:pt x="453773" y="911748"/>
                  </a:lnTo>
                  <a:lnTo>
                    <a:pt x="465398" y="1111125"/>
                  </a:lnTo>
                  <a:lnTo>
                    <a:pt x="476981" y="831998"/>
                  </a:lnTo>
                  <a:lnTo>
                    <a:pt x="488606" y="752247"/>
                  </a:lnTo>
                  <a:lnTo>
                    <a:pt x="500231" y="951625"/>
                  </a:lnTo>
                  <a:lnTo>
                    <a:pt x="511855" y="752247"/>
                  </a:lnTo>
                  <a:lnTo>
                    <a:pt x="523480" y="831998"/>
                  </a:lnTo>
                  <a:lnTo>
                    <a:pt x="535063" y="1150998"/>
                  </a:lnTo>
                  <a:lnTo>
                    <a:pt x="546688" y="831998"/>
                  </a:lnTo>
                  <a:lnTo>
                    <a:pt x="558313" y="592747"/>
                  </a:lnTo>
                  <a:lnTo>
                    <a:pt x="569937" y="672497"/>
                  </a:lnTo>
                  <a:lnTo>
                    <a:pt x="581521" y="592747"/>
                  </a:lnTo>
                  <a:lnTo>
                    <a:pt x="593146" y="712374"/>
                  </a:lnTo>
                  <a:lnTo>
                    <a:pt x="604770" y="712374"/>
                  </a:lnTo>
                  <a:lnTo>
                    <a:pt x="616395" y="831998"/>
                  </a:lnTo>
                  <a:lnTo>
                    <a:pt x="627979" y="393374"/>
                  </a:lnTo>
                  <a:lnTo>
                    <a:pt x="639604" y="353501"/>
                  </a:lnTo>
                  <a:lnTo>
                    <a:pt x="651228" y="752247"/>
                  </a:lnTo>
                  <a:lnTo>
                    <a:pt x="662853" y="1150998"/>
                  </a:lnTo>
                  <a:lnTo>
                    <a:pt x="674477" y="951625"/>
                  </a:lnTo>
                  <a:lnTo>
                    <a:pt x="686061" y="1031375"/>
                  </a:lnTo>
                  <a:lnTo>
                    <a:pt x="697686" y="752247"/>
                  </a:lnTo>
                  <a:lnTo>
                    <a:pt x="709310" y="712374"/>
                  </a:lnTo>
                  <a:lnTo>
                    <a:pt x="720935" y="792124"/>
                  </a:lnTo>
                  <a:lnTo>
                    <a:pt x="732519" y="632624"/>
                  </a:lnTo>
                  <a:lnTo>
                    <a:pt x="744143" y="433247"/>
                  </a:lnTo>
                  <a:lnTo>
                    <a:pt x="755768" y="911748"/>
                  </a:lnTo>
                  <a:lnTo>
                    <a:pt x="767393" y="831998"/>
                  </a:lnTo>
                  <a:lnTo>
                    <a:pt x="779017" y="592747"/>
                  </a:lnTo>
                  <a:lnTo>
                    <a:pt x="790601" y="353501"/>
                  </a:lnTo>
                  <a:lnTo>
                    <a:pt x="802225" y="552874"/>
                  </a:lnTo>
                  <a:lnTo>
                    <a:pt x="813850" y="592747"/>
                  </a:lnTo>
                  <a:lnTo>
                    <a:pt x="825475" y="592747"/>
                  </a:lnTo>
                  <a:lnTo>
                    <a:pt x="837058" y="433247"/>
                  </a:lnTo>
                  <a:lnTo>
                    <a:pt x="848683" y="393374"/>
                  </a:lnTo>
                  <a:lnTo>
                    <a:pt x="860308" y="592747"/>
                  </a:lnTo>
                  <a:lnTo>
                    <a:pt x="871932" y="393374"/>
                  </a:lnTo>
                  <a:lnTo>
                    <a:pt x="883516" y="473124"/>
                  </a:lnTo>
                  <a:lnTo>
                    <a:pt x="895141" y="393374"/>
                  </a:lnTo>
                  <a:lnTo>
                    <a:pt x="906765" y="393374"/>
                  </a:lnTo>
                  <a:lnTo>
                    <a:pt x="918390" y="592747"/>
                  </a:lnTo>
                  <a:lnTo>
                    <a:pt x="930015" y="712374"/>
                  </a:lnTo>
                  <a:lnTo>
                    <a:pt x="941598" y="353501"/>
                  </a:lnTo>
                  <a:lnTo>
                    <a:pt x="953223" y="313624"/>
                  </a:lnTo>
                  <a:lnTo>
                    <a:pt x="964847" y="433247"/>
                  </a:lnTo>
                  <a:lnTo>
                    <a:pt x="976472" y="513001"/>
                  </a:lnTo>
                  <a:lnTo>
                    <a:pt x="988056" y="433247"/>
                  </a:lnTo>
                  <a:lnTo>
                    <a:pt x="999680" y="513001"/>
                  </a:lnTo>
                  <a:lnTo>
                    <a:pt x="1011305" y="233874"/>
                  </a:lnTo>
                  <a:lnTo>
                    <a:pt x="1022930" y="353501"/>
                  </a:lnTo>
                  <a:lnTo>
                    <a:pt x="103434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57CA7DC0-F658-DD93-116F-1A8D913B8813}"/>
                </a:ext>
              </a:extLst>
            </p:cNvPr>
            <p:cNvSpPr/>
            <p:nvPr/>
          </p:nvSpPr>
          <p:spPr>
            <a:xfrm>
              <a:off x="9234290" y="4029891"/>
              <a:ext cx="241489" cy="831997"/>
            </a:xfrm>
            <a:custGeom>
              <a:avLst/>
              <a:gdLst>
                <a:gd name="connsiteX0" fmla="*/ 0 w 241489"/>
                <a:gd name="connsiteY0" fmla="*/ 0 h 831997"/>
                <a:gd name="connsiteX1" fmla="*/ 10803 w 241489"/>
                <a:gd name="connsiteY1" fmla="*/ 74373 h 831997"/>
                <a:gd name="connsiteX2" fmla="*/ 22428 w 241489"/>
                <a:gd name="connsiteY2" fmla="*/ 792124 h 831997"/>
                <a:gd name="connsiteX3" fmla="*/ 34053 w 241489"/>
                <a:gd name="connsiteY3" fmla="*/ 233874 h 831997"/>
                <a:gd name="connsiteX4" fmla="*/ 45677 w 241489"/>
                <a:gd name="connsiteY4" fmla="*/ 194001 h 831997"/>
                <a:gd name="connsiteX5" fmla="*/ 57260 w 241489"/>
                <a:gd name="connsiteY5" fmla="*/ 194001 h 831997"/>
                <a:gd name="connsiteX6" fmla="*/ 68885 w 241489"/>
                <a:gd name="connsiteY6" fmla="*/ 473124 h 831997"/>
                <a:gd name="connsiteX7" fmla="*/ 80510 w 241489"/>
                <a:gd name="connsiteY7" fmla="*/ 353501 h 831997"/>
                <a:gd name="connsiteX8" fmla="*/ 92134 w 241489"/>
                <a:gd name="connsiteY8" fmla="*/ 831998 h 831997"/>
                <a:gd name="connsiteX9" fmla="*/ 103759 w 241489"/>
                <a:gd name="connsiteY9" fmla="*/ 114250 h 831997"/>
                <a:gd name="connsiteX10" fmla="*/ 115343 w 241489"/>
                <a:gd name="connsiteY10" fmla="*/ 473124 h 831997"/>
                <a:gd name="connsiteX11" fmla="*/ 126967 w 241489"/>
                <a:gd name="connsiteY11" fmla="*/ 433247 h 831997"/>
                <a:gd name="connsiteX12" fmla="*/ 138592 w 241489"/>
                <a:gd name="connsiteY12" fmla="*/ 233874 h 831997"/>
                <a:gd name="connsiteX13" fmla="*/ 150217 w 241489"/>
                <a:gd name="connsiteY13" fmla="*/ 154123 h 831997"/>
                <a:gd name="connsiteX14" fmla="*/ 161800 w 241489"/>
                <a:gd name="connsiteY14" fmla="*/ 473124 h 831997"/>
                <a:gd name="connsiteX15" fmla="*/ 173425 w 241489"/>
                <a:gd name="connsiteY15" fmla="*/ 473124 h 831997"/>
                <a:gd name="connsiteX16" fmla="*/ 185050 w 241489"/>
                <a:gd name="connsiteY16" fmla="*/ 552874 h 831997"/>
                <a:gd name="connsiteX17" fmla="*/ 196674 w 241489"/>
                <a:gd name="connsiteY17" fmla="*/ 592747 h 831997"/>
                <a:gd name="connsiteX18" fmla="*/ 208258 w 241489"/>
                <a:gd name="connsiteY18" fmla="*/ 433247 h 831997"/>
                <a:gd name="connsiteX19" fmla="*/ 219883 w 241489"/>
                <a:gd name="connsiteY19" fmla="*/ 552874 h 831997"/>
                <a:gd name="connsiteX20" fmla="*/ 231508 w 241489"/>
                <a:gd name="connsiteY20" fmla="*/ 513001 h 831997"/>
                <a:gd name="connsiteX21" fmla="*/ 241489 w 241489"/>
                <a:gd name="connsiteY21" fmla="*/ 0 h 83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1489" h="831997">
                  <a:moveTo>
                    <a:pt x="0" y="0"/>
                  </a:moveTo>
                  <a:lnTo>
                    <a:pt x="10803" y="74373"/>
                  </a:lnTo>
                  <a:lnTo>
                    <a:pt x="22428" y="792124"/>
                  </a:lnTo>
                  <a:lnTo>
                    <a:pt x="34053" y="233874"/>
                  </a:lnTo>
                  <a:lnTo>
                    <a:pt x="45677" y="194001"/>
                  </a:lnTo>
                  <a:lnTo>
                    <a:pt x="57260" y="194001"/>
                  </a:lnTo>
                  <a:lnTo>
                    <a:pt x="68885" y="473124"/>
                  </a:lnTo>
                  <a:lnTo>
                    <a:pt x="80510" y="353501"/>
                  </a:lnTo>
                  <a:lnTo>
                    <a:pt x="92134" y="831998"/>
                  </a:lnTo>
                  <a:lnTo>
                    <a:pt x="103759" y="114250"/>
                  </a:lnTo>
                  <a:lnTo>
                    <a:pt x="115343" y="473124"/>
                  </a:lnTo>
                  <a:lnTo>
                    <a:pt x="126967" y="433247"/>
                  </a:lnTo>
                  <a:lnTo>
                    <a:pt x="138592" y="233874"/>
                  </a:lnTo>
                  <a:lnTo>
                    <a:pt x="150217" y="154123"/>
                  </a:lnTo>
                  <a:lnTo>
                    <a:pt x="161800" y="473124"/>
                  </a:lnTo>
                  <a:lnTo>
                    <a:pt x="173425" y="473124"/>
                  </a:lnTo>
                  <a:lnTo>
                    <a:pt x="185050" y="552874"/>
                  </a:lnTo>
                  <a:lnTo>
                    <a:pt x="196674" y="592747"/>
                  </a:lnTo>
                  <a:lnTo>
                    <a:pt x="208258" y="433247"/>
                  </a:lnTo>
                  <a:lnTo>
                    <a:pt x="219883" y="552874"/>
                  </a:lnTo>
                  <a:lnTo>
                    <a:pt x="231508" y="513001"/>
                  </a:lnTo>
                  <a:lnTo>
                    <a:pt x="24148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C185723C-3311-3872-988C-6B715F680557}"/>
                </a:ext>
              </a:extLst>
            </p:cNvPr>
            <p:cNvSpPr/>
            <p:nvPr/>
          </p:nvSpPr>
          <p:spPr>
            <a:xfrm>
              <a:off x="9482392" y="4029891"/>
              <a:ext cx="31341" cy="313623"/>
            </a:xfrm>
            <a:custGeom>
              <a:avLst/>
              <a:gdLst>
                <a:gd name="connsiteX0" fmla="*/ 0 w 31341"/>
                <a:gd name="connsiteY0" fmla="*/ 0 h 313623"/>
                <a:gd name="connsiteX1" fmla="*/ 6655 w 31341"/>
                <a:gd name="connsiteY1" fmla="*/ 114250 h 313623"/>
                <a:gd name="connsiteX2" fmla="*/ 18239 w 31341"/>
                <a:gd name="connsiteY2" fmla="*/ 313624 h 313623"/>
                <a:gd name="connsiteX3" fmla="*/ 29863 w 31341"/>
                <a:gd name="connsiteY3" fmla="*/ 154123 h 313623"/>
                <a:gd name="connsiteX4" fmla="*/ 31342 w 31341"/>
                <a:gd name="connsiteY4" fmla="*/ 174267 h 31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41" h="313623">
                  <a:moveTo>
                    <a:pt x="0" y="0"/>
                  </a:moveTo>
                  <a:lnTo>
                    <a:pt x="6655" y="114250"/>
                  </a:lnTo>
                  <a:lnTo>
                    <a:pt x="18239" y="313624"/>
                  </a:lnTo>
                  <a:lnTo>
                    <a:pt x="29863" y="154123"/>
                  </a:lnTo>
                  <a:lnTo>
                    <a:pt x="31342" y="17426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7E715805-0776-4D33-34E1-C6DFAAC9F8C9}"/>
                </a:ext>
              </a:extLst>
            </p:cNvPr>
            <p:cNvSpPr/>
            <p:nvPr/>
          </p:nvSpPr>
          <p:spPr>
            <a:xfrm>
              <a:off x="8198955" y="4263765"/>
              <a:ext cx="1314778" cy="1076624"/>
            </a:xfrm>
            <a:custGeom>
              <a:avLst/>
              <a:gdLst>
                <a:gd name="connsiteX0" fmla="*/ 0 w 1314778"/>
                <a:gd name="connsiteY0" fmla="*/ 523619 h 1076624"/>
                <a:gd name="connsiteX1" fmla="*/ 781 w 1314778"/>
                <a:gd name="connsiteY1" fmla="*/ 518374 h 1076624"/>
                <a:gd name="connsiteX2" fmla="*/ 12405 w 1314778"/>
                <a:gd name="connsiteY2" fmla="*/ 797501 h 1076624"/>
                <a:gd name="connsiteX3" fmla="*/ 23989 w 1314778"/>
                <a:gd name="connsiteY3" fmla="*/ 478501 h 1076624"/>
                <a:gd name="connsiteX4" fmla="*/ 35614 w 1314778"/>
                <a:gd name="connsiteY4" fmla="*/ 837374 h 1076624"/>
                <a:gd name="connsiteX5" fmla="*/ 47238 w 1314778"/>
                <a:gd name="connsiteY5" fmla="*/ 598124 h 1076624"/>
                <a:gd name="connsiteX6" fmla="*/ 58863 w 1314778"/>
                <a:gd name="connsiteY6" fmla="*/ 478501 h 1076624"/>
                <a:gd name="connsiteX7" fmla="*/ 70446 w 1314778"/>
                <a:gd name="connsiteY7" fmla="*/ 159500 h 1076624"/>
                <a:gd name="connsiteX8" fmla="*/ 82071 w 1314778"/>
                <a:gd name="connsiteY8" fmla="*/ 438624 h 1076624"/>
                <a:gd name="connsiteX9" fmla="*/ 93696 w 1314778"/>
                <a:gd name="connsiteY9" fmla="*/ 358874 h 1076624"/>
                <a:gd name="connsiteX10" fmla="*/ 105320 w 1314778"/>
                <a:gd name="connsiteY10" fmla="*/ 478501 h 1076624"/>
                <a:gd name="connsiteX11" fmla="*/ 116904 w 1314778"/>
                <a:gd name="connsiteY11" fmla="*/ 438624 h 1076624"/>
                <a:gd name="connsiteX12" fmla="*/ 128529 w 1314778"/>
                <a:gd name="connsiteY12" fmla="*/ 319000 h 1076624"/>
                <a:gd name="connsiteX13" fmla="*/ 140153 w 1314778"/>
                <a:gd name="connsiteY13" fmla="*/ 358874 h 1076624"/>
                <a:gd name="connsiteX14" fmla="*/ 151778 w 1314778"/>
                <a:gd name="connsiteY14" fmla="*/ 598124 h 1076624"/>
                <a:gd name="connsiteX15" fmla="*/ 163403 w 1314778"/>
                <a:gd name="connsiteY15" fmla="*/ 279128 h 1076624"/>
                <a:gd name="connsiteX16" fmla="*/ 174987 w 1314778"/>
                <a:gd name="connsiteY16" fmla="*/ 717751 h 1076624"/>
                <a:gd name="connsiteX17" fmla="*/ 186611 w 1314778"/>
                <a:gd name="connsiteY17" fmla="*/ 478501 h 1076624"/>
                <a:gd name="connsiteX18" fmla="*/ 198236 w 1314778"/>
                <a:gd name="connsiteY18" fmla="*/ 358874 h 1076624"/>
                <a:gd name="connsiteX19" fmla="*/ 209861 w 1314778"/>
                <a:gd name="connsiteY19" fmla="*/ 0 h 1076624"/>
                <a:gd name="connsiteX20" fmla="*/ 221444 w 1314778"/>
                <a:gd name="connsiteY20" fmla="*/ 79750 h 1076624"/>
                <a:gd name="connsiteX21" fmla="*/ 233068 w 1314778"/>
                <a:gd name="connsiteY21" fmla="*/ 358874 h 1076624"/>
                <a:gd name="connsiteX22" fmla="*/ 244693 w 1314778"/>
                <a:gd name="connsiteY22" fmla="*/ 0 h 1076624"/>
                <a:gd name="connsiteX23" fmla="*/ 256318 w 1314778"/>
                <a:gd name="connsiteY23" fmla="*/ 79750 h 1076624"/>
                <a:gd name="connsiteX24" fmla="*/ 267942 w 1314778"/>
                <a:gd name="connsiteY24" fmla="*/ 398751 h 1076624"/>
                <a:gd name="connsiteX25" fmla="*/ 279526 w 1314778"/>
                <a:gd name="connsiteY25" fmla="*/ 398751 h 1076624"/>
                <a:gd name="connsiteX26" fmla="*/ 291151 w 1314778"/>
                <a:gd name="connsiteY26" fmla="*/ 319000 h 1076624"/>
                <a:gd name="connsiteX27" fmla="*/ 302776 w 1314778"/>
                <a:gd name="connsiteY27" fmla="*/ 438624 h 1076624"/>
                <a:gd name="connsiteX28" fmla="*/ 314400 w 1314778"/>
                <a:gd name="connsiteY28" fmla="*/ 438624 h 1076624"/>
                <a:gd name="connsiteX29" fmla="*/ 325984 w 1314778"/>
                <a:gd name="connsiteY29" fmla="*/ 199373 h 1076624"/>
                <a:gd name="connsiteX30" fmla="*/ 337609 w 1314778"/>
                <a:gd name="connsiteY30" fmla="*/ 358874 h 1076624"/>
                <a:gd name="connsiteX31" fmla="*/ 349233 w 1314778"/>
                <a:gd name="connsiteY31" fmla="*/ 279128 h 1076624"/>
                <a:gd name="connsiteX32" fmla="*/ 360858 w 1314778"/>
                <a:gd name="connsiteY32" fmla="*/ 518374 h 1076624"/>
                <a:gd name="connsiteX33" fmla="*/ 372441 w 1314778"/>
                <a:gd name="connsiteY33" fmla="*/ 478501 h 1076624"/>
                <a:gd name="connsiteX34" fmla="*/ 384066 w 1314778"/>
                <a:gd name="connsiteY34" fmla="*/ 478501 h 1076624"/>
                <a:gd name="connsiteX35" fmla="*/ 395691 w 1314778"/>
                <a:gd name="connsiteY35" fmla="*/ 478501 h 1076624"/>
                <a:gd name="connsiteX36" fmla="*/ 407315 w 1314778"/>
                <a:gd name="connsiteY36" fmla="*/ 558251 h 1076624"/>
                <a:gd name="connsiteX37" fmla="*/ 418940 w 1314778"/>
                <a:gd name="connsiteY37" fmla="*/ 358874 h 1076624"/>
                <a:gd name="connsiteX38" fmla="*/ 430524 w 1314778"/>
                <a:gd name="connsiteY38" fmla="*/ 558251 h 1076624"/>
                <a:gd name="connsiteX39" fmla="*/ 442148 w 1314778"/>
                <a:gd name="connsiteY39" fmla="*/ 438624 h 1076624"/>
                <a:gd name="connsiteX40" fmla="*/ 453773 w 1314778"/>
                <a:gd name="connsiteY40" fmla="*/ 638001 h 1076624"/>
                <a:gd name="connsiteX41" fmla="*/ 465398 w 1314778"/>
                <a:gd name="connsiteY41" fmla="*/ 478501 h 1076624"/>
                <a:gd name="connsiteX42" fmla="*/ 476981 w 1314778"/>
                <a:gd name="connsiteY42" fmla="*/ 797501 h 1076624"/>
                <a:gd name="connsiteX43" fmla="*/ 488606 w 1314778"/>
                <a:gd name="connsiteY43" fmla="*/ 757624 h 1076624"/>
                <a:gd name="connsiteX44" fmla="*/ 500231 w 1314778"/>
                <a:gd name="connsiteY44" fmla="*/ 677874 h 1076624"/>
                <a:gd name="connsiteX45" fmla="*/ 511855 w 1314778"/>
                <a:gd name="connsiteY45" fmla="*/ 837374 h 1076624"/>
                <a:gd name="connsiteX46" fmla="*/ 523480 w 1314778"/>
                <a:gd name="connsiteY46" fmla="*/ 677874 h 1076624"/>
                <a:gd name="connsiteX47" fmla="*/ 535063 w 1314778"/>
                <a:gd name="connsiteY47" fmla="*/ 757624 h 1076624"/>
                <a:gd name="connsiteX48" fmla="*/ 546688 w 1314778"/>
                <a:gd name="connsiteY48" fmla="*/ 797501 h 1076624"/>
                <a:gd name="connsiteX49" fmla="*/ 558313 w 1314778"/>
                <a:gd name="connsiteY49" fmla="*/ 558251 h 1076624"/>
                <a:gd name="connsiteX50" fmla="*/ 569937 w 1314778"/>
                <a:gd name="connsiteY50" fmla="*/ 677874 h 1076624"/>
                <a:gd name="connsiteX51" fmla="*/ 581521 w 1314778"/>
                <a:gd name="connsiteY51" fmla="*/ 757624 h 1076624"/>
                <a:gd name="connsiteX52" fmla="*/ 593146 w 1314778"/>
                <a:gd name="connsiteY52" fmla="*/ 837374 h 1076624"/>
                <a:gd name="connsiteX53" fmla="*/ 604770 w 1314778"/>
                <a:gd name="connsiteY53" fmla="*/ 877252 h 1076624"/>
                <a:gd name="connsiteX54" fmla="*/ 616395 w 1314778"/>
                <a:gd name="connsiteY54" fmla="*/ 837374 h 1076624"/>
                <a:gd name="connsiteX55" fmla="*/ 627979 w 1314778"/>
                <a:gd name="connsiteY55" fmla="*/ 837374 h 1076624"/>
                <a:gd name="connsiteX56" fmla="*/ 639604 w 1314778"/>
                <a:gd name="connsiteY56" fmla="*/ 677874 h 1076624"/>
                <a:gd name="connsiteX57" fmla="*/ 651228 w 1314778"/>
                <a:gd name="connsiteY57" fmla="*/ 717751 h 1076624"/>
                <a:gd name="connsiteX58" fmla="*/ 662853 w 1314778"/>
                <a:gd name="connsiteY58" fmla="*/ 877252 h 1076624"/>
                <a:gd name="connsiteX59" fmla="*/ 674477 w 1314778"/>
                <a:gd name="connsiteY59" fmla="*/ 677874 h 1076624"/>
                <a:gd name="connsiteX60" fmla="*/ 686061 w 1314778"/>
                <a:gd name="connsiteY60" fmla="*/ 757624 h 1076624"/>
                <a:gd name="connsiteX61" fmla="*/ 697686 w 1314778"/>
                <a:gd name="connsiteY61" fmla="*/ 1076625 h 1076624"/>
                <a:gd name="connsiteX62" fmla="*/ 709310 w 1314778"/>
                <a:gd name="connsiteY62" fmla="*/ 957002 h 1076624"/>
                <a:gd name="connsiteX63" fmla="*/ 720935 w 1314778"/>
                <a:gd name="connsiteY63" fmla="*/ 957002 h 1076624"/>
                <a:gd name="connsiteX64" fmla="*/ 732519 w 1314778"/>
                <a:gd name="connsiteY64" fmla="*/ 996875 h 1076624"/>
                <a:gd name="connsiteX65" fmla="*/ 744143 w 1314778"/>
                <a:gd name="connsiteY65" fmla="*/ 877252 h 1076624"/>
                <a:gd name="connsiteX66" fmla="*/ 755768 w 1314778"/>
                <a:gd name="connsiteY66" fmla="*/ 917125 h 1076624"/>
                <a:gd name="connsiteX67" fmla="*/ 767393 w 1314778"/>
                <a:gd name="connsiteY67" fmla="*/ 1036748 h 1076624"/>
                <a:gd name="connsiteX68" fmla="*/ 779017 w 1314778"/>
                <a:gd name="connsiteY68" fmla="*/ 957002 h 1076624"/>
                <a:gd name="connsiteX69" fmla="*/ 790601 w 1314778"/>
                <a:gd name="connsiteY69" fmla="*/ 996875 h 1076624"/>
                <a:gd name="connsiteX70" fmla="*/ 802225 w 1314778"/>
                <a:gd name="connsiteY70" fmla="*/ 1036748 h 1076624"/>
                <a:gd name="connsiteX71" fmla="*/ 813850 w 1314778"/>
                <a:gd name="connsiteY71" fmla="*/ 996875 h 1076624"/>
                <a:gd name="connsiteX72" fmla="*/ 825475 w 1314778"/>
                <a:gd name="connsiteY72" fmla="*/ 957002 h 1076624"/>
                <a:gd name="connsiteX73" fmla="*/ 837058 w 1314778"/>
                <a:gd name="connsiteY73" fmla="*/ 877252 h 1076624"/>
                <a:gd name="connsiteX74" fmla="*/ 848683 w 1314778"/>
                <a:gd name="connsiteY74" fmla="*/ 757624 h 1076624"/>
                <a:gd name="connsiteX75" fmla="*/ 860308 w 1314778"/>
                <a:gd name="connsiteY75" fmla="*/ 877252 h 1076624"/>
                <a:gd name="connsiteX76" fmla="*/ 871932 w 1314778"/>
                <a:gd name="connsiteY76" fmla="*/ 877252 h 1076624"/>
                <a:gd name="connsiteX77" fmla="*/ 883516 w 1314778"/>
                <a:gd name="connsiteY77" fmla="*/ 957002 h 1076624"/>
                <a:gd name="connsiteX78" fmla="*/ 895141 w 1314778"/>
                <a:gd name="connsiteY78" fmla="*/ 877252 h 1076624"/>
                <a:gd name="connsiteX79" fmla="*/ 906765 w 1314778"/>
                <a:gd name="connsiteY79" fmla="*/ 996875 h 1076624"/>
                <a:gd name="connsiteX80" fmla="*/ 918390 w 1314778"/>
                <a:gd name="connsiteY80" fmla="*/ 837374 h 1076624"/>
                <a:gd name="connsiteX81" fmla="*/ 930015 w 1314778"/>
                <a:gd name="connsiteY81" fmla="*/ 757624 h 1076624"/>
                <a:gd name="connsiteX82" fmla="*/ 941598 w 1314778"/>
                <a:gd name="connsiteY82" fmla="*/ 797501 h 1076624"/>
                <a:gd name="connsiteX83" fmla="*/ 953223 w 1314778"/>
                <a:gd name="connsiteY83" fmla="*/ 957002 h 1076624"/>
                <a:gd name="connsiteX84" fmla="*/ 964847 w 1314778"/>
                <a:gd name="connsiteY84" fmla="*/ 797501 h 1076624"/>
                <a:gd name="connsiteX85" fmla="*/ 976472 w 1314778"/>
                <a:gd name="connsiteY85" fmla="*/ 837374 h 1076624"/>
                <a:gd name="connsiteX86" fmla="*/ 988056 w 1314778"/>
                <a:gd name="connsiteY86" fmla="*/ 757624 h 1076624"/>
                <a:gd name="connsiteX87" fmla="*/ 999680 w 1314778"/>
                <a:gd name="connsiteY87" fmla="*/ 1036748 h 1076624"/>
                <a:gd name="connsiteX88" fmla="*/ 1011305 w 1314778"/>
                <a:gd name="connsiteY88" fmla="*/ 957002 h 1076624"/>
                <a:gd name="connsiteX89" fmla="*/ 1022930 w 1314778"/>
                <a:gd name="connsiteY89" fmla="*/ 957002 h 1076624"/>
                <a:gd name="connsiteX90" fmla="*/ 1034554 w 1314778"/>
                <a:gd name="connsiteY90" fmla="*/ 917125 h 1076624"/>
                <a:gd name="connsiteX91" fmla="*/ 1046138 w 1314778"/>
                <a:gd name="connsiteY91" fmla="*/ 957002 h 1076624"/>
                <a:gd name="connsiteX92" fmla="*/ 1057763 w 1314778"/>
                <a:gd name="connsiteY92" fmla="*/ 957002 h 1076624"/>
                <a:gd name="connsiteX93" fmla="*/ 1069388 w 1314778"/>
                <a:gd name="connsiteY93" fmla="*/ 917125 h 1076624"/>
                <a:gd name="connsiteX94" fmla="*/ 1081012 w 1314778"/>
                <a:gd name="connsiteY94" fmla="*/ 996875 h 1076624"/>
                <a:gd name="connsiteX95" fmla="*/ 1092596 w 1314778"/>
                <a:gd name="connsiteY95" fmla="*/ 1036748 h 1076624"/>
                <a:gd name="connsiteX96" fmla="*/ 1104220 w 1314778"/>
                <a:gd name="connsiteY96" fmla="*/ 1076625 h 1076624"/>
                <a:gd name="connsiteX97" fmla="*/ 1115845 w 1314778"/>
                <a:gd name="connsiteY97" fmla="*/ 996875 h 1076624"/>
                <a:gd name="connsiteX98" fmla="*/ 1127469 w 1314778"/>
                <a:gd name="connsiteY98" fmla="*/ 996875 h 1076624"/>
                <a:gd name="connsiteX99" fmla="*/ 1139094 w 1314778"/>
                <a:gd name="connsiteY99" fmla="*/ 1076625 h 1076624"/>
                <a:gd name="connsiteX100" fmla="*/ 1150678 w 1314778"/>
                <a:gd name="connsiteY100" fmla="*/ 1076625 h 1076624"/>
                <a:gd name="connsiteX101" fmla="*/ 1162302 w 1314778"/>
                <a:gd name="connsiteY101" fmla="*/ 1076625 h 1076624"/>
                <a:gd name="connsiteX102" fmla="*/ 1173927 w 1314778"/>
                <a:gd name="connsiteY102" fmla="*/ 996875 h 1076624"/>
                <a:gd name="connsiteX103" fmla="*/ 1185552 w 1314778"/>
                <a:gd name="connsiteY103" fmla="*/ 1076625 h 1076624"/>
                <a:gd name="connsiteX104" fmla="*/ 1197135 w 1314778"/>
                <a:gd name="connsiteY104" fmla="*/ 1076625 h 1076624"/>
                <a:gd name="connsiteX105" fmla="*/ 1208760 w 1314778"/>
                <a:gd name="connsiteY105" fmla="*/ 1076625 h 1076624"/>
                <a:gd name="connsiteX106" fmla="*/ 1220385 w 1314778"/>
                <a:gd name="connsiteY106" fmla="*/ 1076625 h 1076624"/>
                <a:gd name="connsiteX107" fmla="*/ 1232009 w 1314778"/>
                <a:gd name="connsiteY107" fmla="*/ 1076625 h 1076624"/>
                <a:gd name="connsiteX108" fmla="*/ 1243593 w 1314778"/>
                <a:gd name="connsiteY108" fmla="*/ 1076625 h 1076624"/>
                <a:gd name="connsiteX109" fmla="*/ 1255218 w 1314778"/>
                <a:gd name="connsiteY109" fmla="*/ 1076625 h 1076624"/>
                <a:gd name="connsiteX110" fmla="*/ 1266843 w 1314778"/>
                <a:gd name="connsiteY110" fmla="*/ 1076625 h 1076624"/>
                <a:gd name="connsiteX111" fmla="*/ 1278467 w 1314778"/>
                <a:gd name="connsiteY111" fmla="*/ 1076625 h 1076624"/>
                <a:gd name="connsiteX112" fmla="*/ 1290092 w 1314778"/>
                <a:gd name="connsiteY112" fmla="*/ 1076625 h 1076624"/>
                <a:gd name="connsiteX113" fmla="*/ 1301676 w 1314778"/>
                <a:gd name="connsiteY113" fmla="*/ 1076625 h 1076624"/>
                <a:gd name="connsiteX114" fmla="*/ 1313300 w 1314778"/>
                <a:gd name="connsiteY114" fmla="*/ 1076625 h 1076624"/>
                <a:gd name="connsiteX115" fmla="*/ 1314779 w 1314778"/>
                <a:gd name="connsiteY115" fmla="*/ 1076625 h 10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314778" h="1076624">
                  <a:moveTo>
                    <a:pt x="0" y="523619"/>
                  </a:moveTo>
                  <a:lnTo>
                    <a:pt x="781" y="518374"/>
                  </a:lnTo>
                  <a:lnTo>
                    <a:pt x="12405" y="797501"/>
                  </a:lnTo>
                  <a:lnTo>
                    <a:pt x="23989" y="478501"/>
                  </a:lnTo>
                  <a:lnTo>
                    <a:pt x="35614" y="837374"/>
                  </a:lnTo>
                  <a:lnTo>
                    <a:pt x="47238" y="598124"/>
                  </a:lnTo>
                  <a:lnTo>
                    <a:pt x="58863" y="478501"/>
                  </a:lnTo>
                  <a:lnTo>
                    <a:pt x="70446" y="159500"/>
                  </a:lnTo>
                  <a:lnTo>
                    <a:pt x="82071" y="438624"/>
                  </a:lnTo>
                  <a:lnTo>
                    <a:pt x="93696" y="358874"/>
                  </a:lnTo>
                  <a:lnTo>
                    <a:pt x="105320" y="478501"/>
                  </a:lnTo>
                  <a:lnTo>
                    <a:pt x="116904" y="438624"/>
                  </a:lnTo>
                  <a:lnTo>
                    <a:pt x="128529" y="319000"/>
                  </a:lnTo>
                  <a:lnTo>
                    <a:pt x="140153" y="358874"/>
                  </a:lnTo>
                  <a:lnTo>
                    <a:pt x="151778" y="598124"/>
                  </a:lnTo>
                  <a:lnTo>
                    <a:pt x="163403" y="279128"/>
                  </a:lnTo>
                  <a:lnTo>
                    <a:pt x="174987" y="717751"/>
                  </a:lnTo>
                  <a:lnTo>
                    <a:pt x="186611" y="478501"/>
                  </a:lnTo>
                  <a:lnTo>
                    <a:pt x="198236" y="358874"/>
                  </a:lnTo>
                  <a:lnTo>
                    <a:pt x="209861" y="0"/>
                  </a:lnTo>
                  <a:lnTo>
                    <a:pt x="221444" y="79750"/>
                  </a:lnTo>
                  <a:lnTo>
                    <a:pt x="233068" y="358874"/>
                  </a:lnTo>
                  <a:lnTo>
                    <a:pt x="244693" y="0"/>
                  </a:lnTo>
                  <a:lnTo>
                    <a:pt x="256318" y="79750"/>
                  </a:lnTo>
                  <a:lnTo>
                    <a:pt x="267942" y="398751"/>
                  </a:lnTo>
                  <a:lnTo>
                    <a:pt x="279526" y="398751"/>
                  </a:lnTo>
                  <a:lnTo>
                    <a:pt x="291151" y="319000"/>
                  </a:lnTo>
                  <a:lnTo>
                    <a:pt x="302776" y="438624"/>
                  </a:lnTo>
                  <a:lnTo>
                    <a:pt x="314400" y="438624"/>
                  </a:lnTo>
                  <a:lnTo>
                    <a:pt x="325984" y="199373"/>
                  </a:lnTo>
                  <a:lnTo>
                    <a:pt x="337609" y="358874"/>
                  </a:lnTo>
                  <a:lnTo>
                    <a:pt x="349233" y="279128"/>
                  </a:lnTo>
                  <a:lnTo>
                    <a:pt x="360858" y="518374"/>
                  </a:lnTo>
                  <a:lnTo>
                    <a:pt x="372441" y="478501"/>
                  </a:lnTo>
                  <a:lnTo>
                    <a:pt x="384066" y="478501"/>
                  </a:lnTo>
                  <a:lnTo>
                    <a:pt x="395691" y="478501"/>
                  </a:lnTo>
                  <a:lnTo>
                    <a:pt x="407315" y="558251"/>
                  </a:lnTo>
                  <a:lnTo>
                    <a:pt x="418940" y="358874"/>
                  </a:lnTo>
                  <a:lnTo>
                    <a:pt x="430524" y="558251"/>
                  </a:lnTo>
                  <a:lnTo>
                    <a:pt x="442148" y="438624"/>
                  </a:lnTo>
                  <a:lnTo>
                    <a:pt x="453773" y="638001"/>
                  </a:lnTo>
                  <a:lnTo>
                    <a:pt x="465398" y="478501"/>
                  </a:lnTo>
                  <a:lnTo>
                    <a:pt x="476981" y="797501"/>
                  </a:lnTo>
                  <a:lnTo>
                    <a:pt x="488606" y="757624"/>
                  </a:lnTo>
                  <a:lnTo>
                    <a:pt x="500231" y="677874"/>
                  </a:lnTo>
                  <a:lnTo>
                    <a:pt x="511855" y="837374"/>
                  </a:lnTo>
                  <a:lnTo>
                    <a:pt x="523480" y="677874"/>
                  </a:lnTo>
                  <a:lnTo>
                    <a:pt x="535063" y="757624"/>
                  </a:lnTo>
                  <a:lnTo>
                    <a:pt x="546688" y="797501"/>
                  </a:lnTo>
                  <a:lnTo>
                    <a:pt x="558313" y="558251"/>
                  </a:lnTo>
                  <a:lnTo>
                    <a:pt x="569937" y="677874"/>
                  </a:lnTo>
                  <a:lnTo>
                    <a:pt x="581521" y="757624"/>
                  </a:lnTo>
                  <a:lnTo>
                    <a:pt x="593146" y="837374"/>
                  </a:lnTo>
                  <a:lnTo>
                    <a:pt x="604770" y="877252"/>
                  </a:lnTo>
                  <a:lnTo>
                    <a:pt x="616395" y="837374"/>
                  </a:lnTo>
                  <a:lnTo>
                    <a:pt x="627979" y="837374"/>
                  </a:lnTo>
                  <a:lnTo>
                    <a:pt x="639604" y="677874"/>
                  </a:lnTo>
                  <a:lnTo>
                    <a:pt x="651228" y="717751"/>
                  </a:lnTo>
                  <a:lnTo>
                    <a:pt x="662853" y="877252"/>
                  </a:lnTo>
                  <a:lnTo>
                    <a:pt x="674477" y="677874"/>
                  </a:lnTo>
                  <a:lnTo>
                    <a:pt x="686061" y="757624"/>
                  </a:lnTo>
                  <a:lnTo>
                    <a:pt x="697686" y="1076625"/>
                  </a:lnTo>
                  <a:lnTo>
                    <a:pt x="709310" y="957002"/>
                  </a:lnTo>
                  <a:lnTo>
                    <a:pt x="720935" y="957002"/>
                  </a:lnTo>
                  <a:lnTo>
                    <a:pt x="732519" y="996875"/>
                  </a:lnTo>
                  <a:lnTo>
                    <a:pt x="744143" y="877252"/>
                  </a:lnTo>
                  <a:lnTo>
                    <a:pt x="755768" y="917125"/>
                  </a:lnTo>
                  <a:lnTo>
                    <a:pt x="767393" y="1036748"/>
                  </a:lnTo>
                  <a:lnTo>
                    <a:pt x="779017" y="957002"/>
                  </a:lnTo>
                  <a:lnTo>
                    <a:pt x="790601" y="996875"/>
                  </a:lnTo>
                  <a:lnTo>
                    <a:pt x="802225" y="1036748"/>
                  </a:lnTo>
                  <a:lnTo>
                    <a:pt x="813850" y="996875"/>
                  </a:lnTo>
                  <a:lnTo>
                    <a:pt x="825475" y="957002"/>
                  </a:lnTo>
                  <a:lnTo>
                    <a:pt x="837058" y="877252"/>
                  </a:lnTo>
                  <a:lnTo>
                    <a:pt x="848683" y="757624"/>
                  </a:lnTo>
                  <a:lnTo>
                    <a:pt x="860308" y="877252"/>
                  </a:lnTo>
                  <a:lnTo>
                    <a:pt x="871932" y="877252"/>
                  </a:lnTo>
                  <a:lnTo>
                    <a:pt x="883516" y="957002"/>
                  </a:lnTo>
                  <a:lnTo>
                    <a:pt x="895141" y="877252"/>
                  </a:lnTo>
                  <a:lnTo>
                    <a:pt x="906765" y="996875"/>
                  </a:lnTo>
                  <a:lnTo>
                    <a:pt x="918390" y="837374"/>
                  </a:lnTo>
                  <a:lnTo>
                    <a:pt x="930015" y="757624"/>
                  </a:lnTo>
                  <a:lnTo>
                    <a:pt x="941598" y="797501"/>
                  </a:lnTo>
                  <a:lnTo>
                    <a:pt x="953223" y="957002"/>
                  </a:lnTo>
                  <a:lnTo>
                    <a:pt x="964847" y="797501"/>
                  </a:lnTo>
                  <a:lnTo>
                    <a:pt x="976472" y="837374"/>
                  </a:lnTo>
                  <a:lnTo>
                    <a:pt x="988056" y="757624"/>
                  </a:lnTo>
                  <a:lnTo>
                    <a:pt x="999680" y="1036748"/>
                  </a:lnTo>
                  <a:lnTo>
                    <a:pt x="1011305" y="957002"/>
                  </a:lnTo>
                  <a:lnTo>
                    <a:pt x="1022930" y="957002"/>
                  </a:lnTo>
                  <a:lnTo>
                    <a:pt x="1034554" y="917125"/>
                  </a:lnTo>
                  <a:lnTo>
                    <a:pt x="1046138" y="957002"/>
                  </a:lnTo>
                  <a:lnTo>
                    <a:pt x="1057763" y="957002"/>
                  </a:lnTo>
                  <a:lnTo>
                    <a:pt x="1069388" y="917125"/>
                  </a:lnTo>
                  <a:lnTo>
                    <a:pt x="1081012" y="996875"/>
                  </a:lnTo>
                  <a:lnTo>
                    <a:pt x="1092596" y="1036748"/>
                  </a:lnTo>
                  <a:lnTo>
                    <a:pt x="1104220" y="1076625"/>
                  </a:lnTo>
                  <a:lnTo>
                    <a:pt x="1115845" y="996875"/>
                  </a:lnTo>
                  <a:lnTo>
                    <a:pt x="1127469" y="996875"/>
                  </a:lnTo>
                  <a:lnTo>
                    <a:pt x="1139094" y="1076625"/>
                  </a:lnTo>
                  <a:lnTo>
                    <a:pt x="1150678" y="1076625"/>
                  </a:lnTo>
                  <a:lnTo>
                    <a:pt x="1162302" y="1076625"/>
                  </a:lnTo>
                  <a:lnTo>
                    <a:pt x="1173927" y="996875"/>
                  </a:lnTo>
                  <a:lnTo>
                    <a:pt x="1185552" y="1076625"/>
                  </a:lnTo>
                  <a:lnTo>
                    <a:pt x="1197135" y="1076625"/>
                  </a:lnTo>
                  <a:lnTo>
                    <a:pt x="1208760" y="1076625"/>
                  </a:lnTo>
                  <a:lnTo>
                    <a:pt x="1220385" y="1076625"/>
                  </a:lnTo>
                  <a:lnTo>
                    <a:pt x="1232009" y="1076625"/>
                  </a:lnTo>
                  <a:lnTo>
                    <a:pt x="1243593" y="1076625"/>
                  </a:lnTo>
                  <a:lnTo>
                    <a:pt x="1255218" y="1076625"/>
                  </a:lnTo>
                  <a:lnTo>
                    <a:pt x="1266843" y="1076625"/>
                  </a:lnTo>
                  <a:lnTo>
                    <a:pt x="1278467" y="1076625"/>
                  </a:lnTo>
                  <a:lnTo>
                    <a:pt x="1290092" y="1076625"/>
                  </a:lnTo>
                  <a:lnTo>
                    <a:pt x="1301676" y="1076625"/>
                  </a:lnTo>
                  <a:lnTo>
                    <a:pt x="1313300" y="1076625"/>
                  </a:lnTo>
                  <a:lnTo>
                    <a:pt x="1314779" y="1076625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AB066599-4814-157A-4B2C-59ECDEEC87C3}"/>
                </a:ext>
              </a:extLst>
            </p:cNvPr>
            <p:cNvSpPr/>
            <p:nvPr/>
          </p:nvSpPr>
          <p:spPr>
            <a:xfrm>
              <a:off x="8198955" y="4029891"/>
              <a:ext cx="1034349" cy="1310498"/>
            </a:xfrm>
            <a:custGeom>
              <a:avLst/>
              <a:gdLst>
                <a:gd name="connsiteX0" fmla="*/ 0 w 1034349"/>
                <a:gd name="connsiteY0" fmla="*/ 1310498 h 1310498"/>
                <a:gd name="connsiteX1" fmla="*/ 781 w 1034349"/>
                <a:gd name="connsiteY1" fmla="*/ 1310498 h 1310498"/>
                <a:gd name="connsiteX2" fmla="*/ 12405 w 1034349"/>
                <a:gd name="connsiteY2" fmla="*/ 1310498 h 1310498"/>
                <a:gd name="connsiteX3" fmla="*/ 23989 w 1034349"/>
                <a:gd name="connsiteY3" fmla="*/ 1310498 h 1310498"/>
                <a:gd name="connsiteX4" fmla="*/ 35614 w 1034349"/>
                <a:gd name="connsiteY4" fmla="*/ 1310498 h 1310498"/>
                <a:gd name="connsiteX5" fmla="*/ 47238 w 1034349"/>
                <a:gd name="connsiteY5" fmla="*/ 1310498 h 1310498"/>
                <a:gd name="connsiteX6" fmla="*/ 58863 w 1034349"/>
                <a:gd name="connsiteY6" fmla="*/ 1310498 h 1310498"/>
                <a:gd name="connsiteX7" fmla="*/ 70446 w 1034349"/>
                <a:gd name="connsiteY7" fmla="*/ 1310498 h 1310498"/>
                <a:gd name="connsiteX8" fmla="*/ 82071 w 1034349"/>
                <a:gd name="connsiteY8" fmla="*/ 1310498 h 1310498"/>
                <a:gd name="connsiteX9" fmla="*/ 93696 w 1034349"/>
                <a:gd name="connsiteY9" fmla="*/ 1310498 h 1310498"/>
                <a:gd name="connsiteX10" fmla="*/ 105320 w 1034349"/>
                <a:gd name="connsiteY10" fmla="*/ 1310498 h 1310498"/>
                <a:gd name="connsiteX11" fmla="*/ 116904 w 1034349"/>
                <a:gd name="connsiteY11" fmla="*/ 1310498 h 1310498"/>
                <a:gd name="connsiteX12" fmla="*/ 128529 w 1034349"/>
                <a:gd name="connsiteY12" fmla="*/ 1310498 h 1310498"/>
                <a:gd name="connsiteX13" fmla="*/ 140153 w 1034349"/>
                <a:gd name="connsiteY13" fmla="*/ 1310498 h 1310498"/>
                <a:gd name="connsiteX14" fmla="*/ 151778 w 1034349"/>
                <a:gd name="connsiteY14" fmla="*/ 1310498 h 1310498"/>
                <a:gd name="connsiteX15" fmla="*/ 163403 w 1034349"/>
                <a:gd name="connsiteY15" fmla="*/ 1310498 h 1310498"/>
                <a:gd name="connsiteX16" fmla="*/ 174987 w 1034349"/>
                <a:gd name="connsiteY16" fmla="*/ 1310498 h 1310498"/>
                <a:gd name="connsiteX17" fmla="*/ 186611 w 1034349"/>
                <a:gd name="connsiteY17" fmla="*/ 1310498 h 1310498"/>
                <a:gd name="connsiteX18" fmla="*/ 198236 w 1034349"/>
                <a:gd name="connsiteY18" fmla="*/ 1310498 h 1310498"/>
                <a:gd name="connsiteX19" fmla="*/ 209861 w 1034349"/>
                <a:gd name="connsiteY19" fmla="*/ 1310498 h 1310498"/>
                <a:gd name="connsiteX20" fmla="*/ 221444 w 1034349"/>
                <a:gd name="connsiteY20" fmla="*/ 1310498 h 1310498"/>
                <a:gd name="connsiteX21" fmla="*/ 233068 w 1034349"/>
                <a:gd name="connsiteY21" fmla="*/ 1230748 h 1310498"/>
                <a:gd name="connsiteX22" fmla="*/ 244693 w 1034349"/>
                <a:gd name="connsiteY22" fmla="*/ 1071248 h 1310498"/>
                <a:gd name="connsiteX23" fmla="*/ 256318 w 1034349"/>
                <a:gd name="connsiteY23" fmla="*/ 991498 h 1310498"/>
                <a:gd name="connsiteX24" fmla="*/ 267942 w 1034349"/>
                <a:gd name="connsiteY24" fmla="*/ 1150998 h 1310498"/>
                <a:gd name="connsiteX25" fmla="*/ 279526 w 1034349"/>
                <a:gd name="connsiteY25" fmla="*/ 1310498 h 1310498"/>
                <a:gd name="connsiteX26" fmla="*/ 291151 w 1034349"/>
                <a:gd name="connsiteY26" fmla="*/ 1270621 h 1310498"/>
                <a:gd name="connsiteX27" fmla="*/ 302776 w 1034349"/>
                <a:gd name="connsiteY27" fmla="*/ 1150998 h 1310498"/>
                <a:gd name="connsiteX28" fmla="*/ 314400 w 1034349"/>
                <a:gd name="connsiteY28" fmla="*/ 911748 h 1310498"/>
                <a:gd name="connsiteX29" fmla="*/ 325984 w 1034349"/>
                <a:gd name="connsiteY29" fmla="*/ 1111125 h 1310498"/>
                <a:gd name="connsiteX30" fmla="*/ 337609 w 1034349"/>
                <a:gd name="connsiteY30" fmla="*/ 831998 h 1310498"/>
                <a:gd name="connsiteX31" fmla="*/ 349233 w 1034349"/>
                <a:gd name="connsiteY31" fmla="*/ 1190875 h 1310498"/>
                <a:gd name="connsiteX32" fmla="*/ 360858 w 1034349"/>
                <a:gd name="connsiteY32" fmla="*/ 1190875 h 1310498"/>
                <a:gd name="connsiteX33" fmla="*/ 372441 w 1034349"/>
                <a:gd name="connsiteY33" fmla="*/ 752247 h 1310498"/>
                <a:gd name="connsiteX34" fmla="*/ 384066 w 1034349"/>
                <a:gd name="connsiteY34" fmla="*/ 871875 h 1310498"/>
                <a:gd name="connsiteX35" fmla="*/ 395691 w 1034349"/>
                <a:gd name="connsiteY35" fmla="*/ 911748 h 1310498"/>
                <a:gd name="connsiteX36" fmla="*/ 407315 w 1034349"/>
                <a:gd name="connsiteY36" fmla="*/ 991498 h 1310498"/>
                <a:gd name="connsiteX37" fmla="*/ 418940 w 1034349"/>
                <a:gd name="connsiteY37" fmla="*/ 712374 h 1310498"/>
                <a:gd name="connsiteX38" fmla="*/ 430524 w 1034349"/>
                <a:gd name="connsiteY38" fmla="*/ 792124 h 1310498"/>
                <a:gd name="connsiteX39" fmla="*/ 442148 w 1034349"/>
                <a:gd name="connsiteY39" fmla="*/ 871875 h 1310498"/>
                <a:gd name="connsiteX40" fmla="*/ 453773 w 1034349"/>
                <a:gd name="connsiteY40" fmla="*/ 911748 h 1310498"/>
                <a:gd name="connsiteX41" fmla="*/ 465398 w 1034349"/>
                <a:gd name="connsiteY41" fmla="*/ 1111125 h 1310498"/>
                <a:gd name="connsiteX42" fmla="*/ 476981 w 1034349"/>
                <a:gd name="connsiteY42" fmla="*/ 831998 h 1310498"/>
                <a:gd name="connsiteX43" fmla="*/ 488606 w 1034349"/>
                <a:gd name="connsiteY43" fmla="*/ 752247 h 1310498"/>
                <a:gd name="connsiteX44" fmla="*/ 500231 w 1034349"/>
                <a:gd name="connsiteY44" fmla="*/ 951625 h 1310498"/>
                <a:gd name="connsiteX45" fmla="*/ 511855 w 1034349"/>
                <a:gd name="connsiteY45" fmla="*/ 752247 h 1310498"/>
                <a:gd name="connsiteX46" fmla="*/ 523480 w 1034349"/>
                <a:gd name="connsiteY46" fmla="*/ 831998 h 1310498"/>
                <a:gd name="connsiteX47" fmla="*/ 535063 w 1034349"/>
                <a:gd name="connsiteY47" fmla="*/ 1150998 h 1310498"/>
                <a:gd name="connsiteX48" fmla="*/ 546688 w 1034349"/>
                <a:gd name="connsiteY48" fmla="*/ 831998 h 1310498"/>
                <a:gd name="connsiteX49" fmla="*/ 558313 w 1034349"/>
                <a:gd name="connsiteY49" fmla="*/ 592747 h 1310498"/>
                <a:gd name="connsiteX50" fmla="*/ 569937 w 1034349"/>
                <a:gd name="connsiteY50" fmla="*/ 672497 h 1310498"/>
                <a:gd name="connsiteX51" fmla="*/ 581521 w 1034349"/>
                <a:gd name="connsiteY51" fmla="*/ 592747 h 1310498"/>
                <a:gd name="connsiteX52" fmla="*/ 593146 w 1034349"/>
                <a:gd name="connsiteY52" fmla="*/ 712374 h 1310498"/>
                <a:gd name="connsiteX53" fmla="*/ 604770 w 1034349"/>
                <a:gd name="connsiteY53" fmla="*/ 712374 h 1310498"/>
                <a:gd name="connsiteX54" fmla="*/ 616395 w 1034349"/>
                <a:gd name="connsiteY54" fmla="*/ 831998 h 1310498"/>
                <a:gd name="connsiteX55" fmla="*/ 627979 w 1034349"/>
                <a:gd name="connsiteY55" fmla="*/ 393374 h 1310498"/>
                <a:gd name="connsiteX56" fmla="*/ 639604 w 1034349"/>
                <a:gd name="connsiteY56" fmla="*/ 353501 h 1310498"/>
                <a:gd name="connsiteX57" fmla="*/ 651228 w 1034349"/>
                <a:gd name="connsiteY57" fmla="*/ 752247 h 1310498"/>
                <a:gd name="connsiteX58" fmla="*/ 662853 w 1034349"/>
                <a:gd name="connsiteY58" fmla="*/ 1150998 h 1310498"/>
                <a:gd name="connsiteX59" fmla="*/ 674477 w 1034349"/>
                <a:gd name="connsiteY59" fmla="*/ 951625 h 1310498"/>
                <a:gd name="connsiteX60" fmla="*/ 686061 w 1034349"/>
                <a:gd name="connsiteY60" fmla="*/ 1031375 h 1310498"/>
                <a:gd name="connsiteX61" fmla="*/ 697686 w 1034349"/>
                <a:gd name="connsiteY61" fmla="*/ 752247 h 1310498"/>
                <a:gd name="connsiteX62" fmla="*/ 709310 w 1034349"/>
                <a:gd name="connsiteY62" fmla="*/ 712374 h 1310498"/>
                <a:gd name="connsiteX63" fmla="*/ 720935 w 1034349"/>
                <a:gd name="connsiteY63" fmla="*/ 792124 h 1310498"/>
                <a:gd name="connsiteX64" fmla="*/ 732519 w 1034349"/>
                <a:gd name="connsiteY64" fmla="*/ 632624 h 1310498"/>
                <a:gd name="connsiteX65" fmla="*/ 744143 w 1034349"/>
                <a:gd name="connsiteY65" fmla="*/ 433247 h 1310498"/>
                <a:gd name="connsiteX66" fmla="*/ 755768 w 1034349"/>
                <a:gd name="connsiteY66" fmla="*/ 911748 h 1310498"/>
                <a:gd name="connsiteX67" fmla="*/ 767393 w 1034349"/>
                <a:gd name="connsiteY67" fmla="*/ 831998 h 1310498"/>
                <a:gd name="connsiteX68" fmla="*/ 779017 w 1034349"/>
                <a:gd name="connsiteY68" fmla="*/ 592747 h 1310498"/>
                <a:gd name="connsiteX69" fmla="*/ 790601 w 1034349"/>
                <a:gd name="connsiteY69" fmla="*/ 353501 h 1310498"/>
                <a:gd name="connsiteX70" fmla="*/ 802225 w 1034349"/>
                <a:gd name="connsiteY70" fmla="*/ 552874 h 1310498"/>
                <a:gd name="connsiteX71" fmla="*/ 813850 w 1034349"/>
                <a:gd name="connsiteY71" fmla="*/ 592747 h 1310498"/>
                <a:gd name="connsiteX72" fmla="*/ 825475 w 1034349"/>
                <a:gd name="connsiteY72" fmla="*/ 592747 h 1310498"/>
                <a:gd name="connsiteX73" fmla="*/ 837058 w 1034349"/>
                <a:gd name="connsiteY73" fmla="*/ 433247 h 1310498"/>
                <a:gd name="connsiteX74" fmla="*/ 848683 w 1034349"/>
                <a:gd name="connsiteY74" fmla="*/ 393374 h 1310498"/>
                <a:gd name="connsiteX75" fmla="*/ 860308 w 1034349"/>
                <a:gd name="connsiteY75" fmla="*/ 592747 h 1310498"/>
                <a:gd name="connsiteX76" fmla="*/ 871932 w 1034349"/>
                <a:gd name="connsiteY76" fmla="*/ 393374 h 1310498"/>
                <a:gd name="connsiteX77" fmla="*/ 883516 w 1034349"/>
                <a:gd name="connsiteY77" fmla="*/ 473124 h 1310498"/>
                <a:gd name="connsiteX78" fmla="*/ 895141 w 1034349"/>
                <a:gd name="connsiteY78" fmla="*/ 393374 h 1310498"/>
                <a:gd name="connsiteX79" fmla="*/ 906765 w 1034349"/>
                <a:gd name="connsiteY79" fmla="*/ 393374 h 1310498"/>
                <a:gd name="connsiteX80" fmla="*/ 918390 w 1034349"/>
                <a:gd name="connsiteY80" fmla="*/ 592747 h 1310498"/>
                <a:gd name="connsiteX81" fmla="*/ 930015 w 1034349"/>
                <a:gd name="connsiteY81" fmla="*/ 712374 h 1310498"/>
                <a:gd name="connsiteX82" fmla="*/ 941598 w 1034349"/>
                <a:gd name="connsiteY82" fmla="*/ 353501 h 1310498"/>
                <a:gd name="connsiteX83" fmla="*/ 953223 w 1034349"/>
                <a:gd name="connsiteY83" fmla="*/ 313624 h 1310498"/>
                <a:gd name="connsiteX84" fmla="*/ 964847 w 1034349"/>
                <a:gd name="connsiteY84" fmla="*/ 433247 h 1310498"/>
                <a:gd name="connsiteX85" fmla="*/ 976472 w 1034349"/>
                <a:gd name="connsiteY85" fmla="*/ 513001 h 1310498"/>
                <a:gd name="connsiteX86" fmla="*/ 988056 w 1034349"/>
                <a:gd name="connsiteY86" fmla="*/ 433247 h 1310498"/>
                <a:gd name="connsiteX87" fmla="*/ 999680 w 1034349"/>
                <a:gd name="connsiteY87" fmla="*/ 513001 h 1310498"/>
                <a:gd name="connsiteX88" fmla="*/ 1011305 w 1034349"/>
                <a:gd name="connsiteY88" fmla="*/ 233874 h 1310498"/>
                <a:gd name="connsiteX89" fmla="*/ 1022930 w 1034349"/>
                <a:gd name="connsiteY89" fmla="*/ 353501 h 1310498"/>
                <a:gd name="connsiteX90" fmla="*/ 1034349 w 1034349"/>
                <a:gd name="connsiteY90" fmla="*/ 0 h 131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034349" h="1310498">
                  <a:moveTo>
                    <a:pt x="0" y="1310498"/>
                  </a:moveTo>
                  <a:lnTo>
                    <a:pt x="781" y="1310498"/>
                  </a:lnTo>
                  <a:lnTo>
                    <a:pt x="12405" y="1310498"/>
                  </a:lnTo>
                  <a:lnTo>
                    <a:pt x="23989" y="1310498"/>
                  </a:lnTo>
                  <a:lnTo>
                    <a:pt x="35614" y="1310498"/>
                  </a:lnTo>
                  <a:lnTo>
                    <a:pt x="47238" y="1310498"/>
                  </a:lnTo>
                  <a:lnTo>
                    <a:pt x="58863" y="1310498"/>
                  </a:lnTo>
                  <a:lnTo>
                    <a:pt x="70446" y="1310498"/>
                  </a:lnTo>
                  <a:lnTo>
                    <a:pt x="82071" y="1310498"/>
                  </a:lnTo>
                  <a:lnTo>
                    <a:pt x="93696" y="1310498"/>
                  </a:lnTo>
                  <a:lnTo>
                    <a:pt x="105320" y="1310498"/>
                  </a:lnTo>
                  <a:lnTo>
                    <a:pt x="116904" y="1310498"/>
                  </a:lnTo>
                  <a:lnTo>
                    <a:pt x="128529" y="1310498"/>
                  </a:lnTo>
                  <a:lnTo>
                    <a:pt x="140153" y="1310498"/>
                  </a:lnTo>
                  <a:lnTo>
                    <a:pt x="151778" y="1310498"/>
                  </a:lnTo>
                  <a:lnTo>
                    <a:pt x="163403" y="1310498"/>
                  </a:lnTo>
                  <a:lnTo>
                    <a:pt x="174987" y="1310498"/>
                  </a:lnTo>
                  <a:lnTo>
                    <a:pt x="186611" y="1310498"/>
                  </a:lnTo>
                  <a:lnTo>
                    <a:pt x="198236" y="1310498"/>
                  </a:lnTo>
                  <a:lnTo>
                    <a:pt x="209861" y="1310498"/>
                  </a:lnTo>
                  <a:lnTo>
                    <a:pt x="221444" y="1310498"/>
                  </a:lnTo>
                  <a:lnTo>
                    <a:pt x="233068" y="1230748"/>
                  </a:lnTo>
                  <a:lnTo>
                    <a:pt x="244693" y="1071248"/>
                  </a:lnTo>
                  <a:lnTo>
                    <a:pt x="256318" y="991498"/>
                  </a:lnTo>
                  <a:lnTo>
                    <a:pt x="267942" y="1150998"/>
                  </a:lnTo>
                  <a:lnTo>
                    <a:pt x="279526" y="1310498"/>
                  </a:lnTo>
                  <a:lnTo>
                    <a:pt x="291151" y="1270621"/>
                  </a:lnTo>
                  <a:lnTo>
                    <a:pt x="302776" y="1150998"/>
                  </a:lnTo>
                  <a:lnTo>
                    <a:pt x="314400" y="911748"/>
                  </a:lnTo>
                  <a:lnTo>
                    <a:pt x="325984" y="1111125"/>
                  </a:lnTo>
                  <a:lnTo>
                    <a:pt x="337609" y="831998"/>
                  </a:lnTo>
                  <a:lnTo>
                    <a:pt x="349233" y="1190875"/>
                  </a:lnTo>
                  <a:lnTo>
                    <a:pt x="360858" y="1190875"/>
                  </a:lnTo>
                  <a:lnTo>
                    <a:pt x="372441" y="752247"/>
                  </a:lnTo>
                  <a:lnTo>
                    <a:pt x="384066" y="871875"/>
                  </a:lnTo>
                  <a:lnTo>
                    <a:pt x="395691" y="911748"/>
                  </a:lnTo>
                  <a:lnTo>
                    <a:pt x="407315" y="991498"/>
                  </a:lnTo>
                  <a:lnTo>
                    <a:pt x="418940" y="712374"/>
                  </a:lnTo>
                  <a:lnTo>
                    <a:pt x="430524" y="792124"/>
                  </a:lnTo>
                  <a:lnTo>
                    <a:pt x="442148" y="871875"/>
                  </a:lnTo>
                  <a:lnTo>
                    <a:pt x="453773" y="911748"/>
                  </a:lnTo>
                  <a:lnTo>
                    <a:pt x="465398" y="1111125"/>
                  </a:lnTo>
                  <a:lnTo>
                    <a:pt x="476981" y="831998"/>
                  </a:lnTo>
                  <a:lnTo>
                    <a:pt x="488606" y="752247"/>
                  </a:lnTo>
                  <a:lnTo>
                    <a:pt x="500231" y="951625"/>
                  </a:lnTo>
                  <a:lnTo>
                    <a:pt x="511855" y="752247"/>
                  </a:lnTo>
                  <a:lnTo>
                    <a:pt x="523480" y="831998"/>
                  </a:lnTo>
                  <a:lnTo>
                    <a:pt x="535063" y="1150998"/>
                  </a:lnTo>
                  <a:lnTo>
                    <a:pt x="546688" y="831998"/>
                  </a:lnTo>
                  <a:lnTo>
                    <a:pt x="558313" y="592747"/>
                  </a:lnTo>
                  <a:lnTo>
                    <a:pt x="569937" y="672497"/>
                  </a:lnTo>
                  <a:lnTo>
                    <a:pt x="581521" y="592747"/>
                  </a:lnTo>
                  <a:lnTo>
                    <a:pt x="593146" y="712374"/>
                  </a:lnTo>
                  <a:lnTo>
                    <a:pt x="604770" y="712374"/>
                  </a:lnTo>
                  <a:lnTo>
                    <a:pt x="616395" y="831998"/>
                  </a:lnTo>
                  <a:lnTo>
                    <a:pt x="627979" y="393374"/>
                  </a:lnTo>
                  <a:lnTo>
                    <a:pt x="639604" y="353501"/>
                  </a:lnTo>
                  <a:lnTo>
                    <a:pt x="651228" y="752247"/>
                  </a:lnTo>
                  <a:lnTo>
                    <a:pt x="662853" y="1150998"/>
                  </a:lnTo>
                  <a:lnTo>
                    <a:pt x="674477" y="951625"/>
                  </a:lnTo>
                  <a:lnTo>
                    <a:pt x="686061" y="1031375"/>
                  </a:lnTo>
                  <a:lnTo>
                    <a:pt x="697686" y="752247"/>
                  </a:lnTo>
                  <a:lnTo>
                    <a:pt x="709310" y="712374"/>
                  </a:lnTo>
                  <a:lnTo>
                    <a:pt x="720935" y="792124"/>
                  </a:lnTo>
                  <a:lnTo>
                    <a:pt x="732519" y="632624"/>
                  </a:lnTo>
                  <a:lnTo>
                    <a:pt x="744143" y="433247"/>
                  </a:lnTo>
                  <a:lnTo>
                    <a:pt x="755768" y="911748"/>
                  </a:lnTo>
                  <a:lnTo>
                    <a:pt x="767393" y="831998"/>
                  </a:lnTo>
                  <a:lnTo>
                    <a:pt x="779017" y="592747"/>
                  </a:lnTo>
                  <a:lnTo>
                    <a:pt x="790601" y="353501"/>
                  </a:lnTo>
                  <a:lnTo>
                    <a:pt x="802225" y="552874"/>
                  </a:lnTo>
                  <a:lnTo>
                    <a:pt x="813850" y="592747"/>
                  </a:lnTo>
                  <a:lnTo>
                    <a:pt x="825475" y="592747"/>
                  </a:lnTo>
                  <a:lnTo>
                    <a:pt x="837058" y="433247"/>
                  </a:lnTo>
                  <a:lnTo>
                    <a:pt x="848683" y="393374"/>
                  </a:lnTo>
                  <a:lnTo>
                    <a:pt x="860308" y="592747"/>
                  </a:lnTo>
                  <a:lnTo>
                    <a:pt x="871932" y="393374"/>
                  </a:lnTo>
                  <a:lnTo>
                    <a:pt x="883516" y="473124"/>
                  </a:lnTo>
                  <a:lnTo>
                    <a:pt x="895141" y="393374"/>
                  </a:lnTo>
                  <a:lnTo>
                    <a:pt x="906765" y="393374"/>
                  </a:lnTo>
                  <a:lnTo>
                    <a:pt x="918390" y="592747"/>
                  </a:lnTo>
                  <a:lnTo>
                    <a:pt x="930015" y="712374"/>
                  </a:lnTo>
                  <a:lnTo>
                    <a:pt x="941598" y="353501"/>
                  </a:lnTo>
                  <a:lnTo>
                    <a:pt x="953223" y="313624"/>
                  </a:lnTo>
                  <a:lnTo>
                    <a:pt x="964847" y="433247"/>
                  </a:lnTo>
                  <a:lnTo>
                    <a:pt x="976472" y="513001"/>
                  </a:lnTo>
                  <a:lnTo>
                    <a:pt x="988056" y="433247"/>
                  </a:lnTo>
                  <a:lnTo>
                    <a:pt x="999680" y="513001"/>
                  </a:lnTo>
                  <a:lnTo>
                    <a:pt x="1011305" y="233874"/>
                  </a:lnTo>
                  <a:lnTo>
                    <a:pt x="1022930" y="353501"/>
                  </a:lnTo>
                  <a:lnTo>
                    <a:pt x="103434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D50E5EC-28BF-0103-25F3-DE38B511D51A}"/>
                </a:ext>
              </a:extLst>
            </p:cNvPr>
            <p:cNvSpPr/>
            <p:nvPr/>
          </p:nvSpPr>
          <p:spPr>
            <a:xfrm>
              <a:off x="9234290" y="4029891"/>
              <a:ext cx="241489" cy="831997"/>
            </a:xfrm>
            <a:custGeom>
              <a:avLst/>
              <a:gdLst>
                <a:gd name="connsiteX0" fmla="*/ 0 w 241489"/>
                <a:gd name="connsiteY0" fmla="*/ 0 h 831997"/>
                <a:gd name="connsiteX1" fmla="*/ 10803 w 241489"/>
                <a:gd name="connsiteY1" fmla="*/ 74373 h 831997"/>
                <a:gd name="connsiteX2" fmla="*/ 22428 w 241489"/>
                <a:gd name="connsiteY2" fmla="*/ 792124 h 831997"/>
                <a:gd name="connsiteX3" fmla="*/ 34053 w 241489"/>
                <a:gd name="connsiteY3" fmla="*/ 233874 h 831997"/>
                <a:gd name="connsiteX4" fmla="*/ 45677 w 241489"/>
                <a:gd name="connsiteY4" fmla="*/ 194001 h 831997"/>
                <a:gd name="connsiteX5" fmla="*/ 57260 w 241489"/>
                <a:gd name="connsiteY5" fmla="*/ 194001 h 831997"/>
                <a:gd name="connsiteX6" fmla="*/ 68885 w 241489"/>
                <a:gd name="connsiteY6" fmla="*/ 473124 h 831997"/>
                <a:gd name="connsiteX7" fmla="*/ 80510 w 241489"/>
                <a:gd name="connsiteY7" fmla="*/ 353501 h 831997"/>
                <a:gd name="connsiteX8" fmla="*/ 92134 w 241489"/>
                <a:gd name="connsiteY8" fmla="*/ 831998 h 831997"/>
                <a:gd name="connsiteX9" fmla="*/ 103759 w 241489"/>
                <a:gd name="connsiteY9" fmla="*/ 114250 h 831997"/>
                <a:gd name="connsiteX10" fmla="*/ 115343 w 241489"/>
                <a:gd name="connsiteY10" fmla="*/ 473124 h 831997"/>
                <a:gd name="connsiteX11" fmla="*/ 126967 w 241489"/>
                <a:gd name="connsiteY11" fmla="*/ 433247 h 831997"/>
                <a:gd name="connsiteX12" fmla="*/ 138592 w 241489"/>
                <a:gd name="connsiteY12" fmla="*/ 233874 h 831997"/>
                <a:gd name="connsiteX13" fmla="*/ 150217 w 241489"/>
                <a:gd name="connsiteY13" fmla="*/ 154123 h 831997"/>
                <a:gd name="connsiteX14" fmla="*/ 161800 w 241489"/>
                <a:gd name="connsiteY14" fmla="*/ 473124 h 831997"/>
                <a:gd name="connsiteX15" fmla="*/ 173425 w 241489"/>
                <a:gd name="connsiteY15" fmla="*/ 473124 h 831997"/>
                <a:gd name="connsiteX16" fmla="*/ 185050 w 241489"/>
                <a:gd name="connsiteY16" fmla="*/ 552874 h 831997"/>
                <a:gd name="connsiteX17" fmla="*/ 196674 w 241489"/>
                <a:gd name="connsiteY17" fmla="*/ 592747 h 831997"/>
                <a:gd name="connsiteX18" fmla="*/ 208258 w 241489"/>
                <a:gd name="connsiteY18" fmla="*/ 433247 h 831997"/>
                <a:gd name="connsiteX19" fmla="*/ 219883 w 241489"/>
                <a:gd name="connsiteY19" fmla="*/ 552874 h 831997"/>
                <a:gd name="connsiteX20" fmla="*/ 231508 w 241489"/>
                <a:gd name="connsiteY20" fmla="*/ 513001 h 831997"/>
                <a:gd name="connsiteX21" fmla="*/ 241489 w 241489"/>
                <a:gd name="connsiteY21" fmla="*/ 0 h 83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1489" h="831997">
                  <a:moveTo>
                    <a:pt x="0" y="0"/>
                  </a:moveTo>
                  <a:lnTo>
                    <a:pt x="10803" y="74373"/>
                  </a:lnTo>
                  <a:lnTo>
                    <a:pt x="22428" y="792124"/>
                  </a:lnTo>
                  <a:lnTo>
                    <a:pt x="34053" y="233874"/>
                  </a:lnTo>
                  <a:lnTo>
                    <a:pt x="45677" y="194001"/>
                  </a:lnTo>
                  <a:lnTo>
                    <a:pt x="57260" y="194001"/>
                  </a:lnTo>
                  <a:lnTo>
                    <a:pt x="68885" y="473124"/>
                  </a:lnTo>
                  <a:lnTo>
                    <a:pt x="80510" y="353501"/>
                  </a:lnTo>
                  <a:lnTo>
                    <a:pt x="92134" y="831998"/>
                  </a:lnTo>
                  <a:lnTo>
                    <a:pt x="103759" y="114250"/>
                  </a:lnTo>
                  <a:lnTo>
                    <a:pt x="115343" y="473124"/>
                  </a:lnTo>
                  <a:lnTo>
                    <a:pt x="126967" y="433247"/>
                  </a:lnTo>
                  <a:lnTo>
                    <a:pt x="138592" y="233874"/>
                  </a:lnTo>
                  <a:lnTo>
                    <a:pt x="150217" y="154123"/>
                  </a:lnTo>
                  <a:lnTo>
                    <a:pt x="161800" y="473124"/>
                  </a:lnTo>
                  <a:lnTo>
                    <a:pt x="173425" y="473124"/>
                  </a:lnTo>
                  <a:lnTo>
                    <a:pt x="185050" y="552874"/>
                  </a:lnTo>
                  <a:lnTo>
                    <a:pt x="196674" y="592747"/>
                  </a:lnTo>
                  <a:lnTo>
                    <a:pt x="208258" y="433247"/>
                  </a:lnTo>
                  <a:lnTo>
                    <a:pt x="219883" y="552874"/>
                  </a:lnTo>
                  <a:lnTo>
                    <a:pt x="231508" y="513001"/>
                  </a:lnTo>
                  <a:lnTo>
                    <a:pt x="241489" y="0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CD58D16A-388E-7A0F-AAE8-DA78039A5998}"/>
                </a:ext>
              </a:extLst>
            </p:cNvPr>
            <p:cNvSpPr/>
            <p:nvPr/>
          </p:nvSpPr>
          <p:spPr>
            <a:xfrm>
              <a:off x="9482392" y="4029891"/>
              <a:ext cx="31341" cy="313623"/>
            </a:xfrm>
            <a:custGeom>
              <a:avLst/>
              <a:gdLst>
                <a:gd name="connsiteX0" fmla="*/ 0 w 31341"/>
                <a:gd name="connsiteY0" fmla="*/ 0 h 313623"/>
                <a:gd name="connsiteX1" fmla="*/ 6655 w 31341"/>
                <a:gd name="connsiteY1" fmla="*/ 114250 h 313623"/>
                <a:gd name="connsiteX2" fmla="*/ 18239 w 31341"/>
                <a:gd name="connsiteY2" fmla="*/ 313624 h 313623"/>
                <a:gd name="connsiteX3" fmla="*/ 29863 w 31341"/>
                <a:gd name="connsiteY3" fmla="*/ 154123 h 313623"/>
                <a:gd name="connsiteX4" fmla="*/ 31342 w 31341"/>
                <a:gd name="connsiteY4" fmla="*/ 174267 h 31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41" h="313623">
                  <a:moveTo>
                    <a:pt x="0" y="0"/>
                  </a:moveTo>
                  <a:lnTo>
                    <a:pt x="6655" y="114250"/>
                  </a:lnTo>
                  <a:lnTo>
                    <a:pt x="18239" y="313624"/>
                  </a:lnTo>
                  <a:lnTo>
                    <a:pt x="29863" y="154123"/>
                  </a:lnTo>
                  <a:lnTo>
                    <a:pt x="31342" y="17426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2AECCA1-8443-50CB-933B-C9D73E23FDA3}"/>
                </a:ext>
              </a:extLst>
            </p:cNvPr>
            <p:cNvSpPr/>
            <p:nvPr/>
          </p:nvSpPr>
          <p:spPr>
            <a:xfrm>
              <a:off x="8198955" y="4263765"/>
              <a:ext cx="1314778" cy="1076624"/>
            </a:xfrm>
            <a:custGeom>
              <a:avLst/>
              <a:gdLst>
                <a:gd name="connsiteX0" fmla="*/ 0 w 1314778"/>
                <a:gd name="connsiteY0" fmla="*/ 523619 h 1076624"/>
                <a:gd name="connsiteX1" fmla="*/ 781 w 1314778"/>
                <a:gd name="connsiteY1" fmla="*/ 518374 h 1076624"/>
                <a:gd name="connsiteX2" fmla="*/ 12405 w 1314778"/>
                <a:gd name="connsiteY2" fmla="*/ 797501 h 1076624"/>
                <a:gd name="connsiteX3" fmla="*/ 23989 w 1314778"/>
                <a:gd name="connsiteY3" fmla="*/ 478501 h 1076624"/>
                <a:gd name="connsiteX4" fmla="*/ 35614 w 1314778"/>
                <a:gd name="connsiteY4" fmla="*/ 837374 h 1076624"/>
                <a:gd name="connsiteX5" fmla="*/ 47238 w 1314778"/>
                <a:gd name="connsiteY5" fmla="*/ 598124 h 1076624"/>
                <a:gd name="connsiteX6" fmla="*/ 58863 w 1314778"/>
                <a:gd name="connsiteY6" fmla="*/ 478501 h 1076624"/>
                <a:gd name="connsiteX7" fmla="*/ 70446 w 1314778"/>
                <a:gd name="connsiteY7" fmla="*/ 159500 h 1076624"/>
                <a:gd name="connsiteX8" fmla="*/ 82071 w 1314778"/>
                <a:gd name="connsiteY8" fmla="*/ 438624 h 1076624"/>
                <a:gd name="connsiteX9" fmla="*/ 93696 w 1314778"/>
                <a:gd name="connsiteY9" fmla="*/ 358874 h 1076624"/>
                <a:gd name="connsiteX10" fmla="*/ 105320 w 1314778"/>
                <a:gd name="connsiteY10" fmla="*/ 478501 h 1076624"/>
                <a:gd name="connsiteX11" fmla="*/ 116904 w 1314778"/>
                <a:gd name="connsiteY11" fmla="*/ 438624 h 1076624"/>
                <a:gd name="connsiteX12" fmla="*/ 128529 w 1314778"/>
                <a:gd name="connsiteY12" fmla="*/ 319000 h 1076624"/>
                <a:gd name="connsiteX13" fmla="*/ 140153 w 1314778"/>
                <a:gd name="connsiteY13" fmla="*/ 358874 h 1076624"/>
                <a:gd name="connsiteX14" fmla="*/ 151778 w 1314778"/>
                <a:gd name="connsiteY14" fmla="*/ 598124 h 1076624"/>
                <a:gd name="connsiteX15" fmla="*/ 163403 w 1314778"/>
                <a:gd name="connsiteY15" fmla="*/ 279128 h 1076624"/>
                <a:gd name="connsiteX16" fmla="*/ 174987 w 1314778"/>
                <a:gd name="connsiteY16" fmla="*/ 717751 h 1076624"/>
                <a:gd name="connsiteX17" fmla="*/ 186611 w 1314778"/>
                <a:gd name="connsiteY17" fmla="*/ 478501 h 1076624"/>
                <a:gd name="connsiteX18" fmla="*/ 198236 w 1314778"/>
                <a:gd name="connsiteY18" fmla="*/ 358874 h 1076624"/>
                <a:gd name="connsiteX19" fmla="*/ 209861 w 1314778"/>
                <a:gd name="connsiteY19" fmla="*/ 0 h 1076624"/>
                <a:gd name="connsiteX20" fmla="*/ 221444 w 1314778"/>
                <a:gd name="connsiteY20" fmla="*/ 79750 h 1076624"/>
                <a:gd name="connsiteX21" fmla="*/ 233068 w 1314778"/>
                <a:gd name="connsiteY21" fmla="*/ 358874 h 1076624"/>
                <a:gd name="connsiteX22" fmla="*/ 244693 w 1314778"/>
                <a:gd name="connsiteY22" fmla="*/ 0 h 1076624"/>
                <a:gd name="connsiteX23" fmla="*/ 256318 w 1314778"/>
                <a:gd name="connsiteY23" fmla="*/ 79750 h 1076624"/>
                <a:gd name="connsiteX24" fmla="*/ 267942 w 1314778"/>
                <a:gd name="connsiteY24" fmla="*/ 398751 h 1076624"/>
                <a:gd name="connsiteX25" fmla="*/ 279526 w 1314778"/>
                <a:gd name="connsiteY25" fmla="*/ 398751 h 1076624"/>
                <a:gd name="connsiteX26" fmla="*/ 291151 w 1314778"/>
                <a:gd name="connsiteY26" fmla="*/ 319000 h 1076624"/>
                <a:gd name="connsiteX27" fmla="*/ 302776 w 1314778"/>
                <a:gd name="connsiteY27" fmla="*/ 438624 h 1076624"/>
                <a:gd name="connsiteX28" fmla="*/ 314400 w 1314778"/>
                <a:gd name="connsiteY28" fmla="*/ 438624 h 1076624"/>
                <a:gd name="connsiteX29" fmla="*/ 325984 w 1314778"/>
                <a:gd name="connsiteY29" fmla="*/ 199373 h 1076624"/>
                <a:gd name="connsiteX30" fmla="*/ 337609 w 1314778"/>
                <a:gd name="connsiteY30" fmla="*/ 358874 h 1076624"/>
                <a:gd name="connsiteX31" fmla="*/ 349233 w 1314778"/>
                <a:gd name="connsiteY31" fmla="*/ 279128 h 1076624"/>
                <a:gd name="connsiteX32" fmla="*/ 360858 w 1314778"/>
                <a:gd name="connsiteY32" fmla="*/ 518374 h 1076624"/>
                <a:gd name="connsiteX33" fmla="*/ 372441 w 1314778"/>
                <a:gd name="connsiteY33" fmla="*/ 478501 h 1076624"/>
                <a:gd name="connsiteX34" fmla="*/ 384066 w 1314778"/>
                <a:gd name="connsiteY34" fmla="*/ 478501 h 1076624"/>
                <a:gd name="connsiteX35" fmla="*/ 395691 w 1314778"/>
                <a:gd name="connsiteY35" fmla="*/ 478501 h 1076624"/>
                <a:gd name="connsiteX36" fmla="*/ 407315 w 1314778"/>
                <a:gd name="connsiteY36" fmla="*/ 558251 h 1076624"/>
                <a:gd name="connsiteX37" fmla="*/ 418940 w 1314778"/>
                <a:gd name="connsiteY37" fmla="*/ 358874 h 1076624"/>
                <a:gd name="connsiteX38" fmla="*/ 430524 w 1314778"/>
                <a:gd name="connsiteY38" fmla="*/ 558251 h 1076624"/>
                <a:gd name="connsiteX39" fmla="*/ 442148 w 1314778"/>
                <a:gd name="connsiteY39" fmla="*/ 438624 h 1076624"/>
                <a:gd name="connsiteX40" fmla="*/ 453773 w 1314778"/>
                <a:gd name="connsiteY40" fmla="*/ 638001 h 1076624"/>
                <a:gd name="connsiteX41" fmla="*/ 465398 w 1314778"/>
                <a:gd name="connsiteY41" fmla="*/ 478501 h 1076624"/>
                <a:gd name="connsiteX42" fmla="*/ 476981 w 1314778"/>
                <a:gd name="connsiteY42" fmla="*/ 797501 h 1076624"/>
                <a:gd name="connsiteX43" fmla="*/ 488606 w 1314778"/>
                <a:gd name="connsiteY43" fmla="*/ 757624 h 1076624"/>
                <a:gd name="connsiteX44" fmla="*/ 500231 w 1314778"/>
                <a:gd name="connsiteY44" fmla="*/ 677874 h 1076624"/>
                <a:gd name="connsiteX45" fmla="*/ 511855 w 1314778"/>
                <a:gd name="connsiteY45" fmla="*/ 837374 h 1076624"/>
                <a:gd name="connsiteX46" fmla="*/ 523480 w 1314778"/>
                <a:gd name="connsiteY46" fmla="*/ 677874 h 1076624"/>
                <a:gd name="connsiteX47" fmla="*/ 535063 w 1314778"/>
                <a:gd name="connsiteY47" fmla="*/ 757624 h 1076624"/>
                <a:gd name="connsiteX48" fmla="*/ 546688 w 1314778"/>
                <a:gd name="connsiteY48" fmla="*/ 797501 h 1076624"/>
                <a:gd name="connsiteX49" fmla="*/ 558313 w 1314778"/>
                <a:gd name="connsiteY49" fmla="*/ 558251 h 1076624"/>
                <a:gd name="connsiteX50" fmla="*/ 569937 w 1314778"/>
                <a:gd name="connsiteY50" fmla="*/ 677874 h 1076624"/>
                <a:gd name="connsiteX51" fmla="*/ 581521 w 1314778"/>
                <a:gd name="connsiteY51" fmla="*/ 757624 h 1076624"/>
                <a:gd name="connsiteX52" fmla="*/ 593146 w 1314778"/>
                <a:gd name="connsiteY52" fmla="*/ 837374 h 1076624"/>
                <a:gd name="connsiteX53" fmla="*/ 604770 w 1314778"/>
                <a:gd name="connsiteY53" fmla="*/ 877252 h 1076624"/>
                <a:gd name="connsiteX54" fmla="*/ 616395 w 1314778"/>
                <a:gd name="connsiteY54" fmla="*/ 837374 h 1076624"/>
                <a:gd name="connsiteX55" fmla="*/ 627979 w 1314778"/>
                <a:gd name="connsiteY55" fmla="*/ 837374 h 1076624"/>
                <a:gd name="connsiteX56" fmla="*/ 639604 w 1314778"/>
                <a:gd name="connsiteY56" fmla="*/ 677874 h 1076624"/>
                <a:gd name="connsiteX57" fmla="*/ 651228 w 1314778"/>
                <a:gd name="connsiteY57" fmla="*/ 717751 h 1076624"/>
                <a:gd name="connsiteX58" fmla="*/ 662853 w 1314778"/>
                <a:gd name="connsiteY58" fmla="*/ 877252 h 1076624"/>
                <a:gd name="connsiteX59" fmla="*/ 674477 w 1314778"/>
                <a:gd name="connsiteY59" fmla="*/ 677874 h 1076624"/>
                <a:gd name="connsiteX60" fmla="*/ 686061 w 1314778"/>
                <a:gd name="connsiteY60" fmla="*/ 757624 h 1076624"/>
                <a:gd name="connsiteX61" fmla="*/ 697686 w 1314778"/>
                <a:gd name="connsiteY61" fmla="*/ 1076625 h 1076624"/>
                <a:gd name="connsiteX62" fmla="*/ 709310 w 1314778"/>
                <a:gd name="connsiteY62" fmla="*/ 957002 h 1076624"/>
                <a:gd name="connsiteX63" fmla="*/ 720935 w 1314778"/>
                <a:gd name="connsiteY63" fmla="*/ 957002 h 1076624"/>
                <a:gd name="connsiteX64" fmla="*/ 732519 w 1314778"/>
                <a:gd name="connsiteY64" fmla="*/ 996875 h 1076624"/>
                <a:gd name="connsiteX65" fmla="*/ 744143 w 1314778"/>
                <a:gd name="connsiteY65" fmla="*/ 877252 h 1076624"/>
                <a:gd name="connsiteX66" fmla="*/ 755768 w 1314778"/>
                <a:gd name="connsiteY66" fmla="*/ 917125 h 1076624"/>
                <a:gd name="connsiteX67" fmla="*/ 767393 w 1314778"/>
                <a:gd name="connsiteY67" fmla="*/ 1036748 h 1076624"/>
                <a:gd name="connsiteX68" fmla="*/ 779017 w 1314778"/>
                <a:gd name="connsiteY68" fmla="*/ 957002 h 1076624"/>
                <a:gd name="connsiteX69" fmla="*/ 790601 w 1314778"/>
                <a:gd name="connsiteY69" fmla="*/ 996875 h 1076624"/>
                <a:gd name="connsiteX70" fmla="*/ 802225 w 1314778"/>
                <a:gd name="connsiteY70" fmla="*/ 1036748 h 1076624"/>
                <a:gd name="connsiteX71" fmla="*/ 813850 w 1314778"/>
                <a:gd name="connsiteY71" fmla="*/ 996875 h 1076624"/>
                <a:gd name="connsiteX72" fmla="*/ 825475 w 1314778"/>
                <a:gd name="connsiteY72" fmla="*/ 957002 h 1076624"/>
                <a:gd name="connsiteX73" fmla="*/ 837058 w 1314778"/>
                <a:gd name="connsiteY73" fmla="*/ 877252 h 1076624"/>
                <a:gd name="connsiteX74" fmla="*/ 848683 w 1314778"/>
                <a:gd name="connsiteY74" fmla="*/ 757624 h 1076624"/>
                <a:gd name="connsiteX75" fmla="*/ 860308 w 1314778"/>
                <a:gd name="connsiteY75" fmla="*/ 877252 h 1076624"/>
                <a:gd name="connsiteX76" fmla="*/ 871932 w 1314778"/>
                <a:gd name="connsiteY76" fmla="*/ 877252 h 1076624"/>
                <a:gd name="connsiteX77" fmla="*/ 883516 w 1314778"/>
                <a:gd name="connsiteY77" fmla="*/ 957002 h 1076624"/>
                <a:gd name="connsiteX78" fmla="*/ 895141 w 1314778"/>
                <a:gd name="connsiteY78" fmla="*/ 877252 h 1076624"/>
                <a:gd name="connsiteX79" fmla="*/ 906765 w 1314778"/>
                <a:gd name="connsiteY79" fmla="*/ 996875 h 1076624"/>
                <a:gd name="connsiteX80" fmla="*/ 918390 w 1314778"/>
                <a:gd name="connsiteY80" fmla="*/ 837374 h 1076624"/>
                <a:gd name="connsiteX81" fmla="*/ 930015 w 1314778"/>
                <a:gd name="connsiteY81" fmla="*/ 757624 h 1076624"/>
                <a:gd name="connsiteX82" fmla="*/ 941598 w 1314778"/>
                <a:gd name="connsiteY82" fmla="*/ 797501 h 1076624"/>
                <a:gd name="connsiteX83" fmla="*/ 953223 w 1314778"/>
                <a:gd name="connsiteY83" fmla="*/ 957002 h 1076624"/>
                <a:gd name="connsiteX84" fmla="*/ 964847 w 1314778"/>
                <a:gd name="connsiteY84" fmla="*/ 797501 h 1076624"/>
                <a:gd name="connsiteX85" fmla="*/ 976472 w 1314778"/>
                <a:gd name="connsiteY85" fmla="*/ 837374 h 1076624"/>
                <a:gd name="connsiteX86" fmla="*/ 988056 w 1314778"/>
                <a:gd name="connsiteY86" fmla="*/ 757624 h 1076624"/>
                <a:gd name="connsiteX87" fmla="*/ 999680 w 1314778"/>
                <a:gd name="connsiteY87" fmla="*/ 1036748 h 1076624"/>
                <a:gd name="connsiteX88" fmla="*/ 1011305 w 1314778"/>
                <a:gd name="connsiteY88" fmla="*/ 957002 h 1076624"/>
                <a:gd name="connsiteX89" fmla="*/ 1022930 w 1314778"/>
                <a:gd name="connsiteY89" fmla="*/ 957002 h 1076624"/>
                <a:gd name="connsiteX90" fmla="*/ 1034554 w 1314778"/>
                <a:gd name="connsiteY90" fmla="*/ 917125 h 1076624"/>
                <a:gd name="connsiteX91" fmla="*/ 1046138 w 1314778"/>
                <a:gd name="connsiteY91" fmla="*/ 957002 h 1076624"/>
                <a:gd name="connsiteX92" fmla="*/ 1057763 w 1314778"/>
                <a:gd name="connsiteY92" fmla="*/ 957002 h 1076624"/>
                <a:gd name="connsiteX93" fmla="*/ 1069388 w 1314778"/>
                <a:gd name="connsiteY93" fmla="*/ 917125 h 1076624"/>
                <a:gd name="connsiteX94" fmla="*/ 1081012 w 1314778"/>
                <a:gd name="connsiteY94" fmla="*/ 996875 h 1076624"/>
                <a:gd name="connsiteX95" fmla="*/ 1092596 w 1314778"/>
                <a:gd name="connsiteY95" fmla="*/ 1036748 h 1076624"/>
                <a:gd name="connsiteX96" fmla="*/ 1104220 w 1314778"/>
                <a:gd name="connsiteY96" fmla="*/ 1076625 h 1076624"/>
                <a:gd name="connsiteX97" fmla="*/ 1115845 w 1314778"/>
                <a:gd name="connsiteY97" fmla="*/ 996875 h 1076624"/>
                <a:gd name="connsiteX98" fmla="*/ 1127469 w 1314778"/>
                <a:gd name="connsiteY98" fmla="*/ 996875 h 1076624"/>
                <a:gd name="connsiteX99" fmla="*/ 1139094 w 1314778"/>
                <a:gd name="connsiteY99" fmla="*/ 1076625 h 1076624"/>
                <a:gd name="connsiteX100" fmla="*/ 1150678 w 1314778"/>
                <a:gd name="connsiteY100" fmla="*/ 1076625 h 1076624"/>
                <a:gd name="connsiteX101" fmla="*/ 1162302 w 1314778"/>
                <a:gd name="connsiteY101" fmla="*/ 1076625 h 1076624"/>
                <a:gd name="connsiteX102" fmla="*/ 1173927 w 1314778"/>
                <a:gd name="connsiteY102" fmla="*/ 996875 h 1076624"/>
                <a:gd name="connsiteX103" fmla="*/ 1185552 w 1314778"/>
                <a:gd name="connsiteY103" fmla="*/ 1076625 h 1076624"/>
                <a:gd name="connsiteX104" fmla="*/ 1197135 w 1314778"/>
                <a:gd name="connsiteY104" fmla="*/ 1076625 h 1076624"/>
                <a:gd name="connsiteX105" fmla="*/ 1208760 w 1314778"/>
                <a:gd name="connsiteY105" fmla="*/ 1076625 h 1076624"/>
                <a:gd name="connsiteX106" fmla="*/ 1220385 w 1314778"/>
                <a:gd name="connsiteY106" fmla="*/ 1076625 h 1076624"/>
                <a:gd name="connsiteX107" fmla="*/ 1232009 w 1314778"/>
                <a:gd name="connsiteY107" fmla="*/ 1076625 h 1076624"/>
                <a:gd name="connsiteX108" fmla="*/ 1243593 w 1314778"/>
                <a:gd name="connsiteY108" fmla="*/ 1076625 h 1076624"/>
                <a:gd name="connsiteX109" fmla="*/ 1255218 w 1314778"/>
                <a:gd name="connsiteY109" fmla="*/ 1076625 h 1076624"/>
                <a:gd name="connsiteX110" fmla="*/ 1266843 w 1314778"/>
                <a:gd name="connsiteY110" fmla="*/ 1076625 h 1076624"/>
                <a:gd name="connsiteX111" fmla="*/ 1278467 w 1314778"/>
                <a:gd name="connsiteY111" fmla="*/ 1076625 h 1076624"/>
                <a:gd name="connsiteX112" fmla="*/ 1290092 w 1314778"/>
                <a:gd name="connsiteY112" fmla="*/ 1076625 h 1076624"/>
                <a:gd name="connsiteX113" fmla="*/ 1301676 w 1314778"/>
                <a:gd name="connsiteY113" fmla="*/ 1076625 h 1076624"/>
                <a:gd name="connsiteX114" fmla="*/ 1313300 w 1314778"/>
                <a:gd name="connsiteY114" fmla="*/ 1076625 h 1076624"/>
                <a:gd name="connsiteX115" fmla="*/ 1314779 w 1314778"/>
                <a:gd name="connsiteY115" fmla="*/ 1076625 h 1076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314778" h="1076624">
                  <a:moveTo>
                    <a:pt x="0" y="523619"/>
                  </a:moveTo>
                  <a:lnTo>
                    <a:pt x="781" y="518374"/>
                  </a:lnTo>
                  <a:lnTo>
                    <a:pt x="12405" y="797501"/>
                  </a:lnTo>
                  <a:lnTo>
                    <a:pt x="23989" y="478501"/>
                  </a:lnTo>
                  <a:lnTo>
                    <a:pt x="35614" y="837374"/>
                  </a:lnTo>
                  <a:lnTo>
                    <a:pt x="47238" y="598124"/>
                  </a:lnTo>
                  <a:lnTo>
                    <a:pt x="58863" y="478501"/>
                  </a:lnTo>
                  <a:lnTo>
                    <a:pt x="70446" y="159500"/>
                  </a:lnTo>
                  <a:lnTo>
                    <a:pt x="82071" y="438624"/>
                  </a:lnTo>
                  <a:lnTo>
                    <a:pt x="93696" y="358874"/>
                  </a:lnTo>
                  <a:lnTo>
                    <a:pt x="105320" y="478501"/>
                  </a:lnTo>
                  <a:lnTo>
                    <a:pt x="116904" y="438624"/>
                  </a:lnTo>
                  <a:lnTo>
                    <a:pt x="128529" y="319000"/>
                  </a:lnTo>
                  <a:lnTo>
                    <a:pt x="140153" y="358874"/>
                  </a:lnTo>
                  <a:lnTo>
                    <a:pt x="151778" y="598124"/>
                  </a:lnTo>
                  <a:lnTo>
                    <a:pt x="163403" y="279128"/>
                  </a:lnTo>
                  <a:lnTo>
                    <a:pt x="174987" y="717751"/>
                  </a:lnTo>
                  <a:lnTo>
                    <a:pt x="186611" y="478501"/>
                  </a:lnTo>
                  <a:lnTo>
                    <a:pt x="198236" y="358874"/>
                  </a:lnTo>
                  <a:lnTo>
                    <a:pt x="209861" y="0"/>
                  </a:lnTo>
                  <a:lnTo>
                    <a:pt x="221444" y="79750"/>
                  </a:lnTo>
                  <a:lnTo>
                    <a:pt x="233068" y="358874"/>
                  </a:lnTo>
                  <a:lnTo>
                    <a:pt x="244693" y="0"/>
                  </a:lnTo>
                  <a:lnTo>
                    <a:pt x="256318" y="79750"/>
                  </a:lnTo>
                  <a:lnTo>
                    <a:pt x="267942" y="398751"/>
                  </a:lnTo>
                  <a:lnTo>
                    <a:pt x="279526" y="398751"/>
                  </a:lnTo>
                  <a:lnTo>
                    <a:pt x="291151" y="319000"/>
                  </a:lnTo>
                  <a:lnTo>
                    <a:pt x="302776" y="438624"/>
                  </a:lnTo>
                  <a:lnTo>
                    <a:pt x="314400" y="438624"/>
                  </a:lnTo>
                  <a:lnTo>
                    <a:pt x="325984" y="199373"/>
                  </a:lnTo>
                  <a:lnTo>
                    <a:pt x="337609" y="358874"/>
                  </a:lnTo>
                  <a:lnTo>
                    <a:pt x="349233" y="279128"/>
                  </a:lnTo>
                  <a:lnTo>
                    <a:pt x="360858" y="518374"/>
                  </a:lnTo>
                  <a:lnTo>
                    <a:pt x="372441" y="478501"/>
                  </a:lnTo>
                  <a:lnTo>
                    <a:pt x="384066" y="478501"/>
                  </a:lnTo>
                  <a:lnTo>
                    <a:pt x="395691" y="478501"/>
                  </a:lnTo>
                  <a:lnTo>
                    <a:pt x="407315" y="558251"/>
                  </a:lnTo>
                  <a:lnTo>
                    <a:pt x="418940" y="358874"/>
                  </a:lnTo>
                  <a:lnTo>
                    <a:pt x="430524" y="558251"/>
                  </a:lnTo>
                  <a:lnTo>
                    <a:pt x="442148" y="438624"/>
                  </a:lnTo>
                  <a:lnTo>
                    <a:pt x="453773" y="638001"/>
                  </a:lnTo>
                  <a:lnTo>
                    <a:pt x="465398" y="478501"/>
                  </a:lnTo>
                  <a:lnTo>
                    <a:pt x="476981" y="797501"/>
                  </a:lnTo>
                  <a:lnTo>
                    <a:pt x="488606" y="757624"/>
                  </a:lnTo>
                  <a:lnTo>
                    <a:pt x="500231" y="677874"/>
                  </a:lnTo>
                  <a:lnTo>
                    <a:pt x="511855" y="837374"/>
                  </a:lnTo>
                  <a:lnTo>
                    <a:pt x="523480" y="677874"/>
                  </a:lnTo>
                  <a:lnTo>
                    <a:pt x="535063" y="757624"/>
                  </a:lnTo>
                  <a:lnTo>
                    <a:pt x="546688" y="797501"/>
                  </a:lnTo>
                  <a:lnTo>
                    <a:pt x="558313" y="558251"/>
                  </a:lnTo>
                  <a:lnTo>
                    <a:pt x="569937" y="677874"/>
                  </a:lnTo>
                  <a:lnTo>
                    <a:pt x="581521" y="757624"/>
                  </a:lnTo>
                  <a:lnTo>
                    <a:pt x="593146" y="837374"/>
                  </a:lnTo>
                  <a:lnTo>
                    <a:pt x="604770" y="877252"/>
                  </a:lnTo>
                  <a:lnTo>
                    <a:pt x="616395" y="837374"/>
                  </a:lnTo>
                  <a:lnTo>
                    <a:pt x="627979" y="837374"/>
                  </a:lnTo>
                  <a:lnTo>
                    <a:pt x="639604" y="677874"/>
                  </a:lnTo>
                  <a:lnTo>
                    <a:pt x="651228" y="717751"/>
                  </a:lnTo>
                  <a:lnTo>
                    <a:pt x="662853" y="877252"/>
                  </a:lnTo>
                  <a:lnTo>
                    <a:pt x="674477" y="677874"/>
                  </a:lnTo>
                  <a:lnTo>
                    <a:pt x="686061" y="757624"/>
                  </a:lnTo>
                  <a:lnTo>
                    <a:pt x="697686" y="1076625"/>
                  </a:lnTo>
                  <a:lnTo>
                    <a:pt x="709310" y="957002"/>
                  </a:lnTo>
                  <a:lnTo>
                    <a:pt x="720935" y="957002"/>
                  </a:lnTo>
                  <a:lnTo>
                    <a:pt x="732519" y="996875"/>
                  </a:lnTo>
                  <a:lnTo>
                    <a:pt x="744143" y="877252"/>
                  </a:lnTo>
                  <a:lnTo>
                    <a:pt x="755768" y="917125"/>
                  </a:lnTo>
                  <a:lnTo>
                    <a:pt x="767393" y="1036748"/>
                  </a:lnTo>
                  <a:lnTo>
                    <a:pt x="779017" y="957002"/>
                  </a:lnTo>
                  <a:lnTo>
                    <a:pt x="790601" y="996875"/>
                  </a:lnTo>
                  <a:lnTo>
                    <a:pt x="802225" y="1036748"/>
                  </a:lnTo>
                  <a:lnTo>
                    <a:pt x="813850" y="996875"/>
                  </a:lnTo>
                  <a:lnTo>
                    <a:pt x="825475" y="957002"/>
                  </a:lnTo>
                  <a:lnTo>
                    <a:pt x="837058" y="877252"/>
                  </a:lnTo>
                  <a:lnTo>
                    <a:pt x="848683" y="757624"/>
                  </a:lnTo>
                  <a:lnTo>
                    <a:pt x="860308" y="877252"/>
                  </a:lnTo>
                  <a:lnTo>
                    <a:pt x="871932" y="877252"/>
                  </a:lnTo>
                  <a:lnTo>
                    <a:pt x="883516" y="957002"/>
                  </a:lnTo>
                  <a:lnTo>
                    <a:pt x="895141" y="877252"/>
                  </a:lnTo>
                  <a:lnTo>
                    <a:pt x="906765" y="996875"/>
                  </a:lnTo>
                  <a:lnTo>
                    <a:pt x="918390" y="837374"/>
                  </a:lnTo>
                  <a:lnTo>
                    <a:pt x="930015" y="757624"/>
                  </a:lnTo>
                  <a:lnTo>
                    <a:pt x="941598" y="797501"/>
                  </a:lnTo>
                  <a:lnTo>
                    <a:pt x="953223" y="957002"/>
                  </a:lnTo>
                  <a:lnTo>
                    <a:pt x="964847" y="797501"/>
                  </a:lnTo>
                  <a:lnTo>
                    <a:pt x="976472" y="837374"/>
                  </a:lnTo>
                  <a:lnTo>
                    <a:pt x="988056" y="757624"/>
                  </a:lnTo>
                  <a:lnTo>
                    <a:pt x="999680" y="1036748"/>
                  </a:lnTo>
                  <a:lnTo>
                    <a:pt x="1011305" y="957002"/>
                  </a:lnTo>
                  <a:lnTo>
                    <a:pt x="1022930" y="957002"/>
                  </a:lnTo>
                  <a:lnTo>
                    <a:pt x="1034554" y="917125"/>
                  </a:lnTo>
                  <a:lnTo>
                    <a:pt x="1046138" y="957002"/>
                  </a:lnTo>
                  <a:lnTo>
                    <a:pt x="1057763" y="957002"/>
                  </a:lnTo>
                  <a:lnTo>
                    <a:pt x="1069388" y="917125"/>
                  </a:lnTo>
                  <a:lnTo>
                    <a:pt x="1081012" y="996875"/>
                  </a:lnTo>
                  <a:lnTo>
                    <a:pt x="1092596" y="1036748"/>
                  </a:lnTo>
                  <a:lnTo>
                    <a:pt x="1104220" y="1076625"/>
                  </a:lnTo>
                  <a:lnTo>
                    <a:pt x="1115845" y="996875"/>
                  </a:lnTo>
                  <a:lnTo>
                    <a:pt x="1127469" y="996875"/>
                  </a:lnTo>
                  <a:lnTo>
                    <a:pt x="1139094" y="1076625"/>
                  </a:lnTo>
                  <a:lnTo>
                    <a:pt x="1150678" y="1076625"/>
                  </a:lnTo>
                  <a:lnTo>
                    <a:pt x="1162302" y="1076625"/>
                  </a:lnTo>
                  <a:lnTo>
                    <a:pt x="1173927" y="996875"/>
                  </a:lnTo>
                  <a:lnTo>
                    <a:pt x="1185552" y="1076625"/>
                  </a:lnTo>
                  <a:lnTo>
                    <a:pt x="1197135" y="1076625"/>
                  </a:lnTo>
                  <a:lnTo>
                    <a:pt x="1208760" y="1076625"/>
                  </a:lnTo>
                  <a:lnTo>
                    <a:pt x="1220385" y="1076625"/>
                  </a:lnTo>
                  <a:lnTo>
                    <a:pt x="1232009" y="1076625"/>
                  </a:lnTo>
                  <a:lnTo>
                    <a:pt x="1243593" y="1076625"/>
                  </a:lnTo>
                  <a:lnTo>
                    <a:pt x="1255218" y="1076625"/>
                  </a:lnTo>
                  <a:lnTo>
                    <a:pt x="1266843" y="1076625"/>
                  </a:lnTo>
                  <a:lnTo>
                    <a:pt x="1278467" y="1076625"/>
                  </a:lnTo>
                  <a:lnTo>
                    <a:pt x="1290092" y="1076625"/>
                  </a:lnTo>
                  <a:lnTo>
                    <a:pt x="1301676" y="1076625"/>
                  </a:lnTo>
                  <a:lnTo>
                    <a:pt x="1313300" y="1076625"/>
                  </a:lnTo>
                  <a:lnTo>
                    <a:pt x="1314779" y="1076625"/>
                  </a:lnTo>
                </a:path>
              </a:pathLst>
            </a:custGeom>
            <a:noFill/>
            <a:ln w="20538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8D4FFCA-1360-DC91-4C6E-29BA5613CD51}"/>
                </a:ext>
              </a:extLst>
            </p:cNvPr>
            <p:cNvSpPr/>
            <p:nvPr/>
          </p:nvSpPr>
          <p:spPr>
            <a:xfrm>
              <a:off x="8198955" y="4029891"/>
              <a:ext cx="1034349" cy="1310498"/>
            </a:xfrm>
            <a:custGeom>
              <a:avLst/>
              <a:gdLst>
                <a:gd name="connsiteX0" fmla="*/ 0 w 1034349"/>
                <a:gd name="connsiteY0" fmla="*/ 1310498 h 1310498"/>
                <a:gd name="connsiteX1" fmla="*/ 781 w 1034349"/>
                <a:gd name="connsiteY1" fmla="*/ 1310498 h 1310498"/>
                <a:gd name="connsiteX2" fmla="*/ 12405 w 1034349"/>
                <a:gd name="connsiteY2" fmla="*/ 1310498 h 1310498"/>
                <a:gd name="connsiteX3" fmla="*/ 23989 w 1034349"/>
                <a:gd name="connsiteY3" fmla="*/ 1310498 h 1310498"/>
                <a:gd name="connsiteX4" fmla="*/ 35614 w 1034349"/>
                <a:gd name="connsiteY4" fmla="*/ 1310498 h 1310498"/>
                <a:gd name="connsiteX5" fmla="*/ 47238 w 1034349"/>
                <a:gd name="connsiteY5" fmla="*/ 1310498 h 1310498"/>
                <a:gd name="connsiteX6" fmla="*/ 58863 w 1034349"/>
                <a:gd name="connsiteY6" fmla="*/ 1310498 h 1310498"/>
                <a:gd name="connsiteX7" fmla="*/ 70446 w 1034349"/>
                <a:gd name="connsiteY7" fmla="*/ 1310498 h 1310498"/>
                <a:gd name="connsiteX8" fmla="*/ 82071 w 1034349"/>
                <a:gd name="connsiteY8" fmla="*/ 1310498 h 1310498"/>
                <a:gd name="connsiteX9" fmla="*/ 93696 w 1034349"/>
                <a:gd name="connsiteY9" fmla="*/ 1310498 h 1310498"/>
                <a:gd name="connsiteX10" fmla="*/ 105320 w 1034349"/>
                <a:gd name="connsiteY10" fmla="*/ 1310498 h 1310498"/>
                <a:gd name="connsiteX11" fmla="*/ 116904 w 1034349"/>
                <a:gd name="connsiteY11" fmla="*/ 1310498 h 1310498"/>
                <a:gd name="connsiteX12" fmla="*/ 128529 w 1034349"/>
                <a:gd name="connsiteY12" fmla="*/ 1310498 h 1310498"/>
                <a:gd name="connsiteX13" fmla="*/ 140153 w 1034349"/>
                <a:gd name="connsiteY13" fmla="*/ 1310498 h 1310498"/>
                <a:gd name="connsiteX14" fmla="*/ 151778 w 1034349"/>
                <a:gd name="connsiteY14" fmla="*/ 1310498 h 1310498"/>
                <a:gd name="connsiteX15" fmla="*/ 163403 w 1034349"/>
                <a:gd name="connsiteY15" fmla="*/ 1310498 h 1310498"/>
                <a:gd name="connsiteX16" fmla="*/ 174987 w 1034349"/>
                <a:gd name="connsiteY16" fmla="*/ 1310498 h 1310498"/>
                <a:gd name="connsiteX17" fmla="*/ 186611 w 1034349"/>
                <a:gd name="connsiteY17" fmla="*/ 1310498 h 1310498"/>
                <a:gd name="connsiteX18" fmla="*/ 198236 w 1034349"/>
                <a:gd name="connsiteY18" fmla="*/ 1310498 h 1310498"/>
                <a:gd name="connsiteX19" fmla="*/ 209861 w 1034349"/>
                <a:gd name="connsiteY19" fmla="*/ 1310498 h 1310498"/>
                <a:gd name="connsiteX20" fmla="*/ 221444 w 1034349"/>
                <a:gd name="connsiteY20" fmla="*/ 1310498 h 1310498"/>
                <a:gd name="connsiteX21" fmla="*/ 233068 w 1034349"/>
                <a:gd name="connsiteY21" fmla="*/ 1230748 h 1310498"/>
                <a:gd name="connsiteX22" fmla="*/ 244693 w 1034349"/>
                <a:gd name="connsiteY22" fmla="*/ 1071248 h 1310498"/>
                <a:gd name="connsiteX23" fmla="*/ 256318 w 1034349"/>
                <a:gd name="connsiteY23" fmla="*/ 991498 h 1310498"/>
                <a:gd name="connsiteX24" fmla="*/ 267942 w 1034349"/>
                <a:gd name="connsiteY24" fmla="*/ 1150998 h 1310498"/>
                <a:gd name="connsiteX25" fmla="*/ 279526 w 1034349"/>
                <a:gd name="connsiteY25" fmla="*/ 1310498 h 1310498"/>
                <a:gd name="connsiteX26" fmla="*/ 291151 w 1034349"/>
                <a:gd name="connsiteY26" fmla="*/ 1270621 h 1310498"/>
                <a:gd name="connsiteX27" fmla="*/ 302776 w 1034349"/>
                <a:gd name="connsiteY27" fmla="*/ 1150998 h 1310498"/>
                <a:gd name="connsiteX28" fmla="*/ 314400 w 1034349"/>
                <a:gd name="connsiteY28" fmla="*/ 911748 h 1310498"/>
                <a:gd name="connsiteX29" fmla="*/ 325984 w 1034349"/>
                <a:gd name="connsiteY29" fmla="*/ 1111125 h 1310498"/>
                <a:gd name="connsiteX30" fmla="*/ 337609 w 1034349"/>
                <a:gd name="connsiteY30" fmla="*/ 831998 h 1310498"/>
                <a:gd name="connsiteX31" fmla="*/ 349233 w 1034349"/>
                <a:gd name="connsiteY31" fmla="*/ 1190875 h 1310498"/>
                <a:gd name="connsiteX32" fmla="*/ 360858 w 1034349"/>
                <a:gd name="connsiteY32" fmla="*/ 1190875 h 1310498"/>
                <a:gd name="connsiteX33" fmla="*/ 372441 w 1034349"/>
                <a:gd name="connsiteY33" fmla="*/ 752247 h 1310498"/>
                <a:gd name="connsiteX34" fmla="*/ 384066 w 1034349"/>
                <a:gd name="connsiteY34" fmla="*/ 871875 h 1310498"/>
                <a:gd name="connsiteX35" fmla="*/ 395691 w 1034349"/>
                <a:gd name="connsiteY35" fmla="*/ 911748 h 1310498"/>
                <a:gd name="connsiteX36" fmla="*/ 407315 w 1034349"/>
                <a:gd name="connsiteY36" fmla="*/ 991498 h 1310498"/>
                <a:gd name="connsiteX37" fmla="*/ 418940 w 1034349"/>
                <a:gd name="connsiteY37" fmla="*/ 712374 h 1310498"/>
                <a:gd name="connsiteX38" fmla="*/ 430524 w 1034349"/>
                <a:gd name="connsiteY38" fmla="*/ 792124 h 1310498"/>
                <a:gd name="connsiteX39" fmla="*/ 442148 w 1034349"/>
                <a:gd name="connsiteY39" fmla="*/ 871875 h 1310498"/>
                <a:gd name="connsiteX40" fmla="*/ 453773 w 1034349"/>
                <a:gd name="connsiteY40" fmla="*/ 911748 h 1310498"/>
                <a:gd name="connsiteX41" fmla="*/ 465398 w 1034349"/>
                <a:gd name="connsiteY41" fmla="*/ 1111125 h 1310498"/>
                <a:gd name="connsiteX42" fmla="*/ 476981 w 1034349"/>
                <a:gd name="connsiteY42" fmla="*/ 831998 h 1310498"/>
                <a:gd name="connsiteX43" fmla="*/ 488606 w 1034349"/>
                <a:gd name="connsiteY43" fmla="*/ 752247 h 1310498"/>
                <a:gd name="connsiteX44" fmla="*/ 500231 w 1034349"/>
                <a:gd name="connsiteY44" fmla="*/ 951625 h 1310498"/>
                <a:gd name="connsiteX45" fmla="*/ 511855 w 1034349"/>
                <a:gd name="connsiteY45" fmla="*/ 752247 h 1310498"/>
                <a:gd name="connsiteX46" fmla="*/ 523480 w 1034349"/>
                <a:gd name="connsiteY46" fmla="*/ 831998 h 1310498"/>
                <a:gd name="connsiteX47" fmla="*/ 535063 w 1034349"/>
                <a:gd name="connsiteY47" fmla="*/ 1150998 h 1310498"/>
                <a:gd name="connsiteX48" fmla="*/ 546688 w 1034349"/>
                <a:gd name="connsiteY48" fmla="*/ 831998 h 1310498"/>
                <a:gd name="connsiteX49" fmla="*/ 558313 w 1034349"/>
                <a:gd name="connsiteY49" fmla="*/ 592747 h 1310498"/>
                <a:gd name="connsiteX50" fmla="*/ 569937 w 1034349"/>
                <a:gd name="connsiteY50" fmla="*/ 672497 h 1310498"/>
                <a:gd name="connsiteX51" fmla="*/ 581521 w 1034349"/>
                <a:gd name="connsiteY51" fmla="*/ 592747 h 1310498"/>
                <a:gd name="connsiteX52" fmla="*/ 593146 w 1034349"/>
                <a:gd name="connsiteY52" fmla="*/ 712374 h 1310498"/>
                <a:gd name="connsiteX53" fmla="*/ 604770 w 1034349"/>
                <a:gd name="connsiteY53" fmla="*/ 712374 h 1310498"/>
                <a:gd name="connsiteX54" fmla="*/ 616395 w 1034349"/>
                <a:gd name="connsiteY54" fmla="*/ 831998 h 1310498"/>
                <a:gd name="connsiteX55" fmla="*/ 627979 w 1034349"/>
                <a:gd name="connsiteY55" fmla="*/ 393374 h 1310498"/>
                <a:gd name="connsiteX56" fmla="*/ 639604 w 1034349"/>
                <a:gd name="connsiteY56" fmla="*/ 353501 h 1310498"/>
                <a:gd name="connsiteX57" fmla="*/ 651228 w 1034349"/>
                <a:gd name="connsiteY57" fmla="*/ 752247 h 1310498"/>
                <a:gd name="connsiteX58" fmla="*/ 662853 w 1034349"/>
                <a:gd name="connsiteY58" fmla="*/ 1150998 h 1310498"/>
                <a:gd name="connsiteX59" fmla="*/ 674477 w 1034349"/>
                <a:gd name="connsiteY59" fmla="*/ 951625 h 1310498"/>
                <a:gd name="connsiteX60" fmla="*/ 686061 w 1034349"/>
                <a:gd name="connsiteY60" fmla="*/ 1031375 h 1310498"/>
                <a:gd name="connsiteX61" fmla="*/ 697686 w 1034349"/>
                <a:gd name="connsiteY61" fmla="*/ 752247 h 1310498"/>
                <a:gd name="connsiteX62" fmla="*/ 709310 w 1034349"/>
                <a:gd name="connsiteY62" fmla="*/ 712374 h 1310498"/>
                <a:gd name="connsiteX63" fmla="*/ 720935 w 1034349"/>
                <a:gd name="connsiteY63" fmla="*/ 792124 h 1310498"/>
                <a:gd name="connsiteX64" fmla="*/ 732519 w 1034349"/>
                <a:gd name="connsiteY64" fmla="*/ 632624 h 1310498"/>
                <a:gd name="connsiteX65" fmla="*/ 744143 w 1034349"/>
                <a:gd name="connsiteY65" fmla="*/ 433247 h 1310498"/>
                <a:gd name="connsiteX66" fmla="*/ 755768 w 1034349"/>
                <a:gd name="connsiteY66" fmla="*/ 911748 h 1310498"/>
                <a:gd name="connsiteX67" fmla="*/ 767393 w 1034349"/>
                <a:gd name="connsiteY67" fmla="*/ 831998 h 1310498"/>
                <a:gd name="connsiteX68" fmla="*/ 779017 w 1034349"/>
                <a:gd name="connsiteY68" fmla="*/ 592747 h 1310498"/>
                <a:gd name="connsiteX69" fmla="*/ 790601 w 1034349"/>
                <a:gd name="connsiteY69" fmla="*/ 353501 h 1310498"/>
                <a:gd name="connsiteX70" fmla="*/ 802225 w 1034349"/>
                <a:gd name="connsiteY70" fmla="*/ 552874 h 1310498"/>
                <a:gd name="connsiteX71" fmla="*/ 813850 w 1034349"/>
                <a:gd name="connsiteY71" fmla="*/ 592747 h 1310498"/>
                <a:gd name="connsiteX72" fmla="*/ 825475 w 1034349"/>
                <a:gd name="connsiteY72" fmla="*/ 592747 h 1310498"/>
                <a:gd name="connsiteX73" fmla="*/ 837058 w 1034349"/>
                <a:gd name="connsiteY73" fmla="*/ 433247 h 1310498"/>
                <a:gd name="connsiteX74" fmla="*/ 848683 w 1034349"/>
                <a:gd name="connsiteY74" fmla="*/ 393374 h 1310498"/>
                <a:gd name="connsiteX75" fmla="*/ 860308 w 1034349"/>
                <a:gd name="connsiteY75" fmla="*/ 592747 h 1310498"/>
                <a:gd name="connsiteX76" fmla="*/ 871932 w 1034349"/>
                <a:gd name="connsiteY76" fmla="*/ 393374 h 1310498"/>
                <a:gd name="connsiteX77" fmla="*/ 883516 w 1034349"/>
                <a:gd name="connsiteY77" fmla="*/ 473124 h 1310498"/>
                <a:gd name="connsiteX78" fmla="*/ 895141 w 1034349"/>
                <a:gd name="connsiteY78" fmla="*/ 393374 h 1310498"/>
                <a:gd name="connsiteX79" fmla="*/ 906765 w 1034349"/>
                <a:gd name="connsiteY79" fmla="*/ 393374 h 1310498"/>
                <a:gd name="connsiteX80" fmla="*/ 918390 w 1034349"/>
                <a:gd name="connsiteY80" fmla="*/ 592747 h 1310498"/>
                <a:gd name="connsiteX81" fmla="*/ 930015 w 1034349"/>
                <a:gd name="connsiteY81" fmla="*/ 712374 h 1310498"/>
                <a:gd name="connsiteX82" fmla="*/ 941598 w 1034349"/>
                <a:gd name="connsiteY82" fmla="*/ 353501 h 1310498"/>
                <a:gd name="connsiteX83" fmla="*/ 953223 w 1034349"/>
                <a:gd name="connsiteY83" fmla="*/ 313624 h 1310498"/>
                <a:gd name="connsiteX84" fmla="*/ 964847 w 1034349"/>
                <a:gd name="connsiteY84" fmla="*/ 433247 h 1310498"/>
                <a:gd name="connsiteX85" fmla="*/ 976472 w 1034349"/>
                <a:gd name="connsiteY85" fmla="*/ 513001 h 1310498"/>
                <a:gd name="connsiteX86" fmla="*/ 988056 w 1034349"/>
                <a:gd name="connsiteY86" fmla="*/ 433247 h 1310498"/>
                <a:gd name="connsiteX87" fmla="*/ 999680 w 1034349"/>
                <a:gd name="connsiteY87" fmla="*/ 513001 h 1310498"/>
                <a:gd name="connsiteX88" fmla="*/ 1011305 w 1034349"/>
                <a:gd name="connsiteY88" fmla="*/ 233874 h 1310498"/>
                <a:gd name="connsiteX89" fmla="*/ 1022930 w 1034349"/>
                <a:gd name="connsiteY89" fmla="*/ 353501 h 1310498"/>
                <a:gd name="connsiteX90" fmla="*/ 1034349 w 1034349"/>
                <a:gd name="connsiteY90" fmla="*/ 0 h 131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034349" h="1310498">
                  <a:moveTo>
                    <a:pt x="0" y="1310498"/>
                  </a:moveTo>
                  <a:lnTo>
                    <a:pt x="781" y="1310498"/>
                  </a:lnTo>
                  <a:lnTo>
                    <a:pt x="12405" y="1310498"/>
                  </a:lnTo>
                  <a:lnTo>
                    <a:pt x="23989" y="1310498"/>
                  </a:lnTo>
                  <a:lnTo>
                    <a:pt x="35614" y="1310498"/>
                  </a:lnTo>
                  <a:lnTo>
                    <a:pt x="47238" y="1310498"/>
                  </a:lnTo>
                  <a:lnTo>
                    <a:pt x="58863" y="1310498"/>
                  </a:lnTo>
                  <a:lnTo>
                    <a:pt x="70446" y="1310498"/>
                  </a:lnTo>
                  <a:lnTo>
                    <a:pt x="82071" y="1310498"/>
                  </a:lnTo>
                  <a:lnTo>
                    <a:pt x="93696" y="1310498"/>
                  </a:lnTo>
                  <a:lnTo>
                    <a:pt x="105320" y="1310498"/>
                  </a:lnTo>
                  <a:lnTo>
                    <a:pt x="116904" y="1310498"/>
                  </a:lnTo>
                  <a:lnTo>
                    <a:pt x="128529" y="1310498"/>
                  </a:lnTo>
                  <a:lnTo>
                    <a:pt x="140153" y="1310498"/>
                  </a:lnTo>
                  <a:lnTo>
                    <a:pt x="151778" y="1310498"/>
                  </a:lnTo>
                  <a:lnTo>
                    <a:pt x="163403" y="1310498"/>
                  </a:lnTo>
                  <a:lnTo>
                    <a:pt x="174987" y="1310498"/>
                  </a:lnTo>
                  <a:lnTo>
                    <a:pt x="186611" y="1310498"/>
                  </a:lnTo>
                  <a:lnTo>
                    <a:pt x="198236" y="1310498"/>
                  </a:lnTo>
                  <a:lnTo>
                    <a:pt x="209861" y="1310498"/>
                  </a:lnTo>
                  <a:lnTo>
                    <a:pt x="221444" y="1310498"/>
                  </a:lnTo>
                  <a:lnTo>
                    <a:pt x="233068" y="1230748"/>
                  </a:lnTo>
                  <a:lnTo>
                    <a:pt x="244693" y="1071248"/>
                  </a:lnTo>
                  <a:lnTo>
                    <a:pt x="256318" y="991498"/>
                  </a:lnTo>
                  <a:lnTo>
                    <a:pt x="267942" y="1150998"/>
                  </a:lnTo>
                  <a:lnTo>
                    <a:pt x="279526" y="1310498"/>
                  </a:lnTo>
                  <a:lnTo>
                    <a:pt x="291151" y="1270621"/>
                  </a:lnTo>
                  <a:lnTo>
                    <a:pt x="302776" y="1150998"/>
                  </a:lnTo>
                  <a:lnTo>
                    <a:pt x="314400" y="911748"/>
                  </a:lnTo>
                  <a:lnTo>
                    <a:pt x="325984" y="1111125"/>
                  </a:lnTo>
                  <a:lnTo>
                    <a:pt x="337609" y="831998"/>
                  </a:lnTo>
                  <a:lnTo>
                    <a:pt x="349233" y="1190875"/>
                  </a:lnTo>
                  <a:lnTo>
                    <a:pt x="360858" y="1190875"/>
                  </a:lnTo>
                  <a:lnTo>
                    <a:pt x="372441" y="752247"/>
                  </a:lnTo>
                  <a:lnTo>
                    <a:pt x="384066" y="871875"/>
                  </a:lnTo>
                  <a:lnTo>
                    <a:pt x="395691" y="911748"/>
                  </a:lnTo>
                  <a:lnTo>
                    <a:pt x="407315" y="991498"/>
                  </a:lnTo>
                  <a:lnTo>
                    <a:pt x="418940" y="712374"/>
                  </a:lnTo>
                  <a:lnTo>
                    <a:pt x="430524" y="792124"/>
                  </a:lnTo>
                  <a:lnTo>
                    <a:pt x="442148" y="871875"/>
                  </a:lnTo>
                  <a:lnTo>
                    <a:pt x="453773" y="911748"/>
                  </a:lnTo>
                  <a:lnTo>
                    <a:pt x="465398" y="1111125"/>
                  </a:lnTo>
                  <a:lnTo>
                    <a:pt x="476981" y="831998"/>
                  </a:lnTo>
                  <a:lnTo>
                    <a:pt x="488606" y="752247"/>
                  </a:lnTo>
                  <a:lnTo>
                    <a:pt x="500231" y="951625"/>
                  </a:lnTo>
                  <a:lnTo>
                    <a:pt x="511855" y="752247"/>
                  </a:lnTo>
                  <a:lnTo>
                    <a:pt x="523480" y="831998"/>
                  </a:lnTo>
                  <a:lnTo>
                    <a:pt x="535063" y="1150998"/>
                  </a:lnTo>
                  <a:lnTo>
                    <a:pt x="546688" y="831998"/>
                  </a:lnTo>
                  <a:lnTo>
                    <a:pt x="558313" y="592747"/>
                  </a:lnTo>
                  <a:lnTo>
                    <a:pt x="569937" y="672497"/>
                  </a:lnTo>
                  <a:lnTo>
                    <a:pt x="581521" y="592747"/>
                  </a:lnTo>
                  <a:lnTo>
                    <a:pt x="593146" y="712374"/>
                  </a:lnTo>
                  <a:lnTo>
                    <a:pt x="604770" y="712374"/>
                  </a:lnTo>
                  <a:lnTo>
                    <a:pt x="616395" y="831998"/>
                  </a:lnTo>
                  <a:lnTo>
                    <a:pt x="627979" y="393374"/>
                  </a:lnTo>
                  <a:lnTo>
                    <a:pt x="639604" y="353501"/>
                  </a:lnTo>
                  <a:lnTo>
                    <a:pt x="651228" y="752247"/>
                  </a:lnTo>
                  <a:lnTo>
                    <a:pt x="662853" y="1150998"/>
                  </a:lnTo>
                  <a:lnTo>
                    <a:pt x="674477" y="951625"/>
                  </a:lnTo>
                  <a:lnTo>
                    <a:pt x="686061" y="1031375"/>
                  </a:lnTo>
                  <a:lnTo>
                    <a:pt x="697686" y="752247"/>
                  </a:lnTo>
                  <a:lnTo>
                    <a:pt x="709310" y="712374"/>
                  </a:lnTo>
                  <a:lnTo>
                    <a:pt x="720935" y="792124"/>
                  </a:lnTo>
                  <a:lnTo>
                    <a:pt x="732519" y="632624"/>
                  </a:lnTo>
                  <a:lnTo>
                    <a:pt x="744143" y="433247"/>
                  </a:lnTo>
                  <a:lnTo>
                    <a:pt x="755768" y="911748"/>
                  </a:lnTo>
                  <a:lnTo>
                    <a:pt x="767393" y="831998"/>
                  </a:lnTo>
                  <a:lnTo>
                    <a:pt x="779017" y="592747"/>
                  </a:lnTo>
                  <a:lnTo>
                    <a:pt x="790601" y="353501"/>
                  </a:lnTo>
                  <a:lnTo>
                    <a:pt x="802225" y="552874"/>
                  </a:lnTo>
                  <a:lnTo>
                    <a:pt x="813850" y="592747"/>
                  </a:lnTo>
                  <a:lnTo>
                    <a:pt x="825475" y="592747"/>
                  </a:lnTo>
                  <a:lnTo>
                    <a:pt x="837058" y="433247"/>
                  </a:lnTo>
                  <a:lnTo>
                    <a:pt x="848683" y="393374"/>
                  </a:lnTo>
                  <a:lnTo>
                    <a:pt x="860308" y="592747"/>
                  </a:lnTo>
                  <a:lnTo>
                    <a:pt x="871932" y="393374"/>
                  </a:lnTo>
                  <a:lnTo>
                    <a:pt x="883516" y="473124"/>
                  </a:lnTo>
                  <a:lnTo>
                    <a:pt x="895141" y="393374"/>
                  </a:lnTo>
                  <a:lnTo>
                    <a:pt x="906765" y="393374"/>
                  </a:lnTo>
                  <a:lnTo>
                    <a:pt x="918390" y="592747"/>
                  </a:lnTo>
                  <a:lnTo>
                    <a:pt x="930015" y="712374"/>
                  </a:lnTo>
                  <a:lnTo>
                    <a:pt x="941598" y="353501"/>
                  </a:lnTo>
                  <a:lnTo>
                    <a:pt x="953223" y="313624"/>
                  </a:lnTo>
                  <a:lnTo>
                    <a:pt x="964847" y="433247"/>
                  </a:lnTo>
                  <a:lnTo>
                    <a:pt x="976472" y="513001"/>
                  </a:lnTo>
                  <a:lnTo>
                    <a:pt x="988056" y="433247"/>
                  </a:lnTo>
                  <a:lnTo>
                    <a:pt x="999680" y="513001"/>
                  </a:lnTo>
                  <a:lnTo>
                    <a:pt x="1011305" y="233874"/>
                  </a:lnTo>
                  <a:lnTo>
                    <a:pt x="1022930" y="353501"/>
                  </a:lnTo>
                  <a:lnTo>
                    <a:pt x="1034349" y="0"/>
                  </a:lnTo>
                </a:path>
              </a:pathLst>
            </a:custGeom>
            <a:noFill/>
            <a:ln w="20538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48FE7E4-7416-5846-A846-B80D5E89C5BA}"/>
                </a:ext>
              </a:extLst>
            </p:cNvPr>
            <p:cNvSpPr/>
            <p:nvPr/>
          </p:nvSpPr>
          <p:spPr>
            <a:xfrm>
              <a:off x="9234290" y="4029891"/>
              <a:ext cx="241489" cy="831997"/>
            </a:xfrm>
            <a:custGeom>
              <a:avLst/>
              <a:gdLst>
                <a:gd name="connsiteX0" fmla="*/ 0 w 241489"/>
                <a:gd name="connsiteY0" fmla="*/ 0 h 831997"/>
                <a:gd name="connsiteX1" fmla="*/ 10803 w 241489"/>
                <a:gd name="connsiteY1" fmla="*/ 74373 h 831997"/>
                <a:gd name="connsiteX2" fmla="*/ 22428 w 241489"/>
                <a:gd name="connsiteY2" fmla="*/ 792124 h 831997"/>
                <a:gd name="connsiteX3" fmla="*/ 34053 w 241489"/>
                <a:gd name="connsiteY3" fmla="*/ 233874 h 831997"/>
                <a:gd name="connsiteX4" fmla="*/ 45677 w 241489"/>
                <a:gd name="connsiteY4" fmla="*/ 194001 h 831997"/>
                <a:gd name="connsiteX5" fmla="*/ 57260 w 241489"/>
                <a:gd name="connsiteY5" fmla="*/ 194001 h 831997"/>
                <a:gd name="connsiteX6" fmla="*/ 68885 w 241489"/>
                <a:gd name="connsiteY6" fmla="*/ 473124 h 831997"/>
                <a:gd name="connsiteX7" fmla="*/ 80510 w 241489"/>
                <a:gd name="connsiteY7" fmla="*/ 353501 h 831997"/>
                <a:gd name="connsiteX8" fmla="*/ 92134 w 241489"/>
                <a:gd name="connsiteY8" fmla="*/ 831998 h 831997"/>
                <a:gd name="connsiteX9" fmla="*/ 103759 w 241489"/>
                <a:gd name="connsiteY9" fmla="*/ 114250 h 831997"/>
                <a:gd name="connsiteX10" fmla="*/ 115343 w 241489"/>
                <a:gd name="connsiteY10" fmla="*/ 473124 h 831997"/>
                <a:gd name="connsiteX11" fmla="*/ 126967 w 241489"/>
                <a:gd name="connsiteY11" fmla="*/ 433247 h 831997"/>
                <a:gd name="connsiteX12" fmla="*/ 138592 w 241489"/>
                <a:gd name="connsiteY12" fmla="*/ 233874 h 831997"/>
                <a:gd name="connsiteX13" fmla="*/ 150217 w 241489"/>
                <a:gd name="connsiteY13" fmla="*/ 154123 h 831997"/>
                <a:gd name="connsiteX14" fmla="*/ 161800 w 241489"/>
                <a:gd name="connsiteY14" fmla="*/ 473124 h 831997"/>
                <a:gd name="connsiteX15" fmla="*/ 173425 w 241489"/>
                <a:gd name="connsiteY15" fmla="*/ 473124 h 831997"/>
                <a:gd name="connsiteX16" fmla="*/ 185050 w 241489"/>
                <a:gd name="connsiteY16" fmla="*/ 552874 h 831997"/>
                <a:gd name="connsiteX17" fmla="*/ 196674 w 241489"/>
                <a:gd name="connsiteY17" fmla="*/ 592747 h 831997"/>
                <a:gd name="connsiteX18" fmla="*/ 208258 w 241489"/>
                <a:gd name="connsiteY18" fmla="*/ 433247 h 831997"/>
                <a:gd name="connsiteX19" fmla="*/ 219883 w 241489"/>
                <a:gd name="connsiteY19" fmla="*/ 552874 h 831997"/>
                <a:gd name="connsiteX20" fmla="*/ 231508 w 241489"/>
                <a:gd name="connsiteY20" fmla="*/ 513001 h 831997"/>
                <a:gd name="connsiteX21" fmla="*/ 241489 w 241489"/>
                <a:gd name="connsiteY21" fmla="*/ 0 h 83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1489" h="831997">
                  <a:moveTo>
                    <a:pt x="0" y="0"/>
                  </a:moveTo>
                  <a:lnTo>
                    <a:pt x="10803" y="74373"/>
                  </a:lnTo>
                  <a:lnTo>
                    <a:pt x="22428" y="792124"/>
                  </a:lnTo>
                  <a:lnTo>
                    <a:pt x="34053" y="233874"/>
                  </a:lnTo>
                  <a:lnTo>
                    <a:pt x="45677" y="194001"/>
                  </a:lnTo>
                  <a:lnTo>
                    <a:pt x="57260" y="194001"/>
                  </a:lnTo>
                  <a:lnTo>
                    <a:pt x="68885" y="473124"/>
                  </a:lnTo>
                  <a:lnTo>
                    <a:pt x="80510" y="353501"/>
                  </a:lnTo>
                  <a:lnTo>
                    <a:pt x="92134" y="831998"/>
                  </a:lnTo>
                  <a:lnTo>
                    <a:pt x="103759" y="114250"/>
                  </a:lnTo>
                  <a:lnTo>
                    <a:pt x="115343" y="473124"/>
                  </a:lnTo>
                  <a:lnTo>
                    <a:pt x="126967" y="433247"/>
                  </a:lnTo>
                  <a:lnTo>
                    <a:pt x="138592" y="233874"/>
                  </a:lnTo>
                  <a:lnTo>
                    <a:pt x="150217" y="154123"/>
                  </a:lnTo>
                  <a:lnTo>
                    <a:pt x="161800" y="473124"/>
                  </a:lnTo>
                  <a:lnTo>
                    <a:pt x="173425" y="473124"/>
                  </a:lnTo>
                  <a:lnTo>
                    <a:pt x="185050" y="552874"/>
                  </a:lnTo>
                  <a:lnTo>
                    <a:pt x="196674" y="592747"/>
                  </a:lnTo>
                  <a:lnTo>
                    <a:pt x="208258" y="433247"/>
                  </a:lnTo>
                  <a:lnTo>
                    <a:pt x="219883" y="552874"/>
                  </a:lnTo>
                  <a:lnTo>
                    <a:pt x="231508" y="513001"/>
                  </a:lnTo>
                  <a:lnTo>
                    <a:pt x="241489" y="0"/>
                  </a:lnTo>
                </a:path>
              </a:pathLst>
            </a:custGeom>
            <a:noFill/>
            <a:ln w="20538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D023FFBC-74E6-0D76-D580-CA8F9083F0C8}"/>
                </a:ext>
              </a:extLst>
            </p:cNvPr>
            <p:cNvSpPr/>
            <p:nvPr/>
          </p:nvSpPr>
          <p:spPr>
            <a:xfrm>
              <a:off x="9482392" y="4029891"/>
              <a:ext cx="31341" cy="313623"/>
            </a:xfrm>
            <a:custGeom>
              <a:avLst/>
              <a:gdLst>
                <a:gd name="connsiteX0" fmla="*/ 0 w 31341"/>
                <a:gd name="connsiteY0" fmla="*/ 0 h 313623"/>
                <a:gd name="connsiteX1" fmla="*/ 6655 w 31341"/>
                <a:gd name="connsiteY1" fmla="*/ 114250 h 313623"/>
                <a:gd name="connsiteX2" fmla="*/ 18239 w 31341"/>
                <a:gd name="connsiteY2" fmla="*/ 313624 h 313623"/>
                <a:gd name="connsiteX3" fmla="*/ 29863 w 31341"/>
                <a:gd name="connsiteY3" fmla="*/ 154123 h 313623"/>
                <a:gd name="connsiteX4" fmla="*/ 31342 w 31341"/>
                <a:gd name="connsiteY4" fmla="*/ 174267 h 31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41" h="313623">
                  <a:moveTo>
                    <a:pt x="0" y="0"/>
                  </a:moveTo>
                  <a:lnTo>
                    <a:pt x="6655" y="114250"/>
                  </a:lnTo>
                  <a:lnTo>
                    <a:pt x="18239" y="313624"/>
                  </a:lnTo>
                  <a:lnTo>
                    <a:pt x="29863" y="154123"/>
                  </a:lnTo>
                  <a:lnTo>
                    <a:pt x="31342" y="174267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grpSp>
        <p:nvGrpSpPr>
          <p:cNvPr id="498" name="Content Placeholder 8">
            <a:extLst>
              <a:ext uri="{FF2B5EF4-FFF2-40B4-BE49-F238E27FC236}">
                <a16:creationId xmlns:a16="http://schemas.microsoft.com/office/drawing/2014/main" id="{7966C480-84CC-CD3F-8B3A-55129C1ADF51}"/>
              </a:ext>
            </a:extLst>
          </p:cNvPr>
          <p:cNvGrpSpPr/>
          <p:nvPr/>
        </p:nvGrpSpPr>
        <p:grpSpPr>
          <a:xfrm>
            <a:off x="7449412" y="5317028"/>
            <a:ext cx="985838" cy="9858"/>
            <a:chOff x="9932550" y="5327245"/>
            <a:chExt cx="1314450" cy="13144"/>
          </a:xfrm>
        </p:grpSpPr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02C9931-8282-202C-6BE6-33F3DB8FB3E3}"/>
                </a:ext>
              </a:extLst>
            </p:cNvPr>
            <p:cNvSpPr/>
            <p:nvPr/>
          </p:nvSpPr>
          <p:spPr>
            <a:xfrm>
              <a:off x="9932550" y="5340389"/>
              <a:ext cx="1314450" cy="4107"/>
            </a:xfrm>
            <a:custGeom>
              <a:avLst/>
              <a:gdLst>
                <a:gd name="connsiteX0" fmla="*/ 0 w 1314450"/>
                <a:gd name="connsiteY0" fmla="*/ 0 h 4107"/>
                <a:gd name="connsiteX1" fmla="*/ 1314450 w 1314450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50" h="4107">
                  <a:moveTo>
                    <a:pt x="0" y="0"/>
                  </a:moveTo>
                  <a:lnTo>
                    <a:pt x="131445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D59C8453-15D7-0D23-306C-6470EC73AA69}"/>
                </a:ext>
              </a:extLst>
            </p:cNvPr>
            <p:cNvSpPr/>
            <p:nvPr/>
          </p:nvSpPr>
          <p:spPr>
            <a:xfrm>
              <a:off x="9977160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6D8127FE-60D5-2E6F-06F7-6CCF2E8679D0}"/>
                </a:ext>
              </a:extLst>
            </p:cNvPr>
            <p:cNvSpPr/>
            <p:nvPr/>
          </p:nvSpPr>
          <p:spPr>
            <a:xfrm>
              <a:off x="10076031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CBDC39E5-91F8-6744-A0BC-651CC066FEE1}"/>
                </a:ext>
              </a:extLst>
            </p:cNvPr>
            <p:cNvSpPr/>
            <p:nvPr/>
          </p:nvSpPr>
          <p:spPr>
            <a:xfrm>
              <a:off x="10174902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6F652E9B-ACC9-3B07-3A87-90737EA1D0F6}"/>
                </a:ext>
              </a:extLst>
            </p:cNvPr>
            <p:cNvSpPr/>
            <p:nvPr/>
          </p:nvSpPr>
          <p:spPr>
            <a:xfrm>
              <a:off x="10273773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98395F5E-CE82-CB3B-02C9-C4360C6321DF}"/>
                </a:ext>
              </a:extLst>
            </p:cNvPr>
            <p:cNvSpPr/>
            <p:nvPr/>
          </p:nvSpPr>
          <p:spPr>
            <a:xfrm>
              <a:off x="10372645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1C80E289-9C8C-C490-7D02-B8C2842DFD9A}"/>
                </a:ext>
              </a:extLst>
            </p:cNvPr>
            <p:cNvSpPr/>
            <p:nvPr/>
          </p:nvSpPr>
          <p:spPr>
            <a:xfrm>
              <a:off x="10471557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610468DA-26D1-5E97-1A77-DFD5ECD5DF40}"/>
                </a:ext>
              </a:extLst>
            </p:cNvPr>
            <p:cNvSpPr/>
            <p:nvPr/>
          </p:nvSpPr>
          <p:spPr>
            <a:xfrm>
              <a:off x="10570428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D4D213DB-3FD0-C768-88B8-36677576A739}"/>
                </a:ext>
              </a:extLst>
            </p:cNvPr>
            <p:cNvSpPr/>
            <p:nvPr/>
          </p:nvSpPr>
          <p:spPr>
            <a:xfrm>
              <a:off x="10669300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EC7E8D08-CA0D-005D-44C2-6C4F2DDCD092}"/>
                </a:ext>
              </a:extLst>
            </p:cNvPr>
            <p:cNvSpPr/>
            <p:nvPr/>
          </p:nvSpPr>
          <p:spPr>
            <a:xfrm>
              <a:off x="10768171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9E8B5327-6C79-C45B-9FDE-3F9C634DD709}"/>
                </a:ext>
              </a:extLst>
            </p:cNvPr>
            <p:cNvSpPr/>
            <p:nvPr/>
          </p:nvSpPr>
          <p:spPr>
            <a:xfrm>
              <a:off x="10867042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993790D-AB92-5DEA-A2E3-05B93E081036}"/>
                </a:ext>
              </a:extLst>
            </p:cNvPr>
            <p:cNvSpPr/>
            <p:nvPr/>
          </p:nvSpPr>
          <p:spPr>
            <a:xfrm>
              <a:off x="10965914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6D3B2764-A2EA-02E1-0116-A1948D3D0525}"/>
                </a:ext>
              </a:extLst>
            </p:cNvPr>
            <p:cNvSpPr/>
            <p:nvPr/>
          </p:nvSpPr>
          <p:spPr>
            <a:xfrm>
              <a:off x="11064785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7769E45-EF60-4EAA-3363-B7C2AD999D7B}"/>
                </a:ext>
              </a:extLst>
            </p:cNvPr>
            <p:cNvSpPr/>
            <p:nvPr/>
          </p:nvSpPr>
          <p:spPr>
            <a:xfrm>
              <a:off x="11163656" y="5327245"/>
              <a:ext cx="4107" cy="13144"/>
            </a:xfrm>
            <a:custGeom>
              <a:avLst/>
              <a:gdLst>
                <a:gd name="connsiteX0" fmla="*/ 0 w 4107"/>
                <a:gd name="connsiteY0" fmla="*/ 13145 h 13144"/>
                <a:gd name="connsiteX1" fmla="*/ 0 w 4107"/>
                <a:gd name="connsiteY1" fmla="*/ 0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44">
                  <a:moveTo>
                    <a:pt x="0" y="13145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513" name="TextBox 512">
            <a:extLst>
              <a:ext uri="{FF2B5EF4-FFF2-40B4-BE49-F238E27FC236}">
                <a16:creationId xmlns:a16="http://schemas.microsoft.com/office/drawing/2014/main" id="{E1B4471C-2F56-9536-5826-6D475442D78F}"/>
              </a:ext>
            </a:extLst>
          </p:cNvPr>
          <p:cNvSpPr txBox="1"/>
          <p:nvPr/>
        </p:nvSpPr>
        <p:spPr>
          <a:xfrm rot="16200000">
            <a:off x="7282272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02/07</a:t>
            </a:r>
          </a:p>
        </p:txBody>
      </p:sp>
      <p:sp>
        <p:nvSpPr>
          <p:cNvPr id="514" name="TextBox 513">
            <a:extLst>
              <a:ext uri="{FF2B5EF4-FFF2-40B4-BE49-F238E27FC236}">
                <a16:creationId xmlns:a16="http://schemas.microsoft.com/office/drawing/2014/main" id="{9AD35476-1005-D0E6-FE12-5FCE447DF879}"/>
              </a:ext>
            </a:extLst>
          </p:cNvPr>
          <p:cNvSpPr txBox="1"/>
          <p:nvPr/>
        </p:nvSpPr>
        <p:spPr>
          <a:xfrm rot="16200000">
            <a:off x="7430579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10/07</a:t>
            </a:r>
          </a:p>
        </p:txBody>
      </p:sp>
      <p:sp>
        <p:nvSpPr>
          <p:cNvPr id="515" name="TextBox 514">
            <a:extLst>
              <a:ext uri="{FF2B5EF4-FFF2-40B4-BE49-F238E27FC236}">
                <a16:creationId xmlns:a16="http://schemas.microsoft.com/office/drawing/2014/main" id="{F4B48AA8-6E4D-29E9-C1D7-A41E1F9BBFEA}"/>
              </a:ext>
            </a:extLst>
          </p:cNvPr>
          <p:cNvSpPr txBox="1"/>
          <p:nvPr/>
        </p:nvSpPr>
        <p:spPr>
          <a:xfrm rot="16200000">
            <a:off x="7578886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18/07</a:t>
            </a:r>
          </a:p>
        </p:txBody>
      </p:sp>
      <p:sp>
        <p:nvSpPr>
          <p:cNvPr id="516" name="TextBox 515">
            <a:extLst>
              <a:ext uri="{FF2B5EF4-FFF2-40B4-BE49-F238E27FC236}">
                <a16:creationId xmlns:a16="http://schemas.microsoft.com/office/drawing/2014/main" id="{3CBCF886-B9B9-6C95-E66E-CAA3D650C224}"/>
              </a:ext>
            </a:extLst>
          </p:cNvPr>
          <p:cNvSpPr txBox="1"/>
          <p:nvPr/>
        </p:nvSpPr>
        <p:spPr>
          <a:xfrm rot="16200000">
            <a:off x="7727223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26/07</a:t>
            </a:r>
          </a:p>
        </p:txBody>
      </p:sp>
      <p:sp>
        <p:nvSpPr>
          <p:cNvPr id="517" name="TextBox 516">
            <a:extLst>
              <a:ext uri="{FF2B5EF4-FFF2-40B4-BE49-F238E27FC236}">
                <a16:creationId xmlns:a16="http://schemas.microsoft.com/office/drawing/2014/main" id="{A5A516C1-30A0-DE6C-04AD-909717BF8E9E}"/>
              </a:ext>
            </a:extLst>
          </p:cNvPr>
          <p:cNvSpPr txBox="1"/>
          <p:nvPr/>
        </p:nvSpPr>
        <p:spPr>
          <a:xfrm rot="16200000">
            <a:off x="7875530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03/08</a:t>
            </a:r>
          </a:p>
        </p:txBody>
      </p:sp>
      <p:sp>
        <p:nvSpPr>
          <p:cNvPr id="518" name="TextBox 517">
            <a:extLst>
              <a:ext uri="{FF2B5EF4-FFF2-40B4-BE49-F238E27FC236}">
                <a16:creationId xmlns:a16="http://schemas.microsoft.com/office/drawing/2014/main" id="{884E66D1-3B12-842D-856F-F937673228ED}"/>
              </a:ext>
            </a:extLst>
          </p:cNvPr>
          <p:cNvSpPr txBox="1"/>
          <p:nvPr/>
        </p:nvSpPr>
        <p:spPr>
          <a:xfrm rot="16200000">
            <a:off x="8023837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11/08</a:t>
            </a:r>
          </a:p>
        </p:txBody>
      </p:sp>
      <p:sp>
        <p:nvSpPr>
          <p:cNvPr id="519" name="TextBox 518">
            <a:extLst>
              <a:ext uri="{FF2B5EF4-FFF2-40B4-BE49-F238E27FC236}">
                <a16:creationId xmlns:a16="http://schemas.microsoft.com/office/drawing/2014/main" id="{6D4FBD1E-A1C4-BCD2-B1BD-054F46B09311}"/>
              </a:ext>
            </a:extLst>
          </p:cNvPr>
          <p:cNvSpPr txBox="1"/>
          <p:nvPr/>
        </p:nvSpPr>
        <p:spPr>
          <a:xfrm rot="16200000">
            <a:off x="8172144" y="5512260"/>
            <a:ext cx="404278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19/08</a:t>
            </a:r>
          </a:p>
        </p:txBody>
      </p:sp>
      <p:grpSp>
        <p:nvGrpSpPr>
          <p:cNvPr id="520" name="Content Placeholder 8">
            <a:extLst>
              <a:ext uri="{FF2B5EF4-FFF2-40B4-BE49-F238E27FC236}">
                <a16:creationId xmlns:a16="http://schemas.microsoft.com/office/drawing/2014/main" id="{771FF97F-414B-1CA5-4C2D-5B81B48328B8}"/>
              </a:ext>
            </a:extLst>
          </p:cNvPr>
          <p:cNvGrpSpPr/>
          <p:nvPr/>
        </p:nvGrpSpPr>
        <p:grpSpPr>
          <a:xfrm>
            <a:off x="7449413" y="4344129"/>
            <a:ext cx="9858" cy="982757"/>
            <a:chOff x="9932550" y="4030047"/>
            <a:chExt cx="13144" cy="1310342"/>
          </a:xfrm>
        </p:grpSpPr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CAEC87BA-A79D-B6F7-CD5C-F3A28D549D97}"/>
                </a:ext>
              </a:extLst>
            </p:cNvPr>
            <p:cNvSpPr/>
            <p:nvPr/>
          </p:nvSpPr>
          <p:spPr>
            <a:xfrm>
              <a:off x="9932550" y="4030047"/>
              <a:ext cx="4107" cy="1310342"/>
            </a:xfrm>
            <a:custGeom>
              <a:avLst/>
              <a:gdLst>
                <a:gd name="connsiteX0" fmla="*/ 0 w 4107"/>
                <a:gd name="connsiteY0" fmla="*/ 1310342 h 1310342"/>
                <a:gd name="connsiteX1" fmla="*/ 0 w 4107"/>
                <a:gd name="connsiteY1" fmla="*/ 0 h 13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7" h="1310342">
                  <a:moveTo>
                    <a:pt x="0" y="1310342"/>
                  </a:moveTo>
                  <a:lnTo>
                    <a:pt x="0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7A02F923-EA82-9594-F976-6775C71A0383}"/>
                </a:ext>
              </a:extLst>
            </p:cNvPr>
            <p:cNvSpPr/>
            <p:nvPr/>
          </p:nvSpPr>
          <p:spPr>
            <a:xfrm>
              <a:off x="9932550" y="5340389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0FA7DA21-17EB-759A-93E3-1349D6AB06AF}"/>
                </a:ext>
              </a:extLst>
            </p:cNvPr>
            <p:cNvSpPr/>
            <p:nvPr/>
          </p:nvSpPr>
          <p:spPr>
            <a:xfrm>
              <a:off x="9932550" y="5122314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55A011C-1DE4-7C67-67E3-F770943879F4}"/>
                </a:ext>
              </a:extLst>
            </p:cNvPr>
            <p:cNvSpPr/>
            <p:nvPr/>
          </p:nvSpPr>
          <p:spPr>
            <a:xfrm>
              <a:off x="9932550" y="4904238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33D2F264-A24D-779F-DA07-7FD647A23368}"/>
                </a:ext>
              </a:extLst>
            </p:cNvPr>
            <p:cNvSpPr/>
            <p:nvPr/>
          </p:nvSpPr>
          <p:spPr>
            <a:xfrm>
              <a:off x="9932550" y="4686163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7829A758-0BDF-243E-6A6B-C60F5A701652}"/>
                </a:ext>
              </a:extLst>
            </p:cNvPr>
            <p:cNvSpPr/>
            <p:nvPr/>
          </p:nvSpPr>
          <p:spPr>
            <a:xfrm>
              <a:off x="9932550" y="4468088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F0577A4F-6FDA-09D8-2A1D-1308D8080780}"/>
                </a:ext>
              </a:extLst>
            </p:cNvPr>
            <p:cNvSpPr/>
            <p:nvPr/>
          </p:nvSpPr>
          <p:spPr>
            <a:xfrm>
              <a:off x="9932550" y="4250012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1B2EA3-DB9A-D808-5DF8-7A9AC48A93C0}"/>
                </a:ext>
              </a:extLst>
            </p:cNvPr>
            <p:cNvSpPr/>
            <p:nvPr/>
          </p:nvSpPr>
          <p:spPr>
            <a:xfrm>
              <a:off x="9932550" y="4031937"/>
              <a:ext cx="13144" cy="4107"/>
            </a:xfrm>
            <a:custGeom>
              <a:avLst/>
              <a:gdLst>
                <a:gd name="connsiteX0" fmla="*/ 0 w 13144"/>
                <a:gd name="connsiteY0" fmla="*/ 0 h 4107"/>
                <a:gd name="connsiteX1" fmla="*/ 13144 w 13144"/>
                <a:gd name="connsiteY1" fmla="*/ 0 h 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44" h="4107">
                  <a:moveTo>
                    <a:pt x="0" y="0"/>
                  </a:moveTo>
                  <a:lnTo>
                    <a:pt x="13144" y="0"/>
                  </a:lnTo>
                </a:path>
              </a:pathLst>
            </a:custGeom>
            <a:ln w="12781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529" name="TextBox 528">
            <a:extLst>
              <a:ext uri="{FF2B5EF4-FFF2-40B4-BE49-F238E27FC236}">
                <a16:creationId xmlns:a16="http://schemas.microsoft.com/office/drawing/2014/main" id="{1BA59F49-224C-F1ED-281A-CB156E6FD08A}"/>
              </a:ext>
            </a:extLst>
          </p:cNvPr>
          <p:cNvSpPr txBox="1"/>
          <p:nvPr/>
        </p:nvSpPr>
        <p:spPr>
          <a:xfrm>
            <a:off x="7244067" y="5230267"/>
            <a:ext cx="23275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530" name="TextBox 529">
            <a:extLst>
              <a:ext uri="{FF2B5EF4-FFF2-40B4-BE49-F238E27FC236}">
                <a16:creationId xmlns:a16="http://schemas.microsoft.com/office/drawing/2014/main" id="{7D6316DC-D8CD-512E-5D37-7E0E35AEF6BF}"/>
              </a:ext>
            </a:extLst>
          </p:cNvPr>
          <p:cNvSpPr txBox="1"/>
          <p:nvPr/>
        </p:nvSpPr>
        <p:spPr>
          <a:xfrm>
            <a:off x="7231744" y="4903154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20</a:t>
            </a:r>
          </a:p>
        </p:txBody>
      </p:sp>
      <p:sp>
        <p:nvSpPr>
          <p:cNvPr id="531" name="TextBox 530">
            <a:extLst>
              <a:ext uri="{FF2B5EF4-FFF2-40B4-BE49-F238E27FC236}">
                <a16:creationId xmlns:a16="http://schemas.microsoft.com/office/drawing/2014/main" id="{1CF45F1C-A2BF-CE32-A51C-7B07D45A4715}"/>
              </a:ext>
            </a:extLst>
          </p:cNvPr>
          <p:cNvSpPr txBox="1"/>
          <p:nvPr/>
        </p:nvSpPr>
        <p:spPr>
          <a:xfrm>
            <a:off x="7231744" y="4576041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40</a:t>
            </a:r>
          </a:p>
        </p:txBody>
      </p:sp>
      <p:sp>
        <p:nvSpPr>
          <p:cNvPr id="532" name="TextBox 531">
            <a:extLst>
              <a:ext uri="{FF2B5EF4-FFF2-40B4-BE49-F238E27FC236}">
                <a16:creationId xmlns:a16="http://schemas.microsoft.com/office/drawing/2014/main" id="{DFB62584-F0F0-1966-204E-0FED39A0501F}"/>
              </a:ext>
            </a:extLst>
          </p:cNvPr>
          <p:cNvSpPr txBox="1"/>
          <p:nvPr/>
        </p:nvSpPr>
        <p:spPr>
          <a:xfrm>
            <a:off x="7231744" y="4248927"/>
            <a:ext cx="280846" cy="20774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750">
                <a:ln/>
                <a:latin typeface="Times New Roman"/>
                <a:cs typeface="Times New Roman"/>
                <a:sym typeface="Times New Roman"/>
                <a:rtl val="0"/>
              </a:rPr>
              <a:t>60</a:t>
            </a:r>
          </a:p>
        </p:txBody>
      </p:sp>
      <p:grpSp>
        <p:nvGrpSpPr>
          <p:cNvPr id="533" name="Content Placeholder 8">
            <a:extLst>
              <a:ext uri="{FF2B5EF4-FFF2-40B4-BE49-F238E27FC236}">
                <a16:creationId xmlns:a16="http://schemas.microsoft.com/office/drawing/2014/main" id="{73680CA1-1B0A-AAA3-87A7-15FCB75A569B}"/>
              </a:ext>
            </a:extLst>
          </p:cNvPr>
          <p:cNvGrpSpPr/>
          <p:nvPr/>
        </p:nvGrpSpPr>
        <p:grpSpPr>
          <a:xfrm>
            <a:off x="7449289" y="4492748"/>
            <a:ext cx="986084" cy="834138"/>
            <a:chOff x="9932386" y="4228205"/>
            <a:chExt cx="1314778" cy="1112184"/>
          </a:xfrm>
          <a:noFill/>
        </p:grpSpPr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F28F0B79-06F0-E733-7635-B438A1E09790}"/>
                </a:ext>
              </a:extLst>
            </p:cNvPr>
            <p:cNvSpPr/>
            <p:nvPr/>
          </p:nvSpPr>
          <p:spPr>
            <a:xfrm>
              <a:off x="9932386" y="4228205"/>
              <a:ext cx="1314778" cy="1112184"/>
            </a:xfrm>
            <a:custGeom>
              <a:avLst/>
              <a:gdLst>
                <a:gd name="connsiteX0" fmla="*/ 0 w 1314778"/>
                <a:gd name="connsiteY0" fmla="*/ 460333 h 1112184"/>
                <a:gd name="connsiteX1" fmla="*/ 20046 w 1314778"/>
                <a:gd name="connsiteY1" fmla="*/ 937725 h 1112184"/>
                <a:gd name="connsiteX2" fmla="*/ 44774 w 1314778"/>
                <a:gd name="connsiteY2" fmla="*/ 545189 h 1112184"/>
                <a:gd name="connsiteX3" fmla="*/ 69501 w 1314778"/>
                <a:gd name="connsiteY3" fmla="*/ 676034 h 1112184"/>
                <a:gd name="connsiteX4" fmla="*/ 94188 w 1314778"/>
                <a:gd name="connsiteY4" fmla="*/ 348921 h 1112184"/>
                <a:gd name="connsiteX5" fmla="*/ 118916 w 1314778"/>
                <a:gd name="connsiteY5" fmla="*/ 523381 h 1112184"/>
                <a:gd name="connsiteX6" fmla="*/ 143645 w 1314778"/>
                <a:gd name="connsiteY6" fmla="*/ 894109 h 1112184"/>
                <a:gd name="connsiteX7" fmla="*/ 168373 w 1314778"/>
                <a:gd name="connsiteY7" fmla="*/ 305306 h 1112184"/>
                <a:gd name="connsiteX8" fmla="*/ 193101 w 1314778"/>
                <a:gd name="connsiteY8" fmla="*/ 392536 h 1112184"/>
                <a:gd name="connsiteX9" fmla="*/ 217788 w 1314778"/>
                <a:gd name="connsiteY9" fmla="*/ 588804 h 1112184"/>
                <a:gd name="connsiteX10" fmla="*/ 242516 w 1314778"/>
                <a:gd name="connsiteY10" fmla="*/ 741457 h 1112184"/>
                <a:gd name="connsiteX11" fmla="*/ 267244 w 1314778"/>
                <a:gd name="connsiteY11" fmla="*/ 850494 h 1112184"/>
                <a:gd name="connsiteX12" fmla="*/ 291973 w 1314778"/>
                <a:gd name="connsiteY12" fmla="*/ 218075 h 1112184"/>
                <a:gd name="connsiteX13" fmla="*/ 316660 w 1314778"/>
                <a:gd name="connsiteY13" fmla="*/ 588804 h 1112184"/>
                <a:gd name="connsiteX14" fmla="*/ 341388 w 1314778"/>
                <a:gd name="connsiteY14" fmla="*/ 763264 h 1112184"/>
                <a:gd name="connsiteX15" fmla="*/ 366116 w 1314778"/>
                <a:gd name="connsiteY15" fmla="*/ 676034 h 1112184"/>
                <a:gd name="connsiteX16" fmla="*/ 390844 w 1314778"/>
                <a:gd name="connsiteY16" fmla="*/ 0 h 1112184"/>
                <a:gd name="connsiteX17" fmla="*/ 415571 w 1314778"/>
                <a:gd name="connsiteY17" fmla="*/ 566996 h 1112184"/>
                <a:gd name="connsiteX18" fmla="*/ 440258 w 1314778"/>
                <a:gd name="connsiteY18" fmla="*/ 610611 h 1112184"/>
                <a:gd name="connsiteX19" fmla="*/ 464987 w 1314778"/>
                <a:gd name="connsiteY19" fmla="*/ 545189 h 1112184"/>
                <a:gd name="connsiteX20" fmla="*/ 489715 w 1314778"/>
                <a:gd name="connsiteY20" fmla="*/ 1024955 h 1112184"/>
                <a:gd name="connsiteX21" fmla="*/ 514443 w 1314778"/>
                <a:gd name="connsiteY21" fmla="*/ 741457 h 1112184"/>
                <a:gd name="connsiteX22" fmla="*/ 539171 w 1314778"/>
                <a:gd name="connsiteY22" fmla="*/ 959532 h 1112184"/>
                <a:gd name="connsiteX23" fmla="*/ 563858 w 1314778"/>
                <a:gd name="connsiteY23" fmla="*/ 632419 h 1112184"/>
                <a:gd name="connsiteX24" fmla="*/ 588586 w 1314778"/>
                <a:gd name="connsiteY24" fmla="*/ 785072 h 1112184"/>
                <a:gd name="connsiteX25" fmla="*/ 613314 w 1314778"/>
                <a:gd name="connsiteY25" fmla="*/ 457958 h 1112184"/>
                <a:gd name="connsiteX26" fmla="*/ 638043 w 1314778"/>
                <a:gd name="connsiteY26" fmla="*/ 981340 h 1112184"/>
                <a:gd name="connsiteX27" fmla="*/ 662730 w 1314778"/>
                <a:gd name="connsiteY27" fmla="*/ 1112185 h 1112184"/>
                <a:gd name="connsiteX28" fmla="*/ 687458 w 1314778"/>
                <a:gd name="connsiteY28" fmla="*/ 1090377 h 1112184"/>
                <a:gd name="connsiteX29" fmla="*/ 712186 w 1314778"/>
                <a:gd name="connsiteY29" fmla="*/ 872302 h 1112184"/>
                <a:gd name="connsiteX30" fmla="*/ 736914 w 1314778"/>
                <a:gd name="connsiteY30" fmla="*/ 850494 h 1112184"/>
                <a:gd name="connsiteX31" fmla="*/ 761641 w 1314778"/>
                <a:gd name="connsiteY31" fmla="*/ 763264 h 1112184"/>
                <a:gd name="connsiteX32" fmla="*/ 786328 w 1314778"/>
                <a:gd name="connsiteY32" fmla="*/ 1003147 h 1112184"/>
                <a:gd name="connsiteX33" fmla="*/ 811057 w 1314778"/>
                <a:gd name="connsiteY33" fmla="*/ 1068570 h 1112184"/>
                <a:gd name="connsiteX34" fmla="*/ 835785 w 1314778"/>
                <a:gd name="connsiteY34" fmla="*/ 370728 h 1112184"/>
                <a:gd name="connsiteX35" fmla="*/ 860513 w 1314778"/>
                <a:gd name="connsiteY35" fmla="*/ 915917 h 1112184"/>
                <a:gd name="connsiteX36" fmla="*/ 885200 w 1314778"/>
                <a:gd name="connsiteY36" fmla="*/ 1090377 h 1112184"/>
                <a:gd name="connsiteX37" fmla="*/ 909928 w 1314778"/>
                <a:gd name="connsiteY37" fmla="*/ 1068570 h 1112184"/>
                <a:gd name="connsiteX38" fmla="*/ 934656 w 1314778"/>
                <a:gd name="connsiteY38" fmla="*/ 1112185 h 1112184"/>
                <a:gd name="connsiteX39" fmla="*/ 959384 w 1314778"/>
                <a:gd name="connsiteY39" fmla="*/ 959532 h 1112184"/>
                <a:gd name="connsiteX40" fmla="*/ 984113 w 1314778"/>
                <a:gd name="connsiteY40" fmla="*/ 959532 h 1112184"/>
                <a:gd name="connsiteX41" fmla="*/ 1008800 w 1314778"/>
                <a:gd name="connsiteY41" fmla="*/ 1112185 h 1112184"/>
                <a:gd name="connsiteX42" fmla="*/ 1033528 w 1314778"/>
                <a:gd name="connsiteY42" fmla="*/ 1112185 h 1112184"/>
                <a:gd name="connsiteX43" fmla="*/ 1058256 w 1314778"/>
                <a:gd name="connsiteY43" fmla="*/ 1024955 h 1112184"/>
                <a:gd name="connsiteX44" fmla="*/ 1082984 w 1314778"/>
                <a:gd name="connsiteY44" fmla="*/ 1112185 h 1112184"/>
                <a:gd name="connsiteX45" fmla="*/ 1107671 w 1314778"/>
                <a:gd name="connsiteY45" fmla="*/ 1112185 h 1112184"/>
                <a:gd name="connsiteX46" fmla="*/ 1132398 w 1314778"/>
                <a:gd name="connsiteY46" fmla="*/ 1046762 h 1112184"/>
                <a:gd name="connsiteX47" fmla="*/ 1157127 w 1314778"/>
                <a:gd name="connsiteY47" fmla="*/ 1112185 h 1112184"/>
                <a:gd name="connsiteX48" fmla="*/ 1181855 w 1314778"/>
                <a:gd name="connsiteY48" fmla="*/ 1090377 h 1112184"/>
                <a:gd name="connsiteX49" fmla="*/ 1206583 w 1314778"/>
                <a:gd name="connsiteY49" fmla="*/ 1068570 h 1112184"/>
                <a:gd name="connsiteX50" fmla="*/ 1231270 w 1314778"/>
                <a:gd name="connsiteY50" fmla="*/ 1112185 h 1112184"/>
                <a:gd name="connsiteX51" fmla="*/ 1255998 w 1314778"/>
                <a:gd name="connsiteY51" fmla="*/ 1112185 h 1112184"/>
                <a:gd name="connsiteX52" fmla="*/ 1280726 w 1314778"/>
                <a:gd name="connsiteY52" fmla="*/ 1112185 h 1112184"/>
                <a:gd name="connsiteX53" fmla="*/ 1305455 w 1314778"/>
                <a:gd name="connsiteY53" fmla="*/ 1090377 h 1112184"/>
                <a:gd name="connsiteX54" fmla="*/ 1314779 w 1314778"/>
                <a:gd name="connsiteY54" fmla="*/ 1082146 h 11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1112184">
                  <a:moveTo>
                    <a:pt x="0" y="460333"/>
                  </a:moveTo>
                  <a:lnTo>
                    <a:pt x="20046" y="937725"/>
                  </a:lnTo>
                  <a:lnTo>
                    <a:pt x="44774" y="545189"/>
                  </a:lnTo>
                  <a:lnTo>
                    <a:pt x="69501" y="676034"/>
                  </a:lnTo>
                  <a:lnTo>
                    <a:pt x="94188" y="348921"/>
                  </a:lnTo>
                  <a:lnTo>
                    <a:pt x="118916" y="523381"/>
                  </a:lnTo>
                  <a:lnTo>
                    <a:pt x="143645" y="894109"/>
                  </a:lnTo>
                  <a:lnTo>
                    <a:pt x="168373" y="305306"/>
                  </a:lnTo>
                  <a:lnTo>
                    <a:pt x="193101" y="392536"/>
                  </a:lnTo>
                  <a:lnTo>
                    <a:pt x="217788" y="588804"/>
                  </a:lnTo>
                  <a:lnTo>
                    <a:pt x="242516" y="741457"/>
                  </a:lnTo>
                  <a:lnTo>
                    <a:pt x="267244" y="850494"/>
                  </a:lnTo>
                  <a:lnTo>
                    <a:pt x="291973" y="218075"/>
                  </a:lnTo>
                  <a:lnTo>
                    <a:pt x="316660" y="588804"/>
                  </a:lnTo>
                  <a:lnTo>
                    <a:pt x="341388" y="763264"/>
                  </a:lnTo>
                  <a:lnTo>
                    <a:pt x="366116" y="676034"/>
                  </a:lnTo>
                  <a:lnTo>
                    <a:pt x="390844" y="0"/>
                  </a:lnTo>
                  <a:lnTo>
                    <a:pt x="415571" y="566996"/>
                  </a:lnTo>
                  <a:lnTo>
                    <a:pt x="440258" y="610611"/>
                  </a:lnTo>
                  <a:lnTo>
                    <a:pt x="464987" y="545189"/>
                  </a:lnTo>
                  <a:lnTo>
                    <a:pt x="489715" y="1024955"/>
                  </a:lnTo>
                  <a:lnTo>
                    <a:pt x="514443" y="741457"/>
                  </a:lnTo>
                  <a:lnTo>
                    <a:pt x="539171" y="959532"/>
                  </a:lnTo>
                  <a:lnTo>
                    <a:pt x="563858" y="632419"/>
                  </a:lnTo>
                  <a:lnTo>
                    <a:pt x="588586" y="785072"/>
                  </a:lnTo>
                  <a:lnTo>
                    <a:pt x="613314" y="457958"/>
                  </a:lnTo>
                  <a:lnTo>
                    <a:pt x="638043" y="981340"/>
                  </a:lnTo>
                  <a:lnTo>
                    <a:pt x="662730" y="1112185"/>
                  </a:lnTo>
                  <a:lnTo>
                    <a:pt x="687458" y="1090377"/>
                  </a:lnTo>
                  <a:lnTo>
                    <a:pt x="712186" y="872302"/>
                  </a:lnTo>
                  <a:lnTo>
                    <a:pt x="736914" y="850494"/>
                  </a:lnTo>
                  <a:lnTo>
                    <a:pt x="761641" y="763264"/>
                  </a:lnTo>
                  <a:lnTo>
                    <a:pt x="786328" y="1003147"/>
                  </a:lnTo>
                  <a:lnTo>
                    <a:pt x="811057" y="1068570"/>
                  </a:lnTo>
                  <a:lnTo>
                    <a:pt x="835785" y="370728"/>
                  </a:lnTo>
                  <a:lnTo>
                    <a:pt x="860513" y="915917"/>
                  </a:lnTo>
                  <a:lnTo>
                    <a:pt x="885200" y="1090377"/>
                  </a:lnTo>
                  <a:lnTo>
                    <a:pt x="909928" y="1068570"/>
                  </a:lnTo>
                  <a:lnTo>
                    <a:pt x="934656" y="1112185"/>
                  </a:lnTo>
                  <a:lnTo>
                    <a:pt x="959384" y="959532"/>
                  </a:lnTo>
                  <a:lnTo>
                    <a:pt x="984113" y="959532"/>
                  </a:lnTo>
                  <a:lnTo>
                    <a:pt x="1008800" y="1112185"/>
                  </a:lnTo>
                  <a:lnTo>
                    <a:pt x="1033528" y="1112185"/>
                  </a:lnTo>
                  <a:lnTo>
                    <a:pt x="1058256" y="1024955"/>
                  </a:lnTo>
                  <a:lnTo>
                    <a:pt x="1082984" y="1112185"/>
                  </a:lnTo>
                  <a:lnTo>
                    <a:pt x="1107671" y="1112185"/>
                  </a:lnTo>
                  <a:lnTo>
                    <a:pt x="1132398" y="1046762"/>
                  </a:lnTo>
                  <a:lnTo>
                    <a:pt x="1157127" y="1112185"/>
                  </a:lnTo>
                  <a:lnTo>
                    <a:pt x="1181855" y="1090377"/>
                  </a:lnTo>
                  <a:lnTo>
                    <a:pt x="1206583" y="1068570"/>
                  </a:lnTo>
                  <a:lnTo>
                    <a:pt x="1231270" y="1112185"/>
                  </a:lnTo>
                  <a:lnTo>
                    <a:pt x="1255998" y="1112185"/>
                  </a:lnTo>
                  <a:lnTo>
                    <a:pt x="1280726" y="1112185"/>
                  </a:lnTo>
                  <a:lnTo>
                    <a:pt x="1305455" y="1090377"/>
                  </a:lnTo>
                  <a:lnTo>
                    <a:pt x="1314779" y="108214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DA7E2553-C350-5A74-E78E-E0B18F4BA712}"/>
                </a:ext>
              </a:extLst>
            </p:cNvPr>
            <p:cNvSpPr/>
            <p:nvPr/>
          </p:nvSpPr>
          <p:spPr>
            <a:xfrm>
              <a:off x="9932386" y="4424472"/>
              <a:ext cx="1314778" cy="915917"/>
            </a:xfrm>
            <a:custGeom>
              <a:avLst/>
              <a:gdLst>
                <a:gd name="connsiteX0" fmla="*/ 0 w 1314778"/>
                <a:gd name="connsiteY0" fmla="*/ 915917 h 915917"/>
                <a:gd name="connsiteX1" fmla="*/ 20046 w 1314778"/>
                <a:gd name="connsiteY1" fmla="*/ 915917 h 915917"/>
                <a:gd name="connsiteX2" fmla="*/ 44774 w 1314778"/>
                <a:gd name="connsiteY2" fmla="*/ 915917 h 915917"/>
                <a:gd name="connsiteX3" fmla="*/ 69501 w 1314778"/>
                <a:gd name="connsiteY3" fmla="*/ 915917 h 915917"/>
                <a:gd name="connsiteX4" fmla="*/ 94188 w 1314778"/>
                <a:gd name="connsiteY4" fmla="*/ 915917 h 915917"/>
                <a:gd name="connsiteX5" fmla="*/ 118916 w 1314778"/>
                <a:gd name="connsiteY5" fmla="*/ 915917 h 915917"/>
                <a:gd name="connsiteX6" fmla="*/ 143645 w 1314778"/>
                <a:gd name="connsiteY6" fmla="*/ 915917 h 915917"/>
                <a:gd name="connsiteX7" fmla="*/ 168373 w 1314778"/>
                <a:gd name="connsiteY7" fmla="*/ 915917 h 915917"/>
                <a:gd name="connsiteX8" fmla="*/ 193101 w 1314778"/>
                <a:gd name="connsiteY8" fmla="*/ 915917 h 915917"/>
                <a:gd name="connsiteX9" fmla="*/ 217788 w 1314778"/>
                <a:gd name="connsiteY9" fmla="*/ 915917 h 915917"/>
                <a:gd name="connsiteX10" fmla="*/ 242516 w 1314778"/>
                <a:gd name="connsiteY10" fmla="*/ 915917 h 915917"/>
                <a:gd name="connsiteX11" fmla="*/ 267244 w 1314778"/>
                <a:gd name="connsiteY11" fmla="*/ 915917 h 915917"/>
                <a:gd name="connsiteX12" fmla="*/ 291973 w 1314778"/>
                <a:gd name="connsiteY12" fmla="*/ 915917 h 915917"/>
                <a:gd name="connsiteX13" fmla="*/ 316660 w 1314778"/>
                <a:gd name="connsiteY13" fmla="*/ 915917 h 915917"/>
                <a:gd name="connsiteX14" fmla="*/ 341388 w 1314778"/>
                <a:gd name="connsiteY14" fmla="*/ 915917 h 915917"/>
                <a:gd name="connsiteX15" fmla="*/ 366116 w 1314778"/>
                <a:gd name="connsiteY15" fmla="*/ 894109 h 915917"/>
                <a:gd name="connsiteX16" fmla="*/ 390844 w 1314778"/>
                <a:gd name="connsiteY16" fmla="*/ 915917 h 915917"/>
                <a:gd name="connsiteX17" fmla="*/ 415571 w 1314778"/>
                <a:gd name="connsiteY17" fmla="*/ 872302 h 915917"/>
                <a:gd name="connsiteX18" fmla="*/ 440258 w 1314778"/>
                <a:gd name="connsiteY18" fmla="*/ 632419 h 915917"/>
                <a:gd name="connsiteX19" fmla="*/ 464987 w 1314778"/>
                <a:gd name="connsiteY19" fmla="*/ 327113 h 915917"/>
                <a:gd name="connsiteX20" fmla="*/ 489715 w 1314778"/>
                <a:gd name="connsiteY20" fmla="*/ 436151 h 915917"/>
                <a:gd name="connsiteX21" fmla="*/ 514443 w 1314778"/>
                <a:gd name="connsiteY21" fmla="*/ 43615 h 915917"/>
                <a:gd name="connsiteX22" fmla="*/ 539171 w 1314778"/>
                <a:gd name="connsiteY22" fmla="*/ 523381 h 915917"/>
                <a:gd name="connsiteX23" fmla="*/ 563858 w 1314778"/>
                <a:gd name="connsiteY23" fmla="*/ 305306 h 915917"/>
                <a:gd name="connsiteX24" fmla="*/ 588586 w 1314778"/>
                <a:gd name="connsiteY24" fmla="*/ 479766 h 915917"/>
                <a:gd name="connsiteX25" fmla="*/ 613314 w 1314778"/>
                <a:gd name="connsiteY25" fmla="*/ 392536 h 915917"/>
                <a:gd name="connsiteX26" fmla="*/ 638043 w 1314778"/>
                <a:gd name="connsiteY26" fmla="*/ 152653 h 915917"/>
                <a:gd name="connsiteX27" fmla="*/ 662730 w 1314778"/>
                <a:gd name="connsiteY27" fmla="*/ 348921 h 915917"/>
                <a:gd name="connsiteX28" fmla="*/ 687458 w 1314778"/>
                <a:gd name="connsiteY28" fmla="*/ 457959 h 915917"/>
                <a:gd name="connsiteX29" fmla="*/ 712186 w 1314778"/>
                <a:gd name="connsiteY29" fmla="*/ 545189 h 915917"/>
                <a:gd name="connsiteX30" fmla="*/ 736914 w 1314778"/>
                <a:gd name="connsiteY30" fmla="*/ 479766 h 915917"/>
                <a:gd name="connsiteX31" fmla="*/ 761641 w 1314778"/>
                <a:gd name="connsiteY31" fmla="*/ 0 h 915917"/>
                <a:gd name="connsiteX32" fmla="*/ 786328 w 1314778"/>
                <a:gd name="connsiteY32" fmla="*/ 370729 h 915917"/>
                <a:gd name="connsiteX33" fmla="*/ 811057 w 1314778"/>
                <a:gd name="connsiteY33" fmla="*/ 218076 h 915917"/>
                <a:gd name="connsiteX34" fmla="*/ 835785 w 1314778"/>
                <a:gd name="connsiteY34" fmla="*/ 261691 h 915917"/>
                <a:gd name="connsiteX35" fmla="*/ 860513 w 1314778"/>
                <a:gd name="connsiteY35" fmla="*/ 392536 h 915917"/>
                <a:gd name="connsiteX36" fmla="*/ 885200 w 1314778"/>
                <a:gd name="connsiteY36" fmla="*/ 523381 h 915917"/>
                <a:gd name="connsiteX37" fmla="*/ 909928 w 1314778"/>
                <a:gd name="connsiteY37" fmla="*/ 327113 h 915917"/>
                <a:gd name="connsiteX38" fmla="*/ 934656 w 1314778"/>
                <a:gd name="connsiteY38" fmla="*/ 261691 h 915917"/>
                <a:gd name="connsiteX39" fmla="*/ 959384 w 1314778"/>
                <a:gd name="connsiteY39" fmla="*/ 261691 h 915917"/>
                <a:gd name="connsiteX40" fmla="*/ 984113 w 1314778"/>
                <a:gd name="connsiteY40" fmla="*/ 327113 h 915917"/>
                <a:gd name="connsiteX41" fmla="*/ 1008800 w 1314778"/>
                <a:gd name="connsiteY41" fmla="*/ 348921 h 915917"/>
                <a:gd name="connsiteX42" fmla="*/ 1033528 w 1314778"/>
                <a:gd name="connsiteY42" fmla="*/ 327113 h 915917"/>
                <a:gd name="connsiteX43" fmla="*/ 1058256 w 1314778"/>
                <a:gd name="connsiteY43" fmla="*/ 457959 h 915917"/>
                <a:gd name="connsiteX44" fmla="*/ 1082984 w 1314778"/>
                <a:gd name="connsiteY44" fmla="*/ 327113 h 915917"/>
                <a:gd name="connsiteX45" fmla="*/ 1107671 w 1314778"/>
                <a:gd name="connsiteY45" fmla="*/ 501574 h 915917"/>
                <a:gd name="connsiteX46" fmla="*/ 1132398 w 1314778"/>
                <a:gd name="connsiteY46" fmla="*/ 283498 h 915917"/>
                <a:gd name="connsiteX47" fmla="*/ 1157127 w 1314778"/>
                <a:gd name="connsiteY47" fmla="*/ 348921 h 915917"/>
                <a:gd name="connsiteX48" fmla="*/ 1181855 w 1314778"/>
                <a:gd name="connsiteY48" fmla="*/ 109038 h 915917"/>
                <a:gd name="connsiteX49" fmla="*/ 1206583 w 1314778"/>
                <a:gd name="connsiteY49" fmla="*/ 523381 h 915917"/>
                <a:gd name="connsiteX50" fmla="*/ 1231270 w 1314778"/>
                <a:gd name="connsiteY50" fmla="*/ 43615 h 915917"/>
                <a:gd name="connsiteX51" fmla="*/ 1255998 w 1314778"/>
                <a:gd name="connsiteY51" fmla="*/ 457959 h 915917"/>
                <a:gd name="connsiteX52" fmla="*/ 1280726 w 1314778"/>
                <a:gd name="connsiteY52" fmla="*/ 654227 h 915917"/>
                <a:gd name="connsiteX53" fmla="*/ 1305455 w 1314778"/>
                <a:gd name="connsiteY53" fmla="*/ 806879 h 915917"/>
                <a:gd name="connsiteX54" fmla="*/ 1314779 w 1314778"/>
                <a:gd name="connsiteY54" fmla="*/ 370646 h 91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915917">
                  <a:moveTo>
                    <a:pt x="0" y="915917"/>
                  </a:moveTo>
                  <a:lnTo>
                    <a:pt x="20046" y="915917"/>
                  </a:lnTo>
                  <a:lnTo>
                    <a:pt x="44774" y="915917"/>
                  </a:lnTo>
                  <a:lnTo>
                    <a:pt x="69501" y="915917"/>
                  </a:lnTo>
                  <a:lnTo>
                    <a:pt x="94188" y="915917"/>
                  </a:lnTo>
                  <a:lnTo>
                    <a:pt x="118916" y="915917"/>
                  </a:lnTo>
                  <a:lnTo>
                    <a:pt x="143645" y="915917"/>
                  </a:lnTo>
                  <a:lnTo>
                    <a:pt x="168373" y="915917"/>
                  </a:lnTo>
                  <a:lnTo>
                    <a:pt x="193101" y="915917"/>
                  </a:lnTo>
                  <a:lnTo>
                    <a:pt x="217788" y="915917"/>
                  </a:lnTo>
                  <a:lnTo>
                    <a:pt x="242516" y="915917"/>
                  </a:lnTo>
                  <a:lnTo>
                    <a:pt x="267244" y="915917"/>
                  </a:lnTo>
                  <a:lnTo>
                    <a:pt x="291973" y="915917"/>
                  </a:lnTo>
                  <a:lnTo>
                    <a:pt x="316660" y="915917"/>
                  </a:lnTo>
                  <a:lnTo>
                    <a:pt x="341388" y="915917"/>
                  </a:lnTo>
                  <a:lnTo>
                    <a:pt x="366116" y="894109"/>
                  </a:lnTo>
                  <a:lnTo>
                    <a:pt x="390844" y="915917"/>
                  </a:lnTo>
                  <a:lnTo>
                    <a:pt x="415571" y="872302"/>
                  </a:lnTo>
                  <a:lnTo>
                    <a:pt x="440258" y="632419"/>
                  </a:lnTo>
                  <a:lnTo>
                    <a:pt x="464987" y="327113"/>
                  </a:lnTo>
                  <a:lnTo>
                    <a:pt x="489715" y="436151"/>
                  </a:lnTo>
                  <a:lnTo>
                    <a:pt x="514443" y="43615"/>
                  </a:lnTo>
                  <a:lnTo>
                    <a:pt x="539171" y="523381"/>
                  </a:lnTo>
                  <a:lnTo>
                    <a:pt x="563858" y="305306"/>
                  </a:lnTo>
                  <a:lnTo>
                    <a:pt x="588586" y="479766"/>
                  </a:lnTo>
                  <a:lnTo>
                    <a:pt x="613314" y="392536"/>
                  </a:lnTo>
                  <a:lnTo>
                    <a:pt x="638043" y="152653"/>
                  </a:lnTo>
                  <a:lnTo>
                    <a:pt x="662730" y="348921"/>
                  </a:lnTo>
                  <a:lnTo>
                    <a:pt x="687458" y="457959"/>
                  </a:lnTo>
                  <a:lnTo>
                    <a:pt x="712186" y="545189"/>
                  </a:lnTo>
                  <a:lnTo>
                    <a:pt x="736914" y="479766"/>
                  </a:lnTo>
                  <a:lnTo>
                    <a:pt x="761641" y="0"/>
                  </a:lnTo>
                  <a:lnTo>
                    <a:pt x="786328" y="370729"/>
                  </a:lnTo>
                  <a:lnTo>
                    <a:pt x="811057" y="218076"/>
                  </a:lnTo>
                  <a:lnTo>
                    <a:pt x="835785" y="261691"/>
                  </a:lnTo>
                  <a:lnTo>
                    <a:pt x="860513" y="392536"/>
                  </a:lnTo>
                  <a:lnTo>
                    <a:pt x="885200" y="523381"/>
                  </a:lnTo>
                  <a:lnTo>
                    <a:pt x="909928" y="327113"/>
                  </a:lnTo>
                  <a:lnTo>
                    <a:pt x="934656" y="261691"/>
                  </a:lnTo>
                  <a:lnTo>
                    <a:pt x="959384" y="261691"/>
                  </a:lnTo>
                  <a:lnTo>
                    <a:pt x="984113" y="327113"/>
                  </a:lnTo>
                  <a:lnTo>
                    <a:pt x="1008800" y="348921"/>
                  </a:lnTo>
                  <a:lnTo>
                    <a:pt x="1033528" y="327113"/>
                  </a:lnTo>
                  <a:lnTo>
                    <a:pt x="1058256" y="457959"/>
                  </a:lnTo>
                  <a:lnTo>
                    <a:pt x="1082984" y="327113"/>
                  </a:lnTo>
                  <a:lnTo>
                    <a:pt x="1107671" y="501574"/>
                  </a:lnTo>
                  <a:lnTo>
                    <a:pt x="1132398" y="283498"/>
                  </a:lnTo>
                  <a:lnTo>
                    <a:pt x="1157127" y="348921"/>
                  </a:lnTo>
                  <a:lnTo>
                    <a:pt x="1181855" y="109038"/>
                  </a:lnTo>
                  <a:lnTo>
                    <a:pt x="1206583" y="523381"/>
                  </a:lnTo>
                  <a:lnTo>
                    <a:pt x="1231270" y="43615"/>
                  </a:lnTo>
                  <a:lnTo>
                    <a:pt x="1255998" y="457959"/>
                  </a:lnTo>
                  <a:lnTo>
                    <a:pt x="1280726" y="654227"/>
                  </a:lnTo>
                  <a:lnTo>
                    <a:pt x="1305455" y="806879"/>
                  </a:lnTo>
                  <a:lnTo>
                    <a:pt x="1314779" y="37064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CAAB3007-163F-7CE0-6AB1-C68E059CE404}"/>
                </a:ext>
              </a:extLst>
            </p:cNvPr>
            <p:cNvSpPr/>
            <p:nvPr/>
          </p:nvSpPr>
          <p:spPr>
            <a:xfrm>
              <a:off x="9932386" y="4228205"/>
              <a:ext cx="1314778" cy="1112184"/>
            </a:xfrm>
            <a:custGeom>
              <a:avLst/>
              <a:gdLst>
                <a:gd name="connsiteX0" fmla="*/ 0 w 1314778"/>
                <a:gd name="connsiteY0" fmla="*/ 460333 h 1112184"/>
                <a:gd name="connsiteX1" fmla="*/ 20046 w 1314778"/>
                <a:gd name="connsiteY1" fmla="*/ 937725 h 1112184"/>
                <a:gd name="connsiteX2" fmla="*/ 44774 w 1314778"/>
                <a:gd name="connsiteY2" fmla="*/ 545189 h 1112184"/>
                <a:gd name="connsiteX3" fmla="*/ 69501 w 1314778"/>
                <a:gd name="connsiteY3" fmla="*/ 676034 h 1112184"/>
                <a:gd name="connsiteX4" fmla="*/ 94188 w 1314778"/>
                <a:gd name="connsiteY4" fmla="*/ 348921 h 1112184"/>
                <a:gd name="connsiteX5" fmla="*/ 118916 w 1314778"/>
                <a:gd name="connsiteY5" fmla="*/ 523381 h 1112184"/>
                <a:gd name="connsiteX6" fmla="*/ 143645 w 1314778"/>
                <a:gd name="connsiteY6" fmla="*/ 894109 h 1112184"/>
                <a:gd name="connsiteX7" fmla="*/ 168373 w 1314778"/>
                <a:gd name="connsiteY7" fmla="*/ 305306 h 1112184"/>
                <a:gd name="connsiteX8" fmla="*/ 193101 w 1314778"/>
                <a:gd name="connsiteY8" fmla="*/ 392536 h 1112184"/>
                <a:gd name="connsiteX9" fmla="*/ 217788 w 1314778"/>
                <a:gd name="connsiteY9" fmla="*/ 588804 h 1112184"/>
                <a:gd name="connsiteX10" fmla="*/ 242516 w 1314778"/>
                <a:gd name="connsiteY10" fmla="*/ 741457 h 1112184"/>
                <a:gd name="connsiteX11" fmla="*/ 267244 w 1314778"/>
                <a:gd name="connsiteY11" fmla="*/ 850494 h 1112184"/>
                <a:gd name="connsiteX12" fmla="*/ 291973 w 1314778"/>
                <a:gd name="connsiteY12" fmla="*/ 218075 h 1112184"/>
                <a:gd name="connsiteX13" fmla="*/ 316660 w 1314778"/>
                <a:gd name="connsiteY13" fmla="*/ 588804 h 1112184"/>
                <a:gd name="connsiteX14" fmla="*/ 341388 w 1314778"/>
                <a:gd name="connsiteY14" fmla="*/ 763264 h 1112184"/>
                <a:gd name="connsiteX15" fmla="*/ 366116 w 1314778"/>
                <a:gd name="connsiteY15" fmla="*/ 676034 h 1112184"/>
                <a:gd name="connsiteX16" fmla="*/ 390844 w 1314778"/>
                <a:gd name="connsiteY16" fmla="*/ 0 h 1112184"/>
                <a:gd name="connsiteX17" fmla="*/ 415571 w 1314778"/>
                <a:gd name="connsiteY17" fmla="*/ 566996 h 1112184"/>
                <a:gd name="connsiteX18" fmla="*/ 440258 w 1314778"/>
                <a:gd name="connsiteY18" fmla="*/ 610611 h 1112184"/>
                <a:gd name="connsiteX19" fmla="*/ 464987 w 1314778"/>
                <a:gd name="connsiteY19" fmla="*/ 545189 h 1112184"/>
                <a:gd name="connsiteX20" fmla="*/ 489715 w 1314778"/>
                <a:gd name="connsiteY20" fmla="*/ 1024955 h 1112184"/>
                <a:gd name="connsiteX21" fmla="*/ 514443 w 1314778"/>
                <a:gd name="connsiteY21" fmla="*/ 741457 h 1112184"/>
                <a:gd name="connsiteX22" fmla="*/ 539171 w 1314778"/>
                <a:gd name="connsiteY22" fmla="*/ 959532 h 1112184"/>
                <a:gd name="connsiteX23" fmla="*/ 563858 w 1314778"/>
                <a:gd name="connsiteY23" fmla="*/ 632419 h 1112184"/>
                <a:gd name="connsiteX24" fmla="*/ 588586 w 1314778"/>
                <a:gd name="connsiteY24" fmla="*/ 785072 h 1112184"/>
                <a:gd name="connsiteX25" fmla="*/ 613314 w 1314778"/>
                <a:gd name="connsiteY25" fmla="*/ 457958 h 1112184"/>
                <a:gd name="connsiteX26" fmla="*/ 638043 w 1314778"/>
                <a:gd name="connsiteY26" fmla="*/ 981340 h 1112184"/>
                <a:gd name="connsiteX27" fmla="*/ 662730 w 1314778"/>
                <a:gd name="connsiteY27" fmla="*/ 1112185 h 1112184"/>
                <a:gd name="connsiteX28" fmla="*/ 687458 w 1314778"/>
                <a:gd name="connsiteY28" fmla="*/ 1090377 h 1112184"/>
                <a:gd name="connsiteX29" fmla="*/ 712186 w 1314778"/>
                <a:gd name="connsiteY29" fmla="*/ 872302 h 1112184"/>
                <a:gd name="connsiteX30" fmla="*/ 736914 w 1314778"/>
                <a:gd name="connsiteY30" fmla="*/ 850494 h 1112184"/>
                <a:gd name="connsiteX31" fmla="*/ 761641 w 1314778"/>
                <a:gd name="connsiteY31" fmla="*/ 763264 h 1112184"/>
                <a:gd name="connsiteX32" fmla="*/ 786328 w 1314778"/>
                <a:gd name="connsiteY32" fmla="*/ 1003147 h 1112184"/>
                <a:gd name="connsiteX33" fmla="*/ 811057 w 1314778"/>
                <a:gd name="connsiteY33" fmla="*/ 1068570 h 1112184"/>
                <a:gd name="connsiteX34" fmla="*/ 835785 w 1314778"/>
                <a:gd name="connsiteY34" fmla="*/ 370728 h 1112184"/>
                <a:gd name="connsiteX35" fmla="*/ 860513 w 1314778"/>
                <a:gd name="connsiteY35" fmla="*/ 915917 h 1112184"/>
                <a:gd name="connsiteX36" fmla="*/ 885200 w 1314778"/>
                <a:gd name="connsiteY36" fmla="*/ 1090377 h 1112184"/>
                <a:gd name="connsiteX37" fmla="*/ 909928 w 1314778"/>
                <a:gd name="connsiteY37" fmla="*/ 1068570 h 1112184"/>
                <a:gd name="connsiteX38" fmla="*/ 934656 w 1314778"/>
                <a:gd name="connsiteY38" fmla="*/ 1112185 h 1112184"/>
                <a:gd name="connsiteX39" fmla="*/ 959384 w 1314778"/>
                <a:gd name="connsiteY39" fmla="*/ 959532 h 1112184"/>
                <a:gd name="connsiteX40" fmla="*/ 984113 w 1314778"/>
                <a:gd name="connsiteY40" fmla="*/ 959532 h 1112184"/>
                <a:gd name="connsiteX41" fmla="*/ 1008800 w 1314778"/>
                <a:gd name="connsiteY41" fmla="*/ 1112185 h 1112184"/>
                <a:gd name="connsiteX42" fmla="*/ 1033528 w 1314778"/>
                <a:gd name="connsiteY42" fmla="*/ 1112185 h 1112184"/>
                <a:gd name="connsiteX43" fmla="*/ 1058256 w 1314778"/>
                <a:gd name="connsiteY43" fmla="*/ 1024955 h 1112184"/>
                <a:gd name="connsiteX44" fmla="*/ 1082984 w 1314778"/>
                <a:gd name="connsiteY44" fmla="*/ 1112185 h 1112184"/>
                <a:gd name="connsiteX45" fmla="*/ 1107671 w 1314778"/>
                <a:gd name="connsiteY45" fmla="*/ 1112185 h 1112184"/>
                <a:gd name="connsiteX46" fmla="*/ 1132398 w 1314778"/>
                <a:gd name="connsiteY46" fmla="*/ 1046762 h 1112184"/>
                <a:gd name="connsiteX47" fmla="*/ 1157127 w 1314778"/>
                <a:gd name="connsiteY47" fmla="*/ 1112185 h 1112184"/>
                <a:gd name="connsiteX48" fmla="*/ 1181855 w 1314778"/>
                <a:gd name="connsiteY48" fmla="*/ 1090377 h 1112184"/>
                <a:gd name="connsiteX49" fmla="*/ 1206583 w 1314778"/>
                <a:gd name="connsiteY49" fmla="*/ 1068570 h 1112184"/>
                <a:gd name="connsiteX50" fmla="*/ 1231270 w 1314778"/>
                <a:gd name="connsiteY50" fmla="*/ 1112185 h 1112184"/>
                <a:gd name="connsiteX51" fmla="*/ 1255998 w 1314778"/>
                <a:gd name="connsiteY51" fmla="*/ 1112185 h 1112184"/>
                <a:gd name="connsiteX52" fmla="*/ 1280726 w 1314778"/>
                <a:gd name="connsiteY52" fmla="*/ 1112185 h 1112184"/>
                <a:gd name="connsiteX53" fmla="*/ 1305455 w 1314778"/>
                <a:gd name="connsiteY53" fmla="*/ 1090377 h 1112184"/>
                <a:gd name="connsiteX54" fmla="*/ 1314779 w 1314778"/>
                <a:gd name="connsiteY54" fmla="*/ 1082146 h 11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1112184">
                  <a:moveTo>
                    <a:pt x="0" y="460333"/>
                  </a:moveTo>
                  <a:lnTo>
                    <a:pt x="20046" y="937725"/>
                  </a:lnTo>
                  <a:lnTo>
                    <a:pt x="44774" y="545189"/>
                  </a:lnTo>
                  <a:lnTo>
                    <a:pt x="69501" y="676034"/>
                  </a:lnTo>
                  <a:lnTo>
                    <a:pt x="94188" y="348921"/>
                  </a:lnTo>
                  <a:lnTo>
                    <a:pt x="118916" y="523381"/>
                  </a:lnTo>
                  <a:lnTo>
                    <a:pt x="143645" y="894109"/>
                  </a:lnTo>
                  <a:lnTo>
                    <a:pt x="168373" y="305306"/>
                  </a:lnTo>
                  <a:lnTo>
                    <a:pt x="193101" y="392536"/>
                  </a:lnTo>
                  <a:lnTo>
                    <a:pt x="217788" y="588804"/>
                  </a:lnTo>
                  <a:lnTo>
                    <a:pt x="242516" y="741457"/>
                  </a:lnTo>
                  <a:lnTo>
                    <a:pt x="267244" y="850494"/>
                  </a:lnTo>
                  <a:lnTo>
                    <a:pt x="291973" y="218075"/>
                  </a:lnTo>
                  <a:lnTo>
                    <a:pt x="316660" y="588804"/>
                  </a:lnTo>
                  <a:lnTo>
                    <a:pt x="341388" y="763264"/>
                  </a:lnTo>
                  <a:lnTo>
                    <a:pt x="366116" y="676034"/>
                  </a:lnTo>
                  <a:lnTo>
                    <a:pt x="390844" y="0"/>
                  </a:lnTo>
                  <a:lnTo>
                    <a:pt x="415571" y="566996"/>
                  </a:lnTo>
                  <a:lnTo>
                    <a:pt x="440258" y="610611"/>
                  </a:lnTo>
                  <a:lnTo>
                    <a:pt x="464987" y="545189"/>
                  </a:lnTo>
                  <a:lnTo>
                    <a:pt x="489715" y="1024955"/>
                  </a:lnTo>
                  <a:lnTo>
                    <a:pt x="514443" y="741457"/>
                  </a:lnTo>
                  <a:lnTo>
                    <a:pt x="539171" y="959532"/>
                  </a:lnTo>
                  <a:lnTo>
                    <a:pt x="563858" y="632419"/>
                  </a:lnTo>
                  <a:lnTo>
                    <a:pt x="588586" y="785072"/>
                  </a:lnTo>
                  <a:lnTo>
                    <a:pt x="613314" y="457958"/>
                  </a:lnTo>
                  <a:lnTo>
                    <a:pt x="638043" y="981340"/>
                  </a:lnTo>
                  <a:lnTo>
                    <a:pt x="662730" y="1112185"/>
                  </a:lnTo>
                  <a:lnTo>
                    <a:pt x="687458" y="1090377"/>
                  </a:lnTo>
                  <a:lnTo>
                    <a:pt x="712186" y="872302"/>
                  </a:lnTo>
                  <a:lnTo>
                    <a:pt x="736914" y="850494"/>
                  </a:lnTo>
                  <a:lnTo>
                    <a:pt x="761641" y="763264"/>
                  </a:lnTo>
                  <a:lnTo>
                    <a:pt x="786328" y="1003147"/>
                  </a:lnTo>
                  <a:lnTo>
                    <a:pt x="811057" y="1068570"/>
                  </a:lnTo>
                  <a:lnTo>
                    <a:pt x="835785" y="370728"/>
                  </a:lnTo>
                  <a:lnTo>
                    <a:pt x="860513" y="915917"/>
                  </a:lnTo>
                  <a:lnTo>
                    <a:pt x="885200" y="1090377"/>
                  </a:lnTo>
                  <a:lnTo>
                    <a:pt x="909928" y="1068570"/>
                  </a:lnTo>
                  <a:lnTo>
                    <a:pt x="934656" y="1112185"/>
                  </a:lnTo>
                  <a:lnTo>
                    <a:pt x="959384" y="959532"/>
                  </a:lnTo>
                  <a:lnTo>
                    <a:pt x="984113" y="959532"/>
                  </a:lnTo>
                  <a:lnTo>
                    <a:pt x="1008800" y="1112185"/>
                  </a:lnTo>
                  <a:lnTo>
                    <a:pt x="1033528" y="1112185"/>
                  </a:lnTo>
                  <a:lnTo>
                    <a:pt x="1058256" y="1024955"/>
                  </a:lnTo>
                  <a:lnTo>
                    <a:pt x="1082984" y="1112185"/>
                  </a:lnTo>
                  <a:lnTo>
                    <a:pt x="1107671" y="1112185"/>
                  </a:lnTo>
                  <a:lnTo>
                    <a:pt x="1132398" y="1046762"/>
                  </a:lnTo>
                  <a:lnTo>
                    <a:pt x="1157127" y="1112185"/>
                  </a:lnTo>
                  <a:lnTo>
                    <a:pt x="1181855" y="1090377"/>
                  </a:lnTo>
                  <a:lnTo>
                    <a:pt x="1206583" y="1068570"/>
                  </a:lnTo>
                  <a:lnTo>
                    <a:pt x="1231270" y="1112185"/>
                  </a:lnTo>
                  <a:lnTo>
                    <a:pt x="1255998" y="1112185"/>
                  </a:lnTo>
                  <a:lnTo>
                    <a:pt x="1280726" y="1112185"/>
                  </a:lnTo>
                  <a:lnTo>
                    <a:pt x="1305455" y="1090377"/>
                  </a:lnTo>
                  <a:lnTo>
                    <a:pt x="1314779" y="108214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85DE540A-5C88-3597-CE60-DB46752B8558}"/>
                </a:ext>
              </a:extLst>
            </p:cNvPr>
            <p:cNvSpPr/>
            <p:nvPr/>
          </p:nvSpPr>
          <p:spPr>
            <a:xfrm>
              <a:off x="9932386" y="4424472"/>
              <a:ext cx="1314778" cy="915917"/>
            </a:xfrm>
            <a:custGeom>
              <a:avLst/>
              <a:gdLst>
                <a:gd name="connsiteX0" fmla="*/ 0 w 1314778"/>
                <a:gd name="connsiteY0" fmla="*/ 915917 h 915917"/>
                <a:gd name="connsiteX1" fmla="*/ 20046 w 1314778"/>
                <a:gd name="connsiteY1" fmla="*/ 915917 h 915917"/>
                <a:gd name="connsiteX2" fmla="*/ 44774 w 1314778"/>
                <a:gd name="connsiteY2" fmla="*/ 915917 h 915917"/>
                <a:gd name="connsiteX3" fmla="*/ 69501 w 1314778"/>
                <a:gd name="connsiteY3" fmla="*/ 915917 h 915917"/>
                <a:gd name="connsiteX4" fmla="*/ 94188 w 1314778"/>
                <a:gd name="connsiteY4" fmla="*/ 915917 h 915917"/>
                <a:gd name="connsiteX5" fmla="*/ 118916 w 1314778"/>
                <a:gd name="connsiteY5" fmla="*/ 915917 h 915917"/>
                <a:gd name="connsiteX6" fmla="*/ 143645 w 1314778"/>
                <a:gd name="connsiteY6" fmla="*/ 915917 h 915917"/>
                <a:gd name="connsiteX7" fmla="*/ 168373 w 1314778"/>
                <a:gd name="connsiteY7" fmla="*/ 915917 h 915917"/>
                <a:gd name="connsiteX8" fmla="*/ 193101 w 1314778"/>
                <a:gd name="connsiteY8" fmla="*/ 915917 h 915917"/>
                <a:gd name="connsiteX9" fmla="*/ 217788 w 1314778"/>
                <a:gd name="connsiteY9" fmla="*/ 915917 h 915917"/>
                <a:gd name="connsiteX10" fmla="*/ 242516 w 1314778"/>
                <a:gd name="connsiteY10" fmla="*/ 915917 h 915917"/>
                <a:gd name="connsiteX11" fmla="*/ 267244 w 1314778"/>
                <a:gd name="connsiteY11" fmla="*/ 915917 h 915917"/>
                <a:gd name="connsiteX12" fmla="*/ 291973 w 1314778"/>
                <a:gd name="connsiteY12" fmla="*/ 915917 h 915917"/>
                <a:gd name="connsiteX13" fmla="*/ 316660 w 1314778"/>
                <a:gd name="connsiteY13" fmla="*/ 915917 h 915917"/>
                <a:gd name="connsiteX14" fmla="*/ 341388 w 1314778"/>
                <a:gd name="connsiteY14" fmla="*/ 915917 h 915917"/>
                <a:gd name="connsiteX15" fmla="*/ 366116 w 1314778"/>
                <a:gd name="connsiteY15" fmla="*/ 894109 h 915917"/>
                <a:gd name="connsiteX16" fmla="*/ 390844 w 1314778"/>
                <a:gd name="connsiteY16" fmla="*/ 915917 h 915917"/>
                <a:gd name="connsiteX17" fmla="*/ 415571 w 1314778"/>
                <a:gd name="connsiteY17" fmla="*/ 872302 h 915917"/>
                <a:gd name="connsiteX18" fmla="*/ 440258 w 1314778"/>
                <a:gd name="connsiteY18" fmla="*/ 632419 h 915917"/>
                <a:gd name="connsiteX19" fmla="*/ 464987 w 1314778"/>
                <a:gd name="connsiteY19" fmla="*/ 327113 h 915917"/>
                <a:gd name="connsiteX20" fmla="*/ 489715 w 1314778"/>
                <a:gd name="connsiteY20" fmla="*/ 436151 h 915917"/>
                <a:gd name="connsiteX21" fmla="*/ 514443 w 1314778"/>
                <a:gd name="connsiteY21" fmla="*/ 43615 h 915917"/>
                <a:gd name="connsiteX22" fmla="*/ 539171 w 1314778"/>
                <a:gd name="connsiteY22" fmla="*/ 523381 h 915917"/>
                <a:gd name="connsiteX23" fmla="*/ 563858 w 1314778"/>
                <a:gd name="connsiteY23" fmla="*/ 305306 h 915917"/>
                <a:gd name="connsiteX24" fmla="*/ 588586 w 1314778"/>
                <a:gd name="connsiteY24" fmla="*/ 479766 h 915917"/>
                <a:gd name="connsiteX25" fmla="*/ 613314 w 1314778"/>
                <a:gd name="connsiteY25" fmla="*/ 392536 h 915917"/>
                <a:gd name="connsiteX26" fmla="*/ 638043 w 1314778"/>
                <a:gd name="connsiteY26" fmla="*/ 152653 h 915917"/>
                <a:gd name="connsiteX27" fmla="*/ 662730 w 1314778"/>
                <a:gd name="connsiteY27" fmla="*/ 348921 h 915917"/>
                <a:gd name="connsiteX28" fmla="*/ 687458 w 1314778"/>
                <a:gd name="connsiteY28" fmla="*/ 457959 h 915917"/>
                <a:gd name="connsiteX29" fmla="*/ 712186 w 1314778"/>
                <a:gd name="connsiteY29" fmla="*/ 545189 h 915917"/>
                <a:gd name="connsiteX30" fmla="*/ 736914 w 1314778"/>
                <a:gd name="connsiteY30" fmla="*/ 479766 h 915917"/>
                <a:gd name="connsiteX31" fmla="*/ 761641 w 1314778"/>
                <a:gd name="connsiteY31" fmla="*/ 0 h 915917"/>
                <a:gd name="connsiteX32" fmla="*/ 786328 w 1314778"/>
                <a:gd name="connsiteY32" fmla="*/ 370729 h 915917"/>
                <a:gd name="connsiteX33" fmla="*/ 811057 w 1314778"/>
                <a:gd name="connsiteY33" fmla="*/ 218076 h 915917"/>
                <a:gd name="connsiteX34" fmla="*/ 835785 w 1314778"/>
                <a:gd name="connsiteY34" fmla="*/ 261691 h 915917"/>
                <a:gd name="connsiteX35" fmla="*/ 860513 w 1314778"/>
                <a:gd name="connsiteY35" fmla="*/ 392536 h 915917"/>
                <a:gd name="connsiteX36" fmla="*/ 885200 w 1314778"/>
                <a:gd name="connsiteY36" fmla="*/ 523381 h 915917"/>
                <a:gd name="connsiteX37" fmla="*/ 909928 w 1314778"/>
                <a:gd name="connsiteY37" fmla="*/ 327113 h 915917"/>
                <a:gd name="connsiteX38" fmla="*/ 934656 w 1314778"/>
                <a:gd name="connsiteY38" fmla="*/ 261691 h 915917"/>
                <a:gd name="connsiteX39" fmla="*/ 959384 w 1314778"/>
                <a:gd name="connsiteY39" fmla="*/ 261691 h 915917"/>
                <a:gd name="connsiteX40" fmla="*/ 984113 w 1314778"/>
                <a:gd name="connsiteY40" fmla="*/ 327113 h 915917"/>
                <a:gd name="connsiteX41" fmla="*/ 1008800 w 1314778"/>
                <a:gd name="connsiteY41" fmla="*/ 348921 h 915917"/>
                <a:gd name="connsiteX42" fmla="*/ 1033528 w 1314778"/>
                <a:gd name="connsiteY42" fmla="*/ 327113 h 915917"/>
                <a:gd name="connsiteX43" fmla="*/ 1058256 w 1314778"/>
                <a:gd name="connsiteY43" fmla="*/ 457959 h 915917"/>
                <a:gd name="connsiteX44" fmla="*/ 1082984 w 1314778"/>
                <a:gd name="connsiteY44" fmla="*/ 327113 h 915917"/>
                <a:gd name="connsiteX45" fmla="*/ 1107671 w 1314778"/>
                <a:gd name="connsiteY45" fmla="*/ 501574 h 915917"/>
                <a:gd name="connsiteX46" fmla="*/ 1132398 w 1314778"/>
                <a:gd name="connsiteY46" fmla="*/ 283498 h 915917"/>
                <a:gd name="connsiteX47" fmla="*/ 1157127 w 1314778"/>
                <a:gd name="connsiteY47" fmla="*/ 348921 h 915917"/>
                <a:gd name="connsiteX48" fmla="*/ 1181855 w 1314778"/>
                <a:gd name="connsiteY48" fmla="*/ 109038 h 915917"/>
                <a:gd name="connsiteX49" fmla="*/ 1206583 w 1314778"/>
                <a:gd name="connsiteY49" fmla="*/ 523381 h 915917"/>
                <a:gd name="connsiteX50" fmla="*/ 1231270 w 1314778"/>
                <a:gd name="connsiteY50" fmla="*/ 43615 h 915917"/>
                <a:gd name="connsiteX51" fmla="*/ 1255998 w 1314778"/>
                <a:gd name="connsiteY51" fmla="*/ 457959 h 915917"/>
                <a:gd name="connsiteX52" fmla="*/ 1280726 w 1314778"/>
                <a:gd name="connsiteY52" fmla="*/ 654227 h 915917"/>
                <a:gd name="connsiteX53" fmla="*/ 1305455 w 1314778"/>
                <a:gd name="connsiteY53" fmla="*/ 806879 h 915917"/>
                <a:gd name="connsiteX54" fmla="*/ 1314779 w 1314778"/>
                <a:gd name="connsiteY54" fmla="*/ 370646 h 91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915917">
                  <a:moveTo>
                    <a:pt x="0" y="915917"/>
                  </a:moveTo>
                  <a:lnTo>
                    <a:pt x="20046" y="915917"/>
                  </a:lnTo>
                  <a:lnTo>
                    <a:pt x="44774" y="915917"/>
                  </a:lnTo>
                  <a:lnTo>
                    <a:pt x="69501" y="915917"/>
                  </a:lnTo>
                  <a:lnTo>
                    <a:pt x="94188" y="915917"/>
                  </a:lnTo>
                  <a:lnTo>
                    <a:pt x="118916" y="915917"/>
                  </a:lnTo>
                  <a:lnTo>
                    <a:pt x="143645" y="915917"/>
                  </a:lnTo>
                  <a:lnTo>
                    <a:pt x="168373" y="915917"/>
                  </a:lnTo>
                  <a:lnTo>
                    <a:pt x="193101" y="915917"/>
                  </a:lnTo>
                  <a:lnTo>
                    <a:pt x="217788" y="915917"/>
                  </a:lnTo>
                  <a:lnTo>
                    <a:pt x="242516" y="915917"/>
                  </a:lnTo>
                  <a:lnTo>
                    <a:pt x="267244" y="915917"/>
                  </a:lnTo>
                  <a:lnTo>
                    <a:pt x="291973" y="915917"/>
                  </a:lnTo>
                  <a:lnTo>
                    <a:pt x="316660" y="915917"/>
                  </a:lnTo>
                  <a:lnTo>
                    <a:pt x="341388" y="915917"/>
                  </a:lnTo>
                  <a:lnTo>
                    <a:pt x="366116" y="894109"/>
                  </a:lnTo>
                  <a:lnTo>
                    <a:pt x="390844" y="915917"/>
                  </a:lnTo>
                  <a:lnTo>
                    <a:pt x="415571" y="872302"/>
                  </a:lnTo>
                  <a:lnTo>
                    <a:pt x="440258" y="632419"/>
                  </a:lnTo>
                  <a:lnTo>
                    <a:pt x="464987" y="327113"/>
                  </a:lnTo>
                  <a:lnTo>
                    <a:pt x="489715" y="436151"/>
                  </a:lnTo>
                  <a:lnTo>
                    <a:pt x="514443" y="43615"/>
                  </a:lnTo>
                  <a:lnTo>
                    <a:pt x="539171" y="523381"/>
                  </a:lnTo>
                  <a:lnTo>
                    <a:pt x="563858" y="305306"/>
                  </a:lnTo>
                  <a:lnTo>
                    <a:pt x="588586" y="479766"/>
                  </a:lnTo>
                  <a:lnTo>
                    <a:pt x="613314" y="392536"/>
                  </a:lnTo>
                  <a:lnTo>
                    <a:pt x="638043" y="152653"/>
                  </a:lnTo>
                  <a:lnTo>
                    <a:pt x="662730" y="348921"/>
                  </a:lnTo>
                  <a:lnTo>
                    <a:pt x="687458" y="457959"/>
                  </a:lnTo>
                  <a:lnTo>
                    <a:pt x="712186" y="545189"/>
                  </a:lnTo>
                  <a:lnTo>
                    <a:pt x="736914" y="479766"/>
                  </a:lnTo>
                  <a:lnTo>
                    <a:pt x="761641" y="0"/>
                  </a:lnTo>
                  <a:lnTo>
                    <a:pt x="786328" y="370729"/>
                  </a:lnTo>
                  <a:lnTo>
                    <a:pt x="811057" y="218076"/>
                  </a:lnTo>
                  <a:lnTo>
                    <a:pt x="835785" y="261691"/>
                  </a:lnTo>
                  <a:lnTo>
                    <a:pt x="860513" y="392536"/>
                  </a:lnTo>
                  <a:lnTo>
                    <a:pt x="885200" y="523381"/>
                  </a:lnTo>
                  <a:lnTo>
                    <a:pt x="909928" y="327113"/>
                  </a:lnTo>
                  <a:lnTo>
                    <a:pt x="934656" y="261691"/>
                  </a:lnTo>
                  <a:lnTo>
                    <a:pt x="959384" y="261691"/>
                  </a:lnTo>
                  <a:lnTo>
                    <a:pt x="984113" y="327113"/>
                  </a:lnTo>
                  <a:lnTo>
                    <a:pt x="1008800" y="348921"/>
                  </a:lnTo>
                  <a:lnTo>
                    <a:pt x="1033528" y="327113"/>
                  </a:lnTo>
                  <a:lnTo>
                    <a:pt x="1058256" y="457959"/>
                  </a:lnTo>
                  <a:lnTo>
                    <a:pt x="1082984" y="327113"/>
                  </a:lnTo>
                  <a:lnTo>
                    <a:pt x="1107671" y="501574"/>
                  </a:lnTo>
                  <a:lnTo>
                    <a:pt x="1132398" y="283498"/>
                  </a:lnTo>
                  <a:lnTo>
                    <a:pt x="1157127" y="348921"/>
                  </a:lnTo>
                  <a:lnTo>
                    <a:pt x="1181855" y="109038"/>
                  </a:lnTo>
                  <a:lnTo>
                    <a:pt x="1206583" y="523381"/>
                  </a:lnTo>
                  <a:lnTo>
                    <a:pt x="1231270" y="43615"/>
                  </a:lnTo>
                  <a:lnTo>
                    <a:pt x="1255998" y="457959"/>
                  </a:lnTo>
                  <a:lnTo>
                    <a:pt x="1280726" y="654227"/>
                  </a:lnTo>
                  <a:lnTo>
                    <a:pt x="1305455" y="806879"/>
                  </a:lnTo>
                  <a:lnTo>
                    <a:pt x="1314779" y="37064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F759B6FB-7959-4152-8CA9-A201A9C7583B}"/>
                </a:ext>
              </a:extLst>
            </p:cNvPr>
            <p:cNvSpPr/>
            <p:nvPr/>
          </p:nvSpPr>
          <p:spPr>
            <a:xfrm>
              <a:off x="9932386" y="4228205"/>
              <a:ext cx="1314778" cy="1112184"/>
            </a:xfrm>
            <a:custGeom>
              <a:avLst/>
              <a:gdLst>
                <a:gd name="connsiteX0" fmla="*/ 0 w 1314778"/>
                <a:gd name="connsiteY0" fmla="*/ 460333 h 1112184"/>
                <a:gd name="connsiteX1" fmla="*/ 20046 w 1314778"/>
                <a:gd name="connsiteY1" fmla="*/ 937725 h 1112184"/>
                <a:gd name="connsiteX2" fmla="*/ 44774 w 1314778"/>
                <a:gd name="connsiteY2" fmla="*/ 545189 h 1112184"/>
                <a:gd name="connsiteX3" fmla="*/ 69501 w 1314778"/>
                <a:gd name="connsiteY3" fmla="*/ 676034 h 1112184"/>
                <a:gd name="connsiteX4" fmla="*/ 94188 w 1314778"/>
                <a:gd name="connsiteY4" fmla="*/ 348921 h 1112184"/>
                <a:gd name="connsiteX5" fmla="*/ 118916 w 1314778"/>
                <a:gd name="connsiteY5" fmla="*/ 523381 h 1112184"/>
                <a:gd name="connsiteX6" fmla="*/ 143645 w 1314778"/>
                <a:gd name="connsiteY6" fmla="*/ 894109 h 1112184"/>
                <a:gd name="connsiteX7" fmla="*/ 168373 w 1314778"/>
                <a:gd name="connsiteY7" fmla="*/ 305306 h 1112184"/>
                <a:gd name="connsiteX8" fmla="*/ 193101 w 1314778"/>
                <a:gd name="connsiteY8" fmla="*/ 392536 h 1112184"/>
                <a:gd name="connsiteX9" fmla="*/ 217788 w 1314778"/>
                <a:gd name="connsiteY9" fmla="*/ 588804 h 1112184"/>
                <a:gd name="connsiteX10" fmla="*/ 242516 w 1314778"/>
                <a:gd name="connsiteY10" fmla="*/ 741457 h 1112184"/>
                <a:gd name="connsiteX11" fmla="*/ 267244 w 1314778"/>
                <a:gd name="connsiteY11" fmla="*/ 850494 h 1112184"/>
                <a:gd name="connsiteX12" fmla="*/ 291973 w 1314778"/>
                <a:gd name="connsiteY12" fmla="*/ 218075 h 1112184"/>
                <a:gd name="connsiteX13" fmla="*/ 316660 w 1314778"/>
                <a:gd name="connsiteY13" fmla="*/ 588804 h 1112184"/>
                <a:gd name="connsiteX14" fmla="*/ 341388 w 1314778"/>
                <a:gd name="connsiteY14" fmla="*/ 763264 h 1112184"/>
                <a:gd name="connsiteX15" fmla="*/ 366116 w 1314778"/>
                <a:gd name="connsiteY15" fmla="*/ 676034 h 1112184"/>
                <a:gd name="connsiteX16" fmla="*/ 390844 w 1314778"/>
                <a:gd name="connsiteY16" fmla="*/ 0 h 1112184"/>
                <a:gd name="connsiteX17" fmla="*/ 415571 w 1314778"/>
                <a:gd name="connsiteY17" fmla="*/ 566996 h 1112184"/>
                <a:gd name="connsiteX18" fmla="*/ 440258 w 1314778"/>
                <a:gd name="connsiteY18" fmla="*/ 610611 h 1112184"/>
                <a:gd name="connsiteX19" fmla="*/ 464987 w 1314778"/>
                <a:gd name="connsiteY19" fmla="*/ 545189 h 1112184"/>
                <a:gd name="connsiteX20" fmla="*/ 489715 w 1314778"/>
                <a:gd name="connsiteY20" fmla="*/ 1024955 h 1112184"/>
                <a:gd name="connsiteX21" fmla="*/ 514443 w 1314778"/>
                <a:gd name="connsiteY21" fmla="*/ 741457 h 1112184"/>
                <a:gd name="connsiteX22" fmla="*/ 539171 w 1314778"/>
                <a:gd name="connsiteY22" fmla="*/ 959532 h 1112184"/>
                <a:gd name="connsiteX23" fmla="*/ 563858 w 1314778"/>
                <a:gd name="connsiteY23" fmla="*/ 632419 h 1112184"/>
                <a:gd name="connsiteX24" fmla="*/ 588586 w 1314778"/>
                <a:gd name="connsiteY24" fmla="*/ 785072 h 1112184"/>
                <a:gd name="connsiteX25" fmla="*/ 613314 w 1314778"/>
                <a:gd name="connsiteY25" fmla="*/ 457958 h 1112184"/>
                <a:gd name="connsiteX26" fmla="*/ 638043 w 1314778"/>
                <a:gd name="connsiteY26" fmla="*/ 981340 h 1112184"/>
                <a:gd name="connsiteX27" fmla="*/ 662730 w 1314778"/>
                <a:gd name="connsiteY27" fmla="*/ 1112185 h 1112184"/>
                <a:gd name="connsiteX28" fmla="*/ 687458 w 1314778"/>
                <a:gd name="connsiteY28" fmla="*/ 1090377 h 1112184"/>
                <a:gd name="connsiteX29" fmla="*/ 712186 w 1314778"/>
                <a:gd name="connsiteY29" fmla="*/ 872302 h 1112184"/>
                <a:gd name="connsiteX30" fmla="*/ 736914 w 1314778"/>
                <a:gd name="connsiteY30" fmla="*/ 850494 h 1112184"/>
                <a:gd name="connsiteX31" fmla="*/ 761641 w 1314778"/>
                <a:gd name="connsiteY31" fmla="*/ 763264 h 1112184"/>
                <a:gd name="connsiteX32" fmla="*/ 786328 w 1314778"/>
                <a:gd name="connsiteY32" fmla="*/ 1003147 h 1112184"/>
                <a:gd name="connsiteX33" fmla="*/ 811057 w 1314778"/>
                <a:gd name="connsiteY33" fmla="*/ 1068570 h 1112184"/>
                <a:gd name="connsiteX34" fmla="*/ 835785 w 1314778"/>
                <a:gd name="connsiteY34" fmla="*/ 370728 h 1112184"/>
                <a:gd name="connsiteX35" fmla="*/ 860513 w 1314778"/>
                <a:gd name="connsiteY35" fmla="*/ 915917 h 1112184"/>
                <a:gd name="connsiteX36" fmla="*/ 885200 w 1314778"/>
                <a:gd name="connsiteY36" fmla="*/ 1090377 h 1112184"/>
                <a:gd name="connsiteX37" fmla="*/ 909928 w 1314778"/>
                <a:gd name="connsiteY37" fmla="*/ 1068570 h 1112184"/>
                <a:gd name="connsiteX38" fmla="*/ 934656 w 1314778"/>
                <a:gd name="connsiteY38" fmla="*/ 1112185 h 1112184"/>
                <a:gd name="connsiteX39" fmla="*/ 959384 w 1314778"/>
                <a:gd name="connsiteY39" fmla="*/ 959532 h 1112184"/>
                <a:gd name="connsiteX40" fmla="*/ 984113 w 1314778"/>
                <a:gd name="connsiteY40" fmla="*/ 959532 h 1112184"/>
                <a:gd name="connsiteX41" fmla="*/ 1008800 w 1314778"/>
                <a:gd name="connsiteY41" fmla="*/ 1112185 h 1112184"/>
                <a:gd name="connsiteX42" fmla="*/ 1033528 w 1314778"/>
                <a:gd name="connsiteY42" fmla="*/ 1112185 h 1112184"/>
                <a:gd name="connsiteX43" fmla="*/ 1058256 w 1314778"/>
                <a:gd name="connsiteY43" fmla="*/ 1024955 h 1112184"/>
                <a:gd name="connsiteX44" fmla="*/ 1082984 w 1314778"/>
                <a:gd name="connsiteY44" fmla="*/ 1112185 h 1112184"/>
                <a:gd name="connsiteX45" fmla="*/ 1107671 w 1314778"/>
                <a:gd name="connsiteY45" fmla="*/ 1112185 h 1112184"/>
                <a:gd name="connsiteX46" fmla="*/ 1132398 w 1314778"/>
                <a:gd name="connsiteY46" fmla="*/ 1046762 h 1112184"/>
                <a:gd name="connsiteX47" fmla="*/ 1157127 w 1314778"/>
                <a:gd name="connsiteY47" fmla="*/ 1112185 h 1112184"/>
                <a:gd name="connsiteX48" fmla="*/ 1181855 w 1314778"/>
                <a:gd name="connsiteY48" fmla="*/ 1090377 h 1112184"/>
                <a:gd name="connsiteX49" fmla="*/ 1206583 w 1314778"/>
                <a:gd name="connsiteY49" fmla="*/ 1068570 h 1112184"/>
                <a:gd name="connsiteX50" fmla="*/ 1231270 w 1314778"/>
                <a:gd name="connsiteY50" fmla="*/ 1112185 h 1112184"/>
                <a:gd name="connsiteX51" fmla="*/ 1255998 w 1314778"/>
                <a:gd name="connsiteY51" fmla="*/ 1112185 h 1112184"/>
                <a:gd name="connsiteX52" fmla="*/ 1280726 w 1314778"/>
                <a:gd name="connsiteY52" fmla="*/ 1112185 h 1112184"/>
                <a:gd name="connsiteX53" fmla="*/ 1305455 w 1314778"/>
                <a:gd name="connsiteY53" fmla="*/ 1090377 h 1112184"/>
                <a:gd name="connsiteX54" fmla="*/ 1314779 w 1314778"/>
                <a:gd name="connsiteY54" fmla="*/ 1082146 h 11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1112184">
                  <a:moveTo>
                    <a:pt x="0" y="460333"/>
                  </a:moveTo>
                  <a:lnTo>
                    <a:pt x="20046" y="937725"/>
                  </a:lnTo>
                  <a:lnTo>
                    <a:pt x="44774" y="545189"/>
                  </a:lnTo>
                  <a:lnTo>
                    <a:pt x="69501" y="676034"/>
                  </a:lnTo>
                  <a:lnTo>
                    <a:pt x="94188" y="348921"/>
                  </a:lnTo>
                  <a:lnTo>
                    <a:pt x="118916" y="523381"/>
                  </a:lnTo>
                  <a:lnTo>
                    <a:pt x="143645" y="894109"/>
                  </a:lnTo>
                  <a:lnTo>
                    <a:pt x="168373" y="305306"/>
                  </a:lnTo>
                  <a:lnTo>
                    <a:pt x="193101" y="392536"/>
                  </a:lnTo>
                  <a:lnTo>
                    <a:pt x="217788" y="588804"/>
                  </a:lnTo>
                  <a:lnTo>
                    <a:pt x="242516" y="741457"/>
                  </a:lnTo>
                  <a:lnTo>
                    <a:pt x="267244" y="850494"/>
                  </a:lnTo>
                  <a:lnTo>
                    <a:pt x="291973" y="218075"/>
                  </a:lnTo>
                  <a:lnTo>
                    <a:pt x="316660" y="588804"/>
                  </a:lnTo>
                  <a:lnTo>
                    <a:pt x="341388" y="763264"/>
                  </a:lnTo>
                  <a:lnTo>
                    <a:pt x="366116" y="676034"/>
                  </a:lnTo>
                  <a:lnTo>
                    <a:pt x="390844" y="0"/>
                  </a:lnTo>
                  <a:lnTo>
                    <a:pt x="415571" y="566996"/>
                  </a:lnTo>
                  <a:lnTo>
                    <a:pt x="440258" y="610611"/>
                  </a:lnTo>
                  <a:lnTo>
                    <a:pt x="464987" y="545189"/>
                  </a:lnTo>
                  <a:lnTo>
                    <a:pt x="489715" y="1024955"/>
                  </a:lnTo>
                  <a:lnTo>
                    <a:pt x="514443" y="741457"/>
                  </a:lnTo>
                  <a:lnTo>
                    <a:pt x="539171" y="959532"/>
                  </a:lnTo>
                  <a:lnTo>
                    <a:pt x="563858" y="632419"/>
                  </a:lnTo>
                  <a:lnTo>
                    <a:pt x="588586" y="785072"/>
                  </a:lnTo>
                  <a:lnTo>
                    <a:pt x="613314" y="457958"/>
                  </a:lnTo>
                  <a:lnTo>
                    <a:pt x="638043" y="981340"/>
                  </a:lnTo>
                  <a:lnTo>
                    <a:pt x="662730" y="1112185"/>
                  </a:lnTo>
                  <a:lnTo>
                    <a:pt x="687458" y="1090377"/>
                  </a:lnTo>
                  <a:lnTo>
                    <a:pt x="712186" y="872302"/>
                  </a:lnTo>
                  <a:lnTo>
                    <a:pt x="736914" y="850494"/>
                  </a:lnTo>
                  <a:lnTo>
                    <a:pt x="761641" y="763264"/>
                  </a:lnTo>
                  <a:lnTo>
                    <a:pt x="786328" y="1003147"/>
                  </a:lnTo>
                  <a:lnTo>
                    <a:pt x="811057" y="1068570"/>
                  </a:lnTo>
                  <a:lnTo>
                    <a:pt x="835785" y="370728"/>
                  </a:lnTo>
                  <a:lnTo>
                    <a:pt x="860513" y="915917"/>
                  </a:lnTo>
                  <a:lnTo>
                    <a:pt x="885200" y="1090377"/>
                  </a:lnTo>
                  <a:lnTo>
                    <a:pt x="909928" y="1068570"/>
                  </a:lnTo>
                  <a:lnTo>
                    <a:pt x="934656" y="1112185"/>
                  </a:lnTo>
                  <a:lnTo>
                    <a:pt x="959384" y="959532"/>
                  </a:lnTo>
                  <a:lnTo>
                    <a:pt x="984113" y="959532"/>
                  </a:lnTo>
                  <a:lnTo>
                    <a:pt x="1008800" y="1112185"/>
                  </a:lnTo>
                  <a:lnTo>
                    <a:pt x="1033528" y="1112185"/>
                  </a:lnTo>
                  <a:lnTo>
                    <a:pt x="1058256" y="1024955"/>
                  </a:lnTo>
                  <a:lnTo>
                    <a:pt x="1082984" y="1112185"/>
                  </a:lnTo>
                  <a:lnTo>
                    <a:pt x="1107671" y="1112185"/>
                  </a:lnTo>
                  <a:lnTo>
                    <a:pt x="1132398" y="1046762"/>
                  </a:lnTo>
                  <a:lnTo>
                    <a:pt x="1157127" y="1112185"/>
                  </a:lnTo>
                  <a:lnTo>
                    <a:pt x="1181855" y="1090377"/>
                  </a:lnTo>
                  <a:lnTo>
                    <a:pt x="1206583" y="1068570"/>
                  </a:lnTo>
                  <a:lnTo>
                    <a:pt x="1231270" y="1112185"/>
                  </a:lnTo>
                  <a:lnTo>
                    <a:pt x="1255998" y="1112185"/>
                  </a:lnTo>
                  <a:lnTo>
                    <a:pt x="1280726" y="1112185"/>
                  </a:lnTo>
                  <a:lnTo>
                    <a:pt x="1305455" y="1090377"/>
                  </a:lnTo>
                  <a:lnTo>
                    <a:pt x="1314779" y="108214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7B8B8F7D-0430-7682-AAE3-4F27D1877D36}"/>
                </a:ext>
              </a:extLst>
            </p:cNvPr>
            <p:cNvSpPr/>
            <p:nvPr/>
          </p:nvSpPr>
          <p:spPr>
            <a:xfrm>
              <a:off x="9932386" y="4424472"/>
              <a:ext cx="1314778" cy="915917"/>
            </a:xfrm>
            <a:custGeom>
              <a:avLst/>
              <a:gdLst>
                <a:gd name="connsiteX0" fmla="*/ 0 w 1314778"/>
                <a:gd name="connsiteY0" fmla="*/ 915917 h 915917"/>
                <a:gd name="connsiteX1" fmla="*/ 20046 w 1314778"/>
                <a:gd name="connsiteY1" fmla="*/ 915917 h 915917"/>
                <a:gd name="connsiteX2" fmla="*/ 44774 w 1314778"/>
                <a:gd name="connsiteY2" fmla="*/ 915917 h 915917"/>
                <a:gd name="connsiteX3" fmla="*/ 69501 w 1314778"/>
                <a:gd name="connsiteY3" fmla="*/ 915917 h 915917"/>
                <a:gd name="connsiteX4" fmla="*/ 94188 w 1314778"/>
                <a:gd name="connsiteY4" fmla="*/ 915917 h 915917"/>
                <a:gd name="connsiteX5" fmla="*/ 118916 w 1314778"/>
                <a:gd name="connsiteY5" fmla="*/ 915917 h 915917"/>
                <a:gd name="connsiteX6" fmla="*/ 143645 w 1314778"/>
                <a:gd name="connsiteY6" fmla="*/ 915917 h 915917"/>
                <a:gd name="connsiteX7" fmla="*/ 168373 w 1314778"/>
                <a:gd name="connsiteY7" fmla="*/ 915917 h 915917"/>
                <a:gd name="connsiteX8" fmla="*/ 193101 w 1314778"/>
                <a:gd name="connsiteY8" fmla="*/ 915917 h 915917"/>
                <a:gd name="connsiteX9" fmla="*/ 217788 w 1314778"/>
                <a:gd name="connsiteY9" fmla="*/ 915917 h 915917"/>
                <a:gd name="connsiteX10" fmla="*/ 242516 w 1314778"/>
                <a:gd name="connsiteY10" fmla="*/ 915917 h 915917"/>
                <a:gd name="connsiteX11" fmla="*/ 267244 w 1314778"/>
                <a:gd name="connsiteY11" fmla="*/ 915917 h 915917"/>
                <a:gd name="connsiteX12" fmla="*/ 291973 w 1314778"/>
                <a:gd name="connsiteY12" fmla="*/ 915917 h 915917"/>
                <a:gd name="connsiteX13" fmla="*/ 316660 w 1314778"/>
                <a:gd name="connsiteY13" fmla="*/ 915917 h 915917"/>
                <a:gd name="connsiteX14" fmla="*/ 341388 w 1314778"/>
                <a:gd name="connsiteY14" fmla="*/ 915917 h 915917"/>
                <a:gd name="connsiteX15" fmla="*/ 366116 w 1314778"/>
                <a:gd name="connsiteY15" fmla="*/ 894109 h 915917"/>
                <a:gd name="connsiteX16" fmla="*/ 390844 w 1314778"/>
                <a:gd name="connsiteY16" fmla="*/ 915917 h 915917"/>
                <a:gd name="connsiteX17" fmla="*/ 415571 w 1314778"/>
                <a:gd name="connsiteY17" fmla="*/ 872302 h 915917"/>
                <a:gd name="connsiteX18" fmla="*/ 440258 w 1314778"/>
                <a:gd name="connsiteY18" fmla="*/ 632419 h 915917"/>
                <a:gd name="connsiteX19" fmla="*/ 464987 w 1314778"/>
                <a:gd name="connsiteY19" fmla="*/ 327113 h 915917"/>
                <a:gd name="connsiteX20" fmla="*/ 489715 w 1314778"/>
                <a:gd name="connsiteY20" fmla="*/ 436151 h 915917"/>
                <a:gd name="connsiteX21" fmla="*/ 514443 w 1314778"/>
                <a:gd name="connsiteY21" fmla="*/ 43615 h 915917"/>
                <a:gd name="connsiteX22" fmla="*/ 539171 w 1314778"/>
                <a:gd name="connsiteY22" fmla="*/ 523381 h 915917"/>
                <a:gd name="connsiteX23" fmla="*/ 563858 w 1314778"/>
                <a:gd name="connsiteY23" fmla="*/ 305306 h 915917"/>
                <a:gd name="connsiteX24" fmla="*/ 588586 w 1314778"/>
                <a:gd name="connsiteY24" fmla="*/ 479766 h 915917"/>
                <a:gd name="connsiteX25" fmla="*/ 613314 w 1314778"/>
                <a:gd name="connsiteY25" fmla="*/ 392536 h 915917"/>
                <a:gd name="connsiteX26" fmla="*/ 638043 w 1314778"/>
                <a:gd name="connsiteY26" fmla="*/ 152653 h 915917"/>
                <a:gd name="connsiteX27" fmla="*/ 662730 w 1314778"/>
                <a:gd name="connsiteY27" fmla="*/ 348921 h 915917"/>
                <a:gd name="connsiteX28" fmla="*/ 687458 w 1314778"/>
                <a:gd name="connsiteY28" fmla="*/ 457959 h 915917"/>
                <a:gd name="connsiteX29" fmla="*/ 712186 w 1314778"/>
                <a:gd name="connsiteY29" fmla="*/ 545189 h 915917"/>
                <a:gd name="connsiteX30" fmla="*/ 736914 w 1314778"/>
                <a:gd name="connsiteY30" fmla="*/ 479766 h 915917"/>
                <a:gd name="connsiteX31" fmla="*/ 761641 w 1314778"/>
                <a:gd name="connsiteY31" fmla="*/ 0 h 915917"/>
                <a:gd name="connsiteX32" fmla="*/ 786328 w 1314778"/>
                <a:gd name="connsiteY32" fmla="*/ 370729 h 915917"/>
                <a:gd name="connsiteX33" fmla="*/ 811057 w 1314778"/>
                <a:gd name="connsiteY33" fmla="*/ 218076 h 915917"/>
                <a:gd name="connsiteX34" fmla="*/ 835785 w 1314778"/>
                <a:gd name="connsiteY34" fmla="*/ 261691 h 915917"/>
                <a:gd name="connsiteX35" fmla="*/ 860513 w 1314778"/>
                <a:gd name="connsiteY35" fmla="*/ 392536 h 915917"/>
                <a:gd name="connsiteX36" fmla="*/ 885200 w 1314778"/>
                <a:gd name="connsiteY36" fmla="*/ 523381 h 915917"/>
                <a:gd name="connsiteX37" fmla="*/ 909928 w 1314778"/>
                <a:gd name="connsiteY37" fmla="*/ 327113 h 915917"/>
                <a:gd name="connsiteX38" fmla="*/ 934656 w 1314778"/>
                <a:gd name="connsiteY38" fmla="*/ 261691 h 915917"/>
                <a:gd name="connsiteX39" fmla="*/ 959384 w 1314778"/>
                <a:gd name="connsiteY39" fmla="*/ 261691 h 915917"/>
                <a:gd name="connsiteX40" fmla="*/ 984113 w 1314778"/>
                <a:gd name="connsiteY40" fmla="*/ 327113 h 915917"/>
                <a:gd name="connsiteX41" fmla="*/ 1008800 w 1314778"/>
                <a:gd name="connsiteY41" fmla="*/ 348921 h 915917"/>
                <a:gd name="connsiteX42" fmla="*/ 1033528 w 1314778"/>
                <a:gd name="connsiteY42" fmla="*/ 327113 h 915917"/>
                <a:gd name="connsiteX43" fmla="*/ 1058256 w 1314778"/>
                <a:gd name="connsiteY43" fmla="*/ 457959 h 915917"/>
                <a:gd name="connsiteX44" fmla="*/ 1082984 w 1314778"/>
                <a:gd name="connsiteY44" fmla="*/ 327113 h 915917"/>
                <a:gd name="connsiteX45" fmla="*/ 1107671 w 1314778"/>
                <a:gd name="connsiteY45" fmla="*/ 501574 h 915917"/>
                <a:gd name="connsiteX46" fmla="*/ 1132398 w 1314778"/>
                <a:gd name="connsiteY46" fmla="*/ 283498 h 915917"/>
                <a:gd name="connsiteX47" fmla="*/ 1157127 w 1314778"/>
                <a:gd name="connsiteY47" fmla="*/ 348921 h 915917"/>
                <a:gd name="connsiteX48" fmla="*/ 1181855 w 1314778"/>
                <a:gd name="connsiteY48" fmla="*/ 109038 h 915917"/>
                <a:gd name="connsiteX49" fmla="*/ 1206583 w 1314778"/>
                <a:gd name="connsiteY49" fmla="*/ 523381 h 915917"/>
                <a:gd name="connsiteX50" fmla="*/ 1231270 w 1314778"/>
                <a:gd name="connsiteY50" fmla="*/ 43615 h 915917"/>
                <a:gd name="connsiteX51" fmla="*/ 1255998 w 1314778"/>
                <a:gd name="connsiteY51" fmla="*/ 457959 h 915917"/>
                <a:gd name="connsiteX52" fmla="*/ 1280726 w 1314778"/>
                <a:gd name="connsiteY52" fmla="*/ 654227 h 915917"/>
                <a:gd name="connsiteX53" fmla="*/ 1305455 w 1314778"/>
                <a:gd name="connsiteY53" fmla="*/ 806879 h 915917"/>
                <a:gd name="connsiteX54" fmla="*/ 1314779 w 1314778"/>
                <a:gd name="connsiteY54" fmla="*/ 370646 h 91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915917">
                  <a:moveTo>
                    <a:pt x="0" y="915917"/>
                  </a:moveTo>
                  <a:lnTo>
                    <a:pt x="20046" y="915917"/>
                  </a:lnTo>
                  <a:lnTo>
                    <a:pt x="44774" y="915917"/>
                  </a:lnTo>
                  <a:lnTo>
                    <a:pt x="69501" y="915917"/>
                  </a:lnTo>
                  <a:lnTo>
                    <a:pt x="94188" y="915917"/>
                  </a:lnTo>
                  <a:lnTo>
                    <a:pt x="118916" y="915917"/>
                  </a:lnTo>
                  <a:lnTo>
                    <a:pt x="143645" y="915917"/>
                  </a:lnTo>
                  <a:lnTo>
                    <a:pt x="168373" y="915917"/>
                  </a:lnTo>
                  <a:lnTo>
                    <a:pt x="193101" y="915917"/>
                  </a:lnTo>
                  <a:lnTo>
                    <a:pt x="217788" y="915917"/>
                  </a:lnTo>
                  <a:lnTo>
                    <a:pt x="242516" y="915917"/>
                  </a:lnTo>
                  <a:lnTo>
                    <a:pt x="267244" y="915917"/>
                  </a:lnTo>
                  <a:lnTo>
                    <a:pt x="291973" y="915917"/>
                  </a:lnTo>
                  <a:lnTo>
                    <a:pt x="316660" y="915917"/>
                  </a:lnTo>
                  <a:lnTo>
                    <a:pt x="341388" y="915917"/>
                  </a:lnTo>
                  <a:lnTo>
                    <a:pt x="366116" y="894109"/>
                  </a:lnTo>
                  <a:lnTo>
                    <a:pt x="390844" y="915917"/>
                  </a:lnTo>
                  <a:lnTo>
                    <a:pt x="415571" y="872302"/>
                  </a:lnTo>
                  <a:lnTo>
                    <a:pt x="440258" y="632419"/>
                  </a:lnTo>
                  <a:lnTo>
                    <a:pt x="464987" y="327113"/>
                  </a:lnTo>
                  <a:lnTo>
                    <a:pt x="489715" y="436151"/>
                  </a:lnTo>
                  <a:lnTo>
                    <a:pt x="514443" y="43615"/>
                  </a:lnTo>
                  <a:lnTo>
                    <a:pt x="539171" y="523381"/>
                  </a:lnTo>
                  <a:lnTo>
                    <a:pt x="563858" y="305306"/>
                  </a:lnTo>
                  <a:lnTo>
                    <a:pt x="588586" y="479766"/>
                  </a:lnTo>
                  <a:lnTo>
                    <a:pt x="613314" y="392536"/>
                  </a:lnTo>
                  <a:lnTo>
                    <a:pt x="638043" y="152653"/>
                  </a:lnTo>
                  <a:lnTo>
                    <a:pt x="662730" y="348921"/>
                  </a:lnTo>
                  <a:lnTo>
                    <a:pt x="687458" y="457959"/>
                  </a:lnTo>
                  <a:lnTo>
                    <a:pt x="712186" y="545189"/>
                  </a:lnTo>
                  <a:lnTo>
                    <a:pt x="736914" y="479766"/>
                  </a:lnTo>
                  <a:lnTo>
                    <a:pt x="761641" y="0"/>
                  </a:lnTo>
                  <a:lnTo>
                    <a:pt x="786328" y="370729"/>
                  </a:lnTo>
                  <a:lnTo>
                    <a:pt x="811057" y="218076"/>
                  </a:lnTo>
                  <a:lnTo>
                    <a:pt x="835785" y="261691"/>
                  </a:lnTo>
                  <a:lnTo>
                    <a:pt x="860513" y="392536"/>
                  </a:lnTo>
                  <a:lnTo>
                    <a:pt x="885200" y="523381"/>
                  </a:lnTo>
                  <a:lnTo>
                    <a:pt x="909928" y="327113"/>
                  </a:lnTo>
                  <a:lnTo>
                    <a:pt x="934656" y="261691"/>
                  </a:lnTo>
                  <a:lnTo>
                    <a:pt x="959384" y="261691"/>
                  </a:lnTo>
                  <a:lnTo>
                    <a:pt x="984113" y="327113"/>
                  </a:lnTo>
                  <a:lnTo>
                    <a:pt x="1008800" y="348921"/>
                  </a:lnTo>
                  <a:lnTo>
                    <a:pt x="1033528" y="327113"/>
                  </a:lnTo>
                  <a:lnTo>
                    <a:pt x="1058256" y="457959"/>
                  </a:lnTo>
                  <a:lnTo>
                    <a:pt x="1082984" y="327113"/>
                  </a:lnTo>
                  <a:lnTo>
                    <a:pt x="1107671" y="501574"/>
                  </a:lnTo>
                  <a:lnTo>
                    <a:pt x="1132398" y="283498"/>
                  </a:lnTo>
                  <a:lnTo>
                    <a:pt x="1157127" y="348921"/>
                  </a:lnTo>
                  <a:lnTo>
                    <a:pt x="1181855" y="109038"/>
                  </a:lnTo>
                  <a:lnTo>
                    <a:pt x="1206583" y="523381"/>
                  </a:lnTo>
                  <a:lnTo>
                    <a:pt x="1231270" y="43615"/>
                  </a:lnTo>
                  <a:lnTo>
                    <a:pt x="1255998" y="457959"/>
                  </a:lnTo>
                  <a:lnTo>
                    <a:pt x="1280726" y="654227"/>
                  </a:lnTo>
                  <a:lnTo>
                    <a:pt x="1305455" y="806879"/>
                  </a:lnTo>
                  <a:lnTo>
                    <a:pt x="1314779" y="37064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06488545-F335-18FF-7372-2A059CEEBF66}"/>
                </a:ext>
              </a:extLst>
            </p:cNvPr>
            <p:cNvSpPr/>
            <p:nvPr/>
          </p:nvSpPr>
          <p:spPr>
            <a:xfrm>
              <a:off x="9932386" y="4228205"/>
              <a:ext cx="1314778" cy="1112184"/>
            </a:xfrm>
            <a:custGeom>
              <a:avLst/>
              <a:gdLst>
                <a:gd name="connsiteX0" fmla="*/ 0 w 1314778"/>
                <a:gd name="connsiteY0" fmla="*/ 460333 h 1112184"/>
                <a:gd name="connsiteX1" fmla="*/ 20046 w 1314778"/>
                <a:gd name="connsiteY1" fmla="*/ 937725 h 1112184"/>
                <a:gd name="connsiteX2" fmla="*/ 44774 w 1314778"/>
                <a:gd name="connsiteY2" fmla="*/ 545189 h 1112184"/>
                <a:gd name="connsiteX3" fmla="*/ 69501 w 1314778"/>
                <a:gd name="connsiteY3" fmla="*/ 676034 h 1112184"/>
                <a:gd name="connsiteX4" fmla="*/ 94188 w 1314778"/>
                <a:gd name="connsiteY4" fmla="*/ 348921 h 1112184"/>
                <a:gd name="connsiteX5" fmla="*/ 118916 w 1314778"/>
                <a:gd name="connsiteY5" fmla="*/ 523381 h 1112184"/>
                <a:gd name="connsiteX6" fmla="*/ 143645 w 1314778"/>
                <a:gd name="connsiteY6" fmla="*/ 894109 h 1112184"/>
                <a:gd name="connsiteX7" fmla="*/ 168373 w 1314778"/>
                <a:gd name="connsiteY7" fmla="*/ 305306 h 1112184"/>
                <a:gd name="connsiteX8" fmla="*/ 193101 w 1314778"/>
                <a:gd name="connsiteY8" fmla="*/ 392536 h 1112184"/>
                <a:gd name="connsiteX9" fmla="*/ 217788 w 1314778"/>
                <a:gd name="connsiteY9" fmla="*/ 588804 h 1112184"/>
                <a:gd name="connsiteX10" fmla="*/ 242516 w 1314778"/>
                <a:gd name="connsiteY10" fmla="*/ 741457 h 1112184"/>
                <a:gd name="connsiteX11" fmla="*/ 267244 w 1314778"/>
                <a:gd name="connsiteY11" fmla="*/ 850494 h 1112184"/>
                <a:gd name="connsiteX12" fmla="*/ 291973 w 1314778"/>
                <a:gd name="connsiteY12" fmla="*/ 218075 h 1112184"/>
                <a:gd name="connsiteX13" fmla="*/ 316660 w 1314778"/>
                <a:gd name="connsiteY13" fmla="*/ 588804 h 1112184"/>
                <a:gd name="connsiteX14" fmla="*/ 341388 w 1314778"/>
                <a:gd name="connsiteY14" fmla="*/ 763264 h 1112184"/>
                <a:gd name="connsiteX15" fmla="*/ 366116 w 1314778"/>
                <a:gd name="connsiteY15" fmla="*/ 676034 h 1112184"/>
                <a:gd name="connsiteX16" fmla="*/ 390844 w 1314778"/>
                <a:gd name="connsiteY16" fmla="*/ 0 h 1112184"/>
                <a:gd name="connsiteX17" fmla="*/ 415571 w 1314778"/>
                <a:gd name="connsiteY17" fmla="*/ 566996 h 1112184"/>
                <a:gd name="connsiteX18" fmla="*/ 440258 w 1314778"/>
                <a:gd name="connsiteY18" fmla="*/ 610611 h 1112184"/>
                <a:gd name="connsiteX19" fmla="*/ 464987 w 1314778"/>
                <a:gd name="connsiteY19" fmla="*/ 545189 h 1112184"/>
                <a:gd name="connsiteX20" fmla="*/ 489715 w 1314778"/>
                <a:gd name="connsiteY20" fmla="*/ 1024955 h 1112184"/>
                <a:gd name="connsiteX21" fmla="*/ 514443 w 1314778"/>
                <a:gd name="connsiteY21" fmla="*/ 741457 h 1112184"/>
                <a:gd name="connsiteX22" fmla="*/ 539171 w 1314778"/>
                <a:gd name="connsiteY22" fmla="*/ 959532 h 1112184"/>
                <a:gd name="connsiteX23" fmla="*/ 563858 w 1314778"/>
                <a:gd name="connsiteY23" fmla="*/ 632419 h 1112184"/>
                <a:gd name="connsiteX24" fmla="*/ 588586 w 1314778"/>
                <a:gd name="connsiteY24" fmla="*/ 785072 h 1112184"/>
                <a:gd name="connsiteX25" fmla="*/ 613314 w 1314778"/>
                <a:gd name="connsiteY25" fmla="*/ 457958 h 1112184"/>
                <a:gd name="connsiteX26" fmla="*/ 638043 w 1314778"/>
                <a:gd name="connsiteY26" fmla="*/ 981340 h 1112184"/>
                <a:gd name="connsiteX27" fmla="*/ 662730 w 1314778"/>
                <a:gd name="connsiteY27" fmla="*/ 1112185 h 1112184"/>
                <a:gd name="connsiteX28" fmla="*/ 687458 w 1314778"/>
                <a:gd name="connsiteY28" fmla="*/ 1090377 h 1112184"/>
                <a:gd name="connsiteX29" fmla="*/ 712186 w 1314778"/>
                <a:gd name="connsiteY29" fmla="*/ 872302 h 1112184"/>
                <a:gd name="connsiteX30" fmla="*/ 736914 w 1314778"/>
                <a:gd name="connsiteY30" fmla="*/ 850494 h 1112184"/>
                <a:gd name="connsiteX31" fmla="*/ 761641 w 1314778"/>
                <a:gd name="connsiteY31" fmla="*/ 763264 h 1112184"/>
                <a:gd name="connsiteX32" fmla="*/ 786328 w 1314778"/>
                <a:gd name="connsiteY32" fmla="*/ 1003147 h 1112184"/>
                <a:gd name="connsiteX33" fmla="*/ 811057 w 1314778"/>
                <a:gd name="connsiteY33" fmla="*/ 1068570 h 1112184"/>
                <a:gd name="connsiteX34" fmla="*/ 835785 w 1314778"/>
                <a:gd name="connsiteY34" fmla="*/ 370728 h 1112184"/>
                <a:gd name="connsiteX35" fmla="*/ 860513 w 1314778"/>
                <a:gd name="connsiteY35" fmla="*/ 915917 h 1112184"/>
                <a:gd name="connsiteX36" fmla="*/ 885200 w 1314778"/>
                <a:gd name="connsiteY36" fmla="*/ 1090377 h 1112184"/>
                <a:gd name="connsiteX37" fmla="*/ 909928 w 1314778"/>
                <a:gd name="connsiteY37" fmla="*/ 1068570 h 1112184"/>
                <a:gd name="connsiteX38" fmla="*/ 934656 w 1314778"/>
                <a:gd name="connsiteY38" fmla="*/ 1112185 h 1112184"/>
                <a:gd name="connsiteX39" fmla="*/ 959384 w 1314778"/>
                <a:gd name="connsiteY39" fmla="*/ 959532 h 1112184"/>
                <a:gd name="connsiteX40" fmla="*/ 984113 w 1314778"/>
                <a:gd name="connsiteY40" fmla="*/ 959532 h 1112184"/>
                <a:gd name="connsiteX41" fmla="*/ 1008800 w 1314778"/>
                <a:gd name="connsiteY41" fmla="*/ 1112185 h 1112184"/>
                <a:gd name="connsiteX42" fmla="*/ 1033528 w 1314778"/>
                <a:gd name="connsiteY42" fmla="*/ 1112185 h 1112184"/>
                <a:gd name="connsiteX43" fmla="*/ 1058256 w 1314778"/>
                <a:gd name="connsiteY43" fmla="*/ 1024955 h 1112184"/>
                <a:gd name="connsiteX44" fmla="*/ 1082984 w 1314778"/>
                <a:gd name="connsiteY44" fmla="*/ 1112185 h 1112184"/>
                <a:gd name="connsiteX45" fmla="*/ 1107671 w 1314778"/>
                <a:gd name="connsiteY45" fmla="*/ 1112185 h 1112184"/>
                <a:gd name="connsiteX46" fmla="*/ 1132398 w 1314778"/>
                <a:gd name="connsiteY46" fmla="*/ 1046762 h 1112184"/>
                <a:gd name="connsiteX47" fmla="*/ 1157127 w 1314778"/>
                <a:gd name="connsiteY47" fmla="*/ 1112185 h 1112184"/>
                <a:gd name="connsiteX48" fmla="*/ 1181855 w 1314778"/>
                <a:gd name="connsiteY48" fmla="*/ 1090377 h 1112184"/>
                <a:gd name="connsiteX49" fmla="*/ 1206583 w 1314778"/>
                <a:gd name="connsiteY49" fmla="*/ 1068570 h 1112184"/>
                <a:gd name="connsiteX50" fmla="*/ 1231270 w 1314778"/>
                <a:gd name="connsiteY50" fmla="*/ 1112185 h 1112184"/>
                <a:gd name="connsiteX51" fmla="*/ 1255998 w 1314778"/>
                <a:gd name="connsiteY51" fmla="*/ 1112185 h 1112184"/>
                <a:gd name="connsiteX52" fmla="*/ 1280726 w 1314778"/>
                <a:gd name="connsiteY52" fmla="*/ 1112185 h 1112184"/>
                <a:gd name="connsiteX53" fmla="*/ 1305455 w 1314778"/>
                <a:gd name="connsiteY53" fmla="*/ 1090377 h 1112184"/>
                <a:gd name="connsiteX54" fmla="*/ 1314779 w 1314778"/>
                <a:gd name="connsiteY54" fmla="*/ 1082146 h 11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1112184">
                  <a:moveTo>
                    <a:pt x="0" y="460333"/>
                  </a:moveTo>
                  <a:lnTo>
                    <a:pt x="20046" y="937725"/>
                  </a:lnTo>
                  <a:lnTo>
                    <a:pt x="44774" y="545189"/>
                  </a:lnTo>
                  <a:lnTo>
                    <a:pt x="69501" y="676034"/>
                  </a:lnTo>
                  <a:lnTo>
                    <a:pt x="94188" y="348921"/>
                  </a:lnTo>
                  <a:lnTo>
                    <a:pt x="118916" y="523381"/>
                  </a:lnTo>
                  <a:lnTo>
                    <a:pt x="143645" y="894109"/>
                  </a:lnTo>
                  <a:lnTo>
                    <a:pt x="168373" y="305306"/>
                  </a:lnTo>
                  <a:lnTo>
                    <a:pt x="193101" y="392536"/>
                  </a:lnTo>
                  <a:lnTo>
                    <a:pt x="217788" y="588804"/>
                  </a:lnTo>
                  <a:lnTo>
                    <a:pt x="242516" y="741457"/>
                  </a:lnTo>
                  <a:lnTo>
                    <a:pt x="267244" y="850494"/>
                  </a:lnTo>
                  <a:lnTo>
                    <a:pt x="291973" y="218075"/>
                  </a:lnTo>
                  <a:lnTo>
                    <a:pt x="316660" y="588804"/>
                  </a:lnTo>
                  <a:lnTo>
                    <a:pt x="341388" y="763264"/>
                  </a:lnTo>
                  <a:lnTo>
                    <a:pt x="366116" y="676034"/>
                  </a:lnTo>
                  <a:lnTo>
                    <a:pt x="390844" y="0"/>
                  </a:lnTo>
                  <a:lnTo>
                    <a:pt x="415571" y="566996"/>
                  </a:lnTo>
                  <a:lnTo>
                    <a:pt x="440258" y="610611"/>
                  </a:lnTo>
                  <a:lnTo>
                    <a:pt x="464987" y="545189"/>
                  </a:lnTo>
                  <a:lnTo>
                    <a:pt x="489715" y="1024955"/>
                  </a:lnTo>
                  <a:lnTo>
                    <a:pt x="514443" y="741457"/>
                  </a:lnTo>
                  <a:lnTo>
                    <a:pt x="539171" y="959532"/>
                  </a:lnTo>
                  <a:lnTo>
                    <a:pt x="563858" y="632419"/>
                  </a:lnTo>
                  <a:lnTo>
                    <a:pt x="588586" y="785072"/>
                  </a:lnTo>
                  <a:lnTo>
                    <a:pt x="613314" y="457958"/>
                  </a:lnTo>
                  <a:lnTo>
                    <a:pt x="638043" y="981340"/>
                  </a:lnTo>
                  <a:lnTo>
                    <a:pt x="662730" y="1112185"/>
                  </a:lnTo>
                  <a:lnTo>
                    <a:pt x="687458" y="1090377"/>
                  </a:lnTo>
                  <a:lnTo>
                    <a:pt x="712186" y="872302"/>
                  </a:lnTo>
                  <a:lnTo>
                    <a:pt x="736914" y="850494"/>
                  </a:lnTo>
                  <a:lnTo>
                    <a:pt x="761641" y="763264"/>
                  </a:lnTo>
                  <a:lnTo>
                    <a:pt x="786328" y="1003147"/>
                  </a:lnTo>
                  <a:lnTo>
                    <a:pt x="811057" y="1068570"/>
                  </a:lnTo>
                  <a:lnTo>
                    <a:pt x="835785" y="370728"/>
                  </a:lnTo>
                  <a:lnTo>
                    <a:pt x="860513" y="915917"/>
                  </a:lnTo>
                  <a:lnTo>
                    <a:pt x="885200" y="1090377"/>
                  </a:lnTo>
                  <a:lnTo>
                    <a:pt x="909928" y="1068570"/>
                  </a:lnTo>
                  <a:lnTo>
                    <a:pt x="934656" y="1112185"/>
                  </a:lnTo>
                  <a:lnTo>
                    <a:pt x="959384" y="959532"/>
                  </a:lnTo>
                  <a:lnTo>
                    <a:pt x="984113" y="959532"/>
                  </a:lnTo>
                  <a:lnTo>
                    <a:pt x="1008800" y="1112185"/>
                  </a:lnTo>
                  <a:lnTo>
                    <a:pt x="1033528" y="1112185"/>
                  </a:lnTo>
                  <a:lnTo>
                    <a:pt x="1058256" y="1024955"/>
                  </a:lnTo>
                  <a:lnTo>
                    <a:pt x="1082984" y="1112185"/>
                  </a:lnTo>
                  <a:lnTo>
                    <a:pt x="1107671" y="1112185"/>
                  </a:lnTo>
                  <a:lnTo>
                    <a:pt x="1132398" y="1046762"/>
                  </a:lnTo>
                  <a:lnTo>
                    <a:pt x="1157127" y="1112185"/>
                  </a:lnTo>
                  <a:lnTo>
                    <a:pt x="1181855" y="1090377"/>
                  </a:lnTo>
                  <a:lnTo>
                    <a:pt x="1206583" y="1068570"/>
                  </a:lnTo>
                  <a:lnTo>
                    <a:pt x="1231270" y="1112185"/>
                  </a:lnTo>
                  <a:lnTo>
                    <a:pt x="1255998" y="1112185"/>
                  </a:lnTo>
                  <a:lnTo>
                    <a:pt x="1280726" y="1112185"/>
                  </a:lnTo>
                  <a:lnTo>
                    <a:pt x="1305455" y="1090377"/>
                  </a:lnTo>
                  <a:lnTo>
                    <a:pt x="1314779" y="108214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AE9A57FF-B51A-65BD-72E0-86B421BA6EE8}"/>
                </a:ext>
              </a:extLst>
            </p:cNvPr>
            <p:cNvSpPr/>
            <p:nvPr/>
          </p:nvSpPr>
          <p:spPr>
            <a:xfrm>
              <a:off x="9932386" y="4424472"/>
              <a:ext cx="1314778" cy="915917"/>
            </a:xfrm>
            <a:custGeom>
              <a:avLst/>
              <a:gdLst>
                <a:gd name="connsiteX0" fmla="*/ 0 w 1314778"/>
                <a:gd name="connsiteY0" fmla="*/ 915917 h 915917"/>
                <a:gd name="connsiteX1" fmla="*/ 20046 w 1314778"/>
                <a:gd name="connsiteY1" fmla="*/ 915917 h 915917"/>
                <a:gd name="connsiteX2" fmla="*/ 44774 w 1314778"/>
                <a:gd name="connsiteY2" fmla="*/ 915917 h 915917"/>
                <a:gd name="connsiteX3" fmla="*/ 69501 w 1314778"/>
                <a:gd name="connsiteY3" fmla="*/ 915917 h 915917"/>
                <a:gd name="connsiteX4" fmla="*/ 94188 w 1314778"/>
                <a:gd name="connsiteY4" fmla="*/ 915917 h 915917"/>
                <a:gd name="connsiteX5" fmla="*/ 118916 w 1314778"/>
                <a:gd name="connsiteY5" fmla="*/ 915917 h 915917"/>
                <a:gd name="connsiteX6" fmla="*/ 143645 w 1314778"/>
                <a:gd name="connsiteY6" fmla="*/ 915917 h 915917"/>
                <a:gd name="connsiteX7" fmla="*/ 168373 w 1314778"/>
                <a:gd name="connsiteY7" fmla="*/ 915917 h 915917"/>
                <a:gd name="connsiteX8" fmla="*/ 193101 w 1314778"/>
                <a:gd name="connsiteY8" fmla="*/ 915917 h 915917"/>
                <a:gd name="connsiteX9" fmla="*/ 217788 w 1314778"/>
                <a:gd name="connsiteY9" fmla="*/ 915917 h 915917"/>
                <a:gd name="connsiteX10" fmla="*/ 242516 w 1314778"/>
                <a:gd name="connsiteY10" fmla="*/ 915917 h 915917"/>
                <a:gd name="connsiteX11" fmla="*/ 267244 w 1314778"/>
                <a:gd name="connsiteY11" fmla="*/ 915917 h 915917"/>
                <a:gd name="connsiteX12" fmla="*/ 291973 w 1314778"/>
                <a:gd name="connsiteY12" fmla="*/ 915917 h 915917"/>
                <a:gd name="connsiteX13" fmla="*/ 316660 w 1314778"/>
                <a:gd name="connsiteY13" fmla="*/ 915917 h 915917"/>
                <a:gd name="connsiteX14" fmla="*/ 341388 w 1314778"/>
                <a:gd name="connsiteY14" fmla="*/ 915917 h 915917"/>
                <a:gd name="connsiteX15" fmla="*/ 366116 w 1314778"/>
                <a:gd name="connsiteY15" fmla="*/ 894109 h 915917"/>
                <a:gd name="connsiteX16" fmla="*/ 390844 w 1314778"/>
                <a:gd name="connsiteY16" fmla="*/ 915917 h 915917"/>
                <a:gd name="connsiteX17" fmla="*/ 415571 w 1314778"/>
                <a:gd name="connsiteY17" fmla="*/ 872302 h 915917"/>
                <a:gd name="connsiteX18" fmla="*/ 440258 w 1314778"/>
                <a:gd name="connsiteY18" fmla="*/ 632419 h 915917"/>
                <a:gd name="connsiteX19" fmla="*/ 464987 w 1314778"/>
                <a:gd name="connsiteY19" fmla="*/ 327113 h 915917"/>
                <a:gd name="connsiteX20" fmla="*/ 489715 w 1314778"/>
                <a:gd name="connsiteY20" fmla="*/ 436151 h 915917"/>
                <a:gd name="connsiteX21" fmla="*/ 514443 w 1314778"/>
                <a:gd name="connsiteY21" fmla="*/ 43615 h 915917"/>
                <a:gd name="connsiteX22" fmla="*/ 539171 w 1314778"/>
                <a:gd name="connsiteY22" fmla="*/ 523381 h 915917"/>
                <a:gd name="connsiteX23" fmla="*/ 563858 w 1314778"/>
                <a:gd name="connsiteY23" fmla="*/ 305306 h 915917"/>
                <a:gd name="connsiteX24" fmla="*/ 588586 w 1314778"/>
                <a:gd name="connsiteY24" fmla="*/ 479766 h 915917"/>
                <a:gd name="connsiteX25" fmla="*/ 613314 w 1314778"/>
                <a:gd name="connsiteY25" fmla="*/ 392536 h 915917"/>
                <a:gd name="connsiteX26" fmla="*/ 638043 w 1314778"/>
                <a:gd name="connsiteY26" fmla="*/ 152653 h 915917"/>
                <a:gd name="connsiteX27" fmla="*/ 662730 w 1314778"/>
                <a:gd name="connsiteY27" fmla="*/ 348921 h 915917"/>
                <a:gd name="connsiteX28" fmla="*/ 687458 w 1314778"/>
                <a:gd name="connsiteY28" fmla="*/ 457959 h 915917"/>
                <a:gd name="connsiteX29" fmla="*/ 712186 w 1314778"/>
                <a:gd name="connsiteY29" fmla="*/ 545189 h 915917"/>
                <a:gd name="connsiteX30" fmla="*/ 736914 w 1314778"/>
                <a:gd name="connsiteY30" fmla="*/ 479766 h 915917"/>
                <a:gd name="connsiteX31" fmla="*/ 761641 w 1314778"/>
                <a:gd name="connsiteY31" fmla="*/ 0 h 915917"/>
                <a:gd name="connsiteX32" fmla="*/ 786328 w 1314778"/>
                <a:gd name="connsiteY32" fmla="*/ 370729 h 915917"/>
                <a:gd name="connsiteX33" fmla="*/ 811057 w 1314778"/>
                <a:gd name="connsiteY33" fmla="*/ 218076 h 915917"/>
                <a:gd name="connsiteX34" fmla="*/ 835785 w 1314778"/>
                <a:gd name="connsiteY34" fmla="*/ 261691 h 915917"/>
                <a:gd name="connsiteX35" fmla="*/ 860513 w 1314778"/>
                <a:gd name="connsiteY35" fmla="*/ 392536 h 915917"/>
                <a:gd name="connsiteX36" fmla="*/ 885200 w 1314778"/>
                <a:gd name="connsiteY36" fmla="*/ 523381 h 915917"/>
                <a:gd name="connsiteX37" fmla="*/ 909928 w 1314778"/>
                <a:gd name="connsiteY37" fmla="*/ 327113 h 915917"/>
                <a:gd name="connsiteX38" fmla="*/ 934656 w 1314778"/>
                <a:gd name="connsiteY38" fmla="*/ 261691 h 915917"/>
                <a:gd name="connsiteX39" fmla="*/ 959384 w 1314778"/>
                <a:gd name="connsiteY39" fmla="*/ 261691 h 915917"/>
                <a:gd name="connsiteX40" fmla="*/ 984113 w 1314778"/>
                <a:gd name="connsiteY40" fmla="*/ 327113 h 915917"/>
                <a:gd name="connsiteX41" fmla="*/ 1008800 w 1314778"/>
                <a:gd name="connsiteY41" fmla="*/ 348921 h 915917"/>
                <a:gd name="connsiteX42" fmla="*/ 1033528 w 1314778"/>
                <a:gd name="connsiteY42" fmla="*/ 327113 h 915917"/>
                <a:gd name="connsiteX43" fmla="*/ 1058256 w 1314778"/>
                <a:gd name="connsiteY43" fmla="*/ 457959 h 915917"/>
                <a:gd name="connsiteX44" fmla="*/ 1082984 w 1314778"/>
                <a:gd name="connsiteY44" fmla="*/ 327113 h 915917"/>
                <a:gd name="connsiteX45" fmla="*/ 1107671 w 1314778"/>
                <a:gd name="connsiteY45" fmla="*/ 501574 h 915917"/>
                <a:gd name="connsiteX46" fmla="*/ 1132398 w 1314778"/>
                <a:gd name="connsiteY46" fmla="*/ 283498 h 915917"/>
                <a:gd name="connsiteX47" fmla="*/ 1157127 w 1314778"/>
                <a:gd name="connsiteY47" fmla="*/ 348921 h 915917"/>
                <a:gd name="connsiteX48" fmla="*/ 1181855 w 1314778"/>
                <a:gd name="connsiteY48" fmla="*/ 109038 h 915917"/>
                <a:gd name="connsiteX49" fmla="*/ 1206583 w 1314778"/>
                <a:gd name="connsiteY49" fmla="*/ 523381 h 915917"/>
                <a:gd name="connsiteX50" fmla="*/ 1231270 w 1314778"/>
                <a:gd name="connsiteY50" fmla="*/ 43615 h 915917"/>
                <a:gd name="connsiteX51" fmla="*/ 1255998 w 1314778"/>
                <a:gd name="connsiteY51" fmla="*/ 457959 h 915917"/>
                <a:gd name="connsiteX52" fmla="*/ 1280726 w 1314778"/>
                <a:gd name="connsiteY52" fmla="*/ 654227 h 915917"/>
                <a:gd name="connsiteX53" fmla="*/ 1305455 w 1314778"/>
                <a:gd name="connsiteY53" fmla="*/ 806879 h 915917"/>
                <a:gd name="connsiteX54" fmla="*/ 1314779 w 1314778"/>
                <a:gd name="connsiteY54" fmla="*/ 370646 h 91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915917">
                  <a:moveTo>
                    <a:pt x="0" y="915917"/>
                  </a:moveTo>
                  <a:lnTo>
                    <a:pt x="20046" y="915917"/>
                  </a:lnTo>
                  <a:lnTo>
                    <a:pt x="44774" y="915917"/>
                  </a:lnTo>
                  <a:lnTo>
                    <a:pt x="69501" y="915917"/>
                  </a:lnTo>
                  <a:lnTo>
                    <a:pt x="94188" y="915917"/>
                  </a:lnTo>
                  <a:lnTo>
                    <a:pt x="118916" y="915917"/>
                  </a:lnTo>
                  <a:lnTo>
                    <a:pt x="143645" y="915917"/>
                  </a:lnTo>
                  <a:lnTo>
                    <a:pt x="168373" y="915917"/>
                  </a:lnTo>
                  <a:lnTo>
                    <a:pt x="193101" y="915917"/>
                  </a:lnTo>
                  <a:lnTo>
                    <a:pt x="217788" y="915917"/>
                  </a:lnTo>
                  <a:lnTo>
                    <a:pt x="242516" y="915917"/>
                  </a:lnTo>
                  <a:lnTo>
                    <a:pt x="267244" y="915917"/>
                  </a:lnTo>
                  <a:lnTo>
                    <a:pt x="291973" y="915917"/>
                  </a:lnTo>
                  <a:lnTo>
                    <a:pt x="316660" y="915917"/>
                  </a:lnTo>
                  <a:lnTo>
                    <a:pt x="341388" y="915917"/>
                  </a:lnTo>
                  <a:lnTo>
                    <a:pt x="366116" y="894109"/>
                  </a:lnTo>
                  <a:lnTo>
                    <a:pt x="390844" y="915917"/>
                  </a:lnTo>
                  <a:lnTo>
                    <a:pt x="415571" y="872302"/>
                  </a:lnTo>
                  <a:lnTo>
                    <a:pt x="440258" y="632419"/>
                  </a:lnTo>
                  <a:lnTo>
                    <a:pt x="464987" y="327113"/>
                  </a:lnTo>
                  <a:lnTo>
                    <a:pt x="489715" y="436151"/>
                  </a:lnTo>
                  <a:lnTo>
                    <a:pt x="514443" y="43615"/>
                  </a:lnTo>
                  <a:lnTo>
                    <a:pt x="539171" y="523381"/>
                  </a:lnTo>
                  <a:lnTo>
                    <a:pt x="563858" y="305306"/>
                  </a:lnTo>
                  <a:lnTo>
                    <a:pt x="588586" y="479766"/>
                  </a:lnTo>
                  <a:lnTo>
                    <a:pt x="613314" y="392536"/>
                  </a:lnTo>
                  <a:lnTo>
                    <a:pt x="638043" y="152653"/>
                  </a:lnTo>
                  <a:lnTo>
                    <a:pt x="662730" y="348921"/>
                  </a:lnTo>
                  <a:lnTo>
                    <a:pt x="687458" y="457959"/>
                  </a:lnTo>
                  <a:lnTo>
                    <a:pt x="712186" y="545189"/>
                  </a:lnTo>
                  <a:lnTo>
                    <a:pt x="736914" y="479766"/>
                  </a:lnTo>
                  <a:lnTo>
                    <a:pt x="761641" y="0"/>
                  </a:lnTo>
                  <a:lnTo>
                    <a:pt x="786328" y="370729"/>
                  </a:lnTo>
                  <a:lnTo>
                    <a:pt x="811057" y="218076"/>
                  </a:lnTo>
                  <a:lnTo>
                    <a:pt x="835785" y="261691"/>
                  </a:lnTo>
                  <a:lnTo>
                    <a:pt x="860513" y="392536"/>
                  </a:lnTo>
                  <a:lnTo>
                    <a:pt x="885200" y="523381"/>
                  </a:lnTo>
                  <a:lnTo>
                    <a:pt x="909928" y="327113"/>
                  </a:lnTo>
                  <a:lnTo>
                    <a:pt x="934656" y="261691"/>
                  </a:lnTo>
                  <a:lnTo>
                    <a:pt x="959384" y="261691"/>
                  </a:lnTo>
                  <a:lnTo>
                    <a:pt x="984113" y="327113"/>
                  </a:lnTo>
                  <a:lnTo>
                    <a:pt x="1008800" y="348921"/>
                  </a:lnTo>
                  <a:lnTo>
                    <a:pt x="1033528" y="327113"/>
                  </a:lnTo>
                  <a:lnTo>
                    <a:pt x="1058256" y="457959"/>
                  </a:lnTo>
                  <a:lnTo>
                    <a:pt x="1082984" y="327113"/>
                  </a:lnTo>
                  <a:lnTo>
                    <a:pt x="1107671" y="501574"/>
                  </a:lnTo>
                  <a:lnTo>
                    <a:pt x="1132398" y="283498"/>
                  </a:lnTo>
                  <a:lnTo>
                    <a:pt x="1157127" y="348921"/>
                  </a:lnTo>
                  <a:lnTo>
                    <a:pt x="1181855" y="109038"/>
                  </a:lnTo>
                  <a:lnTo>
                    <a:pt x="1206583" y="523381"/>
                  </a:lnTo>
                  <a:lnTo>
                    <a:pt x="1231270" y="43615"/>
                  </a:lnTo>
                  <a:lnTo>
                    <a:pt x="1255998" y="457959"/>
                  </a:lnTo>
                  <a:lnTo>
                    <a:pt x="1280726" y="654227"/>
                  </a:lnTo>
                  <a:lnTo>
                    <a:pt x="1305455" y="806879"/>
                  </a:lnTo>
                  <a:lnTo>
                    <a:pt x="1314779" y="37064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F956F338-FC86-1FAB-4C57-CCB564B8D125}"/>
                </a:ext>
              </a:extLst>
            </p:cNvPr>
            <p:cNvSpPr/>
            <p:nvPr/>
          </p:nvSpPr>
          <p:spPr>
            <a:xfrm>
              <a:off x="9932386" y="4228205"/>
              <a:ext cx="1314778" cy="1112184"/>
            </a:xfrm>
            <a:custGeom>
              <a:avLst/>
              <a:gdLst>
                <a:gd name="connsiteX0" fmla="*/ 0 w 1314778"/>
                <a:gd name="connsiteY0" fmla="*/ 460333 h 1112184"/>
                <a:gd name="connsiteX1" fmla="*/ 20046 w 1314778"/>
                <a:gd name="connsiteY1" fmla="*/ 937725 h 1112184"/>
                <a:gd name="connsiteX2" fmla="*/ 44774 w 1314778"/>
                <a:gd name="connsiteY2" fmla="*/ 545189 h 1112184"/>
                <a:gd name="connsiteX3" fmla="*/ 69501 w 1314778"/>
                <a:gd name="connsiteY3" fmla="*/ 676034 h 1112184"/>
                <a:gd name="connsiteX4" fmla="*/ 94188 w 1314778"/>
                <a:gd name="connsiteY4" fmla="*/ 348921 h 1112184"/>
                <a:gd name="connsiteX5" fmla="*/ 118916 w 1314778"/>
                <a:gd name="connsiteY5" fmla="*/ 523381 h 1112184"/>
                <a:gd name="connsiteX6" fmla="*/ 143645 w 1314778"/>
                <a:gd name="connsiteY6" fmla="*/ 894109 h 1112184"/>
                <a:gd name="connsiteX7" fmla="*/ 168373 w 1314778"/>
                <a:gd name="connsiteY7" fmla="*/ 305306 h 1112184"/>
                <a:gd name="connsiteX8" fmla="*/ 193101 w 1314778"/>
                <a:gd name="connsiteY8" fmla="*/ 392536 h 1112184"/>
                <a:gd name="connsiteX9" fmla="*/ 217788 w 1314778"/>
                <a:gd name="connsiteY9" fmla="*/ 588804 h 1112184"/>
                <a:gd name="connsiteX10" fmla="*/ 242516 w 1314778"/>
                <a:gd name="connsiteY10" fmla="*/ 741457 h 1112184"/>
                <a:gd name="connsiteX11" fmla="*/ 267244 w 1314778"/>
                <a:gd name="connsiteY11" fmla="*/ 850494 h 1112184"/>
                <a:gd name="connsiteX12" fmla="*/ 291973 w 1314778"/>
                <a:gd name="connsiteY12" fmla="*/ 218075 h 1112184"/>
                <a:gd name="connsiteX13" fmla="*/ 316660 w 1314778"/>
                <a:gd name="connsiteY13" fmla="*/ 588804 h 1112184"/>
                <a:gd name="connsiteX14" fmla="*/ 341388 w 1314778"/>
                <a:gd name="connsiteY14" fmla="*/ 763264 h 1112184"/>
                <a:gd name="connsiteX15" fmla="*/ 366116 w 1314778"/>
                <a:gd name="connsiteY15" fmla="*/ 676034 h 1112184"/>
                <a:gd name="connsiteX16" fmla="*/ 390844 w 1314778"/>
                <a:gd name="connsiteY16" fmla="*/ 0 h 1112184"/>
                <a:gd name="connsiteX17" fmla="*/ 415571 w 1314778"/>
                <a:gd name="connsiteY17" fmla="*/ 566996 h 1112184"/>
                <a:gd name="connsiteX18" fmla="*/ 440258 w 1314778"/>
                <a:gd name="connsiteY18" fmla="*/ 610611 h 1112184"/>
                <a:gd name="connsiteX19" fmla="*/ 464987 w 1314778"/>
                <a:gd name="connsiteY19" fmla="*/ 545189 h 1112184"/>
                <a:gd name="connsiteX20" fmla="*/ 489715 w 1314778"/>
                <a:gd name="connsiteY20" fmla="*/ 1024955 h 1112184"/>
                <a:gd name="connsiteX21" fmla="*/ 514443 w 1314778"/>
                <a:gd name="connsiteY21" fmla="*/ 741457 h 1112184"/>
                <a:gd name="connsiteX22" fmla="*/ 539171 w 1314778"/>
                <a:gd name="connsiteY22" fmla="*/ 959532 h 1112184"/>
                <a:gd name="connsiteX23" fmla="*/ 563858 w 1314778"/>
                <a:gd name="connsiteY23" fmla="*/ 632419 h 1112184"/>
                <a:gd name="connsiteX24" fmla="*/ 588586 w 1314778"/>
                <a:gd name="connsiteY24" fmla="*/ 785072 h 1112184"/>
                <a:gd name="connsiteX25" fmla="*/ 613314 w 1314778"/>
                <a:gd name="connsiteY25" fmla="*/ 457958 h 1112184"/>
                <a:gd name="connsiteX26" fmla="*/ 638043 w 1314778"/>
                <a:gd name="connsiteY26" fmla="*/ 981340 h 1112184"/>
                <a:gd name="connsiteX27" fmla="*/ 662730 w 1314778"/>
                <a:gd name="connsiteY27" fmla="*/ 1112185 h 1112184"/>
                <a:gd name="connsiteX28" fmla="*/ 687458 w 1314778"/>
                <a:gd name="connsiteY28" fmla="*/ 1090377 h 1112184"/>
                <a:gd name="connsiteX29" fmla="*/ 712186 w 1314778"/>
                <a:gd name="connsiteY29" fmla="*/ 872302 h 1112184"/>
                <a:gd name="connsiteX30" fmla="*/ 736914 w 1314778"/>
                <a:gd name="connsiteY30" fmla="*/ 850494 h 1112184"/>
                <a:gd name="connsiteX31" fmla="*/ 761641 w 1314778"/>
                <a:gd name="connsiteY31" fmla="*/ 763264 h 1112184"/>
                <a:gd name="connsiteX32" fmla="*/ 786328 w 1314778"/>
                <a:gd name="connsiteY32" fmla="*/ 1003147 h 1112184"/>
                <a:gd name="connsiteX33" fmla="*/ 811057 w 1314778"/>
                <a:gd name="connsiteY33" fmla="*/ 1068570 h 1112184"/>
                <a:gd name="connsiteX34" fmla="*/ 835785 w 1314778"/>
                <a:gd name="connsiteY34" fmla="*/ 370728 h 1112184"/>
                <a:gd name="connsiteX35" fmla="*/ 860513 w 1314778"/>
                <a:gd name="connsiteY35" fmla="*/ 915917 h 1112184"/>
                <a:gd name="connsiteX36" fmla="*/ 885200 w 1314778"/>
                <a:gd name="connsiteY36" fmla="*/ 1090377 h 1112184"/>
                <a:gd name="connsiteX37" fmla="*/ 909928 w 1314778"/>
                <a:gd name="connsiteY37" fmla="*/ 1068570 h 1112184"/>
                <a:gd name="connsiteX38" fmla="*/ 934656 w 1314778"/>
                <a:gd name="connsiteY38" fmla="*/ 1112185 h 1112184"/>
                <a:gd name="connsiteX39" fmla="*/ 959384 w 1314778"/>
                <a:gd name="connsiteY39" fmla="*/ 959532 h 1112184"/>
                <a:gd name="connsiteX40" fmla="*/ 984113 w 1314778"/>
                <a:gd name="connsiteY40" fmla="*/ 959532 h 1112184"/>
                <a:gd name="connsiteX41" fmla="*/ 1008800 w 1314778"/>
                <a:gd name="connsiteY41" fmla="*/ 1112185 h 1112184"/>
                <a:gd name="connsiteX42" fmla="*/ 1033528 w 1314778"/>
                <a:gd name="connsiteY42" fmla="*/ 1112185 h 1112184"/>
                <a:gd name="connsiteX43" fmla="*/ 1058256 w 1314778"/>
                <a:gd name="connsiteY43" fmla="*/ 1024955 h 1112184"/>
                <a:gd name="connsiteX44" fmla="*/ 1082984 w 1314778"/>
                <a:gd name="connsiteY44" fmla="*/ 1112185 h 1112184"/>
                <a:gd name="connsiteX45" fmla="*/ 1107671 w 1314778"/>
                <a:gd name="connsiteY45" fmla="*/ 1112185 h 1112184"/>
                <a:gd name="connsiteX46" fmla="*/ 1132398 w 1314778"/>
                <a:gd name="connsiteY46" fmla="*/ 1046762 h 1112184"/>
                <a:gd name="connsiteX47" fmla="*/ 1157127 w 1314778"/>
                <a:gd name="connsiteY47" fmla="*/ 1112185 h 1112184"/>
                <a:gd name="connsiteX48" fmla="*/ 1181855 w 1314778"/>
                <a:gd name="connsiteY48" fmla="*/ 1090377 h 1112184"/>
                <a:gd name="connsiteX49" fmla="*/ 1206583 w 1314778"/>
                <a:gd name="connsiteY49" fmla="*/ 1068570 h 1112184"/>
                <a:gd name="connsiteX50" fmla="*/ 1231270 w 1314778"/>
                <a:gd name="connsiteY50" fmla="*/ 1112185 h 1112184"/>
                <a:gd name="connsiteX51" fmla="*/ 1255998 w 1314778"/>
                <a:gd name="connsiteY51" fmla="*/ 1112185 h 1112184"/>
                <a:gd name="connsiteX52" fmla="*/ 1280726 w 1314778"/>
                <a:gd name="connsiteY52" fmla="*/ 1112185 h 1112184"/>
                <a:gd name="connsiteX53" fmla="*/ 1305455 w 1314778"/>
                <a:gd name="connsiteY53" fmla="*/ 1090377 h 1112184"/>
                <a:gd name="connsiteX54" fmla="*/ 1314779 w 1314778"/>
                <a:gd name="connsiteY54" fmla="*/ 1082146 h 11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1112184">
                  <a:moveTo>
                    <a:pt x="0" y="460333"/>
                  </a:moveTo>
                  <a:lnTo>
                    <a:pt x="20046" y="937725"/>
                  </a:lnTo>
                  <a:lnTo>
                    <a:pt x="44774" y="545189"/>
                  </a:lnTo>
                  <a:lnTo>
                    <a:pt x="69501" y="676034"/>
                  </a:lnTo>
                  <a:lnTo>
                    <a:pt x="94188" y="348921"/>
                  </a:lnTo>
                  <a:lnTo>
                    <a:pt x="118916" y="523381"/>
                  </a:lnTo>
                  <a:lnTo>
                    <a:pt x="143645" y="894109"/>
                  </a:lnTo>
                  <a:lnTo>
                    <a:pt x="168373" y="305306"/>
                  </a:lnTo>
                  <a:lnTo>
                    <a:pt x="193101" y="392536"/>
                  </a:lnTo>
                  <a:lnTo>
                    <a:pt x="217788" y="588804"/>
                  </a:lnTo>
                  <a:lnTo>
                    <a:pt x="242516" y="741457"/>
                  </a:lnTo>
                  <a:lnTo>
                    <a:pt x="267244" y="850494"/>
                  </a:lnTo>
                  <a:lnTo>
                    <a:pt x="291973" y="218075"/>
                  </a:lnTo>
                  <a:lnTo>
                    <a:pt x="316660" y="588804"/>
                  </a:lnTo>
                  <a:lnTo>
                    <a:pt x="341388" y="763264"/>
                  </a:lnTo>
                  <a:lnTo>
                    <a:pt x="366116" y="676034"/>
                  </a:lnTo>
                  <a:lnTo>
                    <a:pt x="390844" y="0"/>
                  </a:lnTo>
                  <a:lnTo>
                    <a:pt x="415571" y="566996"/>
                  </a:lnTo>
                  <a:lnTo>
                    <a:pt x="440258" y="610611"/>
                  </a:lnTo>
                  <a:lnTo>
                    <a:pt x="464987" y="545189"/>
                  </a:lnTo>
                  <a:lnTo>
                    <a:pt x="489715" y="1024955"/>
                  </a:lnTo>
                  <a:lnTo>
                    <a:pt x="514443" y="741457"/>
                  </a:lnTo>
                  <a:lnTo>
                    <a:pt x="539171" y="959532"/>
                  </a:lnTo>
                  <a:lnTo>
                    <a:pt x="563858" y="632419"/>
                  </a:lnTo>
                  <a:lnTo>
                    <a:pt x="588586" y="785072"/>
                  </a:lnTo>
                  <a:lnTo>
                    <a:pt x="613314" y="457958"/>
                  </a:lnTo>
                  <a:lnTo>
                    <a:pt x="638043" y="981340"/>
                  </a:lnTo>
                  <a:lnTo>
                    <a:pt x="662730" y="1112185"/>
                  </a:lnTo>
                  <a:lnTo>
                    <a:pt x="687458" y="1090377"/>
                  </a:lnTo>
                  <a:lnTo>
                    <a:pt x="712186" y="872302"/>
                  </a:lnTo>
                  <a:lnTo>
                    <a:pt x="736914" y="850494"/>
                  </a:lnTo>
                  <a:lnTo>
                    <a:pt x="761641" y="763264"/>
                  </a:lnTo>
                  <a:lnTo>
                    <a:pt x="786328" y="1003147"/>
                  </a:lnTo>
                  <a:lnTo>
                    <a:pt x="811057" y="1068570"/>
                  </a:lnTo>
                  <a:lnTo>
                    <a:pt x="835785" y="370728"/>
                  </a:lnTo>
                  <a:lnTo>
                    <a:pt x="860513" y="915917"/>
                  </a:lnTo>
                  <a:lnTo>
                    <a:pt x="885200" y="1090377"/>
                  </a:lnTo>
                  <a:lnTo>
                    <a:pt x="909928" y="1068570"/>
                  </a:lnTo>
                  <a:lnTo>
                    <a:pt x="934656" y="1112185"/>
                  </a:lnTo>
                  <a:lnTo>
                    <a:pt x="959384" y="959532"/>
                  </a:lnTo>
                  <a:lnTo>
                    <a:pt x="984113" y="959532"/>
                  </a:lnTo>
                  <a:lnTo>
                    <a:pt x="1008800" y="1112185"/>
                  </a:lnTo>
                  <a:lnTo>
                    <a:pt x="1033528" y="1112185"/>
                  </a:lnTo>
                  <a:lnTo>
                    <a:pt x="1058256" y="1024955"/>
                  </a:lnTo>
                  <a:lnTo>
                    <a:pt x="1082984" y="1112185"/>
                  </a:lnTo>
                  <a:lnTo>
                    <a:pt x="1107671" y="1112185"/>
                  </a:lnTo>
                  <a:lnTo>
                    <a:pt x="1132398" y="1046762"/>
                  </a:lnTo>
                  <a:lnTo>
                    <a:pt x="1157127" y="1112185"/>
                  </a:lnTo>
                  <a:lnTo>
                    <a:pt x="1181855" y="1090377"/>
                  </a:lnTo>
                  <a:lnTo>
                    <a:pt x="1206583" y="1068570"/>
                  </a:lnTo>
                  <a:lnTo>
                    <a:pt x="1231270" y="1112185"/>
                  </a:lnTo>
                  <a:lnTo>
                    <a:pt x="1255998" y="1112185"/>
                  </a:lnTo>
                  <a:lnTo>
                    <a:pt x="1280726" y="1112185"/>
                  </a:lnTo>
                  <a:lnTo>
                    <a:pt x="1305455" y="1090377"/>
                  </a:lnTo>
                  <a:lnTo>
                    <a:pt x="1314779" y="1082146"/>
                  </a:lnTo>
                </a:path>
              </a:pathLst>
            </a:custGeom>
            <a:noFill/>
            <a:ln w="3195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79D43F34-F08F-37DD-76B5-4EF89D7FFD39}"/>
                </a:ext>
              </a:extLst>
            </p:cNvPr>
            <p:cNvSpPr/>
            <p:nvPr/>
          </p:nvSpPr>
          <p:spPr>
            <a:xfrm>
              <a:off x="9932386" y="4424472"/>
              <a:ext cx="1314778" cy="915917"/>
            </a:xfrm>
            <a:custGeom>
              <a:avLst/>
              <a:gdLst>
                <a:gd name="connsiteX0" fmla="*/ 0 w 1314778"/>
                <a:gd name="connsiteY0" fmla="*/ 915917 h 915917"/>
                <a:gd name="connsiteX1" fmla="*/ 20046 w 1314778"/>
                <a:gd name="connsiteY1" fmla="*/ 915917 h 915917"/>
                <a:gd name="connsiteX2" fmla="*/ 44774 w 1314778"/>
                <a:gd name="connsiteY2" fmla="*/ 915917 h 915917"/>
                <a:gd name="connsiteX3" fmla="*/ 69501 w 1314778"/>
                <a:gd name="connsiteY3" fmla="*/ 915917 h 915917"/>
                <a:gd name="connsiteX4" fmla="*/ 94188 w 1314778"/>
                <a:gd name="connsiteY4" fmla="*/ 915917 h 915917"/>
                <a:gd name="connsiteX5" fmla="*/ 118916 w 1314778"/>
                <a:gd name="connsiteY5" fmla="*/ 915917 h 915917"/>
                <a:gd name="connsiteX6" fmla="*/ 143645 w 1314778"/>
                <a:gd name="connsiteY6" fmla="*/ 915917 h 915917"/>
                <a:gd name="connsiteX7" fmla="*/ 168373 w 1314778"/>
                <a:gd name="connsiteY7" fmla="*/ 915917 h 915917"/>
                <a:gd name="connsiteX8" fmla="*/ 193101 w 1314778"/>
                <a:gd name="connsiteY8" fmla="*/ 915917 h 915917"/>
                <a:gd name="connsiteX9" fmla="*/ 217788 w 1314778"/>
                <a:gd name="connsiteY9" fmla="*/ 915917 h 915917"/>
                <a:gd name="connsiteX10" fmla="*/ 242516 w 1314778"/>
                <a:gd name="connsiteY10" fmla="*/ 915917 h 915917"/>
                <a:gd name="connsiteX11" fmla="*/ 267244 w 1314778"/>
                <a:gd name="connsiteY11" fmla="*/ 915917 h 915917"/>
                <a:gd name="connsiteX12" fmla="*/ 291973 w 1314778"/>
                <a:gd name="connsiteY12" fmla="*/ 915917 h 915917"/>
                <a:gd name="connsiteX13" fmla="*/ 316660 w 1314778"/>
                <a:gd name="connsiteY13" fmla="*/ 915917 h 915917"/>
                <a:gd name="connsiteX14" fmla="*/ 341388 w 1314778"/>
                <a:gd name="connsiteY14" fmla="*/ 915917 h 915917"/>
                <a:gd name="connsiteX15" fmla="*/ 366116 w 1314778"/>
                <a:gd name="connsiteY15" fmla="*/ 894109 h 915917"/>
                <a:gd name="connsiteX16" fmla="*/ 390844 w 1314778"/>
                <a:gd name="connsiteY16" fmla="*/ 915917 h 915917"/>
                <a:gd name="connsiteX17" fmla="*/ 415571 w 1314778"/>
                <a:gd name="connsiteY17" fmla="*/ 872302 h 915917"/>
                <a:gd name="connsiteX18" fmla="*/ 440258 w 1314778"/>
                <a:gd name="connsiteY18" fmla="*/ 632419 h 915917"/>
                <a:gd name="connsiteX19" fmla="*/ 464987 w 1314778"/>
                <a:gd name="connsiteY19" fmla="*/ 327113 h 915917"/>
                <a:gd name="connsiteX20" fmla="*/ 489715 w 1314778"/>
                <a:gd name="connsiteY20" fmla="*/ 436151 h 915917"/>
                <a:gd name="connsiteX21" fmla="*/ 514443 w 1314778"/>
                <a:gd name="connsiteY21" fmla="*/ 43615 h 915917"/>
                <a:gd name="connsiteX22" fmla="*/ 539171 w 1314778"/>
                <a:gd name="connsiteY22" fmla="*/ 523381 h 915917"/>
                <a:gd name="connsiteX23" fmla="*/ 563858 w 1314778"/>
                <a:gd name="connsiteY23" fmla="*/ 305306 h 915917"/>
                <a:gd name="connsiteX24" fmla="*/ 588586 w 1314778"/>
                <a:gd name="connsiteY24" fmla="*/ 479766 h 915917"/>
                <a:gd name="connsiteX25" fmla="*/ 613314 w 1314778"/>
                <a:gd name="connsiteY25" fmla="*/ 392536 h 915917"/>
                <a:gd name="connsiteX26" fmla="*/ 638043 w 1314778"/>
                <a:gd name="connsiteY26" fmla="*/ 152653 h 915917"/>
                <a:gd name="connsiteX27" fmla="*/ 662730 w 1314778"/>
                <a:gd name="connsiteY27" fmla="*/ 348921 h 915917"/>
                <a:gd name="connsiteX28" fmla="*/ 687458 w 1314778"/>
                <a:gd name="connsiteY28" fmla="*/ 457959 h 915917"/>
                <a:gd name="connsiteX29" fmla="*/ 712186 w 1314778"/>
                <a:gd name="connsiteY29" fmla="*/ 545189 h 915917"/>
                <a:gd name="connsiteX30" fmla="*/ 736914 w 1314778"/>
                <a:gd name="connsiteY30" fmla="*/ 479766 h 915917"/>
                <a:gd name="connsiteX31" fmla="*/ 761641 w 1314778"/>
                <a:gd name="connsiteY31" fmla="*/ 0 h 915917"/>
                <a:gd name="connsiteX32" fmla="*/ 786328 w 1314778"/>
                <a:gd name="connsiteY32" fmla="*/ 370729 h 915917"/>
                <a:gd name="connsiteX33" fmla="*/ 811057 w 1314778"/>
                <a:gd name="connsiteY33" fmla="*/ 218076 h 915917"/>
                <a:gd name="connsiteX34" fmla="*/ 835785 w 1314778"/>
                <a:gd name="connsiteY34" fmla="*/ 261691 h 915917"/>
                <a:gd name="connsiteX35" fmla="*/ 860513 w 1314778"/>
                <a:gd name="connsiteY35" fmla="*/ 392536 h 915917"/>
                <a:gd name="connsiteX36" fmla="*/ 885200 w 1314778"/>
                <a:gd name="connsiteY36" fmla="*/ 523381 h 915917"/>
                <a:gd name="connsiteX37" fmla="*/ 909928 w 1314778"/>
                <a:gd name="connsiteY37" fmla="*/ 327113 h 915917"/>
                <a:gd name="connsiteX38" fmla="*/ 934656 w 1314778"/>
                <a:gd name="connsiteY38" fmla="*/ 261691 h 915917"/>
                <a:gd name="connsiteX39" fmla="*/ 959384 w 1314778"/>
                <a:gd name="connsiteY39" fmla="*/ 261691 h 915917"/>
                <a:gd name="connsiteX40" fmla="*/ 984113 w 1314778"/>
                <a:gd name="connsiteY40" fmla="*/ 327113 h 915917"/>
                <a:gd name="connsiteX41" fmla="*/ 1008800 w 1314778"/>
                <a:gd name="connsiteY41" fmla="*/ 348921 h 915917"/>
                <a:gd name="connsiteX42" fmla="*/ 1033528 w 1314778"/>
                <a:gd name="connsiteY42" fmla="*/ 327113 h 915917"/>
                <a:gd name="connsiteX43" fmla="*/ 1058256 w 1314778"/>
                <a:gd name="connsiteY43" fmla="*/ 457959 h 915917"/>
                <a:gd name="connsiteX44" fmla="*/ 1082984 w 1314778"/>
                <a:gd name="connsiteY44" fmla="*/ 327113 h 915917"/>
                <a:gd name="connsiteX45" fmla="*/ 1107671 w 1314778"/>
                <a:gd name="connsiteY45" fmla="*/ 501574 h 915917"/>
                <a:gd name="connsiteX46" fmla="*/ 1132398 w 1314778"/>
                <a:gd name="connsiteY46" fmla="*/ 283498 h 915917"/>
                <a:gd name="connsiteX47" fmla="*/ 1157127 w 1314778"/>
                <a:gd name="connsiteY47" fmla="*/ 348921 h 915917"/>
                <a:gd name="connsiteX48" fmla="*/ 1181855 w 1314778"/>
                <a:gd name="connsiteY48" fmla="*/ 109038 h 915917"/>
                <a:gd name="connsiteX49" fmla="*/ 1206583 w 1314778"/>
                <a:gd name="connsiteY49" fmla="*/ 523381 h 915917"/>
                <a:gd name="connsiteX50" fmla="*/ 1231270 w 1314778"/>
                <a:gd name="connsiteY50" fmla="*/ 43615 h 915917"/>
                <a:gd name="connsiteX51" fmla="*/ 1255998 w 1314778"/>
                <a:gd name="connsiteY51" fmla="*/ 457959 h 915917"/>
                <a:gd name="connsiteX52" fmla="*/ 1280726 w 1314778"/>
                <a:gd name="connsiteY52" fmla="*/ 654227 h 915917"/>
                <a:gd name="connsiteX53" fmla="*/ 1305455 w 1314778"/>
                <a:gd name="connsiteY53" fmla="*/ 806879 h 915917"/>
                <a:gd name="connsiteX54" fmla="*/ 1314779 w 1314778"/>
                <a:gd name="connsiteY54" fmla="*/ 370646 h 91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915917">
                  <a:moveTo>
                    <a:pt x="0" y="915917"/>
                  </a:moveTo>
                  <a:lnTo>
                    <a:pt x="20046" y="915917"/>
                  </a:lnTo>
                  <a:lnTo>
                    <a:pt x="44774" y="915917"/>
                  </a:lnTo>
                  <a:lnTo>
                    <a:pt x="69501" y="915917"/>
                  </a:lnTo>
                  <a:lnTo>
                    <a:pt x="94188" y="915917"/>
                  </a:lnTo>
                  <a:lnTo>
                    <a:pt x="118916" y="915917"/>
                  </a:lnTo>
                  <a:lnTo>
                    <a:pt x="143645" y="915917"/>
                  </a:lnTo>
                  <a:lnTo>
                    <a:pt x="168373" y="915917"/>
                  </a:lnTo>
                  <a:lnTo>
                    <a:pt x="193101" y="915917"/>
                  </a:lnTo>
                  <a:lnTo>
                    <a:pt x="217788" y="915917"/>
                  </a:lnTo>
                  <a:lnTo>
                    <a:pt x="242516" y="915917"/>
                  </a:lnTo>
                  <a:lnTo>
                    <a:pt x="267244" y="915917"/>
                  </a:lnTo>
                  <a:lnTo>
                    <a:pt x="291973" y="915917"/>
                  </a:lnTo>
                  <a:lnTo>
                    <a:pt x="316660" y="915917"/>
                  </a:lnTo>
                  <a:lnTo>
                    <a:pt x="341388" y="915917"/>
                  </a:lnTo>
                  <a:lnTo>
                    <a:pt x="366116" y="894109"/>
                  </a:lnTo>
                  <a:lnTo>
                    <a:pt x="390844" y="915917"/>
                  </a:lnTo>
                  <a:lnTo>
                    <a:pt x="415571" y="872302"/>
                  </a:lnTo>
                  <a:lnTo>
                    <a:pt x="440258" y="632419"/>
                  </a:lnTo>
                  <a:lnTo>
                    <a:pt x="464987" y="327113"/>
                  </a:lnTo>
                  <a:lnTo>
                    <a:pt x="489715" y="436151"/>
                  </a:lnTo>
                  <a:lnTo>
                    <a:pt x="514443" y="43615"/>
                  </a:lnTo>
                  <a:lnTo>
                    <a:pt x="539171" y="523381"/>
                  </a:lnTo>
                  <a:lnTo>
                    <a:pt x="563858" y="305306"/>
                  </a:lnTo>
                  <a:lnTo>
                    <a:pt x="588586" y="479766"/>
                  </a:lnTo>
                  <a:lnTo>
                    <a:pt x="613314" y="392536"/>
                  </a:lnTo>
                  <a:lnTo>
                    <a:pt x="638043" y="152653"/>
                  </a:lnTo>
                  <a:lnTo>
                    <a:pt x="662730" y="348921"/>
                  </a:lnTo>
                  <a:lnTo>
                    <a:pt x="687458" y="457959"/>
                  </a:lnTo>
                  <a:lnTo>
                    <a:pt x="712186" y="545189"/>
                  </a:lnTo>
                  <a:lnTo>
                    <a:pt x="736914" y="479766"/>
                  </a:lnTo>
                  <a:lnTo>
                    <a:pt x="761641" y="0"/>
                  </a:lnTo>
                  <a:lnTo>
                    <a:pt x="786328" y="370729"/>
                  </a:lnTo>
                  <a:lnTo>
                    <a:pt x="811057" y="218076"/>
                  </a:lnTo>
                  <a:lnTo>
                    <a:pt x="835785" y="261691"/>
                  </a:lnTo>
                  <a:lnTo>
                    <a:pt x="860513" y="392536"/>
                  </a:lnTo>
                  <a:lnTo>
                    <a:pt x="885200" y="523381"/>
                  </a:lnTo>
                  <a:lnTo>
                    <a:pt x="909928" y="327113"/>
                  </a:lnTo>
                  <a:lnTo>
                    <a:pt x="934656" y="261691"/>
                  </a:lnTo>
                  <a:lnTo>
                    <a:pt x="959384" y="261691"/>
                  </a:lnTo>
                  <a:lnTo>
                    <a:pt x="984113" y="327113"/>
                  </a:lnTo>
                  <a:lnTo>
                    <a:pt x="1008800" y="348921"/>
                  </a:lnTo>
                  <a:lnTo>
                    <a:pt x="1033528" y="327113"/>
                  </a:lnTo>
                  <a:lnTo>
                    <a:pt x="1058256" y="457959"/>
                  </a:lnTo>
                  <a:lnTo>
                    <a:pt x="1082984" y="327113"/>
                  </a:lnTo>
                  <a:lnTo>
                    <a:pt x="1107671" y="501574"/>
                  </a:lnTo>
                  <a:lnTo>
                    <a:pt x="1132398" y="283498"/>
                  </a:lnTo>
                  <a:lnTo>
                    <a:pt x="1157127" y="348921"/>
                  </a:lnTo>
                  <a:lnTo>
                    <a:pt x="1181855" y="109038"/>
                  </a:lnTo>
                  <a:lnTo>
                    <a:pt x="1206583" y="523381"/>
                  </a:lnTo>
                  <a:lnTo>
                    <a:pt x="1231270" y="43615"/>
                  </a:lnTo>
                  <a:lnTo>
                    <a:pt x="1255998" y="457959"/>
                  </a:lnTo>
                  <a:lnTo>
                    <a:pt x="1280726" y="654227"/>
                  </a:lnTo>
                  <a:lnTo>
                    <a:pt x="1305455" y="806879"/>
                  </a:lnTo>
                  <a:lnTo>
                    <a:pt x="1314779" y="370646"/>
                  </a:lnTo>
                </a:path>
              </a:pathLst>
            </a:custGeom>
            <a:noFill/>
            <a:ln w="3195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BB82E38B-282E-AA1C-D043-4730AC9249B7}"/>
                </a:ext>
              </a:extLst>
            </p:cNvPr>
            <p:cNvSpPr/>
            <p:nvPr/>
          </p:nvSpPr>
          <p:spPr>
            <a:xfrm>
              <a:off x="9932386" y="4228205"/>
              <a:ext cx="1314778" cy="1112184"/>
            </a:xfrm>
            <a:custGeom>
              <a:avLst/>
              <a:gdLst>
                <a:gd name="connsiteX0" fmla="*/ 0 w 1314778"/>
                <a:gd name="connsiteY0" fmla="*/ 460333 h 1112184"/>
                <a:gd name="connsiteX1" fmla="*/ 20046 w 1314778"/>
                <a:gd name="connsiteY1" fmla="*/ 937725 h 1112184"/>
                <a:gd name="connsiteX2" fmla="*/ 44774 w 1314778"/>
                <a:gd name="connsiteY2" fmla="*/ 545189 h 1112184"/>
                <a:gd name="connsiteX3" fmla="*/ 69501 w 1314778"/>
                <a:gd name="connsiteY3" fmla="*/ 676034 h 1112184"/>
                <a:gd name="connsiteX4" fmla="*/ 94188 w 1314778"/>
                <a:gd name="connsiteY4" fmla="*/ 348921 h 1112184"/>
                <a:gd name="connsiteX5" fmla="*/ 118916 w 1314778"/>
                <a:gd name="connsiteY5" fmla="*/ 523381 h 1112184"/>
                <a:gd name="connsiteX6" fmla="*/ 143645 w 1314778"/>
                <a:gd name="connsiteY6" fmla="*/ 894109 h 1112184"/>
                <a:gd name="connsiteX7" fmla="*/ 168373 w 1314778"/>
                <a:gd name="connsiteY7" fmla="*/ 305306 h 1112184"/>
                <a:gd name="connsiteX8" fmla="*/ 193101 w 1314778"/>
                <a:gd name="connsiteY8" fmla="*/ 392536 h 1112184"/>
                <a:gd name="connsiteX9" fmla="*/ 217788 w 1314778"/>
                <a:gd name="connsiteY9" fmla="*/ 588804 h 1112184"/>
                <a:gd name="connsiteX10" fmla="*/ 242516 w 1314778"/>
                <a:gd name="connsiteY10" fmla="*/ 741457 h 1112184"/>
                <a:gd name="connsiteX11" fmla="*/ 267244 w 1314778"/>
                <a:gd name="connsiteY11" fmla="*/ 850494 h 1112184"/>
                <a:gd name="connsiteX12" fmla="*/ 291973 w 1314778"/>
                <a:gd name="connsiteY12" fmla="*/ 218075 h 1112184"/>
                <a:gd name="connsiteX13" fmla="*/ 316660 w 1314778"/>
                <a:gd name="connsiteY13" fmla="*/ 588804 h 1112184"/>
                <a:gd name="connsiteX14" fmla="*/ 341388 w 1314778"/>
                <a:gd name="connsiteY14" fmla="*/ 763264 h 1112184"/>
                <a:gd name="connsiteX15" fmla="*/ 366116 w 1314778"/>
                <a:gd name="connsiteY15" fmla="*/ 676034 h 1112184"/>
                <a:gd name="connsiteX16" fmla="*/ 390844 w 1314778"/>
                <a:gd name="connsiteY16" fmla="*/ 0 h 1112184"/>
                <a:gd name="connsiteX17" fmla="*/ 415571 w 1314778"/>
                <a:gd name="connsiteY17" fmla="*/ 566996 h 1112184"/>
                <a:gd name="connsiteX18" fmla="*/ 440258 w 1314778"/>
                <a:gd name="connsiteY18" fmla="*/ 610611 h 1112184"/>
                <a:gd name="connsiteX19" fmla="*/ 464987 w 1314778"/>
                <a:gd name="connsiteY19" fmla="*/ 545189 h 1112184"/>
                <a:gd name="connsiteX20" fmla="*/ 489715 w 1314778"/>
                <a:gd name="connsiteY20" fmla="*/ 1024955 h 1112184"/>
                <a:gd name="connsiteX21" fmla="*/ 514443 w 1314778"/>
                <a:gd name="connsiteY21" fmla="*/ 741457 h 1112184"/>
                <a:gd name="connsiteX22" fmla="*/ 539171 w 1314778"/>
                <a:gd name="connsiteY22" fmla="*/ 959532 h 1112184"/>
                <a:gd name="connsiteX23" fmla="*/ 563858 w 1314778"/>
                <a:gd name="connsiteY23" fmla="*/ 632419 h 1112184"/>
                <a:gd name="connsiteX24" fmla="*/ 588586 w 1314778"/>
                <a:gd name="connsiteY24" fmla="*/ 785072 h 1112184"/>
                <a:gd name="connsiteX25" fmla="*/ 613314 w 1314778"/>
                <a:gd name="connsiteY25" fmla="*/ 457958 h 1112184"/>
                <a:gd name="connsiteX26" fmla="*/ 638043 w 1314778"/>
                <a:gd name="connsiteY26" fmla="*/ 981340 h 1112184"/>
                <a:gd name="connsiteX27" fmla="*/ 662730 w 1314778"/>
                <a:gd name="connsiteY27" fmla="*/ 1112185 h 1112184"/>
                <a:gd name="connsiteX28" fmla="*/ 687458 w 1314778"/>
                <a:gd name="connsiteY28" fmla="*/ 1090377 h 1112184"/>
                <a:gd name="connsiteX29" fmla="*/ 712186 w 1314778"/>
                <a:gd name="connsiteY29" fmla="*/ 872302 h 1112184"/>
                <a:gd name="connsiteX30" fmla="*/ 736914 w 1314778"/>
                <a:gd name="connsiteY30" fmla="*/ 850494 h 1112184"/>
                <a:gd name="connsiteX31" fmla="*/ 761641 w 1314778"/>
                <a:gd name="connsiteY31" fmla="*/ 763264 h 1112184"/>
                <a:gd name="connsiteX32" fmla="*/ 786328 w 1314778"/>
                <a:gd name="connsiteY32" fmla="*/ 1003147 h 1112184"/>
                <a:gd name="connsiteX33" fmla="*/ 811057 w 1314778"/>
                <a:gd name="connsiteY33" fmla="*/ 1068570 h 1112184"/>
                <a:gd name="connsiteX34" fmla="*/ 835785 w 1314778"/>
                <a:gd name="connsiteY34" fmla="*/ 370728 h 1112184"/>
                <a:gd name="connsiteX35" fmla="*/ 860513 w 1314778"/>
                <a:gd name="connsiteY35" fmla="*/ 915917 h 1112184"/>
                <a:gd name="connsiteX36" fmla="*/ 885200 w 1314778"/>
                <a:gd name="connsiteY36" fmla="*/ 1090377 h 1112184"/>
                <a:gd name="connsiteX37" fmla="*/ 909928 w 1314778"/>
                <a:gd name="connsiteY37" fmla="*/ 1068570 h 1112184"/>
                <a:gd name="connsiteX38" fmla="*/ 934656 w 1314778"/>
                <a:gd name="connsiteY38" fmla="*/ 1112185 h 1112184"/>
                <a:gd name="connsiteX39" fmla="*/ 959384 w 1314778"/>
                <a:gd name="connsiteY39" fmla="*/ 959532 h 1112184"/>
                <a:gd name="connsiteX40" fmla="*/ 984113 w 1314778"/>
                <a:gd name="connsiteY40" fmla="*/ 959532 h 1112184"/>
                <a:gd name="connsiteX41" fmla="*/ 1008800 w 1314778"/>
                <a:gd name="connsiteY41" fmla="*/ 1112185 h 1112184"/>
                <a:gd name="connsiteX42" fmla="*/ 1033528 w 1314778"/>
                <a:gd name="connsiteY42" fmla="*/ 1112185 h 1112184"/>
                <a:gd name="connsiteX43" fmla="*/ 1058256 w 1314778"/>
                <a:gd name="connsiteY43" fmla="*/ 1024955 h 1112184"/>
                <a:gd name="connsiteX44" fmla="*/ 1082984 w 1314778"/>
                <a:gd name="connsiteY44" fmla="*/ 1112185 h 1112184"/>
                <a:gd name="connsiteX45" fmla="*/ 1107671 w 1314778"/>
                <a:gd name="connsiteY45" fmla="*/ 1112185 h 1112184"/>
                <a:gd name="connsiteX46" fmla="*/ 1132398 w 1314778"/>
                <a:gd name="connsiteY46" fmla="*/ 1046762 h 1112184"/>
                <a:gd name="connsiteX47" fmla="*/ 1157127 w 1314778"/>
                <a:gd name="connsiteY47" fmla="*/ 1112185 h 1112184"/>
                <a:gd name="connsiteX48" fmla="*/ 1181855 w 1314778"/>
                <a:gd name="connsiteY48" fmla="*/ 1090377 h 1112184"/>
                <a:gd name="connsiteX49" fmla="*/ 1206583 w 1314778"/>
                <a:gd name="connsiteY49" fmla="*/ 1068570 h 1112184"/>
                <a:gd name="connsiteX50" fmla="*/ 1231270 w 1314778"/>
                <a:gd name="connsiteY50" fmla="*/ 1112185 h 1112184"/>
                <a:gd name="connsiteX51" fmla="*/ 1255998 w 1314778"/>
                <a:gd name="connsiteY51" fmla="*/ 1112185 h 1112184"/>
                <a:gd name="connsiteX52" fmla="*/ 1280726 w 1314778"/>
                <a:gd name="connsiteY52" fmla="*/ 1112185 h 1112184"/>
                <a:gd name="connsiteX53" fmla="*/ 1305455 w 1314778"/>
                <a:gd name="connsiteY53" fmla="*/ 1090377 h 1112184"/>
                <a:gd name="connsiteX54" fmla="*/ 1314779 w 1314778"/>
                <a:gd name="connsiteY54" fmla="*/ 1082146 h 11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1112184">
                  <a:moveTo>
                    <a:pt x="0" y="460333"/>
                  </a:moveTo>
                  <a:lnTo>
                    <a:pt x="20046" y="937725"/>
                  </a:lnTo>
                  <a:lnTo>
                    <a:pt x="44774" y="545189"/>
                  </a:lnTo>
                  <a:lnTo>
                    <a:pt x="69501" y="676034"/>
                  </a:lnTo>
                  <a:lnTo>
                    <a:pt x="94188" y="348921"/>
                  </a:lnTo>
                  <a:lnTo>
                    <a:pt x="118916" y="523381"/>
                  </a:lnTo>
                  <a:lnTo>
                    <a:pt x="143645" y="894109"/>
                  </a:lnTo>
                  <a:lnTo>
                    <a:pt x="168373" y="305306"/>
                  </a:lnTo>
                  <a:lnTo>
                    <a:pt x="193101" y="392536"/>
                  </a:lnTo>
                  <a:lnTo>
                    <a:pt x="217788" y="588804"/>
                  </a:lnTo>
                  <a:lnTo>
                    <a:pt x="242516" y="741457"/>
                  </a:lnTo>
                  <a:lnTo>
                    <a:pt x="267244" y="850494"/>
                  </a:lnTo>
                  <a:lnTo>
                    <a:pt x="291973" y="218075"/>
                  </a:lnTo>
                  <a:lnTo>
                    <a:pt x="316660" y="588804"/>
                  </a:lnTo>
                  <a:lnTo>
                    <a:pt x="341388" y="763264"/>
                  </a:lnTo>
                  <a:lnTo>
                    <a:pt x="366116" y="676034"/>
                  </a:lnTo>
                  <a:lnTo>
                    <a:pt x="390844" y="0"/>
                  </a:lnTo>
                  <a:lnTo>
                    <a:pt x="415571" y="566996"/>
                  </a:lnTo>
                  <a:lnTo>
                    <a:pt x="440258" y="610611"/>
                  </a:lnTo>
                  <a:lnTo>
                    <a:pt x="464987" y="545189"/>
                  </a:lnTo>
                  <a:lnTo>
                    <a:pt x="489715" y="1024955"/>
                  </a:lnTo>
                  <a:lnTo>
                    <a:pt x="514443" y="741457"/>
                  </a:lnTo>
                  <a:lnTo>
                    <a:pt x="539171" y="959532"/>
                  </a:lnTo>
                  <a:lnTo>
                    <a:pt x="563858" y="632419"/>
                  </a:lnTo>
                  <a:lnTo>
                    <a:pt x="588586" y="785072"/>
                  </a:lnTo>
                  <a:lnTo>
                    <a:pt x="613314" y="457958"/>
                  </a:lnTo>
                  <a:lnTo>
                    <a:pt x="638043" y="981340"/>
                  </a:lnTo>
                  <a:lnTo>
                    <a:pt x="662730" y="1112185"/>
                  </a:lnTo>
                  <a:lnTo>
                    <a:pt x="687458" y="1090377"/>
                  </a:lnTo>
                  <a:lnTo>
                    <a:pt x="712186" y="872302"/>
                  </a:lnTo>
                  <a:lnTo>
                    <a:pt x="736914" y="850494"/>
                  </a:lnTo>
                  <a:lnTo>
                    <a:pt x="761641" y="763264"/>
                  </a:lnTo>
                  <a:lnTo>
                    <a:pt x="786328" y="1003147"/>
                  </a:lnTo>
                  <a:lnTo>
                    <a:pt x="811057" y="1068570"/>
                  </a:lnTo>
                  <a:lnTo>
                    <a:pt x="835785" y="370728"/>
                  </a:lnTo>
                  <a:lnTo>
                    <a:pt x="860513" y="915917"/>
                  </a:lnTo>
                  <a:lnTo>
                    <a:pt x="885200" y="1090377"/>
                  </a:lnTo>
                  <a:lnTo>
                    <a:pt x="909928" y="1068570"/>
                  </a:lnTo>
                  <a:lnTo>
                    <a:pt x="934656" y="1112185"/>
                  </a:lnTo>
                  <a:lnTo>
                    <a:pt x="959384" y="959532"/>
                  </a:lnTo>
                  <a:lnTo>
                    <a:pt x="984113" y="959532"/>
                  </a:lnTo>
                  <a:lnTo>
                    <a:pt x="1008800" y="1112185"/>
                  </a:lnTo>
                  <a:lnTo>
                    <a:pt x="1033528" y="1112185"/>
                  </a:lnTo>
                  <a:lnTo>
                    <a:pt x="1058256" y="1024955"/>
                  </a:lnTo>
                  <a:lnTo>
                    <a:pt x="1082984" y="1112185"/>
                  </a:lnTo>
                  <a:lnTo>
                    <a:pt x="1107671" y="1112185"/>
                  </a:lnTo>
                  <a:lnTo>
                    <a:pt x="1132398" y="1046762"/>
                  </a:lnTo>
                  <a:lnTo>
                    <a:pt x="1157127" y="1112185"/>
                  </a:lnTo>
                  <a:lnTo>
                    <a:pt x="1181855" y="1090377"/>
                  </a:lnTo>
                  <a:lnTo>
                    <a:pt x="1206583" y="1068570"/>
                  </a:lnTo>
                  <a:lnTo>
                    <a:pt x="1231270" y="1112185"/>
                  </a:lnTo>
                  <a:lnTo>
                    <a:pt x="1255998" y="1112185"/>
                  </a:lnTo>
                  <a:lnTo>
                    <a:pt x="1280726" y="1112185"/>
                  </a:lnTo>
                  <a:lnTo>
                    <a:pt x="1305455" y="1090377"/>
                  </a:lnTo>
                  <a:lnTo>
                    <a:pt x="1314779" y="1082146"/>
                  </a:lnTo>
                </a:path>
              </a:pathLst>
            </a:custGeom>
            <a:noFill/>
            <a:ln w="20538" cap="flat">
              <a:solidFill>
                <a:srgbClr val="FF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BA87EC2-62ED-4EF8-4CC0-1C35A0D5A01C}"/>
                </a:ext>
              </a:extLst>
            </p:cNvPr>
            <p:cNvSpPr/>
            <p:nvPr/>
          </p:nvSpPr>
          <p:spPr>
            <a:xfrm>
              <a:off x="9932386" y="4424472"/>
              <a:ext cx="1314778" cy="915917"/>
            </a:xfrm>
            <a:custGeom>
              <a:avLst/>
              <a:gdLst>
                <a:gd name="connsiteX0" fmla="*/ 0 w 1314778"/>
                <a:gd name="connsiteY0" fmla="*/ 915917 h 915917"/>
                <a:gd name="connsiteX1" fmla="*/ 20046 w 1314778"/>
                <a:gd name="connsiteY1" fmla="*/ 915917 h 915917"/>
                <a:gd name="connsiteX2" fmla="*/ 44774 w 1314778"/>
                <a:gd name="connsiteY2" fmla="*/ 915917 h 915917"/>
                <a:gd name="connsiteX3" fmla="*/ 69501 w 1314778"/>
                <a:gd name="connsiteY3" fmla="*/ 915917 h 915917"/>
                <a:gd name="connsiteX4" fmla="*/ 94188 w 1314778"/>
                <a:gd name="connsiteY4" fmla="*/ 915917 h 915917"/>
                <a:gd name="connsiteX5" fmla="*/ 118916 w 1314778"/>
                <a:gd name="connsiteY5" fmla="*/ 915917 h 915917"/>
                <a:gd name="connsiteX6" fmla="*/ 143645 w 1314778"/>
                <a:gd name="connsiteY6" fmla="*/ 915917 h 915917"/>
                <a:gd name="connsiteX7" fmla="*/ 168373 w 1314778"/>
                <a:gd name="connsiteY7" fmla="*/ 915917 h 915917"/>
                <a:gd name="connsiteX8" fmla="*/ 193101 w 1314778"/>
                <a:gd name="connsiteY8" fmla="*/ 915917 h 915917"/>
                <a:gd name="connsiteX9" fmla="*/ 217788 w 1314778"/>
                <a:gd name="connsiteY9" fmla="*/ 915917 h 915917"/>
                <a:gd name="connsiteX10" fmla="*/ 242516 w 1314778"/>
                <a:gd name="connsiteY10" fmla="*/ 915917 h 915917"/>
                <a:gd name="connsiteX11" fmla="*/ 267244 w 1314778"/>
                <a:gd name="connsiteY11" fmla="*/ 915917 h 915917"/>
                <a:gd name="connsiteX12" fmla="*/ 291973 w 1314778"/>
                <a:gd name="connsiteY12" fmla="*/ 915917 h 915917"/>
                <a:gd name="connsiteX13" fmla="*/ 316660 w 1314778"/>
                <a:gd name="connsiteY13" fmla="*/ 915917 h 915917"/>
                <a:gd name="connsiteX14" fmla="*/ 341388 w 1314778"/>
                <a:gd name="connsiteY14" fmla="*/ 915917 h 915917"/>
                <a:gd name="connsiteX15" fmla="*/ 366116 w 1314778"/>
                <a:gd name="connsiteY15" fmla="*/ 894109 h 915917"/>
                <a:gd name="connsiteX16" fmla="*/ 390844 w 1314778"/>
                <a:gd name="connsiteY16" fmla="*/ 915917 h 915917"/>
                <a:gd name="connsiteX17" fmla="*/ 415571 w 1314778"/>
                <a:gd name="connsiteY17" fmla="*/ 872302 h 915917"/>
                <a:gd name="connsiteX18" fmla="*/ 440258 w 1314778"/>
                <a:gd name="connsiteY18" fmla="*/ 632419 h 915917"/>
                <a:gd name="connsiteX19" fmla="*/ 464987 w 1314778"/>
                <a:gd name="connsiteY19" fmla="*/ 327113 h 915917"/>
                <a:gd name="connsiteX20" fmla="*/ 489715 w 1314778"/>
                <a:gd name="connsiteY20" fmla="*/ 436151 h 915917"/>
                <a:gd name="connsiteX21" fmla="*/ 514443 w 1314778"/>
                <a:gd name="connsiteY21" fmla="*/ 43615 h 915917"/>
                <a:gd name="connsiteX22" fmla="*/ 539171 w 1314778"/>
                <a:gd name="connsiteY22" fmla="*/ 523381 h 915917"/>
                <a:gd name="connsiteX23" fmla="*/ 563858 w 1314778"/>
                <a:gd name="connsiteY23" fmla="*/ 305306 h 915917"/>
                <a:gd name="connsiteX24" fmla="*/ 588586 w 1314778"/>
                <a:gd name="connsiteY24" fmla="*/ 479766 h 915917"/>
                <a:gd name="connsiteX25" fmla="*/ 613314 w 1314778"/>
                <a:gd name="connsiteY25" fmla="*/ 392536 h 915917"/>
                <a:gd name="connsiteX26" fmla="*/ 638043 w 1314778"/>
                <a:gd name="connsiteY26" fmla="*/ 152653 h 915917"/>
                <a:gd name="connsiteX27" fmla="*/ 662730 w 1314778"/>
                <a:gd name="connsiteY27" fmla="*/ 348921 h 915917"/>
                <a:gd name="connsiteX28" fmla="*/ 687458 w 1314778"/>
                <a:gd name="connsiteY28" fmla="*/ 457959 h 915917"/>
                <a:gd name="connsiteX29" fmla="*/ 712186 w 1314778"/>
                <a:gd name="connsiteY29" fmla="*/ 545189 h 915917"/>
                <a:gd name="connsiteX30" fmla="*/ 736914 w 1314778"/>
                <a:gd name="connsiteY30" fmla="*/ 479766 h 915917"/>
                <a:gd name="connsiteX31" fmla="*/ 761641 w 1314778"/>
                <a:gd name="connsiteY31" fmla="*/ 0 h 915917"/>
                <a:gd name="connsiteX32" fmla="*/ 786328 w 1314778"/>
                <a:gd name="connsiteY32" fmla="*/ 370729 h 915917"/>
                <a:gd name="connsiteX33" fmla="*/ 811057 w 1314778"/>
                <a:gd name="connsiteY33" fmla="*/ 218076 h 915917"/>
                <a:gd name="connsiteX34" fmla="*/ 835785 w 1314778"/>
                <a:gd name="connsiteY34" fmla="*/ 261691 h 915917"/>
                <a:gd name="connsiteX35" fmla="*/ 860513 w 1314778"/>
                <a:gd name="connsiteY35" fmla="*/ 392536 h 915917"/>
                <a:gd name="connsiteX36" fmla="*/ 885200 w 1314778"/>
                <a:gd name="connsiteY36" fmla="*/ 523381 h 915917"/>
                <a:gd name="connsiteX37" fmla="*/ 909928 w 1314778"/>
                <a:gd name="connsiteY37" fmla="*/ 327113 h 915917"/>
                <a:gd name="connsiteX38" fmla="*/ 934656 w 1314778"/>
                <a:gd name="connsiteY38" fmla="*/ 261691 h 915917"/>
                <a:gd name="connsiteX39" fmla="*/ 959384 w 1314778"/>
                <a:gd name="connsiteY39" fmla="*/ 261691 h 915917"/>
                <a:gd name="connsiteX40" fmla="*/ 984113 w 1314778"/>
                <a:gd name="connsiteY40" fmla="*/ 327113 h 915917"/>
                <a:gd name="connsiteX41" fmla="*/ 1008800 w 1314778"/>
                <a:gd name="connsiteY41" fmla="*/ 348921 h 915917"/>
                <a:gd name="connsiteX42" fmla="*/ 1033528 w 1314778"/>
                <a:gd name="connsiteY42" fmla="*/ 327113 h 915917"/>
                <a:gd name="connsiteX43" fmla="*/ 1058256 w 1314778"/>
                <a:gd name="connsiteY43" fmla="*/ 457959 h 915917"/>
                <a:gd name="connsiteX44" fmla="*/ 1082984 w 1314778"/>
                <a:gd name="connsiteY44" fmla="*/ 327113 h 915917"/>
                <a:gd name="connsiteX45" fmla="*/ 1107671 w 1314778"/>
                <a:gd name="connsiteY45" fmla="*/ 501574 h 915917"/>
                <a:gd name="connsiteX46" fmla="*/ 1132398 w 1314778"/>
                <a:gd name="connsiteY46" fmla="*/ 283498 h 915917"/>
                <a:gd name="connsiteX47" fmla="*/ 1157127 w 1314778"/>
                <a:gd name="connsiteY47" fmla="*/ 348921 h 915917"/>
                <a:gd name="connsiteX48" fmla="*/ 1181855 w 1314778"/>
                <a:gd name="connsiteY48" fmla="*/ 109038 h 915917"/>
                <a:gd name="connsiteX49" fmla="*/ 1206583 w 1314778"/>
                <a:gd name="connsiteY49" fmla="*/ 523381 h 915917"/>
                <a:gd name="connsiteX50" fmla="*/ 1231270 w 1314778"/>
                <a:gd name="connsiteY50" fmla="*/ 43615 h 915917"/>
                <a:gd name="connsiteX51" fmla="*/ 1255998 w 1314778"/>
                <a:gd name="connsiteY51" fmla="*/ 457959 h 915917"/>
                <a:gd name="connsiteX52" fmla="*/ 1280726 w 1314778"/>
                <a:gd name="connsiteY52" fmla="*/ 654227 h 915917"/>
                <a:gd name="connsiteX53" fmla="*/ 1305455 w 1314778"/>
                <a:gd name="connsiteY53" fmla="*/ 806879 h 915917"/>
                <a:gd name="connsiteX54" fmla="*/ 1314779 w 1314778"/>
                <a:gd name="connsiteY54" fmla="*/ 370646 h 91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14778" h="915917">
                  <a:moveTo>
                    <a:pt x="0" y="915917"/>
                  </a:moveTo>
                  <a:lnTo>
                    <a:pt x="20046" y="915917"/>
                  </a:lnTo>
                  <a:lnTo>
                    <a:pt x="44774" y="915917"/>
                  </a:lnTo>
                  <a:lnTo>
                    <a:pt x="69501" y="915917"/>
                  </a:lnTo>
                  <a:lnTo>
                    <a:pt x="94188" y="915917"/>
                  </a:lnTo>
                  <a:lnTo>
                    <a:pt x="118916" y="915917"/>
                  </a:lnTo>
                  <a:lnTo>
                    <a:pt x="143645" y="915917"/>
                  </a:lnTo>
                  <a:lnTo>
                    <a:pt x="168373" y="915917"/>
                  </a:lnTo>
                  <a:lnTo>
                    <a:pt x="193101" y="915917"/>
                  </a:lnTo>
                  <a:lnTo>
                    <a:pt x="217788" y="915917"/>
                  </a:lnTo>
                  <a:lnTo>
                    <a:pt x="242516" y="915917"/>
                  </a:lnTo>
                  <a:lnTo>
                    <a:pt x="267244" y="915917"/>
                  </a:lnTo>
                  <a:lnTo>
                    <a:pt x="291973" y="915917"/>
                  </a:lnTo>
                  <a:lnTo>
                    <a:pt x="316660" y="915917"/>
                  </a:lnTo>
                  <a:lnTo>
                    <a:pt x="341388" y="915917"/>
                  </a:lnTo>
                  <a:lnTo>
                    <a:pt x="366116" y="894109"/>
                  </a:lnTo>
                  <a:lnTo>
                    <a:pt x="390844" y="915917"/>
                  </a:lnTo>
                  <a:lnTo>
                    <a:pt x="415571" y="872302"/>
                  </a:lnTo>
                  <a:lnTo>
                    <a:pt x="440258" y="632419"/>
                  </a:lnTo>
                  <a:lnTo>
                    <a:pt x="464987" y="327113"/>
                  </a:lnTo>
                  <a:lnTo>
                    <a:pt x="489715" y="436151"/>
                  </a:lnTo>
                  <a:lnTo>
                    <a:pt x="514443" y="43615"/>
                  </a:lnTo>
                  <a:lnTo>
                    <a:pt x="539171" y="523381"/>
                  </a:lnTo>
                  <a:lnTo>
                    <a:pt x="563858" y="305306"/>
                  </a:lnTo>
                  <a:lnTo>
                    <a:pt x="588586" y="479766"/>
                  </a:lnTo>
                  <a:lnTo>
                    <a:pt x="613314" y="392536"/>
                  </a:lnTo>
                  <a:lnTo>
                    <a:pt x="638043" y="152653"/>
                  </a:lnTo>
                  <a:lnTo>
                    <a:pt x="662730" y="348921"/>
                  </a:lnTo>
                  <a:lnTo>
                    <a:pt x="687458" y="457959"/>
                  </a:lnTo>
                  <a:lnTo>
                    <a:pt x="712186" y="545189"/>
                  </a:lnTo>
                  <a:lnTo>
                    <a:pt x="736914" y="479766"/>
                  </a:lnTo>
                  <a:lnTo>
                    <a:pt x="761641" y="0"/>
                  </a:lnTo>
                  <a:lnTo>
                    <a:pt x="786328" y="370729"/>
                  </a:lnTo>
                  <a:lnTo>
                    <a:pt x="811057" y="218076"/>
                  </a:lnTo>
                  <a:lnTo>
                    <a:pt x="835785" y="261691"/>
                  </a:lnTo>
                  <a:lnTo>
                    <a:pt x="860513" y="392536"/>
                  </a:lnTo>
                  <a:lnTo>
                    <a:pt x="885200" y="523381"/>
                  </a:lnTo>
                  <a:lnTo>
                    <a:pt x="909928" y="327113"/>
                  </a:lnTo>
                  <a:lnTo>
                    <a:pt x="934656" y="261691"/>
                  </a:lnTo>
                  <a:lnTo>
                    <a:pt x="959384" y="261691"/>
                  </a:lnTo>
                  <a:lnTo>
                    <a:pt x="984113" y="327113"/>
                  </a:lnTo>
                  <a:lnTo>
                    <a:pt x="1008800" y="348921"/>
                  </a:lnTo>
                  <a:lnTo>
                    <a:pt x="1033528" y="327113"/>
                  </a:lnTo>
                  <a:lnTo>
                    <a:pt x="1058256" y="457959"/>
                  </a:lnTo>
                  <a:lnTo>
                    <a:pt x="1082984" y="327113"/>
                  </a:lnTo>
                  <a:lnTo>
                    <a:pt x="1107671" y="501574"/>
                  </a:lnTo>
                  <a:lnTo>
                    <a:pt x="1132398" y="283498"/>
                  </a:lnTo>
                  <a:lnTo>
                    <a:pt x="1157127" y="348921"/>
                  </a:lnTo>
                  <a:lnTo>
                    <a:pt x="1181855" y="109038"/>
                  </a:lnTo>
                  <a:lnTo>
                    <a:pt x="1206583" y="523381"/>
                  </a:lnTo>
                  <a:lnTo>
                    <a:pt x="1231270" y="43615"/>
                  </a:lnTo>
                  <a:lnTo>
                    <a:pt x="1255998" y="457959"/>
                  </a:lnTo>
                  <a:lnTo>
                    <a:pt x="1280726" y="654227"/>
                  </a:lnTo>
                  <a:lnTo>
                    <a:pt x="1305455" y="806879"/>
                  </a:lnTo>
                  <a:lnTo>
                    <a:pt x="1314779" y="370646"/>
                  </a:lnTo>
                </a:path>
              </a:pathLst>
            </a:custGeom>
            <a:noFill/>
            <a:ln w="20538" cap="flat">
              <a:solidFill>
                <a:srgbClr val="0000F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1350"/>
            </a:p>
          </p:txBody>
        </p:sp>
      </p:grpSp>
      <p:sp>
        <p:nvSpPr>
          <p:cNvPr id="546" name="TextBox 545">
            <a:extLst>
              <a:ext uri="{FF2B5EF4-FFF2-40B4-BE49-F238E27FC236}">
                <a16:creationId xmlns:a16="http://schemas.microsoft.com/office/drawing/2014/main" id="{F5A84BB4-83E2-AB15-5DDB-50759A8B6321}"/>
              </a:ext>
            </a:extLst>
          </p:cNvPr>
          <p:cNvSpPr txBox="1"/>
          <p:nvPr/>
        </p:nvSpPr>
        <p:spPr>
          <a:xfrm>
            <a:off x="899362" y="2495820"/>
            <a:ext cx="761747" cy="2192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825">
                <a:ln/>
                <a:latin typeface="Arial"/>
                <a:cs typeface="Arial"/>
                <a:sym typeface="Arial"/>
                <a:rtl val="0"/>
              </a:rPr>
              <a:t>Bitfinex.com</a:t>
            </a:r>
          </a:p>
        </p:txBody>
      </p:sp>
      <p:sp>
        <p:nvSpPr>
          <p:cNvPr id="547" name="TextBox 546">
            <a:extLst>
              <a:ext uri="{FF2B5EF4-FFF2-40B4-BE49-F238E27FC236}">
                <a16:creationId xmlns:a16="http://schemas.microsoft.com/office/drawing/2014/main" id="{E158AAAB-C098-3A43-0414-CF4D5322E2E0}"/>
              </a:ext>
            </a:extLst>
          </p:cNvPr>
          <p:cNvSpPr txBox="1"/>
          <p:nvPr/>
        </p:nvSpPr>
        <p:spPr>
          <a:xfrm>
            <a:off x="2286896" y="2495820"/>
            <a:ext cx="1040670" cy="2192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825">
                <a:ln/>
                <a:latin typeface="Arial"/>
                <a:cs typeface="Arial"/>
                <a:sym typeface="Arial"/>
                <a:rtl val="0"/>
              </a:rPr>
              <a:t>LocalBitcoins.com</a:t>
            </a:r>
          </a:p>
        </p:txBody>
      </p:sp>
      <p:sp>
        <p:nvSpPr>
          <p:cNvPr id="548" name="TextBox 547">
            <a:extLst>
              <a:ext uri="{FF2B5EF4-FFF2-40B4-BE49-F238E27FC236}">
                <a16:creationId xmlns:a16="http://schemas.microsoft.com/office/drawing/2014/main" id="{49243C09-3F9F-2C0D-1A0D-FD6A03E06CA5}"/>
              </a:ext>
            </a:extLst>
          </p:cNvPr>
          <p:cNvSpPr txBox="1"/>
          <p:nvPr/>
        </p:nvSpPr>
        <p:spPr>
          <a:xfrm>
            <a:off x="5036142" y="2491999"/>
            <a:ext cx="772969" cy="2192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825">
                <a:ln/>
                <a:latin typeface="Arial"/>
                <a:cs typeface="Arial"/>
                <a:sym typeface="Arial"/>
                <a:rtl val="0"/>
              </a:rPr>
              <a:t>Cryptsy.com</a:t>
            </a:r>
          </a:p>
        </p:txBody>
      </p:sp>
      <p:sp>
        <p:nvSpPr>
          <p:cNvPr id="549" name="TextBox 548">
            <a:extLst>
              <a:ext uri="{FF2B5EF4-FFF2-40B4-BE49-F238E27FC236}">
                <a16:creationId xmlns:a16="http://schemas.microsoft.com/office/drawing/2014/main" id="{8D0A3788-1CF3-9943-F3D7-D5BF063EDE27}"/>
              </a:ext>
            </a:extLst>
          </p:cNvPr>
          <p:cNvSpPr txBox="1"/>
          <p:nvPr/>
        </p:nvSpPr>
        <p:spPr>
          <a:xfrm>
            <a:off x="6147612" y="2495820"/>
            <a:ext cx="785793" cy="2192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825">
                <a:ln/>
                <a:latin typeface="Arial"/>
                <a:cs typeface="Arial"/>
                <a:sym typeface="Arial"/>
                <a:rtl val="0"/>
              </a:rPr>
              <a:t>AntPool.com</a:t>
            </a:r>
          </a:p>
        </p:txBody>
      </p:sp>
      <p:sp>
        <p:nvSpPr>
          <p:cNvPr id="550" name="TextBox 549">
            <a:extLst>
              <a:ext uri="{FF2B5EF4-FFF2-40B4-BE49-F238E27FC236}">
                <a16:creationId xmlns:a16="http://schemas.microsoft.com/office/drawing/2014/main" id="{05C93A30-D7FF-9493-653B-E5FFCDE5CA34}"/>
              </a:ext>
            </a:extLst>
          </p:cNvPr>
          <p:cNvSpPr txBox="1"/>
          <p:nvPr/>
        </p:nvSpPr>
        <p:spPr>
          <a:xfrm>
            <a:off x="7396822" y="2495820"/>
            <a:ext cx="992579" cy="2192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825">
                <a:ln/>
                <a:latin typeface="Arial"/>
                <a:cs typeface="Arial"/>
                <a:sym typeface="Arial"/>
                <a:rtl val="0"/>
              </a:rPr>
              <a:t>CrimeNetwork.cc</a:t>
            </a:r>
          </a:p>
        </p:txBody>
      </p:sp>
      <p:sp>
        <p:nvSpPr>
          <p:cNvPr id="551" name="TextBox 550">
            <a:extLst>
              <a:ext uri="{FF2B5EF4-FFF2-40B4-BE49-F238E27FC236}">
                <a16:creationId xmlns:a16="http://schemas.microsoft.com/office/drawing/2014/main" id="{BA6C3465-16CE-BD0D-E0C8-30978B654AB8}"/>
              </a:ext>
            </a:extLst>
          </p:cNvPr>
          <p:cNvSpPr txBox="1"/>
          <p:nvPr/>
        </p:nvSpPr>
        <p:spPr>
          <a:xfrm>
            <a:off x="3638807" y="2495820"/>
            <a:ext cx="607859" cy="2192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825">
                <a:ln/>
                <a:latin typeface="Arial"/>
                <a:cs typeface="Arial"/>
                <a:sym typeface="Arial"/>
                <a:rtl val="0"/>
              </a:rPr>
              <a:t>Bter.com</a:t>
            </a:r>
          </a:p>
        </p:txBody>
      </p:sp>
    </p:spTree>
    <p:extLst>
      <p:ext uri="{BB962C8B-B14F-4D97-AF65-F5344CB8AC3E}">
        <p14:creationId xmlns:p14="http://schemas.microsoft.com/office/powerpoint/2010/main" val="337546579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DB9CBBF-FDAE-AFD5-06BC-8757B7FADD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3425" y="-42277"/>
            <a:ext cx="9277350" cy="1325563"/>
          </a:xfrm>
        </p:spPr>
        <p:txBody>
          <a:bodyPr/>
          <a:lstStyle/>
          <a:p>
            <a:r>
              <a:rPr lang="en-US" dirty="0"/>
              <a:t>Address Flushing helps Linking Clusters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61ACCE7-B28A-C98C-CD0B-AF1E5358812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80759" y="1499594"/>
            <a:ext cx="7886700" cy="126827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zh-CN" dirty="0"/>
              <a:t>Search for an address cluster (or a sequence of address clusters) that links with the left and right known clusters by address flushing</a:t>
            </a:r>
          </a:p>
        </p:txBody>
      </p:sp>
      <p:grpSp>
        <p:nvGrpSpPr>
          <p:cNvPr id="9" name="Graphic 16">
            <a:extLst>
              <a:ext uri="{FF2B5EF4-FFF2-40B4-BE49-F238E27FC236}">
                <a16:creationId xmlns:a16="http://schemas.microsoft.com/office/drawing/2014/main" id="{38BBD436-593E-F0EA-9595-FCD19790BE15}"/>
              </a:ext>
            </a:extLst>
          </p:cNvPr>
          <p:cNvGrpSpPr/>
          <p:nvPr/>
        </p:nvGrpSpPr>
        <p:grpSpPr>
          <a:xfrm>
            <a:off x="1212478" y="4492244"/>
            <a:ext cx="2872610" cy="28726"/>
            <a:chOff x="2586137" y="5860577"/>
            <a:chExt cx="3830147" cy="38301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6EFFBF1-4023-4726-619E-23EA9BFC2633}"/>
                </a:ext>
              </a:extLst>
            </p:cNvPr>
            <p:cNvSpPr/>
            <p:nvPr/>
          </p:nvSpPr>
          <p:spPr>
            <a:xfrm>
              <a:off x="2586137" y="5860577"/>
              <a:ext cx="3830147" cy="3481"/>
            </a:xfrm>
            <a:custGeom>
              <a:avLst/>
              <a:gdLst>
                <a:gd name="connsiteX0" fmla="*/ 0 w 3830147"/>
                <a:gd name="connsiteY0" fmla="*/ 0 h 3481"/>
                <a:gd name="connsiteX1" fmla="*/ 3830148 w 3830147"/>
                <a:gd name="connsiteY1" fmla="*/ 0 h 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30147" h="3481">
                  <a:moveTo>
                    <a:pt x="0" y="0"/>
                  </a:moveTo>
                  <a:lnTo>
                    <a:pt x="3830148" y="0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95745C48-6E82-3BF9-D15D-1F35BBD594A0}"/>
                </a:ext>
              </a:extLst>
            </p:cNvPr>
            <p:cNvSpPr/>
            <p:nvPr/>
          </p:nvSpPr>
          <p:spPr>
            <a:xfrm>
              <a:off x="2686177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0EDA88C-0D92-A560-BDF1-9224AEF0A0DD}"/>
                </a:ext>
              </a:extLst>
            </p:cNvPr>
            <p:cNvSpPr/>
            <p:nvPr/>
          </p:nvSpPr>
          <p:spPr>
            <a:xfrm>
              <a:off x="3011203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F78FC7A-7D03-9C2D-9704-E94818FDC2FF}"/>
                </a:ext>
              </a:extLst>
            </p:cNvPr>
            <p:cNvSpPr/>
            <p:nvPr/>
          </p:nvSpPr>
          <p:spPr>
            <a:xfrm>
              <a:off x="3336229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093DC57-5501-D7CB-CF81-C3E81A571CE2}"/>
                </a:ext>
              </a:extLst>
            </p:cNvPr>
            <p:cNvSpPr/>
            <p:nvPr/>
          </p:nvSpPr>
          <p:spPr>
            <a:xfrm>
              <a:off x="3661256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D5D2012-D8C8-9FC1-CDBF-B5EB2A37A830}"/>
                </a:ext>
              </a:extLst>
            </p:cNvPr>
            <p:cNvSpPr/>
            <p:nvPr/>
          </p:nvSpPr>
          <p:spPr>
            <a:xfrm>
              <a:off x="3986282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9F4FA99-57C2-525A-3A12-6379198CF966}"/>
                </a:ext>
              </a:extLst>
            </p:cNvPr>
            <p:cNvSpPr/>
            <p:nvPr/>
          </p:nvSpPr>
          <p:spPr>
            <a:xfrm>
              <a:off x="4311309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78DADEA-33F5-15B0-8873-C78BE13631DB}"/>
                </a:ext>
              </a:extLst>
            </p:cNvPr>
            <p:cNvSpPr/>
            <p:nvPr/>
          </p:nvSpPr>
          <p:spPr>
            <a:xfrm>
              <a:off x="4636331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166ECF3-DBC6-CF39-DA7A-C01BF055B851}"/>
                </a:ext>
              </a:extLst>
            </p:cNvPr>
            <p:cNvSpPr/>
            <p:nvPr/>
          </p:nvSpPr>
          <p:spPr>
            <a:xfrm>
              <a:off x="4961358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8FA8064-85CE-2CF1-D182-FBA46B5BFC66}"/>
                </a:ext>
              </a:extLst>
            </p:cNvPr>
            <p:cNvSpPr/>
            <p:nvPr/>
          </p:nvSpPr>
          <p:spPr>
            <a:xfrm>
              <a:off x="5286391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97B0AEE-6F93-0F2D-01A4-E7922404F830}"/>
                </a:ext>
              </a:extLst>
            </p:cNvPr>
            <p:cNvSpPr/>
            <p:nvPr/>
          </p:nvSpPr>
          <p:spPr>
            <a:xfrm>
              <a:off x="5611397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A62ACC9-0D8B-20A7-97B1-4D511515DC7F}"/>
                </a:ext>
              </a:extLst>
            </p:cNvPr>
            <p:cNvSpPr/>
            <p:nvPr/>
          </p:nvSpPr>
          <p:spPr>
            <a:xfrm>
              <a:off x="5936437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6E58BB6-AA1B-B5D1-F0F3-57715D446732}"/>
                </a:ext>
              </a:extLst>
            </p:cNvPr>
            <p:cNvSpPr/>
            <p:nvPr/>
          </p:nvSpPr>
          <p:spPr>
            <a:xfrm>
              <a:off x="6261477" y="5860577"/>
              <a:ext cx="3481" cy="38301"/>
            </a:xfrm>
            <a:custGeom>
              <a:avLst/>
              <a:gdLst>
                <a:gd name="connsiteX0" fmla="*/ 0 w 3481"/>
                <a:gd name="connsiteY0" fmla="*/ 0 h 38301"/>
                <a:gd name="connsiteX1" fmla="*/ 0 w 3481"/>
                <a:gd name="connsiteY1" fmla="*/ 38301 h 3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38301">
                  <a:moveTo>
                    <a:pt x="0" y="0"/>
                  </a:moveTo>
                  <a:lnTo>
                    <a:pt x="0" y="38301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9D0ED725-AB14-D72D-D5C4-DDBC8716CE8B}"/>
              </a:ext>
            </a:extLst>
          </p:cNvPr>
          <p:cNvSpPr txBox="1"/>
          <p:nvPr/>
        </p:nvSpPr>
        <p:spPr>
          <a:xfrm rot="16200000">
            <a:off x="1024959" y="4656898"/>
            <a:ext cx="52770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6/4/13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DE843E7-6999-39FE-5890-E4895E1C2D92}"/>
              </a:ext>
            </a:extLst>
          </p:cNvPr>
          <p:cNvSpPr txBox="1"/>
          <p:nvPr/>
        </p:nvSpPr>
        <p:spPr>
          <a:xfrm rot="16200000">
            <a:off x="1268728" y="4656898"/>
            <a:ext cx="52770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4/8/13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5EA28A7-6978-5F3B-610C-C6A6AC13BE57}"/>
              </a:ext>
            </a:extLst>
          </p:cNvPr>
          <p:cNvSpPr txBox="1"/>
          <p:nvPr/>
        </p:nvSpPr>
        <p:spPr>
          <a:xfrm rot="16200000">
            <a:off x="1478836" y="4698681"/>
            <a:ext cx="595035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2/12/13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5AD73DE-24CD-1497-D257-4E044C3D96E1}"/>
              </a:ext>
            </a:extLst>
          </p:cNvPr>
          <p:cNvSpPr txBox="1"/>
          <p:nvPr/>
        </p:nvSpPr>
        <p:spPr>
          <a:xfrm rot="16200000">
            <a:off x="1756268" y="4656898"/>
            <a:ext cx="527709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1/4/14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59A2D91-5C4B-CEAA-9349-DD24C973B969}"/>
              </a:ext>
            </a:extLst>
          </p:cNvPr>
          <p:cNvSpPr txBox="1"/>
          <p:nvPr/>
        </p:nvSpPr>
        <p:spPr>
          <a:xfrm rot="16200000">
            <a:off x="1966375" y="4698681"/>
            <a:ext cx="595035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30/7/14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E878D00-E112-6B12-AFA1-3C00A03C843F}"/>
              </a:ext>
            </a:extLst>
          </p:cNvPr>
          <p:cNvSpPr txBox="1"/>
          <p:nvPr/>
        </p:nvSpPr>
        <p:spPr>
          <a:xfrm rot="16200000">
            <a:off x="2176480" y="4745688"/>
            <a:ext cx="66236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27/11/14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611FFC8-3402-FC5F-183F-704AFA472836}"/>
              </a:ext>
            </a:extLst>
          </p:cNvPr>
          <p:cNvSpPr txBox="1"/>
          <p:nvPr/>
        </p:nvSpPr>
        <p:spPr>
          <a:xfrm rot="16200000">
            <a:off x="2453912" y="4698681"/>
            <a:ext cx="595035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27/3/15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70398ED-3931-891A-9460-13232A9C2287}"/>
              </a:ext>
            </a:extLst>
          </p:cNvPr>
          <p:cNvSpPr txBox="1"/>
          <p:nvPr/>
        </p:nvSpPr>
        <p:spPr>
          <a:xfrm rot="16200000">
            <a:off x="2697682" y="4698681"/>
            <a:ext cx="595035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25/7/15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EBE4534-5DAB-A7B5-D7DA-3395DE241CE3}"/>
              </a:ext>
            </a:extLst>
          </p:cNvPr>
          <p:cNvSpPr txBox="1"/>
          <p:nvPr/>
        </p:nvSpPr>
        <p:spPr>
          <a:xfrm rot="16200000">
            <a:off x="2907792" y="4745688"/>
            <a:ext cx="66236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22/11/15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DBB2016-2598-AC2E-9D97-320FA014F571}"/>
              </a:ext>
            </a:extLst>
          </p:cNvPr>
          <p:cNvSpPr txBox="1"/>
          <p:nvPr/>
        </p:nvSpPr>
        <p:spPr>
          <a:xfrm rot="16200000">
            <a:off x="3185211" y="4698681"/>
            <a:ext cx="595035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21/3/16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914D99D-5D0A-A410-2CB5-6213AE95E4BD}"/>
              </a:ext>
            </a:extLst>
          </p:cNvPr>
          <p:cNvSpPr txBox="1"/>
          <p:nvPr/>
        </p:nvSpPr>
        <p:spPr>
          <a:xfrm rot="16200000">
            <a:off x="3428992" y="4698681"/>
            <a:ext cx="595035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19/7/16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3DBB8FE-8EC2-7B62-6F94-6484F95BC876}"/>
              </a:ext>
            </a:extLst>
          </p:cNvPr>
          <p:cNvSpPr txBox="1"/>
          <p:nvPr/>
        </p:nvSpPr>
        <p:spPr>
          <a:xfrm rot="16200000">
            <a:off x="3639107" y="4745688"/>
            <a:ext cx="66236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16/11/16</a:t>
            </a:r>
          </a:p>
        </p:txBody>
      </p:sp>
      <p:grpSp>
        <p:nvGrpSpPr>
          <p:cNvPr id="36" name="Graphic 16">
            <a:extLst>
              <a:ext uri="{FF2B5EF4-FFF2-40B4-BE49-F238E27FC236}">
                <a16:creationId xmlns:a16="http://schemas.microsoft.com/office/drawing/2014/main" id="{DF2B83C5-99C8-3E2B-10A3-74FC90E2AA51}"/>
              </a:ext>
            </a:extLst>
          </p:cNvPr>
          <p:cNvGrpSpPr/>
          <p:nvPr/>
        </p:nvGrpSpPr>
        <p:grpSpPr>
          <a:xfrm>
            <a:off x="1183752" y="3212626"/>
            <a:ext cx="28726" cy="1279617"/>
            <a:chOff x="2547835" y="4154420"/>
            <a:chExt cx="38301" cy="1706156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FC51EFA-9AAE-912F-BBCD-1BE9DE666AC1}"/>
                </a:ext>
              </a:extLst>
            </p:cNvPr>
            <p:cNvSpPr/>
            <p:nvPr/>
          </p:nvSpPr>
          <p:spPr>
            <a:xfrm>
              <a:off x="2586137" y="4154420"/>
              <a:ext cx="3481" cy="1706156"/>
            </a:xfrm>
            <a:custGeom>
              <a:avLst/>
              <a:gdLst>
                <a:gd name="connsiteX0" fmla="*/ 0 w 3481"/>
                <a:gd name="connsiteY0" fmla="*/ 1706157 h 1706156"/>
                <a:gd name="connsiteX1" fmla="*/ 0 w 3481"/>
                <a:gd name="connsiteY1" fmla="*/ 0 h 1706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1" h="1706156">
                  <a:moveTo>
                    <a:pt x="0" y="1706157"/>
                  </a:moveTo>
                  <a:lnTo>
                    <a:pt x="0" y="0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6727DE7-1452-E1D4-B171-C8CB20FE4026}"/>
                </a:ext>
              </a:extLst>
            </p:cNvPr>
            <p:cNvSpPr/>
            <p:nvPr/>
          </p:nvSpPr>
          <p:spPr>
            <a:xfrm>
              <a:off x="2547835" y="5860577"/>
              <a:ext cx="38301" cy="3481"/>
            </a:xfrm>
            <a:custGeom>
              <a:avLst/>
              <a:gdLst>
                <a:gd name="connsiteX0" fmla="*/ 38301 w 38301"/>
                <a:gd name="connsiteY0" fmla="*/ 0 h 3481"/>
                <a:gd name="connsiteX1" fmla="*/ 0 w 38301"/>
                <a:gd name="connsiteY1" fmla="*/ 0 h 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301" h="3481">
                  <a:moveTo>
                    <a:pt x="38301" y="0"/>
                  </a:moveTo>
                  <a:lnTo>
                    <a:pt x="0" y="0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DEB892F6-3024-9F2D-8E9F-F6D420793FBA}"/>
                </a:ext>
              </a:extLst>
            </p:cNvPr>
            <p:cNvSpPr/>
            <p:nvPr/>
          </p:nvSpPr>
          <p:spPr>
            <a:xfrm>
              <a:off x="2547835" y="5204361"/>
              <a:ext cx="38301" cy="3481"/>
            </a:xfrm>
            <a:custGeom>
              <a:avLst/>
              <a:gdLst>
                <a:gd name="connsiteX0" fmla="*/ 38301 w 38301"/>
                <a:gd name="connsiteY0" fmla="*/ 0 h 3481"/>
                <a:gd name="connsiteX1" fmla="*/ 0 w 38301"/>
                <a:gd name="connsiteY1" fmla="*/ 0 h 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301" h="3481">
                  <a:moveTo>
                    <a:pt x="38301" y="0"/>
                  </a:moveTo>
                  <a:lnTo>
                    <a:pt x="0" y="0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B71C090-2792-CE5E-095C-6F00E4EB5BB3}"/>
                </a:ext>
              </a:extLst>
            </p:cNvPr>
            <p:cNvSpPr/>
            <p:nvPr/>
          </p:nvSpPr>
          <p:spPr>
            <a:xfrm>
              <a:off x="2547835" y="4548149"/>
              <a:ext cx="38301" cy="3481"/>
            </a:xfrm>
            <a:custGeom>
              <a:avLst/>
              <a:gdLst>
                <a:gd name="connsiteX0" fmla="*/ 38301 w 38301"/>
                <a:gd name="connsiteY0" fmla="*/ 0 h 3481"/>
                <a:gd name="connsiteX1" fmla="*/ 0 w 38301"/>
                <a:gd name="connsiteY1" fmla="*/ 0 h 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301" h="3481">
                  <a:moveTo>
                    <a:pt x="38301" y="0"/>
                  </a:moveTo>
                  <a:lnTo>
                    <a:pt x="0" y="0"/>
                  </a:lnTo>
                </a:path>
              </a:pathLst>
            </a:custGeom>
            <a:ln w="2896" cap="sq">
              <a:solidFill>
                <a:srgbClr val="262626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125480C4-9705-EA6F-91AD-FCA2D44E1BB1}"/>
              </a:ext>
            </a:extLst>
          </p:cNvPr>
          <p:cNvSpPr txBox="1"/>
          <p:nvPr/>
        </p:nvSpPr>
        <p:spPr>
          <a:xfrm>
            <a:off x="982856" y="4362635"/>
            <a:ext cx="251992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9E0EA20-F307-8FB7-A8FF-0F608C7BB9FA}"/>
              </a:ext>
            </a:extLst>
          </p:cNvPr>
          <p:cNvSpPr txBox="1"/>
          <p:nvPr/>
        </p:nvSpPr>
        <p:spPr>
          <a:xfrm>
            <a:off x="721710" y="3870473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2000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4C846A7C-E011-DC44-EA27-C5C6F821DDC8}"/>
              </a:ext>
            </a:extLst>
          </p:cNvPr>
          <p:cNvSpPr txBox="1"/>
          <p:nvPr/>
        </p:nvSpPr>
        <p:spPr>
          <a:xfrm>
            <a:off x="721710" y="3378314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1050">
                <a:ln/>
                <a:latin typeface="Times New Roman"/>
                <a:cs typeface="Times New Roman"/>
                <a:sym typeface="Times New Roman"/>
                <a:rtl val="0"/>
              </a:rPr>
              <a:t>4000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32E168C-E8E0-5DAE-124A-5D7C583CDA7B}"/>
              </a:ext>
            </a:extLst>
          </p:cNvPr>
          <p:cNvSpPr txBox="1"/>
          <p:nvPr/>
        </p:nvSpPr>
        <p:spPr>
          <a:xfrm rot="16200000">
            <a:off x="-39393" y="3825212"/>
            <a:ext cx="1428596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/>
              <a:t>Receiving Transactions</a:t>
            </a: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57A1CE85-02B4-1107-1823-ABEB3816C2FE}"/>
              </a:ext>
            </a:extLst>
          </p:cNvPr>
          <p:cNvSpPr/>
          <p:nvPr/>
        </p:nvSpPr>
        <p:spPr>
          <a:xfrm>
            <a:off x="1212136" y="3737170"/>
            <a:ext cx="2873292" cy="755073"/>
          </a:xfrm>
          <a:custGeom>
            <a:avLst/>
            <a:gdLst>
              <a:gd name="connsiteX0" fmla="*/ 0 w 3831056"/>
              <a:gd name="connsiteY0" fmla="*/ 1006765 h 1006764"/>
              <a:gd name="connsiteX1" fmla="*/ 282 w 3831056"/>
              <a:gd name="connsiteY1" fmla="*/ 1006765 h 1006764"/>
              <a:gd name="connsiteX2" fmla="*/ 2991 w 3831056"/>
              <a:gd name="connsiteY2" fmla="*/ 1006765 h 1006764"/>
              <a:gd name="connsiteX3" fmla="*/ 5700 w 3831056"/>
              <a:gd name="connsiteY3" fmla="*/ 1006765 h 1006764"/>
              <a:gd name="connsiteX4" fmla="*/ 8405 w 3831056"/>
              <a:gd name="connsiteY4" fmla="*/ 1006765 h 1006764"/>
              <a:gd name="connsiteX5" fmla="*/ 11114 w 3831056"/>
              <a:gd name="connsiteY5" fmla="*/ 1006765 h 1006764"/>
              <a:gd name="connsiteX6" fmla="*/ 13823 w 3831056"/>
              <a:gd name="connsiteY6" fmla="*/ 1006765 h 1006764"/>
              <a:gd name="connsiteX7" fmla="*/ 16532 w 3831056"/>
              <a:gd name="connsiteY7" fmla="*/ 1006765 h 1006764"/>
              <a:gd name="connsiteX8" fmla="*/ 19241 w 3831056"/>
              <a:gd name="connsiteY8" fmla="*/ 1006765 h 1006764"/>
              <a:gd name="connsiteX9" fmla="*/ 21950 w 3831056"/>
              <a:gd name="connsiteY9" fmla="*/ 1006765 h 1006764"/>
              <a:gd name="connsiteX10" fmla="*/ 24659 w 3831056"/>
              <a:gd name="connsiteY10" fmla="*/ 1006765 h 1006764"/>
              <a:gd name="connsiteX11" fmla="*/ 27368 w 3831056"/>
              <a:gd name="connsiteY11" fmla="*/ 1006765 h 1006764"/>
              <a:gd name="connsiteX12" fmla="*/ 30077 w 3831056"/>
              <a:gd name="connsiteY12" fmla="*/ 1006765 h 1006764"/>
              <a:gd name="connsiteX13" fmla="*/ 32783 w 3831056"/>
              <a:gd name="connsiteY13" fmla="*/ 1006765 h 1006764"/>
              <a:gd name="connsiteX14" fmla="*/ 35492 w 3831056"/>
              <a:gd name="connsiteY14" fmla="*/ 1006765 h 1006764"/>
              <a:gd name="connsiteX15" fmla="*/ 38200 w 3831056"/>
              <a:gd name="connsiteY15" fmla="*/ 1006765 h 1006764"/>
              <a:gd name="connsiteX16" fmla="*/ 40909 w 3831056"/>
              <a:gd name="connsiteY16" fmla="*/ 1006765 h 1006764"/>
              <a:gd name="connsiteX17" fmla="*/ 43618 w 3831056"/>
              <a:gd name="connsiteY17" fmla="*/ 1006765 h 1006764"/>
              <a:gd name="connsiteX18" fmla="*/ 46327 w 3831056"/>
              <a:gd name="connsiteY18" fmla="*/ 1006765 h 1006764"/>
              <a:gd name="connsiteX19" fmla="*/ 49036 w 3831056"/>
              <a:gd name="connsiteY19" fmla="*/ 1006765 h 1006764"/>
              <a:gd name="connsiteX20" fmla="*/ 51745 w 3831056"/>
              <a:gd name="connsiteY20" fmla="*/ 1006765 h 1006764"/>
              <a:gd name="connsiteX21" fmla="*/ 54451 w 3831056"/>
              <a:gd name="connsiteY21" fmla="*/ 1006765 h 1006764"/>
              <a:gd name="connsiteX22" fmla="*/ 57160 w 3831056"/>
              <a:gd name="connsiteY22" fmla="*/ 1006765 h 1006764"/>
              <a:gd name="connsiteX23" fmla="*/ 59869 w 3831056"/>
              <a:gd name="connsiteY23" fmla="*/ 1006765 h 1006764"/>
              <a:gd name="connsiteX24" fmla="*/ 62578 w 3831056"/>
              <a:gd name="connsiteY24" fmla="*/ 1006765 h 1006764"/>
              <a:gd name="connsiteX25" fmla="*/ 65287 w 3831056"/>
              <a:gd name="connsiteY25" fmla="*/ 1006765 h 1006764"/>
              <a:gd name="connsiteX26" fmla="*/ 67996 w 3831056"/>
              <a:gd name="connsiteY26" fmla="*/ 1006765 h 1006764"/>
              <a:gd name="connsiteX27" fmla="*/ 70704 w 3831056"/>
              <a:gd name="connsiteY27" fmla="*/ 1006765 h 1006764"/>
              <a:gd name="connsiteX28" fmla="*/ 73413 w 3831056"/>
              <a:gd name="connsiteY28" fmla="*/ 1006765 h 1006764"/>
              <a:gd name="connsiteX29" fmla="*/ 76119 w 3831056"/>
              <a:gd name="connsiteY29" fmla="*/ 1006765 h 1006764"/>
              <a:gd name="connsiteX30" fmla="*/ 78828 w 3831056"/>
              <a:gd name="connsiteY30" fmla="*/ 1006765 h 1006764"/>
              <a:gd name="connsiteX31" fmla="*/ 81537 w 3831056"/>
              <a:gd name="connsiteY31" fmla="*/ 1006765 h 1006764"/>
              <a:gd name="connsiteX32" fmla="*/ 84246 w 3831056"/>
              <a:gd name="connsiteY32" fmla="*/ 1006765 h 1006764"/>
              <a:gd name="connsiteX33" fmla="*/ 86955 w 3831056"/>
              <a:gd name="connsiteY33" fmla="*/ 1006765 h 1006764"/>
              <a:gd name="connsiteX34" fmla="*/ 89664 w 3831056"/>
              <a:gd name="connsiteY34" fmla="*/ 1006765 h 1006764"/>
              <a:gd name="connsiteX35" fmla="*/ 92373 w 3831056"/>
              <a:gd name="connsiteY35" fmla="*/ 1006765 h 1006764"/>
              <a:gd name="connsiteX36" fmla="*/ 95082 w 3831056"/>
              <a:gd name="connsiteY36" fmla="*/ 1006765 h 1006764"/>
              <a:gd name="connsiteX37" fmla="*/ 97791 w 3831056"/>
              <a:gd name="connsiteY37" fmla="*/ 1006765 h 1006764"/>
              <a:gd name="connsiteX38" fmla="*/ 100496 w 3831056"/>
              <a:gd name="connsiteY38" fmla="*/ 1006765 h 1006764"/>
              <a:gd name="connsiteX39" fmla="*/ 103205 w 3831056"/>
              <a:gd name="connsiteY39" fmla="*/ 1006765 h 1006764"/>
              <a:gd name="connsiteX40" fmla="*/ 105914 w 3831056"/>
              <a:gd name="connsiteY40" fmla="*/ 1006765 h 1006764"/>
              <a:gd name="connsiteX41" fmla="*/ 108623 w 3831056"/>
              <a:gd name="connsiteY41" fmla="*/ 1006765 h 1006764"/>
              <a:gd name="connsiteX42" fmla="*/ 111332 w 3831056"/>
              <a:gd name="connsiteY42" fmla="*/ 1006765 h 1006764"/>
              <a:gd name="connsiteX43" fmla="*/ 114041 w 3831056"/>
              <a:gd name="connsiteY43" fmla="*/ 1006765 h 1006764"/>
              <a:gd name="connsiteX44" fmla="*/ 116750 w 3831056"/>
              <a:gd name="connsiteY44" fmla="*/ 1006765 h 1006764"/>
              <a:gd name="connsiteX45" fmla="*/ 119459 w 3831056"/>
              <a:gd name="connsiteY45" fmla="*/ 1006765 h 1006764"/>
              <a:gd name="connsiteX46" fmla="*/ 122164 w 3831056"/>
              <a:gd name="connsiteY46" fmla="*/ 1006765 h 1006764"/>
              <a:gd name="connsiteX47" fmla="*/ 124873 w 3831056"/>
              <a:gd name="connsiteY47" fmla="*/ 1006765 h 1006764"/>
              <a:gd name="connsiteX48" fmla="*/ 127582 w 3831056"/>
              <a:gd name="connsiteY48" fmla="*/ 1006765 h 1006764"/>
              <a:gd name="connsiteX49" fmla="*/ 130291 w 3831056"/>
              <a:gd name="connsiteY49" fmla="*/ 1006765 h 1006764"/>
              <a:gd name="connsiteX50" fmla="*/ 133000 w 3831056"/>
              <a:gd name="connsiteY50" fmla="*/ 1006765 h 1006764"/>
              <a:gd name="connsiteX51" fmla="*/ 135709 w 3831056"/>
              <a:gd name="connsiteY51" fmla="*/ 1006765 h 1006764"/>
              <a:gd name="connsiteX52" fmla="*/ 138418 w 3831056"/>
              <a:gd name="connsiteY52" fmla="*/ 1006765 h 1006764"/>
              <a:gd name="connsiteX53" fmla="*/ 141127 w 3831056"/>
              <a:gd name="connsiteY53" fmla="*/ 1006765 h 1006764"/>
              <a:gd name="connsiteX54" fmla="*/ 143833 w 3831056"/>
              <a:gd name="connsiteY54" fmla="*/ 1006765 h 1006764"/>
              <a:gd name="connsiteX55" fmla="*/ 146541 w 3831056"/>
              <a:gd name="connsiteY55" fmla="*/ 1006765 h 1006764"/>
              <a:gd name="connsiteX56" fmla="*/ 149250 w 3831056"/>
              <a:gd name="connsiteY56" fmla="*/ 1006765 h 1006764"/>
              <a:gd name="connsiteX57" fmla="*/ 151959 w 3831056"/>
              <a:gd name="connsiteY57" fmla="*/ 1006765 h 1006764"/>
              <a:gd name="connsiteX58" fmla="*/ 154668 w 3831056"/>
              <a:gd name="connsiteY58" fmla="*/ 1006765 h 1006764"/>
              <a:gd name="connsiteX59" fmla="*/ 157377 w 3831056"/>
              <a:gd name="connsiteY59" fmla="*/ 1006765 h 1006764"/>
              <a:gd name="connsiteX60" fmla="*/ 160086 w 3831056"/>
              <a:gd name="connsiteY60" fmla="*/ 1006765 h 1006764"/>
              <a:gd name="connsiteX61" fmla="*/ 162795 w 3831056"/>
              <a:gd name="connsiteY61" fmla="*/ 1006765 h 1006764"/>
              <a:gd name="connsiteX62" fmla="*/ 165504 w 3831056"/>
              <a:gd name="connsiteY62" fmla="*/ 1006765 h 1006764"/>
              <a:gd name="connsiteX63" fmla="*/ 168210 w 3831056"/>
              <a:gd name="connsiteY63" fmla="*/ 1006765 h 1006764"/>
              <a:gd name="connsiteX64" fmla="*/ 170919 w 3831056"/>
              <a:gd name="connsiteY64" fmla="*/ 1006765 h 1006764"/>
              <a:gd name="connsiteX65" fmla="*/ 173628 w 3831056"/>
              <a:gd name="connsiteY65" fmla="*/ 1006765 h 1006764"/>
              <a:gd name="connsiteX66" fmla="*/ 176337 w 3831056"/>
              <a:gd name="connsiteY66" fmla="*/ 1006765 h 1006764"/>
              <a:gd name="connsiteX67" fmla="*/ 179046 w 3831056"/>
              <a:gd name="connsiteY67" fmla="*/ 1006765 h 1006764"/>
              <a:gd name="connsiteX68" fmla="*/ 181754 w 3831056"/>
              <a:gd name="connsiteY68" fmla="*/ 1006765 h 1006764"/>
              <a:gd name="connsiteX69" fmla="*/ 184463 w 3831056"/>
              <a:gd name="connsiteY69" fmla="*/ 1006765 h 1006764"/>
              <a:gd name="connsiteX70" fmla="*/ 187172 w 3831056"/>
              <a:gd name="connsiteY70" fmla="*/ 1006765 h 1006764"/>
              <a:gd name="connsiteX71" fmla="*/ 189878 w 3831056"/>
              <a:gd name="connsiteY71" fmla="*/ 1006765 h 1006764"/>
              <a:gd name="connsiteX72" fmla="*/ 192587 w 3831056"/>
              <a:gd name="connsiteY72" fmla="*/ 1006765 h 1006764"/>
              <a:gd name="connsiteX73" fmla="*/ 195296 w 3831056"/>
              <a:gd name="connsiteY73" fmla="*/ 1006765 h 1006764"/>
              <a:gd name="connsiteX74" fmla="*/ 198005 w 3831056"/>
              <a:gd name="connsiteY74" fmla="*/ 1006765 h 1006764"/>
              <a:gd name="connsiteX75" fmla="*/ 200714 w 3831056"/>
              <a:gd name="connsiteY75" fmla="*/ 1006765 h 1006764"/>
              <a:gd name="connsiteX76" fmla="*/ 203423 w 3831056"/>
              <a:gd name="connsiteY76" fmla="*/ 1006765 h 1006764"/>
              <a:gd name="connsiteX77" fmla="*/ 206132 w 3831056"/>
              <a:gd name="connsiteY77" fmla="*/ 1006765 h 1006764"/>
              <a:gd name="connsiteX78" fmla="*/ 208841 w 3831056"/>
              <a:gd name="connsiteY78" fmla="*/ 1006765 h 1006764"/>
              <a:gd name="connsiteX79" fmla="*/ 211550 w 3831056"/>
              <a:gd name="connsiteY79" fmla="*/ 1006765 h 1006764"/>
              <a:gd name="connsiteX80" fmla="*/ 214255 w 3831056"/>
              <a:gd name="connsiteY80" fmla="*/ 1006765 h 1006764"/>
              <a:gd name="connsiteX81" fmla="*/ 216964 w 3831056"/>
              <a:gd name="connsiteY81" fmla="*/ 1006765 h 1006764"/>
              <a:gd name="connsiteX82" fmla="*/ 219673 w 3831056"/>
              <a:gd name="connsiteY82" fmla="*/ 1006765 h 1006764"/>
              <a:gd name="connsiteX83" fmla="*/ 222382 w 3831056"/>
              <a:gd name="connsiteY83" fmla="*/ 1006765 h 1006764"/>
              <a:gd name="connsiteX84" fmla="*/ 225091 w 3831056"/>
              <a:gd name="connsiteY84" fmla="*/ 1006765 h 1006764"/>
              <a:gd name="connsiteX85" fmla="*/ 227800 w 3831056"/>
              <a:gd name="connsiteY85" fmla="*/ 1006765 h 1006764"/>
              <a:gd name="connsiteX86" fmla="*/ 230509 w 3831056"/>
              <a:gd name="connsiteY86" fmla="*/ 1006765 h 1006764"/>
              <a:gd name="connsiteX87" fmla="*/ 233218 w 3831056"/>
              <a:gd name="connsiteY87" fmla="*/ 1006765 h 1006764"/>
              <a:gd name="connsiteX88" fmla="*/ 235923 w 3831056"/>
              <a:gd name="connsiteY88" fmla="*/ 1006765 h 1006764"/>
              <a:gd name="connsiteX89" fmla="*/ 238632 w 3831056"/>
              <a:gd name="connsiteY89" fmla="*/ 1006765 h 1006764"/>
              <a:gd name="connsiteX90" fmla="*/ 241341 w 3831056"/>
              <a:gd name="connsiteY90" fmla="*/ 1006765 h 1006764"/>
              <a:gd name="connsiteX91" fmla="*/ 244050 w 3831056"/>
              <a:gd name="connsiteY91" fmla="*/ 1006765 h 1006764"/>
              <a:gd name="connsiteX92" fmla="*/ 246759 w 3831056"/>
              <a:gd name="connsiteY92" fmla="*/ 1006765 h 1006764"/>
              <a:gd name="connsiteX93" fmla="*/ 249468 w 3831056"/>
              <a:gd name="connsiteY93" fmla="*/ 1006765 h 1006764"/>
              <a:gd name="connsiteX94" fmla="*/ 252177 w 3831056"/>
              <a:gd name="connsiteY94" fmla="*/ 1006765 h 1006764"/>
              <a:gd name="connsiteX95" fmla="*/ 254886 w 3831056"/>
              <a:gd name="connsiteY95" fmla="*/ 1006765 h 1006764"/>
              <a:gd name="connsiteX96" fmla="*/ 257595 w 3831056"/>
              <a:gd name="connsiteY96" fmla="*/ 1006765 h 1006764"/>
              <a:gd name="connsiteX97" fmla="*/ 260300 w 3831056"/>
              <a:gd name="connsiteY97" fmla="*/ 1006765 h 1006764"/>
              <a:gd name="connsiteX98" fmla="*/ 263009 w 3831056"/>
              <a:gd name="connsiteY98" fmla="*/ 1006765 h 1006764"/>
              <a:gd name="connsiteX99" fmla="*/ 265718 w 3831056"/>
              <a:gd name="connsiteY99" fmla="*/ 1006765 h 1006764"/>
              <a:gd name="connsiteX100" fmla="*/ 268427 w 3831056"/>
              <a:gd name="connsiteY100" fmla="*/ 1006765 h 1006764"/>
              <a:gd name="connsiteX101" fmla="*/ 271136 w 3831056"/>
              <a:gd name="connsiteY101" fmla="*/ 1006765 h 1006764"/>
              <a:gd name="connsiteX102" fmla="*/ 273845 w 3831056"/>
              <a:gd name="connsiteY102" fmla="*/ 1006765 h 1006764"/>
              <a:gd name="connsiteX103" fmla="*/ 276554 w 3831056"/>
              <a:gd name="connsiteY103" fmla="*/ 1006765 h 1006764"/>
              <a:gd name="connsiteX104" fmla="*/ 279263 w 3831056"/>
              <a:gd name="connsiteY104" fmla="*/ 1006765 h 1006764"/>
              <a:gd name="connsiteX105" fmla="*/ 281969 w 3831056"/>
              <a:gd name="connsiteY105" fmla="*/ 1006765 h 1006764"/>
              <a:gd name="connsiteX106" fmla="*/ 284678 w 3831056"/>
              <a:gd name="connsiteY106" fmla="*/ 1006765 h 1006764"/>
              <a:gd name="connsiteX107" fmla="*/ 287386 w 3831056"/>
              <a:gd name="connsiteY107" fmla="*/ 1006765 h 1006764"/>
              <a:gd name="connsiteX108" fmla="*/ 290095 w 3831056"/>
              <a:gd name="connsiteY108" fmla="*/ 1006765 h 1006764"/>
              <a:gd name="connsiteX109" fmla="*/ 292804 w 3831056"/>
              <a:gd name="connsiteY109" fmla="*/ 1006765 h 1006764"/>
              <a:gd name="connsiteX110" fmla="*/ 295513 w 3831056"/>
              <a:gd name="connsiteY110" fmla="*/ 1006765 h 1006764"/>
              <a:gd name="connsiteX111" fmla="*/ 298222 w 3831056"/>
              <a:gd name="connsiteY111" fmla="*/ 1006765 h 1006764"/>
              <a:gd name="connsiteX112" fmla="*/ 300931 w 3831056"/>
              <a:gd name="connsiteY112" fmla="*/ 1006765 h 1006764"/>
              <a:gd name="connsiteX113" fmla="*/ 303640 w 3831056"/>
              <a:gd name="connsiteY113" fmla="*/ 1006765 h 1006764"/>
              <a:gd name="connsiteX114" fmla="*/ 306346 w 3831056"/>
              <a:gd name="connsiteY114" fmla="*/ 1006765 h 1006764"/>
              <a:gd name="connsiteX115" fmla="*/ 309055 w 3831056"/>
              <a:gd name="connsiteY115" fmla="*/ 1006765 h 1006764"/>
              <a:gd name="connsiteX116" fmla="*/ 311764 w 3831056"/>
              <a:gd name="connsiteY116" fmla="*/ 1006765 h 1006764"/>
              <a:gd name="connsiteX117" fmla="*/ 314473 w 3831056"/>
              <a:gd name="connsiteY117" fmla="*/ 1006765 h 1006764"/>
              <a:gd name="connsiteX118" fmla="*/ 317182 w 3831056"/>
              <a:gd name="connsiteY118" fmla="*/ 1006765 h 1006764"/>
              <a:gd name="connsiteX119" fmla="*/ 319890 w 3831056"/>
              <a:gd name="connsiteY119" fmla="*/ 1006765 h 1006764"/>
              <a:gd name="connsiteX120" fmla="*/ 322599 w 3831056"/>
              <a:gd name="connsiteY120" fmla="*/ 1006765 h 1006764"/>
              <a:gd name="connsiteX121" fmla="*/ 325308 w 3831056"/>
              <a:gd name="connsiteY121" fmla="*/ 1006765 h 1006764"/>
              <a:gd name="connsiteX122" fmla="*/ 328014 w 3831056"/>
              <a:gd name="connsiteY122" fmla="*/ 1006765 h 1006764"/>
              <a:gd name="connsiteX123" fmla="*/ 330723 w 3831056"/>
              <a:gd name="connsiteY123" fmla="*/ 1006765 h 1006764"/>
              <a:gd name="connsiteX124" fmla="*/ 333432 w 3831056"/>
              <a:gd name="connsiteY124" fmla="*/ 1006765 h 1006764"/>
              <a:gd name="connsiteX125" fmla="*/ 336141 w 3831056"/>
              <a:gd name="connsiteY125" fmla="*/ 1006765 h 1006764"/>
              <a:gd name="connsiteX126" fmla="*/ 338850 w 3831056"/>
              <a:gd name="connsiteY126" fmla="*/ 1006765 h 1006764"/>
              <a:gd name="connsiteX127" fmla="*/ 341559 w 3831056"/>
              <a:gd name="connsiteY127" fmla="*/ 1006765 h 1006764"/>
              <a:gd name="connsiteX128" fmla="*/ 344268 w 3831056"/>
              <a:gd name="connsiteY128" fmla="*/ 1006765 h 1006764"/>
              <a:gd name="connsiteX129" fmla="*/ 346977 w 3831056"/>
              <a:gd name="connsiteY129" fmla="*/ 1006765 h 1006764"/>
              <a:gd name="connsiteX130" fmla="*/ 349686 w 3831056"/>
              <a:gd name="connsiteY130" fmla="*/ 1006765 h 1006764"/>
              <a:gd name="connsiteX131" fmla="*/ 352391 w 3831056"/>
              <a:gd name="connsiteY131" fmla="*/ 1006765 h 1006764"/>
              <a:gd name="connsiteX132" fmla="*/ 355100 w 3831056"/>
              <a:gd name="connsiteY132" fmla="*/ 1006765 h 1006764"/>
              <a:gd name="connsiteX133" fmla="*/ 357809 w 3831056"/>
              <a:gd name="connsiteY133" fmla="*/ 1006765 h 1006764"/>
              <a:gd name="connsiteX134" fmla="*/ 360518 w 3831056"/>
              <a:gd name="connsiteY134" fmla="*/ 1006765 h 1006764"/>
              <a:gd name="connsiteX135" fmla="*/ 363227 w 3831056"/>
              <a:gd name="connsiteY135" fmla="*/ 1006765 h 1006764"/>
              <a:gd name="connsiteX136" fmla="*/ 365936 w 3831056"/>
              <a:gd name="connsiteY136" fmla="*/ 1006765 h 1006764"/>
              <a:gd name="connsiteX137" fmla="*/ 368645 w 3831056"/>
              <a:gd name="connsiteY137" fmla="*/ 1006765 h 1006764"/>
              <a:gd name="connsiteX138" fmla="*/ 371354 w 3831056"/>
              <a:gd name="connsiteY138" fmla="*/ 1006765 h 1006764"/>
              <a:gd name="connsiteX139" fmla="*/ 374059 w 3831056"/>
              <a:gd name="connsiteY139" fmla="*/ 1006765 h 1006764"/>
              <a:gd name="connsiteX140" fmla="*/ 376768 w 3831056"/>
              <a:gd name="connsiteY140" fmla="*/ 1006765 h 1006764"/>
              <a:gd name="connsiteX141" fmla="*/ 379477 w 3831056"/>
              <a:gd name="connsiteY141" fmla="*/ 1006765 h 1006764"/>
              <a:gd name="connsiteX142" fmla="*/ 382186 w 3831056"/>
              <a:gd name="connsiteY142" fmla="*/ 1006765 h 1006764"/>
              <a:gd name="connsiteX143" fmla="*/ 384895 w 3831056"/>
              <a:gd name="connsiteY143" fmla="*/ 1006765 h 1006764"/>
              <a:gd name="connsiteX144" fmla="*/ 387604 w 3831056"/>
              <a:gd name="connsiteY144" fmla="*/ 1006765 h 1006764"/>
              <a:gd name="connsiteX145" fmla="*/ 390313 w 3831056"/>
              <a:gd name="connsiteY145" fmla="*/ 1006765 h 1006764"/>
              <a:gd name="connsiteX146" fmla="*/ 393022 w 3831056"/>
              <a:gd name="connsiteY146" fmla="*/ 1006765 h 1006764"/>
              <a:gd name="connsiteX147" fmla="*/ 395731 w 3831056"/>
              <a:gd name="connsiteY147" fmla="*/ 1006765 h 1006764"/>
              <a:gd name="connsiteX148" fmla="*/ 398436 w 3831056"/>
              <a:gd name="connsiteY148" fmla="*/ 1006765 h 1006764"/>
              <a:gd name="connsiteX149" fmla="*/ 401145 w 3831056"/>
              <a:gd name="connsiteY149" fmla="*/ 1006765 h 1006764"/>
              <a:gd name="connsiteX150" fmla="*/ 403854 w 3831056"/>
              <a:gd name="connsiteY150" fmla="*/ 1006765 h 1006764"/>
              <a:gd name="connsiteX151" fmla="*/ 406563 w 3831056"/>
              <a:gd name="connsiteY151" fmla="*/ 1006765 h 1006764"/>
              <a:gd name="connsiteX152" fmla="*/ 409272 w 3831056"/>
              <a:gd name="connsiteY152" fmla="*/ 1006765 h 1006764"/>
              <a:gd name="connsiteX153" fmla="*/ 411981 w 3831056"/>
              <a:gd name="connsiteY153" fmla="*/ 1006765 h 1006764"/>
              <a:gd name="connsiteX154" fmla="*/ 414690 w 3831056"/>
              <a:gd name="connsiteY154" fmla="*/ 1006765 h 1006764"/>
              <a:gd name="connsiteX155" fmla="*/ 417399 w 3831056"/>
              <a:gd name="connsiteY155" fmla="*/ 1006765 h 1006764"/>
              <a:gd name="connsiteX156" fmla="*/ 420108 w 3831056"/>
              <a:gd name="connsiteY156" fmla="*/ 1006765 h 1006764"/>
              <a:gd name="connsiteX157" fmla="*/ 422814 w 3831056"/>
              <a:gd name="connsiteY157" fmla="*/ 1006765 h 1006764"/>
              <a:gd name="connsiteX158" fmla="*/ 425522 w 3831056"/>
              <a:gd name="connsiteY158" fmla="*/ 1006765 h 1006764"/>
              <a:gd name="connsiteX159" fmla="*/ 428231 w 3831056"/>
              <a:gd name="connsiteY159" fmla="*/ 1006765 h 1006764"/>
              <a:gd name="connsiteX160" fmla="*/ 430940 w 3831056"/>
              <a:gd name="connsiteY160" fmla="*/ 1006765 h 1006764"/>
              <a:gd name="connsiteX161" fmla="*/ 433649 w 3831056"/>
              <a:gd name="connsiteY161" fmla="*/ 1006765 h 1006764"/>
              <a:gd name="connsiteX162" fmla="*/ 436358 w 3831056"/>
              <a:gd name="connsiteY162" fmla="*/ 1006765 h 1006764"/>
              <a:gd name="connsiteX163" fmla="*/ 439067 w 3831056"/>
              <a:gd name="connsiteY163" fmla="*/ 1006765 h 1006764"/>
              <a:gd name="connsiteX164" fmla="*/ 441776 w 3831056"/>
              <a:gd name="connsiteY164" fmla="*/ 1006765 h 1006764"/>
              <a:gd name="connsiteX165" fmla="*/ 444482 w 3831056"/>
              <a:gd name="connsiteY165" fmla="*/ 1006765 h 1006764"/>
              <a:gd name="connsiteX166" fmla="*/ 447191 w 3831056"/>
              <a:gd name="connsiteY166" fmla="*/ 1006765 h 1006764"/>
              <a:gd name="connsiteX167" fmla="*/ 449900 w 3831056"/>
              <a:gd name="connsiteY167" fmla="*/ 1006765 h 1006764"/>
              <a:gd name="connsiteX168" fmla="*/ 452609 w 3831056"/>
              <a:gd name="connsiteY168" fmla="*/ 1006765 h 1006764"/>
              <a:gd name="connsiteX169" fmla="*/ 455318 w 3831056"/>
              <a:gd name="connsiteY169" fmla="*/ 1006765 h 1006764"/>
              <a:gd name="connsiteX170" fmla="*/ 458026 w 3831056"/>
              <a:gd name="connsiteY170" fmla="*/ 1006765 h 1006764"/>
              <a:gd name="connsiteX171" fmla="*/ 460735 w 3831056"/>
              <a:gd name="connsiteY171" fmla="*/ 1006765 h 1006764"/>
              <a:gd name="connsiteX172" fmla="*/ 463444 w 3831056"/>
              <a:gd name="connsiteY172" fmla="*/ 1006765 h 1006764"/>
              <a:gd name="connsiteX173" fmla="*/ 466153 w 3831056"/>
              <a:gd name="connsiteY173" fmla="*/ 1006765 h 1006764"/>
              <a:gd name="connsiteX174" fmla="*/ 468859 w 3831056"/>
              <a:gd name="connsiteY174" fmla="*/ 1006765 h 1006764"/>
              <a:gd name="connsiteX175" fmla="*/ 471568 w 3831056"/>
              <a:gd name="connsiteY175" fmla="*/ 1006765 h 1006764"/>
              <a:gd name="connsiteX176" fmla="*/ 474277 w 3831056"/>
              <a:gd name="connsiteY176" fmla="*/ 1006765 h 1006764"/>
              <a:gd name="connsiteX177" fmla="*/ 476986 w 3831056"/>
              <a:gd name="connsiteY177" fmla="*/ 1006765 h 1006764"/>
              <a:gd name="connsiteX178" fmla="*/ 479695 w 3831056"/>
              <a:gd name="connsiteY178" fmla="*/ 1006765 h 1006764"/>
              <a:gd name="connsiteX179" fmla="*/ 482404 w 3831056"/>
              <a:gd name="connsiteY179" fmla="*/ 1006765 h 1006764"/>
              <a:gd name="connsiteX180" fmla="*/ 485113 w 3831056"/>
              <a:gd name="connsiteY180" fmla="*/ 1006765 h 1006764"/>
              <a:gd name="connsiteX181" fmla="*/ 487822 w 3831056"/>
              <a:gd name="connsiteY181" fmla="*/ 1006765 h 1006764"/>
              <a:gd name="connsiteX182" fmla="*/ 490527 w 3831056"/>
              <a:gd name="connsiteY182" fmla="*/ 1006765 h 1006764"/>
              <a:gd name="connsiteX183" fmla="*/ 493236 w 3831056"/>
              <a:gd name="connsiteY183" fmla="*/ 1006765 h 1006764"/>
              <a:gd name="connsiteX184" fmla="*/ 495945 w 3831056"/>
              <a:gd name="connsiteY184" fmla="*/ 1006765 h 1006764"/>
              <a:gd name="connsiteX185" fmla="*/ 498654 w 3831056"/>
              <a:gd name="connsiteY185" fmla="*/ 1006765 h 1006764"/>
              <a:gd name="connsiteX186" fmla="*/ 501363 w 3831056"/>
              <a:gd name="connsiteY186" fmla="*/ 1006765 h 1006764"/>
              <a:gd name="connsiteX187" fmla="*/ 504072 w 3831056"/>
              <a:gd name="connsiteY187" fmla="*/ 1006765 h 1006764"/>
              <a:gd name="connsiteX188" fmla="*/ 506781 w 3831056"/>
              <a:gd name="connsiteY188" fmla="*/ 1006765 h 1006764"/>
              <a:gd name="connsiteX189" fmla="*/ 509490 w 3831056"/>
              <a:gd name="connsiteY189" fmla="*/ 1006765 h 1006764"/>
              <a:gd name="connsiteX190" fmla="*/ 512199 w 3831056"/>
              <a:gd name="connsiteY190" fmla="*/ 1006765 h 1006764"/>
              <a:gd name="connsiteX191" fmla="*/ 514904 w 3831056"/>
              <a:gd name="connsiteY191" fmla="*/ 1006765 h 1006764"/>
              <a:gd name="connsiteX192" fmla="*/ 517613 w 3831056"/>
              <a:gd name="connsiteY192" fmla="*/ 1006765 h 1006764"/>
              <a:gd name="connsiteX193" fmla="*/ 520322 w 3831056"/>
              <a:gd name="connsiteY193" fmla="*/ 1006765 h 1006764"/>
              <a:gd name="connsiteX194" fmla="*/ 523031 w 3831056"/>
              <a:gd name="connsiteY194" fmla="*/ 1006765 h 1006764"/>
              <a:gd name="connsiteX195" fmla="*/ 525740 w 3831056"/>
              <a:gd name="connsiteY195" fmla="*/ 1006765 h 1006764"/>
              <a:gd name="connsiteX196" fmla="*/ 528449 w 3831056"/>
              <a:gd name="connsiteY196" fmla="*/ 1006765 h 1006764"/>
              <a:gd name="connsiteX197" fmla="*/ 531158 w 3831056"/>
              <a:gd name="connsiteY197" fmla="*/ 1006765 h 1006764"/>
              <a:gd name="connsiteX198" fmla="*/ 533867 w 3831056"/>
              <a:gd name="connsiteY198" fmla="*/ 1006765 h 1006764"/>
              <a:gd name="connsiteX199" fmla="*/ 536572 w 3831056"/>
              <a:gd name="connsiteY199" fmla="*/ 1006765 h 1006764"/>
              <a:gd name="connsiteX200" fmla="*/ 539281 w 3831056"/>
              <a:gd name="connsiteY200" fmla="*/ 1006765 h 1006764"/>
              <a:gd name="connsiteX201" fmla="*/ 541990 w 3831056"/>
              <a:gd name="connsiteY201" fmla="*/ 1006765 h 1006764"/>
              <a:gd name="connsiteX202" fmla="*/ 544699 w 3831056"/>
              <a:gd name="connsiteY202" fmla="*/ 1006765 h 1006764"/>
              <a:gd name="connsiteX203" fmla="*/ 547408 w 3831056"/>
              <a:gd name="connsiteY203" fmla="*/ 1006765 h 1006764"/>
              <a:gd name="connsiteX204" fmla="*/ 550117 w 3831056"/>
              <a:gd name="connsiteY204" fmla="*/ 1006765 h 1006764"/>
              <a:gd name="connsiteX205" fmla="*/ 552826 w 3831056"/>
              <a:gd name="connsiteY205" fmla="*/ 1006765 h 1006764"/>
              <a:gd name="connsiteX206" fmla="*/ 555535 w 3831056"/>
              <a:gd name="connsiteY206" fmla="*/ 1006765 h 1006764"/>
              <a:gd name="connsiteX207" fmla="*/ 558244 w 3831056"/>
              <a:gd name="connsiteY207" fmla="*/ 1006765 h 1006764"/>
              <a:gd name="connsiteX208" fmla="*/ 560950 w 3831056"/>
              <a:gd name="connsiteY208" fmla="*/ 1006765 h 1006764"/>
              <a:gd name="connsiteX209" fmla="*/ 563658 w 3831056"/>
              <a:gd name="connsiteY209" fmla="*/ 1006765 h 1006764"/>
              <a:gd name="connsiteX210" fmla="*/ 566368 w 3831056"/>
              <a:gd name="connsiteY210" fmla="*/ 1006765 h 1006764"/>
              <a:gd name="connsiteX211" fmla="*/ 569076 w 3831056"/>
              <a:gd name="connsiteY211" fmla="*/ 1006765 h 1006764"/>
              <a:gd name="connsiteX212" fmla="*/ 571785 w 3831056"/>
              <a:gd name="connsiteY212" fmla="*/ 1006765 h 1006764"/>
              <a:gd name="connsiteX213" fmla="*/ 574494 w 3831056"/>
              <a:gd name="connsiteY213" fmla="*/ 1006765 h 1006764"/>
              <a:gd name="connsiteX214" fmla="*/ 577203 w 3831056"/>
              <a:gd name="connsiteY214" fmla="*/ 1006765 h 1006764"/>
              <a:gd name="connsiteX215" fmla="*/ 579912 w 3831056"/>
              <a:gd name="connsiteY215" fmla="*/ 1006765 h 1006764"/>
              <a:gd name="connsiteX216" fmla="*/ 582618 w 3831056"/>
              <a:gd name="connsiteY216" fmla="*/ 1006765 h 1006764"/>
              <a:gd name="connsiteX217" fmla="*/ 585327 w 3831056"/>
              <a:gd name="connsiteY217" fmla="*/ 1006765 h 1006764"/>
              <a:gd name="connsiteX218" fmla="*/ 588036 w 3831056"/>
              <a:gd name="connsiteY218" fmla="*/ 1006765 h 1006764"/>
              <a:gd name="connsiteX219" fmla="*/ 590745 w 3831056"/>
              <a:gd name="connsiteY219" fmla="*/ 1006765 h 1006764"/>
              <a:gd name="connsiteX220" fmla="*/ 593454 w 3831056"/>
              <a:gd name="connsiteY220" fmla="*/ 1006765 h 1006764"/>
              <a:gd name="connsiteX221" fmla="*/ 596163 w 3831056"/>
              <a:gd name="connsiteY221" fmla="*/ 1006765 h 1006764"/>
              <a:gd name="connsiteX222" fmla="*/ 598872 w 3831056"/>
              <a:gd name="connsiteY222" fmla="*/ 1006765 h 1006764"/>
              <a:gd name="connsiteX223" fmla="*/ 601581 w 3831056"/>
              <a:gd name="connsiteY223" fmla="*/ 1006765 h 1006764"/>
              <a:gd name="connsiteX224" fmla="*/ 604286 w 3831056"/>
              <a:gd name="connsiteY224" fmla="*/ 1006765 h 1006764"/>
              <a:gd name="connsiteX225" fmla="*/ 606995 w 3831056"/>
              <a:gd name="connsiteY225" fmla="*/ 1006765 h 1006764"/>
              <a:gd name="connsiteX226" fmla="*/ 609704 w 3831056"/>
              <a:gd name="connsiteY226" fmla="*/ 1006765 h 1006764"/>
              <a:gd name="connsiteX227" fmla="*/ 612413 w 3831056"/>
              <a:gd name="connsiteY227" fmla="*/ 1006765 h 1006764"/>
              <a:gd name="connsiteX228" fmla="*/ 615122 w 3831056"/>
              <a:gd name="connsiteY228" fmla="*/ 1006765 h 1006764"/>
              <a:gd name="connsiteX229" fmla="*/ 617831 w 3831056"/>
              <a:gd name="connsiteY229" fmla="*/ 1006765 h 1006764"/>
              <a:gd name="connsiteX230" fmla="*/ 620540 w 3831056"/>
              <a:gd name="connsiteY230" fmla="*/ 1006765 h 1006764"/>
              <a:gd name="connsiteX231" fmla="*/ 623249 w 3831056"/>
              <a:gd name="connsiteY231" fmla="*/ 1006765 h 1006764"/>
              <a:gd name="connsiteX232" fmla="*/ 625958 w 3831056"/>
              <a:gd name="connsiteY232" fmla="*/ 1006765 h 1006764"/>
              <a:gd name="connsiteX233" fmla="*/ 628663 w 3831056"/>
              <a:gd name="connsiteY233" fmla="*/ 1006765 h 1006764"/>
              <a:gd name="connsiteX234" fmla="*/ 631372 w 3831056"/>
              <a:gd name="connsiteY234" fmla="*/ 1006765 h 1006764"/>
              <a:gd name="connsiteX235" fmla="*/ 634081 w 3831056"/>
              <a:gd name="connsiteY235" fmla="*/ 1006765 h 1006764"/>
              <a:gd name="connsiteX236" fmla="*/ 636790 w 3831056"/>
              <a:gd name="connsiteY236" fmla="*/ 1006765 h 1006764"/>
              <a:gd name="connsiteX237" fmla="*/ 639499 w 3831056"/>
              <a:gd name="connsiteY237" fmla="*/ 1006765 h 1006764"/>
              <a:gd name="connsiteX238" fmla="*/ 642208 w 3831056"/>
              <a:gd name="connsiteY238" fmla="*/ 1006765 h 1006764"/>
              <a:gd name="connsiteX239" fmla="*/ 644917 w 3831056"/>
              <a:gd name="connsiteY239" fmla="*/ 1006765 h 1006764"/>
              <a:gd name="connsiteX240" fmla="*/ 647626 w 3831056"/>
              <a:gd name="connsiteY240" fmla="*/ 1006765 h 1006764"/>
              <a:gd name="connsiteX241" fmla="*/ 650331 w 3831056"/>
              <a:gd name="connsiteY241" fmla="*/ 1006765 h 1006764"/>
              <a:gd name="connsiteX242" fmla="*/ 653040 w 3831056"/>
              <a:gd name="connsiteY242" fmla="*/ 1006765 h 1006764"/>
              <a:gd name="connsiteX243" fmla="*/ 655749 w 3831056"/>
              <a:gd name="connsiteY243" fmla="*/ 1006765 h 1006764"/>
              <a:gd name="connsiteX244" fmla="*/ 658458 w 3831056"/>
              <a:gd name="connsiteY244" fmla="*/ 1006765 h 1006764"/>
              <a:gd name="connsiteX245" fmla="*/ 661167 w 3831056"/>
              <a:gd name="connsiteY245" fmla="*/ 1006765 h 1006764"/>
              <a:gd name="connsiteX246" fmla="*/ 663876 w 3831056"/>
              <a:gd name="connsiteY246" fmla="*/ 1006765 h 1006764"/>
              <a:gd name="connsiteX247" fmla="*/ 666585 w 3831056"/>
              <a:gd name="connsiteY247" fmla="*/ 1006765 h 1006764"/>
              <a:gd name="connsiteX248" fmla="*/ 669294 w 3831056"/>
              <a:gd name="connsiteY248" fmla="*/ 1006765 h 1006764"/>
              <a:gd name="connsiteX249" fmla="*/ 672003 w 3831056"/>
              <a:gd name="connsiteY249" fmla="*/ 1006765 h 1006764"/>
              <a:gd name="connsiteX250" fmla="*/ 674708 w 3831056"/>
              <a:gd name="connsiteY250" fmla="*/ 1006765 h 1006764"/>
              <a:gd name="connsiteX251" fmla="*/ 677417 w 3831056"/>
              <a:gd name="connsiteY251" fmla="*/ 1006765 h 1006764"/>
              <a:gd name="connsiteX252" fmla="*/ 680126 w 3831056"/>
              <a:gd name="connsiteY252" fmla="*/ 1006765 h 1006764"/>
              <a:gd name="connsiteX253" fmla="*/ 682835 w 3831056"/>
              <a:gd name="connsiteY253" fmla="*/ 1006765 h 1006764"/>
              <a:gd name="connsiteX254" fmla="*/ 685544 w 3831056"/>
              <a:gd name="connsiteY254" fmla="*/ 1006765 h 1006764"/>
              <a:gd name="connsiteX255" fmla="*/ 688253 w 3831056"/>
              <a:gd name="connsiteY255" fmla="*/ 1006765 h 1006764"/>
              <a:gd name="connsiteX256" fmla="*/ 690962 w 3831056"/>
              <a:gd name="connsiteY256" fmla="*/ 1006765 h 1006764"/>
              <a:gd name="connsiteX257" fmla="*/ 693671 w 3831056"/>
              <a:gd name="connsiteY257" fmla="*/ 1006765 h 1006764"/>
              <a:gd name="connsiteX258" fmla="*/ 696377 w 3831056"/>
              <a:gd name="connsiteY258" fmla="*/ 1006765 h 1006764"/>
              <a:gd name="connsiteX259" fmla="*/ 699086 w 3831056"/>
              <a:gd name="connsiteY259" fmla="*/ 1006765 h 1006764"/>
              <a:gd name="connsiteX260" fmla="*/ 701795 w 3831056"/>
              <a:gd name="connsiteY260" fmla="*/ 1006765 h 1006764"/>
              <a:gd name="connsiteX261" fmla="*/ 704504 w 3831056"/>
              <a:gd name="connsiteY261" fmla="*/ 1006765 h 1006764"/>
              <a:gd name="connsiteX262" fmla="*/ 707212 w 3831056"/>
              <a:gd name="connsiteY262" fmla="*/ 1006765 h 1006764"/>
              <a:gd name="connsiteX263" fmla="*/ 709921 w 3831056"/>
              <a:gd name="connsiteY263" fmla="*/ 1006765 h 1006764"/>
              <a:gd name="connsiteX264" fmla="*/ 712630 w 3831056"/>
              <a:gd name="connsiteY264" fmla="*/ 1006765 h 1006764"/>
              <a:gd name="connsiteX265" fmla="*/ 715339 w 3831056"/>
              <a:gd name="connsiteY265" fmla="*/ 1006765 h 1006764"/>
              <a:gd name="connsiteX266" fmla="*/ 718048 w 3831056"/>
              <a:gd name="connsiteY266" fmla="*/ 1006765 h 1006764"/>
              <a:gd name="connsiteX267" fmla="*/ 720754 w 3831056"/>
              <a:gd name="connsiteY267" fmla="*/ 1006765 h 1006764"/>
              <a:gd name="connsiteX268" fmla="*/ 723463 w 3831056"/>
              <a:gd name="connsiteY268" fmla="*/ 1006765 h 1006764"/>
              <a:gd name="connsiteX269" fmla="*/ 726172 w 3831056"/>
              <a:gd name="connsiteY269" fmla="*/ 1006765 h 1006764"/>
              <a:gd name="connsiteX270" fmla="*/ 728881 w 3831056"/>
              <a:gd name="connsiteY270" fmla="*/ 1006765 h 1006764"/>
              <a:gd name="connsiteX271" fmla="*/ 731590 w 3831056"/>
              <a:gd name="connsiteY271" fmla="*/ 1006765 h 1006764"/>
              <a:gd name="connsiteX272" fmla="*/ 734299 w 3831056"/>
              <a:gd name="connsiteY272" fmla="*/ 1006765 h 1006764"/>
              <a:gd name="connsiteX273" fmla="*/ 737008 w 3831056"/>
              <a:gd name="connsiteY273" fmla="*/ 1006765 h 1006764"/>
              <a:gd name="connsiteX274" fmla="*/ 739717 w 3831056"/>
              <a:gd name="connsiteY274" fmla="*/ 1006765 h 1006764"/>
              <a:gd name="connsiteX275" fmla="*/ 742422 w 3831056"/>
              <a:gd name="connsiteY275" fmla="*/ 1006765 h 1006764"/>
              <a:gd name="connsiteX276" fmla="*/ 745131 w 3831056"/>
              <a:gd name="connsiteY276" fmla="*/ 1006765 h 1006764"/>
              <a:gd name="connsiteX277" fmla="*/ 747840 w 3831056"/>
              <a:gd name="connsiteY277" fmla="*/ 1006765 h 1006764"/>
              <a:gd name="connsiteX278" fmla="*/ 750549 w 3831056"/>
              <a:gd name="connsiteY278" fmla="*/ 1006765 h 1006764"/>
              <a:gd name="connsiteX279" fmla="*/ 753258 w 3831056"/>
              <a:gd name="connsiteY279" fmla="*/ 1006765 h 1006764"/>
              <a:gd name="connsiteX280" fmla="*/ 755967 w 3831056"/>
              <a:gd name="connsiteY280" fmla="*/ 1006765 h 1006764"/>
              <a:gd name="connsiteX281" fmla="*/ 758676 w 3831056"/>
              <a:gd name="connsiteY281" fmla="*/ 1006765 h 1006764"/>
              <a:gd name="connsiteX282" fmla="*/ 761385 w 3831056"/>
              <a:gd name="connsiteY282" fmla="*/ 1006765 h 1006764"/>
              <a:gd name="connsiteX283" fmla="*/ 764090 w 3831056"/>
              <a:gd name="connsiteY283" fmla="*/ 1006765 h 1006764"/>
              <a:gd name="connsiteX284" fmla="*/ 766799 w 3831056"/>
              <a:gd name="connsiteY284" fmla="*/ 1006765 h 1006764"/>
              <a:gd name="connsiteX285" fmla="*/ 769508 w 3831056"/>
              <a:gd name="connsiteY285" fmla="*/ 1006765 h 1006764"/>
              <a:gd name="connsiteX286" fmla="*/ 772217 w 3831056"/>
              <a:gd name="connsiteY286" fmla="*/ 1006765 h 1006764"/>
              <a:gd name="connsiteX287" fmla="*/ 774926 w 3831056"/>
              <a:gd name="connsiteY287" fmla="*/ 1006765 h 1006764"/>
              <a:gd name="connsiteX288" fmla="*/ 777635 w 3831056"/>
              <a:gd name="connsiteY288" fmla="*/ 1006765 h 1006764"/>
              <a:gd name="connsiteX289" fmla="*/ 780344 w 3831056"/>
              <a:gd name="connsiteY289" fmla="*/ 1006765 h 1006764"/>
              <a:gd name="connsiteX290" fmla="*/ 783053 w 3831056"/>
              <a:gd name="connsiteY290" fmla="*/ 1006765 h 1006764"/>
              <a:gd name="connsiteX291" fmla="*/ 785762 w 3831056"/>
              <a:gd name="connsiteY291" fmla="*/ 1006765 h 1006764"/>
              <a:gd name="connsiteX292" fmla="*/ 788467 w 3831056"/>
              <a:gd name="connsiteY292" fmla="*/ 1006765 h 1006764"/>
              <a:gd name="connsiteX293" fmla="*/ 791176 w 3831056"/>
              <a:gd name="connsiteY293" fmla="*/ 1006765 h 1006764"/>
              <a:gd name="connsiteX294" fmla="*/ 793885 w 3831056"/>
              <a:gd name="connsiteY294" fmla="*/ 1006765 h 1006764"/>
              <a:gd name="connsiteX295" fmla="*/ 796594 w 3831056"/>
              <a:gd name="connsiteY295" fmla="*/ 1006765 h 1006764"/>
              <a:gd name="connsiteX296" fmla="*/ 799303 w 3831056"/>
              <a:gd name="connsiteY296" fmla="*/ 1006765 h 1006764"/>
              <a:gd name="connsiteX297" fmla="*/ 802012 w 3831056"/>
              <a:gd name="connsiteY297" fmla="*/ 1006765 h 1006764"/>
              <a:gd name="connsiteX298" fmla="*/ 804721 w 3831056"/>
              <a:gd name="connsiteY298" fmla="*/ 1006765 h 1006764"/>
              <a:gd name="connsiteX299" fmla="*/ 807430 w 3831056"/>
              <a:gd name="connsiteY299" fmla="*/ 1006765 h 1006764"/>
              <a:gd name="connsiteX300" fmla="*/ 810136 w 3831056"/>
              <a:gd name="connsiteY300" fmla="*/ 1006765 h 1006764"/>
              <a:gd name="connsiteX301" fmla="*/ 812844 w 3831056"/>
              <a:gd name="connsiteY301" fmla="*/ 1006765 h 1006764"/>
              <a:gd name="connsiteX302" fmla="*/ 815553 w 3831056"/>
              <a:gd name="connsiteY302" fmla="*/ 1006765 h 1006764"/>
              <a:gd name="connsiteX303" fmla="*/ 818262 w 3831056"/>
              <a:gd name="connsiteY303" fmla="*/ 1006765 h 1006764"/>
              <a:gd name="connsiteX304" fmla="*/ 820971 w 3831056"/>
              <a:gd name="connsiteY304" fmla="*/ 1006765 h 1006764"/>
              <a:gd name="connsiteX305" fmla="*/ 823680 w 3831056"/>
              <a:gd name="connsiteY305" fmla="*/ 1006765 h 1006764"/>
              <a:gd name="connsiteX306" fmla="*/ 826389 w 3831056"/>
              <a:gd name="connsiteY306" fmla="*/ 1006765 h 1006764"/>
              <a:gd name="connsiteX307" fmla="*/ 829098 w 3831056"/>
              <a:gd name="connsiteY307" fmla="*/ 1006765 h 1006764"/>
              <a:gd name="connsiteX308" fmla="*/ 831807 w 3831056"/>
              <a:gd name="connsiteY308" fmla="*/ 1006765 h 1006764"/>
              <a:gd name="connsiteX309" fmla="*/ 834513 w 3831056"/>
              <a:gd name="connsiteY309" fmla="*/ 1006765 h 1006764"/>
              <a:gd name="connsiteX310" fmla="*/ 837222 w 3831056"/>
              <a:gd name="connsiteY310" fmla="*/ 1006765 h 1006764"/>
              <a:gd name="connsiteX311" fmla="*/ 839931 w 3831056"/>
              <a:gd name="connsiteY311" fmla="*/ 1006765 h 1006764"/>
              <a:gd name="connsiteX312" fmla="*/ 842640 w 3831056"/>
              <a:gd name="connsiteY312" fmla="*/ 1006765 h 1006764"/>
              <a:gd name="connsiteX313" fmla="*/ 845348 w 3831056"/>
              <a:gd name="connsiteY313" fmla="*/ 1006765 h 1006764"/>
              <a:gd name="connsiteX314" fmla="*/ 848057 w 3831056"/>
              <a:gd name="connsiteY314" fmla="*/ 1006765 h 1006764"/>
              <a:gd name="connsiteX315" fmla="*/ 850766 w 3831056"/>
              <a:gd name="connsiteY315" fmla="*/ 1006765 h 1006764"/>
              <a:gd name="connsiteX316" fmla="*/ 853475 w 3831056"/>
              <a:gd name="connsiteY316" fmla="*/ 1006765 h 1006764"/>
              <a:gd name="connsiteX317" fmla="*/ 856181 w 3831056"/>
              <a:gd name="connsiteY317" fmla="*/ 1006765 h 1006764"/>
              <a:gd name="connsiteX318" fmla="*/ 858890 w 3831056"/>
              <a:gd name="connsiteY318" fmla="*/ 1006765 h 1006764"/>
              <a:gd name="connsiteX319" fmla="*/ 861599 w 3831056"/>
              <a:gd name="connsiteY319" fmla="*/ 1006765 h 1006764"/>
              <a:gd name="connsiteX320" fmla="*/ 864308 w 3831056"/>
              <a:gd name="connsiteY320" fmla="*/ 1006765 h 1006764"/>
              <a:gd name="connsiteX321" fmla="*/ 867017 w 3831056"/>
              <a:gd name="connsiteY321" fmla="*/ 1006765 h 1006764"/>
              <a:gd name="connsiteX322" fmla="*/ 869726 w 3831056"/>
              <a:gd name="connsiteY322" fmla="*/ 1006765 h 1006764"/>
              <a:gd name="connsiteX323" fmla="*/ 872435 w 3831056"/>
              <a:gd name="connsiteY323" fmla="*/ 1006765 h 1006764"/>
              <a:gd name="connsiteX324" fmla="*/ 875144 w 3831056"/>
              <a:gd name="connsiteY324" fmla="*/ 1006765 h 1006764"/>
              <a:gd name="connsiteX325" fmla="*/ 877849 w 3831056"/>
              <a:gd name="connsiteY325" fmla="*/ 1006765 h 1006764"/>
              <a:gd name="connsiteX326" fmla="*/ 880558 w 3831056"/>
              <a:gd name="connsiteY326" fmla="*/ 1006765 h 1006764"/>
              <a:gd name="connsiteX327" fmla="*/ 883267 w 3831056"/>
              <a:gd name="connsiteY327" fmla="*/ 1006765 h 1006764"/>
              <a:gd name="connsiteX328" fmla="*/ 885976 w 3831056"/>
              <a:gd name="connsiteY328" fmla="*/ 1006765 h 1006764"/>
              <a:gd name="connsiteX329" fmla="*/ 888685 w 3831056"/>
              <a:gd name="connsiteY329" fmla="*/ 1006765 h 1006764"/>
              <a:gd name="connsiteX330" fmla="*/ 891394 w 3831056"/>
              <a:gd name="connsiteY330" fmla="*/ 1006765 h 1006764"/>
              <a:gd name="connsiteX331" fmla="*/ 894103 w 3831056"/>
              <a:gd name="connsiteY331" fmla="*/ 1006765 h 1006764"/>
              <a:gd name="connsiteX332" fmla="*/ 896812 w 3831056"/>
              <a:gd name="connsiteY332" fmla="*/ 1006765 h 1006764"/>
              <a:gd name="connsiteX333" fmla="*/ 899521 w 3831056"/>
              <a:gd name="connsiteY333" fmla="*/ 1006765 h 1006764"/>
              <a:gd name="connsiteX334" fmla="*/ 902226 w 3831056"/>
              <a:gd name="connsiteY334" fmla="*/ 1006765 h 1006764"/>
              <a:gd name="connsiteX335" fmla="*/ 904935 w 3831056"/>
              <a:gd name="connsiteY335" fmla="*/ 1006765 h 1006764"/>
              <a:gd name="connsiteX336" fmla="*/ 907644 w 3831056"/>
              <a:gd name="connsiteY336" fmla="*/ 1006765 h 1006764"/>
              <a:gd name="connsiteX337" fmla="*/ 910353 w 3831056"/>
              <a:gd name="connsiteY337" fmla="*/ 1006765 h 1006764"/>
              <a:gd name="connsiteX338" fmla="*/ 913062 w 3831056"/>
              <a:gd name="connsiteY338" fmla="*/ 1006765 h 1006764"/>
              <a:gd name="connsiteX339" fmla="*/ 915771 w 3831056"/>
              <a:gd name="connsiteY339" fmla="*/ 1006765 h 1006764"/>
              <a:gd name="connsiteX340" fmla="*/ 918480 w 3831056"/>
              <a:gd name="connsiteY340" fmla="*/ 1006765 h 1006764"/>
              <a:gd name="connsiteX341" fmla="*/ 921189 w 3831056"/>
              <a:gd name="connsiteY341" fmla="*/ 1006765 h 1006764"/>
              <a:gd name="connsiteX342" fmla="*/ 923898 w 3831056"/>
              <a:gd name="connsiteY342" fmla="*/ 1006765 h 1006764"/>
              <a:gd name="connsiteX343" fmla="*/ 926603 w 3831056"/>
              <a:gd name="connsiteY343" fmla="*/ 1006765 h 1006764"/>
              <a:gd name="connsiteX344" fmla="*/ 929312 w 3831056"/>
              <a:gd name="connsiteY344" fmla="*/ 1006765 h 1006764"/>
              <a:gd name="connsiteX345" fmla="*/ 932021 w 3831056"/>
              <a:gd name="connsiteY345" fmla="*/ 1006765 h 1006764"/>
              <a:gd name="connsiteX346" fmla="*/ 934730 w 3831056"/>
              <a:gd name="connsiteY346" fmla="*/ 1006765 h 1006764"/>
              <a:gd name="connsiteX347" fmla="*/ 937439 w 3831056"/>
              <a:gd name="connsiteY347" fmla="*/ 1006765 h 1006764"/>
              <a:gd name="connsiteX348" fmla="*/ 940148 w 3831056"/>
              <a:gd name="connsiteY348" fmla="*/ 1006765 h 1006764"/>
              <a:gd name="connsiteX349" fmla="*/ 942857 w 3831056"/>
              <a:gd name="connsiteY349" fmla="*/ 1006765 h 1006764"/>
              <a:gd name="connsiteX350" fmla="*/ 945566 w 3831056"/>
              <a:gd name="connsiteY350" fmla="*/ 1006765 h 1006764"/>
              <a:gd name="connsiteX351" fmla="*/ 948272 w 3831056"/>
              <a:gd name="connsiteY351" fmla="*/ 1006765 h 1006764"/>
              <a:gd name="connsiteX352" fmla="*/ 950981 w 3831056"/>
              <a:gd name="connsiteY352" fmla="*/ 1006765 h 1006764"/>
              <a:gd name="connsiteX353" fmla="*/ 953689 w 3831056"/>
              <a:gd name="connsiteY353" fmla="*/ 1006765 h 1006764"/>
              <a:gd name="connsiteX354" fmla="*/ 956398 w 3831056"/>
              <a:gd name="connsiteY354" fmla="*/ 1006765 h 1006764"/>
              <a:gd name="connsiteX355" fmla="*/ 959107 w 3831056"/>
              <a:gd name="connsiteY355" fmla="*/ 1006765 h 1006764"/>
              <a:gd name="connsiteX356" fmla="*/ 961816 w 3831056"/>
              <a:gd name="connsiteY356" fmla="*/ 1006765 h 1006764"/>
              <a:gd name="connsiteX357" fmla="*/ 964525 w 3831056"/>
              <a:gd name="connsiteY357" fmla="*/ 1006765 h 1006764"/>
              <a:gd name="connsiteX358" fmla="*/ 967234 w 3831056"/>
              <a:gd name="connsiteY358" fmla="*/ 1006765 h 1006764"/>
              <a:gd name="connsiteX359" fmla="*/ 969943 w 3831056"/>
              <a:gd name="connsiteY359" fmla="*/ 1006765 h 1006764"/>
              <a:gd name="connsiteX360" fmla="*/ 972649 w 3831056"/>
              <a:gd name="connsiteY360" fmla="*/ 1006765 h 1006764"/>
              <a:gd name="connsiteX361" fmla="*/ 975358 w 3831056"/>
              <a:gd name="connsiteY361" fmla="*/ 1006765 h 1006764"/>
              <a:gd name="connsiteX362" fmla="*/ 978067 w 3831056"/>
              <a:gd name="connsiteY362" fmla="*/ 1006765 h 1006764"/>
              <a:gd name="connsiteX363" fmla="*/ 980776 w 3831056"/>
              <a:gd name="connsiteY363" fmla="*/ 1006765 h 1006764"/>
              <a:gd name="connsiteX364" fmla="*/ 983484 w 3831056"/>
              <a:gd name="connsiteY364" fmla="*/ 1006765 h 1006764"/>
              <a:gd name="connsiteX365" fmla="*/ 986193 w 3831056"/>
              <a:gd name="connsiteY365" fmla="*/ 1006765 h 1006764"/>
              <a:gd name="connsiteX366" fmla="*/ 988902 w 3831056"/>
              <a:gd name="connsiteY366" fmla="*/ 1006765 h 1006764"/>
              <a:gd name="connsiteX367" fmla="*/ 991611 w 3831056"/>
              <a:gd name="connsiteY367" fmla="*/ 1006765 h 1006764"/>
              <a:gd name="connsiteX368" fmla="*/ 994317 w 3831056"/>
              <a:gd name="connsiteY368" fmla="*/ 1006765 h 1006764"/>
              <a:gd name="connsiteX369" fmla="*/ 997026 w 3831056"/>
              <a:gd name="connsiteY369" fmla="*/ 1006765 h 1006764"/>
              <a:gd name="connsiteX370" fmla="*/ 999735 w 3831056"/>
              <a:gd name="connsiteY370" fmla="*/ 1006765 h 1006764"/>
              <a:gd name="connsiteX371" fmla="*/ 1002444 w 3831056"/>
              <a:gd name="connsiteY371" fmla="*/ 1006765 h 1006764"/>
              <a:gd name="connsiteX372" fmla="*/ 1005153 w 3831056"/>
              <a:gd name="connsiteY372" fmla="*/ 1006765 h 1006764"/>
              <a:gd name="connsiteX373" fmla="*/ 1007862 w 3831056"/>
              <a:gd name="connsiteY373" fmla="*/ 1006765 h 1006764"/>
              <a:gd name="connsiteX374" fmla="*/ 1010571 w 3831056"/>
              <a:gd name="connsiteY374" fmla="*/ 1006765 h 1006764"/>
              <a:gd name="connsiteX375" fmla="*/ 1013280 w 3831056"/>
              <a:gd name="connsiteY375" fmla="*/ 1006765 h 1006764"/>
              <a:gd name="connsiteX376" fmla="*/ 1015989 w 3831056"/>
              <a:gd name="connsiteY376" fmla="*/ 1006765 h 1006764"/>
              <a:gd name="connsiteX377" fmla="*/ 1018694 w 3831056"/>
              <a:gd name="connsiteY377" fmla="*/ 1006765 h 1006764"/>
              <a:gd name="connsiteX378" fmla="*/ 1021403 w 3831056"/>
              <a:gd name="connsiteY378" fmla="*/ 1006765 h 1006764"/>
              <a:gd name="connsiteX379" fmla="*/ 1024112 w 3831056"/>
              <a:gd name="connsiteY379" fmla="*/ 1006765 h 1006764"/>
              <a:gd name="connsiteX380" fmla="*/ 1026821 w 3831056"/>
              <a:gd name="connsiteY380" fmla="*/ 1006765 h 1006764"/>
              <a:gd name="connsiteX381" fmla="*/ 1029530 w 3831056"/>
              <a:gd name="connsiteY381" fmla="*/ 1006765 h 1006764"/>
              <a:gd name="connsiteX382" fmla="*/ 1032239 w 3831056"/>
              <a:gd name="connsiteY382" fmla="*/ 1006765 h 1006764"/>
              <a:gd name="connsiteX383" fmla="*/ 1034948 w 3831056"/>
              <a:gd name="connsiteY383" fmla="*/ 1006765 h 1006764"/>
              <a:gd name="connsiteX384" fmla="*/ 1037653 w 3831056"/>
              <a:gd name="connsiteY384" fmla="*/ 1006765 h 1006764"/>
              <a:gd name="connsiteX385" fmla="*/ 1040362 w 3831056"/>
              <a:gd name="connsiteY385" fmla="*/ 1006765 h 1006764"/>
              <a:gd name="connsiteX386" fmla="*/ 1043071 w 3831056"/>
              <a:gd name="connsiteY386" fmla="*/ 1006765 h 1006764"/>
              <a:gd name="connsiteX387" fmla="*/ 1045780 w 3831056"/>
              <a:gd name="connsiteY387" fmla="*/ 1006765 h 1006764"/>
              <a:gd name="connsiteX388" fmla="*/ 1048489 w 3831056"/>
              <a:gd name="connsiteY388" fmla="*/ 1006765 h 1006764"/>
              <a:gd name="connsiteX389" fmla="*/ 1051198 w 3831056"/>
              <a:gd name="connsiteY389" fmla="*/ 1006765 h 1006764"/>
              <a:gd name="connsiteX390" fmla="*/ 1053907 w 3831056"/>
              <a:gd name="connsiteY390" fmla="*/ 1006765 h 1006764"/>
              <a:gd name="connsiteX391" fmla="*/ 1056616 w 3831056"/>
              <a:gd name="connsiteY391" fmla="*/ 1006765 h 1006764"/>
              <a:gd name="connsiteX392" fmla="*/ 1059325 w 3831056"/>
              <a:gd name="connsiteY392" fmla="*/ 1006765 h 1006764"/>
              <a:gd name="connsiteX393" fmla="*/ 1062034 w 3831056"/>
              <a:gd name="connsiteY393" fmla="*/ 1006765 h 1006764"/>
              <a:gd name="connsiteX394" fmla="*/ 1064739 w 3831056"/>
              <a:gd name="connsiteY394" fmla="*/ 1006765 h 1006764"/>
              <a:gd name="connsiteX395" fmla="*/ 1067448 w 3831056"/>
              <a:gd name="connsiteY395" fmla="*/ 1006765 h 1006764"/>
              <a:gd name="connsiteX396" fmla="*/ 1070157 w 3831056"/>
              <a:gd name="connsiteY396" fmla="*/ 1006765 h 1006764"/>
              <a:gd name="connsiteX397" fmla="*/ 1072866 w 3831056"/>
              <a:gd name="connsiteY397" fmla="*/ 1006765 h 1006764"/>
              <a:gd name="connsiteX398" fmla="*/ 1075575 w 3831056"/>
              <a:gd name="connsiteY398" fmla="*/ 1006765 h 1006764"/>
              <a:gd name="connsiteX399" fmla="*/ 1078284 w 3831056"/>
              <a:gd name="connsiteY399" fmla="*/ 1006765 h 1006764"/>
              <a:gd name="connsiteX400" fmla="*/ 1080993 w 3831056"/>
              <a:gd name="connsiteY400" fmla="*/ 1006765 h 1006764"/>
              <a:gd name="connsiteX401" fmla="*/ 1083699 w 3831056"/>
              <a:gd name="connsiteY401" fmla="*/ 1006765 h 1006764"/>
              <a:gd name="connsiteX402" fmla="*/ 1086408 w 3831056"/>
              <a:gd name="connsiteY402" fmla="*/ 1006765 h 1006764"/>
              <a:gd name="connsiteX403" fmla="*/ 1089117 w 3831056"/>
              <a:gd name="connsiteY403" fmla="*/ 1006765 h 1006764"/>
              <a:gd name="connsiteX404" fmla="*/ 1091825 w 3831056"/>
              <a:gd name="connsiteY404" fmla="*/ 1006765 h 1006764"/>
              <a:gd name="connsiteX405" fmla="*/ 1094534 w 3831056"/>
              <a:gd name="connsiteY405" fmla="*/ 1006765 h 1006764"/>
              <a:gd name="connsiteX406" fmla="*/ 1097243 w 3831056"/>
              <a:gd name="connsiteY406" fmla="*/ 1006765 h 1006764"/>
              <a:gd name="connsiteX407" fmla="*/ 1099952 w 3831056"/>
              <a:gd name="connsiteY407" fmla="*/ 1006765 h 1006764"/>
              <a:gd name="connsiteX408" fmla="*/ 1102661 w 3831056"/>
              <a:gd name="connsiteY408" fmla="*/ 1006765 h 1006764"/>
              <a:gd name="connsiteX409" fmla="*/ 1105370 w 3831056"/>
              <a:gd name="connsiteY409" fmla="*/ 1006765 h 1006764"/>
              <a:gd name="connsiteX410" fmla="*/ 1108079 w 3831056"/>
              <a:gd name="connsiteY410" fmla="*/ 1006765 h 1006764"/>
              <a:gd name="connsiteX411" fmla="*/ 1110785 w 3831056"/>
              <a:gd name="connsiteY411" fmla="*/ 1006765 h 1006764"/>
              <a:gd name="connsiteX412" fmla="*/ 1113494 w 3831056"/>
              <a:gd name="connsiteY412" fmla="*/ 1006765 h 1006764"/>
              <a:gd name="connsiteX413" fmla="*/ 1116203 w 3831056"/>
              <a:gd name="connsiteY413" fmla="*/ 1006765 h 1006764"/>
              <a:gd name="connsiteX414" fmla="*/ 1118912 w 3831056"/>
              <a:gd name="connsiteY414" fmla="*/ 1006765 h 1006764"/>
              <a:gd name="connsiteX415" fmla="*/ 1121621 w 3831056"/>
              <a:gd name="connsiteY415" fmla="*/ 1006765 h 1006764"/>
              <a:gd name="connsiteX416" fmla="*/ 1124330 w 3831056"/>
              <a:gd name="connsiteY416" fmla="*/ 1006765 h 1006764"/>
              <a:gd name="connsiteX417" fmla="*/ 1127039 w 3831056"/>
              <a:gd name="connsiteY417" fmla="*/ 1006765 h 1006764"/>
              <a:gd name="connsiteX418" fmla="*/ 1129744 w 3831056"/>
              <a:gd name="connsiteY418" fmla="*/ 1006765 h 1006764"/>
              <a:gd name="connsiteX419" fmla="*/ 1132453 w 3831056"/>
              <a:gd name="connsiteY419" fmla="*/ 1006765 h 1006764"/>
              <a:gd name="connsiteX420" fmla="*/ 1135162 w 3831056"/>
              <a:gd name="connsiteY420" fmla="*/ 1006765 h 1006764"/>
              <a:gd name="connsiteX421" fmla="*/ 1137871 w 3831056"/>
              <a:gd name="connsiteY421" fmla="*/ 1006765 h 1006764"/>
              <a:gd name="connsiteX422" fmla="*/ 1140580 w 3831056"/>
              <a:gd name="connsiteY422" fmla="*/ 1006765 h 1006764"/>
              <a:gd name="connsiteX423" fmla="*/ 1143289 w 3831056"/>
              <a:gd name="connsiteY423" fmla="*/ 1006765 h 1006764"/>
              <a:gd name="connsiteX424" fmla="*/ 1145998 w 3831056"/>
              <a:gd name="connsiteY424" fmla="*/ 1006765 h 1006764"/>
              <a:gd name="connsiteX425" fmla="*/ 1148707 w 3831056"/>
              <a:gd name="connsiteY425" fmla="*/ 1006765 h 1006764"/>
              <a:gd name="connsiteX426" fmla="*/ 1151416 w 3831056"/>
              <a:gd name="connsiteY426" fmla="*/ 1006765 h 1006764"/>
              <a:gd name="connsiteX427" fmla="*/ 1154125 w 3831056"/>
              <a:gd name="connsiteY427" fmla="*/ 1006765 h 1006764"/>
              <a:gd name="connsiteX428" fmla="*/ 1156830 w 3831056"/>
              <a:gd name="connsiteY428" fmla="*/ 1006765 h 1006764"/>
              <a:gd name="connsiteX429" fmla="*/ 1159539 w 3831056"/>
              <a:gd name="connsiteY429" fmla="*/ 1006765 h 1006764"/>
              <a:gd name="connsiteX430" fmla="*/ 1162248 w 3831056"/>
              <a:gd name="connsiteY430" fmla="*/ 1006765 h 1006764"/>
              <a:gd name="connsiteX431" fmla="*/ 1164957 w 3831056"/>
              <a:gd name="connsiteY431" fmla="*/ 1006765 h 1006764"/>
              <a:gd name="connsiteX432" fmla="*/ 1167666 w 3831056"/>
              <a:gd name="connsiteY432" fmla="*/ 1006765 h 1006764"/>
              <a:gd name="connsiteX433" fmla="*/ 1170375 w 3831056"/>
              <a:gd name="connsiteY433" fmla="*/ 1006765 h 1006764"/>
              <a:gd name="connsiteX434" fmla="*/ 1173084 w 3831056"/>
              <a:gd name="connsiteY434" fmla="*/ 1006765 h 1006764"/>
              <a:gd name="connsiteX435" fmla="*/ 1175789 w 3831056"/>
              <a:gd name="connsiteY435" fmla="*/ 1006765 h 1006764"/>
              <a:gd name="connsiteX436" fmla="*/ 1178498 w 3831056"/>
              <a:gd name="connsiteY436" fmla="*/ 1006765 h 1006764"/>
              <a:gd name="connsiteX437" fmla="*/ 1181207 w 3831056"/>
              <a:gd name="connsiteY437" fmla="*/ 1006765 h 1006764"/>
              <a:gd name="connsiteX438" fmla="*/ 1183916 w 3831056"/>
              <a:gd name="connsiteY438" fmla="*/ 1006765 h 1006764"/>
              <a:gd name="connsiteX439" fmla="*/ 1186625 w 3831056"/>
              <a:gd name="connsiteY439" fmla="*/ 1006765 h 1006764"/>
              <a:gd name="connsiteX440" fmla="*/ 1189334 w 3831056"/>
              <a:gd name="connsiteY440" fmla="*/ 1006765 h 1006764"/>
              <a:gd name="connsiteX441" fmla="*/ 1192043 w 3831056"/>
              <a:gd name="connsiteY441" fmla="*/ 1006765 h 1006764"/>
              <a:gd name="connsiteX442" fmla="*/ 1194752 w 3831056"/>
              <a:gd name="connsiteY442" fmla="*/ 1006765 h 1006764"/>
              <a:gd name="connsiteX443" fmla="*/ 1197461 w 3831056"/>
              <a:gd name="connsiteY443" fmla="*/ 1006765 h 1006764"/>
              <a:gd name="connsiteX444" fmla="*/ 1200170 w 3831056"/>
              <a:gd name="connsiteY444" fmla="*/ 1006765 h 1006764"/>
              <a:gd name="connsiteX445" fmla="*/ 1202875 w 3831056"/>
              <a:gd name="connsiteY445" fmla="*/ 1006765 h 1006764"/>
              <a:gd name="connsiteX446" fmla="*/ 1205584 w 3831056"/>
              <a:gd name="connsiteY446" fmla="*/ 1006765 h 1006764"/>
              <a:gd name="connsiteX447" fmla="*/ 1208293 w 3831056"/>
              <a:gd name="connsiteY447" fmla="*/ 1006765 h 1006764"/>
              <a:gd name="connsiteX448" fmla="*/ 1211002 w 3831056"/>
              <a:gd name="connsiteY448" fmla="*/ 1006765 h 1006764"/>
              <a:gd name="connsiteX449" fmla="*/ 1213711 w 3831056"/>
              <a:gd name="connsiteY449" fmla="*/ 1006765 h 1006764"/>
              <a:gd name="connsiteX450" fmla="*/ 1216420 w 3831056"/>
              <a:gd name="connsiteY450" fmla="*/ 1006765 h 1006764"/>
              <a:gd name="connsiteX451" fmla="*/ 1219129 w 3831056"/>
              <a:gd name="connsiteY451" fmla="*/ 1006765 h 1006764"/>
              <a:gd name="connsiteX452" fmla="*/ 1221835 w 3831056"/>
              <a:gd name="connsiteY452" fmla="*/ 1006765 h 1006764"/>
              <a:gd name="connsiteX453" fmla="*/ 1224544 w 3831056"/>
              <a:gd name="connsiteY453" fmla="*/ 1006765 h 1006764"/>
              <a:gd name="connsiteX454" fmla="*/ 1227253 w 3831056"/>
              <a:gd name="connsiteY454" fmla="*/ 1006765 h 1006764"/>
              <a:gd name="connsiteX455" fmla="*/ 1229961 w 3831056"/>
              <a:gd name="connsiteY455" fmla="*/ 1006765 h 1006764"/>
              <a:gd name="connsiteX456" fmla="*/ 1232670 w 3831056"/>
              <a:gd name="connsiteY456" fmla="*/ 1006765 h 1006764"/>
              <a:gd name="connsiteX457" fmla="*/ 1235379 w 3831056"/>
              <a:gd name="connsiteY457" fmla="*/ 1006765 h 1006764"/>
              <a:gd name="connsiteX458" fmla="*/ 1238088 w 3831056"/>
              <a:gd name="connsiteY458" fmla="*/ 1006765 h 1006764"/>
              <a:gd name="connsiteX459" fmla="*/ 1240797 w 3831056"/>
              <a:gd name="connsiteY459" fmla="*/ 1006765 h 1006764"/>
              <a:gd name="connsiteX460" fmla="*/ 1243506 w 3831056"/>
              <a:gd name="connsiteY460" fmla="*/ 1006765 h 1006764"/>
              <a:gd name="connsiteX461" fmla="*/ 1246215 w 3831056"/>
              <a:gd name="connsiteY461" fmla="*/ 1006765 h 1006764"/>
              <a:gd name="connsiteX462" fmla="*/ 1248921 w 3831056"/>
              <a:gd name="connsiteY462" fmla="*/ 1006765 h 1006764"/>
              <a:gd name="connsiteX463" fmla="*/ 1251630 w 3831056"/>
              <a:gd name="connsiteY463" fmla="*/ 1006765 h 1006764"/>
              <a:gd name="connsiteX464" fmla="*/ 1254339 w 3831056"/>
              <a:gd name="connsiteY464" fmla="*/ 1006765 h 1006764"/>
              <a:gd name="connsiteX465" fmla="*/ 1257048 w 3831056"/>
              <a:gd name="connsiteY465" fmla="*/ 1006765 h 1006764"/>
              <a:gd name="connsiteX466" fmla="*/ 1259757 w 3831056"/>
              <a:gd name="connsiteY466" fmla="*/ 1006765 h 1006764"/>
              <a:gd name="connsiteX467" fmla="*/ 1262466 w 3831056"/>
              <a:gd name="connsiteY467" fmla="*/ 1006765 h 1006764"/>
              <a:gd name="connsiteX468" fmla="*/ 1265175 w 3831056"/>
              <a:gd name="connsiteY468" fmla="*/ 1006765 h 1006764"/>
              <a:gd name="connsiteX469" fmla="*/ 1267880 w 3831056"/>
              <a:gd name="connsiteY469" fmla="*/ 1006765 h 1006764"/>
              <a:gd name="connsiteX470" fmla="*/ 1270589 w 3831056"/>
              <a:gd name="connsiteY470" fmla="*/ 1006765 h 1006764"/>
              <a:gd name="connsiteX471" fmla="*/ 1273298 w 3831056"/>
              <a:gd name="connsiteY471" fmla="*/ 1006765 h 1006764"/>
              <a:gd name="connsiteX472" fmla="*/ 1276007 w 3831056"/>
              <a:gd name="connsiteY472" fmla="*/ 1006765 h 1006764"/>
              <a:gd name="connsiteX473" fmla="*/ 1278716 w 3831056"/>
              <a:gd name="connsiteY473" fmla="*/ 1006765 h 1006764"/>
              <a:gd name="connsiteX474" fmla="*/ 1281425 w 3831056"/>
              <a:gd name="connsiteY474" fmla="*/ 1006765 h 1006764"/>
              <a:gd name="connsiteX475" fmla="*/ 1284134 w 3831056"/>
              <a:gd name="connsiteY475" fmla="*/ 1006765 h 1006764"/>
              <a:gd name="connsiteX476" fmla="*/ 1286843 w 3831056"/>
              <a:gd name="connsiteY476" fmla="*/ 1006765 h 1006764"/>
              <a:gd name="connsiteX477" fmla="*/ 1289552 w 3831056"/>
              <a:gd name="connsiteY477" fmla="*/ 1006765 h 1006764"/>
              <a:gd name="connsiteX478" fmla="*/ 1292261 w 3831056"/>
              <a:gd name="connsiteY478" fmla="*/ 1006765 h 1006764"/>
              <a:gd name="connsiteX479" fmla="*/ 1294966 w 3831056"/>
              <a:gd name="connsiteY479" fmla="*/ 1006765 h 1006764"/>
              <a:gd name="connsiteX480" fmla="*/ 1297675 w 3831056"/>
              <a:gd name="connsiteY480" fmla="*/ 1006765 h 1006764"/>
              <a:gd name="connsiteX481" fmla="*/ 1300384 w 3831056"/>
              <a:gd name="connsiteY481" fmla="*/ 1006765 h 1006764"/>
              <a:gd name="connsiteX482" fmla="*/ 1303093 w 3831056"/>
              <a:gd name="connsiteY482" fmla="*/ 1006765 h 1006764"/>
              <a:gd name="connsiteX483" fmla="*/ 1305802 w 3831056"/>
              <a:gd name="connsiteY483" fmla="*/ 1006765 h 1006764"/>
              <a:gd name="connsiteX484" fmla="*/ 1308511 w 3831056"/>
              <a:gd name="connsiteY484" fmla="*/ 1006765 h 1006764"/>
              <a:gd name="connsiteX485" fmla="*/ 1311220 w 3831056"/>
              <a:gd name="connsiteY485" fmla="*/ 1006765 h 1006764"/>
              <a:gd name="connsiteX486" fmla="*/ 1313925 w 3831056"/>
              <a:gd name="connsiteY486" fmla="*/ 1006765 h 1006764"/>
              <a:gd name="connsiteX487" fmla="*/ 1316634 w 3831056"/>
              <a:gd name="connsiteY487" fmla="*/ 1006765 h 1006764"/>
              <a:gd name="connsiteX488" fmla="*/ 1319343 w 3831056"/>
              <a:gd name="connsiteY488" fmla="*/ 1006765 h 1006764"/>
              <a:gd name="connsiteX489" fmla="*/ 1322052 w 3831056"/>
              <a:gd name="connsiteY489" fmla="*/ 1006765 h 1006764"/>
              <a:gd name="connsiteX490" fmla="*/ 1324761 w 3831056"/>
              <a:gd name="connsiteY490" fmla="*/ 1006765 h 1006764"/>
              <a:gd name="connsiteX491" fmla="*/ 1327470 w 3831056"/>
              <a:gd name="connsiteY491" fmla="*/ 1006765 h 1006764"/>
              <a:gd name="connsiteX492" fmla="*/ 1330179 w 3831056"/>
              <a:gd name="connsiteY492" fmla="*/ 1006765 h 1006764"/>
              <a:gd name="connsiteX493" fmla="*/ 1332888 w 3831056"/>
              <a:gd name="connsiteY493" fmla="*/ 1006765 h 1006764"/>
              <a:gd name="connsiteX494" fmla="*/ 1335597 w 3831056"/>
              <a:gd name="connsiteY494" fmla="*/ 1006765 h 1006764"/>
              <a:gd name="connsiteX495" fmla="*/ 1338303 w 3831056"/>
              <a:gd name="connsiteY495" fmla="*/ 1006765 h 1006764"/>
              <a:gd name="connsiteX496" fmla="*/ 1341011 w 3831056"/>
              <a:gd name="connsiteY496" fmla="*/ 1006765 h 1006764"/>
              <a:gd name="connsiteX497" fmla="*/ 1343720 w 3831056"/>
              <a:gd name="connsiteY497" fmla="*/ 1006765 h 1006764"/>
              <a:gd name="connsiteX498" fmla="*/ 1346429 w 3831056"/>
              <a:gd name="connsiteY498" fmla="*/ 1006765 h 1006764"/>
              <a:gd name="connsiteX499" fmla="*/ 1349138 w 3831056"/>
              <a:gd name="connsiteY499" fmla="*/ 1006765 h 1006764"/>
              <a:gd name="connsiteX500" fmla="*/ 1351847 w 3831056"/>
              <a:gd name="connsiteY500" fmla="*/ 1006765 h 1006764"/>
              <a:gd name="connsiteX501" fmla="*/ 1354556 w 3831056"/>
              <a:gd name="connsiteY501" fmla="*/ 1006765 h 1006764"/>
              <a:gd name="connsiteX502" fmla="*/ 1357265 w 3831056"/>
              <a:gd name="connsiteY502" fmla="*/ 1006765 h 1006764"/>
              <a:gd name="connsiteX503" fmla="*/ 1359971 w 3831056"/>
              <a:gd name="connsiteY503" fmla="*/ 1006765 h 1006764"/>
              <a:gd name="connsiteX504" fmla="*/ 1362680 w 3831056"/>
              <a:gd name="connsiteY504" fmla="*/ 1006765 h 1006764"/>
              <a:gd name="connsiteX505" fmla="*/ 1365389 w 3831056"/>
              <a:gd name="connsiteY505" fmla="*/ 1006765 h 1006764"/>
              <a:gd name="connsiteX506" fmla="*/ 1368098 w 3831056"/>
              <a:gd name="connsiteY506" fmla="*/ 1006765 h 1006764"/>
              <a:gd name="connsiteX507" fmla="*/ 1370806 w 3831056"/>
              <a:gd name="connsiteY507" fmla="*/ 1006765 h 1006764"/>
              <a:gd name="connsiteX508" fmla="*/ 1373515 w 3831056"/>
              <a:gd name="connsiteY508" fmla="*/ 1006765 h 1006764"/>
              <a:gd name="connsiteX509" fmla="*/ 1376224 w 3831056"/>
              <a:gd name="connsiteY509" fmla="*/ 1006765 h 1006764"/>
              <a:gd name="connsiteX510" fmla="*/ 1378933 w 3831056"/>
              <a:gd name="connsiteY510" fmla="*/ 1006765 h 1006764"/>
              <a:gd name="connsiteX511" fmla="*/ 1381642 w 3831056"/>
              <a:gd name="connsiteY511" fmla="*/ 1006765 h 1006764"/>
              <a:gd name="connsiteX512" fmla="*/ 1384348 w 3831056"/>
              <a:gd name="connsiteY512" fmla="*/ 1006765 h 1006764"/>
              <a:gd name="connsiteX513" fmla="*/ 1387057 w 3831056"/>
              <a:gd name="connsiteY513" fmla="*/ 1006765 h 1006764"/>
              <a:gd name="connsiteX514" fmla="*/ 1389766 w 3831056"/>
              <a:gd name="connsiteY514" fmla="*/ 1006765 h 1006764"/>
              <a:gd name="connsiteX515" fmla="*/ 1392475 w 3831056"/>
              <a:gd name="connsiteY515" fmla="*/ 1006765 h 1006764"/>
              <a:gd name="connsiteX516" fmla="*/ 1395184 w 3831056"/>
              <a:gd name="connsiteY516" fmla="*/ 1006765 h 1006764"/>
              <a:gd name="connsiteX517" fmla="*/ 1397893 w 3831056"/>
              <a:gd name="connsiteY517" fmla="*/ 1006765 h 1006764"/>
              <a:gd name="connsiteX518" fmla="*/ 1400602 w 3831056"/>
              <a:gd name="connsiteY518" fmla="*/ 1006765 h 1006764"/>
              <a:gd name="connsiteX519" fmla="*/ 1403311 w 3831056"/>
              <a:gd name="connsiteY519" fmla="*/ 1006765 h 1006764"/>
              <a:gd name="connsiteX520" fmla="*/ 1406016 w 3831056"/>
              <a:gd name="connsiteY520" fmla="*/ 1006765 h 1006764"/>
              <a:gd name="connsiteX521" fmla="*/ 1408725 w 3831056"/>
              <a:gd name="connsiteY521" fmla="*/ 1006765 h 1006764"/>
              <a:gd name="connsiteX522" fmla="*/ 1411434 w 3831056"/>
              <a:gd name="connsiteY522" fmla="*/ 1006765 h 1006764"/>
              <a:gd name="connsiteX523" fmla="*/ 1414143 w 3831056"/>
              <a:gd name="connsiteY523" fmla="*/ 1006765 h 1006764"/>
              <a:gd name="connsiteX524" fmla="*/ 1416852 w 3831056"/>
              <a:gd name="connsiteY524" fmla="*/ 1006765 h 1006764"/>
              <a:gd name="connsiteX525" fmla="*/ 1419561 w 3831056"/>
              <a:gd name="connsiteY525" fmla="*/ 1006765 h 1006764"/>
              <a:gd name="connsiteX526" fmla="*/ 1422270 w 3831056"/>
              <a:gd name="connsiteY526" fmla="*/ 1006765 h 1006764"/>
              <a:gd name="connsiteX527" fmla="*/ 1424979 w 3831056"/>
              <a:gd name="connsiteY527" fmla="*/ 1006765 h 1006764"/>
              <a:gd name="connsiteX528" fmla="*/ 1427688 w 3831056"/>
              <a:gd name="connsiteY528" fmla="*/ 1006765 h 1006764"/>
              <a:gd name="connsiteX529" fmla="*/ 1430393 w 3831056"/>
              <a:gd name="connsiteY529" fmla="*/ 1006765 h 1006764"/>
              <a:gd name="connsiteX530" fmla="*/ 1433102 w 3831056"/>
              <a:gd name="connsiteY530" fmla="*/ 1006765 h 1006764"/>
              <a:gd name="connsiteX531" fmla="*/ 1435811 w 3831056"/>
              <a:gd name="connsiteY531" fmla="*/ 1006765 h 1006764"/>
              <a:gd name="connsiteX532" fmla="*/ 1438520 w 3831056"/>
              <a:gd name="connsiteY532" fmla="*/ 1006765 h 1006764"/>
              <a:gd name="connsiteX533" fmla="*/ 1441229 w 3831056"/>
              <a:gd name="connsiteY533" fmla="*/ 1006765 h 1006764"/>
              <a:gd name="connsiteX534" fmla="*/ 1443938 w 3831056"/>
              <a:gd name="connsiteY534" fmla="*/ 1006765 h 1006764"/>
              <a:gd name="connsiteX535" fmla="*/ 1446647 w 3831056"/>
              <a:gd name="connsiteY535" fmla="*/ 1006765 h 1006764"/>
              <a:gd name="connsiteX536" fmla="*/ 1449356 w 3831056"/>
              <a:gd name="connsiteY536" fmla="*/ 1006765 h 1006764"/>
              <a:gd name="connsiteX537" fmla="*/ 1452061 w 3831056"/>
              <a:gd name="connsiteY537" fmla="*/ 1006765 h 1006764"/>
              <a:gd name="connsiteX538" fmla="*/ 1454770 w 3831056"/>
              <a:gd name="connsiteY538" fmla="*/ 1006765 h 1006764"/>
              <a:gd name="connsiteX539" fmla="*/ 1457479 w 3831056"/>
              <a:gd name="connsiteY539" fmla="*/ 1006765 h 1006764"/>
              <a:gd name="connsiteX540" fmla="*/ 1460188 w 3831056"/>
              <a:gd name="connsiteY540" fmla="*/ 1006765 h 1006764"/>
              <a:gd name="connsiteX541" fmla="*/ 1462897 w 3831056"/>
              <a:gd name="connsiteY541" fmla="*/ 1006765 h 1006764"/>
              <a:gd name="connsiteX542" fmla="*/ 1465606 w 3831056"/>
              <a:gd name="connsiteY542" fmla="*/ 1006765 h 1006764"/>
              <a:gd name="connsiteX543" fmla="*/ 1468315 w 3831056"/>
              <a:gd name="connsiteY543" fmla="*/ 1006765 h 1006764"/>
              <a:gd name="connsiteX544" fmla="*/ 1471024 w 3831056"/>
              <a:gd name="connsiteY544" fmla="*/ 1006765 h 1006764"/>
              <a:gd name="connsiteX545" fmla="*/ 1473733 w 3831056"/>
              <a:gd name="connsiteY545" fmla="*/ 1006765 h 1006764"/>
              <a:gd name="connsiteX546" fmla="*/ 1476439 w 3831056"/>
              <a:gd name="connsiteY546" fmla="*/ 1006765 h 1006764"/>
              <a:gd name="connsiteX547" fmla="*/ 1479147 w 3831056"/>
              <a:gd name="connsiteY547" fmla="*/ 1006765 h 1006764"/>
              <a:gd name="connsiteX548" fmla="*/ 1481856 w 3831056"/>
              <a:gd name="connsiteY548" fmla="*/ 1006765 h 1006764"/>
              <a:gd name="connsiteX549" fmla="*/ 1484565 w 3831056"/>
              <a:gd name="connsiteY549" fmla="*/ 1006765 h 1006764"/>
              <a:gd name="connsiteX550" fmla="*/ 1487274 w 3831056"/>
              <a:gd name="connsiteY550" fmla="*/ 1006765 h 1006764"/>
              <a:gd name="connsiteX551" fmla="*/ 1489983 w 3831056"/>
              <a:gd name="connsiteY551" fmla="*/ 1006765 h 1006764"/>
              <a:gd name="connsiteX552" fmla="*/ 1492692 w 3831056"/>
              <a:gd name="connsiteY552" fmla="*/ 1006765 h 1006764"/>
              <a:gd name="connsiteX553" fmla="*/ 1495401 w 3831056"/>
              <a:gd name="connsiteY553" fmla="*/ 1006765 h 1006764"/>
              <a:gd name="connsiteX554" fmla="*/ 1498110 w 3831056"/>
              <a:gd name="connsiteY554" fmla="*/ 1006765 h 1006764"/>
              <a:gd name="connsiteX555" fmla="*/ 1500816 w 3831056"/>
              <a:gd name="connsiteY555" fmla="*/ 1006765 h 1006764"/>
              <a:gd name="connsiteX556" fmla="*/ 1503525 w 3831056"/>
              <a:gd name="connsiteY556" fmla="*/ 1006765 h 1006764"/>
              <a:gd name="connsiteX557" fmla="*/ 1506234 w 3831056"/>
              <a:gd name="connsiteY557" fmla="*/ 1006765 h 1006764"/>
              <a:gd name="connsiteX558" fmla="*/ 1508942 w 3831056"/>
              <a:gd name="connsiteY558" fmla="*/ 1006765 h 1006764"/>
              <a:gd name="connsiteX559" fmla="*/ 1511651 w 3831056"/>
              <a:gd name="connsiteY559" fmla="*/ 1006765 h 1006764"/>
              <a:gd name="connsiteX560" fmla="*/ 1514360 w 3831056"/>
              <a:gd name="connsiteY560" fmla="*/ 1006765 h 1006764"/>
              <a:gd name="connsiteX561" fmla="*/ 1517070 w 3831056"/>
              <a:gd name="connsiteY561" fmla="*/ 1006765 h 1006764"/>
              <a:gd name="connsiteX562" fmla="*/ 1519778 w 3831056"/>
              <a:gd name="connsiteY562" fmla="*/ 1006765 h 1006764"/>
              <a:gd name="connsiteX563" fmla="*/ 1522484 w 3831056"/>
              <a:gd name="connsiteY563" fmla="*/ 1006765 h 1006764"/>
              <a:gd name="connsiteX564" fmla="*/ 1525193 w 3831056"/>
              <a:gd name="connsiteY564" fmla="*/ 1006765 h 1006764"/>
              <a:gd name="connsiteX565" fmla="*/ 1527902 w 3831056"/>
              <a:gd name="connsiteY565" fmla="*/ 1006765 h 1006764"/>
              <a:gd name="connsiteX566" fmla="*/ 1530611 w 3831056"/>
              <a:gd name="connsiteY566" fmla="*/ 1006765 h 1006764"/>
              <a:gd name="connsiteX567" fmla="*/ 1533320 w 3831056"/>
              <a:gd name="connsiteY567" fmla="*/ 1006765 h 1006764"/>
              <a:gd name="connsiteX568" fmla="*/ 1536029 w 3831056"/>
              <a:gd name="connsiteY568" fmla="*/ 1006765 h 1006764"/>
              <a:gd name="connsiteX569" fmla="*/ 1538738 w 3831056"/>
              <a:gd name="connsiteY569" fmla="*/ 1006765 h 1006764"/>
              <a:gd name="connsiteX570" fmla="*/ 1541447 w 3831056"/>
              <a:gd name="connsiteY570" fmla="*/ 1006765 h 1006764"/>
              <a:gd name="connsiteX571" fmla="*/ 1544156 w 3831056"/>
              <a:gd name="connsiteY571" fmla="*/ 1006765 h 1006764"/>
              <a:gd name="connsiteX572" fmla="*/ 1546861 w 3831056"/>
              <a:gd name="connsiteY572" fmla="*/ 1006765 h 1006764"/>
              <a:gd name="connsiteX573" fmla="*/ 1549570 w 3831056"/>
              <a:gd name="connsiteY573" fmla="*/ 1006765 h 1006764"/>
              <a:gd name="connsiteX574" fmla="*/ 1552279 w 3831056"/>
              <a:gd name="connsiteY574" fmla="*/ 1006765 h 1006764"/>
              <a:gd name="connsiteX575" fmla="*/ 1554988 w 3831056"/>
              <a:gd name="connsiteY575" fmla="*/ 1006765 h 1006764"/>
              <a:gd name="connsiteX576" fmla="*/ 1557697 w 3831056"/>
              <a:gd name="connsiteY576" fmla="*/ 1006765 h 1006764"/>
              <a:gd name="connsiteX577" fmla="*/ 1560406 w 3831056"/>
              <a:gd name="connsiteY577" fmla="*/ 1006765 h 1006764"/>
              <a:gd name="connsiteX578" fmla="*/ 1563115 w 3831056"/>
              <a:gd name="connsiteY578" fmla="*/ 1006765 h 1006764"/>
              <a:gd name="connsiteX579" fmla="*/ 1565824 w 3831056"/>
              <a:gd name="connsiteY579" fmla="*/ 1006765 h 1006764"/>
              <a:gd name="connsiteX580" fmla="*/ 1568529 w 3831056"/>
              <a:gd name="connsiteY580" fmla="*/ 1006765 h 1006764"/>
              <a:gd name="connsiteX581" fmla="*/ 1571238 w 3831056"/>
              <a:gd name="connsiteY581" fmla="*/ 1006765 h 1006764"/>
              <a:gd name="connsiteX582" fmla="*/ 1573947 w 3831056"/>
              <a:gd name="connsiteY582" fmla="*/ 1006765 h 1006764"/>
              <a:gd name="connsiteX583" fmla="*/ 1576656 w 3831056"/>
              <a:gd name="connsiteY583" fmla="*/ 1006765 h 1006764"/>
              <a:gd name="connsiteX584" fmla="*/ 1579365 w 3831056"/>
              <a:gd name="connsiteY584" fmla="*/ 1006765 h 1006764"/>
              <a:gd name="connsiteX585" fmla="*/ 1582074 w 3831056"/>
              <a:gd name="connsiteY585" fmla="*/ 1006765 h 1006764"/>
              <a:gd name="connsiteX586" fmla="*/ 1584783 w 3831056"/>
              <a:gd name="connsiteY586" fmla="*/ 1006765 h 1006764"/>
              <a:gd name="connsiteX587" fmla="*/ 1587492 w 3831056"/>
              <a:gd name="connsiteY587" fmla="*/ 1006765 h 1006764"/>
              <a:gd name="connsiteX588" fmla="*/ 1590201 w 3831056"/>
              <a:gd name="connsiteY588" fmla="*/ 1006765 h 1006764"/>
              <a:gd name="connsiteX589" fmla="*/ 1592906 w 3831056"/>
              <a:gd name="connsiteY589" fmla="*/ 1006765 h 1006764"/>
              <a:gd name="connsiteX590" fmla="*/ 1595615 w 3831056"/>
              <a:gd name="connsiteY590" fmla="*/ 1006765 h 1006764"/>
              <a:gd name="connsiteX591" fmla="*/ 1598324 w 3831056"/>
              <a:gd name="connsiteY591" fmla="*/ 1006765 h 1006764"/>
              <a:gd name="connsiteX592" fmla="*/ 1601033 w 3831056"/>
              <a:gd name="connsiteY592" fmla="*/ 1006765 h 1006764"/>
              <a:gd name="connsiteX593" fmla="*/ 1603742 w 3831056"/>
              <a:gd name="connsiteY593" fmla="*/ 1006765 h 1006764"/>
              <a:gd name="connsiteX594" fmla="*/ 1606451 w 3831056"/>
              <a:gd name="connsiteY594" fmla="*/ 1006765 h 1006764"/>
              <a:gd name="connsiteX595" fmla="*/ 1609160 w 3831056"/>
              <a:gd name="connsiteY595" fmla="*/ 1006765 h 1006764"/>
              <a:gd name="connsiteX596" fmla="*/ 1611869 w 3831056"/>
              <a:gd name="connsiteY596" fmla="*/ 1006765 h 1006764"/>
              <a:gd name="connsiteX597" fmla="*/ 1614575 w 3831056"/>
              <a:gd name="connsiteY597" fmla="*/ 1006765 h 1006764"/>
              <a:gd name="connsiteX598" fmla="*/ 1617283 w 3831056"/>
              <a:gd name="connsiteY598" fmla="*/ 1006765 h 1006764"/>
              <a:gd name="connsiteX599" fmla="*/ 1619992 w 3831056"/>
              <a:gd name="connsiteY599" fmla="*/ 1006765 h 1006764"/>
              <a:gd name="connsiteX600" fmla="*/ 1622701 w 3831056"/>
              <a:gd name="connsiteY600" fmla="*/ 1006765 h 1006764"/>
              <a:gd name="connsiteX601" fmla="*/ 1625410 w 3831056"/>
              <a:gd name="connsiteY601" fmla="*/ 1006765 h 1006764"/>
              <a:gd name="connsiteX602" fmla="*/ 1628119 w 3831056"/>
              <a:gd name="connsiteY602" fmla="*/ 1006765 h 1006764"/>
              <a:gd name="connsiteX603" fmla="*/ 1630828 w 3831056"/>
              <a:gd name="connsiteY603" fmla="*/ 1006765 h 1006764"/>
              <a:gd name="connsiteX604" fmla="*/ 1633537 w 3831056"/>
              <a:gd name="connsiteY604" fmla="*/ 1006765 h 1006764"/>
              <a:gd name="connsiteX605" fmla="*/ 1636246 w 3831056"/>
              <a:gd name="connsiteY605" fmla="*/ 1006765 h 1006764"/>
              <a:gd name="connsiteX606" fmla="*/ 1638952 w 3831056"/>
              <a:gd name="connsiteY606" fmla="*/ 1006765 h 1006764"/>
              <a:gd name="connsiteX607" fmla="*/ 1641661 w 3831056"/>
              <a:gd name="connsiteY607" fmla="*/ 1006765 h 1006764"/>
              <a:gd name="connsiteX608" fmla="*/ 1644370 w 3831056"/>
              <a:gd name="connsiteY608" fmla="*/ 1006765 h 1006764"/>
              <a:gd name="connsiteX609" fmla="*/ 1647078 w 3831056"/>
              <a:gd name="connsiteY609" fmla="*/ 1006765 h 1006764"/>
              <a:gd name="connsiteX610" fmla="*/ 1649787 w 3831056"/>
              <a:gd name="connsiteY610" fmla="*/ 1006765 h 1006764"/>
              <a:gd name="connsiteX611" fmla="*/ 1652497 w 3831056"/>
              <a:gd name="connsiteY611" fmla="*/ 1006765 h 1006764"/>
              <a:gd name="connsiteX612" fmla="*/ 1655206 w 3831056"/>
              <a:gd name="connsiteY612" fmla="*/ 1006765 h 1006764"/>
              <a:gd name="connsiteX613" fmla="*/ 1657911 w 3831056"/>
              <a:gd name="connsiteY613" fmla="*/ 1006765 h 1006764"/>
              <a:gd name="connsiteX614" fmla="*/ 1660620 w 3831056"/>
              <a:gd name="connsiteY614" fmla="*/ 1006765 h 1006764"/>
              <a:gd name="connsiteX615" fmla="*/ 1663329 w 3831056"/>
              <a:gd name="connsiteY615" fmla="*/ 1006765 h 1006764"/>
              <a:gd name="connsiteX616" fmla="*/ 1666038 w 3831056"/>
              <a:gd name="connsiteY616" fmla="*/ 1006765 h 1006764"/>
              <a:gd name="connsiteX617" fmla="*/ 1668747 w 3831056"/>
              <a:gd name="connsiteY617" fmla="*/ 1006765 h 1006764"/>
              <a:gd name="connsiteX618" fmla="*/ 1671456 w 3831056"/>
              <a:gd name="connsiteY618" fmla="*/ 1006765 h 1006764"/>
              <a:gd name="connsiteX619" fmla="*/ 1674165 w 3831056"/>
              <a:gd name="connsiteY619" fmla="*/ 1006765 h 1006764"/>
              <a:gd name="connsiteX620" fmla="*/ 1676874 w 3831056"/>
              <a:gd name="connsiteY620" fmla="*/ 1006765 h 1006764"/>
              <a:gd name="connsiteX621" fmla="*/ 1679583 w 3831056"/>
              <a:gd name="connsiteY621" fmla="*/ 1006765 h 1006764"/>
              <a:gd name="connsiteX622" fmla="*/ 1682292 w 3831056"/>
              <a:gd name="connsiteY622" fmla="*/ 1006765 h 1006764"/>
              <a:gd name="connsiteX623" fmla="*/ 1684997 w 3831056"/>
              <a:gd name="connsiteY623" fmla="*/ 1006765 h 1006764"/>
              <a:gd name="connsiteX624" fmla="*/ 1687706 w 3831056"/>
              <a:gd name="connsiteY624" fmla="*/ 1006765 h 1006764"/>
              <a:gd name="connsiteX625" fmla="*/ 1690415 w 3831056"/>
              <a:gd name="connsiteY625" fmla="*/ 1006765 h 1006764"/>
              <a:gd name="connsiteX626" fmla="*/ 1693124 w 3831056"/>
              <a:gd name="connsiteY626" fmla="*/ 1006765 h 1006764"/>
              <a:gd name="connsiteX627" fmla="*/ 1695833 w 3831056"/>
              <a:gd name="connsiteY627" fmla="*/ 1006765 h 1006764"/>
              <a:gd name="connsiteX628" fmla="*/ 1698542 w 3831056"/>
              <a:gd name="connsiteY628" fmla="*/ 1006765 h 1006764"/>
              <a:gd name="connsiteX629" fmla="*/ 1701251 w 3831056"/>
              <a:gd name="connsiteY629" fmla="*/ 1006765 h 1006764"/>
              <a:gd name="connsiteX630" fmla="*/ 1703956 w 3831056"/>
              <a:gd name="connsiteY630" fmla="*/ 1006765 h 1006764"/>
              <a:gd name="connsiteX631" fmla="*/ 1706665 w 3831056"/>
              <a:gd name="connsiteY631" fmla="*/ 1006765 h 1006764"/>
              <a:gd name="connsiteX632" fmla="*/ 1709374 w 3831056"/>
              <a:gd name="connsiteY632" fmla="*/ 1006765 h 1006764"/>
              <a:gd name="connsiteX633" fmla="*/ 1712083 w 3831056"/>
              <a:gd name="connsiteY633" fmla="*/ 1006765 h 1006764"/>
              <a:gd name="connsiteX634" fmla="*/ 1714792 w 3831056"/>
              <a:gd name="connsiteY634" fmla="*/ 1006765 h 1006764"/>
              <a:gd name="connsiteX635" fmla="*/ 1717501 w 3831056"/>
              <a:gd name="connsiteY635" fmla="*/ 1006765 h 1006764"/>
              <a:gd name="connsiteX636" fmla="*/ 1720210 w 3831056"/>
              <a:gd name="connsiteY636" fmla="*/ 1006765 h 1006764"/>
              <a:gd name="connsiteX637" fmla="*/ 1722919 w 3831056"/>
              <a:gd name="connsiteY637" fmla="*/ 1006765 h 1006764"/>
              <a:gd name="connsiteX638" fmla="*/ 1725628 w 3831056"/>
              <a:gd name="connsiteY638" fmla="*/ 1006765 h 1006764"/>
              <a:gd name="connsiteX639" fmla="*/ 1728337 w 3831056"/>
              <a:gd name="connsiteY639" fmla="*/ 1006765 h 1006764"/>
              <a:gd name="connsiteX640" fmla="*/ 1731042 w 3831056"/>
              <a:gd name="connsiteY640" fmla="*/ 1006765 h 1006764"/>
              <a:gd name="connsiteX641" fmla="*/ 1733751 w 3831056"/>
              <a:gd name="connsiteY641" fmla="*/ 1006765 h 1006764"/>
              <a:gd name="connsiteX642" fmla="*/ 1736460 w 3831056"/>
              <a:gd name="connsiteY642" fmla="*/ 1006765 h 1006764"/>
              <a:gd name="connsiteX643" fmla="*/ 1739169 w 3831056"/>
              <a:gd name="connsiteY643" fmla="*/ 1006765 h 1006764"/>
              <a:gd name="connsiteX644" fmla="*/ 1741878 w 3831056"/>
              <a:gd name="connsiteY644" fmla="*/ 1006765 h 1006764"/>
              <a:gd name="connsiteX645" fmla="*/ 1744587 w 3831056"/>
              <a:gd name="connsiteY645" fmla="*/ 1006765 h 1006764"/>
              <a:gd name="connsiteX646" fmla="*/ 1747296 w 3831056"/>
              <a:gd name="connsiteY646" fmla="*/ 1006765 h 1006764"/>
              <a:gd name="connsiteX647" fmla="*/ 1750002 w 3831056"/>
              <a:gd name="connsiteY647" fmla="*/ 1006765 h 1006764"/>
              <a:gd name="connsiteX648" fmla="*/ 1752711 w 3831056"/>
              <a:gd name="connsiteY648" fmla="*/ 1006765 h 1006764"/>
              <a:gd name="connsiteX649" fmla="*/ 1755420 w 3831056"/>
              <a:gd name="connsiteY649" fmla="*/ 1006765 h 1006764"/>
              <a:gd name="connsiteX650" fmla="*/ 1758128 w 3831056"/>
              <a:gd name="connsiteY650" fmla="*/ 1006765 h 1006764"/>
              <a:gd name="connsiteX651" fmla="*/ 1760837 w 3831056"/>
              <a:gd name="connsiteY651" fmla="*/ 1006765 h 1006764"/>
              <a:gd name="connsiteX652" fmla="*/ 1763546 w 3831056"/>
              <a:gd name="connsiteY652" fmla="*/ 1006765 h 1006764"/>
              <a:gd name="connsiteX653" fmla="*/ 1766255 w 3831056"/>
              <a:gd name="connsiteY653" fmla="*/ 1006765 h 1006764"/>
              <a:gd name="connsiteX654" fmla="*/ 1768964 w 3831056"/>
              <a:gd name="connsiteY654" fmla="*/ 1006765 h 1006764"/>
              <a:gd name="connsiteX655" fmla="*/ 1771673 w 3831056"/>
              <a:gd name="connsiteY655" fmla="*/ 1006765 h 1006764"/>
              <a:gd name="connsiteX656" fmla="*/ 1774382 w 3831056"/>
              <a:gd name="connsiteY656" fmla="*/ 1006765 h 1006764"/>
              <a:gd name="connsiteX657" fmla="*/ 1777088 w 3831056"/>
              <a:gd name="connsiteY657" fmla="*/ 1006765 h 1006764"/>
              <a:gd name="connsiteX658" fmla="*/ 1779797 w 3831056"/>
              <a:gd name="connsiteY658" fmla="*/ 1006765 h 1006764"/>
              <a:gd name="connsiteX659" fmla="*/ 1782506 w 3831056"/>
              <a:gd name="connsiteY659" fmla="*/ 1006765 h 1006764"/>
              <a:gd name="connsiteX660" fmla="*/ 1785215 w 3831056"/>
              <a:gd name="connsiteY660" fmla="*/ 1006765 h 1006764"/>
              <a:gd name="connsiteX661" fmla="*/ 1787924 w 3831056"/>
              <a:gd name="connsiteY661" fmla="*/ 1006765 h 1006764"/>
              <a:gd name="connsiteX662" fmla="*/ 1790633 w 3831056"/>
              <a:gd name="connsiteY662" fmla="*/ 1006765 h 1006764"/>
              <a:gd name="connsiteX663" fmla="*/ 1793342 w 3831056"/>
              <a:gd name="connsiteY663" fmla="*/ 1006765 h 1006764"/>
              <a:gd name="connsiteX664" fmla="*/ 1796047 w 3831056"/>
              <a:gd name="connsiteY664" fmla="*/ 1006765 h 1006764"/>
              <a:gd name="connsiteX665" fmla="*/ 1798756 w 3831056"/>
              <a:gd name="connsiteY665" fmla="*/ 1006765 h 1006764"/>
              <a:gd name="connsiteX666" fmla="*/ 1801465 w 3831056"/>
              <a:gd name="connsiteY666" fmla="*/ 1006765 h 1006764"/>
              <a:gd name="connsiteX667" fmla="*/ 1804174 w 3831056"/>
              <a:gd name="connsiteY667" fmla="*/ 1006765 h 1006764"/>
              <a:gd name="connsiteX668" fmla="*/ 1806883 w 3831056"/>
              <a:gd name="connsiteY668" fmla="*/ 1006765 h 1006764"/>
              <a:gd name="connsiteX669" fmla="*/ 1809592 w 3831056"/>
              <a:gd name="connsiteY669" fmla="*/ 1006765 h 1006764"/>
              <a:gd name="connsiteX670" fmla="*/ 1812301 w 3831056"/>
              <a:gd name="connsiteY670" fmla="*/ 1006765 h 1006764"/>
              <a:gd name="connsiteX671" fmla="*/ 1815010 w 3831056"/>
              <a:gd name="connsiteY671" fmla="*/ 1006765 h 1006764"/>
              <a:gd name="connsiteX672" fmla="*/ 1817719 w 3831056"/>
              <a:gd name="connsiteY672" fmla="*/ 1006765 h 1006764"/>
              <a:gd name="connsiteX673" fmla="*/ 1820428 w 3831056"/>
              <a:gd name="connsiteY673" fmla="*/ 1006765 h 1006764"/>
              <a:gd name="connsiteX674" fmla="*/ 1823133 w 3831056"/>
              <a:gd name="connsiteY674" fmla="*/ 1006765 h 1006764"/>
              <a:gd name="connsiteX675" fmla="*/ 1825842 w 3831056"/>
              <a:gd name="connsiteY675" fmla="*/ 1006765 h 1006764"/>
              <a:gd name="connsiteX676" fmla="*/ 1828551 w 3831056"/>
              <a:gd name="connsiteY676" fmla="*/ 1006765 h 1006764"/>
              <a:gd name="connsiteX677" fmla="*/ 1831260 w 3831056"/>
              <a:gd name="connsiteY677" fmla="*/ 1006765 h 1006764"/>
              <a:gd name="connsiteX678" fmla="*/ 1833969 w 3831056"/>
              <a:gd name="connsiteY678" fmla="*/ 1006765 h 1006764"/>
              <a:gd name="connsiteX679" fmla="*/ 1836678 w 3831056"/>
              <a:gd name="connsiteY679" fmla="*/ 1006765 h 1006764"/>
              <a:gd name="connsiteX680" fmla="*/ 1839387 w 3831056"/>
              <a:gd name="connsiteY680" fmla="*/ 1006765 h 1006764"/>
              <a:gd name="connsiteX681" fmla="*/ 1842092 w 3831056"/>
              <a:gd name="connsiteY681" fmla="*/ 1006765 h 1006764"/>
              <a:gd name="connsiteX682" fmla="*/ 1844801 w 3831056"/>
              <a:gd name="connsiteY682" fmla="*/ 1006765 h 1006764"/>
              <a:gd name="connsiteX683" fmla="*/ 1847510 w 3831056"/>
              <a:gd name="connsiteY683" fmla="*/ 1006765 h 1006764"/>
              <a:gd name="connsiteX684" fmla="*/ 1850219 w 3831056"/>
              <a:gd name="connsiteY684" fmla="*/ 1006765 h 1006764"/>
              <a:gd name="connsiteX685" fmla="*/ 1852928 w 3831056"/>
              <a:gd name="connsiteY685" fmla="*/ 1006765 h 1006764"/>
              <a:gd name="connsiteX686" fmla="*/ 1855637 w 3831056"/>
              <a:gd name="connsiteY686" fmla="*/ 1006765 h 1006764"/>
              <a:gd name="connsiteX687" fmla="*/ 1858346 w 3831056"/>
              <a:gd name="connsiteY687" fmla="*/ 1006765 h 1006764"/>
              <a:gd name="connsiteX688" fmla="*/ 1861055 w 3831056"/>
              <a:gd name="connsiteY688" fmla="*/ 1006765 h 1006764"/>
              <a:gd name="connsiteX689" fmla="*/ 1863764 w 3831056"/>
              <a:gd name="connsiteY689" fmla="*/ 1006765 h 1006764"/>
              <a:gd name="connsiteX690" fmla="*/ 1866473 w 3831056"/>
              <a:gd name="connsiteY690" fmla="*/ 1006765 h 1006764"/>
              <a:gd name="connsiteX691" fmla="*/ 1869178 w 3831056"/>
              <a:gd name="connsiteY691" fmla="*/ 1006765 h 1006764"/>
              <a:gd name="connsiteX692" fmla="*/ 1871887 w 3831056"/>
              <a:gd name="connsiteY692" fmla="*/ 1006765 h 1006764"/>
              <a:gd name="connsiteX693" fmla="*/ 1874596 w 3831056"/>
              <a:gd name="connsiteY693" fmla="*/ 1006765 h 1006764"/>
              <a:gd name="connsiteX694" fmla="*/ 1877305 w 3831056"/>
              <a:gd name="connsiteY694" fmla="*/ 1006765 h 1006764"/>
              <a:gd name="connsiteX695" fmla="*/ 1880014 w 3831056"/>
              <a:gd name="connsiteY695" fmla="*/ 1006765 h 1006764"/>
              <a:gd name="connsiteX696" fmla="*/ 1882723 w 3831056"/>
              <a:gd name="connsiteY696" fmla="*/ 1006765 h 1006764"/>
              <a:gd name="connsiteX697" fmla="*/ 1885432 w 3831056"/>
              <a:gd name="connsiteY697" fmla="*/ 1006765 h 1006764"/>
              <a:gd name="connsiteX698" fmla="*/ 1888138 w 3831056"/>
              <a:gd name="connsiteY698" fmla="*/ 1006765 h 1006764"/>
              <a:gd name="connsiteX699" fmla="*/ 1890847 w 3831056"/>
              <a:gd name="connsiteY699" fmla="*/ 1006765 h 1006764"/>
              <a:gd name="connsiteX700" fmla="*/ 1893556 w 3831056"/>
              <a:gd name="connsiteY700" fmla="*/ 1006765 h 1006764"/>
              <a:gd name="connsiteX701" fmla="*/ 1896264 w 3831056"/>
              <a:gd name="connsiteY701" fmla="*/ 1006765 h 1006764"/>
              <a:gd name="connsiteX702" fmla="*/ 1898973 w 3831056"/>
              <a:gd name="connsiteY702" fmla="*/ 1006765 h 1006764"/>
              <a:gd name="connsiteX703" fmla="*/ 1901682 w 3831056"/>
              <a:gd name="connsiteY703" fmla="*/ 1006765 h 1006764"/>
              <a:gd name="connsiteX704" fmla="*/ 1904391 w 3831056"/>
              <a:gd name="connsiteY704" fmla="*/ 1006765 h 1006764"/>
              <a:gd name="connsiteX705" fmla="*/ 1907100 w 3831056"/>
              <a:gd name="connsiteY705" fmla="*/ 1006765 h 1006764"/>
              <a:gd name="connsiteX706" fmla="*/ 1909809 w 3831056"/>
              <a:gd name="connsiteY706" fmla="*/ 1006765 h 1006764"/>
              <a:gd name="connsiteX707" fmla="*/ 1912515 w 3831056"/>
              <a:gd name="connsiteY707" fmla="*/ 1006765 h 1006764"/>
              <a:gd name="connsiteX708" fmla="*/ 1915224 w 3831056"/>
              <a:gd name="connsiteY708" fmla="*/ 1006765 h 1006764"/>
              <a:gd name="connsiteX709" fmla="*/ 1917933 w 3831056"/>
              <a:gd name="connsiteY709" fmla="*/ 1006765 h 1006764"/>
              <a:gd name="connsiteX710" fmla="*/ 1920642 w 3831056"/>
              <a:gd name="connsiteY710" fmla="*/ 1006765 h 1006764"/>
              <a:gd name="connsiteX711" fmla="*/ 1923351 w 3831056"/>
              <a:gd name="connsiteY711" fmla="*/ 1006765 h 1006764"/>
              <a:gd name="connsiteX712" fmla="*/ 1926060 w 3831056"/>
              <a:gd name="connsiteY712" fmla="*/ 1006765 h 1006764"/>
              <a:gd name="connsiteX713" fmla="*/ 1928769 w 3831056"/>
              <a:gd name="connsiteY713" fmla="*/ 1006765 h 1006764"/>
              <a:gd name="connsiteX714" fmla="*/ 1931478 w 3831056"/>
              <a:gd name="connsiteY714" fmla="*/ 1006765 h 1006764"/>
              <a:gd name="connsiteX715" fmla="*/ 1934183 w 3831056"/>
              <a:gd name="connsiteY715" fmla="*/ 1006765 h 1006764"/>
              <a:gd name="connsiteX716" fmla="*/ 1936892 w 3831056"/>
              <a:gd name="connsiteY716" fmla="*/ 1006765 h 1006764"/>
              <a:gd name="connsiteX717" fmla="*/ 1939601 w 3831056"/>
              <a:gd name="connsiteY717" fmla="*/ 1006765 h 1006764"/>
              <a:gd name="connsiteX718" fmla="*/ 1942310 w 3831056"/>
              <a:gd name="connsiteY718" fmla="*/ 1006765 h 1006764"/>
              <a:gd name="connsiteX719" fmla="*/ 1945019 w 3831056"/>
              <a:gd name="connsiteY719" fmla="*/ 1006765 h 1006764"/>
              <a:gd name="connsiteX720" fmla="*/ 1947728 w 3831056"/>
              <a:gd name="connsiteY720" fmla="*/ 1006765 h 1006764"/>
              <a:gd name="connsiteX721" fmla="*/ 1950437 w 3831056"/>
              <a:gd name="connsiteY721" fmla="*/ 1006765 h 1006764"/>
              <a:gd name="connsiteX722" fmla="*/ 1953146 w 3831056"/>
              <a:gd name="connsiteY722" fmla="*/ 1006765 h 1006764"/>
              <a:gd name="connsiteX723" fmla="*/ 1955855 w 3831056"/>
              <a:gd name="connsiteY723" fmla="*/ 1006765 h 1006764"/>
              <a:gd name="connsiteX724" fmla="*/ 1958560 w 3831056"/>
              <a:gd name="connsiteY724" fmla="*/ 1006765 h 1006764"/>
              <a:gd name="connsiteX725" fmla="*/ 1961269 w 3831056"/>
              <a:gd name="connsiteY725" fmla="*/ 1006765 h 1006764"/>
              <a:gd name="connsiteX726" fmla="*/ 1963978 w 3831056"/>
              <a:gd name="connsiteY726" fmla="*/ 1006765 h 1006764"/>
              <a:gd name="connsiteX727" fmla="*/ 1966687 w 3831056"/>
              <a:gd name="connsiteY727" fmla="*/ 1006765 h 1006764"/>
              <a:gd name="connsiteX728" fmla="*/ 1969396 w 3831056"/>
              <a:gd name="connsiteY728" fmla="*/ 1006765 h 1006764"/>
              <a:gd name="connsiteX729" fmla="*/ 1972105 w 3831056"/>
              <a:gd name="connsiteY729" fmla="*/ 1006765 h 1006764"/>
              <a:gd name="connsiteX730" fmla="*/ 1974814 w 3831056"/>
              <a:gd name="connsiteY730" fmla="*/ 1006765 h 1006764"/>
              <a:gd name="connsiteX731" fmla="*/ 1977523 w 3831056"/>
              <a:gd name="connsiteY731" fmla="*/ 1006765 h 1006764"/>
              <a:gd name="connsiteX732" fmla="*/ 1980228 w 3831056"/>
              <a:gd name="connsiteY732" fmla="*/ 1006765 h 1006764"/>
              <a:gd name="connsiteX733" fmla="*/ 1982937 w 3831056"/>
              <a:gd name="connsiteY733" fmla="*/ 1006765 h 1006764"/>
              <a:gd name="connsiteX734" fmla="*/ 1985646 w 3831056"/>
              <a:gd name="connsiteY734" fmla="*/ 1006765 h 1006764"/>
              <a:gd name="connsiteX735" fmla="*/ 1988355 w 3831056"/>
              <a:gd name="connsiteY735" fmla="*/ 1006765 h 1006764"/>
              <a:gd name="connsiteX736" fmla="*/ 1991064 w 3831056"/>
              <a:gd name="connsiteY736" fmla="*/ 1006765 h 1006764"/>
              <a:gd name="connsiteX737" fmla="*/ 1993773 w 3831056"/>
              <a:gd name="connsiteY737" fmla="*/ 1006765 h 1006764"/>
              <a:gd name="connsiteX738" fmla="*/ 1996482 w 3831056"/>
              <a:gd name="connsiteY738" fmla="*/ 1006765 h 1006764"/>
              <a:gd name="connsiteX739" fmla="*/ 1999191 w 3831056"/>
              <a:gd name="connsiteY739" fmla="*/ 1006765 h 1006764"/>
              <a:gd name="connsiteX740" fmla="*/ 2001900 w 3831056"/>
              <a:gd name="connsiteY740" fmla="*/ 1006765 h 1006764"/>
              <a:gd name="connsiteX741" fmla="*/ 2004605 w 3831056"/>
              <a:gd name="connsiteY741" fmla="*/ 1006765 h 1006764"/>
              <a:gd name="connsiteX742" fmla="*/ 2007314 w 3831056"/>
              <a:gd name="connsiteY742" fmla="*/ 1006765 h 1006764"/>
              <a:gd name="connsiteX743" fmla="*/ 2010023 w 3831056"/>
              <a:gd name="connsiteY743" fmla="*/ 1006765 h 1006764"/>
              <a:gd name="connsiteX744" fmla="*/ 2012732 w 3831056"/>
              <a:gd name="connsiteY744" fmla="*/ 1006765 h 1006764"/>
              <a:gd name="connsiteX745" fmla="*/ 2015441 w 3831056"/>
              <a:gd name="connsiteY745" fmla="*/ 1006765 h 1006764"/>
              <a:gd name="connsiteX746" fmla="*/ 2018150 w 3831056"/>
              <a:gd name="connsiteY746" fmla="*/ 1006765 h 1006764"/>
              <a:gd name="connsiteX747" fmla="*/ 2020859 w 3831056"/>
              <a:gd name="connsiteY747" fmla="*/ 1006765 h 1006764"/>
              <a:gd name="connsiteX748" fmla="*/ 2023568 w 3831056"/>
              <a:gd name="connsiteY748" fmla="*/ 1006765 h 1006764"/>
              <a:gd name="connsiteX749" fmla="*/ 2026274 w 3831056"/>
              <a:gd name="connsiteY749" fmla="*/ 1006765 h 1006764"/>
              <a:gd name="connsiteX750" fmla="*/ 2028983 w 3831056"/>
              <a:gd name="connsiteY750" fmla="*/ 1006765 h 1006764"/>
              <a:gd name="connsiteX751" fmla="*/ 2031692 w 3831056"/>
              <a:gd name="connsiteY751" fmla="*/ 1006765 h 1006764"/>
              <a:gd name="connsiteX752" fmla="*/ 2034400 w 3831056"/>
              <a:gd name="connsiteY752" fmla="*/ 1006765 h 1006764"/>
              <a:gd name="connsiteX753" fmla="*/ 2037109 w 3831056"/>
              <a:gd name="connsiteY753" fmla="*/ 1006765 h 1006764"/>
              <a:gd name="connsiteX754" fmla="*/ 2039818 w 3831056"/>
              <a:gd name="connsiteY754" fmla="*/ 1006765 h 1006764"/>
              <a:gd name="connsiteX755" fmla="*/ 2042527 w 3831056"/>
              <a:gd name="connsiteY755" fmla="*/ 1006765 h 1006764"/>
              <a:gd name="connsiteX756" fmla="*/ 2045236 w 3831056"/>
              <a:gd name="connsiteY756" fmla="*/ 1006765 h 1006764"/>
              <a:gd name="connsiteX757" fmla="*/ 2047945 w 3831056"/>
              <a:gd name="connsiteY757" fmla="*/ 1006765 h 1006764"/>
              <a:gd name="connsiteX758" fmla="*/ 2050651 w 3831056"/>
              <a:gd name="connsiteY758" fmla="*/ 1006765 h 1006764"/>
              <a:gd name="connsiteX759" fmla="*/ 2053360 w 3831056"/>
              <a:gd name="connsiteY759" fmla="*/ 1006765 h 1006764"/>
              <a:gd name="connsiteX760" fmla="*/ 2056069 w 3831056"/>
              <a:gd name="connsiteY760" fmla="*/ 1006765 h 1006764"/>
              <a:gd name="connsiteX761" fmla="*/ 2058778 w 3831056"/>
              <a:gd name="connsiteY761" fmla="*/ 1006765 h 1006764"/>
              <a:gd name="connsiteX762" fmla="*/ 2061487 w 3831056"/>
              <a:gd name="connsiteY762" fmla="*/ 1006765 h 1006764"/>
              <a:gd name="connsiteX763" fmla="*/ 2064196 w 3831056"/>
              <a:gd name="connsiteY763" fmla="*/ 1006765 h 1006764"/>
              <a:gd name="connsiteX764" fmla="*/ 2066905 w 3831056"/>
              <a:gd name="connsiteY764" fmla="*/ 1006765 h 1006764"/>
              <a:gd name="connsiteX765" fmla="*/ 2069614 w 3831056"/>
              <a:gd name="connsiteY765" fmla="*/ 1006765 h 1006764"/>
              <a:gd name="connsiteX766" fmla="*/ 2072319 w 3831056"/>
              <a:gd name="connsiteY766" fmla="*/ 1006765 h 1006764"/>
              <a:gd name="connsiteX767" fmla="*/ 2075028 w 3831056"/>
              <a:gd name="connsiteY767" fmla="*/ 1006765 h 1006764"/>
              <a:gd name="connsiteX768" fmla="*/ 2077737 w 3831056"/>
              <a:gd name="connsiteY768" fmla="*/ 1006765 h 1006764"/>
              <a:gd name="connsiteX769" fmla="*/ 2080446 w 3831056"/>
              <a:gd name="connsiteY769" fmla="*/ 1006765 h 1006764"/>
              <a:gd name="connsiteX770" fmla="*/ 2083155 w 3831056"/>
              <a:gd name="connsiteY770" fmla="*/ 1006765 h 1006764"/>
              <a:gd name="connsiteX771" fmla="*/ 2085864 w 3831056"/>
              <a:gd name="connsiteY771" fmla="*/ 1006765 h 1006764"/>
              <a:gd name="connsiteX772" fmla="*/ 2088573 w 3831056"/>
              <a:gd name="connsiteY772" fmla="*/ 1006765 h 1006764"/>
              <a:gd name="connsiteX773" fmla="*/ 2091282 w 3831056"/>
              <a:gd name="connsiteY773" fmla="*/ 1006765 h 1006764"/>
              <a:gd name="connsiteX774" fmla="*/ 2093991 w 3831056"/>
              <a:gd name="connsiteY774" fmla="*/ 1006765 h 1006764"/>
              <a:gd name="connsiteX775" fmla="*/ 2096696 w 3831056"/>
              <a:gd name="connsiteY775" fmla="*/ 1006765 h 1006764"/>
              <a:gd name="connsiteX776" fmla="*/ 2099405 w 3831056"/>
              <a:gd name="connsiteY776" fmla="*/ 1006765 h 1006764"/>
              <a:gd name="connsiteX777" fmla="*/ 2102114 w 3831056"/>
              <a:gd name="connsiteY777" fmla="*/ 1006765 h 1006764"/>
              <a:gd name="connsiteX778" fmla="*/ 2104823 w 3831056"/>
              <a:gd name="connsiteY778" fmla="*/ 1006765 h 1006764"/>
              <a:gd name="connsiteX779" fmla="*/ 2107532 w 3831056"/>
              <a:gd name="connsiteY779" fmla="*/ 1006765 h 1006764"/>
              <a:gd name="connsiteX780" fmla="*/ 2110241 w 3831056"/>
              <a:gd name="connsiteY780" fmla="*/ 1006765 h 1006764"/>
              <a:gd name="connsiteX781" fmla="*/ 2112950 w 3831056"/>
              <a:gd name="connsiteY781" fmla="*/ 1006765 h 1006764"/>
              <a:gd name="connsiteX782" fmla="*/ 2115659 w 3831056"/>
              <a:gd name="connsiteY782" fmla="*/ 1006765 h 1006764"/>
              <a:gd name="connsiteX783" fmla="*/ 2118364 w 3831056"/>
              <a:gd name="connsiteY783" fmla="*/ 1006765 h 1006764"/>
              <a:gd name="connsiteX784" fmla="*/ 2121073 w 3831056"/>
              <a:gd name="connsiteY784" fmla="*/ 1006765 h 1006764"/>
              <a:gd name="connsiteX785" fmla="*/ 2123782 w 3831056"/>
              <a:gd name="connsiteY785" fmla="*/ 1006765 h 1006764"/>
              <a:gd name="connsiteX786" fmla="*/ 2126491 w 3831056"/>
              <a:gd name="connsiteY786" fmla="*/ 1006765 h 1006764"/>
              <a:gd name="connsiteX787" fmla="*/ 2129200 w 3831056"/>
              <a:gd name="connsiteY787" fmla="*/ 1006765 h 1006764"/>
              <a:gd name="connsiteX788" fmla="*/ 2131909 w 3831056"/>
              <a:gd name="connsiteY788" fmla="*/ 1006765 h 1006764"/>
              <a:gd name="connsiteX789" fmla="*/ 2134618 w 3831056"/>
              <a:gd name="connsiteY789" fmla="*/ 1006765 h 1006764"/>
              <a:gd name="connsiteX790" fmla="*/ 2137327 w 3831056"/>
              <a:gd name="connsiteY790" fmla="*/ 1006765 h 1006764"/>
              <a:gd name="connsiteX791" fmla="*/ 2140036 w 3831056"/>
              <a:gd name="connsiteY791" fmla="*/ 1006765 h 1006764"/>
              <a:gd name="connsiteX792" fmla="*/ 2142742 w 3831056"/>
              <a:gd name="connsiteY792" fmla="*/ 1006765 h 1006764"/>
              <a:gd name="connsiteX793" fmla="*/ 2145450 w 3831056"/>
              <a:gd name="connsiteY793" fmla="*/ 1006765 h 1006764"/>
              <a:gd name="connsiteX794" fmla="*/ 2148159 w 3831056"/>
              <a:gd name="connsiteY794" fmla="*/ 1006765 h 1006764"/>
              <a:gd name="connsiteX795" fmla="*/ 2150868 w 3831056"/>
              <a:gd name="connsiteY795" fmla="*/ 1006765 h 1006764"/>
              <a:gd name="connsiteX796" fmla="*/ 2153577 w 3831056"/>
              <a:gd name="connsiteY796" fmla="*/ 1006765 h 1006764"/>
              <a:gd name="connsiteX797" fmla="*/ 2156286 w 3831056"/>
              <a:gd name="connsiteY797" fmla="*/ 1006765 h 1006764"/>
              <a:gd name="connsiteX798" fmla="*/ 2158995 w 3831056"/>
              <a:gd name="connsiteY798" fmla="*/ 1006765 h 1006764"/>
              <a:gd name="connsiteX799" fmla="*/ 2161704 w 3831056"/>
              <a:gd name="connsiteY799" fmla="*/ 1006765 h 1006764"/>
              <a:gd name="connsiteX800" fmla="*/ 2164410 w 3831056"/>
              <a:gd name="connsiteY800" fmla="*/ 1006765 h 1006764"/>
              <a:gd name="connsiteX801" fmla="*/ 2167119 w 3831056"/>
              <a:gd name="connsiteY801" fmla="*/ 1006765 h 1006764"/>
              <a:gd name="connsiteX802" fmla="*/ 2169828 w 3831056"/>
              <a:gd name="connsiteY802" fmla="*/ 1006765 h 1006764"/>
              <a:gd name="connsiteX803" fmla="*/ 2172537 w 3831056"/>
              <a:gd name="connsiteY803" fmla="*/ 1006765 h 1006764"/>
              <a:gd name="connsiteX804" fmla="*/ 2175246 w 3831056"/>
              <a:gd name="connsiteY804" fmla="*/ 1006765 h 1006764"/>
              <a:gd name="connsiteX805" fmla="*/ 2177955 w 3831056"/>
              <a:gd name="connsiteY805" fmla="*/ 1006765 h 1006764"/>
              <a:gd name="connsiteX806" fmla="*/ 2180664 w 3831056"/>
              <a:gd name="connsiteY806" fmla="*/ 1006765 h 1006764"/>
              <a:gd name="connsiteX807" fmla="*/ 2183372 w 3831056"/>
              <a:gd name="connsiteY807" fmla="*/ 1006765 h 1006764"/>
              <a:gd name="connsiteX808" fmla="*/ 2186081 w 3831056"/>
              <a:gd name="connsiteY808" fmla="*/ 1006765 h 1006764"/>
              <a:gd name="connsiteX809" fmla="*/ 2188787 w 3831056"/>
              <a:gd name="connsiteY809" fmla="*/ 1006765 h 1006764"/>
              <a:gd name="connsiteX810" fmla="*/ 2191496 w 3831056"/>
              <a:gd name="connsiteY810" fmla="*/ 1006765 h 1006764"/>
              <a:gd name="connsiteX811" fmla="*/ 2194205 w 3831056"/>
              <a:gd name="connsiteY811" fmla="*/ 1006765 h 1006764"/>
              <a:gd name="connsiteX812" fmla="*/ 2196914 w 3831056"/>
              <a:gd name="connsiteY812" fmla="*/ 1006765 h 1006764"/>
              <a:gd name="connsiteX813" fmla="*/ 2199623 w 3831056"/>
              <a:gd name="connsiteY813" fmla="*/ 1006765 h 1006764"/>
              <a:gd name="connsiteX814" fmla="*/ 2202332 w 3831056"/>
              <a:gd name="connsiteY814" fmla="*/ 1006765 h 1006764"/>
              <a:gd name="connsiteX815" fmla="*/ 2205041 w 3831056"/>
              <a:gd name="connsiteY815" fmla="*/ 1006765 h 1006764"/>
              <a:gd name="connsiteX816" fmla="*/ 2207750 w 3831056"/>
              <a:gd name="connsiteY816" fmla="*/ 1006765 h 1006764"/>
              <a:gd name="connsiteX817" fmla="*/ 2210455 w 3831056"/>
              <a:gd name="connsiteY817" fmla="*/ 1006765 h 1006764"/>
              <a:gd name="connsiteX818" fmla="*/ 2213164 w 3831056"/>
              <a:gd name="connsiteY818" fmla="*/ 1006765 h 1006764"/>
              <a:gd name="connsiteX819" fmla="*/ 2215873 w 3831056"/>
              <a:gd name="connsiteY819" fmla="*/ 1006765 h 1006764"/>
              <a:gd name="connsiteX820" fmla="*/ 2218582 w 3831056"/>
              <a:gd name="connsiteY820" fmla="*/ 1006765 h 1006764"/>
              <a:gd name="connsiteX821" fmla="*/ 2221291 w 3831056"/>
              <a:gd name="connsiteY821" fmla="*/ 1006765 h 1006764"/>
              <a:gd name="connsiteX822" fmla="*/ 2224000 w 3831056"/>
              <a:gd name="connsiteY822" fmla="*/ 1006765 h 1006764"/>
              <a:gd name="connsiteX823" fmla="*/ 2226709 w 3831056"/>
              <a:gd name="connsiteY823" fmla="*/ 1006765 h 1006764"/>
              <a:gd name="connsiteX824" fmla="*/ 2229418 w 3831056"/>
              <a:gd name="connsiteY824" fmla="*/ 1006765 h 1006764"/>
              <a:gd name="connsiteX825" fmla="*/ 2232123 w 3831056"/>
              <a:gd name="connsiteY825" fmla="*/ 1006765 h 1006764"/>
              <a:gd name="connsiteX826" fmla="*/ 2234832 w 3831056"/>
              <a:gd name="connsiteY826" fmla="*/ 1006765 h 1006764"/>
              <a:gd name="connsiteX827" fmla="*/ 2237541 w 3831056"/>
              <a:gd name="connsiteY827" fmla="*/ 1006765 h 1006764"/>
              <a:gd name="connsiteX828" fmla="*/ 2240250 w 3831056"/>
              <a:gd name="connsiteY828" fmla="*/ 1006765 h 1006764"/>
              <a:gd name="connsiteX829" fmla="*/ 2242959 w 3831056"/>
              <a:gd name="connsiteY829" fmla="*/ 1006765 h 1006764"/>
              <a:gd name="connsiteX830" fmla="*/ 2245668 w 3831056"/>
              <a:gd name="connsiteY830" fmla="*/ 1006765 h 1006764"/>
              <a:gd name="connsiteX831" fmla="*/ 2248377 w 3831056"/>
              <a:gd name="connsiteY831" fmla="*/ 1006765 h 1006764"/>
              <a:gd name="connsiteX832" fmla="*/ 2251086 w 3831056"/>
              <a:gd name="connsiteY832" fmla="*/ 1006765 h 1006764"/>
              <a:gd name="connsiteX833" fmla="*/ 2253795 w 3831056"/>
              <a:gd name="connsiteY833" fmla="*/ 1006765 h 1006764"/>
              <a:gd name="connsiteX834" fmla="*/ 2256500 w 3831056"/>
              <a:gd name="connsiteY834" fmla="*/ 1006765 h 1006764"/>
              <a:gd name="connsiteX835" fmla="*/ 2259209 w 3831056"/>
              <a:gd name="connsiteY835" fmla="*/ 1006765 h 1006764"/>
              <a:gd name="connsiteX836" fmla="*/ 2261918 w 3831056"/>
              <a:gd name="connsiteY836" fmla="*/ 1006765 h 1006764"/>
              <a:gd name="connsiteX837" fmla="*/ 2264627 w 3831056"/>
              <a:gd name="connsiteY837" fmla="*/ 1006765 h 1006764"/>
              <a:gd name="connsiteX838" fmla="*/ 2267336 w 3831056"/>
              <a:gd name="connsiteY838" fmla="*/ 1006765 h 1006764"/>
              <a:gd name="connsiteX839" fmla="*/ 2270045 w 3831056"/>
              <a:gd name="connsiteY839" fmla="*/ 1006765 h 1006764"/>
              <a:gd name="connsiteX840" fmla="*/ 2272754 w 3831056"/>
              <a:gd name="connsiteY840" fmla="*/ 1006765 h 1006764"/>
              <a:gd name="connsiteX841" fmla="*/ 2275463 w 3831056"/>
              <a:gd name="connsiteY841" fmla="*/ 1006765 h 1006764"/>
              <a:gd name="connsiteX842" fmla="*/ 2278169 w 3831056"/>
              <a:gd name="connsiteY842" fmla="*/ 1006765 h 1006764"/>
              <a:gd name="connsiteX843" fmla="*/ 2280878 w 3831056"/>
              <a:gd name="connsiteY843" fmla="*/ 1006765 h 1006764"/>
              <a:gd name="connsiteX844" fmla="*/ 2283586 w 3831056"/>
              <a:gd name="connsiteY844" fmla="*/ 1006765 h 1006764"/>
              <a:gd name="connsiteX845" fmla="*/ 2286295 w 3831056"/>
              <a:gd name="connsiteY845" fmla="*/ 1006765 h 1006764"/>
              <a:gd name="connsiteX846" fmla="*/ 2289004 w 3831056"/>
              <a:gd name="connsiteY846" fmla="*/ 1006765 h 1006764"/>
              <a:gd name="connsiteX847" fmla="*/ 2291713 w 3831056"/>
              <a:gd name="connsiteY847" fmla="*/ 1006765 h 1006764"/>
              <a:gd name="connsiteX848" fmla="*/ 2294422 w 3831056"/>
              <a:gd name="connsiteY848" fmla="*/ 1006765 h 1006764"/>
              <a:gd name="connsiteX849" fmla="*/ 2297131 w 3831056"/>
              <a:gd name="connsiteY849" fmla="*/ 1006765 h 1006764"/>
              <a:gd name="connsiteX850" fmla="*/ 2299840 w 3831056"/>
              <a:gd name="connsiteY850" fmla="*/ 1006765 h 1006764"/>
              <a:gd name="connsiteX851" fmla="*/ 2302546 w 3831056"/>
              <a:gd name="connsiteY851" fmla="*/ 1006765 h 1006764"/>
              <a:gd name="connsiteX852" fmla="*/ 2305255 w 3831056"/>
              <a:gd name="connsiteY852" fmla="*/ 1006765 h 1006764"/>
              <a:gd name="connsiteX853" fmla="*/ 2307964 w 3831056"/>
              <a:gd name="connsiteY853" fmla="*/ 1006765 h 1006764"/>
              <a:gd name="connsiteX854" fmla="*/ 2310673 w 3831056"/>
              <a:gd name="connsiteY854" fmla="*/ 1006765 h 1006764"/>
              <a:gd name="connsiteX855" fmla="*/ 2313382 w 3831056"/>
              <a:gd name="connsiteY855" fmla="*/ 1006765 h 1006764"/>
              <a:gd name="connsiteX856" fmla="*/ 2316091 w 3831056"/>
              <a:gd name="connsiteY856" fmla="*/ 1006765 h 1006764"/>
              <a:gd name="connsiteX857" fmla="*/ 2318800 w 3831056"/>
              <a:gd name="connsiteY857" fmla="*/ 1006765 h 1006764"/>
              <a:gd name="connsiteX858" fmla="*/ 2321508 w 3831056"/>
              <a:gd name="connsiteY858" fmla="*/ 1006765 h 1006764"/>
              <a:gd name="connsiteX859" fmla="*/ 2324214 w 3831056"/>
              <a:gd name="connsiteY859" fmla="*/ 1006765 h 1006764"/>
              <a:gd name="connsiteX860" fmla="*/ 2326923 w 3831056"/>
              <a:gd name="connsiteY860" fmla="*/ 1006765 h 1006764"/>
              <a:gd name="connsiteX861" fmla="*/ 2329632 w 3831056"/>
              <a:gd name="connsiteY861" fmla="*/ 1006765 h 1006764"/>
              <a:gd name="connsiteX862" fmla="*/ 2332341 w 3831056"/>
              <a:gd name="connsiteY862" fmla="*/ 1006765 h 1006764"/>
              <a:gd name="connsiteX863" fmla="*/ 2335050 w 3831056"/>
              <a:gd name="connsiteY863" fmla="*/ 1006765 h 1006764"/>
              <a:gd name="connsiteX864" fmla="*/ 2337759 w 3831056"/>
              <a:gd name="connsiteY864" fmla="*/ 1006765 h 1006764"/>
              <a:gd name="connsiteX865" fmla="*/ 2340468 w 3831056"/>
              <a:gd name="connsiteY865" fmla="*/ 1006765 h 1006764"/>
              <a:gd name="connsiteX866" fmla="*/ 2343177 w 3831056"/>
              <a:gd name="connsiteY866" fmla="*/ 1006765 h 1006764"/>
              <a:gd name="connsiteX867" fmla="*/ 2345886 w 3831056"/>
              <a:gd name="connsiteY867" fmla="*/ 1006765 h 1006764"/>
              <a:gd name="connsiteX868" fmla="*/ 2348591 w 3831056"/>
              <a:gd name="connsiteY868" fmla="*/ 1006765 h 1006764"/>
              <a:gd name="connsiteX869" fmla="*/ 2351300 w 3831056"/>
              <a:gd name="connsiteY869" fmla="*/ 1006765 h 1006764"/>
              <a:gd name="connsiteX870" fmla="*/ 2354009 w 3831056"/>
              <a:gd name="connsiteY870" fmla="*/ 1006765 h 1006764"/>
              <a:gd name="connsiteX871" fmla="*/ 2356718 w 3831056"/>
              <a:gd name="connsiteY871" fmla="*/ 1006765 h 1006764"/>
              <a:gd name="connsiteX872" fmla="*/ 2359427 w 3831056"/>
              <a:gd name="connsiteY872" fmla="*/ 1006765 h 1006764"/>
              <a:gd name="connsiteX873" fmla="*/ 2362136 w 3831056"/>
              <a:gd name="connsiteY873" fmla="*/ 1006765 h 1006764"/>
              <a:gd name="connsiteX874" fmla="*/ 2364845 w 3831056"/>
              <a:gd name="connsiteY874" fmla="*/ 1006765 h 1006764"/>
              <a:gd name="connsiteX875" fmla="*/ 2367554 w 3831056"/>
              <a:gd name="connsiteY875" fmla="*/ 1006765 h 1006764"/>
              <a:gd name="connsiteX876" fmla="*/ 2370259 w 3831056"/>
              <a:gd name="connsiteY876" fmla="*/ 1006765 h 1006764"/>
              <a:gd name="connsiteX877" fmla="*/ 2372968 w 3831056"/>
              <a:gd name="connsiteY877" fmla="*/ 1006765 h 1006764"/>
              <a:gd name="connsiteX878" fmla="*/ 2375677 w 3831056"/>
              <a:gd name="connsiteY878" fmla="*/ 1006765 h 1006764"/>
              <a:gd name="connsiteX879" fmla="*/ 2378386 w 3831056"/>
              <a:gd name="connsiteY879" fmla="*/ 1006765 h 1006764"/>
              <a:gd name="connsiteX880" fmla="*/ 2381095 w 3831056"/>
              <a:gd name="connsiteY880" fmla="*/ 1006765 h 1006764"/>
              <a:gd name="connsiteX881" fmla="*/ 2383804 w 3831056"/>
              <a:gd name="connsiteY881" fmla="*/ 1006765 h 1006764"/>
              <a:gd name="connsiteX882" fmla="*/ 2386513 w 3831056"/>
              <a:gd name="connsiteY882" fmla="*/ 1006765 h 1006764"/>
              <a:gd name="connsiteX883" fmla="*/ 2389222 w 3831056"/>
              <a:gd name="connsiteY883" fmla="*/ 1006765 h 1006764"/>
              <a:gd name="connsiteX884" fmla="*/ 2391931 w 3831056"/>
              <a:gd name="connsiteY884" fmla="*/ 1006765 h 1006764"/>
              <a:gd name="connsiteX885" fmla="*/ 2394636 w 3831056"/>
              <a:gd name="connsiteY885" fmla="*/ 1006765 h 1006764"/>
              <a:gd name="connsiteX886" fmla="*/ 2397345 w 3831056"/>
              <a:gd name="connsiteY886" fmla="*/ 1006765 h 1006764"/>
              <a:gd name="connsiteX887" fmla="*/ 2400054 w 3831056"/>
              <a:gd name="connsiteY887" fmla="*/ 1006765 h 1006764"/>
              <a:gd name="connsiteX888" fmla="*/ 2402763 w 3831056"/>
              <a:gd name="connsiteY888" fmla="*/ 1006765 h 1006764"/>
              <a:gd name="connsiteX889" fmla="*/ 2405472 w 3831056"/>
              <a:gd name="connsiteY889" fmla="*/ 1006765 h 1006764"/>
              <a:gd name="connsiteX890" fmla="*/ 2408181 w 3831056"/>
              <a:gd name="connsiteY890" fmla="*/ 1006765 h 1006764"/>
              <a:gd name="connsiteX891" fmla="*/ 2410890 w 3831056"/>
              <a:gd name="connsiteY891" fmla="*/ 1006765 h 1006764"/>
              <a:gd name="connsiteX892" fmla="*/ 2413599 w 3831056"/>
              <a:gd name="connsiteY892" fmla="*/ 1006765 h 1006764"/>
              <a:gd name="connsiteX893" fmla="*/ 2416305 w 3831056"/>
              <a:gd name="connsiteY893" fmla="*/ 1006765 h 1006764"/>
              <a:gd name="connsiteX894" fmla="*/ 2419014 w 3831056"/>
              <a:gd name="connsiteY894" fmla="*/ 1006765 h 1006764"/>
              <a:gd name="connsiteX895" fmla="*/ 2421722 w 3831056"/>
              <a:gd name="connsiteY895" fmla="*/ 1006765 h 1006764"/>
              <a:gd name="connsiteX896" fmla="*/ 2424431 w 3831056"/>
              <a:gd name="connsiteY896" fmla="*/ 1006765 h 1006764"/>
              <a:gd name="connsiteX897" fmla="*/ 2427141 w 3831056"/>
              <a:gd name="connsiteY897" fmla="*/ 1006765 h 1006764"/>
              <a:gd name="connsiteX898" fmla="*/ 2429850 w 3831056"/>
              <a:gd name="connsiteY898" fmla="*/ 1006765 h 1006764"/>
              <a:gd name="connsiteX899" fmla="*/ 2432558 w 3831056"/>
              <a:gd name="connsiteY899" fmla="*/ 1006765 h 1006764"/>
              <a:gd name="connsiteX900" fmla="*/ 2435267 w 3831056"/>
              <a:gd name="connsiteY900" fmla="*/ 1006765 h 1006764"/>
              <a:gd name="connsiteX901" fmla="*/ 2437976 w 3831056"/>
              <a:gd name="connsiteY901" fmla="*/ 1006765 h 1006764"/>
              <a:gd name="connsiteX902" fmla="*/ 2440682 w 3831056"/>
              <a:gd name="connsiteY902" fmla="*/ 1006765 h 1006764"/>
              <a:gd name="connsiteX903" fmla="*/ 2443391 w 3831056"/>
              <a:gd name="connsiteY903" fmla="*/ 1006765 h 1006764"/>
              <a:gd name="connsiteX904" fmla="*/ 2446100 w 3831056"/>
              <a:gd name="connsiteY904" fmla="*/ 1006765 h 1006764"/>
              <a:gd name="connsiteX905" fmla="*/ 2448809 w 3831056"/>
              <a:gd name="connsiteY905" fmla="*/ 1006765 h 1006764"/>
              <a:gd name="connsiteX906" fmla="*/ 2451518 w 3831056"/>
              <a:gd name="connsiteY906" fmla="*/ 1006765 h 1006764"/>
              <a:gd name="connsiteX907" fmla="*/ 2454227 w 3831056"/>
              <a:gd name="connsiteY907" fmla="*/ 1006765 h 1006764"/>
              <a:gd name="connsiteX908" fmla="*/ 2456936 w 3831056"/>
              <a:gd name="connsiteY908" fmla="*/ 1006765 h 1006764"/>
              <a:gd name="connsiteX909" fmla="*/ 2459645 w 3831056"/>
              <a:gd name="connsiteY909" fmla="*/ 1006765 h 1006764"/>
              <a:gd name="connsiteX910" fmla="*/ 2462350 w 3831056"/>
              <a:gd name="connsiteY910" fmla="*/ 1006765 h 1006764"/>
              <a:gd name="connsiteX911" fmla="*/ 2465059 w 3831056"/>
              <a:gd name="connsiteY911" fmla="*/ 1006765 h 1006764"/>
              <a:gd name="connsiteX912" fmla="*/ 2467768 w 3831056"/>
              <a:gd name="connsiteY912" fmla="*/ 1006765 h 1006764"/>
              <a:gd name="connsiteX913" fmla="*/ 2470477 w 3831056"/>
              <a:gd name="connsiteY913" fmla="*/ 1006765 h 1006764"/>
              <a:gd name="connsiteX914" fmla="*/ 2473186 w 3831056"/>
              <a:gd name="connsiteY914" fmla="*/ 1006765 h 1006764"/>
              <a:gd name="connsiteX915" fmla="*/ 2475895 w 3831056"/>
              <a:gd name="connsiteY915" fmla="*/ 1006765 h 1006764"/>
              <a:gd name="connsiteX916" fmla="*/ 2478604 w 3831056"/>
              <a:gd name="connsiteY916" fmla="*/ 1006765 h 1006764"/>
              <a:gd name="connsiteX917" fmla="*/ 2481313 w 3831056"/>
              <a:gd name="connsiteY917" fmla="*/ 1006765 h 1006764"/>
              <a:gd name="connsiteX918" fmla="*/ 2484022 w 3831056"/>
              <a:gd name="connsiteY918" fmla="*/ 1006765 h 1006764"/>
              <a:gd name="connsiteX919" fmla="*/ 2486727 w 3831056"/>
              <a:gd name="connsiteY919" fmla="*/ 1006765 h 1006764"/>
              <a:gd name="connsiteX920" fmla="*/ 2489436 w 3831056"/>
              <a:gd name="connsiteY920" fmla="*/ 1006765 h 1006764"/>
              <a:gd name="connsiteX921" fmla="*/ 2492145 w 3831056"/>
              <a:gd name="connsiteY921" fmla="*/ 1006765 h 1006764"/>
              <a:gd name="connsiteX922" fmla="*/ 2494854 w 3831056"/>
              <a:gd name="connsiteY922" fmla="*/ 1006765 h 1006764"/>
              <a:gd name="connsiteX923" fmla="*/ 2497563 w 3831056"/>
              <a:gd name="connsiteY923" fmla="*/ 1006765 h 1006764"/>
              <a:gd name="connsiteX924" fmla="*/ 2500272 w 3831056"/>
              <a:gd name="connsiteY924" fmla="*/ 1006765 h 1006764"/>
              <a:gd name="connsiteX925" fmla="*/ 2502981 w 3831056"/>
              <a:gd name="connsiteY925" fmla="*/ 1006765 h 1006764"/>
              <a:gd name="connsiteX926" fmla="*/ 2505690 w 3831056"/>
              <a:gd name="connsiteY926" fmla="*/ 1006765 h 1006764"/>
              <a:gd name="connsiteX927" fmla="*/ 2508395 w 3831056"/>
              <a:gd name="connsiteY927" fmla="*/ 1006765 h 1006764"/>
              <a:gd name="connsiteX928" fmla="*/ 2511104 w 3831056"/>
              <a:gd name="connsiteY928" fmla="*/ 1006765 h 1006764"/>
              <a:gd name="connsiteX929" fmla="*/ 2513813 w 3831056"/>
              <a:gd name="connsiteY929" fmla="*/ 1006765 h 1006764"/>
              <a:gd name="connsiteX930" fmla="*/ 2516522 w 3831056"/>
              <a:gd name="connsiteY930" fmla="*/ 1006765 h 1006764"/>
              <a:gd name="connsiteX931" fmla="*/ 2519231 w 3831056"/>
              <a:gd name="connsiteY931" fmla="*/ 1006765 h 1006764"/>
              <a:gd name="connsiteX932" fmla="*/ 2521940 w 3831056"/>
              <a:gd name="connsiteY932" fmla="*/ 1006765 h 1006764"/>
              <a:gd name="connsiteX933" fmla="*/ 2524649 w 3831056"/>
              <a:gd name="connsiteY933" fmla="*/ 1006765 h 1006764"/>
              <a:gd name="connsiteX934" fmla="*/ 2527358 w 3831056"/>
              <a:gd name="connsiteY934" fmla="*/ 1006765 h 1006764"/>
              <a:gd name="connsiteX935" fmla="*/ 2530067 w 3831056"/>
              <a:gd name="connsiteY935" fmla="*/ 1006765 h 1006764"/>
              <a:gd name="connsiteX936" fmla="*/ 2532772 w 3831056"/>
              <a:gd name="connsiteY936" fmla="*/ 1006765 h 1006764"/>
              <a:gd name="connsiteX937" fmla="*/ 2535481 w 3831056"/>
              <a:gd name="connsiteY937" fmla="*/ 1006765 h 1006764"/>
              <a:gd name="connsiteX938" fmla="*/ 2538190 w 3831056"/>
              <a:gd name="connsiteY938" fmla="*/ 1006765 h 1006764"/>
              <a:gd name="connsiteX939" fmla="*/ 2540899 w 3831056"/>
              <a:gd name="connsiteY939" fmla="*/ 1006765 h 1006764"/>
              <a:gd name="connsiteX940" fmla="*/ 2543608 w 3831056"/>
              <a:gd name="connsiteY940" fmla="*/ 1006765 h 1006764"/>
              <a:gd name="connsiteX941" fmla="*/ 2546317 w 3831056"/>
              <a:gd name="connsiteY941" fmla="*/ 1006765 h 1006764"/>
              <a:gd name="connsiteX942" fmla="*/ 2549026 w 3831056"/>
              <a:gd name="connsiteY942" fmla="*/ 1006765 h 1006764"/>
              <a:gd name="connsiteX943" fmla="*/ 2551732 w 3831056"/>
              <a:gd name="connsiteY943" fmla="*/ 1006765 h 1006764"/>
              <a:gd name="connsiteX944" fmla="*/ 2554441 w 3831056"/>
              <a:gd name="connsiteY944" fmla="*/ 1006765 h 1006764"/>
              <a:gd name="connsiteX945" fmla="*/ 2557150 w 3831056"/>
              <a:gd name="connsiteY945" fmla="*/ 1006765 h 1006764"/>
              <a:gd name="connsiteX946" fmla="*/ 2559858 w 3831056"/>
              <a:gd name="connsiteY946" fmla="*/ 1006765 h 1006764"/>
              <a:gd name="connsiteX947" fmla="*/ 2562568 w 3831056"/>
              <a:gd name="connsiteY947" fmla="*/ 1006765 h 1006764"/>
              <a:gd name="connsiteX948" fmla="*/ 2565277 w 3831056"/>
              <a:gd name="connsiteY948" fmla="*/ 1006765 h 1006764"/>
              <a:gd name="connsiteX949" fmla="*/ 2567986 w 3831056"/>
              <a:gd name="connsiteY949" fmla="*/ 1006765 h 1006764"/>
              <a:gd name="connsiteX950" fmla="*/ 2570694 w 3831056"/>
              <a:gd name="connsiteY950" fmla="*/ 1006765 h 1006764"/>
              <a:gd name="connsiteX951" fmla="*/ 2573403 w 3831056"/>
              <a:gd name="connsiteY951" fmla="*/ 1006765 h 1006764"/>
              <a:gd name="connsiteX952" fmla="*/ 2576112 w 3831056"/>
              <a:gd name="connsiteY952" fmla="*/ 1006765 h 1006764"/>
              <a:gd name="connsiteX953" fmla="*/ 2578818 w 3831056"/>
              <a:gd name="connsiteY953" fmla="*/ 1006765 h 1006764"/>
              <a:gd name="connsiteX954" fmla="*/ 2581527 w 3831056"/>
              <a:gd name="connsiteY954" fmla="*/ 1006765 h 1006764"/>
              <a:gd name="connsiteX955" fmla="*/ 2584236 w 3831056"/>
              <a:gd name="connsiteY955" fmla="*/ 1006765 h 1006764"/>
              <a:gd name="connsiteX956" fmla="*/ 2586945 w 3831056"/>
              <a:gd name="connsiteY956" fmla="*/ 1006765 h 1006764"/>
              <a:gd name="connsiteX957" fmla="*/ 2589654 w 3831056"/>
              <a:gd name="connsiteY957" fmla="*/ 1006765 h 1006764"/>
              <a:gd name="connsiteX958" fmla="*/ 2592363 w 3831056"/>
              <a:gd name="connsiteY958" fmla="*/ 1006765 h 1006764"/>
              <a:gd name="connsiteX959" fmla="*/ 2595072 w 3831056"/>
              <a:gd name="connsiteY959" fmla="*/ 1006765 h 1006764"/>
              <a:gd name="connsiteX960" fmla="*/ 2597777 w 3831056"/>
              <a:gd name="connsiteY960" fmla="*/ 1006765 h 1006764"/>
              <a:gd name="connsiteX961" fmla="*/ 2600486 w 3831056"/>
              <a:gd name="connsiteY961" fmla="*/ 1006765 h 1006764"/>
              <a:gd name="connsiteX962" fmla="*/ 2603195 w 3831056"/>
              <a:gd name="connsiteY962" fmla="*/ 1006765 h 1006764"/>
              <a:gd name="connsiteX963" fmla="*/ 2605904 w 3831056"/>
              <a:gd name="connsiteY963" fmla="*/ 1006765 h 1006764"/>
              <a:gd name="connsiteX964" fmla="*/ 2608613 w 3831056"/>
              <a:gd name="connsiteY964" fmla="*/ 1006765 h 1006764"/>
              <a:gd name="connsiteX965" fmla="*/ 2611322 w 3831056"/>
              <a:gd name="connsiteY965" fmla="*/ 1006765 h 1006764"/>
              <a:gd name="connsiteX966" fmla="*/ 2614031 w 3831056"/>
              <a:gd name="connsiteY966" fmla="*/ 1006765 h 1006764"/>
              <a:gd name="connsiteX967" fmla="*/ 2616740 w 3831056"/>
              <a:gd name="connsiteY967" fmla="*/ 1006765 h 1006764"/>
              <a:gd name="connsiteX968" fmla="*/ 2619449 w 3831056"/>
              <a:gd name="connsiteY968" fmla="*/ 1006765 h 1006764"/>
              <a:gd name="connsiteX969" fmla="*/ 2622158 w 3831056"/>
              <a:gd name="connsiteY969" fmla="*/ 1006765 h 1006764"/>
              <a:gd name="connsiteX970" fmla="*/ 2624874 w 3831056"/>
              <a:gd name="connsiteY970" fmla="*/ 1006765 h 1006764"/>
              <a:gd name="connsiteX971" fmla="*/ 2627590 w 3831056"/>
              <a:gd name="connsiteY971" fmla="*/ 1006765 h 1006764"/>
              <a:gd name="connsiteX972" fmla="*/ 2630271 w 3831056"/>
              <a:gd name="connsiteY972" fmla="*/ 1006765 h 1006764"/>
              <a:gd name="connsiteX973" fmla="*/ 2632987 w 3831056"/>
              <a:gd name="connsiteY973" fmla="*/ 1006765 h 1006764"/>
              <a:gd name="connsiteX974" fmla="*/ 2635703 w 3831056"/>
              <a:gd name="connsiteY974" fmla="*/ 1006765 h 1006764"/>
              <a:gd name="connsiteX975" fmla="*/ 2638418 w 3831056"/>
              <a:gd name="connsiteY975" fmla="*/ 1006765 h 1006764"/>
              <a:gd name="connsiteX976" fmla="*/ 2641100 w 3831056"/>
              <a:gd name="connsiteY976" fmla="*/ 1006765 h 1006764"/>
              <a:gd name="connsiteX977" fmla="*/ 2643815 w 3831056"/>
              <a:gd name="connsiteY977" fmla="*/ 1006765 h 1006764"/>
              <a:gd name="connsiteX978" fmla="*/ 2646531 w 3831056"/>
              <a:gd name="connsiteY978" fmla="*/ 1006765 h 1006764"/>
              <a:gd name="connsiteX979" fmla="*/ 2649247 w 3831056"/>
              <a:gd name="connsiteY979" fmla="*/ 1006765 h 1006764"/>
              <a:gd name="connsiteX980" fmla="*/ 2651963 w 3831056"/>
              <a:gd name="connsiteY980" fmla="*/ 1006765 h 1006764"/>
              <a:gd name="connsiteX981" fmla="*/ 2654644 w 3831056"/>
              <a:gd name="connsiteY981" fmla="*/ 1006765 h 1006764"/>
              <a:gd name="connsiteX982" fmla="*/ 2657360 w 3831056"/>
              <a:gd name="connsiteY982" fmla="*/ 1006765 h 1006764"/>
              <a:gd name="connsiteX983" fmla="*/ 2660076 w 3831056"/>
              <a:gd name="connsiteY983" fmla="*/ 1006765 h 1006764"/>
              <a:gd name="connsiteX984" fmla="*/ 2662792 w 3831056"/>
              <a:gd name="connsiteY984" fmla="*/ 1006765 h 1006764"/>
              <a:gd name="connsiteX985" fmla="*/ 2665508 w 3831056"/>
              <a:gd name="connsiteY985" fmla="*/ 1006765 h 1006764"/>
              <a:gd name="connsiteX986" fmla="*/ 2668189 w 3831056"/>
              <a:gd name="connsiteY986" fmla="*/ 1006765 h 1006764"/>
              <a:gd name="connsiteX987" fmla="*/ 2670905 w 3831056"/>
              <a:gd name="connsiteY987" fmla="*/ 1006765 h 1006764"/>
              <a:gd name="connsiteX988" fmla="*/ 2673621 w 3831056"/>
              <a:gd name="connsiteY988" fmla="*/ 1006765 h 1006764"/>
              <a:gd name="connsiteX989" fmla="*/ 2676337 w 3831056"/>
              <a:gd name="connsiteY989" fmla="*/ 1006765 h 1006764"/>
              <a:gd name="connsiteX990" fmla="*/ 2679053 w 3831056"/>
              <a:gd name="connsiteY990" fmla="*/ 1006765 h 1006764"/>
              <a:gd name="connsiteX991" fmla="*/ 2681734 w 3831056"/>
              <a:gd name="connsiteY991" fmla="*/ 1006765 h 1006764"/>
              <a:gd name="connsiteX992" fmla="*/ 2684450 w 3831056"/>
              <a:gd name="connsiteY992" fmla="*/ 1006765 h 1006764"/>
              <a:gd name="connsiteX993" fmla="*/ 2687166 w 3831056"/>
              <a:gd name="connsiteY993" fmla="*/ 1006765 h 1006764"/>
              <a:gd name="connsiteX994" fmla="*/ 2689882 w 3831056"/>
              <a:gd name="connsiteY994" fmla="*/ 1006765 h 1006764"/>
              <a:gd name="connsiteX995" fmla="*/ 2692563 w 3831056"/>
              <a:gd name="connsiteY995" fmla="*/ 1006765 h 1006764"/>
              <a:gd name="connsiteX996" fmla="*/ 2695279 w 3831056"/>
              <a:gd name="connsiteY996" fmla="*/ 1006765 h 1006764"/>
              <a:gd name="connsiteX997" fmla="*/ 2697995 w 3831056"/>
              <a:gd name="connsiteY997" fmla="*/ 1006765 h 1006764"/>
              <a:gd name="connsiteX998" fmla="*/ 2700711 w 3831056"/>
              <a:gd name="connsiteY998" fmla="*/ 1006765 h 1006764"/>
              <a:gd name="connsiteX999" fmla="*/ 2703427 w 3831056"/>
              <a:gd name="connsiteY999" fmla="*/ 1006765 h 1006764"/>
              <a:gd name="connsiteX1000" fmla="*/ 2706108 w 3831056"/>
              <a:gd name="connsiteY1000" fmla="*/ 1006765 h 1006764"/>
              <a:gd name="connsiteX1001" fmla="*/ 2708823 w 3831056"/>
              <a:gd name="connsiteY1001" fmla="*/ 1006765 h 1006764"/>
              <a:gd name="connsiteX1002" fmla="*/ 2711539 w 3831056"/>
              <a:gd name="connsiteY1002" fmla="*/ 1006765 h 1006764"/>
              <a:gd name="connsiteX1003" fmla="*/ 2714255 w 3831056"/>
              <a:gd name="connsiteY1003" fmla="*/ 1006765 h 1006764"/>
              <a:gd name="connsiteX1004" fmla="*/ 2716971 w 3831056"/>
              <a:gd name="connsiteY1004" fmla="*/ 1006765 h 1006764"/>
              <a:gd name="connsiteX1005" fmla="*/ 2719652 w 3831056"/>
              <a:gd name="connsiteY1005" fmla="*/ 1006765 h 1006764"/>
              <a:gd name="connsiteX1006" fmla="*/ 2722368 w 3831056"/>
              <a:gd name="connsiteY1006" fmla="*/ 1006765 h 1006764"/>
              <a:gd name="connsiteX1007" fmla="*/ 2725084 w 3831056"/>
              <a:gd name="connsiteY1007" fmla="*/ 1006765 h 1006764"/>
              <a:gd name="connsiteX1008" fmla="*/ 2727800 w 3831056"/>
              <a:gd name="connsiteY1008" fmla="*/ 1006765 h 1006764"/>
              <a:gd name="connsiteX1009" fmla="*/ 2730481 w 3831056"/>
              <a:gd name="connsiteY1009" fmla="*/ 1006765 h 1006764"/>
              <a:gd name="connsiteX1010" fmla="*/ 2733197 w 3831056"/>
              <a:gd name="connsiteY1010" fmla="*/ 1006765 h 1006764"/>
              <a:gd name="connsiteX1011" fmla="*/ 2735913 w 3831056"/>
              <a:gd name="connsiteY1011" fmla="*/ 1006765 h 1006764"/>
              <a:gd name="connsiteX1012" fmla="*/ 2738629 w 3831056"/>
              <a:gd name="connsiteY1012" fmla="*/ 1006765 h 1006764"/>
              <a:gd name="connsiteX1013" fmla="*/ 2741345 w 3831056"/>
              <a:gd name="connsiteY1013" fmla="*/ 1006765 h 1006764"/>
              <a:gd name="connsiteX1014" fmla="*/ 2744026 w 3831056"/>
              <a:gd name="connsiteY1014" fmla="*/ 1006765 h 1006764"/>
              <a:gd name="connsiteX1015" fmla="*/ 2746742 w 3831056"/>
              <a:gd name="connsiteY1015" fmla="*/ 1006765 h 1006764"/>
              <a:gd name="connsiteX1016" fmla="*/ 2749458 w 3831056"/>
              <a:gd name="connsiteY1016" fmla="*/ 1006765 h 1006764"/>
              <a:gd name="connsiteX1017" fmla="*/ 2752174 w 3831056"/>
              <a:gd name="connsiteY1017" fmla="*/ 1006765 h 1006764"/>
              <a:gd name="connsiteX1018" fmla="*/ 2754890 w 3831056"/>
              <a:gd name="connsiteY1018" fmla="*/ 1006765 h 1006764"/>
              <a:gd name="connsiteX1019" fmla="*/ 2757571 w 3831056"/>
              <a:gd name="connsiteY1019" fmla="*/ 1006765 h 1006764"/>
              <a:gd name="connsiteX1020" fmla="*/ 2760287 w 3831056"/>
              <a:gd name="connsiteY1020" fmla="*/ 1006765 h 1006764"/>
              <a:gd name="connsiteX1021" fmla="*/ 2763003 w 3831056"/>
              <a:gd name="connsiteY1021" fmla="*/ 1006765 h 1006764"/>
              <a:gd name="connsiteX1022" fmla="*/ 2765719 w 3831056"/>
              <a:gd name="connsiteY1022" fmla="*/ 1006765 h 1006764"/>
              <a:gd name="connsiteX1023" fmla="*/ 2768434 w 3831056"/>
              <a:gd name="connsiteY1023" fmla="*/ 1006765 h 1006764"/>
              <a:gd name="connsiteX1024" fmla="*/ 2771116 w 3831056"/>
              <a:gd name="connsiteY1024" fmla="*/ 1006765 h 1006764"/>
              <a:gd name="connsiteX1025" fmla="*/ 2773832 w 3831056"/>
              <a:gd name="connsiteY1025" fmla="*/ 1006765 h 1006764"/>
              <a:gd name="connsiteX1026" fmla="*/ 2776548 w 3831056"/>
              <a:gd name="connsiteY1026" fmla="*/ 1006765 h 1006764"/>
              <a:gd name="connsiteX1027" fmla="*/ 2779264 w 3831056"/>
              <a:gd name="connsiteY1027" fmla="*/ 1006765 h 1006764"/>
              <a:gd name="connsiteX1028" fmla="*/ 2781944 w 3831056"/>
              <a:gd name="connsiteY1028" fmla="*/ 1006765 h 1006764"/>
              <a:gd name="connsiteX1029" fmla="*/ 2784660 w 3831056"/>
              <a:gd name="connsiteY1029" fmla="*/ 1006765 h 1006764"/>
              <a:gd name="connsiteX1030" fmla="*/ 2787376 w 3831056"/>
              <a:gd name="connsiteY1030" fmla="*/ 1006765 h 1006764"/>
              <a:gd name="connsiteX1031" fmla="*/ 2790092 w 3831056"/>
              <a:gd name="connsiteY1031" fmla="*/ 1006765 h 1006764"/>
              <a:gd name="connsiteX1032" fmla="*/ 2792808 w 3831056"/>
              <a:gd name="connsiteY1032" fmla="*/ 1006765 h 1006764"/>
              <a:gd name="connsiteX1033" fmla="*/ 2795489 w 3831056"/>
              <a:gd name="connsiteY1033" fmla="*/ 1006765 h 1006764"/>
              <a:gd name="connsiteX1034" fmla="*/ 2798205 w 3831056"/>
              <a:gd name="connsiteY1034" fmla="*/ 1006765 h 1006764"/>
              <a:gd name="connsiteX1035" fmla="*/ 2800921 w 3831056"/>
              <a:gd name="connsiteY1035" fmla="*/ 1006765 h 1006764"/>
              <a:gd name="connsiteX1036" fmla="*/ 2803637 w 3831056"/>
              <a:gd name="connsiteY1036" fmla="*/ 1006765 h 1006764"/>
              <a:gd name="connsiteX1037" fmla="*/ 2806353 w 3831056"/>
              <a:gd name="connsiteY1037" fmla="*/ 1006765 h 1006764"/>
              <a:gd name="connsiteX1038" fmla="*/ 2809034 w 3831056"/>
              <a:gd name="connsiteY1038" fmla="*/ 1006765 h 1006764"/>
              <a:gd name="connsiteX1039" fmla="*/ 2811750 w 3831056"/>
              <a:gd name="connsiteY1039" fmla="*/ 1006765 h 1006764"/>
              <a:gd name="connsiteX1040" fmla="*/ 2814466 w 3831056"/>
              <a:gd name="connsiteY1040" fmla="*/ 1006765 h 1006764"/>
              <a:gd name="connsiteX1041" fmla="*/ 2817182 w 3831056"/>
              <a:gd name="connsiteY1041" fmla="*/ 1006765 h 1006764"/>
              <a:gd name="connsiteX1042" fmla="*/ 2819863 w 3831056"/>
              <a:gd name="connsiteY1042" fmla="*/ 1006765 h 1006764"/>
              <a:gd name="connsiteX1043" fmla="*/ 2822579 w 3831056"/>
              <a:gd name="connsiteY1043" fmla="*/ 1006765 h 1006764"/>
              <a:gd name="connsiteX1044" fmla="*/ 2825295 w 3831056"/>
              <a:gd name="connsiteY1044" fmla="*/ 1006765 h 1006764"/>
              <a:gd name="connsiteX1045" fmla="*/ 2828011 w 3831056"/>
              <a:gd name="connsiteY1045" fmla="*/ 1006765 h 1006764"/>
              <a:gd name="connsiteX1046" fmla="*/ 2830727 w 3831056"/>
              <a:gd name="connsiteY1046" fmla="*/ 1006765 h 1006764"/>
              <a:gd name="connsiteX1047" fmla="*/ 2833408 w 3831056"/>
              <a:gd name="connsiteY1047" fmla="*/ 1006765 h 1006764"/>
              <a:gd name="connsiteX1048" fmla="*/ 2836124 w 3831056"/>
              <a:gd name="connsiteY1048" fmla="*/ 1006765 h 1006764"/>
              <a:gd name="connsiteX1049" fmla="*/ 2838840 w 3831056"/>
              <a:gd name="connsiteY1049" fmla="*/ 1006765 h 1006764"/>
              <a:gd name="connsiteX1050" fmla="*/ 2841555 w 3831056"/>
              <a:gd name="connsiteY1050" fmla="*/ 1006765 h 1006764"/>
              <a:gd name="connsiteX1051" fmla="*/ 2844271 w 3831056"/>
              <a:gd name="connsiteY1051" fmla="*/ 1006765 h 1006764"/>
              <a:gd name="connsiteX1052" fmla="*/ 2846953 w 3831056"/>
              <a:gd name="connsiteY1052" fmla="*/ 1006765 h 1006764"/>
              <a:gd name="connsiteX1053" fmla="*/ 2849669 w 3831056"/>
              <a:gd name="connsiteY1053" fmla="*/ 1006765 h 1006764"/>
              <a:gd name="connsiteX1054" fmla="*/ 2852385 w 3831056"/>
              <a:gd name="connsiteY1054" fmla="*/ 1006765 h 1006764"/>
              <a:gd name="connsiteX1055" fmla="*/ 2855100 w 3831056"/>
              <a:gd name="connsiteY1055" fmla="*/ 1006765 h 1006764"/>
              <a:gd name="connsiteX1056" fmla="*/ 2857816 w 3831056"/>
              <a:gd name="connsiteY1056" fmla="*/ 1006765 h 1006764"/>
              <a:gd name="connsiteX1057" fmla="*/ 2860497 w 3831056"/>
              <a:gd name="connsiteY1057" fmla="*/ 1006765 h 1006764"/>
              <a:gd name="connsiteX1058" fmla="*/ 2863213 w 3831056"/>
              <a:gd name="connsiteY1058" fmla="*/ 1006765 h 1006764"/>
              <a:gd name="connsiteX1059" fmla="*/ 2865929 w 3831056"/>
              <a:gd name="connsiteY1059" fmla="*/ 1006765 h 1006764"/>
              <a:gd name="connsiteX1060" fmla="*/ 2868645 w 3831056"/>
              <a:gd name="connsiteY1060" fmla="*/ 1006765 h 1006764"/>
              <a:gd name="connsiteX1061" fmla="*/ 2871326 w 3831056"/>
              <a:gd name="connsiteY1061" fmla="*/ 1006765 h 1006764"/>
              <a:gd name="connsiteX1062" fmla="*/ 2874042 w 3831056"/>
              <a:gd name="connsiteY1062" fmla="*/ 1006765 h 1006764"/>
              <a:gd name="connsiteX1063" fmla="*/ 2876758 w 3831056"/>
              <a:gd name="connsiteY1063" fmla="*/ 1006765 h 1006764"/>
              <a:gd name="connsiteX1064" fmla="*/ 2879474 w 3831056"/>
              <a:gd name="connsiteY1064" fmla="*/ 1006765 h 1006764"/>
              <a:gd name="connsiteX1065" fmla="*/ 2882190 w 3831056"/>
              <a:gd name="connsiteY1065" fmla="*/ 1006765 h 1006764"/>
              <a:gd name="connsiteX1066" fmla="*/ 2884871 w 3831056"/>
              <a:gd name="connsiteY1066" fmla="*/ 1006765 h 1006764"/>
              <a:gd name="connsiteX1067" fmla="*/ 2887587 w 3831056"/>
              <a:gd name="connsiteY1067" fmla="*/ 1006765 h 1006764"/>
              <a:gd name="connsiteX1068" fmla="*/ 2890303 w 3831056"/>
              <a:gd name="connsiteY1068" fmla="*/ 1006765 h 1006764"/>
              <a:gd name="connsiteX1069" fmla="*/ 2893019 w 3831056"/>
              <a:gd name="connsiteY1069" fmla="*/ 1006765 h 1006764"/>
              <a:gd name="connsiteX1070" fmla="*/ 2895735 w 3831056"/>
              <a:gd name="connsiteY1070" fmla="*/ 1006765 h 1006764"/>
              <a:gd name="connsiteX1071" fmla="*/ 2898416 w 3831056"/>
              <a:gd name="connsiteY1071" fmla="*/ 1006765 h 1006764"/>
              <a:gd name="connsiteX1072" fmla="*/ 2901132 w 3831056"/>
              <a:gd name="connsiteY1072" fmla="*/ 1006765 h 1006764"/>
              <a:gd name="connsiteX1073" fmla="*/ 2903848 w 3831056"/>
              <a:gd name="connsiteY1073" fmla="*/ 1006765 h 1006764"/>
              <a:gd name="connsiteX1074" fmla="*/ 2906564 w 3831056"/>
              <a:gd name="connsiteY1074" fmla="*/ 1006765 h 1006764"/>
              <a:gd name="connsiteX1075" fmla="*/ 2909280 w 3831056"/>
              <a:gd name="connsiteY1075" fmla="*/ 1006765 h 1006764"/>
              <a:gd name="connsiteX1076" fmla="*/ 2911961 w 3831056"/>
              <a:gd name="connsiteY1076" fmla="*/ 1006765 h 1006764"/>
              <a:gd name="connsiteX1077" fmla="*/ 2914676 w 3831056"/>
              <a:gd name="connsiteY1077" fmla="*/ 1006765 h 1006764"/>
              <a:gd name="connsiteX1078" fmla="*/ 2917392 w 3831056"/>
              <a:gd name="connsiteY1078" fmla="*/ 1006765 h 1006764"/>
              <a:gd name="connsiteX1079" fmla="*/ 2920108 w 3831056"/>
              <a:gd name="connsiteY1079" fmla="*/ 1006765 h 1006764"/>
              <a:gd name="connsiteX1080" fmla="*/ 2922790 w 3831056"/>
              <a:gd name="connsiteY1080" fmla="*/ 1006765 h 1006764"/>
              <a:gd name="connsiteX1081" fmla="*/ 2925506 w 3831056"/>
              <a:gd name="connsiteY1081" fmla="*/ 1006765 h 1006764"/>
              <a:gd name="connsiteX1082" fmla="*/ 2928221 w 3831056"/>
              <a:gd name="connsiteY1082" fmla="*/ 1006765 h 1006764"/>
              <a:gd name="connsiteX1083" fmla="*/ 2930937 w 3831056"/>
              <a:gd name="connsiteY1083" fmla="*/ 1006765 h 1006764"/>
              <a:gd name="connsiteX1084" fmla="*/ 2933653 w 3831056"/>
              <a:gd name="connsiteY1084" fmla="*/ 1006765 h 1006764"/>
              <a:gd name="connsiteX1085" fmla="*/ 2936334 w 3831056"/>
              <a:gd name="connsiteY1085" fmla="*/ 1006765 h 1006764"/>
              <a:gd name="connsiteX1086" fmla="*/ 2939050 w 3831056"/>
              <a:gd name="connsiteY1086" fmla="*/ 1006765 h 1006764"/>
              <a:gd name="connsiteX1087" fmla="*/ 2941766 w 3831056"/>
              <a:gd name="connsiteY1087" fmla="*/ 1006765 h 1006764"/>
              <a:gd name="connsiteX1088" fmla="*/ 2944482 w 3831056"/>
              <a:gd name="connsiteY1088" fmla="*/ 1006765 h 1006764"/>
              <a:gd name="connsiteX1089" fmla="*/ 2947198 w 3831056"/>
              <a:gd name="connsiteY1089" fmla="*/ 1006765 h 1006764"/>
              <a:gd name="connsiteX1090" fmla="*/ 2949879 w 3831056"/>
              <a:gd name="connsiteY1090" fmla="*/ 1006765 h 1006764"/>
              <a:gd name="connsiteX1091" fmla="*/ 2952595 w 3831056"/>
              <a:gd name="connsiteY1091" fmla="*/ 1006765 h 1006764"/>
              <a:gd name="connsiteX1092" fmla="*/ 2955311 w 3831056"/>
              <a:gd name="connsiteY1092" fmla="*/ 1006765 h 1006764"/>
              <a:gd name="connsiteX1093" fmla="*/ 2958027 w 3831056"/>
              <a:gd name="connsiteY1093" fmla="*/ 1006765 h 1006764"/>
              <a:gd name="connsiteX1094" fmla="*/ 2960708 w 3831056"/>
              <a:gd name="connsiteY1094" fmla="*/ 1006765 h 1006764"/>
              <a:gd name="connsiteX1095" fmla="*/ 2963424 w 3831056"/>
              <a:gd name="connsiteY1095" fmla="*/ 1006765 h 1006764"/>
              <a:gd name="connsiteX1096" fmla="*/ 2966140 w 3831056"/>
              <a:gd name="connsiteY1096" fmla="*/ 1006765 h 1006764"/>
              <a:gd name="connsiteX1097" fmla="*/ 2968856 w 3831056"/>
              <a:gd name="connsiteY1097" fmla="*/ 1006765 h 1006764"/>
              <a:gd name="connsiteX1098" fmla="*/ 2971572 w 3831056"/>
              <a:gd name="connsiteY1098" fmla="*/ 1006765 h 1006764"/>
              <a:gd name="connsiteX1099" fmla="*/ 2974253 w 3831056"/>
              <a:gd name="connsiteY1099" fmla="*/ 1006765 h 1006764"/>
              <a:gd name="connsiteX1100" fmla="*/ 2976969 w 3831056"/>
              <a:gd name="connsiteY1100" fmla="*/ 1006765 h 1006764"/>
              <a:gd name="connsiteX1101" fmla="*/ 2979685 w 3831056"/>
              <a:gd name="connsiteY1101" fmla="*/ 1006765 h 1006764"/>
              <a:gd name="connsiteX1102" fmla="*/ 2982401 w 3831056"/>
              <a:gd name="connsiteY1102" fmla="*/ 1006765 h 1006764"/>
              <a:gd name="connsiteX1103" fmla="*/ 2985117 w 3831056"/>
              <a:gd name="connsiteY1103" fmla="*/ 1006765 h 1006764"/>
              <a:gd name="connsiteX1104" fmla="*/ 2987797 w 3831056"/>
              <a:gd name="connsiteY1104" fmla="*/ 1006765 h 1006764"/>
              <a:gd name="connsiteX1105" fmla="*/ 2990513 w 3831056"/>
              <a:gd name="connsiteY1105" fmla="*/ 1006765 h 1006764"/>
              <a:gd name="connsiteX1106" fmla="*/ 2993229 w 3831056"/>
              <a:gd name="connsiteY1106" fmla="*/ 1006765 h 1006764"/>
              <a:gd name="connsiteX1107" fmla="*/ 2995945 w 3831056"/>
              <a:gd name="connsiteY1107" fmla="*/ 1006765 h 1006764"/>
              <a:gd name="connsiteX1108" fmla="*/ 2998661 w 3831056"/>
              <a:gd name="connsiteY1108" fmla="*/ 1006765 h 1006764"/>
              <a:gd name="connsiteX1109" fmla="*/ 3001342 w 3831056"/>
              <a:gd name="connsiteY1109" fmla="*/ 1006765 h 1006764"/>
              <a:gd name="connsiteX1110" fmla="*/ 3004058 w 3831056"/>
              <a:gd name="connsiteY1110" fmla="*/ 1006765 h 1006764"/>
              <a:gd name="connsiteX1111" fmla="*/ 3006774 w 3831056"/>
              <a:gd name="connsiteY1111" fmla="*/ 1006765 h 1006764"/>
              <a:gd name="connsiteX1112" fmla="*/ 3009490 w 3831056"/>
              <a:gd name="connsiteY1112" fmla="*/ 1006765 h 1006764"/>
              <a:gd name="connsiteX1113" fmla="*/ 3012171 w 3831056"/>
              <a:gd name="connsiteY1113" fmla="*/ 1006765 h 1006764"/>
              <a:gd name="connsiteX1114" fmla="*/ 3014887 w 3831056"/>
              <a:gd name="connsiteY1114" fmla="*/ 1006765 h 1006764"/>
              <a:gd name="connsiteX1115" fmla="*/ 3017603 w 3831056"/>
              <a:gd name="connsiteY1115" fmla="*/ 1006765 h 1006764"/>
              <a:gd name="connsiteX1116" fmla="*/ 3020319 w 3831056"/>
              <a:gd name="connsiteY1116" fmla="*/ 1006765 h 1006764"/>
              <a:gd name="connsiteX1117" fmla="*/ 3023035 w 3831056"/>
              <a:gd name="connsiteY1117" fmla="*/ 1006765 h 1006764"/>
              <a:gd name="connsiteX1118" fmla="*/ 3025716 w 3831056"/>
              <a:gd name="connsiteY1118" fmla="*/ 1006765 h 1006764"/>
              <a:gd name="connsiteX1119" fmla="*/ 3028432 w 3831056"/>
              <a:gd name="connsiteY1119" fmla="*/ 1006765 h 1006764"/>
              <a:gd name="connsiteX1120" fmla="*/ 3031148 w 3831056"/>
              <a:gd name="connsiteY1120" fmla="*/ 1006765 h 1006764"/>
              <a:gd name="connsiteX1121" fmla="*/ 3033864 w 3831056"/>
              <a:gd name="connsiteY1121" fmla="*/ 1006765 h 1006764"/>
              <a:gd name="connsiteX1122" fmla="*/ 3036580 w 3831056"/>
              <a:gd name="connsiteY1122" fmla="*/ 1006765 h 1006764"/>
              <a:gd name="connsiteX1123" fmla="*/ 3039261 w 3831056"/>
              <a:gd name="connsiteY1123" fmla="*/ 1006765 h 1006764"/>
              <a:gd name="connsiteX1124" fmla="*/ 3041977 w 3831056"/>
              <a:gd name="connsiteY1124" fmla="*/ 1006765 h 1006764"/>
              <a:gd name="connsiteX1125" fmla="*/ 3044693 w 3831056"/>
              <a:gd name="connsiteY1125" fmla="*/ 1006765 h 1006764"/>
              <a:gd name="connsiteX1126" fmla="*/ 3047408 w 3831056"/>
              <a:gd name="connsiteY1126" fmla="*/ 1006765 h 1006764"/>
              <a:gd name="connsiteX1127" fmla="*/ 3050090 w 3831056"/>
              <a:gd name="connsiteY1127" fmla="*/ 1006765 h 1006764"/>
              <a:gd name="connsiteX1128" fmla="*/ 3052806 w 3831056"/>
              <a:gd name="connsiteY1128" fmla="*/ 1006765 h 1006764"/>
              <a:gd name="connsiteX1129" fmla="*/ 3055522 w 3831056"/>
              <a:gd name="connsiteY1129" fmla="*/ 1006765 h 1006764"/>
              <a:gd name="connsiteX1130" fmla="*/ 3058238 w 3831056"/>
              <a:gd name="connsiteY1130" fmla="*/ 1006765 h 1006764"/>
              <a:gd name="connsiteX1131" fmla="*/ 3060953 w 3831056"/>
              <a:gd name="connsiteY1131" fmla="*/ 1006765 h 1006764"/>
              <a:gd name="connsiteX1132" fmla="*/ 3063634 w 3831056"/>
              <a:gd name="connsiteY1132" fmla="*/ 1006765 h 1006764"/>
              <a:gd name="connsiteX1133" fmla="*/ 3066350 w 3831056"/>
              <a:gd name="connsiteY1133" fmla="*/ 1006765 h 1006764"/>
              <a:gd name="connsiteX1134" fmla="*/ 3069066 w 3831056"/>
              <a:gd name="connsiteY1134" fmla="*/ 1006765 h 1006764"/>
              <a:gd name="connsiteX1135" fmla="*/ 3071782 w 3831056"/>
              <a:gd name="connsiteY1135" fmla="*/ 1006765 h 1006764"/>
              <a:gd name="connsiteX1136" fmla="*/ 3074498 w 3831056"/>
              <a:gd name="connsiteY1136" fmla="*/ 1006765 h 1006764"/>
              <a:gd name="connsiteX1137" fmla="*/ 3077179 w 3831056"/>
              <a:gd name="connsiteY1137" fmla="*/ 1006765 h 1006764"/>
              <a:gd name="connsiteX1138" fmla="*/ 3079895 w 3831056"/>
              <a:gd name="connsiteY1138" fmla="*/ 1006765 h 1006764"/>
              <a:gd name="connsiteX1139" fmla="*/ 3082611 w 3831056"/>
              <a:gd name="connsiteY1139" fmla="*/ 1006765 h 1006764"/>
              <a:gd name="connsiteX1140" fmla="*/ 3085327 w 3831056"/>
              <a:gd name="connsiteY1140" fmla="*/ 1006765 h 1006764"/>
              <a:gd name="connsiteX1141" fmla="*/ 3088043 w 3831056"/>
              <a:gd name="connsiteY1141" fmla="*/ 1006765 h 1006764"/>
              <a:gd name="connsiteX1142" fmla="*/ 3090724 w 3831056"/>
              <a:gd name="connsiteY1142" fmla="*/ 1006765 h 1006764"/>
              <a:gd name="connsiteX1143" fmla="*/ 3093440 w 3831056"/>
              <a:gd name="connsiteY1143" fmla="*/ 1006765 h 1006764"/>
              <a:gd name="connsiteX1144" fmla="*/ 3096156 w 3831056"/>
              <a:gd name="connsiteY1144" fmla="*/ 1006765 h 1006764"/>
              <a:gd name="connsiteX1145" fmla="*/ 3098872 w 3831056"/>
              <a:gd name="connsiteY1145" fmla="*/ 1006765 h 1006764"/>
              <a:gd name="connsiteX1146" fmla="*/ 3101553 w 3831056"/>
              <a:gd name="connsiteY1146" fmla="*/ 1006765 h 1006764"/>
              <a:gd name="connsiteX1147" fmla="*/ 3104269 w 3831056"/>
              <a:gd name="connsiteY1147" fmla="*/ 1006765 h 1006764"/>
              <a:gd name="connsiteX1148" fmla="*/ 3106985 w 3831056"/>
              <a:gd name="connsiteY1148" fmla="*/ 1006765 h 1006764"/>
              <a:gd name="connsiteX1149" fmla="*/ 3109701 w 3831056"/>
              <a:gd name="connsiteY1149" fmla="*/ 1006765 h 1006764"/>
              <a:gd name="connsiteX1150" fmla="*/ 3112417 w 3831056"/>
              <a:gd name="connsiteY1150" fmla="*/ 1006765 h 1006764"/>
              <a:gd name="connsiteX1151" fmla="*/ 3115098 w 3831056"/>
              <a:gd name="connsiteY1151" fmla="*/ 1006765 h 1006764"/>
              <a:gd name="connsiteX1152" fmla="*/ 3117814 w 3831056"/>
              <a:gd name="connsiteY1152" fmla="*/ 1006765 h 1006764"/>
              <a:gd name="connsiteX1153" fmla="*/ 3120529 w 3831056"/>
              <a:gd name="connsiteY1153" fmla="*/ 1006765 h 1006764"/>
              <a:gd name="connsiteX1154" fmla="*/ 3123245 w 3831056"/>
              <a:gd name="connsiteY1154" fmla="*/ 1006765 h 1006764"/>
              <a:gd name="connsiteX1155" fmla="*/ 3125961 w 3831056"/>
              <a:gd name="connsiteY1155" fmla="*/ 1006765 h 1006764"/>
              <a:gd name="connsiteX1156" fmla="*/ 3128643 w 3831056"/>
              <a:gd name="connsiteY1156" fmla="*/ 1006765 h 1006764"/>
              <a:gd name="connsiteX1157" fmla="*/ 3131359 w 3831056"/>
              <a:gd name="connsiteY1157" fmla="*/ 1006765 h 1006764"/>
              <a:gd name="connsiteX1158" fmla="*/ 3134074 w 3831056"/>
              <a:gd name="connsiteY1158" fmla="*/ 1006765 h 1006764"/>
              <a:gd name="connsiteX1159" fmla="*/ 3136790 w 3831056"/>
              <a:gd name="connsiteY1159" fmla="*/ 1006765 h 1006764"/>
              <a:gd name="connsiteX1160" fmla="*/ 3139471 w 3831056"/>
              <a:gd name="connsiteY1160" fmla="*/ 1006765 h 1006764"/>
              <a:gd name="connsiteX1161" fmla="*/ 3142187 w 3831056"/>
              <a:gd name="connsiteY1161" fmla="*/ 1006765 h 1006764"/>
              <a:gd name="connsiteX1162" fmla="*/ 3144903 w 3831056"/>
              <a:gd name="connsiteY1162" fmla="*/ 1006765 h 1006764"/>
              <a:gd name="connsiteX1163" fmla="*/ 3147619 w 3831056"/>
              <a:gd name="connsiteY1163" fmla="*/ 1006765 h 1006764"/>
              <a:gd name="connsiteX1164" fmla="*/ 3150335 w 3831056"/>
              <a:gd name="connsiteY1164" fmla="*/ 1006765 h 1006764"/>
              <a:gd name="connsiteX1165" fmla="*/ 3153016 w 3831056"/>
              <a:gd name="connsiteY1165" fmla="*/ 1006765 h 1006764"/>
              <a:gd name="connsiteX1166" fmla="*/ 3155732 w 3831056"/>
              <a:gd name="connsiteY1166" fmla="*/ 1006765 h 1006764"/>
              <a:gd name="connsiteX1167" fmla="*/ 3158448 w 3831056"/>
              <a:gd name="connsiteY1167" fmla="*/ 1006765 h 1006764"/>
              <a:gd name="connsiteX1168" fmla="*/ 3161164 w 3831056"/>
              <a:gd name="connsiteY1168" fmla="*/ 1006765 h 1006764"/>
              <a:gd name="connsiteX1169" fmla="*/ 3163880 w 3831056"/>
              <a:gd name="connsiteY1169" fmla="*/ 1006765 h 1006764"/>
              <a:gd name="connsiteX1170" fmla="*/ 3166561 w 3831056"/>
              <a:gd name="connsiteY1170" fmla="*/ 1006765 h 1006764"/>
              <a:gd name="connsiteX1171" fmla="*/ 3169277 w 3831056"/>
              <a:gd name="connsiteY1171" fmla="*/ 1006765 h 1006764"/>
              <a:gd name="connsiteX1172" fmla="*/ 3171993 w 3831056"/>
              <a:gd name="connsiteY1172" fmla="*/ 1006765 h 1006764"/>
              <a:gd name="connsiteX1173" fmla="*/ 3174709 w 3831056"/>
              <a:gd name="connsiteY1173" fmla="*/ 1006765 h 1006764"/>
              <a:gd name="connsiteX1174" fmla="*/ 3177425 w 3831056"/>
              <a:gd name="connsiteY1174" fmla="*/ 1006765 h 1006764"/>
              <a:gd name="connsiteX1175" fmla="*/ 3180106 w 3831056"/>
              <a:gd name="connsiteY1175" fmla="*/ 1006765 h 1006764"/>
              <a:gd name="connsiteX1176" fmla="*/ 3182822 w 3831056"/>
              <a:gd name="connsiteY1176" fmla="*/ 1006765 h 1006764"/>
              <a:gd name="connsiteX1177" fmla="*/ 3185538 w 3831056"/>
              <a:gd name="connsiteY1177" fmla="*/ 1006765 h 1006764"/>
              <a:gd name="connsiteX1178" fmla="*/ 3188254 w 3831056"/>
              <a:gd name="connsiteY1178" fmla="*/ 1006765 h 1006764"/>
              <a:gd name="connsiteX1179" fmla="*/ 3190935 w 3831056"/>
              <a:gd name="connsiteY1179" fmla="*/ 1006765 h 1006764"/>
              <a:gd name="connsiteX1180" fmla="*/ 3193650 w 3831056"/>
              <a:gd name="connsiteY1180" fmla="*/ 1006765 h 1006764"/>
              <a:gd name="connsiteX1181" fmla="*/ 3196366 w 3831056"/>
              <a:gd name="connsiteY1181" fmla="*/ 1006765 h 1006764"/>
              <a:gd name="connsiteX1182" fmla="*/ 3199082 w 3831056"/>
              <a:gd name="connsiteY1182" fmla="*/ 1006765 h 1006764"/>
              <a:gd name="connsiteX1183" fmla="*/ 3201798 w 3831056"/>
              <a:gd name="connsiteY1183" fmla="*/ 1006765 h 1006764"/>
              <a:gd name="connsiteX1184" fmla="*/ 3204480 w 3831056"/>
              <a:gd name="connsiteY1184" fmla="*/ 1006765 h 1006764"/>
              <a:gd name="connsiteX1185" fmla="*/ 3207195 w 3831056"/>
              <a:gd name="connsiteY1185" fmla="*/ 1006765 h 1006764"/>
              <a:gd name="connsiteX1186" fmla="*/ 3209911 w 3831056"/>
              <a:gd name="connsiteY1186" fmla="*/ 1006765 h 1006764"/>
              <a:gd name="connsiteX1187" fmla="*/ 3212627 w 3831056"/>
              <a:gd name="connsiteY1187" fmla="*/ 1006765 h 1006764"/>
              <a:gd name="connsiteX1188" fmla="*/ 3215343 w 3831056"/>
              <a:gd name="connsiteY1188" fmla="*/ 1006765 h 1006764"/>
              <a:gd name="connsiteX1189" fmla="*/ 3218024 w 3831056"/>
              <a:gd name="connsiteY1189" fmla="*/ 1006765 h 1006764"/>
              <a:gd name="connsiteX1190" fmla="*/ 3220740 w 3831056"/>
              <a:gd name="connsiteY1190" fmla="*/ 1006765 h 1006764"/>
              <a:gd name="connsiteX1191" fmla="*/ 3223456 w 3831056"/>
              <a:gd name="connsiteY1191" fmla="*/ 1006765 h 1006764"/>
              <a:gd name="connsiteX1192" fmla="*/ 3226172 w 3831056"/>
              <a:gd name="connsiteY1192" fmla="*/ 1006765 h 1006764"/>
              <a:gd name="connsiteX1193" fmla="*/ 3228888 w 3831056"/>
              <a:gd name="connsiteY1193" fmla="*/ 1006765 h 1006764"/>
              <a:gd name="connsiteX1194" fmla="*/ 3231569 w 3831056"/>
              <a:gd name="connsiteY1194" fmla="*/ 1006765 h 1006764"/>
              <a:gd name="connsiteX1195" fmla="*/ 3234285 w 3831056"/>
              <a:gd name="connsiteY1195" fmla="*/ 1006765 h 1006764"/>
              <a:gd name="connsiteX1196" fmla="*/ 3237001 w 3831056"/>
              <a:gd name="connsiteY1196" fmla="*/ 1006765 h 1006764"/>
              <a:gd name="connsiteX1197" fmla="*/ 3239717 w 3831056"/>
              <a:gd name="connsiteY1197" fmla="*/ 1006765 h 1006764"/>
              <a:gd name="connsiteX1198" fmla="*/ 3242398 w 3831056"/>
              <a:gd name="connsiteY1198" fmla="*/ 1006765 h 1006764"/>
              <a:gd name="connsiteX1199" fmla="*/ 3245114 w 3831056"/>
              <a:gd name="connsiteY1199" fmla="*/ 1006765 h 1006764"/>
              <a:gd name="connsiteX1200" fmla="*/ 3247830 w 3831056"/>
              <a:gd name="connsiteY1200" fmla="*/ 1006765 h 1006764"/>
              <a:gd name="connsiteX1201" fmla="*/ 3250546 w 3831056"/>
              <a:gd name="connsiteY1201" fmla="*/ 1006765 h 1006764"/>
              <a:gd name="connsiteX1202" fmla="*/ 3253261 w 3831056"/>
              <a:gd name="connsiteY1202" fmla="*/ 1006765 h 1006764"/>
              <a:gd name="connsiteX1203" fmla="*/ 3255943 w 3831056"/>
              <a:gd name="connsiteY1203" fmla="*/ 1006765 h 1006764"/>
              <a:gd name="connsiteX1204" fmla="*/ 3258659 w 3831056"/>
              <a:gd name="connsiteY1204" fmla="*/ 1006765 h 1006764"/>
              <a:gd name="connsiteX1205" fmla="*/ 3261375 w 3831056"/>
              <a:gd name="connsiteY1205" fmla="*/ 1006765 h 1006764"/>
              <a:gd name="connsiteX1206" fmla="*/ 3264091 w 3831056"/>
              <a:gd name="connsiteY1206" fmla="*/ 1006765 h 1006764"/>
              <a:gd name="connsiteX1207" fmla="*/ 3266806 w 3831056"/>
              <a:gd name="connsiteY1207" fmla="*/ 1006765 h 1006764"/>
              <a:gd name="connsiteX1208" fmla="*/ 3269487 w 3831056"/>
              <a:gd name="connsiteY1208" fmla="*/ 1006765 h 1006764"/>
              <a:gd name="connsiteX1209" fmla="*/ 3272203 w 3831056"/>
              <a:gd name="connsiteY1209" fmla="*/ 1006765 h 1006764"/>
              <a:gd name="connsiteX1210" fmla="*/ 3274919 w 3831056"/>
              <a:gd name="connsiteY1210" fmla="*/ 1006765 h 1006764"/>
              <a:gd name="connsiteX1211" fmla="*/ 3277635 w 3831056"/>
              <a:gd name="connsiteY1211" fmla="*/ 1006765 h 1006764"/>
              <a:gd name="connsiteX1212" fmla="*/ 3280316 w 3831056"/>
              <a:gd name="connsiteY1212" fmla="*/ 1006765 h 1006764"/>
              <a:gd name="connsiteX1213" fmla="*/ 3283032 w 3831056"/>
              <a:gd name="connsiteY1213" fmla="*/ 1006765 h 1006764"/>
              <a:gd name="connsiteX1214" fmla="*/ 3285748 w 3831056"/>
              <a:gd name="connsiteY1214" fmla="*/ 1006765 h 1006764"/>
              <a:gd name="connsiteX1215" fmla="*/ 3288464 w 3831056"/>
              <a:gd name="connsiteY1215" fmla="*/ 1006765 h 1006764"/>
              <a:gd name="connsiteX1216" fmla="*/ 3291180 w 3831056"/>
              <a:gd name="connsiteY1216" fmla="*/ 1006765 h 1006764"/>
              <a:gd name="connsiteX1217" fmla="*/ 3293861 w 3831056"/>
              <a:gd name="connsiteY1217" fmla="*/ 1006765 h 1006764"/>
              <a:gd name="connsiteX1218" fmla="*/ 3296577 w 3831056"/>
              <a:gd name="connsiteY1218" fmla="*/ 1006765 h 1006764"/>
              <a:gd name="connsiteX1219" fmla="*/ 3299293 w 3831056"/>
              <a:gd name="connsiteY1219" fmla="*/ 1006765 h 1006764"/>
              <a:gd name="connsiteX1220" fmla="*/ 3302009 w 3831056"/>
              <a:gd name="connsiteY1220" fmla="*/ 1006765 h 1006764"/>
              <a:gd name="connsiteX1221" fmla="*/ 3304725 w 3831056"/>
              <a:gd name="connsiteY1221" fmla="*/ 1006765 h 1006764"/>
              <a:gd name="connsiteX1222" fmla="*/ 3307406 w 3831056"/>
              <a:gd name="connsiteY1222" fmla="*/ 1006765 h 1006764"/>
              <a:gd name="connsiteX1223" fmla="*/ 3310122 w 3831056"/>
              <a:gd name="connsiteY1223" fmla="*/ 1006765 h 1006764"/>
              <a:gd name="connsiteX1224" fmla="*/ 3312838 w 3831056"/>
              <a:gd name="connsiteY1224" fmla="*/ 1006765 h 1006764"/>
              <a:gd name="connsiteX1225" fmla="*/ 3315554 w 3831056"/>
              <a:gd name="connsiteY1225" fmla="*/ 1006765 h 1006764"/>
              <a:gd name="connsiteX1226" fmla="*/ 3318270 w 3831056"/>
              <a:gd name="connsiteY1226" fmla="*/ 1006765 h 1006764"/>
              <a:gd name="connsiteX1227" fmla="*/ 3320951 w 3831056"/>
              <a:gd name="connsiteY1227" fmla="*/ 1006765 h 1006764"/>
              <a:gd name="connsiteX1228" fmla="*/ 3323667 w 3831056"/>
              <a:gd name="connsiteY1228" fmla="*/ 1006765 h 1006764"/>
              <a:gd name="connsiteX1229" fmla="*/ 3326382 w 3831056"/>
              <a:gd name="connsiteY1229" fmla="*/ 1006765 h 1006764"/>
              <a:gd name="connsiteX1230" fmla="*/ 3329098 w 3831056"/>
              <a:gd name="connsiteY1230" fmla="*/ 1006765 h 1006764"/>
              <a:gd name="connsiteX1231" fmla="*/ 3331780 w 3831056"/>
              <a:gd name="connsiteY1231" fmla="*/ 1006765 h 1006764"/>
              <a:gd name="connsiteX1232" fmla="*/ 3334496 w 3831056"/>
              <a:gd name="connsiteY1232" fmla="*/ 1006765 h 1006764"/>
              <a:gd name="connsiteX1233" fmla="*/ 3337212 w 3831056"/>
              <a:gd name="connsiteY1233" fmla="*/ 1006765 h 1006764"/>
              <a:gd name="connsiteX1234" fmla="*/ 3339927 w 3831056"/>
              <a:gd name="connsiteY1234" fmla="*/ 1006765 h 1006764"/>
              <a:gd name="connsiteX1235" fmla="*/ 3342643 w 3831056"/>
              <a:gd name="connsiteY1235" fmla="*/ 1006765 h 1006764"/>
              <a:gd name="connsiteX1236" fmla="*/ 3345324 w 3831056"/>
              <a:gd name="connsiteY1236" fmla="*/ 1006765 h 1006764"/>
              <a:gd name="connsiteX1237" fmla="*/ 3348040 w 3831056"/>
              <a:gd name="connsiteY1237" fmla="*/ 1006765 h 1006764"/>
              <a:gd name="connsiteX1238" fmla="*/ 3350756 w 3831056"/>
              <a:gd name="connsiteY1238" fmla="*/ 1006765 h 1006764"/>
              <a:gd name="connsiteX1239" fmla="*/ 3353472 w 3831056"/>
              <a:gd name="connsiteY1239" fmla="*/ 1006765 h 1006764"/>
              <a:gd name="connsiteX1240" fmla="*/ 3356188 w 3831056"/>
              <a:gd name="connsiteY1240" fmla="*/ 1006765 h 1006764"/>
              <a:gd name="connsiteX1241" fmla="*/ 3358869 w 3831056"/>
              <a:gd name="connsiteY1241" fmla="*/ 1006765 h 1006764"/>
              <a:gd name="connsiteX1242" fmla="*/ 3361585 w 3831056"/>
              <a:gd name="connsiteY1242" fmla="*/ 1006765 h 1006764"/>
              <a:gd name="connsiteX1243" fmla="*/ 3364301 w 3831056"/>
              <a:gd name="connsiteY1243" fmla="*/ 1006765 h 1006764"/>
              <a:gd name="connsiteX1244" fmla="*/ 3367017 w 3831056"/>
              <a:gd name="connsiteY1244" fmla="*/ 1006765 h 1006764"/>
              <a:gd name="connsiteX1245" fmla="*/ 3369698 w 3831056"/>
              <a:gd name="connsiteY1245" fmla="*/ 1006765 h 1006764"/>
              <a:gd name="connsiteX1246" fmla="*/ 3372414 w 3831056"/>
              <a:gd name="connsiteY1246" fmla="*/ 1006765 h 1006764"/>
              <a:gd name="connsiteX1247" fmla="*/ 3375130 w 3831056"/>
              <a:gd name="connsiteY1247" fmla="*/ 1006765 h 1006764"/>
              <a:gd name="connsiteX1248" fmla="*/ 3377846 w 3831056"/>
              <a:gd name="connsiteY1248" fmla="*/ 1006765 h 1006764"/>
              <a:gd name="connsiteX1249" fmla="*/ 3380562 w 3831056"/>
              <a:gd name="connsiteY1249" fmla="*/ 1006765 h 1006764"/>
              <a:gd name="connsiteX1250" fmla="*/ 3383243 w 3831056"/>
              <a:gd name="connsiteY1250" fmla="*/ 1006765 h 1006764"/>
              <a:gd name="connsiteX1251" fmla="*/ 3385959 w 3831056"/>
              <a:gd name="connsiteY1251" fmla="*/ 1006765 h 1006764"/>
              <a:gd name="connsiteX1252" fmla="*/ 3388675 w 3831056"/>
              <a:gd name="connsiteY1252" fmla="*/ 1006765 h 1006764"/>
              <a:gd name="connsiteX1253" fmla="*/ 3391391 w 3831056"/>
              <a:gd name="connsiteY1253" fmla="*/ 1006765 h 1006764"/>
              <a:gd name="connsiteX1254" fmla="*/ 3394107 w 3831056"/>
              <a:gd name="connsiteY1254" fmla="*/ 1006765 h 1006764"/>
              <a:gd name="connsiteX1255" fmla="*/ 3396788 w 3831056"/>
              <a:gd name="connsiteY1255" fmla="*/ 1006765 h 1006764"/>
              <a:gd name="connsiteX1256" fmla="*/ 3399503 w 3831056"/>
              <a:gd name="connsiteY1256" fmla="*/ 1006765 h 1006764"/>
              <a:gd name="connsiteX1257" fmla="*/ 3402219 w 3831056"/>
              <a:gd name="connsiteY1257" fmla="*/ 1006765 h 1006764"/>
              <a:gd name="connsiteX1258" fmla="*/ 3404935 w 3831056"/>
              <a:gd name="connsiteY1258" fmla="*/ 1006765 h 1006764"/>
              <a:gd name="connsiteX1259" fmla="*/ 3407651 w 3831056"/>
              <a:gd name="connsiteY1259" fmla="*/ 1006765 h 1006764"/>
              <a:gd name="connsiteX1260" fmla="*/ 3410333 w 3831056"/>
              <a:gd name="connsiteY1260" fmla="*/ 1006765 h 1006764"/>
              <a:gd name="connsiteX1261" fmla="*/ 3413048 w 3831056"/>
              <a:gd name="connsiteY1261" fmla="*/ 1006765 h 1006764"/>
              <a:gd name="connsiteX1262" fmla="*/ 3415764 w 3831056"/>
              <a:gd name="connsiteY1262" fmla="*/ 1006765 h 1006764"/>
              <a:gd name="connsiteX1263" fmla="*/ 3418480 w 3831056"/>
              <a:gd name="connsiteY1263" fmla="*/ 1006765 h 1006764"/>
              <a:gd name="connsiteX1264" fmla="*/ 3421161 w 3831056"/>
              <a:gd name="connsiteY1264" fmla="*/ 1006765 h 1006764"/>
              <a:gd name="connsiteX1265" fmla="*/ 3423877 w 3831056"/>
              <a:gd name="connsiteY1265" fmla="*/ 1006765 h 1006764"/>
              <a:gd name="connsiteX1266" fmla="*/ 3426593 w 3831056"/>
              <a:gd name="connsiteY1266" fmla="*/ 1006765 h 1006764"/>
              <a:gd name="connsiteX1267" fmla="*/ 3429309 w 3831056"/>
              <a:gd name="connsiteY1267" fmla="*/ 1006765 h 1006764"/>
              <a:gd name="connsiteX1268" fmla="*/ 3432025 w 3831056"/>
              <a:gd name="connsiteY1268" fmla="*/ 1006765 h 1006764"/>
              <a:gd name="connsiteX1269" fmla="*/ 3434706 w 3831056"/>
              <a:gd name="connsiteY1269" fmla="*/ 1006765 h 1006764"/>
              <a:gd name="connsiteX1270" fmla="*/ 3437422 w 3831056"/>
              <a:gd name="connsiteY1270" fmla="*/ 1006765 h 1006764"/>
              <a:gd name="connsiteX1271" fmla="*/ 3440138 w 3831056"/>
              <a:gd name="connsiteY1271" fmla="*/ 1006765 h 1006764"/>
              <a:gd name="connsiteX1272" fmla="*/ 3442854 w 3831056"/>
              <a:gd name="connsiteY1272" fmla="*/ 1006765 h 1006764"/>
              <a:gd name="connsiteX1273" fmla="*/ 3445570 w 3831056"/>
              <a:gd name="connsiteY1273" fmla="*/ 1006765 h 1006764"/>
              <a:gd name="connsiteX1274" fmla="*/ 3448251 w 3831056"/>
              <a:gd name="connsiteY1274" fmla="*/ 1006765 h 1006764"/>
              <a:gd name="connsiteX1275" fmla="*/ 3450967 w 3831056"/>
              <a:gd name="connsiteY1275" fmla="*/ 1006765 h 1006764"/>
              <a:gd name="connsiteX1276" fmla="*/ 3453683 w 3831056"/>
              <a:gd name="connsiteY1276" fmla="*/ 1006765 h 1006764"/>
              <a:gd name="connsiteX1277" fmla="*/ 3456399 w 3831056"/>
              <a:gd name="connsiteY1277" fmla="*/ 1006765 h 1006764"/>
              <a:gd name="connsiteX1278" fmla="*/ 3459115 w 3831056"/>
              <a:gd name="connsiteY1278" fmla="*/ 1006765 h 1006764"/>
              <a:gd name="connsiteX1279" fmla="*/ 3461796 w 3831056"/>
              <a:gd name="connsiteY1279" fmla="*/ 1006765 h 1006764"/>
              <a:gd name="connsiteX1280" fmla="*/ 3464512 w 3831056"/>
              <a:gd name="connsiteY1280" fmla="*/ 1006765 h 1006764"/>
              <a:gd name="connsiteX1281" fmla="*/ 3467228 w 3831056"/>
              <a:gd name="connsiteY1281" fmla="*/ 1006765 h 1006764"/>
              <a:gd name="connsiteX1282" fmla="*/ 3469944 w 3831056"/>
              <a:gd name="connsiteY1282" fmla="*/ 1006765 h 1006764"/>
              <a:gd name="connsiteX1283" fmla="*/ 3472624 w 3831056"/>
              <a:gd name="connsiteY1283" fmla="*/ 657396 h 1006764"/>
              <a:gd name="connsiteX1284" fmla="*/ 3475340 w 3831056"/>
              <a:gd name="connsiteY1284" fmla="*/ 376141 h 1006764"/>
              <a:gd name="connsiteX1285" fmla="*/ 3478056 w 3831056"/>
              <a:gd name="connsiteY1285" fmla="*/ 404098 h 1006764"/>
              <a:gd name="connsiteX1286" fmla="*/ 3480772 w 3831056"/>
              <a:gd name="connsiteY1286" fmla="*/ 262748 h 1006764"/>
              <a:gd name="connsiteX1287" fmla="*/ 3483489 w 3831056"/>
              <a:gd name="connsiteY1287" fmla="*/ 261961 h 1006764"/>
              <a:gd name="connsiteX1288" fmla="*/ 3486169 w 3831056"/>
              <a:gd name="connsiteY1288" fmla="*/ 298577 h 1006764"/>
              <a:gd name="connsiteX1289" fmla="*/ 3488885 w 3831056"/>
              <a:gd name="connsiteY1289" fmla="*/ 322596 h 1006764"/>
              <a:gd name="connsiteX1290" fmla="*/ 3491601 w 3831056"/>
              <a:gd name="connsiteY1290" fmla="*/ 234534 h 1006764"/>
              <a:gd name="connsiteX1291" fmla="*/ 3494317 w 3831056"/>
              <a:gd name="connsiteY1291" fmla="*/ 368136 h 1006764"/>
              <a:gd name="connsiteX1292" fmla="*/ 3497033 w 3831056"/>
              <a:gd name="connsiteY1292" fmla="*/ 430216 h 1006764"/>
              <a:gd name="connsiteX1293" fmla="*/ 3499714 w 3831056"/>
              <a:gd name="connsiteY1293" fmla="*/ 370762 h 1006764"/>
              <a:gd name="connsiteX1294" fmla="*/ 3502430 w 3831056"/>
              <a:gd name="connsiteY1294" fmla="*/ 259729 h 1006764"/>
              <a:gd name="connsiteX1295" fmla="*/ 3505146 w 3831056"/>
              <a:gd name="connsiteY1295" fmla="*/ 234795 h 1006764"/>
              <a:gd name="connsiteX1296" fmla="*/ 3507862 w 3831056"/>
              <a:gd name="connsiteY1296" fmla="*/ 217472 h 1006764"/>
              <a:gd name="connsiteX1297" fmla="*/ 3510543 w 3831056"/>
              <a:gd name="connsiteY1297" fmla="*/ 277188 h 1006764"/>
              <a:gd name="connsiteX1298" fmla="*/ 3513259 w 3831056"/>
              <a:gd name="connsiteY1298" fmla="*/ 335852 h 1006764"/>
              <a:gd name="connsiteX1299" fmla="*/ 3515975 w 3831056"/>
              <a:gd name="connsiteY1299" fmla="*/ 390188 h 1006764"/>
              <a:gd name="connsiteX1300" fmla="*/ 3518691 w 3831056"/>
              <a:gd name="connsiteY1300" fmla="*/ 246606 h 1006764"/>
              <a:gd name="connsiteX1301" fmla="*/ 3521407 w 3831056"/>
              <a:gd name="connsiteY1301" fmla="*/ 206971 h 1006764"/>
              <a:gd name="connsiteX1302" fmla="*/ 3524088 w 3831056"/>
              <a:gd name="connsiteY1302" fmla="*/ 215763 h 1006764"/>
              <a:gd name="connsiteX1303" fmla="*/ 3526804 w 3831056"/>
              <a:gd name="connsiteY1303" fmla="*/ 224690 h 1006764"/>
              <a:gd name="connsiteX1304" fmla="*/ 3529520 w 3831056"/>
              <a:gd name="connsiteY1304" fmla="*/ 220226 h 1006764"/>
              <a:gd name="connsiteX1305" fmla="*/ 3532236 w 3831056"/>
              <a:gd name="connsiteY1305" fmla="*/ 212615 h 1006764"/>
              <a:gd name="connsiteX1306" fmla="*/ 3534951 w 3831056"/>
              <a:gd name="connsiteY1306" fmla="*/ 253692 h 1006764"/>
              <a:gd name="connsiteX1307" fmla="*/ 3537633 w 3831056"/>
              <a:gd name="connsiteY1307" fmla="*/ 166416 h 1006764"/>
              <a:gd name="connsiteX1308" fmla="*/ 3540349 w 3831056"/>
              <a:gd name="connsiteY1308" fmla="*/ 110900 h 1006764"/>
              <a:gd name="connsiteX1309" fmla="*/ 3543065 w 3831056"/>
              <a:gd name="connsiteY1309" fmla="*/ 256449 h 1006764"/>
              <a:gd name="connsiteX1310" fmla="*/ 3545780 w 3831056"/>
              <a:gd name="connsiteY1310" fmla="*/ 31104 h 1006764"/>
              <a:gd name="connsiteX1311" fmla="*/ 3548496 w 3831056"/>
              <a:gd name="connsiteY1311" fmla="*/ 85440 h 1006764"/>
              <a:gd name="connsiteX1312" fmla="*/ 3551177 w 3831056"/>
              <a:gd name="connsiteY1312" fmla="*/ 355274 h 1006764"/>
              <a:gd name="connsiteX1313" fmla="*/ 3553893 w 3831056"/>
              <a:gd name="connsiteY1313" fmla="*/ 475889 h 1006764"/>
              <a:gd name="connsiteX1314" fmla="*/ 3556610 w 3831056"/>
              <a:gd name="connsiteY1314" fmla="*/ 157886 h 1006764"/>
              <a:gd name="connsiteX1315" fmla="*/ 3559325 w 3831056"/>
              <a:gd name="connsiteY1315" fmla="*/ 222984 h 1006764"/>
              <a:gd name="connsiteX1316" fmla="*/ 3562006 w 3831056"/>
              <a:gd name="connsiteY1316" fmla="*/ 236108 h 1006764"/>
              <a:gd name="connsiteX1317" fmla="*/ 3564722 w 3831056"/>
              <a:gd name="connsiteY1317" fmla="*/ 177311 h 1006764"/>
              <a:gd name="connsiteX1318" fmla="*/ 3567438 w 3831056"/>
              <a:gd name="connsiteY1318" fmla="*/ 232431 h 1006764"/>
              <a:gd name="connsiteX1319" fmla="*/ 3570154 w 3831056"/>
              <a:gd name="connsiteY1319" fmla="*/ 323644 h 1006764"/>
              <a:gd name="connsiteX1320" fmla="*/ 3572870 w 3831056"/>
              <a:gd name="connsiteY1320" fmla="*/ 386117 h 1006764"/>
              <a:gd name="connsiteX1321" fmla="*/ 3575551 w 3831056"/>
              <a:gd name="connsiteY1321" fmla="*/ 335587 h 1006764"/>
              <a:gd name="connsiteX1322" fmla="*/ 3578267 w 3831056"/>
              <a:gd name="connsiteY1322" fmla="*/ 72710 h 1006764"/>
              <a:gd name="connsiteX1323" fmla="*/ 3580983 w 3831056"/>
              <a:gd name="connsiteY1323" fmla="*/ 57487 h 1006764"/>
              <a:gd name="connsiteX1324" fmla="*/ 3583699 w 3831056"/>
              <a:gd name="connsiteY1324" fmla="*/ 0 h 1006764"/>
              <a:gd name="connsiteX1325" fmla="*/ 3586415 w 3831056"/>
              <a:gd name="connsiteY1325" fmla="*/ 48166 h 1006764"/>
              <a:gd name="connsiteX1326" fmla="*/ 3589096 w 3831056"/>
              <a:gd name="connsiteY1326" fmla="*/ 319709 h 1006764"/>
              <a:gd name="connsiteX1327" fmla="*/ 3591812 w 3831056"/>
              <a:gd name="connsiteY1327" fmla="*/ 372994 h 1006764"/>
              <a:gd name="connsiteX1328" fmla="*/ 3594528 w 3831056"/>
              <a:gd name="connsiteY1328" fmla="*/ 253563 h 1006764"/>
              <a:gd name="connsiteX1329" fmla="*/ 3597244 w 3831056"/>
              <a:gd name="connsiteY1329" fmla="*/ 209596 h 1006764"/>
              <a:gd name="connsiteX1330" fmla="*/ 3599925 w 3831056"/>
              <a:gd name="connsiteY1330" fmla="*/ 340312 h 1006764"/>
              <a:gd name="connsiteX1331" fmla="*/ 3602641 w 3831056"/>
              <a:gd name="connsiteY1331" fmla="*/ 118909 h 1006764"/>
              <a:gd name="connsiteX1332" fmla="*/ 3605357 w 3831056"/>
              <a:gd name="connsiteY1332" fmla="*/ 210383 h 1006764"/>
              <a:gd name="connsiteX1333" fmla="*/ 3608072 w 3831056"/>
              <a:gd name="connsiteY1333" fmla="*/ 323776 h 1006764"/>
              <a:gd name="connsiteX1334" fmla="*/ 3610788 w 3831056"/>
              <a:gd name="connsiteY1334" fmla="*/ 361183 h 1006764"/>
              <a:gd name="connsiteX1335" fmla="*/ 3613470 w 3831056"/>
              <a:gd name="connsiteY1335" fmla="*/ 294904 h 1006764"/>
              <a:gd name="connsiteX1336" fmla="*/ 3616186 w 3831056"/>
              <a:gd name="connsiteY1336" fmla="*/ 309208 h 1006764"/>
              <a:gd name="connsiteX1337" fmla="*/ 3618901 w 3831056"/>
              <a:gd name="connsiteY1337" fmla="*/ 279155 h 1006764"/>
              <a:gd name="connsiteX1338" fmla="*/ 3621617 w 3831056"/>
              <a:gd name="connsiteY1338" fmla="*/ 4070 h 1006764"/>
              <a:gd name="connsiteX1339" fmla="*/ 3624333 w 3831056"/>
              <a:gd name="connsiteY1339" fmla="*/ 198440 h 1006764"/>
              <a:gd name="connsiteX1340" fmla="*/ 3627015 w 3831056"/>
              <a:gd name="connsiteY1340" fmla="*/ 290966 h 1006764"/>
              <a:gd name="connsiteX1341" fmla="*/ 3629731 w 3831056"/>
              <a:gd name="connsiteY1341" fmla="*/ 337297 h 1006764"/>
              <a:gd name="connsiteX1342" fmla="*/ 3632446 w 3831056"/>
              <a:gd name="connsiteY1342" fmla="*/ 165104 h 1006764"/>
              <a:gd name="connsiteX1343" fmla="*/ 3635162 w 3831056"/>
              <a:gd name="connsiteY1343" fmla="*/ 255795 h 1006764"/>
              <a:gd name="connsiteX1344" fmla="*/ 3637878 w 3831056"/>
              <a:gd name="connsiteY1344" fmla="*/ 1005452 h 1006764"/>
              <a:gd name="connsiteX1345" fmla="*/ 3640559 w 3831056"/>
              <a:gd name="connsiteY1345" fmla="*/ 1005191 h 1006764"/>
              <a:gd name="connsiteX1346" fmla="*/ 3643275 w 3831056"/>
              <a:gd name="connsiteY1346" fmla="*/ 1006371 h 1006764"/>
              <a:gd name="connsiteX1347" fmla="*/ 3645991 w 3831056"/>
              <a:gd name="connsiteY1347" fmla="*/ 1005713 h 1006764"/>
              <a:gd name="connsiteX1348" fmla="*/ 3648707 w 3831056"/>
              <a:gd name="connsiteY1348" fmla="*/ 1006110 h 1006764"/>
              <a:gd name="connsiteX1349" fmla="*/ 3651388 w 3831056"/>
              <a:gd name="connsiteY1349" fmla="*/ 1006371 h 1006764"/>
              <a:gd name="connsiteX1350" fmla="*/ 3654104 w 3831056"/>
              <a:gd name="connsiteY1350" fmla="*/ 1006371 h 1006764"/>
              <a:gd name="connsiteX1351" fmla="*/ 3656820 w 3831056"/>
              <a:gd name="connsiteY1351" fmla="*/ 1006765 h 1006764"/>
              <a:gd name="connsiteX1352" fmla="*/ 3659536 w 3831056"/>
              <a:gd name="connsiteY1352" fmla="*/ 1006632 h 1006764"/>
              <a:gd name="connsiteX1353" fmla="*/ 3662252 w 3831056"/>
              <a:gd name="connsiteY1353" fmla="*/ 1006765 h 1006764"/>
              <a:gd name="connsiteX1354" fmla="*/ 3664933 w 3831056"/>
              <a:gd name="connsiteY1354" fmla="*/ 1006632 h 1006764"/>
              <a:gd name="connsiteX1355" fmla="*/ 3667649 w 3831056"/>
              <a:gd name="connsiteY1355" fmla="*/ 1006504 h 1006764"/>
              <a:gd name="connsiteX1356" fmla="*/ 3670365 w 3831056"/>
              <a:gd name="connsiteY1356" fmla="*/ 1006371 h 1006764"/>
              <a:gd name="connsiteX1357" fmla="*/ 3673081 w 3831056"/>
              <a:gd name="connsiteY1357" fmla="*/ 1006632 h 1006764"/>
              <a:gd name="connsiteX1358" fmla="*/ 3675797 w 3831056"/>
              <a:gd name="connsiteY1358" fmla="*/ 1006765 h 1006764"/>
              <a:gd name="connsiteX1359" fmla="*/ 3678478 w 3831056"/>
              <a:gd name="connsiteY1359" fmla="*/ 1006765 h 1006764"/>
              <a:gd name="connsiteX1360" fmla="*/ 3681193 w 3831056"/>
              <a:gd name="connsiteY1360" fmla="*/ 1006632 h 1006764"/>
              <a:gd name="connsiteX1361" fmla="*/ 3683909 w 3831056"/>
              <a:gd name="connsiteY1361" fmla="*/ 1006765 h 1006764"/>
              <a:gd name="connsiteX1362" fmla="*/ 3686626 w 3831056"/>
              <a:gd name="connsiteY1362" fmla="*/ 1006765 h 1006764"/>
              <a:gd name="connsiteX1363" fmla="*/ 3689307 w 3831056"/>
              <a:gd name="connsiteY1363" fmla="*/ 1006632 h 1006764"/>
              <a:gd name="connsiteX1364" fmla="*/ 3692022 w 3831056"/>
              <a:gd name="connsiteY1364" fmla="*/ 1006504 h 1006764"/>
              <a:gd name="connsiteX1365" fmla="*/ 3694738 w 3831056"/>
              <a:gd name="connsiteY1365" fmla="*/ 1006765 h 1006764"/>
              <a:gd name="connsiteX1366" fmla="*/ 3697454 w 3831056"/>
              <a:gd name="connsiteY1366" fmla="*/ 1006765 h 1006764"/>
              <a:gd name="connsiteX1367" fmla="*/ 3700170 w 3831056"/>
              <a:gd name="connsiteY1367" fmla="*/ 1006765 h 1006764"/>
              <a:gd name="connsiteX1368" fmla="*/ 3702852 w 3831056"/>
              <a:gd name="connsiteY1368" fmla="*/ 1006765 h 1006764"/>
              <a:gd name="connsiteX1369" fmla="*/ 3705567 w 3831056"/>
              <a:gd name="connsiteY1369" fmla="*/ 1006632 h 1006764"/>
              <a:gd name="connsiteX1370" fmla="*/ 3708283 w 3831056"/>
              <a:gd name="connsiteY1370" fmla="*/ 1006765 h 1006764"/>
              <a:gd name="connsiteX1371" fmla="*/ 3710999 w 3831056"/>
              <a:gd name="connsiteY1371" fmla="*/ 1006765 h 1006764"/>
              <a:gd name="connsiteX1372" fmla="*/ 3713715 w 3831056"/>
              <a:gd name="connsiteY1372" fmla="*/ 1006504 h 1006764"/>
              <a:gd name="connsiteX1373" fmla="*/ 3716396 w 3831056"/>
              <a:gd name="connsiteY1373" fmla="*/ 1006765 h 1006764"/>
              <a:gd name="connsiteX1374" fmla="*/ 3719112 w 3831056"/>
              <a:gd name="connsiteY1374" fmla="*/ 1006765 h 1006764"/>
              <a:gd name="connsiteX1375" fmla="*/ 3721828 w 3831056"/>
              <a:gd name="connsiteY1375" fmla="*/ 1006765 h 1006764"/>
              <a:gd name="connsiteX1376" fmla="*/ 3724544 w 3831056"/>
              <a:gd name="connsiteY1376" fmla="*/ 1006765 h 1006764"/>
              <a:gd name="connsiteX1377" fmla="*/ 3727260 w 3831056"/>
              <a:gd name="connsiteY1377" fmla="*/ 1006765 h 1006764"/>
              <a:gd name="connsiteX1378" fmla="*/ 3729941 w 3831056"/>
              <a:gd name="connsiteY1378" fmla="*/ 1006765 h 1006764"/>
              <a:gd name="connsiteX1379" fmla="*/ 3732657 w 3831056"/>
              <a:gd name="connsiteY1379" fmla="*/ 1006632 h 1006764"/>
              <a:gd name="connsiteX1380" fmla="*/ 3735373 w 3831056"/>
              <a:gd name="connsiteY1380" fmla="*/ 1006765 h 1006764"/>
              <a:gd name="connsiteX1381" fmla="*/ 3738089 w 3831056"/>
              <a:gd name="connsiteY1381" fmla="*/ 1006632 h 1006764"/>
              <a:gd name="connsiteX1382" fmla="*/ 3740770 w 3831056"/>
              <a:gd name="connsiteY1382" fmla="*/ 1006632 h 1006764"/>
              <a:gd name="connsiteX1383" fmla="*/ 3743486 w 3831056"/>
              <a:gd name="connsiteY1383" fmla="*/ 1006504 h 1006764"/>
              <a:gd name="connsiteX1384" fmla="*/ 3746202 w 3831056"/>
              <a:gd name="connsiteY1384" fmla="*/ 1006504 h 1006764"/>
              <a:gd name="connsiteX1385" fmla="*/ 3748918 w 3831056"/>
              <a:gd name="connsiteY1385" fmla="*/ 1006765 h 1006764"/>
              <a:gd name="connsiteX1386" fmla="*/ 3751633 w 3831056"/>
              <a:gd name="connsiteY1386" fmla="*/ 1006765 h 1006764"/>
              <a:gd name="connsiteX1387" fmla="*/ 3754314 w 3831056"/>
              <a:gd name="connsiteY1387" fmla="*/ 1006765 h 1006764"/>
              <a:gd name="connsiteX1388" fmla="*/ 3757030 w 3831056"/>
              <a:gd name="connsiteY1388" fmla="*/ 1006632 h 1006764"/>
              <a:gd name="connsiteX1389" fmla="*/ 3759747 w 3831056"/>
              <a:gd name="connsiteY1389" fmla="*/ 1006504 h 1006764"/>
              <a:gd name="connsiteX1390" fmla="*/ 3762463 w 3831056"/>
              <a:gd name="connsiteY1390" fmla="*/ 1006765 h 1006764"/>
              <a:gd name="connsiteX1391" fmla="*/ 3765178 w 3831056"/>
              <a:gd name="connsiteY1391" fmla="*/ 1006765 h 1006764"/>
              <a:gd name="connsiteX1392" fmla="*/ 3767859 w 3831056"/>
              <a:gd name="connsiteY1392" fmla="*/ 1006765 h 1006764"/>
              <a:gd name="connsiteX1393" fmla="*/ 3770575 w 3831056"/>
              <a:gd name="connsiteY1393" fmla="*/ 1006765 h 1006764"/>
              <a:gd name="connsiteX1394" fmla="*/ 3773291 w 3831056"/>
              <a:gd name="connsiteY1394" fmla="*/ 1006765 h 1006764"/>
              <a:gd name="connsiteX1395" fmla="*/ 3776007 w 3831056"/>
              <a:gd name="connsiteY1395" fmla="*/ 1006765 h 1006764"/>
              <a:gd name="connsiteX1396" fmla="*/ 3778723 w 3831056"/>
              <a:gd name="connsiteY1396" fmla="*/ 1006765 h 1006764"/>
              <a:gd name="connsiteX1397" fmla="*/ 3781404 w 3831056"/>
              <a:gd name="connsiteY1397" fmla="*/ 1006765 h 1006764"/>
              <a:gd name="connsiteX1398" fmla="*/ 3784120 w 3831056"/>
              <a:gd name="connsiteY1398" fmla="*/ 1006765 h 1006764"/>
              <a:gd name="connsiteX1399" fmla="*/ 3786836 w 3831056"/>
              <a:gd name="connsiteY1399" fmla="*/ 1006632 h 1006764"/>
              <a:gd name="connsiteX1400" fmla="*/ 3789552 w 3831056"/>
              <a:gd name="connsiteY1400" fmla="*/ 1006632 h 1006764"/>
              <a:gd name="connsiteX1401" fmla="*/ 3792233 w 3831056"/>
              <a:gd name="connsiteY1401" fmla="*/ 1006765 h 1006764"/>
              <a:gd name="connsiteX1402" fmla="*/ 3794949 w 3831056"/>
              <a:gd name="connsiteY1402" fmla="*/ 1006632 h 1006764"/>
              <a:gd name="connsiteX1403" fmla="*/ 3797665 w 3831056"/>
              <a:gd name="connsiteY1403" fmla="*/ 1006765 h 1006764"/>
              <a:gd name="connsiteX1404" fmla="*/ 3800381 w 3831056"/>
              <a:gd name="connsiteY1404" fmla="*/ 1006765 h 1006764"/>
              <a:gd name="connsiteX1405" fmla="*/ 3803097 w 3831056"/>
              <a:gd name="connsiteY1405" fmla="*/ 1006632 h 1006764"/>
              <a:gd name="connsiteX1406" fmla="*/ 3805778 w 3831056"/>
              <a:gd name="connsiteY1406" fmla="*/ 1006765 h 1006764"/>
              <a:gd name="connsiteX1407" fmla="*/ 3808494 w 3831056"/>
              <a:gd name="connsiteY1407" fmla="*/ 1006765 h 1006764"/>
              <a:gd name="connsiteX1408" fmla="*/ 3811210 w 3831056"/>
              <a:gd name="connsiteY1408" fmla="*/ 1006765 h 1006764"/>
              <a:gd name="connsiteX1409" fmla="*/ 3813925 w 3831056"/>
              <a:gd name="connsiteY1409" fmla="*/ 1006632 h 1006764"/>
              <a:gd name="connsiteX1410" fmla="*/ 3816642 w 3831056"/>
              <a:gd name="connsiteY1410" fmla="*/ 1006765 h 1006764"/>
              <a:gd name="connsiteX1411" fmla="*/ 3819323 w 3831056"/>
              <a:gd name="connsiteY1411" fmla="*/ 1006765 h 1006764"/>
              <a:gd name="connsiteX1412" fmla="*/ 3822039 w 3831056"/>
              <a:gd name="connsiteY1412" fmla="*/ 1006765 h 1006764"/>
              <a:gd name="connsiteX1413" fmla="*/ 3824754 w 3831056"/>
              <a:gd name="connsiteY1413" fmla="*/ 1006632 h 1006764"/>
              <a:gd name="connsiteX1414" fmla="*/ 3827470 w 3831056"/>
              <a:gd name="connsiteY1414" fmla="*/ 1006504 h 1006764"/>
              <a:gd name="connsiteX1415" fmla="*/ 3830152 w 3831056"/>
              <a:gd name="connsiteY1415" fmla="*/ 1006765 h 1006764"/>
              <a:gd name="connsiteX1416" fmla="*/ 3831057 w 3831056"/>
              <a:gd name="connsiteY1416" fmla="*/ 1006678 h 10067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</a:cxnLst>
            <a:rect l="l" t="t" r="r" b="b"/>
            <a:pathLst>
              <a:path w="3831056" h="1006764">
                <a:moveTo>
                  <a:pt x="0" y="1006765"/>
                </a:moveTo>
                <a:lnTo>
                  <a:pt x="282" y="1006765"/>
                </a:lnTo>
                <a:lnTo>
                  <a:pt x="2991" y="1006765"/>
                </a:lnTo>
                <a:lnTo>
                  <a:pt x="5700" y="1006765"/>
                </a:lnTo>
                <a:lnTo>
                  <a:pt x="8405" y="1006765"/>
                </a:lnTo>
                <a:lnTo>
                  <a:pt x="11114" y="1006765"/>
                </a:lnTo>
                <a:lnTo>
                  <a:pt x="13823" y="1006765"/>
                </a:lnTo>
                <a:lnTo>
                  <a:pt x="16532" y="1006765"/>
                </a:lnTo>
                <a:lnTo>
                  <a:pt x="19241" y="1006765"/>
                </a:lnTo>
                <a:lnTo>
                  <a:pt x="21950" y="1006765"/>
                </a:lnTo>
                <a:lnTo>
                  <a:pt x="24659" y="1006765"/>
                </a:lnTo>
                <a:lnTo>
                  <a:pt x="27368" y="1006765"/>
                </a:lnTo>
                <a:lnTo>
                  <a:pt x="30077" y="1006765"/>
                </a:lnTo>
                <a:lnTo>
                  <a:pt x="32783" y="1006765"/>
                </a:lnTo>
                <a:lnTo>
                  <a:pt x="35492" y="1006765"/>
                </a:lnTo>
                <a:lnTo>
                  <a:pt x="38200" y="1006765"/>
                </a:lnTo>
                <a:lnTo>
                  <a:pt x="40909" y="1006765"/>
                </a:lnTo>
                <a:lnTo>
                  <a:pt x="43618" y="1006765"/>
                </a:lnTo>
                <a:lnTo>
                  <a:pt x="46327" y="1006765"/>
                </a:lnTo>
                <a:lnTo>
                  <a:pt x="49036" y="1006765"/>
                </a:lnTo>
                <a:lnTo>
                  <a:pt x="51745" y="1006765"/>
                </a:lnTo>
                <a:lnTo>
                  <a:pt x="54451" y="1006765"/>
                </a:lnTo>
                <a:lnTo>
                  <a:pt x="57160" y="1006765"/>
                </a:lnTo>
                <a:lnTo>
                  <a:pt x="59869" y="1006765"/>
                </a:lnTo>
                <a:lnTo>
                  <a:pt x="62578" y="1006765"/>
                </a:lnTo>
                <a:lnTo>
                  <a:pt x="65287" y="1006765"/>
                </a:lnTo>
                <a:lnTo>
                  <a:pt x="67996" y="1006765"/>
                </a:lnTo>
                <a:lnTo>
                  <a:pt x="70704" y="1006765"/>
                </a:lnTo>
                <a:lnTo>
                  <a:pt x="73413" y="1006765"/>
                </a:lnTo>
                <a:lnTo>
                  <a:pt x="76119" y="1006765"/>
                </a:lnTo>
                <a:lnTo>
                  <a:pt x="78828" y="1006765"/>
                </a:lnTo>
                <a:lnTo>
                  <a:pt x="81537" y="1006765"/>
                </a:lnTo>
                <a:lnTo>
                  <a:pt x="84246" y="1006765"/>
                </a:lnTo>
                <a:lnTo>
                  <a:pt x="86955" y="1006765"/>
                </a:lnTo>
                <a:lnTo>
                  <a:pt x="89664" y="1006765"/>
                </a:lnTo>
                <a:lnTo>
                  <a:pt x="92373" y="1006765"/>
                </a:lnTo>
                <a:lnTo>
                  <a:pt x="95082" y="1006765"/>
                </a:lnTo>
                <a:lnTo>
                  <a:pt x="97791" y="1006765"/>
                </a:lnTo>
                <a:lnTo>
                  <a:pt x="100496" y="1006765"/>
                </a:lnTo>
                <a:lnTo>
                  <a:pt x="103205" y="1006765"/>
                </a:lnTo>
                <a:lnTo>
                  <a:pt x="105914" y="1006765"/>
                </a:lnTo>
                <a:lnTo>
                  <a:pt x="108623" y="1006765"/>
                </a:lnTo>
                <a:lnTo>
                  <a:pt x="111332" y="1006765"/>
                </a:lnTo>
                <a:lnTo>
                  <a:pt x="114041" y="1006765"/>
                </a:lnTo>
                <a:lnTo>
                  <a:pt x="116750" y="1006765"/>
                </a:lnTo>
                <a:lnTo>
                  <a:pt x="119459" y="1006765"/>
                </a:lnTo>
                <a:lnTo>
                  <a:pt x="122164" y="1006765"/>
                </a:lnTo>
                <a:lnTo>
                  <a:pt x="124873" y="1006765"/>
                </a:lnTo>
                <a:lnTo>
                  <a:pt x="127582" y="1006765"/>
                </a:lnTo>
                <a:lnTo>
                  <a:pt x="130291" y="1006765"/>
                </a:lnTo>
                <a:lnTo>
                  <a:pt x="133000" y="1006765"/>
                </a:lnTo>
                <a:lnTo>
                  <a:pt x="135709" y="1006765"/>
                </a:lnTo>
                <a:lnTo>
                  <a:pt x="138418" y="1006765"/>
                </a:lnTo>
                <a:lnTo>
                  <a:pt x="141127" y="1006765"/>
                </a:lnTo>
                <a:lnTo>
                  <a:pt x="143833" y="1006765"/>
                </a:lnTo>
                <a:lnTo>
                  <a:pt x="146541" y="1006765"/>
                </a:lnTo>
                <a:lnTo>
                  <a:pt x="149250" y="1006765"/>
                </a:lnTo>
                <a:lnTo>
                  <a:pt x="151959" y="1006765"/>
                </a:lnTo>
                <a:lnTo>
                  <a:pt x="154668" y="1006765"/>
                </a:lnTo>
                <a:lnTo>
                  <a:pt x="157377" y="1006765"/>
                </a:lnTo>
                <a:lnTo>
                  <a:pt x="160086" y="1006765"/>
                </a:lnTo>
                <a:lnTo>
                  <a:pt x="162795" y="1006765"/>
                </a:lnTo>
                <a:lnTo>
                  <a:pt x="165504" y="1006765"/>
                </a:lnTo>
                <a:lnTo>
                  <a:pt x="168210" y="1006765"/>
                </a:lnTo>
                <a:lnTo>
                  <a:pt x="170919" y="1006765"/>
                </a:lnTo>
                <a:lnTo>
                  <a:pt x="173628" y="1006765"/>
                </a:lnTo>
                <a:lnTo>
                  <a:pt x="176337" y="1006765"/>
                </a:lnTo>
                <a:lnTo>
                  <a:pt x="179046" y="1006765"/>
                </a:lnTo>
                <a:lnTo>
                  <a:pt x="181754" y="1006765"/>
                </a:lnTo>
                <a:lnTo>
                  <a:pt x="184463" y="1006765"/>
                </a:lnTo>
                <a:lnTo>
                  <a:pt x="187172" y="1006765"/>
                </a:lnTo>
                <a:lnTo>
                  <a:pt x="189878" y="1006765"/>
                </a:lnTo>
                <a:lnTo>
                  <a:pt x="192587" y="1006765"/>
                </a:lnTo>
                <a:lnTo>
                  <a:pt x="195296" y="1006765"/>
                </a:lnTo>
                <a:lnTo>
                  <a:pt x="198005" y="1006765"/>
                </a:lnTo>
                <a:lnTo>
                  <a:pt x="200714" y="1006765"/>
                </a:lnTo>
                <a:lnTo>
                  <a:pt x="203423" y="1006765"/>
                </a:lnTo>
                <a:lnTo>
                  <a:pt x="206132" y="1006765"/>
                </a:lnTo>
                <a:lnTo>
                  <a:pt x="208841" y="1006765"/>
                </a:lnTo>
                <a:lnTo>
                  <a:pt x="211550" y="1006765"/>
                </a:lnTo>
                <a:lnTo>
                  <a:pt x="214255" y="1006765"/>
                </a:lnTo>
                <a:lnTo>
                  <a:pt x="216964" y="1006765"/>
                </a:lnTo>
                <a:lnTo>
                  <a:pt x="219673" y="1006765"/>
                </a:lnTo>
                <a:lnTo>
                  <a:pt x="222382" y="1006765"/>
                </a:lnTo>
                <a:lnTo>
                  <a:pt x="225091" y="1006765"/>
                </a:lnTo>
                <a:lnTo>
                  <a:pt x="227800" y="1006765"/>
                </a:lnTo>
                <a:lnTo>
                  <a:pt x="230509" y="1006765"/>
                </a:lnTo>
                <a:lnTo>
                  <a:pt x="233218" y="1006765"/>
                </a:lnTo>
                <a:lnTo>
                  <a:pt x="235923" y="1006765"/>
                </a:lnTo>
                <a:lnTo>
                  <a:pt x="238632" y="1006765"/>
                </a:lnTo>
                <a:lnTo>
                  <a:pt x="241341" y="1006765"/>
                </a:lnTo>
                <a:lnTo>
                  <a:pt x="244050" y="1006765"/>
                </a:lnTo>
                <a:lnTo>
                  <a:pt x="246759" y="1006765"/>
                </a:lnTo>
                <a:lnTo>
                  <a:pt x="249468" y="1006765"/>
                </a:lnTo>
                <a:lnTo>
                  <a:pt x="252177" y="1006765"/>
                </a:lnTo>
                <a:lnTo>
                  <a:pt x="254886" y="1006765"/>
                </a:lnTo>
                <a:lnTo>
                  <a:pt x="257595" y="1006765"/>
                </a:lnTo>
                <a:lnTo>
                  <a:pt x="260300" y="1006765"/>
                </a:lnTo>
                <a:lnTo>
                  <a:pt x="263009" y="1006765"/>
                </a:lnTo>
                <a:lnTo>
                  <a:pt x="265718" y="1006765"/>
                </a:lnTo>
                <a:lnTo>
                  <a:pt x="268427" y="1006765"/>
                </a:lnTo>
                <a:lnTo>
                  <a:pt x="271136" y="1006765"/>
                </a:lnTo>
                <a:lnTo>
                  <a:pt x="273845" y="1006765"/>
                </a:lnTo>
                <a:lnTo>
                  <a:pt x="276554" y="1006765"/>
                </a:lnTo>
                <a:lnTo>
                  <a:pt x="279263" y="1006765"/>
                </a:lnTo>
                <a:lnTo>
                  <a:pt x="281969" y="1006765"/>
                </a:lnTo>
                <a:lnTo>
                  <a:pt x="284678" y="1006765"/>
                </a:lnTo>
                <a:lnTo>
                  <a:pt x="287386" y="1006765"/>
                </a:lnTo>
                <a:lnTo>
                  <a:pt x="290095" y="1006765"/>
                </a:lnTo>
                <a:lnTo>
                  <a:pt x="292804" y="1006765"/>
                </a:lnTo>
                <a:lnTo>
                  <a:pt x="295513" y="1006765"/>
                </a:lnTo>
                <a:lnTo>
                  <a:pt x="298222" y="1006765"/>
                </a:lnTo>
                <a:lnTo>
                  <a:pt x="300931" y="1006765"/>
                </a:lnTo>
                <a:lnTo>
                  <a:pt x="303640" y="1006765"/>
                </a:lnTo>
                <a:lnTo>
                  <a:pt x="306346" y="1006765"/>
                </a:lnTo>
                <a:lnTo>
                  <a:pt x="309055" y="1006765"/>
                </a:lnTo>
                <a:lnTo>
                  <a:pt x="311764" y="1006765"/>
                </a:lnTo>
                <a:lnTo>
                  <a:pt x="314473" y="1006765"/>
                </a:lnTo>
                <a:lnTo>
                  <a:pt x="317182" y="1006765"/>
                </a:lnTo>
                <a:lnTo>
                  <a:pt x="319890" y="1006765"/>
                </a:lnTo>
                <a:lnTo>
                  <a:pt x="322599" y="1006765"/>
                </a:lnTo>
                <a:lnTo>
                  <a:pt x="325308" y="1006765"/>
                </a:lnTo>
                <a:lnTo>
                  <a:pt x="328014" y="1006765"/>
                </a:lnTo>
                <a:lnTo>
                  <a:pt x="330723" y="1006765"/>
                </a:lnTo>
                <a:lnTo>
                  <a:pt x="333432" y="1006765"/>
                </a:lnTo>
                <a:lnTo>
                  <a:pt x="336141" y="1006765"/>
                </a:lnTo>
                <a:lnTo>
                  <a:pt x="338850" y="1006765"/>
                </a:lnTo>
                <a:lnTo>
                  <a:pt x="341559" y="1006765"/>
                </a:lnTo>
                <a:lnTo>
                  <a:pt x="344268" y="1006765"/>
                </a:lnTo>
                <a:lnTo>
                  <a:pt x="346977" y="1006765"/>
                </a:lnTo>
                <a:lnTo>
                  <a:pt x="349686" y="1006765"/>
                </a:lnTo>
                <a:lnTo>
                  <a:pt x="352391" y="1006765"/>
                </a:lnTo>
                <a:lnTo>
                  <a:pt x="355100" y="1006765"/>
                </a:lnTo>
                <a:lnTo>
                  <a:pt x="357809" y="1006765"/>
                </a:lnTo>
                <a:lnTo>
                  <a:pt x="360518" y="1006765"/>
                </a:lnTo>
                <a:lnTo>
                  <a:pt x="363227" y="1006765"/>
                </a:lnTo>
                <a:lnTo>
                  <a:pt x="365936" y="1006765"/>
                </a:lnTo>
                <a:lnTo>
                  <a:pt x="368645" y="1006765"/>
                </a:lnTo>
                <a:lnTo>
                  <a:pt x="371354" y="1006765"/>
                </a:lnTo>
                <a:lnTo>
                  <a:pt x="374059" y="1006765"/>
                </a:lnTo>
                <a:lnTo>
                  <a:pt x="376768" y="1006765"/>
                </a:lnTo>
                <a:lnTo>
                  <a:pt x="379477" y="1006765"/>
                </a:lnTo>
                <a:lnTo>
                  <a:pt x="382186" y="1006765"/>
                </a:lnTo>
                <a:lnTo>
                  <a:pt x="384895" y="1006765"/>
                </a:lnTo>
                <a:lnTo>
                  <a:pt x="387604" y="1006765"/>
                </a:lnTo>
                <a:lnTo>
                  <a:pt x="390313" y="1006765"/>
                </a:lnTo>
                <a:lnTo>
                  <a:pt x="393022" y="1006765"/>
                </a:lnTo>
                <a:lnTo>
                  <a:pt x="395731" y="1006765"/>
                </a:lnTo>
                <a:lnTo>
                  <a:pt x="398436" y="1006765"/>
                </a:lnTo>
                <a:lnTo>
                  <a:pt x="401145" y="1006765"/>
                </a:lnTo>
                <a:lnTo>
                  <a:pt x="403854" y="1006765"/>
                </a:lnTo>
                <a:lnTo>
                  <a:pt x="406563" y="1006765"/>
                </a:lnTo>
                <a:lnTo>
                  <a:pt x="409272" y="1006765"/>
                </a:lnTo>
                <a:lnTo>
                  <a:pt x="411981" y="1006765"/>
                </a:lnTo>
                <a:lnTo>
                  <a:pt x="414690" y="1006765"/>
                </a:lnTo>
                <a:lnTo>
                  <a:pt x="417399" y="1006765"/>
                </a:lnTo>
                <a:lnTo>
                  <a:pt x="420108" y="1006765"/>
                </a:lnTo>
                <a:lnTo>
                  <a:pt x="422814" y="1006765"/>
                </a:lnTo>
                <a:lnTo>
                  <a:pt x="425522" y="1006765"/>
                </a:lnTo>
                <a:lnTo>
                  <a:pt x="428231" y="1006765"/>
                </a:lnTo>
                <a:lnTo>
                  <a:pt x="430940" y="1006765"/>
                </a:lnTo>
                <a:lnTo>
                  <a:pt x="433649" y="1006765"/>
                </a:lnTo>
                <a:lnTo>
                  <a:pt x="436358" y="1006765"/>
                </a:lnTo>
                <a:lnTo>
                  <a:pt x="439067" y="1006765"/>
                </a:lnTo>
                <a:lnTo>
                  <a:pt x="441776" y="1006765"/>
                </a:lnTo>
                <a:lnTo>
                  <a:pt x="444482" y="1006765"/>
                </a:lnTo>
                <a:lnTo>
                  <a:pt x="447191" y="1006765"/>
                </a:lnTo>
                <a:lnTo>
                  <a:pt x="449900" y="1006765"/>
                </a:lnTo>
                <a:lnTo>
                  <a:pt x="452609" y="1006765"/>
                </a:lnTo>
                <a:lnTo>
                  <a:pt x="455318" y="1006765"/>
                </a:lnTo>
                <a:lnTo>
                  <a:pt x="458026" y="1006765"/>
                </a:lnTo>
                <a:lnTo>
                  <a:pt x="460735" y="1006765"/>
                </a:lnTo>
                <a:lnTo>
                  <a:pt x="463444" y="1006765"/>
                </a:lnTo>
                <a:lnTo>
                  <a:pt x="466153" y="1006765"/>
                </a:lnTo>
                <a:lnTo>
                  <a:pt x="468859" y="1006765"/>
                </a:lnTo>
                <a:lnTo>
                  <a:pt x="471568" y="1006765"/>
                </a:lnTo>
                <a:lnTo>
                  <a:pt x="474277" y="1006765"/>
                </a:lnTo>
                <a:lnTo>
                  <a:pt x="476986" y="1006765"/>
                </a:lnTo>
                <a:lnTo>
                  <a:pt x="479695" y="1006765"/>
                </a:lnTo>
                <a:lnTo>
                  <a:pt x="482404" y="1006765"/>
                </a:lnTo>
                <a:lnTo>
                  <a:pt x="485113" y="1006765"/>
                </a:lnTo>
                <a:lnTo>
                  <a:pt x="487822" y="1006765"/>
                </a:lnTo>
                <a:lnTo>
                  <a:pt x="490527" y="1006765"/>
                </a:lnTo>
                <a:lnTo>
                  <a:pt x="493236" y="1006765"/>
                </a:lnTo>
                <a:lnTo>
                  <a:pt x="495945" y="1006765"/>
                </a:lnTo>
                <a:lnTo>
                  <a:pt x="498654" y="1006765"/>
                </a:lnTo>
                <a:lnTo>
                  <a:pt x="501363" y="1006765"/>
                </a:lnTo>
                <a:lnTo>
                  <a:pt x="504072" y="1006765"/>
                </a:lnTo>
                <a:lnTo>
                  <a:pt x="506781" y="1006765"/>
                </a:lnTo>
                <a:lnTo>
                  <a:pt x="509490" y="1006765"/>
                </a:lnTo>
                <a:lnTo>
                  <a:pt x="512199" y="1006765"/>
                </a:lnTo>
                <a:lnTo>
                  <a:pt x="514904" y="1006765"/>
                </a:lnTo>
                <a:lnTo>
                  <a:pt x="517613" y="1006765"/>
                </a:lnTo>
                <a:lnTo>
                  <a:pt x="520322" y="1006765"/>
                </a:lnTo>
                <a:lnTo>
                  <a:pt x="523031" y="1006765"/>
                </a:lnTo>
                <a:lnTo>
                  <a:pt x="525740" y="1006765"/>
                </a:lnTo>
                <a:lnTo>
                  <a:pt x="528449" y="1006765"/>
                </a:lnTo>
                <a:lnTo>
                  <a:pt x="531158" y="1006765"/>
                </a:lnTo>
                <a:lnTo>
                  <a:pt x="533867" y="1006765"/>
                </a:lnTo>
                <a:lnTo>
                  <a:pt x="536572" y="1006765"/>
                </a:lnTo>
                <a:lnTo>
                  <a:pt x="539281" y="1006765"/>
                </a:lnTo>
                <a:lnTo>
                  <a:pt x="541990" y="1006765"/>
                </a:lnTo>
                <a:lnTo>
                  <a:pt x="544699" y="1006765"/>
                </a:lnTo>
                <a:lnTo>
                  <a:pt x="547408" y="1006765"/>
                </a:lnTo>
                <a:lnTo>
                  <a:pt x="550117" y="1006765"/>
                </a:lnTo>
                <a:lnTo>
                  <a:pt x="552826" y="1006765"/>
                </a:lnTo>
                <a:lnTo>
                  <a:pt x="555535" y="1006765"/>
                </a:lnTo>
                <a:lnTo>
                  <a:pt x="558244" y="1006765"/>
                </a:lnTo>
                <a:lnTo>
                  <a:pt x="560950" y="1006765"/>
                </a:lnTo>
                <a:lnTo>
                  <a:pt x="563658" y="1006765"/>
                </a:lnTo>
                <a:lnTo>
                  <a:pt x="566368" y="1006765"/>
                </a:lnTo>
                <a:lnTo>
                  <a:pt x="569076" y="1006765"/>
                </a:lnTo>
                <a:lnTo>
                  <a:pt x="571785" y="1006765"/>
                </a:lnTo>
                <a:lnTo>
                  <a:pt x="574494" y="1006765"/>
                </a:lnTo>
                <a:lnTo>
                  <a:pt x="577203" y="1006765"/>
                </a:lnTo>
                <a:lnTo>
                  <a:pt x="579912" y="1006765"/>
                </a:lnTo>
                <a:lnTo>
                  <a:pt x="582618" y="1006765"/>
                </a:lnTo>
                <a:lnTo>
                  <a:pt x="585327" y="1006765"/>
                </a:lnTo>
                <a:lnTo>
                  <a:pt x="588036" y="1006765"/>
                </a:lnTo>
                <a:lnTo>
                  <a:pt x="590745" y="1006765"/>
                </a:lnTo>
                <a:lnTo>
                  <a:pt x="593454" y="1006765"/>
                </a:lnTo>
                <a:lnTo>
                  <a:pt x="596163" y="1006765"/>
                </a:lnTo>
                <a:lnTo>
                  <a:pt x="598872" y="1006765"/>
                </a:lnTo>
                <a:lnTo>
                  <a:pt x="601581" y="1006765"/>
                </a:lnTo>
                <a:lnTo>
                  <a:pt x="604286" y="1006765"/>
                </a:lnTo>
                <a:lnTo>
                  <a:pt x="606995" y="1006765"/>
                </a:lnTo>
                <a:lnTo>
                  <a:pt x="609704" y="1006765"/>
                </a:lnTo>
                <a:lnTo>
                  <a:pt x="612413" y="1006765"/>
                </a:lnTo>
                <a:lnTo>
                  <a:pt x="615122" y="1006765"/>
                </a:lnTo>
                <a:lnTo>
                  <a:pt x="617831" y="1006765"/>
                </a:lnTo>
                <a:lnTo>
                  <a:pt x="620540" y="1006765"/>
                </a:lnTo>
                <a:lnTo>
                  <a:pt x="623249" y="1006765"/>
                </a:lnTo>
                <a:lnTo>
                  <a:pt x="625958" y="1006765"/>
                </a:lnTo>
                <a:lnTo>
                  <a:pt x="628663" y="1006765"/>
                </a:lnTo>
                <a:lnTo>
                  <a:pt x="631372" y="1006765"/>
                </a:lnTo>
                <a:lnTo>
                  <a:pt x="634081" y="1006765"/>
                </a:lnTo>
                <a:lnTo>
                  <a:pt x="636790" y="1006765"/>
                </a:lnTo>
                <a:lnTo>
                  <a:pt x="639499" y="1006765"/>
                </a:lnTo>
                <a:lnTo>
                  <a:pt x="642208" y="1006765"/>
                </a:lnTo>
                <a:lnTo>
                  <a:pt x="644917" y="1006765"/>
                </a:lnTo>
                <a:lnTo>
                  <a:pt x="647626" y="1006765"/>
                </a:lnTo>
                <a:lnTo>
                  <a:pt x="650331" y="1006765"/>
                </a:lnTo>
                <a:lnTo>
                  <a:pt x="653040" y="1006765"/>
                </a:lnTo>
                <a:lnTo>
                  <a:pt x="655749" y="1006765"/>
                </a:lnTo>
                <a:lnTo>
                  <a:pt x="658458" y="1006765"/>
                </a:lnTo>
                <a:lnTo>
                  <a:pt x="661167" y="1006765"/>
                </a:lnTo>
                <a:lnTo>
                  <a:pt x="663876" y="1006765"/>
                </a:lnTo>
                <a:lnTo>
                  <a:pt x="666585" y="1006765"/>
                </a:lnTo>
                <a:lnTo>
                  <a:pt x="669294" y="1006765"/>
                </a:lnTo>
                <a:lnTo>
                  <a:pt x="672003" y="1006765"/>
                </a:lnTo>
                <a:lnTo>
                  <a:pt x="674708" y="1006765"/>
                </a:lnTo>
                <a:lnTo>
                  <a:pt x="677417" y="1006765"/>
                </a:lnTo>
                <a:lnTo>
                  <a:pt x="680126" y="1006765"/>
                </a:lnTo>
                <a:lnTo>
                  <a:pt x="682835" y="1006765"/>
                </a:lnTo>
                <a:lnTo>
                  <a:pt x="685544" y="1006765"/>
                </a:lnTo>
                <a:lnTo>
                  <a:pt x="688253" y="1006765"/>
                </a:lnTo>
                <a:lnTo>
                  <a:pt x="690962" y="1006765"/>
                </a:lnTo>
                <a:lnTo>
                  <a:pt x="693671" y="1006765"/>
                </a:lnTo>
                <a:lnTo>
                  <a:pt x="696377" y="1006765"/>
                </a:lnTo>
                <a:lnTo>
                  <a:pt x="699086" y="1006765"/>
                </a:lnTo>
                <a:lnTo>
                  <a:pt x="701795" y="1006765"/>
                </a:lnTo>
                <a:lnTo>
                  <a:pt x="704504" y="1006765"/>
                </a:lnTo>
                <a:lnTo>
                  <a:pt x="707212" y="1006765"/>
                </a:lnTo>
                <a:lnTo>
                  <a:pt x="709921" y="1006765"/>
                </a:lnTo>
                <a:lnTo>
                  <a:pt x="712630" y="1006765"/>
                </a:lnTo>
                <a:lnTo>
                  <a:pt x="715339" y="1006765"/>
                </a:lnTo>
                <a:lnTo>
                  <a:pt x="718048" y="1006765"/>
                </a:lnTo>
                <a:lnTo>
                  <a:pt x="720754" y="1006765"/>
                </a:lnTo>
                <a:lnTo>
                  <a:pt x="723463" y="1006765"/>
                </a:lnTo>
                <a:lnTo>
                  <a:pt x="726172" y="1006765"/>
                </a:lnTo>
                <a:lnTo>
                  <a:pt x="728881" y="1006765"/>
                </a:lnTo>
                <a:lnTo>
                  <a:pt x="731590" y="1006765"/>
                </a:lnTo>
                <a:lnTo>
                  <a:pt x="734299" y="1006765"/>
                </a:lnTo>
                <a:lnTo>
                  <a:pt x="737008" y="1006765"/>
                </a:lnTo>
                <a:lnTo>
                  <a:pt x="739717" y="1006765"/>
                </a:lnTo>
                <a:lnTo>
                  <a:pt x="742422" y="1006765"/>
                </a:lnTo>
                <a:lnTo>
                  <a:pt x="745131" y="1006765"/>
                </a:lnTo>
                <a:lnTo>
                  <a:pt x="747840" y="1006765"/>
                </a:lnTo>
                <a:lnTo>
                  <a:pt x="750549" y="1006765"/>
                </a:lnTo>
                <a:lnTo>
                  <a:pt x="753258" y="1006765"/>
                </a:lnTo>
                <a:lnTo>
                  <a:pt x="755967" y="1006765"/>
                </a:lnTo>
                <a:lnTo>
                  <a:pt x="758676" y="1006765"/>
                </a:lnTo>
                <a:lnTo>
                  <a:pt x="761385" y="1006765"/>
                </a:lnTo>
                <a:lnTo>
                  <a:pt x="764090" y="1006765"/>
                </a:lnTo>
                <a:lnTo>
                  <a:pt x="766799" y="1006765"/>
                </a:lnTo>
                <a:lnTo>
                  <a:pt x="769508" y="1006765"/>
                </a:lnTo>
                <a:lnTo>
                  <a:pt x="772217" y="1006765"/>
                </a:lnTo>
                <a:lnTo>
                  <a:pt x="774926" y="1006765"/>
                </a:lnTo>
                <a:lnTo>
                  <a:pt x="777635" y="1006765"/>
                </a:lnTo>
                <a:lnTo>
                  <a:pt x="780344" y="1006765"/>
                </a:lnTo>
                <a:lnTo>
                  <a:pt x="783053" y="1006765"/>
                </a:lnTo>
                <a:lnTo>
                  <a:pt x="785762" y="1006765"/>
                </a:lnTo>
                <a:lnTo>
                  <a:pt x="788467" y="1006765"/>
                </a:lnTo>
                <a:lnTo>
                  <a:pt x="791176" y="1006765"/>
                </a:lnTo>
                <a:lnTo>
                  <a:pt x="793885" y="1006765"/>
                </a:lnTo>
                <a:lnTo>
                  <a:pt x="796594" y="1006765"/>
                </a:lnTo>
                <a:lnTo>
                  <a:pt x="799303" y="1006765"/>
                </a:lnTo>
                <a:lnTo>
                  <a:pt x="802012" y="1006765"/>
                </a:lnTo>
                <a:lnTo>
                  <a:pt x="804721" y="1006765"/>
                </a:lnTo>
                <a:lnTo>
                  <a:pt x="807430" y="1006765"/>
                </a:lnTo>
                <a:lnTo>
                  <a:pt x="810136" y="1006765"/>
                </a:lnTo>
                <a:lnTo>
                  <a:pt x="812844" y="1006765"/>
                </a:lnTo>
                <a:lnTo>
                  <a:pt x="815553" y="1006765"/>
                </a:lnTo>
                <a:lnTo>
                  <a:pt x="818262" y="1006765"/>
                </a:lnTo>
                <a:lnTo>
                  <a:pt x="820971" y="1006765"/>
                </a:lnTo>
                <a:lnTo>
                  <a:pt x="823680" y="1006765"/>
                </a:lnTo>
                <a:lnTo>
                  <a:pt x="826389" y="1006765"/>
                </a:lnTo>
                <a:lnTo>
                  <a:pt x="829098" y="1006765"/>
                </a:lnTo>
                <a:lnTo>
                  <a:pt x="831807" y="1006765"/>
                </a:lnTo>
                <a:lnTo>
                  <a:pt x="834513" y="1006765"/>
                </a:lnTo>
                <a:lnTo>
                  <a:pt x="837222" y="1006765"/>
                </a:lnTo>
                <a:lnTo>
                  <a:pt x="839931" y="1006765"/>
                </a:lnTo>
                <a:lnTo>
                  <a:pt x="842640" y="1006765"/>
                </a:lnTo>
                <a:lnTo>
                  <a:pt x="845348" y="1006765"/>
                </a:lnTo>
                <a:lnTo>
                  <a:pt x="848057" y="1006765"/>
                </a:lnTo>
                <a:lnTo>
                  <a:pt x="850766" y="1006765"/>
                </a:lnTo>
                <a:lnTo>
                  <a:pt x="853475" y="1006765"/>
                </a:lnTo>
                <a:lnTo>
                  <a:pt x="856181" y="1006765"/>
                </a:lnTo>
                <a:lnTo>
                  <a:pt x="858890" y="1006765"/>
                </a:lnTo>
                <a:lnTo>
                  <a:pt x="861599" y="1006765"/>
                </a:lnTo>
                <a:lnTo>
                  <a:pt x="864308" y="1006765"/>
                </a:lnTo>
                <a:lnTo>
                  <a:pt x="867017" y="1006765"/>
                </a:lnTo>
                <a:lnTo>
                  <a:pt x="869726" y="1006765"/>
                </a:lnTo>
                <a:lnTo>
                  <a:pt x="872435" y="1006765"/>
                </a:lnTo>
                <a:lnTo>
                  <a:pt x="875144" y="1006765"/>
                </a:lnTo>
                <a:lnTo>
                  <a:pt x="877849" y="1006765"/>
                </a:lnTo>
                <a:lnTo>
                  <a:pt x="880558" y="1006765"/>
                </a:lnTo>
                <a:lnTo>
                  <a:pt x="883267" y="1006765"/>
                </a:lnTo>
                <a:lnTo>
                  <a:pt x="885976" y="1006765"/>
                </a:lnTo>
                <a:lnTo>
                  <a:pt x="888685" y="1006765"/>
                </a:lnTo>
                <a:lnTo>
                  <a:pt x="891394" y="1006765"/>
                </a:lnTo>
                <a:lnTo>
                  <a:pt x="894103" y="1006765"/>
                </a:lnTo>
                <a:lnTo>
                  <a:pt x="896812" y="1006765"/>
                </a:lnTo>
                <a:lnTo>
                  <a:pt x="899521" y="1006765"/>
                </a:lnTo>
                <a:lnTo>
                  <a:pt x="902226" y="1006765"/>
                </a:lnTo>
                <a:lnTo>
                  <a:pt x="904935" y="1006765"/>
                </a:lnTo>
                <a:lnTo>
                  <a:pt x="907644" y="1006765"/>
                </a:lnTo>
                <a:lnTo>
                  <a:pt x="910353" y="1006765"/>
                </a:lnTo>
                <a:lnTo>
                  <a:pt x="913062" y="1006765"/>
                </a:lnTo>
                <a:lnTo>
                  <a:pt x="915771" y="1006765"/>
                </a:lnTo>
                <a:lnTo>
                  <a:pt x="918480" y="1006765"/>
                </a:lnTo>
                <a:lnTo>
                  <a:pt x="921189" y="1006765"/>
                </a:lnTo>
                <a:lnTo>
                  <a:pt x="923898" y="1006765"/>
                </a:lnTo>
                <a:lnTo>
                  <a:pt x="926603" y="1006765"/>
                </a:lnTo>
                <a:lnTo>
                  <a:pt x="929312" y="1006765"/>
                </a:lnTo>
                <a:lnTo>
                  <a:pt x="932021" y="1006765"/>
                </a:lnTo>
                <a:lnTo>
                  <a:pt x="934730" y="1006765"/>
                </a:lnTo>
                <a:lnTo>
                  <a:pt x="937439" y="1006765"/>
                </a:lnTo>
                <a:lnTo>
                  <a:pt x="940148" y="1006765"/>
                </a:lnTo>
                <a:lnTo>
                  <a:pt x="942857" y="1006765"/>
                </a:lnTo>
                <a:lnTo>
                  <a:pt x="945566" y="1006765"/>
                </a:lnTo>
                <a:lnTo>
                  <a:pt x="948272" y="1006765"/>
                </a:lnTo>
                <a:lnTo>
                  <a:pt x="950981" y="1006765"/>
                </a:lnTo>
                <a:lnTo>
                  <a:pt x="953689" y="1006765"/>
                </a:lnTo>
                <a:lnTo>
                  <a:pt x="956398" y="1006765"/>
                </a:lnTo>
                <a:lnTo>
                  <a:pt x="959107" y="1006765"/>
                </a:lnTo>
                <a:lnTo>
                  <a:pt x="961816" y="1006765"/>
                </a:lnTo>
                <a:lnTo>
                  <a:pt x="964525" y="1006765"/>
                </a:lnTo>
                <a:lnTo>
                  <a:pt x="967234" y="1006765"/>
                </a:lnTo>
                <a:lnTo>
                  <a:pt x="969943" y="1006765"/>
                </a:lnTo>
                <a:lnTo>
                  <a:pt x="972649" y="1006765"/>
                </a:lnTo>
                <a:lnTo>
                  <a:pt x="975358" y="1006765"/>
                </a:lnTo>
                <a:lnTo>
                  <a:pt x="978067" y="1006765"/>
                </a:lnTo>
                <a:lnTo>
                  <a:pt x="980776" y="1006765"/>
                </a:lnTo>
                <a:lnTo>
                  <a:pt x="983484" y="1006765"/>
                </a:lnTo>
                <a:lnTo>
                  <a:pt x="986193" y="1006765"/>
                </a:lnTo>
                <a:lnTo>
                  <a:pt x="988902" y="1006765"/>
                </a:lnTo>
                <a:lnTo>
                  <a:pt x="991611" y="1006765"/>
                </a:lnTo>
                <a:lnTo>
                  <a:pt x="994317" y="1006765"/>
                </a:lnTo>
                <a:lnTo>
                  <a:pt x="997026" y="1006765"/>
                </a:lnTo>
                <a:lnTo>
                  <a:pt x="999735" y="1006765"/>
                </a:lnTo>
                <a:lnTo>
                  <a:pt x="1002444" y="1006765"/>
                </a:lnTo>
                <a:lnTo>
                  <a:pt x="1005153" y="1006765"/>
                </a:lnTo>
                <a:lnTo>
                  <a:pt x="1007862" y="1006765"/>
                </a:lnTo>
                <a:lnTo>
                  <a:pt x="1010571" y="1006765"/>
                </a:lnTo>
                <a:lnTo>
                  <a:pt x="1013280" y="1006765"/>
                </a:lnTo>
                <a:lnTo>
                  <a:pt x="1015989" y="1006765"/>
                </a:lnTo>
                <a:lnTo>
                  <a:pt x="1018694" y="1006765"/>
                </a:lnTo>
                <a:lnTo>
                  <a:pt x="1021403" y="1006765"/>
                </a:lnTo>
                <a:lnTo>
                  <a:pt x="1024112" y="1006765"/>
                </a:lnTo>
                <a:lnTo>
                  <a:pt x="1026821" y="1006765"/>
                </a:lnTo>
                <a:lnTo>
                  <a:pt x="1029530" y="1006765"/>
                </a:lnTo>
                <a:lnTo>
                  <a:pt x="1032239" y="1006765"/>
                </a:lnTo>
                <a:lnTo>
                  <a:pt x="1034948" y="1006765"/>
                </a:lnTo>
                <a:lnTo>
                  <a:pt x="1037653" y="1006765"/>
                </a:lnTo>
                <a:lnTo>
                  <a:pt x="1040362" y="1006765"/>
                </a:lnTo>
                <a:lnTo>
                  <a:pt x="1043071" y="1006765"/>
                </a:lnTo>
                <a:lnTo>
                  <a:pt x="1045780" y="1006765"/>
                </a:lnTo>
                <a:lnTo>
                  <a:pt x="1048489" y="1006765"/>
                </a:lnTo>
                <a:lnTo>
                  <a:pt x="1051198" y="1006765"/>
                </a:lnTo>
                <a:lnTo>
                  <a:pt x="1053907" y="1006765"/>
                </a:lnTo>
                <a:lnTo>
                  <a:pt x="1056616" y="1006765"/>
                </a:lnTo>
                <a:lnTo>
                  <a:pt x="1059325" y="1006765"/>
                </a:lnTo>
                <a:lnTo>
                  <a:pt x="1062034" y="1006765"/>
                </a:lnTo>
                <a:lnTo>
                  <a:pt x="1064739" y="1006765"/>
                </a:lnTo>
                <a:lnTo>
                  <a:pt x="1067448" y="1006765"/>
                </a:lnTo>
                <a:lnTo>
                  <a:pt x="1070157" y="1006765"/>
                </a:lnTo>
                <a:lnTo>
                  <a:pt x="1072866" y="1006765"/>
                </a:lnTo>
                <a:lnTo>
                  <a:pt x="1075575" y="1006765"/>
                </a:lnTo>
                <a:lnTo>
                  <a:pt x="1078284" y="1006765"/>
                </a:lnTo>
                <a:lnTo>
                  <a:pt x="1080993" y="1006765"/>
                </a:lnTo>
                <a:lnTo>
                  <a:pt x="1083699" y="1006765"/>
                </a:lnTo>
                <a:lnTo>
                  <a:pt x="1086408" y="1006765"/>
                </a:lnTo>
                <a:lnTo>
                  <a:pt x="1089117" y="1006765"/>
                </a:lnTo>
                <a:lnTo>
                  <a:pt x="1091825" y="1006765"/>
                </a:lnTo>
                <a:lnTo>
                  <a:pt x="1094534" y="1006765"/>
                </a:lnTo>
                <a:lnTo>
                  <a:pt x="1097243" y="1006765"/>
                </a:lnTo>
                <a:lnTo>
                  <a:pt x="1099952" y="1006765"/>
                </a:lnTo>
                <a:lnTo>
                  <a:pt x="1102661" y="1006765"/>
                </a:lnTo>
                <a:lnTo>
                  <a:pt x="1105370" y="1006765"/>
                </a:lnTo>
                <a:lnTo>
                  <a:pt x="1108079" y="1006765"/>
                </a:lnTo>
                <a:lnTo>
                  <a:pt x="1110785" y="1006765"/>
                </a:lnTo>
                <a:lnTo>
                  <a:pt x="1113494" y="1006765"/>
                </a:lnTo>
                <a:lnTo>
                  <a:pt x="1116203" y="1006765"/>
                </a:lnTo>
                <a:lnTo>
                  <a:pt x="1118912" y="1006765"/>
                </a:lnTo>
                <a:lnTo>
                  <a:pt x="1121621" y="1006765"/>
                </a:lnTo>
                <a:lnTo>
                  <a:pt x="1124330" y="1006765"/>
                </a:lnTo>
                <a:lnTo>
                  <a:pt x="1127039" y="1006765"/>
                </a:lnTo>
                <a:lnTo>
                  <a:pt x="1129744" y="1006765"/>
                </a:lnTo>
                <a:lnTo>
                  <a:pt x="1132453" y="1006765"/>
                </a:lnTo>
                <a:lnTo>
                  <a:pt x="1135162" y="1006765"/>
                </a:lnTo>
                <a:lnTo>
                  <a:pt x="1137871" y="1006765"/>
                </a:lnTo>
                <a:lnTo>
                  <a:pt x="1140580" y="1006765"/>
                </a:lnTo>
                <a:lnTo>
                  <a:pt x="1143289" y="1006765"/>
                </a:lnTo>
                <a:lnTo>
                  <a:pt x="1145998" y="1006765"/>
                </a:lnTo>
                <a:lnTo>
                  <a:pt x="1148707" y="1006765"/>
                </a:lnTo>
                <a:lnTo>
                  <a:pt x="1151416" y="1006765"/>
                </a:lnTo>
                <a:lnTo>
                  <a:pt x="1154125" y="1006765"/>
                </a:lnTo>
                <a:lnTo>
                  <a:pt x="1156830" y="1006765"/>
                </a:lnTo>
                <a:lnTo>
                  <a:pt x="1159539" y="1006765"/>
                </a:lnTo>
                <a:lnTo>
                  <a:pt x="1162248" y="1006765"/>
                </a:lnTo>
                <a:lnTo>
                  <a:pt x="1164957" y="1006765"/>
                </a:lnTo>
                <a:lnTo>
                  <a:pt x="1167666" y="1006765"/>
                </a:lnTo>
                <a:lnTo>
                  <a:pt x="1170375" y="1006765"/>
                </a:lnTo>
                <a:lnTo>
                  <a:pt x="1173084" y="1006765"/>
                </a:lnTo>
                <a:lnTo>
                  <a:pt x="1175789" y="1006765"/>
                </a:lnTo>
                <a:lnTo>
                  <a:pt x="1178498" y="1006765"/>
                </a:lnTo>
                <a:lnTo>
                  <a:pt x="1181207" y="1006765"/>
                </a:lnTo>
                <a:lnTo>
                  <a:pt x="1183916" y="1006765"/>
                </a:lnTo>
                <a:lnTo>
                  <a:pt x="1186625" y="1006765"/>
                </a:lnTo>
                <a:lnTo>
                  <a:pt x="1189334" y="1006765"/>
                </a:lnTo>
                <a:lnTo>
                  <a:pt x="1192043" y="1006765"/>
                </a:lnTo>
                <a:lnTo>
                  <a:pt x="1194752" y="1006765"/>
                </a:lnTo>
                <a:lnTo>
                  <a:pt x="1197461" y="1006765"/>
                </a:lnTo>
                <a:lnTo>
                  <a:pt x="1200170" y="1006765"/>
                </a:lnTo>
                <a:lnTo>
                  <a:pt x="1202875" y="1006765"/>
                </a:lnTo>
                <a:lnTo>
                  <a:pt x="1205584" y="1006765"/>
                </a:lnTo>
                <a:lnTo>
                  <a:pt x="1208293" y="1006765"/>
                </a:lnTo>
                <a:lnTo>
                  <a:pt x="1211002" y="1006765"/>
                </a:lnTo>
                <a:lnTo>
                  <a:pt x="1213711" y="1006765"/>
                </a:lnTo>
                <a:lnTo>
                  <a:pt x="1216420" y="1006765"/>
                </a:lnTo>
                <a:lnTo>
                  <a:pt x="1219129" y="1006765"/>
                </a:lnTo>
                <a:lnTo>
                  <a:pt x="1221835" y="1006765"/>
                </a:lnTo>
                <a:lnTo>
                  <a:pt x="1224544" y="1006765"/>
                </a:lnTo>
                <a:lnTo>
                  <a:pt x="1227253" y="1006765"/>
                </a:lnTo>
                <a:lnTo>
                  <a:pt x="1229961" y="1006765"/>
                </a:lnTo>
                <a:lnTo>
                  <a:pt x="1232670" y="1006765"/>
                </a:lnTo>
                <a:lnTo>
                  <a:pt x="1235379" y="1006765"/>
                </a:lnTo>
                <a:lnTo>
                  <a:pt x="1238088" y="1006765"/>
                </a:lnTo>
                <a:lnTo>
                  <a:pt x="1240797" y="1006765"/>
                </a:lnTo>
                <a:lnTo>
                  <a:pt x="1243506" y="1006765"/>
                </a:lnTo>
                <a:lnTo>
                  <a:pt x="1246215" y="1006765"/>
                </a:lnTo>
                <a:lnTo>
                  <a:pt x="1248921" y="1006765"/>
                </a:lnTo>
                <a:lnTo>
                  <a:pt x="1251630" y="1006765"/>
                </a:lnTo>
                <a:lnTo>
                  <a:pt x="1254339" y="1006765"/>
                </a:lnTo>
                <a:lnTo>
                  <a:pt x="1257048" y="1006765"/>
                </a:lnTo>
                <a:lnTo>
                  <a:pt x="1259757" y="1006765"/>
                </a:lnTo>
                <a:lnTo>
                  <a:pt x="1262466" y="1006765"/>
                </a:lnTo>
                <a:lnTo>
                  <a:pt x="1265175" y="1006765"/>
                </a:lnTo>
                <a:lnTo>
                  <a:pt x="1267880" y="1006765"/>
                </a:lnTo>
                <a:lnTo>
                  <a:pt x="1270589" y="1006765"/>
                </a:lnTo>
                <a:lnTo>
                  <a:pt x="1273298" y="1006765"/>
                </a:lnTo>
                <a:lnTo>
                  <a:pt x="1276007" y="1006765"/>
                </a:lnTo>
                <a:lnTo>
                  <a:pt x="1278716" y="1006765"/>
                </a:lnTo>
                <a:lnTo>
                  <a:pt x="1281425" y="1006765"/>
                </a:lnTo>
                <a:lnTo>
                  <a:pt x="1284134" y="1006765"/>
                </a:lnTo>
                <a:lnTo>
                  <a:pt x="1286843" y="1006765"/>
                </a:lnTo>
                <a:lnTo>
                  <a:pt x="1289552" y="1006765"/>
                </a:lnTo>
                <a:lnTo>
                  <a:pt x="1292261" y="1006765"/>
                </a:lnTo>
                <a:lnTo>
                  <a:pt x="1294966" y="1006765"/>
                </a:lnTo>
                <a:lnTo>
                  <a:pt x="1297675" y="1006765"/>
                </a:lnTo>
                <a:lnTo>
                  <a:pt x="1300384" y="1006765"/>
                </a:lnTo>
                <a:lnTo>
                  <a:pt x="1303093" y="1006765"/>
                </a:lnTo>
                <a:lnTo>
                  <a:pt x="1305802" y="1006765"/>
                </a:lnTo>
                <a:lnTo>
                  <a:pt x="1308511" y="1006765"/>
                </a:lnTo>
                <a:lnTo>
                  <a:pt x="1311220" y="1006765"/>
                </a:lnTo>
                <a:lnTo>
                  <a:pt x="1313925" y="1006765"/>
                </a:lnTo>
                <a:lnTo>
                  <a:pt x="1316634" y="1006765"/>
                </a:lnTo>
                <a:lnTo>
                  <a:pt x="1319343" y="1006765"/>
                </a:lnTo>
                <a:lnTo>
                  <a:pt x="1322052" y="1006765"/>
                </a:lnTo>
                <a:lnTo>
                  <a:pt x="1324761" y="1006765"/>
                </a:lnTo>
                <a:lnTo>
                  <a:pt x="1327470" y="1006765"/>
                </a:lnTo>
                <a:lnTo>
                  <a:pt x="1330179" y="1006765"/>
                </a:lnTo>
                <a:lnTo>
                  <a:pt x="1332888" y="1006765"/>
                </a:lnTo>
                <a:lnTo>
                  <a:pt x="1335597" y="1006765"/>
                </a:lnTo>
                <a:lnTo>
                  <a:pt x="1338303" y="1006765"/>
                </a:lnTo>
                <a:lnTo>
                  <a:pt x="1341011" y="1006765"/>
                </a:lnTo>
                <a:lnTo>
                  <a:pt x="1343720" y="1006765"/>
                </a:lnTo>
                <a:lnTo>
                  <a:pt x="1346429" y="1006765"/>
                </a:lnTo>
                <a:lnTo>
                  <a:pt x="1349138" y="1006765"/>
                </a:lnTo>
                <a:lnTo>
                  <a:pt x="1351847" y="1006765"/>
                </a:lnTo>
                <a:lnTo>
                  <a:pt x="1354556" y="1006765"/>
                </a:lnTo>
                <a:lnTo>
                  <a:pt x="1357265" y="1006765"/>
                </a:lnTo>
                <a:lnTo>
                  <a:pt x="1359971" y="1006765"/>
                </a:lnTo>
                <a:lnTo>
                  <a:pt x="1362680" y="1006765"/>
                </a:lnTo>
                <a:lnTo>
                  <a:pt x="1365389" y="1006765"/>
                </a:lnTo>
                <a:lnTo>
                  <a:pt x="1368098" y="1006765"/>
                </a:lnTo>
                <a:lnTo>
                  <a:pt x="1370806" y="1006765"/>
                </a:lnTo>
                <a:lnTo>
                  <a:pt x="1373515" y="1006765"/>
                </a:lnTo>
                <a:lnTo>
                  <a:pt x="1376224" y="1006765"/>
                </a:lnTo>
                <a:lnTo>
                  <a:pt x="1378933" y="1006765"/>
                </a:lnTo>
                <a:lnTo>
                  <a:pt x="1381642" y="1006765"/>
                </a:lnTo>
                <a:lnTo>
                  <a:pt x="1384348" y="1006765"/>
                </a:lnTo>
                <a:lnTo>
                  <a:pt x="1387057" y="1006765"/>
                </a:lnTo>
                <a:lnTo>
                  <a:pt x="1389766" y="1006765"/>
                </a:lnTo>
                <a:lnTo>
                  <a:pt x="1392475" y="1006765"/>
                </a:lnTo>
                <a:lnTo>
                  <a:pt x="1395184" y="1006765"/>
                </a:lnTo>
                <a:lnTo>
                  <a:pt x="1397893" y="1006765"/>
                </a:lnTo>
                <a:lnTo>
                  <a:pt x="1400602" y="1006765"/>
                </a:lnTo>
                <a:lnTo>
                  <a:pt x="1403311" y="1006765"/>
                </a:lnTo>
                <a:lnTo>
                  <a:pt x="1406016" y="1006765"/>
                </a:lnTo>
                <a:lnTo>
                  <a:pt x="1408725" y="1006765"/>
                </a:lnTo>
                <a:lnTo>
                  <a:pt x="1411434" y="1006765"/>
                </a:lnTo>
                <a:lnTo>
                  <a:pt x="1414143" y="1006765"/>
                </a:lnTo>
                <a:lnTo>
                  <a:pt x="1416852" y="1006765"/>
                </a:lnTo>
                <a:lnTo>
                  <a:pt x="1419561" y="1006765"/>
                </a:lnTo>
                <a:lnTo>
                  <a:pt x="1422270" y="1006765"/>
                </a:lnTo>
                <a:lnTo>
                  <a:pt x="1424979" y="1006765"/>
                </a:lnTo>
                <a:lnTo>
                  <a:pt x="1427688" y="1006765"/>
                </a:lnTo>
                <a:lnTo>
                  <a:pt x="1430393" y="1006765"/>
                </a:lnTo>
                <a:lnTo>
                  <a:pt x="1433102" y="1006765"/>
                </a:lnTo>
                <a:lnTo>
                  <a:pt x="1435811" y="1006765"/>
                </a:lnTo>
                <a:lnTo>
                  <a:pt x="1438520" y="1006765"/>
                </a:lnTo>
                <a:lnTo>
                  <a:pt x="1441229" y="1006765"/>
                </a:lnTo>
                <a:lnTo>
                  <a:pt x="1443938" y="1006765"/>
                </a:lnTo>
                <a:lnTo>
                  <a:pt x="1446647" y="1006765"/>
                </a:lnTo>
                <a:lnTo>
                  <a:pt x="1449356" y="1006765"/>
                </a:lnTo>
                <a:lnTo>
                  <a:pt x="1452061" y="1006765"/>
                </a:lnTo>
                <a:lnTo>
                  <a:pt x="1454770" y="1006765"/>
                </a:lnTo>
                <a:lnTo>
                  <a:pt x="1457479" y="1006765"/>
                </a:lnTo>
                <a:lnTo>
                  <a:pt x="1460188" y="1006765"/>
                </a:lnTo>
                <a:lnTo>
                  <a:pt x="1462897" y="1006765"/>
                </a:lnTo>
                <a:lnTo>
                  <a:pt x="1465606" y="1006765"/>
                </a:lnTo>
                <a:lnTo>
                  <a:pt x="1468315" y="1006765"/>
                </a:lnTo>
                <a:lnTo>
                  <a:pt x="1471024" y="1006765"/>
                </a:lnTo>
                <a:lnTo>
                  <a:pt x="1473733" y="1006765"/>
                </a:lnTo>
                <a:lnTo>
                  <a:pt x="1476439" y="1006765"/>
                </a:lnTo>
                <a:lnTo>
                  <a:pt x="1479147" y="1006765"/>
                </a:lnTo>
                <a:lnTo>
                  <a:pt x="1481856" y="1006765"/>
                </a:lnTo>
                <a:lnTo>
                  <a:pt x="1484565" y="1006765"/>
                </a:lnTo>
                <a:lnTo>
                  <a:pt x="1487274" y="1006765"/>
                </a:lnTo>
                <a:lnTo>
                  <a:pt x="1489983" y="1006765"/>
                </a:lnTo>
                <a:lnTo>
                  <a:pt x="1492692" y="1006765"/>
                </a:lnTo>
                <a:lnTo>
                  <a:pt x="1495401" y="1006765"/>
                </a:lnTo>
                <a:lnTo>
                  <a:pt x="1498110" y="1006765"/>
                </a:lnTo>
                <a:lnTo>
                  <a:pt x="1500816" y="1006765"/>
                </a:lnTo>
                <a:lnTo>
                  <a:pt x="1503525" y="1006765"/>
                </a:lnTo>
                <a:lnTo>
                  <a:pt x="1506234" y="1006765"/>
                </a:lnTo>
                <a:lnTo>
                  <a:pt x="1508942" y="1006765"/>
                </a:lnTo>
                <a:lnTo>
                  <a:pt x="1511651" y="1006765"/>
                </a:lnTo>
                <a:lnTo>
                  <a:pt x="1514360" y="1006765"/>
                </a:lnTo>
                <a:lnTo>
                  <a:pt x="1517070" y="1006765"/>
                </a:lnTo>
                <a:lnTo>
                  <a:pt x="1519778" y="1006765"/>
                </a:lnTo>
                <a:lnTo>
                  <a:pt x="1522484" y="1006765"/>
                </a:lnTo>
                <a:lnTo>
                  <a:pt x="1525193" y="1006765"/>
                </a:lnTo>
                <a:lnTo>
                  <a:pt x="1527902" y="1006765"/>
                </a:lnTo>
                <a:lnTo>
                  <a:pt x="1530611" y="1006765"/>
                </a:lnTo>
                <a:lnTo>
                  <a:pt x="1533320" y="1006765"/>
                </a:lnTo>
                <a:lnTo>
                  <a:pt x="1536029" y="1006765"/>
                </a:lnTo>
                <a:lnTo>
                  <a:pt x="1538738" y="1006765"/>
                </a:lnTo>
                <a:lnTo>
                  <a:pt x="1541447" y="1006765"/>
                </a:lnTo>
                <a:lnTo>
                  <a:pt x="1544156" y="1006765"/>
                </a:lnTo>
                <a:lnTo>
                  <a:pt x="1546861" y="1006765"/>
                </a:lnTo>
                <a:lnTo>
                  <a:pt x="1549570" y="1006765"/>
                </a:lnTo>
                <a:lnTo>
                  <a:pt x="1552279" y="1006765"/>
                </a:lnTo>
                <a:lnTo>
                  <a:pt x="1554988" y="1006765"/>
                </a:lnTo>
                <a:lnTo>
                  <a:pt x="1557697" y="1006765"/>
                </a:lnTo>
                <a:lnTo>
                  <a:pt x="1560406" y="1006765"/>
                </a:lnTo>
                <a:lnTo>
                  <a:pt x="1563115" y="1006765"/>
                </a:lnTo>
                <a:lnTo>
                  <a:pt x="1565824" y="1006765"/>
                </a:lnTo>
                <a:lnTo>
                  <a:pt x="1568529" y="1006765"/>
                </a:lnTo>
                <a:lnTo>
                  <a:pt x="1571238" y="1006765"/>
                </a:lnTo>
                <a:lnTo>
                  <a:pt x="1573947" y="1006765"/>
                </a:lnTo>
                <a:lnTo>
                  <a:pt x="1576656" y="1006765"/>
                </a:lnTo>
                <a:lnTo>
                  <a:pt x="1579365" y="1006765"/>
                </a:lnTo>
                <a:lnTo>
                  <a:pt x="1582074" y="1006765"/>
                </a:lnTo>
                <a:lnTo>
                  <a:pt x="1584783" y="1006765"/>
                </a:lnTo>
                <a:lnTo>
                  <a:pt x="1587492" y="1006765"/>
                </a:lnTo>
                <a:lnTo>
                  <a:pt x="1590201" y="1006765"/>
                </a:lnTo>
                <a:lnTo>
                  <a:pt x="1592906" y="1006765"/>
                </a:lnTo>
                <a:lnTo>
                  <a:pt x="1595615" y="1006765"/>
                </a:lnTo>
                <a:lnTo>
                  <a:pt x="1598324" y="1006765"/>
                </a:lnTo>
                <a:lnTo>
                  <a:pt x="1601033" y="1006765"/>
                </a:lnTo>
                <a:lnTo>
                  <a:pt x="1603742" y="1006765"/>
                </a:lnTo>
                <a:lnTo>
                  <a:pt x="1606451" y="1006765"/>
                </a:lnTo>
                <a:lnTo>
                  <a:pt x="1609160" y="1006765"/>
                </a:lnTo>
                <a:lnTo>
                  <a:pt x="1611869" y="1006765"/>
                </a:lnTo>
                <a:lnTo>
                  <a:pt x="1614575" y="1006765"/>
                </a:lnTo>
                <a:lnTo>
                  <a:pt x="1617283" y="1006765"/>
                </a:lnTo>
                <a:lnTo>
                  <a:pt x="1619992" y="1006765"/>
                </a:lnTo>
                <a:lnTo>
                  <a:pt x="1622701" y="1006765"/>
                </a:lnTo>
                <a:lnTo>
                  <a:pt x="1625410" y="1006765"/>
                </a:lnTo>
                <a:lnTo>
                  <a:pt x="1628119" y="1006765"/>
                </a:lnTo>
                <a:lnTo>
                  <a:pt x="1630828" y="1006765"/>
                </a:lnTo>
                <a:lnTo>
                  <a:pt x="1633537" y="1006765"/>
                </a:lnTo>
                <a:lnTo>
                  <a:pt x="1636246" y="1006765"/>
                </a:lnTo>
                <a:lnTo>
                  <a:pt x="1638952" y="1006765"/>
                </a:lnTo>
                <a:lnTo>
                  <a:pt x="1641661" y="1006765"/>
                </a:lnTo>
                <a:lnTo>
                  <a:pt x="1644370" y="1006765"/>
                </a:lnTo>
                <a:lnTo>
                  <a:pt x="1647078" y="1006765"/>
                </a:lnTo>
                <a:lnTo>
                  <a:pt x="1649787" y="1006765"/>
                </a:lnTo>
                <a:lnTo>
                  <a:pt x="1652497" y="1006765"/>
                </a:lnTo>
                <a:lnTo>
                  <a:pt x="1655206" y="1006765"/>
                </a:lnTo>
                <a:lnTo>
                  <a:pt x="1657911" y="1006765"/>
                </a:lnTo>
                <a:lnTo>
                  <a:pt x="1660620" y="1006765"/>
                </a:lnTo>
                <a:lnTo>
                  <a:pt x="1663329" y="1006765"/>
                </a:lnTo>
                <a:lnTo>
                  <a:pt x="1666038" y="1006765"/>
                </a:lnTo>
                <a:lnTo>
                  <a:pt x="1668747" y="1006765"/>
                </a:lnTo>
                <a:lnTo>
                  <a:pt x="1671456" y="1006765"/>
                </a:lnTo>
                <a:lnTo>
                  <a:pt x="1674165" y="1006765"/>
                </a:lnTo>
                <a:lnTo>
                  <a:pt x="1676874" y="1006765"/>
                </a:lnTo>
                <a:lnTo>
                  <a:pt x="1679583" y="1006765"/>
                </a:lnTo>
                <a:lnTo>
                  <a:pt x="1682292" y="1006765"/>
                </a:lnTo>
                <a:lnTo>
                  <a:pt x="1684997" y="1006765"/>
                </a:lnTo>
                <a:lnTo>
                  <a:pt x="1687706" y="1006765"/>
                </a:lnTo>
                <a:lnTo>
                  <a:pt x="1690415" y="1006765"/>
                </a:lnTo>
                <a:lnTo>
                  <a:pt x="1693124" y="1006765"/>
                </a:lnTo>
                <a:lnTo>
                  <a:pt x="1695833" y="1006765"/>
                </a:lnTo>
                <a:lnTo>
                  <a:pt x="1698542" y="1006765"/>
                </a:lnTo>
                <a:lnTo>
                  <a:pt x="1701251" y="1006765"/>
                </a:lnTo>
                <a:lnTo>
                  <a:pt x="1703956" y="1006765"/>
                </a:lnTo>
                <a:lnTo>
                  <a:pt x="1706665" y="1006765"/>
                </a:lnTo>
                <a:lnTo>
                  <a:pt x="1709374" y="1006765"/>
                </a:lnTo>
                <a:lnTo>
                  <a:pt x="1712083" y="1006765"/>
                </a:lnTo>
                <a:lnTo>
                  <a:pt x="1714792" y="1006765"/>
                </a:lnTo>
                <a:lnTo>
                  <a:pt x="1717501" y="1006765"/>
                </a:lnTo>
                <a:lnTo>
                  <a:pt x="1720210" y="1006765"/>
                </a:lnTo>
                <a:lnTo>
                  <a:pt x="1722919" y="1006765"/>
                </a:lnTo>
                <a:lnTo>
                  <a:pt x="1725628" y="1006765"/>
                </a:lnTo>
                <a:lnTo>
                  <a:pt x="1728337" y="1006765"/>
                </a:lnTo>
                <a:lnTo>
                  <a:pt x="1731042" y="1006765"/>
                </a:lnTo>
                <a:lnTo>
                  <a:pt x="1733751" y="1006765"/>
                </a:lnTo>
                <a:lnTo>
                  <a:pt x="1736460" y="1006765"/>
                </a:lnTo>
                <a:lnTo>
                  <a:pt x="1739169" y="1006765"/>
                </a:lnTo>
                <a:lnTo>
                  <a:pt x="1741878" y="1006765"/>
                </a:lnTo>
                <a:lnTo>
                  <a:pt x="1744587" y="1006765"/>
                </a:lnTo>
                <a:lnTo>
                  <a:pt x="1747296" y="1006765"/>
                </a:lnTo>
                <a:lnTo>
                  <a:pt x="1750002" y="1006765"/>
                </a:lnTo>
                <a:lnTo>
                  <a:pt x="1752711" y="1006765"/>
                </a:lnTo>
                <a:lnTo>
                  <a:pt x="1755420" y="1006765"/>
                </a:lnTo>
                <a:lnTo>
                  <a:pt x="1758128" y="1006765"/>
                </a:lnTo>
                <a:lnTo>
                  <a:pt x="1760837" y="1006765"/>
                </a:lnTo>
                <a:lnTo>
                  <a:pt x="1763546" y="1006765"/>
                </a:lnTo>
                <a:lnTo>
                  <a:pt x="1766255" y="1006765"/>
                </a:lnTo>
                <a:lnTo>
                  <a:pt x="1768964" y="1006765"/>
                </a:lnTo>
                <a:lnTo>
                  <a:pt x="1771673" y="1006765"/>
                </a:lnTo>
                <a:lnTo>
                  <a:pt x="1774382" y="1006765"/>
                </a:lnTo>
                <a:lnTo>
                  <a:pt x="1777088" y="1006765"/>
                </a:lnTo>
                <a:lnTo>
                  <a:pt x="1779797" y="1006765"/>
                </a:lnTo>
                <a:lnTo>
                  <a:pt x="1782506" y="1006765"/>
                </a:lnTo>
                <a:lnTo>
                  <a:pt x="1785215" y="1006765"/>
                </a:lnTo>
                <a:lnTo>
                  <a:pt x="1787924" y="1006765"/>
                </a:lnTo>
                <a:lnTo>
                  <a:pt x="1790633" y="1006765"/>
                </a:lnTo>
                <a:lnTo>
                  <a:pt x="1793342" y="1006765"/>
                </a:lnTo>
                <a:lnTo>
                  <a:pt x="1796047" y="1006765"/>
                </a:lnTo>
                <a:lnTo>
                  <a:pt x="1798756" y="1006765"/>
                </a:lnTo>
                <a:lnTo>
                  <a:pt x="1801465" y="1006765"/>
                </a:lnTo>
                <a:lnTo>
                  <a:pt x="1804174" y="1006765"/>
                </a:lnTo>
                <a:lnTo>
                  <a:pt x="1806883" y="1006765"/>
                </a:lnTo>
                <a:lnTo>
                  <a:pt x="1809592" y="1006765"/>
                </a:lnTo>
                <a:lnTo>
                  <a:pt x="1812301" y="1006765"/>
                </a:lnTo>
                <a:lnTo>
                  <a:pt x="1815010" y="1006765"/>
                </a:lnTo>
                <a:lnTo>
                  <a:pt x="1817719" y="1006765"/>
                </a:lnTo>
                <a:lnTo>
                  <a:pt x="1820428" y="1006765"/>
                </a:lnTo>
                <a:lnTo>
                  <a:pt x="1823133" y="1006765"/>
                </a:lnTo>
                <a:lnTo>
                  <a:pt x="1825842" y="1006765"/>
                </a:lnTo>
                <a:lnTo>
                  <a:pt x="1828551" y="1006765"/>
                </a:lnTo>
                <a:lnTo>
                  <a:pt x="1831260" y="1006765"/>
                </a:lnTo>
                <a:lnTo>
                  <a:pt x="1833969" y="1006765"/>
                </a:lnTo>
                <a:lnTo>
                  <a:pt x="1836678" y="1006765"/>
                </a:lnTo>
                <a:lnTo>
                  <a:pt x="1839387" y="1006765"/>
                </a:lnTo>
                <a:lnTo>
                  <a:pt x="1842092" y="1006765"/>
                </a:lnTo>
                <a:lnTo>
                  <a:pt x="1844801" y="1006765"/>
                </a:lnTo>
                <a:lnTo>
                  <a:pt x="1847510" y="1006765"/>
                </a:lnTo>
                <a:lnTo>
                  <a:pt x="1850219" y="1006765"/>
                </a:lnTo>
                <a:lnTo>
                  <a:pt x="1852928" y="1006765"/>
                </a:lnTo>
                <a:lnTo>
                  <a:pt x="1855637" y="1006765"/>
                </a:lnTo>
                <a:lnTo>
                  <a:pt x="1858346" y="1006765"/>
                </a:lnTo>
                <a:lnTo>
                  <a:pt x="1861055" y="1006765"/>
                </a:lnTo>
                <a:lnTo>
                  <a:pt x="1863764" y="1006765"/>
                </a:lnTo>
                <a:lnTo>
                  <a:pt x="1866473" y="1006765"/>
                </a:lnTo>
                <a:lnTo>
                  <a:pt x="1869178" y="1006765"/>
                </a:lnTo>
                <a:lnTo>
                  <a:pt x="1871887" y="1006765"/>
                </a:lnTo>
                <a:lnTo>
                  <a:pt x="1874596" y="1006765"/>
                </a:lnTo>
                <a:lnTo>
                  <a:pt x="1877305" y="1006765"/>
                </a:lnTo>
                <a:lnTo>
                  <a:pt x="1880014" y="1006765"/>
                </a:lnTo>
                <a:lnTo>
                  <a:pt x="1882723" y="1006765"/>
                </a:lnTo>
                <a:lnTo>
                  <a:pt x="1885432" y="1006765"/>
                </a:lnTo>
                <a:lnTo>
                  <a:pt x="1888138" y="1006765"/>
                </a:lnTo>
                <a:lnTo>
                  <a:pt x="1890847" y="1006765"/>
                </a:lnTo>
                <a:lnTo>
                  <a:pt x="1893556" y="1006765"/>
                </a:lnTo>
                <a:lnTo>
                  <a:pt x="1896264" y="1006765"/>
                </a:lnTo>
                <a:lnTo>
                  <a:pt x="1898973" y="1006765"/>
                </a:lnTo>
                <a:lnTo>
                  <a:pt x="1901682" y="1006765"/>
                </a:lnTo>
                <a:lnTo>
                  <a:pt x="1904391" y="1006765"/>
                </a:lnTo>
                <a:lnTo>
                  <a:pt x="1907100" y="1006765"/>
                </a:lnTo>
                <a:lnTo>
                  <a:pt x="1909809" y="1006765"/>
                </a:lnTo>
                <a:lnTo>
                  <a:pt x="1912515" y="1006765"/>
                </a:lnTo>
                <a:lnTo>
                  <a:pt x="1915224" y="1006765"/>
                </a:lnTo>
                <a:lnTo>
                  <a:pt x="1917933" y="1006765"/>
                </a:lnTo>
                <a:lnTo>
                  <a:pt x="1920642" y="1006765"/>
                </a:lnTo>
                <a:lnTo>
                  <a:pt x="1923351" y="1006765"/>
                </a:lnTo>
                <a:lnTo>
                  <a:pt x="1926060" y="1006765"/>
                </a:lnTo>
                <a:lnTo>
                  <a:pt x="1928769" y="1006765"/>
                </a:lnTo>
                <a:lnTo>
                  <a:pt x="1931478" y="1006765"/>
                </a:lnTo>
                <a:lnTo>
                  <a:pt x="1934183" y="1006765"/>
                </a:lnTo>
                <a:lnTo>
                  <a:pt x="1936892" y="1006765"/>
                </a:lnTo>
                <a:lnTo>
                  <a:pt x="1939601" y="1006765"/>
                </a:lnTo>
                <a:lnTo>
                  <a:pt x="1942310" y="1006765"/>
                </a:lnTo>
                <a:lnTo>
                  <a:pt x="1945019" y="1006765"/>
                </a:lnTo>
                <a:lnTo>
                  <a:pt x="1947728" y="1006765"/>
                </a:lnTo>
                <a:lnTo>
                  <a:pt x="1950437" y="1006765"/>
                </a:lnTo>
                <a:lnTo>
                  <a:pt x="1953146" y="1006765"/>
                </a:lnTo>
                <a:lnTo>
                  <a:pt x="1955855" y="1006765"/>
                </a:lnTo>
                <a:lnTo>
                  <a:pt x="1958560" y="1006765"/>
                </a:lnTo>
                <a:lnTo>
                  <a:pt x="1961269" y="1006765"/>
                </a:lnTo>
                <a:lnTo>
                  <a:pt x="1963978" y="1006765"/>
                </a:lnTo>
                <a:lnTo>
                  <a:pt x="1966687" y="1006765"/>
                </a:lnTo>
                <a:lnTo>
                  <a:pt x="1969396" y="1006765"/>
                </a:lnTo>
                <a:lnTo>
                  <a:pt x="1972105" y="1006765"/>
                </a:lnTo>
                <a:lnTo>
                  <a:pt x="1974814" y="1006765"/>
                </a:lnTo>
                <a:lnTo>
                  <a:pt x="1977523" y="1006765"/>
                </a:lnTo>
                <a:lnTo>
                  <a:pt x="1980228" y="1006765"/>
                </a:lnTo>
                <a:lnTo>
                  <a:pt x="1982937" y="1006765"/>
                </a:lnTo>
                <a:lnTo>
                  <a:pt x="1985646" y="1006765"/>
                </a:lnTo>
                <a:lnTo>
                  <a:pt x="1988355" y="1006765"/>
                </a:lnTo>
                <a:lnTo>
                  <a:pt x="1991064" y="1006765"/>
                </a:lnTo>
                <a:lnTo>
                  <a:pt x="1993773" y="1006765"/>
                </a:lnTo>
                <a:lnTo>
                  <a:pt x="1996482" y="1006765"/>
                </a:lnTo>
                <a:lnTo>
                  <a:pt x="1999191" y="1006765"/>
                </a:lnTo>
                <a:lnTo>
                  <a:pt x="2001900" y="1006765"/>
                </a:lnTo>
                <a:lnTo>
                  <a:pt x="2004605" y="1006765"/>
                </a:lnTo>
                <a:lnTo>
                  <a:pt x="2007314" y="1006765"/>
                </a:lnTo>
                <a:lnTo>
                  <a:pt x="2010023" y="1006765"/>
                </a:lnTo>
                <a:lnTo>
                  <a:pt x="2012732" y="1006765"/>
                </a:lnTo>
                <a:lnTo>
                  <a:pt x="2015441" y="1006765"/>
                </a:lnTo>
                <a:lnTo>
                  <a:pt x="2018150" y="1006765"/>
                </a:lnTo>
                <a:lnTo>
                  <a:pt x="2020859" y="1006765"/>
                </a:lnTo>
                <a:lnTo>
                  <a:pt x="2023568" y="1006765"/>
                </a:lnTo>
                <a:lnTo>
                  <a:pt x="2026274" y="1006765"/>
                </a:lnTo>
                <a:lnTo>
                  <a:pt x="2028983" y="1006765"/>
                </a:lnTo>
                <a:lnTo>
                  <a:pt x="2031692" y="1006765"/>
                </a:lnTo>
                <a:lnTo>
                  <a:pt x="2034400" y="1006765"/>
                </a:lnTo>
                <a:lnTo>
                  <a:pt x="2037109" y="1006765"/>
                </a:lnTo>
                <a:lnTo>
                  <a:pt x="2039818" y="1006765"/>
                </a:lnTo>
                <a:lnTo>
                  <a:pt x="2042527" y="1006765"/>
                </a:lnTo>
                <a:lnTo>
                  <a:pt x="2045236" y="1006765"/>
                </a:lnTo>
                <a:lnTo>
                  <a:pt x="2047945" y="1006765"/>
                </a:lnTo>
                <a:lnTo>
                  <a:pt x="2050651" y="1006765"/>
                </a:lnTo>
                <a:lnTo>
                  <a:pt x="2053360" y="1006765"/>
                </a:lnTo>
                <a:lnTo>
                  <a:pt x="2056069" y="1006765"/>
                </a:lnTo>
                <a:lnTo>
                  <a:pt x="2058778" y="1006765"/>
                </a:lnTo>
                <a:lnTo>
                  <a:pt x="2061487" y="1006765"/>
                </a:lnTo>
                <a:lnTo>
                  <a:pt x="2064196" y="1006765"/>
                </a:lnTo>
                <a:lnTo>
                  <a:pt x="2066905" y="1006765"/>
                </a:lnTo>
                <a:lnTo>
                  <a:pt x="2069614" y="1006765"/>
                </a:lnTo>
                <a:lnTo>
                  <a:pt x="2072319" y="1006765"/>
                </a:lnTo>
                <a:lnTo>
                  <a:pt x="2075028" y="1006765"/>
                </a:lnTo>
                <a:lnTo>
                  <a:pt x="2077737" y="1006765"/>
                </a:lnTo>
                <a:lnTo>
                  <a:pt x="2080446" y="1006765"/>
                </a:lnTo>
                <a:lnTo>
                  <a:pt x="2083155" y="1006765"/>
                </a:lnTo>
                <a:lnTo>
                  <a:pt x="2085864" y="1006765"/>
                </a:lnTo>
                <a:lnTo>
                  <a:pt x="2088573" y="1006765"/>
                </a:lnTo>
                <a:lnTo>
                  <a:pt x="2091282" y="1006765"/>
                </a:lnTo>
                <a:lnTo>
                  <a:pt x="2093991" y="1006765"/>
                </a:lnTo>
                <a:lnTo>
                  <a:pt x="2096696" y="1006765"/>
                </a:lnTo>
                <a:lnTo>
                  <a:pt x="2099405" y="1006765"/>
                </a:lnTo>
                <a:lnTo>
                  <a:pt x="2102114" y="1006765"/>
                </a:lnTo>
                <a:lnTo>
                  <a:pt x="2104823" y="1006765"/>
                </a:lnTo>
                <a:lnTo>
                  <a:pt x="2107532" y="1006765"/>
                </a:lnTo>
                <a:lnTo>
                  <a:pt x="2110241" y="1006765"/>
                </a:lnTo>
                <a:lnTo>
                  <a:pt x="2112950" y="1006765"/>
                </a:lnTo>
                <a:lnTo>
                  <a:pt x="2115659" y="1006765"/>
                </a:lnTo>
                <a:lnTo>
                  <a:pt x="2118364" y="1006765"/>
                </a:lnTo>
                <a:lnTo>
                  <a:pt x="2121073" y="1006765"/>
                </a:lnTo>
                <a:lnTo>
                  <a:pt x="2123782" y="1006765"/>
                </a:lnTo>
                <a:lnTo>
                  <a:pt x="2126491" y="1006765"/>
                </a:lnTo>
                <a:lnTo>
                  <a:pt x="2129200" y="1006765"/>
                </a:lnTo>
                <a:lnTo>
                  <a:pt x="2131909" y="1006765"/>
                </a:lnTo>
                <a:lnTo>
                  <a:pt x="2134618" y="1006765"/>
                </a:lnTo>
                <a:lnTo>
                  <a:pt x="2137327" y="1006765"/>
                </a:lnTo>
                <a:lnTo>
                  <a:pt x="2140036" y="1006765"/>
                </a:lnTo>
                <a:lnTo>
                  <a:pt x="2142742" y="1006765"/>
                </a:lnTo>
                <a:lnTo>
                  <a:pt x="2145450" y="1006765"/>
                </a:lnTo>
                <a:lnTo>
                  <a:pt x="2148159" y="1006765"/>
                </a:lnTo>
                <a:lnTo>
                  <a:pt x="2150868" y="1006765"/>
                </a:lnTo>
                <a:lnTo>
                  <a:pt x="2153577" y="1006765"/>
                </a:lnTo>
                <a:lnTo>
                  <a:pt x="2156286" y="1006765"/>
                </a:lnTo>
                <a:lnTo>
                  <a:pt x="2158995" y="1006765"/>
                </a:lnTo>
                <a:lnTo>
                  <a:pt x="2161704" y="1006765"/>
                </a:lnTo>
                <a:lnTo>
                  <a:pt x="2164410" y="1006765"/>
                </a:lnTo>
                <a:lnTo>
                  <a:pt x="2167119" y="1006765"/>
                </a:lnTo>
                <a:lnTo>
                  <a:pt x="2169828" y="1006765"/>
                </a:lnTo>
                <a:lnTo>
                  <a:pt x="2172537" y="1006765"/>
                </a:lnTo>
                <a:lnTo>
                  <a:pt x="2175246" y="1006765"/>
                </a:lnTo>
                <a:lnTo>
                  <a:pt x="2177955" y="1006765"/>
                </a:lnTo>
                <a:lnTo>
                  <a:pt x="2180664" y="1006765"/>
                </a:lnTo>
                <a:lnTo>
                  <a:pt x="2183372" y="1006765"/>
                </a:lnTo>
                <a:lnTo>
                  <a:pt x="2186081" y="1006765"/>
                </a:lnTo>
                <a:lnTo>
                  <a:pt x="2188787" y="1006765"/>
                </a:lnTo>
                <a:lnTo>
                  <a:pt x="2191496" y="1006765"/>
                </a:lnTo>
                <a:lnTo>
                  <a:pt x="2194205" y="1006765"/>
                </a:lnTo>
                <a:lnTo>
                  <a:pt x="2196914" y="1006765"/>
                </a:lnTo>
                <a:lnTo>
                  <a:pt x="2199623" y="1006765"/>
                </a:lnTo>
                <a:lnTo>
                  <a:pt x="2202332" y="1006765"/>
                </a:lnTo>
                <a:lnTo>
                  <a:pt x="2205041" y="1006765"/>
                </a:lnTo>
                <a:lnTo>
                  <a:pt x="2207750" y="1006765"/>
                </a:lnTo>
                <a:lnTo>
                  <a:pt x="2210455" y="1006765"/>
                </a:lnTo>
                <a:lnTo>
                  <a:pt x="2213164" y="1006765"/>
                </a:lnTo>
                <a:lnTo>
                  <a:pt x="2215873" y="1006765"/>
                </a:lnTo>
                <a:lnTo>
                  <a:pt x="2218582" y="1006765"/>
                </a:lnTo>
                <a:lnTo>
                  <a:pt x="2221291" y="1006765"/>
                </a:lnTo>
                <a:lnTo>
                  <a:pt x="2224000" y="1006765"/>
                </a:lnTo>
                <a:lnTo>
                  <a:pt x="2226709" y="1006765"/>
                </a:lnTo>
                <a:lnTo>
                  <a:pt x="2229418" y="1006765"/>
                </a:lnTo>
                <a:lnTo>
                  <a:pt x="2232123" y="1006765"/>
                </a:lnTo>
                <a:lnTo>
                  <a:pt x="2234832" y="1006765"/>
                </a:lnTo>
                <a:lnTo>
                  <a:pt x="2237541" y="1006765"/>
                </a:lnTo>
                <a:lnTo>
                  <a:pt x="2240250" y="1006765"/>
                </a:lnTo>
                <a:lnTo>
                  <a:pt x="2242959" y="1006765"/>
                </a:lnTo>
                <a:lnTo>
                  <a:pt x="2245668" y="1006765"/>
                </a:lnTo>
                <a:lnTo>
                  <a:pt x="2248377" y="1006765"/>
                </a:lnTo>
                <a:lnTo>
                  <a:pt x="2251086" y="1006765"/>
                </a:lnTo>
                <a:lnTo>
                  <a:pt x="2253795" y="1006765"/>
                </a:lnTo>
                <a:lnTo>
                  <a:pt x="2256500" y="1006765"/>
                </a:lnTo>
                <a:lnTo>
                  <a:pt x="2259209" y="1006765"/>
                </a:lnTo>
                <a:lnTo>
                  <a:pt x="2261918" y="1006765"/>
                </a:lnTo>
                <a:lnTo>
                  <a:pt x="2264627" y="1006765"/>
                </a:lnTo>
                <a:lnTo>
                  <a:pt x="2267336" y="1006765"/>
                </a:lnTo>
                <a:lnTo>
                  <a:pt x="2270045" y="1006765"/>
                </a:lnTo>
                <a:lnTo>
                  <a:pt x="2272754" y="1006765"/>
                </a:lnTo>
                <a:lnTo>
                  <a:pt x="2275463" y="1006765"/>
                </a:lnTo>
                <a:lnTo>
                  <a:pt x="2278169" y="1006765"/>
                </a:lnTo>
                <a:lnTo>
                  <a:pt x="2280878" y="1006765"/>
                </a:lnTo>
                <a:lnTo>
                  <a:pt x="2283586" y="1006765"/>
                </a:lnTo>
                <a:lnTo>
                  <a:pt x="2286295" y="1006765"/>
                </a:lnTo>
                <a:lnTo>
                  <a:pt x="2289004" y="1006765"/>
                </a:lnTo>
                <a:lnTo>
                  <a:pt x="2291713" y="1006765"/>
                </a:lnTo>
                <a:lnTo>
                  <a:pt x="2294422" y="1006765"/>
                </a:lnTo>
                <a:lnTo>
                  <a:pt x="2297131" y="1006765"/>
                </a:lnTo>
                <a:lnTo>
                  <a:pt x="2299840" y="1006765"/>
                </a:lnTo>
                <a:lnTo>
                  <a:pt x="2302546" y="1006765"/>
                </a:lnTo>
                <a:lnTo>
                  <a:pt x="2305255" y="1006765"/>
                </a:lnTo>
                <a:lnTo>
                  <a:pt x="2307964" y="1006765"/>
                </a:lnTo>
                <a:lnTo>
                  <a:pt x="2310673" y="1006765"/>
                </a:lnTo>
                <a:lnTo>
                  <a:pt x="2313382" y="1006765"/>
                </a:lnTo>
                <a:lnTo>
                  <a:pt x="2316091" y="1006765"/>
                </a:lnTo>
                <a:lnTo>
                  <a:pt x="2318800" y="1006765"/>
                </a:lnTo>
                <a:lnTo>
                  <a:pt x="2321508" y="1006765"/>
                </a:lnTo>
                <a:lnTo>
                  <a:pt x="2324214" y="1006765"/>
                </a:lnTo>
                <a:lnTo>
                  <a:pt x="2326923" y="1006765"/>
                </a:lnTo>
                <a:lnTo>
                  <a:pt x="2329632" y="1006765"/>
                </a:lnTo>
                <a:lnTo>
                  <a:pt x="2332341" y="1006765"/>
                </a:lnTo>
                <a:lnTo>
                  <a:pt x="2335050" y="1006765"/>
                </a:lnTo>
                <a:lnTo>
                  <a:pt x="2337759" y="1006765"/>
                </a:lnTo>
                <a:lnTo>
                  <a:pt x="2340468" y="1006765"/>
                </a:lnTo>
                <a:lnTo>
                  <a:pt x="2343177" y="1006765"/>
                </a:lnTo>
                <a:lnTo>
                  <a:pt x="2345886" y="1006765"/>
                </a:lnTo>
                <a:lnTo>
                  <a:pt x="2348591" y="1006765"/>
                </a:lnTo>
                <a:lnTo>
                  <a:pt x="2351300" y="1006765"/>
                </a:lnTo>
                <a:lnTo>
                  <a:pt x="2354009" y="1006765"/>
                </a:lnTo>
                <a:lnTo>
                  <a:pt x="2356718" y="1006765"/>
                </a:lnTo>
                <a:lnTo>
                  <a:pt x="2359427" y="1006765"/>
                </a:lnTo>
                <a:lnTo>
                  <a:pt x="2362136" y="1006765"/>
                </a:lnTo>
                <a:lnTo>
                  <a:pt x="2364845" y="1006765"/>
                </a:lnTo>
                <a:lnTo>
                  <a:pt x="2367554" y="1006765"/>
                </a:lnTo>
                <a:lnTo>
                  <a:pt x="2370259" y="1006765"/>
                </a:lnTo>
                <a:lnTo>
                  <a:pt x="2372968" y="1006765"/>
                </a:lnTo>
                <a:lnTo>
                  <a:pt x="2375677" y="1006765"/>
                </a:lnTo>
                <a:lnTo>
                  <a:pt x="2378386" y="1006765"/>
                </a:lnTo>
                <a:lnTo>
                  <a:pt x="2381095" y="1006765"/>
                </a:lnTo>
                <a:lnTo>
                  <a:pt x="2383804" y="1006765"/>
                </a:lnTo>
                <a:lnTo>
                  <a:pt x="2386513" y="1006765"/>
                </a:lnTo>
                <a:lnTo>
                  <a:pt x="2389222" y="1006765"/>
                </a:lnTo>
                <a:lnTo>
                  <a:pt x="2391931" y="1006765"/>
                </a:lnTo>
                <a:lnTo>
                  <a:pt x="2394636" y="1006765"/>
                </a:lnTo>
                <a:lnTo>
                  <a:pt x="2397345" y="1006765"/>
                </a:lnTo>
                <a:lnTo>
                  <a:pt x="2400054" y="1006765"/>
                </a:lnTo>
                <a:lnTo>
                  <a:pt x="2402763" y="1006765"/>
                </a:lnTo>
                <a:lnTo>
                  <a:pt x="2405472" y="1006765"/>
                </a:lnTo>
                <a:lnTo>
                  <a:pt x="2408181" y="1006765"/>
                </a:lnTo>
                <a:lnTo>
                  <a:pt x="2410890" y="1006765"/>
                </a:lnTo>
                <a:lnTo>
                  <a:pt x="2413599" y="1006765"/>
                </a:lnTo>
                <a:lnTo>
                  <a:pt x="2416305" y="1006765"/>
                </a:lnTo>
                <a:lnTo>
                  <a:pt x="2419014" y="1006765"/>
                </a:lnTo>
                <a:lnTo>
                  <a:pt x="2421722" y="1006765"/>
                </a:lnTo>
                <a:lnTo>
                  <a:pt x="2424431" y="1006765"/>
                </a:lnTo>
                <a:lnTo>
                  <a:pt x="2427141" y="1006765"/>
                </a:lnTo>
                <a:lnTo>
                  <a:pt x="2429850" y="1006765"/>
                </a:lnTo>
                <a:lnTo>
                  <a:pt x="2432558" y="1006765"/>
                </a:lnTo>
                <a:lnTo>
                  <a:pt x="2435267" y="1006765"/>
                </a:lnTo>
                <a:lnTo>
                  <a:pt x="2437976" y="1006765"/>
                </a:lnTo>
                <a:lnTo>
                  <a:pt x="2440682" y="1006765"/>
                </a:lnTo>
                <a:lnTo>
                  <a:pt x="2443391" y="1006765"/>
                </a:lnTo>
                <a:lnTo>
                  <a:pt x="2446100" y="1006765"/>
                </a:lnTo>
                <a:lnTo>
                  <a:pt x="2448809" y="1006765"/>
                </a:lnTo>
                <a:lnTo>
                  <a:pt x="2451518" y="1006765"/>
                </a:lnTo>
                <a:lnTo>
                  <a:pt x="2454227" y="1006765"/>
                </a:lnTo>
                <a:lnTo>
                  <a:pt x="2456936" y="1006765"/>
                </a:lnTo>
                <a:lnTo>
                  <a:pt x="2459645" y="1006765"/>
                </a:lnTo>
                <a:lnTo>
                  <a:pt x="2462350" y="1006765"/>
                </a:lnTo>
                <a:lnTo>
                  <a:pt x="2465059" y="1006765"/>
                </a:lnTo>
                <a:lnTo>
                  <a:pt x="2467768" y="1006765"/>
                </a:lnTo>
                <a:lnTo>
                  <a:pt x="2470477" y="1006765"/>
                </a:lnTo>
                <a:lnTo>
                  <a:pt x="2473186" y="1006765"/>
                </a:lnTo>
                <a:lnTo>
                  <a:pt x="2475895" y="1006765"/>
                </a:lnTo>
                <a:lnTo>
                  <a:pt x="2478604" y="1006765"/>
                </a:lnTo>
                <a:lnTo>
                  <a:pt x="2481313" y="1006765"/>
                </a:lnTo>
                <a:lnTo>
                  <a:pt x="2484022" y="1006765"/>
                </a:lnTo>
                <a:lnTo>
                  <a:pt x="2486727" y="1006765"/>
                </a:lnTo>
                <a:lnTo>
                  <a:pt x="2489436" y="1006765"/>
                </a:lnTo>
                <a:lnTo>
                  <a:pt x="2492145" y="1006765"/>
                </a:lnTo>
                <a:lnTo>
                  <a:pt x="2494854" y="1006765"/>
                </a:lnTo>
                <a:lnTo>
                  <a:pt x="2497563" y="1006765"/>
                </a:lnTo>
                <a:lnTo>
                  <a:pt x="2500272" y="1006765"/>
                </a:lnTo>
                <a:lnTo>
                  <a:pt x="2502981" y="1006765"/>
                </a:lnTo>
                <a:lnTo>
                  <a:pt x="2505690" y="1006765"/>
                </a:lnTo>
                <a:lnTo>
                  <a:pt x="2508395" y="1006765"/>
                </a:lnTo>
                <a:lnTo>
                  <a:pt x="2511104" y="1006765"/>
                </a:lnTo>
                <a:lnTo>
                  <a:pt x="2513813" y="1006765"/>
                </a:lnTo>
                <a:lnTo>
                  <a:pt x="2516522" y="1006765"/>
                </a:lnTo>
                <a:lnTo>
                  <a:pt x="2519231" y="1006765"/>
                </a:lnTo>
                <a:lnTo>
                  <a:pt x="2521940" y="1006765"/>
                </a:lnTo>
                <a:lnTo>
                  <a:pt x="2524649" y="1006765"/>
                </a:lnTo>
                <a:lnTo>
                  <a:pt x="2527358" y="1006765"/>
                </a:lnTo>
                <a:lnTo>
                  <a:pt x="2530067" y="1006765"/>
                </a:lnTo>
                <a:lnTo>
                  <a:pt x="2532772" y="1006765"/>
                </a:lnTo>
                <a:lnTo>
                  <a:pt x="2535481" y="1006765"/>
                </a:lnTo>
                <a:lnTo>
                  <a:pt x="2538190" y="1006765"/>
                </a:lnTo>
                <a:lnTo>
                  <a:pt x="2540899" y="1006765"/>
                </a:lnTo>
                <a:lnTo>
                  <a:pt x="2543608" y="1006765"/>
                </a:lnTo>
                <a:lnTo>
                  <a:pt x="2546317" y="1006765"/>
                </a:lnTo>
                <a:lnTo>
                  <a:pt x="2549026" y="1006765"/>
                </a:lnTo>
                <a:lnTo>
                  <a:pt x="2551732" y="1006765"/>
                </a:lnTo>
                <a:lnTo>
                  <a:pt x="2554441" y="1006765"/>
                </a:lnTo>
                <a:lnTo>
                  <a:pt x="2557150" y="1006765"/>
                </a:lnTo>
                <a:lnTo>
                  <a:pt x="2559858" y="1006765"/>
                </a:lnTo>
                <a:lnTo>
                  <a:pt x="2562568" y="1006765"/>
                </a:lnTo>
                <a:lnTo>
                  <a:pt x="2565277" y="1006765"/>
                </a:lnTo>
                <a:lnTo>
                  <a:pt x="2567986" y="1006765"/>
                </a:lnTo>
                <a:lnTo>
                  <a:pt x="2570694" y="1006765"/>
                </a:lnTo>
                <a:lnTo>
                  <a:pt x="2573403" y="1006765"/>
                </a:lnTo>
                <a:lnTo>
                  <a:pt x="2576112" y="1006765"/>
                </a:lnTo>
                <a:lnTo>
                  <a:pt x="2578818" y="1006765"/>
                </a:lnTo>
                <a:lnTo>
                  <a:pt x="2581527" y="1006765"/>
                </a:lnTo>
                <a:lnTo>
                  <a:pt x="2584236" y="1006765"/>
                </a:lnTo>
                <a:lnTo>
                  <a:pt x="2586945" y="1006765"/>
                </a:lnTo>
                <a:lnTo>
                  <a:pt x="2589654" y="1006765"/>
                </a:lnTo>
                <a:lnTo>
                  <a:pt x="2592363" y="1006765"/>
                </a:lnTo>
                <a:lnTo>
                  <a:pt x="2595072" y="1006765"/>
                </a:lnTo>
                <a:lnTo>
                  <a:pt x="2597777" y="1006765"/>
                </a:lnTo>
                <a:lnTo>
                  <a:pt x="2600486" y="1006765"/>
                </a:lnTo>
                <a:lnTo>
                  <a:pt x="2603195" y="1006765"/>
                </a:lnTo>
                <a:lnTo>
                  <a:pt x="2605904" y="1006765"/>
                </a:lnTo>
                <a:lnTo>
                  <a:pt x="2608613" y="1006765"/>
                </a:lnTo>
                <a:lnTo>
                  <a:pt x="2611322" y="1006765"/>
                </a:lnTo>
                <a:lnTo>
                  <a:pt x="2614031" y="1006765"/>
                </a:lnTo>
                <a:lnTo>
                  <a:pt x="2616740" y="1006765"/>
                </a:lnTo>
                <a:lnTo>
                  <a:pt x="2619449" y="1006765"/>
                </a:lnTo>
                <a:lnTo>
                  <a:pt x="2622158" y="1006765"/>
                </a:lnTo>
                <a:lnTo>
                  <a:pt x="2624874" y="1006765"/>
                </a:lnTo>
                <a:lnTo>
                  <a:pt x="2627590" y="1006765"/>
                </a:lnTo>
                <a:lnTo>
                  <a:pt x="2630271" y="1006765"/>
                </a:lnTo>
                <a:lnTo>
                  <a:pt x="2632987" y="1006765"/>
                </a:lnTo>
                <a:lnTo>
                  <a:pt x="2635703" y="1006765"/>
                </a:lnTo>
                <a:lnTo>
                  <a:pt x="2638418" y="1006765"/>
                </a:lnTo>
                <a:lnTo>
                  <a:pt x="2641100" y="1006765"/>
                </a:lnTo>
                <a:lnTo>
                  <a:pt x="2643815" y="1006765"/>
                </a:lnTo>
                <a:lnTo>
                  <a:pt x="2646531" y="1006765"/>
                </a:lnTo>
                <a:lnTo>
                  <a:pt x="2649247" y="1006765"/>
                </a:lnTo>
                <a:lnTo>
                  <a:pt x="2651963" y="1006765"/>
                </a:lnTo>
                <a:lnTo>
                  <a:pt x="2654644" y="1006765"/>
                </a:lnTo>
                <a:lnTo>
                  <a:pt x="2657360" y="1006765"/>
                </a:lnTo>
                <a:lnTo>
                  <a:pt x="2660076" y="1006765"/>
                </a:lnTo>
                <a:lnTo>
                  <a:pt x="2662792" y="1006765"/>
                </a:lnTo>
                <a:lnTo>
                  <a:pt x="2665508" y="1006765"/>
                </a:lnTo>
                <a:lnTo>
                  <a:pt x="2668189" y="1006765"/>
                </a:lnTo>
                <a:lnTo>
                  <a:pt x="2670905" y="1006765"/>
                </a:lnTo>
                <a:lnTo>
                  <a:pt x="2673621" y="1006765"/>
                </a:lnTo>
                <a:lnTo>
                  <a:pt x="2676337" y="1006765"/>
                </a:lnTo>
                <a:lnTo>
                  <a:pt x="2679053" y="1006765"/>
                </a:lnTo>
                <a:lnTo>
                  <a:pt x="2681734" y="1006765"/>
                </a:lnTo>
                <a:lnTo>
                  <a:pt x="2684450" y="1006765"/>
                </a:lnTo>
                <a:lnTo>
                  <a:pt x="2687166" y="1006765"/>
                </a:lnTo>
                <a:lnTo>
                  <a:pt x="2689882" y="1006765"/>
                </a:lnTo>
                <a:lnTo>
                  <a:pt x="2692563" y="1006765"/>
                </a:lnTo>
                <a:lnTo>
                  <a:pt x="2695279" y="1006765"/>
                </a:lnTo>
                <a:lnTo>
                  <a:pt x="2697995" y="1006765"/>
                </a:lnTo>
                <a:lnTo>
                  <a:pt x="2700711" y="1006765"/>
                </a:lnTo>
                <a:lnTo>
                  <a:pt x="2703427" y="1006765"/>
                </a:lnTo>
                <a:lnTo>
                  <a:pt x="2706108" y="1006765"/>
                </a:lnTo>
                <a:lnTo>
                  <a:pt x="2708823" y="1006765"/>
                </a:lnTo>
                <a:lnTo>
                  <a:pt x="2711539" y="1006765"/>
                </a:lnTo>
                <a:lnTo>
                  <a:pt x="2714255" y="1006765"/>
                </a:lnTo>
                <a:lnTo>
                  <a:pt x="2716971" y="1006765"/>
                </a:lnTo>
                <a:lnTo>
                  <a:pt x="2719652" y="1006765"/>
                </a:lnTo>
                <a:lnTo>
                  <a:pt x="2722368" y="1006765"/>
                </a:lnTo>
                <a:lnTo>
                  <a:pt x="2725084" y="1006765"/>
                </a:lnTo>
                <a:lnTo>
                  <a:pt x="2727800" y="1006765"/>
                </a:lnTo>
                <a:lnTo>
                  <a:pt x="2730481" y="1006765"/>
                </a:lnTo>
                <a:lnTo>
                  <a:pt x="2733197" y="1006765"/>
                </a:lnTo>
                <a:lnTo>
                  <a:pt x="2735913" y="1006765"/>
                </a:lnTo>
                <a:lnTo>
                  <a:pt x="2738629" y="1006765"/>
                </a:lnTo>
                <a:lnTo>
                  <a:pt x="2741345" y="1006765"/>
                </a:lnTo>
                <a:lnTo>
                  <a:pt x="2744026" y="1006765"/>
                </a:lnTo>
                <a:lnTo>
                  <a:pt x="2746742" y="1006765"/>
                </a:lnTo>
                <a:lnTo>
                  <a:pt x="2749458" y="1006765"/>
                </a:lnTo>
                <a:lnTo>
                  <a:pt x="2752174" y="1006765"/>
                </a:lnTo>
                <a:lnTo>
                  <a:pt x="2754890" y="1006765"/>
                </a:lnTo>
                <a:lnTo>
                  <a:pt x="2757571" y="1006765"/>
                </a:lnTo>
                <a:lnTo>
                  <a:pt x="2760287" y="1006765"/>
                </a:lnTo>
                <a:lnTo>
                  <a:pt x="2763003" y="1006765"/>
                </a:lnTo>
                <a:lnTo>
                  <a:pt x="2765719" y="1006765"/>
                </a:lnTo>
                <a:lnTo>
                  <a:pt x="2768434" y="1006765"/>
                </a:lnTo>
                <a:lnTo>
                  <a:pt x="2771116" y="1006765"/>
                </a:lnTo>
                <a:lnTo>
                  <a:pt x="2773832" y="1006765"/>
                </a:lnTo>
                <a:lnTo>
                  <a:pt x="2776548" y="1006765"/>
                </a:lnTo>
                <a:lnTo>
                  <a:pt x="2779264" y="1006765"/>
                </a:lnTo>
                <a:lnTo>
                  <a:pt x="2781944" y="1006765"/>
                </a:lnTo>
                <a:lnTo>
                  <a:pt x="2784660" y="1006765"/>
                </a:lnTo>
                <a:lnTo>
                  <a:pt x="2787376" y="1006765"/>
                </a:lnTo>
                <a:lnTo>
                  <a:pt x="2790092" y="1006765"/>
                </a:lnTo>
                <a:lnTo>
                  <a:pt x="2792808" y="1006765"/>
                </a:lnTo>
                <a:lnTo>
                  <a:pt x="2795489" y="1006765"/>
                </a:lnTo>
                <a:lnTo>
                  <a:pt x="2798205" y="1006765"/>
                </a:lnTo>
                <a:lnTo>
                  <a:pt x="2800921" y="1006765"/>
                </a:lnTo>
                <a:lnTo>
                  <a:pt x="2803637" y="1006765"/>
                </a:lnTo>
                <a:lnTo>
                  <a:pt x="2806353" y="1006765"/>
                </a:lnTo>
                <a:lnTo>
                  <a:pt x="2809034" y="1006765"/>
                </a:lnTo>
                <a:lnTo>
                  <a:pt x="2811750" y="1006765"/>
                </a:lnTo>
                <a:lnTo>
                  <a:pt x="2814466" y="1006765"/>
                </a:lnTo>
                <a:lnTo>
                  <a:pt x="2817182" y="1006765"/>
                </a:lnTo>
                <a:lnTo>
                  <a:pt x="2819863" y="1006765"/>
                </a:lnTo>
                <a:lnTo>
                  <a:pt x="2822579" y="1006765"/>
                </a:lnTo>
                <a:lnTo>
                  <a:pt x="2825295" y="1006765"/>
                </a:lnTo>
                <a:lnTo>
                  <a:pt x="2828011" y="1006765"/>
                </a:lnTo>
                <a:lnTo>
                  <a:pt x="2830727" y="1006765"/>
                </a:lnTo>
                <a:lnTo>
                  <a:pt x="2833408" y="1006765"/>
                </a:lnTo>
                <a:lnTo>
                  <a:pt x="2836124" y="1006765"/>
                </a:lnTo>
                <a:lnTo>
                  <a:pt x="2838840" y="1006765"/>
                </a:lnTo>
                <a:lnTo>
                  <a:pt x="2841555" y="1006765"/>
                </a:lnTo>
                <a:lnTo>
                  <a:pt x="2844271" y="1006765"/>
                </a:lnTo>
                <a:lnTo>
                  <a:pt x="2846953" y="1006765"/>
                </a:lnTo>
                <a:lnTo>
                  <a:pt x="2849669" y="1006765"/>
                </a:lnTo>
                <a:lnTo>
                  <a:pt x="2852385" y="1006765"/>
                </a:lnTo>
                <a:lnTo>
                  <a:pt x="2855100" y="1006765"/>
                </a:lnTo>
                <a:lnTo>
                  <a:pt x="2857816" y="1006765"/>
                </a:lnTo>
                <a:lnTo>
                  <a:pt x="2860497" y="1006765"/>
                </a:lnTo>
                <a:lnTo>
                  <a:pt x="2863213" y="1006765"/>
                </a:lnTo>
                <a:lnTo>
                  <a:pt x="2865929" y="1006765"/>
                </a:lnTo>
                <a:lnTo>
                  <a:pt x="2868645" y="1006765"/>
                </a:lnTo>
                <a:lnTo>
                  <a:pt x="2871326" y="1006765"/>
                </a:lnTo>
                <a:lnTo>
                  <a:pt x="2874042" y="1006765"/>
                </a:lnTo>
                <a:lnTo>
                  <a:pt x="2876758" y="1006765"/>
                </a:lnTo>
                <a:lnTo>
                  <a:pt x="2879474" y="1006765"/>
                </a:lnTo>
                <a:lnTo>
                  <a:pt x="2882190" y="1006765"/>
                </a:lnTo>
                <a:lnTo>
                  <a:pt x="2884871" y="1006765"/>
                </a:lnTo>
                <a:lnTo>
                  <a:pt x="2887587" y="1006765"/>
                </a:lnTo>
                <a:lnTo>
                  <a:pt x="2890303" y="1006765"/>
                </a:lnTo>
                <a:lnTo>
                  <a:pt x="2893019" y="1006765"/>
                </a:lnTo>
                <a:lnTo>
                  <a:pt x="2895735" y="1006765"/>
                </a:lnTo>
                <a:lnTo>
                  <a:pt x="2898416" y="1006765"/>
                </a:lnTo>
                <a:lnTo>
                  <a:pt x="2901132" y="1006765"/>
                </a:lnTo>
                <a:lnTo>
                  <a:pt x="2903848" y="1006765"/>
                </a:lnTo>
                <a:lnTo>
                  <a:pt x="2906564" y="1006765"/>
                </a:lnTo>
                <a:lnTo>
                  <a:pt x="2909280" y="1006765"/>
                </a:lnTo>
                <a:lnTo>
                  <a:pt x="2911961" y="1006765"/>
                </a:lnTo>
                <a:lnTo>
                  <a:pt x="2914676" y="1006765"/>
                </a:lnTo>
                <a:lnTo>
                  <a:pt x="2917392" y="1006765"/>
                </a:lnTo>
                <a:lnTo>
                  <a:pt x="2920108" y="1006765"/>
                </a:lnTo>
                <a:lnTo>
                  <a:pt x="2922790" y="1006765"/>
                </a:lnTo>
                <a:lnTo>
                  <a:pt x="2925506" y="1006765"/>
                </a:lnTo>
                <a:lnTo>
                  <a:pt x="2928221" y="1006765"/>
                </a:lnTo>
                <a:lnTo>
                  <a:pt x="2930937" y="1006765"/>
                </a:lnTo>
                <a:lnTo>
                  <a:pt x="2933653" y="1006765"/>
                </a:lnTo>
                <a:lnTo>
                  <a:pt x="2936334" y="1006765"/>
                </a:lnTo>
                <a:lnTo>
                  <a:pt x="2939050" y="1006765"/>
                </a:lnTo>
                <a:lnTo>
                  <a:pt x="2941766" y="1006765"/>
                </a:lnTo>
                <a:lnTo>
                  <a:pt x="2944482" y="1006765"/>
                </a:lnTo>
                <a:lnTo>
                  <a:pt x="2947198" y="1006765"/>
                </a:lnTo>
                <a:lnTo>
                  <a:pt x="2949879" y="1006765"/>
                </a:lnTo>
                <a:lnTo>
                  <a:pt x="2952595" y="1006765"/>
                </a:lnTo>
                <a:lnTo>
                  <a:pt x="2955311" y="1006765"/>
                </a:lnTo>
                <a:lnTo>
                  <a:pt x="2958027" y="1006765"/>
                </a:lnTo>
                <a:lnTo>
                  <a:pt x="2960708" y="1006765"/>
                </a:lnTo>
                <a:lnTo>
                  <a:pt x="2963424" y="1006765"/>
                </a:lnTo>
                <a:lnTo>
                  <a:pt x="2966140" y="1006765"/>
                </a:lnTo>
                <a:lnTo>
                  <a:pt x="2968856" y="1006765"/>
                </a:lnTo>
                <a:lnTo>
                  <a:pt x="2971572" y="1006765"/>
                </a:lnTo>
                <a:lnTo>
                  <a:pt x="2974253" y="1006765"/>
                </a:lnTo>
                <a:lnTo>
                  <a:pt x="2976969" y="1006765"/>
                </a:lnTo>
                <a:lnTo>
                  <a:pt x="2979685" y="1006765"/>
                </a:lnTo>
                <a:lnTo>
                  <a:pt x="2982401" y="1006765"/>
                </a:lnTo>
                <a:lnTo>
                  <a:pt x="2985117" y="1006765"/>
                </a:lnTo>
                <a:lnTo>
                  <a:pt x="2987797" y="1006765"/>
                </a:lnTo>
                <a:lnTo>
                  <a:pt x="2990513" y="1006765"/>
                </a:lnTo>
                <a:lnTo>
                  <a:pt x="2993229" y="1006765"/>
                </a:lnTo>
                <a:lnTo>
                  <a:pt x="2995945" y="1006765"/>
                </a:lnTo>
                <a:lnTo>
                  <a:pt x="2998661" y="1006765"/>
                </a:lnTo>
                <a:lnTo>
                  <a:pt x="3001342" y="1006765"/>
                </a:lnTo>
                <a:lnTo>
                  <a:pt x="3004058" y="1006765"/>
                </a:lnTo>
                <a:lnTo>
                  <a:pt x="3006774" y="1006765"/>
                </a:lnTo>
                <a:lnTo>
                  <a:pt x="3009490" y="1006765"/>
                </a:lnTo>
                <a:lnTo>
                  <a:pt x="3012171" y="1006765"/>
                </a:lnTo>
                <a:lnTo>
                  <a:pt x="3014887" y="1006765"/>
                </a:lnTo>
                <a:lnTo>
                  <a:pt x="3017603" y="1006765"/>
                </a:lnTo>
                <a:lnTo>
                  <a:pt x="3020319" y="1006765"/>
                </a:lnTo>
                <a:lnTo>
                  <a:pt x="3023035" y="1006765"/>
                </a:lnTo>
                <a:lnTo>
                  <a:pt x="3025716" y="1006765"/>
                </a:lnTo>
                <a:lnTo>
                  <a:pt x="3028432" y="1006765"/>
                </a:lnTo>
                <a:lnTo>
                  <a:pt x="3031148" y="1006765"/>
                </a:lnTo>
                <a:lnTo>
                  <a:pt x="3033864" y="1006765"/>
                </a:lnTo>
                <a:lnTo>
                  <a:pt x="3036580" y="1006765"/>
                </a:lnTo>
                <a:lnTo>
                  <a:pt x="3039261" y="1006765"/>
                </a:lnTo>
                <a:lnTo>
                  <a:pt x="3041977" y="1006765"/>
                </a:lnTo>
                <a:lnTo>
                  <a:pt x="3044693" y="1006765"/>
                </a:lnTo>
                <a:lnTo>
                  <a:pt x="3047408" y="1006765"/>
                </a:lnTo>
                <a:lnTo>
                  <a:pt x="3050090" y="1006765"/>
                </a:lnTo>
                <a:lnTo>
                  <a:pt x="3052806" y="1006765"/>
                </a:lnTo>
                <a:lnTo>
                  <a:pt x="3055522" y="1006765"/>
                </a:lnTo>
                <a:lnTo>
                  <a:pt x="3058238" y="1006765"/>
                </a:lnTo>
                <a:lnTo>
                  <a:pt x="3060953" y="1006765"/>
                </a:lnTo>
                <a:lnTo>
                  <a:pt x="3063634" y="1006765"/>
                </a:lnTo>
                <a:lnTo>
                  <a:pt x="3066350" y="1006765"/>
                </a:lnTo>
                <a:lnTo>
                  <a:pt x="3069066" y="1006765"/>
                </a:lnTo>
                <a:lnTo>
                  <a:pt x="3071782" y="1006765"/>
                </a:lnTo>
                <a:lnTo>
                  <a:pt x="3074498" y="1006765"/>
                </a:lnTo>
                <a:lnTo>
                  <a:pt x="3077179" y="1006765"/>
                </a:lnTo>
                <a:lnTo>
                  <a:pt x="3079895" y="1006765"/>
                </a:lnTo>
                <a:lnTo>
                  <a:pt x="3082611" y="1006765"/>
                </a:lnTo>
                <a:lnTo>
                  <a:pt x="3085327" y="1006765"/>
                </a:lnTo>
                <a:lnTo>
                  <a:pt x="3088043" y="1006765"/>
                </a:lnTo>
                <a:lnTo>
                  <a:pt x="3090724" y="1006765"/>
                </a:lnTo>
                <a:lnTo>
                  <a:pt x="3093440" y="1006765"/>
                </a:lnTo>
                <a:lnTo>
                  <a:pt x="3096156" y="1006765"/>
                </a:lnTo>
                <a:lnTo>
                  <a:pt x="3098872" y="1006765"/>
                </a:lnTo>
                <a:lnTo>
                  <a:pt x="3101553" y="1006765"/>
                </a:lnTo>
                <a:lnTo>
                  <a:pt x="3104269" y="1006765"/>
                </a:lnTo>
                <a:lnTo>
                  <a:pt x="3106985" y="1006765"/>
                </a:lnTo>
                <a:lnTo>
                  <a:pt x="3109701" y="1006765"/>
                </a:lnTo>
                <a:lnTo>
                  <a:pt x="3112417" y="1006765"/>
                </a:lnTo>
                <a:lnTo>
                  <a:pt x="3115098" y="1006765"/>
                </a:lnTo>
                <a:lnTo>
                  <a:pt x="3117814" y="1006765"/>
                </a:lnTo>
                <a:lnTo>
                  <a:pt x="3120529" y="1006765"/>
                </a:lnTo>
                <a:lnTo>
                  <a:pt x="3123245" y="1006765"/>
                </a:lnTo>
                <a:lnTo>
                  <a:pt x="3125961" y="1006765"/>
                </a:lnTo>
                <a:lnTo>
                  <a:pt x="3128643" y="1006765"/>
                </a:lnTo>
                <a:lnTo>
                  <a:pt x="3131359" y="1006765"/>
                </a:lnTo>
                <a:lnTo>
                  <a:pt x="3134074" y="1006765"/>
                </a:lnTo>
                <a:lnTo>
                  <a:pt x="3136790" y="1006765"/>
                </a:lnTo>
                <a:lnTo>
                  <a:pt x="3139471" y="1006765"/>
                </a:lnTo>
                <a:lnTo>
                  <a:pt x="3142187" y="1006765"/>
                </a:lnTo>
                <a:lnTo>
                  <a:pt x="3144903" y="1006765"/>
                </a:lnTo>
                <a:lnTo>
                  <a:pt x="3147619" y="1006765"/>
                </a:lnTo>
                <a:lnTo>
                  <a:pt x="3150335" y="1006765"/>
                </a:lnTo>
                <a:lnTo>
                  <a:pt x="3153016" y="1006765"/>
                </a:lnTo>
                <a:lnTo>
                  <a:pt x="3155732" y="1006765"/>
                </a:lnTo>
                <a:lnTo>
                  <a:pt x="3158448" y="1006765"/>
                </a:lnTo>
                <a:lnTo>
                  <a:pt x="3161164" y="1006765"/>
                </a:lnTo>
                <a:lnTo>
                  <a:pt x="3163880" y="1006765"/>
                </a:lnTo>
                <a:lnTo>
                  <a:pt x="3166561" y="1006765"/>
                </a:lnTo>
                <a:lnTo>
                  <a:pt x="3169277" y="1006765"/>
                </a:lnTo>
                <a:lnTo>
                  <a:pt x="3171993" y="1006765"/>
                </a:lnTo>
                <a:lnTo>
                  <a:pt x="3174709" y="1006765"/>
                </a:lnTo>
                <a:lnTo>
                  <a:pt x="3177425" y="1006765"/>
                </a:lnTo>
                <a:lnTo>
                  <a:pt x="3180106" y="1006765"/>
                </a:lnTo>
                <a:lnTo>
                  <a:pt x="3182822" y="1006765"/>
                </a:lnTo>
                <a:lnTo>
                  <a:pt x="3185538" y="1006765"/>
                </a:lnTo>
                <a:lnTo>
                  <a:pt x="3188254" y="1006765"/>
                </a:lnTo>
                <a:lnTo>
                  <a:pt x="3190935" y="1006765"/>
                </a:lnTo>
                <a:lnTo>
                  <a:pt x="3193650" y="1006765"/>
                </a:lnTo>
                <a:lnTo>
                  <a:pt x="3196366" y="1006765"/>
                </a:lnTo>
                <a:lnTo>
                  <a:pt x="3199082" y="1006765"/>
                </a:lnTo>
                <a:lnTo>
                  <a:pt x="3201798" y="1006765"/>
                </a:lnTo>
                <a:lnTo>
                  <a:pt x="3204480" y="1006765"/>
                </a:lnTo>
                <a:lnTo>
                  <a:pt x="3207195" y="1006765"/>
                </a:lnTo>
                <a:lnTo>
                  <a:pt x="3209911" y="1006765"/>
                </a:lnTo>
                <a:lnTo>
                  <a:pt x="3212627" y="1006765"/>
                </a:lnTo>
                <a:lnTo>
                  <a:pt x="3215343" y="1006765"/>
                </a:lnTo>
                <a:lnTo>
                  <a:pt x="3218024" y="1006765"/>
                </a:lnTo>
                <a:lnTo>
                  <a:pt x="3220740" y="1006765"/>
                </a:lnTo>
                <a:lnTo>
                  <a:pt x="3223456" y="1006765"/>
                </a:lnTo>
                <a:lnTo>
                  <a:pt x="3226172" y="1006765"/>
                </a:lnTo>
                <a:lnTo>
                  <a:pt x="3228888" y="1006765"/>
                </a:lnTo>
                <a:lnTo>
                  <a:pt x="3231569" y="1006765"/>
                </a:lnTo>
                <a:lnTo>
                  <a:pt x="3234285" y="1006765"/>
                </a:lnTo>
                <a:lnTo>
                  <a:pt x="3237001" y="1006765"/>
                </a:lnTo>
                <a:lnTo>
                  <a:pt x="3239717" y="1006765"/>
                </a:lnTo>
                <a:lnTo>
                  <a:pt x="3242398" y="1006765"/>
                </a:lnTo>
                <a:lnTo>
                  <a:pt x="3245114" y="1006765"/>
                </a:lnTo>
                <a:lnTo>
                  <a:pt x="3247830" y="1006765"/>
                </a:lnTo>
                <a:lnTo>
                  <a:pt x="3250546" y="1006765"/>
                </a:lnTo>
                <a:lnTo>
                  <a:pt x="3253261" y="1006765"/>
                </a:lnTo>
                <a:lnTo>
                  <a:pt x="3255943" y="1006765"/>
                </a:lnTo>
                <a:lnTo>
                  <a:pt x="3258659" y="1006765"/>
                </a:lnTo>
                <a:lnTo>
                  <a:pt x="3261375" y="1006765"/>
                </a:lnTo>
                <a:lnTo>
                  <a:pt x="3264091" y="1006765"/>
                </a:lnTo>
                <a:lnTo>
                  <a:pt x="3266806" y="1006765"/>
                </a:lnTo>
                <a:lnTo>
                  <a:pt x="3269487" y="1006765"/>
                </a:lnTo>
                <a:lnTo>
                  <a:pt x="3272203" y="1006765"/>
                </a:lnTo>
                <a:lnTo>
                  <a:pt x="3274919" y="1006765"/>
                </a:lnTo>
                <a:lnTo>
                  <a:pt x="3277635" y="1006765"/>
                </a:lnTo>
                <a:lnTo>
                  <a:pt x="3280316" y="1006765"/>
                </a:lnTo>
                <a:lnTo>
                  <a:pt x="3283032" y="1006765"/>
                </a:lnTo>
                <a:lnTo>
                  <a:pt x="3285748" y="1006765"/>
                </a:lnTo>
                <a:lnTo>
                  <a:pt x="3288464" y="1006765"/>
                </a:lnTo>
                <a:lnTo>
                  <a:pt x="3291180" y="1006765"/>
                </a:lnTo>
                <a:lnTo>
                  <a:pt x="3293861" y="1006765"/>
                </a:lnTo>
                <a:lnTo>
                  <a:pt x="3296577" y="1006765"/>
                </a:lnTo>
                <a:lnTo>
                  <a:pt x="3299293" y="1006765"/>
                </a:lnTo>
                <a:lnTo>
                  <a:pt x="3302009" y="1006765"/>
                </a:lnTo>
                <a:lnTo>
                  <a:pt x="3304725" y="1006765"/>
                </a:lnTo>
                <a:lnTo>
                  <a:pt x="3307406" y="1006765"/>
                </a:lnTo>
                <a:lnTo>
                  <a:pt x="3310122" y="1006765"/>
                </a:lnTo>
                <a:lnTo>
                  <a:pt x="3312838" y="1006765"/>
                </a:lnTo>
                <a:lnTo>
                  <a:pt x="3315554" y="1006765"/>
                </a:lnTo>
                <a:lnTo>
                  <a:pt x="3318270" y="1006765"/>
                </a:lnTo>
                <a:lnTo>
                  <a:pt x="3320951" y="1006765"/>
                </a:lnTo>
                <a:lnTo>
                  <a:pt x="3323667" y="1006765"/>
                </a:lnTo>
                <a:lnTo>
                  <a:pt x="3326382" y="1006765"/>
                </a:lnTo>
                <a:lnTo>
                  <a:pt x="3329098" y="1006765"/>
                </a:lnTo>
                <a:lnTo>
                  <a:pt x="3331780" y="1006765"/>
                </a:lnTo>
                <a:lnTo>
                  <a:pt x="3334496" y="1006765"/>
                </a:lnTo>
                <a:lnTo>
                  <a:pt x="3337212" y="1006765"/>
                </a:lnTo>
                <a:lnTo>
                  <a:pt x="3339927" y="1006765"/>
                </a:lnTo>
                <a:lnTo>
                  <a:pt x="3342643" y="1006765"/>
                </a:lnTo>
                <a:lnTo>
                  <a:pt x="3345324" y="1006765"/>
                </a:lnTo>
                <a:lnTo>
                  <a:pt x="3348040" y="1006765"/>
                </a:lnTo>
                <a:lnTo>
                  <a:pt x="3350756" y="1006765"/>
                </a:lnTo>
                <a:lnTo>
                  <a:pt x="3353472" y="1006765"/>
                </a:lnTo>
                <a:lnTo>
                  <a:pt x="3356188" y="1006765"/>
                </a:lnTo>
                <a:lnTo>
                  <a:pt x="3358869" y="1006765"/>
                </a:lnTo>
                <a:lnTo>
                  <a:pt x="3361585" y="1006765"/>
                </a:lnTo>
                <a:lnTo>
                  <a:pt x="3364301" y="1006765"/>
                </a:lnTo>
                <a:lnTo>
                  <a:pt x="3367017" y="1006765"/>
                </a:lnTo>
                <a:lnTo>
                  <a:pt x="3369698" y="1006765"/>
                </a:lnTo>
                <a:lnTo>
                  <a:pt x="3372414" y="1006765"/>
                </a:lnTo>
                <a:lnTo>
                  <a:pt x="3375130" y="1006765"/>
                </a:lnTo>
                <a:lnTo>
                  <a:pt x="3377846" y="1006765"/>
                </a:lnTo>
                <a:lnTo>
                  <a:pt x="3380562" y="1006765"/>
                </a:lnTo>
                <a:lnTo>
                  <a:pt x="3383243" y="1006765"/>
                </a:lnTo>
                <a:lnTo>
                  <a:pt x="3385959" y="1006765"/>
                </a:lnTo>
                <a:lnTo>
                  <a:pt x="3388675" y="1006765"/>
                </a:lnTo>
                <a:lnTo>
                  <a:pt x="3391391" y="1006765"/>
                </a:lnTo>
                <a:lnTo>
                  <a:pt x="3394107" y="1006765"/>
                </a:lnTo>
                <a:lnTo>
                  <a:pt x="3396788" y="1006765"/>
                </a:lnTo>
                <a:lnTo>
                  <a:pt x="3399503" y="1006765"/>
                </a:lnTo>
                <a:lnTo>
                  <a:pt x="3402219" y="1006765"/>
                </a:lnTo>
                <a:lnTo>
                  <a:pt x="3404935" y="1006765"/>
                </a:lnTo>
                <a:lnTo>
                  <a:pt x="3407651" y="1006765"/>
                </a:lnTo>
                <a:lnTo>
                  <a:pt x="3410333" y="1006765"/>
                </a:lnTo>
                <a:lnTo>
                  <a:pt x="3413048" y="1006765"/>
                </a:lnTo>
                <a:lnTo>
                  <a:pt x="3415764" y="1006765"/>
                </a:lnTo>
                <a:lnTo>
                  <a:pt x="3418480" y="1006765"/>
                </a:lnTo>
                <a:lnTo>
                  <a:pt x="3421161" y="1006765"/>
                </a:lnTo>
                <a:lnTo>
                  <a:pt x="3423877" y="1006765"/>
                </a:lnTo>
                <a:lnTo>
                  <a:pt x="3426593" y="1006765"/>
                </a:lnTo>
                <a:lnTo>
                  <a:pt x="3429309" y="1006765"/>
                </a:lnTo>
                <a:lnTo>
                  <a:pt x="3432025" y="1006765"/>
                </a:lnTo>
                <a:lnTo>
                  <a:pt x="3434706" y="1006765"/>
                </a:lnTo>
                <a:lnTo>
                  <a:pt x="3437422" y="1006765"/>
                </a:lnTo>
                <a:lnTo>
                  <a:pt x="3440138" y="1006765"/>
                </a:lnTo>
                <a:lnTo>
                  <a:pt x="3442854" y="1006765"/>
                </a:lnTo>
                <a:lnTo>
                  <a:pt x="3445570" y="1006765"/>
                </a:lnTo>
                <a:lnTo>
                  <a:pt x="3448251" y="1006765"/>
                </a:lnTo>
                <a:lnTo>
                  <a:pt x="3450967" y="1006765"/>
                </a:lnTo>
                <a:lnTo>
                  <a:pt x="3453683" y="1006765"/>
                </a:lnTo>
                <a:lnTo>
                  <a:pt x="3456399" y="1006765"/>
                </a:lnTo>
                <a:lnTo>
                  <a:pt x="3459115" y="1006765"/>
                </a:lnTo>
                <a:lnTo>
                  <a:pt x="3461796" y="1006765"/>
                </a:lnTo>
                <a:lnTo>
                  <a:pt x="3464512" y="1006765"/>
                </a:lnTo>
                <a:lnTo>
                  <a:pt x="3467228" y="1006765"/>
                </a:lnTo>
                <a:lnTo>
                  <a:pt x="3469944" y="1006765"/>
                </a:lnTo>
                <a:lnTo>
                  <a:pt x="3472624" y="657396"/>
                </a:lnTo>
                <a:lnTo>
                  <a:pt x="3475340" y="376141"/>
                </a:lnTo>
                <a:lnTo>
                  <a:pt x="3478056" y="404098"/>
                </a:lnTo>
                <a:lnTo>
                  <a:pt x="3480772" y="262748"/>
                </a:lnTo>
                <a:lnTo>
                  <a:pt x="3483489" y="261961"/>
                </a:lnTo>
                <a:lnTo>
                  <a:pt x="3486169" y="298577"/>
                </a:lnTo>
                <a:lnTo>
                  <a:pt x="3488885" y="322596"/>
                </a:lnTo>
                <a:lnTo>
                  <a:pt x="3491601" y="234534"/>
                </a:lnTo>
                <a:lnTo>
                  <a:pt x="3494317" y="368136"/>
                </a:lnTo>
                <a:lnTo>
                  <a:pt x="3497033" y="430216"/>
                </a:lnTo>
                <a:lnTo>
                  <a:pt x="3499714" y="370762"/>
                </a:lnTo>
                <a:lnTo>
                  <a:pt x="3502430" y="259729"/>
                </a:lnTo>
                <a:lnTo>
                  <a:pt x="3505146" y="234795"/>
                </a:lnTo>
                <a:lnTo>
                  <a:pt x="3507862" y="217472"/>
                </a:lnTo>
                <a:lnTo>
                  <a:pt x="3510543" y="277188"/>
                </a:lnTo>
                <a:lnTo>
                  <a:pt x="3513259" y="335852"/>
                </a:lnTo>
                <a:lnTo>
                  <a:pt x="3515975" y="390188"/>
                </a:lnTo>
                <a:lnTo>
                  <a:pt x="3518691" y="246606"/>
                </a:lnTo>
                <a:lnTo>
                  <a:pt x="3521407" y="206971"/>
                </a:lnTo>
                <a:lnTo>
                  <a:pt x="3524088" y="215763"/>
                </a:lnTo>
                <a:lnTo>
                  <a:pt x="3526804" y="224690"/>
                </a:lnTo>
                <a:lnTo>
                  <a:pt x="3529520" y="220226"/>
                </a:lnTo>
                <a:lnTo>
                  <a:pt x="3532236" y="212615"/>
                </a:lnTo>
                <a:lnTo>
                  <a:pt x="3534951" y="253692"/>
                </a:lnTo>
                <a:lnTo>
                  <a:pt x="3537633" y="166416"/>
                </a:lnTo>
                <a:lnTo>
                  <a:pt x="3540349" y="110900"/>
                </a:lnTo>
                <a:lnTo>
                  <a:pt x="3543065" y="256449"/>
                </a:lnTo>
                <a:lnTo>
                  <a:pt x="3545780" y="31104"/>
                </a:lnTo>
                <a:lnTo>
                  <a:pt x="3548496" y="85440"/>
                </a:lnTo>
                <a:lnTo>
                  <a:pt x="3551177" y="355274"/>
                </a:lnTo>
                <a:lnTo>
                  <a:pt x="3553893" y="475889"/>
                </a:lnTo>
                <a:lnTo>
                  <a:pt x="3556610" y="157886"/>
                </a:lnTo>
                <a:lnTo>
                  <a:pt x="3559325" y="222984"/>
                </a:lnTo>
                <a:lnTo>
                  <a:pt x="3562006" y="236108"/>
                </a:lnTo>
                <a:lnTo>
                  <a:pt x="3564722" y="177311"/>
                </a:lnTo>
                <a:lnTo>
                  <a:pt x="3567438" y="232431"/>
                </a:lnTo>
                <a:lnTo>
                  <a:pt x="3570154" y="323644"/>
                </a:lnTo>
                <a:lnTo>
                  <a:pt x="3572870" y="386117"/>
                </a:lnTo>
                <a:lnTo>
                  <a:pt x="3575551" y="335587"/>
                </a:lnTo>
                <a:lnTo>
                  <a:pt x="3578267" y="72710"/>
                </a:lnTo>
                <a:lnTo>
                  <a:pt x="3580983" y="57487"/>
                </a:lnTo>
                <a:lnTo>
                  <a:pt x="3583699" y="0"/>
                </a:lnTo>
                <a:lnTo>
                  <a:pt x="3586415" y="48166"/>
                </a:lnTo>
                <a:lnTo>
                  <a:pt x="3589096" y="319709"/>
                </a:lnTo>
                <a:lnTo>
                  <a:pt x="3591812" y="372994"/>
                </a:lnTo>
                <a:lnTo>
                  <a:pt x="3594528" y="253563"/>
                </a:lnTo>
                <a:lnTo>
                  <a:pt x="3597244" y="209596"/>
                </a:lnTo>
                <a:lnTo>
                  <a:pt x="3599925" y="340312"/>
                </a:lnTo>
                <a:lnTo>
                  <a:pt x="3602641" y="118909"/>
                </a:lnTo>
                <a:lnTo>
                  <a:pt x="3605357" y="210383"/>
                </a:lnTo>
                <a:lnTo>
                  <a:pt x="3608072" y="323776"/>
                </a:lnTo>
                <a:lnTo>
                  <a:pt x="3610788" y="361183"/>
                </a:lnTo>
                <a:lnTo>
                  <a:pt x="3613470" y="294904"/>
                </a:lnTo>
                <a:lnTo>
                  <a:pt x="3616186" y="309208"/>
                </a:lnTo>
                <a:lnTo>
                  <a:pt x="3618901" y="279155"/>
                </a:lnTo>
                <a:lnTo>
                  <a:pt x="3621617" y="4070"/>
                </a:lnTo>
                <a:lnTo>
                  <a:pt x="3624333" y="198440"/>
                </a:lnTo>
                <a:lnTo>
                  <a:pt x="3627015" y="290966"/>
                </a:lnTo>
                <a:lnTo>
                  <a:pt x="3629731" y="337297"/>
                </a:lnTo>
                <a:lnTo>
                  <a:pt x="3632446" y="165104"/>
                </a:lnTo>
                <a:lnTo>
                  <a:pt x="3635162" y="255795"/>
                </a:lnTo>
                <a:lnTo>
                  <a:pt x="3637878" y="1005452"/>
                </a:lnTo>
                <a:lnTo>
                  <a:pt x="3640559" y="1005191"/>
                </a:lnTo>
                <a:lnTo>
                  <a:pt x="3643275" y="1006371"/>
                </a:lnTo>
                <a:lnTo>
                  <a:pt x="3645991" y="1005713"/>
                </a:lnTo>
                <a:lnTo>
                  <a:pt x="3648707" y="1006110"/>
                </a:lnTo>
                <a:lnTo>
                  <a:pt x="3651388" y="1006371"/>
                </a:lnTo>
                <a:lnTo>
                  <a:pt x="3654104" y="1006371"/>
                </a:lnTo>
                <a:lnTo>
                  <a:pt x="3656820" y="1006765"/>
                </a:lnTo>
                <a:lnTo>
                  <a:pt x="3659536" y="1006632"/>
                </a:lnTo>
                <a:lnTo>
                  <a:pt x="3662252" y="1006765"/>
                </a:lnTo>
                <a:lnTo>
                  <a:pt x="3664933" y="1006632"/>
                </a:lnTo>
                <a:lnTo>
                  <a:pt x="3667649" y="1006504"/>
                </a:lnTo>
                <a:lnTo>
                  <a:pt x="3670365" y="1006371"/>
                </a:lnTo>
                <a:lnTo>
                  <a:pt x="3673081" y="1006632"/>
                </a:lnTo>
                <a:lnTo>
                  <a:pt x="3675797" y="1006765"/>
                </a:lnTo>
                <a:lnTo>
                  <a:pt x="3678478" y="1006765"/>
                </a:lnTo>
                <a:lnTo>
                  <a:pt x="3681193" y="1006632"/>
                </a:lnTo>
                <a:lnTo>
                  <a:pt x="3683909" y="1006765"/>
                </a:lnTo>
                <a:lnTo>
                  <a:pt x="3686626" y="1006765"/>
                </a:lnTo>
                <a:lnTo>
                  <a:pt x="3689307" y="1006632"/>
                </a:lnTo>
                <a:lnTo>
                  <a:pt x="3692022" y="1006504"/>
                </a:lnTo>
                <a:lnTo>
                  <a:pt x="3694738" y="1006765"/>
                </a:lnTo>
                <a:lnTo>
                  <a:pt x="3697454" y="1006765"/>
                </a:lnTo>
                <a:lnTo>
                  <a:pt x="3700170" y="1006765"/>
                </a:lnTo>
                <a:lnTo>
                  <a:pt x="3702852" y="1006765"/>
                </a:lnTo>
                <a:lnTo>
                  <a:pt x="3705567" y="1006632"/>
                </a:lnTo>
                <a:lnTo>
                  <a:pt x="3708283" y="1006765"/>
                </a:lnTo>
                <a:lnTo>
                  <a:pt x="3710999" y="1006765"/>
                </a:lnTo>
                <a:lnTo>
                  <a:pt x="3713715" y="1006504"/>
                </a:lnTo>
                <a:lnTo>
                  <a:pt x="3716396" y="1006765"/>
                </a:lnTo>
                <a:lnTo>
                  <a:pt x="3719112" y="1006765"/>
                </a:lnTo>
                <a:lnTo>
                  <a:pt x="3721828" y="1006765"/>
                </a:lnTo>
                <a:lnTo>
                  <a:pt x="3724544" y="1006765"/>
                </a:lnTo>
                <a:lnTo>
                  <a:pt x="3727260" y="1006765"/>
                </a:lnTo>
                <a:lnTo>
                  <a:pt x="3729941" y="1006765"/>
                </a:lnTo>
                <a:lnTo>
                  <a:pt x="3732657" y="1006632"/>
                </a:lnTo>
                <a:lnTo>
                  <a:pt x="3735373" y="1006765"/>
                </a:lnTo>
                <a:lnTo>
                  <a:pt x="3738089" y="1006632"/>
                </a:lnTo>
                <a:lnTo>
                  <a:pt x="3740770" y="1006632"/>
                </a:lnTo>
                <a:lnTo>
                  <a:pt x="3743486" y="1006504"/>
                </a:lnTo>
                <a:lnTo>
                  <a:pt x="3746202" y="1006504"/>
                </a:lnTo>
                <a:lnTo>
                  <a:pt x="3748918" y="1006765"/>
                </a:lnTo>
                <a:lnTo>
                  <a:pt x="3751633" y="1006765"/>
                </a:lnTo>
                <a:lnTo>
                  <a:pt x="3754314" y="1006765"/>
                </a:lnTo>
                <a:lnTo>
                  <a:pt x="3757030" y="1006632"/>
                </a:lnTo>
                <a:lnTo>
                  <a:pt x="3759747" y="1006504"/>
                </a:lnTo>
                <a:lnTo>
                  <a:pt x="3762463" y="1006765"/>
                </a:lnTo>
                <a:lnTo>
                  <a:pt x="3765178" y="1006765"/>
                </a:lnTo>
                <a:lnTo>
                  <a:pt x="3767859" y="1006765"/>
                </a:lnTo>
                <a:lnTo>
                  <a:pt x="3770575" y="1006765"/>
                </a:lnTo>
                <a:lnTo>
                  <a:pt x="3773291" y="1006765"/>
                </a:lnTo>
                <a:lnTo>
                  <a:pt x="3776007" y="1006765"/>
                </a:lnTo>
                <a:lnTo>
                  <a:pt x="3778723" y="1006765"/>
                </a:lnTo>
                <a:lnTo>
                  <a:pt x="3781404" y="1006765"/>
                </a:lnTo>
                <a:lnTo>
                  <a:pt x="3784120" y="1006765"/>
                </a:lnTo>
                <a:lnTo>
                  <a:pt x="3786836" y="1006632"/>
                </a:lnTo>
                <a:lnTo>
                  <a:pt x="3789552" y="1006632"/>
                </a:lnTo>
                <a:lnTo>
                  <a:pt x="3792233" y="1006765"/>
                </a:lnTo>
                <a:lnTo>
                  <a:pt x="3794949" y="1006632"/>
                </a:lnTo>
                <a:lnTo>
                  <a:pt x="3797665" y="1006765"/>
                </a:lnTo>
                <a:lnTo>
                  <a:pt x="3800381" y="1006765"/>
                </a:lnTo>
                <a:lnTo>
                  <a:pt x="3803097" y="1006632"/>
                </a:lnTo>
                <a:lnTo>
                  <a:pt x="3805778" y="1006765"/>
                </a:lnTo>
                <a:lnTo>
                  <a:pt x="3808494" y="1006765"/>
                </a:lnTo>
                <a:lnTo>
                  <a:pt x="3811210" y="1006765"/>
                </a:lnTo>
                <a:lnTo>
                  <a:pt x="3813925" y="1006632"/>
                </a:lnTo>
                <a:lnTo>
                  <a:pt x="3816642" y="1006765"/>
                </a:lnTo>
                <a:lnTo>
                  <a:pt x="3819323" y="1006765"/>
                </a:lnTo>
                <a:lnTo>
                  <a:pt x="3822039" y="1006765"/>
                </a:lnTo>
                <a:lnTo>
                  <a:pt x="3824754" y="1006632"/>
                </a:lnTo>
                <a:lnTo>
                  <a:pt x="3827470" y="1006504"/>
                </a:lnTo>
                <a:lnTo>
                  <a:pt x="3830152" y="1006765"/>
                </a:lnTo>
                <a:lnTo>
                  <a:pt x="3831057" y="1006678"/>
                </a:lnTo>
              </a:path>
            </a:pathLst>
          </a:custGeom>
          <a:noFill/>
          <a:ln w="8689" cap="flat">
            <a:solidFill>
              <a:srgbClr val="0072BD"/>
            </a:solidFill>
            <a:prstDash val="solid"/>
            <a:round/>
          </a:ln>
        </p:spPr>
        <p:txBody>
          <a:bodyPr rtlCol="0" anchor="ctr"/>
          <a:lstStyle/>
          <a:p>
            <a:endParaRPr lang="en-US" sz="375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ABC65B68-7941-A169-817F-4981B56A6196}"/>
              </a:ext>
            </a:extLst>
          </p:cNvPr>
          <p:cNvSpPr/>
          <p:nvPr/>
        </p:nvSpPr>
        <p:spPr>
          <a:xfrm>
            <a:off x="1212136" y="3459101"/>
            <a:ext cx="2873292" cy="1033142"/>
          </a:xfrm>
          <a:custGeom>
            <a:avLst/>
            <a:gdLst>
              <a:gd name="connsiteX0" fmla="*/ 0 w 3831056"/>
              <a:gd name="connsiteY0" fmla="*/ 1359619 h 1377522"/>
              <a:gd name="connsiteX1" fmla="*/ 282 w 3831056"/>
              <a:gd name="connsiteY1" fmla="*/ 1359016 h 1377522"/>
              <a:gd name="connsiteX2" fmla="*/ 2991 w 3831056"/>
              <a:gd name="connsiteY2" fmla="*/ 1359149 h 1377522"/>
              <a:gd name="connsiteX3" fmla="*/ 5700 w 3831056"/>
              <a:gd name="connsiteY3" fmla="*/ 1360068 h 1377522"/>
              <a:gd name="connsiteX4" fmla="*/ 8405 w 3831056"/>
              <a:gd name="connsiteY4" fmla="*/ 1359413 h 1377522"/>
              <a:gd name="connsiteX5" fmla="*/ 11114 w 3831056"/>
              <a:gd name="connsiteY5" fmla="*/ 1357310 h 1377522"/>
              <a:gd name="connsiteX6" fmla="*/ 13823 w 3831056"/>
              <a:gd name="connsiteY6" fmla="*/ 1351011 h 1377522"/>
              <a:gd name="connsiteX7" fmla="*/ 16532 w 3831056"/>
              <a:gd name="connsiteY7" fmla="*/ 1349963 h 1377522"/>
              <a:gd name="connsiteX8" fmla="*/ 19241 w 3831056"/>
              <a:gd name="connsiteY8" fmla="*/ 1353637 h 1377522"/>
              <a:gd name="connsiteX9" fmla="*/ 21950 w 3831056"/>
              <a:gd name="connsiteY9" fmla="*/ 1358101 h 1377522"/>
              <a:gd name="connsiteX10" fmla="*/ 24659 w 3831056"/>
              <a:gd name="connsiteY10" fmla="*/ 1358623 h 1377522"/>
              <a:gd name="connsiteX11" fmla="*/ 27368 w 3831056"/>
              <a:gd name="connsiteY11" fmla="*/ 1358623 h 1377522"/>
              <a:gd name="connsiteX12" fmla="*/ 30077 w 3831056"/>
              <a:gd name="connsiteY12" fmla="*/ 1357182 h 1377522"/>
              <a:gd name="connsiteX13" fmla="*/ 32783 w 3831056"/>
              <a:gd name="connsiteY13" fmla="*/ 1354556 h 1377522"/>
              <a:gd name="connsiteX14" fmla="*/ 35492 w 3831056"/>
              <a:gd name="connsiteY14" fmla="*/ 1350879 h 1377522"/>
              <a:gd name="connsiteX15" fmla="*/ 38200 w 3831056"/>
              <a:gd name="connsiteY15" fmla="*/ 1356262 h 1377522"/>
              <a:gd name="connsiteX16" fmla="*/ 40909 w 3831056"/>
              <a:gd name="connsiteY16" fmla="*/ 1357443 h 1377522"/>
              <a:gd name="connsiteX17" fmla="*/ 43618 w 3831056"/>
              <a:gd name="connsiteY17" fmla="*/ 1357049 h 1377522"/>
              <a:gd name="connsiteX18" fmla="*/ 46327 w 3831056"/>
              <a:gd name="connsiteY18" fmla="*/ 1359016 h 1377522"/>
              <a:gd name="connsiteX19" fmla="*/ 49036 w 3831056"/>
              <a:gd name="connsiteY19" fmla="*/ 1357443 h 1377522"/>
              <a:gd name="connsiteX20" fmla="*/ 51745 w 3831056"/>
              <a:gd name="connsiteY20" fmla="*/ 1353111 h 1377522"/>
              <a:gd name="connsiteX21" fmla="*/ 54451 w 3831056"/>
              <a:gd name="connsiteY21" fmla="*/ 1349963 h 1377522"/>
              <a:gd name="connsiteX22" fmla="*/ 57160 w 3831056"/>
              <a:gd name="connsiteY22" fmla="*/ 1357049 h 1377522"/>
              <a:gd name="connsiteX23" fmla="*/ 59869 w 3831056"/>
              <a:gd name="connsiteY23" fmla="*/ 1353898 h 1377522"/>
              <a:gd name="connsiteX24" fmla="*/ 62578 w 3831056"/>
              <a:gd name="connsiteY24" fmla="*/ 1357968 h 1377522"/>
              <a:gd name="connsiteX25" fmla="*/ 65287 w 3831056"/>
              <a:gd name="connsiteY25" fmla="*/ 1356130 h 1377522"/>
              <a:gd name="connsiteX26" fmla="*/ 67996 w 3831056"/>
              <a:gd name="connsiteY26" fmla="*/ 1324765 h 1377522"/>
              <a:gd name="connsiteX27" fmla="*/ 70704 w 3831056"/>
              <a:gd name="connsiteY27" fmla="*/ 1328177 h 1377522"/>
              <a:gd name="connsiteX28" fmla="*/ 73413 w 3831056"/>
              <a:gd name="connsiteY28" fmla="*/ 1345893 h 1377522"/>
              <a:gd name="connsiteX29" fmla="*/ 76119 w 3831056"/>
              <a:gd name="connsiteY29" fmla="*/ 1352979 h 1377522"/>
              <a:gd name="connsiteX30" fmla="*/ 78828 w 3831056"/>
              <a:gd name="connsiteY30" fmla="*/ 1346945 h 1377522"/>
              <a:gd name="connsiteX31" fmla="*/ 81537 w 3831056"/>
              <a:gd name="connsiteY31" fmla="*/ 1351405 h 1377522"/>
              <a:gd name="connsiteX32" fmla="*/ 84246 w 3831056"/>
              <a:gd name="connsiteY32" fmla="*/ 1347206 h 1377522"/>
              <a:gd name="connsiteX33" fmla="*/ 86955 w 3831056"/>
              <a:gd name="connsiteY33" fmla="*/ 1349044 h 1377522"/>
              <a:gd name="connsiteX34" fmla="*/ 89664 w 3831056"/>
              <a:gd name="connsiteY34" fmla="*/ 1341433 h 1377522"/>
              <a:gd name="connsiteX35" fmla="*/ 92373 w 3831056"/>
              <a:gd name="connsiteY35" fmla="*/ 1333031 h 1377522"/>
              <a:gd name="connsiteX36" fmla="*/ 95082 w 3831056"/>
              <a:gd name="connsiteY36" fmla="*/ 1333950 h 1377522"/>
              <a:gd name="connsiteX37" fmla="*/ 97791 w 3831056"/>
              <a:gd name="connsiteY37" fmla="*/ 1336969 h 1377522"/>
              <a:gd name="connsiteX38" fmla="*/ 100496 w 3831056"/>
              <a:gd name="connsiteY38" fmla="*/ 1336575 h 1377522"/>
              <a:gd name="connsiteX39" fmla="*/ 103205 w 3831056"/>
              <a:gd name="connsiteY39" fmla="*/ 1340120 h 1377522"/>
              <a:gd name="connsiteX40" fmla="*/ 105914 w 3831056"/>
              <a:gd name="connsiteY40" fmla="*/ 1331324 h 1377522"/>
              <a:gd name="connsiteX41" fmla="*/ 108623 w 3831056"/>
              <a:gd name="connsiteY41" fmla="*/ 1315576 h 1377522"/>
              <a:gd name="connsiteX42" fmla="*/ 111332 w 3831056"/>
              <a:gd name="connsiteY42" fmla="*/ 1320168 h 1377522"/>
              <a:gd name="connsiteX43" fmla="*/ 114041 w 3831056"/>
              <a:gd name="connsiteY43" fmla="*/ 1341955 h 1377522"/>
              <a:gd name="connsiteX44" fmla="*/ 116750 w 3831056"/>
              <a:gd name="connsiteY44" fmla="*/ 1351798 h 1377522"/>
              <a:gd name="connsiteX45" fmla="*/ 119459 w 3831056"/>
              <a:gd name="connsiteY45" fmla="*/ 1349963 h 1377522"/>
              <a:gd name="connsiteX46" fmla="*/ 122164 w 3831056"/>
              <a:gd name="connsiteY46" fmla="*/ 1353637 h 1377522"/>
              <a:gd name="connsiteX47" fmla="*/ 124873 w 3831056"/>
              <a:gd name="connsiteY47" fmla="*/ 1347338 h 1377522"/>
              <a:gd name="connsiteX48" fmla="*/ 127582 w 3831056"/>
              <a:gd name="connsiteY48" fmla="*/ 1344974 h 1377522"/>
              <a:gd name="connsiteX49" fmla="*/ 130291 w 3831056"/>
              <a:gd name="connsiteY49" fmla="*/ 1345106 h 1377522"/>
              <a:gd name="connsiteX50" fmla="*/ 133000 w 3831056"/>
              <a:gd name="connsiteY50" fmla="*/ 1351798 h 1377522"/>
              <a:gd name="connsiteX51" fmla="*/ 135709 w 3831056"/>
              <a:gd name="connsiteY51" fmla="*/ 1341168 h 1377522"/>
              <a:gd name="connsiteX52" fmla="*/ 138418 w 3831056"/>
              <a:gd name="connsiteY52" fmla="*/ 1345106 h 1377522"/>
              <a:gd name="connsiteX53" fmla="*/ 141127 w 3831056"/>
              <a:gd name="connsiteY53" fmla="*/ 1337495 h 1377522"/>
              <a:gd name="connsiteX54" fmla="*/ 143833 w 3831056"/>
              <a:gd name="connsiteY54" fmla="*/ 1336182 h 1377522"/>
              <a:gd name="connsiteX55" fmla="*/ 146541 w 3831056"/>
              <a:gd name="connsiteY55" fmla="*/ 1336314 h 1377522"/>
              <a:gd name="connsiteX56" fmla="*/ 149250 w 3831056"/>
              <a:gd name="connsiteY56" fmla="*/ 1335656 h 1377522"/>
              <a:gd name="connsiteX57" fmla="*/ 151959 w 3831056"/>
              <a:gd name="connsiteY57" fmla="*/ 1328044 h 1377522"/>
              <a:gd name="connsiteX58" fmla="*/ 154668 w 3831056"/>
              <a:gd name="connsiteY58" fmla="*/ 1339462 h 1377522"/>
              <a:gd name="connsiteX59" fmla="*/ 157377 w 3831056"/>
              <a:gd name="connsiteY59" fmla="*/ 1352063 h 1377522"/>
              <a:gd name="connsiteX60" fmla="*/ 160086 w 3831056"/>
              <a:gd name="connsiteY60" fmla="*/ 1344974 h 1377522"/>
              <a:gd name="connsiteX61" fmla="*/ 162795 w 3831056"/>
              <a:gd name="connsiteY61" fmla="*/ 1335921 h 1377522"/>
              <a:gd name="connsiteX62" fmla="*/ 165504 w 3831056"/>
              <a:gd name="connsiteY62" fmla="*/ 1332769 h 1377522"/>
              <a:gd name="connsiteX63" fmla="*/ 168210 w 3831056"/>
              <a:gd name="connsiteY63" fmla="*/ 1344713 h 1377522"/>
              <a:gd name="connsiteX64" fmla="*/ 170919 w 3831056"/>
              <a:gd name="connsiteY64" fmla="*/ 1342481 h 1377522"/>
              <a:gd name="connsiteX65" fmla="*/ 173628 w 3831056"/>
              <a:gd name="connsiteY65" fmla="*/ 1352850 h 1377522"/>
              <a:gd name="connsiteX66" fmla="*/ 176337 w 3831056"/>
              <a:gd name="connsiteY66" fmla="*/ 1354556 h 1377522"/>
              <a:gd name="connsiteX67" fmla="*/ 179046 w 3831056"/>
              <a:gd name="connsiteY67" fmla="*/ 1352324 h 1377522"/>
              <a:gd name="connsiteX68" fmla="*/ 181754 w 3831056"/>
              <a:gd name="connsiteY68" fmla="*/ 1340774 h 1377522"/>
              <a:gd name="connsiteX69" fmla="*/ 184463 w 3831056"/>
              <a:gd name="connsiteY69" fmla="*/ 1339201 h 1377522"/>
              <a:gd name="connsiteX70" fmla="*/ 187172 w 3831056"/>
              <a:gd name="connsiteY70" fmla="*/ 1341826 h 1377522"/>
              <a:gd name="connsiteX71" fmla="*/ 189878 w 3831056"/>
              <a:gd name="connsiteY71" fmla="*/ 1344580 h 1377522"/>
              <a:gd name="connsiteX72" fmla="*/ 192587 w 3831056"/>
              <a:gd name="connsiteY72" fmla="*/ 1341036 h 1377522"/>
              <a:gd name="connsiteX73" fmla="*/ 195296 w 3831056"/>
              <a:gd name="connsiteY73" fmla="*/ 1344187 h 1377522"/>
              <a:gd name="connsiteX74" fmla="*/ 198005 w 3831056"/>
              <a:gd name="connsiteY74" fmla="*/ 1340907 h 1377522"/>
              <a:gd name="connsiteX75" fmla="*/ 200714 w 3831056"/>
              <a:gd name="connsiteY75" fmla="*/ 1338281 h 1377522"/>
              <a:gd name="connsiteX76" fmla="*/ 203423 w 3831056"/>
              <a:gd name="connsiteY76" fmla="*/ 1337756 h 1377522"/>
              <a:gd name="connsiteX77" fmla="*/ 206132 w 3831056"/>
              <a:gd name="connsiteY77" fmla="*/ 1336708 h 1377522"/>
              <a:gd name="connsiteX78" fmla="*/ 208841 w 3831056"/>
              <a:gd name="connsiteY78" fmla="*/ 1333556 h 1377522"/>
              <a:gd name="connsiteX79" fmla="*/ 211550 w 3831056"/>
              <a:gd name="connsiteY79" fmla="*/ 1336314 h 1377522"/>
              <a:gd name="connsiteX80" fmla="*/ 214255 w 3831056"/>
              <a:gd name="connsiteY80" fmla="*/ 1334737 h 1377522"/>
              <a:gd name="connsiteX81" fmla="*/ 216964 w 3831056"/>
              <a:gd name="connsiteY81" fmla="*/ 1338414 h 1377522"/>
              <a:gd name="connsiteX82" fmla="*/ 219673 w 3831056"/>
              <a:gd name="connsiteY82" fmla="*/ 1339987 h 1377522"/>
              <a:gd name="connsiteX83" fmla="*/ 222382 w 3831056"/>
              <a:gd name="connsiteY83" fmla="*/ 1336708 h 1377522"/>
              <a:gd name="connsiteX84" fmla="*/ 225091 w 3831056"/>
              <a:gd name="connsiteY84" fmla="*/ 1336182 h 1377522"/>
              <a:gd name="connsiteX85" fmla="*/ 227800 w 3831056"/>
              <a:gd name="connsiteY85" fmla="*/ 1329751 h 1377522"/>
              <a:gd name="connsiteX86" fmla="*/ 230509 w 3831056"/>
              <a:gd name="connsiteY86" fmla="*/ 1337756 h 1377522"/>
              <a:gd name="connsiteX87" fmla="*/ 233218 w 3831056"/>
              <a:gd name="connsiteY87" fmla="*/ 1331983 h 1377522"/>
              <a:gd name="connsiteX88" fmla="*/ 235923 w 3831056"/>
              <a:gd name="connsiteY88" fmla="*/ 1342087 h 1377522"/>
              <a:gd name="connsiteX89" fmla="*/ 238632 w 3831056"/>
              <a:gd name="connsiteY89" fmla="*/ 1336443 h 1377522"/>
              <a:gd name="connsiteX90" fmla="*/ 241341 w 3831056"/>
              <a:gd name="connsiteY90" fmla="*/ 1331196 h 1377522"/>
              <a:gd name="connsiteX91" fmla="*/ 244050 w 3831056"/>
              <a:gd name="connsiteY91" fmla="*/ 1325945 h 1377522"/>
              <a:gd name="connsiteX92" fmla="*/ 246759 w 3831056"/>
              <a:gd name="connsiteY92" fmla="*/ 1329618 h 1377522"/>
              <a:gd name="connsiteX93" fmla="*/ 249468 w 3831056"/>
              <a:gd name="connsiteY93" fmla="*/ 1326338 h 1377522"/>
              <a:gd name="connsiteX94" fmla="*/ 252177 w 3831056"/>
              <a:gd name="connsiteY94" fmla="*/ 1340774 h 1377522"/>
              <a:gd name="connsiteX95" fmla="*/ 254886 w 3831056"/>
              <a:gd name="connsiteY95" fmla="*/ 1339726 h 1377522"/>
              <a:gd name="connsiteX96" fmla="*/ 257595 w 3831056"/>
              <a:gd name="connsiteY96" fmla="*/ 1330277 h 1377522"/>
              <a:gd name="connsiteX97" fmla="*/ 260300 w 3831056"/>
              <a:gd name="connsiteY97" fmla="*/ 1317153 h 1377522"/>
              <a:gd name="connsiteX98" fmla="*/ 263009 w 3831056"/>
              <a:gd name="connsiteY98" fmla="*/ 1322139 h 1377522"/>
              <a:gd name="connsiteX99" fmla="*/ 265718 w 3831056"/>
              <a:gd name="connsiteY99" fmla="*/ 1320826 h 1377522"/>
              <a:gd name="connsiteX100" fmla="*/ 268427 w 3831056"/>
              <a:gd name="connsiteY100" fmla="*/ 1328831 h 1377522"/>
              <a:gd name="connsiteX101" fmla="*/ 271136 w 3831056"/>
              <a:gd name="connsiteY101" fmla="*/ 1330405 h 1377522"/>
              <a:gd name="connsiteX102" fmla="*/ 273845 w 3831056"/>
              <a:gd name="connsiteY102" fmla="*/ 1338020 h 1377522"/>
              <a:gd name="connsiteX103" fmla="*/ 276554 w 3831056"/>
              <a:gd name="connsiteY103" fmla="*/ 1329225 h 1377522"/>
              <a:gd name="connsiteX104" fmla="*/ 279263 w 3831056"/>
              <a:gd name="connsiteY104" fmla="*/ 1329618 h 1377522"/>
              <a:gd name="connsiteX105" fmla="*/ 281969 w 3831056"/>
              <a:gd name="connsiteY105" fmla="*/ 1332505 h 1377522"/>
              <a:gd name="connsiteX106" fmla="*/ 284678 w 3831056"/>
              <a:gd name="connsiteY106" fmla="*/ 1314656 h 1377522"/>
              <a:gd name="connsiteX107" fmla="*/ 287386 w 3831056"/>
              <a:gd name="connsiteY107" fmla="*/ 1326599 h 1377522"/>
              <a:gd name="connsiteX108" fmla="*/ 290095 w 3831056"/>
              <a:gd name="connsiteY108" fmla="*/ 1339855 h 1377522"/>
              <a:gd name="connsiteX109" fmla="*/ 292804 w 3831056"/>
              <a:gd name="connsiteY109" fmla="*/ 1336314 h 1377522"/>
              <a:gd name="connsiteX110" fmla="*/ 295513 w 3831056"/>
              <a:gd name="connsiteY110" fmla="*/ 1331589 h 1377522"/>
              <a:gd name="connsiteX111" fmla="*/ 298222 w 3831056"/>
              <a:gd name="connsiteY111" fmla="*/ 1331457 h 1377522"/>
              <a:gd name="connsiteX112" fmla="*/ 300931 w 3831056"/>
              <a:gd name="connsiteY112" fmla="*/ 1330144 h 1377522"/>
              <a:gd name="connsiteX113" fmla="*/ 303640 w 3831056"/>
              <a:gd name="connsiteY113" fmla="*/ 1326077 h 1377522"/>
              <a:gd name="connsiteX114" fmla="*/ 306346 w 3831056"/>
              <a:gd name="connsiteY114" fmla="*/ 1337101 h 1377522"/>
              <a:gd name="connsiteX115" fmla="*/ 309055 w 3831056"/>
              <a:gd name="connsiteY115" fmla="*/ 1336314 h 1377522"/>
              <a:gd name="connsiteX116" fmla="*/ 311764 w 3831056"/>
              <a:gd name="connsiteY116" fmla="*/ 1346812 h 1377522"/>
              <a:gd name="connsiteX117" fmla="*/ 314473 w 3831056"/>
              <a:gd name="connsiteY117" fmla="*/ 1327258 h 1377522"/>
              <a:gd name="connsiteX118" fmla="*/ 317182 w 3831056"/>
              <a:gd name="connsiteY118" fmla="*/ 1323452 h 1377522"/>
              <a:gd name="connsiteX119" fmla="*/ 319890 w 3831056"/>
              <a:gd name="connsiteY119" fmla="*/ 1325026 h 1377522"/>
              <a:gd name="connsiteX120" fmla="*/ 322599 w 3831056"/>
              <a:gd name="connsiteY120" fmla="*/ 1329490 h 1377522"/>
              <a:gd name="connsiteX121" fmla="*/ 325308 w 3831056"/>
              <a:gd name="connsiteY121" fmla="*/ 1326471 h 1377522"/>
              <a:gd name="connsiteX122" fmla="*/ 328014 w 3831056"/>
              <a:gd name="connsiteY122" fmla="*/ 1340642 h 1377522"/>
              <a:gd name="connsiteX123" fmla="*/ 330723 w 3831056"/>
              <a:gd name="connsiteY123" fmla="*/ 1336182 h 1377522"/>
              <a:gd name="connsiteX124" fmla="*/ 333432 w 3831056"/>
              <a:gd name="connsiteY124" fmla="*/ 1333295 h 1377522"/>
              <a:gd name="connsiteX125" fmla="*/ 336141 w 3831056"/>
              <a:gd name="connsiteY125" fmla="*/ 1332505 h 1377522"/>
              <a:gd name="connsiteX126" fmla="*/ 338850 w 3831056"/>
              <a:gd name="connsiteY126" fmla="*/ 1326864 h 1377522"/>
              <a:gd name="connsiteX127" fmla="*/ 341559 w 3831056"/>
              <a:gd name="connsiteY127" fmla="*/ 1335921 h 1377522"/>
              <a:gd name="connsiteX128" fmla="*/ 344268 w 3831056"/>
              <a:gd name="connsiteY128" fmla="*/ 1328703 h 1377522"/>
              <a:gd name="connsiteX129" fmla="*/ 346977 w 3831056"/>
              <a:gd name="connsiteY129" fmla="*/ 1344451 h 1377522"/>
              <a:gd name="connsiteX130" fmla="*/ 349686 w 3831056"/>
              <a:gd name="connsiteY130" fmla="*/ 1351537 h 1377522"/>
              <a:gd name="connsiteX131" fmla="*/ 352391 w 3831056"/>
              <a:gd name="connsiteY131" fmla="*/ 1336836 h 1377522"/>
              <a:gd name="connsiteX132" fmla="*/ 355100 w 3831056"/>
              <a:gd name="connsiteY132" fmla="*/ 1336182 h 1377522"/>
              <a:gd name="connsiteX133" fmla="*/ 357809 w 3831056"/>
              <a:gd name="connsiteY133" fmla="*/ 1333556 h 1377522"/>
              <a:gd name="connsiteX134" fmla="*/ 360518 w 3831056"/>
              <a:gd name="connsiteY134" fmla="*/ 1337756 h 1377522"/>
              <a:gd name="connsiteX135" fmla="*/ 363227 w 3831056"/>
              <a:gd name="connsiteY135" fmla="*/ 1328570 h 1377522"/>
              <a:gd name="connsiteX136" fmla="*/ 365936 w 3831056"/>
              <a:gd name="connsiteY136" fmla="*/ 1338149 h 1377522"/>
              <a:gd name="connsiteX137" fmla="*/ 368645 w 3831056"/>
              <a:gd name="connsiteY137" fmla="*/ 1337495 h 1377522"/>
              <a:gd name="connsiteX138" fmla="*/ 371354 w 3831056"/>
              <a:gd name="connsiteY138" fmla="*/ 1335921 h 1377522"/>
              <a:gd name="connsiteX139" fmla="*/ 374059 w 3831056"/>
              <a:gd name="connsiteY139" fmla="*/ 1319775 h 1377522"/>
              <a:gd name="connsiteX140" fmla="*/ 376768 w 3831056"/>
              <a:gd name="connsiteY140" fmla="*/ 1321220 h 1377522"/>
              <a:gd name="connsiteX141" fmla="*/ 379477 w 3831056"/>
              <a:gd name="connsiteY141" fmla="*/ 1332376 h 1377522"/>
              <a:gd name="connsiteX142" fmla="*/ 382186 w 3831056"/>
              <a:gd name="connsiteY142" fmla="*/ 1327912 h 1377522"/>
              <a:gd name="connsiteX143" fmla="*/ 384895 w 3831056"/>
              <a:gd name="connsiteY143" fmla="*/ 1335656 h 1377522"/>
              <a:gd name="connsiteX144" fmla="*/ 387604 w 3831056"/>
              <a:gd name="connsiteY144" fmla="*/ 1338807 h 1377522"/>
              <a:gd name="connsiteX145" fmla="*/ 390313 w 3831056"/>
              <a:gd name="connsiteY145" fmla="*/ 1328044 h 1377522"/>
              <a:gd name="connsiteX146" fmla="*/ 393022 w 3831056"/>
              <a:gd name="connsiteY146" fmla="*/ 1318594 h 1377522"/>
              <a:gd name="connsiteX147" fmla="*/ 395731 w 3831056"/>
              <a:gd name="connsiteY147" fmla="*/ 1325551 h 1377522"/>
              <a:gd name="connsiteX148" fmla="*/ 398436 w 3831056"/>
              <a:gd name="connsiteY148" fmla="*/ 1323978 h 1377522"/>
              <a:gd name="connsiteX149" fmla="*/ 401145 w 3831056"/>
              <a:gd name="connsiteY149" fmla="*/ 1321613 h 1377522"/>
              <a:gd name="connsiteX150" fmla="*/ 403854 w 3831056"/>
              <a:gd name="connsiteY150" fmla="*/ 1336314 h 1377522"/>
              <a:gd name="connsiteX151" fmla="*/ 406563 w 3831056"/>
              <a:gd name="connsiteY151" fmla="*/ 1348779 h 1377522"/>
              <a:gd name="connsiteX152" fmla="*/ 409272 w 3831056"/>
              <a:gd name="connsiteY152" fmla="*/ 1324106 h 1377522"/>
              <a:gd name="connsiteX153" fmla="*/ 411981 w 3831056"/>
              <a:gd name="connsiteY153" fmla="*/ 1321481 h 1377522"/>
              <a:gd name="connsiteX154" fmla="*/ 414690 w 3831056"/>
              <a:gd name="connsiteY154" fmla="*/ 1326599 h 1377522"/>
              <a:gd name="connsiteX155" fmla="*/ 417399 w 3831056"/>
              <a:gd name="connsiteY155" fmla="*/ 1318988 h 1377522"/>
              <a:gd name="connsiteX156" fmla="*/ 420108 w 3831056"/>
              <a:gd name="connsiteY156" fmla="*/ 1328044 h 1377522"/>
              <a:gd name="connsiteX157" fmla="*/ 422814 w 3831056"/>
              <a:gd name="connsiteY157" fmla="*/ 1339594 h 1377522"/>
              <a:gd name="connsiteX158" fmla="*/ 425522 w 3831056"/>
              <a:gd name="connsiteY158" fmla="*/ 1337627 h 1377522"/>
              <a:gd name="connsiteX159" fmla="*/ 428231 w 3831056"/>
              <a:gd name="connsiteY159" fmla="*/ 1323187 h 1377522"/>
              <a:gd name="connsiteX160" fmla="*/ 430940 w 3831056"/>
              <a:gd name="connsiteY160" fmla="*/ 1327519 h 1377522"/>
              <a:gd name="connsiteX161" fmla="*/ 433649 w 3831056"/>
              <a:gd name="connsiteY161" fmla="*/ 1324371 h 1377522"/>
              <a:gd name="connsiteX162" fmla="*/ 436358 w 3831056"/>
              <a:gd name="connsiteY162" fmla="*/ 1322532 h 1377522"/>
              <a:gd name="connsiteX163" fmla="*/ 439067 w 3831056"/>
              <a:gd name="connsiteY163" fmla="*/ 1331063 h 1377522"/>
              <a:gd name="connsiteX164" fmla="*/ 441776 w 3831056"/>
              <a:gd name="connsiteY164" fmla="*/ 1332376 h 1377522"/>
              <a:gd name="connsiteX165" fmla="*/ 444482 w 3831056"/>
              <a:gd name="connsiteY165" fmla="*/ 1335130 h 1377522"/>
              <a:gd name="connsiteX166" fmla="*/ 447191 w 3831056"/>
              <a:gd name="connsiteY166" fmla="*/ 1329883 h 1377522"/>
              <a:gd name="connsiteX167" fmla="*/ 449900 w 3831056"/>
              <a:gd name="connsiteY167" fmla="*/ 1319907 h 1377522"/>
              <a:gd name="connsiteX168" fmla="*/ 452609 w 3831056"/>
              <a:gd name="connsiteY168" fmla="*/ 1325813 h 1377522"/>
              <a:gd name="connsiteX169" fmla="*/ 455318 w 3831056"/>
              <a:gd name="connsiteY169" fmla="*/ 1328703 h 1377522"/>
              <a:gd name="connsiteX170" fmla="*/ 458026 w 3831056"/>
              <a:gd name="connsiteY170" fmla="*/ 1329883 h 1377522"/>
              <a:gd name="connsiteX171" fmla="*/ 460735 w 3831056"/>
              <a:gd name="connsiteY171" fmla="*/ 1327651 h 1377522"/>
              <a:gd name="connsiteX172" fmla="*/ 463444 w 3831056"/>
              <a:gd name="connsiteY172" fmla="*/ 1329618 h 1377522"/>
              <a:gd name="connsiteX173" fmla="*/ 466153 w 3831056"/>
              <a:gd name="connsiteY173" fmla="*/ 1325419 h 1377522"/>
              <a:gd name="connsiteX174" fmla="*/ 468859 w 3831056"/>
              <a:gd name="connsiteY174" fmla="*/ 1319646 h 1377522"/>
              <a:gd name="connsiteX175" fmla="*/ 471568 w 3831056"/>
              <a:gd name="connsiteY175" fmla="*/ 1316760 h 1377522"/>
              <a:gd name="connsiteX176" fmla="*/ 474277 w 3831056"/>
              <a:gd name="connsiteY176" fmla="*/ 1318069 h 1377522"/>
              <a:gd name="connsiteX177" fmla="*/ 476986 w 3831056"/>
              <a:gd name="connsiteY177" fmla="*/ 1329357 h 1377522"/>
              <a:gd name="connsiteX178" fmla="*/ 479695 w 3831056"/>
              <a:gd name="connsiteY178" fmla="*/ 1334608 h 1377522"/>
              <a:gd name="connsiteX179" fmla="*/ 482404 w 3831056"/>
              <a:gd name="connsiteY179" fmla="*/ 1336049 h 1377522"/>
              <a:gd name="connsiteX180" fmla="*/ 485113 w 3831056"/>
              <a:gd name="connsiteY180" fmla="*/ 1327258 h 1377522"/>
              <a:gd name="connsiteX181" fmla="*/ 487822 w 3831056"/>
              <a:gd name="connsiteY181" fmla="*/ 1317546 h 1377522"/>
              <a:gd name="connsiteX182" fmla="*/ 490527 w 3831056"/>
              <a:gd name="connsiteY182" fmla="*/ 1322532 h 1377522"/>
              <a:gd name="connsiteX183" fmla="*/ 493236 w 3831056"/>
              <a:gd name="connsiteY183" fmla="*/ 1325419 h 1377522"/>
              <a:gd name="connsiteX184" fmla="*/ 495945 w 3831056"/>
              <a:gd name="connsiteY184" fmla="*/ 1323058 h 1377522"/>
              <a:gd name="connsiteX185" fmla="*/ 498654 w 3831056"/>
              <a:gd name="connsiteY185" fmla="*/ 1334476 h 1377522"/>
              <a:gd name="connsiteX186" fmla="*/ 501363 w 3831056"/>
              <a:gd name="connsiteY186" fmla="*/ 1325684 h 1377522"/>
              <a:gd name="connsiteX187" fmla="*/ 504072 w 3831056"/>
              <a:gd name="connsiteY187" fmla="*/ 1325813 h 1377522"/>
              <a:gd name="connsiteX188" fmla="*/ 506781 w 3831056"/>
              <a:gd name="connsiteY188" fmla="*/ 1327783 h 1377522"/>
              <a:gd name="connsiteX189" fmla="*/ 509490 w 3831056"/>
              <a:gd name="connsiteY189" fmla="*/ 1317021 h 1377522"/>
              <a:gd name="connsiteX190" fmla="*/ 512199 w 3831056"/>
              <a:gd name="connsiteY190" fmla="*/ 1319646 h 1377522"/>
              <a:gd name="connsiteX191" fmla="*/ 514904 w 3831056"/>
              <a:gd name="connsiteY191" fmla="*/ 1327519 h 1377522"/>
              <a:gd name="connsiteX192" fmla="*/ 517613 w 3831056"/>
              <a:gd name="connsiteY192" fmla="*/ 1325158 h 1377522"/>
              <a:gd name="connsiteX193" fmla="*/ 520322 w 3831056"/>
              <a:gd name="connsiteY193" fmla="*/ 1336182 h 1377522"/>
              <a:gd name="connsiteX194" fmla="*/ 523031 w 3831056"/>
              <a:gd name="connsiteY194" fmla="*/ 1329225 h 1377522"/>
              <a:gd name="connsiteX195" fmla="*/ 525740 w 3831056"/>
              <a:gd name="connsiteY195" fmla="*/ 1331196 h 1377522"/>
              <a:gd name="connsiteX196" fmla="*/ 528449 w 3831056"/>
              <a:gd name="connsiteY196" fmla="*/ 1305864 h 1377522"/>
              <a:gd name="connsiteX197" fmla="*/ 531158 w 3831056"/>
              <a:gd name="connsiteY197" fmla="*/ 1285390 h 1377522"/>
              <a:gd name="connsiteX198" fmla="*/ 533867 w 3831056"/>
              <a:gd name="connsiteY198" fmla="*/ 1283159 h 1377522"/>
              <a:gd name="connsiteX199" fmla="*/ 536572 w 3831056"/>
              <a:gd name="connsiteY199" fmla="*/ 1329751 h 1377522"/>
              <a:gd name="connsiteX200" fmla="*/ 539281 w 3831056"/>
              <a:gd name="connsiteY200" fmla="*/ 1327519 h 1377522"/>
              <a:gd name="connsiteX201" fmla="*/ 541990 w 3831056"/>
              <a:gd name="connsiteY201" fmla="*/ 1267803 h 1377522"/>
              <a:gd name="connsiteX202" fmla="*/ 544699 w 3831056"/>
              <a:gd name="connsiteY202" fmla="*/ 1260453 h 1377522"/>
              <a:gd name="connsiteX203" fmla="*/ 547408 w 3831056"/>
              <a:gd name="connsiteY203" fmla="*/ 1285258 h 1377522"/>
              <a:gd name="connsiteX204" fmla="*/ 550117 w 3831056"/>
              <a:gd name="connsiteY204" fmla="*/ 1284604 h 1377522"/>
              <a:gd name="connsiteX205" fmla="*/ 552826 w 3831056"/>
              <a:gd name="connsiteY205" fmla="*/ 1290248 h 1377522"/>
              <a:gd name="connsiteX206" fmla="*/ 555535 w 3831056"/>
              <a:gd name="connsiteY206" fmla="*/ 1329618 h 1377522"/>
              <a:gd name="connsiteX207" fmla="*/ 558244 w 3831056"/>
              <a:gd name="connsiteY207" fmla="*/ 1326206 h 1377522"/>
              <a:gd name="connsiteX208" fmla="*/ 560950 w 3831056"/>
              <a:gd name="connsiteY208" fmla="*/ 1272135 h 1377522"/>
              <a:gd name="connsiteX209" fmla="*/ 563658 w 3831056"/>
              <a:gd name="connsiteY209" fmla="*/ 1262556 h 1377522"/>
              <a:gd name="connsiteX210" fmla="*/ 566368 w 3831056"/>
              <a:gd name="connsiteY210" fmla="*/ 1284604 h 1377522"/>
              <a:gd name="connsiteX211" fmla="*/ 569076 w 3831056"/>
              <a:gd name="connsiteY211" fmla="*/ 1289329 h 1377522"/>
              <a:gd name="connsiteX212" fmla="*/ 571785 w 3831056"/>
              <a:gd name="connsiteY212" fmla="*/ 1293396 h 1377522"/>
              <a:gd name="connsiteX213" fmla="*/ 574494 w 3831056"/>
              <a:gd name="connsiteY213" fmla="*/ 1326077 h 1377522"/>
              <a:gd name="connsiteX214" fmla="*/ 577203 w 3831056"/>
              <a:gd name="connsiteY214" fmla="*/ 1332769 h 1377522"/>
              <a:gd name="connsiteX215" fmla="*/ 579912 w 3831056"/>
              <a:gd name="connsiteY215" fmla="*/ 1295234 h 1377522"/>
              <a:gd name="connsiteX216" fmla="*/ 582618 w 3831056"/>
              <a:gd name="connsiteY216" fmla="*/ 1243788 h 1377522"/>
              <a:gd name="connsiteX217" fmla="*/ 585327 w 3831056"/>
              <a:gd name="connsiteY217" fmla="*/ 1271609 h 1377522"/>
              <a:gd name="connsiteX218" fmla="*/ 588036 w 3831056"/>
              <a:gd name="connsiteY218" fmla="*/ 1305339 h 1377522"/>
              <a:gd name="connsiteX219" fmla="*/ 590745 w 3831056"/>
              <a:gd name="connsiteY219" fmla="*/ 1238012 h 1377522"/>
              <a:gd name="connsiteX220" fmla="*/ 593454 w 3831056"/>
              <a:gd name="connsiteY220" fmla="*/ 1330799 h 1377522"/>
              <a:gd name="connsiteX221" fmla="*/ 596163 w 3831056"/>
              <a:gd name="connsiteY221" fmla="*/ 1334608 h 1377522"/>
              <a:gd name="connsiteX222" fmla="*/ 598872 w 3831056"/>
              <a:gd name="connsiteY222" fmla="*/ 1269248 h 1377522"/>
              <a:gd name="connsiteX223" fmla="*/ 601581 w 3831056"/>
              <a:gd name="connsiteY223" fmla="*/ 1265049 h 1377522"/>
              <a:gd name="connsiteX224" fmla="*/ 604286 w 3831056"/>
              <a:gd name="connsiteY224" fmla="*/ 1297595 h 1377522"/>
              <a:gd name="connsiteX225" fmla="*/ 606995 w 3831056"/>
              <a:gd name="connsiteY225" fmla="*/ 1309670 h 1377522"/>
              <a:gd name="connsiteX226" fmla="*/ 609704 w 3831056"/>
              <a:gd name="connsiteY226" fmla="*/ 1286703 h 1377522"/>
              <a:gd name="connsiteX227" fmla="*/ 612413 w 3831056"/>
              <a:gd name="connsiteY227" fmla="*/ 1332376 h 1377522"/>
              <a:gd name="connsiteX228" fmla="*/ 615122 w 3831056"/>
              <a:gd name="connsiteY228" fmla="*/ 1336836 h 1377522"/>
              <a:gd name="connsiteX229" fmla="*/ 617831 w 3831056"/>
              <a:gd name="connsiteY229" fmla="*/ 1279485 h 1377522"/>
              <a:gd name="connsiteX230" fmla="*/ 620540 w 3831056"/>
              <a:gd name="connsiteY230" fmla="*/ 1247855 h 1377522"/>
              <a:gd name="connsiteX231" fmla="*/ 623249 w 3831056"/>
              <a:gd name="connsiteY231" fmla="*/ 1259931 h 1377522"/>
              <a:gd name="connsiteX232" fmla="*/ 625958 w 3831056"/>
              <a:gd name="connsiteY232" fmla="*/ 1268590 h 1377522"/>
              <a:gd name="connsiteX233" fmla="*/ 628663 w 3831056"/>
              <a:gd name="connsiteY233" fmla="*/ 1285258 h 1377522"/>
              <a:gd name="connsiteX234" fmla="*/ 631372 w 3831056"/>
              <a:gd name="connsiteY234" fmla="*/ 1317807 h 1377522"/>
              <a:gd name="connsiteX235" fmla="*/ 634081 w 3831056"/>
              <a:gd name="connsiteY235" fmla="*/ 1328177 h 1377522"/>
              <a:gd name="connsiteX236" fmla="*/ 636790 w 3831056"/>
              <a:gd name="connsiteY236" fmla="*/ 1261898 h 1377522"/>
              <a:gd name="connsiteX237" fmla="*/ 639499 w 3831056"/>
              <a:gd name="connsiteY237" fmla="*/ 1189191 h 1377522"/>
              <a:gd name="connsiteX238" fmla="*/ 642208 w 3831056"/>
              <a:gd name="connsiteY238" fmla="*/ 1227381 h 1377522"/>
              <a:gd name="connsiteX239" fmla="*/ 644917 w 3831056"/>
              <a:gd name="connsiteY239" fmla="*/ 1239586 h 1377522"/>
              <a:gd name="connsiteX240" fmla="*/ 647626 w 3831056"/>
              <a:gd name="connsiteY240" fmla="*/ 1282239 h 1377522"/>
              <a:gd name="connsiteX241" fmla="*/ 650331 w 3831056"/>
              <a:gd name="connsiteY241" fmla="*/ 1320168 h 1377522"/>
              <a:gd name="connsiteX242" fmla="*/ 653040 w 3831056"/>
              <a:gd name="connsiteY242" fmla="*/ 1325945 h 1377522"/>
              <a:gd name="connsiteX243" fmla="*/ 655749 w 3831056"/>
              <a:gd name="connsiteY243" fmla="*/ 1257041 h 1377522"/>
              <a:gd name="connsiteX244" fmla="*/ 658458 w 3831056"/>
              <a:gd name="connsiteY244" fmla="*/ 1249694 h 1377522"/>
              <a:gd name="connsiteX245" fmla="*/ 661167 w 3831056"/>
              <a:gd name="connsiteY245" fmla="*/ 1259011 h 1377522"/>
              <a:gd name="connsiteX246" fmla="*/ 663876 w 3831056"/>
              <a:gd name="connsiteY246" fmla="*/ 1268984 h 1377522"/>
              <a:gd name="connsiteX247" fmla="*/ 666585 w 3831056"/>
              <a:gd name="connsiteY247" fmla="*/ 1286964 h 1377522"/>
              <a:gd name="connsiteX248" fmla="*/ 669294 w 3831056"/>
              <a:gd name="connsiteY248" fmla="*/ 1318859 h 1377522"/>
              <a:gd name="connsiteX249" fmla="*/ 672003 w 3831056"/>
              <a:gd name="connsiteY249" fmla="*/ 1313476 h 1377522"/>
              <a:gd name="connsiteX250" fmla="*/ 674708 w 3831056"/>
              <a:gd name="connsiteY250" fmla="*/ 1234732 h 1377522"/>
              <a:gd name="connsiteX251" fmla="*/ 677417 w 3831056"/>
              <a:gd name="connsiteY251" fmla="*/ 1185779 h 1377522"/>
              <a:gd name="connsiteX252" fmla="*/ 680126 w 3831056"/>
              <a:gd name="connsiteY252" fmla="*/ 1186172 h 1377522"/>
              <a:gd name="connsiteX253" fmla="*/ 682835 w 3831056"/>
              <a:gd name="connsiteY253" fmla="*/ 1175671 h 1377522"/>
              <a:gd name="connsiteX254" fmla="*/ 685544 w 3831056"/>
              <a:gd name="connsiteY254" fmla="*/ 1176064 h 1377522"/>
              <a:gd name="connsiteX255" fmla="*/ 688253 w 3831056"/>
              <a:gd name="connsiteY255" fmla="*/ 1240898 h 1377522"/>
              <a:gd name="connsiteX256" fmla="*/ 690962 w 3831056"/>
              <a:gd name="connsiteY256" fmla="*/ 1264784 h 1377522"/>
              <a:gd name="connsiteX257" fmla="*/ 693671 w 3831056"/>
              <a:gd name="connsiteY257" fmla="*/ 1157561 h 1377522"/>
              <a:gd name="connsiteX258" fmla="*/ 696377 w 3831056"/>
              <a:gd name="connsiteY258" fmla="*/ 1126060 h 1377522"/>
              <a:gd name="connsiteX259" fmla="*/ 699086 w 3831056"/>
              <a:gd name="connsiteY259" fmla="*/ 1179741 h 1377522"/>
              <a:gd name="connsiteX260" fmla="*/ 701795 w 3831056"/>
              <a:gd name="connsiteY260" fmla="*/ 1157690 h 1377522"/>
              <a:gd name="connsiteX261" fmla="*/ 704504 w 3831056"/>
              <a:gd name="connsiteY261" fmla="*/ 1182889 h 1377522"/>
              <a:gd name="connsiteX262" fmla="*/ 707212 w 3831056"/>
              <a:gd name="connsiteY262" fmla="*/ 1264391 h 1377522"/>
              <a:gd name="connsiteX263" fmla="*/ 709921 w 3831056"/>
              <a:gd name="connsiteY263" fmla="*/ 1272528 h 1377522"/>
              <a:gd name="connsiteX264" fmla="*/ 712630 w 3831056"/>
              <a:gd name="connsiteY264" fmla="*/ 1119368 h 1377522"/>
              <a:gd name="connsiteX265" fmla="*/ 715339 w 3831056"/>
              <a:gd name="connsiteY265" fmla="*/ 1077765 h 1377522"/>
              <a:gd name="connsiteX266" fmla="*/ 718048 w 3831056"/>
              <a:gd name="connsiteY266" fmla="*/ 1108869 h 1377522"/>
              <a:gd name="connsiteX267" fmla="*/ 720754 w 3831056"/>
              <a:gd name="connsiteY267" fmla="*/ 960695 h 1377522"/>
              <a:gd name="connsiteX268" fmla="*/ 723463 w 3831056"/>
              <a:gd name="connsiteY268" fmla="*/ 1023168 h 1377522"/>
              <a:gd name="connsiteX269" fmla="*/ 726172 w 3831056"/>
              <a:gd name="connsiteY269" fmla="*/ 1200741 h 1377522"/>
              <a:gd name="connsiteX270" fmla="*/ 728881 w 3831056"/>
              <a:gd name="connsiteY270" fmla="*/ 1233945 h 1377522"/>
              <a:gd name="connsiteX271" fmla="*/ 731590 w 3831056"/>
              <a:gd name="connsiteY271" fmla="*/ 994557 h 1377522"/>
              <a:gd name="connsiteX272" fmla="*/ 734299 w 3831056"/>
              <a:gd name="connsiteY272" fmla="*/ 906885 h 1377522"/>
              <a:gd name="connsiteX273" fmla="*/ 737008 w 3831056"/>
              <a:gd name="connsiteY273" fmla="*/ 945604 h 1377522"/>
              <a:gd name="connsiteX274" fmla="*/ 739717 w 3831056"/>
              <a:gd name="connsiteY274" fmla="*/ 856226 h 1377522"/>
              <a:gd name="connsiteX275" fmla="*/ 742422 w 3831056"/>
              <a:gd name="connsiteY275" fmla="*/ 594397 h 1377522"/>
              <a:gd name="connsiteX276" fmla="*/ 745131 w 3831056"/>
              <a:gd name="connsiteY276" fmla="*/ 1025529 h 1377522"/>
              <a:gd name="connsiteX277" fmla="*/ 747840 w 3831056"/>
              <a:gd name="connsiteY277" fmla="*/ 1123960 h 1377522"/>
              <a:gd name="connsiteX278" fmla="*/ 750549 w 3831056"/>
              <a:gd name="connsiteY278" fmla="*/ 903473 h 1377522"/>
              <a:gd name="connsiteX279" fmla="*/ 753258 w 3831056"/>
              <a:gd name="connsiteY279" fmla="*/ 850582 h 1377522"/>
              <a:gd name="connsiteX280" fmla="*/ 755967 w 3831056"/>
              <a:gd name="connsiteY280" fmla="*/ 969097 h 1377522"/>
              <a:gd name="connsiteX281" fmla="*/ 758676 w 3831056"/>
              <a:gd name="connsiteY281" fmla="*/ 1001775 h 1377522"/>
              <a:gd name="connsiteX282" fmla="*/ 761385 w 3831056"/>
              <a:gd name="connsiteY282" fmla="*/ 975657 h 1377522"/>
              <a:gd name="connsiteX283" fmla="*/ 764090 w 3831056"/>
              <a:gd name="connsiteY283" fmla="*/ 1213732 h 1377522"/>
              <a:gd name="connsiteX284" fmla="*/ 766799 w 3831056"/>
              <a:gd name="connsiteY284" fmla="*/ 1260059 h 1377522"/>
              <a:gd name="connsiteX285" fmla="*/ 769508 w 3831056"/>
              <a:gd name="connsiteY285" fmla="*/ 879851 h 1377522"/>
              <a:gd name="connsiteX286" fmla="*/ 772217 w 3831056"/>
              <a:gd name="connsiteY286" fmla="*/ 833785 h 1377522"/>
              <a:gd name="connsiteX287" fmla="*/ 774926 w 3831056"/>
              <a:gd name="connsiteY287" fmla="*/ 1042984 h 1377522"/>
              <a:gd name="connsiteX288" fmla="*/ 777635 w 3831056"/>
              <a:gd name="connsiteY288" fmla="*/ 1093643 h 1377522"/>
              <a:gd name="connsiteX289" fmla="*/ 780344 w 3831056"/>
              <a:gd name="connsiteY289" fmla="*/ 1123173 h 1377522"/>
              <a:gd name="connsiteX290" fmla="*/ 783053 w 3831056"/>
              <a:gd name="connsiteY290" fmla="*/ 1216751 h 1377522"/>
              <a:gd name="connsiteX291" fmla="*/ 785762 w 3831056"/>
              <a:gd name="connsiteY291" fmla="*/ 1213993 h 1377522"/>
              <a:gd name="connsiteX292" fmla="*/ 788467 w 3831056"/>
              <a:gd name="connsiteY292" fmla="*/ 1085638 h 1377522"/>
              <a:gd name="connsiteX293" fmla="*/ 791176 w 3831056"/>
              <a:gd name="connsiteY293" fmla="*/ 1018969 h 1377522"/>
              <a:gd name="connsiteX294" fmla="*/ 793885 w 3831056"/>
              <a:gd name="connsiteY294" fmla="*/ 1004268 h 1377522"/>
              <a:gd name="connsiteX295" fmla="*/ 796594 w 3831056"/>
              <a:gd name="connsiteY295" fmla="*/ 974609 h 1377522"/>
              <a:gd name="connsiteX296" fmla="*/ 799303 w 3831056"/>
              <a:gd name="connsiteY296" fmla="*/ 1051121 h 1377522"/>
              <a:gd name="connsiteX297" fmla="*/ 802012 w 3831056"/>
              <a:gd name="connsiteY297" fmla="*/ 1253235 h 1377522"/>
              <a:gd name="connsiteX298" fmla="*/ 804721 w 3831056"/>
              <a:gd name="connsiteY298" fmla="*/ 1243262 h 1377522"/>
              <a:gd name="connsiteX299" fmla="*/ 807430 w 3831056"/>
              <a:gd name="connsiteY299" fmla="*/ 1149946 h 1377522"/>
              <a:gd name="connsiteX300" fmla="*/ 810136 w 3831056"/>
              <a:gd name="connsiteY300" fmla="*/ 1167798 h 1377522"/>
              <a:gd name="connsiteX301" fmla="*/ 812844 w 3831056"/>
              <a:gd name="connsiteY301" fmla="*/ 1226727 h 1377522"/>
              <a:gd name="connsiteX302" fmla="*/ 815553 w 3831056"/>
              <a:gd name="connsiteY302" fmla="*/ 1234993 h 1377522"/>
              <a:gd name="connsiteX303" fmla="*/ 818262 w 3831056"/>
              <a:gd name="connsiteY303" fmla="*/ 1097581 h 1377522"/>
              <a:gd name="connsiteX304" fmla="*/ 820971 w 3831056"/>
              <a:gd name="connsiteY304" fmla="*/ 1239192 h 1377522"/>
              <a:gd name="connsiteX305" fmla="*/ 823680 w 3831056"/>
              <a:gd name="connsiteY305" fmla="*/ 1251267 h 1377522"/>
              <a:gd name="connsiteX306" fmla="*/ 826389 w 3831056"/>
              <a:gd name="connsiteY306" fmla="*/ 1112282 h 1377522"/>
              <a:gd name="connsiteX307" fmla="*/ 829098 w 3831056"/>
              <a:gd name="connsiteY307" fmla="*/ 1180789 h 1377522"/>
              <a:gd name="connsiteX308" fmla="*/ 831807 w 3831056"/>
              <a:gd name="connsiteY308" fmla="*/ 1252841 h 1377522"/>
              <a:gd name="connsiteX309" fmla="*/ 834513 w 3831056"/>
              <a:gd name="connsiteY309" fmla="*/ 1129343 h 1377522"/>
              <a:gd name="connsiteX310" fmla="*/ 837222 w 3831056"/>
              <a:gd name="connsiteY310" fmla="*/ 1101387 h 1377522"/>
              <a:gd name="connsiteX311" fmla="*/ 839931 w 3831056"/>
              <a:gd name="connsiteY311" fmla="*/ 1162022 h 1377522"/>
              <a:gd name="connsiteX312" fmla="*/ 842640 w 3831056"/>
              <a:gd name="connsiteY312" fmla="*/ 1187485 h 1377522"/>
              <a:gd name="connsiteX313" fmla="*/ 845348 w 3831056"/>
              <a:gd name="connsiteY313" fmla="*/ 1009648 h 1377522"/>
              <a:gd name="connsiteX314" fmla="*/ 848057 w 3831056"/>
              <a:gd name="connsiteY314" fmla="*/ 976050 h 1377522"/>
              <a:gd name="connsiteX315" fmla="*/ 850766 w 3831056"/>
              <a:gd name="connsiteY315" fmla="*/ 1080519 h 1377522"/>
              <a:gd name="connsiteX316" fmla="*/ 853475 w 3831056"/>
              <a:gd name="connsiteY316" fmla="*/ 1115694 h 1377522"/>
              <a:gd name="connsiteX317" fmla="*/ 856181 w 3831056"/>
              <a:gd name="connsiteY317" fmla="*/ 1156510 h 1377522"/>
              <a:gd name="connsiteX318" fmla="*/ 858890 w 3831056"/>
              <a:gd name="connsiteY318" fmla="*/ 1205069 h 1377522"/>
              <a:gd name="connsiteX319" fmla="*/ 861599 w 3831056"/>
              <a:gd name="connsiteY319" fmla="*/ 1226069 h 1377522"/>
              <a:gd name="connsiteX320" fmla="*/ 864308 w 3831056"/>
              <a:gd name="connsiteY320" fmla="*/ 1143518 h 1377522"/>
              <a:gd name="connsiteX321" fmla="*/ 867017 w 3831056"/>
              <a:gd name="connsiteY321" fmla="*/ 1121338 h 1377522"/>
              <a:gd name="connsiteX322" fmla="*/ 869726 w 3831056"/>
              <a:gd name="connsiteY322" fmla="*/ 1155590 h 1377522"/>
              <a:gd name="connsiteX323" fmla="*/ 872435 w 3831056"/>
              <a:gd name="connsiteY323" fmla="*/ 1162680 h 1377522"/>
              <a:gd name="connsiteX324" fmla="*/ 875144 w 3831056"/>
              <a:gd name="connsiteY324" fmla="*/ 1167798 h 1377522"/>
              <a:gd name="connsiteX325" fmla="*/ 877849 w 3831056"/>
              <a:gd name="connsiteY325" fmla="*/ 1239063 h 1377522"/>
              <a:gd name="connsiteX326" fmla="*/ 880558 w 3831056"/>
              <a:gd name="connsiteY326" fmla="*/ 1242082 h 1377522"/>
              <a:gd name="connsiteX327" fmla="*/ 883267 w 3831056"/>
              <a:gd name="connsiteY327" fmla="*/ 1125273 h 1377522"/>
              <a:gd name="connsiteX328" fmla="*/ 885976 w 3831056"/>
              <a:gd name="connsiteY328" fmla="*/ 1132491 h 1377522"/>
              <a:gd name="connsiteX329" fmla="*/ 888685 w 3831056"/>
              <a:gd name="connsiteY329" fmla="*/ 1155329 h 1377522"/>
              <a:gd name="connsiteX330" fmla="*/ 891394 w 3831056"/>
              <a:gd name="connsiteY330" fmla="*/ 1133543 h 1377522"/>
              <a:gd name="connsiteX331" fmla="*/ 894103 w 3831056"/>
              <a:gd name="connsiteY331" fmla="*/ 1125405 h 1377522"/>
              <a:gd name="connsiteX332" fmla="*/ 896812 w 3831056"/>
              <a:gd name="connsiteY332" fmla="*/ 1183415 h 1377522"/>
              <a:gd name="connsiteX333" fmla="*/ 899521 w 3831056"/>
              <a:gd name="connsiteY333" fmla="*/ 1195751 h 1377522"/>
              <a:gd name="connsiteX334" fmla="*/ 902226 w 3831056"/>
              <a:gd name="connsiteY334" fmla="*/ 1114120 h 1377522"/>
              <a:gd name="connsiteX335" fmla="*/ 904935 w 3831056"/>
              <a:gd name="connsiteY335" fmla="*/ 1093908 h 1377522"/>
              <a:gd name="connsiteX336" fmla="*/ 907644 w 3831056"/>
              <a:gd name="connsiteY336" fmla="*/ 1127766 h 1377522"/>
              <a:gd name="connsiteX337" fmla="*/ 910353 w 3831056"/>
              <a:gd name="connsiteY337" fmla="*/ 1136561 h 1377522"/>
              <a:gd name="connsiteX338" fmla="*/ 913062 w 3831056"/>
              <a:gd name="connsiteY338" fmla="*/ 1140367 h 1377522"/>
              <a:gd name="connsiteX339" fmla="*/ 915771 w 3831056"/>
              <a:gd name="connsiteY339" fmla="*/ 1189846 h 1377522"/>
              <a:gd name="connsiteX340" fmla="*/ 918480 w 3831056"/>
              <a:gd name="connsiteY340" fmla="*/ 1208875 h 1377522"/>
              <a:gd name="connsiteX341" fmla="*/ 921189 w 3831056"/>
              <a:gd name="connsiteY341" fmla="*/ 1149030 h 1377522"/>
              <a:gd name="connsiteX342" fmla="*/ 923898 w 3831056"/>
              <a:gd name="connsiteY342" fmla="*/ 1097452 h 1377522"/>
              <a:gd name="connsiteX343" fmla="*/ 926603 w 3831056"/>
              <a:gd name="connsiteY343" fmla="*/ 1144041 h 1377522"/>
              <a:gd name="connsiteX344" fmla="*/ 929312 w 3831056"/>
              <a:gd name="connsiteY344" fmla="*/ 1151523 h 1377522"/>
              <a:gd name="connsiteX345" fmla="*/ 932021 w 3831056"/>
              <a:gd name="connsiteY345" fmla="*/ 1153884 h 1377522"/>
              <a:gd name="connsiteX346" fmla="*/ 934730 w 3831056"/>
              <a:gd name="connsiteY346" fmla="*/ 1224230 h 1377522"/>
              <a:gd name="connsiteX347" fmla="*/ 937439 w 3831056"/>
              <a:gd name="connsiteY347" fmla="*/ 1246281 h 1377522"/>
              <a:gd name="connsiteX348" fmla="*/ 940148 w 3831056"/>
              <a:gd name="connsiteY348" fmla="*/ 1115562 h 1377522"/>
              <a:gd name="connsiteX349" fmla="*/ 942857 w 3831056"/>
              <a:gd name="connsiteY349" fmla="*/ 1074353 h 1377522"/>
              <a:gd name="connsiteX350" fmla="*/ 945566 w 3831056"/>
              <a:gd name="connsiteY350" fmla="*/ 1185121 h 1377522"/>
              <a:gd name="connsiteX351" fmla="*/ 948272 w 3831056"/>
              <a:gd name="connsiteY351" fmla="*/ 1191552 h 1377522"/>
              <a:gd name="connsiteX352" fmla="*/ 950981 w 3831056"/>
              <a:gd name="connsiteY352" fmla="*/ 1197457 h 1377522"/>
              <a:gd name="connsiteX353" fmla="*/ 953689 w 3831056"/>
              <a:gd name="connsiteY353" fmla="*/ 1232632 h 1377522"/>
              <a:gd name="connsiteX354" fmla="*/ 956398 w 3831056"/>
              <a:gd name="connsiteY354" fmla="*/ 1246936 h 1377522"/>
              <a:gd name="connsiteX355" fmla="*/ 959107 w 3831056"/>
              <a:gd name="connsiteY355" fmla="*/ 1214258 h 1377522"/>
              <a:gd name="connsiteX356" fmla="*/ 961816 w 3831056"/>
              <a:gd name="connsiteY356" fmla="*/ 1220163 h 1377522"/>
              <a:gd name="connsiteX357" fmla="*/ 964525 w 3831056"/>
              <a:gd name="connsiteY357" fmla="*/ 1202837 h 1377522"/>
              <a:gd name="connsiteX358" fmla="*/ 967234 w 3831056"/>
              <a:gd name="connsiteY358" fmla="*/ 1202576 h 1377522"/>
              <a:gd name="connsiteX359" fmla="*/ 969943 w 3831056"/>
              <a:gd name="connsiteY359" fmla="*/ 1222130 h 1377522"/>
              <a:gd name="connsiteX360" fmla="*/ 972649 w 3831056"/>
              <a:gd name="connsiteY360" fmla="*/ 1251006 h 1377522"/>
              <a:gd name="connsiteX361" fmla="*/ 975358 w 3831056"/>
              <a:gd name="connsiteY361" fmla="*/ 1230794 h 1377522"/>
              <a:gd name="connsiteX362" fmla="*/ 978067 w 3831056"/>
              <a:gd name="connsiteY362" fmla="*/ 1229874 h 1377522"/>
              <a:gd name="connsiteX363" fmla="*/ 980776 w 3831056"/>
              <a:gd name="connsiteY363" fmla="*/ 1225675 h 1377522"/>
              <a:gd name="connsiteX364" fmla="*/ 983484 w 3831056"/>
              <a:gd name="connsiteY364" fmla="*/ 1195096 h 1377522"/>
              <a:gd name="connsiteX365" fmla="*/ 986193 w 3831056"/>
              <a:gd name="connsiteY365" fmla="*/ 1209400 h 1377522"/>
              <a:gd name="connsiteX366" fmla="*/ 988902 w 3831056"/>
              <a:gd name="connsiteY366" fmla="*/ 1216490 h 1377522"/>
              <a:gd name="connsiteX367" fmla="*/ 991611 w 3831056"/>
              <a:gd name="connsiteY367" fmla="*/ 1241950 h 1377522"/>
              <a:gd name="connsiteX368" fmla="*/ 994317 w 3831056"/>
              <a:gd name="connsiteY368" fmla="*/ 1218457 h 1377522"/>
              <a:gd name="connsiteX369" fmla="*/ 997026 w 3831056"/>
              <a:gd name="connsiteY369" fmla="*/ 1184860 h 1377522"/>
              <a:gd name="connsiteX370" fmla="*/ 999735 w 3831056"/>
              <a:gd name="connsiteY370" fmla="*/ 1182628 h 1377522"/>
              <a:gd name="connsiteX371" fmla="*/ 1002444 w 3831056"/>
              <a:gd name="connsiteY371" fmla="*/ 1182628 h 1377522"/>
              <a:gd name="connsiteX372" fmla="*/ 1005153 w 3831056"/>
              <a:gd name="connsiteY372" fmla="*/ 1205333 h 1377522"/>
              <a:gd name="connsiteX373" fmla="*/ 1007862 w 3831056"/>
              <a:gd name="connsiteY373" fmla="*/ 1215045 h 1377522"/>
              <a:gd name="connsiteX374" fmla="*/ 1010571 w 3831056"/>
              <a:gd name="connsiteY374" fmla="*/ 1246149 h 1377522"/>
              <a:gd name="connsiteX375" fmla="*/ 1013280 w 3831056"/>
              <a:gd name="connsiteY375" fmla="*/ 1239457 h 1377522"/>
              <a:gd name="connsiteX376" fmla="*/ 1015989 w 3831056"/>
              <a:gd name="connsiteY376" fmla="*/ 1218983 h 1377522"/>
              <a:gd name="connsiteX377" fmla="*/ 1018694 w 3831056"/>
              <a:gd name="connsiteY377" fmla="*/ 1202969 h 1377522"/>
              <a:gd name="connsiteX378" fmla="*/ 1021403 w 3831056"/>
              <a:gd name="connsiteY378" fmla="*/ 1203627 h 1377522"/>
              <a:gd name="connsiteX379" fmla="*/ 1024112 w 3831056"/>
              <a:gd name="connsiteY379" fmla="*/ 1203756 h 1377522"/>
              <a:gd name="connsiteX380" fmla="*/ 1026821 w 3831056"/>
              <a:gd name="connsiteY380" fmla="*/ 787719 h 1377522"/>
              <a:gd name="connsiteX381" fmla="*/ 1029530 w 3831056"/>
              <a:gd name="connsiteY381" fmla="*/ 1024610 h 1377522"/>
              <a:gd name="connsiteX382" fmla="*/ 1032239 w 3831056"/>
              <a:gd name="connsiteY382" fmla="*/ 966078 h 1377522"/>
              <a:gd name="connsiteX383" fmla="*/ 1034948 w 3831056"/>
              <a:gd name="connsiteY383" fmla="*/ 756614 h 1377522"/>
              <a:gd name="connsiteX384" fmla="*/ 1037653 w 3831056"/>
              <a:gd name="connsiteY384" fmla="*/ 583767 h 1377522"/>
              <a:gd name="connsiteX385" fmla="*/ 1040362 w 3831056"/>
              <a:gd name="connsiteY385" fmla="*/ 869875 h 1377522"/>
              <a:gd name="connsiteX386" fmla="*/ 1043071 w 3831056"/>
              <a:gd name="connsiteY386" fmla="*/ 944685 h 1377522"/>
              <a:gd name="connsiteX387" fmla="*/ 1045780 w 3831056"/>
              <a:gd name="connsiteY387" fmla="*/ 948226 h 1377522"/>
              <a:gd name="connsiteX388" fmla="*/ 1048489 w 3831056"/>
              <a:gd name="connsiteY388" fmla="*/ 958989 h 1377522"/>
              <a:gd name="connsiteX389" fmla="*/ 1051198 w 3831056"/>
              <a:gd name="connsiteY389" fmla="*/ 982088 h 1377522"/>
              <a:gd name="connsiteX390" fmla="*/ 1053907 w 3831056"/>
              <a:gd name="connsiteY390" fmla="*/ 1065035 h 1377522"/>
              <a:gd name="connsiteX391" fmla="*/ 1056616 w 3831056"/>
              <a:gd name="connsiteY391" fmla="*/ 1157955 h 1377522"/>
              <a:gd name="connsiteX392" fmla="*/ 1059325 w 3831056"/>
              <a:gd name="connsiteY392" fmla="*/ 1178954 h 1377522"/>
              <a:gd name="connsiteX393" fmla="*/ 1062034 w 3831056"/>
              <a:gd name="connsiteY393" fmla="*/ 1191813 h 1377522"/>
              <a:gd name="connsiteX394" fmla="*/ 1064739 w 3831056"/>
              <a:gd name="connsiteY394" fmla="*/ 1199950 h 1377522"/>
              <a:gd name="connsiteX395" fmla="*/ 1067448 w 3831056"/>
              <a:gd name="connsiteY395" fmla="*/ 1230268 h 1377522"/>
              <a:gd name="connsiteX396" fmla="*/ 1070157 w 3831056"/>
              <a:gd name="connsiteY396" fmla="*/ 1130524 h 1377522"/>
              <a:gd name="connsiteX397" fmla="*/ 1072866 w 3831056"/>
              <a:gd name="connsiteY397" fmla="*/ 1219902 h 1377522"/>
              <a:gd name="connsiteX398" fmla="*/ 1075575 w 3831056"/>
              <a:gd name="connsiteY398" fmla="*/ 1205333 h 1377522"/>
              <a:gd name="connsiteX399" fmla="*/ 1078284 w 3831056"/>
              <a:gd name="connsiteY399" fmla="*/ 1215699 h 1377522"/>
              <a:gd name="connsiteX400" fmla="*/ 1080993 w 3831056"/>
              <a:gd name="connsiteY400" fmla="*/ 1220163 h 1377522"/>
              <a:gd name="connsiteX401" fmla="*/ 1083699 w 3831056"/>
              <a:gd name="connsiteY401" fmla="*/ 1232632 h 1377522"/>
              <a:gd name="connsiteX402" fmla="*/ 1086408 w 3831056"/>
              <a:gd name="connsiteY402" fmla="*/ 1251400 h 1377522"/>
              <a:gd name="connsiteX403" fmla="*/ 1089117 w 3831056"/>
              <a:gd name="connsiteY403" fmla="*/ 1244575 h 1377522"/>
              <a:gd name="connsiteX404" fmla="*/ 1091825 w 3831056"/>
              <a:gd name="connsiteY404" fmla="*/ 1230007 h 1377522"/>
              <a:gd name="connsiteX405" fmla="*/ 1094534 w 3831056"/>
              <a:gd name="connsiteY405" fmla="*/ 1221215 h 1377522"/>
              <a:gd name="connsiteX406" fmla="*/ 1097243 w 3831056"/>
              <a:gd name="connsiteY406" fmla="*/ 1228300 h 1377522"/>
              <a:gd name="connsiteX407" fmla="*/ 1099952 w 3831056"/>
              <a:gd name="connsiteY407" fmla="*/ 1225936 h 1377522"/>
              <a:gd name="connsiteX408" fmla="*/ 1102661 w 3831056"/>
              <a:gd name="connsiteY408" fmla="*/ 1224362 h 1377522"/>
              <a:gd name="connsiteX409" fmla="*/ 1105370 w 3831056"/>
              <a:gd name="connsiteY409" fmla="*/ 1261372 h 1377522"/>
              <a:gd name="connsiteX410" fmla="*/ 1108079 w 3831056"/>
              <a:gd name="connsiteY410" fmla="*/ 1260192 h 1377522"/>
              <a:gd name="connsiteX411" fmla="*/ 1110785 w 3831056"/>
              <a:gd name="connsiteY411" fmla="*/ 1225017 h 1377522"/>
              <a:gd name="connsiteX412" fmla="*/ 1113494 w 3831056"/>
              <a:gd name="connsiteY412" fmla="*/ 1207433 h 1377522"/>
              <a:gd name="connsiteX413" fmla="*/ 1116203 w 3831056"/>
              <a:gd name="connsiteY413" fmla="*/ 1198377 h 1377522"/>
              <a:gd name="connsiteX414" fmla="*/ 1118912 w 3831056"/>
              <a:gd name="connsiteY414" fmla="*/ 1222263 h 1377522"/>
              <a:gd name="connsiteX415" fmla="*/ 1121621 w 3831056"/>
              <a:gd name="connsiteY415" fmla="*/ 1244704 h 1377522"/>
              <a:gd name="connsiteX416" fmla="*/ 1124330 w 3831056"/>
              <a:gd name="connsiteY416" fmla="*/ 1258224 h 1377522"/>
              <a:gd name="connsiteX417" fmla="*/ 1127039 w 3831056"/>
              <a:gd name="connsiteY417" fmla="*/ 1270296 h 1377522"/>
              <a:gd name="connsiteX418" fmla="*/ 1129744 w 3831056"/>
              <a:gd name="connsiteY418" fmla="*/ 1248249 h 1377522"/>
              <a:gd name="connsiteX419" fmla="*/ 1132453 w 3831056"/>
              <a:gd name="connsiteY419" fmla="*/ 1214651 h 1377522"/>
              <a:gd name="connsiteX420" fmla="*/ 1135162 w 3831056"/>
              <a:gd name="connsiteY420" fmla="*/ 1227907 h 1377522"/>
              <a:gd name="connsiteX421" fmla="*/ 1137871 w 3831056"/>
              <a:gd name="connsiteY421" fmla="*/ 1221737 h 1377522"/>
              <a:gd name="connsiteX422" fmla="*/ 1140580 w 3831056"/>
              <a:gd name="connsiteY422" fmla="*/ 1242604 h 1377522"/>
              <a:gd name="connsiteX423" fmla="*/ 1143289 w 3831056"/>
              <a:gd name="connsiteY423" fmla="*/ 1259931 h 1377522"/>
              <a:gd name="connsiteX424" fmla="*/ 1145998 w 3831056"/>
              <a:gd name="connsiteY424" fmla="*/ 1255992 h 1377522"/>
              <a:gd name="connsiteX425" fmla="*/ 1148707 w 3831056"/>
              <a:gd name="connsiteY425" fmla="*/ 1232500 h 1377522"/>
              <a:gd name="connsiteX426" fmla="*/ 1151416 w 3831056"/>
              <a:gd name="connsiteY426" fmla="*/ 1235912 h 1377522"/>
              <a:gd name="connsiteX427" fmla="*/ 1154125 w 3831056"/>
              <a:gd name="connsiteY427" fmla="*/ 1238931 h 1377522"/>
              <a:gd name="connsiteX428" fmla="*/ 1156830 w 3831056"/>
              <a:gd name="connsiteY428" fmla="*/ 1244704 h 1377522"/>
              <a:gd name="connsiteX429" fmla="*/ 1159539 w 3831056"/>
              <a:gd name="connsiteY429" fmla="*/ 1235125 h 1377522"/>
              <a:gd name="connsiteX430" fmla="*/ 1162248 w 3831056"/>
              <a:gd name="connsiteY430" fmla="*/ 1269642 h 1377522"/>
              <a:gd name="connsiteX431" fmla="*/ 1164957 w 3831056"/>
              <a:gd name="connsiteY431" fmla="*/ 1257831 h 1377522"/>
              <a:gd name="connsiteX432" fmla="*/ 1167666 w 3831056"/>
              <a:gd name="connsiteY432" fmla="*/ 1242869 h 1377522"/>
              <a:gd name="connsiteX433" fmla="*/ 1170375 w 3831056"/>
              <a:gd name="connsiteY433" fmla="*/ 1227514 h 1377522"/>
              <a:gd name="connsiteX434" fmla="*/ 1173084 w 3831056"/>
              <a:gd name="connsiteY434" fmla="*/ 1229874 h 1377522"/>
              <a:gd name="connsiteX435" fmla="*/ 1175789 w 3831056"/>
              <a:gd name="connsiteY435" fmla="*/ 1236305 h 1377522"/>
              <a:gd name="connsiteX436" fmla="*/ 1178498 w 3831056"/>
              <a:gd name="connsiteY436" fmla="*/ 1226069 h 1377522"/>
              <a:gd name="connsiteX437" fmla="*/ 1181207 w 3831056"/>
              <a:gd name="connsiteY437" fmla="*/ 1263997 h 1377522"/>
              <a:gd name="connsiteX438" fmla="*/ 1183916 w 3831056"/>
              <a:gd name="connsiteY438" fmla="*/ 1254286 h 1377522"/>
              <a:gd name="connsiteX439" fmla="*/ 1186625 w 3831056"/>
              <a:gd name="connsiteY439" fmla="*/ 1218589 h 1377522"/>
              <a:gd name="connsiteX440" fmla="*/ 1189334 w 3831056"/>
              <a:gd name="connsiteY440" fmla="*/ 1233419 h 1377522"/>
              <a:gd name="connsiteX441" fmla="*/ 1192043 w 3831056"/>
              <a:gd name="connsiteY441" fmla="*/ 1210581 h 1377522"/>
              <a:gd name="connsiteX442" fmla="*/ 1194752 w 3831056"/>
              <a:gd name="connsiteY442" fmla="*/ 1210452 h 1377522"/>
              <a:gd name="connsiteX443" fmla="*/ 1197461 w 3831056"/>
              <a:gd name="connsiteY443" fmla="*/ 1214258 h 1377522"/>
              <a:gd name="connsiteX444" fmla="*/ 1200170 w 3831056"/>
              <a:gd name="connsiteY444" fmla="*/ 1236438 h 1377522"/>
              <a:gd name="connsiteX445" fmla="*/ 1202875 w 3831056"/>
              <a:gd name="connsiteY445" fmla="*/ 1236567 h 1377522"/>
              <a:gd name="connsiteX446" fmla="*/ 1205584 w 3831056"/>
              <a:gd name="connsiteY446" fmla="*/ 1220557 h 1377522"/>
              <a:gd name="connsiteX447" fmla="*/ 1208293 w 3831056"/>
              <a:gd name="connsiteY447" fmla="*/ 1202576 h 1377522"/>
              <a:gd name="connsiteX448" fmla="*/ 1211002 w 3831056"/>
              <a:gd name="connsiteY448" fmla="*/ 1206514 h 1377522"/>
              <a:gd name="connsiteX449" fmla="*/ 1213711 w 3831056"/>
              <a:gd name="connsiteY449" fmla="*/ 1183021 h 1377522"/>
              <a:gd name="connsiteX450" fmla="*/ 1216420 w 3831056"/>
              <a:gd name="connsiteY450" fmla="*/ 1200476 h 1377522"/>
              <a:gd name="connsiteX451" fmla="*/ 1219129 w 3831056"/>
              <a:gd name="connsiteY451" fmla="*/ 1241950 h 1377522"/>
              <a:gd name="connsiteX452" fmla="*/ 1221835 w 3831056"/>
              <a:gd name="connsiteY452" fmla="*/ 1227642 h 1377522"/>
              <a:gd name="connsiteX453" fmla="*/ 1224544 w 3831056"/>
              <a:gd name="connsiteY453" fmla="*/ 1197325 h 1377522"/>
              <a:gd name="connsiteX454" fmla="*/ 1227253 w 3831056"/>
              <a:gd name="connsiteY454" fmla="*/ 1188533 h 1377522"/>
              <a:gd name="connsiteX455" fmla="*/ 1229961 w 3831056"/>
              <a:gd name="connsiteY455" fmla="*/ 1197722 h 1377522"/>
              <a:gd name="connsiteX456" fmla="*/ 1232670 w 3831056"/>
              <a:gd name="connsiteY456" fmla="*/ 1213864 h 1377522"/>
              <a:gd name="connsiteX457" fmla="*/ 1235379 w 3831056"/>
              <a:gd name="connsiteY457" fmla="*/ 1210581 h 1377522"/>
              <a:gd name="connsiteX458" fmla="*/ 1238088 w 3831056"/>
              <a:gd name="connsiteY458" fmla="*/ 1231580 h 1377522"/>
              <a:gd name="connsiteX459" fmla="*/ 1240797 w 3831056"/>
              <a:gd name="connsiteY459" fmla="*/ 1215570 h 1377522"/>
              <a:gd name="connsiteX460" fmla="*/ 1243506 w 3831056"/>
              <a:gd name="connsiteY460" fmla="*/ 1184860 h 1377522"/>
              <a:gd name="connsiteX461" fmla="*/ 1246215 w 3831056"/>
              <a:gd name="connsiteY461" fmla="*/ 1145486 h 1377522"/>
              <a:gd name="connsiteX462" fmla="*/ 1248921 w 3831056"/>
              <a:gd name="connsiteY462" fmla="*/ 1195225 h 1377522"/>
              <a:gd name="connsiteX463" fmla="*/ 1251630 w 3831056"/>
              <a:gd name="connsiteY463" fmla="*/ 1191158 h 1377522"/>
              <a:gd name="connsiteX464" fmla="*/ 1254339 w 3831056"/>
              <a:gd name="connsiteY464" fmla="*/ 1204282 h 1377522"/>
              <a:gd name="connsiteX465" fmla="*/ 1257048 w 3831056"/>
              <a:gd name="connsiteY465" fmla="*/ 1239063 h 1377522"/>
              <a:gd name="connsiteX466" fmla="*/ 1259757 w 3831056"/>
              <a:gd name="connsiteY466" fmla="*/ 1232893 h 1377522"/>
              <a:gd name="connsiteX467" fmla="*/ 1262466 w 3831056"/>
              <a:gd name="connsiteY467" fmla="*/ 1210845 h 1377522"/>
              <a:gd name="connsiteX468" fmla="*/ 1265175 w 3831056"/>
              <a:gd name="connsiteY468" fmla="*/ 1187353 h 1377522"/>
              <a:gd name="connsiteX469" fmla="*/ 1267880 w 3831056"/>
              <a:gd name="connsiteY469" fmla="*/ 1194703 h 1377522"/>
              <a:gd name="connsiteX470" fmla="*/ 1270589 w 3831056"/>
              <a:gd name="connsiteY470" fmla="*/ 1199296 h 1377522"/>
              <a:gd name="connsiteX471" fmla="*/ 1273298 w 3831056"/>
              <a:gd name="connsiteY471" fmla="*/ 1221476 h 1377522"/>
              <a:gd name="connsiteX472" fmla="*/ 1276007 w 3831056"/>
              <a:gd name="connsiteY472" fmla="*/ 1227907 h 1377522"/>
              <a:gd name="connsiteX473" fmla="*/ 1278716 w 3831056"/>
              <a:gd name="connsiteY473" fmla="*/ 1220424 h 1377522"/>
              <a:gd name="connsiteX474" fmla="*/ 1281425 w 3831056"/>
              <a:gd name="connsiteY474" fmla="*/ 1204808 h 1377522"/>
              <a:gd name="connsiteX475" fmla="*/ 1284134 w 3831056"/>
              <a:gd name="connsiteY475" fmla="*/ 1199689 h 1377522"/>
              <a:gd name="connsiteX476" fmla="*/ 1286843 w 3831056"/>
              <a:gd name="connsiteY476" fmla="*/ 1188533 h 1377522"/>
              <a:gd name="connsiteX477" fmla="*/ 1289552 w 3831056"/>
              <a:gd name="connsiteY477" fmla="*/ 1217931 h 1377522"/>
              <a:gd name="connsiteX478" fmla="*/ 1292261 w 3831056"/>
              <a:gd name="connsiteY478" fmla="*/ 1214912 h 1377522"/>
              <a:gd name="connsiteX479" fmla="*/ 1294966 w 3831056"/>
              <a:gd name="connsiteY479" fmla="*/ 1242343 h 1377522"/>
              <a:gd name="connsiteX480" fmla="*/ 1297675 w 3831056"/>
              <a:gd name="connsiteY480" fmla="*/ 1226069 h 1377522"/>
              <a:gd name="connsiteX481" fmla="*/ 1300384 w 3831056"/>
              <a:gd name="connsiteY481" fmla="*/ 1199035 h 1377522"/>
              <a:gd name="connsiteX482" fmla="*/ 1303093 w 3831056"/>
              <a:gd name="connsiteY482" fmla="*/ 1197064 h 1377522"/>
              <a:gd name="connsiteX483" fmla="*/ 1305802 w 3831056"/>
              <a:gd name="connsiteY483" fmla="*/ 1207040 h 1377522"/>
              <a:gd name="connsiteX484" fmla="*/ 1308511 w 3831056"/>
              <a:gd name="connsiteY484" fmla="*/ 1214258 h 1377522"/>
              <a:gd name="connsiteX485" fmla="*/ 1311220 w 3831056"/>
              <a:gd name="connsiteY485" fmla="*/ 1200476 h 1377522"/>
              <a:gd name="connsiteX486" fmla="*/ 1313925 w 3831056"/>
              <a:gd name="connsiteY486" fmla="*/ 1241689 h 1377522"/>
              <a:gd name="connsiteX487" fmla="*/ 1316634 w 3831056"/>
              <a:gd name="connsiteY487" fmla="*/ 1238012 h 1377522"/>
              <a:gd name="connsiteX488" fmla="*/ 1319343 w 3831056"/>
              <a:gd name="connsiteY488" fmla="*/ 1192078 h 1377522"/>
              <a:gd name="connsiteX489" fmla="*/ 1322052 w 3831056"/>
              <a:gd name="connsiteY489" fmla="*/ 1163728 h 1377522"/>
              <a:gd name="connsiteX490" fmla="*/ 1324761 w 3831056"/>
              <a:gd name="connsiteY490" fmla="*/ 1167140 h 1377522"/>
              <a:gd name="connsiteX491" fmla="*/ 1327470 w 3831056"/>
              <a:gd name="connsiteY491" fmla="*/ 1163202 h 1377522"/>
              <a:gd name="connsiteX492" fmla="*/ 1330179 w 3831056"/>
              <a:gd name="connsiteY492" fmla="*/ 1182889 h 1377522"/>
              <a:gd name="connsiteX493" fmla="*/ 1332888 w 3831056"/>
              <a:gd name="connsiteY493" fmla="*/ 1243917 h 1377522"/>
              <a:gd name="connsiteX494" fmla="*/ 1335597 w 3831056"/>
              <a:gd name="connsiteY494" fmla="*/ 1215438 h 1377522"/>
              <a:gd name="connsiteX495" fmla="*/ 1338303 w 3831056"/>
              <a:gd name="connsiteY495" fmla="*/ 1184727 h 1377522"/>
              <a:gd name="connsiteX496" fmla="*/ 1341011 w 3831056"/>
              <a:gd name="connsiteY496" fmla="*/ 1182234 h 1377522"/>
              <a:gd name="connsiteX497" fmla="*/ 1343720 w 3831056"/>
              <a:gd name="connsiteY497" fmla="*/ 1191945 h 1377522"/>
              <a:gd name="connsiteX498" fmla="*/ 1346429 w 3831056"/>
              <a:gd name="connsiteY498" fmla="*/ 1203102 h 1377522"/>
              <a:gd name="connsiteX499" fmla="*/ 1349138 w 3831056"/>
              <a:gd name="connsiteY499" fmla="*/ 1214387 h 1377522"/>
              <a:gd name="connsiteX500" fmla="*/ 1351847 w 3831056"/>
              <a:gd name="connsiteY500" fmla="*/ 1204808 h 1377522"/>
              <a:gd name="connsiteX501" fmla="*/ 1354556 w 3831056"/>
              <a:gd name="connsiteY501" fmla="*/ 1231187 h 1377522"/>
              <a:gd name="connsiteX502" fmla="*/ 1357265 w 3831056"/>
              <a:gd name="connsiteY502" fmla="*/ 1202050 h 1377522"/>
              <a:gd name="connsiteX503" fmla="*/ 1359971 w 3831056"/>
              <a:gd name="connsiteY503" fmla="*/ 1183153 h 1377522"/>
              <a:gd name="connsiteX504" fmla="*/ 1362680 w 3831056"/>
              <a:gd name="connsiteY504" fmla="*/ 1197722 h 1377522"/>
              <a:gd name="connsiteX505" fmla="*/ 1365389 w 3831056"/>
              <a:gd name="connsiteY505" fmla="*/ 1189846 h 1377522"/>
              <a:gd name="connsiteX506" fmla="*/ 1368098 w 3831056"/>
              <a:gd name="connsiteY506" fmla="*/ 1190633 h 1377522"/>
              <a:gd name="connsiteX507" fmla="*/ 1370806 w 3831056"/>
              <a:gd name="connsiteY507" fmla="*/ 1212158 h 1377522"/>
              <a:gd name="connsiteX508" fmla="*/ 1373515 w 3831056"/>
              <a:gd name="connsiteY508" fmla="*/ 1222788 h 1377522"/>
              <a:gd name="connsiteX509" fmla="*/ 1376224 w 3831056"/>
              <a:gd name="connsiteY509" fmla="*/ 1191291 h 1377522"/>
              <a:gd name="connsiteX510" fmla="*/ 1378933 w 3831056"/>
              <a:gd name="connsiteY510" fmla="*/ 1182889 h 1377522"/>
              <a:gd name="connsiteX511" fmla="*/ 1381642 w 3831056"/>
              <a:gd name="connsiteY511" fmla="*/ 1195751 h 1377522"/>
              <a:gd name="connsiteX512" fmla="*/ 1384348 w 3831056"/>
              <a:gd name="connsiteY512" fmla="*/ 1206646 h 1377522"/>
              <a:gd name="connsiteX513" fmla="*/ 1387057 w 3831056"/>
              <a:gd name="connsiteY513" fmla="*/ 1201528 h 1377522"/>
              <a:gd name="connsiteX514" fmla="*/ 1389766 w 3831056"/>
              <a:gd name="connsiteY514" fmla="*/ 1250613 h 1377522"/>
              <a:gd name="connsiteX515" fmla="*/ 1392475 w 3831056"/>
              <a:gd name="connsiteY515" fmla="*/ 1231187 h 1377522"/>
              <a:gd name="connsiteX516" fmla="*/ 1395184 w 3831056"/>
              <a:gd name="connsiteY516" fmla="*/ 1209665 h 1377522"/>
              <a:gd name="connsiteX517" fmla="*/ 1397893 w 3831056"/>
              <a:gd name="connsiteY517" fmla="*/ 1192600 h 1377522"/>
              <a:gd name="connsiteX518" fmla="*/ 1400602 w 3831056"/>
              <a:gd name="connsiteY518" fmla="*/ 1190239 h 1377522"/>
              <a:gd name="connsiteX519" fmla="*/ 1403311 w 3831056"/>
              <a:gd name="connsiteY519" fmla="*/ 1196277 h 1377522"/>
              <a:gd name="connsiteX520" fmla="*/ 1406016 w 3831056"/>
              <a:gd name="connsiteY520" fmla="*/ 1183415 h 1377522"/>
              <a:gd name="connsiteX521" fmla="*/ 1408725 w 3831056"/>
              <a:gd name="connsiteY521" fmla="*/ 1218718 h 1377522"/>
              <a:gd name="connsiteX522" fmla="*/ 1411434 w 3831056"/>
              <a:gd name="connsiteY522" fmla="*/ 1226988 h 1377522"/>
              <a:gd name="connsiteX523" fmla="*/ 1414143 w 3831056"/>
              <a:gd name="connsiteY523" fmla="*/ 1193784 h 1377522"/>
              <a:gd name="connsiteX524" fmla="*/ 1416852 w 3831056"/>
              <a:gd name="connsiteY524" fmla="*/ 1183282 h 1377522"/>
              <a:gd name="connsiteX525" fmla="*/ 1419561 w 3831056"/>
              <a:gd name="connsiteY525" fmla="*/ 1178296 h 1377522"/>
              <a:gd name="connsiteX526" fmla="*/ 1422270 w 3831056"/>
              <a:gd name="connsiteY526" fmla="*/ 1184989 h 1377522"/>
              <a:gd name="connsiteX527" fmla="*/ 1424979 w 3831056"/>
              <a:gd name="connsiteY527" fmla="*/ 1201789 h 1377522"/>
              <a:gd name="connsiteX528" fmla="*/ 1427688 w 3831056"/>
              <a:gd name="connsiteY528" fmla="*/ 1223311 h 1377522"/>
              <a:gd name="connsiteX529" fmla="*/ 1430393 w 3831056"/>
              <a:gd name="connsiteY529" fmla="*/ 1235518 h 1377522"/>
              <a:gd name="connsiteX530" fmla="*/ 1433102 w 3831056"/>
              <a:gd name="connsiteY530" fmla="*/ 1173045 h 1377522"/>
              <a:gd name="connsiteX531" fmla="*/ 1435811 w 3831056"/>
              <a:gd name="connsiteY531" fmla="*/ 1163860 h 1377522"/>
              <a:gd name="connsiteX532" fmla="*/ 1438520 w 3831056"/>
              <a:gd name="connsiteY532" fmla="*/ 1203888 h 1377522"/>
              <a:gd name="connsiteX533" fmla="*/ 1441229 w 3831056"/>
              <a:gd name="connsiteY533" fmla="*/ 1205727 h 1377522"/>
              <a:gd name="connsiteX534" fmla="*/ 1443938 w 3831056"/>
              <a:gd name="connsiteY534" fmla="*/ 1209794 h 1377522"/>
              <a:gd name="connsiteX535" fmla="*/ 1446647 w 3831056"/>
              <a:gd name="connsiteY535" fmla="*/ 1250613 h 1377522"/>
              <a:gd name="connsiteX536" fmla="*/ 1449356 w 3831056"/>
              <a:gd name="connsiteY536" fmla="*/ 1232893 h 1377522"/>
              <a:gd name="connsiteX537" fmla="*/ 1452061 w 3831056"/>
              <a:gd name="connsiteY537" fmla="*/ 1216883 h 1377522"/>
              <a:gd name="connsiteX538" fmla="*/ 1454770 w 3831056"/>
              <a:gd name="connsiteY538" fmla="*/ 1215832 h 1377522"/>
              <a:gd name="connsiteX539" fmla="*/ 1457479 w 3831056"/>
              <a:gd name="connsiteY539" fmla="*/ 1172784 h 1377522"/>
              <a:gd name="connsiteX540" fmla="*/ 1460188 w 3831056"/>
              <a:gd name="connsiteY540" fmla="*/ 1192997 h 1377522"/>
              <a:gd name="connsiteX541" fmla="*/ 1462897 w 3831056"/>
              <a:gd name="connsiteY541" fmla="*/ 1209400 h 1377522"/>
              <a:gd name="connsiteX542" fmla="*/ 1465606 w 3831056"/>
              <a:gd name="connsiteY542" fmla="*/ 1233551 h 1377522"/>
              <a:gd name="connsiteX543" fmla="*/ 1468315 w 3831056"/>
              <a:gd name="connsiteY543" fmla="*/ 1231580 h 1377522"/>
              <a:gd name="connsiteX544" fmla="*/ 1471024 w 3831056"/>
              <a:gd name="connsiteY544" fmla="*/ 1210187 h 1377522"/>
              <a:gd name="connsiteX545" fmla="*/ 1473733 w 3831056"/>
              <a:gd name="connsiteY545" fmla="*/ 1183282 h 1377522"/>
              <a:gd name="connsiteX546" fmla="*/ 1476439 w 3831056"/>
              <a:gd name="connsiteY546" fmla="*/ 1193126 h 1377522"/>
              <a:gd name="connsiteX547" fmla="*/ 1479147 w 3831056"/>
              <a:gd name="connsiteY547" fmla="*/ 1198244 h 1377522"/>
              <a:gd name="connsiteX548" fmla="*/ 1481856 w 3831056"/>
              <a:gd name="connsiteY548" fmla="*/ 1212945 h 1377522"/>
              <a:gd name="connsiteX549" fmla="*/ 1484565 w 3831056"/>
              <a:gd name="connsiteY549" fmla="*/ 1205069 h 1377522"/>
              <a:gd name="connsiteX550" fmla="*/ 1487274 w 3831056"/>
              <a:gd name="connsiteY550" fmla="*/ 1196670 h 1377522"/>
              <a:gd name="connsiteX551" fmla="*/ 1489983 w 3831056"/>
              <a:gd name="connsiteY551" fmla="*/ 1158609 h 1377522"/>
              <a:gd name="connsiteX552" fmla="*/ 1492692 w 3831056"/>
              <a:gd name="connsiteY552" fmla="*/ 1174752 h 1377522"/>
              <a:gd name="connsiteX553" fmla="*/ 1495401 w 3831056"/>
              <a:gd name="connsiteY553" fmla="*/ 1197851 h 1377522"/>
              <a:gd name="connsiteX554" fmla="*/ 1498110 w 3831056"/>
              <a:gd name="connsiteY554" fmla="*/ 1198115 h 1377522"/>
              <a:gd name="connsiteX555" fmla="*/ 1500816 w 3831056"/>
              <a:gd name="connsiteY555" fmla="*/ 1203495 h 1377522"/>
              <a:gd name="connsiteX556" fmla="*/ 1503525 w 3831056"/>
              <a:gd name="connsiteY556" fmla="*/ 1224362 h 1377522"/>
              <a:gd name="connsiteX557" fmla="*/ 1506234 w 3831056"/>
              <a:gd name="connsiteY557" fmla="*/ 1236831 h 1377522"/>
              <a:gd name="connsiteX558" fmla="*/ 1508942 w 3831056"/>
              <a:gd name="connsiteY558" fmla="*/ 1220031 h 1377522"/>
              <a:gd name="connsiteX559" fmla="*/ 1511651 w 3831056"/>
              <a:gd name="connsiteY559" fmla="*/ 1205201 h 1377522"/>
              <a:gd name="connsiteX560" fmla="*/ 1514360 w 3831056"/>
              <a:gd name="connsiteY560" fmla="*/ 1196145 h 1377522"/>
              <a:gd name="connsiteX561" fmla="*/ 1517070 w 3831056"/>
              <a:gd name="connsiteY561" fmla="*/ 1198115 h 1377522"/>
              <a:gd name="connsiteX562" fmla="*/ 1519778 w 3831056"/>
              <a:gd name="connsiteY562" fmla="*/ 1208088 h 1377522"/>
              <a:gd name="connsiteX563" fmla="*/ 1522484 w 3831056"/>
              <a:gd name="connsiteY563" fmla="*/ 1230268 h 1377522"/>
              <a:gd name="connsiteX564" fmla="*/ 1525193 w 3831056"/>
              <a:gd name="connsiteY564" fmla="*/ 1230661 h 1377522"/>
              <a:gd name="connsiteX565" fmla="*/ 1527902 w 3831056"/>
              <a:gd name="connsiteY565" fmla="*/ 1188665 h 1377522"/>
              <a:gd name="connsiteX566" fmla="*/ 1530611 w 3831056"/>
              <a:gd name="connsiteY566" fmla="*/ 1184860 h 1377522"/>
              <a:gd name="connsiteX567" fmla="*/ 1533320 w 3831056"/>
              <a:gd name="connsiteY567" fmla="*/ 1190765 h 1377522"/>
              <a:gd name="connsiteX568" fmla="*/ 1536029 w 3831056"/>
              <a:gd name="connsiteY568" fmla="*/ 1198902 h 1377522"/>
              <a:gd name="connsiteX569" fmla="*/ 1538738 w 3831056"/>
              <a:gd name="connsiteY569" fmla="*/ 1220689 h 1377522"/>
              <a:gd name="connsiteX570" fmla="*/ 1541447 w 3831056"/>
              <a:gd name="connsiteY570" fmla="*/ 1244182 h 1377522"/>
              <a:gd name="connsiteX571" fmla="*/ 1544156 w 3831056"/>
              <a:gd name="connsiteY571" fmla="*/ 1253760 h 1377522"/>
              <a:gd name="connsiteX572" fmla="*/ 1546861 w 3831056"/>
              <a:gd name="connsiteY572" fmla="*/ 1192997 h 1377522"/>
              <a:gd name="connsiteX573" fmla="*/ 1549570 w 3831056"/>
              <a:gd name="connsiteY573" fmla="*/ 1159135 h 1377522"/>
              <a:gd name="connsiteX574" fmla="*/ 1552279 w 3831056"/>
              <a:gd name="connsiteY574" fmla="*/ 1185382 h 1377522"/>
              <a:gd name="connsiteX575" fmla="*/ 1554988 w 3831056"/>
              <a:gd name="connsiteY575" fmla="*/ 1177248 h 1377522"/>
              <a:gd name="connsiteX576" fmla="*/ 1557697 w 3831056"/>
              <a:gd name="connsiteY576" fmla="*/ 1201134 h 1377522"/>
              <a:gd name="connsiteX577" fmla="*/ 1560406 w 3831056"/>
              <a:gd name="connsiteY577" fmla="*/ 1220295 h 1377522"/>
              <a:gd name="connsiteX578" fmla="*/ 1563115 w 3831056"/>
              <a:gd name="connsiteY578" fmla="*/ 1201263 h 1377522"/>
              <a:gd name="connsiteX579" fmla="*/ 1565824 w 3831056"/>
              <a:gd name="connsiteY579" fmla="*/ 1220163 h 1377522"/>
              <a:gd name="connsiteX580" fmla="*/ 1568529 w 3831056"/>
              <a:gd name="connsiteY580" fmla="*/ 1189320 h 1377522"/>
              <a:gd name="connsiteX581" fmla="*/ 1571238 w 3831056"/>
              <a:gd name="connsiteY581" fmla="*/ 1155068 h 1377522"/>
              <a:gd name="connsiteX582" fmla="*/ 1573947 w 3831056"/>
              <a:gd name="connsiteY582" fmla="*/ 1199557 h 1377522"/>
              <a:gd name="connsiteX583" fmla="*/ 1576656 w 3831056"/>
              <a:gd name="connsiteY583" fmla="*/ 1185908 h 1377522"/>
              <a:gd name="connsiteX584" fmla="*/ 1579365 w 3831056"/>
              <a:gd name="connsiteY584" fmla="*/ 1205201 h 1377522"/>
              <a:gd name="connsiteX585" fmla="*/ 1582074 w 3831056"/>
              <a:gd name="connsiteY585" fmla="*/ 1233025 h 1377522"/>
              <a:gd name="connsiteX586" fmla="*/ 1584783 w 3831056"/>
              <a:gd name="connsiteY586" fmla="*/ 1220818 h 1377522"/>
              <a:gd name="connsiteX587" fmla="*/ 1587492 w 3831056"/>
              <a:gd name="connsiteY587" fmla="*/ 1211632 h 1377522"/>
              <a:gd name="connsiteX588" fmla="*/ 1590201 w 3831056"/>
              <a:gd name="connsiteY588" fmla="*/ 1204808 h 1377522"/>
              <a:gd name="connsiteX589" fmla="*/ 1592906 w 3831056"/>
              <a:gd name="connsiteY589" fmla="*/ 1164121 h 1377522"/>
              <a:gd name="connsiteX590" fmla="*/ 1595615 w 3831056"/>
              <a:gd name="connsiteY590" fmla="*/ 1195225 h 1377522"/>
              <a:gd name="connsiteX591" fmla="*/ 1598324 w 3831056"/>
              <a:gd name="connsiteY591" fmla="*/ 1209272 h 1377522"/>
              <a:gd name="connsiteX592" fmla="*/ 1601033 w 3831056"/>
              <a:gd name="connsiteY592" fmla="*/ 1239979 h 1377522"/>
              <a:gd name="connsiteX593" fmla="*/ 1603742 w 3831056"/>
              <a:gd name="connsiteY593" fmla="*/ 1192078 h 1377522"/>
              <a:gd name="connsiteX594" fmla="*/ 1606451 w 3831056"/>
              <a:gd name="connsiteY594" fmla="*/ 1175410 h 1377522"/>
              <a:gd name="connsiteX595" fmla="*/ 1609160 w 3831056"/>
              <a:gd name="connsiteY595" fmla="*/ 1183940 h 1377522"/>
              <a:gd name="connsiteX596" fmla="*/ 1611869 w 3831056"/>
              <a:gd name="connsiteY596" fmla="*/ 1209533 h 1377522"/>
              <a:gd name="connsiteX597" fmla="*/ 1614575 w 3831056"/>
              <a:gd name="connsiteY597" fmla="*/ 1208481 h 1377522"/>
              <a:gd name="connsiteX598" fmla="*/ 1617283 w 3831056"/>
              <a:gd name="connsiteY598" fmla="*/ 1219637 h 1377522"/>
              <a:gd name="connsiteX599" fmla="*/ 1619992 w 3831056"/>
              <a:gd name="connsiteY599" fmla="*/ 1238537 h 1377522"/>
              <a:gd name="connsiteX600" fmla="*/ 1622701 w 3831056"/>
              <a:gd name="connsiteY600" fmla="*/ 1201528 h 1377522"/>
              <a:gd name="connsiteX601" fmla="*/ 1625410 w 3831056"/>
              <a:gd name="connsiteY601" fmla="*/ 1182234 h 1377522"/>
              <a:gd name="connsiteX602" fmla="*/ 1628119 w 3831056"/>
              <a:gd name="connsiteY602" fmla="*/ 1189978 h 1377522"/>
              <a:gd name="connsiteX603" fmla="*/ 1630828 w 3831056"/>
              <a:gd name="connsiteY603" fmla="*/ 1199689 h 1377522"/>
              <a:gd name="connsiteX604" fmla="*/ 1633537 w 3831056"/>
              <a:gd name="connsiteY604" fmla="*/ 1182102 h 1377522"/>
              <a:gd name="connsiteX605" fmla="*/ 1636246 w 3831056"/>
              <a:gd name="connsiteY605" fmla="*/ 1194045 h 1377522"/>
              <a:gd name="connsiteX606" fmla="*/ 1638952 w 3831056"/>
              <a:gd name="connsiteY606" fmla="*/ 1229349 h 1377522"/>
              <a:gd name="connsiteX607" fmla="*/ 1641661 w 3831056"/>
              <a:gd name="connsiteY607" fmla="*/ 1203627 h 1377522"/>
              <a:gd name="connsiteX608" fmla="*/ 1644370 w 3831056"/>
              <a:gd name="connsiteY608" fmla="*/ 1200476 h 1377522"/>
              <a:gd name="connsiteX609" fmla="*/ 1647078 w 3831056"/>
              <a:gd name="connsiteY609" fmla="*/ 1209926 h 1377522"/>
              <a:gd name="connsiteX610" fmla="*/ 1649787 w 3831056"/>
              <a:gd name="connsiteY610" fmla="*/ 1208088 h 1377522"/>
              <a:gd name="connsiteX611" fmla="*/ 1652497 w 3831056"/>
              <a:gd name="connsiteY611" fmla="*/ 1206382 h 1377522"/>
              <a:gd name="connsiteX612" fmla="*/ 1655206 w 3831056"/>
              <a:gd name="connsiteY612" fmla="*/ 1236960 h 1377522"/>
              <a:gd name="connsiteX613" fmla="*/ 1657911 w 3831056"/>
              <a:gd name="connsiteY613" fmla="*/ 1233025 h 1377522"/>
              <a:gd name="connsiteX614" fmla="*/ 1660620 w 3831056"/>
              <a:gd name="connsiteY614" fmla="*/ 1200083 h 1377522"/>
              <a:gd name="connsiteX615" fmla="*/ 1663329 w 3831056"/>
              <a:gd name="connsiteY615" fmla="*/ 1188665 h 1377522"/>
              <a:gd name="connsiteX616" fmla="*/ 1666038 w 3831056"/>
              <a:gd name="connsiteY616" fmla="*/ 1166092 h 1377522"/>
              <a:gd name="connsiteX617" fmla="*/ 1668747 w 3831056"/>
              <a:gd name="connsiteY617" fmla="*/ 1199689 h 1377522"/>
              <a:gd name="connsiteX618" fmla="*/ 1671456 w 3831056"/>
              <a:gd name="connsiteY618" fmla="*/ 1185121 h 1377522"/>
              <a:gd name="connsiteX619" fmla="*/ 1674165 w 3831056"/>
              <a:gd name="connsiteY619" fmla="*/ 1216357 h 1377522"/>
              <a:gd name="connsiteX620" fmla="*/ 1676874 w 3831056"/>
              <a:gd name="connsiteY620" fmla="*/ 1219112 h 1377522"/>
              <a:gd name="connsiteX621" fmla="*/ 1679583 w 3831056"/>
              <a:gd name="connsiteY621" fmla="*/ 1182760 h 1377522"/>
              <a:gd name="connsiteX622" fmla="*/ 1682292 w 3831056"/>
              <a:gd name="connsiteY622" fmla="*/ 1163860 h 1377522"/>
              <a:gd name="connsiteX623" fmla="*/ 1684997 w 3831056"/>
              <a:gd name="connsiteY623" fmla="*/ 1159135 h 1377522"/>
              <a:gd name="connsiteX624" fmla="*/ 1687706 w 3831056"/>
              <a:gd name="connsiteY624" fmla="*/ 1152310 h 1377522"/>
              <a:gd name="connsiteX625" fmla="*/ 1690415 w 3831056"/>
              <a:gd name="connsiteY625" fmla="*/ 1177116 h 1377522"/>
              <a:gd name="connsiteX626" fmla="*/ 1693124 w 3831056"/>
              <a:gd name="connsiteY626" fmla="*/ 1196932 h 1377522"/>
              <a:gd name="connsiteX627" fmla="*/ 1695833 w 3831056"/>
              <a:gd name="connsiteY627" fmla="*/ 1208352 h 1377522"/>
              <a:gd name="connsiteX628" fmla="*/ 1698542 w 3831056"/>
              <a:gd name="connsiteY628" fmla="*/ 1194964 h 1377522"/>
              <a:gd name="connsiteX629" fmla="*/ 1701251 w 3831056"/>
              <a:gd name="connsiteY629" fmla="*/ 1177903 h 1377522"/>
              <a:gd name="connsiteX630" fmla="*/ 1703956 w 3831056"/>
              <a:gd name="connsiteY630" fmla="*/ 1187088 h 1377522"/>
              <a:gd name="connsiteX631" fmla="*/ 1706665 w 3831056"/>
              <a:gd name="connsiteY631" fmla="*/ 1183153 h 1377522"/>
              <a:gd name="connsiteX632" fmla="*/ 1709374 w 3831056"/>
              <a:gd name="connsiteY632" fmla="*/ 1188401 h 1377522"/>
              <a:gd name="connsiteX633" fmla="*/ 1712083 w 3831056"/>
              <a:gd name="connsiteY633" fmla="*/ 1221608 h 1377522"/>
              <a:gd name="connsiteX634" fmla="*/ 1714792 w 3831056"/>
              <a:gd name="connsiteY634" fmla="*/ 1215570 h 1377522"/>
              <a:gd name="connsiteX635" fmla="*/ 1717501 w 3831056"/>
              <a:gd name="connsiteY635" fmla="*/ 1180264 h 1377522"/>
              <a:gd name="connsiteX636" fmla="*/ 1720210 w 3831056"/>
              <a:gd name="connsiteY636" fmla="*/ 1173178 h 1377522"/>
              <a:gd name="connsiteX637" fmla="*/ 1722919 w 3831056"/>
              <a:gd name="connsiteY637" fmla="*/ 1153491 h 1377522"/>
              <a:gd name="connsiteX638" fmla="*/ 1725628 w 3831056"/>
              <a:gd name="connsiteY638" fmla="*/ 1153623 h 1377522"/>
              <a:gd name="connsiteX639" fmla="*/ 1728337 w 3831056"/>
              <a:gd name="connsiteY639" fmla="*/ 934974 h 1377522"/>
              <a:gd name="connsiteX640" fmla="*/ 1731042 w 3831056"/>
              <a:gd name="connsiteY640" fmla="*/ 1046267 h 1377522"/>
              <a:gd name="connsiteX641" fmla="*/ 1733751 w 3831056"/>
              <a:gd name="connsiteY641" fmla="*/ 1168717 h 1377522"/>
              <a:gd name="connsiteX642" fmla="*/ 1736460 w 3831056"/>
              <a:gd name="connsiteY642" fmla="*/ 1052434 h 1377522"/>
              <a:gd name="connsiteX643" fmla="*/ 1739169 w 3831056"/>
              <a:gd name="connsiteY643" fmla="*/ 1054534 h 1377522"/>
              <a:gd name="connsiteX644" fmla="*/ 1741878 w 3831056"/>
              <a:gd name="connsiteY644" fmla="*/ 1153755 h 1377522"/>
              <a:gd name="connsiteX645" fmla="*/ 1744587 w 3831056"/>
              <a:gd name="connsiteY645" fmla="*/ 1155723 h 1377522"/>
              <a:gd name="connsiteX646" fmla="*/ 1747296 w 3831056"/>
              <a:gd name="connsiteY646" fmla="*/ 1175542 h 1377522"/>
              <a:gd name="connsiteX647" fmla="*/ 1750002 w 3831056"/>
              <a:gd name="connsiteY647" fmla="*/ 1175145 h 1377522"/>
              <a:gd name="connsiteX648" fmla="*/ 1752711 w 3831056"/>
              <a:gd name="connsiteY648" fmla="*/ 1194571 h 1377522"/>
              <a:gd name="connsiteX649" fmla="*/ 1755420 w 3831056"/>
              <a:gd name="connsiteY649" fmla="*/ 1166747 h 1377522"/>
              <a:gd name="connsiteX650" fmla="*/ 1758128 w 3831056"/>
              <a:gd name="connsiteY650" fmla="*/ 1174358 h 1377522"/>
              <a:gd name="connsiteX651" fmla="*/ 1760837 w 3831056"/>
              <a:gd name="connsiteY651" fmla="*/ 1169111 h 1377522"/>
              <a:gd name="connsiteX652" fmla="*/ 1763546 w 3831056"/>
              <a:gd name="connsiteY652" fmla="*/ 1159396 h 1377522"/>
              <a:gd name="connsiteX653" fmla="*/ 1766255 w 3831056"/>
              <a:gd name="connsiteY653" fmla="*/ 1167798 h 1377522"/>
              <a:gd name="connsiteX654" fmla="*/ 1768964 w 3831056"/>
              <a:gd name="connsiteY654" fmla="*/ 1199035 h 1377522"/>
              <a:gd name="connsiteX655" fmla="*/ 1771673 w 3831056"/>
              <a:gd name="connsiteY655" fmla="*/ 1188927 h 1377522"/>
              <a:gd name="connsiteX656" fmla="*/ 1774382 w 3831056"/>
              <a:gd name="connsiteY656" fmla="*/ 1159396 h 1377522"/>
              <a:gd name="connsiteX657" fmla="*/ 1777088 w 3831056"/>
              <a:gd name="connsiteY657" fmla="*/ 1160973 h 1377522"/>
              <a:gd name="connsiteX658" fmla="*/ 1779797 w 3831056"/>
              <a:gd name="connsiteY658" fmla="*/ 1149030 h 1377522"/>
              <a:gd name="connsiteX659" fmla="*/ 1782506 w 3831056"/>
              <a:gd name="connsiteY659" fmla="*/ 1171997 h 1377522"/>
              <a:gd name="connsiteX660" fmla="*/ 1785215 w 3831056"/>
              <a:gd name="connsiteY660" fmla="*/ 1168846 h 1377522"/>
              <a:gd name="connsiteX661" fmla="*/ 1787924 w 3831056"/>
              <a:gd name="connsiteY661" fmla="*/ 1169111 h 1377522"/>
              <a:gd name="connsiteX662" fmla="*/ 1790633 w 3831056"/>
              <a:gd name="connsiteY662" fmla="*/ 1186172 h 1377522"/>
              <a:gd name="connsiteX663" fmla="*/ 1793342 w 3831056"/>
              <a:gd name="connsiteY663" fmla="*/ 1149946 h 1377522"/>
              <a:gd name="connsiteX664" fmla="*/ 1796047 w 3831056"/>
              <a:gd name="connsiteY664" fmla="*/ 1148766 h 1377522"/>
              <a:gd name="connsiteX665" fmla="*/ 1798756 w 3831056"/>
              <a:gd name="connsiteY665" fmla="*/ 1158348 h 1377522"/>
              <a:gd name="connsiteX666" fmla="*/ 1801465 w 3831056"/>
              <a:gd name="connsiteY666" fmla="*/ 1193519 h 1377522"/>
              <a:gd name="connsiteX667" fmla="*/ 1804174 w 3831056"/>
              <a:gd name="connsiteY667" fmla="*/ 1171472 h 1377522"/>
              <a:gd name="connsiteX668" fmla="*/ 1806883 w 3831056"/>
              <a:gd name="connsiteY668" fmla="*/ 1147718 h 1377522"/>
              <a:gd name="connsiteX669" fmla="*/ 1809592 w 3831056"/>
              <a:gd name="connsiteY669" fmla="*/ 1187746 h 1377522"/>
              <a:gd name="connsiteX670" fmla="*/ 1812301 w 3831056"/>
              <a:gd name="connsiteY670" fmla="*/ 1167011 h 1377522"/>
              <a:gd name="connsiteX671" fmla="*/ 1815010 w 3831056"/>
              <a:gd name="connsiteY671" fmla="*/ 1167272 h 1377522"/>
              <a:gd name="connsiteX672" fmla="*/ 1817719 w 3831056"/>
              <a:gd name="connsiteY672" fmla="*/ 1215045 h 1377522"/>
              <a:gd name="connsiteX673" fmla="*/ 1820428 w 3831056"/>
              <a:gd name="connsiteY673" fmla="*/ 1221215 h 1377522"/>
              <a:gd name="connsiteX674" fmla="*/ 1823133 w 3831056"/>
              <a:gd name="connsiteY674" fmla="*/ 1196016 h 1377522"/>
              <a:gd name="connsiteX675" fmla="*/ 1825842 w 3831056"/>
              <a:gd name="connsiteY675" fmla="*/ 1191552 h 1377522"/>
              <a:gd name="connsiteX676" fmla="*/ 1828551 w 3831056"/>
              <a:gd name="connsiteY676" fmla="*/ 1193913 h 1377522"/>
              <a:gd name="connsiteX677" fmla="*/ 1831260 w 3831056"/>
              <a:gd name="connsiteY677" fmla="*/ 1170552 h 1377522"/>
              <a:gd name="connsiteX678" fmla="*/ 1833969 w 3831056"/>
              <a:gd name="connsiteY678" fmla="*/ 1155984 h 1377522"/>
              <a:gd name="connsiteX679" fmla="*/ 1836678 w 3831056"/>
              <a:gd name="connsiteY679" fmla="*/ 1154016 h 1377522"/>
              <a:gd name="connsiteX680" fmla="*/ 1839387 w 3831056"/>
              <a:gd name="connsiteY680" fmla="*/ 1163466 h 1377522"/>
              <a:gd name="connsiteX681" fmla="*/ 1842092 w 3831056"/>
              <a:gd name="connsiteY681" fmla="*/ 1166618 h 1377522"/>
              <a:gd name="connsiteX682" fmla="*/ 1844801 w 3831056"/>
              <a:gd name="connsiteY682" fmla="*/ 1184989 h 1377522"/>
              <a:gd name="connsiteX683" fmla="*/ 1847510 w 3831056"/>
              <a:gd name="connsiteY683" fmla="*/ 1200870 h 1377522"/>
              <a:gd name="connsiteX684" fmla="*/ 1850219 w 3831056"/>
              <a:gd name="connsiteY684" fmla="*/ 1168059 h 1377522"/>
              <a:gd name="connsiteX685" fmla="*/ 1852928 w 3831056"/>
              <a:gd name="connsiteY685" fmla="*/ 1150078 h 1377522"/>
              <a:gd name="connsiteX686" fmla="*/ 1855637 w 3831056"/>
              <a:gd name="connsiteY686" fmla="*/ 1154410 h 1377522"/>
              <a:gd name="connsiteX687" fmla="*/ 1858346 w 3831056"/>
              <a:gd name="connsiteY687" fmla="*/ 1181576 h 1377522"/>
              <a:gd name="connsiteX688" fmla="*/ 1861055 w 3831056"/>
              <a:gd name="connsiteY688" fmla="*/ 1188272 h 1377522"/>
              <a:gd name="connsiteX689" fmla="*/ 1863764 w 3831056"/>
              <a:gd name="connsiteY689" fmla="*/ 1197457 h 1377522"/>
              <a:gd name="connsiteX690" fmla="*/ 1866473 w 3831056"/>
              <a:gd name="connsiteY690" fmla="*/ 1221869 h 1377522"/>
              <a:gd name="connsiteX691" fmla="*/ 1869178 w 3831056"/>
              <a:gd name="connsiteY691" fmla="*/ 1178690 h 1377522"/>
              <a:gd name="connsiteX692" fmla="*/ 1871887 w 3831056"/>
              <a:gd name="connsiteY692" fmla="*/ 1194439 h 1377522"/>
              <a:gd name="connsiteX693" fmla="*/ 1874596 w 3831056"/>
              <a:gd name="connsiteY693" fmla="*/ 1185514 h 1377522"/>
              <a:gd name="connsiteX694" fmla="*/ 1877305 w 3831056"/>
              <a:gd name="connsiteY694" fmla="*/ 1191420 h 1377522"/>
              <a:gd name="connsiteX695" fmla="*/ 1880014 w 3831056"/>
              <a:gd name="connsiteY695" fmla="*/ 1166618 h 1377522"/>
              <a:gd name="connsiteX696" fmla="*/ 1882723 w 3831056"/>
              <a:gd name="connsiteY696" fmla="*/ 1220950 h 1377522"/>
              <a:gd name="connsiteX697" fmla="*/ 1885432 w 3831056"/>
              <a:gd name="connsiteY697" fmla="*/ 1189978 h 1377522"/>
              <a:gd name="connsiteX698" fmla="*/ 1888138 w 3831056"/>
              <a:gd name="connsiteY698" fmla="*/ 1157035 h 1377522"/>
              <a:gd name="connsiteX699" fmla="*/ 1890847 w 3831056"/>
              <a:gd name="connsiteY699" fmla="*/ 1163992 h 1377522"/>
              <a:gd name="connsiteX700" fmla="*/ 1893556 w 3831056"/>
              <a:gd name="connsiteY700" fmla="*/ 1180528 h 1377522"/>
              <a:gd name="connsiteX701" fmla="*/ 1896264 w 3831056"/>
              <a:gd name="connsiteY701" fmla="*/ 1172784 h 1377522"/>
              <a:gd name="connsiteX702" fmla="*/ 1898973 w 3831056"/>
              <a:gd name="connsiteY702" fmla="*/ 1178035 h 1377522"/>
              <a:gd name="connsiteX703" fmla="*/ 1901682 w 3831056"/>
              <a:gd name="connsiteY703" fmla="*/ 1182628 h 1377522"/>
              <a:gd name="connsiteX704" fmla="*/ 1904391 w 3831056"/>
              <a:gd name="connsiteY704" fmla="*/ 1189978 h 1377522"/>
              <a:gd name="connsiteX705" fmla="*/ 1907100 w 3831056"/>
              <a:gd name="connsiteY705" fmla="*/ 1174490 h 1377522"/>
              <a:gd name="connsiteX706" fmla="*/ 1909809 w 3831056"/>
              <a:gd name="connsiteY706" fmla="*/ 1169765 h 1377522"/>
              <a:gd name="connsiteX707" fmla="*/ 1912515 w 3831056"/>
              <a:gd name="connsiteY707" fmla="*/ 1176590 h 1377522"/>
              <a:gd name="connsiteX708" fmla="*/ 1915224 w 3831056"/>
              <a:gd name="connsiteY708" fmla="*/ 1182889 h 1377522"/>
              <a:gd name="connsiteX709" fmla="*/ 1917933 w 3831056"/>
              <a:gd name="connsiteY709" fmla="*/ 1174358 h 1377522"/>
              <a:gd name="connsiteX710" fmla="*/ 1920642 w 3831056"/>
              <a:gd name="connsiteY710" fmla="*/ 1206514 h 1377522"/>
              <a:gd name="connsiteX711" fmla="*/ 1923351 w 3831056"/>
              <a:gd name="connsiteY711" fmla="*/ 1208746 h 1377522"/>
              <a:gd name="connsiteX712" fmla="*/ 1926060 w 3831056"/>
              <a:gd name="connsiteY712" fmla="*/ 1161496 h 1377522"/>
              <a:gd name="connsiteX713" fmla="*/ 1928769 w 3831056"/>
              <a:gd name="connsiteY713" fmla="*/ 1180657 h 1377522"/>
              <a:gd name="connsiteX714" fmla="*/ 1931478 w 3831056"/>
              <a:gd name="connsiteY714" fmla="*/ 1177641 h 1377522"/>
              <a:gd name="connsiteX715" fmla="*/ 1934183 w 3831056"/>
              <a:gd name="connsiteY715" fmla="*/ 1189059 h 1377522"/>
              <a:gd name="connsiteX716" fmla="*/ 1936892 w 3831056"/>
              <a:gd name="connsiteY716" fmla="*/ 1158087 h 1377522"/>
              <a:gd name="connsiteX717" fmla="*/ 1939601 w 3831056"/>
              <a:gd name="connsiteY717" fmla="*/ 1203102 h 1377522"/>
              <a:gd name="connsiteX718" fmla="*/ 1942310 w 3831056"/>
              <a:gd name="connsiteY718" fmla="*/ 1196277 h 1377522"/>
              <a:gd name="connsiteX719" fmla="*/ 1945019 w 3831056"/>
              <a:gd name="connsiteY719" fmla="*/ 1185514 h 1377522"/>
              <a:gd name="connsiteX720" fmla="*/ 1947728 w 3831056"/>
              <a:gd name="connsiteY720" fmla="*/ 1174097 h 1377522"/>
              <a:gd name="connsiteX721" fmla="*/ 1950437 w 3831056"/>
              <a:gd name="connsiteY721" fmla="*/ 1162941 h 1377522"/>
              <a:gd name="connsiteX722" fmla="*/ 1953146 w 3831056"/>
              <a:gd name="connsiteY722" fmla="*/ 1186695 h 1377522"/>
              <a:gd name="connsiteX723" fmla="*/ 1955855 w 3831056"/>
              <a:gd name="connsiteY723" fmla="*/ 1162680 h 1377522"/>
              <a:gd name="connsiteX724" fmla="*/ 1958560 w 3831056"/>
              <a:gd name="connsiteY724" fmla="*/ 1202837 h 1377522"/>
              <a:gd name="connsiteX725" fmla="*/ 1961269 w 3831056"/>
              <a:gd name="connsiteY725" fmla="*/ 1197590 h 1377522"/>
              <a:gd name="connsiteX726" fmla="*/ 1963978 w 3831056"/>
              <a:gd name="connsiteY726" fmla="*/ 1170420 h 1377522"/>
              <a:gd name="connsiteX727" fmla="*/ 1966687 w 3831056"/>
              <a:gd name="connsiteY727" fmla="*/ 1160054 h 1377522"/>
              <a:gd name="connsiteX728" fmla="*/ 1969396 w 3831056"/>
              <a:gd name="connsiteY728" fmla="*/ 1166221 h 1377522"/>
              <a:gd name="connsiteX729" fmla="*/ 1972105 w 3831056"/>
              <a:gd name="connsiteY729" fmla="*/ 1268855 h 1377522"/>
              <a:gd name="connsiteX730" fmla="*/ 1974814 w 3831056"/>
              <a:gd name="connsiteY730" fmla="*/ 1375949 h 1377522"/>
              <a:gd name="connsiteX731" fmla="*/ 1977523 w 3831056"/>
              <a:gd name="connsiteY731" fmla="*/ 1377262 h 1377522"/>
              <a:gd name="connsiteX732" fmla="*/ 1980228 w 3831056"/>
              <a:gd name="connsiteY732" fmla="*/ 1376604 h 1377522"/>
              <a:gd name="connsiteX733" fmla="*/ 1982937 w 3831056"/>
              <a:gd name="connsiteY733" fmla="*/ 1377130 h 1377522"/>
              <a:gd name="connsiteX734" fmla="*/ 1985646 w 3831056"/>
              <a:gd name="connsiteY734" fmla="*/ 1377391 h 1377522"/>
              <a:gd name="connsiteX735" fmla="*/ 1988355 w 3831056"/>
              <a:gd name="connsiteY735" fmla="*/ 1377523 h 1377522"/>
              <a:gd name="connsiteX736" fmla="*/ 1991064 w 3831056"/>
              <a:gd name="connsiteY736" fmla="*/ 1377262 h 1377522"/>
              <a:gd name="connsiteX737" fmla="*/ 1993773 w 3831056"/>
              <a:gd name="connsiteY737" fmla="*/ 1377262 h 1377522"/>
              <a:gd name="connsiteX738" fmla="*/ 1996482 w 3831056"/>
              <a:gd name="connsiteY738" fmla="*/ 1377391 h 1377522"/>
              <a:gd name="connsiteX739" fmla="*/ 1999191 w 3831056"/>
              <a:gd name="connsiteY739" fmla="*/ 1376604 h 1377522"/>
              <a:gd name="connsiteX740" fmla="*/ 2001900 w 3831056"/>
              <a:gd name="connsiteY740" fmla="*/ 1376997 h 1377522"/>
              <a:gd name="connsiteX741" fmla="*/ 2004605 w 3831056"/>
              <a:gd name="connsiteY741" fmla="*/ 1377262 h 1377522"/>
              <a:gd name="connsiteX742" fmla="*/ 2007314 w 3831056"/>
              <a:gd name="connsiteY742" fmla="*/ 1377130 h 1377522"/>
              <a:gd name="connsiteX743" fmla="*/ 2010023 w 3831056"/>
              <a:gd name="connsiteY743" fmla="*/ 1376997 h 1377522"/>
              <a:gd name="connsiteX744" fmla="*/ 2012732 w 3831056"/>
              <a:gd name="connsiteY744" fmla="*/ 1376997 h 1377522"/>
              <a:gd name="connsiteX745" fmla="*/ 2015441 w 3831056"/>
              <a:gd name="connsiteY745" fmla="*/ 1377130 h 1377522"/>
              <a:gd name="connsiteX746" fmla="*/ 2018150 w 3831056"/>
              <a:gd name="connsiteY746" fmla="*/ 1376997 h 1377522"/>
              <a:gd name="connsiteX747" fmla="*/ 2020859 w 3831056"/>
              <a:gd name="connsiteY747" fmla="*/ 1376868 h 1377522"/>
              <a:gd name="connsiteX748" fmla="*/ 2023568 w 3831056"/>
              <a:gd name="connsiteY748" fmla="*/ 1377391 h 1377522"/>
              <a:gd name="connsiteX749" fmla="*/ 2026274 w 3831056"/>
              <a:gd name="connsiteY749" fmla="*/ 1377262 h 1377522"/>
              <a:gd name="connsiteX750" fmla="*/ 2028983 w 3831056"/>
              <a:gd name="connsiteY750" fmla="*/ 1377130 h 1377522"/>
              <a:gd name="connsiteX751" fmla="*/ 2031692 w 3831056"/>
              <a:gd name="connsiteY751" fmla="*/ 1376604 h 1377522"/>
              <a:gd name="connsiteX752" fmla="*/ 2034400 w 3831056"/>
              <a:gd name="connsiteY752" fmla="*/ 1377130 h 1377522"/>
              <a:gd name="connsiteX753" fmla="*/ 2037109 w 3831056"/>
              <a:gd name="connsiteY753" fmla="*/ 1376868 h 1377522"/>
              <a:gd name="connsiteX754" fmla="*/ 2039818 w 3831056"/>
              <a:gd name="connsiteY754" fmla="*/ 1376868 h 1377522"/>
              <a:gd name="connsiteX755" fmla="*/ 2042527 w 3831056"/>
              <a:gd name="connsiteY755" fmla="*/ 1377262 h 1377522"/>
              <a:gd name="connsiteX756" fmla="*/ 2045236 w 3831056"/>
              <a:gd name="connsiteY756" fmla="*/ 1377391 h 1377522"/>
              <a:gd name="connsiteX757" fmla="*/ 2047945 w 3831056"/>
              <a:gd name="connsiteY757" fmla="*/ 1376997 h 1377522"/>
              <a:gd name="connsiteX758" fmla="*/ 2050651 w 3831056"/>
              <a:gd name="connsiteY758" fmla="*/ 1376997 h 1377522"/>
              <a:gd name="connsiteX759" fmla="*/ 2053360 w 3831056"/>
              <a:gd name="connsiteY759" fmla="*/ 1377130 h 1377522"/>
              <a:gd name="connsiteX760" fmla="*/ 2056069 w 3831056"/>
              <a:gd name="connsiteY760" fmla="*/ 1375556 h 1377522"/>
              <a:gd name="connsiteX761" fmla="*/ 2058778 w 3831056"/>
              <a:gd name="connsiteY761" fmla="*/ 1376471 h 1377522"/>
              <a:gd name="connsiteX762" fmla="*/ 2061487 w 3831056"/>
              <a:gd name="connsiteY762" fmla="*/ 1377262 h 1377522"/>
              <a:gd name="connsiteX763" fmla="*/ 2064196 w 3831056"/>
              <a:gd name="connsiteY763" fmla="*/ 1377130 h 1377522"/>
              <a:gd name="connsiteX764" fmla="*/ 2066905 w 3831056"/>
              <a:gd name="connsiteY764" fmla="*/ 1377523 h 1377522"/>
              <a:gd name="connsiteX765" fmla="*/ 2069614 w 3831056"/>
              <a:gd name="connsiteY765" fmla="*/ 1376997 h 1377522"/>
              <a:gd name="connsiteX766" fmla="*/ 2072319 w 3831056"/>
              <a:gd name="connsiteY766" fmla="*/ 1377391 h 1377522"/>
              <a:gd name="connsiteX767" fmla="*/ 2075028 w 3831056"/>
              <a:gd name="connsiteY767" fmla="*/ 1377130 h 1377522"/>
              <a:gd name="connsiteX768" fmla="*/ 2077737 w 3831056"/>
              <a:gd name="connsiteY768" fmla="*/ 1377262 h 1377522"/>
              <a:gd name="connsiteX769" fmla="*/ 2080446 w 3831056"/>
              <a:gd name="connsiteY769" fmla="*/ 1376997 h 1377522"/>
              <a:gd name="connsiteX770" fmla="*/ 2083155 w 3831056"/>
              <a:gd name="connsiteY770" fmla="*/ 1376471 h 1377522"/>
              <a:gd name="connsiteX771" fmla="*/ 2085864 w 3831056"/>
              <a:gd name="connsiteY771" fmla="*/ 1377130 h 1377522"/>
              <a:gd name="connsiteX772" fmla="*/ 2088573 w 3831056"/>
              <a:gd name="connsiteY772" fmla="*/ 1377262 h 1377522"/>
              <a:gd name="connsiteX773" fmla="*/ 2091282 w 3831056"/>
              <a:gd name="connsiteY773" fmla="*/ 1376736 h 1377522"/>
              <a:gd name="connsiteX774" fmla="*/ 2093991 w 3831056"/>
              <a:gd name="connsiteY774" fmla="*/ 1377262 h 1377522"/>
              <a:gd name="connsiteX775" fmla="*/ 2096696 w 3831056"/>
              <a:gd name="connsiteY775" fmla="*/ 1377130 h 1377522"/>
              <a:gd name="connsiteX776" fmla="*/ 2099405 w 3831056"/>
              <a:gd name="connsiteY776" fmla="*/ 1377391 h 1377522"/>
              <a:gd name="connsiteX777" fmla="*/ 2102114 w 3831056"/>
              <a:gd name="connsiteY777" fmla="*/ 1377130 h 1377522"/>
              <a:gd name="connsiteX778" fmla="*/ 2104823 w 3831056"/>
              <a:gd name="connsiteY778" fmla="*/ 1377262 h 1377522"/>
              <a:gd name="connsiteX779" fmla="*/ 2107532 w 3831056"/>
              <a:gd name="connsiteY779" fmla="*/ 1377262 h 1377522"/>
              <a:gd name="connsiteX780" fmla="*/ 2110241 w 3831056"/>
              <a:gd name="connsiteY780" fmla="*/ 1377262 h 1377522"/>
              <a:gd name="connsiteX781" fmla="*/ 2112950 w 3831056"/>
              <a:gd name="connsiteY781" fmla="*/ 1377391 h 1377522"/>
              <a:gd name="connsiteX782" fmla="*/ 2115659 w 3831056"/>
              <a:gd name="connsiteY782" fmla="*/ 1376997 h 1377522"/>
              <a:gd name="connsiteX783" fmla="*/ 2118364 w 3831056"/>
              <a:gd name="connsiteY783" fmla="*/ 1377262 h 1377522"/>
              <a:gd name="connsiteX784" fmla="*/ 2121073 w 3831056"/>
              <a:gd name="connsiteY784" fmla="*/ 1377262 h 1377522"/>
              <a:gd name="connsiteX785" fmla="*/ 2123782 w 3831056"/>
              <a:gd name="connsiteY785" fmla="*/ 1377262 h 1377522"/>
              <a:gd name="connsiteX786" fmla="*/ 2126491 w 3831056"/>
              <a:gd name="connsiteY786" fmla="*/ 1377523 h 1377522"/>
              <a:gd name="connsiteX787" fmla="*/ 2129200 w 3831056"/>
              <a:gd name="connsiteY787" fmla="*/ 1377130 h 1377522"/>
              <a:gd name="connsiteX788" fmla="*/ 2131909 w 3831056"/>
              <a:gd name="connsiteY788" fmla="*/ 1377262 h 1377522"/>
              <a:gd name="connsiteX789" fmla="*/ 2134618 w 3831056"/>
              <a:gd name="connsiteY789" fmla="*/ 1376471 h 1377522"/>
              <a:gd name="connsiteX790" fmla="*/ 2137327 w 3831056"/>
              <a:gd name="connsiteY790" fmla="*/ 1375556 h 1377522"/>
              <a:gd name="connsiteX791" fmla="*/ 2140036 w 3831056"/>
              <a:gd name="connsiteY791" fmla="*/ 1355475 h 1377522"/>
              <a:gd name="connsiteX792" fmla="*/ 2142742 w 3831056"/>
              <a:gd name="connsiteY792" fmla="*/ 1376078 h 1377522"/>
              <a:gd name="connsiteX793" fmla="*/ 2145450 w 3831056"/>
              <a:gd name="connsiteY793" fmla="*/ 1375949 h 1377522"/>
              <a:gd name="connsiteX794" fmla="*/ 2148159 w 3831056"/>
              <a:gd name="connsiteY794" fmla="*/ 1376997 h 1377522"/>
              <a:gd name="connsiteX795" fmla="*/ 2150868 w 3831056"/>
              <a:gd name="connsiteY795" fmla="*/ 1376343 h 1377522"/>
              <a:gd name="connsiteX796" fmla="*/ 2153577 w 3831056"/>
              <a:gd name="connsiteY796" fmla="*/ 1376343 h 1377522"/>
              <a:gd name="connsiteX797" fmla="*/ 2156286 w 3831056"/>
              <a:gd name="connsiteY797" fmla="*/ 1377130 h 1377522"/>
              <a:gd name="connsiteX798" fmla="*/ 2158995 w 3831056"/>
              <a:gd name="connsiteY798" fmla="*/ 1376736 h 1377522"/>
              <a:gd name="connsiteX799" fmla="*/ 2161704 w 3831056"/>
              <a:gd name="connsiteY799" fmla="*/ 1376868 h 1377522"/>
              <a:gd name="connsiteX800" fmla="*/ 2164410 w 3831056"/>
              <a:gd name="connsiteY800" fmla="*/ 1376868 h 1377522"/>
              <a:gd name="connsiteX801" fmla="*/ 2167119 w 3831056"/>
              <a:gd name="connsiteY801" fmla="*/ 1377130 h 1377522"/>
              <a:gd name="connsiteX802" fmla="*/ 2169828 w 3831056"/>
              <a:gd name="connsiteY802" fmla="*/ 1376997 h 1377522"/>
              <a:gd name="connsiteX803" fmla="*/ 2172537 w 3831056"/>
              <a:gd name="connsiteY803" fmla="*/ 1376471 h 1377522"/>
              <a:gd name="connsiteX804" fmla="*/ 2175246 w 3831056"/>
              <a:gd name="connsiteY804" fmla="*/ 1376997 h 1377522"/>
              <a:gd name="connsiteX805" fmla="*/ 2177955 w 3831056"/>
              <a:gd name="connsiteY805" fmla="*/ 1376868 h 1377522"/>
              <a:gd name="connsiteX806" fmla="*/ 2180664 w 3831056"/>
              <a:gd name="connsiteY806" fmla="*/ 1376471 h 1377522"/>
              <a:gd name="connsiteX807" fmla="*/ 2183372 w 3831056"/>
              <a:gd name="connsiteY807" fmla="*/ 1376868 h 1377522"/>
              <a:gd name="connsiteX808" fmla="*/ 2186081 w 3831056"/>
              <a:gd name="connsiteY808" fmla="*/ 1377130 h 1377522"/>
              <a:gd name="connsiteX809" fmla="*/ 2188787 w 3831056"/>
              <a:gd name="connsiteY809" fmla="*/ 1377130 h 1377522"/>
              <a:gd name="connsiteX810" fmla="*/ 2191496 w 3831056"/>
              <a:gd name="connsiteY810" fmla="*/ 1376868 h 1377522"/>
              <a:gd name="connsiteX811" fmla="*/ 2194205 w 3831056"/>
              <a:gd name="connsiteY811" fmla="*/ 1377391 h 1377522"/>
              <a:gd name="connsiteX812" fmla="*/ 2196914 w 3831056"/>
              <a:gd name="connsiteY812" fmla="*/ 1377262 h 1377522"/>
              <a:gd name="connsiteX813" fmla="*/ 2199623 w 3831056"/>
              <a:gd name="connsiteY813" fmla="*/ 1376997 h 1377522"/>
              <a:gd name="connsiteX814" fmla="*/ 2202332 w 3831056"/>
              <a:gd name="connsiteY814" fmla="*/ 1377130 h 1377522"/>
              <a:gd name="connsiteX815" fmla="*/ 2205041 w 3831056"/>
              <a:gd name="connsiteY815" fmla="*/ 1377523 h 1377522"/>
              <a:gd name="connsiteX816" fmla="*/ 2207750 w 3831056"/>
              <a:gd name="connsiteY816" fmla="*/ 1376736 h 1377522"/>
              <a:gd name="connsiteX817" fmla="*/ 2210455 w 3831056"/>
              <a:gd name="connsiteY817" fmla="*/ 1377262 h 1377522"/>
              <a:gd name="connsiteX818" fmla="*/ 2213164 w 3831056"/>
              <a:gd name="connsiteY818" fmla="*/ 1376997 h 1377522"/>
              <a:gd name="connsiteX819" fmla="*/ 2215873 w 3831056"/>
              <a:gd name="connsiteY819" fmla="*/ 1376736 h 1377522"/>
              <a:gd name="connsiteX820" fmla="*/ 2218582 w 3831056"/>
              <a:gd name="connsiteY820" fmla="*/ 1377262 h 1377522"/>
              <a:gd name="connsiteX821" fmla="*/ 2221291 w 3831056"/>
              <a:gd name="connsiteY821" fmla="*/ 1376736 h 1377522"/>
              <a:gd name="connsiteX822" fmla="*/ 2224000 w 3831056"/>
              <a:gd name="connsiteY822" fmla="*/ 1377130 h 1377522"/>
              <a:gd name="connsiteX823" fmla="*/ 2226709 w 3831056"/>
              <a:gd name="connsiteY823" fmla="*/ 1377130 h 1377522"/>
              <a:gd name="connsiteX824" fmla="*/ 2229418 w 3831056"/>
              <a:gd name="connsiteY824" fmla="*/ 1376868 h 1377522"/>
              <a:gd name="connsiteX825" fmla="*/ 2232123 w 3831056"/>
              <a:gd name="connsiteY825" fmla="*/ 1376997 h 1377522"/>
              <a:gd name="connsiteX826" fmla="*/ 2234832 w 3831056"/>
              <a:gd name="connsiteY826" fmla="*/ 1376997 h 1377522"/>
              <a:gd name="connsiteX827" fmla="*/ 2237541 w 3831056"/>
              <a:gd name="connsiteY827" fmla="*/ 1377130 h 1377522"/>
              <a:gd name="connsiteX828" fmla="*/ 2240250 w 3831056"/>
              <a:gd name="connsiteY828" fmla="*/ 1377391 h 1377522"/>
              <a:gd name="connsiteX829" fmla="*/ 2242959 w 3831056"/>
              <a:gd name="connsiteY829" fmla="*/ 1377391 h 1377522"/>
              <a:gd name="connsiteX830" fmla="*/ 2245668 w 3831056"/>
              <a:gd name="connsiteY830" fmla="*/ 1377262 h 1377522"/>
              <a:gd name="connsiteX831" fmla="*/ 2248377 w 3831056"/>
              <a:gd name="connsiteY831" fmla="*/ 1377523 h 1377522"/>
              <a:gd name="connsiteX832" fmla="*/ 2251086 w 3831056"/>
              <a:gd name="connsiteY832" fmla="*/ 1377130 h 1377522"/>
              <a:gd name="connsiteX833" fmla="*/ 2253795 w 3831056"/>
              <a:gd name="connsiteY833" fmla="*/ 1377262 h 1377522"/>
              <a:gd name="connsiteX834" fmla="*/ 2256500 w 3831056"/>
              <a:gd name="connsiteY834" fmla="*/ 1377262 h 1377522"/>
              <a:gd name="connsiteX835" fmla="*/ 2259209 w 3831056"/>
              <a:gd name="connsiteY835" fmla="*/ 1377391 h 1377522"/>
              <a:gd name="connsiteX836" fmla="*/ 2261918 w 3831056"/>
              <a:gd name="connsiteY836" fmla="*/ 1377391 h 1377522"/>
              <a:gd name="connsiteX837" fmla="*/ 2264627 w 3831056"/>
              <a:gd name="connsiteY837" fmla="*/ 1376868 h 1377522"/>
              <a:gd name="connsiteX838" fmla="*/ 2267336 w 3831056"/>
              <a:gd name="connsiteY838" fmla="*/ 1377262 h 1377522"/>
              <a:gd name="connsiteX839" fmla="*/ 2270045 w 3831056"/>
              <a:gd name="connsiteY839" fmla="*/ 1377391 h 1377522"/>
              <a:gd name="connsiteX840" fmla="*/ 2272754 w 3831056"/>
              <a:gd name="connsiteY840" fmla="*/ 1377262 h 1377522"/>
              <a:gd name="connsiteX841" fmla="*/ 2275463 w 3831056"/>
              <a:gd name="connsiteY841" fmla="*/ 1377130 h 1377522"/>
              <a:gd name="connsiteX842" fmla="*/ 2278169 w 3831056"/>
              <a:gd name="connsiteY842" fmla="*/ 1377130 h 1377522"/>
              <a:gd name="connsiteX843" fmla="*/ 2280878 w 3831056"/>
              <a:gd name="connsiteY843" fmla="*/ 1377262 h 1377522"/>
              <a:gd name="connsiteX844" fmla="*/ 2283586 w 3831056"/>
              <a:gd name="connsiteY844" fmla="*/ 1377391 h 1377522"/>
              <a:gd name="connsiteX845" fmla="*/ 2286295 w 3831056"/>
              <a:gd name="connsiteY845" fmla="*/ 1375030 h 1377522"/>
              <a:gd name="connsiteX846" fmla="*/ 2289004 w 3831056"/>
              <a:gd name="connsiteY846" fmla="*/ 1377130 h 1377522"/>
              <a:gd name="connsiteX847" fmla="*/ 2291713 w 3831056"/>
              <a:gd name="connsiteY847" fmla="*/ 1377523 h 1377522"/>
              <a:gd name="connsiteX848" fmla="*/ 2294422 w 3831056"/>
              <a:gd name="connsiteY848" fmla="*/ 1377262 h 1377522"/>
              <a:gd name="connsiteX849" fmla="*/ 2297131 w 3831056"/>
              <a:gd name="connsiteY849" fmla="*/ 1377262 h 1377522"/>
              <a:gd name="connsiteX850" fmla="*/ 2299840 w 3831056"/>
              <a:gd name="connsiteY850" fmla="*/ 1377130 h 1377522"/>
              <a:gd name="connsiteX851" fmla="*/ 2302546 w 3831056"/>
              <a:gd name="connsiteY851" fmla="*/ 1376997 h 1377522"/>
              <a:gd name="connsiteX852" fmla="*/ 2305255 w 3831056"/>
              <a:gd name="connsiteY852" fmla="*/ 1377262 h 1377522"/>
              <a:gd name="connsiteX853" fmla="*/ 2307964 w 3831056"/>
              <a:gd name="connsiteY853" fmla="*/ 1377391 h 1377522"/>
              <a:gd name="connsiteX854" fmla="*/ 2310673 w 3831056"/>
              <a:gd name="connsiteY854" fmla="*/ 1377391 h 1377522"/>
              <a:gd name="connsiteX855" fmla="*/ 2313382 w 3831056"/>
              <a:gd name="connsiteY855" fmla="*/ 1377262 h 1377522"/>
              <a:gd name="connsiteX856" fmla="*/ 2316091 w 3831056"/>
              <a:gd name="connsiteY856" fmla="*/ 1377262 h 1377522"/>
              <a:gd name="connsiteX857" fmla="*/ 2318800 w 3831056"/>
              <a:gd name="connsiteY857" fmla="*/ 1377391 h 1377522"/>
              <a:gd name="connsiteX858" fmla="*/ 2321508 w 3831056"/>
              <a:gd name="connsiteY858" fmla="*/ 1377130 h 1377522"/>
              <a:gd name="connsiteX859" fmla="*/ 2324214 w 3831056"/>
              <a:gd name="connsiteY859" fmla="*/ 1377523 h 1377522"/>
              <a:gd name="connsiteX860" fmla="*/ 2326923 w 3831056"/>
              <a:gd name="connsiteY860" fmla="*/ 1377523 h 1377522"/>
              <a:gd name="connsiteX861" fmla="*/ 2329632 w 3831056"/>
              <a:gd name="connsiteY861" fmla="*/ 1377262 h 1377522"/>
              <a:gd name="connsiteX862" fmla="*/ 2332341 w 3831056"/>
              <a:gd name="connsiteY862" fmla="*/ 1143780 h 1377522"/>
              <a:gd name="connsiteX863" fmla="*/ 2335050 w 3831056"/>
              <a:gd name="connsiteY863" fmla="*/ 0 h 1377522"/>
              <a:gd name="connsiteX864" fmla="*/ 2337759 w 3831056"/>
              <a:gd name="connsiteY864" fmla="*/ 710283 h 1377522"/>
              <a:gd name="connsiteX865" fmla="*/ 2340468 w 3831056"/>
              <a:gd name="connsiteY865" fmla="*/ 917780 h 1377522"/>
              <a:gd name="connsiteX866" fmla="*/ 2343177 w 3831056"/>
              <a:gd name="connsiteY866" fmla="*/ 1377262 h 1377522"/>
              <a:gd name="connsiteX867" fmla="*/ 2345886 w 3831056"/>
              <a:gd name="connsiteY867" fmla="*/ 1376078 h 1377522"/>
              <a:gd name="connsiteX868" fmla="*/ 2348591 w 3831056"/>
              <a:gd name="connsiteY868" fmla="*/ 1377130 h 1377522"/>
              <a:gd name="connsiteX869" fmla="*/ 2351300 w 3831056"/>
              <a:gd name="connsiteY869" fmla="*/ 1377391 h 1377522"/>
              <a:gd name="connsiteX870" fmla="*/ 2354009 w 3831056"/>
              <a:gd name="connsiteY870" fmla="*/ 1377130 h 1377522"/>
              <a:gd name="connsiteX871" fmla="*/ 2356718 w 3831056"/>
              <a:gd name="connsiteY871" fmla="*/ 1377523 h 1377522"/>
              <a:gd name="connsiteX872" fmla="*/ 2359427 w 3831056"/>
              <a:gd name="connsiteY872" fmla="*/ 1376736 h 1377522"/>
              <a:gd name="connsiteX873" fmla="*/ 2362136 w 3831056"/>
              <a:gd name="connsiteY873" fmla="*/ 1377391 h 1377522"/>
              <a:gd name="connsiteX874" fmla="*/ 2364845 w 3831056"/>
              <a:gd name="connsiteY874" fmla="*/ 1377391 h 1377522"/>
              <a:gd name="connsiteX875" fmla="*/ 2367554 w 3831056"/>
              <a:gd name="connsiteY875" fmla="*/ 1377130 h 1377522"/>
              <a:gd name="connsiteX876" fmla="*/ 2370259 w 3831056"/>
              <a:gd name="connsiteY876" fmla="*/ 1377262 h 1377522"/>
              <a:gd name="connsiteX877" fmla="*/ 2372968 w 3831056"/>
              <a:gd name="connsiteY877" fmla="*/ 1377262 h 1377522"/>
              <a:gd name="connsiteX878" fmla="*/ 2375677 w 3831056"/>
              <a:gd name="connsiteY878" fmla="*/ 1377262 h 1377522"/>
              <a:gd name="connsiteX879" fmla="*/ 2378386 w 3831056"/>
              <a:gd name="connsiteY879" fmla="*/ 1377130 h 1377522"/>
              <a:gd name="connsiteX880" fmla="*/ 2381095 w 3831056"/>
              <a:gd name="connsiteY880" fmla="*/ 1376868 h 1377522"/>
              <a:gd name="connsiteX881" fmla="*/ 2383804 w 3831056"/>
              <a:gd name="connsiteY881" fmla="*/ 1377391 h 1377522"/>
              <a:gd name="connsiteX882" fmla="*/ 2386513 w 3831056"/>
              <a:gd name="connsiteY882" fmla="*/ 1377262 h 1377522"/>
              <a:gd name="connsiteX883" fmla="*/ 2389222 w 3831056"/>
              <a:gd name="connsiteY883" fmla="*/ 1377523 h 1377522"/>
              <a:gd name="connsiteX884" fmla="*/ 2391931 w 3831056"/>
              <a:gd name="connsiteY884" fmla="*/ 1377523 h 1377522"/>
              <a:gd name="connsiteX885" fmla="*/ 2394636 w 3831056"/>
              <a:gd name="connsiteY885" fmla="*/ 1377130 h 1377522"/>
              <a:gd name="connsiteX886" fmla="*/ 2397345 w 3831056"/>
              <a:gd name="connsiteY886" fmla="*/ 1377391 h 1377522"/>
              <a:gd name="connsiteX887" fmla="*/ 2400054 w 3831056"/>
              <a:gd name="connsiteY887" fmla="*/ 1377130 h 1377522"/>
              <a:gd name="connsiteX888" fmla="*/ 2402763 w 3831056"/>
              <a:gd name="connsiteY888" fmla="*/ 1377262 h 1377522"/>
              <a:gd name="connsiteX889" fmla="*/ 2405472 w 3831056"/>
              <a:gd name="connsiteY889" fmla="*/ 1377391 h 1377522"/>
              <a:gd name="connsiteX890" fmla="*/ 2408181 w 3831056"/>
              <a:gd name="connsiteY890" fmla="*/ 1376471 h 1377522"/>
              <a:gd name="connsiteX891" fmla="*/ 2410890 w 3831056"/>
              <a:gd name="connsiteY891" fmla="*/ 1376868 h 1377522"/>
              <a:gd name="connsiteX892" fmla="*/ 2413599 w 3831056"/>
              <a:gd name="connsiteY892" fmla="*/ 1377130 h 1377522"/>
              <a:gd name="connsiteX893" fmla="*/ 2416305 w 3831056"/>
              <a:gd name="connsiteY893" fmla="*/ 1377130 h 1377522"/>
              <a:gd name="connsiteX894" fmla="*/ 2419014 w 3831056"/>
              <a:gd name="connsiteY894" fmla="*/ 1376471 h 1377522"/>
              <a:gd name="connsiteX895" fmla="*/ 2421722 w 3831056"/>
              <a:gd name="connsiteY895" fmla="*/ 1377262 h 1377522"/>
              <a:gd name="connsiteX896" fmla="*/ 2424431 w 3831056"/>
              <a:gd name="connsiteY896" fmla="*/ 1377262 h 1377522"/>
              <a:gd name="connsiteX897" fmla="*/ 2427141 w 3831056"/>
              <a:gd name="connsiteY897" fmla="*/ 1377391 h 1377522"/>
              <a:gd name="connsiteX898" fmla="*/ 2429850 w 3831056"/>
              <a:gd name="connsiteY898" fmla="*/ 1377262 h 1377522"/>
              <a:gd name="connsiteX899" fmla="*/ 2432558 w 3831056"/>
              <a:gd name="connsiteY899" fmla="*/ 1377391 h 1377522"/>
              <a:gd name="connsiteX900" fmla="*/ 2435267 w 3831056"/>
              <a:gd name="connsiteY900" fmla="*/ 1377391 h 1377522"/>
              <a:gd name="connsiteX901" fmla="*/ 2437976 w 3831056"/>
              <a:gd name="connsiteY901" fmla="*/ 1377391 h 1377522"/>
              <a:gd name="connsiteX902" fmla="*/ 2440682 w 3831056"/>
              <a:gd name="connsiteY902" fmla="*/ 1377391 h 1377522"/>
              <a:gd name="connsiteX903" fmla="*/ 2443391 w 3831056"/>
              <a:gd name="connsiteY903" fmla="*/ 1377391 h 1377522"/>
              <a:gd name="connsiteX904" fmla="*/ 2446100 w 3831056"/>
              <a:gd name="connsiteY904" fmla="*/ 1377262 h 1377522"/>
              <a:gd name="connsiteX905" fmla="*/ 2448809 w 3831056"/>
              <a:gd name="connsiteY905" fmla="*/ 1377391 h 1377522"/>
              <a:gd name="connsiteX906" fmla="*/ 2451518 w 3831056"/>
              <a:gd name="connsiteY906" fmla="*/ 1377391 h 1377522"/>
              <a:gd name="connsiteX907" fmla="*/ 2454227 w 3831056"/>
              <a:gd name="connsiteY907" fmla="*/ 1377130 h 1377522"/>
              <a:gd name="connsiteX908" fmla="*/ 2456936 w 3831056"/>
              <a:gd name="connsiteY908" fmla="*/ 1377391 h 1377522"/>
              <a:gd name="connsiteX909" fmla="*/ 2459645 w 3831056"/>
              <a:gd name="connsiteY909" fmla="*/ 1377523 h 1377522"/>
              <a:gd name="connsiteX910" fmla="*/ 2462350 w 3831056"/>
              <a:gd name="connsiteY910" fmla="*/ 1377523 h 1377522"/>
              <a:gd name="connsiteX911" fmla="*/ 2465059 w 3831056"/>
              <a:gd name="connsiteY911" fmla="*/ 1377391 h 1377522"/>
              <a:gd name="connsiteX912" fmla="*/ 2467768 w 3831056"/>
              <a:gd name="connsiteY912" fmla="*/ 1377262 h 1377522"/>
              <a:gd name="connsiteX913" fmla="*/ 2470477 w 3831056"/>
              <a:gd name="connsiteY913" fmla="*/ 1377391 h 1377522"/>
              <a:gd name="connsiteX914" fmla="*/ 2473186 w 3831056"/>
              <a:gd name="connsiteY914" fmla="*/ 1377262 h 1377522"/>
              <a:gd name="connsiteX915" fmla="*/ 2475895 w 3831056"/>
              <a:gd name="connsiteY915" fmla="*/ 1377391 h 1377522"/>
              <a:gd name="connsiteX916" fmla="*/ 2478604 w 3831056"/>
              <a:gd name="connsiteY916" fmla="*/ 1377523 h 1377522"/>
              <a:gd name="connsiteX917" fmla="*/ 2481313 w 3831056"/>
              <a:gd name="connsiteY917" fmla="*/ 1377523 h 1377522"/>
              <a:gd name="connsiteX918" fmla="*/ 2484022 w 3831056"/>
              <a:gd name="connsiteY918" fmla="*/ 1377391 h 1377522"/>
              <a:gd name="connsiteX919" fmla="*/ 2486727 w 3831056"/>
              <a:gd name="connsiteY919" fmla="*/ 1377391 h 1377522"/>
              <a:gd name="connsiteX920" fmla="*/ 2489436 w 3831056"/>
              <a:gd name="connsiteY920" fmla="*/ 1377391 h 1377522"/>
              <a:gd name="connsiteX921" fmla="*/ 2492145 w 3831056"/>
              <a:gd name="connsiteY921" fmla="*/ 1377391 h 1377522"/>
              <a:gd name="connsiteX922" fmla="*/ 2494854 w 3831056"/>
              <a:gd name="connsiteY922" fmla="*/ 1377523 h 1377522"/>
              <a:gd name="connsiteX923" fmla="*/ 2497563 w 3831056"/>
              <a:gd name="connsiteY923" fmla="*/ 1377262 h 1377522"/>
              <a:gd name="connsiteX924" fmla="*/ 2500272 w 3831056"/>
              <a:gd name="connsiteY924" fmla="*/ 1377391 h 1377522"/>
              <a:gd name="connsiteX925" fmla="*/ 2502981 w 3831056"/>
              <a:gd name="connsiteY925" fmla="*/ 1377523 h 1377522"/>
              <a:gd name="connsiteX926" fmla="*/ 2505690 w 3831056"/>
              <a:gd name="connsiteY926" fmla="*/ 1376343 h 1377522"/>
              <a:gd name="connsiteX927" fmla="*/ 2508395 w 3831056"/>
              <a:gd name="connsiteY927" fmla="*/ 1377391 h 1377522"/>
              <a:gd name="connsiteX928" fmla="*/ 2511104 w 3831056"/>
              <a:gd name="connsiteY928" fmla="*/ 1377130 h 1377522"/>
              <a:gd name="connsiteX929" fmla="*/ 2513813 w 3831056"/>
              <a:gd name="connsiteY929" fmla="*/ 1377523 h 1377522"/>
              <a:gd name="connsiteX930" fmla="*/ 2516522 w 3831056"/>
              <a:gd name="connsiteY930" fmla="*/ 1377391 h 1377522"/>
              <a:gd name="connsiteX931" fmla="*/ 2519231 w 3831056"/>
              <a:gd name="connsiteY931" fmla="*/ 1377130 h 1377522"/>
              <a:gd name="connsiteX932" fmla="*/ 2521940 w 3831056"/>
              <a:gd name="connsiteY932" fmla="*/ 1377391 h 1377522"/>
              <a:gd name="connsiteX933" fmla="*/ 2524649 w 3831056"/>
              <a:gd name="connsiteY933" fmla="*/ 1377391 h 1377522"/>
              <a:gd name="connsiteX934" fmla="*/ 2527358 w 3831056"/>
              <a:gd name="connsiteY934" fmla="*/ 1377523 h 1377522"/>
              <a:gd name="connsiteX935" fmla="*/ 2530067 w 3831056"/>
              <a:gd name="connsiteY935" fmla="*/ 1377391 h 1377522"/>
              <a:gd name="connsiteX936" fmla="*/ 2532772 w 3831056"/>
              <a:gd name="connsiteY936" fmla="*/ 1377523 h 1377522"/>
              <a:gd name="connsiteX937" fmla="*/ 2535481 w 3831056"/>
              <a:gd name="connsiteY937" fmla="*/ 1377130 h 1377522"/>
              <a:gd name="connsiteX938" fmla="*/ 2538190 w 3831056"/>
              <a:gd name="connsiteY938" fmla="*/ 1377523 h 1377522"/>
              <a:gd name="connsiteX939" fmla="*/ 2540899 w 3831056"/>
              <a:gd name="connsiteY939" fmla="*/ 1377391 h 1377522"/>
              <a:gd name="connsiteX940" fmla="*/ 2543608 w 3831056"/>
              <a:gd name="connsiteY940" fmla="*/ 1377262 h 1377522"/>
              <a:gd name="connsiteX941" fmla="*/ 2546317 w 3831056"/>
              <a:gd name="connsiteY941" fmla="*/ 1377130 h 1377522"/>
              <a:gd name="connsiteX942" fmla="*/ 2549026 w 3831056"/>
              <a:gd name="connsiteY942" fmla="*/ 1377130 h 1377522"/>
              <a:gd name="connsiteX943" fmla="*/ 2551732 w 3831056"/>
              <a:gd name="connsiteY943" fmla="*/ 1377523 h 1377522"/>
              <a:gd name="connsiteX944" fmla="*/ 2554441 w 3831056"/>
              <a:gd name="connsiteY944" fmla="*/ 1377262 h 1377522"/>
              <a:gd name="connsiteX945" fmla="*/ 2557150 w 3831056"/>
              <a:gd name="connsiteY945" fmla="*/ 1377391 h 1377522"/>
              <a:gd name="connsiteX946" fmla="*/ 2559858 w 3831056"/>
              <a:gd name="connsiteY946" fmla="*/ 1377391 h 1377522"/>
              <a:gd name="connsiteX947" fmla="*/ 2562568 w 3831056"/>
              <a:gd name="connsiteY947" fmla="*/ 1377262 h 1377522"/>
              <a:gd name="connsiteX948" fmla="*/ 2565277 w 3831056"/>
              <a:gd name="connsiteY948" fmla="*/ 1377523 h 1377522"/>
              <a:gd name="connsiteX949" fmla="*/ 2567986 w 3831056"/>
              <a:gd name="connsiteY949" fmla="*/ 1377130 h 1377522"/>
              <a:gd name="connsiteX950" fmla="*/ 2570694 w 3831056"/>
              <a:gd name="connsiteY950" fmla="*/ 1377130 h 1377522"/>
              <a:gd name="connsiteX951" fmla="*/ 2573403 w 3831056"/>
              <a:gd name="connsiteY951" fmla="*/ 1377262 h 1377522"/>
              <a:gd name="connsiteX952" fmla="*/ 2576112 w 3831056"/>
              <a:gd name="connsiteY952" fmla="*/ 1377262 h 1377522"/>
              <a:gd name="connsiteX953" fmla="*/ 2578818 w 3831056"/>
              <a:gd name="connsiteY953" fmla="*/ 1377391 h 1377522"/>
              <a:gd name="connsiteX954" fmla="*/ 2581527 w 3831056"/>
              <a:gd name="connsiteY954" fmla="*/ 1377130 h 1377522"/>
              <a:gd name="connsiteX955" fmla="*/ 2584236 w 3831056"/>
              <a:gd name="connsiteY955" fmla="*/ 1377391 h 1377522"/>
              <a:gd name="connsiteX956" fmla="*/ 2586945 w 3831056"/>
              <a:gd name="connsiteY956" fmla="*/ 1377262 h 1377522"/>
              <a:gd name="connsiteX957" fmla="*/ 2589654 w 3831056"/>
              <a:gd name="connsiteY957" fmla="*/ 1377262 h 1377522"/>
              <a:gd name="connsiteX958" fmla="*/ 2592363 w 3831056"/>
              <a:gd name="connsiteY958" fmla="*/ 1377391 h 1377522"/>
              <a:gd name="connsiteX959" fmla="*/ 2595072 w 3831056"/>
              <a:gd name="connsiteY959" fmla="*/ 1377391 h 1377522"/>
              <a:gd name="connsiteX960" fmla="*/ 2597777 w 3831056"/>
              <a:gd name="connsiteY960" fmla="*/ 1377130 h 1377522"/>
              <a:gd name="connsiteX961" fmla="*/ 2600486 w 3831056"/>
              <a:gd name="connsiteY961" fmla="*/ 1377391 h 1377522"/>
              <a:gd name="connsiteX962" fmla="*/ 2603195 w 3831056"/>
              <a:gd name="connsiteY962" fmla="*/ 1377262 h 1377522"/>
              <a:gd name="connsiteX963" fmla="*/ 2605904 w 3831056"/>
              <a:gd name="connsiteY963" fmla="*/ 1377391 h 1377522"/>
              <a:gd name="connsiteX964" fmla="*/ 2608613 w 3831056"/>
              <a:gd name="connsiteY964" fmla="*/ 1377262 h 1377522"/>
              <a:gd name="connsiteX965" fmla="*/ 2611322 w 3831056"/>
              <a:gd name="connsiteY965" fmla="*/ 1377262 h 1377522"/>
              <a:gd name="connsiteX966" fmla="*/ 2614031 w 3831056"/>
              <a:gd name="connsiteY966" fmla="*/ 1376997 h 1377522"/>
              <a:gd name="connsiteX967" fmla="*/ 2616740 w 3831056"/>
              <a:gd name="connsiteY967" fmla="*/ 1377130 h 1377522"/>
              <a:gd name="connsiteX968" fmla="*/ 2619449 w 3831056"/>
              <a:gd name="connsiteY968" fmla="*/ 1377391 h 1377522"/>
              <a:gd name="connsiteX969" fmla="*/ 2622158 w 3831056"/>
              <a:gd name="connsiteY969" fmla="*/ 1377391 h 1377522"/>
              <a:gd name="connsiteX970" fmla="*/ 2624874 w 3831056"/>
              <a:gd name="connsiteY970" fmla="*/ 1377262 h 1377522"/>
              <a:gd name="connsiteX971" fmla="*/ 2627590 w 3831056"/>
              <a:gd name="connsiteY971" fmla="*/ 1377391 h 1377522"/>
              <a:gd name="connsiteX972" fmla="*/ 2630271 w 3831056"/>
              <a:gd name="connsiteY972" fmla="*/ 1377391 h 1377522"/>
              <a:gd name="connsiteX973" fmla="*/ 2632987 w 3831056"/>
              <a:gd name="connsiteY973" fmla="*/ 1376997 h 1377522"/>
              <a:gd name="connsiteX974" fmla="*/ 2635703 w 3831056"/>
              <a:gd name="connsiteY974" fmla="*/ 1377130 h 1377522"/>
              <a:gd name="connsiteX975" fmla="*/ 2638418 w 3831056"/>
              <a:gd name="connsiteY975" fmla="*/ 1377391 h 1377522"/>
              <a:gd name="connsiteX976" fmla="*/ 2641100 w 3831056"/>
              <a:gd name="connsiteY976" fmla="*/ 1377262 h 1377522"/>
              <a:gd name="connsiteX977" fmla="*/ 2643815 w 3831056"/>
              <a:gd name="connsiteY977" fmla="*/ 1377262 h 1377522"/>
              <a:gd name="connsiteX978" fmla="*/ 2646531 w 3831056"/>
              <a:gd name="connsiteY978" fmla="*/ 1377262 h 1377522"/>
              <a:gd name="connsiteX979" fmla="*/ 2649247 w 3831056"/>
              <a:gd name="connsiteY979" fmla="*/ 1377391 h 1377522"/>
              <a:gd name="connsiteX980" fmla="*/ 2651963 w 3831056"/>
              <a:gd name="connsiteY980" fmla="*/ 1377391 h 1377522"/>
              <a:gd name="connsiteX981" fmla="*/ 2654644 w 3831056"/>
              <a:gd name="connsiteY981" fmla="*/ 1377391 h 1377522"/>
              <a:gd name="connsiteX982" fmla="*/ 2657360 w 3831056"/>
              <a:gd name="connsiteY982" fmla="*/ 1377391 h 1377522"/>
              <a:gd name="connsiteX983" fmla="*/ 2660076 w 3831056"/>
              <a:gd name="connsiteY983" fmla="*/ 1377391 h 1377522"/>
              <a:gd name="connsiteX984" fmla="*/ 2662792 w 3831056"/>
              <a:gd name="connsiteY984" fmla="*/ 1377391 h 1377522"/>
              <a:gd name="connsiteX985" fmla="*/ 2665508 w 3831056"/>
              <a:gd name="connsiteY985" fmla="*/ 1377391 h 1377522"/>
              <a:gd name="connsiteX986" fmla="*/ 2668189 w 3831056"/>
              <a:gd name="connsiteY986" fmla="*/ 1377523 h 1377522"/>
              <a:gd name="connsiteX987" fmla="*/ 2670905 w 3831056"/>
              <a:gd name="connsiteY987" fmla="*/ 1377391 h 1377522"/>
              <a:gd name="connsiteX988" fmla="*/ 2673621 w 3831056"/>
              <a:gd name="connsiteY988" fmla="*/ 1377523 h 1377522"/>
              <a:gd name="connsiteX989" fmla="*/ 2676337 w 3831056"/>
              <a:gd name="connsiteY989" fmla="*/ 1377130 h 1377522"/>
              <a:gd name="connsiteX990" fmla="*/ 2679053 w 3831056"/>
              <a:gd name="connsiteY990" fmla="*/ 1377391 h 1377522"/>
              <a:gd name="connsiteX991" fmla="*/ 2681734 w 3831056"/>
              <a:gd name="connsiteY991" fmla="*/ 1377391 h 1377522"/>
              <a:gd name="connsiteX992" fmla="*/ 2684450 w 3831056"/>
              <a:gd name="connsiteY992" fmla="*/ 1377523 h 1377522"/>
              <a:gd name="connsiteX993" fmla="*/ 2687166 w 3831056"/>
              <a:gd name="connsiteY993" fmla="*/ 1377391 h 1377522"/>
              <a:gd name="connsiteX994" fmla="*/ 2689882 w 3831056"/>
              <a:gd name="connsiteY994" fmla="*/ 1377262 h 1377522"/>
              <a:gd name="connsiteX995" fmla="*/ 2692563 w 3831056"/>
              <a:gd name="connsiteY995" fmla="*/ 1377130 h 1377522"/>
              <a:gd name="connsiteX996" fmla="*/ 2695279 w 3831056"/>
              <a:gd name="connsiteY996" fmla="*/ 1377262 h 1377522"/>
              <a:gd name="connsiteX997" fmla="*/ 2697995 w 3831056"/>
              <a:gd name="connsiteY997" fmla="*/ 1377262 h 1377522"/>
              <a:gd name="connsiteX998" fmla="*/ 2700711 w 3831056"/>
              <a:gd name="connsiteY998" fmla="*/ 1377391 h 1377522"/>
              <a:gd name="connsiteX999" fmla="*/ 2703427 w 3831056"/>
              <a:gd name="connsiteY999" fmla="*/ 1377391 h 1377522"/>
              <a:gd name="connsiteX1000" fmla="*/ 2706108 w 3831056"/>
              <a:gd name="connsiteY1000" fmla="*/ 1377262 h 1377522"/>
              <a:gd name="connsiteX1001" fmla="*/ 2708823 w 3831056"/>
              <a:gd name="connsiteY1001" fmla="*/ 1376868 h 1377522"/>
              <a:gd name="connsiteX1002" fmla="*/ 2711539 w 3831056"/>
              <a:gd name="connsiteY1002" fmla="*/ 1377262 h 1377522"/>
              <a:gd name="connsiteX1003" fmla="*/ 2714255 w 3831056"/>
              <a:gd name="connsiteY1003" fmla="*/ 1376997 h 1377522"/>
              <a:gd name="connsiteX1004" fmla="*/ 2716971 w 3831056"/>
              <a:gd name="connsiteY1004" fmla="*/ 1377391 h 1377522"/>
              <a:gd name="connsiteX1005" fmla="*/ 2719652 w 3831056"/>
              <a:gd name="connsiteY1005" fmla="*/ 1377262 h 1377522"/>
              <a:gd name="connsiteX1006" fmla="*/ 2722368 w 3831056"/>
              <a:gd name="connsiteY1006" fmla="*/ 1377391 h 1377522"/>
              <a:gd name="connsiteX1007" fmla="*/ 2725084 w 3831056"/>
              <a:gd name="connsiteY1007" fmla="*/ 1375949 h 1377522"/>
              <a:gd name="connsiteX1008" fmla="*/ 2727800 w 3831056"/>
              <a:gd name="connsiteY1008" fmla="*/ 1376736 h 1377522"/>
              <a:gd name="connsiteX1009" fmla="*/ 2730481 w 3831056"/>
              <a:gd name="connsiteY1009" fmla="*/ 1377391 h 1377522"/>
              <a:gd name="connsiteX1010" fmla="*/ 2733197 w 3831056"/>
              <a:gd name="connsiteY1010" fmla="*/ 1377391 h 1377522"/>
              <a:gd name="connsiteX1011" fmla="*/ 2735913 w 3831056"/>
              <a:gd name="connsiteY1011" fmla="*/ 1377391 h 1377522"/>
              <a:gd name="connsiteX1012" fmla="*/ 2738629 w 3831056"/>
              <a:gd name="connsiteY1012" fmla="*/ 1375949 h 1377522"/>
              <a:gd name="connsiteX1013" fmla="*/ 2741345 w 3831056"/>
              <a:gd name="connsiteY1013" fmla="*/ 1377130 h 1377522"/>
              <a:gd name="connsiteX1014" fmla="*/ 2744026 w 3831056"/>
              <a:gd name="connsiteY1014" fmla="*/ 1377262 h 1377522"/>
              <a:gd name="connsiteX1015" fmla="*/ 2746742 w 3831056"/>
              <a:gd name="connsiteY1015" fmla="*/ 1377391 h 1377522"/>
              <a:gd name="connsiteX1016" fmla="*/ 2749458 w 3831056"/>
              <a:gd name="connsiteY1016" fmla="*/ 1377523 h 1377522"/>
              <a:gd name="connsiteX1017" fmla="*/ 2752174 w 3831056"/>
              <a:gd name="connsiteY1017" fmla="*/ 1376210 h 1377522"/>
              <a:gd name="connsiteX1018" fmla="*/ 2754890 w 3831056"/>
              <a:gd name="connsiteY1018" fmla="*/ 1377523 h 1377522"/>
              <a:gd name="connsiteX1019" fmla="*/ 2757571 w 3831056"/>
              <a:gd name="connsiteY1019" fmla="*/ 1377391 h 1377522"/>
              <a:gd name="connsiteX1020" fmla="*/ 2760287 w 3831056"/>
              <a:gd name="connsiteY1020" fmla="*/ 1377262 h 1377522"/>
              <a:gd name="connsiteX1021" fmla="*/ 2763003 w 3831056"/>
              <a:gd name="connsiteY1021" fmla="*/ 1377391 h 1377522"/>
              <a:gd name="connsiteX1022" fmla="*/ 2765719 w 3831056"/>
              <a:gd name="connsiteY1022" fmla="*/ 1377523 h 1377522"/>
              <a:gd name="connsiteX1023" fmla="*/ 2768434 w 3831056"/>
              <a:gd name="connsiteY1023" fmla="*/ 1377523 h 1377522"/>
              <a:gd name="connsiteX1024" fmla="*/ 2771116 w 3831056"/>
              <a:gd name="connsiteY1024" fmla="*/ 1377130 h 1377522"/>
              <a:gd name="connsiteX1025" fmla="*/ 2773832 w 3831056"/>
              <a:gd name="connsiteY1025" fmla="*/ 1377391 h 1377522"/>
              <a:gd name="connsiteX1026" fmla="*/ 2776548 w 3831056"/>
              <a:gd name="connsiteY1026" fmla="*/ 1377262 h 1377522"/>
              <a:gd name="connsiteX1027" fmla="*/ 2779264 w 3831056"/>
              <a:gd name="connsiteY1027" fmla="*/ 1377391 h 1377522"/>
              <a:gd name="connsiteX1028" fmla="*/ 2781944 w 3831056"/>
              <a:gd name="connsiteY1028" fmla="*/ 1377262 h 1377522"/>
              <a:gd name="connsiteX1029" fmla="*/ 2784660 w 3831056"/>
              <a:gd name="connsiteY1029" fmla="*/ 1377391 h 1377522"/>
              <a:gd name="connsiteX1030" fmla="*/ 2787376 w 3831056"/>
              <a:gd name="connsiteY1030" fmla="*/ 1377130 h 1377522"/>
              <a:gd name="connsiteX1031" fmla="*/ 2790092 w 3831056"/>
              <a:gd name="connsiteY1031" fmla="*/ 1377391 h 1377522"/>
              <a:gd name="connsiteX1032" fmla="*/ 2792808 w 3831056"/>
              <a:gd name="connsiteY1032" fmla="*/ 1377391 h 1377522"/>
              <a:gd name="connsiteX1033" fmla="*/ 2795489 w 3831056"/>
              <a:gd name="connsiteY1033" fmla="*/ 1377262 h 1377522"/>
              <a:gd name="connsiteX1034" fmla="*/ 2798205 w 3831056"/>
              <a:gd name="connsiteY1034" fmla="*/ 1377262 h 1377522"/>
              <a:gd name="connsiteX1035" fmla="*/ 2800921 w 3831056"/>
              <a:gd name="connsiteY1035" fmla="*/ 1377262 h 1377522"/>
              <a:gd name="connsiteX1036" fmla="*/ 2803637 w 3831056"/>
              <a:gd name="connsiteY1036" fmla="*/ 1377262 h 1377522"/>
              <a:gd name="connsiteX1037" fmla="*/ 2806353 w 3831056"/>
              <a:gd name="connsiteY1037" fmla="*/ 1377262 h 1377522"/>
              <a:gd name="connsiteX1038" fmla="*/ 2809034 w 3831056"/>
              <a:gd name="connsiteY1038" fmla="*/ 1377391 h 1377522"/>
              <a:gd name="connsiteX1039" fmla="*/ 2811750 w 3831056"/>
              <a:gd name="connsiteY1039" fmla="*/ 1377262 h 1377522"/>
              <a:gd name="connsiteX1040" fmla="*/ 2814466 w 3831056"/>
              <a:gd name="connsiteY1040" fmla="*/ 1376997 h 1377522"/>
              <a:gd name="connsiteX1041" fmla="*/ 2817182 w 3831056"/>
              <a:gd name="connsiteY1041" fmla="*/ 1377130 h 1377522"/>
              <a:gd name="connsiteX1042" fmla="*/ 2819863 w 3831056"/>
              <a:gd name="connsiteY1042" fmla="*/ 1377130 h 1377522"/>
              <a:gd name="connsiteX1043" fmla="*/ 2822579 w 3831056"/>
              <a:gd name="connsiteY1043" fmla="*/ 1377391 h 1377522"/>
              <a:gd name="connsiteX1044" fmla="*/ 2825295 w 3831056"/>
              <a:gd name="connsiteY1044" fmla="*/ 1377391 h 1377522"/>
              <a:gd name="connsiteX1045" fmla="*/ 2828011 w 3831056"/>
              <a:gd name="connsiteY1045" fmla="*/ 1377130 h 1377522"/>
              <a:gd name="connsiteX1046" fmla="*/ 2830727 w 3831056"/>
              <a:gd name="connsiteY1046" fmla="*/ 1377391 h 1377522"/>
              <a:gd name="connsiteX1047" fmla="*/ 2833408 w 3831056"/>
              <a:gd name="connsiteY1047" fmla="*/ 1377391 h 1377522"/>
              <a:gd name="connsiteX1048" fmla="*/ 2836124 w 3831056"/>
              <a:gd name="connsiteY1048" fmla="*/ 1377391 h 1377522"/>
              <a:gd name="connsiteX1049" fmla="*/ 2838840 w 3831056"/>
              <a:gd name="connsiteY1049" fmla="*/ 1377391 h 1377522"/>
              <a:gd name="connsiteX1050" fmla="*/ 2841555 w 3831056"/>
              <a:gd name="connsiteY1050" fmla="*/ 1377523 h 1377522"/>
              <a:gd name="connsiteX1051" fmla="*/ 2844271 w 3831056"/>
              <a:gd name="connsiteY1051" fmla="*/ 1377391 h 1377522"/>
              <a:gd name="connsiteX1052" fmla="*/ 2846953 w 3831056"/>
              <a:gd name="connsiteY1052" fmla="*/ 1377523 h 1377522"/>
              <a:gd name="connsiteX1053" fmla="*/ 2849669 w 3831056"/>
              <a:gd name="connsiteY1053" fmla="*/ 1377262 h 1377522"/>
              <a:gd name="connsiteX1054" fmla="*/ 2852385 w 3831056"/>
              <a:gd name="connsiteY1054" fmla="*/ 1377262 h 1377522"/>
              <a:gd name="connsiteX1055" fmla="*/ 2855100 w 3831056"/>
              <a:gd name="connsiteY1055" fmla="*/ 1377130 h 1377522"/>
              <a:gd name="connsiteX1056" fmla="*/ 2857816 w 3831056"/>
              <a:gd name="connsiteY1056" fmla="*/ 1377262 h 1377522"/>
              <a:gd name="connsiteX1057" fmla="*/ 2860497 w 3831056"/>
              <a:gd name="connsiteY1057" fmla="*/ 1377391 h 1377522"/>
              <a:gd name="connsiteX1058" fmla="*/ 2863213 w 3831056"/>
              <a:gd name="connsiteY1058" fmla="*/ 1377523 h 1377522"/>
              <a:gd name="connsiteX1059" fmla="*/ 2865929 w 3831056"/>
              <a:gd name="connsiteY1059" fmla="*/ 1377391 h 1377522"/>
              <a:gd name="connsiteX1060" fmla="*/ 2868645 w 3831056"/>
              <a:gd name="connsiteY1060" fmla="*/ 1377391 h 1377522"/>
              <a:gd name="connsiteX1061" fmla="*/ 2871326 w 3831056"/>
              <a:gd name="connsiteY1061" fmla="*/ 1377262 h 1377522"/>
              <a:gd name="connsiteX1062" fmla="*/ 2874042 w 3831056"/>
              <a:gd name="connsiteY1062" fmla="*/ 1377130 h 1377522"/>
              <a:gd name="connsiteX1063" fmla="*/ 2876758 w 3831056"/>
              <a:gd name="connsiteY1063" fmla="*/ 1377262 h 1377522"/>
              <a:gd name="connsiteX1064" fmla="*/ 2879474 w 3831056"/>
              <a:gd name="connsiteY1064" fmla="*/ 1377523 h 1377522"/>
              <a:gd name="connsiteX1065" fmla="*/ 2882190 w 3831056"/>
              <a:gd name="connsiteY1065" fmla="*/ 1377523 h 1377522"/>
              <a:gd name="connsiteX1066" fmla="*/ 2884871 w 3831056"/>
              <a:gd name="connsiteY1066" fmla="*/ 1377523 h 1377522"/>
              <a:gd name="connsiteX1067" fmla="*/ 2887587 w 3831056"/>
              <a:gd name="connsiteY1067" fmla="*/ 1377391 h 1377522"/>
              <a:gd name="connsiteX1068" fmla="*/ 2890303 w 3831056"/>
              <a:gd name="connsiteY1068" fmla="*/ 1377262 h 1377522"/>
              <a:gd name="connsiteX1069" fmla="*/ 2893019 w 3831056"/>
              <a:gd name="connsiteY1069" fmla="*/ 1377262 h 1377522"/>
              <a:gd name="connsiteX1070" fmla="*/ 2895735 w 3831056"/>
              <a:gd name="connsiteY1070" fmla="*/ 1376997 h 1377522"/>
              <a:gd name="connsiteX1071" fmla="*/ 2898416 w 3831056"/>
              <a:gd name="connsiteY1071" fmla="*/ 1377262 h 1377522"/>
              <a:gd name="connsiteX1072" fmla="*/ 2901132 w 3831056"/>
              <a:gd name="connsiteY1072" fmla="*/ 1377391 h 1377522"/>
              <a:gd name="connsiteX1073" fmla="*/ 2903848 w 3831056"/>
              <a:gd name="connsiteY1073" fmla="*/ 1377391 h 1377522"/>
              <a:gd name="connsiteX1074" fmla="*/ 2906564 w 3831056"/>
              <a:gd name="connsiteY1074" fmla="*/ 1377523 h 1377522"/>
              <a:gd name="connsiteX1075" fmla="*/ 2909280 w 3831056"/>
              <a:gd name="connsiteY1075" fmla="*/ 1377262 h 1377522"/>
              <a:gd name="connsiteX1076" fmla="*/ 2911961 w 3831056"/>
              <a:gd name="connsiteY1076" fmla="*/ 1377391 h 1377522"/>
              <a:gd name="connsiteX1077" fmla="*/ 2914676 w 3831056"/>
              <a:gd name="connsiteY1077" fmla="*/ 1377262 h 1377522"/>
              <a:gd name="connsiteX1078" fmla="*/ 2917392 w 3831056"/>
              <a:gd name="connsiteY1078" fmla="*/ 1377130 h 1377522"/>
              <a:gd name="connsiteX1079" fmla="*/ 2920108 w 3831056"/>
              <a:gd name="connsiteY1079" fmla="*/ 1377391 h 1377522"/>
              <a:gd name="connsiteX1080" fmla="*/ 2922790 w 3831056"/>
              <a:gd name="connsiteY1080" fmla="*/ 1377391 h 1377522"/>
              <a:gd name="connsiteX1081" fmla="*/ 2925506 w 3831056"/>
              <a:gd name="connsiteY1081" fmla="*/ 1377523 h 1377522"/>
              <a:gd name="connsiteX1082" fmla="*/ 2928221 w 3831056"/>
              <a:gd name="connsiteY1082" fmla="*/ 1376997 h 1377522"/>
              <a:gd name="connsiteX1083" fmla="*/ 2930937 w 3831056"/>
              <a:gd name="connsiteY1083" fmla="*/ 1377130 h 1377522"/>
              <a:gd name="connsiteX1084" fmla="*/ 2933653 w 3831056"/>
              <a:gd name="connsiteY1084" fmla="*/ 1377391 h 1377522"/>
              <a:gd name="connsiteX1085" fmla="*/ 2936334 w 3831056"/>
              <a:gd name="connsiteY1085" fmla="*/ 1376997 h 1377522"/>
              <a:gd name="connsiteX1086" fmla="*/ 2939050 w 3831056"/>
              <a:gd name="connsiteY1086" fmla="*/ 1377523 h 1377522"/>
              <a:gd name="connsiteX1087" fmla="*/ 2941766 w 3831056"/>
              <a:gd name="connsiteY1087" fmla="*/ 1377391 h 1377522"/>
              <a:gd name="connsiteX1088" fmla="*/ 2944482 w 3831056"/>
              <a:gd name="connsiteY1088" fmla="*/ 1377262 h 1377522"/>
              <a:gd name="connsiteX1089" fmla="*/ 2947198 w 3831056"/>
              <a:gd name="connsiteY1089" fmla="*/ 1376604 h 1377522"/>
              <a:gd name="connsiteX1090" fmla="*/ 2949879 w 3831056"/>
              <a:gd name="connsiteY1090" fmla="*/ 1377262 h 1377522"/>
              <a:gd name="connsiteX1091" fmla="*/ 2952595 w 3831056"/>
              <a:gd name="connsiteY1091" fmla="*/ 1377391 h 1377522"/>
              <a:gd name="connsiteX1092" fmla="*/ 2955311 w 3831056"/>
              <a:gd name="connsiteY1092" fmla="*/ 1377391 h 1377522"/>
              <a:gd name="connsiteX1093" fmla="*/ 2958027 w 3831056"/>
              <a:gd name="connsiteY1093" fmla="*/ 1377262 h 1377522"/>
              <a:gd name="connsiteX1094" fmla="*/ 2960708 w 3831056"/>
              <a:gd name="connsiteY1094" fmla="*/ 1376868 h 1377522"/>
              <a:gd name="connsiteX1095" fmla="*/ 2963424 w 3831056"/>
              <a:gd name="connsiteY1095" fmla="*/ 1377391 h 1377522"/>
              <a:gd name="connsiteX1096" fmla="*/ 2966140 w 3831056"/>
              <a:gd name="connsiteY1096" fmla="*/ 1377262 h 1377522"/>
              <a:gd name="connsiteX1097" fmla="*/ 2968856 w 3831056"/>
              <a:gd name="connsiteY1097" fmla="*/ 1377391 h 1377522"/>
              <a:gd name="connsiteX1098" fmla="*/ 2971572 w 3831056"/>
              <a:gd name="connsiteY1098" fmla="*/ 1377391 h 1377522"/>
              <a:gd name="connsiteX1099" fmla="*/ 2974253 w 3831056"/>
              <a:gd name="connsiteY1099" fmla="*/ 1377523 h 1377522"/>
              <a:gd name="connsiteX1100" fmla="*/ 2976969 w 3831056"/>
              <a:gd name="connsiteY1100" fmla="*/ 1377130 h 1377522"/>
              <a:gd name="connsiteX1101" fmla="*/ 2979685 w 3831056"/>
              <a:gd name="connsiteY1101" fmla="*/ 1377391 h 1377522"/>
              <a:gd name="connsiteX1102" fmla="*/ 2982401 w 3831056"/>
              <a:gd name="connsiteY1102" fmla="*/ 1377130 h 1377522"/>
              <a:gd name="connsiteX1103" fmla="*/ 2985117 w 3831056"/>
              <a:gd name="connsiteY1103" fmla="*/ 1377391 h 1377522"/>
              <a:gd name="connsiteX1104" fmla="*/ 2987797 w 3831056"/>
              <a:gd name="connsiteY1104" fmla="*/ 1376997 h 1377522"/>
              <a:gd name="connsiteX1105" fmla="*/ 2990513 w 3831056"/>
              <a:gd name="connsiteY1105" fmla="*/ 1377391 h 1377522"/>
              <a:gd name="connsiteX1106" fmla="*/ 2993229 w 3831056"/>
              <a:gd name="connsiteY1106" fmla="*/ 1377523 h 1377522"/>
              <a:gd name="connsiteX1107" fmla="*/ 2995945 w 3831056"/>
              <a:gd name="connsiteY1107" fmla="*/ 1377391 h 1377522"/>
              <a:gd name="connsiteX1108" fmla="*/ 2998661 w 3831056"/>
              <a:gd name="connsiteY1108" fmla="*/ 1377391 h 1377522"/>
              <a:gd name="connsiteX1109" fmla="*/ 3001342 w 3831056"/>
              <a:gd name="connsiteY1109" fmla="*/ 1377391 h 1377522"/>
              <a:gd name="connsiteX1110" fmla="*/ 3004058 w 3831056"/>
              <a:gd name="connsiteY1110" fmla="*/ 1377130 h 1377522"/>
              <a:gd name="connsiteX1111" fmla="*/ 3006774 w 3831056"/>
              <a:gd name="connsiteY1111" fmla="*/ 1377262 h 1377522"/>
              <a:gd name="connsiteX1112" fmla="*/ 3009490 w 3831056"/>
              <a:gd name="connsiteY1112" fmla="*/ 1377391 h 1377522"/>
              <a:gd name="connsiteX1113" fmla="*/ 3012171 w 3831056"/>
              <a:gd name="connsiteY1113" fmla="*/ 1377130 h 1377522"/>
              <a:gd name="connsiteX1114" fmla="*/ 3014887 w 3831056"/>
              <a:gd name="connsiteY1114" fmla="*/ 1377391 h 1377522"/>
              <a:gd name="connsiteX1115" fmla="*/ 3017603 w 3831056"/>
              <a:gd name="connsiteY1115" fmla="*/ 1377391 h 1377522"/>
              <a:gd name="connsiteX1116" fmla="*/ 3020319 w 3831056"/>
              <a:gd name="connsiteY1116" fmla="*/ 1377523 h 1377522"/>
              <a:gd name="connsiteX1117" fmla="*/ 3023035 w 3831056"/>
              <a:gd name="connsiteY1117" fmla="*/ 1376997 h 1377522"/>
              <a:gd name="connsiteX1118" fmla="*/ 3025716 w 3831056"/>
              <a:gd name="connsiteY1118" fmla="*/ 1377130 h 1377522"/>
              <a:gd name="connsiteX1119" fmla="*/ 3028432 w 3831056"/>
              <a:gd name="connsiteY1119" fmla="*/ 1377523 h 1377522"/>
              <a:gd name="connsiteX1120" fmla="*/ 3031148 w 3831056"/>
              <a:gd name="connsiteY1120" fmla="*/ 1377523 h 1377522"/>
              <a:gd name="connsiteX1121" fmla="*/ 3033864 w 3831056"/>
              <a:gd name="connsiteY1121" fmla="*/ 1377130 h 1377522"/>
              <a:gd name="connsiteX1122" fmla="*/ 3036580 w 3831056"/>
              <a:gd name="connsiteY1122" fmla="*/ 1377523 h 1377522"/>
              <a:gd name="connsiteX1123" fmla="*/ 3039261 w 3831056"/>
              <a:gd name="connsiteY1123" fmla="*/ 1377391 h 1377522"/>
              <a:gd name="connsiteX1124" fmla="*/ 3041977 w 3831056"/>
              <a:gd name="connsiteY1124" fmla="*/ 1377262 h 1377522"/>
              <a:gd name="connsiteX1125" fmla="*/ 3044693 w 3831056"/>
              <a:gd name="connsiteY1125" fmla="*/ 1376868 h 1377522"/>
              <a:gd name="connsiteX1126" fmla="*/ 3047408 w 3831056"/>
              <a:gd name="connsiteY1126" fmla="*/ 1377391 h 1377522"/>
              <a:gd name="connsiteX1127" fmla="*/ 3050090 w 3831056"/>
              <a:gd name="connsiteY1127" fmla="*/ 1377130 h 1377522"/>
              <a:gd name="connsiteX1128" fmla="*/ 3052806 w 3831056"/>
              <a:gd name="connsiteY1128" fmla="*/ 1377391 h 1377522"/>
              <a:gd name="connsiteX1129" fmla="*/ 3055522 w 3831056"/>
              <a:gd name="connsiteY1129" fmla="*/ 1377391 h 1377522"/>
              <a:gd name="connsiteX1130" fmla="*/ 3058238 w 3831056"/>
              <a:gd name="connsiteY1130" fmla="*/ 1377130 h 1377522"/>
              <a:gd name="connsiteX1131" fmla="*/ 3060953 w 3831056"/>
              <a:gd name="connsiteY1131" fmla="*/ 1377130 h 1377522"/>
              <a:gd name="connsiteX1132" fmla="*/ 3063634 w 3831056"/>
              <a:gd name="connsiteY1132" fmla="*/ 1377262 h 1377522"/>
              <a:gd name="connsiteX1133" fmla="*/ 3066350 w 3831056"/>
              <a:gd name="connsiteY1133" fmla="*/ 1377130 h 1377522"/>
              <a:gd name="connsiteX1134" fmla="*/ 3069066 w 3831056"/>
              <a:gd name="connsiteY1134" fmla="*/ 1377523 h 1377522"/>
              <a:gd name="connsiteX1135" fmla="*/ 3071782 w 3831056"/>
              <a:gd name="connsiteY1135" fmla="*/ 1377130 h 1377522"/>
              <a:gd name="connsiteX1136" fmla="*/ 3074498 w 3831056"/>
              <a:gd name="connsiteY1136" fmla="*/ 1377262 h 1377522"/>
              <a:gd name="connsiteX1137" fmla="*/ 3077179 w 3831056"/>
              <a:gd name="connsiteY1137" fmla="*/ 1377523 h 1377522"/>
              <a:gd name="connsiteX1138" fmla="*/ 3079895 w 3831056"/>
              <a:gd name="connsiteY1138" fmla="*/ 1377391 h 1377522"/>
              <a:gd name="connsiteX1139" fmla="*/ 3082611 w 3831056"/>
              <a:gd name="connsiteY1139" fmla="*/ 1377391 h 1377522"/>
              <a:gd name="connsiteX1140" fmla="*/ 3085327 w 3831056"/>
              <a:gd name="connsiteY1140" fmla="*/ 1377391 h 1377522"/>
              <a:gd name="connsiteX1141" fmla="*/ 3088043 w 3831056"/>
              <a:gd name="connsiteY1141" fmla="*/ 1377391 h 1377522"/>
              <a:gd name="connsiteX1142" fmla="*/ 3090724 w 3831056"/>
              <a:gd name="connsiteY1142" fmla="*/ 1377391 h 1377522"/>
              <a:gd name="connsiteX1143" fmla="*/ 3093440 w 3831056"/>
              <a:gd name="connsiteY1143" fmla="*/ 1377523 h 1377522"/>
              <a:gd name="connsiteX1144" fmla="*/ 3096156 w 3831056"/>
              <a:gd name="connsiteY1144" fmla="*/ 1377262 h 1377522"/>
              <a:gd name="connsiteX1145" fmla="*/ 3098872 w 3831056"/>
              <a:gd name="connsiteY1145" fmla="*/ 1377391 h 1377522"/>
              <a:gd name="connsiteX1146" fmla="*/ 3101553 w 3831056"/>
              <a:gd name="connsiteY1146" fmla="*/ 1377262 h 1377522"/>
              <a:gd name="connsiteX1147" fmla="*/ 3104269 w 3831056"/>
              <a:gd name="connsiteY1147" fmla="*/ 1377391 h 1377522"/>
              <a:gd name="connsiteX1148" fmla="*/ 3106985 w 3831056"/>
              <a:gd name="connsiteY1148" fmla="*/ 1377391 h 1377522"/>
              <a:gd name="connsiteX1149" fmla="*/ 3109701 w 3831056"/>
              <a:gd name="connsiteY1149" fmla="*/ 1377523 h 1377522"/>
              <a:gd name="connsiteX1150" fmla="*/ 3112417 w 3831056"/>
              <a:gd name="connsiteY1150" fmla="*/ 1377262 h 1377522"/>
              <a:gd name="connsiteX1151" fmla="*/ 3115098 w 3831056"/>
              <a:gd name="connsiteY1151" fmla="*/ 1377391 h 1377522"/>
              <a:gd name="connsiteX1152" fmla="*/ 3117814 w 3831056"/>
              <a:gd name="connsiteY1152" fmla="*/ 1377391 h 1377522"/>
              <a:gd name="connsiteX1153" fmla="*/ 3120529 w 3831056"/>
              <a:gd name="connsiteY1153" fmla="*/ 1377262 h 1377522"/>
              <a:gd name="connsiteX1154" fmla="*/ 3123245 w 3831056"/>
              <a:gd name="connsiteY1154" fmla="*/ 1377391 h 1377522"/>
              <a:gd name="connsiteX1155" fmla="*/ 3125961 w 3831056"/>
              <a:gd name="connsiteY1155" fmla="*/ 1377391 h 1377522"/>
              <a:gd name="connsiteX1156" fmla="*/ 3128643 w 3831056"/>
              <a:gd name="connsiteY1156" fmla="*/ 1376997 h 1377522"/>
              <a:gd name="connsiteX1157" fmla="*/ 3131359 w 3831056"/>
              <a:gd name="connsiteY1157" fmla="*/ 1377262 h 1377522"/>
              <a:gd name="connsiteX1158" fmla="*/ 3134074 w 3831056"/>
              <a:gd name="connsiteY1158" fmla="*/ 1376997 h 1377522"/>
              <a:gd name="connsiteX1159" fmla="*/ 3136790 w 3831056"/>
              <a:gd name="connsiteY1159" fmla="*/ 1377391 h 1377522"/>
              <a:gd name="connsiteX1160" fmla="*/ 3139471 w 3831056"/>
              <a:gd name="connsiteY1160" fmla="*/ 1377262 h 1377522"/>
              <a:gd name="connsiteX1161" fmla="*/ 3142187 w 3831056"/>
              <a:gd name="connsiteY1161" fmla="*/ 1377130 h 1377522"/>
              <a:gd name="connsiteX1162" fmla="*/ 3144903 w 3831056"/>
              <a:gd name="connsiteY1162" fmla="*/ 1377130 h 1377522"/>
              <a:gd name="connsiteX1163" fmla="*/ 3147619 w 3831056"/>
              <a:gd name="connsiteY1163" fmla="*/ 1377130 h 1377522"/>
              <a:gd name="connsiteX1164" fmla="*/ 3150335 w 3831056"/>
              <a:gd name="connsiteY1164" fmla="*/ 1376997 h 1377522"/>
              <a:gd name="connsiteX1165" fmla="*/ 3153016 w 3831056"/>
              <a:gd name="connsiteY1165" fmla="*/ 1377391 h 1377522"/>
              <a:gd name="connsiteX1166" fmla="*/ 3155732 w 3831056"/>
              <a:gd name="connsiteY1166" fmla="*/ 1377130 h 1377522"/>
              <a:gd name="connsiteX1167" fmla="*/ 3158448 w 3831056"/>
              <a:gd name="connsiteY1167" fmla="*/ 1377523 h 1377522"/>
              <a:gd name="connsiteX1168" fmla="*/ 3161164 w 3831056"/>
              <a:gd name="connsiteY1168" fmla="*/ 1377391 h 1377522"/>
              <a:gd name="connsiteX1169" fmla="*/ 3163880 w 3831056"/>
              <a:gd name="connsiteY1169" fmla="*/ 1377391 h 1377522"/>
              <a:gd name="connsiteX1170" fmla="*/ 3166561 w 3831056"/>
              <a:gd name="connsiteY1170" fmla="*/ 1377523 h 1377522"/>
              <a:gd name="connsiteX1171" fmla="*/ 3169277 w 3831056"/>
              <a:gd name="connsiteY1171" fmla="*/ 1377130 h 1377522"/>
              <a:gd name="connsiteX1172" fmla="*/ 3171993 w 3831056"/>
              <a:gd name="connsiteY1172" fmla="*/ 1376997 h 1377522"/>
              <a:gd name="connsiteX1173" fmla="*/ 3174709 w 3831056"/>
              <a:gd name="connsiteY1173" fmla="*/ 1377130 h 1377522"/>
              <a:gd name="connsiteX1174" fmla="*/ 3177425 w 3831056"/>
              <a:gd name="connsiteY1174" fmla="*/ 1377391 h 1377522"/>
              <a:gd name="connsiteX1175" fmla="*/ 3180106 w 3831056"/>
              <a:gd name="connsiteY1175" fmla="*/ 1377391 h 1377522"/>
              <a:gd name="connsiteX1176" fmla="*/ 3182822 w 3831056"/>
              <a:gd name="connsiteY1176" fmla="*/ 1377391 h 1377522"/>
              <a:gd name="connsiteX1177" fmla="*/ 3185538 w 3831056"/>
              <a:gd name="connsiteY1177" fmla="*/ 1377262 h 1377522"/>
              <a:gd name="connsiteX1178" fmla="*/ 3188254 w 3831056"/>
              <a:gd name="connsiteY1178" fmla="*/ 1377262 h 1377522"/>
              <a:gd name="connsiteX1179" fmla="*/ 3190935 w 3831056"/>
              <a:gd name="connsiteY1179" fmla="*/ 1377262 h 1377522"/>
              <a:gd name="connsiteX1180" fmla="*/ 3193650 w 3831056"/>
              <a:gd name="connsiteY1180" fmla="*/ 1377391 h 1377522"/>
              <a:gd name="connsiteX1181" fmla="*/ 3196366 w 3831056"/>
              <a:gd name="connsiteY1181" fmla="*/ 1377391 h 1377522"/>
              <a:gd name="connsiteX1182" fmla="*/ 3199082 w 3831056"/>
              <a:gd name="connsiteY1182" fmla="*/ 1377391 h 1377522"/>
              <a:gd name="connsiteX1183" fmla="*/ 3201798 w 3831056"/>
              <a:gd name="connsiteY1183" fmla="*/ 1377262 h 1377522"/>
              <a:gd name="connsiteX1184" fmla="*/ 3204480 w 3831056"/>
              <a:gd name="connsiteY1184" fmla="*/ 1376868 h 1377522"/>
              <a:gd name="connsiteX1185" fmla="*/ 3207195 w 3831056"/>
              <a:gd name="connsiteY1185" fmla="*/ 1377523 h 1377522"/>
              <a:gd name="connsiteX1186" fmla="*/ 3209911 w 3831056"/>
              <a:gd name="connsiteY1186" fmla="*/ 1377130 h 1377522"/>
              <a:gd name="connsiteX1187" fmla="*/ 3212627 w 3831056"/>
              <a:gd name="connsiteY1187" fmla="*/ 1377262 h 1377522"/>
              <a:gd name="connsiteX1188" fmla="*/ 3215343 w 3831056"/>
              <a:gd name="connsiteY1188" fmla="*/ 1377391 h 1377522"/>
              <a:gd name="connsiteX1189" fmla="*/ 3218024 w 3831056"/>
              <a:gd name="connsiteY1189" fmla="*/ 1377523 h 1377522"/>
              <a:gd name="connsiteX1190" fmla="*/ 3220740 w 3831056"/>
              <a:gd name="connsiteY1190" fmla="*/ 1377391 h 1377522"/>
              <a:gd name="connsiteX1191" fmla="*/ 3223456 w 3831056"/>
              <a:gd name="connsiteY1191" fmla="*/ 1377262 h 1377522"/>
              <a:gd name="connsiteX1192" fmla="*/ 3226172 w 3831056"/>
              <a:gd name="connsiteY1192" fmla="*/ 1377391 h 1377522"/>
              <a:gd name="connsiteX1193" fmla="*/ 3228888 w 3831056"/>
              <a:gd name="connsiteY1193" fmla="*/ 1377391 h 1377522"/>
              <a:gd name="connsiteX1194" fmla="*/ 3231569 w 3831056"/>
              <a:gd name="connsiteY1194" fmla="*/ 1377391 h 1377522"/>
              <a:gd name="connsiteX1195" fmla="*/ 3234285 w 3831056"/>
              <a:gd name="connsiteY1195" fmla="*/ 1377523 h 1377522"/>
              <a:gd name="connsiteX1196" fmla="*/ 3237001 w 3831056"/>
              <a:gd name="connsiteY1196" fmla="*/ 1377130 h 1377522"/>
              <a:gd name="connsiteX1197" fmla="*/ 3239717 w 3831056"/>
              <a:gd name="connsiteY1197" fmla="*/ 1377262 h 1377522"/>
              <a:gd name="connsiteX1198" fmla="*/ 3242398 w 3831056"/>
              <a:gd name="connsiteY1198" fmla="*/ 1377130 h 1377522"/>
              <a:gd name="connsiteX1199" fmla="*/ 3245114 w 3831056"/>
              <a:gd name="connsiteY1199" fmla="*/ 1377391 h 1377522"/>
              <a:gd name="connsiteX1200" fmla="*/ 3247830 w 3831056"/>
              <a:gd name="connsiteY1200" fmla="*/ 1377262 h 1377522"/>
              <a:gd name="connsiteX1201" fmla="*/ 3250546 w 3831056"/>
              <a:gd name="connsiteY1201" fmla="*/ 1377262 h 1377522"/>
              <a:gd name="connsiteX1202" fmla="*/ 3253261 w 3831056"/>
              <a:gd name="connsiteY1202" fmla="*/ 1377262 h 1377522"/>
              <a:gd name="connsiteX1203" fmla="*/ 3255943 w 3831056"/>
              <a:gd name="connsiteY1203" fmla="*/ 1377391 h 1377522"/>
              <a:gd name="connsiteX1204" fmla="*/ 3258659 w 3831056"/>
              <a:gd name="connsiteY1204" fmla="*/ 1377523 h 1377522"/>
              <a:gd name="connsiteX1205" fmla="*/ 3261375 w 3831056"/>
              <a:gd name="connsiteY1205" fmla="*/ 1377262 h 1377522"/>
              <a:gd name="connsiteX1206" fmla="*/ 3264091 w 3831056"/>
              <a:gd name="connsiteY1206" fmla="*/ 1377391 h 1377522"/>
              <a:gd name="connsiteX1207" fmla="*/ 3266806 w 3831056"/>
              <a:gd name="connsiteY1207" fmla="*/ 1377391 h 1377522"/>
              <a:gd name="connsiteX1208" fmla="*/ 3269487 w 3831056"/>
              <a:gd name="connsiteY1208" fmla="*/ 1377391 h 1377522"/>
              <a:gd name="connsiteX1209" fmla="*/ 3272203 w 3831056"/>
              <a:gd name="connsiteY1209" fmla="*/ 1377523 h 1377522"/>
              <a:gd name="connsiteX1210" fmla="*/ 3274919 w 3831056"/>
              <a:gd name="connsiteY1210" fmla="*/ 1377262 h 1377522"/>
              <a:gd name="connsiteX1211" fmla="*/ 3277635 w 3831056"/>
              <a:gd name="connsiteY1211" fmla="*/ 1377391 h 1377522"/>
              <a:gd name="connsiteX1212" fmla="*/ 3280316 w 3831056"/>
              <a:gd name="connsiteY1212" fmla="*/ 1377523 h 1377522"/>
              <a:gd name="connsiteX1213" fmla="*/ 3283032 w 3831056"/>
              <a:gd name="connsiteY1213" fmla="*/ 1377523 h 1377522"/>
              <a:gd name="connsiteX1214" fmla="*/ 3285748 w 3831056"/>
              <a:gd name="connsiteY1214" fmla="*/ 1377391 h 1377522"/>
              <a:gd name="connsiteX1215" fmla="*/ 3288464 w 3831056"/>
              <a:gd name="connsiteY1215" fmla="*/ 1377130 h 1377522"/>
              <a:gd name="connsiteX1216" fmla="*/ 3291180 w 3831056"/>
              <a:gd name="connsiteY1216" fmla="*/ 1377391 h 1377522"/>
              <a:gd name="connsiteX1217" fmla="*/ 3293861 w 3831056"/>
              <a:gd name="connsiteY1217" fmla="*/ 1377391 h 1377522"/>
              <a:gd name="connsiteX1218" fmla="*/ 3296577 w 3831056"/>
              <a:gd name="connsiteY1218" fmla="*/ 1377391 h 1377522"/>
              <a:gd name="connsiteX1219" fmla="*/ 3299293 w 3831056"/>
              <a:gd name="connsiteY1219" fmla="*/ 1377391 h 1377522"/>
              <a:gd name="connsiteX1220" fmla="*/ 3302009 w 3831056"/>
              <a:gd name="connsiteY1220" fmla="*/ 1377391 h 1377522"/>
              <a:gd name="connsiteX1221" fmla="*/ 3304725 w 3831056"/>
              <a:gd name="connsiteY1221" fmla="*/ 1377523 h 1377522"/>
              <a:gd name="connsiteX1222" fmla="*/ 3307406 w 3831056"/>
              <a:gd name="connsiteY1222" fmla="*/ 1376997 h 1377522"/>
              <a:gd name="connsiteX1223" fmla="*/ 3310122 w 3831056"/>
              <a:gd name="connsiteY1223" fmla="*/ 1377391 h 1377522"/>
              <a:gd name="connsiteX1224" fmla="*/ 3312838 w 3831056"/>
              <a:gd name="connsiteY1224" fmla="*/ 1377262 h 1377522"/>
              <a:gd name="connsiteX1225" fmla="*/ 3315554 w 3831056"/>
              <a:gd name="connsiteY1225" fmla="*/ 1377523 h 1377522"/>
              <a:gd name="connsiteX1226" fmla="*/ 3318270 w 3831056"/>
              <a:gd name="connsiteY1226" fmla="*/ 1377262 h 1377522"/>
              <a:gd name="connsiteX1227" fmla="*/ 3320951 w 3831056"/>
              <a:gd name="connsiteY1227" fmla="*/ 1377523 h 1377522"/>
              <a:gd name="connsiteX1228" fmla="*/ 3323667 w 3831056"/>
              <a:gd name="connsiteY1228" fmla="*/ 1376997 h 1377522"/>
              <a:gd name="connsiteX1229" fmla="*/ 3326382 w 3831056"/>
              <a:gd name="connsiteY1229" fmla="*/ 1377262 h 1377522"/>
              <a:gd name="connsiteX1230" fmla="*/ 3329098 w 3831056"/>
              <a:gd name="connsiteY1230" fmla="*/ 1376471 h 1377522"/>
              <a:gd name="connsiteX1231" fmla="*/ 3331780 w 3831056"/>
              <a:gd name="connsiteY1231" fmla="*/ 1376868 h 1377522"/>
              <a:gd name="connsiteX1232" fmla="*/ 3334496 w 3831056"/>
              <a:gd name="connsiteY1232" fmla="*/ 1376997 h 1377522"/>
              <a:gd name="connsiteX1233" fmla="*/ 3337212 w 3831056"/>
              <a:gd name="connsiteY1233" fmla="*/ 1377523 h 1377522"/>
              <a:gd name="connsiteX1234" fmla="*/ 3339927 w 3831056"/>
              <a:gd name="connsiteY1234" fmla="*/ 1377262 h 1377522"/>
              <a:gd name="connsiteX1235" fmla="*/ 3342643 w 3831056"/>
              <a:gd name="connsiteY1235" fmla="*/ 1377523 h 1377522"/>
              <a:gd name="connsiteX1236" fmla="*/ 3345324 w 3831056"/>
              <a:gd name="connsiteY1236" fmla="*/ 1377130 h 1377522"/>
              <a:gd name="connsiteX1237" fmla="*/ 3348040 w 3831056"/>
              <a:gd name="connsiteY1237" fmla="*/ 1377391 h 1377522"/>
              <a:gd name="connsiteX1238" fmla="*/ 3350756 w 3831056"/>
              <a:gd name="connsiteY1238" fmla="*/ 1377262 h 1377522"/>
              <a:gd name="connsiteX1239" fmla="*/ 3353472 w 3831056"/>
              <a:gd name="connsiteY1239" fmla="*/ 1377523 h 1377522"/>
              <a:gd name="connsiteX1240" fmla="*/ 3356188 w 3831056"/>
              <a:gd name="connsiteY1240" fmla="*/ 1377262 h 1377522"/>
              <a:gd name="connsiteX1241" fmla="*/ 3358869 w 3831056"/>
              <a:gd name="connsiteY1241" fmla="*/ 1377262 h 1377522"/>
              <a:gd name="connsiteX1242" fmla="*/ 3361585 w 3831056"/>
              <a:gd name="connsiteY1242" fmla="*/ 1377523 h 1377522"/>
              <a:gd name="connsiteX1243" fmla="*/ 3364301 w 3831056"/>
              <a:gd name="connsiteY1243" fmla="*/ 1377391 h 1377522"/>
              <a:gd name="connsiteX1244" fmla="*/ 3367017 w 3831056"/>
              <a:gd name="connsiteY1244" fmla="*/ 1377523 h 1377522"/>
              <a:gd name="connsiteX1245" fmla="*/ 3369698 w 3831056"/>
              <a:gd name="connsiteY1245" fmla="*/ 1377391 h 1377522"/>
              <a:gd name="connsiteX1246" fmla="*/ 3372414 w 3831056"/>
              <a:gd name="connsiteY1246" fmla="*/ 1377523 h 1377522"/>
              <a:gd name="connsiteX1247" fmla="*/ 3375130 w 3831056"/>
              <a:gd name="connsiteY1247" fmla="*/ 1377523 h 1377522"/>
              <a:gd name="connsiteX1248" fmla="*/ 3377846 w 3831056"/>
              <a:gd name="connsiteY1248" fmla="*/ 1377391 h 1377522"/>
              <a:gd name="connsiteX1249" fmla="*/ 3380562 w 3831056"/>
              <a:gd name="connsiteY1249" fmla="*/ 1377262 h 1377522"/>
              <a:gd name="connsiteX1250" fmla="*/ 3383243 w 3831056"/>
              <a:gd name="connsiteY1250" fmla="*/ 1377262 h 1377522"/>
              <a:gd name="connsiteX1251" fmla="*/ 3385959 w 3831056"/>
              <a:gd name="connsiteY1251" fmla="*/ 1377130 h 1377522"/>
              <a:gd name="connsiteX1252" fmla="*/ 3388675 w 3831056"/>
              <a:gd name="connsiteY1252" fmla="*/ 1377391 h 1377522"/>
              <a:gd name="connsiteX1253" fmla="*/ 3391391 w 3831056"/>
              <a:gd name="connsiteY1253" fmla="*/ 1377391 h 1377522"/>
              <a:gd name="connsiteX1254" fmla="*/ 3394107 w 3831056"/>
              <a:gd name="connsiteY1254" fmla="*/ 1377391 h 1377522"/>
              <a:gd name="connsiteX1255" fmla="*/ 3396788 w 3831056"/>
              <a:gd name="connsiteY1255" fmla="*/ 1377523 h 1377522"/>
              <a:gd name="connsiteX1256" fmla="*/ 3399503 w 3831056"/>
              <a:gd name="connsiteY1256" fmla="*/ 1377391 h 1377522"/>
              <a:gd name="connsiteX1257" fmla="*/ 3402219 w 3831056"/>
              <a:gd name="connsiteY1257" fmla="*/ 1377262 h 1377522"/>
              <a:gd name="connsiteX1258" fmla="*/ 3404935 w 3831056"/>
              <a:gd name="connsiteY1258" fmla="*/ 1377391 h 1377522"/>
              <a:gd name="connsiteX1259" fmla="*/ 3407651 w 3831056"/>
              <a:gd name="connsiteY1259" fmla="*/ 1377130 h 1377522"/>
              <a:gd name="connsiteX1260" fmla="*/ 3410333 w 3831056"/>
              <a:gd name="connsiteY1260" fmla="*/ 1377391 h 1377522"/>
              <a:gd name="connsiteX1261" fmla="*/ 3413048 w 3831056"/>
              <a:gd name="connsiteY1261" fmla="*/ 1377391 h 1377522"/>
              <a:gd name="connsiteX1262" fmla="*/ 3415764 w 3831056"/>
              <a:gd name="connsiteY1262" fmla="*/ 1377262 h 1377522"/>
              <a:gd name="connsiteX1263" fmla="*/ 3418480 w 3831056"/>
              <a:gd name="connsiteY1263" fmla="*/ 1377391 h 1377522"/>
              <a:gd name="connsiteX1264" fmla="*/ 3421161 w 3831056"/>
              <a:gd name="connsiteY1264" fmla="*/ 1377391 h 1377522"/>
              <a:gd name="connsiteX1265" fmla="*/ 3423877 w 3831056"/>
              <a:gd name="connsiteY1265" fmla="*/ 1377391 h 1377522"/>
              <a:gd name="connsiteX1266" fmla="*/ 3426593 w 3831056"/>
              <a:gd name="connsiteY1266" fmla="*/ 1377391 h 1377522"/>
              <a:gd name="connsiteX1267" fmla="*/ 3429309 w 3831056"/>
              <a:gd name="connsiteY1267" fmla="*/ 1377391 h 1377522"/>
              <a:gd name="connsiteX1268" fmla="*/ 3432025 w 3831056"/>
              <a:gd name="connsiteY1268" fmla="*/ 1377391 h 1377522"/>
              <a:gd name="connsiteX1269" fmla="*/ 3434706 w 3831056"/>
              <a:gd name="connsiteY1269" fmla="*/ 1377523 h 1377522"/>
              <a:gd name="connsiteX1270" fmla="*/ 3437422 w 3831056"/>
              <a:gd name="connsiteY1270" fmla="*/ 1377391 h 1377522"/>
              <a:gd name="connsiteX1271" fmla="*/ 3440138 w 3831056"/>
              <a:gd name="connsiteY1271" fmla="*/ 1377262 h 1377522"/>
              <a:gd name="connsiteX1272" fmla="*/ 3442854 w 3831056"/>
              <a:gd name="connsiteY1272" fmla="*/ 1377262 h 1377522"/>
              <a:gd name="connsiteX1273" fmla="*/ 3445570 w 3831056"/>
              <a:gd name="connsiteY1273" fmla="*/ 1377391 h 1377522"/>
              <a:gd name="connsiteX1274" fmla="*/ 3448251 w 3831056"/>
              <a:gd name="connsiteY1274" fmla="*/ 1377391 h 1377522"/>
              <a:gd name="connsiteX1275" fmla="*/ 3450967 w 3831056"/>
              <a:gd name="connsiteY1275" fmla="*/ 1377391 h 1377522"/>
              <a:gd name="connsiteX1276" fmla="*/ 3453683 w 3831056"/>
              <a:gd name="connsiteY1276" fmla="*/ 1377262 h 1377522"/>
              <a:gd name="connsiteX1277" fmla="*/ 3456399 w 3831056"/>
              <a:gd name="connsiteY1277" fmla="*/ 1377391 h 1377522"/>
              <a:gd name="connsiteX1278" fmla="*/ 3459115 w 3831056"/>
              <a:gd name="connsiteY1278" fmla="*/ 1377130 h 1377522"/>
              <a:gd name="connsiteX1279" fmla="*/ 3461796 w 3831056"/>
              <a:gd name="connsiteY1279" fmla="*/ 1377262 h 1377522"/>
              <a:gd name="connsiteX1280" fmla="*/ 3464512 w 3831056"/>
              <a:gd name="connsiteY1280" fmla="*/ 1377523 h 1377522"/>
              <a:gd name="connsiteX1281" fmla="*/ 3467228 w 3831056"/>
              <a:gd name="connsiteY1281" fmla="*/ 1377391 h 1377522"/>
              <a:gd name="connsiteX1282" fmla="*/ 3469944 w 3831056"/>
              <a:gd name="connsiteY1282" fmla="*/ 1376997 h 1377522"/>
              <a:gd name="connsiteX1283" fmla="*/ 3472624 w 3831056"/>
              <a:gd name="connsiteY1283" fmla="*/ 1377391 h 1377522"/>
              <a:gd name="connsiteX1284" fmla="*/ 3475340 w 3831056"/>
              <a:gd name="connsiteY1284" fmla="*/ 1377391 h 1377522"/>
              <a:gd name="connsiteX1285" fmla="*/ 3478056 w 3831056"/>
              <a:gd name="connsiteY1285" fmla="*/ 1377391 h 1377522"/>
              <a:gd name="connsiteX1286" fmla="*/ 3480772 w 3831056"/>
              <a:gd name="connsiteY1286" fmla="*/ 1377391 h 1377522"/>
              <a:gd name="connsiteX1287" fmla="*/ 3483489 w 3831056"/>
              <a:gd name="connsiteY1287" fmla="*/ 1377262 h 1377522"/>
              <a:gd name="connsiteX1288" fmla="*/ 3486169 w 3831056"/>
              <a:gd name="connsiteY1288" fmla="*/ 1377523 h 1377522"/>
              <a:gd name="connsiteX1289" fmla="*/ 3488885 w 3831056"/>
              <a:gd name="connsiteY1289" fmla="*/ 1377391 h 1377522"/>
              <a:gd name="connsiteX1290" fmla="*/ 3491601 w 3831056"/>
              <a:gd name="connsiteY1290" fmla="*/ 1377523 h 1377522"/>
              <a:gd name="connsiteX1291" fmla="*/ 3494317 w 3831056"/>
              <a:gd name="connsiteY1291" fmla="*/ 1377262 h 1377522"/>
              <a:gd name="connsiteX1292" fmla="*/ 3497033 w 3831056"/>
              <a:gd name="connsiteY1292" fmla="*/ 1377262 h 1377522"/>
              <a:gd name="connsiteX1293" fmla="*/ 3499714 w 3831056"/>
              <a:gd name="connsiteY1293" fmla="*/ 1377523 h 1377522"/>
              <a:gd name="connsiteX1294" fmla="*/ 3502430 w 3831056"/>
              <a:gd name="connsiteY1294" fmla="*/ 1377262 h 1377522"/>
              <a:gd name="connsiteX1295" fmla="*/ 3505146 w 3831056"/>
              <a:gd name="connsiteY1295" fmla="*/ 1377391 h 1377522"/>
              <a:gd name="connsiteX1296" fmla="*/ 3507862 w 3831056"/>
              <a:gd name="connsiteY1296" fmla="*/ 1377391 h 1377522"/>
              <a:gd name="connsiteX1297" fmla="*/ 3510543 w 3831056"/>
              <a:gd name="connsiteY1297" fmla="*/ 1377262 h 1377522"/>
              <a:gd name="connsiteX1298" fmla="*/ 3513259 w 3831056"/>
              <a:gd name="connsiteY1298" fmla="*/ 1377391 h 1377522"/>
              <a:gd name="connsiteX1299" fmla="*/ 3515975 w 3831056"/>
              <a:gd name="connsiteY1299" fmla="*/ 1377391 h 1377522"/>
              <a:gd name="connsiteX1300" fmla="*/ 3518691 w 3831056"/>
              <a:gd name="connsiteY1300" fmla="*/ 1377391 h 1377522"/>
              <a:gd name="connsiteX1301" fmla="*/ 3521407 w 3831056"/>
              <a:gd name="connsiteY1301" fmla="*/ 1377262 h 1377522"/>
              <a:gd name="connsiteX1302" fmla="*/ 3524088 w 3831056"/>
              <a:gd name="connsiteY1302" fmla="*/ 1377523 h 1377522"/>
              <a:gd name="connsiteX1303" fmla="*/ 3526804 w 3831056"/>
              <a:gd name="connsiteY1303" fmla="*/ 1377262 h 1377522"/>
              <a:gd name="connsiteX1304" fmla="*/ 3529520 w 3831056"/>
              <a:gd name="connsiteY1304" fmla="*/ 1377391 h 1377522"/>
              <a:gd name="connsiteX1305" fmla="*/ 3532236 w 3831056"/>
              <a:gd name="connsiteY1305" fmla="*/ 1377391 h 1377522"/>
              <a:gd name="connsiteX1306" fmla="*/ 3534951 w 3831056"/>
              <a:gd name="connsiteY1306" fmla="*/ 1377391 h 1377522"/>
              <a:gd name="connsiteX1307" fmla="*/ 3537633 w 3831056"/>
              <a:gd name="connsiteY1307" fmla="*/ 1377523 h 1377522"/>
              <a:gd name="connsiteX1308" fmla="*/ 3540349 w 3831056"/>
              <a:gd name="connsiteY1308" fmla="*/ 1377130 h 1377522"/>
              <a:gd name="connsiteX1309" fmla="*/ 3543065 w 3831056"/>
              <a:gd name="connsiteY1309" fmla="*/ 1377523 h 1377522"/>
              <a:gd name="connsiteX1310" fmla="*/ 3545780 w 3831056"/>
              <a:gd name="connsiteY1310" fmla="*/ 1377523 h 1377522"/>
              <a:gd name="connsiteX1311" fmla="*/ 3548496 w 3831056"/>
              <a:gd name="connsiteY1311" fmla="*/ 1377391 h 1377522"/>
              <a:gd name="connsiteX1312" fmla="*/ 3551177 w 3831056"/>
              <a:gd name="connsiteY1312" fmla="*/ 1377523 h 1377522"/>
              <a:gd name="connsiteX1313" fmla="*/ 3553893 w 3831056"/>
              <a:gd name="connsiteY1313" fmla="*/ 1377523 h 1377522"/>
              <a:gd name="connsiteX1314" fmla="*/ 3556610 w 3831056"/>
              <a:gd name="connsiteY1314" fmla="*/ 1377262 h 1377522"/>
              <a:gd name="connsiteX1315" fmla="*/ 3559325 w 3831056"/>
              <a:gd name="connsiteY1315" fmla="*/ 1377262 h 1377522"/>
              <a:gd name="connsiteX1316" fmla="*/ 3562006 w 3831056"/>
              <a:gd name="connsiteY1316" fmla="*/ 1377391 h 1377522"/>
              <a:gd name="connsiteX1317" fmla="*/ 3564722 w 3831056"/>
              <a:gd name="connsiteY1317" fmla="*/ 1377262 h 1377522"/>
              <a:gd name="connsiteX1318" fmla="*/ 3567438 w 3831056"/>
              <a:gd name="connsiteY1318" fmla="*/ 1377262 h 1377522"/>
              <a:gd name="connsiteX1319" fmla="*/ 3570154 w 3831056"/>
              <a:gd name="connsiteY1319" fmla="*/ 1377391 h 1377522"/>
              <a:gd name="connsiteX1320" fmla="*/ 3572870 w 3831056"/>
              <a:gd name="connsiteY1320" fmla="*/ 1377391 h 1377522"/>
              <a:gd name="connsiteX1321" fmla="*/ 3575551 w 3831056"/>
              <a:gd name="connsiteY1321" fmla="*/ 1377391 h 1377522"/>
              <a:gd name="connsiteX1322" fmla="*/ 3578267 w 3831056"/>
              <a:gd name="connsiteY1322" fmla="*/ 1377523 h 1377522"/>
              <a:gd name="connsiteX1323" fmla="*/ 3580983 w 3831056"/>
              <a:gd name="connsiteY1323" fmla="*/ 1377262 h 1377522"/>
              <a:gd name="connsiteX1324" fmla="*/ 3583699 w 3831056"/>
              <a:gd name="connsiteY1324" fmla="*/ 1377262 h 1377522"/>
              <a:gd name="connsiteX1325" fmla="*/ 3586415 w 3831056"/>
              <a:gd name="connsiteY1325" fmla="*/ 1377523 h 1377522"/>
              <a:gd name="connsiteX1326" fmla="*/ 3589096 w 3831056"/>
              <a:gd name="connsiteY1326" fmla="*/ 1377523 h 1377522"/>
              <a:gd name="connsiteX1327" fmla="*/ 3591812 w 3831056"/>
              <a:gd name="connsiteY1327" fmla="*/ 1377262 h 1377522"/>
              <a:gd name="connsiteX1328" fmla="*/ 3594528 w 3831056"/>
              <a:gd name="connsiteY1328" fmla="*/ 1377523 h 1377522"/>
              <a:gd name="connsiteX1329" fmla="*/ 3597244 w 3831056"/>
              <a:gd name="connsiteY1329" fmla="*/ 1377391 h 1377522"/>
              <a:gd name="connsiteX1330" fmla="*/ 3599925 w 3831056"/>
              <a:gd name="connsiteY1330" fmla="*/ 1377391 h 1377522"/>
              <a:gd name="connsiteX1331" fmla="*/ 3602641 w 3831056"/>
              <a:gd name="connsiteY1331" fmla="*/ 1377262 h 1377522"/>
              <a:gd name="connsiteX1332" fmla="*/ 3605357 w 3831056"/>
              <a:gd name="connsiteY1332" fmla="*/ 1375291 h 1377522"/>
              <a:gd name="connsiteX1333" fmla="*/ 3608072 w 3831056"/>
              <a:gd name="connsiteY1333" fmla="*/ 1377523 h 1377522"/>
              <a:gd name="connsiteX1334" fmla="*/ 3610788 w 3831056"/>
              <a:gd name="connsiteY1334" fmla="*/ 1377262 h 1377522"/>
              <a:gd name="connsiteX1335" fmla="*/ 3613470 w 3831056"/>
              <a:gd name="connsiteY1335" fmla="*/ 1377262 h 1377522"/>
              <a:gd name="connsiteX1336" fmla="*/ 3616186 w 3831056"/>
              <a:gd name="connsiteY1336" fmla="*/ 1377523 h 1377522"/>
              <a:gd name="connsiteX1337" fmla="*/ 3618901 w 3831056"/>
              <a:gd name="connsiteY1337" fmla="*/ 1376868 h 1377522"/>
              <a:gd name="connsiteX1338" fmla="*/ 3621617 w 3831056"/>
              <a:gd name="connsiteY1338" fmla="*/ 1377130 h 1377522"/>
              <a:gd name="connsiteX1339" fmla="*/ 3624333 w 3831056"/>
              <a:gd name="connsiteY1339" fmla="*/ 1377523 h 1377522"/>
              <a:gd name="connsiteX1340" fmla="*/ 3627015 w 3831056"/>
              <a:gd name="connsiteY1340" fmla="*/ 1377523 h 1377522"/>
              <a:gd name="connsiteX1341" fmla="*/ 3629731 w 3831056"/>
              <a:gd name="connsiteY1341" fmla="*/ 1377391 h 1377522"/>
              <a:gd name="connsiteX1342" fmla="*/ 3632446 w 3831056"/>
              <a:gd name="connsiteY1342" fmla="*/ 1377391 h 1377522"/>
              <a:gd name="connsiteX1343" fmla="*/ 3635162 w 3831056"/>
              <a:gd name="connsiteY1343" fmla="*/ 1377391 h 1377522"/>
              <a:gd name="connsiteX1344" fmla="*/ 3637878 w 3831056"/>
              <a:gd name="connsiteY1344" fmla="*/ 1377262 h 1377522"/>
              <a:gd name="connsiteX1345" fmla="*/ 3640559 w 3831056"/>
              <a:gd name="connsiteY1345" fmla="*/ 1376997 h 1377522"/>
              <a:gd name="connsiteX1346" fmla="*/ 3643275 w 3831056"/>
              <a:gd name="connsiteY1346" fmla="*/ 1377262 h 1377522"/>
              <a:gd name="connsiteX1347" fmla="*/ 3645991 w 3831056"/>
              <a:gd name="connsiteY1347" fmla="*/ 1376997 h 1377522"/>
              <a:gd name="connsiteX1348" fmla="*/ 3648707 w 3831056"/>
              <a:gd name="connsiteY1348" fmla="*/ 1376997 h 1377522"/>
              <a:gd name="connsiteX1349" fmla="*/ 3651388 w 3831056"/>
              <a:gd name="connsiteY1349" fmla="*/ 1377391 h 1377522"/>
              <a:gd name="connsiteX1350" fmla="*/ 3654104 w 3831056"/>
              <a:gd name="connsiteY1350" fmla="*/ 1377130 h 1377522"/>
              <a:gd name="connsiteX1351" fmla="*/ 3656820 w 3831056"/>
              <a:gd name="connsiteY1351" fmla="*/ 1377262 h 1377522"/>
              <a:gd name="connsiteX1352" fmla="*/ 3659536 w 3831056"/>
              <a:gd name="connsiteY1352" fmla="*/ 1377130 h 1377522"/>
              <a:gd name="connsiteX1353" fmla="*/ 3662252 w 3831056"/>
              <a:gd name="connsiteY1353" fmla="*/ 1377391 h 1377522"/>
              <a:gd name="connsiteX1354" fmla="*/ 3664933 w 3831056"/>
              <a:gd name="connsiteY1354" fmla="*/ 1377391 h 1377522"/>
              <a:gd name="connsiteX1355" fmla="*/ 3667649 w 3831056"/>
              <a:gd name="connsiteY1355" fmla="*/ 1377262 h 1377522"/>
              <a:gd name="connsiteX1356" fmla="*/ 3670365 w 3831056"/>
              <a:gd name="connsiteY1356" fmla="*/ 1377523 h 1377522"/>
              <a:gd name="connsiteX1357" fmla="*/ 3673081 w 3831056"/>
              <a:gd name="connsiteY1357" fmla="*/ 1377523 h 1377522"/>
              <a:gd name="connsiteX1358" fmla="*/ 3675797 w 3831056"/>
              <a:gd name="connsiteY1358" fmla="*/ 1377391 h 1377522"/>
              <a:gd name="connsiteX1359" fmla="*/ 3678478 w 3831056"/>
              <a:gd name="connsiteY1359" fmla="*/ 1377523 h 1377522"/>
              <a:gd name="connsiteX1360" fmla="*/ 3681193 w 3831056"/>
              <a:gd name="connsiteY1360" fmla="*/ 1376997 h 1377522"/>
              <a:gd name="connsiteX1361" fmla="*/ 3683909 w 3831056"/>
              <a:gd name="connsiteY1361" fmla="*/ 1377130 h 1377522"/>
              <a:gd name="connsiteX1362" fmla="*/ 3686626 w 3831056"/>
              <a:gd name="connsiteY1362" fmla="*/ 1377130 h 1377522"/>
              <a:gd name="connsiteX1363" fmla="*/ 3689307 w 3831056"/>
              <a:gd name="connsiteY1363" fmla="*/ 1377130 h 1377522"/>
              <a:gd name="connsiteX1364" fmla="*/ 3692022 w 3831056"/>
              <a:gd name="connsiteY1364" fmla="*/ 1377523 h 1377522"/>
              <a:gd name="connsiteX1365" fmla="*/ 3694738 w 3831056"/>
              <a:gd name="connsiteY1365" fmla="*/ 1377130 h 1377522"/>
              <a:gd name="connsiteX1366" fmla="*/ 3697454 w 3831056"/>
              <a:gd name="connsiteY1366" fmla="*/ 1377391 h 1377522"/>
              <a:gd name="connsiteX1367" fmla="*/ 3700170 w 3831056"/>
              <a:gd name="connsiteY1367" fmla="*/ 1377391 h 1377522"/>
              <a:gd name="connsiteX1368" fmla="*/ 3702852 w 3831056"/>
              <a:gd name="connsiteY1368" fmla="*/ 1377391 h 1377522"/>
              <a:gd name="connsiteX1369" fmla="*/ 3705567 w 3831056"/>
              <a:gd name="connsiteY1369" fmla="*/ 1377262 h 1377522"/>
              <a:gd name="connsiteX1370" fmla="*/ 3708283 w 3831056"/>
              <a:gd name="connsiteY1370" fmla="*/ 1377262 h 1377522"/>
              <a:gd name="connsiteX1371" fmla="*/ 3710999 w 3831056"/>
              <a:gd name="connsiteY1371" fmla="*/ 1377130 h 1377522"/>
              <a:gd name="connsiteX1372" fmla="*/ 3713715 w 3831056"/>
              <a:gd name="connsiteY1372" fmla="*/ 1376997 h 1377522"/>
              <a:gd name="connsiteX1373" fmla="*/ 3716396 w 3831056"/>
              <a:gd name="connsiteY1373" fmla="*/ 1377391 h 1377522"/>
              <a:gd name="connsiteX1374" fmla="*/ 3719112 w 3831056"/>
              <a:gd name="connsiteY1374" fmla="*/ 1377391 h 1377522"/>
              <a:gd name="connsiteX1375" fmla="*/ 3721828 w 3831056"/>
              <a:gd name="connsiteY1375" fmla="*/ 1377130 h 1377522"/>
              <a:gd name="connsiteX1376" fmla="*/ 3724544 w 3831056"/>
              <a:gd name="connsiteY1376" fmla="*/ 1377262 h 1377522"/>
              <a:gd name="connsiteX1377" fmla="*/ 3727260 w 3831056"/>
              <a:gd name="connsiteY1377" fmla="*/ 1377523 h 1377522"/>
              <a:gd name="connsiteX1378" fmla="*/ 3729941 w 3831056"/>
              <a:gd name="connsiteY1378" fmla="*/ 1377391 h 1377522"/>
              <a:gd name="connsiteX1379" fmla="*/ 3732657 w 3831056"/>
              <a:gd name="connsiteY1379" fmla="*/ 1377391 h 1377522"/>
              <a:gd name="connsiteX1380" fmla="*/ 3735373 w 3831056"/>
              <a:gd name="connsiteY1380" fmla="*/ 1377523 h 1377522"/>
              <a:gd name="connsiteX1381" fmla="*/ 3738089 w 3831056"/>
              <a:gd name="connsiteY1381" fmla="*/ 1376868 h 1377522"/>
              <a:gd name="connsiteX1382" fmla="*/ 3740770 w 3831056"/>
              <a:gd name="connsiteY1382" fmla="*/ 1377391 h 1377522"/>
              <a:gd name="connsiteX1383" fmla="*/ 3743486 w 3831056"/>
              <a:gd name="connsiteY1383" fmla="*/ 1377262 h 1377522"/>
              <a:gd name="connsiteX1384" fmla="*/ 3746202 w 3831056"/>
              <a:gd name="connsiteY1384" fmla="*/ 1377130 h 1377522"/>
              <a:gd name="connsiteX1385" fmla="*/ 3748918 w 3831056"/>
              <a:gd name="connsiteY1385" fmla="*/ 1377391 h 1377522"/>
              <a:gd name="connsiteX1386" fmla="*/ 3751633 w 3831056"/>
              <a:gd name="connsiteY1386" fmla="*/ 1377391 h 1377522"/>
              <a:gd name="connsiteX1387" fmla="*/ 3754314 w 3831056"/>
              <a:gd name="connsiteY1387" fmla="*/ 1377130 h 1377522"/>
              <a:gd name="connsiteX1388" fmla="*/ 3757030 w 3831056"/>
              <a:gd name="connsiteY1388" fmla="*/ 1377262 h 1377522"/>
              <a:gd name="connsiteX1389" fmla="*/ 3759747 w 3831056"/>
              <a:gd name="connsiteY1389" fmla="*/ 1377130 h 1377522"/>
              <a:gd name="connsiteX1390" fmla="*/ 3762463 w 3831056"/>
              <a:gd name="connsiteY1390" fmla="*/ 1376997 h 1377522"/>
              <a:gd name="connsiteX1391" fmla="*/ 3765178 w 3831056"/>
              <a:gd name="connsiteY1391" fmla="*/ 1377523 h 1377522"/>
              <a:gd name="connsiteX1392" fmla="*/ 3767859 w 3831056"/>
              <a:gd name="connsiteY1392" fmla="*/ 1377262 h 1377522"/>
              <a:gd name="connsiteX1393" fmla="*/ 3770575 w 3831056"/>
              <a:gd name="connsiteY1393" fmla="*/ 1377391 h 1377522"/>
              <a:gd name="connsiteX1394" fmla="*/ 3773291 w 3831056"/>
              <a:gd name="connsiteY1394" fmla="*/ 1377391 h 1377522"/>
              <a:gd name="connsiteX1395" fmla="*/ 3776007 w 3831056"/>
              <a:gd name="connsiteY1395" fmla="*/ 1377391 h 1377522"/>
              <a:gd name="connsiteX1396" fmla="*/ 3778723 w 3831056"/>
              <a:gd name="connsiteY1396" fmla="*/ 1376471 h 1377522"/>
              <a:gd name="connsiteX1397" fmla="*/ 3781404 w 3831056"/>
              <a:gd name="connsiteY1397" fmla="*/ 1377130 h 1377522"/>
              <a:gd name="connsiteX1398" fmla="*/ 3784120 w 3831056"/>
              <a:gd name="connsiteY1398" fmla="*/ 1377262 h 1377522"/>
              <a:gd name="connsiteX1399" fmla="*/ 3786836 w 3831056"/>
              <a:gd name="connsiteY1399" fmla="*/ 1377262 h 1377522"/>
              <a:gd name="connsiteX1400" fmla="*/ 3789552 w 3831056"/>
              <a:gd name="connsiteY1400" fmla="*/ 1377391 h 1377522"/>
              <a:gd name="connsiteX1401" fmla="*/ 3792233 w 3831056"/>
              <a:gd name="connsiteY1401" fmla="*/ 1377391 h 1377522"/>
              <a:gd name="connsiteX1402" fmla="*/ 3794949 w 3831056"/>
              <a:gd name="connsiteY1402" fmla="*/ 1377523 h 1377522"/>
              <a:gd name="connsiteX1403" fmla="*/ 3797665 w 3831056"/>
              <a:gd name="connsiteY1403" fmla="*/ 1377262 h 1377522"/>
              <a:gd name="connsiteX1404" fmla="*/ 3800381 w 3831056"/>
              <a:gd name="connsiteY1404" fmla="*/ 1377391 h 1377522"/>
              <a:gd name="connsiteX1405" fmla="*/ 3803097 w 3831056"/>
              <a:gd name="connsiteY1405" fmla="*/ 1376868 h 1377522"/>
              <a:gd name="connsiteX1406" fmla="*/ 3805778 w 3831056"/>
              <a:gd name="connsiteY1406" fmla="*/ 1377523 h 1377522"/>
              <a:gd name="connsiteX1407" fmla="*/ 3808494 w 3831056"/>
              <a:gd name="connsiteY1407" fmla="*/ 1377523 h 1377522"/>
              <a:gd name="connsiteX1408" fmla="*/ 3811210 w 3831056"/>
              <a:gd name="connsiteY1408" fmla="*/ 1377262 h 1377522"/>
              <a:gd name="connsiteX1409" fmla="*/ 3813925 w 3831056"/>
              <a:gd name="connsiteY1409" fmla="*/ 1377130 h 1377522"/>
              <a:gd name="connsiteX1410" fmla="*/ 3816642 w 3831056"/>
              <a:gd name="connsiteY1410" fmla="*/ 1377262 h 1377522"/>
              <a:gd name="connsiteX1411" fmla="*/ 3819323 w 3831056"/>
              <a:gd name="connsiteY1411" fmla="*/ 1376997 h 1377522"/>
              <a:gd name="connsiteX1412" fmla="*/ 3822039 w 3831056"/>
              <a:gd name="connsiteY1412" fmla="*/ 1377391 h 1377522"/>
              <a:gd name="connsiteX1413" fmla="*/ 3824754 w 3831056"/>
              <a:gd name="connsiteY1413" fmla="*/ 1377391 h 1377522"/>
              <a:gd name="connsiteX1414" fmla="*/ 3827470 w 3831056"/>
              <a:gd name="connsiteY1414" fmla="*/ 1377523 h 1377522"/>
              <a:gd name="connsiteX1415" fmla="*/ 3830152 w 3831056"/>
              <a:gd name="connsiteY1415" fmla="*/ 1376997 h 1377522"/>
              <a:gd name="connsiteX1416" fmla="*/ 3831057 w 3831056"/>
              <a:gd name="connsiteY1416" fmla="*/ 1377126 h 1377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</a:cxnLst>
            <a:rect l="l" t="t" r="r" b="b"/>
            <a:pathLst>
              <a:path w="3831056" h="1377522">
                <a:moveTo>
                  <a:pt x="0" y="1359619"/>
                </a:moveTo>
                <a:lnTo>
                  <a:pt x="282" y="1359016"/>
                </a:lnTo>
                <a:lnTo>
                  <a:pt x="2991" y="1359149"/>
                </a:lnTo>
                <a:lnTo>
                  <a:pt x="5700" y="1360068"/>
                </a:lnTo>
                <a:lnTo>
                  <a:pt x="8405" y="1359413"/>
                </a:lnTo>
                <a:lnTo>
                  <a:pt x="11114" y="1357310"/>
                </a:lnTo>
                <a:lnTo>
                  <a:pt x="13823" y="1351011"/>
                </a:lnTo>
                <a:lnTo>
                  <a:pt x="16532" y="1349963"/>
                </a:lnTo>
                <a:lnTo>
                  <a:pt x="19241" y="1353637"/>
                </a:lnTo>
                <a:lnTo>
                  <a:pt x="21950" y="1358101"/>
                </a:lnTo>
                <a:lnTo>
                  <a:pt x="24659" y="1358623"/>
                </a:lnTo>
                <a:lnTo>
                  <a:pt x="27368" y="1358623"/>
                </a:lnTo>
                <a:lnTo>
                  <a:pt x="30077" y="1357182"/>
                </a:lnTo>
                <a:lnTo>
                  <a:pt x="32783" y="1354556"/>
                </a:lnTo>
                <a:lnTo>
                  <a:pt x="35492" y="1350879"/>
                </a:lnTo>
                <a:lnTo>
                  <a:pt x="38200" y="1356262"/>
                </a:lnTo>
                <a:lnTo>
                  <a:pt x="40909" y="1357443"/>
                </a:lnTo>
                <a:lnTo>
                  <a:pt x="43618" y="1357049"/>
                </a:lnTo>
                <a:lnTo>
                  <a:pt x="46327" y="1359016"/>
                </a:lnTo>
                <a:lnTo>
                  <a:pt x="49036" y="1357443"/>
                </a:lnTo>
                <a:lnTo>
                  <a:pt x="51745" y="1353111"/>
                </a:lnTo>
                <a:lnTo>
                  <a:pt x="54451" y="1349963"/>
                </a:lnTo>
                <a:lnTo>
                  <a:pt x="57160" y="1357049"/>
                </a:lnTo>
                <a:lnTo>
                  <a:pt x="59869" y="1353898"/>
                </a:lnTo>
                <a:lnTo>
                  <a:pt x="62578" y="1357968"/>
                </a:lnTo>
                <a:lnTo>
                  <a:pt x="65287" y="1356130"/>
                </a:lnTo>
                <a:lnTo>
                  <a:pt x="67996" y="1324765"/>
                </a:lnTo>
                <a:lnTo>
                  <a:pt x="70704" y="1328177"/>
                </a:lnTo>
                <a:lnTo>
                  <a:pt x="73413" y="1345893"/>
                </a:lnTo>
                <a:lnTo>
                  <a:pt x="76119" y="1352979"/>
                </a:lnTo>
                <a:lnTo>
                  <a:pt x="78828" y="1346945"/>
                </a:lnTo>
                <a:lnTo>
                  <a:pt x="81537" y="1351405"/>
                </a:lnTo>
                <a:lnTo>
                  <a:pt x="84246" y="1347206"/>
                </a:lnTo>
                <a:lnTo>
                  <a:pt x="86955" y="1349044"/>
                </a:lnTo>
                <a:lnTo>
                  <a:pt x="89664" y="1341433"/>
                </a:lnTo>
                <a:lnTo>
                  <a:pt x="92373" y="1333031"/>
                </a:lnTo>
                <a:lnTo>
                  <a:pt x="95082" y="1333950"/>
                </a:lnTo>
                <a:lnTo>
                  <a:pt x="97791" y="1336969"/>
                </a:lnTo>
                <a:lnTo>
                  <a:pt x="100496" y="1336575"/>
                </a:lnTo>
                <a:lnTo>
                  <a:pt x="103205" y="1340120"/>
                </a:lnTo>
                <a:lnTo>
                  <a:pt x="105914" y="1331324"/>
                </a:lnTo>
                <a:lnTo>
                  <a:pt x="108623" y="1315576"/>
                </a:lnTo>
                <a:lnTo>
                  <a:pt x="111332" y="1320168"/>
                </a:lnTo>
                <a:lnTo>
                  <a:pt x="114041" y="1341955"/>
                </a:lnTo>
                <a:lnTo>
                  <a:pt x="116750" y="1351798"/>
                </a:lnTo>
                <a:lnTo>
                  <a:pt x="119459" y="1349963"/>
                </a:lnTo>
                <a:lnTo>
                  <a:pt x="122164" y="1353637"/>
                </a:lnTo>
                <a:lnTo>
                  <a:pt x="124873" y="1347338"/>
                </a:lnTo>
                <a:lnTo>
                  <a:pt x="127582" y="1344974"/>
                </a:lnTo>
                <a:lnTo>
                  <a:pt x="130291" y="1345106"/>
                </a:lnTo>
                <a:lnTo>
                  <a:pt x="133000" y="1351798"/>
                </a:lnTo>
                <a:lnTo>
                  <a:pt x="135709" y="1341168"/>
                </a:lnTo>
                <a:lnTo>
                  <a:pt x="138418" y="1345106"/>
                </a:lnTo>
                <a:lnTo>
                  <a:pt x="141127" y="1337495"/>
                </a:lnTo>
                <a:lnTo>
                  <a:pt x="143833" y="1336182"/>
                </a:lnTo>
                <a:lnTo>
                  <a:pt x="146541" y="1336314"/>
                </a:lnTo>
                <a:lnTo>
                  <a:pt x="149250" y="1335656"/>
                </a:lnTo>
                <a:lnTo>
                  <a:pt x="151959" y="1328044"/>
                </a:lnTo>
                <a:lnTo>
                  <a:pt x="154668" y="1339462"/>
                </a:lnTo>
                <a:lnTo>
                  <a:pt x="157377" y="1352063"/>
                </a:lnTo>
                <a:lnTo>
                  <a:pt x="160086" y="1344974"/>
                </a:lnTo>
                <a:lnTo>
                  <a:pt x="162795" y="1335921"/>
                </a:lnTo>
                <a:lnTo>
                  <a:pt x="165504" y="1332769"/>
                </a:lnTo>
                <a:lnTo>
                  <a:pt x="168210" y="1344713"/>
                </a:lnTo>
                <a:lnTo>
                  <a:pt x="170919" y="1342481"/>
                </a:lnTo>
                <a:lnTo>
                  <a:pt x="173628" y="1352850"/>
                </a:lnTo>
                <a:lnTo>
                  <a:pt x="176337" y="1354556"/>
                </a:lnTo>
                <a:lnTo>
                  <a:pt x="179046" y="1352324"/>
                </a:lnTo>
                <a:lnTo>
                  <a:pt x="181754" y="1340774"/>
                </a:lnTo>
                <a:lnTo>
                  <a:pt x="184463" y="1339201"/>
                </a:lnTo>
                <a:lnTo>
                  <a:pt x="187172" y="1341826"/>
                </a:lnTo>
                <a:lnTo>
                  <a:pt x="189878" y="1344580"/>
                </a:lnTo>
                <a:lnTo>
                  <a:pt x="192587" y="1341036"/>
                </a:lnTo>
                <a:lnTo>
                  <a:pt x="195296" y="1344187"/>
                </a:lnTo>
                <a:lnTo>
                  <a:pt x="198005" y="1340907"/>
                </a:lnTo>
                <a:lnTo>
                  <a:pt x="200714" y="1338281"/>
                </a:lnTo>
                <a:lnTo>
                  <a:pt x="203423" y="1337756"/>
                </a:lnTo>
                <a:lnTo>
                  <a:pt x="206132" y="1336708"/>
                </a:lnTo>
                <a:lnTo>
                  <a:pt x="208841" y="1333556"/>
                </a:lnTo>
                <a:lnTo>
                  <a:pt x="211550" y="1336314"/>
                </a:lnTo>
                <a:lnTo>
                  <a:pt x="214255" y="1334737"/>
                </a:lnTo>
                <a:lnTo>
                  <a:pt x="216964" y="1338414"/>
                </a:lnTo>
                <a:lnTo>
                  <a:pt x="219673" y="1339987"/>
                </a:lnTo>
                <a:lnTo>
                  <a:pt x="222382" y="1336708"/>
                </a:lnTo>
                <a:lnTo>
                  <a:pt x="225091" y="1336182"/>
                </a:lnTo>
                <a:lnTo>
                  <a:pt x="227800" y="1329751"/>
                </a:lnTo>
                <a:lnTo>
                  <a:pt x="230509" y="1337756"/>
                </a:lnTo>
                <a:lnTo>
                  <a:pt x="233218" y="1331983"/>
                </a:lnTo>
                <a:lnTo>
                  <a:pt x="235923" y="1342087"/>
                </a:lnTo>
                <a:lnTo>
                  <a:pt x="238632" y="1336443"/>
                </a:lnTo>
                <a:lnTo>
                  <a:pt x="241341" y="1331196"/>
                </a:lnTo>
                <a:lnTo>
                  <a:pt x="244050" y="1325945"/>
                </a:lnTo>
                <a:lnTo>
                  <a:pt x="246759" y="1329618"/>
                </a:lnTo>
                <a:lnTo>
                  <a:pt x="249468" y="1326338"/>
                </a:lnTo>
                <a:lnTo>
                  <a:pt x="252177" y="1340774"/>
                </a:lnTo>
                <a:lnTo>
                  <a:pt x="254886" y="1339726"/>
                </a:lnTo>
                <a:lnTo>
                  <a:pt x="257595" y="1330277"/>
                </a:lnTo>
                <a:lnTo>
                  <a:pt x="260300" y="1317153"/>
                </a:lnTo>
                <a:lnTo>
                  <a:pt x="263009" y="1322139"/>
                </a:lnTo>
                <a:lnTo>
                  <a:pt x="265718" y="1320826"/>
                </a:lnTo>
                <a:lnTo>
                  <a:pt x="268427" y="1328831"/>
                </a:lnTo>
                <a:lnTo>
                  <a:pt x="271136" y="1330405"/>
                </a:lnTo>
                <a:lnTo>
                  <a:pt x="273845" y="1338020"/>
                </a:lnTo>
                <a:lnTo>
                  <a:pt x="276554" y="1329225"/>
                </a:lnTo>
                <a:lnTo>
                  <a:pt x="279263" y="1329618"/>
                </a:lnTo>
                <a:lnTo>
                  <a:pt x="281969" y="1332505"/>
                </a:lnTo>
                <a:lnTo>
                  <a:pt x="284678" y="1314656"/>
                </a:lnTo>
                <a:lnTo>
                  <a:pt x="287386" y="1326599"/>
                </a:lnTo>
                <a:lnTo>
                  <a:pt x="290095" y="1339855"/>
                </a:lnTo>
                <a:lnTo>
                  <a:pt x="292804" y="1336314"/>
                </a:lnTo>
                <a:lnTo>
                  <a:pt x="295513" y="1331589"/>
                </a:lnTo>
                <a:lnTo>
                  <a:pt x="298222" y="1331457"/>
                </a:lnTo>
                <a:lnTo>
                  <a:pt x="300931" y="1330144"/>
                </a:lnTo>
                <a:lnTo>
                  <a:pt x="303640" y="1326077"/>
                </a:lnTo>
                <a:lnTo>
                  <a:pt x="306346" y="1337101"/>
                </a:lnTo>
                <a:lnTo>
                  <a:pt x="309055" y="1336314"/>
                </a:lnTo>
                <a:lnTo>
                  <a:pt x="311764" y="1346812"/>
                </a:lnTo>
                <a:lnTo>
                  <a:pt x="314473" y="1327258"/>
                </a:lnTo>
                <a:lnTo>
                  <a:pt x="317182" y="1323452"/>
                </a:lnTo>
                <a:lnTo>
                  <a:pt x="319890" y="1325026"/>
                </a:lnTo>
                <a:lnTo>
                  <a:pt x="322599" y="1329490"/>
                </a:lnTo>
                <a:lnTo>
                  <a:pt x="325308" y="1326471"/>
                </a:lnTo>
                <a:lnTo>
                  <a:pt x="328014" y="1340642"/>
                </a:lnTo>
                <a:lnTo>
                  <a:pt x="330723" y="1336182"/>
                </a:lnTo>
                <a:lnTo>
                  <a:pt x="333432" y="1333295"/>
                </a:lnTo>
                <a:lnTo>
                  <a:pt x="336141" y="1332505"/>
                </a:lnTo>
                <a:lnTo>
                  <a:pt x="338850" y="1326864"/>
                </a:lnTo>
                <a:lnTo>
                  <a:pt x="341559" y="1335921"/>
                </a:lnTo>
                <a:lnTo>
                  <a:pt x="344268" y="1328703"/>
                </a:lnTo>
                <a:lnTo>
                  <a:pt x="346977" y="1344451"/>
                </a:lnTo>
                <a:lnTo>
                  <a:pt x="349686" y="1351537"/>
                </a:lnTo>
                <a:lnTo>
                  <a:pt x="352391" y="1336836"/>
                </a:lnTo>
                <a:lnTo>
                  <a:pt x="355100" y="1336182"/>
                </a:lnTo>
                <a:lnTo>
                  <a:pt x="357809" y="1333556"/>
                </a:lnTo>
                <a:lnTo>
                  <a:pt x="360518" y="1337756"/>
                </a:lnTo>
                <a:lnTo>
                  <a:pt x="363227" y="1328570"/>
                </a:lnTo>
                <a:lnTo>
                  <a:pt x="365936" y="1338149"/>
                </a:lnTo>
                <a:lnTo>
                  <a:pt x="368645" y="1337495"/>
                </a:lnTo>
                <a:lnTo>
                  <a:pt x="371354" y="1335921"/>
                </a:lnTo>
                <a:lnTo>
                  <a:pt x="374059" y="1319775"/>
                </a:lnTo>
                <a:lnTo>
                  <a:pt x="376768" y="1321220"/>
                </a:lnTo>
                <a:lnTo>
                  <a:pt x="379477" y="1332376"/>
                </a:lnTo>
                <a:lnTo>
                  <a:pt x="382186" y="1327912"/>
                </a:lnTo>
                <a:lnTo>
                  <a:pt x="384895" y="1335656"/>
                </a:lnTo>
                <a:lnTo>
                  <a:pt x="387604" y="1338807"/>
                </a:lnTo>
                <a:lnTo>
                  <a:pt x="390313" y="1328044"/>
                </a:lnTo>
                <a:lnTo>
                  <a:pt x="393022" y="1318594"/>
                </a:lnTo>
                <a:lnTo>
                  <a:pt x="395731" y="1325551"/>
                </a:lnTo>
                <a:lnTo>
                  <a:pt x="398436" y="1323978"/>
                </a:lnTo>
                <a:lnTo>
                  <a:pt x="401145" y="1321613"/>
                </a:lnTo>
                <a:lnTo>
                  <a:pt x="403854" y="1336314"/>
                </a:lnTo>
                <a:lnTo>
                  <a:pt x="406563" y="1348779"/>
                </a:lnTo>
                <a:lnTo>
                  <a:pt x="409272" y="1324106"/>
                </a:lnTo>
                <a:lnTo>
                  <a:pt x="411981" y="1321481"/>
                </a:lnTo>
                <a:lnTo>
                  <a:pt x="414690" y="1326599"/>
                </a:lnTo>
                <a:lnTo>
                  <a:pt x="417399" y="1318988"/>
                </a:lnTo>
                <a:lnTo>
                  <a:pt x="420108" y="1328044"/>
                </a:lnTo>
                <a:lnTo>
                  <a:pt x="422814" y="1339594"/>
                </a:lnTo>
                <a:lnTo>
                  <a:pt x="425522" y="1337627"/>
                </a:lnTo>
                <a:lnTo>
                  <a:pt x="428231" y="1323187"/>
                </a:lnTo>
                <a:lnTo>
                  <a:pt x="430940" y="1327519"/>
                </a:lnTo>
                <a:lnTo>
                  <a:pt x="433649" y="1324371"/>
                </a:lnTo>
                <a:lnTo>
                  <a:pt x="436358" y="1322532"/>
                </a:lnTo>
                <a:lnTo>
                  <a:pt x="439067" y="1331063"/>
                </a:lnTo>
                <a:lnTo>
                  <a:pt x="441776" y="1332376"/>
                </a:lnTo>
                <a:lnTo>
                  <a:pt x="444482" y="1335130"/>
                </a:lnTo>
                <a:lnTo>
                  <a:pt x="447191" y="1329883"/>
                </a:lnTo>
                <a:lnTo>
                  <a:pt x="449900" y="1319907"/>
                </a:lnTo>
                <a:lnTo>
                  <a:pt x="452609" y="1325813"/>
                </a:lnTo>
                <a:lnTo>
                  <a:pt x="455318" y="1328703"/>
                </a:lnTo>
                <a:lnTo>
                  <a:pt x="458026" y="1329883"/>
                </a:lnTo>
                <a:lnTo>
                  <a:pt x="460735" y="1327651"/>
                </a:lnTo>
                <a:lnTo>
                  <a:pt x="463444" y="1329618"/>
                </a:lnTo>
                <a:lnTo>
                  <a:pt x="466153" y="1325419"/>
                </a:lnTo>
                <a:lnTo>
                  <a:pt x="468859" y="1319646"/>
                </a:lnTo>
                <a:lnTo>
                  <a:pt x="471568" y="1316760"/>
                </a:lnTo>
                <a:lnTo>
                  <a:pt x="474277" y="1318069"/>
                </a:lnTo>
                <a:lnTo>
                  <a:pt x="476986" y="1329357"/>
                </a:lnTo>
                <a:lnTo>
                  <a:pt x="479695" y="1334608"/>
                </a:lnTo>
                <a:lnTo>
                  <a:pt x="482404" y="1336049"/>
                </a:lnTo>
                <a:lnTo>
                  <a:pt x="485113" y="1327258"/>
                </a:lnTo>
                <a:lnTo>
                  <a:pt x="487822" y="1317546"/>
                </a:lnTo>
                <a:lnTo>
                  <a:pt x="490527" y="1322532"/>
                </a:lnTo>
                <a:lnTo>
                  <a:pt x="493236" y="1325419"/>
                </a:lnTo>
                <a:lnTo>
                  <a:pt x="495945" y="1323058"/>
                </a:lnTo>
                <a:lnTo>
                  <a:pt x="498654" y="1334476"/>
                </a:lnTo>
                <a:lnTo>
                  <a:pt x="501363" y="1325684"/>
                </a:lnTo>
                <a:lnTo>
                  <a:pt x="504072" y="1325813"/>
                </a:lnTo>
                <a:lnTo>
                  <a:pt x="506781" y="1327783"/>
                </a:lnTo>
                <a:lnTo>
                  <a:pt x="509490" y="1317021"/>
                </a:lnTo>
                <a:lnTo>
                  <a:pt x="512199" y="1319646"/>
                </a:lnTo>
                <a:lnTo>
                  <a:pt x="514904" y="1327519"/>
                </a:lnTo>
                <a:lnTo>
                  <a:pt x="517613" y="1325158"/>
                </a:lnTo>
                <a:lnTo>
                  <a:pt x="520322" y="1336182"/>
                </a:lnTo>
                <a:lnTo>
                  <a:pt x="523031" y="1329225"/>
                </a:lnTo>
                <a:lnTo>
                  <a:pt x="525740" y="1331196"/>
                </a:lnTo>
                <a:lnTo>
                  <a:pt x="528449" y="1305864"/>
                </a:lnTo>
                <a:lnTo>
                  <a:pt x="531158" y="1285390"/>
                </a:lnTo>
                <a:lnTo>
                  <a:pt x="533867" y="1283159"/>
                </a:lnTo>
                <a:lnTo>
                  <a:pt x="536572" y="1329751"/>
                </a:lnTo>
                <a:lnTo>
                  <a:pt x="539281" y="1327519"/>
                </a:lnTo>
                <a:lnTo>
                  <a:pt x="541990" y="1267803"/>
                </a:lnTo>
                <a:lnTo>
                  <a:pt x="544699" y="1260453"/>
                </a:lnTo>
                <a:lnTo>
                  <a:pt x="547408" y="1285258"/>
                </a:lnTo>
                <a:lnTo>
                  <a:pt x="550117" y="1284604"/>
                </a:lnTo>
                <a:lnTo>
                  <a:pt x="552826" y="1290248"/>
                </a:lnTo>
                <a:lnTo>
                  <a:pt x="555535" y="1329618"/>
                </a:lnTo>
                <a:lnTo>
                  <a:pt x="558244" y="1326206"/>
                </a:lnTo>
                <a:lnTo>
                  <a:pt x="560950" y="1272135"/>
                </a:lnTo>
                <a:lnTo>
                  <a:pt x="563658" y="1262556"/>
                </a:lnTo>
                <a:lnTo>
                  <a:pt x="566368" y="1284604"/>
                </a:lnTo>
                <a:lnTo>
                  <a:pt x="569076" y="1289329"/>
                </a:lnTo>
                <a:lnTo>
                  <a:pt x="571785" y="1293396"/>
                </a:lnTo>
                <a:lnTo>
                  <a:pt x="574494" y="1326077"/>
                </a:lnTo>
                <a:lnTo>
                  <a:pt x="577203" y="1332769"/>
                </a:lnTo>
                <a:lnTo>
                  <a:pt x="579912" y="1295234"/>
                </a:lnTo>
                <a:lnTo>
                  <a:pt x="582618" y="1243788"/>
                </a:lnTo>
                <a:lnTo>
                  <a:pt x="585327" y="1271609"/>
                </a:lnTo>
                <a:lnTo>
                  <a:pt x="588036" y="1305339"/>
                </a:lnTo>
                <a:lnTo>
                  <a:pt x="590745" y="1238012"/>
                </a:lnTo>
                <a:lnTo>
                  <a:pt x="593454" y="1330799"/>
                </a:lnTo>
                <a:lnTo>
                  <a:pt x="596163" y="1334608"/>
                </a:lnTo>
                <a:lnTo>
                  <a:pt x="598872" y="1269248"/>
                </a:lnTo>
                <a:lnTo>
                  <a:pt x="601581" y="1265049"/>
                </a:lnTo>
                <a:lnTo>
                  <a:pt x="604286" y="1297595"/>
                </a:lnTo>
                <a:lnTo>
                  <a:pt x="606995" y="1309670"/>
                </a:lnTo>
                <a:lnTo>
                  <a:pt x="609704" y="1286703"/>
                </a:lnTo>
                <a:lnTo>
                  <a:pt x="612413" y="1332376"/>
                </a:lnTo>
                <a:lnTo>
                  <a:pt x="615122" y="1336836"/>
                </a:lnTo>
                <a:lnTo>
                  <a:pt x="617831" y="1279485"/>
                </a:lnTo>
                <a:lnTo>
                  <a:pt x="620540" y="1247855"/>
                </a:lnTo>
                <a:lnTo>
                  <a:pt x="623249" y="1259931"/>
                </a:lnTo>
                <a:lnTo>
                  <a:pt x="625958" y="1268590"/>
                </a:lnTo>
                <a:lnTo>
                  <a:pt x="628663" y="1285258"/>
                </a:lnTo>
                <a:lnTo>
                  <a:pt x="631372" y="1317807"/>
                </a:lnTo>
                <a:lnTo>
                  <a:pt x="634081" y="1328177"/>
                </a:lnTo>
                <a:lnTo>
                  <a:pt x="636790" y="1261898"/>
                </a:lnTo>
                <a:lnTo>
                  <a:pt x="639499" y="1189191"/>
                </a:lnTo>
                <a:lnTo>
                  <a:pt x="642208" y="1227381"/>
                </a:lnTo>
                <a:lnTo>
                  <a:pt x="644917" y="1239586"/>
                </a:lnTo>
                <a:lnTo>
                  <a:pt x="647626" y="1282239"/>
                </a:lnTo>
                <a:lnTo>
                  <a:pt x="650331" y="1320168"/>
                </a:lnTo>
                <a:lnTo>
                  <a:pt x="653040" y="1325945"/>
                </a:lnTo>
                <a:lnTo>
                  <a:pt x="655749" y="1257041"/>
                </a:lnTo>
                <a:lnTo>
                  <a:pt x="658458" y="1249694"/>
                </a:lnTo>
                <a:lnTo>
                  <a:pt x="661167" y="1259011"/>
                </a:lnTo>
                <a:lnTo>
                  <a:pt x="663876" y="1268984"/>
                </a:lnTo>
                <a:lnTo>
                  <a:pt x="666585" y="1286964"/>
                </a:lnTo>
                <a:lnTo>
                  <a:pt x="669294" y="1318859"/>
                </a:lnTo>
                <a:lnTo>
                  <a:pt x="672003" y="1313476"/>
                </a:lnTo>
                <a:lnTo>
                  <a:pt x="674708" y="1234732"/>
                </a:lnTo>
                <a:lnTo>
                  <a:pt x="677417" y="1185779"/>
                </a:lnTo>
                <a:lnTo>
                  <a:pt x="680126" y="1186172"/>
                </a:lnTo>
                <a:lnTo>
                  <a:pt x="682835" y="1175671"/>
                </a:lnTo>
                <a:lnTo>
                  <a:pt x="685544" y="1176064"/>
                </a:lnTo>
                <a:lnTo>
                  <a:pt x="688253" y="1240898"/>
                </a:lnTo>
                <a:lnTo>
                  <a:pt x="690962" y="1264784"/>
                </a:lnTo>
                <a:lnTo>
                  <a:pt x="693671" y="1157561"/>
                </a:lnTo>
                <a:lnTo>
                  <a:pt x="696377" y="1126060"/>
                </a:lnTo>
                <a:lnTo>
                  <a:pt x="699086" y="1179741"/>
                </a:lnTo>
                <a:lnTo>
                  <a:pt x="701795" y="1157690"/>
                </a:lnTo>
                <a:lnTo>
                  <a:pt x="704504" y="1182889"/>
                </a:lnTo>
                <a:lnTo>
                  <a:pt x="707212" y="1264391"/>
                </a:lnTo>
                <a:lnTo>
                  <a:pt x="709921" y="1272528"/>
                </a:lnTo>
                <a:lnTo>
                  <a:pt x="712630" y="1119368"/>
                </a:lnTo>
                <a:lnTo>
                  <a:pt x="715339" y="1077765"/>
                </a:lnTo>
                <a:lnTo>
                  <a:pt x="718048" y="1108869"/>
                </a:lnTo>
                <a:lnTo>
                  <a:pt x="720754" y="960695"/>
                </a:lnTo>
                <a:lnTo>
                  <a:pt x="723463" y="1023168"/>
                </a:lnTo>
                <a:lnTo>
                  <a:pt x="726172" y="1200741"/>
                </a:lnTo>
                <a:lnTo>
                  <a:pt x="728881" y="1233945"/>
                </a:lnTo>
                <a:lnTo>
                  <a:pt x="731590" y="994557"/>
                </a:lnTo>
                <a:lnTo>
                  <a:pt x="734299" y="906885"/>
                </a:lnTo>
                <a:lnTo>
                  <a:pt x="737008" y="945604"/>
                </a:lnTo>
                <a:lnTo>
                  <a:pt x="739717" y="856226"/>
                </a:lnTo>
                <a:lnTo>
                  <a:pt x="742422" y="594397"/>
                </a:lnTo>
                <a:lnTo>
                  <a:pt x="745131" y="1025529"/>
                </a:lnTo>
                <a:lnTo>
                  <a:pt x="747840" y="1123960"/>
                </a:lnTo>
                <a:lnTo>
                  <a:pt x="750549" y="903473"/>
                </a:lnTo>
                <a:lnTo>
                  <a:pt x="753258" y="850582"/>
                </a:lnTo>
                <a:lnTo>
                  <a:pt x="755967" y="969097"/>
                </a:lnTo>
                <a:lnTo>
                  <a:pt x="758676" y="1001775"/>
                </a:lnTo>
                <a:lnTo>
                  <a:pt x="761385" y="975657"/>
                </a:lnTo>
                <a:lnTo>
                  <a:pt x="764090" y="1213732"/>
                </a:lnTo>
                <a:lnTo>
                  <a:pt x="766799" y="1260059"/>
                </a:lnTo>
                <a:lnTo>
                  <a:pt x="769508" y="879851"/>
                </a:lnTo>
                <a:lnTo>
                  <a:pt x="772217" y="833785"/>
                </a:lnTo>
                <a:lnTo>
                  <a:pt x="774926" y="1042984"/>
                </a:lnTo>
                <a:lnTo>
                  <a:pt x="777635" y="1093643"/>
                </a:lnTo>
                <a:lnTo>
                  <a:pt x="780344" y="1123173"/>
                </a:lnTo>
                <a:lnTo>
                  <a:pt x="783053" y="1216751"/>
                </a:lnTo>
                <a:lnTo>
                  <a:pt x="785762" y="1213993"/>
                </a:lnTo>
                <a:lnTo>
                  <a:pt x="788467" y="1085638"/>
                </a:lnTo>
                <a:lnTo>
                  <a:pt x="791176" y="1018969"/>
                </a:lnTo>
                <a:lnTo>
                  <a:pt x="793885" y="1004268"/>
                </a:lnTo>
                <a:lnTo>
                  <a:pt x="796594" y="974609"/>
                </a:lnTo>
                <a:lnTo>
                  <a:pt x="799303" y="1051121"/>
                </a:lnTo>
                <a:lnTo>
                  <a:pt x="802012" y="1253235"/>
                </a:lnTo>
                <a:lnTo>
                  <a:pt x="804721" y="1243262"/>
                </a:lnTo>
                <a:lnTo>
                  <a:pt x="807430" y="1149946"/>
                </a:lnTo>
                <a:lnTo>
                  <a:pt x="810136" y="1167798"/>
                </a:lnTo>
                <a:lnTo>
                  <a:pt x="812844" y="1226727"/>
                </a:lnTo>
                <a:lnTo>
                  <a:pt x="815553" y="1234993"/>
                </a:lnTo>
                <a:lnTo>
                  <a:pt x="818262" y="1097581"/>
                </a:lnTo>
                <a:lnTo>
                  <a:pt x="820971" y="1239192"/>
                </a:lnTo>
                <a:lnTo>
                  <a:pt x="823680" y="1251267"/>
                </a:lnTo>
                <a:lnTo>
                  <a:pt x="826389" y="1112282"/>
                </a:lnTo>
                <a:lnTo>
                  <a:pt x="829098" y="1180789"/>
                </a:lnTo>
                <a:lnTo>
                  <a:pt x="831807" y="1252841"/>
                </a:lnTo>
                <a:lnTo>
                  <a:pt x="834513" y="1129343"/>
                </a:lnTo>
                <a:lnTo>
                  <a:pt x="837222" y="1101387"/>
                </a:lnTo>
                <a:lnTo>
                  <a:pt x="839931" y="1162022"/>
                </a:lnTo>
                <a:lnTo>
                  <a:pt x="842640" y="1187485"/>
                </a:lnTo>
                <a:lnTo>
                  <a:pt x="845348" y="1009648"/>
                </a:lnTo>
                <a:lnTo>
                  <a:pt x="848057" y="976050"/>
                </a:lnTo>
                <a:lnTo>
                  <a:pt x="850766" y="1080519"/>
                </a:lnTo>
                <a:lnTo>
                  <a:pt x="853475" y="1115694"/>
                </a:lnTo>
                <a:lnTo>
                  <a:pt x="856181" y="1156510"/>
                </a:lnTo>
                <a:lnTo>
                  <a:pt x="858890" y="1205069"/>
                </a:lnTo>
                <a:lnTo>
                  <a:pt x="861599" y="1226069"/>
                </a:lnTo>
                <a:lnTo>
                  <a:pt x="864308" y="1143518"/>
                </a:lnTo>
                <a:lnTo>
                  <a:pt x="867017" y="1121338"/>
                </a:lnTo>
                <a:lnTo>
                  <a:pt x="869726" y="1155590"/>
                </a:lnTo>
                <a:lnTo>
                  <a:pt x="872435" y="1162680"/>
                </a:lnTo>
                <a:lnTo>
                  <a:pt x="875144" y="1167798"/>
                </a:lnTo>
                <a:lnTo>
                  <a:pt x="877849" y="1239063"/>
                </a:lnTo>
                <a:lnTo>
                  <a:pt x="880558" y="1242082"/>
                </a:lnTo>
                <a:lnTo>
                  <a:pt x="883267" y="1125273"/>
                </a:lnTo>
                <a:lnTo>
                  <a:pt x="885976" y="1132491"/>
                </a:lnTo>
                <a:lnTo>
                  <a:pt x="888685" y="1155329"/>
                </a:lnTo>
                <a:lnTo>
                  <a:pt x="891394" y="1133543"/>
                </a:lnTo>
                <a:lnTo>
                  <a:pt x="894103" y="1125405"/>
                </a:lnTo>
                <a:lnTo>
                  <a:pt x="896812" y="1183415"/>
                </a:lnTo>
                <a:lnTo>
                  <a:pt x="899521" y="1195751"/>
                </a:lnTo>
                <a:lnTo>
                  <a:pt x="902226" y="1114120"/>
                </a:lnTo>
                <a:lnTo>
                  <a:pt x="904935" y="1093908"/>
                </a:lnTo>
                <a:lnTo>
                  <a:pt x="907644" y="1127766"/>
                </a:lnTo>
                <a:lnTo>
                  <a:pt x="910353" y="1136561"/>
                </a:lnTo>
                <a:lnTo>
                  <a:pt x="913062" y="1140367"/>
                </a:lnTo>
                <a:lnTo>
                  <a:pt x="915771" y="1189846"/>
                </a:lnTo>
                <a:lnTo>
                  <a:pt x="918480" y="1208875"/>
                </a:lnTo>
                <a:lnTo>
                  <a:pt x="921189" y="1149030"/>
                </a:lnTo>
                <a:lnTo>
                  <a:pt x="923898" y="1097452"/>
                </a:lnTo>
                <a:lnTo>
                  <a:pt x="926603" y="1144041"/>
                </a:lnTo>
                <a:lnTo>
                  <a:pt x="929312" y="1151523"/>
                </a:lnTo>
                <a:lnTo>
                  <a:pt x="932021" y="1153884"/>
                </a:lnTo>
                <a:lnTo>
                  <a:pt x="934730" y="1224230"/>
                </a:lnTo>
                <a:lnTo>
                  <a:pt x="937439" y="1246281"/>
                </a:lnTo>
                <a:lnTo>
                  <a:pt x="940148" y="1115562"/>
                </a:lnTo>
                <a:lnTo>
                  <a:pt x="942857" y="1074353"/>
                </a:lnTo>
                <a:lnTo>
                  <a:pt x="945566" y="1185121"/>
                </a:lnTo>
                <a:lnTo>
                  <a:pt x="948272" y="1191552"/>
                </a:lnTo>
                <a:lnTo>
                  <a:pt x="950981" y="1197457"/>
                </a:lnTo>
                <a:lnTo>
                  <a:pt x="953689" y="1232632"/>
                </a:lnTo>
                <a:lnTo>
                  <a:pt x="956398" y="1246936"/>
                </a:lnTo>
                <a:lnTo>
                  <a:pt x="959107" y="1214258"/>
                </a:lnTo>
                <a:lnTo>
                  <a:pt x="961816" y="1220163"/>
                </a:lnTo>
                <a:lnTo>
                  <a:pt x="964525" y="1202837"/>
                </a:lnTo>
                <a:lnTo>
                  <a:pt x="967234" y="1202576"/>
                </a:lnTo>
                <a:lnTo>
                  <a:pt x="969943" y="1222130"/>
                </a:lnTo>
                <a:lnTo>
                  <a:pt x="972649" y="1251006"/>
                </a:lnTo>
                <a:lnTo>
                  <a:pt x="975358" y="1230794"/>
                </a:lnTo>
                <a:lnTo>
                  <a:pt x="978067" y="1229874"/>
                </a:lnTo>
                <a:lnTo>
                  <a:pt x="980776" y="1225675"/>
                </a:lnTo>
                <a:lnTo>
                  <a:pt x="983484" y="1195096"/>
                </a:lnTo>
                <a:lnTo>
                  <a:pt x="986193" y="1209400"/>
                </a:lnTo>
                <a:lnTo>
                  <a:pt x="988902" y="1216490"/>
                </a:lnTo>
                <a:lnTo>
                  <a:pt x="991611" y="1241950"/>
                </a:lnTo>
                <a:lnTo>
                  <a:pt x="994317" y="1218457"/>
                </a:lnTo>
                <a:lnTo>
                  <a:pt x="997026" y="1184860"/>
                </a:lnTo>
                <a:lnTo>
                  <a:pt x="999735" y="1182628"/>
                </a:lnTo>
                <a:lnTo>
                  <a:pt x="1002444" y="1182628"/>
                </a:lnTo>
                <a:lnTo>
                  <a:pt x="1005153" y="1205333"/>
                </a:lnTo>
                <a:lnTo>
                  <a:pt x="1007862" y="1215045"/>
                </a:lnTo>
                <a:lnTo>
                  <a:pt x="1010571" y="1246149"/>
                </a:lnTo>
                <a:lnTo>
                  <a:pt x="1013280" y="1239457"/>
                </a:lnTo>
                <a:lnTo>
                  <a:pt x="1015989" y="1218983"/>
                </a:lnTo>
                <a:lnTo>
                  <a:pt x="1018694" y="1202969"/>
                </a:lnTo>
                <a:lnTo>
                  <a:pt x="1021403" y="1203627"/>
                </a:lnTo>
                <a:lnTo>
                  <a:pt x="1024112" y="1203756"/>
                </a:lnTo>
                <a:lnTo>
                  <a:pt x="1026821" y="787719"/>
                </a:lnTo>
                <a:lnTo>
                  <a:pt x="1029530" y="1024610"/>
                </a:lnTo>
                <a:lnTo>
                  <a:pt x="1032239" y="966078"/>
                </a:lnTo>
                <a:lnTo>
                  <a:pt x="1034948" y="756614"/>
                </a:lnTo>
                <a:lnTo>
                  <a:pt x="1037653" y="583767"/>
                </a:lnTo>
                <a:lnTo>
                  <a:pt x="1040362" y="869875"/>
                </a:lnTo>
                <a:lnTo>
                  <a:pt x="1043071" y="944685"/>
                </a:lnTo>
                <a:lnTo>
                  <a:pt x="1045780" y="948226"/>
                </a:lnTo>
                <a:lnTo>
                  <a:pt x="1048489" y="958989"/>
                </a:lnTo>
                <a:lnTo>
                  <a:pt x="1051198" y="982088"/>
                </a:lnTo>
                <a:lnTo>
                  <a:pt x="1053907" y="1065035"/>
                </a:lnTo>
                <a:lnTo>
                  <a:pt x="1056616" y="1157955"/>
                </a:lnTo>
                <a:lnTo>
                  <a:pt x="1059325" y="1178954"/>
                </a:lnTo>
                <a:lnTo>
                  <a:pt x="1062034" y="1191813"/>
                </a:lnTo>
                <a:lnTo>
                  <a:pt x="1064739" y="1199950"/>
                </a:lnTo>
                <a:lnTo>
                  <a:pt x="1067448" y="1230268"/>
                </a:lnTo>
                <a:lnTo>
                  <a:pt x="1070157" y="1130524"/>
                </a:lnTo>
                <a:lnTo>
                  <a:pt x="1072866" y="1219902"/>
                </a:lnTo>
                <a:lnTo>
                  <a:pt x="1075575" y="1205333"/>
                </a:lnTo>
                <a:lnTo>
                  <a:pt x="1078284" y="1215699"/>
                </a:lnTo>
                <a:lnTo>
                  <a:pt x="1080993" y="1220163"/>
                </a:lnTo>
                <a:lnTo>
                  <a:pt x="1083699" y="1232632"/>
                </a:lnTo>
                <a:lnTo>
                  <a:pt x="1086408" y="1251400"/>
                </a:lnTo>
                <a:lnTo>
                  <a:pt x="1089117" y="1244575"/>
                </a:lnTo>
                <a:lnTo>
                  <a:pt x="1091825" y="1230007"/>
                </a:lnTo>
                <a:lnTo>
                  <a:pt x="1094534" y="1221215"/>
                </a:lnTo>
                <a:lnTo>
                  <a:pt x="1097243" y="1228300"/>
                </a:lnTo>
                <a:lnTo>
                  <a:pt x="1099952" y="1225936"/>
                </a:lnTo>
                <a:lnTo>
                  <a:pt x="1102661" y="1224362"/>
                </a:lnTo>
                <a:lnTo>
                  <a:pt x="1105370" y="1261372"/>
                </a:lnTo>
                <a:lnTo>
                  <a:pt x="1108079" y="1260192"/>
                </a:lnTo>
                <a:lnTo>
                  <a:pt x="1110785" y="1225017"/>
                </a:lnTo>
                <a:lnTo>
                  <a:pt x="1113494" y="1207433"/>
                </a:lnTo>
                <a:lnTo>
                  <a:pt x="1116203" y="1198377"/>
                </a:lnTo>
                <a:lnTo>
                  <a:pt x="1118912" y="1222263"/>
                </a:lnTo>
                <a:lnTo>
                  <a:pt x="1121621" y="1244704"/>
                </a:lnTo>
                <a:lnTo>
                  <a:pt x="1124330" y="1258224"/>
                </a:lnTo>
                <a:lnTo>
                  <a:pt x="1127039" y="1270296"/>
                </a:lnTo>
                <a:lnTo>
                  <a:pt x="1129744" y="1248249"/>
                </a:lnTo>
                <a:lnTo>
                  <a:pt x="1132453" y="1214651"/>
                </a:lnTo>
                <a:lnTo>
                  <a:pt x="1135162" y="1227907"/>
                </a:lnTo>
                <a:lnTo>
                  <a:pt x="1137871" y="1221737"/>
                </a:lnTo>
                <a:lnTo>
                  <a:pt x="1140580" y="1242604"/>
                </a:lnTo>
                <a:lnTo>
                  <a:pt x="1143289" y="1259931"/>
                </a:lnTo>
                <a:lnTo>
                  <a:pt x="1145998" y="1255992"/>
                </a:lnTo>
                <a:lnTo>
                  <a:pt x="1148707" y="1232500"/>
                </a:lnTo>
                <a:lnTo>
                  <a:pt x="1151416" y="1235912"/>
                </a:lnTo>
                <a:lnTo>
                  <a:pt x="1154125" y="1238931"/>
                </a:lnTo>
                <a:lnTo>
                  <a:pt x="1156830" y="1244704"/>
                </a:lnTo>
                <a:lnTo>
                  <a:pt x="1159539" y="1235125"/>
                </a:lnTo>
                <a:lnTo>
                  <a:pt x="1162248" y="1269642"/>
                </a:lnTo>
                <a:lnTo>
                  <a:pt x="1164957" y="1257831"/>
                </a:lnTo>
                <a:lnTo>
                  <a:pt x="1167666" y="1242869"/>
                </a:lnTo>
                <a:lnTo>
                  <a:pt x="1170375" y="1227514"/>
                </a:lnTo>
                <a:lnTo>
                  <a:pt x="1173084" y="1229874"/>
                </a:lnTo>
                <a:lnTo>
                  <a:pt x="1175789" y="1236305"/>
                </a:lnTo>
                <a:lnTo>
                  <a:pt x="1178498" y="1226069"/>
                </a:lnTo>
                <a:lnTo>
                  <a:pt x="1181207" y="1263997"/>
                </a:lnTo>
                <a:lnTo>
                  <a:pt x="1183916" y="1254286"/>
                </a:lnTo>
                <a:lnTo>
                  <a:pt x="1186625" y="1218589"/>
                </a:lnTo>
                <a:lnTo>
                  <a:pt x="1189334" y="1233419"/>
                </a:lnTo>
                <a:lnTo>
                  <a:pt x="1192043" y="1210581"/>
                </a:lnTo>
                <a:lnTo>
                  <a:pt x="1194752" y="1210452"/>
                </a:lnTo>
                <a:lnTo>
                  <a:pt x="1197461" y="1214258"/>
                </a:lnTo>
                <a:lnTo>
                  <a:pt x="1200170" y="1236438"/>
                </a:lnTo>
                <a:lnTo>
                  <a:pt x="1202875" y="1236567"/>
                </a:lnTo>
                <a:lnTo>
                  <a:pt x="1205584" y="1220557"/>
                </a:lnTo>
                <a:lnTo>
                  <a:pt x="1208293" y="1202576"/>
                </a:lnTo>
                <a:lnTo>
                  <a:pt x="1211002" y="1206514"/>
                </a:lnTo>
                <a:lnTo>
                  <a:pt x="1213711" y="1183021"/>
                </a:lnTo>
                <a:lnTo>
                  <a:pt x="1216420" y="1200476"/>
                </a:lnTo>
                <a:lnTo>
                  <a:pt x="1219129" y="1241950"/>
                </a:lnTo>
                <a:lnTo>
                  <a:pt x="1221835" y="1227642"/>
                </a:lnTo>
                <a:lnTo>
                  <a:pt x="1224544" y="1197325"/>
                </a:lnTo>
                <a:lnTo>
                  <a:pt x="1227253" y="1188533"/>
                </a:lnTo>
                <a:lnTo>
                  <a:pt x="1229961" y="1197722"/>
                </a:lnTo>
                <a:lnTo>
                  <a:pt x="1232670" y="1213864"/>
                </a:lnTo>
                <a:lnTo>
                  <a:pt x="1235379" y="1210581"/>
                </a:lnTo>
                <a:lnTo>
                  <a:pt x="1238088" y="1231580"/>
                </a:lnTo>
                <a:lnTo>
                  <a:pt x="1240797" y="1215570"/>
                </a:lnTo>
                <a:lnTo>
                  <a:pt x="1243506" y="1184860"/>
                </a:lnTo>
                <a:lnTo>
                  <a:pt x="1246215" y="1145486"/>
                </a:lnTo>
                <a:lnTo>
                  <a:pt x="1248921" y="1195225"/>
                </a:lnTo>
                <a:lnTo>
                  <a:pt x="1251630" y="1191158"/>
                </a:lnTo>
                <a:lnTo>
                  <a:pt x="1254339" y="1204282"/>
                </a:lnTo>
                <a:lnTo>
                  <a:pt x="1257048" y="1239063"/>
                </a:lnTo>
                <a:lnTo>
                  <a:pt x="1259757" y="1232893"/>
                </a:lnTo>
                <a:lnTo>
                  <a:pt x="1262466" y="1210845"/>
                </a:lnTo>
                <a:lnTo>
                  <a:pt x="1265175" y="1187353"/>
                </a:lnTo>
                <a:lnTo>
                  <a:pt x="1267880" y="1194703"/>
                </a:lnTo>
                <a:lnTo>
                  <a:pt x="1270589" y="1199296"/>
                </a:lnTo>
                <a:lnTo>
                  <a:pt x="1273298" y="1221476"/>
                </a:lnTo>
                <a:lnTo>
                  <a:pt x="1276007" y="1227907"/>
                </a:lnTo>
                <a:lnTo>
                  <a:pt x="1278716" y="1220424"/>
                </a:lnTo>
                <a:lnTo>
                  <a:pt x="1281425" y="1204808"/>
                </a:lnTo>
                <a:lnTo>
                  <a:pt x="1284134" y="1199689"/>
                </a:lnTo>
                <a:lnTo>
                  <a:pt x="1286843" y="1188533"/>
                </a:lnTo>
                <a:lnTo>
                  <a:pt x="1289552" y="1217931"/>
                </a:lnTo>
                <a:lnTo>
                  <a:pt x="1292261" y="1214912"/>
                </a:lnTo>
                <a:lnTo>
                  <a:pt x="1294966" y="1242343"/>
                </a:lnTo>
                <a:lnTo>
                  <a:pt x="1297675" y="1226069"/>
                </a:lnTo>
                <a:lnTo>
                  <a:pt x="1300384" y="1199035"/>
                </a:lnTo>
                <a:lnTo>
                  <a:pt x="1303093" y="1197064"/>
                </a:lnTo>
                <a:lnTo>
                  <a:pt x="1305802" y="1207040"/>
                </a:lnTo>
                <a:lnTo>
                  <a:pt x="1308511" y="1214258"/>
                </a:lnTo>
                <a:lnTo>
                  <a:pt x="1311220" y="1200476"/>
                </a:lnTo>
                <a:lnTo>
                  <a:pt x="1313925" y="1241689"/>
                </a:lnTo>
                <a:lnTo>
                  <a:pt x="1316634" y="1238012"/>
                </a:lnTo>
                <a:lnTo>
                  <a:pt x="1319343" y="1192078"/>
                </a:lnTo>
                <a:lnTo>
                  <a:pt x="1322052" y="1163728"/>
                </a:lnTo>
                <a:lnTo>
                  <a:pt x="1324761" y="1167140"/>
                </a:lnTo>
                <a:lnTo>
                  <a:pt x="1327470" y="1163202"/>
                </a:lnTo>
                <a:lnTo>
                  <a:pt x="1330179" y="1182889"/>
                </a:lnTo>
                <a:lnTo>
                  <a:pt x="1332888" y="1243917"/>
                </a:lnTo>
                <a:lnTo>
                  <a:pt x="1335597" y="1215438"/>
                </a:lnTo>
                <a:lnTo>
                  <a:pt x="1338303" y="1184727"/>
                </a:lnTo>
                <a:lnTo>
                  <a:pt x="1341011" y="1182234"/>
                </a:lnTo>
                <a:lnTo>
                  <a:pt x="1343720" y="1191945"/>
                </a:lnTo>
                <a:lnTo>
                  <a:pt x="1346429" y="1203102"/>
                </a:lnTo>
                <a:lnTo>
                  <a:pt x="1349138" y="1214387"/>
                </a:lnTo>
                <a:lnTo>
                  <a:pt x="1351847" y="1204808"/>
                </a:lnTo>
                <a:lnTo>
                  <a:pt x="1354556" y="1231187"/>
                </a:lnTo>
                <a:lnTo>
                  <a:pt x="1357265" y="1202050"/>
                </a:lnTo>
                <a:lnTo>
                  <a:pt x="1359971" y="1183153"/>
                </a:lnTo>
                <a:lnTo>
                  <a:pt x="1362680" y="1197722"/>
                </a:lnTo>
                <a:lnTo>
                  <a:pt x="1365389" y="1189846"/>
                </a:lnTo>
                <a:lnTo>
                  <a:pt x="1368098" y="1190633"/>
                </a:lnTo>
                <a:lnTo>
                  <a:pt x="1370806" y="1212158"/>
                </a:lnTo>
                <a:lnTo>
                  <a:pt x="1373515" y="1222788"/>
                </a:lnTo>
                <a:lnTo>
                  <a:pt x="1376224" y="1191291"/>
                </a:lnTo>
                <a:lnTo>
                  <a:pt x="1378933" y="1182889"/>
                </a:lnTo>
                <a:lnTo>
                  <a:pt x="1381642" y="1195751"/>
                </a:lnTo>
                <a:lnTo>
                  <a:pt x="1384348" y="1206646"/>
                </a:lnTo>
                <a:lnTo>
                  <a:pt x="1387057" y="1201528"/>
                </a:lnTo>
                <a:lnTo>
                  <a:pt x="1389766" y="1250613"/>
                </a:lnTo>
                <a:lnTo>
                  <a:pt x="1392475" y="1231187"/>
                </a:lnTo>
                <a:lnTo>
                  <a:pt x="1395184" y="1209665"/>
                </a:lnTo>
                <a:lnTo>
                  <a:pt x="1397893" y="1192600"/>
                </a:lnTo>
                <a:lnTo>
                  <a:pt x="1400602" y="1190239"/>
                </a:lnTo>
                <a:lnTo>
                  <a:pt x="1403311" y="1196277"/>
                </a:lnTo>
                <a:lnTo>
                  <a:pt x="1406016" y="1183415"/>
                </a:lnTo>
                <a:lnTo>
                  <a:pt x="1408725" y="1218718"/>
                </a:lnTo>
                <a:lnTo>
                  <a:pt x="1411434" y="1226988"/>
                </a:lnTo>
                <a:lnTo>
                  <a:pt x="1414143" y="1193784"/>
                </a:lnTo>
                <a:lnTo>
                  <a:pt x="1416852" y="1183282"/>
                </a:lnTo>
                <a:lnTo>
                  <a:pt x="1419561" y="1178296"/>
                </a:lnTo>
                <a:lnTo>
                  <a:pt x="1422270" y="1184989"/>
                </a:lnTo>
                <a:lnTo>
                  <a:pt x="1424979" y="1201789"/>
                </a:lnTo>
                <a:lnTo>
                  <a:pt x="1427688" y="1223311"/>
                </a:lnTo>
                <a:lnTo>
                  <a:pt x="1430393" y="1235518"/>
                </a:lnTo>
                <a:lnTo>
                  <a:pt x="1433102" y="1173045"/>
                </a:lnTo>
                <a:lnTo>
                  <a:pt x="1435811" y="1163860"/>
                </a:lnTo>
                <a:lnTo>
                  <a:pt x="1438520" y="1203888"/>
                </a:lnTo>
                <a:lnTo>
                  <a:pt x="1441229" y="1205727"/>
                </a:lnTo>
                <a:lnTo>
                  <a:pt x="1443938" y="1209794"/>
                </a:lnTo>
                <a:lnTo>
                  <a:pt x="1446647" y="1250613"/>
                </a:lnTo>
                <a:lnTo>
                  <a:pt x="1449356" y="1232893"/>
                </a:lnTo>
                <a:lnTo>
                  <a:pt x="1452061" y="1216883"/>
                </a:lnTo>
                <a:lnTo>
                  <a:pt x="1454770" y="1215832"/>
                </a:lnTo>
                <a:lnTo>
                  <a:pt x="1457479" y="1172784"/>
                </a:lnTo>
                <a:lnTo>
                  <a:pt x="1460188" y="1192997"/>
                </a:lnTo>
                <a:lnTo>
                  <a:pt x="1462897" y="1209400"/>
                </a:lnTo>
                <a:lnTo>
                  <a:pt x="1465606" y="1233551"/>
                </a:lnTo>
                <a:lnTo>
                  <a:pt x="1468315" y="1231580"/>
                </a:lnTo>
                <a:lnTo>
                  <a:pt x="1471024" y="1210187"/>
                </a:lnTo>
                <a:lnTo>
                  <a:pt x="1473733" y="1183282"/>
                </a:lnTo>
                <a:lnTo>
                  <a:pt x="1476439" y="1193126"/>
                </a:lnTo>
                <a:lnTo>
                  <a:pt x="1479147" y="1198244"/>
                </a:lnTo>
                <a:lnTo>
                  <a:pt x="1481856" y="1212945"/>
                </a:lnTo>
                <a:lnTo>
                  <a:pt x="1484565" y="1205069"/>
                </a:lnTo>
                <a:lnTo>
                  <a:pt x="1487274" y="1196670"/>
                </a:lnTo>
                <a:lnTo>
                  <a:pt x="1489983" y="1158609"/>
                </a:lnTo>
                <a:lnTo>
                  <a:pt x="1492692" y="1174752"/>
                </a:lnTo>
                <a:lnTo>
                  <a:pt x="1495401" y="1197851"/>
                </a:lnTo>
                <a:lnTo>
                  <a:pt x="1498110" y="1198115"/>
                </a:lnTo>
                <a:lnTo>
                  <a:pt x="1500816" y="1203495"/>
                </a:lnTo>
                <a:lnTo>
                  <a:pt x="1503525" y="1224362"/>
                </a:lnTo>
                <a:lnTo>
                  <a:pt x="1506234" y="1236831"/>
                </a:lnTo>
                <a:lnTo>
                  <a:pt x="1508942" y="1220031"/>
                </a:lnTo>
                <a:lnTo>
                  <a:pt x="1511651" y="1205201"/>
                </a:lnTo>
                <a:lnTo>
                  <a:pt x="1514360" y="1196145"/>
                </a:lnTo>
                <a:lnTo>
                  <a:pt x="1517070" y="1198115"/>
                </a:lnTo>
                <a:lnTo>
                  <a:pt x="1519778" y="1208088"/>
                </a:lnTo>
                <a:lnTo>
                  <a:pt x="1522484" y="1230268"/>
                </a:lnTo>
                <a:lnTo>
                  <a:pt x="1525193" y="1230661"/>
                </a:lnTo>
                <a:lnTo>
                  <a:pt x="1527902" y="1188665"/>
                </a:lnTo>
                <a:lnTo>
                  <a:pt x="1530611" y="1184860"/>
                </a:lnTo>
                <a:lnTo>
                  <a:pt x="1533320" y="1190765"/>
                </a:lnTo>
                <a:lnTo>
                  <a:pt x="1536029" y="1198902"/>
                </a:lnTo>
                <a:lnTo>
                  <a:pt x="1538738" y="1220689"/>
                </a:lnTo>
                <a:lnTo>
                  <a:pt x="1541447" y="1244182"/>
                </a:lnTo>
                <a:lnTo>
                  <a:pt x="1544156" y="1253760"/>
                </a:lnTo>
                <a:lnTo>
                  <a:pt x="1546861" y="1192997"/>
                </a:lnTo>
                <a:lnTo>
                  <a:pt x="1549570" y="1159135"/>
                </a:lnTo>
                <a:lnTo>
                  <a:pt x="1552279" y="1185382"/>
                </a:lnTo>
                <a:lnTo>
                  <a:pt x="1554988" y="1177248"/>
                </a:lnTo>
                <a:lnTo>
                  <a:pt x="1557697" y="1201134"/>
                </a:lnTo>
                <a:lnTo>
                  <a:pt x="1560406" y="1220295"/>
                </a:lnTo>
                <a:lnTo>
                  <a:pt x="1563115" y="1201263"/>
                </a:lnTo>
                <a:lnTo>
                  <a:pt x="1565824" y="1220163"/>
                </a:lnTo>
                <a:lnTo>
                  <a:pt x="1568529" y="1189320"/>
                </a:lnTo>
                <a:lnTo>
                  <a:pt x="1571238" y="1155068"/>
                </a:lnTo>
                <a:lnTo>
                  <a:pt x="1573947" y="1199557"/>
                </a:lnTo>
                <a:lnTo>
                  <a:pt x="1576656" y="1185908"/>
                </a:lnTo>
                <a:lnTo>
                  <a:pt x="1579365" y="1205201"/>
                </a:lnTo>
                <a:lnTo>
                  <a:pt x="1582074" y="1233025"/>
                </a:lnTo>
                <a:lnTo>
                  <a:pt x="1584783" y="1220818"/>
                </a:lnTo>
                <a:lnTo>
                  <a:pt x="1587492" y="1211632"/>
                </a:lnTo>
                <a:lnTo>
                  <a:pt x="1590201" y="1204808"/>
                </a:lnTo>
                <a:lnTo>
                  <a:pt x="1592906" y="1164121"/>
                </a:lnTo>
                <a:lnTo>
                  <a:pt x="1595615" y="1195225"/>
                </a:lnTo>
                <a:lnTo>
                  <a:pt x="1598324" y="1209272"/>
                </a:lnTo>
                <a:lnTo>
                  <a:pt x="1601033" y="1239979"/>
                </a:lnTo>
                <a:lnTo>
                  <a:pt x="1603742" y="1192078"/>
                </a:lnTo>
                <a:lnTo>
                  <a:pt x="1606451" y="1175410"/>
                </a:lnTo>
                <a:lnTo>
                  <a:pt x="1609160" y="1183940"/>
                </a:lnTo>
                <a:lnTo>
                  <a:pt x="1611869" y="1209533"/>
                </a:lnTo>
                <a:lnTo>
                  <a:pt x="1614575" y="1208481"/>
                </a:lnTo>
                <a:lnTo>
                  <a:pt x="1617283" y="1219637"/>
                </a:lnTo>
                <a:lnTo>
                  <a:pt x="1619992" y="1238537"/>
                </a:lnTo>
                <a:lnTo>
                  <a:pt x="1622701" y="1201528"/>
                </a:lnTo>
                <a:lnTo>
                  <a:pt x="1625410" y="1182234"/>
                </a:lnTo>
                <a:lnTo>
                  <a:pt x="1628119" y="1189978"/>
                </a:lnTo>
                <a:lnTo>
                  <a:pt x="1630828" y="1199689"/>
                </a:lnTo>
                <a:lnTo>
                  <a:pt x="1633537" y="1182102"/>
                </a:lnTo>
                <a:lnTo>
                  <a:pt x="1636246" y="1194045"/>
                </a:lnTo>
                <a:lnTo>
                  <a:pt x="1638952" y="1229349"/>
                </a:lnTo>
                <a:lnTo>
                  <a:pt x="1641661" y="1203627"/>
                </a:lnTo>
                <a:lnTo>
                  <a:pt x="1644370" y="1200476"/>
                </a:lnTo>
                <a:lnTo>
                  <a:pt x="1647078" y="1209926"/>
                </a:lnTo>
                <a:lnTo>
                  <a:pt x="1649787" y="1208088"/>
                </a:lnTo>
                <a:lnTo>
                  <a:pt x="1652497" y="1206382"/>
                </a:lnTo>
                <a:lnTo>
                  <a:pt x="1655206" y="1236960"/>
                </a:lnTo>
                <a:lnTo>
                  <a:pt x="1657911" y="1233025"/>
                </a:lnTo>
                <a:lnTo>
                  <a:pt x="1660620" y="1200083"/>
                </a:lnTo>
                <a:lnTo>
                  <a:pt x="1663329" y="1188665"/>
                </a:lnTo>
                <a:lnTo>
                  <a:pt x="1666038" y="1166092"/>
                </a:lnTo>
                <a:lnTo>
                  <a:pt x="1668747" y="1199689"/>
                </a:lnTo>
                <a:lnTo>
                  <a:pt x="1671456" y="1185121"/>
                </a:lnTo>
                <a:lnTo>
                  <a:pt x="1674165" y="1216357"/>
                </a:lnTo>
                <a:lnTo>
                  <a:pt x="1676874" y="1219112"/>
                </a:lnTo>
                <a:lnTo>
                  <a:pt x="1679583" y="1182760"/>
                </a:lnTo>
                <a:lnTo>
                  <a:pt x="1682292" y="1163860"/>
                </a:lnTo>
                <a:lnTo>
                  <a:pt x="1684997" y="1159135"/>
                </a:lnTo>
                <a:lnTo>
                  <a:pt x="1687706" y="1152310"/>
                </a:lnTo>
                <a:lnTo>
                  <a:pt x="1690415" y="1177116"/>
                </a:lnTo>
                <a:lnTo>
                  <a:pt x="1693124" y="1196932"/>
                </a:lnTo>
                <a:lnTo>
                  <a:pt x="1695833" y="1208352"/>
                </a:lnTo>
                <a:lnTo>
                  <a:pt x="1698542" y="1194964"/>
                </a:lnTo>
                <a:lnTo>
                  <a:pt x="1701251" y="1177903"/>
                </a:lnTo>
                <a:lnTo>
                  <a:pt x="1703956" y="1187088"/>
                </a:lnTo>
                <a:lnTo>
                  <a:pt x="1706665" y="1183153"/>
                </a:lnTo>
                <a:lnTo>
                  <a:pt x="1709374" y="1188401"/>
                </a:lnTo>
                <a:lnTo>
                  <a:pt x="1712083" y="1221608"/>
                </a:lnTo>
                <a:lnTo>
                  <a:pt x="1714792" y="1215570"/>
                </a:lnTo>
                <a:lnTo>
                  <a:pt x="1717501" y="1180264"/>
                </a:lnTo>
                <a:lnTo>
                  <a:pt x="1720210" y="1173178"/>
                </a:lnTo>
                <a:lnTo>
                  <a:pt x="1722919" y="1153491"/>
                </a:lnTo>
                <a:lnTo>
                  <a:pt x="1725628" y="1153623"/>
                </a:lnTo>
                <a:lnTo>
                  <a:pt x="1728337" y="934974"/>
                </a:lnTo>
                <a:lnTo>
                  <a:pt x="1731042" y="1046267"/>
                </a:lnTo>
                <a:lnTo>
                  <a:pt x="1733751" y="1168717"/>
                </a:lnTo>
                <a:lnTo>
                  <a:pt x="1736460" y="1052434"/>
                </a:lnTo>
                <a:lnTo>
                  <a:pt x="1739169" y="1054534"/>
                </a:lnTo>
                <a:lnTo>
                  <a:pt x="1741878" y="1153755"/>
                </a:lnTo>
                <a:lnTo>
                  <a:pt x="1744587" y="1155723"/>
                </a:lnTo>
                <a:lnTo>
                  <a:pt x="1747296" y="1175542"/>
                </a:lnTo>
                <a:lnTo>
                  <a:pt x="1750002" y="1175145"/>
                </a:lnTo>
                <a:lnTo>
                  <a:pt x="1752711" y="1194571"/>
                </a:lnTo>
                <a:lnTo>
                  <a:pt x="1755420" y="1166747"/>
                </a:lnTo>
                <a:lnTo>
                  <a:pt x="1758128" y="1174358"/>
                </a:lnTo>
                <a:lnTo>
                  <a:pt x="1760837" y="1169111"/>
                </a:lnTo>
                <a:lnTo>
                  <a:pt x="1763546" y="1159396"/>
                </a:lnTo>
                <a:lnTo>
                  <a:pt x="1766255" y="1167798"/>
                </a:lnTo>
                <a:lnTo>
                  <a:pt x="1768964" y="1199035"/>
                </a:lnTo>
                <a:lnTo>
                  <a:pt x="1771673" y="1188927"/>
                </a:lnTo>
                <a:lnTo>
                  <a:pt x="1774382" y="1159396"/>
                </a:lnTo>
                <a:lnTo>
                  <a:pt x="1777088" y="1160973"/>
                </a:lnTo>
                <a:lnTo>
                  <a:pt x="1779797" y="1149030"/>
                </a:lnTo>
                <a:lnTo>
                  <a:pt x="1782506" y="1171997"/>
                </a:lnTo>
                <a:lnTo>
                  <a:pt x="1785215" y="1168846"/>
                </a:lnTo>
                <a:lnTo>
                  <a:pt x="1787924" y="1169111"/>
                </a:lnTo>
                <a:lnTo>
                  <a:pt x="1790633" y="1186172"/>
                </a:lnTo>
                <a:lnTo>
                  <a:pt x="1793342" y="1149946"/>
                </a:lnTo>
                <a:lnTo>
                  <a:pt x="1796047" y="1148766"/>
                </a:lnTo>
                <a:lnTo>
                  <a:pt x="1798756" y="1158348"/>
                </a:lnTo>
                <a:lnTo>
                  <a:pt x="1801465" y="1193519"/>
                </a:lnTo>
                <a:lnTo>
                  <a:pt x="1804174" y="1171472"/>
                </a:lnTo>
                <a:lnTo>
                  <a:pt x="1806883" y="1147718"/>
                </a:lnTo>
                <a:lnTo>
                  <a:pt x="1809592" y="1187746"/>
                </a:lnTo>
                <a:lnTo>
                  <a:pt x="1812301" y="1167011"/>
                </a:lnTo>
                <a:lnTo>
                  <a:pt x="1815010" y="1167272"/>
                </a:lnTo>
                <a:lnTo>
                  <a:pt x="1817719" y="1215045"/>
                </a:lnTo>
                <a:lnTo>
                  <a:pt x="1820428" y="1221215"/>
                </a:lnTo>
                <a:lnTo>
                  <a:pt x="1823133" y="1196016"/>
                </a:lnTo>
                <a:lnTo>
                  <a:pt x="1825842" y="1191552"/>
                </a:lnTo>
                <a:lnTo>
                  <a:pt x="1828551" y="1193913"/>
                </a:lnTo>
                <a:lnTo>
                  <a:pt x="1831260" y="1170552"/>
                </a:lnTo>
                <a:lnTo>
                  <a:pt x="1833969" y="1155984"/>
                </a:lnTo>
                <a:lnTo>
                  <a:pt x="1836678" y="1154016"/>
                </a:lnTo>
                <a:lnTo>
                  <a:pt x="1839387" y="1163466"/>
                </a:lnTo>
                <a:lnTo>
                  <a:pt x="1842092" y="1166618"/>
                </a:lnTo>
                <a:lnTo>
                  <a:pt x="1844801" y="1184989"/>
                </a:lnTo>
                <a:lnTo>
                  <a:pt x="1847510" y="1200870"/>
                </a:lnTo>
                <a:lnTo>
                  <a:pt x="1850219" y="1168059"/>
                </a:lnTo>
                <a:lnTo>
                  <a:pt x="1852928" y="1150078"/>
                </a:lnTo>
                <a:lnTo>
                  <a:pt x="1855637" y="1154410"/>
                </a:lnTo>
                <a:lnTo>
                  <a:pt x="1858346" y="1181576"/>
                </a:lnTo>
                <a:lnTo>
                  <a:pt x="1861055" y="1188272"/>
                </a:lnTo>
                <a:lnTo>
                  <a:pt x="1863764" y="1197457"/>
                </a:lnTo>
                <a:lnTo>
                  <a:pt x="1866473" y="1221869"/>
                </a:lnTo>
                <a:lnTo>
                  <a:pt x="1869178" y="1178690"/>
                </a:lnTo>
                <a:lnTo>
                  <a:pt x="1871887" y="1194439"/>
                </a:lnTo>
                <a:lnTo>
                  <a:pt x="1874596" y="1185514"/>
                </a:lnTo>
                <a:lnTo>
                  <a:pt x="1877305" y="1191420"/>
                </a:lnTo>
                <a:lnTo>
                  <a:pt x="1880014" y="1166618"/>
                </a:lnTo>
                <a:lnTo>
                  <a:pt x="1882723" y="1220950"/>
                </a:lnTo>
                <a:lnTo>
                  <a:pt x="1885432" y="1189978"/>
                </a:lnTo>
                <a:lnTo>
                  <a:pt x="1888138" y="1157035"/>
                </a:lnTo>
                <a:lnTo>
                  <a:pt x="1890847" y="1163992"/>
                </a:lnTo>
                <a:lnTo>
                  <a:pt x="1893556" y="1180528"/>
                </a:lnTo>
                <a:lnTo>
                  <a:pt x="1896264" y="1172784"/>
                </a:lnTo>
                <a:lnTo>
                  <a:pt x="1898973" y="1178035"/>
                </a:lnTo>
                <a:lnTo>
                  <a:pt x="1901682" y="1182628"/>
                </a:lnTo>
                <a:lnTo>
                  <a:pt x="1904391" y="1189978"/>
                </a:lnTo>
                <a:lnTo>
                  <a:pt x="1907100" y="1174490"/>
                </a:lnTo>
                <a:lnTo>
                  <a:pt x="1909809" y="1169765"/>
                </a:lnTo>
                <a:lnTo>
                  <a:pt x="1912515" y="1176590"/>
                </a:lnTo>
                <a:lnTo>
                  <a:pt x="1915224" y="1182889"/>
                </a:lnTo>
                <a:lnTo>
                  <a:pt x="1917933" y="1174358"/>
                </a:lnTo>
                <a:lnTo>
                  <a:pt x="1920642" y="1206514"/>
                </a:lnTo>
                <a:lnTo>
                  <a:pt x="1923351" y="1208746"/>
                </a:lnTo>
                <a:lnTo>
                  <a:pt x="1926060" y="1161496"/>
                </a:lnTo>
                <a:lnTo>
                  <a:pt x="1928769" y="1180657"/>
                </a:lnTo>
                <a:lnTo>
                  <a:pt x="1931478" y="1177641"/>
                </a:lnTo>
                <a:lnTo>
                  <a:pt x="1934183" y="1189059"/>
                </a:lnTo>
                <a:lnTo>
                  <a:pt x="1936892" y="1158087"/>
                </a:lnTo>
                <a:lnTo>
                  <a:pt x="1939601" y="1203102"/>
                </a:lnTo>
                <a:lnTo>
                  <a:pt x="1942310" y="1196277"/>
                </a:lnTo>
                <a:lnTo>
                  <a:pt x="1945019" y="1185514"/>
                </a:lnTo>
                <a:lnTo>
                  <a:pt x="1947728" y="1174097"/>
                </a:lnTo>
                <a:lnTo>
                  <a:pt x="1950437" y="1162941"/>
                </a:lnTo>
                <a:lnTo>
                  <a:pt x="1953146" y="1186695"/>
                </a:lnTo>
                <a:lnTo>
                  <a:pt x="1955855" y="1162680"/>
                </a:lnTo>
                <a:lnTo>
                  <a:pt x="1958560" y="1202837"/>
                </a:lnTo>
                <a:lnTo>
                  <a:pt x="1961269" y="1197590"/>
                </a:lnTo>
                <a:lnTo>
                  <a:pt x="1963978" y="1170420"/>
                </a:lnTo>
                <a:lnTo>
                  <a:pt x="1966687" y="1160054"/>
                </a:lnTo>
                <a:lnTo>
                  <a:pt x="1969396" y="1166221"/>
                </a:lnTo>
                <a:lnTo>
                  <a:pt x="1972105" y="1268855"/>
                </a:lnTo>
                <a:lnTo>
                  <a:pt x="1974814" y="1375949"/>
                </a:lnTo>
                <a:lnTo>
                  <a:pt x="1977523" y="1377262"/>
                </a:lnTo>
                <a:lnTo>
                  <a:pt x="1980228" y="1376604"/>
                </a:lnTo>
                <a:lnTo>
                  <a:pt x="1982937" y="1377130"/>
                </a:lnTo>
                <a:lnTo>
                  <a:pt x="1985646" y="1377391"/>
                </a:lnTo>
                <a:lnTo>
                  <a:pt x="1988355" y="1377523"/>
                </a:lnTo>
                <a:lnTo>
                  <a:pt x="1991064" y="1377262"/>
                </a:lnTo>
                <a:lnTo>
                  <a:pt x="1993773" y="1377262"/>
                </a:lnTo>
                <a:lnTo>
                  <a:pt x="1996482" y="1377391"/>
                </a:lnTo>
                <a:lnTo>
                  <a:pt x="1999191" y="1376604"/>
                </a:lnTo>
                <a:lnTo>
                  <a:pt x="2001900" y="1376997"/>
                </a:lnTo>
                <a:lnTo>
                  <a:pt x="2004605" y="1377262"/>
                </a:lnTo>
                <a:lnTo>
                  <a:pt x="2007314" y="1377130"/>
                </a:lnTo>
                <a:lnTo>
                  <a:pt x="2010023" y="1376997"/>
                </a:lnTo>
                <a:lnTo>
                  <a:pt x="2012732" y="1376997"/>
                </a:lnTo>
                <a:lnTo>
                  <a:pt x="2015441" y="1377130"/>
                </a:lnTo>
                <a:lnTo>
                  <a:pt x="2018150" y="1376997"/>
                </a:lnTo>
                <a:lnTo>
                  <a:pt x="2020859" y="1376868"/>
                </a:lnTo>
                <a:lnTo>
                  <a:pt x="2023568" y="1377391"/>
                </a:lnTo>
                <a:lnTo>
                  <a:pt x="2026274" y="1377262"/>
                </a:lnTo>
                <a:lnTo>
                  <a:pt x="2028983" y="1377130"/>
                </a:lnTo>
                <a:lnTo>
                  <a:pt x="2031692" y="1376604"/>
                </a:lnTo>
                <a:lnTo>
                  <a:pt x="2034400" y="1377130"/>
                </a:lnTo>
                <a:lnTo>
                  <a:pt x="2037109" y="1376868"/>
                </a:lnTo>
                <a:lnTo>
                  <a:pt x="2039818" y="1376868"/>
                </a:lnTo>
                <a:lnTo>
                  <a:pt x="2042527" y="1377262"/>
                </a:lnTo>
                <a:lnTo>
                  <a:pt x="2045236" y="1377391"/>
                </a:lnTo>
                <a:lnTo>
                  <a:pt x="2047945" y="1376997"/>
                </a:lnTo>
                <a:lnTo>
                  <a:pt x="2050651" y="1376997"/>
                </a:lnTo>
                <a:lnTo>
                  <a:pt x="2053360" y="1377130"/>
                </a:lnTo>
                <a:lnTo>
                  <a:pt x="2056069" y="1375556"/>
                </a:lnTo>
                <a:lnTo>
                  <a:pt x="2058778" y="1376471"/>
                </a:lnTo>
                <a:lnTo>
                  <a:pt x="2061487" y="1377262"/>
                </a:lnTo>
                <a:lnTo>
                  <a:pt x="2064196" y="1377130"/>
                </a:lnTo>
                <a:lnTo>
                  <a:pt x="2066905" y="1377523"/>
                </a:lnTo>
                <a:lnTo>
                  <a:pt x="2069614" y="1376997"/>
                </a:lnTo>
                <a:lnTo>
                  <a:pt x="2072319" y="1377391"/>
                </a:lnTo>
                <a:lnTo>
                  <a:pt x="2075028" y="1377130"/>
                </a:lnTo>
                <a:lnTo>
                  <a:pt x="2077737" y="1377262"/>
                </a:lnTo>
                <a:lnTo>
                  <a:pt x="2080446" y="1376997"/>
                </a:lnTo>
                <a:lnTo>
                  <a:pt x="2083155" y="1376471"/>
                </a:lnTo>
                <a:lnTo>
                  <a:pt x="2085864" y="1377130"/>
                </a:lnTo>
                <a:lnTo>
                  <a:pt x="2088573" y="1377262"/>
                </a:lnTo>
                <a:lnTo>
                  <a:pt x="2091282" y="1376736"/>
                </a:lnTo>
                <a:lnTo>
                  <a:pt x="2093991" y="1377262"/>
                </a:lnTo>
                <a:lnTo>
                  <a:pt x="2096696" y="1377130"/>
                </a:lnTo>
                <a:lnTo>
                  <a:pt x="2099405" y="1377391"/>
                </a:lnTo>
                <a:lnTo>
                  <a:pt x="2102114" y="1377130"/>
                </a:lnTo>
                <a:lnTo>
                  <a:pt x="2104823" y="1377262"/>
                </a:lnTo>
                <a:lnTo>
                  <a:pt x="2107532" y="1377262"/>
                </a:lnTo>
                <a:lnTo>
                  <a:pt x="2110241" y="1377262"/>
                </a:lnTo>
                <a:lnTo>
                  <a:pt x="2112950" y="1377391"/>
                </a:lnTo>
                <a:lnTo>
                  <a:pt x="2115659" y="1376997"/>
                </a:lnTo>
                <a:lnTo>
                  <a:pt x="2118364" y="1377262"/>
                </a:lnTo>
                <a:lnTo>
                  <a:pt x="2121073" y="1377262"/>
                </a:lnTo>
                <a:lnTo>
                  <a:pt x="2123782" y="1377262"/>
                </a:lnTo>
                <a:lnTo>
                  <a:pt x="2126491" y="1377523"/>
                </a:lnTo>
                <a:lnTo>
                  <a:pt x="2129200" y="1377130"/>
                </a:lnTo>
                <a:lnTo>
                  <a:pt x="2131909" y="1377262"/>
                </a:lnTo>
                <a:lnTo>
                  <a:pt x="2134618" y="1376471"/>
                </a:lnTo>
                <a:lnTo>
                  <a:pt x="2137327" y="1375556"/>
                </a:lnTo>
                <a:lnTo>
                  <a:pt x="2140036" y="1355475"/>
                </a:lnTo>
                <a:lnTo>
                  <a:pt x="2142742" y="1376078"/>
                </a:lnTo>
                <a:lnTo>
                  <a:pt x="2145450" y="1375949"/>
                </a:lnTo>
                <a:lnTo>
                  <a:pt x="2148159" y="1376997"/>
                </a:lnTo>
                <a:lnTo>
                  <a:pt x="2150868" y="1376343"/>
                </a:lnTo>
                <a:lnTo>
                  <a:pt x="2153577" y="1376343"/>
                </a:lnTo>
                <a:lnTo>
                  <a:pt x="2156286" y="1377130"/>
                </a:lnTo>
                <a:lnTo>
                  <a:pt x="2158995" y="1376736"/>
                </a:lnTo>
                <a:lnTo>
                  <a:pt x="2161704" y="1376868"/>
                </a:lnTo>
                <a:lnTo>
                  <a:pt x="2164410" y="1376868"/>
                </a:lnTo>
                <a:lnTo>
                  <a:pt x="2167119" y="1377130"/>
                </a:lnTo>
                <a:lnTo>
                  <a:pt x="2169828" y="1376997"/>
                </a:lnTo>
                <a:lnTo>
                  <a:pt x="2172537" y="1376471"/>
                </a:lnTo>
                <a:lnTo>
                  <a:pt x="2175246" y="1376997"/>
                </a:lnTo>
                <a:lnTo>
                  <a:pt x="2177955" y="1376868"/>
                </a:lnTo>
                <a:lnTo>
                  <a:pt x="2180664" y="1376471"/>
                </a:lnTo>
                <a:lnTo>
                  <a:pt x="2183372" y="1376868"/>
                </a:lnTo>
                <a:lnTo>
                  <a:pt x="2186081" y="1377130"/>
                </a:lnTo>
                <a:lnTo>
                  <a:pt x="2188787" y="1377130"/>
                </a:lnTo>
                <a:lnTo>
                  <a:pt x="2191496" y="1376868"/>
                </a:lnTo>
                <a:lnTo>
                  <a:pt x="2194205" y="1377391"/>
                </a:lnTo>
                <a:lnTo>
                  <a:pt x="2196914" y="1377262"/>
                </a:lnTo>
                <a:lnTo>
                  <a:pt x="2199623" y="1376997"/>
                </a:lnTo>
                <a:lnTo>
                  <a:pt x="2202332" y="1377130"/>
                </a:lnTo>
                <a:lnTo>
                  <a:pt x="2205041" y="1377523"/>
                </a:lnTo>
                <a:lnTo>
                  <a:pt x="2207750" y="1376736"/>
                </a:lnTo>
                <a:lnTo>
                  <a:pt x="2210455" y="1377262"/>
                </a:lnTo>
                <a:lnTo>
                  <a:pt x="2213164" y="1376997"/>
                </a:lnTo>
                <a:lnTo>
                  <a:pt x="2215873" y="1376736"/>
                </a:lnTo>
                <a:lnTo>
                  <a:pt x="2218582" y="1377262"/>
                </a:lnTo>
                <a:lnTo>
                  <a:pt x="2221291" y="1376736"/>
                </a:lnTo>
                <a:lnTo>
                  <a:pt x="2224000" y="1377130"/>
                </a:lnTo>
                <a:lnTo>
                  <a:pt x="2226709" y="1377130"/>
                </a:lnTo>
                <a:lnTo>
                  <a:pt x="2229418" y="1376868"/>
                </a:lnTo>
                <a:lnTo>
                  <a:pt x="2232123" y="1376997"/>
                </a:lnTo>
                <a:lnTo>
                  <a:pt x="2234832" y="1376997"/>
                </a:lnTo>
                <a:lnTo>
                  <a:pt x="2237541" y="1377130"/>
                </a:lnTo>
                <a:lnTo>
                  <a:pt x="2240250" y="1377391"/>
                </a:lnTo>
                <a:lnTo>
                  <a:pt x="2242959" y="1377391"/>
                </a:lnTo>
                <a:lnTo>
                  <a:pt x="2245668" y="1377262"/>
                </a:lnTo>
                <a:lnTo>
                  <a:pt x="2248377" y="1377523"/>
                </a:lnTo>
                <a:lnTo>
                  <a:pt x="2251086" y="1377130"/>
                </a:lnTo>
                <a:lnTo>
                  <a:pt x="2253795" y="1377262"/>
                </a:lnTo>
                <a:lnTo>
                  <a:pt x="2256500" y="1377262"/>
                </a:lnTo>
                <a:lnTo>
                  <a:pt x="2259209" y="1377391"/>
                </a:lnTo>
                <a:lnTo>
                  <a:pt x="2261918" y="1377391"/>
                </a:lnTo>
                <a:lnTo>
                  <a:pt x="2264627" y="1376868"/>
                </a:lnTo>
                <a:lnTo>
                  <a:pt x="2267336" y="1377262"/>
                </a:lnTo>
                <a:lnTo>
                  <a:pt x="2270045" y="1377391"/>
                </a:lnTo>
                <a:lnTo>
                  <a:pt x="2272754" y="1377262"/>
                </a:lnTo>
                <a:lnTo>
                  <a:pt x="2275463" y="1377130"/>
                </a:lnTo>
                <a:lnTo>
                  <a:pt x="2278169" y="1377130"/>
                </a:lnTo>
                <a:lnTo>
                  <a:pt x="2280878" y="1377262"/>
                </a:lnTo>
                <a:lnTo>
                  <a:pt x="2283586" y="1377391"/>
                </a:lnTo>
                <a:lnTo>
                  <a:pt x="2286295" y="1375030"/>
                </a:lnTo>
                <a:lnTo>
                  <a:pt x="2289004" y="1377130"/>
                </a:lnTo>
                <a:lnTo>
                  <a:pt x="2291713" y="1377523"/>
                </a:lnTo>
                <a:lnTo>
                  <a:pt x="2294422" y="1377262"/>
                </a:lnTo>
                <a:lnTo>
                  <a:pt x="2297131" y="1377262"/>
                </a:lnTo>
                <a:lnTo>
                  <a:pt x="2299840" y="1377130"/>
                </a:lnTo>
                <a:lnTo>
                  <a:pt x="2302546" y="1376997"/>
                </a:lnTo>
                <a:lnTo>
                  <a:pt x="2305255" y="1377262"/>
                </a:lnTo>
                <a:lnTo>
                  <a:pt x="2307964" y="1377391"/>
                </a:lnTo>
                <a:lnTo>
                  <a:pt x="2310673" y="1377391"/>
                </a:lnTo>
                <a:lnTo>
                  <a:pt x="2313382" y="1377262"/>
                </a:lnTo>
                <a:lnTo>
                  <a:pt x="2316091" y="1377262"/>
                </a:lnTo>
                <a:lnTo>
                  <a:pt x="2318800" y="1377391"/>
                </a:lnTo>
                <a:lnTo>
                  <a:pt x="2321508" y="1377130"/>
                </a:lnTo>
                <a:lnTo>
                  <a:pt x="2324214" y="1377523"/>
                </a:lnTo>
                <a:lnTo>
                  <a:pt x="2326923" y="1377523"/>
                </a:lnTo>
                <a:lnTo>
                  <a:pt x="2329632" y="1377262"/>
                </a:lnTo>
                <a:lnTo>
                  <a:pt x="2332341" y="1143780"/>
                </a:lnTo>
                <a:lnTo>
                  <a:pt x="2335050" y="0"/>
                </a:lnTo>
                <a:lnTo>
                  <a:pt x="2337759" y="710283"/>
                </a:lnTo>
                <a:lnTo>
                  <a:pt x="2340468" y="917780"/>
                </a:lnTo>
                <a:lnTo>
                  <a:pt x="2343177" y="1377262"/>
                </a:lnTo>
                <a:lnTo>
                  <a:pt x="2345886" y="1376078"/>
                </a:lnTo>
                <a:lnTo>
                  <a:pt x="2348591" y="1377130"/>
                </a:lnTo>
                <a:lnTo>
                  <a:pt x="2351300" y="1377391"/>
                </a:lnTo>
                <a:lnTo>
                  <a:pt x="2354009" y="1377130"/>
                </a:lnTo>
                <a:lnTo>
                  <a:pt x="2356718" y="1377523"/>
                </a:lnTo>
                <a:lnTo>
                  <a:pt x="2359427" y="1376736"/>
                </a:lnTo>
                <a:lnTo>
                  <a:pt x="2362136" y="1377391"/>
                </a:lnTo>
                <a:lnTo>
                  <a:pt x="2364845" y="1377391"/>
                </a:lnTo>
                <a:lnTo>
                  <a:pt x="2367554" y="1377130"/>
                </a:lnTo>
                <a:lnTo>
                  <a:pt x="2370259" y="1377262"/>
                </a:lnTo>
                <a:lnTo>
                  <a:pt x="2372968" y="1377262"/>
                </a:lnTo>
                <a:lnTo>
                  <a:pt x="2375677" y="1377262"/>
                </a:lnTo>
                <a:lnTo>
                  <a:pt x="2378386" y="1377130"/>
                </a:lnTo>
                <a:lnTo>
                  <a:pt x="2381095" y="1376868"/>
                </a:lnTo>
                <a:lnTo>
                  <a:pt x="2383804" y="1377391"/>
                </a:lnTo>
                <a:lnTo>
                  <a:pt x="2386513" y="1377262"/>
                </a:lnTo>
                <a:lnTo>
                  <a:pt x="2389222" y="1377523"/>
                </a:lnTo>
                <a:lnTo>
                  <a:pt x="2391931" y="1377523"/>
                </a:lnTo>
                <a:lnTo>
                  <a:pt x="2394636" y="1377130"/>
                </a:lnTo>
                <a:lnTo>
                  <a:pt x="2397345" y="1377391"/>
                </a:lnTo>
                <a:lnTo>
                  <a:pt x="2400054" y="1377130"/>
                </a:lnTo>
                <a:lnTo>
                  <a:pt x="2402763" y="1377262"/>
                </a:lnTo>
                <a:lnTo>
                  <a:pt x="2405472" y="1377391"/>
                </a:lnTo>
                <a:lnTo>
                  <a:pt x="2408181" y="1376471"/>
                </a:lnTo>
                <a:lnTo>
                  <a:pt x="2410890" y="1376868"/>
                </a:lnTo>
                <a:lnTo>
                  <a:pt x="2413599" y="1377130"/>
                </a:lnTo>
                <a:lnTo>
                  <a:pt x="2416305" y="1377130"/>
                </a:lnTo>
                <a:lnTo>
                  <a:pt x="2419014" y="1376471"/>
                </a:lnTo>
                <a:lnTo>
                  <a:pt x="2421722" y="1377262"/>
                </a:lnTo>
                <a:lnTo>
                  <a:pt x="2424431" y="1377262"/>
                </a:lnTo>
                <a:lnTo>
                  <a:pt x="2427141" y="1377391"/>
                </a:lnTo>
                <a:lnTo>
                  <a:pt x="2429850" y="1377262"/>
                </a:lnTo>
                <a:lnTo>
                  <a:pt x="2432558" y="1377391"/>
                </a:lnTo>
                <a:lnTo>
                  <a:pt x="2435267" y="1377391"/>
                </a:lnTo>
                <a:lnTo>
                  <a:pt x="2437976" y="1377391"/>
                </a:lnTo>
                <a:lnTo>
                  <a:pt x="2440682" y="1377391"/>
                </a:lnTo>
                <a:lnTo>
                  <a:pt x="2443391" y="1377391"/>
                </a:lnTo>
                <a:lnTo>
                  <a:pt x="2446100" y="1377262"/>
                </a:lnTo>
                <a:lnTo>
                  <a:pt x="2448809" y="1377391"/>
                </a:lnTo>
                <a:lnTo>
                  <a:pt x="2451518" y="1377391"/>
                </a:lnTo>
                <a:lnTo>
                  <a:pt x="2454227" y="1377130"/>
                </a:lnTo>
                <a:lnTo>
                  <a:pt x="2456936" y="1377391"/>
                </a:lnTo>
                <a:lnTo>
                  <a:pt x="2459645" y="1377523"/>
                </a:lnTo>
                <a:lnTo>
                  <a:pt x="2462350" y="1377523"/>
                </a:lnTo>
                <a:lnTo>
                  <a:pt x="2465059" y="1377391"/>
                </a:lnTo>
                <a:lnTo>
                  <a:pt x="2467768" y="1377262"/>
                </a:lnTo>
                <a:lnTo>
                  <a:pt x="2470477" y="1377391"/>
                </a:lnTo>
                <a:lnTo>
                  <a:pt x="2473186" y="1377262"/>
                </a:lnTo>
                <a:lnTo>
                  <a:pt x="2475895" y="1377391"/>
                </a:lnTo>
                <a:lnTo>
                  <a:pt x="2478604" y="1377523"/>
                </a:lnTo>
                <a:lnTo>
                  <a:pt x="2481313" y="1377523"/>
                </a:lnTo>
                <a:lnTo>
                  <a:pt x="2484022" y="1377391"/>
                </a:lnTo>
                <a:lnTo>
                  <a:pt x="2486727" y="1377391"/>
                </a:lnTo>
                <a:lnTo>
                  <a:pt x="2489436" y="1377391"/>
                </a:lnTo>
                <a:lnTo>
                  <a:pt x="2492145" y="1377391"/>
                </a:lnTo>
                <a:lnTo>
                  <a:pt x="2494854" y="1377523"/>
                </a:lnTo>
                <a:lnTo>
                  <a:pt x="2497563" y="1377262"/>
                </a:lnTo>
                <a:lnTo>
                  <a:pt x="2500272" y="1377391"/>
                </a:lnTo>
                <a:lnTo>
                  <a:pt x="2502981" y="1377523"/>
                </a:lnTo>
                <a:lnTo>
                  <a:pt x="2505690" y="1376343"/>
                </a:lnTo>
                <a:lnTo>
                  <a:pt x="2508395" y="1377391"/>
                </a:lnTo>
                <a:lnTo>
                  <a:pt x="2511104" y="1377130"/>
                </a:lnTo>
                <a:lnTo>
                  <a:pt x="2513813" y="1377523"/>
                </a:lnTo>
                <a:lnTo>
                  <a:pt x="2516522" y="1377391"/>
                </a:lnTo>
                <a:lnTo>
                  <a:pt x="2519231" y="1377130"/>
                </a:lnTo>
                <a:lnTo>
                  <a:pt x="2521940" y="1377391"/>
                </a:lnTo>
                <a:lnTo>
                  <a:pt x="2524649" y="1377391"/>
                </a:lnTo>
                <a:lnTo>
                  <a:pt x="2527358" y="1377523"/>
                </a:lnTo>
                <a:lnTo>
                  <a:pt x="2530067" y="1377391"/>
                </a:lnTo>
                <a:lnTo>
                  <a:pt x="2532772" y="1377523"/>
                </a:lnTo>
                <a:lnTo>
                  <a:pt x="2535481" y="1377130"/>
                </a:lnTo>
                <a:lnTo>
                  <a:pt x="2538190" y="1377523"/>
                </a:lnTo>
                <a:lnTo>
                  <a:pt x="2540899" y="1377391"/>
                </a:lnTo>
                <a:lnTo>
                  <a:pt x="2543608" y="1377262"/>
                </a:lnTo>
                <a:lnTo>
                  <a:pt x="2546317" y="1377130"/>
                </a:lnTo>
                <a:lnTo>
                  <a:pt x="2549026" y="1377130"/>
                </a:lnTo>
                <a:lnTo>
                  <a:pt x="2551732" y="1377523"/>
                </a:lnTo>
                <a:lnTo>
                  <a:pt x="2554441" y="1377262"/>
                </a:lnTo>
                <a:lnTo>
                  <a:pt x="2557150" y="1377391"/>
                </a:lnTo>
                <a:lnTo>
                  <a:pt x="2559858" y="1377391"/>
                </a:lnTo>
                <a:lnTo>
                  <a:pt x="2562568" y="1377262"/>
                </a:lnTo>
                <a:lnTo>
                  <a:pt x="2565277" y="1377523"/>
                </a:lnTo>
                <a:lnTo>
                  <a:pt x="2567986" y="1377130"/>
                </a:lnTo>
                <a:lnTo>
                  <a:pt x="2570694" y="1377130"/>
                </a:lnTo>
                <a:lnTo>
                  <a:pt x="2573403" y="1377262"/>
                </a:lnTo>
                <a:lnTo>
                  <a:pt x="2576112" y="1377262"/>
                </a:lnTo>
                <a:lnTo>
                  <a:pt x="2578818" y="1377391"/>
                </a:lnTo>
                <a:lnTo>
                  <a:pt x="2581527" y="1377130"/>
                </a:lnTo>
                <a:lnTo>
                  <a:pt x="2584236" y="1377391"/>
                </a:lnTo>
                <a:lnTo>
                  <a:pt x="2586945" y="1377262"/>
                </a:lnTo>
                <a:lnTo>
                  <a:pt x="2589654" y="1377262"/>
                </a:lnTo>
                <a:lnTo>
                  <a:pt x="2592363" y="1377391"/>
                </a:lnTo>
                <a:lnTo>
                  <a:pt x="2595072" y="1377391"/>
                </a:lnTo>
                <a:lnTo>
                  <a:pt x="2597777" y="1377130"/>
                </a:lnTo>
                <a:lnTo>
                  <a:pt x="2600486" y="1377391"/>
                </a:lnTo>
                <a:lnTo>
                  <a:pt x="2603195" y="1377262"/>
                </a:lnTo>
                <a:lnTo>
                  <a:pt x="2605904" y="1377391"/>
                </a:lnTo>
                <a:lnTo>
                  <a:pt x="2608613" y="1377262"/>
                </a:lnTo>
                <a:lnTo>
                  <a:pt x="2611322" y="1377262"/>
                </a:lnTo>
                <a:lnTo>
                  <a:pt x="2614031" y="1376997"/>
                </a:lnTo>
                <a:lnTo>
                  <a:pt x="2616740" y="1377130"/>
                </a:lnTo>
                <a:lnTo>
                  <a:pt x="2619449" y="1377391"/>
                </a:lnTo>
                <a:lnTo>
                  <a:pt x="2622158" y="1377391"/>
                </a:lnTo>
                <a:lnTo>
                  <a:pt x="2624874" y="1377262"/>
                </a:lnTo>
                <a:lnTo>
                  <a:pt x="2627590" y="1377391"/>
                </a:lnTo>
                <a:lnTo>
                  <a:pt x="2630271" y="1377391"/>
                </a:lnTo>
                <a:lnTo>
                  <a:pt x="2632987" y="1376997"/>
                </a:lnTo>
                <a:lnTo>
                  <a:pt x="2635703" y="1377130"/>
                </a:lnTo>
                <a:lnTo>
                  <a:pt x="2638418" y="1377391"/>
                </a:lnTo>
                <a:lnTo>
                  <a:pt x="2641100" y="1377262"/>
                </a:lnTo>
                <a:lnTo>
                  <a:pt x="2643815" y="1377262"/>
                </a:lnTo>
                <a:lnTo>
                  <a:pt x="2646531" y="1377262"/>
                </a:lnTo>
                <a:lnTo>
                  <a:pt x="2649247" y="1377391"/>
                </a:lnTo>
                <a:lnTo>
                  <a:pt x="2651963" y="1377391"/>
                </a:lnTo>
                <a:lnTo>
                  <a:pt x="2654644" y="1377391"/>
                </a:lnTo>
                <a:lnTo>
                  <a:pt x="2657360" y="1377391"/>
                </a:lnTo>
                <a:lnTo>
                  <a:pt x="2660076" y="1377391"/>
                </a:lnTo>
                <a:lnTo>
                  <a:pt x="2662792" y="1377391"/>
                </a:lnTo>
                <a:lnTo>
                  <a:pt x="2665508" y="1377391"/>
                </a:lnTo>
                <a:lnTo>
                  <a:pt x="2668189" y="1377523"/>
                </a:lnTo>
                <a:lnTo>
                  <a:pt x="2670905" y="1377391"/>
                </a:lnTo>
                <a:lnTo>
                  <a:pt x="2673621" y="1377523"/>
                </a:lnTo>
                <a:lnTo>
                  <a:pt x="2676337" y="1377130"/>
                </a:lnTo>
                <a:lnTo>
                  <a:pt x="2679053" y="1377391"/>
                </a:lnTo>
                <a:lnTo>
                  <a:pt x="2681734" y="1377391"/>
                </a:lnTo>
                <a:lnTo>
                  <a:pt x="2684450" y="1377523"/>
                </a:lnTo>
                <a:lnTo>
                  <a:pt x="2687166" y="1377391"/>
                </a:lnTo>
                <a:lnTo>
                  <a:pt x="2689882" y="1377262"/>
                </a:lnTo>
                <a:lnTo>
                  <a:pt x="2692563" y="1377130"/>
                </a:lnTo>
                <a:lnTo>
                  <a:pt x="2695279" y="1377262"/>
                </a:lnTo>
                <a:lnTo>
                  <a:pt x="2697995" y="1377262"/>
                </a:lnTo>
                <a:lnTo>
                  <a:pt x="2700711" y="1377391"/>
                </a:lnTo>
                <a:lnTo>
                  <a:pt x="2703427" y="1377391"/>
                </a:lnTo>
                <a:lnTo>
                  <a:pt x="2706108" y="1377262"/>
                </a:lnTo>
                <a:lnTo>
                  <a:pt x="2708823" y="1376868"/>
                </a:lnTo>
                <a:lnTo>
                  <a:pt x="2711539" y="1377262"/>
                </a:lnTo>
                <a:lnTo>
                  <a:pt x="2714255" y="1376997"/>
                </a:lnTo>
                <a:lnTo>
                  <a:pt x="2716971" y="1377391"/>
                </a:lnTo>
                <a:lnTo>
                  <a:pt x="2719652" y="1377262"/>
                </a:lnTo>
                <a:lnTo>
                  <a:pt x="2722368" y="1377391"/>
                </a:lnTo>
                <a:lnTo>
                  <a:pt x="2725084" y="1375949"/>
                </a:lnTo>
                <a:lnTo>
                  <a:pt x="2727800" y="1376736"/>
                </a:lnTo>
                <a:lnTo>
                  <a:pt x="2730481" y="1377391"/>
                </a:lnTo>
                <a:lnTo>
                  <a:pt x="2733197" y="1377391"/>
                </a:lnTo>
                <a:lnTo>
                  <a:pt x="2735913" y="1377391"/>
                </a:lnTo>
                <a:lnTo>
                  <a:pt x="2738629" y="1375949"/>
                </a:lnTo>
                <a:lnTo>
                  <a:pt x="2741345" y="1377130"/>
                </a:lnTo>
                <a:lnTo>
                  <a:pt x="2744026" y="1377262"/>
                </a:lnTo>
                <a:lnTo>
                  <a:pt x="2746742" y="1377391"/>
                </a:lnTo>
                <a:lnTo>
                  <a:pt x="2749458" y="1377523"/>
                </a:lnTo>
                <a:lnTo>
                  <a:pt x="2752174" y="1376210"/>
                </a:lnTo>
                <a:lnTo>
                  <a:pt x="2754890" y="1377523"/>
                </a:lnTo>
                <a:lnTo>
                  <a:pt x="2757571" y="1377391"/>
                </a:lnTo>
                <a:lnTo>
                  <a:pt x="2760287" y="1377262"/>
                </a:lnTo>
                <a:lnTo>
                  <a:pt x="2763003" y="1377391"/>
                </a:lnTo>
                <a:lnTo>
                  <a:pt x="2765719" y="1377523"/>
                </a:lnTo>
                <a:lnTo>
                  <a:pt x="2768434" y="1377523"/>
                </a:lnTo>
                <a:lnTo>
                  <a:pt x="2771116" y="1377130"/>
                </a:lnTo>
                <a:lnTo>
                  <a:pt x="2773832" y="1377391"/>
                </a:lnTo>
                <a:lnTo>
                  <a:pt x="2776548" y="1377262"/>
                </a:lnTo>
                <a:lnTo>
                  <a:pt x="2779264" y="1377391"/>
                </a:lnTo>
                <a:lnTo>
                  <a:pt x="2781944" y="1377262"/>
                </a:lnTo>
                <a:lnTo>
                  <a:pt x="2784660" y="1377391"/>
                </a:lnTo>
                <a:lnTo>
                  <a:pt x="2787376" y="1377130"/>
                </a:lnTo>
                <a:lnTo>
                  <a:pt x="2790092" y="1377391"/>
                </a:lnTo>
                <a:lnTo>
                  <a:pt x="2792808" y="1377391"/>
                </a:lnTo>
                <a:lnTo>
                  <a:pt x="2795489" y="1377262"/>
                </a:lnTo>
                <a:lnTo>
                  <a:pt x="2798205" y="1377262"/>
                </a:lnTo>
                <a:lnTo>
                  <a:pt x="2800921" y="1377262"/>
                </a:lnTo>
                <a:lnTo>
                  <a:pt x="2803637" y="1377262"/>
                </a:lnTo>
                <a:lnTo>
                  <a:pt x="2806353" y="1377262"/>
                </a:lnTo>
                <a:lnTo>
                  <a:pt x="2809034" y="1377391"/>
                </a:lnTo>
                <a:lnTo>
                  <a:pt x="2811750" y="1377262"/>
                </a:lnTo>
                <a:lnTo>
                  <a:pt x="2814466" y="1376997"/>
                </a:lnTo>
                <a:lnTo>
                  <a:pt x="2817182" y="1377130"/>
                </a:lnTo>
                <a:lnTo>
                  <a:pt x="2819863" y="1377130"/>
                </a:lnTo>
                <a:lnTo>
                  <a:pt x="2822579" y="1377391"/>
                </a:lnTo>
                <a:lnTo>
                  <a:pt x="2825295" y="1377391"/>
                </a:lnTo>
                <a:lnTo>
                  <a:pt x="2828011" y="1377130"/>
                </a:lnTo>
                <a:lnTo>
                  <a:pt x="2830727" y="1377391"/>
                </a:lnTo>
                <a:lnTo>
                  <a:pt x="2833408" y="1377391"/>
                </a:lnTo>
                <a:lnTo>
                  <a:pt x="2836124" y="1377391"/>
                </a:lnTo>
                <a:lnTo>
                  <a:pt x="2838840" y="1377391"/>
                </a:lnTo>
                <a:lnTo>
                  <a:pt x="2841555" y="1377523"/>
                </a:lnTo>
                <a:lnTo>
                  <a:pt x="2844271" y="1377391"/>
                </a:lnTo>
                <a:lnTo>
                  <a:pt x="2846953" y="1377523"/>
                </a:lnTo>
                <a:lnTo>
                  <a:pt x="2849669" y="1377262"/>
                </a:lnTo>
                <a:lnTo>
                  <a:pt x="2852385" y="1377262"/>
                </a:lnTo>
                <a:lnTo>
                  <a:pt x="2855100" y="1377130"/>
                </a:lnTo>
                <a:lnTo>
                  <a:pt x="2857816" y="1377262"/>
                </a:lnTo>
                <a:lnTo>
                  <a:pt x="2860497" y="1377391"/>
                </a:lnTo>
                <a:lnTo>
                  <a:pt x="2863213" y="1377523"/>
                </a:lnTo>
                <a:lnTo>
                  <a:pt x="2865929" y="1377391"/>
                </a:lnTo>
                <a:lnTo>
                  <a:pt x="2868645" y="1377391"/>
                </a:lnTo>
                <a:lnTo>
                  <a:pt x="2871326" y="1377262"/>
                </a:lnTo>
                <a:lnTo>
                  <a:pt x="2874042" y="1377130"/>
                </a:lnTo>
                <a:lnTo>
                  <a:pt x="2876758" y="1377262"/>
                </a:lnTo>
                <a:lnTo>
                  <a:pt x="2879474" y="1377523"/>
                </a:lnTo>
                <a:lnTo>
                  <a:pt x="2882190" y="1377523"/>
                </a:lnTo>
                <a:lnTo>
                  <a:pt x="2884871" y="1377523"/>
                </a:lnTo>
                <a:lnTo>
                  <a:pt x="2887587" y="1377391"/>
                </a:lnTo>
                <a:lnTo>
                  <a:pt x="2890303" y="1377262"/>
                </a:lnTo>
                <a:lnTo>
                  <a:pt x="2893019" y="1377262"/>
                </a:lnTo>
                <a:lnTo>
                  <a:pt x="2895735" y="1376997"/>
                </a:lnTo>
                <a:lnTo>
                  <a:pt x="2898416" y="1377262"/>
                </a:lnTo>
                <a:lnTo>
                  <a:pt x="2901132" y="1377391"/>
                </a:lnTo>
                <a:lnTo>
                  <a:pt x="2903848" y="1377391"/>
                </a:lnTo>
                <a:lnTo>
                  <a:pt x="2906564" y="1377523"/>
                </a:lnTo>
                <a:lnTo>
                  <a:pt x="2909280" y="1377262"/>
                </a:lnTo>
                <a:lnTo>
                  <a:pt x="2911961" y="1377391"/>
                </a:lnTo>
                <a:lnTo>
                  <a:pt x="2914676" y="1377262"/>
                </a:lnTo>
                <a:lnTo>
                  <a:pt x="2917392" y="1377130"/>
                </a:lnTo>
                <a:lnTo>
                  <a:pt x="2920108" y="1377391"/>
                </a:lnTo>
                <a:lnTo>
                  <a:pt x="2922790" y="1377391"/>
                </a:lnTo>
                <a:lnTo>
                  <a:pt x="2925506" y="1377523"/>
                </a:lnTo>
                <a:lnTo>
                  <a:pt x="2928221" y="1376997"/>
                </a:lnTo>
                <a:lnTo>
                  <a:pt x="2930937" y="1377130"/>
                </a:lnTo>
                <a:lnTo>
                  <a:pt x="2933653" y="1377391"/>
                </a:lnTo>
                <a:lnTo>
                  <a:pt x="2936334" y="1376997"/>
                </a:lnTo>
                <a:lnTo>
                  <a:pt x="2939050" y="1377523"/>
                </a:lnTo>
                <a:lnTo>
                  <a:pt x="2941766" y="1377391"/>
                </a:lnTo>
                <a:lnTo>
                  <a:pt x="2944482" y="1377262"/>
                </a:lnTo>
                <a:lnTo>
                  <a:pt x="2947198" y="1376604"/>
                </a:lnTo>
                <a:lnTo>
                  <a:pt x="2949879" y="1377262"/>
                </a:lnTo>
                <a:lnTo>
                  <a:pt x="2952595" y="1377391"/>
                </a:lnTo>
                <a:lnTo>
                  <a:pt x="2955311" y="1377391"/>
                </a:lnTo>
                <a:lnTo>
                  <a:pt x="2958027" y="1377262"/>
                </a:lnTo>
                <a:lnTo>
                  <a:pt x="2960708" y="1376868"/>
                </a:lnTo>
                <a:lnTo>
                  <a:pt x="2963424" y="1377391"/>
                </a:lnTo>
                <a:lnTo>
                  <a:pt x="2966140" y="1377262"/>
                </a:lnTo>
                <a:lnTo>
                  <a:pt x="2968856" y="1377391"/>
                </a:lnTo>
                <a:lnTo>
                  <a:pt x="2971572" y="1377391"/>
                </a:lnTo>
                <a:lnTo>
                  <a:pt x="2974253" y="1377523"/>
                </a:lnTo>
                <a:lnTo>
                  <a:pt x="2976969" y="1377130"/>
                </a:lnTo>
                <a:lnTo>
                  <a:pt x="2979685" y="1377391"/>
                </a:lnTo>
                <a:lnTo>
                  <a:pt x="2982401" y="1377130"/>
                </a:lnTo>
                <a:lnTo>
                  <a:pt x="2985117" y="1377391"/>
                </a:lnTo>
                <a:lnTo>
                  <a:pt x="2987797" y="1376997"/>
                </a:lnTo>
                <a:lnTo>
                  <a:pt x="2990513" y="1377391"/>
                </a:lnTo>
                <a:lnTo>
                  <a:pt x="2993229" y="1377523"/>
                </a:lnTo>
                <a:lnTo>
                  <a:pt x="2995945" y="1377391"/>
                </a:lnTo>
                <a:lnTo>
                  <a:pt x="2998661" y="1377391"/>
                </a:lnTo>
                <a:lnTo>
                  <a:pt x="3001342" y="1377391"/>
                </a:lnTo>
                <a:lnTo>
                  <a:pt x="3004058" y="1377130"/>
                </a:lnTo>
                <a:lnTo>
                  <a:pt x="3006774" y="1377262"/>
                </a:lnTo>
                <a:lnTo>
                  <a:pt x="3009490" y="1377391"/>
                </a:lnTo>
                <a:lnTo>
                  <a:pt x="3012171" y="1377130"/>
                </a:lnTo>
                <a:lnTo>
                  <a:pt x="3014887" y="1377391"/>
                </a:lnTo>
                <a:lnTo>
                  <a:pt x="3017603" y="1377391"/>
                </a:lnTo>
                <a:lnTo>
                  <a:pt x="3020319" y="1377523"/>
                </a:lnTo>
                <a:lnTo>
                  <a:pt x="3023035" y="1376997"/>
                </a:lnTo>
                <a:lnTo>
                  <a:pt x="3025716" y="1377130"/>
                </a:lnTo>
                <a:lnTo>
                  <a:pt x="3028432" y="1377523"/>
                </a:lnTo>
                <a:lnTo>
                  <a:pt x="3031148" y="1377523"/>
                </a:lnTo>
                <a:lnTo>
                  <a:pt x="3033864" y="1377130"/>
                </a:lnTo>
                <a:lnTo>
                  <a:pt x="3036580" y="1377523"/>
                </a:lnTo>
                <a:lnTo>
                  <a:pt x="3039261" y="1377391"/>
                </a:lnTo>
                <a:lnTo>
                  <a:pt x="3041977" y="1377262"/>
                </a:lnTo>
                <a:lnTo>
                  <a:pt x="3044693" y="1376868"/>
                </a:lnTo>
                <a:lnTo>
                  <a:pt x="3047408" y="1377391"/>
                </a:lnTo>
                <a:lnTo>
                  <a:pt x="3050090" y="1377130"/>
                </a:lnTo>
                <a:lnTo>
                  <a:pt x="3052806" y="1377391"/>
                </a:lnTo>
                <a:lnTo>
                  <a:pt x="3055522" y="1377391"/>
                </a:lnTo>
                <a:lnTo>
                  <a:pt x="3058238" y="1377130"/>
                </a:lnTo>
                <a:lnTo>
                  <a:pt x="3060953" y="1377130"/>
                </a:lnTo>
                <a:lnTo>
                  <a:pt x="3063634" y="1377262"/>
                </a:lnTo>
                <a:lnTo>
                  <a:pt x="3066350" y="1377130"/>
                </a:lnTo>
                <a:lnTo>
                  <a:pt x="3069066" y="1377523"/>
                </a:lnTo>
                <a:lnTo>
                  <a:pt x="3071782" y="1377130"/>
                </a:lnTo>
                <a:lnTo>
                  <a:pt x="3074498" y="1377262"/>
                </a:lnTo>
                <a:lnTo>
                  <a:pt x="3077179" y="1377523"/>
                </a:lnTo>
                <a:lnTo>
                  <a:pt x="3079895" y="1377391"/>
                </a:lnTo>
                <a:lnTo>
                  <a:pt x="3082611" y="1377391"/>
                </a:lnTo>
                <a:lnTo>
                  <a:pt x="3085327" y="1377391"/>
                </a:lnTo>
                <a:lnTo>
                  <a:pt x="3088043" y="1377391"/>
                </a:lnTo>
                <a:lnTo>
                  <a:pt x="3090724" y="1377391"/>
                </a:lnTo>
                <a:lnTo>
                  <a:pt x="3093440" y="1377523"/>
                </a:lnTo>
                <a:lnTo>
                  <a:pt x="3096156" y="1377262"/>
                </a:lnTo>
                <a:lnTo>
                  <a:pt x="3098872" y="1377391"/>
                </a:lnTo>
                <a:lnTo>
                  <a:pt x="3101553" y="1377262"/>
                </a:lnTo>
                <a:lnTo>
                  <a:pt x="3104269" y="1377391"/>
                </a:lnTo>
                <a:lnTo>
                  <a:pt x="3106985" y="1377391"/>
                </a:lnTo>
                <a:lnTo>
                  <a:pt x="3109701" y="1377523"/>
                </a:lnTo>
                <a:lnTo>
                  <a:pt x="3112417" y="1377262"/>
                </a:lnTo>
                <a:lnTo>
                  <a:pt x="3115098" y="1377391"/>
                </a:lnTo>
                <a:lnTo>
                  <a:pt x="3117814" y="1377391"/>
                </a:lnTo>
                <a:lnTo>
                  <a:pt x="3120529" y="1377262"/>
                </a:lnTo>
                <a:lnTo>
                  <a:pt x="3123245" y="1377391"/>
                </a:lnTo>
                <a:lnTo>
                  <a:pt x="3125961" y="1377391"/>
                </a:lnTo>
                <a:lnTo>
                  <a:pt x="3128643" y="1376997"/>
                </a:lnTo>
                <a:lnTo>
                  <a:pt x="3131359" y="1377262"/>
                </a:lnTo>
                <a:lnTo>
                  <a:pt x="3134074" y="1376997"/>
                </a:lnTo>
                <a:lnTo>
                  <a:pt x="3136790" y="1377391"/>
                </a:lnTo>
                <a:lnTo>
                  <a:pt x="3139471" y="1377262"/>
                </a:lnTo>
                <a:lnTo>
                  <a:pt x="3142187" y="1377130"/>
                </a:lnTo>
                <a:lnTo>
                  <a:pt x="3144903" y="1377130"/>
                </a:lnTo>
                <a:lnTo>
                  <a:pt x="3147619" y="1377130"/>
                </a:lnTo>
                <a:lnTo>
                  <a:pt x="3150335" y="1376997"/>
                </a:lnTo>
                <a:lnTo>
                  <a:pt x="3153016" y="1377391"/>
                </a:lnTo>
                <a:lnTo>
                  <a:pt x="3155732" y="1377130"/>
                </a:lnTo>
                <a:lnTo>
                  <a:pt x="3158448" y="1377523"/>
                </a:lnTo>
                <a:lnTo>
                  <a:pt x="3161164" y="1377391"/>
                </a:lnTo>
                <a:lnTo>
                  <a:pt x="3163880" y="1377391"/>
                </a:lnTo>
                <a:lnTo>
                  <a:pt x="3166561" y="1377523"/>
                </a:lnTo>
                <a:lnTo>
                  <a:pt x="3169277" y="1377130"/>
                </a:lnTo>
                <a:lnTo>
                  <a:pt x="3171993" y="1376997"/>
                </a:lnTo>
                <a:lnTo>
                  <a:pt x="3174709" y="1377130"/>
                </a:lnTo>
                <a:lnTo>
                  <a:pt x="3177425" y="1377391"/>
                </a:lnTo>
                <a:lnTo>
                  <a:pt x="3180106" y="1377391"/>
                </a:lnTo>
                <a:lnTo>
                  <a:pt x="3182822" y="1377391"/>
                </a:lnTo>
                <a:lnTo>
                  <a:pt x="3185538" y="1377262"/>
                </a:lnTo>
                <a:lnTo>
                  <a:pt x="3188254" y="1377262"/>
                </a:lnTo>
                <a:lnTo>
                  <a:pt x="3190935" y="1377262"/>
                </a:lnTo>
                <a:lnTo>
                  <a:pt x="3193650" y="1377391"/>
                </a:lnTo>
                <a:lnTo>
                  <a:pt x="3196366" y="1377391"/>
                </a:lnTo>
                <a:lnTo>
                  <a:pt x="3199082" y="1377391"/>
                </a:lnTo>
                <a:lnTo>
                  <a:pt x="3201798" y="1377262"/>
                </a:lnTo>
                <a:lnTo>
                  <a:pt x="3204480" y="1376868"/>
                </a:lnTo>
                <a:lnTo>
                  <a:pt x="3207195" y="1377523"/>
                </a:lnTo>
                <a:lnTo>
                  <a:pt x="3209911" y="1377130"/>
                </a:lnTo>
                <a:lnTo>
                  <a:pt x="3212627" y="1377262"/>
                </a:lnTo>
                <a:lnTo>
                  <a:pt x="3215343" y="1377391"/>
                </a:lnTo>
                <a:lnTo>
                  <a:pt x="3218024" y="1377523"/>
                </a:lnTo>
                <a:lnTo>
                  <a:pt x="3220740" y="1377391"/>
                </a:lnTo>
                <a:lnTo>
                  <a:pt x="3223456" y="1377262"/>
                </a:lnTo>
                <a:lnTo>
                  <a:pt x="3226172" y="1377391"/>
                </a:lnTo>
                <a:lnTo>
                  <a:pt x="3228888" y="1377391"/>
                </a:lnTo>
                <a:lnTo>
                  <a:pt x="3231569" y="1377391"/>
                </a:lnTo>
                <a:lnTo>
                  <a:pt x="3234285" y="1377523"/>
                </a:lnTo>
                <a:lnTo>
                  <a:pt x="3237001" y="1377130"/>
                </a:lnTo>
                <a:lnTo>
                  <a:pt x="3239717" y="1377262"/>
                </a:lnTo>
                <a:lnTo>
                  <a:pt x="3242398" y="1377130"/>
                </a:lnTo>
                <a:lnTo>
                  <a:pt x="3245114" y="1377391"/>
                </a:lnTo>
                <a:lnTo>
                  <a:pt x="3247830" y="1377262"/>
                </a:lnTo>
                <a:lnTo>
                  <a:pt x="3250546" y="1377262"/>
                </a:lnTo>
                <a:lnTo>
                  <a:pt x="3253261" y="1377262"/>
                </a:lnTo>
                <a:lnTo>
                  <a:pt x="3255943" y="1377391"/>
                </a:lnTo>
                <a:lnTo>
                  <a:pt x="3258659" y="1377523"/>
                </a:lnTo>
                <a:lnTo>
                  <a:pt x="3261375" y="1377262"/>
                </a:lnTo>
                <a:lnTo>
                  <a:pt x="3264091" y="1377391"/>
                </a:lnTo>
                <a:lnTo>
                  <a:pt x="3266806" y="1377391"/>
                </a:lnTo>
                <a:lnTo>
                  <a:pt x="3269487" y="1377391"/>
                </a:lnTo>
                <a:lnTo>
                  <a:pt x="3272203" y="1377523"/>
                </a:lnTo>
                <a:lnTo>
                  <a:pt x="3274919" y="1377262"/>
                </a:lnTo>
                <a:lnTo>
                  <a:pt x="3277635" y="1377391"/>
                </a:lnTo>
                <a:lnTo>
                  <a:pt x="3280316" y="1377523"/>
                </a:lnTo>
                <a:lnTo>
                  <a:pt x="3283032" y="1377523"/>
                </a:lnTo>
                <a:lnTo>
                  <a:pt x="3285748" y="1377391"/>
                </a:lnTo>
                <a:lnTo>
                  <a:pt x="3288464" y="1377130"/>
                </a:lnTo>
                <a:lnTo>
                  <a:pt x="3291180" y="1377391"/>
                </a:lnTo>
                <a:lnTo>
                  <a:pt x="3293861" y="1377391"/>
                </a:lnTo>
                <a:lnTo>
                  <a:pt x="3296577" y="1377391"/>
                </a:lnTo>
                <a:lnTo>
                  <a:pt x="3299293" y="1377391"/>
                </a:lnTo>
                <a:lnTo>
                  <a:pt x="3302009" y="1377391"/>
                </a:lnTo>
                <a:lnTo>
                  <a:pt x="3304725" y="1377523"/>
                </a:lnTo>
                <a:lnTo>
                  <a:pt x="3307406" y="1376997"/>
                </a:lnTo>
                <a:lnTo>
                  <a:pt x="3310122" y="1377391"/>
                </a:lnTo>
                <a:lnTo>
                  <a:pt x="3312838" y="1377262"/>
                </a:lnTo>
                <a:lnTo>
                  <a:pt x="3315554" y="1377523"/>
                </a:lnTo>
                <a:lnTo>
                  <a:pt x="3318270" y="1377262"/>
                </a:lnTo>
                <a:lnTo>
                  <a:pt x="3320951" y="1377523"/>
                </a:lnTo>
                <a:lnTo>
                  <a:pt x="3323667" y="1376997"/>
                </a:lnTo>
                <a:lnTo>
                  <a:pt x="3326382" y="1377262"/>
                </a:lnTo>
                <a:lnTo>
                  <a:pt x="3329098" y="1376471"/>
                </a:lnTo>
                <a:lnTo>
                  <a:pt x="3331780" y="1376868"/>
                </a:lnTo>
                <a:lnTo>
                  <a:pt x="3334496" y="1376997"/>
                </a:lnTo>
                <a:lnTo>
                  <a:pt x="3337212" y="1377523"/>
                </a:lnTo>
                <a:lnTo>
                  <a:pt x="3339927" y="1377262"/>
                </a:lnTo>
                <a:lnTo>
                  <a:pt x="3342643" y="1377523"/>
                </a:lnTo>
                <a:lnTo>
                  <a:pt x="3345324" y="1377130"/>
                </a:lnTo>
                <a:lnTo>
                  <a:pt x="3348040" y="1377391"/>
                </a:lnTo>
                <a:lnTo>
                  <a:pt x="3350756" y="1377262"/>
                </a:lnTo>
                <a:lnTo>
                  <a:pt x="3353472" y="1377523"/>
                </a:lnTo>
                <a:lnTo>
                  <a:pt x="3356188" y="1377262"/>
                </a:lnTo>
                <a:lnTo>
                  <a:pt x="3358869" y="1377262"/>
                </a:lnTo>
                <a:lnTo>
                  <a:pt x="3361585" y="1377523"/>
                </a:lnTo>
                <a:lnTo>
                  <a:pt x="3364301" y="1377391"/>
                </a:lnTo>
                <a:lnTo>
                  <a:pt x="3367017" y="1377523"/>
                </a:lnTo>
                <a:lnTo>
                  <a:pt x="3369698" y="1377391"/>
                </a:lnTo>
                <a:lnTo>
                  <a:pt x="3372414" y="1377523"/>
                </a:lnTo>
                <a:lnTo>
                  <a:pt x="3375130" y="1377523"/>
                </a:lnTo>
                <a:lnTo>
                  <a:pt x="3377846" y="1377391"/>
                </a:lnTo>
                <a:lnTo>
                  <a:pt x="3380562" y="1377262"/>
                </a:lnTo>
                <a:lnTo>
                  <a:pt x="3383243" y="1377262"/>
                </a:lnTo>
                <a:lnTo>
                  <a:pt x="3385959" y="1377130"/>
                </a:lnTo>
                <a:lnTo>
                  <a:pt x="3388675" y="1377391"/>
                </a:lnTo>
                <a:lnTo>
                  <a:pt x="3391391" y="1377391"/>
                </a:lnTo>
                <a:lnTo>
                  <a:pt x="3394107" y="1377391"/>
                </a:lnTo>
                <a:lnTo>
                  <a:pt x="3396788" y="1377523"/>
                </a:lnTo>
                <a:lnTo>
                  <a:pt x="3399503" y="1377391"/>
                </a:lnTo>
                <a:lnTo>
                  <a:pt x="3402219" y="1377262"/>
                </a:lnTo>
                <a:lnTo>
                  <a:pt x="3404935" y="1377391"/>
                </a:lnTo>
                <a:lnTo>
                  <a:pt x="3407651" y="1377130"/>
                </a:lnTo>
                <a:lnTo>
                  <a:pt x="3410333" y="1377391"/>
                </a:lnTo>
                <a:lnTo>
                  <a:pt x="3413048" y="1377391"/>
                </a:lnTo>
                <a:lnTo>
                  <a:pt x="3415764" y="1377262"/>
                </a:lnTo>
                <a:lnTo>
                  <a:pt x="3418480" y="1377391"/>
                </a:lnTo>
                <a:lnTo>
                  <a:pt x="3421161" y="1377391"/>
                </a:lnTo>
                <a:lnTo>
                  <a:pt x="3423877" y="1377391"/>
                </a:lnTo>
                <a:lnTo>
                  <a:pt x="3426593" y="1377391"/>
                </a:lnTo>
                <a:lnTo>
                  <a:pt x="3429309" y="1377391"/>
                </a:lnTo>
                <a:lnTo>
                  <a:pt x="3432025" y="1377391"/>
                </a:lnTo>
                <a:lnTo>
                  <a:pt x="3434706" y="1377523"/>
                </a:lnTo>
                <a:lnTo>
                  <a:pt x="3437422" y="1377391"/>
                </a:lnTo>
                <a:lnTo>
                  <a:pt x="3440138" y="1377262"/>
                </a:lnTo>
                <a:lnTo>
                  <a:pt x="3442854" y="1377262"/>
                </a:lnTo>
                <a:lnTo>
                  <a:pt x="3445570" y="1377391"/>
                </a:lnTo>
                <a:lnTo>
                  <a:pt x="3448251" y="1377391"/>
                </a:lnTo>
                <a:lnTo>
                  <a:pt x="3450967" y="1377391"/>
                </a:lnTo>
                <a:lnTo>
                  <a:pt x="3453683" y="1377262"/>
                </a:lnTo>
                <a:lnTo>
                  <a:pt x="3456399" y="1377391"/>
                </a:lnTo>
                <a:lnTo>
                  <a:pt x="3459115" y="1377130"/>
                </a:lnTo>
                <a:lnTo>
                  <a:pt x="3461796" y="1377262"/>
                </a:lnTo>
                <a:lnTo>
                  <a:pt x="3464512" y="1377523"/>
                </a:lnTo>
                <a:lnTo>
                  <a:pt x="3467228" y="1377391"/>
                </a:lnTo>
                <a:lnTo>
                  <a:pt x="3469944" y="1376997"/>
                </a:lnTo>
                <a:lnTo>
                  <a:pt x="3472624" y="1377391"/>
                </a:lnTo>
                <a:lnTo>
                  <a:pt x="3475340" y="1377391"/>
                </a:lnTo>
                <a:lnTo>
                  <a:pt x="3478056" y="1377391"/>
                </a:lnTo>
                <a:lnTo>
                  <a:pt x="3480772" y="1377391"/>
                </a:lnTo>
                <a:lnTo>
                  <a:pt x="3483489" y="1377262"/>
                </a:lnTo>
                <a:lnTo>
                  <a:pt x="3486169" y="1377523"/>
                </a:lnTo>
                <a:lnTo>
                  <a:pt x="3488885" y="1377391"/>
                </a:lnTo>
                <a:lnTo>
                  <a:pt x="3491601" y="1377523"/>
                </a:lnTo>
                <a:lnTo>
                  <a:pt x="3494317" y="1377262"/>
                </a:lnTo>
                <a:lnTo>
                  <a:pt x="3497033" y="1377262"/>
                </a:lnTo>
                <a:lnTo>
                  <a:pt x="3499714" y="1377523"/>
                </a:lnTo>
                <a:lnTo>
                  <a:pt x="3502430" y="1377262"/>
                </a:lnTo>
                <a:lnTo>
                  <a:pt x="3505146" y="1377391"/>
                </a:lnTo>
                <a:lnTo>
                  <a:pt x="3507862" y="1377391"/>
                </a:lnTo>
                <a:lnTo>
                  <a:pt x="3510543" y="1377262"/>
                </a:lnTo>
                <a:lnTo>
                  <a:pt x="3513259" y="1377391"/>
                </a:lnTo>
                <a:lnTo>
                  <a:pt x="3515975" y="1377391"/>
                </a:lnTo>
                <a:lnTo>
                  <a:pt x="3518691" y="1377391"/>
                </a:lnTo>
                <a:lnTo>
                  <a:pt x="3521407" y="1377262"/>
                </a:lnTo>
                <a:lnTo>
                  <a:pt x="3524088" y="1377523"/>
                </a:lnTo>
                <a:lnTo>
                  <a:pt x="3526804" y="1377262"/>
                </a:lnTo>
                <a:lnTo>
                  <a:pt x="3529520" y="1377391"/>
                </a:lnTo>
                <a:lnTo>
                  <a:pt x="3532236" y="1377391"/>
                </a:lnTo>
                <a:lnTo>
                  <a:pt x="3534951" y="1377391"/>
                </a:lnTo>
                <a:lnTo>
                  <a:pt x="3537633" y="1377523"/>
                </a:lnTo>
                <a:lnTo>
                  <a:pt x="3540349" y="1377130"/>
                </a:lnTo>
                <a:lnTo>
                  <a:pt x="3543065" y="1377523"/>
                </a:lnTo>
                <a:lnTo>
                  <a:pt x="3545780" y="1377523"/>
                </a:lnTo>
                <a:lnTo>
                  <a:pt x="3548496" y="1377391"/>
                </a:lnTo>
                <a:lnTo>
                  <a:pt x="3551177" y="1377523"/>
                </a:lnTo>
                <a:lnTo>
                  <a:pt x="3553893" y="1377523"/>
                </a:lnTo>
                <a:lnTo>
                  <a:pt x="3556610" y="1377262"/>
                </a:lnTo>
                <a:lnTo>
                  <a:pt x="3559325" y="1377262"/>
                </a:lnTo>
                <a:lnTo>
                  <a:pt x="3562006" y="1377391"/>
                </a:lnTo>
                <a:lnTo>
                  <a:pt x="3564722" y="1377262"/>
                </a:lnTo>
                <a:lnTo>
                  <a:pt x="3567438" y="1377262"/>
                </a:lnTo>
                <a:lnTo>
                  <a:pt x="3570154" y="1377391"/>
                </a:lnTo>
                <a:lnTo>
                  <a:pt x="3572870" y="1377391"/>
                </a:lnTo>
                <a:lnTo>
                  <a:pt x="3575551" y="1377391"/>
                </a:lnTo>
                <a:lnTo>
                  <a:pt x="3578267" y="1377523"/>
                </a:lnTo>
                <a:lnTo>
                  <a:pt x="3580983" y="1377262"/>
                </a:lnTo>
                <a:lnTo>
                  <a:pt x="3583699" y="1377262"/>
                </a:lnTo>
                <a:lnTo>
                  <a:pt x="3586415" y="1377523"/>
                </a:lnTo>
                <a:lnTo>
                  <a:pt x="3589096" y="1377523"/>
                </a:lnTo>
                <a:lnTo>
                  <a:pt x="3591812" y="1377262"/>
                </a:lnTo>
                <a:lnTo>
                  <a:pt x="3594528" y="1377523"/>
                </a:lnTo>
                <a:lnTo>
                  <a:pt x="3597244" y="1377391"/>
                </a:lnTo>
                <a:lnTo>
                  <a:pt x="3599925" y="1377391"/>
                </a:lnTo>
                <a:lnTo>
                  <a:pt x="3602641" y="1377262"/>
                </a:lnTo>
                <a:lnTo>
                  <a:pt x="3605357" y="1375291"/>
                </a:lnTo>
                <a:lnTo>
                  <a:pt x="3608072" y="1377523"/>
                </a:lnTo>
                <a:lnTo>
                  <a:pt x="3610788" y="1377262"/>
                </a:lnTo>
                <a:lnTo>
                  <a:pt x="3613470" y="1377262"/>
                </a:lnTo>
                <a:lnTo>
                  <a:pt x="3616186" y="1377523"/>
                </a:lnTo>
                <a:lnTo>
                  <a:pt x="3618901" y="1376868"/>
                </a:lnTo>
                <a:lnTo>
                  <a:pt x="3621617" y="1377130"/>
                </a:lnTo>
                <a:lnTo>
                  <a:pt x="3624333" y="1377523"/>
                </a:lnTo>
                <a:lnTo>
                  <a:pt x="3627015" y="1377523"/>
                </a:lnTo>
                <a:lnTo>
                  <a:pt x="3629731" y="1377391"/>
                </a:lnTo>
                <a:lnTo>
                  <a:pt x="3632446" y="1377391"/>
                </a:lnTo>
                <a:lnTo>
                  <a:pt x="3635162" y="1377391"/>
                </a:lnTo>
                <a:lnTo>
                  <a:pt x="3637878" y="1377262"/>
                </a:lnTo>
                <a:lnTo>
                  <a:pt x="3640559" y="1376997"/>
                </a:lnTo>
                <a:lnTo>
                  <a:pt x="3643275" y="1377262"/>
                </a:lnTo>
                <a:lnTo>
                  <a:pt x="3645991" y="1376997"/>
                </a:lnTo>
                <a:lnTo>
                  <a:pt x="3648707" y="1376997"/>
                </a:lnTo>
                <a:lnTo>
                  <a:pt x="3651388" y="1377391"/>
                </a:lnTo>
                <a:lnTo>
                  <a:pt x="3654104" y="1377130"/>
                </a:lnTo>
                <a:lnTo>
                  <a:pt x="3656820" y="1377262"/>
                </a:lnTo>
                <a:lnTo>
                  <a:pt x="3659536" y="1377130"/>
                </a:lnTo>
                <a:lnTo>
                  <a:pt x="3662252" y="1377391"/>
                </a:lnTo>
                <a:lnTo>
                  <a:pt x="3664933" y="1377391"/>
                </a:lnTo>
                <a:lnTo>
                  <a:pt x="3667649" y="1377262"/>
                </a:lnTo>
                <a:lnTo>
                  <a:pt x="3670365" y="1377523"/>
                </a:lnTo>
                <a:lnTo>
                  <a:pt x="3673081" y="1377523"/>
                </a:lnTo>
                <a:lnTo>
                  <a:pt x="3675797" y="1377391"/>
                </a:lnTo>
                <a:lnTo>
                  <a:pt x="3678478" y="1377523"/>
                </a:lnTo>
                <a:lnTo>
                  <a:pt x="3681193" y="1376997"/>
                </a:lnTo>
                <a:lnTo>
                  <a:pt x="3683909" y="1377130"/>
                </a:lnTo>
                <a:lnTo>
                  <a:pt x="3686626" y="1377130"/>
                </a:lnTo>
                <a:lnTo>
                  <a:pt x="3689307" y="1377130"/>
                </a:lnTo>
                <a:lnTo>
                  <a:pt x="3692022" y="1377523"/>
                </a:lnTo>
                <a:lnTo>
                  <a:pt x="3694738" y="1377130"/>
                </a:lnTo>
                <a:lnTo>
                  <a:pt x="3697454" y="1377391"/>
                </a:lnTo>
                <a:lnTo>
                  <a:pt x="3700170" y="1377391"/>
                </a:lnTo>
                <a:lnTo>
                  <a:pt x="3702852" y="1377391"/>
                </a:lnTo>
                <a:lnTo>
                  <a:pt x="3705567" y="1377262"/>
                </a:lnTo>
                <a:lnTo>
                  <a:pt x="3708283" y="1377262"/>
                </a:lnTo>
                <a:lnTo>
                  <a:pt x="3710999" y="1377130"/>
                </a:lnTo>
                <a:lnTo>
                  <a:pt x="3713715" y="1376997"/>
                </a:lnTo>
                <a:lnTo>
                  <a:pt x="3716396" y="1377391"/>
                </a:lnTo>
                <a:lnTo>
                  <a:pt x="3719112" y="1377391"/>
                </a:lnTo>
                <a:lnTo>
                  <a:pt x="3721828" y="1377130"/>
                </a:lnTo>
                <a:lnTo>
                  <a:pt x="3724544" y="1377262"/>
                </a:lnTo>
                <a:lnTo>
                  <a:pt x="3727260" y="1377523"/>
                </a:lnTo>
                <a:lnTo>
                  <a:pt x="3729941" y="1377391"/>
                </a:lnTo>
                <a:lnTo>
                  <a:pt x="3732657" y="1377391"/>
                </a:lnTo>
                <a:lnTo>
                  <a:pt x="3735373" y="1377523"/>
                </a:lnTo>
                <a:lnTo>
                  <a:pt x="3738089" y="1376868"/>
                </a:lnTo>
                <a:lnTo>
                  <a:pt x="3740770" y="1377391"/>
                </a:lnTo>
                <a:lnTo>
                  <a:pt x="3743486" y="1377262"/>
                </a:lnTo>
                <a:lnTo>
                  <a:pt x="3746202" y="1377130"/>
                </a:lnTo>
                <a:lnTo>
                  <a:pt x="3748918" y="1377391"/>
                </a:lnTo>
                <a:lnTo>
                  <a:pt x="3751633" y="1377391"/>
                </a:lnTo>
                <a:lnTo>
                  <a:pt x="3754314" y="1377130"/>
                </a:lnTo>
                <a:lnTo>
                  <a:pt x="3757030" y="1377262"/>
                </a:lnTo>
                <a:lnTo>
                  <a:pt x="3759747" y="1377130"/>
                </a:lnTo>
                <a:lnTo>
                  <a:pt x="3762463" y="1376997"/>
                </a:lnTo>
                <a:lnTo>
                  <a:pt x="3765178" y="1377523"/>
                </a:lnTo>
                <a:lnTo>
                  <a:pt x="3767859" y="1377262"/>
                </a:lnTo>
                <a:lnTo>
                  <a:pt x="3770575" y="1377391"/>
                </a:lnTo>
                <a:lnTo>
                  <a:pt x="3773291" y="1377391"/>
                </a:lnTo>
                <a:lnTo>
                  <a:pt x="3776007" y="1377391"/>
                </a:lnTo>
                <a:lnTo>
                  <a:pt x="3778723" y="1376471"/>
                </a:lnTo>
                <a:lnTo>
                  <a:pt x="3781404" y="1377130"/>
                </a:lnTo>
                <a:lnTo>
                  <a:pt x="3784120" y="1377262"/>
                </a:lnTo>
                <a:lnTo>
                  <a:pt x="3786836" y="1377262"/>
                </a:lnTo>
                <a:lnTo>
                  <a:pt x="3789552" y="1377391"/>
                </a:lnTo>
                <a:lnTo>
                  <a:pt x="3792233" y="1377391"/>
                </a:lnTo>
                <a:lnTo>
                  <a:pt x="3794949" y="1377523"/>
                </a:lnTo>
                <a:lnTo>
                  <a:pt x="3797665" y="1377262"/>
                </a:lnTo>
                <a:lnTo>
                  <a:pt x="3800381" y="1377391"/>
                </a:lnTo>
                <a:lnTo>
                  <a:pt x="3803097" y="1376868"/>
                </a:lnTo>
                <a:lnTo>
                  <a:pt x="3805778" y="1377523"/>
                </a:lnTo>
                <a:lnTo>
                  <a:pt x="3808494" y="1377523"/>
                </a:lnTo>
                <a:lnTo>
                  <a:pt x="3811210" y="1377262"/>
                </a:lnTo>
                <a:lnTo>
                  <a:pt x="3813925" y="1377130"/>
                </a:lnTo>
                <a:lnTo>
                  <a:pt x="3816642" y="1377262"/>
                </a:lnTo>
                <a:lnTo>
                  <a:pt x="3819323" y="1376997"/>
                </a:lnTo>
                <a:lnTo>
                  <a:pt x="3822039" y="1377391"/>
                </a:lnTo>
                <a:lnTo>
                  <a:pt x="3824754" y="1377391"/>
                </a:lnTo>
                <a:lnTo>
                  <a:pt x="3827470" y="1377523"/>
                </a:lnTo>
                <a:lnTo>
                  <a:pt x="3830152" y="1376997"/>
                </a:lnTo>
                <a:lnTo>
                  <a:pt x="3831057" y="1377126"/>
                </a:lnTo>
              </a:path>
            </a:pathLst>
          </a:custGeom>
          <a:noFill/>
          <a:ln w="8689" cap="flat">
            <a:solidFill>
              <a:srgbClr val="D95319"/>
            </a:solidFill>
            <a:prstDash val="solid"/>
            <a:round/>
          </a:ln>
        </p:spPr>
        <p:txBody>
          <a:bodyPr rtlCol="0" anchor="ctr"/>
          <a:lstStyle/>
          <a:p>
            <a:endParaRPr lang="en-US" sz="375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2439DB9D-F05F-3594-E0FF-5B47DB3AE2D7}"/>
              </a:ext>
            </a:extLst>
          </p:cNvPr>
          <p:cNvSpPr/>
          <p:nvPr/>
        </p:nvSpPr>
        <p:spPr>
          <a:xfrm>
            <a:off x="1212136" y="3237134"/>
            <a:ext cx="2873292" cy="1255109"/>
          </a:xfrm>
          <a:custGeom>
            <a:avLst/>
            <a:gdLst>
              <a:gd name="connsiteX0" fmla="*/ 0 w 3831056"/>
              <a:gd name="connsiteY0" fmla="*/ 1673479 h 1673478"/>
              <a:gd name="connsiteX1" fmla="*/ 282 w 3831056"/>
              <a:gd name="connsiteY1" fmla="*/ 1673479 h 1673478"/>
              <a:gd name="connsiteX2" fmla="*/ 2991 w 3831056"/>
              <a:gd name="connsiteY2" fmla="*/ 1673479 h 1673478"/>
              <a:gd name="connsiteX3" fmla="*/ 5700 w 3831056"/>
              <a:gd name="connsiteY3" fmla="*/ 1673479 h 1673478"/>
              <a:gd name="connsiteX4" fmla="*/ 8405 w 3831056"/>
              <a:gd name="connsiteY4" fmla="*/ 1673479 h 1673478"/>
              <a:gd name="connsiteX5" fmla="*/ 11114 w 3831056"/>
              <a:gd name="connsiteY5" fmla="*/ 1673479 h 1673478"/>
              <a:gd name="connsiteX6" fmla="*/ 13823 w 3831056"/>
              <a:gd name="connsiteY6" fmla="*/ 1673479 h 1673478"/>
              <a:gd name="connsiteX7" fmla="*/ 16532 w 3831056"/>
              <a:gd name="connsiteY7" fmla="*/ 1673479 h 1673478"/>
              <a:gd name="connsiteX8" fmla="*/ 19241 w 3831056"/>
              <a:gd name="connsiteY8" fmla="*/ 1673479 h 1673478"/>
              <a:gd name="connsiteX9" fmla="*/ 21950 w 3831056"/>
              <a:gd name="connsiteY9" fmla="*/ 1673479 h 1673478"/>
              <a:gd name="connsiteX10" fmla="*/ 24659 w 3831056"/>
              <a:gd name="connsiteY10" fmla="*/ 1673479 h 1673478"/>
              <a:gd name="connsiteX11" fmla="*/ 27368 w 3831056"/>
              <a:gd name="connsiteY11" fmla="*/ 1673479 h 1673478"/>
              <a:gd name="connsiteX12" fmla="*/ 30077 w 3831056"/>
              <a:gd name="connsiteY12" fmla="*/ 1673479 h 1673478"/>
              <a:gd name="connsiteX13" fmla="*/ 32783 w 3831056"/>
              <a:gd name="connsiteY13" fmla="*/ 1673479 h 1673478"/>
              <a:gd name="connsiteX14" fmla="*/ 35492 w 3831056"/>
              <a:gd name="connsiteY14" fmla="*/ 1673479 h 1673478"/>
              <a:gd name="connsiteX15" fmla="*/ 38200 w 3831056"/>
              <a:gd name="connsiteY15" fmla="*/ 1673479 h 1673478"/>
              <a:gd name="connsiteX16" fmla="*/ 40909 w 3831056"/>
              <a:gd name="connsiteY16" fmla="*/ 1673479 h 1673478"/>
              <a:gd name="connsiteX17" fmla="*/ 43618 w 3831056"/>
              <a:gd name="connsiteY17" fmla="*/ 1673479 h 1673478"/>
              <a:gd name="connsiteX18" fmla="*/ 46327 w 3831056"/>
              <a:gd name="connsiteY18" fmla="*/ 1673479 h 1673478"/>
              <a:gd name="connsiteX19" fmla="*/ 49036 w 3831056"/>
              <a:gd name="connsiteY19" fmla="*/ 1673479 h 1673478"/>
              <a:gd name="connsiteX20" fmla="*/ 51745 w 3831056"/>
              <a:gd name="connsiteY20" fmla="*/ 1673479 h 1673478"/>
              <a:gd name="connsiteX21" fmla="*/ 54451 w 3831056"/>
              <a:gd name="connsiteY21" fmla="*/ 1673479 h 1673478"/>
              <a:gd name="connsiteX22" fmla="*/ 57160 w 3831056"/>
              <a:gd name="connsiteY22" fmla="*/ 1673479 h 1673478"/>
              <a:gd name="connsiteX23" fmla="*/ 59869 w 3831056"/>
              <a:gd name="connsiteY23" fmla="*/ 1673479 h 1673478"/>
              <a:gd name="connsiteX24" fmla="*/ 62578 w 3831056"/>
              <a:gd name="connsiteY24" fmla="*/ 1673479 h 1673478"/>
              <a:gd name="connsiteX25" fmla="*/ 65287 w 3831056"/>
              <a:gd name="connsiteY25" fmla="*/ 1673479 h 1673478"/>
              <a:gd name="connsiteX26" fmla="*/ 67996 w 3831056"/>
              <a:gd name="connsiteY26" fmla="*/ 1673479 h 1673478"/>
              <a:gd name="connsiteX27" fmla="*/ 70704 w 3831056"/>
              <a:gd name="connsiteY27" fmla="*/ 1673479 h 1673478"/>
              <a:gd name="connsiteX28" fmla="*/ 73413 w 3831056"/>
              <a:gd name="connsiteY28" fmla="*/ 1673479 h 1673478"/>
              <a:gd name="connsiteX29" fmla="*/ 76119 w 3831056"/>
              <a:gd name="connsiteY29" fmla="*/ 1673479 h 1673478"/>
              <a:gd name="connsiteX30" fmla="*/ 78828 w 3831056"/>
              <a:gd name="connsiteY30" fmla="*/ 1673479 h 1673478"/>
              <a:gd name="connsiteX31" fmla="*/ 81537 w 3831056"/>
              <a:gd name="connsiteY31" fmla="*/ 1673479 h 1673478"/>
              <a:gd name="connsiteX32" fmla="*/ 84246 w 3831056"/>
              <a:gd name="connsiteY32" fmla="*/ 1673479 h 1673478"/>
              <a:gd name="connsiteX33" fmla="*/ 86955 w 3831056"/>
              <a:gd name="connsiteY33" fmla="*/ 1673479 h 1673478"/>
              <a:gd name="connsiteX34" fmla="*/ 89664 w 3831056"/>
              <a:gd name="connsiteY34" fmla="*/ 1673479 h 1673478"/>
              <a:gd name="connsiteX35" fmla="*/ 92373 w 3831056"/>
              <a:gd name="connsiteY35" fmla="*/ 1673479 h 1673478"/>
              <a:gd name="connsiteX36" fmla="*/ 95082 w 3831056"/>
              <a:gd name="connsiteY36" fmla="*/ 1673479 h 1673478"/>
              <a:gd name="connsiteX37" fmla="*/ 97791 w 3831056"/>
              <a:gd name="connsiteY37" fmla="*/ 1673479 h 1673478"/>
              <a:gd name="connsiteX38" fmla="*/ 100496 w 3831056"/>
              <a:gd name="connsiteY38" fmla="*/ 1673479 h 1673478"/>
              <a:gd name="connsiteX39" fmla="*/ 103205 w 3831056"/>
              <a:gd name="connsiteY39" fmla="*/ 1673479 h 1673478"/>
              <a:gd name="connsiteX40" fmla="*/ 105914 w 3831056"/>
              <a:gd name="connsiteY40" fmla="*/ 1673479 h 1673478"/>
              <a:gd name="connsiteX41" fmla="*/ 108623 w 3831056"/>
              <a:gd name="connsiteY41" fmla="*/ 1673479 h 1673478"/>
              <a:gd name="connsiteX42" fmla="*/ 111332 w 3831056"/>
              <a:gd name="connsiteY42" fmla="*/ 1673479 h 1673478"/>
              <a:gd name="connsiteX43" fmla="*/ 114041 w 3831056"/>
              <a:gd name="connsiteY43" fmla="*/ 1673479 h 1673478"/>
              <a:gd name="connsiteX44" fmla="*/ 116750 w 3831056"/>
              <a:gd name="connsiteY44" fmla="*/ 1673479 h 1673478"/>
              <a:gd name="connsiteX45" fmla="*/ 119459 w 3831056"/>
              <a:gd name="connsiteY45" fmla="*/ 1673479 h 1673478"/>
              <a:gd name="connsiteX46" fmla="*/ 122164 w 3831056"/>
              <a:gd name="connsiteY46" fmla="*/ 1673479 h 1673478"/>
              <a:gd name="connsiteX47" fmla="*/ 124873 w 3831056"/>
              <a:gd name="connsiteY47" fmla="*/ 1673479 h 1673478"/>
              <a:gd name="connsiteX48" fmla="*/ 127582 w 3831056"/>
              <a:gd name="connsiteY48" fmla="*/ 1673479 h 1673478"/>
              <a:gd name="connsiteX49" fmla="*/ 130291 w 3831056"/>
              <a:gd name="connsiteY49" fmla="*/ 1673479 h 1673478"/>
              <a:gd name="connsiteX50" fmla="*/ 133000 w 3831056"/>
              <a:gd name="connsiteY50" fmla="*/ 1673479 h 1673478"/>
              <a:gd name="connsiteX51" fmla="*/ 135709 w 3831056"/>
              <a:gd name="connsiteY51" fmla="*/ 1673479 h 1673478"/>
              <a:gd name="connsiteX52" fmla="*/ 138418 w 3831056"/>
              <a:gd name="connsiteY52" fmla="*/ 1673479 h 1673478"/>
              <a:gd name="connsiteX53" fmla="*/ 141127 w 3831056"/>
              <a:gd name="connsiteY53" fmla="*/ 1673479 h 1673478"/>
              <a:gd name="connsiteX54" fmla="*/ 143833 w 3831056"/>
              <a:gd name="connsiteY54" fmla="*/ 1673479 h 1673478"/>
              <a:gd name="connsiteX55" fmla="*/ 146541 w 3831056"/>
              <a:gd name="connsiteY55" fmla="*/ 1673479 h 1673478"/>
              <a:gd name="connsiteX56" fmla="*/ 149250 w 3831056"/>
              <a:gd name="connsiteY56" fmla="*/ 1673479 h 1673478"/>
              <a:gd name="connsiteX57" fmla="*/ 151959 w 3831056"/>
              <a:gd name="connsiteY57" fmla="*/ 1673479 h 1673478"/>
              <a:gd name="connsiteX58" fmla="*/ 154668 w 3831056"/>
              <a:gd name="connsiteY58" fmla="*/ 1673479 h 1673478"/>
              <a:gd name="connsiteX59" fmla="*/ 157377 w 3831056"/>
              <a:gd name="connsiteY59" fmla="*/ 1673479 h 1673478"/>
              <a:gd name="connsiteX60" fmla="*/ 160086 w 3831056"/>
              <a:gd name="connsiteY60" fmla="*/ 1673479 h 1673478"/>
              <a:gd name="connsiteX61" fmla="*/ 162795 w 3831056"/>
              <a:gd name="connsiteY61" fmla="*/ 1673479 h 1673478"/>
              <a:gd name="connsiteX62" fmla="*/ 165504 w 3831056"/>
              <a:gd name="connsiteY62" fmla="*/ 1673479 h 1673478"/>
              <a:gd name="connsiteX63" fmla="*/ 168210 w 3831056"/>
              <a:gd name="connsiteY63" fmla="*/ 1673479 h 1673478"/>
              <a:gd name="connsiteX64" fmla="*/ 170919 w 3831056"/>
              <a:gd name="connsiteY64" fmla="*/ 1673479 h 1673478"/>
              <a:gd name="connsiteX65" fmla="*/ 173628 w 3831056"/>
              <a:gd name="connsiteY65" fmla="*/ 1673479 h 1673478"/>
              <a:gd name="connsiteX66" fmla="*/ 176337 w 3831056"/>
              <a:gd name="connsiteY66" fmla="*/ 1673479 h 1673478"/>
              <a:gd name="connsiteX67" fmla="*/ 179046 w 3831056"/>
              <a:gd name="connsiteY67" fmla="*/ 1673479 h 1673478"/>
              <a:gd name="connsiteX68" fmla="*/ 181754 w 3831056"/>
              <a:gd name="connsiteY68" fmla="*/ 1673479 h 1673478"/>
              <a:gd name="connsiteX69" fmla="*/ 184463 w 3831056"/>
              <a:gd name="connsiteY69" fmla="*/ 1673479 h 1673478"/>
              <a:gd name="connsiteX70" fmla="*/ 187172 w 3831056"/>
              <a:gd name="connsiteY70" fmla="*/ 1673479 h 1673478"/>
              <a:gd name="connsiteX71" fmla="*/ 189878 w 3831056"/>
              <a:gd name="connsiteY71" fmla="*/ 1673479 h 1673478"/>
              <a:gd name="connsiteX72" fmla="*/ 192587 w 3831056"/>
              <a:gd name="connsiteY72" fmla="*/ 1673479 h 1673478"/>
              <a:gd name="connsiteX73" fmla="*/ 195296 w 3831056"/>
              <a:gd name="connsiteY73" fmla="*/ 1673479 h 1673478"/>
              <a:gd name="connsiteX74" fmla="*/ 198005 w 3831056"/>
              <a:gd name="connsiteY74" fmla="*/ 1673479 h 1673478"/>
              <a:gd name="connsiteX75" fmla="*/ 200714 w 3831056"/>
              <a:gd name="connsiteY75" fmla="*/ 1673479 h 1673478"/>
              <a:gd name="connsiteX76" fmla="*/ 203423 w 3831056"/>
              <a:gd name="connsiteY76" fmla="*/ 1673479 h 1673478"/>
              <a:gd name="connsiteX77" fmla="*/ 206132 w 3831056"/>
              <a:gd name="connsiteY77" fmla="*/ 1673479 h 1673478"/>
              <a:gd name="connsiteX78" fmla="*/ 208841 w 3831056"/>
              <a:gd name="connsiteY78" fmla="*/ 1673479 h 1673478"/>
              <a:gd name="connsiteX79" fmla="*/ 211550 w 3831056"/>
              <a:gd name="connsiteY79" fmla="*/ 1673479 h 1673478"/>
              <a:gd name="connsiteX80" fmla="*/ 214255 w 3831056"/>
              <a:gd name="connsiteY80" fmla="*/ 1673479 h 1673478"/>
              <a:gd name="connsiteX81" fmla="*/ 216964 w 3831056"/>
              <a:gd name="connsiteY81" fmla="*/ 1673479 h 1673478"/>
              <a:gd name="connsiteX82" fmla="*/ 219673 w 3831056"/>
              <a:gd name="connsiteY82" fmla="*/ 1673479 h 1673478"/>
              <a:gd name="connsiteX83" fmla="*/ 222382 w 3831056"/>
              <a:gd name="connsiteY83" fmla="*/ 1673479 h 1673478"/>
              <a:gd name="connsiteX84" fmla="*/ 225091 w 3831056"/>
              <a:gd name="connsiteY84" fmla="*/ 1673479 h 1673478"/>
              <a:gd name="connsiteX85" fmla="*/ 227800 w 3831056"/>
              <a:gd name="connsiteY85" fmla="*/ 1673479 h 1673478"/>
              <a:gd name="connsiteX86" fmla="*/ 230509 w 3831056"/>
              <a:gd name="connsiteY86" fmla="*/ 1673479 h 1673478"/>
              <a:gd name="connsiteX87" fmla="*/ 233218 w 3831056"/>
              <a:gd name="connsiteY87" fmla="*/ 1673479 h 1673478"/>
              <a:gd name="connsiteX88" fmla="*/ 235923 w 3831056"/>
              <a:gd name="connsiteY88" fmla="*/ 1673479 h 1673478"/>
              <a:gd name="connsiteX89" fmla="*/ 238632 w 3831056"/>
              <a:gd name="connsiteY89" fmla="*/ 1673479 h 1673478"/>
              <a:gd name="connsiteX90" fmla="*/ 241341 w 3831056"/>
              <a:gd name="connsiteY90" fmla="*/ 1673479 h 1673478"/>
              <a:gd name="connsiteX91" fmla="*/ 244050 w 3831056"/>
              <a:gd name="connsiteY91" fmla="*/ 1673479 h 1673478"/>
              <a:gd name="connsiteX92" fmla="*/ 246759 w 3831056"/>
              <a:gd name="connsiteY92" fmla="*/ 1673479 h 1673478"/>
              <a:gd name="connsiteX93" fmla="*/ 249468 w 3831056"/>
              <a:gd name="connsiteY93" fmla="*/ 1673479 h 1673478"/>
              <a:gd name="connsiteX94" fmla="*/ 252177 w 3831056"/>
              <a:gd name="connsiteY94" fmla="*/ 1673479 h 1673478"/>
              <a:gd name="connsiteX95" fmla="*/ 254886 w 3831056"/>
              <a:gd name="connsiteY95" fmla="*/ 1673479 h 1673478"/>
              <a:gd name="connsiteX96" fmla="*/ 257595 w 3831056"/>
              <a:gd name="connsiteY96" fmla="*/ 1673479 h 1673478"/>
              <a:gd name="connsiteX97" fmla="*/ 260300 w 3831056"/>
              <a:gd name="connsiteY97" fmla="*/ 1673479 h 1673478"/>
              <a:gd name="connsiteX98" fmla="*/ 263009 w 3831056"/>
              <a:gd name="connsiteY98" fmla="*/ 1673479 h 1673478"/>
              <a:gd name="connsiteX99" fmla="*/ 265718 w 3831056"/>
              <a:gd name="connsiteY99" fmla="*/ 1673479 h 1673478"/>
              <a:gd name="connsiteX100" fmla="*/ 268427 w 3831056"/>
              <a:gd name="connsiteY100" fmla="*/ 1673479 h 1673478"/>
              <a:gd name="connsiteX101" fmla="*/ 271136 w 3831056"/>
              <a:gd name="connsiteY101" fmla="*/ 1673479 h 1673478"/>
              <a:gd name="connsiteX102" fmla="*/ 273845 w 3831056"/>
              <a:gd name="connsiteY102" fmla="*/ 1673479 h 1673478"/>
              <a:gd name="connsiteX103" fmla="*/ 276554 w 3831056"/>
              <a:gd name="connsiteY103" fmla="*/ 1673479 h 1673478"/>
              <a:gd name="connsiteX104" fmla="*/ 279263 w 3831056"/>
              <a:gd name="connsiteY104" fmla="*/ 1673479 h 1673478"/>
              <a:gd name="connsiteX105" fmla="*/ 281969 w 3831056"/>
              <a:gd name="connsiteY105" fmla="*/ 1673479 h 1673478"/>
              <a:gd name="connsiteX106" fmla="*/ 284678 w 3831056"/>
              <a:gd name="connsiteY106" fmla="*/ 1673479 h 1673478"/>
              <a:gd name="connsiteX107" fmla="*/ 287386 w 3831056"/>
              <a:gd name="connsiteY107" fmla="*/ 1673479 h 1673478"/>
              <a:gd name="connsiteX108" fmla="*/ 290095 w 3831056"/>
              <a:gd name="connsiteY108" fmla="*/ 1673479 h 1673478"/>
              <a:gd name="connsiteX109" fmla="*/ 292804 w 3831056"/>
              <a:gd name="connsiteY109" fmla="*/ 1673479 h 1673478"/>
              <a:gd name="connsiteX110" fmla="*/ 295513 w 3831056"/>
              <a:gd name="connsiteY110" fmla="*/ 1673479 h 1673478"/>
              <a:gd name="connsiteX111" fmla="*/ 298222 w 3831056"/>
              <a:gd name="connsiteY111" fmla="*/ 1673479 h 1673478"/>
              <a:gd name="connsiteX112" fmla="*/ 300931 w 3831056"/>
              <a:gd name="connsiteY112" fmla="*/ 1673479 h 1673478"/>
              <a:gd name="connsiteX113" fmla="*/ 303640 w 3831056"/>
              <a:gd name="connsiteY113" fmla="*/ 1673479 h 1673478"/>
              <a:gd name="connsiteX114" fmla="*/ 306346 w 3831056"/>
              <a:gd name="connsiteY114" fmla="*/ 1673479 h 1673478"/>
              <a:gd name="connsiteX115" fmla="*/ 309055 w 3831056"/>
              <a:gd name="connsiteY115" fmla="*/ 1673479 h 1673478"/>
              <a:gd name="connsiteX116" fmla="*/ 311764 w 3831056"/>
              <a:gd name="connsiteY116" fmla="*/ 1673479 h 1673478"/>
              <a:gd name="connsiteX117" fmla="*/ 314473 w 3831056"/>
              <a:gd name="connsiteY117" fmla="*/ 1673479 h 1673478"/>
              <a:gd name="connsiteX118" fmla="*/ 317182 w 3831056"/>
              <a:gd name="connsiteY118" fmla="*/ 1673479 h 1673478"/>
              <a:gd name="connsiteX119" fmla="*/ 319890 w 3831056"/>
              <a:gd name="connsiteY119" fmla="*/ 1673479 h 1673478"/>
              <a:gd name="connsiteX120" fmla="*/ 322599 w 3831056"/>
              <a:gd name="connsiteY120" fmla="*/ 1673479 h 1673478"/>
              <a:gd name="connsiteX121" fmla="*/ 325308 w 3831056"/>
              <a:gd name="connsiteY121" fmla="*/ 1673479 h 1673478"/>
              <a:gd name="connsiteX122" fmla="*/ 328014 w 3831056"/>
              <a:gd name="connsiteY122" fmla="*/ 1673479 h 1673478"/>
              <a:gd name="connsiteX123" fmla="*/ 330723 w 3831056"/>
              <a:gd name="connsiteY123" fmla="*/ 1673479 h 1673478"/>
              <a:gd name="connsiteX124" fmla="*/ 333432 w 3831056"/>
              <a:gd name="connsiteY124" fmla="*/ 1673479 h 1673478"/>
              <a:gd name="connsiteX125" fmla="*/ 336141 w 3831056"/>
              <a:gd name="connsiteY125" fmla="*/ 1673479 h 1673478"/>
              <a:gd name="connsiteX126" fmla="*/ 338850 w 3831056"/>
              <a:gd name="connsiteY126" fmla="*/ 1673479 h 1673478"/>
              <a:gd name="connsiteX127" fmla="*/ 341559 w 3831056"/>
              <a:gd name="connsiteY127" fmla="*/ 1673479 h 1673478"/>
              <a:gd name="connsiteX128" fmla="*/ 344268 w 3831056"/>
              <a:gd name="connsiteY128" fmla="*/ 1673479 h 1673478"/>
              <a:gd name="connsiteX129" fmla="*/ 346977 w 3831056"/>
              <a:gd name="connsiteY129" fmla="*/ 1673479 h 1673478"/>
              <a:gd name="connsiteX130" fmla="*/ 349686 w 3831056"/>
              <a:gd name="connsiteY130" fmla="*/ 1673479 h 1673478"/>
              <a:gd name="connsiteX131" fmla="*/ 352391 w 3831056"/>
              <a:gd name="connsiteY131" fmla="*/ 1673479 h 1673478"/>
              <a:gd name="connsiteX132" fmla="*/ 355100 w 3831056"/>
              <a:gd name="connsiteY132" fmla="*/ 1673479 h 1673478"/>
              <a:gd name="connsiteX133" fmla="*/ 357809 w 3831056"/>
              <a:gd name="connsiteY133" fmla="*/ 1673479 h 1673478"/>
              <a:gd name="connsiteX134" fmla="*/ 360518 w 3831056"/>
              <a:gd name="connsiteY134" fmla="*/ 1673479 h 1673478"/>
              <a:gd name="connsiteX135" fmla="*/ 363227 w 3831056"/>
              <a:gd name="connsiteY135" fmla="*/ 1673479 h 1673478"/>
              <a:gd name="connsiteX136" fmla="*/ 365936 w 3831056"/>
              <a:gd name="connsiteY136" fmla="*/ 1673479 h 1673478"/>
              <a:gd name="connsiteX137" fmla="*/ 368645 w 3831056"/>
              <a:gd name="connsiteY137" fmla="*/ 1673479 h 1673478"/>
              <a:gd name="connsiteX138" fmla="*/ 371354 w 3831056"/>
              <a:gd name="connsiteY138" fmla="*/ 1673479 h 1673478"/>
              <a:gd name="connsiteX139" fmla="*/ 374059 w 3831056"/>
              <a:gd name="connsiteY139" fmla="*/ 1673479 h 1673478"/>
              <a:gd name="connsiteX140" fmla="*/ 376768 w 3831056"/>
              <a:gd name="connsiteY140" fmla="*/ 1673479 h 1673478"/>
              <a:gd name="connsiteX141" fmla="*/ 379477 w 3831056"/>
              <a:gd name="connsiteY141" fmla="*/ 1673479 h 1673478"/>
              <a:gd name="connsiteX142" fmla="*/ 382186 w 3831056"/>
              <a:gd name="connsiteY142" fmla="*/ 1673479 h 1673478"/>
              <a:gd name="connsiteX143" fmla="*/ 384895 w 3831056"/>
              <a:gd name="connsiteY143" fmla="*/ 1673479 h 1673478"/>
              <a:gd name="connsiteX144" fmla="*/ 387604 w 3831056"/>
              <a:gd name="connsiteY144" fmla="*/ 1673479 h 1673478"/>
              <a:gd name="connsiteX145" fmla="*/ 390313 w 3831056"/>
              <a:gd name="connsiteY145" fmla="*/ 1673479 h 1673478"/>
              <a:gd name="connsiteX146" fmla="*/ 393022 w 3831056"/>
              <a:gd name="connsiteY146" fmla="*/ 1673479 h 1673478"/>
              <a:gd name="connsiteX147" fmla="*/ 395731 w 3831056"/>
              <a:gd name="connsiteY147" fmla="*/ 1673479 h 1673478"/>
              <a:gd name="connsiteX148" fmla="*/ 398436 w 3831056"/>
              <a:gd name="connsiteY148" fmla="*/ 1673479 h 1673478"/>
              <a:gd name="connsiteX149" fmla="*/ 401145 w 3831056"/>
              <a:gd name="connsiteY149" fmla="*/ 1673479 h 1673478"/>
              <a:gd name="connsiteX150" fmla="*/ 403854 w 3831056"/>
              <a:gd name="connsiteY150" fmla="*/ 1673479 h 1673478"/>
              <a:gd name="connsiteX151" fmla="*/ 406563 w 3831056"/>
              <a:gd name="connsiteY151" fmla="*/ 1673479 h 1673478"/>
              <a:gd name="connsiteX152" fmla="*/ 409272 w 3831056"/>
              <a:gd name="connsiteY152" fmla="*/ 1673479 h 1673478"/>
              <a:gd name="connsiteX153" fmla="*/ 411981 w 3831056"/>
              <a:gd name="connsiteY153" fmla="*/ 1673479 h 1673478"/>
              <a:gd name="connsiteX154" fmla="*/ 414690 w 3831056"/>
              <a:gd name="connsiteY154" fmla="*/ 1673479 h 1673478"/>
              <a:gd name="connsiteX155" fmla="*/ 417399 w 3831056"/>
              <a:gd name="connsiteY155" fmla="*/ 1673479 h 1673478"/>
              <a:gd name="connsiteX156" fmla="*/ 420108 w 3831056"/>
              <a:gd name="connsiteY156" fmla="*/ 1673479 h 1673478"/>
              <a:gd name="connsiteX157" fmla="*/ 422814 w 3831056"/>
              <a:gd name="connsiteY157" fmla="*/ 1673479 h 1673478"/>
              <a:gd name="connsiteX158" fmla="*/ 425522 w 3831056"/>
              <a:gd name="connsiteY158" fmla="*/ 1673479 h 1673478"/>
              <a:gd name="connsiteX159" fmla="*/ 428231 w 3831056"/>
              <a:gd name="connsiteY159" fmla="*/ 1673479 h 1673478"/>
              <a:gd name="connsiteX160" fmla="*/ 430940 w 3831056"/>
              <a:gd name="connsiteY160" fmla="*/ 1673479 h 1673478"/>
              <a:gd name="connsiteX161" fmla="*/ 433649 w 3831056"/>
              <a:gd name="connsiteY161" fmla="*/ 1673479 h 1673478"/>
              <a:gd name="connsiteX162" fmla="*/ 436358 w 3831056"/>
              <a:gd name="connsiteY162" fmla="*/ 1673479 h 1673478"/>
              <a:gd name="connsiteX163" fmla="*/ 439067 w 3831056"/>
              <a:gd name="connsiteY163" fmla="*/ 1673479 h 1673478"/>
              <a:gd name="connsiteX164" fmla="*/ 441776 w 3831056"/>
              <a:gd name="connsiteY164" fmla="*/ 1673479 h 1673478"/>
              <a:gd name="connsiteX165" fmla="*/ 444482 w 3831056"/>
              <a:gd name="connsiteY165" fmla="*/ 1673479 h 1673478"/>
              <a:gd name="connsiteX166" fmla="*/ 447191 w 3831056"/>
              <a:gd name="connsiteY166" fmla="*/ 1673479 h 1673478"/>
              <a:gd name="connsiteX167" fmla="*/ 449900 w 3831056"/>
              <a:gd name="connsiteY167" fmla="*/ 1673479 h 1673478"/>
              <a:gd name="connsiteX168" fmla="*/ 452609 w 3831056"/>
              <a:gd name="connsiteY168" fmla="*/ 1673479 h 1673478"/>
              <a:gd name="connsiteX169" fmla="*/ 455318 w 3831056"/>
              <a:gd name="connsiteY169" fmla="*/ 1673479 h 1673478"/>
              <a:gd name="connsiteX170" fmla="*/ 458026 w 3831056"/>
              <a:gd name="connsiteY170" fmla="*/ 1673479 h 1673478"/>
              <a:gd name="connsiteX171" fmla="*/ 460735 w 3831056"/>
              <a:gd name="connsiteY171" fmla="*/ 1673479 h 1673478"/>
              <a:gd name="connsiteX172" fmla="*/ 463444 w 3831056"/>
              <a:gd name="connsiteY172" fmla="*/ 1673479 h 1673478"/>
              <a:gd name="connsiteX173" fmla="*/ 466153 w 3831056"/>
              <a:gd name="connsiteY173" fmla="*/ 1673479 h 1673478"/>
              <a:gd name="connsiteX174" fmla="*/ 468859 w 3831056"/>
              <a:gd name="connsiteY174" fmla="*/ 1673479 h 1673478"/>
              <a:gd name="connsiteX175" fmla="*/ 471568 w 3831056"/>
              <a:gd name="connsiteY175" fmla="*/ 1673479 h 1673478"/>
              <a:gd name="connsiteX176" fmla="*/ 474277 w 3831056"/>
              <a:gd name="connsiteY176" fmla="*/ 1673479 h 1673478"/>
              <a:gd name="connsiteX177" fmla="*/ 476986 w 3831056"/>
              <a:gd name="connsiteY177" fmla="*/ 1673479 h 1673478"/>
              <a:gd name="connsiteX178" fmla="*/ 479695 w 3831056"/>
              <a:gd name="connsiteY178" fmla="*/ 1673479 h 1673478"/>
              <a:gd name="connsiteX179" fmla="*/ 482404 w 3831056"/>
              <a:gd name="connsiteY179" fmla="*/ 1673479 h 1673478"/>
              <a:gd name="connsiteX180" fmla="*/ 485113 w 3831056"/>
              <a:gd name="connsiteY180" fmla="*/ 1673479 h 1673478"/>
              <a:gd name="connsiteX181" fmla="*/ 487822 w 3831056"/>
              <a:gd name="connsiteY181" fmla="*/ 1673479 h 1673478"/>
              <a:gd name="connsiteX182" fmla="*/ 490527 w 3831056"/>
              <a:gd name="connsiteY182" fmla="*/ 1673479 h 1673478"/>
              <a:gd name="connsiteX183" fmla="*/ 493236 w 3831056"/>
              <a:gd name="connsiteY183" fmla="*/ 1673479 h 1673478"/>
              <a:gd name="connsiteX184" fmla="*/ 495945 w 3831056"/>
              <a:gd name="connsiteY184" fmla="*/ 1673479 h 1673478"/>
              <a:gd name="connsiteX185" fmla="*/ 498654 w 3831056"/>
              <a:gd name="connsiteY185" fmla="*/ 1673479 h 1673478"/>
              <a:gd name="connsiteX186" fmla="*/ 501363 w 3831056"/>
              <a:gd name="connsiteY186" fmla="*/ 1673479 h 1673478"/>
              <a:gd name="connsiteX187" fmla="*/ 504072 w 3831056"/>
              <a:gd name="connsiteY187" fmla="*/ 1673479 h 1673478"/>
              <a:gd name="connsiteX188" fmla="*/ 506781 w 3831056"/>
              <a:gd name="connsiteY188" fmla="*/ 1673479 h 1673478"/>
              <a:gd name="connsiteX189" fmla="*/ 509490 w 3831056"/>
              <a:gd name="connsiteY189" fmla="*/ 1673479 h 1673478"/>
              <a:gd name="connsiteX190" fmla="*/ 512199 w 3831056"/>
              <a:gd name="connsiteY190" fmla="*/ 1673479 h 1673478"/>
              <a:gd name="connsiteX191" fmla="*/ 514904 w 3831056"/>
              <a:gd name="connsiteY191" fmla="*/ 1673479 h 1673478"/>
              <a:gd name="connsiteX192" fmla="*/ 517613 w 3831056"/>
              <a:gd name="connsiteY192" fmla="*/ 1673479 h 1673478"/>
              <a:gd name="connsiteX193" fmla="*/ 520322 w 3831056"/>
              <a:gd name="connsiteY193" fmla="*/ 1673479 h 1673478"/>
              <a:gd name="connsiteX194" fmla="*/ 523031 w 3831056"/>
              <a:gd name="connsiteY194" fmla="*/ 1673479 h 1673478"/>
              <a:gd name="connsiteX195" fmla="*/ 525740 w 3831056"/>
              <a:gd name="connsiteY195" fmla="*/ 1673479 h 1673478"/>
              <a:gd name="connsiteX196" fmla="*/ 528449 w 3831056"/>
              <a:gd name="connsiteY196" fmla="*/ 1673479 h 1673478"/>
              <a:gd name="connsiteX197" fmla="*/ 531158 w 3831056"/>
              <a:gd name="connsiteY197" fmla="*/ 1673479 h 1673478"/>
              <a:gd name="connsiteX198" fmla="*/ 533867 w 3831056"/>
              <a:gd name="connsiteY198" fmla="*/ 1673479 h 1673478"/>
              <a:gd name="connsiteX199" fmla="*/ 536572 w 3831056"/>
              <a:gd name="connsiteY199" fmla="*/ 1673479 h 1673478"/>
              <a:gd name="connsiteX200" fmla="*/ 539281 w 3831056"/>
              <a:gd name="connsiteY200" fmla="*/ 1673479 h 1673478"/>
              <a:gd name="connsiteX201" fmla="*/ 541990 w 3831056"/>
              <a:gd name="connsiteY201" fmla="*/ 1673479 h 1673478"/>
              <a:gd name="connsiteX202" fmla="*/ 544699 w 3831056"/>
              <a:gd name="connsiteY202" fmla="*/ 1673479 h 1673478"/>
              <a:gd name="connsiteX203" fmla="*/ 547408 w 3831056"/>
              <a:gd name="connsiteY203" fmla="*/ 1673479 h 1673478"/>
              <a:gd name="connsiteX204" fmla="*/ 550117 w 3831056"/>
              <a:gd name="connsiteY204" fmla="*/ 1673479 h 1673478"/>
              <a:gd name="connsiteX205" fmla="*/ 552826 w 3831056"/>
              <a:gd name="connsiteY205" fmla="*/ 1673479 h 1673478"/>
              <a:gd name="connsiteX206" fmla="*/ 555535 w 3831056"/>
              <a:gd name="connsiteY206" fmla="*/ 1673479 h 1673478"/>
              <a:gd name="connsiteX207" fmla="*/ 558244 w 3831056"/>
              <a:gd name="connsiteY207" fmla="*/ 1673479 h 1673478"/>
              <a:gd name="connsiteX208" fmla="*/ 560950 w 3831056"/>
              <a:gd name="connsiteY208" fmla="*/ 1673479 h 1673478"/>
              <a:gd name="connsiteX209" fmla="*/ 563658 w 3831056"/>
              <a:gd name="connsiteY209" fmla="*/ 1673479 h 1673478"/>
              <a:gd name="connsiteX210" fmla="*/ 566368 w 3831056"/>
              <a:gd name="connsiteY210" fmla="*/ 1673479 h 1673478"/>
              <a:gd name="connsiteX211" fmla="*/ 569076 w 3831056"/>
              <a:gd name="connsiteY211" fmla="*/ 1673479 h 1673478"/>
              <a:gd name="connsiteX212" fmla="*/ 571785 w 3831056"/>
              <a:gd name="connsiteY212" fmla="*/ 1673479 h 1673478"/>
              <a:gd name="connsiteX213" fmla="*/ 574494 w 3831056"/>
              <a:gd name="connsiteY213" fmla="*/ 1673479 h 1673478"/>
              <a:gd name="connsiteX214" fmla="*/ 577203 w 3831056"/>
              <a:gd name="connsiteY214" fmla="*/ 1673479 h 1673478"/>
              <a:gd name="connsiteX215" fmla="*/ 579912 w 3831056"/>
              <a:gd name="connsiteY215" fmla="*/ 1673479 h 1673478"/>
              <a:gd name="connsiteX216" fmla="*/ 582618 w 3831056"/>
              <a:gd name="connsiteY216" fmla="*/ 1673479 h 1673478"/>
              <a:gd name="connsiteX217" fmla="*/ 585327 w 3831056"/>
              <a:gd name="connsiteY217" fmla="*/ 1673479 h 1673478"/>
              <a:gd name="connsiteX218" fmla="*/ 588036 w 3831056"/>
              <a:gd name="connsiteY218" fmla="*/ 1673479 h 1673478"/>
              <a:gd name="connsiteX219" fmla="*/ 590745 w 3831056"/>
              <a:gd name="connsiteY219" fmla="*/ 1673479 h 1673478"/>
              <a:gd name="connsiteX220" fmla="*/ 593454 w 3831056"/>
              <a:gd name="connsiteY220" fmla="*/ 1673479 h 1673478"/>
              <a:gd name="connsiteX221" fmla="*/ 596163 w 3831056"/>
              <a:gd name="connsiteY221" fmla="*/ 1673479 h 1673478"/>
              <a:gd name="connsiteX222" fmla="*/ 598872 w 3831056"/>
              <a:gd name="connsiteY222" fmla="*/ 1673479 h 1673478"/>
              <a:gd name="connsiteX223" fmla="*/ 601581 w 3831056"/>
              <a:gd name="connsiteY223" fmla="*/ 1673479 h 1673478"/>
              <a:gd name="connsiteX224" fmla="*/ 604286 w 3831056"/>
              <a:gd name="connsiteY224" fmla="*/ 1673479 h 1673478"/>
              <a:gd name="connsiteX225" fmla="*/ 606995 w 3831056"/>
              <a:gd name="connsiteY225" fmla="*/ 1673479 h 1673478"/>
              <a:gd name="connsiteX226" fmla="*/ 609704 w 3831056"/>
              <a:gd name="connsiteY226" fmla="*/ 1673479 h 1673478"/>
              <a:gd name="connsiteX227" fmla="*/ 612413 w 3831056"/>
              <a:gd name="connsiteY227" fmla="*/ 1673479 h 1673478"/>
              <a:gd name="connsiteX228" fmla="*/ 615122 w 3831056"/>
              <a:gd name="connsiteY228" fmla="*/ 1673479 h 1673478"/>
              <a:gd name="connsiteX229" fmla="*/ 617831 w 3831056"/>
              <a:gd name="connsiteY229" fmla="*/ 1673479 h 1673478"/>
              <a:gd name="connsiteX230" fmla="*/ 620540 w 3831056"/>
              <a:gd name="connsiteY230" fmla="*/ 1673479 h 1673478"/>
              <a:gd name="connsiteX231" fmla="*/ 623249 w 3831056"/>
              <a:gd name="connsiteY231" fmla="*/ 1673479 h 1673478"/>
              <a:gd name="connsiteX232" fmla="*/ 625958 w 3831056"/>
              <a:gd name="connsiteY232" fmla="*/ 1673479 h 1673478"/>
              <a:gd name="connsiteX233" fmla="*/ 628663 w 3831056"/>
              <a:gd name="connsiteY233" fmla="*/ 1673479 h 1673478"/>
              <a:gd name="connsiteX234" fmla="*/ 631372 w 3831056"/>
              <a:gd name="connsiteY234" fmla="*/ 1673479 h 1673478"/>
              <a:gd name="connsiteX235" fmla="*/ 634081 w 3831056"/>
              <a:gd name="connsiteY235" fmla="*/ 1673479 h 1673478"/>
              <a:gd name="connsiteX236" fmla="*/ 636790 w 3831056"/>
              <a:gd name="connsiteY236" fmla="*/ 1673479 h 1673478"/>
              <a:gd name="connsiteX237" fmla="*/ 639499 w 3831056"/>
              <a:gd name="connsiteY237" fmla="*/ 1673479 h 1673478"/>
              <a:gd name="connsiteX238" fmla="*/ 642208 w 3831056"/>
              <a:gd name="connsiteY238" fmla="*/ 1673479 h 1673478"/>
              <a:gd name="connsiteX239" fmla="*/ 644917 w 3831056"/>
              <a:gd name="connsiteY239" fmla="*/ 1673479 h 1673478"/>
              <a:gd name="connsiteX240" fmla="*/ 647626 w 3831056"/>
              <a:gd name="connsiteY240" fmla="*/ 1673479 h 1673478"/>
              <a:gd name="connsiteX241" fmla="*/ 650331 w 3831056"/>
              <a:gd name="connsiteY241" fmla="*/ 1673479 h 1673478"/>
              <a:gd name="connsiteX242" fmla="*/ 653040 w 3831056"/>
              <a:gd name="connsiteY242" fmla="*/ 1673479 h 1673478"/>
              <a:gd name="connsiteX243" fmla="*/ 655749 w 3831056"/>
              <a:gd name="connsiteY243" fmla="*/ 1673479 h 1673478"/>
              <a:gd name="connsiteX244" fmla="*/ 658458 w 3831056"/>
              <a:gd name="connsiteY244" fmla="*/ 1673479 h 1673478"/>
              <a:gd name="connsiteX245" fmla="*/ 661167 w 3831056"/>
              <a:gd name="connsiteY245" fmla="*/ 1673479 h 1673478"/>
              <a:gd name="connsiteX246" fmla="*/ 663876 w 3831056"/>
              <a:gd name="connsiteY246" fmla="*/ 1673479 h 1673478"/>
              <a:gd name="connsiteX247" fmla="*/ 666585 w 3831056"/>
              <a:gd name="connsiteY247" fmla="*/ 1673479 h 1673478"/>
              <a:gd name="connsiteX248" fmla="*/ 669294 w 3831056"/>
              <a:gd name="connsiteY248" fmla="*/ 1673479 h 1673478"/>
              <a:gd name="connsiteX249" fmla="*/ 672003 w 3831056"/>
              <a:gd name="connsiteY249" fmla="*/ 1673479 h 1673478"/>
              <a:gd name="connsiteX250" fmla="*/ 674708 w 3831056"/>
              <a:gd name="connsiteY250" fmla="*/ 1673479 h 1673478"/>
              <a:gd name="connsiteX251" fmla="*/ 677417 w 3831056"/>
              <a:gd name="connsiteY251" fmla="*/ 1673479 h 1673478"/>
              <a:gd name="connsiteX252" fmla="*/ 680126 w 3831056"/>
              <a:gd name="connsiteY252" fmla="*/ 1673479 h 1673478"/>
              <a:gd name="connsiteX253" fmla="*/ 682835 w 3831056"/>
              <a:gd name="connsiteY253" fmla="*/ 1673479 h 1673478"/>
              <a:gd name="connsiteX254" fmla="*/ 685544 w 3831056"/>
              <a:gd name="connsiteY254" fmla="*/ 1673479 h 1673478"/>
              <a:gd name="connsiteX255" fmla="*/ 688253 w 3831056"/>
              <a:gd name="connsiteY255" fmla="*/ 1673479 h 1673478"/>
              <a:gd name="connsiteX256" fmla="*/ 690962 w 3831056"/>
              <a:gd name="connsiteY256" fmla="*/ 1673479 h 1673478"/>
              <a:gd name="connsiteX257" fmla="*/ 693671 w 3831056"/>
              <a:gd name="connsiteY257" fmla="*/ 1673479 h 1673478"/>
              <a:gd name="connsiteX258" fmla="*/ 696377 w 3831056"/>
              <a:gd name="connsiteY258" fmla="*/ 1673479 h 1673478"/>
              <a:gd name="connsiteX259" fmla="*/ 699086 w 3831056"/>
              <a:gd name="connsiteY259" fmla="*/ 1673479 h 1673478"/>
              <a:gd name="connsiteX260" fmla="*/ 701795 w 3831056"/>
              <a:gd name="connsiteY260" fmla="*/ 1673479 h 1673478"/>
              <a:gd name="connsiteX261" fmla="*/ 704504 w 3831056"/>
              <a:gd name="connsiteY261" fmla="*/ 1673479 h 1673478"/>
              <a:gd name="connsiteX262" fmla="*/ 707212 w 3831056"/>
              <a:gd name="connsiteY262" fmla="*/ 1673479 h 1673478"/>
              <a:gd name="connsiteX263" fmla="*/ 709921 w 3831056"/>
              <a:gd name="connsiteY263" fmla="*/ 1673479 h 1673478"/>
              <a:gd name="connsiteX264" fmla="*/ 712630 w 3831056"/>
              <a:gd name="connsiteY264" fmla="*/ 1673479 h 1673478"/>
              <a:gd name="connsiteX265" fmla="*/ 715339 w 3831056"/>
              <a:gd name="connsiteY265" fmla="*/ 1673479 h 1673478"/>
              <a:gd name="connsiteX266" fmla="*/ 718048 w 3831056"/>
              <a:gd name="connsiteY266" fmla="*/ 1673479 h 1673478"/>
              <a:gd name="connsiteX267" fmla="*/ 720754 w 3831056"/>
              <a:gd name="connsiteY267" fmla="*/ 1673479 h 1673478"/>
              <a:gd name="connsiteX268" fmla="*/ 723463 w 3831056"/>
              <a:gd name="connsiteY268" fmla="*/ 1673479 h 1673478"/>
              <a:gd name="connsiteX269" fmla="*/ 726172 w 3831056"/>
              <a:gd name="connsiteY269" fmla="*/ 1673479 h 1673478"/>
              <a:gd name="connsiteX270" fmla="*/ 728881 w 3831056"/>
              <a:gd name="connsiteY270" fmla="*/ 1673479 h 1673478"/>
              <a:gd name="connsiteX271" fmla="*/ 731590 w 3831056"/>
              <a:gd name="connsiteY271" fmla="*/ 1673479 h 1673478"/>
              <a:gd name="connsiteX272" fmla="*/ 734299 w 3831056"/>
              <a:gd name="connsiteY272" fmla="*/ 1673479 h 1673478"/>
              <a:gd name="connsiteX273" fmla="*/ 737008 w 3831056"/>
              <a:gd name="connsiteY273" fmla="*/ 1673479 h 1673478"/>
              <a:gd name="connsiteX274" fmla="*/ 739717 w 3831056"/>
              <a:gd name="connsiteY274" fmla="*/ 1673479 h 1673478"/>
              <a:gd name="connsiteX275" fmla="*/ 742422 w 3831056"/>
              <a:gd name="connsiteY275" fmla="*/ 1673479 h 1673478"/>
              <a:gd name="connsiteX276" fmla="*/ 745131 w 3831056"/>
              <a:gd name="connsiteY276" fmla="*/ 1673479 h 1673478"/>
              <a:gd name="connsiteX277" fmla="*/ 747840 w 3831056"/>
              <a:gd name="connsiteY277" fmla="*/ 1673479 h 1673478"/>
              <a:gd name="connsiteX278" fmla="*/ 750549 w 3831056"/>
              <a:gd name="connsiteY278" fmla="*/ 1673479 h 1673478"/>
              <a:gd name="connsiteX279" fmla="*/ 753258 w 3831056"/>
              <a:gd name="connsiteY279" fmla="*/ 1673479 h 1673478"/>
              <a:gd name="connsiteX280" fmla="*/ 755967 w 3831056"/>
              <a:gd name="connsiteY280" fmla="*/ 1673479 h 1673478"/>
              <a:gd name="connsiteX281" fmla="*/ 758676 w 3831056"/>
              <a:gd name="connsiteY281" fmla="*/ 1673479 h 1673478"/>
              <a:gd name="connsiteX282" fmla="*/ 761385 w 3831056"/>
              <a:gd name="connsiteY282" fmla="*/ 1673479 h 1673478"/>
              <a:gd name="connsiteX283" fmla="*/ 764090 w 3831056"/>
              <a:gd name="connsiteY283" fmla="*/ 1673479 h 1673478"/>
              <a:gd name="connsiteX284" fmla="*/ 766799 w 3831056"/>
              <a:gd name="connsiteY284" fmla="*/ 1673479 h 1673478"/>
              <a:gd name="connsiteX285" fmla="*/ 769508 w 3831056"/>
              <a:gd name="connsiteY285" fmla="*/ 1673479 h 1673478"/>
              <a:gd name="connsiteX286" fmla="*/ 772217 w 3831056"/>
              <a:gd name="connsiteY286" fmla="*/ 1673479 h 1673478"/>
              <a:gd name="connsiteX287" fmla="*/ 774926 w 3831056"/>
              <a:gd name="connsiteY287" fmla="*/ 1673479 h 1673478"/>
              <a:gd name="connsiteX288" fmla="*/ 777635 w 3831056"/>
              <a:gd name="connsiteY288" fmla="*/ 1673479 h 1673478"/>
              <a:gd name="connsiteX289" fmla="*/ 780344 w 3831056"/>
              <a:gd name="connsiteY289" fmla="*/ 1673479 h 1673478"/>
              <a:gd name="connsiteX290" fmla="*/ 783053 w 3831056"/>
              <a:gd name="connsiteY290" fmla="*/ 1673479 h 1673478"/>
              <a:gd name="connsiteX291" fmla="*/ 785762 w 3831056"/>
              <a:gd name="connsiteY291" fmla="*/ 1673479 h 1673478"/>
              <a:gd name="connsiteX292" fmla="*/ 788467 w 3831056"/>
              <a:gd name="connsiteY292" fmla="*/ 1673479 h 1673478"/>
              <a:gd name="connsiteX293" fmla="*/ 791176 w 3831056"/>
              <a:gd name="connsiteY293" fmla="*/ 1673479 h 1673478"/>
              <a:gd name="connsiteX294" fmla="*/ 793885 w 3831056"/>
              <a:gd name="connsiteY294" fmla="*/ 1673479 h 1673478"/>
              <a:gd name="connsiteX295" fmla="*/ 796594 w 3831056"/>
              <a:gd name="connsiteY295" fmla="*/ 1673479 h 1673478"/>
              <a:gd name="connsiteX296" fmla="*/ 799303 w 3831056"/>
              <a:gd name="connsiteY296" fmla="*/ 1673479 h 1673478"/>
              <a:gd name="connsiteX297" fmla="*/ 802012 w 3831056"/>
              <a:gd name="connsiteY297" fmla="*/ 1673479 h 1673478"/>
              <a:gd name="connsiteX298" fmla="*/ 804721 w 3831056"/>
              <a:gd name="connsiteY298" fmla="*/ 1673479 h 1673478"/>
              <a:gd name="connsiteX299" fmla="*/ 807430 w 3831056"/>
              <a:gd name="connsiteY299" fmla="*/ 1673479 h 1673478"/>
              <a:gd name="connsiteX300" fmla="*/ 810136 w 3831056"/>
              <a:gd name="connsiteY300" fmla="*/ 1673479 h 1673478"/>
              <a:gd name="connsiteX301" fmla="*/ 812844 w 3831056"/>
              <a:gd name="connsiteY301" fmla="*/ 1673479 h 1673478"/>
              <a:gd name="connsiteX302" fmla="*/ 815553 w 3831056"/>
              <a:gd name="connsiteY302" fmla="*/ 1673479 h 1673478"/>
              <a:gd name="connsiteX303" fmla="*/ 818262 w 3831056"/>
              <a:gd name="connsiteY303" fmla="*/ 1673479 h 1673478"/>
              <a:gd name="connsiteX304" fmla="*/ 820971 w 3831056"/>
              <a:gd name="connsiteY304" fmla="*/ 1673479 h 1673478"/>
              <a:gd name="connsiteX305" fmla="*/ 823680 w 3831056"/>
              <a:gd name="connsiteY305" fmla="*/ 1673479 h 1673478"/>
              <a:gd name="connsiteX306" fmla="*/ 826389 w 3831056"/>
              <a:gd name="connsiteY306" fmla="*/ 1673479 h 1673478"/>
              <a:gd name="connsiteX307" fmla="*/ 829098 w 3831056"/>
              <a:gd name="connsiteY307" fmla="*/ 1673479 h 1673478"/>
              <a:gd name="connsiteX308" fmla="*/ 831807 w 3831056"/>
              <a:gd name="connsiteY308" fmla="*/ 1673479 h 1673478"/>
              <a:gd name="connsiteX309" fmla="*/ 834513 w 3831056"/>
              <a:gd name="connsiteY309" fmla="*/ 1673479 h 1673478"/>
              <a:gd name="connsiteX310" fmla="*/ 837222 w 3831056"/>
              <a:gd name="connsiteY310" fmla="*/ 1673479 h 1673478"/>
              <a:gd name="connsiteX311" fmla="*/ 839931 w 3831056"/>
              <a:gd name="connsiteY311" fmla="*/ 1673479 h 1673478"/>
              <a:gd name="connsiteX312" fmla="*/ 842640 w 3831056"/>
              <a:gd name="connsiteY312" fmla="*/ 1673479 h 1673478"/>
              <a:gd name="connsiteX313" fmla="*/ 845348 w 3831056"/>
              <a:gd name="connsiteY313" fmla="*/ 1673479 h 1673478"/>
              <a:gd name="connsiteX314" fmla="*/ 848057 w 3831056"/>
              <a:gd name="connsiteY314" fmla="*/ 1673479 h 1673478"/>
              <a:gd name="connsiteX315" fmla="*/ 850766 w 3831056"/>
              <a:gd name="connsiteY315" fmla="*/ 1673479 h 1673478"/>
              <a:gd name="connsiteX316" fmla="*/ 853475 w 3831056"/>
              <a:gd name="connsiteY316" fmla="*/ 1673479 h 1673478"/>
              <a:gd name="connsiteX317" fmla="*/ 856181 w 3831056"/>
              <a:gd name="connsiteY317" fmla="*/ 1673479 h 1673478"/>
              <a:gd name="connsiteX318" fmla="*/ 858890 w 3831056"/>
              <a:gd name="connsiteY318" fmla="*/ 1673479 h 1673478"/>
              <a:gd name="connsiteX319" fmla="*/ 861599 w 3831056"/>
              <a:gd name="connsiteY319" fmla="*/ 1673479 h 1673478"/>
              <a:gd name="connsiteX320" fmla="*/ 864308 w 3831056"/>
              <a:gd name="connsiteY320" fmla="*/ 1673479 h 1673478"/>
              <a:gd name="connsiteX321" fmla="*/ 867017 w 3831056"/>
              <a:gd name="connsiteY321" fmla="*/ 1673479 h 1673478"/>
              <a:gd name="connsiteX322" fmla="*/ 869726 w 3831056"/>
              <a:gd name="connsiteY322" fmla="*/ 1673479 h 1673478"/>
              <a:gd name="connsiteX323" fmla="*/ 872435 w 3831056"/>
              <a:gd name="connsiteY323" fmla="*/ 1673479 h 1673478"/>
              <a:gd name="connsiteX324" fmla="*/ 875144 w 3831056"/>
              <a:gd name="connsiteY324" fmla="*/ 1673479 h 1673478"/>
              <a:gd name="connsiteX325" fmla="*/ 877849 w 3831056"/>
              <a:gd name="connsiteY325" fmla="*/ 1673479 h 1673478"/>
              <a:gd name="connsiteX326" fmla="*/ 880558 w 3831056"/>
              <a:gd name="connsiteY326" fmla="*/ 1673479 h 1673478"/>
              <a:gd name="connsiteX327" fmla="*/ 883267 w 3831056"/>
              <a:gd name="connsiteY327" fmla="*/ 1673479 h 1673478"/>
              <a:gd name="connsiteX328" fmla="*/ 885976 w 3831056"/>
              <a:gd name="connsiteY328" fmla="*/ 1673479 h 1673478"/>
              <a:gd name="connsiteX329" fmla="*/ 888685 w 3831056"/>
              <a:gd name="connsiteY329" fmla="*/ 1673479 h 1673478"/>
              <a:gd name="connsiteX330" fmla="*/ 891394 w 3831056"/>
              <a:gd name="connsiteY330" fmla="*/ 1673479 h 1673478"/>
              <a:gd name="connsiteX331" fmla="*/ 894103 w 3831056"/>
              <a:gd name="connsiteY331" fmla="*/ 1673479 h 1673478"/>
              <a:gd name="connsiteX332" fmla="*/ 896812 w 3831056"/>
              <a:gd name="connsiteY332" fmla="*/ 1673479 h 1673478"/>
              <a:gd name="connsiteX333" fmla="*/ 899521 w 3831056"/>
              <a:gd name="connsiteY333" fmla="*/ 1673479 h 1673478"/>
              <a:gd name="connsiteX334" fmla="*/ 902226 w 3831056"/>
              <a:gd name="connsiteY334" fmla="*/ 1673479 h 1673478"/>
              <a:gd name="connsiteX335" fmla="*/ 904935 w 3831056"/>
              <a:gd name="connsiteY335" fmla="*/ 1673479 h 1673478"/>
              <a:gd name="connsiteX336" fmla="*/ 907644 w 3831056"/>
              <a:gd name="connsiteY336" fmla="*/ 1673479 h 1673478"/>
              <a:gd name="connsiteX337" fmla="*/ 910353 w 3831056"/>
              <a:gd name="connsiteY337" fmla="*/ 1673479 h 1673478"/>
              <a:gd name="connsiteX338" fmla="*/ 913062 w 3831056"/>
              <a:gd name="connsiteY338" fmla="*/ 1673479 h 1673478"/>
              <a:gd name="connsiteX339" fmla="*/ 915771 w 3831056"/>
              <a:gd name="connsiteY339" fmla="*/ 1673479 h 1673478"/>
              <a:gd name="connsiteX340" fmla="*/ 918480 w 3831056"/>
              <a:gd name="connsiteY340" fmla="*/ 1673479 h 1673478"/>
              <a:gd name="connsiteX341" fmla="*/ 921189 w 3831056"/>
              <a:gd name="connsiteY341" fmla="*/ 1673479 h 1673478"/>
              <a:gd name="connsiteX342" fmla="*/ 923898 w 3831056"/>
              <a:gd name="connsiteY342" fmla="*/ 1673479 h 1673478"/>
              <a:gd name="connsiteX343" fmla="*/ 926603 w 3831056"/>
              <a:gd name="connsiteY343" fmla="*/ 1673479 h 1673478"/>
              <a:gd name="connsiteX344" fmla="*/ 929312 w 3831056"/>
              <a:gd name="connsiteY344" fmla="*/ 1673479 h 1673478"/>
              <a:gd name="connsiteX345" fmla="*/ 932021 w 3831056"/>
              <a:gd name="connsiteY345" fmla="*/ 1673479 h 1673478"/>
              <a:gd name="connsiteX346" fmla="*/ 934730 w 3831056"/>
              <a:gd name="connsiteY346" fmla="*/ 1673479 h 1673478"/>
              <a:gd name="connsiteX347" fmla="*/ 937439 w 3831056"/>
              <a:gd name="connsiteY347" fmla="*/ 1673479 h 1673478"/>
              <a:gd name="connsiteX348" fmla="*/ 940148 w 3831056"/>
              <a:gd name="connsiteY348" fmla="*/ 1673479 h 1673478"/>
              <a:gd name="connsiteX349" fmla="*/ 942857 w 3831056"/>
              <a:gd name="connsiteY349" fmla="*/ 1673479 h 1673478"/>
              <a:gd name="connsiteX350" fmla="*/ 945566 w 3831056"/>
              <a:gd name="connsiteY350" fmla="*/ 1673479 h 1673478"/>
              <a:gd name="connsiteX351" fmla="*/ 948272 w 3831056"/>
              <a:gd name="connsiteY351" fmla="*/ 1673479 h 1673478"/>
              <a:gd name="connsiteX352" fmla="*/ 950981 w 3831056"/>
              <a:gd name="connsiteY352" fmla="*/ 1673479 h 1673478"/>
              <a:gd name="connsiteX353" fmla="*/ 953689 w 3831056"/>
              <a:gd name="connsiteY353" fmla="*/ 1673479 h 1673478"/>
              <a:gd name="connsiteX354" fmla="*/ 956398 w 3831056"/>
              <a:gd name="connsiteY354" fmla="*/ 1673479 h 1673478"/>
              <a:gd name="connsiteX355" fmla="*/ 959107 w 3831056"/>
              <a:gd name="connsiteY355" fmla="*/ 1673479 h 1673478"/>
              <a:gd name="connsiteX356" fmla="*/ 961816 w 3831056"/>
              <a:gd name="connsiteY356" fmla="*/ 1673479 h 1673478"/>
              <a:gd name="connsiteX357" fmla="*/ 964525 w 3831056"/>
              <a:gd name="connsiteY357" fmla="*/ 1673479 h 1673478"/>
              <a:gd name="connsiteX358" fmla="*/ 967234 w 3831056"/>
              <a:gd name="connsiteY358" fmla="*/ 1673479 h 1673478"/>
              <a:gd name="connsiteX359" fmla="*/ 969943 w 3831056"/>
              <a:gd name="connsiteY359" fmla="*/ 1673479 h 1673478"/>
              <a:gd name="connsiteX360" fmla="*/ 972649 w 3831056"/>
              <a:gd name="connsiteY360" fmla="*/ 1673479 h 1673478"/>
              <a:gd name="connsiteX361" fmla="*/ 975358 w 3831056"/>
              <a:gd name="connsiteY361" fmla="*/ 1673479 h 1673478"/>
              <a:gd name="connsiteX362" fmla="*/ 978067 w 3831056"/>
              <a:gd name="connsiteY362" fmla="*/ 1673479 h 1673478"/>
              <a:gd name="connsiteX363" fmla="*/ 980776 w 3831056"/>
              <a:gd name="connsiteY363" fmla="*/ 1673479 h 1673478"/>
              <a:gd name="connsiteX364" fmla="*/ 983484 w 3831056"/>
              <a:gd name="connsiteY364" fmla="*/ 1673479 h 1673478"/>
              <a:gd name="connsiteX365" fmla="*/ 986193 w 3831056"/>
              <a:gd name="connsiteY365" fmla="*/ 1673479 h 1673478"/>
              <a:gd name="connsiteX366" fmla="*/ 988902 w 3831056"/>
              <a:gd name="connsiteY366" fmla="*/ 1673479 h 1673478"/>
              <a:gd name="connsiteX367" fmla="*/ 991611 w 3831056"/>
              <a:gd name="connsiteY367" fmla="*/ 1673479 h 1673478"/>
              <a:gd name="connsiteX368" fmla="*/ 994317 w 3831056"/>
              <a:gd name="connsiteY368" fmla="*/ 1673479 h 1673478"/>
              <a:gd name="connsiteX369" fmla="*/ 997026 w 3831056"/>
              <a:gd name="connsiteY369" fmla="*/ 1673479 h 1673478"/>
              <a:gd name="connsiteX370" fmla="*/ 999735 w 3831056"/>
              <a:gd name="connsiteY370" fmla="*/ 1673479 h 1673478"/>
              <a:gd name="connsiteX371" fmla="*/ 1002444 w 3831056"/>
              <a:gd name="connsiteY371" fmla="*/ 1673479 h 1673478"/>
              <a:gd name="connsiteX372" fmla="*/ 1005153 w 3831056"/>
              <a:gd name="connsiteY372" fmla="*/ 1673479 h 1673478"/>
              <a:gd name="connsiteX373" fmla="*/ 1007862 w 3831056"/>
              <a:gd name="connsiteY373" fmla="*/ 1673479 h 1673478"/>
              <a:gd name="connsiteX374" fmla="*/ 1010571 w 3831056"/>
              <a:gd name="connsiteY374" fmla="*/ 1673479 h 1673478"/>
              <a:gd name="connsiteX375" fmla="*/ 1013280 w 3831056"/>
              <a:gd name="connsiteY375" fmla="*/ 1673479 h 1673478"/>
              <a:gd name="connsiteX376" fmla="*/ 1015989 w 3831056"/>
              <a:gd name="connsiteY376" fmla="*/ 1673479 h 1673478"/>
              <a:gd name="connsiteX377" fmla="*/ 1018694 w 3831056"/>
              <a:gd name="connsiteY377" fmla="*/ 1673479 h 1673478"/>
              <a:gd name="connsiteX378" fmla="*/ 1021403 w 3831056"/>
              <a:gd name="connsiteY378" fmla="*/ 1673479 h 1673478"/>
              <a:gd name="connsiteX379" fmla="*/ 1024112 w 3831056"/>
              <a:gd name="connsiteY379" fmla="*/ 1673479 h 1673478"/>
              <a:gd name="connsiteX380" fmla="*/ 1026821 w 3831056"/>
              <a:gd name="connsiteY380" fmla="*/ 1673479 h 1673478"/>
              <a:gd name="connsiteX381" fmla="*/ 1029530 w 3831056"/>
              <a:gd name="connsiteY381" fmla="*/ 1673479 h 1673478"/>
              <a:gd name="connsiteX382" fmla="*/ 1032239 w 3831056"/>
              <a:gd name="connsiteY382" fmla="*/ 1673479 h 1673478"/>
              <a:gd name="connsiteX383" fmla="*/ 1034948 w 3831056"/>
              <a:gd name="connsiteY383" fmla="*/ 1673479 h 1673478"/>
              <a:gd name="connsiteX384" fmla="*/ 1037653 w 3831056"/>
              <a:gd name="connsiteY384" fmla="*/ 1673479 h 1673478"/>
              <a:gd name="connsiteX385" fmla="*/ 1040362 w 3831056"/>
              <a:gd name="connsiteY385" fmla="*/ 1673479 h 1673478"/>
              <a:gd name="connsiteX386" fmla="*/ 1043071 w 3831056"/>
              <a:gd name="connsiteY386" fmla="*/ 1673479 h 1673478"/>
              <a:gd name="connsiteX387" fmla="*/ 1045780 w 3831056"/>
              <a:gd name="connsiteY387" fmla="*/ 1673479 h 1673478"/>
              <a:gd name="connsiteX388" fmla="*/ 1048489 w 3831056"/>
              <a:gd name="connsiteY388" fmla="*/ 1673479 h 1673478"/>
              <a:gd name="connsiteX389" fmla="*/ 1051198 w 3831056"/>
              <a:gd name="connsiteY389" fmla="*/ 1673479 h 1673478"/>
              <a:gd name="connsiteX390" fmla="*/ 1053907 w 3831056"/>
              <a:gd name="connsiteY390" fmla="*/ 1673479 h 1673478"/>
              <a:gd name="connsiteX391" fmla="*/ 1056616 w 3831056"/>
              <a:gd name="connsiteY391" fmla="*/ 1673479 h 1673478"/>
              <a:gd name="connsiteX392" fmla="*/ 1059325 w 3831056"/>
              <a:gd name="connsiteY392" fmla="*/ 1673479 h 1673478"/>
              <a:gd name="connsiteX393" fmla="*/ 1062034 w 3831056"/>
              <a:gd name="connsiteY393" fmla="*/ 1673479 h 1673478"/>
              <a:gd name="connsiteX394" fmla="*/ 1064739 w 3831056"/>
              <a:gd name="connsiteY394" fmla="*/ 1673479 h 1673478"/>
              <a:gd name="connsiteX395" fmla="*/ 1067448 w 3831056"/>
              <a:gd name="connsiteY395" fmla="*/ 1673479 h 1673478"/>
              <a:gd name="connsiteX396" fmla="*/ 1070157 w 3831056"/>
              <a:gd name="connsiteY396" fmla="*/ 1673479 h 1673478"/>
              <a:gd name="connsiteX397" fmla="*/ 1072866 w 3831056"/>
              <a:gd name="connsiteY397" fmla="*/ 1673479 h 1673478"/>
              <a:gd name="connsiteX398" fmla="*/ 1075575 w 3831056"/>
              <a:gd name="connsiteY398" fmla="*/ 1673479 h 1673478"/>
              <a:gd name="connsiteX399" fmla="*/ 1078284 w 3831056"/>
              <a:gd name="connsiteY399" fmla="*/ 1673479 h 1673478"/>
              <a:gd name="connsiteX400" fmla="*/ 1080993 w 3831056"/>
              <a:gd name="connsiteY400" fmla="*/ 1673479 h 1673478"/>
              <a:gd name="connsiteX401" fmla="*/ 1083699 w 3831056"/>
              <a:gd name="connsiteY401" fmla="*/ 1673479 h 1673478"/>
              <a:gd name="connsiteX402" fmla="*/ 1086408 w 3831056"/>
              <a:gd name="connsiteY402" fmla="*/ 1673479 h 1673478"/>
              <a:gd name="connsiteX403" fmla="*/ 1089117 w 3831056"/>
              <a:gd name="connsiteY403" fmla="*/ 1673479 h 1673478"/>
              <a:gd name="connsiteX404" fmla="*/ 1091825 w 3831056"/>
              <a:gd name="connsiteY404" fmla="*/ 1673479 h 1673478"/>
              <a:gd name="connsiteX405" fmla="*/ 1094534 w 3831056"/>
              <a:gd name="connsiteY405" fmla="*/ 1673479 h 1673478"/>
              <a:gd name="connsiteX406" fmla="*/ 1097243 w 3831056"/>
              <a:gd name="connsiteY406" fmla="*/ 1673479 h 1673478"/>
              <a:gd name="connsiteX407" fmla="*/ 1099952 w 3831056"/>
              <a:gd name="connsiteY407" fmla="*/ 1673479 h 1673478"/>
              <a:gd name="connsiteX408" fmla="*/ 1102661 w 3831056"/>
              <a:gd name="connsiteY408" fmla="*/ 1673479 h 1673478"/>
              <a:gd name="connsiteX409" fmla="*/ 1105370 w 3831056"/>
              <a:gd name="connsiteY409" fmla="*/ 1673479 h 1673478"/>
              <a:gd name="connsiteX410" fmla="*/ 1108079 w 3831056"/>
              <a:gd name="connsiteY410" fmla="*/ 1673479 h 1673478"/>
              <a:gd name="connsiteX411" fmla="*/ 1110785 w 3831056"/>
              <a:gd name="connsiteY411" fmla="*/ 1673479 h 1673478"/>
              <a:gd name="connsiteX412" fmla="*/ 1113494 w 3831056"/>
              <a:gd name="connsiteY412" fmla="*/ 1673479 h 1673478"/>
              <a:gd name="connsiteX413" fmla="*/ 1116203 w 3831056"/>
              <a:gd name="connsiteY413" fmla="*/ 1673479 h 1673478"/>
              <a:gd name="connsiteX414" fmla="*/ 1118912 w 3831056"/>
              <a:gd name="connsiteY414" fmla="*/ 1673479 h 1673478"/>
              <a:gd name="connsiteX415" fmla="*/ 1121621 w 3831056"/>
              <a:gd name="connsiteY415" fmla="*/ 1673479 h 1673478"/>
              <a:gd name="connsiteX416" fmla="*/ 1124330 w 3831056"/>
              <a:gd name="connsiteY416" fmla="*/ 1673479 h 1673478"/>
              <a:gd name="connsiteX417" fmla="*/ 1127039 w 3831056"/>
              <a:gd name="connsiteY417" fmla="*/ 1673479 h 1673478"/>
              <a:gd name="connsiteX418" fmla="*/ 1129744 w 3831056"/>
              <a:gd name="connsiteY418" fmla="*/ 1673479 h 1673478"/>
              <a:gd name="connsiteX419" fmla="*/ 1132453 w 3831056"/>
              <a:gd name="connsiteY419" fmla="*/ 1673479 h 1673478"/>
              <a:gd name="connsiteX420" fmla="*/ 1135162 w 3831056"/>
              <a:gd name="connsiteY420" fmla="*/ 1673479 h 1673478"/>
              <a:gd name="connsiteX421" fmla="*/ 1137871 w 3831056"/>
              <a:gd name="connsiteY421" fmla="*/ 1673479 h 1673478"/>
              <a:gd name="connsiteX422" fmla="*/ 1140580 w 3831056"/>
              <a:gd name="connsiteY422" fmla="*/ 1673479 h 1673478"/>
              <a:gd name="connsiteX423" fmla="*/ 1143289 w 3831056"/>
              <a:gd name="connsiteY423" fmla="*/ 1673479 h 1673478"/>
              <a:gd name="connsiteX424" fmla="*/ 1145998 w 3831056"/>
              <a:gd name="connsiteY424" fmla="*/ 1673479 h 1673478"/>
              <a:gd name="connsiteX425" fmla="*/ 1148707 w 3831056"/>
              <a:gd name="connsiteY425" fmla="*/ 1673479 h 1673478"/>
              <a:gd name="connsiteX426" fmla="*/ 1151416 w 3831056"/>
              <a:gd name="connsiteY426" fmla="*/ 1673479 h 1673478"/>
              <a:gd name="connsiteX427" fmla="*/ 1154125 w 3831056"/>
              <a:gd name="connsiteY427" fmla="*/ 1673479 h 1673478"/>
              <a:gd name="connsiteX428" fmla="*/ 1156830 w 3831056"/>
              <a:gd name="connsiteY428" fmla="*/ 1673479 h 1673478"/>
              <a:gd name="connsiteX429" fmla="*/ 1159539 w 3831056"/>
              <a:gd name="connsiteY429" fmla="*/ 1673479 h 1673478"/>
              <a:gd name="connsiteX430" fmla="*/ 1162248 w 3831056"/>
              <a:gd name="connsiteY430" fmla="*/ 1673479 h 1673478"/>
              <a:gd name="connsiteX431" fmla="*/ 1164957 w 3831056"/>
              <a:gd name="connsiteY431" fmla="*/ 1673479 h 1673478"/>
              <a:gd name="connsiteX432" fmla="*/ 1167666 w 3831056"/>
              <a:gd name="connsiteY432" fmla="*/ 1673479 h 1673478"/>
              <a:gd name="connsiteX433" fmla="*/ 1170375 w 3831056"/>
              <a:gd name="connsiteY433" fmla="*/ 1673479 h 1673478"/>
              <a:gd name="connsiteX434" fmla="*/ 1173084 w 3831056"/>
              <a:gd name="connsiteY434" fmla="*/ 1673479 h 1673478"/>
              <a:gd name="connsiteX435" fmla="*/ 1175789 w 3831056"/>
              <a:gd name="connsiteY435" fmla="*/ 1673479 h 1673478"/>
              <a:gd name="connsiteX436" fmla="*/ 1178498 w 3831056"/>
              <a:gd name="connsiteY436" fmla="*/ 1673479 h 1673478"/>
              <a:gd name="connsiteX437" fmla="*/ 1181207 w 3831056"/>
              <a:gd name="connsiteY437" fmla="*/ 1673479 h 1673478"/>
              <a:gd name="connsiteX438" fmla="*/ 1183916 w 3831056"/>
              <a:gd name="connsiteY438" fmla="*/ 1673479 h 1673478"/>
              <a:gd name="connsiteX439" fmla="*/ 1186625 w 3831056"/>
              <a:gd name="connsiteY439" fmla="*/ 1673479 h 1673478"/>
              <a:gd name="connsiteX440" fmla="*/ 1189334 w 3831056"/>
              <a:gd name="connsiteY440" fmla="*/ 1673479 h 1673478"/>
              <a:gd name="connsiteX441" fmla="*/ 1192043 w 3831056"/>
              <a:gd name="connsiteY441" fmla="*/ 1673479 h 1673478"/>
              <a:gd name="connsiteX442" fmla="*/ 1194752 w 3831056"/>
              <a:gd name="connsiteY442" fmla="*/ 1673479 h 1673478"/>
              <a:gd name="connsiteX443" fmla="*/ 1197461 w 3831056"/>
              <a:gd name="connsiteY443" fmla="*/ 1673479 h 1673478"/>
              <a:gd name="connsiteX444" fmla="*/ 1200170 w 3831056"/>
              <a:gd name="connsiteY444" fmla="*/ 1673479 h 1673478"/>
              <a:gd name="connsiteX445" fmla="*/ 1202875 w 3831056"/>
              <a:gd name="connsiteY445" fmla="*/ 1673479 h 1673478"/>
              <a:gd name="connsiteX446" fmla="*/ 1205584 w 3831056"/>
              <a:gd name="connsiteY446" fmla="*/ 1673479 h 1673478"/>
              <a:gd name="connsiteX447" fmla="*/ 1208293 w 3831056"/>
              <a:gd name="connsiteY447" fmla="*/ 1673479 h 1673478"/>
              <a:gd name="connsiteX448" fmla="*/ 1211002 w 3831056"/>
              <a:gd name="connsiteY448" fmla="*/ 1673479 h 1673478"/>
              <a:gd name="connsiteX449" fmla="*/ 1213711 w 3831056"/>
              <a:gd name="connsiteY449" fmla="*/ 1673479 h 1673478"/>
              <a:gd name="connsiteX450" fmla="*/ 1216420 w 3831056"/>
              <a:gd name="connsiteY450" fmla="*/ 1673479 h 1673478"/>
              <a:gd name="connsiteX451" fmla="*/ 1219129 w 3831056"/>
              <a:gd name="connsiteY451" fmla="*/ 1673479 h 1673478"/>
              <a:gd name="connsiteX452" fmla="*/ 1221835 w 3831056"/>
              <a:gd name="connsiteY452" fmla="*/ 1673479 h 1673478"/>
              <a:gd name="connsiteX453" fmla="*/ 1224544 w 3831056"/>
              <a:gd name="connsiteY453" fmla="*/ 1673479 h 1673478"/>
              <a:gd name="connsiteX454" fmla="*/ 1227253 w 3831056"/>
              <a:gd name="connsiteY454" fmla="*/ 1673479 h 1673478"/>
              <a:gd name="connsiteX455" fmla="*/ 1229961 w 3831056"/>
              <a:gd name="connsiteY455" fmla="*/ 1673479 h 1673478"/>
              <a:gd name="connsiteX456" fmla="*/ 1232670 w 3831056"/>
              <a:gd name="connsiteY456" fmla="*/ 1673479 h 1673478"/>
              <a:gd name="connsiteX457" fmla="*/ 1235379 w 3831056"/>
              <a:gd name="connsiteY457" fmla="*/ 1673479 h 1673478"/>
              <a:gd name="connsiteX458" fmla="*/ 1238088 w 3831056"/>
              <a:gd name="connsiteY458" fmla="*/ 1673479 h 1673478"/>
              <a:gd name="connsiteX459" fmla="*/ 1240797 w 3831056"/>
              <a:gd name="connsiteY459" fmla="*/ 1673479 h 1673478"/>
              <a:gd name="connsiteX460" fmla="*/ 1243506 w 3831056"/>
              <a:gd name="connsiteY460" fmla="*/ 1673479 h 1673478"/>
              <a:gd name="connsiteX461" fmla="*/ 1246215 w 3831056"/>
              <a:gd name="connsiteY461" fmla="*/ 1673479 h 1673478"/>
              <a:gd name="connsiteX462" fmla="*/ 1248921 w 3831056"/>
              <a:gd name="connsiteY462" fmla="*/ 1673479 h 1673478"/>
              <a:gd name="connsiteX463" fmla="*/ 1251630 w 3831056"/>
              <a:gd name="connsiteY463" fmla="*/ 1673479 h 1673478"/>
              <a:gd name="connsiteX464" fmla="*/ 1254339 w 3831056"/>
              <a:gd name="connsiteY464" fmla="*/ 1673479 h 1673478"/>
              <a:gd name="connsiteX465" fmla="*/ 1257048 w 3831056"/>
              <a:gd name="connsiteY465" fmla="*/ 1673479 h 1673478"/>
              <a:gd name="connsiteX466" fmla="*/ 1259757 w 3831056"/>
              <a:gd name="connsiteY466" fmla="*/ 1673479 h 1673478"/>
              <a:gd name="connsiteX467" fmla="*/ 1262466 w 3831056"/>
              <a:gd name="connsiteY467" fmla="*/ 1673479 h 1673478"/>
              <a:gd name="connsiteX468" fmla="*/ 1265175 w 3831056"/>
              <a:gd name="connsiteY468" fmla="*/ 1673479 h 1673478"/>
              <a:gd name="connsiteX469" fmla="*/ 1267880 w 3831056"/>
              <a:gd name="connsiteY469" fmla="*/ 1673479 h 1673478"/>
              <a:gd name="connsiteX470" fmla="*/ 1270589 w 3831056"/>
              <a:gd name="connsiteY470" fmla="*/ 1673479 h 1673478"/>
              <a:gd name="connsiteX471" fmla="*/ 1273298 w 3831056"/>
              <a:gd name="connsiteY471" fmla="*/ 1673479 h 1673478"/>
              <a:gd name="connsiteX472" fmla="*/ 1276007 w 3831056"/>
              <a:gd name="connsiteY472" fmla="*/ 1673479 h 1673478"/>
              <a:gd name="connsiteX473" fmla="*/ 1278716 w 3831056"/>
              <a:gd name="connsiteY473" fmla="*/ 1673479 h 1673478"/>
              <a:gd name="connsiteX474" fmla="*/ 1281425 w 3831056"/>
              <a:gd name="connsiteY474" fmla="*/ 1673479 h 1673478"/>
              <a:gd name="connsiteX475" fmla="*/ 1284134 w 3831056"/>
              <a:gd name="connsiteY475" fmla="*/ 1673479 h 1673478"/>
              <a:gd name="connsiteX476" fmla="*/ 1286843 w 3831056"/>
              <a:gd name="connsiteY476" fmla="*/ 1673479 h 1673478"/>
              <a:gd name="connsiteX477" fmla="*/ 1289552 w 3831056"/>
              <a:gd name="connsiteY477" fmla="*/ 1673479 h 1673478"/>
              <a:gd name="connsiteX478" fmla="*/ 1292261 w 3831056"/>
              <a:gd name="connsiteY478" fmla="*/ 1673479 h 1673478"/>
              <a:gd name="connsiteX479" fmla="*/ 1294966 w 3831056"/>
              <a:gd name="connsiteY479" fmla="*/ 1673479 h 1673478"/>
              <a:gd name="connsiteX480" fmla="*/ 1297675 w 3831056"/>
              <a:gd name="connsiteY480" fmla="*/ 1673479 h 1673478"/>
              <a:gd name="connsiteX481" fmla="*/ 1300384 w 3831056"/>
              <a:gd name="connsiteY481" fmla="*/ 1673479 h 1673478"/>
              <a:gd name="connsiteX482" fmla="*/ 1303093 w 3831056"/>
              <a:gd name="connsiteY482" fmla="*/ 1673479 h 1673478"/>
              <a:gd name="connsiteX483" fmla="*/ 1305802 w 3831056"/>
              <a:gd name="connsiteY483" fmla="*/ 1673479 h 1673478"/>
              <a:gd name="connsiteX484" fmla="*/ 1308511 w 3831056"/>
              <a:gd name="connsiteY484" fmla="*/ 1673479 h 1673478"/>
              <a:gd name="connsiteX485" fmla="*/ 1311220 w 3831056"/>
              <a:gd name="connsiteY485" fmla="*/ 1673479 h 1673478"/>
              <a:gd name="connsiteX486" fmla="*/ 1313925 w 3831056"/>
              <a:gd name="connsiteY486" fmla="*/ 1673479 h 1673478"/>
              <a:gd name="connsiteX487" fmla="*/ 1316634 w 3831056"/>
              <a:gd name="connsiteY487" fmla="*/ 1673479 h 1673478"/>
              <a:gd name="connsiteX488" fmla="*/ 1319343 w 3831056"/>
              <a:gd name="connsiteY488" fmla="*/ 1673479 h 1673478"/>
              <a:gd name="connsiteX489" fmla="*/ 1322052 w 3831056"/>
              <a:gd name="connsiteY489" fmla="*/ 1673479 h 1673478"/>
              <a:gd name="connsiteX490" fmla="*/ 1324761 w 3831056"/>
              <a:gd name="connsiteY490" fmla="*/ 1673479 h 1673478"/>
              <a:gd name="connsiteX491" fmla="*/ 1327470 w 3831056"/>
              <a:gd name="connsiteY491" fmla="*/ 1673479 h 1673478"/>
              <a:gd name="connsiteX492" fmla="*/ 1330179 w 3831056"/>
              <a:gd name="connsiteY492" fmla="*/ 1673479 h 1673478"/>
              <a:gd name="connsiteX493" fmla="*/ 1332888 w 3831056"/>
              <a:gd name="connsiteY493" fmla="*/ 1673479 h 1673478"/>
              <a:gd name="connsiteX494" fmla="*/ 1335597 w 3831056"/>
              <a:gd name="connsiteY494" fmla="*/ 1673479 h 1673478"/>
              <a:gd name="connsiteX495" fmla="*/ 1338303 w 3831056"/>
              <a:gd name="connsiteY495" fmla="*/ 1673479 h 1673478"/>
              <a:gd name="connsiteX496" fmla="*/ 1341011 w 3831056"/>
              <a:gd name="connsiteY496" fmla="*/ 1673479 h 1673478"/>
              <a:gd name="connsiteX497" fmla="*/ 1343720 w 3831056"/>
              <a:gd name="connsiteY497" fmla="*/ 1673479 h 1673478"/>
              <a:gd name="connsiteX498" fmla="*/ 1346429 w 3831056"/>
              <a:gd name="connsiteY498" fmla="*/ 1673479 h 1673478"/>
              <a:gd name="connsiteX499" fmla="*/ 1349138 w 3831056"/>
              <a:gd name="connsiteY499" fmla="*/ 1673479 h 1673478"/>
              <a:gd name="connsiteX500" fmla="*/ 1351847 w 3831056"/>
              <a:gd name="connsiteY500" fmla="*/ 1673479 h 1673478"/>
              <a:gd name="connsiteX501" fmla="*/ 1354556 w 3831056"/>
              <a:gd name="connsiteY501" fmla="*/ 1673479 h 1673478"/>
              <a:gd name="connsiteX502" fmla="*/ 1357265 w 3831056"/>
              <a:gd name="connsiteY502" fmla="*/ 1673479 h 1673478"/>
              <a:gd name="connsiteX503" fmla="*/ 1359971 w 3831056"/>
              <a:gd name="connsiteY503" fmla="*/ 1673479 h 1673478"/>
              <a:gd name="connsiteX504" fmla="*/ 1362680 w 3831056"/>
              <a:gd name="connsiteY504" fmla="*/ 1673479 h 1673478"/>
              <a:gd name="connsiteX505" fmla="*/ 1365389 w 3831056"/>
              <a:gd name="connsiteY505" fmla="*/ 1673479 h 1673478"/>
              <a:gd name="connsiteX506" fmla="*/ 1368098 w 3831056"/>
              <a:gd name="connsiteY506" fmla="*/ 1673479 h 1673478"/>
              <a:gd name="connsiteX507" fmla="*/ 1370806 w 3831056"/>
              <a:gd name="connsiteY507" fmla="*/ 1673479 h 1673478"/>
              <a:gd name="connsiteX508" fmla="*/ 1373515 w 3831056"/>
              <a:gd name="connsiteY508" fmla="*/ 1673479 h 1673478"/>
              <a:gd name="connsiteX509" fmla="*/ 1376224 w 3831056"/>
              <a:gd name="connsiteY509" fmla="*/ 1673479 h 1673478"/>
              <a:gd name="connsiteX510" fmla="*/ 1378933 w 3831056"/>
              <a:gd name="connsiteY510" fmla="*/ 1673479 h 1673478"/>
              <a:gd name="connsiteX511" fmla="*/ 1381642 w 3831056"/>
              <a:gd name="connsiteY511" fmla="*/ 1673479 h 1673478"/>
              <a:gd name="connsiteX512" fmla="*/ 1384348 w 3831056"/>
              <a:gd name="connsiteY512" fmla="*/ 1673479 h 1673478"/>
              <a:gd name="connsiteX513" fmla="*/ 1387057 w 3831056"/>
              <a:gd name="connsiteY513" fmla="*/ 1673479 h 1673478"/>
              <a:gd name="connsiteX514" fmla="*/ 1389766 w 3831056"/>
              <a:gd name="connsiteY514" fmla="*/ 1673479 h 1673478"/>
              <a:gd name="connsiteX515" fmla="*/ 1392475 w 3831056"/>
              <a:gd name="connsiteY515" fmla="*/ 1673479 h 1673478"/>
              <a:gd name="connsiteX516" fmla="*/ 1395184 w 3831056"/>
              <a:gd name="connsiteY516" fmla="*/ 1673479 h 1673478"/>
              <a:gd name="connsiteX517" fmla="*/ 1397893 w 3831056"/>
              <a:gd name="connsiteY517" fmla="*/ 1673479 h 1673478"/>
              <a:gd name="connsiteX518" fmla="*/ 1400602 w 3831056"/>
              <a:gd name="connsiteY518" fmla="*/ 1673479 h 1673478"/>
              <a:gd name="connsiteX519" fmla="*/ 1403311 w 3831056"/>
              <a:gd name="connsiteY519" fmla="*/ 1673479 h 1673478"/>
              <a:gd name="connsiteX520" fmla="*/ 1406016 w 3831056"/>
              <a:gd name="connsiteY520" fmla="*/ 1673479 h 1673478"/>
              <a:gd name="connsiteX521" fmla="*/ 1408725 w 3831056"/>
              <a:gd name="connsiteY521" fmla="*/ 1673479 h 1673478"/>
              <a:gd name="connsiteX522" fmla="*/ 1411434 w 3831056"/>
              <a:gd name="connsiteY522" fmla="*/ 1673479 h 1673478"/>
              <a:gd name="connsiteX523" fmla="*/ 1414143 w 3831056"/>
              <a:gd name="connsiteY523" fmla="*/ 1673479 h 1673478"/>
              <a:gd name="connsiteX524" fmla="*/ 1416852 w 3831056"/>
              <a:gd name="connsiteY524" fmla="*/ 1673479 h 1673478"/>
              <a:gd name="connsiteX525" fmla="*/ 1419561 w 3831056"/>
              <a:gd name="connsiteY525" fmla="*/ 1673479 h 1673478"/>
              <a:gd name="connsiteX526" fmla="*/ 1422270 w 3831056"/>
              <a:gd name="connsiteY526" fmla="*/ 1673479 h 1673478"/>
              <a:gd name="connsiteX527" fmla="*/ 1424979 w 3831056"/>
              <a:gd name="connsiteY527" fmla="*/ 1673479 h 1673478"/>
              <a:gd name="connsiteX528" fmla="*/ 1427688 w 3831056"/>
              <a:gd name="connsiteY528" fmla="*/ 1673479 h 1673478"/>
              <a:gd name="connsiteX529" fmla="*/ 1430393 w 3831056"/>
              <a:gd name="connsiteY529" fmla="*/ 1673479 h 1673478"/>
              <a:gd name="connsiteX530" fmla="*/ 1433102 w 3831056"/>
              <a:gd name="connsiteY530" fmla="*/ 1673479 h 1673478"/>
              <a:gd name="connsiteX531" fmla="*/ 1435811 w 3831056"/>
              <a:gd name="connsiteY531" fmla="*/ 1673479 h 1673478"/>
              <a:gd name="connsiteX532" fmla="*/ 1438520 w 3831056"/>
              <a:gd name="connsiteY532" fmla="*/ 1673479 h 1673478"/>
              <a:gd name="connsiteX533" fmla="*/ 1441229 w 3831056"/>
              <a:gd name="connsiteY533" fmla="*/ 1673479 h 1673478"/>
              <a:gd name="connsiteX534" fmla="*/ 1443938 w 3831056"/>
              <a:gd name="connsiteY534" fmla="*/ 1673479 h 1673478"/>
              <a:gd name="connsiteX535" fmla="*/ 1446647 w 3831056"/>
              <a:gd name="connsiteY535" fmla="*/ 1673479 h 1673478"/>
              <a:gd name="connsiteX536" fmla="*/ 1449356 w 3831056"/>
              <a:gd name="connsiteY536" fmla="*/ 1673479 h 1673478"/>
              <a:gd name="connsiteX537" fmla="*/ 1452061 w 3831056"/>
              <a:gd name="connsiteY537" fmla="*/ 1673479 h 1673478"/>
              <a:gd name="connsiteX538" fmla="*/ 1454770 w 3831056"/>
              <a:gd name="connsiteY538" fmla="*/ 1673479 h 1673478"/>
              <a:gd name="connsiteX539" fmla="*/ 1457479 w 3831056"/>
              <a:gd name="connsiteY539" fmla="*/ 1673479 h 1673478"/>
              <a:gd name="connsiteX540" fmla="*/ 1460188 w 3831056"/>
              <a:gd name="connsiteY540" fmla="*/ 1673479 h 1673478"/>
              <a:gd name="connsiteX541" fmla="*/ 1462897 w 3831056"/>
              <a:gd name="connsiteY541" fmla="*/ 1673479 h 1673478"/>
              <a:gd name="connsiteX542" fmla="*/ 1465606 w 3831056"/>
              <a:gd name="connsiteY542" fmla="*/ 1673479 h 1673478"/>
              <a:gd name="connsiteX543" fmla="*/ 1468315 w 3831056"/>
              <a:gd name="connsiteY543" fmla="*/ 1673479 h 1673478"/>
              <a:gd name="connsiteX544" fmla="*/ 1471024 w 3831056"/>
              <a:gd name="connsiteY544" fmla="*/ 1673479 h 1673478"/>
              <a:gd name="connsiteX545" fmla="*/ 1473733 w 3831056"/>
              <a:gd name="connsiteY545" fmla="*/ 1673479 h 1673478"/>
              <a:gd name="connsiteX546" fmla="*/ 1476439 w 3831056"/>
              <a:gd name="connsiteY546" fmla="*/ 1673479 h 1673478"/>
              <a:gd name="connsiteX547" fmla="*/ 1479147 w 3831056"/>
              <a:gd name="connsiteY547" fmla="*/ 1673479 h 1673478"/>
              <a:gd name="connsiteX548" fmla="*/ 1481856 w 3831056"/>
              <a:gd name="connsiteY548" fmla="*/ 1673479 h 1673478"/>
              <a:gd name="connsiteX549" fmla="*/ 1484565 w 3831056"/>
              <a:gd name="connsiteY549" fmla="*/ 1673479 h 1673478"/>
              <a:gd name="connsiteX550" fmla="*/ 1487274 w 3831056"/>
              <a:gd name="connsiteY550" fmla="*/ 1673479 h 1673478"/>
              <a:gd name="connsiteX551" fmla="*/ 1489983 w 3831056"/>
              <a:gd name="connsiteY551" fmla="*/ 1673479 h 1673478"/>
              <a:gd name="connsiteX552" fmla="*/ 1492692 w 3831056"/>
              <a:gd name="connsiteY552" fmla="*/ 1673479 h 1673478"/>
              <a:gd name="connsiteX553" fmla="*/ 1495401 w 3831056"/>
              <a:gd name="connsiteY553" fmla="*/ 1673479 h 1673478"/>
              <a:gd name="connsiteX554" fmla="*/ 1498110 w 3831056"/>
              <a:gd name="connsiteY554" fmla="*/ 1673479 h 1673478"/>
              <a:gd name="connsiteX555" fmla="*/ 1500816 w 3831056"/>
              <a:gd name="connsiteY555" fmla="*/ 1673479 h 1673478"/>
              <a:gd name="connsiteX556" fmla="*/ 1503525 w 3831056"/>
              <a:gd name="connsiteY556" fmla="*/ 1673479 h 1673478"/>
              <a:gd name="connsiteX557" fmla="*/ 1506234 w 3831056"/>
              <a:gd name="connsiteY557" fmla="*/ 1673479 h 1673478"/>
              <a:gd name="connsiteX558" fmla="*/ 1508942 w 3831056"/>
              <a:gd name="connsiteY558" fmla="*/ 1673479 h 1673478"/>
              <a:gd name="connsiteX559" fmla="*/ 1511651 w 3831056"/>
              <a:gd name="connsiteY559" fmla="*/ 1673479 h 1673478"/>
              <a:gd name="connsiteX560" fmla="*/ 1514360 w 3831056"/>
              <a:gd name="connsiteY560" fmla="*/ 1673479 h 1673478"/>
              <a:gd name="connsiteX561" fmla="*/ 1517070 w 3831056"/>
              <a:gd name="connsiteY561" fmla="*/ 1673479 h 1673478"/>
              <a:gd name="connsiteX562" fmla="*/ 1519778 w 3831056"/>
              <a:gd name="connsiteY562" fmla="*/ 1673479 h 1673478"/>
              <a:gd name="connsiteX563" fmla="*/ 1522484 w 3831056"/>
              <a:gd name="connsiteY563" fmla="*/ 1673479 h 1673478"/>
              <a:gd name="connsiteX564" fmla="*/ 1525193 w 3831056"/>
              <a:gd name="connsiteY564" fmla="*/ 1673479 h 1673478"/>
              <a:gd name="connsiteX565" fmla="*/ 1527902 w 3831056"/>
              <a:gd name="connsiteY565" fmla="*/ 1673479 h 1673478"/>
              <a:gd name="connsiteX566" fmla="*/ 1530611 w 3831056"/>
              <a:gd name="connsiteY566" fmla="*/ 1673479 h 1673478"/>
              <a:gd name="connsiteX567" fmla="*/ 1533320 w 3831056"/>
              <a:gd name="connsiteY567" fmla="*/ 1673479 h 1673478"/>
              <a:gd name="connsiteX568" fmla="*/ 1536029 w 3831056"/>
              <a:gd name="connsiteY568" fmla="*/ 1673479 h 1673478"/>
              <a:gd name="connsiteX569" fmla="*/ 1538738 w 3831056"/>
              <a:gd name="connsiteY569" fmla="*/ 1673479 h 1673478"/>
              <a:gd name="connsiteX570" fmla="*/ 1541447 w 3831056"/>
              <a:gd name="connsiteY570" fmla="*/ 1673479 h 1673478"/>
              <a:gd name="connsiteX571" fmla="*/ 1544156 w 3831056"/>
              <a:gd name="connsiteY571" fmla="*/ 1673479 h 1673478"/>
              <a:gd name="connsiteX572" fmla="*/ 1546861 w 3831056"/>
              <a:gd name="connsiteY572" fmla="*/ 1673479 h 1673478"/>
              <a:gd name="connsiteX573" fmla="*/ 1549570 w 3831056"/>
              <a:gd name="connsiteY573" fmla="*/ 1673479 h 1673478"/>
              <a:gd name="connsiteX574" fmla="*/ 1552279 w 3831056"/>
              <a:gd name="connsiteY574" fmla="*/ 1673479 h 1673478"/>
              <a:gd name="connsiteX575" fmla="*/ 1554988 w 3831056"/>
              <a:gd name="connsiteY575" fmla="*/ 1673479 h 1673478"/>
              <a:gd name="connsiteX576" fmla="*/ 1557697 w 3831056"/>
              <a:gd name="connsiteY576" fmla="*/ 1673479 h 1673478"/>
              <a:gd name="connsiteX577" fmla="*/ 1560406 w 3831056"/>
              <a:gd name="connsiteY577" fmla="*/ 1673479 h 1673478"/>
              <a:gd name="connsiteX578" fmla="*/ 1563115 w 3831056"/>
              <a:gd name="connsiteY578" fmla="*/ 1673479 h 1673478"/>
              <a:gd name="connsiteX579" fmla="*/ 1565824 w 3831056"/>
              <a:gd name="connsiteY579" fmla="*/ 1673479 h 1673478"/>
              <a:gd name="connsiteX580" fmla="*/ 1568529 w 3831056"/>
              <a:gd name="connsiteY580" fmla="*/ 1673479 h 1673478"/>
              <a:gd name="connsiteX581" fmla="*/ 1571238 w 3831056"/>
              <a:gd name="connsiteY581" fmla="*/ 1673479 h 1673478"/>
              <a:gd name="connsiteX582" fmla="*/ 1573947 w 3831056"/>
              <a:gd name="connsiteY582" fmla="*/ 1673479 h 1673478"/>
              <a:gd name="connsiteX583" fmla="*/ 1576656 w 3831056"/>
              <a:gd name="connsiteY583" fmla="*/ 1673479 h 1673478"/>
              <a:gd name="connsiteX584" fmla="*/ 1579365 w 3831056"/>
              <a:gd name="connsiteY584" fmla="*/ 1673479 h 1673478"/>
              <a:gd name="connsiteX585" fmla="*/ 1582074 w 3831056"/>
              <a:gd name="connsiteY585" fmla="*/ 1673479 h 1673478"/>
              <a:gd name="connsiteX586" fmla="*/ 1584783 w 3831056"/>
              <a:gd name="connsiteY586" fmla="*/ 1673479 h 1673478"/>
              <a:gd name="connsiteX587" fmla="*/ 1587492 w 3831056"/>
              <a:gd name="connsiteY587" fmla="*/ 1673479 h 1673478"/>
              <a:gd name="connsiteX588" fmla="*/ 1590201 w 3831056"/>
              <a:gd name="connsiteY588" fmla="*/ 1673479 h 1673478"/>
              <a:gd name="connsiteX589" fmla="*/ 1592906 w 3831056"/>
              <a:gd name="connsiteY589" fmla="*/ 1673479 h 1673478"/>
              <a:gd name="connsiteX590" fmla="*/ 1595615 w 3831056"/>
              <a:gd name="connsiteY590" fmla="*/ 1673479 h 1673478"/>
              <a:gd name="connsiteX591" fmla="*/ 1598324 w 3831056"/>
              <a:gd name="connsiteY591" fmla="*/ 1673479 h 1673478"/>
              <a:gd name="connsiteX592" fmla="*/ 1601033 w 3831056"/>
              <a:gd name="connsiteY592" fmla="*/ 1673479 h 1673478"/>
              <a:gd name="connsiteX593" fmla="*/ 1603742 w 3831056"/>
              <a:gd name="connsiteY593" fmla="*/ 1673479 h 1673478"/>
              <a:gd name="connsiteX594" fmla="*/ 1606451 w 3831056"/>
              <a:gd name="connsiteY594" fmla="*/ 1673479 h 1673478"/>
              <a:gd name="connsiteX595" fmla="*/ 1609160 w 3831056"/>
              <a:gd name="connsiteY595" fmla="*/ 1673479 h 1673478"/>
              <a:gd name="connsiteX596" fmla="*/ 1611869 w 3831056"/>
              <a:gd name="connsiteY596" fmla="*/ 1673479 h 1673478"/>
              <a:gd name="connsiteX597" fmla="*/ 1614575 w 3831056"/>
              <a:gd name="connsiteY597" fmla="*/ 1673479 h 1673478"/>
              <a:gd name="connsiteX598" fmla="*/ 1617283 w 3831056"/>
              <a:gd name="connsiteY598" fmla="*/ 1673479 h 1673478"/>
              <a:gd name="connsiteX599" fmla="*/ 1619992 w 3831056"/>
              <a:gd name="connsiteY599" fmla="*/ 1673479 h 1673478"/>
              <a:gd name="connsiteX600" fmla="*/ 1622701 w 3831056"/>
              <a:gd name="connsiteY600" fmla="*/ 1673479 h 1673478"/>
              <a:gd name="connsiteX601" fmla="*/ 1625410 w 3831056"/>
              <a:gd name="connsiteY601" fmla="*/ 1673479 h 1673478"/>
              <a:gd name="connsiteX602" fmla="*/ 1628119 w 3831056"/>
              <a:gd name="connsiteY602" fmla="*/ 1673479 h 1673478"/>
              <a:gd name="connsiteX603" fmla="*/ 1630828 w 3831056"/>
              <a:gd name="connsiteY603" fmla="*/ 1673479 h 1673478"/>
              <a:gd name="connsiteX604" fmla="*/ 1633537 w 3831056"/>
              <a:gd name="connsiteY604" fmla="*/ 1673479 h 1673478"/>
              <a:gd name="connsiteX605" fmla="*/ 1636246 w 3831056"/>
              <a:gd name="connsiteY605" fmla="*/ 1673479 h 1673478"/>
              <a:gd name="connsiteX606" fmla="*/ 1638952 w 3831056"/>
              <a:gd name="connsiteY606" fmla="*/ 1673479 h 1673478"/>
              <a:gd name="connsiteX607" fmla="*/ 1641661 w 3831056"/>
              <a:gd name="connsiteY607" fmla="*/ 1673479 h 1673478"/>
              <a:gd name="connsiteX608" fmla="*/ 1644370 w 3831056"/>
              <a:gd name="connsiteY608" fmla="*/ 1673479 h 1673478"/>
              <a:gd name="connsiteX609" fmla="*/ 1647078 w 3831056"/>
              <a:gd name="connsiteY609" fmla="*/ 1673479 h 1673478"/>
              <a:gd name="connsiteX610" fmla="*/ 1649787 w 3831056"/>
              <a:gd name="connsiteY610" fmla="*/ 1673479 h 1673478"/>
              <a:gd name="connsiteX611" fmla="*/ 1652497 w 3831056"/>
              <a:gd name="connsiteY611" fmla="*/ 1673479 h 1673478"/>
              <a:gd name="connsiteX612" fmla="*/ 1655206 w 3831056"/>
              <a:gd name="connsiteY612" fmla="*/ 1673479 h 1673478"/>
              <a:gd name="connsiteX613" fmla="*/ 1657911 w 3831056"/>
              <a:gd name="connsiteY613" fmla="*/ 1673479 h 1673478"/>
              <a:gd name="connsiteX614" fmla="*/ 1660620 w 3831056"/>
              <a:gd name="connsiteY614" fmla="*/ 1673479 h 1673478"/>
              <a:gd name="connsiteX615" fmla="*/ 1663329 w 3831056"/>
              <a:gd name="connsiteY615" fmla="*/ 1673479 h 1673478"/>
              <a:gd name="connsiteX616" fmla="*/ 1666038 w 3831056"/>
              <a:gd name="connsiteY616" fmla="*/ 1673479 h 1673478"/>
              <a:gd name="connsiteX617" fmla="*/ 1668747 w 3831056"/>
              <a:gd name="connsiteY617" fmla="*/ 1673479 h 1673478"/>
              <a:gd name="connsiteX618" fmla="*/ 1671456 w 3831056"/>
              <a:gd name="connsiteY618" fmla="*/ 1673479 h 1673478"/>
              <a:gd name="connsiteX619" fmla="*/ 1674165 w 3831056"/>
              <a:gd name="connsiteY619" fmla="*/ 1673479 h 1673478"/>
              <a:gd name="connsiteX620" fmla="*/ 1676874 w 3831056"/>
              <a:gd name="connsiteY620" fmla="*/ 1673479 h 1673478"/>
              <a:gd name="connsiteX621" fmla="*/ 1679583 w 3831056"/>
              <a:gd name="connsiteY621" fmla="*/ 1673479 h 1673478"/>
              <a:gd name="connsiteX622" fmla="*/ 1682292 w 3831056"/>
              <a:gd name="connsiteY622" fmla="*/ 1673479 h 1673478"/>
              <a:gd name="connsiteX623" fmla="*/ 1684997 w 3831056"/>
              <a:gd name="connsiteY623" fmla="*/ 1673479 h 1673478"/>
              <a:gd name="connsiteX624" fmla="*/ 1687706 w 3831056"/>
              <a:gd name="connsiteY624" fmla="*/ 1673479 h 1673478"/>
              <a:gd name="connsiteX625" fmla="*/ 1690415 w 3831056"/>
              <a:gd name="connsiteY625" fmla="*/ 1673479 h 1673478"/>
              <a:gd name="connsiteX626" fmla="*/ 1693124 w 3831056"/>
              <a:gd name="connsiteY626" fmla="*/ 1673479 h 1673478"/>
              <a:gd name="connsiteX627" fmla="*/ 1695833 w 3831056"/>
              <a:gd name="connsiteY627" fmla="*/ 1673479 h 1673478"/>
              <a:gd name="connsiteX628" fmla="*/ 1698542 w 3831056"/>
              <a:gd name="connsiteY628" fmla="*/ 1673479 h 1673478"/>
              <a:gd name="connsiteX629" fmla="*/ 1701251 w 3831056"/>
              <a:gd name="connsiteY629" fmla="*/ 1673479 h 1673478"/>
              <a:gd name="connsiteX630" fmla="*/ 1703956 w 3831056"/>
              <a:gd name="connsiteY630" fmla="*/ 1673479 h 1673478"/>
              <a:gd name="connsiteX631" fmla="*/ 1706665 w 3831056"/>
              <a:gd name="connsiteY631" fmla="*/ 1673479 h 1673478"/>
              <a:gd name="connsiteX632" fmla="*/ 1709374 w 3831056"/>
              <a:gd name="connsiteY632" fmla="*/ 1673479 h 1673478"/>
              <a:gd name="connsiteX633" fmla="*/ 1712083 w 3831056"/>
              <a:gd name="connsiteY633" fmla="*/ 1673479 h 1673478"/>
              <a:gd name="connsiteX634" fmla="*/ 1714792 w 3831056"/>
              <a:gd name="connsiteY634" fmla="*/ 1673479 h 1673478"/>
              <a:gd name="connsiteX635" fmla="*/ 1717501 w 3831056"/>
              <a:gd name="connsiteY635" fmla="*/ 1673479 h 1673478"/>
              <a:gd name="connsiteX636" fmla="*/ 1720210 w 3831056"/>
              <a:gd name="connsiteY636" fmla="*/ 1673479 h 1673478"/>
              <a:gd name="connsiteX637" fmla="*/ 1722919 w 3831056"/>
              <a:gd name="connsiteY637" fmla="*/ 1673479 h 1673478"/>
              <a:gd name="connsiteX638" fmla="*/ 1725628 w 3831056"/>
              <a:gd name="connsiteY638" fmla="*/ 1673479 h 1673478"/>
              <a:gd name="connsiteX639" fmla="*/ 1728337 w 3831056"/>
              <a:gd name="connsiteY639" fmla="*/ 1673479 h 1673478"/>
              <a:gd name="connsiteX640" fmla="*/ 1731042 w 3831056"/>
              <a:gd name="connsiteY640" fmla="*/ 1673479 h 1673478"/>
              <a:gd name="connsiteX641" fmla="*/ 1733751 w 3831056"/>
              <a:gd name="connsiteY641" fmla="*/ 1673479 h 1673478"/>
              <a:gd name="connsiteX642" fmla="*/ 1736460 w 3831056"/>
              <a:gd name="connsiteY642" fmla="*/ 1673479 h 1673478"/>
              <a:gd name="connsiteX643" fmla="*/ 1739169 w 3831056"/>
              <a:gd name="connsiteY643" fmla="*/ 1673479 h 1673478"/>
              <a:gd name="connsiteX644" fmla="*/ 1741878 w 3831056"/>
              <a:gd name="connsiteY644" fmla="*/ 1673479 h 1673478"/>
              <a:gd name="connsiteX645" fmla="*/ 1744587 w 3831056"/>
              <a:gd name="connsiteY645" fmla="*/ 1673479 h 1673478"/>
              <a:gd name="connsiteX646" fmla="*/ 1747296 w 3831056"/>
              <a:gd name="connsiteY646" fmla="*/ 1673479 h 1673478"/>
              <a:gd name="connsiteX647" fmla="*/ 1750002 w 3831056"/>
              <a:gd name="connsiteY647" fmla="*/ 1673479 h 1673478"/>
              <a:gd name="connsiteX648" fmla="*/ 1752711 w 3831056"/>
              <a:gd name="connsiteY648" fmla="*/ 1673479 h 1673478"/>
              <a:gd name="connsiteX649" fmla="*/ 1755420 w 3831056"/>
              <a:gd name="connsiteY649" fmla="*/ 1673479 h 1673478"/>
              <a:gd name="connsiteX650" fmla="*/ 1758128 w 3831056"/>
              <a:gd name="connsiteY650" fmla="*/ 1673479 h 1673478"/>
              <a:gd name="connsiteX651" fmla="*/ 1760837 w 3831056"/>
              <a:gd name="connsiteY651" fmla="*/ 1673479 h 1673478"/>
              <a:gd name="connsiteX652" fmla="*/ 1763546 w 3831056"/>
              <a:gd name="connsiteY652" fmla="*/ 1673479 h 1673478"/>
              <a:gd name="connsiteX653" fmla="*/ 1766255 w 3831056"/>
              <a:gd name="connsiteY653" fmla="*/ 1673479 h 1673478"/>
              <a:gd name="connsiteX654" fmla="*/ 1768964 w 3831056"/>
              <a:gd name="connsiteY654" fmla="*/ 1673479 h 1673478"/>
              <a:gd name="connsiteX655" fmla="*/ 1771673 w 3831056"/>
              <a:gd name="connsiteY655" fmla="*/ 1673479 h 1673478"/>
              <a:gd name="connsiteX656" fmla="*/ 1774382 w 3831056"/>
              <a:gd name="connsiteY656" fmla="*/ 1673479 h 1673478"/>
              <a:gd name="connsiteX657" fmla="*/ 1777088 w 3831056"/>
              <a:gd name="connsiteY657" fmla="*/ 1673479 h 1673478"/>
              <a:gd name="connsiteX658" fmla="*/ 1779797 w 3831056"/>
              <a:gd name="connsiteY658" fmla="*/ 1673479 h 1673478"/>
              <a:gd name="connsiteX659" fmla="*/ 1782506 w 3831056"/>
              <a:gd name="connsiteY659" fmla="*/ 1673479 h 1673478"/>
              <a:gd name="connsiteX660" fmla="*/ 1785215 w 3831056"/>
              <a:gd name="connsiteY660" fmla="*/ 1673479 h 1673478"/>
              <a:gd name="connsiteX661" fmla="*/ 1787924 w 3831056"/>
              <a:gd name="connsiteY661" fmla="*/ 1673479 h 1673478"/>
              <a:gd name="connsiteX662" fmla="*/ 1790633 w 3831056"/>
              <a:gd name="connsiteY662" fmla="*/ 1673479 h 1673478"/>
              <a:gd name="connsiteX663" fmla="*/ 1793342 w 3831056"/>
              <a:gd name="connsiteY663" fmla="*/ 1673479 h 1673478"/>
              <a:gd name="connsiteX664" fmla="*/ 1796047 w 3831056"/>
              <a:gd name="connsiteY664" fmla="*/ 1673479 h 1673478"/>
              <a:gd name="connsiteX665" fmla="*/ 1798756 w 3831056"/>
              <a:gd name="connsiteY665" fmla="*/ 1673479 h 1673478"/>
              <a:gd name="connsiteX666" fmla="*/ 1801465 w 3831056"/>
              <a:gd name="connsiteY666" fmla="*/ 1673479 h 1673478"/>
              <a:gd name="connsiteX667" fmla="*/ 1804174 w 3831056"/>
              <a:gd name="connsiteY667" fmla="*/ 1673479 h 1673478"/>
              <a:gd name="connsiteX668" fmla="*/ 1806883 w 3831056"/>
              <a:gd name="connsiteY668" fmla="*/ 1673479 h 1673478"/>
              <a:gd name="connsiteX669" fmla="*/ 1809592 w 3831056"/>
              <a:gd name="connsiteY669" fmla="*/ 1673479 h 1673478"/>
              <a:gd name="connsiteX670" fmla="*/ 1812301 w 3831056"/>
              <a:gd name="connsiteY670" fmla="*/ 1673479 h 1673478"/>
              <a:gd name="connsiteX671" fmla="*/ 1815010 w 3831056"/>
              <a:gd name="connsiteY671" fmla="*/ 1673479 h 1673478"/>
              <a:gd name="connsiteX672" fmla="*/ 1817719 w 3831056"/>
              <a:gd name="connsiteY672" fmla="*/ 1673479 h 1673478"/>
              <a:gd name="connsiteX673" fmla="*/ 1820428 w 3831056"/>
              <a:gd name="connsiteY673" fmla="*/ 1673479 h 1673478"/>
              <a:gd name="connsiteX674" fmla="*/ 1823133 w 3831056"/>
              <a:gd name="connsiteY674" fmla="*/ 1673479 h 1673478"/>
              <a:gd name="connsiteX675" fmla="*/ 1825842 w 3831056"/>
              <a:gd name="connsiteY675" fmla="*/ 1673479 h 1673478"/>
              <a:gd name="connsiteX676" fmla="*/ 1828551 w 3831056"/>
              <a:gd name="connsiteY676" fmla="*/ 1673479 h 1673478"/>
              <a:gd name="connsiteX677" fmla="*/ 1831260 w 3831056"/>
              <a:gd name="connsiteY677" fmla="*/ 1673479 h 1673478"/>
              <a:gd name="connsiteX678" fmla="*/ 1833969 w 3831056"/>
              <a:gd name="connsiteY678" fmla="*/ 1673479 h 1673478"/>
              <a:gd name="connsiteX679" fmla="*/ 1836678 w 3831056"/>
              <a:gd name="connsiteY679" fmla="*/ 1673479 h 1673478"/>
              <a:gd name="connsiteX680" fmla="*/ 1839387 w 3831056"/>
              <a:gd name="connsiteY680" fmla="*/ 1673479 h 1673478"/>
              <a:gd name="connsiteX681" fmla="*/ 1842092 w 3831056"/>
              <a:gd name="connsiteY681" fmla="*/ 1673479 h 1673478"/>
              <a:gd name="connsiteX682" fmla="*/ 1844801 w 3831056"/>
              <a:gd name="connsiteY682" fmla="*/ 1673479 h 1673478"/>
              <a:gd name="connsiteX683" fmla="*/ 1847510 w 3831056"/>
              <a:gd name="connsiteY683" fmla="*/ 1673479 h 1673478"/>
              <a:gd name="connsiteX684" fmla="*/ 1850219 w 3831056"/>
              <a:gd name="connsiteY684" fmla="*/ 1673479 h 1673478"/>
              <a:gd name="connsiteX685" fmla="*/ 1852928 w 3831056"/>
              <a:gd name="connsiteY685" fmla="*/ 1673479 h 1673478"/>
              <a:gd name="connsiteX686" fmla="*/ 1855637 w 3831056"/>
              <a:gd name="connsiteY686" fmla="*/ 1673479 h 1673478"/>
              <a:gd name="connsiteX687" fmla="*/ 1858346 w 3831056"/>
              <a:gd name="connsiteY687" fmla="*/ 1673479 h 1673478"/>
              <a:gd name="connsiteX688" fmla="*/ 1861055 w 3831056"/>
              <a:gd name="connsiteY688" fmla="*/ 1673479 h 1673478"/>
              <a:gd name="connsiteX689" fmla="*/ 1863764 w 3831056"/>
              <a:gd name="connsiteY689" fmla="*/ 1673479 h 1673478"/>
              <a:gd name="connsiteX690" fmla="*/ 1866473 w 3831056"/>
              <a:gd name="connsiteY690" fmla="*/ 1673479 h 1673478"/>
              <a:gd name="connsiteX691" fmla="*/ 1869178 w 3831056"/>
              <a:gd name="connsiteY691" fmla="*/ 1673479 h 1673478"/>
              <a:gd name="connsiteX692" fmla="*/ 1871887 w 3831056"/>
              <a:gd name="connsiteY692" fmla="*/ 1673479 h 1673478"/>
              <a:gd name="connsiteX693" fmla="*/ 1874596 w 3831056"/>
              <a:gd name="connsiteY693" fmla="*/ 1673479 h 1673478"/>
              <a:gd name="connsiteX694" fmla="*/ 1877305 w 3831056"/>
              <a:gd name="connsiteY694" fmla="*/ 1673479 h 1673478"/>
              <a:gd name="connsiteX695" fmla="*/ 1880014 w 3831056"/>
              <a:gd name="connsiteY695" fmla="*/ 1673479 h 1673478"/>
              <a:gd name="connsiteX696" fmla="*/ 1882723 w 3831056"/>
              <a:gd name="connsiteY696" fmla="*/ 1673479 h 1673478"/>
              <a:gd name="connsiteX697" fmla="*/ 1885432 w 3831056"/>
              <a:gd name="connsiteY697" fmla="*/ 1673479 h 1673478"/>
              <a:gd name="connsiteX698" fmla="*/ 1888138 w 3831056"/>
              <a:gd name="connsiteY698" fmla="*/ 1673479 h 1673478"/>
              <a:gd name="connsiteX699" fmla="*/ 1890847 w 3831056"/>
              <a:gd name="connsiteY699" fmla="*/ 1673479 h 1673478"/>
              <a:gd name="connsiteX700" fmla="*/ 1893556 w 3831056"/>
              <a:gd name="connsiteY700" fmla="*/ 1673479 h 1673478"/>
              <a:gd name="connsiteX701" fmla="*/ 1896264 w 3831056"/>
              <a:gd name="connsiteY701" fmla="*/ 1673479 h 1673478"/>
              <a:gd name="connsiteX702" fmla="*/ 1898973 w 3831056"/>
              <a:gd name="connsiteY702" fmla="*/ 1673479 h 1673478"/>
              <a:gd name="connsiteX703" fmla="*/ 1901682 w 3831056"/>
              <a:gd name="connsiteY703" fmla="*/ 1673479 h 1673478"/>
              <a:gd name="connsiteX704" fmla="*/ 1904391 w 3831056"/>
              <a:gd name="connsiteY704" fmla="*/ 1673479 h 1673478"/>
              <a:gd name="connsiteX705" fmla="*/ 1907100 w 3831056"/>
              <a:gd name="connsiteY705" fmla="*/ 1673479 h 1673478"/>
              <a:gd name="connsiteX706" fmla="*/ 1909809 w 3831056"/>
              <a:gd name="connsiteY706" fmla="*/ 1673479 h 1673478"/>
              <a:gd name="connsiteX707" fmla="*/ 1912515 w 3831056"/>
              <a:gd name="connsiteY707" fmla="*/ 1673479 h 1673478"/>
              <a:gd name="connsiteX708" fmla="*/ 1915224 w 3831056"/>
              <a:gd name="connsiteY708" fmla="*/ 1673479 h 1673478"/>
              <a:gd name="connsiteX709" fmla="*/ 1917933 w 3831056"/>
              <a:gd name="connsiteY709" fmla="*/ 1673479 h 1673478"/>
              <a:gd name="connsiteX710" fmla="*/ 1920642 w 3831056"/>
              <a:gd name="connsiteY710" fmla="*/ 1673479 h 1673478"/>
              <a:gd name="connsiteX711" fmla="*/ 1923351 w 3831056"/>
              <a:gd name="connsiteY711" fmla="*/ 1673479 h 1673478"/>
              <a:gd name="connsiteX712" fmla="*/ 1926060 w 3831056"/>
              <a:gd name="connsiteY712" fmla="*/ 1673479 h 1673478"/>
              <a:gd name="connsiteX713" fmla="*/ 1928769 w 3831056"/>
              <a:gd name="connsiteY713" fmla="*/ 1673479 h 1673478"/>
              <a:gd name="connsiteX714" fmla="*/ 1931478 w 3831056"/>
              <a:gd name="connsiteY714" fmla="*/ 1673479 h 1673478"/>
              <a:gd name="connsiteX715" fmla="*/ 1934183 w 3831056"/>
              <a:gd name="connsiteY715" fmla="*/ 1673479 h 1673478"/>
              <a:gd name="connsiteX716" fmla="*/ 1936892 w 3831056"/>
              <a:gd name="connsiteY716" fmla="*/ 1673479 h 1673478"/>
              <a:gd name="connsiteX717" fmla="*/ 1939601 w 3831056"/>
              <a:gd name="connsiteY717" fmla="*/ 1673479 h 1673478"/>
              <a:gd name="connsiteX718" fmla="*/ 1942310 w 3831056"/>
              <a:gd name="connsiteY718" fmla="*/ 1673479 h 1673478"/>
              <a:gd name="connsiteX719" fmla="*/ 1945019 w 3831056"/>
              <a:gd name="connsiteY719" fmla="*/ 1673479 h 1673478"/>
              <a:gd name="connsiteX720" fmla="*/ 1947728 w 3831056"/>
              <a:gd name="connsiteY720" fmla="*/ 1673479 h 1673478"/>
              <a:gd name="connsiteX721" fmla="*/ 1950437 w 3831056"/>
              <a:gd name="connsiteY721" fmla="*/ 1673479 h 1673478"/>
              <a:gd name="connsiteX722" fmla="*/ 1953146 w 3831056"/>
              <a:gd name="connsiteY722" fmla="*/ 1673479 h 1673478"/>
              <a:gd name="connsiteX723" fmla="*/ 1955855 w 3831056"/>
              <a:gd name="connsiteY723" fmla="*/ 1673479 h 1673478"/>
              <a:gd name="connsiteX724" fmla="*/ 1958560 w 3831056"/>
              <a:gd name="connsiteY724" fmla="*/ 1673479 h 1673478"/>
              <a:gd name="connsiteX725" fmla="*/ 1961269 w 3831056"/>
              <a:gd name="connsiteY725" fmla="*/ 1673479 h 1673478"/>
              <a:gd name="connsiteX726" fmla="*/ 1963978 w 3831056"/>
              <a:gd name="connsiteY726" fmla="*/ 1673479 h 1673478"/>
              <a:gd name="connsiteX727" fmla="*/ 1966687 w 3831056"/>
              <a:gd name="connsiteY727" fmla="*/ 1673479 h 1673478"/>
              <a:gd name="connsiteX728" fmla="*/ 1969396 w 3831056"/>
              <a:gd name="connsiteY728" fmla="*/ 1673479 h 1673478"/>
              <a:gd name="connsiteX729" fmla="*/ 1972105 w 3831056"/>
              <a:gd name="connsiteY729" fmla="*/ 1550896 h 1673478"/>
              <a:gd name="connsiteX730" fmla="*/ 1974814 w 3831056"/>
              <a:gd name="connsiteY730" fmla="*/ 1462176 h 1673478"/>
              <a:gd name="connsiteX731" fmla="*/ 1977523 w 3831056"/>
              <a:gd name="connsiteY731" fmla="*/ 1481863 h 1673478"/>
              <a:gd name="connsiteX732" fmla="*/ 1980228 w 3831056"/>
              <a:gd name="connsiteY732" fmla="*/ 1472678 h 1673478"/>
              <a:gd name="connsiteX733" fmla="*/ 1982937 w 3831056"/>
              <a:gd name="connsiteY733" fmla="*/ 1435665 h 1673478"/>
              <a:gd name="connsiteX734" fmla="*/ 1985646 w 3831056"/>
              <a:gd name="connsiteY734" fmla="*/ 1422015 h 1673478"/>
              <a:gd name="connsiteX735" fmla="*/ 1988355 w 3831056"/>
              <a:gd name="connsiteY735" fmla="*/ 1457716 h 1673478"/>
              <a:gd name="connsiteX736" fmla="*/ 1991064 w 3831056"/>
              <a:gd name="connsiteY736" fmla="*/ 1456536 h 1673478"/>
              <a:gd name="connsiteX737" fmla="*/ 1993773 w 3831056"/>
              <a:gd name="connsiteY737" fmla="*/ 1449317 h 1673478"/>
              <a:gd name="connsiteX738" fmla="*/ 1996482 w 3831056"/>
              <a:gd name="connsiteY738" fmla="*/ 1487114 h 1673478"/>
              <a:gd name="connsiteX739" fmla="*/ 1999191 w 3831056"/>
              <a:gd name="connsiteY739" fmla="*/ 1492494 h 1673478"/>
              <a:gd name="connsiteX740" fmla="*/ 2001900 w 3831056"/>
              <a:gd name="connsiteY740" fmla="*/ 1447608 h 1673478"/>
              <a:gd name="connsiteX741" fmla="*/ 2004605 w 3831056"/>
              <a:gd name="connsiteY741" fmla="*/ 1436062 h 1673478"/>
              <a:gd name="connsiteX742" fmla="*/ 2007314 w 3831056"/>
              <a:gd name="connsiteY742" fmla="*/ 1448527 h 1673478"/>
              <a:gd name="connsiteX743" fmla="*/ 2010023 w 3831056"/>
              <a:gd name="connsiteY743" fmla="*/ 1439080 h 1673478"/>
              <a:gd name="connsiteX744" fmla="*/ 2012732 w 3831056"/>
              <a:gd name="connsiteY744" fmla="*/ 1452072 h 1673478"/>
              <a:gd name="connsiteX745" fmla="*/ 2015441 w 3831056"/>
              <a:gd name="connsiteY745" fmla="*/ 1472413 h 1673478"/>
              <a:gd name="connsiteX746" fmla="*/ 2018150 w 3831056"/>
              <a:gd name="connsiteY746" fmla="*/ 1471626 h 1673478"/>
              <a:gd name="connsiteX747" fmla="*/ 2020859 w 3831056"/>
              <a:gd name="connsiteY747" fmla="*/ 1438029 h 1673478"/>
              <a:gd name="connsiteX748" fmla="*/ 2023568 w 3831056"/>
              <a:gd name="connsiteY748" fmla="*/ 1435403 h 1673478"/>
              <a:gd name="connsiteX749" fmla="*/ 2026274 w 3831056"/>
              <a:gd name="connsiteY749" fmla="*/ 1442493 h 1673478"/>
              <a:gd name="connsiteX750" fmla="*/ 2028983 w 3831056"/>
              <a:gd name="connsiteY750" fmla="*/ 1448133 h 1673478"/>
              <a:gd name="connsiteX751" fmla="*/ 2031692 w 3831056"/>
              <a:gd name="connsiteY751" fmla="*/ 1438948 h 1673478"/>
              <a:gd name="connsiteX752" fmla="*/ 2034400 w 3831056"/>
              <a:gd name="connsiteY752" fmla="*/ 1486062 h 1673478"/>
              <a:gd name="connsiteX753" fmla="*/ 2037109 w 3831056"/>
              <a:gd name="connsiteY753" fmla="*/ 1477532 h 1673478"/>
              <a:gd name="connsiteX754" fmla="*/ 2039818 w 3831056"/>
              <a:gd name="connsiteY754" fmla="*/ 1452465 h 1673478"/>
              <a:gd name="connsiteX755" fmla="*/ 2042527 w 3831056"/>
              <a:gd name="connsiteY755" fmla="*/ 1446166 h 1673478"/>
              <a:gd name="connsiteX756" fmla="*/ 2045236 w 3831056"/>
              <a:gd name="connsiteY756" fmla="*/ 1438555 h 1673478"/>
              <a:gd name="connsiteX757" fmla="*/ 2047945 w 3831056"/>
              <a:gd name="connsiteY757" fmla="*/ 1438422 h 1673478"/>
              <a:gd name="connsiteX758" fmla="*/ 2050651 w 3831056"/>
              <a:gd name="connsiteY758" fmla="*/ 1429631 h 1673478"/>
              <a:gd name="connsiteX759" fmla="*/ 2053360 w 3831056"/>
              <a:gd name="connsiteY759" fmla="*/ 1463489 h 1673478"/>
              <a:gd name="connsiteX760" fmla="*/ 2056069 w 3831056"/>
              <a:gd name="connsiteY760" fmla="*/ 1475171 h 1673478"/>
              <a:gd name="connsiteX761" fmla="*/ 2058778 w 3831056"/>
              <a:gd name="connsiteY761" fmla="*/ 1396294 h 1673478"/>
              <a:gd name="connsiteX762" fmla="*/ 2061487 w 3831056"/>
              <a:gd name="connsiteY762" fmla="*/ 1414143 h 1673478"/>
              <a:gd name="connsiteX763" fmla="*/ 2064196 w 3831056"/>
              <a:gd name="connsiteY763" fmla="*/ 1429498 h 1673478"/>
              <a:gd name="connsiteX764" fmla="*/ 2066905 w 3831056"/>
              <a:gd name="connsiteY764" fmla="*/ 1423593 h 1673478"/>
              <a:gd name="connsiteX765" fmla="*/ 2069614 w 3831056"/>
              <a:gd name="connsiteY765" fmla="*/ 1429366 h 1673478"/>
              <a:gd name="connsiteX766" fmla="*/ 2072319 w 3831056"/>
              <a:gd name="connsiteY766" fmla="*/ 1476612 h 1673478"/>
              <a:gd name="connsiteX767" fmla="*/ 2075028 w 3831056"/>
              <a:gd name="connsiteY767" fmla="*/ 1485408 h 1673478"/>
              <a:gd name="connsiteX768" fmla="*/ 2077737 w 3831056"/>
              <a:gd name="connsiteY768" fmla="*/ 1440787 h 1673478"/>
              <a:gd name="connsiteX769" fmla="*/ 2080446 w 3831056"/>
              <a:gd name="connsiteY769" fmla="*/ 1397868 h 1673478"/>
              <a:gd name="connsiteX770" fmla="*/ 2083155 w 3831056"/>
              <a:gd name="connsiteY770" fmla="*/ 1417162 h 1673478"/>
              <a:gd name="connsiteX771" fmla="*/ 2085864 w 3831056"/>
              <a:gd name="connsiteY771" fmla="*/ 1427137 h 1673478"/>
              <a:gd name="connsiteX772" fmla="*/ 2088573 w 3831056"/>
              <a:gd name="connsiteY772" fmla="*/ 1423199 h 1673478"/>
              <a:gd name="connsiteX773" fmla="*/ 2091282 w 3831056"/>
              <a:gd name="connsiteY773" fmla="*/ 1450759 h 1673478"/>
              <a:gd name="connsiteX774" fmla="*/ 2093991 w 3831056"/>
              <a:gd name="connsiteY774" fmla="*/ 1463489 h 1673478"/>
              <a:gd name="connsiteX775" fmla="*/ 2096696 w 3831056"/>
              <a:gd name="connsiteY775" fmla="*/ 1405086 h 1673478"/>
              <a:gd name="connsiteX776" fmla="*/ 2099405 w 3831056"/>
              <a:gd name="connsiteY776" fmla="*/ 1401806 h 1673478"/>
              <a:gd name="connsiteX777" fmla="*/ 2102114 w 3831056"/>
              <a:gd name="connsiteY777" fmla="*/ 1422015 h 1673478"/>
              <a:gd name="connsiteX778" fmla="*/ 2104823 w 3831056"/>
              <a:gd name="connsiteY778" fmla="*/ 1421228 h 1673478"/>
              <a:gd name="connsiteX779" fmla="*/ 2107532 w 3831056"/>
              <a:gd name="connsiteY779" fmla="*/ 1438555 h 1673478"/>
              <a:gd name="connsiteX780" fmla="*/ 2110241 w 3831056"/>
              <a:gd name="connsiteY780" fmla="*/ 1478190 h 1673478"/>
              <a:gd name="connsiteX781" fmla="*/ 2112950 w 3831056"/>
              <a:gd name="connsiteY781" fmla="*/ 1474645 h 1673478"/>
              <a:gd name="connsiteX782" fmla="*/ 2115659 w 3831056"/>
              <a:gd name="connsiteY782" fmla="*/ 1426347 h 1673478"/>
              <a:gd name="connsiteX783" fmla="*/ 2118364 w 3831056"/>
              <a:gd name="connsiteY783" fmla="*/ 1431337 h 1673478"/>
              <a:gd name="connsiteX784" fmla="*/ 2121073 w 3831056"/>
              <a:gd name="connsiteY784" fmla="*/ 1432910 h 1673478"/>
              <a:gd name="connsiteX785" fmla="*/ 2123782 w 3831056"/>
              <a:gd name="connsiteY785" fmla="*/ 1432124 h 1673478"/>
              <a:gd name="connsiteX786" fmla="*/ 2126491 w 3831056"/>
              <a:gd name="connsiteY786" fmla="*/ 1443280 h 1673478"/>
              <a:gd name="connsiteX787" fmla="*/ 2129200 w 3831056"/>
              <a:gd name="connsiteY787" fmla="*/ 1463489 h 1673478"/>
              <a:gd name="connsiteX788" fmla="*/ 2131909 w 3831056"/>
              <a:gd name="connsiteY788" fmla="*/ 1479238 h 1673478"/>
              <a:gd name="connsiteX789" fmla="*/ 2134618 w 3831056"/>
              <a:gd name="connsiteY789" fmla="*/ 1411124 h 1673478"/>
              <a:gd name="connsiteX790" fmla="*/ 2137327 w 3831056"/>
              <a:gd name="connsiteY790" fmla="*/ 1417555 h 1673478"/>
              <a:gd name="connsiteX791" fmla="*/ 2140036 w 3831056"/>
              <a:gd name="connsiteY791" fmla="*/ 1411256 h 1673478"/>
              <a:gd name="connsiteX792" fmla="*/ 2142742 w 3831056"/>
              <a:gd name="connsiteY792" fmla="*/ 1408370 h 1673478"/>
              <a:gd name="connsiteX793" fmla="*/ 2145450 w 3831056"/>
              <a:gd name="connsiteY793" fmla="*/ 1439867 h 1673478"/>
              <a:gd name="connsiteX794" fmla="*/ 2148159 w 3831056"/>
              <a:gd name="connsiteY794" fmla="*/ 1462176 h 1673478"/>
              <a:gd name="connsiteX795" fmla="*/ 2150868 w 3831056"/>
              <a:gd name="connsiteY795" fmla="*/ 1458764 h 1673478"/>
              <a:gd name="connsiteX796" fmla="*/ 2153577 w 3831056"/>
              <a:gd name="connsiteY796" fmla="*/ 1410992 h 1673478"/>
              <a:gd name="connsiteX797" fmla="*/ 2156286 w 3831056"/>
              <a:gd name="connsiteY797" fmla="*/ 1404693 h 1673478"/>
              <a:gd name="connsiteX798" fmla="*/ 2158995 w 3831056"/>
              <a:gd name="connsiteY798" fmla="*/ 1413617 h 1673478"/>
              <a:gd name="connsiteX799" fmla="*/ 2161704 w 3831056"/>
              <a:gd name="connsiteY799" fmla="*/ 1415588 h 1673478"/>
              <a:gd name="connsiteX800" fmla="*/ 2164410 w 3831056"/>
              <a:gd name="connsiteY800" fmla="*/ 1397739 h 1673478"/>
              <a:gd name="connsiteX801" fmla="*/ 2167119 w 3831056"/>
              <a:gd name="connsiteY801" fmla="*/ 1448792 h 1673478"/>
              <a:gd name="connsiteX802" fmla="*/ 2169828 w 3831056"/>
              <a:gd name="connsiteY802" fmla="*/ 1444460 h 1673478"/>
              <a:gd name="connsiteX803" fmla="*/ 2172537 w 3831056"/>
              <a:gd name="connsiteY803" fmla="*/ 1408498 h 1673478"/>
              <a:gd name="connsiteX804" fmla="*/ 2175246 w 3831056"/>
              <a:gd name="connsiteY804" fmla="*/ 1386057 h 1673478"/>
              <a:gd name="connsiteX805" fmla="*/ 2177955 w 3831056"/>
              <a:gd name="connsiteY805" fmla="*/ 1408631 h 1673478"/>
              <a:gd name="connsiteX806" fmla="*/ 2180664 w 3831056"/>
              <a:gd name="connsiteY806" fmla="*/ 1411650 h 1673478"/>
              <a:gd name="connsiteX807" fmla="*/ 2183372 w 3831056"/>
              <a:gd name="connsiteY807" fmla="*/ 1406664 h 1673478"/>
              <a:gd name="connsiteX808" fmla="*/ 2186081 w 3831056"/>
              <a:gd name="connsiteY808" fmla="*/ 1433565 h 1673478"/>
              <a:gd name="connsiteX809" fmla="*/ 2188787 w 3831056"/>
              <a:gd name="connsiteY809" fmla="*/ 1463754 h 1673478"/>
              <a:gd name="connsiteX810" fmla="*/ 2191496 w 3831056"/>
              <a:gd name="connsiteY810" fmla="*/ 1391702 h 1673478"/>
              <a:gd name="connsiteX811" fmla="*/ 2194205 w 3831056"/>
              <a:gd name="connsiteY811" fmla="*/ 1388944 h 1673478"/>
              <a:gd name="connsiteX812" fmla="*/ 2196914 w 3831056"/>
              <a:gd name="connsiteY812" fmla="*/ 1391305 h 1673478"/>
              <a:gd name="connsiteX813" fmla="*/ 2199623 w 3831056"/>
              <a:gd name="connsiteY813" fmla="*/ 1389863 h 1673478"/>
              <a:gd name="connsiteX814" fmla="*/ 2202332 w 3831056"/>
              <a:gd name="connsiteY814" fmla="*/ 1401413 h 1673478"/>
              <a:gd name="connsiteX815" fmla="*/ 2205041 w 3831056"/>
              <a:gd name="connsiteY815" fmla="*/ 1421100 h 1673478"/>
              <a:gd name="connsiteX816" fmla="*/ 2207750 w 3831056"/>
              <a:gd name="connsiteY816" fmla="*/ 1435929 h 1673478"/>
              <a:gd name="connsiteX817" fmla="*/ 2210455 w 3831056"/>
              <a:gd name="connsiteY817" fmla="*/ 1404693 h 1673478"/>
              <a:gd name="connsiteX818" fmla="*/ 2213164 w 3831056"/>
              <a:gd name="connsiteY818" fmla="*/ 1383038 h 1673478"/>
              <a:gd name="connsiteX819" fmla="*/ 2215873 w 3831056"/>
              <a:gd name="connsiteY819" fmla="*/ 1393408 h 1673478"/>
              <a:gd name="connsiteX820" fmla="*/ 2218582 w 3831056"/>
              <a:gd name="connsiteY820" fmla="*/ 1395507 h 1673478"/>
              <a:gd name="connsiteX821" fmla="*/ 2221291 w 3831056"/>
              <a:gd name="connsiteY821" fmla="*/ 1359807 h 1673478"/>
              <a:gd name="connsiteX822" fmla="*/ 2224000 w 3831056"/>
              <a:gd name="connsiteY822" fmla="*/ 1439342 h 1673478"/>
              <a:gd name="connsiteX823" fmla="*/ 2226709 w 3831056"/>
              <a:gd name="connsiteY823" fmla="*/ 1449840 h 1673478"/>
              <a:gd name="connsiteX824" fmla="*/ 2229418 w 3831056"/>
              <a:gd name="connsiteY824" fmla="*/ 1404038 h 1673478"/>
              <a:gd name="connsiteX825" fmla="*/ 2232123 w 3831056"/>
              <a:gd name="connsiteY825" fmla="*/ 1378313 h 1673478"/>
              <a:gd name="connsiteX826" fmla="*/ 2234832 w 3831056"/>
              <a:gd name="connsiteY826" fmla="*/ 1378575 h 1673478"/>
              <a:gd name="connsiteX827" fmla="*/ 2237541 w 3831056"/>
              <a:gd name="connsiteY827" fmla="*/ 1410598 h 1673478"/>
              <a:gd name="connsiteX828" fmla="*/ 2240250 w 3831056"/>
              <a:gd name="connsiteY828" fmla="*/ 1409811 h 1673478"/>
              <a:gd name="connsiteX829" fmla="*/ 2242959 w 3831056"/>
              <a:gd name="connsiteY829" fmla="*/ 1473858 h 1673478"/>
              <a:gd name="connsiteX830" fmla="*/ 2245668 w 3831056"/>
              <a:gd name="connsiteY830" fmla="*/ 1484489 h 1673478"/>
              <a:gd name="connsiteX831" fmla="*/ 2248377 w 3831056"/>
              <a:gd name="connsiteY831" fmla="*/ 1407450 h 1673478"/>
              <a:gd name="connsiteX832" fmla="*/ 2251086 w 3831056"/>
              <a:gd name="connsiteY832" fmla="*/ 1387499 h 1673478"/>
              <a:gd name="connsiteX833" fmla="*/ 2253795 w 3831056"/>
              <a:gd name="connsiteY833" fmla="*/ 1418735 h 1673478"/>
              <a:gd name="connsiteX834" fmla="*/ 2256500 w 3831056"/>
              <a:gd name="connsiteY834" fmla="*/ 1406005 h 1673478"/>
              <a:gd name="connsiteX835" fmla="*/ 2259209 w 3831056"/>
              <a:gd name="connsiteY835" fmla="*/ 1426479 h 1673478"/>
              <a:gd name="connsiteX836" fmla="*/ 2261918 w 3831056"/>
              <a:gd name="connsiteY836" fmla="*/ 1455745 h 1673478"/>
              <a:gd name="connsiteX837" fmla="*/ 2264627 w 3831056"/>
              <a:gd name="connsiteY837" fmla="*/ 1459554 h 1673478"/>
              <a:gd name="connsiteX838" fmla="*/ 2267336 w 3831056"/>
              <a:gd name="connsiteY838" fmla="*/ 1399835 h 1673478"/>
              <a:gd name="connsiteX839" fmla="*/ 2270045 w 3831056"/>
              <a:gd name="connsiteY839" fmla="*/ 1411124 h 1673478"/>
              <a:gd name="connsiteX840" fmla="*/ 2272754 w 3831056"/>
              <a:gd name="connsiteY840" fmla="*/ 1348257 h 1673478"/>
              <a:gd name="connsiteX841" fmla="*/ 2275463 w 3831056"/>
              <a:gd name="connsiteY841" fmla="*/ 1405351 h 1673478"/>
              <a:gd name="connsiteX842" fmla="*/ 2278169 w 3831056"/>
              <a:gd name="connsiteY842" fmla="*/ 1414668 h 1673478"/>
              <a:gd name="connsiteX843" fmla="*/ 2280878 w 3831056"/>
              <a:gd name="connsiteY843" fmla="*/ 1431204 h 1673478"/>
              <a:gd name="connsiteX844" fmla="*/ 2283586 w 3831056"/>
              <a:gd name="connsiteY844" fmla="*/ 1464934 h 1673478"/>
              <a:gd name="connsiteX845" fmla="*/ 2286295 w 3831056"/>
              <a:gd name="connsiteY845" fmla="*/ 1400100 h 1673478"/>
              <a:gd name="connsiteX846" fmla="*/ 2289004 w 3831056"/>
              <a:gd name="connsiteY846" fmla="*/ 1387370 h 1673478"/>
              <a:gd name="connsiteX847" fmla="*/ 2291713 w 3831056"/>
              <a:gd name="connsiteY847" fmla="*/ 1401019 h 1673478"/>
              <a:gd name="connsiteX848" fmla="*/ 2294422 w 3831056"/>
              <a:gd name="connsiteY848" fmla="*/ 1403251 h 1673478"/>
              <a:gd name="connsiteX849" fmla="*/ 2297131 w 3831056"/>
              <a:gd name="connsiteY849" fmla="*/ 1399313 h 1673478"/>
              <a:gd name="connsiteX850" fmla="*/ 2299840 w 3831056"/>
              <a:gd name="connsiteY850" fmla="*/ 1423854 h 1673478"/>
              <a:gd name="connsiteX851" fmla="*/ 2302546 w 3831056"/>
              <a:gd name="connsiteY851" fmla="*/ 1442754 h 1673478"/>
              <a:gd name="connsiteX852" fmla="*/ 2305255 w 3831056"/>
              <a:gd name="connsiteY852" fmla="*/ 1381726 h 1673478"/>
              <a:gd name="connsiteX853" fmla="*/ 2307964 w 3831056"/>
              <a:gd name="connsiteY853" fmla="*/ 1399835 h 1673478"/>
              <a:gd name="connsiteX854" fmla="*/ 2310673 w 3831056"/>
              <a:gd name="connsiteY854" fmla="*/ 1375953 h 1673478"/>
              <a:gd name="connsiteX855" fmla="*/ 2313382 w 3831056"/>
              <a:gd name="connsiteY855" fmla="*/ 1404167 h 1673478"/>
              <a:gd name="connsiteX856" fmla="*/ 2316091 w 3831056"/>
              <a:gd name="connsiteY856" fmla="*/ 1405873 h 1673478"/>
              <a:gd name="connsiteX857" fmla="*/ 2318800 w 3831056"/>
              <a:gd name="connsiteY857" fmla="*/ 1445640 h 1673478"/>
              <a:gd name="connsiteX858" fmla="*/ 2321508 w 3831056"/>
              <a:gd name="connsiteY858" fmla="*/ 1450627 h 1673478"/>
              <a:gd name="connsiteX859" fmla="*/ 2324214 w 3831056"/>
              <a:gd name="connsiteY859" fmla="*/ 1391305 h 1673478"/>
              <a:gd name="connsiteX860" fmla="*/ 2326923 w 3831056"/>
              <a:gd name="connsiteY860" fmla="*/ 1415062 h 1673478"/>
              <a:gd name="connsiteX861" fmla="*/ 2329632 w 3831056"/>
              <a:gd name="connsiteY861" fmla="*/ 1430024 h 1673478"/>
              <a:gd name="connsiteX862" fmla="*/ 2332341 w 3831056"/>
              <a:gd name="connsiteY862" fmla="*/ 1158219 h 1673478"/>
              <a:gd name="connsiteX863" fmla="*/ 2335050 w 3831056"/>
              <a:gd name="connsiteY863" fmla="*/ 0 h 1673478"/>
              <a:gd name="connsiteX864" fmla="*/ 2337759 w 3831056"/>
              <a:gd name="connsiteY864" fmla="*/ 763178 h 1673478"/>
              <a:gd name="connsiteX865" fmla="*/ 2340468 w 3831056"/>
              <a:gd name="connsiteY865" fmla="*/ 946001 h 1673478"/>
              <a:gd name="connsiteX866" fmla="*/ 2343177 w 3831056"/>
              <a:gd name="connsiteY866" fmla="*/ 1367422 h 1673478"/>
              <a:gd name="connsiteX867" fmla="*/ 2345886 w 3831056"/>
              <a:gd name="connsiteY867" fmla="*/ 1365716 h 1673478"/>
              <a:gd name="connsiteX868" fmla="*/ 2348591 w 3831056"/>
              <a:gd name="connsiteY868" fmla="*/ 1373850 h 1673478"/>
              <a:gd name="connsiteX869" fmla="*/ 2351300 w 3831056"/>
              <a:gd name="connsiteY869" fmla="*/ 1358498 h 1673478"/>
              <a:gd name="connsiteX870" fmla="*/ 2354009 w 3831056"/>
              <a:gd name="connsiteY870" fmla="*/ 1385006 h 1673478"/>
              <a:gd name="connsiteX871" fmla="*/ 2356718 w 3831056"/>
              <a:gd name="connsiteY871" fmla="*/ 1436062 h 1673478"/>
              <a:gd name="connsiteX872" fmla="*/ 2359427 w 3831056"/>
              <a:gd name="connsiteY872" fmla="*/ 1463754 h 1673478"/>
              <a:gd name="connsiteX873" fmla="*/ 2362136 w 3831056"/>
              <a:gd name="connsiteY873" fmla="*/ 1370176 h 1673478"/>
              <a:gd name="connsiteX874" fmla="*/ 2364845 w 3831056"/>
              <a:gd name="connsiteY874" fmla="*/ 1378839 h 1673478"/>
              <a:gd name="connsiteX875" fmla="*/ 2367554 w 3831056"/>
              <a:gd name="connsiteY875" fmla="*/ 1390518 h 1673478"/>
              <a:gd name="connsiteX876" fmla="*/ 2370259 w 3831056"/>
              <a:gd name="connsiteY876" fmla="*/ 1397739 h 1673478"/>
              <a:gd name="connsiteX877" fmla="*/ 2372968 w 3831056"/>
              <a:gd name="connsiteY877" fmla="*/ 1405480 h 1673478"/>
              <a:gd name="connsiteX878" fmla="*/ 2375677 w 3831056"/>
              <a:gd name="connsiteY878" fmla="*/ 1436584 h 1673478"/>
              <a:gd name="connsiteX879" fmla="*/ 2378386 w 3831056"/>
              <a:gd name="connsiteY879" fmla="*/ 1415849 h 1673478"/>
              <a:gd name="connsiteX880" fmla="*/ 2381095 w 3831056"/>
              <a:gd name="connsiteY880" fmla="*/ 1380939 h 1673478"/>
              <a:gd name="connsiteX881" fmla="*/ 2383804 w 3831056"/>
              <a:gd name="connsiteY881" fmla="*/ 1365058 h 1673478"/>
              <a:gd name="connsiteX882" fmla="*/ 2386513 w 3831056"/>
              <a:gd name="connsiteY882" fmla="*/ 1386844 h 1673478"/>
              <a:gd name="connsiteX883" fmla="*/ 2389222 w 3831056"/>
              <a:gd name="connsiteY883" fmla="*/ 1396555 h 1673478"/>
              <a:gd name="connsiteX884" fmla="*/ 2391931 w 3831056"/>
              <a:gd name="connsiteY884" fmla="*/ 1401152 h 1673478"/>
              <a:gd name="connsiteX885" fmla="*/ 2394636 w 3831056"/>
              <a:gd name="connsiteY885" fmla="*/ 1446166 h 1673478"/>
              <a:gd name="connsiteX886" fmla="*/ 2397345 w 3831056"/>
              <a:gd name="connsiteY886" fmla="*/ 1438555 h 1673478"/>
              <a:gd name="connsiteX887" fmla="*/ 2400054 w 3831056"/>
              <a:gd name="connsiteY887" fmla="*/ 1377920 h 1673478"/>
              <a:gd name="connsiteX888" fmla="*/ 2402763 w 3831056"/>
              <a:gd name="connsiteY888" fmla="*/ 1367683 h 1673478"/>
              <a:gd name="connsiteX889" fmla="*/ 2405472 w 3831056"/>
              <a:gd name="connsiteY889" fmla="*/ 1362303 h 1673478"/>
              <a:gd name="connsiteX890" fmla="*/ 2408181 w 3831056"/>
              <a:gd name="connsiteY890" fmla="*/ 1360333 h 1673478"/>
              <a:gd name="connsiteX891" fmla="*/ 2410890 w 3831056"/>
              <a:gd name="connsiteY891" fmla="*/ 1400626 h 1673478"/>
              <a:gd name="connsiteX892" fmla="*/ 2413599 w 3831056"/>
              <a:gd name="connsiteY892" fmla="*/ 1405873 h 1673478"/>
              <a:gd name="connsiteX893" fmla="*/ 2416305 w 3831056"/>
              <a:gd name="connsiteY893" fmla="*/ 1412962 h 1673478"/>
              <a:gd name="connsiteX894" fmla="*/ 2419014 w 3831056"/>
              <a:gd name="connsiteY894" fmla="*/ 1385664 h 1673478"/>
              <a:gd name="connsiteX895" fmla="*/ 2421722 w 3831056"/>
              <a:gd name="connsiteY895" fmla="*/ 1379100 h 1673478"/>
              <a:gd name="connsiteX896" fmla="*/ 2424431 w 3831056"/>
              <a:gd name="connsiteY896" fmla="*/ 1373850 h 1673478"/>
              <a:gd name="connsiteX897" fmla="*/ 2427141 w 3831056"/>
              <a:gd name="connsiteY897" fmla="*/ 1369521 h 1673478"/>
              <a:gd name="connsiteX898" fmla="*/ 2429850 w 3831056"/>
              <a:gd name="connsiteY898" fmla="*/ 1378968 h 1673478"/>
              <a:gd name="connsiteX899" fmla="*/ 2432558 w 3831056"/>
              <a:gd name="connsiteY899" fmla="*/ 1436977 h 1673478"/>
              <a:gd name="connsiteX900" fmla="*/ 2435267 w 3831056"/>
              <a:gd name="connsiteY900" fmla="*/ 1434749 h 1673478"/>
              <a:gd name="connsiteX901" fmla="*/ 2437976 w 3831056"/>
              <a:gd name="connsiteY901" fmla="*/ 1374375 h 1673478"/>
              <a:gd name="connsiteX902" fmla="*/ 2440682 w 3831056"/>
              <a:gd name="connsiteY902" fmla="*/ 1355740 h 1673478"/>
              <a:gd name="connsiteX903" fmla="*/ 2443391 w 3831056"/>
              <a:gd name="connsiteY903" fmla="*/ 1379758 h 1673478"/>
              <a:gd name="connsiteX904" fmla="*/ 2446100 w 3831056"/>
              <a:gd name="connsiteY904" fmla="*/ 1372802 h 1673478"/>
              <a:gd name="connsiteX905" fmla="*/ 2448809 w 3831056"/>
              <a:gd name="connsiteY905" fmla="*/ 1381465 h 1673478"/>
              <a:gd name="connsiteX906" fmla="*/ 2451518 w 3831056"/>
              <a:gd name="connsiteY906" fmla="*/ 1426086 h 1673478"/>
              <a:gd name="connsiteX907" fmla="*/ 2454227 w 3831056"/>
              <a:gd name="connsiteY907" fmla="*/ 1437768 h 1673478"/>
              <a:gd name="connsiteX908" fmla="*/ 2456936 w 3831056"/>
              <a:gd name="connsiteY908" fmla="*/ 1377262 h 1673478"/>
              <a:gd name="connsiteX909" fmla="*/ 2459645 w 3831056"/>
              <a:gd name="connsiteY909" fmla="*/ 1375427 h 1673478"/>
              <a:gd name="connsiteX910" fmla="*/ 2462350 w 3831056"/>
              <a:gd name="connsiteY910" fmla="*/ 1365716 h 1673478"/>
              <a:gd name="connsiteX911" fmla="*/ 2465059 w 3831056"/>
              <a:gd name="connsiteY911" fmla="*/ 1362171 h 1673478"/>
              <a:gd name="connsiteX912" fmla="*/ 2467768 w 3831056"/>
              <a:gd name="connsiteY912" fmla="*/ 1370176 h 1673478"/>
              <a:gd name="connsiteX913" fmla="*/ 2470477 w 3831056"/>
              <a:gd name="connsiteY913" fmla="*/ 1416110 h 1673478"/>
              <a:gd name="connsiteX914" fmla="*/ 2473186 w 3831056"/>
              <a:gd name="connsiteY914" fmla="*/ 1430678 h 1673478"/>
              <a:gd name="connsiteX915" fmla="*/ 2475895 w 3831056"/>
              <a:gd name="connsiteY915" fmla="*/ 1364664 h 1673478"/>
              <a:gd name="connsiteX916" fmla="*/ 2478604 w 3831056"/>
              <a:gd name="connsiteY916" fmla="*/ 1367944 h 1673478"/>
              <a:gd name="connsiteX917" fmla="*/ 2481313 w 3831056"/>
              <a:gd name="connsiteY917" fmla="*/ 1366764 h 1673478"/>
              <a:gd name="connsiteX918" fmla="*/ 2484022 w 3831056"/>
              <a:gd name="connsiteY918" fmla="*/ 1344058 h 1673478"/>
              <a:gd name="connsiteX919" fmla="*/ 2486727 w 3831056"/>
              <a:gd name="connsiteY919" fmla="*/ 1412830 h 1673478"/>
              <a:gd name="connsiteX920" fmla="*/ 2489436 w 3831056"/>
              <a:gd name="connsiteY920" fmla="*/ 1397607 h 1673478"/>
              <a:gd name="connsiteX921" fmla="*/ 2492145 w 3831056"/>
              <a:gd name="connsiteY921" fmla="*/ 1395243 h 1673478"/>
              <a:gd name="connsiteX922" fmla="*/ 2494854 w 3831056"/>
              <a:gd name="connsiteY922" fmla="*/ 1361906 h 1673478"/>
              <a:gd name="connsiteX923" fmla="*/ 2497563 w 3831056"/>
              <a:gd name="connsiteY923" fmla="*/ 1345110 h 1673478"/>
              <a:gd name="connsiteX924" fmla="*/ 2500272 w 3831056"/>
              <a:gd name="connsiteY924" fmla="*/ 1355346 h 1673478"/>
              <a:gd name="connsiteX925" fmla="*/ 2502981 w 3831056"/>
              <a:gd name="connsiteY925" fmla="*/ 1366896 h 1673478"/>
              <a:gd name="connsiteX926" fmla="*/ 2505690 w 3831056"/>
              <a:gd name="connsiteY926" fmla="*/ 1388157 h 1673478"/>
              <a:gd name="connsiteX927" fmla="*/ 2508395 w 3831056"/>
              <a:gd name="connsiteY927" fmla="*/ 1440128 h 1673478"/>
              <a:gd name="connsiteX928" fmla="*/ 2511104 w 3831056"/>
              <a:gd name="connsiteY928" fmla="*/ 1425953 h 1673478"/>
              <a:gd name="connsiteX929" fmla="*/ 2513813 w 3831056"/>
              <a:gd name="connsiteY929" fmla="*/ 1370441 h 1673478"/>
              <a:gd name="connsiteX930" fmla="*/ 2516522 w 3831056"/>
              <a:gd name="connsiteY930" fmla="*/ 1376346 h 1673478"/>
              <a:gd name="connsiteX931" fmla="*/ 2519231 w 3831056"/>
              <a:gd name="connsiteY931" fmla="*/ 1360991 h 1673478"/>
              <a:gd name="connsiteX932" fmla="*/ 2521940 w 3831056"/>
              <a:gd name="connsiteY932" fmla="*/ 1339598 h 1673478"/>
              <a:gd name="connsiteX933" fmla="*/ 2524649 w 3831056"/>
              <a:gd name="connsiteY933" fmla="*/ 1378052 h 1673478"/>
              <a:gd name="connsiteX934" fmla="*/ 2527358 w 3831056"/>
              <a:gd name="connsiteY934" fmla="*/ 1424380 h 1673478"/>
              <a:gd name="connsiteX935" fmla="*/ 2530067 w 3831056"/>
              <a:gd name="connsiteY935" fmla="*/ 1432517 h 1673478"/>
              <a:gd name="connsiteX936" fmla="*/ 2532772 w 3831056"/>
              <a:gd name="connsiteY936" fmla="*/ 1368996 h 1673478"/>
              <a:gd name="connsiteX937" fmla="*/ 2535481 w 3831056"/>
              <a:gd name="connsiteY937" fmla="*/ 1357446 h 1673478"/>
              <a:gd name="connsiteX938" fmla="*/ 2538190 w 3831056"/>
              <a:gd name="connsiteY938" fmla="*/ 1360991 h 1673478"/>
              <a:gd name="connsiteX939" fmla="*/ 2540899 w 3831056"/>
              <a:gd name="connsiteY939" fmla="*/ 1373327 h 1673478"/>
              <a:gd name="connsiteX940" fmla="*/ 2543608 w 3831056"/>
              <a:gd name="connsiteY940" fmla="*/ 1372540 h 1673478"/>
              <a:gd name="connsiteX941" fmla="*/ 2546317 w 3831056"/>
              <a:gd name="connsiteY941" fmla="*/ 1422148 h 1673478"/>
              <a:gd name="connsiteX942" fmla="*/ 2549026 w 3831056"/>
              <a:gd name="connsiteY942" fmla="*/ 1425692 h 1673478"/>
              <a:gd name="connsiteX943" fmla="*/ 2551732 w 3831056"/>
              <a:gd name="connsiteY943" fmla="*/ 1349048 h 1673478"/>
              <a:gd name="connsiteX944" fmla="*/ 2554441 w 3831056"/>
              <a:gd name="connsiteY944" fmla="*/ 1350228 h 1673478"/>
              <a:gd name="connsiteX945" fmla="*/ 2557150 w 3831056"/>
              <a:gd name="connsiteY945" fmla="*/ 1352589 h 1673478"/>
              <a:gd name="connsiteX946" fmla="*/ 2559858 w 3831056"/>
              <a:gd name="connsiteY946" fmla="*/ 1360204 h 1673478"/>
              <a:gd name="connsiteX947" fmla="*/ 2562568 w 3831056"/>
              <a:gd name="connsiteY947" fmla="*/ 1350360 h 1673478"/>
              <a:gd name="connsiteX948" fmla="*/ 2565277 w 3831056"/>
              <a:gd name="connsiteY948" fmla="*/ 1419655 h 1673478"/>
              <a:gd name="connsiteX949" fmla="*/ 2567986 w 3831056"/>
              <a:gd name="connsiteY949" fmla="*/ 1423854 h 1673478"/>
              <a:gd name="connsiteX950" fmla="*/ 2570694 w 3831056"/>
              <a:gd name="connsiteY950" fmla="*/ 1373850 h 1673478"/>
              <a:gd name="connsiteX951" fmla="*/ 2573403 w 3831056"/>
              <a:gd name="connsiteY951" fmla="*/ 1334215 h 1673478"/>
              <a:gd name="connsiteX952" fmla="*/ 2576112 w 3831056"/>
              <a:gd name="connsiteY952" fmla="*/ 1351802 h 1673478"/>
              <a:gd name="connsiteX953" fmla="*/ 2578818 w 3831056"/>
              <a:gd name="connsiteY953" fmla="*/ 1354688 h 1673478"/>
              <a:gd name="connsiteX954" fmla="*/ 2581527 w 3831056"/>
              <a:gd name="connsiteY954" fmla="*/ 1361645 h 1673478"/>
              <a:gd name="connsiteX955" fmla="*/ 2584236 w 3831056"/>
              <a:gd name="connsiteY955" fmla="*/ 1396949 h 1673478"/>
              <a:gd name="connsiteX956" fmla="*/ 2586945 w 3831056"/>
              <a:gd name="connsiteY956" fmla="*/ 1423067 h 1673478"/>
              <a:gd name="connsiteX957" fmla="*/ 2589654 w 3831056"/>
              <a:gd name="connsiteY957" fmla="*/ 1347603 h 1673478"/>
              <a:gd name="connsiteX958" fmla="*/ 2592363 w 3831056"/>
              <a:gd name="connsiteY958" fmla="*/ 1330015 h 1673478"/>
              <a:gd name="connsiteX959" fmla="*/ 2595072 w 3831056"/>
              <a:gd name="connsiteY959" fmla="*/ 1335660 h 1673478"/>
              <a:gd name="connsiteX960" fmla="*/ 2597777 w 3831056"/>
              <a:gd name="connsiteY960" fmla="*/ 1311380 h 1673478"/>
              <a:gd name="connsiteX961" fmla="*/ 2600486 w 3831056"/>
              <a:gd name="connsiteY961" fmla="*/ 1295238 h 1673478"/>
              <a:gd name="connsiteX962" fmla="*/ 2603195 w 3831056"/>
              <a:gd name="connsiteY962" fmla="*/ 1354295 h 1673478"/>
              <a:gd name="connsiteX963" fmla="*/ 2605904 w 3831056"/>
              <a:gd name="connsiteY963" fmla="*/ 1382513 h 1673478"/>
              <a:gd name="connsiteX964" fmla="*/ 2608613 w 3831056"/>
              <a:gd name="connsiteY964" fmla="*/ 1301011 h 1673478"/>
              <a:gd name="connsiteX965" fmla="*/ 2611322 w 3831056"/>
              <a:gd name="connsiteY965" fmla="*/ 1305210 h 1673478"/>
              <a:gd name="connsiteX966" fmla="*/ 2614031 w 3831056"/>
              <a:gd name="connsiteY966" fmla="*/ 1306787 h 1673478"/>
              <a:gd name="connsiteX967" fmla="*/ 2616740 w 3831056"/>
              <a:gd name="connsiteY967" fmla="*/ 1310328 h 1673478"/>
              <a:gd name="connsiteX968" fmla="*/ 2619449 w 3831056"/>
              <a:gd name="connsiteY968" fmla="*/ 1311248 h 1673478"/>
              <a:gd name="connsiteX969" fmla="*/ 2622158 w 3831056"/>
              <a:gd name="connsiteY969" fmla="*/ 1360204 h 1673478"/>
              <a:gd name="connsiteX970" fmla="*/ 2624874 w 3831056"/>
              <a:gd name="connsiteY970" fmla="*/ 1345110 h 1673478"/>
              <a:gd name="connsiteX971" fmla="*/ 2627590 w 3831056"/>
              <a:gd name="connsiteY971" fmla="*/ 1337498 h 1673478"/>
              <a:gd name="connsiteX972" fmla="*/ 2630271 w 3831056"/>
              <a:gd name="connsiteY972" fmla="*/ 1278963 h 1673478"/>
              <a:gd name="connsiteX973" fmla="*/ 2632987 w 3831056"/>
              <a:gd name="connsiteY973" fmla="*/ 1240769 h 1673478"/>
              <a:gd name="connsiteX974" fmla="*/ 2635703 w 3831056"/>
              <a:gd name="connsiteY974" fmla="*/ 1287100 h 1673478"/>
              <a:gd name="connsiteX975" fmla="*/ 2638418 w 3831056"/>
              <a:gd name="connsiteY975" fmla="*/ 1258750 h 1673478"/>
              <a:gd name="connsiteX976" fmla="*/ 2641100 w 3831056"/>
              <a:gd name="connsiteY976" fmla="*/ 1326996 h 1673478"/>
              <a:gd name="connsiteX977" fmla="*/ 2643815 w 3831056"/>
              <a:gd name="connsiteY977" fmla="*/ 1324371 h 1673478"/>
              <a:gd name="connsiteX978" fmla="*/ 2646531 w 3831056"/>
              <a:gd name="connsiteY978" fmla="*/ 1257044 h 1673478"/>
              <a:gd name="connsiteX979" fmla="*/ 2649247 w 3831056"/>
              <a:gd name="connsiteY979" fmla="*/ 1170688 h 1673478"/>
              <a:gd name="connsiteX980" fmla="*/ 2651963 w 3831056"/>
              <a:gd name="connsiteY980" fmla="*/ 1123309 h 1673478"/>
              <a:gd name="connsiteX981" fmla="*/ 2654644 w 3831056"/>
              <a:gd name="connsiteY981" fmla="*/ 1217409 h 1673478"/>
              <a:gd name="connsiteX982" fmla="*/ 2657360 w 3831056"/>
              <a:gd name="connsiteY982" fmla="*/ 1254551 h 1673478"/>
              <a:gd name="connsiteX983" fmla="*/ 2660076 w 3831056"/>
              <a:gd name="connsiteY983" fmla="*/ 1312034 h 1673478"/>
              <a:gd name="connsiteX984" fmla="*/ 2662792 w 3831056"/>
              <a:gd name="connsiteY984" fmla="*/ 1318466 h 1673478"/>
              <a:gd name="connsiteX985" fmla="*/ 2665508 w 3831056"/>
              <a:gd name="connsiteY985" fmla="*/ 1246678 h 1673478"/>
              <a:gd name="connsiteX986" fmla="*/ 2668189 w 3831056"/>
              <a:gd name="connsiteY986" fmla="*/ 1239460 h 1673478"/>
              <a:gd name="connsiteX987" fmla="*/ 2670905 w 3831056"/>
              <a:gd name="connsiteY987" fmla="*/ 1278437 h 1673478"/>
              <a:gd name="connsiteX988" fmla="*/ 2673621 w 3831056"/>
              <a:gd name="connsiteY988" fmla="*/ 1309409 h 1673478"/>
              <a:gd name="connsiteX989" fmla="*/ 2676337 w 3831056"/>
              <a:gd name="connsiteY989" fmla="*/ 1289593 h 1673478"/>
              <a:gd name="connsiteX990" fmla="*/ 2679053 w 3831056"/>
              <a:gd name="connsiteY990" fmla="*/ 1329622 h 1673478"/>
              <a:gd name="connsiteX991" fmla="*/ 2681734 w 3831056"/>
              <a:gd name="connsiteY991" fmla="*/ 1338417 h 1673478"/>
              <a:gd name="connsiteX992" fmla="*/ 2684450 w 3831056"/>
              <a:gd name="connsiteY992" fmla="*/ 1261901 h 1673478"/>
              <a:gd name="connsiteX993" fmla="*/ 2687166 w 3831056"/>
              <a:gd name="connsiteY993" fmla="*/ 1284475 h 1673478"/>
              <a:gd name="connsiteX994" fmla="*/ 2689882 w 3831056"/>
              <a:gd name="connsiteY994" fmla="*/ 1248645 h 1673478"/>
              <a:gd name="connsiteX995" fmla="*/ 2692563 w 3831056"/>
              <a:gd name="connsiteY995" fmla="*/ 1281062 h 1673478"/>
              <a:gd name="connsiteX996" fmla="*/ 2695279 w 3831056"/>
              <a:gd name="connsiteY996" fmla="*/ 1301011 h 1673478"/>
              <a:gd name="connsiteX997" fmla="*/ 2697995 w 3831056"/>
              <a:gd name="connsiteY997" fmla="*/ 1331721 h 1673478"/>
              <a:gd name="connsiteX998" fmla="*/ 2700711 w 3831056"/>
              <a:gd name="connsiteY998" fmla="*/ 1314399 h 1673478"/>
              <a:gd name="connsiteX999" fmla="*/ 2703427 w 3831056"/>
              <a:gd name="connsiteY999" fmla="*/ 1269513 h 1673478"/>
              <a:gd name="connsiteX1000" fmla="*/ 2706108 w 3831056"/>
              <a:gd name="connsiteY1000" fmla="*/ 1213342 h 1673478"/>
              <a:gd name="connsiteX1001" fmla="*/ 2708823 w 3831056"/>
              <a:gd name="connsiteY1001" fmla="*/ 1264394 h 1673478"/>
              <a:gd name="connsiteX1002" fmla="*/ 2711539 w 3831056"/>
              <a:gd name="connsiteY1002" fmla="*/ 1192210 h 1673478"/>
              <a:gd name="connsiteX1003" fmla="*/ 2714255 w 3831056"/>
              <a:gd name="connsiteY1003" fmla="*/ 1118320 h 1673478"/>
              <a:gd name="connsiteX1004" fmla="*/ 2716971 w 3831056"/>
              <a:gd name="connsiteY1004" fmla="*/ 1233158 h 1673478"/>
              <a:gd name="connsiteX1005" fmla="*/ 2719652 w 3831056"/>
              <a:gd name="connsiteY1005" fmla="*/ 1298779 h 1673478"/>
              <a:gd name="connsiteX1006" fmla="*/ 2722368 w 3831056"/>
              <a:gd name="connsiteY1006" fmla="*/ 1130001 h 1673478"/>
              <a:gd name="connsiteX1007" fmla="*/ 2725084 w 3831056"/>
              <a:gd name="connsiteY1007" fmla="*/ 1169637 h 1673478"/>
              <a:gd name="connsiteX1008" fmla="*/ 2727800 w 3831056"/>
              <a:gd name="connsiteY1008" fmla="*/ 1240115 h 1673478"/>
              <a:gd name="connsiteX1009" fmla="*/ 2730481 w 3831056"/>
              <a:gd name="connsiteY1009" fmla="*/ 1255470 h 1673478"/>
              <a:gd name="connsiteX1010" fmla="*/ 2733197 w 3831056"/>
              <a:gd name="connsiteY1010" fmla="*/ 1268200 h 1673478"/>
              <a:gd name="connsiteX1011" fmla="*/ 2735913 w 3831056"/>
              <a:gd name="connsiteY1011" fmla="*/ 1273319 h 1673478"/>
              <a:gd name="connsiteX1012" fmla="*/ 2738629 w 3831056"/>
              <a:gd name="connsiteY1012" fmla="*/ 1271087 h 1673478"/>
              <a:gd name="connsiteX1013" fmla="*/ 2741345 w 3831056"/>
              <a:gd name="connsiteY1013" fmla="*/ 1231323 h 1673478"/>
              <a:gd name="connsiteX1014" fmla="*/ 2744026 w 3831056"/>
              <a:gd name="connsiteY1014" fmla="*/ 1222005 h 1673478"/>
              <a:gd name="connsiteX1015" fmla="*/ 2746742 w 3831056"/>
              <a:gd name="connsiteY1015" fmla="*/ 1200480 h 1673478"/>
              <a:gd name="connsiteX1016" fmla="*/ 2749458 w 3831056"/>
              <a:gd name="connsiteY1016" fmla="*/ 1247465 h 1673478"/>
              <a:gd name="connsiteX1017" fmla="*/ 2752174 w 3831056"/>
              <a:gd name="connsiteY1017" fmla="*/ 1224759 h 1673478"/>
              <a:gd name="connsiteX1018" fmla="*/ 2754890 w 3831056"/>
              <a:gd name="connsiteY1018" fmla="*/ 1276076 h 1673478"/>
              <a:gd name="connsiteX1019" fmla="*/ 2757571 w 3831056"/>
              <a:gd name="connsiteY1019" fmla="*/ 1309806 h 1673478"/>
              <a:gd name="connsiteX1020" fmla="*/ 2760287 w 3831056"/>
              <a:gd name="connsiteY1020" fmla="*/ 1198248 h 1673478"/>
              <a:gd name="connsiteX1021" fmla="*/ 2763003 w 3831056"/>
              <a:gd name="connsiteY1021" fmla="*/ 1210978 h 1673478"/>
              <a:gd name="connsiteX1022" fmla="*/ 2765719 w 3831056"/>
              <a:gd name="connsiteY1022" fmla="*/ 1220689 h 1673478"/>
              <a:gd name="connsiteX1023" fmla="*/ 2768434 w 3831056"/>
              <a:gd name="connsiteY1023" fmla="*/ 1231452 h 1673478"/>
              <a:gd name="connsiteX1024" fmla="*/ 2771116 w 3831056"/>
              <a:gd name="connsiteY1024" fmla="*/ 1233422 h 1673478"/>
              <a:gd name="connsiteX1025" fmla="*/ 2773832 w 3831056"/>
              <a:gd name="connsiteY1025" fmla="*/ 1280930 h 1673478"/>
              <a:gd name="connsiteX1026" fmla="*/ 2776548 w 3831056"/>
              <a:gd name="connsiteY1026" fmla="*/ 1294054 h 1673478"/>
              <a:gd name="connsiteX1027" fmla="*/ 2779264 w 3831056"/>
              <a:gd name="connsiteY1027" fmla="*/ 1252584 h 1673478"/>
              <a:gd name="connsiteX1028" fmla="*/ 2781944 w 3831056"/>
              <a:gd name="connsiteY1028" fmla="*/ 1230404 h 1673478"/>
              <a:gd name="connsiteX1029" fmla="*/ 2784660 w 3831056"/>
              <a:gd name="connsiteY1029" fmla="*/ 1273451 h 1673478"/>
              <a:gd name="connsiteX1030" fmla="*/ 2787376 w 3831056"/>
              <a:gd name="connsiteY1030" fmla="*/ 1306129 h 1673478"/>
              <a:gd name="connsiteX1031" fmla="*/ 2790092 w 3831056"/>
              <a:gd name="connsiteY1031" fmla="*/ 1353901 h 1673478"/>
              <a:gd name="connsiteX1032" fmla="*/ 2792808 w 3831056"/>
              <a:gd name="connsiteY1032" fmla="*/ 1359285 h 1673478"/>
              <a:gd name="connsiteX1033" fmla="*/ 2795489 w 3831056"/>
              <a:gd name="connsiteY1033" fmla="*/ 1346945 h 1673478"/>
              <a:gd name="connsiteX1034" fmla="*/ 2798205 w 3831056"/>
              <a:gd name="connsiteY1034" fmla="*/ 1287755 h 1673478"/>
              <a:gd name="connsiteX1035" fmla="*/ 2800921 w 3831056"/>
              <a:gd name="connsiteY1035" fmla="*/ 1271874 h 1673478"/>
              <a:gd name="connsiteX1036" fmla="*/ 2803637 w 3831056"/>
              <a:gd name="connsiteY1036" fmla="*/ 1296811 h 1673478"/>
              <a:gd name="connsiteX1037" fmla="*/ 2806353 w 3831056"/>
              <a:gd name="connsiteY1037" fmla="*/ 1341958 h 1673478"/>
              <a:gd name="connsiteX1038" fmla="*/ 2809034 w 3831056"/>
              <a:gd name="connsiteY1038" fmla="*/ 1380545 h 1673478"/>
              <a:gd name="connsiteX1039" fmla="*/ 2811750 w 3831056"/>
              <a:gd name="connsiteY1039" fmla="*/ 1340252 h 1673478"/>
              <a:gd name="connsiteX1040" fmla="*/ 2814466 w 3831056"/>
              <a:gd name="connsiteY1040" fmla="*/ 1339204 h 1673478"/>
              <a:gd name="connsiteX1041" fmla="*/ 2817182 w 3831056"/>
              <a:gd name="connsiteY1041" fmla="*/ 1257831 h 1673478"/>
              <a:gd name="connsiteX1042" fmla="*/ 2819863 w 3831056"/>
              <a:gd name="connsiteY1042" fmla="*/ 1262034 h 1673478"/>
              <a:gd name="connsiteX1043" fmla="*/ 2822579 w 3831056"/>
              <a:gd name="connsiteY1043" fmla="*/ 1284736 h 1673478"/>
              <a:gd name="connsiteX1044" fmla="*/ 2825295 w 3831056"/>
              <a:gd name="connsiteY1044" fmla="*/ 1233422 h 1673478"/>
              <a:gd name="connsiteX1045" fmla="*/ 2828011 w 3831056"/>
              <a:gd name="connsiteY1045" fmla="*/ 1217802 h 1673478"/>
              <a:gd name="connsiteX1046" fmla="*/ 2830727 w 3831056"/>
              <a:gd name="connsiteY1046" fmla="*/ 1264788 h 1673478"/>
              <a:gd name="connsiteX1047" fmla="*/ 2833408 w 3831056"/>
              <a:gd name="connsiteY1047" fmla="*/ 1333428 h 1673478"/>
              <a:gd name="connsiteX1048" fmla="*/ 2836124 w 3831056"/>
              <a:gd name="connsiteY1048" fmla="*/ 1249039 h 1673478"/>
              <a:gd name="connsiteX1049" fmla="*/ 2838840 w 3831056"/>
              <a:gd name="connsiteY1049" fmla="*/ 1227252 h 1673478"/>
              <a:gd name="connsiteX1050" fmla="*/ 2841555 w 3831056"/>
              <a:gd name="connsiteY1050" fmla="*/ 1235916 h 1673478"/>
              <a:gd name="connsiteX1051" fmla="*/ 2844271 w 3831056"/>
              <a:gd name="connsiteY1051" fmla="*/ 1228039 h 1673478"/>
              <a:gd name="connsiteX1052" fmla="*/ 2846953 w 3831056"/>
              <a:gd name="connsiteY1052" fmla="*/ 1240115 h 1673478"/>
              <a:gd name="connsiteX1053" fmla="*/ 2849669 w 3831056"/>
              <a:gd name="connsiteY1053" fmla="*/ 1276599 h 1673478"/>
              <a:gd name="connsiteX1054" fmla="*/ 2852385 w 3831056"/>
              <a:gd name="connsiteY1054" fmla="*/ 1306394 h 1673478"/>
              <a:gd name="connsiteX1055" fmla="*/ 2855100 w 3831056"/>
              <a:gd name="connsiteY1055" fmla="*/ 1250613 h 1673478"/>
              <a:gd name="connsiteX1056" fmla="*/ 2857816 w 3831056"/>
              <a:gd name="connsiteY1056" fmla="*/ 1265052 h 1673478"/>
              <a:gd name="connsiteX1057" fmla="*/ 2860497 w 3831056"/>
              <a:gd name="connsiteY1057" fmla="*/ 1198774 h 1673478"/>
              <a:gd name="connsiteX1058" fmla="*/ 2863213 w 3831056"/>
              <a:gd name="connsiteY1058" fmla="*/ 1223708 h 1673478"/>
              <a:gd name="connsiteX1059" fmla="*/ 2865929 w 3831056"/>
              <a:gd name="connsiteY1059" fmla="*/ 1264659 h 1673478"/>
              <a:gd name="connsiteX1060" fmla="*/ 2868645 w 3831056"/>
              <a:gd name="connsiteY1060" fmla="*/ 1300878 h 1673478"/>
              <a:gd name="connsiteX1061" fmla="*/ 2871326 w 3831056"/>
              <a:gd name="connsiteY1061" fmla="*/ 1321223 h 1673478"/>
              <a:gd name="connsiteX1062" fmla="*/ 2874042 w 3831056"/>
              <a:gd name="connsiteY1062" fmla="*/ 1264527 h 1673478"/>
              <a:gd name="connsiteX1063" fmla="*/ 2876758 w 3831056"/>
              <a:gd name="connsiteY1063" fmla="*/ 1247333 h 1673478"/>
              <a:gd name="connsiteX1064" fmla="*/ 2879474 w 3831056"/>
              <a:gd name="connsiteY1064" fmla="*/ 1325161 h 1673478"/>
              <a:gd name="connsiteX1065" fmla="*/ 2882190 w 3831056"/>
              <a:gd name="connsiteY1065" fmla="*/ 1670985 h 1673478"/>
              <a:gd name="connsiteX1066" fmla="*/ 2884871 w 3831056"/>
              <a:gd name="connsiteY1066" fmla="*/ 1672953 h 1673478"/>
              <a:gd name="connsiteX1067" fmla="*/ 2887587 w 3831056"/>
              <a:gd name="connsiteY1067" fmla="*/ 1672824 h 1673478"/>
              <a:gd name="connsiteX1068" fmla="*/ 2890303 w 3831056"/>
              <a:gd name="connsiteY1068" fmla="*/ 1672953 h 1673478"/>
              <a:gd name="connsiteX1069" fmla="*/ 2893019 w 3831056"/>
              <a:gd name="connsiteY1069" fmla="*/ 1672953 h 1673478"/>
              <a:gd name="connsiteX1070" fmla="*/ 2895735 w 3831056"/>
              <a:gd name="connsiteY1070" fmla="*/ 1672824 h 1673478"/>
              <a:gd name="connsiteX1071" fmla="*/ 2898416 w 3831056"/>
              <a:gd name="connsiteY1071" fmla="*/ 1673217 h 1673478"/>
              <a:gd name="connsiteX1072" fmla="*/ 2901132 w 3831056"/>
              <a:gd name="connsiteY1072" fmla="*/ 1672824 h 1673478"/>
              <a:gd name="connsiteX1073" fmla="*/ 2903848 w 3831056"/>
              <a:gd name="connsiteY1073" fmla="*/ 1673217 h 1673478"/>
              <a:gd name="connsiteX1074" fmla="*/ 2906564 w 3831056"/>
              <a:gd name="connsiteY1074" fmla="*/ 1673217 h 1673478"/>
              <a:gd name="connsiteX1075" fmla="*/ 2909280 w 3831056"/>
              <a:gd name="connsiteY1075" fmla="*/ 1673346 h 1673478"/>
              <a:gd name="connsiteX1076" fmla="*/ 2911961 w 3831056"/>
              <a:gd name="connsiteY1076" fmla="*/ 1673346 h 1673478"/>
              <a:gd name="connsiteX1077" fmla="*/ 2914676 w 3831056"/>
              <a:gd name="connsiteY1077" fmla="*/ 1673217 h 1673478"/>
              <a:gd name="connsiteX1078" fmla="*/ 2917392 w 3831056"/>
              <a:gd name="connsiteY1078" fmla="*/ 1673217 h 1673478"/>
              <a:gd name="connsiteX1079" fmla="*/ 2920108 w 3831056"/>
              <a:gd name="connsiteY1079" fmla="*/ 1673085 h 1673478"/>
              <a:gd name="connsiteX1080" fmla="*/ 2922790 w 3831056"/>
              <a:gd name="connsiteY1080" fmla="*/ 1672953 h 1673478"/>
              <a:gd name="connsiteX1081" fmla="*/ 2925506 w 3831056"/>
              <a:gd name="connsiteY1081" fmla="*/ 1673085 h 1673478"/>
              <a:gd name="connsiteX1082" fmla="*/ 2928221 w 3831056"/>
              <a:gd name="connsiteY1082" fmla="*/ 1673346 h 1673478"/>
              <a:gd name="connsiteX1083" fmla="*/ 2930937 w 3831056"/>
              <a:gd name="connsiteY1083" fmla="*/ 1673217 h 1673478"/>
              <a:gd name="connsiteX1084" fmla="*/ 2933653 w 3831056"/>
              <a:gd name="connsiteY1084" fmla="*/ 1673217 h 1673478"/>
              <a:gd name="connsiteX1085" fmla="*/ 2936334 w 3831056"/>
              <a:gd name="connsiteY1085" fmla="*/ 1673346 h 1673478"/>
              <a:gd name="connsiteX1086" fmla="*/ 2939050 w 3831056"/>
              <a:gd name="connsiteY1086" fmla="*/ 1673085 h 1673478"/>
              <a:gd name="connsiteX1087" fmla="*/ 2941766 w 3831056"/>
              <a:gd name="connsiteY1087" fmla="*/ 1673346 h 1673478"/>
              <a:gd name="connsiteX1088" fmla="*/ 2944482 w 3831056"/>
              <a:gd name="connsiteY1088" fmla="*/ 1673217 h 1673478"/>
              <a:gd name="connsiteX1089" fmla="*/ 2947198 w 3831056"/>
              <a:gd name="connsiteY1089" fmla="*/ 1673346 h 1673478"/>
              <a:gd name="connsiteX1090" fmla="*/ 2949879 w 3831056"/>
              <a:gd name="connsiteY1090" fmla="*/ 1673085 h 1673478"/>
              <a:gd name="connsiteX1091" fmla="*/ 2952595 w 3831056"/>
              <a:gd name="connsiteY1091" fmla="*/ 1673217 h 1673478"/>
              <a:gd name="connsiteX1092" fmla="*/ 2955311 w 3831056"/>
              <a:gd name="connsiteY1092" fmla="*/ 1673217 h 1673478"/>
              <a:gd name="connsiteX1093" fmla="*/ 2958027 w 3831056"/>
              <a:gd name="connsiteY1093" fmla="*/ 1673217 h 1673478"/>
              <a:gd name="connsiteX1094" fmla="*/ 2960708 w 3831056"/>
              <a:gd name="connsiteY1094" fmla="*/ 1673217 h 1673478"/>
              <a:gd name="connsiteX1095" fmla="*/ 2963424 w 3831056"/>
              <a:gd name="connsiteY1095" fmla="*/ 1673346 h 1673478"/>
              <a:gd name="connsiteX1096" fmla="*/ 2966140 w 3831056"/>
              <a:gd name="connsiteY1096" fmla="*/ 1673217 h 1673478"/>
              <a:gd name="connsiteX1097" fmla="*/ 2968856 w 3831056"/>
              <a:gd name="connsiteY1097" fmla="*/ 1672824 h 1673478"/>
              <a:gd name="connsiteX1098" fmla="*/ 2971572 w 3831056"/>
              <a:gd name="connsiteY1098" fmla="*/ 1672824 h 1673478"/>
              <a:gd name="connsiteX1099" fmla="*/ 2974253 w 3831056"/>
              <a:gd name="connsiteY1099" fmla="*/ 1673217 h 1673478"/>
              <a:gd name="connsiteX1100" fmla="*/ 2976969 w 3831056"/>
              <a:gd name="connsiteY1100" fmla="*/ 1673346 h 1673478"/>
              <a:gd name="connsiteX1101" fmla="*/ 2979685 w 3831056"/>
              <a:gd name="connsiteY1101" fmla="*/ 1673346 h 1673478"/>
              <a:gd name="connsiteX1102" fmla="*/ 2982401 w 3831056"/>
              <a:gd name="connsiteY1102" fmla="*/ 1673346 h 1673478"/>
              <a:gd name="connsiteX1103" fmla="*/ 2985117 w 3831056"/>
              <a:gd name="connsiteY1103" fmla="*/ 1673085 h 1673478"/>
              <a:gd name="connsiteX1104" fmla="*/ 2987797 w 3831056"/>
              <a:gd name="connsiteY1104" fmla="*/ 1673479 h 1673478"/>
              <a:gd name="connsiteX1105" fmla="*/ 2990513 w 3831056"/>
              <a:gd name="connsiteY1105" fmla="*/ 1673346 h 1673478"/>
              <a:gd name="connsiteX1106" fmla="*/ 2993229 w 3831056"/>
              <a:gd name="connsiteY1106" fmla="*/ 1673217 h 1673478"/>
              <a:gd name="connsiteX1107" fmla="*/ 2995945 w 3831056"/>
              <a:gd name="connsiteY1107" fmla="*/ 1673346 h 1673478"/>
              <a:gd name="connsiteX1108" fmla="*/ 2998661 w 3831056"/>
              <a:gd name="connsiteY1108" fmla="*/ 1673346 h 1673478"/>
              <a:gd name="connsiteX1109" fmla="*/ 3001342 w 3831056"/>
              <a:gd name="connsiteY1109" fmla="*/ 1673346 h 1673478"/>
              <a:gd name="connsiteX1110" fmla="*/ 3004058 w 3831056"/>
              <a:gd name="connsiteY1110" fmla="*/ 1673346 h 1673478"/>
              <a:gd name="connsiteX1111" fmla="*/ 3006774 w 3831056"/>
              <a:gd name="connsiteY1111" fmla="*/ 1673217 h 1673478"/>
              <a:gd name="connsiteX1112" fmla="*/ 3009490 w 3831056"/>
              <a:gd name="connsiteY1112" fmla="*/ 1673217 h 1673478"/>
              <a:gd name="connsiteX1113" fmla="*/ 3012171 w 3831056"/>
              <a:gd name="connsiteY1113" fmla="*/ 1673479 h 1673478"/>
              <a:gd name="connsiteX1114" fmla="*/ 3014887 w 3831056"/>
              <a:gd name="connsiteY1114" fmla="*/ 1673085 h 1673478"/>
              <a:gd name="connsiteX1115" fmla="*/ 3017603 w 3831056"/>
              <a:gd name="connsiteY1115" fmla="*/ 1673217 h 1673478"/>
              <a:gd name="connsiteX1116" fmla="*/ 3020319 w 3831056"/>
              <a:gd name="connsiteY1116" fmla="*/ 1673217 h 1673478"/>
              <a:gd name="connsiteX1117" fmla="*/ 3023035 w 3831056"/>
              <a:gd name="connsiteY1117" fmla="*/ 1673085 h 1673478"/>
              <a:gd name="connsiteX1118" fmla="*/ 3025716 w 3831056"/>
              <a:gd name="connsiteY1118" fmla="*/ 1673346 h 1673478"/>
              <a:gd name="connsiteX1119" fmla="*/ 3028432 w 3831056"/>
              <a:gd name="connsiteY1119" fmla="*/ 1673346 h 1673478"/>
              <a:gd name="connsiteX1120" fmla="*/ 3031148 w 3831056"/>
              <a:gd name="connsiteY1120" fmla="*/ 1673346 h 1673478"/>
              <a:gd name="connsiteX1121" fmla="*/ 3033864 w 3831056"/>
              <a:gd name="connsiteY1121" fmla="*/ 1673217 h 1673478"/>
              <a:gd name="connsiteX1122" fmla="*/ 3036580 w 3831056"/>
              <a:gd name="connsiteY1122" fmla="*/ 1673217 h 1673478"/>
              <a:gd name="connsiteX1123" fmla="*/ 3039261 w 3831056"/>
              <a:gd name="connsiteY1123" fmla="*/ 1673346 h 1673478"/>
              <a:gd name="connsiteX1124" fmla="*/ 3041977 w 3831056"/>
              <a:gd name="connsiteY1124" fmla="*/ 1673346 h 1673478"/>
              <a:gd name="connsiteX1125" fmla="*/ 3044693 w 3831056"/>
              <a:gd name="connsiteY1125" fmla="*/ 1673346 h 1673478"/>
              <a:gd name="connsiteX1126" fmla="*/ 3047408 w 3831056"/>
              <a:gd name="connsiteY1126" fmla="*/ 1673217 h 1673478"/>
              <a:gd name="connsiteX1127" fmla="*/ 3050090 w 3831056"/>
              <a:gd name="connsiteY1127" fmla="*/ 1673346 h 1673478"/>
              <a:gd name="connsiteX1128" fmla="*/ 3052806 w 3831056"/>
              <a:gd name="connsiteY1128" fmla="*/ 1673085 h 1673478"/>
              <a:gd name="connsiteX1129" fmla="*/ 3055522 w 3831056"/>
              <a:gd name="connsiteY1129" fmla="*/ 1673217 h 1673478"/>
              <a:gd name="connsiteX1130" fmla="*/ 3058238 w 3831056"/>
              <a:gd name="connsiteY1130" fmla="*/ 1673479 h 1673478"/>
              <a:gd name="connsiteX1131" fmla="*/ 3060953 w 3831056"/>
              <a:gd name="connsiteY1131" fmla="*/ 1673085 h 1673478"/>
              <a:gd name="connsiteX1132" fmla="*/ 3063634 w 3831056"/>
              <a:gd name="connsiteY1132" fmla="*/ 1673346 h 1673478"/>
              <a:gd name="connsiteX1133" fmla="*/ 3066350 w 3831056"/>
              <a:gd name="connsiteY1133" fmla="*/ 1673217 h 1673478"/>
              <a:gd name="connsiteX1134" fmla="*/ 3069066 w 3831056"/>
              <a:gd name="connsiteY1134" fmla="*/ 1673346 h 1673478"/>
              <a:gd name="connsiteX1135" fmla="*/ 3071782 w 3831056"/>
              <a:gd name="connsiteY1135" fmla="*/ 1673346 h 1673478"/>
              <a:gd name="connsiteX1136" fmla="*/ 3074498 w 3831056"/>
              <a:gd name="connsiteY1136" fmla="*/ 1673346 h 1673478"/>
              <a:gd name="connsiteX1137" fmla="*/ 3077179 w 3831056"/>
              <a:gd name="connsiteY1137" fmla="*/ 1673346 h 1673478"/>
              <a:gd name="connsiteX1138" fmla="*/ 3079895 w 3831056"/>
              <a:gd name="connsiteY1138" fmla="*/ 1673479 h 1673478"/>
              <a:gd name="connsiteX1139" fmla="*/ 3082611 w 3831056"/>
              <a:gd name="connsiteY1139" fmla="*/ 1673217 h 1673478"/>
              <a:gd name="connsiteX1140" fmla="*/ 3085327 w 3831056"/>
              <a:gd name="connsiteY1140" fmla="*/ 1673346 h 1673478"/>
              <a:gd name="connsiteX1141" fmla="*/ 3088043 w 3831056"/>
              <a:gd name="connsiteY1141" fmla="*/ 1673346 h 1673478"/>
              <a:gd name="connsiteX1142" fmla="*/ 3090724 w 3831056"/>
              <a:gd name="connsiteY1142" fmla="*/ 1673346 h 1673478"/>
              <a:gd name="connsiteX1143" fmla="*/ 3093440 w 3831056"/>
              <a:gd name="connsiteY1143" fmla="*/ 1673346 h 1673478"/>
              <a:gd name="connsiteX1144" fmla="*/ 3096156 w 3831056"/>
              <a:gd name="connsiteY1144" fmla="*/ 1673085 h 1673478"/>
              <a:gd name="connsiteX1145" fmla="*/ 3098872 w 3831056"/>
              <a:gd name="connsiteY1145" fmla="*/ 1673346 h 1673478"/>
              <a:gd name="connsiteX1146" fmla="*/ 3101553 w 3831056"/>
              <a:gd name="connsiteY1146" fmla="*/ 1673346 h 1673478"/>
              <a:gd name="connsiteX1147" fmla="*/ 3104269 w 3831056"/>
              <a:gd name="connsiteY1147" fmla="*/ 1672953 h 1673478"/>
              <a:gd name="connsiteX1148" fmla="*/ 3106985 w 3831056"/>
              <a:gd name="connsiteY1148" fmla="*/ 1673346 h 1673478"/>
              <a:gd name="connsiteX1149" fmla="*/ 3109701 w 3831056"/>
              <a:gd name="connsiteY1149" fmla="*/ 1673346 h 1673478"/>
              <a:gd name="connsiteX1150" fmla="*/ 3112417 w 3831056"/>
              <a:gd name="connsiteY1150" fmla="*/ 1673346 h 1673478"/>
              <a:gd name="connsiteX1151" fmla="*/ 3115098 w 3831056"/>
              <a:gd name="connsiteY1151" fmla="*/ 1673346 h 1673478"/>
              <a:gd name="connsiteX1152" fmla="*/ 3117814 w 3831056"/>
              <a:gd name="connsiteY1152" fmla="*/ 1673346 h 1673478"/>
              <a:gd name="connsiteX1153" fmla="*/ 3120529 w 3831056"/>
              <a:gd name="connsiteY1153" fmla="*/ 1673479 h 1673478"/>
              <a:gd name="connsiteX1154" fmla="*/ 3123245 w 3831056"/>
              <a:gd name="connsiteY1154" fmla="*/ 1673217 h 1673478"/>
              <a:gd name="connsiteX1155" fmla="*/ 3125961 w 3831056"/>
              <a:gd name="connsiteY1155" fmla="*/ 1673346 h 1673478"/>
              <a:gd name="connsiteX1156" fmla="*/ 3128643 w 3831056"/>
              <a:gd name="connsiteY1156" fmla="*/ 1673479 h 1673478"/>
              <a:gd name="connsiteX1157" fmla="*/ 3131359 w 3831056"/>
              <a:gd name="connsiteY1157" fmla="*/ 1673085 h 1673478"/>
              <a:gd name="connsiteX1158" fmla="*/ 3134074 w 3831056"/>
              <a:gd name="connsiteY1158" fmla="*/ 1673346 h 1673478"/>
              <a:gd name="connsiteX1159" fmla="*/ 3136790 w 3831056"/>
              <a:gd name="connsiteY1159" fmla="*/ 1673217 h 1673478"/>
              <a:gd name="connsiteX1160" fmla="*/ 3139471 w 3831056"/>
              <a:gd name="connsiteY1160" fmla="*/ 1673346 h 1673478"/>
              <a:gd name="connsiteX1161" fmla="*/ 3142187 w 3831056"/>
              <a:gd name="connsiteY1161" fmla="*/ 1673346 h 1673478"/>
              <a:gd name="connsiteX1162" fmla="*/ 3144903 w 3831056"/>
              <a:gd name="connsiteY1162" fmla="*/ 1673346 h 1673478"/>
              <a:gd name="connsiteX1163" fmla="*/ 3147619 w 3831056"/>
              <a:gd name="connsiteY1163" fmla="*/ 1672824 h 1673478"/>
              <a:gd name="connsiteX1164" fmla="*/ 3150335 w 3831056"/>
              <a:gd name="connsiteY1164" fmla="*/ 1673346 h 1673478"/>
              <a:gd name="connsiteX1165" fmla="*/ 3153016 w 3831056"/>
              <a:gd name="connsiteY1165" fmla="*/ 1673346 h 1673478"/>
              <a:gd name="connsiteX1166" fmla="*/ 3155732 w 3831056"/>
              <a:gd name="connsiteY1166" fmla="*/ 1673346 h 1673478"/>
              <a:gd name="connsiteX1167" fmla="*/ 3158448 w 3831056"/>
              <a:gd name="connsiteY1167" fmla="*/ 1673217 h 1673478"/>
              <a:gd name="connsiteX1168" fmla="*/ 3161164 w 3831056"/>
              <a:gd name="connsiteY1168" fmla="*/ 1673479 h 1673478"/>
              <a:gd name="connsiteX1169" fmla="*/ 3163880 w 3831056"/>
              <a:gd name="connsiteY1169" fmla="*/ 1673217 h 1673478"/>
              <a:gd name="connsiteX1170" fmla="*/ 3166561 w 3831056"/>
              <a:gd name="connsiteY1170" fmla="*/ 1673479 h 1673478"/>
              <a:gd name="connsiteX1171" fmla="*/ 3169277 w 3831056"/>
              <a:gd name="connsiteY1171" fmla="*/ 1673085 h 1673478"/>
              <a:gd name="connsiteX1172" fmla="*/ 3171993 w 3831056"/>
              <a:gd name="connsiteY1172" fmla="*/ 1673346 h 1673478"/>
              <a:gd name="connsiteX1173" fmla="*/ 3174709 w 3831056"/>
              <a:gd name="connsiteY1173" fmla="*/ 1673346 h 1673478"/>
              <a:gd name="connsiteX1174" fmla="*/ 3177425 w 3831056"/>
              <a:gd name="connsiteY1174" fmla="*/ 1673346 h 1673478"/>
              <a:gd name="connsiteX1175" fmla="*/ 3180106 w 3831056"/>
              <a:gd name="connsiteY1175" fmla="*/ 1673346 h 1673478"/>
              <a:gd name="connsiteX1176" fmla="*/ 3182822 w 3831056"/>
              <a:gd name="connsiteY1176" fmla="*/ 1673479 h 1673478"/>
              <a:gd name="connsiteX1177" fmla="*/ 3185538 w 3831056"/>
              <a:gd name="connsiteY1177" fmla="*/ 1673346 h 1673478"/>
              <a:gd name="connsiteX1178" fmla="*/ 3188254 w 3831056"/>
              <a:gd name="connsiteY1178" fmla="*/ 1673217 h 1673478"/>
              <a:gd name="connsiteX1179" fmla="*/ 3190935 w 3831056"/>
              <a:gd name="connsiteY1179" fmla="*/ 1673217 h 1673478"/>
              <a:gd name="connsiteX1180" fmla="*/ 3193650 w 3831056"/>
              <a:gd name="connsiteY1180" fmla="*/ 1673346 h 1673478"/>
              <a:gd name="connsiteX1181" fmla="*/ 3196366 w 3831056"/>
              <a:gd name="connsiteY1181" fmla="*/ 1673479 h 1673478"/>
              <a:gd name="connsiteX1182" fmla="*/ 3199082 w 3831056"/>
              <a:gd name="connsiteY1182" fmla="*/ 1673217 h 1673478"/>
              <a:gd name="connsiteX1183" fmla="*/ 3201798 w 3831056"/>
              <a:gd name="connsiteY1183" fmla="*/ 1673346 h 1673478"/>
              <a:gd name="connsiteX1184" fmla="*/ 3204480 w 3831056"/>
              <a:gd name="connsiteY1184" fmla="*/ 1673346 h 1673478"/>
              <a:gd name="connsiteX1185" fmla="*/ 3207195 w 3831056"/>
              <a:gd name="connsiteY1185" fmla="*/ 1673346 h 1673478"/>
              <a:gd name="connsiteX1186" fmla="*/ 3209911 w 3831056"/>
              <a:gd name="connsiteY1186" fmla="*/ 1673346 h 1673478"/>
              <a:gd name="connsiteX1187" fmla="*/ 3212627 w 3831056"/>
              <a:gd name="connsiteY1187" fmla="*/ 1673346 h 1673478"/>
              <a:gd name="connsiteX1188" fmla="*/ 3215343 w 3831056"/>
              <a:gd name="connsiteY1188" fmla="*/ 1673346 h 1673478"/>
              <a:gd name="connsiteX1189" fmla="*/ 3218024 w 3831056"/>
              <a:gd name="connsiteY1189" fmla="*/ 1673479 h 1673478"/>
              <a:gd name="connsiteX1190" fmla="*/ 3220740 w 3831056"/>
              <a:gd name="connsiteY1190" fmla="*/ 1673217 h 1673478"/>
              <a:gd name="connsiteX1191" fmla="*/ 3223456 w 3831056"/>
              <a:gd name="connsiteY1191" fmla="*/ 1673217 h 1673478"/>
              <a:gd name="connsiteX1192" fmla="*/ 3226172 w 3831056"/>
              <a:gd name="connsiteY1192" fmla="*/ 1673346 h 1673478"/>
              <a:gd name="connsiteX1193" fmla="*/ 3228888 w 3831056"/>
              <a:gd name="connsiteY1193" fmla="*/ 1673346 h 1673478"/>
              <a:gd name="connsiteX1194" fmla="*/ 3231569 w 3831056"/>
              <a:gd name="connsiteY1194" fmla="*/ 1673346 h 1673478"/>
              <a:gd name="connsiteX1195" fmla="*/ 3234285 w 3831056"/>
              <a:gd name="connsiteY1195" fmla="*/ 1673346 h 1673478"/>
              <a:gd name="connsiteX1196" fmla="*/ 3237001 w 3831056"/>
              <a:gd name="connsiteY1196" fmla="*/ 1673346 h 1673478"/>
              <a:gd name="connsiteX1197" fmla="*/ 3239717 w 3831056"/>
              <a:gd name="connsiteY1197" fmla="*/ 1673217 h 1673478"/>
              <a:gd name="connsiteX1198" fmla="*/ 3242398 w 3831056"/>
              <a:gd name="connsiteY1198" fmla="*/ 1673346 h 1673478"/>
              <a:gd name="connsiteX1199" fmla="*/ 3245114 w 3831056"/>
              <a:gd name="connsiteY1199" fmla="*/ 1673346 h 1673478"/>
              <a:gd name="connsiteX1200" fmla="*/ 3247830 w 3831056"/>
              <a:gd name="connsiteY1200" fmla="*/ 1673479 h 1673478"/>
              <a:gd name="connsiteX1201" fmla="*/ 3250546 w 3831056"/>
              <a:gd name="connsiteY1201" fmla="*/ 1673346 h 1673478"/>
              <a:gd name="connsiteX1202" fmla="*/ 3253261 w 3831056"/>
              <a:gd name="connsiteY1202" fmla="*/ 1673217 h 1673478"/>
              <a:gd name="connsiteX1203" fmla="*/ 3255943 w 3831056"/>
              <a:gd name="connsiteY1203" fmla="*/ 1673479 h 1673478"/>
              <a:gd name="connsiteX1204" fmla="*/ 3258659 w 3831056"/>
              <a:gd name="connsiteY1204" fmla="*/ 1673085 h 1673478"/>
              <a:gd name="connsiteX1205" fmla="*/ 3261375 w 3831056"/>
              <a:gd name="connsiteY1205" fmla="*/ 1673346 h 1673478"/>
              <a:gd name="connsiteX1206" fmla="*/ 3264091 w 3831056"/>
              <a:gd name="connsiteY1206" fmla="*/ 1673479 h 1673478"/>
              <a:gd name="connsiteX1207" fmla="*/ 3266806 w 3831056"/>
              <a:gd name="connsiteY1207" fmla="*/ 1673085 h 1673478"/>
              <a:gd name="connsiteX1208" fmla="*/ 3269487 w 3831056"/>
              <a:gd name="connsiteY1208" fmla="*/ 1673346 h 1673478"/>
              <a:gd name="connsiteX1209" fmla="*/ 3272203 w 3831056"/>
              <a:gd name="connsiteY1209" fmla="*/ 1673346 h 1673478"/>
              <a:gd name="connsiteX1210" fmla="*/ 3274919 w 3831056"/>
              <a:gd name="connsiteY1210" fmla="*/ 1673479 h 1673478"/>
              <a:gd name="connsiteX1211" fmla="*/ 3277635 w 3831056"/>
              <a:gd name="connsiteY1211" fmla="*/ 1673346 h 1673478"/>
              <a:gd name="connsiteX1212" fmla="*/ 3280316 w 3831056"/>
              <a:gd name="connsiteY1212" fmla="*/ 1673217 h 1673478"/>
              <a:gd name="connsiteX1213" fmla="*/ 3283032 w 3831056"/>
              <a:gd name="connsiteY1213" fmla="*/ 1673346 h 1673478"/>
              <a:gd name="connsiteX1214" fmla="*/ 3285748 w 3831056"/>
              <a:gd name="connsiteY1214" fmla="*/ 1673217 h 1673478"/>
              <a:gd name="connsiteX1215" fmla="*/ 3288464 w 3831056"/>
              <a:gd name="connsiteY1215" fmla="*/ 1673217 h 1673478"/>
              <a:gd name="connsiteX1216" fmla="*/ 3291180 w 3831056"/>
              <a:gd name="connsiteY1216" fmla="*/ 1673346 h 1673478"/>
              <a:gd name="connsiteX1217" fmla="*/ 3293861 w 3831056"/>
              <a:gd name="connsiteY1217" fmla="*/ 1673479 h 1673478"/>
              <a:gd name="connsiteX1218" fmla="*/ 3296577 w 3831056"/>
              <a:gd name="connsiteY1218" fmla="*/ 1673217 h 1673478"/>
              <a:gd name="connsiteX1219" fmla="*/ 3299293 w 3831056"/>
              <a:gd name="connsiteY1219" fmla="*/ 1673346 h 1673478"/>
              <a:gd name="connsiteX1220" fmla="*/ 3302009 w 3831056"/>
              <a:gd name="connsiteY1220" fmla="*/ 1673085 h 1673478"/>
              <a:gd name="connsiteX1221" fmla="*/ 3304725 w 3831056"/>
              <a:gd name="connsiteY1221" fmla="*/ 1673217 h 1673478"/>
              <a:gd name="connsiteX1222" fmla="*/ 3307406 w 3831056"/>
              <a:gd name="connsiteY1222" fmla="*/ 1673346 h 1673478"/>
              <a:gd name="connsiteX1223" fmla="*/ 3310122 w 3831056"/>
              <a:gd name="connsiteY1223" fmla="*/ 1673346 h 1673478"/>
              <a:gd name="connsiteX1224" fmla="*/ 3312838 w 3831056"/>
              <a:gd name="connsiteY1224" fmla="*/ 1673479 h 1673478"/>
              <a:gd name="connsiteX1225" fmla="*/ 3315554 w 3831056"/>
              <a:gd name="connsiteY1225" fmla="*/ 1673217 h 1673478"/>
              <a:gd name="connsiteX1226" fmla="*/ 3318270 w 3831056"/>
              <a:gd name="connsiteY1226" fmla="*/ 1673479 h 1673478"/>
              <a:gd name="connsiteX1227" fmla="*/ 3320951 w 3831056"/>
              <a:gd name="connsiteY1227" fmla="*/ 1673217 h 1673478"/>
              <a:gd name="connsiteX1228" fmla="*/ 3323667 w 3831056"/>
              <a:gd name="connsiteY1228" fmla="*/ 1673346 h 1673478"/>
              <a:gd name="connsiteX1229" fmla="*/ 3326382 w 3831056"/>
              <a:gd name="connsiteY1229" fmla="*/ 1673346 h 1673478"/>
              <a:gd name="connsiteX1230" fmla="*/ 3329098 w 3831056"/>
              <a:gd name="connsiteY1230" fmla="*/ 1673479 h 1673478"/>
              <a:gd name="connsiteX1231" fmla="*/ 3331780 w 3831056"/>
              <a:gd name="connsiteY1231" fmla="*/ 1673479 h 1673478"/>
              <a:gd name="connsiteX1232" fmla="*/ 3334496 w 3831056"/>
              <a:gd name="connsiteY1232" fmla="*/ 1673479 h 1673478"/>
              <a:gd name="connsiteX1233" fmla="*/ 3337212 w 3831056"/>
              <a:gd name="connsiteY1233" fmla="*/ 1673479 h 1673478"/>
              <a:gd name="connsiteX1234" fmla="*/ 3339927 w 3831056"/>
              <a:gd name="connsiteY1234" fmla="*/ 1673479 h 1673478"/>
              <a:gd name="connsiteX1235" fmla="*/ 3342643 w 3831056"/>
              <a:gd name="connsiteY1235" fmla="*/ 1673346 h 1673478"/>
              <a:gd name="connsiteX1236" fmla="*/ 3345324 w 3831056"/>
              <a:gd name="connsiteY1236" fmla="*/ 1673479 h 1673478"/>
              <a:gd name="connsiteX1237" fmla="*/ 3348040 w 3831056"/>
              <a:gd name="connsiteY1237" fmla="*/ 1673479 h 1673478"/>
              <a:gd name="connsiteX1238" fmla="*/ 3350756 w 3831056"/>
              <a:gd name="connsiteY1238" fmla="*/ 1673479 h 1673478"/>
              <a:gd name="connsiteX1239" fmla="*/ 3353472 w 3831056"/>
              <a:gd name="connsiteY1239" fmla="*/ 1673346 h 1673478"/>
              <a:gd name="connsiteX1240" fmla="*/ 3356188 w 3831056"/>
              <a:gd name="connsiteY1240" fmla="*/ 1673346 h 1673478"/>
              <a:gd name="connsiteX1241" fmla="*/ 3358869 w 3831056"/>
              <a:gd name="connsiteY1241" fmla="*/ 1673479 h 1673478"/>
              <a:gd name="connsiteX1242" fmla="*/ 3361585 w 3831056"/>
              <a:gd name="connsiteY1242" fmla="*/ 1673479 h 1673478"/>
              <a:gd name="connsiteX1243" fmla="*/ 3364301 w 3831056"/>
              <a:gd name="connsiteY1243" fmla="*/ 1673479 h 1673478"/>
              <a:gd name="connsiteX1244" fmla="*/ 3367017 w 3831056"/>
              <a:gd name="connsiteY1244" fmla="*/ 1673479 h 1673478"/>
              <a:gd name="connsiteX1245" fmla="*/ 3369698 w 3831056"/>
              <a:gd name="connsiteY1245" fmla="*/ 1673479 h 1673478"/>
              <a:gd name="connsiteX1246" fmla="*/ 3372414 w 3831056"/>
              <a:gd name="connsiteY1246" fmla="*/ 1673346 h 1673478"/>
              <a:gd name="connsiteX1247" fmla="*/ 3375130 w 3831056"/>
              <a:gd name="connsiteY1247" fmla="*/ 1673479 h 1673478"/>
              <a:gd name="connsiteX1248" fmla="*/ 3377846 w 3831056"/>
              <a:gd name="connsiteY1248" fmla="*/ 1673479 h 1673478"/>
              <a:gd name="connsiteX1249" fmla="*/ 3380562 w 3831056"/>
              <a:gd name="connsiteY1249" fmla="*/ 1673479 h 1673478"/>
              <a:gd name="connsiteX1250" fmla="*/ 3383243 w 3831056"/>
              <a:gd name="connsiteY1250" fmla="*/ 1673479 h 1673478"/>
              <a:gd name="connsiteX1251" fmla="*/ 3385959 w 3831056"/>
              <a:gd name="connsiteY1251" fmla="*/ 1673217 h 1673478"/>
              <a:gd name="connsiteX1252" fmla="*/ 3388675 w 3831056"/>
              <a:gd name="connsiteY1252" fmla="*/ 1673479 h 1673478"/>
              <a:gd name="connsiteX1253" fmla="*/ 3391391 w 3831056"/>
              <a:gd name="connsiteY1253" fmla="*/ 1673479 h 1673478"/>
              <a:gd name="connsiteX1254" fmla="*/ 3394107 w 3831056"/>
              <a:gd name="connsiteY1254" fmla="*/ 1673479 h 1673478"/>
              <a:gd name="connsiteX1255" fmla="*/ 3396788 w 3831056"/>
              <a:gd name="connsiteY1255" fmla="*/ 1673479 h 1673478"/>
              <a:gd name="connsiteX1256" fmla="*/ 3399503 w 3831056"/>
              <a:gd name="connsiteY1256" fmla="*/ 1673479 h 1673478"/>
              <a:gd name="connsiteX1257" fmla="*/ 3402219 w 3831056"/>
              <a:gd name="connsiteY1257" fmla="*/ 1673479 h 1673478"/>
              <a:gd name="connsiteX1258" fmla="*/ 3404935 w 3831056"/>
              <a:gd name="connsiteY1258" fmla="*/ 1673479 h 1673478"/>
              <a:gd name="connsiteX1259" fmla="*/ 3407651 w 3831056"/>
              <a:gd name="connsiteY1259" fmla="*/ 1673479 h 1673478"/>
              <a:gd name="connsiteX1260" fmla="*/ 3410333 w 3831056"/>
              <a:gd name="connsiteY1260" fmla="*/ 1673346 h 1673478"/>
              <a:gd name="connsiteX1261" fmla="*/ 3413048 w 3831056"/>
              <a:gd name="connsiteY1261" fmla="*/ 1673479 h 1673478"/>
              <a:gd name="connsiteX1262" fmla="*/ 3415764 w 3831056"/>
              <a:gd name="connsiteY1262" fmla="*/ 1673479 h 1673478"/>
              <a:gd name="connsiteX1263" fmla="*/ 3418480 w 3831056"/>
              <a:gd name="connsiteY1263" fmla="*/ 1673479 h 1673478"/>
              <a:gd name="connsiteX1264" fmla="*/ 3421161 w 3831056"/>
              <a:gd name="connsiteY1264" fmla="*/ 1673479 h 1673478"/>
              <a:gd name="connsiteX1265" fmla="*/ 3423877 w 3831056"/>
              <a:gd name="connsiteY1265" fmla="*/ 1673479 h 1673478"/>
              <a:gd name="connsiteX1266" fmla="*/ 3426593 w 3831056"/>
              <a:gd name="connsiteY1266" fmla="*/ 1673479 h 1673478"/>
              <a:gd name="connsiteX1267" fmla="*/ 3429309 w 3831056"/>
              <a:gd name="connsiteY1267" fmla="*/ 1673479 h 1673478"/>
              <a:gd name="connsiteX1268" fmla="*/ 3432025 w 3831056"/>
              <a:gd name="connsiteY1268" fmla="*/ 1673479 h 1673478"/>
              <a:gd name="connsiteX1269" fmla="*/ 3434706 w 3831056"/>
              <a:gd name="connsiteY1269" fmla="*/ 1673479 h 1673478"/>
              <a:gd name="connsiteX1270" fmla="*/ 3437422 w 3831056"/>
              <a:gd name="connsiteY1270" fmla="*/ 1673346 h 1673478"/>
              <a:gd name="connsiteX1271" fmla="*/ 3440138 w 3831056"/>
              <a:gd name="connsiteY1271" fmla="*/ 1673479 h 1673478"/>
              <a:gd name="connsiteX1272" fmla="*/ 3442854 w 3831056"/>
              <a:gd name="connsiteY1272" fmla="*/ 1673479 h 1673478"/>
              <a:gd name="connsiteX1273" fmla="*/ 3445570 w 3831056"/>
              <a:gd name="connsiteY1273" fmla="*/ 1673479 h 1673478"/>
              <a:gd name="connsiteX1274" fmla="*/ 3448251 w 3831056"/>
              <a:gd name="connsiteY1274" fmla="*/ 1673479 h 1673478"/>
              <a:gd name="connsiteX1275" fmla="*/ 3450967 w 3831056"/>
              <a:gd name="connsiteY1275" fmla="*/ 1673479 h 1673478"/>
              <a:gd name="connsiteX1276" fmla="*/ 3453683 w 3831056"/>
              <a:gd name="connsiteY1276" fmla="*/ 1673479 h 1673478"/>
              <a:gd name="connsiteX1277" fmla="*/ 3456399 w 3831056"/>
              <a:gd name="connsiteY1277" fmla="*/ 1673479 h 1673478"/>
              <a:gd name="connsiteX1278" fmla="*/ 3459115 w 3831056"/>
              <a:gd name="connsiteY1278" fmla="*/ 1673479 h 1673478"/>
              <a:gd name="connsiteX1279" fmla="*/ 3461796 w 3831056"/>
              <a:gd name="connsiteY1279" fmla="*/ 1673479 h 1673478"/>
              <a:gd name="connsiteX1280" fmla="*/ 3464512 w 3831056"/>
              <a:gd name="connsiteY1280" fmla="*/ 1673346 h 1673478"/>
              <a:gd name="connsiteX1281" fmla="*/ 3467228 w 3831056"/>
              <a:gd name="connsiteY1281" fmla="*/ 1673479 h 1673478"/>
              <a:gd name="connsiteX1282" fmla="*/ 3469944 w 3831056"/>
              <a:gd name="connsiteY1282" fmla="*/ 1673479 h 1673478"/>
              <a:gd name="connsiteX1283" fmla="*/ 3472624 w 3831056"/>
              <a:gd name="connsiteY1283" fmla="*/ 1673346 h 1673478"/>
              <a:gd name="connsiteX1284" fmla="*/ 3475340 w 3831056"/>
              <a:gd name="connsiteY1284" fmla="*/ 1673479 h 1673478"/>
              <a:gd name="connsiteX1285" fmla="*/ 3478056 w 3831056"/>
              <a:gd name="connsiteY1285" fmla="*/ 1673346 h 1673478"/>
              <a:gd name="connsiteX1286" fmla="*/ 3480772 w 3831056"/>
              <a:gd name="connsiteY1286" fmla="*/ 1673479 h 1673478"/>
              <a:gd name="connsiteX1287" fmla="*/ 3483489 w 3831056"/>
              <a:gd name="connsiteY1287" fmla="*/ 1673479 h 1673478"/>
              <a:gd name="connsiteX1288" fmla="*/ 3486169 w 3831056"/>
              <a:gd name="connsiteY1288" fmla="*/ 1673479 h 1673478"/>
              <a:gd name="connsiteX1289" fmla="*/ 3488885 w 3831056"/>
              <a:gd name="connsiteY1289" fmla="*/ 1673479 h 1673478"/>
              <a:gd name="connsiteX1290" fmla="*/ 3491601 w 3831056"/>
              <a:gd name="connsiteY1290" fmla="*/ 1673479 h 1673478"/>
              <a:gd name="connsiteX1291" fmla="*/ 3494317 w 3831056"/>
              <a:gd name="connsiteY1291" fmla="*/ 1673479 h 1673478"/>
              <a:gd name="connsiteX1292" fmla="*/ 3497033 w 3831056"/>
              <a:gd name="connsiteY1292" fmla="*/ 1673479 h 1673478"/>
              <a:gd name="connsiteX1293" fmla="*/ 3499714 w 3831056"/>
              <a:gd name="connsiteY1293" fmla="*/ 1673479 h 1673478"/>
              <a:gd name="connsiteX1294" fmla="*/ 3502430 w 3831056"/>
              <a:gd name="connsiteY1294" fmla="*/ 1673479 h 1673478"/>
              <a:gd name="connsiteX1295" fmla="*/ 3505146 w 3831056"/>
              <a:gd name="connsiteY1295" fmla="*/ 1673479 h 1673478"/>
              <a:gd name="connsiteX1296" fmla="*/ 3507862 w 3831056"/>
              <a:gd name="connsiteY1296" fmla="*/ 1673479 h 1673478"/>
              <a:gd name="connsiteX1297" fmla="*/ 3510543 w 3831056"/>
              <a:gd name="connsiteY1297" fmla="*/ 1673479 h 1673478"/>
              <a:gd name="connsiteX1298" fmla="*/ 3513259 w 3831056"/>
              <a:gd name="connsiteY1298" fmla="*/ 1673346 h 1673478"/>
              <a:gd name="connsiteX1299" fmla="*/ 3515975 w 3831056"/>
              <a:gd name="connsiteY1299" fmla="*/ 1673479 h 1673478"/>
              <a:gd name="connsiteX1300" fmla="*/ 3518691 w 3831056"/>
              <a:gd name="connsiteY1300" fmla="*/ 1673479 h 1673478"/>
              <a:gd name="connsiteX1301" fmla="*/ 3521407 w 3831056"/>
              <a:gd name="connsiteY1301" fmla="*/ 1673479 h 1673478"/>
              <a:gd name="connsiteX1302" fmla="*/ 3524088 w 3831056"/>
              <a:gd name="connsiteY1302" fmla="*/ 1673479 h 1673478"/>
              <a:gd name="connsiteX1303" fmla="*/ 3526804 w 3831056"/>
              <a:gd name="connsiteY1303" fmla="*/ 1673479 h 1673478"/>
              <a:gd name="connsiteX1304" fmla="*/ 3529520 w 3831056"/>
              <a:gd name="connsiteY1304" fmla="*/ 1673479 h 1673478"/>
              <a:gd name="connsiteX1305" fmla="*/ 3532236 w 3831056"/>
              <a:gd name="connsiteY1305" fmla="*/ 1673479 h 1673478"/>
              <a:gd name="connsiteX1306" fmla="*/ 3534951 w 3831056"/>
              <a:gd name="connsiteY1306" fmla="*/ 1673479 h 1673478"/>
              <a:gd name="connsiteX1307" fmla="*/ 3537633 w 3831056"/>
              <a:gd name="connsiteY1307" fmla="*/ 1673479 h 1673478"/>
              <a:gd name="connsiteX1308" fmla="*/ 3540349 w 3831056"/>
              <a:gd name="connsiteY1308" fmla="*/ 1673479 h 1673478"/>
              <a:gd name="connsiteX1309" fmla="*/ 3543065 w 3831056"/>
              <a:gd name="connsiteY1309" fmla="*/ 1673479 h 1673478"/>
              <a:gd name="connsiteX1310" fmla="*/ 3545780 w 3831056"/>
              <a:gd name="connsiteY1310" fmla="*/ 1673479 h 1673478"/>
              <a:gd name="connsiteX1311" fmla="*/ 3548496 w 3831056"/>
              <a:gd name="connsiteY1311" fmla="*/ 1673479 h 1673478"/>
              <a:gd name="connsiteX1312" fmla="*/ 3551177 w 3831056"/>
              <a:gd name="connsiteY1312" fmla="*/ 1673479 h 1673478"/>
              <a:gd name="connsiteX1313" fmla="*/ 3553893 w 3831056"/>
              <a:gd name="connsiteY1313" fmla="*/ 1673479 h 1673478"/>
              <a:gd name="connsiteX1314" fmla="*/ 3556610 w 3831056"/>
              <a:gd name="connsiteY1314" fmla="*/ 1673479 h 1673478"/>
              <a:gd name="connsiteX1315" fmla="*/ 3559325 w 3831056"/>
              <a:gd name="connsiteY1315" fmla="*/ 1673479 h 1673478"/>
              <a:gd name="connsiteX1316" fmla="*/ 3562006 w 3831056"/>
              <a:gd name="connsiteY1316" fmla="*/ 1673479 h 1673478"/>
              <a:gd name="connsiteX1317" fmla="*/ 3564722 w 3831056"/>
              <a:gd name="connsiteY1317" fmla="*/ 1673479 h 1673478"/>
              <a:gd name="connsiteX1318" fmla="*/ 3567438 w 3831056"/>
              <a:gd name="connsiteY1318" fmla="*/ 1673479 h 1673478"/>
              <a:gd name="connsiteX1319" fmla="*/ 3570154 w 3831056"/>
              <a:gd name="connsiteY1319" fmla="*/ 1673479 h 1673478"/>
              <a:gd name="connsiteX1320" fmla="*/ 3572870 w 3831056"/>
              <a:gd name="connsiteY1320" fmla="*/ 1673479 h 1673478"/>
              <a:gd name="connsiteX1321" fmla="*/ 3575551 w 3831056"/>
              <a:gd name="connsiteY1321" fmla="*/ 1673479 h 1673478"/>
              <a:gd name="connsiteX1322" fmla="*/ 3578267 w 3831056"/>
              <a:gd name="connsiteY1322" fmla="*/ 1673479 h 1673478"/>
              <a:gd name="connsiteX1323" fmla="*/ 3580983 w 3831056"/>
              <a:gd name="connsiteY1323" fmla="*/ 1673479 h 1673478"/>
              <a:gd name="connsiteX1324" fmla="*/ 3583699 w 3831056"/>
              <a:gd name="connsiteY1324" fmla="*/ 1673479 h 1673478"/>
              <a:gd name="connsiteX1325" fmla="*/ 3586415 w 3831056"/>
              <a:gd name="connsiteY1325" fmla="*/ 1673346 h 1673478"/>
              <a:gd name="connsiteX1326" fmla="*/ 3589096 w 3831056"/>
              <a:gd name="connsiteY1326" fmla="*/ 1673479 h 1673478"/>
              <a:gd name="connsiteX1327" fmla="*/ 3591812 w 3831056"/>
              <a:gd name="connsiteY1327" fmla="*/ 1673479 h 1673478"/>
              <a:gd name="connsiteX1328" fmla="*/ 3594528 w 3831056"/>
              <a:gd name="connsiteY1328" fmla="*/ 1673346 h 1673478"/>
              <a:gd name="connsiteX1329" fmla="*/ 3597244 w 3831056"/>
              <a:gd name="connsiteY1329" fmla="*/ 1673479 h 1673478"/>
              <a:gd name="connsiteX1330" fmla="*/ 3599925 w 3831056"/>
              <a:gd name="connsiteY1330" fmla="*/ 1673479 h 1673478"/>
              <a:gd name="connsiteX1331" fmla="*/ 3602641 w 3831056"/>
              <a:gd name="connsiteY1331" fmla="*/ 1673479 h 1673478"/>
              <a:gd name="connsiteX1332" fmla="*/ 3605357 w 3831056"/>
              <a:gd name="connsiteY1332" fmla="*/ 1673346 h 1673478"/>
              <a:gd name="connsiteX1333" fmla="*/ 3608072 w 3831056"/>
              <a:gd name="connsiteY1333" fmla="*/ 1673479 h 1673478"/>
              <a:gd name="connsiteX1334" fmla="*/ 3610788 w 3831056"/>
              <a:gd name="connsiteY1334" fmla="*/ 1673479 h 1673478"/>
              <a:gd name="connsiteX1335" fmla="*/ 3613470 w 3831056"/>
              <a:gd name="connsiteY1335" fmla="*/ 1673479 h 1673478"/>
              <a:gd name="connsiteX1336" fmla="*/ 3616186 w 3831056"/>
              <a:gd name="connsiteY1336" fmla="*/ 1673479 h 1673478"/>
              <a:gd name="connsiteX1337" fmla="*/ 3618901 w 3831056"/>
              <a:gd name="connsiteY1337" fmla="*/ 1673479 h 1673478"/>
              <a:gd name="connsiteX1338" fmla="*/ 3621617 w 3831056"/>
              <a:gd name="connsiteY1338" fmla="*/ 1673479 h 1673478"/>
              <a:gd name="connsiteX1339" fmla="*/ 3624333 w 3831056"/>
              <a:gd name="connsiteY1339" fmla="*/ 1673479 h 1673478"/>
              <a:gd name="connsiteX1340" fmla="*/ 3627015 w 3831056"/>
              <a:gd name="connsiteY1340" fmla="*/ 1673479 h 1673478"/>
              <a:gd name="connsiteX1341" fmla="*/ 3629731 w 3831056"/>
              <a:gd name="connsiteY1341" fmla="*/ 1673479 h 1673478"/>
              <a:gd name="connsiteX1342" fmla="*/ 3632446 w 3831056"/>
              <a:gd name="connsiteY1342" fmla="*/ 1673479 h 1673478"/>
              <a:gd name="connsiteX1343" fmla="*/ 3635162 w 3831056"/>
              <a:gd name="connsiteY1343" fmla="*/ 1673479 h 1673478"/>
              <a:gd name="connsiteX1344" fmla="*/ 3637878 w 3831056"/>
              <a:gd name="connsiteY1344" fmla="*/ 1673479 h 1673478"/>
              <a:gd name="connsiteX1345" fmla="*/ 3640559 w 3831056"/>
              <a:gd name="connsiteY1345" fmla="*/ 1673479 h 1673478"/>
              <a:gd name="connsiteX1346" fmla="*/ 3643275 w 3831056"/>
              <a:gd name="connsiteY1346" fmla="*/ 1673479 h 1673478"/>
              <a:gd name="connsiteX1347" fmla="*/ 3645991 w 3831056"/>
              <a:gd name="connsiteY1347" fmla="*/ 1673479 h 1673478"/>
              <a:gd name="connsiteX1348" fmla="*/ 3648707 w 3831056"/>
              <a:gd name="connsiteY1348" fmla="*/ 1673479 h 1673478"/>
              <a:gd name="connsiteX1349" fmla="*/ 3651388 w 3831056"/>
              <a:gd name="connsiteY1349" fmla="*/ 1673479 h 1673478"/>
              <a:gd name="connsiteX1350" fmla="*/ 3654104 w 3831056"/>
              <a:gd name="connsiteY1350" fmla="*/ 1673479 h 1673478"/>
              <a:gd name="connsiteX1351" fmla="*/ 3656820 w 3831056"/>
              <a:gd name="connsiteY1351" fmla="*/ 1673479 h 1673478"/>
              <a:gd name="connsiteX1352" fmla="*/ 3659536 w 3831056"/>
              <a:gd name="connsiteY1352" fmla="*/ 1673479 h 1673478"/>
              <a:gd name="connsiteX1353" fmla="*/ 3662252 w 3831056"/>
              <a:gd name="connsiteY1353" fmla="*/ 1673479 h 1673478"/>
              <a:gd name="connsiteX1354" fmla="*/ 3664933 w 3831056"/>
              <a:gd name="connsiteY1354" fmla="*/ 1673346 h 1673478"/>
              <a:gd name="connsiteX1355" fmla="*/ 3667649 w 3831056"/>
              <a:gd name="connsiteY1355" fmla="*/ 1673479 h 1673478"/>
              <a:gd name="connsiteX1356" fmla="*/ 3670365 w 3831056"/>
              <a:gd name="connsiteY1356" fmla="*/ 1673479 h 1673478"/>
              <a:gd name="connsiteX1357" fmla="*/ 3673081 w 3831056"/>
              <a:gd name="connsiteY1357" fmla="*/ 1673346 h 1673478"/>
              <a:gd name="connsiteX1358" fmla="*/ 3675797 w 3831056"/>
              <a:gd name="connsiteY1358" fmla="*/ 1673346 h 1673478"/>
              <a:gd name="connsiteX1359" fmla="*/ 3678478 w 3831056"/>
              <a:gd name="connsiteY1359" fmla="*/ 1673479 h 1673478"/>
              <a:gd name="connsiteX1360" fmla="*/ 3681193 w 3831056"/>
              <a:gd name="connsiteY1360" fmla="*/ 1673479 h 1673478"/>
              <a:gd name="connsiteX1361" fmla="*/ 3683909 w 3831056"/>
              <a:gd name="connsiteY1361" fmla="*/ 1673479 h 1673478"/>
              <a:gd name="connsiteX1362" fmla="*/ 3686626 w 3831056"/>
              <a:gd name="connsiteY1362" fmla="*/ 1673479 h 1673478"/>
              <a:gd name="connsiteX1363" fmla="*/ 3689307 w 3831056"/>
              <a:gd name="connsiteY1363" fmla="*/ 1673479 h 1673478"/>
              <a:gd name="connsiteX1364" fmla="*/ 3692022 w 3831056"/>
              <a:gd name="connsiteY1364" fmla="*/ 1673479 h 1673478"/>
              <a:gd name="connsiteX1365" fmla="*/ 3694738 w 3831056"/>
              <a:gd name="connsiteY1365" fmla="*/ 1673479 h 1673478"/>
              <a:gd name="connsiteX1366" fmla="*/ 3697454 w 3831056"/>
              <a:gd name="connsiteY1366" fmla="*/ 1673479 h 1673478"/>
              <a:gd name="connsiteX1367" fmla="*/ 3700170 w 3831056"/>
              <a:gd name="connsiteY1367" fmla="*/ 1673479 h 1673478"/>
              <a:gd name="connsiteX1368" fmla="*/ 3702852 w 3831056"/>
              <a:gd name="connsiteY1368" fmla="*/ 1673479 h 1673478"/>
              <a:gd name="connsiteX1369" fmla="*/ 3705567 w 3831056"/>
              <a:gd name="connsiteY1369" fmla="*/ 1673479 h 1673478"/>
              <a:gd name="connsiteX1370" fmla="*/ 3708283 w 3831056"/>
              <a:gd name="connsiteY1370" fmla="*/ 1673346 h 1673478"/>
              <a:gd name="connsiteX1371" fmla="*/ 3710999 w 3831056"/>
              <a:gd name="connsiteY1371" fmla="*/ 1673479 h 1673478"/>
              <a:gd name="connsiteX1372" fmla="*/ 3713715 w 3831056"/>
              <a:gd name="connsiteY1372" fmla="*/ 1673479 h 1673478"/>
              <a:gd name="connsiteX1373" fmla="*/ 3716396 w 3831056"/>
              <a:gd name="connsiteY1373" fmla="*/ 1673479 h 1673478"/>
              <a:gd name="connsiteX1374" fmla="*/ 3719112 w 3831056"/>
              <a:gd name="connsiteY1374" fmla="*/ 1673479 h 1673478"/>
              <a:gd name="connsiteX1375" fmla="*/ 3721828 w 3831056"/>
              <a:gd name="connsiteY1375" fmla="*/ 1673479 h 1673478"/>
              <a:gd name="connsiteX1376" fmla="*/ 3724544 w 3831056"/>
              <a:gd name="connsiteY1376" fmla="*/ 1673479 h 1673478"/>
              <a:gd name="connsiteX1377" fmla="*/ 3727260 w 3831056"/>
              <a:gd name="connsiteY1377" fmla="*/ 1673479 h 1673478"/>
              <a:gd name="connsiteX1378" fmla="*/ 3729941 w 3831056"/>
              <a:gd name="connsiteY1378" fmla="*/ 1673346 h 1673478"/>
              <a:gd name="connsiteX1379" fmla="*/ 3732657 w 3831056"/>
              <a:gd name="connsiteY1379" fmla="*/ 1673479 h 1673478"/>
              <a:gd name="connsiteX1380" fmla="*/ 3735373 w 3831056"/>
              <a:gd name="connsiteY1380" fmla="*/ 1673479 h 1673478"/>
              <a:gd name="connsiteX1381" fmla="*/ 3738089 w 3831056"/>
              <a:gd name="connsiteY1381" fmla="*/ 1673479 h 1673478"/>
              <a:gd name="connsiteX1382" fmla="*/ 3740770 w 3831056"/>
              <a:gd name="connsiteY1382" fmla="*/ 1673479 h 1673478"/>
              <a:gd name="connsiteX1383" fmla="*/ 3743486 w 3831056"/>
              <a:gd name="connsiteY1383" fmla="*/ 1673479 h 1673478"/>
              <a:gd name="connsiteX1384" fmla="*/ 3746202 w 3831056"/>
              <a:gd name="connsiteY1384" fmla="*/ 1673479 h 1673478"/>
              <a:gd name="connsiteX1385" fmla="*/ 3748918 w 3831056"/>
              <a:gd name="connsiteY1385" fmla="*/ 1673479 h 1673478"/>
              <a:gd name="connsiteX1386" fmla="*/ 3751633 w 3831056"/>
              <a:gd name="connsiteY1386" fmla="*/ 1673479 h 1673478"/>
              <a:gd name="connsiteX1387" fmla="*/ 3754314 w 3831056"/>
              <a:gd name="connsiteY1387" fmla="*/ 1673479 h 1673478"/>
              <a:gd name="connsiteX1388" fmla="*/ 3757030 w 3831056"/>
              <a:gd name="connsiteY1388" fmla="*/ 1673479 h 1673478"/>
              <a:gd name="connsiteX1389" fmla="*/ 3759747 w 3831056"/>
              <a:gd name="connsiteY1389" fmla="*/ 1673479 h 1673478"/>
              <a:gd name="connsiteX1390" fmla="*/ 3762463 w 3831056"/>
              <a:gd name="connsiteY1390" fmla="*/ 1673479 h 1673478"/>
              <a:gd name="connsiteX1391" fmla="*/ 3765178 w 3831056"/>
              <a:gd name="connsiteY1391" fmla="*/ 1673479 h 1673478"/>
              <a:gd name="connsiteX1392" fmla="*/ 3767859 w 3831056"/>
              <a:gd name="connsiteY1392" fmla="*/ 1673479 h 1673478"/>
              <a:gd name="connsiteX1393" fmla="*/ 3770575 w 3831056"/>
              <a:gd name="connsiteY1393" fmla="*/ 1673479 h 1673478"/>
              <a:gd name="connsiteX1394" fmla="*/ 3773291 w 3831056"/>
              <a:gd name="connsiteY1394" fmla="*/ 1673479 h 1673478"/>
              <a:gd name="connsiteX1395" fmla="*/ 3776007 w 3831056"/>
              <a:gd name="connsiteY1395" fmla="*/ 1673346 h 1673478"/>
              <a:gd name="connsiteX1396" fmla="*/ 3778723 w 3831056"/>
              <a:gd name="connsiteY1396" fmla="*/ 1673479 h 1673478"/>
              <a:gd name="connsiteX1397" fmla="*/ 3781404 w 3831056"/>
              <a:gd name="connsiteY1397" fmla="*/ 1673479 h 1673478"/>
              <a:gd name="connsiteX1398" fmla="*/ 3784120 w 3831056"/>
              <a:gd name="connsiteY1398" fmla="*/ 1673479 h 1673478"/>
              <a:gd name="connsiteX1399" fmla="*/ 3786836 w 3831056"/>
              <a:gd name="connsiteY1399" fmla="*/ 1673479 h 1673478"/>
              <a:gd name="connsiteX1400" fmla="*/ 3789552 w 3831056"/>
              <a:gd name="connsiteY1400" fmla="*/ 1673479 h 1673478"/>
              <a:gd name="connsiteX1401" fmla="*/ 3792233 w 3831056"/>
              <a:gd name="connsiteY1401" fmla="*/ 1673479 h 1673478"/>
              <a:gd name="connsiteX1402" fmla="*/ 3794949 w 3831056"/>
              <a:gd name="connsiteY1402" fmla="*/ 1673479 h 1673478"/>
              <a:gd name="connsiteX1403" fmla="*/ 3797665 w 3831056"/>
              <a:gd name="connsiteY1403" fmla="*/ 1673346 h 1673478"/>
              <a:gd name="connsiteX1404" fmla="*/ 3800381 w 3831056"/>
              <a:gd name="connsiteY1404" fmla="*/ 1673479 h 1673478"/>
              <a:gd name="connsiteX1405" fmla="*/ 3803097 w 3831056"/>
              <a:gd name="connsiteY1405" fmla="*/ 1673479 h 1673478"/>
              <a:gd name="connsiteX1406" fmla="*/ 3805778 w 3831056"/>
              <a:gd name="connsiteY1406" fmla="*/ 1673479 h 1673478"/>
              <a:gd name="connsiteX1407" fmla="*/ 3808494 w 3831056"/>
              <a:gd name="connsiteY1407" fmla="*/ 1673479 h 1673478"/>
              <a:gd name="connsiteX1408" fmla="*/ 3811210 w 3831056"/>
              <a:gd name="connsiteY1408" fmla="*/ 1673479 h 1673478"/>
              <a:gd name="connsiteX1409" fmla="*/ 3813925 w 3831056"/>
              <a:gd name="connsiteY1409" fmla="*/ 1673479 h 1673478"/>
              <a:gd name="connsiteX1410" fmla="*/ 3816642 w 3831056"/>
              <a:gd name="connsiteY1410" fmla="*/ 1673479 h 1673478"/>
              <a:gd name="connsiteX1411" fmla="*/ 3819323 w 3831056"/>
              <a:gd name="connsiteY1411" fmla="*/ 1673479 h 1673478"/>
              <a:gd name="connsiteX1412" fmla="*/ 3822039 w 3831056"/>
              <a:gd name="connsiteY1412" fmla="*/ 1673479 h 1673478"/>
              <a:gd name="connsiteX1413" fmla="*/ 3824754 w 3831056"/>
              <a:gd name="connsiteY1413" fmla="*/ 1673479 h 1673478"/>
              <a:gd name="connsiteX1414" fmla="*/ 3827470 w 3831056"/>
              <a:gd name="connsiteY1414" fmla="*/ 1673346 h 1673478"/>
              <a:gd name="connsiteX1415" fmla="*/ 3830152 w 3831056"/>
              <a:gd name="connsiteY1415" fmla="*/ 1673479 h 1673478"/>
              <a:gd name="connsiteX1416" fmla="*/ 3831057 w 3831056"/>
              <a:gd name="connsiteY1416" fmla="*/ 1673479 h 1673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</a:cxnLst>
            <a:rect l="l" t="t" r="r" b="b"/>
            <a:pathLst>
              <a:path w="3831056" h="1673478">
                <a:moveTo>
                  <a:pt x="0" y="1673479"/>
                </a:moveTo>
                <a:lnTo>
                  <a:pt x="282" y="1673479"/>
                </a:lnTo>
                <a:lnTo>
                  <a:pt x="2991" y="1673479"/>
                </a:lnTo>
                <a:lnTo>
                  <a:pt x="5700" y="1673479"/>
                </a:lnTo>
                <a:lnTo>
                  <a:pt x="8405" y="1673479"/>
                </a:lnTo>
                <a:lnTo>
                  <a:pt x="11114" y="1673479"/>
                </a:lnTo>
                <a:lnTo>
                  <a:pt x="13823" y="1673479"/>
                </a:lnTo>
                <a:lnTo>
                  <a:pt x="16532" y="1673479"/>
                </a:lnTo>
                <a:lnTo>
                  <a:pt x="19241" y="1673479"/>
                </a:lnTo>
                <a:lnTo>
                  <a:pt x="21950" y="1673479"/>
                </a:lnTo>
                <a:lnTo>
                  <a:pt x="24659" y="1673479"/>
                </a:lnTo>
                <a:lnTo>
                  <a:pt x="27368" y="1673479"/>
                </a:lnTo>
                <a:lnTo>
                  <a:pt x="30077" y="1673479"/>
                </a:lnTo>
                <a:lnTo>
                  <a:pt x="32783" y="1673479"/>
                </a:lnTo>
                <a:lnTo>
                  <a:pt x="35492" y="1673479"/>
                </a:lnTo>
                <a:lnTo>
                  <a:pt x="38200" y="1673479"/>
                </a:lnTo>
                <a:lnTo>
                  <a:pt x="40909" y="1673479"/>
                </a:lnTo>
                <a:lnTo>
                  <a:pt x="43618" y="1673479"/>
                </a:lnTo>
                <a:lnTo>
                  <a:pt x="46327" y="1673479"/>
                </a:lnTo>
                <a:lnTo>
                  <a:pt x="49036" y="1673479"/>
                </a:lnTo>
                <a:lnTo>
                  <a:pt x="51745" y="1673479"/>
                </a:lnTo>
                <a:lnTo>
                  <a:pt x="54451" y="1673479"/>
                </a:lnTo>
                <a:lnTo>
                  <a:pt x="57160" y="1673479"/>
                </a:lnTo>
                <a:lnTo>
                  <a:pt x="59869" y="1673479"/>
                </a:lnTo>
                <a:lnTo>
                  <a:pt x="62578" y="1673479"/>
                </a:lnTo>
                <a:lnTo>
                  <a:pt x="65287" y="1673479"/>
                </a:lnTo>
                <a:lnTo>
                  <a:pt x="67996" y="1673479"/>
                </a:lnTo>
                <a:lnTo>
                  <a:pt x="70704" y="1673479"/>
                </a:lnTo>
                <a:lnTo>
                  <a:pt x="73413" y="1673479"/>
                </a:lnTo>
                <a:lnTo>
                  <a:pt x="76119" y="1673479"/>
                </a:lnTo>
                <a:lnTo>
                  <a:pt x="78828" y="1673479"/>
                </a:lnTo>
                <a:lnTo>
                  <a:pt x="81537" y="1673479"/>
                </a:lnTo>
                <a:lnTo>
                  <a:pt x="84246" y="1673479"/>
                </a:lnTo>
                <a:lnTo>
                  <a:pt x="86955" y="1673479"/>
                </a:lnTo>
                <a:lnTo>
                  <a:pt x="89664" y="1673479"/>
                </a:lnTo>
                <a:lnTo>
                  <a:pt x="92373" y="1673479"/>
                </a:lnTo>
                <a:lnTo>
                  <a:pt x="95082" y="1673479"/>
                </a:lnTo>
                <a:lnTo>
                  <a:pt x="97791" y="1673479"/>
                </a:lnTo>
                <a:lnTo>
                  <a:pt x="100496" y="1673479"/>
                </a:lnTo>
                <a:lnTo>
                  <a:pt x="103205" y="1673479"/>
                </a:lnTo>
                <a:lnTo>
                  <a:pt x="105914" y="1673479"/>
                </a:lnTo>
                <a:lnTo>
                  <a:pt x="108623" y="1673479"/>
                </a:lnTo>
                <a:lnTo>
                  <a:pt x="111332" y="1673479"/>
                </a:lnTo>
                <a:lnTo>
                  <a:pt x="114041" y="1673479"/>
                </a:lnTo>
                <a:lnTo>
                  <a:pt x="116750" y="1673479"/>
                </a:lnTo>
                <a:lnTo>
                  <a:pt x="119459" y="1673479"/>
                </a:lnTo>
                <a:lnTo>
                  <a:pt x="122164" y="1673479"/>
                </a:lnTo>
                <a:lnTo>
                  <a:pt x="124873" y="1673479"/>
                </a:lnTo>
                <a:lnTo>
                  <a:pt x="127582" y="1673479"/>
                </a:lnTo>
                <a:lnTo>
                  <a:pt x="130291" y="1673479"/>
                </a:lnTo>
                <a:lnTo>
                  <a:pt x="133000" y="1673479"/>
                </a:lnTo>
                <a:lnTo>
                  <a:pt x="135709" y="1673479"/>
                </a:lnTo>
                <a:lnTo>
                  <a:pt x="138418" y="1673479"/>
                </a:lnTo>
                <a:lnTo>
                  <a:pt x="141127" y="1673479"/>
                </a:lnTo>
                <a:lnTo>
                  <a:pt x="143833" y="1673479"/>
                </a:lnTo>
                <a:lnTo>
                  <a:pt x="146541" y="1673479"/>
                </a:lnTo>
                <a:lnTo>
                  <a:pt x="149250" y="1673479"/>
                </a:lnTo>
                <a:lnTo>
                  <a:pt x="151959" y="1673479"/>
                </a:lnTo>
                <a:lnTo>
                  <a:pt x="154668" y="1673479"/>
                </a:lnTo>
                <a:lnTo>
                  <a:pt x="157377" y="1673479"/>
                </a:lnTo>
                <a:lnTo>
                  <a:pt x="160086" y="1673479"/>
                </a:lnTo>
                <a:lnTo>
                  <a:pt x="162795" y="1673479"/>
                </a:lnTo>
                <a:lnTo>
                  <a:pt x="165504" y="1673479"/>
                </a:lnTo>
                <a:lnTo>
                  <a:pt x="168210" y="1673479"/>
                </a:lnTo>
                <a:lnTo>
                  <a:pt x="170919" y="1673479"/>
                </a:lnTo>
                <a:lnTo>
                  <a:pt x="173628" y="1673479"/>
                </a:lnTo>
                <a:lnTo>
                  <a:pt x="176337" y="1673479"/>
                </a:lnTo>
                <a:lnTo>
                  <a:pt x="179046" y="1673479"/>
                </a:lnTo>
                <a:lnTo>
                  <a:pt x="181754" y="1673479"/>
                </a:lnTo>
                <a:lnTo>
                  <a:pt x="184463" y="1673479"/>
                </a:lnTo>
                <a:lnTo>
                  <a:pt x="187172" y="1673479"/>
                </a:lnTo>
                <a:lnTo>
                  <a:pt x="189878" y="1673479"/>
                </a:lnTo>
                <a:lnTo>
                  <a:pt x="192587" y="1673479"/>
                </a:lnTo>
                <a:lnTo>
                  <a:pt x="195296" y="1673479"/>
                </a:lnTo>
                <a:lnTo>
                  <a:pt x="198005" y="1673479"/>
                </a:lnTo>
                <a:lnTo>
                  <a:pt x="200714" y="1673479"/>
                </a:lnTo>
                <a:lnTo>
                  <a:pt x="203423" y="1673479"/>
                </a:lnTo>
                <a:lnTo>
                  <a:pt x="206132" y="1673479"/>
                </a:lnTo>
                <a:lnTo>
                  <a:pt x="208841" y="1673479"/>
                </a:lnTo>
                <a:lnTo>
                  <a:pt x="211550" y="1673479"/>
                </a:lnTo>
                <a:lnTo>
                  <a:pt x="214255" y="1673479"/>
                </a:lnTo>
                <a:lnTo>
                  <a:pt x="216964" y="1673479"/>
                </a:lnTo>
                <a:lnTo>
                  <a:pt x="219673" y="1673479"/>
                </a:lnTo>
                <a:lnTo>
                  <a:pt x="222382" y="1673479"/>
                </a:lnTo>
                <a:lnTo>
                  <a:pt x="225091" y="1673479"/>
                </a:lnTo>
                <a:lnTo>
                  <a:pt x="227800" y="1673479"/>
                </a:lnTo>
                <a:lnTo>
                  <a:pt x="230509" y="1673479"/>
                </a:lnTo>
                <a:lnTo>
                  <a:pt x="233218" y="1673479"/>
                </a:lnTo>
                <a:lnTo>
                  <a:pt x="235923" y="1673479"/>
                </a:lnTo>
                <a:lnTo>
                  <a:pt x="238632" y="1673479"/>
                </a:lnTo>
                <a:lnTo>
                  <a:pt x="241341" y="1673479"/>
                </a:lnTo>
                <a:lnTo>
                  <a:pt x="244050" y="1673479"/>
                </a:lnTo>
                <a:lnTo>
                  <a:pt x="246759" y="1673479"/>
                </a:lnTo>
                <a:lnTo>
                  <a:pt x="249468" y="1673479"/>
                </a:lnTo>
                <a:lnTo>
                  <a:pt x="252177" y="1673479"/>
                </a:lnTo>
                <a:lnTo>
                  <a:pt x="254886" y="1673479"/>
                </a:lnTo>
                <a:lnTo>
                  <a:pt x="257595" y="1673479"/>
                </a:lnTo>
                <a:lnTo>
                  <a:pt x="260300" y="1673479"/>
                </a:lnTo>
                <a:lnTo>
                  <a:pt x="263009" y="1673479"/>
                </a:lnTo>
                <a:lnTo>
                  <a:pt x="265718" y="1673479"/>
                </a:lnTo>
                <a:lnTo>
                  <a:pt x="268427" y="1673479"/>
                </a:lnTo>
                <a:lnTo>
                  <a:pt x="271136" y="1673479"/>
                </a:lnTo>
                <a:lnTo>
                  <a:pt x="273845" y="1673479"/>
                </a:lnTo>
                <a:lnTo>
                  <a:pt x="276554" y="1673479"/>
                </a:lnTo>
                <a:lnTo>
                  <a:pt x="279263" y="1673479"/>
                </a:lnTo>
                <a:lnTo>
                  <a:pt x="281969" y="1673479"/>
                </a:lnTo>
                <a:lnTo>
                  <a:pt x="284678" y="1673479"/>
                </a:lnTo>
                <a:lnTo>
                  <a:pt x="287386" y="1673479"/>
                </a:lnTo>
                <a:lnTo>
                  <a:pt x="290095" y="1673479"/>
                </a:lnTo>
                <a:lnTo>
                  <a:pt x="292804" y="1673479"/>
                </a:lnTo>
                <a:lnTo>
                  <a:pt x="295513" y="1673479"/>
                </a:lnTo>
                <a:lnTo>
                  <a:pt x="298222" y="1673479"/>
                </a:lnTo>
                <a:lnTo>
                  <a:pt x="300931" y="1673479"/>
                </a:lnTo>
                <a:lnTo>
                  <a:pt x="303640" y="1673479"/>
                </a:lnTo>
                <a:lnTo>
                  <a:pt x="306346" y="1673479"/>
                </a:lnTo>
                <a:lnTo>
                  <a:pt x="309055" y="1673479"/>
                </a:lnTo>
                <a:lnTo>
                  <a:pt x="311764" y="1673479"/>
                </a:lnTo>
                <a:lnTo>
                  <a:pt x="314473" y="1673479"/>
                </a:lnTo>
                <a:lnTo>
                  <a:pt x="317182" y="1673479"/>
                </a:lnTo>
                <a:lnTo>
                  <a:pt x="319890" y="1673479"/>
                </a:lnTo>
                <a:lnTo>
                  <a:pt x="322599" y="1673479"/>
                </a:lnTo>
                <a:lnTo>
                  <a:pt x="325308" y="1673479"/>
                </a:lnTo>
                <a:lnTo>
                  <a:pt x="328014" y="1673479"/>
                </a:lnTo>
                <a:lnTo>
                  <a:pt x="330723" y="1673479"/>
                </a:lnTo>
                <a:lnTo>
                  <a:pt x="333432" y="1673479"/>
                </a:lnTo>
                <a:lnTo>
                  <a:pt x="336141" y="1673479"/>
                </a:lnTo>
                <a:lnTo>
                  <a:pt x="338850" y="1673479"/>
                </a:lnTo>
                <a:lnTo>
                  <a:pt x="341559" y="1673479"/>
                </a:lnTo>
                <a:lnTo>
                  <a:pt x="344268" y="1673479"/>
                </a:lnTo>
                <a:lnTo>
                  <a:pt x="346977" y="1673479"/>
                </a:lnTo>
                <a:lnTo>
                  <a:pt x="349686" y="1673479"/>
                </a:lnTo>
                <a:lnTo>
                  <a:pt x="352391" y="1673479"/>
                </a:lnTo>
                <a:lnTo>
                  <a:pt x="355100" y="1673479"/>
                </a:lnTo>
                <a:lnTo>
                  <a:pt x="357809" y="1673479"/>
                </a:lnTo>
                <a:lnTo>
                  <a:pt x="360518" y="1673479"/>
                </a:lnTo>
                <a:lnTo>
                  <a:pt x="363227" y="1673479"/>
                </a:lnTo>
                <a:lnTo>
                  <a:pt x="365936" y="1673479"/>
                </a:lnTo>
                <a:lnTo>
                  <a:pt x="368645" y="1673479"/>
                </a:lnTo>
                <a:lnTo>
                  <a:pt x="371354" y="1673479"/>
                </a:lnTo>
                <a:lnTo>
                  <a:pt x="374059" y="1673479"/>
                </a:lnTo>
                <a:lnTo>
                  <a:pt x="376768" y="1673479"/>
                </a:lnTo>
                <a:lnTo>
                  <a:pt x="379477" y="1673479"/>
                </a:lnTo>
                <a:lnTo>
                  <a:pt x="382186" y="1673479"/>
                </a:lnTo>
                <a:lnTo>
                  <a:pt x="384895" y="1673479"/>
                </a:lnTo>
                <a:lnTo>
                  <a:pt x="387604" y="1673479"/>
                </a:lnTo>
                <a:lnTo>
                  <a:pt x="390313" y="1673479"/>
                </a:lnTo>
                <a:lnTo>
                  <a:pt x="393022" y="1673479"/>
                </a:lnTo>
                <a:lnTo>
                  <a:pt x="395731" y="1673479"/>
                </a:lnTo>
                <a:lnTo>
                  <a:pt x="398436" y="1673479"/>
                </a:lnTo>
                <a:lnTo>
                  <a:pt x="401145" y="1673479"/>
                </a:lnTo>
                <a:lnTo>
                  <a:pt x="403854" y="1673479"/>
                </a:lnTo>
                <a:lnTo>
                  <a:pt x="406563" y="1673479"/>
                </a:lnTo>
                <a:lnTo>
                  <a:pt x="409272" y="1673479"/>
                </a:lnTo>
                <a:lnTo>
                  <a:pt x="411981" y="1673479"/>
                </a:lnTo>
                <a:lnTo>
                  <a:pt x="414690" y="1673479"/>
                </a:lnTo>
                <a:lnTo>
                  <a:pt x="417399" y="1673479"/>
                </a:lnTo>
                <a:lnTo>
                  <a:pt x="420108" y="1673479"/>
                </a:lnTo>
                <a:lnTo>
                  <a:pt x="422814" y="1673479"/>
                </a:lnTo>
                <a:lnTo>
                  <a:pt x="425522" y="1673479"/>
                </a:lnTo>
                <a:lnTo>
                  <a:pt x="428231" y="1673479"/>
                </a:lnTo>
                <a:lnTo>
                  <a:pt x="430940" y="1673479"/>
                </a:lnTo>
                <a:lnTo>
                  <a:pt x="433649" y="1673479"/>
                </a:lnTo>
                <a:lnTo>
                  <a:pt x="436358" y="1673479"/>
                </a:lnTo>
                <a:lnTo>
                  <a:pt x="439067" y="1673479"/>
                </a:lnTo>
                <a:lnTo>
                  <a:pt x="441776" y="1673479"/>
                </a:lnTo>
                <a:lnTo>
                  <a:pt x="444482" y="1673479"/>
                </a:lnTo>
                <a:lnTo>
                  <a:pt x="447191" y="1673479"/>
                </a:lnTo>
                <a:lnTo>
                  <a:pt x="449900" y="1673479"/>
                </a:lnTo>
                <a:lnTo>
                  <a:pt x="452609" y="1673479"/>
                </a:lnTo>
                <a:lnTo>
                  <a:pt x="455318" y="1673479"/>
                </a:lnTo>
                <a:lnTo>
                  <a:pt x="458026" y="1673479"/>
                </a:lnTo>
                <a:lnTo>
                  <a:pt x="460735" y="1673479"/>
                </a:lnTo>
                <a:lnTo>
                  <a:pt x="463444" y="1673479"/>
                </a:lnTo>
                <a:lnTo>
                  <a:pt x="466153" y="1673479"/>
                </a:lnTo>
                <a:lnTo>
                  <a:pt x="468859" y="1673479"/>
                </a:lnTo>
                <a:lnTo>
                  <a:pt x="471568" y="1673479"/>
                </a:lnTo>
                <a:lnTo>
                  <a:pt x="474277" y="1673479"/>
                </a:lnTo>
                <a:lnTo>
                  <a:pt x="476986" y="1673479"/>
                </a:lnTo>
                <a:lnTo>
                  <a:pt x="479695" y="1673479"/>
                </a:lnTo>
                <a:lnTo>
                  <a:pt x="482404" y="1673479"/>
                </a:lnTo>
                <a:lnTo>
                  <a:pt x="485113" y="1673479"/>
                </a:lnTo>
                <a:lnTo>
                  <a:pt x="487822" y="1673479"/>
                </a:lnTo>
                <a:lnTo>
                  <a:pt x="490527" y="1673479"/>
                </a:lnTo>
                <a:lnTo>
                  <a:pt x="493236" y="1673479"/>
                </a:lnTo>
                <a:lnTo>
                  <a:pt x="495945" y="1673479"/>
                </a:lnTo>
                <a:lnTo>
                  <a:pt x="498654" y="1673479"/>
                </a:lnTo>
                <a:lnTo>
                  <a:pt x="501363" y="1673479"/>
                </a:lnTo>
                <a:lnTo>
                  <a:pt x="504072" y="1673479"/>
                </a:lnTo>
                <a:lnTo>
                  <a:pt x="506781" y="1673479"/>
                </a:lnTo>
                <a:lnTo>
                  <a:pt x="509490" y="1673479"/>
                </a:lnTo>
                <a:lnTo>
                  <a:pt x="512199" y="1673479"/>
                </a:lnTo>
                <a:lnTo>
                  <a:pt x="514904" y="1673479"/>
                </a:lnTo>
                <a:lnTo>
                  <a:pt x="517613" y="1673479"/>
                </a:lnTo>
                <a:lnTo>
                  <a:pt x="520322" y="1673479"/>
                </a:lnTo>
                <a:lnTo>
                  <a:pt x="523031" y="1673479"/>
                </a:lnTo>
                <a:lnTo>
                  <a:pt x="525740" y="1673479"/>
                </a:lnTo>
                <a:lnTo>
                  <a:pt x="528449" y="1673479"/>
                </a:lnTo>
                <a:lnTo>
                  <a:pt x="531158" y="1673479"/>
                </a:lnTo>
                <a:lnTo>
                  <a:pt x="533867" y="1673479"/>
                </a:lnTo>
                <a:lnTo>
                  <a:pt x="536572" y="1673479"/>
                </a:lnTo>
                <a:lnTo>
                  <a:pt x="539281" y="1673479"/>
                </a:lnTo>
                <a:lnTo>
                  <a:pt x="541990" y="1673479"/>
                </a:lnTo>
                <a:lnTo>
                  <a:pt x="544699" y="1673479"/>
                </a:lnTo>
                <a:lnTo>
                  <a:pt x="547408" y="1673479"/>
                </a:lnTo>
                <a:lnTo>
                  <a:pt x="550117" y="1673479"/>
                </a:lnTo>
                <a:lnTo>
                  <a:pt x="552826" y="1673479"/>
                </a:lnTo>
                <a:lnTo>
                  <a:pt x="555535" y="1673479"/>
                </a:lnTo>
                <a:lnTo>
                  <a:pt x="558244" y="1673479"/>
                </a:lnTo>
                <a:lnTo>
                  <a:pt x="560950" y="1673479"/>
                </a:lnTo>
                <a:lnTo>
                  <a:pt x="563658" y="1673479"/>
                </a:lnTo>
                <a:lnTo>
                  <a:pt x="566368" y="1673479"/>
                </a:lnTo>
                <a:lnTo>
                  <a:pt x="569076" y="1673479"/>
                </a:lnTo>
                <a:lnTo>
                  <a:pt x="571785" y="1673479"/>
                </a:lnTo>
                <a:lnTo>
                  <a:pt x="574494" y="1673479"/>
                </a:lnTo>
                <a:lnTo>
                  <a:pt x="577203" y="1673479"/>
                </a:lnTo>
                <a:lnTo>
                  <a:pt x="579912" y="1673479"/>
                </a:lnTo>
                <a:lnTo>
                  <a:pt x="582618" y="1673479"/>
                </a:lnTo>
                <a:lnTo>
                  <a:pt x="585327" y="1673479"/>
                </a:lnTo>
                <a:lnTo>
                  <a:pt x="588036" y="1673479"/>
                </a:lnTo>
                <a:lnTo>
                  <a:pt x="590745" y="1673479"/>
                </a:lnTo>
                <a:lnTo>
                  <a:pt x="593454" y="1673479"/>
                </a:lnTo>
                <a:lnTo>
                  <a:pt x="596163" y="1673479"/>
                </a:lnTo>
                <a:lnTo>
                  <a:pt x="598872" y="1673479"/>
                </a:lnTo>
                <a:lnTo>
                  <a:pt x="601581" y="1673479"/>
                </a:lnTo>
                <a:lnTo>
                  <a:pt x="604286" y="1673479"/>
                </a:lnTo>
                <a:lnTo>
                  <a:pt x="606995" y="1673479"/>
                </a:lnTo>
                <a:lnTo>
                  <a:pt x="609704" y="1673479"/>
                </a:lnTo>
                <a:lnTo>
                  <a:pt x="612413" y="1673479"/>
                </a:lnTo>
                <a:lnTo>
                  <a:pt x="615122" y="1673479"/>
                </a:lnTo>
                <a:lnTo>
                  <a:pt x="617831" y="1673479"/>
                </a:lnTo>
                <a:lnTo>
                  <a:pt x="620540" y="1673479"/>
                </a:lnTo>
                <a:lnTo>
                  <a:pt x="623249" y="1673479"/>
                </a:lnTo>
                <a:lnTo>
                  <a:pt x="625958" y="1673479"/>
                </a:lnTo>
                <a:lnTo>
                  <a:pt x="628663" y="1673479"/>
                </a:lnTo>
                <a:lnTo>
                  <a:pt x="631372" y="1673479"/>
                </a:lnTo>
                <a:lnTo>
                  <a:pt x="634081" y="1673479"/>
                </a:lnTo>
                <a:lnTo>
                  <a:pt x="636790" y="1673479"/>
                </a:lnTo>
                <a:lnTo>
                  <a:pt x="639499" y="1673479"/>
                </a:lnTo>
                <a:lnTo>
                  <a:pt x="642208" y="1673479"/>
                </a:lnTo>
                <a:lnTo>
                  <a:pt x="644917" y="1673479"/>
                </a:lnTo>
                <a:lnTo>
                  <a:pt x="647626" y="1673479"/>
                </a:lnTo>
                <a:lnTo>
                  <a:pt x="650331" y="1673479"/>
                </a:lnTo>
                <a:lnTo>
                  <a:pt x="653040" y="1673479"/>
                </a:lnTo>
                <a:lnTo>
                  <a:pt x="655749" y="1673479"/>
                </a:lnTo>
                <a:lnTo>
                  <a:pt x="658458" y="1673479"/>
                </a:lnTo>
                <a:lnTo>
                  <a:pt x="661167" y="1673479"/>
                </a:lnTo>
                <a:lnTo>
                  <a:pt x="663876" y="1673479"/>
                </a:lnTo>
                <a:lnTo>
                  <a:pt x="666585" y="1673479"/>
                </a:lnTo>
                <a:lnTo>
                  <a:pt x="669294" y="1673479"/>
                </a:lnTo>
                <a:lnTo>
                  <a:pt x="672003" y="1673479"/>
                </a:lnTo>
                <a:lnTo>
                  <a:pt x="674708" y="1673479"/>
                </a:lnTo>
                <a:lnTo>
                  <a:pt x="677417" y="1673479"/>
                </a:lnTo>
                <a:lnTo>
                  <a:pt x="680126" y="1673479"/>
                </a:lnTo>
                <a:lnTo>
                  <a:pt x="682835" y="1673479"/>
                </a:lnTo>
                <a:lnTo>
                  <a:pt x="685544" y="1673479"/>
                </a:lnTo>
                <a:lnTo>
                  <a:pt x="688253" y="1673479"/>
                </a:lnTo>
                <a:lnTo>
                  <a:pt x="690962" y="1673479"/>
                </a:lnTo>
                <a:lnTo>
                  <a:pt x="693671" y="1673479"/>
                </a:lnTo>
                <a:lnTo>
                  <a:pt x="696377" y="1673479"/>
                </a:lnTo>
                <a:lnTo>
                  <a:pt x="699086" y="1673479"/>
                </a:lnTo>
                <a:lnTo>
                  <a:pt x="701795" y="1673479"/>
                </a:lnTo>
                <a:lnTo>
                  <a:pt x="704504" y="1673479"/>
                </a:lnTo>
                <a:lnTo>
                  <a:pt x="707212" y="1673479"/>
                </a:lnTo>
                <a:lnTo>
                  <a:pt x="709921" y="1673479"/>
                </a:lnTo>
                <a:lnTo>
                  <a:pt x="712630" y="1673479"/>
                </a:lnTo>
                <a:lnTo>
                  <a:pt x="715339" y="1673479"/>
                </a:lnTo>
                <a:lnTo>
                  <a:pt x="718048" y="1673479"/>
                </a:lnTo>
                <a:lnTo>
                  <a:pt x="720754" y="1673479"/>
                </a:lnTo>
                <a:lnTo>
                  <a:pt x="723463" y="1673479"/>
                </a:lnTo>
                <a:lnTo>
                  <a:pt x="726172" y="1673479"/>
                </a:lnTo>
                <a:lnTo>
                  <a:pt x="728881" y="1673479"/>
                </a:lnTo>
                <a:lnTo>
                  <a:pt x="731590" y="1673479"/>
                </a:lnTo>
                <a:lnTo>
                  <a:pt x="734299" y="1673479"/>
                </a:lnTo>
                <a:lnTo>
                  <a:pt x="737008" y="1673479"/>
                </a:lnTo>
                <a:lnTo>
                  <a:pt x="739717" y="1673479"/>
                </a:lnTo>
                <a:lnTo>
                  <a:pt x="742422" y="1673479"/>
                </a:lnTo>
                <a:lnTo>
                  <a:pt x="745131" y="1673479"/>
                </a:lnTo>
                <a:lnTo>
                  <a:pt x="747840" y="1673479"/>
                </a:lnTo>
                <a:lnTo>
                  <a:pt x="750549" y="1673479"/>
                </a:lnTo>
                <a:lnTo>
                  <a:pt x="753258" y="1673479"/>
                </a:lnTo>
                <a:lnTo>
                  <a:pt x="755967" y="1673479"/>
                </a:lnTo>
                <a:lnTo>
                  <a:pt x="758676" y="1673479"/>
                </a:lnTo>
                <a:lnTo>
                  <a:pt x="761385" y="1673479"/>
                </a:lnTo>
                <a:lnTo>
                  <a:pt x="764090" y="1673479"/>
                </a:lnTo>
                <a:lnTo>
                  <a:pt x="766799" y="1673479"/>
                </a:lnTo>
                <a:lnTo>
                  <a:pt x="769508" y="1673479"/>
                </a:lnTo>
                <a:lnTo>
                  <a:pt x="772217" y="1673479"/>
                </a:lnTo>
                <a:lnTo>
                  <a:pt x="774926" y="1673479"/>
                </a:lnTo>
                <a:lnTo>
                  <a:pt x="777635" y="1673479"/>
                </a:lnTo>
                <a:lnTo>
                  <a:pt x="780344" y="1673479"/>
                </a:lnTo>
                <a:lnTo>
                  <a:pt x="783053" y="1673479"/>
                </a:lnTo>
                <a:lnTo>
                  <a:pt x="785762" y="1673479"/>
                </a:lnTo>
                <a:lnTo>
                  <a:pt x="788467" y="1673479"/>
                </a:lnTo>
                <a:lnTo>
                  <a:pt x="791176" y="1673479"/>
                </a:lnTo>
                <a:lnTo>
                  <a:pt x="793885" y="1673479"/>
                </a:lnTo>
                <a:lnTo>
                  <a:pt x="796594" y="1673479"/>
                </a:lnTo>
                <a:lnTo>
                  <a:pt x="799303" y="1673479"/>
                </a:lnTo>
                <a:lnTo>
                  <a:pt x="802012" y="1673479"/>
                </a:lnTo>
                <a:lnTo>
                  <a:pt x="804721" y="1673479"/>
                </a:lnTo>
                <a:lnTo>
                  <a:pt x="807430" y="1673479"/>
                </a:lnTo>
                <a:lnTo>
                  <a:pt x="810136" y="1673479"/>
                </a:lnTo>
                <a:lnTo>
                  <a:pt x="812844" y="1673479"/>
                </a:lnTo>
                <a:lnTo>
                  <a:pt x="815553" y="1673479"/>
                </a:lnTo>
                <a:lnTo>
                  <a:pt x="818262" y="1673479"/>
                </a:lnTo>
                <a:lnTo>
                  <a:pt x="820971" y="1673479"/>
                </a:lnTo>
                <a:lnTo>
                  <a:pt x="823680" y="1673479"/>
                </a:lnTo>
                <a:lnTo>
                  <a:pt x="826389" y="1673479"/>
                </a:lnTo>
                <a:lnTo>
                  <a:pt x="829098" y="1673479"/>
                </a:lnTo>
                <a:lnTo>
                  <a:pt x="831807" y="1673479"/>
                </a:lnTo>
                <a:lnTo>
                  <a:pt x="834513" y="1673479"/>
                </a:lnTo>
                <a:lnTo>
                  <a:pt x="837222" y="1673479"/>
                </a:lnTo>
                <a:lnTo>
                  <a:pt x="839931" y="1673479"/>
                </a:lnTo>
                <a:lnTo>
                  <a:pt x="842640" y="1673479"/>
                </a:lnTo>
                <a:lnTo>
                  <a:pt x="845348" y="1673479"/>
                </a:lnTo>
                <a:lnTo>
                  <a:pt x="848057" y="1673479"/>
                </a:lnTo>
                <a:lnTo>
                  <a:pt x="850766" y="1673479"/>
                </a:lnTo>
                <a:lnTo>
                  <a:pt x="853475" y="1673479"/>
                </a:lnTo>
                <a:lnTo>
                  <a:pt x="856181" y="1673479"/>
                </a:lnTo>
                <a:lnTo>
                  <a:pt x="858890" y="1673479"/>
                </a:lnTo>
                <a:lnTo>
                  <a:pt x="861599" y="1673479"/>
                </a:lnTo>
                <a:lnTo>
                  <a:pt x="864308" y="1673479"/>
                </a:lnTo>
                <a:lnTo>
                  <a:pt x="867017" y="1673479"/>
                </a:lnTo>
                <a:lnTo>
                  <a:pt x="869726" y="1673479"/>
                </a:lnTo>
                <a:lnTo>
                  <a:pt x="872435" y="1673479"/>
                </a:lnTo>
                <a:lnTo>
                  <a:pt x="875144" y="1673479"/>
                </a:lnTo>
                <a:lnTo>
                  <a:pt x="877849" y="1673479"/>
                </a:lnTo>
                <a:lnTo>
                  <a:pt x="880558" y="1673479"/>
                </a:lnTo>
                <a:lnTo>
                  <a:pt x="883267" y="1673479"/>
                </a:lnTo>
                <a:lnTo>
                  <a:pt x="885976" y="1673479"/>
                </a:lnTo>
                <a:lnTo>
                  <a:pt x="888685" y="1673479"/>
                </a:lnTo>
                <a:lnTo>
                  <a:pt x="891394" y="1673479"/>
                </a:lnTo>
                <a:lnTo>
                  <a:pt x="894103" y="1673479"/>
                </a:lnTo>
                <a:lnTo>
                  <a:pt x="896812" y="1673479"/>
                </a:lnTo>
                <a:lnTo>
                  <a:pt x="899521" y="1673479"/>
                </a:lnTo>
                <a:lnTo>
                  <a:pt x="902226" y="1673479"/>
                </a:lnTo>
                <a:lnTo>
                  <a:pt x="904935" y="1673479"/>
                </a:lnTo>
                <a:lnTo>
                  <a:pt x="907644" y="1673479"/>
                </a:lnTo>
                <a:lnTo>
                  <a:pt x="910353" y="1673479"/>
                </a:lnTo>
                <a:lnTo>
                  <a:pt x="913062" y="1673479"/>
                </a:lnTo>
                <a:lnTo>
                  <a:pt x="915771" y="1673479"/>
                </a:lnTo>
                <a:lnTo>
                  <a:pt x="918480" y="1673479"/>
                </a:lnTo>
                <a:lnTo>
                  <a:pt x="921189" y="1673479"/>
                </a:lnTo>
                <a:lnTo>
                  <a:pt x="923898" y="1673479"/>
                </a:lnTo>
                <a:lnTo>
                  <a:pt x="926603" y="1673479"/>
                </a:lnTo>
                <a:lnTo>
                  <a:pt x="929312" y="1673479"/>
                </a:lnTo>
                <a:lnTo>
                  <a:pt x="932021" y="1673479"/>
                </a:lnTo>
                <a:lnTo>
                  <a:pt x="934730" y="1673479"/>
                </a:lnTo>
                <a:lnTo>
                  <a:pt x="937439" y="1673479"/>
                </a:lnTo>
                <a:lnTo>
                  <a:pt x="940148" y="1673479"/>
                </a:lnTo>
                <a:lnTo>
                  <a:pt x="942857" y="1673479"/>
                </a:lnTo>
                <a:lnTo>
                  <a:pt x="945566" y="1673479"/>
                </a:lnTo>
                <a:lnTo>
                  <a:pt x="948272" y="1673479"/>
                </a:lnTo>
                <a:lnTo>
                  <a:pt x="950981" y="1673479"/>
                </a:lnTo>
                <a:lnTo>
                  <a:pt x="953689" y="1673479"/>
                </a:lnTo>
                <a:lnTo>
                  <a:pt x="956398" y="1673479"/>
                </a:lnTo>
                <a:lnTo>
                  <a:pt x="959107" y="1673479"/>
                </a:lnTo>
                <a:lnTo>
                  <a:pt x="961816" y="1673479"/>
                </a:lnTo>
                <a:lnTo>
                  <a:pt x="964525" y="1673479"/>
                </a:lnTo>
                <a:lnTo>
                  <a:pt x="967234" y="1673479"/>
                </a:lnTo>
                <a:lnTo>
                  <a:pt x="969943" y="1673479"/>
                </a:lnTo>
                <a:lnTo>
                  <a:pt x="972649" y="1673479"/>
                </a:lnTo>
                <a:lnTo>
                  <a:pt x="975358" y="1673479"/>
                </a:lnTo>
                <a:lnTo>
                  <a:pt x="978067" y="1673479"/>
                </a:lnTo>
                <a:lnTo>
                  <a:pt x="980776" y="1673479"/>
                </a:lnTo>
                <a:lnTo>
                  <a:pt x="983484" y="1673479"/>
                </a:lnTo>
                <a:lnTo>
                  <a:pt x="986193" y="1673479"/>
                </a:lnTo>
                <a:lnTo>
                  <a:pt x="988902" y="1673479"/>
                </a:lnTo>
                <a:lnTo>
                  <a:pt x="991611" y="1673479"/>
                </a:lnTo>
                <a:lnTo>
                  <a:pt x="994317" y="1673479"/>
                </a:lnTo>
                <a:lnTo>
                  <a:pt x="997026" y="1673479"/>
                </a:lnTo>
                <a:lnTo>
                  <a:pt x="999735" y="1673479"/>
                </a:lnTo>
                <a:lnTo>
                  <a:pt x="1002444" y="1673479"/>
                </a:lnTo>
                <a:lnTo>
                  <a:pt x="1005153" y="1673479"/>
                </a:lnTo>
                <a:lnTo>
                  <a:pt x="1007862" y="1673479"/>
                </a:lnTo>
                <a:lnTo>
                  <a:pt x="1010571" y="1673479"/>
                </a:lnTo>
                <a:lnTo>
                  <a:pt x="1013280" y="1673479"/>
                </a:lnTo>
                <a:lnTo>
                  <a:pt x="1015989" y="1673479"/>
                </a:lnTo>
                <a:lnTo>
                  <a:pt x="1018694" y="1673479"/>
                </a:lnTo>
                <a:lnTo>
                  <a:pt x="1021403" y="1673479"/>
                </a:lnTo>
                <a:lnTo>
                  <a:pt x="1024112" y="1673479"/>
                </a:lnTo>
                <a:lnTo>
                  <a:pt x="1026821" y="1673479"/>
                </a:lnTo>
                <a:lnTo>
                  <a:pt x="1029530" y="1673479"/>
                </a:lnTo>
                <a:lnTo>
                  <a:pt x="1032239" y="1673479"/>
                </a:lnTo>
                <a:lnTo>
                  <a:pt x="1034948" y="1673479"/>
                </a:lnTo>
                <a:lnTo>
                  <a:pt x="1037653" y="1673479"/>
                </a:lnTo>
                <a:lnTo>
                  <a:pt x="1040362" y="1673479"/>
                </a:lnTo>
                <a:lnTo>
                  <a:pt x="1043071" y="1673479"/>
                </a:lnTo>
                <a:lnTo>
                  <a:pt x="1045780" y="1673479"/>
                </a:lnTo>
                <a:lnTo>
                  <a:pt x="1048489" y="1673479"/>
                </a:lnTo>
                <a:lnTo>
                  <a:pt x="1051198" y="1673479"/>
                </a:lnTo>
                <a:lnTo>
                  <a:pt x="1053907" y="1673479"/>
                </a:lnTo>
                <a:lnTo>
                  <a:pt x="1056616" y="1673479"/>
                </a:lnTo>
                <a:lnTo>
                  <a:pt x="1059325" y="1673479"/>
                </a:lnTo>
                <a:lnTo>
                  <a:pt x="1062034" y="1673479"/>
                </a:lnTo>
                <a:lnTo>
                  <a:pt x="1064739" y="1673479"/>
                </a:lnTo>
                <a:lnTo>
                  <a:pt x="1067448" y="1673479"/>
                </a:lnTo>
                <a:lnTo>
                  <a:pt x="1070157" y="1673479"/>
                </a:lnTo>
                <a:lnTo>
                  <a:pt x="1072866" y="1673479"/>
                </a:lnTo>
                <a:lnTo>
                  <a:pt x="1075575" y="1673479"/>
                </a:lnTo>
                <a:lnTo>
                  <a:pt x="1078284" y="1673479"/>
                </a:lnTo>
                <a:lnTo>
                  <a:pt x="1080993" y="1673479"/>
                </a:lnTo>
                <a:lnTo>
                  <a:pt x="1083699" y="1673479"/>
                </a:lnTo>
                <a:lnTo>
                  <a:pt x="1086408" y="1673479"/>
                </a:lnTo>
                <a:lnTo>
                  <a:pt x="1089117" y="1673479"/>
                </a:lnTo>
                <a:lnTo>
                  <a:pt x="1091825" y="1673479"/>
                </a:lnTo>
                <a:lnTo>
                  <a:pt x="1094534" y="1673479"/>
                </a:lnTo>
                <a:lnTo>
                  <a:pt x="1097243" y="1673479"/>
                </a:lnTo>
                <a:lnTo>
                  <a:pt x="1099952" y="1673479"/>
                </a:lnTo>
                <a:lnTo>
                  <a:pt x="1102661" y="1673479"/>
                </a:lnTo>
                <a:lnTo>
                  <a:pt x="1105370" y="1673479"/>
                </a:lnTo>
                <a:lnTo>
                  <a:pt x="1108079" y="1673479"/>
                </a:lnTo>
                <a:lnTo>
                  <a:pt x="1110785" y="1673479"/>
                </a:lnTo>
                <a:lnTo>
                  <a:pt x="1113494" y="1673479"/>
                </a:lnTo>
                <a:lnTo>
                  <a:pt x="1116203" y="1673479"/>
                </a:lnTo>
                <a:lnTo>
                  <a:pt x="1118912" y="1673479"/>
                </a:lnTo>
                <a:lnTo>
                  <a:pt x="1121621" y="1673479"/>
                </a:lnTo>
                <a:lnTo>
                  <a:pt x="1124330" y="1673479"/>
                </a:lnTo>
                <a:lnTo>
                  <a:pt x="1127039" y="1673479"/>
                </a:lnTo>
                <a:lnTo>
                  <a:pt x="1129744" y="1673479"/>
                </a:lnTo>
                <a:lnTo>
                  <a:pt x="1132453" y="1673479"/>
                </a:lnTo>
                <a:lnTo>
                  <a:pt x="1135162" y="1673479"/>
                </a:lnTo>
                <a:lnTo>
                  <a:pt x="1137871" y="1673479"/>
                </a:lnTo>
                <a:lnTo>
                  <a:pt x="1140580" y="1673479"/>
                </a:lnTo>
                <a:lnTo>
                  <a:pt x="1143289" y="1673479"/>
                </a:lnTo>
                <a:lnTo>
                  <a:pt x="1145998" y="1673479"/>
                </a:lnTo>
                <a:lnTo>
                  <a:pt x="1148707" y="1673479"/>
                </a:lnTo>
                <a:lnTo>
                  <a:pt x="1151416" y="1673479"/>
                </a:lnTo>
                <a:lnTo>
                  <a:pt x="1154125" y="1673479"/>
                </a:lnTo>
                <a:lnTo>
                  <a:pt x="1156830" y="1673479"/>
                </a:lnTo>
                <a:lnTo>
                  <a:pt x="1159539" y="1673479"/>
                </a:lnTo>
                <a:lnTo>
                  <a:pt x="1162248" y="1673479"/>
                </a:lnTo>
                <a:lnTo>
                  <a:pt x="1164957" y="1673479"/>
                </a:lnTo>
                <a:lnTo>
                  <a:pt x="1167666" y="1673479"/>
                </a:lnTo>
                <a:lnTo>
                  <a:pt x="1170375" y="1673479"/>
                </a:lnTo>
                <a:lnTo>
                  <a:pt x="1173084" y="1673479"/>
                </a:lnTo>
                <a:lnTo>
                  <a:pt x="1175789" y="1673479"/>
                </a:lnTo>
                <a:lnTo>
                  <a:pt x="1178498" y="1673479"/>
                </a:lnTo>
                <a:lnTo>
                  <a:pt x="1181207" y="1673479"/>
                </a:lnTo>
                <a:lnTo>
                  <a:pt x="1183916" y="1673479"/>
                </a:lnTo>
                <a:lnTo>
                  <a:pt x="1186625" y="1673479"/>
                </a:lnTo>
                <a:lnTo>
                  <a:pt x="1189334" y="1673479"/>
                </a:lnTo>
                <a:lnTo>
                  <a:pt x="1192043" y="1673479"/>
                </a:lnTo>
                <a:lnTo>
                  <a:pt x="1194752" y="1673479"/>
                </a:lnTo>
                <a:lnTo>
                  <a:pt x="1197461" y="1673479"/>
                </a:lnTo>
                <a:lnTo>
                  <a:pt x="1200170" y="1673479"/>
                </a:lnTo>
                <a:lnTo>
                  <a:pt x="1202875" y="1673479"/>
                </a:lnTo>
                <a:lnTo>
                  <a:pt x="1205584" y="1673479"/>
                </a:lnTo>
                <a:lnTo>
                  <a:pt x="1208293" y="1673479"/>
                </a:lnTo>
                <a:lnTo>
                  <a:pt x="1211002" y="1673479"/>
                </a:lnTo>
                <a:lnTo>
                  <a:pt x="1213711" y="1673479"/>
                </a:lnTo>
                <a:lnTo>
                  <a:pt x="1216420" y="1673479"/>
                </a:lnTo>
                <a:lnTo>
                  <a:pt x="1219129" y="1673479"/>
                </a:lnTo>
                <a:lnTo>
                  <a:pt x="1221835" y="1673479"/>
                </a:lnTo>
                <a:lnTo>
                  <a:pt x="1224544" y="1673479"/>
                </a:lnTo>
                <a:lnTo>
                  <a:pt x="1227253" y="1673479"/>
                </a:lnTo>
                <a:lnTo>
                  <a:pt x="1229961" y="1673479"/>
                </a:lnTo>
                <a:lnTo>
                  <a:pt x="1232670" y="1673479"/>
                </a:lnTo>
                <a:lnTo>
                  <a:pt x="1235379" y="1673479"/>
                </a:lnTo>
                <a:lnTo>
                  <a:pt x="1238088" y="1673479"/>
                </a:lnTo>
                <a:lnTo>
                  <a:pt x="1240797" y="1673479"/>
                </a:lnTo>
                <a:lnTo>
                  <a:pt x="1243506" y="1673479"/>
                </a:lnTo>
                <a:lnTo>
                  <a:pt x="1246215" y="1673479"/>
                </a:lnTo>
                <a:lnTo>
                  <a:pt x="1248921" y="1673479"/>
                </a:lnTo>
                <a:lnTo>
                  <a:pt x="1251630" y="1673479"/>
                </a:lnTo>
                <a:lnTo>
                  <a:pt x="1254339" y="1673479"/>
                </a:lnTo>
                <a:lnTo>
                  <a:pt x="1257048" y="1673479"/>
                </a:lnTo>
                <a:lnTo>
                  <a:pt x="1259757" y="1673479"/>
                </a:lnTo>
                <a:lnTo>
                  <a:pt x="1262466" y="1673479"/>
                </a:lnTo>
                <a:lnTo>
                  <a:pt x="1265175" y="1673479"/>
                </a:lnTo>
                <a:lnTo>
                  <a:pt x="1267880" y="1673479"/>
                </a:lnTo>
                <a:lnTo>
                  <a:pt x="1270589" y="1673479"/>
                </a:lnTo>
                <a:lnTo>
                  <a:pt x="1273298" y="1673479"/>
                </a:lnTo>
                <a:lnTo>
                  <a:pt x="1276007" y="1673479"/>
                </a:lnTo>
                <a:lnTo>
                  <a:pt x="1278716" y="1673479"/>
                </a:lnTo>
                <a:lnTo>
                  <a:pt x="1281425" y="1673479"/>
                </a:lnTo>
                <a:lnTo>
                  <a:pt x="1284134" y="1673479"/>
                </a:lnTo>
                <a:lnTo>
                  <a:pt x="1286843" y="1673479"/>
                </a:lnTo>
                <a:lnTo>
                  <a:pt x="1289552" y="1673479"/>
                </a:lnTo>
                <a:lnTo>
                  <a:pt x="1292261" y="1673479"/>
                </a:lnTo>
                <a:lnTo>
                  <a:pt x="1294966" y="1673479"/>
                </a:lnTo>
                <a:lnTo>
                  <a:pt x="1297675" y="1673479"/>
                </a:lnTo>
                <a:lnTo>
                  <a:pt x="1300384" y="1673479"/>
                </a:lnTo>
                <a:lnTo>
                  <a:pt x="1303093" y="1673479"/>
                </a:lnTo>
                <a:lnTo>
                  <a:pt x="1305802" y="1673479"/>
                </a:lnTo>
                <a:lnTo>
                  <a:pt x="1308511" y="1673479"/>
                </a:lnTo>
                <a:lnTo>
                  <a:pt x="1311220" y="1673479"/>
                </a:lnTo>
                <a:lnTo>
                  <a:pt x="1313925" y="1673479"/>
                </a:lnTo>
                <a:lnTo>
                  <a:pt x="1316634" y="1673479"/>
                </a:lnTo>
                <a:lnTo>
                  <a:pt x="1319343" y="1673479"/>
                </a:lnTo>
                <a:lnTo>
                  <a:pt x="1322052" y="1673479"/>
                </a:lnTo>
                <a:lnTo>
                  <a:pt x="1324761" y="1673479"/>
                </a:lnTo>
                <a:lnTo>
                  <a:pt x="1327470" y="1673479"/>
                </a:lnTo>
                <a:lnTo>
                  <a:pt x="1330179" y="1673479"/>
                </a:lnTo>
                <a:lnTo>
                  <a:pt x="1332888" y="1673479"/>
                </a:lnTo>
                <a:lnTo>
                  <a:pt x="1335597" y="1673479"/>
                </a:lnTo>
                <a:lnTo>
                  <a:pt x="1338303" y="1673479"/>
                </a:lnTo>
                <a:lnTo>
                  <a:pt x="1341011" y="1673479"/>
                </a:lnTo>
                <a:lnTo>
                  <a:pt x="1343720" y="1673479"/>
                </a:lnTo>
                <a:lnTo>
                  <a:pt x="1346429" y="1673479"/>
                </a:lnTo>
                <a:lnTo>
                  <a:pt x="1349138" y="1673479"/>
                </a:lnTo>
                <a:lnTo>
                  <a:pt x="1351847" y="1673479"/>
                </a:lnTo>
                <a:lnTo>
                  <a:pt x="1354556" y="1673479"/>
                </a:lnTo>
                <a:lnTo>
                  <a:pt x="1357265" y="1673479"/>
                </a:lnTo>
                <a:lnTo>
                  <a:pt x="1359971" y="1673479"/>
                </a:lnTo>
                <a:lnTo>
                  <a:pt x="1362680" y="1673479"/>
                </a:lnTo>
                <a:lnTo>
                  <a:pt x="1365389" y="1673479"/>
                </a:lnTo>
                <a:lnTo>
                  <a:pt x="1368098" y="1673479"/>
                </a:lnTo>
                <a:lnTo>
                  <a:pt x="1370806" y="1673479"/>
                </a:lnTo>
                <a:lnTo>
                  <a:pt x="1373515" y="1673479"/>
                </a:lnTo>
                <a:lnTo>
                  <a:pt x="1376224" y="1673479"/>
                </a:lnTo>
                <a:lnTo>
                  <a:pt x="1378933" y="1673479"/>
                </a:lnTo>
                <a:lnTo>
                  <a:pt x="1381642" y="1673479"/>
                </a:lnTo>
                <a:lnTo>
                  <a:pt x="1384348" y="1673479"/>
                </a:lnTo>
                <a:lnTo>
                  <a:pt x="1387057" y="1673479"/>
                </a:lnTo>
                <a:lnTo>
                  <a:pt x="1389766" y="1673479"/>
                </a:lnTo>
                <a:lnTo>
                  <a:pt x="1392475" y="1673479"/>
                </a:lnTo>
                <a:lnTo>
                  <a:pt x="1395184" y="1673479"/>
                </a:lnTo>
                <a:lnTo>
                  <a:pt x="1397893" y="1673479"/>
                </a:lnTo>
                <a:lnTo>
                  <a:pt x="1400602" y="1673479"/>
                </a:lnTo>
                <a:lnTo>
                  <a:pt x="1403311" y="1673479"/>
                </a:lnTo>
                <a:lnTo>
                  <a:pt x="1406016" y="1673479"/>
                </a:lnTo>
                <a:lnTo>
                  <a:pt x="1408725" y="1673479"/>
                </a:lnTo>
                <a:lnTo>
                  <a:pt x="1411434" y="1673479"/>
                </a:lnTo>
                <a:lnTo>
                  <a:pt x="1414143" y="1673479"/>
                </a:lnTo>
                <a:lnTo>
                  <a:pt x="1416852" y="1673479"/>
                </a:lnTo>
                <a:lnTo>
                  <a:pt x="1419561" y="1673479"/>
                </a:lnTo>
                <a:lnTo>
                  <a:pt x="1422270" y="1673479"/>
                </a:lnTo>
                <a:lnTo>
                  <a:pt x="1424979" y="1673479"/>
                </a:lnTo>
                <a:lnTo>
                  <a:pt x="1427688" y="1673479"/>
                </a:lnTo>
                <a:lnTo>
                  <a:pt x="1430393" y="1673479"/>
                </a:lnTo>
                <a:lnTo>
                  <a:pt x="1433102" y="1673479"/>
                </a:lnTo>
                <a:lnTo>
                  <a:pt x="1435811" y="1673479"/>
                </a:lnTo>
                <a:lnTo>
                  <a:pt x="1438520" y="1673479"/>
                </a:lnTo>
                <a:lnTo>
                  <a:pt x="1441229" y="1673479"/>
                </a:lnTo>
                <a:lnTo>
                  <a:pt x="1443938" y="1673479"/>
                </a:lnTo>
                <a:lnTo>
                  <a:pt x="1446647" y="1673479"/>
                </a:lnTo>
                <a:lnTo>
                  <a:pt x="1449356" y="1673479"/>
                </a:lnTo>
                <a:lnTo>
                  <a:pt x="1452061" y="1673479"/>
                </a:lnTo>
                <a:lnTo>
                  <a:pt x="1454770" y="1673479"/>
                </a:lnTo>
                <a:lnTo>
                  <a:pt x="1457479" y="1673479"/>
                </a:lnTo>
                <a:lnTo>
                  <a:pt x="1460188" y="1673479"/>
                </a:lnTo>
                <a:lnTo>
                  <a:pt x="1462897" y="1673479"/>
                </a:lnTo>
                <a:lnTo>
                  <a:pt x="1465606" y="1673479"/>
                </a:lnTo>
                <a:lnTo>
                  <a:pt x="1468315" y="1673479"/>
                </a:lnTo>
                <a:lnTo>
                  <a:pt x="1471024" y="1673479"/>
                </a:lnTo>
                <a:lnTo>
                  <a:pt x="1473733" y="1673479"/>
                </a:lnTo>
                <a:lnTo>
                  <a:pt x="1476439" y="1673479"/>
                </a:lnTo>
                <a:lnTo>
                  <a:pt x="1479147" y="1673479"/>
                </a:lnTo>
                <a:lnTo>
                  <a:pt x="1481856" y="1673479"/>
                </a:lnTo>
                <a:lnTo>
                  <a:pt x="1484565" y="1673479"/>
                </a:lnTo>
                <a:lnTo>
                  <a:pt x="1487274" y="1673479"/>
                </a:lnTo>
                <a:lnTo>
                  <a:pt x="1489983" y="1673479"/>
                </a:lnTo>
                <a:lnTo>
                  <a:pt x="1492692" y="1673479"/>
                </a:lnTo>
                <a:lnTo>
                  <a:pt x="1495401" y="1673479"/>
                </a:lnTo>
                <a:lnTo>
                  <a:pt x="1498110" y="1673479"/>
                </a:lnTo>
                <a:lnTo>
                  <a:pt x="1500816" y="1673479"/>
                </a:lnTo>
                <a:lnTo>
                  <a:pt x="1503525" y="1673479"/>
                </a:lnTo>
                <a:lnTo>
                  <a:pt x="1506234" y="1673479"/>
                </a:lnTo>
                <a:lnTo>
                  <a:pt x="1508942" y="1673479"/>
                </a:lnTo>
                <a:lnTo>
                  <a:pt x="1511651" y="1673479"/>
                </a:lnTo>
                <a:lnTo>
                  <a:pt x="1514360" y="1673479"/>
                </a:lnTo>
                <a:lnTo>
                  <a:pt x="1517070" y="1673479"/>
                </a:lnTo>
                <a:lnTo>
                  <a:pt x="1519778" y="1673479"/>
                </a:lnTo>
                <a:lnTo>
                  <a:pt x="1522484" y="1673479"/>
                </a:lnTo>
                <a:lnTo>
                  <a:pt x="1525193" y="1673479"/>
                </a:lnTo>
                <a:lnTo>
                  <a:pt x="1527902" y="1673479"/>
                </a:lnTo>
                <a:lnTo>
                  <a:pt x="1530611" y="1673479"/>
                </a:lnTo>
                <a:lnTo>
                  <a:pt x="1533320" y="1673479"/>
                </a:lnTo>
                <a:lnTo>
                  <a:pt x="1536029" y="1673479"/>
                </a:lnTo>
                <a:lnTo>
                  <a:pt x="1538738" y="1673479"/>
                </a:lnTo>
                <a:lnTo>
                  <a:pt x="1541447" y="1673479"/>
                </a:lnTo>
                <a:lnTo>
                  <a:pt x="1544156" y="1673479"/>
                </a:lnTo>
                <a:lnTo>
                  <a:pt x="1546861" y="1673479"/>
                </a:lnTo>
                <a:lnTo>
                  <a:pt x="1549570" y="1673479"/>
                </a:lnTo>
                <a:lnTo>
                  <a:pt x="1552279" y="1673479"/>
                </a:lnTo>
                <a:lnTo>
                  <a:pt x="1554988" y="1673479"/>
                </a:lnTo>
                <a:lnTo>
                  <a:pt x="1557697" y="1673479"/>
                </a:lnTo>
                <a:lnTo>
                  <a:pt x="1560406" y="1673479"/>
                </a:lnTo>
                <a:lnTo>
                  <a:pt x="1563115" y="1673479"/>
                </a:lnTo>
                <a:lnTo>
                  <a:pt x="1565824" y="1673479"/>
                </a:lnTo>
                <a:lnTo>
                  <a:pt x="1568529" y="1673479"/>
                </a:lnTo>
                <a:lnTo>
                  <a:pt x="1571238" y="1673479"/>
                </a:lnTo>
                <a:lnTo>
                  <a:pt x="1573947" y="1673479"/>
                </a:lnTo>
                <a:lnTo>
                  <a:pt x="1576656" y="1673479"/>
                </a:lnTo>
                <a:lnTo>
                  <a:pt x="1579365" y="1673479"/>
                </a:lnTo>
                <a:lnTo>
                  <a:pt x="1582074" y="1673479"/>
                </a:lnTo>
                <a:lnTo>
                  <a:pt x="1584783" y="1673479"/>
                </a:lnTo>
                <a:lnTo>
                  <a:pt x="1587492" y="1673479"/>
                </a:lnTo>
                <a:lnTo>
                  <a:pt x="1590201" y="1673479"/>
                </a:lnTo>
                <a:lnTo>
                  <a:pt x="1592906" y="1673479"/>
                </a:lnTo>
                <a:lnTo>
                  <a:pt x="1595615" y="1673479"/>
                </a:lnTo>
                <a:lnTo>
                  <a:pt x="1598324" y="1673479"/>
                </a:lnTo>
                <a:lnTo>
                  <a:pt x="1601033" y="1673479"/>
                </a:lnTo>
                <a:lnTo>
                  <a:pt x="1603742" y="1673479"/>
                </a:lnTo>
                <a:lnTo>
                  <a:pt x="1606451" y="1673479"/>
                </a:lnTo>
                <a:lnTo>
                  <a:pt x="1609160" y="1673479"/>
                </a:lnTo>
                <a:lnTo>
                  <a:pt x="1611869" y="1673479"/>
                </a:lnTo>
                <a:lnTo>
                  <a:pt x="1614575" y="1673479"/>
                </a:lnTo>
                <a:lnTo>
                  <a:pt x="1617283" y="1673479"/>
                </a:lnTo>
                <a:lnTo>
                  <a:pt x="1619992" y="1673479"/>
                </a:lnTo>
                <a:lnTo>
                  <a:pt x="1622701" y="1673479"/>
                </a:lnTo>
                <a:lnTo>
                  <a:pt x="1625410" y="1673479"/>
                </a:lnTo>
                <a:lnTo>
                  <a:pt x="1628119" y="1673479"/>
                </a:lnTo>
                <a:lnTo>
                  <a:pt x="1630828" y="1673479"/>
                </a:lnTo>
                <a:lnTo>
                  <a:pt x="1633537" y="1673479"/>
                </a:lnTo>
                <a:lnTo>
                  <a:pt x="1636246" y="1673479"/>
                </a:lnTo>
                <a:lnTo>
                  <a:pt x="1638952" y="1673479"/>
                </a:lnTo>
                <a:lnTo>
                  <a:pt x="1641661" y="1673479"/>
                </a:lnTo>
                <a:lnTo>
                  <a:pt x="1644370" y="1673479"/>
                </a:lnTo>
                <a:lnTo>
                  <a:pt x="1647078" y="1673479"/>
                </a:lnTo>
                <a:lnTo>
                  <a:pt x="1649787" y="1673479"/>
                </a:lnTo>
                <a:lnTo>
                  <a:pt x="1652497" y="1673479"/>
                </a:lnTo>
                <a:lnTo>
                  <a:pt x="1655206" y="1673479"/>
                </a:lnTo>
                <a:lnTo>
                  <a:pt x="1657911" y="1673479"/>
                </a:lnTo>
                <a:lnTo>
                  <a:pt x="1660620" y="1673479"/>
                </a:lnTo>
                <a:lnTo>
                  <a:pt x="1663329" y="1673479"/>
                </a:lnTo>
                <a:lnTo>
                  <a:pt x="1666038" y="1673479"/>
                </a:lnTo>
                <a:lnTo>
                  <a:pt x="1668747" y="1673479"/>
                </a:lnTo>
                <a:lnTo>
                  <a:pt x="1671456" y="1673479"/>
                </a:lnTo>
                <a:lnTo>
                  <a:pt x="1674165" y="1673479"/>
                </a:lnTo>
                <a:lnTo>
                  <a:pt x="1676874" y="1673479"/>
                </a:lnTo>
                <a:lnTo>
                  <a:pt x="1679583" y="1673479"/>
                </a:lnTo>
                <a:lnTo>
                  <a:pt x="1682292" y="1673479"/>
                </a:lnTo>
                <a:lnTo>
                  <a:pt x="1684997" y="1673479"/>
                </a:lnTo>
                <a:lnTo>
                  <a:pt x="1687706" y="1673479"/>
                </a:lnTo>
                <a:lnTo>
                  <a:pt x="1690415" y="1673479"/>
                </a:lnTo>
                <a:lnTo>
                  <a:pt x="1693124" y="1673479"/>
                </a:lnTo>
                <a:lnTo>
                  <a:pt x="1695833" y="1673479"/>
                </a:lnTo>
                <a:lnTo>
                  <a:pt x="1698542" y="1673479"/>
                </a:lnTo>
                <a:lnTo>
                  <a:pt x="1701251" y="1673479"/>
                </a:lnTo>
                <a:lnTo>
                  <a:pt x="1703956" y="1673479"/>
                </a:lnTo>
                <a:lnTo>
                  <a:pt x="1706665" y="1673479"/>
                </a:lnTo>
                <a:lnTo>
                  <a:pt x="1709374" y="1673479"/>
                </a:lnTo>
                <a:lnTo>
                  <a:pt x="1712083" y="1673479"/>
                </a:lnTo>
                <a:lnTo>
                  <a:pt x="1714792" y="1673479"/>
                </a:lnTo>
                <a:lnTo>
                  <a:pt x="1717501" y="1673479"/>
                </a:lnTo>
                <a:lnTo>
                  <a:pt x="1720210" y="1673479"/>
                </a:lnTo>
                <a:lnTo>
                  <a:pt x="1722919" y="1673479"/>
                </a:lnTo>
                <a:lnTo>
                  <a:pt x="1725628" y="1673479"/>
                </a:lnTo>
                <a:lnTo>
                  <a:pt x="1728337" y="1673479"/>
                </a:lnTo>
                <a:lnTo>
                  <a:pt x="1731042" y="1673479"/>
                </a:lnTo>
                <a:lnTo>
                  <a:pt x="1733751" y="1673479"/>
                </a:lnTo>
                <a:lnTo>
                  <a:pt x="1736460" y="1673479"/>
                </a:lnTo>
                <a:lnTo>
                  <a:pt x="1739169" y="1673479"/>
                </a:lnTo>
                <a:lnTo>
                  <a:pt x="1741878" y="1673479"/>
                </a:lnTo>
                <a:lnTo>
                  <a:pt x="1744587" y="1673479"/>
                </a:lnTo>
                <a:lnTo>
                  <a:pt x="1747296" y="1673479"/>
                </a:lnTo>
                <a:lnTo>
                  <a:pt x="1750002" y="1673479"/>
                </a:lnTo>
                <a:lnTo>
                  <a:pt x="1752711" y="1673479"/>
                </a:lnTo>
                <a:lnTo>
                  <a:pt x="1755420" y="1673479"/>
                </a:lnTo>
                <a:lnTo>
                  <a:pt x="1758128" y="1673479"/>
                </a:lnTo>
                <a:lnTo>
                  <a:pt x="1760837" y="1673479"/>
                </a:lnTo>
                <a:lnTo>
                  <a:pt x="1763546" y="1673479"/>
                </a:lnTo>
                <a:lnTo>
                  <a:pt x="1766255" y="1673479"/>
                </a:lnTo>
                <a:lnTo>
                  <a:pt x="1768964" y="1673479"/>
                </a:lnTo>
                <a:lnTo>
                  <a:pt x="1771673" y="1673479"/>
                </a:lnTo>
                <a:lnTo>
                  <a:pt x="1774382" y="1673479"/>
                </a:lnTo>
                <a:lnTo>
                  <a:pt x="1777088" y="1673479"/>
                </a:lnTo>
                <a:lnTo>
                  <a:pt x="1779797" y="1673479"/>
                </a:lnTo>
                <a:lnTo>
                  <a:pt x="1782506" y="1673479"/>
                </a:lnTo>
                <a:lnTo>
                  <a:pt x="1785215" y="1673479"/>
                </a:lnTo>
                <a:lnTo>
                  <a:pt x="1787924" y="1673479"/>
                </a:lnTo>
                <a:lnTo>
                  <a:pt x="1790633" y="1673479"/>
                </a:lnTo>
                <a:lnTo>
                  <a:pt x="1793342" y="1673479"/>
                </a:lnTo>
                <a:lnTo>
                  <a:pt x="1796047" y="1673479"/>
                </a:lnTo>
                <a:lnTo>
                  <a:pt x="1798756" y="1673479"/>
                </a:lnTo>
                <a:lnTo>
                  <a:pt x="1801465" y="1673479"/>
                </a:lnTo>
                <a:lnTo>
                  <a:pt x="1804174" y="1673479"/>
                </a:lnTo>
                <a:lnTo>
                  <a:pt x="1806883" y="1673479"/>
                </a:lnTo>
                <a:lnTo>
                  <a:pt x="1809592" y="1673479"/>
                </a:lnTo>
                <a:lnTo>
                  <a:pt x="1812301" y="1673479"/>
                </a:lnTo>
                <a:lnTo>
                  <a:pt x="1815010" y="1673479"/>
                </a:lnTo>
                <a:lnTo>
                  <a:pt x="1817719" y="1673479"/>
                </a:lnTo>
                <a:lnTo>
                  <a:pt x="1820428" y="1673479"/>
                </a:lnTo>
                <a:lnTo>
                  <a:pt x="1823133" y="1673479"/>
                </a:lnTo>
                <a:lnTo>
                  <a:pt x="1825842" y="1673479"/>
                </a:lnTo>
                <a:lnTo>
                  <a:pt x="1828551" y="1673479"/>
                </a:lnTo>
                <a:lnTo>
                  <a:pt x="1831260" y="1673479"/>
                </a:lnTo>
                <a:lnTo>
                  <a:pt x="1833969" y="1673479"/>
                </a:lnTo>
                <a:lnTo>
                  <a:pt x="1836678" y="1673479"/>
                </a:lnTo>
                <a:lnTo>
                  <a:pt x="1839387" y="1673479"/>
                </a:lnTo>
                <a:lnTo>
                  <a:pt x="1842092" y="1673479"/>
                </a:lnTo>
                <a:lnTo>
                  <a:pt x="1844801" y="1673479"/>
                </a:lnTo>
                <a:lnTo>
                  <a:pt x="1847510" y="1673479"/>
                </a:lnTo>
                <a:lnTo>
                  <a:pt x="1850219" y="1673479"/>
                </a:lnTo>
                <a:lnTo>
                  <a:pt x="1852928" y="1673479"/>
                </a:lnTo>
                <a:lnTo>
                  <a:pt x="1855637" y="1673479"/>
                </a:lnTo>
                <a:lnTo>
                  <a:pt x="1858346" y="1673479"/>
                </a:lnTo>
                <a:lnTo>
                  <a:pt x="1861055" y="1673479"/>
                </a:lnTo>
                <a:lnTo>
                  <a:pt x="1863764" y="1673479"/>
                </a:lnTo>
                <a:lnTo>
                  <a:pt x="1866473" y="1673479"/>
                </a:lnTo>
                <a:lnTo>
                  <a:pt x="1869178" y="1673479"/>
                </a:lnTo>
                <a:lnTo>
                  <a:pt x="1871887" y="1673479"/>
                </a:lnTo>
                <a:lnTo>
                  <a:pt x="1874596" y="1673479"/>
                </a:lnTo>
                <a:lnTo>
                  <a:pt x="1877305" y="1673479"/>
                </a:lnTo>
                <a:lnTo>
                  <a:pt x="1880014" y="1673479"/>
                </a:lnTo>
                <a:lnTo>
                  <a:pt x="1882723" y="1673479"/>
                </a:lnTo>
                <a:lnTo>
                  <a:pt x="1885432" y="1673479"/>
                </a:lnTo>
                <a:lnTo>
                  <a:pt x="1888138" y="1673479"/>
                </a:lnTo>
                <a:lnTo>
                  <a:pt x="1890847" y="1673479"/>
                </a:lnTo>
                <a:lnTo>
                  <a:pt x="1893556" y="1673479"/>
                </a:lnTo>
                <a:lnTo>
                  <a:pt x="1896264" y="1673479"/>
                </a:lnTo>
                <a:lnTo>
                  <a:pt x="1898973" y="1673479"/>
                </a:lnTo>
                <a:lnTo>
                  <a:pt x="1901682" y="1673479"/>
                </a:lnTo>
                <a:lnTo>
                  <a:pt x="1904391" y="1673479"/>
                </a:lnTo>
                <a:lnTo>
                  <a:pt x="1907100" y="1673479"/>
                </a:lnTo>
                <a:lnTo>
                  <a:pt x="1909809" y="1673479"/>
                </a:lnTo>
                <a:lnTo>
                  <a:pt x="1912515" y="1673479"/>
                </a:lnTo>
                <a:lnTo>
                  <a:pt x="1915224" y="1673479"/>
                </a:lnTo>
                <a:lnTo>
                  <a:pt x="1917933" y="1673479"/>
                </a:lnTo>
                <a:lnTo>
                  <a:pt x="1920642" y="1673479"/>
                </a:lnTo>
                <a:lnTo>
                  <a:pt x="1923351" y="1673479"/>
                </a:lnTo>
                <a:lnTo>
                  <a:pt x="1926060" y="1673479"/>
                </a:lnTo>
                <a:lnTo>
                  <a:pt x="1928769" y="1673479"/>
                </a:lnTo>
                <a:lnTo>
                  <a:pt x="1931478" y="1673479"/>
                </a:lnTo>
                <a:lnTo>
                  <a:pt x="1934183" y="1673479"/>
                </a:lnTo>
                <a:lnTo>
                  <a:pt x="1936892" y="1673479"/>
                </a:lnTo>
                <a:lnTo>
                  <a:pt x="1939601" y="1673479"/>
                </a:lnTo>
                <a:lnTo>
                  <a:pt x="1942310" y="1673479"/>
                </a:lnTo>
                <a:lnTo>
                  <a:pt x="1945019" y="1673479"/>
                </a:lnTo>
                <a:lnTo>
                  <a:pt x="1947728" y="1673479"/>
                </a:lnTo>
                <a:lnTo>
                  <a:pt x="1950437" y="1673479"/>
                </a:lnTo>
                <a:lnTo>
                  <a:pt x="1953146" y="1673479"/>
                </a:lnTo>
                <a:lnTo>
                  <a:pt x="1955855" y="1673479"/>
                </a:lnTo>
                <a:lnTo>
                  <a:pt x="1958560" y="1673479"/>
                </a:lnTo>
                <a:lnTo>
                  <a:pt x="1961269" y="1673479"/>
                </a:lnTo>
                <a:lnTo>
                  <a:pt x="1963978" y="1673479"/>
                </a:lnTo>
                <a:lnTo>
                  <a:pt x="1966687" y="1673479"/>
                </a:lnTo>
                <a:lnTo>
                  <a:pt x="1969396" y="1673479"/>
                </a:lnTo>
                <a:lnTo>
                  <a:pt x="1972105" y="1550896"/>
                </a:lnTo>
                <a:lnTo>
                  <a:pt x="1974814" y="1462176"/>
                </a:lnTo>
                <a:lnTo>
                  <a:pt x="1977523" y="1481863"/>
                </a:lnTo>
                <a:lnTo>
                  <a:pt x="1980228" y="1472678"/>
                </a:lnTo>
                <a:lnTo>
                  <a:pt x="1982937" y="1435665"/>
                </a:lnTo>
                <a:lnTo>
                  <a:pt x="1985646" y="1422015"/>
                </a:lnTo>
                <a:lnTo>
                  <a:pt x="1988355" y="1457716"/>
                </a:lnTo>
                <a:lnTo>
                  <a:pt x="1991064" y="1456536"/>
                </a:lnTo>
                <a:lnTo>
                  <a:pt x="1993773" y="1449317"/>
                </a:lnTo>
                <a:lnTo>
                  <a:pt x="1996482" y="1487114"/>
                </a:lnTo>
                <a:lnTo>
                  <a:pt x="1999191" y="1492494"/>
                </a:lnTo>
                <a:lnTo>
                  <a:pt x="2001900" y="1447608"/>
                </a:lnTo>
                <a:lnTo>
                  <a:pt x="2004605" y="1436062"/>
                </a:lnTo>
                <a:lnTo>
                  <a:pt x="2007314" y="1448527"/>
                </a:lnTo>
                <a:lnTo>
                  <a:pt x="2010023" y="1439080"/>
                </a:lnTo>
                <a:lnTo>
                  <a:pt x="2012732" y="1452072"/>
                </a:lnTo>
                <a:lnTo>
                  <a:pt x="2015441" y="1472413"/>
                </a:lnTo>
                <a:lnTo>
                  <a:pt x="2018150" y="1471626"/>
                </a:lnTo>
                <a:lnTo>
                  <a:pt x="2020859" y="1438029"/>
                </a:lnTo>
                <a:lnTo>
                  <a:pt x="2023568" y="1435403"/>
                </a:lnTo>
                <a:lnTo>
                  <a:pt x="2026274" y="1442493"/>
                </a:lnTo>
                <a:lnTo>
                  <a:pt x="2028983" y="1448133"/>
                </a:lnTo>
                <a:lnTo>
                  <a:pt x="2031692" y="1438948"/>
                </a:lnTo>
                <a:lnTo>
                  <a:pt x="2034400" y="1486062"/>
                </a:lnTo>
                <a:lnTo>
                  <a:pt x="2037109" y="1477532"/>
                </a:lnTo>
                <a:lnTo>
                  <a:pt x="2039818" y="1452465"/>
                </a:lnTo>
                <a:lnTo>
                  <a:pt x="2042527" y="1446166"/>
                </a:lnTo>
                <a:lnTo>
                  <a:pt x="2045236" y="1438555"/>
                </a:lnTo>
                <a:lnTo>
                  <a:pt x="2047945" y="1438422"/>
                </a:lnTo>
                <a:lnTo>
                  <a:pt x="2050651" y="1429631"/>
                </a:lnTo>
                <a:lnTo>
                  <a:pt x="2053360" y="1463489"/>
                </a:lnTo>
                <a:lnTo>
                  <a:pt x="2056069" y="1475171"/>
                </a:lnTo>
                <a:lnTo>
                  <a:pt x="2058778" y="1396294"/>
                </a:lnTo>
                <a:lnTo>
                  <a:pt x="2061487" y="1414143"/>
                </a:lnTo>
                <a:lnTo>
                  <a:pt x="2064196" y="1429498"/>
                </a:lnTo>
                <a:lnTo>
                  <a:pt x="2066905" y="1423593"/>
                </a:lnTo>
                <a:lnTo>
                  <a:pt x="2069614" y="1429366"/>
                </a:lnTo>
                <a:lnTo>
                  <a:pt x="2072319" y="1476612"/>
                </a:lnTo>
                <a:lnTo>
                  <a:pt x="2075028" y="1485408"/>
                </a:lnTo>
                <a:lnTo>
                  <a:pt x="2077737" y="1440787"/>
                </a:lnTo>
                <a:lnTo>
                  <a:pt x="2080446" y="1397868"/>
                </a:lnTo>
                <a:lnTo>
                  <a:pt x="2083155" y="1417162"/>
                </a:lnTo>
                <a:lnTo>
                  <a:pt x="2085864" y="1427137"/>
                </a:lnTo>
                <a:lnTo>
                  <a:pt x="2088573" y="1423199"/>
                </a:lnTo>
                <a:lnTo>
                  <a:pt x="2091282" y="1450759"/>
                </a:lnTo>
                <a:lnTo>
                  <a:pt x="2093991" y="1463489"/>
                </a:lnTo>
                <a:lnTo>
                  <a:pt x="2096696" y="1405086"/>
                </a:lnTo>
                <a:lnTo>
                  <a:pt x="2099405" y="1401806"/>
                </a:lnTo>
                <a:lnTo>
                  <a:pt x="2102114" y="1422015"/>
                </a:lnTo>
                <a:lnTo>
                  <a:pt x="2104823" y="1421228"/>
                </a:lnTo>
                <a:lnTo>
                  <a:pt x="2107532" y="1438555"/>
                </a:lnTo>
                <a:lnTo>
                  <a:pt x="2110241" y="1478190"/>
                </a:lnTo>
                <a:lnTo>
                  <a:pt x="2112950" y="1474645"/>
                </a:lnTo>
                <a:lnTo>
                  <a:pt x="2115659" y="1426347"/>
                </a:lnTo>
                <a:lnTo>
                  <a:pt x="2118364" y="1431337"/>
                </a:lnTo>
                <a:lnTo>
                  <a:pt x="2121073" y="1432910"/>
                </a:lnTo>
                <a:lnTo>
                  <a:pt x="2123782" y="1432124"/>
                </a:lnTo>
                <a:lnTo>
                  <a:pt x="2126491" y="1443280"/>
                </a:lnTo>
                <a:lnTo>
                  <a:pt x="2129200" y="1463489"/>
                </a:lnTo>
                <a:lnTo>
                  <a:pt x="2131909" y="1479238"/>
                </a:lnTo>
                <a:lnTo>
                  <a:pt x="2134618" y="1411124"/>
                </a:lnTo>
                <a:lnTo>
                  <a:pt x="2137327" y="1417555"/>
                </a:lnTo>
                <a:lnTo>
                  <a:pt x="2140036" y="1411256"/>
                </a:lnTo>
                <a:lnTo>
                  <a:pt x="2142742" y="1408370"/>
                </a:lnTo>
                <a:lnTo>
                  <a:pt x="2145450" y="1439867"/>
                </a:lnTo>
                <a:lnTo>
                  <a:pt x="2148159" y="1462176"/>
                </a:lnTo>
                <a:lnTo>
                  <a:pt x="2150868" y="1458764"/>
                </a:lnTo>
                <a:lnTo>
                  <a:pt x="2153577" y="1410992"/>
                </a:lnTo>
                <a:lnTo>
                  <a:pt x="2156286" y="1404693"/>
                </a:lnTo>
                <a:lnTo>
                  <a:pt x="2158995" y="1413617"/>
                </a:lnTo>
                <a:lnTo>
                  <a:pt x="2161704" y="1415588"/>
                </a:lnTo>
                <a:lnTo>
                  <a:pt x="2164410" y="1397739"/>
                </a:lnTo>
                <a:lnTo>
                  <a:pt x="2167119" y="1448792"/>
                </a:lnTo>
                <a:lnTo>
                  <a:pt x="2169828" y="1444460"/>
                </a:lnTo>
                <a:lnTo>
                  <a:pt x="2172537" y="1408498"/>
                </a:lnTo>
                <a:lnTo>
                  <a:pt x="2175246" y="1386057"/>
                </a:lnTo>
                <a:lnTo>
                  <a:pt x="2177955" y="1408631"/>
                </a:lnTo>
                <a:lnTo>
                  <a:pt x="2180664" y="1411650"/>
                </a:lnTo>
                <a:lnTo>
                  <a:pt x="2183372" y="1406664"/>
                </a:lnTo>
                <a:lnTo>
                  <a:pt x="2186081" y="1433565"/>
                </a:lnTo>
                <a:lnTo>
                  <a:pt x="2188787" y="1463754"/>
                </a:lnTo>
                <a:lnTo>
                  <a:pt x="2191496" y="1391702"/>
                </a:lnTo>
                <a:lnTo>
                  <a:pt x="2194205" y="1388944"/>
                </a:lnTo>
                <a:lnTo>
                  <a:pt x="2196914" y="1391305"/>
                </a:lnTo>
                <a:lnTo>
                  <a:pt x="2199623" y="1389863"/>
                </a:lnTo>
                <a:lnTo>
                  <a:pt x="2202332" y="1401413"/>
                </a:lnTo>
                <a:lnTo>
                  <a:pt x="2205041" y="1421100"/>
                </a:lnTo>
                <a:lnTo>
                  <a:pt x="2207750" y="1435929"/>
                </a:lnTo>
                <a:lnTo>
                  <a:pt x="2210455" y="1404693"/>
                </a:lnTo>
                <a:lnTo>
                  <a:pt x="2213164" y="1383038"/>
                </a:lnTo>
                <a:lnTo>
                  <a:pt x="2215873" y="1393408"/>
                </a:lnTo>
                <a:lnTo>
                  <a:pt x="2218582" y="1395507"/>
                </a:lnTo>
                <a:lnTo>
                  <a:pt x="2221291" y="1359807"/>
                </a:lnTo>
                <a:lnTo>
                  <a:pt x="2224000" y="1439342"/>
                </a:lnTo>
                <a:lnTo>
                  <a:pt x="2226709" y="1449840"/>
                </a:lnTo>
                <a:lnTo>
                  <a:pt x="2229418" y="1404038"/>
                </a:lnTo>
                <a:lnTo>
                  <a:pt x="2232123" y="1378313"/>
                </a:lnTo>
                <a:lnTo>
                  <a:pt x="2234832" y="1378575"/>
                </a:lnTo>
                <a:lnTo>
                  <a:pt x="2237541" y="1410598"/>
                </a:lnTo>
                <a:lnTo>
                  <a:pt x="2240250" y="1409811"/>
                </a:lnTo>
                <a:lnTo>
                  <a:pt x="2242959" y="1473858"/>
                </a:lnTo>
                <a:lnTo>
                  <a:pt x="2245668" y="1484489"/>
                </a:lnTo>
                <a:lnTo>
                  <a:pt x="2248377" y="1407450"/>
                </a:lnTo>
                <a:lnTo>
                  <a:pt x="2251086" y="1387499"/>
                </a:lnTo>
                <a:lnTo>
                  <a:pt x="2253795" y="1418735"/>
                </a:lnTo>
                <a:lnTo>
                  <a:pt x="2256500" y="1406005"/>
                </a:lnTo>
                <a:lnTo>
                  <a:pt x="2259209" y="1426479"/>
                </a:lnTo>
                <a:lnTo>
                  <a:pt x="2261918" y="1455745"/>
                </a:lnTo>
                <a:lnTo>
                  <a:pt x="2264627" y="1459554"/>
                </a:lnTo>
                <a:lnTo>
                  <a:pt x="2267336" y="1399835"/>
                </a:lnTo>
                <a:lnTo>
                  <a:pt x="2270045" y="1411124"/>
                </a:lnTo>
                <a:lnTo>
                  <a:pt x="2272754" y="1348257"/>
                </a:lnTo>
                <a:lnTo>
                  <a:pt x="2275463" y="1405351"/>
                </a:lnTo>
                <a:lnTo>
                  <a:pt x="2278169" y="1414668"/>
                </a:lnTo>
                <a:lnTo>
                  <a:pt x="2280878" y="1431204"/>
                </a:lnTo>
                <a:lnTo>
                  <a:pt x="2283586" y="1464934"/>
                </a:lnTo>
                <a:lnTo>
                  <a:pt x="2286295" y="1400100"/>
                </a:lnTo>
                <a:lnTo>
                  <a:pt x="2289004" y="1387370"/>
                </a:lnTo>
                <a:lnTo>
                  <a:pt x="2291713" y="1401019"/>
                </a:lnTo>
                <a:lnTo>
                  <a:pt x="2294422" y="1403251"/>
                </a:lnTo>
                <a:lnTo>
                  <a:pt x="2297131" y="1399313"/>
                </a:lnTo>
                <a:lnTo>
                  <a:pt x="2299840" y="1423854"/>
                </a:lnTo>
                <a:lnTo>
                  <a:pt x="2302546" y="1442754"/>
                </a:lnTo>
                <a:lnTo>
                  <a:pt x="2305255" y="1381726"/>
                </a:lnTo>
                <a:lnTo>
                  <a:pt x="2307964" y="1399835"/>
                </a:lnTo>
                <a:lnTo>
                  <a:pt x="2310673" y="1375953"/>
                </a:lnTo>
                <a:lnTo>
                  <a:pt x="2313382" y="1404167"/>
                </a:lnTo>
                <a:lnTo>
                  <a:pt x="2316091" y="1405873"/>
                </a:lnTo>
                <a:lnTo>
                  <a:pt x="2318800" y="1445640"/>
                </a:lnTo>
                <a:lnTo>
                  <a:pt x="2321508" y="1450627"/>
                </a:lnTo>
                <a:lnTo>
                  <a:pt x="2324214" y="1391305"/>
                </a:lnTo>
                <a:lnTo>
                  <a:pt x="2326923" y="1415062"/>
                </a:lnTo>
                <a:lnTo>
                  <a:pt x="2329632" y="1430024"/>
                </a:lnTo>
                <a:lnTo>
                  <a:pt x="2332341" y="1158219"/>
                </a:lnTo>
                <a:lnTo>
                  <a:pt x="2335050" y="0"/>
                </a:lnTo>
                <a:lnTo>
                  <a:pt x="2337759" y="763178"/>
                </a:lnTo>
                <a:lnTo>
                  <a:pt x="2340468" y="946001"/>
                </a:lnTo>
                <a:lnTo>
                  <a:pt x="2343177" y="1367422"/>
                </a:lnTo>
                <a:lnTo>
                  <a:pt x="2345886" y="1365716"/>
                </a:lnTo>
                <a:lnTo>
                  <a:pt x="2348591" y="1373850"/>
                </a:lnTo>
                <a:lnTo>
                  <a:pt x="2351300" y="1358498"/>
                </a:lnTo>
                <a:lnTo>
                  <a:pt x="2354009" y="1385006"/>
                </a:lnTo>
                <a:lnTo>
                  <a:pt x="2356718" y="1436062"/>
                </a:lnTo>
                <a:lnTo>
                  <a:pt x="2359427" y="1463754"/>
                </a:lnTo>
                <a:lnTo>
                  <a:pt x="2362136" y="1370176"/>
                </a:lnTo>
                <a:lnTo>
                  <a:pt x="2364845" y="1378839"/>
                </a:lnTo>
                <a:lnTo>
                  <a:pt x="2367554" y="1390518"/>
                </a:lnTo>
                <a:lnTo>
                  <a:pt x="2370259" y="1397739"/>
                </a:lnTo>
                <a:lnTo>
                  <a:pt x="2372968" y="1405480"/>
                </a:lnTo>
                <a:lnTo>
                  <a:pt x="2375677" y="1436584"/>
                </a:lnTo>
                <a:lnTo>
                  <a:pt x="2378386" y="1415849"/>
                </a:lnTo>
                <a:lnTo>
                  <a:pt x="2381095" y="1380939"/>
                </a:lnTo>
                <a:lnTo>
                  <a:pt x="2383804" y="1365058"/>
                </a:lnTo>
                <a:lnTo>
                  <a:pt x="2386513" y="1386844"/>
                </a:lnTo>
                <a:lnTo>
                  <a:pt x="2389222" y="1396555"/>
                </a:lnTo>
                <a:lnTo>
                  <a:pt x="2391931" y="1401152"/>
                </a:lnTo>
                <a:lnTo>
                  <a:pt x="2394636" y="1446166"/>
                </a:lnTo>
                <a:lnTo>
                  <a:pt x="2397345" y="1438555"/>
                </a:lnTo>
                <a:lnTo>
                  <a:pt x="2400054" y="1377920"/>
                </a:lnTo>
                <a:lnTo>
                  <a:pt x="2402763" y="1367683"/>
                </a:lnTo>
                <a:lnTo>
                  <a:pt x="2405472" y="1362303"/>
                </a:lnTo>
                <a:lnTo>
                  <a:pt x="2408181" y="1360333"/>
                </a:lnTo>
                <a:lnTo>
                  <a:pt x="2410890" y="1400626"/>
                </a:lnTo>
                <a:lnTo>
                  <a:pt x="2413599" y="1405873"/>
                </a:lnTo>
                <a:lnTo>
                  <a:pt x="2416305" y="1412962"/>
                </a:lnTo>
                <a:lnTo>
                  <a:pt x="2419014" y="1385664"/>
                </a:lnTo>
                <a:lnTo>
                  <a:pt x="2421722" y="1379100"/>
                </a:lnTo>
                <a:lnTo>
                  <a:pt x="2424431" y="1373850"/>
                </a:lnTo>
                <a:lnTo>
                  <a:pt x="2427141" y="1369521"/>
                </a:lnTo>
                <a:lnTo>
                  <a:pt x="2429850" y="1378968"/>
                </a:lnTo>
                <a:lnTo>
                  <a:pt x="2432558" y="1436977"/>
                </a:lnTo>
                <a:lnTo>
                  <a:pt x="2435267" y="1434749"/>
                </a:lnTo>
                <a:lnTo>
                  <a:pt x="2437976" y="1374375"/>
                </a:lnTo>
                <a:lnTo>
                  <a:pt x="2440682" y="1355740"/>
                </a:lnTo>
                <a:lnTo>
                  <a:pt x="2443391" y="1379758"/>
                </a:lnTo>
                <a:lnTo>
                  <a:pt x="2446100" y="1372802"/>
                </a:lnTo>
                <a:lnTo>
                  <a:pt x="2448809" y="1381465"/>
                </a:lnTo>
                <a:lnTo>
                  <a:pt x="2451518" y="1426086"/>
                </a:lnTo>
                <a:lnTo>
                  <a:pt x="2454227" y="1437768"/>
                </a:lnTo>
                <a:lnTo>
                  <a:pt x="2456936" y="1377262"/>
                </a:lnTo>
                <a:lnTo>
                  <a:pt x="2459645" y="1375427"/>
                </a:lnTo>
                <a:lnTo>
                  <a:pt x="2462350" y="1365716"/>
                </a:lnTo>
                <a:lnTo>
                  <a:pt x="2465059" y="1362171"/>
                </a:lnTo>
                <a:lnTo>
                  <a:pt x="2467768" y="1370176"/>
                </a:lnTo>
                <a:lnTo>
                  <a:pt x="2470477" y="1416110"/>
                </a:lnTo>
                <a:lnTo>
                  <a:pt x="2473186" y="1430678"/>
                </a:lnTo>
                <a:lnTo>
                  <a:pt x="2475895" y="1364664"/>
                </a:lnTo>
                <a:lnTo>
                  <a:pt x="2478604" y="1367944"/>
                </a:lnTo>
                <a:lnTo>
                  <a:pt x="2481313" y="1366764"/>
                </a:lnTo>
                <a:lnTo>
                  <a:pt x="2484022" y="1344058"/>
                </a:lnTo>
                <a:lnTo>
                  <a:pt x="2486727" y="1412830"/>
                </a:lnTo>
                <a:lnTo>
                  <a:pt x="2489436" y="1397607"/>
                </a:lnTo>
                <a:lnTo>
                  <a:pt x="2492145" y="1395243"/>
                </a:lnTo>
                <a:lnTo>
                  <a:pt x="2494854" y="1361906"/>
                </a:lnTo>
                <a:lnTo>
                  <a:pt x="2497563" y="1345110"/>
                </a:lnTo>
                <a:lnTo>
                  <a:pt x="2500272" y="1355346"/>
                </a:lnTo>
                <a:lnTo>
                  <a:pt x="2502981" y="1366896"/>
                </a:lnTo>
                <a:lnTo>
                  <a:pt x="2505690" y="1388157"/>
                </a:lnTo>
                <a:lnTo>
                  <a:pt x="2508395" y="1440128"/>
                </a:lnTo>
                <a:lnTo>
                  <a:pt x="2511104" y="1425953"/>
                </a:lnTo>
                <a:lnTo>
                  <a:pt x="2513813" y="1370441"/>
                </a:lnTo>
                <a:lnTo>
                  <a:pt x="2516522" y="1376346"/>
                </a:lnTo>
                <a:lnTo>
                  <a:pt x="2519231" y="1360991"/>
                </a:lnTo>
                <a:lnTo>
                  <a:pt x="2521940" y="1339598"/>
                </a:lnTo>
                <a:lnTo>
                  <a:pt x="2524649" y="1378052"/>
                </a:lnTo>
                <a:lnTo>
                  <a:pt x="2527358" y="1424380"/>
                </a:lnTo>
                <a:lnTo>
                  <a:pt x="2530067" y="1432517"/>
                </a:lnTo>
                <a:lnTo>
                  <a:pt x="2532772" y="1368996"/>
                </a:lnTo>
                <a:lnTo>
                  <a:pt x="2535481" y="1357446"/>
                </a:lnTo>
                <a:lnTo>
                  <a:pt x="2538190" y="1360991"/>
                </a:lnTo>
                <a:lnTo>
                  <a:pt x="2540899" y="1373327"/>
                </a:lnTo>
                <a:lnTo>
                  <a:pt x="2543608" y="1372540"/>
                </a:lnTo>
                <a:lnTo>
                  <a:pt x="2546317" y="1422148"/>
                </a:lnTo>
                <a:lnTo>
                  <a:pt x="2549026" y="1425692"/>
                </a:lnTo>
                <a:lnTo>
                  <a:pt x="2551732" y="1349048"/>
                </a:lnTo>
                <a:lnTo>
                  <a:pt x="2554441" y="1350228"/>
                </a:lnTo>
                <a:lnTo>
                  <a:pt x="2557150" y="1352589"/>
                </a:lnTo>
                <a:lnTo>
                  <a:pt x="2559858" y="1360204"/>
                </a:lnTo>
                <a:lnTo>
                  <a:pt x="2562568" y="1350360"/>
                </a:lnTo>
                <a:lnTo>
                  <a:pt x="2565277" y="1419655"/>
                </a:lnTo>
                <a:lnTo>
                  <a:pt x="2567986" y="1423854"/>
                </a:lnTo>
                <a:lnTo>
                  <a:pt x="2570694" y="1373850"/>
                </a:lnTo>
                <a:lnTo>
                  <a:pt x="2573403" y="1334215"/>
                </a:lnTo>
                <a:lnTo>
                  <a:pt x="2576112" y="1351802"/>
                </a:lnTo>
                <a:lnTo>
                  <a:pt x="2578818" y="1354688"/>
                </a:lnTo>
                <a:lnTo>
                  <a:pt x="2581527" y="1361645"/>
                </a:lnTo>
                <a:lnTo>
                  <a:pt x="2584236" y="1396949"/>
                </a:lnTo>
                <a:lnTo>
                  <a:pt x="2586945" y="1423067"/>
                </a:lnTo>
                <a:lnTo>
                  <a:pt x="2589654" y="1347603"/>
                </a:lnTo>
                <a:lnTo>
                  <a:pt x="2592363" y="1330015"/>
                </a:lnTo>
                <a:lnTo>
                  <a:pt x="2595072" y="1335660"/>
                </a:lnTo>
                <a:lnTo>
                  <a:pt x="2597777" y="1311380"/>
                </a:lnTo>
                <a:lnTo>
                  <a:pt x="2600486" y="1295238"/>
                </a:lnTo>
                <a:lnTo>
                  <a:pt x="2603195" y="1354295"/>
                </a:lnTo>
                <a:lnTo>
                  <a:pt x="2605904" y="1382513"/>
                </a:lnTo>
                <a:lnTo>
                  <a:pt x="2608613" y="1301011"/>
                </a:lnTo>
                <a:lnTo>
                  <a:pt x="2611322" y="1305210"/>
                </a:lnTo>
                <a:lnTo>
                  <a:pt x="2614031" y="1306787"/>
                </a:lnTo>
                <a:lnTo>
                  <a:pt x="2616740" y="1310328"/>
                </a:lnTo>
                <a:lnTo>
                  <a:pt x="2619449" y="1311248"/>
                </a:lnTo>
                <a:lnTo>
                  <a:pt x="2622158" y="1360204"/>
                </a:lnTo>
                <a:lnTo>
                  <a:pt x="2624874" y="1345110"/>
                </a:lnTo>
                <a:lnTo>
                  <a:pt x="2627590" y="1337498"/>
                </a:lnTo>
                <a:lnTo>
                  <a:pt x="2630271" y="1278963"/>
                </a:lnTo>
                <a:lnTo>
                  <a:pt x="2632987" y="1240769"/>
                </a:lnTo>
                <a:lnTo>
                  <a:pt x="2635703" y="1287100"/>
                </a:lnTo>
                <a:lnTo>
                  <a:pt x="2638418" y="1258750"/>
                </a:lnTo>
                <a:lnTo>
                  <a:pt x="2641100" y="1326996"/>
                </a:lnTo>
                <a:lnTo>
                  <a:pt x="2643815" y="1324371"/>
                </a:lnTo>
                <a:lnTo>
                  <a:pt x="2646531" y="1257044"/>
                </a:lnTo>
                <a:lnTo>
                  <a:pt x="2649247" y="1170688"/>
                </a:lnTo>
                <a:lnTo>
                  <a:pt x="2651963" y="1123309"/>
                </a:lnTo>
                <a:lnTo>
                  <a:pt x="2654644" y="1217409"/>
                </a:lnTo>
                <a:lnTo>
                  <a:pt x="2657360" y="1254551"/>
                </a:lnTo>
                <a:lnTo>
                  <a:pt x="2660076" y="1312034"/>
                </a:lnTo>
                <a:lnTo>
                  <a:pt x="2662792" y="1318466"/>
                </a:lnTo>
                <a:lnTo>
                  <a:pt x="2665508" y="1246678"/>
                </a:lnTo>
                <a:lnTo>
                  <a:pt x="2668189" y="1239460"/>
                </a:lnTo>
                <a:lnTo>
                  <a:pt x="2670905" y="1278437"/>
                </a:lnTo>
                <a:lnTo>
                  <a:pt x="2673621" y="1309409"/>
                </a:lnTo>
                <a:lnTo>
                  <a:pt x="2676337" y="1289593"/>
                </a:lnTo>
                <a:lnTo>
                  <a:pt x="2679053" y="1329622"/>
                </a:lnTo>
                <a:lnTo>
                  <a:pt x="2681734" y="1338417"/>
                </a:lnTo>
                <a:lnTo>
                  <a:pt x="2684450" y="1261901"/>
                </a:lnTo>
                <a:lnTo>
                  <a:pt x="2687166" y="1284475"/>
                </a:lnTo>
                <a:lnTo>
                  <a:pt x="2689882" y="1248645"/>
                </a:lnTo>
                <a:lnTo>
                  <a:pt x="2692563" y="1281062"/>
                </a:lnTo>
                <a:lnTo>
                  <a:pt x="2695279" y="1301011"/>
                </a:lnTo>
                <a:lnTo>
                  <a:pt x="2697995" y="1331721"/>
                </a:lnTo>
                <a:lnTo>
                  <a:pt x="2700711" y="1314399"/>
                </a:lnTo>
                <a:lnTo>
                  <a:pt x="2703427" y="1269513"/>
                </a:lnTo>
                <a:lnTo>
                  <a:pt x="2706108" y="1213342"/>
                </a:lnTo>
                <a:lnTo>
                  <a:pt x="2708823" y="1264394"/>
                </a:lnTo>
                <a:lnTo>
                  <a:pt x="2711539" y="1192210"/>
                </a:lnTo>
                <a:lnTo>
                  <a:pt x="2714255" y="1118320"/>
                </a:lnTo>
                <a:lnTo>
                  <a:pt x="2716971" y="1233158"/>
                </a:lnTo>
                <a:lnTo>
                  <a:pt x="2719652" y="1298779"/>
                </a:lnTo>
                <a:lnTo>
                  <a:pt x="2722368" y="1130001"/>
                </a:lnTo>
                <a:lnTo>
                  <a:pt x="2725084" y="1169637"/>
                </a:lnTo>
                <a:lnTo>
                  <a:pt x="2727800" y="1240115"/>
                </a:lnTo>
                <a:lnTo>
                  <a:pt x="2730481" y="1255470"/>
                </a:lnTo>
                <a:lnTo>
                  <a:pt x="2733197" y="1268200"/>
                </a:lnTo>
                <a:lnTo>
                  <a:pt x="2735913" y="1273319"/>
                </a:lnTo>
                <a:lnTo>
                  <a:pt x="2738629" y="1271087"/>
                </a:lnTo>
                <a:lnTo>
                  <a:pt x="2741345" y="1231323"/>
                </a:lnTo>
                <a:lnTo>
                  <a:pt x="2744026" y="1222005"/>
                </a:lnTo>
                <a:lnTo>
                  <a:pt x="2746742" y="1200480"/>
                </a:lnTo>
                <a:lnTo>
                  <a:pt x="2749458" y="1247465"/>
                </a:lnTo>
                <a:lnTo>
                  <a:pt x="2752174" y="1224759"/>
                </a:lnTo>
                <a:lnTo>
                  <a:pt x="2754890" y="1276076"/>
                </a:lnTo>
                <a:lnTo>
                  <a:pt x="2757571" y="1309806"/>
                </a:lnTo>
                <a:lnTo>
                  <a:pt x="2760287" y="1198248"/>
                </a:lnTo>
                <a:lnTo>
                  <a:pt x="2763003" y="1210978"/>
                </a:lnTo>
                <a:lnTo>
                  <a:pt x="2765719" y="1220689"/>
                </a:lnTo>
                <a:lnTo>
                  <a:pt x="2768434" y="1231452"/>
                </a:lnTo>
                <a:lnTo>
                  <a:pt x="2771116" y="1233422"/>
                </a:lnTo>
                <a:lnTo>
                  <a:pt x="2773832" y="1280930"/>
                </a:lnTo>
                <a:lnTo>
                  <a:pt x="2776548" y="1294054"/>
                </a:lnTo>
                <a:lnTo>
                  <a:pt x="2779264" y="1252584"/>
                </a:lnTo>
                <a:lnTo>
                  <a:pt x="2781944" y="1230404"/>
                </a:lnTo>
                <a:lnTo>
                  <a:pt x="2784660" y="1273451"/>
                </a:lnTo>
                <a:lnTo>
                  <a:pt x="2787376" y="1306129"/>
                </a:lnTo>
                <a:lnTo>
                  <a:pt x="2790092" y="1353901"/>
                </a:lnTo>
                <a:lnTo>
                  <a:pt x="2792808" y="1359285"/>
                </a:lnTo>
                <a:lnTo>
                  <a:pt x="2795489" y="1346945"/>
                </a:lnTo>
                <a:lnTo>
                  <a:pt x="2798205" y="1287755"/>
                </a:lnTo>
                <a:lnTo>
                  <a:pt x="2800921" y="1271874"/>
                </a:lnTo>
                <a:lnTo>
                  <a:pt x="2803637" y="1296811"/>
                </a:lnTo>
                <a:lnTo>
                  <a:pt x="2806353" y="1341958"/>
                </a:lnTo>
                <a:lnTo>
                  <a:pt x="2809034" y="1380545"/>
                </a:lnTo>
                <a:lnTo>
                  <a:pt x="2811750" y="1340252"/>
                </a:lnTo>
                <a:lnTo>
                  <a:pt x="2814466" y="1339204"/>
                </a:lnTo>
                <a:lnTo>
                  <a:pt x="2817182" y="1257831"/>
                </a:lnTo>
                <a:lnTo>
                  <a:pt x="2819863" y="1262034"/>
                </a:lnTo>
                <a:lnTo>
                  <a:pt x="2822579" y="1284736"/>
                </a:lnTo>
                <a:lnTo>
                  <a:pt x="2825295" y="1233422"/>
                </a:lnTo>
                <a:lnTo>
                  <a:pt x="2828011" y="1217802"/>
                </a:lnTo>
                <a:lnTo>
                  <a:pt x="2830727" y="1264788"/>
                </a:lnTo>
                <a:lnTo>
                  <a:pt x="2833408" y="1333428"/>
                </a:lnTo>
                <a:lnTo>
                  <a:pt x="2836124" y="1249039"/>
                </a:lnTo>
                <a:lnTo>
                  <a:pt x="2838840" y="1227252"/>
                </a:lnTo>
                <a:lnTo>
                  <a:pt x="2841555" y="1235916"/>
                </a:lnTo>
                <a:lnTo>
                  <a:pt x="2844271" y="1228039"/>
                </a:lnTo>
                <a:lnTo>
                  <a:pt x="2846953" y="1240115"/>
                </a:lnTo>
                <a:lnTo>
                  <a:pt x="2849669" y="1276599"/>
                </a:lnTo>
                <a:lnTo>
                  <a:pt x="2852385" y="1306394"/>
                </a:lnTo>
                <a:lnTo>
                  <a:pt x="2855100" y="1250613"/>
                </a:lnTo>
                <a:lnTo>
                  <a:pt x="2857816" y="1265052"/>
                </a:lnTo>
                <a:lnTo>
                  <a:pt x="2860497" y="1198774"/>
                </a:lnTo>
                <a:lnTo>
                  <a:pt x="2863213" y="1223708"/>
                </a:lnTo>
                <a:lnTo>
                  <a:pt x="2865929" y="1264659"/>
                </a:lnTo>
                <a:lnTo>
                  <a:pt x="2868645" y="1300878"/>
                </a:lnTo>
                <a:lnTo>
                  <a:pt x="2871326" y="1321223"/>
                </a:lnTo>
                <a:lnTo>
                  <a:pt x="2874042" y="1264527"/>
                </a:lnTo>
                <a:lnTo>
                  <a:pt x="2876758" y="1247333"/>
                </a:lnTo>
                <a:lnTo>
                  <a:pt x="2879474" y="1325161"/>
                </a:lnTo>
                <a:lnTo>
                  <a:pt x="2882190" y="1670985"/>
                </a:lnTo>
                <a:lnTo>
                  <a:pt x="2884871" y="1672953"/>
                </a:lnTo>
                <a:lnTo>
                  <a:pt x="2887587" y="1672824"/>
                </a:lnTo>
                <a:lnTo>
                  <a:pt x="2890303" y="1672953"/>
                </a:lnTo>
                <a:lnTo>
                  <a:pt x="2893019" y="1672953"/>
                </a:lnTo>
                <a:lnTo>
                  <a:pt x="2895735" y="1672824"/>
                </a:lnTo>
                <a:lnTo>
                  <a:pt x="2898416" y="1673217"/>
                </a:lnTo>
                <a:lnTo>
                  <a:pt x="2901132" y="1672824"/>
                </a:lnTo>
                <a:lnTo>
                  <a:pt x="2903848" y="1673217"/>
                </a:lnTo>
                <a:lnTo>
                  <a:pt x="2906564" y="1673217"/>
                </a:lnTo>
                <a:lnTo>
                  <a:pt x="2909280" y="1673346"/>
                </a:lnTo>
                <a:lnTo>
                  <a:pt x="2911961" y="1673346"/>
                </a:lnTo>
                <a:lnTo>
                  <a:pt x="2914676" y="1673217"/>
                </a:lnTo>
                <a:lnTo>
                  <a:pt x="2917392" y="1673217"/>
                </a:lnTo>
                <a:lnTo>
                  <a:pt x="2920108" y="1673085"/>
                </a:lnTo>
                <a:lnTo>
                  <a:pt x="2922790" y="1672953"/>
                </a:lnTo>
                <a:lnTo>
                  <a:pt x="2925506" y="1673085"/>
                </a:lnTo>
                <a:lnTo>
                  <a:pt x="2928221" y="1673346"/>
                </a:lnTo>
                <a:lnTo>
                  <a:pt x="2930937" y="1673217"/>
                </a:lnTo>
                <a:lnTo>
                  <a:pt x="2933653" y="1673217"/>
                </a:lnTo>
                <a:lnTo>
                  <a:pt x="2936334" y="1673346"/>
                </a:lnTo>
                <a:lnTo>
                  <a:pt x="2939050" y="1673085"/>
                </a:lnTo>
                <a:lnTo>
                  <a:pt x="2941766" y="1673346"/>
                </a:lnTo>
                <a:lnTo>
                  <a:pt x="2944482" y="1673217"/>
                </a:lnTo>
                <a:lnTo>
                  <a:pt x="2947198" y="1673346"/>
                </a:lnTo>
                <a:lnTo>
                  <a:pt x="2949879" y="1673085"/>
                </a:lnTo>
                <a:lnTo>
                  <a:pt x="2952595" y="1673217"/>
                </a:lnTo>
                <a:lnTo>
                  <a:pt x="2955311" y="1673217"/>
                </a:lnTo>
                <a:lnTo>
                  <a:pt x="2958027" y="1673217"/>
                </a:lnTo>
                <a:lnTo>
                  <a:pt x="2960708" y="1673217"/>
                </a:lnTo>
                <a:lnTo>
                  <a:pt x="2963424" y="1673346"/>
                </a:lnTo>
                <a:lnTo>
                  <a:pt x="2966140" y="1673217"/>
                </a:lnTo>
                <a:lnTo>
                  <a:pt x="2968856" y="1672824"/>
                </a:lnTo>
                <a:lnTo>
                  <a:pt x="2971572" y="1672824"/>
                </a:lnTo>
                <a:lnTo>
                  <a:pt x="2974253" y="1673217"/>
                </a:lnTo>
                <a:lnTo>
                  <a:pt x="2976969" y="1673346"/>
                </a:lnTo>
                <a:lnTo>
                  <a:pt x="2979685" y="1673346"/>
                </a:lnTo>
                <a:lnTo>
                  <a:pt x="2982401" y="1673346"/>
                </a:lnTo>
                <a:lnTo>
                  <a:pt x="2985117" y="1673085"/>
                </a:lnTo>
                <a:lnTo>
                  <a:pt x="2987797" y="1673479"/>
                </a:lnTo>
                <a:lnTo>
                  <a:pt x="2990513" y="1673346"/>
                </a:lnTo>
                <a:lnTo>
                  <a:pt x="2993229" y="1673217"/>
                </a:lnTo>
                <a:lnTo>
                  <a:pt x="2995945" y="1673346"/>
                </a:lnTo>
                <a:lnTo>
                  <a:pt x="2998661" y="1673346"/>
                </a:lnTo>
                <a:lnTo>
                  <a:pt x="3001342" y="1673346"/>
                </a:lnTo>
                <a:lnTo>
                  <a:pt x="3004058" y="1673346"/>
                </a:lnTo>
                <a:lnTo>
                  <a:pt x="3006774" y="1673217"/>
                </a:lnTo>
                <a:lnTo>
                  <a:pt x="3009490" y="1673217"/>
                </a:lnTo>
                <a:lnTo>
                  <a:pt x="3012171" y="1673479"/>
                </a:lnTo>
                <a:lnTo>
                  <a:pt x="3014887" y="1673085"/>
                </a:lnTo>
                <a:lnTo>
                  <a:pt x="3017603" y="1673217"/>
                </a:lnTo>
                <a:lnTo>
                  <a:pt x="3020319" y="1673217"/>
                </a:lnTo>
                <a:lnTo>
                  <a:pt x="3023035" y="1673085"/>
                </a:lnTo>
                <a:lnTo>
                  <a:pt x="3025716" y="1673346"/>
                </a:lnTo>
                <a:lnTo>
                  <a:pt x="3028432" y="1673346"/>
                </a:lnTo>
                <a:lnTo>
                  <a:pt x="3031148" y="1673346"/>
                </a:lnTo>
                <a:lnTo>
                  <a:pt x="3033864" y="1673217"/>
                </a:lnTo>
                <a:lnTo>
                  <a:pt x="3036580" y="1673217"/>
                </a:lnTo>
                <a:lnTo>
                  <a:pt x="3039261" y="1673346"/>
                </a:lnTo>
                <a:lnTo>
                  <a:pt x="3041977" y="1673346"/>
                </a:lnTo>
                <a:lnTo>
                  <a:pt x="3044693" y="1673346"/>
                </a:lnTo>
                <a:lnTo>
                  <a:pt x="3047408" y="1673217"/>
                </a:lnTo>
                <a:lnTo>
                  <a:pt x="3050090" y="1673346"/>
                </a:lnTo>
                <a:lnTo>
                  <a:pt x="3052806" y="1673085"/>
                </a:lnTo>
                <a:lnTo>
                  <a:pt x="3055522" y="1673217"/>
                </a:lnTo>
                <a:lnTo>
                  <a:pt x="3058238" y="1673479"/>
                </a:lnTo>
                <a:lnTo>
                  <a:pt x="3060953" y="1673085"/>
                </a:lnTo>
                <a:lnTo>
                  <a:pt x="3063634" y="1673346"/>
                </a:lnTo>
                <a:lnTo>
                  <a:pt x="3066350" y="1673217"/>
                </a:lnTo>
                <a:lnTo>
                  <a:pt x="3069066" y="1673346"/>
                </a:lnTo>
                <a:lnTo>
                  <a:pt x="3071782" y="1673346"/>
                </a:lnTo>
                <a:lnTo>
                  <a:pt x="3074498" y="1673346"/>
                </a:lnTo>
                <a:lnTo>
                  <a:pt x="3077179" y="1673346"/>
                </a:lnTo>
                <a:lnTo>
                  <a:pt x="3079895" y="1673479"/>
                </a:lnTo>
                <a:lnTo>
                  <a:pt x="3082611" y="1673217"/>
                </a:lnTo>
                <a:lnTo>
                  <a:pt x="3085327" y="1673346"/>
                </a:lnTo>
                <a:lnTo>
                  <a:pt x="3088043" y="1673346"/>
                </a:lnTo>
                <a:lnTo>
                  <a:pt x="3090724" y="1673346"/>
                </a:lnTo>
                <a:lnTo>
                  <a:pt x="3093440" y="1673346"/>
                </a:lnTo>
                <a:lnTo>
                  <a:pt x="3096156" y="1673085"/>
                </a:lnTo>
                <a:lnTo>
                  <a:pt x="3098872" y="1673346"/>
                </a:lnTo>
                <a:lnTo>
                  <a:pt x="3101553" y="1673346"/>
                </a:lnTo>
                <a:lnTo>
                  <a:pt x="3104269" y="1672953"/>
                </a:lnTo>
                <a:lnTo>
                  <a:pt x="3106985" y="1673346"/>
                </a:lnTo>
                <a:lnTo>
                  <a:pt x="3109701" y="1673346"/>
                </a:lnTo>
                <a:lnTo>
                  <a:pt x="3112417" y="1673346"/>
                </a:lnTo>
                <a:lnTo>
                  <a:pt x="3115098" y="1673346"/>
                </a:lnTo>
                <a:lnTo>
                  <a:pt x="3117814" y="1673346"/>
                </a:lnTo>
                <a:lnTo>
                  <a:pt x="3120529" y="1673479"/>
                </a:lnTo>
                <a:lnTo>
                  <a:pt x="3123245" y="1673217"/>
                </a:lnTo>
                <a:lnTo>
                  <a:pt x="3125961" y="1673346"/>
                </a:lnTo>
                <a:lnTo>
                  <a:pt x="3128643" y="1673479"/>
                </a:lnTo>
                <a:lnTo>
                  <a:pt x="3131359" y="1673085"/>
                </a:lnTo>
                <a:lnTo>
                  <a:pt x="3134074" y="1673346"/>
                </a:lnTo>
                <a:lnTo>
                  <a:pt x="3136790" y="1673217"/>
                </a:lnTo>
                <a:lnTo>
                  <a:pt x="3139471" y="1673346"/>
                </a:lnTo>
                <a:lnTo>
                  <a:pt x="3142187" y="1673346"/>
                </a:lnTo>
                <a:lnTo>
                  <a:pt x="3144903" y="1673346"/>
                </a:lnTo>
                <a:lnTo>
                  <a:pt x="3147619" y="1672824"/>
                </a:lnTo>
                <a:lnTo>
                  <a:pt x="3150335" y="1673346"/>
                </a:lnTo>
                <a:lnTo>
                  <a:pt x="3153016" y="1673346"/>
                </a:lnTo>
                <a:lnTo>
                  <a:pt x="3155732" y="1673346"/>
                </a:lnTo>
                <a:lnTo>
                  <a:pt x="3158448" y="1673217"/>
                </a:lnTo>
                <a:lnTo>
                  <a:pt x="3161164" y="1673479"/>
                </a:lnTo>
                <a:lnTo>
                  <a:pt x="3163880" y="1673217"/>
                </a:lnTo>
                <a:lnTo>
                  <a:pt x="3166561" y="1673479"/>
                </a:lnTo>
                <a:lnTo>
                  <a:pt x="3169277" y="1673085"/>
                </a:lnTo>
                <a:lnTo>
                  <a:pt x="3171993" y="1673346"/>
                </a:lnTo>
                <a:lnTo>
                  <a:pt x="3174709" y="1673346"/>
                </a:lnTo>
                <a:lnTo>
                  <a:pt x="3177425" y="1673346"/>
                </a:lnTo>
                <a:lnTo>
                  <a:pt x="3180106" y="1673346"/>
                </a:lnTo>
                <a:lnTo>
                  <a:pt x="3182822" y="1673479"/>
                </a:lnTo>
                <a:lnTo>
                  <a:pt x="3185538" y="1673346"/>
                </a:lnTo>
                <a:lnTo>
                  <a:pt x="3188254" y="1673217"/>
                </a:lnTo>
                <a:lnTo>
                  <a:pt x="3190935" y="1673217"/>
                </a:lnTo>
                <a:lnTo>
                  <a:pt x="3193650" y="1673346"/>
                </a:lnTo>
                <a:lnTo>
                  <a:pt x="3196366" y="1673479"/>
                </a:lnTo>
                <a:lnTo>
                  <a:pt x="3199082" y="1673217"/>
                </a:lnTo>
                <a:lnTo>
                  <a:pt x="3201798" y="1673346"/>
                </a:lnTo>
                <a:lnTo>
                  <a:pt x="3204480" y="1673346"/>
                </a:lnTo>
                <a:lnTo>
                  <a:pt x="3207195" y="1673346"/>
                </a:lnTo>
                <a:lnTo>
                  <a:pt x="3209911" y="1673346"/>
                </a:lnTo>
                <a:lnTo>
                  <a:pt x="3212627" y="1673346"/>
                </a:lnTo>
                <a:lnTo>
                  <a:pt x="3215343" y="1673346"/>
                </a:lnTo>
                <a:lnTo>
                  <a:pt x="3218024" y="1673479"/>
                </a:lnTo>
                <a:lnTo>
                  <a:pt x="3220740" y="1673217"/>
                </a:lnTo>
                <a:lnTo>
                  <a:pt x="3223456" y="1673217"/>
                </a:lnTo>
                <a:lnTo>
                  <a:pt x="3226172" y="1673346"/>
                </a:lnTo>
                <a:lnTo>
                  <a:pt x="3228888" y="1673346"/>
                </a:lnTo>
                <a:lnTo>
                  <a:pt x="3231569" y="1673346"/>
                </a:lnTo>
                <a:lnTo>
                  <a:pt x="3234285" y="1673346"/>
                </a:lnTo>
                <a:lnTo>
                  <a:pt x="3237001" y="1673346"/>
                </a:lnTo>
                <a:lnTo>
                  <a:pt x="3239717" y="1673217"/>
                </a:lnTo>
                <a:lnTo>
                  <a:pt x="3242398" y="1673346"/>
                </a:lnTo>
                <a:lnTo>
                  <a:pt x="3245114" y="1673346"/>
                </a:lnTo>
                <a:lnTo>
                  <a:pt x="3247830" y="1673479"/>
                </a:lnTo>
                <a:lnTo>
                  <a:pt x="3250546" y="1673346"/>
                </a:lnTo>
                <a:lnTo>
                  <a:pt x="3253261" y="1673217"/>
                </a:lnTo>
                <a:lnTo>
                  <a:pt x="3255943" y="1673479"/>
                </a:lnTo>
                <a:lnTo>
                  <a:pt x="3258659" y="1673085"/>
                </a:lnTo>
                <a:lnTo>
                  <a:pt x="3261375" y="1673346"/>
                </a:lnTo>
                <a:lnTo>
                  <a:pt x="3264091" y="1673479"/>
                </a:lnTo>
                <a:lnTo>
                  <a:pt x="3266806" y="1673085"/>
                </a:lnTo>
                <a:lnTo>
                  <a:pt x="3269487" y="1673346"/>
                </a:lnTo>
                <a:lnTo>
                  <a:pt x="3272203" y="1673346"/>
                </a:lnTo>
                <a:lnTo>
                  <a:pt x="3274919" y="1673479"/>
                </a:lnTo>
                <a:lnTo>
                  <a:pt x="3277635" y="1673346"/>
                </a:lnTo>
                <a:lnTo>
                  <a:pt x="3280316" y="1673217"/>
                </a:lnTo>
                <a:lnTo>
                  <a:pt x="3283032" y="1673346"/>
                </a:lnTo>
                <a:lnTo>
                  <a:pt x="3285748" y="1673217"/>
                </a:lnTo>
                <a:lnTo>
                  <a:pt x="3288464" y="1673217"/>
                </a:lnTo>
                <a:lnTo>
                  <a:pt x="3291180" y="1673346"/>
                </a:lnTo>
                <a:lnTo>
                  <a:pt x="3293861" y="1673479"/>
                </a:lnTo>
                <a:lnTo>
                  <a:pt x="3296577" y="1673217"/>
                </a:lnTo>
                <a:lnTo>
                  <a:pt x="3299293" y="1673346"/>
                </a:lnTo>
                <a:lnTo>
                  <a:pt x="3302009" y="1673085"/>
                </a:lnTo>
                <a:lnTo>
                  <a:pt x="3304725" y="1673217"/>
                </a:lnTo>
                <a:lnTo>
                  <a:pt x="3307406" y="1673346"/>
                </a:lnTo>
                <a:lnTo>
                  <a:pt x="3310122" y="1673346"/>
                </a:lnTo>
                <a:lnTo>
                  <a:pt x="3312838" y="1673479"/>
                </a:lnTo>
                <a:lnTo>
                  <a:pt x="3315554" y="1673217"/>
                </a:lnTo>
                <a:lnTo>
                  <a:pt x="3318270" y="1673479"/>
                </a:lnTo>
                <a:lnTo>
                  <a:pt x="3320951" y="1673217"/>
                </a:lnTo>
                <a:lnTo>
                  <a:pt x="3323667" y="1673346"/>
                </a:lnTo>
                <a:lnTo>
                  <a:pt x="3326382" y="1673346"/>
                </a:lnTo>
                <a:lnTo>
                  <a:pt x="3329098" y="1673479"/>
                </a:lnTo>
                <a:lnTo>
                  <a:pt x="3331780" y="1673479"/>
                </a:lnTo>
                <a:lnTo>
                  <a:pt x="3334496" y="1673479"/>
                </a:lnTo>
                <a:lnTo>
                  <a:pt x="3337212" y="1673479"/>
                </a:lnTo>
                <a:lnTo>
                  <a:pt x="3339927" y="1673479"/>
                </a:lnTo>
                <a:lnTo>
                  <a:pt x="3342643" y="1673346"/>
                </a:lnTo>
                <a:lnTo>
                  <a:pt x="3345324" y="1673479"/>
                </a:lnTo>
                <a:lnTo>
                  <a:pt x="3348040" y="1673479"/>
                </a:lnTo>
                <a:lnTo>
                  <a:pt x="3350756" y="1673479"/>
                </a:lnTo>
                <a:lnTo>
                  <a:pt x="3353472" y="1673346"/>
                </a:lnTo>
                <a:lnTo>
                  <a:pt x="3356188" y="1673346"/>
                </a:lnTo>
                <a:lnTo>
                  <a:pt x="3358869" y="1673479"/>
                </a:lnTo>
                <a:lnTo>
                  <a:pt x="3361585" y="1673479"/>
                </a:lnTo>
                <a:lnTo>
                  <a:pt x="3364301" y="1673479"/>
                </a:lnTo>
                <a:lnTo>
                  <a:pt x="3367017" y="1673479"/>
                </a:lnTo>
                <a:lnTo>
                  <a:pt x="3369698" y="1673479"/>
                </a:lnTo>
                <a:lnTo>
                  <a:pt x="3372414" y="1673346"/>
                </a:lnTo>
                <a:lnTo>
                  <a:pt x="3375130" y="1673479"/>
                </a:lnTo>
                <a:lnTo>
                  <a:pt x="3377846" y="1673479"/>
                </a:lnTo>
                <a:lnTo>
                  <a:pt x="3380562" y="1673479"/>
                </a:lnTo>
                <a:lnTo>
                  <a:pt x="3383243" y="1673479"/>
                </a:lnTo>
                <a:lnTo>
                  <a:pt x="3385959" y="1673217"/>
                </a:lnTo>
                <a:lnTo>
                  <a:pt x="3388675" y="1673479"/>
                </a:lnTo>
                <a:lnTo>
                  <a:pt x="3391391" y="1673479"/>
                </a:lnTo>
                <a:lnTo>
                  <a:pt x="3394107" y="1673479"/>
                </a:lnTo>
                <a:lnTo>
                  <a:pt x="3396788" y="1673479"/>
                </a:lnTo>
                <a:lnTo>
                  <a:pt x="3399503" y="1673479"/>
                </a:lnTo>
                <a:lnTo>
                  <a:pt x="3402219" y="1673479"/>
                </a:lnTo>
                <a:lnTo>
                  <a:pt x="3404935" y="1673479"/>
                </a:lnTo>
                <a:lnTo>
                  <a:pt x="3407651" y="1673479"/>
                </a:lnTo>
                <a:lnTo>
                  <a:pt x="3410333" y="1673346"/>
                </a:lnTo>
                <a:lnTo>
                  <a:pt x="3413048" y="1673479"/>
                </a:lnTo>
                <a:lnTo>
                  <a:pt x="3415764" y="1673479"/>
                </a:lnTo>
                <a:lnTo>
                  <a:pt x="3418480" y="1673479"/>
                </a:lnTo>
                <a:lnTo>
                  <a:pt x="3421161" y="1673479"/>
                </a:lnTo>
                <a:lnTo>
                  <a:pt x="3423877" y="1673479"/>
                </a:lnTo>
                <a:lnTo>
                  <a:pt x="3426593" y="1673479"/>
                </a:lnTo>
                <a:lnTo>
                  <a:pt x="3429309" y="1673479"/>
                </a:lnTo>
                <a:lnTo>
                  <a:pt x="3432025" y="1673479"/>
                </a:lnTo>
                <a:lnTo>
                  <a:pt x="3434706" y="1673479"/>
                </a:lnTo>
                <a:lnTo>
                  <a:pt x="3437422" y="1673346"/>
                </a:lnTo>
                <a:lnTo>
                  <a:pt x="3440138" y="1673479"/>
                </a:lnTo>
                <a:lnTo>
                  <a:pt x="3442854" y="1673479"/>
                </a:lnTo>
                <a:lnTo>
                  <a:pt x="3445570" y="1673479"/>
                </a:lnTo>
                <a:lnTo>
                  <a:pt x="3448251" y="1673479"/>
                </a:lnTo>
                <a:lnTo>
                  <a:pt x="3450967" y="1673479"/>
                </a:lnTo>
                <a:lnTo>
                  <a:pt x="3453683" y="1673479"/>
                </a:lnTo>
                <a:lnTo>
                  <a:pt x="3456399" y="1673479"/>
                </a:lnTo>
                <a:lnTo>
                  <a:pt x="3459115" y="1673479"/>
                </a:lnTo>
                <a:lnTo>
                  <a:pt x="3461796" y="1673479"/>
                </a:lnTo>
                <a:lnTo>
                  <a:pt x="3464512" y="1673346"/>
                </a:lnTo>
                <a:lnTo>
                  <a:pt x="3467228" y="1673479"/>
                </a:lnTo>
                <a:lnTo>
                  <a:pt x="3469944" y="1673479"/>
                </a:lnTo>
                <a:lnTo>
                  <a:pt x="3472624" y="1673346"/>
                </a:lnTo>
                <a:lnTo>
                  <a:pt x="3475340" y="1673479"/>
                </a:lnTo>
                <a:lnTo>
                  <a:pt x="3478056" y="1673346"/>
                </a:lnTo>
                <a:lnTo>
                  <a:pt x="3480772" y="1673479"/>
                </a:lnTo>
                <a:lnTo>
                  <a:pt x="3483489" y="1673479"/>
                </a:lnTo>
                <a:lnTo>
                  <a:pt x="3486169" y="1673479"/>
                </a:lnTo>
                <a:lnTo>
                  <a:pt x="3488885" y="1673479"/>
                </a:lnTo>
                <a:lnTo>
                  <a:pt x="3491601" y="1673479"/>
                </a:lnTo>
                <a:lnTo>
                  <a:pt x="3494317" y="1673479"/>
                </a:lnTo>
                <a:lnTo>
                  <a:pt x="3497033" y="1673479"/>
                </a:lnTo>
                <a:lnTo>
                  <a:pt x="3499714" y="1673479"/>
                </a:lnTo>
                <a:lnTo>
                  <a:pt x="3502430" y="1673479"/>
                </a:lnTo>
                <a:lnTo>
                  <a:pt x="3505146" y="1673479"/>
                </a:lnTo>
                <a:lnTo>
                  <a:pt x="3507862" y="1673479"/>
                </a:lnTo>
                <a:lnTo>
                  <a:pt x="3510543" y="1673479"/>
                </a:lnTo>
                <a:lnTo>
                  <a:pt x="3513259" y="1673346"/>
                </a:lnTo>
                <a:lnTo>
                  <a:pt x="3515975" y="1673479"/>
                </a:lnTo>
                <a:lnTo>
                  <a:pt x="3518691" y="1673479"/>
                </a:lnTo>
                <a:lnTo>
                  <a:pt x="3521407" y="1673479"/>
                </a:lnTo>
                <a:lnTo>
                  <a:pt x="3524088" y="1673479"/>
                </a:lnTo>
                <a:lnTo>
                  <a:pt x="3526804" y="1673479"/>
                </a:lnTo>
                <a:lnTo>
                  <a:pt x="3529520" y="1673479"/>
                </a:lnTo>
                <a:lnTo>
                  <a:pt x="3532236" y="1673479"/>
                </a:lnTo>
                <a:lnTo>
                  <a:pt x="3534951" y="1673479"/>
                </a:lnTo>
                <a:lnTo>
                  <a:pt x="3537633" y="1673479"/>
                </a:lnTo>
                <a:lnTo>
                  <a:pt x="3540349" y="1673479"/>
                </a:lnTo>
                <a:lnTo>
                  <a:pt x="3543065" y="1673479"/>
                </a:lnTo>
                <a:lnTo>
                  <a:pt x="3545780" y="1673479"/>
                </a:lnTo>
                <a:lnTo>
                  <a:pt x="3548496" y="1673479"/>
                </a:lnTo>
                <a:lnTo>
                  <a:pt x="3551177" y="1673479"/>
                </a:lnTo>
                <a:lnTo>
                  <a:pt x="3553893" y="1673479"/>
                </a:lnTo>
                <a:lnTo>
                  <a:pt x="3556610" y="1673479"/>
                </a:lnTo>
                <a:lnTo>
                  <a:pt x="3559325" y="1673479"/>
                </a:lnTo>
                <a:lnTo>
                  <a:pt x="3562006" y="1673479"/>
                </a:lnTo>
                <a:lnTo>
                  <a:pt x="3564722" y="1673479"/>
                </a:lnTo>
                <a:lnTo>
                  <a:pt x="3567438" y="1673479"/>
                </a:lnTo>
                <a:lnTo>
                  <a:pt x="3570154" y="1673479"/>
                </a:lnTo>
                <a:lnTo>
                  <a:pt x="3572870" y="1673479"/>
                </a:lnTo>
                <a:lnTo>
                  <a:pt x="3575551" y="1673479"/>
                </a:lnTo>
                <a:lnTo>
                  <a:pt x="3578267" y="1673479"/>
                </a:lnTo>
                <a:lnTo>
                  <a:pt x="3580983" y="1673479"/>
                </a:lnTo>
                <a:lnTo>
                  <a:pt x="3583699" y="1673479"/>
                </a:lnTo>
                <a:lnTo>
                  <a:pt x="3586415" y="1673346"/>
                </a:lnTo>
                <a:lnTo>
                  <a:pt x="3589096" y="1673479"/>
                </a:lnTo>
                <a:lnTo>
                  <a:pt x="3591812" y="1673479"/>
                </a:lnTo>
                <a:lnTo>
                  <a:pt x="3594528" y="1673346"/>
                </a:lnTo>
                <a:lnTo>
                  <a:pt x="3597244" y="1673479"/>
                </a:lnTo>
                <a:lnTo>
                  <a:pt x="3599925" y="1673479"/>
                </a:lnTo>
                <a:lnTo>
                  <a:pt x="3602641" y="1673479"/>
                </a:lnTo>
                <a:lnTo>
                  <a:pt x="3605357" y="1673346"/>
                </a:lnTo>
                <a:lnTo>
                  <a:pt x="3608072" y="1673479"/>
                </a:lnTo>
                <a:lnTo>
                  <a:pt x="3610788" y="1673479"/>
                </a:lnTo>
                <a:lnTo>
                  <a:pt x="3613470" y="1673479"/>
                </a:lnTo>
                <a:lnTo>
                  <a:pt x="3616186" y="1673479"/>
                </a:lnTo>
                <a:lnTo>
                  <a:pt x="3618901" y="1673479"/>
                </a:lnTo>
                <a:lnTo>
                  <a:pt x="3621617" y="1673479"/>
                </a:lnTo>
                <a:lnTo>
                  <a:pt x="3624333" y="1673479"/>
                </a:lnTo>
                <a:lnTo>
                  <a:pt x="3627015" y="1673479"/>
                </a:lnTo>
                <a:lnTo>
                  <a:pt x="3629731" y="1673479"/>
                </a:lnTo>
                <a:lnTo>
                  <a:pt x="3632446" y="1673479"/>
                </a:lnTo>
                <a:lnTo>
                  <a:pt x="3635162" y="1673479"/>
                </a:lnTo>
                <a:lnTo>
                  <a:pt x="3637878" y="1673479"/>
                </a:lnTo>
                <a:lnTo>
                  <a:pt x="3640559" y="1673479"/>
                </a:lnTo>
                <a:lnTo>
                  <a:pt x="3643275" y="1673479"/>
                </a:lnTo>
                <a:lnTo>
                  <a:pt x="3645991" y="1673479"/>
                </a:lnTo>
                <a:lnTo>
                  <a:pt x="3648707" y="1673479"/>
                </a:lnTo>
                <a:lnTo>
                  <a:pt x="3651388" y="1673479"/>
                </a:lnTo>
                <a:lnTo>
                  <a:pt x="3654104" y="1673479"/>
                </a:lnTo>
                <a:lnTo>
                  <a:pt x="3656820" y="1673479"/>
                </a:lnTo>
                <a:lnTo>
                  <a:pt x="3659536" y="1673479"/>
                </a:lnTo>
                <a:lnTo>
                  <a:pt x="3662252" y="1673479"/>
                </a:lnTo>
                <a:lnTo>
                  <a:pt x="3664933" y="1673346"/>
                </a:lnTo>
                <a:lnTo>
                  <a:pt x="3667649" y="1673479"/>
                </a:lnTo>
                <a:lnTo>
                  <a:pt x="3670365" y="1673479"/>
                </a:lnTo>
                <a:lnTo>
                  <a:pt x="3673081" y="1673346"/>
                </a:lnTo>
                <a:lnTo>
                  <a:pt x="3675797" y="1673346"/>
                </a:lnTo>
                <a:lnTo>
                  <a:pt x="3678478" y="1673479"/>
                </a:lnTo>
                <a:lnTo>
                  <a:pt x="3681193" y="1673479"/>
                </a:lnTo>
                <a:lnTo>
                  <a:pt x="3683909" y="1673479"/>
                </a:lnTo>
                <a:lnTo>
                  <a:pt x="3686626" y="1673479"/>
                </a:lnTo>
                <a:lnTo>
                  <a:pt x="3689307" y="1673479"/>
                </a:lnTo>
                <a:lnTo>
                  <a:pt x="3692022" y="1673479"/>
                </a:lnTo>
                <a:lnTo>
                  <a:pt x="3694738" y="1673479"/>
                </a:lnTo>
                <a:lnTo>
                  <a:pt x="3697454" y="1673479"/>
                </a:lnTo>
                <a:lnTo>
                  <a:pt x="3700170" y="1673479"/>
                </a:lnTo>
                <a:lnTo>
                  <a:pt x="3702852" y="1673479"/>
                </a:lnTo>
                <a:lnTo>
                  <a:pt x="3705567" y="1673479"/>
                </a:lnTo>
                <a:lnTo>
                  <a:pt x="3708283" y="1673346"/>
                </a:lnTo>
                <a:lnTo>
                  <a:pt x="3710999" y="1673479"/>
                </a:lnTo>
                <a:lnTo>
                  <a:pt x="3713715" y="1673479"/>
                </a:lnTo>
                <a:lnTo>
                  <a:pt x="3716396" y="1673479"/>
                </a:lnTo>
                <a:lnTo>
                  <a:pt x="3719112" y="1673479"/>
                </a:lnTo>
                <a:lnTo>
                  <a:pt x="3721828" y="1673479"/>
                </a:lnTo>
                <a:lnTo>
                  <a:pt x="3724544" y="1673479"/>
                </a:lnTo>
                <a:lnTo>
                  <a:pt x="3727260" y="1673479"/>
                </a:lnTo>
                <a:lnTo>
                  <a:pt x="3729941" y="1673346"/>
                </a:lnTo>
                <a:lnTo>
                  <a:pt x="3732657" y="1673479"/>
                </a:lnTo>
                <a:lnTo>
                  <a:pt x="3735373" y="1673479"/>
                </a:lnTo>
                <a:lnTo>
                  <a:pt x="3738089" y="1673479"/>
                </a:lnTo>
                <a:lnTo>
                  <a:pt x="3740770" y="1673479"/>
                </a:lnTo>
                <a:lnTo>
                  <a:pt x="3743486" y="1673479"/>
                </a:lnTo>
                <a:lnTo>
                  <a:pt x="3746202" y="1673479"/>
                </a:lnTo>
                <a:lnTo>
                  <a:pt x="3748918" y="1673479"/>
                </a:lnTo>
                <a:lnTo>
                  <a:pt x="3751633" y="1673479"/>
                </a:lnTo>
                <a:lnTo>
                  <a:pt x="3754314" y="1673479"/>
                </a:lnTo>
                <a:lnTo>
                  <a:pt x="3757030" y="1673479"/>
                </a:lnTo>
                <a:lnTo>
                  <a:pt x="3759747" y="1673479"/>
                </a:lnTo>
                <a:lnTo>
                  <a:pt x="3762463" y="1673479"/>
                </a:lnTo>
                <a:lnTo>
                  <a:pt x="3765178" y="1673479"/>
                </a:lnTo>
                <a:lnTo>
                  <a:pt x="3767859" y="1673479"/>
                </a:lnTo>
                <a:lnTo>
                  <a:pt x="3770575" y="1673479"/>
                </a:lnTo>
                <a:lnTo>
                  <a:pt x="3773291" y="1673479"/>
                </a:lnTo>
                <a:lnTo>
                  <a:pt x="3776007" y="1673346"/>
                </a:lnTo>
                <a:lnTo>
                  <a:pt x="3778723" y="1673479"/>
                </a:lnTo>
                <a:lnTo>
                  <a:pt x="3781404" y="1673479"/>
                </a:lnTo>
                <a:lnTo>
                  <a:pt x="3784120" y="1673479"/>
                </a:lnTo>
                <a:lnTo>
                  <a:pt x="3786836" y="1673479"/>
                </a:lnTo>
                <a:lnTo>
                  <a:pt x="3789552" y="1673479"/>
                </a:lnTo>
                <a:lnTo>
                  <a:pt x="3792233" y="1673479"/>
                </a:lnTo>
                <a:lnTo>
                  <a:pt x="3794949" y="1673479"/>
                </a:lnTo>
                <a:lnTo>
                  <a:pt x="3797665" y="1673346"/>
                </a:lnTo>
                <a:lnTo>
                  <a:pt x="3800381" y="1673479"/>
                </a:lnTo>
                <a:lnTo>
                  <a:pt x="3803097" y="1673479"/>
                </a:lnTo>
                <a:lnTo>
                  <a:pt x="3805778" y="1673479"/>
                </a:lnTo>
                <a:lnTo>
                  <a:pt x="3808494" y="1673479"/>
                </a:lnTo>
                <a:lnTo>
                  <a:pt x="3811210" y="1673479"/>
                </a:lnTo>
                <a:lnTo>
                  <a:pt x="3813925" y="1673479"/>
                </a:lnTo>
                <a:lnTo>
                  <a:pt x="3816642" y="1673479"/>
                </a:lnTo>
                <a:lnTo>
                  <a:pt x="3819323" y="1673479"/>
                </a:lnTo>
                <a:lnTo>
                  <a:pt x="3822039" y="1673479"/>
                </a:lnTo>
                <a:lnTo>
                  <a:pt x="3824754" y="1673479"/>
                </a:lnTo>
                <a:lnTo>
                  <a:pt x="3827470" y="1673346"/>
                </a:lnTo>
                <a:lnTo>
                  <a:pt x="3830152" y="1673479"/>
                </a:lnTo>
                <a:lnTo>
                  <a:pt x="3831057" y="1673479"/>
                </a:lnTo>
              </a:path>
            </a:pathLst>
          </a:custGeom>
          <a:noFill/>
          <a:ln w="8689" cap="flat">
            <a:solidFill>
              <a:srgbClr val="EDB120"/>
            </a:solidFill>
            <a:prstDash val="solid"/>
            <a:round/>
          </a:ln>
        </p:spPr>
        <p:txBody>
          <a:bodyPr rtlCol="0" anchor="ctr"/>
          <a:lstStyle/>
          <a:p>
            <a:endParaRPr lang="en-US" sz="375" dirty="0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A3FD0951-1192-F302-0123-9A562A6FAA31}"/>
              </a:ext>
            </a:extLst>
          </p:cNvPr>
          <p:cNvSpPr/>
          <p:nvPr/>
        </p:nvSpPr>
        <p:spPr>
          <a:xfrm>
            <a:off x="1212136" y="4027938"/>
            <a:ext cx="2873292" cy="464305"/>
          </a:xfrm>
          <a:custGeom>
            <a:avLst/>
            <a:gdLst>
              <a:gd name="connsiteX0" fmla="*/ 0 w 3831056"/>
              <a:gd name="connsiteY0" fmla="*/ 619074 h 619073"/>
              <a:gd name="connsiteX1" fmla="*/ 282 w 3831056"/>
              <a:gd name="connsiteY1" fmla="*/ 619074 h 619073"/>
              <a:gd name="connsiteX2" fmla="*/ 2991 w 3831056"/>
              <a:gd name="connsiteY2" fmla="*/ 619074 h 619073"/>
              <a:gd name="connsiteX3" fmla="*/ 5700 w 3831056"/>
              <a:gd name="connsiteY3" fmla="*/ 619074 h 619073"/>
              <a:gd name="connsiteX4" fmla="*/ 8405 w 3831056"/>
              <a:gd name="connsiteY4" fmla="*/ 619074 h 619073"/>
              <a:gd name="connsiteX5" fmla="*/ 11114 w 3831056"/>
              <a:gd name="connsiteY5" fmla="*/ 619074 h 619073"/>
              <a:gd name="connsiteX6" fmla="*/ 13823 w 3831056"/>
              <a:gd name="connsiteY6" fmla="*/ 619074 h 619073"/>
              <a:gd name="connsiteX7" fmla="*/ 16532 w 3831056"/>
              <a:gd name="connsiteY7" fmla="*/ 619074 h 619073"/>
              <a:gd name="connsiteX8" fmla="*/ 19241 w 3831056"/>
              <a:gd name="connsiteY8" fmla="*/ 619074 h 619073"/>
              <a:gd name="connsiteX9" fmla="*/ 21950 w 3831056"/>
              <a:gd name="connsiteY9" fmla="*/ 619074 h 619073"/>
              <a:gd name="connsiteX10" fmla="*/ 24659 w 3831056"/>
              <a:gd name="connsiteY10" fmla="*/ 619074 h 619073"/>
              <a:gd name="connsiteX11" fmla="*/ 27368 w 3831056"/>
              <a:gd name="connsiteY11" fmla="*/ 619074 h 619073"/>
              <a:gd name="connsiteX12" fmla="*/ 30077 w 3831056"/>
              <a:gd name="connsiteY12" fmla="*/ 619074 h 619073"/>
              <a:gd name="connsiteX13" fmla="*/ 32783 w 3831056"/>
              <a:gd name="connsiteY13" fmla="*/ 619074 h 619073"/>
              <a:gd name="connsiteX14" fmla="*/ 35492 w 3831056"/>
              <a:gd name="connsiteY14" fmla="*/ 619074 h 619073"/>
              <a:gd name="connsiteX15" fmla="*/ 38200 w 3831056"/>
              <a:gd name="connsiteY15" fmla="*/ 619074 h 619073"/>
              <a:gd name="connsiteX16" fmla="*/ 40909 w 3831056"/>
              <a:gd name="connsiteY16" fmla="*/ 619074 h 619073"/>
              <a:gd name="connsiteX17" fmla="*/ 43618 w 3831056"/>
              <a:gd name="connsiteY17" fmla="*/ 619074 h 619073"/>
              <a:gd name="connsiteX18" fmla="*/ 46327 w 3831056"/>
              <a:gd name="connsiteY18" fmla="*/ 619074 h 619073"/>
              <a:gd name="connsiteX19" fmla="*/ 49036 w 3831056"/>
              <a:gd name="connsiteY19" fmla="*/ 619074 h 619073"/>
              <a:gd name="connsiteX20" fmla="*/ 51745 w 3831056"/>
              <a:gd name="connsiteY20" fmla="*/ 619074 h 619073"/>
              <a:gd name="connsiteX21" fmla="*/ 54451 w 3831056"/>
              <a:gd name="connsiteY21" fmla="*/ 619074 h 619073"/>
              <a:gd name="connsiteX22" fmla="*/ 57160 w 3831056"/>
              <a:gd name="connsiteY22" fmla="*/ 619074 h 619073"/>
              <a:gd name="connsiteX23" fmla="*/ 59869 w 3831056"/>
              <a:gd name="connsiteY23" fmla="*/ 619074 h 619073"/>
              <a:gd name="connsiteX24" fmla="*/ 62578 w 3831056"/>
              <a:gd name="connsiteY24" fmla="*/ 619074 h 619073"/>
              <a:gd name="connsiteX25" fmla="*/ 65287 w 3831056"/>
              <a:gd name="connsiteY25" fmla="*/ 619074 h 619073"/>
              <a:gd name="connsiteX26" fmla="*/ 67996 w 3831056"/>
              <a:gd name="connsiteY26" fmla="*/ 619074 h 619073"/>
              <a:gd name="connsiteX27" fmla="*/ 70704 w 3831056"/>
              <a:gd name="connsiteY27" fmla="*/ 619074 h 619073"/>
              <a:gd name="connsiteX28" fmla="*/ 73413 w 3831056"/>
              <a:gd name="connsiteY28" fmla="*/ 619074 h 619073"/>
              <a:gd name="connsiteX29" fmla="*/ 76119 w 3831056"/>
              <a:gd name="connsiteY29" fmla="*/ 619074 h 619073"/>
              <a:gd name="connsiteX30" fmla="*/ 78828 w 3831056"/>
              <a:gd name="connsiteY30" fmla="*/ 619074 h 619073"/>
              <a:gd name="connsiteX31" fmla="*/ 81537 w 3831056"/>
              <a:gd name="connsiteY31" fmla="*/ 619074 h 619073"/>
              <a:gd name="connsiteX32" fmla="*/ 84246 w 3831056"/>
              <a:gd name="connsiteY32" fmla="*/ 619074 h 619073"/>
              <a:gd name="connsiteX33" fmla="*/ 86955 w 3831056"/>
              <a:gd name="connsiteY33" fmla="*/ 619074 h 619073"/>
              <a:gd name="connsiteX34" fmla="*/ 89664 w 3831056"/>
              <a:gd name="connsiteY34" fmla="*/ 619074 h 619073"/>
              <a:gd name="connsiteX35" fmla="*/ 92373 w 3831056"/>
              <a:gd name="connsiteY35" fmla="*/ 619074 h 619073"/>
              <a:gd name="connsiteX36" fmla="*/ 95082 w 3831056"/>
              <a:gd name="connsiteY36" fmla="*/ 619074 h 619073"/>
              <a:gd name="connsiteX37" fmla="*/ 97791 w 3831056"/>
              <a:gd name="connsiteY37" fmla="*/ 619074 h 619073"/>
              <a:gd name="connsiteX38" fmla="*/ 100496 w 3831056"/>
              <a:gd name="connsiteY38" fmla="*/ 619074 h 619073"/>
              <a:gd name="connsiteX39" fmla="*/ 103205 w 3831056"/>
              <a:gd name="connsiteY39" fmla="*/ 619074 h 619073"/>
              <a:gd name="connsiteX40" fmla="*/ 105914 w 3831056"/>
              <a:gd name="connsiteY40" fmla="*/ 619074 h 619073"/>
              <a:gd name="connsiteX41" fmla="*/ 108623 w 3831056"/>
              <a:gd name="connsiteY41" fmla="*/ 619074 h 619073"/>
              <a:gd name="connsiteX42" fmla="*/ 111332 w 3831056"/>
              <a:gd name="connsiteY42" fmla="*/ 619074 h 619073"/>
              <a:gd name="connsiteX43" fmla="*/ 114041 w 3831056"/>
              <a:gd name="connsiteY43" fmla="*/ 619074 h 619073"/>
              <a:gd name="connsiteX44" fmla="*/ 116750 w 3831056"/>
              <a:gd name="connsiteY44" fmla="*/ 619074 h 619073"/>
              <a:gd name="connsiteX45" fmla="*/ 119459 w 3831056"/>
              <a:gd name="connsiteY45" fmla="*/ 619074 h 619073"/>
              <a:gd name="connsiteX46" fmla="*/ 122164 w 3831056"/>
              <a:gd name="connsiteY46" fmla="*/ 619074 h 619073"/>
              <a:gd name="connsiteX47" fmla="*/ 124873 w 3831056"/>
              <a:gd name="connsiteY47" fmla="*/ 619074 h 619073"/>
              <a:gd name="connsiteX48" fmla="*/ 127582 w 3831056"/>
              <a:gd name="connsiteY48" fmla="*/ 619074 h 619073"/>
              <a:gd name="connsiteX49" fmla="*/ 130291 w 3831056"/>
              <a:gd name="connsiteY49" fmla="*/ 619074 h 619073"/>
              <a:gd name="connsiteX50" fmla="*/ 133000 w 3831056"/>
              <a:gd name="connsiteY50" fmla="*/ 619074 h 619073"/>
              <a:gd name="connsiteX51" fmla="*/ 135709 w 3831056"/>
              <a:gd name="connsiteY51" fmla="*/ 619074 h 619073"/>
              <a:gd name="connsiteX52" fmla="*/ 138418 w 3831056"/>
              <a:gd name="connsiteY52" fmla="*/ 619074 h 619073"/>
              <a:gd name="connsiteX53" fmla="*/ 141127 w 3831056"/>
              <a:gd name="connsiteY53" fmla="*/ 619074 h 619073"/>
              <a:gd name="connsiteX54" fmla="*/ 143833 w 3831056"/>
              <a:gd name="connsiteY54" fmla="*/ 619074 h 619073"/>
              <a:gd name="connsiteX55" fmla="*/ 146541 w 3831056"/>
              <a:gd name="connsiteY55" fmla="*/ 619074 h 619073"/>
              <a:gd name="connsiteX56" fmla="*/ 149250 w 3831056"/>
              <a:gd name="connsiteY56" fmla="*/ 619074 h 619073"/>
              <a:gd name="connsiteX57" fmla="*/ 151959 w 3831056"/>
              <a:gd name="connsiteY57" fmla="*/ 619074 h 619073"/>
              <a:gd name="connsiteX58" fmla="*/ 154668 w 3831056"/>
              <a:gd name="connsiteY58" fmla="*/ 619074 h 619073"/>
              <a:gd name="connsiteX59" fmla="*/ 157377 w 3831056"/>
              <a:gd name="connsiteY59" fmla="*/ 619074 h 619073"/>
              <a:gd name="connsiteX60" fmla="*/ 160086 w 3831056"/>
              <a:gd name="connsiteY60" fmla="*/ 619074 h 619073"/>
              <a:gd name="connsiteX61" fmla="*/ 162795 w 3831056"/>
              <a:gd name="connsiteY61" fmla="*/ 619074 h 619073"/>
              <a:gd name="connsiteX62" fmla="*/ 165504 w 3831056"/>
              <a:gd name="connsiteY62" fmla="*/ 619074 h 619073"/>
              <a:gd name="connsiteX63" fmla="*/ 168210 w 3831056"/>
              <a:gd name="connsiteY63" fmla="*/ 619074 h 619073"/>
              <a:gd name="connsiteX64" fmla="*/ 170919 w 3831056"/>
              <a:gd name="connsiteY64" fmla="*/ 619074 h 619073"/>
              <a:gd name="connsiteX65" fmla="*/ 173628 w 3831056"/>
              <a:gd name="connsiteY65" fmla="*/ 619074 h 619073"/>
              <a:gd name="connsiteX66" fmla="*/ 176337 w 3831056"/>
              <a:gd name="connsiteY66" fmla="*/ 619074 h 619073"/>
              <a:gd name="connsiteX67" fmla="*/ 179046 w 3831056"/>
              <a:gd name="connsiteY67" fmla="*/ 619074 h 619073"/>
              <a:gd name="connsiteX68" fmla="*/ 181754 w 3831056"/>
              <a:gd name="connsiteY68" fmla="*/ 619074 h 619073"/>
              <a:gd name="connsiteX69" fmla="*/ 184463 w 3831056"/>
              <a:gd name="connsiteY69" fmla="*/ 619074 h 619073"/>
              <a:gd name="connsiteX70" fmla="*/ 187172 w 3831056"/>
              <a:gd name="connsiteY70" fmla="*/ 619074 h 619073"/>
              <a:gd name="connsiteX71" fmla="*/ 189878 w 3831056"/>
              <a:gd name="connsiteY71" fmla="*/ 619074 h 619073"/>
              <a:gd name="connsiteX72" fmla="*/ 192587 w 3831056"/>
              <a:gd name="connsiteY72" fmla="*/ 619074 h 619073"/>
              <a:gd name="connsiteX73" fmla="*/ 195296 w 3831056"/>
              <a:gd name="connsiteY73" fmla="*/ 619074 h 619073"/>
              <a:gd name="connsiteX74" fmla="*/ 198005 w 3831056"/>
              <a:gd name="connsiteY74" fmla="*/ 619074 h 619073"/>
              <a:gd name="connsiteX75" fmla="*/ 200714 w 3831056"/>
              <a:gd name="connsiteY75" fmla="*/ 619074 h 619073"/>
              <a:gd name="connsiteX76" fmla="*/ 203423 w 3831056"/>
              <a:gd name="connsiteY76" fmla="*/ 619074 h 619073"/>
              <a:gd name="connsiteX77" fmla="*/ 206132 w 3831056"/>
              <a:gd name="connsiteY77" fmla="*/ 619074 h 619073"/>
              <a:gd name="connsiteX78" fmla="*/ 208841 w 3831056"/>
              <a:gd name="connsiteY78" fmla="*/ 619074 h 619073"/>
              <a:gd name="connsiteX79" fmla="*/ 211550 w 3831056"/>
              <a:gd name="connsiteY79" fmla="*/ 619074 h 619073"/>
              <a:gd name="connsiteX80" fmla="*/ 214255 w 3831056"/>
              <a:gd name="connsiteY80" fmla="*/ 619074 h 619073"/>
              <a:gd name="connsiteX81" fmla="*/ 216964 w 3831056"/>
              <a:gd name="connsiteY81" fmla="*/ 619074 h 619073"/>
              <a:gd name="connsiteX82" fmla="*/ 219673 w 3831056"/>
              <a:gd name="connsiteY82" fmla="*/ 619074 h 619073"/>
              <a:gd name="connsiteX83" fmla="*/ 222382 w 3831056"/>
              <a:gd name="connsiteY83" fmla="*/ 619074 h 619073"/>
              <a:gd name="connsiteX84" fmla="*/ 225091 w 3831056"/>
              <a:gd name="connsiteY84" fmla="*/ 619074 h 619073"/>
              <a:gd name="connsiteX85" fmla="*/ 227800 w 3831056"/>
              <a:gd name="connsiteY85" fmla="*/ 619074 h 619073"/>
              <a:gd name="connsiteX86" fmla="*/ 230509 w 3831056"/>
              <a:gd name="connsiteY86" fmla="*/ 619074 h 619073"/>
              <a:gd name="connsiteX87" fmla="*/ 233218 w 3831056"/>
              <a:gd name="connsiteY87" fmla="*/ 619074 h 619073"/>
              <a:gd name="connsiteX88" fmla="*/ 235923 w 3831056"/>
              <a:gd name="connsiteY88" fmla="*/ 619074 h 619073"/>
              <a:gd name="connsiteX89" fmla="*/ 238632 w 3831056"/>
              <a:gd name="connsiteY89" fmla="*/ 619074 h 619073"/>
              <a:gd name="connsiteX90" fmla="*/ 241341 w 3831056"/>
              <a:gd name="connsiteY90" fmla="*/ 619074 h 619073"/>
              <a:gd name="connsiteX91" fmla="*/ 244050 w 3831056"/>
              <a:gd name="connsiteY91" fmla="*/ 619074 h 619073"/>
              <a:gd name="connsiteX92" fmla="*/ 246759 w 3831056"/>
              <a:gd name="connsiteY92" fmla="*/ 619074 h 619073"/>
              <a:gd name="connsiteX93" fmla="*/ 249468 w 3831056"/>
              <a:gd name="connsiteY93" fmla="*/ 619074 h 619073"/>
              <a:gd name="connsiteX94" fmla="*/ 252177 w 3831056"/>
              <a:gd name="connsiteY94" fmla="*/ 619074 h 619073"/>
              <a:gd name="connsiteX95" fmla="*/ 254886 w 3831056"/>
              <a:gd name="connsiteY95" fmla="*/ 619074 h 619073"/>
              <a:gd name="connsiteX96" fmla="*/ 257595 w 3831056"/>
              <a:gd name="connsiteY96" fmla="*/ 619074 h 619073"/>
              <a:gd name="connsiteX97" fmla="*/ 260300 w 3831056"/>
              <a:gd name="connsiteY97" fmla="*/ 619074 h 619073"/>
              <a:gd name="connsiteX98" fmla="*/ 263009 w 3831056"/>
              <a:gd name="connsiteY98" fmla="*/ 619074 h 619073"/>
              <a:gd name="connsiteX99" fmla="*/ 265718 w 3831056"/>
              <a:gd name="connsiteY99" fmla="*/ 619074 h 619073"/>
              <a:gd name="connsiteX100" fmla="*/ 268427 w 3831056"/>
              <a:gd name="connsiteY100" fmla="*/ 619074 h 619073"/>
              <a:gd name="connsiteX101" fmla="*/ 271136 w 3831056"/>
              <a:gd name="connsiteY101" fmla="*/ 619074 h 619073"/>
              <a:gd name="connsiteX102" fmla="*/ 273845 w 3831056"/>
              <a:gd name="connsiteY102" fmla="*/ 619074 h 619073"/>
              <a:gd name="connsiteX103" fmla="*/ 276554 w 3831056"/>
              <a:gd name="connsiteY103" fmla="*/ 619074 h 619073"/>
              <a:gd name="connsiteX104" fmla="*/ 279263 w 3831056"/>
              <a:gd name="connsiteY104" fmla="*/ 619074 h 619073"/>
              <a:gd name="connsiteX105" fmla="*/ 281969 w 3831056"/>
              <a:gd name="connsiteY105" fmla="*/ 619074 h 619073"/>
              <a:gd name="connsiteX106" fmla="*/ 284678 w 3831056"/>
              <a:gd name="connsiteY106" fmla="*/ 619074 h 619073"/>
              <a:gd name="connsiteX107" fmla="*/ 287386 w 3831056"/>
              <a:gd name="connsiteY107" fmla="*/ 619074 h 619073"/>
              <a:gd name="connsiteX108" fmla="*/ 290095 w 3831056"/>
              <a:gd name="connsiteY108" fmla="*/ 619074 h 619073"/>
              <a:gd name="connsiteX109" fmla="*/ 292804 w 3831056"/>
              <a:gd name="connsiteY109" fmla="*/ 619074 h 619073"/>
              <a:gd name="connsiteX110" fmla="*/ 295513 w 3831056"/>
              <a:gd name="connsiteY110" fmla="*/ 619074 h 619073"/>
              <a:gd name="connsiteX111" fmla="*/ 298222 w 3831056"/>
              <a:gd name="connsiteY111" fmla="*/ 619074 h 619073"/>
              <a:gd name="connsiteX112" fmla="*/ 300931 w 3831056"/>
              <a:gd name="connsiteY112" fmla="*/ 619074 h 619073"/>
              <a:gd name="connsiteX113" fmla="*/ 303640 w 3831056"/>
              <a:gd name="connsiteY113" fmla="*/ 619074 h 619073"/>
              <a:gd name="connsiteX114" fmla="*/ 306346 w 3831056"/>
              <a:gd name="connsiteY114" fmla="*/ 619074 h 619073"/>
              <a:gd name="connsiteX115" fmla="*/ 309055 w 3831056"/>
              <a:gd name="connsiteY115" fmla="*/ 619074 h 619073"/>
              <a:gd name="connsiteX116" fmla="*/ 311764 w 3831056"/>
              <a:gd name="connsiteY116" fmla="*/ 619074 h 619073"/>
              <a:gd name="connsiteX117" fmla="*/ 314473 w 3831056"/>
              <a:gd name="connsiteY117" fmla="*/ 619074 h 619073"/>
              <a:gd name="connsiteX118" fmla="*/ 317182 w 3831056"/>
              <a:gd name="connsiteY118" fmla="*/ 619074 h 619073"/>
              <a:gd name="connsiteX119" fmla="*/ 319890 w 3831056"/>
              <a:gd name="connsiteY119" fmla="*/ 619074 h 619073"/>
              <a:gd name="connsiteX120" fmla="*/ 322599 w 3831056"/>
              <a:gd name="connsiteY120" fmla="*/ 619074 h 619073"/>
              <a:gd name="connsiteX121" fmla="*/ 325308 w 3831056"/>
              <a:gd name="connsiteY121" fmla="*/ 619074 h 619073"/>
              <a:gd name="connsiteX122" fmla="*/ 328014 w 3831056"/>
              <a:gd name="connsiteY122" fmla="*/ 619074 h 619073"/>
              <a:gd name="connsiteX123" fmla="*/ 330723 w 3831056"/>
              <a:gd name="connsiteY123" fmla="*/ 619074 h 619073"/>
              <a:gd name="connsiteX124" fmla="*/ 333432 w 3831056"/>
              <a:gd name="connsiteY124" fmla="*/ 619074 h 619073"/>
              <a:gd name="connsiteX125" fmla="*/ 336141 w 3831056"/>
              <a:gd name="connsiteY125" fmla="*/ 619074 h 619073"/>
              <a:gd name="connsiteX126" fmla="*/ 338850 w 3831056"/>
              <a:gd name="connsiteY126" fmla="*/ 619074 h 619073"/>
              <a:gd name="connsiteX127" fmla="*/ 341559 w 3831056"/>
              <a:gd name="connsiteY127" fmla="*/ 619074 h 619073"/>
              <a:gd name="connsiteX128" fmla="*/ 344268 w 3831056"/>
              <a:gd name="connsiteY128" fmla="*/ 619074 h 619073"/>
              <a:gd name="connsiteX129" fmla="*/ 346977 w 3831056"/>
              <a:gd name="connsiteY129" fmla="*/ 619074 h 619073"/>
              <a:gd name="connsiteX130" fmla="*/ 349686 w 3831056"/>
              <a:gd name="connsiteY130" fmla="*/ 619074 h 619073"/>
              <a:gd name="connsiteX131" fmla="*/ 352391 w 3831056"/>
              <a:gd name="connsiteY131" fmla="*/ 619074 h 619073"/>
              <a:gd name="connsiteX132" fmla="*/ 355100 w 3831056"/>
              <a:gd name="connsiteY132" fmla="*/ 619074 h 619073"/>
              <a:gd name="connsiteX133" fmla="*/ 357809 w 3831056"/>
              <a:gd name="connsiteY133" fmla="*/ 619074 h 619073"/>
              <a:gd name="connsiteX134" fmla="*/ 360518 w 3831056"/>
              <a:gd name="connsiteY134" fmla="*/ 619074 h 619073"/>
              <a:gd name="connsiteX135" fmla="*/ 363227 w 3831056"/>
              <a:gd name="connsiteY135" fmla="*/ 619074 h 619073"/>
              <a:gd name="connsiteX136" fmla="*/ 365936 w 3831056"/>
              <a:gd name="connsiteY136" fmla="*/ 619074 h 619073"/>
              <a:gd name="connsiteX137" fmla="*/ 368645 w 3831056"/>
              <a:gd name="connsiteY137" fmla="*/ 619074 h 619073"/>
              <a:gd name="connsiteX138" fmla="*/ 371354 w 3831056"/>
              <a:gd name="connsiteY138" fmla="*/ 619074 h 619073"/>
              <a:gd name="connsiteX139" fmla="*/ 374059 w 3831056"/>
              <a:gd name="connsiteY139" fmla="*/ 619074 h 619073"/>
              <a:gd name="connsiteX140" fmla="*/ 376768 w 3831056"/>
              <a:gd name="connsiteY140" fmla="*/ 619074 h 619073"/>
              <a:gd name="connsiteX141" fmla="*/ 379477 w 3831056"/>
              <a:gd name="connsiteY141" fmla="*/ 619074 h 619073"/>
              <a:gd name="connsiteX142" fmla="*/ 382186 w 3831056"/>
              <a:gd name="connsiteY142" fmla="*/ 619074 h 619073"/>
              <a:gd name="connsiteX143" fmla="*/ 384895 w 3831056"/>
              <a:gd name="connsiteY143" fmla="*/ 619074 h 619073"/>
              <a:gd name="connsiteX144" fmla="*/ 387604 w 3831056"/>
              <a:gd name="connsiteY144" fmla="*/ 619074 h 619073"/>
              <a:gd name="connsiteX145" fmla="*/ 390313 w 3831056"/>
              <a:gd name="connsiteY145" fmla="*/ 619074 h 619073"/>
              <a:gd name="connsiteX146" fmla="*/ 393022 w 3831056"/>
              <a:gd name="connsiteY146" fmla="*/ 619074 h 619073"/>
              <a:gd name="connsiteX147" fmla="*/ 395731 w 3831056"/>
              <a:gd name="connsiteY147" fmla="*/ 619074 h 619073"/>
              <a:gd name="connsiteX148" fmla="*/ 398436 w 3831056"/>
              <a:gd name="connsiteY148" fmla="*/ 619074 h 619073"/>
              <a:gd name="connsiteX149" fmla="*/ 401145 w 3831056"/>
              <a:gd name="connsiteY149" fmla="*/ 619074 h 619073"/>
              <a:gd name="connsiteX150" fmla="*/ 403854 w 3831056"/>
              <a:gd name="connsiteY150" fmla="*/ 619074 h 619073"/>
              <a:gd name="connsiteX151" fmla="*/ 406563 w 3831056"/>
              <a:gd name="connsiteY151" fmla="*/ 619074 h 619073"/>
              <a:gd name="connsiteX152" fmla="*/ 409272 w 3831056"/>
              <a:gd name="connsiteY152" fmla="*/ 619074 h 619073"/>
              <a:gd name="connsiteX153" fmla="*/ 411981 w 3831056"/>
              <a:gd name="connsiteY153" fmla="*/ 619074 h 619073"/>
              <a:gd name="connsiteX154" fmla="*/ 414690 w 3831056"/>
              <a:gd name="connsiteY154" fmla="*/ 619074 h 619073"/>
              <a:gd name="connsiteX155" fmla="*/ 417399 w 3831056"/>
              <a:gd name="connsiteY155" fmla="*/ 619074 h 619073"/>
              <a:gd name="connsiteX156" fmla="*/ 420108 w 3831056"/>
              <a:gd name="connsiteY156" fmla="*/ 619074 h 619073"/>
              <a:gd name="connsiteX157" fmla="*/ 422814 w 3831056"/>
              <a:gd name="connsiteY157" fmla="*/ 619074 h 619073"/>
              <a:gd name="connsiteX158" fmla="*/ 425522 w 3831056"/>
              <a:gd name="connsiteY158" fmla="*/ 619074 h 619073"/>
              <a:gd name="connsiteX159" fmla="*/ 428231 w 3831056"/>
              <a:gd name="connsiteY159" fmla="*/ 619074 h 619073"/>
              <a:gd name="connsiteX160" fmla="*/ 430940 w 3831056"/>
              <a:gd name="connsiteY160" fmla="*/ 619074 h 619073"/>
              <a:gd name="connsiteX161" fmla="*/ 433649 w 3831056"/>
              <a:gd name="connsiteY161" fmla="*/ 619074 h 619073"/>
              <a:gd name="connsiteX162" fmla="*/ 436358 w 3831056"/>
              <a:gd name="connsiteY162" fmla="*/ 619074 h 619073"/>
              <a:gd name="connsiteX163" fmla="*/ 439067 w 3831056"/>
              <a:gd name="connsiteY163" fmla="*/ 619074 h 619073"/>
              <a:gd name="connsiteX164" fmla="*/ 441776 w 3831056"/>
              <a:gd name="connsiteY164" fmla="*/ 619074 h 619073"/>
              <a:gd name="connsiteX165" fmla="*/ 444482 w 3831056"/>
              <a:gd name="connsiteY165" fmla="*/ 619074 h 619073"/>
              <a:gd name="connsiteX166" fmla="*/ 447191 w 3831056"/>
              <a:gd name="connsiteY166" fmla="*/ 619074 h 619073"/>
              <a:gd name="connsiteX167" fmla="*/ 449900 w 3831056"/>
              <a:gd name="connsiteY167" fmla="*/ 619074 h 619073"/>
              <a:gd name="connsiteX168" fmla="*/ 452609 w 3831056"/>
              <a:gd name="connsiteY168" fmla="*/ 619074 h 619073"/>
              <a:gd name="connsiteX169" fmla="*/ 455318 w 3831056"/>
              <a:gd name="connsiteY169" fmla="*/ 619074 h 619073"/>
              <a:gd name="connsiteX170" fmla="*/ 458026 w 3831056"/>
              <a:gd name="connsiteY170" fmla="*/ 619074 h 619073"/>
              <a:gd name="connsiteX171" fmla="*/ 460735 w 3831056"/>
              <a:gd name="connsiteY171" fmla="*/ 619074 h 619073"/>
              <a:gd name="connsiteX172" fmla="*/ 463444 w 3831056"/>
              <a:gd name="connsiteY172" fmla="*/ 619074 h 619073"/>
              <a:gd name="connsiteX173" fmla="*/ 466153 w 3831056"/>
              <a:gd name="connsiteY173" fmla="*/ 619074 h 619073"/>
              <a:gd name="connsiteX174" fmla="*/ 468859 w 3831056"/>
              <a:gd name="connsiteY174" fmla="*/ 619074 h 619073"/>
              <a:gd name="connsiteX175" fmla="*/ 471568 w 3831056"/>
              <a:gd name="connsiteY175" fmla="*/ 619074 h 619073"/>
              <a:gd name="connsiteX176" fmla="*/ 474277 w 3831056"/>
              <a:gd name="connsiteY176" fmla="*/ 619074 h 619073"/>
              <a:gd name="connsiteX177" fmla="*/ 476986 w 3831056"/>
              <a:gd name="connsiteY177" fmla="*/ 619074 h 619073"/>
              <a:gd name="connsiteX178" fmla="*/ 479695 w 3831056"/>
              <a:gd name="connsiteY178" fmla="*/ 619074 h 619073"/>
              <a:gd name="connsiteX179" fmla="*/ 482404 w 3831056"/>
              <a:gd name="connsiteY179" fmla="*/ 619074 h 619073"/>
              <a:gd name="connsiteX180" fmla="*/ 485113 w 3831056"/>
              <a:gd name="connsiteY180" fmla="*/ 619074 h 619073"/>
              <a:gd name="connsiteX181" fmla="*/ 487822 w 3831056"/>
              <a:gd name="connsiteY181" fmla="*/ 619074 h 619073"/>
              <a:gd name="connsiteX182" fmla="*/ 490527 w 3831056"/>
              <a:gd name="connsiteY182" fmla="*/ 619074 h 619073"/>
              <a:gd name="connsiteX183" fmla="*/ 493236 w 3831056"/>
              <a:gd name="connsiteY183" fmla="*/ 619074 h 619073"/>
              <a:gd name="connsiteX184" fmla="*/ 495945 w 3831056"/>
              <a:gd name="connsiteY184" fmla="*/ 619074 h 619073"/>
              <a:gd name="connsiteX185" fmla="*/ 498654 w 3831056"/>
              <a:gd name="connsiteY185" fmla="*/ 619074 h 619073"/>
              <a:gd name="connsiteX186" fmla="*/ 501363 w 3831056"/>
              <a:gd name="connsiteY186" fmla="*/ 619074 h 619073"/>
              <a:gd name="connsiteX187" fmla="*/ 504072 w 3831056"/>
              <a:gd name="connsiteY187" fmla="*/ 619074 h 619073"/>
              <a:gd name="connsiteX188" fmla="*/ 506781 w 3831056"/>
              <a:gd name="connsiteY188" fmla="*/ 619074 h 619073"/>
              <a:gd name="connsiteX189" fmla="*/ 509490 w 3831056"/>
              <a:gd name="connsiteY189" fmla="*/ 619074 h 619073"/>
              <a:gd name="connsiteX190" fmla="*/ 512199 w 3831056"/>
              <a:gd name="connsiteY190" fmla="*/ 619074 h 619073"/>
              <a:gd name="connsiteX191" fmla="*/ 514904 w 3831056"/>
              <a:gd name="connsiteY191" fmla="*/ 619074 h 619073"/>
              <a:gd name="connsiteX192" fmla="*/ 517613 w 3831056"/>
              <a:gd name="connsiteY192" fmla="*/ 619074 h 619073"/>
              <a:gd name="connsiteX193" fmla="*/ 520322 w 3831056"/>
              <a:gd name="connsiteY193" fmla="*/ 619074 h 619073"/>
              <a:gd name="connsiteX194" fmla="*/ 523031 w 3831056"/>
              <a:gd name="connsiteY194" fmla="*/ 619074 h 619073"/>
              <a:gd name="connsiteX195" fmla="*/ 525740 w 3831056"/>
              <a:gd name="connsiteY195" fmla="*/ 619074 h 619073"/>
              <a:gd name="connsiteX196" fmla="*/ 528449 w 3831056"/>
              <a:gd name="connsiteY196" fmla="*/ 619074 h 619073"/>
              <a:gd name="connsiteX197" fmla="*/ 531158 w 3831056"/>
              <a:gd name="connsiteY197" fmla="*/ 619074 h 619073"/>
              <a:gd name="connsiteX198" fmla="*/ 533867 w 3831056"/>
              <a:gd name="connsiteY198" fmla="*/ 619074 h 619073"/>
              <a:gd name="connsiteX199" fmla="*/ 536572 w 3831056"/>
              <a:gd name="connsiteY199" fmla="*/ 619074 h 619073"/>
              <a:gd name="connsiteX200" fmla="*/ 539281 w 3831056"/>
              <a:gd name="connsiteY200" fmla="*/ 619074 h 619073"/>
              <a:gd name="connsiteX201" fmla="*/ 541990 w 3831056"/>
              <a:gd name="connsiteY201" fmla="*/ 619074 h 619073"/>
              <a:gd name="connsiteX202" fmla="*/ 544699 w 3831056"/>
              <a:gd name="connsiteY202" fmla="*/ 619074 h 619073"/>
              <a:gd name="connsiteX203" fmla="*/ 547408 w 3831056"/>
              <a:gd name="connsiteY203" fmla="*/ 619074 h 619073"/>
              <a:gd name="connsiteX204" fmla="*/ 550117 w 3831056"/>
              <a:gd name="connsiteY204" fmla="*/ 619074 h 619073"/>
              <a:gd name="connsiteX205" fmla="*/ 552826 w 3831056"/>
              <a:gd name="connsiteY205" fmla="*/ 619074 h 619073"/>
              <a:gd name="connsiteX206" fmla="*/ 555535 w 3831056"/>
              <a:gd name="connsiteY206" fmla="*/ 619074 h 619073"/>
              <a:gd name="connsiteX207" fmla="*/ 558244 w 3831056"/>
              <a:gd name="connsiteY207" fmla="*/ 619074 h 619073"/>
              <a:gd name="connsiteX208" fmla="*/ 560950 w 3831056"/>
              <a:gd name="connsiteY208" fmla="*/ 619074 h 619073"/>
              <a:gd name="connsiteX209" fmla="*/ 563658 w 3831056"/>
              <a:gd name="connsiteY209" fmla="*/ 619074 h 619073"/>
              <a:gd name="connsiteX210" fmla="*/ 566368 w 3831056"/>
              <a:gd name="connsiteY210" fmla="*/ 619074 h 619073"/>
              <a:gd name="connsiteX211" fmla="*/ 569076 w 3831056"/>
              <a:gd name="connsiteY211" fmla="*/ 619074 h 619073"/>
              <a:gd name="connsiteX212" fmla="*/ 571785 w 3831056"/>
              <a:gd name="connsiteY212" fmla="*/ 619074 h 619073"/>
              <a:gd name="connsiteX213" fmla="*/ 574494 w 3831056"/>
              <a:gd name="connsiteY213" fmla="*/ 619074 h 619073"/>
              <a:gd name="connsiteX214" fmla="*/ 577203 w 3831056"/>
              <a:gd name="connsiteY214" fmla="*/ 619074 h 619073"/>
              <a:gd name="connsiteX215" fmla="*/ 579912 w 3831056"/>
              <a:gd name="connsiteY215" fmla="*/ 619074 h 619073"/>
              <a:gd name="connsiteX216" fmla="*/ 582618 w 3831056"/>
              <a:gd name="connsiteY216" fmla="*/ 619074 h 619073"/>
              <a:gd name="connsiteX217" fmla="*/ 585327 w 3831056"/>
              <a:gd name="connsiteY217" fmla="*/ 619074 h 619073"/>
              <a:gd name="connsiteX218" fmla="*/ 588036 w 3831056"/>
              <a:gd name="connsiteY218" fmla="*/ 619074 h 619073"/>
              <a:gd name="connsiteX219" fmla="*/ 590745 w 3831056"/>
              <a:gd name="connsiteY219" fmla="*/ 619074 h 619073"/>
              <a:gd name="connsiteX220" fmla="*/ 593454 w 3831056"/>
              <a:gd name="connsiteY220" fmla="*/ 619074 h 619073"/>
              <a:gd name="connsiteX221" fmla="*/ 596163 w 3831056"/>
              <a:gd name="connsiteY221" fmla="*/ 619074 h 619073"/>
              <a:gd name="connsiteX222" fmla="*/ 598872 w 3831056"/>
              <a:gd name="connsiteY222" fmla="*/ 619074 h 619073"/>
              <a:gd name="connsiteX223" fmla="*/ 601581 w 3831056"/>
              <a:gd name="connsiteY223" fmla="*/ 619074 h 619073"/>
              <a:gd name="connsiteX224" fmla="*/ 604286 w 3831056"/>
              <a:gd name="connsiteY224" fmla="*/ 619074 h 619073"/>
              <a:gd name="connsiteX225" fmla="*/ 606995 w 3831056"/>
              <a:gd name="connsiteY225" fmla="*/ 619074 h 619073"/>
              <a:gd name="connsiteX226" fmla="*/ 609704 w 3831056"/>
              <a:gd name="connsiteY226" fmla="*/ 619074 h 619073"/>
              <a:gd name="connsiteX227" fmla="*/ 612413 w 3831056"/>
              <a:gd name="connsiteY227" fmla="*/ 619074 h 619073"/>
              <a:gd name="connsiteX228" fmla="*/ 615122 w 3831056"/>
              <a:gd name="connsiteY228" fmla="*/ 619074 h 619073"/>
              <a:gd name="connsiteX229" fmla="*/ 617831 w 3831056"/>
              <a:gd name="connsiteY229" fmla="*/ 619074 h 619073"/>
              <a:gd name="connsiteX230" fmla="*/ 620540 w 3831056"/>
              <a:gd name="connsiteY230" fmla="*/ 619074 h 619073"/>
              <a:gd name="connsiteX231" fmla="*/ 623249 w 3831056"/>
              <a:gd name="connsiteY231" fmla="*/ 619074 h 619073"/>
              <a:gd name="connsiteX232" fmla="*/ 625958 w 3831056"/>
              <a:gd name="connsiteY232" fmla="*/ 619074 h 619073"/>
              <a:gd name="connsiteX233" fmla="*/ 628663 w 3831056"/>
              <a:gd name="connsiteY233" fmla="*/ 619074 h 619073"/>
              <a:gd name="connsiteX234" fmla="*/ 631372 w 3831056"/>
              <a:gd name="connsiteY234" fmla="*/ 619074 h 619073"/>
              <a:gd name="connsiteX235" fmla="*/ 634081 w 3831056"/>
              <a:gd name="connsiteY235" fmla="*/ 619074 h 619073"/>
              <a:gd name="connsiteX236" fmla="*/ 636790 w 3831056"/>
              <a:gd name="connsiteY236" fmla="*/ 619074 h 619073"/>
              <a:gd name="connsiteX237" fmla="*/ 639499 w 3831056"/>
              <a:gd name="connsiteY237" fmla="*/ 619074 h 619073"/>
              <a:gd name="connsiteX238" fmla="*/ 642208 w 3831056"/>
              <a:gd name="connsiteY238" fmla="*/ 619074 h 619073"/>
              <a:gd name="connsiteX239" fmla="*/ 644917 w 3831056"/>
              <a:gd name="connsiteY239" fmla="*/ 619074 h 619073"/>
              <a:gd name="connsiteX240" fmla="*/ 647626 w 3831056"/>
              <a:gd name="connsiteY240" fmla="*/ 619074 h 619073"/>
              <a:gd name="connsiteX241" fmla="*/ 650331 w 3831056"/>
              <a:gd name="connsiteY241" fmla="*/ 619074 h 619073"/>
              <a:gd name="connsiteX242" fmla="*/ 653040 w 3831056"/>
              <a:gd name="connsiteY242" fmla="*/ 619074 h 619073"/>
              <a:gd name="connsiteX243" fmla="*/ 655749 w 3831056"/>
              <a:gd name="connsiteY243" fmla="*/ 619074 h 619073"/>
              <a:gd name="connsiteX244" fmla="*/ 658458 w 3831056"/>
              <a:gd name="connsiteY244" fmla="*/ 619074 h 619073"/>
              <a:gd name="connsiteX245" fmla="*/ 661167 w 3831056"/>
              <a:gd name="connsiteY245" fmla="*/ 619074 h 619073"/>
              <a:gd name="connsiteX246" fmla="*/ 663876 w 3831056"/>
              <a:gd name="connsiteY246" fmla="*/ 619074 h 619073"/>
              <a:gd name="connsiteX247" fmla="*/ 666585 w 3831056"/>
              <a:gd name="connsiteY247" fmla="*/ 619074 h 619073"/>
              <a:gd name="connsiteX248" fmla="*/ 669294 w 3831056"/>
              <a:gd name="connsiteY248" fmla="*/ 619074 h 619073"/>
              <a:gd name="connsiteX249" fmla="*/ 672003 w 3831056"/>
              <a:gd name="connsiteY249" fmla="*/ 619074 h 619073"/>
              <a:gd name="connsiteX250" fmla="*/ 674708 w 3831056"/>
              <a:gd name="connsiteY250" fmla="*/ 619074 h 619073"/>
              <a:gd name="connsiteX251" fmla="*/ 677417 w 3831056"/>
              <a:gd name="connsiteY251" fmla="*/ 619074 h 619073"/>
              <a:gd name="connsiteX252" fmla="*/ 680126 w 3831056"/>
              <a:gd name="connsiteY252" fmla="*/ 619074 h 619073"/>
              <a:gd name="connsiteX253" fmla="*/ 682835 w 3831056"/>
              <a:gd name="connsiteY253" fmla="*/ 619074 h 619073"/>
              <a:gd name="connsiteX254" fmla="*/ 685544 w 3831056"/>
              <a:gd name="connsiteY254" fmla="*/ 619074 h 619073"/>
              <a:gd name="connsiteX255" fmla="*/ 688253 w 3831056"/>
              <a:gd name="connsiteY255" fmla="*/ 619074 h 619073"/>
              <a:gd name="connsiteX256" fmla="*/ 690962 w 3831056"/>
              <a:gd name="connsiteY256" fmla="*/ 619074 h 619073"/>
              <a:gd name="connsiteX257" fmla="*/ 693671 w 3831056"/>
              <a:gd name="connsiteY257" fmla="*/ 619074 h 619073"/>
              <a:gd name="connsiteX258" fmla="*/ 696377 w 3831056"/>
              <a:gd name="connsiteY258" fmla="*/ 619074 h 619073"/>
              <a:gd name="connsiteX259" fmla="*/ 699086 w 3831056"/>
              <a:gd name="connsiteY259" fmla="*/ 619074 h 619073"/>
              <a:gd name="connsiteX260" fmla="*/ 701795 w 3831056"/>
              <a:gd name="connsiteY260" fmla="*/ 619074 h 619073"/>
              <a:gd name="connsiteX261" fmla="*/ 704504 w 3831056"/>
              <a:gd name="connsiteY261" fmla="*/ 619074 h 619073"/>
              <a:gd name="connsiteX262" fmla="*/ 707212 w 3831056"/>
              <a:gd name="connsiteY262" fmla="*/ 619074 h 619073"/>
              <a:gd name="connsiteX263" fmla="*/ 709921 w 3831056"/>
              <a:gd name="connsiteY263" fmla="*/ 619074 h 619073"/>
              <a:gd name="connsiteX264" fmla="*/ 712630 w 3831056"/>
              <a:gd name="connsiteY264" fmla="*/ 619074 h 619073"/>
              <a:gd name="connsiteX265" fmla="*/ 715339 w 3831056"/>
              <a:gd name="connsiteY265" fmla="*/ 619074 h 619073"/>
              <a:gd name="connsiteX266" fmla="*/ 718048 w 3831056"/>
              <a:gd name="connsiteY266" fmla="*/ 619074 h 619073"/>
              <a:gd name="connsiteX267" fmla="*/ 720754 w 3831056"/>
              <a:gd name="connsiteY267" fmla="*/ 619074 h 619073"/>
              <a:gd name="connsiteX268" fmla="*/ 723463 w 3831056"/>
              <a:gd name="connsiteY268" fmla="*/ 619074 h 619073"/>
              <a:gd name="connsiteX269" fmla="*/ 726172 w 3831056"/>
              <a:gd name="connsiteY269" fmla="*/ 619074 h 619073"/>
              <a:gd name="connsiteX270" fmla="*/ 728881 w 3831056"/>
              <a:gd name="connsiteY270" fmla="*/ 619074 h 619073"/>
              <a:gd name="connsiteX271" fmla="*/ 731590 w 3831056"/>
              <a:gd name="connsiteY271" fmla="*/ 619074 h 619073"/>
              <a:gd name="connsiteX272" fmla="*/ 734299 w 3831056"/>
              <a:gd name="connsiteY272" fmla="*/ 619074 h 619073"/>
              <a:gd name="connsiteX273" fmla="*/ 737008 w 3831056"/>
              <a:gd name="connsiteY273" fmla="*/ 619074 h 619073"/>
              <a:gd name="connsiteX274" fmla="*/ 739717 w 3831056"/>
              <a:gd name="connsiteY274" fmla="*/ 619074 h 619073"/>
              <a:gd name="connsiteX275" fmla="*/ 742422 w 3831056"/>
              <a:gd name="connsiteY275" fmla="*/ 619074 h 619073"/>
              <a:gd name="connsiteX276" fmla="*/ 745131 w 3831056"/>
              <a:gd name="connsiteY276" fmla="*/ 619074 h 619073"/>
              <a:gd name="connsiteX277" fmla="*/ 747840 w 3831056"/>
              <a:gd name="connsiteY277" fmla="*/ 619074 h 619073"/>
              <a:gd name="connsiteX278" fmla="*/ 750549 w 3831056"/>
              <a:gd name="connsiteY278" fmla="*/ 619074 h 619073"/>
              <a:gd name="connsiteX279" fmla="*/ 753258 w 3831056"/>
              <a:gd name="connsiteY279" fmla="*/ 619074 h 619073"/>
              <a:gd name="connsiteX280" fmla="*/ 755967 w 3831056"/>
              <a:gd name="connsiteY280" fmla="*/ 619074 h 619073"/>
              <a:gd name="connsiteX281" fmla="*/ 758676 w 3831056"/>
              <a:gd name="connsiteY281" fmla="*/ 619074 h 619073"/>
              <a:gd name="connsiteX282" fmla="*/ 761385 w 3831056"/>
              <a:gd name="connsiteY282" fmla="*/ 619074 h 619073"/>
              <a:gd name="connsiteX283" fmla="*/ 764090 w 3831056"/>
              <a:gd name="connsiteY283" fmla="*/ 619074 h 619073"/>
              <a:gd name="connsiteX284" fmla="*/ 766799 w 3831056"/>
              <a:gd name="connsiteY284" fmla="*/ 619074 h 619073"/>
              <a:gd name="connsiteX285" fmla="*/ 769508 w 3831056"/>
              <a:gd name="connsiteY285" fmla="*/ 619074 h 619073"/>
              <a:gd name="connsiteX286" fmla="*/ 772217 w 3831056"/>
              <a:gd name="connsiteY286" fmla="*/ 619074 h 619073"/>
              <a:gd name="connsiteX287" fmla="*/ 774926 w 3831056"/>
              <a:gd name="connsiteY287" fmla="*/ 619074 h 619073"/>
              <a:gd name="connsiteX288" fmla="*/ 777635 w 3831056"/>
              <a:gd name="connsiteY288" fmla="*/ 619074 h 619073"/>
              <a:gd name="connsiteX289" fmla="*/ 780344 w 3831056"/>
              <a:gd name="connsiteY289" fmla="*/ 619074 h 619073"/>
              <a:gd name="connsiteX290" fmla="*/ 783053 w 3831056"/>
              <a:gd name="connsiteY290" fmla="*/ 619074 h 619073"/>
              <a:gd name="connsiteX291" fmla="*/ 785762 w 3831056"/>
              <a:gd name="connsiteY291" fmla="*/ 619074 h 619073"/>
              <a:gd name="connsiteX292" fmla="*/ 788467 w 3831056"/>
              <a:gd name="connsiteY292" fmla="*/ 619074 h 619073"/>
              <a:gd name="connsiteX293" fmla="*/ 791176 w 3831056"/>
              <a:gd name="connsiteY293" fmla="*/ 619074 h 619073"/>
              <a:gd name="connsiteX294" fmla="*/ 793885 w 3831056"/>
              <a:gd name="connsiteY294" fmla="*/ 619074 h 619073"/>
              <a:gd name="connsiteX295" fmla="*/ 796594 w 3831056"/>
              <a:gd name="connsiteY295" fmla="*/ 619074 h 619073"/>
              <a:gd name="connsiteX296" fmla="*/ 799303 w 3831056"/>
              <a:gd name="connsiteY296" fmla="*/ 619074 h 619073"/>
              <a:gd name="connsiteX297" fmla="*/ 802012 w 3831056"/>
              <a:gd name="connsiteY297" fmla="*/ 619074 h 619073"/>
              <a:gd name="connsiteX298" fmla="*/ 804721 w 3831056"/>
              <a:gd name="connsiteY298" fmla="*/ 619074 h 619073"/>
              <a:gd name="connsiteX299" fmla="*/ 807430 w 3831056"/>
              <a:gd name="connsiteY299" fmla="*/ 619074 h 619073"/>
              <a:gd name="connsiteX300" fmla="*/ 810136 w 3831056"/>
              <a:gd name="connsiteY300" fmla="*/ 619074 h 619073"/>
              <a:gd name="connsiteX301" fmla="*/ 812844 w 3831056"/>
              <a:gd name="connsiteY301" fmla="*/ 619074 h 619073"/>
              <a:gd name="connsiteX302" fmla="*/ 815553 w 3831056"/>
              <a:gd name="connsiteY302" fmla="*/ 619074 h 619073"/>
              <a:gd name="connsiteX303" fmla="*/ 818262 w 3831056"/>
              <a:gd name="connsiteY303" fmla="*/ 619074 h 619073"/>
              <a:gd name="connsiteX304" fmla="*/ 820971 w 3831056"/>
              <a:gd name="connsiteY304" fmla="*/ 619074 h 619073"/>
              <a:gd name="connsiteX305" fmla="*/ 823680 w 3831056"/>
              <a:gd name="connsiteY305" fmla="*/ 619074 h 619073"/>
              <a:gd name="connsiteX306" fmla="*/ 826389 w 3831056"/>
              <a:gd name="connsiteY306" fmla="*/ 619074 h 619073"/>
              <a:gd name="connsiteX307" fmla="*/ 829098 w 3831056"/>
              <a:gd name="connsiteY307" fmla="*/ 619074 h 619073"/>
              <a:gd name="connsiteX308" fmla="*/ 831807 w 3831056"/>
              <a:gd name="connsiteY308" fmla="*/ 619074 h 619073"/>
              <a:gd name="connsiteX309" fmla="*/ 834513 w 3831056"/>
              <a:gd name="connsiteY309" fmla="*/ 619074 h 619073"/>
              <a:gd name="connsiteX310" fmla="*/ 837222 w 3831056"/>
              <a:gd name="connsiteY310" fmla="*/ 619074 h 619073"/>
              <a:gd name="connsiteX311" fmla="*/ 839931 w 3831056"/>
              <a:gd name="connsiteY311" fmla="*/ 619074 h 619073"/>
              <a:gd name="connsiteX312" fmla="*/ 842640 w 3831056"/>
              <a:gd name="connsiteY312" fmla="*/ 619074 h 619073"/>
              <a:gd name="connsiteX313" fmla="*/ 845348 w 3831056"/>
              <a:gd name="connsiteY313" fmla="*/ 619074 h 619073"/>
              <a:gd name="connsiteX314" fmla="*/ 848057 w 3831056"/>
              <a:gd name="connsiteY314" fmla="*/ 619074 h 619073"/>
              <a:gd name="connsiteX315" fmla="*/ 850766 w 3831056"/>
              <a:gd name="connsiteY315" fmla="*/ 619074 h 619073"/>
              <a:gd name="connsiteX316" fmla="*/ 853475 w 3831056"/>
              <a:gd name="connsiteY316" fmla="*/ 619074 h 619073"/>
              <a:gd name="connsiteX317" fmla="*/ 856181 w 3831056"/>
              <a:gd name="connsiteY317" fmla="*/ 619074 h 619073"/>
              <a:gd name="connsiteX318" fmla="*/ 858890 w 3831056"/>
              <a:gd name="connsiteY318" fmla="*/ 619074 h 619073"/>
              <a:gd name="connsiteX319" fmla="*/ 861599 w 3831056"/>
              <a:gd name="connsiteY319" fmla="*/ 619074 h 619073"/>
              <a:gd name="connsiteX320" fmla="*/ 864308 w 3831056"/>
              <a:gd name="connsiteY320" fmla="*/ 619074 h 619073"/>
              <a:gd name="connsiteX321" fmla="*/ 867017 w 3831056"/>
              <a:gd name="connsiteY321" fmla="*/ 619074 h 619073"/>
              <a:gd name="connsiteX322" fmla="*/ 869726 w 3831056"/>
              <a:gd name="connsiteY322" fmla="*/ 619074 h 619073"/>
              <a:gd name="connsiteX323" fmla="*/ 872435 w 3831056"/>
              <a:gd name="connsiteY323" fmla="*/ 619074 h 619073"/>
              <a:gd name="connsiteX324" fmla="*/ 875144 w 3831056"/>
              <a:gd name="connsiteY324" fmla="*/ 619074 h 619073"/>
              <a:gd name="connsiteX325" fmla="*/ 877849 w 3831056"/>
              <a:gd name="connsiteY325" fmla="*/ 619074 h 619073"/>
              <a:gd name="connsiteX326" fmla="*/ 880558 w 3831056"/>
              <a:gd name="connsiteY326" fmla="*/ 619074 h 619073"/>
              <a:gd name="connsiteX327" fmla="*/ 883267 w 3831056"/>
              <a:gd name="connsiteY327" fmla="*/ 619074 h 619073"/>
              <a:gd name="connsiteX328" fmla="*/ 885976 w 3831056"/>
              <a:gd name="connsiteY328" fmla="*/ 619074 h 619073"/>
              <a:gd name="connsiteX329" fmla="*/ 888685 w 3831056"/>
              <a:gd name="connsiteY329" fmla="*/ 619074 h 619073"/>
              <a:gd name="connsiteX330" fmla="*/ 891394 w 3831056"/>
              <a:gd name="connsiteY330" fmla="*/ 619074 h 619073"/>
              <a:gd name="connsiteX331" fmla="*/ 894103 w 3831056"/>
              <a:gd name="connsiteY331" fmla="*/ 619074 h 619073"/>
              <a:gd name="connsiteX332" fmla="*/ 896812 w 3831056"/>
              <a:gd name="connsiteY332" fmla="*/ 619074 h 619073"/>
              <a:gd name="connsiteX333" fmla="*/ 899521 w 3831056"/>
              <a:gd name="connsiteY333" fmla="*/ 619074 h 619073"/>
              <a:gd name="connsiteX334" fmla="*/ 902226 w 3831056"/>
              <a:gd name="connsiteY334" fmla="*/ 619074 h 619073"/>
              <a:gd name="connsiteX335" fmla="*/ 904935 w 3831056"/>
              <a:gd name="connsiteY335" fmla="*/ 619074 h 619073"/>
              <a:gd name="connsiteX336" fmla="*/ 907644 w 3831056"/>
              <a:gd name="connsiteY336" fmla="*/ 619074 h 619073"/>
              <a:gd name="connsiteX337" fmla="*/ 910353 w 3831056"/>
              <a:gd name="connsiteY337" fmla="*/ 619074 h 619073"/>
              <a:gd name="connsiteX338" fmla="*/ 913062 w 3831056"/>
              <a:gd name="connsiteY338" fmla="*/ 619074 h 619073"/>
              <a:gd name="connsiteX339" fmla="*/ 915771 w 3831056"/>
              <a:gd name="connsiteY339" fmla="*/ 619074 h 619073"/>
              <a:gd name="connsiteX340" fmla="*/ 918480 w 3831056"/>
              <a:gd name="connsiteY340" fmla="*/ 619074 h 619073"/>
              <a:gd name="connsiteX341" fmla="*/ 921189 w 3831056"/>
              <a:gd name="connsiteY341" fmla="*/ 619074 h 619073"/>
              <a:gd name="connsiteX342" fmla="*/ 923898 w 3831056"/>
              <a:gd name="connsiteY342" fmla="*/ 619074 h 619073"/>
              <a:gd name="connsiteX343" fmla="*/ 926603 w 3831056"/>
              <a:gd name="connsiteY343" fmla="*/ 619074 h 619073"/>
              <a:gd name="connsiteX344" fmla="*/ 929312 w 3831056"/>
              <a:gd name="connsiteY344" fmla="*/ 619074 h 619073"/>
              <a:gd name="connsiteX345" fmla="*/ 932021 w 3831056"/>
              <a:gd name="connsiteY345" fmla="*/ 619074 h 619073"/>
              <a:gd name="connsiteX346" fmla="*/ 934730 w 3831056"/>
              <a:gd name="connsiteY346" fmla="*/ 619074 h 619073"/>
              <a:gd name="connsiteX347" fmla="*/ 937439 w 3831056"/>
              <a:gd name="connsiteY347" fmla="*/ 619074 h 619073"/>
              <a:gd name="connsiteX348" fmla="*/ 940148 w 3831056"/>
              <a:gd name="connsiteY348" fmla="*/ 619074 h 619073"/>
              <a:gd name="connsiteX349" fmla="*/ 942857 w 3831056"/>
              <a:gd name="connsiteY349" fmla="*/ 619074 h 619073"/>
              <a:gd name="connsiteX350" fmla="*/ 945566 w 3831056"/>
              <a:gd name="connsiteY350" fmla="*/ 619074 h 619073"/>
              <a:gd name="connsiteX351" fmla="*/ 948272 w 3831056"/>
              <a:gd name="connsiteY351" fmla="*/ 619074 h 619073"/>
              <a:gd name="connsiteX352" fmla="*/ 950981 w 3831056"/>
              <a:gd name="connsiteY352" fmla="*/ 619074 h 619073"/>
              <a:gd name="connsiteX353" fmla="*/ 953689 w 3831056"/>
              <a:gd name="connsiteY353" fmla="*/ 619074 h 619073"/>
              <a:gd name="connsiteX354" fmla="*/ 956398 w 3831056"/>
              <a:gd name="connsiteY354" fmla="*/ 619074 h 619073"/>
              <a:gd name="connsiteX355" fmla="*/ 959107 w 3831056"/>
              <a:gd name="connsiteY355" fmla="*/ 619074 h 619073"/>
              <a:gd name="connsiteX356" fmla="*/ 961816 w 3831056"/>
              <a:gd name="connsiteY356" fmla="*/ 619074 h 619073"/>
              <a:gd name="connsiteX357" fmla="*/ 964525 w 3831056"/>
              <a:gd name="connsiteY357" fmla="*/ 619074 h 619073"/>
              <a:gd name="connsiteX358" fmla="*/ 967234 w 3831056"/>
              <a:gd name="connsiteY358" fmla="*/ 619074 h 619073"/>
              <a:gd name="connsiteX359" fmla="*/ 969943 w 3831056"/>
              <a:gd name="connsiteY359" fmla="*/ 619074 h 619073"/>
              <a:gd name="connsiteX360" fmla="*/ 972649 w 3831056"/>
              <a:gd name="connsiteY360" fmla="*/ 619074 h 619073"/>
              <a:gd name="connsiteX361" fmla="*/ 975358 w 3831056"/>
              <a:gd name="connsiteY361" fmla="*/ 619074 h 619073"/>
              <a:gd name="connsiteX362" fmla="*/ 978067 w 3831056"/>
              <a:gd name="connsiteY362" fmla="*/ 619074 h 619073"/>
              <a:gd name="connsiteX363" fmla="*/ 980776 w 3831056"/>
              <a:gd name="connsiteY363" fmla="*/ 619074 h 619073"/>
              <a:gd name="connsiteX364" fmla="*/ 983484 w 3831056"/>
              <a:gd name="connsiteY364" fmla="*/ 619074 h 619073"/>
              <a:gd name="connsiteX365" fmla="*/ 986193 w 3831056"/>
              <a:gd name="connsiteY365" fmla="*/ 619074 h 619073"/>
              <a:gd name="connsiteX366" fmla="*/ 988902 w 3831056"/>
              <a:gd name="connsiteY366" fmla="*/ 619074 h 619073"/>
              <a:gd name="connsiteX367" fmla="*/ 991611 w 3831056"/>
              <a:gd name="connsiteY367" fmla="*/ 619074 h 619073"/>
              <a:gd name="connsiteX368" fmla="*/ 994317 w 3831056"/>
              <a:gd name="connsiteY368" fmla="*/ 619074 h 619073"/>
              <a:gd name="connsiteX369" fmla="*/ 997026 w 3831056"/>
              <a:gd name="connsiteY369" fmla="*/ 619074 h 619073"/>
              <a:gd name="connsiteX370" fmla="*/ 999735 w 3831056"/>
              <a:gd name="connsiteY370" fmla="*/ 619074 h 619073"/>
              <a:gd name="connsiteX371" fmla="*/ 1002444 w 3831056"/>
              <a:gd name="connsiteY371" fmla="*/ 619074 h 619073"/>
              <a:gd name="connsiteX372" fmla="*/ 1005153 w 3831056"/>
              <a:gd name="connsiteY372" fmla="*/ 619074 h 619073"/>
              <a:gd name="connsiteX373" fmla="*/ 1007862 w 3831056"/>
              <a:gd name="connsiteY373" fmla="*/ 619074 h 619073"/>
              <a:gd name="connsiteX374" fmla="*/ 1010571 w 3831056"/>
              <a:gd name="connsiteY374" fmla="*/ 619074 h 619073"/>
              <a:gd name="connsiteX375" fmla="*/ 1013280 w 3831056"/>
              <a:gd name="connsiteY375" fmla="*/ 619074 h 619073"/>
              <a:gd name="connsiteX376" fmla="*/ 1015989 w 3831056"/>
              <a:gd name="connsiteY376" fmla="*/ 619074 h 619073"/>
              <a:gd name="connsiteX377" fmla="*/ 1018694 w 3831056"/>
              <a:gd name="connsiteY377" fmla="*/ 619074 h 619073"/>
              <a:gd name="connsiteX378" fmla="*/ 1021403 w 3831056"/>
              <a:gd name="connsiteY378" fmla="*/ 619074 h 619073"/>
              <a:gd name="connsiteX379" fmla="*/ 1024112 w 3831056"/>
              <a:gd name="connsiteY379" fmla="*/ 619074 h 619073"/>
              <a:gd name="connsiteX380" fmla="*/ 1026821 w 3831056"/>
              <a:gd name="connsiteY380" fmla="*/ 619074 h 619073"/>
              <a:gd name="connsiteX381" fmla="*/ 1029530 w 3831056"/>
              <a:gd name="connsiteY381" fmla="*/ 619074 h 619073"/>
              <a:gd name="connsiteX382" fmla="*/ 1032239 w 3831056"/>
              <a:gd name="connsiteY382" fmla="*/ 619074 h 619073"/>
              <a:gd name="connsiteX383" fmla="*/ 1034948 w 3831056"/>
              <a:gd name="connsiteY383" fmla="*/ 619074 h 619073"/>
              <a:gd name="connsiteX384" fmla="*/ 1037653 w 3831056"/>
              <a:gd name="connsiteY384" fmla="*/ 619074 h 619073"/>
              <a:gd name="connsiteX385" fmla="*/ 1040362 w 3831056"/>
              <a:gd name="connsiteY385" fmla="*/ 619074 h 619073"/>
              <a:gd name="connsiteX386" fmla="*/ 1043071 w 3831056"/>
              <a:gd name="connsiteY386" fmla="*/ 619074 h 619073"/>
              <a:gd name="connsiteX387" fmla="*/ 1045780 w 3831056"/>
              <a:gd name="connsiteY387" fmla="*/ 619074 h 619073"/>
              <a:gd name="connsiteX388" fmla="*/ 1048489 w 3831056"/>
              <a:gd name="connsiteY388" fmla="*/ 619074 h 619073"/>
              <a:gd name="connsiteX389" fmla="*/ 1051198 w 3831056"/>
              <a:gd name="connsiteY389" fmla="*/ 619074 h 619073"/>
              <a:gd name="connsiteX390" fmla="*/ 1053907 w 3831056"/>
              <a:gd name="connsiteY390" fmla="*/ 619074 h 619073"/>
              <a:gd name="connsiteX391" fmla="*/ 1056616 w 3831056"/>
              <a:gd name="connsiteY391" fmla="*/ 619074 h 619073"/>
              <a:gd name="connsiteX392" fmla="*/ 1059325 w 3831056"/>
              <a:gd name="connsiteY392" fmla="*/ 619074 h 619073"/>
              <a:gd name="connsiteX393" fmla="*/ 1062034 w 3831056"/>
              <a:gd name="connsiteY393" fmla="*/ 619074 h 619073"/>
              <a:gd name="connsiteX394" fmla="*/ 1064739 w 3831056"/>
              <a:gd name="connsiteY394" fmla="*/ 619074 h 619073"/>
              <a:gd name="connsiteX395" fmla="*/ 1067448 w 3831056"/>
              <a:gd name="connsiteY395" fmla="*/ 619074 h 619073"/>
              <a:gd name="connsiteX396" fmla="*/ 1070157 w 3831056"/>
              <a:gd name="connsiteY396" fmla="*/ 619074 h 619073"/>
              <a:gd name="connsiteX397" fmla="*/ 1072866 w 3831056"/>
              <a:gd name="connsiteY397" fmla="*/ 619074 h 619073"/>
              <a:gd name="connsiteX398" fmla="*/ 1075575 w 3831056"/>
              <a:gd name="connsiteY398" fmla="*/ 619074 h 619073"/>
              <a:gd name="connsiteX399" fmla="*/ 1078284 w 3831056"/>
              <a:gd name="connsiteY399" fmla="*/ 619074 h 619073"/>
              <a:gd name="connsiteX400" fmla="*/ 1080993 w 3831056"/>
              <a:gd name="connsiteY400" fmla="*/ 619074 h 619073"/>
              <a:gd name="connsiteX401" fmla="*/ 1083699 w 3831056"/>
              <a:gd name="connsiteY401" fmla="*/ 619074 h 619073"/>
              <a:gd name="connsiteX402" fmla="*/ 1086408 w 3831056"/>
              <a:gd name="connsiteY402" fmla="*/ 619074 h 619073"/>
              <a:gd name="connsiteX403" fmla="*/ 1089117 w 3831056"/>
              <a:gd name="connsiteY403" fmla="*/ 619074 h 619073"/>
              <a:gd name="connsiteX404" fmla="*/ 1091825 w 3831056"/>
              <a:gd name="connsiteY404" fmla="*/ 619074 h 619073"/>
              <a:gd name="connsiteX405" fmla="*/ 1094534 w 3831056"/>
              <a:gd name="connsiteY405" fmla="*/ 619074 h 619073"/>
              <a:gd name="connsiteX406" fmla="*/ 1097243 w 3831056"/>
              <a:gd name="connsiteY406" fmla="*/ 619074 h 619073"/>
              <a:gd name="connsiteX407" fmla="*/ 1099952 w 3831056"/>
              <a:gd name="connsiteY407" fmla="*/ 619074 h 619073"/>
              <a:gd name="connsiteX408" fmla="*/ 1102661 w 3831056"/>
              <a:gd name="connsiteY408" fmla="*/ 619074 h 619073"/>
              <a:gd name="connsiteX409" fmla="*/ 1105370 w 3831056"/>
              <a:gd name="connsiteY409" fmla="*/ 619074 h 619073"/>
              <a:gd name="connsiteX410" fmla="*/ 1108079 w 3831056"/>
              <a:gd name="connsiteY410" fmla="*/ 619074 h 619073"/>
              <a:gd name="connsiteX411" fmla="*/ 1110785 w 3831056"/>
              <a:gd name="connsiteY411" fmla="*/ 619074 h 619073"/>
              <a:gd name="connsiteX412" fmla="*/ 1113494 w 3831056"/>
              <a:gd name="connsiteY412" fmla="*/ 619074 h 619073"/>
              <a:gd name="connsiteX413" fmla="*/ 1116203 w 3831056"/>
              <a:gd name="connsiteY413" fmla="*/ 619074 h 619073"/>
              <a:gd name="connsiteX414" fmla="*/ 1118912 w 3831056"/>
              <a:gd name="connsiteY414" fmla="*/ 619074 h 619073"/>
              <a:gd name="connsiteX415" fmla="*/ 1121621 w 3831056"/>
              <a:gd name="connsiteY415" fmla="*/ 619074 h 619073"/>
              <a:gd name="connsiteX416" fmla="*/ 1124330 w 3831056"/>
              <a:gd name="connsiteY416" fmla="*/ 619074 h 619073"/>
              <a:gd name="connsiteX417" fmla="*/ 1127039 w 3831056"/>
              <a:gd name="connsiteY417" fmla="*/ 619074 h 619073"/>
              <a:gd name="connsiteX418" fmla="*/ 1129744 w 3831056"/>
              <a:gd name="connsiteY418" fmla="*/ 619074 h 619073"/>
              <a:gd name="connsiteX419" fmla="*/ 1132453 w 3831056"/>
              <a:gd name="connsiteY419" fmla="*/ 619074 h 619073"/>
              <a:gd name="connsiteX420" fmla="*/ 1135162 w 3831056"/>
              <a:gd name="connsiteY420" fmla="*/ 619074 h 619073"/>
              <a:gd name="connsiteX421" fmla="*/ 1137871 w 3831056"/>
              <a:gd name="connsiteY421" fmla="*/ 619074 h 619073"/>
              <a:gd name="connsiteX422" fmla="*/ 1140580 w 3831056"/>
              <a:gd name="connsiteY422" fmla="*/ 619074 h 619073"/>
              <a:gd name="connsiteX423" fmla="*/ 1143289 w 3831056"/>
              <a:gd name="connsiteY423" fmla="*/ 619074 h 619073"/>
              <a:gd name="connsiteX424" fmla="*/ 1145998 w 3831056"/>
              <a:gd name="connsiteY424" fmla="*/ 619074 h 619073"/>
              <a:gd name="connsiteX425" fmla="*/ 1148707 w 3831056"/>
              <a:gd name="connsiteY425" fmla="*/ 619074 h 619073"/>
              <a:gd name="connsiteX426" fmla="*/ 1151416 w 3831056"/>
              <a:gd name="connsiteY426" fmla="*/ 619074 h 619073"/>
              <a:gd name="connsiteX427" fmla="*/ 1154125 w 3831056"/>
              <a:gd name="connsiteY427" fmla="*/ 619074 h 619073"/>
              <a:gd name="connsiteX428" fmla="*/ 1156830 w 3831056"/>
              <a:gd name="connsiteY428" fmla="*/ 619074 h 619073"/>
              <a:gd name="connsiteX429" fmla="*/ 1159539 w 3831056"/>
              <a:gd name="connsiteY429" fmla="*/ 619074 h 619073"/>
              <a:gd name="connsiteX430" fmla="*/ 1162248 w 3831056"/>
              <a:gd name="connsiteY430" fmla="*/ 619074 h 619073"/>
              <a:gd name="connsiteX431" fmla="*/ 1164957 w 3831056"/>
              <a:gd name="connsiteY431" fmla="*/ 619074 h 619073"/>
              <a:gd name="connsiteX432" fmla="*/ 1167666 w 3831056"/>
              <a:gd name="connsiteY432" fmla="*/ 619074 h 619073"/>
              <a:gd name="connsiteX433" fmla="*/ 1170375 w 3831056"/>
              <a:gd name="connsiteY433" fmla="*/ 619074 h 619073"/>
              <a:gd name="connsiteX434" fmla="*/ 1173084 w 3831056"/>
              <a:gd name="connsiteY434" fmla="*/ 619074 h 619073"/>
              <a:gd name="connsiteX435" fmla="*/ 1175789 w 3831056"/>
              <a:gd name="connsiteY435" fmla="*/ 619074 h 619073"/>
              <a:gd name="connsiteX436" fmla="*/ 1178498 w 3831056"/>
              <a:gd name="connsiteY436" fmla="*/ 619074 h 619073"/>
              <a:gd name="connsiteX437" fmla="*/ 1181207 w 3831056"/>
              <a:gd name="connsiteY437" fmla="*/ 619074 h 619073"/>
              <a:gd name="connsiteX438" fmla="*/ 1183916 w 3831056"/>
              <a:gd name="connsiteY438" fmla="*/ 619074 h 619073"/>
              <a:gd name="connsiteX439" fmla="*/ 1186625 w 3831056"/>
              <a:gd name="connsiteY439" fmla="*/ 619074 h 619073"/>
              <a:gd name="connsiteX440" fmla="*/ 1189334 w 3831056"/>
              <a:gd name="connsiteY440" fmla="*/ 619074 h 619073"/>
              <a:gd name="connsiteX441" fmla="*/ 1192043 w 3831056"/>
              <a:gd name="connsiteY441" fmla="*/ 619074 h 619073"/>
              <a:gd name="connsiteX442" fmla="*/ 1194752 w 3831056"/>
              <a:gd name="connsiteY442" fmla="*/ 619074 h 619073"/>
              <a:gd name="connsiteX443" fmla="*/ 1197461 w 3831056"/>
              <a:gd name="connsiteY443" fmla="*/ 619074 h 619073"/>
              <a:gd name="connsiteX444" fmla="*/ 1200170 w 3831056"/>
              <a:gd name="connsiteY444" fmla="*/ 619074 h 619073"/>
              <a:gd name="connsiteX445" fmla="*/ 1202875 w 3831056"/>
              <a:gd name="connsiteY445" fmla="*/ 619074 h 619073"/>
              <a:gd name="connsiteX446" fmla="*/ 1205584 w 3831056"/>
              <a:gd name="connsiteY446" fmla="*/ 619074 h 619073"/>
              <a:gd name="connsiteX447" fmla="*/ 1208293 w 3831056"/>
              <a:gd name="connsiteY447" fmla="*/ 619074 h 619073"/>
              <a:gd name="connsiteX448" fmla="*/ 1211002 w 3831056"/>
              <a:gd name="connsiteY448" fmla="*/ 619074 h 619073"/>
              <a:gd name="connsiteX449" fmla="*/ 1213711 w 3831056"/>
              <a:gd name="connsiteY449" fmla="*/ 619074 h 619073"/>
              <a:gd name="connsiteX450" fmla="*/ 1216420 w 3831056"/>
              <a:gd name="connsiteY450" fmla="*/ 619074 h 619073"/>
              <a:gd name="connsiteX451" fmla="*/ 1219129 w 3831056"/>
              <a:gd name="connsiteY451" fmla="*/ 619074 h 619073"/>
              <a:gd name="connsiteX452" fmla="*/ 1221835 w 3831056"/>
              <a:gd name="connsiteY452" fmla="*/ 619074 h 619073"/>
              <a:gd name="connsiteX453" fmla="*/ 1224544 w 3831056"/>
              <a:gd name="connsiteY453" fmla="*/ 619074 h 619073"/>
              <a:gd name="connsiteX454" fmla="*/ 1227253 w 3831056"/>
              <a:gd name="connsiteY454" fmla="*/ 619074 h 619073"/>
              <a:gd name="connsiteX455" fmla="*/ 1229961 w 3831056"/>
              <a:gd name="connsiteY455" fmla="*/ 619074 h 619073"/>
              <a:gd name="connsiteX456" fmla="*/ 1232670 w 3831056"/>
              <a:gd name="connsiteY456" fmla="*/ 619074 h 619073"/>
              <a:gd name="connsiteX457" fmla="*/ 1235379 w 3831056"/>
              <a:gd name="connsiteY457" fmla="*/ 619074 h 619073"/>
              <a:gd name="connsiteX458" fmla="*/ 1238088 w 3831056"/>
              <a:gd name="connsiteY458" fmla="*/ 619074 h 619073"/>
              <a:gd name="connsiteX459" fmla="*/ 1240797 w 3831056"/>
              <a:gd name="connsiteY459" fmla="*/ 619074 h 619073"/>
              <a:gd name="connsiteX460" fmla="*/ 1243506 w 3831056"/>
              <a:gd name="connsiteY460" fmla="*/ 619074 h 619073"/>
              <a:gd name="connsiteX461" fmla="*/ 1246215 w 3831056"/>
              <a:gd name="connsiteY461" fmla="*/ 619074 h 619073"/>
              <a:gd name="connsiteX462" fmla="*/ 1248921 w 3831056"/>
              <a:gd name="connsiteY462" fmla="*/ 619074 h 619073"/>
              <a:gd name="connsiteX463" fmla="*/ 1251630 w 3831056"/>
              <a:gd name="connsiteY463" fmla="*/ 619074 h 619073"/>
              <a:gd name="connsiteX464" fmla="*/ 1254339 w 3831056"/>
              <a:gd name="connsiteY464" fmla="*/ 619074 h 619073"/>
              <a:gd name="connsiteX465" fmla="*/ 1257048 w 3831056"/>
              <a:gd name="connsiteY465" fmla="*/ 619074 h 619073"/>
              <a:gd name="connsiteX466" fmla="*/ 1259757 w 3831056"/>
              <a:gd name="connsiteY466" fmla="*/ 619074 h 619073"/>
              <a:gd name="connsiteX467" fmla="*/ 1262466 w 3831056"/>
              <a:gd name="connsiteY467" fmla="*/ 619074 h 619073"/>
              <a:gd name="connsiteX468" fmla="*/ 1265175 w 3831056"/>
              <a:gd name="connsiteY468" fmla="*/ 619074 h 619073"/>
              <a:gd name="connsiteX469" fmla="*/ 1267880 w 3831056"/>
              <a:gd name="connsiteY469" fmla="*/ 619074 h 619073"/>
              <a:gd name="connsiteX470" fmla="*/ 1270589 w 3831056"/>
              <a:gd name="connsiteY470" fmla="*/ 619074 h 619073"/>
              <a:gd name="connsiteX471" fmla="*/ 1273298 w 3831056"/>
              <a:gd name="connsiteY471" fmla="*/ 619074 h 619073"/>
              <a:gd name="connsiteX472" fmla="*/ 1276007 w 3831056"/>
              <a:gd name="connsiteY472" fmla="*/ 619074 h 619073"/>
              <a:gd name="connsiteX473" fmla="*/ 1278716 w 3831056"/>
              <a:gd name="connsiteY473" fmla="*/ 619074 h 619073"/>
              <a:gd name="connsiteX474" fmla="*/ 1281425 w 3831056"/>
              <a:gd name="connsiteY474" fmla="*/ 619074 h 619073"/>
              <a:gd name="connsiteX475" fmla="*/ 1284134 w 3831056"/>
              <a:gd name="connsiteY475" fmla="*/ 619074 h 619073"/>
              <a:gd name="connsiteX476" fmla="*/ 1286843 w 3831056"/>
              <a:gd name="connsiteY476" fmla="*/ 619074 h 619073"/>
              <a:gd name="connsiteX477" fmla="*/ 1289552 w 3831056"/>
              <a:gd name="connsiteY477" fmla="*/ 619074 h 619073"/>
              <a:gd name="connsiteX478" fmla="*/ 1292261 w 3831056"/>
              <a:gd name="connsiteY478" fmla="*/ 619074 h 619073"/>
              <a:gd name="connsiteX479" fmla="*/ 1294966 w 3831056"/>
              <a:gd name="connsiteY479" fmla="*/ 619074 h 619073"/>
              <a:gd name="connsiteX480" fmla="*/ 1297675 w 3831056"/>
              <a:gd name="connsiteY480" fmla="*/ 619074 h 619073"/>
              <a:gd name="connsiteX481" fmla="*/ 1300384 w 3831056"/>
              <a:gd name="connsiteY481" fmla="*/ 619074 h 619073"/>
              <a:gd name="connsiteX482" fmla="*/ 1303093 w 3831056"/>
              <a:gd name="connsiteY482" fmla="*/ 619074 h 619073"/>
              <a:gd name="connsiteX483" fmla="*/ 1305802 w 3831056"/>
              <a:gd name="connsiteY483" fmla="*/ 619074 h 619073"/>
              <a:gd name="connsiteX484" fmla="*/ 1308511 w 3831056"/>
              <a:gd name="connsiteY484" fmla="*/ 619074 h 619073"/>
              <a:gd name="connsiteX485" fmla="*/ 1311220 w 3831056"/>
              <a:gd name="connsiteY485" fmla="*/ 619074 h 619073"/>
              <a:gd name="connsiteX486" fmla="*/ 1313925 w 3831056"/>
              <a:gd name="connsiteY486" fmla="*/ 619074 h 619073"/>
              <a:gd name="connsiteX487" fmla="*/ 1316634 w 3831056"/>
              <a:gd name="connsiteY487" fmla="*/ 619074 h 619073"/>
              <a:gd name="connsiteX488" fmla="*/ 1319343 w 3831056"/>
              <a:gd name="connsiteY488" fmla="*/ 619074 h 619073"/>
              <a:gd name="connsiteX489" fmla="*/ 1322052 w 3831056"/>
              <a:gd name="connsiteY489" fmla="*/ 619074 h 619073"/>
              <a:gd name="connsiteX490" fmla="*/ 1324761 w 3831056"/>
              <a:gd name="connsiteY490" fmla="*/ 619074 h 619073"/>
              <a:gd name="connsiteX491" fmla="*/ 1327470 w 3831056"/>
              <a:gd name="connsiteY491" fmla="*/ 619074 h 619073"/>
              <a:gd name="connsiteX492" fmla="*/ 1330179 w 3831056"/>
              <a:gd name="connsiteY492" fmla="*/ 619074 h 619073"/>
              <a:gd name="connsiteX493" fmla="*/ 1332888 w 3831056"/>
              <a:gd name="connsiteY493" fmla="*/ 619074 h 619073"/>
              <a:gd name="connsiteX494" fmla="*/ 1335597 w 3831056"/>
              <a:gd name="connsiteY494" fmla="*/ 619074 h 619073"/>
              <a:gd name="connsiteX495" fmla="*/ 1338303 w 3831056"/>
              <a:gd name="connsiteY495" fmla="*/ 619074 h 619073"/>
              <a:gd name="connsiteX496" fmla="*/ 1341011 w 3831056"/>
              <a:gd name="connsiteY496" fmla="*/ 619074 h 619073"/>
              <a:gd name="connsiteX497" fmla="*/ 1343720 w 3831056"/>
              <a:gd name="connsiteY497" fmla="*/ 619074 h 619073"/>
              <a:gd name="connsiteX498" fmla="*/ 1346429 w 3831056"/>
              <a:gd name="connsiteY498" fmla="*/ 619074 h 619073"/>
              <a:gd name="connsiteX499" fmla="*/ 1349138 w 3831056"/>
              <a:gd name="connsiteY499" fmla="*/ 619074 h 619073"/>
              <a:gd name="connsiteX500" fmla="*/ 1351847 w 3831056"/>
              <a:gd name="connsiteY500" fmla="*/ 619074 h 619073"/>
              <a:gd name="connsiteX501" fmla="*/ 1354556 w 3831056"/>
              <a:gd name="connsiteY501" fmla="*/ 619074 h 619073"/>
              <a:gd name="connsiteX502" fmla="*/ 1357265 w 3831056"/>
              <a:gd name="connsiteY502" fmla="*/ 619074 h 619073"/>
              <a:gd name="connsiteX503" fmla="*/ 1359971 w 3831056"/>
              <a:gd name="connsiteY503" fmla="*/ 619074 h 619073"/>
              <a:gd name="connsiteX504" fmla="*/ 1362680 w 3831056"/>
              <a:gd name="connsiteY504" fmla="*/ 619074 h 619073"/>
              <a:gd name="connsiteX505" fmla="*/ 1365389 w 3831056"/>
              <a:gd name="connsiteY505" fmla="*/ 619074 h 619073"/>
              <a:gd name="connsiteX506" fmla="*/ 1368098 w 3831056"/>
              <a:gd name="connsiteY506" fmla="*/ 619074 h 619073"/>
              <a:gd name="connsiteX507" fmla="*/ 1370806 w 3831056"/>
              <a:gd name="connsiteY507" fmla="*/ 619074 h 619073"/>
              <a:gd name="connsiteX508" fmla="*/ 1373515 w 3831056"/>
              <a:gd name="connsiteY508" fmla="*/ 619074 h 619073"/>
              <a:gd name="connsiteX509" fmla="*/ 1376224 w 3831056"/>
              <a:gd name="connsiteY509" fmla="*/ 619074 h 619073"/>
              <a:gd name="connsiteX510" fmla="*/ 1378933 w 3831056"/>
              <a:gd name="connsiteY510" fmla="*/ 619074 h 619073"/>
              <a:gd name="connsiteX511" fmla="*/ 1381642 w 3831056"/>
              <a:gd name="connsiteY511" fmla="*/ 619074 h 619073"/>
              <a:gd name="connsiteX512" fmla="*/ 1384348 w 3831056"/>
              <a:gd name="connsiteY512" fmla="*/ 619074 h 619073"/>
              <a:gd name="connsiteX513" fmla="*/ 1387057 w 3831056"/>
              <a:gd name="connsiteY513" fmla="*/ 619074 h 619073"/>
              <a:gd name="connsiteX514" fmla="*/ 1389766 w 3831056"/>
              <a:gd name="connsiteY514" fmla="*/ 619074 h 619073"/>
              <a:gd name="connsiteX515" fmla="*/ 1392475 w 3831056"/>
              <a:gd name="connsiteY515" fmla="*/ 619074 h 619073"/>
              <a:gd name="connsiteX516" fmla="*/ 1395184 w 3831056"/>
              <a:gd name="connsiteY516" fmla="*/ 619074 h 619073"/>
              <a:gd name="connsiteX517" fmla="*/ 1397893 w 3831056"/>
              <a:gd name="connsiteY517" fmla="*/ 619074 h 619073"/>
              <a:gd name="connsiteX518" fmla="*/ 1400602 w 3831056"/>
              <a:gd name="connsiteY518" fmla="*/ 619074 h 619073"/>
              <a:gd name="connsiteX519" fmla="*/ 1403311 w 3831056"/>
              <a:gd name="connsiteY519" fmla="*/ 619074 h 619073"/>
              <a:gd name="connsiteX520" fmla="*/ 1406016 w 3831056"/>
              <a:gd name="connsiteY520" fmla="*/ 619074 h 619073"/>
              <a:gd name="connsiteX521" fmla="*/ 1408725 w 3831056"/>
              <a:gd name="connsiteY521" fmla="*/ 619074 h 619073"/>
              <a:gd name="connsiteX522" fmla="*/ 1411434 w 3831056"/>
              <a:gd name="connsiteY522" fmla="*/ 619074 h 619073"/>
              <a:gd name="connsiteX523" fmla="*/ 1414143 w 3831056"/>
              <a:gd name="connsiteY523" fmla="*/ 619074 h 619073"/>
              <a:gd name="connsiteX524" fmla="*/ 1416852 w 3831056"/>
              <a:gd name="connsiteY524" fmla="*/ 619074 h 619073"/>
              <a:gd name="connsiteX525" fmla="*/ 1419561 w 3831056"/>
              <a:gd name="connsiteY525" fmla="*/ 619074 h 619073"/>
              <a:gd name="connsiteX526" fmla="*/ 1422270 w 3831056"/>
              <a:gd name="connsiteY526" fmla="*/ 619074 h 619073"/>
              <a:gd name="connsiteX527" fmla="*/ 1424979 w 3831056"/>
              <a:gd name="connsiteY527" fmla="*/ 619074 h 619073"/>
              <a:gd name="connsiteX528" fmla="*/ 1427688 w 3831056"/>
              <a:gd name="connsiteY528" fmla="*/ 619074 h 619073"/>
              <a:gd name="connsiteX529" fmla="*/ 1430393 w 3831056"/>
              <a:gd name="connsiteY529" fmla="*/ 619074 h 619073"/>
              <a:gd name="connsiteX530" fmla="*/ 1433102 w 3831056"/>
              <a:gd name="connsiteY530" fmla="*/ 619074 h 619073"/>
              <a:gd name="connsiteX531" fmla="*/ 1435811 w 3831056"/>
              <a:gd name="connsiteY531" fmla="*/ 619074 h 619073"/>
              <a:gd name="connsiteX532" fmla="*/ 1438520 w 3831056"/>
              <a:gd name="connsiteY532" fmla="*/ 619074 h 619073"/>
              <a:gd name="connsiteX533" fmla="*/ 1441229 w 3831056"/>
              <a:gd name="connsiteY533" fmla="*/ 619074 h 619073"/>
              <a:gd name="connsiteX534" fmla="*/ 1443938 w 3831056"/>
              <a:gd name="connsiteY534" fmla="*/ 619074 h 619073"/>
              <a:gd name="connsiteX535" fmla="*/ 1446647 w 3831056"/>
              <a:gd name="connsiteY535" fmla="*/ 619074 h 619073"/>
              <a:gd name="connsiteX536" fmla="*/ 1449356 w 3831056"/>
              <a:gd name="connsiteY536" fmla="*/ 619074 h 619073"/>
              <a:gd name="connsiteX537" fmla="*/ 1452061 w 3831056"/>
              <a:gd name="connsiteY537" fmla="*/ 619074 h 619073"/>
              <a:gd name="connsiteX538" fmla="*/ 1454770 w 3831056"/>
              <a:gd name="connsiteY538" fmla="*/ 619074 h 619073"/>
              <a:gd name="connsiteX539" fmla="*/ 1457479 w 3831056"/>
              <a:gd name="connsiteY539" fmla="*/ 619074 h 619073"/>
              <a:gd name="connsiteX540" fmla="*/ 1460188 w 3831056"/>
              <a:gd name="connsiteY540" fmla="*/ 619074 h 619073"/>
              <a:gd name="connsiteX541" fmla="*/ 1462897 w 3831056"/>
              <a:gd name="connsiteY541" fmla="*/ 619074 h 619073"/>
              <a:gd name="connsiteX542" fmla="*/ 1465606 w 3831056"/>
              <a:gd name="connsiteY542" fmla="*/ 619074 h 619073"/>
              <a:gd name="connsiteX543" fmla="*/ 1468315 w 3831056"/>
              <a:gd name="connsiteY543" fmla="*/ 619074 h 619073"/>
              <a:gd name="connsiteX544" fmla="*/ 1471024 w 3831056"/>
              <a:gd name="connsiteY544" fmla="*/ 619074 h 619073"/>
              <a:gd name="connsiteX545" fmla="*/ 1473733 w 3831056"/>
              <a:gd name="connsiteY545" fmla="*/ 619074 h 619073"/>
              <a:gd name="connsiteX546" fmla="*/ 1476439 w 3831056"/>
              <a:gd name="connsiteY546" fmla="*/ 619074 h 619073"/>
              <a:gd name="connsiteX547" fmla="*/ 1479147 w 3831056"/>
              <a:gd name="connsiteY547" fmla="*/ 619074 h 619073"/>
              <a:gd name="connsiteX548" fmla="*/ 1481856 w 3831056"/>
              <a:gd name="connsiteY548" fmla="*/ 619074 h 619073"/>
              <a:gd name="connsiteX549" fmla="*/ 1484565 w 3831056"/>
              <a:gd name="connsiteY549" fmla="*/ 619074 h 619073"/>
              <a:gd name="connsiteX550" fmla="*/ 1487274 w 3831056"/>
              <a:gd name="connsiteY550" fmla="*/ 619074 h 619073"/>
              <a:gd name="connsiteX551" fmla="*/ 1489983 w 3831056"/>
              <a:gd name="connsiteY551" fmla="*/ 619074 h 619073"/>
              <a:gd name="connsiteX552" fmla="*/ 1492692 w 3831056"/>
              <a:gd name="connsiteY552" fmla="*/ 619074 h 619073"/>
              <a:gd name="connsiteX553" fmla="*/ 1495401 w 3831056"/>
              <a:gd name="connsiteY553" fmla="*/ 619074 h 619073"/>
              <a:gd name="connsiteX554" fmla="*/ 1498110 w 3831056"/>
              <a:gd name="connsiteY554" fmla="*/ 619074 h 619073"/>
              <a:gd name="connsiteX555" fmla="*/ 1500816 w 3831056"/>
              <a:gd name="connsiteY555" fmla="*/ 619074 h 619073"/>
              <a:gd name="connsiteX556" fmla="*/ 1503525 w 3831056"/>
              <a:gd name="connsiteY556" fmla="*/ 619074 h 619073"/>
              <a:gd name="connsiteX557" fmla="*/ 1506234 w 3831056"/>
              <a:gd name="connsiteY557" fmla="*/ 619074 h 619073"/>
              <a:gd name="connsiteX558" fmla="*/ 1508942 w 3831056"/>
              <a:gd name="connsiteY558" fmla="*/ 619074 h 619073"/>
              <a:gd name="connsiteX559" fmla="*/ 1511651 w 3831056"/>
              <a:gd name="connsiteY559" fmla="*/ 619074 h 619073"/>
              <a:gd name="connsiteX560" fmla="*/ 1514360 w 3831056"/>
              <a:gd name="connsiteY560" fmla="*/ 619074 h 619073"/>
              <a:gd name="connsiteX561" fmla="*/ 1517070 w 3831056"/>
              <a:gd name="connsiteY561" fmla="*/ 619074 h 619073"/>
              <a:gd name="connsiteX562" fmla="*/ 1519778 w 3831056"/>
              <a:gd name="connsiteY562" fmla="*/ 619074 h 619073"/>
              <a:gd name="connsiteX563" fmla="*/ 1522484 w 3831056"/>
              <a:gd name="connsiteY563" fmla="*/ 619074 h 619073"/>
              <a:gd name="connsiteX564" fmla="*/ 1525193 w 3831056"/>
              <a:gd name="connsiteY564" fmla="*/ 619074 h 619073"/>
              <a:gd name="connsiteX565" fmla="*/ 1527902 w 3831056"/>
              <a:gd name="connsiteY565" fmla="*/ 619074 h 619073"/>
              <a:gd name="connsiteX566" fmla="*/ 1530611 w 3831056"/>
              <a:gd name="connsiteY566" fmla="*/ 619074 h 619073"/>
              <a:gd name="connsiteX567" fmla="*/ 1533320 w 3831056"/>
              <a:gd name="connsiteY567" fmla="*/ 619074 h 619073"/>
              <a:gd name="connsiteX568" fmla="*/ 1536029 w 3831056"/>
              <a:gd name="connsiteY568" fmla="*/ 619074 h 619073"/>
              <a:gd name="connsiteX569" fmla="*/ 1538738 w 3831056"/>
              <a:gd name="connsiteY569" fmla="*/ 619074 h 619073"/>
              <a:gd name="connsiteX570" fmla="*/ 1541447 w 3831056"/>
              <a:gd name="connsiteY570" fmla="*/ 619074 h 619073"/>
              <a:gd name="connsiteX571" fmla="*/ 1544156 w 3831056"/>
              <a:gd name="connsiteY571" fmla="*/ 619074 h 619073"/>
              <a:gd name="connsiteX572" fmla="*/ 1546861 w 3831056"/>
              <a:gd name="connsiteY572" fmla="*/ 619074 h 619073"/>
              <a:gd name="connsiteX573" fmla="*/ 1549570 w 3831056"/>
              <a:gd name="connsiteY573" fmla="*/ 619074 h 619073"/>
              <a:gd name="connsiteX574" fmla="*/ 1552279 w 3831056"/>
              <a:gd name="connsiteY574" fmla="*/ 619074 h 619073"/>
              <a:gd name="connsiteX575" fmla="*/ 1554988 w 3831056"/>
              <a:gd name="connsiteY575" fmla="*/ 619074 h 619073"/>
              <a:gd name="connsiteX576" fmla="*/ 1557697 w 3831056"/>
              <a:gd name="connsiteY576" fmla="*/ 619074 h 619073"/>
              <a:gd name="connsiteX577" fmla="*/ 1560406 w 3831056"/>
              <a:gd name="connsiteY577" fmla="*/ 619074 h 619073"/>
              <a:gd name="connsiteX578" fmla="*/ 1563115 w 3831056"/>
              <a:gd name="connsiteY578" fmla="*/ 619074 h 619073"/>
              <a:gd name="connsiteX579" fmla="*/ 1565824 w 3831056"/>
              <a:gd name="connsiteY579" fmla="*/ 619074 h 619073"/>
              <a:gd name="connsiteX580" fmla="*/ 1568529 w 3831056"/>
              <a:gd name="connsiteY580" fmla="*/ 619074 h 619073"/>
              <a:gd name="connsiteX581" fmla="*/ 1571238 w 3831056"/>
              <a:gd name="connsiteY581" fmla="*/ 619074 h 619073"/>
              <a:gd name="connsiteX582" fmla="*/ 1573947 w 3831056"/>
              <a:gd name="connsiteY582" fmla="*/ 619074 h 619073"/>
              <a:gd name="connsiteX583" fmla="*/ 1576656 w 3831056"/>
              <a:gd name="connsiteY583" fmla="*/ 619074 h 619073"/>
              <a:gd name="connsiteX584" fmla="*/ 1579365 w 3831056"/>
              <a:gd name="connsiteY584" fmla="*/ 619074 h 619073"/>
              <a:gd name="connsiteX585" fmla="*/ 1582074 w 3831056"/>
              <a:gd name="connsiteY585" fmla="*/ 619074 h 619073"/>
              <a:gd name="connsiteX586" fmla="*/ 1584783 w 3831056"/>
              <a:gd name="connsiteY586" fmla="*/ 619074 h 619073"/>
              <a:gd name="connsiteX587" fmla="*/ 1587492 w 3831056"/>
              <a:gd name="connsiteY587" fmla="*/ 619074 h 619073"/>
              <a:gd name="connsiteX588" fmla="*/ 1590201 w 3831056"/>
              <a:gd name="connsiteY588" fmla="*/ 619074 h 619073"/>
              <a:gd name="connsiteX589" fmla="*/ 1592906 w 3831056"/>
              <a:gd name="connsiteY589" fmla="*/ 619074 h 619073"/>
              <a:gd name="connsiteX590" fmla="*/ 1595615 w 3831056"/>
              <a:gd name="connsiteY590" fmla="*/ 619074 h 619073"/>
              <a:gd name="connsiteX591" fmla="*/ 1598324 w 3831056"/>
              <a:gd name="connsiteY591" fmla="*/ 619074 h 619073"/>
              <a:gd name="connsiteX592" fmla="*/ 1601033 w 3831056"/>
              <a:gd name="connsiteY592" fmla="*/ 619074 h 619073"/>
              <a:gd name="connsiteX593" fmla="*/ 1603742 w 3831056"/>
              <a:gd name="connsiteY593" fmla="*/ 619074 h 619073"/>
              <a:gd name="connsiteX594" fmla="*/ 1606451 w 3831056"/>
              <a:gd name="connsiteY594" fmla="*/ 619074 h 619073"/>
              <a:gd name="connsiteX595" fmla="*/ 1609160 w 3831056"/>
              <a:gd name="connsiteY595" fmla="*/ 619074 h 619073"/>
              <a:gd name="connsiteX596" fmla="*/ 1611869 w 3831056"/>
              <a:gd name="connsiteY596" fmla="*/ 619074 h 619073"/>
              <a:gd name="connsiteX597" fmla="*/ 1614575 w 3831056"/>
              <a:gd name="connsiteY597" fmla="*/ 619074 h 619073"/>
              <a:gd name="connsiteX598" fmla="*/ 1617283 w 3831056"/>
              <a:gd name="connsiteY598" fmla="*/ 619074 h 619073"/>
              <a:gd name="connsiteX599" fmla="*/ 1619992 w 3831056"/>
              <a:gd name="connsiteY599" fmla="*/ 619074 h 619073"/>
              <a:gd name="connsiteX600" fmla="*/ 1622701 w 3831056"/>
              <a:gd name="connsiteY600" fmla="*/ 619074 h 619073"/>
              <a:gd name="connsiteX601" fmla="*/ 1625410 w 3831056"/>
              <a:gd name="connsiteY601" fmla="*/ 619074 h 619073"/>
              <a:gd name="connsiteX602" fmla="*/ 1628119 w 3831056"/>
              <a:gd name="connsiteY602" fmla="*/ 619074 h 619073"/>
              <a:gd name="connsiteX603" fmla="*/ 1630828 w 3831056"/>
              <a:gd name="connsiteY603" fmla="*/ 619074 h 619073"/>
              <a:gd name="connsiteX604" fmla="*/ 1633537 w 3831056"/>
              <a:gd name="connsiteY604" fmla="*/ 619074 h 619073"/>
              <a:gd name="connsiteX605" fmla="*/ 1636246 w 3831056"/>
              <a:gd name="connsiteY605" fmla="*/ 619074 h 619073"/>
              <a:gd name="connsiteX606" fmla="*/ 1638952 w 3831056"/>
              <a:gd name="connsiteY606" fmla="*/ 619074 h 619073"/>
              <a:gd name="connsiteX607" fmla="*/ 1641661 w 3831056"/>
              <a:gd name="connsiteY607" fmla="*/ 619074 h 619073"/>
              <a:gd name="connsiteX608" fmla="*/ 1644370 w 3831056"/>
              <a:gd name="connsiteY608" fmla="*/ 619074 h 619073"/>
              <a:gd name="connsiteX609" fmla="*/ 1647078 w 3831056"/>
              <a:gd name="connsiteY609" fmla="*/ 619074 h 619073"/>
              <a:gd name="connsiteX610" fmla="*/ 1649787 w 3831056"/>
              <a:gd name="connsiteY610" fmla="*/ 619074 h 619073"/>
              <a:gd name="connsiteX611" fmla="*/ 1652497 w 3831056"/>
              <a:gd name="connsiteY611" fmla="*/ 619074 h 619073"/>
              <a:gd name="connsiteX612" fmla="*/ 1655206 w 3831056"/>
              <a:gd name="connsiteY612" fmla="*/ 619074 h 619073"/>
              <a:gd name="connsiteX613" fmla="*/ 1657911 w 3831056"/>
              <a:gd name="connsiteY613" fmla="*/ 619074 h 619073"/>
              <a:gd name="connsiteX614" fmla="*/ 1660620 w 3831056"/>
              <a:gd name="connsiteY614" fmla="*/ 619074 h 619073"/>
              <a:gd name="connsiteX615" fmla="*/ 1663329 w 3831056"/>
              <a:gd name="connsiteY615" fmla="*/ 619074 h 619073"/>
              <a:gd name="connsiteX616" fmla="*/ 1666038 w 3831056"/>
              <a:gd name="connsiteY616" fmla="*/ 619074 h 619073"/>
              <a:gd name="connsiteX617" fmla="*/ 1668747 w 3831056"/>
              <a:gd name="connsiteY617" fmla="*/ 619074 h 619073"/>
              <a:gd name="connsiteX618" fmla="*/ 1671456 w 3831056"/>
              <a:gd name="connsiteY618" fmla="*/ 619074 h 619073"/>
              <a:gd name="connsiteX619" fmla="*/ 1674165 w 3831056"/>
              <a:gd name="connsiteY619" fmla="*/ 619074 h 619073"/>
              <a:gd name="connsiteX620" fmla="*/ 1676874 w 3831056"/>
              <a:gd name="connsiteY620" fmla="*/ 619074 h 619073"/>
              <a:gd name="connsiteX621" fmla="*/ 1679583 w 3831056"/>
              <a:gd name="connsiteY621" fmla="*/ 619074 h 619073"/>
              <a:gd name="connsiteX622" fmla="*/ 1682292 w 3831056"/>
              <a:gd name="connsiteY622" fmla="*/ 619074 h 619073"/>
              <a:gd name="connsiteX623" fmla="*/ 1684997 w 3831056"/>
              <a:gd name="connsiteY623" fmla="*/ 619074 h 619073"/>
              <a:gd name="connsiteX624" fmla="*/ 1687706 w 3831056"/>
              <a:gd name="connsiteY624" fmla="*/ 619074 h 619073"/>
              <a:gd name="connsiteX625" fmla="*/ 1690415 w 3831056"/>
              <a:gd name="connsiteY625" fmla="*/ 619074 h 619073"/>
              <a:gd name="connsiteX626" fmla="*/ 1693124 w 3831056"/>
              <a:gd name="connsiteY626" fmla="*/ 619074 h 619073"/>
              <a:gd name="connsiteX627" fmla="*/ 1695833 w 3831056"/>
              <a:gd name="connsiteY627" fmla="*/ 619074 h 619073"/>
              <a:gd name="connsiteX628" fmla="*/ 1698542 w 3831056"/>
              <a:gd name="connsiteY628" fmla="*/ 619074 h 619073"/>
              <a:gd name="connsiteX629" fmla="*/ 1701251 w 3831056"/>
              <a:gd name="connsiteY629" fmla="*/ 619074 h 619073"/>
              <a:gd name="connsiteX630" fmla="*/ 1703956 w 3831056"/>
              <a:gd name="connsiteY630" fmla="*/ 619074 h 619073"/>
              <a:gd name="connsiteX631" fmla="*/ 1706665 w 3831056"/>
              <a:gd name="connsiteY631" fmla="*/ 619074 h 619073"/>
              <a:gd name="connsiteX632" fmla="*/ 1709374 w 3831056"/>
              <a:gd name="connsiteY632" fmla="*/ 619074 h 619073"/>
              <a:gd name="connsiteX633" fmla="*/ 1712083 w 3831056"/>
              <a:gd name="connsiteY633" fmla="*/ 619074 h 619073"/>
              <a:gd name="connsiteX634" fmla="*/ 1714792 w 3831056"/>
              <a:gd name="connsiteY634" fmla="*/ 619074 h 619073"/>
              <a:gd name="connsiteX635" fmla="*/ 1717501 w 3831056"/>
              <a:gd name="connsiteY635" fmla="*/ 619074 h 619073"/>
              <a:gd name="connsiteX636" fmla="*/ 1720210 w 3831056"/>
              <a:gd name="connsiteY636" fmla="*/ 619074 h 619073"/>
              <a:gd name="connsiteX637" fmla="*/ 1722919 w 3831056"/>
              <a:gd name="connsiteY637" fmla="*/ 619074 h 619073"/>
              <a:gd name="connsiteX638" fmla="*/ 1725628 w 3831056"/>
              <a:gd name="connsiteY638" fmla="*/ 619074 h 619073"/>
              <a:gd name="connsiteX639" fmla="*/ 1728337 w 3831056"/>
              <a:gd name="connsiteY639" fmla="*/ 619074 h 619073"/>
              <a:gd name="connsiteX640" fmla="*/ 1731042 w 3831056"/>
              <a:gd name="connsiteY640" fmla="*/ 619074 h 619073"/>
              <a:gd name="connsiteX641" fmla="*/ 1733751 w 3831056"/>
              <a:gd name="connsiteY641" fmla="*/ 619074 h 619073"/>
              <a:gd name="connsiteX642" fmla="*/ 1736460 w 3831056"/>
              <a:gd name="connsiteY642" fmla="*/ 619074 h 619073"/>
              <a:gd name="connsiteX643" fmla="*/ 1739169 w 3831056"/>
              <a:gd name="connsiteY643" fmla="*/ 619074 h 619073"/>
              <a:gd name="connsiteX644" fmla="*/ 1741878 w 3831056"/>
              <a:gd name="connsiteY644" fmla="*/ 619074 h 619073"/>
              <a:gd name="connsiteX645" fmla="*/ 1744587 w 3831056"/>
              <a:gd name="connsiteY645" fmla="*/ 619074 h 619073"/>
              <a:gd name="connsiteX646" fmla="*/ 1747296 w 3831056"/>
              <a:gd name="connsiteY646" fmla="*/ 619074 h 619073"/>
              <a:gd name="connsiteX647" fmla="*/ 1750002 w 3831056"/>
              <a:gd name="connsiteY647" fmla="*/ 619074 h 619073"/>
              <a:gd name="connsiteX648" fmla="*/ 1752711 w 3831056"/>
              <a:gd name="connsiteY648" fmla="*/ 619074 h 619073"/>
              <a:gd name="connsiteX649" fmla="*/ 1755420 w 3831056"/>
              <a:gd name="connsiteY649" fmla="*/ 619074 h 619073"/>
              <a:gd name="connsiteX650" fmla="*/ 1758128 w 3831056"/>
              <a:gd name="connsiteY650" fmla="*/ 619074 h 619073"/>
              <a:gd name="connsiteX651" fmla="*/ 1760837 w 3831056"/>
              <a:gd name="connsiteY651" fmla="*/ 619074 h 619073"/>
              <a:gd name="connsiteX652" fmla="*/ 1763546 w 3831056"/>
              <a:gd name="connsiteY652" fmla="*/ 619074 h 619073"/>
              <a:gd name="connsiteX653" fmla="*/ 1766255 w 3831056"/>
              <a:gd name="connsiteY653" fmla="*/ 619074 h 619073"/>
              <a:gd name="connsiteX654" fmla="*/ 1768964 w 3831056"/>
              <a:gd name="connsiteY654" fmla="*/ 619074 h 619073"/>
              <a:gd name="connsiteX655" fmla="*/ 1771673 w 3831056"/>
              <a:gd name="connsiteY655" fmla="*/ 619074 h 619073"/>
              <a:gd name="connsiteX656" fmla="*/ 1774382 w 3831056"/>
              <a:gd name="connsiteY656" fmla="*/ 619074 h 619073"/>
              <a:gd name="connsiteX657" fmla="*/ 1777088 w 3831056"/>
              <a:gd name="connsiteY657" fmla="*/ 619074 h 619073"/>
              <a:gd name="connsiteX658" fmla="*/ 1779797 w 3831056"/>
              <a:gd name="connsiteY658" fmla="*/ 619074 h 619073"/>
              <a:gd name="connsiteX659" fmla="*/ 1782506 w 3831056"/>
              <a:gd name="connsiteY659" fmla="*/ 619074 h 619073"/>
              <a:gd name="connsiteX660" fmla="*/ 1785215 w 3831056"/>
              <a:gd name="connsiteY660" fmla="*/ 619074 h 619073"/>
              <a:gd name="connsiteX661" fmla="*/ 1787924 w 3831056"/>
              <a:gd name="connsiteY661" fmla="*/ 619074 h 619073"/>
              <a:gd name="connsiteX662" fmla="*/ 1790633 w 3831056"/>
              <a:gd name="connsiteY662" fmla="*/ 619074 h 619073"/>
              <a:gd name="connsiteX663" fmla="*/ 1793342 w 3831056"/>
              <a:gd name="connsiteY663" fmla="*/ 619074 h 619073"/>
              <a:gd name="connsiteX664" fmla="*/ 1796047 w 3831056"/>
              <a:gd name="connsiteY664" fmla="*/ 619074 h 619073"/>
              <a:gd name="connsiteX665" fmla="*/ 1798756 w 3831056"/>
              <a:gd name="connsiteY665" fmla="*/ 619074 h 619073"/>
              <a:gd name="connsiteX666" fmla="*/ 1801465 w 3831056"/>
              <a:gd name="connsiteY666" fmla="*/ 619074 h 619073"/>
              <a:gd name="connsiteX667" fmla="*/ 1804174 w 3831056"/>
              <a:gd name="connsiteY667" fmla="*/ 619074 h 619073"/>
              <a:gd name="connsiteX668" fmla="*/ 1806883 w 3831056"/>
              <a:gd name="connsiteY668" fmla="*/ 619074 h 619073"/>
              <a:gd name="connsiteX669" fmla="*/ 1809592 w 3831056"/>
              <a:gd name="connsiteY669" fmla="*/ 619074 h 619073"/>
              <a:gd name="connsiteX670" fmla="*/ 1812301 w 3831056"/>
              <a:gd name="connsiteY670" fmla="*/ 619074 h 619073"/>
              <a:gd name="connsiteX671" fmla="*/ 1815010 w 3831056"/>
              <a:gd name="connsiteY671" fmla="*/ 619074 h 619073"/>
              <a:gd name="connsiteX672" fmla="*/ 1817719 w 3831056"/>
              <a:gd name="connsiteY672" fmla="*/ 619074 h 619073"/>
              <a:gd name="connsiteX673" fmla="*/ 1820428 w 3831056"/>
              <a:gd name="connsiteY673" fmla="*/ 619074 h 619073"/>
              <a:gd name="connsiteX674" fmla="*/ 1823133 w 3831056"/>
              <a:gd name="connsiteY674" fmla="*/ 619074 h 619073"/>
              <a:gd name="connsiteX675" fmla="*/ 1825842 w 3831056"/>
              <a:gd name="connsiteY675" fmla="*/ 619074 h 619073"/>
              <a:gd name="connsiteX676" fmla="*/ 1828551 w 3831056"/>
              <a:gd name="connsiteY676" fmla="*/ 619074 h 619073"/>
              <a:gd name="connsiteX677" fmla="*/ 1831260 w 3831056"/>
              <a:gd name="connsiteY677" fmla="*/ 619074 h 619073"/>
              <a:gd name="connsiteX678" fmla="*/ 1833969 w 3831056"/>
              <a:gd name="connsiteY678" fmla="*/ 619074 h 619073"/>
              <a:gd name="connsiteX679" fmla="*/ 1836678 w 3831056"/>
              <a:gd name="connsiteY679" fmla="*/ 619074 h 619073"/>
              <a:gd name="connsiteX680" fmla="*/ 1839387 w 3831056"/>
              <a:gd name="connsiteY680" fmla="*/ 619074 h 619073"/>
              <a:gd name="connsiteX681" fmla="*/ 1842092 w 3831056"/>
              <a:gd name="connsiteY681" fmla="*/ 619074 h 619073"/>
              <a:gd name="connsiteX682" fmla="*/ 1844801 w 3831056"/>
              <a:gd name="connsiteY682" fmla="*/ 619074 h 619073"/>
              <a:gd name="connsiteX683" fmla="*/ 1847510 w 3831056"/>
              <a:gd name="connsiteY683" fmla="*/ 619074 h 619073"/>
              <a:gd name="connsiteX684" fmla="*/ 1850219 w 3831056"/>
              <a:gd name="connsiteY684" fmla="*/ 619074 h 619073"/>
              <a:gd name="connsiteX685" fmla="*/ 1852928 w 3831056"/>
              <a:gd name="connsiteY685" fmla="*/ 619074 h 619073"/>
              <a:gd name="connsiteX686" fmla="*/ 1855637 w 3831056"/>
              <a:gd name="connsiteY686" fmla="*/ 619074 h 619073"/>
              <a:gd name="connsiteX687" fmla="*/ 1858346 w 3831056"/>
              <a:gd name="connsiteY687" fmla="*/ 619074 h 619073"/>
              <a:gd name="connsiteX688" fmla="*/ 1861055 w 3831056"/>
              <a:gd name="connsiteY688" fmla="*/ 619074 h 619073"/>
              <a:gd name="connsiteX689" fmla="*/ 1863764 w 3831056"/>
              <a:gd name="connsiteY689" fmla="*/ 619074 h 619073"/>
              <a:gd name="connsiteX690" fmla="*/ 1866473 w 3831056"/>
              <a:gd name="connsiteY690" fmla="*/ 619074 h 619073"/>
              <a:gd name="connsiteX691" fmla="*/ 1869178 w 3831056"/>
              <a:gd name="connsiteY691" fmla="*/ 619074 h 619073"/>
              <a:gd name="connsiteX692" fmla="*/ 1871887 w 3831056"/>
              <a:gd name="connsiteY692" fmla="*/ 619074 h 619073"/>
              <a:gd name="connsiteX693" fmla="*/ 1874596 w 3831056"/>
              <a:gd name="connsiteY693" fmla="*/ 619074 h 619073"/>
              <a:gd name="connsiteX694" fmla="*/ 1877305 w 3831056"/>
              <a:gd name="connsiteY694" fmla="*/ 619074 h 619073"/>
              <a:gd name="connsiteX695" fmla="*/ 1880014 w 3831056"/>
              <a:gd name="connsiteY695" fmla="*/ 619074 h 619073"/>
              <a:gd name="connsiteX696" fmla="*/ 1882723 w 3831056"/>
              <a:gd name="connsiteY696" fmla="*/ 619074 h 619073"/>
              <a:gd name="connsiteX697" fmla="*/ 1885432 w 3831056"/>
              <a:gd name="connsiteY697" fmla="*/ 619074 h 619073"/>
              <a:gd name="connsiteX698" fmla="*/ 1888138 w 3831056"/>
              <a:gd name="connsiteY698" fmla="*/ 619074 h 619073"/>
              <a:gd name="connsiteX699" fmla="*/ 1890847 w 3831056"/>
              <a:gd name="connsiteY699" fmla="*/ 619074 h 619073"/>
              <a:gd name="connsiteX700" fmla="*/ 1893556 w 3831056"/>
              <a:gd name="connsiteY700" fmla="*/ 619074 h 619073"/>
              <a:gd name="connsiteX701" fmla="*/ 1896264 w 3831056"/>
              <a:gd name="connsiteY701" fmla="*/ 619074 h 619073"/>
              <a:gd name="connsiteX702" fmla="*/ 1898973 w 3831056"/>
              <a:gd name="connsiteY702" fmla="*/ 619074 h 619073"/>
              <a:gd name="connsiteX703" fmla="*/ 1901682 w 3831056"/>
              <a:gd name="connsiteY703" fmla="*/ 619074 h 619073"/>
              <a:gd name="connsiteX704" fmla="*/ 1904391 w 3831056"/>
              <a:gd name="connsiteY704" fmla="*/ 619074 h 619073"/>
              <a:gd name="connsiteX705" fmla="*/ 1907100 w 3831056"/>
              <a:gd name="connsiteY705" fmla="*/ 619074 h 619073"/>
              <a:gd name="connsiteX706" fmla="*/ 1909809 w 3831056"/>
              <a:gd name="connsiteY706" fmla="*/ 619074 h 619073"/>
              <a:gd name="connsiteX707" fmla="*/ 1912515 w 3831056"/>
              <a:gd name="connsiteY707" fmla="*/ 619074 h 619073"/>
              <a:gd name="connsiteX708" fmla="*/ 1915224 w 3831056"/>
              <a:gd name="connsiteY708" fmla="*/ 619074 h 619073"/>
              <a:gd name="connsiteX709" fmla="*/ 1917933 w 3831056"/>
              <a:gd name="connsiteY709" fmla="*/ 619074 h 619073"/>
              <a:gd name="connsiteX710" fmla="*/ 1920642 w 3831056"/>
              <a:gd name="connsiteY710" fmla="*/ 619074 h 619073"/>
              <a:gd name="connsiteX711" fmla="*/ 1923351 w 3831056"/>
              <a:gd name="connsiteY711" fmla="*/ 619074 h 619073"/>
              <a:gd name="connsiteX712" fmla="*/ 1926060 w 3831056"/>
              <a:gd name="connsiteY712" fmla="*/ 619074 h 619073"/>
              <a:gd name="connsiteX713" fmla="*/ 1928769 w 3831056"/>
              <a:gd name="connsiteY713" fmla="*/ 619074 h 619073"/>
              <a:gd name="connsiteX714" fmla="*/ 1931478 w 3831056"/>
              <a:gd name="connsiteY714" fmla="*/ 619074 h 619073"/>
              <a:gd name="connsiteX715" fmla="*/ 1934183 w 3831056"/>
              <a:gd name="connsiteY715" fmla="*/ 619074 h 619073"/>
              <a:gd name="connsiteX716" fmla="*/ 1936892 w 3831056"/>
              <a:gd name="connsiteY716" fmla="*/ 619074 h 619073"/>
              <a:gd name="connsiteX717" fmla="*/ 1939601 w 3831056"/>
              <a:gd name="connsiteY717" fmla="*/ 619074 h 619073"/>
              <a:gd name="connsiteX718" fmla="*/ 1942310 w 3831056"/>
              <a:gd name="connsiteY718" fmla="*/ 619074 h 619073"/>
              <a:gd name="connsiteX719" fmla="*/ 1945019 w 3831056"/>
              <a:gd name="connsiteY719" fmla="*/ 619074 h 619073"/>
              <a:gd name="connsiteX720" fmla="*/ 1947728 w 3831056"/>
              <a:gd name="connsiteY720" fmla="*/ 619074 h 619073"/>
              <a:gd name="connsiteX721" fmla="*/ 1950437 w 3831056"/>
              <a:gd name="connsiteY721" fmla="*/ 619074 h 619073"/>
              <a:gd name="connsiteX722" fmla="*/ 1953146 w 3831056"/>
              <a:gd name="connsiteY722" fmla="*/ 619074 h 619073"/>
              <a:gd name="connsiteX723" fmla="*/ 1955855 w 3831056"/>
              <a:gd name="connsiteY723" fmla="*/ 619074 h 619073"/>
              <a:gd name="connsiteX724" fmla="*/ 1958560 w 3831056"/>
              <a:gd name="connsiteY724" fmla="*/ 619074 h 619073"/>
              <a:gd name="connsiteX725" fmla="*/ 1961269 w 3831056"/>
              <a:gd name="connsiteY725" fmla="*/ 619074 h 619073"/>
              <a:gd name="connsiteX726" fmla="*/ 1963978 w 3831056"/>
              <a:gd name="connsiteY726" fmla="*/ 619074 h 619073"/>
              <a:gd name="connsiteX727" fmla="*/ 1966687 w 3831056"/>
              <a:gd name="connsiteY727" fmla="*/ 619074 h 619073"/>
              <a:gd name="connsiteX728" fmla="*/ 1969396 w 3831056"/>
              <a:gd name="connsiteY728" fmla="*/ 619074 h 619073"/>
              <a:gd name="connsiteX729" fmla="*/ 1972105 w 3831056"/>
              <a:gd name="connsiteY729" fmla="*/ 619074 h 619073"/>
              <a:gd name="connsiteX730" fmla="*/ 1974814 w 3831056"/>
              <a:gd name="connsiteY730" fmla="*/ 619074 h 619073"/>
              <a:gd name="connsiteX731" fmla="*/ 1977523 w 3831056"/>
              <a:gd name="connsiteY731" fmla="*/ 619074 h 619073"/>
              <a:gd name="connsiteX732" fmla="*/ 1980228 w 3831056"/>
              <a:gd name="connsiteY732" fmla="*/ 619074 h 619073"/>
              <a:gd name="connsiteX733" fmla="*/ 1982937 w 3831056"/>
              <a:gd name="connsiteY733" fmla="*/ 619074 h 619073"/>
              <a:gd name="connsiteX734" fmla="*/ 1985646 w 3831056"/>
              <a:gd name="connsiteY734" fmla="*/ 619074 h 619073"/>
              <a:gd name="connsiteX735" fmla="*/ 1988355 w 3831056"/>
              <a:gd name="connsiteY735" fmla="*/ 619074 h 619073"/>
              <a:gd name="connsiteX736" fmla="*/ 1991064 w 3831056"/>
              <a:gd name="connsiteY736" fmla="*/ 619074 h 619073"/>
              <a:gd name="connsiteX737" fmla="*/ 1993773 w 3831056"/>
              <a:gd name="connsiteY737" fmla="*/ 619074 h 619073"/>
              <a:gd name="connsiteX738" fmla="*/ 1996482 w 3831056"/>
              <a:gd name="connsiteY738" fmla="*/ 619074 h 619073"/>
              <a:gd name="connsiteX739" fmla="*/ 1999191 w 3831056"/>
              <a:gd name="connsiteY739" fmla="*/ 619074 h 619073"/>
              <a:gd name="connsiteX740" fmla="*/ 2001900 w 3831056"/>
              <a:gd name="connsiteY740" fmla="*/ 619074 h 619073"/>
              <a:gd name="connsiteX741" fmla="*/ 2004605 w 3831056"/>
              <a:gd name="connsiteY741" fmla="*/ 619074 h 619073"/>
              <a:gd name="connsiteX742" fmla="*/ 2007314 w 3831056"/>
              <a:gd name="connsiteY742" fmla="*/ 619074 h 619073"/>
              <a:gd name="connsiteX743" fmla="*/ 2010023 w 3831056"/>
              <a:gd name="connsiteY743" fmla="*/ 619074 h 619073"/>
              <a:gd name="connsiteX744" fmla="*/ 2012732 w 3831056"/>
              <a:gd name="connsiteY744" fmla="*/ 619074 h 619073"/>
              <a:gd name="connsiteX745" fmla="*/ 2015441 w 3831056"/>
              <a:gd name="connsiteY745" fmla="*/ 619074 h 619073"/>
              <a:gd name="connsiteX746" fmla="*/ 2018150 w 3831056"/>
              <a:gd name="connsiteY746" fmla="*/ 619074 h 619073"/>
              <a:gd name="connsiteX747" fmla="*/ 2020859 w 3831056"/>
              <a:gd name="connsiteY747" fmla="*/ 619074 h 619073"/>
              <a:gd name="connsiteX748" fmla="*/ 2023568 w 3831056"/>
              <a:gd name="connsiteY748" fmla="*/ 619074 h 619073"/>
              <a:gd name="connsiteX749" fmla="*/ 2026274 w 3831056"/>
              <a:gd name="connsiteY749" fmla="*/ 619074 h 619073"/>
              <a:gd name="connsiteX750" fmla="*/ 2028983 w 3831056"/>
              <a:gd name="connsiteY750" fmla="*/ 619074 h 619073"/>
              <a:gd name="connsiteX751" fmla="*/ 2031692 w 3831056"/>
              <a:gd name="connsiteY751" fmla="*/ 619074 h 619073"/>
              <a:gd name="connsiteX752" fmla="*/ 2034400 w 3831056"/>
              <a:gd name="connsiteY752" fmla="*/ 619074 h 619073"/>
              <a:gd name="connsiteX753" fmla="*/ 2037109 w 3831056"/>
              <a:gd name="connsiteY753" fmla="*/ 619074 h 619073"/>
              <a:gd name="connsiteX754" fmla="*/ 2039818 w 3831056"/>
              <a:gd name="connsiteY754" fmla="*/ 619074 h 619073"/>
              <a:gd name="connsiteX755" fmla="*/ 2042527 w 3831056"/>
              <a:gd name="connsiteY755" fmla="*/ 619074 h 619073"/>
              <a:gd name="connsiteX756" fmla="*/ 2045236 w 3831056"/>
              <a:gd name="connsiteY756" fmla="*/ 619074 h 619073"/>
              <a:gd name="connsiteX757" fmla="*/ 2047945 w 3831056"/>
              <a:gd name="connsiteY757" fmla="*/ 619074 h 619073"/>
              <a:gd name="connsiteX758" fmla="*/ 2050651 w 3831056"/>
              <a:gd name="connsiteY758" fmla="*/ 619074 h 619073"/>
              <a:gd name="connsiteX759" fmla="*/ 2053360 w 3831056"/>
              <a:gd name="connsiteY759" fmla="*/ 619074 h 619073"/>
              <a:gd name="connsiteX760" fmla="*/ 2056069 w 3831056"/>
              <a:gd name="connsiteY760" fmla="*/ 619074 h 619073"/>
              <a:gd name="connsiteX761" fmla="*/ 2058778 w 3831056"/>
              <a:gd name="connsiteY761" fmla="*/ 619074 h 619073"/>
              <a:gd name="connsiteX762" fmla="*/ 2061487 w 3831056"/>
              <a:gd name="connsiteY762" fmla="*/ 619074 h 619073"/>
              <a:gd name="connsiteX763" fmla="*/ 2064196 w 3831056"/>
              <a:gd name="connsiteY763" fmla="*/ 619074 h 619073"/>
              <a:gd name="connsiteX764" fmla="*/ 2066905 w 3831056"/>
              <a:gd name="connsiteY764" fmla="*/ 619074 h 619073"/>
              <a:gd name="connsiteX765" fmla="*/ 2069614 w 3831056"/>
              <a:gd name="connsiteY765" fmla="*/ 619074 h 619073"/>
              <a:gd name="connsiteX766" fmla="*/ 2072319 w 3831056"/>
              <a:gd name="connsiteY766" fmla="*/ 619074 h 619073"/>
              <a:gd name="connsiteX767" fmla="*/ 2075028 w 3831056"/>
              <a:gd name="connsiteY767" fmla="*/ 619074 h 619073"/>
              <a:gd name="connsiteX768" fmla="*/ 2077737 w 3831056"/>
              <a:gd name="connsiteY768" fmla="*/ 619074 h 619073"/>
              <a:gd name="connsiteX769" fmla="*/ 2080446 w 3831056"/>
              <a:gd name="connsiteY769" fmla="*/ 619074 h 619073"/>
              <a:gd name="connsiteX770" fmla="*/ 2083155 w 3831056"/>
              <a:gd name="connsiteY770" fmla="*/ 619074 h 619073"/>
              <a:gd name="connsiteX771" fmla="*/ 2085864 w 3831056"/>
              <a:gd name="connsiteY771" fmla="*/ 619074 h 619073"/>
              <a:gd name="connsiteX772" fmla="*/ 2088573 w 3831056"/>
              <a:gd name="connsiteY772" fmla="*/ 619074 h 619073"/>
              <a:gd name="connsiteX773" fmla="*/ 2091282 w 3831056"/>
              <a:gd name="connsiteY773" fmla="*/ 619074 h 619073"/>
              <a:gd name="connsiteX774" fmla="*/ 2093991 w 3831056"/>
              <a:gd name="connsiteY774" fmla="*/ 619074 h 619073"/>
              <a:gd name="connsiteX775" fmla="*/ 2096696 w 3831056"/>
              <a:gd name="connsiteY775" fmla="*/ 619074 h 619073"/>
              <a:gd name="connsiteX776" fmla="*/ 2099405 w 3831056"/>
              <a:gd name="connsiteY776" fmla="*/ 619074 h 619073"/>
              <a:gd name="connsiteX777" fmla="*/ 2102114 w 3831056"/>
              <a:gd name="connsiteY777" fmla="*/ 619074 h 619073"/>
              <a:gd name="connsiteX778" fmla="*/ 2104823 w 3831056"/>
              <a:gd name="connsiteY778" fmla="*/ 619074 h 619073"/>
              <a:gd name="connsiteX779" fmla="*/ 2107532 w 3831056"/>
              <a:gd name="connsiteY779" fmla="*/ 619074 h 619073"/>
              <a:gd name="connsiteX780" fmla="*/ 2110241 w 3831056"/>
              <a:gd name="connsiteY780" fmla="*/ 619074 h 619073"/>
              <a:gd name="connsiteX781" fmla="*/ 2112950 w 3831056"/>
              <a:gd name="connsiteY781" fmla="*/ 619074 h 619073"/>
              <a:gd name="connsiteX782" fmla="*/ 2115659 w 3831056"/>
              <a:gd name="connsiteY782" fmla="*/ 619074 h 619073"/>
              <a:gd name="connsiteX783" fmla="*/ 2118364 w 3831056"/>
              <a:gd name="connsiteY783" fmla="*/ 619074 h 619073"/>
              <a:gd name="connsiteX784" fmla="*/ 2121073 w 3831056"/>
              <a:gd name="connsiteY784" fmla="*/ 619074 h 619073"/>
              <a:gd name="connsiteX785" fmla="*/ 2123782 w 3831056"/>
              <a:gd name="connsiteY785" fmla="*/ 619074 h 619073"/>
              <a:gd name="connsiteX786" fmla="*/ 2126491 w 3831056"/>
              <a:gd name="connsiteY786" fmla="*/ 619074 h 619073"/>
              <a:gd name="connsiteX787" fmla="*/ 2129200 w 3831056"/>
              <a:gd name="connsiteY787" fmla="*/ 619074 h 619073"/>
              <a:gd name="connsiteX788" fmla="*/ 2131909 w 3831056"/>
              <a:gd name="connsiteY788" fmla="*/ 619074 h 619073"/>
              <a:gd name="connsiteX789" fmla="*/ 2134618 w 3831056"/>
              <a:gd name="connsiteY789" fmla="*/ 619074 h 619073"/>
              <a:gd name="connsiteX790" fmla="*/ 2137327 w 3831056"/>
              <a:gd name="connsiteY790" fmla="*/ 619074 h 619073"/>
              <a:gd name="connsiteX791" fmla="*/ 2140036 w 3831056"/>
              <a:gd name="connsiteY791" fmla="*/ 619074 h 619073"/>
              <a:gd name="connsiteX792" fmla="*/ 2142742 w 3831056"/>
              <a:gd name="connsiteY792" fmla="*/ 619074 h 619073"/>
              <a:gd name="connsiteX793" fmla="*/ 2145450 w 3831056"/>
              <a:gd name="connsiteY793" fmla="*/ 619074 h 619073"/>
              <a:gd name="connsiteX794" fmla="*/ 2148159 w 3831056"/>
              <a:gd name="connsiteY794" fmla="*/ 619074 h 619073"/>
              <a:gd name="connsiteX795" fmla="*/ 2150868 w 3831056"/>
              <a:gd name="connsiteY795" fmla="*/ 619074 h 619073"/>
              <a:gd name="connsiteX796" fmla="*/ 2153577 w 3831056"/>
              <a:gd name="connsiteY796" fmla="*/ 619074 h 619073"/>
              <a:gd name="connsiteX797" fmla="*/ 2156286 w 3831056"/>
              <a:gd name="connsiteY797" fmla="*/ 619074 h 619073"/>
              <a:gd name="connsiteX798" fmla="*/ 2158995 w 3831056"/>
              <a:gd name="connsiteY798" fmla="*/ 619074 h 619073"/>
              <a:gd name="connsiteX799" fmla="*/ 2161704 w 3831056"/>
              <a:gd name="connsiteY799" fmla="*/ 619074 h 619073"/>
              <a:gd name="connsiteX800" fmla="*/ 2164410 w 3831056"/>
              <a:gd name="connsiteY800" fmla="*/ 619074 h 619073"/>
              <a:gd name="connsiteX801" fmla="*/ 2167119 w 3831056"/>
              <a:gd name="connsiteY801" fmla="*/ 619074 h 619073"/>
              <a:gd name="connsiteX802" fmla="*/ 2169828 w 3831056"/>
              <a:gd name="connsiteY802" fmla="*/ 619074 h 619073"/>
              <a:gd name="connsiteX803" fmla="*/ 2172537 w 3831056"/>
              <a:gd name="connsiteY803" fmla="*/ 619074 h 619073"/>
              <a:gd name="connsiteX804" fmla="*/ 2175246 w 3831056"/>
              <a:gd name="connsiteY804" fmla="*/ 619074 h 619073"/>
              <a:gd name="connsiteX805" fmla="*/ 2177955 w 3831056"/>
              <a:gd name="connsiteY805" fmla="*/ 619074 h 619073"/>
              <a:gd name="connsiteX806" fmla="*/ 2180664 w 3831056"/>
              <a:gd name="connsiteY806" fmla="*/ 619074 h 619073"/>
              <a:gd name="connsiteX807" fmla="*/ 2183372 w 3831056"/>
              <a:gd name="connsiteY807" fmla="*/ 619074 h 619073"/>
              <a:gd name="connsiteX808" fmla="*/ 2186081 w 3831056"/>
              <a:gd name="connsiteY808" fmla="*/ 619074 h 619073"/>
              <a:gd name="connsiteX809" fmla="*/ 2188787 w 3831056"/>
              <a:gd name="connsiteY809" fmla="*/ 619074 h 619073"/>
              <a:gd name="connsiteX810" fmla="*/ 2191496 w 3831056"/>
              <a:gd name="connsiteY810" fmla="*/ 619074 h 619073"/>
              <a:gd name="connsiteX811" fmla="*/ 2194205 w 3831056"/>
              <a:gd name="connsiteY811" fmla="*/ 619074 h 619073"/>
              <a:gd name="connsiteX812" fmla="*/ 2196914 w 3831056"/>
              <a:gd name="connsiteY812" fmla="*/ 619074 h 619073"/>
              <a:gd name="connsiteX813" fmla="*/ 2199623 w 3831056"/>
              <a:gd name="connsiteY813" fmla="*/ 619074 h 619073"/>
              <a:gd name="connsiteX814" fmla="*/ 2202332 w 3831056"/>
              <a:gd name="connsiteY814" fmla="*/ 619074 h 619073"/>
              <a:gd name="connsiteX815" fmla="*/ 2205041 w 3831056"/>
              <a:gd name="connsiteY815" fmla="*/ 619074 h 619073"/>
              <a:gd name="connsiteX816" fmla="*/ 2207750 w 3831056"/>
              <a:gd name="connsiteY816" fmla="*/ 619074 h 619073"/>
              <a:gd name="connsiteX817" fmla="*/ 2210455 w 3831056"/>
              <a:gd name="connsiteY817" fmla="*/ 619074 h 619073"/>
              <a:gd name="connsiteX818" fmla="*/ 2213164 w 3831056"/>
              <a:gd name="connsiteY818" fmla="*/ 619074 h 619073"/>
              <a:gd name="connsiteX819" fmla="*/ 2215873 w 3831056"/>
              <a:gd name="connsiteY819" fmla="*/ 619074 h 619073"/>
              <a:gd name="connsiteX820" fmla="*/ 2218582 w 3831056"/>
              <a:gd name="connsiteY820" fmla="*/ 619074 h 619073"/>
              <a:gd name="connsiteX821" fmla="*/ 2221291 w 3831056"/>
              <a:gd name="connsiteY821" fmla="*/ 619074 h 619073"/>
              <a:gd name="connsiteX822" fmla="*/ 2224000 w 3831056"/>
              <a:gd name="connsiteY822" fmla="*/ 619074 h 619073"/>
              <a:gd name="connsiteX823" fmla="*/ 2226709 w 3831056"/>
              <a:gd name="connsiteY823" fmla="*/ 619074 h 619073"/>
              <a:gd name="connsiteX824" fmla="*/ 2229418 w 3831056"/>
              <a:gd name="connsiteY824" fmla="*/ 619074 h 619073"/>
              <a:gd name="connsiteX825" fmla="*/ 2232123 w 3831056"/>
              <a:gd name="connsiteY825" fmla="*/ 619074 h 619073"/>
              <a:gd name="connsiteX826" fmla="*/ 2234832 w 3831056"/>
              <a:gd name="connsiteY826" fmla="*/ 619074 h 619073"/>
              <a:gd name="connsiteX827" fmla="*/ 2237541 w 3831056"/>
              <a:gd name="connsiteY827" fmla="*/ 619074 h 619073"/>
              <a:gd name="connsiteX828" fmla="*/ 2240250 w 3831056"/>
              <a:gd name="connsiteY828" fmla="*/ 619074 h 619073"/>
              <a:gd name="connsiteX829" fmla="*/ 2242959 w 3831056"/>
              <a:gd name="connsiteY829" fmla="*/ 619074 h 619073"/>
              <a:gd name="connsiteX830" fmla="*/ 2245668 w 3831056"/>
              <a:gd name="connsiteY830" fmla="*/ 619074 h 619073"/>
              <a:gd name="connsiteX831" fmla="*/ 2248377 w 3831056"/>
              <a:gd name="connsiteY831" fmla="*/ 619074 h 619073"/>
              <a:gd name="connsiteX832" fmla="*/ 2251086 w 3831056"/>
              <a:gd name="connsiteY832" fmla="*/ 619074 h 619073"/>
              <a:gd name="connsiteX833" fmla="*/ 2253795 w 3831056"/>
              <a:gd name="connsiteY833" fmla="*/ 619074 h 619073"/>
              <a:gd name="connsiteX834" fmla="*/ 2256500 w 3831056"/>
              <a:gd name="connsiteY834" fmla="*/ 619074 h 619073"/>
              <a:gd name="connsiteX835" fmla="*/ 2259209 w 3831056"/>
              <a:gd name="connsiteY835" fmla="*/ 619074 h 619073"/>
              <a:gd name="connsiteX836" fmla="*/ 2261918 w 3831056"/>
              <a:gd name="connsiteY836" fmla="*/ 619074 h 619073"/>
              <a:gd name="connsiteX837" fmla="*/ 2264627 w 3831056"/>
              <a:gd name="connsiteY837" fmla="*/ 619074 h 619073"/>
              <a:gd name="connsiteX838" fmla="*/ 2267336 w 3831056"/>
              <a:gd name="connsiteY838" fmla="*/ 619074 h 619073"/>
              <a:gd name="connsiteX839" fmla="*/ 2270045 w 3831056"/>
              <a:gd name="connsiteY839" fmla="*/ 619074 h 619073"/>
              <a:gd name="connsiteX840" fmla="*/ 2272754 w 3831056"/>
              <a:gd name="connsiteY840" fmla="*/ 619074 h 619073"/>
              <a:gd name="connsiteX841" fmla="*/ 2275463 w 3831056"/>
              <a:gd name="connsiteY841" fmla="*/ 619074 h 619073"/>
              <a:gd name="connsiteX842" fmla="*/ 2278169 w 3831056"/>
              <a:gd name="connsiteY842" fmla="*/ 619074 h 619073"/>
              <a:gd name="connsiteX843" fmla="*/ 2280878 w 3831056"/>
              <a:gd name="connsiteY843" fmla="*/ 619074 h 619073"/>
              <a:gd name="connsiteX844" fmla="*/ 2283586 w 3831056"/>
              <a:gd name="connsiteY844" fmla="*/ 619074 h 619073"/>
              <a:gd name="connsiteX845" fmla="*/ 2286295 w 3831056"/>
              <a:gd name="connsiteY845" fmla="*/ 619074 h 619073"/>
              <a:gd name="connsiteX846" fmla="*/ 2289004 w 3831056"/>
              <a:gd name="connsiteY846" fmla="*/ 619074 h 619073"/>
              <a:gd name="connsiteX847" fmla="*/ 2291713 w 3831056"/>
              <a:gd name="connsiteY847" fmla="*/ 619074 h 619073"/>
              <a:gd name="connsiteX848" fmla="*/ 2294422 w 3831056"/>
              <a:gd name="connsiteY848" fmla="*/ 619074 h 619073"/>
              <a:gd name="connsiteX849" fmla="*/ 2297131 w 3831056"/>
              <a:gd name="connsiteY849" fmla="*/ 619074 h 619073"/>
              <a:gd name="connsiteX850" fmla="*/ 2299840 w 3831056"/>
              <a:gd name="connsiteY850" fmla="*/ 619074 h 619073"/>
              <a:gd name="connsiteX851" fmla="*/ 2302546 w 3831056"/>
              <a:gd name="connsiteY851" fmla="*/ 619074 h 619073"/>
              <a:gd name="connsiteX852" fmla="*/ 2305255 w 3831056"/>
              <a:gd name="connsiteY852" fmla="*/ 619074 h 619073"/>
              <a:gd name="connsiteX853" fmla="*/ 2307964 w 3831056"/>
              <a:gd name="connsiteY853" fmla="*/ 619074 h 619073"/>
              <a:gd name="connsiteX854" fmla="*/ 2310673 w 3831056"/>
              <a:gd name="connsiteY854" fmla="*/ 619074 h 619073"/>
              <a:gd name="connsiteX855" fmla="*/ 2313382 w 3831056"/>
              <a:gd name="connsiteY855" fmla="*/ 619074 h 619073"/>
              <a:gd name="connsiteX856" fmla="*/ 2316091 w 3831056"/>
              <a:gd name="connsiteY856" fmla="*/ 619074 h 619073"/>
              <a:gd name="connsiteX857" fmla="*/ 2318800 w 3831056"/>
              <a:gd name="connsiteY857" fmla="*/ 619074 h 619073"/>
              <a:gd name="connsiteX858" fmla="*/ 2321508 w 3831056"/>
              <a:gd name="connsiteY858" fmla="*/ 619074 h 619073"/>
              <a:gd name="connsiteX859" fmla="*/ 2324214 w 3831056"/>
              <a:gd name="connsiteY859" fmla="*/ 619074 h 619073"/>
              <a:gd name="connsiteX860" fmla="*/ 2326923 w 3831056"/>
              <a:gd name="connsiteY860" fmla="*/ 619074 h 619073"/>
              <a:gd name="connsiteX861" fmla="*/ 2329632 w 3831056"/>
              <a:gd name="connsiteY861" fmla="*/ 619074 h 619073"/>
              <a:gd name="connsiteX862" fmla="*/ 2332341 w 3831056"/>
              <a:gd name="connsiteY862" fmla="*/ 619074 h 619073"/>
              <a:gd name="connsiteX863" fmla="*/ 2335050 w 3831056"/>
              <a:gd name="connsiteY863" fmla="*/ 619074 h 619073"/>
              <a:gd name="connsiteX864" fmla="*/ 2337759 w 3831056"/>
              <a:gd name="connsiteY864" fmla="*/ 619074 h 619073"/>
              <a:gd name="connsiteX865" fmla="*/ 2340468 w 3831056"/>
              <a:gd name="connsiteY865" fmla="*/ 619074 h 619073"/>
              <a:gd name="connsiteX866" fmla="*/ 2343177 w 3831056"/>
              <a:gd name="connsiteY866" fmla="*/ 619074 h 619073"/>
              <a:gd name="connsiteX867" fmla="*/ 2345886 w 3831056"/>
              <a:gd name="connsiteY867" fmla="*/ 619074 h 619073"/>
              <a:gd name="connsiteX868" fmla="*/ 2348591 w 3831056"/>
              <a:gd name="connsiteY868" fmla="*/ 619074 h 619073"/>
              <a:gd name="connsiteX869" fmla="*/ 2351300 w 3831056"/>
              <a:gd name="connsiteY869" fmla="*/ 619074 h 619073"/>
              <a:gd name="connsiteX870" fmla="*/ 2354009 w 3831056"/>
              <a:gd name="connsiteY870" fmla="*/ 619074 h 619073"/>
              <a:gd name="connsiteX871" fmla="*/ 2356718 w 3831056"/>
              <a:gd name="connsiteY871" fmla="*/ 619074 h 619073"/>
              <a:gd name="connsiteX872" fmla="*/ 2359427 w 3831056"/>
              <a:gd name="connsiteY872" fmla="*/ 619074 h 619073"/>
              <a:gd name="connsiteX873" fmla="*/ 2362136 w 3831056"/>
              <a:gd name="connsiteY873" fmla="*/ 619074 h 619073"/>
              <a:gd name="connsiteX874" fmla="*/ 2364845 w 3831056"/>
              <a:gd name="connsiteY874" fmla="*/ 619074 h 619073"/>
              <a:gd name="connsiteX875" fmla="*/ 2367554 w 3831056"/>
              <a:gd name="connsiteY875" fmla="*/ 619074 h 619073"/>
              <a:gd name="connsiteX876" fmla="*/ 2370259 w 3831056"/>
              <a:gd name="connsiteY876" fmla="*/ 619074 h 619073"/>
              <a:gd name="connsiteX877" fmla="*/ 2372968 w 3831056"/>
              <a:gd name="connsiteY877" fmla="*/ 619074 h 619073"/>
              <a:gd name="connsiteX878" fmla="*/ 2375677 w 3831056"/>
              <a:gd name="connsiteY878" fmla="*/ 619074 h 619073"/>
              <a:gd name="connsiteX879" fmla="*/ 2378386 w 3831056"/>
              <a:gd name="connsiteY879" fmla="*/ 619074 h 619073"/>
              <a:gd name="connsiteX880" fmla="*/ 2381095 w 3831056"/>
              <a:gd name="connsiteY880" fmla="*/ 619074 h 619073"/>
              <a:gd name="connsiteX881" fmla="*/ 2383804 w 3831056"/>
              <a:gd name="connsiteY881" fmla="*/ 619074 h 619073"/>
              <a:gd name="connsiteX882" fmla="*/ 2386513 w 3831056"/>
              <a:gd name="connsiteY882" fmla="*/ 619074 h 619073"/>
              <a:gd name="connsiteX883" fmla="*/ 2389222 w 3831056"/>
              <a:gd name="connsiteY883" fmla="*/ 619074 h 619073"/>
              <a:gd name="connsiteX884" fmla="*/ 2391931 w 3831056"/>
              <a:gd name="connsiteY884" fmla="*/ 619074 h 619073"/>
              <a:gd name="connsiteX885" fmla="*/ 2394636 w 3831056"/>
              <a:gd name="connsiteY885" fmla="*/ 619074 h 619073"/>
              <a:gd name="connsiteX886" fmla="*/ 2397345 w 3831056"/>
              <a:gd name="connsiteY886" fmla="*/ 619074 h 619073"/>
              <a:gd name="connsiteX887" fmla="*/ 2400054 w 3831056"/>
              <a:gd name="connsiteY887" fmla="*/ 619074 h 619073"/>
              <a:gd name="connsiteX888" fmla="*/ 2402763 w 3831056"/>
              <a:gd name="connsiteY888" fmla="*/ 619074 h 619073"/>
              <a:gd name="connsiteX889" fmla="*/ 2405472 w 3831056"/>
              <a:gd name="connsiteY889" fmla="*/ 619074 h 619073"/>
              <a:gd name="connsiteX890" fmla="*/ 2408181 w 3831056"/>
              <a:gd name="connsiteY890" fmla="*/ 619074 h 619073"/>
              <a:gd name="connsiteX891" fmla="*/ 2410890 w 3831056"/>
              <a:gd name="connsiteY891" fmla="*/ 619074 h 619073"/>
              <a:gd name="connsiteX892" fmla="*/ 2413599 w 3831056"/>
              <a:gd name="connsiteY892" fmla="*/ 619074 h 619073"/>
              <a:gd name="connsiteX893" fmla="*/ 2416305 w 3831056"/>
              <a:gd name="connsiteY893" fmla="*/ 619074 h 619073"/>
              <a:gd name="connsiteX894" fmla="*/ 2419014 w 3831056"/>
              <a:gd name="connsiteY894" fmla="*/ 619074 h 619073"/>
              <a:gd name="connsiteX895" fmla="*/ 2421722 w 3831056"/>
              <a:gd name="connsiteY895" fmla="*/ 619074 h 619073"/>
              <a:gd name="connsiteX896" fmla="*/ 2424431 w 3831056"/>
              <a:gd name="connsiteY896" fmla="*/ 619074 h 619073"/>
              <a:gd name="connsiteX897" fmla="*/ 2427141 w 3831056"/>
              <a:gd name="connsiteY897" fmla="*/ 619074 h 619073"/>
              <a:gd name="connsiteX898" fmla="*/ 2429850 w 3831056"/>
              <a:gd name="connsiteY898" fmla="*/ 619074 h 619073"/>
              <a:gd name="connsiteX899" fmla="*/ 2432558 w 3831056"/>
              <a:gd name="connsiteY899" fmla="*/ 619074 h 619073"/>
              <a:gd name="connsiteX900" fmla="*/ 2435267 w 3831056"/>
              <a:gd name="connsiteY900" fmla="*/ 619074 h 619073"/>
              <a:gd name="connsiteX901" fmla="*/ 2437976 w 3831056"/>
              <a:gd name="connsiteY901" fmla="*/ 619074 h 619073"/>
              <a:gd name="connsiteX902" fmla="*/ 2440682 w 3831056"/>
              <a:gd name="connsiteY902" fmla="*/ 619074 h 619073"/>
              <a:gd name="connsiteX903" fmla="*/ 2443391 w 3831056"/>
              <a:gd name="connsiteY903" fmla="*/ 619074 h 619073"/>
              <a:gd name="connsiteX904" fmla="*/ 2446100 w 3831056"/>
              <a:gd name="connsiteY904" fmla="*/ 619074 h 619073"/>
              <a:gd name="connsiteX905" fmla="*/ 2448809 w 3831056"/>
              <a:gd name="connsiteY905" fmla="*/ 619074 h 619073"/>
              <a:gd name="connsiteX906" fmla="*/ 2451518 w 3831056"/>
              <a:gd name="connsiteY906" fmla="*/ 619074 h 619073"/>
              <a:gd name="connsiteX907" fmla="*/ 2454227 w 3831056"/>
              <a:gd name="connsiteY907" fmla="*/ 619074 h 619073"/>
              <a:gd name="connsiteX908" fmla="*/ 2456936 w 3831056"/>
              <a:gd name="connsiteY908" fmla="*/ 619074 h 619073"/>
              <a:gd name="connsiteX909" fmla="*/ 2459645 w 3831056"/>
              <a:gd name="connsiteY909" fmla="*/ 619074 h 619073"/>
              <a:gd name="connsiteX910" fmla="*/ 2462350 w 3831056"/>
              <a:gd name="connsiteY910" fmla="*/ 619074 h 619073"/>
              <a:gd name="connsiteX911" fmla="*/ 2465059 w 3831056"/>
              <a:gd name="connsiteY911" fmla="*/ 619074 h 619073"/>
              <a:gd name="connsiteX912" fmla="*/ 2467768 w 3831056"/>
              <a:gd name="connsiteY912" fmla="*/ 619074 h 619073"/>
              <a:gd name="connsiteX913" fmla="*/ 2470477 w 3831056"/>
              <a:gd name="connsiteY913" fmla="*/ 619074 h 619073"/>
              <a:gd name="connsiteX914" fmla="*/ 2473186 w 3831056"/>
              <a:gd name="connsiteY914" fmla="*/ 619074 h 619073"/>
              <a:gd name="connsiteX915" fmla="*/ 2475895 w 3831056"/>
              <a:gd name="connsiteY915" fmla="*/ 619074 h 619073"/>
              <a:gd name="connsiteX916" fmla="*/ 2478604 w 3831056"/>
              <a:gd name="connsiteY916" fmla="*/ 619074 h 619073"/>
              <a:gd name="connsiteX917" fmla="*/ 2481313 w 3831056"/>
              <a:gd name="connsiteY917" fmla="*/ 619074 h 619073"/>
              <a:gd name="connsiteX918" fmla="*/ 2484022 w 3831056"/>
              <a:gd name="connsiteY918" fmla="*/ 619074 h 619073"/>
              <a:gd name="connsiteX919" fmla="*/ 2486727 w 3831056"/>
              <a:gd name="connsiteY919" fmla="*/ 619074 h 619073"/>
              <a:gd name="connsiteX920" fmla="*/ 2489436 w 3831056"/>
              <a:gd name="connsiteY920" fmla="*/ 619074 h 619073"/>
              <a:gd name="connsiteX921" fmla="*/ 2492145 w 3831056"/>
              <a:gd name="connsiteY921" fmla="*/ 619074 h 619073"/>
              <a:gd name="connsiteX922" fmla="*/ 2494854 w 3831056"/>
              <a:gd name="connsiteY922" fmla="*/ 619074 h 619073"/>
              <a:gd name="connsiteX923" fmla="*/ 2497563 w 3831056"/>
              <a:gd name="connsiteY923" fmla="*/ 619074 h 619073"/>
              <a:gd name="connsiteX924" fmla="*/ 2500272 w 3831056"/>
              <a:gd name="connsiteY924" fmla="*/ 619074 h 619073"/>
              <a:gd name="connsiteX925" fmla="*/ 2502981 w 3831056"/>
              <a:gd name="connsiteY925" fmla="*/ 619074 h 619073"/>
              <a:gd name="connsiteX926" fmla="*/ 2505690 w 3831056"/>
              <a:gd name="connsiteY926" fmla="*/ 619074 h 619073"/>
              <a:gd name="connsiteX927" fmla="*/ 2508395 w 3831056"/>
              <a:gd name="connsiteY927" fmla="*/ 619074 h 619073"/>
              <a:gd name="connsiteX928" fmla="*/ 2511104 w 3831056"/>
              <a:gd name="connsiteY928" fmla="*/ 619074 h 619073"/>
              <a:gd name="connsiteX929" fmla="*/ 2513813 w 3831056"/>
              <a:gd name="connsiteY929" fmla="*/ 619074 h 619073"/>
              <a:gd name="connsiteX930" fmla="*/ 2516522 w 3831056"/>
              <a:gd name="connsiteY930" fmla="*/ 619074 h 619073"/>
              <a:gd name="connsiteX931" fmla="*/ 2519231 w 3831056"/>
              <a:gd name="connsiteY931" fmla="*/ 619074 h 619073"/>
              <a:gd name="connsiteX932" fmla="*/ 2521940 w 3831056"/>
              <a:gd name="connsiteY932" fmla="*/ 619074 h 619073"/>
              <a:gd name="connsiteX933" fmla="*/ 2524649 w 3831056"/>
              <a:gd name="connsiteY933" fmla="*/ 619074 h 619073"/>
              <a:gd name="connsiteX934" fmla="*/ 2527358 w 3831056"/>
              <a:gd name="connsiteY934" fmla="*/ 619074 h 619073"/>
              <a:gd name="connsiteX935" fmla="*/ 2530067 w 3831056"/>
              <a:gd name="connsiteY935" fmla="*/ 619074 h 619073"/>
              <a:gd name="connsiteX936" fmla="*/ 2532772 w 3831056"/>
              <a:gd name="connsiteY936" fmla="*/ 619074 h 619073"/>
              <a:gd name="connsiteX937" fmla="*/ 2535481 w 3831056"/>
              <a:gd name="connsiteY937" fmla="*/ 619074 h 619073"/>
              <a:gd name="connsiteX938" fmla="*/ 2538190 w 3831056"/>
              <a:gd name="connsiteY938" fmla="*/ 619074 h 619073"/>
              <a:gd name="connsiteX939" fmla="*/ 2540899 w 3831056"/>
              <a:gd name="connsiteY939" fmla="*/ 619074 h 619073"/>
              <a:gd name="connsiteX940" fmla="*/ 2543608 w 3831056"/>
              <a:gd name="connsiteY940" fmla="*/ 619074 h 619073"/>
              <a:gd name="connsiteX941" fmla="*/ 2546317 w 3831056"/>
              <a:gd name="connsiteY941" fmla="*/ 619074 h 619073"/>
              <a:gd name="connsiteX942" fmla="*/ 2549026 w 3831056"/>
              <a:gd name="connsiteY942" fmla="*/ 619074 h 619073"/>
              <a:gd name="connsiteX943" fmla="*/ 2551732 w 3831056"/>
              <a:gd name="connsiteY943" fmla="*/ 619074 h 619073"/>
              <a:gd name="connsiteX944" fmla="*/ 2554441 w 3831056"/>
              <a:gd name="connsiteY944" fmla="*/ 619074 h 619073"/>
              <a:gd name="connsiteX945" fmla="*/ 2557150 w 3831056"/>
              <a:gd name="connsiteY945" fmla="*/ 619074 h 619073"/>
              <a:gd name="connsiteX946" fmla="*/ 2559858 w 3831056"/>
              <a:gd name="connsiteY946" fmla="*/ 619074 h 619073"/>
              <a:gd name="connsiteX947" fmla="*/ 2562568 w 3831056"/>
              <a:gd name="connsiteY947" fmla="*/ 619074 h 619073"/>
              <a:gd name="connsiteX948" fmla="*/ 2565277 w 3831056"/>
              <a:gd name="connsiteY948" fmla="*/ 619074 h 619073"/>
              <a:gd name="connsiteX949" fmla="*/ 2567986 w 3831056"/>
              <a:gd name="connsiteY949" fmla="*/ 619074 h 619073"/>
              <a:gd name="connsiteX950" fmla="*/ 2570694 w 3831056"/>
              <a:gd name="connsiteY950" fmla="*/ 619074 h 619073"/>
              <a:gd name="connsiteX951" fmla="*/ 2573403 w 3831056"/>
              <a:gd name="connsiteY951" fmla="*/ 619074 h 619073"/>
              <a:gd name="connsiteX952" fmla="*/ 2576112 w 3831056"/>
              <a:gd name="connsiteY952" fmla="*/ 619074 h 619073"/>
              <a:gd name="connsiteX953" fmla="*/ 2578818 w 3831056"/>
              <a:gd name="connsiteY953" fmla="*/ 619074 h 619073"/>
              <a:gd name="connsiteX954" fmla="*/ 2581527 w 3831056"/>
              <a:gd name="connsiteY954" fmla="*/ 619074 h 619073"/>
              <a:gd name="connsiteX955" fmla="*/ 2584236 w 3831056"/>
              <a:gd name="connsiteY955" fmla="*/ 619074 h 619073"/>
              <a:gd name="connsiteX956" fmla="*/ 2586945 w 3831056"/>
              <a:gd name="connsiteY956" fmla="*/ 619074 h 619073"/>
              <a:gd name="connsiteX957" fmla="*/ 2589654 w 3831056"/>
              <a:gd name="connsiteY957" fmla="*/ 619074 h 619073"/>
              <a:gd name="connsiteX958" fmla="*/ 2592363 w 3831056"/>
              <a:gd name="connsiteY958" fmla="*/ 619074 h 619073"/>
              <a:gd name="connsiteX959" fmla="*/ 2595072 w 3831056"/>
              <a:gd name="connsiteY959" fmla="*/ 619074 h 619073"/>
              <a:gd name="connsiteX960" fmla="*/ 2597777 w 3831056"/>
              <a:gd name="connsiteY960" fmla="*/ 619074 h 619073"/>
              <a:gd name="connsiteX961" fmla="*/ 2600486 w 3831056"/>
              <a:gd name="connsiteY961" fmla="*/ 619074 h 619073"/>
              <a:gd name="connsiteX962" fmla="*/ 2603195 w 3831056"/>
              <a:gd name="connsiteY962" fmla="*/ 619074 h 619073"/>
              <a:gd name="connsiteX963" fmla="*/ 2605904 w 3831056"/>
              <a:gd name="connsiteY963" fmla="*/ 619074 h 619073"/>
              <a:gd name="connsiteX964" fmla="*/ 2608613 w 3831056"/>
              <a:gd name="connsiteY964" fmla="*/ 619074 h 619073"/>
              <a:gd name="connsiteX965" fmla="*/ 2611322 w 3831056"/>
              <a:gd name="connsiteY965" fmla="*/ 619074 h 619073"/>
              <a:gd name="connsiteX966" fmla="*/ 2614031 w 3831056"/>
              <a:gd name="connsiteY966" fmla="*/ 619074 h 619073"/>
              <a:gd name="connsiteX967" fmla="*/ 2616740 w 3831056"/>
              <a:gd name="connsiteY967" fmla="*/ 619074 h 619073"/>
              <a:gd name="connsiteX968" fmla="*/ 2619449 w 3831056"/>
              <a:gd name="connsiteY968" fmla="*/ 619074 h 619073"/>
              <a:gd name="connsiteX969" fmla="*/ 2622158 w 3831056"/>
              <a:gd name="connsiteY969" fmla="*/ 619074 h 619073"/>
              <a:gd name="connsiteX970" fmla="*/ 2624874 w 3831056"/>
              <a:gd name="connsiteY970" fmla="*/ 619074 h 619073"/>
              <a:gd name="connsiteX971" fmla="*/ 2627590 w 3831056"/>
              <a:gd name="connsiteY971" fmla="*/ 619074 h 619073"/>
              <a:gd name="connsiteX972" fmla="*/ 2630271 w 3831056"/>
              <a:gd name="connsiteY972" fmla="*/ 619074 h 619073"/>
              <a:gd name="connsiteX973" fmla="*/ 2632987 w 3831056"/>
              <a:gd name="connsiteY973" fmla="*/ 619074 h 619073"/>
              <a:gd name="connsiteX974" fmla="*/ 2635703 w 3831056"/>
              <a:gd name="connsiteY974" fmla="*/ 619074 h 619073"/>
              <a:gd name="connsiteX975" fmla="*/ 2638418 w 3831056"/>
              <a:gd name="connsiteY975" fmla="*/ 619074 h 619073"/>
              <a:gd name="connsiteX976" fmla="*/ 2641100 w 3831056"/>
              <a:gd name="connsiteY976" fmla="*/ 619074 h 619073"/>
              <a:gd name="connsiteX977" fmla="*/ 2643815 w 3831056"/>
              <a:gd name="connsiteY977" fmla="*/ 619074 h 619073"/>
              <a:gd name="connsiteX978" fmla="*/ 2646531 w 3831056"/>
              <a:gd name="connsiteY978" fmla="*/ 619074 h 619073"/>
              <a:gd name="connsiteX979" fmla="*/ 2649247 w 3831056"/>
              <a:gd name="connsiteY979" fmla="*/ 619074 h 619073"/>
              <a:gd name="connsiteX980" fmla="*/ 2651963 w 3831056"/>
              <a:gd name="connsiteY980" fmla="*/ 619074 h 619073"/>
              <a:gd name="connsiteX981" fmla="*/ 2654644 w 3831056"/>
              <a:gd name="connsiteY981" fmla="*/ 619074 h 619073"/>
              <a:gd name="connsiteX982" fmla="*/ 2657360 w 3831056"/>
              <a:gd name="connsiteY982" fmla="*/ 619074 h 619073"/>
              <a:gd name="connsiteX983" fmla="*/ 2660076 w 3831056"/>
              <a:gd name="connsiteY983" fmla="*/ 619074 h 619073"/>
              <a:gd name="connsiteX984" fmla="*/ 2662792 w 3831056"/>
              <a:gd name="connsiteY984" fmla="*/ 619074 h 619073"/>
              <a:gd name="connsiteX985" fmla="*/ 2665508 w 3831056"/>
              <a:gd name="connsiteY985" fmla="*/ 619074 h 619073"/>
              <a:gd name="connsiteX986" fmla="*/ 2668189 w 3831056"/>
              <a:gd name="connsiteY986" fmla="*/ 619074 h 619073"/>
              <a:gd name="connsiteX987" fmla="*/ 2670905 w 3831056"/>
              <a:gd name="connsiteY987" fmla="*/ 619074 h 619073"/>
              <a:gd name="connsiteX988" fmla="*/ 2673621 w 3831056"/>
              <a:gd name="connsiteY988" fmla="*/ 619074 h 619073"/>
              <a:gd name="connsiteX989" fmla="*/ 2676337 w 3831056"/>
              <a:gd name="connsiteY989" fmla="*/ 619074 h 619073"/>
              <a:gd name="connsiteX990" fmla="*/ 2679053 w 3831056"/>
              <a:gd name="connsiteY990" fmla="*/ 619074 h 619073"/>
              <a:gd name="connsiteX991" fmla="*/ 2681734 w 3831056"/>
              <a:gd name="connsiteY991" fmla="*/ 619074 h 619073"/>
              <a:gd name="connsiteX992" fmla="*/ 2684450 w 3831056"/>
              <a:gd name="connsiteY992" fmla="*/ 619074 h 619073"/>
              <a:gd name="connsiteX993" fmla="*/ 2687166 w 3831056"/>
              <a:gd name="connsiteY993" fmla="*/ 619074 h 619073"/>
              <a:gd name="connsiteX994" fmla="*/ 2689882 w 3831056"/>
              <a:gd name="connsiteY994" fmla="*/ 619074 h 619073"/>
              <a:gd name="connsiteX995" fmla="*/ 2692563 w 3831056"/>
              <a:gd name="connsiteY995" fmla="*/ 619074 h 619073"/>
              <a:gd name="connsiteX996" fmla="*/ 2695279 w 3831056"/>
              <a:gd name="connsiteY996" fmla="*/ 619074 h 619073"/>
              <a:gd name="connsiteX997" fmla="*/ 2697995 w 3831056"/>
              <a:gd name="connsiteY997" fmla="*/ 619074 h 619073"/>
              <a:gd name="connsiteX998" fmla="*/ 2700711 w 3831056"/>
              <a:gd name="connsiteY998" fmla="*/ 619074 h 619073"/>
              <a:gd name="connsiteX999" fmla="*/ 2703427 w 3831056"/>
              <a:gd name="connsiteY999" fmla="*/ 619074 h 619073"/>
              <a:gd name="connsiteX1000" fmla="*/ 2706108 w 3831056"/>
              <a:gd name="connsiteY1000" fmla="*/ 619074 h 619073"/>
              <a:gd name="connsiteX1001" fmla="*/ 2708823 w 3831056"/>
              <a:gd name="connsiteY1001" fmla="*/ 619074 h 619073"/>
              <a:gd name="connsiteX1002" fmla="*/ 2711539 w 3831056"/>
              <a:gd name="connsiteY1002" fmla="*/ 619074 h 619073"/>
              <a:gd name="connsiteX1003" fmla="*/ 2714255 w 3831056"/>
              <a:gd name="connsiteY1003" fmla="*/ 619074 h 619073"/>
              <a:gd name="connsiteX1004" fmla="*/ 2716971 w 3831056"/>
              <a:gd name="connsiteY1004" fmla="*/ 619074 h 619073"/>
              <a:gd name="connsiteX1005" fmla="*/ 2719652 w 3831056"/>
              <a:gd name="connsiteY1005" fmla="*/ 619074 h 619073"/>
              <a:gd name="connsiteX1006" fmla="*/ 2722368 w 3831056"/>
              <a:gd name="connsiteY1006" fmla="*/ 619074 h 619073"/>
              <a:gd name="connsiteX1007" fmla="*/ 2725084 w 3831056"/>
              <a:gd name="connsiteY1007" fmla="*/ 619074 h 619073"/>
              <a:gd name="connsiteX1008" fmla="*/ 2727800 w 3831056"/>
              <a:gd name="connsiteY1008" fmla="*/ 619074 h 619073"/>
              <a:gd name="connsiteX1009" fmla="*/ 2730481 w 3831056"/>
              <a:gd name="connsiteY1009" fmla="*/ 619074 h 619073"/>
              <a:gd name="connsiteX1010" fmla="*/ 2733197 w 3831056"/>
              <a:gd name="connsiteY1010" fmla="*/ 619074 h 619073"/>
              <a:gd name="connsiteX1011" fmla="*/ 2735913 w 3831056"/>
              <a:gd name="connsiteY1011" fmla="*/ 619074 h 619073"/>
              <a:gd name="connsiteX1012" fmla="*/ 2738629 w 3831056"/>
              <a:gd name="connsiteY1012" fmla="*/ 619074 h 619073"/>
              <a:gd name="connsiteX1013" fmla="*/ 2741345 w 3831056"/>
              <a:gd name="connsiteY1013" fmla="*/ 619074 h 619073"/>
              <a:gd name="connsiteX1014" fmla="*/ 2744026 w 3831056"/>
              <a:gd name="connsiteY1014" fmla="*/ 619074 h 619073"/>
              <a:gd name="connsiteX1015" fmla="*/ 2746742 w 3831056"/>
              <a:gd name="connsiteY1015" fmla="*/ 619074 h 619073"/>
              <a:gd name="connsiteX1016" fmla="*/ 2749458 w 3831056"/>
              <a:gd name="connsiteY1016" fmla="*/ 619074 h 619073"/>
              <a:gd name="connsiteX1017" fmla="*/ 2752174 w 3831056"/>
              <a:gd name="connsiteY1017" fmla="*/ 619074 h 619073"/>
              <a:gd name="connsiteX1018" fmla="*/ 2754890 w 3831056"/>
              <a:gd name="connsiteY1018" fmla="*/ 619074 h 619073"/>
              <a:gd name="connsiteX1019" fmla="*/ 2757571 w 3831056"/>
              <a:gd name="connsiteY1019" fmla="*/ 619074 h 619073"/>
              <a:gd name="connsiteX1020" fmla="*/ 2760287 w 3831056"/>
              <a:gd name="connsiteY1020" fmla="*/ 619074 h 619073"/>
              <a:gd name="connsiteX1021" fmla="*/ 2763003 w 3831056"/>
              <a:gd name="connsiteY1021" fmla="*/ 619074 h 619073"/>
              <a:gd name="connsiteX1022" fmla="*/ 2765719 w 3831056"/>
              <a:gd name="connsiteY1022" fmla="*/ 619074 h 619073"/>
              <a:gd name="connsiteX1023" fmla="*/ 2768434 w 3831056"/>
              <a:gd name="connsiteY1023" fmla="*/ 619074 h 619073"/>
              <a:gd name="connsiteX1024" fmla="*/ 2771116 w 3831056"/>
              <a:gd name="connsiteY1024" fmla="*/ 619074 h 619073"/>
              <a:gd name="connsiteX1025" fmla="*/ 2773832 w 3831056"/>
              <a:gd name="connsiteY1025" fmla="*/ 619074 h 619073"/>
              <a:gd name="connsiteX1026" fmla="*/ 2776548 w 3831056"/>
              <a:gd name="connsiteY1026" fmla="*/ 619074 h 619073"/>
              <a:gd name="connsiteX1027" fmla="*/ 2779264 w 3831056"/>
              <a:gd name="connsiteY1027" fmla="*/ 619074 h 619073"/>
              <a:gd name="connsiteX1028" fmla="*/ 2781944 w 3831056"/>
              <a:gd name="connsiteY1028" fmla="*/ 619074 h 619073"/>
              <a:gd name="connsiteX1029" fmla="*/ 2784660 w 3831056"/>
              <a:gd name="connsiteY1029" fmla="*/ 619074 h 619073"/>
              <a:gd name="connsiteX1030" fmla="*/ 2787376 w 3831056"/>
              <a:gd name="connsiteY1030" fmla="*/ 619074 h 619073"/>
              <a:gd name="connsiteX1031" fmla="*/ 2790092 w 3831056"/>
              <a:gd name="connsiteY1031" fmla="*/ 619074 h 619073"/>
              <a:gd name="connsiteX1032" fmla="*/ 2792808 w 3831056"/>
              <a:gd name="connsiteY1032" fmla="*/ 619074 h 619073"/>
              <a:gd name="connsiteX1033" fmla="*/ 2795489 w 3831056"/>
              <a:gd name="connsiteY1033" fmla="*/ 619074 h 619073"/>
              <a:gd name="connsiteX1034" fmla="*/ 2798205 w 3831056"/>
              <a:gd name="connsiteY1034" fmla="*/ 619074 h 619073"/>
              <a:gd name="connsiteX1035" fmla="*/ 2800921 w 3831056"/>
              <a:gd name="connsiteY1035" fmla="*/ 619074 h 619073"/>
              <a:gd name="connsiteX1036" fmla="*/ 2803637 w 3831056"/>
              <a:gd name="connsiteY1036" fmla="*/ 619074 h 619073"/>
              <a:gd name="connsiteX1037" fmla="*/ 2806353 w 3831056"/>
              <a:gd name="connsiteY1037" fmla="*/ 619074 h 619073"/>
              <a:gd name="connsiteX1038" fmla="*/ 2809034 w 3831056"/>
              <a:gd name="connsiteY1038" fmla="*/ 619074 h 619073"/>
              <a:gd name="connsiteX1039" fmla="*/ 2811750 w 3831056"/>
              <a:gd name="connsiteY1039" fmla="*/ 619074 h 619073"/>
              <a:gd name="connsiteX1040" fmla="*/ 2814466 w 3831056"/>
              <a:gd name="connsiteY1040" fmla="*/ 619074 h 619073"/>
              <a:gd name="connsiteX1041" fmla="*/ 2817182 w 3831056"/>
              <a:gd name="connsiteY1041" fmla="*/ 619074 h 619073"/>
              <a:gd name="connsiteX1042" fmla="*/ 2819863 w 3831056"/>
              <a:gd name="connsiteY1042" fmla="*/ 619074 h 619073"/>
              <a:gd name="connsiteX1043" fmla="*/ 2822579 w 3831056"/>
              <a:gd name="connsiteY1043" fmla="*/ 619074 h 619073"/>
              <a:gd name="connsiteX1044" fmla="*/ 2825295 w 3831056"/>
              <a:gd name="connsiteY1044" fmla="*/ 619074 h 619073"/>
              <a:gd name="connsiteX1045" fmla="*/ 2828011 w 3831056"/>
              <a:gd name="connsiteY1045" fmla="*/ 619074 h 619073"/>
              <a:gd name="connsiteX1046" fmla="*/ 2830727 w 3831056"/>
              <a:gd name="connsiteY1046" fmla="*/ 619074 h 619073"/>
              <a:gd name="connsiteX1047" fmla="*/ 2833408 w 3831056"/>
              <a:gd name="connsiteY1047" fmla="*/ 619074 h 619073"/>
              <a:gd name="connsiteX1048" fmla="*/ 2836124 w 3831056"/>
              <a:gd name="connsiteY1048" fmla="*/ 619074 h 619073"/>
              <a:gd name="connsiteX1049" fmla="*/ 2838840 w 3831056"/>
              <a:gd name="connsiteY1049" fmla="*/ 619074 h 619073"/>
              <a:gd name="connsiteX1050" fmla="*/ 2841555 w 3831056"/>
              <a:gd name="connsiteY1050" fmla="*/ 619074 h 619073"/>
              <a:gd name="connsiteX1051" fmla="*/ 2844271 w 3831056"/>
              <a:gd name="connsiteY1051" fmla="*/ 619074 h 619073"/>
              <a:gd name="connsiteX1052" fmla="*/ 2846953 w 3831056"/>
              <a:gd name="connsiteY1052" fmla="*/ 619074 h 619073"/>
              <a:gd name="connsiteX1053" fmla="*/ 2849669 w 3831056"/>
              <a:gd name="connsiteY1053" fmla="*/ 619074 h 619073"/>
              <a:gd name="connsiteX1054" fmla="*/ 2852385 w 3831056"/>
              <a:gd name="connsiteY1054" fmla="*/ 619074 h 619073"/>
              <a:gd name="connsiteX1055" fmla="*/ 2855100 w 3831056"/>
              <a:gd name="connsiteY1055" fmla="*/ 619074 h 619073"/>
              <a:gd name="connsiteX1056" fmla="*/ 2857816 w 3831056"/>
              <a:gd name="connsiteY1056" fmla="*/ 619074 h 619073"/>
              <a:gd name="connsiteX1057" fmla="*/ 2860497 w 3831056"/>
              <a:gd name="connsiteY1057" fmla="*/ 619074 h 619073"/>
              <a:gd name="connsiteX1058" fmla="*/ 2863213 w 3831056"/>
              <a:gd name="connsiteY1058" fmla="*/ 619074 h 619073"/>
              <a:gd name="connsiteX1059" fmla="*/ 2865929 w 3831056"/>
              <a:gd name="connsiteY1059" fmla="*/ 619074 h 619073"/>
              <a:gd name="connsiteX1060" fmla="*/ 2868645 w 3831056"/>
              <a:gd name="connsiteY1060" fmla="*/ 619074 h 619073"/>
              <a:gd name="connsiteX1061" fmla="*/ 2871326 w 3831056"/>
              <a:gd name="connsiteY1061" fmla="*/ 619074 h 619073"/>
              <a:gd name="connsiteX1062" fmla="*/ 2874042 w 3831056"/>
              <a:gd name="connsiteY1062" fmla="*/ 619074 h 619073"/>
              <a:gd name="connsiteX1063" fmla="*/ 2876758 w 3831056"/>
              <a:gd name="connsiteY1063" fmla="*/ 619074 h 619073"/>
              <a:gd name="connsiteX1064" fmla="*/ 2879474 w 3831056"/>
              <a:gd name="connsiteY1064" fmla="*/ 619074 h 619073"/>
              <a:gd name="connsiteX1065" fmla="*/ 2882190 w 3831056"/>
              <a:gd name="connsiteY1065" fmla="*/ 619074 h 619073"/>
              <a:gd name="connsiteX1066" fmla="*/ 2884871 w 3831056"/>
              <a:gd name="connsiteY1066" fmla="*/ 619074 h 619073"/>
              <a:gd name="connsiteX1067" fmla="*/ 2887587 w 3831056"/>
              <a:gd name="connsiteY1067" fmla="*/ 619074 h 619073"/>
              <a:gd name="connsiteX1068" fmla="*/ 2890303 w 3831056"/>
              <a:gd name="connsiteY1068" fmla="*/ 619074 h 619073"/>
              <a:gd name="connsiteX1069" fmla="*/ 2893019 w 3831056"/>
              <a:gd name="connsiteY1069" fmla="*/ 619074 h 619073"/>
              <a:gd name="connsiteX1070" fmla="*/ 2895735 w 3831056"/>
              <a:gd name="connsiteY1070" fmla="*/ 619074 h 619073"/>
              <a:gd name="connsiteX1071" fmla="*/ 2898416 w 3831056"/>
              <a:gd name="connsiteY1071" fmla="*/ 619074 h 619073"/>
              <a:gd name="connsiteX1072" fmla="*/ 2901132 w 3831056"/>
              <a:gd name="connsiteY1072" fmla="*/ 619074 h 619073"/>
              <a:gd name="connsiteX1073" fmla="*/ 2903848 w 3831056"/>
              <a:gd name="connsiteY1073" fmla="*/ 619074 h 619073"/>
              <a:gd name="connsiteX1074" fmla="*/ 2906564 w 3831056"/>
              <a:gd name="connsiteY1074" fmla="*/ 619074 h 619073"/>
              <a:gd name="connsiteX1075" fmla="*/ 2909280 w 3831056"/>
              <a:gd name="connsiteY1075" fmla="*/ 619074 h 619073"/>
              <a:gd name="connsiteX1076" fmla="*/ 2911961 w 3831056"/>
              <a:gd name="connsiteY1076" fmla="*/ 619074 h 619073"/>
              <a:gd name="connsiteX1077" fmla="*/ 2914676 w 3831056"/>
              <a:gd name="connsiteY1077" fmla="*/ 619074 h 619073"/>
              <a:gd name="connsiteX1078" fmla="*/ 2917392 w 3831056"/>
              <a:gd name="connsiteY1078" fmla="*/ 619074 h 619073"/>
              <a:gd name="connsiteX1079" fmla="*/ 2920108 w 3831056"/>
              <a:gd name="connsiteY1079" fmla="*/ 619074 h 619073"/>
              <a:gd name="connsiteX1080" fmla="*/ 2922790 w 3831056"/>
              <a:gd name="connsiteY1080" fmla="*/ 619074 h 619073"/>
              <a:gd name="connsiteX1081" fmla="*/ 2925506 w 3831056"/>
              <a:gd name="connsiteY1081" fmla="*/ 619074 h 619073"/>
              <a:gd name="connsiteX1082" fmla="*/ 2928221 w 3831056"/>
              <a:gd name="connsiteY1082" fmla="*/ 619074 h 619073"/>
              <a:gd name="connsiteX1083" fmla="*/ 2930937 w 3831056"/>
              <a:gd name="connsiteY1083" fmla="*/ 619074 h 619073"/>
              <a:gd name="connsiteX1084" fmla="*/ 2933653 w 3831056"/>
              <a:gd name="connsiteY1084" fmla="*/ 619074 h 619073"/>
              <a:gd name="connsiteX1085" fmla="*/ 2936334 w 3831056"/>
              <a:gd name="connsiteY1085" fmla="*/ 619074 h 619073"/>
              <a:gd name="connsiteX1086" fmla="*/ 2939050 w 3831056"/>
              <a:gd name="connsiteY1086" fmla="*/ 619074 h 619073"/>
              <a:gd name="connsiteX1087" fmla="*/ 2941766 w 3831056"/>
              <a:gd name="connsiteY1087" fmla="*/ 619074 h 619073"/>
              <a:gd name="connsiteX1088" fmla="*/ 2944482 w 3831056"/>
              <a:gd name="connsiteY1088" fmla="*/ 619074 h 619073"/>
              <a:gd name="connsiteX1089" fmla="*/ 2947198 w 3831056"/>
              <a:gd name="connsiteY1089" fmla="*/ 619074 h 619073"/>
              <a:gd name="connsiteX1090" fmla="*/ 2949879 w 3831056"/>
              <a:gd name="connsiteY1090" fmla="*/ 619074 h 619073"/>
              <a:gd name="connsiteX1091" fmla="*/ 2952595 w 3831056"/>
              <a:gd name="connsiteY1091" fmla="*/ 619074 h 619073"/>
              <a:gd name="connsiteX1092" fmla="*/ 2955311 w 3831056"/>
              <a:gd name="connsiteY1092" fmla="*/ 619074 h 619073"/>
              <a:gd name="connsiteX1093" fmla="*/ 2958027 w 3831056"/>
              <a:gd name="connsiteY1093" fmla="*/ 619074 h 619073"/>
              <a:gd name="connsiteX1094" fmla="*/ 2960708 w 3831056"/>
              <a:gd name="connsiteY1094" fmla="*/ 619074 h 619073"/>
              <a:gd name="connsiteX1095" fmla="*/ 2963424 w 3831056"/>
              <a:gd name="connsiteY1095" fmla="*/ 619074 h 619073"/>
              <a:gd name="connsiteX1096" fmla="*/ 2966140 w 3831056"/>
              <a:gd name="connsiteY1096" fmla="*/ 619074 h 619073"/>
              <a:gd name="connsiteX1097" fmla="*/ 2968856 w 3831056"/>
              <a:gd name="connsiteY1097" fmla="*/ 619074 h 619073"/>
              <a:gd name="connsiteX1098" fmla="*/ 2971572 w 3831056"/>
              <a:gd name="connsiteY1098" fmla="*/ 619074 h 619073"/>
              <a:gd name="connsiteX1099" fmla="*/ 2974253 w 3831056"/>
              <a:gd name="connsiteY1099" fmla="*/ 619074 h 619073"/>
              <a:gd name="connsiteX1100" fmla="*/ 2976969 w 3831056"/>
              <a:gd name="connsiteY1100" fmla="*/ 619074 h 619073"/>
              <a:gd name="connsiteX1101" fmla="*/ 2979685 w 3831056"/>
              <a:gd name="connsiteY1101" fmla="*/ 619074 h 619073"/>
              <a:gd name="connsiteX1102" fmla="*/ 2982401 w 3831056"/>
              <a:gd name="connsiteY1102" fmla="*/ 619074 h 619073"/>
              <a:gd name="connsiteX1103" fmla="*/ 2985117 w 3831056"/>
              <a:gd name="connsiteY1103" fmla="*/ 619074 h 619073"/>
              <a:gd name="connsiteX1104" fmla="*/ 2987797 w 3831056"/>
              <a:gd name="connsiteY1104" fmla="*/ 619074 h 619073"/>
              <a:gd name="connsiteX1105" fmla="*/ 2990513 w 3831056"/>
              <a:gd name="connsiteY1105" fmla="*/ 619074 h 619073"/>
              <a:gd name="connsiteX1106" fmla="*/ 2993229 w 3831056"/>
              <a:gd name="connsiteY1106" fmla="*/ 619074 h 619073"/>
              <a:gd name="connsiteX1107" fmla="*/ 2995945 w 3831056"/>
              <a:gd name="connsiteY1107" fmla="*/ 619074 h 619073"/>
              <a:gd name="connsiteX1108" fmla="*/ 2998661 w 3831056"/>
              <a:gd name="connsiteY1108" fmla="*/ 619074 h 619073"/>
              <a:gd name="connsiteX1109" fmla="*/ 3001342 w 3831056"/>
              <a:gd name="connsiteY1109" fmla="*/ 619074 h 619073"/>
              <a:gd name="connsiteX1110" fmla="*/ 3004058 w 3831056"/>
              <a:gd name="connsiteY1110" fmla="*/ 619074 h 619073"/>
              <a:gd name="connsiteX1111" fmla="*/ 3006774 w 3831056"/>
              <a:gd name="connsiteY1111" fmla="*/ 619074 h 619073"/>
              <a:gd name="connsiteX1112" fmla="*/ 3009490 w 3831056"/>
              <a:gd name="connsiteY1112" fmla="*/ 619074 h 619073"/>
              <a:gd name="connsiteX1113" fmla="*/ 3012171 w 3831056"/>
              <a:gd name="connsiteY1113" fmla="*/ 619074 h 619073"/>
              <a:gd name="connsiteX1114" fmla="*/ 3014887 w 3831056"/>
              <a:gd name="connsiteY1114" fmla="*/ 619074 h 619073"/>
              <a:gd name="connsiteX1115" fmla="*/ 3017603 w 3831056"/>
              <a:gd name="connsiteY1115" fmla="*/ 619074 h 619073"/>
              <a:gd name="connsiteX1116" fmla="*/ 3020319 w 3831056"/>
              <a:gd name="connsiteY1116" fmla="*/ 619074 h 619073"/>
              <a:gd name="connsiteX1117" fmla="*/ 3023035 w 3831056"/>
              <a:gd name="connsiteY1117" fmla="*/ 619074 h 619073"/>
              <a:gd name="connsiteX1118" fmla="*/ 3025716 w 3831056"/>
              <a:gd name="connsiteY1118" fmla="*/ 619074 h 619073"/>
              <a:gd name="connsiteX1119" fmla="*/ 3028432 w 3831056"/>
              <a:gd name="connsiteY1119" fmla="*/ 619074 h 619073"/>
              <a:gd name="connsiteX1120" fmla="*/ 3031148 w 3831056"/>
              <a:gd name="connsiteY1120" fmla="*/ 619074 h 619073"/>
              <a:gd name="connsiteX1121" fmla="*/ 3033864 w 3831056"/>
              <a:gd name="connsiteY1121" fmla="*/ 619074 h 619073"/>
              <a:gd name="connsiteX1122" fmla="*/ 3036580 w 3831056"/>
              <a:gd name="connsiteY1122" fmla="*/ 619074 h 619073"/>
              <a:gd name="connsiteX1123" fmla="*/ 3039261 w 3831056"/>
              <a:gd name="connsiteY1123" fmla="*/ 619074 h 619073"/>
              <a:gd name="connsiteX1124" fmla="*/ 3041977 w 3831056"/>
              <a:gd name="connsiteY1124" fmla="*/ 619074 h 619073"/>
              <a:gd name="connsiteX1125" fmla="*/ 3044693 w 3831056"/>
              <a:gd name="connsiteY1125" fmla="*/ 619074 h 619073"/>
              <a:gd name="connsiteX1126" fmla="*/ 3047408 w 3831056"/>
              <a:gd name="connsiteY1126" fmla="*/ 381657 h 619073"/>
              <a:gd name="connsiteX1127" fmla="*/ 3050090 w 3831056"/>
              <a:gd name="connsiteY1127" fmla="*/ 111558 h 619073"/>
              <a:gd name="connsiteX1128" fmla="*/ 3052806 w 3831056"/>
              <a:gd name="connsiteY1128" fmla="*/ 116019 h 619073"/>
              <a:gd name="connsiteX1129" fmla="*/ 3055522 w 3831056"/>
              <a:gd name="connsiteY1129" fmla="*/ 90952 h 619073"/>
              <a:gd name="connsiteX1130" fmla="*/ 3058238 w 3831056"/>
              <a:gd name="connsiteY1130" fmla="*/ 135051 h 619073"/>
              <a:gd name="connsiteX1131" fmla="*/ 3060953 w 3831056"/>
              <a:gd name="connsiteY1131" fmla="*/ 159198 h 619073"/>
              <a:gd name="connsiteX1132" fmla="*/ 3063634 w 3831056"/>
              <a:gd name="connsiteY1132" fmla="*/ 123108 h 619073"/>
              <a:gd name="connsiteX1133" fmla="*/ 3066350 w 3831056"/>
              <a:gd name="connsiteY1133" fmla="*/ 78090 h 619073"/>
              <a:gd name="connsiteX1134" fmla="*/ 3069066 w 3831056"/>
              <a:gd name="connsiteY1134" fmla="*/ 85047 h 619073"/>
              <a:gd name="connsiteX1135" fmla="*/ 3071782 w 3831056"/>
              <a:gd name="connsiteY1135" fmla="*/ 103289 h 619073"/>
              <a:gd name="connsiteX1136" fmla="*/ 3074498 w 3831056"/>
              <a:gd name="connsiteY1136" fmla="*/ 108540 h 619073"/>
              <a:gd name="connsiteX1137" fmla="*/ 3077179 w 3831056"/>
              <a:gd name="connsiteY1137" fmla="*/ 203033 h 619073"/>
              <a:gd name="connsiteX1138" fmla="*/ 3079895 w 3831056"/>
              <a:gd name="connsiteY1138" fmla="*/ 170093 h 619073"/>
              <a:gd name="connsiteX1139" fmla="*/ 3082611 w 3831056"/>
              <a:gd name="connsiteY1139" fmla="*/ 71923 h 619073"/>
              <a:gd name="connsiteX1140" fmla="*/ 3085327 w 3831056"/>
              <a:gd name="connsiteY1140" fmla="*/ 54336 h 619073"/>
              <a:gd name="connsiteX1141" fmla="*/ 3088043 w 3831056"/>
              <a:gd name="connsiteY1141" fmla="*/ 93052 h 619073"/>
              <a:gd name="connsiteX1142" fmla="*/ 3090724 w 3831056"/>
              <a:gd name="connsiteY1142" fmla="*/ 92004 h 619073"/>
              <a:gd name="connsiteX1143" fmla="*/ 3093440 w 3831056"/>
              <a:gd name="connsiteY1143" fmla="*/ 81502 h 619073"/>
              <a:gd name="connsiteX1144" fmla="*/ 3096156 w 3831056"/>
              <a:gd name="connsiteY1144" fmla="*/ 176786 h 619073"/>
              <a:gd name="connsiteX1145" fmla="*/ 3098872 w 3831056"/>
              <a:gd name="connsiteY1145" fmla="*/ 187548 h 619073"/>
              <a:gd name="connsiteX1146" fmla="*/ 3101553 w 3831056"/>
              <a:gd name="connsiteY1146" fmla="*/ 111165 h 619073"/>
              <a:gd name="connsiteX1147" fmla="*/ 3104269 w 3831056"/>
              <a:gd name="connsiteY1147" fmla="*/ 71136 h 619073"/>
              <a:gd name="connsiteX1148" fmla="*/ 3106985 w 3831056"/>
              <a:gd name="connsiteY1148" fmla="*/ 71136 h 619073"/>
              <a:gd name="connsiteX1149" fmla="*/ 3109701 w 3831056"/>
              <a:gd name="connsiteY1149" fmla="*/ 56568 h 619073"/>
              <a:gd name="connsiteX1150" fmla="*/ 3112417 w 3831056"/>
              <a:gd name="connsiteY1150" fmla="*/ 88459 h 619073"/>
              <a:gd name="connsiteX1151" fmla="*/ 3115098 w 3831056"/>
              <a:gd name="connsiteY1151" fmla="*/ 157099 h 619073"/>
              <a:gd name="connsiteX1152" fmla="*/ 3117814 w 3831056"/>
              <a:gd name="connsiteY1152" fmla="*/ 156573 h 619073"/>
              <a:gd name="connsiteX1153" fmla="*/ 3120529 w 3831056"/>
              <a:gd name="connsiteY1153" fmla="*/ 49479 h 619073"/>
              <a:gd name="connsiteX1154" fmla="*/ 3123245 w 3831056"/>
              <a:gd name="connsiteY1154" fmla="*/ 31498 h 619073"/>
              <a:gd name="connsiteX1155" fmla="*/ 3125961 w 3831056"/>
              <a:gd name="connsiteY1155" fmla="*/ 70611 h 619073"/>
              <a:gd name="connsiteX1156" fmla="*/ 3128643 w 3831056"/>
              <a:gd name="connsiteY1156" fmla="*/ 48431 h 619073"/>
              <a:gd name="connsiteX1157" fmla="*/ 3131359 w 3831056"/>
              <a:gd name="connsiteY1157" fmla="*/ 31104 h 619073"/>
              <a:gd name="connsiteX1158" fmla="*/ 3134074 w 3831056"/>
              <a:gd name="connsiteY1158" fmla="*/ 127307 h 619073"/>
              <a:gd name="connsiteX1159" fmla="*/ 3136790 w 3831056"/>
              <a:gd name="connsiteY1159" fmla="*/ 161037 h 619073"/>
              <a:gd name="connsiteX1160" fmla="*/ 3139471 w 3831056"/>
              <a:gd name="connsiteY1160" fmla="*/ 83079 h 619073"/>
              <a:gd name="connsiteX1161" fmla="*/ 3142187 w 3831056"/>
              <a:gd name="connsiteY1161" fmla="*/ 33601 h 619073"/>
              <a:gd name="connsiteX1162" fmla="*/ 3144903 w 3831056"/>
              <a:gd name="connsiteY1162" fmla="*/ 40293 h 619073"/>
              <a:gd name="connsiteX1163" fmla="*/ 3147619 w 3831056"/>
              <a:gd name="connsiteY1163" fmla="*/ 55781 h 619073"/>
              <a:gd name="connsiteX1164" fmla="*/ 3150335 w 3831056"/>
              <a:gd name="connsiteY1164" fmla="*/ 17852 h 619073"/>
              <a:gd name="connsiteX1165" fmla="*/ 3153016 w 3831056"/>
              <a:gd name="connsiteY1165" fmla="*/ 158412 h 619073"/>
              <a:gd name="connsiteX1166" fmla="*/ 3155732 w 3831056"/>
              <a:gd name="connsiteY1166" fmla="*/ 141089 h 619073"/>
              <a:gd name="connsiteX1167" fmla="*/ 3158448 w 3831056"/>
              <a:gd name="connsiteY1167" fmla="*/ 31630 h 619073"/>
              <a:gd name="connsiteX1168" fmla="*/ 3161164 w 3831056"/>
              <a:gd name="connsiteY1168" fmla="*/ 34649 h 619073"/>
              <a:gd name="connsiteX1169" fmla="*/ 3163880 w 3831056"/>
              <a:gd name="connsiteY1169" fmla="*/ 39506 h 619073"/>
              <a:gd name="connsiteX1170" fmla="*/ 3166561 w 3831056"/>
              <a:gd name="connsiteY1170" fmla="*/ 45673 h 619073"/>
              <a:gd name="connsiteX1171" fmla="*/ 3169277 w 3831056"/>
              <a:gd name="connsiteY1171" fmla="*/ 50137 h 619073"/>
              <a:gd name="connsiteX1172" fmla="*/ 3171993 w 3831056"/>
              <a:gd name="connsiteY1172" fmla="*/ 85440 h 619073"/>
              <a:gd name="connsiteX1173" fmla="*/ 3174709 w 3831056"/>
              <a:gd name="connsiteY1173" fmla="*/ 107488 h 619073"/>
              <a:gd name="connsiteX1174" fmla="*/ 3177425 w 3831056"/>
              <a:gd name="connsiteY1174" fmla="*/ 22838 h 619073"/>
              <a:gd name="connsiteX1175" fmla="*/ 3180106 w 3831056"/>
              <a:gd name="connsiteY1175" fmla="*/ 3019 h 619073"/>
              <a:gd name="connsiteX1176" fmla="*/ 3182822 w 3831056"/>
              <a:gd name="connsiteY1176" fmla="*/ 0 h 619073"/>
              <a:gd name="connsiteX1177" fmla="*/ 3185538 w 3831056"/>
              <a:gd name="connsiteY1177" fmla="*/ 52630 h 619073"/>
              <a:gd name="connsiteX1178" fmla="*/ 3188254 w 3831056"/>
              <a:gd name="connsiteY1178" fmla="*/ 45151 h 619073"/>
              <a:gd name="connsiteX1179" fmla="*/ 3190935 w 3831056"/>
              <a:gd name="connsiteY1179" fmla="*/ 116677 h 619073"/>
              <a:gd name="connsiteX1180" fmla="*/ 3193650 w 3831056"/>
              <a:gd name="connsiteY1180" fmla="*/ 174815 h 619073"/>
              <a:gd name="connsiteX1181" fmla="*/ 3196366 w 3831056"/>
              <a:gd name="connsiteY1181" fmla="*/ 62999 h 619073"/>
              <a:gd name="connsiteX1182" fmla="*/ 3199082 w 3831056"/>
              <a:gd name="connsiteY1182" fmla="*/ 9582 h 619073"/>
              <a:gd name="connsiteX1183" fmla="*/ 3201798 w 3831056"/>
              <a:gd name="connsiteY1183" fmla="*/ 15620 h 619073"/>
              <a:gd name="connsiteX1184" fmla="*/ 3204480 w 3831056"/>
              <a:gd name="connsiteY1184" fmla="*/ 211170 h 619073"/>
              <a:gd name="connsiteX1185" fmla="*/ 3207195 w 3831056"/>
              <a:gd name="connsiteY1185" fmla="*/ 618287 h 619073"/>
              <a:gd name="connsiteX1186" fmla="*/ 3209911 w 3831056"/>
              <a:gd name="connsiteY1186" fmla="*/ 619074 h 619073"/>
              <a:gd name="connsiteX1187" fmla="*/ 3212627 w 3831056"/>
              <a:gd name="connsiteY1187" fmla="*/ 618287 h 619073"/>
              <a:gd name="connsiteX1188" fmla="*/ 3215343 w 3831056"/>
              <a:gd name="connsiteY1188" fmla="*/ 618680 h 619073"/>
              <a:gd name="connsiteX1189" fmla="*/ 3218024 w 3831056"/>
              <a:gd name="connsiteY1189" fmla="*/ 618813 h 619073"/>
              <a:gd name="connsiteX1190" fmla="*/ 3220740 w 3831056"/>
              <a:gd name="connsiteY1190" fmla="*/ 618813 h 619073"/>
              <a:gd name="connsiteX1191" fmla="*/ 3223456 w 3831056"/>
              <a:gd name="connsiteY1191" fmla="*/ 618941 h 619073"/>
              <a:gd name="connsiteX1192" fmla="*/ 3226172 w 3831056"/>
              <a:gd name="connsiteY1192" fmla="*/ 618155 h 619073"/>
              <a:gd name="connsiteX1193" fmla="*/ 3228888 w 3831056"/>
              <a:gd name="connsiteY1193" fmla="*/ 618680 h 619073"/>
              <a:gd name="connsiteX1194" fmla="*/ 3231569 w 3831056"/>
              <a:gd name="connsiteY1194" fmla="*/ 618419 h 619073"/>
              <a:gd name="connsiteX1195" fmla="*/ 3234285 w 3831056"/>
              <a:gd name="connsiteY1195" fmla="*/ 618941 h 619073"/>
              <a:gd name="connsiteX1196" fmla="*/ 3237001 w 3831056"/>
              <a:gd name="connsiteY1196" fmla="*/ 618813 h 619073"/>
              <a:gd name="connsiteX1197" fmla="*/ 3239717 w 3831056"/>
              <a:gd name="connsiteY1197" fmla="*/ 618941 h 619073"/>
              <a:gd name="connsiteX1198" fmla="*/ 3242398 w 3831056"/>
              <a:gd name="connsiteY1198" fmla="*/ 618941 h 619073"/>
              <a:gd name="connsiteX1199" fmla="*/ 3245114 w 3831056"/>
              <a:gd name="connsiteY1199" fmla="*/ 618548 h 619073"/>
              <a:gd name="connsiteX1200" fmla="*/ 3247830 w 3831056"/>
              <a:gd name="connsiteY1200" fmla="*/ 618548 h 619073"/>
              <a:gd name="connsiteX1201" fmla="*/ 3250546 w 3831056"/>
              <a:gd name="connsiteY1201" fmla="*/ 618941 h 619073"/>
              <a:gd name="connsiteX1202" fmla="*/ 3253261 w 3831056"/>
              <a:gd name="connsiteY1202" fmla="*/ 618941 h 619073"/>
              <a:gd name="connsiteX1203" fmla="*/ 3255943 w 3831056"/>
              <a:gd name="connsiteY1203" fmla="*/ 618941 h 619073"/>
              <a:gd name="connsiteX1204" fmla="*/ 3258659 w 3831056"/>
              <a:gd name="connsiteY1204" fmla="*/ 619074 h 619073"/>
              <a:gd name="connsiteX1205" fmla="*/ 3261375 w 3831056"/>
              <a:gd name="connsiteY1205" fmla="*/ 618813 h 619073"/>
              <a:gd name="connsiteX1206" fmla="*/ 3264091 w 3831056"/>
              <a:gd name="connsiteY1206" fmla="*/ 618941 h 619073"/>
              <a:gd name="connsiteX1207" fmla="*/ 3266806 w 3831056"/>
              <a:gd name="connsiteY1207" fmla="*/ 618941 h 619073"/>
              <a:gd name="connsiteX1208" fmla="*/ 3269487 w 3831056"/>
              <a:gd name="connsiteY1208" fmla="*/ 618813 h 619073"/>
              <a:gd name="connsiteX1209" fmla="*/ 3272203 w 3831056"/>
              <a:gd name="connsiteY1209" fmla="*/ 618813 h 619073"/>
              <a:gd name="connsiteX1210" fmla="*/ 3274919 w 3831056"/>
              <a:gd name="connsiteY1210" fmla="*/ 618813 h 619073"/>
              <a:gd name="connsiteX1211" fmla="*/ 3277635 w 3831056"/>
              <a:gd name="connsiteY1211" fmla="*/ 619074 h 619073"/>
              <a:gd name="connsiteX1212" fmla="*/ 3280316 w 3831056"/>
              <a:gd name="connsiteY1212" fmla="*/ 617761 h 619073"/>
              <a:gd name="connsiteX1213" fmla="*/ 3283032 w 3831056"/>
              <a:gd name="connsiteY1213" fmla="*/ 619074 h 619073"/>
              <a:gd name="connsiteX1214" fmla="*/ 3285748 w 3831056"/>
              <a:gd name="connsiteY1214" fmla="*/ 619074 h 619073"/>
              <a:gd name="connsiteX1215" fmla="*/ 3288464 w 3831056"/>
              <a:gd name="connsiteY1215" fmla="*/ 618813 h 619073"/>
              <a:gd name="connsiteX1216" fmla="*/ 3291180 w 3831056"/>
              <a:gd name="connsiteY1216" fmla="*/ 619074 h 619073"/>
              <a:gd name="connsiteX1217" fmla="*/ 3293861 w 3831056"/>
              <a:gd name="connsiteY1217" fmla="*/ 619074 h 619073"/>
              <a:gd name="connsiteX1218" fmla="*/ 3296577 w 3831056"/>
              <a:gd name="connsiteY1218" fmla="*/ 619074 h 619073"/>
              <a:gd name="connsiteX1219" fmla="*/ 3299293 w 3831056"/>
              <a:gd name="connsiteY1219" fmla="*/ 618680 h 619073"/>
              <a:gd name="connsiteX1220" fmla="*/ 3302009 w 3831056"/>
              <a:gd name="connsiteY1220" fmla="*/ 618941 h 619073"/>
              <a:gd name="connsiteX1221" fmla="*/ 3304725 w 3831056"/>
              <a:gd name="connsiteY1221" fmla="*/ 619074 h 619073"/>
              <a:gd name="connsiteX1222" fmla="*/ 3307406 w 3831056"/>
              <a:gd name="connsiteY1222" fmla="*/ 619074 h 619073"/>
              <a:gd name="connsiteX1223" fmla="*/ 3310122 w 3831056"/>
              <a:gd name="connsiteY1223" fmla="*/ 618941 h 619073"/>
              <a:gd name="connsiteX1224" fmla="*/ 3312838 w 3831056"/>
              <a:gd name="connsiteY1224" fmla="*/ 572088 h 619073"/>
              <a:gd name="connsiteX1225" fmla="*/ 3315554 w 3831056"/>
              <a:gd name="connsiteY1225" fmla="*/ 618941 h 619073"/>
              <a:gd name="connsiteX1226" fmla="*/ 3318270 w 3831056"/>
              <a:gd name="connsiteY1226" fmla="*/ 619074 h 619073"/>
              <a:gd name="connsiteX1227" fmla="*/ 3320951 w 3831056"/>
              <a:gd name="connsiteY1227" fmla="*/ 619074 h 619073"/>
              <a:gd name="connsiteX1228" fmla="*/ 3323667 w 3831056"/>
              <a:gd name="connsiteY1228" fmla="*/ 619074 h 619073"/>
              <a:gd name="connsiteX1229" fmla="*/ 3326382 w 3831056"/>
              <a:gd name="connsiteY1229" fmla="*/ 618941 h 619073"/>
              <a:gd name="connsiteX1230" fmla="*/ 3329098 w 3831056"/>
              <a:gd name="connsiteY1230" fmla="*/ 618813 h 619073"/>
              <a:gd name="connsiteX1231" fmla="*/ 3331780 w 3831056"/>
              <a:gd name="connsiteY1231" fmla="*/ 618813 h 619073"/>
              <a:gd name="connsiteX1232" fmla="*/ 3334496 w 3831056"/>
              <a:gd name="connsiteY1232" fmla="*/ 618941 h 619073"/>
              <a:gd name="connsiteX1233" fmla="*/ 3337212 w 3831056"/>
              <a:gd name="connsiteY1233" fmla="*/ 618941 h 619073"/>
              <a:gd name="connsiteX1234" fmla="*/ 3339927 w 3831056"/>
              <a:gd name="connsiteY1234" fmla="*/ 619074 h 619073"/>
              <a:gd name="connsiteX1235" fmla="*/ 3342643 w 3831056"/>
              <a:gd name="connsiteY1235" fmla="*/ 619074 h 619073"/>
              <a:gd name="connsiteX1236" fmla="*/ 3345324 w 3831056"/>
              <a:gd name="connsiteY1236" fmla="*/ 619074 h 619073"/>
              <a:gd name="connsiteX1237" fmla="*/ 3348040 w 3831056"/>
              <a:gd name="connsiteY1237" fmla="*/ 619074 h 619073"/>
              <a:gd name="connsiteX1238" fmla="*/ 3350756 w 3831056"/>
              <a:gd name="connsiteY1238" fmla="*/ 619074 h 619073"/>
              <a:gd name="connsiteX1239" fmla="*/ 3353472 w 3831056"/>
              <a:gd name="connsiteY1239" fmla="*/ 619074 h 619073"/>
              <a:gd name="connsiteX1240" fmla="*/ 3356188 w 3831056"/>
              <a:gd name="connsiteY1240" fmla="*/ 618941 h 619073"/>
              <a:gd name="connsiteX1241" fmla="*/ 3358869 w 3831056"/>
              <a:gd name="connsiteY1241" fmla="*/ 618941 h 619073"/>
              <a:gd name="connsiteX1242" fmla="*/ 3361585 w 3831056"/>
              <a:gd name="connsiteY1242" fmla="*/ 619074 h 619073"/>
              <a:gd name="connsiteX1243" fmla="*/ 3364301 w 3831056"/>
              <a:gd name="connsiteY1243" fmla="*/ 618941 h 619073"/>
              <a:gd name="connsiteX1244" fmla="*/ 3367017 w 3831056"/>
              <a:gd name="connsiteY1244" fmla="*/ 619074 h 619073"/>
              <a:gd name="connsiteX1245" fmla="*/ 3369698 w 3831056"/>
              <a:gd name="connsiteY1245" fmla="*/ 618941 h 619073"/>
              <a:gd name="connsiteX1246" fmla="*/ 3372414 w 3831056"/>
              <a:gd name="connsiteY1246" fmla="*/ 619074 h 619073"/>
              <a:gd name="connsiteX1247" fmla="*/ 3375130 w 3831056"/>
              <a:gd name="connsiteY1247" fmla="*/ 619074 h 619073"/>
              <a:gd name="connsiteX1248" fmla="*/ 3377846 w 3831056"/>
              <a:gd name="connsiteY1248" fmla="*/ 619074 h 619073"/>
              <a:gd name="connsiteX1249" fmla="*/ 3380562 w 3831056"/>
              <a:gd name="connsiteY1249" fmla="*/ 618813 h 619073"/>
              <a:gd name="connsiteX1250" fmla="*/ 3383243 w 3831056"/>
              <a:gd name="connsiteY1250" fmla="*/ 619074 h 619073"/>
              <a:gd name="connsiteX1251" fmla="*/ 3385959 w 3831056"/>
              <a:gd name="connsiteY1251" fmla="*/ 618941 h 619073"/>
              <a:gd name="connsiteX1252" fmla="*/ 3388675 w 3831056"/>
              <a:gd name="connsiteY1252" fmla="*/ 619074 h 619073"/>
              <a:gd name="connsiteX1253" fmla="*/ 3391391 w 3831056"/>
              <a:gd name="connsiteY1253" fmla="*/ 619074 h 619073"/>
              <a:gd name="connsiteX1254" fmla="*/ 3394107 w 3831056"/>
              <a:gd name="connsiteY1254" fmla="*/ 619074 h 619073"/>
              <a:gd name="connsiteX1255" fmla="*/ 3396788 w 3831056"/>
              <a:gd name="connsiteY1255" fmla="*/ 619074 h 619073"/>
              <a:gd name="connsiteX1256" fmla="*/ 3399503 w 3831056"/>
              <a:gd name="connsiteY1256" fmla="*/ 618941 h 619073"/>
              <a:gd name="connsiteX1257" fmla="*/ 3402219 w 3831056"/>
              <a:gd name="connsiteY1257" fmla="*/ 618941 h 619073"/>
              <a:gd name="connsiteX1258" fmla="*/ 3404935 w 3831056"/>
              <a:gd name="connsiteY1258" fmla="*/ 619074 h 619073"/>
              <a:gd name="connsiteX1259" fmla="*/ 3407651 w 3831056"/>
              <a:gd name="connsiteY1259" fmla="*/ 619074 h 619073"/>
              <a:gd name="connsiteX1260" fmla="*/ 3410333 w 3831056"/>
              <a:gd name="connsiteY1260" fmla="*/ 619074 h 619073"/>
              <a:gd name="connsiteX1261" fmla="*/ 3413048 w 3831056"/>
              <a:gd name="connsiteY1261" fmla="*/ 619074 h 619073"/>
              <a:gd name="connsiteX1262" fmla="*/ 3415764 w 3831056"/>
              <a:gd name="connsiteY1262" fmla="*/ 619074 h 619073"/>
              <a:gd name="connsiteX1263" fmla="*/ 3418480 w 3831056"/>
              <a:gd name="connsiteY1263" fmla="*/ 619074 h 619073"/>
              <a:gd name="connsiteX1264" fmla="*/ 3421161 w 3831056"/>
              <a:gd name="connsiteY1264" fmla="*/ 618813 h 619073"/>
              <a:gd name="connsiteX1265" fmla="*/ 3423877 w 3831056"/>
              <a:gd name="connsiteY1265" fmla="*/ 619074 h 619073"/>
              <a:gd name="connsiteX1266" fmla="*/ 3426593 w 3831056"/>
              <a:gd name="connsiteY1266" fmla="*/ 619074 h 619073"/>
              <a:gd name="connsiteX1267" fmla="*/ 3429309 w 3831056"/>
              <a:gd name="connsiteY1267" fmla="*/ 619074 h 619073"/>
              <a:gd name="connsiteX1268" fmla="*/ 3432025 w 3831056"/>
              <a:gd name="connsiteY1268" fmla="*/ 619074 h 619073"/>
              <a:gd name="connsiteX1269" fmla="*/ 3434706 w 3831056"/>
              <a:gd name="connsiteY1269" fmla="*/ 618941 h 619073"/>
              <a:gd name="connsiteX1270" fmla="*/ 3437422 w 3831056"/>
              <a:gd name="connsiteY1270" fmla="*/ 619074 h 619073"/>
              <a:gd name="connsiteX1271" fmla="*/ 3440138 w 3831056"/>
              <a:gd name="connsiteY1271" fmla="*/ 619074 h 619073"/>
              <a:gd name="connsiteX1272" fmla="*/ 3442854 w 3831056"/>
              <a:gd name="connsiteY1272" fmla="*/ 619074 h 619073"/>
              <a:gd name="connsiteX1273" fmla="*/ 3445570 w 3831056"/>
              <a:gd name="connsiteY1273" fmla="*/ 619074 h 619073"/>
              <a:gd name="connsiteX1274" fmla="*/ 3448251 w 3831056"/>
              <a:gd name="connsiteY1274" fmla="*/ 619074 h 619073"/>
              <a:gd name="connsiteX1275" fmla="*/ 3450967 w 3831056"/>
              <a:gd name="connsiteY1275" fmla="*/ 619074 h 619073"/>
              <a:gd name="connsiteX1276" fmla="*/ 3453683 w 3831056"/>
              <a:gd name="connsiteY1276" fmla="*/ 619074 h 619073"/>
              <a:gd name="connsiteX1277" fmla="*/ 3456399 w 3831056"/>
              <a:gd name="connsiteY1277" fmla="*/ 619074 h 619073"/>
              <a:gd name="connsiteX1278" fmla="*/ 3459115 w 3831056"/>
              <a:gd name="connsiteY1278" fmla="*/ 619074 h 619073"/>
              <a:gd name="connsiteX1279" fmla="*/ 3461796 w 3831056"/>
              <a:gd name="connsiteY1279" fmla="*/ 619074 h 619073"/>
              <a:gd name="connsiteX1280" fmla="*/ 3464512 w 3831056"/>
              <a:gd name="connsiteY1280" fmla="*/ 619074 h 619073"/>
              <a:gd name="connsiteX1281" fmla="*/ 3467228 w 3831056"/>
              <a:gd name="connsiteY1281" fmla="*/ 618941 h 619073"/>
              <a:gd name="connsiteX1282" fmla="*/ 3469944 w 3831056"/>
              <a:gd name="connsiteY1282" fmla="*/ 619074 h 619073"/>
              <a:gd name="connsiteX1283" fmla="*/ 3472624 w 3831056"/>
              <a:gd name="connsiteY1283" fmla="*/ 619074 h 619073"/>
              <a:gd name="connsiteX1284" fmla="*/ 3475340 w 3831056"/>
              <a:gd name="connsiteY1284" fmla="*/ 618941 h 619073"/>
              <a:gd name="connsiteX1285" fmla="*/ 3478056 w 3831056"/>
              <a:gd name="connsiteY1285" fmla="*/ 619074 h 619073"/>
              <a:gd name="connsiteX1286" fmla="*/ 3480772 w 3831056"/>
              <a:gd name="connsiteY1286" fmla="*/ 618941 h 619073"/>
              <a:gd name="connsiteX1287" fmla="*/ 3483489 w 3831056"/>
              <a:gd name="connsiteY1287" fmla="*/ 618941 h 619073"/>
              <a:gd name="connsiteX1288" fmla="*/ 3486169 w 3831056"/>
              <a:gd name="connsiteY1288" fmla="*/ 619074 h 619073"/>
              <a:gd name="connsiteX1289" fmla="*/ 3488885 w 3831056"/>
              <a:gd name="connsiteY1289" fmla="*/ 619074 h 619073"/>
              <a:gd name="connsiteX1290" fmla="*/ 3491601 w 3831056"/>
              <a:gd name="connsiteY1290" fmla="*/ 619074 h 619073"/>
              <a:gd name="connsiteX1291" fmla="*/ 3494317 w 3831056"/>
              <a:gd name="connsiteY1291" fmla="*/ 618941 h 619073"/>
              <a:gd name="connsiteX1292" fmla="*/ 3497033 w 3831056"/>
              <a:gd name="connsiteY1292" fmla="*/ 618813 h 619073"/>
              <a:gd name="connsiteX1293" fmla="*/ 3499714 w 3831056"/>
              <a:gd name="connsiteY1293" fmla="*/ 618813 h 619073"/>
              <a:gd name="connsiteX1294" fmla="*/ 3502430 w 3831056"/>
              <a:gd name="connsiteY1294" fmla="*/ 619074 h 619073"/>
              <a:gd name="connsiteX1295" fmla="*/ 3505146 w 3831056"/>
              <a:gd name="connsiteY1295" fmla="*/ 619074 h 619073"/>
              <a:gd name="connsiteX1296" fmla="*/ 3507862 w 3831056"/>
              <a:gd name="connsiteY1296" fmla="*/ 619074 h 619073"/>
              <a:gd name="connsiteX1297" fmla="*/ 3510543 w 3831056"/>
              <a:gd name="connsiteY1297" fmla="*/ 619074 h 619073"/>
              <a:gd name="connsiteX1298" fmla="*/ 3513259 w 3831056"/>
              <a:gd name="connsiteY1298" fmla="*/ 619074 h 619073"/>
              <a:gd name="connsiteX1299" fmla="*/ 3515975 w 3831056"/>
              <a:gd name="connsiteY1299" fmla="*/ 619074 h 619073"/>
              <a:gd name="connsiteX1300" fmla="*/ 3518691 w 3831056"/>
              <a:gd name="connsiteY1300" fmla="*/ 619074 h 619073"/>
              <a:gd name="connsiteX1301" fmla="*/ 3521407 w 3831056"/>
              <a:gd name="connsiteY1301" fmla="*/ 619074 h 619073"/>
              <a:gd name="connsiteX1302" fmla="*/ 3524088 w 3831056"/>
              <a:gd name="connsiteY1302" fmla="*/ 619074 h 619073"/>
              <a:gd name="connsiteX1303" fmla="*/ 3526804 w 3831056"/>
              <a:gd name="connsiteY1303" fmla="*/ 619074 h 619073"/>
              <a:gd name="connsiteX1304" fmla="*/ 3529520 w 3831056"/>
              <a:gd name="connsiteY1304" fmla="*/ 619074 h 619073"/>
              <a:gd name="connsiteX1305" fmla="*/ 3532236 w 3831056"/>
              <a:gd name="connsiteY1305" fmla="*/ 619074 h 619073"/>
              <a:gd name="connsiteX1306" fmla="*/ 3534951 w 3831056"/>
              <a:gd name="connsiteY1306" fmla="*/ 618680 h 619073"/>
              <a:gd name="connsiteX1307" fmla="*/ 3537633 w 3831056"/>
              <a:gd name="connsiteY1307" fmla="*/ 619074 h 619073"/>
              <a:gd name="connsiteX1308" fmla="*/ 3540349 w 3831056"/>
              <a:gd name="connsiteY1308" fmla="*/ 619074 h 619073"/>
              <a:gd name="connsiteX1309" fmla="*/ 3543065 w 3831056"/>
              <a:gd name="connsiteY1309" fmla="*/ 618941 h 619073"/>
              <a:gd name="connsiteX1310" fmla="*/ 3545780 w 3831056"/>
              <a:gd name="connsiteY1310" fmla="*/ 619074 h 619073"/>
              <a:gd name="connsiteX1311" fmla="*/ 3548496 w 3831056"/>
              <a:gd name="connsiteY1311" fmla="*/ 619074 h 619073"/>
              <a:gd name="connsiteX1312" fmla="*/ 3551177 w 3831056"/>
              <a:gd name="connsiteY1312" fmla="*/ 619074 h 619073"/>
              <a:gd name="connsiteX1313" fmla="*/ 3553893 w 3831056"/>
              <a:gd name="connsiteY1313" fmla="*/ 618941 h 619073"/>
              <a:gd name="connsiteX1314" fmla="*/ 3556610 w 3831056"/>
              <a:gd name="connsiteY1314" fmla="*/ 619074 h 619073"/>
              <a:gd name="connsiteX1315" fmla="*/ 3559325 w 3831056"/>
              <a:gd name="connsiteY1315" fmla="*/ 619074 h 619073"/>
              <a:gd name="connsiteX1316" fmla="*/ 3562006 w 3831056"/>
              <a:gd name="connsiteY1316" fmla="*/ 619074 h 619073"/>
              <a:gd name="connsiteX1317" fmla="*/ 3564722 w 3831056"/>
              <a:gd name="connsiteY1317" fmla="*/ 619074 h 619073"/>
              <a:gd name="connsiteX1318" fmla="*/ 3567438 w 3831056"/>
              <a:gd name="connsiteY1318" fmla="*/ 619074 h 619073"/>
              <a:gd name="connsiteX1319" fmla="*/ 3570154 w 3831056"/>
              <a:gd name="connsiteY1319" fmla="*/ 618941 h 619073"/>
              <a:gd name="connsiteX1320" fmla="*/ 3572870 w 3831056"/>
              <a:gd name="connsiteY1320" fmla="*/ 619074 h 619073"/>
              <a:gd name="connsiteX1321" fmla="*/ 3575551 w 3831056"/>
              <a:gd name="connsiteY1321" fmla="*/ 619074 h 619073"/>
              <a:gd name="connsiteX1322" fmla="*/ 3578267 w 3831056"/>
              <a:gd name="connsiteY1322" fmla="*/ 619074 h 619073"/>
              <a:gd name="connsiteX1323" fmla="*/ 3580983 w 3831056"/>
              <a:gd name="connsiteY1323" fmla="*/ 619074 h 619073"/>
              <a:gd name="connsiteX1324" fmla="*/ 3583699 w 3831056"/>
              <a:gd name="connsiteY1324" fmla="*/ 618941 h 619073"/>
              <a:gd name="connsiteX1325" fmla="*/ 3586415 w 3831056"/>
              <a:gd name="connsiteY1325" fmla="*/ 619074 h 619073"/>
              <a:gd name="connsiteX1326" fmla="*/ 3589096 w 3831056"/>
              <a:gd name="connsiteY1326" fmla="*/ 619074 h 619073"/>
              <a:gd name="connsiteX1327" fmla="*/ 3591812 w 3831056"/>
              <a:gd name="connsiteY1327" fmla="*/ 618941 h 619073"/>
              <a:gd name="connsiteX1328" fmla="*/ 3594528 w 3831056"/>
              <a:gd name="connsiteY1328" fmla="*/ 619074 h 619073"/>
              <a:gd name="connsiteX1329" fmla="*/ 3597244 w 3831056"/>
              <a:gd name="connsiteY1329" fmla="*/ 619074 h 619073"/>
              <a:gd name="connsiteX1330" fmla="*/ 3599925 w 3831056"/>
              <a:gd name="connsiteY1330" fmla="*/ 619074 h 619073"/>
              <a:gd name="connsiteX1331" fmla="*/ 3602641 w 3831056"/>
              <a:gd name="connsiteY1331" fmla="*/ 619074 h 619073"/>
              <a:gd name="connsiteX1332" fmla="*/ 3605357 w 3831056"/>
              <a:gd name="connsiteY1332" fmla="*/ 619074 h 619073"/>
              <a:gd name="connsiteX1333" fmla="*/ 3608072 w 3831056"/>
              <a:gd name="connsiteY1333" fmla="*/ 619074 h 619073"/>
              <a:gd name="connsiteX1334" fmla="*/ 3610788 w 3831056"/>
              <a:gd name="connsiteY1334" fmla="*/ 619074 h 619073"/>
              <a:gd name="connsiteX1335" fmla="*/ 3613470 w 3831056"/>
              <a:gd name="connsiteY1335" fmla="*/ 618813 h 619073"/>
              <a:gd name="connsiteX1336" fmla="*/ 3616186 w 3831056"/>
              <a:gd name="connsiteY1336" fmla="*/ 618941 h 619073"/>
              <a:gd name="connsiteX1337" fmla="*/ 3618901 w 3831056"/>
              <a:gd name="connsiteY1337" fmla="*/ 619074 h 619073"/>
              <a:gd name="connsiteX1338" fmla="*/ 3621617 w 3831056"/>
              <a:gd name="connsiteY1338" fmla="*/ 619074 h 619073"/>
              <a:gd name="connsiteX1339" fmla="*/ 3624333 w 3831056"/>
              <a:gd name="connsiteY1339" fmla="*/ 619074 h 619073"/>
              <a:gd name="connsiteX1340" fmla="*/ 3627015 w 3831056"/>
              <a:gd name="connsiteY1340" fmla="*/ 619074 h 619073"/>
              <a:gd name="connsiteX1341" fmla="*/ 3629731 w 3831056"/>
              <a:gd name="connsiteY1341" fmla="*/ 618813 h 619073"/>
              <a:gd name="connsiteX1342" fmla="*/ 3632446 w 3831056"/>
              <a:gd name="connsiteY1342" fmla="*/ 619074 h 619073"/>
              <a:gd name="connsiteX1343" fmla="*/ 3635162 w 3831056"/>
              <a:gd name="connsiteY1343" fmla="*/ 618941 h 619073"/>
              <a:gd name="connsiteX1344" fmla="*/ 3637878 w 3831056"/>
              <a:gd name="connsiteY1344" fmla="*/ 619074 h 619073"/>
              <a:gd name="connsiteX1345" fmla="*/ 3640559 w 3831056"/>
              <a:gd name="connsiteY1345" fmla="*/ 619074 h 619073"/>
              <a:gd name="connsiteX1346" fmla="*/ 3643275 w 3831056"/>
              <a:gd name="connsiteY1346" fmla="*/ 619074 h 619073"/>
              <a:gd name="connsiteX1347" fmla="*/ 3645991 w 3831056"/>
              <a:gd name="connsiteY1347" fmla="*/ 619074 h 619073"/>
              <a:gd name="connsiteX1348" fmla="*/ 3648707 w 3831056"/>
              <a:gd name="connsiteY1348" fmla="*/ 618941 h 619073"/>
              <a:gd name="connsiteX1349" fmla="*/ 3651388 w 3831056"/>
              <a:gd name="connsiteY1349" fmla="*/ 619074 h 619073"/>
              <a:gd name="connsiteX1350" fmla="*/ 3654104 w 3831056"/>
              <a:gd name="connsiteY1350" fmla="*/ 619074 h 619073"/>
              <a:gd name="connsiteX1351" fmla="*/ 3656820 w 3831056"/>
              <a:gd name="connsiteY1351" fmla="*/ 619074 h 619073"/>
              <a:gd name="connsiteX1352" fmla="*/ 3659536 w 3831056"/>
              <a:gd name="connsiteY1352" fmla="*/ 619074 h 619073"/>
              <a:gd name="connsiteX1353" fmla="*/ 3662252 w 3831056"/>
              <a:gd name="connsiteY1353" fmla="*/ 619074 h 619073"/>
              <a:gd name="connsiteX1354" fmla="*/ 3664933 w 3831056"/>
              <a:gd name="connsiteY1354" fmla="*/ 619074 h 619073"/>
              <a:gd name="connsiteX1355" fmla="*/ 3667649 w 3831056"/>
              <a:gd name="connsiteY1355" fmla="*/ 619074 h 619073"/>
              <a:gd name="connsiteX1356" fmla="*/ 3670365 w 3831056"/>
              <a:gd name="connsiteY1356" fmla="*/ 618941 h 619073"/>
              <a:gd name="connsiteX1357" fmla="*/ 3673081 w 3831056"/>
              <a:gd name="connsiteY1357" fmla="*/ 619074 h 619073"/>
              <a:gd name="connsiteX1358" fmla="*/ 3675797 w 3831056"/>
              <a:gd name="connsiteY1358" fmla="*/ 619074 h 619073"/>
              <a:gd name="connsiteX1359" fmla="*/ 3678478 w 3831056"/>
              <a:gd name="connsiteY1359" fmla="*/ 619074 h 619073"/>
              <a:gd name="connsiteX1360" fmla="*/ 3681193 w 3831056"/>
              <a:gd name="connsiteY1360" fmla="*/ 619074 h 619073"/>
              <a:gd name="connsiteX1361" fmla="*/ 3683909 w 3831056"/>
              <a:gd name="connsiteY1361" fmla="*/ 618941 h 619073"/>
              <a:gd name="connsiteX1362" fmla="*/ 3686626 w 3831056"/>
              <a:gd name="connsiteY1362" fmla="*/ 619074 h 619073"/>
              <a:gd name="connsiteX1363" fmla="*/ 3689307 w 3831056"/>
              <a:gd name="connsiteY1363" fmla="*/ 619074 h 619073"/>
              <a:gd name="connsiteX1364" fmla="*/ 3692022 w 3831056"/>
              <a:gd name="connsiteY1364" fmla="*/ 619074 h 619073"/>
              <a:gd name="connsiteX1365" fmla="*/ 3694738 w 3831056"/>
              <a:gd name="connsiteY1365" fmla="*/ 619074 h 619073"/>
              <a:gd name="connsiteX1366" fmla="*/ 3697454 w 3831056"/>
              <a:gd name="connsiteY1366" fmla="*/ 619074 h 619073"/>
              <a:gd name="connsiteX1367" fmla="*/ 3700170 w 3831056"/>
              <a:gd name="connsiteY1367" fmla="*/ 619074 h 619073"/>
              <a:gd name="connsiteX1368" fmla="*/ 3702852 w 3831056"/>
              <a:gd name="connsiteY1368" fmla="*/ 618941 h 619073"/>
              <a:gd name="connsiteX1369" fmla="*/ 3705567 w 3831056"/>
              <a:gd name="connsiteY1369" fmla="*/ 619074 h 619073"/>
              <a:gd name="connsiteX1370" fmla="*/ 3708283 w 3831056"/>
              <a:gd name="connsiteY1370" fmla="*/ 619074 h 619073"/>
              <a:gd name="connsiteX1371" fmla="*/ 3710999 w 3831056"/>
              <a:gd name="connsiteY1371" fmla="*/ 619074 h 619073"/>
              <a:gd name="connsiteX1372" fmla="*/ 3713715 w 3831056"/>
              <a:gd name="connsiteY1372" fmla="*/ 618941 h 619073"/>
              <a:gd name="connsiteX1373" fmla="*/ 3716396 w 3831056"/>
              <a:gd name="connsiteY1373" fmla="*/ 618941 h 619073"/>
              <a:gd name="connsiteX1374" fmla="*/ 3719112 w 3831056"/>
              <a:gd name="connsiteY1374" fmla="*/ 619074 h 619073"/>
              <a:gd name="connsiteX1375" fmla="*/ 3721828 w 3831056"/>
              <a:gd name="connsiteY1375" fmla="*/ 619074 h 619073"/>
              <a:gd name="connsiteX1376" fmla="*/ 3724544 w 3831056"/>
              <a:gd name="connsiteY1376" fmla="*/ 618941 h 619073"/>
              <a:gd name="connsiteX1377" fmla="*/ 3727260 w 3831056"/>
              <a:gd name="connsiteY1377" fmla="*/ 619074 h 619073"/>
              <a:gd name="connsiteX1378" fmla="*/ 3729941 w 3831056"/>
              <a:gd name="connsiteY1378" fmla="*/ 619074 h 619073"/>
              <a:gd name="connsiteX1379" fmla="*/ 3732657 w 3831056"/>
              <a:gd name="connsiteY1379" fmla="*/ 619074 h 619073"/>
              <a:gd name="connsiteX1380" fmla="*/ 3735373 w 3831056"/>
              <a:gd name="connsiteY1380" fmla="*/ 619074 h 619073"/>
              <a:gd name="connsiteX1381" fmla="*/ 3738089 w 3831056"/>
              <a:gd name="connsiteY1381" fmla="*/ 619074 h 619073"/>
              <a:gd name="connsiteX1382" fmla="*/ 3740770 w 3831056"/>
              <a:gd name="connsiteY1382" fmla="*/ 619074 h 619073"/>
              <a:gd name="connsiteX1383" fmla="*/ 3743486 w 3831056"/>
              <a:gd name="connsiteY1383" fmla="*/ 619074 h 619073"/>
              <a:gd name="connsiteX1384" fmla="*/ 3746202 w 3831056"/>
              <a:gd name="connsiteY1384" fmla="*/ 619074 h 619073"/>
              <a:gd name="connsiteX1385" fmla="*/ 3748918 w 3831056"/>
              <a:gd name="connsiteY1385" fmla="*/ 619074 h 619073"/>
              <a:gd name="connsiteX1386" fmla="*/ 3751633 w 3831056"/>
              <a:gd name="connsiteY1386" fmla="*/ 619074 h 619073"/>
              <a:gd name="connsiteX1387" fmla="*/ 3754314 w 3831056"/>
              <a:gd name="connsiteY1387" fmla="*/ 619074 h 619073"/>
              <a:gd name="connsiteX1388" fmla="*/ 3757030 w 3831056"/>
              <a:gd name="connsiteY1388" fmla="*/ 619074 h 619073"/>
              <a:gd name="connsiteX1389" fmla="*/ 3759747 w 3831056"/>
              <a:gd name="connsiteY1389" fmla="*/ 619074 h 619073"/>
              <a:gd name="connsiteX1390" fmla="*/ 3762463 w 3831056"/>
              <a:gd name="connsiteY1390" fmla="*/ 619074 h 619073"/>
              <a:gd name="connsiteX1391" fmla="*/ 3765178 w 3831056"/>
              <a:gd name="connsiteY1391" fmla="*/ 618941 h 619073"/>
              <a:gd name="connsiteX1392" fmla="*/ 3767859 w 3831056"/>
              <a:gd name="connsiteY1392" fmla="*/ 619074 h 619073"/>
              <a:gd name="connsiteX1393" fmla="*/ 3770575 w 3831056"/>
              <a:gd name="connsiteY1393" fmla="*/ 619074 h 619073"/>
              <a:gd name="connsiteX1394" fmla="*/ 3773291 w 3831056"/>
              <a:gd name="connsiteY1394" fmla="*/ 619074 h 619073"/>
              <a:gd name="connsiteX1395" fmla="*/ 3776007 w 3831056"/>
              <a:gd name="connsiteY1395" fmla="*/ 619074 h 619073"/>
              <a:gd name="connsiteX1396" fmla="*/ 3778723 w 3831056"/>
              <a:gd name="connsiteY1396" fmla="*/ 619074 h 619073"/>
              <a:gd name="connsiteX1397" fmla="*/ 3781404 w 3831056"/>
              <a:gd name="connsiteY1397" fmla="*/ 619074 h 619073"/>
              <a:gd name="connsiteX1398" fmla="*/ 3784120 w 3831056"/>
              <a:gd name="connsiteY1398" fmla="*/ 618941 h 619073"/>
              <a:gd name="connsiteX1399" fmla="*/ 3786836 w 3831056"/>
              <a:gd name="connsiteY1399" fmla="*/ 618813 h 619073"/>
              <a:gd name="connsiteX1400" fmla="*/ 3789552 w 3831056"/>
              <a:gd name="connsiteY1400" fmla="*/ 619074 h 619073"/>
              <a:gd name="connsiteX1401" fmla="*/ 3792233 w 3831056"/>
              <a:gd name="connsiteY1401" fmla="*/ 619074 h 619073"/>
              <a:gd name="connsiteX1402" fmla="*/ 3794949 w 3831056"/>
              <a:gd name="connsiteY1402" fmla="*/ 619074 h 619073"/>
              <a:gd name="connsiteX1403" fmla="*/ 3797665 w 3831056"/>
              <a:gd name="connsiteY1403" fmla="*/ 619074 h 619073"/>
              <a:gd name="connsiteX1404" fmla="*/ 3800381 w 3831056"/>
              <a:gd name="connsiteY1404" fmla="*/ 618941 h 619073"/>
              <a:gd name="connsiteX1405" fmla="*/ 3803097 w 3831056"/>
              <a:gd name="connsiteY1405" fmla="*/ 619074 h 619073"/>
              <a:gd name="connsiteX1406" fmla="*/ 3805778 w 3831056"/>
              <a:gd name="connsiteY1406" fmla="*/ 619074 h 619073"/>
              <a:gd name="connsiteX1407" fmla="*/ 3808494 w 3831056"/>
              <a:gd name="connsiteY1407" fmla="*/ 619074 h 619073"/>
              <a:gd name="connsiteX1408" fmla="*/ 3811210 w 3831056"/>
              <a:gd name="connsiteY1408" fmla="*/ 619074 h 619073"/>
              <a:gd name="connsiteX1409" fmla="*/ 3813925 w 3831056"/>
              <a:gd name="connsiteY1409" fmla="*/ 619074 h 619073"/>
              <a:gd name="connsiteX1410" fmla="*/ 3816642 w 3831056"/>
              <a:gd name="connsiteY1410" fmla="*/ 619074 h 619073"/>
              <a:gd name="connsiteX1411" fmla="*/ 3819323 w 3831056"/>
              <a:gd name="connsiteY1411" fmla="*/ 619074 h 619073"/>
              <a:gd name="connsiteX1412" fmla="*/ 3822039 w 3831056"/>
              <a:gd name="connsiteY1412" fmla="*/ 619074 h 619073"/>
              <a:gd name="connsiteX1413" fmla="*/ 3824754 w 3831056"/>
              <a:gd name="connsiteY1413" fmla="*/ 619074 h 619073"/>
              <a:gd name="connsiteX1414" fmla="*/ 3827470 w 3831056"/>
              <a:gd name="connsiteY1414" fmla="*/ 619074 h 619073"/>
              <a:gd name="connsiteX1415" fmla="*/ 3830152 w 3831056"/>
              <a:gd name="connsiteY1415" fmla="*/ 619074 h 619073"/>
              <a:gd name="connsiteX1416" fmla="*/ 3831057 w 3831056"/>
              <a:gd name="connsiteY1416" fmla="*/ 619074 h 619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</a:cxnLst>
            <a:rect l="l" t="t" r="r" b="b"/>
            <a:pathLst>
              <a:path w="3831056" h="619073">
                <a:moveTo>
                  <a:pt x="0" y="619074"/>
                </a:moveTo>
                <a:lnTo>
                  <a:pt x="282" y="619074"/>
                </a:lnTo>
                <a:lnTo>
                  <a:pt x="2991" y="619074"/>
                </a:lnTo>
                <a:lnTo>
                  <a:pt x="5700" y="619074"/>
                </a:lnTo>
                <a:lnTo>
                  <a:pt x="8405" y="619074"/>
                </a:lnTo>
                <a:lnTo>
                  <a:pt x="11114" y="619074"/>
                </a:lnTo>
                <a:lnTo>
                  <a:pt x="13823" y="619074"/>
                </a:lnTo>
                <a:lnTo>
                  <a:pt x="16532" y="619074"/>
                </a:lnTo>
                <a:lnTo>
                  <a:pt x="19241" y="619074"/>
                </a:lnTo>
                <a:lnTo>
                  <a:pt x="21950" y="619074"/>
                </a:lnTo>
                <a:lnTo>
                  <a:pt x="24659" y="619074"/>
                </a:lnTo>
                <a:lnTo>
                  <a:pt x="27368" y="619074"/>
                </a:lnTo>
                <a:lnTo>
                  <a:pt x="30077" y="619074"/>
                </a:lnTo>
                <a:lnTo>
                  <a:pt x="32783" y="619074"/>
                </a:lnTo>
                <a:lnTo>
                  <a:pt x="35492" y="619074"/>
                </a:lnTo>
                <a:lnTo>
                  <a:pt x="38200" y="619074"/>
                </a:lnTo>
                <a:lnTo>
                  <a:pt x="40909" y="619074"/>
                </a:lnTo>
                <a:lnTo>
                  <a:pt x="43618" y="619074"/>
                </a:lnTo>
                <a:lnTo>
                  <a:pt x="46327" y="619074"/>
                </a:lnTo>
                <a:lnTo>
                  <a:pt x="49036" y="619074"/>
                </a:lnTo>
                <a:lnTo>
                  <a:pt x="51745" y="619074"/>
                </a:lnTo>
                <a:lnTo>
                  <a:pt x="54451" y="619074"/>
                </a:lnTo>
                <a:lnTo>
                  <a:pt x="57160" y="619074"/>
                </a:lnTo>
                <a:lnTo>
                  <a:pt x="59869" y="619074"/>
                </a:lnTo>
                <a:lnTo>
                  <a:pt x="62578" y="619074"/>
                </a:lnTo>
                <a:lnTo>
                  <a:pt x="65287" y="619074"/>
                </a:lnTo>
                <a:lnTo>
                  <a:pt x="67996" y="619074"/>
                </a:lnTo>
                <a:lnTo>
                  <a:pt x="70704" y="619074"/>
                </a:lnTo>
                <a:lnTo>
                  <a:pt x="73413" y="619074"/>
                </a:lnTo>
                <a:lnTo>
                  <a:pt x="76119" y="619074"/>
                </a:lnTo>
                <a:lnTo>
                  <a:pt x="78828" y="619074"/>
                </a:lnTo>
                <a:lnTo>
                  <a:pt x="81537" y="619074"/>
                </a:lnTo>
                <a:lnTo>
                  <a:pt x="84246" y="619074"/>
                </a:lnTo>
                <a:lnTo>
                  <a:pt x="86955" y="619074"/>
                </a:lnTo>
                <a:lnTo>
                  <a:pt x="89664" y="619074"/>
                </a:lnTo>
                <a:lnTo>
                  <a:pt x="92373" y="619074"/>
                </a:lnTo>
                <a:lnTo>
                  <a:pt x="95082" y="619074"/>
                </a:lnTo>
                <a:lnTo>
                  <a:pt x="97791" y="619074"/>
                </a:lnTo>
                <a:lnTo>
                  <a:pt x="100496" y="619074"/>
                </a:lnTo>
                <a:lnTo>
                  <a:pt x="103205" y="619074"/>
                </a:lnTo>
                <a:lnTo>
                  <a:pt x="105914" y="619074"/>
                </a:lnTo>
                <a:lnTo>
                  <a:pt x="108623" y="619074"/>
                </a:lnTo>
                <a:lnTo>
                  <a:pt x="111332" y="619074"/>
                </a:lnTo>
                <a:lnTo>
                  <a:pt x="114041" y="619074"/>
                </a:lnTo>
                <a:lnTo>
                  <a:pt x="116750" y="619074"/>
                </a:lnTo>
                <a:lnTo>
                  <a:pt x="119459" y="619074"/>
                </a:lnTo>
                <a:lnTo>
                  <a:pt x="122164" y="619074"/>
                </a:lnTo>
                <a:lnTo>
                  <a:pt x="124873" y="619074"/>
                </a:lnTo>
                <a:lnTo>
                  <a:pt x="127582" y="619074"/>
                </a:lnTo>
                <a:lnTo>
                  <a:pt x="130291" y="619074"/>
                </a:lnTo>
                <a:lnTo>
                  <a:pt x="133000" y="619074"/>
                </a:lnTo>
                <a:lnTo>
                  <a:pt x="135709" y="619074"/>
                </a:lnTo>
                <a:lnTo>
                  <a:pt x="138418" y="619074"/>
                </a:lnTo>
                <a:lnTo>
                  <a:pt x="141127" y="619074"/>
                </a:lnTo>
                <a:lnTo>
                  <a:pt x="143833" y="619074"/>
                </a:lnTo>
                <a:lnTo>
                  <a:pt x="146541" y="619074"/>
                </a:lnTo>
                <a:lnTo>
                  <a:pt x="149250" y="619074"/>
                </a:lnTo>
                <a:lnTo>
                  <a:pt x="151959" y="619074"/>
                </a:lnTo>
                <a:lnTo>
                  <a:pt x="154668" y="619074"/>
                </a:lnTo>
                <a:lnTo>
                  <a:pt x="157377" y="619074"/>
                </a:lnTo>
                <a:lnTo>
                  <a:pt x="160086" y="619074"/>
                </a:lnTo>
                <a:lnTo>
                  <a:pt x="162795" y="619074"/>
                </a:lnTo>
                <a:lnTo>
                  <a:pt x="165504" y="619074"/>
                </a:lnTo>
                <a:lnTo>
                  <a:pt x="168210" y="619074"/>
                </a:lnTo>
                <a:lnTo>
                  <a:pt x="170919" y="619074"/>
                </a:lnTo>
                <a:lnTo>
                  <a:pt x="173628" y="619074"/>
                </a:lnTo>
                <a:lnTo>
                  <a:pt x="176337" y="619074"/>
                </a:lnTo>
                <a:lnTo>
                  <a:pt x="179046" y="619074"/>
                </a:lnTo>
                <a:lnTo>
                  <a:pt x="181754" y="619074"/>
                </a:lnTo>
                <a:lnTo>
                  <a:pt x="184463" y="619074"/>
                </a:lnTo>
                <a:lnTo>
                  <a:pt x="187172" y="619074"/>
                </a:lnTo>
                <a:lnTo>
                  <a:pt x="189878" y="619074"/>
                </a:lnTo>
                <a:lnTo>
                  <a:pt x="192587" y="619074"/>
                </a:lnTo>
                <a:lnTo>
                  <a:pt x="195296" y="619074"/>
                </a:lnTo>
                <a:lnTo>
                  <a:pt x="198005" y="619074"/>
                </a:lnTo>
                <a:lnTo>
                  <a:pt x="200714" y="619074"/>
                </a:lnTo>
                <a:lnTo>
                  <a:pt x="203423" y="619074"/>
                </a:lnTo>
                <a:lnTo>
                  <a:pt x="206132" y="619074"/>
                </a:lnTo>
                <a:lnTo>
                  <a:pt x="208841" y="619074"/>
                </a:lnTo>
                <a:lnTo>
                  <a:pt x="211550" y="619074"/>
                </a:lnTo>
                <a:lnTo>
                  <a:pt x="214255" y="619074"/>
                </a:lnTo>
                <a:lnTo>
                  <a:pt x="216964" y="619074"/>
                </a:lnTo>
                <a:lnTo>
                  <a:pt x="219673" y="619074"/>
                </a:lnTo>
                <a:lnTo>
                  <a:pt x="222382" y="619074"/>
                </a:lnTo>
                <a:lnTo>
                  <a:pt x="225091" y="619074"/>
                </a:lnTo>
                <a:lnTo>
                  <a:pt x="227800" y="619074"/>
                </a:lnTo>
                <a:lnTo>
                  <a:pt x="230509" y="619074"/>
                </a:lnTo>
                <a:lnTo>
                  <a:pt x="233218" y="619074"/>
                </a:lnTo>
                <a:lnTo>
                  <a:pt x="235923" y="619074"/>
                </a:lnTo>
                <a:lnTo>
                  <a:pt x="238632" y="619074"/>
                </a:lnTo>
                <a:lnTo>
                  <a:pt x="241341" y="619074"/>
                </a:lnTo>
                <a:lnTo>
                  <a:pt x="244050" y="619074"/>
                </a:lnTo>
                <a:lnTo>
                  <a:pt x="246759" y="619074"/>
                </a:lnTo>
                <a:lnTo>
                  <a:pt x="249468" y="619074"/>
                </a:lnTo>
                <a:lnTo>
                  <a:pt x="252177" y="619074"/>
                </a:lnTo>
                <a:lnTo>
                  <a:pt x="254886" y="619074"/>
                </a:lnTo>
                <a:lnTo>
                  <a:pt x="257595" y="619074"/>
                </a:lnTo>
                <a:lnTo>
                  <a:pt x="260300" y="619074"/>
                </a:lnTo>
                <a:lnTo>
                  <a:pt x="263009" y="619074"/>
                </a:lnTo>
                <a:lnTo>
                  <a:pt x="265718" y="619074"/>
                </a:lnTo>
                <a:lnTo>
                  <a:pt x="268427" y="619074"/>
                </a:lnTo>
                <a:lnTo>
                  <a:pt x="271136" y="619074"/>
                </a:lnTo>
                <a:lnTo>
                  <a:pt x="273845" y="619074"/>
                </a:lnTo>
                <a:lnTo>
                  <a:pt x="276554" y="619074"/>
                </a:lnTo>
                <a:lnTo>
                  <a:pt x="279263" y="619074"/>
                </a:lnTo>
                <a:lnTo>
                  <a:pt x="281969" y="619074"/>
                </a:lnTo>
                <a:lnTo>
                  <a:pt x="284678" y="619074"/>
                </a:lnTo>
                <a:lnTo>
                  <a:pt x="287386" y="619074"/>
                </a:lnTo>
                <a:lnTo>
                  <a:pt x="290095" y="619074"/>
                </a:lnTo>
                <a:lnTo>
                  <a:pt x="292804" y="619074"/>
                </a:lnTo>
                <a:lnTo>
                  <a:pt x="295513" y="619074"/>
                </a:lnTo>
                <a:lnTo>
                  <a:pt x="298222" y="619074"/>
                </a:lnTo>
                <a:lnTo>
                  <a:pt x="300931" y="619074"/>
                </a:lnTo>
                <a:lnTo>
                  <a:pt x="303640" y="619074"/>
                </a:lnTo>
                <a:lnTo>
                  <a:pt x="306346" y="619074"/>
                </a:lnTo>
                <a:lnTo>
                  <a:pt x="309055" y="619074"/>
                </a:lnTo>
                <a:lnTo>
                  <a:pt x="311764" y="619074"/>
                </a:lnTo>
                <a:lnTo>
                  <a:pt x="314473" y="619074"/>
                </a:lnTo>
                <a:lnTo>
                  <a:pt x="317182" y="619074"/>
                </a:lnTo>
                <a:lnTo>
                  <a:pt x="319890" y="619074"/>
                </a:lnTo>
                <a:lnTo>
                  <a:pt x="322599" y="619074"/>
                </a:lnTo>
                <a:lnTo>
                  <a:pt x="325308" y="619074"/>
                </a:lnTo>
                <a:lnTo>
                  <a:pt x="328014" y="619074"/>
                </a:lnTo>
                <a:lnTo>
                  <a:pt x="330723" y="619074"/>
                </a:lnTo>
                <a:lnTo>
                  <a:pt x="333432" y="619074"/>
                </a:lnTo>
                <a:lnTo>
                  <a:pt x="336141" y="619074"/>
                </a:lnTo>
                <a:lnTo>
                  <a:pt x="338850" y="619074"/>
                </a:lnTo>
                <a:lnTo>
                  <a:pt x="341559" y="619074"/>
                </a:lnTo>
                <a:lnTo>
                  <a:pt x="344268" y="619074"/>
                </a:lnTo>
                <a:lnTo>
                  <a:pt x="346977" y="619074"/>
                </a:lnTo>
                <a:lnTo>
                  <a:pt x="349686" y="619074"/>
                </a:lnTo>
                <a:lnTo>
                  <a:pt x="352391" y="619074"/>
                </a:lnTo>
                <a:lnTo>
                  <a:pt x="355100" y="619074"/>
                </a:lnTo>
                <a:lnTo>
                  <a:pt x="357809" y="619074"/>
                </a:lnTo>
                <a:lnTo>
                  <a:pt x="360518" y="619074"/>
                </a:lnTo>
                <a:lnTo>
                  <a:pt x="363227" y="619074"/>
                </a:lnTo>
                <a:lnTo>
                  <a:pt x="365936" y="619074"/>
                </a:lnTo>
                <a:lnTo>
                  <a:pt x="368645" y="619074"/>
                </a:lnTo>
                <a:lnTo>
                  <a:pt x="371354" y="619074"/>
                </a:lnTo>
                <a:lnTo>
                  <a:pt x="374059" y="619074"/>
                </a:lnTo>
                <a:lnTo>
                  <a:pt x="376768" y="619074"/>
                </a:lnTo>
                <a:lnTo>
                  <a:pt x="379477" y="619074"/>
                </a:lnTo>
                <a:lnTo>
                  <a:pt x="382186" y="619074"/>
                </a:lnTo>
                <a:lnTo>
                  <a:pt x="384895" y="619074"/>
                </a:lnTo>
                <a:lnTo>
                  <a:pt x="387604" y="619074"/>
                </a:lnTo>
                <a:lnTo>
                  <a:pt x="390313" y="619074"/>
                </a:lnTo>
                <a:lnTo>
                  <a:pt x="393022" y="619074"/>
                </a:lnTo>
                <a:lnTo>
                  <a:pt x="395731" y="619074"/>
                </a:lnTo>
                <a:lnTo>
                  <a:pt x="398436" y="619074"/>
                </a:lnTo>
                <a:lnTo>
                  <a:pt x="401145" y="619074"/>
                </a:lnTo>
                <a:lnTo>
                  <a:pt x="403854" y="619074"/>
                </a:lnTo>
                <a:lnTo>
                  <a:pt x="406563" y="619074"/>
                </a:lnTo>
                <a:lnTo>
                  <a:pt x="409272" y="619074"/>
                </a:lnTo>
                <a:lnTo>
                  <a:pt x="411981" y="619074"/>
                </a:lnTo>
                <a:lnTo>
                  <a:pt x="414690" y="619074"/>
                </a:lnTo>
                <a:lnTo>
                  <a:pt x="417399" y="619074"/>
                </a:lnTo>
                <a:lnTo>
                  <a:pt x="420108" y="619074"/>
                </a:lnTo>
                <a:lnTo>
                  <a:pt x="422814" y="619074"/>
                </a:lnTo>
                <a:lnTo>
                  <a:pt x="425522" y="619074"/>
                </a:lnTo>
                <a:lnTo>
                  <a:pt x="428231" y="619074"/>
                </a:lnTo>
                <a:lnTo>
                  <a:pt x="430940" y="619074"/>
                </a:lnTo>
                <a:lnTo>
                  <a:pt x="433649" y="619074"/>
                </a:lnTo>
                <a:lnTo>
                  <a:pt x="436358" y="619074"/>
                </a:lnTo>
                <a:lnTo>
                  <a:pt x="439067" y="619074"/>
                </a:lnTo>
                <a:lnTo>
                  <a:pt x="441776" y="619074"/>
                </a:lnTo>
                <a:lnTo>
                  <a:pt x="444482" y="619074"/>
                </a:lnTo>
                <a:lnTo>
                  <a:pt x="447191" y="619074"/>
                </a:lnTo>
                <a:lnTo>
                  <a:pt x="449900" y="619074"/>
                </a:lnTo>
                <a:lnTo>
                  <a:pt x="452609" y="619074"/>
                </a:lnTo>
                <a:lnTo>
                  <a:pt x="455318" y="619074"/>
                </a:lnTo>
                <a:lnTo>
                  <a:pt x="458026" y="619074"/>
                </a:lnTo>
                <a:lnTo>
                  <a:pt x="460735" y="619074"/>
                </a:lnTo>
                <a:lnTo>
                  <a:pt x="463444" y="619074"/>
                </a:lnTo>
                <a:lnTo>
                  <a:pt x="466153" y="619074"/>
                </a:lnTo>
                <a:lnTo>
                  <a:pt x="468859" y="619074"/>
                </a:lnTo>
                <a:lnTo>
                  <a:pt x="471568" y="619074"/>
                </a:lnTo>
                <a:lnTo>
                  <a:pt x="474277" y="619074"/>
                </a:lnTo>
                <a:lnTo>
                  <a:pt x="476986" y="619074"/>
                </a:lnTo>
                <a:lnTo>
                  <a:pt x="479695" y="619074"/>
                </a:lnTo>
                <a:lnTo>
                  <a:pt x="482404" y="619074"/>
                </a:lnTo>
                <a:lnTo>
                  <a:pt x="485113" y="619074"/>
                </a:lnTo>
                <a:lnTo>
                  <a:pt x="487822" y="619074"/>
                </a:lnTo>
                <a:lnTo>
                  <a:pt x="490527" y="619074"/>
                </a:lnTo>
                <a:lnTo>
                  <a:pt x="493236" y="619074"/>
                </a:lnTo>
                <a:lnTo>
                  <a:pt x="495945" y="619074"/>
                </a:lnTo>
                <a:lnTo>
                  <a:pt x="498654" y="619074"/>
                </a:lnTo>
                <a:lnTo>
                  <a:pt x="501363" y="619074"/>
                </a:lnTo>
                <a:lnTo>
                  <a:pt x="504072" y="619074"/>
                </a:lnTo>
                <a:lnTo>
                  <a:pt x="506781" y="619074"/>
                </a:lnTo>
                <a:lnTo>
                  <a:pt x="509490" y="619074"/>
                </a:lnTo>
                <a:lnTo>
                  <a:pt x="512199" y="619074"/>
                </a:lnTo>
                <a:lnTo>
                  <a:pt x="514904" y="619074"/>
                </a:lnTo>
                <a:lnTo>
                  <a:pt x="517613" y="619074"/>
                </a:lnTo>
                <a:lnTo>
                  <a:pt x="520322" y="619074"/>
                </a:lnTo>
                <a:lnTo>
                  <a:pt x="523031" y="619074"/>
                </a:lnTo>
                <a:lnTo>
                  <a:pt x="525740" y="619074"/>
                </a:lnTo>
                <a:lnTo>
                  <a:pt x="528449" y="619074"/>
                </a:lnTo>
                <a:lnTo>
                  <a:pt x="531158" y="619074"/>
                </a:lnTo>
                <a:lnTo>
                  <a:pt x="533867" y="619074"/>
                </a:lnTo>
                <a:lnTo>
                  <a:pt x="536572" y="619074"/>
                </a:lnTo>
                <a:lnTo>
                  <a:pt x="539281" y="619074"/>
                </a:lnTo>
                <a:lnTo>
                  <a:pt x="541990" y="619074"/>
                </a:lnTo>
                <a:lnTo>
                  <a:pt x="544699" y="619074"/>
                </a:lnTo>
                <a:lnTo>
                  <a:pt x="547408" y="619074"/>
                </a:lnTo>
                <a:lnTo>
                  <a:pt x="550117" y="619074"/>
                </a:lnTo>
                <a:lnTo>
                  <a:pt x="552826" y="619074"/>
                </a:lnTo>
                <a:lnTo>
                  <a:pt x="555535" y="619074"/>
                </a:lnTo>
                <a:lnTo>
                  <a:pt x="558244" y="619074"/>
                </a:lnTo>
                <a:lnTo>
                  <a:pt x="560950" y="619074"/>
                </a:lnTo>
                <a:lnTo>
                  <a:pt x="563658" y="619074"/>
                </a:lnTo>
                <a:lnTo>
                  <a:pt x="566368" y="619074"/>
                </a:lnTo>
                <a:lnTo>
                  <a:pt x="569076" y="619074"/>
                </a:lnTo>
                <a:lnTo>
                  <a:pt x="571785" y="619074"/>
                </a:lnTo>
                <a:lnTo>
                  <a:pt x="574494" y="619074"/>
                </a:lnTo>
                <a:lnTo>
                  <a:pt x="577203" y="619074"/>
                </a:lnTo>
                <a:lnTo>
                  <a:pt x="579912" y="619074"/>
                </a:lnTo>
                <a:lnTo>
                  <a:pt x="582618" y="619074"/>
                </a:lnTo>
                <a:lnTo>
                  <a:pt x="585327" y="619074"/>
                </a:lnTo>
                <a:lnTo>
                  <a:pt x="588036" y="619074"/>
                </a:lnTo>
                <a:lnTo>
                  <a:pt x="590745" y="619074"/>
                </a:lnTo>
                <a:lnTo>
                  <a:pt x="593454" y="619074"/>
                </a:lnTo>
                <a:lnTo>
                  <a:pt x="596163" y="619074"/>
                </a:lnTo>
                <a:lnTo>
                  <a:pt x="598872" y="619074"/>
                </a:lnTo>
                <a:lnTo>
                  <a:pt x="601581" y="619074"/>
                </a:lnTo>
                <a:lnTo>
                  <a:pt x="604286" y="619074"/>
                </a:lnTo>
                <a:lnTo>
                  <a:pt x="606995" y="619074"/>
                </a:lnTo>
                <a:lnTo>
                  <a:pt x="609704" y="619074"/>
                </a:lnTo>
                <a:lnTo>
                  <a:pt x="612413" y="619074"/>
                </a:lnTo>
                <a:lnTo>
                  <a:pt x="615122" y="619074"/>
                </a:lnTo>
                <a:lnTo>
                  <a:pt x="617831" y="619074"/>
                </a:lnTo>
                <a:lnTo>
                  <a:pt x="620540" y="619074"/>
                </a:lnTo>
                <a:lnTo>
                  <a:pt x="623249" y="619074"/>
                </a:lnTo>
                <a:lnTo>
                  <a:pt x="625958" y="619074"/>
                </a:lnTo>
                <a:lnTo>
                  <a:pt x="628663" y="619074"/>
                </a:lnTo>
                <a:lnTo>
                  <a:pt x="631372" y="619074"/>
                </a:lnTo>
                <a:lnTo>
                  <a:pt x="634081" y="619074"/>
                </a:lnTo>
                <a:lnTo>
                  <a:pt x="636790" y="619074"/>
                </a:lnTo>
                <a:lnTo>
                  <a:pt x="639499" y="619074"/>
                </a:lnTo>
                <a:lnTo>
                  <a:pt x="642208" y="619074"/>
                </a:lnTo>
                <a:lnTo>
                  <a:pt x="644917" y="619074"/>
                </a:lnTo>
                <a:lnTo>
                  <a:pt x="647626" y="619074"/>
                </a:lnTo>
                <a:lnTo>
                  <a:pt x="650331" y="619074"/>
                </a:lnTo>
                <a:lnTo>
                  <a:pt x="653040" y="619074"/>
                </a:lnTo>
                <a:lnTo>
                  <a:pt x="655749" y="619074"/>
                </a:lnTo>
                <a:lnTo>
                  <a:pt x="658458" y="619074"/>
                </a:lnTo>
                <a:lnTo>
                  <a:pt x="661167" y="619074"/>
                </a:lnTo>
                <a:lnTo>
                  <a:pt x="663876" y="619074"/>
                </a:lnTo>
                <a:lnTo>
                  <a:pt x="666585" y="619074"/>
                </a:lnTo>
                <a:lnTo>
                  <a:pt x="669294" y="619074"/>
                </a:lnTo>
                <a:lnTo>
                  <a:pt x="672003" y="619074"/>
                </a:lnTo>
                <a:lnTo>
                  <a:pt x="674708" y="619074"/>
                </a:lnTo>
                <a:lnTo>
                  <a:pt x="677417" y="619074"/>
                </a:lnTo>
                <a:lnTo>
                  <a:pt x="680126" y="619074"/>
                </a:lnTo>
                <a:lnTo>
                  <a:pt x="682835" y="619074"/>
                </a:lnTo>
                <a:lnTo>
                  <a:pt x="685544" y="619074"/>
                </a:lnTo>
                <a:lnTo>
                  <a:pt x="688253" y="619074"/>
                </a:lnTo>
                <a:lnTo>
                  <a:pt x="690962" y="619074"/>
                </a:lnTo>
                <a:lnTo>
                  <a:pt x="693671" y="619074"/>
                </a:lnTo>
                <a:lnTo>
                  <a:pt x="696377" y="619074"/>
                </a:lnTo>
                <a:lnTo>
                  <a:pt x="699086" y="619074"/>
                </a:lnTo>
                <a:lnTo>
                  <a:pt x="701795" y="619074"/>
                </a:lnTo>
                <a:lnTo>
                  <a:pt x="704504" y="619074"/>
                </a:lnTo>
                <a:lnTo>
                  <a:pt x="707212" y="619074"/>
                </a:lnTo>
                <a:lnTo>
                  <a:pt x="709921" y="619074"/>
                </a:lnTo>
                <a:lnTo>
                  <a:pt x="712630" y="619074"/>
                </a:lnTo>
                <a:lnTo>
                  <a:pt x="715339" y="619074"/>
                </a:lnTo>
                <a:lnTo>
                  <a:pt x="718048" y="619074"/>
                </a:lnTo>
                <a:lnTo>
                  <a:pt x="720754" y="619074"/>
                </a:lnTo>
                <a:lnTo>
                  <a:pt x="723463" y="619074"/>
                </a:lnTo>
                <a:lnTo>
                  <a:pt x="726172" y="619074"/>
                </a:lnTo>
                <a:lnTo>
                  <a:pt x="728881" y="619074"/>
                </a:lnTo>
                <a:lnTo>
                  <a:pt x="731590" y="619074"/>
                </a:lnTo>
                <a:lnTo>
                  <a:pt x="734299" y="619074"/>
                </a:lnTo>
                <a:lnTo>
                  <a:pt x="737008" y="619074"/>
                </a:lnTo>
                <a:lnTo>
                  <a:pt x="739717" y="619074"/>
                </a:lnTo>
                <a:lnTo>
                  <a:pt x="742422" y="619074"/>
                </a:lnTo>
                <a:lnTo>
                  <a:pt x="745131" y="619074"/>
                </a:lnTo>
                <a:lnTo>
                  <a:pt x="747840" y="619074"/>
                </a:lnTo>
                <a:lnTo>
                  <a:pt x="750549" y="619074"/>
                </a:lnTo>
                <a:lnTo>
                  <a:pt x="753258" y="619074"/>
                </a:lnTo>
                <a:lnTo>
                  <a:pt x="755967" y="619074"/>
                </a:lnTo>
                <a:lnTo>
                  <a:pt x="758676" y="619074"/>
                </a:lnTo>
                <a:lnTo>
                  <a:pt x="761385" y="619074"/>
                </a:lnTo>
                <a:lnTo>
                  <a:pt x="764090" y="619074"/>
                </a:lnTo>
                <a:lnTo>
                  <a:pt x="766799" y="619074"/>
                </a:lnTo>
                <a:lnTo>
                  <a:pt x="769508" y="619074"/>
                </a:lnTo>
                <a:lnTo>
                  <a:pt x="772217" y="619074"/>
                </a:lnTo>
                <a:lnTo>
                  <a:pt x="774926" y="619074"/>
                </a:lnTo>
                <a:lnTo>
                  <a:pt x="777635" y="619074"/>
                </a:lnTo>
                <a:lnTo>
                  <a:pt x="780344" y="619074"/>
                </a:lnTo>
                <a:lnTo>
                  <a:pt x="783053" y="619074"/>
                </a:lnTo>
                <a:lnTo>
                  <a:pt x="785762" y="619074"/>
                </a:lnTo>
                <a:lnTo>
                  <a:pt x="788467" y="619074"/>
                </a:lnTo>
                <a:lnTo>
                  <a:pt x="791176" y="619074"/>
                </a:lnTo>
                <a:lnTo>
                  <a:pt x="793885" y="619074"/>
                </a:lnTo>
                <a:lnTo>
                  <a:pt x="796594" y="619074"/>
                </a:lnTo>
                <a:lnTo>
                  <a:pt x="799303" y="619074"/>
                </a:lnTo>
                <a:lnTo>
                  <a:pt x="802012" y="619074"/>
                </a:lnTo>
                <a:lnTo>
                  <a:pt x="804721" y="619074"/>
                </a:lnTo>
                <a:lnTo>
                  <a:pt x="807430" y="619074"/>
                </a:lnTo>
                <a:lnTo>
                  <a:pt x="810136" y="619074"/>
                </a:lnTo>
                <a:lnTo>
                  <a:pt x="812844" y="619074"/>
                </a:lnTo>
                <a:lnTo>
                  <a:pt x="815553" y="619074"/>
                </a:lnTo>
                <a:lnTo>
                  <a:pt x="818262" y="619074"/>
                </a:lnTo>
                <a:lnTo>
                  <a:pt x="820971" y="619074"/>
                </a:lnTo>
                <a:lnTo>
                  <a:pt x="823680" y="619074"/>
                </a:lnTo>
                <a:lnTo>
                  <a:pt x="826389" y="619074"/>
                </a:lnTo>
                <a:lnTo>
                  <a:pt x="829098" y="619074"/>
                </a:lnTo>
                <a:lnTo>
                  <a:pt x="831807" y="619074"/>
                </a:lnTo>
                <a:lnTo>
                  <a:pt x="834513" y="619074"/>
                </a:lnTo>
                <a:lnTo>
                  <a:pt x="837222" y="619074"/>
                </a:lnTo>
                <a:lnTo>
                  <a:pt x="839931" y="619074"/>
                </a:lnTo>
                <a:lnTo>
                  <a:pt x="842640" y="619074"/>
                </a:lnTo>
                <a:lnTo>
                  <a:pt x="845348" y="619074"/>
                </a:lnTo>
                <a:lnTo>
                  <a:pt x="848057" y="619074"/>
                </a:lnTo>
                <a:lnTo>
                  <a:pt x="850766" y="619074"/>
                </a:lnTo>
                <a:lnTo>
                  <a:pt x="853475" y="619074"/>
                </a:lnTo>
                <a:lnTo>
                  <a:pt x="856181" y="619074"/>
                </a:lnTo>
                <a:lnTo>
                  <a:pt x="858890" y="619074"/>
                </a:lnTo>
                <a:lnTo>
                  <a:pt x="861599" y="619074"/>
                </a:lnTo>
                <a:lnTo>
                  <a:pt x="864308" y="619074"/>
                </a:lnTo>
                <a:lnTo>
                  <a:pt x="867017" y="619074"/>
                </a:lnTo>
                <a:lnTo>
                  <a:pt x="869726" y="619074"/>
                </a:lnTo>
                <a:lnTo>
                  <a:pt x="872435" y="619074"/>
                </a:lnTo>
                <a:lnTo>
                  <a:pt x="875144" y="619074"/>
                </a:lnTo>
                <a:lnTo>
                  <a:pt x="877849" y="619074"/>
                </a:lnTo>
                <a:lnTo>
                  <a:pt x="880558" y="619074"/>
                </a:lnTo>
                <a:lnTo>
                  <a:pt x="883267" y="619074"/>
                </a:lnTo>
                <a:lnTo>
                  <a:pt x="885976" y="619074"/>
                </a:lnTo>
                <a:lnTo>
                  <a:pt x="888685" y="619074"/>
                </a:lnTo>
                <a:lnTo>
                  <a:pt x="891394" y="619074"/>
                </a:lnTo>
                <a:lnTo>
                  <a:pt x="894103" y="619074"/>
                </a:lnTo>
                <a:lnTo>
                  <a:pt x="896812" y="619074"/>
                </a:lnTo>
                <a:lnTo>
                  <a:pt x="899521" y="619074"/>
                </a:lnTo>
                <a:lnTo>
                  <a:pt x="902226" y="619074"/>
                </a:lnTo>
                <a:lnTo>
                  <a:pt x="904935" y="619074"/>
                </a:lnTo>
                <a:lnTo>
                  <a:pt x="907644" y="619074"/>
                </a:lnTo>
                <a:lnTo>
                  <a:pt x="910353" y="619074"/>
                </a:lnTo>
                <a:lnTo>
                  <a:pt x="913062" y="619074"/>
                </a:lnTo>
                <a:lnTo>
                  <a:pt x="915771" y="619074"/>
                </a:lnTo>
                <a:lnTo>
                  <a:pt x="918480" y="619074"/>
                </a:lnTo>
                <a:lnTo>
                  <a:pt x="921189" y="619074"/>
                </a:lnTo>
                <a:lnTo>
                  <a:pt x="923898" y="619074"/>
                </a:lnTo>
                <a:lnTo>
                  <a:pt x="926603" y="619074"/>
                </a:lnTo>
                <a:lnTo>
                  <a:pt x="929312" y="619074"/>
                </a:lnTo>
                <a:lnTo>
                  <a:pt x="932021" y="619074"/>
                </a:lnTo>
                <a:lnTo>
                  <a:pt x="934730" y="619074"/>
                </a:lnTo>
                <a:lnTo>
                  <a:pt x="937439" y="619074"/>
                </a:lnTo>
                <a:lnTo>
                  <a:pt x="940148" y="619074"/>
                </a:lnTo>
                <a:lnTo>
                  <a:pt x="942857" y="619074"/>
                </a:lnTo>
                <a:lnTo>
                  <a:pt x="945566" y="619074"/>
                </a:lnTo>
                <a:lnTo>
                  <a:pt x="948272" y="619074"/>
                </a:lnTo>
                <a:lnTo>
                  <a:pt x="950981" y="619074"/>
                </a:lnTo>
                <a:lnTo>
                  <a:pt x="953689" y="619074"/>
                </a:lnTo>
                <a:lnTo>
                  <a:pt x="956398" y="619074"/>
                </a:lnTo>
                <a:lnTo>
                  <a:pt x="959107" y="619074"/>
                </a:lnTo>
                <a:lnTo>
                  <a:pt x="961816" y="619074"/>
                </a:lnTo>
                <a:lnTo>
                  <a:pt x="964525" y="619074"/>
                </a:lnTo>
                <a:lnTo>
                  <a:pt x="967234" y="619074"/>
                </a:lnTo>
                <a:lnTo>
                  <a:pt x="969943" y="619074"/>
                </a:lnTo>
                <a:lnTo>
                  <a:pt x="972649" y="619074"/>
                </a:lnTo>
                <a:lnTo>
                  <a:pt x="975358" y="619074"/>
                </a:lnTo>
                <a:lnTo>
                  <a:pt x="978067" y="619074"/>
                </a:lnTo>
                <a:lnTo>
                  <a:pt x="980776" y="619074"/>
                </a:lnTo>
                <a:lnTo>
                  <a:pt x="983484" y="619074"/>
                </a:lnTo>
                <a:lnTo>
                  <a:pt x="986193" y="619074"/>
                </a:lnTo>
                <a:lnTo>
                  <a:pt x="988902" y="619074"/>
                </a:lnTo>
                <a:lnTo>
                  <a:pt x="991611" y="619074"/>
                </a:lnTo>
                <a:lnTo>
                  <a:pt x="994317" y="619074"/>
                </a:lnTo>
                <a:lnTo>
                  <a:pt x="997026" y="619074"/>
                </a:lnTo>
                <a:lnTo>
                  <a:pt x="999735" y="619074"/>
                </a:lnTo>
                <a:lnTo>
                  <a:pt x="1002444" y="619074"/>
                </a:lnTo>
                <a:lnTo>
                  <a:pt x="1005153" y="619074"/>
                </a:lnTo>
                <a:lnTo>
                  <a:pt x="1007862" y="619074"/>
                </a:lnTo>
                <a:lnTo>
                  <a:pt x="1010571" y="619074"/>
                </a:lnTo>
                <a:lnTo>
                  <a:pt x="1013280" y="619074"/>
                </a:lnTo>
                <a:lnTo>
                  <a:pt x="1015989" y="619074"/>
                </a:lnTo>
                <a:lnTo>
                  <a:pt x="1018694" y="619074"/>
                </a:lnTo>
                <a:lnTo>
                  <a:pt x="1021403" y="619074"/>
                </a:lnTo>
                <a:lnTo>
                  <a:pt x="1024112" y="619074"/>
                </a:lnTo>
                <a:lnTo>
                  <a:pt x="1026821" y="619074"/>
                </a:lnTo>
                <a:lnTo>
                  <a:pt x="1029530" y="619074"/>
                </a:lnTo>
                <a:lnTo>
                  <a:pt x="1032239" y="619074"/>
                </a:lnTo>
                <a:lnTo>
                  <a:pt x="1034948" y="619074"/>
                </a:lnTo>
                <a:lnTo>
                  <a:pt x="1037653" y="619074"/>
                </a:lnTo>
                <a:lnTo>
                  <a:pt x="1040362" y="619074"/>
                </a:lnTo>
                <a:lnTo>
                  <a:pt x="1043071" y="619074"/>
                </a:lnTo>
                <a:lnTo>
                  <a:pt x="1045780" y="619074"/>
                </a:lnTo>
                <a:lnTo>
                  <a:pt x="1048489" y="619074"/>
                </a:lnTo>
                <a:lnTo>
                  <a:pt x="1051198" y="619074"/>
                </a:lnTo>
                <a:lnTo>
                  <a:pt x="1053907" y="619074"/>
                </a:lnTo>
                <a:lnTo>
                  <a:pt x="1056616" y="619074"/>
                </a:lnTo>
                <a:lnTo>
                  <a:pt x="1059325" y="619074"/>
                </a:lnTo>
                <a:lnTo>
                  <a:pt x="1062034" y="619074"/>
                </a:lnTo>
                <a:lnTo>
                  <a:pt x="1064739" y="619074"/>
                </a:lnTo>
                <a:lnTo>
                  <a:pt x="1067448" y="619074"/>
                </a:lnTo>
                <a:lnTo>
                  <a:pt x="1070157" y="619074"/>
                </a:lnTo>
                <a:lnTo>
                  <a:pt x="1072866" y="619074"/>
                </a:lnTo>
                <a:lnTo>
                  <a:pt x="1075575" y="619074"/>
                </a:lnTo>
                <a:lnTo>
                  <a:pt x="1078284" y="619074"/>
                </a:lnTo>
                <a:lnTo>
                  <a:pt x="1080993" y="619074"/>
                </a:lnTo>
                <a:lnTo>
                  <a:pt x="1083699" y="619074"/>
                </a:lnTo>
                <a:lnTo>
                  <a:pt x="1086408" y="619074"/>
                </a:lnTo>
                <a:lnTo>
                  <a:pt x="1089117" y="619074"/>
                </a:lnTo>
                <a:lnTo>
                  <a:pt x="1091825" y="619074"/>
                </a:lnTo>
                <a:lnTo>
                  <a:pt x="1094534" y="619074"/>
                </a:lnTo>
                <a:lnTo>
                  <a:pt x="1097243" y="619074"/>
                </a:lnTo>
                <a:lnTo>
                  <a:pt x="1099952" y="619074"/>
                </a:lnTo>
                <a:lnTo>
                  <a:pt x="1102661" y="619074"/>
                </a:lnTo>
                <a:lnTo>
                  <a:pt x="1105370" y="619074"/>
                </a:lnTo>
                <a:lnTo>
                  <a:pt x="1108079" y="619074"/>
                </a:lnTo>
                <a:lnTo>
                  <a:pt x="1110785" y="619074"/>
                </a:lnTo>
                <a:lnTo>
                  <a:pt x="1113494" y="619074"/>
                </a:lnTo>
                <a:lnTo>
                  <a:pt x="1116203" y="619074"/>
                </a:lnTo>
                <a:lnTo>
                  <a:pt x="1118912" y="619074"/>
                </a:lnTo>
                <a:lnTo>
                  <a:pt x="1121621" y="619074"/>
                </a:lnTo>
                <a:lnTo>
                  <a:pt x="1124330" y="619074"/>
                </a:lnTo>
                <a:lnTo>
                  <a:pt x="1127039" y="619074"/>
                </a:lnTo>
                <a:lnTo>
                  <a:pt x="1129744" y="619074"/>
                </a:lnTo>
                <a:lnTo>
                  <a:pt x="1132453" y="619074"/>
                </a:lnTo>
                <a:lnTo>
                  <a:pt x="1135162" y="619074"/>
                </a:lnTo>
                <a:lnTo>
                  <a:pt x="1137871" y="619074"/>
                </a:lnTo>
                <a:lnTo>
                  <a:pt x="1140580" y="619074"/>
                </a:lnTo>
                <a:lnTo>
                  <a:pt x="1143289" y="619074"/>
                </a:lnTo>
                <a:lnTo>
                  <a:pt x="1145998" y="619074"/>
                </a:lnTo>
                <a:lnTo>
                  <a:pt x="1148707" y="619074"/>
                </a:lnTo>
                <a:lnTo>
                  <a:pt x="1151416" y="619074"/>
                </a:lnTo>
                <a:lnTo>
                  <a:pt x="1154125" y="619074"/>
                </a:lnTo>
                <a:lnTo>
                  <a:pt x="1156830" y="619074"/>
                </a:lnTo>
                <a:lnTo>
                  <a:pt x="1159539" y="619074"/>
                </a:lnTo>
                <a:lnTo>
                  <a:pt x="1162248" y="619074"/>
                </a:lnTo>
                <a:lnTo>
                  <a:pt x="1164957" y="619074"/>
                </a:lnTo>
                <a:lnTo>
                  <a:pt x="1167666" y="619074"/>
                </a:lnTo>
                <a:lnTo>
                  <a:pt x="1170375" y="619074"/>
                </a:lnTo>
                <a:lnTo>
                  <a:pt x="1173084" y="619074"/>
                </a:lnTo>
                <a:lnTo>
                  <a:pt x="1175789" y="619074"/>
                </a:lnTo>
                <a:lnTo>
                  <a:pt x="1178498" y="619074"/>
                </a:lnTo>
                <a:lnTo>
                  <a:pt x="1181207" y="619074"/>
                </a:lnTo>
                <a:lnTo>
                  <a:pt x="1183916" y="619074"/>
                </a:lnTo>
                <a:lnTo>
                  <a:pt x="1186625" y="619074"/>
                </a:lnTo>
                <a:lnTo>
                  <a:pt x="1189334" y="619074"/>
                </a:lnTo>
                <a:lnTo>
                  <a:pt x="1192043" y="619074"/>
                </a:lnTo>
                <a:lnTo>
                  <a:pt x="1194752" y="619074"/>
                </a:lnTo>
                <a:lnTo>
                  <a:pt x="1197461" y="619074"/>
                </a:lnTo>
                <a:lnTo>
                  <a:pt x="1200170" y="619074"/>
                </a:lnTo>
                <a:lnTo>
                  <a:pt x="1202875" y="619074"/>
                </a:lnTo>
                <a:lnTo>
                  <a:pt x="1205584" y="619074"/>
                </a:lnTo>
                <a:lnTo>
                  <a:pt x="1208293" y="619074"/>
                </a:lnTo>
                <a:lnTo>
                  <a:pt x="1211002" y="619074"/>
                </a:lnTo>
                <a:lnTo>
                  <a:pt x="1213711" y="619074"/>
                </a:lnTo>
                <a:lnTo>
                  <a:pt x="1216420" y="619074"/>
                </a:lnTo>
                <a:lnTo>
                  <a:pt x="1219129" y="619074"/>
                </a:lnTo>
                <a:lnTo>
                  <a:pt x="1221835" y="619074"/>
                </a:lnTo>
                <a:lnTo>
                  <a:pt x="1224544" y="619074"/>
                </a:lnTo>
                <a:lnTo>
                  <a:pt x="1227253" y="619074"/>
                </a:lnTo>
                <a:lnTo>
                  <a:pt x="1229961" y="619074"/>
                </a:lnTo>
                <a:lnTo>
                  <a:pt x="1232670" y="619074"/>
                </a:lnTo>
                <a:lnTo>
                  <a:pt x="1235379" y="619074"/>
                </a:lnTo>
                <a:lnTo>
                  <a:pt x="1238088" y="619074"/>
                </a:lnTo>
                <a:lnTo>
                  <a:pt x="1240797" y="619074"/>
                </a:lnTo>
                <a:lnTo>
                  <a:pt x="1243506" y="619074"/>
                </a:lnTo>
                <a:lnTo>
                  <a:pt x="1246215" y="619074"/>
                </a:lnTo>
                <a:lnTo>
                  <a:pt x="1248921" y="619074"/>
                </a:lnTo>
                <a:lnTo>
                  <a:pt x="1251630" y="619074"/>
                </a:lnTo>
                <a:lnTo>
                  <a:pt x="1254339" y="619074"/>
                </a:lnTo>
                <a:lnTo>
                  <a:pt x="1257048" y="619074"/>
                </a:lnTo>
                <a:lnTo>
                  <a:pt x="1259757" y="619074"/>
                </a:lnTo>
                <a:lnTo>
                  <a:pt x="1262466" y="619074"/>
                </a:lnTo>
                <a:lnTo>
                  <a:pt x="1265175" y="619074"/>
                </a:lnTo>
                <a:lnTo>
                  <a:pt x="1267880" y="619074"/>
                </a:lnTo>
                <a:lnTo>
                  <a:pt x="1270589" y="619074"/>
                </a:lnTo>
                <a:lnTo>
                  <a:pt x="1273298" y="619074"/>
                </a:lnTo>
                <a:lnTo>
                  <a:pt x="1276007" y="619074"/>
                </a:lnTo>
                <a:lnTo>
                  <a:pt x="1278716" y="619074"/>
                </a:lnTo>
                <a:lnTo>
                  <a:pt x="1281425" y="619074"/>
                </a:lnTo>
                <a:lnTo>
                  <a:pt x="1284134" y="619074"/>
                </a:lnTo>
                <a:lnTo>
                  <a:pt x="1286843" y="619074"/>
                </a:lnTo>
                <a:lnTo>
                  <a:pt x="1289552" y="619074"/>
                </a:lnTo>
                <a:lnTo>
                  <a:pt x="1292261" y="619074"/>
                </a:lnTo>
                <a:lnTo>
                  <a:pt x="1294966" y="619074"/>
                </a:lnTo>
                <a:lnTo>
                  <a:pt x="1297675" y="619074"/>
                </a:lnTo>
                <a:lnTo>
                  <a:pt x="1300384" y="619074"/>
                </a:lnTo>
                <a:lnTo>
                  <a:pt x="1303093" y="619074"/>
                </a:lnTo>
                <a:lnTo>
                  <a:pt x="1305802" y="619074"/>
                </a:lnTo>
                <a:lnTo>
                  <a:pt x="1308511" y="619074"/>
                </a:lnTo>
                <a:lnTo>
                  <a:pt x="1311220" y="619074"/>
                </a:lnTo>
                <a:lnTo>
                  <a:pt x="1313925" y="619074"/>
                </a:lnTo>
                <a:lnTo>
                  <a:pt x="1316634" y="619074"/>
                </a:lnTo>
                <a:lnTo>
                  <a:pt x="1319343" y="619074"/>
                </a:lnTo>
                <a:lnTo>
                  <a:pt x="1322052" y="619074"/>
                </a:lnTo>
                <a:lnTo>
                  <a:pt x="1324761" y="619074"/>
                </a:lnTo>
                <a:lnTo>
                  <a:pt x="1327470" y="619074"/>
                </a:lnTo>
                <a:lnTo>
                  <a:pt x="1330179" y="619074"/>
                </a:lnTo>
                <a:lnTo>
                  <a:pt x="1332888" y="619074"/>
                </a:lnTo>
                <a:lnTo>
                  <a:pt x="1335597" y="619074"/>
                </a:lnTo>
                <a:lnTo>
                  <a:pt x="1338303" y="619074"/>
                </a:lnTo>
                <a:lnTo>
                  <a:pt x="1341011" y="619074"/>
                </a:lnTo>
                <a:lnTo>
                  <a:pt x="1343720" y="619074"/>
                </a:lnTo>
                <a:lnTo>
                  <a:pt x="1346429" y="619074"/>
                </a:lnTo>
                <a:lnTo>
                  <a:pt x="1349138" y="619074"/>
                </a:lnTo>
                <a:lnTo>
                  <a:pt x="1351847" y="619074"/>
                </a:lnTo>
                <a:lnTo>
                  <a:pt x="1354556" y="619074"/>
                </a:lnTo>
                <a:lnTo>
                  <a:pt x="1357265" y="619074"/>
                </a:lnTo>
                <a:lnTo>
                  <a:pt x="1359971" y="619074"/>
                </a:lnTo>
                <a:lnTo>
                  <a:pt x="1362680" y="619074"/>
                </a:lnTo>
                <a:lnTo>
                  <a:pt x="1365389" y="619074"/>
                </a:lnTo>
                <a:lnTo>
                  <a:pt x="1368098" y="619074"/>
                </a:lnTo>
                <a:lnTo>
                  <a:pt x="1370806" y="619074"/>
                </a:lnTo>
                <a:lnTo>
                  <a:pt x="1373515" y="619074"/>
                </a:lnTo>
                <a:lnTo>
                  <a:pt x="1376224" y="619074"/>
                </a:lnTo>
                <a:lnTo>
                  <a:pt x="1378933" y="619074"/>
                </a:lnTo>
                <a:lnTo>
                  <a:pt x="1381642" y="619074"/>
                </a:lnTo>
                <a:lnTo>
                  <a:pt x="1384348" y="619074"/>
                </a:lnTo>
                <a:lnTo>
                  <a:pt x="1387057" y="619074"/>
                </a:lnTo>
                <a:lnTo>
                  <a:pt x="1389766" y="619074"/>
                </a:lnTo>
                <a:lnTo>
                  <a:pt x="1392475" y="619074"/>
                </a:lnTo>
                <a:lnTo>
                  <a:pt x="1395184" y="619074"/>
                </a:lnTo>
                <a:lnTo>
                  <a:pt x="1397893" y="619074"/>
                </a:lnTo>
                <a:lnTo>
                  <a:pt x="1400602" y="619074"/>
                </a:lnTo>
                <a:lnTo>
                  <a:pt x="1403311" y="619074"/>
                </a:lnTo>
                <a:lnTo>
                  <a:pt x="1406016" y="619074"/>
                </a:lnTo>
                <a:lnTo>
                  <a:pt x="1408725" y="619074"/>
                </a:lnTo>
                <a:lnTo>
                  <a:pt x="1411434" y="619074"/>
                </a:lnTo>
                <a:lnTo>
                  <a:pt x="1414143" y="619074"/>
                </a:lnTo>
                <a:lnTo>
                  <a:pt x="1416852" y="619074"/>
                </a:lnTo>
                <a:lnTo>
                  <a:pt x="1419561" y="619074"/>
                </a:lnTo>
                <a:lnTo>
                  <a:pt x="1422270" y="619074"/>
                </a:lnTo>
                <a:lnTo>
                  <a:pt x="1424979" y="619074"/>
                </a:lnTo>
                <a:lnTo>
                  <a:pt x="1427688" y="619074"/>
                </a:lnTo>
                <a:lnTo>
                  <a:pt x="1430393" y="619074"/>
                </a:lnTo>
                <a:lnTo>
                  <a:pt x="1433102" y="619074"/>
                </a:lnTo>
                <a:lnTo>
                  <a:pt x="1435811" y="619074"/>
                </a:lnTo>
                <a:lnTo>
                  <a:pt x="1438520" y="619074"/>
                </a:lnTo>
                <a:lnTo>
                  <a:pt x="1441229" y="619074"/>
                </a:lnTo>
                <a:lnTo>
                  <a:pt x="1443938" y="619074"/>
                </a:lnTo>
                <a:lnTo>
                  <a:pt x="1446647" y="619074"/>
                </a:lnTo>
                <a:lnTo>
                  <a:pt x="1449356" y="619074"/>
                </a:lnTo>
                <a:lnTo>
                  <a:pt x="1452061" y="619074"/>
                </a:lnTo>
                <a:lnTo>
                  <a:pt x="1454770" y="619074"/>
                </a:lnTo>
                <a:lnTo>
                  <a:pt x="1457479" y="619074"/>
                </a:lnTo>
                <a:lnTo>
                  <a:pt x="1460188" y="619074"/>
                </a:lnTo>
                <a:lnTo>
                  <a:pt x="1462897" y="619074"/>
                </a:lnTo>
                <a:lnTo>
                  <a:pt x="1465606" y="619074"/>
                </a:lnTo>
                <a:lnTo>
                  <a:pt x="1468315" y="619074"/>
                </a:lnTo>
                <a:lnTo>
                  <a:pt x="1471024" y="619074"/>
                </a:lnTo>
                <a:lnTo>
                  <a:pt x="1473733" y="619074"/>
                </a:lnTo>
                <a:lnTo>
                  <a:pt x="1476439" y="619074"/>
                </a:lnTo>
                <a:lnTo>
                  <a:pt x="1479147" y="619074"/>
                </a:lnTo>
                <a:lnTo>
                  <a:pt x="1481856" y="619074"/>
                </a:lnTo>
                <a:lnTo>
                  <a:pt x="1484565" y="619074"/>
                </a:lnTo>
                <a:lnTo>
                  <a:pt x="1487274" y="619074"/>
                </a:lnTo>
                <a:lnTo>
                  <a:pt x="1489983" y="619074"/>
                </a:lnTo>
                <a:lnTo>
                  <a:pt x="1492692" y="619074"/>
                </a:lnTo>
                <a:lnTo>
                  <a:pt x="1495401" y="619074"/>
                </a:lnTo>
                <a:lnTo>
                  <a:pt x="1498110" y="619074"/>
                </a:lnTo>
                <a:lnTo>
                  <a:pt x="1500816" y="619074"/>
                </a:lnTo>
                <a:lnTo>
                  <a:pt x="1503525" y="619074"/>
                </a:lnTo>
                <a:lnTo>
                  <a:pt x="1506234" y="619074"/>
                </a:lnTo>
                <a:lnTo>
                  <a:pt x="1508942" y="619074"/>
                </a:lnTo>
                <a:lnTo>
                  <a:pt x="1511651" y="619074"/>
                </a:lnTo>
                <a:lnTo>
                  <a:pt x="1514360" y="619074"/>
                </a:lnTo>
                <a:lnTo>
                  <a:pt x="1517070" y="619074"/>
                </a:lnTo>
                <a:lnTo>
                  <a:pt x="1519778" y="619074"/>
                </a:lnTo>
                <a:lnTo>
                  <a:pt x="1522484" y="619074"/>
                </a:lnTo>
                <a:lnTo>
                  <a:pt x="1525193" y="619074"/>
                </a:lnTo>
                <a:lnTo>
                  <a:pt x="1527902" y="619074"/>
                </a:lnTo>
                <a:lnTo>
                  <a:pt x="1530611" y="619074"/>
                </a:lnTo>
                <a:lnTo>
                  <a:pt x="1533320" y="619074"/>
                </a:lnTo>
                <a:lnTo>
                  <a:pt x="1536029" y="619074"/>
                </a:lnTo>
                <a:lnTo>
                  <a:pt x="1538738" y="619074"/>
                </a:lnTo>
                <a:lnTo>
                  <a:pt x="1541447" y="619074"/>
                </a:lnTo>
                <a:lnTo>
                  <a:pt x="1544156" y="619074"/>
                </a:lnTo>
                <a:lnTo>
                  <a:pt x="1546861" y="619074"/>
                </a:lnTo>
                <a:lnTo>
                  <a:pt x="1549570" y="619074"/>
                </a:lnTo>
                <a:lnTo>
                  <a:pt x="1552279" y="619074"/>
                </a:lnTo>
                <a:lnTo>
                  <a:pt x="1554988" y="619074"/>
                </a:lnTo>
                <a:lnTo>
                  <a:pt x="1557697" y="619074"/>
                </a:lnTo>
                <a:lnTo>
                  <a:pt x="1560406" y="619074"/>
                </a:lnTo>
                <a:lnTo>
                  <a:pt x="1563115" y="619074"/>
                </a:lnTo>
                <a:lnTo>
                  <a:pt x="1565824" y="619074"/>
                </a:lnTo>
                <a:lnTo>
                  <a:pt x="1568529" y="619074"/>
                </a:lnTo>
                <a:lnTo>
                  <a:pt x="1571238" y="619074"/>
                </a:lnTo>
                <a:lnTo>
                  <a:pt x="1573947" y="619074"/>
                </a:lnTo>
                <a:lnTo>
                  <a:pt x="1576656" y="619074"/>
                </a:lnTo>
                <a:lnTo>
                  <a:pt x="1579365" y="619074"/>
                </a:lnTo>
                <a:lnTo>
                  <a:pt x="1582074" y="619074"/>
                </a:lnTo>
                <a:lnTo>
                  <a:pt x="1584783" y="619074"/>
                </a:lnTo>
                <a:lnTo>
                  <a:pt x="1587492" y="619074"/>
                </a:lnTo>
                <a:lnTo>
                  <a:pt x="1590201" y="619074"/>
                </a:lnTo>
                <a:lnTo>
                  <a:pt x="1592906" y="619074"/>
                </a:lnTo>
                <a:lnTo>
                  <a:pt x="1595615" y="619074"/>
                </a:lnTo>
                <a:lnTo>
                  <a:pt x="1598324" y="619074"/>
                </a:lnTo>
                <a:lnTo>
                  <a:pt x="1601033" y="619074"/>
                </a:lnTo>
                <a:lnTo>
                  <a:pt x="1603742" y="619074"/>
                </a:lnTo>
                <a:lnTo>
                  <a:pt x="1606451" y="619074"/>
                </a:lnTo>
                <a:lnTo>
                  <a:pt x="1609160" y="619074"/>
                </a:lnTo>
                <a:lnTo>
                  <a:pt x="1611869" y="619074"/>
                </a:lnTo>
                <a:lnTo>
                  <a:pt x="1614575" y="619074"/>
                </a:lnTo>
                <a:lnTo>
                  <a:pt x="1617283" y="619074"/>
                </a:lnTo>
                <a:lnTo>
                  <a:pt x="1619992" y="619074"/>
                </a:lnTo>
                <a:lnTo>
                  <a:pt x="1622701" y="619074"/>
                </a:lnTo>
                <a:lnTo>
                  <a:pt x="1625410" y="619074"/>
                </a:lnTo>
                <a:lnTo>
                  <a:pt x="1628119" y="619074"/>
                </a:lnTo>
                <a:lnTo>
                  <a:pt x="1630828" y="619074"/>
                </a:lnTo>
                <a:lnTo>
                  <a:pt x="1633537" y="619074"/>
                </a:lnTo>
                <a:lnTo>
                  <a:pt x="1636246" y="619074"/>
                </a:lnTo>
                <a:lnTo>
                  <a:pt x="1638952" y="619074"/>
                </a:lnTo>
                <a:lnTo>
                  <a:pt x="1641661" y="619074"/>
                </a:lnTo>
                <a:lnTo>
                  <a:pt x="1644370" y="619074"/>
                </a:lnTo>
                <a:lnTo>
                  <a:pt x="1647078" y="619074"/>
                </a:lnTo>
                <a:lnTo>
                  <a:pt x="1649787" y="619074"/>
                </a:lnTo>
                <a:lnTo>
                  <a:pt x="1652497" y="619074"/>
                </a:lnTo>
                <a:lnTo>
                  <a:pt x="1655206" y="619074"/>
                </a:lnTo>
                <a:lnTo>
                  <a:pt x="1657911" y="619074"/>
                </a:lnTo>
                <a:lnTo>
                  <a:pt x="1660620" y="619074"/>
                </a:lnTo>
                <a:lnTo>
                  <a:pt x="1663329" y="619074"/>
                </a:lnTo>
                <a:lnTo>
                  <a:pt x="1666038" y="619074"/>
                </a:lnTo>
                <a:lnTo>
                  <a:pt x="1668747" y="619074"/>
                </a:lnTo>
                <a:lnTo>
                  <a:pt x="1671456" y="619074"/>
                </a:lnTo>
                <a:lnTo>
                  <a:pt x="1674165" y="619074"/>
                </a:lnTo>
                <a:lnTo>
                  <a:pt x="1676874" y="619074"/>
                </a:lnTo>
                <a:lnTo>
                  <a:pt x="1679583" y="619074"/>
                </a:lnTo>
                <a:lnTo>
                  <a:pt x="1682292" y="619074"/>
                </a:lnTo>
                <a:lnTo>
                  <a:pt x="1684997" y="619074"/>
                </a:lnTo>
                <a:lnTo>
                  <a:pt x="1687706" y="619074"/>
                </a:lnTo>
                <a:lnTo>
                  <a:pt x="1690415" y="619074"/>
                </a:lnTo>
                <a:lnTo>
                  <a:pt x="1693124" y="619074"/>
                </a:lnTo>
                <a:lnTo>
                  <a:pt x="1695833" y="619074"/>
                </a:lnTo>
                <a:lnTo>
                  <a:pt x="1698542" y="619074"/>
                </a:lnTo>
                <a:lnTo>
                  <a:pt x="1701251" y="619074"/>
                </a:lnTo>
                <a:lnTo>
                  <a:pt x="1703956" y="619074"/>
                </a:lnTo>
                <a:lnTo>
                  <a:pt x="1706665" y="619074"/>
                </a:lnTo>
                <a:lnTo>
                  <a:pt x="1709374" y="619074"/>
                </a:lnTo>
                <a:lnTo>
                  <a:pt x="1712083" y="619074"/>
                </a:lnTo>
                <a:lnTo>
                  <a:pt x="1714792" y="619074"/>
                </a:lnTo>
                <a:lnTo>
                  <a:pt x="1717501" y="619074"/>
                </a:lnTo>
                <a:lnTo>
                  <a:pt x="1720210" y="619074"/>
                </a:lnTo>
                <a:lnTo>
                  <a:pt x="1722919" y="619074"/>
                </a:lnTo>
                <a:lnTo>
                  <a:pt x="1725628" y="619074"/>
                </a:lnTo>
                <a:lnTo>
                  <a:pt x="1728337" y="619074"/>
                </a:lnTo>
                <a:lnTo>
                  <a:pt x="1731042" y="619074"/>
                </a:lnTo>
                <a:lnTo>
                  <a:pt x="1733751" y="619074"/>
                </a:lnTo>
                <a:lnTo>
                  <a:pt x="1736460" y="619074"/>
                </a:lnTo>
                <a:lnTo>
                  <a:pt x="1739169" y="619074"/>
                </a:lnTo>
                <a:lnTo>
                  <a:pt x="1741878" y="619074"/>
                </a:lnTo>
                <a:lnTo>
                  <a:pt x="1744587" y="619074"/>
                </a:lnTo>
                <a:lnTo>
                  <a:pt x="1747296" y="619074"/>
                </a:lnTo>
                <a:lnTo>
                  <a:pt x="1750002" y="619074"/>
                </a:lnTo>
                <a:lnTo>
                  <a:pt x="1752711" y="619074"/>
                </a:lnTo>
                <a:lnTo>
                  <a:pt x="1755420" y="619074"/>
                </a:lnTo>
                <a:lnTo>
                  <a:pt x="1758128" y="619074"/>
                </a:lnTo>
                <a:lnTo>
                  <a:pt x="1760837" y="619074"/>
                </a:lnTo>
                <a:lnTo>
                  <a:pt x="1763546" y="619074"/>
                </a:lnTo>
                <a:lnTo>
                  <a:pt x="1766255" y="619074"/>
                </a:lnTo>
                <a:lnTo>
                  <a:pt x="1768964" y="619074"/>
                </a:lnTo>
                <a:lnTo>
                  <a:pt x="1771673" y="619074"/>
                </a:lnTo>
                <a:lnTo>
                  <a:pt x="1774382" y="619074"/>
                </a:lnTo>
                <a:lnTo>
                  <a:pt x="1777088" y="619074"/>
                </a:lnTo>
                <a:lnTo>
                  <a:pt x="1779797" y="619074"/>
                </a:lnTo>
                <a:lnTo>
                  <a:pt x="1782506" y="619074"/>
                </a:lnTo>
                <a:lnTo>
                  <a:pt x="1785215" y="619074"/>
                </a:lnTo>
                <a:lnTo>
                  <a:pt x="1787924" y="619074"/>
                </a:lnTo>
                <a:lnTo>
                  <a:pt x="1790633" y="619074"/>
                </a:lnTo>
                <a:lnTo>
                  <a:pt x="1793342" y="619074"/>
                </a:lnTo>
                <a:lnTo>
                  <a:pt x="1796047" y="619074"/>
                </a:lnTo>
                <a:lnTo>
                  <a:pt x="1798756" y="619074"/>
                </a:lnTo>
                <a:lnTo>
                  <a:pt x="1801465" y="619074"/>
                </a:lnTo>
                <a:lnTo>
                  <a:pt x="1804174" y="619074"/>
                </a:lnTo>
                <a:lnTo>
                  <a:pt x="1806883" y="619074"/>
                </a:lnTo>
                <a:lnTo>
                  <a:pt x="1809592" y="619074"/>
                </a:lnTo>
                <a:lnTo>
                  <a:pt x="1812301" y="619074"/>
                </a:lnTo>
                <a:lnTo>
                  <a:pt x="1815010" y="619074"/>
                </a:lnTo>
                <a:lnTo>
                  <a:pt x="1817719" y="619074"/>
                </a:lnTo>
                <a:lnTo>
                  <a:pt x="1820428" y="619074"/>
                </a:lnTo>
                <a:lnTo>
                  <a:pt x="1823133" y="619074"/>
                </a:lnTo>
                <a:lnTo>
                  <a:pt x="1825842" y="619074"/>
                </a:lnTo>
                <a:lnTo>
                  <a:pt x="1828551" y="619074"/>
                </a:lnTo>
                <a:lnTo>
                  <a:pt x="1831260" y="619074"/>
                </a:lnTo>
                <a:lnTo>
                  <a:pt x="1833969" y="619074"/>
                </a:lnTo>
                <a:lnTo>
                  <a:pt x="1836678" y="619074"/>
                </a:lnTo>
                <a:lnTo>
                  <a:pt x="1839387" y="619074"/>
                </a:lnTo>
                <a:lnTo>
                  <a:pt x="1842092" y="619074"/>
                </a:lnTo>
                <a:lnTo>
                  <a:pt x="1844801" y="619074"/>
                </a:lnTo>
                <a:lnTo>
                  <a:pt x="1847510" y="619074"/>
                </a:lnTo>
                <a:lnTo>
                  <a:pt x="1850219" y="619074"/>
                </a:lnTo>
                <a:lnTo>
                  <a:pt x="1852928" y="619074"/>
                </a:lnTo>
                <a:lnTo>
                  <a:pt x="1855637" y="619074"/>
                </a:lnTo>
                <a:lnTo>
                  <a:pt x="1858346" y="619074"/>
                </a:lnTo>
                <a:lnTo>
                  <a:pt x="1861055" y="619074"/>
                </a:lnTo>
                <a:lnTo>
                  <a:pt x="1863764" y="619074"/>
                </a:lnTo>
                <a:lnTo>
                  <a:pt x="1866473" y="619074"/>
                </a:lnTo>
                <a:lnTo>
                  <a:pt x="1869178" y="619074"/>
                </a:lnTo>
                <a:lnTo>
                  <a:pt x="1871887" y="619074"/>
                </a:lnTo>
                <a:lnTo>
                  <a:pt x="1874596" y="619074"/>
                </a:lnTo>
                <a:lnTo>
                  <a:pt x="1877305" y="619074"/>
                </a:lnTo>
                <a:lnTo>
                  <a:pt x="1880014" y="619074"/>
                </a:lnTo>
                <a:lnTo>
                  <a:pt x="1882723" y="619074"/>
                </a:lnTo>
                <a:lnTo>
                  <a:pt x="1885432" y="619074"/>
                </a:lnTo>
                <a:lnTo>
                  <a:pt x="1888138" y="619074"/>
                </a:lnTo>
                <a:lnTo>
                  <a:pt x="1890847" y="619074"/>
                </a:lnTo>
                <a:lnTo>
                  <a:pt x="1893556" y="619074"/>
                </a:lnTo>
                <a:lnTo>
                  <a:pt x="1896264" y="619074"/>
                </a:lnTo>
                <a:lnTo>
                  <a:pt x="1898973" y="619074"/>
                </a:lnTo>
                <a:lnTo>
                  <a:pt x="1901682" y="619074"/>
                </a:lnTo>
                <a:lnTo>
                  <a:pt x="1904391" y="619074"/>
                </a:lnTo>
                <a:lnTo>
                  <a:pt x="1907100" y="619074"/>
                </a:lnTo>
                <a:lnTo>
                  <a:pt x="1909809" y="619074"/>
                </a:lnTo>
                <a:lnTo>
                  <a:pt x="1912515" y="619074"/>
                </a:lnTo>
                <a:lnTo>
                  <a:pt x="1915224" y="619074"/>
                </a:lnTo>
                <a:lnTo>
                  <a:pt x="1917933" y="619074"/>
                </a:lnTo>
                <a:lnTo>
                  <a:pt x="1920642" y="619074"/>
                </a:lnTo>
                <a:lnTo>
                  <a:pt x="1923351" y="619074"/>
                </a:lnTo>
                <a:lnTo>
                  <a:pt x="1926060" y="619074"/>
                </a:lnTo>
                <a:lnTo>
                  <a:pt x="1928769" y="619074"/>
                </a:lnTo>
                <a:lnTo>
                  <a:pt x="1931478" y="619074"/>
                </a:lnTo>
                <a:lnTo>
                  <a:pt x="1934183" y="619074"/>
                </a:lnTo>
                <a:lnTo>
                  <a:pt x="1936892" y="619074"/>
                </a:lnTo>
                <a:lnTo>
                  <a:pt x="1939601" y="619074"/>
                </a:lnTo>
                <a:lnTo>
                  <a:pt x="1942310" y="619074"/>
                </a:lnTo>
                <a:lnTo>
                  <a:pt x="1945019" y="619074"/>
                </a:lnTo>
                <a:lnTo>
                  <a:pt x="1947728" y="619074"/>
                </a:lnTo>
                <a:lnTo>
                  <a:pt x="1950437" y="619074"/>
                </a:lnTo>
                <a:lnTo>
                  <a:pt x="1953146" y="619074"/>
                </a:lnTo>
                <a:lnTo>
                  <a:pt x="1955855" y="619074"/>
                </a:lnTo>
                <a:lnTo>
                  <a:pt x="1958560" y="619074"/>
                </a:lnTo>
                <a:lnTo>
                  <a:pt x="1961269" y="619074"/>
                </a:lnTo>
                <a:lnTo>
                  <a:pt x="1963978" y="619074"/>
                </a:lnTo>
                <a:lnTo>
                  <a:pt x="1966687" y="619074"/>
                </a:lnTo>
                <a:lnTo>
                  <a:pt x="1969396" y="619074"/>
                </a:lnTo>
                <a:lnTo>
                  <a:pt x="1972105" y="619074"/>
                </a:lnTo>
                <a:lnTo>
                  <a:pt x="1974814" y="619074"/>
                </a:lnTo>
                <a:lnTo>
                  <a:pt x="1977523" y="619074"/>
                </a:lnTo>
                <a:lnTo>
                  <a:pt x="1980228" y="619074"/>
                </a:lnTo>
                <a:lnTo>
                  <a:pt x="1982937" y="619074"/>
                </a:lnTo>
                <a:lnTo>
                  <a:pt x="1985646" y="619074"/>
                </a:lnTo>
                <a:lnTo>
                  <a:pt x="1988355" y="619074"/>
                </a:lnTo>
                <a:lnTo>
                  <a:pt x="1991064" y="619074"/>
                </a:lnTo>
                <a:lnTo>
                  <a:pt x="1993773" y="619074"/>
                </a:lnTo>
                <a:lnTo>
                  <a:pt x="1996482" y="619074"/>
                </a:lnTo>
                <a:lnTo>
                  <a:pt x="1999191" y="619074"/>
                </a:lnTo>
                <a:lnTo>
                  <a:pt x="2001900" y="619074"/>
                </a:lnTo>
                <a:lnTo>
                  <a:pt x="2004605" y="619074"/>
                </a:lnTo>
                <a:lnTo>
                  <a:pt x="2007314" y="619074"/>
                </a:lnTo>
                <a:lnTo>
                  <a:pt x="2010023" y="619074"/>
                </a:lnTo>
                <a:lnTo>
                  <a:pt x="2012732" y="619074"/>
                </a:lnTo>
                <a:lnTo>
                  <a:pt x="2015441" y="619074"/>
                </a:lnTo>
                <a:lnTo>
                  <a:pt x="2018150" y="619074"/>
                </a:lnTo>
                <a:lnTo>
                  <a:pt x="2020859" y="619074"/>
                </a:lnTo>
                <a:lnTo>
                  <a:pt x="2023568" y="619074"/>
                </a:lnTo>
                <a:lnTo>
                  <a:pt x="2026274" y="619074"/>
                </a:lnTo>
                <a:lnTo>
                  <a:pt x="2028983" y="619074"/>
                </a:lnTo>
                <a:lnTo>
                  <a:pt x="2031692" y="619074"/>
                </a:lnTo>
                <a:lnTo>
                  <a:pt x="2034400" y="619074"/>
                </a:lnTo>
                <a:lnTo>
                  <a:pt x="2037109" y="619074"/>
                </a:lnTo>
                <a:lnTo>
                  <a:pt x="2039818" y="619074"/>
                </a:lnTo>
                <a:lnTo>
                  <a:pt x="2042527" y="619074"/>
                </a:lnTo>
                <a:lnTo>
                  <a:pt x="2045236" y="619074"/>
                </a:lnTo>
                <a:lnTo>
                  <a:pt x="2047945" y="619074"/>
                </a:lnTo>
                <a:lnTo>
                  <a:pt x="2050651" y="619074"/>
                </a:lnTo>
                <a:lnTo>
                  <a:pt x="2053360" y="619074"/>
                </a:lnTo>
                <a:lnTo>
                  <a:pt x="2056069" y="619074"/>
                </a:lnTo>
                <a:lnTo>
                  <a:pt x="2058778" y="619074"/>
                </a:lnTo>
                <a:lnTo>
                  <a:pt x="2061487" y="619074"/>
                </a:lnTo>
                <a:lnTo>
                  <a:pt x="2064196" y="619074"/>
                </a:lnTo>
                <a:lnTo>
                  <a:pt x="2066905" y="619074"/>
                </a:lnTo>
                <a:lnTo>
                  <a:pt x="2069614" y="619074"/>
                </a:lnTo>
                <a:lnTo>
                  <a:pt x="2072319" y="619074"/>
                </a:lnTo>
                <a:lnTo>
                  <a:pt x="2075028" y="619074"/>
                </a:lnTo>
                <a:lnTo>
                  <a:pt x="2077737" y="619074"/>
                </a:lnTo>
                <a:lnTo>
                  <a:pt x="2080446" y="619074"/>
                </a:lnTo>
                <a:lnTo>
                  <a:pt x="2083155" y="619074"/>
                </a:lnTo>
                <a:lnTo>
                  <a:pt x="2085864" y="619074"/>
                </a:lnTo>
                <a:lnTo>
                  <a:pt x="2088573" y="619074"/>
                </a:lnTo>
                <a:lnTo>
                  <a:pt x="2091282" y="619074"/>
                </a:lnTo>
                <a:lnTo>
                  <a:pt x="2093991" y="619074"/>
                </a:lnTo>
                <a:lnTo>
                  <a:pt x="2096696" y="619074"/>
                </a:lnTo>
                <a:lnTo>
                  <a:pt x="2099405" y="619074"/>
                </a:lnTo>
                <a:lnTo>
                  <a:pt x="2102114" y="619074"/>
                </a:lnTo>
                <a:lnTo>
                  <a:pt x="2104823" y="619074"/>
                </a:lnTo>
                <a:lnTo>
                  <a:pt x="2107532" y="619074"/>
                </a:lnTo>
                <a:lnTo>
                  <a:pt x="2110241" y="619074"/>
                </a:lnTo>
                <a:lnTo>
                  <a:pt x="2112950" y="619074"/>
                </a:lnTo>
                <a:lnTo>
                  <a:pt x="2115659" y="619074"/>
                </a:lnTo>
                <a:lnTo>
                  <a:pt x="2118364" y="619074"/>
                </a:lnTo>
                <a:lnTo>
                  <a:pt x="2121073" y="619074"/>
                </a:lnTo>
                <a:lnTo>
                  <a:pt x="2123782" y="619074"/>
                </a:lnTo>
                <a:lnTo>
                  <a:pt x="2126491" y="619074"/>
                </a:lnTo>
                <a:lnTo>
                  <a:pt x="2129200" y="619074"/>
                </a:lnTo>
                <a:lnTo>
                  <a:pt x="2131909" y="619074"/>
                </a:lnTo>
                <a:lnTo>
                  <a:pt x="2134618" y="619074"/>
                </a:lnTo>
                <a:lnTo>
                  <a:pt x="2137327" y="619074"/>
                </a:lnTo>
                <a:lnTo>
                  <a:pt x="2140036" y="619074"/>
                </a:lnTo>
                <a:lnTo>
                  <a:pt x="2142742" y="619074"/>
                </a:lnTo>
                <a:lnTo>
                  <a:pt x="2145450" y="619074"/>
                </a:lnTo>
                <a:lnTo>
                  <a:pt x="2148159" y="619074"/>
                </a:lnTo>
                <a:lnTo>
                  <a:pt x="2150868" y="619074"/>
                </a:lnTo>
                <a:lnTo>
                  <a:pt x="2153577" y="619074"/>
                </a:lnTo>
                <a:lnTo>
                  <a:pt x="2156286" y="619074"/>
                </a:lnTo>
                <a:lnTo>
                  <a:pt x="2158995" y="619074"/>
                </a:lnTo>
                <a:lnTo>
                  <a:pt x="2161704" y="619074"/>
                </a:lnTo>
                <a:lnTo>
                  <a:pt x="2164410" y="619074"/>
                </a:lnTo>
                <a:lnTo>
                  <a:pt x="2167119" y="619074"/>
                </a:lnTo>
                <a:lnTo>
                  <a:pt x="2169828" y="619074"/>
                </a:lnTo>
                <a:lnTo>
                  <a:pt x="2172537" y="619074"/>
                </a:lnTo>
                <a:lnTo>
                  <a:pt x="2175246" y="619074"/>
                </a:lnTo>
                <a:lnTo>
                  <a:pt x="2177955" y="619074"/>
                </a:lnTo>
                <a:lnTo>
                  <a:pt x="2180664" y="619074"/>
                </a:lnTo>
                <a:lnTo>
                  <a:pt x="2183372" y="619074"/>
                </a:lnTo>
                <a:lnTo>
                  <a:pt x="2186081" y="619074"/>
                </a:lnTo>
                <a:lnTo>
                  <a:pt x="2188787" y="619074"/>
                </a:lnTo>
                <a:lnTo>
                  <a:pt x="2191496" y="619074"/>
                </a:lnTo>
                <a:lnTo>
                  <a:pt x="2194205" y="619074"/>
                </a:lnTo>
                <a:lnTo>
                  <a:pt x="2196914" y="619074"/>
                </a:lnTo>
                <a:lnTo>
                  <a:pt x="2199623" y="619074"/>
                </a:lnTo>
                <a:lnTo>
                  <a:pt x="2202332" y="619074"/>
                </a:lnTo>
                <a:lnTo>
                  <a:pt x="2205041" y="619074"/>
                </a:lnTo>
                <a:lnTo>
                  <a:pt x="2207750" y="619074"/>
                </a:lnTo>
                <a:lnTo>
                  <a:pt x="2210455" y="619074"/>
                </a:lnTo>
                <a:lnTo>
                  <a:pt x="2213164" y="619074"/>
                </a:lnTo>
                <a:lnTo>
                  <a:pt x="2215873" y="619074"/>
                </a:lnTo>
                <a:lnTo>
                  <a:pt x="2218582" y="619074"/>
                </a:lnTo>
                <a:lnTo>
                  <a:pt x="2221291" y="619074"/>
                </a:lnTo>
                <a:lnTo>
                  <a:pt x="2224000" y="619074"/>
                </a:lnTo>
                <a:lnTo>
                  <a:pt x="2226709" y="619074"/>
                </a:lnTo>
                <a:lnTo>
                  <a:pt x="2229418" y="619074"/>
                </a:lnTo>
                <a:lnTo>
                  <a:pt x="2232123" y="619074"/>
                </a:lnTo>
                <a:lnTo>
                  <a:pt x="2234832" y="619074"/>
                </a:lnTo>
                <a:lnTo>
                  <a:pt x="2237541" y="619074"/>
                </a:lnTo>
                <a:lnTo>
                  <a:pt x="2240250" y="619074"/>
                </a:lnTo>
                <a:lnTo>
                  <a:pt x="2242959" y="619074"/>
                </a:lnTo>
                <a:lnTo>
                  <a:pt x="2245668" y="619074"/>
                </a:lnTo>
                <a:lnTo>
                  <a:pt x="2248377" y="619074"/>
                </a:lnTo>
                <a:lnTo>
                  <a:pt x="2251086" y="619074"/>
                </a:lnTo>
                <a:lnTo>
                  <a:pt x="2253795" y="619074"/>
                </a:lnTo>
                <a:lnTo>
                  <a:pt x="2256500" y="619074"/>
                </a:lnTo>
                <a:lnTo>
                  <a:pt x="2259209" y="619074"/>
                </a:lnTo>
                <a:lnTo>
                  <a:pt x="2261918" y="619074"/>
                </a:lnTo>
                <a:lnTo>
                  <a:pt x="2264627" y="619074"/>
                </a:lnTo>
                <a:lnTo>
                  <a:pt x="2267336" y="619074"/>
                </a:lnTo>
                <a:lnTo>
                  <a:pt x="2270045" y="619074"/>
                </a:lnTo>
                <a:lnTo>
                  <a:pt x="2272754" y="619074"/>
                </a:lnTo>
                <a:lnTo>
                  <a:pt x="2275463" y="619074"/>
                </a:lnTo>
                <a:lnTo>
                  <a:pt x="2278169" y="619074"/>
                </a:lnTo>
                <a:lnTo>
                  <a:pt x="2280878" y="619074"/>
                </a:lnTo>
                <a:lnTo>
                  <a:pt x="2283586" y="619074"/>
                </a:lnTo>
                <a:lnTo>
                  <a:pt x="2286295" y="619074"/>
                </a:lnTo>
                <a:lnTo>
                  <a:pt x="2289004" y="619074"/>
                </a:lnTo>
                <a:lnTo>
                  <a:pt x="2291713" y="619074"/>
                </a:lnTo>
                <a:lnTo>
                  <a:pt x="2294422" y="619074"/>
                </a:lnTo>
                <a:lnTo>
                  <a:pt x="2297131" y="619074"/>
                </a:lnTo>
                <a:lnTo>
                  <a:pt x="2299840" y="619074"/>
                </a:lnTo>
                <a:lnTo>
                  <a:pt x="2302546" y="619074"/>
                </a:lnTo>
                <a:lnTo>
                  <a:pt x="2305255" y="619074"/>
                </a:lnTo>
                <a:lnTo>
                  <a:pt x="2307964" y="619074"/>
                </a:lnTo>
                <a:lnTo>
                  <a:pt x="2310673" y="619074"/>
                </a:lnTo>
                <a:lnTo>
                  <a:pt x="2313382" y="619074"/>
                </a:lnTo>
                <a:lnTo>
                  <a:pt x="2316091" y="619074"/>
                </a:lnTo>
                <a:lnTo>
                  <a:pt x="2318800" y="619074"/>
                </a:lnTo>
                <a:lnTo>
                  <a:pt x="2321508" y="619074"/>
                </a:lnTo>
                <a:lnTo>
                  <a:pt x="2324214" y="619074"/>
                </a:lnTo>
                <a:lnTo>
                  <a:pt x="2326923" y="619074"/>
                </a:lnTo>
                <a:lnTo>
                  <a:pt x="2329632" y="619074"/>
                </a:lnTo>
                <a:lnTo>
                  <a:pt x="2332341" y="619074"/>
                </a:lnTo>
                <a:lnTo>
                  <a:pt x="2335050" y="619074"/>
                </a:lnTo>
                <a:lnTo>
                  <a:pt x="2337759" y="619074"/>
                </a:lnTo>
                <a:lnTo>
                  <a:pt x="2340468" y="619074"/>
                </a:lnTo>
                <a:lnTo>
                  <a:pt x="2343177" y="619074"/>
                </a:lnTo>
                <a:lnTo>
                  <a:pt x="2345886" y="619074"/>
                </a:lnTo>
                <a:lnTo>
                  <a:pt x="2348591" y="619074"/>
                </a:lnTo>
                <a:lnTo>
                  <a:pt x="2351300" y="619074"/>
                </a:lnTo>
                <a:lnTo>
                  <a:pt x="2354009" y="619074"/>
                </a:lnTo>
                <a:lnTo>
                  <a:pt x="2356718" y="619074"/>
                </a:lnTo>
                <a:lnTo>
                  <a:pt x="2359427" y="619074"/>
                </a:lnTo>
                <a:lnTo>
                  <a:pt x="2362136" y="619074"/>
                </a:lnTo>
                <a:lnTo>
                  <a:pt x="2364845" y="619074"/>
                </a:lnTo>
                <a:lnTo>
                  <a:pt x="2367554" y="619074"/>
                </a:lnTo>
                <a:lnTo>
                  <a:pt x="2370259" y="619074"/>
                </a:lnTo>
                <a:lnTo>
                  <a:pt x="2372968" y="619074"/>
                </a:lnTo>
                <a:lnTo>
                  <a:pt x="2375677" y="619074"/>
                </a:lnTo>
                <a:lnTo>
                  <a:pt x="2378386" y="619074"/>
                </a:lnTo>
                <a:lnTo>
                  <a:pt x="2381095" y="619074"/>
                </a:lnTo>
                <a:lnTo>
                  <a:pt x="2383804" y="619074"/>
                </a:lnTo>
                <a:lnTo>
                  <a:pt x="2386513" y="619074"/>
                </a:lnTo>
                <a:lnTo>
                  <a:pt x="2389222" y="619074"/>
                </a:lnTo>
                <a:lnTo>
                  <a:pt x="2391931" y="619074"/>
                </a:lnTo>
                <a:lnTo>
                  <a:pt x="2394636" y="619074"/>
                </a:lnTo>
                <a:lnTo>
                  <a:pt x="2397345" y="619074"/>
                </a:lnTo>
                <a:lnTo>
                  <a:pt x="2400054" y="619074"/>
                </a:lnTo>
                <a:lnTo>
                  <a:pt x="2402763" y="619074"/>
                </a:lnTo>
                <a:lnTo>
                  <a:pt x="2405472" y="619074"/>
                </a:lnTo>
                <a:lnTo>
                  <a:pt x="2408181" y="619074"/>
                </a:lnTo>
                <a:lnTo>
                  <a:pt x="2410890" y="619074"/>
                </a:lnTo>
                <a:lnTo>
                  <a:pt x="2413599" y="619074"/>
                </a:lnTo>
                <a:lnTo>
                  <a:pt x="2416305" y="619074"/>
                </a:lnTo>
                <a:lnTo>
                  <a:pt x="2419014" y="619074"/>
                </a:lnTo>
                <a:lnTo>
                  <a:pt x="2421722" y="619074"/>
                </a:lnTo>
                <a:lnTo>
                  <a:pt x="2424431" y="619074"/>
                </a:lnTo>
                <a:lnTo>
                  <a:pt x="2427141" y="619074"/>
                </a:lnTo>
                <a:lnTo>
                  <a:pt x="2429850" y="619074"/>
                </a:lnTo>
                <a:lnTo>
                  <a:pt x="2432558" y="619074"/>
                </a:lnTo>
                <a:lnTo>
                  <a:pt x="2435267" y="619074"/>
                </a:lnTo>
                <a:lnTo>
                  <a:pt x="2437976" y="619074"/>
                </a:lnTo>
                <a:lnTo>
                  <a:pt x="2440682" y="619074"/>
                </a:lnTo>
                <a:lnTo>
                  <a:pt x="2443391" y="619074"/>
                </a:lnTo>
                <a:lnTo>
                  <a:pt x="2446100" y="619074"/>
                </a:lnTo>
                <a:lnTo>
                  <a:pt x="2448809" y="619074"/>
                </a:lnTo>
                <a:lnTo>
                  <a:pt x="2451518" y="619074"/>
                </a:lnTo>
                <a:lnTo>
                  <a:pt x="2454227" y="619074"/>
                </a:lnTo>
                <a:lnTo>
                  <a:pt x="2456936" y="619074"/>
                </a:lnTo>
                <a:lnTo>
                  <a:pt x="2459645" y="619074"/>
                </a:lnTo>
                <a:lnTo>
                  <a:pt x="2462350" y="619074"/>
                </a:lnTo>
                <a:lnTo>
                  <a:pt x="2465059" y="619074"/>
                </a:lnTo>
                <a:lnTo>
                  <a:pt x="2467768" y="619074"/>
                </a:lnTo>
                <a:lnTo>
                  <a:pt x="2470477" y="619074"/>
                </a:lnTo>
                <a:lnTo>
                  <a:pt x="2473186" y="619074"/>
                </a:lnTo>
                <a:lnTo>
                  <a:pt x="2475895" y="619074"/>
                </a:lnTo>
                <a:lnTo>
                  <a:pt x="2478604" y="619074"/>
                </a:lnTo>
                <a:lnTo>
                  <a:pt x="2481313" y="619074"/>
                </a:lnTo>
                <a:lnTo>
                  <a:pt x="2484022" y="619074"/>
                </a:lnTo>
                <a:lnTo>
                  <a:pt x="2486727" y="619074"/>
                </a:lnTo>
                <a:lnTo>
                  <a:pt x="2489436" y="619074"/>
                </a:lnTo>
                <a:lnTo>
                  <a:pt x="2492145" y="619074"/>
                </a:lnTo>
                <a:lnTo>
                  <a:pt x="2494854" y="619074"/>
                </a:lnTo>
                <a:lnTo>
                  <a:pt x="2497563" y="619074"/>
                </a:lnTo>
                <a:lnTo>
                  <a:pt x="2500272" y="619074"/>
                </a:lnTo>
                <a:lnTo>
                  <a:pt x="2502981" y="619074"/>
                </a:lnTo>
                <a:lnTo>
                  <a:pt x="2505690" y="619074"/>
                </a:lnTo>
                <a:lnTo>
                  <a:pt x="2508395" y="619074"/>
                </a:lnTo>
                <a:lnTo>
                  <a:pt x="2511104" y="619074"/>
                </a:lnTo>
                <a:lnTo>
                  <a:pt x="2513813" y="619074"/>
                </a:lnTo>
                <a:lnTo>
                  <a:pt x="2516522" y="619074"/>
                </a:lnTo>
                <a:lnTo>
                  <a:pt x="2519231" y="619074"/>
                </a:lnTo>
                <a:lnTo>
                  <a:pt x="2521940" y="619074"/>
                </a:lnTo>
                <a:lnTo>
                  <a:pt x="2524649" y="619074"/>
                </a:lnTo>
                <a:lnTo>
                  <a:pt x="2527358" y="619074"/>
                </a:lnTo>
                <a:lnTo>
                  <a:pt x="2530067" y="619074"/>
                </a:lnTo>
                <a:lnTo>
                  <a:pt x="2532772" y="619074"/>
                </a:lnTo>
                <a:lnTo>
                  <a:pt x="2535481" y="619074"/>
                </a:lnTo>
                <a:lnTo>
                  <a:pt x="2538190" y="619074"/>
                </a:lnTo>
                <a:lnTo>
                  <a:pt x="2540899" y="619074"/>
                </a:lnTo>
                <a:lnTo>
                  <a:pt x="2543608" y="619074"/>
                </a:lnTo>
                <a:lnTo>
                  <a:pt x="2546317" y="619074"/>
                </a:lnTo>
                <a:lnTo>
                  <a:pt x="2549026" y="619074"/>
                </a:lnTo>
                <a:lnTo>
                  <a:pt x="2551732" y="619074"/>
                </a:lnTo>
                <a:lnTo>
                  <a:pt x="2554441" y="619074"/>
                </a:lnTo>
                <a:lnTo>
                  <a:pt x="2557150" y="619074"/>
                </a:lnTo>
                <a:lnTo>
                  <a:pt x="2559858" y="619074"/>
                </a:lnTo>
                <a:lnTo>
                  <a:pt x="2562568" y="619074"/>
                </a:lnTo>
                <a:lnTo>
                  <a:pt x="2565277" y="619074"/>
                </a:lnTo>
                <a:lnTo>
                  <a:pt x="2567986" y="619074"/>
                </a:lnTo>
                <a:lnTo>
                  <a:pt x="2570694" y="619074"/>
                </a:lnTo>
                <a:lnTo>
                  <a:pt x="2573403" y="619074"/>
                </a:lnTo>
                <a:lnTo>
                  <a:pt x="2576112" y="619074"/>
                </a:lnTo>
                <a:lnTo>
                  <a:pt x="2578818" y="619074"/>
                </a:lnTo>
                <a:lnTo>
                  <a:pt x="2581527" y="619074"/>
                </a:lnTo>
                <a:lnTo>
                  <a:pt x="2584236" y="619074"/>
                </a:lnTo>
                <a:lnTo>
                  <a:pt x="2586945" y="619074"/>
                </a:lnTo>
                <a:lnTo>
                  <a:pt x="2589654" y="619074"/>
                </a:lnTo>
                <a:lnTo>
                  <a:pt x="2592363" y="619074"/>
                </a:lnTo>
                <a:lnTo>
                  <a:pt x="2595072" y="619074"/>
                </a:lnTo>
                <a:lnTo>
                  <a:pt x="2597777" y="619074"/>
                </a:lnTo>
                <a:lnTo>
                  <a:pt x="2600486" y="619074"/>
                </a:lnTo>
                <a:lnTo>
                  <a:pt x="2603195" y="619074"/>
                </a:lnTo>
                <a:lnTo>
                  <a:pt x="2605904" y="619074"/>
                </a:lnTo>
                <a:lnTo>
                  <a:pt x="2608613" y="619074"/>
                </a:lnTo>
                <a:lnTo>
                  <a:pt x="2611322" y="619074"/>
                </a:lnTo>
                <a:lnTo>
                  <a:pt x="2614031" y="619074"/>
                </a:lnTo>
                <a:lnTo>
                  <a:pt x="2616740" y="619074"/>
                </a:lnTo>
                <a:lnTo>
                  <a:pt x="2619449" y="619074"/>
                </a:lnTo>
                <a:lnTo>
                  <a:pt x="2622158" y="619074"/>
                </a:lnTo>
                <a:lnTo>
                  <a:pt x="2624874" y="619074"/>
                </a:lnTo>
                <a:lnTo>
                  <a:pt x="2627590" y="619074"/>
                </a:lnTo>
                <a:lnTo>
                  <a:pt x="2630271" y="619074"/>
                </a:lnTo>
                <a:lnTo>
                  <a:pt x="2632987" y="619074"/>
                </a:lnTo>
                <a:lnTo>
                  <a:pt x="2635703" y="619074"/>
                </a:lnTo>
                <a:lnTo>
                  <a:pt x="2638418" y="619074"/>
                </a:lnTo>
                <a:lnTo>
                  <a:pt x="2641100" y="619074"/>
                </a:lnTo>
                <a:lnTo>
                  <a:pt x="2643815" y="619074"/>
                </a:lnTo>
                <a:lnTo>
                  <a:pt x="2646531" y="619074"/>
                </a:lnTo>
                <a:lnTo>
                  <a:pt x="2649247" y="619074"/>
                </a:lnTo>
                <a:lnTo>
                  <a:pt x="2651963" y="619074"/>
                </a:lnTo>
                <a:lnTo>
                  <a:pt x="2654644" y="619074"/>
                </a:lnTo>
                <a:lnTo>
                  <a:pt x="2657360" y="619074"/>
                </a:lnTo>
                <a:lnTo>
                  <a:pt x="2660076" y="619074"/>
                </a:lnTo>
                <a:lnTo>
                  <a:pt x="2662792" y="619074"/>
                </a:lnTo>
                <a:lnTo>
                  <a:pt x="2665508" y="619074"/>
                </a:lnTo>
                <a:lnTo>
                  <a:pt x="2668189" y="619074"/>
                </a:lnTo>
                <a:lnTo>
                  <a:pt x="2670905" y="619074"/>
                </a:lnTo>
                <a:lnTo>
                  <a:pt x="2673621" y="619074"/>
                </a:lnTo>
                <a:lnTo>
                  <a:pt x="2676337" y="619074"/>
                </a:lnTo>
                <a:lnTo>
                  <a:pt x="2679053" y="619074"/>
                </a:lnTo>
                <a:lnTo>
                  <a:pt x="2681734" y="619074"/>
                </a:lnTo>
                <a:lnTo>
                  <a:pt x="2684450" y="619074"/>
                </a:lnTo>
                <a:lnTo>
                  <a:pt x="2687166" y="619074"/>
                </a:lnTo>
                <a:lnTo>
                  <a:pt x="2689882" y="619074"/>
                </a:lnTo>
                <a:lnTo>
                  <a:pt x="2692563" y="619074"/>
                </a:lnTo>
                <a:lnTo>
                  <a:pt x="2695279" y="619074"/>
                </a:lnTo>
                <a:lnTo>
                  <a:pt x="2697995" y="619074"/>
                </a:lnTo>
                <a:lnTo>
                  <a:pt x="2700711" y="619074"/>
                </a:lnTo>
                <a:lnTo>
                  <a:pt x="2703427" y="619074"/>
                </a:lnTo>
                <a:lnTo>
                  <a:pt x="2706108" y="619074"/>
                </a:lnTo>
                <a:lnTo>
                  <a:pt x="2708823" y="619074"/>
                </a:lnTo>
                <a:lnTo>
                  <a:pt x="2711539" y="619074"/>
                </a:lnTo>
                <a:lnTo>
                  <a:pt x="2714255" y="619074"/>
                </a:lnTo>
                <a:lnTo>
                  <a:pt x="2716971" y="619074"/>
                </a:lnTo>
                <a:lnTo>
                  <a:pt x="2719652" y="619074"/>
                </a:lnTo>
                <a:lnTo>
                  <a:pt x="2722368" y="619074"/>
                </a:lnTo>
                <a:lnTo>
                  <a:pt x="2725084" y="619074"/>
                </a:lnTo>
                <a:lnTo>
                  <a:pt x="2727800" y="619074"/>
                </a:lnTo>
                <a:lnTo>
                  <a:pt x="2730481" y="619074"/>
                </a:lnTo>
                <a:lnTo>
                  <a:pt x="2733197" y="619074"/>
                </a:lnTo>
                <a:lnTo>
                  <a:pt x="2735913" y="619074"/>
                </a:lnTo>
                <a:lnTo>
                  <a:pt x="2738629" y="619074"/>
                </a:lnTo>
                <a:lnTo>
                  <a:pt x="2741345" y="619074"/>
                </a:lnTo>
                <a:lnTo>
                  <a:pt x="2744026" y="619074"/>
                </a:lnTo>
                <a:lnTo>
                  <a:pt x="2746742" y="619074"/>
                </a:lnTo>
                <a:lnTo>
                  <a:pt x="2749458" y="619074"/>
                </a:lnTo>
                <a:lnTo>
                  <a:pt x="2752174" y="619074"/>
                </a:lnTo>
                <a:lnTo>
                  <a:pt x="2754890" y="619074"/>
                </a:lnTo>
                <a:lnTo>
                  <a:pt x="2757571" y="619074"/>
                </a:lnTo>
                <a:lnTo>
                  <a:pt x="2760287" y="619074"/>
                </a:lnTo>
                <a:lnTo>
                  <a:pt x="2763003" y="619074"/>
                </a:lnTo>
                <a:lnTo>
                  <a:pt x="2765719" y="619074"/>
                </a:lnTo>
                <a:lnTo>
                  <a:pt x="2768434" y="619074"/>
                </a:lnTo>
                <a:lnTo>
                  <a:pt x="2771116" y="619074"/>
                </a:lnTo>
                <a:lnTo>
                  <a:pt x="2773832" y="619074"/>
                </a:lnTo>
                <a:lnTo>
                  <a:pt x="2776548" y="619074"/>
                </a:lnTo>
                <a:lnTo>
                  <a:pt x="2779264" y="619074"/>
                </a:lnTo>
                <a:lnTo>
                  <a:pt x="2781944" y="619074"/>
                </a:lnTo>
                <a:lnTo>
                  <a:pt x="2784660" y="619074"/>
                </a:lnTo>
                <a:lnTo>
                  <a:pt x="2787376" y="619074"/>
                </a:lnTo>
                <a:lnTo>
                  <a:pt x="2790092" y="619074"/>
                </a:lnTo>
                <a:lnTo>
                  <a:pt x="2792808" y="619074"/>
                </a:lnTo>
                <a:lnTo>
                  <a:pt x="2795489" y="619074"/>
                </a:lnTo>
                <a:lnTo>
                  <a:pt x="2798205" y="619074"/>
                </a:lnTo>
                <a:lnTo>
                  <a:pt x="2800921" y="619074"/>
                </a:lnTo>
                <a:lnTo>
                  <a:pt x="2803637" y="619074"/>
                </a:lnTo>
                <a:lnTo>
                  <a:pt x="2806353" y="619074"/>
                </a:lnTo>
                <a:lnTo>
                  <a:pt x="2809034" y="619074"/>
                </a:lnTo>
                <a:lnTo>
                  <a:pt x="2811750" y="619074"/>
                </a:lnTo>
                <a:lnTo>
                  <a:pt x="2814466" y="619074"/>
                </a:lnTo>
                <a:lnTo>
                  <a:pt x="2817182" y="619074"/>
                </a:lnTo>
                <a:lnTo>
                  <a:pt x="2819863" y="619074"/>
                </a:lnTo>
                <a:lnTo>
                  <a:pt x="2822579" y="619074"/>
                </a:lnTo>
                <a:lnTo>
                  <a:pt x="2825295" y="619074"/>
                </a:lnTo>
                <a:lnTo>
                  <a:pt x="2828011" y="619074"/>
                </a:lnTo>
                <a:lnTo>
                  <a:pt x="2830727" y="619074"/>
                </a:lnTo>
                <a:lnTo>
                  <a:pt x="2833408" y="619074"/>
                </a:lnTo>
                <a:lnTo>
                  <a:pt x="2836124" y="619074"/>
                </a:lnTo>
                <a:lnTo>
                  <a:pt x="2838840" y="619074"/>
                </a:lnTo>
                <a:lnTo>
                  <a:pt x="2841555" y="619074"/>
                </a:lnTo>
                <a:lnTo>
                  <a:pt x="2844271" y="619074"/>
                </a:lnTo>
                <a:lnTo>
                  <a:pt x="2846953" y="619074"/>
                </a:lnTo>
                <a:lnTo>
                  <a:pt x="2849669" y="619074"/>
                </a:lnTo>
                <a:lnTo>
                  <a:pt x="2852385" y="619074"/>
                </a:lnTo>
                <a:lnTo>
                  <a:pt x="2855100" y="619074"/>
                </a:lnTo>
                <a:lnTo>
                  <a:pt x="2857816" y="619074"/>
                </a:lnTo>
                <a:lnTo>
                  <a:pt x="2860497" y="619074"/>
                </a:lnTo>
                <a:lnTo>
                  <a:pt x="2863213" y="619074"/>
                </a:lnTo>
                <a:lnTo>
                  <a:pt x="2865929" y="619074"/>
                </a:lnTo>
                <a:lnTo>
                  <a:pt x="2868645" y="619074"/>
                </a:lnTo>
                <a:lnTo>
                  <a:pt x="2871326" y="619074"/>
                </a:lnTo>
                <a:lnTo>
                  <a:pt x="2874042" y="619074"/>
                </a:lnTo>
                <a:lnTo>
                  <a:pt x="2876758" y="619074"/>
                </a:lnTo>
                <a:lnTo>
                  <a:pt x="2879474" y="619074"/>
                </a:lnTo>
                <a:lnTo>
                  <a:pt x="2882190" y="619074"/>
                </a:lnTo>
                <a:lnTo>
                  <a:pt x="2884871" y="619074"/>
                </a:lnTo>
                <a:lnTo>
                  <a:pt x="2887587" y="619074"/>
                </a:lnTo>
                <a:lnTo>
                  <a:pt x="2890303" y="619074"/>
                </a:lnTo>
                <a:lnTo>
                  <a:pt x="2893019" y="619074"/>
                </a:lnTo>
                <a:lnTo>
                  <a:pt x="2895735" y="619074"/>
                </a:lnTo>
                <a:lnTo>
                  <a:pt x="2898416" y="619074"/>
                </a:lnTo>
                <a:lnTo>
                  <a:pt x="2901132" y="619074"/>
                </a:lnTo>
                <a:lnTo>
                  <a:pt x="2903848" y="619074"/>
                </a:lnTo>
                <a:lnTo>
                  <a:pt x="2906564" y="619074"/>
                </a:lnTo>
                <a:lnTo>
                  <a:pt x="2909280" y="619074"/>
                </a:lnTo>
                <a:lnTo>
                  <a:pt x="2911961" y="619074"/>
                </a:lnTo>
                <a:lnTo>
                  <a:pt x="2914676" y="619074"/>
                </a:lnTo>
                <a:lnTo>
                  <a:pt x="2917392" y="619074"/>
                </a:lnTo>
                <a:lnTo>
                  <a:pt x="2920108" y="619074"/>
                </a:lnTo>
                <a:lnTo>
                  <a:pt x="2922790" y="619074"/>
                </a:lnTo>
                <a:lnTo>
                  <a:pt x="2925506" y="619074"/>
                </a:lnTo>
                <a:lnTo>
                  <a:pt x="2928221" y="619074"/>
                </a:lnTo>
                <a:lnTo>
                  <a:pt x="2930937" y="619074"/>
                </a:lnTo>
                <a:lnTo>
                  <a:pt x="2933653" y="619074"/>
                </a:lnTo>
                <a:lnTo>
                  <a:pt x="2936334" y="619074"/>
                </a:lnTo>
                <a:lnTo>
                  <a:pt x="2939050" y="619074"/>
                </a:lnTo>
                <a:lnTo>
                  <a:pt x="2941766" y="619074"/>
                </a:lnTo>
                <a:lnTo>
                  <a:pt x="2944482" y="619074"/>
                </a:lnTo>
                <a:lnTo>
                  <a:pt x="2947198" y="619074"/>
                </a:lnTo>
                <a:lnTo>
                  <a:pt x="2949879" y="619074"/>
                </a:lnTo>
                <a:lnTo>
                  <a:pt x="2952595" y="619074"/>
                </a:lnTo>
                <a:lnTo>
                  <a:pt x="2955311" y="619074"/>
                </a:lnTo>
                <a:lnTo>
                  <a:pt x="2958027" y="619074"/>
                </a:lnTo>
                <a:lnTo>
                  <a:pt x="2960708" y="619074"/>
                </a:lnTo>
                <a:lnTo>
                  <a:pt x="2963424" y="619074"/>
                </a:lnTo>
                <a:lnTo>
                  <a:pt x="2966140" y="619074"/>
                </a:lnTo>
                <a:lnTo>
                  <a:pt x="2968856" y="619074"/>
                </a:lnTo>
                <a:lnTo>
                  <a:pt x="2971572" y="619074"/>
                </a:lnTo>
                <a:lnTo>
                  <a:pt x="2974253" y="619074"/>
                </a:lnTo>
                <a:lnTo>
                  <a:pt x="2976969" y="619074"/>
                </a:lnTo>
                <a:lnTo>
                  <a:pt x="2979685" y="619074"/>
                </a:lnTo>
                <a:lnTo>
                  <a:pt x="2982401" y="619074"/>
                </a:lnTo>
                <a:lnTo>
                  <a:pt x="2985117" y="619074"/>
                </a:lnTo>
                <a:lnTo>
                  <a:pt x="2987797" y="619074"/>
                </a:lnTo>
                <a:lnTo>
                  <a:pt x="2990513" y="619074"/>
                </a:lnTo>
                <a:lnTo>
                  <a:pt x="2993229" y="619074"/>
                </a:lnTo>
                <a:lnTo>
                  <a:pt x="2995945" y="619074"/>
                </a:lnTo>
                <a:lnTo>
                  <a:pt x="2998661" y="619074"/>
                </a:lnTo>
                <a:lnTo>
                  <a:pt x="3001342" y="619074"/>
                </a:lnTo>
                <a:lnTo>
                  <a:pt x="3004058" y="619074"/>
                </a:lnTo>
                <a:lnTo>
                  <a:pt x="3006774" y="619074"/>
                </a:lnTo>
                <a:lnTo>
                  <a:pt x="3009490" y="619074"/>
                </a:lnTo>
                <a:lnTo>
                  <a:pt x="3012171" y="619074"/>
                </a:lnTo>
                <a:lnTo>
                  <a:pt x="3014887" y="619074"/>
                </a:lnTo>
                <a:lnTo>
                  <a:pt x="3017603" y="619074"/>
                </a:lnTo>
                <a:lnTo>
                  <a:pt x="3020319" y="619074"/>
                </a:lnTo>
                <a:lnTo>
                  <a:pt x="3023035" y="619074"/>
                </a:lnTo>
                <a:lnTo>
                  <a:pt x="3025716" y="619074"/>
                </a:lnTo>
                <a:lnTo>
                  <a:pt x="3028432" y="619074"/>
                </a:lnTo>
                <a:lnTo>
                  <a:pt x="3031148" y="619074"/>
                </a:lnTo>
                <a:lnTo>
                  <a:pt x="3033864" y="619074"/>
                </a:lnTo>
                <a:lnTo>
                  <a:pt x="3036580" y="619074"/>
                </a:lnTo>
                <a:lnTo>
                  <a:pt x="3039261" y="619074"/>
                </a:lnTo>
                <a:lnTo>
                  <a:pt x="3041977" y="619074"/>
                </a:lnTo>
                <a:lnTo>
                  <a:pt x="3044693" y="619074"/>
                </a:lnTo>
                <a:lnTo>
                  <a:pt x="3047408" y="381657"/>
                </a:lnTo>
                <a:lnTo>
                  <a:pt x="3050090" y="111558"/>
                </a:lnTo>
                <a:lnTo>
                  <a:pt x="3052806" y="116019"/>
                </a:lnTo>
                <a:lnTo>
                  <a:pt x="3055522" y="90952"/>
                </a:lnTo>
                <a:lnTo>
                  <a:pt x="3058238" y="135051"/>
                </a:lnTo>
                <a:lnTo>
                  <a:pt x="3060953" y="159198"/>
                </a:lnTo>
                <a:lnTo>
                  <a:pt x="3063634" y="123108"/>
                </a:lnTo>
                <a:lnTo>
                  <a:pt x="3066350" y="78090"/>
                </a:lnTo>
                <a:lnTo>
                  <a:pt x="3069066" y="85047"/>
                </a:lnTo>
                <a:lnTo>
                  <a:pt x="3071782" y="103289"/>
                </a:lnTo>
                <a:lnTo>
                  <a:pt x="3074498" y="108540"/>
                </a:lnTo>
                <a:lnTo>
                  <a:pt x="3077179" y="203033"/>
                </a:lnTo>
                <a:lnTo>
                  <a:pt x="3079895" y="170093"/>
                </a:lnTo>
                <a:lnTo>
                  <a:pt x="3082611" y="71923"/>
                </a:lnTo>
                <a:lnTo>
                  <a:pt x="3085327" y="54336"/>
                </a:lnTo>
                <a:lnTo>
                  <a:pt x="3088043" y="93052"/>
                </a:lnTo>
                <a:lnTo>
                  <a:pt x="3090724" y="92004"/>
                </a:lnTo>
                <a:lnTo>
                  <a:pt x="3093440" y="81502"/>
                </a:lnTo>
                <a:lnTo>
                  <a:pt x="3096156" y="176786"/>
                </a:lnTo>
                <a:lnTo>
                  <a:pt x="3098872" y="187548"/>
                </a:lnTo>
                <a:lnTo>
                  <a:pt x="3101553" y="111165"/>
                </a:lnTo>
                <a:lnTo>
                  <a:pt x="3104269" y="71136"/>
                </a:lnTo>
                <a:lnTo>
                  <a:pt x="3106985" y="71136"/>
                </a:lnTo>
                <a:lnTo>
                  <a:pt x="3109701" y="56568"/>
                </a:lnTo>
                <a:lnTo>
                  <a:pt x="3112417" y="88459"/>
                </a:lnTo>
                <a:lnTo>
                  <a:pt x="3115098" y="157099"/>
                </a:lnTo>
                <a:lnTo>
                  <a:pt x="3117814" y="156573"/>
                </a:lnTo>
                <a:lnTo>
                  <a:pt x="3120529" y="49479"/>
                </a:lnTo>
                <a:lnTo>
                  <a:pt x="3123245" y="31498"/>
                </a:lnTo>
                <a:lnTo>
                  <a:pt x="3125961" y="70611"/>
                </a:lnTo>
                <a:lnTo>
                  <a:pt x="3128643" y="48431"/>
                </a:lnTo>
                <a:lnTo>
                  <a:pt x="3131359" y="31104"/>
                </a:lnTo>
                <a:lnTo>
                  <a:pt x="3134074" y="127307"/>
                </a:lnTo>
                <a:lnTo>
                  <a:pt x="3136790" y="161037"/>
                </a:lnTo>
                <a:lnTo>
                  <a:pt x="3139471" y="83079"/>
                </a:lnTo>
                <a:lnTo>
                  <a:pt x="3142187" y="33601"/>
                </a:lnTo>
                <a:lnTo>
                  <a:pt x="3144903" y="40293"/>
                </a:lnTo>
                <a:lnTo>
                  <a:pt x="3147619" y="55781"/>
                </a:lnTo>
                <a:lnTo>
                  <a:pt x="3150335" y="17852"/>
                </a:lnTo>
                <a:lnTo>
                  <a:pt x="3153016" y="158412"/>
                </a:lnTo>
                <a:lnTo>
                  <a:pt x="3155732" y="141089"/>
                </a:lnTo>
                <a:lnTo>
                  <a:pt x="3158448" y="31630"/>
                </a:lnTo>
                <a:lnTo>
                  <a:pt x="3161164" y="34649"/>
                </a:lnTo>
                <a:lnTo>
                  <a:pt x="3163880" y="39506"/>
                </a:lnTo>
                <a:lnTo>
                  <a:pt x="3166561" y="45673"/>
                </a:lnTo>
                <a:lnTo>
                  <a:pt x="3169277" y="50137"/>
                </a:lnTo>
                <a:lnTo>
                  <a:pt x="3171993" y="85440"/>
                </a:lnTo>
                <a:lnTo>
                  <a:pt x="3174709" y="107488"/>
                </a:lnTo>
                <a:lnTo>
                  <a:pt x="3177425" y="22838"/>
                </a:lnTo>
                <a:lnTo>
                  <a:pt x="3180106" y="3019"/>
                </a:lnTo>
                <a:lnTo>
                  <a:pt x="3182822" y="0"/>
                </a:lnTo>
                <a:lnTo>
                  <a:pt x="3185538" y="52630"/>
                </a:lnTo>
                <a:lnTo>
                  <a:pt x="3188254" y="45151"/>
                </a:lnTo>
                <a:lnTo>
                  <a:pt x="3190935" y="116677"/>
                </a:lnTo>
                <a:lnTo>
                  <a:pt x="3193650" y="174815"/>
                </a:lnTo>
                <a:lnTo>
                  <a:pt x="3196366" y="62999"/>
                </a:lnTo>
                <a:lnTo>
                  <a:pt x="3199082" y="9582"/>
                </a:lnTo>
                <a:lnTo>
                  <a:pt x="3201798" y="15620"/>
                </a:lnTo>
                <a:lnTo>
                  <a:pt x="3204480" y="211170"/>
                </a:lnTo>
                <a:lnTo>
                  <a:pt x="3207195" y="618287"/>
                </a:lnTo>
                <a:lnTo>
                  <a:pt x="3209911" y="619074"/>
                </a:lnTo>
                <a:lnTo>
                  <a:pt x="3212627" y="618287"/>
                </a:lnTo>
                <a:lnTo>
                  <a:pt x="3215343" y="618680"/>
                </a:lnTo>
                <a:lnTo>
                  <a:pt x="3218024" y="618813"/>
                </a:lnTo>
                <a:lnTo>
                  <a:pt x="3220740" y="618813"/>
                </a:lnTo>
                <a:lnTo>
                  <a:pt x="3223456" y="618941"/>
                </a:lnTo>
                <a:lnTo>
                  <a:pt x="3226172" y="618155"/>
                </a:lnTo>
                <a:lnTo>
                  <a:pt x="3228888" y="618680"/>
                </a:lnTo>
                <a:lnTo>
                  <a:pt x="3231569" y="618419"/>
                </a:lnTo>
                <a:lnTo>
                  <a:pt x="3234285" y="618941"/>
                </a:lnTo>
                <a:lnTo>
                  <a:pt x="3237001" y="618813"/>
                </a:lnTo>
                <a:lnTo>
                  <a:pt x="3239717" y="618941"/>
                </a:lnTo>
                <a:lnTo>
                  <a:pt x="3242398" y="618941"/>
                </a:lnTo>
                <a:lnTo>
                  <a:pt x="3245114" y="618548"/>
                </a:lnTo>
                <a:lnTo>
                  <a:pt x="3247830" y="618548"/>
                </a:lnTo>
                <a:lnTo>
                  <a:pt x="3250546" y="618941"/>
                </a:lnTo>
                <a:lnTo>
                  <a:pt x="3253261" y="618941"/>
                </a:lnTo>
                <a:lnTo>
                  <a:pt x="3255943" y="618941"/>
                </a:lnTo>
                <a:lnTo>
                  <a:pt x="3258659" y="619074"/>
                </a:lnTo>
                <a:lnTo>
                  <a:pt x="3261375" y="618813"/>
                </a:lnTo>
                <a:lnTo>
                  <a:pt x="3264091" y="618941"/>
                </a:lnTo>
                <a:lnTo>
                  <a:pt x="3266806" y="618941"/>
                </a:lnTo>
                <a:lnTo>
                  <a:pt x="3269487" y="618813"/>
                </a:lnTo>
                <a:lnTo>
                  <a:pt x="3272203" y="618813"/>
                </a:lnTo>
                <a:lnTo>
                  <a:pt x="3274919" y="618813"/>
                </a:lnTo>
                <a:lnTo>
                  <a:pt x="3277635" y="619074"/>
                </a:lnTo>
                <a:lnTo>
                  <a:pt x="3280316" y="617761"/>
                </a:lnTo>
                <a:lnTo>
                  <a:pt x="3283032" y="619074"/>
                </a:lnTo>
                <a:lnTo>
                  <a:pt x="3285748" y="619074"/>
                </a:lnTo>
                <a:lnTo>
                  <a:pt x="3288464" y="618813"/>
                </a:lnTo>
                <a:lnTo>
                  <a:pt x="3291180" y="619074"/>
                </a:lnTo>
                <a:lnTo>
                  <a:pt x="3293861" y="619074"/>
                </a:lnTo>
                <a:lnTo>
                  <a:pt x="3296577" y="619074"/>
                </a:lnTo>
                <a:lnTo>
                  <a:pt x="3299293" y="618680"/>
                </a:lnTo>
                <a:lnTo>
                  <a:pt x="3302009" y="618941"/>
                </a:lnTo>
                <a:lnTo>
                  <a:pt x="3304725" y="619074"/>
                </a:lnTo>
                <a:lnTo>
                  <a:pt x="3307406" y="619074"/>
                </a:lnTo>
                <a:lnTo>
                  <a:pt x="3310122" y="618941"/>
                </a:lnTo>
                <a:lnTo>
                  <a:pt x="3312838" y="572088"/>
                </a:lnTo>
                <a:lnTo>
                  <a:pt x="3315554" y="618941"/>
                </a:lnTo>
                <a:lnTo>
                  <a:pt x="3318270" y="619074"/>
                </a:lnTo>
                <a:lnTo>
                  <a:pt x="3320951" y="619074"/>
                </a:lnTo>
                <a:lnTo>
                  <a:pt x="3323667" y="619074"/>
                </a:lnTo>
                <a:lnTo>
                  <a:pt x="3326382" y="618941"/>
                </a:lnTo>
                <a:lnTo>
                  <a:pt x="3329098" y="618813"/>
                </a:lnTo>
                <a:lnTo>
                  <a:pt x="3331780" y="618813"/>
                </a:lnTo>
                <a:lnTo>
                  <a:pt x="3334496" y="618941"/>
                </a:lnTo>
                <a:lnTo>
                  <a:pt x="3337212" y="618941"/>
                </a:lnTo>
                <a:lnTo>
                  <a:pt x="3339927" y="619074"/>
                </a:lnTo>
                <a:lnTo>
                  <a:pt x="3342643" y="619074"/>
                </a:lnTo>
                <a:lnTo>
                  <a:pt x="3345324" y="619074"/>
                </a:lnTo>
                <a:lnTo>
                  <a:pt x="3348040" y="619074"/>
                </a:lnTo>
                <a:lnTo>
                  <a:pt x="3350756" y="619074"/>
                </a:lnTo>
                <a:lnTo>
                  <a:pt x="3353472" y="619074"/>
                </a:lnTo>
                <a:lnTo>
                  <a:pt x="3356188" y="618941"/>
                </a:lnTo>
                <a:lnTo>
                  <a:pt x="3358869" y="618941"/>
                </a:lnTo>
                <a:lnTo>
                  <a:pt x="3361585" y="619074"/>
                </a:lnTo>
                <a:lnTo>
                  <a:pt x="3364301" y="618941"/>
                </a:lnTo>
                <a:lnTo>
                  <a:pt x="3367017" y="619074"/>
                </a:lnTo>
                <a:lnTo>
                  <a:pt x="3369698" y="618941"/>
                </a:lnTo>
                <a:lnTo>
                  <a:pt x="3372414" y="619074"/>
                </a:lnTo>
                <a:lnTo>
                  <a:pt x="3375130" y="619074"/>
                </a:lnTo>
                <a:lnTo>
                  <a:pt x="3377846" y="619074"/>
                </a:lnTo>
                <a:lnTo>
                  <a:pt x="3380562" y="618813"/>
                </a:lnTo>
                <a:lnTo>
                  <a:pt x="3383243" y="619074"/>
                </a:lnTo>
                <a:lnTo>
                  <a:pt x="3385959" y="618941"/>
                </a:lnTo>
                <a:lnTo>
                  <a:pt x="3388675" y="619074"/>
                </a:lnTo>
                <a:lnTo>
                  <a:pt x="3391391" y="619074"/>
                </a:lnTo>
                <a:lnTo>
                  <a:pt x="3394107" y="619074"/>
                </a:lnTo>
                <a:lnTo>
                  <a:pt x="3396788" y="619074"/>
                </a:lnTo>
                <a:lnTo>
                  <a:pt x="3399503" y="618941"/>
                </a:lnTo>
                <a:lnTo>
                  <a:pt x="3402219" y="618941"/>
                </a:lnTo>
                <a:lnTo>
                  <a:pt x="3404935" y="619074"/>
                </a:lnTo>
                <a:lnTo>
                  <a:pt x="3407651" y="619074"/>
                </a:lnTo>
                <a:lnTo>
                  <a:pt x="3410333" y="619074"/>
                </a:lnTo>
                <a:lnTo>
                  <a:pt x="3413048" y="619074"/>
                </a:lnTo>
                <a:lnTo>
                  <a:pt x="3415764" y="619074"/>
                </a:lnTo>
                <a:lnTo>
                  <a:pt x="3418480" y="619074"/>
                </a:lnTo>
                <a:lnTo>
                  <a:pt x="3421161" y="618813"/>
                </a:lnTo>
                <a:lnTo>
                  <a:pt x="3423877" y="619074"/>
                </a:lnTo>
                <a:lnTo>
                  <a:pt x="3426593" y="619074"/>
                </a:lnTo>
                <a:lnTo>
                  <a:pt x="3429309" y="619074"/>
                </a:lnTo>
                <a:lnTo>
                  <a:pt x="3432025" y="619074"/>
                </a:lnTo>
                <a:lnTo>
                  <a:pt x="3434706" y="618941"/>
                </a:lnTo>
                <a:lnTo>
                  <a:pt x="3437422" y="619074"/>
                </a:lnTo>
                <a:lnTo>
                  <a:pt x="3440138" y="619074"/>
                </a:lnTo>
                <a:lnTo>
                  <a:pt x="3442854" y="619074"/>
                </a:lnTo>
                <a:lnTo>
                  <a:pt x="3445570" y="619074"/>
                </a:lnTo>
                <a:lnTo>
                  <a:pt x="3448251" y="619074"/>
                </a:lnTo>
                <a:lnTo>
                  <a:pt x="3450967" y="619074"/>
                </a:lnTo>
                <a:lnTo>
                  <a:pt x="3453683" y="619074"/>
                </a:lnTo>
                <a:lnTo>
                  <a:pt x="3456399" y="619074"/>
                </a:lnTo>
                <a:lnTo>
                  <a:pt x="3459115" y="619074"/>
                </a:lnTo>
                <a:lnTo>
                  <a:pt x="3461796" y="619074"/>
                </a:lnTo>
                <a:lnTo>
                  <a:pt x="3464512" y="619074"/>
                </a:lnTo>
                <a:lnTo>
                  <a:pt x="3467228" y="618941"/>
                </a:lnTo>
                <a:lnTo>
                  <a:pt x="3469944" y="619074"/>
                </a:lnTo>
                <a:lnTo>
                  <a:pt x="3472624" y="619074"/>
                </a:lnTo>
                <a:lnTo>
                  <a:pt x="3475340" y="618941"/>
                </a:lnTo>
                <a:lnTo>
                  <a:pt x="3478056" y="619074"/>
                </a:lnTo>
                <a:lnTo>
                  <a:pt x="3480772" y="618941"/>
                </a:lnTo>
                <a:lnTo>
                  <a:pt x="3483489" y="618941"/>
                </a:lnTo>
                <a:lnTo>
                  <a:pt x="3486169" y="619074"/>
                </a:lnTo>
                <a:lnTo>
                  <a:pt x="3488885" y="619074"/>
                </a:lnTo>
                <a:lnTo>
                  <a:pt x="3491601" y="619074"/>
                </a:lnTo>
                <a:lnTo>
                  <a:pt x="3494317" y="618941"/>
                </a:lnTo>
                <a:lnTo>
                  <a:pt x="3497033" y="618813"/>
                </a:lnTo>
                <a:lnTo>
                  <a:pt x="3499714" y="618813"/>
                </a:lnTo>
                <a:lnTo>
                  <a:pt x="3502430" y="619074"/>
                </a:lnTo>
                <a:lnTo>
                  <a:pt x="3505146" y="619074"/>
                </a:lnTo>
                <a:lnTo>
                  <a:pt x="3507862" y="619074"/>
                </a:lnTo>
                <a:lnTo>
                  <a:pt x="3510543" y="619074"/>
                </a:lnTo>
                <a:lnTo>
                  <a:pt x="3513259" y="619074"/>
                </a:lnTo>
                <a:lnTo>
                  <a:pt x="3515975" y="619074"/>
                </a:lnTo>
                <a:lnTo>
                  <a:pt x="3518691" y="619074"/>
                </a:lnTo>
                <a:lnTo>
                  <a:pt x="3521407" y="619074"/>
                </a:lnTo>
                <a:lnTo>
                  <a:pt x="3524088" y="619074"/>
                </a:lnTo>
                <a:lnTo>
                  <a:pt x="3526804" y="619074"/>
                </a:lnTo>
                <a:lnTo>
                  <a:pt x="3529520" y="619074"/>
                </a:lnTo>
                <a:lnTo>
                  <a:pt x="3532236" y="619074"/>
                </a:lnTo>
                <a:lnTo>
                  <a:pt x="3534951" y="618680"/>
                </a:lnTo>
                <a:lnTo>
                  <a:pt x="3537633" y="619074"/>
                </a:lnTo>
                <a:lnTo>
                  <a:pt x="3540349" y="619074"/>
                </a:lnTo>
                <a:lnTo>
                  <a:pt x="3543065" y="618941"/>
                </a:lnTo>
                <a:lnTo>
                  <a:pt x="3545780" y="619074"/>
                </a:lnTo>
                <a:lnTo>
                  <a:pt x="3548496" y="619074"/>
                </a:lnTo>
                <a:lnTo>
                  <a:pt x="3551177" y="619074"/>
                </a:lnTo>
                <a:lnTo>
                  <a:pt x="3553893" y="618941"/>
                </a:lnTo>
                <a:lnTo>
                  <a:pt x="3556610" y="619074"/>
                </a:lnTo>
                <a:lnTo>
                  <a:pt x="3559325" y="619074"/>
                </a:lnTo>
                <a:lnTo>
                  <a:pt x="3562006" y="619074"/>
                </a:lnTo>
                <a:lnTo>
                  <a:pt x="3564722" y="619074"/>
                </a:lnTo>
                <a:lnTo>
                  <a:pt x="3567438" y="619074"/>
                </a:lnTo>
                <a:lnTo>
                  <a:pt x="3570154" y="618941"/>
                </a:lnTo>
                <a:lnTo>
                  <a:pt x="3572870" y="619074"/>
                </a:lnTo>
                <a:lnTo>
                  <a:pt x="3575551" y="619074"/>
                </a:lnTo>
                <a:lnTo>
                  <a:pt x="3578267" y="619074"/>
                </a:lnTo>
                <a:lnTo>
                  <a:pt x="3580983" y="619074"/>
                </a:lnTo>
                <a:lnTo>
                  <a:pt x="3583699" y="618941"/>
                </a:lnTo>
                <a:lnTo>
                  <a:pt x="3586415" y="619074"/>
                </a:lnTo>
                <a:lnTo>
                  <a:pt x="3589096" y="619074"/>
                </a:lnTo>
                <a:lnTo>
                  <a:pt x="3591812" y="618941"/>
                </a:lnTo>
                <a:lnTo>
                  <a:pt x="3594528" y="619074"/>
                </a:lnTo>
                <a:lnTo>
                  <a:pt x="3597244" y="619074"/>
                </a:lnTo>
                <a:lnTo>
                  <a:pt x="3599925" y="619074"/>
                </a:lnTo>
                <a:lnTo>
                  <a:pt x="3602641" y="619074"/>
                </a:lnTo>
                <a:lnTo>
                  <a:pt x="3605357" y="619074"/>
                </a:lnTo>
                <a:lnTo>
                  <a:pt x="3608072" y="619074"/>
                </a:lnTo>
                <a:lnTo>
                  <a:pt x="3610788" y="619074"/>
                </a:lnTo>
                <a:lnTo>
                  <a:pt x="3613470" y="618813"/>
                </a:lnTo>
                <a:lnTo>
                  <a:pt x="3616186" y="618941"/>
                </a:lnTo>
                <a:lnTo>
                  <a:pt x="3618901" y="619074"/>
                </a:lnTo>
                <a:lnTo>
                  <a:pt x="3621617" y="619074"/>
                </a:lnTo>
                <a:lnTo>
                  <a:pt x="3624333" y="619074"/>
                </a:lnTo>
                <a:lnTo>
                  <a:pt x="3627015" y="619074"/>
                </a:lnTo>
                <a:lnTo>
                  <a:pt x="3629731" y="618813"/>
                </a:lnTo>
                <a:lnTo>
                  <a:pt x="3632446" y="619074"/>
                </a:lnTo>
                <a:lnTo>
                  <a:pt x="3635162" y="618941"/>
                </a:lnTo>
                <a:lnTo>
                  <a:pt x="3637878" y="619074"/>
                </a:lnTo>
                <a:lnTo>
                  <a:pt x="3640559" y="619074"/>
                </a:lnTo>
                <a:lnTo>
                  <a:pt x="3643275" y="619074"/>
                </a:lnTo>
                <a:lnTo>
                  <a:pt x="3645991" y="619074"/>
                </a:lnTo>
                <a:lnTo>
                  <a:pt x="3648707" y="618941"/>
                </a:lnTo>
                <a:lnTo>
                  <a:pt x="3651388" y="619074"/>
                </a:lnTo>
                <a:lnTo>
                  <a:pt x="3654104" y="619074"/>
                </a:lnTo>
                <a:lnTo>
                  <a:pt x="3656820" y="619074"/>
                </a:lnTo>
                <a:lnTo>
                  <a:pt x="3659536" y="619074"/>
                </a:lnTo>
                <a:lnTo>
                  <a:pt x="3662252" y="619074"/>
                </a:lnTo>
                <a:lnTo>
                  <a:pt x="3664933" y="619074"/>
                </a:lnTo>
                <a:lnTo>
                  <a:pt x="3667649" y="619074"/>
                </a:lnTo>
                <a:lnTo>
                  <a:pt x="3670365" y="618941"/>
                </a:lnTo>
                <a:lnTo>
                  <a:pt x="3673081" y="619074"/>
                </a:lnTo>
                <a:lnTo>
                  <a:pt x="3675797" y="619074"/>
                </a:lnTo>
                <a:lnTo>
                  <a:pt x="3678478" y="619074"/>
                </a:lnTo>
                <a:lnTo>
                  <a:pt x="3681193" y="619074"/>
                </a:lnTo>
                <a:lnTo>
                  <a:pt x="3683909" y="618941"/>
                </a:lnTo>
                <a:lnTo>
                  <a:pt x="3686626" y="619074"/>
                </a:lnTo>
                <a:lnTo>
                  <a:pt x="3689307" y="619074"/>
                </a:lnTo>
                <a:lnTo>
                  <a:pt x="3692022" y="619074"/>
                </a:lnTo>
                <a:lnTo>
                  <a:pt x="3694738" y="619074"/>
                </a:lnTo>
                <a:lnTo>
                  <a:pt x="3697454" y="619074"/>
                </a:lnTo>
                <a:lnTo>
                  <a:pt x="3700170" y="619074"/>
                </a:lnTo>
                <a:lnTo>
                  <a:pt x="3702852" y="618941"/>
                </a:lnTo>
                <a:lnTo>
                  <a:pt x="3705567" y="619074"/>
                </a:lnTo>
                <a:lnTo>
                  <a:pt x="3708283" y="619074"/>
                </a:lnTo>
                <a:lnTo>
                  <a:pt x="3710999" y="619074"/>
                </a:lnTo>
                <a:lnTo>
                  <a:pt x="3713715" y="618941"/>
                </a:lnTo>
                <a:lnTo>
                  <a:pt x="3716396" y="618941"/>
                </a:lnTo>
                <a:lnTo>
                  <a:pt x="3719112" y="619074"/>
                </a:lnTo>
                <a:lnTo>
                  <a:pt x="3721828" y="619074"/>
                </a:lnTo>
                <a:lnTo>
                  <a:pt x="3724544" y="618941"/>
                </a:lnTo>
                <a:lnTo>
                  <a:pt x="3727260" y="619074"/>
                </a:lnTo>
                <a:lnTo>
                  <a:pt x="3729941" y="619074"/>
                </a:lnTo>
                <a:lnTo>
                  <a:pt x="3732657" y="619074"/>
                </a:lnTo>
                <a:lnTo>
                  <a:pt x="3735373" y="619074"/>
                </a:lnTo>
                <a:lnTo>
                  <a:pt x="3738089" y="619074"/>
                </a:lnTo>
                <a:lnTo>
                  <a:pt x="3740770" y="619074"/>
                </a:lnTo>
                <a:lnTo>
                  <a:pt x="3743486" y="619074"/>
                </a:lnTo>
                <a:lnTo>
                  <a:pt x="3746202" y="619074"/>
                </a:lnTo>
                <a:lnTo>
                  <a:pt x="3748918" y="619074"/>
                </a:lnTo>
                <a:lnTo>
                  <a:pt x="3751633" y="619074"/>
                </a:lnTo>
                <a:lnTo>
                  <a:pt x="3754314" y="619074"/>
                </a:lnTo>
                <a:lnTo>
                  <a:pt x="3757030" y="619074"/>
                </a:lnTo>
                <a:lnTo>
                  <a:pt x="3759747" y="619074"/>
                </a:lnTo>
                <a:lnTo>
                  <a:pt x="3762463" y="619074"/>
                </a:lnTo>
                <a:lnTo>
                  <a:pt x="3765178" y="618941"/>
                </a:lnTo>
                <a:lnTo>
                  <a:pt x="3767859" y="619074"/>
                </a:lnTo>
                <a:lnTo>
                  <a:pt x="3770575" y="619074"/>
                </a:lnTo>
                <a:lnTo>
                  <a:pt x="3773291" y="619074"/>
                </a:lnTo>
                <a:lnTo>
                  <a:pt x="3776007" y="619074"/>
                </a:lnTo>
                <a:lnTo>
                  <a:pt x="3778723" y="619074"/>
                </a:lnTo>
                <a:lnTo>
                  <a:pt x="3781404" y="619074"/>
                </a:lnTo>
                <a:lnTo>
                  <a:pt x="3784120" y="618941"/>
                </a:lnTo>
                <a:lnTo>
                  <a:pt x="3786836" y="618813"/>
                </a:lnTo>
                <a:lnTo>
                  <a:pt x="3789552" y="619074"/>
                </a:lnTo>
                <a:lnTo>
                  <a:pt x="3792233" y="619074"/>
                </a:lnTo>
                <a:lnTo>
                  <a:pt x="3794949" y="619074"/>
                </a:lnTo>
                <a:lnTo>
                  <a:pt x="3797665" y="619074"/>
                </a:lnTo>
                <a:lnTo>
                  <a:pt x="3800381" y="618941"/>
                </a:lnTo>
                <a:lnTo>
                  <a:pt x="3803097" y="619074"/>
                </a:lnTo>
                <a:lnTo>
                  <a:pt x="3805778" y="619074"/>
                </a:lnTo>
                <a:lnTo>
                  <a:pt x="3808494" y="619074"/>
                </a:lnTo>
                <a:lnTo>
                  <a:pt x="3811210" y="619074"/>
                </a:lnTo>
                <a:lnTo>
                  <a:pt x="3813925" y="619074"/>
                </a:lnTo>
                <a:lnTo>
                  <a:pt x="3816642" y="619074"/>
                </a:lnTo>
                <a:lnTo>
                  <a:pt x="3819323" y="619074"/>
                </a:lnTo>
                <a:lnTo>
                  <a:pt x="3822039" y="619074"/>
                </a:lnTo>
                <a:lnTo>
                  <a:pt x="3824754" y="619074"/>
                </a:lnTo>
                <a:lnTo>
                  <a:pt x="3827470" y="619074"/>
                </a:lnTo>
                <a:lnTo>
                  <a:pt x="3830152" y="619074"/>
                </a:lnTo>
                <a:lnTo>
                  <a:pt x="3831057" y="619074"/>
                </a:lnTo>
              </a:path>
            </a:pathLst>
          </a:custGeom>
          <a:noFill/>
          <a:ln w="8689" cap="flat">
            <a:solidFill>
              <a:srgbClr val="7E2F8E"/>
            </a:solidFill>
            <a:prstDash val="solid"/>
            <a:round/>
          </a:ln>
        </p:spPr>
        <p:txBody>
          <a:bodyPr rtlCol="0" anchor="ctr"/>
          <a:lstStyle/>
          <a:p>
            <a:endParaRPr lang="en-US" sz="375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63C4F66-9427-228D-2558-C29F7855B0DE}"/>
              </a:ext>
            </a:extLst>
          </p:cNvPr>
          <p:cNvSpPr txBox="1"/>
          <p:nvPr/>
        </p:nvSpPr>
        <p:spPr>
          <a:xfrm>
            <a:off x="3227298" y="3224081"/>
            <a:ext cx="591829" cy="1962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675">
                <a:ln/>
                <a:latin typeface="Times New Roman"/>
                <a:cs typeface="Times New Roman"/>
                <a:sym typeface="Times New Roman"/>
                <a:rtl val="0"/>
              </a:rPr>
              <a:t>BitPay.com</a:t>
            </a:r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6C706AB1-16D0-349B-EC70-2477D75219E3}"/>
              </a:ext>
            </a:extLst>
          </p:cNvPr>
          <p:cNvSpPr/>
          <p:nvPr/>
        </p:nvSpPr>
        <p:spPr>
          <a:xfrm>
            <a:off x="3155418" y="3315823"/>
            <a:ext cx="130667" cy="2611"/>
          </a:xfrm>
          <a:custGeom>
            <a:avLst/>
            <a:gdLst>
              <a:gd name="connsiteX0" fmla="*/ 0 w 174222"/>
              <a:gd name="connsiteY0" fmla="*/ 0 h 3481"/>
              <a:gd name="connsiteX1" fmla="*/ 174223 w 174222"/>
              <a:gd name="connsiteY1" fmla="*/ 0 h 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4222" h="3481">
                <a:moveTo>
                  <a:pt x="0" y="0"/>
                </a:moveTo>
                <a:lnTo>
                  <a:pt x="174223" y="0"/>
                </a:lnTo>
              </a:path>
            </a:pathLst>
          </a:custGeom>
          <a:ln w="8689" cap="flat">
            <a:solidFill>
              <a:srgbClr val="0072BD"/>
            </a:solidFill>
            <a:prstDash val="solid"/>
            <a:round/>
          </a:ln>
        </p:spPr>
        <p:txBody>
          <a:bodyPr rtlCol="0" anchor="ctr"/>
          <a:lstStyle/>
          <a:p>
            <a:endParaRPr lang="en-US" sz="375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8972769-B9DC-04B8-0551-8330D38B0132}"/>
              </a:ext>
            </a:extLst>
          </p:cNvPr>
          <p:cNvSpPr txBox="1"/>
          <p:nvPr/>
        </p:nvSpPr>
        <p:spPr>
          <a:xfrm>
            <a:off x="3227298" y="3351142"/>
            <a:ext cx="731290" cy="1962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675">
                <a:ln/>
                <a:latin typeface="Times New Roman"/>
                <a:cs typeface="Times New Roman"/>
                <a:sym typeface="Times New Roman"/>
                <a:rtl val="0"/>
              </a:rPr>
              <a:t>BitPay.com-old</a:t>
            </a: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C75721D5-CE2B-89E0-5637-413A196DD4FB}"/>
              </a:ext>
            </a:extLst>
          </p:cNvPr>
          <p:cNvSpPr/>
          <p:nvPr/>
        </p:nvSpPr>
        <p:spPr>
          <a:xfrm>
            <a:off x="3155418" y="3442884"/>
            <a:ext cx="130667" cy="2611"/>
          </a:xfrm>
          <a:custGeom>
            <a:avLst/>
            <a:gdLst>
              <a:gd name="connsiteX0" fmla="*/ 0 w 174222"/>
              <a:gd name="connsiteY0" fmla="*/ 0 h 3481"/>
              <a:gd name="connsiteX1" fmla="*/ 174223 w 174222"/>
              <a:gd name="connsiteY1" fmla="*/ 0 h 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4222" h="3481">
                <a:moveTo>
                  <a:pt x="0" y="0"/>
                </a:moveTo>
                <a:lnTo>
                  <a:pt x="174223" y="0"/>
                </a:lnTo>
              </a:path>
            </a:pathLst>
          </a:custGeom>
          <a:ln w="8689" cap="flat">
            <a:solidFill>
              <a:srgbClr val="D95319"/>
            </a:solidFill>
            <a:prstDash val="solid"/>
            <a:round/>
          </a:ln>
        </p:spPr>
        <p:txBody>
          <a:bodyPr rtlCol="0" anchor="ctr"/>
          <a:lstStyle/>
          <a:p>
            <a:endParaRPr lang="en-US" sz="375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D554DD2A-87A9-6E04-F916-B1E435C01339}"/>
              </a:ext>
            </a:extLst>
          </p:cNvPr>
          <p:cNvSpPr txBox="1"/>
          <p:nvPr/>
        </p:nvSpPr>
        <p:spPr>
          <a:xfrm>
            <a:off x="3227299" y="3478205"/>
            <a:ext cx="774571" cy="1962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675">
                <a:ln/>
                <a:latin typeface="Times New Roman"/>
                <a:cs typeface="Times New Roman"/>
                <a:sym typeface="Times New Roman"/>
                <a:rtl val="0"/>
              </a:rPr>
              <a:t>BitPay.com-old2</a:t>
            </a:r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F2CE5D28-F38B-DEA8-8796-4ED720348879}"/>
              </a:ext>
            </a:extLst>
          </p:cNvPr>
          <p:cNvSpPr/>
          <p:nvPr/>
        </p:nvSpPr>
        <p:spPr>
          <a:xfrm>
            <a:off x="3155418" y="3569948"/>
            <a:ext cx="130667" cy="2611"/>
          </a:xfrm>
          <a:custGeom>
            <a:avLst/>
            <a:gdLst>
              <a:gd name="connsiteX0" fmla="*/ 0 w 174222"/>
              <a:gd name="connsiteY0" fmla="*/ 0 h 3481"/>
              <a:gd name="connsiteX1" fmla="*/ 174223 w 174222"/>
              <a:gd name="connsiteY1" fmla="*/ 0 h 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4222" h="3481">
                <a:moveTo>
                  <a:pt x="0" y="0"/>
                </a:moveTo>
                <a:lnTo>
                  <a:pt x="174223" y="0"/>
                </a:lnTo>
              </a:path>
            </a:pathLst>
          </a:custGeom>
          <a:ln w="8689" cap="flat">
            <a:solidFill>
              <a:srgbClr val="EDB120"/>
            </a:solidFill>
            <a:prstDash val="solid"/>
            <a:round/>
          </a:ln>
        </p:spPr>
        <p:txBody>
          <a:bodyPr rtlCol="0" anchor="ctr"/>
          <a:lstStyle/>
          <a:p>
            <a:endParaRPr lang="en-US" sz="375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6092FF06-F4AE-AE84-570B-7B3CDC8B9730}"/>
              </a:ext>
            </a:extLst>
          </p:cNvPr>
          <p:cNvSpPr txBox="1"/>
          <p:nvPr/>
        </p:nvSpPr>
        <p:spPr>
          <a:xfrm>
            <a:off x="3227299" y="3605266"/>
            <a:ext cx="774571" cy="1962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675">
                <a:ln/>
                <a:latin typeface="Times New Roman"/>
                <a:cs typeface="Times New Roman"/>
                <a:sym typeface="Times New Roman"/>
                <a:rtl val="0"/>
              </a:rPr>
              <a:t>BitPay.com-old3</a:t>
            </a:r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64E72A5A-27CC-F9DA-5F4F-34D7FA808EF6}"/>
              </a:ext>
            </a:extLst>
          </p:cNvPr>
          <p:cNvSpPr/>
          <p:nvPr/>
        </p:nvSpPr>
        <p:spPr>
          <a:xfrm>
            <a:off x="3155418" y="3697008"/>
            <a:ext cx="130667" cy="2611"/>
          </a:xfrm>
          <a:custGeom>
            <a:avLst/>
            <a:gdLst>
              <a:gd name="connsiteX0" fmla="*/ 0 w 174222"/>
              <a:gd name="connsiteY0" fmla="*/ 0 h 3481"/>
              <a:gd name="connsiteX1" fmla="*/ 174223 w 174222"/>
              <a:gd name="connsiteY1" fmla="*/ 0 h 3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4222" h="3481">
                <a:moveTo>
                  <a:pt x="0" y="0"/>
                </a:moveTo>
                <a:lnTo>
                  <a:pt x="174223" y="0"/>
                </a:lnTo>
              </a:path>
            </a:pathLst>
          </a:custGeom>
          <a:ln w="8689" cap="flat">
            <a:solidFill>
              <a:srgbClr val="7E2F8E"/>
            </a:solidFill>
            <a:prstDash val="solid"/>
            <a:round/>
          </a:ln>
        </p:spPr>
        <p:txBody>
          <a:bodyPr rtlCol="0" anchor="ctr"/>
          <a:lstStyle/>
          <a:p>
            <a:endParaRPr lang="en-US" sz="375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B6BF0315-9836-8508-7BD3-0C7AC477F0BB}"/>
              </a:ext>
            </a:extLst>
          </p:cNvPr>
          <p:cNvSpPr/>
          <p:nvPr/>
        </p:nvSpPr>
        <p:spPr>
          <a:xfrm>
            <a:off x="3142351" y="3246575"/>
            <a:ext cx="908789" cy="519681"/>
          </a:xfrm>
          <a:custGeom>
            <a:avLst/>
            <a:gdLst>
              <a:gd name="connsiteX0" fmla="*/ 0 w 1211719"/>
              <a:gd name="connsiteY0" fmla="*/ 692909 h 692908"/>
              <a:gd name="connsiteX1" fmla="*/ 0 w 1211719"/>
              <a:gd name="connsiteY1" fmla="*/ 0 h 692908"/>
              <a:gd name="connsiteX2" fmla="*/ 1211720 w 1211719"/>
              <a:gd name="connsiteY2" fmla="*/ 0 h 692908"/>
              <a:gd name="connsiteX3" fmla="*/ 1211720 w 1211719"/>
              <a:gd name="connsiteY3" fmla="*/ 692909 h 692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1719" h="692908">
                <a:moveTo>
                  <a:pt x="0" y="692909"/>
                </a:moveTo>
                <a:lnTo>
                  <a:pt x="0" y="0"/>
                </a:lnTo>
                <a:lnTo>
                  <a:pt x="1211720" y="0"/>
                </a:lnTo>
                <a:lnTo>
                  <a:pt x="1211720" y="692909"/>
                </a:lnTo>
                <a:close/>
              </a:path>
            </a:pathLst>
          </a:custGeom>
          <a:noFill/>
          <a:ln w="2896" cap="flat">
            <a:solidFill>
              <a:srgbClr val="262626"/>
            </a:solidFill>
            <a:prstDash val="solid"/>
            <a:miter/>
          </a:ln>
        </p:spPr>
        <p:txBody>
          <a:bodyPr rtlCol="0" anchor="ctr"/>
          <a:lstStyle/>
          <a:p>
            <a:endParaRPr lang="en-US" sz="375"/>
          </a:p>
        </p:txBody>
      </p: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51A31186-79B2-6348-9F86-95BC51FC7B3B}"/>
              </a:ext>
            </a:extLst>
          </p:cNvPr>
          <p:cNvGrpSpPr/>
          <p:nvPr/>
        </p:nvGrpSpPr>
        <p:grpSpPr>
          <a:xfrm>
            <a:off x="4812098" y="3293201"/>
            <a:ext cx="3918485" cy="1881745"/>
            <a:chOff x="6416131" y="3247936"/>
            <a:chExt cx="5224646" cy="2508993"/>
          </a:xfrm>
        </p:grpSpPr>
        <p:grpSp>
          <p:nvGrpSpPr>
            <p:cNvPr id="63" name="Content Placeholder 3">
              <a:extLst>
                <a:ext uri="{FF2B5EF4-FFF2-40B4-BE49-F238E27FC236}">
                  <a16:creationId xmlns:a16="http://schemas.microsoft.com/office/drawing/2014/main" id="{01734362-CB4A-CFB6-CCBA-1F94400110EC}"/>
                </a:ext>
              </a:extLst>
            </p:cNvPr>
            <p:cNvGrpSpPr/>
            <p:nvPr/>
          </p:nvGrpSpPr>
          <p:grpSpPr>
            <a:xfrm>
              <a:off x="7382242" y="4854551"/>
              <a:ext cx="4258032" cy="34797"/>
              <a:chOff x="3866971" y="4787374"/>
              <a:chExt cx="5578909" cy="55786"/>
            </a:xfrm>
          </p:grpSpPr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48BBC747-4169-B810-F56B-29B0373D5BFC}"/>
                  </a:ext>
                </a:extLst>
              </p:cNvPr>
              <p:cNvSpPr/>
              <p:nvPr/>
            </p:nvSpPr>
            <p:spPr>
              <a:xfrm>
                <a:off x="3866971" y="4787374"/>
                <a:ext cx="5578909" cy="5071"/>
              </a:xfrm>
              <a:custGeom>
                <a:avLst/>
                <a:gdLst>
                  <a:gd name="connsiteX0" fmla="*/ 0 w 5578909"/>
                  <a:gd name="connsiteY0" fmla="*/ 0 h 5071"/>
                  <a:gd name="connsiteX1" fmla="*/ 5578910 w 5578909"/>
                  <a:gd name="connsiteY1" fmla="*/ 0 h 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78909" h="5071">
                    <a:moveTo>
                      <a:pt x="0" y="0"/>
                    </a:moveTo>
                    <a:lnTo>
                      <a:pt x="5578910" y="0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C37965A6-3C0B-6838-0007-F6360066DE6E}"/>
                  </a:ext>
                </a:extLst>
              </p:cNvPr>
              <p:cNvSpPr/>
              <p:nvPr/>
            </p:nvSpPr>
            <p:spPr>
              <a:xfrm>
                <a:off x="4012687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9263944F-1BF1-B7EC-7B7E-B1BAB33A7915}"/>
                  </a:ext>
                </a:extLst>
              </p:cNvPr>
              <p:cNvSpPr/>
              <p:nvPr/>
            </p:nvSpPr>
            <p:spPr>
              <a:xfrm>
                <a:off x="4486114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39662019-E797-9342-5BDC-3C206DED503A}"/>
                  </a:ext>
                </a:extLst>
              </p:cNvPr>
              <p:cNvSpPr/>
              <p:nvPr/>
            </p:nvSpPr>
            <p:spPr>
              <a:xfrm>
                <a:off x="4959540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A8471A25-29EC-F6EE-E99D-FED323813CB4}"/>
                  </a:ext>
                </a:extLst>
              </p:cNvPr>
              <p:cNvSpPr/>
              <p:nvPr/>
            </p:nvSpPr>
            <p:spPr>
              <a:xfrm>
                <a:off x="5432966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01449D73-C35C-CA85-CDB2-B2E4F5A7543D}"/>
                  </a:ext>
                </a:extLst>
              </p:cNvPr>
              <p:cNvSpPr/>
              <p:nvPr/>
            </p:nvSpPr>
            <p:spPr>
              <a:xfrm>
                <a:off x="5906393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AD32EE9F-E4BF-EDD9-3040-41361D1D00F2}"/>
                  </a:ext>
                </a:extLst>
              </p:cNvPr>
              <p:cNvSpPr/>
              <p:nvPr/>
            </p:nvSpPr>
            <p:spPr>
              <a:xfrm>
                <a:off x="6379819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A66BD1C0-A83B-84D8-6C51-C5728602D74F}"/>
                  </a:ext>
                </a:extLst>
              </p:cNvPr>
              <p:cNvSpPr/>
              <p:nvPr/>
            </p:nvSpPr>
            <p:spPr>
              <a:xfrm>
                <a:off x="6853240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B48C0EF6-F707-5AF0-97E3-DA4DA9136656}"/>
                  </a:ext>
                </a:extLst>
              </p:cNvPr>
              <p:cNvSpPr/>
              <p:nvPr/>
            </p:nvSpPr>
            <p:spPr>
              <a:xfrm>
                <a:off x="7326666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E0B66BF6-7CBF-6BD9-178A-BDDECB70B507}"/>
                  </a:ext>
                </a:extLst>
              </p:cNvPr>
              <p:cNvSpPr/>
              <p:nvPr/>
            </p:nvSpPr>
            <p:spPr>
              <a:xfrm>
                <a:off x="7800103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A74795AA-4B9F-293F-074A-D992C20A6987}"/>
                  </a:ext>
                </a:extLst>
              </p:cNvPr>
              <p:cNvSpPr/>
              <p:nvPr/>
            </p:nvSpPr>
            <p:spPr>
              <a:xfrm>
                <a:off x="8273499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69D9A85B-C45E-8096-4873-EA0AF2862AEF}"/>
                  </a:ext>
                </a:extLst>
              </p:cNvPr>
              <p:cNvSpPr/>
              <p:nvPr/>
            </p:nvSpPr>
            <p:spPr>
              <a:xfrm>
                <a:off x="8746945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4806743A-0797-511D-4D11-EC7EBD89FCFA}"/>
                  </a:ext>
                </a:extLst>
              </p:cNvPr>
              <p:cNvSpPr/>
              <p:nvPr/>
            </p:nvSpPr>
            <p:spPr>
              <a:xfrm>
                <a:off x="9220392" y="4787374"/>
                <a:ext cx="5071" cy="55786"/>
              </a:xfrm>
              <a:custGeom>
                <a:avLst/>
                <a:gdLst>
                  <a:gd name="connsiteX0" fmla="*/ 0 w 5071"/>
                  <a:gd name="connsiteY0" fmla="*/ 0 h 55786"/>
                  <a:gd name="connsiteX1" fmla="*/ 0 w 5071"/>
                  <a:gd name="connsiteY1" fmla="*/ 55786 h 55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55786">
                    <a:moveTo>
                      <a:pt x="0" y="0"/>
                    </a:moveTo>
                    <a:lnTo>
                      <a:pt x="0" y="55786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D74316-F462-31EE-5EC9-DEC9D6C921E1}"/>
                </a:ext>
              </a:extLst>
            </p:cNvPr>
            <p:cNvSpPr txBox="1"/>
            <p:nvPr/>
          </p:nvSpPr>
          <p:spPr>
            <a:xfrm rot="16200000">
              <a:off x="7143588" y="5038520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6/4/13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4143B5B-05C7-DF54-BD6B-5C376DE194B7}"/>
                </a:ext>
              </a:extLst>
            </p:cNvPr>
            <p:cNvSpPr txBox="1"/>
            <p:nvPr/>
          </p:nvSpPr>
          <p:spPr>
            <a:xfrm rot="16200000">
              <a:off x="7504925" y="5038520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4/8/13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5C86BAF7-DB1C-F5CD-9C83-CED3314B0927}"/>
                </a:ext>
              </a:extLst>
            </p:cNvPr>
            <p:cNvSpPr txBox="1"/>
            <p:nvPr/>
          </p:nvSpPr>
          <p:spPr>
            <a:xfrm rot="16200000">
              <a:off x="7821377" y="5089136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2/12/13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10CBCFEA-AF86-1CD6-7489-2E7215CC317B}"/>
                </a:ext>
              </a:extLst>
            </p:cNvPr>
            <p:cNvSpPr txBox="1"/>
            <p:nvPr/>
          </p:nvSpPr>
          <p:spPr>
            <a:xfrm rot="16200000">
              <a:off x="8227598" y="5038521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1/4/14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ED0970B-8AF6-7D5D-9F52-1166EA67548D}"/>
                </a:ext>
              </a:extLst>
            </p:cNvPr>
            <p:cNvSpPr txBox="1"/>
            <p:nvPr/>
          </p:nvSpPr>
          <p:spPr>
            <a:xfrm rot="16200000">
              <a:off x="8544051" y="5089133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30/7/14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3D319169-B610-B009-95FB-2E14CD81E3D1}"/>
                </a:ext>
              </a:extLst>
            </p:cNvPr>
            <p:cNvSpPr txBox="1"/>
            <p:nvPr/>
          </p:nvSpPr>
          <p:spPr>
            <a:xfrm rot="16200000">
              <a:off x="8860502" y="5146077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27/11/14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F5FAD8EA-4F66-2A81-71D5-00D24753404A}"/>
                </a:ext>
              </a:extLst>
            </p:cNvPr>
            <p:cNvSpPr txBox="1"/>
            <p:nvPr/>
          </p:nvSpPr>
          <p:spPr>
            <a:xfrm rot="16200000">
              <a:off x="9266721" y="5089136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27/3/15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4F253ED-FA38-A77B-D06C-D854C36F4D25}"/>
                </a:ext>
              </a:extLst>
            </p:cNvPr>
            <p:cNvSpPr txBox="1"/>
            <p:nvPr/>
          </p:nvSpPr>
          <p:spPr>
            <a:xfrm rot="16200000">
              <a:off x="9628057" y="5089136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25/7/15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041E2B57-3FE3-F317-D79B-075808EA0E72}"/>
                </a:ext>
              </a:extLst>
            </p:cNvPr>
            <p:cNvSpPr txBox="1"/>
            <p:nvPr/>
          </p:nvSpPr>
          <p:spPr>
            <a:xfrm rot="16200000">
              <a:off x="9944515" y="5146077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22/11/15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C6290E75-9E36-C9B7-E656-A9492B76E20F}"/>
                </a:ext>
              </a:extLst>
            </p:cNvPr>
            <p:cNvSpPr txBox="1"/>
            <p:nvPr/>
          </p:nvSpPr>
          <p:spPr>
            <a:xfrm rot="16200000">
              <a:off x="10350714" y="5089136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21/3/16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C9A84437-5BC2-8BC9-96AB-85D90442D990}"/>
                </a:ext>
              </a:extLst>
            </p:cNvPr>
            <p:cNvSpPr txBox="1"/>
            <p:nvPr/>
          </p:nvSpPr>
          <p:spPr>
            <a:xfrm rot="16200000">
              <a:off x="10712067" y="5089136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19/7/16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FE91AAA-68D7-0B9A-FC63-648EB3F44CE8}"/>
                </a:ext>
              </a:extLst>
            </p:cNvPr>
            <p:cNvSpPr txBox="1"/>
            <p:nvPr/>
          </p:nvSpPr>
          <p:spPr>
            <a:xfrm rot="16200000">
              <a:off x="11028532" y="5146077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16/11/16</a:t>
              </a:r>
            </a:p>
          </p:txBody>
        </p:sp>
        <p:grpSp>
          <p:nvGrpSpPr>
            <p:cNvPr id="76" name="Content Placeholder 3">
              <a:extLst>
                <a:ext uri="{FF2B5EF4-FFF2-40B4-BE49-F238E27FC236}">
                  <a16:creationId xmlns:a16="http://schemas.microsoft.com/office/drawing/2014/main" id="{F4C6A337-9A40-FA0E-2E3E-EF5D78C12BDE}"/>
                </a:ext>
              </a:extLst>
            </p:cNvPr>
            <p:cNvGrpSpPr/>
            <p:nvPr/>
          </p:nvGrpSpPr>
          <p:grpSpPr>
            <a:xfrm>
              <a:off x="7339662" y="3304483"/>
              <a:ext cx="42580" cy="1550068"/>
              <a:chOff x="3811182" y="2302345"/>
              <a:chExt cx="55789" cy="2485029"/>
            </a:xfrm>
          </p:grpSpPr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835A90F8-5AE2-73F5-68BE-09E5DC45A674}"/>
                  </a:ext>
                </a:extLst>
              </p:cNvPr>
              <p:cNvSpPr/>
              <p:nvPr/>
            </p:nvSpPr>
            <p:spPr>
              <a:xfrm>
                <a:off x="3866971" y="2302345"/>
                <a:ext cx="5071" cy="2485029"/>
              </a:xfrm>
              <a:custGeom>
                <a:avLst/>
                <a:gdLst>
                  <a:gd name="connsiteX0" fmla="*/ 0 w 5071"/>
                  <a:gd name="connsiteY0" fmla="*/ 2485030 h 2485029"/>
                  <a:gd name="connsiteX1" fmla="*/ 0 w 5071"/>
                  <a:gd name="connsiteY1" fmla="*/ 0 h 248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1" h="2485029">
                    <a:moveTo>
                      <a:pt x="0" y="2485030"/>
                    </a:moveTo>
                    <a:lnTo>
                      <a:pt x="0" y="0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4D4CEADF-158B-4132-B445-67F8F108F376}"/>
                  </a:ext>
                </a:extLst>
              </p:cNvPr>
              <p:cNvSpPr/>
              <p:nvPr/>
            </p:nvSpPr>
            <p:spPr>
              <a:xfrm>
                <a:off x="3811182" y="4787374"/>
                <a:ext cx="55789" cy="5071"/>
              </a:xfrm>
              <a:custGeom>
                <a:avLst/>
                <a:gdLst>
                  <a:gd name="connsiteX0" fmla="*/ 55789 w 55789"/>
                  <a:gd name="connsiteY0" fmla="*/ 0 h 5071"/>
                  <a:gd name="connsiteX1" fmla="*/ 0 w 55789"/>
                  <a:gd name="connsiteY1" fmla="*/ 0 h 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789" h="5071">
                    <a:moveTo>
                      <a:pt x="55789" y="0"/>
                    </a:moveTo>
                    <a:lnTo>
                      <a:pt x="0" y="0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01B50E74-CF6E-559D-88E6-03B2B78122AE}"/>
                  </a:ext>
                </a:extLst>
              </p:cNvPr>
              <p:cNvSpPr/>
              <p:nvPr/>
            </p:nvSpPr>
            <p:spPr>
              <a:xfrm>
                <a:off x="3811182" y="3831591"/>
                <a:ext cx="55789" cy="5071"/>
              </a:xfrm>
              <a:custGeom>
                <a:avLst/>
                <a:gdLst>
                  <a:gd name="connsiteX0" fmla="*/ 55789 w 55789"/>
                  <a:gd name="connsiteY0" fmla="*/ 0 h 5071"/>
                  <a:gd name="connsiteX1" fmla="*/ 0 w 55789"/>
                  <a:gd name="connsiteY1" fmla="*/ 0 h 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789" h="5071">
                    <a:moveTo>
                      <a:pt x="55789" y="0"/>
                    </a:moveTo>
                    <a:lnTo>
                      <a:pt x="0" y="0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66ABA65F-7278-5E84-F400-833128585D61}"/>
                  </a:ext>
                </a:extLst>
              </p:cNvPr>
              <p:cNvSpPr/>
              <p:nvPr/>
            </p:nvSpPr>
            <p:spPr>
              <a:xfrm>
                <a:off x="3811182" y="2875813"/>
                <a:ext cx="55789" cy="5071"/>
              </a:xfrm>
              <a:custGeom>
                <a:avLst/>
                <a:gdLst>
                  <a:gd name="connsiteX0" fmla="*/ 55789 w 55789"/>
                  <a:gd name="connsiteY0" fmla="*/ 0 h 5071"/>
                  <a:gd name="connsiteX1" fmla="*/ 0 w 55789"/>
                  <a:gd name="connsiteY1" fmla="*/ 0 h 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789" h="5071">
                    <a:moveTo>
                      <a:pt x="55789" y="0"/>
                    </a:moveTo>
                    <a:lnTo>
                      <a:pt x="0" y="0"/>
                    </a:lnTo>
                  </a:path>
                </a:pathLst>
              </a:custGeom>
              <a:ln w="422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6190E6FE-8AAC-9FFC-B64A-BB1E361C8BBB}"/>
                </a:ext>
              </a:extLst>
            </p:cNvPr>
            <p:cNvSpPr txBox="1"/>
            <p:nvPr/>
          </p:nvSpPr>
          <p:spPr>
            <a:xfrm>
              <a:off x="7073744" y="4710569"/>
              <a:ext cx="335989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0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81DE647C-6DCF-9EA9-1C36-4CD5CC999109}"/>
                </a:ext>
              </a:extLst>
            </p:cNvPr>
            <p:cNvSpPr txBox="1"/>
            <p:nvPr/>
          </p:nvSpPr>
          <p:spPr>
            <a:xfrm>
              <a:off x="6686648" y="4114388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2000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E2FCAB-07E7-028F-7B59-F0C0A9811A97}"/>
                </a:ext>
              </a:extLst>
            </p:cNvPr>
            <p:cNvSpPr txBox="1"/>
            <p:nvPr/>
          </p:nvSpPr>
          <p:spPr>
            <a:xfrm>
              <a:off x="6686648" y="3518210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4000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099A645-3E44-F83B-F3DC-D302328985C5}"/>
                </a:ext>
              </a:extLst>
            </p:cNvPr>
            <p:cNvSpPr txBox="1"/>
            <p:nvPr/>
          </p:nvSpPr>
          <p:spPr>
            <a:xfrm rot="16200000">
              <a:off x="5633012" y="4031055"/>
              <a:ext cx="1904794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50" dirty="0"/>
                <a:t>Receiving Transactions</a:t>
              </a: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22CCBAC9-8B26-4E42-A2FE-EFC781F030A9}"/>
                </a:ext>
              </a:extLst>
            </p:cNvPr>
            <p:cNvGrpSpPr/>
            <p:nvPr/>
          </p:nvGrpSpPr>
          <p:grpSpPr>
            <a:xfrm>
              <a:off x="7381735" y="3334171"/>
              <a:ext cx="4259042" cy="1520380"/>
              <a:chOff x="7381735" y="3334171"/>
              <a:chExt cx="4259042" cy="1520380"/>
            </a:xfrm>
          </p:grpSpPr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029D55E-4661-537B-DF30-D322B9506BC9}"/>
                  </a:ext>
                </a:extLst>
              </p:cNvPr>
              <p:cNvSpPr/>
              <p:nvPr/>
            </p:nvSpPr>
            <p:spPr>
              <a:xfrm>
                <a:off x="7381735" y="3939890"/>
                <a:ext cx="4259042" cy="914660"/>
              </a:xfrm>
              <a:custGeom>
                <a:avLst/>
                <a:gdLst>
                  <a:gd name="connsiteX0" fmla="*/ 0 w 5580233"/>
                  <a:gd name="connsiteY0" fmla="*/ 1466360 h 1466360"/>
                  <a:gd name="connsiteX1" fmla="*/ 411 w 5580233"/>
                  <a:gd name="connsiteY1" fmla="*/ 1466360 h 1466360"/>
                  <a:gd name="connsiteX2" fmla="*/ 4357 w 5580233"/>
                  <a:gd name="connsiteY2" fmla="*/ 1466360 h 1466360"/>
                  <a:gd name="connsiteX3" fmla="*/ 8302 w 5580233"/>
                  <a:gd name="connsiteY3" fmla="*/ 1466360 h 1466360"/>
                  <a:gd name="connsiteX4" fmla="*/ 12243 w 5580233"/>
                  <a:gd name="connsiteY4" fmla="*/ 1466360 h 1466360"/>
                  <a:gd name="connsiteX5" fmla="*/ 16189 w 5580233"/>
                  <a:gd name="connsiteY5" fmla="*/ 1466360 h 1466360"/>
                  <a:gd name="connsiteX6" fmla="*/ 20135 w 5580233"/>
                  <a:gd name="connsiteY6" fmla="*/ 1466360 h 1466360"/>
                  <a:gd name="connsiteX7" fmla="*/ 24081 w 5580233"/>
                  <a:gd name="connsiteY7" fmla="*/ 1466360 h 1466360"/>
                  <a:gd name="connsiteX8" fmla="*/ 28026 w 5580233"/>
                  <a:gd name="connsiteY8" fmla="*/ 1466360 h 1466360"/>
                  <a:gd name="connsiteX9" fmla="*/ 31972 w 5580233"/>
                  <a:gd name="connsiteY9" fmla="*/ 1466360 h 1466360"/>
                  <a:gd name="connsiteX10" fmla="*/ 35918 w 5580233"/>
                  <a:gd name="connsiteY10" fmla="*/ 1466360 h 1466360"/>
                  <a:gd name="connsiteX11" fmla="*/ 39864 w 5580233"/>
                  <a:gd name="connsiteY11" fmla="*/ 1466360 h 1466360"/>
                  <a:gd name="connsiteX12" fmla="*/ 43810 w 5580233"/>
                  <a:gd name="connsiteY12" fmla="*/ 1466360 h 1466360"/>
                  <a:gd name="connsiteX13" fmla="*/ 47750 w 5580233"/>
                  <a:gd name="connsiteY13" fmla="*/ 1466360 h 1466360"/>
                  <a:gd name="connsiteX14" fmla="*/ 51696 w 5580233"/>
                  <a:gd name="connsiteY14" fmla="*/ 1466360 h 1466360"/>
                  <a:gd name="connsiteX15" fmla="*/ 55642 w 5580233"/>
                  <a:gd name="connsiteY15" fmla="*/ 1466360 h 1466360"/>
                  <a:gd name="connsiteX16" fmla="*/ 59588 w 5580233"/>
                  <a:gd name="connsiteY16" fmla="*/ 1466360 h 1466360"/>
                  <a:gd name="connsiteX17" fmla="*/ 63534 w 5580233"/>
                  <a:gd name="connsiteY17" fmla="*/ 1466360 h 1466360"/>
                  <a:gd name="connsiteX18" fmla="*/ 67479 w 5580233"/>
                  <a:gd name="connsiteY18" fmla="*/ 1466360 h 1466360"/>
                  <a:gd name="connsiteX19" fmla="*/ 71425 w 5580233"/>
                  <a:gd name="connsiteY19" fmla="*/ 1466360 h 1466360"/>
                  <a:gd name="connsiteX20" fmla="*/ 75371 w 5580233"/>
                  <a:gd name="connsiteY20" fmla="*/ 1466360 h 1466360"/>
                  <a:gd name="connsiteX21" fmla="*/ 79312 w 5580233"/>
                  <a:gd name="connsiteY21" fmla="*/ 1466360 h 1466360"/>
                  <a:gd name="connsiteX22" fmla="*/ 83258 w 5580233"/>
                  <a:gd name="connsiteY22" fmla="*/ 1466360 h 1466360"/>
                  <a:gd name="connsiteX23" fmla="*/ 87203 w 5580233"/>
                  <a:gd name="connsiteY23" fmla="*/ 1466360 h 1466360"/>
                  <a:gd name="connsiteX24" fmla="*/ 91149 w 5580233"/>
                  <a:gd name="connsiteY24" fmla="*/ 1466360 h 1466360"/>
                  <a:gd name="connsiteX25" fmla="*/ 95095 w 5580233"/>
                  <a:gd name="connsiteY25" fmla="*/ 1466360 h 1466360"/>
                  <a:gd name="connsiteX26" fmla="*/ 99041 w 5580233"/>
                  <a:gd name="connsiteY26" fmla="*/ 1466360 h 1466360"/>
                  <a:gd name="connsiteX27" fmla="*/ 102987 w 5580233"/>
                  <a:gd name="connsiteY27" fmla="*/ 1466360 h 1466360"/>
                  <a:gd name="connsiteX28" fmla="*/ 106932 w 5580233"/>
                  <a:gd name="connsiteY28" fmla="*/ 1466360 h 1466360"/>
                  <a:gd name="connsiteX29" fmla="*/ 110873 w 5580233"/>
                  <a:gd name="connsiteY29" fmla="*/ 1466360 h 1466360"/>
                  <a:gd name="connsiteX30" fmla="*/ 114819 w 5580233"/>
                  <a:gd name="connsiteY30" fmla="*/ 1466360 h 1466360"/>
                  <a:gd name="connsiteX31" fmla="*/ 118765 w 5580233"/>
                  <a:gd name="connsiteY31" fmla="*/ 1466360 h 1466360"/>
                  <a:gd name="connsiteX32" fmla="*/ 122711 w 5580233"/>
                  <a:gd name="connsiteY32" fmla="*/ 1466360 h 1466360"/>
                  <a:gd name="connsiteX33" fmla="*/ 126657 w 5580233"/>
                  <a:gd name="connsiteY33" fmla="*/ 1466360 h 1466360"/>
                  <a:gd name="connsiteX34" fmla="*/ 130602 w 5580233"/>
                  <a:gd name="connsiteY34" fmla="*/ 1466360 h 1466360"/>
                  <a:gd name="connsiteX35" fmla="*/ 134548 w 5580233"/>
                  <a:gd name="connsiteY35" fmla="*/ 1466360 h 1466360"/>
                  <a:gd name="connsiteX36" fmla="*/ 138494 w 5580233"/>
                  <a:gd name="connsiteY36" fmla="*/ 1466360 h 1466360"/>
                  <a:gd name="connsiteX37" fmla="*/ 142440 w 5580233"/>
                  <a:gd name="connsiteY37" fmla="*/ 1466360 h 1466360"/>
                  <a:gd name="connsiteX38" fmla="*/ 146380 w 5580233"/>
                  <a:gd name="connsiteY38" fmla="*/ 1466360 h 1466360"/>
                  <a:gd name="connsiteX39" fmla="*/ 150326 w 5580233"/>
                  <a:gd name="connsiteY39" fmla="*/ 1466360 h 1466360"/>
                  <a:gd name="connsiteX40" fmla="*/ 154272 w 5580233"/>
                  <a:gd name="connsiteY40" fmla="*/ 1466360 h 1466360"/>
                  <a:gd name="connsiteX41" fmla="*/ 158218 w 5580233"/>
                  <a:gd name="connsiteY41" fmla="*/ 1466360 h 1466360"/>
                  <a:gd name="connsiteX42" fmla="*/ 162164 w 5580233"/>
                  <a:gd name="connsiteY42" fmla="*/ 1466360 h 1466360"/>
                  <a:gd name="connsiteX43" fmla="*/ 166110 w 5580233"/>
                  <a:gd name="connsiteY43" fmla="*/ 1466360 h 1466360"/>
                  <a:gd name="connsiteX44" fmla="*/ 170055 w 5580233"/>
                  <a:gd name="connsiteY44" fmla="*/ 1466360 h 1466360"/>
                  <a:gd name="connsiteX45" fmla="*/ 174001 w 5580233"/>
                  <a:gd name="connsiteY45" fmla="*/ 1466360 h 1466360"/>
                  <a:gd name="connsiteX46" fmla="*/ 177942 w 5580233"/>
                  <a:gd name="connsiteY46" fmla="*/ 1466360 h 1466360"/>
                  <a:gd name="connsiteX47" fmla="*/ 181888 w 5580233"/>
                  <a:gd name="connsiteY47" fmla="*/ 1466360 h 1466360"/>
                  <a:gd name="connsiteX48" fmla="*/ 185834 w 5580233"/>
                  <a:gd name="connsiteY48" fmla="*/ 1466360 h 1466360"/>
                  <a:gd name="connsiteX49" fmla="*/ 189779 w 5580233"/>
                  <a:gd name="connsiteY49" fmla="*/ 1466360 h 1466360"/>
                  <a:gd name="connsiteX50" fmla="*/ 193725 w 5580233"/>
                  <a:gd name="connsiteY50" fmla="*/ 1466360 h 1466360"/>
                  <a:gd name="connsiteX51" fmla="*/ 197671 w 5580233"/>
                  <a:gd name="connsiteY51" fmla="*/ 1466360 h 1466360"/>
                  <a:gd name="connsiteX52" fmla="*/ 201617 w 5580233"/>
                  <a:gd name="connsiteY52" fmla="*/ 1466360 h 1466360"/>
                  <a:gd name="connsiteX53" fmla="*/ 205563 w 5580233"/>
                  <a:gd name="connsiteY53" fmla="*/ 1466360 h 1466360"/>
                  <a:gd name="connsiteX54" fmla="*/ 209503 w 5580233"/>
                  <a:gd name="connsiteY54" fmla="*/ 1466360 h 1466360"/>
                  <a:gd name="connsiteX55" fmla="*/ 213449 w 5580233"/>
                  <a:gd name="connsiteY55" fmla="*/ 1466360 h 1466360"/>
                  <a:gd name="connsiteX56" fmla="*/ 217395 w 5580233"/>
                  <a:gd name="connsiteY56" fmla="*/ 1466360 h 1466360"/>
                  <a:gd name="connsiteX57" fmla="*/ 221341 w 5580233"/>
                  <a:gd name="connsiteY57" fmla="*/ 1466360 h 1466360"/>
                  <a:gd name="connsiteX58" fmla="*/ 225287 w 5580233"/>
                  <a:gd name="connsiteY58" fmla="*/ 1466360 h 1466360"/>
                  <a:gd name="connsiteX59" fmla="*/ 229232 w 5580233"/>
                  <a:gd name="connsiteY59" fmla="*/ 1466360 h 1466360"/>
                  <a:gd name="connsiteX60" fmla="*/ 233178 w 5580233"/>
                  <a:gd name="connsiteY60" fmla="*/ 1466360 h 1466360"/>
                  <a:gd name="connsiteX61" fmla="*/ 237124 w 5580233"/>
                  <a:gd name="connsiteY61" fmla="*/ 1466360 h 1466360"/>
                  <a:gd name="connsiteX62" fmla="*/ 241070 w 5580233"/>
                  <a:gd name="connsiteY62" fmla="*/ 1466360 h 1466360"/>
                  <a:gd name="connsiteX63" fmla="*/ 245011 w 5580233"/>
                  <a:gd name="connsiteY63" fmla="*/ 1466360 h 1466360"/>
                  <a:gd name="connsiteX64" fmla="*/ 248956 w 5580233"/>
                  <a:gd name="connsiteY64" fmla="*/ 1466360 h 1466360"/>
                  <a:gd name="connsiteX65" fmla="*/ 252902 w 5580233"/>
                  <a:gd name="connsiteY65" fmla="*/ 1466360 h 1466360"/>
                  <a:gd name="connsiteX66" fmla="*/ 256848 w 5580233"/>
                  <a:gd name="connsiteY66" fmla="*/ 1466360 h 1466360"/>
                  <a:gd name="connsiteX67" fmla="*/ 260794 w 5580233"/>
                  <a:gd name="connsiteY67" fmla="*/ 1466360 h 1466360"/>
                  <a:gd name="connsiteX68" fmla="*/ 264740 w 5580233"/>
                  <a:gd name="connsiteY68" fmla="*/ 1466360 h 1466360"/>
                  <a:gd name="connsiteX69" fmla="*/ 268685 w 5580233"/>
                  <a:gd name="connsiteY69" fmla="*/ 1466360 h 1466360"/>
                  <a:gd name="connsiteX70" fmla="*/ 272631 w 5580233"/>
                  <a:gd name="connsiteY70" fmla="*/ 1466360 h 1466360"/>
                  <a:gd name="connsiteX71" fmla="*/ 276572 w 5580233"/>
                  <a:gd name="connsiteY71" fmla="*/ 1466360 h 1466360"/>
                  <a:gd name="connsiteX72" fmla="*/ 280518 w 5580233"/>
                  <a:gd name="connsiteY72" fmla="*/ 1466360 h 1466360"/>
                  <a:gd name="connsiteX73" fmla="*/ 284464 w 5580233"/>
                  <a:gd name="connsiteY73" fmla="*/ 1466360 h 1466360"/>
                  <a:gd name="connsiteX74" fmla="*/ 288409 w 5580233"/>
                  <a:gd name="connsiteY74" fmla="*/ 1466360 h 1466360"/>
                  <a:gd name="connsiteX75" fmla="*/ 292355 w 5580233"/>
                  <a:gd name="connsiteY75" fmla="*/ 1466360 h 1466360"/>
                  <a:gd name="connsiteX76" fmla="*/ 296301 w 5580233"/>
                  <a:gd name="connsiteY76" fmla="*/ 1466360 h 1466360"/>
                  <a:gd name="connsiteX77" fmla="*/ 300247 w 5580233"/>
                  <a:gd name="connsiteY77" fmla="*/ 1466360 h 1466360"/>
                  <a:gd name="connsiteX78" fmla="*/ 304193 w 5580233"/>
                  <a:gd name="connsiteY78" fmla="*/ 1466360 h 1466360"/>
                  <a:gd name="connsiteX79" fmla="*/ 308138 w 5580233"/>
                  <a:gd name="connsiteY79" fmla="*/ 1466360 h 1466360"/>
                  <a:gd name="connsiteX80" fmla="*/ 312079 w 5580233"/>
                  <a:gd name="connsiteY80" fmla="*/ 1466360 h 1466360"/>
                  <a:gd name="connsiteX81" fmla="*/ 316025 w 5580233"/>
                  <a:gd name="connsiteY81" fmla="*/ 1466360 h 1466360"/>
                  <a:gd name="connsiteX82" fmla="*/ 319971 w 5580233"/>
                  <a:gd name="connsiteY82" fmla="*/ 1466360 h 1466360"/>
                  <a:gd name="connsiteX83" fmla="*/ 323917 w 5580233"/>
                  <a:gd name="connsiteY83" fmla="*/ 1466360 h 1466360"/>
                  <a:gd name="connsiteX84" fmla="*/ 327862 w 5580233"/>
                  <a:gd name="connsiteY84" fmla="*/ 1466360 h 1466360"/>
                  <a:gd name="connsiteX85" fmla="*/ 331808 w 5580233"/>
                  <a:gd name="connsiteY85" fmla="*/ 1466360 h 1466360"/>
                  <a:gd name="connsiteX86" fmla="*/ 335754 w 5580233"/>
                  <a:gd name="connsiteY86" fmla="*/ 1466360 h 1466360"/>
                  <a:gd name="connsiteX87" fmla="*/ 339700 w 5580233"/>
                  <a:gd name="connsiteY87" fmla="*/ 1466360 h 1466360"/>
                  <a:gd name="connsiteX88" fmla="*/ 343641 w 5580233"/>
                  <a:gd name="connsiteY88" fmla="*/ 1466360 h 1466360"/>
                  <a:gd name="connsiteX89" fmla="*/ 347586 w 5580233"/>
                  <a:gd name="connsiteY89" fmla="*/ 1466360 h 1466360"/>
                  <a:gd name="connsiteX90" fmla="*/ 351532 w 5580233"/>
                  <a:gd name="connsiteY90" fmla="*/ 1466360 h 1466360"/>
                  <a:gd name="connsiteX91" fmla="*/ 355478 w 5580233"/>
                  <a:gd name="connsiteY91" fmla="*/ 1466360 h 1466360"/>
                  <a:gd name="connsiteX92" fmla="*/ 359424 w 5580233"/>
                  <a:gd name="connsiteY92" fmla="*/ 1466360 h 1466360"/>
                  <a:gd name="connsiteX93" fmla="*/ 363370 w 5580233"/>
                  <a:gd name="connsiteY93" fmla="*/ 1466360 h 1466360"/>
                  <a:gd name="connsiteX94" fmla="*/ 367315 w 5580233"/>
                  <a:gd name="connsiteY94" fmla="*/ 1466360 h 1466360"/>
                  <a:gd name="connsiteX95" fmla="*/ 371261 w 5580233"/>
                  <a:gd name="connsiteY95" fmla="*/ 1466360 h 1466360"/>
                  <a:gd name="connsiteX96" fmla="*/ 375207 w 5580233"/>
                  <a:gd name="connsiteY96" fmla="*/ 1466360 h 1466360"/>
                  <a:gd name="connsiteX97" fmla="*/ 379148 w 5580233"/>
                  <a:gd name="connsiteY97" fmla="*/ 1466360 h 1466360"/>
                  <a:gd name="connsiteX98" fmla="*/ 383094 w 5580233"/>
                  <a:gd name="connsiteY98" fmla="*/ 1466360 h 1466360"/>
                  <a:gd name="connsiteX99" fmla="*/ 387039 w 5580233"/>
                  <a:gd name="connsiteY99" fmla="*/ 1466360 h 1466360"/>
                  <a:gd name="connsiteX100" fmla="*/ 390985 w 5580233"/>
                  <a:gd name="connsiteY100" fmla="*/ 1466360 h 1466360"/>
                  <a:gd name="connsiteX101" fmla="*/ 394931 w 5580233"/>
                  <a:gd name="connsiteY101" fmla="*/ 1466360 h 1466360"/>
                  <a:gd name="connsiteX102" fmla="*/ 398877 w 5580233"/>
                  <a:gd name="connsiteY102" fmla="*/ 1466360 h 1466360"/>
                  <a:gd name="connsiteX103" fmla="*/ 402823 w 5580233"/>
                  <a:gd name="connsiteY103" fmla="*/ 1466360 h 1466360"/>
                  <a:gd name="connsiteX104" fmla="*/ 406768 w 5580233"/>
                  <a:gd name="connsiteY104" fmla="*/ 1466360 h 1466360"/>
                  <a:gd name="connsiteX105" fmla="*/ 410709 w 5580233"/>
                  <a:gd name="connsiteY105" fmla="*/ 1466360 h 1466360"/>
                  <a:gd name="connsiteX106" fmla="*/ 414655 w 5580233"/>
                  <a:gd name="connsiteY106" fmla="*/ 1466360 h 1466360"/>
                  <a:gd name="connsiteX107" fmla="*/ 418601 w 5580233"/>
                  <a:gd name="connsiteY107" fmla="*/ 1466360 h 1466360"/>
                  <a:gd name="connsiteX108" fmla="*/ 422547 w 5580233"/>
                  <a:gd name="connsiteY108" fmla="*/ 1466360 h 1466360"/>
                  <a:gd name="connsiteX109" fmla="*/ 426492 w 5580233"/>
                  <a:gd name="connsiteY109" fmla="*/ 1466360 h 1466360"/>
                  <a:gd name="connsiteX110" fmla="*/ 430438 w 5580233"/>
                  <a:gd name="connsiteY110" fmla="*/ 1466360 h 1466360"/>
                  <a:gd name="connsiteX111" fmla="*/ 434384 w 5580233"/>
                  <a:gd name="connsiteY111" fmla="*/ 1466360 h 1466360"/>
                  <a:gd name="connsiteX112" fmla="*/ 438330 w 5580233"/>
                  <a:gd name="connsiteY112" fmla="*/ 1466360 h 1466360"/>
                  <a:gd name="connsiteX113" fmla="*/ 442276 w 5580233"/>
                  <a:gd name="connsiteY113" fmla="*/ 1466360 h 1466360"/>
                  <a:gd name="connsiteX114" fmla="*/ 446216 w 5580233"/>
                  <a:gd name="connsiteY114" fmla="*/ 1466360 h 1466360"/>
                  <a:gd name="connsiteX115" fmla="*/ 450162 w 5580233"/>
                  <a:gd name="connsiteY115" fmla="*/ 1466360 h 1466360"/>
                  <a:gd name="connsiteX116" fmla="*/ 454108 w 5580233"/>
                  <a:gd name="connsiteY116" fmla="*/ 1466360 h 1466360"/>
                  <a:gd name="connsiteX117" fmla="*/ 458054 w 5580233"/>
                  <a:gd name="connsiteY117" fmla="*/ 1466360 h 1466360"/>
                  <a:gd name="connsiteX118" fmla="*/ 462000 w 5580233"/>
                  <a:gd name="connsiteY118" fmla="*/ 1466360 h 1466360"/>
                  <a:gd name="connsiteX119" fmla="*/ 465945 w 5580233"/>
                  <a:gd name="connsiteY119" fmla="*/ 1466360 h 1466360"/>
                  <a:gd name="connsiteX120" fmla="*/ 469891 w 5580233"/>
                  <a:gd name="connsiteY120" fmla="*/ 1466360 h 1466360"/>
                  <a:gd name="connsiteX121" fmla="*/ 473837 w 5580233"/>
                  <a:gd name="connsiteY121" fmla="*/ 1466360 h 1466360"/>
                  <a:gd name="connsiteX122" fmla="*/ 477778 w 5580233"/>
                  <a:gd name="connsiteY122" fmla="*/ 1466360 h 1466360"/>
                  <a:gd name="connsiteX123" fmla="*/ 481724 w 5580233"/>
                  <a:gd name="connsiteY123" fmla="*/ 1466360 h 1466360"/>
                  <a:gd name="connsiteX124" fmla="*/ 485669 w 5580233"/>
                  <a:gd name="connsiteY124" fmla="*/ 1466360 h 1466360"/>
                  <a:gd name="connsiteX125" fmla="*/ 489615 w 5580233"/>
                  <a:gd name="connsiteY125" fmla="*/ 1466360 h 1466360"/>
                  <a:gd name="connsiteX126" fmla="*/ 493561 w 5580233"/>
                  <a:gd name="connsiteY126" fmla="*/ 1466360 h 1466360"/>
                  <a:gd name="connsiteX127" fmla="*/ 497507 w 5580233"/>
                  <a:gd name="connsiteY127" fmla="*/ 1466360 h 1466360"/>
                  <a:gd name="connsiteX128" fmla="*/ 501453 w 5580233"/>
                  <a:gd name="connsiteY128" fmla="*/ 1466360 h 1466360"/>
                  <a:gd name="connsiteX129" fmla="*/ 505399 w 5580233"/>
                  <a:gd name="connsiteY129" fmla="*/ 1466360 h 1466360"/>
                  <a:gd name="connsiteX130" fmla="*/ 509344 w 5580233"/>
                  <a:gd name="connsiteY130" fmla="*/ 1466360 h 1466360"/>
                  <a:gd name="connsiteX131" fmla="*/ 513285 w 5580233"/>
                  <a:gd name="connsiteY131" fmla="*/ 1466360 h 1466360"/>
                  <a:gd name="connsiteX132" fmla="*/ 517231 w 5580233"/>
                  <a:gd name="connsiteY132" fmla="*/ 1466360 h 1466360"/>
                  <a:gd name="connsiteX133" fmla="*/ 521177 w 5580233"/>
                  <a:gd name="connsiteY133" fmla="*/ 1466360 h 1466360"/>
                  <a:gd name="connsiteX134" fmla="*/ 525122 w 5580233"/>
                  <a:gd name="connsiteY134" fmla="*/ 1466360 h 1466360"/>
                  <a:gd name="connsiteX135" fmla="*/ 529068 w 5580233"/>
                  <a:gd name="connsiteY135" fmla="*/ 1466360 h 1466360"/>
                  <a:gd name="connsiteX136" fmla="*/ 533014 w 5580233"/>
                  <a:gd name="connsiteY136" fmla="*/ 1466360 h 1466360"/>
                  <a:gd name="connsiteX137" fmla="*/ 536960 w 5580233"/>
                  <a:gd name="connsiteY137" fmla="*/ 1466360 h 1466360"/>
                  <a:gd name="connsiteX138" fmla="*/ 540906 w 5580233"/>
                  <a:gd name="connsiteY138" fmla="*/ 1466360 h 1466360"/>
                  <a:gd name="connsiteX139" fmla="*/ 544846 w 5580233"/>
                  <a:gd name="connsiteY139" fmla="*/ 1466360 h 1466360"/>
                  <a:gd name="connsiteX140" fmla="*/ 548792 w 5580233"/>
                  <a:gd name="connsiteY140" fmla="*/ 1466360 h 1466360"/>
                  <a:gd name="connsiteX141" fmla="*/ 552738 w 5580233"/>
                  <a:gd name="connsiteY141" fmla="*/ 1466360 h 1466360"/>
                  <a:gd name="connsiteX142" fmla="*/ 556684 w 5580233"/>
                  <a:gd name="connsiteY142" fmla="*/ 1466360 h 1466360"/>
                  <a:gd name="connsiteX143" fmla="*/ 560630 w 5580233"/>
                  <a:gd name="connsiteY143" fmla="*/ 1466360 h 1466360"/>
                  <a:gd name="connsiteX144" fmla="*/ 564576 w 5580233"/>
                  <a:gd name="connsiteY144" fmla="*/ 1466360 h 1466360"/>
                  <a:gd name="connsiteX145" fmla="*/ 568521 w 5580233"/>
                  <a:gd name="connsiteY145" fmla="*/ 1466360 h 1466360"/>
                  <a:gd name="connsiteX146" fmla="*/ 572467 w 5580233"/>
                  <a:gd name="connsiteY146" fmla="*/ 1466360 h 1466360"/>
                  <a:gd name="connsiteX147" fmla="*/ 576413 w 5580233"/>
                  <a:gd name="connsiteY147" fmla="*/ 1466360 h 1466360"/>
                  <a:gd name="connsiteX148" fmla="*/ 580354 w 5580233"/>
                  <a:gd name="connsiteY148" fmla="*/ 1466360 h 1466360"/>
                  <a:gd name="connsiteX149" fmla="*/ 584299 w 5580233"/>
                  <a:gd name="connsiteY149" fmla="*/ 1466360 h 1466360"/>
                  <a:gd name="connsiteX150" fmla="*/ 588245 w 5580233"/>
                  <a:gd name="connsiteY150" fmla="*/ 1466360 h 1466360"/>
                  <a:gd name="connsiteX151" fmla="*/ 592191 w 5580233"/>
                  <a:gd name="connsiteY151" fmla="*/ 1466360 h 1466360"/>
                  <a:gd name="connsiteX152" fmla="*/ 596137 w 5580233"/>
                  <a:gd name="connsiteY152" fmla="*/ 1466360 h 1466360"/>
                  <a:gd name="connsiteX153" fmla="*/ 600083 w 5580233"/>
                  <a:gd name="connsiteY153" fmla="*/ 1466360 h 1466360"/>
                  <a:gd name="connsiteX154" fmla="*/ 604029 w 5580233"/>
                  <a:gd name="connsiteY154" fmla="*/ 1466360 h 1466360"/>
                  <a:gd name="connsiteX155" fmla="*/ 607974 w 5580233"/>
                  <a:gd name="connsiteY155" fmla="*/ 1466360 h 1466360"/>
                  <a:gd name="connsiteX156" fmla="*/ 611920 w 5580233"/>
                  <a:gd name="connsiteY156" fmla="*/ 1466360 h 1466360"/>
                  <a:gd name="connsiteX157" fmla="*/ 615861 w 5580233"/>
                  <a:gd name="connsiteY157" fmla="*/ 1466360 h 1466360"/>
                  <a:gd name="connsiteX158" fmla="*/ 619807 w 5580233"/>
                  <a:gd name="connsiteY158" fmla="*/ 1466360 h 1466360"/>
                  <a:gd name="connsiteX159" fmla="*/ 623753 w 5580233"/>
                  <a:gd name="connsiteY159" fmla="*/ 1466360 h 1466360"/>
                  <a:gd name="connsiteX160" fmla="*/ 627698 w 5580233"/>
                  <a:gd name="connsiteY160" fmla="*/ 1466360 h 1466360"/>
                  <a:gd name="connsiteX161" fmla="*/ 631644 w 5580233"/>
                  <a:gd name="connsiteY161" fmla="*/ 1466360 h 1466360"/>
                  <a:gd name="connsiteX162" fmla="*/ 635590 w 5580233"/>
                  <a:gd name="connsiteY162" fmla="*/ 1466360 h 1466360"/>
                  <a:gd name="connsiteX163" fmla="*/ 639536 w 5580233"/>
                  <a:gd name="connsiteY163" fmla="*/ 1466360 h 1466360"/>
                  <a:gd name="connsiteX164" fmla="*/ 643482 w 5580233"/>
                  <a:gd name="connsiteY164" fmla="*/ 1466360 h 1466360"/>
                  <a:gd name="connsiteX165" fmla="*/ 647422 w 5580233"/>
                  <a:gd name="connsiteY165" fmla="*/ 1466360 h 1466360"/>
                  <a:gd name="connsiteX166" fmla="*/ 651368 w 5580233"/>
                  <a:gd name="connsiteY166" fmla="*/ 1466360 h 1466360"/>
                  <a:gd name="connsiteX167" fmla="*/ 655314 w 5580233"/>
                  <a:gd name="connsiteY167" fmla="*/ 1466360 h 1466360"/>
                  <a:gd name="connsiteX168" fmla="*/ 659260 w 5580233"/>
                  <a:gd name="connsiteY168" fmla="*/ 1466360 h 1466360"/>
                  <a:gd name="connsiteX169" fmla="*/ 663206 w 5580233"/>
                  <a:gd name="connsiteY169" fmla="*/ 1466360 h 1466360"/>
                  <a:gd name="connsiteX170" fmla="*/ 667151 w 5580233"/>
                  <a:gd name="connsiteY170" fmla="*/ 1466360 h 1466360"/>
                  <a:gd name="connsiteX171" fmla="*/ 671097 w 5580233"/>
                  <a:gd name="connsiteY171" fmla="*/ 1466360 h 1466360"/>
                  <a:gd name="connsiteX172" fmla="*/ 675043 w 5580233"/>
                  <a:gd name="connsiteY172" fmla="*/ 1466360 h 1466360"/>
                  <a:gd name="connsiteX173" fmla="*/ 678989 w 5580233"/>
                  <a:gd name="connsiteY173" fmla="*/ 1466360 h 1466360"/>
                  <a:gd name="connsiteX174" fmla="*/ 682930 w 5580233"/>
                  <a:gd name="connsiteY174" fmla="*/ 1466360 h 1466360"/>
                  <a:gd name="connsiteX175" fmla="*/ 686875 w 5580233"/>
                  <a:gd name="connsiteY175" fmla="*/ 1466360 h 1466360"/>
                  <a:gd name="connsiteX176" fmla="*/ 690821 w 5580233"/>
                  <a:gd name="connsiteY176" fmla="*/ 1466360 h 1466360"/>
                  <a:gd name="connsiteX177" fmla="*/ 694767 w 5580233"/>
                  <a:gd name="connsiteY177" fmla="*/ 1466360 h 1466360"/>
                  <a:gd name="connsiteX178" fmla="*/ 698713 w 5580233"/>
                  <a:gd name="connsiteY178" fmla="*/ 1466360 h 1466360"/>
                  <a:gd name="connsiteX179" fmla="*/ 702659 w 5580233"/>
                  <a:gd name="connsiteY179" fmla="*/ 1466360 h 1466360"/>
                  <a:gd name="connsiteX180" fmla="*/ 706605 w 5580233"/>
                  <a:gd name="connsiteY180" fmla="*/ 1466360 h 1466360"/>
                  <a:gd name="connsiteX181" fmla="*/ 710550 w 5580233"/>
                  <a:gd name="connsiteY181" fmla="*/ 1466360 h 1466360"/>
                  <a:gd name="connsiteX182" fmla="*/ 714491 w 5580233"/>
                  <a:gd name="connsiteY182" fmla="*/ 1466360 h 1466360"/>
                  <a:gd name="connsiteX183" fmla="*/ 718437 w 5580233"/>
                  <a:gd name="connsiteY183" fmla="*/ 1466360 h 1466360"/>
                  <a:gd name="connsiteX184" fmla="*/ 722383 w 5580233"/>
                  <a:gd name="connsiteY184" fmla="*/ 1466360 h 1466360"/>
                  <a:gd name="connsiteX185" fmla="*/ 726328 w 5580233"/>
                  <a:gd name="connsiteY185" fmla="*/ 1466360 h 1466360"/>
                  <a:gd name="connsiteX186" fmla="*/ 730274 w 5580233"/>
                  <a:gd name="connsiteY186" fmla="*/ 1466360 h 1466360"/>
                  <a:gd name="connsiteX187" fmla="*/ 734220 w 5580233"/>
                  <a:gd name="connsiteY187" fmla="*/ 1466360 h 1466360"/>
                  <a:gd name="connsiteX188" fmla="*/ 738166 w 5580233"/>
                  <a:gd name="connsiteY188" fmla="*/ 1466360 h 1466360"/>
                  <a:gd name="connsiteX189" fmla="*/ 742112 w 5580233"/>
                  <a:gd name="connsiteY189" fmla="*/ 1466360 h 1466360"/>
                  <a:gd name="connsiteX190" fmla="*/ 746058 w 5580233"/>
                  <a:gd name="connsiteY190" fmla="*/ 1466360 h 1466360"/>
                  <a:gd name="connsiteX191" fmla="*/ 749998 w 5580233"/>
                  <a:gd name="connsiteY191" fmla="*/ 1466360 h 1466360"/>
                  <a:gd name="connsiteX192" fmla="*/ 753944 w 5580233"/>
                  <a:gd name="connsiteY192" fmla="*/ 1466360 h 1466360"/>
                  <a:gd name="connsiteX193" fmla="*/ 757890 w 5580233"/>
                  <a:gd name="connsiteY193" fmla="*/ 1466360 h 1466360"/>
                  <a:gd name="connsiteX194" fmla="*/ 761836 w 5580233"/>
                  <a:gd name="connsiteY194" fmla="*/ 1466360 h 1466360"/>
                  <a:gd name="connsiteX195" fmla="*/ 765782 w 5580233"/>
                  <a:gd name="connsiteY195" fmla="*/ 1466360 h 1466360"/>
                  <a:gd name="connsiteX196" fmla="*/ 769727 w 5580233"/>
                  <a:gd name="connsiteY196" fmla="*/ 1466360 h 1466360"/>
                  <a:gd name="connsiteX197" fmla="*/ 773673 w 5580233"/>
                  <a:gd name="connsiteY197" fmla="*/ 1466360 h 1466360"/>
                  <a:gd name="connsiteX198" fmla="*/ 777619 w 5580233"/>
                  <a:gd name="connsiteY198" fmla="*/ 1466360 h 1466360"/>
                  <a:gd name="connsiteX199" fmla="*/ 781560 w 5580233"/>
                  <a:gd name="connsiteY199" fmla="*/ 1466360 h 1466360"/>
                  <a:gd name="connsiteX200" fmla="*/ 785505 w 5580233"/>
                  <a:gd name="connsiteY200" fmla="*/ 1466360 h 1466360"/>
                  <a:gd name="connsiteX201" fmla="*/ 789451 w 5580233"/>
                  <a:gd name="connsiteY201" fmla="*/ 1466360 h 1466360"/>
                  <a:gd name="connsiteX202" fmla="*/ 793397 w 5580233"/>
                  <a:gd name="connsiteY202" fmla="*/ 1466360 h 1466360"/>
                  <a:gd name="connsiteX203" fmla="*/ 797343 w 5580233"/>
                  <a:gd name="connsiteY203" fmla="*/ 1466360 h 1466360"/>
                  <a:gd name="connsiteX204" fmla="*/ 801289 w 5580233"/>
                  <a:gd name="connsiteY204" fmla="*/ 1466360 h 1466360"/>
                  <a:gd name="connsiteX205" fmla="*/ 805235 w 5580233"/>
                  <a:gd name="connsiteY205" fmla="*/ 1466360 h 1466360"/>
                  <a:gd name="connsiteX206" fmla="*/ 809180 w 5580233"/>
                  <a:gd name="connsiteY206" fmla="*/ 1466360 h 1466360"/>
                  <a:gd name="connsiteX207" fmla="*/ 813126 w 5580233"/>
                  <a:gd name="connsiteY207" fmla="*/ 1466360 h 1466360"/>
                  <a:gd name="connsiteX208" fmla="*/ 817067 w 5580233"/>
                  <a:gd name="connsiteY208" fmla="*/ 1466360 h 1466360"/>
                  <a:gd name="connsiteX209" fmla="*/ 821013 w 5580233"/>
                  <a:gd name="connsiteY209" fmla="*/ 1466360 h 1466360"/>
                  <a:gd name="connsiteX210" fmla="*/ 824959 w 5580233"/>
                  <a:gd name="connsiteY210" fmla="*/ 1466360 h 1466360"/>
                  <a:gd name="connsiteX211" fmla="*/ 828904 w 5580233"/>
                  <a:gd name="connsiteY211" fmla="*/ 1466360 h 1466360"/>
                  <a:gd name="connsiteX212" fmla="*/ 832850 w 5580233"/>
                  <a:gd name="connsiteY212" fmla="*/ 1466360 h 1466360"/>
                  <a:gd name="connsiteX213" fmla="*/ 836796 w 5580233"/>
                  <a:gd name="connsiteY213" fmla="*/ 1466360 h 1466360"/>
                  <a:gd name="connsiteX214" fmla="*/ 840742 w 5580233"/>
                  <a:gd name="connsiteY214" fmla="*/ 1466360 h 1466360"/>
                  <a:gd name="connsiteX215" fmla="*/ 844688 w 5580233"/>
                  <a:gd name="connsiteY215" fmla="*/ 1466360 h 1466360"/>
                  <a:gd name="connsiteX216" fmla="*/ 848628 w 5580233"/>
                  <a:gd name="connsiteY216" fmla="*/ 1466360 h 1466360"/>
                  <a:gd name="connsiteX217" fmla="*/ 852574 w 5580233"/>
                  <a:gd name="connsiteY217" fmla="*/ 1466360 h 1466360"/>
                  <a:gd name="connsiteX218" fmla="*/ 856520 w 5580233"/>
                  <a:gd name="connsiteY218" fmla="*/ 1466360 h 1466360"/>
                  <a:gd name="connsiteX219" fmla="*/ 860466 w 5580233"/>
                  <a:gd name="connsiteY219" fmla="*/ 1466360 h 1466360"/>
                  <a:gd name="connsiteX220" fmla="*/ 864412 w 5580233"/>
                  <a:gd name="connsiteY220" fmla="*/ 1466360 h 1466360"/>
                  <a:gd name="connsiteX221" fmla="*/ 868357 w 5580233"/>
                  <a:gd name="connsiteY221" fmla="*/ 1466360 h 1466360"/>
                  <a:gd name="connsiteX222" fmla="*/ 872303 w 5580233"/>
                  <a:gd name="connsiteY222" fmla="*/ 1466360 h 1466360"/>
                  <a:gd name="connsiteX223" fmla="*/ 876249 w 5580233"/>
                  <a:gd name="connsiteY223" fmla="*/ 1466360 h 1466360"/>
                  <a:gd name="connsiteX224" fmla="*/ 880190 w 5580233"/>
                  <a:gd name="connsiteY224" fmla="*/ 1466360 h 1466360"/>
                  <a:gd name="connsiteX225" fmla="*/ 884136 w 5580233"/>
                  <a:gd name="connsiteY225" fmla="*/ 1466360 h 1466360"/>
                  <a:gd name="connsiteX226" fmla="*/ 888081 w 5580233"/>
                  <a:gd name="connsiteY226" fmla="*/ 1466360 h 1466360"/>
                  <a:gd name="connsiteX227" fmla="*/ 892027 w 5580233"/>
                  <a:gd name="connsiteY227" fmla="*/ 1466360 h 1466360"/>
                  <a:gd name="connsiteX228" fmla="*/ 895973 w 5580233"/>
                  <a:gd name="connsiteY228" fmla="*/ 1466360 h 1466360"/>
                  <a:gd name="connsiteX229" fmla="*/ 899919 w 5580233"/>
                  <a:gd name="connsiteY229" fmla="*/ 1466360 h 1466360"/>
                  <a:gd name="connsiteX230" fmla="*/ 903865 w 5580233"/>
                  <a:gd name="connsiteY230" fmla="*/ 1466360 h 1466360"/>
                  <a:gd name="connsiteX231" fmla="*/ 907810 w 5580233"/>
                  <a:gd name="connsiteY231" fmla="*/ 1466360 h 1466360"/>
                  <a:gd name="connsiteX232" fmla="*/ 911756 w 5580233"/>
                  <a:gd name="connsiteY232" fmla="*/ 1466360 h 1466360"/>
                  <a:gd name="connsiteX233" fmla="*/ 915697 w 5580233"/>
                  <a:gd name="connsiteY233" fmla="*/ 1466360 h 1466360"/>
                  <a:gd name="connsiteX234" fmla="*/ 919643 w 5580233"/>
                  <a:gd name="connsiteY234" fmla="*/ 1466360 h 1466360"/>
                  <a:gd name="connsiteX235" fmla="*/ 923589 w 5580233"/>
                  <a:gd name="connsiteY235" fmla="*/ 1466360 h 1466360"/>
                  <a:gd name="connsiteX236" fmla="*/ 927534 w 5580233"/>
                  <a:gd name="connsiteY236" fmla="*/ 1466360 h 1466360"/>
                  <a:gd name="connsiteX237" fmla="*/ 931480 w 5580233"/>
                  <a:gd name="connsiteY237" fmla="*/ 1466360 h 1466360"/>
                  <a:gd name="connsiteX238" fmla="*/ 935426 w 5580233"/>
                  <a:gd name="connsiteY238" fmla="*/ 1466360 h 1466360"/>
                  <a:gd name="connsiteX239" fmla="*/ 939372 w 5580233"/>
                  <a:gd name="connsiteY239" fmla="*/ 1466360 h 1466360"/>
                  <a:gd name="connsiteX240" fmla="*/ 943318 w 5580233"/>
                  <a:gd name="connsiteY240" fmla="*/ 1466360 h 1466360"/>
                  <a:gd name="connsiteX241" fmla="*/ 947258 w 5580233"/>
                  <a:gd name="connsiteY241" fmla="*/ 1466360 h 1466360"/>
                  <a:gd name="connsiteX242" fmla="*/ 951204 w 5580233"/>
                  <a:gd name="connsiteY242" fmla="*/ 1466360 h 1466360"/>
                  <a:gd name="connsiteX243" fmla="*/ 955150 w 5580233"/>
                  <a:gd name="connsiteY243" fmla="*/ 1466360 h 1466360"/>
                  <a:gd name="connsiteX244" fmla="*/ 959096 w 5580233"/>
                  <a:gd name="connsiteY244" fmla="*/ 1466360 h 1466360"/>
                  <a:gd name="connsiteX245" fmla="*/ 963042 w 5580233"/>
                  <a:gd name="connsiteY245" fmla="*/ 1466360 h 1466360"/>
                  <a:gd name="connsiteX246" fmla="*/ 966987 w 5580233"/>
                  <a:gd name="connsiteY246" fmla="*/ 1466360 h 1466360"/>
                  <a:gd name="connsiteX247" fmla="*/ 970933 w 5580233"/>
                  <a:gd name="connsiteY247" fmla="*/ 1466360 h 1466360"/>
                  <a:gd name="connsiteX248" fmla="*/ 974879 w 5580233"/>
                  <a:gd name="connsiteY248" fmla="*/ 1466360 h 1466360"/>
                  <a:gd name="connsiteX249" fmla="*/ 978825 w 5580233"/>
                  <a:gd name="connsiteY249" fmla="*/ 1466360 h 1466360"/>
                  <a:gd name="connsiteX250" fmla="*/ 982766 w 5580233"/>
                  <a:gd name="connsiteY250" fmla="*/ 1466360 h 1466360"/>
                  <a:gd name="connsiteX251" fmla="*/ 986711 w 5580233"/>
                  <a:gd name="connsiteY251" fmla="*/ 1466360 h 1466360"/>
                  <a:gd name="connsiteX252" fmla="*/ 990657 w 5580233"/>
                  <a:gd name="connsiteY252" fmla="*/ 1466360 h 1466360"/>
                  <a:gd name="connsiteX253" fmla="*/ 994603 w 5580233"/>
                  <a:gd name="connsiteY253" fmla="*/ 1466360 h 1466360"/>
                  <a:gd name="connsiteX254" fmla="*/ 998549 w 5580233"/>
                  <a:gd name="connsiteY254" fmla="*/ 1466360 h 1466360"/>
                  <a:gd name="connsiteX255" fmla="*/ 1002495 w 5580233"/>
                  <a:gd name="connsiteY255" fmla="*/ 1466360 h 1466360"/>
                  <a:gd name="connsiteX256" fmla="*/ 1006440 w 5580233"/>
                  <a:gd name="connsiteY256" fmla="*/ 1466360 h 1466360"/>
                  <a:gd name="connsiteX257" fmla="*/ 1010386 w 5580233"/>
                  <a:gd name="connsiteY257" fmla="*/ 1466360 h 1466360"/>
                  <a:gd name="connsiteX258" fmla="*/ 1014327 w 5580233"/>
                  <a:gd name="connsiteY258" fmla="*/ 1466360 h 1466360"/>
                  <a:gd name="connsiteX259" fmla="*/ 1018273 w 5580233"/>
                  <a:gd name="connsiteY259" fmla="*/ 1466360 h 1466360"/>
                  <a:gd name="connsiteX260" fmla="*/ 1022219 w 5580233"/>
                  <a:gd name="connsiteY260" fmla="*/ 1466360 h 1466360"/>
                  <a:gd name="connsiteX261" fmla="*/ 1026164 w 5580233"/>
                  <a:gd name="connsiteY261" fmla="*/ 1466360 h 1466360"/>
                  <a:gd name="connsiteX262" fmla="*/ 1030110 w 5580233"/>
                  <a:gd name="connsiteY262" fmla="*/ 1466360 h 1466360"/>
                  <a:gd name="connsiteX263" fmla="*/ 1034056 w 5580233"/>
                  <a:gd name="connsiteY263" fmla="*/ 1466360 h 1466360"/>
                  <a:gd name="connsiteX264" fmla="*/ 1038002 w 5580233"/>
                  <a:gd name="connsiteY264" fmla="*/ 1466360 h 1466360"/>
                  <a:gd name="connsiteX265" fmla="*/ 1041948 w 5580233"/>
                  <a:gd name="connsiteY265" fmla="*/ 1466360 h 1466360"/>
                  <a:gd name="connsiteX266" fmla="*/ 1045893 w 5580233"/>
                  <a:gd name="connsiteY266" fmla="*/ 1466360 h 1466360"/>
                  <a:gd name="connsiteX267" fmla="*/ 1049834 w 5580233"/>
                  <a:gd name="connsiteY267" fmla="*/ 1466360 h 1466360"/>
                  <a:gd name="connsiteX268" fmla="*/ 1053780 w 5580233"/>
                  <a:gd name="connsiteY268" fmla="*/ 1466360 h 1466360"/>
                  <a:gd name="connsiteX269" fmla="*/ 1057726 w 5580233"/>
                  <a:gd name="connsiteY269" fmla="*/ 1466360 h 1466360"/>
                  <a:gd name="connsiteX270" fmla="*/ 1061672 w 5580233"/>
                  <a:gd name="connsiteY270" fmla="*/ 1466360 h 1466360"/>
                  <a:gd name="connsiteX271" fmla="*/ 1065617 w 5580233"/>
                  <a:gd name="connsiteY271" fmla="*/ 1466360 h 1466360"/>
                  <a:gd name="connsiteX272" fmla="*/ 1069563 w 5580233"/>
                  <a:gd name="connsiteY272" fmla="*/ 1466360 h 1466360"/>
                  <a:gd name="connsiteX273" fmla="*/ 1073509 w 5580233"/>
                  <a:gd name="connsiteY273" fmla="*/ 1466360 h 1466360"/>
                  <a:gd name="connsiteX274" fmla="*/ 1077455 w 5580233"/>
                  <a:gd name="connsiteY274" fmla="*/ 1466360 h 1466360"/>
                  <a:gd name="connsiteX275" fmla="*/ 1081396 w 5580233"/>
                  <a:gd name="connsiteY275" fmla="*/ 1466360 h 1466360"/>
                  <a:gd name="connsiteX276" fmla="*/ 1085342 w 5580233"/>
                  <a:gd name="connsiteY276" fmla="*/ 1466360 h 1466360"/>
                  <a:gd name="connsiteX277" fmla="*/ 1089287 w 5580233"/>
                  <a:gd name="connsiteY277" fmla="*/ 1466360 h 1466360"/>
                  <a:gd name="connsiteX278" fmla="*/ 1093233 w 5580233"/>
                  <a:gd name="connsiteY278" fmla="*/ 1466360 h 1466360"/>
                  <a:gd name="connsiteX279" fmla="*/ 1097179 w 5580233"/>
                  <a:gd name="connsiteY279" fmla="*/ 1466360 h 1466360"/>
                  <a:gd name="connsiteX280" fmla="*/ 1101125 w 5580233"/>
                  <a:gd name="connsiteY280" fmla="*/ 1466360 h 1466360"/>
                  <a:gd name="connsiteX281" fmla="*/ 1105070 w 5580233"/>
                  <a:gd name="connsiteY281" fmla="*/ 1466360 h 1466360"/>
                  <a:gd name="connsiteX282" fmla="*/ 1109016 w 5580233"/>
                  <a:gd name="connsiteY282" fmla="*/ 1466360 h 1466360"/>
                  <a:gd name="connsiteX283" fmla="*/ 1112957 w 5580233"/>
                  <a:gd name="connsiteY283" fmla="*/ 1466360 h 1466360"/>
                  <a:gd name="connsiteX284" fmla="*/ 1116903 w 5580233"/>
                  <a:gd name="connsiteY284" fmla="*/ 1466360 h 1466360"/>
                  <a:gd name="connsiteX285" fmla="*/ 1120849 w 5580233"/>
                  <a:gd name="connsiteY285" fmla="*/ 1466360 h 1466360"/>
                  <a:gd name="connsiteX286" fmla="*/ 1124794 w 5580233"/>
                  <a:gd name="connsiteY286" fmla="*/ 1466360 h 1466360"/>
                  <a:gd name="connsiteX287" fmla="*/ 1128740 w 5580233"/>
                  <a:gd name="connsiteY287" fmla="*/ 1466360 h 1466360"/>
                  <a:gd name="connsiteX288" fmla="*/ 1132686 w 5580233"/>
                  <a:gd name="connsiteY288" fmla="*/ 1466360 h 1466360"/>
                  <a:gd name="connsiteX289" fmla="*/ 1136632 w 5580233"/>
                  <a:gd name="connsiteY289" fmla="*/ 1466360 h 1466360"/>
                  <a:gd name="connsiteX290" fmla="*/ 1140578 w 5580233"/>
                  <a:gd name="connsiteY290" fmla="*/ 1466360 h 1466360"/>
                  <a:gd name="connsiteX291" fmla="*/ 1144524 w 5580233"/>
                  <a:gd name="connsiteY291" fmla="*/ 1466360 h 1466360"/>
                  <a:gd name="connsiteX292" fmla="*/ 1148464 w 5580233"/>
                  <a:gd name="connsiteY292" fmla="*/ 1466360 h 1466360"/>
                  <a:gd name="connsiteX293" fmla="*/ 1152410 w 5580233"/>
                  <a:gd name="connsiteY293" fmla="*/ 1466360 h 1466360"/>
                  <a:gd name="connsiteX294" fmla="*/ 1156356 w 5580233"/>
                  <a:gd name="connsiteY294" fmla="*/ 1466360 h 1466360"/>
                  <a:gd name="connsiteX295" fmla="*/ 1160302 w 5580233"/>
                  <a:gd name="connsiteY295" fmla="*/ 1466360 h 1466360"/>
                  <a:gd name="connsiteX296" fmla="*/ 1164247 w 5580233"/>
                  <a:gd name="connsiteY296" fmla="*/ 1466360 h 1466360"/>
                  <a:gd name="connsiteX297" fmla="*/ 1168193 w 5580233"/>
                  <a:gd name="connsiteY297" fmla="*/ 1466360 h 1466360"/>
                  <a:gd name="connsiteX298" fmla="*/ 1172139 w 5580233"/>
                  <a:gd name="connsiteY298" fmla="*/ 1466360 h 1466360"/>
                  <a:gd name="connsiteX299" fmla="*/ 1176085 w 5580233"/>
                  <a:gd name="connsiteY299" fmla="*/ 1466360 h 1466360"/>
                  <a:gd name="connsiteX300" fmla="*/ 1180026 w 5580233"/>
                  <a:gd name="connsiteY300" fmla="*/ 1466360 h 1466360"/>
                  <a:gd name="connsiteX301" fmla="*/ 1183972 w 5580233"/>
                  <a:gd name="connsiteY301" fmla="*/ 1466360 h 1466360"/>
                  <a:gd name="connsiteX302" fmla="*/ 1187917 w 5580233"/>
                  <a:gd name="connsiteY302" fmla="*/ 1466360 h 1466360"/>
                  <a:gd name="connsiteX303" fmla="*/ 1191863 w 5580233"/>
                  <a:gd name="connsiteY303" fmla="*/ 1466360 h 1466360"/>
                  <a:gd name="connsiteX304" fmla="*/ 1195809 w 5580233"/>
                  <a:gd name="connsiteY304" fmla="*/ 1466360 h 1466360"/>
                  <a:gd name="connsiteX305" fmla="*/ 1199755 w 5580233"/>
                  <a:gd name="connsiteY305" fmla="*/ 1466360 h 1466360"/>
                  <a:gd name="connsiteX306" fmla="*/ 1203701 w 5580233"/>
                  <a:gd name="connsiteY306" fmla="*/ 1466360 h 1466360"/>
                  <a:gd name="connsiteX307" fmla="*/ 1207646 w 5580233"/>
                  <a:gd name="connsiteY307" fmla="*/ 1466360 h 1466360"/>
                  <a:gd name="connsiteX308" fmla="*/ 1211592 w 5580233"/>
                  <a:gd name="connsiteY308" fmla="*/ 1466360 h 1466360"/>
                  <a:gd name="connsiteX309" fmla="*/ 1215533 w 5580233"/>
                  <a:gd name="connsiteY309" fmla="*/ 1466360 h 1466360"/>
                  <a:gd name="connsiteX310" fmla="*/ 1219479 w 5580233"/>
                  <a:gd name="connsiteY310" fmla="*/ 1466360 h 1466360"/>
                  <a:gd name="connsiteX311" fmla="*/ 1223425 w 5580233"/>
                  <a:gd name="connsiteY311" fmla="*/ 1466360 h 1466360"/>
                  <a:gd name="connsiteX312" fmla="*/ 1227370 w 5580233"/>
                  <a:gd name="connsiteY312" fmla="*/ 1466360 h 1466360"/>
                  <a:gd name="connsiteX313" fmla="*/ 1231316 w 5580233"/>
                  <a:gd name="connsiteY313" fmla="*/ 1466360 h 1466360"/>
                  <a:gd name="connsiteX314" fmla="*/ 1235262 w 5580233"/>
                  <a:gd name="connsiteY314" fmla="*/ 1466360 h 1466360"/>
                  <a:gd name="connsiteX315" fmla="*/ 1239208 w 5580233"/>
                  <a:gd name="connsiteY315" fmla="*/ 1466360 h 1466360"/>
                  <a:gd name="connsiteX316" fmla="*/ 1243154 w 5580233"/>
                  <a:gd name="connsiteY316" fmla="*/ 1466360 h 1466360"/>
                  <a:gd name="connsiteX317" fmla="*/ 1247094 w 5580233"/>
                  <a:gd name="connsiteY317" fmla="*/ 1466360 h 1466360"/>
                  <a:gd name="connsiteX318" fmla="*/ 1251040 w 5580233"/>
                  <a:gd name="connsiteY318" fmla="*/ 1466360 h 1466360"/>
                  <a:gd name="connsiteX319" fmla="*/ 1254986 w 5580233"/>
                  <a:gd name="connsiteY319" fmla="*/ 1466360 h 1466360"/>
                  <a:gd name="connsiteX320" fmla="*/ 1258932 w 5580233"/>
                  <a:gd name="connsiteY320" fmla="*/ 1466360 h 1466360"/>
                  <a:gd name="connsiteX321" fmla="*/ 1262878 w 5580233"/>
                  <a:gd name="connsiteY321" fmla="*/ 1466360 h 1466360"/>
                  <a:gd name="connsiteX322" fmla="*/ 1266823 w 5580233"/>
                  <a:gd name="connsiteY322" fmla="*/ 1466360 h 1466360"/>
                  <a:gd name="connsiteX323" fmla="*/ 1270769 w 5580233"/>
                  <a:gd name="connsiteY323" fmla="*/ 1466360 h 1466360"/>
                  <a:gd name="connsiteX324" fmla="*/ 1274715 w 5580233"/>
                  <a:gd name="connsiteY324" fmla="*/ 1466360 h 1466360"/>
                  <a:gd name="connsiteX325" fmla="*/ 1278656 w 5580233"/>
                  <a:gd name="connsiteY325" fmla="*/ 1466360 h 1466360"/>
                  <a:gd name="connsiteX326" fmla="*/ 1282602 w 5580233"/>
                  <a:gd name="connsiteY326" fmla="*/ 1466360 h 1466360"/>
                  <a:gd name="connsiteX327" fmla="*/ 1286547 w 5580233"/>
                  <a:gd name="connsiteY327" fmla="*/ 1466360 h 1466360"/>
                  <a:gd name="connsiteX328" fmla="*/ 1290493 w 5580233"/>
                  <a:gd name="connsiteY328" fmla="*/ 1466360 h 1466360"/>
                  <a:gd name="connsiteX329" fmla="*/ 1294439 w 5580233"/>
                  <a:gd name="connsiteY329" fmla="*/ 1466360 h 1466360"/>
                  <a:gd name="connsiteX330" fmla="*/ 1298385 w 5580233"/>
                  <a:gd name="connsiteY330" fmla="*/ 1466360 h 1466360"/>
                  <a:gd name="connsiteX331" fmla="*/ 1302331 w 5580233"/>
                  <a:gd name="connsiteY331" fmla="*/ 1466360 h 1466360"/>
                  <a:gd name="connsiteX332" fmla="*/ 1306276 w 5580233"/>
                  <a:gd name="connsiteY332" fmla="*/ 1466360 h 1466360"/>
                  <a:gd name="connsiteX333" fmla="*/ 1310222 w 5580233"/>
                  <a:gd name="connsiteY333" fmla="*/ 1466360 h 1466360"/>
                  <a:gd name="connsiteX334" fmla="*/ 1314163 w 5580233"/>
                  <a:gd name="connsiteY334" fmla="*/ 1466360 h 1466360"/>
                  <a:gd name="connsiteX335" fmla="*/ 1318109 w 5580233"/>
                  <a:gd name="connsiteY335" fmla="*/ 1466360 h 1466360"/>
                  <a:gd name="connsiteX336" fmla="*/ 1322055 w 5580233"/>
                  <a:gd name="connsiteY336" fmla="*/ 1466360 h 1466360"/>
                  <a:gd name="connsiteX337" fmla="*/ 1326000 w 5580233"/>
                  <a:gd name="connsiteY337" fmla="*/ 1466360 h 1466360"/>
                  <a:gd name="connsiteX338" fmla="*/ 1329946 w 5580233"/>
                  <a:gd name="connsiteY338" fmla="*/ 1466360 h 1466360"/>
                  <a:gd name="connsiteX339" fmla="*/ 1333892 w 5580233"/>
                  <a:gd name="connsiteY339" fmla="*/ 1466360 h 1466360"/>
                  <a:gd name="connsiteX340" fmla="*/ 1337838 w 5580233"/>
                  <a:gd name="connsiteY340" fmla="*/ 1466360 h 1466360"/>
                  <a:gd name="connsiteX341" fmla="*/ 1341784 w 5580233"/>
                  <a:gd name="connsiteY341" fmla="*/ 1466360 h 1466360"/>
                  <a:gd name="connsiteX342" fmla="*/ 1345730 w 5580233"/>
                  <a:gd name="connsiteY342" fmla="*/ 1466360 h 1466360"/>
                  <a:gd name="connsiteX343" fmla="*/ 1349670 w 5580233"/>
                  <a:gd name="connsiteY343" fmla="*/ 1466360 h 1466360"/>
                  <a:gd name="connsiteX344" fmla="*/ 1353616 w 5580233"/>
                  <a:gd name="connsiteY344" fmla="*/ 1466360 h 1466360"/>
                  <a:gd name="connsiteX345" fmla="*/ 1357562 w 5580233"/>
                  <a:gd name="connsiteY345" fmla="*/ 1466360 h 1466360"/>
                  <a:gd name="connsiteX346" fmla="*/ 1361508 w 5580233"/>
                  <a:gd name="connsiteY346" fmla="*/ 1466360 h 1466360"/>
                  <a:gd name="connsiteX347" fmla="*/ 1365453 w 5580233"/>
                  <a:gd name="connsiteY347" fmla="*/ 1466360 h 1466360"/>
                  <a:gd name="connsiteX348" fmla="*/ 1369399 w 5580233"/>
                  <a:gd name="connsiteY348" fmla="*/ 1466360 h 1466360"/>
                  <a:gd name="connsiteX349" fmla="*/ 1373345 w 5580233"/>
                  <a:gd name="connsiteY349" fmla="*/ 1466360 h 1466360"/>
                  <a:gd name="connsiteX350" fmla="*/ 1377291 w 5580233"/>
                  <a:gd name="connsiteY350" fmla="*/ 1466360 h 1466360"/>
                  <a:gd name="connsiteX351" fmla="*/ 1381232 w 5580233"/>
                  <a:gd name="connsiteY351" fmla="*/ 1466360 h 1466360"/>
                  <a:gd name="connsiteX352" fmla="*/ 1385178 w 5580233"/>
                  <a:gd name="connsiteY352" fmla="*/ 1466360 h 1466360"/>
                  <a:gd name="connsiteX353" fmla="*/ 1389123 w 5580233"/>
                  <a:gd name="connsiteY353" fmla="*/ 1466360 h 1466360"/>
                  <a:gd name="connsiteX354" fmla="*/ 1393069 w 5580233"/>
                  <a:gd name="connsiteY354" fmla="*/ 1466360 h 1466360"/>
                  <a:gd name="connsiteX355" fmla="*/ 1397015 w 5580233"/>
                  <a:gd name="connsiteY355" fmla="*/ 1466360 h 1466360"/>
                  <a:gd name="connsiteX356" fmla="*/ 1400961 w 5580233"/>
                  <a:gd name="connsiteY356" fmla="*/ 1466360 h 1466360"/>
                  <a:gd name="connsiteX357" fmla="*/ 1404906 w 5580233"/>
                  <a:gd name="connsiteY357" fmla="*/ 1466360 h 1466360"/>
                  <a:gd name="connsiteX358" fmla="*/ 1408852 w 5580233"/>
                  <a:gd name="connsiteY358" fmla="*/ 1466360 h 1466360"/>
                  <a:gd name="connsiteX359" fmla="*/ 1412798 w 5580233"/>
                  <a:gd name="connsiteY359" fmla="*/ 1466360 h 1466360"/>
                  <a:gd name="connsiteX360" fmla="*/ 1416739 w 5580233"/>
                  <a:gd name="connsiteY360" fmla="*/ 1466360 h 1466360"/>
                  <a:gd name="connsiteX361" fmla="*/ 1420685 w 5580233"/>
                  <a:gd name="connsiteY361" fmla="*/ 1466360 h 1466360"/>
                  <a:gd name="connsiteX362" fmla="*/ 1424631 w 5580233"/>
                  <a:gd name="connsiteY362" fmla="*/ 1466360 h 1466360"/>
                  <a:gd name="connsiteX363" fmla="*/ 1428576 w 5580233"/>
                  <a:gd name="connsiteY363" fmla="*/ 1466360 h 1466360"/>
                  <a:gd name="connsiteX364" fmla="*/ 1432522 w 5580233"/>
                  <a:gd name="connsiteY364" fmla="*/ 1466360 h 1466360"/>
                  <a:gd name="connsiteX365" fmla="*/ 1436468 w 5580233"/>
                  <a:gd name="connsiteY365" fmla="*/ 1466360 h 1466360"/>
                  <a:gd name="connsiteX366" fmla="*/ 1440414 w 5580233"/>
                  <a:gd name="connsiteY366" fmla="*/ 1466360 h 1466360"/>
                  <a:gd name="connsiteX367" fmla="*/ 1444360 w 5580233"/>
                  <a:gd name="connsiteY367" fmla="*/ 1466360 h 1466360"/>
                  <a:gd name="connsiteX368" fmla="*/ 1448300 w 5580233"/>
                  <a:gd name="connsiteY368" fmla="*/ 1466360 h 1466360"/>
                  <a:gd name="connsiteX369" fmla="*/ 1452246 w 5580233"/>
                  <a:gd name="connsiteY369" fmla="*/ 1466360 h 1466360"/>
                  <a:gd name="connsiteX370" fmla="*/ 1456192 w 5580233"/>
                  <a:gd name="connsiteY370" fmla="*/ 1466360 h 1466360"/>
                  <a:gd name="connsiteX371" fmla="*/ 1460138 w 5580233"/>
                  <a:gd name="connsiteY371" fmla="*/ 1466360 h 1466360"/>
                  <a:gd name="connsiteX372" fmla="*/ 1464084 w 5580233"/>
                  <a:gd name="connsiteY372" fmla="*/ 1466360 h 1466360"/>
                  <a:gd name="connsiteX373" fmla="*/ 1468029 w 5580233"/>
                  <a:gd name="connsiteY373" fmla="*/ 1466360 h 1466360"/>
                  <a:gd name="connsiteX374" fmla="*/ 1471975 w 5580233"/>
                  <a:gd name="connsiteY374" fmla="*/ 1466360 h 1466360"/>
                  <a:gd name="connsiteX375" fmla="*/ 1475921 w 5580233"/>
                  <a:gd name="connsiteY375" fmla="*/ 1466360 h 1466360"/>
                  <a:gd name="connsiteX376" fmla="*/ 1479867 w 5580233"/>
                  <a:gd name="connsiteY376" fmla="*/ 1466360 h 1466360"/>
                  <a:gd name="connsiteX377" fmla="*/ 1483807 w 5580233"/>
                  <a:gd name="connsiteY377" fmla="*/ 1466360 h 1466360"/>
                  <a:gd name="connsiteX378" fmla="*/ 1487753 w 5580233"/>
                  <a:gd name="connsiteY378" fmla="*/ 1466360 h 1466360"/>
                  <a:gd name="connsiteX379" fmla="*/ 1491699 w 5580233"/>
                  <a:gd name="connsiteY379" fmla="*/ 1466360 h 1466360"/>
                  <a:gd name="connsiteX380" fmla="*/ 1495645 w 5580233"/>
                  <a:gd name="connsiteY380" fmla="*/ 1466360 h 1466360"/>
                  <a:gd name="connsiteX381" fmla="*/ 1499591 w 5580233"/>
                  <a:gd name="connsiteY381" fmla="*/ 1466360 h 1466360"/>
                  <a:gd name="connsiteX382" fmla="*/ 1503537 w 5580233"/>
                  <a:gd name="connsiteY382" fmla="*/ 1466360 h 1466360"/>
                  <a:gd name="connsiteX383" fmla="*/ 1507482 w 5580233"/>
                  <a:gd name="connsiteY383" fmla="*/ 1466360 h 1466360"/>
                  <a:gd name="connsiteX384" fmla="*/ 1511423 w 5580233"/>
                  <a:gd name="connsiteY384" fmla="*/ 1466360 h 1466360"/>
                  <a:gd name="connsiteX385" fmla="*/ 1515369 w 5580233"/>
                  <a:gd name="connsiteY385" fmla="*/ 1466360 h 1466360"/>
                  <a:gd name="connsiteX386" fmla="*/ 1519315 w 5580233"/>
                  <a:gd name="connsiteY386" fmla="*/ 1466360 h 1466360"/>
                  <a:gd name="connsiteX387" fmla="*/ 1523260 w 5580233"/>
                  <a:gd name="connsiteY387" fmla="*/ 1466360 h 1466360"/>
                  <a:gd name="connsiteX388" fmla="*/ 1527206 w 5580233"/>
                  <a:gd name="connsiteY388" fmla="*/ 1466360 h 1466360"/>
                  <a:gd name="connsiteX389" fmla="*/ 1531152 w 5580233"/>
                  <a:gd name="connsiteY389" fmla="*/ 1466360 h 1466360"/>
                  <a:gd name="connsiteX390" fmla="*/ 1535098 w 5580233"/>
                  <a:gd name="connsiteY390" fmla="*/ 1466360 h 1466360"/>
                  <a:gd name="connsiteX391" fmla="*/ 1539044 w 5580233"/>
                  <a:gd name="connsiteY391" fmla="*/ 1466360 h 1466360"/>
                  <a:gd name="connsiteX392" fmla="*/ 1542990 w 5580233"/>
                  <a:gd name="connsiteY392" fmla="*/ 1466360 h 1466360"/>
                  <a:gd name="connsiteX393" fmla="*/ 1546935 w 5580233"/>
                  <a:gd name="connsiteY393" fmla="*/ 1466360 h 1466360"/>
                  <a:gd name="connsiteX394" fmla="*/ 1550876 w 5580233"/>
                  <a:gd name="connsiteY394" fmla="*/ 1466360 h 1466360"/>
                  <a:gd name="connsiteX395" fmla="*/ 1554822 w 5580233"/>
                  <a:gd name="connsiteY395" fmla="*/ 1466360 h 1466360"/>
                  <a:gd name="connsiteX396" fmla="*/ 1558768 w 5580233"/>
                  <a:gd name="connsiteY396" fmla="*/ 1466360 h 1466360"/>
                  <a:gd name="connsiteX397" fmla="*/ 1562714 w 5580233"/>
                  <a:gd name="connsiteY397" fmla="*/ 1466360 h 1466360"/>
                  <a:gd name="connsiteX398" fmla="*/ 1566659 w 5580233"/>
                  <a:gd name="connsiteY398" fmla="*/ 1466360 h 1466360"/>
                  <a:gd name="connsiteX399" fmla="*/ 1570605 w 5580233"/>
                  <a:gd name="connsiteY399" fmla="*/ 1466360 h 1466360"/>
                  <a:gd name="connsiteX400" fmla="*/ 1574551 w 5580233"/>
                  <a:gd name="connsiteY400" fmla="*/ 1466360 h 1466360"/>
                  <a:gd name="connsiteX401" fmla="*/ 1578492 w 5580233"/>
                  <a:gd name="connsiteY401" fmla="*/ 1466360 h 1466360"/>
                  <a:gd name="connsiteX402" fmla="*/ 1582438 w 5580233"/>
                  <a:gd name="connsiteY402" fmla="*/ 1466360 h 1466360"/>
                  <a:gd name="connsiteX403" fmla="*/ 1586383 w 5580233"/>
                  <a:gd name="connsiteY403" fmla="*/ 1466360 h 1466360"/>
                  <a:gd name="connsiteX404" fmla="*/ 1590329 w 5580233"/>
                  <a:gd name="connsiteY404" fmla="*/ 1466360 h 1466360"/>
                  <a:gd name="connsiteX405" fmla="*/ 1594275 w 5580233"/>
                  <a:gd name="connsiteY405" fmla="*/ 1466360 h 1466360"/>
                  <a:gd name="connsiteX406" fmla="*/ 1598221 w 5580233"/>
                  <a:gd name="connsiteY406" fmla="*/ 1466360 h 1466360"/>
                  <a:gd name="connsiteX407" fmla="*/ 1602167 w 5580233"/>
                  <a:gd name="connsiteY407" fmla="*/ 1466360 h 1466360"/>
                  <a:gd name="connsiteX408" fmla="*/ 1606112 w 5580233"/>
                  <a:gd name="connsiteY408" fmla="*/ 1466360 h 1466360"/>
                  <a:gd name="connsiteX409" fmla="*/ 1610058 w 5580233"/>
                  <a:gd name="connsiteY409" fmla="*/ 1466360 h 1466360"/>
                  <a:gd name="connsiteX410" fmla="*/ 1614004 w 5580233"/>
                  <a:gd name="connsiteY410" fmla="*/ 1466360 h 1466360"/>
                  <a:gd name="connsiteX411" fmla="*/ 1617945 w 5580233"/>
                  <a:gd name="connsiteY411" fmla="*/ 1466360 h 1466360"/>
                  <a:gd name="connsiteX412" fmla="*/ 1621891 w 5580233"/>
                  <a:gd name="connsiteY412" fmla="*/ 1466360 h 1466360"/>
                  <a:gd name="connsiteX413" fmla="*/ 1625836 w 5580233"/>
                  <a:gd name="connsiteY413" fmla="*/ 1466360 h 1466360"/>
                  <a:gd name="connsiteX414" fmla="*/ 1629782 w 5580233"/>
                  <a:gd name="connsiteY414" fmla="*/ 1466360 h 1466360"/>
                  <a:gd name="connsiteX415" fmla="*/ 1633728 w 5580233"/>
                  <a:gd name="connsiteY415" fmla="*/ 1466360 h 1466360"/>
                  <a:gd name="connsiteX416" fmla="*/ 1637674 w 5580233"/>
                  <a:gd name="connsiteY416" fmla="*/ 1466360 h 1466360"/>
                  <a:gd name="connsiteX417" fmla="*/ 1641620 w 5580233"/>
                  <a:gd name="connsiteY417" fmla="*/ 1466360 h 1466360"/>
                  <a:gd name="connsiteX418" fmla="*/ 1645560 w 5580233"/>
                  <a:gd name="connsiteY418" fmla="*/ 1466360 h 1466360"/>
                  <a:gd name="connsiteX419" fmla="*/ 1649506 w 5580233"/>
                  <a:gd name="connsiteY419" fmla="*/ 1466360 h 1466360"/>
                  <a:gd name="connsiteX420" fmla="*/ 1653452 w 5580233"/>
                  <a:gd name="connsiteY420" fmla="*/ 1466360 h 1466360"/>
                  <a:gd name="connsiteX421" fmla="*/ 1657398 w 5580233"/>
                  <a:gd name="connsiteY421" fmla="*/ 1466360 h 1466360"/>
                  <a:gd name="connsiteX422" fmla="*/ 1661344 w 5580233"/>
                  <a:gd name="connsiteY422" fmla="*/ 1466360 h 1466360"/>
                  <a:gd name="connsiteX423" fmla="*/ 1665289 w 5580233"/>
                  <a:gd name="connsiteY423" fmla="*/ 1466360 h 1466360"/>
                  <a:gd name="connsiteX424" fmla="*/ 1669235 w 5580233"/>
                  <a:gd name="connsiteY424" fmla="*/ 1466360 h 1466360"/>
                  <a:gd name="connsiteX425" fmla="*/ 1673181 w 5580233"/>
                  <a:gd name="connsiteY425" fmla="*/ 1466360 h 1466360"/>
                  <a:gd name="connsiteX426" fmla="*/ 1677127 w 5580233"/>
                  <a:gd name="connsiteY426" fmla="*/ 1466360 h 1466360"/>
                  <a:gd name="connsiteX427" fmla="*/ 1681073 w 5580233"/>
                  <a:gd name="connsiteY427" fmla="*/ 1466360 h 1466360"/>
                  <a:gd name="connsiteX428" fmla="*/ 1685013 w 5580233"/>
                  <a:gd name="connsiteY428" fmla="*/ 1466360 h 1466360"/>
                  <a:gd name="connsiteX429" fmla="*/ 1688959 w 5580233"/>
                  <a:gd name="connsiteY429" fmla="*/ 1466360 h 1466360"/>
                  <a:gd name="connsiteX430" fmla="*/ 1692905 w 5580233"/>
                  <a:gd name="connsiteY430" fmla="*/ 1466360 h 1466360"/>
                  <a:gd name="connsiteX431" fmla="*/ 1696851 w 5580233"/>
                  <a:gd name="connsiteY431" fmla="*/ 1466360 h 1466360"/>
                  <a:gd name="connsiteX432" fmla="*/ 1700797 w 5580233"/>
                  <a:gd name="connsiteY432" fmla="*/ 1466360 h 1466360"/>
                  <a:gd name="connsiteX433" fmla="*/ 1704742 w 5580233"/>
                  <a:gd name="connsiteY433" fmla="*/ 1466360 h 1466360"/>
                  <a:gd name="connsiteX434" fmla="*/ 1708688 w 5580233"/>
                  <a:gd name="connsiteY434" fmla="*/ 1466360 h 1466360"/>
                  <a:gd name="connsiteX435" fmla="*/ 1712629 w 5580233"/>
                  <a:gd name="connsiteY435" fmla="*/ 1466360 h 1466360"/>
                  <a:gd name="connsiteX436" fmla="*/ 1716575 w 5580233"/>
                  <a:gd name="connsiteY436" fmla="*/ 1466360 h 1466360"/>
                  <a:gd name="connsiteX437" fmla="*/ 1720521 w 5580233"/>
                  <a:gd name="connsiteY437" fmla="*/ 1466360 h 1466360"/>
                  <a:gd name="connsiteX438" fmla="*/ 1724466 w 5580233"/>
                  <a:gd name="connsiteY438" fmla="*/ 1466360 h 1466360"/>
                  <a:gd name="connsiteX439" fmla="*/ 1728412 w 5580233"/>
                  <a:gd name="connsiteY439" fmla="*/ 1466360 h 1466360"/>
                  <a:gd name="connsiteX440" fmla="*/ 1732358 w 5580233"/>
                  <a:gd name="connsiteY440" fmla="*/ 1466360 h 1466360"/>
                  <a:gd name="connsiteX441" fmla="*/ 1736304 w 5580233"/>
                  <a:gd name="connsiteY441" fmla="*/ 1466360 h 1466360"/>
                  <a:gd name="connsiteX442" fmla="*/ 1740250 w 5580233"/>
                  <a:gd name="connsiteY442" fmla="*/ 1466360 h 1466360"/>
                  <a:gd name="connsiteX443" fmla="*/ 1744195 w 5580233"/>
                  <a:gd name="connsiteY443" fmla="*/ 1466360 h 1466360"/>
                  <a:gd name="connsiteX444" fmla="*/ 1748141 w 5580233"/>
                  <a:gd name="connsiteY444" fmla="*/ 1466360 h 1466360"/>
                  <a:gd name="connsiteX445" fmla="*/ 1752082 w 5580233"/>
                  <a:gd name="connsiteY445" fmla="*/ 1466360 h 1466360"/>
                  <a:gd name="connsiteX446" fmla="*/ 1756028 w 5580233"/>
                  <a:gd name="connsiteY446" fmla="*/ 1466360 h 1466360"/>
                  <a:gd name="connsiteX447" fmla="*/ 1759974 w 5580233"/>
                  <a:gd name="connsiteY447" fmla="*/ 1466360 h 1466360"/>
                  <a:gd name="connsiteX448" fmla="*/ 1763920 w 5580233"/>
                  <a:gd name="connsiteY448" fmla="*/ 1466360 h 1466360"/>
                  <a:gd name="connsiteX449" fmla="*/ 1767865 w 5580233"/>
                  <a:gd name="connsiteY449" fmla="*/ 1466360 h 1466360"/>
                  <a:gd name="connsiteX450" fmla="*/ 1771811 w 5580233"/>
                  <a:gd name="connsiteY450" fmla="*/ 1466360 h 1466360"/>
                  <a:gd name="connsiteX451" fmla="*/ 1775757 w 5580233"/>
                  <a:gd name="connsiteY451" fmla="*/ 1466360 h 1466360"/>
                  <a:gd name="connsiteX452" fmla="*/ 1779698 w 5580233"/>
                  <a:gd name="connsiteY452" fmla="*/ 1466360 h 1466360"/>
                  <a:gd name="connsiteX453" fmla="*/ 1783644 w 5580233"/>
                  <a:gd name="connsiteY453" fmla="*/ 1466360 h 1466360"/>
                  <a:gd name="connsiteX454" fmla="*/ 1787589 w 5580233"/>
                  <a:gd name="connsiteY454" fmla="*/ 1466360 h 1466360"/>
                  <a:gd name="connsiteX455" fmla="*/ 1791535 w 5580233"/>
                  <a:gd name="connsiteY455" fmla="*/ 1466360 h 1466360"/>
                  <a:gd name="connsiteX456" fmla="*/ 1795481 w 5580233"/>
                  <a:gd name="connsiteY456" fmla="*/ 1466360 h 1466360"/>
                  <a:gd name="connsiteX457" fmla="*/ 1799427 w 5580233"/>
                  <a:gd name="connsiteY457" fmla="*/ 1466360 h 1466360"/>
                  <a:gd name="connsiteX458" fmla="*/ 1803373 w 5580233"/>
                  <a:gd name="connsiteY458" fmla="*/ 1466360 h 1466360"/>
                  <a:gd name="connsiteX459" fmla="*/ 1807318 w 5580233"/>
                  <a:gd name="connsiteY459" fmla="*/ 1466360 h 1466360"/>
                  <a:gd name="connsiteX460" fmla="*/ 1811264 w 5580233"/>
                  <a:gd name="connsiteY460" fmla="*/ 1466360 h 1466360"/>
                  <a:gd name="connsiteX461" fmla="*/ 1815210 w 5580233"/>
                  <a:gd name="connsiteY461" fmla="*/ 1466360 h 1466360"/>
                  <a:gd name="connsiteX462" fmla="*/ 1819151 w 5580233"/>
                  <a:gd name="connsiteY462" fmla="*/ 1466360 h 1466360"/>
                  <a:gd name="connsiteX463" fmla="*/ 1823097 w 5580233"/>
                  <a:gd name="connsiteY463" fmla="*/ 1466360 h 1466360"/>
                  <a:gd name="connsiteX464" fmla="*/ 1827042 w 5580233"/>
                  <a:gd name="connsiteY464" fmla="*/ 1466360 h 1466360"/>
                  <a:gd name="connsiteX465" fmla="*/ 1830988 w 5580233"/>
                  <a:gd name="connsiteY465" fmla="*/ 1466360 h 1466360"/>
                  <a:gd name="connsiteX466" fmla="*/ 1834934 w 5580233"/>
                  <a:gd name="connsiteY466" fmla="*/ 1466360 h 1466360"/>
                  <a:gd name="connsiteX467" fmla="*/ 1838880 w 5580233"/>
                  <a:gd name="connsiteY467" fmla="*/ 1466360 h 1466360"/>
                  <a:gd name="connsiteX468" fmla="*/ 1842826 w 5580233"/>
                  <a:gd name="connsiteY468" fmla="*/ 1466360 h 1466360"/>
                  <a:gd name="connsiteX469" fmla="*/ 1846766 w 5580233"/>
                  <a:gd name="connsiteY469" fmla="*/ 1466360 h 1466360"/>
                  <a:gd name="connsiteX470" fmla="*/ 1850712 w 5580233"/>
                  <a:gd name="connsiteY470" fmla="*/ 1466360 h 1466360"/>
                  <a:gd name="connsiteX471" fmla="*/ 1854658 w 5580233"/>
                  <a:gd name="connsiteY471" fmla="*/ 1466360 h 1466360"/>
                  <a:gd name="connsiteX472" fmla="*/ 1858604 w 5580233"/>
                  <a:gd name="connsiteY472" fmla="*/ 1466360 h 1466360"/>
                  <a:gd name="connsiteX473" fmla="*/ 1862549 w 5580233"/>
                  <a:gd name="connsiteY473" fmla="*/ 1466360 h 1466360"/>
                  <a:gd name="connsiteX474" fmla="*/ 1866495 w 5580233"/>
                  <a:gd name="connsiteY474" fmla="*/ 1466360 h 1466360"/>
                  <a:gd name="connsiteX475" fmla="*/ 1870441 w 5580233"/>
                  <a:gd name="connsiteY475" fmla="*/ 1466360 h 1466360"/>
                  <a:gd name="connsiteX476" fmla="*/ 1874387 w 5580233"/>
                  <a:gd name="connsiteY476" fmla="*/ 1466360 h 1466360"/>
                  <a:gd name="connsiteX477" fmla="*/ 1878333 w 5580233"/>
                  <a:gd name="connsiteY477" fmla="*/ 1466360 h 1466360"/>
                  <a:gd name="connsiteX478" fmla="*/ 1882279 w 5580233"/>
                  <a:gd name="connsiteY478" fmla="*/ 1466360 h 1466360"/>
                  <a:gd name="connsiteX479" fmla="*/ 1886219 w 5580233"/>
                  <a:gd name="connsiteY479" fmla="*/ 1466360 h 1466360"/>
                  <a:gd name="connsiteX480" fmla="*/ 1890165 w 5580233"/>
                  <a:gd name="connsiteY480" fmla="*/ 1466360 h 1466360"/>
                  <a:gd name="connsiteX481" fmla="*/ 1894111 w 5580233"/>
                  <a:gd name="connsiteY481" fmla="*/ 1466360 h 1466360"/>
                  <a:gd name="connsiteX482" fmla="*/ 1898057 w 5580233"/>
                  <a:gd name="connsiteY482" fmla="*/ 1466360 h 1466360"/>
                  <a:gd name="connsiteX483" fmla="*/ 1902002 w 5580233"/>
                  <a:gd name="connsiteY483" fmla="*/ 1466360 h 1466360"/>
                  <a:gd name="connsiteX484" fmla="*/ 1905948 w 5580233"/>
                  <a:gd name="connsiteY484" fmla="*/ 1466360 h 1466360"/>
                  <a:gd name="connsiteX485" fmla="*/ 1909894 w 5580233"/>
                  <a:gd name="connsiteY485" fmla="*/ 1466360 h 1466360"/>
                  <a:gd name="connsiteX486" fmla="*/ 1913835 w 5580233"/>
                  <a:gd name="connsiteY486" fmla="*/ 1466360 h 1466360"/>
                  <a:gd name="connsiteX487" fmla="*/ 1917781 w 5580233"/>
                  <a:gd name="connsiteY487" fmla="*/ 1466360 h 1466360"/>
                  <a:gd name="connsiteX488" fmla="*/ 1921727 w 5580233"/>
                  <a:gd name="connsiteY488" fmla="*/ 1466360 h 1466360"/>
                  <a:gd name="connsiteX489" fmla="*/ 1925673 w 5580233"/>
                  <a:gd name="connsiteY489" fmla="*/ 1466360 h 1466360"/>
                  <a:gd name="connsiteX490" fmla="*/ 1929618 w 5580233"/>
                  <a:gd name="connsiteY490" fmla="*/ 1466360 h 1466360"/>
                  <a:gd name="connsiteX491" fmla="*/ 1933564 w 5580233"/>
                  <a:gd name="connsiteY491" fmla="*/ 1466360 h 1466360"/>
                  <a:gd name="connsiteX492" fmla="*/ 1937510 w 5580233"/>
                  <a:gd name="connsiteY492" fmla="*/ 1466360 h 1466360"/>
                  <a:gd name="connsiteX493" fmla="*/ 1941456 w 5580233"/>
                  <a:gd name="connsiteY493" fmla="*/ 1466360 h 1466360"/>
                  <a:gd name="connsiteX494" fmla="*/ 1945401 w 5580233"/>
                  <a:gd name="connsiteY494" fmla="*/ 1466360 h 1466360"/>
                  <a:gd name="connsiteX495" fmla="*/ 1949342 w 5580233"/>
                  <a:gd name="connsiteY495" fmla="*/ 1466360 h 1466360"/>
                  <a:gd name="connsiteX496" fmla="*/ 1953288 w 5580233"/>
                  <a:gd name="connsiteY496" fmla="*/ 1466360 h 1466360"/>
                  <a:gd name="connsiteX497" fmla="*/ 1957234 w 5580233"/>
                  <a:gd name="connsiteY497" fmla="*/ 1466360 h 1466360"/>
                  <a:gd name="connsiteX498" fmla="*/ 1961180 w 5580233"/>
                  <a:gd name="connsiteY498" fmla="*/ 1466360 h 1466360"/>
                  <a:gd name="connsiteX499" fmla="*/ 1965126 w 5580233"/>
                  <a:gd name="connsiteY499" fmla="*/ 1466360 h 1466360"/>
                  <a:gd name="connsiteX500" fmla="*/ 1969071 w 5580233"/>
                  <a:gd name="connsiteY500" fmla="*/ 1466360 h 1466360"/>
                  <a:gd name="connsiteX501" fmla="*/ 1973017 w 5580233"/>
                  <a:gd name="connsiteY501" fmla="*/ 1466360 h 1466360"/>
                  <a:gd name="connsiteX502" fmla="*/ 1976963 w 5580233"/>
                  <a:gd name="connsiteY502" fmla="*/ 1466360 h 1466360"/>
                  <a:gd name="connsiteX503" fmla="*/ 1980904 w 5580233"/>
                  <a:gd name="connsiteY503" fmla="*/ 1466360 h 1466360"/>
                  <a:gd name="connsiteX504" fmla="*/ 1984849 w 5580233"/>
                  <a:gd name="connsiteY504" fmla="*/ 1466360 h 1466360"/>
                  <a:gd name="connsiteX505" fmla="*/ 1988795 w 5580233"/>
                  <a:gd name="connsiteY505" fmla="*/ 1466360 h 1466360"/>
                  <a:gd name="connsiteX506" fmla="*/ 1992741 w 5580233"/>
                  <a:gd name="connsiteY506" fmla="*/ 1466360 h 1466360"/>
                  <a:gd name="connsiteX507" fmla="*/ 1996687 w 5580233"/>
                  <a:gd name="connsiteY507" fmla="*/ 1466360 h 1466360"/>
                  <a:gd name="connsiteX508" fmla="*/ 2000633 w 5580233"/>
                  <a:gd name="connsiteY508" fmla="*/ 1466360 h 1466360"/>
                  <a:gd name="connsiteX509" fmla="*/ 2004579 w 5580233"/>
                  <a:gd name="connsiteY509" fmla="*/ 1466360 h 1466360"/>
                  <a:gd name="connsiteX510" fmla="*/ 2008524 w 5580233"/>
                  <a:gd name="connsiteY510" fmla="*/ 1466360 h 1466360"/>
                  <a:gd name="connsiteX511" fmla="*/ 2012470 w 5580233"/>
                  <a:gd name="connsiteY511" fmla="*/ 1466360 h 1466360"/>
                  <a:gd name="connsiteX512" fmla="*/ 2016411 w 5580233"/>
                  <a:gd name="connsiteY512" fmla="*/ 1466360 h 1466360"/>
                  <a:gd name="connsiteX513" fmla="*/ 2020357 w 5580233"/>
                  <a:gd name="connsiteY513" fmla="*/ 1466360 h 1466360"/>
                  <a:gd name="connsiteX514" fmla="*/ 2024302 w 5580233"/>
                  <a:gd name="connsiteY514" fmla="*/ 1466360 h 1466360"/>
                  <a:gd name="connsiteX515" fmla="*/ 2028248 w 5580233"/>
                  <a:gd name="connsiteY515" fmla="*/ 1466360 h 1466360"/>
                  <a:gd name="connsiteX516" fmla="*/ 2032194 w 5580233"/>
                  <a:gd name="connsiteY516" fmla="*/ 1466360 h 1466360"/>
                  <a:gd name="connsiteX517" fmla="*/ 2036140 w 5580233"/>
                  <a:gd name="connsiteY517" fmla="*/ 1466360 h 1466360"/>
                  <a:gd name="connsiteX518" fmla="*/ 2040086 w 5580233"/>
                  <a:gd name="connsiteY518" fmla="*/ 1466360 h 1466360"/>
                  <a:gd name="connsiteX519" fmla="*/ 2044032 w 5580233"/>
                  <a:gd name="connsiteY519" fmla="*/ 1466360 h 1466360"/>
                  <a:gd name="connsiteX520" fmla="*/ 2047972 w 5580233"/>
                  <a:gd name="connsiteY520" fmla="*/ 1466360 h 1466360"/>
                  <a:gd name="connsiteX521" fmla="*/ 2051918 w 5580233"/>
                  <a:gd name="connsiteY521" fmla="*/ 1466360 h 1466360"/>
                  <a:gd name="connsiteX522" fmla="*/ 2055864 w 5580233"/>
                  <a:gd name="connsiteY522" fmla="*/ 1466360 h 1466360"/>
                  <a:gd name="connsiteX523" fmla="*/ 2059810 w 5580233"/>
                  <a:gd name="connsiteY523" fmla="*/ 1466360 h 1466360"/>
                  <a:gd name="connsiteX524" fmla="*/ 2063755 w 5580233"/>
                  <a:gd name="connsiteY524" fmla="*/ 1466360 h 1466360"/>
                  <a:gd name="connsiteX525" fmla="*/ 2067701 w 5580233"/>
                  <a:gd name="connsiteY525" fmla="*/ 1466360 h 1466360"/>
                  <a:gd name="connsiteX526" fmla="*/ 2071647 w 5580233"/>
                  <a:gd name="connsiteY526" fmla="*/ 1466360 h 1466360"/>
                  <a:gd name="connsiteX527" fmla="*/ 2075593 w 5580233"/>
                  <a:gd name="connsiteY527" fmla="*/ 1466360 h 1466360"/>
                  <a:gd name="connsiteX528" fmla="*/ 2079539 w 5580233"/>
                  <a:gd name="connsiteY528" fmla="*/ 1466360 h 1466360"/>
                  <a:gd name="connsiteX529" fmla="*/ 2083480 w 5580233"/>
                  <a:gd name="connsiteY529" fmla="*/ 1466360 h 1466360"/>
                  <a:gd name="connsiteX530" fmla="*/ 2087425 w 5580233"/>
                  <a:gd name="connsiteY530" fmla="*/ 1466360 h 1466360"/>
                  <a:gd name="connsiteX531" fmla="*/ 2091371 w 5580233"/>
                  <a:gd name="connsiteY531" fmla="*/ 1466360 h 1466360"/>
                  <a:gd name="connsiteX532" fmla="*/ 2095317 w 5580233"/>
                  <a:gd name="connsiteY532" fmla="*/ 1466360 h 1466360"/>
                  <a:gd name="connsiteX533" fmla="*/ 2099263 w 5580233"/>
                  <a:gd name="connsiteY533" fmla="*/ 1466360 h 1466360"/>
                  <a:gd name="connsiteX534" fmla="*/ 2103208 w 5580233"/>
                  <a:gd name="connsiteY534" fmla="*/ 1466360 h 1466360"/>
                  <a:gd name="connsiteX535" fmla="*/ 2107154 w 5580233"/>
                  <a:gd name="connsiteY535" fmla="*/ 1466360 h 1466360"/>
                  <a:gd name="connsiteX536" fmla="*/ 2111100 w 5580233"/>
                  <a:gd name="connsiteY536" fmla="*/ 1466360 h 1466360"/>
                  <a:gd name="connsiteX537" fmla="*/ 2115041 w 5580233"/>
                  <a:gd name="connsiteY537" fmla="*/ 1466360 h 1466360"/>
                  <a:gd name="connsiteX538" fmla="*/ 2118987 w 5580233"/>
                  <a:gd name="connsiteY538" fmla="*/ 1466360 h 1466360"/>
                  <a:gd name="connsiteX539" fmla="*/ 2122933 w 5580233"/>
                  <a:gd name="connsiteY539" fmla="*/ 1466360 h 1466360"/>
                  <a:gd name="connsiteX540" fmla="*/ 2126879 w 5580233"/>
                  <a:gd name="connsiteY540" fmla="*/ 1466360 h 1466360"/>
                  <a:gd name="connsiteX541" fmla="*/ 2130824 w 5580233"/>
                  <a:gd name="connsiteY541" fmla="*/ 1466360 h 1466360"/>
                  <a:gd name="connsiteX542" fmla="*/ 2134770 w 5580233"/>
                  <a:gd name="connsiteY542" fmla="*/ 1466360 h 1466360"/>
                  <a:gd name="connsiteX543" fmla="*/ 2138716 w 5580233"/>
                  <a:gd name="connsiteY543" fmla="*/ 1466360 h 1466360"/>
                  <a:gd name="connsiteX544" fmla="*/ 2142662 w 5580233"/>
                  <a:gd name="connsiteY544" fmla="*/ 1466360 h 1466360"/>
                  <a:gd name="connsiteX545" fmla="*/ 2146607 w 5580233"/>
                  <a:gd name="connsiteY545" fmla="*/ 1466360 h 1466360"/>
                  <a:gd name="connsiteX546" fmla="*/ 2150548 w 5580233"/>
                  <a:gd name="connsiteY546" fmla="*/ 1466360 h 1466360"/>
                  <a:gd name="connsiteX547" fmla="*/ 2154494 w 5580233"/>
                  <a:gd name="connsiteY547" fmla="*/ 1466360 h 1466360"/>
                  <a:gd name="connsiteX548" fmla="*/ 2158440 w 5580233"/>
                  <a:gd name="connsiteY548" fmla="*/ 1466360 h 1466360"/>
                  <a:gd name="connsiteX549" fmla="*/ 2162386 w 5580233"/>
                  <a:gd name="connsiteY549" fmla="*/ 1466360 h 1466360"/>
                  <a:gd name="connsiteX550" fmla="*/ 2166332 w 5580233"/>
                  <a:gd name="connsiteY550" fmla="*/ 1466360 h 1466360"/>
                  <a:gd name="connsiteX551" fmla="*/ 2170277 w 5580233"/>
                  <a:gd name="connsiteY551" fmla="*/ 1466360 h 1466360"/>
                  <a:gd name="connsiteX552" fmla="*/ 2174223 w 5580233"/>
                  <a:gd name="connsiteY552" fmla="*/ 1466360 h 1466360"/>
                  <a:gd name="connsiteX553" fmla="*/ 2178169 w 5580233"/>
                  <a:gd name="connsiteY553" fmla="*/ 1466360 h 1466360"/>
                  <a:gd name="connsiteX554" fmla="*/ 2182115 w 5580233"/>
                  <a:gd name="connsiteY554" fmla="*/ 1466360 h 1466360"/>
                  <a:gd name="connsiteX555" fmla="*/ 2186055 w 5580233"/>
                  <a:gd name="connsiteY555" fmla="*/ 1466360 h 1466360"/>
                  <a:gd name="connsiteX556" fmla="*/ 2190001 w 5580233"/>
                  <a:gd name="connsiteY556" fmla="*/ 1466360 h 1466360"/>
                  <a:gd name="connsiteX557" fmla="*/ 2193947 w 5580233"/>
                  <a:gd name="connsiteY557" fmla="*/ 1466360 h 1466360"/>
                  <a:gd name="connsiteX558" fmla="*/ 2197893 w 5580233"/>
                  <a:gd name="connsiteY558" fmla="*/ 1466360 h 1466360"/>
                  <a:gd name="connsiteX559" fmla="*/ 2201839 w 5580233"/>
                  <a:gd name="connsiteY559" fmla="*/ 1466360 h 1466360"/>
                  <a:gd name="connsiteX560" fmla="*/ 2205785 w 5580233"/>
                  <a:gd name="connsiteY560" fmla="*/ 1466360 h 1466360"/>
                  <a:gd name="connsiteX561" fmla="*/ 2209730 w 5580233"/>
                  <a:gd name="connsiteY561" fmla="*/ 1466360 h 1466360"/>
                  <a:gd name="connsiteX562" fmla="*/ 2213676 w 5580233"/>
                  <a:gd name="connsiteY562" fmla="*/ 1466360 h 1466360"/>
                  <a:gd name="connsiteX563" fmla="*/ 2217617 w 5580233"/>
                  <a:gd name="connsiteY563" fmla="*/ 1466360 h 1466360"/>
                  <a:gd name="connsiteX564" fmla="*/ 2221562 w 5580233"/>
                  <a:gd name="connsiteY564" fmla="*/ 1466360 h 1466360"/>
                  <a:gd name="connsiteX565" fmla="*/ 2225508 w 5580233"/>
                  <a:gd name="connsiteY565" fmla="*/ 1466360 h 1466360"/>
                  <a:gd name="connsiteX566" fmla="*/ 2229454 w 5580233"/>
                  <a:gd name="connsiteY566" fmla="*/ 1466360 h 1466360"/>
                  <a:gd name="connsiteX567" fmla="*/ 2233400 w 5580233"/>
                  <a:gd name="connsiteY567" fmla="*/ 1466360 h 1466360"/>
                  <a:gd name="connsiteX568" fmla="*/ 2237346 w 5580233"/>
                  <a:gd name="connsiteY568" fmla="*/ 1466360 h 1466360"/>
                  <a:gd name="connsiteX569" fmla="*/ 2241292 w 5580233"/>
                  <a:gd name="connsiteY569" fmla="*/ 1466360 h 1466360"/>
                  <a:gd name="connsiteX570" fmla="*/ 2245238 w 5580233"/>
                  <a:gd name="connsiteY570" fmla="*/ 1466360 h 1466360"/>
                  <a:gd name="connsiteX571" fmla="*/ 2249183 w 5580233"/>
                  <a:gd name="connsiteY571" fmla="*/ 1466360 h 1466360"/>
                  <a:gd name="connsiteX572" fmla="*/ 2253124 w 5580233"/>
                  <a:gd name="connsiteY572" fmla="*/ 1466360 h 1466360"/>
                  <a:gd name="connsiteX573" fmla="*/ 2257070 w 5580233"/>
                  <a:gd name="connsiteY573" fmla="*/ 1466360 h 1466360"/>
                  <a:gd name="connsiteX574" fmla="*/ 2261016 w 5580233"/>
                  <a:gd name="connsiteY574" fmla="*/ 1466360 h 1466360"/>
                  <a:gd name="connsiteX575" fmla="*/ 2264961 w 5580233"/>
                  <a:gd name="connsiteY575" fmla="*/ 1466360 h 1466360"/>
                  <a:gd name="connsiteX576" fmla="*/ 2268907 w 5580233"/>
                  <a:gd name="connsiteY576" fmla="*/ 1466360 h 1466360"/>
                  <a:gd name="connsiteX577" fmla="*/ 2272853 w 5580233"/>
                  <a:gd name="connsiteY577" fmla="*/ 1466360 h 1466360"/>
                  <a:gd name="connsiteX578" fmla="*/ 2276799 w 5580233"/>
                  <a:gd name="connsiteY578" fmla="*/ 1466360 h 1466360"/>
                  <a:gd name="connsiteX579" fmla="*/ 2280745 w 5580233"/>
                  <a:gd name="connsiteY579" fmla="*/ 1466360 h 1466360"/>
                  <a:gd name="connsiteX580" fmla="*/ 2284686 w 5580233"/>
                  <a:gd name="connsiteY580" fmla="*/ 1466360 h 1466360"/>
                  <a:gd name="connsiteX581" fmla="*/ 2288631 w 5580233"/>
                  <a:gd name="connsiteY581" fmla="*/ 1466360 h 1466360"/>
                  <a:gd name="connsiteX582" fmla="*/ 2292577 w 5580233"/>
                  <a:gd name="connsiteY582" fmla="*/ 1466360 h 1466360"/>
                  <a:gd name="connsiteX583" fmla="*/ 2296523 w 5580233"/>
                  <a:gd name="connsiteY583" fmla="*/ 1466360 h 1466360"/>
                  <a:gd name="connsiteX584" fmla="*/ 2300469 w 5580233"/>
                  <a:gd name="connsiteY584" fmla="*/ 1466360 h 1466360"/>
                  <a:gd name="connsiteX585" fmla="*/ 2304414 w 5580233"/>
                  <a:gd name="connsiteY585" fmla="*/ 1466360 h 1466360"/>
                  <a:gd name="connsiteX586" fmla="*/ 2308360 w 5580233"/>
                  <a:gd name="connsiteY586" fmla="*/ 1466360 h 1466360"/>
                  <a:gd name="connsiteX587" fmla="*/ 2312306 w 5580233"/>
                  <a:gd name="connsiteY587" fmla="*/ 1466360 h 1466360"/>
                  <a:gd name="connsiteX588" fmla="*/ 2316252 w 5580233"/>
                  <a:gd name="connsiteY588" fmla="*/ 1466360 h 1466360"/>
                  <a:gd name="connsiteX589" fmla="*/ 2320193 w 5580233"/>
                  <a:gd name="connsiteY589" fmla="*/ 1466360 h 1466360"/>
                  <a:gd name="connsiteX590" fmla="*/ 2324139 w 5580233"/>
                  <a:gd name="connsiteY590" fmla="*/ 1466360 h 1466360"/>
                  <a:gd name="connsiteX591" fmla="*/ 2328084 w 5580233"/>
                  <a:gd name="connsiteY591" fmla="*/ 1466360 h 1466360"/>
                  <a:gd name="connsiteX592" fmla="*/ 2332030 w 5580233"/>
                  <a:gd name="connsiteY592" fmla="*/ 1466360 h 1466360"/>
                  <a:gd name="connsiteX593" fmla="*/ 2335976 w 5580233"/>
                  <a:gd name="connsiteY593" fmla="*/ 1466360 h 1466360"/>
                  <a:gd name="connsiteX594" fmla="*/ 2339922 w 5580233"/>
                  <a:gd name="connsiteY594" fmla="*/ 1466360 h 1466360"/>
                  <a:gd name="connsiteX595" fmla="*/ 2343868 w 5580233"/>
                  <a:gd name="connsiteY595" fmla="*/ 1466360 h 1466360"/>
                  <a:gd name="connsiteX596" fmla="*/ 2347813 w 5580233"/>
                  <a:gd name="connsiteY596" fmla="*/ 1466360 h 1466360"/>
                  <a:gd name="connsiteX597" fmla="*/ 2351754 w 5580233"/>
                  <a:gd name="connsiteY597" fmla="*/ 1466360 h 1466360"/>
                  <a:gd name="connsiteX598" fmla="*/ 2355700 w 5580233"/>
                  <a:gd name="connsiteY598" fmla="*/ 1466360 h 1466360"/>
                  <a:gd name="connsiteX599" fmla="*/ 2359646 w 5580233"/>
                  <a:gd name="connsiteY599" fmla="*/ 1466360 h 1466360"/>
                  <a:gd name="connsiteX600" fmla="*/ 2363592 w 5580233"/>
                  <a:gd name="connsiteY600" fmla="*/ 1466360 h 1466360"/>
                  <a:gd name="connsiteX601" fmla="*/ 2367537 w 5580233"/>
                  <a:gd name="connsiteY601" fmla="*/ 1466360 h 1466360"/>
                  <a:gd name="connsiteX602" fmla="*/ 2371483 w 5580233"/>
                  <a:gd name="connsiteY602" fmla="*/ 1466360 h 1466360"/>
                  <a:gd name="connsiteX603" fmla="*/ 2375429 w 5580233"/>
                  <a:gd name="connsiteY603" fmla="*/ 1466360 h 1466360"/>
                  <a:gd name="connsiteX604" fmla="*/ 2379375 w 5580233"/>
                  <a:gd name="connsiteY604" fmla="*/ 1466360 h 1466360"/>
                  <a:gd name="connsiteX605" fmla="*/ 2383321 w 5580233"/>
                  <a:gd name="connsiteY605" fmla="*/ 1466360 h 1466360"/>
                  <a:gd name="connsiteX606" fmla="*/ 2387261 w 5580233"/>
                  <a:gd name="connsiteY606" fmla="*/ 1466360 h 1466360"/>
                  <a:gd name="connsiteX607" fmla="*/ 2391207 w 5580233"/>
                  <a:gd name="connsiteY607" fmla="*/ 1466360 h 1466360"/>
                  <a:gd name="connsiteX608" fmla="*/ 2395153 w 5580233"/>
                  <a:gd name="connsiteY608" fmla="*/ 1466360 h 1466360"/>
                  <a:gd name="connsiteX609" fmla="*/ 2399099 w 5580233"/>
                  <a:gd name="connsiteY609" fmla="*/ 1466360 h 1466360"/>
                  <a:gd name="connsiteX610" fmla="*/ 2403045 w 5580233"/>
                  <a:gd name="connsiteY610" fmla="*/ 1466360 h 1466360"/>
                  <a:gd name="connsiteX611" fmla="*/ 2406990 w 5580233"/>
                  <a:gd name="connsiteY611" fmla="*/ 1466360 h 1466360"/>
                  <a:gd name="connsiteX612" fmla="*/ 2410936 w 5580233"/>
                  <a:gd name="connsiteY612" fmla="*/ 1466360 h 1466360"/>
                  <a:gd name="connsiteX613" fmla="*/ 2414877 w 5580233"/>
                  <a:gd name="connsiteY613" fmla="*/ 1466360 h 1466360"/>
                  <a:gd name="connsiteX614" fmla="*/ 2418823 w 5580233"/>
                  <a:gd name="connsiteY614" fmla="*/ 1466360 h 1466360"/>
                  <a:gd name="connsiteX615" fmla="*/ 2422768 w 5580233"/>
                  <a:gd name="connsiteY615" fmla="*/ 1466360 h 1466360"/>
                  <a:gd name="connsiteX616" fmla="*/ 2426714 w 5580233"/>
                  <a:gd name="connsiteY616" fmla="*/ 1466360 h 1466360"/>
                  <a:gd name="connsiteX617" fmla="*/ 2430660 w 5580233"/>
                  <a:gd name="connsiteY617" fmla="*/ 1466360 h 1466360"/>
                  <a:gd name="connsiteX618" fmla="*/ 2434606 w 5580233"/>
                  <a:gd name="connsiteY618" fmla="*/ 1466360 h 1466360"/>
                  <a:gd name="connsiteX619" fmla="*/ 2438552 w 5580233"/>
                  <a:gd name="connsiteY619" fmla="*/ 1466360 h 1466360"/>
                  <a:gd name="connsiteX620" fmla="*/ 2442498 w 5580233"/>
                  <a:gd name="connsiteY620" fmla="*/ 1466360 h 1466360"/>
                  <a:gd name="connsiteX621" fmla="*/ 2446443 w 5580233"/>
                  <a:gd name="connsiteY621" fmla="*/ 1466360 h 1466360"/>
                  <a:gd name="connsiteX622" fmla="*/ 2450389 w 5580233"/>
                  <a:gd name="connsiteY622" fmla="*/ 1466360 h 1466360"/>
                  <a:gd name="connsiteX623" fmla="*/ 2454330 w 5580233"/>
                  <a:gd name="connsiteY623" fmla="*/ 1466360 h 1466360"/>
                  <a:gd name="connsiteX624" fmla="*/ 2458276 w 5580233"/>
                  <a:gd name="connsiteY624" fmla="*/ 1466360 h 1466360"/>
                  <a:gd name="connsiteX625" fmla="*/ 2462222 w 5580233"/>
                  <a:gd name="connsiteY625" fmla="*/ 1466360 h 1466360"/>
                  <a:gd name="connsiteX626" fmla="*/ 2466167 w 5580233"/>
                  <a:gd name="connsiteY626" fmla="*/ 1466360 h 1466360"/>
                  <a:gd name="connsiteX627" fmla="*/ 2470113 w 5580233"/>
                  <a:gd name="connsiteY627" fmla="*/ 1466360 h 1466360"/>
                  <a:gd name="connsiteX628" fmla="*/ 2474059 w 5580233"/>
                  <a:gd name="connsiteY628" fmla="*/ 1466360 h 1466360"/>
                  <a:gd name="connsiteX629" fmla="*/ 2478005 w 5580233"/>
                  <a:gd name="connsiteY629" fmla="*/ 1466360 h 1466360"/>
                  <a:gd name="connsiteX630" fmla="*/ 2481946 w 5580233"/>
                  <a:gd name="connsiteY630" fmla="*/ 1466360 h 1466360"/>
                  <a:gd name="connsiteX631" fmla="*/ 2485891 w 5580233"/>
                  <a:gd name="connsiteY631" fmla="*/ 1466360 h 1466360"/>
                  <a:gd name="connsiteX632" fmla="*/ 2489837 w 5580233"/>
                  <a:gd name="connsiteY632" fmla="*/ 1466360 h 1466360"/>
                  <a:gd name="connsiteX633" fmla="*/ 2493783 w 5580233"/>
                  <a:gd name="connsiteY633" fmla="*/ 1466360 h 1466360"/>
                  <a:gd name="connsiteX634" fmla="*/ 2497729 w 5580233"/>
                  <a:gd name="connsiteY634" fmla="*/ 1466360 h 1466360"/>
                  <a:gd name="connsiteX635" fmla="*/ 2501675 w 5580233"/>
                  <a:gd name="connsiteY635" fmla="*/ 1466360 h 1466360"/>
                  <a:gd name="connsiteX636" fmla="*/ 2505621 w 5580233"/>
                  <a:gd name="connsiteY636" fmla="*/ 1466360 h 1466360"/>
                  <a:gd name="connsiteX637" fmla="*/ 2509566 w 5580233"/>
                  <a:gd name="connsiteY637" fmla="*/ 1466360 h 1466360"/>
                  <a:gd name="connsiteX638" fmla="*/ 2513512 w 5580233"/>
                  <a:gd name="connsiteY638" fmla="*/ 1466360 h 1466360"/>
                  <a:gd name="connsiteX639" fmla="*/ 2517458 w 5580233"/>
                  <a:gd name="connsiteY639" fmla="*/ 1466360 h 1466360"/>
                  <a:gd name="connsiteX640" fmla="*/ 2521399 w 5580233"/>
                  <a:gd name="connsiteY640" fmla="*/ 1466360 h 1466360"/>
                  <a:gd name="connsiteX641" fmla="*/ 2525344 w 5580233"/>
                  <a:gd name="connsiteY641" fmla="*/ 1466360 h 1466360"/>
                  <a:gd name="connsiteX642" fmla="*/ 2529290 w 5580233"/>
                  <a:gd name="connsiteY642" fmla="*/ 1466360 h 1466360"/>
                  <a:gd name="connsiteX643" fmla="*/ 2533236 w 5580233"/>
                  <a:gd name="connsiteY643" fmla="*/ 1466360 h 1466360"/>
                  <a:gd name="connsiteX644" fmla="*/ 2537182 w 5580233"/>
                  <a:gd name="connsiteY644" fmla="*/ 1466360 h 1466360"/>
                  <a:gd name="connsiteX645" fmla="*/ 2541128 w 5580233"/>
                  <a:gd name="connsiteY645" fmla="*/ 1466360 h 1466360"/>
                  <a:gd name="connsiteX646" fmla="*/ 2545074 w 5580233"/>
                  <a:gd name="connsiteY646" fmla="*/ 1466360 h 1466360"/>
                  <a:gd name="connsiteX647" fmla="*/ 2549014 w 5580233"/>
                  <a:gd name="connsiteY647" fmla="*/ 1466360 h 1466360"/>
                  <a:gd name="connsiteX648" fmla="*/ 2552960 w 5580233"/>
                  <a:gd name="connsiteY648" fmla="*/ 1466360 h 1466360"/>
                  <a:gd name="connsiteX649" fmla="*/ 2556906 w 5580233"/>
                  <a:gd name="connsiteY649" fmla="*/ 1466360 h 1466360"/>
                  <a:gd name="connsiteX650" fmla="*/ 2560852 w 5580233"/>
                  <a:gd name="connsiteY650" fmla="*/ 1466360 h 1466360"/>
                  <a:gd name="connsiteX651" fmla="*/ 2564797 w 5580233"/>
                  <a:gd name="connsiteY651" fmla="*/ 1466360 h 1466360"/>
                  <a:gd name="connsiteX652" fmla="*/ 2568743 w 5580233"/>
                  <a:gd name="connsiteY652" fmla="*/ 1466360 h 1466360"/>
                  <a:gd name="connsiteX653" fmla="*/ 2572689 w 5580233"/>
                  <a:gd name="connsiteY653" fmla="*/ 1466360 h 1466360"/>
                  <a:gd name="connsiteX654" fmla="*/ 2576635 w 5580233"/>
                  <a:gd name="connsiteY654" fmla="*/ 1466360 h 1466360"/>
                  <a:gd name="connsiteX655" fmla="*/ 2580581 w 5580233"/>
                  <a:gd name="connsiteY655" fmla="*/ 1466360 h 1466360"/>
                  <a:gd name="connsiteX656" fmla="*/ 2584527 w 5580233"/>
                  <a:gd name="connsiteY656" fmla="*/ 1466360 h 1466360"/>
                  <a:gd name="connsiteX657" fmla="*/ 2588467 w 5580233"/>
                  <a:gd name="connsiteY657" fmla="*/ 1466360 h 1466360"/>
                  <a:gd name="connsiteX658" fmla="*/ 2592413 w 5580233"/>
                  <a:gd name="connsiteY658" fmla="*/ 1466360 h 1466360"/>
                  <a:gd name="connsiteX659" fmla="*/ 2596359 w 5580233"/>
                  <a:gd name="connsiteY659" fmla="*/ 1466360 h 1466360"/>
                  <a:gd name="connsiteX660" fmla="*/ 2600305 w 5580233"/>
                  <a:gd name="connsiteY660" fmla="*/ 1466360 h 1466360"/>
                  <a:gd name="connsiteX661" fmla="*/ 2604250 w 5580233"/>
                  <a:gd name="connsiteY661" fmla="*/ 1466360 h 1466360"/>
                  <a:gd name="connsiteX662" fmla="*/ 2608196 w 5580233"/>
                  <a:gd name="connsiteY662" fmla="*/ 1466360 h 1466360"/>
                  <a:gd name="connsiteX663" fmla="*/ 2612142 w 5580233"/>
                  <a:gd name="connsiteY663" fmla="*/ 1466360 h 1466360"/>
                  <a:gd name="connsiteX664" fmla="*/ 2616083 w 5580233"/>
                  <a:gd name="connsiteY664" fmla="*/ 1466360 h 1466360"/>
                  <a:gd name="connsiteX665" fmla="*/ 2620029 w 5580233"/>
                  <a:gd name="connsiteY665" fmla="*/ 1466360 h 1466360"/>
                  <a:gd name="connsiteX666" fmla="*/ 2623975 w 5580233"/>
                  <a:gd name="connsiteY666" fmla="*/ 1466360 h 1466360"/>
                  <a:gd name="connsiteX667" fmla="*/ 2627920 w 5580233"/>
                  <a:gd name="connsiteY667" fmla="*/ 1466360 h 1466360"/>
                  <a:gd name="connsiteX668" fmla="*/ 2631866 w 5580233"/>
                  <a:gd name="connsiteY668" fmla="*/ 1466360 h 1466360"/>
                  <a:gd name="connsiteX669" fmla="*/ 2635812 w 5580233"/>
                  <a:gd name="connsiteY669" fmla="*/ 1466360 h 1466360"/>
                  <a:gd name="connsiteX670" fmla="*/ 2639758 w 5580233"/>
                  <a:gd name="connsiteY670" fmla="*/ 1466360 h 1466360"/>
                  <a:gd name="connsiteX671" fmla="*/ 2643703 w 5580233"/>
                  <a:gd name="connsiteY671" fmla="*/ 1466360 h 1466360"/>
                  <a:gd name="connsiteX672" fmla="*/ 2647649 w 5580233"/>
                  <a:gd name="connsiteY672" fmla="*/ 1466360 h 1466360"/>
                  <a:gd name="connsiteX673" fmla="*/ 2651595 w 5580233"/>
                  <a:gd name="connsiteY673" fmla="*/ 1466360 h 1466360"/>
                  <a:gd name="connsiteX674" fmla="*/ 2655536 w 5580233"/>
                  <a:gd name="connsiteY674" fmla="*/ 1466360 h 1466360"/>
                  <a:gd name="connsiteX675" fmla="*/ 2659482 w 5580233"/>
                  <a:gd name="connsiteY675" fmla="*/ 1466360 h 1466360"/>
                  <a:gd name="connsiteX676" fmla="*/ 2663428 w 5580233"/>
                  <a:gd name="connsiteY676" fmla="*/ 1466360 h 1466360"/>
                  <a:gd name="connsiteX677" fmla="*/ 2667373 w 5580233"/>
                  <a:gd name="connsiteY677" fmla="*/ 1466360 h 1466360"/>
                  <a:gd name="connsiteX678" fmla="*/ 2671319 w 5580233"/>
                  <a:gd name="connsiteY678" fmla="*/ 1466360 h 1466360"/>
                  <a:gd name="connsiteX679" fmla="*/ 2675265 w 5580233"/>
                  <a:gd name="connsiteY679" fmla="*/ 1466360 h 1466360"/>
                  <a:gd name="connsiteX680" fmla="*/ 2679211 w 5580233"/>
                  <a:gd name="connsiteY680" fmla="*/ 1466360 h 1466360"/>
                  <a:gd name="connsiteX681" fmla="*/ 2683151 w 5580233"/>
                  <a:gd name="connsiteY681" fmla="*/ 1466360 h 1466360"/>
                  <a:gd name="connsiteX682" fmla="*/ 2687097 w 5580233"/>
                  <a:gd name="connsiteY682" fmla="*/ 1466360 h 1466360"/>
                  <a:gd name="connsiteX683" fmla="*/ 2691043 w 5580233"/>
                  <a:gd name="connsiteY683" fmla="*/ 1466360 h 1466360"/>
                  <a:gd name="connsiteX684" fmla="*/ 2694989 w 5580233"/>
                  <a:gd name="connsiteY684" fmla="*/ 1466360 h 1466360"/>
                  <a:gd name="connsiteX685" fmla="*/ 2698935 w 5580233"/>
                  <a:gd name="connsiteY685" fmla="*/ 1466360 h 1466360"/>
                  <a:gd name="connsiteX686" fmla="*/ 2702881 w 5580233"/>
                  <a:gd name="connsiteY686" fmla="*/ 1466360 h 1466360"/>
                  <a:gd name="connsiteX687" fmla="*/ 2706827 w 5580233"/>
                  <a:gd name="connsiteY687" fmla="*/ 1466360 h 1466360"/>
                  <a:gd name="connsiteX688" fmla="*/ 2710772 w 5580233"/>
                  <a:gd name="connsiteY688" fmla="*/ 1466360 h 1466360"/>
                  <a:gd name="connsiteX689" fmla="*/ 2714718 w 5580233"/>
                  <a:gd name="connsiteY689" fmla="*/ 1466360 h 1466360"/>
                  <a:gd name="connsiteX690" fmla="*/ 2718664 w 5580233"/>
                  <a:gd name="connsiteY690" fmla="*/ 1466360 h 1466360"/>
                  <a:gd name="connsiteX691" fmla="*/ 2722604 w 5580233"/>
                  <a:gd name="connsiteY691" fmla="*/ 1466360 h 1466360"/>
                  <a:gd name="connsiteX692" fmla="*/ 2726550 w 5580233"/>
                  <a:gd name="connsiteY692" fmla="*/ 1466360 h 1466360"/>
                  <a:gd name="connsiteX693" fmla="*/ 2730496 w 5580233"/>
                  <a:gd name="connsiteY693" fmla="*/ 1466360 h 1466360"/>
                  <a:gd name="connsiteX694" fmla="*/ 2734442 w 5580233"/>
                  <a:gd name="connsiteY694" fmla="*/ 1466360 h 1466360"/>
                  <a:gd name="connsiteX695" fmla="*/ 2738388 w 5580233"/>
                  <a:gd name="connsiteY695" fmla="*/ 1466360 h 1466360"/>
                  <a:gd name="connsiteX696" fmla="*/ 2742334 w 5580233"/>
                  <a:gd name="connsiteY696" fmla="*/ 1466360 h 1466360"/>
                  <a:gd name="connsiteX697" fmla="*/ 2746279 w 5580233"/>
                  <a:gd name="connsiteY697" fmla="*/ 1466360 h 1466360"/>
                  <a:gd name="connsiteX698" fmla="*/ 2750220 w 5580233"/>
                  <a:gd name="connsiteY698" fmla="*/ 1466360 h 1466360"/>
                  <a:gd name="connsiteX699" fmla="*/ 2754166 w 5580233"/>
                  <a:gd name="connsiteY699" fmla="*/ 1466360 h 1466360"/>
                  <a:gd name="connsiteX700" fmla="*/ 2758112 w 5580233"/>
                  <a:gd name="connsiteY700" fmla="*/ 1466360 h 1466360"/>
                  <a:gd name="connsiteX701" fmla="*/ 2762057 w 5580233"/>
                  <a:gd name="connsiteY701" fmla="*/ 1466360 h 1466360"/>
                  <a:gd name="connsiteX702" fmla="*/ 2766003 w 5580233"/>
                  <a:gd name="connsiteY702" fmla="*/ 1466360 h 1466360"/>
                  <a:gd name="connsiteX703" fmla="*/ 2769949 w 5580233"/>
                  <a:gd name="connsiteY703" fmla="*/ 1466360 h 1466360"/>
                  <a:gd name="connsiteX704" fmla="*/ 2773895 w 5580233"/>
                  <a:gd name="connsiteY704" fmla="*/ 1466360 h 1466360"/>
                  <a:gd name="connsiteX705" fmla="*/ 2777841 w 5580233"/>
                  <a:gd name="connsiteY705" fmla="*/ 1466360 h 1466360"/>
                  <a:gd name="connsiteX706" fmla="*/ 2781787 w 5580233"/>
                  <a:gd name="connsiteY706" fmla="*/ 1466360 h 1466360"/>
                  <a:gd name="connsiteX707" fmla="*/ 2785727 w 5580233"/>
                  <a:gd name="connsiteY707" fmla="*/ 1466360 h 1466360"/>
                  <a:gd name="connsiteX708" fmla="*/ 2789673 w 5580233"/>
                  <a:gd name="connsiteY708" fmla="*/ 1466360 h 1466360"/>
                  <a:gd name="connsiteX709" fmla="*/ 2793619 w 5580233"/>
                  <a:gd name="connsiteY709" fmla="*/ 1466360 h 1466360"/>
                  <a:gd name="connsiteX710" fmla="*/ 2797565 w 5580233"/>
                  <a:gd name="connsiteY710" fmla="*/ 1466360 h 1466360"/>
                  <a:gd name="connsiteX711" fmla="*/ 2801510 w 5580233"/>
                  <a:gd name="connsiteY711" fmla="*/ 1466360 h 1466360"/>
                  <a:gd name="connsiteX712" fmla="*/ 2805456 w 5580233"/>
                  <a:gd name="connsiteY712" fmla="*/ 1466360 h 1466360"/>
                  <a:gd name="connsiteX713" fmla="*/ 2809402 w 5580233"/>
                  <a:gd name="connsiteY713" fmla="*/ 1466360 h 1466360"/>
                  <a:gd name="connsiteX714" fmla="*/ 2813348 w 5580233"/>
                  <a:gd name="connsiteY714" fmla="*/ 1466360 h 1466360"/>
                  <a:gd name="connsiteX715" fmla="*/ 2817289 w 5580233"/>
                  <a:gd name="connsiteY715" fmla="*/ 1466360 h 1466360"/>
                  <a:gd name="connsiteX716" fmla="*/ 2821235 w 5580233"/>
                  <a:gd name="connsiteY716" fmla="*/ 1466360 h 1466360"/>
                  <a:gd name="connsiteX717" fmla="*/ 2825181 w 5580233"/>
                  <a:gd name="connsiteY717" fmla="*/ 1466360 h 1466360"/>
                  <a:gd name="connsiteX718" fmla="*/ 2829126 w 5580233"/>
                  <a:gd name="connsiteY718" fmla="*/ 1466360 h 1466360"/>
                  <a:gd name="connsiteX719" fmla="*/ 2833072 w 5580233"/>
                  <a:gd name="connsiteY719" fmla="*/ 1466360 h 1466360"/>
                  <a:gd name="connsiteX720" fmla="*/ 2837018 w 5580233"/>
                  <a:gd name="connsiteY720" fmla="*/ 1466360 h 1466360"/>
                  <a:gd name="connsiteX721" fmla="*/ 2840964 w 5580233"/>
                  <a:gd name="connsiteY721" fmla="*/ 1466360 h 1466360"/>
                  <a:gd name="connsiteX722" fmla="*/ 2844909 w 5580233"/>
                  <a:gd name="connsiteY722" fmla="*/ 1466360 h 1466360"/>
                  <a:gd name="connsiteX723" fmla="*/ 2848855 w 5580233"/>
                  <a:gd name="connsiteY723" fmla="*/ 1466360 h 1466360"/>
                  <a:gd name="connsiteX724" fmla="*/ 2852796 w 5580233"/>
                  <a:gd name="connsiteY724" fmla="*/ 1466360 h 1466360"/>
                  <a:gd name="connsiteX725" fmla="*/ 2856742 w 5580233"/>
                  <a:gd name="connsiteY725" fmla="*/ 1466360 h 1466360"/>
                  <a:gd name="connsiteX726" fmla="*/ 2860688 w 5580233"/>
                  <a:gd name="connsiteY726" fmla="*/ 1466360 h 1466360"/>
                  <a:gd name="connsiteX727" fmla="*/ 2864634 w 5580233"/>
                  <a:gd name="connsiteY727" fmla="*/ 1466360 h 1466360"/>
                  <a:gd name="connsiteX728" fmla="*/ 2868579 w 5580233"/>
                  <a:gd name="connsiteY728" fmla="*/ 1466360 h 1466360"/>
                  <a:gd name="connsiteX729" fmla="*/ 2872525 w 5580233"/>
                  <a:gd name="connsiteY729" fmla="*/ 1466360 h 1466360"/>
                  <a:gd name="connsiteX730" fmla="*/ 2876471 w 5580233"/>
                  <a:gd name="connsiteY730" fmla="*/ 1466360 h 1466360"/>
                  <a:gd name="connsiteX731" fmla="*/ 2880417 w 5580233"/>
                  <a:gd name="connsiteY731" fmla="*/ 1466360 h 1466360"/>
                  <a:gd name="connsiteX732" fmla="*/ 2884357 w 5580233"/>
                  <a:gd name="connsiteY732" fmla="*/ 1466360 h 1466360"/>
                  <a:gd name="connsiteX733" fmla="*/ 2888303 w 5580233"/>
                  <a:gd name="connsiteY733" fmla="*/ 1466360 h 1466360"/>
                  <a:gd name="connsiteX734" fmla="*/ 2892249 w 5580233"/>
                  <a:gd name="connsiteY734" fmla="*/ 1466360 h 1466360"/>
                  <a:gd name="connsiteX735" fmla="*/ 2896195 w 5580233"/>
                  <a:gd name="connsiteY735" fmla="*/ 1466360 h 1466360"/>
                  <a:gd name="connsiteX736" fmla="*/ 2900141 w 5580233"/>
                  <a:gd name="connsiteY736" fmla="*/ 1466360 h 1466360"/>
                  <a:gd name="connsiteX737" fmla="*/ 2904087 w 5580233"/>
                  <a:gd name="connsiteY737" fmla="*/ 1466360 h 1466360"/>
                  <a:gd name="connsiteX738" fmla="*/ 2908032 w 5580233"/>
                  <a:gd name="connsiteY738" fmla="*/ 1466360 h 1466360"/>
                  <a:gd name="connsiteX739" fmla="*/ 2911978 w 5580233"/>
                  <a:gd name="connsiteY739" fmla="*/ 1466360 h 1466360"/>
                  <a:gd name="connsiteX740" fmla="*/ 2915924 w 5580233"/>
                  <a:gd name="connsiteY740" fmla="*/ 1466360 h 1466360"/>
                  <a:gd name="connsiteX741" fmla="*/ 2919865 w 5580233"/>
                  <a:gd name="connsiteY741" fmla="*/ 1466360 h 1466360"/>
                  <a:gd name="connsiteX742" fmla="*/ 2923810 w 5580233"/>
                  <a:gd name="connsiteY742" fmla="*/ 1466360 h 1466360"/>
                  <a:gd name="connsiteX743" fmla="*/ 2927756 w 5580233"/>
                  <a:gd name="connsiteY743" fmla="*/ 1466360 h 1466360"/>
                  <a:gd name="connsiteX744" fmla="*/ 2931702 w 5580233"/>
                  <a:gd name="connsiteY744" fmla="*/ 1466360 h 1466360"/>
                  <a:gd name="connsiteX745" fmla="*/ 2935648 w 5580233"/>
                  <a:gd name="connsiteY745" fmla="*/ 1466360 h 1466360"/>
                  <a:gd name="connsiteX746" fmla="*/ 2939594 w 5580233"/>
                  <a:gd name="connsiteY746" fmla="*/ 1466360 h 1466360"/>
                  <a:gd name="connsiteX747" fmla="*/ 2943540 w 5580233"/>
                  <a:gd name="connsiteY747" fmla="*/ 1466360 h 1466360"/>
                  <a:gd name="connsiteX748" fmla="*/ 2947485 w 5580233"/>
                  <a:gd name="connsiteY748" fmla="*/ 1466360 h 1466360"/>
                  <a:gd name="connsiteX749" fmla="*/ 2951426 w 5580233"/>
                  <a:gd name="connsiteY749" fmla="*/ 1466360 h 1466360"/>
                  <a:gd name="connsiteX750" fmla="*/ 2955372 w 5580233"/>
                  <a:gd name="connsiteY750" fmla="*/ 1466360 h 1466360"/>
                  <a:gd name="connsiteX751" fmla="*/ 2959318 w 5580233"/>
                  <a:gd name="connsiteY751" fmla="*/ 1466360 h 1466360"/>
                  <a:gd name="connsiteX752" fmla="*/ 2963263 w 5580233"/>
                  <a:gd name="connsiteY752" fmla="*/ 1466360 h 1466360"/>
                  <a:gd name="connsiteX753" fmla="*/ 2967209 w 5580233"/>
                  <a:gd name="connsiteY753" fmla="*/ 1466360 h 1466360"/>
                  <a:gd name="connsiteX754" fmla="*/ 2971155 w 5580233"/>
                  <a:gd name="connsiteY754" fmla="*/ 1466360 h 1466360"/>
                  <a:gd name="connsiteX755" fmla="*/ 2975101 w 5580233"/>
                  <a:gd name="connsiteY755" fmla="*/ 1466360 h 1466360"/>
                  <a:gd name="connsiteX756" fmla="*/ 2979047 w 5580233"/>
                  <a:gd name="connsiteY756" fmla="*/ 1466360 h 1466360"/>
                  <a:gd name="connsiteX757" fmla="*/ 2982993 w 5580233"/>
                  <a:gd name="connsiteY757" fmla="*/ 1466360 h 1466360"/>
                  <a:gd name="connsiteX758" fmla="*/ 2986933 w 5580233"/>
                  <a:gd name="connsiteY758" fmla="*/ 1466360 h 1466360"/>
                  <a:gd name="connsiteX759" fmla="*/ 2990879 w 5580233"/>
                  <a:gd name="connsiteY759" fmla="*/ 1466360 h 1466360"/>
                  <a:gd name="connsiteX760" fmla="*/ 2994825 w 5580233"/>
                  <a:gd name="connsiteY760" fmla="*/ 1466360 h 1466360"/>
                  <a:gd name="connsiteX761" fmla="*/ 2998771 w 5580233"/>
                  <a:gd name="connsiteY761" fmla="*/ 1466360 h 1466360"/>
                  <a:gd name="connsiteX762" fmla="*/ 3002717 w 5580233"/>
                  <a:gd name="connsiteY762" fmla="*/ 1466360 h 1466360"/>
                  <a:gd name="connsiteX763" fmla="*/ 3006662 w 5580233"/>
                  <a:gd name="connsiteY763" fmla="*/ 1466360 h 1466360"/>
                  <a:gd name="connsiteX764" fmla="*/ 3010608 w 5580233"/>
                  <a:gd name="connsiteY764" fmla="*/ 1466360 h 1466360"/>
                  <a:gd name="connsiteX765" fmla="*/ 3014554 w 5580233"/>
                  <a:gd name="connsiteY765" fmla="*/ 1466360 h 1466360"/>
                  <a:gd name="connsiteX766" fmla="*/ 3018495 w 5580233"/>
                  <a:gd name="connsiteY766" fmla="*/ 1466360 h 1466360"/>
                  <a:gd name="connsiteX767" fmla="*/ 3022441 w 5580233"/>
                  <a:gd name="connsiteY767" fmla="*/ 1466360 h 1466360"/>
                  <a:gd name="connsiteX768" fmla="*/ 3026386 w 5580233"/>
                  <a:gd name="connsiteY768" fmla="*/ 1466360 h 1466360"/>
                  <a:gd name="connsiteX769" fmla="*/ 3030332 w 5580233"/>
                  <a:gd name="connsiteY769" fmla="*/ 1466360 h 1466360"/>
                  <a:gd name="connsiteX770" fmla="*/ 3034278 w 5580233"/>
                  <a:gd name="connsiteY770" fmla="*/ 1466360 h 1466360"/>
                  <a:gd name="connsiteX771" fmla="*/ 3038224 w 5580233"/>
                  <a:gd name="connsiteY771" fmla="*/ 1466360 h 1466360"/>
                  <a:gd name="connsiteX772" fmla="*/ 3042170 w 5580233"/>
                  <a:gd name="connsiteY772" fmla="*/ 1466360 h 1466360"/>
                  <a:gd name="connsiteX773" fmla="*/ 3046115 w 5580233"/>
                  <a:gd name="connsiteY773" fmla="*/ 1466360 h 1466360"/>
                  <a:gd name="connsiteX774" fmla="*/ 3050061 w 5580233"/>
                  <a:gd name="connsiteY774" fmla="*/ 1466360 h 1466360"/>
                  <a:gd name="connsiteX775" fmla="*/ 3054002 w 5580233"/>
                  <a:gd name="connsiteY775" fmla="*/ 1466360 h 1466360"/>
                  <a:gd name="connsiteX776" fmla="*/ 3057948 w 5580233"/>
                  <a:gd name="connsiteY776" fmla="*/ 1466360 h 1466360"/>
                  <a:gd name="connsiteX777" fmla="*/ 3061894 w 5580233"/>
                  <a:gd name="connsiteY777" fmla="*/ 1466360 h 1466360"/>
                  <a:gd name="connsiteX778" fmla="*/ 3065839 w 5580233"/>
                  <a:gd name="connsiteY778" fmla="*/ 1466360 h 1466360"/>
                  <a:gd name="connsiteX779" fmla="*/ 3069785 w 5580233"/>
                  <a:gd name="connsiteY779" fmla="*/ 1466360 h 1466360"/>
                  <a:gd name="connsiteX780" fmla="*/ 3073731 w 5580233"/>
                  <a:gd name="connsiteY780" fmla="*/ 1466360 h 1466360"/>
                  <a:gd name="connsiteX781" fmla="*/ 3077677 w 5580233"/>
                  <a:gd name="connsiteY781" fmla="*/ 1466360 h 1466360"/>
                  <a:gd name="connsiteX782" fmla="*/ 3081623 w 5580233"/>
                  <a:gd name="connsiteY782" fmla="*/ 1466360 h 1466360"/>
                  <a:gd name="connsiteX783" fmla="*/ 3085563 w 5580233"/>
                  <a:gd name="connsiteY783" fmla="*/ 1466360 h 1466360"/>
                  <a:gd name="connsiteX784" fmla="*/ 3089509 w 5580233"/>
                  <a:gd name="connsiteY784" fmla="*/ 1466360 h 1466360"/>
                  <a:gd name="connsiteX785" fmla="*/ 3093455 w 5580233"/>
                  <a:gd name="connsiteY785" fmla="*/ 1466360 h 1466360"/>
                  <a:gd name="connsiteX786" fmla="*/ 3097401 w 5580233"/>
                  <a:gd name="connsiteY786" fmla="*/ 1466360 h 1466360"/>
                  <a:gd name="connsiteX787" fmla="*/ 3101347 w 5580233"/>
                  <a:gd name="connsiteY787" fmla="*/ 1466360 h 1466360"/>
                  <a:gd name="connsiteX788" fmla="*/ 3105292 w 5580233"/>
                  <a:gd name="connsiteY788" fmla="*/ 1466360 h 1466360"/>
                  <a:gd name="connsiteX789" fmla="*/ 3109238 w 5580233"/>
                  <a:gd name="connsiteY789" fmla="*/ 1466360 h 1466360"/>
                  <a:gd name="connsiteX790" fmla="*/ 3113184 w 5580233"/>
                  <a:gd name="connsiteY790" fmla="*/ 1466360 h 1466360"/>
                  <a:gd name="connsiteX791" fmla="*/ 3117130 w 5580233"/>
                  <a:gd name="connsiteY791" fmla="*/ 1466360 h 1466360"/>
                  <a:gd name="connsiteX792" fmla="*/ 3121071 w 5580233"/>
                  <a:gd name="connsiteY792" fmla="*/ 1466360 h 1466360"/>
                  <a:gd name="connsiteX793" fmla="*/ 3125016 w 5580233"/>
                  <a:gd name="connsiteY793" fmla="*/ 1466360 h 1466360"/>
                  <a:gd name="connsiteX794" fmla="*/ 3128962 w 5580233"/>
                  <a:gd name="connsiteY794" fmla="*/ 1466360 h 1466360"/>
                  <a:gd name="connsiteX795" fmla="*/ 3132908 w 5580233"/>
                  <a:gd name="connsiteY795" fmla="*/ 1466360 h 1466360"/>
                  <a:gd name="connsiteX796" fmla="*/ 3136854 w 5580233"/>
                  <a:gd name="connsiteY796" fmla="*/ 1466360 h 1466360"/>
                  <a:gd name="connsiteX797" fmla="*/ 3140800 w 5580233"/>
                  <a:gd name="connsiteY797" fmla="*/ 1466360 h 1466360"/>
                  <a:gd name="connsiteX798" fmla="*/ 3144745 w 5580233"/>
                  <a:gd name="connsiteY798" fmla="*/ 1466360 h 1466360"/>
                  <a:gd name="connsiteX799" fmla="*/ 3148691 w 5580233"/>
                  <a:gd name="connsiteY799" fmla="*/ 1466360 h 1466360"/>
                  <a:gd name="connsiteX800" fmla="*/ 3152632 w 5580233"/>
                  <a:gd name="connsiteY800" fmla="*/ 1466360 h 1466360"/>
                  <a:gd name="connsiteX801" fmla="*/ 3156578 w 5580233"/>
                  <a:gd name="connsiteY801" fmla="*/ 1466360 h 1466360"/>
                  <a:gd name="connsiteX802" fmla="*/ 3160524 w 5580233"/>
                  <a:gd name="connsiteY802" fmla="*/ 1466360 h 1466360"/>
                  <a:gd name="connsiteX803" fmla="*/ 3164469 w 5580233"/>
                  <a:gd name="connsiteY803" fmla="*/ 1466360 h 1466360"/>
                  <a:gd name="connsiteX804" fmla="*/ 3168415 w 5580233"/>
                  <a:gd name="connsiteY804" fmla="*/ 1466360 h 1466360"/>
                  <a:gd name="connsiteX805" fmla="*/ 3172361 w 5580233"/>
                  <a:gd name="connsiteY805" fmla="*/ 1466360 h 1466360"/>
                  <a:gd name="connsiteX806" fmla="*/ 3176307 w 5580233"/>
                  <a:gd name="connsiteY806" fmla="*/ 1466360 h 1466360"/>
                  <a:gd name="connsiteX807" fmla="*/ 3180253 w 5580233"/>
                  <a:gd name="connsiteY807" fmla="*/ 1466360 h 1466360"/>
                  <a:gd name="connsiteX808" fmla="*/ 3184198 w 5580233"/>
                  <a:gd name="connsiteY808" fmla="*/ 1466360 h 1466360"/>
                  <a:gd name="connsiteX809" fmla="*/ 3188139 w 5580233"/>
                  <a:gd name="connsiteY809" fmla="*/ 1466360 h 1466360"/>
                  <a:gd name="connsiteX810" fmla="*/ 3192085 w 5580233"/>
                  <a:gd name="connsiteY810" fmla="*/ 1466360 h 1466360"/>
                  <a:gd name="connsiteX811" fmla="*/ 3196031 w 5580233"/>
                  <a:gd name="connsiteY811" fmla="*/ 1466360 h 1466360"/>
                  <a:gd name="connsiteX812" fmla="*/ 3199977 w 5580233"/>
                  <a:gd name="connsiteY812" fmla="*/ 1466360 h 1466360"/>
                  <a:gd name="connsiteX813" fmla="*/ 3203923 w 5580233"/>
                  <a:gd name="connsiteY813" fmla="*/ 1466360 h 1466360"/>
                  <a:gd name="connsiteX814" fmla="*/ 3207868 w 5580233"/>
                  <a:gd name="connsiteY814" fmla="*/ 1466360 h 1466360"/>
                  <a:gd name="connsiteX815" fmla="*/ 3211814 w 5580233"/>
                  <a:gd name="connsiteY815" fmla="*/ 1466360 h 1466360"/>
                  <a:gd name="connsiteX816" fmla="*/ 3215760 w 5580233"/>
                  <a:gd name="connsiteY816" fmla="*/ 1466360 h 1466360"/>
                  <a:gd name="connsiteX817" fmla="*/ 3219701 w 5580233"/>
                  <a:gd name="connsiteY817" fmla="*/ 1466360 h 1466360"/>
                  <a:gd name="connsiteX818" fmla="*/ 3223646 w 5580233"/>
                  <a:gd name="connsiteY818" fmla="*/ 1466360 h 1466360"/>
                  <a:gd name="connsiteX819" fmla="*/ 3227592 w 5580233"/>
                  <a:gd name="connsiteY819" fmla="*/ 1466360 h 1466360"/>
                  <a:gd name="connsiteX820" fmla="*/ 3231538 w 5580233"/>
                  <a:gd name="connsiteY820" fmla="*/ 1466360 h 1466360"/>
                  <a:gd name="connsiteX821" fmla="*/ 3235484 w 5580233"/>
                  <a:gd name="connsiteY821" fmla="*/ 1466360 h 1466360"/>
                  <a:gd name="connsiteX822" fmla="*/ 3239430 w 5580233"/>
                  <a:gd name="connsiteY822" fmla="*/ 1466360 h 1466360"/>
                  <a:gd name="connsiteX823" fmla="*/ 3243376 w 5580233"/>
                  <a:gd name="connsiteY823" fmla="*/ 1466360 h 1466360"/>
                  <a:gd name="connsiteX824" fmla="*/ 3247321 w 5580233"/>
                  <a:gd name="connsiteY824" fmla="*/ 1466360 h 1466360"/>
                  <a:gd name="connsiteX825" fmla="*/ 3251262 w 5580233"/>
                  <a:gd name="connsiteY825" fmla="*/ 1466360 h 1466360"/>
                  <a:gd name="connsiteX826" fmla="*/ 3255208 w 5580233"/>
                  <a:gd name="connsiteY826" fmla="*/ 1466360 h 1466360"/>
                  <a:gd name="connsiteX827" fmla="*/ 3259154 w 5580233"/>
                  <a:gd name="connsiteY827" fmla="*/ 1466360 h 1466360"/>
                  <a:gd name="connsiteX828" fmla="*/ 3263099 w 5580233"/>
                  <a:gd name="connsiteY828" fmla="*/ 1466360 h 1466360"/>
                  <a:gd name="connsiteX829" fmla="*/ 3267045 w 5580233"/>
                  <a:gd name="connsiteY829" fmla="*/ 1466360 h 1466360"/>
                  <a:gd name="connsiteX830" fmla="*/ 3270991 w 5580233"/>
                  <a:gd name="connsiteY830" fmla="*/ 1466360 h 1466360"/>
                  <a:gd name="connsiteX831" fmla="*/ 3274937 w 5580233"/>
                  <a:gd name="connsiteY831" fmla="*/ 1466360 h 1466360"/>
                  <a:gd name="connsiteX832" fmla="*/ 3278883 w 5580233"/>
                  <a:gd name="connsiteY832" fmla="*/ 1466360 h 1466360"/>
                  <a:gd name="connsiteX833" fmla="*/ 3282829 w 5580233"/>
                  <a:gd name="connsiteY833" fmla="*/ 1466360 h 1466360"/>
                  <a:gd name="connsiteX834" fmla="*/ 3286769 w 5580233"/>
                  <a:gd name="connsiteY834" fmla="*/ 1466360 h 1466360"/>
                  <a:gd name="connsiteX835" fmla="*/ 3290715 w 5580233"/>
                  <a:gd name="connsiteY835" fmla="*/ 1466360 h 1466360"/>
                  <a:gd name="connsiteX836" fmla="*/ 3294661 w 5580233"/>
                  <a:gd name="connsiteY836" fmla="*/ 1466360 h 1466360"/>
                  <a:gd name="connsiteX837" fmla="*/ 3298607 w 5580233"/>
                  <a:gd name="connsiteY837" fmla="*/ 1466360 h 1466360"/>
                  <a:gd name="connsiteX838" fmla="*/ 3302552 w 5580233"/>
                  <a:gd name="connsiteY838" fmla="*/ 1466360 h 1466360"/>
                  <a:gd name="connsiteX839" fmla="*/ 3306498 w 5580233"/>
                  <a:gd name="connsiteY839" fmla="*/ 1466360 h 1466360"/>
                  <a:gd name="connsiteX840" fmla="*/ 3310444 w 5580233"/>
                  <a:gd name="connsiteY840" fmla="*/ 1466360 h 1466360"/>
                  <a:gd name="connsiteX841" fmla="*/ 3314390 w 5580233"/>
                  <a:gd name="connsiteY841" fmla="*/ 1466360 h 1466360"/>
                  <a:gd name="connsiteX842" fmla="*/ 3318331 w 5580233"/>
                  <a:gd name="connsiteY842" fmla="*/ 1466360 h 1466360"/>
                  <a:gd name="connsiteX843" fmla="*/ 3322277 w 5580233"/>
                  <a:gd name="connsiteY843" fmla="*/ 1466360 h 1466360"/>
                  <a:gd name="connsiteX844" fmla="*/ 3326222 w 5580233"/>
                  <a:gd name="connsiteY844" fmla="*/ 1466360 h 1466360"/>
                  <a:gd name="connsiteX845" fmla="*/ 3330168 w 5580233"/>
                  <a:gd name="connsiteY845" fmla="*/ 1466360 h 1466360"/>
                  <a:gd name="connsiteX846" fmla="*/ 3334114 w 5580233"/>
                  <a:gd name="connsiteY846" fmla="*/ 1466360 h 1466360"/>
                  <a:gd name="connsiteX847" fmla="*/ 3338060 w 5580233"/>
                  <a:gd name="connsiteY847" fmla="*/ 1466360 h 1466360"/>
                  <a:gd name="connsiteX848" fmla="*/ 3342005 w 5580233"/>
                  <a:gd name="connsiteY848" fmla="*/ 1466360 h 1466360"/>
                  <a:gd name="connsiteX849" fmla="*/ 3345951 w 5580233"/>
                  <a:gd name="connsiteY849" fmla="*/ 1466360 h 1466360"/>
                  <a:gd name="connsiteX850" fmla="*/ 3349897 w 5580233"/>
                  <a:gd name="connsiteY850" fmla="*/ 1466360 h 1466360"/>
                  <a:gd name="connsiteX851" fmla="*/ 3353838 w 5580233"/>
                  <a:gd name="connsiteY851" fmla="*/ 1466360 h 1466360"/>
                  <a:gd name="connsiteX852" fmla="*/ 3357784 w 5580233"/>
                  <a:gd name="connsiteY852" fmla="*/ 1466360 h 1466360"/>
                  <a:gd name="connsiteX853" fmla="*/ 3361730 w 5580233"/>
                  <a:gd name="connsiteY853" fmla="*/ 1466360 h 1466360"/>
                  <a:gd name="connsiteX854" fmla="*/ 3365675 w 5580233"/>
                  <a:gd name="connsiteY854" fmla="*/ 1466360 h 1466360"/>
                  <a:gd name="connsiteX855" fmla="*/ 3369621 w 5580233"/>
                  <a:gd name="connsiteY855" fmla="*/ 1466360 h 1466360"/>
                  <a:gd name="connsiteX856" fmla="*/ 3373567 w 5580233"/>
                  <a:gd name="connsiteY856" fmla="*/ 1466360 h 1466360"/>
                  <a:gd name="connsiteX857" fmla="*/ 3377513 w 5580233"/>
                  <a:gd name="connsiteY857" fmla="*/ 1466360 h 1466360"/>
                  <a:gd name="connsiteX858" fmla="*/ 3381458 w 5580233"/>
                  <a:gd name="connsiteY858" fmla="*/ 1466360 h 1466360"/>
                  <a:gd name="connsiteX859" fmla="*/ 3385399 w 5580233"/>
                  <a:gd name="connsiteY859" fmla="*/ 1466360 h 1466360"/>
                  <a:gd name="connsiteX860" fmla="*/ 3389345 w 5580233"/>
                  <a:gd name="connsiteY860" fmla="*/ 1466360 h 1466360"/>
                  <a:gd name="connsiteX861" fmla="*/ 3393291 w 5580233"/>
                  <a:gd name="connsiteY861" fmla="*/ 1466360 h 1466360"/>
                  <a:gd name="connsiteX862" fmla="*/ 3397237 w 5580233"/>
                  <a:gd name="connsiteY862" fmla="*/ 1466360 h 1466360"/>
                  <a:gd name="connsiteX863" fmla="*/ 3401183 w 5580233"/>
                  <a:gd name="connsiteY863" fmla="*/ 1466360 h 1466360"/>
                  <a:gd name="connsiteX864" fmla="*/ 3405129 w 5580233"/>
                  <a:gd name="connsiteY864" fmla="*/ 1466360 h 1466360"/>
                  <a:gd name="connsiteX865" fmla="*/ 3409074 w 5580233"/>
                  <a:gd name="connsiteY865" fmla="*/ 1466360 h 1466360"/>
                  <a:gd name="connsiteX866" fmla="*/ 3413020 w 5580233"/>
                  <a:gd name="connsiteY866" fmla="*/ 1466360 h 1466360"/>
                  <a:gd name="connsiteX867" fmla="*/ 3416966 w 5580233"/>
                  <a:gd name="connsiteY867" fmla="*/ 1466360 h 1466360"/>
                  <a:gd name="connsiteX868" fmla="*/ 3420906 w 5580233"/>
                  <a:gd name="connsiteY868" fmla="*/ 1466360 h 1466360"/>
                  <a:gd name="connsiteX869" fmla="*/ 3424852 w 5580233"/>
                  <a:gd name="connsiteY869" fmla="*/ 1466360 h 1466360"/>
                  <a:gd name="connsiteX870" fmla="*/ 3428798 w 5580233"/>
                  <a:gd name="connsiteY870" fmla="*/ 1466360 h 1466360"/>
                  <a:gd name="connsiteX871" fmla="*/ 3432744 w 5580233"/>
                  <a:gd name="connsiteY871" fmla="*/ 1466360 h 1466360"/>
                  <a:gd name="connsiteX872" fmla="*/ 3436690 w 5580233"/>
                  <a:gd name="connsiteY872" fmla="*/ 1466360 h 1466360"/>
                  <a:gd name="connsiteX873" fmla="*/ 3440636 w 5580233"/>
                  <a:gd name="connsiteY873" fmla="*/ 1466360 h 1466360"/>
                  <a:gd name="connsiteX874" fmla="*/ 3444582 w 5580233"/>
                  <a:gd name="connsiteY874" fmla="*/ 1466360 h 1466360"/>
                  <a:gd name="connsiteX875" fmla="*/ 3448527 w 5580233"/>
                  <a:gd name="connsiteY875" fmla="*/ 1466360 h 1466360"/>
                  <a:gd name="connsiteX876" fmla="*/ 3452468 w 5580233"/>
                  <a:gd name="connsiteY876" fmla="*/ 1466360 h 1466360"/>
                  <a:gd name="connsiteX877" fmla="*/ 3456414 w 5580233"/>
                  <a:gd name="connsiteY877" fmla="*/ 1466360 h 1466360"/>
                  <a:gd name="connsiteX878" fmla="*/ 3460359 w 5580233"/>
                  <a:gd name="connsiteY878" fmla="*/ 1466360 h 1466360"/>
                  <a:gd name="connsiteX879" fmla="*/ 3464305 w 5580233"/>
                  <a:gd name="connsiteY879" fmla="*/ 1466360 h 1466360"/>
                  <a:gd name="connsiteX880" fmla="*/ 3468251 w 5580233"/>
                  <a:gd name="connsiteY880" fmla="*/ 1466360 h 1466360"/>
                  <a:gd name="connsiteX881" fmla="*/ 3472197 w 5580233"/>
                  <a:gd name="connsiteY881" fmla="*/ 1466360 h 1466360"/>
                  <a:gd name="connsiteX882" fmla="*/ 3476143 w 5580233"/>
                  <a:gd name="connsiteY882" fmla="*/ 1466360 h 1466360"/>
                  <a:gd name="connsiteX883" fmla="*/ 3480089 w 5580233"/>
                  <a:gd name="connsiteY883" fmla="*/ 1466360 h 1466360"/>
                  <a:gd name="connsiteX884" fmla="*/ 3484034 w 5580233"/>
                  <a:gd name="connsiteY884" fmla="*/ 1466360 h 1466360"/>
                  <a:gd name="connsiteX885" fmla="*/ 3487975 w 5580233"/>
                  <a:gd name="connsiteY885" fmla="*/ 1466360 h 1466360"/>
                  <a:gd name="connsiteX886" fmla="*/ 3491921 w 5580233"/>
                  <a:gd name="connsiteY886" fmla="*/ 1466360 h 1466360"/>
                  <a:gd name="connsiteX887" fmla="*/ 3495867 w 5580233"/>
                  <a:gd name="connsiteY887" fmla="*/ 1466360 h 1466360"/>
                  <a:gd name="connsiteX888" fmla="*/ 3499813 w 5580233"/>
                  <a:gd name="connsiteY888" fmla="*/ 1466360 h 1466360"/>
                  <a:gd name="connsiteX889" fmla="*/ 3503758 w 5580233"/>
                  <a:gd name="connsiteY889" fmla="*/ 1466360 h 1466360"/>
                  <a:gd name="connsiteX890" fmla="*/ 3507704 w 5580233"/>
                  <a:gd name="connsiteY890" fmla="*/ 1466360 h 1466360"/>
                  <a:gd name="connsiteX891" fmla="*/ 3511650 w 5580233"/>
                  <a:gd name="connsiteY891" fmla="*/ 1466360 h 1466360"/>
                  <a:gd name="connsiteX892" fmla="*/ 3515596 w 5580233"/>
                  <a:gd name="connsiteY892" fmla="*/ 1466360 h 1466360"/>
                  <a:gd name="connsiteX893" fmla="*/ 3519537 w 5580233"/>
                  <a:gd name="connsiteY893" fmla="*/ 1466360 h 1466360"/>
                  <a:gd name="connsiteX894" fmla="*/ 3523483 w 5580233"/>
                  <a:gd name="connsiteY894" fmla="*/ 1466360 h 1466360"/>
                  <a:gd name="connsiteX895" fmla="*/ 3527428 w 5580233"/>
                  <a:gd name="connsiteY895" fmla="*/ 1466360 h 1466360"/>
                  <a:gd name="connsiteX896" fmla="*/ 3531374 w 5580233"/>
                  <a:gd name="connsiteY896" fmla="*/ 1466360 h 1466360"/>
                  <a:gd name="connsiteX897" fmla="*/ 3535320 w 5580233"/>
                  <a:gd name="connsiteY897" fmla="*/ 1466360 h 1466360"/>
                  <a:gd name="connsiteX898" fmla="*/ 3539266 w 5580233"/>
                  <a:gd name="connsiteY898" fmla="*/ 1466360 h 1466360"/>
                  <a:gd name="connsiteX899" fmla="*/ 3543211 w 5580233"/>
                  <a:gd name="connsiteY899" fmla="*/ 1466360 h 1466360"/>
                  <a:gd name="connsiteX900" fmla="*/ 3547157 w 5580233"/>
                  <a:gd name="connsiteY900" fmla="*/ 1466360 h 1466360"/>
                  <a:gd name="connsiteX901" fmla="*/ 3551103 w 5580233"/>
                  <a:gd name="connsiteY901" fmla="*/ 1466360 h 1466360"/>
                  <a:gd name="connsiteX902" fmla="*/ 3555044 w 5580233"/>
                  <a:gd name="connsiteY902" fmla="*/ 1466360 h 1466360"/>
                  <a:gd name="connsiteX903" fmla="*/ 3558990 w 5580233"/>
                  <a:gd name="connsiteY903" fmla="*/ 1466360 h 1466360"/>
                  <a:gd name="connsiteX904" fmla="*/ 3562936 w 5580233"/>
                  <a:gd name="connsiteY904" fmla="*/ 1466360 h 1466360"/>
                  <a:gd name="connsiteX905" fmla="*/ 3566881 w 5580233"/>
                  <a:gd name="connsiteY905" fmla="*/ 1466360 h 1466360"/>
                  <a:gd name="connsiteX906" fmla="*/ 3570827 w 5580233"/>
                  <a:gd name="connsiteY906" fmla="*/ 1466360 h 1466360"/>
                  <a:gd name="connsiteX907" fmla="*/ 3574773 w 5580233"/>
                  <a:gd name="connsiteY907" fmla="*/ 1466360 h 1466360"/>
                  <a:gd name="connsiteX908" fmla="*/ 3578719 w 5580233"/>
                  <a:gd name="connsiteY908" fmla="*/ 1466360 h 1466360"/>
                  <a:gd name="connsiteX909" fmla="*/ 3582665 w 5580233"/>
                  <a:gd name="connsiteY909" fmla="*/ 1466360 h 1466360"/>
                  <a:gd name="connsiteX910" fmla="*/ 3586605 w 5580233"/>
                  <a:gd name="connsiteY910" fmla="*/ 1466360 h 1466360"/>
                  <a:gd name="connsiteX911" fmla="*/ 3590551 w 5580233"/>
                  <a:gd name="connsiteY911" fmla="*/ 1466360 h 1466360"/>
                  <a:gd name="connsiteX912" fmla="*/ 3594497 w 5580233"/>
                  <a:gd name="connsiteY912" fmla="*/ 1466360 h 1466360"/>
                  <a:gd name="connsiteX913" fmla="*/ 3598443 w 5580233"/>
                  <a:gd name="connsiteY913" fmla="*/ 1466360 h 1466360"/>
                  <a:gd name="connsiteX914" fmla="*/ 3602389 w 5580233"/>
                  <a:gd name="connsiteY914" fmla="*/ 1466360 h 1466360"/>
                  <a:gd name="connsiteX915" fmla="*/ 3606334 w 5580233"/>
                  <a:gd name="connsiteY915" fmla="*/ 1466360 h 1466360"/>
                  <a:gd name="connsiteX916" fmla="*/ 3610280 w 5580233"/>
                  <a:gd name="connsiteY916" fmla="*/ 1466360 h 1466360"/>
                  <a:gd name="connsiteX917" fmla="*/ 3614226 w 5580233"/>
                  <a:gd name="connsiteY917" fmla="*/ 1466360 h 1466360"/>
                  <a:gd name="connsiteX918" fmla="*/ 3618172 w 5580233"/>
                  <a:gd name="connsiteY918" fmla="*/ 1466360 h 1466360"/>
                  <a:gd name="connsiteX919" fmla="*/ 3622112 w 5580233"/>
                  <a:gd name="connsiteY919" fmla="*/ 1466360 h 1466360"/>
                  <a:gd name="connsiteX920" fmla="*/ 3626058 w 5580233"/>
                  <a:gd name="connsiteY920" fmla="*/ 1466360 h 1466360"/>
                  <a:gd name="connsiteX921" fmla="*/ 3630004 w 5580233"/>
                  <a:gd name="connsiteY921" fmla="*/ 1466360 h 1466360"/>
                  <a:gd name="connsiteX922" fmla="*/ 3633950 w 5580233"/>
                  <a:gd name="connsiteY922" fmla="*/ 1466360 h 1466360"/>
                  <a:gd name="connsiteX923" fmla="*/ 3637896 w 5580233"/>
                  <a:gd name="connsiteY923" fmla="*/ 1466360 h 1466360"/>
                  <a:gd name="connsiteX924" fmla="*/ 3641842 w 5580233"/>
                  <a:gd name="connsiteY924" fmla="*/ 1466360 h 1466360"/>
                  <a:gd name="connsiteX925" fmla="*/ 3645787 w 5580233"/>
                  <a:gd name="connsiteY925" fmla="*/ 1466360 h 1466360"/>
                  <a:gd name="connsiteX926" fmla="*/ 3649733 w 5580233"/>
                  <a:gd name="connsiteY926" fmla="*/ 1466360 h 1466360"/>
                  <a:gd name="connsiteX927" fmla="*/ 3653674 w 5580233"/>
                  <a:gd name="connsiteY927" fmla="*/ 1466360 h 1466360"/>
                  <a:gd name="connsiteX928" fmla="*/ 3657620 w 5580233"/>
                  <a:gd name="connsiteY928" fmla="*/ 1466360 h 1466360"/>
                  <a:gd name="connsiteX929" fmla="*/ 3661565 w 5580233"/>
                  <a:gd name="connsiteY929" fmla="*/ 1466360 h 1466360"/>
                  <a:gd name="connsiteX930" fmla="*/ 3665511 w 5580233"/>
                  <a:gd name="connsiteY930" fmla="*/ 1466360 h 1466360"/>
                  <a:gd name="connsiteX931" fmla="*/ 3669457 w 5580233"/>
                  <a:gd name="connsiteY931" fmla="*/ 1466360 h 1466360"/>
                  <a:gd name="connsiteX932" fmla="*/ 3673403 w 5580233"/>
                  <a:gd name="connsiteY932" fmla="*/ 1466360 h 1466360"/>
                  <a:gd name="connsiteX933" fmla="*/ 3677349 w 5580233"/>
                  <a:gd name="connsiteY933" fmla="*/ 1466360 h 1466360"/>
                  <a:gd name="connsiteX934" fmla="*/ 3681295 w 5580233"/>
                  <a:gd name="connsiteY934" fmla="*/ 1466360 h 1466360"/>
                  <a:gd name="connsiteX935" fmla="*/ 3685240 w 5580233"/>
                  <a:gd name="connsiteY935" fmla="*/ 1466360 h 1466360"/>
                  <a:gd name="connsiteX936" fmla="*/ 3689181 w 5580233"/>
                  <a:gd name="connsiteY936" fmla="*/ 1466360 h 1466360"/>
                  <a:gd name="connsiteX937" fmla="*/ 3693127 w 5580233"/>
                  <a:gd name="connsiteY937" fmla="*/ 1466360 h 1466360"/>
                  <a:gd name="connsiteX938" fmla="*/ 3697073 w 5580233"/>
                  <a:gd name="connsiteY938" fmla="*/ 1466360 h 1466360"/>
                  <a:gd name="connsiteX939" fmla="*/ 3701019 w 5580233"/>
                  <a:gd name="connsiteY939" fmla="*/ 1466360 h 1466360"/>
                  <a:gd name="connsiteX940" fmla="*/ 3704964 w 5580233"/>
                  <a:gd name="connsiteY940" fmla="*/ 1466360 h 1466360"/>
                  <a:gd name="connsiteX941" fmla="*/ 3708910 w 5580233"/>
                  <a:gd name="connsiteY941" fmla="*/ 1466360 h 1466360"/>
                  <a:gd name="connsiteX942" fmla="*/ 3712856 w 5580233"/>
                  <a:gd name="connsiteY942" fmla="*/ 1466360 h 1466360"/>
                  <a:gd name="connsiteX943" fmla="*/ 3716797 w 5580233"/>
                  <a:gd name="connsiteY943" fmla="*/ 1466360 h 1466360"/>
                  <a:gd name="connsiteX944" fmla="*/ 3720743 w 5580233"/>
                  <a:gd name="connsiteY944" fmla="*/ 1466360 h 1466360"/>
                  <a:gd name="connsiteX945" fmla="*/ 3724688 w 5580233"/>
                  <a:gd name="connsiteY945" fmla="*/ 1466360 h 1466360"/>
                  <a:gd name="connsiteX946" fmla="*/ 3728634 w 5580233"/>
                  <a:gd name="connsiteY946" fmla="*/ 1466360 h 1466360"/>
                  <a:gd name="connsiteX947" fmla="*/ 3732580 w 5580233"/>
                  <a:gd name="connsiteY947" fmla="*/ 1466360 h 1466360"/>
                  <a:gd name="connsiteX948" fmla="*/ 3736526 w 5580233"/>
                  <a:gd name="connsiteY948" fmla="*/ 1466360 h 1466360"/>
                  <a:gd name="connsiteX949" fmla="*/ 3740472 w 5580233"/>
                  <a:gd name="connsiteY949" fmla="*/ 1466360 h 1466360"/>
                  <a:gd name="connsiteX950" fmla="*/ 3744417 w 5580233"/>
                  <a:gd name="connsiteY950" fmla="*/ 1466360 h 1466360"/>
                  <a:gd name="connsiteX951" fmla="*/ 3748363 w 5580233"/>
                  <a:gd name="connsiteY951" fmla="*/ 1466360 h 1466360"/>
                  <a:gd name="connsiteX952" fmla="*/ 3752309 w 5580233"/>
                  <a:gd name="connsiteY952" fmla="*/ 1466360 h 1466360"/>
                  <a:gd name="connsiteX953" fmla="*/ 3756250 w 5580233"/>
                  <a:gd name="connsiteY953" fmla="*/ 1466360 h 1466360"/>
                  <a:gd name="connsiteX954" fmla="*/ 3760196 w 5580233"/>
                  <a:gd name="connsiteY954" fmla="*/ 1466360 h 1466360"/>
                  <a:gd name="connsiteX955" fmla="*/ 3764141 w 5580233"/>
                  <a:gd name="connsiteY955" fmla="*/ 1466360 h 1466360"/>
                  <a:gd name="connsiteX956" fmla="*/ 3768087 w 5580233"/>
                  <a:gd name="connsiteY956" fmla="*/ 1466360 h 1466360"/>
                  <a:gd name="connsiteX957" fmla="*/ 3772033 w 5580233"/>
                  <a:gd name="connsiteY957" fmla="*/ 1466360 h 1466360"/>
                  <a:gd name="connsiteX958" fmla="*/ 3775979 w 5580233"/>
                  <a:gd name="connsiteY958" fmla="*/ 1466360 h 1466360"/>
                  <a:gd name="connsiteX959" fmla="*/ 3779925 w 5580233"/>
                  <a:gd name="connsiteY959" fmla="*/ 1466360 h 1466360"/>
                  <a:gd name="connsiteX960" fmla="*/ 3783865 w 5580233"/>
                  <a:gd name="connsiteY960" fmla="*/ 1466360 h 1466360"/>
                  <a:gd name="connsiteX961" fmla="*/ 3787811 w 5580233"/>
                  <a:gd name="connsiteY961" fmla="*/ 1466360 h 1466360"/>
                  <a:gd name="connsiteX962" fmla="*/ 3791757 w 5580233"/>
                  <a:gd name="connsiteY962" fmla="*/ 1466360 h 1466360"/>
                  <a:gd name="connsiteX963" fmla="*/ 3795703 w 5580233"/>
                  <a:gd name="connsiteY963" fmla="*/ 1466360 h 1466360"/>
                  <a:gd name="connsiteX964" fmla="*/ 3799649 w 5580233"/>
                  <a:gd name="connsiteY964" fmla="*/ 1466360 h 1466360"/>
                  <a:gd name="connsiteX965" fmla="*/ 3803594 w 5580233"/>
                  <a:gd name="connsiteY965" fmla="*/ 1466360 h 1466360"/>
                  <a:gd name="connsiteX966" fmla="*/ 3807540 w 5580233"/>
                  <a:gd name="connsiteY966" fmla="*/ 1466360 h 1466360"/>
                  <a:gd name="connsiteX967" fmla="*/ 3811486 w 5580233"/>
                  <a:gd name="connsiteY967" fmla="*/ 1466360 h 1466360"/>
                  <a:gd name="connsiteX968" fmla="*/ 3815432 w 5580233"/>
                  <a:gd name="connsiteY968" fmla="*/ 1466360 h 1466360"/>
                  <a:gd name="connsiteX969" fmla="*/ 3819378 w 5580233"/>
                  <a:gd name="connsiteY969" fmla="*/ 1466360 h 1466360"/>
                  <a:gd name="connsiteX970" fmla="*/ 3823333 w 5580233"/>
                  <a:gd name="connsiteY970" fmla="*/ 1466360 h 1466360"/>
                  <a:gd name="connsiteX971" fmla="*/ 3827290 w 5580233"/>
                  <a:gd name="connsiteY971" fmla="*/ 1466360 h 1466360"/>
                  <a:gd name="connsiteX972" fmla="*/ 3831195 w 5580233"/>
                  <a:gd name="connsiteY972" fmla="*/ 1466360 h 1466360"/>
                  <a:gd name="connsiteX973" fmla="*/ 3835151 w 5580233"/>
                  <a:gd name="connsiteY973" fmla="*/ 1466360 h 1466360"/>
                  <a:gd name="connsiteX974" fmla="*/ 3839107 w 5580233"/>
                  <a:gd name="connsiteY974" fmla="*/ 1466360 h 1466360"/>
                  <a:gd name="connsiteX975" fmla="*/ 3843063 w 5580233"/>
                  <a:gd name="connsiteY975" fmla="*/ 1466360 h 1466360"/>
                  <a:gd name="connsiteX976" fmla="*/ 3846968 w 5580233"/>
                  <a:gd name="connsiteY976" fmla="*/ 1466360 h 1466360"/>
                  <a:gd name="connsiteX977" fmla="*/ 3850924 w 5580233"/>
                  <a:gd name="connsiteY977" fmla="*/ 1466360 h 1466360"/>
                  <a:gd name="connsiteX978" fmla="*/ 3854880 w 5580233"/>
                  <a:gd name="connsiteY978" fmla="*/ 1466360 h 1466360"/>
                  <a:gd name="connsiteX979" fmla="*/ 3858836 w 5580233"/>
                  <a:gd name="connsiteY979" fmla="*/ 1466360 h 1466360"/>
                  <a:gd name="connsiteX980" fmla="*/ 3862792 w 5580233"/>
                  <a:gd name="connsiteY980" fmla="*/ 1466360 h 1466360"/>
                  <a:gd name="connsiteX981" fmla="*/ 3866697 w 5580233"/>
                  <a:gd name="connsiteY981" fmla="*/ 1466360 h 1466360"/>
                  <a:gd name="connsiteX982" fmla="*/ 3870653 w 5580233"/>
                  <a:gd name="connsiteY982" fmla="*/ 1466360 h 1466360"/>
                  <a:gd name="connsiteX983" fmla="*/ 3874609 w 5580233"/>
                  <a:gd name="connsiteY983" fmla="*/ 1466360 h 1466360"/>
                  <a:gd name="connsiteX984" fmla="*/ 3878565 w 5580233"/>
                  <a:gd name="connsiteY984" fmla="*/ 1466360 h 1466360"/>
                  <a:gd name="connsiteX985" fmla="*/ 3882521 w 5580233"/>
                  <a:gd name="connsiteY985" fmla="*/ 1466360 h 1466360"/>
                  <a:gd name="connsiteX986" fmla="*/ 3886426 w 5580233"/>
                  <a:gd name="connsiteY986" fmla="*/ 1466360 h 1466360"/>
                  <a:gd name="connsiteX987" fmla="*/ 3890382 w 5580233"/>
                  <a:gd name="connsiteY987" fmla="*/ 1466360 h 1466360"/>
                  <a:gd name="connsiteX988" fmla="*/ 3894338 w 5580233"/>
                  <a:gd name="connsiteY988" fmla="*/ 1466360 h 1466360"/>
                  <a:gd name="connsiteX989" fmla="*/ 3898294 w 5580233"/>
                  <a:gd name="connsiteY989" fmla="*/ 1466360 h 1466360"/>
                  <a:gd name="connsiteX990" fmla="*/ 3902250 w 5580233"/>
                  <a:gd name="connsiteY990" fmla="*/ 1466360 h 1466360"/>
                  <a:gd name="connsiteX991" fmla="*/ 3906155 w 5580233"/>
                  <a:gd name="connsiteY991" fmla="*/ 1466360 h 1466360"/>
                  <a:gd name="connsiteX992" fmla="*/ 3910111 w 5580233"/>
                  <a:gd name="connsiteY992" fmla="*/ 1466360 h 1466360"/>
                  <a:gd name="connsiteX993" fmla="*/ 3914067 w 5580233"/>
                  <a:gd name="connsiteY993" fmla="*/ 1466360 h 1466360"/>
                  <a:gd name="connsiteX994" fmla="*/ 3918023 w 5580233"/>
                  <a:gd name="connsiteY994" fmla="*/ 1466360 h 1466360"/>
                  <a:gd name="connsiteX995" fmla="*/ 3921928 w 5580233"/>
                  <a:gd name="connsiteY995" fmla="*/ 1466360 h 1466360"/>
                  <a:gd name="connsiteX996" fmla="*/ 3925884 w 5580233"/>
                  <a:gd name="connsiteY996" fmla="*/ 1466360 h 1466360"/>
                  <a:gd name="connsiteX997" fmla="*/ 3929840 w 5580233"/>
                  <a:gd name="connsiteY997" fmla="*/ 1466360 h 1466360"/>
                  <a:gd name="connsiteX998" fmla="*/ 3933796 w 5580233"/>
                  <a:gd name="connsiteY998" fmla="*/ 1466360 h 1466360"/>
                  <a:gd name="connsiteX999" fmla="*/ 3937752 w 5580233"/>
                  <a:gd name="connsiteY999" fmla="*/ 1466360 h 1466360"/>
                  <a:gd name="connsiteX1000" fmla="*/ 3941657 w 5580233"/>
                  <a:gd name="connsiteY1000" fmla="*/ 1466360 h 1466360"/>
                  <a:gd name="connsiteX1001" fmla="*/ 3945613 w 5580233"/>
                  <a:gd name="connsiteY1001" fmla="*/ 1466360 h 1466360"/>
                  <a:gd name="connsiteX1002" fmla="*/ 3949569 w 5580233"/>
                  <a:gd name="connsiteY1002" fmla="*/ 1466360 h 1466360"/>
                  <a:gd name="connsiteX1003" fmla="*/ 3953525 w 5580233"/>
                  <a:gd name="connsiteY1003" fmla="*/ 1466360 h 1466360"/>
                  <a:gd name="connsiteX1004" fmla="*/ 3957481 w 5580233"/>
                  <a:gd name="connsiteY1004" fmla="*/ 1466360 h 1466360"/>
                  <a:gd name="connsiteX1005" fmla="*/ 3961386 w 5580233"/>
                  <a:gd name="connsiteY1005" fmla="*/ 1466360 h 1466360"/>
                  <a:gd name="connsiteX1006" fmla="*/ 3965342 w 5580233"/>
                  <a:gd name="connsiteY1006" fmla="*/ 1466360 h 1466360"/>
                  <a:gd name="connsiteX1007" fmla="*/ 3969298 w 5580233"/>
                  <a:gd name="connsiteY1007" fmla="*/ 1466360 h 1466360"/>
                  <a:gd name="connsiteX1008" fmla="*/ 3973254 w 5580233"/>
                  <a:gd name="connsiteY1008" fmla="*/ 1466360 h 1466360"/>
                  <a:gd name="connsiteX1009" fmla="*/ 3977160 w 5580233"/>
                  <a:gd name="connsiteY1009" fmla="*/ 1466360 h 1466360"/>
                  <a:gd name="connsiteX1010" fmla="*/ 3981115 w 5580233"/>
                  <a:gd name="connsiteY1010" fmla="*/ 1466360 h 1466360"/>
                  <a:gd name="connsiteX1011" fmla="*/ 3985071 w 5580233"/>
                  <a:gd name="connsiteY1011" fmla="*/ 1466360 h 1466360"/>
                  <a:gd name="connsiteX1012" fmla="*/ 3989027 w 5580233"/>
                  <a:gd name="connsiteY1012" fmla="*/ 1466360 h 1466360"/>
                  <a:gd name="connsiteX1013" fmla="*/ 3992983 w 5580233"/>
                  <a:gd name="connsiteY1013" fmla="*/ 1466360 h 1466360"/>
                  <a:gd name="connsiteX1014" fmla="*/ 3996888 w 5580233"/>
                  <a:gd name="connsiteY1014" fmla="*/ 1466360 h 1466360"/>
                  <a:gd name="connsiteX1015" fmla="*/ 4000844 w 5580233"/>
                  <a:gd name="connsiteY1015" fmla="*/ 1466360 h 1466360"/>
                  <a:gd name="connsiteX1016" fmla="*/ 4004800 w 5580233"/>
                  <a:gd name="connsiteY1016" fmla="*/ 1466360 h 1466360"/>
                  <a:gd name="connsiteX1017" fmla="*/ 4008756 w 5580233"/>
                  <a:gd name="connsiteY1017" fmla="*/ 1466360 h 1466360"/>
                  <a:gd name="connsiteX1018" fmla="*/ 4012713 w 5580233"/>
                  <a:gd name="connsiteY1018" fmla="*/ 1466360 h 1466360"/>
                  <a:gd name="connsiteX1019" fmla="*/ 4016617 w 5580233"/>
                  <a:gd name="connsiteY1019" fmla="*/ 1466360 h 1466360"/>
                  <a:gd name="connsiteX1020" fmla="*/ 4020573 w 5580233"/>
                  <a:gd name="connsiteY1020" fmla="*/ 1466360 h 1466360"/>
                  <a:gd name="connsiteX1021" fmla="*/ 4024529 w 5580233"/>
                  <a:gd name="connsiteY1021" fmla="*/ 1466360 h 1466360"/>
                  <a:gd name="connsiteX1022" fmla="*/ 4028486 w 5580233"/>
                  <a:gd name="connsiteY1022" fmla="*/ 1466360 h 1466360"/>
                  <a:gd name="connsiteX1023" fmla="*/ 4032441 w 5580233"/>
                  <a:gd name="connsiteY1023" fmla="*/ 1466360 h 1466360"/>
                  <a:gd name="connsiteX1024" fmla="*/ 4036346 w 5580233"/>
                  <a:gd name="connsiteY1024" fmla="*/ 1466360 h 1466360"/>
                  <a:gd name="connsiteX1025" fmla="*/ 4040303 w 5580233"/>
                  <a:gd name="connsiteY1025" fmla="*/ 1466360 h 1466360"/>
                  <a:gd name="connsiteX1026" fmla="*/ 4044259 w 5580233"/>
                  <a:gd name="connsiteY1026" fmla="*/ 1466360 h 1466360"/>
                  <a:gd name="connsiteX1027" fmla="*/ 4048215 w 5580233"/>
                  <a:gd name="connsiteY1027" fmla="*/ 1466360 h 1466360"/>
                  <a:gd name="connsiteX1028" fmla="*/ 4052119 w 5580233"/>
                  <a:gd name="connsiteY1028" fmla="*/ 1466360 h 1466360"/>
                  <a:gd name="connsiteX1029" fmla="*/ 4056076 w 5580233"/>
                  <a:gd name="connsiteY1029" fmla="*/ 1466360 h 1466360"/>
                  <a:gd name="connsiteX1030" fmla="*/ 4060032 w 5580233"/>
                  <a:gd name="connsiteY1030" fmla="*/ 1466360 h 1466360"/>
                  <a:gd name="connsiteX1031" fmla="*/ 4063988 w 5580233"/>
                  <a:gd name="connsiteY1031" fmla="*/ 1466360 h 1466360"/>
                  <a:gd name="connsiteX1032" fmla="*/ 4067943 w 5580233"/>
                  <a:gd name="connsiteY1032" fmla="*/ 1466360 h 1466360"/>
                  <a:gd name="connsiteX1033" fmla="*/ 4071849 w 5580233"/>
                  <a:gd name="connsiteY1033" fmla="*/ 1466360 h 1466360"/>
                  <a:gd name="connsiteX1034" fmla="*/ 4075805 w 5580233"/>
                  <a:gd name="connsiteY1034" fmla="*/ 1466360 h 1466360"/>
                  <a:gd name="connsiteX1035" fmla="*/ 4079761 w 5580233"/>
                  <a:gd name="connsiteY1035" fmla="*/ 1466360 h 1466360"/>
                  <a:gd name="connsiteX1036" fmla="*/ 4083717 w 5580233"/>
                  <a:gd name="connsiteY1036" fmla="*/ 1466360 h 1466360"/>
                  <a:gd name="connsiteX1037" fmla="*/ 4087672 w 5580233"/>
                  <a:gd name="connsiteY1037" fmla="*/ 1466360 h 1466360"/>
                  <a:gd name="connsiteX1038" fmla="*/ 4091578 w 5580233"/>
                  <a:gd name="connsiteY1038" fmla="*/ 1466360 h 1466360"/>
                  <a:gd name="connsiteX1039" fmla="*/ 4095534 w 5580233"/>
                  <a:gd name="connsiteY1039" fmla="*/ 1466360 h 1466360"/>
                  <a:gd name="connsiteX1040" fmla="*/ 4099490 w 5580233"/>
                  <a:gd name="connsiteY1040" fmla="*/ 1466360 h 1466360"/>
                  <a:gd name="connsiteX1041" fmla="*/ 4103445 w 5580233"/>
                  <a:gd name="connsiteY1041" fmla="*/ 1466360 h 1466360"/>
                  <a:gd name="connsiteX1042" fmla="*/ 4107351 w 5580233"/>
                  <a:gd name="connsiteY1042" fmla="*/ 1466360 h 1466360"/>
                  <a:gd name="connsiteX1043" fmla="*/ 4111307 w 5580233"/>
                  <a:gd name="connsiteY1043" fmla="*/ 1466360 h 1466360"/>
                  <a:gd name="connsiteX1044" fmla="*/ 4115263 w 5580233"/>
                  <a:gd name="connsiteY1044" fmla="*/ 1466360 h 1466360"/>
                  <a:gd name="connsiteX1045" fmla="*/ 4119219 w 5580233"/>
                  <a:gd name="connsiteY1045" fmla="*/ 1466360 h 1466360"/>
                  <a:gd name="connsiteX1046" fmla="*/ 4123175 w 5580233"/>
                  <a:gd name="connsiteY1046" fmla="*/ 1466360 h 1466360"/>
                  <a:gd name="connsiteX1047" fmla="*/ 4127080 w 5580233"/>
                  <a:gd name="connsiteY1047" fmla="*/ 1466360 h 1466360"/>
                  <a:gd name="connsiteX1048" fmla="*/ 4131036 w 5580233"/>
                  <a:gd name="connsiteY1048" fmla="*/ 1466360 h 1466360"/>
                  <a:gd name="connsiteX1049" fmla="*/ 4134992 w 5580233"/>
                  <a:gd name="connsiteY1049" fmla="*/ 1466360 h 1466360"/>
                  <a:gd name="connsiteX1050" fmla="*/ 4138948 w 5580233"/>
                  <a:gd name="connsiteY1050" fmla="*/ 1466360 h 1466360"/>
                  <a:gd name="connsiteX1051" fmla="*/ 4142904 w 5580233"/>
                  <a:gd name="connsiteY1051" fmla="*/ 1466360 h 1466360"/>
                  <a:gd name="connsiteX1052" fmla="*/ 4146809 w 5580233"/>
                  <a:gd name="connsiteY1052" fmla="*/ 1466360 h 1466360"/>
                  <a:gd name="connsiteX1053" fmla="*/ 4150765 w 5580233"/>
                  <a:gd name="connsiteY1053" fmla="*/ 1466360 h 1466360"/>
                  <a:gd name="connsiteX1054" fmla="*/ 4154721 w 5580233"/>
                  <a:gd name="connsiteY1054" fmla="*/ 1466360 h 1466360"/>
                  <a:gd name="connsiteX1055" fmla="*/ 4158677 w 5580233"/>
                  <a:gd name="connsiteY1055" fmla="*/ 1466360 h 1466360"/>
                  <a:gd name="connsiteX1056" fmla="*/ 4162633 w 5580233"/>
                  <a:gd name="connsiteY1056" fmla="*/ 1466360 h 1466360"/>
                  <a:gd name="connsiteX1057" fmla="*/ 4166538 w 5580233"/>
                  <a:gd name="connsiteY1057" fmla="*/ 1466360 h 1466360"/>
                  <a:gd name="connsiteX1058" fmla="*/ 4170494 w 5580233"/>
                  <a:gd name="connsiteY1058" fmla="*/ 1466360 h 1466360"/>
                  <a:gd name="connsiteX1059" fmla="*/ 4174450 w 5580233"/>
                  <a:gd name="connsiteY1059" fmla="*/ 1466360 h 1466360"/>
                  <a:gd name="connsiteX1060" fmla="*/ 4178406 w 5580233"/>
                  <a:gd name="connsiteY1060" fmla="*/ 1466360 h 1466360"/>
                  <a:gd name="connsiteX1061" fmla="*/ 4182311 w 5580233"/>
                  <a:gd name="connsiteY1061" fmla="*/ 1466360 h 1466360"/>
                  <a:gd name="connsiteX1062" fmla="*/ 4186267 w 5580233"/>
                  <a:gd name="connsiteY1062" fmla="*/ 1466360 h 1466360"/>
                  <a:gd name="connsiteX1063" fmla="*/ 4190223 w 5580233"/>
                  <a:gd name="connsiteY1063" fmla="*/ 1466360 h 1466360"/>
                  <a:gd name="connsiteX1064" fmla="*/ 4194179 w 5580233"/>
                  <a:gd name="connsiteY1064" fmla="*/ 1466360 h 1466360"/>
                  <a:gd name="connsiteX1065" fmla="*/ 4198135 w 5580233"/>
                  <a:gd name="connsiteY1065" fmla="*/ 1466360 h 1466360"/>
                  <a:gd name="connsiteX1066" fmla="*/ 4202040 w 5580233"/>
                  <a:gd name="connsiteY1066" fmla="*/ 1466360 h 1466360"/>
                  <a:gd name="connsiteX1067" fmla="*/ 4205996 w 5580233"/>
                  <a:gd name="connsiteY1067" fmla="*/ 1466360 h 1466360"/>
                  <a:gd name="connsiteX1068" fmla="*/ 4209952 w 5580233"/>
                  <a:gd name="connsiteY1068" fmla="*/ 1466360 h 1466360"/>
                  <a:gd name="connsiteX1069" fmla="*/ 4213908 w 5580233"/>
                  <a:gd name="connsiteY1069" fmla="*/ 1466360 h 1466360"/>
                  <a:gd name="connsiteX1070" fmla="*/ 4217864 w 5580233"/>
                  <a:gd name="connsiteY1070" fmla="*/ 1466360 h 1466360"/>
                  <a:gd name="connsiteX1071" fmla="*/ 4221770 w 5580233"/>
                  <a:gd name="connsiteY1071" fmla="*/ 1466360 h 1466360"/>
                  <a:gd name="connsiteX1072" fmla="*/ 4225726 w 5580233"/>
                  <a:gd name="connsiteY1072" fmla="*/ 1466360 h 1466360"/>
                  <a:gd name="connsiteX1073" fmla="*/ 4229681 w 5580233"/>
                  <a:gd name="connsiteY1073" fmla="*/ 1466360 h 1466360"/>
                  <a:gd name="connsiteX1074" fmla="*/ 4233637 w 5580233"/>
                  <a:gd name="connsiteY1074" fmla="*/ 1466360 h 1466360"/>
                  <a:gd name="connsiteX1075" fmla="*/ 4237593 w 5580233"/>
                  <a:gd name="connsiteY1075" fmla="*/ 1466360 h 1466360"/>
                  <a:gd name="connsiteX1076" fmla="*/ 4241499 w 5580233"/>
                  <a:gd name="connsiteY1076" fmla="*/ 1466360 h 1466360"/>
                  <a:gd name="connsiteX1077" fmla="*/ 4245454 w 5580233"/>
                  <a:gd name="connsiteY1077" fmla="*/ 1466360 h 1466360"/>
                  <a:gd name="connsiteX1078" fmla="*/ 4249410 w 5580233"/>
                  <a:gd name="connsiteY1078" fmla="*/ 1466360 h 1466360"/>
                  <a:gd name="connsiteX1079" fmla="*/ 4253366 w 5580233"/>
                  <a:gd name="connsiteY1079" fmla="*/ 1466360 h 1466360"/>
                  <a:gd name="connsiteX1080" fmla="*/ 4257272 w 5580233"/>
                  <a:gd name="connsiteY1080" fmla="*/ 1466360 h 1466360"/>
                  <a:gd name="connsiteX1081" fmla="*/ 4261228 w 5580233"/>
                  <a:gd name="connsiteY1081" fmla="*/ 1466360 h 1466360"/>
                  <a:gd name="connsiteX1082" fmla="*/ 4265183 w 5580233"/>
                  <a:gd name="connsiteY1082" fmla="*/ 1466360 h 1466360"/>
                  <a:gd name="connsiteX1083" fmla="*/ 4269139 w 5580233"/>
                  <a:gd name="connsiteY1083" fmla="*/ 1466360 h 1466360"/>
                  <a:gd name="connsiteX1084" fmla="*/ 4273095 w 5580233"/>
                  <a:gd name="connsiteY1084" fmla="*/ 1466360 h 1466360"/>
                  <a:gd name="connsiteX1085" fmla="*/ 4277001 w 5580233"/>
                  <a:gd name="connsiteY1085" fmla="*/ 1466360 h 1466360"/>
                  <a:gd name="connsiteX1086" fmla="*/ 4280956 w 5580233"/>
                  <a:gd name="connsiteY1086" fmla="*/ 1466360 h 1466360"/>
                  <a:gd name="connsiteX1087" fmla="*/ 4284912 w 5580233"/>
                  <a:gd name="connsiteY1087" fmla="*/ 1466360 h 1466360"/>
                  <a:gd name="connsiteX1088" fmla="*/ 4288868 w 5580233"/>
                  <a:gd name="connsiteY1088" fmla="*/ 1466360 h 1466360"/>
                  <a:gd name="connsiteX1089" fmla="*/ 4292825 w 5580233"/>
                  <a:gd name="connsiteY1089" fmla="*/ 1466360 h 1466360"/>
                  <a:gd name="connsiteX1090" fmla="*/ 4296730 w 5580233"/>
                  <a:gd name="connsiteY1090" fmla="*/ 1466360 h 1466360"/>
                  <a:gd name="connsiteX1091" fmla="*/ 4300685 w 5580233"/>
                  <a:gd name="connsiteY1091" fmla="*/ 1466360 h 1466360"/>
                  <a:gd name="connsiteX1092" fmla="*/ 4304642 w 5580233"/>
                  <a:gd name="connsiteY1092" fmla="*/ 1466360 h 1466360"/>
                  <a:gd name="connsiteX1093" fmla="*/ 4308598 w 5580233"/>
                  <a:gd name="connsiteY1093" fmla="*/ 1466360 h 1466360"/>
                  <a:gd name="connsiteX1094" fmla="*/ 4312503 w 5580233"/>
                  <a:gd name="connsiteY1094" fmla="*/ 1466360 h 1466360"/>
                  <a:gd name="connsiteX1095" fmla="*/ 4316458 w 5580233"/>
                  <a:gd name="connsiteY1095" fmla="*/ 1466360 h 1466360"/>
                  <a:gd name="connsiteX1096" fmla="*/ 4320415 w 5580233"/>
                  <a:gd name="connsiteY1096" fmla="*/ 1466360 h 1466360"/>
                  <a:gd name="connsiteX1097" fmla="*/ 4324371 w 5580233"/>
                  <a:gd name="connsiteY1097" fmla="*/ 1466360 h 1466360"/>
                  <a:gd name="connsiteX1098" fmla="*/ 4328327 w 5580233"/>
                  <a:gd name="connsiteY1098" fmla="*/ 1466360 h 1466360"/>
                  <a:gd name="connsiteX1099" fmla="*/ 4332232 w 5580233"/>
                  <a:gd name="connsiteY1099" fmla="*/ 1466360 h 1466360"/>
                  <a:gd name="connsiteX1100" fmla="*/ 4336188 w 5580233"/>
                  <a:gd name="connsiteY1100" fmla="*/ 1466360 h 1466360"/>
                  <a:gd name="connsiteX1101" fmla="*/ 4340144 w 5580233"/>
                  <a:gd name="connsiteY1101" fmla="*/ 1466360 h 1466360"/>
                  <a:gd name="connsiteX1102" fmla="*/ 4344100 w 5580233"/>
                  <a:gd name="connsiteY1102" fmla="*/ 1466360 h 1466360"/>
                  <a:gd name="connsiteX1103" fmla="*/ 4348056 w 5580233"/>
                  <a:gd name="connsiteY1103" fmla="*/ 1466360 h 1466360"/>
                  <a:gd name="connsiteX1104" fmla="*/ 4351961 w 5580233"/>
                  <a:gd name="connsiteY1104" fmla="*/ 1466360 h 1466360"/>
                  <a:gd name="connsiteX1105" fmla="*/ 4355917 w 5580233"/>
                  <a:gd name="connsiteY1105" fmla="*/ 1466360 h 1466360"/>
                  <a:gd name="connsiteX1106" fmla="*/ 4359873 w 5580233"/>
                  <a:gd name="connsiteY1106" fmla="*/ 1466360 h 1466360"/>
                  <a:gd name="connsiteX1107" fmla="*/ 4363829 w 5580233"/>
                  <a:gd name="connsiteY1107" fmla="*/ 1466360 h 1466360"/>
                  <a:gd name="connsiteX1108" fmla="*/ 4367784 w 5580233"/>
                  <a:gd name="connsiteY1108" fmla="*/ 1466360 h 1466360"/>
                  <a:gd name="connsiteX1109" fmla="*/ 4371690 w 5580233"/>
                  <a:gd name="connsiteY1109" fmla="*/ 1466360 h 1466360"/>
                  <a:gd name="connsiteX1110" fmla="*/ 4375646 w 5580233"/>
                  <a:gd name="connsiteY1110" fmla="*/ 1466360 h 1466360"/>
                  <a:gd name="connsiteX1111" fmla="*/ 4379602 w 5580233"/>
                  <a:gd name="connsiteY1111" fmla="*/ 1466360 h 1466360"/>
                  <a:gd name="connsiteX1112" fmla="*/ 4383558 w 5580233"/>
                  <a:gd name="connsiteY1112" fmla="*/ 1466360 h 1466360"/>
                  <a:gd name="connsiteX1113" fmla="*/ 4387463 w 5580233"/>
                  <a:gd name="connsiteY1113" fmla="*/ 1466360 h 1466360"/>
                  <a:gd name="connsiteX1114" fmla="*/ 4391419 w 5580233"/>
                  <a:gd name="connsiteY1114" fmla="*/ 1466360 h 1466360"/>
                  <a:gd name="connsiteX1115" fmla="*/ 4395375 w 5580233"/>
                  <a:gd name="connsiteY1115" fmla="*/ 1466360 h 1466360"/>
                  <a:gd name="connsiteX1116" fmla="*/ 4399331 w 5580233"/>
                  <a:gd name="connsiteY1116" fmla="*/ 1466360 h 1466360"/>
                  <a:gd name="connsiteX1117" fmla="*/ 4403287 w 5580233"/>
                  <a:gd name="connsiteY1117" fmla="*/ 1466360 h 1466360"/>
                  <a:gd name="connsiteX1118" fmla="*/ 4407192 w 5580233"/>
                  <a:gd name="connsiteY1118" fmla="*/ 1466360 h 1466360"/>
                  <a:gd name="connsiteX1119" fmla="*/ 4411148 w 5580233"/>
                  <a:gd name="connsiteY1119" fmla="*/ 1466360 h 1466360"/>
                  <a:gd name="connsiteX1120" fmla="*/ 4415104 w 5580233"/>
                  <a:gd name="connsiteY1120" fmla="*/ 1466360 h 1466360"/>
                  <a:gd name="connsiteX1121" fmla="*/ 4419060 w 5580233"/>
                  <a:gd name="connsiteY1121" fmla="*/ 1466360 h 1466360"/>
                  <a:gd name="connsiteX1122" fmla="*/ 4423016 w 5580233"/>
                  <a:gd name="connsiteY1122" fmla="*/ 1466360 h 1466360"/>
                  <a:gd name="connsiteX1123" fmla="*/ 4426921 w 5580233"/>
                  <a:gd name="connsiteY1123" fmla="*/ 1466360 h 1466360"/>
                  <a:gd name="connsiteX1124" fmla="*/ 4430877 w 5580233"/>
                  <a:gd name="connsiteY1124" fmla="*/ 1466360 h 1466360"/>
                  <a:gd name="connsiteX1125" fmla="*/ 4434833 w 5580233"/>
                  <a:gd name="connsiteY1125" fmla="*/ 1466360 h 1466360"/>
                  <a:gd name="connsiteX1126" fmla="*/ 4438789 w 5580233"/>
                  <a:gd name="connsiteY1126" fmla="*/ 1466360 h 1466360"/>
                  <a:gd name="connsiteX1127" fmla="*/ 4442694 w 5580233"/>
                  <a:gd name="connsiteY1127" fmla="*/ 1466360 h 1466360"/>
                  <a:gd name="connsiteX1128" fmla="*/ 4446650 w 5580233"/>
                  <a:gd name="connsiteY1128" fmla="*/ 1466360 h 1466360"/>
                  <a:gd name="connsiteX1129" fmla="*/ 4450606 w 5580233"/>
                  <a:gd name="connsiteY1129" fmla="*/ 1466360 h 1466360"/>
                  <a:gd name="connsiteX1130" fmla="*/ 4454562 w 5580233"/>
                  <a:gd name="connsiteY1130" fmla="*/ 1466360 h 1466360"/>
                  <a:gd name="connsiteX1131" fmla="*/ 4458518 w 5580233"/>
                  <a:gd name="connsiteY1131" fmla="*/ 1466360 h 1466360"/>
                  <a:gd name="connsiteX1132" fmla="*/ 4462423 w 5580233"/>
                  <a:gd name="connsiteY1132" fmla="*/ 1466360 h 1466360"/>
                  <a:gd name="connsiteX1133" fmla="*/ 4466379 w 5580233"/>
                  <a:gd name="connsiteY1133" fmla="*/ 1466360 h 1466360"/>
                  <a:gd name="connsiteX1134" fmla="*/ 4470335 w 5580233"/>
                  <a:gd name="connsiteY1134" fmla="*/ 1466360 h 1466360"/>
                  <a:gd name="connsiteX1135" fmla="*/ 4474291 w 5580233"/>
                  <a:gd name="connsiteY1135" fmla="*/ 1466360 h 1466360"/>
                  <a:gd name="connsiteX1136" fmla="*/ 4478247 w 5580233"/>
                  <a:gd name="connsiteY1136" fmla="*/ 1466360 h 1466360"/>
                  <a:gd name="connsiteX1137" fmla="*/ 4482152 w 5580233"/>
                  <a:gd name="connsiteY1137" fmla="*/ 1466360 h 1466360"/>
                  <a:gd name="connsiteX1138" fmla="*/ 4486108 w 5580233"/>
                  <a:gd name="connsiteY1138" fmla="*/ 1466360 h 1466360"/>
                  <a:gd name="connsiteX1139" fmla="*/ 4490064 w 5580233"/>
                  <a:gd name="connsiteY1139" fmla="*/ 1466360 h 1466360"/>
                  <a:gd name="connsiteX1140" fmla="*/ 4494020 w 5580233"/>
                  <a:gd name="connsiteY1140" fmla="*/ 1466360 h 1466360"/>
                  <a:gd name="connsiteX1141" fmla="*/ 4497976 w 5580233"/>
                  <a:gd name="connsiteY1141" fmla="*/ 1466360 h 1466360"/>
                  <a:gd name="connsiteX1142" fmla="*/ 4501881 w 5580233"/>
                  <a:gd name="connsiteY1142" fmla="*/ 1466360 h 1466360"/>
                  <a:gd name="connsiteX1143" fmla="*/ 4505838 w 5580233"/>
                  <a:gd name="connsiteY1143" fmla="*/ 1466360 h 1466360"/>
                  <a:gd name="connsiteX1144" fmla="*/ 4509793 w 5580233"/>
                  <a:gd name="connsiteY1144" fmla="*/ 1466360 h 1466360"/>
                  <a:gd name="connsiteX1145" fmla="*/ 4513749 w 5580233"/>
                  <a:gd name="connsiteY1145" fmla="*/ 1466360 h 1466360"/>
                  <a:gd name="connsiteX1146" fmla="*/ 4517654 w 5580233"/>
                  <a:gd name="connsiteY1146" fmla="*/ 1466360 h 1466360"/>
                  <a:gd name="connsiteX1147" fmla="*/ 4521611 w 5580233"/>
                  <a:gd name="connsiteY1147" fmla="*/ 1466360 h 1466360"/>
                  <a:gd name="connsiteX1148" fmla="*/ 4525567 w 5580233"/>
                  <a:gd name="connsiteY1148" fmla="*/ 1466360 h 1466360"/>
                  <a:gd name="connsiteX1149" fmla="*/ 4529522 w 5580233"/>
                  <a:gd name="connsiteY1149" fmla="*/ 1466360 h 1466360"/>
                  <a:gd name="connsiteX1150" fmla="*/ 4533478 w 5580233"/>
                  <a:gd name="connsiteY1150" fmla="*/ 1466360 h 1466360"/>
                  <a:gd name="connsiteX1151" fmla="*/ 4537384 w 5580233"/>
                  <a:gd name="connsiteY1151" fmla="*/ 1466360 h 1466360"/>
                  <a:gd name="connsiteX1152" fmla="*/ 4541340 w 5580233"/>
                  <a:gd name="connsiteY1152" fmla="*/ 1466360 h 1466360"/>
                  <a:gd name="connsiteX1153" fmla="*/ 4545295 w 5580233"/>
                  <a:gd name="connsiteY1153" fmla="*/ 1466360 h 1466360"/>
                  <a:gd name="connsiteX1154" fmla="*/ 4549251 w 5580233"/>
                  <a:gd name="connsiteY1154" fmla="*/ 1466360 h 1466360"/>
                  <a:gd name="connsiteX1155" fmla="*/ 4553207 w 5580233"/>
                  <a:gd name="connsiteY1155" fmla="*/ 1466360 h 1466360"/>
                  <a:gd name="connsiteX1156" fmla="*/ 4557113 w 5580233"/>
                  <a:gd name="connsiteY1156" fmla="*/ 1466360 h 1466360"/>
                  <a:gd name="connsiteX1157" fmla="*/ 4561069 w 5580233"/>
                  <a:gd name="connsiteY1157" fmla="*/ 1466360 h 1466360"/>
                  <a:gd name="connsiteX1158" fmla="*/ 4565024 w 5580233"/>
                  <a:gd name="connsiteY1158" fmla="*/ 1466360 h 1466360"/>
                  <a:gd name="connsiteX1159" fmla="*/ 4568980 w 5580233"/>
                  <a:gd name="connsiteY1159" fmla="*/ 1466360 h 1466360"/>
                  <a:gd name="connsiteX1160" fmla="*/ 4572886 w 5580233"/>
                  <a:gd name="connsiteY1160" fmla="*/ 1466360 h 1466360"/>
                  <a:gd name="connsiteX1161" fmla="*/ 4576842 w 5580233"/>
                  <a:gd name="connsiteY1161" fmla="*/ 1466360 h 1466360"/>
                  <a:gd name="connsiteX1162" fmla="*/ 4580797 w 5580233"/>
                  <a:gd name="connsiteY1162" fmla="*/ 1466360 h 1466360"/>
                  <a:gd name="connsiteX1163" fmla="*/ 4584753 w 5580233"/>
                  <a:gd name="connsiteY1163" fmla="*/ 1466360 h 1466360"/>
                  <a:gd name="connsiteX1164" fmla="*/ 4588710 w 5580233"/>
                  <a:gd name="connsiteY1164" fmla="*/ 1466360 h 1466360"/>
                  <a:gd name="connsiteX1165" fmla="*/ 4592615 w 5580233"/>
                  <a:gd name="connsiteY1165" fmla="*/ 1466360 h 1466360"/>
                  <a:gd name="connsiteX1166" fmla="*/ 4596571 w 5580233"/>
                  <a:gd name="connsiteY1166" fmla="*/ 1466360 h 1466360"/>
                  <a:gd name="connsiteX1167" fmla="*/ 4600526 w 5580233"/>
                  <a:gd name="connsiteY1167" fmla="*/ 1466360 h 1466360"/>
                  <a:gd name="connsiteX1168" fmla="*/ 4604483 w 5580233"/>
                  <a:gd name="connsiteY1168" fmla="*/ 1466360 h 1466360"/>
                  <a:gd name="connsiteX1169" fmla="*/ 4608439 w 5580233"/>
                  <a:gd name="connsiteY1169" fmla="*/ 1466360 h 1466360"/>
                  <a:gd name="connsiteX1170" fmla="*/ 4612344 w 5580233"/>
                  <a:gd name="connsiteY1170" fmla="*/ 1466360 h 1466360"/>
                  <a:gd name="connsiteX1171" fmla="*/ 4616299 w 5580233"/>
                  <a:gd name="connsiteY1171" fmla="*/ 1466360 h 1466360"/>
                  <a:gd name="connsiteX1172" fmla="*/ 4620256 w 5580233"/>
                  <a:gd name="connsiteY1172" fmla="*/ 1466360 h 1466360"/>
                  <a:gd name="connsiteX1173" fmla="*/ 4624212 w 5580233"/>
                  <a:gd name="connsiteY1173" fmla="*/ 1466360 h 1466360"/>
                  <a:gd name="connsiteX1174" fmla="*/ 4628168 w 5580233"/>
                  <a:gd name="connsiteY1174" fmla="*/ 1466360 h 1466360"/>
                  <a:gd name="connsiteX1175" fmla="*/ 4632073 w 5580233"/>
                  <a:gd name="connsiteY1175" fmla="*/ 1466360 h 1466360"/>
                  <a:gd name="connsiteX1176" fmla="*/ 4636029 w 5580233"/>
                  <a:gd name="connsiteY1176" fmla="*/ 1466360 h 1466360"/>
                  <a:gd name="connsiteX1177" fmla="*/ 4639985 w 5580233"/>
                  <a:gd name="connsiteY1177" fmla="*/ 1466360 h 1466360"/>
                  <a:gd name="connsiteX1178" fmla="*/ 4643941 w 5580233"/>
                  <a:gd name="connsiteY1178" fmla="*/ 1466360 h 1466360"/>
                  <a:gd name="connsiteX1179" fmla="*/ 4647846 w 5580233"/>
                  <a:gd name="connsiteY1179" fmla="*/ 1466360 h 1466360"/>
                  <a:gd name="connsiteX1180" fmla="*/ 4651802 w 5580233"/>
                  <a:gd name="connsiteY1180" fmla="*/ 1466360 h 1466360"/>
                  <a:gd name="connsiteX1181" fmla="*/ 4655758 w 5580233"/>
                  <a:gd name="connsiteY1181" fmla="*/ 1466360 h 1466360"/>
                  <a:gd name="connsiteX1182" fmla="*/ 4659714 w 5580233"/>
                  <a:gd name="connsiteY1182" fmla="*/ 1466360 h 1466360"/>
                  <a:gd name="connsiteX1183" fmla="*/ 4663670 w 5580233"/>
                  <a:gd name="connsiteY1183" fmla="*/ 1466360 h 1466360"/>
                  <a:gd name="connsiteX1184" fmla="*/ 4667575 w 5580233"/>
                  <a:gd name="connsiteY1184" fmla="*/ 1466360 h 1466360"/>
                  <a:gd name="connsiteX1185" fmla="*/ 4671531 w 5580233"/>
                  <a:gd name="connsiteY1185" fmla="*/ 1466360 h 1466360"/>
                  <a:gd name="connsiteX1186" fmla="*/ 4675487 w 5580233"/>
                  <a:gd name="connsiteY1186" fmla="*/ 1466360 h 1466360"/>
                  <a:gd name="connsiteX1187" fmla="*/ 4679443 w 5580233"/>
                  <a:gd name="connsiteY1187" fmla="*/ 1466360 h 1466360"/>
                  <a:gd name="connsiteX1188" fmla="*/ 4683399 w 5580233"/>
                  <a:gd name="connsiteY1188" fmla="*/ 1466360 h 1466360"/>
                  <a:gd name="connsiteX1189" fmla="*/ 4687304 w 5580233"/>
                  <a:gd name="connsiteY1189" fmla="*/ 1466360 h 1466360"/>
                  <a:gd name="connsiteX1190" fmla="*/ 4691260 w 5580233"/>
                  <a:gd name="connsiteY1190" fmla="*/ 1466360 h 1466360"/>
                  <a:gd name="connsiteX1191" fmla="*/ 4695216 w 5580233"/>
                  <a:gd name="connsiteY1191" fmla="*/ 1466360 h 1466360"/>
                  <a:gd name="connsiteX1192" fmla="*/ 4699172 w 5580233"/>
                  <a:gd name="connsiteY1192" fmla="*/ 1466360 h 1466360"/>
                  <a:gd name="connsiteX1193" fmla="*/ 4703128 w 5580233"/>
                  <a:gd name="connsiteY1193" fmla="*/ 1466360 h 1466360"/>
                  <a:gd name="connsiteX1194" fmla="*/ 4707033 w 5580233"/>
                  <a:gd name="connsiteY1194" fmla="*/ 1466360 h 1466360"/>
                  <a:gd name="connsiteX1195" fmla="*/ 4710989 w 5580233"/>
                  <a:gd name="connsiteY1195" fmla="*/ 1466360 h 1466360"/>
                  <a:gd name="connsiteX1196" fmla="*/ 4714945 w 5580233"/>
                  <a:gd name="connsiteY1196" fmla="*/ 1466360 h 1466360"/>
                  <a:gd name="connsiteX1197" fmla="*/ 4718901 w 5580233"/>
                  <a:gd name="connsiteY1197" fmla="*/ 1466360 h 1466360"/>
                  <a:gd name="connsiteX1198" fmla="*/ 4722806 w 5580233"/>
                  <a:gd name="connsiteY1198" fmla="*/ 1466360 h 1466360"/>
                  <a:gd name="connsiteX1199" fmla="*/ 4726762 w 5580233"/>
                  <a:gd name="connsiteY1199" fmla="*/ 1466360 h 1466360"/>
                  <a:gd name="connsiteX1200" fmla="*/ 4730718 w 5580233"/>
                  <a:gd name="connsiteY1200" fmla="*/ 1466360 h 1466360"/>
                  <a:gd name="connsiteX1201" fmla="*/ 4734674 w 5580233"/>
                  <a:gd name="connsiteY1201" fmla="*/ 1466360 h 1466360"/>
                  <a:gd name="connsiteX1202" fmla="*/ 4738630 w 5580233"/>
                  <a:gd name="connsiteY1202" fmla="*/ 1466360 h 1466360"/>
                  <a:gd name="connsiteX1203" fmla="*/ 4742535 w 5580233"/>
                  <a:gd name="connsiteY1203" fmla="*/ 1466360 h 1466360"/>
                  <a:gd name="connsiteX1204" fmla="*/ 4746491 w 5580233"/>
                  <a:gd name="connsiteY1204" fmla="*/ 1466360 h 1466360"/>
                  <a:gd name="connsiteX1205" fmla="*/ 4750447 w 5580233"/>
                  <a:gd name="connsiteY1205" fmla="*/ 1466360 h 1466360"/>
                  <a:gd name="connsiteX1206" fmla="*/ 4754403 w 5580233"/>
                  <a:gd name="connsiteY1206" fmla="*/ 1466360 h 1466360"/>
                  <a:gd name="connsiteX1207" fmla="*/ 4758359 w 5580233"/>
                  <a:gd name="connsiteY1207" fmla="*/ 1466360 h 1466360"/>
                  <a:gd name="connsiteX1208" fmla="*/ 4762264 w 5580233"/>
                  <a:gd name="connsiteY1208" fmla="*/ 1466360 h 1466360"/>
                  <a:gd name="connsiteX1209" fmla="*/ 4766220 w 5580233"/>
                  <a:gd name="connsiteY1209" fmla="*/ 1466360 h 1466360"/>
                  <a:gd name="connsiteX1210" fmla="*/ 4770176 w 5580233"/>
                  <a:gd name="connsiteY1210" fmla="*/ 1466360 h 1466360"/>
                  <a:gd name="connsiteX1211" fmla="*/ 4774132 w 5580233"/>
                  <a:gd name="connsiteY1211" fmla="*/ 1466360 h 1466360"/>
                  <a:gd name="connsiteX1212" fmla="*/ 4778037 w 5580233"/>
                  <a:gd name="connsiteY1212" fmla="*/ 1466360 h 1466360"/>
                  <a:gd name="connsiteX1213" fmla="*/ 4781993 w 5580233"/>
                  <a:gd name="connsiteY1213" fmla="*/ 1466360 h 1466360"/>
                  <a:gd name="connsiteX1214" fmla="*/ 4785949 w 5580233"/>
                  <a:gd name="connsiteY1214" fmla="*/ 1466360 h 1466360"/>
                  <a:gd name="connsiteX1215" fmla="*/ 4789906 w 5580233"/>
                  <a:gd name="connsiteY1215" fmla="*/ 1466360 h 1466360"/>
                  <a:gd name="connsiteX1216" fmla="*/ 4793861 w 5580233"/>
                  <a:gd name="connsiteY1216" fmla="*/ 1466360 h 1466360"/>
                  <a:gd name="connsiteX1217" fmla="*/ 4797766 w 5580233"/>
                  <a:gd name="connsiteY1217" fmla="*/ 1466360 h 1466360"/>
                  <a:gd name="connsiteX1218" fmla="*/ 4801722 w 5580233"/>
                  <a:gd name="connsiteY1218" fmla="*/ 1466360 h 1466360"/>
                  <a:gd name="connsiteX1219" fmla="*/ 4805679 w 5580233"/>
                  <a:gd name="connsiteY1219" fmla="*/ 1466360 h 1466360"/>
                  <a:gd name="connsiteX1220" fmla="*/ 4809634 w 5580233"/>
                  <a:gd name="connsiteY1220" fmla="*/ 1466360 h 1466360"/>
                  <a:gd name="connsiteX1221" fmla="*/ 4813590 w 5580233"/>
                  <a:gd name="connsiteY1221" fmla="*/ 1466360 h 1466360"/>
                  <a:gd name="connsiteX1222" fmla="*/ 4817495 w 5580233"/>
                  <a:gd name="connsiteY1222" fmla="*/ 1466360 h 1466360"/>
                  <a:gd name="connsiteX1223" fmla="*/ 4821452 w 5580233"/>
                  <a:gd name="connsiteY1223" fmla="*/ 1466360 h 1466360"/>
                  <a:gd name="connsiteX1224" fmla="*/ 4825408 w 5580233"/>
                  <a:gd name="connsiteY1224" fmla="*/ 1466360 h 1466360"/>
                  <a:gd name="connsiteX1225" fmla="*/ 4829363 w 5580233"/>
                  <a:gd name="connsiteY1225" fmla="*/ 1466360 h 1466360"/>
                  <a:gd name="connsiteX1226" fmla="*/ 4833319 w 5580233"/>
                  <a:gd name="connsiteY1226" fmla="*/ 1466360 h 1466360"/>
                  <a:gd name="connsiteX1227" fmla="*/ 4837225 w 5580233"/>
                  <a:gd name="connsiteY1227" fmla="*/ 1466360 h 1466360"/>
                  <a:gd name="connsiteX1228" fmla="*/ 4841181 w 5580233"/>
                  <a:gd name="connsiteY1228" fmla="*/ 1466360 h 1466360"/>
                  <a:gd name="connsiteX1229" fmla="*/ 4845136 w 5580233"/>
                  <a:gd name="connsiteY1229" fmla="*/ 1466360 h 1466360"/>
                  <a:gd name="connsiteX1230" fmla="*/ 4849092 w 5580233"/>
                  <a:gd name="connsiteY1230" fmla="*/ 1466360 h 1466360"/>
                  <a:gd name="connsiteX1231" fmla="*/ 4852998 w 5580233"/>
                  <a:gd name="connsiteY1231" fmla="*/ 1466360 h 1466360"/>
                  <a:gd name="connsiteX1232" fmla="*/ 4856954 w 5580233"/>
                  <a:gd name="connsiteY1232" fmla="*/ 1466360 h 1466360"/>
                  <a:gd name="connsiteX1233" fmla="*/ 4860910 w 5580233"/>
                  <a:gd name="connsiteY1233" fmla="*/ 1466360 h 1466360"/>
                  <a:gd name="connsiteX1234" fmla="*/ 4864865 w 5580233"/>
                  <a:gd name="connsiteY1234" fmla="*/ 1466360 h 1466360"/>
                  <a:gd name="connsiteX1235" fmla="*/ 4868821 w 5580233"/>
                  <a:gd name="connsiteY1235" fmla="*/ 1466360 h 1466360"/>
                  <a:gd name="connsiteX1236" fmla="*/ 4872727 w 5580233"/>
                  <a:gd name="connsiteY1236" fmla="*/ 1466360 h 1466360"/>
                  <a:gd name="connsiteX1237" fmla="*/ 4876683 w 5580233"/>
                  <a:gd name="connsiteY1237" fmla="*/ 1466360 h 1466360"/>
                  <a:gd name="connsiteX1238" fmla="*/ 4880638 w 5580233"/>
                  <a:gd name="connsiteY1238" fmla="*/ 1466360 h 1466360"/>
                  <a:gd name="connsiteX1239" fmla="*/ 4884594 w 5580233"/>
                  <a:gd name="connsiteY1239" fmla="*/ 1466360 h 1466360"/>
                  <a:gd name="connsiteX1240" fmla="*/ 4888551 w 5580233"/>
                  <a:gd name="connsiteY1240" fmla="*/ 1466360 h 1466360"/>
                  <a:gd name="connsiteX1241" fmla="*/ 4892456 w 5580233"/>
                  <a:gd name="connsiteY1241" fmla="*/ 1466360 h 1466360"/>
                  <a:gd name="connsiteX1242" fmla="*/ 4896412 w 5580233"/>
                  <a:gd name="connsiteY1242" fmla="*/ 1466360 h 1466360"/>
                  <a:gd name="connsiteX1243" fmla="*/ 4900367 w 5580233"/>
                  <a:gd name="connsiteY1243" fmla="*/ 1466360 h 1466360"/>
                  <a:gd name="connsiteX1244" fmla="*/ 4904324 w 5580233"/>
                  <a:gd name="connsiteY1244" fmla="*/ 1466360 h 1466360"/>
                  <a:gd name="connsiteX1245" fmla="*/ 4908229 w 5580233"/>
                  <a:gd name="connsiteY1245" fmla="*/ 1466360 h 1466360"/>
                  <a:gd name="connsiteX1246" fmla="*/ 4912185 w 5580233"/>
                  <a:gd name="connsiteY1246" fmla="*/ 1466360 h 1466360"/>
                  <a:gd name="connsiteX1247" fmla="*/ 4916140 w 5580233"/>
                  <a:gd name="connsiteY1247" fmla="*/ 1466360 h 1466360"/>
                  <a:gd name="connsiteX1248" fmla="*/ 4920097 w 5580233"/>
                  <a:gd name="connsiteY1248" fmla="*/ 1466360 h 1466360"/>
                  <a:gd name="connsiteX1249" fmla="*/ 4924053 w 5580233"/>
                  <a:gd name="connsiteY1249" fmla="*/ 1466360 h 1466360"/>
                  <a:gd name="connsiteX1250" fmla="*/ 4927958 w 5580233"/>
                  <a:gd name="connsiteY1250" fmla="*/ 1466360 h 1466360"/>
                  <a:gd name="connsiteX1251" fmla="*/ 4931914 w 5580233"/>
                  <a:gd name="connsiteY1251" fmla="*/ 1466360 h 1466360"/>
                  <a:gd name="connsiteX1252" fmla="*/ 4935870 w 5580233"/>
                  <a:gd name="connsiteY1252" fmla="*/ 1466360 h 1466360"/>
                  <a:gd name="connsiteX1253" fmla="*/ 4939826 w 5580233"/>
                  <a:gd name="connsiteY1253" fmla="*/ 1466360 h 1466360"/>
                  <a:gd name="connsiteX1254" fmla="*/ 4943782 w 5580233"/>
                  <a:gd name="connsiteY1254" fmla="*/ 1466360 h 1466360"/>
                  <a:gd name="connsiteX1255" fmla="*/ 4947687 w 5580233"/>
                  <a:gd name="connsiteY1255" fmla="*/ 1466360 h 1466360"/>
                  <a:gd name="connsiteX1256" fmla="*/ 4951643 w 5580233"/>
                  <a:gd name="connsiteY1256" fmla="*/ 1466360 h 1466360"/>
                  <a:gd name="connsiteX1257" fmla="*/ 4955599 w 5580233"/>
                  <a:gd name="connsiteY1257" fmla="*/ 1466360 h 1466360"/>
                  <a:gd name="connsiteX1258" fmla="*/ 4959555 w 5580233"/>
                  <a:gd name="connsiteY1258" fmla="*/ 1466360 h 1466360"/>
                  <a:gd name="connsiteX1259" fmla="*/ 4963511 w 5580233"/>
                  <a:gd name="connsiteY1259" fmla="*/ 1466360 h 1466360"/>
                  <a:gd name="connsiteX1260" fmla="*/ 4967416 w 5580233"/>
                  <a:gd name="connsiteY1260" fmla="*/ 1466360 h 1466360"/>
                  <a:gd name="connsiteX1261" fmla="*/ 4971372 w 5580233"/>
                  <a:gd name="connsiteY1261" fmla="*/ 1466360 h 1466360"/>
                  <a:gd name="connsiteX1262" fmla="*/ 4975328 w 5580233"/>
                  <a:gd name="connsiteY1262" fmla="*/ 1466360 h 1466360"/>
                  <a:gd name="connsiteX1263" fmla="*/ 4979284 w 5580233"/>
                  <a:gd name="connsiteY1263" fmla="*/ 1466360 h 1466360"/>
                  <a:gd name="connsiteX1264" fmla="*/ 4983189 w 5580233"/>
                  <a:gd name="connsiteY1264" fmla="*/ 1466360 h 1466360"/>
                  <a:gd name="connsiteX1265" fmla="*/ 4987145 w 5580233"/>
                  <a:gd name="connsiteY1265" fmla="*/ 1466360 h 1466360"/>
                  <a:gd name="connsiteX1266" fmla="*/ 4991101 w 5580233"/>
                  <a:gd name="connsiteY1266" fmla="*/ 1466360 h 1466360"/>
                  <a:gd name="connsiteX1267" fmla="*/ 4995057 w 5580233"/>
                  <a:gd name="connsiteY1267" fmla="*/ 1466360 h 1466360"/>
                  <a:gd name="connsiteX1268" fmla="*/ 4999013 w 5580233"/>
                  <a:gd name="connsiteY1268" fmla="*/ 1466360 h 1466360"/>
                  <a:gd name="connsiteX1269" fmla="*/ 5002918 w 5580233"/>
                  <a:gd name="connsiteY1269" fmla="*/ 1466360 h 1466360"/>
                  <a:gd name="connsiteX1270" fmla="*/ 5006874 w 5580233"/>
                  <a:gd name="connsiteY1270" fmla="*/ 1466360 h 1466360"/>
                  <a:gd name="connsiteX1271" fmla="*/ 5010830 w 5580233"/>
                  <a:gd name="connsiteY1271" fmla="*/ 1466360 h 1466360"/>
                  <a:gd name="connsiteX1272" fmla="*/ 5014786 w 5580233"/>
                  <a:gd name="connsiteY1272" fmla="*/ 1466360 h 1466360"/>
                  <a:gd name="connsiteX1273" fmla="*/ 5018742 w 5580233"/>
                  <a:gd name="connsiteY1273" fmla="*/ 1466360 h 1466360"/>
                  <a:gd name="connsiteX1274" fmla="*/ 5022647 w 5580233"/>
                  <a:gd name="connsiteY1274" fmla="*/ 1466360 h 1466360"/>
                  <a:gd name="connsiteX1275" fmla="*/ 5026603 w 5580233"/>
                  <a:gd name="connsiteY1275" fmla="*/ 1466360 h 1466360"/>
                  <a:gd name="connsiteX1276" fmla="*/ 5030559 w 5580233"/>
                  <a:gd name="connsiteY1276" fmla="*/ 1466360 h 1466360"/>
                  <a:gd name="connsiteX1277" fmla="*/ 5034515 w 5580233"/>
                  <a:gd name="connsiteY1277" fmla="*/ 1466360 h 1466360"/>
                  <a:gd name="connsiteX1278" fmla="*/ 5038471 w 5580233"/>
                  <a:gd name="connsiteY1278" fmla="*/ 1466360 h 1466360"/>
                  <a:gd name="connsiteX1279" fmla="*/ 5042376 w 5580233"/>
                  <a:gd name="connsiteY1279" fmla="*/ 1466360 h 1466360"/>
                  <a:gd name="connsiteX1280" fmla="*/ 5046332 w 5580233"/>
                  <a:gd name="connsiteY1280" fmla="*/ 1466360 h 1466360"/>
                  <a:gd name="connsiteX1281" fmla="*/ 5050288 w 5580233"/>
                  <a:gd name="connsiteY1281" fmla="*/ 1466360 h 1466360"/>
                  <a:gd name="connsiteX1282" fmla="*/ 5054244 w 5580233"/>
                  <a:gd name="connsiteY1282" fmla="*/ 1466360 h 1466360"/>
                  <a:gd name="connsiteX1283" fmla="*/ 5058149 w 5580233"/>
                  <a:gd name="connsiteY1283" fmla="*/ 957502 h 1466360"/>
                  <a:gd name="connsiteX1284" fmla="*/ 5062105 w 5580233"/>
                  <a:gd name="connsiteY1284" fmla="*/ 547853 h 1466360"/>
                  <a:gd name="connsiteX1285" fmla="*/ 5066061 w 5580233"/>
                  <a:gd name="connsiteY1285" fmla="*/ 588572 h 1466360"/>
                  <a:gd name="connsiteX1286" fmla="*/ 5070017 w 5580233"/>
                  <a:gd name="connsiteY1286" fmla="*/ 382695 h 1466360"/>
                  <a:gd name="connsiteX1287" fmla="*/ 5073974 w 5580233"/>
                  <a:gd name="connsiteY1287" fmla="*/ 381549 h 1466360"/>
                  <a:gd name="connsiteX1288" fmla="*/ 5077878 w 5580233"/>
                  <a:gd name="connsiteY1288" fmla="*/ 434880 h 1466360"/>
                  <a:gd name="connsiteX1289" fmla="*/ 5081834 w 5580233"/>
                  <a:gd name="connsiteY1289" fmla="*/ 469863 h 1466360"/>
                  <a:gd name="connsiteX1290" fmla="*/ 5085790 w 5580233"/>
                  <a:gd name="connsiteY1290" fmla="*/ 341600 h 1466360"/>
                  <a:gd name="connsiteX1291" fmla="*/ 5089747 w 5580233"/>
                  <a:gd name="connsiteY1291" fmla="*/ 536193 h 1466360"/>
                  <a:gd name="connsiteX1292" fmla="*/ 5093702 w 5580233"/>
                  <a:gd name="connsiteY1292" fmla="*/ 626613 h 1466360"/>
                  <a:gd name="connsiteX1293" fmla="*/ 5097607 w 5580233"/>
                  <a:gd name="connsiteY1293" fmla="*/ 540017 h 1466360"/>
                  <a:gd name="connsiteX1294" fmla="*/ 5101563 w 5580233"/>
                  <a:gd name="connsiteY1294" fmla="*/ 378298 h 1466360"/>
                  <a:gd name="connsiteX1295" fmla="*/ 5105520 w 5580233"/>
                  <a:gd name="connsiteY1295" fmla="*/ 341981 h 1466360"/>
                  <a:gd name="connsiteX1296" fmla="*/ 5109476 w 5580233"/>
                  <a:gd name="connsiteY1296" fmla="*/ 316750 h 1466360"/>
                  <a:gd name="connsiteX1297" fmla="*/ 5113380 w 5580233"/>
                  <a:gd name="connsiteY1297" fmla="*/ 403726 h 1466360"/>
                  <a:gd name="connsiteX1298" fmla="*/ 5117336 w 5580233"/>
                  <a:gd name="connsiteY1298" fmla="*/ 489170 h 1466360"/>
                  <a:gd name="connsiteX1299" fmla="*/ 5121293 w 5580233"/>
                  <a:gd name="connsiteY1299" fmla="*/ 568311 h 1466360"/>
                  <a:gd name="connsiteX1300" fmla="*/ 5125249 w 5580233"/>
                  <a:gd name="connsiteY1300" fmla="*/ 359183 h 1466360"/>
                  <a:gd name="connsiteX1301" fmla="*/ 5129204 w 5580233"/>
                  <a:gd name="connsiteY1301" fmla="*/ 301454 h 1466360"/>
                  <a:gd name="connsiteX1302" fmla="*/ 5133110 w 5580233"/>
                  <a:gd name="connsiteY1302" fmla="*/ 314260 h 1466360"/>
                  <a:gd name="connsiteX1303" fmla="*/ 5137066 w 5580233"/>
                  <a:gd name="connsiteY1303" fmla="*/ 327263 h 1466360"/>
                  <a:gd name="connsiteX1304" fmla="*/ 5141022 w 5580233"/>
                  <a:gd name="connsiteY1304" fmla="*/ 320762 h 1466360"/>
                  <a:gd name="connsiteX1305" fmla="*/ 5144978 w 5580233"/>
                  <a:gd name="connsiteY1305" fmla="*/ 309675 h 1466360"/>
                  <a:gd name="connsiteX1306" fmla="*/ 5148933 w 5580233"/>
                  <a:gd name="connsiteY1306" fmla="*/ 369504 h 1466360"/>
                  <a:gd name="connsiteX1307" fmla="*/ 5152839 w 5580233"/>
                  <a:gd name="connsiteY1307" fmla="*/ 242387 h 1466360"/>
                  <a:gd name="connsiteX1308" fmla="*/ 5156795 w 5580233"/>
                  <a:gd name="connsiteY1308" fmla="*/ 161527 h 1466360"/>
                  <a:gd name="connsiteX1309" fmla="*/ 5160751 w 5580233"/>
                  <a:gd name="connsiteY1309" fmla="*/ 373520 h 1466360"/>
                  <a:gd name="connsiteX1310" fmla="*/ 5164706 w 5580233"/>
                  <a:gd name="connsiteY1310" fmla="*/ 45304 h 1466360"/>
                  <a:gd name="connsiteX1311" fmla="*/ 5168662 w 5580233"/>
                  <a:gd name="connsiteY1311" fmla="*/ 124444 h 1466360"/>
                  <a:gd name="connsiteX1312" fmla="*/ 5172568 w 5580233"/>
                  <a:gd name="connsiteY1312" fmla="*/ 517459 h 1466360"/>
                  <a:gd name="connsiteX1313" fmla="*/ 5176524 w 5580233"/>
                  <a:gd name="connsiteY1313" fmla="*/ 693136 h 1466360"/>
                  <a:gd name="connsiteX1314" fmla="*/ 5180480 w 5580233"/>
                  <a:gd name="connsiteY1314" fmla="*/ 229962 h 1466360"/>
                  <a:gd name="connsiteX1315" fmla="*/ 5184435 w 5580233"/>
                  <a:gd name="connsiteY1315" fmla="*/ 324778 h 1466360"/>
                  <a:gd name="connsiteX1316" fmla="*/ 5188341 w 5580233"/>
                  <a:gd name="connsiteY1316" fmla="*/ 343893 h 1466360"/>
                  <a:gd name="connsiteX1317" fmla="*/ 5192297 w 5580233"/>
                  <a:gd name="connsiteY1317" fmla="*/ 258255 h 1466360"/>
                  <a:gd name="connsiteX1318" fmla="*/ 5196253 w 5580233"/>
                  <a:gd name="connsiteY1318" fmla="*/ 338537 h 1466360"/>
                  <a:gd name="connsiteX1319" fmla="*/ 5200208 w 5580233"/>
                  <a:gd name="connsiteY1319" fmla="*/ 471390 h 1466360"/>
                  <a:gd name="connsiteX1320" fmla="*/ 5204165 w 5580233"/>
                  <a:gd name="connsiteY1320" fmla="*/ 562383 h 1466360"/>
                  <a:gd name="connsiteX1321" fmla="*/ 5208070 w 5580233"/>
                  <a:gd name="connsiteY1321" fmla="*/ 488785 h 1466360"/>
                  <a:gd name="connsiteX1322" fmla="*/ 5212026 w 5580233"/>
                  <a:gd name="connsiteY1322" fmla="*/ 105903 h 1466360"/>
                  <a:gd name="connsiteX1323" fmla="*/ 5215982 w 5580233"/>
                  <a:gd name="connsiteY1323" fmla="*/ 83730 h 1466360"/>
                  <a:gd name="connsiteX1324" fmla="*/ 5219938 w 5580233"/>
                  <a:gd name="connsiteY1324" fmla="*/ 0 h 1466360"/>
                  <a:gd name="connsiteX1325" fmla="*/ 5223894 w 5580233"/>
                  <a:gd name="connsiteY1325" fmla="*/ 70154 h 1466360"/>
                  <a:gd name="connsiteX1326" fmla="*/ 5227799 w 5580233"/>
                  <a:gd name="connsiteY1326" fmla="*/ 465659 h 1466360"/>
                  <a:gd name="connsiteX1327" fmla="*/ 5231755 w 5580233"/>
                  <a:gd name="connsiteY1327" fmla="*/ 543268 h 1466360"/>
                  <a:gd name="connsiteX1328" fmla="*/ 5235711 w 5580233"/>
                  <a:gd name="connsiteY1328" fmla="*/ 369316 h 1466360"/>
                  <a:gd name="connsiteX1329" fmla="*/ 5239667 w 5580233"/>
                  <a:gd name="connsiteY1329" fmla="*/ 305278 h 1466360"/>
                  <a:gd name="connsiteX1330" fmla="*/ 5243572 w 5580233"/>
                  <a:gd name="connsiteY1330" fmla="*/ 495667 h 1466360"/>
                  <a:gd name="connsiteX1331" fmla="*/ 5247528 w 5580233"/>
                  <a:gd name="connsiteY1331" fmla="*/ 173191 h 1466360"/>
                  <a:gd name="connsiteX1332" fmla="*/ 5251484 w 5580233"/>
                  <a:gd name="connsiteY1332" fmla="*/ 306424 h 1466360"/>
                  <a:gd name="connsiteX1333" fmla="*/ 5255440 w 5580233"/>
                  <a:gd name="connsiteY1333" fmla="*/ 471583 h 1466360"/>
                  <a:gd name="connsiteX1334" fmla="*/ 5259396 w 5580233"/>
                  <a:gd name="connsiteY1334" fmla="*/ 526066 h 1466360"/>
                  <a:gd name="connsiteX1335" fmla="*/ 5263301 w 5580233"/>
                  <a:gd name="connsiteY1335" fmla="*/ 429530 h 1466360"/>
                  <a:gd name="connsiteX1336" fmla="*/ 5267257 w 5580233"/>
                  <a:gd name="connsiteY1336" fmla="*/ 450364 h 1466360"/>
                  <a:gd name="connsiteX1337" fmla="*/ 5271213 w 5580233"/>
                  <a:gd name="connsiteY1337" fmla="*/ 406591 h 1466360"/>
                  <a:gd name="connsiteX1338" fmla="*/ 5275169 w 5580233"/>
                  <a:gd name="connsiteY1338" fmla="*/ 5929 h 1466360"/>
                  <a:gd name="connsiteX1339" fmla="*/ 5279125 w 5580233"/>
                  <a:gd name="connsiteY1339" fmla="*/ 289029 h 1466360"/>
                  <a:gd name="connsiteX1340" fmla="*/ 5283030 w 5580233"/>
                  <a:gd name="connsiteY1340" fmla="*/ 423794 h 1466360"/>
                  <a:gd name="connsiteX1341" fmla="*/ 5286986 w 5580233"/>
                  <a:gd name="connsiteY1341" fmla="*/ 491275 h 1466360"/>
                  <a:gd name="connsiteX1342" fmla="*/ 5290942 w 5580233"/>
                  <a:gd name="connsiteY1342" fmla="*/ 240475 h 1466360"/>
                  <a:gd name="connsiteX1343" fmla="*/ 5294898 w 5580233"/>
                  <a:gd name="connsiteY1343" fmla="*/ 372567 h 1466360"/>
                  <a:gd name="connsiteX1344" fmla="*/ 5298854 w 5580233"/>
                  <a:gd name="connsiteY1344" fmla="*/ 1464448 h 1466360"/>
                  <a:gd name="connsiteX1345" fmla="*/ 5302759 w 5580233"/>
                  <a:gd name="connsiteY1345" fmla="*/ 1464068 h 1466360"/>
                  <a:gd name="connsiteX1346" fmla="*/ 5306715 w 5580233"/>
                  <a:gd name="connsiteY1346" fmla="*/ 1465787 h 1466360"/>
                  <a:gd name="connsiteX1347" fmla="*/ 5310671 w 5580233"/>
                  <a:gd name="connsiteY1347" fmla="*/ 1464829 h 1466360"/>
                  <a:gd name="connsiteX1348" fmla="*/ 5314627 w 5580233"/>
                  <a:gd name="connsiteY1348" fmla="*/ 1465407 h 1466360"/>
                  <a:gd name="connsiteX1349" fmla="*/ 5318532 w 5580233"/>
                  <a:gd name="connsiteY1349" fmla="*/ 1465787 h 1466360"/>
                  <a:gd name="connsiteX1350" fmla="*/ 5322489 w 5580233"/>
                  <a:gd name="connsiteY1350" fmla="*/ 1465787 h 1466360"/>
                  <a:gd name="connsiteX1351" fmla="*/ 5326444 w 5580233"/>
                  <a:gd name="connsiteY1351" fmla="*/ 1466360 h 1466360"/>
                  <a:gd name="connsiteX1352" fmla="*/ 5330400 w 5580233"/>
                  <a:gd name="connsiteY1352" fmla="*/ 1466168 h 1466360"/>
                  <a:gd name="connsiteX1353" fmla="*/ 5334356 w 5580233"/>
                  <a:gd name="connsiteY1353" fmla="*/ 1466360 h 1466360"/>
                  <a:gd name="connsiteX1354" fmla="*/ 5338262 w 5580233"/>
                  <a:gd name="connsiteY1354" fmla="*/ 1466168 h 1466360"/>
                  <a:gd name="connsiteX1355" fmla="*/ 5342217 w 5580233"/>
                  <a:gd name="connsiteY1355" fmla="*/ 1465980 h 1466360"/>
                  <a:gd name="connsiteX1356" fmla="*/ 5346173 w 5580233"/>
                  <a:gd name="connsiteY1356" fmla="*/ 1465787 h 1466360"/>
                  <a:gd name="connsiteX1357" fmla="*/ 5350129 w 5580233"/>
                  <a:gd name="connsiteY1357" fmla="*/ 1466168 h 1466360"/>
                  <a:gd name="connsiteX1358" fmla="*/ 5354085 w 5580233"/>
                  <a:gd name="connsiteY1358" fmla="*/ 1466360 h 1466360"/>
                  <a:gd name="connsiteX1359" fmla="*/ 5357991 w 5580233"/>
                  <a:gd name="connsiteY1359" fmla="*/ 1466360 h 1466360"/>
                  <a:gd name="connsiteX1360" fmla="*/ 5361946 w 5580233"/>
                  <a:gd name="connsiteY1360" fmla="*/ 1466168 h 1466360"/>
                  <a:gd name="connsiteX1361" fmla="*/ 5365902 w 5580233"/>
                  <a:gd name="connsiteY1361" fmla="*/ 1466360 h 1466360"/>
                  <a:gd name="connsiteX1362" fmla="*/ 5369858 w 5580233"/>
                  <a:gd name="connsiteY1362" fmla="*/ 1466360 h 1466360"/>
                  <a:gd name="connsiteX1363" fmla="*/ 5373764 w 5580233"/>
                  <a:gd name="connsiteY1363" fmla="*/ 1466168 h 1466360"/>
                  <a:gd name="connsiteX1364" fmla="*/ 5377719 w 5580233"/>
                  <a:gd name="connsiteY1364" fmla="*/ 1465980 h 1466360"/>
                  <a:gd name="connsiteX1365" fmla="*/ 5381675 w 5580233"/>
                  <a:gd name="connsiteY1365" fmla="*/ 1466360 h 1466360"/>
                  <a:gd name="connsiteX1366" fmla="*/ 5385631 w 5580233"/>
                  <a:gd name="connsiteY1366" fmla="*/ 1466360 h 1466360"/>
                  <a:gd name="connsiteX1367" fmla="*/ 5389588 w 5580233"/>
                  <a:gd name="connsiteY1367" fmla="*/ 1466360 h 1466360"/>
                  <a:gd name="connsiteX1368" fmla="*/ 5393493 w 5580233"/>
                  <a:gd name="connsiteY1368" fmla="*/ 1466360 h 1466360"/>
                  <a:gd name="connsiteX1369" fmla="*/ 5397448 w 5580233"/>
                  <a:gd name="connsiteY1369" fmla="*/ 1466168 h 1466360"/>
                  <a:gd name="connsiteX1370" fmla="*/ 5401404 w 5580233"/>
                  <a:gd name="connsiteY1370" fmla="*/ 1466360 h 1466360"/>
                  <a:gd name="connsiteX1371" fmla="*/ 5405361 w 5580233"/>
                  <a:gd name="connsiteY1371" fmla="*/ 1466360 h 1466360"/>
                  <a:gd name="connsiteX1372" fmla="*/ 5409317 w 5580233"/>
                  <a:gd name="connsiteY1372" fmla="*/ 1465980 h 1466360"/>
                  <a:gd name="connsiteX1373" fmla="*/ 5413221 w 5580233"/>
                  <a:gd name="connsiteY1373" fmla="*/ 1466360 h 1466360"/>
                  <a:gd name="connsiteX1374" fmla="*/ 5417178 w 5580233"/>
                  <a:gd name="connsiteY1374" fmla="*/ 1466360 h 1466360"/>
                  <a:gd name="connsiteX1375" fmla="*/ 5421134 w 5580233"/>
                  <a:gd name="connsiteY1375" fmla="*/ 1466360 h 1466360"/>
                  <a:gd name="connsiteX1376" fmla="*/ 5425090 w 5580233"/>
                  <a:gd name="connsiteY1376" fmla="*/ 1466360 h 1466360"/>
                  <a:gd name="connsiteX1377" fmla="*/ 5429045 w 5580233"/>
                  <a:gd name="connsiteY1377" fmla="*/ 1466360 h 1466360"/>
                  <a:gd name="connsiteX1378" fmla="*/ 5432951 w 5580233"/>
                  <a:gd name="connsiteY1378" fmla="*/ 1466360 h 1466360"/>
                  <a:gd name="connsiteX1379" fmla="*/ 5436907 w 5580233"/>
                  <a:gd name="connsiteY1379" fmla="*/ 1466168 h 1466360"/>
                  <a:gd name="connsiteX1380" fmla="*/ 5440863 w 5580233"/>
                  <a:gd name="connsiteY1380" fmla="*/ 1466360 h 1466360"/>
                  <a:gd name="connsiteX1381" fmla="*/ 5444819 w 5580233"/>
                  <a:gd name="connsiteY1381" fmla="*/ 1466168 h 1466360"/>
                  <a:gd name="connsiteX1382" fmla="*/ 5448724 w 5580233"/>
                  <a:gd name="connsiteY1382" fmla="*/ 1466168 h 1466360"/>
                  <a:gd name="connsiteX1383" fmla="*/ 5452680 w 5580233"/>
                  <a:gd name="connsiteY1383" fmla="*/ 1465980 h 1466360"/>
                  <a:gd name="connsiteX1384" fmla="*/ 5456636 w 5580233"/>
                  <a:gd name="connsiteY1384" fmla="*/ 1465980 h 1466360"/>
                  <a:gd name="connsiteX1385" fmla="*/ 5460592 w 5580233"/>
                  <a:gd name="connsiteY1385" fmla="*/ 1466360 h 1466360"/>
                  <a:gd name="connsiteX1386" fmla="*/ 5464547 w 5580233"/>
                  <a:gd name="connsiteY1386" fmla="*/ 1466360 h 1466360"/>
                  <a:gd name="connsiteX1387" fmla="*/ 5468453 w 5580233"/>
                  <a:gd name="connsiteY1387" fmla="*/ 1466360 h 1466360"/>
                  <a:gd name="connsiteX1388" fmla="*/ 5472409 w 5580233"/>
                  <a:gd name="connsiteY1388" fmla="*/ 1466168 h 1466360"/>
                  <a:gd name="connsiteX1389" fmla="*/ 5476365 w 5580233"/>
                  <a:gd name="connsiteY1389" fmla="*/ 1465980 h 1466360"/>
                  <a:gd name="connsiteX1390" fmla="*/ 5480321 w 5580233"/>
                  <a:gd name="connsiteY1390" fmla="*/ 1466360 h 1466360"/>
                  <a:gd name="connsiteX1391" fmla="*/ 5484276 w 5580233"/>
                  <a:gd name="connsiteY1391" fmla="*/ 1466360 h 1466360"/>
                  <a:gd name="connsiteX1392" fmla="*/ 5488182 w 5580233"/>
                  <a:gd name="connsiteY1392" fmla="*/ 1466360 h 1466360"/>
                  <a:gd name="connsiteX1393" fmla="*/ 5492138 w 5580233"/>
                  <a:gd name="connsiteY1393" fmla="*/ 1466360 h 1466360"/>
                  <a:gd name="connsiteX1394" fmla="*/ 5496094 w 5580233"/>
                  <a:gd name="connsiteY1394" fmla="*/ 1466360 h 1466360"/>
                  <a:gd name="connsiteX1395" fmla="*/ 5500050 w 5580233"/>
                  <a:gd name="connsiteY1395" fmla="*/ 1466360 h 1466360"/>
                  <a:gd name="connsiteX1396" fmla="*/ 5504006 w 5580233"/>
                  <a:gd name="connsiteY1396" fmla="*/ 1466360 h 1466360"/>
                  <a:gd name="connsiteX1397" fmla="*/ 5507911 w 5580233"/>
                  <a:gd name="connsiteY1397" fmla="*/ 1466360 h 1466360"/>
                  <a:gd name="connsiteX1398" fmla="*/ 5511867 w 5580233"/>
                  <a:gd name="connsiteY1398" fmla="*/ 1466360 h 1466360"/>
                  <a:gd name="connsiteX1399" fmla="*/ 5515823 w 5580233"/>
                  <a:gd name="connsiteY1399" fmla="*/ 1466168 h 1466360"/>
                  <a:gd name="connsiteX1400" fmla="*/ 5519779 w 5580233"/>
                  <a:gd name="connsiteY1400" fmla="*/ 1466168 h 1466360"/>
                  <a:gd name="connsiteX1401" fmla="*/ 5523684 w 5580233"/>
                  <a:gd name="connsiteY1401" fmla="*/ 1466360 h 1466360"/>
                  <a:gd name="connsiteX1402" fmla="*/ 5527640 w 5580233"/>
                  <a:gd name="connsiteY1402" fmla="*/ 1466168 h 1466360"/>
                  <a:gd name="connsiteX1403" fmla="*/ 5531596 w 5580233"/>
                  <a:gd name="connsiteY1403" fmla="*/ 1466360 h 1466360"/>
                  <a:gd name="connsiteX1404" fmla="*/ 5535552 w 5580233"/>
                  <a:gd name="connsiteY1404" fmla="*/ 1466360 h 1466360"/>
                  <a:gd name="connsiteX1405" fmla="*/ 5539508 w 5580233"/>
                  <a:gd name="connsiteY1405" fmla="*/ 1466168 h 1466360"/>
                  <a:gd name="connsiteX1406" fmla="*/ 5543413 w 5580233"/>
                  <a:gd name="connsiteY1406" fmla="*/ 1466360 h 1466360"/>
                  <a:gd name="connsiteX1407" fmla="*/ 5547369 w 5580233"/>
                  <a:gd name="connsiteY1407" fmla="*/ 1466360 h 1466360"/>
                  <a:gd name="connsiteX1408" fmla="*/ 5551325 w 5580233"/>
                  <a:gd name="connsiteY1408" fmla="*/ 1466360 h 1466360"/>
                  <a:gd name="connsiteX1409" fmla="*/ 5555281 w 5580233"/>
                  <a:gd name="connsiteY1409" fmla="*/ 1466168 h 1466360"/>
                  <a:gd name="connsiteX1410" fmla="*/ 5559237 w 5580233"/>
                  <a:gd name="connsiteY1410" fmla="*/ 1466360 h 1466360"/>
                  <a:gd name="connsiteX1411" fmla="*/ 5563142 w 5580233"/>
                  <a:gd name="connsiteY1411" fmla="*/ 1466360 h 1466360"/>
                  <a:gd name="connsiteX1412" fmla="*/ 5567098 w 5580233"/>
                  <a:gd name="connsiteY1412" fmla="*/ 1466360 h 1466360"/>
                  <a:gd name="connsiteX1413" fmla="*/ 5571054 w 5580233"/>
                  <a:gd name="connsiteY1413" fmla="*/ 1466168 h 1466360"/>
                  <a:gd name="connsiteX1414" fmla="*/ 5575010 w 5580233"/>
                  <a:gd name="connsiteY1414" fmla="*/ 1465980 h 1466360"/>
                  <a:gd name="connsiteX1415" fmla="*/ 5578915 w 5580233"/>
                  <a:gd name="connsiteY1415" fmla="*/ 1466360 h 1466360"/>
                  <a:gd name="connsiteX1416" fmla="*/ 5580234 w 5580233"/>
                  <a:gd name="connsiteY1416" fmla="*/ 1466233 h 1466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</a:cxnLst>
                <a:rect l="l" t="t" r="r" b="b"/>
                <a:pathLst>
                  <a:path w="5580233" h="1466360">
                    <a:moveTo>
                      <a:pt x="0" y="1466360"/>
                    </a:moveTo>
                    <a:lnTo>
                      <a:pt x="411" y="1466360"/>
                    </a:lnTo>
                    <a:lnTo>
                      <a:pt x="4357" y="1466360"/>
                    </a:lnTo>
                    <a:lnTo>
                      <a:pt x="8302" y="1466360"/>
                    </a:lnTo>
                    <a:lnTo>
                      <a:pt x="12243" y="1466360"/>
                    </a:lnTo>
                    <a:lnTo>
                      <a:pt x="16189" y="1466360"/>
                    </a:lnTo>
                    <a:lnTo>
                      <a:pt x="20135" y="1466360"/>
                    </a:lnTo>
                    <a:lnTo>
                      <a:pt x="24081" y="1466360"/>
                    </a:lnTo>
                    <a:lnTo>
                      <a:pt x="28026" y="1466360"/>
                    </a:lnTo>
                    <a:lnTo>
                      <a:pt x="31972" y="1466360"/>
                    </a:lnTo>
                    <a:lnTo>
                      <a:pt x="35918" y="1466360"/>
                    </a:lnTo>
                    <a:lnTo>
                      <a:pt x="39864" y="1466360"/>
                    </a:lnTo>
                    <a:lnTo>
                      <a:pt x="43810" y="1466360"/>
                    </a:lnTo>
                    <a:lnTo>
                      <a:pt x="47750" y="1466360"/>
                    </a:lnTo>
                    <a:lnTo>
                      <a:pt x="51696" y="1466360"/>
                    </a:lnTo>
                    <a:lnTo>
                      <a:pt x="55642" y="1466360"/>
                    </a:lnTo>
                    <a:lnTo>
                      <a:pt x="59588" y="1466360"/>
                    </a:lnTo>
                    <a:lnTo>
                      <a:pt x="63534" y="1466360"/>
                    </a:lnTo>
                    <a:lnTo>
                      <a:pt x="67479" y="1466360"/>
                    </a:lnTo>
                    <a:lnTo>
                      <a:pt x="71425" y="1466360"/>
                    </a:lnTo>
                    <a:lnTo>
                      <a:pt x="75371" y="1466360"/>
                    </a:lnTo>
                    <a:lnTo>
                      <a:pt x="79312" y="1466360"/>
                    </a:lnTo>
                    <a:lnTo>
                      <a:pt x="83258" y="1466360"/>
                    </a:lnTo>
                    <a:lnTo>
                      <a:pt x="87203" y="1466360"/>
                    </a:lnTo>
                    <a:lnTo>
                      <a:pt x="91149" y="1466360"/>
                    </a:lnTo>
                    <a:lnTo>
                      <a:pt x="95095" y="1466360"/>
                    </a:lnTo>
                    <a:lnTo>
                      <a:pt x="99041" y="1466360"/>
                    </a:lnTo>
                    <a:lnTo>
                      <a:pt x="102987" y="1466360"/>
                    </a:lnTo>
                    <a:lnTo>
                      <a:pt x="106932" y="1466360"/>
                    </a:lnTo>
                    <a:lnTo>
                      <a:pt x="110873" y="1466360"/>
                    </a:lnTo>
                    <a:lnTo>
                      <a:pt x="114819" y="1466360"/>
                    </a:lnTo>
                    <a:lnTo>
                      <a:pt x="118765" y="1466360"/>
                    </a:lnTo>
                    <a:lnTo>
                      <a:pt x="122711" y="1466360"/>
                    </a:lnTo>
                    <a:lnTo>
                      <a:pt x="126657" y="1466360"/>
                    </a:lnTo>
                    <a:lnTo>
                      <a:pt x="130602" y="1466360"/>
                    </a:lnTo>
                    <a:lnTo>
                      <a:pt x="134548" y="1466360"/>
                    </a:lnTo>
                    <a:lnTo>
                      <a:pt x="138494" y="1466360"/>
                    </a:lnTo>
                    <a:lnTo>
                      <a:pt x="142440" y="1466360"/>
                    </a:lnTo>
                    <a:lnTo>
                      <a:pt x="146380" y="1466360"/>
                    </a:lnTo>
                    <a:lnTo>
                      <a:pt x="150326" y="1466360"/>
                    </a:lnTo>
                    <a:lnTo>
                      <a:pt x="154272" y="1466360"/>
                    </a:lnTo>
                    <a:lnTo>
                      <a:pt x="158218" y="1466360"/>
                    </a:lnTo>
                    <a:lnTo>
                      <a:pt x="162164" y="1466360"/>
                    </a:lnTo>
                    <a:lnTo>
                      <a:pt x="166110" y="1466360"/>
                    </a:lnTo>
                    <a:lnTo>
                      <a:pt x="170055" y="1466360"/>
                    </a:lnTo>
                    <a:lnTo>
                      <a:pt x="174001" y="1466360"/>
                    </a:lnTo>
                    <a:lnTo>
                      <a:pt x="177942" y="1466360"/>
                    </a:lnTo>
                    <a:lnTo>
                      <a:pt x="181888" y="1466360"/>
                    </a:lnTo>
                    <a:lnTo>
                      <a:pt x="185834" y="1466360"/>
                    </a:lnTo>
                    <a:lnTo>
                      <a:pt x="189779" y="1466360"/>
                    </a:lnTo>
                    <a:lnTo>
                      <a:pt x="193725" y="1466360"/>
                    </a:lnTo>
                    <a:lnTo>
                      <a:pt x="197671" y="1466360"/>
                    </a:lnTo>
                    <a:lnTo>
                      <a:pt x="201617" y="1466360"/>
                    </a:lnTo>
                    <a:lnTo>
                      <a:pt x="205563" y="1466360"/>
                    </a:lnTo>
                    <a:lnTo>
                      <a:pt x="209503" y="1466360"/>
                    </a:lnTo>
                    <a:lnTo>
                      <a:pt x="213449" y="1466360"/>
                    </a:lnTo>
                    <a:lnTo>
                      <a:pt x="217395" y="1466360"/>
                    </a:lnTo>
                    <a:lnTo>
                      <a:pt x="221341" y="1466360"/>
                    </a:lnTo>
                    <a:lnTo>
                      <a:pt x="225287" y="1466360"/>
                    </a:lnTo>
                    <a:lnTo>
                      <a:pt x="229232" y="1466360"/>
                    </a:lnTo>
                    <a:lnTo>
                      <a:pt x="233178" y="1466360"/>
                    </a:lnTo>
                    <a:lnTo>
                      <a:pt x="237124" y="1466360"/>
                    </a:lnTo>
                    <a:lnTo>
                      <a:pt x="241070" y="1466360"/>
                    </a:lnTo>
                    <a:lnTo>
                      <a:pt x="245011" y="1466360"/>
                    </a:lnTo>
                    <a:lnTo>
                      <a:pt x="248956" y="1466360"/>
                    </a:lnTo>
                    <a:lnTo>
                      <a:pt x="252902" y="1466360"/>
                    </a:lnTo>
                    <a:lnTo>
                      <a:pt x="256848" y="1466360"/>
                    </a:lnTo>
                    <a:lnTo>
                      <a:pt x="260794" y="1466360"/>
                    </a:lnTo>
                    <a:lnTo>
                      <a:pt x="264740" y="1466360"/>
                    </a:lnTo>
                    <a:lnTo>
                      <a:pt x="268685" y="1466360"/>
                    </a:lnTo>
                    <a:lnTo>
                      <a:pt x="272631" y="1466360"/>
                    </a:lnTo>
                    <a:lnTo>
                      <a:pt x="276572" y="1466360"/>
                    </a:lnTo>
                    <a:lnTo>
                      <a:pt x="280518" y="1466360"/>
                    </a:lnTo>
                    <a:lnTo>
                      <a:pt x="284464" y="1466360"/>
                    </a:lnTo>
                    <a:lnTo>
                      <a:pt x="288409" y="1466360"/>
                    </a:lnTo>
                    <a:lnTo>
                      <a:pt x="292355" y="1466360"/>
                    </a:lnTo>
                    <a:lnTo>
                      <a:pt x="296301" y="1466360"/>
                    </a:lnTo>
                    <a:lnTo>
                      <a:pt x="300247" y="1466360"/>
                    </a:lnTo>
                    <a:lnTo>
                      <a:pt x="304193" y="1466360"/>
                    </a:lnTo>
                    <a:lnTo>
                      <a:pt x="308138" y="1466360"/>
                    </a:lnTo>
                    <a:lnTo>
                      <a:pt x="312079" y="1466360"/>
                    </a:lnTo>
                    <a:lnTo>
                      <a:pt x="316025" y="1466360"/>
                    </a:lnTo>
                    <a:lnTo>
                      <a:pt x="319971" y="1466360"/>
                    </a:lnTo>
                    <a:lnTo>
                      <a:pt x="323917" y="1466360"/>
                    </a:lnTo>
                    <a:lnTo>
                      <a:pt x="327862" y="1466360"/>
                    </a:lnTo>
                    <a:lnTo>
                      <a:pt x="331808" y="1466360"/>
                    </a:lnTo>
                    <a:lnTo>
                      <a:pt x="335754" y="1466360"/>
                    </a:lnTo>
                    <a:lnTo>
                      <a:pt x="339700" y="1466360"/>
                    </a:lnTo>
                    <a:lnTo>
                      <a:pt x="343641" y="1466360"/>
                    </a:lnTo>
                    <a:lnTo>
                      <a:pt x="347586" y="1466360"/>
                    </a:lnTo>
                    <a:lnTo>
                      <a:pt x="351532" y="1466360"/>
                    </a:lnTo>
                    <a:lnTo>
                      <a:pt x="355478" y="1466360"/>
                    </a:lnTo>
                    <a:lnTo>
                      <a:pt x="359424" y="1466360"/>
                    </a:lnTo>
                    <a:lnTo>
                      <a:pt x="363370" y="1466360"/>
                    </a:lnTo>
                    <a:lnTo>
                      <a:pt x="367315" y="1466360"/>
                    </a:lnTo>
                    <a:lnTo>
                      <a:pt x="371261" y="1466360"/>
                    </a:lnTo>
                    <a:lnTo>
                      <a:pt x="375207" y="1466360"/>
                    </a:lnTo>
                    <a:lnTo>
                      <a:pt x="379148" y="1466360"/>
                    </a:lnTo>
                    <a:lnTo>
                      <a:pt x="383094" y="1466360"/>
                    </a:lnTo>
                    <a:lnTo>
                      <a:pt x="387039" y="1466360"/>
                    </a:lnTo>
                    <a:lnTo>
                      <a:pt x="390985" y="1466360"/>
                    </a:lnTo>
                    <a:lnTo>
                      <a:pt x="394931" y="1466360"/>
                    </a:lnTo>
                    <a:lnTo>
                      <a:pt x="398877" y="1466360"/>
                    </a:lnTo>
                    <a:lnTo>
                      <a:pt x="402823" y="1466360"/>
                    </a:lnTo>
                    <a:lnTo>
                      <a:pt x="406768" y="1466360"/>
                    </a:lnTo>
                    <a:lnTo>
                      <a:pt x="410709" y="1466360"/>
                    </a:lnTo>
                    <a:lnTo>
                      <a:pt x="414655" y="1466360"/>
                    </a:lnTo>
                    <a:lnTo>
                      <a:pt x="418601" y="1466360"/>
                    </a:lnTo>
                    <a:lnTo>
                      <a:pt x="422547" y="1466360"/>
                    </a:lnTo>
                    <a:lnTo>
                      <a:pt x="426492" y="1466360"/>
                    </a:lnTo>
                    <a:lnTo>
                      <a:pt x="430438" y="1466360"/>
                    </a:lnTo>
                    <a:lnTo>
                      <a:pt x="434384" y="1466360"/>
                    </a:lnTo>
                    <a:lnTo>
                      <a:pt x="438330" y="1466360"/>
                    </a:lnTo>
                    <a:lnTo>
                      <a:pt x="442276" y="1466360"/>
                    </a:lnTo>
                    <a:lnTo>
                      <a:pt x="446216" y="1466360"/>
                    </a:lnTo>
                    <a:lnTo>
                      <a:pt x="450162" y="1466360"/>
                    </a:lnTo>
                    <a:lnTo>
                      <a:pt x="454108" y="1466360"/>
                    </a:lnTo>
                    <a:lnTo>
                      <a:pt x="458054" y="1466360"/>
                    </a:lnTo>
                    <a:lnTo>
                      <a:pt x="462000" y="1466360"/>
                    </a:lnTo>
                    <a:lnTo>
                      <a:pt x="465945" y="1466360"/>
                    </a:lnTo>
                    <a:lnTo>
                      <a:pt x="469891" y="1466360"/>
                    </a:lnTo>
                    <a:lnTo>
                      <a:pt x="473837" y="1466360"/>
                    </a:lnTo>
                    <a:lnTo>
                      <a:pt x="477778" y="1466360"/>
                    </a:lnTo>
                    <a:lnTo>
                      <a:pt x="481724" y="1466360"/>
                    </a:lnTo>
                    <a:lnTo>
                      <a:pt x="485669" y="1466360"/>
                    </a:lnTo>
                    <a:lnTo>
                      <a:pt x="489615" y="1466360"/>
                    </a:lnTo>
                    <a:lnTo>
                      <a:pt x="493561" y="1466360"/>
                    </a:lnTo>
                    <a:lnTo>
                      <a:pt x="497507" y="1466360"/>
                    </a:lnTo>
                    <a:lnTo>
                      <a:pt x="501453" y="1466360"/>
                    </a:lnTo>
                    <a:lnTo>
                      <a:pt x="505399" y="1466360"/>
                    </a:lnTo>
                    <a:lnTo>
                      <a:pt x="509344" y="1466360"/>
                    </a:lnTo>
                    <a:lnTo>
                      <a:pt x="513285" y="1466360"/>
                    </a:lnTo>
                    <a:lnTo>
                      <a:pt x="517231" y="1466360"/>
                    </a:lnTo>
                    <a:lnTo>
                      <a:pt x="521177" y="1466360"/>
                    </a:lnTo>
                    <a:lnTo>
                      <a:pt x="525122" y="1466360"/>
                    </a:lnTo>
                    <a:lnTo>
                      <a:pt x="529068" y="1466360"/>
                    </a:lnTo>
                    <a:lnTo>
                      <a:pt x="533014" y="1466360"/>
                    </a:lnTo>
                    <a:lnTo>
                      <a:pt x="536960" y="1466360"/>
                    </a:lnTo>
                    <a:lnTo>
                      <a:pt x="540906" y="1466360"/>
                    </a:lnTo>
                    <a:lnTo>
                      <a:pt x="544846" y="1466360"/>
                    </a:lnTo>
                    <a:lnTo>
                      <a:pt x="548792" y="1466360"/>
                    </a:lnTo>
                    <a:lnTo>
                      <a:pt x="552738" y="1466360"/>
                    </a:lnTo>
                    <a:lnTo>
                      <a:pt x="556684" y="1466360"/>
                    </a:lnTo>
                    <a:lnTo>
                      <a:pt x="560630" y="1466360"/>
                    </a:lnTo>
                    <a:lnTo>
                      <a:pt x="564576" y="1466360"/>
                    </a:lnTo>
                    <a:lnTo>
                      <a:pt x="568521" y="1466360"/>
                    </a:lnTo>
                    <a:lnTo>
                      <a:pt x="572467" y="1466360"/>
                    </a:lnTo>
                    <a:lnTo>
                      <a:pt x="576413" y="1466360"/>
                    </a:lnTo>
                    <a:lnTo>
                      <a:pt x="580354" y="1466360"/>
                    </a:lnTo>
                    <a:lnTo>
                      <a:pt x="584299" y="1466360"/>
                    </a:lnTo>
                    <a:lnTo>
                      <a:pt x="588245" y="1466360"/>
                    </a:lnTo>
                    <a:lnTo>
                      <a:pt x="592191" y="1466360"/>
                    </a:lnTo>
                    <a:lnTo>
                      <a:pt x="596137" y="1466360"/>
                    </a:lnTo>
                    <a:lnTo>
                      <a:pt x="600083" y="1466360"/>
                    </a:lnTo>
                    <a:lnTo>
                      <a:pt x="604029" y="1466360"/>
                    </a:lnTo>
                    <a:lnTo>
                      <a:pt x="607974" y="1466360"/>
                    </a:lnTo>
                    <a:lnTo>
                      <a:pt x="611920" y="1466360"/>
                    </a:lnTo>
                    <a:lnTo>
                      <a:pt x="615861" y="1466360"/>
                    </a:lnTo>
                    <a:lnTo>
                      <a:pt x="619807" y="1466360"/>
                    </a:lnTo>
                    <a:lnTo>
                      <a:pt x="623753" y="1466360"/>
                    </a:lnTo>
                    <a:lnTo>
                      <a:pt x="627698" y="1466360"/>
                    </a:lnTo>
                    <a:lnTo>
                      <a:pt x="631644" y="1466360"/>
                    </a:lnTo>
                    <a:lnTo>
                      <a:pt x="635590" y="1466360"/>
                    </a:lnTo>
                    <a:lnTo>
                      <a:pt x="639536" y="1466360"/>
                    </a:lnTo>
                    <a:lnTo>
                      <a:pt x="643482" y="1466360"/>
                    </a:lnTo>
                    <a:lnTo>
                      <a:pt x="647422" y="1466360"/>
                    </a:lnTo>
                    <a:lnTo>
                      <a:pt x="651368" y="1466360"/>
                    </a:lnTo>
                    <a:lnTo>
                      <a:pt x="655314" y="1466360"/>
                    </a:lnTo>
                    <a:lnTo>
                      <a:pt x="659260" y="1466360"/>
                    </a:lnTo>
                    <a:lnTo>
                      <a:pt x="663206" y="1466360"/>
                    </a:lnTo>
                    <a:lnTo>
                      <a:pt x="667151" y="1466360"/>
                    </a:lnTo>
                    <a:lnTo>
                      <a:pt x="671097" y="1466360"/>
                    </a:lnTo>
                    <a:lnTo>
                      <a:pt x="675043" y="1466360"/>
                    </a:lnTo>
                    <a:lnTo>
                      <a:pt x="678989" y="1466360"/>
                    </a:lnTo>
                    <a:lnTo>
                      <a:pt x="682930" y="1466360"/>
                    </a:lnTo>
                    <a:lnTo>
                      <a:pt x="686875" y="1466360"/>
                    </a:lnTo>
                    <a:lnTo>
                      <a:pt x="690821" y="1466360"/>
                    </a:lnTo>
                    <a:lnTo>
                      <a:pt x="694767" y="1466360"/>
                    </a:lnTo>
                    <a:lnTo>
                      <a:pt x="698713" y="1466360"/>
                    </a:lnTo>
                    <a:lnTo>
                      <a:pt x="702659" y="1466360"/>
                    </a:lnTo>
                    <a:lnTo>
                      <a:pt x="706605" y="1466360"/>
                    </a:lnTo>
                    <a:lnTo>
                      <a:pt x="710550" y="1466360"/>
                    </a:lnTo>
                    <a:lnTo>
                      <a:pt x="714491" y="1466360"/>
                    </a:lnTo>
                    <a:lnTo>
                      <a:pt x="718437" y="1466360"/>
                    </a:lnTo>
                    <a:lnTo>
                      <a:pt x="722383" y="1466360"/>
                    </a:lnTo>
                    <a:lnTo>
                      <a:pt x="726328" y="1466360"/>
                    </a:lnTo>
                    <a:lnTo>
                      <a:pt x="730274" y="1466360"/>
                    </a:lnTo>
                    <a:lnTo>
                      <a:pt x="734220" y="1466360"/>
                    </a:lnTo>
                    <a:lnTo>
                      <a:pt x="738166" y="1466360"/>
                    </a:lnTo>
                    <a:lnTo>
                      <a:pt x="742112" y="1466360"/>
                    </a:lnTo>
                    <a:lnTo>
                      <a:pt x="746058" y="1466360"/>
                    </a:lnTo>
                    <a:lnTo>
                      <a:pt x="749998" y="1466360"/>
                    </a:lnTo>
                    <a:lnTo>
                      <a:pt x="753944" y="1466360"/>
                    </a:lnTo>
                    <a:lnTo>
                      <a:pt x="757890" y="1466360"/>
                    </a:lnTo>
                    <a:lnTo>
                      <a:pt x="761836" y="1466360"/>
                    </a:lnTo>
                    <a:lnTo>
                      <a:pt x="765782" y="1466360"/>
                    </a:lnTo>
                    <a:lnTo>
                      <a:pt x="769727" y="1466360"/>
                    </a:lnTo>
                    <a:lnTo>
                      <a:pt x="773673" y="1466360"/>
                    </a:lnTo>
                    <a:lnTo>
                      <a:pt x="777619" y="1466360"/>
                    </a:lnTo>
                    <a:lnTo>
                      <a:pt x="781560" y="1466360"/>
                    </a:lnTo>
                    <a:lnTo>
                      <a:pt x="785505" y="1466360"/>
                    </a:lnTo>
                    <a:lnTo>
                      <a:pt x="789451" y="1466360"/>
                    </a:lnTo>
                    <a:lnTo>
                      <a:pt x="793397" y="1466360"/>
                    </a:lnTo>
                    <a:lnTo>
                      <a:pt x="797343" y="1466360"/>
                    </a:lnTo>
                    <a:lnTo>
                      <a:pt x="801289" y="1466360"/>
                    </a:lnTo>
                    <a:lnTo>
                      <a:pt x="805235" y="1466360"/>
                    </a:lnTo>
                    <a:lnTo>
                      <a:pt x="809180" y="1466360"/>
                    </a:lnTo>
                    <a:lnTo>
                      <a:pt x="813126" y="1466360"/>
                    </a:lnTo>
                    <a:lnTo>
                      <a:pt x="817067" y="1466360"/>
                    </a:lnTo>
                    <a:lnTo>
                      <a:pt x="821013" y="1466360"/>
                    </a:lnTo>
                    <a:lnTo>
                      <a:pt x="824959" y="1466360"/>
                    </a:lnTo>
                    <a:lnTo>
                      <a:pt x="828904" y="1466360"/>
                    </a:lnTo>
                    <a:lnTo>
                      <a:pt x="832850" y="1466360"/>
                    </a:lnTo>
                    <a:lnTo>
                      <a:pt x="836796" y="1466360"/>
                    </a:lnTo>
                    <a:lnTo>
                      <a:pt x="840742" y="1466360"/>
                    </a:lnTo>
                    <a:lnTo>
                      <a:pt x="844688" y="1466360"/>
                    </a:lnTo>
                    <a:lnTo>
                      <a:pt x="848628" y="1466360"/>
                    </a:lnTo>
                    <a:lnTo>
                      <a:pt x="852574" y="1466360"/>
                    </a:lnTo>
                    <a:lnTo>
                      <a:pt x="856520" y="1466360"/>
                    </a:lnTo>
                    <a:lnTo>
                      <a:pt x="860466" y="1466360"/>
                    </a:lnTo>
                    <a:lnTo>
                      <a:pt x="864412" y="1466360"/>
                    </a:lnTo>
                    <a:lnTo>
                      <a:pt x="868357" y="1466360"/>
                    </a:lnTo>
                    <a:lnTo>
                      <a:pt x="872303" y="1466360"/>
                    </a:lnTo>
                    <a:lnTo>
                      <a:pt x="876249" y="1466360"/>
                    </a:lnTo>
                    <a:lnTo>
                      <a:pt x="880190" y="1466360"/>
                    </a:lnTo>
                    <a:lnTo>
                      <a:pt x="884136" y="1466360"/>
                    </a:lnTo>
                    <a:lnTo>
                      <a:pt x="888081" y="1466360"/>
                    </a:lnTo>
                    <a:lnTo>
                      <a:pt x="892027" y="1466360"/>
                    </a:lnTo>
                    <a:lnTo>
                      <a:pt x="895973" y="1466360"/>
                    </a:lnTo>
                    <a:lnTo>
                      <a:pt x="899919" y="1466360"/>
                    </a:lnTo>
                    <a:lnTo>
                      <a:pt x="903865" y="1466360"/>
                    </a:lnTo>
                    <a:lnTo>
                      <a:pt x="907810" y="1466360"/>
                    </a:lnTo>
                    <a:lnTo>
                      <a:pt x="911756" y="1466360"/>
                    </a:lnTo>
                    <a:lnTo>
                      <a:pt x="915697" y="1466360"/>
                    </a:lnTo>
                    <a:lnTo>
                      <a:pt x="919643" y="1466360"/>
                    </a:lnTo>
                    <a:lnTo>
                      <a:pt x="923589" y="1466360"/>
                    </a:lnTo>
                    <a:lnTo>
                      <a:pt x="927534" y="1466360"/>
                    </a:lnTo>
                    <a:lnTo>
                      <a:pt x="931480" y="1466360"/>
                    </a:lnTo>
                    <a:lnTo>
                      <a:pt x="935426" y="1466360"/>
                    </a:lnTo>
                    <a:lnTo>
                      <a:pt x="939372" y="1466360"/>
                    </a:lnTo>
                    <a:lnTo>
                      <a:pt x="943318" y="1466360"/>
                    </a:lnTo>
                    <a:lnTo>
                      <a:pt x="947258" y="1466360"/>
                    </a:lnTo>
                    <a:lnTo>
                      <a:pt x="951204" y="1466360"/>
                    </a:lnTo>
                    <a:lnTo>
                      <a:pt x="955150" y="1466360"/>
                    </a:lnTo>
                    <a:lnTo>
                      <a:pt x="959096" y="1466360"/>
                    </a:lnTo>
                    <a:lnTo>
                      <a:pt x="963042" y="1466360"/>
                    </a:lnTo>
                    <a:lnTo>
                      <a:pt x="966987" y="1466360"/>
                    </a:lnTo>
                    <a:lnTo>
                      <a:pt x="970933" y="1466360"/>
                    </a:lnTo>
                    <a:lnTo>
                      <a:pt x="974879" y="1466360"/>
                    </a:lnTo>
                    <a:lnTo>
                      <a:pt x="978825" y="1466360"/>
                    </a:lnTo>
                    <a:lnTo>
                      <a:pt x="982766" y="1466360"/>
                    </a:lnTo>
                    <a:lnTo>
                      <a:pt x="986711" y="1466360"/>
                    </a:lnTo>
                    <a:lnTo>
                      <a:pt x="990657" y="1466360"/>
                    </a:lnTo>
                    <a:lnTo>
                      <a:pt x="994603" y="1466360"/>
                    </a:lnTo>
                    <a:lnTo>
                      <a:pt x="998549" y="1466360"/>
                    </a:lnTo>
                    <a:lnTo>
                      <a:pt x="1002495" y="1466360"/>
                    </a:lnTo>
                    <a:lnTo>
                      <a:pt x="1006440" y="1466360"/>
                    </a:lnTo>
                    <a:lnTo>
                      <a:pt x="1010386" y="1466360"/>
                    </a:lnTo>
                    <a:lnTo>
                      <a:pt x="1014327" y="1466360"/>
                    </a:lnTo>
                    <a:lnTo>
                      <a:pt x="1018273" y="1466360"/>
                    </a:lnTo>
                    <a:lnTo>
                      <a:pt x="1022219" y="1466360"/>
                    </a:lnTo>
                    <a:lnTo>
                      <a:pt x="1026164" y="1466360"/>
                    </a:lnTo>
                    <a:lnTo>
                      <a:pt x="1030110" y="1466360"/>
                    </a:lnTo>
                    <a:lnTo>
                      <a:pt x="1034056" y="1466360"/>
                    </a:lnTo>
                    <a:lnTo>
                      <a:pt x="1038002" y="1466360"/>
                    </a:lnTo>
                    <a:lnTo>
                      <a:pt x="1041948" y="1466360"/>
                    </a:lnTo>
                    <a:lnTo>
                      <a:pt x="1045893" y="1466360"/>
                    </a:lnTo>
                    <a:lnTo>
                      <a:pt x="1049834" y="1466360"/>
                    </a:lnTo>
                    <a:lnTo>
                      <a:pt x="1053780" y="1466360"/>
                    </a:lnTo>
                    <a:lnTo>
                      <a:pt x="1057726" y="1466360"/>
                    </a:lnTo>
                    <a:lnTo>
                      <a:pt x="1061672" y="1466360"/>
                    </a:lnTo>
                    <a:lnTo>
                      <a:pt x="1065617" y="1466360"/>
                    </a:lnTo>
                    <a:lnTo>
                      <a:pt x="1069563" y="1466360"/>
                    </a:lnTo>
                    <a:lnTo>
                      <a:pt x="1073509" y="1466360"/>
                    </a:lnTo>
                    <a:lnTo>
                      <a:pt x="1077455" y="1466360"/>
                    </a:lnTo>
                    <a:lnTo>
                      <a:pt x="1081396" y="1466360"/>
                    </a:lnTo>
                    <a:lnTo>
                      <a:pt x="1085342" y="1466360"/>
                    </a:lnTo>
                    <a:lnTo>
                      <a:pt x="1089287" y="1466360"/>
                    </a:lnTo>
                    <a:lnTo>
                      <a:pt x="1093233" y="1466360"/>
                    </a:lnTo>
                    <a:lnTo>
                      <a:pt x="1097179" y="1466360"/>
                    </a:lnTo>
                    <a:lnTo>
                      <a:pt x="1101125" y="1466360"/>
                    </a:lnTo>
                    <a:lnTo>
                      <a:pt x="1105070" y="1466360"/>
                    </a:lnTo>
                    <a:lnTo>
                      <a:pt x="1109016" y="1466360"/>
                    </a:lnTo>
                    <a:lnTo>
                      <a:pt x="1112957" y="1466360"/>
                    </a:lnTo>
                    <a:lnTo>
                      <a:pt x="1116903" y="1466360"/>
                    </a:lnTo>
                    <a:lnTo>
                      <a:pt x="1120849" y="1466360"/>
                    </a:lnTo>
                    <a:lnTo>
                      <a:pt x="1124794" y="1466360"/>
                    </a:lnTo>
                    <a:lnTo>
                      <a:pt x="1128740" y="1466360"/>
                    </a:lnTo>
                    <a:lnTo>
                      <a:pt x="1132686" y="1466360"/>
                    </a:lnTo>
                    <a:lnTo>
                      <a:pt x="1136632" y="1466360"/>
                    </a:lnTo>
                    <a:lnTo>
                      <a:pt x="1140578" y="1466360"/>
                    </a:lnTo>
                    <a:lnTo>
                      <a:pt x="1144524" y="1466360"/>
                    </a:lnTo>
                    <a:lnTo>
                      <a:pt x="1148464" y="1466360"/>
                    </a:lnTo>
                    <a:lnTo>
                      <a:pt x="1152410" y="1466360"/>
                    </a:lnTo>
                    <a:lnTo>
                      <a:pt x="1156356" y="1466360"/>
                    </a:lnTo>
                    <a:lnTo>
                      <a:pt x="1160302" y="1466360"/>
                    </a:lnTo>
                    <a:lnTo>
                      <a:pt x="1164247" y="1466360"/>
                    </a:lnTo>
                    <a:lnTo>
                      <a:pt x="1168193" y="1466360"/>
                    </a:lnTo>
                    <a:lnTo>
                      <a:pt x="1172139" y="1466360"/>
                    </a:lnTo>
                    <a:lnTo>
                      <a:pt x="1176085" y="1466360"/>
                    </a:lnTo>
                    <a:lnTo>
                      <a:pt x="1180026" y="1466360"/>
                    </a:lnTo>
                    <a:lnTo>
                      <a:pt x="1183972" y="1466360"/>
                    </a:lnTo>
                    <a:lnTo>
                      <a:pt x="1187917" y="1466360"/>
                    </a:lnTo>
                    <a:lnTo>
                      <a:pt x="1191863" y="1466360"/>
                    </a:lnTo>
                    <a:lnTo>
                      <a:pt x="1195809" y="1466360"/>
                    </a:lnTo>
                    <a:lnTo>
                      <a:pt x="1199755" y="1466360"/>
                    </a:lnTo>
                    <a:lnTo>
                      <a:pt x="1203701" y="1466360"/>
                    </a:lnTo>
                    <a:lnTo>
                      <a:pt x="1207646" y="1466360"/>
                    </a:lnTo>
                    <a:lnTo>
                      <a:pt x="1211592" y="1466360"/>
                    </a:lnTo>
                    <a:lnTo>
                      <a:pt x="1215533" y="1466360"/>
                    </a:lnTo>
                    <a:lnTo>
                      <a:pt x="1219479" y="1466360"/>
                    </a:lnTo>
                    <a:lnTo>
                      <a:pt x="1223425" y="1466360"/>
                    </a:lnTo>
                    <a:lnTo>
                      <a:pt x="1227370" y="1466360"/>
                    </a:lnTo>
                    <a:lnTo>
                      <a:pt x="1231316" y="1466360"/>
                    </a:lnTo>
                    <a:lnTo>
                      <a:pt x="1235262" y="1466360"/>
                    </a:lnTo>
                    <a:lnTo>
                      <a:pt x="1239208" y="1466360"/>
                    </a:lnTo>
                    <a:lnTo>
                      <a:pt x="1243154" y="1466360"/>
                    </a:lnTo>
                    <a:lnTo>
                      <a:pt x="1247094" y="1466360"/>
                    </a:lnTo>
                    <a:lnTo>
                      <a:pt x="1251040" y="1466360"/>
                    </a:lnTo>
                    <a:lnTo>
                      <a:pt x="1254986" y="1466360"/>
                    </a:lnTo>
                    <a:lnTo>
                      <a:pt x="1258932" y="1466360"/>
                    </a:lnTo>
                    <a:lnTo>
                      <a:pt x="1262878" y="1466360"/>
                    </a:lnTo>
                    <a:lnTo>
                      <a:pt x="1266823" y="1466360"/>
                    </a:lnTo>
                    <a:lnTo>
                      <a:pt x="1270769" y="1466360"/>
                    </a:lnTo>
                    <a:lnTo>
                      <a:pt x="1274715" y="1466360"/>
                    </a:lnTo>
                    <a:lnTo>
                      <a:pt x="1278656" y="1466360"/>
                    </a:lnTo>
                    <a:lnTo>
                      <a:pt x="1282602" y="1466360"/>
                    </a:lnTo>
                    <a:lnTo>
                      <a:pt x="1286547" y="1466360"/>
                    </a:lnTo>
                    <a:lnTo>
                      <a:pt x="1290493" y="1466360"/>
                    </a:lnTo>
                    <a:lnTo>
                      <a:pt x="1294439" y="1466360"/>
                    </a:lnTo>
                    <a:lnTo>
                      <a:pt x="1298385" y="1466360"/>
                    </a:lnTo>
                    <a:lnTo>
                      <a:pt x="1302331" y="1466360"/>
                    </a:lnTo>
                    <a:lnTo>
                      <a:pt x="1306276" y="1466360"/>
                    </a:lnTo>
                    <a:lnTo>
                      <a:pt x="1310222" y="1466360"/>
                    </a:lnTo>
                    <a:lnTo>
                      <a:pt x="1314163" y="1466360"/>
                    </a:lnTo>
                    <a:lnTo>
                      <a:pt x="1318109" y="1466360"/>
                    </a:lnTo>
                    <a:lnTo>
                      <a:pt x="1322055" y="1466360"/>
                    </a:lnTo>
                    <a:lnTo>
                      <a:pt x="1326000" y="1466360"/>
                    </a:lnTo>
                    <a:lnTo>
                      <a:pt x="1329946" y="1466360"/>
                    </a:lnTo>
                    <a:lnTo>
                      <a:pt x="1333892" y="1466360"/>
                    </a:lnTo>
                    <a:lnTo>
                      <a:pt x="1337838" y="1466360"/>
                    </a:lnTo>
                    <a:lnTo>
                      <a:pt x="1341784" y="1466360"/>
                    </a:lnTo>
                    <a:lnTo>
                      <a:pt x="1345730" y="1466360"/>
                    </a:lnTo>
                    <a:lnTo>
                      <a:pt x="1349670" y="1466360"/>
                    </a:lnTo>
                    <a:lnTo>
                      <a:pt x="1353616" y="1466360"/>
                    </a:lnTo>
                    <a:lnTo>
                      <a:pt x="1357562" y="1466360"/>
                    </a:lnTo>
                    <a:lnTo>
                      <a:pt x="1361508" y="1466360"/>
                    </a:lnTo>
                    <a:lnTo>
                      <a:pt x="1365453" y="1466360"/>
                    </a:lnTo>
                    <a:lnTo>
                      <a:pt x="1369399" y="1466360"/>
                    </a:lnTo>
                    <a:lnTo>
                      <a:pt x="1373345" y="1466360"/>
                    </a:lnTo>
                    <a:lnTo>
                      <a:pt x="1377291" y="1466360"/>
                    </a:lnTo>
                    <a:lnTo>
                      <a:pt x="1381232" y="1466360"/>
                    </a:lnTo>
                    <a:lnTo>
                      <a:pt x="1385178" y="1466360"/>
                    </a:lnTo>
                    <a:lnTo>
                      <a:pt x="1389123" y="1466360"/>
                    </a:lnTo>
                    <a:lnTo>
                      <a:pt x="1393069" y="1466360"/>
                    </a:lnTo>
                    <a:lnTo>
                      <a:pt x="1397015" y="1466360"/>
                    </a:lnTo>
                    <a:lnTo>
                      <a:pt x="1400961" y="1466360"/>
                    </a:lnTo>
                    <a:lnTo>
                      <a:pt x="1404906" y="1466360"/>
                    </a:lnTo>
                    <a:lnTo>
                      <a:pt x="1408852" y="1466360"/>
                    </a:lnTo>
                    <a:lnTo>
                      <a:pt x="1412798" y="1466360"/>
                    </a:lnTo>
                    <a:lnTo>
                      <a:pt x="1416739" y="1466360"/>
                    </a:lnTo>
                    <a:lnTo>
                      <a:pt x="1420685" y="1466360"/>
                    </a:lnTo>
                    <a:lnTo>
                      <a:pt x="1424631" y="1466360"/>
                    </a:lnTo>
                    <a:lnTo>
                      <a:pt x="1428576" y="1466360"/>
                    </a:lnTo>
                    <a:lnTo>
                      <a:pt x="1432522" y="1466360"/>
                    </a:lnTo>
                    <a:lnTo>
                      <a:pt x="1436468" y="1466360"/>
                    </a:lnTo>
                    <a:lnTo>
                      <a:pt x="1440414" y="1466360"/>
                    </a:lnTo>
                    <a:lnTo>
                      <a:pt x="1444360" y="1466360"/>
                    </a:lnTo>
                    <a:lnTo>
                      <a:pt x="1448300" y="1466360"/>
                    </a:lnTo>
                    <a:lnTo>
                      <a:pt x="1452246" y="1466360"/>
                    </a:lnTo>
                    <a:lnTo>
                      <a:pt x="1456192" y="1466360"/>
                    </a:lnTo>
                    <a:lnTo>
                      <a:pt x="1460138" y="1466360"/>
                    </a:lnTo>
                    <a:lnTo>
                      <a:pt x="1464084" y="1466360"/>
                    </a:lnTo>
                    <a:lnTo>
                      <a:pt x="1468029" y="1466360"/>
                    </a:lnTo>
                    <a:lnTo>
                      <a:pt x="1471975" y="1466360"/>
                    </a:lnTo>
                    <a:lnTo>
                      <a:pt x="1475921" y="1466360"/>
                    </a:lnTo>
                    <a:lnTo>
                      <a:pt x="1479867" y="1466360"/>
                    </a:lnTo>
                    <a:lnTo>
                      <a:pt x="1483807" y="1466360"/>
                    </a:lnTo>
                    <a:lnTo>
                      <a:pt x="1487753" y="1466360"/>
                    </a:lnTo>
                    <a:lnTo>
                      <a:pt x="1491699" y="1466360"/>
                    </a:lnTo>
                    <a:lnTo>
                      <a:pt x="1495645" y="1466360"/>
                    </a:lnTo>
                    <a:lnTo>
                      <a:pt x="1499591" y="1466360"/>
                    </a:lnTo>
                    <a:lnTo>
                      <a:pt x="1503537" y="1466360"/>
                    </a:lnTo>
                    <a:lnTo>
                      <a:pt x="1507482" y="1466360"/>
                    </a:lnTo>
                    <a:lnTo>
                      <a:pt x="1511423" y="1466360"/>
                    </a:lnTo>
                    <a:lnTo>
                      <a:pt x="1515369" y="1466360"/>
                    </a:lnTo>
                    <a:lnTo>
                      <a:pt x="1519315" y="1466360"/>
                    </a:lnTo>
                    <a:lnTo>
                      <a:pt x="1523260" y="1466360"/>
                    </a:lnTo>
                    <a:lnTo>
                      <a:pt x="1527206" y="1466360"/>
                    </a:lnTo>
                    <a:lnTo>
                      <a:pt x="1531152" y="1466360"/>
                    </a:lnTo>
                    <a:lnTo>
                      <a:pt x="1535098" y="1466360"/>
                    </a:lnTo>
                    <a:lnTo>
                      <a:pt x="1539044" y="1466360"/>
                    </a:lnTo>
                    <a:lnTo>
                      <a:pt x="1542990" y="1466360"/>
                    </a:lnTo>
                    <a:lnTo>
                      <a:pt x="1546935" y="1466360"/>
                    </a:lnTo>
                    <a:lnTo>
                      <a:pt x="1550876" y="1466360"/>
                    </a:lnTo>
                    <a:lnTo>
                      <a:pt x="1554822" y="1466360"/>
                    </a:lnTo>
                    <a:lnTo>
                      <a:pt x="1558768" y="1466360"/>
                    </a:lnTo>
                    <a:lnTo>
                      <a:pt x="1562714" y="1466360"/>
                    </a:lnTo>
                    <a:lnTo>
                      <a:pt x="1566659" y="1466360"/>
                    </a:lnTo>
                    <a:lnTo>
                      <a:pt x="1570605" y="1466360"/>
                    </a:lnTo>
                    <a:lnTo>
                      <a:pt x="1574551" y="1466360"/>
                    </a:lnTo>
                    <a:lnTo>
                      <a:pt x="1578492" y="1466360"/>
                    </a:lnTo>
                    <a:lnTo>
                      <a:pt x="1582438" y="1466360"/>
                    </a:lnTo>
                    <a:lnTo>
                      <a:pt x="1586383" y="1466360"/>
                    </a:lnTo>
                    <a:lnTo>
                      <a:pt x="1590329" y="1466360"/>
                    </a:lnTo>
                    <a:lnTo>
                      <a:pt x="1594275" y="1466360"/>
                    </a:lnTo>
                    <a:lnTo>
                      <a:pt x="1598221" y="1466360"/>
                    </a:lnTo>
                    <a:lnTo>
                      <a:pt x="1602167" y="1466360"/>
                    </a:lnTo>
                    <a:lnTo>
                      <a:pt x="1606112" y="1466360"/>
                    </a:lnTo>
                    <a:lnTo>
                      <a:pt x="1610058" y="1466360"/>
                    </a:lnTo>
                    <a:lnTo>
                      <a:pt x="1614004" y="1466360"/>
                    </a:lnTo>
                    <a:lnTo>
                      <a:pt x="1617945" y="1466360"/>
                    </a:lnTo>
                    <a:lnTo>
                      <a:pt x="1621891" y="1466360"/>
                    </a:lnTo>
                    <a:lnTo>
                      <a:pt x="1625836" y="1466360"/>
                    </a:lnTo>
                    <a:lnTo>
                      <a:pt x="1629782" y="1466360"/>
                    </a:lnTo>
                    <a:lnTo>
                      <a:pt x="1633728" y="1466360"/>
                    </a:lnTo>
                    <a:lnTo>
                      <a:pt x="1637674" y="1466360"/>
                    </a:lnTo>
                    <a:lnTo>
                      <a:pt x="1641620" y="1466360"/>
                    </a:lnTo>
                    <a:lnTo>
                      <a:pt x="1645560" y="1466360"/>
                    </a:lnTo>
                    <a:lnTo>
                      <a:pt x="1649506" y="1466360"/>
                    </a:lnTo>
                    <a:lnTo>
                      <a:pt x="1653452" y="1466360"/>
                    </a:lnTo>
                    <a:lnTo>
                      <a:pt x="1657398" y="1466360"/>
                    </a:lnTo>
                    <a:lnTo>
                      <a:pt x="1661344" y="1466360"/>
                    </a:lnTo>
                    <a:lnTo>
                      <a:pt x="1665289" y="1466360"/>
                    </a:lnTo>
                    <a:lnTo>
                      <a:pt x="1669235" y="1466360"/>
                    </a:lnTo>
                    <a:lnTo>
                      <a:pt x="1673181" y="1466360"/>
                    </a:lnTo>
                    <a:lnTo>
                      <a:pt x="1677127" y="1466360"/>
                    </a:lnTo>
                    <a:lnTo>
                      <a:pt x="1681073" y="1466360"/>
                    </a:lnTo>
                    <a:lnTo>
                      <a:pt x="1685013" y="1466360"/>
                    </a:lnTo>
                    <a:lnTo>
                      <a:pt x="1688959" y="1466360"/>
                    </a:lnTo>
                    <a:lnTo>
                      <a:pt x="1692905" y="1466360"/>
                    </a:lnTo>
                    <a:lnTo>
                      <a:pt x="1696851" y="1466360"/>
                    </a:lnTo>
                    <a:lnTo>
                      <a:pt x="1700797" y="1466360"/>
                    </a:lnTo>
                    <a:lnTo>
                      <a:pt x="1704742" y="1466360"/>
                    </a:lnTo>
                    <a:lnTo>
                      <a:pt x="1708688" y="1466360"/>
                    </a:lnTo>
                    <a:lnTo>
                      <a:pt x="1712629" y="1466360"/>
                    </a:lnTo>
                    <a:lnTo>
                      <a:pt x="1716575" y="1466360"/>
                    </a:lnTo>
                    <a:lnTo>
                      <a:pt x="1720521" y="1466360"/>
                    </a:lnTo>
                    <a:lnTo>
                      <a:pt x="1724466" y="1466360"/>
                    </a:lnTo>
                    <a:lnTo>
                      <a:pt x="1728412" y="1466360"/>
                    </a:lnTo>
                    <a:lnTo>
                      <a:pt x="1732358" y="1466360"/>
                    </a:lnTo>
                    <a:lnTo>
                      <a:pt x="1736304" y="1466360"/>
                    </a:lnTo>
                    <a:lnTo>
                      <a:pt x="1740250" y="1466360"/>
                    </a:lnTo>
                    <a:lnTo>
                      <a:pt x="1744195" y="1466360"/>
                    </a:lnTo>
                    <a:lnTo>
                      <a:pt x="1748141" y="1466360"/>
                    </a:lnTo>
                    <a:lnTo>
                      <a:pt x="1752082" y="1466360"/>
                    </a:lnTo>
                    <a:lnTo>
                      <a:pt x="1756028" y="1466360"/>
                    </a:lnTo>
                    <a:lnTo>
                      <a:pt x="1759974" y="1466360"/>
                    </a:lnTo>
                    <a:lnTo>
                      <a:pt x="1763920" y="1466360"/>
                    </a:lnTo>
                    <a:lnTo>
                      <a:pt x="1767865" y="1466360"/>
                    </a:lnTo>
                    <a:lnTo>
                      <a:pt x="1771811" y="1466360"/>
                    </a:lnTo>
                    <a:lnTo>
                      <a:pt x="1775757" y="1466360"/>
                    </a:lnTo>
                    <a:lnTo>
                      <a:pt x="1779698" y="1466360"/>
                    </a:lnTo>
                    <a:lnTo>
                      <a:pt x="1783644" y="1466360"/>
                    </a:lnTo>
                    <a:lnTo>
                      <a:pt x="1787589" y="1466360"/>
                    </a:lnTo>
                    <a:lnTo>
                      <a:pt x="1791535" y="1466360"/>
                    </a:lnTo>
                    <a:lnTo>
                      <a:pt x="1795481" y="1466360"/>
                    </a:lnTo>
                    <a:lnTo>
                      <a:pt x="1799427" y="1466360"/>
                    </a:lnTo>
                    <a:lnTo>
                      <a:pt x="1803373" y="1466360"/>
                    </a:lnTo>
                    <a:lnTo>
                      <a:pt x="1807318" y="1466360"/>
                    </a:lnTo>
                    <a:lnTo>
                      <a:pt x="1811264" y="1466360"/>
                    </a:lnTo>
                    <a:lnTo>
                      <a:pt x="1815210" y="1466360"/>
                    </a:lnTo>
                    <a:lnTo>
                      <a:pt x="1819151" y="1466360"/>
                    </a:lnTo>
                    <a:lnTo>
                      <a:pt x="1823097" y="1466360"/>
                    </a:lnTo>
                    <a:lnTo>
                      <a:pt x="1827042" y="1466360"/>
                    </a:lnTo>
                    <a:lnTo>
                      <a:pt x="1830988" y="1466360"/>
                    </a:lnTo>
                    <a:lnTo>
                      <a:pt x="1834934" y="1466360"/>
                    </a:lnTo>
                    <a:lnTo>
                      <a:pt x="1838880" y="1466360"/>
                    </a:lnTo>
                    <a:lnTo>
                      <a:pt x="1842826" y="1466360"/>
                    </a:lnTo>
                    <a:lnTo>
                      <a:pt x="1846766" y="1466360"/>
                    </a:lnTo>
                    <a:lnTo>
                      <a:pt x="1850712" y="1466360"/>
                    </a:lnTo>
                    <a:lnTo>
                      <a:pt x="1854658" y="1466360"/>
                    </a:lnTo>
                    <a:lnTo>
                      <a:pt x="1858604" y="1466360"/>
                    </a:lnTo>
                    <a:lnTo>
                      <a:pt x="1862549" y="1466360"/>
                    </a:lnTo>
                    <a:lnTo>
                      <a:pt x="1866495" y="1466360"/>
                    </a:lnTo>
                    <a:lnTo>
                      <a:pt x="1870441" y="1466360"/>
                    </a:lnTo>
                    <a:lnTo>
                      <a:pt x="1874387" y="1466360"/>
                    </a:lnTo>
                    <a:lnTo>
                      <a:pt x="1878333" y="1466360"/>
                    </a:lnTo>
                    <a:lnTo>
                      <a:pt x="1882279" y="1466360"/>
                    </a:lnTo>
                    <a:lnTo>
                      <a:pt x="1886219" y="1466360"/>
                    </a:lnTo>
                    <a:lnTo>
                      <a:pt x="1890165" y="1466360"/>
                    </a:lnTo>
                    <a:lnTo>
                      <a:pt x="1894111" y="1466360"/>
                    </a:lnTo>
                    <a:lnTo>
                      <a:pt x="1898057" y="1466360"/>
                    </a:lnTo>
                    <a:lnTo>
                      <a:pt x="1902002" y="1466360"/>
                    </a:lnTo>
                    <a:lnTo>
                      <a:pt x="1905948" y="1466360"/>
                    </a:lnTo>
                    <a:lnTo>
                      <a:pt x="1909894" y="1466360"/>
                    </a:lnTo>
                    <a:lnTo>
                      <a:pt x="1913835" y="1466360"/>
                    </a:lnTo>
                    <a:lnTo>
                      <a:pt x="1917781" y="1466360"/>
                    </a:lnTo>
                    <a:lnTo>
                      <a:pt x="1921727" y="1466360"/>
                    </a:lnTo>
                    <a:lnTo>
                      <a:pt x="1925673" y="1466360"/>
                    </a:lnTo>
                    <a:lnTo>
                      <a:pt x="1929618" y="1466360"/>
                    </a:lnTo>
                    <a:lnTo>
                      <a:pt x="1933564" y="1466360"/>
                    </a:lnTo>
                    <a:lnTo>
                      <a:pt x="1937510" y="1466360"/>
                    </a:lnTo>
                    <a:lnTo>
                      <a:pt x="1941456" y="1466360"/>
                    </a:lnTo>
                    <a:lnTo>
                      <a:pt x="1945401" y="1466360"/>
                    </a:lnTo>
                    <a:lnTo>
                      <a:pt x="1949342" y="1466360"/>
                    </a:lnTo>
                    <a:lnTo>
                      <a:pt x="1953288" y="1466360"/>
                    </a:lnTo>
                    <a:lnTo>
                      <a:pt x="1957234" y="1466360"/>
                    </a:lnTo>
                    <a:lnTo>
                      <a:pt x="1961180" y="1466360"/>
                    </a:lnTo>
                    <a:lnTo>
                      <a:pt x="1965126" y="1466360"/>
                    </a:lnTo>
                    <a:lnTo>
                      <a:pt x="1969071" y="1466360"/>
                    </a:lnTo>
                    <a:lnTo>
                      <a:pt x="1973017" y="1466360"/>
                    </a:lnTo>
                    <a:lnTo>
                      <a:pt x="1976963" y="1466360"/>
                    </a:lnTo>
                    <a:lnTo>
                      <a:pt x="1980904" y="1466360"/>
                    </a:lnTo>
                    <a:lnTo>
                      <a:pt x="1984849" y="1466360"/>
                    </a:lnTo>
                    <a:lnTo>
                      <a:pt x="1988795" y="1466360"/>
                    </a:lnTo>
                    <a:lnTo>
                      <a:pt x="1992741" y="1466360"/>
                    </a:lnTo>
                    <a:lnTo>
                      <a:pt x="1996687" y="1466360"/>
                    </a:lnTo>
                    <a:lnTo>
                      <a:pt x="2000633" y="1466360"/>
                    </a:lnTo>
                    <a:lnTo>
                      <a:pt x="2004579" y="1466360"/>
                    </a:lnTo>
                    <a:lnTo>
                      <a:pt x="2008524" y="1466360"/>
                    </a:lnTo>
                    <a:lnTo>
                      <a:pt x="2012470" y="1466360"/>
                    </a:lnTo>
                    <a:lnTo>
                      <a:pt x="2016411" y="1466360"/>
                    </a:lnTo>
                    <a:lnTo>
                      <a:pt x="2020357" y="1466360"/>
                    </a:lnTo>
                    <a:lnTo>
                      <a:pt x="2024302" y="1466360"/>
                    </a:lnTo>
                    <a:lnTo>
                      <a:pt x="2028248" y="1466360"/>
                    </a:lnTo>
                    <a:lnTo>
                      <a:pt x="2032194" y="1466360"/>
                    </a:lnTo>
                    <a:lnTo>
                      <a:pt x="2036140" y="1466360"/>
                    </a:lnTo>
                    <a:lnTo>
                      <a:pt x="2040086" y="1466360"/>
                    </a:lnTo>
                    <a:lnTo>
                      <a:pt x="2044032" y="1466360"/>
                    </a:lnTo>
                    <a:lnTo>
                      <a:pt x="2047972" y="1466360"/>
                    </a:lnTo>
                    <a:lnTo>
                      <a:pt x="2051918" y="1466360"/>
                    </a:lnTo>
                    <a:lnTo>
                      <a:pt x="2055864" y="1466360"/>
                    </a:lnTo>
                    <a:lnTo>
                      <a:pt x="2059810" y="1466360"/>
                    </a:lnTo>
                    <a:lnTo>
                      <a:pt x="2063755" y="1466360"/>
                    </a:lnTo>
                    <a:lnTo>
                      <a:pt x="2067701" y="1466360"/>
                    </a:lnTo>
                    <a:lnTo>
                      <a:pt x="2071647" y="1466360"/>
                    </a:lnTo>
                    <a:lnTo>
                      <a:pt x="2075593" y="1466360"/>
                    </a:lnTo>
                    <a:lnTo>
                      <a:pt x="2079539" y="1466360"/>
                    </a:lnTo>
                    <a:lnTo>
                      <a:pt x="2083480" y="1466360"/>
                    </a:lnTo>
                    <a:lnTo>
                      <a:pt x="2087425" y="1466360"/>
                    </a:lnTo>
                    <a:lnTo>
                      <a:pt x="2091371" y="1466360"/>
                    </a:lnTo>
                    <a:lnTo>
                      <a:pt x="2095317" y="1466360"/>
                    </a:lnTo>
                    <a:lnTo>
                      <a:pt x="2099263" y="1466360"/>
                    </a:lnTo>
                    <a:lnTo>
                      <a:pt x="2103208" y="1466360"/>
                    </a:lnTo>
                    <a:lnTo>
                      <a:pt x="2107154" y="1466360"/>
                    </a:lnTo>
                    <a:lnTo>
                      <a:pt x="2111100" y="1466360"/>
                    </a:lnTo>
                    <a:lnTo>
                      <a:pt x="2115041" y="1466360"/>
                    </a:lnTo>
                    <a:lnTo>
                      <a:pt x="2118987" y="1466360"/>
                    </a:lnTo>
                    <a:lnTo>
                      <a:pt x="2122933" y="1466360"/>
                    </a:lnTo>
                    <a:lnTo>
                      <a:pt x="2126879" y="1466360"/>
                    </a:lnTo>
                    <a:lnTo>
                      <a:pt x="2130824" y="1466360"/>
                    </a:lnTo>
                    <a:lnTo>
                      <a:pt x="2134770" y="1466360"/>
                    </a:lnTo>
                    <a:lnTo>
                      <a:pt x="2138716" y="1466360"/>
                    </a:lnTo>
                    <a:lnTo>
                      <a:pt x="2142662" y="1466360"/>
                    </a:lnTo>
                    <a:lnTo>
                      <a:pt x="2146607" y="1466360"/>
                    </a:lnTo>
                    <a:lnTo>
                      <a:pt x="2150548" y="1466360"/>
                    </a:lnTo>
                    <a:lnTo>
                      <a:pt x="2154494" y="1466360"/>
                    </a:lnTo>
                    <a:lnTo>
                      <a:pt x="2158440" y="1466360"/>
                    </a:lnTo>
                    <a:lnTo>
                      <a:pt x="2162386" y="1466360"/>
                    </a:lnTo>
                    <a:lnTo>
                      <a:pt x="2166332" y="1466360"/>
                    </a:lnTo>
                    <a:lnTo>
                      <a:pt x="2170277" y="1466360"/>
                    </a:lnTo>
                    <a:lnTo>
                      <a:pt x="2174223" y="1466360"/>
                    </a:lnTo>
                    <a:lnTo>
                      <a:pt x="2178169" y="1466360"/>
                    </a:lnTo>
                    <a:lnTo>
                      <a:pt x="2182115" y="1466360"/>
                    </a:lnTo>
                    <a:lnTo>
                      <a:pt x="2186055" y="1466360"/>
                    </a:lnTo>
                    <a:lnTo>
                      <a:pt x="2190001" y="1466360"/>
                    </a:lnTo>
                    <a:lnTo>
                      <a:pt x="2193947" y="1466360"/>
                    </a:lnTo>
                    <a:lnTo>
                      <a:pt x="2197893" y="1466360"/>
                    </a:lnTo>
                    <a:lnTo>
                      <a:pt x="2201839" y="1466360"/>
                    </a:lnTo>
                    <a:lnTo>
                      <a:pt x="2205785" y="1466360"/>
                    </a:lnTo>
                    <a:lnTo>
                      <a:pt x="2209730" y="1466360"/>
                    </a:lnTo>
                    <a:lnTo>
                      <a:pt x="2213676" y="1466360"/>
                    </a:lnTo>
                    <a:lnTo>
                      <a:pt x="2217617" y="1466360"/>
                    </a:lnTo>
                    <a:lnTo>
                      <a:pt x="2221562" y="1466360"/>
                    </a:lnTo>
                    <a:lnTo>
                      <a:pt x="2225508" y="1466360"/>
                    </a:lnTo>
                    <a:lnTo>
                      <a:pt x="2229454" y="1466360"/>
                    </a:lnTo>
                    <a:lnTo>
                      <a:pt x="2233400" y="1466360"/>
                    </a:lnTo>
                    <a:lnTo>
                      <a:pt x="2237346" y="1466360"/>
                    </a:lnTo>
                    <a:lnTo>
                      <a:pt x="2241292" y="1466360"/>
                    </a:lnTo>
                    <a:lnTo>
                      <a:pt x="2245238" y="1466360"/>
                    </a:lnTo>
                    <a:lnTo>
                      <a:pt x="2249183" y="1466360"/>
                    </a:lnTo>
                    <a:lnTo>
                      <a:pt x="2253124" y="1466360"/>
                    </a:lnTo>
                    <a:lnTo>
                      <a:pt x="2257070" y="1466360"/>
                    </a:lnTo>
                    <a:lnTo>
                      <a:pt x="2261016" y="1466360"/>
                    </a:lnTo>
                    <a:lnTo>
                      <a:pt x="2264961" y="1466360"/>
                    </a:lnTo>
                    <a:lnTo>
                      <a:pt x="2268907" y="1466360"/>
                    </a:lnTo>
                    <a:lnTo>
                      <a:pt x="2272853" y="1466360"/>
                    </a:lnTo>
                    <a:lnTo>
                      <a:pt x="2276799" y="1466360"/>
                    </a:lnTo>
                    <a:lnTo>
                      <a:pt x="2280745" y="1466360"/>
                    </a:lnTo>
                    <a:lnTo>
                      <a:pt x="2284686" y="1466360"/>
                    </a:lnTo>
                    <a:lnTo>
                      <a:pt x="2288631" y="1466360"/>
                    </a:lnTo>
                    <a:lnTo>
                      <a:pt x="2292577" y="1466360"/>
                    </a:lnTo>
                    <a:lnTo>
                      <a:pt x="2296523" y="1466360"/>
                    </a:lnTo>
                    <a:lnTo>
                      <a:pt x="2300469" y="1466360"/>
                    </a:lnTo>
                    <a:lnTo>
                      <a:pt x="2304414" y="1466360"/>
                    </a:lnTo>
                    <a:lnTo>
                      <a:pt x="2308360" y="1466360"/>
                    </a:lnTo>
                    <a:lnTo>
                      <a:pt x="2312306" y="1466360"/>
                    </a:lnTo>
                    <a:lnTo>
                      <a:pt x="2316252" y="1466360"/>
                    </a:lnTo>
                    <a:lnTo>
                      <a:pt x="2320193" y="1466360"/>
                    </a:lnTo>
                    <a:lnTo>
                      <a:pt x="2324139" y="1466360"/>
                    </a:lnTo>
                    <a:lnTo>
                      <a:pt x="2328084" y="1466360"/>
                    </a:lnTo>
                    <a:lnTo>
                      <a:pt x="2332030" y="1466360"/>
                    </a:lnTo>
                    <a:lnTo>
                      <a:pt x="2335976" y="1466360"/>
                    </a:lnTo>
                    <a:lnTo>
                      <a:pt x="2339922" y="1466360"/>
                    </a:lnTo>
                    <a:lnTo>
                      <a:pt x="2343868" y="1466360"/>
                    </a:lnTo>
                    <a:lnTo>
                      <a:pt x="2347813" y="1466360"/>
                    </a:lnTo>
                    <a:lnTo>
                      <a:pt x="2351754" y="1466360"/>
                    </a:lnTo>
                    <a:lnTo>
                      <a:pt x="2355700" y="1466360"/>
                    </a:lnTo>
                    <a:lnTo>
                      <a:pt x="2359646" y="1466360"/>
                    </a:lnTo>
                    <a:lnTo>
                      <a:pt x="2363592" y="1466360"/>
                    </a:lnTo>
                    <a:lnTo>
                      <a:pt x="2367537" y="1466360"/>
                    </a:lnTo>
                    <a:lnTo>
                      <a:pt x="2371483" y="1466360"/>
                    </a:lnTo>
                    <a:lnTo>
                      <a:pt x="2375429" y="1466360"/>
                    </a:lnTo>
                    <a:lnTo>
                      <a:pt x="2379375" y="1466360"/>
                    </a:lnTo>
                    <a:lnTo>
                      <a:pt x="2383321" y="1466360"/>
                    </a:lnTo>
                    <a:lnTo>
                      <a:pt x="2387261" y="1466360"/>
                    </a:lnTo>
                    <a:lnTo>
                      <a:pt x="2391207" y="1466360"/>
                    </a:lnTo>
                    <a:lnTo>
                      <a:pt x="2395153" y="1466360"/>
                    </a:lnTo>
                    <a:lnTo>
                      <a:pt x="2399099" y="1466360"/>
                    </a:lnTo>
                    <a:lnTo>
                      <a:pt x="2403045" y="1466360"/>
                    </a:lnTo>
                    <a:lnTo>
                      <a:pt x="2406990" y="1466360"/>
                    </a:lnTo>
                    <a:lnTo>
                      <a:pt x="2410936" y="1466360"/>
                    </a:lnTo>
                    <a:lnTo>
                      <a:pt x="2414877" y="1466360"/>
                    </a:lnTo>
                    <a:lnTo>
                      <a:pt x="2418823" y="1466360"/>
                    </a:lnTo>
                    <a:lnTo>
                      <a:pt x="2422768" y="1466360"/>
                    </a:lnTo>
                    <a:lnTo>
                      <a:pt x="2426714" y="1466360"/>
                    </a:lnTo>
                    <a:lnTo>
                      <a:pt x="2430660" y="1466360"/>
                    </a:lnTo>
                    <a:lnTo>
                      <a:pt x="2434606" y="1466360"/>
                    </a:lnTo>
                    <a:lnTo>
                      <a:pt x="2438552" y="1466360"/>
                    </a:lnTo>
                    <a:lnTo>
                      <a:pt x="2442498" y="1466360"/>
                    </a:lnTo>
                    <a:lnTo>
                      <a:pt x="2446443" y="1466360"/>
                    </a:lnTo>
                    <a:lnTo>
                      <a:pt x="2450389" y="1466360"/>
                    </a:lnTo>
                    <a:lnTo>
                      <a:pt x="2454330" y="1466360"/>
                    </a:lnTo>
                    <a:lnTo>
                      <a:pt x="2458276" y="1466360"/>
                    </a:lnTo>
                    <a:lnTo>
                      <a:pt x="2462222" y="1466360"/>
                    </a:lnTo>
                    <a:lnTo>
                      <a:pt x="2466167" y="1466360"/>
                    </a:lnTo>
                    <a:lnTo>
                      <a:pt x="2470113" y="1466360"/>
                    </a:lnTo>
                    <a:lnTo>
                      <a:pt x="2474059" y="1466360"/>
                    </a:lnTo>
                    <a:lnTo>
                      <a:pt x="2478005" y="1466360"/>
                    </a:lnTo>
                    <a:lnTo>
                      <a:pt x="2481946" y="1466360"/>
                    </a:lnTo>
                    <a:lnTo>
                      <a:pt x="2485891" y="1466360"/>
                    </a:lnTo>
                    <a:lnTo>
                      <a:pt x="2489837" y="1466360"/>
                    </a:lnTo>
                    <a:lnTo>
                      <a:pt x="2493783" y="1466360"/>
                    </a:lnTo>
                    <a:lnTo>
                      <a:pt x="2497729" y="1466360"/>
                    </a:lnTo>
                    <a:lnTo>
                      <a:pt x="2501675" y="1466360"/>
                    </a:lnTo>
                    <a:lnTo>
                      <a:pt x="2505621" y="1466360"/>
                    </a:lnTo>
                    <a:lnTo>
                      <a:pt x="2509566" y="1466360"/>
                    </a:lnTo>
                    <a:lnTo>
                      <a:pt x="2513512" y="1466360"/>
                    </a:lnTo>
                    <a:lnTo>
                      <a:pt x="2517458" y="1466360"/>
                    </a:lnTo>
                    <a:lnTo>
                      <a:pt x="2521399" y="1466360"/>
                    </a:lnTo>
                    <a:lnTo>
                      <a:pt x="2525344" y="1466360"/>
                    </a:lnTo>
                    <a:lnTo>
                      <a:pt x="2529290" y="1466360"/>
                    </a:lnTo>
                    <a:lnTo>
                      <a:pt x="2533236" y="1466360"/>
                    </a:lnTo>
                    <a:lnTo>
                      <a:pt x="2537182" y="1466360"/>
                    </a:lnTo>
                    <a:lnTo>
                      <a:pt x="2541128" y="1466360"/>
                    </a:lnTo>
                    <a:lnTo>
                      <a:pt x="2545074" y="1466360"/>
                    </a:lnTo>
                    <a:lnTo>
                      <a:pt x="2549014" y="1466360"/>
                    </a:lnTo>
                    <a:lnTo>
                      <a:pt x="2552960" y="1466360"/>
                    </a:lnTo>
                    <a:lnTo>
                      <a:pt x="2556906" y="1466360"/>
                    </a:lnTo>
                    <a:lnTo>
                      <a:pt x="2560852" y="1466360"/>
                    </a:lnTo>
                    <a:lnTo>
                      <a:pt x="2564797" y="1466360"/>
                    </a:lnTo>
                    <a:lnTo>
                      <a:pt x="2568743" y="1466360"/>
                    </a:lnTo>
                    <a:lnTo>
                      <a:pt x="2572689" y="1466360"/>
                    </a:lnTo>
                    <a:lnTo>
                      <a:pt x="2576635" y="1466360"/>
                    </a:lnTo>
                    <a:lnTo>
                      <a:pt x="2580581" y="1466360"/>
                    </a:lnTo>
                    <a:lnTo>
                      <a:pt x="2584527" y="1466360"/>
                    </a:lnTo>
                    <a:lnTo>
                      <a:pt x="2588467" y="1466360"/>
                    </a:lnTo>
                    <a:lnTo>
                      <a:pt x="2592413" y="1466360"/>
                    </a:lnTo>
                    <a:lnTo>
                      <a:pt x="2596359" y="1466360"/>
                    </a:lnTo>
                    <a:lnTo>
                      <a:pt x="2600305" y="1466360"/>
                    </a:lnTo>
                    <a:lnTo>
                      <a:pt x="2604250" y="1466360"/>
                    </a:lnTo>
                    <a:lnTo>
                      <a:pt x="2608196" y="1466360"/>
                    </a:lnTo>
                    <a:lnTo>
                      <a:pt x="2612142" y="1466360"/>
                    </a:lnTo>
                    <a:lnTo>
                      <a:pt x="2616083" y="1466360"/>
                    </a:lnTo>
                    <a:lnTo>
                      <a:pt x="2620029" y="1466360"/>
                    </a:lnTo>
                    <a:lnTo>
                      <a:pt x="2623975" y="1466360"/>
                    </a:lnTo>
                    <a:lnTo>
                      <a:pt x="2627920" y="1466360"/>
                    </a:lnTo>
                    <a:lnTo>
                      <a:pt x="2631866" y="1466360"/>
                    </a:lnTo>
                    <a:lnTo>
                      <a:pt x="2635812" y="1466360"/>
                    </a:lnTo>
                    <a:lnTo>
                      <a:pt x="2639758" y="1466360"/>
                    </a:lnTo>
                    <a:lnTo>
                      <a:pt x="2643703" y="1466360"/>
                    </a:lnTo>
                    <a:lnTo>
                      <a:pt x="2647649" y="1466360"/>
                    </a:lnTo>
                    <a:lnTo>
                      <a:pt x="2651595" y="1466360"/>
                    </a:lnTo>
                    <a:lnTo>
                      <a:pt x="2655536" y="1466360"/>
                    </a:lnTo>
                    <a:lnTo>
                      <a:pt x="2659482" y="1466360"/>
                    </a:lnTo>
                    <a:lnTo>
                      <a:pt x="2663428" y="1466360"/>
                    </a:lnTo>
                    <a:lnTo>
                      <a:pt x="2667373" y="1466360"/>
                    </a:lnTo>
                    <a:lnTo>
                      <a:pt x="2671319" y="1466360"/>
                    </a:lnTo>
                    <a:lnTo>
                      <a:pt x="2675265" y="1466360"/>
                    </a:lnTo>
                    <a:lnTo>
                      <a:pt x="2679211" y="1466360"/>
                    </a:lnTo>
                    <a:lnTo>
                      <a:pt x="2683151" y="1466360"/>
                    </a:lnTo>
                    <a:lnTo>
                      <a:pt x="2687097" y="1466360"/>
                    </a:lnTo>
                    <a:lnTo>
                      <a:pt x="2691043" y="1466360"/>
                    </a:lnTo>
                    <a:lnTo>
                      <a:pt x="2694989" y="1466360"/>
                    </a:lnTo>
                    <a:lnTo>
                      <a:pt x="2698935" y="1466360"/>
                    </a:lnTo>
                    <a:lnTo>
                      <a:pt x="2702881" y="1466360"/>
                    </a:lnTo>
                    <a:lnTo>
                      <a:pt x="2706827" y="1466360"/>
                    </a:lnTo>
                    <a:lnTo>
                      <a:pt x="2710772" y="1466360"/>
                    </a:lnTo>
                    <a:lnTo>
                      <a:pt x="2714718" y="1466360"/>
                    </a:lnTo>
                    <a:lnTo>
                      <a:pt x="2718664" y="1466360"/>
                    </a:lnTo>
                    <a:lnTo>
                      <a:pt x="2722604" y="1466360"/>
                    </a:lnTo>
                    <a:lnTo>
                      <a:pt x="2726550" y="1466360"/>
                    </a:lnTo>
                    <a:lnTo>
                      <a:pt x="2730496" y="1466360"/>
                    </a:lnTo>
                    <a:lnTo>
                      <a:pt x="2734442" y="1466360"/>
                    </a:lnTo>
                    <a:lnTo>
                      <a:pt x="2738388" y="1466360"/>
                    </a:lnTo>
                    <a:lnTo>
                      <a:pt x="2742334" y="1466360"/>
                    </a:lnTo>
                    <a:lnTo>
                      <a:pt x="2746279" y="1466360"/>
                    </a:lnTo>
                    <a:lnTo>
                      <a:pt x="2750220" y="1466360"/>
                    </a:lnTo>
                    <a:lnTo>
                      <a:pt x="2754166" y="1466360"/>
                    </a:lnTo>
                    <a:lnTo>
                      <a:pt x="2758112" y="1466360"/>
                    </a:lnTo>
                    <a:lnTo>
                      <a:pt x="2762057" y="1466360"/>
                    </a:lnTo>
                    <a:lnTo>
                      <a:pt x="2766003" y="1466360"/>
                    </a:lnTo>
                    <a:lnTo>
                      <a:pt x="2769949" y="1466360"/>
                    </a:lnTo>
                    <a:lnTo>
                      <a:pt x="2773895" y="1466360"/>
                    </a:lnTo>
                    <a:lnTo>
                      <a:pt x="2777841" y="1466360"/>
                    </a:lnTo>
                    <a:lnTo>
                      <a:pt x="2781787" y="1466360"/>
                    </a:lnTo>
                    <a:lnTo>
                      <a:pt x="2785727" y="1466360"/>
                    </a:lnTo>
                    <a:lnTo>
                      <a:pt x="2789673" y="1466360"/>
                    </a:lnTo>
                    <a:lnTo>
                      <a:pt x="2793619" y="1466360"/>
                    </a:lnTo>
                    <a:lnTo>
                      <a:pt x="2797565" y="1466360"/>
                    </a:lnTo>
                    <a:lnTo>
                      <a:pt x="2801510" y="1466360"/>
                    </a:lnTo>
                    <a:lnTo>
                      <a:pt x="2805456" y="1466360"/>
                    </a:lnTo>
                    <a:lnTo>
                      <a:pt x="2809402" y="1466360"/>
                    </a:lnTo>
                    <a:lnTo>
                      <a:pt x="2813348" y="1466360"/>
                    </a:lnTo>
                    <a:lnTo>
                      <a:pt x="2817289" y="1466360"/>
                    </a:lnTo>
                    <a:lnTo>
                      <a:pt x="2821235" y="1466360"/>
                    </a:lnTo>
                    <a:lnTo>
                      <a:pt x="2825181" y="1466360"/>
                    </a:lnTo>
                    <a:lnTo>
                      <a:pt x="2829126" y="1466360"/>
                    </a:lnTo>
                    <a:lnTo>
                      <a:pt x="2833072" y="1466360"/>
                    </a:lnTo>
                    <a:lnTo>
                      <a:pt x="2837018" y="1466360"/>
                    </a:lnTo>
                    <a:lnTo>
                      <a:pt x="2840964" y="1466360"/>
                    </a:lnTo>
                    <a:lnTo>
                      <a:pt x="2844909" y="1466360"/>
                    </a:lnTo>
                    <a:lnTo>
                      <a:pt x="2848855" y="1466360"/>
                    </a:lnTo>
                    <a:lnTo>
                      <a:pt x="2852796" y="1466360"/>
                    </a:lnTo>
                    <a:lnTo>
                      <a:pt x="2856742" y="1466360"/>
                    </a:lnTo>
                    <a:lnTo>
                      <a:pt x="2860688" y="1466360"/>
                    </a:lnTo>
                    <a:lnTo>
                      <a:pt x="2864634" y="1466360"/>
                    </a:lnTo>
                    <a:lnTo>
                      <a:pt x="2868579" y="1466360"/>
                    </a:lnTo>
                    <a:lnTo>
                      <a:pt x="2872525" y="1466360"/>
                    </a:lnTo>
                    <a:lnTo>
                      <a:pt x="2876471" y="1466360"/>
                    </a:lnTo>
                    <a:lnTo>
                      <a:pt x="2880417" y="1466360"/>
                    </a:lnTo>
                    <a:lnTo>
                      <a:pt x="2884357" y="1466360"/>
                    </a:lnTo>
                    <a:lnTo>
                      <a:pt x="2888303" y="1466360"/>
                    </a:lnTo>
                    <a:lnTo>
                      <a:pt x="2892249" y="1466360"/>
                    </a:lnTo>
                    <a:lnTo>
                      <a:pt x="2896195" y="1466360"/>
                    </a:lnTo>
                    <a:lnTo>
                      <a:pt x="2900141" y="1466360"/>
                    </a:lnTo>
                    <a:lnTo>
                      <a:pt x="2904087" y="1466360"/>
                    </a:lnTo>
                    <a:lnTo>
                      <a:pt x="2908032" y="1466360"/>
                    </a:lnTo>
                    <a:lnTo>
                      <a:pt x="2911978" y="1466360"/>
                    </a:lnTo>
                    <a:lnTo>
                      <a:pt x="2915924" y="1466360"/>
                    </a:lnTo>
                    <a:lnTo>
                      <a:pt x="2919865" y="1466360"/>
                    </a:lnTo>
                    <a:lnTo>
                      <a:pt x="2923810" y="1466360"/>
                    </a:lnTo>
                    <a:lnTo>
                      <a:pt x="2927756" y="1466360"/>
                    </a:lnTo>
                    <a:lnTo>
                      <a:pt x="2931702" y="1466360"/>
                    </a:lnTo>
                    <a:lnTo>
                      <a:pt x="2935648" y="1466360"/>
                    </a:lnTo>
                    <a:lnTo>
                      <a:pt x="2939594" y="1466360"/>
                    </a:lnTo>
                    <a:lnTo>
                      <a:pt x="2943540" y="1466360"/>
                    </a:lnTo>
                    <a:lnTo>
                      <a:pt x="2947485" y="1466360"/>
                    </a:lnTo>
                    <a:lnTo>
                      <a:pt x="2951426" y="1466360"/>
                    </a:lnTo>
                    <a:lnTo>
                      <a:pt x="2955372" y="1466360"/>
                    </a:lnTo>
                    <a:lnTo>
                      <a:pt x="2959318" y="1466360"/>
                    </a:lnTo>
                    <a:lnTo>
                      <a:pt x="2963263" y="1466360"/>
                    </a:lnTo>
                    <a:lnTo>
                      <a:pt x="2967209" y="1466360"/>
                    </a:lnTo>
                    <a:lnTo>
                      <a:pt x="2971155" y="1466360"/>
                    </a:lnTo>
                    <a:lnTo>
                      <a:pt x="2975101" y="1466360"/>
                    </a:lnTo>
                    <a:lnTo>
                      <a:pt x="2979047" y="1466360"/>
                    </a:lnTo>
                    <a:lnTo>
                      <a:pt x="2982993" y="1466360"/>
                    </a:lnTo>
                    <a:lnTo>
                      <a:pt x="2986933" y="1466360"/>
                    </a:lnTo>
                    <a:lnTo>
                      <a:pt x="2990879" y="1466360"/>
                    </a:lnTo>
                    <a:lnTo>
                      <a:pt x="2994825" y="1466360"/>
                    </a:lnTo>
                    <a:lnTo>
                      <a:pt x="2998771" y="1466360"/>
                    </a:lnTo>
                    <a:lnTo>
                      <a:pt x="3002717" y="1466360"/>
                    </a:lnTo>
                    <a:lnTo>
                      <a:pt x="3006662" y="1466360"/>
                    </a:lnTo>
                    <a:lnTo>
                      <a:pt x="3010608" y="1466360"/>
                    </a:lnTo>
                    <a:lnTo>
                      <a:pt x="3014554" y="1466360"/>
                    </a:lnTo>
                    <a:lnTo>
                      <a:pt x="3018495" y="1466360"/>
                    </a:lnTo>
                    <a:lnTo>
                      <a:pt x="3022441" y="1466360"/>
                    </a:lnTo>
                    <a:lnTo>
                      <a:pt x="3026386" y="1466360"/>
                    </a:lnTo>
                    <a:lnTo>
                      <a:pt x="3030332" y="1466360"/>
                    </a:lnTo>
                    <a:lnTo>
                      <a:pt x="3034278" y="1466360"/>
                    </a:lnTo>
                    <a:lnTo>
                      <a:pt x="3038224" y="1466360"/>
                    </a:lnTo>
                    <a:lnTo>
                      <a:pt x="3042170" y="1466360"/>
                    </a:lnTo>
                    <a:lnTo>
                      <a:pt x="3046115" y="1466360"/>
                    </a:lnTo>
                    <a:lnTo>
                      <a:pt x="3050061" y="1466360"/>
                    </a:lnTo>
                    <a:lnTo>
                      <a:pt x="3054002" y="1466360"/>
                    </a:lnTo>
                    <a:lnTo>
                      <a:pt x="3057948" y="1466360"/>
                    </a:lnTo>
                    <a:lnTo>
                      <a:pt x="3061894" y="1466360"/>
                    </a:lnTo>
                    <a:lnTo>
                      <a:pt x="3065839" y="1466360"/>
                    </a:lnTo>
                    <a:lnTo>
                      <a:pt x="3069785" y="1466360"/>
                    </a:lnTo>
                    <a:lnTo>
                      <a:pt x="3073731" y="1466360"/>
                    </a:lnTo>
                    <a:lnTo>
                      <a:pt x="3077677" y="1466360"/>
                    </a:lnTo>
                    <a:lnTo>
                      <a:pt x="3081623" y="1466360"/>
                    </a:lnTo>
                    <a:lnTo>
                      <a:pt x="3085563" y="1466360"/>
                    </a:lnTo>
                    <a:lnTo>
                      <a:pt x="3089509" y="1466360"/>
                    </a:lnTo>
                    <a:lnTo>
                      <a:pt x="3093455" y="1466360"/>
                    </a:lnTo>
                    <a:lnTo>
                      <a:pt x="3097401" y="1466360"/>
                    </a:lnTo>
                    <a:lnTo>
                      <a:pt x="3101347" y="1466360"/>
                    </a:lnTo>
                    <a:lnTo>
                      <a:pt x="3105292" y="1466360"/>
                    </a:lnTo>
                    <a:lnTo>
                      <a:pt x="3109238" y="1466360"/>
                    </a:lnTo>
                    <a:lnTo>
                      <a:pt x="3113184" y="1466360"/>
                    </a:lnTo>
                    <a:lnTo>
                      <a:pt x="3117130" y="1466360"/>
                    </a:lnTo>
                    <a:lnTo>
                      <a:pt x="3121071" y="1466360"/>
                    </a:lnTo>
                    <a:lnTo>
                      <a:pt x="3125016" y="1466360"/>
                    </a:lnTo>
                    <a:lnTo>
                      <a:pt x="3128962" y="1466360"/>
                    </a:lnTo>
                    <a:lnTo>
                      <a:pt x="3132908" y="1466360"/>
                    </a:lnTo>
                    <a:lnTo>
                      <a:pt x="3136854" y="1466360"/>
                    </a:lnTo>
                    <a:lnTo>
                      <a:pt x="3140800" y="1466360"/>
                    </a:lnTo>
                    <a:lnTo>
                      <a:pt x="3144745" y="1466360"/>
                    </a:lnTo>
                    <a:lnTo>
                      <a:pt x="3148691" y="1466360"/>
                    </a:lnTo>
                    <a:lnTo>
                      <a:pt x="3152632" y="1466360"/>
                    </a:lnTo>
                    <a:lnTo>
                      <a:pt x="3156578" y="1466360"/>
                    </a:lnTo>
                    <a:lnTo>
                      <a:pt x="3160524" y="1466360"/>
                    </a:lnTo>
                    <a:lnTo>
                      <a:pt x="3164469" y="1466360"/>
                    </a:lnTo>
                    <a:lnTo>
                      <a:pt x="3168415" y="1466360"/>
                    </a:lnTo>
                    <a:lnTo>
                      <a:pt x="3172361" y="1466360"/>
                    </a:lnTo>
                    <a:lnTo>
                      <a:pt x="3176307" y="1466360"/>
                    </a:lnTo>
                    <a:lnTo>
                      <a:pt x="3180253" y="1466360"/>
                    </a:lnTo>
                    <a:lnTo>
                      <a:pt x="3184198" y="1466360"/>
                    </a:lnTo>
                    <a:lnTo>
                      <a:pt x="3188139" y="1466360"/>
                    </a:lnTo>
                    <a:lnTo>
                      <a:pt x="3192085" y="1466360"/>
                    </a:lnTo>
                    <a:lnTo>
                      <a:pt x="3196031" y="1466360"/>
                    </a:lnTo>
                    <a:lnTo>
                      <a:pt x="3199977" y="1466360"/>
                    </a:lnTo>
                    <a:lnTo>
                      <a:pt x="3203923" y="1466360"/>
                    </a:lnTo>
                    <a:lnTo>
                      <a:pt x="3207868" y="1466360"/>
                    </a:lnTo>
                    <a:lnTo>
                      <a:pt x="3211814" y="1466360"/>
                    </a:lnTo>
                    <a:lnTo>
                      <a:pt x="3215760" y="1466360"/>
                    </a:lnTo>
                    <a:lnTo>
                      <a:pt x="3219701" y="1466360"/>
                    </a:lnTo>
                    <a:lnTo>
                      <a:pt x="3223646" y="1466360"/>
                    </a:lnTo>
                    <a:lnTo>
                      <a:pt x="3227592" y="1466360"/>
                    </a:lnTo>
                    <a:lnTo>
                      <a:pt x="3231538" y="1466360"/>
                    </a:lnTo>
                    <a:lnTo>
                      <a:pt x="3235484" y="1466360"/>
                    </a:lnTo>
                    <a:lnTo>
                      <a:pt x="3239430" y="1466360"/>
                    </a:lnTo>
                    <a:lnTo>
                      <a:pt x="3243376" y="1466360"/>
                    </a:lnTo>
                    <a:lnTo>
                      <a:pt x="3247321" y="1466360"/>
                    </a:lnTo>
                    <a:lnTo>
                      <a:pt x="3251262" y="1466360"/>
                    </a:lnTo>
                    <a:lnTo>
                      <a:pt x="3255208" y="1466360"/>
                    </a:lnTo>
                    <a:lnTo>
                      <a:pt x="3259154" y="1466360"/>
                    </a:lnTo>
                    <a:lnTo>
                      <a:pt x="3263099" y="1466360"/>
                    </a:lnTo>
                    <a:lnTo>
                      <a:pt x="3267045" y="1466360"/>
                    </a:lnTo>
                    <a:lnTo>
                      <a:pt x="3270991" y="1466360"/>
                    </a:lnTo>
                    <a:lnTo>
                      <a:pt x="3274937" y="1466360"/>
                    </a:lnTo>
                    <a:lnTo>
                      <a:pt x="3278883" y="1466360"/>
                    </a:lnTo>
                    <a:lnTo>
                      <a:pt x="3282829" y="1466360"/>
                    </a:lnTo>
                    <a:lnTo>
                      <a:pt x="3286769" y="1466360"/>
                    </a:lnTo>
                    <a:lnTo>
                      <a:pt x="3290715" y="1466360"/>
                    </a:lnTo>
                    <a:lnTo>
                      <a:pt x="3294661" y="1466360"/>
                    </a:lnTo>
                    <a:lnTo>
                      <a:pt x="3298607" y="1466360"/>
                    </a:lnTo>
                    <a:lnTo>
                      <a:pt x="3302552" y="1466360"/>
                    </a:lnTo>
                    <a:lnTo>
                      <a:pt x="3306498" y="1466360"/>
                    </a:lnTo>
                    <a:lnTo>
                      <a:pt x="3310444" y="1466360"/>
                    </a:lnTo>
                    <a:lnTo>
                      <a:pt x="3314390" y="1466360"/>
                    </a:lnTo>
                    <a:lnTo>
                      <a:pt x="3318331" y="1466360"/>
                    </a:lnTo>
                    <a:lnTo>
                      <a:pt x="3322277" y="1466360"/>
                    </a:lnTo>
                    <a:lnTo>
                      <a:pt x="3326222" y="1466360"/>
                    </a:lnTo>
                    <a:lnTo>
                      <a:pt x="3330168" y="1466360"/>
                    </a:lnTo>
                    <a:lnTo>
                      <a:pt x="3334114" y="1466360"/>
                    </a:lnTo>
                    <a:lnTo>
                      <a:pt x="3338060" y="1466360"/>
                    </a:lnTo>
                    <a:lnTo>
                      <a:pt x="3342005" y="1466360"/>
                    </a:lnTo>
                    <a:lnTo>
                      <a:pt x="3345951" y="1466360"/>
                    </a:lnTo>
                    <a:lnTo>
                      <a:pt x="3349897" y="1466360"/>
                    </a:lnTo>
                    <a:lnTo>
                      <a:pt x="3353838" y="1466360"/>
                    </a:lnTo>
                    <a:lnTo>
                      <a:pt x="3357784" y="1466360"/>
                    </a:lnTo>
                    <a:lnTo>
                      <a:pt x="3361730" y="1466360"/>
                    </a:lnTo>
                    <a:lnTo>
                      <a:pt x="3365675" y="1466360"/>
                    </a:lnTo>
                    <a:lnTo>
                      <a:pt x="3369621" y="1466360"/>
                    </a:lnTo>
                    <a:lnTo>
                      <a:pt x="3373567" y="1466360"/>
                    </a:lnTo>
                    <a:lnTo>
                      <a:pt x="3377513" y="1466360"/>
                    </a:lnTo>
                    <a:lnTo>
                      <a:pt x="3381458" y="1466360"/>
                    </a:lnTo>
                    <a:lnTo>
                      <a:pt x="3385399" y="1466360"/>
                    </a:lnTo>
                    <a:lnTo>
                      <a:pt x="3389345" y="1466360"/>
                    </a:lnTo>
                    <a:lnTo>
                      <a:pt x="3393291" y="1466360"/>
                    </a:lnTo>
                    <a:lnTo>
                      <a:pt x="3397237" y="1466360"/>
                    </a:lnTo>
                    <a:lnTo>
                      <a:pt x="3401183" y="1466360"/>
                    </a:lnTo>
                    <a:lnTo>
                      <a:pt x="3405129" y="1466360"/>
                    </a:lnTo>
                    <a:lnTo>
                      <a:pt x="3409074" y="1466360"/>
                    </a:lnTo>
                    <a:lnTo>
                      <a:pt x="3413020" y="1466360"/>
                    </a:lnTo>
                    <a:lnTo>
                      <a:pt x="3416966" y="1466360"/>
                    </a:lnTo>
                    <a:lnTo>
                      <a:pt x="3420906" y="1466360"/>
                    </a:lnTo>
                    <a:lnTo>
                      <a:pt x="3424852" y="1466360"/>
                    </a:lnTo>
                    <a:lnTo>
                      <a:pt x="3428798" y="1466360"/>
                    </a:lnTo>
                    <a:lnTo>
                      <a:pt x="3432744" y="1466360"/>
                    </a:lnTo>
                    <a:lnTo>
                      <a:pt x="3436690" y="1466360"/>
                    </a:lnTo>
                    <a:lnTo>
                      <a:pt x="3440636" y="1466360"/>
                    </a:lnTo>
                    <a:lnTo>
                      <a:pt x="3444582" y="1466360"/>
                    </a:lnTo>
                    <a:lnTo>
                      <a:pt x="3448527" y="1466360"/>
                    </a:lnTo>
                    <a:lnTo>
                      <a:pt x="3452468" y="1466360"/>
                    </a:lnTo>
                    <a:lnTo>
                      <a:pt x="3456414" y="1466360"/>
                    </a:lnTo>
                    <a:lnTo>
                      <a:pt x="3460359" y="1466360"/>
                    </a:lnTo>
                    <a:lnTo>
                      <a:pt x="3464305" y="1466360"/>
                    </a:lnTo>
                    <a:lnTo>
                      <a:pt x="3468251" y="1466360"/>
                    </a:lnTo>
                    <a:lnTo>
                      <a:pt x="3472197" y="1466360"/>
                    </a:lnTo>
                    <a:lnTo>
                      <a:pt x="3476143" y="1466360"/>
                    </a:lnTo>
                    <a:lnTo>
                      <a:pt x="3480089" y="1466360"/>
                    </a:lnTo>
                    <a:lnTo>
                      <a:pt x="3484034" y="1466360"/>
                    </a:lnTo>
                    <a:lnTo>
                      <a:pt x="3487975" y="1466360"/>
                    </a:lnTo>
                    <a:lnTo>
                      <a:pt x="3491921" y="1466360"/>
                    </a:lnTo>
                    <a:lnTo>
                      <a:pt x="3495867" y="1466360"/>
                    </a:lnTo>
                    <a:lnTo>
                      <a:pt x="3499813" y="1466360"/>
                    </a:lnTo>
                    <a:lnTo>
                      <a:pt x="3503758" y="1466360"/>
                    </a:lnTo>
                    <a:lnTo>
                      <a:pt x="3507704" y="1466360"/>
                    </a:lnTo>
                    <a:lnTo>
                      <a:pt x="3511650" y="1466360"/>
                    </a:lnTo>
                    <a:lnTo>
                      <a:pt x="3515596" y="1466360"/>
                    </a:lnTo>
                    <a:lnTo>
                      <a:pt x="3519537" y="1466360"/>
                    </a:lnTo>
                    <a:lnTo>
                      <a:pt x="3523483" y="1466360"/>
                    </a:lnTo>
                    <a:lnTo>
                      <a:pt x="3527428" y="1466360"/>
                    </a:lnTo>
                    <a:lnTo>
                      <a:pt x="3531374" y="1466360"/>
                    </a:lnTo>
                    <a:lnTo>
                      <a:pt x="3535320" y="1466360"/>
                    </a:lnTo>
                    <a:lnTo>
                      <a:pt x="3539266" y="1466360"/>
                    </a:lnTo>
                    <a:lnTo>
                      <a:pt x="3543211" y="1466360"/>
                    </a:lnTo>
                    <a:lnTo>
                      <a:pt x="3547157" y="1466360"/>
                    </a:lnTo>
                    <a:lnTo>
                      <a:pt x="3551103" y="1466360"/>
                    </a:lnTo>
                    <a:lnTo>
                      <a:pt x="3555044" y="1466360"/>
                    </a:lnTo>
                    <a:lnTo>
                      <a:pt x="3558990" y="1466360"/>
                    </a:lnTo>
                    <a:lnTo>
                      <a:pt x="3562936" y="1466360"/>
                    </a:lnTo>
                    <a:lnTo>
                      <a:pt x="3566881" y="1466360"/>
                    </a:lnTo>
                    <a:lnTo>
                      <a:pt x="3570827" y="1466360"/>
                    </a:lnTo>
                    <a:lnTo>
                      <a:pt x="3574773" y="1466360"/>
                    </a:lnTo>
                    <a:lnTo>
                      <a:pt x="3578719" y="1466360"/>
                    </a:lnTo>
                    <a:lnTo>
                      <a:pt x="3582665" y="1466360"/>
                    </a:lnTo>
                    <a:lnTo>
                      <a:pt x="3586605" y="1466360"/>
                    </a:lnTo>
                    <a:lnTo>
                      <a:pt x="3590551" y="1466360"/>
                    </a:lnTo>
                    <a:lnTo>
                      <a:pt x="3594497" y="1466360"/>
                    </a:lnTo>
                    <a:lnTo>
                      <a:pt x="3598443" y="1466360"/>
                    </a:lnTo>
                    <a:lnTo>
                      <a:pt x="3602389" y="1466360"/>
                    </a:lnTo>
                    <a:lnTo>
                      <a:pt x="3606334" y="1466360"/>
                    </a:lnTo>
                    <a:lnTo>
                      <a:pt x="3610280" y="1466360"/>
                    </a:lnTo>
                    <a:lnTo>
                      <a:pt x="3614226" y="1466360"/>
                    </a:lnTo>
                    <a:lnTo>
                      <a:pt x="3618172" y="1466360"/>
                    </a:lnTo>
                    <a:lnTo>
                      <a:pt x="3622112" y="1466360"/>
                    </a:lnTo>
                    <a:lnTo>
                      <a:pt x="3626058" y="1466360"/>
                    </a:lnTo>
                    <a:lnTo>
                      <a:pt x="3630004" y="1466360"/>
                    </a:lnTo>
                    <a:lnTo>
                      <a:pt x="3633950" y="1466360"/>
                    </a:lnTo>
                    <a:lnTo>
                      <a:pt x="3637896" y="1466360"/>
                    </a:lnTo>
                    <a:lnTo>
                      <a:pt x="3641842" y="1466360"/>
                    </a:lnTo>
                    <a:lnTo>
                      <a:pt x="3645787" y="1466360"/>
                    </a:lnTo>
                    <a:lnTo>
                      <a:pt x="3649733" y="1466360"/>
                    </a:lnTo>
                    <a:lnTo>
                      <a:pt x="3653674" y="1466360"/>
                    </a:lnTo>
                    <a:lnTo>
                      <a:pt x="3657620" y="1466360"/>
                    </a:lnTo>
                    <a:lnTo>
                      <a:pt x="3661565" y="1466360"/>
                    </a:lnTo>
                    <a:lnTo>
                      <a:pt x="3665511" y="1466360"/>
                    </a:lnTo>
                    <a:lnTo>
                      <a:pt x="3669457" y="1466360"/>
                    </a:lnTo>
                    <a:lnTo>
                      <a:pt x="3673403" y="1466360"/>
                    </a:lnTo>
                    <a:lnTo>
                      <a:pt x="3677349" y="1466360"/>
                    </a:lnTo>
                    <a:lnTo>
                      <a:pt x="3681295" y="1466360"/>
                    </a:lnTo>
                    <a:lnTo>
                      <a:pt x="3685240" y="1466360"/>
                    </a:lnTo>
                    <a:lnTo>
                      <a:pt x="3689181" y="1466360"/>
                    </a:lnTo>
                    <a:lnTo>
                      <a:pt x="3693127" y="1466360"/>
                    </a:lnTo>
                    <a:lnTo>
                      <a:pt x="3697073" y="1466360"/>
                    </a:lnTo>
                    <a:lnTo>
                      <a:pt x="3701019" y="1466360"/>
                    </a:lnTo>
                    <a:lnTo>
                      <a:pt x="3704964" y="1466360"/>
                    </a:lnTo>
                    <a:lnTo>
                      <a:pt x="3708910" y="1466360"/>
                    </a:lnTo>
                    <a:lnTo>
                      <a:pt x="3712856" y="1466360"/>
                    </a:lnTo>
                    <a:lnTo>
                      <a:pt x="3716797" y="1466360"/>
                    </a:lnTo>
                    <a:lnTo>
                      <a:pt x="3720743" y="1466360"/>
                    </a:lnTo>
                    <a:lnTo>
                      <a:pt x="3724688" y="1466360"/>
                    </a:lnTo>
                    <a:lnTo>
                      <a:pt x="3728634" y="1466360"/>
                    </a:lnTo>
                    <a:lnTo>
                      <a:pt x="3732580" y="1466360"/>
                    </a:lnTo>
                    <a:lnTo>
                      <a:pt x="3736526" y="1466360"/>
                    </a:lnTo>
                    <a:lnTo>
                      <a:pt x="3740472" y="1466360"/>
                    </a:lnTo>
                    <a:lnTo>
                      <a:pt x="3744417" y="1466360"/>
                    </a:lnTo>
                    <a:lnTo>
                      <a:pt x="3748363" y="1466360"/>
                    </a:lnTo>
                    <a:lnTo>
                      <a:pt x="3752309" y="1466360"/>
                    </a:lnTo>
                    <a:lnTo>
                      <a:pt x="3756250" y="1466360"/>
                    </a:lnTo>
                    <a:lnTo>
                      <a:pt x="3760196" y="1466360"/>
                    </a:lnTo>
                    <a:lnTo>
                      <a:pt x="3764141" y="1466360"/>
                    </a:lnTo>
                    <a:lnTo>
                      <a:pt x="3768087" y="1466360"/>
                    </a:lnTo>
                    <a:lnTo>
                      <a:pt x="3772033" y="1466360"/>
                    </a:lnTo>
                    <a:lnTo>
                      <a:pt x="3775979" y="1466360"/>
                    </a:lnTo>
                    <a:lnTo>
                      <a:pt x="3779925" y="1466360"/>
                    </a:lnTo>
                    <a:lnTo>
                      <a:pt x="3783865" y="1466360"/>
                    </a:lnTo>
                    <a:lnTo>
                      <a:pt x="3787811" y="1466360"/>
                    </a:lnTo>
                    <a:lnTo>
                      <a:pt x="3791757" y="1466360"/>
                    </a:lnTo>
                    <a:lnTo>
                      <a:pt x="3795703" y="1466360"/>
                    </a:lnTo>
                    <a:lnTo>
                      <a:pt x="3799649" y="1466360"/>
                    </a:lnTo>
                    <a:lnTo>
                      <a:pt x="3803594" y="1466360"/>
                    </a:lnTo>
                    <a:lnTo>
                      <a:pt x="3807540" y="1466360"/>
                    </a:lnTo>
                    <a:lnTo>
                      <a:pt x="3811486" y="1466360"/>
                    </a:lnTo>
                    <a:lnTo>
                      <a:pt x="3815432" y="1466360"/>
                    </a:lnTo>
                    <a:lnTo>
                      <a:pt x="3819378" y="1466360"/>
                    </a:lnTo>
                    <a:lnTo>
                      <a:pt x="3823333" y="1466360"/>
                    </a:lnTo>
                    <a:lnTo>
                      <a:pt x="3827290" y="1466360"/>
                    </a:lnTo>
                    <a:lnTo>
                      <a:pt x="3831195" y="1466360"/>
                    </a:lnTo>
                    <a:lnTo>
                      <a:pt x="3835151" y="1466360"/>
                    </a:lnTo>
                    <a:lnTo>
                      <a:pt x="3839107" y="1466360"/>
                    </a:lnTo>
                    <a:lnTo>
                      <a:pt x="3843063" y="1466360"/>
                    </a:lnTo>
                    <a:lnTo>
                      <a:pt x="3846968" y="1466360"/>
                    </a:lnTo>
                    <a:lnTo>
                      <a:pt x="3850924" y="1466360"/>
                    </a:lnTo>
                    <a:lnTo>
                      <a:pt x="3854880" y="1466360"/>
                    </a:lnTo>
                    <a:lnTo>
                      <a:pt x="3858836" y="1466360"/>
                    </a:lnTo>
                    <a:lnTo>
                      <a:pt x="3862792" y="1466360"/>
                    </a:lnTo>
                    <a:lnTo>
                      <a:pt x="3866697" y="1466360"/>
                    </a:lnTo>
                    <a:lnTo>
                      <a:pt x="3870653" y="1466360"/>
                    </a:lnTo>
                    <a:lnTo>
                      <a:pt x="3874609" y="1466360"/>
                    </a:lnTo>
                    <a:lnTo>
                      <a:pt x="3878565" y="1466360"/>
                    </a:lnTo>
                    <a:lnTo>
                      <a:pt x="3882521" y="1466360"/>
                    </a:lnTo>
                    <a:lnTo>
                      <a:pt x="3886426" y="1466360"/>
                    </a:lnTo>
                    <a:lnTo>
                      <a:pt x="3890382" y="1466360"/>
                    </a:lnTo>
                    <a:lnTo>
                      <a:pt x="3894338" y="1466360"/>
                    </a:lnTo>
                    <a:lnTo>
                      <a:pt x="3898294" y="1466360"/>
                    </a:lnTo>
                    <a:lnTo>
                      <a:pt x="3902250" y="1466360"/>
                    </a:lnTo>
                    <a:lnTo>
                      <a:pt x="3906155" y="1466360"/>
                    </a:lnTo>
                    <a:lnTo>
                      <a:pt x="3910111" y="1466360"/>
                    </a:lnTo>
                    <a:lnTo>
                      <a:pt x="3914067" y="1466360"/>
                    </a:lnTo>
                    <a:lnTo>
                      <a:pt x="3918023" y="1466360"/>
                    </a:lnTo>
                    <a:lnTo>
                      <a:pt x="3921928" y="1466360"/>
                    </a:lnTo>
                    <a:lnTo>
                      <a:pt x="3925884" y="1466360"/>
                    </a:lnTo>
                    <a:lnTo>
                      <a:pt x="3929840" y="1466360"/>
                    </a:lnTo>
                    <a:lnTo>
                      <a:pt x="3933796" y="1466360"/>
                    </a:lnTo>
                    <a:lnTo>
                      <a:pt x="3937752" y="1466360"/>
                    </a:lnTo>
                    <a:lnTo>
                      <a:pt x="3941657" y="1466360"/>
                    </a:lnTo>
                    <a:lnTo>
                      <a:pt x="3945613" y="1466360"/>
                    </a:lnTo>
                    <a:lnTo>
                      <a:pt x="3949569" y="1466360"/>
                    </a:lnTo>
                    <a:lnTo>
                      <a:pt x="3953525" y="1466360"/>
                    </a:lnTo>
                    <a:lnTo>
                      <a:pt x="3957481" y="1466360"/>
                    </a:lnTo>
                    <a:lnTo>
                      <a:pt x="3961386" y="1466360"/>
                    </a:lnTo>
                    <a:lnTo>
                      <a:pt x="3965342" y="1466360"/>
                    </a:lnTo>
                    <a:lnTo>
                      <a:pt x="3969298" y="1466360"/>
                    </a:lnTo>
                    <a:lnTo>
                      <a:pt x="3973254" y="1466360"/>
                    </a:lnTo>
                    <a:lnTo>
                      <a:pt x="3977160" y="1466360"/>
                    </a:lnTo>
                    <a:lnTo>
                      <a:pt x="3981115" y="1466360"/>
                    </a:lnTo>
                    <a:lnTo>
                      <a:pt x="3985071" y="1466360"/>
                    </a:lnTo>
                    <a:lnTo>
                      <a:pt x="3989027" y="1466360"/>
                    </a:lnTo>
                    <a:lnTo>
                      <a:pt x="3992983" y="1466360"/>
                    </a:lnTo>
                    <a:lnTo>
                      <a:pt x="3996888" y="1466360"/>
                    </a:lnTo>
                    <a:lnTo>
                      <a:pt x="4000844" y="1466360"/>
                    </a:lnTo>
                    <a:lnTo>
                      <a:pt x="4004800" y="1466360"/>
                    </a:lnTo>
                    <a:lnTo>
                      <a:pt x="4008756" y="1466360"/>
                    </a:lnTo>
                    <a:lnTo>
                      <a:pt x="4012713" y="1466360"/>
                    </a:lnTo>
                    <a:lnTo>
                      <a:pt x="4016617" y="1466360"/>
                    </a:lnTo>
                    <a:lnTo>
                      <a:pt x="4020573" y="1466360"/>
                    </a:lnTo>
                    <a:lnTo>
                      <a:pt x="4024529" y="1466360"/>
                    </a:lnTo>
                    <a:lnTo>
                      <a:pt x="4028486" y="1466360"/>
                    </a:lnTo>
                    <a:lnTo>
                      <a:pt x="4032441" y="1466360"/>
                    </a:lnTo>
                    <a:lnTo>
                      <a:pt x="4036346" y="1466360"/>
                    </a:lnTo>
                    <a:lnTo>
                      <a:pt x="4040303" y="1466360"/>
                    </a:lnTo>
                    <a:lnTo>
                      <a:pt x="4044259" y="1466360"/>
                    </a:lnTo>
                    <a:lnTo>
                      <a:pt x="4048215" y="1466360"/>
                    </a:lnTo>
                    <a:lnTo>
                      <a:pt x="4052119" y="1466360"/>
                    </a:lnTo>
                    <a:lnTo>
                      <a:pt x="4056076" y="1466360"/>
                    </a:lnTo>
                    <a:lnTo>
                      <a:pt x="4060032" y="1466360"/>
                    </a:lnTo>
                    <a:lnTo>
                      <a:pt x="4063988" y="1466360"/>
                    </a:lnTo>
                    <a:lnTo>
                      <a:pt x="4067943" y="1466360"/>
                    </a:lnTo>
                    <a:lnTo>
                      <a:pt x="4071849" y="1466360"/>
                    </a:lnTo>
                    <a:lnTo>
                      <a:pt x="4075805" y="1466360"/>
                    </a:lnTo>
                    <a:lnTo>
                      <a:pt x="4079761" y="1466360"/>
                    </a:lnTo>
                    <a:lnTo>
                      <a:pt x="4083717" y="1466360"/>
                    </a:lnTo>
                    <a:lnTo>
                      <a:pt x="4087672" y="1466360"/>
                    </a:lnTo>
                    <a:lnTo>
                      <a:pt x="4091578" y="1466360"/>
                    </a:lnTo>
                    <a:lnTo>
                      <a:pt x="4095534" y="1466360"/>
                    </a:lnTo>
                    <a:lnTo>
                      <a:pt x="4099490" y="1466360"/>
                    </a:lnTo>
                    <a:lnTo>
                      <a:pt x="4103445" y="1466360"/>
                    </a:lnTo>
                    <a:lnTo>
                      <a:pt x="4107351" y="1466360"/>
                    </a:lnTo>
                    <a:lnTo>
                      <a:pt x="4111307" y="1466360"/>
                    </a:lnTo>
                    <a:lnTo>
                      <a:pt x="4115263" y="1466360"/>
                    </a:lnTo>
                    <a:lnTo>
                      <a:pt x="4119219" y="1466360"/>
                    </a:lnTo>
                    <a:lnTo>
                      <a:pt x="4123175" y="1466360"/>
                    </a:lnTo>
                    <a:lnTo>
                      <a:pt x="4127080" y="1466360"/>
                    </a:lnTo>
                    <a:lnTo>
                      <a:pt x="4131036" y="1466360"/>
                    </a:lnTo>
                    <a:lnTo>
                      <a:pt x="4134992" y="1466360"/>
                    </a:lnTo>
                    <a:lnTo>
                      <a:pt x="4138948" y="1466360"/>
                    </a:lnTo>
                    <a:lnTo>
                      <a:pt x="4142904" y="1466360"/>
                    </a:lnTo>
                    <a:lnTo>
                      <a:pt x="4146809" y="1466360"/>
                    </a:lnTo>
                    <a:lnTo>
                      <a:pt x="4150765" y="1466360"/>
                    </a:lnTo>
                    <a:lnTo>
                      <a:pt x="4154721" y="1466360"/>
                    </a:lnTo>
                    <a:lnTo>
                      <a:pt x="4158677" y="1466360"/>
                    </a:lnTo>
                    <a:lnTo>
                      <a:pt x="4162633" y="1466360"/>
                    </a:lnTo>
                    <a:lnTo>
                      <a:pt x="4166538" y="1466360"/>
                    </a:lnTo>
                    <a:lnTo>
                      <a:pt x="4170494" y="1466360"/>
                    </a:lnTo>
                    <a:lnTo>
                      <a:pt x="4174450" y="1466360"/>
                    </a:lnTo>
                    <a:lnTo>
                      <a:pt x="4178406" y="1466360"/>
                    </a:lnTo>
                    <a:lnTo>
                      <a:pt x="4182311" y="1466360"/>
                    </a:lnTo>
                    <a:lnTo>
                      <a:pt x="4186267" y="1466360"/>
                    </a:lnTo>
                    <a:lnTo>
                      <a:pt x="4190223" y="1466360"/>
                    </a:lnTo>
                    <a:lnTo>
                      <a:pt x="4194179" y="1466360"/>
                    </a:lnTo>
                    <a:lnTo>
                      <a:pt x="4198135" y="1466360"/>
                    </a:lnTo>
                    <a:lnTo>
                      <a:pt x="4202040" y="1466360"/>
                    </a:lnTo>
                    <a:lnTo>
                      <a:pt x="4205996" y="1466360"/>
                    </a:lnTo>
                    <a:lnTo>
                      <a:pt x="4209952" y="1466360"/>
                    </a:lnTo>
                    <a:lnTo>
                      <a:pt x="4213908" y="1466360"/>
                    </a:lnTo>
                    <a:lnTo>
                      <a:pt x="4217864" y="1466360"/>
                    </a:lnTo>
                    <a:lnTo>
                      <a:pt x="4221770" y="1466360"/>
                    </a:lnTo>
                    <a:lnTo>
                      <a:pt x="4225726" y="1466360"/>
                    </a:lnTo>
                    <a:lnTo>
                      <a:pt x="4229681" y="1466360"/>
                    </a:lnTo>
                    <a:lnTo>
                      <a:pt x="4233637" y="1466360"/>
                    </a:lnTo>
                    <a:lnTo>
                      <a:pt x="4237593" y="1466360"/>
                    </a:lnTo>
                    <a:lnTo>
                      <a:pt x="4241499" y="1466360"/>
                    </a:lnTo>
                    <a:lnTo>
                      <a:pt x="4245454" y="1466360"/>
                    </a:lnTo>
                    <a:lnTo>
                      <a:pt x="4249410" y="1466360"/>
                    </a:lnTo>
                    <a:lnTo>
                      <a:pt x="4253366" y="1466360"/>
                    </a:lnTo>
                    <a:lnTo>
                      <a:pt x="4257272" y="1466360"/>
                    </a:lnTo>
                    <a:lnTo>
                      <a:pt x="4261228" y="1466360"/>
                    </a:lnTo>
                    <a:lnTo>
                      <a:pt x="4265183" y="1466360"/>
                    </a:lnTo>
                    <a:lnTo>
                      <a:pt x="4269139" y="1466360"/>
                    </a:lnTo>
                    <a:lnTo>
                      <a:pt x="4273095" y="1466360"/>
                    </a:lnTo>
                    <a:lnTo>
                      <a:pt x="4277001" y="1466360"/>
                    </a:lnTo>
                    <a:lnTo>
                      <a:pt x="4280956" y="1466360"/>
                    </a:lnTo>
                    <a:lnTo>
                      <a:pt x="4284912" y="1466360"/>
                    </a:lnTo>
                    <a:lnTo>
                      <a:pt x="4288868" y="1466360"/>
                    </a:lnTo>
                    <a:lnTo>
                      <a:pt x="4292825" y="1466360"/>
                    </a:lnTo>
                    <a:lnTo>
                      <a:pt x="4296730" y="1466360"/>
                    </a:lnTo>
                    <a:lnTo>
                      <a:pt x="4300685" y="1466360"/>
                    </a:lnTo>
                    <a:lnTo>
                      <a:pt x="4304642" y="1466360"/>
                    </a:lnTo>
                    <a:lnTo>
                      <a:pt x="4308598" y="1466360"/>
                    </a:lnTo>
                    <a:lnTo>
                      <a:pt x="4312503" y="1466360"/>
                    </a:lnTo>
                    <a:lnTo>
                      <a:pt x="4316458" y="1466360"/>
                    </a:lnTo>
                    <a:lnTo>
                      <a:pt x="4320415" y="1466360"/>
                    </a:lnTo>
                    <a:lnTo>
                      <a:pt x="4324371" y="1466360"/>
                    </a:lnTo>
                    <a:lnTo>
                      <a:pt x="4328327" y="1466360"/>
                    </a:lnTo>
                    <a:lnTo>
                      <a:pt x="4332232" y="1466360"/>
                    </a:lnTo>
                    <a:lnTo>
                      <a:pt x="4336188" y="1466360"/>
                    </a:lnTo>
                    <a:lnTo>
                      <a:pt x="4340144" y="1466360"/>
                    </a:lnTo>
                    <a:lnTo>
                      <a:pt x="4344100" y="1466360"/>
                    </a:lnTo>
                    <a:lnTo>
                      <a:pt x="4348056" y="1466360"/>
                    </a:lnTo>
                    <a:lnTo>
                      <a:pt x="4351961" y="1466360"/>
                    </a:lnTo>
                    <a:lnTo>
                      <a:pt x="4355917" y="1466360"/>
                    </a:lnTo>
                    <a:lnTo>
                      <a:pt x="4359873" y="1466360"/>
                    </a:lnTo>
                    <a:lnTo>
                      <a:pt x="4363829" y="1466360"/>
                    </a:lnTo>
                    <a:lnTo>
                      <a:pt x="4367784" y="1466360"/>
                    </a:lnTo>
                    <a:lnTo>
                      <a:pt x="4371690" y="1466360"/>
                    </a:lnTo>
                    <a:lnTo>
                      <a:pt x="4375646" y="1466360"/>
                    </a:lnTo>
                    <a:lnTo>
                      <a:pt x="4379602" y="1466360"/>
                    </a:lnTo>
                    <a:lnTo>
                      <a:pt x="4383558" y="1466360"/>
                    </a:lnTo>
                    <a:lnTo>
                      <a:pt x="4387463" y="1466360"/>
                    </a:lnTo>
                    <a:lnTo>
                      <a:pt x="4391419" y="1466360"/>
                    </a:lnTo>
                    <a:lnTo>
                      <a:pt x="4395375" y="1466360"/>
                    </a:lnTo>
                    <a:lnTo>
                      <a:pt x="4399331" y="1466360"/>
                    </a:lnTo>
                    <a:lnTo>
                      <a:pt x="4403287" y="1466360"/>
                    </a:lnTo>
                    <a:lnTo>
                      <a:pt x="4407192" y="1466360"/>
                    </a:lnTo>
                    <a:lnTo>
                      <a:pt x="4411148" y="1466360"/>
                    </a:lnTo>
                    <a:lnTo>
                      <a:pt x="4415104" y="1466360"/>
                    </a:lnTo>
                    <a:lnTo>
                      <a:pt x="4419060" y="1466360"/>
                    </a:lnTo>
                    <a:lnTo>
                      <a:pt x="4423016" y="1466360"/>
                    </a:lnTo>
                    <a:lnTo>
                      <a:pt x="4426921" y="1466360"/>
                    </a:lnTo>
                    <a:lnTo>
                      <a:pt x="4430877" y="1466360"/>
                    </a:lnTo>
                    <a:lnTo>
                      <a:pt x="4434833" y="1466360"/>
                    </a:lnTo>
                    <a:lnTo>
                      <a:pt x="4438789" y="1466360"/>
                    </a:lnTo>
                    <a:lnTo>
                      <a:pt x="4442694" y="1466360"/>
                    </a:lnTo>
                    <a:lnTo>
                      <a:pt x="4446650" y="1466360"/>
                    </a:lnTo>
                    <a:lnTo>
                      <a:pt x="4450606" y="1466360"/>
                    </a:lnTo>
                    <a:lnTo>
                      <a:pt x="4454562" y="1466360"/>
                    </a:lnTo>
                    <a:lnTo>
                      <a:pt x="4458518" y="1466360"/>
                    </a:lnTo>
                    <a:lnTo>
                      <a:pt x="4462423" y="1466360"/>
                    </a:lnTo>
                    <a:lnTo>
                      <a:pt x="4466379" y="1466360"/>
                    </a:lnTo>
                    <a:lnTo>
                      <a:pt x="4470335" y="1466360"/>
                    </a:lnTo>
                    <a:lnTo>
                      <a:pt x="4474291" y="1466360"/>
                    </a:lnTo>
                    <a:lnTo>
                      <a:pt x="4478247" y="1466360"/>
                    </a:lnTo>
                    <a:lnTo>
                      <a:pt x="4482152" y="1466360"/>
                    </a:lnTo>
                    <a:lnTo>
                      <a:pt x="4486108" y="1466360"/>
                    </a:lnTo>
                    <a:lnTo>
                      <a:pt x="4490064" y="1466360"/>
                    </a:lnTo>
                    <a:lnTo>
                      <a:pt x="4494020" y="1466360"/>
                    </a:lnTo>
                    <a:lnTo>
                      <a:pt x="4497976" y="1466360"/>
                    </a:lnTo>
                    <a:lnTo>
                      <a:pt x="4501881" y="1466360"/>
                    </a:lnTo>
                    <a:lnTo>
                      <a:pt x="4505838" y="1466360"/>
                    </a:lnTo>
                    <a:lnTo>
                      <a:pt x="4509793" y="1466360"/>
                    </a:lnTo>
                    <a:lnTo>
                      <a:pt x="4513749" y="1466360"/>
                    </a:lnTo>
                    <a:lnTo>
                      <a:pt x="4517654" y="1466360"/>
                    </a:lnTo>
                    <a:lnTo>
                      <a:pt x="4521611" y="1466360"/>
                    </a:lnTo>
                    <a:lnTo>
                      <a:pt x="4525567" y="1466360"/>
                    </a:lnTo>
                    <a:lnTo>
                      <a:pt x="4529522" y="1466360"/>
                    </a:lnTo>
                    <a:lnTo>
                      <a:pt x="4533478" y="1466360"/>
                    </a:lnTo>
                    <a:lnTo>
                      <a:pt x="4537384" y="1466360"/>
                    </a:lnTo>
                    <a:lnTo>
                      <a:pt x="4541340" y="1466360"/>
                    </a:lnTo>
                    <a:lnTo>
                      <a:pt x="4545295" y="1466360"/>
                    </a:lnTo>
                    <a:lnTo>
                      <a:pt x="4549251" y="1466360"/>
                    </a:lnTo>
                    <a:lnTo>
                      <a:pt x="4553207" y="1466360"/>
                    </a:lnTo>
                    <a:lnTo>
                      <a:pt x="4557113" y="1466360"/>
                    </a:lnTo>
                    <a:lnTo>
                      <a:pt x="4561069" y="1466360"/>
                    </a:lnTo>
                    <a:lnTo>
                      <a:pt x="4565024" y="1466360"/>
                    </a:lnTo>
                    <a:lnTo>
                      <a:pt x="4568980" y="1466360"/>
                    </a:lnTo>
                    <a:lnTo>
                      <a:pt x="4572886" y="1466360"/>
                    </a:lnTo>
                    <a:lnTo>
                      <a:pt x="4576842" y="1466360"/>
                    </a:lnTo>
                    <a:lnTo>
                      <a:pt x="4580797" y="1466360"/>
                    </a:lnTo>
                    <a:lnTo>
                      <a:pt x="4584753" y="1466360"/>
                    </a:lnTo>
                    <a:lnTo>
                      <a:pt x="4588710" y="1466360"/>
                    </a:lnTo>
                    <a:lnTo>
                      <a:pt x="4592615" y="1466360"/>
                    </a:lnTo>
                    <a:lnTo>
                      <a:pt x="4596571" y="1466360"/>
                    </a:lnTo>
                    <a:lnTo>
                      <a:pt x="4600526" y="1466360"/>
                    </a:lnTo>
                    <a:lnTo>
                      <a:pt x="4604483" y="1466360"/>
                    </a:lnTo>
                    <a:lnTo>
                      <a:pt x="4608439" y="1466360"/>
                    </a:lnTo>
                    <a:lnTo>
                      <a:pt x="4612344" y="1466360"/>
                    </a:lnTo>
                    <a:lnTo>
                      <a:pt x="4616299" y="1466360"/>
                    </a:lnTo>
                    <a:lnTo>
                      <a:pt x="4620256" y="1466360"/>
                    </a:lnTo>
                    <a:lnTo>
                      <a:pt x="4624212" y="1466360"/>
                    </a:lnTo>
                    <a:lnTo>
                      <a:pt x="4628168" y="1466360"/>
                    </a:lnTo>
                    <a:lnTo>
                      <a:pt x="4632073" y="1466360"/>
                    </a:lnTo>
                    <a:lnTo>
                      <a:pt x="4636029" y="1466360"/>
                    </a:lnTo>
                    <a:lnTo>
                      <a:pt x="4639985" y="1466360"/>
                    </a:lnTo>
                    <a:lnTo>
                      <a:pt x="4643941" y="1466360"/>
                    </a:lnTo>
                    <a:lnTo>
                      <a:pt x="4647846" y="1466360"/>
                    </a:lnTo>
                    <a:lnTo>
                      <a:pt x="4651802" y="1466360"/>
                    </a:lnTo>
                    <a:lnTo>
                      <a:pt x="4655758" y="1466360"/>
                    </a:lnTo>
                    <a:lnTo>
                      <a:pt x="4659714" y="1466360"/>
                    </a:lnTo>
                    <a:lnTo>
                      <a:pt x="4663670" y="1466360"/>
                    </a:lnTo>
                    <a:lnTo>
                      <a:pt x="4667575" y="1466360"/>
                    </a:lnTo>
                    <a:lnTo>
                      <a:pt x="4671531" y="1466360"/>
                    </a:lnTo>
                    <a:lnTo>
                      <a:pt x="4675487" y="1466360"/>
                    </a:lnTo>
                    <a:lnTo>
                      <a:pt x="4679443" y="1466360"/>
                    </a:lnTo>
                    <a:lnTo>
                      <a:pt x="4683399" y="1466360"/>
                    </a:lnTo>
                    <a:lnTo>
                      <a:pt x="4687304" y="1466360"/>
                    </a:lnTo>
                    <a:lnTo>
                      <a:pt x="4691260" y="1466360"/>
                    </a:lnTo>
                    <a:lnTo>
                      <a:pt x="4695216" y="1466360"/>
                    </a:lnTo>
                    <a:lnTo>
                      <a:pt x="4699172" y="1466360"/>
                    </a:lnTo>
                    <a:lnTo>
                      <a:pt x="4703128" y="1466360"/>
                    </a:lnTo>
                    <a:lnTo>
                      <a:pt x="4707033" y="1466360"/>
                    </a:lnTo>
                    <a:lnTo>
                      <a:pt x="4710989" y="1466360"/>
                    </a:lnTo>
                    <a:lnTo>
                      <a:pt x="4714945" y="1466360"/>
                    </a:lnTo>
                    <a:lnTo>
                      <a:pt x="4718901" y="1466360"/>
                    </a:lnTo>
                    <a:lnTo>
                      <a:pt x="4722806" y="1466360"/>
                    </a:lnTo>
                    <a:lnTo>
                      <a:pt x="4726762" y="1466360"/>
                    </a:lnTo>
                    <a:lnTo>
                      <a:pt x="4730718" y="1466360"/>
                    </a:lnTo>
                    <a:lnTo>
                      <a:pt x="4734674" y="1466360"/>
                    </a:lnTo>
                    <a:lnTo>
                      <a:pt x="4738630" y="1466360"/>
                    </a:lnTo>
                    <a:lnTo>
                      <a:pt x="4742535" y="1466360"/>
                    </a:lnTo>
                    <a:lnTo>
                      <a:pt x="4746491" y="1466360"/>
                    </a:lnTo>
                    <a:lnTo>
                      <a:pt x="4750447" y="1466360"/>
                    </a:lnTo>
                    <a:lnTo>
                      <a:pt x="4754403" y="1466360"/>
                    </a:lnTo>
                    <a:lnTo>
                      <a:pt x="4758359" y="1466360"/>
                    </a:lnTo>
                    <a:lnTo>
                      <a:pt x="4762264" y="1466360"/>
                    </a:lnTo>
                    <a:lnTo>
                      <a:pt x="4766220" y="1466360"/>
                    </a:lnTo>
                    <a:lnTo>
                      <a:pt x="4770176" y="1466360"/>
                    </a:lnTo>
                    <a:lnTo>
                      <a:pt x="4774132" y="1466360"/>
                    </a:lnTo>
                    <a:lnTo>
                      <a:pt x="4778037" y="1466360"/>
                    </a:lnTo>
                    <a:lnTo>
                      <a:pt x="4781993" y="1466360"/>
                    </a:lnTo>
                    <a:lnTo>
                      <a:pt x="4785949" y="1466360"/>
                    </a:lnTo>
                    <a:lnTo>
                      <a:pt x="4789906" y="1466360"/>
                    </a:lnTo>
                    <a:lnTo>
                      <a:pt x="4793861" y="1466360"/>
                    </a:lnTo>
                    <a:lnTo>
                      <a:pt x="4797766" y="1466360"/>
                    </a:lnTo>
                    <a:lnTo>
                      <a:pt x="4801722" y="1466360"/>
                    </a:lnTo>
                    <a:lnTo>
                      <a:pt x="4805679" y="1466360"/>
                    </a:lnTo>
                    <a:lnTo>
                      <a:pt x="4809634" y="1466360"/>
                    </a:lnTo>
                    <a:lnTo>
                      <a:pt x="4813590" y="1466360"/>
                    </a:lnTo>
                    <a:lnTo>
                      <a:pt x="4817495" y="1466360"/>
                    </a:lnTo>
                    <a:lnTo>
                      <a:pt x="4821452" y="1466360"/>
                    </a:lnTo>
                    <a:lnTo>
                      <a:pt x="4825408" y="1466360"/>
                    </a:lnTo>
                    <a:lnTo>
                      <a:pt x="4829363" y="1466360"/>
                    </a:lnTo>
                    <a:lnTo>
                      <a:pt x="4833319" y="1466360"/>
                    </a:lnTo>
                    <a:lnTo>
                      <a:pt x="4837225" y="1466360"/>
                    </a:lnTo>
                    <a:lnTo>
                      <a:pt x="4841181" y="1466360"/>
                    </a:lnTo>
                    <a:lnTo>
                      <a:pt x="4845136" y="1466360"/>
                    </a:lnTo>
                    <a:lnTo>
                      <a:pt x="4849092" y="1466360"/>
                    </a:lnTo>
                    <a:lnTo>
                      <a:pt x="4852998" y="1466360"/>
                    </a:lnTo>
                    <a:lnTo>
                      <a:pt x="4856954" y="1466360"/>
                    </a:lnTo>
                    <a:lnTo>
                      <a:pt x="4860910" y="1466360"/>
                    </a:lnTo>
                    <a:lnTo>
                      <a:pt x="4864865" y="1466360"/>
                    </a:lnTo>
                    <a:lnTo>
                      <a:pt x="4868821" y="1466360"/>
                    </a:lnTo>
                    <a:lnTo>
                      <a:pt x="4872727" y="1466360"/>
                    </a:lnTo>
                    <a:lnTo>
                      <a:pt x="4876683" y="1466360"/>
                    </a:lnTo>
                    <a:lnTo>
                      <a:pt x="4880638" y="1466360"/>
                    </a:lnTo>
                    <a:lnTo>
                      <a:pt x="4884594" y="1466360"/>
                    </a:lnTo>
                    <a:lnTo>
                      <a:pt x="4888551" y="1466360"/>
                    </a:lnTo>
                    <a:lnTo>
                      <a:pt x="4892456" y="1466360"/>
                    </a:lnTo>
                    <a:lnTo>
                      <a:pt x="4896412" y="1466360"/>
                    </a:lnTo>
                    <a:lnTo>
                      <a:pt x="4900367" y="1466360"/>
                    </a:lnTo>
                    <a:lnTo>
                      <a:pt x="4904324" y="1466360"/>
                    </a:lnTo>
                    <a:lnTo>
                      <a:pt x="4908229" y="1466360"/>
                    </a:lnTo>
                    <a:lnTo>
                      <a:pt x="4912185" y="1466360"/>
                    </a:lnTo>
                    <a:lnTo>
                      <a:pt x="4916140" y="1466360"/>
                    </a:lnTo>
                    <a:lnTo>
                      <a:pt x="4920097" y="1466360"/>
                    </a:lnTo>
                    <a:lnTo>
                      <a:pt x="4924053" y="1466360"/>
                    </a:lnTo>
                    <a:lnTo>
                      <a:pt x="4927958" y="1466360"/>
                    </a:lnTo>
                    <a:lnTo>
                      <a:pt x="4931914" y="1466360"/>
                    </a:lnTo>
                    <a:lnTo>
                      <a:pt x="4935870" y="1466360"/>
                    </a:lnTo>
                    <a:lnTo>
                      <a:pt x="4939826" y="1466360"/>
                    </a:lnTo>
                    <a:lnTo>
                      <a:pt x="4943782" y="1466360"/>
                    </a:lnTo>
                    <a:lnTo>
                      <a:pt x="4947687" y="1466360"/>
                    </a:lnTo>
                    <a:lnTo>
                      <a:pt x="4951643" y="1466360"/>
                    </a:lnTo>
                    <a:lnTo>
                      <a:pt x="4955599" y="1466360"/>
                    </a:lnTo>
                    <a:lnTo>
                      <a:pt x="4959555" y="1466360"/>
                    </a:lnTo>
                    <a:lnTo>
                      <a:pt x="4963511" y="1466360"/>
                    </a:lnTo>
                    <a:lnTo>
                      <a:pt x="4967416" y="1466360"/>
                    </a:lnTo>
                    <a:lnTo>
                      <a:pt x="4971372" y="1466360"/>
                    </a:lnTo>
                    <a:lnTo>
                      <a:pt x="4975328" y="1466360"/>
                    </a:lnTo>
                    <a:lnTo>
                      <a:pt x="4979284" y="1466360"/>
                    </a:lnTo>
                    <a:lnTo>
                      <a:pt x="4983189" y="1466360"/>
                    </a:lnTo>
                    <a:lnTo>
                      <a:pt x="4987145" y="1466360"/>
                    </a:lnTo>
                    <a:lnTo>
                      <a:pt x="4991101" y="1466360"/>
                    </a:lnTo>
                    <a:lnTo>
                      <a:pt x="4995057" y="1466360"/>
                    </a:lnTo>
                    <a:lnTo>
                      <a:pt x="4999013" y="1466360"/>
                    </a:lnTo>
                    <a:lnTo>
                      <a:pt x="5002918" y="1466360"/>
                    </a:lnTo>
                    <a:lnTo>
                      <a:pt x="5006874" y="1466360"/>
                    </a:lnTo>
                    <a:lnTo>
                      <a:pt x="5010830" y="1466360"/>
                    </a:lnTo>
                    <a:lnTo>
                      <a:pt x="5014786" y="1466360"/>
                    </a:lnTo>
                    <a:lnTo>
                      <a:pt x="5018742" y="1466360"/>
                    </a:lnTo>
                    <a:lnTo>
                      <a:pt x="5022647" y="1466360"/>
                    </a:lnTo>
                    <a:lnTo>
                      <a:pt x="5026603" y="1466360"/>
                    </a:lnTo>
                    <a:lnTo>
                      <a:pt x="5030559" y="1466360"/>
                    </a:lnTo>
                    <a:lnTo>
                      <a:pt x="5034515" y="1466360"/>
                    </a:lnTo>
                    <a:lnTo>
                      <a:pt x="5038471" y="1466360"/>
                    </a:lnTo>
                    <a:lnTo>
                      <a:pt x="5042376" y="1466360"/>
                    </a:lnTo>
                    <a:lnTo>
                      <a:pt x="5046332" y="1466360"/>
                    </a:lnTo>
                    <a:lnTo>
                      <a:pt x="5050288" y="1466360"/>
                    </a:lnTo>
                    <a:lnTo>
                      <a:pt x="5054244" y="1466360"/>
                    </a:lnTo>
                    <a:lnTo>
                      <a:pt x="5058149" y="957502"/>
                    </a:lnTo>
                    <a:lnTo>
                      <a:pt x="5062105" y="547853"/>
                    </a:lnTo>
                    <a:lnTo>
                      <a:pt x="5066061" y="588572"/>
                    </a:lnTo>
                    <a:lnTo>
                      <a:pt x="5070017" y="382695"/>
                    </a:lnTo>
                    <a:lnTo>
                      <a:pt x="5073974" y="381549"/>
                    </a:lnTo>
                    <a:lnTo>
                      <a:pt x="5077878" y="434880"/>
                    </a:lnTo>
                    <a:lnTo>
                      <a:pt x="5081834" y="469863"/>
                    </a:lnTo>
                    <a:lnTo>
                      <a:pt x="5085790" y="341600"/>
                    </a:lnTo>
                    <a:lnTo>
                      <a:pt x="5089747" y="536193"/>
                    </a:lnTo>
                    <a:lnTo>
                      <a:pt x="5093702" y="626613"/>
                    </a:lnTo>
                    <a:lnTo>
                      <a:pt x="5097607" y="540017"/>
                    </a:lnTo>
                    <a:lnTo>
                      <a:pt x="5101563" y="378298"/>
                    </a:lnTo>
                    <a:lnTo>
                      <a:pt x="5105520" y="341981"/>
                    </a:lnTo>
                    <a:lnTo>
                      <a:pt x="5109476" y="316750"/>
                    </a:lnTo>
                    <a:lnTo>
                      <a:pt x="5113380" y="403726"/>
                    </a:lnTo>
                    <a:lnTo>
                      <a:pt x="5117336" y="489170"/>
                    </a:lnTo>
                    <a:lnTo>
                      <a:pt x="5121293" y="568311"/>
                    </a:lnTo>
                    <a:lnTo>
                      <a:pt x="5125249" y="359183"/>
                    </a:lnTo>
                    <a:lnTo>
                      <a:pt x="5129204" y="301454"/>
                    </a:lnTo>
                    <a:lnTo>
                      <a:pt x="5133110" y="314260"/>
                    </a:lnTo>
                    <a:lnTo>
                      <a:pt x="5137066" y="327263"/>
                    </a:lnTo>
                    <a:lnTo>
                      <a:pt x="5141022" y="320762"/>
                    </a:lnTo>
                    <a:lnTo>
                      <a:pt x="5144978" y="309675"/>
                    </a:lnTo>
                    <a:lnTo>
                      <a:pt x="5148933" y="369504"/>
                    </a:lnTo>
                    <a:lnTo>
                      <a:pt x="5152839" y="242387"/>
                    </a:lnTo>
                    <a:lnTo>
                      <a:pt x="5156795" y="161527"/>
                    </a:lnTo>
                    <a:lnTo>
                      <a:pt x="5160751" y="373520"/>
                    </a:lnTo>
                    <a:lnTo>
                      <a:pt x="5164706" y="45304"/>
                    </a:lnTo>
                    <a:lnTo>
                      <a:pt x="5168662" y="124444"/>
                    </a:lnTo>
                    <a:lnTo>
                      <a:pt x="5172568" y="517459"/>
                    </a:lnTo>
                    <a:lnTo>
                      <a:pt x="5176524" y="693136"/>
                    </a:lnTo>
                    <a:lnTo>
                      <a:pt x="5180480" y="229962"/>
                    </a:lnTo>
                    <a:lnTo>
                      <a:pt x="5184435" y="324778"/>
                    </a:lnTo>
                    <a:lnTo>
                      <a:pt x="5188341" y="343893"/>
                    </a:lnTo>
                    <a:lnTo>
                      <a:pt x="5192297" y="258255"/>
                    </a:lnTo>
                    <a:lnTo>
                      <a:pt x="5196253" y="338537"/>
                    </a:lnTo>
                    <a:lnTo>
                      <a:pt x="5200208" y="471390"/>
                    </a:lnTo>
                    <a:lnTo>
                      <a:pt x="5204165" y="562383"/>
                    </a:lnTo>
                    <a:lnTo>
                      <a:pt x="5208070" y="488785"/>
                    </a:lnTo>
                    <a:lnTo>
                      <a:pt x="5212026" y="105903"/>
                    </a:lnTo>
                    <a:lnTo>
                      <a:pt x="5215982" y="83730"/>
                    </a:lnTo>
                    <a:lnTo>
                      <a:pt x="5219938" y="0"/>
                    </a:lnTo>
                    <a:lnTo>
                      <a:pt x="5223894" y="70154"/>
                    </a:lnTo>
                    <a:lnTo>
                      <a:pt x="5227799" y="465659"/>
                    </a:lnTo>
                    <a:lnTo>
                      <a:pt x="5231755" y="543268"/>
                    </a:lnTo>
                    <a:lnTo>
                      <a:pt x="5235711" y="369316"/>
                    </a:lnTo>
                    <a:lnTo>
                      <a:pt x="5239667" y="305278"/>
                    </a:lnTo>
                    <a:lnTo>
                      <a:pt x="5243572" y="495667"/>
                    </a:lnTo>
                    <a:lnTo>
                      <a:pt x="5247528" y="173191"/>
                    </a:lnTo>
                    <a:lnTo>
                      <a:pt x="5251484" y="306424"/>
                    </a:lnTo>
                    <a:lnTo>
                      <a:pt x="5255440" y="471583"/>
                    </a:lnTo>
                    <a:lnTo>
                      <a:pt x="5259396" y="526066"/>
                    </a:lnTo>
                    <a:lnTo>
                      <a:pt x="5263301" y="429530"/>
                    </a:lnTo>
                    <a:lnTo>
                      <a:pt x="5267257" y="450364"/>
                    </a:lnTo>
                    <a:lnTo>
                      <a:pt x="5271213" y="406591"/>
                    </a:lnTo>
                    <a:lnTo>
                      <a:pt x="5275169" y="5929"/>
                    </a:lnTo>
                    <a:lnTo>
                      <a:pt x="5279125" y="289029"/>
                    </a:lnTo>
                    <a:lnTo>
                      <a:pt x="5283030" y="423794"/>
                    </a:lnTo>
                    <a:lnTo>
                      <a:pt x="5286986" y="491275"/>
                    </a:lnTo>
                    <a:lnTo>
                      <a:pt x="5290942" y="240475"/>
                    </a:lnTo>
                    <a:lnTo>
                      <a:pt x="5294898" y="372567"/>
                    </a:lnTo>
                    <a:lnTo>
                      <a:pt x="5298854" y="1464448"/>
                    </a:lnTo>
                    <a:lnTo>
                      <a:pt x="5302759" y="1464068"/>
                    </a:lnTo>
                    <a:lnTo>
                      <a:pt x="5306715" y="1465787"/>
                    </a:lnTo>
                    <a:lnTo>
                      <a:pt x="5310671" y="1464829"/>
                    </a:lnTo>
                    <a:lnTo>
                      <a:pt x="5314627" y="1465407"/>
                    </a:lnTo>
                    <a:lnTo>
                      <a:pt x="5318532" y="1465787"/>
                    </a:lnTo>
                    <a:lnTo>
                      <a:pt x="5322489" y="1465787"/>
                    </a:lnTo>
                    <a:lnTo>
                      <a:pt x="5326444" y="1466360"/>
                    </a:lnTo>
                    <a:lnTo>
                      <a:pt x="5330400" y="1466168"/>
                    </a:lnTo>
                    <a:lnTo>
                      <a:pt x="5334356" y="1466360"/>
                    </a:lnTo>
                    <a:lnTo>
                      <a:pt x="5338262" y="1466168"/>
                    </a:lnTo>
                    <a:lnTo>
                      <a:pt x="5342217" y="1465980"/>
                    </a:lnTo>
                    <a:lnTo>
                      <a:pt x="5346173" y="1465787"/>
                    </a:lnTo>
                    <a:lnTo>
                      <a:pt x="5350129" y="1466168"/>
                    </a:lnTo>
                    <a:lnTo>
                      <a:pt x="5354085" y="1466360"/>
                    </a:lnTo>
                    <a:lnTo>
                      <a:pt x="5357991" y="1466360"/>
                    </a:lnTo>
                    <a:lnTo>
                      <a:pt x="5361946" y="1466168"/>
                    </a:lnTo>
                    <a:lnTo>
                      <a:pt x="5365902" y="1466360"/>
                    </a:lnTo>
                    <a:lnTo>
                      <a:pt x="5369858" y="1466360"/>
                    </a:lnTo>
                    <a:lnTo>
                      <a:pt x="5373764" y="1466168"/>
                    </a:lnTo>
                    <a:lnTo>
                      <a:pt x="5377719" y="1465980"/>
                    </a:lnTo>
                    <a:lnTo>
                      <a:pt x="5381675" y="1466360"/>
                    </a:lnTo>
                    <a:lnTo>
                      <a:pt x="5385631" y="1466360"/>
                    </a:lnTo>
                    <a:lnTo>
                      <a:pt x="5389588" y="1466360"/>
                    </a:lnTo>
                    <a:lnTo>
                      <a:pt x="5393493" y="1466360"/>
                    </a:lnTo>
                    <a:lnTo>
                      <a:pt x="5397448" y="1466168"/>
                    </a:lnTo>
                    <a:lnTo>
                      <a:pt x="5401404" y="1466360"/>
                    </a:lnTo>
                    <a:lnTo>
                      <a:pt x="5405361" y="1466360"/>
                    </a:lnTo>
                    <a:lnTo>
                      <a:pt x="5409317" y="1465980"/>
                    </a:lnTo>
                    <a:lnTo>
                      <a:pt x="5413221" y="1466360"/>
                    </a:lnTo>
                    <a:lnTo>
                      <a:pt x="5417178" y="1466360"/>
                    </a:lnTo>
                    <a:lnTo>
                      <a:pt x="5421134" y="1466360"/>
                    </a:lnTo>
                    <a:lnTo>
                      <a:pt x="5425090" y="1466360"/>
                    </a:lnTo>
                    <a:lnTo>
                      <a:pt x="5429045" y="1466360"/>
                    </a:lnTo>
                    <a:lnTo>
                      <a:pt x="5432951" y="1466360"/>
                    </a:lnTo>
                    <a:lnTo>
                      <a:pt x="5436907" y="1466168"/>
                    </a:lnTo>
                    <a:lnTo>
                      <a:pt x="5440863" y="1466360"/>
                    </a:lnTo>
                    <a:lnTo>
                      <a:pt x="5444819" y="1466168"/>
                    </a:lnTo>
                    <a:lnTo>
                      <a:pt x="5448724" y="1466168"/>
                    </a:lnTo>
                    <a:lnTo>
                      <a:pt x="5452680" y="1465980"/>
                    </a:lnTo>
                    <a:lnTo>
                      <a:pt x="5456636" y="1465980"/>
                    </a:lnTo>
                    <a:lnTo>
                      <a:pt x="5460592" y="1466360"/>
                    </a:lnTo>
                    <a:lnTo>
                      <a:pt x="5464547" y="1466360"/>
                    </a:lnTo>
                    <a:lnTo>
                      <a:pt x="5468453" y="1466360"/>
                    </a:lnTo>
                    <a:lnTo>
                      <a:pt x="5472409" y="1466168"/>
                    </a:lnTo>
                    <a:lnTo>
                      <a:pt x="5476365" y="1465980"/>
                    </a:lnTo>
                    <a:lnTo>
                      <a:pt x="5480321" y="1466360"/>
                    </a:lnTo>
                    <a:lnTo>
                      <a:pt x="5484276" y="1466360"/>
                    </a:lnTo>
                    <a:lnTo>
                      <a:pt x="5488182" y="1466360"/>
                    </a:lnTo>
                    <a:lnTo>
                      <a:pt x="5492138" y="1466360"/>
                    </a:lnTo>
                    <a:lnTo>
                      <a:pt x="5496094" y="1466360"/>
                    </a:lnTo>
                    <a:lnTo>
                      <a:pt x="5500050" y="1466360"/>
                    </a:lnTo>
                    <a:lnTo>
                      <a:pt x="5504006" y="1466360"/>
                    </a:lnTo>
                    <a:lnTo>
                      <a:pt x="5507911" y="1466360"/>
                    </a:lnTo>
                    <a:lnTo>
                      <a:pt x="5511867" y="1466360"/>
                    </a:lnTo>
                    <a:lnTo>
                      <a:pt x="5515823" y="1466168"/>
                    </a:lnTo>
                    <a:lnTo>
                      <a:pt x="5519779" y="1466168"/>
                    </a:lnTo>
                    <a:lnTo>
                      <a:pt x="5523684" y="1466360"/>
                    </a:lnTo>
                    <a:lnTo>
                      <a:pt x="5527640" y="1466168"/>
                    </a:lnTo>
                    <a:lnTo>
                      <a:pt x="5531596" y="1466360"/>
                    </a:lnTo>
                    <a:lnTo>
                      <a:pt x="5535552" y="1466360"/>
                    </a:lnTo>
                    <a:lnTo>
                      <a:pt x="5539508" y="1466168"/>
                    </a:lnTo>
                    <a:lnTo>
                      <a:pt x="5543413" y="1466360"/>
                    </a:lnTo>
                    <a:lnTo>
                      <a:pt x="5547369" y="1466360"/>
                    </a:lnTo>
                    <a:lnTo>
                      <a:pt x="5551325" y="1466360"/>
                    </a:lnTo>
                    <a:lnTo>
                      <a:pt x="5555281" y="1466168"/>
                    </a:lnTo>
                    <a:lnTo>
                      <a:pt x="5559237" y="1466360"/>
                    </a:lnTo>
                    <a:lnTo>
                      <a:pt x="5563142" y="1466360"/>
                    </a:lnTo>
                    <a:lnTo>
                      <a:pt x="5567098" y="1466360"/>
                    </a:lnTo>
                    <a:lnTo>
                      <a:pt x="5571054" y="1466168"/>
                    </a:lnTo>
                    <a:lnTo>
                      <a:pt x="5575010" y="1465980"/>
                    </a:lnTo>
                    <a:lnTo>
                      <a:pt x="5578915" y="1466360"/>
                    </a:lnTo>
                    <a:lnTo>
                      <a:pt x="5580234" y="1466233"/>
                    </a:lnTo>
                  </a:path>
                </a:pathLst>
              </a:custGeom>
              <a:noFill/>
              <a:ln w="12678" cap="flat">
                <a:solidFill>
                  <a:srgbClr val="0072BD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90F6A36E-C338-F386-D10B-9AE5662AC4B4}"/>
                  </a:ext>
                </a:extLst>
              </p:cNvPr>
              <p:cNvSpPr/>
              <p:nvPr/>
            </p:nvSpPr>
            <p:spPr>
              <a:xfrm>
                <a:off x="7381735" y="3603051"/>
                <a:ext cx="4259042" cy="1251499"/>
              </a:xfrm>
              <a:custGeom>
                <a:avLst/>
                <a:gdLst>
                  <a:gd name="connsiteX0" fmla="*/ 0 w 5580233"/>
                  <a:gd name="connsiteY0" fmla="*/ 1980295 h 2006372"/>
                  <a:gd name="connsiteX1" fmla="*/ 411 w 5580233"/>
                  <a:gd name="connsiteY1" fmla="*/ 1979418 h 2006372"/>
                  <a:gd name="connsiteX2" fmla="*/ 4357 w 5580233"/>
                  <a:gd name="connsiteY2" fmla="*/ 1979610 h 2006372"/>
                  <a:gd name="connsiteX3" fmla="*/ 8302 w 5580233"/>
                  <a:gd name="connsiteY3" fmla="*/ 1980949 h 2006372"/>
                  <a:gd name="connsiteX4" fmla="*/ 12243 w 5580233"/>
                  <a:gd name="connsiteY4" fmla="*/ 1979996 h 2006372"/>
                  <a:gd name="connsiteX5" fmla="*/ 16189 w 5580233"/>
                  <a:gd name="connsiteY5" fmla="*/ 1976933 h 2006372"/>
                  <a:gd name="connsiteX6" fmla="*/ 20135 w 5580233"/>
                  <a:gd name="connsiteY6" fmla="*/ 1967758 h 2006372"/>
                  <a:gd name="connsiteX7" fmla="*/ 24081 w 5580233"/>
                  <a:gd name="connsiteY7" fmla="*/ 1966232 h 2006372"/>
                  <a:gd name="connsiteX8" fmla="*/ 28026 w 5580233"/>
                  <a:gd name="connsiteY8" fmla="*/ 1971582 h 2006372"/>
                  <a:gd name="connsiteX9" fmla="*/ 31972 w 5580233"/>
                  <a:gd name="connsiteY9" fmla="*/ 1978084 h 2006372"/>
                  <a:gd name="connsiteX10" fmla="*/ 35918 w 5580233"/>
                  <a:gd name="connsiteY10" fmla="*/ 1978845 h 2006372"/>
                  <a:gd name="connsiteX11" fmla="*/ 39864 w 5580233"/>
                  <a:gd name="connsiteY11" fmla="*/ 1978845 h 2006372"/>
                  <a:gd name="connsiteX12" fmla="*/ 43810 w 5580233"/>
                  <a:gd name="connsiteY12" fmla="*/ 1976745 h 2006372"/>
                  <a:gd name="connsiteX13" fmla="*/ 47750 w 5580233"/>
                  <a:gd name="connsiteY13" fmla="*/ 1972921 h 2006372"/>
                  <a:gd name="connsiteX14" fmla="*/ 51696 w 5580233"/>
                  <a:gd name="connsiteY14" fmla="*/ 1967566 h 2006372"/>
                  <a:gd name="connsiteX15" fmla="*/ 55642 w 5580233"/>
                  <a:gd name="connsiteY15" fmla="*/ 1975406 h 2006372"/>
                  <a:gd name="connsiteX16" fmla="*/ 59588 w 5580233"/>
                  <a:gd name="connsiteY16" fmla="*/ 1977125 h 2006372"/>
                  <a:gd name="connsiteX17" fmla="*/ 63534 w 5580233"/>
                  <a:gd name="connsiteY17" fmla="*/ 1976552 h 2006372"/>
                  <a:gd name="connsiteX18" fmla="*/ 67479 w 5580233"/>
                  <a:gd name="connsiteY18" fmla="*/ 1979418 h 2006372"/>
                  <a:gd name="connsiteX19" fmla="*/ 71425 w 5580233"/>
                  <a:gd name="connsiteY19" fmla="*/ 1977125 h 2006372"/>
                  <a:gd name="connsiteX20" fmla="*/ 75371 w 5580233"/>
                  <a:gd name="connsiteY20" fmla="*/ 1970816 h 2006372"/>
                  <a:gd name="connsiteX21" fmla="*/ 79312 w 5580233"/>
                  <a:gd name="connsiteY21" fmla="*/ 1966232 h 2006372"/>
                  <a:gd name="connsiteX22" fmla="*/ 83258 w 5580233"/>
                  <a:gd name="connsiteY22" fmla="*/ 1976552 h 2006372"/>
                  <a:gd name="connsiteX23" fmla="*/ 87203 w 5580233"/>
                  <a:gd name="connsiteY23" fmla="*/ 1971963 h 2006372"/>
                  <a:gd name="connsiteX24" fmla="*/ 91149 w 5580233"/>
                  <a:gd name="connsiteY24" fmla="*/ 1977891 h 2006372"/>
                  <a:gd name="connsiteX25" fmla="*/ 95095 w 5580233"/>
                  <a:gd name="connsiteY25" fmla="*/ 1975213 h 2006372"/>
                  <a:gd name="connsiteX26" fmla="*/ 99041 w 5580233"/>
                  <a:gd name="connsiteY26" fmla="*/ 1929529 h 2006372"/>
                  <a:gd name="connsiteX27" fmla="*/ 102987 w 5580233"/>
                  <a:gd name="connsiteY27" fmla="*/ 1934499 h 2006372"/>
                  <a:gd name="connsiteX28" fmla="*/ 106932 w 5580233"/>
                  <a:gd name="connsiteY28" fmla="*/ 1960303 h 2006372"/>
                  <a:gd name="connsiteX29" fmla="*/ 110873 w 5580233"/>
                  <a:gd name="connsiteY29" fmla="*/ 1970624 h 2006372"/>
                  <a:gd name="connsiteX30" fmla="*/ 114819 w 5580233"/>
                  <a:gd name="connsiteY30" fmla="*/ 1961835 h 2006372"/>
                  <a:gd name="connsiteX31" fmla="*/ 118765 w 5580233"/>
                  <a:gd name="connsiteY31" fmla="*/ 1968331 h 2006372"/>
                  <a:gd name="connsiteX32" fmla="*/ 122711 w 5580233"/>
                  <a:gd name="connsiteY32" fmla="*/ 1962215 h 2006372"/>
                  <a:gd name="connsiteX33" fmla="*/ 126657 w 5580233"/>
                  <a:gd name="connsiteY33" fmla="*/ 1964893 h 2006372"/>
                  <a:gd name="connsiteX34" fmla="*/ 130602 w 5580233"/>
                  <a:gd name="connsiteY34" fmla="*/ 1953807 h 2006372"/>
                  <a:gd name="connsiteX35" fmla="*/ 134548 w 5580233"/>
                  <a:gd name="connsiteY35" fmla="*/ 1941569 h 2006372"/>
                  <a:gd name="connsiteX36" fmla="*/ 138494 w 5580233"/>
                  <a:gd name="connsiteY36" fmla="*/ 1942908 h 2006372"/>
                  <a:gd name="connsiteX37" fmla="*/ 142440 w 5580233"/>
                  <a:gd name="connsiteY37" fmla="*/ 1947305 h 2006372"/>
                  <a:gd name="connsiteX38" fmla="*/ 146380 w 5580233"/>
                  <a:gd name="connsiteY38" fmla="*/ 1946732 h 2006372"/>
                  <a:gd name="connsiteX39" fmla="*/ 150326 w 5580233"/>
                  <a:gd name="connsiteY39" fmla="*/ 1951895 h 2006372"/>
                  <a:gd name="connsiteX40" fmla="*/ 154272 w 5580233"/>
                  <a:gd name="connsiteY40" fmla="*/ 1939084 h 2006372"/>
                  <a:gd name="connsiteX41" fmla="*/ 158218 w 5580233"/>
                  <a:gd name="connsiteY41" fmla="*/ 1916146 h 2006372"/>
                  <a:gd name="connsiteX42" fmla="*/ 162164 w 5580233"/>
                  <a:gd name="connsiteY42" fmla="*/ 1922835 h 2006372"/>
                  <a:gd name="connsiteX43" fmla="*/ 166110 w 5580233"/>
                  <a:gd name="connsiteY43" fmla="*/ 1954567 h 2006372"/>
                  <a:gd name="connsiteX44" fmla="*/ 170055 w 5580233"/>
                  <a:gd name="connsiteY44" fmla="*/ 1968904 h 2006372"/>
                  <a:gd name="connsiteX45" fmla="*/ 174001 w 5580233"/>
                  <a:gd name="connsiteY45" fmla="*/ 1966232 h 2006372"/>
                  <a:gd name="connsiteX46" fmla="*/ 177942 w 5580233"/>
                  <a:gd name="connsiteY46" fmla="*/ 1971582 h 2006372"/>
                  <a:gd name="connsiteX47" fmla="*/ 181888 w 5580233"/>
                  <a:gd name="connsiteY47" fmla="*/ 1962408 h 2006372"/>
                  <a:gd name="connsiteX48" fmla="*/ 185834 w 5580233"/>
                  <a:gd name="connsiteY48" fmla="*/ 1958964 h 2006372"/>
                  <a:gd name="connsiteX49" fmla="*/ 189779 w 5580233"/>
                  <a:gd name="connsiteY49" fmla="*/ 1959157 h 2006372"/>
                  <a:gd name="connsiteX50" fmla="*/ 193725 w 5580233"/>
                  <a:gd name="connsiteY50" fmla="*/ 1968904 h 2006372"/>
                  <a:gd name="connsiteX51" fmla="*/ 197671 w 5580233"/>
                  <a:gd name="connsiteY51" fmla="*/ 1953421 h 2006372"/>
                  <a:gd name="connsiteX52" fmla="*/ 201617 w 5580233"/>
                  <a:gd name="connsiteY52" fmla="*/ 1959157 h 2006372"/>
                  <a:gd name="connsiteX53" fmla="*/ 205563 w 5580233"/>
                  <a:gd name="connsiteY53" fmla="*/ 1948071 h 2006372"/>
                  <a:gd name="connsiteX54" fmla="*/ 209503 w 5580233"/>
                  <a:gd name="connsiteY54" fmla="*/ 1946159 h 2006372"/>
                  <a:gd name="connsiteX55" fmla="*/ 213449 w 5580233"/>
                  <a:gd name="connsiteY55" fmla="*/ 1946351 h 2006372"/>
                  <a:gd name="connsiteX56" fmla="*/ 217395 w 5580233"/>
                  <a:gd name="connsiteY56" fmla="*/ 1945393 h 2006372"/>
                  <a:gd name="connsiteX57" fmla="*/ 221341 w 5580233"/>
                  <a:gd name="connsiteY57" fmla="*/ 1934307 h 2006372"/>
                  <a:gd name="connsiteX58" fmla="*/ 225287 w 5580233"/>
                  <a:gd name="connsiteY58" fmla="*/ 1950936 h 2006372"/>
                  <a:gd name="connsiteX59" fmla="*/ 229232 w 5580233"/>
                  <a:gd name="connsiteY59" fmla="*/ 1969290 h 2006372"/>
                  <a:gd name="connsiteX60" fmla="*/ 233178 w 5580233"/>
                  <a:gd name="connsiteY60" fmla="*/ 1958964 h 2006372"/>
                  <a:gd name="connsiteX61" fmla="*/ 237124 w 5580233"/>
                  <a:gd name="connsiteY61" fmla="*/ 1945778 h 2006372"/>
                  <a:gd name="connsiteX62" fmla="*/ 241070 w 5580233"/>
                  <a:gd name="connsiteY62" fmla="*/ 1941189 h 2006372"/>
                  <a:gd name="connsiteX63" fmla="*/ 245011 w 5580233"/>
                  <a:gd name="connsiteY63" fmla="*/ 1958584 h 2006372"/>
                  <a:gd name="connsiteX64" fmla="*/ 248956 w 5580233"/>
                  <a:gd name="connsiteY64" fmla="*/ 1955333 h 2006372"/>
                  <a:gd name="connsiteX65" fmla="*/ 252902 w 5580233"/>
                  <a:gd name="connsiteY65" fmla="*/ 1970436 h 2006372"/>
                  <a:gd name="connsiteX66" fmla="*/ 256848 w 5580233"/>
                  <a:gd name="connsiteY66" fmla="*/ 1972921 h 2006372"/>
                  <a:gd name="connsiteX67" fmla="*/ 260794 w 5580233"/>
                  <a:gd name="connsiteY67" fmla="*/ 1969670 h 2006372"/>
                  <a:gd name="connsiteX68" fmla="*/ 264740 w 5580233"/>
                  <a:gd name="connsiteY68" fmla="*/ 1952848 h 2006372"/>
                  <a:gd name="connsiteX69" fmla="*/ 268685 w 5580233"/>
                  <a:gd name="connsiteY69" fmla="*/ 1950556 h 2006372"/>
                  <a:gd name="connsiteX70" fmla="*/ 272631 w 5580233"/>
                  <a:gd name="connsiteY70" fmla="*/ 1954380 h 2006372"/>
                  <a:gd name="connsiteX71" fmla="*/ 276572 w 5580233"/>
                  <a:gd name="connsiteY71" fmla="*/ 1958391 h 2006372"/>
                  <a:gd name="connsiteX72" fmla="*/ 280518 w 5580233"/>
                  <a:gd name="connsiteY72" fmla="*/ 1953228 h 2006372"/>
                  <a:gd name="connsiteX73" fmla="*/ 284464 w 5580233"/>
                  <a:gd name="connsiteY73" fmla="*/ 1957818 h 2006372"/>
                  <a:gd name="connsiteX74" fmla="*/ 288409 w 5580233"/>
                  <a:gd name="connsiteY74" fmla="*/ 1953041 h 2006372"/>
                  <a:gd name="connsiteX75" fmla="*/ 292355 w 5580233"/>
                  <a:gd name="connsiteY75" fmla="*/ 1949217 h 2006372"/>
                  <a:gd name="connsiteX76" fmla="*/ 296301 w 5580233"/>
                  <a:gd name="connsiteY76" fmla="*/ 1948451 h 2006372"/>
                  <a:gd name="connsiteX77" fmla="*/ 300247 w 5580233"/>
                  <a:gd name="connsiteY77" fmla="*/ 1946925 h 2006372"/>
                  <a:gd name="connsiteX78" fmla="*/ 304193 w 5580233"/>
                  <a:gd name="connsiteY78" fmla="*/ 1942335 h 2006372"/>
                  <a:gd name="connsiteX79" fmla="*/ 308138 w 5580233"/>
                  <a:gd name="connsiteY79" fmla="*/ 1946351 h 2006372"/>
                  <a:gd name="connsiteX80" fmla="*/ 312079 w 5580233"/>
                  <a:gd name="connsiteY80" fmla="*/ 1944054 h 2006372"/>
                  <a:gd name="connsiteX81" fmla="*/ 316025 w 5580233"/>
                  <a:gd name="connsiteY81" fmla="*/ 1949410 h 2006372"/>
                  <a:gd name="connsiteX82" fmla="*/ 319971 w 5580233"/>
                  <a:gd name="connsiteY82" fmla="*/ 1951702 h 2006372"/>
                  <a:gd name="connsiteX83" fmla="*/ 323917 w 5580233"/>
                  <a:gd name="connsiteY83" fmla="*/ 1946925 h 2006372"/>
                  <a:gd name="connsiteX84" fmla="*/ 327862 w 5580233"/>
                  <a:gd name="connsiteY84" fmla="*/ 1946159 h 2006372"/>
                  <a:gd name="connsiteX85" fmla="*/ 331808 w 5580233"/>
                  <a:gd name="connsiteY85" fmla="*/ 1936792 h 2006372"/>
                  <a:gd name="connsiteX86" fmla="*/ 335754 w 5580233"/>
                  <a:gd name="connsiteY86" fmla="*/ 1948451 h 2006372"/>
                  <a:gd name="connsiteX87" fmla="*/ 339700 w 5580233"/>
                  <a:gd name="connsiteY87" fmla="*/ 1940043 h 2006372"/>
                  <a:gd name="connsiteX88" fmla="*/ 343641 w 5580233"/>
                  <a:gd name="connsiteY88" fmla="*/ 1954760 h 2006372"/>
                  <a:gd name="connsiteX89" fmla="*/ 347586 w 5580233"/>
                  <a:gd name="connsiteY89" fmla="*/ 1946539 h 2006372"/>
                  <a:gd name="connsiteX90" fmla="*/ 351532 w 5580233"/>
                  <a:gd name="connsiteY90" fmla="*/ 1938896 h 2006372"/>
                  <a:gd name="connsiteX91" fmla="*/ 355478 w 5580233"/>
                  <a:gd name="connsiteY91" fmla="*/ 1931249 h 2006372"/>
                  <a:gd name="connsiteX92" fmla="*/ 359424 w 5580233"/>
                  <a:gd name="connsiteY92" fmla="*/ 1936599 h 2006372"/>
                  <a:gd name="connsiteX93" fmla="*/ 363370 w 5580233"/>
                  <a:gd name="connsiteY93" fmla="*/ 1931822 h 2006372"/>
                  <a:gd name="connsiteX94" fmla="*/ 367315 w 5580233"/>
                  <a:gd name="connsiteY94" fmla="*/ 1952848 h 2006372"/>
                  <a:gd name="connsiteX95" fmla="*/ 371261 w 5580233"/>
                  <a:gd name="connsiteY95" fmla="*/ 1951322 h 2006372"/>
                  <a:gd name="connsiteX96" fmla="*/ 375207 w 5580233"/>
                  <a:gd name="connsiteY96" fmla="*/ 1937558 h 2006372"/>
                  <a:gd name="connsiteX97" fmla="*/ 379148 w 5580233"/>
                  <a:gd name="connsiteY97" fmla="*/ 1918443 h 2006372"/>
                  <a:gd name="connsiteX98" fmla="*/ 383094 w 5580233"/>
                  <a:gd name="connsiteY98" fmla="*/ 1925705 h 2006372"/>
                  <a:gd name="connsiteX99" fmla="*/ 387039 w 5580233"/>
                  <a:gd name="connsiteY99" fmla="*/ 1923793 h 2006372"/>
                  <a:gd name="connsiteX100" fmla="*/ 390985 w 5580233"/>
                  <a:gd name="connsiteY100" fmla="*/ 1935453 h 2006372"/>
                  <a:gd name="connsiteX101" fmla="*/ 394931 w 5580233"/>
                  <a:gd name="connsiteY101" fmla="*/ 1937745 h 2006372"/>
                  <a:gd name="connsiteX102" fmla="*/ 398877 w 5580233"/>
                  <a:gd name="connsiteY102" fmla="*/ 1948837 h 2006372"/>
                  <a:gd name="connsiteX103" fmla="*/ 402823 w 5580233"/>
                  <a:gd name="connsiteY103" fmla="*/ 1936026 h 2006372"/>
                  <a:gd name="connsiteX104" fmla="*/ 406768 w 5580233"/>
                  <a:gd name="connsiteY104" fmla="*/ 1936599 h 2006372"/>
                  <a:gd name="connsiteX105" fmla="*/ 410709 w 5580233"/>
                  <a:gd name="connsiteY105" fmla="*/ 1940803 h 2006372"/>
                  <a:gd name="connsiteX106" fmla="*/ 414655 w 5580233"/>
                  <a:gd name="connsiteY106" fmla="*/ 1914807 h 2006372"/>
                  <a:gd name="connsiteX107" fmla="*/ 418601 w 5580233"/>
                  <a:gd name="connsiteY107" fmla="*/ 1932202 h 2006372"/>
                  <a:gd name="connsiteX108" fmla="*/ 422547 w 5580233"/>
                  <a:gd name="connsiteY108" fmla="*/ 1951509 h 2006372"/>
                  <a:gd name="connsiteX109" fmla="*/ 426492 w 5580233"/>
                  <a:gd name="connsiteY109" fmla="*/ 1946351 h 2006372"/>
                  <a:gd name="connsiteX110" fmla="*/ 430438 w 5580233"/>
                  <a:gd name="connsiteY110" fmla="*/ 1939469 h 2006372"/>
                  <a:gd name="connsiteX111" fmla="*/ 434384 w 5580233"/>
                  <a:gd name="connsiteY111" fmla="*/ 1939277 h 2006372"/>
                  <a:gd name="connsiteX112" fmla="*/ 438330 w 5580233"/>
                  <a:gd name="connsiteY112" fmla="*/ 1937365 h 2006372"/>
                  <a:gd name="connsiteX113" fmla="*/ 442276 w 5580233"/>
                  <a:gd name="connsiteY113" fmla="*/ 1931441 h 2006372"/>
                  <a:gd name="connsiteX114" fmla="*/ 446216 w 5580233"/>
                  <a:gd name="connsiteY114" fmla="*/ 1947498 h 2006372"/>
                  <a:gd name="connsiteX115" fmla="*/ 450162 w 5580233"/>
                  <a:gd name="connsiteY115" fmla="*/ 1946351 h 2006372"/>
                  <a:gd name="connsiteX116" fmla="*/ 454108 w 5580233"/>
                  <a:gd name="connsiteY116" fmla="*/ 1961642 h 2006372"/>
                  <a:gd name="connsiteX117" fmla="*/ 458054 w 5580233"/>
                  <a:gd name="connsiteY117" fmla="*/ 1933161 h 2006372"/>
                  <a:gd name="connsiteX118" fmla="*/ 462000 w 5580233"/>
                  <a:gd name="connsiteY118" fmla="*/ 1927617 h 2006372"/>
                  <a:gd name="connsiteX119" fmla="*/ 465945 w 5580233"/>
                  <a:gd name="connsiteY119" fmla="*/ 1929910 h 2006372"/>
                  <a:gd name="connsiteX120" fmla="*/ 469891 w 5580233"/>
                  <a:gd name="connsiteY120" fmla="*/ 1936411 h 2006372"/>
                  <a:gd name="connsiteX121" fmla="*/ 473837 w 5580233"/>
                  <a:gd name="connsiteY121" fmla="*/ 1932014 h 2006372"/>
                  <a:gd name="connsiteX122" fmla="*/ 477778 w 5580233"/>
                  <a:gd name="connsiteY122" fmla="*/ 1952655 h 2006372"/>
                  <a:gd name="connsiteX123" fmla="*/ 481724 w 5580233"/>
                  <a:gd name="connsiteY123" fmla="*/ 1946159 h 2006372"/>
                  <a:gd name="connsiteX124" fmla="*/ 485669 w 5580233"/>
                  <a:gd name="connsiteY124" fmla="*/ 1941954 h 2006372"/>
                  <a:gd name="connsiteX125" fmla="*/ 489615 w 5580233"/>
                  <a:gd name="connsiteY125" fmla="*/ 1940803 h 2006372"/>
                  <a:gd name="connsiteX126" fmla="*/ 493561 w 5580233"/>
                  <a:gd name="connsiteY126" fmla="*/ 1932587 h 2006372"/>
                  <a:gd name="connsiteX127" fmla="*/ 497507 w 5580233"/>
                  <a:gd name="connsiteY127" fmla="*/ 1945778 h 2006372"/>
                  <a:gd name="connsiteX128" fmla="*/ 501453 w 5580233"/>
                  <a:gd name="connsiteY128" fmla="*/ 1935265 h 2006372"/>
                  <a:gd name="connsiteX129" fmla="*/ 505399 w 5580233"/>
                  <a:gd name="connsiteY129" fmla="*/ 1958204 h 2006372"/>
                  <a:gd name="connsiteX130" fmla="*/ 509344 w 5580233"/>
                  <a:gd name="connsiteY130" fmla="*/ 1968524 h 2006372"/>
                  <a:gd name="connsiteX131" fmla="*/ 513285 w 5580233"/>
                  <a:gd name="connsiteY131" fmla="*/ 1947112 h 2006372"/>
                  <a:gd name="connsiteX132" fmla="*/ 517231 w 5580233"/>
                  <a:gd name="connsiteY132" fmla="*/ 1946159 h 2006372"/>
                  <a:gd name="connsiteX133" fmla="*/ 521177 w 5580233"/>
                  <a:gd name="connsiteY133" fmla="*/ 1942335 h 2006372"/>
                  <a:gd name="connsiteX134" fmla="*/ 525122 w 5580233"/>
                  <a:gd name="connsiteY134" fmla="*/ 1948451 h 2006372"/>
                  <a:gd name="connsiteX135" fmla="*/ 529068 w 5580233"/>
                  <a:gd name="connsiteY135" fmla="*/ 1935072 h 2006372"/>
                  <a:gd name="connsiteX136" fmla="*/ 533014 w 5580233"/>
                  <a:gd name="connsiteY136" fmla="*/ 1949024 h 2006372"/>
                  <a:gd name="connsiteX137" fmla="*/ 536960 w 5580233"/>
                  <a:gd name="connsiteY137" fmla="*/ 1948071 h 2006372"/>
                  <a:gd name="connsiteX138" fmla="*/ 540906 w 5580233"/>
                  <a:gd name="connsiteY138" fmla="*/ 1945778 h 2006372"/>
                  <a:gd name="connsiteX139" fmla="*/ 544846 w 5580233"/>
                  <a:gd name="connsiteY139" fmla="*/ 1922262 h 2006372"/>
                  <a:gd name="connsiteX140" fmla="*/ 548792 w 5580233"/>
                  <a:gd name="connsiteY140" fmla="*/ 1924367 h 2006372"/>
                  <a:gd name="connsiteX141" fmla="*/ 552738 w 5580233"/>
                  <a:gd name="connsiteY141" fmla="*/ 1940616 h 2006372"/>
                  <a:gd name="connsiteX142" fmla="*/ 556684 w 5580233"/>
                  <a:gd name="connsiteY142" fmla="*/ 1934114 h 2006372"/>
                  <a:gd name="connsiteX143" fmla="*/ 560630 w 5580233"/>
                  <a:gd name="connsiteY143" fmla="*/ 1945393 h 2006372"/>
                  <a:gd name="connsiteX144" fmla="*/ 564576 w 5580233"/>
                  <a:gd name="connsiteY144" fmla="*/ 1949983 h 2006372"/>
                  <a:gd name="connsiteX145" fmla="*/ 568521 w 5580233"/>
                  <a:gd name="connsiteY145" fmla="*/ 1934307 h 2006372"/>
                  <a:gd name="connsiteX146" fmla="*/ 572467 w 5580233"/>
                  <a:gd name="connsiteY146" fmla="*/ 1920543 h 2006372"/>
                  <a:gd name="connsiteX147" fmla="*/ 576413 w 5580233"/>
                  <a:gd name="connsiteY147" fmla="*/ 1930675 h 2006372"/>
                  <a:gd name="connsiteX148" fmla="*/ 580354 w 5580233"/>
                  <a:gd name="connsiteY148" fmla="*/ 1928383 h 2006372"/>
                  <a:gd name="connsiteX149" fmla="*/ 584299 w 5580233"/>
                  <a:gd name="connsiteY149" fmla="*/ 1924940 h 2006372"/>
                  <a:gd name="connsiteX150" fmla="*/ 588245 w 5580233"/>
                  <a:gd name="connsiteY150" fmla="*/ 1946351 h 2006372"/>
                  <a:gd name="connsiteX151" fmla="*/ 592191 w 5580233"/>
                  <a:gd name="connsiteY151" fmla="*/ 1964507 h 2006372"/>
                  <a:gd name="connsiteX152" fmla="*/ 596137 w 5580233"/>
                  <a:gd name="connsiteY152" fmla="*/ 1928571 h 2006372"/>
                  <a:gd name="connsiteX153" fmla="*/ 600083 w 5580233"/>
                  <a:gd name="connsiteY153" fmla="*/ 1924747 h 2006372"/>
                  <a:gd name="connsiteX154" fmla="*/ 604029 w 5580233"/>
                  <a:gd name="connsiteY154" fmla="*/ 1932202 h 2006372"/>
                  <a:gd name="connsiteX155" fmla="*/ 607974 w 5580233"/>
                  <a:gd name="connsiteY155" fmla="*/ 1921116 h 2006372"/>
                  <a:gd name="connsiteX156" fmla="*/ 611920 w 5580233"/>
                  <a:gd name="connsiteY156" fmla="*/ 1934307 h 2006372"/>
                  <a:gd name="connsiteX157" fmla="*/ 615861 w 5580233"/>
                  <a:gd name="connsiteY157" fmla="*/ 1951129 h 2006372"/>
                  <a:gd name="connsiteX158" fmla="*/ 619807 w 5580233"/>
                  <a:gd name="connsiteY158" fmla="*/ 1948263 h 2006372"/>
                  <a:gd name="connsiteX159" fmla="*/ 623753 w 5580233"/>
                  <a:gd name="connsiteY159" fmla="*/ 1927232 h 2006372"/>
                  <a:gd name="connsiteX160" fmla="*/ 627698 w 5580233"/>
                  <a:gd name="connsiteY160" fmla="*/ 1933541 h 2006372"/>
                  <a:gd name="connsiteX161" fmla="*/ 631644 w 5580233"/>
                  <a:gd name="connsiteY161" fmla="*/ 1928956 h 2006372"/>
                  <a:gd name="connsiteX162" fmla="*/ 635590 w 5580233"/>
                  <a:gd name="connsiteY162" fmla="*/ 1926278 h 2006372"/>
                  <a:gd name="connsiteX163" fmla="*/ 639536 w 5580233"/>
                  <a:gd name="connsiteY163" fmla="*/ 1938704 h 2006372"/>
                  <a:gd name="connsiteX164" fmla="*/ 643482 w 5580233"/>
                  <a:gd name="connsiteY164" fmla="*/ 1940616 h 2006372"/>
                  <a:gd name="connsiteX165" fmla="*/ 647422 w 5580233"/>
                  <a:gd name="connsiteY165" fmla="*/ 1944627 h 2006372"/>
                  <a:gd name="connsiteX166" fmla="*/ 651368 w 5580233"/>
                  <a:gd name="connsiteY166" fmla="*/ 1936984 h 2006372"/>
                  <a:gd name="connsiteX167" fmla="*/ 655314 w 5580233"/>
                  <a:gd name="connsiteY167" fmla="*/ 1922455 h 2006372"/>
                  <a:gd name="connsiteX168" fmla="*/ 659260 w 5580233"/>
                  <a:gd name="connsiteY168" fmla="*/ 1931056 h 2006372"/>
                  <a:gd name="connsiteX169" fmla="*/ 663206 w 5580233"/>
                  <a:gd name="connsiteY169" fmla="*/ 1935265 h 2006372"/>
                  <a:gd name="connsiteX170" fmla="*/ 667151 w 5580233"/>
                  <a:gd name="connsiteY170" fmla="*/ 1936984 h 2006372"/>
                  <a:gd name="connsiteX171" fmla="*/ 671097 w 5580233"/>
                  <a:gd name="connsiteY171" fmla="*/ 1933734 h 2006372"/>
                  <a:gd name="connsiteX172" fmla="*/ 675043 w 5580233"/>
                  <a:gd name="connsiteY172" fmla="*/ 1936599 h 2006372"/>
                  <a:gd name="connsiteX173" fmla="*/ 678989 w 5580233"/>
                  <a:gd name="connsiteY173" fmla="*/ 1930483 h 2006372"/>
                  <a:gd name="connsiteX174" fmla="*/ 682930 w 5580233"/>
                  <a:gd name="connsiteY174" fmla="*/ 1922074 h 2006372"/>
                  <a:gd name="connsiteX175" fmla="*/ 686875 w 5580233"/>
                  <a:gd name="connsiteY175" fmla="*/ 1917870 h 2006372"/>
                  <a:gd name="connsiteX176" fmla="*/ 690821 w 5580233"/>
                  <a:gd name="connsiteY176" fmla="*/ 1919777 h 2006372"/>
                  <a:gd name="connsiteX177" fmla="*/ 694767 w 5580233"/>
                  <a:gd name="connsiteY177" fmla="*/ 1936219 h 2006372"/>
                  <a:gd name="connsiteX178" fmla="*/ 698713 w 5580233"/>
                  <a:gd name="connsiteY178" fmla="*/ 1943866 h 2006372"/>
                  <a:gd name="connsiteX179" fmla="*/ 702659 w 5580233"/>
                  <a:gd name="connsiteY179" fmla="*/ 1945966 h 2006372"/>
                  <a:gd name="connsiteX180" fmla="*/ 706605 w 5580233"/>
                  <a:gd name="connsiteY180" fmla="*/ 1933161 h 2006372"/>
                  <a:gd name="connsiteX181" fmla="*/ 710550 w 5580233"/>
                  <a:gd name="connsiteY181" fmla="*/ 1919016 h 2006372"/>
                  <a:gd name="connsiteX182" fmla="*/ 714491 w 5580233"/>
                  <a:gd name="connsiteY182" fmla="*/ 1926278 h 2006372"/>
                  <a:gd name="connsiteX183" fmla="*/ 718437 w 5580233"/>
                  <a:gd name="connsiteY183" fmla="*/ 1930483 h 2006372"/>
                  <a:gd name="connsiteX184" fmla="*/ 722383 w 5580233"/>
                  <a:gd name="connsiteY184" fmla="*/ 1927044 h 2006372"/>
                  <a:gd name="connsiteX185" fmla="*/ 726328 w 5580233"/>
                  <a:gd name="connsiteY185" fmla="*/ 1943674 h 2006372"/>
                  <a:gd name="connsiteX186" fmla="*/ 730274 w 5580233"/>
                  <a:gd name="connsiteY186" fmla="*/ 1930868 h 2006372"/>
                  <a:gd name="connsiteX187" fmla="*/ 734220 w 5580233"/>
                  <a:gd name="connsiteY187" fmla="*/ 1931056 h 2006372"/>
                  <a:gd name="connsiteX188" fmla="*/ 738166 w 5580233"/>
                  <a:gd name="connsiteY188" fmla="*/ 1933926 h 2006372"/>
                  <a:gd name="connsiteX189" fmla="*/ 742112 w 5580233"/>
                  <a:gd name="connsiteY189" fmla="*/ 1918250 h 2006372"/>
                  <a:gd name="connsiteX190" fmla="*/ 746058 w 5580233"/>
                  <a:gd name="connsiteY190" fmla="*/ 1922074 h 2006372"/>
                  <a:gd name="connsiteX191" fmla="*/ 749998 w 5580233"/>
                  <a:gd name="connsiteY191" fmla="*/ 1933541 h 2006372"/>
                  <a:gd name="connsiteX192" fmla="*/ 753944 w 5580233"/>
                  <a:gd name="connsiteY192" fmla="*/ 1930102 h 2006372"/>
                  <a:gd name="connsiteX193" fmla="*/ 757890 w 5580233"/>
                  <a:gd name="connsiteY193" fmla="*/ 1946159 h 2006372"/>
                  <a:gd name="connsiteX194" fmla="*/ 761836 w 5580233"/>
                  <a:gd name="connsiteY194" fmla="*/ 1936026 h 2006372"/>
                  <a:gd name="connsiteX195" fmla="*/ 765782 w 5580233"/>
                  <a:gd name="connsiteY195" fmla="*/ 1938896 h 2006372"/>
                  <a:gd name="connsiteX196" fmla="*/ 769727 w 5580233"/>
                  <a:gd name="connsiteY196" fmla="*/ 1902001 h 2006372"/>
                  <a:gd name="connsiteX197" fmla="*/ 773673 w 5580233"/>
                  <a:gd name="connsiteY197" fmla="*/ 1872181 h 2006372"/>
                  <a:gd name="connsiteX198" fmla="*/ 777619 w 5580233"/>
                  <a:gd name="connsiteY198" fmla="*/ 1868930 h 2006372"/>
                  <a:gd name="connsiteX199" fmla="*/ 781560 w 5580233"/>
                  <a:gd name="connsiteY199" fmla="*/ 1936792 h 2006372"/>
                  <a:gd name="connsiteX200" fmla="*/ 785505 w 5580233"/>
                  <a:gd name="connsiteY200" fmla="*/ 1933541 h 2006372"/>
                  <a:gd name="connsiteX201" fmla="*/ 789451 w 5580233"/>
                  <a:gd name="connsiteY201" fmla="*/ 1846565 h 2006372"/>
                  <a:gd name="connsiteX202" fmla="*/ 793397 w 5580233"/>
                  <a:gd name="connsiteY202" fmla="*/ 1835859 h 2006372"/>
                  <a:gd name="connsiteX203" fmla="*/ 797343 w 5580233"/>
                  <a:gd name="connsiteY203" fmla="*/ 1871988 h 2006372"/>
                  <a:gd name="connsiteX204" fmla="*/ 801289 w 5580233"/>
                  <a:gd name="connsiteY204" fmla="*/ 1871035 h 2006372"/>
                  <a:gd name="connsiteX205" fmla="*/ 805235 w 5580233"/>
                  <a:gd name="connsiteY205" fmla="*/ 1879256 h 2006372"/>
                  <a:gd name="connsiteX206" fmla="*/ 809180 w 5580233"/>
                  <a:gd name="connsiteY206" fmla="*/ 1936599 h 2006372"/>
                  <a:gd name="connsiteX207" fmla="*/ 813126 w 5580233"/>
                  <a:gd name="connsiteY207" fmla="*/ 1931629 h 2006372"/>
                  <a:gd name="connsiteX208" fmla="*/ 817067 w 5580233"/>
                  <a:gd name="connsiteY208" fmla="*/ 1852874 h 2006372"/>
                  <a:gd name="connsiteX209" fmla="*/ 821013 w 5580233"/>
                  <a:gd name="connsiteY209" fmla="*/ 1838922 h 2006372"/>
                  <a:gd name="connsiteX210" fmla="*/ 824959 w 5580233"/>
                  <a:gd name="connsiteY210" fmla="*/ 1871035 h 2006372"/>
                  <a:gd name="connsiteX211" fmla="*/ 828904 w 5580233"/>
                  <a:gd name="connsiteY211" fmla="*/ 1877917 h 2006372"/>
                  <a:gd name="connsiteX212" fmla="*/ 832850 w 5580233"/>
                  <a:gd name="connsiteY212" fmla="*/ 1883840 h 2006372"/>
                  <a:gd name="connsiteX213" fmla="*/ 836796 w 5580233"/>
                  <a:gd name="connsiteY213" fmla="*/ 1931441 h 2006372"/>
                  <a:gd name="connsiteX214" fmla="*/ 840742 w 5580233"/>
                  <a:gd name="connsiteY214" fmla="*/ 1941189 h 2006372"/>
                  <a:gd name="connsiteX215" fmla="*/ 844688 w 5580233"/>
                  <a:gd name="connsiteY215" fmla="*/ 1886518 h 2006372"/>
                  <a:gd name="connsiteX216" fmla="*/ 848628 w 5580233"/>
                  <a:gd name="connsiteY216" fmla="*/ 1811587 h 2006372"/>
                  <a:gd name="connsiteX217" fmla="*/ 852574 w 5580233"/>
                  <a:gd name="connsiteY217" fmla="*/ 1852108 h 2006372"/>
                  <a:gd name="connsiteX218" fmla="*/ 856520 w 5580233"/>
                  <a:gd name="connsiteY218" fmla="*/ 1901235 h 2006372"/>
                  <a:gd name="connsiteX219" fmla="*/ 860466 w 5580233"/>
                  <a:gd name="connsiteY219" fmla="*/ 1803173 h 2006372"/>
                  <a:gd name="connsiteX220" fmla="*/ 864412 w 5580233"/>
                  <a:gd name="connsiteY220" fmla="*/ 1938318 h 2006372"/>
                  <a:gd name="connsiteX221" fmla="*/ 868357 w 5580233"/>
                  <a:gd name="connsiteY221" fmla="*/ 1943866 h 2006372"/>
                  <a:gd name="connsiteX222" fmla="*/ 872303 w 5580233"/>
                  <a:gd name="connsiteY222" fmla="*/ 1848670 h 2006372"/>
                  <a:gd name="connsiteX223" fmla="*/ 876249 w 5580233"/>
                  <a:gd name="connsiteY223" fmla="*/ 1842553 h 2006372"/>
                  <a:gd name="connsiteX224" fmla="*/ 880190 w 5580233"/>
                  <a:gd name="connsiteY224" fmla="*/ 1889956 h 2006372"/>
                  <a:gd name="connsiteX225" fmla="*/ 884136 w 5580233"/>
                  <a:gd name="connsiteY225" fmla="*/ 1907544 h 2006372"/>
                  <a:gd name="connsiteX226" fmla="*/ 888081 w 5580233"/>
                  <a:gd name="connsiteY226" fmla="*/ 1874093 h 2006372"/>
                  <a:gd name="connsiteX227" fmla="*/ 892027 w 5580233"/>
                  <a:gd name="connsiteY227" fmla="*/ 1940616 h 2006372"/>
                  <a:gd name="connsiteX228" fmla="*/ 895973 w 5580233"/>
                  <a:gd name="connsiteY228" fmla="*/ 1947112 h 2006372"/>
                  <a:gd name="connsiteX229" fmla="*/ 899919 w 5580233"/>
                  <a:gd name="connsiteY229" fmla="*/ 1863580 h 2006372"/>
                  <a:gd name="connsiteX230" fmla="*/ 903865 w 5580233"/>
                  <a:gd name="connsiteY230" fmla="*/ 1817510 h 2006372"/>
                  <a:gd name="connsiteX231" fmla="*/ 907810 w 5580233"/>
                  <a:gd name="connsiteY231" fmla="*/ 1835098 h 2006372"/>
                  <a:gd name="connsiteX232" fmla="*/ 911756 w 5580233"/>
                  <a:gd name="connsiteY232" fmla="*/ 1847711 h 2006372"/>
                  <a:gd name="connsiteX233" fmla="*/ 915697 w 5580233"/>
                  <a:gd name="connsiteY233" fmla="*/ 1871988 h 2006372"/>
                  <a:gd name="connsiteX234" fmla="*/ 919643 w 5580233"/>
                  <a:gd name="connsiteY234" fmla="*/ 1919396 h 2006372"/>
                  <a:gd name="connsiteX235" fmla="*/ 923589 w 5580233"/>
                  <a:gd name="connsiteY235" fmla="*/ 1934499 h 2006372"/>
                  <a:gd name="connsiteX236" fmla="*/ 927534 w 5580233"/>
                  <a:gd name="connsiteY236" fmla="*/ 1837964 h 2006372"/>
                  <a:gd name="connsiteX237" fmla="*/ 931480 w 5580233"/>
                  <a:gd name="connsiteY237" fmla="*/ 1732066 h 2006372"/>
                  <a:gd name="connsiteX238" fmla="*/ 935426 w 5580233"/>
                  <a:gd name="connsiteY238" fmla="*/ 1787690 h 2006372"/>
                  <a:gd name="connsiteX239" fmla="*/ 939372 w 5580233"/>
                  <a:gd name="connsiteY239" fmla="*/ 1805466 h 2006372"/>
                  <a:gd name="connsiteX240" fmla="*/ 943318 w 5580233"/>
                  <a:gd name="connsiteY240" fmla="*/ 1867591 h 2006372"/>
                  <a:gd name="connsiteX241" fmla="*/ 947258 w 5580233"/>
                  <a:gd name="connsiteY241" fmla="*/ 1922835 h 2006372"/>
                  <a:gd name="connsiteX242" fmla="*/ 951204 w 5580233"/>
                  <a:gd name="connsiteY242" fmla="*/ 1931249 h 2006372"/>
                  <a:gd name="connsiteX243" fmla="*/ 955150 w 5580233"/>
                  <a:gd name="connsiteY243" fmla="*/ 1830889 h 2006372"/>
                  <a:gd name="connsiteX244" fmla="*/ 959096 w 5580233"/>
                  <a:gd name="connsiteY244" fmla="*/ 1820188 h 2006372"/>
                  <a:gd name="connsiteX245" fmla="*/ 963042 w 5580233"/>
                  <a:gd name="connsiteY245" fmla="*/ 1833759 h 2006372"/>
                  <a:gd name="connsiteX246" fmla="*/ 966987 w 5580233"/>
                  <a:gd name="connsiteY246" fmla="*/ 1848284 h 2006372"/>
                  <a:gd name="connsiteX247" fmla="*/ 970933 w 5580233"/>
                  <a:gd name="connsiteY247" fmla="*/ 1874473 h 2006372"/>
                  <a:gd name="connsiteX248" fmla="*/ 974879 w 5580233"/>
                  <a:gd name="connsiteY248" fmla="*/ 1920928 h 2006372"/>
                  <a:gd name="connsiteX249" fmla="*/ 978825 w 5580233"/>
                  <a:gd name="connsiteY249" fmla="*/ 1913088 h 2006372"/>
                  <a:gd name="connsiteX250" fmla="*/ 982766 w 5580233"/>
                  <a:gd name="connsiteY250" fmla="*/ 1798396 h 2006372"/>
                  <a:gd name="connsiteX251" fmla="*/ 986711 w 5580233"/>
                  <a:gd name="connsiteY251" fmla="*/ 1727096 h 2006372"/>
                  <a:gd name="connsiteX252" fmla="*/ 990657 w 5580233"/>
                  <a:gd name="connsiteY252" fmla="*/ 1727669 h 2006372"/>
                  <a:gd name="connsiteX253" fmla="*/ 994603 w 5580233"/>
                  <a:gd name="connsiteY253" fmla="*/ 1712373 h 2006372"/>
                  <a:gd name="connsiteX254" fmla="*/ 998549 w 5580233"/>
                  <a:gd name="connsiteY254" fmla="*/ 1712946 h 2006372"/>
                  <a:gd name="connsiteX255" fmla="*/ 1002495 w 5580233"/>
                  <a:gd name="connsiteY255" fmla="*/ 1807378 h 2006372"/>
                  <a:gd name="connsiteX256" fmla="*/ 1006440 w 5580233"/>
                  <a:gd name="connsiteY256" fmla="*/ 1842168 h 2006372"/>
                  <a:gd name="connsiteX257" fmla="*/ 1010386 w 5580233"/>
                  <a:gd name="connsiteY257" fmla="*/ 1685996 h 2006372"/>
                  <a:gd name="connsiteX258" fmla="*/ 1014327 w 5580233"/>
                  <a:gd name="connsiteY258" fmla="*/ 1640115 h 2006372"/>
                  <a:gd name="connsiteX259" fmla="*/ 1018273 w 5580233"/>
                  <a:gd name="connsiteY259" fmla="*/ 1718302 h 2006372"/>
                  <a:gd name="connsiteX260" fmla="*/ 1022219 w 5580233"/>
                  <a:gd name="connsiteY260" fmla="*/ 1686184 h 2006372"/>
                  <a:gd name="connsiteX261" fmla="*/ 1026164 w 5580233"/>
                  <a:gd name="connsiteY261" fmla="*/ 1722886 h 2006372"/>
                  <a:gd name="connsiteX262" fmla="*/ 1030110 w 5580233"/>
                  <a:gd name="connsiteY262" fmla="*/ 1841595 h 2006372"/>
                  <a:gd name="connsiteX263" fmla="*/ 1034056 w 5580233"/>
                  <a:gd name="connsiteY263" fmla="*/ 1853447 h 2006372"/>
                  <a:gd name="connsiteX264" fmla="*/ 1038002 w 5580233"/>
                  <a:gd name="connsiteY264" fmla="*/ 1630367 h 2006372"/>
                  <a:gd name="connsiteX265" fmla="*/ 1041948 w 5580233"/>
                  <a:gd name="connsiteY265" fmla="*/ 1569773 h 2006372"/>
                  <a:gd name="connsiteX266" fmla="*/ 1045893 w 5580233"/>
                  <a:gd name="connsiteY266" fmla="*/ 1615077 h 2006372"/>
                  <a:gd name="connsiteX267" fmla="*/ 1049834 w 5580233"/>
                  <a:gd name="connsiteY267" fmla="*/ 1399260 h 2006372"/>
                  <a:gd name="connsiteX268" fmla="*/ 1053780 w 5580233"/>
                  <a:gd name="connsiteY268" fmla="*/ 1490252 h 2006372"/>
                  <a:gd name="connsiteX269" fmla="*/ 1057726 w 5580233"/>
                  <a:gd name="connsiteY269" fmla="*/ 1748888 h 2006372"/>
                  <a:gd name="connsiteX270" fmla="*/ 1061672 w 5580233"/>
                  <a:gd name="connsiteY270" fmla="*/ 1797250 h 2006372"/>
                  <a:gd name="connsiteX271" fmla="*/ 1065617 w 5580233"/>
                  <a:gd name="connsiteY271" fmla="*/ 1448580 h 2006372"/>
                  <a:gd name="connsiteX272" fmla="*/ 1069563 w 5580233"/>
                  <a:gd name="connsiteY272" fmla="*/ 1320885 h 2006372"/>
                  <a:gd name="connsiteX273" fmla="*/ 1073509 w 5580233"/>
                  <a:gd name="connsiteY273" fmla="*/ 1377280 h 2006372"/>
                  <a:gd name="connsiteX274" fmla="*/ 1077455 w 5580233"/>
                  <a:gd name="connsiteY274" fmla="*/ 1247100 h 2006372"/>
                  <a:gd name="connsiteX275" fmla="*/ 1081396 w 5580233"/>
                  <a:gd name="connsiteY275" fmla="*/ 865744 h 2006372"/>
                  <a:gd name="connsiteX276" fmla="*/ 1085342 w 5580233"/>
                  <a:gd name="connsiteY276" fmla="*/ 1493691 h 2006372"/>
                  <a:gd name="connsiteX277" fmla="*/ 1089287 w 5580233"/>
                  <a:gd name="connsiteY277" fmla="*/ 1637057 h 2006372"/>
                  <a:gd name="connsiteX278" fmla="*/ 1093233 w 5580233"/>
                  <a:gd name="connsiteY278" fmla="*/ 1315915 h 2006372"/>
                  <a:gd name="connsiteX279" fmla="*/ 1097179 w 5580233"/>
                  <a:gd name="connsiteY279" fmla="*/ 1238879 h 2006372"/>
                  <a:gd name="connsiteX280" fmla="*/ 1101125 w 5580233"/>
                  <a:gd name="connsiteY280" fmla="*/ 1411497 h 2006372"/>
                  <a:gd name="connsiteX281" fmla="*/ 1105070 w 5580233"/>
                  <a:gd name="connsiteY281" fmla="*/ 1459093 h 2006372"/>
                  <a:gd name="connsiteX282" fmla="*/ 1109016 w 5580233"/>
                  <a:gd name="connsiteY282" fmla="*/ 1421052 h 2006372"/>
                  <a:gd name="connsiteX283" fmla="*/ 1112957 w 5580233"/>
                  <a:gd name="connsiteY283" fmla="*/ 1767810 h 2006372"/>
                  <a:gd name="connsiteX284" fmla="*/ 1116903 w 5580233"/>
                  <a:gd name="connsiteY284" fmla="*/ 1835286 h 2006372"/>
                  <a:gd name="connsiteX285" fmla="*/ 1120849 w 5580233"/>
                  <a:gd name="connsiteY285" fmla="*/ 1281510 h 2006372"/>
                  <a:gd name="connsiteX286" fmla="*/ 1124794 w 5580233"/>
                  <a:gd name="connsiteY286" fmla="*/ 1214414 h 2006372"/>
                  <a:gd name="connsiteX287" fmla="*/ 1128740 w 5580233"/>
                  <a:gd name="connsiteY287" fmla="*/ 1519114 h 2006372"/>
                  <a:gd name="connsiteX288" fmla="*/ 1132686 w 5580233"/>
                  <a:gd name="connsiteY288" fmla="*/ 1592899 h 2006372"/>
                  <a:gd name="connsiteX289" fmla="*/ 1136632 w 5580233"/>
                  <a:gd name="connsiteY289" fmla="*/ 1635910 h 2006372"/>
                  <a:gd name="connsiteX290" fmla="*/ 1140578 w 5580233"/>
                  <a:gd name="connsiteY290" fmla="*/ 1772207 h 2006372"/>
                  <a:gd name="connsiteX291" fmla="*/ 1144524 w 5580233"/>
                  <a:gd name="connsiteY291" fmla="*/ 1768190 h 2006372"/>
                  <a:gd name="connsiteX292" fmla="*/ 1148464 w 5580233"/>
                  <a:gd name="connsiteY292" fmla="*/ 1581240 h 2006372"/>
                  <a:gd name="connsiteX293" fmla="*/ 1152410 w 5580233"/>
                  <a:gd name="connsiteY293" fmla="*/ 1484136 h 2006372"/>
                  <a:gd name="connsiteX294" fmla="*/ 1156356 w 5580233"/>
                  <a:gd name="connsiteY294" fmla="*/ 1462724 h 2006372"/>
                  <a:gd name="connsiteX295" fmla="*/ 1160302 w 5580233"/>
                  <a:gd name="connsiteY295" fmla="*/ 1419525 h 2006372"/>
                  <a:gd name="connsiteX296" fmla="*/ 1164247 w 5580233"/>
                  <a:gd name="connsiteY296" fmla="*/ 1530966 h 2006372"/>
                  <a:gd name="connsiteX297" fmla="*/ 1168193 w 5580233"/>
                  <a:gd name="connsiteY297" fmla="*/ 1825346 h 2006372"/>
                  <a:gd name="connsiteX298" fmla="*/ 1172139 w 5580233"/>
                  <a:gd name="connsiteY298" fmla="*/ 1810821 h 2006372"/>
                  <a:gd name="connsiteX299" fmla="*/ 1176085 w 5580233"/>
                  <a:gd name="connsiteY299" fmla="*/ 1674905 h 2006372"/>
                  <a:gd name="connsiteX300" fmla="*/ 1180026 w 5580233"/>
                  <a:gd name="connsiteY300" fmla="*/ 1700907 h 2006372"/>
                  <a:gd name="connsiteX301" fmla="*/ 1183972 w 5580233"/>
                  <a:gd name="connsiteY301" fmla="*/ 1786737 h 2006372"/>
                  <a:gd name="connsiteX302" fmla="*/ 1187917 w 5580233"/>
                  <a:gd name="connsiteY302" fmla="*/ 1798776 h 2006372"/>
                  <a:gd name="connsiteX303" fmla="*/ 1191863 w 5580233"/>
                  <a:gd name="connsiteY303" fmla="*/ 1598635 h 2006372"/>
                  <a:gd name="connsiteX304" fmla="*/ 1195809 w 5580233"/>
                  <a:gd name="connsiteY304" fmla="*/ 1804892 h 2006372"/>
                  <a:gd name="connsiteX305" fmla="*/ 1199755 w 5580233"/>
                  <a:gd name="connsiteY305" fmla="*/ 1822480 h 2006372"/>
                  <a:gd name="connsiteX306" fmla="*/ 1203701 w 5580233"/>
                  <a:gd name="connsiteY306" fmla="*/ 1620047 h 2006372"/>
                  <a:gd name="connsiteX307" fmla="*/ 1207646 w 5580233"/>
                  <a:gd name="connsiteY307" fmla="*/ 1719828 h 2006372"/>
                  <a:gd name="connsiteX308" fmla="*/ 1211592 w 5580233"/>
                  <a:gd name="connsiteY308" fmla="*/ 1824773 h 2006372"/>
                  <a:gd name="connsiteX309" fmla="*/ 1215533 w 5580233"/>
                  <a:gd name="connsiteY309" fmla="*/ 1644897 h 2006372"/>
                  <a:gd name="connsiteX310" fmla="*/ 1219479 w 5580233"/>
                  <a:gd name="connsiteY310" fmla="*/ 1604178 h 2006372"/>
                  <a:gd name="connsiteX311" fmla="*/ 1223425 w 5580233"/>
                  <a:gd name="connsiteY311" fmla="*/ 1692493 h 2006372"/>
                  <a:gd name="connsiteX312" fmla="*/ 1227370 w 5580233"/>
                  <a:gd name="connsiteY312" fmla="*/ 1729581 h 2006372"/>
                  <a:gd name="connsiteX313" fmla="*/ 1231316 w 5580233"/>
                  <a:gd name="connsiteY313" fmla="*/ 1470560 h 2006372"/>
                  <a:gd name="connsiteX314" fmla="*/ 1235262 w 5580233"/>
                  <a:gd name="connsiteY314" fmla="*/ 1421625 h 2006372"/>
                  <a:gd name="connsiteX315" fmla="*/ 1239208 w 5580233"/>
                  <a:gd name="connsiteY315" fmla="*/ 1573785 h 2006372"/>
                  <a:gd name="connsiteX316" fmla="*/ 1243154 w 5580233"/>
                  <a:gd name="connsiteY316" fmla="*/ 1625017 h 2006372"/>
                  <a:gd name="connsiteX317" fmla="*/ 1247094 w 5580233"/>
                  <a:gd name="connsiteY317" fmla="*/ 1684465 h 2006372"/>
                  <a:gd name="connsiteX318" fmla="*/ 1251040 w 5580233"/>
                  <a:gd name="connsiteY318" fmla="*/ 1755192 h 2006372"/>
                  <a:gd name="connsiteX319" fmla="*/ 1254986 w 5580233"/>
                  <a:gd name="connsiteY319" fmla="*/ 1785778 h 2006372"/>
                  <a:gd name="connsiteX320" fmla="*/ 1258932 w 5580233"/>
                  <a:gd name="connsiteY320" fmla="*/ 1665543 h 2006372"/>
                  <a:gd name="connsiteX321" fmla="*/ 1262878 w 5580233"/>
                  <a:gd name="connsiteY321" fmla="*/ 1633238 h 2006372"/>
                  <a:gd name="connsiteX322" fmla="*/ 1266823 w 5580233"/>
                  <a:gd name="connsiteY322" fmla="*/ 1683126 h 2006372"/>
                  <a:gd name="connsiteX323" fmla="*/ 1270769 w 5580233"/>
                  <a:gd name="connsiteY323" fmla="*/ 1693451 h 2006372"/>
                  <a:gd name="connsiteX324" fmla="*/ 1274715 w 5580233"/>
                  <a:gd name="connsiteY324" fmla="*/ 1700907 h 2006372"/>
                  <a:gd name="connsiteX325" fmla="*/ 1278656 w 5580233"/>
                  <a:gd name="connsiteY325" fmla="*/ 1804705 h 2006372"/>
                  <a:gd name="connsiteX326" fmla="*/ 1282602 w 5580233"/>
                  <a:gd name="connsiteY326" fmla="*/ 1809102 h 2006372"/>
                  <a:gd name="connsiteX327" fmla="*/ 1286547 w 5580233"/>
                  <a:gd name="connsiteY327" fmla="*/ 1638968 h 2006372"/>
                  <a:gd name="connsiteX328" fmla="*/ 1290493 w 5580233"/>
                  <a:gd name="connsiteY328" fmla="*/ 1649482 h 2006372"/>
                  <a:gd name="connsiteX329" fmla="*/ 1294439 w 5580233"/>
                  <a:gd name="connsiteY329" fmla="*/ 1682746 h 2006372"/>
                  <a:gd name="connsiteX330" fmla="*/ 1298385 w 5580233"/>
                  <a:gd name="connsiteY330" fmla="*/ 1651013 h 2006372"/>
                  <a:gd name="connsiteX331" fmla="*/ 1302331 w 5580233"/>
                  <a:gd name="connsiteY331" fmla="*/ 1639161 h 2006372"/>
                  <a:gd name="connsiteX332" fmla="*/ 1306276 w 5580233"/>
                  <a:gd name="connsiteY332" fmla="*/ 1723652 h 2006372"/>
                  <a:gd name="connsiteX333" fmla="*/ 1310222 w 5580233"/>
                  <a:gd name="connsiteY333" fmla="*/ 1741621 h 2006372"/>
                  <a:gd name="connsiteX334" fmla="*/ 1314163 w 5580233"/>
                  <a:gd name="connsiteY334" fmla="*/ 1622724 h 2006372"/>
                  <a:gd name="connsiteX335" fmla="*/ 1318109 w 5580233"/>
                  <a:gd name="connsiteY335" fmla="*/ 1593285 h 2006372"/>
                  <a:gd name="connsiteX336" fmla="*/ 1322055 w 5580233"/>
                  <a:gd name="connsiteY336" fmla="*/ 1642600 h 2006372"/>
                  <a:gd name="connsiteX337" fmla="*/ 1326000 w 5580233"/>
                  <a:gd name="connsiteY337" fmla="*/ 1655410 h 2006372"/>
                  <a:gd name="connsiteX338" fmla="*/ 1329946 w 5580233"/>
                  <a:gd name="connsiteY338" fmla="*/ 1660954 h 2006372"/>
                  <a:gd name="connsiteX339" fmla="*/ 1333892 w 5580233"/>
                  <a:gd name="connsiteY339" fmla="*/ 1733019 h 2006372"/>
                  <a:gd name="connsiteX340" fmla="*/ 1337838 w 5580233"/>
                  <a:gd name="connsiteY340" fmla="*/ 1760735 h 2006372"/>
                  <a:gd name="connsiteX341" fmla="*/ 1341784 w 5580233"/>
                  <a:gd name="connsiteY341" fmla="*/ 1673571 h 2006372"/>
                  <a:gd name="connsiteX342" fmla="*/ 1345730 w 5580233"/>
                  <a:gd name="connsiteY342" fmla="*/ 1598447 h 2006372"/>
                  <a:gd name="connsiteX343" fmla="*/ 1349670 w 5580233"/>
                  <a:gd name="connsiteY343" fmla="*/ 1666304 h 2006372"/>
                  <a:gd name="connsiteX344" fmla="*/ 1353616 w 5580233"/>
                  <a:gd name="connsiteY344" fmla="*/ 1677202 h 2006372"/>
                  <a:gd name="connsiteX345" fmla="*/ 1357562 w 5580233"/>
                  <a:gd name="connsiteY345" fmla="*/ 1680641 h 2006372"/>
                  <a:gd name="connsiteX346" fmla="*/ 1361508 w 5580233"/>
                  <a:gd name="connsiteY346" fmla="*/ 1783100 h 2006372"/>
                  <a:gd name="connsiteX347" fmla="*/ 1365453 w 5580233"/>
                  <a:gd name="connsiteY347" fmla="*/ 1815218 h 2006372"/>
                  <a:gd name="connsiteX348" fmla="*/ 1369399 w 5580233"/>
                  <a:gd name="connsiteY348" fmla="*/ 1624824 h 2006372"/>
                  <a:gd name="connsiteX349" fmla="*/ 1373345 w 5580233"/>
                  <a:gd name="connsiteY349" fmla="*/ 1564803 h 2006372"/>
                  <a:gd name="connsiteX350" fmla="*/ 1377291 w 5580233"/>
                  <a:gd name="connsiteY350" fmla="*/ 1726137 h 2006372"/>
                  <a:gd name="connsiteX351" fmla="*/ 1381232 w 5580233"/>
                  <a:gd name="connsiteY351" fmla="*/ 1735504 h 2006372"/>
                  <a:gd name="connsiteX352" fmla="*/ 1385178 w 5580233"/>
                  <a:gd name="connsiteY352" fmla="*/ 1744106 h 2006372"/>
                  <a:gd name="connsiteX353" fmla="*/ 1389123 w 5580233"/>
                  <a:gd name="connsiteY353" fmla="*/ 1795338 h 2006372"/>
                  <a:gd name="connsiteX354" fmla="*/ 1393069 w 5580233"/>
                  <a:gd name="connsiteY354" fmla="*/ 1816171 h 2006372"/>
                  <a:gd name="connsiteX355" fmla="*/ 1397015 w 5580233"/>
                  <a:gd name="connsiteY355" fmla="*/ 1768576 h 2006372"/>
                  <a:gd name="connsiteX356" fmla="*/ 1400961 w 5580233"/>
                  <a:gd name="connsiteY356" fmla="*/ 1777177 h 2006372"/>
                  <a:gd name="connsiteX357" fmla="*/ 1404906 w 5580233"/>
                  <a:gd name="connsiteY357" fmla="*/ 1751941 h 2006372"/>
                  <a:gd name="connsiteX358" fmla="*/ 1408852 w 5580233"/>
                  <a:gd name="connsiteY358" fmla="*/ 1751561 h 2006372"/>
                  <a:gd name="connsiteX359" fmla="*/ 1412798 w 5580233"/>
                  <a:gd name="connsiteY359" fmla="*/ 1780042 h 2006372"/>
                  <a:gd name="connsiteX360" fmla="*/ 1416739 w 5580233"/>
                  <a:gd name="connsiteY360" fmla="*/ 1822100 h 2006372"/>
                  <a:gd name="connsiteX361" fmla="*/ 1420685 w 5580233"/>
                  <a:gd name="connsiteY361" fmla="*/ 1792660 h 2006372"/>
                  <a:gd name="connsiteX362" fmla="*/ 1424631 w 5580233"/>
                  <a:gd name="connsiteY362" fmla="*/ 1791321 h 2006372"/>
                  <a:gd name="connsiteX363" fmla="*/ 1428576 w 5580233"/>
                  <a:gd name="connsiteY363" fmla="*/ 1785205 h 2006372"/>
                  <a:gd name="connsiteX364" fmla="*/ 1432522 w 5580233"/>
                  <a:gd name="connsiteY364" fmla="*/ 1740667 h 2006372"/>
                  <a:gd name="connsiteX365" fmla="*/ 1436468 w 5580233"/>
                  <a:gd name="connsiteY365" fmla="*/ 1761501 h 2006372"/>
                  <a:gd name="connsiteX366" fmla="*/ 1440414 w 5580233"/>
                  <a:gd name="connsiteY366" fmla="*/ 1771826 h 2006372"/>
                  <a:gd name="connsiteX367" fmla="*/ 1444360 w 5580233"/>
                  <a:gd name="connsiteY367" fmla="*/ 1808909 h 2006372"/>
                  <a:gd name="connsiteX368" fmla="*/ 1448300 w 5580233"/>
                  <a:gd name="connsiteY368" fmla="*/ 1774692 h 2006372"/>
                  <a:gd name="connsiteX369" fmla="*/ 1452246 w 5580233"/>
                  <a:gd name="connsiteY369" fmla="*/ 1725757 h 2006372"/>
                  <a:gd name="connsiteX370" fmla="*/ 1456192 w 5580233"/>
                  <a:gd name="connsiteY370" fmla="*/ 1722506 h 2006372"/>
                  <a:gd name="connsiteX371" fmla="*/ 1460138 w 5580233"/>
                  <a:gd name="connsiteY371" fmla="*/ 1722506 h 2006372"/>
                  <a:gd name="connsiteX372" fmla="*/ 1464084 w 5580233"/>
                  <a:gd name="connsiteY372" fmla="*/ 1755577 h 2006372"/>
                  <a:gd name="connsiteX373" fmla="*/ 1468029 w 5580233"/>
                  <a:gd name="connsiteY373" fmla="*/ 1769722 h 2006372"/>
                  <a:gd name="connsiteX374" fmla="*/ 1471975 w 5580233"/>
                  <a:gd name="connsiteY374" fmla="*/ 1815025 h 2006372"/>
                  <a:gd name="connsiteX375" fmla="*/ 1475921 w 5580233"/>
                  <a:gd name="connsiteY375" fmla="*/ 1805278 h 2006372"/>
                  <a:gd name="connsiteX376" fmla="*/ 1479867 w 5580233"/>
                  <a:gd name="connsiteY376" fmla="*/ 1775458 h 2006372"/>
                  <a:gd name="connsiteX377" fmla="*/ 1483807 w 5580233"/>
                  <a:gd name="connsiteY377" fmla="*/ 1752134 h 2006372"/>
                  <a:gd name="connsiteX378" fmla="*/ 1487753 w 5580233"/>
                  <a:gd name="connsiteY378" fmla="*/ 1753092 h 2006372"/>
                  <a:gd name="connsiteX379" fmla="*/ 1491699 w 5580233"/>
                  <a:gd name="connsiteY379" fmla="*/ 1753280 h 2006372"/>
                  <a:gd name="connsiteX380" fmla="*/ 1495645 w 5580233"/>
                  <a:gd name="connsiteY380" fmla="*/ 1147318 h 2006372"/>
                  <a:gd name="connsiteX381" fmla="*/ 1499591 w 5580233"/>
                  <a:gd name="connsiteY381" fmla="*/ 1492352 h 2006372"/>
                  <a:gd name="connsiteX382" fmla="*/ 1503537 w 5580233"/>
                  <a:gd name="connsiteY382" fmla="*/ 1407100 h 2006372"/>
                  <a:gd name="connsiteX383" fmla="*/ 1507482 w 5580233"/>
                  <a:gd name="connsiteY383" fmla="*/ 1102014 h 2006372"/>
                  <a:gd name="connsiteX384" fmla="*/ 1511423 w 5580233"/>
                  <a:gd name="connsiteY384" fmla="*/ 850261 h 2006372"/>
                  <a:gd name="connsiteX385" fmla="*/ 1515369 w 5580233"/>
                  <a:gd name="connsiteY385" fmla="*/ 1266980 h 2006372"/>
                  <a:gd name="connsiteX386" fmla="*/ 1519315 w 5580233"/>
                  <a:gd name="connsiteY386" fmla="*/ 1375941 h 2006372"/>
                  <a:gd name="connsiteX387" fmla="*/ 1523260 w 5580233"/>
                  <a:gd name="connsiteY387" fmla="*/ 1381099 h 2006372"/>
                  <a:gd name="connsiteX388" fmla="*/ 1527206 w 5580233"/>
                  <a:gd name="connsiteY388" fmla="*/ 1396775 h 2006372"/>
                  <a:gd name="connsiteX389" fmla="*/ 1531152 w 5580233"/>
                  <a:gd name="connsiteY389" fmla="*/ 1430419 h 2006372"/>
                  <a:gd name="connsiteX390" fmla="*/ 1535098 w 5580233"/>
                  <a:gd name="connsiteY390" fmla="*/ 1551232 h 2006372"/>
                  <a:gd name="connsiteX391" fmla="*/ 1539044 w 5580233"/>
                  <a:gd name="connsiteY391" fmla="*/ 1686569 h 2006372"/>
                  <a:gd name="connsiteX392" fmla="*/ 1542990 w 5580233"/>
                  <a:gd name="connsiteY392" fmla="*/ 1717156 h 2006372"/>
                  <a:gd name="connsiteX393" fmla="*/ 1546935 w 5580233"/>
                  <a:gd name="connsiteY393" fmla="*/ 1735885 h 2006372"/>
                  <a:gd name="connsiteX394" fmla="*/ 1550876 w 5580233"/>
                  <a:gd name="connsiteY394" fmla="*/ 1747737 h 2006372"/>
                  <a:gd name="connsiteX395" fmla="*/ 1554822 w 5580233"/>
                  <a:gd name="connsiteY395" fmla="*/ 1791894 h 2006372"/>
                  <a:gd name="connsiteX396" fmla="*/ 1558768 w 5580233"/>
                  <a:gd name="connsiteY396" fmla="*/ 1646616 h 2006372"/>
                  <a:gd name="connsiteX397" fmla="*/ 1562714 w 5580233"/>
                  <a:gd name="connsiteY397" fmla="*/ 1776796 h 2006372"/>
                  <a:gd name="connsiteX398" fmla="*/ 1566659 w 5580233"/>
                  <a:gd name="connsiteY398" fmla="*/ 1755577 h 2006372"/>
                  <a:gd name="connsiteX399" fmla="*/ 1570605 w 5580233"/>
                  <a:gd name="connsiteY399" fmla="*/ 1770675 h 2006372"/>
                  <a:gd name="connsiteX400" fmla="*/ 1574551 w 5580233"/>
                  <a:gd name="connsiteY400" fmla="*/ 1777177 h 2006372"/>
                  <a:gd name="connsiteX401" fmla="*/ 1578492 w 5580233"/>
                  <a:gd name="connsiteY401" fmla="*/ 1795338 h 2006372"/>
                  <a:gd name="connsiteX402" fmla="*/ 1582438 w 5580233"/>
                  <a:gd name="connsiteY402" fmla="*/ 1822673 h 2006372"/>
                  <a:gd name="connsiteX403" fmla="*/ 1586383 w 5580233"/>
                  <a:gd name="connsiteY403" fmla="*/ 1812733 h 2006372"/>
                  <a:gd name="connsiteX404" fmla="*/ 1590329 w 5580233"/>
                  <a:gd name="connsiteY404" fmla="*/ 1791514 h 2006372"/>
                  <a:gd name="connsiteX405" fmla="*/ 1594275 w 5580233"/>
                  <a:gd name="connsiteY405" fmla="*/ 1778708 h 2006372"/>
                  <a:gd name="connsiteX406" fmla="*/ 1598221 w 5580233"/>
                  <a:gd name="connsiteY406" fmla="*/ 1789029 h 2006372"/>
                  <a:gd name="connsiteX407" fmla="*/ 1602167 w 5580233"/>
                  <a:gd name="connsiteY407" fmla="*/ 1785585 h 2006372"/>
                  <a:gd name="connsiteX408" fmla="*/ 1606112 w 5580233"/>
                  <a:gd name="connsiteY408" fmla="*/ 1783293 h 2006372"/>
                  <a:gd name="connsiteX409" fmla="*/ 1610058 w 5580233"/>
                  <a:gd name="connsiteY409" fmla="*/ 1837198 h 2006372"/>
                  <a:gd name="connsiteX410" fmla="*/ 1614004 w 5580233"/>
                  <a:gd name="connsiteY410" fmla="*/ 1835478 h 2006372"/>
                  <a:gd name="connsiteX411" fmla="*/ 1617945 w 5580233"/>
                  <a:gd name="connsiteY411" fmla="*/ 1784246 h 2006372"/>
                  <a:gd name="connsiteX412" fmla="*/ 1621891 w 5580233"/>
                  <a:gd name="connsiteY412" fmla="*/ 1758635 h 2006372"/>
                  <a:gd name="connsiteX413" fmla="*/ 1625836 w 5580233"/>
                  <a:gd name="connsiteY413" fmla="*/ 1745444 h 2006372"/>
                  <a:gd name="connsiteX414" fmla="*/ 1629782 w 5580233"/>
                  <a:gd name="connsiteY414" fmla="*/ 1780235 h 2006372"/>
                  <a:gd name="connsiteX415" fmla="*/ 1633728 w 5580233"/>
                  <a:gd name="connsiteY415" fmla="*/ 1812921 h 2006372"/>
                  <a:gd name="connsiteX416" fmla="*/ 1637674 w 5580233"/>
                  <a:gd name="connsiteY416" fmla="*/ 1832613 h 2006372"/>
                  <a:gd name="connsiteX417" fmla="*/ 1641620 w 5580233"/>
                  <a:gd name="connsiteY417" fmla="*/ 1850196 h 2006372"/>
                  <a:gd name="connsiteX418" fmla="*/ 1645560 w 5580233"/>
                  <a:gd name="connsiteY418" fmla="*/ 1818083 h 2006372"/>
                  <a:gd name="connsiteX419" fmla="*/ 1649506 w 5580233"/>
                  <a:gd name="connsiteY419" fmla="*/ 1769149 h 2006372"/>
                  <a:gd name="connsiteX420" fmla="*/ 1653452 w 5580233"/>
                  <a:gd name="connsiteY420" fmla="*/ 1788456 h 2006372"/>
                  <a:gd name="connsiteX421" fmla="*/ 1657398 w 5580233"/>
                  <a:gd name="connsiteY421" fmla="*/ 1779469 h 2006372"/>
                  <a:gd name="connsiteX422" fmla="*/ 1661344 w 5580233"/>
                  <a:gd name="connsiteY422" fmla="*/ 1809863 h 2006372"/>
                  <a:gd name="connsiteX423" fmla="*/ 1665289 w 5580233"/>
                  <a:gd name="connsiteY423" fmla="*/ 1835098 h 2006372"/>
                  <a:gd name="connsiteX424" fmla="*/ 1669235 w 5580233"/>
                  <a:gd name="connsiteY424" fmla="*/ 1829362 h 2006372"/>
                  <a:gd name="connsiteX425" fmla="*/ 1673181 w 5580233"/>
                  <a:gd name="connsiteY425" fmla="*/ 1795145 h 2006372"/>
                  <a:gd name="connsiteX426" fmla="*/ 1677127 w 5580233"/>
                  <a:gd name="connsiteY426" fmla="*/ 1800115 h 2006372"/>
                  <a:gd name="connsiteX427" fmla="*/ 1681073 w 5580233"/>
                  <a:gd name="connsiteY427" fmla="*/ 1804512 h 2006372"/>
                  <a:gd name="connsiteX428" fmla="*/ 1685013 w 5580233"/>
                  <a:gd name="connsiteY428" fmla="*/ 1812921 h 2006372"/>
                  <a:gd name="connsiteX429" fmla="*/ 1688959 w 5580233"/>
                  <a:gd name="connsiteY429" fmla="*/ 1798969 h 2006372"/>
                  <a:gd name="connsiteX430" fmla="*/ 1692905 w 5580233"/>
                  <a:gd name="connsiteY430" fmla="*/ 1849243 h 2006372"/>
                  <a:gd name="connsiteX431" fmla="*/ 1696851 w 5580233"/>
                  <a:gd name="connsiteY431" fmla="*/ 1832040 h 2006372"/>
                  <a:gd name="connsiteX432" fmla="*/ 1700797 w 5580233"/>
                  <a:gd name="connsiteY432" fmla="*/ 1810248 h 2006372"/>
                  <a:gd name="connsiteX433" fmla="*/ 1704742 w 5580233"/>
                  <a:gd name="connsiteY433" fmla="*/ 1787883 h 2006372"/>
                  <a:gd name="connsiteX434" fmla="*/ 1708688 w 5580233"/>
                  <a:gd name="connsiteY434" fmla="*/ 1791321 h 2006372"/>
                  <a:gd name="connsiteX435" fmla="*/ 1712629 w 5580233"/>
                  <a:gd name="connsiteY435" fmla="*/ 1800688 h 2006372"/>
                  <a:gd name="connsiteX436" fmla="*/ 1716575 w 5580233"/>
                  <a:gd name="connsiteY436" fmla="*/ 1785778 h 2006372"/>
                  <a:gd name="connsiteX437" fmla="*/ 1720521 w 5580233"/>
                  <a:gd name="connsiteY437" fmla="*/ 1841022 h 2006372"/>
                  <a:gd name="connsiteX438" fmla="*/ 1724466 w 5580233"/>
                  <a:gd name="connsiteY438" fmla="*/ 1826877 h 2006372"/>
                  <a:gd name="connsiteX439" fmla="*/ 1728412 w 5580233"/>
                  <a:gd name="connsiteY439" fmla="*/ 1774884 h 2006372"/>
                  <a:gd name="connsiteX440" fmla="*/ 1732358 w 5580233"/>
                  <a:gd name="connsiteY440" fmla="*/ 1796484 h 2006372"/>
                  <a:gd name="connsiteX441" fmla="*/ 1736304 w 5580233"/>
                  <a:gd name="connsiteY441" fmla="*/ 1763220 h 2006372"/>
                  <a:gd name="connsiteX442" fmla="*/ 1740250 w 5580233"/>
                  <a:gd name="connsiteY442" fmla="*/ 1763032 h 2006372"/>
                  <a:gd name="connsiteX443" fmla="*/ 1744195 w 5580233"/>
                  <a:gd name="connsiteY443" fmla="*/ 1768576 h 2006372"/>
                  <a:gd name="connsiteX444" fmla="*/ 1748141 w 5580233"/>
                  <a:gd name="connsiteY444" fmla="*/ 1800881 h 2006372"/>
                  <a:gd name="connsiteX445" fmla="*/ 1752082 w 5580233"/>
                  <a:gd name="connsiteY445" fmla="*/ 1801069 h 2006372"/>
                  <a:gd name="connsiteX446" fmla="*/ 1756028 w 5580233"/>
                  <a:gd name="connsiteY446" fmla="*/ 1777750 h 2006372"/>
                  <a:gd name="connsiteX447" fmla="*/ 1759974 w 5580233"/>
                  <a:gd name="connsiteY447" fmla="*/ 1751561 h 2006372"/>
                  <a:gd name="connsiteX448" fmla="*/ 1763920 w 5580233"/>
                  <a:gd name="connsiteY448" fmla="*/ 1757297 h 2006372"/>
                  <a:gd name="connsiteX449" fmla="*/ 1767865 w 5580233"/>
                  <a:gd name="connsiteY449" fmla="*/ 1723079 h 2006372"/>
                  <a:gd name="connsiteX450" fmla="*/ 1771811 w 5580233"/>
                  <a:gd name="connsiteY450" fmla="*/ 1748503 h 2006372"/>
                  <a:gd name="connsiteX451" fmla="*/ 1775757 w 5580233"/>
                  <a:gd name="connsiteY451" fmla="*/ 1808909 h 2006372"/>
                  <a:gd name="connsiteX452" fmla="*/ 1779698 w 5580233"/>
                  <a:gd name="connsiteY452" fmla="*/ 1788070 h 2006372"/>
                  <a:gd name="connsiteX453" fmla="*/ 1783644 w 5580233"/>
                  <a:gd name="connsiteY453" fmla="*/ 1743913 h 2006372"/>
                  <a:gd name="connsiteX454" fmla="*/ 1787589 w 5580233"/>
                  <a:gd name="connsiteY454" fmla="*/ 1731107 h 2006372"/>
                  <a:gd name="connsiteX455" fmla="*/ 1791535 w 5580233"/>
                  <a:gd name="connsiteY455" fmla="*/ 1744491 h 2006372"/>
                  <a:gd name="connsiteX456" fmla="*/ 1795481 w 5580233"/>
                  <a:gd name="connsiteY456" fmla="*/ 1768002 h 2006372"/>
                  <a:gd name="connsiteX457" fmla="*/ 1799427 w 5580233"/>
                  <a:gd name="connsiteY457" fmla="*/ 1763220 h 2006372"/>
                  <a:gd name="connsiteX458" fmla="*/ 1803373 w 5580233"/>
                  <a:gd name="connsiteY458" fmla="*/ 1793806 h 2006372"/>
                  <a:gd name="connsiteX459" fmla="*/ 1807318 w 5580233"/>
                  <a:gd name="connsiteY459" fmla="*/ 1770487 h 2006372"/>
                  <a:gd name="connsiteX460" fmla="*/ 1811264 w 5580233"/>
                  <a:gd name="connsiteY460" fmla="*/ 1725757 h 2006372"/>
                  <a:gd name="connsiteX461" fmla="*/ 1815210 w 5580233"/>
                  <a:gd name="connsiteY461" fmla="*/ 1668408 h 2006372"/>
                  <a:gd name="connsiteX462" fmla="*/ 1819151 w 5580233"/>
                  <a:gd name="connsiteY462" fmla="*/ 1740855 h 2006372"/>
                  <a:gd name="connsiteX463" fmla="*/ 1823097 w 5580233"/>
                  <a:gd name="connsiteY463" fmla="*/ 1734931 h 2006372"/>
                  <a:gd name="connsiteX464" fmla="*/ 1827042 w 5580233"/>
                  <a:gd name="connsiteY464" fmla="*/ 1754046 h 2006372"/>
                  <a:gd name="connsiteX465" fmla="*/ 1830988 w 5580233"/>
                  <a:gd name="connsiteY465" fmla="*/ 1804705 h 2006372"/>
                  <a:gd name="connsiteX466" fmla="*/ 1834934 w 5580233"/>
                  <a:gd name="connsiteY466" fmla="*/ 1795718 h 2006372"/>
                  <a:gd name="connsiteX467" fmla="*/ 1838880 w 5580233"/>
                  <a:gd name="connsiteY467" fmla="*/ 1763605 h 2006372"/>
                  <a:gd name="connsiteX468" fmla="*/ 1842826 w 5580233"/>
                  <a:gd name="connsiteY468" fmla="*/ 1729388 h 2006372"/>
                  <a:gd name="connsiteX469" fmla="*/ 1846766 w 5580233"/>
                  <a:gd name="connsiteY469" fmla="*/ 1740094 h 2006372"/>
                  <a:gd name="connsiteX470" fmla="*/ 1850712 w 5580233"/>
                  <a:gd name="connsiteY470" fmla="*/ 1746783 h 2006372"/>
                  <a:gd name="connsiteX471" fmla="*/ 1854658 w 5580233"/>
                  <a:gd name="connsiteY471" fmla="*/ 1779089 h 2006372"/>
                  <a:gd name="connsiteX472" fmla="*/ 1858604 w 5580233"/>
                  <a:gd name="connsiteY472" fmla="*/ 1788456 h 2006372"/>
                  <a:gd name="connsiteX473" fmla="*/ 1862549 w 5580233"/>
                  <a:gd name="connsiteY473" fmla="*/ 1777557 h 2006372"/>
                  <a:gd name="connsiteX474" fmla="*/ 1866495 w 5580233"/>
                  <a:gd name="connsiteY474" fmla="*/ 1754811 h 2006372"/>
                  <a:gd name="connsiteX475" fmla="*/ 1870441 w 5580233"/>
                  <a:gd name="connsiteY475" fmla="*/ 1747356 h 2006372"/>
                  <a:gd name="connsiteX476" fmla="*/ 1874387 w 5580233"/>
                  <a:gd name="connsiteY476" fmla="*/ 1731107 h 2006372"/>
                  <a:gd name="connsiteX477" fmla="*/ 1878333 w 5580233"/>
                  <a:gd name="connsiteY477" fmla="*/ 1773926 h 2006372"/>
                  <a:gd name="connsiteX478" fmla="*/ 1882279 w 5580233"/>
                  <a:gd name="connsiteY478" fmla="*/ 1769529 h 2006372"/>
                  <a:gd name="connsiteX479" fmla="*/ 1886219 w 5580233"/>
                  <a:gd name="connsiteY479" fmla="*/ 1809482 h 2006372"/>
                  <a:gd name="connsiteX480" fmla="*/ 1890165 w 5580233"/>
                  <a:gd name="connsiteY480" fmla="*/ 1785778 h 2006372"/>
                  <a:gd name="connsiteX481" fmla="*/ 1894111 w 5580233"/>
                  <a:gd name="connsiteY481" fmla="*/ 1746403 h 2006372"/>
                  <a:gd name="connsiteX482" fmla="*/ 1898057 w 5580233"/>
                  <a:gd name="connsiteY482" fmla="*/ 1743532 h 2006372"/>
                  <a:gd name="connsiteX483" fmla="*/ 1902002 w 5580233"/>
                  <a:gd name="connsiteY483" fmla="*/ 1758062 h 2006372"/>
                  <a:gd name="connsiteX484" fmla="*/ 1905948 w 5580233"/>
                  <a:gd name="connsiteY484" fmla="*/ 1768576 h 2006372"/>
                  <a:gd name="connsiteX485" fmla="*/ 1909894 w 5580233"/>
                  <a:gd name="connsiteY485" fmla="*/ 1748503 h 2006372"/>
                  <a:gd name="connsiteX486" fmla="*/ 1913835 w 5580233"/>
                  <a:gd name="connsiteY486" fmla="*/ 1808529 h 2006372"/>
                  <a:gd name="connsiteX487" fmla="*/ 1917781 w 5580233"/>
                  <a:gd name="connsiteY487" fmla="*/ 1803173 h 2006372"/>
                  <a:gd name="connsiteX488" fmla="*/ 1921727 w 5580233"/>
                  <a:gd name="connsiteY488" fmla="*/ 1736270 h 2006372"/>
                  <a:gd name="connsiteX489" fmla="*/ 1925673 w 5580233"/>
                  <a:gd name="connsiteY489" fmla="*/ 1694978 h 2006372"/>
                  <a:gd name="connsiteX490" fmla="*/ 1929618 w 5580233"/>
                  <a:gd name="connsiteY490" fmla="*/ 1699948 h 2006372"/>
                  <a:gd name="connsiteX491" fmla="*/ 1933564 w 5580233"/>
                  <a:gd name="connsiteY491" fmla="*/ 1694212 h 2006372"/>
                  <a:gd name="connsiteX492" fmla="*/ 1937510 w 5580233"/>
                  <a:gd name="connsiteY492" fmla="*/ 1722886 h 2006372"/>
                  <a:gd name="connsiteX493" fmla="*/ 1941456 w 5580233"/>
                  <a:gd name="connsiteY493" fmla="*/ 1811775 h 2006372"/>
                  <a:gd name="connsiteX494" fmla="*/ 1945401 w 5580233"/>
                  <a:gd name="connsiteY494" fmla="*/ 1770295 h 2006372"/>
                  <a:gd name="connsiteX495" fmla="*/ 1949342 w 5580233"/>
                  <a:gd name="connsiteY495" fmla="*/ 1725564 h 2006372"/>
                  <a:gd name="connsiteX496" fmla="*/ 1953288 w 5580233"/>
                  <a:gd name="connsiteY496" fmla="*/ 1721933 h 2006372"/>
                  <a:gd name="connsiteX497" fmla="*/ 1957234 w 5580233"/>
                  <a:gd name="connsiteY497" fmla="*/ 1736077 h 2006372"/>
                  <a:gd name="connsiteX498" fmla="*/ 1961180 w 5580233"/>
                  <a:gd name="connsiteY498" fmla="*/ 1752326 h 2006372"/>
                  <a:gd name="connsiteX499" fmla="*/ 1965126 w 5580233"/>
                  <a:gd name="connsiteY499" fmla="*/ 1768763 h 2006372"/>
                  <a:gd name="connsiteX500" fmla="*/ 1969071 w 5580233"/>
                  <a:gd name="connsiteY500" fmla="*/ 1754811 h 2006372"/>
                  <a:gd name="connsiteX501" fmla="*/ 1973017 w 5580233"/>
                  <a:gd name="connsiteY501" fmla="*/ 1793233 h 2006372"/>
                  <a:gd name="connsiteX502" fmla="*/ 1976963 w 5580233"/>
                  <a:gd name="connsiteY502" fmla="*/ 1750795 h 2006372"/>
                  <a:gd name="connsiteX503" fmla="*/ 1980904 w 5580233"/>
                  <a:gd name="connsiteY503" fmla="*/ 1723272 h 2006372"/>
                  <a:gd name="connsiteX504" fmla="*/ 1984849 w 5580233"/>
                  <a:gd name="connsiteY504" fmla="*/ 1744491 h 2006372"/>
                  <a:gd name="connsiteX505" fmla="*/ 1988795 w 5580233"/>
                  <a:gd name="connsiteY505" fmla="*/ 1733019 h 2006372"/>
                  <a:gd name="connsiteX506" fmla="*/ 1992741 w 5580233"/>
                  <a:gd name="connsiteY506" fmla="*/ 1734165 h 2006372"/>
                  <a:gd name="connsiteX507" fmla="*/ 1996687 w 5580233"/>
                  <a:gd name="connsiteY507" fmla="*/ 1765517 h 2006372"/>
                  <a:gd name="connsiteX508" fmla="*/ 2000633 w 5580233"/>
                  <a:gd name="connsiteY508" fmla="*/ 1781001 h 2006372"/>
                  <a:gd name="connsiteX509" fmla="*/ 2004579 w 5580233"/>
                  <a:gd name="connsiteY509" fmla="*/ 1735124 h 2006372"/>
                  <a:gd name="connsiteX510" fmla="*/ 2008524 w 5580233"/>
                  <a:gd name="connsiteY510" fmla="*/ 1722886 h 2006372"/>
                  <a:gd name="connsiteX511" fmla="*/ 2012470 w 5580233"/>
                  <a:gd name="connsiteY511" fmla="*/ 1741621 h 2006372"/>
                  <a:gd name="connsiteX512" fmla="*/ 2016411 w 5580233"/>
                  <a:gd name="connsiteY512" fmla="*/ 1757489 h 2006372"/>
                  <a:gd name="connsiteX513" fmla="*/ 2020357 w 5580233"/>
                  <a:gd name="connsiteY513" fmla="*/ 1750034 h 2006372"/>
                  <a:gd name="connsiteX514" fmla="*/ 2024302 w 5580233"/>
                  <a:gd name="connsiteY514" fmla="*/ 1821527 h 2006372"/>
                  <a:gd name="connsiteX515" fmla="*/ 2028248 w 5580233"/>
                  <a:gd name="connsiteY515" fmla="*/ 1793233 h 2006372"/>
                  <a:gd name="connsiteX516" fmla="*/ 2032194 w 5580233"/>
                  <a:gd name="connsiteY516" fmla="*/ 1761886 h 2006372"/>
                  <a:gd name="connsiteX517" fmla="*/ 2036140 w 5580233"/>
                  <a:gd name="connsiteY517" fmla="*/ 1737031 h 2006372"/>
                  <a:gd name="connsiteX518" fmla="*/ 2040086 w 5580233"/>
                  <a:gd name="connsiteY518" fmla="*/ 1733592 h 2006372"/>
                  <a:gd name="connsiteX519" fmla="*/ 2044032 w 5580233"/>
                  <a:gd name="connsiteY519" fmla="*/ 1742386 h 2006372"/>
                  <a:gd name="connsiteX520" fmla="*/ 2047972 w 5580233"/>
                  <a:gd name="connsiteY520" fmla="*/ 1723652 h 2006372"/>
                  <a:gd name="connsiteX521" fmla="*/ 2051918 w 5580233"/>
                  <a:gd name="connsiteY521" fmla="*/ 1775072 h 2006372"/>
                  <a:gd name="connsiteX522" fmla="*/ 2055864 w 5580233"/>
                  <a:gd name="connsiteY522" fmla="*/ 1787117 h 2006372"/>
                  <a:gd name="connsiteX523" fmla="*/ 2059810 w 5580233"/>
                  <a:gd name="connsiteY523" fmla="*/ 1738755 h 2006372"/>
                  <a:gd name="connsiteX524" fmla="*/ 2063755 w 5580233"/>
                  <a:gd name="connsiteY524" fmla="*/ 1723460 h 2006372"/>
                  <a:gd name="connsiteX525" fmla="*/ 2067701 w 5580233"/>
                  <a:gd name="connsiteY525" fmla="*/ 1716197 h 2006372"/>
                  <a:gd name="connsiteX526" fmla="*/ 2071647 w 5580233"/>
                  <a:gd name="connsiteY526" fmla="*/ 1725945 h 2006372"/>
                  <a:gd name="connsiteX527" fmla="*/ 2075593 w 5580233"/>
                  <a:gd name="connsiteY527" fmla="*/ 1750415 h 2006372"/>
                  <a:gd name="connsiteX528" fmla="*/ 2079539 w 5580233"/>
                  <a:gd name="connsiteY528" fmla="*/ 1781761 h 2006372"/>
                  <a:gd name="connsiteX529" fmla="*/ 2083480 w 5580233"/>
                  <a:gd name="connsiteY529" fmla="*/ 1799542 h 2006372"/>
                  <a:gd name="connsiteX530" fmla="*/ 2087425 w 5580233"/>
                  <a:gd name="connsiteY530" fmla="*/ 1708549 h 2006372"/>
                  <a:gd name="connsiteX531" fmla="*/ 2091371 w 5580233"/>
                  <a:gd name="connsiteY531" fmla="*/ 1695171 h 2006372"/>
                  <a:gd name="connsiteX532" fmla="*/ 2095317 w 5580233"/>
                  <a:gd name="connsiteY532" fmla="*/ 1753473 h 2006372"/>
                  <a:gd name="connsiteX533" fmla="*/ 2099263 w 5580233"/>
                  <a:gd name="connsiteY533" fmla="*/ 1756150 h 2006372"/>
                  <a:gd name="connsiteX534" fmla="*/ 2103208 w 5580233"/>
                  <a:gd name="connsiteY534" fmla="*/ 1762074 h 2006372"/>
                  <a:gd name="connsiteX535" fmla="*/ 2107154 w 5580233"/>
                  <a:gd name="connsiteY535" fmla="*/ 1821527 h 2006372"/>
                  <a:gd name="connsiteX536" fmla="*/ 2111100 w 5580233"/>
                  <a:gd name="connsiteY536" fmla="*/ 1795718 h 2006372"/>
                  <a:gd name="connsiteX537" fmla="*/ 2115041 w 5580233"/>
                  <a:gd name="connsiteY537" fmla="*/ 1772399 h 2006372"/>
                  <a:gd name="connsiteX538" fmla="*/ 2118987 w 5580233"/>
                  <a:gd name="connsiteY538" fmla="*/ 1770868 h 2006372"/>
                  <a:gd name="connsiteX539" fmla="*/ 2122933 w 5580233"/>
                  <a:gd name="connsiteY539" fmla="*/ 1708169 h 2006372"/>
                  <a:gd name="connsiteX540" fmla="*/ 2126879 w 5580233"/>
                  <a:gd name="connsiteY540" fmla="*/ 1737609 h 2006372"/>
                  <a:gd name="connsiteX541" fmla="*/ 2130824 w 5580233"/>
                  <a:gd name="connsiteY541" fmla="*/ 1761501 h 2006372"/>
                  <a:gd name="connsiteX542" fmla="*/ 2134770 w 5580233"/>
                  <a:gd name="connsiteY542" fmla="*/ 1796677 h 2006372"/>
                  <a:gd name="connsiteX543" fmla="*/ 2138716 w 5580233"/>
                  <a:gd name="connsiteY543" fmla="*/ 1793806 h 2006372"/>
                  <a:gd name="connsiteX544" fmla="*/ 2142662 w 5580233"/>
                  <a:gd name="connsiteY544" fmla="*/ 1762647 h 2006372"/>
                  <a:gd name="connsiteX545" fmla="*/ 2146607 w 5580233"/>
                  <a:gd name="connsiteY545" fmla="*/ 1723460 h 2006372"/>
                  <a:gd name="connsiteX546" fmla="*/ 2150548 w 5580233"/>
                  <a:gd name="connsiteY546" fmla="*/ 1737797 h 2006372"/>
                  <a:gd name="connsiteX547" fmla="*/ 2154494 w 5580233"/>
                  <a:gd name="connsiteY547" fmla="*/ 1745252 h 2006372"/>
                  <a:gd name="connsiteX548" fmla="*/ 2158440 w 5580233"/>
                  <a:gd name="connsiteY548" fmla="*/ 1766664 h 2006372"/>
                  <a:gd name="connsiteX549" fmla="*/ 2162386 w 5580233"/>
                  <a:gd name="connsiteY549" fmla="*/ 1755192 h 2006372"/>
                  <a:gd name="connsiteX550" fmla="*/ 2166332 w 5580233"/>
                  <a:gd name="connsiteY550" fmla="*/ 1742959 h 2006372"/>
                  <a:gd name="connsiteX551" fmla="*/ 2170277 w 5580233"/>
                  <a:gd name="connsiteY551" fmla="*/ 1687523 h 2006372"/>
                  <a:gd name="connsiteX552" fmla="*/ 2174223 w 5580233"/>
                  <a:gd name="connsiteY552" fmla="*/ 1711034 h 2006372"/>
                  <a:gd name="connsiteX553" fmla="*/ 2178169 w 5580233"/>
                  <a:gd name="connsiteY553" fmla="*/ 1744679 h 2006372"/>
                  <a:gd name="connsiteX554" fmla="*/ 2182115 w 5580233"/>
                  <a:gd name="connsiteY554" fmla="*/ 1745064 h 2006372"/>
                  <a:gd name="connsiteX555" fmla="*/ 2186055 w 5580233"/>
                  <a:gd name="connsiteY555" fmla="*/ 1752900 h 2006372"/>
                  <a:gd name="connsiteX556" fmla="*/ 2190001 w 5580233"/>
                  <a:gd name="connsiteY556" fmla="*/ 1783293 h 2006372"/>
                  <a:gd name="connsiteX557" fmla="*/ 2193947 w 5580233"/>
                  <a:gd name="connsiteY557" fmla="*/ 1801454 h 2006372"/>
                  <a:gd name="connsiteX558" fmla="*/ 2197893 w 5580233"/>
                  <a:gd name="connsiteY558" fmla="*/ 1776984 h 2006372"/>
                  <a:gd name="connsiteX559" fmla="*/ 2201839 w 5580233"/>
                  <a:gd name="connsiteY559" fmla="*/ 1755385 h 2006372"/>
                  <a:gd name="connsiteX560" fmla="*/ 2205785 w 5580233"/>
                  <a:gd name="connsiteY560" fmla="*/ 1742194 h 2006372"/>
                  <a:gd name="connsiteX561" fmla="*/ 2209730 w 5580233"/>
                  <a:gd name="connsiteY561" fmla="*/ 1745064 h 2006372"/>
                  <a:gd name="connsiteX562" fmla="*/ 2213676 w 5580233"/>
                  <a:gd name="connsiteY562" fmla="*/ 1759589 h 2006372"/>
                  <a:gd name="connsiteX563" fmla="*/ 2217617 w 5580233"/>
                  <a:gd name="connsiteY563" fmla="*/ 1791894 h 2006372"/>
                  <a:gd name="connsiteX564" fmla="*/ 2221562 w 5580233"/>
                  <a:gd name="connsiteY564" fmla="*/ 1792467 h 2006372"/>
                  <a:gd name="connsiteX565" fmla="*/ 2225508 w 5580233"/>
                  <a:gd name="connsiteY565" fmla="*/ 1731300 h 2006372"/>
                  <a:gd name="connsiteX566" fmla="*/ 2229454 w 5580233"/>
                  <a:gd name="connsiteY566" fmla="*/ 1725757 h 2006372"/>
                  <a:gd name="connsiteX567" fmla="*/ 2233400 w 5580233"/>
                  <a:gd name="connsiteY567" fmla="*/ 1734358 h 2006372"/>
                  <a:gd name="connsiteX568" fmla="*/ 2237346 w 5580233"/>
                  <a:gd name="connsiteY568" fmla="*/ 1746210 h 2006372"/>
                  <a:gd name="connsiteX569" fmla="*/ 2241292 w 5580233"/>
                  <a:gd name="connsiteY569" fmla="*/ 1777943 h 2006372"/>
                  <a:gd name="connsiteX570" fmla="*/ 2245238 w 5580233"/>
                  <a:gd name="connsiteY570" fmla="*/ 1812160 h 2006372"/>
                  <a:gd name="connsiteX571" fmla="*/ 2249183 w 5580233"/>
                  <a:gd name="connsiteY571" fmla="*/ 1826112 h 2006372"/>
                  <a:gd name="connsiteX572" fmla="*/ 2253124 w 5580233"/>
                  <a:gd name="connsiteY572" fmla="*/ 1737609 h 2006372"/>
                  <a:gd name="connsiteX573" fmla="*/ 2257070 w 5580233"/>
                  <a:gd name="connsiteY573" fmla="*/ 1688289 h 2006372"/>
                  <a:gd name="connsiteX574" fmla="*/ 2261016 w 5580233"/>
                  <a:gd name="connsiteY574" fmla="*/ 1726518 h 2006372"/>
                  <a:gd name="connsiteX575" fmla="*/ 2264961 w 5580233"/>
                  <a:gd name="connsiteY575" fmla="*/ 1714671 h 2006372"/>
                  <a:gd name="connsiteX576" fmla="*/ 2268907 w 5580233"/>
                  <a:gd name="connsiteY576" fmla="*/ 1749461 h 2006372"/>
                  <a:gd name="connsiteX577" fmla="*/ 2272853 w 5580233"/>
                  <a:gd name="connsiteY577" fmla="*/ 1777369 h 2006372"/>
                  <a:gd name="connsiteX578" fmla="*/ 2276799 w 5580233"/>
                  <a:gd name="connsiteY578" fmla="*/ 1749649 h 2006372"/>
                  <a:gd name="connsiteX579" fmla="*/ 2280745 w 5580233"/>
                  <a:gd name="connsiteY579" fmla="*/ 1777177 h 2006372"/>
                  <a:gd name="connsiteX580" fmla="*/ 2284686 w 5580233"/>
                  <a:gd name="connsiteY580" fmla="*/ 1732253 h 2006372"/>
                  <a:gd name="connsiteX581" fmla="*/ 2288631 w 5580233"/>
                  <a:gd name="connsiteY581" fmla="*/ 1682365 h 2006372"/>
                  <a:gd name="connsiteX582" fmla="*/ 2292577 w 5580233"/>
                  <a:gd name="connsiteY582" fmla="*/ 1747164 h 2006372"/>
                  <a:gd name="connsiteX583" fmla="*/ 2296523 w 5580233"/>
                  <a:gd name="connsiteY583" fmla="*/ 1727283 h 2006372"/>
                  <a:gd name="connsiteX584" fmla="*/ 2300469 w 5580233"/>
                  <a:gd name="connsiteY584" fmla="*/ 1755385 h 2006372"/>
                  <a:gd name="connsiteX585" fmla="*/ 2304414 w 5580233"/>
                  <a:gd name="connsiteY585" fmla="*/ 1795911 h 2006372"/>
                  <a:gd name="connsiteX586" fmla="*/ 2308360 w 5580233"/>
                  <a:gd name="connsiteY586" fmla="*/ 1778130 h 2006372"/>
                  <a:gd name="connsiteX587" fmla="*/ 2312306 w 5580233"/>
                  <a:gd name="connsiteY587" fmla="*/ 1764752 h 2006372"/>
                  <a:gd name="connsiteX588" fmla="*/ 2316252 w 5580233"/>
                  <a:gd name="connsiteY588" fmla="*/ 1754811 h 2006372"/>
                  <a:gd name="connsiteX589" fmla="*/ 2320193 w 5580233"/>
                  <a:gd name="connsiteY589" fmla="*/ 1695551 h 2006372"/>
                  <a:gd name="connsiteX590" fmla="*/ 2324139 w 5580233"/>
                  <a:gd name="connsiteY590" fmla="*/ 1740855 h 2006372"/>
                  <a:gd name="connsiteX591" fmla="*/ 2328084 w 5580233"/>
                  <a:gd name="connsiteY591" fmla="*/ 1761313 h 2006372"/>
                  <a:gd name="connsiteX592" fmla="*/ 2332030 w 5580233"/>
                  <a:gd name="connsiteY592" fmla="*/ 1806039 h 2006372"/>
                  <a:gd name="connsiteX593" fmla="*/ 2335976 w 5580233"/>
                  <a:gd name="connsiteY593" fmla="*/ 1736270 h 2006372"/>
                  <a:gd name="connsiteX594" fmla="*/ 2339922 w 5580233"/>
                  <a:gd name="connsiteY594" fmla="*/ 1711993 h 2006372"/>
                  <a:gd name="connsiteX595" fmla="*/ 2343868 w 5580233"/>
                  <a:gd name="connsiteY595" fmla="*/ 1724418 h 2006372"/>
                  <a:gd name="connsiteX596" fmla="*/ 2347813 w 5580233"/>
                  <a:gd name="connsiteY596" fmla="*/ 1761694 h 2006372"/>
                  <a:gd name="connsiteX597" fmla="*/ 2351754 w 5580233"/>
                  <a:gd name="connsiteY597" fmla="*/ 1760162 h 2006372"/>
                  <a:gd name="connsiteX598" fmla="*/ 2355700 w 5580233"/>
                  <a:gd name="connsiteY598" fmla="*/ 1776411 h 2006372"/>
                  <a:gd name="connsiteX599" fmla="*/ 2359646 w 5580233"/>
                  <a:gd name="connsiteY599" fmla="*/ 1803939 h 2006372"/>
                  <a:gd name="connsiteX600" fmla="*/ 2363592 w 5580233"/>
                  <a:gd name="connsiteY600" fmla="*/ 1750034 h 2006372"/>
                  <a:gd name="connsiteX601" fmla="*/ 2367537 w 5580233"/>
                  <a:gd name="connsiteY601" fmla="*/ 1721933 h 2006372"/>
                  <a:gd name="connsiteX602" fmla="*/ 2371483 w 5580233"/>
                  <a:gd name="connsiteY602" fmla="*/ 1733212 h 2006372"/>
                  <a:gd name="connsiteX603" fmla="*/ 2375429 w 5580233"/>
                  <a:gd name="connsiteY603" fmla="*/ 1747356 h 2006372"/>
                  <a:gd name="connsiteX604" fmla="*/ 2379375 w 5580233"/>
                  <a:gd name="connsiteY604" fmla="*/ 1721740 h 2006372"/>
                  <a:gd name="connsiteX605" fmla="*/ 2383321 w 5580233"/>
                  <a:gd name="connsiteY605" fmla="*/ 1739136 h 2006372"/>
                  <a:gd name="connsiteX606" fmla="*/ 2387261 w 5580233"/>
                  <a:gd name="connsiteY606" fmla="*/ 1790555 h 2006372"/>
                  <a:gd name="connsiteX607" fmla="*/ 2391207 w 5580233"/>
                  <a:gd name="connsiteY607" fmla="*/ 1753092 h 2006372"/>
                  <a:gd name="connsiteX608" fmla="*/ 2395153 w 5580233"/>
                  <a:gd name="connsiteY608" fmla="*/ 1748503 h 2006372"/>
                  <a:gd name="connsiteX609" fmla="*/ 2399099 w 5580233"/>
                  <a:gd name="connsiteY609" fmla="*/ 1762267 h 2006372"/>
                  <a:gd name="connsiteX610" fmla="*/ 2403045 w 5580233"/>
                  <a:gd name="connsiteY610" fmla="*/ 1759589 h 2006372"/>
                  <a:gd name="connsiteX611" fmla="*/ 2406990 w 5580233"/>
                  <a:gd name="connsiteY611" fmla="*/ 1757104 h 2006372"/>
                  <a:gd name="connsiteX612" fmla="*/ 2410936 w 5580233"/>
                  <a:gd name="connsiteY612" fmla="*/ 1801642 h 2006372"/>
                  <a:gd name="connsiteX613" fmla="*/ 2414877 w 5580233"/>
                  <a:gd name="connsiteY613" fmla="*/ 1795911 h 2006372"/>
                  <a:gd name="connsiteX614" fmla="*/ 2418823 w 5580233"/>
                  <a:gd name="connsiteY614" fmla="*/ 1747929 h 2006372"/>
                  <a:gd name="connsiteX615" fmla="*/ 2422768 w 5580233"/>
                  <a:gd name="connsiteY615" fmla="*/ 1731300 h 2006372"/>
                  <a:gd name="connsiteX616" fmla="*/ 2426714 w 5580233"/>
                  <a:gd name="connsiteY616" fmla="*/ 1698422 h 2006372"/>
                  <a:gd name="connsiteX617" fmla="*/ 2430660 w 5580233"/>
                  <a:gd name="connsiteY617" fmla="*/ 1747356 h 2006372"/>
                  <a:gd name="connsiteX618" fmla="*/ 2434606 w 5580233"/>
                  <a:gd name="connsiteY618" fmla="*/ 1726137 h 2006372"/>
                  <a:gd name="connsiteX619" fmla="*/ 2438552 w 5580233"/>
                  <a:gd name="connsiteY619" fmla="*/ 1771634 h 2006372"/>
                  <a:gd name="connsiteX620" fmla="*/ 2442498 w 5580233"/>
                  <a:gd name="connsiteY620" fmla="*/ 1775645 h 2006372"/>
                  <a:gd name="connsiteX621" fmla="*/ 2446443 w 5580233"/>
                  <a:gd name="connsiteY621" fmla="*/ 1722699 h 2006372"/>
                  <a:gd name="connsiteX622" fmla="*/ 2450389 w 5580233"/>
                  <a:gd name="connsiteY622" fmla="*/ 1695171 h 2006372"/>
                  <a:gd name="connsiteX623" fmla="*/ 2454330 w 5580233"/>
                  <a:gd name="connsiteY623" fmla="*/ 1688289 h 2006372"/>
                  <a:gd name="connsiteX624" fmla="*/ 2458276 w 5580233"/>
                  <a:gd name="connsiteY624" fmla="*/ 1678349 h 2006372"/>
                  <a:gd name="connsiteX625" fmla="*/ 2462222 w 5580233"/>
                  <a:gd name="connsiteY625" fmla="*/ 1714478 h 2006372"/>
                  <a:gd name="connsiteX626" fmla="*/ 2466167 w 5580233"/>
                  <a:gd name="connsiteY626" fmla="*/ 1743340 h 2006372"/>
                  <a:gd name="connsiteX627" fmla="*/ 2470113 w 5580233"/>
                  <a:gd name="connsiteY627" fmla="*/ 1759974 h 2006372"/>
                  <a:gd name="connsiteX628" fmla="*/ 2474059 w 5580233"/>
                  <a:gd name="connsiteY628" fmla="*/ 1740474 h 2006372"/>
                  <a:gd name="connsiteX629" fmla="*/ 2478005 w 5580233"/>
                  <a:gd name="connsiteY629" fmla="*/ 1715624 h 2006372"/>
                  <a:gd name="connsiteX630" fmla="*/ 2481946 w 5580233"/>
                  <a:gd name="connsiteY630" fmla="*/ 1729003 h 2006372"/>
                  <a:gd name="connsiteX631" fmla="*/ 2485891 w 5580233"/>
                  <a:gd name="connsiteY631" fmla="*/ 1723272 h 2006372"/>
                  <a:gd name="connsiteX632" fmla="*/ 2489837 w 5580233"/>
                  <a:gd name="connsiteY632" fmla="*/ 1730915 h 2006372"/>
                  <a:gd name="connsiteX633" fmla="*/ 2493783 w 5580233"/>
                  <a:gd name="connsiteY633" fmla="*/ 1779281 h 2006372"/>
                  <a:gd name="connsiteX634" fmla="*/ 2497729 w 5580233"/>
                  <a:gd name="connsiteY634" fmla="*/ 1770487 h 2006372"/>
                  <a:gd name="connsiteX635" fmla="*/ 2501675 w 5580233"/>
                  <a:gd name="connsiteY635" fmla="*/ 1719063 h 2006372"/>
                  <a:gd name="connsiteX636" fmla="*/ 2505621 w 5580233"/>
                  <a:gd name="connsiteY636" fmla="*/ 1708742 h 2006372"/>
                  <a:gd name="connsiteX637" fmla="*/ 2509566 w 5580233"/>
                  <a:gd name="connsiteY637" fmla="*/ 1680068 h 2006372"/>
                  <a:gd name="connsiteX638" fmla="*/ 2513512 w 5580233"/>
                  <a:gd name="connsiteY638" fmla="*/ 1680261 h 2006372"/>
                  <a:gd name="connsiteX639" fmla="*/ 2517458 w 5580233"/>
                  <a:gd name="connsiteY639" fmla="*/ 1361796 h 2006372"/>
                  <a:gd name="connsiteX640" fmla="*/ 2521399 w 5580233"/>
                  <a:gd name="connsiteY640" fmla="*/ 1523896 h 2006372"/>
                  <a:gd name="connsiteX641" fmla="*/ 2525344 w 5580233"/>
                  <a:gd name="connsiteY641" fmla="*/ 1702245 h 2006372"/>
                  <a:gd name="connsiteX642" fmla="*/ 2529290 w 5580233"/>
                  <a:gd name="connsiteY642" fmla="*/ 1532878 h 2006372"/>
                  <a:gd name="connsiteX643" fmla="*/ 2533236 w 5580233"/>
                  <a:gd name="connsiteY643" fmla="*/ 1535936 h 2006372"/>
                  <a:gd name="connsiteX644" fmla="*/ 2537182 w 5580233"/>
                  <a:gd name="connsiteY644" fmla="*/ 1680453 h 2006372"/>
                  <a:gd name="connsiteX645" fmla="*/ 2541128 w 5580233"/>
                  <a:gd name="connsiteY645" fmla="*/ 1683319 h 2006372"/>
                  <a:gd name="connsiteX646" fmla="*/ 2545074 w 5580233"/>
                  <a:gd name="connsiteY646" fmla="*/ 1712186 h 2006372"/>
                  <a:gd name="connsiteX647" fmla="*/ 2549014 w 5580233"/>
                  <a:gd name="connsiteY647" fmla="*/ 1711607 h 2006372"/>
                  <a:gd name="connsiteX648" fmla="*/ 2552960 w 5580233"/>
                  <a:gd name="connsiteY648" fmla="*/ 1739901 h 2006372"/>
                  <a:gd name="connsiteX649" fmla="*/ 2556906 w 5580233"/>
                  <a:gd name="connsiteY649" fmla="*/ 1699375 h 2006372"/>
                  <a:gd name="connsiteX650" fmla="*/ 2560852 w 5580233"/>
                  <a:gd name="connsiteY650" fmla="*/ 1710461 h 2006372"/>
                  <a:gd name="connsiteX651" fmla="*/ 2564797 w 5580233"/>
                  <a:gd name="connsiteY651" fmla="*/ 1702819 h 2006372"/>
                  <a:gd name="connsiteX652" fmla="*/ 2568743 w 5580233"/>
                  <a:gd name="connsiteY652" fmla="*/ 1688669 h 2006372"/>
                  <a:gd name="connsiteX653" fmla="*/ 2572689 w 5580233"/>
                  <a:gd name="connsiteY653" fmla="*/ 1700907 h 2006372"/>
                  <a:gd name="connsiteX654" fmla="*/ 2576635 w 5580233"/>
                  <a:gd name="connsiteY654" fmla="*/ 1746403 h 2006372"/>
                  <a:gd name="connsiteX655" fmla="*/ 2580581 w 5580233"/>
                  <a:gd name="connsiteY655" fmla="*/ 1731680 h 2006372"/>
                  <a:gd name="connsiteX656" fmla="*/ 2584527 w 5580233"/>
                  <a:gd name="connsiteY656" fmla="*/ 1688669 h 2006372"/>
                  <a:gd name="connsiteX657" fmla="*/ 2588467 w 5580233"/>
                  <a:gd name="connsiteY657" fmla="*/ 1690966 h 2006372"/>
                  <a:gd name="connsiteX658" fmla="*/ 2592413 w 5580233"/>
                  <a:gd name="connsiteY658" fmla="*/ 1673571 h 2006372"/>
                  <a:gd name="connsiteX659" fmla="*/ 2596359 w 5580233"/>
                  <a:gd name="connsiteY659" fmla="*/ 1707023 h 2006372"/>
                  <a:gd name="connsiteX660" fmla="*/ 2600305 w 5580233"/>
                  <a:gd name="connsiteY660" fmla="*/ 1702433 h 2006372"/>
                  <a:gd name="connsiteX661" fmla="*/ 2604250 w 5580233"/>
                  <a:gd name="connsiteY661" fmla="*/ 1702819 h 2006372"/>
                  <a:gd name="connsiteX662" fmla="*/ 2608196 w 5580233"/>
                  <a:gd name="connsiteY662" fmla="*/ 1727669 h 2006372"/>
                  <a:gd name="connsiteX663" fmla="*/ 2612142 w 5580233"/>
                  <a:gd name="connsiteY663" fmla="*/ 1674905 h 2006372"/>
                  <a:gd name="connsiteX664" fmla="*/ 2616083 w 5580233"/>
                  <a:gd name="connsiteY664" fmla="*/ 1673186 h 2006372"/>
                  <a:gd name="connsiteX665" fmla="*/ 2620029 w 5580233"/>
                  <a:gd name="connsiteY665" fmla="*/ 1687143 h 2006372"/>
                  <a:gd name="connsiteX666" fmla="*/ 2623975 w 5580233"/>
                  <a:gd name="connsiteY666" fmla="*/ 1738370 h 2006372"/>
                  <a:gd name="connsiteX667" fmla="*/ 2627920 w 5580233"/>
                  <a:gd name="connsiteY667" fmla="*/ 1706257 h 2006372"/>
                  <a:gd name="connsiteX668" fmla="*/ 2631866 w 5580233"/>
                  <a:gd name="connsiteY668" fmla="*/ 1671659 h 2006372"/>
                  <a:gd name="connsiteX669" fmla="*/ 2635812 w 5580233"/>
                  <a:gd name="connsiteY669" fmla="*/ 1729961 h 2006372"/>
                  <a:gd name="connsiteX670" fmla="*/ 2639758 w 5580233"/>
                  <a:gd name="connsiteY670" fmla="*/ 1699760 h 2006372"/>
                  <a:gd name="connsiteX671" fmla="*/ 2643703 w 5580233"/>
                  <a:gd name="connsiteY671" fmla="*/ 1700141 h 2006372"/>
                  <a:gd name="connsiteX672" fmla="*/ 2647649 w 5580233"/>
                  <a:gd name="connsiteY672" fmla="*/ 1769722 h 2006372"/>
                  <a:gd name="connsiteX673" fmla="*/ 2651595 w 5580233"/>
                  <a:gd name="connsiteY673" fmla="*/ 1778708 h 2006372"/>
                  <a:gd name="connsiteX674" fmla="*/ 2655536 w 5580233"/>
                  <a:gd name="connsiteY674" fmla="*/ 1742006 h 2006372"/>
                  <a:gd name="connsiteX675" fmla="*/ 2659482 w 5580233"/>
                  <a:gd name="connsiteY675" fmla="*/ 1735504 h 2006372"/>
                  <a:gd name="connsiteX676" fmla="*/ 2663428 w 5580233"/>
                  <a:gd name="connsiteY676" fmla="*/ 1738943 h 2006372"/>
                  <a:gd name="connsiteX677" fmla="*/ 2667373 w 5580233"/>
                  <a:gd name="connsiteY677" fmla="*/ 1704918 h 2006372"/>
                  <a:gd name="connsiteX678" fmla="*/ 2671319 w 5580233"/>
                  <a:gd name="connsiteY678" fmla="*/ 1683699 h 2006372"/>
                  <a:gd name="connsiteX679" fmla="*/ 2675265 w 5580233"/>
                  <a:gd name="connsiteY679" fmla="*/ 1680834 h 2006372"/>
                  <a:gd name="connsiteX680" fmla="*/ 2679211 w 5580233"/>
                  <a:gd name="connsiteY680" fmla="*/ 1694598 h 2006372"/>
                  <a:gd name="connsiteX681" fmla="*/ 2683151 w 5580233"/>
                  <a:gd name="connsiteY681" fmla="*/ 1699187 h 2006372"/>
                  <a:gd name="connsiteX682" fmla="*/ 2687097 w 5580233"/>
                  <a:gd name="connsiteY682" fmla="*/ 1725945 h 2006372"/>
                  <a:gd name="connsiteX683" fmla="*/ 2691043 w 5580233"/>
                  <a:gd name="connsiteY683" fmla="*/ 1749076 h 2006372"/>
                  <a:gd name="connsiteX684" fmla="*/ 2694989 w 5580233"/>
                  <a:gd name="connsiteY684" fmla="*/ 1701287 h 2006372"/>
                  <a:gd name="connsiteX685" fmla="*/ 2698935 w 5580233"/>
                  <a:gd name="connsiteY685" fmla="*/ 1675098 h 2006372"/>
                  <a:gd name="connsiteX686" fmla="*/ 2702881 w 5580233"/>
                  <a:gd name="connsiteY686" fmla="*/ 1681407 h 2006372"/>
                  <a:gd name="connsiteX687" fmla="*/ 2706827 w 5580233"/>
                  <a:gd name="connsiteY687" fmla="*/ 1720974 h 2006372"/>
                  <a:gd name="connsiteX688" fmla="*/ 2710772 w 5580233"/>
                  <a:gd name="connsiteY688" fmla="*/ 1730727 h 2006372"/>
                  <a:gd name="connsiteX689" fmla="*/ 2714718 w 5580233"/>
                  <a:gd name="connsiteY689" fmla="*/ 1744106 h 2006372"/>
                  <a:gd name="connsiteX690" fmla="*/ 2718664 w 5580233"/>
                  <a:gd name="connsiteY690" fmla="*/ 1779662 h 2006372"/>
                  <a:gd name="connsiteX691" fmla="*/ 2722604 w 5580233"/>
                  <a:gd name="connsiteY691" fmla="*/ 1716770 h 2006372"/>
                  <a:gd name="connsiteX692" fmla="*/ 2726550 w 5580233"/>
                  <a:gd name="connsiteY692" fmla="*/ 1739709 h 2006372"/>
                  <a:gd name="connsiteX693" fmla="*/ 2730496 w 5580233"/>
                  <a:gd name="connsiteY693" fmla="*/ 1726710 h 2006372"/>
                  <a:gd name="connsiteX694" fmla="*/ 2734442 w 5580233"/>
                  <a:gd name="connsiteY694" fmla="*/ 1735312 h 2006372"/>
                  <a:gd name="connsiteX695" fmla="*/ 2738388 w 5580233"/>
                  <a:gd name="connsiteY695" fmla="*/ 1699187 h 2006372"/>
                  <a:gd name="connsiteX696" fmla="*/ 2742334 w 5580233"/>
                  <a:gd name="connsiteY696" fmla="*/ 1778323 h 2006372"/>
                  <a:gd name="connsiteX697" fmla="*/ 2746279 w 5580233"/>
                  <a:gd name="connsiteY697" fmla="*/ 1733212 h 2006372"/>
                  <a:gd name="connsiteX698" fmla="*/ 2750220 w 5580233"/>
                  <a:gd name="connsiteY698" fmla="*/ 1685231 h 2006372"/>
                  <a:gd name="connsiteX699" fmla="*/ 2754166 w 5580233"/>
                  <a:gd name="connsiteY699" fmla="*/ 1695363 h 2006372"/>
                  <a:gd name="connsiteX700" fmla="*/ 2758112 w 5580233"/>
                  <a:gd name="connsiteY700" fmla="*/ 1719448 h 2006372"/>
                  <a:gd name="connsiteX701" fmla="*/ 2762057 w 5580233"/>
                  <a:gd name="connsiteY701" fmla="*/ 1708169 h 2006372"/>
                  <a:gd name="connsiteX702" fmla="*/ 2766003 w 5580233"/>
                  <a:gd name="connsiteY702" fmla="*/ 1715817 h 2006372"/>
                  <a:gd name="connsiteX703" fmla="*/ 2769949 w 5580233"/>
                  <a:gd name="connsiteY703" fmla="*/ 1722506 h 2006372"/>
                  <a:gd name="connsiteX704" fmla="*/ 2773895 w 5580233"/>
                  <a:gd name="connsiteY704" fmla="*/ 1733212 h 2006372"/>
                  <a:gd name="connsiteX705" fmla="*/ 2777841 w 5580233"/>
                  <a:gd name="connsiteY705" fmla="*/ 1710654 h 2006372"/>
                  <a:gd name="connsiteX706" fmla="*/ 2781787 w 5580233"/>
                  <a:gd name="connsiteY706" fmla="*/ 1703772 h 2006372"/>
                  <a:gd name="connsiteX707" fmla="*/ 2785727 w 5580233"/>
                  <a:gd name="connsiteY707" fmla="*/ 1713712 h 2006372"/>
                  <a:gd name="connsiteX708" fmla="*/ 2789673 w 5580233"/>
                  <a:gd name="connsiteY708" fmla="*/ 1722886 h 2006372"/>
                  <a:gd name="connsiteX709" fmla="*/ 2793619 w 5580233"/>
                  <a:gd name="connsiteY709" fmla="*/ 1710461 h 2006372"/>
                  <a:gd name="connsiteX710" fmla="*/ 2797565 w 5580233"/>
                  <a:gd name="connsiteY710" fmla="*/ 1757297 h 2006372"/>
                  <a:gd name="connsiteX711" fmla="*/ 2801510 w 5580233"/>
                  <a:gd name="connsiteY711" fmla="*/ 1760547 h 2006372"/>
                  <a:gd name="connsiteX712" fmla="*/ 2805456 w 5580233"/>
                  <a:gd name="connsiteY712" fmla="*/ 1691727 h 2006372"/>
                  <a:gd name="connsiteX713" fmla="*/ 2809402 w 5580233"/>
                  <a:gd name="connsiteY713" fmla="*/ 1719636 h 2006372"/>
                  <a:gd name="connsiteX714" fmla="*/ 2813348 w 5580233"/>
                  <a:gd name="connsiteY714" fmla="*/ 1715244 h 2006372"/>
                  <a:gd name="connsiteX715" fmla="*/ 2817289 w 5580233"/>
                  <a:gd name="connsiteY715" fmla="*/ 1731873 h 2006372"/>
                  <a:gd name="connsiteX716" fmla="*/ 2821235 w 5580233"/>
                  <a:gd name="connsiteY716" fmla="*/ 1686762 h 2006372"/>
                  <a:gd name="connsiteX717" fmla="*/ 2825181 w 5580233"/>
                  <a:gd name="connsiteY717" fmla="*/ 1752326 h 2006372"/>
                  <a:gd name="connsiteX718" fmla="*/ 2829126 w 5580233"/>
                  <a:gd name="connsiteY718" fmla="*/ 1742386 h 2006372"/>
                  <a:gd name="connsiteX719" fmla="*/ 2833072 w 5580233"/>
                  <a:gd name="connsiteY719" fmla="*/ 1726710 h 2006372"/>
                  <a:gd name="connsiteX720" fmla="*/ 2837018 w 5580233"/>
                  <a:gd name="connsiteY720" fmla="*/ 1710081 h 2006372"/>
                  <a:gd name="connsiteX721" fmla="*/ 2840964 w 5580233"/>
                  <a:gd name="connsiteY721" fmla="*/ 1693832 h 2006372"/>
                  <a:gd name="connsiteX722" fmla="*/ 2844909 w 5580233"/>
                  <a:gd name="connsiteY722" fmla="*/ 1728430 h 2006372"/>
                  <a:gd name="connsiteX723" fmla="*/ 2848855 w 5580233"/>
                  <a:gd name="connsiteY723" fmla="*/ 1693451 h 2006372"/>
                  <a:gd name="connsiteX724" fmla="*/ 2852796 w 5580233"/>
                  <a:gd name="connsiteY724" fmla="*/ 1751941 h 2006372"/>
                  <a:gd name="connsiteX725" fmla="*/ 2856742 w 5580233"/>
                  <a:gd name="connsiteY725" fmla="*/ 1744298 h 2006372"/>
                  <a:gd name="connsiteX726" fmla="*/ 2860688 w 5580233"/>
                  <a:gd name="connsiteY726" fmla="*/ 1704725 h 2006372"/>
                  <a:gd name="connsiteX727" fmla="*/ 2864634 w 5580233"/>
                  <a:gd name="connsiteY727" fmla="*/ 1689628 h 2006372"/>
                  <a:gd name="connsiteX728" fmla="*/ 2868579 w 5580233"/>
                  <a:gd name="connsiteY728" fmla="*/ 1698609 h 2006372"/>
                  <a:gd name="connsiteX729" fmla="*/ 2872525 w 5580233"/>
                  <a:gd name="connsiteY729" fmla="*/ 1848097 h 2006372"/>
                  <a:gd name="connsiteX730" fmla="*/ 2876471 w 5580233"/>
                  <a:gd name="connsiteY730" fmla="*/ 2004080 h 2006372"/>
                  <a:gd name="connsiteX731" fmla="*/ 2880417 w 5580233"/>
                  <a:gd name="connsiteY731" fmla="*/ 2005992 h 2006372"/>
                  <a:gd name="connsiteX732" fmla="*/ 2884357 w 5580233"/>
                  <a:gd name="connsiteY732" fmla="*/ 2005034 h 2006372"/>
                  <a:gd name="connsiteX733" fmla="*/ 2888303 w 5580233"/>
                  <a:gd name="connsiteY733" fmla="*/ 2005800 h 2006372"/>
                  <a:gd name="connsiteX734" fmla="*/ 2892249 w 5580233"/>
                  <a:gd name="connsiteY734" fmla="*/ 2006180 h 2006372"/>
                  <a:gd name="connsiteX735" fmla="*/ 2896195 w 5580233"/>
                  <a:gd name="connsiteY735" fmla="*/ 2006373 h 2006372"/>
                  <a:gd name="connsiteX736" fmla="*/ 2900141 w 5580233"/>
                  <a:gd name="connsiteY736" fmla="*/ 2005992 h 2006372"/>
                  <a:gd name="connsiteX737" fmla="*/ 2904087 w 5580233"/>
                  <a:gd name="connsiteY737" fmla="*/ 2005992 h 2006372"/>
                  <a:gd name="connsiteX738" fmla="*/ 2908032 w 5580233"/>
                  <a:gd name="connsiteY738" fmla="*/ 2006180 h 2006372"/>
                  <a:gd name="connsiteX739" fmla="*/ 2911978 w 5580233"/>
                  <a:gd name="connsiteY739" fmla="*/ 2005034 h 2006372"/>
                  <a:gd name="connsiteX740" fmla="*/ 2915924 w 5580233"/>
                  <a:gd name="connsiteY740" fmla="*/ 2005607 h 2006372"/>
                  <a:gd name="connsiteX741" fmla="*/ 2919865 w 5580233"/>
                  <a:gd name="connsiteY741" fmla="*/ 2005992 h 2006372"/>
                  <a:gd name="connsiteX742" fmla="*/ 2923810 w 5580233"/>
                  <a:gd name="connsiteY742" fmla="*/ 2005800 h 2006372"/>
                  <a:gd name="connsiteX743" fmla="*/ 2927756 w 5580233"/>
                  <a:gd name="connsiteY743" fmla="*/ 2005607 h 2006372"/>
                  <a:gd name="connsiteX744" fmla="*/ 2931702 w 5580233"/>
                  <a:gd name="connsiteY744" fmla="*/ 2005607 h 2006372"/>
                  <a:gd name="connsiteX745" fmla="*/ 2935648 w 5580233"/>
                  <a:gd name="connsiteY745" fmla="*/ 2005800 h 2006372"/>
                  <a:gd name="connsiteX746" fmla="*/ 2939594 w 5580233"/>
                  <a:gd name="connsiteY746" fmla="*/ 2005607 h 2006372"/>
                  <a:gd name="connsiteX747" fmla="*/ 2943540 w 5580233"/>
                  <a:gd name="connsiteY747" fmla="*/ 2005419 h 2006372"/>
                  <a:gd name="connsiteX748" fmla="*/ 2947485 w 5580233"/>
                  <a:gd name="connsiteY748" fmla="*/ 2006180 h 2006372"/>
                  <a:gd name="connsiteX749" fmla="*/ 2951426 w 5580233"/>
                  <a:gd name="connsiteY749" fmla="*/ 2005992 h 2006372"/>
                  <a:gd name="connsiteX750" fmla="*/ 2955372 w 5580233"/>
                  <a:gd name="connsiteY750" fmla="*/ 2005800 h 2006372"/>
                  <a:gd name="connsiteX751" fmla="*/ 2959318 w 5580233"/>
                  <a:gd name="connsiteY751" fmla="*/ 2005034 h 2006372"/>
                  <a:gd name="connsiteX752" fmla="*/ 2963263 w 5580233"/>
                  <a:gd name="connsiteY752" fmla="*/ 2005800 h 2006372"/>
                  <a:gd name="connsiteX753" fmla="*/ 2967209 w 5580233"/>
                  <a:gd name="connsiteY753" fmla="*/ 2005419 h 2006372"/>
                  <a:gd name="connsiteX754" fmla="*/ 2971155 w 5580233"/>
                  <a:gd name="connsiteY754" fmla="*/ 2005419 h 2006372"/>
                  <a:gd name="connsiteX755" fmla="*/ 2975101 w 5580233"/>
                  <a:gd name="connsiteY755" fmla="*/ 2005992 h 2006372"/>
                  <a:gd name="connsiteX756" fmla="*/ 2979047 w 5580233"/>
                  <a:gd name="connsiteY756" fmla="*/ 2006180 h 2006372"/>
                  <a:gd name="connsiteX757" fmla="*/ 2982993 w 5580233"/>
                  <a:gd name="connsiteY757" fmla="*/ 2005607 h 2006372"/>
                  <a:gd name="connsiteX758" fmla="*/ 2986933 w 5580233"/>
                  <a:gd name="connsiteY758" fmla="*/ 2005607 h 2006372"/>
                  <a:gd name="connsiteX759" fmla="*/ 2990879 w 5580233"/>
                  <a:gd name="connsiteY759" fmla="*/ 2005800 h 2006372"/>
                  <a:gd name="connsiteX760" fmla="*/ 2994825 w 5580233"/>
                  <a:gd name="connsiteY760" fmla="*/ 2003507 h 2006372"/>
                  <a:gd name="connsiteX761" fmla="*/ 2998771 w 5580233"/>
                  <a:gd name="connsiteY761" fmla="*/ 2004841 h 2006372"/>
                  <a:gd name="connsiteX762" fmla="*/ 3002717 w 5580233"/>
                  <a:gd name="connsiteY762" fmla="*/ 2005992 h 2006372"/>
                  <a:gd name="connsiteX763" fmla="*/ 3006662 w 5580233"/>
                  <a:gd name="connsiteY763" fmla="*/ 2005800 h 2006372"/>
                  <a:gd name="connsiteX764" fmla="*/ 3010608 w 5580233"/>
                  <a:gd name="connsiteY764" fmla="*/ 2006373 h 2006372"/>
                  <a:gd name="connsiteX765" fmla="*/ 3014554 w 5580233"/>
                  <a:gd name="connsiteY765" fmla="*/ 2005607 h 2006372"/>
                  <a:gd name="connsiteX766" fmla="*/ 3018495 w 5580233"/>
                  <a:gd name="connsiteY766" fmla="*/ 2006180 h 2006372"/>
                  <a:gd name="connsiteX767" fmla="*/ 3022441 w 5580233"/>
                  <a:gd name="connsiteY767" fmla="*/ 2005800 h 2006372"/>
                  <a:gd name="connsiteX768" fmla="*/ 3026386 w 5580233"/>
                  <a:gd name="connsiteY768" fmla="*/ 2005992 h 2006372"/>
                  <a:gd name="connsiteX769" fmla="*/ 3030332 w 5580233"/>
                  <a:gd name="connsiteY769" fmla="*/ 2005607 h 2006372"/>
                  <a:gd name="connsiteX770" fmla="*/ 3034278 w 5580233"/>
                  <a:gd name="connsiteY770" fmla="*/ 2004841 h 2006372"/>
                  <a:gd name="connsiteX771" fmla="*/ 3038224 w 5580233"/>
                  <a:gd name="connsiteY771" fmla="*/ 2005800 h 2006372"/>
                  <a:gd name="connsiteX772" fmla="*/ 3042170 w 5580233"/>
                  <a:gd name="connsiteY772" fmla="*/ 2005992 h 2006372"/>
                  <a:gd name="connsiteX773" fmla="*/ 3046115 w 5580233"/>
                  <a:gd name="connsiteY773" fmla="*/ 2005226 h 2006372"/>
                  <a:gd name="connsiteX774" fmla="*/ 3050061 w 5580233"/>
                  <a:gd name="connsiteY774" fmla="*/ 2005992 h 2006372"/>
                  <a:gd name="connsiteX775" fmla="*/ 3054002 w 5580233"/>
                  <a:gd name="connsiteY775" fmla="*/ 2005800 h 2006372"/>
                  <a:gd name="connsiteX776" fmla="*/ 3057948 w 5580233"/>
                  <a:gd name="connsiteY776" fmla="*/ 2006180 h 2006372"/>
                  <a:gd name="connsiteX777" fmla="*/ 3061894 w 5580233"/>
                  <a:gd name="connsiteY777" fmla="*/ 2005800 h 2006372"/>
                  <a:gd name="connsiteX778" fmla="*/ 3065839 w 5580233"/>
                  <a:gd name="connsiteY778" fmla="*/ 2005992 h 2006372"/>
                  <a:gd name="connsiteX779" fmla="*/ 3069785 w 5580233"/>
                  <a:gd name="connsiteY779" fmla="*/ 2005992 h 2006372"/>
                  <a:gd name="connsiteX780" fmla="*/ 3073731 w 5580233"/>
                  <a:gd name="connsiteY780" fmla="*/ 2005992 h 2006372"/>
                  <a:gd name="connsiteX781" fmla="*/ 3077677 w 5580233"/>
                  <a:gd name="connsiteY781" fmla="*/ 2006180 h 2006372"/>
                  <a:gd name="connsiteX782" fmla="*/ 3081623 w 5580233"/>
                  <a:gd name="connsiteY782" fmla="*/ 2005607 h 2006372"/>
                  <a:gd name="connsiteX783" fmla="*/ 3085563 w 5580233"/>
                  <a:gd name="connsiteY783" fmla="*/ 2005992 h 2006372"/>
                  <a:gd name="connsiteX784" fmla="*/ 3089509 w 5580233"/>
                  <a:gd name="connsiteY784" fmla="*/ 2005992 h 2006372"/>
                  <a:gd name="connsiteX785" fmla="*/ 3093455 w 5580233"/>
                  <a:gd name="connsiteY785" fmla="*/ 2005992 h 2006372"/>
                  <a:gd name="connsiteX786" fmla="*/ 3097401 w 5580233"/>
                  <a:gd name="connsiteY786" fmla="*/ 2006373 h 2006372"/>
                  <a:gd name="connsiteX787" fmla="*/ 3101347 w 5580233"/>
                  <a:gd name="connsiteY787" fmla="*/ 2005800 h 2006372"/>
                  <a:gd name="connsiteX788" fmla="*/ 3105292 w 5580233"/>
                  <a:gd name="connsiteY788" fmla="*/ 2005992 h 2006372"/>
                  <a:gd name="connsiteX789" fmla="*/ 3109238 w 5580233"/>
                  <a:gd name="connsiteY789" fmla="*/ 2004841 h 2006372"/>
                  <a:gd name="connsiteX790" fmla="*/ 3113184 w 5580233"/>
                  <a:gd name="connsiteY790" fmla="*/ 2003507 h 2006372"/>
                  <a:gd name="connsiteX791" fmla="*/ 3117130 w 5580233"/>
                  <a:gd name="connsiteY791" fmla="*/ 1974260 h 2006372"/>
                  <a:gd name="connsiteX792" fmla="*/ 3121071 w 5580233"/>
                  <a:gd name="connsiteY792" fmla="*/ 2004268 h 2006372"/>
                  <a:gd name="connsiteX793" fmla="*/ 3125016 w 5580233"/>
                  <a:gd name="connsiteY793" fmla="*/ 2004080 h 2006372"/>
                  <a:gd name="connsiteX794" fmla="*/ 3128962 w 5580233"/>
                  <a:gd name="connsiteY794" fmla="*/ 2005607 h 2006372"/>
                  <a:gd name="connsiteX795" fmla="*/ 3132908 w 5580233"/>
                  <a:gd name="connsiteY795" fmla="*/ 2004653 h 2006372"/>
                  <a:gd name="connsiteX796" fmla="*/ 3136854 w 5580233"/>
                  <a:gd name="connsiteY796" fmla="*/ 2004653 h 2006372"/>
                  <a:gd name="connsiteX797" fmla="*/ 3140800 w 5580233"/>
                  <a:gd name="connsiteY797" fmla="*/ 2005800 h 2006372"/>
                  <a:gd name="connsiteX798" fmla="*/ 3144745 w 5580233"/>
                  <a:gd name="connsiteY798" fmla="*/ 2005226 h 2006372"/>
                  <a:gd name="connsiteX799" fmla="*/ 3148691 w 5580233"/>
                  <a:gd name="connsiteY799" fmla="*/ 2005419 h 2006372"/>
                  <a:gd name="connsiteX800" fmla="*/ 3152632 w 5580233"/>
                  <a:gd name="connsiteY800" fmla="*/ 2005419 h 2006372"/>
                  <a:gd name="connsiteX801" fmla="*/ 3156578 w 5580233"/>
                  <a:gd name="connsiteY801" fmla="*/ 2005800 h 2006372"/>
                  <a:gd name="connsiteX802" fmla="*/ 3160524 w 5580233"/>
                  <a:gd name="connsiteY802" fmla="*/ 2005607 h 2006372"/>
                  <a:gd name="connsiteX803" fmla="*/ 3164469 w 5580233"/>
                  <a:gd name="connsiteY803" fmla="*/ 2004841 h 2006372"/>
                  <a:gd name="connsiteX804" fmla="*/ 3168415 w 5580233"/>
                  <a:gd name="connsiteY804" fmla="*/ 2005607 h 2006372"/>
                  <a:gd name="connsiteX805" fmla="*/ 3172361 w 5580233"/>
                  <a:gd name="connsiteY805" fmla="*/ 2005419 h 2006372"/>
                  <a:gd name="connsiteX806" fmla="*/ 3176307 w 5580233"/>
                  <a:gd name="connsiteY806" fmla="*/ 2004841 h 2006372"/>
                  <a:gd name="connsiteX807" fmla="*/ 3180253 w 5580233"/>
                  <a:gd name="connsiteY807" fmla="*/ 2005419 h 2006372"/>
                  <a:gd name="connsiteX808" fmla="*/ 3184198 w 5580233"/>
                  <a:gd name="connsiteY808" fmla="*/ 2005800 h 2006372"/>
                  <a:gd name="connsiteX809" fmla="*/ 3188139 w 5580233"/>
                  <a:gd name="connsiteY809" fmla="*/ 2005800 h 2006372"/>
                  <a:gd name="connsiteX810" fmla="*/ 3192085 w 5580233"/>
                  <a:gd name="connsiteY810" fmla="*/ 2005419 h 2006372"/>
                  <a:gd name="connsiteX811" fmla="*/ 3196031 w 5580233"/>
                  <a:gd name="connsiteY811" fmla="*/ 2006180 h 2006372"/>
                  <a:gd name="connsiteX812" fmla="*/ 3199977 w 5580233"/>
                  <a:gd name="connsiteY812" fmla="*/ 2005992 h 2006372"/>
                  <a:gd name="connsiteX813" fmla="*/ 3203923 w 5580233"/>
                  <a:gd name="connsiteY813" fmla="*/ 2005607 h 2006372"/>
                  <a:gd name="connsiteX814" fmla="*/ 3207868 w 5580233"/>
                  <a:gd name="connsiteY814" fmla="*/ 2005800 h 2006372"/>
                  <a:gd name="connsiteX815" fmla="*/ 3211814 w 5580233"/>
                  <a:gd name="connsiteY815" fmla="*/ 2006373 h 2006372"/>
                  <a:gd name="connsiteX816" fmla="*/ 3215760 w 5580233"/>
                  <a:gd name="connsiteY816" fmla="*/ 2005226 h 2006372"/>
                  <a:gd name="connsiteX817" fmla="*/ 3219701 w 5580233"/>
                  <a:gd name="connsiteY817" fmla="*/ 2005992 h 2006372"/>
                  <a:gd name="connsiteX818" fmla="*/ 3223646 w 5580233"/>
                  <a:gd name="connsiteY818" fmla="*/ 2005607 h 2006372"/>
                  <a:gd name="connsiteX819" fmla="*/ 3227592 w 5580233"/>
                  <a:gd name="connsiteY819" fmla="*/ 2005226 h 2006372"/>
                  <a:gd name="connsiteX820" fmla="*/ 3231538 w 5580233"/>
                  <a:gd name="connsiteY820" fmla="*/ 2005992 h 2006372"/>
                  <a:gd name="connsiteX821" fmla="*/ 3235484 w 5580233"/>
                  <a:gd name="connsiteY821" fmla="*/ 2005226 h 2006372"/>
                  <a:gd name="connsiteX822" fmla="*/ 3239430 w 5580233"/>
                  <a:gd name="connsiteY822" fmla="*/ 2005800 h 2006372"/>
                  <a:gd name="connsiteX823" fmla="*/ 3243376 w 5580233"/>
                  <a:gd name="connsiteY823" fmla="*/ 2005800 h 2006372"/>
                  <a:gd name="connsiteX824" fmla="*/ 3247321 w 5580233"/>
                  <a:gd name="connsiteY824" fmla="*/ 2005419 h 2006372"/>
                  <a:gd name="connsiteX825" fmla="*/ 3251262 w 5580233"/>
                  <a:gd name="connsiteY825" fmla="*/ 2005607 h 2006372"/>
                  <a:gd name="connsiteX826" fmla="*/ 3255208 w 5580233"/>
                  <a:gd name="connsiteY826" fmla="*/ 2005607 h 2006372"/>
                  <a:gd name="connsiteX827" fmla="*/ 3259154 w 5580233"/>
                  <a:gd name="connsiteY827" fmla="*/ 2005800 h 2006372"/>
                  <a:gd name="connsiteX828" fmla="*/ 3263099 w 5580233"/>
                  <a:gd name="connsiteY828" fmla="*/ 2006180 h 2006372"/>
                  <a:gd name="connsiteX829" fmla="*/ 3267045 w 5580233"/>
                  <a:gd name="connsiteY829" fmla="*/ 2006180 h 2006372"/>
                  <a:gd name="connsiteX830" fmla="*/ 3270991 w 5580233"/>
                  <a:gd name="connsiteY830" fmla="*/ 2005992 h 2006372"/>
                  <a:gd name="connsiteX831" fmla="*/ 3274937 w 5580233"/>
                  <a:gd name="connsiteY831" fmla="*/ 2006373 h 2006372"/>
                  <a:gd name="connsiteX832" fmla="*/ 3278883 w 5580233"/>
                  <a:gd name="connsiteY832" fmla="*/ 2005800 h 2006372"/>
                  <a:gd name="connsiteX833" fmla="*/ 3282829 w 5580233"/>
                  <a:gd name="connsiteY833" fmla="*/ 2005992 h 2006372"/>
                  <a:gd name="connsiteX834" fmla="*/ 3286769 w 5580233"/>
                  <a:gd name="connsiteY834" fmla="*/ 2005992 h 2006372"/>
                  <a:gd name="connsiteX835" fmla="*/ 3290715 w 5580233"/>
                  <a:gd name="connsiteY835" fmla="*/ 2006180 h 2006372"/>
                  <a:gd name="connsiteX836" fmla="*/ 3294661 w 5580233"/>
                  <a:gd name="connsiteY836" fmla="*/ 2006180 h 2006372"/>
                  <a:gd name="connsiteX837" fmla="*/ 3298607 w 5580233"/>
                  <a:gd name="connsiteY837" fmla="*/ 2005419 h 2006372"/>
                  <a:gd name="connsiteX838" fmla="*/ 3302552 w 5580233"/>
                  <a:gd name="connsiteY838" fmla="*/ 2005992 h 2006372"/>
                  <a:gd name="connsiteX839" fmla="*/ 3306498 w 5580233"/>
                  <a:gd name="connsiteY839" fmla="*/ 2006180 h 2006372"/>
                  <a:gd name="connsiteX840" fmla="*/ 3310444 w 5580233"/>
                  <a:gd name="connsiteY840" fmla="*/ 2005992 h 2006372"/>
                  <a:gd name="connsiteX841" fmla="*/ 3314390 w 5580233"/>
                  <a:gd name="connsiteY841" fmla="*/ 2005800 h 2006372"/>
                  <a:gd name="connsiteX842" fmla="*/ 3318331 w 5580233"/>
                  <a:gd name="connsiteY842" fmla="*/ 2005800 h 2006372"/>
                  <a:gd name="connsiteX843" fmla="*/ 3322277 w 5580233"/>
                  <a:gd name="connsiteY843" fmla="*/ 2005992 h 2006372"/>
                  <a:gd name="connsiteX844" fmla="*/ 3326222 w 5580233"/>
                  <a:gd name="connsiteY844" fmla="*/ 2006180 h 2006372"/>
                  <a:gd name="connsiteX845" fmla="*/ 3330168 w 5580233"/>
                  <a:gd name="connsiteY845" fmla="*/ 2002741 h 2006372"/>
                  <a:gd name="connsiteX846" fmla="*/ 3334114 w 5580233"/>
                  <a:gd name="connsiteY846" fmla="*/ 2005800 h 2006372"/>
                  <a:gd name="connsiteX847" fmla="*/ 3338060 w 5580233"/>
                  <a:gd name="connsiteY847" fmla="*/ 2006373 h 2006372"/>
                  <a:gd name="connsiteX848" fmla="*/ 3342005 w 5580233"/>
                  <a:gd name="connsiteY848" fmla="*/ 2005992 h 2006372"/>
                  <a:gd name="connsiteX849" fmla="*/ 3345951 w 5580233"/>
                  <a:gd name="connsiteY849" fmla="*/ 2005992 h 2006372"/>
                  <a:gd name="connsiteX850" fmla="*/ 3349897 w 5580233"/>
                  <a:gd name="connsiteY850" fmla="*/ 2005800 h 2006372"/>
                  <a:gd name="connsiteX851" fmla="*/ 3353838 w 5580233"/>
                  <a:gd name="connsiteY851" fmla="*/ 2005607 h 2006372"/>
                  <a:gd name="connsiteX852" fmla="*/ 3357784 w 5580233"/>
                  <a:gd name="connsiteY852" fmla="*/ 2005992 h 2006372"/>
                  <a:gd name="connsiteX853" fmla="*/ 3361730 w 5580233"/>
                  <a:gd name="connsiteY853" fmla="*/ 2006180 h 2006372"/>
                  <a:gd name="connsiteX854" fmla="*/ 3365675 w 5580233"/>
                  <a:gd name="connsiteY854" fmla="*/ 2006180 h 2006372"/>
                  <a:gd name="connsiteX855" fmla="*/ 3369621 w 5580233"/>
                  <a:gd name="connsiteY855" fmla="*/ 2005992 h 2006372"/>
                  <a:gd name="connsiteX856" fmla="*/ 3373567 w 5580233"/>
                  <a:gd name="connsiteY856" fmla="*/ 2005992 h 2006372"/>
                  <a:gd name="connsiteX857" fmla="*/ 3377513 w 5580233"/>
                  <a:gd name="connsiteY857" fmla="*/ 2006180 h 2006372"/>
                  <a:gd name="connsiteX858" fmla="*/ 3381458 w 5580233"/>
                  <a:gd name="connsiteY858" fmla="*/ 2005800 h 2006372"/>
                  <a:gd name="connsiteX859" fmla="*/ 3385399 w 5580233"/>
                  <a:gd name="connsiteY859" fmla="*/ 2006373 h 2006372"/>
                  <a:gd name="connsiteX860" fmla="*/ 3389345 w 5580233"/>
                  <a:gd name="connsiteY860" fmla="*/ 2006373 h 2006372"/>
                  <a:gd name="connsiteX861" fmla="*/ 3393291 w 5580233"/>
                  <a:gd name="connsiteY861" fmla="*/ 2005992 h 2006372"/>
                  <a:gd name="connsiteX862" fmla="*/ 3397237 w 5580233"/>
                  <a:gd name="connsiteY862" fmla="*/ 1665923 h 2006372"/>
                  <a:gd name="connsiteX863" fmla="*/ 3401183 w 5580233"/>
                  <a:gd name="connsiteY863" fmla="*/ 0 h 2006372"/>
                  <a:gd name="connsiteX864" fmla="*/ 3405129 w 5580233"/>
                  <a:gd name="connsiteY864" fmla="*/ 1034533 h 2006372"/>
                  <a:gd name="connsiteX865" fmla="*/ 3409074 w 5580233"/>
                  <a:gd name="connsiteY865" fmla="*/ 1336753 h 2006372"/>
                  <a:gd name="connsiteX866" fmla="*/ 3413020 w 5580233"/>
                  <a:gd name="connsiteY866" fmla="*/ 2005992 h 2006372"/>
                  <a:gd name="connsiteX867" fmla="*/ 3416966 w 5580233"/>
                  <a:gd name="connsiteY867" fmla="*/ 2004268 h 2006372"/>
                  <a:gd name="connsiteX868" fmla="*/ 3420906 w 5580233"/>
                  <a:gd name="connsiteY868" fmla="*/ 2005800 h 2006372"/>
                  <a:gd name="connsiteX869" fmla="*/ 3424852 w 5580233"/>
                  <a:gd name="connsiteY869" fmla="*/ 2006180 h 2006372"/>
                  <a:gd name="connsiteX870" fmla="*/ 3428798 w 5580233"/>
                  <a:gd name="connsiteY870" fmla="*/ 2005800 h 2006372"/>
                  <a:gd name="connsiteX871" fmla="*/ 3432744 w 5580233"/>
                  <a:gd name="connsiteY871" fmla="*/ 2006373 h 2006372"/>
                  <a:gd name="connsiteX872" fmla="*/ 3436690 w 5580233"/>
                  <a:gd name="connsiteY872" fmla="*/ 2005226 h 2006372"/>
                  <a:gd name="connsiteX873" fmla="*/ 3440636 w 5580233"/>
                  <a:gd name="connsiteY873" fmla="*/ 2006180 h 2006372"/>
                  <a:gd name="connsiteX874" fmla="*/ 3444582 w 5580233"/>
                  <a:gd name="connsiteY874" fmla="*/ 2006180 h 2006372"/>
                  <a:gd name="connsiteX875" fmla="*/ 3448527 w 5580233"/>
                  <a:gd name="connsiteY875" fmla="*/ 2005800 h 2006372"/>
                  <a:gd name="connsiteX876" fmla="*/ 3452468 w 5580233"/>
                  <a:gd name="connsiteY876" fmla="*/ 2005992 h 2006372"/>
                  <a:gd name="connsiteX877" fmla="*/ 3456414 w 5580233"/>
                  <a:gd name="connsiteY877" fmla="*/ 2005992 h 2006372"/>
                  <a:gd name="connsiteX878" fmla="*/ 3460359 w 5580233"/>
                  <a:gd name="connsiteY878" fmla="*/ 2005992 h 2006372"/>
                  <a:gd name="connsiteX879" fmla="*/ 3464305 w 5580233"/>
                  <a:gd name="connsiteY879" fmla="*/ 2005800 h 2006372"/>
                  <a:gd name="connsiteX880" fmla="*/ 3468251 w 5580233"/>
                  <a:gd name="connsiteY880" fmla="*/ 2005419 h 2006372"/>
                  <a:gd name="connsiteX881" fmla="*/ 3472197 w 5580233"/>
                  <a:gd name="connsiteY881" fmla="*/ 2006180 h 2006372"/>
                  <a:gd name="connsiteX882" fmla="*/ 3476143 w 5580233"/>
                  <a:gd name="connsiteY882" fmla="*/ 2005992 h 2006372"/>
                  <a:gd name="connsiteX883" fmla="*/ 3480089 w 5580233"/>
                  <a:gd name="connsiteY883" fmla="*/ 2006373 h 2006372"/>
                  <a:gd name="connsiteX884" fmla="*/ 3484034 w 5580233"/>
                  <a:gd name="connsiteY884" fmla="*/ 2006373 h 2006372"/>
                  <a:gd name="connsiteX885" fmla="*/ 3487975 w 5580233"/>
                  <a:gd name="connsiteY885" fmla="*/ 2005800 h 2006372"/>
                  <a:gd name="connsiteX886" fmla="*/ 3491921 w 5580233"/>
                  <a:gd name="connsiteY886" fmla="*/ 2006180 h 2006372"/>
                  <a:gd name="connsiteX887" fmla="*/ 3495867 w 5580233"/>
                  <a:gd name="connsiteY887" fmla="*/ 2005800 h 2006372"/>
                  <a:gd name="connsiteX888" fmla="*/ 3499813 w 5580233"/>
                  <a:gd name="connsiteY888" fmla="*/ 2005992 h 2006372"/>
                  <a:gd name="connsiteX889" fmla="*/ 3503758 w 5580233"/>
                  <a:gd name="connsiteY889" fmla="*/ 2006180 h 2006372"/>
                  <a:gd name="connsiteX890" fmla="*/ 3507704 w 5580233"/>
                  <a:gd name="connsiteY890" fmla="*/ 2004841 h 2006372"/>
                  <a:gd name="connsiteX891" fmla="*/ 3511650 w 5580233"/>
                  <a:gd name="connsiteY891" fmla="*/ 2005419 h 2006372"/>
                  <a:gd name="connsiteX892" fmla="*/ 3515596 w 5580233"/>
                  <a:gd name="connsiteY892" fmla="*/ 2005800 h 2006372"/>
                  <a:gd name="connsiteX893" fmla="*/ 3519537 w 5580233"/>
                  <a:gd name="connsiteY893" fmla="*/ 2005800 h 2006372"/>
                  <a:gd name="connsiteX894" fmla="*/ 3523483 w 5580233"/>
                  <a:gd name="connsiteY894" fmla="*/ 2004841 h 2006372"/>
                  <a:gd name="connsiteX895" fmla="*/ 3527428 w 5580233"/>
                  <a:gd name="connsiteY895" fmla="*/ 2005992 h 2006372"/>
                  <a:gd name="connsiteX896" fmla="*/ 3531374 w 5580233"/>
                  <a:gd name="connsiteY896" fmla="*/ 2005992 h 2006372"/>
                  <a:gd name="connsiteX897" fmla="*/ 3535320 w 5580233"/>
                  <a:gd name="connsiteY897" fmla="*/ 2006180 h 2006372"/>
                  <a:gd name="connsiteX898" fmla="*/ 3539266 w 5580233"/>
                  <a:gd name="connsiteY898" fmla="*/ 2005992 h 2006372"/>
                  <a:gd name="connsiteX899" fmla="*/ 3543211 w 5580233"/>
                  <a:gd name="connsiteY899" fmla="*/ 2006180 h 2006372"/>
                  <a:gd name="connsiteX900" fmla="*/ 3547157 w 5580233"/>
                  <a:gd name="connsiteY900" fmla="*/ 2006180 h 2006372"/>
                  <a:gd name="connsiteX901" fmla="*/ 3551103 w 5580233"/>
                  <a:gd name="connsiteY901" fmla="*/ 2006180 h 2006372"/>
                  <a:gd name="connsiteX902" fmla="*/ 3555044 w 5580233"/>
                  <a:gd name="connsiteY902" fmla="*/ 2006180 h 2006372"/>
                  <a:gd name="connsiteX903" fmla="*/ 3558990 w 5580233"/>
                  <a:gd name="connsiteY903" fmla="*/ 2006180 h 2006372"/>
                  <a:gd name="connsiteX904" fmla="*/ 3562936 w 5580233"/>
                  <a:gd name="connsiteY904" fmla="*/ 2005992 h 2006372"/>
                  <a:gd name="connsiteX905" fmla="*/ 3566881 w 5580233"/>
                  <a:gd name="connsiteY905" fmla="*/ 2006180 h 2006372"/>
                  <a:gd name="connsiteX906" fmla="*/ 3570827 w 5580233"/>
                  <a:gd name="connsiteY906" fmla="*/ 2006180 h 2006372"/>
                  <a:gd name="connsiteX907" fmla="*/ 3574773 w 5580233"/>
                  <a:gd name="connsiteY907" fmla="*/ 2005800 h 2006372"/>
                  <a:gd name="connsiteX908" fmla="*/ 3578719 w 5580233"/>
                  <a:gd name="connsiteY908" fmla="*/ 2006180 h 2006372"/>
                  <a:gd name="connsiteX909" fmla="*/ 3582665 w 5580233"/>
                  <a:gd name="connsiteY909" fmla="*/ 2006373 h 2006372"/>
                  <a:gd name="connsiteX910" fmla="*/ 3586605 w 5580233"/>
                  <a:gd name="connsiteY910" fmla="*/ 2006373 h 2006372"/>
                  <a:gd name="connsiteX911" fmla="*/ 3590551 w 5580233"/>
                  <a:gd name="connsiteY911" fmla="*/ 2006180 h 2006372"/>
                  <a:gd name="connsiteX912" fmla="*/ 3594497 w 5580233"/>
                  <a:gd name="connsiteY912" fmla="*/ 2005992 h 2006372"/>
                  <a:gd name="connsiteX913" fmla="*/ 3598443 w 5580233"/>
                  <a:gd name="connsiteY913" fmla="*/ 2006180 h 2006372"/>
                  <a:gd name="connsiteX914" fmla="*/ 3602389 w 5580233"/>
                  <a:gd name="connsiteY914" fmla="*/ 2005992 h 2006372"/>
                  <a:gd name="connsiteX915" fmla="*/ 3606334 w 5580233"/>
                  <a:gd name="connsiteY915" fmla="*/ 2006180 h 2006372"/>
                  <a:gd name="connsiteX916" fmla="*/ 3610280 w 5580233"/>
                  <a:gd name="connsiteY916" fmla="*/ 2006373 h 2006372"/>
                  <a:gd name="connsiteX917" fmla="*/ 3614226 w 5580233"/>
                  <a:gd name="connsiteY917" fmla="*/ 2006373 h 2006372"/>
                  <a:gd name="connsiteX918" fmla="*/ 3618172 w 5580233"/>
                  <a:gd name="connsiteY918" fmla="*/ 2006180 h 2006372"/>
                  <a:gd name="connsiteX919" fmla="*/ 3622112 w 5580233"/>
                  <a:gd name="connsiteY919" fmla="*/ 2006180 h 2006372"/>
                  <a:gd name="connsiteX920" fmla="*/ 3626058 w 5580233"/>
                  <a:gd name="connsiteY920" fmla="*/ 2006180 h 2006372"/>
                  <a:gd name="connsiteX921" fmla="*/ 3630004 w 5580233"/>
                  <a:gd name="connsiteY921" fmla="*/ 2006180 h 2006372"/>
                  <a:gd name="connsiteX922" fmla="*/ 3633950 w 5580233"/>
                  <a:gd name="connsiteY922" fmla="*/ 2006373 h 2006372"/>
                  <a:gd name="connsiteX923" fmla="*/ 3637896 w 5580233"/>
                  <a:gd name="connsiteY923" fmla="*/ 2005992 h 2006372"/>
                  <a:gd name="connsiteX924" fmla="*/ 3641842 w 5580233"/>
                  <a:gd name="connsiteY924" fmla="*/ 2006180 h 2006372"/>
                  <a:gd name="connsiteX925" fmla="*/ 3645787 w 5580233"/>
                  <a:gd name="connsiteY925" fmla="*/ 2006373 h 2006372"/>
                  <a:gd name="connsiteX926" fmla="*/ 3649733 w 5580233"/>
                  <a:gd name="connsiteY926" fmla="*/ 2004653 h 2006372"/>
                  <a:gd name="connsiteX927" fmla="*/ 3653674 w 5580233"/>
                  <a:gd name="connsiteY927" fmla="*/ 2006180 h 2006372"/>
                  <a:gd name="connsiteX928" fmla="*/ 3657620 w 5580233"/>
                  <a:gd name="connsiteY928" fmla="*/ 2005800 h 2006372"/>
                  <a:gd name="connsiteX929" fmla="*/ 3661565 w 5580233"/>
                  <a:gd name="connsiteY929" fmla="*/ 2006373 h 2006372"/>
                  <a:gd name="connsiteX930" fmla="*/ 3665511 w 5580233"/>
                  <a:gd name="connsiteY930" fmla="*/ 2006180 h 2006372"/>
                  <a:gd name="connsiteX931" fmla="*/ 3669457 w 5580233"/>
                  <a:gd name="connsiteY931" fmla="*/ 2005800 h 2006372"/>
                  <a:gd name="connsiteX932" fmla="*/ 3673403 w 5580233"/>
                  <a:gd name="connsiteY932" fmla="*/ 2006180 h 2006372"/>
                  <a:gd name="connsiteX933" fmla="*/ 3677349 w 5580233"/>
                  <a:gd name="connsiteY933" fmla="*/ 2006180 h 2006372"/>
                  <a:gd name="connsiteX934" fmla="*/ 3681295 w 5580233"/>
                  <a:gd name="connsiteY934" fmla="*/ 2006373 h 2006372"/>
                  <a:gd name="connsiteX935" fmla="*/ 3685240 w 5580233"/>
                  <a:gd name="connsiteY935" fmla="*/ 2006180 h 2006372"/>
                  <a:gd name="connsiteX936" fmla="*/ 3689181 w 5580233"/>
                  <a:gd name="connsiteY936" fmla="*/ 2006373 h 2006372"/>
                  <a:gd name="connsiteX937" fmla="*/ 3693127 w 5580233"/>
                  <a:gd name="connsiteY937" fmla="*/ 2005800 h 2006372"/>
                  <a:gd name="connsiteX938" fmla="*/ 3697073 w 5580233"/>
                  <a:gd name="connsiteY938" fmla="*/ 2006373 h 2006372"/>
                  <a:gd name="connsiteX939" fmla="*/ 3701019 w 5580233"/>
                  <a:gd name="connsiteY939" fmla="*/ 2006180 h 2006372"/>
                  <a:gd name="connsiteX940" fmla="*/ 3704964 w 5580233"/>
                  <a:gd name="connsiteY940" fmla="*/ 2005992 h 2006372"/>
                  <a:gd name="connsiteX941" fmla="*/ 3708910 w 5580233"/>
                  <a:gd name="connsiteY941" fmla="*/ 2005800 h 2006372"/>
                  <a:gd name="connsiteX942" fmla="*/ 3712856 w 5580233"/>
                  <a:gd name="connsiteY942" fmla="*/ 2005800 h 2006372"/>
                  <a:gd name="connsiteX943" fmla="*/ 3716797 w 5580233"/>
                  <a:gd name="connsiteY943" fmla="*/ 2006373 h 2006372"/>
                  <a:gd name="connsiteX944" fmla="*/ 3720743 w 5580233"/>
                  <a:gd name="connsiteY944" fmla="*/ 2005992 h 2006372"/>
                  <a:gd name="connsiteX945" fmla="*/ 3724688 w 5580233"/>
                  <a:gd name="connsiteY945" fmla="*/ 2006180 h 2006372"/>
                  <a:gd name="connsiteX946" fmla="*/ 3728634 w 5580233"/>
                  <a:gd name="connsiteY946" fmla="*/ 2006180 h 2006372"/>
                  <a:gd name="connsiteX947" fmla="*/ 3732580 w 5580233"/>
                  <a:gd name="connsiteY947" fmla="*/ 2005992 h 2006372"/>
                  <a:gd name="connsiteX948" fmla="*/ 3736526 w 5580233"/>
                  <a:gd name="connsiteY948" fmla="*/ 2006373 h 2006372"/>
                  <a:gd name="connsiteX949" fmla="*/ 3740472 w 5580233"/>
                  <a:gd name="connsiteY949" fmla="*/ 2005800 h 2006372"/>
                  <a:gd name="connsiteX950" fmla="*/ 3744417 w 5580233"/>
                  <a:gd name="connsiteY950" fmla="*/ 2005800 h 2006372"/>
                  <a:gd name="connsiteX951" fmla="*/ 3748363 w 5580233"/>
                  <a:gd name="connsiteY951" fmla="*/ 2005992 h 2006372"/>
                  <a:gd name="connsiteX952" fmla="*/ 3752309 w 5580233"/>
                  <a:gd name="connsiteY952" fmla="*/ 2005992 h 2006372"/>
                  <a:gd name="connsiteX953" fmla="*/ 3756250 w 5580233"/>
                  <a:gd name="connsiteY953" fmla="*/ 2006180 h 2006372"/>
                  <a:gd name="connsiteX954" fmla="*/ 3760196 w 5580233"/>
                  <a:gd name="connsiteY954" fmla="*/ 2005800 h 2006372"/>
                  <a:gd name="connsiteX955" fmla="*/ 3764141 w 5580233"/>
                  <a:gd name="connsiteY955" fmla="*/ 2006180 h 2006372"/>
                  <a:gd name="connsiteX956" fmla="*/ 3768087 w 5580233"/>
                  <a:gd name="connsiteY956" fmla="*/ 2005992 h 2006372"/>
                  <a:gd name="connsiteX957" fmla="*/ 3772033 w 5580233"/>
                  <a:gd name="connsiteY957" fmla="*/ 2005992 h 2006372"/>
                  <a:gd name="connsiteX958" fmla="*/ 3775979 w 5580233"/>
                  <a:gd name="connsiteY958" fmla="*/ 2006180 h 2006372"/>
                  <a:gd name="connsiteX959" fmla="*/ 3779925 w 5580233"/>
                  <a:gd name="connsiteY959" fmla="*/ 2006180 h 2006372"/>
                  <a:gd name="connsiteX960" fmla="*/ 3783865 w 5580233"/>
                  <a:gd name="connsiteY960" fmla="*/ 2005800 h 2006372"/>
                  <a:gd name="connsiteX961" fmla="*/ 3787811 w 5580233"/>
                  <a:gd name="connsiteY961" fmla="*/ 2006180 h 2006372"/>
                  <a:gd name="connsiteX962" fmla="*/ 3791757 w 5580233"/>
                  <a:gd name="connsiteY962" fmla="*/ 2005992 h 2006372"/>
                  <a:gd name="connsiteX963" fmla="*/ 3795703 w 5580233"/>
                  <a:gd name="connsiteY963" fmla="*/ 2006180 h 2006372"/>
                  <a:gd name="connsiteX964" fmla="*/ 3799649 w 5580233"/>
                  <a:gd name="connsiteY964" fmla="*/ 2005992 h 2006372"/>
                  <a:gd name="connsiteX965" fmla="*/ 3803594 w 5580233"/>
                  <a:gd name="connsiteY965" fmla="*/ 2005992 h 2006372"/>
                  <a:gd name="connsiteX966" fmla="*/ 3807540 w 5580233"/>
                  <a:gd name="connsiteY966" fmla="*/ 2005607 h 2006372"/>
                  <a:gd name="connsiteX967" fmla="*/ 3811486 w 5580233"/>
                  <a:gd name="connsiteY967" fmla="*/ 2005800 h 2006372"/>
                  <a:gd name="connsiteX968" fmla="*/ 3815432 w 5580233"/>
                  <a:gd name="connsiteY968" fmla="*/ 2006180 h 2006372"/>
                  <a:gd name="connsiteX969" fmla="*/ 3819378 w 5580233"/>
                  <a:gd name="connsiteY969" fmla="*/ 2006180 h 2006372"/>
                  <a:gd name="connsiteX970" fmla="*/ 3823333 w 5580233"/>
                  <a:gd name="connsiteY970" fmla="*/ 2005992 h 2006372"/>
                  <a:gd name="connsiteX971" fmla="*/ 3827290 w 5580233"/>
                  <a:gd name="connsiteY971" fmla="*/ 2006180 h 2006372"/>
                  <a:gd name="connsiteX972" fmla="*/ 3831195 w 5580233"/>
                  <a:gd name="connsiteY972" fmla="*/ 2006180 h 2006372"/>
                  <a:gd name="connsiteX973" fmla="*/ 3835151 w 5580233"/>
                  <a:gd name="connsiteY973" fmla="*/ 2005607 h 2006372"/>
                  <a:gd name="connsiteX974" fmla="*/ 3839107 w 5580233"/>
                  <a:gd name="connsiteY974" fmla="*/ 2005800 h 2006372"/>
                  <a:gd name="connsiteX975" fmla="*/ 3843063 w 5580233"/>
                  <a:gd name="connsiteY975" fmla="*/ 2006180 h 2006372"/>
                  <a:gd name="connsiteX976" fmla="*/ 3846968 w 5580233"/>
                  <a:gd name="connsiteY976" fmla="*/ 2005992 h 2006372"/>
                  <a:gd name="connsiteX977" fmla="*/ 3850924 w 5580233"/>
                  <a:gd name="connsiteY977" fmla="*/ 2005992 h 2006372"/>
                  <a:gd name="connsiteX978" fmla="*/ 3854880 w 5580233"/>
                  <a:gd name="connsiteY978" fmla="*/ 2005992 h 2006372"/>
                  <a:gd name="connsiteX979" fmla="*/ 3858836 w 5580233"/>
                  <a:gd name="connsiteY979" fmla="*/ 2006180 h 2006372"/>
                  <a:gd name="connsiteX980" fmla="*/ 3862792 w 5580233"/>
                  <a:gd name="connsiteY980" fmla="*/ 2006180 h 2006372"/>
                  <a:gd name="connsiteX981" fmla="*/ 3866697 w 5580233"/>
                  <a:gd name="connsiteY981" fmla="*/ 2006180 h 2006372"/>
                  <a:gd name="connsiteX982" fmla="*/ 3870653 w 5580233"/>
                  <a:gd name="connsiteY982" fmla="*/ 2006180 h 2006372"/>
                  <a:gd name="connsiteX983" fmla="*/ 3874609 w 5580233"/>
                  <a:gd name="connsiteY983" fmla="*/ 2006180 h 2006372"/>
                  <a:gd name="connsiteX984" fmla="*/ 3878565 w 5580233"/>
                  <a:gd name="connsiteY984" fmla="*/ 2006180 h 2006372"/>
                  <a:gd name="connsiteX985" fmla="*/ 3882521 w 5580233"/>
                  <a:gd name="connsiteY985" fmla="*/ 2006180 h 2006372"/>
                  <a:gd name="connsiteX986" fmla="*/ 3886426 w 5580233"/>
                  <a:gd name="connsiteY986" fmla="*/ 2006373 h 2006372"/>
                  <a:gd name="connsiteX987" fmla="*/ 3890382 w 5580233"/>
                  <a:gd name="connsiteY987" fmla="*/ 2006180 h 2006372"/>
                  <a:gd name="connsiteX988" fmla="*/ 3894338 w 5580233"/>
                  <a:gd name="connsiteY988" fmla="*/ 2006373 h 2006372"/>
                  <a:gd name="connsiteX989" fmla="*/ 3898294 w 5580233"/>
                  <a:gd name="connsiteY989" fmla="*/ 2005800 h 2006372"/>
                  <a:gd name="connsiteX990" fmla="*/ 3902250 w 5580233"/>
                  <a:gd name="connsiteY990" fmla="*/ 2006180 h 2006372"/>
                  <a:gd name="connsiteX991" fmla="*/ 3906155 w 5580233"/>
                  <a:gd name="connsiteY991" fmla="*/ 2006180 h 2006372"/>
                  <a:gd name="connsiteX992" fmla="*/ 3910111 w 5580233"/>
                  <a:gd name="connsiteY992" fmla="*/ 2006373 h 2006372"/>
                  <a:gd name="connsiteX993" fmla="*/ 3914067 w 5580233"/>
                  <a:gd name="connsiteY993" fmla="*/ 2006180 h 2006372"/>
                  <a:gd name="connsiteX994" fmla="*/ 3918023 w 5580233"/>
                  <a:gd name="connsiteY994" fmla="*/ 2005992 h 2006372"/>
                  <a:gd name="connsiteX995" fmla="*/ 3921928 w 5580233"/>
                  <a:gd name="connsiteY995" fmla="*/ 2005800 h 2006372"/>
                  <a:gd name="connsiteX996" fmla="*/ 3925884 w 5580233"/>
                  <a:gd name="connsiteY996" fmla="*/ 2005992 h 2006372"/>
                  <a:gd name="connsiteX997" fmla="*/ 3929840 w 5580233"/>
                  <a:gd name="connsiteY997" fmla="*/ 2005992 h 2006372"/>
                  <a:gd name="connsiteX998" fmla="*/ 3933796 w 5580233"/>
                  <a:gd name="connsiteY998" fmla="*/ 2006180 h 2006372"/>
                  <a:gd name="connsiteX999" fmla="*/ 3937752 w 5580233"/>
                  <a:gd name="connsiteY999" fmla="*/ 2006180 h 2006372"/>
                  <a:gd name="connsiteX1000" fmla="*/ 3941657 w 5580233"/>
                  <a:gd name="connsiteY1000" fmla="*/ 2005992 h 2006372"/>
                  <a:gd name="connsiteX1001" fmla="*/ 3945613 w 5580233"/>
                  <a:gd name="connsiteY1001" fmla="*/ 2005419 h 2006372"/>
                  <a:gd name="connsiteX1002" fmla="*/ 3949569 w 5580233"/>
                  <a:gd name="connsiteY1002" fmla="*/ 2005992 h 2006372"/>
                  <a:gd name="connsiteX1003" fmla="*/ 3953525 w 5580233"/>
                  <a:gd name="connsiteY1003" fmla="*/ 2005607 h 2006372"/>
                  <a:gd name="connsiteX1004" fmla="*/ 3957481 w 5580233"/>
                  <a:gd name="connsiteY1004" fmla="*/ 2006180 h 2006372"/>
                  <a:gd name="connsiteX1005" fmla="*/ 3961386 w 5580233"/>
                  <a:gd name="connsiteY1005" fmla="*/ 2005992 h 2006372"/>
                  <a:gd name="connsiteX1006" fmla="*/ 3965342 w 5580233"/>
                  <a:gd name="connsiteY1006" fmla="*/ 2006180 h 2006372"/>
                  <a:gd name="connsiteX1007" fmla="*/ 3969298 w 5580233"/>
                  <a:gd name="connsiteY1007" fmla="*/ 2004080 h 2006372"/>
                  <a:gd name="connsiteX1008" fmla="*/ 3973254 w 5580233"/>
                  <a:gd name="connsiteY1008" fmla="*/ 2005226 h 2006372"/>
                  <a:gd name="connsiteX1009" fmla="*/ 3977160 w 5580233"/>
                  <a:gd name="connsiteY1009" fmla="*/ 2006180 h 2006372"/>
                  <a:gd name="connsiteX1010" fmla="*/ 3981115 w 5580233"/>
                  <a:gd name="connsiteY1010" fmla="*/ 2006180 h 2006372"/>
                  <a:gd name="connsiteX1011" fmla="*/ 3985071 w 5580233"/>
                  <a:gd name="connsiteY1011" fmla="*/ 2006180 h 2006372"/>
                  <a:gd name="connsiteX1012" fmla="*/ 3989027 w 5580233"/>
                  <a:gd name="connsiteY1012" fmla="*/ 2004080 h 2006372"/>
                  <a:gd name="connsiteX1013" fmla="*/ 3992983 w 5580233"/>
                  <a:gd name="connsiteY1013" fmla="*/ 2005800 h 2006372"/>
                  <a:gd name="connsiteX1014" fmla="*/ 3996888 w 5580233"/>
                  <a:gd name="connsiteY1014" fmla="*/ 2005992 h 2006372"/>
                  <a:gd name="connsiteX1015" fmla="*/ 4000844 w 5580233"/>
                  <a:gd name="connsiteY1015" fmla="*/ 2006180 h 2006372"/>
                  <a:gd name="connsiteX1016" fmla="*/ 4004800 w 5580233"/>
                  <a:gd name="connsiteY1016" fmla="*/ 2006373 h 2006372"/>
                  <a:gd name="connsiteX1017" fmla="*/ 4008756 w 5580233"/>
                  <a:gd name="connsiteY1017" fmla="*/ 2004461 h 2006372"/>
                  <a:gd name="connsiteX1018" fmla="*/ 4012713 w 5580233"/>
                  <a:gd name="connsiteY1018" fmla="*/ 2006373 h 2006372"/>
                  <a:gd name="connsiteX1019" fmla="*/ 4016617 w 5580233"/>
                  <a:gd name="connsiteY1019" fmla="*/ 2006180 h 2006372"/>
                  <a:gd name="connsiteX1020" fmla="*/ 4020573 w 5580233"/>
                  <a:gd name="connsiteY1020" fmla="*/ 2005992 h 2006372"/>
                  <a:gd name="connsiteX1021" fmla="*/ 4024529 w 5580233"/>
                  <a:gd name="connsiteY1021" fmla="*/ 2006180 h 2006372"/>
                  <a:gd name="connsiteX1022" fmla="*/ 4028486 w 5580233"/>
                  <a:gd name="connsiteY1022" fmla="*/ 2006373 h 2006372"/>
                  <a:gd name="connsiteX1023" fmla="*/ 4032441 w 5580233"/>
                  <a:gd name="connsiteY1023" fmla="*/ 2006373 h 2006372"/>
                  <a:gd name="connsiteX1024" fmla="*/ 4036346 w 5580233"/>
                  <a:gd name="connsiteY1024" fmla="*/ 2005800 h 2006372"/>
                  <a:gd name="connsiteX1025" fmla="*/ 4040303 w 5580233"/>
                  <a:gd name="connsiteY1025" fmla="*/ 2006180 h 2006372"/>
                  <a:gd name="connsiteX1026" fmla="*/ 4044259 w 5580233"/>
                  <a:gd name="connsiteY1026" fmla="*/ 2005992 h 2006372"/>
                  <a:gd name="connsiteX1027" fmla="*/ 4048215 w 5580233"/>
                  <a:gd name="connsiteY1027" fmla="*/ 2006180 h 2006372"/>
                  <a:gd name="connsiteX1028" fmla="*/ 4052119 w 5580233"/>
                  <a:gd name="connsiteY1028" fmla="*/ 2005992 h 2006372"/>
                  <a:gd name="connsiteX1029" fmla="*/ 4056076 w 5580233"/>
                  <a:gd name="connsiteY1029" fmla="*/ 2006180 h 2006372"/>
                  <a:gd name="connsiteX1030" fmla="*/ 4060032 w 5580233"/>
                  <a:gd name="connsiteY1030" fmla="*/ 2005800 h 2006372"/>
                  <a:gd name="connsiteX1031" fmla="*/ 4063988 w 5580233"/>
                  <a:gd name="connsiteY1031" fmla="*/ 2006180 h 2006372"/>
                  <a:gd name="connsiteX1032" fmla="*/ 4067943 w 5580233"/>
                  <a:gd name="connsiteY1032" fmla="*/ 2006180 h 2006372"/>
                  <a:gd name="connsiteX1033" fmla="*/ 4071849 w 5580233"/>
                  <a:gd name="connsiteY1033" fmla="*/ 2005992 h 2006372"/>
                  <a:gd name="connsiteX1034" fmla="*/ 4075805 w 5580233"/>
                  <a:gd name="connsiteY1034" fmla="*/ 2005992 h 2006372"/>
                  <a:gd name="connsiteX1035" fmla="*/ 4079761 w 5580233"/>
                  <a:gd name="connsiteY1035" fmla="*/ 2005992 h 2006372"/>
                  <a:gd name="connsiteX1036" fmla="*/ 4083717 w 5580233"/>
                  <a:gd name="connsiteY1036" fmla="*/ 2005992 h 2006372"/>
                  <a:gd name="connsiteX1037" fmla="*/ 4087672 w 5580233"/>
                  <a:gd name="connsiteY1037" fmla="*/ 2005992 h 2006372"/>
                  <a:gd name="connsiteX1038" fmla="*/ 4091578 w 5580233"/>
                  <a:gd name="connsiteY1038" fmla="*/ 2006180 h 2006372"/>
                  <a:gd name="connsiteX1039" fmla="*/ 4095534 w 5580233"/>
                  <a:gd name="connsiteY1039" fmla="*/ 2005992 h 2006372"/>
                  <a:gd name="connsiteX1040" fmla="*/ 4099490 w 5580233"/>
                  <a:gd name="connsiteY1040" fmla="*/ 2005607 h 2006372"/>
                  <a:gd name="connsiteX1041" fmla="*/ 4103445 w 5580233"/>
                  <a:gd name="connsiteY1041" fmla="*/ 2005800 h 2006372"/>
                  <a:gd name="connsiteX1042" fmla="*/ 4107351 w 5580233"/>
                  <a:gd name="connsiteY1042" fmla="*/ 2005800 h 2006372"/>
                  <a:gd name="connsiteX1043" fmla="*/ 4111307 w 5580233"/>
                  <a:gd name="connsiteY1043" fmla="*/ 2006180 h 2006372"/>
                  <a:gd name="connsiteX1044" fmla="*/ 4115263 w 5580233"/>
                  <a:gd name="connsiteY1044" fmla="*/ 2006180 h 2006372"/>
                  <a:gd name="connsiteX1045" fmla="*/ 4119219 w 5580233"/>
                  <a:gd name="connsiteY1045" fmla="*/ 2005800 h 2006372"/>
                  <a:gd name="connsiteX1046" fmla="*/ 4123175 w 5580233"/>
                  <a:gd name="connsiteY1046" fmla="*/ 2006180 h 2006372"/>
                  <a:gd name="connsiteX1047" fmla="*/ 4127080 w 5580233"/>
                  <a:gd name="connsiteY1047" fmla="*/ 2006180 h 2006372"/>
                  <a:gd name="connsiteX1048" fmla="*/ 4131036 w 5580233"/>
                  <a:gd name="connsiteY1048" fmla="*/ 2006180 h 2006372"/>
                  <a:gd name="connsiteX1049" fmla="*/ 4134992 w 5580233"/>
                  <a:gd name="connsiteY1049" fmla="*/ 2006180 h 2006372"/>
                  <a:gd name="connsiteX1050" fmla="*/ 4138948 w 5580233"/>
                  <a:gd name="connsiteY1050" fmla="*/ 2006373 h 2006372"/>
                  <a:gd name="connsiteX1051" fmla="*/ 4142904 w 5580233"/>
                  <a:gd name="connsiteY1051" fmla="*/ 2006180 h 2006372"/>
                  <a:gd name="connsiteX1052" fmla="*/ 4146809 w 5580233"/>
                  <a:gd name="connsiteY1052" fmla="*/ 2006373 h 2006372"/>
                  <a:gd name="connsiteX1053" fmla="*/ 4150765 w 5580233"/>
                  <a:gd name="connsiteY1053" fmla="*/ 2005992 h 2006372"/>
                  <a:gd name="connsiteX1054" fmla="*/ 4154721 w 5580233"/>
                  <a:gd name="connsiteY1054" fmla="*/ 2005992 h 2006372"/>
                  <a:gd name="connsiteX1055" fmla="*/ 4158677 w 5580233"/>
                  <a:gd name="connsiteY1055" fmla="*/ 2005800 h 2006372"/>
                  <a:gd name="connsiteX1056" fmla="*/ 4162633 w 5580233"/>
                  <a:gd name="connsiteY1056" fmla="*/ 2005992 h 2006372"/>
                  <a:gd name="connsiteX1057" fmla="*/ 4166538 w 5580233"/>
                  <a:gd name="connsiteY1057" fmla="*/ 2006180 h 2006372"/>
                  <a:gd name="connsiteX1058" fmla="*/ 4170494 w 5580233"/>
                  <a:gd name="connsiteY1058" fmla="*/ 2006373 h 2006372"/>
                  <a:gd name="connsiteX1059" fmla="*/ 4174450 w 5580233"/>
                  <a:gd name="connsiteY1059" fmla="*/ 2006180 h 2006372"/>
                  <a:gd name="connsiteX1060" fmla="*/ 4178406 w 5580233"/>
                  <a:gd name="connsiteY1060" fmla="*/ 2006180 h 2006372"/>
                  <a:gd name="connsiteX1061" fmla="*/ 4182311 w 5580233"/>
                  <a:gd name="connsiteY1061" fmla="*/ 2005992 h 2006372"/>
                  <a:gd name="connsiteX1062" fmla="*/ 4186267 w 5580233"/>
                  <a:gd name="connsiteY1062" fmla="*/ 2005800 h 2006372"/>
                  <a:gd name="connsiteX1063" fmla="*/ 4190223 w 5580233"/>
                  <a:gd name="connsiteY1063" fmla="*/ 2005992 h 2006372"/>
                  <a:gd name="connsiteX1064" fmla="*/ 4194179 w 5580233"/>
                  <a:gd name="connsiteY1064" fmla="*/ 2006373 h 2006372"/>
                  <a:gd name="connsiteX1065" fmla="*/ 4198135 w 5580233"/>
                  <a:gd name="connsiteY1065" fmla="*/ 2006373 h 2006372"/>
                  <a:gd name="connsiteX1066" fmla="*/ 4202040 w 5580233"/>
                  <a:gd name="connsiteY1066" fmla="*/ 2006373 h 2006372"/>
                  <a:gd name="connsiteX1067" fmla="*/ 4205996 w 5580233"/>
                  <a:gd name="connsiteY1067" fmla="*/ 2006180 h 2006372"/>
                  <a:gd name="connsiteX1068" fmla="*/ 4209952 w 5580233"/>
                  <a:gd name="connsiteY1068" fmla="*/ 2005992 h 2006372"/>
                  <a:gd name="connsiteX1069" fmla="*/ 4213908 w 5580233"/>
                  <a:gd name="connsiteY1069" fmla="*/ 2005992 h 2006372"/>
                  <a:gd name="connsiteX1070" fmla="*/ 4217864 w 5580233"/>
                  <a:gd name="connsiteY1070" fmla="*/ 2005607 h 2006372"/>
                  <a:gd name="connsiteX1071" fmla="*/ 4221770 w 5580233"/>
                  <a:gd name="connsiteY1071" fmla="*/ 2005992 h 2006372"/>
                  <a:gd name="connsiteX1072" fmla="*/ 4225726 w 5580233"/>
                  <a:gd name="connsiteY1072" fmla="*/ 2006180 h 2006372"/>
                  <a:gd name="connsiteX1073" fmla="*/ 4229681 w 5580233"/>
                  <a:gd name="connsiteY1073" fmla="*/ 2006180 h 2006372"/>
                  <a:gd name="connsiteX1074" fmla="*/ 4233637 w 5580233"/>
                  <a:gd name="connsiteY1074" fmla="*/ 2006373 h 2006372"/>
                  <a:gd name="connsiteX1075" fmla="*/ 4237593 w 5580233"/>
                  <a:gd name="connsiteY1075" fmla="*/ 2005992 h 2006372"/>
                  <a:gd name="connsiteX1076" fmla="*/ 4241499 w 5580233"/>
                  <a:gd name="connsiteY1076" fmla="*/ 2006180 h 2006372"/>
                  <a:gd name="connsiteX1077" fmla="*/ 4245454 w 5580233"/>
                  <a:gd name="connsiteY1077" fmla="*/ 2005992 h 2006372"/>
                  <a:gd name="connsiteX1078" fmla="*/ 4249410 w 5580233"/>
                  <a:gd name="connsiteY1078" fmla="*/ 2005800 h 2006372"/>
                  <a:gd name="connsiteX1079" fmla="*/ 4253366 w 5580233"/>
                  <a:gd name="connsiteY1079" fmla="*/ 2006180 h 2006372"/>
                  <a:gd name="connsiteX1080" fmla="*/ 4257272 w 5580233"/>
                  <a:gd name="connsiteY1080" fmla="*/ 2006180 h 2006372"/>
                  <a:gd name="connsiteX1081" fmla="*/ 4261228 w 5580233"/>
                  <a:gd name="connsiteY1081" fmla="*/ 2006373 h 2006372"/>
                  <a:gd name="connsiteX1082" fmla="*/ 4265183 w 5580233"/>
                  <a:gd name="connsiteY1082" fmla="*/ 2005607 h 2006372"/>
                  <a:gd name="connsiteX1083" fmla="*/ 4269139 w 5580233"/>
                  <a:gd name="connsiteY1083" fmla="*/ 2005800 h 2006372"/>
                  <a:gd name="connsiteX1084" fmla="*/ 4273095 w 5580233"/>
                  <a:gd name="connsiteY1084" fmla="*/ 2006180 h 2006372"/>
                  <a:gd name="connsiteX1085" fmla="*/ 4277001 w 5580233"/>
                  <a:gd name="connsiteY1085" fmla="*/ 2005607 h 2006372"/>
                  <a:gd name="connsiteX1086" fmla="*/ 4280956 w 5580233"/>
                  <a:gd name="connsiteY1086" fmla="*/ 2006373 h 2006372"/>
                  <a:gd name="connsiteX1087" fmla="*/ 4284912 w 5580233"/>
                  <a:gd name="connsiteY1087" fmla="*/ 2006180 h 2006372"/>
                  <a:gd name="connsiteX1088" fmla="*/ 4288868 w 5580233"/>
                  <a:gd name="connsiteY1088" fmla="*/ 2005992 h 2006372"/>
                  <a:gd name="connsiteX1089" fmla="*/ 4292825 w 5580233"/>
                  <a:gd name="connsiteY1089" fmla="*/ 2005034 h 2006372"/>
                  <a:gd name="connsiteX1090" fmla="*/ 4296730 w 5580233"/>
                  <a:gd name="connsiteY1090" fmla="*/ 2005992 h 2006372"/>
                  <a:gd name="connsiteX1091" fmla="*/ 4300685 w 5580233"/>
                  <a:gd name="connsiteY1091" fmla="*/ 2006180 h 2006372"/>
                  <a:gd name="connsiteX1092" fmla="*/ 4304642 w 5580233"/>
                  <a:gd name="connsiteY1092" fmla="*/ 2006180 h 2006372"/>
                  <a:gd name="connsiteX1093" fmla="*/ 4308598 w 5580233"/>
                  <a:gd name="connsiteY1093" fmla="*/ 2005992 h 2006372"/>
                  <a:gd name="connsiteX1094" fmla="*/ 4312503 w 5580233"/>
                  <a:gd name="connsiteY1094" fmla="*/ 2005419 h 2006372"/>
                  <a:gd name="connsiteX1095" fmla="*/ 4316458 w 5580233"/>
                  <a:gd name="connsiteY1095" fmla="*/ 2006180 h 2006372"/>
                  <a:gd name="connsiteX1096" fmla="*/ 4320415 w 5580233"/>
                  <a:gd name="connsiteY1096" fmla="*/ 2005992 h 2006372"/>
                  <a:gd name="connsiteX1097" fmla="*/ 4324371 w 5580233"/>
                  <a:gd name="connsiteY1097" fmla="*/ 2006180 h 2006372"/>
                  <a:gd name="connsiteX1098" fmla="*/ 4328327 w 5580233"/>
                  <a:gd name="connsiteY1098" fmla="*/ 2006180 h 2006372"/>
                  <a:gd name="connsiteX1099" fmla="*/ 4332232 w 5580233"/>
                  <a:gd name="connsiteY1099" fmla="*/ 2006373 h 2006372"/>
                  <a:gd name="connsiteX1100" fmla="*/ 4336188 w 5580233"/>
                  <a:gd name="connsiteY1100" fmla="*/ 2005800 h 2006372"/>
                  <a:gd name="connsiteX1101" fmla="*/ 4340144 w 5580233"/>
                  <a:gd name="connsiteY1101" fmla="*/ 2006180 h 2006372"/>
                  <a:gd name="connsiteX1102" fmla="*/ 4344100 w 5580233"/>
                  <a:gd name="connsiteY1102" fmla="*/ 2005800 h 2006372"/>
                  <a:gd name="connsiteX1103" fmla="*/ 4348056 w 5580233"/>
                  <a:gd name="connsiteY1103" fmla="*/ 2006180 h 2006372"/>
                  <a:gd name="connsiteX1104" fmla="*/ 4351961 w 5580233"/>
                  <a:gd name="connsiteY1104" fmla="*/ 2005607 h 2006372"/>
                  <a:gd name="connsiteX1105" fmla="*/ 4355917 w 5580233"/>
                  <a:gd name="connsiteY1105" fmla="*/ 2006180 h 2006372"/>
                  <a:gd name="connsiteX1106" fmla="*/ 4359873 w 5580233"/>
                  <a:gd name="connsiteY1106" fmla="*/ 2006373 h 2006372"/>
                  <a:gd name="connsiteX1107" fmla="*/ 4363829 w 5580233"/>
                  <a:gd name="connsiteY1107" fmla="*/ 2006180 h 2006372"/>
                  <a:gd name="connsiteX1108" fmla="*/ 4367784 w 5580233"/>
                  <a:gd name="connsiteY1108" fmla="*/ 2006180 h 2006372"/>
                  <a:gd name="connsiteX1109" fmla="*/ 4371690 w 5580233"/>
                  <a:gd name="connsiteY1109" fmla="*/ 2006180 h 2006372"/>
                  <a:gd name="connsiteX1110" fmla="*/ 4375646 w 5580233"/>
                  <a:gd name="connsiteY1110" fmla="*/ 2005800 h 2006372"/>
                  <a:gd name="connsiteX1111" fmla="*/ 4379602 w 5580233"/>
                  <a:gd name="connsiteY1111" fmla="*/ 2005992 h 2006372"/>
                  <a:gd name="connsiteX1112" fmla="*/ 4383558 w 5580233"/>
                  <a:gd name="connsiteY1112" fmla="*/ 2006180 h 2006372"/>
                  <a:gd name="connsiteX1113" fmla="*/ 4387463 w 5580233"/>
                  <a:gd name="connsiteY1113" fmla="*/ 2005800 h 2006372"/>
                  <a:gd name="connsiteX1114" fmla="*/ 4391419 w 5580233"/>
                  <a:gd name="connsiteY1114" fmla="*/ 2006180 h 2006372"/>
                  <a:gd name="connsiteX1115" fmla="*/ 4395375 w 5580233"/>
                  <a:gd name="connsiteY1115" fmla="*/ 2006180 h 2006372"/>
                  <a:gd name="connsiteX1116" fmla="*/ 4399331 w 5580233"/>
                  <a:gd name="connsiteY1116" fmla="*/ 2006373 h 2006372"/>
                  <a:gd name="connsiteX1117" fmla="*/ 4403287 w 5580233"/>
                  <a:gd name="connsiteY1117" fmla="*/ 2005607 h 2006372"/>
                  <a:gd name="connsiteX1118" fmla="*/ 4407192 w 5580233"/>
                  <a:gd name="connsiteY1118" fmla="*/ 2005800 h 2006372"/>
                  <a:gd name="connsiteX1119" fmla="*/ 4411148 w 5580233"/>
                  <a:gd name="connsiteY1119" fmla="*/ 2006373 h 2006372"/>
                  <a:gd name="connsiteX1120" fmla="*/ 4415104 w 5580233"/>
                  <a:gd name="connsiteY1120" fmla="*/ 2006373 h 2006372"/>
                  <a:gd name="connsiteX1121" fmla="*/ 4419060 w 5580233"/>
                  <a:gd name="connsiteY1121" fmla="*/ 2005800 h 2006372"/>
                  <a:gd name="connsiteX1122" fmla="*/ 4423016 w 5580233"/>
                  <a:gd name="connsiteY1122" fmla="*/ 2006373 h 2006372"/>
                  <a:gd name="connsiteX1123" fmla="*/ 4426921 w 5580233"/>
                  <a:gd name="connsiteY1123" fmla="*/ 2006180 h 2006372"/>
                  <a:gd name="connsiteX1124" fmla="*/ 4430877 w 5580233"/>
                  <a:gd name="connsiteY1124" fmla="*/ 2005992 h 2006372"/>
                  <a:gd name="connsiteX1125" fmla="*/ 4434833 w 5580233"/>
                  <a:gd name="connsiteY1125" fmla="*/ 2005419 h 2006372"/>
                  <a:gd name="connsiteX1126" fmla="*/ 4438789 w 5580233"/>
                  <a:gd name="connsiteY1126" fmla="*/ 2006180 h 2006372"/>
                  <a:gd name="connsiteX1127" fmla="*/ 4442694 w 5580233"/>
                  <a:gd name="connsiteY1127" fmla="*/ 2005800 h 2006372"/>
                  <a:gd name="connsiteX1128" fmla="*/ 4446650 w 5580233"/>
                  <a:gd name="connsiteY1128" fmla="*/ 2006180 h 2006372"/>
                  <a:gd name="connsiteX1129" fmla="*/ 4450606 w 5580233"/>
                  <a:gd name="connsiteY1129" fmla="*/ 2006180 h 2006372"/>
                  <a:gd name="connsiteX1130" fmla="*/ 4454562 w 5580233"/>
                  <a:gd name="connsiteY1130" fmla="*/ 2005800 h 2006372"/>
                  <a:gd name="connsiteX1131" fmla="*/ 4458518 w 5580233"/>
                  <a:gd name="connsiteY1131" fmla="*/ 2005800 h 2006372"/>
                  <a:gd name="connsiteX1132" fmla="*/ 4462423 w 5580233"/>
                  <a:gd name="connsiteY1132" fmla="*/ 2005992 h 2006372"/>
                  <a:gd name="connsiteX1133" fmla="*/ 4466379 w 5580233"/>
                  <a:gd name="connsiteY1133" fmla="*/ 2005800 h 2006372"/>
                  <a:gd name="connsiteX1134" fmla="*/ 4470335 w 5580233"/>
                  <a:gd name="connsiteY1134" fmla="*/ 2006373 h 2006372"/>
                  <a:gd name="connsiteX1135" fmla="*/ 4474291 w 5580233"/>
                  <a:gd name="connsiteY1135" fmla="*/ 2005800 h 2006372"/>
                  <a:gd name="connsiteX1136" fmla="*/ 4478247 w 5580233"/>
                  <a:gd name="connsiteY1136" fmla="*/ 2005992 h 2006372"/>
                  <a:gd name="connsiteX1137" fmla="*/ 4482152 w 5580233"/>
                  <a:gd name="connsiteY1137" fmla="*/ 2006373 h 2006372"/>
                  <a:gd name="connsiteX1138" fmla="*/ 4486108 w 5580233"/>
                  <a:gd name="connsiteY1138" fmla="*/ 2006180 h 2006372"/>
                  <a:gd name="connsiteX1139" fmla="*/ 4490064 w 5580233"/>
                  <a:gd name="connsiteY1139" fmla="*/ 2006180 h 2006372"/>
                  <a:gd name="connsiteX1140" fmla="*/ 4494020 w 5580233"/>
                  <a:gd name="connsiteY1140" fmla="*/ 2006180 h 2006372"/>
                  <a:gd name="connsiteX1141" fmla="*/ 4497976 w 5580233"/>
                  <a:gd name="connsiteY1141" fmla="*/ 2006180 h 2006372"/>
                  <a:gd name="connsiteX1142" fmla="*/ 4501881 w 5580233"/>
                  <a:gd name="connsiteY1142" fmla="*/ 2006180 h 2006372"/>
                  <a:gd name="connsiteX1143" fmla="*/ 4505838 w 5580233"/>
                  <a:gd name="connsiteY1143" fmla="*/ 2006373 h 2006372"/>
                  <a:gd name="connsiteX1144" fmla="*/ 4509793 w 5580233"/>
                  <a:gd name="connsiteY1144" fmla="*/ 2005992 h 2006372"/>
                  <a:gd name="connsiteX1145" fmla="*/ 4513749 w 5580233"/>
                  <a:gd name="connsiteY1145" fmla="*/ 2006180 h 2006372"/>
                  <a:gd name="connsiteX1146" fmla="*/ 4517654 w 5580233"/>
                  <a:gd name="connsiteY1146" fmla="*/ 2005992 h 2006372"/>
                  <a:gd name="connsiteX1147" fmla="*/ 4521611 w 5580233"/>
                  <a:gd name="connsiteY1147" fmla="*/ 2006180 h 2006372"/>
                  <a:gd name="connsiteX1148" fmla="*/ 4525567 w 5580233"/>
                  <a:gd name="connsiteY1148" fmla="*/ 2006180 h 2006372"/>
                  <a:gd name="connsiteX1149" fmla="*/ 4529522 w 5580233"/>
                  <a:gd name="connsiteY1149" fmla="*/ 2006373 h 2006372"/>
                  <a:gd name="connsiteX1150" fmla="*/ 4533478 w 5580233"/>
                  <a:gd name="connsiteY1150" fmla="*/ 2005992 h 2006372"/>
                  <a:gd name="connsiteX1151" fmla="*/ 4537384 w 5580233"/>
                  <a:gd name="connsiteY1151" fmla="*/ 2006180 h 2006372"/>
                  <a:gd name="connsiteX1152" fmla="*/ 4541340 w 5580233"/>
                  <a:gd name="connsiteY1152" fmla="*/ 2006180 h 2006372"/>
                  <a:gd name="connsiteX1153" fmla="*/ 4545295 w 5580233"/>
                  <a:gd name="connsiteY1153" fmla="*/ 2005992 h 2006372"/>
                  <a:gd name="connsiteX1154" fmla="*/ 4549251 w 5580233"/>
                  <a:gd name="connsiteY1154" fmla="*/ 2006180 h 2006372"/>
                  <a:gd name="connsiteX1155" fmla="*/ 4553207 w 5580233"/>
                  <a:gd name="connsiteY1155" fmla="*/ 2006180 h 2006372"/>
                  <a:gd name="connsiteX1156" fmla="*/ 4557113 w 5580233"/>
                  <a:gd name="connsiteY1156" fmla="*/ 2005607 h 2006372"/>
                  <a:gd name="connsiteX1157" fmla="*/ 4561069 w 5580233"/>
                  <a:gd name="connsiteY1157" fmla="*/ 2005992 h 2006372"/>
                  <a:gd name="connsiteX1158" fmla="*/ 4565024 w 5580233"/>
                  <a:gd name="connsiteY1158" fmla="*/ 2005607 h 2006372"/>
                  <a:gd name="connsiteX1159" fmla="*/ 4568980 w 5580233"/>
                  <a:gd name="connsiteY1159" fmla="*/ 2006180 h 2006372"/>
                  <a:gd name="connsiteX1160" fmla="*/ 4572886 w 5580233"/>
                  <a:gd name="connsiteY1160" fmla="*/ 2005992 h 2006372"/>
                  <a:gd name="connsiteX1161" fmla="*/ 4576842 w 5580233"/>
                  <a:gd name="connsiteY1161" fmla="*/ 2005800 h 2006372"/>
                  <a:gd name="connsiteX1162" fmla="*/ 4580797 w 5580233"/>
                  <a:gd name="connsiteY1162" fmla="*/ 2005800 h 2006372"/>
                  <a:gd name="connsiteX1163" fmla="*/ 4584753 w 5580233"/>
                  <a:gd name="connsiteY1163" fmla="*/ 2005800 h 2006372"/>
                  <a:gd name="connsiteX1164" fmla="*/ 4588710 w 5580233"/>
                  <a:gd name="connsiteY1164" fmla="*/ 2005607 h 2006372"/>
                  <a:gd name="connsiteX1165" fmla="*/ 4592615 w 5580233"/>
                  <a:gd name="connsiteY1165" fmla="*/ 2006180 h 2006372"/>
                  <a:gd name="connsiteX1166" fmla="*/ 4596571 w 5580233"/>
                  <a:gd name="connsiteY1166" fmla="*/ 2005800 h 2006372"/>
                  <a:gd name="connsiteX1167" fmla="*/ 4600526 w 5580233"/>
                  <a:gd name="connsiteY1167" fmla="*/ 2006373 h 2006372"/>
                  <a:gd name="connsiteX1168" fmla="*/ 4604483 w 5580233"/>
                  <a:gd name="connsiteY1168" fmla="*/ 2006180 h 2006372"/>
                  <a:gd name="connsiteX1169" fmla="*/ 4608439 w 5580233"/>
                  <a:gd name="connsiteY1169" fmla="*/ 2006180 h 2006372"/>
                  <a:gd name="connsiteX1170" fmla="*/ 4612344 w 5580233"/>
                  <a:gd name="connsiteY1170" fmla="*/ 2006373 h 2006372"/>
                  <a:gd name="connsiteX1171" fmla="*/ 4616299 w 5580233"/>
                  <a:gd name="connsiteY1171" fmla="*/ 2005800 h 2006372"/>
                  <a:gd name="connsiteX1172" fmla="*/ 4620256 w 5580233"/>
                  <a:gd name="connsiteY1172" fmla="*/ 2005607 h 2006372"/>
                  <a:gd name="connsiteX1173" fmla="*/ 4624212 w 5580233"/>
                  <a:gd name="connsiteY1173" fmla="*/ 2005800 h 2006372"/>
                  <a:gd name="connsiteX1174" fmla="*/ 4628168 w 5580233"/>
                  <a:gd name="connsiteY1174" fmla="*/ 2006180 h 2006372"/>
                  <a:gd name="connsiteX1175" fmla="*/ 4632073 w 5580233"/>
                  <a:gd name="connsiteY1175" fmla="*/ 2006180 h 2006372"/>
                  <a:gd name="connsiteX1176" fmla="*/ 4636029 w 5580233"/>
                  <a:gd name="connsiteY1176" fmla="*/ 2006180 h 2006372"/>
                  <a:gd name="connsiteX1177" fmla="*/ 4639985 w 5580233"/>
                  <a:gd name="connsiteY1177" fmla="*/ 2005992 h 2006372"/>
                  <a:gd name="connsiteX1178" fmla="*/ 4643941 w 5580233"/>
                  <a:gd name="connsiteY1178" fmla="*/ 2005992 h 2006372"/>
                  <a:gd name="connsiteX1179" fmla="*/ 4647846 w 5580233"/>
                  <a:gd name="connsiteY1179" fmla="*/ 2005992 h 2006372"/>
                  <a:gd name="connsiteX1180" fmla="*/ 4651802 w 5580233"/>
                  <a:gd name="connsiteY1180" fmla="*/ 2006180 h 2006372"/>
                  <a:gd name="connsiteX1181" fmla="*/ 4655758 w 5580233"/>
                  <a:gd name="connsiteY1181" fmla="*/ 2006180 h 2006372"/>
                  <a:gd name="connsiteX1182" fmla="*/ 4659714 w 5580233"/>
                  <a:gd name="connsiteY1182" fmla="*/ 2006180 h 2006372"/>
                  <a:gd name="connsiteX1183" fmla="*/ 4663670 w 5580233"/>
                  <a:gd name="connsiteY1183" fmla="*/ 2005992 h 2006372"/>
                  <a:gd name="connsiteX1184" fmla="*/ 4667575 w 5580233"/>
                  <a:gd name="connsiteY1184" fmla="*/ 2005419 h 2006372"/>
                  <a:gd name="connsiteX1185" fmla="*/ 4671531 w 5580233"/>
                  <a:gd name="connsiteY1185" fmla="*/ 2006373 h 2006372"/>
                  <a:gd name="connsiteX1186" fmla="*/ 4675487 w 5580233"/>
                  <a:gd name="connsiteY1186" fmla="*/ 2005800 h 2006372"/>
                  <a:gd name="connsiteX1187" fmla="*/ 4679443 w 5580233"/>
                  <a:gd name="connsiteY1187" fmla="*/ 2005992 h 2006372"/>
                  <a:gd name="connsiteX1188" fmla="*/ 4683399 w 5580233"/>
                  <a:gd name="connsiteY1188" fmla="*/ 2006180 h 2006372"/>
                  <a:gd name="connsiteX1189" fmla="*/ 4687304 w 5580233"/>
                  <a:gd name="connsiteY1189" fmla="*/ 2006373 h 2006372"/>
                  <a:gd name="connsiteX1190" fmla="*/ 4691260 w 5580233"/>
                  <a:gd name="connsiteY1190" fmla="*/ 2006180 h 2006372"/>
                  <a:gd name="connsiteX1191" fmla="*/ 4695216 w 5580233"/>
                  <a:gd name="connsiteY1191" fmla="*/ 2005992 h 2006372"/>
                  <a:gd name="connsiteX1192" fmla="*/ 4699172 w 5580233"/>
                  <a:gd name="connsiteY1192" fmla="*/ 2006180 h 2006372"/>
                  <a:gd name="connsiteX1193" fmla="*/ 4703128 w 5580233"/>
                  <a:gd name="connsiteY1193" fmla="*/ 2006180 h 2006372"/>
                  <a:gd name="connsiteX1194" fmla="*/ 4707033 w 5580233"/>
                  <a:gd name="connsiteY1194" fmla="*/ 2006180 h 2006372"/>
                  <a:gd name="connsiteX1195" fmla="*/ 4710989 w 5580233"/>
                  <a:gd name="connsiteY1195" fmla="*/ 2006373 h 2006372"/>
                  <a:gd name="connsiteX1196" fmla="*/ 4714945 w 5580233"/>
                  <a:gd name="connsiteY1196" fmla="*/ 2005800 h 2006372"/>
                  <a:gd name="connsiteX1197" fmla="*/ 4718901 w 5580233"/>
                  <a:gd name="connsiteY1197" fmla="*/ 2005992 h 2006372"/>
                  <a:gd name="connsiteX1198" fmla="*/ 4722806 w 5580233"/>
                  <a:gd name="connsiteY1198" fmla="*/ 2005800 h 2006372"/>
                  <a:gd name="connsiteX1199" fmla="*/ 4726762 w 5580233"/>
                  <a:gd name="connsiteY1199" fmla="*/ 2006180 h 2006372"/>
                  <a:gd name="connsiteX1200" fmla="*/ 4730718 w 5580233"/>
                  <a:gd name="connsiteY1200" fmla="*/ 2005992 h 2006372"/>
                  <a:gd name="connsiteX1201" fmla="*/ 4734674 w 5580233"/>
                  <a:gd name="connsiteY1201" fmla="*/ 2005992 h 2006372"/>
                  <a:gd name="connsiteX1202" fmla="*/ 4738630 w 5580233"/>
                  <a:gd name="connsiteY1202" fmla="*/ 2005992 h 2006372"/>
                  <a:gd name="connsiteX1203" fmla="*/ 4742535 w 5580233"/>
                  <a:gd name="connsiteY1203" fmla="*/ 2006180 h 2006372"/>
                  <a:gd name="connsiteX1204" fmla="*/ 4746491 w 5580233"/>
                  <a:gd name="connsiteY1204" fmla="*/ 2006373 h 2006372"/>
                  <a:gd name="connsiteX1205" fmla="*/ 4750447 w 5580233"/>
                  <a:gd name="connsiteY1205" fmla="*/ 2005992 h 2006372"/>
                  <a:gd name="connsiteX1206" fmla="*/ 4754403 w 5580233"/>
                  <a:gd name="connsiteY1206" fmla="*/ 2006180 h 2006372"/>
                  <a:gd name="connsiteX1207" fmla="*/ 4758359 w 5580233"/>
                  <a:gd name="connsiteY1207" fmla="*/ 2006180 h 2006372"/>
                  <a:gd name="connsiteX1208" fmla="*/ 4762264 w 5580233"/>
                  <a:gd name="connsiteY1208" fmla="*/ 2006180 h 2006372"/>
                  <a:gd name="connsiteX1209" fmla="*/ 4766220 w 5580233"/>
                  <a:gd name="connsiteY1209" fmla="*/ 2006373 h 2006372"/>
                  <a:gd name="connsiteX1210" fmla="*/ 4770176 w 5580233"/>
                  <a:gd name="connsiteY1210" fmla="*/ 2005992 h 2006372"/>
                  <a:gd name="connsiteX1211" fmla="*/ 4774132 w 5580233"/>
                  <a:gd name="connsiteY1211" fmla="*/ 2006180 h 2006372"/>
                  <a:gd name="connsiteX1212" fmla="*/ 4778037 w 5580233"/>
                  <a:gd name="connsiteY1212" fmla="*/ 2006373 h 2006372"/>
                  <a:gd name="connsiteX1213" fmla="*/ 4781993 w 5580233"/>
                  <a:gd name="connsiteY1213" fmla="*/ 2006373 h 2006372"/>
                  <a:gd name="connsiteX1214" fmla="*/ 4785949 w 5580233"/>
                  <a:gd name="connsiteY1214" fmla="*/ 2006180 h 2006372"/>
                  <a:gd name="connsiteX1215" fmla="*/ 4789906 w 5580233"/>
                  <a:gd name="connsiteY1215" fmla="*/ 2005800 h 2006372"/>
                  <a:gd name="connsiteX1216" fmla="*/ 4793861 w 5580233"/>
                  <a:gd name="connsiteY1216" fmla="*/ 2006180 h 2006372"/>
                  <a:gd name="connsiteX1217" fmla="*/ 4797766 w 5580233"/>
                  <a:gd name="connsiteY1217" fmla="*/ 2006180 h 2006372"/>
                  <a:gd name="connsiteX1218" fmla="*/ 4801722 w 5580233"/>
                  <a:gd name="connsiteY1218" fmla="*/ 2006180 h 2006372"/>
                  <a:gd name="connsiteX1219" fmla="*/ 4805679 w 5580233"/>
                  <a:gd name="connsiteY1219" fmla="*/ 2006180 h 2006372"/>
                  <a:gd name="connsiteX1220" fmla="*/ 4809634 w 5580233"/>
                  <a:gd name="connsiteY1220" fmla="*/ 2006180 h 2006372"/>
                  <a:gd name="connsiteX1221" fmla="*/ 4813590 w 5580233"/>
                  <a:gd name="connsiteY1221" fmla="*/ 2006373 h 2006372"/>
                  <a:gd name="connsiteX1222" fmla="*/ 4817495 w 5580233"/>
                  <a:gd name="connsiteY1222" fmla="*/ 2005607 h 2006372"/>
                  <a:gd name="connsiteX1223" fmla="*/ 4821452 w 5580233"/>
                  <a:gd name="connsiteY1223" fmla="*/ 2006180 h 2006372"/>
                  <a:gd name="connsiteX1224" fmla="*/ 4825408 w 5580233"/>
                  <a:gd name="connsiteY1224" fmla="*/ 2005992 h 2006372"/>
                  <a:gd name="connsiteX1225" fmla="*/ 4829363 w 5580233"/>
                  <a:gd name="connsiteY1225" fmla="*/ 2006373 h 2006372"/>
                  <a:gd name="connsiteX1226" fmla="*/ 4833319 w 5580233"/>
                  <a:gd name="connsiteY1226" fmla="*/ 2005992 h 2006372"/>
                  <a:gd name="connsiteX1227" fmla="*/ 4837225 w 5580233"/>
                  <a:gd name="connsiteY1227" fmla="*/ 2006373 h 2006372"/>
                  <a:gd name="connsiteX1228" fmla="*/ 4841181 w 5580233"/>
                  <a:gd name="connsiteY1228" fmla="*/ 2005607 h 2006372"/>
                  <a:gd name="connsiteX1229" fmla="*/ 4845136 w 5580233"/>
                  <a:gd name="connsiteY1229" fmla="*/ 2005992 h 2006372"/>
                  <a:gd name="connsiteX1230" fmla="*/ 4849092 w 5580233"/>
                  <a:gd name="connsiteY1230" fmla="*/ 2004841 h 2006372"/>
                  <a:gd name="connsiteX1231" fmla="*/ 4852998 w 5580233"/>
                  <a:gd name="connsiteY1231" fmla="*/ 2005419 h 2006372"/>
                  <a:gd name="connsiteX1232" fmla="*/ 4856954 w 5580233"/>
                  <a:gd name="connsiteY1232" fmla="*/ 2005607 h 2006372"/>
                  <a:gd name="connsiteX1233" fmla="*/ 4860910 w 5580233"/>
                  <a:gd name="connsiteY1233" fmla="*/ 2006373 h 2006372"/>
                  <a:gd name="connsiteX1234" fmla="*/ 4864865 w 5580233"/>
                  <a:gd name="connsiteY1234" fmla="*/ 2005992 h 2006372"/>
                  <a:gd name="connsiteX1235" fmla="*/ 4868821 w 5580233"/>
                  <a:gd name="connsiteY1235" fmla="*/ 2006373 h 2006372"/>
                  <a:gd name="connsiteX1236" fmla="*/ 4872727 w 5580233"/>
                  <a:gd name="connsiteY1236" fmla="*/ 2005800 h 2006372"/>
                  <a:gd name="connsiteX1237" fmla="*/ 4876683 w 5580233"/>
                  <a:gd name="connsiteY1237" fmla="*/ 2006180 h 2006372"/>
                  <a:gd name="connsiteX1238" fmla="*/ 4880638 w 5580233"/>
                  <a:gd name="connsiteY1238" fmla="*/ 2005992 h 2006372"/>
                  <a:gd name="connsiteX1239" fmla="*/ 4884594 w 5580233"/>
                  <a:gd name="connsiteY1239" fmla="*/ 2006373 h 2006372"/>
                  <a:gd name="connsiteX1240" fmla="*/ 4888551 w 5580233"/>
                  <a:gd name="connsiteY1240" fmla="*/ 2005992 h 2006372"/>
                  <a:gd name="connsiteX1241" fmla="*/ 4892456 w 5580233"/>
                  <a:gd name="connsiteY1241" fmla="*/ 2005992 h 2006372"/>
                  <a:gd name="connsiteX1242" fmla="*/ 4896412 w 5580233"/>
                  <a:gd name="connsiteY1242" fmla="*/ 2006373 h 2006372"/>
                  <a:gd name="connsiteX1243" fmla="*/ 4900367 w 5580233"/>
                  <a:gd name="connsiteY1243" fmla="*/ 2006180 h 2006372"/>
                  <a:gd name="connsiteX1244" fmla="*/ 4904324 w 5580233"/>
                  <a:gd name="connsiteY1244" fmla="*/ 2006373 h 2006372"/>
                  <a:gd name="connsiteX1245" fmla="*/ 4908229 w 5580233"/>
                  <a:gd name="connsiteY1245" fmla="*/ 2006180 h 2006372"/>
                  <a:gd name="connsiteX1246" fmla="*/ 4912185 w 5580233"/>
                  <a:gd name="connsiteY1246" fmla="*/ 2006373 h 2006372"/>
                  <a:gd name="connsiteX1247" fmla="*/ 4916140 w 5580233"/>
                  <a:gd name="connsiteY1247" fmla="*/ 2006373 h 2006372"/>
                  <a:gd name="connsiteX1248" fmla="*/ 4920097 w 5580233"/>
                  <a:gd name="connsiteY1248" fmla="*/ 2006180 h 2006372"/>
                  <a:gd name="connsiteX1249" fmla="*/ 4924053 w 5580233"/>
                  <a:gd name="connsiteY1249" fmla="*/ 2005992 h 2006372"/>
                  <a:gd name="connsiteX1250" fmla="*/ 4927958 w 5580233"/>
                  <a:gd name="connsiteY1250" fmla="*/ 2005992 h 2006372"/>
                  <a:gd name="connsiteX1251" fmla="*/ 4931914 w 5580233"/>
                  <a:gd name="connsiteY1251" fmla="*/ 2005800 h 2006372"/>
                  <a:gd name="connsiteX1252" fmla="*/ 4935870 w 5580233"/>
                  <a:gd name="connsiteY1252" fmla="*/ 2006180 h 2006372"/>
                  <a:gd name="connsiteX1253" fmla="*/ 4939826 w 5580233"/>
                  <a:gd name="connsiteY1253" fmla="*/ 2006180 h 2006372"/>
                  <a:gd name="connsiteX1254" fmla="*/ 4943782 w 5580233"/>
                  <a:gd name="connsiteY1254" fmla="*/ 2006180 h 2006372"/>
                  <a:gd name="connsiteX1255" fmla="*/ 4947687 w 5580233"/>
                  <a:gd name="connsiteY1255" fmla="*/ 2006373 h 2006372"/>
                  <a:gd name="connsiteX1256" fmla="*/ 4951643 w 5580233"/>
                  <a:gd name="connsiteY1256" fmla="*/ 2006180 h 2006372"/>
                  <a:gd name="connsiteX1257" fmla="*/ 4955599 w 5580233"/>
                  <a:gd name="connsiteY1257" fmla="*/ 2005992 h 2006372"/>
                  <a:gd name="connsiteX1258" fmla="*/ 4959555 w 5580233"/>
                  <a:gd name="connsiteY1258" fmla="*/ 2006180 h 2006372"/>
                  <a:gd name="connsiteX1259" fmla="*/ 4963511 w 5580233"/>
                  <a:gd name="connsiteY1259" fmla="*/ 2005800 h 2006372"/>
                  <a:gd name="connsiteX1260" fmla="*/ 4967416 w 5580233"/>
                  <a:gd name="connsiteY1260" fmla="*/ 2006180 h 2006372"/>
                  <a:gd name="connsiteX1261" fmla="*/ 4971372 w 5580233"/>
                  <a:gd name="connsiteY1261" fmla="*/ 2006180 h 2006372"/>
                  <a:gd name="connsiteX1262" fmla="*/ 4975328 w 5580233"/>
                  <a:gd name="connsiteY1262" fmla="*/ 2005992 h 2006372"/>
                  <a:gd name="connsiteX1263" fmla="*/ 4979284 w 5580233"/>
                  <a:gd name="connsiteY1263" fmla="*/ 2006180 h 2006372"/>
                  <a:gd name="connsiteX1264" fmla="*/ 4983189 w 5580233"/>
                  <a:gd name="connsiteY1264" fmla="*/ 2006180 h 2006372"/>
                  <a:gd name="connsiteX1265" fmla="*/ 4987145 w 5580233"/>
                  <a:gd name="connsiteY1265" fmla="*/ 2006180 h 2006372"/>
                  <a:gd name="connsiteX1266" fmla="*/ 4991101 w 5580233"/>
                  <a:gd name="connsiteY1266" fmla="*/ 2006180 h 2006372"/>
                  <a:gd name="connsiteX1267" fmla="*/ 4995057 w 5580233"/>
                  <a:gd name="connsiteY1267" fmla="*/ 2006180 h 2006372"/>
                  <a:gd name="connsiteX1268" fmla="*/ 4999013 w 5580233"/>
                  <a:gd name="connsiteY1268" fmla="*/ 2006180 h 2006372"/>
                  <a:gd name="connsiteX1269" fmla="*/ 5002918 w 5580233"/>
                  <a:gd name="connsiteY1269" fmla="*/ 2006373 h 2006372"/>
                  <a:gd name="connsiteX1270" fmla="*/ 5006874 w 5580233"/>
                  <a:gd name="connsiteY1270" fmla="*/ 2006180 h 2006372"/>
                  <a:gd name="connsiteX1271" fmla="*/ 5010830 w 5580233"/>
                  <a:gd name="connsiteY1271" fmla="*/ 2005992 h 2006372"/>
                  <a:gd name="connsiteX1272" fmla="*/ 5014786 w 5580233"/>
                  <a:gd name="connsiteY1272" fmla="*/ 2005992 h 2006372"/>
                  <a:gd name="connsiteX1273" fmla="*/ 5018742 w 5580233"/>
                  <a:gd name="connsiteY1273" fmla="*/ 2006180 h 2006372"/>
                  <a:gd name="connsiteX1274" fmla="*/ 5022647 w 5580233"/>
                  <a:gd name="connsiteY1274" fmla="*/ 2006180 h 2006372"/>
                  <a:gd name="connsiteX1275" fmla="*/ 5026603 w 5580233"/>
                  <a:gd name="connsiteY1275" fmla="*/ 2006180 h 2006372"/>
                  <a:gd name="connsiteX1276" fmla="*/ 5030559 w 5580233"/>
                  <a:gd name="connsiteY1276" fmla="*/ 2005992 h 2006372"/>
                  <a:gd name="connsiteX1277" fmla="*/ 5034515 w 5580233"/>
                  <a:gd name="connsiteY1277" fmla="*/ 2006180 h 2006372"/>
                  <a:gd name="connsiteX1278" fmla="*/ 5038471 w 5580233"/>
                  <a:gd name="connsiteY1278" fmla="*/ 2005800 h 2006372"/>
                  <a:gd name="connsiteX1279" fmla="*/ 5042376 w 5580233"/>
                  <a:gd name="connsiteY1279" fmla="*/ 2005992 h 2006372"/>
                  <a:gd name="connsiteX1280" fmla="*/ 5046332 w 5580233"/>
                  <a:gd name="connsiteY1280" fmla="*/ 2006373 h 2006372"/>
                  <a:gd name="connsiteX1281" fmla="*/ 5050288 w 5580233"/>
                  <a:gd name="connsiteY1281" fmla="*/ 2006180 h 2006372"/>
                  <a:gd name="connsiteX1282" fmla="*/ 5054244 w 5580233"/>
                  <a:gd name="connsiteY1282" fmla="*/ 2005607 h 2006372"/>
                  <a:gd name="connsiteX1283" fmla="*/ 5058149 w 5580233"/>
                  <a:gd name="connsiteY1283" fmla="*/ 2006180 h 2006372"/>
                  <a:gd name="connsiteX1284" fmla="*/ 5062105 w 5580233"/>
                  <a:gd name="connsiteY1284" fmla="*/ 2006180 h 2006372"/>
                  <a:gd name="connsiteX1285" fmla="*/ 5066061 w 5580233"/>
                  <a:gd name="connsiteY1285" fmla="*/ 2006180 h 2006372"/>
                  <a:gd name="connsiteX1286" fmla="*/ 5070017 w 5580233"/>
                  <a:gd name="connsiteY1286" fmla="*/ 2006180 h 2006372"/>
                  <a:gd name="connsiteX1287" fmla="*/ 5073974 w 5580233"/>
                  <a:gd name="connsiteY1287" fmla="*/ 2005992 h 2006372"/>
                  <a:gd name="connsiteX1288" fmla="*/ 5077878 w 5580233"/>
                  <a:gd name="connsiteY1288" fmla="*/ 2006373 h 2006372"/>
                  <a:gd name="connsiteX1289" fmla="*/ 5081834 w 5580233"/>
                  <a:gd name="connsiteY1289" fmla="*/ 2006180 h 2006372"/>
                  <a:gd name="connsiteX1290" fmla="*/ 5085790 w 5580233"/>
                  <a:gd name="connsiteY1290" fmla="*/ 2006373 h 2006372"/>
                  <a:gd name="connsiteX1291" fmla="*/ 5089747 w 5580233"/>
                  <a:gd name="connsiteY1291" fmla="*/ 2005992 h 2006372"/>
                  <a:gd name="connsiteX1292" fmla="*/ 5093702 w 5580233"/>
                  <a:gd name="connsiteY1292" fmla="*/ 2005992 h 2006372"/>
                  <a:gd name="connsiteX1293" fmla="*/ 5097607 w 5580233"/>
                  <a:gd name="connsiteY1293" fmla="*/ 2006373 h 2006372"/>
                  <a:gd name="connsiteX1294" fmla="*/ 5101563 w 5580233"/>
                  <a:gd name="connsiteY1294" fmla="*/ 2005992 h 2006372"/>
                  <a:gd name="connsiteX1295" fmla="*/ 5105520 w 5580233"/>
                  <a:gd name="connsiteY1295" fmla="*/ 2006180 h 2006372"/>
                  <a:gd name="connsiteX1296" fmla="*/ 5109476 w 5580233"/>
                  <a:gd name="connsiteY1296" fmla="*/ 2006180 h 2006372"/>
                  <a:gd name="connsiteX1297" fmla="*/ 5113380 w 5580233"/>
                  <a:gd name="connsiteY1297" fmla="*/ 2005992 h 2006372"/>
                  <a:gd name="connsiteX1298" fmla="*/ 5117336 w 5580233"/>
                  <a:gd name="connsiteY1298" fmla="*/ 2006180 h 2006372"/>
                  <a:gd name="connsiteX1299" fmla="*/ 5121293 w 5580233"/>
                  <a:gd name="connsiteY1299" fmla="*/ 2006180 h 2006372"/>
                  <a:gd name="connsiteX1300" fmla="*/ 5125249 w 5580233"/>
                  <a:gd name="connsiteY1300" fmla="*/ 2006180 h 2006372"/>
                  <a:gd name="connsiteX1301" fmla="*/ 5129204 w 5580233"/>
                  <a:gd name="connsiteY1301" fmla="*/ 2005992 h 2006372"/>
                  <a:gd name="connsiteX1302" fmla="*/ 5133110 w 5580233"/>
                  <a:gd name="connsiteY1302" fmla="*/ 2006373 h 2006372"/>
                  <a:gd name="connsiteX1303" fmla="*/ 5137066 w 5580233"/>
                  <a:gd name="connsiteY1303" fmla="*/ 2005992 h 2006372"/>
                  <a:gd name="connsiteX1304" fmla="*/ 5141022 w 5580233"/>
                  <a:gd name="connsiteY1304" fmla="*/ 2006180 h 2006372"/>
                  <a:gd name="connsiteX1305" fmla="*/ 5144978 w 5580233"/>
                  <a:gd name="connsiteY1305" fmla="*/ 2006180 h 2006372"/>
                  <a:gd name="connsiteX1306" fmla="*/ 5148933 w 5580233"/>
                  <a:gd name="connsiteY1306" fmla="*/ 2006180 h 2006372"/>
                  <a:gd name="connsiteX1307" fmla="*/ 5152839 w 5580233"/>
                  <a:gd name="connsiteY1307" fmla="*/ 2006373 h 2006372"/>
                  <a:gd name="connsiteX1308" fmla="*/ 5156795 w 5580233"/>
                  <a:gd name="connsiteY1308" fmla="*/ 2005800 h 2006372"/>
                  <a:gd name="connsiteX1309" fmla="*/ 5160751 w 5580233"/>
                  <a:gd name="connsiteY1309" fmla="*/ 2006373 h 2006372"/>
                  <a:gd name="connsiteX1310" fmla="*/ 5164706 w 5580233"/>
                  <a:gd name="connsiteY1310" fmla="*/ 2006373 h 2006372"/>
                  <a:gd name="connsiteX1311" fmla="*/ 5168662 w 5580233"/>
                  <a:gd name="connsiteY1311" fmla="*/ 2006180 h 2006372"/>
                  <a:gd name="connsiteX1312" fmla="*/ 5172568 w 5580233"/>
                  <a:gd name="connsiteY1312" fmla="*/ 2006373 h 2006372"/>
                  <a:gd name="connsiteX1313" fmla="*/ 5176524 w 5580233"/>
                  <a:gd name="connsiteY1313" fmla="*/ 2006373 h 2006372"/>
                  <a:gd name="connsiteX1314" fmla="*/ 5180480 w 5580233"/>
                  <a:gd name="connsiteY1314" fmla="*/ 2005992 h 2006372"/>
                  <a:gd name="connsiteX1315" fmla="*/ 5184435 w 5580233"/>
                  <a:gd name="connsiteY1315" fmla="*/ 2005992 h 2006372"/>
                  <a:gd name="connsiteX1316" fmla="*/ 5188341 w 5580233"/>
                  <a:gd name="connsiteY1316" fmla="*/ 2006180 h 2006372"/>
                  <a:gd name="connsiteX1317" fmla="*/ 5192297 w 5580233"/>
                  <a:gd name="connsiteY1317" fmla="*/ 2005992 h 2006372"/>
                  <a:gd name="connsiteX1318" fmla="*/ 5196253 w 5580233"/>
                  <a:gd name="connsiteY1318" fmla="*/ 2005992 h 2006372"/>
                  <a:gd name="connsiteX1319" fmla="*/ 5200208 w 5580233"/>
                  <a:gd name="connsiteY1319" fmla="*/ 2006180 h 2006372"/>
                  <a:gd name="connsiteX1320" fmla="*/ 5204165 w 5580233"/>
                  <a:gd name="connsiteY1320" fmla="*/ 2006180 h 2006372"/>
                  <a:gd name="connsiteX1321" fmla="*/ 5208070 w 5580233"/>
                  <a:gd name="connsiteY1321" fmla="*/ 2006180 h 2006372"/>
                  <a:gd name="connsiteX1322" fmla="*/ 5212026 w 5580233"/>
                  <a:gd name="connsiteY1322" fmla="*/ 2006373 h 2006372"/>
                  <a:gd name="connsiteX1323" fmla="*/ 5215982 w 5580233"/>
                  <a:gd name="connsiteY1323" fmla="*/ 2005992 h 2006372"/>
                  <a:gd name="connsiteX1324" fmla="*/ 5219938 w 5580233"/>
                  <a:gd name="connsiteY1324" fmla="*/ 2005992 h 2006372"/>
                  <a:gd name="connsiteX1325" fmla="*/ 5223894 w 5580233"/>
                  <a:gd name="connsiteY1325" fmla="*/ 2006373 h 2006372"/>
                  <a:gd name="connsiteX1326" fmla="*/ 5227799 w 5580233"/>
                  <a:gd name="connsiteY1326" fmla="*/ 2006373 h 2006372"/>
                  <a:gd name="connsiteX1327" fmla="*/ 5231755 w 5580233"/>
                  <a:gd name="connsiteY1327" fmla="*/ 2005992 h 2006372"/>
                  <a:gd name="connsiteX1328" fmla="*/ 5235711 w 5580233"/>
                  <a:gd name="connsiteY1328" fmla="*/ 2006373 h 2006372"/>
                  <a:gd name="connsiteX1329" fmla="*/ 5239667 w 5580233"/>
                  <a:gd name="connsiteY1329" fmla="*/ 2006180 h 2006372"/>
                  <a:gd name="connsiteX1330" fmla="*/ 5243572 w 5580233"/>
                  <a:gd name="connsiteY1330" fmla="*/ 2006180 h 2006372"/>
                  <a:gd name="connsiteX1331" fmla="*/ 5247528 w 5580233"/>
                  <a:gd name="connsiteY1331" fmla="*/ 2005992 h 2006372"/>
                  <a:gd name="connsiteX1332" fmla="*/ 5251484 w 5580233"/>
                  <a:gd name="connsiteY1332" fmla="*/ 2003122 h 2006372"/>
                  <a:gd name="connsiteX1333" fmla="*/ 5255440 w 5580233"/>
                  <a:gd name="connsiteY1333" fmla="*/ 2006373 h 2006372"/>
                  <a:gd name="connsiteX1334" fmla="*/ 5259396 w 5580233"/>
                  <a:gd name="connsiteY1334" fmla="*/ 2005992 h 2006372"/>
                  <a:gd name="connsiteX1335" fmla="*/ 5263301 w 5580233"/>
                  <a:gd name="connsiteY1335" fmla="*/ 2005992 h 2006372"/>
                  <a:gd name="connsiteX1336" fmla="*/ 5267257 w 5580233"/>
                  <a:gd name="connsiteY1336" fmla="*/ 2006373 h 2006372"/>
                  <a:gd name="connsiteX1337" fmla="*/ 5271213 w 5580233"/>
                  <a:gd name="connsiteY1337" fmla="*/ 2005419 h 2006372"/>
                  <a:gd name="connsiteX1338" fmla="*/ 5275169 w 5580233"/>
                  <a:gd name="connsiteY1338" fmla="*/ 2005800 h 2006372"/>
                  <a:gd name="connsiteX1339" fmla="*/ 5279125 w 5580233"/>
                  <a:gd name="connsiteY1339" fmla="*/ 2006373 h 2006372"/>
                  <a:gd name="connsiteX1340" fmla="*/ 5283030 w 5580233"/>
                  <a:gd name="connsiteY1340" fmla="*/ 2006373 h 2006372"/>
                  <a:gd name="connsiteX1341" fmla="*/ 5286986 w 5580233"/>
                  <a:gd name="connsiteY1341" fmla="*/ 2006180 h 2006372"/>
                  <a:gd name="connsiteX1342" fmla="*/ 5290942 w 5580233"/>
                  <a:gd name="connsiteY1342" fmla="*/ 2006180 h 2006372"/>
                  <a:gd name="connsiteX1343" fmla="*/ 5294898 w 5580233"/>
                  <a:gd name="connsiteY1343" fmla="*/ 2006180 h 2006372"/>
                  <a:gd name="connsiteX1344" fmla="*/ 5298854 w 5580233"/>
                  <a:gd name="connsiteY1344" fmla="*/ 2005992 h 2006372"/>
                  <a:gd name="connsiteX1345" fmla="*/ 5302759 w 5580233"/>
                  <a:gd name="connsiteY1345" fmla="*/ 2005607 h 2006372"/>
                  <a:gd name="connsiteX1346" fmla="*/ 5306715 w 5580233"/>
                  <a:gd name="connsiteY1346" fmla="*/ 2005992 h 2006372"/>
                  <a:gd name="connsiteX1347" fmla="*/ 5310671 w 5580233"/>
                  <a:gd name="connsiteY1347" fmla="*/ 2005607 h 2006372"/>
                  <a:gd name="connsiteX1348" fmla="*/ 5314627 w 5580233"/>
                  <a:gd name="connsiteY1348" fmla="*/ 2005607 h 2006372"/>
                  <a:gd name="connsiteX1349" fmla="*/ 5318532 w 5580233"/>
                  <a:gd name="connsiteY1349" fmla="*/ 2006180 h 2006372"/>
                  <a:gd name="connsiteX1350" fmla="*/ 5322489 w 5580233"/>
                  <a:gd name="connsiteY1350" fmla="*/ 2005800 h 2006372"/>
                  <a:gd name="connsiteX1351" fmla="*/ 5326444 w 5580233"/>
                  <a:gd name="connsiteY1351" fmla="*/ 2005992 h 2006372"/>
                  <a:gd name="connsiteX1352" fmla="*/ 5330400 w 5580233"/>
                  <a:gd name="connsiteY1352" fmla="*/ 2005800 h 2006372"/>
                  <a:gd name="connsiteX1353" fmla="*/ 5334356 w 5580233"/>
                  <a:gd name="connsiteY1353" fmla="*/ 2006180 h 2006372"/>
                  <a:gd name="connsiteX1354" fmla="*/ 5338262 w 5580233"/>
                  <a:gd name="connsiteY1354" fmla="*/ 2006180 h 2006372"/>
                  <a:gd name="connsiteX1355" fmla="*/ 5342217 w 5580233"/>
                  <a:gd name="connsiteY1355" fmla="*/ 2005992 h 2006372"/>
                  <a:gd name="connsiteX1356" fmla="*/ 5346173 w 5580233"/>
                  <a:gd name="connsiteY1356" fmla="*/ 2006373 h 2006372"/>
                  <a:gd name="connsiteX1357" fmla="*/ 5350129 w 5580233"/>
                  <a:gd name="connsiteY1357" fmla="*/ 2006373 h 2006372"/>
                  <a:gd name="connsiteX1358" fmla="*/ 5354085 w 5580233"/>
                  <a:gd name="connsiteY1358" fmla="*/ 2006180 h 2006372"/>
                  <a:gd name="connsiteX1359" fmla="*/ 5357991 w 5580233"/>
                  <a:gd name="connsiteY1359" fmla="*/ 2006373 h 2006372"/>
                  <a:gd name="connsiteX1360" fmla="*/ 5361946 w 5580233"/>
                  <a:gd name="connsiteY1360" fmla="*/ 2005607 h 2006372"/>
                  <a:gd name="connsiteX1361" fmla="*/ 5365902 w 5580233"/>
                  <a:gd name="connsiteY1361" fmla="*/ 2005800 h 2006372"/>
                  <a:gd name="connsiteX1362" fmla="*/ 5369858 w 5580233"/>
                  <a:gd name="connsiteY1362" fmla="*/ 2005800 h 2006372"/>
                  <a:gd name="connsiteX1363" fmla="*/ 5373764 w 5580233"/>
                  <a:gd name="connsiteY1363" fmla="*/ 2005800 h 2006372"/>
                  <a:gd name="connsiteX1364" fmla="*/ 5377719 w 5580233"/>
                  <a:gd name="connsiteY1364" fmla="*/ 2006373 h 2006372"/>
                  <a:gd name="connsiteX1365" fmla="*/ 5381675 w 5580233"/>
                  <a:gd name="connsiteY1365" fmla="*/ 2005800 h 2006372"/>
                  <a:gd name="connsiteX1366" fmla="*/ 5385631 w 5580233"/>
                  <a:gd name="connsiteY1366" fmla="*/ 2006180 h 2006372"/>
                  <a:gd name="connsiteX1367" fmla="*/ 5389588 w 5580233"/>
                  <a:gd name="connsiteY1367" fmla="*/ 2006180 h 2006372"/>
                  <a:gd name="connsiteX1368" fmla="*/ 5393493 w 5580233"/>
                  <a:gd name="connsiteY1368" fmla="*/ 2006180 h 2006372"/>
                  <a:gd name="connsiteX1369" fmla="*/ 5397448 w 5580233"/>
                  <a:gd name="connsiteY1369" fmla="*/ 2005992 h 2006372"/>
                  <a:gd name="connsiteX1370" fmla="*/ 5401404 w 5580233"/>
                  <a:gd name="connsiteY1370" fmla="*/ 2005992 h 2006372"/>
                  <a:gd name="connsiteX1371" fmla="*/ 5405361 w 5580233"/>
                  <a:gd name="connsiteY1371" fmla="*/ 2005800 h 2006372"/>
                  <a:gd name="connsiteX1372" fmla="*/ 5409317 w 5580233"/>
                  <a:gd name="connsiteY1372" fmla="*/ 2005607 h 2006372"/>
                  <a:gd name="connsiteX1373" fmla="*/ 5413221 w 5580233"/>
                  <a:gd name="connsiteY1373" fmla="*/ 2006180 h 2006372"/>
                  <a:gd name="connsiteX1374" fmla="*/ 5417178 w 5580233"/>
                  <a:gd name="connsiteY1374" fmla="*/ 2006180 h 2006372"/>
                  <a:gd name="connsiteX1375" fmla="*/ 5421134 w 5580233"/>
                  <a:gd name="connsiteY1375" fmla="*/ 2005800 h 2006372"/>
                  <a:gd name="connsiteX1376" fmla="*/ 5425090 w 5580233"/>
                  <a:gd name="connsiteY1376" fmla="*/ 2005992 h 2006372"/>
                  <a:gd name="connsiteX1377" fmla="*/ 5429045 w 5580233"/>
                  <a:gd name="connsiteY1377" fmla="*/ 2006373 h 2006372"/>
                  <a:gd name="connsiteX1378" fmla="*/ 5432951 w 5580233"/>
                  <a:gd name="connsiteY1378" fmla="*/ 2006180 h 2006372"/>
                  <a:gd name="connsiteX1379" fmla="*/ 5436907 w 5580233"/>
                  <a:gd name="connsiteY1379" fmla="*/ 2006180 h 2006372"/>
                  <a:gd name="connsiteX1380" fmla="*/ 5440863 w 5580233"/>
                  <a:gd name="connsiteY1380" fmla="*/ 2006373 h 2006372"/>
                  <a:gd name="connsiteX1381" fmla="*/ 5444819 w 5580233"/>
                  <a:gd name="connsiteY1381" fmla="*/ 2005419 h 2006372"/>
                  <a:gd name="connsiteX1382" fmla="*/ 5448724 w 5580233"/>
                  <a:gd name="connsiteY1382" fmla="*/ 2006180 h 2006372"/>
                  <a:gd name="connsiteX1383" fmla="*/ 5452680 w 5580233"/>
                  <a:gd name="connsiteY1383" fmla="*/ 2005992 h 2006372"/>
                  <a:gd name="connsiteX1384" fmla="*/ 5456636 w 5580233"/>
                  <a:gd name="connsiteY1384" fmla="*/ 2005800 h 2006372"/>
                  <a:gd name="connsiteX1385" fmla="*/ 5460592 w 5580233"/>
                  <a:gd name="connsiteY1385" fmla="*/ 2006180 h 2006372"/>
                  <a:gd name="connsiteX1386" fmla="*/ 5464547 w 5580233"/>
                  <a:gd name="connsiteY1386" fmla="*/ 2006180 h 2006372"/>
                  <a:gd name="connsiteX1387" fmla="*/ 5468453 w 5580233"/>
                  <a:gd name="connsiteY1387" fmla="*/ 2005800 h 2006372"/>
                  <a:gd name="connsiteX1388" fmla="*/ 5472409 w 5580233"/>
                  <a:gd name="connsiteY1388" fmla="*/ 2005992 h 2006372"/>
                  <a:gd name="connsiteX1389" fmla="*/ 5476365 w 5580233"/>
                  <a:gd name="connsiteY1389" fmla="*/ 2005800 h 2006372"/>
                  <a:gd name="connsiteX1390" fmla="*/ 5480321 w 5580233"/>
                  <a:gd name="connsiteY1390" fmla="*/ 2005607 h 2006372"/>
                  <a:gd name="connsiteX1391" fmla="*/ 5484276 w 5580233"/>
                  <a:gd name="connsiteY1391" fmla="*/ 2006373 h 2006372"/>
                  <a:gd name="connsiteX1392" fmla="*/ 5488182 w 5580233"/>
                  <a:gd name="connsiteY1392" fmla="*/ 2005992 h 2006372"/>
                  <a:gd name="connsiteX1393" fmla="*/ 5492138 w 5580233"/>
                  <a:gd name="connsiteY1393" fmla="*/ 2006180 h 2006372"/>
                  <a:gd name="connsiteX1394" fmla="*/ 5496094 w 5580233"/>
                  <a:gd name="connsiteY1394" fmla="*/ 2006180 h 2006372"/>
                  <a:gd name="connsiteX1395" fmla="*/ 5500050 w 5580233"/>
                  <a:gd name="connsiteY1395" fmla="*/ 2006180 h 2006372"/>
                  <a:gd name="connsiteX1396" fmla="*/ 5504006 w 5580233"/>
                  <a:gd name="connsiteY1396" fmla="*/ 2004841 h 2006372"/>
                  <a:gd name="connsiteX1397" fmla="*/ 5507911 w 5580233"/>
                  <a:gd name="connsiteY1397" fmla="*/ 2005800 h 2006372"/>
                  <a:gd name="connsiteX1398" fmla="*/ 5511867 w 5580233"/>
                  <a:gd name="connsiteY1398" fmla="*/ 2005992 h 2006372"/>
                  <a:gd name="connsiteX1399" fmla="*/ 5515823 w 5580233"/>
                  <a:gd name="connsiteY1399" fmla="*/ 2005992 h 2006372"/>
                  <a:gd name="connsiteX1400" fmla="*/ 5519779 w 5580233"/>
                  <a:gd name="connsiteY1400" fmla="*/ 2006180 h 2006372"/>
                  <a:gd name="connsiteX1401" fmla="*/ 5523684 w 5580233"/>
                  <a:gd name="connsiteY1401" fmla="*/ 2006180 h 2006372"/>
                  <a:gd name="connsiteX1402" fmla="*/ 5527640 w 5580233"/>
                  <a:gd name="connsiteY1402" fmla="*/ 2006373 h 2006372"/>
                  <a:gd name="connsiteX1403" fmla="*/ 5531596 w 5580233"/>
                  <a:gd name="connsiteY1403" fmla="*/ 2005992 h 2006372"/>
                  <a:gd name="connsiteX1404" fmla="*/ 5535552 w 5580233"/>
                  <a:gd name="connsiteY1404" fmla="*/ 2006180 h 2006372"/>
                  <a:gd name="connsiteX1405" fmla="*/ 5539508 w 5580233"/>
                  <a:gd name="connsiteY1405" fmla="*/ 2005419 h 2006372"/>
                  <a:gd name="connsiteX1406" fmla="*/ 5543413 w 5580233"/>
                  <a:gd name="connsiteY1406" fmla="*/ 2006373 h 2006372"/>
                  <a:gd name="connsiteX1407" fmla="*/ 5547369 w 5580233"/>
                  <a:gd name="connsiteY1407" fmla="*/ 2006373 h 2006372"/>
                  <a:gd name="connsiteX1408" fmla="*/ 5551325 w 5580233"/>
                  <a:gd name="connsiteY1408" fmla="*/ 2005992 h 2006372"/>
                  <a:gd name="connsiteX1409" fmla="*/ 5555281 w 5580233"/>
                  <a:gd name="connsiteY1409" fmla="*/ 2005800 h 2006372"/>
                  <a:gd name="connsiteX1410" fmla="*/ 5559237 w 5580233"/>
                  <a:gd name="connsiteY1410" fmla="*/ 2005992 h 2006372"/>
                  <a:gd name="connsiteX1411" fmla="*/ 5563142 w 5580233"/>
                  <a:gd name="connsiteY1411" fmla="*/ 2005607 h 2006372"/>
                  <a:gd name="connsiteX1412" fmla="*/ 5567098 w 5580233"/>
                  <a:gd name="connsiteY1412" fmla="*/ 2006180 h 2006372"/>
                  <a:gd name="connsiteX1413" fmla="*/ 5571054 w 5580233"/>
                  <a:gd name="connsiteY1413" fmla="*/ 2006180 h 2006372"/>
                  <a:gd name="connsiteX1414" fmla="*/ 5575010 w 5580233"/>
                  <a:gd name="connsiteY1414" fmla="*/ 2006373 h 2006372"/>
                  <a:gd name="connsiteX1415" fmla="*/ 5578915 w 5580233"/>
                  <a:gd name="connsiteY1415" fmla="*/ 2005607 h 2006372"/>
                  <a:gd name="connsiteX1416" fmla="*/ 5580234 w 5580233"/>
                  <a:gd name="connsiteY1416" fmla="*/ 2005794 h 2006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</a:cxnLst>
                <a:rect l="l" t="t" r="r" b="b"/>
                <a:pathLst>
                  <a:path w="5580233" h="2006372">
                    <a:moveTo>
                      <a:pt x="0" y="1980295"/>
                    </a:moveTo>
                    <a:lnTo>
                      <a:pt x="411" y="1979418"/>
                    </a:lnTo>
                    <a:lnTo>
                      <a:pt x="4357" y="1979610"/>
                    </a:lnTo>
                    <a:lnTo>
                      <a:pt x="8302" y="1980949"/>
                    </a:lnTo>
                    <a:lnTo>
                      <a:pt x="12243" y="1979996"/>
                    </a:lnTo>
                    <a:lnTo>
                      <a:pt x="16189" y="1976933"/>
                    </a:lnTo>
                    <a:lnTo>
                      <a:pt x="20135" y="1967758"/>
                    </a:lnTo>
                    <a:lnTo>
                      <a:pt x="24081" y="1966232"/>
                    </a:lnTo>
                    <a:lnTo>
                      <a:pt x="28026" y="1971582"/>
                    </a:lnTo>
                    <a:lnTo>
                      <a:pt x="31972" y="1978084"/>
                    </a:lnTo>
                    <a:lnTo>
                      <a:pt x="35918" y="1978845"/>
                    </a:lnTo>
                    <a:lnTo>
                      <a:pt x="39864" y="1978845"/>
                    </a:lnTo>
                    <a:lnTo>
                      <a:pt x="43810" y="1976745"/>
                    </a:lnTo>
                    <a:lnTo>
                      <a:pt x="47750" y="1972921"/>
                    </a:lnTo>
                    <a:lnTo>
                      <a:pt x="51696" y="1967566"/>
                    </a:lnTo>
                    <a:lnTo>
                      <a:pt x="55642" y="1975406"/>
                    </a:lnTo>
                    <a:lnTo>
                      <a:pt x="59588" y="1977125"/>
                    </a:lnTo>
                    <a:lnTo>
                      <a:pt x="63534" y="1976552"/>
                    </a:lnTo>
                    <a:lnTo>
                      <a:pt x="67479" y="1979418"/>
                    </a:lnTo>
                    <a:lnTo>
                      <a:pt x="71425" y="1977125"/>
                    </a:lnTo>
                    <a:lnTo>
                      <a:pt x="75371" y="1970816"/>
                    </a:lnTo>
                    <a:lnTo>
                      <a:pt x="79312" y="1966232"/>
                    </a:lnTo>
                    <a:lnTo>
                      <a:pt x="83258" y="1976552"/>
                    </a:lnTo>
                    <a:lnTo>
                      <a:pt x="87203" y="1971963"/>
                    </a:lnTo>
                    <a:lnTo>
                      <a:pt x="91149" y="1977891"/>
                    </a:lnTo>
                    <a:lnTo>
                      <a:pt x="95095" y="1975213"/>
                    </a:lnTo>
                    <a:lnTo>
                      <a:pt x="99041" y="1929529"/>
                    </a:lnTo>
                    <a:lnTo>
                      <a:pt x="102987" y="1934499"/>
                    </a:lnTo>
                    <a:lnTo>
                      <a:pt x="106932" y="1960303"/>
                    </a:lnTo>
                    <a:lnTo>
                      <a:pt x="110873" y="1970624"/>
                    </a:lnTo>
                    <a:lnTo>
                      <a:pt x="114819" y="1961835"/>
                    </a:lnTo>
                    <a:lnTo>
                      <a:pt x="118765" y="1968331"/>
                    </a:lnTo>
                    <a:lnTo>
                      <a:pt x="122711" y="1962215"/>
                    </a:lnTo>
                    <a:lnTo>
                      <a:pt x="126657" y="1964893"/>
                    </a:lnTo>
                    <a:lnTo>
                      <a:pt x="130602" y="1953807"/>
                    </a:lnTo>
                    <a:lnTo>
                      <a:pt x="134548" y="1941569"/>
                    </a:lnTo>
                    <a:lnTo>
                      <a:pt x="138494" y="1942908"/>
                    </a:lnTo>
                    <a:lnTo>
                      <a:pt x="142440" y="1947305"/>
                    </a:lnTo>
                    <a:lnTo>
                      <a:pt x="146380" y="1946732"/>
                    </a:lnTo>
                    <a:lnTo>
                      <a:pt x="150326" y="1951895"/>
                    </a:lnTo>
                    <a:lnTo>
                      <a:pt x="154272" y="1939084"/>
                    </a:lnTo>
                    <a:lnTo>
                      <a:pt x="158218" y="1916146"/>
                    </a:lnTo>
                    <a:lnTo>
                      <a:pt x="162164" y="1922835"/>
                    </a:lnTo>
                    <a:lnTo>
                      <a:pt x="166110" y="1954567"/>
                    </a:lnTo>
                    <a:lnTo>
                      <a:pt x="170055" y="1968904"/>
                    </a:lnTo>
                    <a:lnTo>
                      <a:pt x="174001" y="1966232"/>
                    </a:lnTo>
                    <a:lnTo>
                      <a:pt x="177942" y="1971582"/>
                    </a:lnTo>
                    <a:lnTo>
                      <a:pt x="181888" y="1962408"/>
                    </a:lnTo>
                    <a:lnTo>
                      <a:pt x="185834" y="1958964"/>
                    </a:lnTo>
                    <a:lnTo>
                      <a:pt x="189779" y="1959157"/>
                    </a:lnTo>
                    <a:lnTo>
                      <a:pt x="193725" y="1968904"/>
                    </a:lnTo>
                    <a:lnTo>
                      <a:pt x="197671" y="1953421"/>
                    </a:lnTo>
                    <a:lnTo>
                      <a:pt x="201617" y="1959157"/>
                    </a:lnTo>
                    <a:lnTo>
                      <a:pt x="205563" y="1948071"/>
                    </a:lnTo>
                    <a:lnTo>
                      <a:pt x="209503" y="1946159"/>
                    </a:lnTo>
                    <a:lnTo>
                      <a:pt x="213449" y="1946351"/>
                    </a:lnTo>
                    <a:lnTo>
                      <a:pt x="217395" y="1945393"/>
                    </a:lnTo>
                    <a:lnTo>
                      <a:pt x="221341" y="1934307"/>
                    </a:lnTo>
                    <a:lnTo>
                      <a:pt x="225287" y="1950936"/>
                    </a:lnTo>
                    <a:lnTo>
                      <a:pt x="229232" y="1969290"/>
                    </a:lnTo>
                    <a:lnTo>
                      <a:pt x="233178" y="1958964"/>
                    </a:lnTo>
                    <a:lnTo>
                      <a:pt x="237124" y="1945778"/>
                    </a:lnTo>
                    <a:lnTo>
                      <a:pt x="241070" y="1941189"/>
                    </a:lnTo>
                    <a:lnTo>
                      <a:pt x="245011" y="1958584"/>
                    </a:lnTo>
                    <a:lnTo>
                      <a:pt x="248956" y="1955333"/>
                    </a:lnTo>
                    <a:lnTo>
                      <a:pt x="252902" y="1970436"/>
                    </a:lnTo>
                    <a:lnTo>
                      <a:pt x="256848" y="1972921"/>
                    </a:lnTo>
                    <a:lnTo>
                      <a:pt x="260794" y="1969670"/>
                    </a:lnTo>
                    <a:lnTo>
                      <a:pt x="264740" y="1952848"/>
                    </a:lnTo>
                    <a:lnTo>
                      <a:pt x="268685" y="1950556"/>
                    </a:lnTo>
                    <a:lnTo>
                      <a:pt x="272631" y="1954380"/>
                    </a:lnTo>
                    <a:lnTo>
                      <a:pt x="276572" y="1958391"/>
                    </a:lnTo>
                    <a:lnTo>
                      <a:pt x="280518" y="1953228"/>
                    </a:lnTo>
                    <a:lnTo>
                      <a:pt x="284464" y="1957818"/>
                    </a:lnTo>
                    <a:lnTo>
                      <a:pt x="288409" y="1953041"/>
                    </a:lnTo>
                    <a:lnTo>
                      <a:pt x="292355" y="1949217"/>
                    </a:lnTo>
                    <a:lnTo>
                      <a:pt x="296301" y="1948451"/>
                    </a:lnTo>
                    <a:lnTo>
                      <a:pt x="300247" y="1946925"/>
                    </a:lnTo>
                    <a:lnTo>
                      <a:pt x="304193" y="1942335"/>
                    </a:lnTo>
                    <a:lnTo>
                      <a:pt x="308138" y="1946351"/>
                    </a:lnTo>
                    <a:lnTo>
                      <a:pt x="312079" y="1944054"/>
                    </a:lnTo>
                    <a:lnTo>
                      <a:pt x="316025" y="1949410"/>
                    </a:lnTo>
                    <a:lnTo>
                      <a:pt x="319971" y="1951702"/>
                    </a:lnTo>
                    <a:lnTo>
                      <a:pt x="323917" y="1946925"/>
                    </a:lnTo>
                    <a:lnTo>
                      <a:pt x="327862" y="1946159"/>
                    </a:lnTo>
                    <a:lnTo>
                      <a:pt x="331808" y="1936792"/>
                    </a:lnTo>
                    <a:lnTo>
                      <a:pt x="335754" y="1948451"/>
                    </a:lnTo>
                    <a:lnTo>
                      <a:pt x="339700" y="1940043"/>
                    </a:lnTo>
                    <a:lnTo>
                      <a:pt x="343641" y="1954760"/>
                    </a:lnTo>
                    <a:lnTo>
                      <a:pt x="347586" y="1946539"/>
                    </a:lnTo>
                    <a:lnTo>
                      <a:pt x="351532" y="1938896"/>
                    </a:lnTo>
                    <a:lnTo>
                      <a:pt x="355478" y="1931249"/>
                    </a:lnTo>
                    <a:lnTo>
                      <a:pt x="359424" y="1936599"/>
                    </a:lnTo>
                    <a:lnTo>
                      <a:pt x="363370" y="1931822"/>
                    </a:lnTo>
                    <a:lnTo>
                      <a:pt x="367315" y="1952848"/>
                    </a:lnTo>
                    <a:lnTo>
                      <a:pt x="371261" y="1951322"/>
                    </a:lnTo>
                    <a:lnTo>
                      <a:pt x="375207" y="1937558"/>
                    </a:lnTo>
                    <a:lnTo>
                      <a:pt x="379148" y="1918443"/>
                    </a:lnTo>
                    <a:lnTo>
                      <a:pt x="383094" y="1925705"/>
                    </a:lnTo>
                    <a:lnTo>
                      <a:pt x="387039" y="1923793"/>
                    </a:lnTo>
                    <a:lnTo>
                      <a:pt x="390985" y="1935453"/>
                    </a:lnTo>
                    <a:lnTo>
                      <a:pt x="394931" y="1937745"/>
                    </a:lnTo>
                    <a:lnTo>
                      <a:pt x="398877" y="1948837"/>
                    </a:lnTo>
                    <a:lnTo>
                      <a:pt x="402823" y="1936026"/>
                    </a:lnTo>
                    <a:lnTo>
                      <a:pt x="406768" y="1936599"/>
                    </a:lnTo>
                    <a:lnTo>
                      <a:pt x="410709" y="1940803"/>
                    </a:lnTo>
                    <a:lnTo>
                      <a:pt x="414655" y="1914807"/>
                    </a:lnTo>
                    <a:lnTo>
                      <a:pt x="418601" y="1932202"/>
                    </a:lnTo>
                    <a:lnTo>
                      <a:pt x="422547" y="1951509"/>
                    </a:lnTo>
                    <a:lnTo>
                      <a:pt x="426492" y="1946351"/>
                    </a:lnTo>
                    <a:lnTo>
                      <a:pt x="430438" y="1939469"/>
                    </a:lnTo>
                    <a:lnTo>
                      <a:pt x="434384" y="1939277"/>
                    </a:lnTo>
                    <a:lnTo>
                      <a:pt x="438330" y="1937365"/>
                    </a:lnTo>
                    <a:lnTo>
                      <a:pt x="442276" y="1931441"/>
                    </a:lnTo>
                    <a:lnTo>
                      <a:pt x="446216" y="1947498"/>
                    </a:lnTo>
                    <a:lnTo>
                      <a:pt x="450162" y="1946351"/>
                    </a:lnTo>
                    <a:lnTo>
                      <a:pt x="454108" y="1961642"/>
                    </a:lnTo>
                    <a:lnTo>
                      <a:pt x="458054" y="1933161"/>
                    </a:lnTo>
                    <a:lnTo>
                      <a:pt x="462000" y="1927617"/>
                    </a:lnTo>
                    <a:lnTo>
                      <a:pt x="465945" y="1929910"/>
                    </a:lnTo>
                    <a:lnTo>
                      <a:pt x="469891" y="1936411"/>
                    </a:lnTo>
                    <a:lnTo>
                      <a:pt x="473837" y="1932014"/>
                    </a:lnTo>
                    <a:lnTo>
                      <a:pt x="477778" y="1952655"/>
                    </a:lnTo>
                    <a:lnTo>
                      <a:pt x="481724" y="1946159"/>
                    </a:lnTo>
                    <a:lnTo>
                      <a:pt x="485669" y="1941954"/>
                    </a:lnTo>
                    <a:lnTo>
                      <a:pt x="489615" y="1940803"/>
                    </a:lnTo>
                    <a:lnTo>
                      <a:pt x="493561" y="1932587"/>
                    </a:lnTo>
                    <a:lnTo>
                      <a:pt x="497507" y="1945778"/>
                    </a:lnTo>
                    <a:lnTo>
                      <a:pt x="501453" y="1935265"/>
                    </a:lnTo>
                    <a:lnTo>
                      <a:pt x="505399" y="1958204"/>
                    </a:lnTo>
                    <a:lnTo>
                      <a:pt x="509344" y="1968524"/>
                    </a:lnTo>
                    <a:lnTo>
                      <a:pt x="513285" y="1947112"/>
                    </a:lnTo>
                    <a:lnTo>
                      <a:pt x="517231" y="1946159"/>
                    </a:lnTo>
                    <a:lnTo>
                      <a:pt x="521177" y="1942335"/>
                    </a:lnTo>
                    <a:lnTo>
                      <a:pt x="525122" y="1948451"/>
                    </a:lnTo>
                    <a:lnTo>
                      <a:pt x="529068" y="1935072"/>
                    </a:lnTo>
                    <a:lnTo>
                      <a:pt x="533014" y="1949024"/>
                    </a:lnTo>
                    <a:lnTo>
                      <a:pt x="536960" y="1948071"/>
                    </a:lnTo>
                    <a:lnTo>
                      <a:pt x="540906" y="1945778"/>
                    </a:lnTo>
                    <a:lnTo>
                      <a:pt x="544846" y="1922262"/>
                    </a:lnTo>
                    <a:lnTo>
                      <a:pt x="548792" y="1924367"/>
                    </a:lnTo>
                    <a:lnTo>
                      <a:pt x="552738" y="1940616"/>
                    </a:lnTo>
                    <a:lnTo>
                      <a:pt x="556684" y="1934114"/>
                    </a:lnTo>
                    <a:lnTo>
                      <a:pt x="560630" y="1945393"/>
                    </a:lnTo>
                    <a:lnTo>
                      <a:pt x="564576" y="1949983"/>
                    </a:lnTo>
                    <a:lnTo>
                      <a:pt x="568521" y="1934307"/>
                    </a:lnTo>
                    <a:lnTo>
                      <a:pt x="572467" y="1920543"/>
                    </a:lnTo>
                    <a:lnTo>
                      <a:pt x="576413" y="1930675"/>
                    </a:lnTo>
                    <a:lnTo>
                      <a:pt x="580354" y="1928383"/>
                    </a:lnTo>
                    <a:lnTo>
                      <a:pt x="584299" y="1924940"/>
                    </a:lnTo>
                    <a:lnTo>
                      <a:pt x="588245" y="1946351"/>
                    </a:lnTo>
                    <a:lnTo>
                      <a:pt x="592191" y="1964507"/>
                    </a:lnTo>
                    <a:lnTo>
                      <a:pt x="596137" y="1928571"/>
                    </a:lnTo>
                    <a:lnTo>
                      <a:pt x="600083" y="1924747"/>
                    </a:lnTo>
                    <a:lnTo>
                      <a:pt x="604029" y="1932202"/>
                    </a:lnTo>
                    <a:lnTo>
                      <a:pt x="607974" y="1921116"/>
                    </a:lnTo>
                    <a:lnTo>
                      <a:pt x="611920" y="1934307"/>
                    </a:lnTo>
                    <a:lnTo>
                      <a:pt x="615861" y="1951129"/>
                    </a:lnTo>
                    <a:lnTo>
                      <a:pt x="619807" y="1948263"/>
                    </a:lnTo>
                    <a:lnTo>
                      <a:pt x="623753" y="1927232"/>
                    </a:lnTo>
                    <a:lnTo>
                      <a:pt x="627698" y="1933541"/>
                    </a:lnTo>
                    <a:lnTo>
                      <a:pt x="631644" y="1928956"/>
                    </a:lnTo>
                    <a:lnTo>
                      <a:pt x="635590" y="1926278"/>
                    </a:lnTo>
                    <a:lnTo>
                      <a:pt x="639536" y="1938704"/>
                    </a:lnTo>
                    <a:lnTo>
                      <a:pt x="643482" y="1940616"/>
                    </a:lnTo>
                    <a:lnTo>
                      <a:pt x="647422" y="1944627"/>
                    </a:lnTo>
                    <a:lnTo>
                      <a:pt x="651368" y="1936984"/>
                    </a:lnTo>
                    <a:lnTo>
                      <a:pt x="655314" y="1922455"/>
                    </a:lnTo>
                    <a:lnTo>
                      <a:pt x="659260" y="1931056"/>
                    </a:lnTo>
                    <a:lnTo>
                      <a:pt x="663206" y="1935265"/>
                    </a:lnTo>
                    <a:lnTo>
                      <a:pt x="667151" y="1936984"/>
                    </a:lnTo>
                    <a:lnTo>
                      <a:pt x="671097" y="1933734"/>
                    </a:lnTo>
                    <a:lnTo>
                      <a:pt x="675043" y="1936599"/>
                    </a:lnTo>
                    <a:lnTo>
                      <a:pt x="678989" y="1930483"/>
                    </a:lnTo>
                    <a:lnTo>
                      <a:pt x="682930" y="1922074"/>
                    </a:lnTo>
                    <a:lnTo>
                      <a:pt x="686875" y="1917870"/>
                    </a:lnTo>
                    <a:lnTo>
                      <a:pt x="690821" y="1919777"/>
                    </a:lnTo>
                    <a:lnTo>
                      <a:pt x="694767" y="1936219"/>
                    </a:lnTo>
                    <a:lnTo>
                      <a:pt x="698713" y="1943866"/>
                    </a:lnTo>
                    <a:lnTo>
                      <a:pt x="702659" y="1945966"/>
                    </a:lnTo>
                    <a:lnTo>
                      <a:pt x="706605" y="1933161"/>
                    </a:lnTo>
                    <a:lnTo>
                      <a:pt x="710550" y="1919016"/>
                    </a:lnTo>
                    <a:lnTo>
                      <a:pt x="714491" y="1926278"/>
                    </a:lnTo>
                    <a:lnTo>
                      <a:pt x="718437" y="1930483"/>
                    </a:lnTo>
                    <a:lnTo>
                      <a:pt x="722383" y="1927044"/>
                    </a:lnTo>
                    <a:lnTo>
                      <a:pt x="726328" y="1943674"/>
                    </a:lnTo>
                    <a:lnTo>
                      <a:pt x="730274" y="1930868"/>
                    </a:lnTo>
                    <a:lnTo>
                      <a:pt x="734220" y="1931056"/>
                    </a:lnTo>
                    <a:lnTo>
                      <a:pt x="738166" y="1933926"/>
                    </a:lnTo>
                    <a:lnTo>
                      <a:pt x="742112" y="1918250"/>
                    </a:lnTo>
                    <a:lnTo>
                      <a:pt x="746058" y="1922074"/>
                    </a:lnTo>
                    <a:lnTo>
                      <a:pt x="749998" y="1933541"/>
                    </a:lnTo>
                    <a:lnTo>
                      <a:pt x="753944" y="1930102"/>
                    </a:lnTo>
                    <a:lnTo>
                      <a:pt x="757890" y="1946159"/>
                    </a:lnTo>
                    <a:lnTo>
                      <a:pt x="761836" y="1936026"/>
                    </a:lnTo>
                    <a:lnTo>
                      <a:pt x="765782" y="1938896"/>
                    </a:lnTo>
                    <a:lnTo>
                      <a:pt x="769727" y="1902001"/>
                    </a:lnTo>
                    <a:lnTo>
                      <a:pt x="773673" y="1872181"/>
                    </a:lnTo>
                    <a:lnTo>
                      <a:pt x="777619" y="1868930"/>
                    </a:lnTo>
                    <a:lnTo>
                      <a:pt x="781560" y="1936792"/>
                    </a:lnTo>
                    <a:lnTo>
                      <a:pt x="785505" y="1933541"/>
                    </a:lnTo>
                    <a:lnTo>
                      <a:pt x="789451" y="1846565"/>
                    </a:lnTo>
                    <a:lnTo>
                      <a:pt x="793397" y="1835859"/>
                    </a:lnTo>
                    <a:lnTo>
                      <a:pt x="797343" y="1871988"/>
                    </a:lnTo>
                    <a:lnTo>
                      <a:pt x="801289" y="1871035"/>
                    </a:lnTo>
                    <a:lnTo>
                      <a:pt x="805235" y="1879256"/>
                    </a:lnTo>
                    <a:lnTo>
                      <a:pt x="809180" y="1936599"/>
                    </a:lnTo>
                    <a:lnTo>
                      <a:pt x="813126" y="1931629"/>
                    </a:lnTo>
                    <a:lnTo>
                      <a:pt x="817067" y="1852874"/>
                    </a:lnTo>
                    <a:lnTo>
                      <a:pt x="821013" y="1838922"/>
                    </a:lnTo>
                    <a:lnTo>
                      <a:pt x="824959" y="1871035"/>
                    </a:lnTo>
                    <a:lnTo>
                      <a:pt x="828904" y="1877917"/>
                    </a:lnTo>
                    <a:lnTo>
                      <a:pt x="832850" y="1883840"/>
                    </a:lnTo>
                    <a:lnTo>
                      <a:pt x="836796" y="1931441"/>
                    </a:lnTo>
                    <a:lnTo>
                      <a:pt x="840742" y="1941189"/>
                    </a:lnTo>
                    <a:lnTo>
                      <a:pt x="844688" y="1886518"/>
                    </a:lnTo>
                    <a:lnTo>
                      <a:pt x="848628" y="1811587"/>
                    </a:lnTo>
                    <a:lnTo>
                      <a:pt x="852574" y="1852108"/>
                    </a:lnTo>
                    <a:lnTo>
                      <a:pt x="856520" y="1901235"/>
                    </a:lnTo>
                    <a:lnTo>
                      <a:pt x="860466" y="1803173"/>
                    </a:lnTo>
                    <a:lnTo>
                      <a:pt x="864412" y="1938318"/>
                    </a:lnTo>
                    <a:lnTo>
                      <a:pt x="868357" y="1943866"/>
                    </a:lnTo>
                    <a:lnTo>
                      <a:pt x="872303" y="1848670"/>
                    </a:lnTo>
                    <a:lnTo>
                      <a:pt x="876249" y="1842553"/>
                    </a:lnTo>
                    <a:lnTo>
                      <a:pt x="880190" y="1889956"/>
                    </a:lnTo>
                    <a:lnTo>
                      <a:pt x="884136" y="1907544"/>
                    </a:lnTo>
                    <a:lnTo>
                      <a:pt x="888081" y="1874093"/>
                    </a:lnTo>
                    <a:lnTo>
                      <a:pt x="892027" y="1940616"/>
                    </a:lnTo>
                    <a:lnTo>
                      <a:pt x="895973" y="1947112"/>
                    </a:lnTo>
                    <a:lnTo>
                      <a:pt x="899919" y="1863580"/>
                    </a:lnTo>
                    <a:lnTo>
                      <a:pt x="903865" y="1817510"/>
                    </a:lnTo>
                    <a:lnTo>
                      <a:pt x="907810" y="1835098"/>
                    </a:lnTo>
                    <a:lnTo>
                      <a:pt x="911756" y="1847711"/>
                    </a:lnTo>
                    <a:lnTo>
                      <a:pt x="915697" y="1871988"/>
                    </a:lnTo>
                    <a:lnTo>
                      <a:pt x="919643" y="1919396"/>
                    </a:lnTo>
                    <a:lnTo>
                      <a:pt x="923589" y="1934499"/>
                    </a:lnTo>
                    <a:lnTo>
                      <a:pt x="927534" y="1837964"/>
                    </a:lnTo>
                    <a:lnTo>
                      <a:pt x="931480" y="1732066"/>
                    </a:lnTo>
                    <a:lnTo>
                      <a:pt x="935426" y="1787690"/>
                    </a:lnTo>
                    <a:lnTo>
                      <a:pt x="939372" y="1805466"/>
                    </a:lnTo>
                    <a:lnTo>
                      <a:pt x="943318" y="1867591"/>
                    </a:lnTo>
                    <a:lnTo>
                      <a:pt x="947258" y="1922835"/>
                    </a:lnTo>
                    <a:lnTo>
                      <a:pt x="951204" y="1931249"/>
                    </a:lnTo>
                    <a:lnTo>
                      <a:pt x="955150" y="1830889"/>
                    </a:lnTo>
                    <a:lnTo>
                      <a:pt x="959096" y="1820188"/>
                    </a:lnTo>
                    <a:lnTo>
                      <a:pt x="963042" y="1833759"/>
                    </a:lnTo>
                    <a:lnTo>
                      <a:pt x="966987" y="1848284"/>
                    </a:lnTo>
                    <a:lnTo>
                      <a:pt x="970933" y="1874473"/>
                    </a:lnTo>
                    <a:lnTo>
                      <a:pt x="974879" y="1920928"/>
                    </a:lnTo>
                    <a:lnTo>
                      <a:pt x="978825" y="1913088"/>
                    </a:lnTo>
                    <a:lnTo>
                      <a:pt x="982766" y="1798396"/>
                    </a:lnTo>
                    <a:lnTo>
                      <a:pt x="986711" y="1727096"/>
                    </a:lnTo>
                    <a:lnTo>
                      <a:pt x="990657" y="1727669"/>
                    </a:lnTo>
                    <a:lnTo>
                      <a:pt x="994603" y="1712373"/>
                    </a:lnTo>
                    <a:lnTo>
                      <a:pt x="998549" y="1712946"/>
                    </a:lnTo>
                    <a:lnTo>
                      <a:pt x="1002495" y="1807378"/>
                    </a:lnTo>
                    <a:lnTo>
                      <a:pt x="1006440" y="1842168"/>
                    </a:lnTo>
                    <a:lnTo>
                      <a:pt x="1010386" y="1685996"/>
                    </a:lnTo>
                    <a:lnTo>
                      <a:pt x="1014327" y="1640115"/>
                    </a:lnTo>
                    <a:lnTo>
                      <a:pt x="1018273" y="1718302"/>
                    </a:lnTo>
                    <a:lnTo>
                      <a:pt x="1022219" y="1686184"/>
                    </a:lnTo>
                    <a:lnTo>
                      <a:pt x="1026164" y="1722886"/>
                    </a:lnTo>
                    <a:lnTo>
                      <a:pt x="1030110" y="1841595"/>
                    </a:lnTo>
                    <a:lnTo>
                      <a:pt x="1034056" y="1853447"/>
                    </a:lnTo>
                    <a:lnTo>
                      <a:pt x="1038002" y="1630367"/>
                    </a:lnTo>
                    <a:lnTo>
                      <a:pt x="1041948" y="1569773"/>
                    </a:lnTo>
                    <a:lnTo>
                      <a:pt x="1045893" y="1615077"/>
                    </a:lnTo>
                    <a:lnTo>
                      <a:pt x="1049834" y="1399260"/>
                    </a:lnTo>
                    <a:lnTo>
                      <a:pt x="1053780" y="1490252"/>
                    </a:lnTo>
                    <a:lnTo>
                      <a:pt x="1057726" y="1748888"/>
                    </a:lnTo>
                    <a:lnTo>
                      <a:pt x="1061672" y="1797250"/>
                    </a:lnTo>
                    <a:lnTo>
                      <a:pt x="1065617" y="1448580"/>
                    </a:lnTo>
                    <a:lnTo>
                      <a:pt x="1069563" y="1320885"/>
                    </a:lnTo>
                    <a:lnTo>
                      <a:pt x="1073509" y="1377280"/>
                    </a:lnTo>
                    <a:lnTo>
                      <a:pt x="1077455" y="1247100"/>
                    </a:lnTo>
                    <a:lnTo>
                      <a:pt x="1081396" y="865744"/>
                    </a:lnTo>
                    <a:lnTo>
                      <a:pt x="1085342" y="1493691"/>
                    </a:lnTo>
                    <a:lnTo>
                      <a:pt x="1089287" y="1637057"/>
                    </a:lnTo>
                    <a:lnTo>
                      <a:pt x="1093233" y="1315915"/>
                    </a:lnTo>
                    <a:lnTo>
                      <a:pt x="1097179" y="1238879"/>
                    </a:lnTo>
                    <a:lnTo>
                      <a:pt x="1101125" y="1411497"/>
                    </a:lnTo>
                    <a:lnTo>
                      <a:pt x="1105070" y="1459093"/>
                    </a:lnTo>
                    <a:lnTo>
                      <a:pt x="1109016" y="1421052"/>
                    </a:lnTo>
                    <a:lnTo>
                      <a:pt x="1112957" y="1767810"/>
                    </a:lnTo>
                    <a:lnTo>
                      <a:pt x="1116903" y="1835286"/>
                    </a:lnTo>
                    <a:lnTo>
                      <a:pt x="1120849" y="1281510"/>
                    </a:lnTo>
                    <a:lnTo>
                      <a:pt x="1124794" y="1214414"/>
                    </a:lnTo>
                    <a:lnTo>
                      <a:pt x="1128740" y="1519114"/>
                    </a:lnTo>
                    <a:lnTo>
                      <a:pt x="1132686" y="1592899"/>
                    </a:lnTo>
                    <a:lnTo>
                      <a:pt x="1136632" y="1635910"/>
                    </a:lnTo>
                    <a:lnTo>
                      <a:pt x="1140578" y="1772207"/>
                    </a:lnTo>
                    <a:lnTo>
                      <a:pt x="1144524" y="1768190"/>
                    </a:lnTo>
                    <a:lnTo>
                      <a:pt x="1148464" y="1581240"/>
                    </a:lnTo>
                    <a:lnTo>
                      <a:pt x="1152410" y="1484136"/>
                    </a:lnTo>
                    <a:lnTo>
                      <a:pt x="1156356" y="1462724"/>
                    </a:lnTo>
                    <a:lnTo>
                      <a:pt x="1160302" y="1419525"/>
                    </a:lnTo>
                    <a:lnTo>
                      <a:pt x="1164247" y="1530966"/>
                    </a:lnTo>
                    <a:lnTo>
                      <a:pt x="1168193" y="1825346"/>
                    </a:lnTo>
                    <a:lnTo>
                      <a:pt x="1172139" y="1810821"/>
                    </a:lnTo>
                    <a:lnTo>
                      <a:pt x="1176085" y="1674905"/>
                    </a:lnTo>
                    <a:lnTo>
                      <a:pt x="1180026" y="1700907"/>
                    </a:lnTo>
                    <a:lnTo>
                      <a:pt x="1183972" y="1786737"/>
                    </a:lnTo>
                    <a:lnTo>
                      <a:pt x="1187917" y="1798776"/>
                    </a:lnTo>
                    <a:lnTo>
                      <a:pt x="1191863" y="1598635"/>
                    </a:lnTo>
                    <a:lnTo>
                      <a:pt x="1195809" y="1804892"/>
                    </a:lnTo>
                    <a:lnTo>
                      <a:pt x="1199755" y="1822480"/>
                    </a:lnTo>
                    <a:lnTo>
                      <a:pt x="1203701" y="1620047"/>
                    </a:lnTo>
                    <a:lnTo>
                      <a:pt x="1207646" y="1719828"/>
                    </a:lnTo>
                    <a:lnTo>
                      <a:pt x="1211592" y="1824773"/>
                    </a:lnTo>
                    <a:lnTo>
                      <a:pt x="1215533" y="1644897"/>
                    </a:lnTo>
                    <a:lnTo>
                      <a:pt x="1219479" y="1604178"/>
                    </a:lnTo>
                    <a:lnTo>
                      <a:pt x="1223425" y="1692493"/>
                    </a:lnTo>
                    <a:lnTo>
                      <a:pt x="1227370" y="1729581"/>
                    </a:lnTo>
                    <a:lnTo>
                      <a:pt x="1231316" y="1470560"/>
                    </a:lnTo>
                    <a:lnTo>
                      <a:pt x="1235262" y="1421625"/>
                    </a:lnTo>
                    <a:lnTo>
                      <a:pt x="1239208" y="1573785"/>
                    </a:lnTo>
                    <a:lnTo>
                      <a:pt x="1243154" y="1625017"/>
                    </a:lnTo>
                    <a:lnTo>
                      <a:pt x="1247094" y="1684465"/>
                    </a:lnTo>
                    <a:lnTo>
                      <a:pt x="1251040" y="1755192"/>
                    </a:lnTo>
                    <a:lnTo>
                      <a:pt x="1254986" y="1785778"/>
                    </a:lnTo>
                    <a:lnTo>
                      <a:pt x="1258932" y="1665543"/>
                    </a:lnTo>
                    <a:lnTo>
                      <a:pt x="1262878" y="1633238"/>
                    </a:lnTo>
                    <a:lnTo>
                      <a:pt x="1266823" y="1683126"/>
                    </a:lnTo>
                    <a:lnTo>
                      <a:pt x="1270769" y="1693451"/>
                    </a:lnTo>
                    <a:lnTo>
                      <a:pt x="1274715" y="1700907"/>
                    </a:lnTo>
                    <a:lnTo>
                      <a:pt x="1278656" y="1804705"/>
                    </a:lnTo>
                    <a:lnTo>
                      <a:pt x="1282602" y="1809102"/>
                    </a:lnTo>
                    <a:lnTo>
                      <a:pt x="1286547" y="1638968"/>
                    </a:lnTo>
                    <a:lnTo>
                      <a:pt x="1290493" y="1649482"/>
                    </a:lnTo>
                    <a:lnTo>
                      <a:pt x="1294439" y="1682746"/>
                    </a:lnTo>
                    <a:lnTo>
                      <a:pt x="1298385" y="1651013"/>
                    </a:lnTo>
                    <a:lnTo>
                      <a:pt x="1302331" y="1639161"/>
                    </a:lnTo>
                    <a:lnTo>
                      <a:pt x="1306276" y="1723652"/>
                    </a:lnTo>
                    <a:lnTo>
                      <a:pt x="1310222" y="1741621"/>
                    </a:lnTo>
                    <a:lnTo>
                      <a:pt x="1314163" y="1622724"/>
                    </a:lnTo>
                    <a:lnTo>
                      <a:pt x="1318109" y="1593285"/>
                    </a:lnTo>
                    <a:lnTo>
                      <a:pt x="1322055" y="1642600"/>
                    </a:lnTo>
                    <a:lnTo>
                      <a:pt x="1326000" y="1655410"/>
                    </a:lnTo>
                    <a:lnTo>
                      <a:pt x="1329946" y="1660954"/>
                    </a:lnTo>
                    <a:lnTo>
                      <a:pt x="1333892" y="1733019"/>
                    </a:lnTo>
                    <a:lnTo>
                      <a:pt x="1337838" y="1760735"/>
                    </a:lnTo>
                    <a:lnTo>
                      <a:pt x="1341784" y="1673571"/>
                    </a:lnTo>
                    <a:lnTo>
                      <a:pt x="1345730" y="1598447"/>
                    </a:lnTo>
                    <a:lnTo>
                      <a:pt x="1349670" y="1666304"/>
                    </a:lnTo>
                    <a:lnTo>
                      <a:pt x="1353616" y="1677202"/>
                    </a:lnTo>
                    <a:lnTo>
                      <a:pt x="1357562" y="1680641"/>
                    </a:lnTo>
                    <a:lnTo>
                      <a:pt x="1361508" y="1783100"/>
                    </a:lnTo>
                    <a:lnTo>
                      <a:pt x="1365453" y="1815218"/>
                    </a:lnTo>
                    <a:lnTo>
                      <a:pt x="1369399" y="1624824"/>
                    </a:lnTo>
                    <a:lnTo>
                      <a:pt x="1373345" y="1564803"/>
                    </a:lnTo>
                    <a:lnTo>
                      <a:pt x="1377291" y="1726137"/>
                    </a:lnTo>
                    <a:lnTo>
                      <a:pt x="1381232" y="1735504"/>
                    </a:lnTo>
                    <a:lnTo>
                      <a:pt x="1385178" y="1744106"/>
                    </a:lnTo>
                    <a:lnTo>
                      <a:pt x="1389123" y="1795338"/>
                    </a:lnTo>
                    <a:lnTo>
                      <a:pt x="1393069" y="1816171"/>
                    </a:lnTo>
                    <a:lnTo>
                      <a:pt x="1397015" y="1768576"/>
                    </a:lnTo>
                    <a:lnTo>
                      <a:pt x="1400961" y="1777177"/>
                    </a:lnTo>
                    <a:lnTo>
                      <a:pt x="1404906" y="1751941"/>
                    </a:lnTo>
                    <a:lnTo>
                      <a:pt x="1408852" y="1751561"/>
                    </a:lnTo>
                    <a:lnTo>
                      <a:pt x="1412798" y="1780042"/>
                    </a:lnTo>
                    <a:lnTo>
                      <a:pt x="1416739" y="1822100"/>
                    </a:lnTo>
                    <a:lnTo>
                      <a:pt x="1420685" y="1792660"/>
                    </a:lnTo>
                    <a:lnTo>
                      <a:pt x="1424631" y="1791321"/>
                    </a:lnTo>
                    <a:lnTo>
                      <a:pt x="1428576" y="1785205"/>
                    </a:lnTo>
                    <a:lnTo>
                      <a:pt x="1432522" y="1740667"/>
                    </a:lnTo>
                    <a:lnTo>
                      <a:pt x="1436468" y="1761501"/>
                    </a:lnTo>
                    <a:lnTo>
                      <a:pt x="1440414" y="1771826"/>
                    </a:lnTo>
                    <a:lnTo>
                      <a:pt x="1444360" y="1808909"/>
                    </a:lnTo>
                    <a:lnTo>
                      <a:pt x="1448300" y="1774692"/>
                    </a:lnTo>
                    <a:lnTo>
                      <a:pt x="1452246" y="1725757"/>
                    </a:lnTo>
                    <a:lnTo>
                      <a:pt x="1456192" y="1722506"/>
                    </a:lnTo>
                    <a:lnTo>
                      <a:pt x="1460138" y="1722506"/>
                    </a:lnTo>
                    <a:lnTo>
                      <a:pt x="1464084" y="1755577"/>
                    </a:lnTo>
                    <a:lnTo>
                      <a:pt x="1468029" y="1769722"/>
                    </a:lnTo>
                    <a:lnTo>
                      <a:pt x="1471975" y="1815025"/>
                    </a:lnTo>
                    <a:lnTo>
                      <a:pt x="1475921" y="1805278"/>
                    </a:lnTo>
                    <a:lnTo>
                      <a:pt x="1479867" y="1775458"/>
                    </a:lnTo>
                    <a:lnTo>
                      <a:pt x="1483807" y="1752134"/>
                    </a:lnTo>
                    <a:lnTo>
                      <a:pt x="1487753" y="1753092"/>
                    </a:lnTo>
                    <a:lnTo>
                      <a:pt x="1491699" y="1753280"/>
                    </a:lnTo>
                    <a:lnTo>
                      <a:pt x="1495645" y="1147318"/>
                    </a:lnTo>
                    <a:lnTo>
                      <a:pt x="1499591" y="1492352"/>
                    </a:lnTo>
                    <a:lnTo>
                      <a:pt x="1503537" y="1407100"/>
                    </a:lnTo>
                    <a:lnTo>
                      <a:pt x="1507482" y="1102014"/>
                    </a:lnTo>
                    <a:lnTo>
                      <a:pt x="1511423" y="850261"/>
                    </a:lnTo>
                    <a:lnTo>
                      <a:pt x="1515369" y="1266980"/>
                    </a:lnTo>
                    <a:lnTo>
                      <a:pt x="1519315" y="1375941"/>
                    </a:lnTo>
                    <a:lnTo>
                      <a:pt x="1523260" y="1381099"/>
                    </a:lnTo>
                    <a:lnTo>
                      <a:pt x="1527206" y="1396775"/>
                    </a:lnTo>
                    <a:lnTo>
                      <a:pt x="1531152" y="1430419"/>
                    </a:lnTo>
                    <a:lnTo>
                      <a:pt x="1535098" y="1551232"/>
                    </a:lnTo>
                    <a:lnTo>
                      <a:pt x="1539044" y="1686569"/>
                    </a:lnTo>
                    <a:lnTo>
                      <a:pt x="1542990" y="1717156"/>
                    </a:lnTo>
                    <a:lnTo>
                      <a:pt x="1546935" y="1735885"/>
                    </a:lnTo>
                    <a:lnTo>
                      <a:pt x="1550876" y="1747737"/>
                    </a:lnTo>
                    <a:lnTo>
                      <a:pt x="1554822" y="1791894"/>
                    </a:lnTo>
                    <a:lnTo>
                      <a:pt x="1558768" y="1646616"/>
                    </a:lnTo>
                    <a:lnTo>
                      <a:pt x="1562714" y="1776796"/>
                    </a:lnTo>
                    <a:lnTo>
                      <a:pt x="1566659" y="1755577"/>
                    </a:lnTo>
                    <a:lnTo>
                      <a:pt x="1570605" y="1770675"/>
                    </a:lnTo>
                    <a:lnTo>
                      <a:pt x="1574551" y="1777177"/>
                    </a:lnTo>
                    <a:lnTo>
                      <a:pt x="1578492" y="1795338"/>
                    </a:lnTo>
                    <a:lnTo>
                      <a:pt x="1582438" y="1822673"/>
                    </a:lnTo>
                    <a:lnTo>
                      <a:pt x="1586383" y="1812733"/>
                    </a:lnTo>
                    <a:lnTo>
                      <a:pt x="1590329" y="1791514"/>
                    </a:lnTo>
                    <a:lnTo>
                      <a:pt x="1594275" y="1778708"/>
                    </a:lnTo>
                    <a:lnTo>
                      <a:pt x="1598221" y="1789029"/>
                    </a:lnTo>
                    <a:lnTo>
                      <a:pt x="1602167" y="1785585"/>
                    </a:lnTo>
                    <a:lnTo>
                      <a:pt x="1606112" y="1783293"/>
                    </a:lnTo>
                    <a:lnTo>
                      <a:pt x="1610058" y="1837198"/>
                    </a:lnTo>
                    <a:lnTo>
                      <a:pt x="1614004" y="1835478"/>
                    </a:lnTo>
                    <a:lnTo>
                      <a:pt x="1617945" y="1784246"/>
                    </a:lnTo>
                    <a:lnTo>
                      <a:pt x="1621891" y="1758635"/>
                    </a:lnTo>
                    <a:lnTo>
                      <a:pt x="1625836" y="1745444"/>
                    </a:lnTo>
                    <a:lnTo>
                      <a:pt x="1629782" y="1780235"/>
                    </a:lnTo>
                    <a:lnTo>
                      <a:pt x="1633728" y="1812921"/>
                    </a:lnTo>
                    <a:lnTo>
                      <a:pt x="1637674" y="1832613"/>
                    </a:lnTo>
                    <a:lnTo>
                      <a:pt x="1641620" y="1850196"/>
                    </a:lnTo>
                    <a:lnTo>
                      <a:pt x="1645560" y="1818083"/>
                    </a:lnTo>
                    <a:lnTo>
                      <a:pt x="1649506" y="1769149"/>
                    </a:lnTo>
                    <a:lnTo>
                      <a:pt x="1653452" y="1788456"/>
                    </a:lnTo>
                    <a:lnTo>
                      <a:pt x="1657398" y="1779469"/>
                    </a:lnTo>
                    <a:lnTo>
                      <a:pt x="1661344" y="1809863"/>
                    </a:lnTo>
                    <a:lnTo>
                      <a:pt x="1665289" y="1835098"/>
                    </a:lnTo>
                    <a:lnTo>
                      <a:pt x="1669235" y="1829362"/>
                    </a:lnTo>
                    <a:lnTo>
                      <a:pt x="1673181" y="1795145"/>
                    </a:lnTo>
                    <a:lnTo>
                      <a:pt x="1677127" y="1800115"/>
                    </a:lnTo>
                    <a:lnTo>
                      <a:pt x="1681073" y="1804512"/>
                    </a:lnTo>
                    <a:lnTo>
                      <a:pt x="1685013" y="1812921"/>
                    </a:lnTo>
                    <a:lnTo>
                      <a:pt x="1688959" y="1798969"/>
                    </a:lnTo>
                    <a:lnTo>
                      <a:pt x="1692905" y="1849243"/>
                    </a:lnTo>
                    <a:lnTo>
                      <a:pt x="1696851" y="1832040"/>
                    </a:lnTo>
                    <a:lnTo>
                      <a:pt x="1700797" y="1810248"/>
                    </a:lnTo>
                    <a:lnTo>
                      <a:pt x="1704742" y="1787883"/>
                    </a:lnTo>
                    <a:lnTo>
                      <a:pt x="1708688" y="1791321"/>
                    </a:lnTo>
                    <a:lnTo>
                      <a:pt x="1712629" y="1800688"/>
                    </a:lnTo>
                    <a:lnTo>
                      <a:pt x="1716575" y="1785778"/>
                    </a:lnTo>
                    <a:lnTo>
                      <a:pt x="1720521" y="1841022"/>
                    </a:lnTo>
                    <a:lnTo>
                      <a:pt x="1724466" y="1826877"/>
                    </a:lnTo>
                    <a:lnTo>
                      <a:pt x="1728412" y="1774884"/>
                    </a:lnTo>
                    <a:lnTo>
                      <a:pt x="1732358" y="1796484"/>
                    </a:lnTo>
                    <a:lnTo>
                      <a:pt x="1736304" y="1763220"/>
                    </a:lnTo>
                    <a:lnTo>
                      <a:pt x="1740250" y="1763032"/>
                    </a:lnTo>
                    <a:lnTo>
                      <a:pt x="1744195" y="1768576"/>
                    </a:lnTo>
                    <a:lnTo>
                      <a:pt x="1748141" y="1800881"/>
                    </a:lnTo>
                    <a:lnTo>
                      <a:pt x="1752082" y="1801069"/>
                    </a:lnTo>
                    <a:lnTo>
                      <a:pt x="1756028" y="1777750"/>
                    </a:lnTo>
                    <a:lnTo>
                      <a:pt x="1759974" y="1751561"/>
                    </a:lnTo>
                    <a:lnTo>
                      <a:pt x="1763920" y="1757297"/>
                    </a:lnTo>
                    <a:lnTo>
                      <a:pt x="1767865" y="1723079"/>
                    </a:lnTo>
                    <a:lnTo>
                      <a:pt x="1771811" y="1748503"/>
                    </a:lnTo>
                    <a:lnTo>
                      <a:pt x="1775757" y="1808909"/>
                    </a:lnTo>
                    <a:lnTo>
                      <a:pt x="1779698" y="1788070"/>
                    </a:lnTo>
                    <a:lnTo>
                      <a:pt x="1783644" y="1743913"/>
                    </a:lnTo>
                    <a:lnTo>
                      <a:pt x="1787589" y="1731107"/>
                    </a:lnTo>
                    <a:lnTo>
                      <a:pt x="1791535" y="1744491"/>
                    </a:lnTo>
                    <a:lnTo>
                      <a:pt x="1795481" y="1768002"/>
                    </a:lnTo>
                    <a:lnTo>
                      <a:pt x="1799427" y="1763220"/>
                    </a:lnTo>
                    <a:lnTo>
                      <a:pt x="1803373" y="1793806"/>
                    </a:lnTo>
                    <a:lnTo>
                      <a:pt x="1807318" y="1770487"/>
                    </a:lnTo>
                    <a:lnTo>
                      <a:pt x="1811264" y="1725757"/>
                    </a:lnTo>
                    <a:lnTo>
                      <a:pt x="1815210" y="1668408"/>
                    </a:lnTo>
                    <a:lnTo>
                      <a:pt x="1819151" y="1740855"/>
                    </a:lnTo>
                    <a:lnTo>
                      <a:pt x="1823097" y="1734931"/>
                    </a:lnTo>
                    <a:lnTo>
                      <a:pt x="1827042" y="1754046"/>
                    </a:lnTo>
                    <a:lnTo>
                      <a:pt x="1830988" y="1804705"/>
                    </a:lnTo>
                    <a:lnTo>
                      <a:pt x="1834934" y="1795718"/>
                    </a:lnTo>
                    <a:lnTo>
                      <a:pt x="1838880" y="1763605"/>
                    </a:lnTo>
                    <a:lnTo>
                      <a:pt x="1842826" y="1729388"/>
                    </a:lnTo>
                    <a:lnTo>
                      <a:pt x="1846766" y="1740094"/>
                    </a:lnTo>
                    <a:lnTo>
                      <a:pt x="1850712" y="1746783"/>
                    </a:lnTo>
                    <a:lnTo>
                      <a:pt x="1854658" y="1779089"/>
                    </a:lnTo>
                    <a:lnTo>
                      <a:pt x="1858604" y="1788456"/>
                    </a:lnTo>
                    <a:lnTo>
                      <a:pt x="1862549" y="1777557"/>
                    </a:lnTo>
                    <a:lnTo>
                      <a:pt x="1866495" y="1754811"/>
                    </a:lnTo>
                    <a:lnTo>
                      <a:pt x="1870441" y="1747356"/>
                    </a:lnTo>
                    <a:lnTo>
                      <a:pt x="1874387" y="1731107"/>
                    </a:lnTo>
                    <a:lnTo>
                      <a:pt x="1878333" y="1773926"/>
                    </a:lnTo>
                    <a:lnTo>
                      <a:pt x="1882279" y="1769529"/>
                    </a:lnTo>
                    <a:lnTo>
                      <a:pt x="1886219" y="1809482"/>
                    </a:lnTo>
                    <a:lnTo>
                      <a:pt x="1890165" y="1785778"/>
                    </a:lnTo>
                    <a:lnTo>
                      <a:pt x="1894111" y="1746403"/>
                    </a:lnTo>
                    <a:lnTo>
                      <a:pt x="1898057" y="1743532"/>
                    </a:lnTo>
                    <a:lnTo>
                      <a:pt x="1902002" y="1758062"/>
                    </a:lnTo>
                    <a:lnTo>
                      <a:pt x="1905948" y="1768576"/>
                    </a:lnTo>
                    <a:lnTo>
                      <a:pt x="1909894" y="1748503"/>
                    </a:lnTo>
                    <a:lnTo>
                      <a:pt x="1913835" y="1808529"/>
                    </a:lnTo>
                    <a:lnTo>
                      <a:pt x="1917781" y="1803173"/>
                    </a:lnTo>
                    <a:lnTo>
                      <a:pt x="1921727" y="1736270"/>
                    </a:lnTo>
                    <a:lnTo>
                      <a:pt x="1925673" y="1694978"/>
                    </a:lnTo>
                    <a:lnTo>
                      <a:pt x="1929618" y="1699948"/>
                    </a:lnTo>
                    <a:lnTo>
                      <a:pt x="1933564" y="1694212"/>
                    </a:lnTo>
                    <a:lnTo>
                      <a:pt x="1937510" y="1722886"/>
                    </a:lnTo>
                    <a:lnTo>
                      <a:pt x="1941456" y="1811775"/>
                    </a:lnTo>
                    <a:lnTo>
                      <a:pt x="1945401" y="1770295"/>
                    </a:lnTo>
                    <a:lnTo>
                      <a:pt x="1949342" y="1725564"/>
                    </a:lnTo>
                    <a:lnTo>
                      <a:pt x="1953288" y="1721933"/>
                    </a:lnTo>
                    <a:lnTo>
                      <a:pt x="1957234" y="1736077"/>
                    </a:lnTo>
                    <a:lnTo>
                      <a:pt x="1961180" y="1752326"/>
                    </a:lnTo>
                    <a:lnTo>
                      <a:pt x="1965126" y="1768763"/>
                    </a:lnTo>
                    <a:lnTo>
                      <a:pt x="1969071" y="1754811"/>
                    </a:lnTo>
                    <a:lnTo>
                      <a:pt x="1973017" y="1793233"/>
                    </a:lnTo>
                    <a:lnTo>
                      <a:pt x="1976963" y="1750795"/>
                    </a:lnTo>
                    <a:lnTo>
                      <a:pt x="1980904" y="1723272"/>
                    </a:lnTo>
                    <a:lnTo>
                      <a:pt x="1984849" y="1744491"/>
                    </a:lnTo>
                    <a:lnTo>
                      <a:pt x="1988795" y="1733019"/>
                    </a:lnTo>
                    <a:lnTo>
                      <a:pt x="1992741" y="1734165"/>
                    </a:lnTo>
                    <a:lnTo>
                      <a:pt x="1996687" y="1765517"/>
                    </a:lnTo>
                    <a:lnTo>
                      <a:pt x="2000633" y="1781001"/>
                    </a:lnTo>
                    <a:lnTo>
                      <a:pt x="2004579" y="1735124"/>
                    </a:lnTo>
                    <a:lnTo>
                      <a:pt x="2008524" y="1722886"/>
                    </a:lnTo>
                    <a:lnTo>
                      <a:pt x="2012470" y="1741621"/>
                    </a:lnTo>
                    <a:lnTo>
                      <a:pt x="2016411" y="1757489"/>
                    </a:lnTo>
                    <a:lnTo>
                      <a:pt x="2020357" y="1750034"/>
                    </a:lnTo>
                    <a:lnTo>
                      <a:pt x="2024302" y="1821527"/>
                    </a:lnTo>
                    <a:lnTo>
                      <a:pt x="2028248" y="1793233"/>
                    </a:lnTo>
                    <a:lnTo>
                      <a:pt x="2032194" y="1761886"/>
                    </a:lnTo>
                    <a:lnTo>
                      <a:pt x="2036140" y="1737031"/>
                    </a:lnTo>
                    <a:lnTo>
                      <a:pt x="2040086" y="1733592"/>
                    </a:lnTo>
                    <a:lnTo>
                      <a:pt x="2044032" y="1742386"/>
                    </a:lnTo>
                    <a:lnTo>
                      <a:pt x="2047972" y="1723652"/>
                    </a:lnTo>
                    <a:lnTo>
                      <a:pt x="2051918" y="1775072"/>
                    </a:lnTo>
                    <a:lnTo>
                      <a:pt x="2055864" y="1787117"/>
                    </a:lnTo>
                    <a:lnTo>
                      <a:pt x="2059810" y="1738755"/>
                    </a:lnTo>
                    <a:lnTo>
                      <a:pt x="2063755" y="1723460"/>
                    </a:lnTo>
                    <a:lnTo>
                      <a:pt x="2067701" y="1716197"/>
                    </a:lnTo>
                    <a:lnTo>
                      <a:pt x="2071647" y="1725945"/>
                    </a:lnTo>
                    <a:lnTo>
                      <a:pt x="2075593" y="1750415"/>
                    </a:lnTo>
                    <a:lnTo>
                      <a:pt x="2079539" y="1781761"/>
                    </a:lnTo>
                    <a:lnTo>
                      <a:pt x="2083480" y="1799542"/>
                    </a:lnTo>
                    <a:lnTo>
                      <a:pt x="2087425" y="1708549"/>
                    </a:lnTo>
                    <a:lnTo>
                      <a:pt x="2091371" y="1695171"/>
                    </a:lnTo>
                    <a:lnTo>
                      <a:pt x="2095317" y="1753473"/>
                    </a:lnTo>
                    <a:lnTo>
                      <a:pt x="2099263" y="1756150"/>
                    </a:lnTo>
                    <a:lnTo>
                      <a:pt x="2103208" y="1762074"/>
                    </a:lnTo>
                    <a:lnTo>
                      <a:pt x="2107154" y="1821527"/>
                    </a:lnTo>
                    <a:lnTo>
                      <a:pt x="2111100" y="1795718"/>
                    </a:lnTo>
                    <a:lnTo>
                      <a:pt x="2115041" y="1772399"/>
                    </a:lnTo>
                    <a:lnTo>
                      <a:pt x="2118987" y="1770868"/>
                    </a:lnTo>
                    <a:lnTo>
                      <a:pt x="2122933" y="1708169"/>
                    </a:lnTo>
                    <a:lnTo>
                      <a:pt x="2126879" y="1737609"/>
                    </a:lnTo>
                    <a:lnTo>
                      <a:pt x="2130824" y="1761501"/>
                    </a:lnTo>
                    <a:lnTo>
                      <a:pt x="2134770" y="1796677"/>
                    </a:lnTo>
                    <a:lnTo>
                      <a:pt x="2138716" y="1793806"/>
                    </a:lnTo>
                    <a:lnTo>
                      <a:pt x="2142662" y="1762647"/>
                    </a:lnTo>
                    <a:lnTo>
                      <a:pt x="2146607" y="1723460"/>
                    </a:lnTo>
                    <a:lnTo>
                      <a:pt x="2150548" y="1737797"/>
                    </a:lnTo>
                    <a:lnTo>
                      <a:pt x="2154494" y="1745252"/>
                    </a:lnTo>
                    <a:lnTo>
                      <a:pt x="2158440" y="1766664"/>
                    </a:lnTo>
                    <a:lnTo>
                      <a:pt x="2162386" y="1755192"/>
                    </a:lnTo>
                    <a:lnTo>
                      <a:pt x="2166332" y="1742959"/>
                    </a:lnTo>
                    <a:lnTo>
                      <a:pt x="2170277" y="1687523"/>
                    </a:lnTo>
                    <a:lnTo>
                      <a:pt x="2174223" y="1711034"/>
                    </a:lnTo>
                    <a:lnTo>
                      <a:pt x="2178169" y="1744679"/>
                    </a:lnTo>
                    <a:lnTo>
                      <a:pt x="2182115" y="1745064"/>
                    </a:lnTo>
                    <a:lnTo>
                      <a:pt x="2186055" y="1752900"/>
                    </a:lnTo>
                    <a:lnTo>
                      <a:pt x="2190001" y="1783293"/>
                    </a:lnTo>
                    <a:lnTo>
                      <a:pt x="2193947" y="1801454"/>
                    </a:lnTo>
                    <a:lnTo>
                      <a:pt x="2197893" y="1776984"/>
                    </a:lnTo>
                    <a:lnTo>
                      <a:pt x="2201839" y="1755385"/>
                    </a:lnTo>
                    <a:lnTo>
                      <a:pt x="2205785" y="1742194"/>
                    </a:lnTo>
                    <a:lnTo>
                      <a:pt x="2209730" y="1745064"/>
                    </a:lnTo>
                    <a:lnTo>
                      <a:pt x="2213676" y="1759589"/>
                    </a:lnTo>
                    <a:lnTo>
                      <a:pt x="2217617" y="1791894"/>
                    </a:lnTo>
                    <a:lnTo>
                      <a:pt x="2221562" y="1792467"/>
                    </a:lnTo>
                    <a:lnTo>
                      <a:pt x="2225508" y="1731300"/>
                    </a:lnTo>
                    <a:lnTo>
                      <a:pt x="2229454" y="1725757"/>
                    </a:lnTo>
                    <a:lnTo>
                      <a:pt x="2233400" y="1734358"/>
                    </a:lnTo>
                    <a:lnTo>
                      <a:pt x="2237346" y="1746210"/>
                    </a:lnTo>
                    <a:lnTo>
                      <a:pt x="2241292" y="1777943"/>
                    </a:lnTo>
                    <a:lnTo>
                      <a:pt x="2245238" y="1812160"/>
                    </a:lnTo>
                    <a:lnTo>
                      <a:pt x="2249183" y="1826112"/>
                    </a:lnTo>
                    <a:lnTo>
                      <a:pt x="2253124" y="1737609"/>
                    </a:lnTo>
                    <a:lnTo>
                      <a:pt x="2257070" y="1688289"/>
                    </a:lnTo>
                    <a:lnTo>
                      <a:pt x="2261016" y="1726518"/>
                    </a:lnTo>
                    <a:lnTo>
                      <a:pt x="2264961" y="1714671"/>
                    </a:lnTo>
                    <a:lnTo>
                      <a:pt x="2268907" y="1749461"/>
                    </a:lnTo>
                    <a:lnTo>
                      <a:pt x="2272853" y="1777369"/>
                    </a:lnTo>
                    <a:lnTo>
                      <a:pt x="2276799" y="1749649"/>
                    </a:lnTo>
                    <a:lnTo>
                      <a:pt x="2280745" y="1777177"/>
                    </a:lnTo>
                    <a:lnTo>
                      <a:pt x="2284686" y="1732253"/>
                    </a:lnTo>
                    <a:lnTo>
                      <a:pt x="2288631" y="1682365"/>
                    </a:lnTo>
                    <a:lnTo>
                      <a:pt x="2292577" y="1747164"/>
                    </a:lnTo>
                    <a:lnTo>
                      <a:pt x="2296523" y="1727283"/>
                    </a:lnTo>
                    <a:lnTo>
                      <a:pt x="2300469" y="1755385"/>
                    </a:lnTo>
                    <a:lnTo>
                      <a:pt x="2304414" y="1795911"/>
                    </a:lnTo>
                    <a:lnTo>
                      <a:pt x="2308360" y="1778130"/>
                    </a:lnTo>
                    <a:lnTo>
                      <a:pt x="2312306" y="1764752"/>
                    </a:lnTo>
                    <a:lnTo>
                      <a:pt x="2316252" y="1754811"/>
                    </a:lnTo>
                    <a:lnTo>
                      <a:pt x="2320193" y="1695551"/>
                    </a:lnTo>
                    <a:lnTo>
                      <a:pt x="2324139" y="1740855"/>
                    </a:lnTo>
                    <a:lnTo>
                      <a:pt x="2328084" y="1761313"/>
                    </a:lnTo>
                    <a:lnTo>
                      <a:pt x="2332030" y="1806039"/>
                    </a:lnTo>
                    <a:lnTo>
                      <a:pt x="2335976" y="1736270"/>
                    </a:lnTo>
                    <a:lnTo>
                      <a:pt x="2339922" y="1711993"/>
                    </a:lnTo>
                    <a:lnTo>
                      <a:pt x="2343868" y="1724418"/>
                    </a:lnTo>
                    <a:lnTo>
                      <a:pt x="2347813" y="1761694"/>
                    </a:lnTo>
                    <a:lnTo>
                      <a:pt x="2351754" y="1760162"/>
                    </a:lnTo>
                    <a:lnTo>
                      <a:pt x="2355700" y="1776411"/>
                    </a:lnTo>
                    <a:lnTo>
                      <a:pt x="2359646" y="1803939"/>
                    </a:lnTo>
                    <a:lnTo>
                      <a:pt x="2363592" y="1750034"/>
                    </a:lnTo>
                    <a:lnTo>
                      <a:pt x="2367537" y="1721933"/>
                    </a:lnTo>
                    <a:lnTo>
                      <a:pt x="2371483" y="1733212"/>
                    </a:lnTo>
                    <a:lnTo>
                      <a:pt x="2375429" y="1747356"/>
                    </a:lnTo>
                    <a:lnTo>
                      <a:pt x="2379375" y="1721740"/>
                    </a:lnTo>
                    <a:lnTo>
                      <a:pt x="2383321" y="1739136"/>
                    </a:lnTo>
                    <a:lnTo>
                      <a:pt x="2387261" y="1790555"/>
                    </a:lnTo>
                    <a:lnTo>
                      <a:pt x="2391207" y="1753092"/>
                    </a:lnTo>
                    <a:lnTo>
                      <a:pt x="2395153" y="1748503"/>
                    </a:lnTo>
                    <a:lnTo>
                      <a:pt x="2399099" y="1762267"/>
                    </a:lnTo>
                    <a:lnTo>
                      <a:pt x="2403045" y="1759589"/>
                    </a:lnTo>
                    <a:lnTo>
                      <a:pt x="2406990" y="1757104"/>
                    </a:lnTo>
                    <a:lnTo>
                      <a:pt x="2410936" y="1801642"/>
                    </a:lnTo>
                    <a:lnTo>
                      <a:pt x="2414877" y="1795911"/>
                    </a:lnTo>
                    <a:lnTo>
                      <a:pt x="2418823" y="1747929"/>
                    </a:lnTo>
                    <a:lnTo>
                      <a:pt x="2422768" y="1731300"/>
                    </a:lnTo>
                    <a:lnTo>
                      <a:pt x="2426714" y="1698422"/>
                    </a:lnTo>
                    <a:lnTo>
                      <a:pt x="2430660" y="1747356"/>
                    </a:lnTo>
                    <a:lnTo>
                      <a:pt x="2434606" y="1726137"/>
                    </a:lnTo>
                    <a:lnTo>
                      <a:pt x="2438552" y="1771634"/>
                    </a:lnTo>
                    <a:lnTo>
                      <a:pt x="2442498" y="1775645"/>
                    </a:lnTo>
                    <a:lnTo>
                      <a:pt x="2446443" y="1722699"/>
                    </a:lnTo>
                    <a:lnTo>
                      <a:pt x="2450389" y="1695171"/>
                    </a:lnTo>
                    <a:lnTo>
                      <a:pt x="2454330" y="1688289"/>
                    </a:lnTo>
                    <a:lnTo>
                      <a:pt x="2458276" y="1678349"/>
                    </a:lnTo>
                    <a:lnTo>
                      <a:pt x="2462222" y="1714478"/>
                    </a:lnTo>
                    <a:lnTo>
                      <a:pt x="2466167" y="1743340"/>
                    </a:lnTo>
                    <a:lnTo>
                      <a:pt x="2470113" y="1759974"/>
                    </a:lnTo>
                    <a:lnTo>
                      <a:pt x="2474059" y="1740474"/>
                    </a:lnTo>
                    <a:lnTo>
                      <a:pt x="2478005" y="1715624"/>
                    </a:lnTo>
                    <a:lnTo>
                      <a:pt x="2481946" y="1729003"/>
                    </a:lnTo>
                    <a:lnTo>
                      <a:pt x="2485891" y="1723272"/>
                    </a:lnTo>
                    <a:lnTo>
                      <a:pt x="2489837" y="1730915"/>
                    </a:lnTo>
                    <a:lnTo>
                      <a:pt x="2493783" y="1779281"/>
                    </a:lnTo>
                    <a:lnTo>
                      <a:pt x="2497729" y="1770487"/>
                    </a:lnTo>
                    <a:lnTo>
                      <a:pt x="2501675" y="1719063"/>
                    </a:lnTo>
                    <a:lnTo>
                      <a:pt x="2505621" y="1708742"/>
                    </a:lnTo>
                    <a:lnTo>
                      <a:pt x="2509566" y="1680068"/>
                    </a:lnTo>
                    <a:lnTo>
                      <a:pt x="2513512" y="1680261"/>
                    </a:lnTo>
                    <a:lnTo>
                      <a:pt x="2517458" y="1361796"/>
                    </a:lnTo>
                    <a:lnTo>
                      <a:pt x="2521399" y="1523896"/>
                    </a:lnTo>
                    <a:lnTo>
                      <a:pt x="2525344" y="1702245"/>
                    </a:lnTo>
                    <a:lnTo>
                      <a:pt x="2529290" y="1532878"/>
                    </a:lnTo>
                    <a:lnTo>
                      <a:pt x="2533236" y="1535936"/>
                    </a:lnTo>
                    <a:lnTo>
                      <a:pt x="2537182" y="1680453"/>
                    </a:lnTo>
                    <a:lnTo>
                      <a:pt x="2541128" y="1683319"/>
                    </a:lnTo>
                    <a:lnTo>
                      <a:pt x="2545074" y="1712186"/>
                    </a:lnTo>
                    <a:lnTo>
                      <a:pt x="2549014" y="1711607"/>
                    </a:lnTo>
                    <a:lnTo>
                      <a:pt x="2552960" y="1739901"/>
                    </a:lnTo>
                    <a:lnTo>
                      <a:pt x="2556906" y="1699375"/>
                    </a:lnTo>
                    <a:lnTo>
                      <a:pt x="2560852" y="1710461"/>
                    </a:lnTo>
                    <a:lnTo>
                      <a:pt x="2564797" y="1702819"/>
                    </a:lnTo>
                    <a:lnTo>
                      <a:pt x="2568743" y="1688669"/>
                    </a:lnTo>
                    <a:lnTo>
                      <a:pt x="2572689" y="1700907"/>
                    </a:lnTo>
                    <a:lnTo>
                      <a:pt x="2576635" y="1746403"/>
                    </a:lnTo>
                    <a:lnTo>
                      <a:pt x="2580581" y="1731680"/>
                    </a:lnTo>
                    <a:lnTo>
                      <a:pt x="2584527" y="1688669"/>
                    </a:lnTo>
                    <a:lnTo>
                      <a:pt x="2588467" y="1690966"/>
                    </a:lnTo>
                    <a:lnTo>
                      <a:pt x="2592413" y="1673571"/>
                    </a:lnTo>
                    <a:lnTo>
                      <a:pt x="2596359" y="1707023"/>
                    </a:lnTo>
                    <a:lnTo>
                      <a:pt x="2600305" y="1702433"/>
                    </a:lnTo>
                    <a:lnTo>
                      <a:pt x="2604250" y="1702819"/>
                    </a:lnTo>
                    <a:lnTo>
                      <a:pt x="2608196" y="1727669"/>
                    </a:lnTo>
                    <a:lnTo>
                      <a:pt x="2612142" y="1674905"/>
                    </a:lnTo>
                    <a:lnTo>
                      <a:pt x="2616083" y="1673186"/>
                    </a:lnTo>
                    <a:lnTo>
                      <a:pt x="2620029" y="1687143"/>
                    </a:lnTo>
                    <a:lnTo>
                      <a:pt x="2623975" y="1738370"/>
                    </a:lnTo>
                    <a:lnTo>
                      <a:pt x="2627920" y="1706257"/>
                    </a:lnTo>
                    <a:lnTo>
                      <a:pt x="2631866" y="1671659"/>
                    </a:lnTo>
                    <a:lnTo>
                      <a:pt x="2635812" y="1729961"/>
                    </a:lnTo>
                    <a:lnTo>
                      <a:pt x="2639758" y="1699760"/>
                    </a:lnTo>
                    <a:lnTo>
                      <a:pt x="2643703" y="1700141"/>
                    </a:lnTo>
                    <a:lnTo>
                      <a:pt x="2647649" y="1769722"/>
                    </a:lnTo>
                    <a:lnTo>
                      <a:pt x="2651595" y="1778708"/>
                    </a:lnTo>
                    <a:lnTo>
                      <a:pt x="2655536" y="1742006"/>
                    </a:lnTo>
                    <a:lnTo>
                      <a:pt x="2659482" y="1735504"/>
                    </a:lnTo>
                    <a:lnTo>
                      <a:pt x="2663428" y="1738943"/>
                    </a:lnTo>
                    <a:lnTo>
                      <a:pt x="2667373" y="1704918"/>
                    </a:lnTo>
                    <a:lnTo>
                      <a:pt x="2671319" y="1683699"/>
                    </a:lnTo>
                    <a:lnTo>
                      <a:pt x="2675265" y="1680834"/>
                    </a:lnTo>
                    <a:lnTo>
                      <a:pt x="2679211" y="1694598"/>
                    </a:lnTo>
                    <a:lnTo>
                      <a:pt x="2683151" y="1699187"/>
                    </a:lnTo>
                    <a:lnTo>
                      <a:pt x="2687097" y="1725945"/>
                    </a:lnTo>
                    <a:lnTo>
                      <a:pt x="2691043" y="1749076"/>
                    </a:lnTo>
                    <a:lnTo>
                      <a:pt x="2694989" y="1701287"/>
                    </a:lnTo>
                    <a:lnTo>
                      <a:pt x="2698935" y="1675098"/>
                    </a:lnTo>
                    <a:lnTo>
                      <a:pt x="2702881" y="1681407"/>
                    </a:lnTo>
                    <a:lnTo>
                      <a:pt x="2706827" y="1720974"/>
                    </a:lnTo>
                    <a:lnTo>
                      <a:pt x="2710772" y="1730727"/>
                    </a:lnTo>
                    <a:lnTo>
                      <a:pt x="2714718" y="1744106"/>
                    </a:lnTo>
                    <a:lnTo>
                      <a:pt x="2718664" y="1779662"/>
                    </a:lnTo>
                    <a:lnTo>
                      <a:pt x="2722604" y="1716770"/>
                    </a:lnTo>
                    <a:lnTo>
                      <a:pt x="2726550" y="1739709"/>
                    </a:lnTo>
                    <a:lnTo>
                      <a:pt x="2730496" y="1726710"/>
                    </a:lnTo>
                    <a:lnTo>
                      <a:pt x="2734442" y="1735312"/>
                    </a:lnTo>
                    <a:lnTo>
                      <a:pt x="2738388" y="1699187"/>
                    </a:lnTo>
                    <a:lnTo>
                      <a:pt x="2742334" y="1778323"/>
                    </a:lnTo>
                    <a:lnTo>
                      <a:pt x="2746279" y="1733212"/>
                    </a:lnTo>
                    <a:lnTo>
                      <a:pt x="2750220" y="1685231"/>
                    </a:lnTo>
                    <a:lnTo>
                      <a:pt x="2754166" y="1695363"/>
                    </a:lnTo>
                    <a:lnTo>
                      <a:pt x="2758112" y="1719448"/>
                    </a:lnTo>
                    <a:lnTo>
                      <a:pt x="2762057" y="1708169"/>
                    </a:lnTo>
                    <a:lnTo>
                      <a:pt x="2766003" y="1715817"/>
                    </a:lnTo>
                    <a:lnTo>
                      <a:pt x="2769949" y="1722506"/>
                    </a:lnTo>
                    <a:lnTo>
                      <a:pt x="2773895" y="1733212"/>
                    </a:lnTo>
                    <a:lnTo>
                      <a:pt x="2777841" y="1710654"/>
                    </a:lnTo>
                    <a:lnTo>
                      <a:pt x="2781787" y="1703772"/>
                    </a:lnTo>
                    <a:lnTo>
                      <a:pt x="2785727" y="1713712"/>
                    </a:lnTo>
                    <a:lnTo>
                      <a:pt x="2789673" y="1722886"/>
                    </a:lnTo>
                    <a:lnTo>
                      <a:pt x="2793619" y="1710461"/>
                    </a:lnTo>
                    <a:lnTo>
                      <a:pt x="2797565" y="1757297"/>
                    </a:lnTo>
                    <a:lnTo>
                      <a:pt x="2801510" y="1760547"/>
                    </a:lnTo>
                    <a:lnTo>
                      <a:pt x="2805456" y="1691727"/>
                    </a:lnTo>
                    <a:lnTo>
                      <a:pt x="2809402" y="1719636"/>
                    </a:lnTo>
                    <a:lnTo>
                      <a:pt x="2813348" y="1715244"/>
                    </a:lnTo>
                    <a:lnTo>
                      <a:pt x="2817289" y="1731873"/>
                    </a:lnTo>
                    <a:lnTo>
                      <a:pt x="2821235" y="1686762"/>
                    </a:lnTo>
                    <a:lnTo>
                      <a:pt x="2825181" y="1752326"/>
                    </a:lnTo>
                    <a:lnTo>
                      <a:pt x="2829126" y="1742386"/>
                    </a:lnTo>
                    <a:lnTo>
                      <a:pt x="2833072" y="1726710"/>
                    </a:lnTo>
                    <a:lnTo>
                      <a:pt x="2837018" y="1710081"/>
                    </a:lnTo>
                    <a:lnTo>
                      <a:pt x="2840964" y="1693832"/>
                    </a:lnTo>
                    <a:lnTo>
                      <a:pt x="2844909" y="1728430"/>
                    </a:lnTo>
                    <a:lnTo>
                      <a:pt x="2848855" y="1693451"/>
                    </a:lnTo>
                    <a:lnTo>
                      <a:pt x="2852796" y="1751941"/>
                    </a:lnTo>
                    <a:lnTo>
                      <a:pt x="2856742" y="1744298"/>
                    </a:lnTo>
                    <a:lnTo>
                      <a:pt x="2860688" y="1704725"/>
                    </a:lnTo>
                    <a:lnTo>
                      <a:pt x="2864634" y="1689628"/>
                    </a:lnTo>
                    <a:lnTo>
                      <a:pt x="2868579" y="1698609"/>
                    </a:lnTo>
                    <a:lnTo>
                      <a:pt x="2872525" y="1848097"/>
                    </a:lnTo>
                    <a:lnTo>
                      <a:pt x="2876471" y="2004080"/>
                    </a:lnTo>
                    <a:lnTo>
                      <a:pt x="2880417" y="2005992"/>
                    </a:lnTo>
                    <a:lnTo>
                      <a:pt x="2884357" y="2005034"/>
                    </a:lnTo>
                    <a:lnTo>
                      <a:pt x="2888303" y="2005800"/>
                    </a:lnTo>
                    <a:lnTo>
                      <a:pt x="2892249" y="2006180"/>
                    </a:lnTo>
                    <a:lnTo>
                      <a:pt x="2896195" y="2006373"/>
                    </a:lnTo>
                    <a:lnTo>
                      <a:pt x="2900141" y="2005992"/>
                    </a:lnTo>
                    <a:lnTo>
                      <a:pt x="2904087" y="2005992"/>
                    </a:lnTo>
                    <a:lnTo>
                      <a:pt x="2908032" y="2006180"/>
                    </a:lnTo>
                    <a:lnTo>
                      <a:pt x="2911978" y="2005034"/>
                    </a:lnTo>
                    <a:lnTo>
                      <a:pt x="2915924" y="2005607"/>
                    </a:lnTo>
                    <a:lnTo>
                      <a:pt x="2919865" y="2005992"/>
                    </a:lnTo>
                    <a:lnTo>
                      <a:pt x="2923810" y="2005800"/>
                    </a:lnTo>
                    <a:lnTo>
                      <a:pt x="2927756" y="2005607"/>
                    </a:lnTo>
                    <a:lnTo>
                      <a:pt x="2931702" y="2005607"/>
                    </a:lnTo>
                    <a:lnTo>
                      <a:pt x="2935648" y="2005800"/>
                    </a:lnTo>
                    <a:lnTo>
                      <a:pt x="2939594" y="2005607"/>
                    </a:lnTo>
                    <a:lnTo>
                      <a:pt x="2943540" y="2005419"/>
                    </a:lnTo>
                    <a:lnTo>
                      <a:pt x="2947485" y="2006180"/>
                    </a:lnTo>
                    <a:lnTo>
                      <a:pt x="2951426" y="2005992"/>
                    </a:lnTo>
                    <a:lnTo>
                      <a:pt x="2955372" y="2005800"/>
                    </a:lnTo>
                    <a:lnTo>
                      <a:pt x="2959318" y="2005034"/>
                    </a:lnTo>
                    <a:lnTo>
                      <a:pt x="2963263" y="2005800"/>
                    </a:lnTo>
                    <a:lnTo>
                      <a:pt x="2967209" y="2005419"/>
                    </a:lnTo>
                    <a:lnTo>
                      <a:pt x="2971155" y="2005419"/>
                    </a:lnTo>
                    <a:lnTo>
                      <a:pt x="2975101" y="2005992"/>
                    </a:lnTo>
                    <a:lnTo>
                      <a:pt x="2979047" y="2006180"/>
                    </a:lnTo>
                    <a:lnTo>
                      <a:pt x="2982993" y="2005607"/>
                    </a:lnTo>
                    <a:lnTo>
                      <a:pt x="2986933" y="2005607"/>
                    </a:lnTo>
                    <a:lnTo>
                      <a:pt x="2990879" y="2005800"/>
                    </a:lnTo>
                    <a:lnTo>
                      <a:pt x="2994825" y="2003507"/>
                    </a:lnTo>
                    <a:lnTo>
                      <a:pt x="2998771" y="2004841"/>
                    </a:lnTo>
                    <a:lnTo>
                      <a:pt x="3002717" y="2005992"/>
                    </a:lnTo>
                    <a:lnTo>
                      <a:pt x="3006662" y="2005800"/>
                    </a:lnTo>
                    <a:lnTo>
                      <a:pt x="3010608" y="2006373"/>
                    </a:lnTo>
                    <a:lnTo>
                      <a:pt x="3014554" y="2005607"/>
                    </a:lnTo>
                    <a:lnTo>
                      <a:pt x="3018495" y="2006180"/>
                    </a:lnTo>
                    <a:lnTo>
                      <a:pt x="3022441" y="2005800"/>
                    </a:lnTo>
                    <a:lnTo>
                      <a:pt x="3026386" y="2005992"/>
                    </a:lnTo>
                    <a:lnTo>
                      <a:pt x="3030332" y="2005607"/>
                    </a:lnTo>
                    <a:lnTo>
                      <a:pt x="3034278" y="2004841"/>
                    </a:lnTo>
                    <a:lnTo>
                      <a:pt x="3038224" y="2005800"/>
                    </a:lnTo>
                    <a:lnTo>
                      <a:pt x="3042170" y="2005992"/>
                    </a:lnTo>
                    <a:lnTo>
                      <a:pt x="3046115" y="2005226"/>
                    </a:lnTo>
                    <a:lnTo>
                      <a:pt x="3050061" y="2005992"/>
                    </a:lnTo>
                    <a:lnTo>
                      <a:pt x="3054002" y="2005800"/>
                    </a:lnTo>
                    <a:lnTo>
                      <a:pt x="3057948" y="2006180"/>
                    </a:lnTo>
                    <a:lnTo>
                      <a:pt x="3061894" y="2005800"/>
                    </a:lnTo>
                    <a:lnTo>
                      <a:pt x="3065839" y="2005992"/>
                    </a:lnTo>
                    <a:lnTo>
                      <a:pt x="3069785" y="2005992"/>
                    </a:lnTo>
                    <a:lnTo>
                      <a:pt x="3073731" y="2005992"/>
                    </a:lnTo>
                    <a:lnTo>
                      <a:pt x="3077677" y="2006180"/>
                    </a:lnTo>
                    <a:lnTo>
                      <a:pt x="3081623" y="2005607"/>
                    </a:lnTo>
                    <a:lnTo>
                      <a:pt x="3085563" y="2005992"/>
                    </a:lnTo>
                    <a:lnTo>
                      <a:pt x="3089509" y="2005992"/>
                    </a:lnTo>
                    <a:lnTo>
                      <a:pt x="3093455" y="2005992"/>
                    </a:lnTo>
                    <a:lnTo>
                      <a:pt x="3097401" y="2006373"/>
                    </a:lnTo>
                    <a:lnTo>
                      <a:pt x="3101347" y="2005800"/>
                    </a:lnTo>
                    <a:lnTo>
                      <a:pt x="3105292" y="2005992"/>
                    </a:lnTo>
                    <a:lnTo>
                      <a:pt x="3109238" y="2004841"/>
                    </a:lnTo>
                    <a:lnTo>
                      <a:pt x="3113184" y="2003507"/>
                    </a:lnTo>
                    <a:lnTo>
                      <a:pt x="3117130" y="1974260"/>
                    </a:lnTo>
                    <a:lnTo>
                      <a:pt x="3121071" y="2004268"/>
                    </a:lnTo>
                    <a:lnTo>
                      <a:pt x="3125016" y="2004080"/>
                    </a:lnTo>
                    <a:lnTo>
                      <a:pt x="3128962" y="2005607"/>
                    </a:lnTo>
                    <a:lnTo>
                      <a:pt x="3132908" y="2004653"/>
                    </a:lnTo>
                    <a:lnTo>
                      <a:pt x="3136854" y="2004653"/>
                    </a:lnTo>
                    <a:lnTo>
                      <a:pt x="3140800" y="2005800"/>
                    </a:lnTo>
                    <a:lnTo>
                      <a:pt x="3144745" y="2005226"/>
                    </a:lnTo>
                    <a:lnTo>
                      <a:pt x="3148691" y="2005419"/>
                    </a:lnTo>
                    <a:lnTo>
                      <a:pt x="3152632" y="2005419"/>
                    </a:lnTo>
                    <a:lnTo>
                      <a:pt x="3156578" y="2005800"/>
                    </a:lnTo>
                    <a:lnTo>
                      <a:pt x="3160524" y="2005607"/>
                    </a:lnTo>
                    <a:lnTo>
                      <a:pt x="3164469" y="2004841"/>
                    </a:lnTo>
                    <a:lnTo>
                      <a:pt x="3168415" y="2005607"/>
                    </a:lnTo>
                    <a:lnTo>
                      <a:pt x="3172361" y="2005419"/>
                    </a:lnTo>
                    <a:lnTo>
                      <a:pt x="3176307" y="2004841"/>
                    </a:lnTo>
                    <a:lnTo>
                      <a:pt x="3180253" y="2005419"/>
                    </a:lnTo>
                    <a:lnTo>
                      <a:pt x="3184198" y="2005800"/>
                    </a:lnTo>
                    <a:lnTo>
                      <a:pt x="3188139" y="2005800"/>
                    </a:lnTo>
                    <a:lnTo>
                      <a:pt x="3192085" y="2005419"/>
                    </a:lnTo>
                    <a:lnTo>
                      <a:pt x="3196031" y="2006180"/>
                    </a:lnTo>
                    <a:lnTo>
                      <a:pt x="3199977" y="2005992"/>
                    </a:lnTo>
                    <a:lnTo>
                      <a:pt x="3203923" y="2005607"/>
                    </a:lnTo>
                    <a:lnTo>
                      <a:pt x="3207868" y="2005800"/>
                    </a:lnTo>
                    <a:lnTo>
                      <a:pt x="3211814" y="2006373"/>
                    </a:lnTo>
                    <a:lnTo>
                      <a:pt x="3215760" y="2005226"/>
                    </a:lnTo>
                    <a:lnTo>
                      <a:pt x="3219701" y="2005992"/>
                    </a:lnTo>
                    <a:lnTo>
                      <a:pt x="3223646" y="2005607"/>
                    </a:lnTo>
                    <a:lnTo>
                      <a:pt x="3227592" y="2005226"/>
                    </a:lnTo>
                    <a:lnTo>
                      <a:pt x="3231538" y="2005992"/>
                    </a:lnTo>
                    <a:lnTo>
                      <a:pt x="3235484" y="2005226"/>
                    </a:lnTo>
                    <a:lnTo>
                      <a:pt x="3239430" y="2005800"/>
                    </a:lnTo>
                    <a:lnTo>
                      <a:pt x="3243376" y="2005800"/>
                    </a:lnTo>
                    <a:lnTo>
                      <a:pt x="3247321" y="2005419"/>
                    </a:lnTo>
                    <a:lnTo>
                      <a:pt x="3251262" y="2005607"/>
                    </a:lnTo>
                    <a:lnTo>
                      <a:pt x="3255208" y="2005607"/>
                    </a:lnTo>
                    <a:lnTo>
                      <a:pt x="3259154" y="2005800"/>
                    </a:lnTo>
                    <a:lnTo>
                      <a:pt x="3263099" y="2006180"/>
                    </a:lnTo>
                    <a:lnTo>
                      <a:pt x="3267045" y="2006180"/>
                    </a:lnTo>
                    <a:lnTo>
                      <a:pt x="3270991" y="2005992"/>
                    </a:lnTo>
                    <a:lnTo>
                      <a:pt x="3274937" y="2006373"/>
                    </a:lnTo>
                    <a:lnTo>
                      <a:pt x="3278883" y="2005800"/>
                    </a:lnTo>
                    <a:lnTo>
                      <a:pt x="3282829" y="2005992"/>
                    </a:lnTo>
                    <a:lnTo>
                      <a:pt x="3286769" y="2005992"/>
                    </a:lnTo>
                    <a:lnTo>
                      <a:pt x="3290715" y="2006180"/>
                    </a:lnTo>
                    <a:lnTo>
                      <a:pt x="3294661" y="2006180"/>
                    </a:lnTo>
                    <a:lnTo>
                      <a:pt x="3298607" y="2005419"/>
                    </a:lnTo>
                    <a:lnTo>
                      <a:pt x="3302552" y="2005992"/>
                    </a:lnTo>
                    <a:lnTo>
                      <a:pt x="3306498" y="2006180"/>
                    </a:lnTo>
                    <a:lnTo>
                      <a:pt x="3310444" y="2005992"/>
                    </a:lnTo>
                    <a:lnTo>
                      <a:pt x="3314390" y="2005800"/>
                    </a:lnTo>
                    <a:lnTo>
                      <a:pt x="3318331" y="2005800"/>
                    </a:lnTo>
                    <a:lnTo>
                      <a:pt x="3322277" y="2005992"/>
                    </a:lnTo>
                    <a:lnTo>
                      <a:pt x="3326222" y="2006180"/>
                    </a:lnTo>
                    <a:lnTo>
                      <a:pt x="3330168" y="2002741"/>
                    </a:lnTo>
                    <a:lnTo>
                      <a:pt x="3334114" y="2005800"/>
                    </a:lnTo>
                    <a:lnTo>
                      <a:pt x="3338060" y="2006373"/>
                    </a:lnTo>
                    <a:lnTo>
                      <a:pt x="3342005" y="2005992"/>
                    </a:lnTo>
                    <a:lnTo>
                      <a:pt x="3345951" y="2005992"/>
                    </a:lnTo>
                    <a:lnTo>
                      <a:pt x="3349897" y="2005800"/>
                    </a:lnTo>
                    <a:lnTo>
                      <a:pt x="3353838" y="2005607"/>
                    </a:lnTo>
                    <a:lnTo>
                      <a:pt x="3357784" y="2005992"/>
                    </a:lnTo>
                    <a:lnTo>
                      <a:pt x="3361730" y="2006180"/>
                    </a:lnTo>
                    <a:lnTo>
                      <a:pt x="3365675" y="2006180"/>
                    </a:lnTo>
                    <a:lnTo>
                      <a:pt x="3369621" y="2005992"/>
                    </a:lnTo>
                    <a:lnTo>
                      <a:pt x="3373567" y="2005992"/>
                    </a:lnTo>
                    <a:lnTo>
                      <a:pt x="3377513" y="2006180"/>
                    </a:lnTo>
                    <a:lnTo>
                      <a:pt x="3381458" y="2005800"/>
                    </a:lnTo>
                    <a:lnTo>
                      <a:pt x="3385399" y="2006373"/>
                    </a:lnTo>
                    <a:lnTo>
                      <a:pt x="3389345" y="2006373"/>
                    </a:lnTo>
                    <a:lnTo>
                      <a:pt x="3393291" y="2005992"/>
                    </a:lnTo>
                    <a:lnTo>
                      <a:pt x="3397237" y="1665923"/>
                    </a:lnTo>
                    <a:lnTo>
                      <a:pt x="3401183" y="0"/>
                    </a:lnTo>
                    <a:lnTo>
                      <a:pt x="3405129" y="1034533"/>
                    </a:lnTo>
                    <a:lnTo>
                      <a:pt x="3409074" y="1336753"/>
                    </a:lnTo>
                    <a:lnTo>
                      <a:pt x="3413020" y="2005992"/>
                    </a:lnTo>
                    <a:lnTo>
                      <a:pt x="3416966" y="2004268"/>
                    </a:lnTo>
                    <a:lnTo>
                      <a:pt x="3420906" y="2005800"/>
                    </a:lnTo>
                    <a:lnTo>
                      <a:pt x="3424852" y="2006180"/>
                    </a:lnTo>
                    <a:lnTo>
                      <a:pt x="3428798" y="2005800"/>
                    </a:lnTo>
                    <a:lnTo>
                      <a:pt x="3432744" y="2006373"/>
                    </a:lnTo>
                    <a:lnTo>
                      <a:pt x="3436690" y="2005226"/>
                    </a:lnTo>
                    <a:lnTo>
                      <a:pt x="3440636" y="2006180"/>
                    </a:lnTo>
                    <a:lnTo>
                      <a:pt x="3444582" y="2006180"/>
                    </a:lnTo>
                    <a:lnTo>
                      <a:pt x="3448527" y="2005800"/>
                    </a:lnTo>
                    <a:lnTo>
                      <a:pt x="3452468" y="2005992"/>
                    </a:lnTo>
                    <a:lnTo>
                      <a:pt x="3456414" y="2005992"/>
                    </a:lnTo>
                    <a:lnTo>
                      <a:pt x="3460359" y="2005992"/>
                    </a:lnTo>
                    <a:lnTo>
                      <a:pt x="3464305" y="2005800"/>
                    </a:lnTo>
                    <a:lnTo>
                      <a:pt x="3468251" y="2005419"/>
                    </a:lnTo>
                    <a:lnTo>
                      <a:pt x="3472197" y="2006180"/>
                    </a:lnTo>
                    <a:lnTo>
                      <a:pt x="3476143" y="2005992"/>
                    </a:lnTo>
                    <a:lnTo>
                      <a:pt x="3480089" y="2006373"/>
                    </a:lnTo>
                    <a:lnTo>
                      <a:pt x="3484034" y="2006373"/>
                    </a:lnTo>
                    <a:lnTo>
                      <a:pt x="3487975" y="2005800"/>
                    </a:lnTo>
                    <a:lnTo>
                      <a:pt x="3491921" y="2006180"/>
                    </a:lnTo>
                    <a:lnTo>
                      <a:pt x="3495867" y="2005800"/>
                    </a:lnTo>
                    <a:lnTo>
                      <a:pt x="3499813" y="2005992"/>
                    </a:lnTo>
                    <a:lnTo>
                      <a:pt x="3503758" y="2006180"/>
                    </a:lnTo>
                    <a:lnTo>
                      <a:pt x="3507704" y="2004841"/>
                    </a:lnTo>
                    <a:lnTo>
                      <a:pt x="3511650" y="2005419"/>
                    </a:lnTo>
                    <a:lnTo>
                      <a:pt x="3515596" y="2005800"/>
                    </a:lnTo>
                    <a:lnTo>
                      <a:pt x="3519537" y="2005800"/>
                    </a:lnTo>
                    <a:lnTo>
                      <a:pt x="3523483" y="2004841"/>
                    </a:lnTo>
                    <a:lnTo>
                      <a:pt x="3527428" y="2005992"/>
                    </a:lnTo>
                    <a:lnTo>
                      <a:pt x="3531374" y="2005992"/>
                    </a:lnTo>
                    <a:lnTo>
                      <a:pt x="3535320" y="2006180"/>
                    </a:lnTo>
                    <a:lnTo>
                      <a:pt x="3539266" y="2005992"/>
                    </a:lnTo>
                    <a:lnTo>
                      <a:pt x="3543211" y="2006180"/>
                    </a:lnTo>
                    <a:lnTo>
                      <a:pt x="3547157" y="2006180"/>
                    </a:lnTo>
                    <a:lnTo>
                      <a:pt x="3551103" y="2006180"/>
                    </a:lnTo>
                    <a:lnTo>
                      <a:pt x="3555044" y="2006180"/>
                    </a:lnTo>
                    <a:lnTo>
                      <a:pt x="3558990" y="2006180"/>
                    </a:lnTo>
                    <a:lnTo>
                      <a:pt x="3562936" y="2005992"/>
                    </a:lnTo>
                    <a:lnTo>
                      <a:pt x="3566881" y="2006180"/>
                    </a:lnTo>
                    <a:lnTo>
                      <a:pt x="3570827" y="2006180"/>
                    </a:lnTo>
                    <a:lnTo>
                      <a:pt x="3574773" y="2005800"/>
                    </a:lnTo>
                    <a:lnTo>
                      <a:pt x="3578719" y="2006180"/>
                    </a:lnTo>
                    <a:lnTo>
                      <a:pt x="3582665" y="2006373"/>
                    </a:lnTo>
                    <a:lnTo>
                      <a:pt x="3586605" y="2006373"/>
                    </a:lnTo>
                    <a:lnTo>
                      <a:pt x="3590551" y="2006180"/>
                    </a:lnTo>
                    <a:lnTo>
                      <a:pt x="3594497" y="2005992"/>
                    </a:lnTo>
                    <a:lnTo>
                      <a:pt x="3598443" y="2006180"/>
                    </a:lnTo>
                    <a:lnTo>
                      <a:pt x="3602389" y="2005992"/>
                    </a:lnTo>
                    <a:lnTo>
                      <a:pt x="3606334" y="2006180"/>
                    </a:lnTo>
                    <a:lnTo>
                      <a:pt x="3610280" y="2006373"/>
                    </a:lnTo>
                    <a:lnTo>
                      <a:pt x="3614226" y="2006373"/>
                    </a:lnTo>
                    <a:lnTo>
                      <a:pt x="3618172" y="2006180"/>
                    </a:lnTo>
                    <a:lnTo>
                      <a:pt x="3622112" y="2006180"/>
                    </a:lnTo>
                    <a:lnTo>
                      <a:pt x="3626058" y="2006180"/>
                    </a:lnTo>
                    <a:lnTo>
                      <a:pt x="3630004" y="2006180"/>
                    </a:lnTo>
                    <a:lnTo>
                      <a:pt x="3633950" y="2006373"/>
                    </a:lnTo>
                    <a:lnTo>
                      <a:pt x="3637896" y="2005992"/>
                    </a:lnTo>
                    <a:lnTo>
                      <a:pt x="3641842" y="2006180"/>
                    </a:lnTo>
                    <a:lnTo>
                      <a:pt x="3645787" y="2006373"/>
                    </a:lnTo>
                    <a:lnTo>
                      <a:pt x="3649733" y="2004653"/>
                    </a:lnTo>
                    <a:lnTo>
                      <a:pt x="3653674" y="2006180"/>
                    </a:lnTo>
                    <a:lnTo>
                      <a:pt x="3657620" y="2005800"/>
                    </a:lnTo>
                    <a:lnTo>
                      <a:pt x="3661565" y="2006373"/>
                    </a:lnTo>
                    <a:lnTo>
                      <a:pt x="3665511" y="2006180"/>
                    </a:lnTo>
                    <a:lnTo>
                      <a:pt x="3669457" y="2005800"/>
                    </a:lnTo>
                    <a:lnTo>
                      <a:pt x="3673403" y="2006180"/>
                    </a:lnTo>
                    <a:lnTo>
                      <a:pt x="3677349" y="2006180"/>
                    </a:lnTo>
                    <a:lnTo>
                      <a:pt x="3681295" y="2006373"/>
                    </a:lnTo>
                    <a:lnTo>
                      <a:pt x="3685240" y="2006180"/>
                    </a:lnTo>
                    <a:lnTo>
                      <a:pt x="3689181" y="2006373"/>
                    </a:lnTo>
                    <a:lnTo>
                      <a:pt x="3693127" y="2005800"/>
                    </a:lnTo>
                    <a:lnTo>
                      <a:pt x="3697073" y="2006373"/>
                    </a:lnTo>
                    <a:lnTo>
                      <a:pt x="3701019" y="2006180"/>
                    </a:lnTo>
                    <a:lnTo>
                      <a:pt x="3704964" y="2005992"/>
                    </a:lnTo>
                    <a:lnTo>
                      <a:pt x="3708910" y="2005800"/>
                    </a:lnTo>
                    <a:lnTo>
                      <a:pt x="3712856" y="2005800"/>
                    </a:lnTo>
                    <a:lnTo>
                      <a:pt x="3716797" y="2006373"/>
                    </a:lnTo>
                    <a:lnTo>
                      <a:pt x="3720743" y="2005992"/>
                    </a:lnTo>
                    <a:lnTo>
                      <a:pt x="3724688" y="2006180"/>
                    </a:lnTo>
                    <a:lnTo>
                      <a:pt x="3728634" y="2006180"/>
                    </a:lnTo>
                    <a:lnTo>
                      <a:pt x="3732580" y="2005992"/>
                    </a:lnTo>
                    <a:lnTo>
                      <a:pt x="3736526" y="2006373"/>
                    </a:lnTo>
                    <a:lnTo>
                      <a:pt x="3740472" y="2005800"/>
                    </a:lnTo>
                    <a:lnTo>
                      <a:pt x="3744417" y="2005800"/>
                    </a:lnTo>
                    <a:lnTo>
                      <a:pt x="3748363" y="2005992"/>
                    </a:lnTo>
                    <a:lnTo>
                      <a:pt x="3752309" y="2005992"/>
                    </a:lnTo>
                    <a:lnTo>
                      <a:pt x="3756250" y="2006180"/>
                    </a:lnTo>
                    <a:lnTo>
                      <a:pt x="3760196" y="2005800"/>
                    </a:lnTo>
                    <a:lnTo>
                      <a:pt x="3764141" y="2006180"/>
                    </a:lnTo>
                    <a:lnTo>
                      <a:pt x="3768087" y="2005992"/>
                    </a:lnTo>
                    <a:lnTo>
                      <a:pt x="3772033" y="2005992"/>
                    </a:lnTo>
                    <a:lnTo>
                      <a:pt x="3775979" y="2006180"/>
                    </a:lnTo>
                    <a:lnTo>
                      <a:pt x="3779925" y="2006180"/>
                    </a:lnTo>
                    <a:lnTo>
                      <a:pt x="3783865" y="2005800"/>
                    </a:lnTo>
                    <a:lnTo>
                      <a:pt x="3787811" y="2006180"/>
                    </a:lnTo>
                    <a:lnTo>
                      <a:pt x="3791757" y="2005992"/>
                    </a:lnTo>
                    <a:lnTo>
                      <a:pt x="3795703" y="2006180"/>
                    </a:lnTo>
                    <a:lnTo>
                      <a:pt x="3799649" y="2005992"/>
                    </a:lnTo>
                    <a:lnTo>
                      <a:pt x="3803594" y="2005992"/>
                    </a:lnTo>
                    <a:lnTo>
                      <a:pt x="3807540" y="2005607"/>
                    </a:lnTo>
                    <a:lnTo>
                      <a:pt x="3811486" y="2005800"/>
                    </a:lnTo>
                    <a:lnTo>
                      <a:pt x="3815432" y="2006180"/>
                    </a:lnTo>
                    <a:lnTo>
                      <a:pt x="3819378" y="2006180"/>
                    </a:lnTo>
                    <a:lnTo>
                      <a:pt x="3823333" y="2005992"/>
                    </a:lnTo>
                    <a:lnTo>
                      <a:pt x="3827290" y="2006180"/>
                    </a:lnTo>
                    <a:lnTo>
                      <a:pt x="3831195" y="2006180"/>
                    </a:lnTo>
                    <a:lnTo>
                      <a:pt x="3835151" y="2005607"/>
                    </a:lnTo>
                    <a:lnTo>
                      <a:pt x="3839107" y="2005800"/>
                    </a:lnTo>
                    <a:lnTo>
                      <a:pt x="3843063" y="2006180"/>
                    </a:lnTo>
                    <a:lnTo>
                      <a:pt x="3846968" y="2005992"/>
                    </a:lnTo>
                    <a:lnTo>
                      <a:pt x="3850924" y="2005992"/>
                    </a:lnTo>
                    <a:lnTo>
                      <a:pt x="3854880" y="2005992"/>
                    </a:lnTo>
                    <a:lnTo>
                      <a:pt x="3858836" y="2006180"/>
                    </a:lnTo>
                    <a:lnTo>
                      <a:pt x="3862792" y="2006180"/>
                    </a:lnTo>
                    <a:lnTo>
                      <a:pt x="3866697" y="2006180"/>
                    </a:lnTo>
                    <a:lnTo>
                      <a:pt x="3870653" y="2006180"/>
                    </a:lnTo>
                    <a:lnTo>
                      <a:pt x="3874609" y="2006180"/>
                    </a:lnTo>
                    <a:lnTo>
                      <a:pt x="3878565" y="2006180"/>
                    </a:lnTo>
                    <a:lnTo>
                      <a:pt x="3882521" y="2006180"/>
                    </a:lnTo>
                    <a:lnTo>
                      <a:pt x="3886426" y="2006373"/>
                    </a:lnTo>
                    <a:lnTo>
                      <a:pt x="3890382" y="2006180"/>
                    </a:lnTo>
                    <a:lnTo>
                      <a:pt x="3894338" y="2006373"/>
                    </a:lnTo>
                    <a:lnTo>
                      <a:pt x="3898294" y="2005800"/>
                    </a:lnTo>
                    <a:lnTo>
                      <a:pt x="3902250" y="2006180"/>
                    </a:lnTo>
                    <a:lnTo>
                      <a:pt x="3906155" y="2006180"/>
                    </a:lnTo>
                    <a:lnTo>
                      <a:pt x="3910111" y="2006373"/>
                    </a:lnTo>
                    <a:lnTo>
                      <a:pt x="3914067" y="2006180"/>
                    </a:lnTo>
                    <a:lnTo>
                      <a:pt x="3918023" y="2005992"/>
                    </a:lnTo>
                    <a:lnTo>
                      <a:pt x="3921928" y="2005800"/>
                    </a:lnTo>
                    <a:lnTo>
                      <a:pt x="3925884" y="2005992"/>
                    </a:lnTo>
                    <a:lnTo>
                      <a:pt x="3929840" y="2005992"/>
                    </a:lnTo>
                    <a:lnTo>
                      <a:pt x="3933796" y="2006180"/>
                    </a:lnTo>
                    <a:lnTo>
                      <a:pt x="3937752" y="2006180"/>
                    </a:lnTo>
                    <a:lnTo>
                      <a:pt x="3941657" y="2005992"/>
                    </a:lnTo>
                    <a:lnTo>
                      <a:pt x="3945613" y="2005419"/>
                    </a:lnTo>
                    <a:lnTo>
                      <a:pt x="3949569" y="2005992"/>
                    </a:lnTo>
                    <a:lnTo>
                      <a:pt x="3953525" y="2005607"/>
                    </a:lnTo>
                    <a:lnTo>
                      <a:pt x="3957481" y="2006180"/>
                    </a:lnTo>
                    <a:lnTo>
                      <a:pt x="3961386" y="2005992"/>
                    </a:lnTo>
                    <a:lnTo>
                      <a:pt x="3965342" y="2006180"/>
                    </a:lnTo>
                    <a:lnTo>
                      <a:pt x="3969298" y="2004080"/>
                    </a:lnTo>
                    <a:lnTo>
                      <a:pt x="3973254" y="2005226"/>
                    </a:lnTo>
                    <a:lnTo>
                      <a:pt x="3977160" y="2006180"/>
                    </a:lnTo>
                    <a:lnTo>
                      <a:pt x="3981115" y="2006180"/>
                    </a:lnTo>
                    <a:lnTo>
                      <a:pt x="3985071" y="2006180"/>
                    </a:lnTo>
                    <a:lnTo>
                      <a:pt x="3989027" y="2004080"/>
                    </a:lnTo>
                    <a:lnTo>
                      <a:pt x="3992983" y="2005800"/>
                    </a:lnTo>
                    <a:lnTo>
                      <a:pt x="3996888" y="2005992"/>
                    </a:lnTo>
                    <a:lnTo>
                      <a:pt x="4000844" y="2006180"/>
                    </a:lnTo>
                    <a:lnTo>
                      <a:pt x="4004800" y="2006373"/>
                    </a:lnTo>
                    <a:lnTo>
                      <a:pt x="4008756" y="2004461"/>
                    </a:lnTo>
                    <a:lnTo>
                      <a:pt x="4012713" y="2006373"/>
                    </a:lnTo>
                    <a:lnTo>
                      <a:pt x="4016617" y="2006180"/>
                    </a:lnTo>
                    <a:lnTo>
                      <a:pt x="4020573" y="2005992"/>
                    </a:lnTo>
                    <a:lnTo>
                      <a:pt x="4024529" y="2006180"/>
                    </a:lnTo>
                    <a:lnTo>
                      <a:pt x="4028486" y="2006373"/>
                    </a:lnTo>
                    <a:lnTo>
                      <a:pt x="4032441" y="2006373"/>
                    </a:lnTo>
                    <a:lnTo>
                      <a:pt x="4036346" y="2005800"/>
                    </a:lnTo>
                    <a:lnTo>
                      <a:pt x="4040303" y="2006180"/>
                    </a:lnTo>
                    <a:lnTo>
                      <a:pt x="4044259" y="2005992"/>
                    </a:lnTo>
                    <a:lnTo>
                      <a:pt x="4048215" y="2006180"/>
                    </a:lnTo>
                    <a:lnTo>
                      <a:pt x="4052119" y="2005992"/>
                    </a:lnTo>
                    <a:lnTo>
                      <a:pt x="4056076" y="2006180"/>
                    </a:lnTo>
                    <a:lnTo>
                      <a:pt x="4060032" y="2005800"/>
                    </a:lnTo>
                    <a:lnTo>
                      <a:pt x="4063988" y="2006180"/>
                    </a:lnTo>
                    <a:lnTo>
                      <a:pt x="4067943" y="2006180"/>
                    </a:lnTo>
                    <a:lnTo>
                      <a:pt x="4071849" y="2005992"/>
                    </a:lnTo>
                    <a:lnTo>
                      <a:pt x="4075805" y="2005992"/>
                    </a:lnTo>
                    <a:lnTo>
                      <a:pt x="4079761" y="2005992"/>
                    </a:lnTo>
                    <a:lnTo>
                      <a:pt x="4083717" y="2005992"/>
                    </a:lnTo>
                    <a:lnTo>
                      <a:pt x="4087672" y="2005992"/>
                    </a:lnTo>
                    <a:lnTo>
                      <a:pt x="4091578" y="2006180"/>
                    </a:lnTo>
                    <a:lnTo>
                      <a:pt x="4095534" y="2005992"/>
                    </a:lnTo>
                    <a:lnTo>
                      <a:pt x="4099490" y="2005607"/>
                    </a:lnTo>
                    <a:lnTo>
                      <a:pt x="4103445" y="2005800"/>
                    </a:lnTo>
                    <a:lnTo>
                      <a:pt x="4107351" y="2005800"/>
                    </a:lnTo>
                    <a:lnTo>
                      <a:pt x="4111307" y="2006180"/>
                    </a:lnTo>
                    <a:lnTo>
                      <a:pt x="4115263" y="2006180"/>
                    </a:lnTo>
                    <a:lnTo>
                      <a:pt x="4119219" y="2005800"/>
                    </a:lnTo>
                    <a:lnTo>
                      <a:pt x="4123175" y="2006180"/>
                    </a:lnTo>
                    <a:lnTo>
                      <a:pt x="4127080" y="2006180"/>
                    </a:lnTo>
                    <a:lnTo>
                      <a:pt x="4131036" y="2006180"/>
                    </a:lnTo>
                    <a:lnTo>
                      <a:pt x="4134992" y="2006180"/>
                    </a:lnTo>
                    <a:lnTo>
                      <a:pt x="4138948" y="2006373"/>
                    </a:lnTo>
                    <a:lnTo>
                      <a:pt x="4142904" y="2006180"/>
                    </a:lnTo>
                    <a:lnTo>
                      <a:pt x="4146809" y="2006373"/>
                    </a:lnTo>
                    <a:lnTo>
                      <a:pt x="4150765" y="2005992"/>
                    </a:lnTo>
                    <a:lnTo>
                      <a:pt x="4154721" y="2005992"/>
                    </a:lnTo>
                    <a:lnTo>
                      <a:pt x="4158677" y="2005800"/>
                    </a:lnTo>
                    <a:lnTo>
                      <a:pt x="4162633" y="2005992"/>
                    </a:lnTo>
                    <a:lnTo>
                      <a:pt x="4166538" y="2006180"/>
                    </a:lnTo>
                    <a:lnTo>
                      <a:pt x="4170494" y="2006373"/>
                    </a:lnTo>
                    <a:lnTo>
                      <a:pt x="4174450" y="2006180"/>
                    </a:lnTo>
                    <a:lnTo>
                      <a:pt x="4178406" y="2006180"/>
                    </a:lnTo>
                    <a:lnTo>
                      <a:pt x="4182311" y="2005992"/>
                    </a:lnTo>
                    <a:lnTo>
                      <a:pt x="4186267" y="2005800"/>
                    </a:lnTo>
                    <a:lnTo>
                      <a:pt x="4190223" y="2005992"/>
                    </a:lnTo>
                    <a:lnTo>
                      <a:pt x="4194179" y="2006373"/>
                    </a:lnTo>
                    <a:lnTo>
                      <a:pt x="4198135" y="2006373"/>
                    </a:lnTo>
                    <a:lnTo>
                      <a:pt x="4202040" y="2006373"/>
                    </a:lnTo>
                    <a:lnTo>
                      <a:pt x="4205996" y="2006180"/>
                    </a:lnTo>
                    <a:lnTo>
                      <a:pt x="4209952" y="2005992"/>
                    </a:lnTo>
                    <a:lnTo>
                      <a:pt x="4213908" y="2005992"/>
                    </a:lnTo>
                    <a:lnTo>
                      <a:pt x="4217864" y="2005607"/>
                    </a:lnTo>
                    <a:lnTo>
                      <a:pt x="4221770" y="2005992"/>
                    </a:lnTo>
                    <a:lnTo>
                      <a:pt x="4225726" y="2006180"/>
                    </a:lnTo>
                    <a:lnTo>
                      <a:pt x="4229681" y="2006180"/>
                    </a:lnTo>
                    <a:lnTo>
                      <a:pt x="4233637" y="2006373"/>
                    </a:lnTo>
                    <a:lnTo>
                      <a:pt x="4237593" y="2005992"/>
                    </a:lnTo>
                    <a:lnTo>
                      <a:pt x="4241499" y="2006180"/>
                    </a:lnTo>
                    <a:lnTo>
                      <a:pt x="4245454" y="2005992"/>
                    </a:lnTo>
                    <a:lnTo>
                      <a:pt x="4249410" y="2005800"/>
                    </a:lnTo>
                    <a:lnTo>
                      <a:pt x="4253366" y="2006180"/>
                    </a:lnTo>
                    <a:lnTo>
                      <a:pt x="4257272" y="2006180"/>
                    </a:lnTo>
                    <a:lnTo>
                      <a:pt x="4261228" y="2006373"/>
                    </a:lnTo>
                    <a:lnTo>
                      <a:pt x="4265183" y="2005607"/>
                    </a:lnTo>
                    <a:lnTo>
                      <a:pt x="4269139" y="2005800"/>
                    </a:lnTo>
                    <a:lnTo>
                      <a:pt x="4273095" y="2006180"/>
                    </a:lnTo>
                    <a:lnTo>
                      <a:pt x="4277001" y="2005607"/>
                    </a:lnTo>
                    <a:lnTo>
                      <a:pt x="4280956" y="2006373"/>
                    </a:lnTo>
                    <a:lnTo>
                      <a:pt x="4284912" y="2006180"/>
                    </a:lnTo>
                    <a:lnTo>
                      <a:pt x="4288868" y="2005992"/>
                    </a:lnTo>
                    <a:lnTo>
                      <a:pt x="4292825" y="2005034"/>
                    </a:lnTo>
                    <a:lnTo>
                      <a:pt x="4296730" y="2005992"/>
                    </a:lnTo>
                    <a:lnTo>
                      <a:pt x="4300685" y="2006180"/>
                    </a:lnTo>
                    <a:lnTo>
                      <a:pt x="4304642" y="2006180"/>
                    </a:lnTo>
                    <a:lnTo>
                      <a:pt x="4308598" y="2005992"/>
                    </a:lnTo>
                    <a:lnTo>
                      <a:pt x="4312503" y="2005419"/>
                    </a:lnTo>
                    <a:lnTo>
                      <a:pt x="4316458" y="2006180"/>
                    </a:lnTo>
                    <a:lnTo>
                      <a:pt x="4320415" y="2005992"/>
                    </a:lnTo>
                    <a:lnTo>
                      <a:pt x="4324371" y="2006180"/>
                    </a:lnTo>
                    <a:lnTo>
                      <a:pt x="4328327" y="2006180"/>
                    </a:lnTo>
                    <a:lnTo>
                      <a:pt x="4332232" y="2006373"/>
                    </a:lnTo>
                    <a:lnTo>
                      <a:pt x="4336188" y="2005800"/>
                    </a:lnTo>
                    <a:lnTo>
                      <a:pt x="4340144" y="2006180"/>
                    </a:lnTo>
                    <a:lnTo>
                      <a:pt x="4344100" y="2005800"/>
                    </a:lnTo>
                    <a:lnTo>
                      <a:pt x="4348056" y="2006180"/>
                    </a:lnTo>
                    <a:lnTo>
                      <a:pt x="4351961" y="2005607"/>
                    </a:lnTo>
                    <a:lnTo>
                      <a:pt x="4355917" y="2006180"/>
                    </a:lnTo>
                    <a:lnTo>
                      <a:pt x="4359873" y="2006373"/>
                    </a:lnTo>
                    <a:lnTo>
                      <a:pt x="4363829" y="2006180"/>
                    </a:lnTo>
                    <a:lnTo>
                      <a:pt x="4367784" y="2006180"/>
                    </a:lnTo>
                    <a:lnTo>
                      <a:pt x="4371690" y="2006180"/>
                    </a:lnTo>
                    <a:lnTo>
                      <a:pt x="4375646" y="2005800"/>
                    </a:lnTo>
                    <a:lnTo>
                      <a:pt x="4379602" y="2005992"/>
                    </a:lnTo>
                    <a:lnTo>
                      <a:pt x="4383558" y="2006180"/>
                    </a:lnTo>
                    <a:lnTo>
                      <a:pt x="4387463" y="2005800"/>
                    </a:lnTo>
                    <a:lnTo>
                      <a:pt x="4391419" y="2006180"/>
                    </a:lnTo>
                    <a:lnTo>
                      <a:pt x="4395375" y="2006180"/>
                    </a:lnTo>
                    <a:lnTo>
                      <a:pt x="4399331" y="2006373"/>
                    </a:lnTo>
                    <a:lnTo>
                      <a:pt x="4403287" y="2005607"/>
                    </a:lnTo>
                    <a:lnTo>
                      <a:pt x="4407192" y="2005800"/>
                    </a:lnTo>
                    <a:lnTo>
                      <a:pt x="4411148" y="2006373"/>
                    </a:lnTo>
                    <a:lnTo>
                      <a:pt x="4415104" y="2006373"/>
                    </a:lnTo>
                    <a:lnTo>
                      <a:pt x="4419060" y="2005800"/>
                    </a:lnTo>
                    <a:lnTo>
                      <a:pt x="4423016" y="2006373"/>
                    </a:lnTo>
                    <a:lnTo>
                      <a:pt x="4426921" y="2006180"/>
                    </a:lnTo>
                    <a:lnTo>
                      <a:pt x="4430877" y="2005992"/>
                    </a:lnTo>
                    <a:lnTo>
                      <a:pt x="4434833" y="2005419"/>
                    </a:lnTo>
                    <a:lnTo>
                      <a:pt x="4438789" y="2006180"/>
                    </a:lnTo>
                    <a:lnTo>
                      <a:pt x="4442694" y="2005800"/>
                    </a:lnTo>
                    <a:lnTo>
                      <a:pt x="4446650" y="2006180"/>
                    </a:lnTo>
                    <a:lnTo>
                      <a:pt x="4450606" y="2006180"/>
                    </a:lnTo>
                    <a:lnTo>
                      <a:pt x="4454562" y="2005800"/>
                    </a:lnTo>
                    <a:lnTo>
                      <a:pt x="4458518" y="2005800"/>
                    </a:lnTo>
                    <a:lnTo>
                      <a:pt x="4462423" y="2005992"/>
                    </a:lnTo>
                    <a:lnTo>
                      <a:pt x="4466379" y="2005800"/>
                    </a:lnTo>
                    <a:lnTo>
                      <a:pt x="4470335" y="2006373"/>
                    </a:lnTo>
                    <a:lnTo>
                      <a:pt x="4474291" y="2005800"/>
                    </a:lnTo>
                    <a:lnTo>
                      <a:pt x="4478247" y="2005992"/>
                    </a:lnTo>
                    <a:lnTo>
                      <a:pt x="4482152" y="2006373"/>
                    </a:lnTo>
                    <a:lnTo>
                      <a:pt x="4486108" y="2006180"/>
                    </a:lnTo>
                    <a:lnTo>
                      <a:pt x="4490064" y="2006180"/>
                    </a:lnTo>
                    <a:lnTo>
                      <a:pt x="4494020" y="2006180"/>
                    </a:lnTo>
                    <a:lnTo>
                      <a:pt x="4497976" y="2006180"/>
                    </a:lnTo>
                    <a:lnTo>
                      <a:pt x="4501881" y="2006180"/>
                    </a:lnTo>
                    <a:lnTo>
                      <a:pt x="4505838" y="2006373"/>
                    </a:lnTo>
                    <a:lnTo>
                      <a:pt x="4509793" y="2005992"/>
                    </a:lnTo>
                    <a:lnTo>
                      <a:pt x="4513749" y="2006180"/>
                    </a:lnTo>
                    <a:lnTo>
                      <a:pt x="4517654" y="2005992"/>
                    </a:lnTo>
                    <a:lnTo>
                      <a:pt x="4521611" y="2006180"/>
                    </a:lnTo>
                    <a:lnTo>
                      <a:pt x="4525567" y="2006180"/>
                    </a:lnTo>
                    <a:lnTo>
                      <a:pt x="4529522" y="2006373"/>
                    </a:lnTo>
                    <a:lnTo>
                      <a:pt x="4533478" y="2005992"/>
                    </a:lnTo>
                    <a:lnTo>
                      <a:pt x="4537384" y="2006180"/>
                    </a:lnTo>
                    <a:lnTo>
                      <a:pt x="4541340" y="2006180"/>
                    </a:lnTo>
                    <a:lnTo>
                      <a:pt x="4545295" y="2005992"/>
                    </a:lnTo>
                    <a:lnTo>
                      <a:pt x="4549251" y="2006180"/>
                    </a:lnTo>
                    <a:lnTo>
                      <a:pt x="4553207" y="2006180"/>
                    </a:lnTo>
                    <a:lnTo>
                      <a:pt x="4557113" y="2005607"/>
                    </a:lnTo>
                    <a:lnTo>
                      <a:pt x="4561069" y="2005992"/>
                    </a:lnTo>
                    <a:lnTo>
                      <a:pt x="4565024" y="2005607"/>
                    </a:lnTo>
                    <a:lnTo>
                      <a:pt x="4568980" y="2006180"/>
                    </a:lnTo>
                    <a:lnTo>
                      <a:pt x="4572886" y="2005992"/>
                    </a:lnTo>
                    <a:lnTo>
                      <a:pt x="4576842" y="2005800"/>
                    </a:lnTo>
                    <a:lnTo>
                      <a:pt x="4580797" y="2005800"/>
                    </a:lnTo>
                    <a:lnTo>
                      <a:pt x="4584753" y="2005800"/>
                    </a:lnTo>
                    <a:lnTo>
                      <a:pt x="4588710" y="2005607"/>
                    </a:lnTo>
                    <a:lnTo>
                      <a:pt x="4592615" y="2006180"/>
                    </a:lnTo>
                    <a:lnTo>
                      <a:pt x="4596571" y="2005800"/>
                    </a:lnTo>
                    <a:lnTo>
                      <a:pt x="4600526" y="2006373"/>
                    </a:lnTo>
                    <a:lnTo>
                      <a:pt x="4604483" y="2006180"/>
                    </a:lnTo>
                    <a:lnTo>
                      <a:pt x="4608439" y="2006180"/>
                    </a:lnTo>
                    <a:lnTo>
                      <a:pt x="4612344" y="2006373"/>
                    </a:lnTo>
                    <a:lnTo>
                      <a:pt x="4616299" y="2005800"/>
                    </a:lnTo>
                    <a:lnTo>
                      <a:pt x="4620256" y="2005607"/>
                    </a:lnTo>
                    <a:lnTo>
                      <a:pt x="4624212" y="2005800"/>
                    </a:lnTo>
                    <a:lnTo>
                      <a:pt x="4628168" y="2006180"/>
                    </a:lnTo>
                    <a:lnTo>
                      <a:pt x="4632073" y="2006180"/>
                    </a:lnTo>
                    <a:lnTo>
                      <a:pt x="4636029" y="2006180"/>
                    </a:lnTo>
                    <a:lnTo>
                      <a:pt x="4639985" y="2005992"/>
                    </a:lnTo>
                    <a:lnTo>
                      <a:pt x="4643941" y="2005992"/>
                    </a:lnTo>
                    <a:lnTo>
                      <a:pt x="4647846" y="2005992"/>
                    </a:lnTo>
                    <a:lnTo>
                      <a:pt x="4651802" y="2006180"/>
                    </a:lnTo>
                    <a:lnTo>
                      <a:pt x="4655758" y="2006180"/>
                    </a:lnTo>
                    <a:lnTo>
                      <a:pt x="4659714" y="2006180"/>
                    </a:lnTo>
                    <a:lnTo>
                      <a:pt x="4663670" y="2005992"/>
                    </a:lnTo>
                    <a:lnTo>
                      <a:pt x="4667575" y="2005419"/>
                    </a:lnTo>
                    <a:lnTo>
                      <a:pt x="4671531" y="2006373"/>
                    </a:lnTo>
                    <a:lnTo>
                      <a:pt x="4675487" y="2005800"/>
                    </a:lnTo>
                    <a:lnTo>
                      <a:pt x="4679443" y="2005992"/>
                    </a:lnTo>
                    <a:lnTo>
                      <a:pt x="4683399" y="2006180"/>
                    </a:lnTo>
                    <a:lnTo>
                      <a:pt x="4687304" y="2006373"/>
                    </a:lnTo>
                    <a:lnTo>
                      <a:pt x="4691260" y="2006180"/>
                    </a:lnTo>
                    <a:lnTo>
                      <a:pt x="4695216" y="2005992"/>
                    </a:lnTo>
                    <a:lnTo>
                      <a:pt x="4699172" y="2006180"/>
                    </a:lnTo>
                    <a:lnTo>
                      <a:pt x="4703128" y="2006180"/>
                    </a:lnTo>
                    <a:lnTo>
                      <a:pt x="4707033" y="2006180"/>
                    </a:lnTo>
                    <a:lnTo>
                      <a:pt x="4710989" y="2006373"/>
                    </a:lnTo>
                    <a:lnTo>
                      <a:pt x="4714945" y="2005800"/>
                    </a:lnTo>
                    <a:lnTo>
                      <a:pt x="4718901" y="2005992"/>
                    </a:lnTo>
                    <a:lnTo>
                      <a:pt x="4722806" y="2005800"/>
                    </a:lnTo>
                    <a:lnTo>
                      <a:pt x="4726762" y="2006180"/>
                    </a:lnTo>
                    <a:lnTo>
                      <a:pt x="4730718" y="2005992"/>
                    </a:lnTo>
                    <a:lnTo>
                      <a:pt x="4734674" y="2005992"/>
                    </a:lnTo>
                    <a:lnTo>
                      <a:pt x="4738630" y="2005992"/>
                    </a:lnTo>
                    <a:lnTo>
                      <a:pt x="4742535" y="2006180"/>
                    </a:lnTo>
                    <a:lnTo>
                      <a:pt x="4746491" y="2006373"/>
                    </a:lnTo>
                    <a:lnTo>
                      <a:pt x="4750447" y="2005992"/>
                    </a:lnTo>
                    <a:lnTo>
                      <a:pt x="4754403" y="2006180"/>
                    </a:lnTo>
                    <a:lnTo>
                      <a:pt x="4758359" y="2006180"/>
                    </a:lnTo>
                    <a:lnTo>
                      <a:pt x="4762264" y="2006180"/>
                    </a:lnTo>
                    <a:lnTo>
                      <a:pt x="4766220" y="2006373"/>
                    </a:lnTo>
                    <a:lnTo>
                      <a:pt x="4770176" y="2005992"/>
                    </a:lnTo>
                    <a:lnTo>
                      <a:pt x="4774132" y="2006180"/>
                    </a:lnTo>
                    <a:lnTo>
                      <a:pt x="4778037" y="2006373"/>
                    </a:lnTo>
                    <a:lnTo>
                      <a:pt x="4781993" y="2006373"/>
                    </a:lnTo>
                    <a:lnTo>
                      <a:pt x="4785949" y="2006180"/>
                    </a:lnTo>
                    <a:lnTo>
                      <a:pt x="4789906" y="2005800"/>
                    </a:lnTo>
                    <a:lnTo>
                      <a:pt x="4793861" y="2006180"/>
                    </a:lnTo>
                    <a:lnTo>
                      <a:pt x="4797766" y="2006180"/>
                    </a:lnTo>
                    <a:lnTo>
                      <a:pt x="4801722" y="2006180"/>
                    </a:lnTo>
                    <a:lnTo>
                      <a:pt x="4805679" y="2006180"/>
                    </a:lnTo>
                    <a:lnTo>
                      <a:pt x="4809634" y="2006180"/>
                    </a:lnTo>
                    <a:lnTo>
                      <a:pt x="4813590" y="2006373"/>
                    </a:lnTo>
                    <a:lnTo>
                      <a:pt x="4817495" y="2005607"/>
                    </a:lnTo>
                    <a:lnTo>
                      <a:pt x="4821452" y="2006180"/>
                    </a:lnTo>
                    <a:lnTo>
                      <a:pt x="4825408" y="2005992"/>
                    </a:lnTo>
                    <a:lnTo>
                      <a:pt x="4829363" y="2006373"/>
                    </a:lnTo>
                    <a:lnTo>
                      <a:pt x="4833319" y="2005992"/>
                    </a:lnTo>
                    <a:lnTo>
                      <a:pt x="4837225" y="2006373"/>
                    </a:lnTo>
                    <a:lnTo>
                      <a:pt x="4841181" y="2005607"/>
                    </a:lnTo>
                    <a:lnTo>
                      <a:pt x="4845136" y="2005992"/>
                    </a:lnTo>
                    <a:lnTo>
                      <a:pt x="4849092" y="2004841"/>
                    </a:lnTo>
                    <a:lnTo>
                      <a:pt x="4852998" y="2005419"/>
                    </a:lnTo>
                    <a:lnTo>
                      <a:pt x="4856954" y="2005607"/>
                    </a:lnTo>
                    <a:lnTo>
                      <a:pt x="4860910" y="2006373"/>
                    </a:lnTo>
                    <a:lnTo>
                      <a:pt x="4864865" y="2005992"/>
                    </a:lnTo>
                    <a:lnTo>
                      <a:pt x="4868821" y="2006373"/>
                    </a:lnTo>
                    <a:lnTo>
                      <a:pt x="4872727" y="2005800"/>
                    </a:lnTo>
                    <a:lnTo>
                      <a:pt x="4876683" y="2006180"/>
                    </a:lnTo>
                    <a:lnTo>
                      <a:pt x="4880638" y="2005992"/>
                    </a:lnTo>
                    <a:lnTo>
                      <a:pt x="4884594" y="2006373"/>
                    </a:lnTo>
                    <a:lnTo>
                      <a:pt x="4888551" y="2005992"/>
                    </a:lnTo>
                    <a:lnTo>
                      <a:pt x="4892456" y="2005992"/>
                    </a:lnTo>
                    <a:lnTo>
                      <a:pt x="4896412" y="2006373"/>
                    </a:lnTo>
                    <a:lnTo>
                      <a:pt x="4900367" y="2006180"/>
                    </a:lnTo>
                    <a:lnTo>
                      <a:pt x="4904324" y="2006373"/>
                    </a:lnTo>
                    <a:lnTo>
                      <a:pt x="4908229" y="2006180"/>
                    </a:lnTo>
                    <a:lnTo>
                      <a:pt x="4912185" y="2006373"/>
                    </a:lnTo>
                    <a:lnTo>
                      <a:pt x="4916140" y="2006373"/>
                    </a:lnTo>
                    <a:lnTo>
                      <a:pt x="4920097" y="2006180"/>
                    </a:lnTo>
                    <a:lnTo>
                      <a:pt x="4924053" y="2005992"/>
                    </a:lnTo>
                    <a:lnTo>
                      <a:pt x="4927958" y="2005992"/>
                    </a:lnTo>
                    <a:lnTo>
                      <a:pt x="4931914" y="2005800"/>
                    </a:lnTo>
                    <a:lnTo>
                      <a:pt x="4935870" y="2006180"/>
                    </a:lnTo>
                    <a:lnTo>
                      <a:pt x="4939826" y="2006180"/>
                    </a:lnTo>
                    <a:lnTo>
                      <a:pt x="4943782" y="2006180"/>
                    </a:lnTo>
                    <a:lnTo>
                      <a:pt x="4947687" y="2006373"/>
                    </a:lnTo>
                    <a:lnTo>
                      <a:pt x="4951643" y="2006180"/>
                    </a:lnTo>
                    <a:lnTo>
                      <a:pt x="4955599" y="2005992"/>
                    </a:lnTo>
                    <a:lnTo>
                      <a:pt x="4959555" y="2006180"/>
                    </a:lnTo>
                    <a:lnTo>
                      <a:pt x="4963511" y="2005800"/>
                    </a:lnTo>
                    <a:lnTo>
                      <a:pt x="4967416" y="2006180"/>
                    </a:lnTo>
                    <a:lnTo>
                      <a:pt x="4971372" y="2006180"/>
                    </a:lnTo>
                    <a:lnTo>
                      <a:pt x="4975328" y="2005992"/>
                    </a:lnTo>
                    <a:lnTo>
                      <a:pt x="4979284" y="2006180"/>
                    </a:lnTo>
                    <a:lnTo>
                      <a:pt x="4983189" y="2006180"/>
                    </a:lnTo>
                    <a:lnTo>
                      <a:pt x="4987145" y="2006180"/>
                    </a:lnTo>
                    <a:lnTo>
                      <a:pt x="4991101" y="2006180"/>
                    </a:lnTo>
                    <a:lnTo>
                      <a:pt x="4995057" y="2006180"/>
                    </a:lnTo>
                    <a:lnTo>
                      <a:pt x="4999013" y="2006180"/>
                    </a:lnTo>
                    <a:lnTo>
                      <a:pt x="5002918" y="2006373"/>
                    </a:lnTo>
                    <a:lnTo>
                      <a:pt x="5006874" y="2006180"/>
                    </a:lnTo>
                    <a:lnTo>
                      <a:pt x="5010830" y="2005992"/>
                    </a:lnTo>
                    <a:lnTo>
                      <a:pt x="5014786" y="2005992"/>
                    </a:lnTo>
                    <a:lnTo>
                      <a:pt x="5018742" y="2006180"/>
                    </a:lnTo>
                    <a:lnTo>
                      <a:pt x="5022647" y="2006180"/>
                    </a:lnTo>
                    <a:lnTo>
                      <a:pt x="5026603" y="2006180"/>
                    </a:lnTo>
                    <a:lnTo>
                      <a:pt x="5030559" y="2005992"/>
                    </a:lnTo>
                    <a:lnTo>
                      <a:pt x="5034515" y="2006180"/>
                    </a:lnTo>
                    <a:lnTo>
                      <a:pt x="5038471" y="2005800"/>
                    </a:lnTo>
                    <a:lnTo>
                      <a:pt x="5042376" y="2005992"/>
                    </a:lnTo>
                    <a:lnTo>
                      <a:pt x="5046332" y="2006373"/>
                    </a:lnTo>
                    <a:lnTo>
                      <a:pt x="5050288" y="2006180"/>
                    </a:lnTo>
                    <a:lnTo>
                      <a:pt x="5054244" y="2005607"/>
                    </a:lnTo>
                    <a:lnTo>
                      <a:pt x="5058149" y="2006180"/>
                    </a:lnTo>
                    <a:lnTo>
                      <a:pt x="5062105" y="2006180"/>
                    </a:lnTo>
                    <a:lnTo>
                      <a:pt x="5066061" y="2006180"/>
                    </a:lnTo>
                    <a:lnTo>
                      <a:pt x="5070017" y="2006180"/>
                    </a:lnTo>
                    <a:lnTo>
                      <a:pt x="5073974" y="2005992"/>
                    </a:lnTo>
                    <a:lnTo>
                      <a:pt x="5077878" y="2006373"/>
                    </a:lnTo>
                    <a:lnTo>
                      <a:pt x="5081834" y="2006180"/>
                    </a:lnTo>
                    <a:lnTo>
                      <a:pt x="5085790" y="2006373"/>
                    </a:lnTo>
                    <a:lnTo>
                      <a:pt x="5089747" y="2005992"/>
                    </a:lnTo>
                    <a:lnTo>
                      <a:pt x="5093702" y="2005992"/>
                    </a:lnTo>
                    <a:lnTo>
                      <a:pt x="5097607" y="2006373"/>
                    </a:lnTo>
                    <a:lnTo>
                      <a:pt x="5101563" y="2005992"/>
                    </a:lnTo>
                    <a:lnTo>
                      <a:pt x="5105520" y="2006180"/>
                    </a:lnTo>
                    <a:lnTo>
                      <a:pt x="5109476" y="2006180"/>
                    </a:lnTo>
                    <a:lnTo>
                      <a:pt x="5113380" y="2005992"/>
                    </a:lnTo>
                    <a:lnTo>
                      <a:pt x="5117336" y="2006180"/>
                    </a:lnTo>
                    <a:lnTo>
                      <a:pt x="5121293" y="2006180"/>
                    </a:lnTo>
                    <a:lnTo>
                      <a:pt x="5125249" y="2006180"/>
                    </a:lnTo>
                    <a:lnTo>
                      <a:pt x="5129204" y="2005992"/>
                    </a:lnTo>
                    <a:lnTo>
                      <a:pt x="5133110" y="2006373"/>
                    </a:lnTo>
                    <a:lnTo>
                      <a:pt x="5137066" y="2005992"/>
                    </a:lnTo>
                    <a:lnTo>
                      <a:pt x="5141022" y="2006180"/>
                    </a:lnTo>
                    <a:lnTo>
                      <a:pt x="5144978" y="2006180"/>
                    </a:lnTo>
                    <a:lnTo>
                      <a:pt x="5148933" y="2006180"/>
                    </a:lnTo>
                    <a:lnTo>
                      <a:pt x="5152839" y="2006373"/>
                    </a:lnTo>
                    <a:lnTo>
                      <a:pt x="5156795" y="2005800"/>
                    </a:lnTo>
                    <a:lnTo>
                      <a:pt x="5160751" y="2006373"/>
                    </a:lnTo>
                    <a:lnTo>
                      <a:pt x="5164706" y="2006373"/>
                    </a:lnTo>
                    <a:lnTo>
                      <a:pt x="5168662" y="2006180"/>
                    </a:lnTo>
                    <a:lnTo>
                      <a:pt x="5172568" y="2006373"/>
                    </a:lnTo>
                    <a:lnTo>
                      <a:pt x="5176524" y="2006373"/>
                    </a:lnTo>
                    <a:lnTo>
                      <a:pt x="5180480" y="2005992"/>
                    </a:lnTo>
                    <a:lnTo>
                      <a:pt x="5184435" y="2005992"/>
                    </a:lnTo>
                    <a:lnTo>
                      <a:pt x="5188341" y="2006180"/>
                    </a:lnTo>
                    <a:lnTo>
                      <a:pt x="5192297" y="2005992"/>
                    </a:lnTo>
                    <a:lnTo>
                      <a:pt x="5196253" y="2005992"/>
                    </a:lnTo>
                    <a:lnTo>
                      <a:pt x="5200208" y="2006180"/>
                    </a:lnTo>
                    <a:lnTo>
                      <a:pt x="5204165" y="2006180"/>
                    </a:lnTo>
                    <a:lnTo>
                      <a:pt x="5208070" y="2006180"/>
                    </a:lnTo>
                    <a:lnTo>
                      <a:pt x="5212026" y="2006373"/>
                    </a:lnTo>
                    <a:lnTo>
                      <a:pt x="5215982" y="2005992"/>
                    </a:lnTo>
                    <a:lnTo>
                      <a:pt x="5219938" y="2005992"/>
                    </a:lnTo>
                    <a:lnTo>
                      <a:pt x="5223894" y="2006373"/>
                    </a:lnTo>
                    <a:lnTo>
                      <a:pt x="5227799" y="2006373"/>
                    </a:lnTo>
                    <a:lnTo>
                      <a:pt x="5231755" y="2005992"/>
                    </a:lnTo>
                    <a:lnTo>
                      <a:pt x="5235711" y="2006373"/>
                    </a:lnTo>
                    <a:lnTo>
                      <a:pt x="5239667" y="2006180"/>
                    </a:lnTo>
                    <a:lnTo>
                      <a:pt x="5243572" y="2006180"/>
                    </a:lnTo>
                    <a:lnTo>
                      <a:pt x="5247528" y="2005992"/>
                    </a:lnTo>
                    <a:lnTo>
                      <a:pt x="5251484" y="2003122"/>
                    </a:lnTo>
                    <a:lnTo>
                      <a:pt x="5255440" y="2006373"/>
                    </a:lnTo>
                    <a:lnTo>
                      <a:pt x="5259396" y="2005992"/>
                    </a:lnTo>
                    <a:lnTo>
                      <a:pt x="5263301" y="2005992"/>
                    </a:lnTo>
                    <a:lnTo>
                      <a:pt x="5267257" y="2006373"/>
                    </a:lnTo>
                    <a:lnTo>
                      <a:pt x="5271213" y="2005419"/>
                    </a:lnTo>
                    <a:lnTo>
                      <a:pt x="5275169" y="2005800"/>
                    </a:lnTo>
                    <a:lnTo>
                      <a:pt x="5279125" y="2006373"/>
                    </a:lnTo>
                    <a:lnTo>
                      <a:pt x="5283030" y="2006373"/>
                    </a:lnTo>
                    <a:lnTo>
                      <a:pt x="5286986" y="2006180"/>
                    </a:lnTo>
                    <a:lnTo>
                      <a:pt x="5290942" y="2006180"/>
                    </a:lnTo>
                    <a:lnTo>
                      <a:pt x="5294898" y="2006180"/>
                    </a:lnTo>
                    <a:lnTo>
                      <a:pt x="5298854" y="2005992"/>
                    </a:lnTo>
                    <a:lnTo>
                      <a:pt x="5302759" y="2005607"/>
                    </a:lnTo>
                    <a:lnTo>
                      <a:pt x="5306715" y="2005992"/>
                    </a:lnTo>
                    <a:lnTo>
                      <a:pt x="5310671" y="2005607"/>
                    </a:lnTo>
                    <a:lnTo>
                      <a:pt x="5314627" y="2005607"/>
                    </a:lnTo>
                    <a:lnTo>
                      <a:pt x="5318532" y="2006180"/>
                    </a:lnTo>
                    <a:lnTo>
                      <a:pt x="5322489" y="2005800"/>
                    </a:lnTo>
                    <a:lnTo>
                      <a:pt x="5326444" y="2005992"/>
                    </a:lnTo>
                    <a:lnTo>
                      <a:pt x="5330400" y="2005800"/>
                    </a:lnTo>
                    <a:lnTo>
                      <a:pt x="5334356" y="2006180"/>
                    </a:lnTo>
                    <a:lnTo>
                      <a:pt x="5338262" y="2006180"/>
                    </a:lnTo>
                    <a:lnTo>
                      <a:pt x="5342217" y="2005992"/>
                    </a:lnTo>
                    <a:lnTo>
                      <a:pt x="5346173" y="2006373"/>
                    </a:lnTo>
                    <a:lnTo>
                      <a:pt x="5350129" y="2006373"/>
                    </a:lnTo>
                    <a:lnTo>
                      <a:pt x="5354085" y="2006180"/>
                    </a:lnTo>
                    <a:lnTo>
                      <a:pt x="5357991" y="2006373"/>
                    </a:lnTo>
                    <a:lnTo>
                      <a:pt x="5361946" y="2005607"/>
                    </a:lnTo>
                    <a:lnTo>
                      <a:pt x="5365902" y="2005800"/>
                    </a:lnTo>
                    <a:lnTo>
                      <a:pt x="5369858" y="2005800"/>
                    </a:lnTo>
                    <a:lnTo>
                      <a:pt x="5373764" y="2005800"/>
                    </a:lnTo>
                    <a:lnTo>
                      <a:pt x="5377719" y="2006373"/>
                    </a:lnTo>
                    <a:lnTo>
                      <a:pt x="5381675" y="2005800"/>
                    </a:lnTo>
                    <a:lnTo>
                      <a:pt x="5385631" y="2006180"/>
                    </a:lnTo>
                    <a:lnTo>
                      <a:pt x="5389588" y="2006180"/>
                    </a:lnTo>
                    <a:lnTo>
                      <a:pt x="5393493" y="2006180"/>
                    </a:lnTo>
                    <a:lnTo>
                      <a:pt x="5397448" y="2005992"/>
                    </a:lnTo>
                    <a:lnTo>
                      <a:pt x="5401404" y="2005992"/>
                    </a:lnTo>
                    <a:lnTo>
                      <a:pt x="5405361" y="2005800"/>
                    </a:lnTo>
                    <a:lnTo>
                      <a:pt x="5409317" y="2005607"/>
                    </a:lnTo>
                    <a:lnTo>
                      <a:pt x="5413221" y="2006180"/>
                    </a:lnTo>
                    <a:lnTo>
                      <a:pt x="5417178" y="2006180"/>
                    </a:lnTo>
                    <a:lnTo>
                      <a:pt x="5421134" y="2005800"/>
                    </a:lnTo>
                    <a:lnTo>
                      <a:pt x="5425090" y="2005992"/>
                    </a:lnTo>
                    <a:lnTo>
                      <a:pt x="5429045" y="2006373"/>
                    </a:lnTo>
                    <a:lnTo>
                      <a:pt x="5432951" y="2006180"/>
                    </a:lnTo>
                    <a:lnTo>
                      <a:pt x="5436907" y="2006180"/>
                    </a:lnTo>
                    <a:lnTo>
                      <a:pt x="5440863" y="2006373"/>
                    </a:lnTo>
                    <a:lnTo>
                      <a:pt x="5444819" y="2005419"/>
                    </a:lnTo>
                    <a:lnTo>
                      <a:pt x="5448724" y="2006180"/>
                    </a:lnTo>
                    <a:lnTo>
                      <a:pt x="5452680" y="2005992"/>
                    </a:lnTo>
                    <a:lnTo>
                      <a:pt x="5456636" y="2005800"/>
                    </a:lnTo>
                    <a:lnTo>
                      <a:pt x="5460592" y="2006180"/>
                    </a:lnTo>
                    <a:lnTo>
                      <a:pt x="5464547" y="2006180"/>
                    </a:lnTo>
                    <a:lnTo>
                      <a:pt x="5468453" y="2005800"/>
                    </a:lnTo>
                    <a:lnTo>
                      <a:pt x="5472409" y="2005992"/>
                    </a:lnTo>
                    <a:lnTo>
                      <a:pt x="5476365" y="2005800"/>
                    </a:lnTo>
                    <a:lnTo>
                      <a:pt x="5480321" y="2005607"/>
                    </a:lnTo>
                    <a:lnTo>
                      <a:pt x="5484276" y="2006373"/>
                    </a:lnTo>
                    <a:lnTo>
                      <a:pt x="5488182" y="2005992"/>
                    </a:lnTo>
                    <a:lnTo>
                      <a:pt x="5492138" y="2006180"/>
                    </a:lnTo>
                    <a:lnTo>
                      <a:pt x="5496094" y="2006180"/>
                    </a:lnTo>
                    <a:lnTo>
                      <a:pt x="5500050" y="2006180"/>
                    </a:lnTo>
                    <a:lnTo>
                      <a:pt x="5504006" y="2004841"/>
                    </a:lnTo>
                    <a:lnTo>
                      <a:pt x="5507911" y="2005800"/>
                    </a:lnTo>
                    <a:lnTo>
                      <a:pt x="5511867" y="2005992"/>
                    </a:lnTo>
                    <a:lnTo>
                      <a:pt x="5515823" y="2005992"/>
                    </a:lnTo>
                    <a:lnTo>
                      <a:pt x="5519779" y="2006180"/>
                    </a:lnTo>
                    <a:lnTo>
                      <a:pt x="5523684" y="2006180"/>
                    </a:lnTo>
                    <a:lnTo>
                      <a:pt x="5527640" y="2006373"/>
                    </a:lnTo>
                    <a:lnTo>
                      <a:pt x="5531596" y="2005992"/>
                    </a:lnTo>
                    <a:lnTo>
                      <a:pt x="5535552" y="2006180"/>
                    </a:lnTo>
                    <a:lnTo>
                      <a:pt x="5539508" y="2005419"/>
                    </a:lnTo>
                    <a:lnTo>
                      <a:pt x="5543413" y="2006373"/>
                    </a:lnTo>
                    <a:lnTo>
                      <a:pt x="5547369" y="2006373"/>
                    </a:lnTo>
                    <a:lnTo>
                      <a:pt x="5551325" y="2005992"/>
                    </a:lnTo>
                    <a:lnTo>
                      <a:pt x="5555281" y="2005800"/>
                    </a:lnTo>
                    <a:lnTo>
                      <a:pt x="5559237" y="2005992"/>
                    </a:lnTo>
                    <a:lnTo>
                      <a:pt x="5563142" y="2005607"/>
                    </a:lnTo>
                    <a:lnTo>
                      <a:pt x="5567098" y="2006180"/>
                    </a:lnTo>
                    <a:lnTo>
                      <a:pt x="5571054" y="2006180"/>
                    </a:lnTo>
                    <a:lnTo>
                      <a:pt x="5575010" y="2006373"/>
                    </a:lnTo>
                    <a:lnTo>
                      <a:pt x="5578915" y="2005607"/>
                    </a:lnTo>
                    <a:lnTo>
                      <a:pt x="5580234" y="2005794"/>
                    </a:lnTo>
                  </a:path>
                </a:pathLst>
              </a:custGeom>
              <a:noFill/>
              <a:ln w="12678" cap="flat">
                <a:solidFill>
                  <a:srgbClr val="D95319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948CC9A2-9A64-90CF-0DED-DB07ECEAA656}"/>
                  </a:ext>
                </a:extLst>
              </p:cNvPr>
              <p:cNvSpPr/>
              <p:nvPr/>
            </p:nvSpPr>
            <p:spPr>
              <a:xfrm>
                <a:off x="7381735" y="3334171"/>
                <a:ext cx="4259042" cy="1520379"/>
              </a:xfrm>
              <a:custGeom>
                <a:avLst/>
                <a:gdLst>
                  <a:gd name="connsiteX0" fmla="*/ 0 w 5580233"/>
                  <a:gd name="connsiteY0" fmla="*/ 2437434 h 2437433"/>
                  <a:gd name="connsiteX1" fmla="*/ 411 w 5580233"/>
                  <a:gd name="connsiteY1" fmla="*/ 2437434 h 2437433"/>
                  <a:gd name="connsiteX2" fmla="*/ 4357 w 5580233"/>
                  <a:gd name="connsiteY2" fmla="*/ 2437434 h 2437433"/>
                  <a:gd name="connsiteX3" fmla="*/ 8302 w 5580233"/>
                  <a:gd name="connsiteY3" fmla="*/ 2437434 h 2437433"/>
                  <a:gd name="connsiteX4" fmla="*/ 12243 w 5580233"/>
                  <a:gd name="connsiteY4" fmla="*/ 2437434 h 2437433"/>
                  <a:gd name="connsiteX5" fmla="*/ 16189 w 5580233"/>
                  <a:gd name="connsiteY5" fmla="*/ 2437434 h 2437433"/>
                  <a:gd name="connsiteX6" fmla="*/ 20135 w 5580233"/>
                  <a:gd name="connsiteY6" fmla="*/ 2437434 h 2437433"/>
                  <a:gd name="connsiteX7" fmla="*/ 24081 w 5580233"/>
                  <a:gd name="connsiteY7" fmla="*/ 2437434 h 2437433"/>
                  <a:gd name="connsiteX8" fmla="*/ 28026 w 5580233"/>
                  <a:gd name="connsiteY8" fmla="*/ 2437434 h 2437433"/>
                  <a:gd name="connsiteX9" fmla="*/ 31972 w 5580233"/>
                  <a:gd name="connsiteY9" fmla="*/ 2437434 h 2437433"/>
                  <a:gd name="connsiteX10" fmla="*/ 35918 w 5580233"/>
                  <a:gd name="connsiteY10" fmla="*/ 2437434 h 2437433"/>
                  <a:gd name="connsiteX11" fmla="*/ 39864 w 5580233"/>
                  <a:gd name="connsiteY11" fmla="*/ 2437434 h 2437433"/>
                  <a:gd name="connsiteX12" fmla="*/ 43810 w 5580233"/>
                  <a:gd name="connsiteY12" fmla="*/ 2437434 h 2437433"/>
                  <a:gd name="connsiteX13" fmla="*/ 47750 w 5580233"/>
                  <a:gd name="connsiteY13" fmla="*/ 2437434 h 2437433"/>
                  <a:gd name="connsiteX14" fmla="*/ 51696 w 5580233"/>
                  <a:gd name="connsiteY14" fmla="*/ 2437434 h 2437433"/>
                  <a:gd name="connsiteX15" fmla="*/ 55642 w 5580233"/>
                  <a:gd name="connsiteY15" fmla="*/ 2437434 h 2437433"/>
                  <a:gd name="connsiteX16" fmla="*/ 59588 w 5580233"/>
                  <a:gd name="connsiteY16" fmla="*/ 2437434 h 2437433"/>
                  <a:gd name="connsiteX17" fmla="*/ 63534 w 5580233"/>
                  <a:gd name="connsiteY17" fmla="*/ 2437434 h 2437433"/>
                  <a:gd name="connsiteX18" fmla="*/ 67479 w 5580233"/>
                  <a:gd name="connsiteY18" fmla="*/ 2437434 h 2437433"/>
                  <a:gd name="connsiteX19" fmla="*/ 71425 w 5580233"/>
                  <a:gd name="connsiteY19" fmla="*/ 2437434 h 2437433"/>
                  <a:gd name="connsiteX20" fmla="*/ 75371 w 5580233"/>
                  <a:gd name="connsiteY20" fmla="*/ 2437434 h 2437433"/>
                  <a:gd name="connsiteX21" fmla="*/ 79312 w 5580233"/>
                  <a:gd name="connsiteY21" fmla="*/ 2437434 h 2437433"/>
                  <a:gd name="connsiteX22" fmla="*/ 83258 w 5580233"/>
                  <a:gd name="connsiteY22" fmla="*/ 2437434 h 2437433"/>
                  <a:gd name="connsiteX23" fmla="*/ 87203 w 5580233"/>
                  <a:gd name="connsiteY23" fmla="*/ 2437434 h 2437433"/>
                  <a:gd name="connsiteX24" fmla="*/ 91149 w 5580233"/>
                  <a:gd name="connsiteY24" fmla="*/ 2437434 h 2437433"/>
                  <a:gd name="connsiteX25" fmla="*/ 95095 w 5580233"/>
                  <a:gd name="connsiteY25" fmla="*/ 2437434 h 2437433"/>
                  <a:gd name="connsiteX26" fmla="*/ 99041 w 5580233"/>
                  <a:gd name="connsiteY26" fmla="*/ 2437434 h 2437433"/>
                  <a:gd name="connsiteX27" fmla="*/ 102987 w 5580233"/>
                  <a:gd name="connsiteY27" fmla="*/ 2437434 h 2437433"/>
                  <a:gd name="connsiteX28" fmla="*/ 106932 w 5580233"/>
                  <a:gd name="connsiteY28" fmla="*/ 2437434 h 2437433"/>
                  <a:gd name="connsiteX29" fmla="*/ 110873 w 5580233"/>
                  <a:gd name="connsiteY29" fmla="*/ 2437434 h 2437433"/>
                  <a:gd name="connsiteX30" fmla="*/ 114819 w 5580233"/>
                  <a:gd name="connsiteY30" fmla="*/ 2437434 h 2437433"/>
                  <a:gd name="connsiteX31" fmla="*/ 118765 w 5580233"/>
                  <a:gd name="connsiteY31" fmla="*/ 2437434 h 2437433"/>
                  <a:gd name="connsiteX32" fmla="*/ 122711 w 5580233"/>
                  <a:gd name="connsiteY32" fmla="*/ 2437434 h 2437433"/>
                  <a:gd name="connsiteX33" fmla="*/ 126657 w 5580233"/>
                  <a:gd name="connsiteY33" fmla="*/ 2437434 h 2437433"/>
                  <a:gd name="connsiteX34" fmla="*/ 130602 w 5580233"/>
                  <a:gd name="connsiteY34" fmla="*/ 2437434 h 2437433"/>
                  <a:gd name="connsiteX35" fmla="*/ 134548 w 5580233"/>
                  <a:gd name="connsiteY35" fmla="*/ 2437434 h 2437433"/>
                  <a:gd name="connsiteX36" fmla="*/ 138494 w 5580233"/>
                  <a:gd name="connsiteY36" fmla="*/ 2437434 h 2437433"/>
                  <a:gd name="connsiteX37" fmla="*/ 142440 w 5580233"/>
                  <a:gd name="connsiteY37" fmla="*/ 2437434 h 2437433"/>
                  <a:gd name="connsiteX38" fmla="*/ 146380 w 5580233"/>
                  <a:gd name="connsiteY38" fmla="*/ 2437434 h 2437433"/>
                  <a:gd name="connsiteX39" fmla="*/ 150326 w 5580233"/>
                  <a:gd name="connsiteY39" fmla="*/ 2437434 h 2437433"/>
                  <a:gd name="connsiteX40" fmla="*/ 154272 w 5580233"/>
                  <a:gd name="connsiteY40" fmla="*/ 2437434 h 2437433"/>
                  <a:gd name="connsiteX41" fmla="*/ 158218 w 5580233"/>
                  <a:gd name="connsiteY41" fmla="*/ 2437434 h 2437433"/>
                  <a:gd name="connsiteX42" fmla="*/ 162164 w 5580233"/>
                  <a:gd name="connsiteY42" fmla="*/ 2437434 h 2437433"/>
                  <a:gd name="connsiteX43" fmla="*/ 166110 w 5580233"/>
                  <a:gd name="connsiteY43" fmla="*/ 2437434 h 2437433"/>
                  <a:gd name="connsiteX44" fmla="*/ 170055 w 5580233"/>
                  <a:gd name="connsiteY44" fmla="*/ 2437434 h 2437433"/>
                  <a:gd name="connsiteX45" fmla="*/ 174001 w 5580233"/>
                  <a:gd name="connsiteY45" fmla="*/ 2437434 h 2437433"/>
                  <a:gd name="connsiteX46" fmla="*/ 177942 w 5580233"/>
                  <a:gd name="connsiteY46" fmla="*/ 2437434 h 2437433"/>
                  <a:gd name="connsiteX47" fmla="*/ 181888 w 5580233"/>
                  <a:gd name="connsiteY47" fmla="*/ 2437434 h 2437433"/>
                  <a:gd name="connsiteX48" fmla="*/ 185834 w 5580233"/>
                  <a:gd name="connsiteY48" fmla="*/ 2437434 h 2437433"/>
                  <a:gd name="connsiteX49" fmla="*/ 189779 w 5580233"/>
                  <a:gd name="connsiteY49" fmla="*/ 2437434 h 2437433"/>
                  <a:gd name="connsiteX50" fmla="*/ 193725 w 5580233"/>
                  <a:gd name="connsiteY50" fmla="*/ 2437434 h 2437433"/>
                  <a:gd name="connsiteX51" fmla="*/ 197671 w 5580233"/>
                  <a:gd name="connsiteY51" fmla="*/ 2437434 h 2437433"/>
                  <a:gd name="connsiteX52" fmla="*/ 201617 w 5580233"/>
                  <a:gd name="connsiteY52" fmla="*/ 2437434 h 2437433"/>
                  <a:gd name="connsiteX53" fmla="*/ 205563 w 5580233"/>
                  <a:gd name="connsiteY53" fmla="*/ 2437434 h 2437433"/>
                  <a:gd name="connsiteX54" fmla="*/ 209503 w 5580233"/>
                  <a:gd name="connsiteY54" fmla="*/ 2437434 h 2437433"/>
                  <a:gd name="connsiteX55" fmla="*/ 213449 w 5580233"/>
                  <a:gd name="connsiteY55" fmla="*/ 2437434 h 2437433"/>
                  <a:gd name="connsiteX56" fmla="*/ 217395 w 5580233"/>
                  <a:gd name="connsiteY56" fmla="*/ 2437434 h 2437433"/>
                  <a:gd name="connsiteX57" fmla="*/ 221341 w 5580233"/>
                  <a:gd name="connsiteY57" fmla="*/ 2437434 h 2437433"/>
                  <a:gd name="connsiteX58" fmla="*/ 225287 w 5580233"/>
                  <a:gd name="connsiteY58" fmla="*/ 2437434 h 2437433"/>
                  <a:gd name="connsiteX59" fmla="*/ 229232 w 5580233"/>
                  <a:gd name="connsiteY59" fmla="*/ 2437434 h 2437433"/>
                  <a:gd name="connsiteX60" fmla="*/ 233178 w 5580233"/>
                  <a:gd name="connsiteY60" fmla="*/ 2437434 h 2437433"/>
                  <a:gd name="connsiteX61" fmla="*/ 237124 w 5580233"/>
                  <a:gd name="connsiteY61" fmla="*/ 2437434 h 2437433"/>
                  <a:gd name="connsiteX62" fmla="*/ 241070 w 5580233"/>
                  <a:gd name="connsiteY62" fmla="*/ 2437434 h 2437433"/>
                  <a:gd name="connsiteX63" fmla="*/ 245011 w 5580233"/>
                  <a:gd name="connsiteY63" fmla="*/ 2437434 h 2437433"/>
                  <a:gd name="connsiteX64" fmla="*/ 248956 w 5580233"/>
                  <a:gd name="connsiteY64" fmla="*/ 2437434 h 2437433"/>
                  <a:gd name="connsiteX65" fmla="*/ 252902 w 5580233"/>
                  <a:gd name="connsiteY65" fmla="*/ 2437434 h 2437433"/>
                  <a:gd name="connsiteX66" fmla="*/ 256848 w 5580233"/>
                  <a:gd name="connsiteY66" fmla="*/ 2437434 h 2437433"/>
                  <a:gd name="connsiteX67" fmla="*/ 260794 w 5580233"/>
                  <a:gd name="connsiteY67" fmla="*/ 2437434 h 2437433"/>
                  <a:gd name="connsiteX68" fmla="*/ 264740 w 5580233"/>
                  <a:gd name="connsiteY68" fmla="*/ 2437434 h 2437433"/>
                  <a:gd name="connsiteX69" fmla="*/ 268685 w 5580233"/>
                  <a:gd name="connsiteY69" fmla="*/ 2437434 h 2437433"/>
                  <a:gd name="connsiteX70" fmla="*/ 272631 w 5580233"/>
                  <a:gd name="connsiteY70" fmla="*/ 2437434 h 2437433"/>
                  <a:gd name="connsiteX71" fmla="*/ 276572 w 5580233"/>
                  <a:gd name="connsiteY71" fmla="*/ 2437434 h 2437433"/>
                  <a:gd name="connsiteX72" fmla="*/ 280518 w 5580233"/>
                  <a:gd name="connsiteY72" fmla="*/ 2437434 h 2437433"/>
                  <a:gd name="connsiteX73" fmla="*/ 284464 w 5580233"/>
                  <a:gd name="connsiteY73" fmla="*/ 2437434 h 2437433"/>
                  <a:gd name="connsiteX74" fmla="*/ 288409 w 5580233"/>
                  <a:gd name="connsiteY74" fmla="*/ 2437434 h 2437433"/>
                  <a:gd name="connsiteX75" fmla="*/ 292355 w 5580233"/>
                  <a:gd name="connsiteY75" fmla="*/ 2437434 h 2437433"/>
                  <a:gd name="connsiteX76" fmla="*/ 296301 w 5580233"/>
                  <a:gd name="connsiteY76" fmla="*/ 2437434 h 2437433"/>
                  <a:gd name="connsiteX77" fmla="*/ 300247 w 5580233"/>
                  <a:gd name="connsiteY77" fmla="*/ 2437434 h 2437433"/>
                  <a:gd name="connsiteX78" fmla="*/ 304193 w 5580233"/>
                  <a:gd name="connsiteY78" fmla="*/ 2437434 h 2437433"/>
                  <a:gd name="connsiteX79" fmla="*/ 308138 w 5580233"/>
                  <a:gd name="connsiteY79" fmla="*/ 2437434 h 2437433"/>
                  <a:gd name="connsiteX80" fmla="*/ 312079 w 5580233"/>
                  <a:gd name="connsiteY80" fmla="*/ 2437434 h 2437433"/>
                  <a:gd name="connsiteX81" fmla="*/ 316025 w 5580233"/>
                  <a:gd name="connsiteY81" fmla="*/ 2437434 h 2437433"/>
                  <a:gd name="connsiteX82" fmla="*/ 319971 w 5580233"/>
                  <a:gd name="connsiteY82" fmla="*/ 2437434 h 2437433"/>
                  <a:gd name="connsiteX83" fmla="*/ 323917 w 5580233"/>
                  <a:gd name="connsiteY83" fmla="*/ 2437434 h 2437433"/>
                  <a:gd name="connsiteX84" fmla="*/ 327862 w 5580233"/>
                  <a:gd name="connsiteY84" fmla="*/ 2437434 h 2437433"/>
                  <a:gd name="connsiteX85" fmla="*/ 331808 w 5580233"/>
                  <a:gd name="connsiteY85" fmla="*/ 2437434 h 2437433"/>
                  <a:gd name="connsiteX86" fmla="*/ 335754 w 5580233"/>
                  <a:gd name="connsiteY86" fmla="*/ 2437434 h 2437433"/>
                  <a:gd name="connsiteX87" fmla="*/ 339700 w 5580233"/>
                  <a:gd name="connsiteY87" fmla="*/ 2437434 h 2437433"/>
                  <a:gd name="connsiteX88" fmla="*/ 343641 w 5580233"/>
                  <a:gd name="connsiteY88" fmla="*/ 2437434 h 2437433"/>
                  <a:gd name="connsiteX89" fmla="*/ 347586 w 5580233"/>
                  <a:gd name="connsiteY89" fmla="*/ 2437434 h 2437433"/>
                  <a:gd name="connsiteX90" fmla="*/ 351532 w 5580233"/>
                  <a:gd name="connsiteY90" fmla="*/ 2437434 h 2437433"/>
                  <a:gd name="connsiteX91" fmla="*/ 355478 w 5580233"/>
                  <a:gd name="connsiteY91" fmla="*/ 2437434 h 2437433"/>
                  <a:gd name="connsiteX92" fmla="*/ 359424 w 5580233"/>
                  <a:gd name="connsiteY92" fmla="*/ 2437434 h 2437433"/>
                  <a:gd name="connsiteX93" fmla="*/ 363370 w 5580233"/>
                  <a:gd name="connsiteY93" fmla="*/ 2437434 h 2437433"/>
                  <a:gd name="connsiteX94" fmla="*/ 367315 w 5580233"/>
                  <a:gd name="connsiteY94" fmla="*/ 2437434 h 2437433"/>
                  <a:gd name="connsiteX95" fmla="*/ 371261 w 5580233"/>
                  <a:gd name="connsiteY95" fmla="*/ 2437434 h 2437433"/>
                  <a:gd name="connsiteX96" fmla="*/ 375207 w 5580233"/>
                  <a:gd name="connsiteY96" fmla="*/ 2437434 h 2437433"/>
                  <a:gd name="connsiteX97" fmla="*/ 379148 w 5580233"/>
                  <a:gd name="connsiteY97" fmla="*/ 2437434 h 2437433"/>
                  <a:gd name="connsiteX98" fmla="*/ 383094 w 5580233"/>
                  <a:gd name="connsiteY98" fmla="*/ 2437434 h 2437433"/>
                  <a:gd name="connsiteX99" fmla="*/ 387039 w 5580233"/>
                  <a:gd name="connsiteY99" fmla="*/ 2437434 h 2437433"/>
                  <a:gd name="connsiteX100" fmla="*/ 390985 w 5580233"/>
                  <a:gd name="connsiteY100" fmla="*/ 2437434 h 2437433"/>
                  <a:gd name="connsiteX101" fmla="*/ 394931 w 5580233"/>
                  <a:gd name="connsiteY101" fmla="*/ 2437434 h 2437433"/>
                  <a:gd name="connsiteX102" fmla="*/ 398877 w 5580233"/>
                  <a:gd name="connsiteY102" fmla="*/ 2437434 h 2437433"/>
                  <a:gd name="connsiteX103" fmla="*/ 402823 w 5580233"/>
                  <a:gd name="connsiteY103" fmla="*/ 2437434 h 2437433"/>
                  <a:gd name="connsiteX104" fmla="*/ 406768 w 5580233"/>
                  <a:gd name="connsiteY104" fmla="*/ 2437434 h 2437433"/>
                  <a:gd name="connsiteX105" fmla="*/ 410709 w 5580233"/>
                  <a:gd name="connsiteY105" fmla="*/ 2437434 h 2437433"/>
                  <a:gd name="connsiteX106" fmla="*/ 414655 w 5580233"/>
                  <a:gd name="connsiteY106" fmla="*/ 2437434 h 2437433"/>
                  <a:gd name="connsiteX107" fmla="*/ 418601 w 5580233"/>
                  <a:gd name="connsiteY107" fmla="*/ 2437434 h 2437433"/>
                  <a:gd name="connsiteX108" fmla="*/ 422547 w 5580233"/>
                  <a:gd name="connsiteY108" fmla="*/ 2437434 h 2437433"/>
                  <a:gd name="connsiteX109" fmla="*/ 426492 w 5580233"/>
                  <a:gd name="connsiteY109" fmla="*/ 2437434 h 2437433"/>
                  <a:gd name="connsiteX110" fmla="*/ 430438 w 5580233"/>
                  <a:gd name="connsiteY110" fmla="*/ 2437434 h 2437433"/>
                  <a:gd name="connsiteX111" fmla="*/ 434384 w 5580233"/>
                  <a:gd name="connsiteY111" fmla="*/ 2437434 h 2437433"/>
                  <a:gd name="connsiteX112" fmla="*/ 438330 w 5580233"/>
                  <a:gd name="connsiteY112" fmla="*/ 2437434 h 2437433"/>
                  <a:gd name="connsiteX113" fmla="*/ 442276 w 5580233"/>
                  <a:gd name="connsiteY113" fmla="*/ 2437434 h 2437433"/>
                  <a:gd name="connsiteX114" fmla="*/ 446216 w 5580233"/>
                  <a:gd name="connsiteY114" fmla="*/ 2437434 h 2437433"/>
                  <a:gd name="connsiteX115" fmla="*/ 450162 w 5580233"/>
                  <a:gd name="connsiteY115" fmla="*/ 2437434 h 2437433"/>
                  <a:gd name="connsiteX116" fmla="*/ 454108 w 5580233"/>
                  <a:gd name="connsiteY116" fmla="*/ 2437434 h 2437433"/>
                  <a:gd name="connsiteX117" fmla="*/ 458054 w 5580233"/>
                  <a:gd name="connsiteY117" fmla="*/ 2437434 h 2437433"/>
                  <a:gd name="connsiteX118" fmla="*/ 462000 w 5580233"/>
                  <a:gd name="connsiteY118" fmla="*/ 2437434 h 2437433"/>
                  <a:gd name="connsiteX119" fmla="*/ 465945 w 5580233"/>
                  <a:gd name="connsiteY119" fmla="*/ 2437434 h 2437433"/>
                  <a:gd name="connsiteX120" fmla="*/ 469891 w 5580233"/>
                  <a:gd name="connsiteY120" fmla="*/ 2437434 h 2437433"/>
                  <a:gd name="connsiteX121" fmla="*/ 473837 w 5580233"/>
                  <a:gd name="connsiteY121" fmla="*/ 2437434 h 2437433"/>
                  <a:gd name="connsiteX122" fmla="*/ 477778 w 5580233"/>
                  <a:gd name="connsiteY122" fmla="*/ 2437434 h 2437433"/>
                  <a:gd name="connsiteX123" fmla="*/ 481724 w 5580233"/>
                  <a:gd name="connsiteY123" fmla="*/ 2437434 h 2437433"/>
                  <a:gd name="connsiteX124" fmla="*/ 485669 w 5580233"/>
                  <a:gd name="connsiteY124" fmla="*/ 2437434 h 2437433"/>
                  <a:gd name="connsiteX125" fmla="*/ 489615 w 5580233"/>
                  <a:gd name="connsiteY125" fmla="*/ 2437434 h 2437433"/>
                  <a:gd name="connsiteX126" fmla="*/ 493561 w 5580233"/>
                  <a:gd name="connsiteY126" fmla="*/ 2437434 h 2437433"/>
                  <a:gd name="connsiteX127" fmla="*/ 497507 w 5580233"/>
                  <a:gd name="connsiteY127" fmla="*/ 2437434 h 2437433"/>
                  <a:gd name="connsiteX128" fmla="*/ 501453 w 5580233"/>
                  <a:gd name="connsiteY128" fmla="*/ 2437434 h 2437433"/>
                  <a:gd name="connsiteX129" fmla="*/ 505399 w 5580233"/>
                  <a:gd name="connsiteY129" fmla="*/ 2437434 h 2437433"/>
                  <a:gd name="connsiteX130" fmla="*/ 509344 w 5580233"/>
                  <a:gd name="connsiteY130" fmla="*/ 2437434 h 2437433"/>
                  <a:gd name="connsiteX131" fmla="*/ 513285 w 5580233"/>
                  <a:gd name="connsiteY131" fmla="*/ 2437434 h 2437433"/>
                  <a:gd name="connsiteX132" fmla="*/ 517231 w 5580233"/>
                  <a:gd name="connsiteY132" fmla="*/ 2437434 h 2437433"/>
                  <a:gd name="connsiteX133" fmla="*/ 521177 w 5580233"/>
                  <a:gd name="connsiteY133" fmla="*/ 2437434 h 2437433"/>
                  <a:gd name="connsiteX134" fmla="*/ 525122 w 5580233"/>
                  <a:gd name="connsiteY134" fmla="*/ 2437434 h 2437433"/>
                  <a:gd name="connsiteX135" fmla="*/ 529068 w 5580233"/>
                  <a:gd name="connsiteY135" fmla="*/ 2437434 h 2437433"/>
                  <a:gd name="connsiteX136" fmla="*/ 533014 w 5580233"/>
                  <a:gd name="connsiteY136" fmla="*/ 2437434 h 2437433"/>
                  <a:gd name="connsiteX137" fmla="*/ 536960 w 5580233"/>
                  <a:gd name="connsiteY137" fmla="*/ 2437434 h 2437433"/>
                  <a:gd name="connsiteX138" fmla="*/ 540906 w 5580233"/>
                  <a:gd name="connsiteY138" fmla="*/ 2437434 h 2437433"/>
                  <a:gd name="connsiteX139" fmla="*/ 544846 w 5580233"/>
                  <a:gd name="connsiteY139" fmla="*/ 2437434 h 2437433"/>
                  <a:gd name="connsiteX140" fmla="*/ 548792 w 5580233"/>
                  <a:gd name="connsiteY140" fmla="*/ 2437434 h 2437433"/>
                  <a:gd name="connsiteX141" fmla="*/ 552738 w 5580233"/>
                  <a:gd name="connsiteY141" fmla="*/ 2437434 h 2437433"/>
                  <a:gd name="connsiteX142" fmla="*/ 556684 w 5580233"/>
                  <a:gd name="connsiteY142" fmla="*/ 2437434 h 2437433"/>
                  <a:gd name="connsiteX143" fmla="*/ 560630 w 5580233"/>
                  <a:gd name="connsiteY143" fmla="*/ 2437434 h 2437433"/>
                  <a:gd name="connsiteX144" fmla="*/ 564576 w 5580233"/>
                  <a:gd name="connsiteY144" fmla="*/ 2437434 h 2437433"/>
                  <a:gd name="connsiteX145" fmla="*/ 568521 w 5580233"/>
                  <a:gd name="connsiteY145" fmla="*/ 2437434 h 2437433"/>
                  <a:gd name="connsiteX146" fmla="*/ 572467 w 5580233"/>
                  <a:gd name="connsiteY146" fmla="*/ 2437434 h 2437433"/>
                  <a:gd name="connsiteX147" fmla="*/ 576413 w 5580233"/>
                  <a:gd name="connsiteY147" fmla="*/ 2437434 h 2437433"/>
                  <a:gd name="connsiteX148" fmla="*/ 580354 w 5580233"/>
                  <a:gd name="connsiteY148" fmla="*/ 2437434 h 2437433"/>
                  <a:gd name="connsiteX149" fmla="*/ 584299 w 5580233"/>
                  <a:gd name="connsiteY149" fmla="*/ 2437434 h 2437433"/>
                  <a:gd name="connsiteX150" fmla="*/ 588245 w 5580233"/>
                  <a:gd name="connsiteY150" fmla="*/ 2437434 h 2437433"/>
                  <a:gd name="connsiteX151" fmla="*/ 592191 w 5580233"/>
                  <a:gd name="connsiteY151" fmla="*/ 2437434 h 2437433"/>
                  <a:gd name="connsiteX152" fmla="*/ 596137 w 5580233"/>
                  <a:gd name="connsiteY152" fmla="*/ 2437434 h 2437433"/>
                  <a:gd name="connsiteX153" fmla="*/ 600083 w 5580233"/>
                  <a:gd name="connsiteY153" fmla="*/ 2437434 h 2437433"/>
                  <a:gd name="connsiteX154" fmla="*/ 604029 w 5580233"/>
                  <a:gd name="connsiteY154" fmla="*/ 2437434 h 2437433"/>
                  <a:gd name="connsiteX155" fmla="*/ 607974 w 5580233"/>
                  <a:gd name="connsiteY155" fmla="*/ 2437434 h 2437433"/>
                  <a:gd name="connsiteX156" fmla="*/ 611920 w 5580233"/>
                  <a:gd name="connsiteY156" fmla="*/ 2437434 h 2437433"/>
                  <a:gd name="connsiteX157" fmla="*/ 615861 w 5580233"/>
                  <a:gd name="connsiteY157" fmla="*/ 2437434 h 2437433"/>
                  <a:gd name="connsiteX158" fmla="*/ 619807 w 5580233"/>
                  <a:gd name="connsiteY158" fmla="*/ 2437434 h 2437433"/>
                  <a:gd name="connsiteX159" fmla="*/ 623753 w 5580233"/>
                  <a:gd name="connsiteY159" fmla="*/ 2437434 h 2437433"/>
                  <a:gd name="connsiteX160" fmla="*/ 627698 w 5580233"/>
                  <a:gd name="connsiteY160" fmla="*/ 2437434 h 2437433"/>
                  <a:gd name="connsiteX161" fmla="*/ 631644 w 5580233"/>
                  <a:gd name="connsiteY161" fmla="*/ 2437434 h 2437433"/>
                  <a:gd name="connsiteX162" fmla="*/ 635590 w 5580233"/>
                  <a:gd name="connsiteY162" fmla="*/ 2437434 h 2437433"/>
                  <a:gd name="connsiteX163" fmla="*/ 639536 w 5580233"/>
                  <a:gd name="connsiteY163" fmla="*/ 2437434 h 2437433"/>
                  <a:gd name="connsiteX164" fmla="*/ 643482 w 5580233"/>
                  <a:gd name="connsiteY164" fmla="*/ 2437434 h 2437433"/>
                  <a:gd name="connsiteX165" fmla="*/ 647422 w 5580233"/>
                  <a:gd name="connsiteY165" fmla="*/ 2437434 h 2437433"/>
                  <a:gd name="connsiteX166" fmla="*/ 651368 w 5580233"/>
                  <a:gd name="connsiteY166" fmla="*/ 2437434 h 2437433"/>
                  <a:gd name="connsiteX167" fmla="*/ 655314 w 5580233"/>
                  <a:gd name="connsiteY167" fmla="*/ 2437434 h 2437433"/>
                  <a:gd name="connsiteX168" fmla="*/ 659260 w 5580233"/>
                  <a:gd name="connsiteY168" fmla="*/ 2437434 h 2437433"/>
                  <a:gd name="connsiteX169" fmla="*/ 663206 w 5580233"/>
                  <a:gd name="connsiteY169" fmla="*/ 2437434 h 2437433"/>
                  <a:gd name="connsiteX170" fmla="*/ 667151 w 5580233"/>
                  <a:gd name="connsiteY170" fmla="*/ 2437434 h 2437433"/>
                  <a:gd name="connsiteX171" fmla="*/ 671097 w 5580233"/>
                  <a:gd name="connsiteY171" fmla="*/ 2437434 h 2437433"/>
                  <a:gd name="connsiteX172" fmla="*/ 675043 w 5580233"/>
                  <a:gd name="connsiteY172" fmla="*/ 2437434 h 2437433"/>
                  <a:gd name="connsiteX173" fmla="*/ 678989 w 5580233"/>
                  <a:gd name="connsiteY173" fmla="*/ 2437434 h 2437433"/>
                  <a:gd name="connsiteX174" fmla="*/ 682930 w 5580233"/>
                  <a:gd name="connsiteY174" fmla="*/ 2437434 h 2437433"/>
                  <a:gd name="connsiteX175" fmla="*/ 686875 w 5580233"/>
                  <a:gd name="connsiteY175" fmla="*/ 2437434 h 2437433"/>
                  <a:gd name="connsiteX176" fmla="*/ 690821 w 5580233"/>
                  <a:gd name="connsiteY176" fmla="*/ 2437434 h 2437433"/>
                  <a:gd name="connsiteX177" fmla="*/ 694767 w 5580233"/>
                  <a:gd name="connsiteY177" fmla="*/ 2437434 h 2437433"/>
                  <a:gd name="connsiteX178" fmla="*/ 698713 w 5580233"/>
                  <a:gd name="connsiteY178" fmla="*/ 2437434 h 2437433"/>
                  <a:gd name="connsiteX179" fmla="*/ 702659 w 5580233"/>
                  <a:gd name="connsiteY179" fmla="*/ 2437434 h 2437433"/>
                  <a:gd name="connsiteX180" fmla="*/ 706605 w 5580233"/>
                  <a:gd name="connsiteY180" fmla="*/ 2437434 h 2437433"/>
                  <a:gd name="connsiteX181" fmla="*/ 710550 w 5580233"/>
                  <a:gd name="connsiteY181" fmla="*/ 2437434 h 2437433"/>
                  <a:gd name="connsiteX182" fmla="*/ 714491 w 5580233"/>
                  <a:gd name="connsiteY182" fmla="*/ 2437434 h 2437433"/>
                  <a:gd name="connsiteX183" fmla="*/ 718437 w 5580233"/>
                  <a:gd name="connsiteY183" fmla="*/ 2437434 h 2437433"/>
                  <a:gd name="connsiteX184" fmla="*/ 722383 w 5580233"/>
                  <a:gd name="connsiteY184" fmla="*/ 2437434 h 2437433"/>
                  <a:gd name="connsiteX185" fmla="*/ 726328 w 5580233"/>
                  <a:gd name="connsiteY185" fmla="*/ 2437434 h 2437433"/>
                  <a:gd name="connsiteX186" fmla="*/ 730274 w 5580233"/>
                  <a:gd name="connsiteY186" fmla="*/ 2437434 h 2437433"/>
                  <a:gd name="connsiteX187" fmla="*/ 734220 w 5580233"/>
                  <a:gd name="connsiteY187" fmla="*/ 2437434 h 2437433"/>
                  <a:gd name="connsiteX188" fmla="*/ 738166 w 5580233"/>
                  <a:gd name="connsiteY188" fmla="*/ 2437434 h 2437433"/>
                  <a:gd name="connsiteX189" fmla="*/ 742112 w 5580233"/>
                  <a:gd name="connsiteY189" fmla="*/ 2437434 h 2437433"/>
                  <a:gd name="connsiteX190" fmla="*/ 746058 w 5580233"/>
                  <a:gd name="connsiteY190" fmla="*/ 2437434 h 2437433"/>
                  <a:gd name="connsiteX191" fmla="*/ 749998 w 5580233"/>
                  <a:gd name="connsiteY191" fmla="*/ 2437434 h 2437433"/>
                  <a:gd name="connsiteX192" fmla="*/ 753944 w 5580233"/>
                  <a:gd name="connsiteY192" fmla="*/ 2437434 h 2437433"/>
                  <a:gd name="connsiteX193" fmla="*/ 757890 w 5580233"/>
                  <a:gd name="connsiteY193" fmla="*/ 2437434 h 2437433"/>
                  <a:gd name="connsiteX194" fmla="*/ 761836 w 5580233"/>
                  <a:gd name="connsiteY194" fmla="*/ 2437434 h 2437433"/>
                  <a:gd name="connsiteX195" fmla="*/ 765782 w 5580233"/>
                  <a:gd name="connsiteY195" fmla="*/ 2437434 h 2437433"/>
                  <a:gd name="connsiteX196" fmla="*/ 769727 w 5580233"/>
                  <a:gd name="connsiteY196" fmla="*/ 2437434 h 2437433"/>
                  <a:gd name="connsiteX197" fmla="*/ 773673 w 5580233"/>
                  <a:gd name="connsiteY197" fmla="*/ 2437434 h 2437433"/>
                  <a:gd name="connsiteX198" fmla="*/ 777619 w 5580233"/>
                  <a:gd name="connsiteY198" fmla="*/ 2437434 h 2437433"/>
                  <a:gd name="connsiteX199" fmla="*/ 781560 w 5580233"/>
                  <a:gd name="connsiteY199" fmla="*/ 2437434 h 2437433"/>
                  <a:gd name="connsiteX200" fmla="*/ 785505 w 5580233"/>
                  <a:gd name="connsiteY200" fmla="*/ 2437434 h 2437433"/>
                  <a:gd name="connsiteX201" fmla="*/ 789451 w 5580233"/>
                  <a:gd name="connsiteY201" fmla="*/ 2437434 h 2437433"/>
                  <a:gd name="connsiteX202" fmla="*/ 793397 w 5580233"/>
                  <a:gd name="connsiteY202" fmla="*/ 2437434 h 2437433"/>
                  <a:gd name="connsiteX203" fmla="*/ 797343 w 5580233"/>
                  <a:gd name="connsiteY203" fmla="*/ 2437434 h 2437433"/>
                  <a:gd name="connsiteX204" fmla="*/ 801289 w 5580233"/>
                  <a:gd name="connsiteY204" fmla="*/ 2437434 h 2437433"/>
                  <a:gd name="connsiteX205" fmla="*/ 805235 w 5580233"/>
                  <a:gd name="connsiteY205" fmla="*/ 2437434 h 2437433"/>
                  <a:gd name="connsiteX206" fmla="*/ 809180 w 5580233"/>
                  <a:gd name="connsiteY206" fmla="*/ 2437434 h 2437433"/>
                  <a:gd name="connsiteX207" fmla="*/ 813126 w 5580233"/>
                  <a:gd name="connsiteY207" fmla="*/ 2437434 h 2437433"/>
                  <a:gd name="connsiteX208" fmla="*/ 817067 w 5580233"/>
                  <a:gd name="connsiteY208" fmla="*/ 2437434 h 2437433"/>
                  <a:gd name="connsiteX209" fmla="*/ 821013 w 5580233"/>
                  <a:gd name="connsiteY209" fmla="*/ 2437434 h 2437433"/>
                  <a:gd name="connsiteX210" fmla="*/ 824959 w 5580233"/>
                  <a:gd name="connsiteY210" fmla="*/ 2437434 h 2437433"/>
                  <a:gd name="connsiteX211" fmla="*/ 828904 w 5580233"/>
                  <a:gd name="connsiteY211" fmla="*/ 2437434 h 2437433"/>
                  <a:gd name="connsiteX212" fmla="*/ 832850 w 5580233"/>
                  <a:gd name="connsiteY212" fmla="*/ 2437434 h 2437433"/>
                  <a:gd name="connsiteX213" fmla="*/ 836796 w 5580233"/>
                  <a:gd name="connsiteY213" fmla="*/ 2437434 h 2437433"/>
                  <a:gd name="connsiteX214" fmla="*/ 840742 w 5580233"/>
                  <a:gd name="connsiteY214" fmla="*/ 2437434 h 2437433"/>
                  <a:gd name="connsiteX215" fmla="*/ 844688 w 5580233"/>
                  <a:gd name="connsiteY215" fmla="*/ 2437434 h 2437433"/>
                  <a:gd name="connsiteX216" fmla="*/ 848628 w 5580233"/>
                  <a:gd name="connsiteY216" fmla="*/ 2437434 h 2437433"/>
                  <a:gd name="connsiteX217" fmla="*/ 852574 w 5580233"/>
                  <a:gd name="connsiteY217" fmla="*/ 2437434 h 2437433"/>
                  <a:gd name="connsiteX218" fmla="*/ 856520 w 5580233"/>
                  <a:gd name="connsiteY218" fmla="*/ 2437434 h 2437433"/>
                  <a:gd name="connsiteX219" fmla="*/ 860466 w 5580233"/>
                  <a:gd name="connsiteY219" fmla="*/ 2437434 h 2437433"/>
                  <a:gd name="connsiteX220" fmla="*/ 864412 w 5580233"/>
                  <a:gd name="connsiteY220" fmla="*/ 2437434 h 2437433"/>
                  <a:gd name="connsiteX221" fmla="*/ 868357 w 5580233"/>
                  <a:gd name="connsiteY221" fmla="*/ 2437434 h 2437433"/>
                  <a:gd name="connsiteX222" fmla="*/ 872303 w 5580233"/>
                  <a:gd name="connsiteY222" fmla="*/ 2437434 h 2437433"/>
                  <a:gd name="connsiteX223" fmla="*/ 876249 w 5580233"/>
                  <a:gd name="connsiteY223" fmla="*/ 2437434 h 2437433"/>
                  <a:gd name="connsiteX224" fmla="*/ 880190 w 5580233"/>
                  <a:gd name="connsiteY224" fmla="*/ 2437434 h 2437433"/>
                  <a:gd name="connsiteX225" fmla="*/ 884136 w 5580233"/>
                  <a:gd name="connsiteY225" fmla="*/ 2437434 h 2437433"/>
                  <a:gd name="connsiteX226" fmla="*/ 888081 w 5580233"/>
                  <a:gd name="connsiteY226" fmla="*/ 2437434 h 2437433"/>
                  <a:gd name="connsiteX227" fmla="*/ 892027 w 5580233"/>
                  <a:gd name="connsiteY227" fmla="*/ 2437434 h 2437433"/>
                  <a:gd name="connsiteX228" fmla="*/ 895973 w 5580233"/>
                  <a:gd name="connsiteY228" fmla="*/ 2437434 h 2437433"/>
                  <a:gd name="connsiteX229" fmla="*/ 899919 w 5580233"/>
                  <a:gd name="connsiteY229" fmla="*/ 2437434 h 2437433"/>
                  <a:gd name="connsiteX230" fmla="*/ 903865 w 5580233"/>
                  <a:gd name="connsiteY230" fmla="*/ 2437434 h 2437433"/>
                  <a:gd name="connsiteX231" fmla="*/ 907810 w 5580233"/>
                  <a:gd name="connsiteY231" fmla="*/ 2437434 h 2437433"/>
                  <a:gd name="connsiteX232" fmla="*/ 911756 w 5580233"/>
                  <a:gd name="connsiteY232" fmla="*/ 2437434 h 2437433"/>
                  <a:gd name="connsiteX233" fmla="*/ 915697 w 5580233"/>
                  <a:gd name="connsiteY233" fmla="*/ 2437434 h 2437433"/>
                  <a:gd name="connsiteX234" fmla="*/ 919643 w 5580233"/>
                  <a:gd name="connsiteY234" fmla="*/ 2437434 h 2437433"/>
                  <a:gd name="connsiteX235" fmla="*/ 923589 w 5580233"/>
                  <a:gd name="connsiteY235" fmla="*/ 2437434 h 2437433"/>
                  <a:gd name="connsiteX236" fmla="*/ 927534 w 5580233"/>
                  <a:gd name="connsiteY236" fmla="*/ 2437434 h 2437433"/>
                  <a:gd name="connsiteX237" fmla="*/ 931480 w 5580233"/>
                  <a:gd name="connsiteY237" fmla="*/ 2437434 h 2437433"/>
                  <a:gd name="connsiteX238" fmla="*/ 935426 w 5580233"/>
                  <a:gd name="connsiteY238" fmla="*/ 2437434 h 2437433"/>
                  <a:gd name="connsiteX239" fmla="*/ 939372 w 5580233"/>
                  <a:gd name="connsiteY239" fmla="*/ 2437434 h 2437433"/>
                  <a:gd name="connsiteX240" fmla="*/ 943318 w 5580233"/>
                  <a:gd name="connsiteY240" fmla="*/ 2437434 h 2437433"/>
                  <a:gd name="connsiteX241" fmla="*/ 947258 w 5580233"/>
                  <a:gd name="connsiteY241" fmla="*/ 2437434 h 2437433"/>
                  <a:gd name="connsiteX242" fmla="*/ 951204 w 5580233"/>
                  <a:gd name="connsiteY242" fmla="*/ 2437434 h 2437433"/>
                  <a:gd name="connsiteX243" fmla="*/ 955150 w 5580233"/>
                  <a:gd name="connsiteY243" fmla="*/ 2437434 h 2437433"/>
                  <a:gd name="connsiteX244" fmla="*/ 959096 w 5580233"/>
                  <a:gd name="connsiteY244" fmla="*/ 2437434 h 2437433"/>
                  <a:gd name="connsiteX245" fmla="*/ 963042 w 5580233"/>
                  <a:gd name="connsiteY245" fmla="*/ 2437434 h 2437433"/>
                  <a:gd name="connsiteX246" fmla="*/ 966987 w 5580233"/>
                  <a:gd name="connsiteY246" fmla="*/ 2437434 h 2437433"/>
                  <a:gd name="connsiteX247" fmla="*/ 970933 w 5580233"/>
                  <a:gd name="connsiteY247" fmla="*/ 2437434 h 2437433"/>
                  <a:gd name="connsiteX248" fmla="*/ 974879 w 5580233"/>
                  <a:gd name="connsiteY248" fmla="*/ 2437434 h 2437433"/>
                  <a:gd name="connsiteX249" fmla="*/ 978825 w 5580233"/>
                  <a:gd name="connsiteY249" fmla="*/ 2437434 h 2437433"/>
                  <a:gd name="connsiteX250" fmla="*/ 982766 w 5580233"/>
                  <a:gd name="connsiteY250" fmla="*/ 2437434 h 2437433"/>
                  <a:gd name="connsiteX251" fmla="*/ 986711 w 5580233"/>
                  <a:gd name="connsiteY251" fmla="*/ 2437434 h 2437433"/>
                  <a:gd name="connsiteX252" fmla="*/ 990657 w 5580233"/>
                  <a:gd name="connsiteY252" fmla="*/ 2437434 h 2437433"/>
                  <a:gd name="connsiteX253" fmla="*/ 994603 w 5580233"/>
                  <a:gd name="connsiteY253" fmla="*/ 2437434 h 2437433"/>
                  <a:gd name="connsiteX254" fmla="*/ 998549 w 5580233"/>
                  <a:gd name="connsiteY254" fmla="*/ 2437434 h 2437433"/>
                  <a:gd name="connsiteX255" fmla="*/ 1002495 w 5580233"/>
                  <a:gd name="connsiteY255" fmla="*/ 2437434 h 2437433"/>
                  <a:gd name="connsiteX256" fmla="*/ 1006440 w 5580233"/>
                  <a:gd name="connsiteY256" fmla="*/ 2437434 h 2437433"/>
                  <a:gd name="connsiteX257" fmla="*/ 1010386 w 5580233"/>
                  <a:gd name="connsiteY257" fmla="*/ 2437434 h 2437433"/>
                  <a:gd name="connsiteX258" fmla="*/ 1014327 w 5580233"/>
                  <a:gd name="connsiteY258" fmla="*/ 2437434 h 2437433"/>
                  <a:gd name="connsiteX259" fmla="*/ 1018273 w 5580233"/>
                  <a:gd name="connsiteY259" fmla="*/ 2437434 h 2437433"/>
                  <a:gd name="connsiteX260" fmla="*/ 1022219 w 5580233"/>
                  <a:gd name="connsiteY260" fmla="*/ 2437434 h 2437433"/>
                  <a:gd name="connsiteX261" fmla="*/ 1026164 w 5580233"/>
                  <a:gd name="connsiteY261" fmla="*/ 2437434 h 2437433"/>
                  <a:gd name="connsiteX262" fmla="*/ 1030110 w 5580233"/>
                  <a:gd name="connsiteY262" fmla="*/ 2437434 h 2437433"/>
                  <a:gd name="connsiteX263" fmla="*/ 1034056 w 5580233"/>
                  <a:gd name="connsiteY263" fmla="*/ 2437434 h 2437433"/>
                  <a:gd name="connsiteX264" fmla="*/ 1038002 w 5580233"/>
                  <a:gd name="connsiteY264" fmla="*/ 2437434 h 2437433"/>
                  <a:gd name="connsiteX265" fmla="*/ 1041948 w 5580233"/>
                  <a:gd name="connsiteY265" fmla="*/ 2437434 h 2437433"/>
                  <a:gd name="connsiteX266" fmla="*/ 1045893 w 5580233"/>
                  <a:gd name="connsiteY266" fmla="*/ 2437434 h 2437433"/>
                  <a:gd name="connsiteX267" fmla="*/ 1049834 w 5580233"/>
                  <a:gd name="connsiteY267" fmla="*/ 2437434 h 2437433"/>
                  <a:gd name="connsiteX268" fmla="*/ 1053780 w 5580233"/>
                  <a:gd name="connsiteY268" fmla="*/ 2437434 h 2437433"/>
                  <a:gd name="connsiteX269" fmla="*/ 1057726 w 5580233"/>
                  <a:gd name="connsiteY269" fmla="*/ 2437434 h 2437433"/>
                  <a:gd name="connsiteX270" fmla="*/ 1061672 w 5580233"/>
                  <a:gd name="connsiteY270" fmla="*/ 2437434 h 2437433"/>
                  <a:gd name="connsiteX271" fmla="*/ 1065617 w 5580233"/>
                  <a:gd name="connsiteY271" fmla="*/ 2437434 h 2437433"/>
                  <a:gd name="connsiteX272" fmla="*/ 1069563 w 5580233"/>
                  <a:gd name="connsiteY272" fmla="*/ 2437434 h 2437433"/>
                  <a:gd name="connsiteX273" fmla="*/ 1073509 w 5580233"/>
                  <a:gd name="connsiteY273" fmla="*/ 2437434 h 2437433"/>
                  <a:gd name="connsiteX274" fmla="*/ 1077455 w 5580233"/>
                  <a:gd name="connsiteY274" fmla="*/ 2437434 h 2437433"/>
                  <a:gd name="connsiteX275" fmla="*/ 1081396 w 5580233"/>
                  <a:gd name="connsiteY275" fmla="*/ 2437434 h 2437433"/>
                  <a:gd name="connsiteX276" fmla="*/ 1085342 w 5580233"/>
                  <a:gd name="connsiteY276" fmla="*/ 2437434 h 2437433"/>
                  <a:gd name="connsiteX277" fmla="*/ 1089287 w 5580233"/>
                  <a:gd name="connsiteY277" fmla="*/ 2437434 h 2437433"/>
                  <a:gd name="connsiteX278" fmla="*/ 1093233 w 5580233"/>
                  <a:gd name="connsiteY278" fmla="*/ 2437434 h 2437433"/>
                  <a:gd name="connsiteX279" fmla="*/ 1097179 w 5580233"/>
                  <a:gd name="connsiteY279" fmla="*/ 2437434 h 2437433"/>
                  <a:gd name="connsiteX280" fmla="*/ 1101125 w 5580233"/>
                  <a:gd name="connsiteY280" fmla="*/ 2437434 h 2437433"/>
                  <a:gd name="connsiteX281" fmla="*/ 1105070 w 5580233"/>
                  <a:gd name="connsiteY281" fmla="*/ 2437434 h 2437433"/>
                  <a:gd name="connsiteX282" fmla="*/ 1109016 w 5580233"/>
                  <a:gd name="connsiteY282" fmla="*/ 2437434 h 2437433"/>
                  <a:gd name="connsiteX283" fmla="*/ 1112957 w 5580233"/>
                  <a:gd name="connsiteY283" fmla="*/ 2437434 h 2437433"/>
                  <a:gd name="connsiteX284" fmla="*/ 1116903 w 5580233"/>
                  <a:gd name="connsiteY284" fmla="*/ 2437434 h 2437433"/>
                  <a:gd name="connsiteX285" fmla="*/ 1120849 w 5580233"/>
                  <a:gd name="connsiteY285" fmla="*/ 2437434 h 2437433"/>
                  <a:gd name="connsiteX286" fmla="*/ 1124794 w 5580233"/>
                  <a:gd name="connsiteY286" fmla="*/ 2437434 h 2437433"/>
                  <a:gd name="connsiteX287" fmla="*/ 1128740 w 5580233"/>
                  <a:gd name="connsiteY287" fmla="*/ 2437434 h 2437433"/>
                  <a:gd name="connsiteX288" fmla="*/ 1132686 w 5580233"/>
                  <a:gd name="connsiteY288" fmla="*/ 2437434 h 2437433"/>
                  <a:gd name="connsiteX289" fmla="*/ 1136632 w 5580233"/>
                  <a:gd name="connsiteY289" fmla="*/ 2437434 h 2437433"/>
                  <a:gd name="connsiteX290" fmla="*/ 1140578 w 5580233"/>
                  <a:gd name="connsiteY290" fmla="*/ 2437434 h 2437433"/>
                  <a:gd name="connsiteX291" fmla="*/ 1144524 w 5580233"/>
                  <a:gd name="connsiteY291" fmla="*/ 2437434 h 2437433"/>
                  <a:gd name="connsiteX292" fmla="*/ 1148464 w 5580233"/>
                  <a:gd name="connsiteY292" fmla="*/ 2437434 h 2437433"/>
                  <a:gd name="connsiteX293" fmla="*/ 1152410 w 5580233"/>
                  <a:gd name="connsiteY293" fmla="*/ 2437434 h 2437433"/>
                  <a:gd name="connsiteX294" fmla="*/ 1156356 w 5580233"/>
                  <a:gd name="connsiteY294" fmla="*/ 2437434 h 2437433"/>
                  <a:gd name="connsiteX295" fmla="*/ 1160302 w 5580233"/>
                  <a:gd name="connsiteY295" fmla="*/ 2437434 h 2437433"/>
                  <a:gd name="connsiteX296" fmla="*/ 1164247 w 5580233"/>
                  <a:gd name="connsiteY296" fmla="*/ 2437434 h 2437433"/>
                  <a:gd name="connsiteX297" fmla="*/ 1168193 w 5580233"/>
                  <a:gd name="connsiteY297" fmla="*/ 2437434 h 2437433"/>
                  <a:gd name="connsiteX298" fmla="*/ 1172139 w 5580233"/>
                  <a:gd name="connsiteY298" fmla="*/ 2437434 h 2437433"/>
                  <a:gd name="connsiteX299" fmla="*/ 1176085 w 5580233"/>
                  <a:gd name="connsiteY299" fmla="*/ 2437434 h 2437433"/>
                  <a:gd name="connsiteX300" fmla="*/ 1180026 w 5580233"/>
                  <a:gd name="connsiteY300" fmla="*/ 2437434 h 2437433"/>
                  <a:gd name="connsiteX301" fmla="*/ 1183972 w 5580233"/>
                  <a:gd name="connsiteY301" fmla="*/ 2437434 h 2437433"/>
                  <a:gd name="connsiteX302" fmla="*/ 1187917 w 5580233"/>
                  <a:gd name="connsiteY302" fmla="*/ 2437434 h 2437433"/>
                  <a:gd name="connsiteX303" fmla="*/ 1191863 w 5580233"/>
                  <a:gd name="connsiteY303" fmla="*/ 2437434 h 2437433"/>
                  <a:gd name="connsiteX304" fmla="*/ 1195809 w 5580233"/>
                  <a:gd name="connsiteY304" fmla="*/ 2437434 h 2437433"/>
                  <a:gd name="connsiteX305" fmla="*/ 1199755 w 5580233"/>
                  <a:gd name="connsiteY305" fmla="*/ 2437434 h 2437433"/>
                  <a:gd name="connsiteX306" fmla="*/ 1203701 w 5580233"/>
                  <a:gd name="connsiteY306" fmla="*/ 2437434 h 2437433"/>
                  <a:gd name="connsiteX307" fmla="*/ 1207646 w 5580233"/>
                  <a:gd name="connsiteY307" fmla="*/ 2437434 h 2437433"/>
                  <a:gd name="connsiteX308" fmla="*/ 1211592 w 5580233"/>
                  <a:gd name="connsiteY308" fmla="*/ 2437434 h 2437433"/>
                  <a:gd name="connsiteX309" fmla="*/ 1215533 w 5580233"/>
                  <a:gd name="connsiteY309" fmla="*/ 2437434 h 2437433"/>
                  <a:gd name="connsiteX310" fmla="*/ 1219479 w 5580233"/>
                  <a:gd name="connsiteY310" fmla="*/ 2437434 h 2437433"/>
                  <a:gd name="connsiteX311" fmla="*/ 1223425 w 5580233"/>
                  <a:gd name="connsiteY311" fmla="*/ 2437434 h 2437433"/>
                  <a:gd name="connsiteX312" fmla="*/ 1227370 w 5580233"/>
                  <a:gd name="connsiteY312" fmla="*/ 2437434 h 2437433"/>
                  <a:gd name="connsiteX313" fmla="*/ 1231316 w 5580233"/>
                  <a:gd name="connsiteY313" fmla="*/ 2437434 h 2437433"/>
                  <a:gd name="connsiteX314" fmla="*/ 1235262 w 5580233"/>
                  <a:gd name="connsiteY314" fmla="*/ 2437434 h 2437433"/>
                  <a:gd name="connsiteX315" fmla="*/ 1239208 w 5580233"/>
                  <a:gd name="connsiteY315" fmla="*/ 2437434 h 2437433"/>
                  <a:gd name="connsiteX316" fmla="*/ 1243154 w 5580233"/>
                  <a:gd name="connsiteY316" fmla="*/ 2437434 h 2437433"/>
                  <a:gd name="connsiteX317" fmla="*/ 1247094 w 5580233"/>
                  <a:gd name="connsiteY317" fmla="*/ 2437434 h 2437433"/>
                  <a:gd name="connsiteX318" fmla="*/ 1251040 w 5580233"/>
                  <a:gd name="connsiteY318" fmla="*/ 2437434 h 2437433"/>
                  <a:gd name="connsiteX319" fmla="*/ 1254986 w 5580233"/>
                  <a:gd name="connsiteY319" fmla="*/ 2437434 h 2437433"/>
                  <a:gd name="connsiteX320" fmla="*/ 1258932 w 5580233"/>
                  <a:gd name="connsiteY320" fmla="*/ 2437434 h 2437433"/>
                  <a:gd name="connsiteX321" fmla="*/ 1262878 w 5580233"/>
                  <a:gd name="connsiteY321" fmla="*/ 2437434 h 2437433"/>
                  <a:gd name="connsiteX322" fmla="*/ 1266823 w 5580233"/>
                  <a:gd name="connsiteY322" fmla="*/ 2437434 h 2437433"/>
                  <a:gd name="connsiteX323" fmla="*/ 1270769 w 5580233"/>
                  <a:gd name="connsiteY323" fmla="*/ 2437434 h 2437433"/>
                  <a:gd name="connsiteX324" fmla="*/ 1274715 w 5580233"/>
                  <a:gd name="connsiteY324" fmla="*/ 2437434 h 2437433"/>
                  <a:gd name="connsiteX325" fmla="*/ 1278656 w 5580233"/>
                  <a:gd name="connsiteY325" fmla="*/ 2437434 h 2437433"/>
                  <a:gd name="connsiteX326" fmla="*/ 1282602 w 5580233"/>
                  <a:gd name="connsiteY326" fmla="*/ 2437434 h 2437433"/>
                  <a:gd name="connsiteX327" fmla="*/ 1286547 w 5580233"/>
                  <a:gd name="connsiteY327" fmla="*/ 2437434 h 2437433"/>
                  <a:gd name="connsiteX328" fmla="*/ 1290493 w 5580233"/>
                  <a:gd name="connsiteY328" fmla="*/ 2437434 h 2437433"/>
                  <a:gd name="connsiteX329" fmla="*/ 1294439 w 5580233"/>
                  <a:gd name="connsiteY329" fmla="*/ 2437434 h 2437433"/>
                  <a:gd name="connsiteX330" fmla="*/ 1298385 w 5580233"/>
                  <a:gd name="connsiteY330" fmla="*/ 2437434 h 2437433"/>
                  <a:gd name="connsiteX331" fmla="*/ 1302331 w 5580233"/>
                  <a:gd name="connsiteY331" fmla="*/ 2437434 h 2437433"/>
                  <a:gd name="connsiteX332" fmla="*/ 1306276 w 5580233"/>
                  <a:gd name="connsiteY332" fmla="*/ 2437434 h 2437433"/>
                  <a:gd name="connsiteX333" fmla="*/ 1310222 w 5580233"/>
                  <a:gd name="connsiteY333" fmla="*/ 2437434 h 2437433"/>
                  <a:gd name="connsiteX334" fmla="*/ 1314163 w 5580233"/>
                  <a:gd name="connsiteY334" fmla="*/ 2437434 h 2437433"/>
                  <a:gd name="connsiteX335" fmla="*/ 1318109 w 5580233"/>
                  <a:gd name="connsiteY335" fmla="*/ 2437434 h 2437433"/>
                  <a:gd name="connsiteX336" fmla="*/ 1322055 w 5580233"/>
                  <a:gd name="connsiteY336" fmla="*/ 2437434 h 2437433"/>
                  <a:gd name="connsiteX337" fmla="*/ 1326000 w 5580233"/>
                  <a:gd name="connsiteY337" fmla="*/ 2437434 h 2437433"/>
                  <a:gd name="connsiteX338" fmla="*/ 1329946 w 5580233"/>
                  <a:gd name="connsiteY338" fmla="*/ 2437434 h 2437433"/>
                  <a:gd name="connsiteX339" fmla="*/ 1333892 w 5580233"/>
                  <a:gd name="connsiteY339" fmla="*/ 2437434 h 2437433"/>
                  <a:gd name="connsiteX340" fmla="*/ 1337838 w 5580233"/>
                  <a:gd name="connsiteY340" fmla="*/ 2437434 h 2437433"/>
                  <a:gd name="connsiteX341" fmla="*/ 1341784 w 5580233"/>
                  <a:gd name="connsiteY341" fmla="*/ 2437434 h 2437433"/>
                  <a:gd name="connsiteX342" fmla="*/ 1345730 w 5580233"/>
                  <a:gd name="connsiteY342" fmla="*/ 2437434 h 2437433"/>
                  <a:gd name="connsiteX343" fmla="*/ 1349670 w 5580233"/>
                  <a:gd name="connsiteY343" fmla="*/ 2437434 h 2437433"/>
                  <a:gd name="connsiteX344" fmla="*/ 1353616 w 5580233"/>
                  <a:gd name="connsiteY344" fmla="*/ 2437434 h 2437433"/>
                  <a:gd name="connsiteX345" fmla="*/ 1357562 w 5580233"/>
                  <a:gd name="connsiteY345" fmla="*/ 2437434 h 2437433"/>
                  <a:gd name="connsiteX346" fmla="*/ 1361508 w 5580233"/>
                  <a:gd name="connsiteY346" fmla="*/ 2437434 h 2437433"/>
                  <a:gd name="connsiteX347" fmla="*/ 1365453 w 5580233"/>
                  <a:gd name="connsiteY347" fmla="*/ 2437434 h 2437433"/>
                  <a:gd name="connsiteX348" fmla="*/ 1369399 w 5580233"/>
                  <a:gd name="connsiteY348" fmla="*/ 2437434 h 2437433"/>
                  <a:gd name="connsiteX349" fmla="*/ 1373345 w 5580233"/>
                  <a:gd name="connsiteY349" fmla="*/ 2437434 h 2437433"/>
                  <a:gd name="connsiteX350" fmla="*/ 1377291 w 5580233"/>
                  <a:gd name="connsiteY350" fmla="*/ 2437434 h 2437433"/>
                  <a:gd name="connsiteX351" fmla="*/ 1381232 w 5580233"/>
                  <a:gd name="connsiteY351" fmla="*/ 2437434 h 2437433"/>
                  <a:gd name="connsiteX352" fmla="*/ 1385178 w 5580233"/>
                  <a:gd name="connsiteY352" fmla="*/ 2437434 h 2437433"/>
                  <a:gd name="connsiteX353" fmla="*/ 1389123 w 5580233"/>
                  <a:gd name="connsiteY353" fmla="*/ 2437434 h 2437433"/>
                  <a:gd name="connsiteX354" fmla="*/ 1393069 w 5580233"/>
                  <a:gd name="connsiteY354" fmla="*/ 2437434 h 2437433"/>
                  <a:gd name="connsiteX355" fmla="*/ 1397015 w 5580233"/>
                  <a:gd name="connsiteY355" fmla="*/ 2437434 h 2437433"/>
                  <a:gd name="connsiteX356" fmla="*/ 1400961 w 5580233"/>
                  <a:gd name="connsiteY356" fmla="*/ 2437434 h 2437433"/>
                  <a:gd name="connsiteX357" fmla="*/ 1404906 w 5580233"/>
                  <a:gd name="connsiteY357" fmla="*/ 2437434 h 2437433"/>
                  <a:gd name="connsiteX358" fmla="*/ 1408852 w 5580233"/>
                  <a:gd name="connsiteY358" fmla="*/ 2437434 h 2437433"/>
                  <a:gd name="connsiteX359" fmla="*/ 1412798 w 5580233"/>
                  <a:gd name="connsiteY359" fmla="*/ 2437434 h 2437433"/>
                  <a:gd name="connsiteX360" fmla="*/ 1416739 w 5580233"/>
                  <a:gd name="connsiteY360" fmla="*/ 2437434 h 2437433"/>
                  <a:gd name="connsiteX361" fmla="*/ 1420685 w 5580233"/>
                  <a:gd name="connsiteY361" fmla="*/ 2437434 h 2437433"/>
                  <a:gd name="connsiteX362" fmla="*/ 1424631 w 5580233"/>
                  <a:gd name="connsiteY362" fmla="*/ 2437434 h 2437433"/>
                  <a:gd name="connsiteX363" fmla="*/ 1428576 w 5580233"/>
                  <a:gd name="connsiteY363" fmla="*/ 2437434 h 2437433"/>
                  <a:gd name="connsiteX364" fmla="*/ 1432522 w 5580233"/>
                  <a:gd name="connsiteY364" fmla="*/ 2437434 h 2437433"/>
                  <a:gd name="connsiteX365" fmla="*/ 1436468 w 5580233"/>
                  <a:gd name="connsiteY365" fmla="*/ 2437434 h 2437433"/>
                  <a:gd name="connsiteX366" fmla="*/ 1440414 w 5580233"/>
                  <a:gd name="connsiteY366" fmla="*/ 2437434 h 2437433"/>
                  <a:gd name="connsiteX367" fmla="*/ 1444360 w 5580233"/>
                  <a:gd name="connsiteY367" fmla="*/ 2437434 h 2437433"/>
                  <a:gd name="connsiteX368" fmla="*/ 1448300 w 5580233"/>
                  <a:gd name="connsiteY368" fmla="*/ 2437434 h 2437433"/>
                  <a:gd name="connsiteX369" fmla="*/ 1452246 w 5580233"/>
                  <a:gd name="connsiteY369" fmla="*/ 2437434 h 2437433"/>
                  <a:gd name="connsiteX370" fmla="*/ 1456192 w 5580233"/>
                  <a:gd name="connsiteY370" fmla="*/ 2437434 h 2437433"/>
                  <a:gd name="connsiteX371" fmla="*/ 1460138 w 5580233"/>
                  <a:gd name="connsiteY371" fmla="*/ 2437434 h 2437433"/>
                  <a:gd name="connsiteX372" fmla="*/ 1464084 w 5580233"/>
                  <a:gd name="connsiteY372" fmla="*/ 2437434 h 2437433"/>
                  <a:gd name="connsiteX373" fmla="*/ 1468029 w 5580233"/>
                  <a:gd name="connsiteY373" fmla="*/ 2437434 h 2437433"/>
                  <a:gd name="connsiteX374" fmla="*/ 1471975 w 5580233"/>
                  <a:gd name="connsiteY374" fmla="*/ 2437434 h 2437433"/>
                  <a:gd name="connsiteX375" fmla="*/ 1475921 w 5580233"/>
                  <a:gd name="connsiteY375" fmla="*/ 2437434 h 2437433"/>
                  <a:gd name="connsiteX376" fmla="*/ 1479867 w 5580233"/>
                  <a:gd name="connsiteY376" fmla="*/ 2437434 h 2437433"/>
                  <a:gd name="connsiteX377" fmla="*/ 1483807 w 5580233"/>
                  <a:gd name="connsiteY377" fmla="*/ 2437434 h 2437433"/>
                  <a:gd name="connsiteX378" fmla="*/ 1487753 w 5580233"/>
                  <a:gd name="connsiteY378" fmla="*/ 2437434 h 2437433"/>
                  <a:gd name="connsiteX379" fmla="*/ 1491699 w 5580233"/>
                  <a:gd name="connsiteY379" fmla="*/ 2437434 h 2437433"/>
                  <a:gd name="connsiteX380" fmla="*/ 1495645 w 5580233"/>
                  <a:gd name="connsiteY380" fmla="*/ 2437434 h 2437433"/>
                  <a:gd name="connsiteX381" fmla="*/ 1499591 w 5580233"/>
                  <a:gd name="connsiteY381" fmla="*/ 2437434 h 2437433"/>
                  <a:gd name="connsiteX382" fmla="*/ 1503537 w 5580233"/>
                  <a:gd name="connsiteY382" fmla="*/ 2437434 h 2437433"/>
                  <a:gd name="connsiteX383" fmla="*/ 1507482 w 5580233"/>
                  <a:gd name="connsiteY383" fmla="*/ 2437434 h 2437433"/>
                  <a:gd name="connsiteX384" fmla="*/ 1511423 w 5580233"/>
                  <a:gd name="connsiteY384" fmla="*/ 2437434 h 2437433"/>
                  <a:gd name="connsiteX385" fmla="*/ 1515369 w 5580233"/>
                  <a:gd name="connsiteY385" fmla="*/ 2437434 h 2437433"/>
                  <a:gd name="connsiteX386" fmla="*/ 1519315 w 5580233"/>
                  <a:gd name="connsiteY386" fmla="*/ 2437434 h 2437433"/>
                  <a:gd name="connsiteX387" fmla="*/ 1523260 w 5580233"/>
                  <a:gd name="connsiteY387" fmla="*/ 2437434 h 2437433"/>
                  <a:gd name="connsiteX388" fmla="*/ 1527206 w 5580233"/>
                  <a:gd name="connsiteY388" fmla="*/ 2437434 h 2437433"/>
                  <a:gd name="connsiteX389" fmla="*/ 1531152 w 5580233"/>
                  <a:gd name="connsiteY389" fmla="*/ 2437434 h 2437433"/>
                  <a:gd name="connsiteX390" fmla="*/ 1535098 w 5580233"/>
                  <a:gd name="connsiteY390" fmla="*/ 2437434 h 2437433"/>
                  <a:gd name="connsiteX391" fmla="*/ 1539044 w 5580233"/>
                  <a:gd name="connsiteY391" fmla="*/ 2437434 h 2437433"/>
                  <a:gd name="connsiteX392" fmla="*/ 1542990 w 5580233"/>
                  <a:gd name="connsiteY392" fmla="*/ 2437434 h 2437433"/>
                  <a:gd name="connsiteX393" fmla="*/ 1546935 w 5580233"/>
                  <a:gd name="connsiteY393" fmla="*/ 2437434 h 2437433"/>
                  <a:gd name="connsiteX394" fmla="*/ 1550876 w 5580233"/>
                  <a:gd name="connsiteY394" fmla="*/ 2437434 h 2437433"/>
                  <a:gd name="connsiteX395" fmla="*/ 1554822 w 5580233"/>
                  <a:gd name="connsiteY395" fmla="*/ 2437434 h 2437433"/>
                  <a:gd name="connsiteX396" fmla="*/ 1558768 w 5580233"/>
                  <a:gd name="connsiteY396" fmla="*/ 2437434 h 2437433"/>
                  <a:gd name="connsiteX397" fmla="*/ 1562714 w 5580233"/>
                  <a:gd name="connsiteY397" fmla="*/ 2437434 h 2437433"/>
                  <a:gd name="connsiteX398" fmla="*/ 1566659 w 5580233"/>
                  <a:gd name="connsiteY398" fmla="*/ 2437434 h 2437433"/>
                  <a:gd name="connsiteX399" fmla="*/ 1570605 w 5580233"/>
                  <a:gd name="connsiteY399" fmla="*/ 2437434 h 2437433"/>
                  <a:gd name="connsiteX400" fmla="*/ 1574551 w 5580233"/>
                  <a:gd name="connsiteY400" fmla="*/ 2437434 h 2437433"/>
                  <a:gd name="connsiteX401" fmla="*/ 1578492 w 5580233"/>
                  <a:gd name="connsiteY401" fmla="*/ 2437434 h 2437433"/>
                  <a:gd name="connsiteX402" fmla="*/ 1582438 w 5580233"/>
                  <a:gd name="connsiteY402" fmla="*/ 2437434 h 2437433"/>
                  <a:gd name="connsiteX403" fmla="*/ 1586383 w 5580233"/>
                  <a:gd name="connsiteY403" fmla="*/ 2437434 h 2437433"/>
                  <a:gd name="connsiteX404" fmla="*/ 1590329 w 5580233"/>
                  <a:gd name="connsiteY404" fmla="*/ 2437434 h 2437433"/>
                  <a:gd name="connsiteX405" fmla="*/ 1594275 w 5580233"/>
                  <a:gd name="connsiteY405" fmla="*/ 2437434 h 2437433"/>
                  <a:gd name="connsiteX406" fmla="*/ 1598221 w 5580233"/>
                  <a:gd name="connsiteY406" fmla="*/ 2437434 h 2437433"/>
                  <a:gd name="connsiteX407" fmla="*/ 1602167 w 5580233"/>
                  <a:gd name="connsiteY407" fmla="*/ 2437434 h 2437433"/>
                  <a:gd name="connsiteX408" fmla="*/ 1606112 w 5580233"/>
                  <a:gd name="connsiteY408" fmla="*/ 2437434 h 2437433"/>
                  <a:gd name="connsiteX409" fmla="*/ 1610058 w 5580233"/>
                  <a:gd name="connsiteY409" fmla="*/ 2437434 h 2437433"/>
                  <a:gd name="connsiteX410" fmla="*/ 1614004 w 5580233"/>
                  <a:gd name="connsiteY410" fmla="*/ 2437434 h 2437433"/>
                  <a:gd name="connsiteX411" fmla="*/ 1617945 w 5580233"/>
                  <a:gd name="connsiteY411" fmla="*/ 2437434 h 2437433"/>
                  <a:gd name="connsiteX412" fmla="*/ 1621891 w 5580233"/>
                  <a:gd name="connsiteY412" fmla="*/ 2437434 h 2437433"/>
                  <a:gd name="connsiteX413" fmla="*/ 1625836 w 5580233"/>
                  <a:gd name="connsiteY413" fmla="*/ 2437434 h 2437433"/>
                  <a:gd name="connsiteX414" fmla="*/ 1629782 w 5580233"/>
                  <a:gd name="connsiteY414" fmla="*/ 2437434 h 2437433"/>
                  <a:gd name="connsiteX415" fmla="*/ 1633728 w 5580233"/>
                  <a:gd name="connsiteY415" fmla="*/ 2437434 h 2437433"/>
                  <a:gd name="connsiteX416" fmla="*/ 1637674 w 5580233"/>
                  <a:gd name="connsiteY416" fmla="*/ 2437434 h 2437433"/>
                  <a:gd name="connsiteX417" fmla="*/ 1641620 w 5580233"/>
                  <a:gd name="connsiteY417" fmla="*/ 2437434 h 2437433"/>
                  <a:gd name="connsiteX418" fmla="*/ 1645560 w 5580233"/>
                  <a:gd name="connsiteY418" fmla="*/ 2437434 h 2437433"/>
                  <a:gd name="connsiteX419" fmla="*/ 1649506 w 5580233"/>
                  <a:gd name="connsiteY419" fmla="*/ 2437434 h 2437433"/>
                  <a:gd name="connsiteX420" fmla="*/ 1653452 w 5580233"/>
                  <a:gd name="connsiteY420" fmla="*/ 2437434 h 2437433"/>
                  <a:gd name="connsiteX421" fmla="*/ 1657398 w 5580233"/>
                  <a:gd name="connsiteY421" fmla="*/ 2437434 h 2437433"/>
                  <a:gd name="connsiteX422" fmla="*/ 1661344 w 5580233"/>
                  <a:gd name="connsiteY422" fmla="*/ 2437434 h 2437433"/>
                  <a:gd name="connsiteX423" fmla="*/ 1665289 w 5580233"/>
                  <a:gd name="connsiteY423" fmla="*/ 2437434 h 2437433"/>
                  <a:gd name="connsiteX424" fmla="*/ 1669235 w 5580233"/>
                  <a:gd name="connsiteY424" fmla="*/ 2437434 h 2437433"/>
                  <a:gd name="connsiteX425" fmla="*/ 1673181 w 5580233"/>
                  <a:gd name="connsiteY425" fmla="*/ 2437434 h 2437433"/>
                  <a:gd name="connsiteX426" fmla="*/ 1677127 w 5580233"/>
                  <a:gd name="connsiteY426" fmla="*/ 2437434 h 2437433"/>
                  <a:gd name="connsiteX427" fmla="*/ 1681073 w 5580233"/>
                  <a:gd name="connsiteY427" fmla="*/ 2437434 h 2437433"/>
                  <a:gd name="connsiteX428" fmla="*/ 1685013 w 5580233"/>
                  <a:gd name="connsiteY428" fmla="*/ 2437434 h 2437433"/>
                  <a:gd name="connsiteX429" fmla="*/ 1688959 w 5580233"/>
                  <a:gd name="connsiteY429" fmla="*/ 2437434 h 2437433"/>
                  <a:gd name="connsiteX430" fmla="*/ 1692905 w 5580233"/>
                  <a:gd name="connsiteY430" fmla="*/ 2437434 h 2437433"/>
                  <a:gd name="connsiteX431" fmla="*/ 1696851 w 5580233"/>
                  <a:gd name="connsiteY431" fmla="*/ 2437434 h 2437433"/>
                  <a:gd name="connsiteX432" fmla="*/ 1700797 w 5580233"/>
                  <a:gd name="connsiteY432" fmla="*/ 2437434 h 2437433"/>
                  <a:gd name="connsiteX433" fmla="*/ 1704742 w 5580233"/>
                  <a:gd name="connsiteY433" fmla="*/ 2437434 h 2437433"/>
                  <a:gd name="connsiteX434" fmla="*/ 1708688 w 5580233"/>
                  <a:gd name="connsiteY434" fmla="*/ 2437434 h 2437433"/>
                  <a:gd name="connsiteX435" fmla="*/ 1712629 w 5580233"/>
                  <a:gd name="connsiteY435" fmla="*/ 2437434 h 2437433"/>
                  <a:gd name="connsiteX436" fmla="*/ 1716575 w 5580233"/>
                  <a:gd name="connsiteY436" fmla="*/ 2437434 h 2437433"/>
                  <a:gd name="connsiteX437" fmla="*/ 1720521 w 5580233"/>
                  <a:gd name="connsiteY437" fmla="*/ 2437434 h 2437433"/>
                  <a:gd name="connsiteX438" fmla="*/ 1724466 w 5580233"/>
                  <a:gd name="connsiteY438" fmla="*/ 2437434 h 2437433"/>
                  <a:gd name="connsiteX439" fmla="*/ 1728412 w 5580233"/>
                  <a:gd name="connsiteY439" fmla="*/ 2437434 h 2437433"/>
                  <a:gd name="connsiteX440" fmla="*/ 1732358 w 5580233"/>
                  <a:gd name="connsiteY440" fmla="*/ 2437434 h 2437433"/>
                  <a:gd name="connsiteX441" fmla="*/ 1736304 w 5580233"/>
                  <a:gd name="connsiteY441" fmla="*/ 2437434 h 2437433"/>
                  <a:gd name="connsiteX442" fmla="*/ 1740250 w 5580233"/>
                  <a:gd name="connsiteY442" fmla="*/ 2437434 h 2437433"/>
                  <a:gd name="connsiteX443" fmla="*/ 1744195 w 5580233"/>
                  <a:gd name="connsiteY443" fmla="*/ 2437434 h 2437433"/>
                  <a:gd name="connsiteX444" fmla="*/ 1748141 w 5580233"/>
                  <a:gd name="connsiteY444" fmla="*/ 2437434 h 2437433"/>
                  <a:gd name="connsiteX445" fmla="*/ 1752082 w 5580233"/>
                  <a:gd name="connsiteY445" fmla="*/ 2437434 h 2437433"/>
                  <a:gd name="connsiteX446" fmla="*/ 1756028 w 5580233"/>
                  <a:gd name="connsiteY446" fmla="*/ 2437434 h 2437433"/>
                  <a:gd name="connsiteX447" fmla="*/ 1759974 w 5580233"/>
                  <a:gd name="connsiteY447" fmla="*/ 2437434 h 2437433"/>
                  <a:gd name="connsiteX448" fmla="*/ 1763920 w 5580233"/>
                  <a:gd name="connsiteY448" fmla="*/ 2437434 h 2437433"/>
                  <a:gd name="connsiteX449" fmla="*/ 1767865 w 5580233"/>
                  <a:gd name="connsiteY449" fmla="*/ 2437434 h 2437433"/>
                  <a:gd name="connsiteX450" fmla="*/ 1771811 w 5580233"/>
                  <a:gd name="connsiteY450" fmla="*/ 2437434 h 2437433"/>
                  <a:gd name="connsiteX451" fmla="*/ 1775757 w 5580233"/>
                  <a:gd name="connsiteY451" fmla="*/ 2437434 h 2437433"/>
                  <a:gd name="connsiteX452" fmla="*/ 1779698 w 5580233"/>
                  <a:gd name="connsiteY452" fmla="*/ 2437434 h 2437433"/>
                  <a:gd name="connsiteX453" fmla="*/ 1783644 w 5580233"/>
                  <a:gd name="connsiteY453" fmla="*/ 2437434 h 2437433"/>
                  <a:gd name="connsiteX454" fmla="*/ 1787589 w 5580233"/>
                  <a:gd name="connsiteY454" fmla="*/ 2437434 h 2437433"/>
                  <a:gd name="connsiteX455" fmla="*/ 1791535 w 5580233"/>
                  <a:gd name="connsiteY455" fmla="*/ 2437434 h 2437433"/>
                  <a:gd name="connsiteX456" fmla="*/ 1795481 w 5580233"/>
                  <a:gd name="connsiteY456" fmla="*/ 2437434 h 2437433"/>
                  <a:gd name="connsiteX457" fmla="*/ 1799427 w 5580233"/>
                  <a:gd name="connsiteY457" fmla="*/ 2437434 h 2437433"/>
                  <a:gd name="connsiteX458" fmla="*/ 1803373 w 5580233"/>
                  <a:gd name="connsiteY458" fmla="*/ 2437434 h 2437433"/>
                  <a:gd name="connsiteX459" fmla="*/ 1807318 w 5580233"/>
                  <a:gd name="connsiteY459" fmla="*/ 2437434 h 2437433"/>
                  <a:gd name="connsiteX460" fmla="*/ 1811264 w 5580233"/>
                  <a:gd name="connsiteY460" fmla="*/ 2437434 h 2437433"/>
                  <a:gd name="connsiteX461" fmla="*/ 1815210 w 5580233"/>
                  <a:gd name="connsiteY461" fmla="*/ 2437434 h 2437433"/>
                  <a:gd name="connsiteX462" fmla="*/ 1819151 w 5580233"/>
                  <a:gd name="connsiteY462" fmla="*/ 2437434 h 2437433"/>
                  <a:gd name="connsiteX463" fmla="*/ 1823097 w 5580233"/>
                  <a:gd name="connsiteY463" fmla="*/ 2437434 h 2437433"/>
                  <a:gd name="connsiteX464" fmla="*/ 1827042 w 5580233"/>
                  <a:gd name="connsiteY464" fmla="*/ 2437434 h 2437433"/>
                  <a:gd name="connsiteX465" fmla="*/ 1830988 w 5580233"/>
                  <a:gd name="connsiteY465" fmla="*/ 2437434 h 2437433"/>
                  <a:gd name="connsiteX466" fmla="*/ 1834934 w 5580233"/>
                  <a:gd name="connsiteY466" fmla="*/ 2437434 h 2437433"/>
                  <a:gd name="connsiteX467" fmla="*/ 1838880 w 5580233"/>
                  <a:gd name="connsiteY467" fmla="*/ 2437434 h 2437433"/>
                  <a:gd name="connsiteX468" fmla="*/ 1842826 w 5580233"/>
                  <a:gd name="connsiteY468" fmla="*/ 2437434 h 2437433"/>
                  <a:gd name="connsiteX469" fmla="*/ 1846766 w 5580233"/>
                  <a:gd name="connsiteY469" fmla="*/ 2437434 h 2437433"/>
                  <a:gd name="connsiteX470" fmla="*/ 1850712 w 5580233"/>
                  <a:gd name="connsiteY470" fmla="*/ 2437434 h 2437433"/>
                  <a:gd name="connsiteX471" fmla="*/ 1854658 w 5580233"/>
                  <a:gd name="connsiteY471" fmla="*/ 2437434 h 2437433"/>
                  <a:gd name="connsiteX472" fmla="*/ 1858604 w 5580233"/>
                  <a:gd name="connsiteY472" fmla="*/ 2437434 h 2437433"/>
                  <a:gd name="connsiteX473" fmla="*/ 1862549 w 5580233"/>
                  <a:gd name="connsiteY473" fmla="*/ 2437434 h 2437433"/>
                  <a:gd name="connsiteX474" fmla="*/ 1866495 w 5580233"/>
                  <a:gd name="connsiteY474" fmla="*/ 2437434 h 2437433"/>
                  <a:gd name="connsiteX475" fmla="*/ 1870441 w 5580233"/>
                  <a:gd name="connsiteY475" fmla="*/ 2437434 h 2437433"/>
                  <a:gd name="connsiteX476" fmla="*/ 1874387 w 5580233"/>
                  <a:gd name="connsiteY476" fmla="*/ 2437434 h 2437433"/>
                  <a:gd name="connsiteX477" fmla="*/ 1878333 w 5580233"/>
                  <a:gd name="connsiteY477" fmla="*/ 2437434 h 2437433"/>
                  <a:gd name="connsiteX478" fmla="*/ 1882279 w 5580233"/>
                  <a:gd name="connsiteY478" fmla="*/ 2437434 h 2437433"/>
                  <a:gd name="connsiteX479" fmla="*/ 1886219 w 5580233"/>
                  <a:gd name="connsiteY479" fmla="*/ 2437434 h 2437433"/>
                  <a:gd name="connsiteX480" fmla="*/ 1890165 w 5580233"/>
                  <a:gd name="connsiteY480" fmla="*/ 2437434 h 2437433"/>
                  <a:gd name="connsiteX481" fmla="*/ 1894111 w 5580233"/>
                  <a:gd name="connsiteY481" fmla="*/ 2437434 h 2437433"/>
                  <a:gd name="connsiteX482" fmla="*/ 1898057 w 5580233"/>
                  <a:gd name="connsiteY482" fmla="*/ 2437434 h 2437433"/>
                  <a:gd name="connsiteX483" fmla="*/ 1902002 w 5580233"/>
                  <a:gd name="connsiteY483" fmla="*/ 2437434 h 2437433"/>
                  <a:gd name="connsiteX484" fmla="*/ 1905948 w 5580233"/>
                  <a:gd name="connsiteY484" fmla="*/ 2437434 h 2437433"/>
                  <a:gd name="connsiteX485" fmla="*/ 1909894 w 5580233"/>
                  <a:gd name="connsiteY485" fmla="*/ 2437434 h 2437433"/>
                  <a:gd name="connsiteX486" fmla="*/ 1913835 w 5580233"/>
                  <a:gd name="connsiteY486" fmla="*/ 2437434 h 2437433"/>
                  <a:gd name="connsiteX487" fmla="*/ 1917781 w 5580233"/>
                  <a:gd name="connsiteY487" fmla="*/ 2437434 h 2437433"/>
                  <a:gd name="connsiteX488" fmla="*/ 1921727 w 5580233"/>
                  <a:gd name="connsiteY488" fmla="*/ 2437434 h 2437433"/>
                  <a:gd name="connsiteX489" fmla="*/ 1925673 w 5580233"/>
                  <a:gd name="connsiteY489" fmla="*/ 2437434 h 2437433"/>
                  <a:gd name="connsiteX490" fmla="*/ 1929618 w 5580233"/>
                  <a:gd name="connsiteY490" fmla="*/ 2437434 h 2437433"/>
                  <a:gd name="connsiteX491" fmla="*/ 1933564 w 5580233"/>
                  <a:gd name="connsiteY491" fmla="*/ 2437434 h 2437433"/>
                  <a:gd name="connsiteX492" fmla="*/ 1937510 w 5580233"/>
                  <a:gd name="connsiteY492" fmla="*/ 2437434 h 2437433"/>
                  <a:gd name="connsiteX493" fmla="*/ 1941456 w 5580233"/>
                  <a:gd name="connsiteY493" fmla="*/ 2437434 h 2437433"/>
                  <a:gd name="connsiteX494" fmla="*/ 1945401 w 5580233"/>
                  <a:gd name="connsiteY494" fmla="*/ 2437434 h 2437433"/>
                  <a:gd name="connsiteX495" fmla="*/ 1949342 w 5580233"/>
                  <a:gd name="connsiteY495" fmla="*/ 2437434 h 2437433"/>
                  <a:gd name="connsiteX496" fmla="*/ 1953288 w 5580233"/>
                  <a:gd name="connsiteY496" fmla="*/ 2437434 h 2437433"/>
                  <a:gd name="connsiteX497" fmla="*/ 1957234 w 5580233"/>
                  <a:gd name="connsiteY497" fmla="*/ 2437434 h 2437433"/>
                  <a:gd name="connsiteX498" fmla="*/ 1961180 w 5580233"/>
                  <a:gd name="connsiteY498" fmla="*/ 2437434 h 2437433"/>
                  <a:gd name="connsiteX499" fmla="*/ 1965126 w 5580233"/>
                  <a:gd name="connsiteY499" fmla="*/ 2437434 h 2437433"/>
                  <a:gd name="connsiteX500" fmla="*/ 1969071 w 5580233"/>
                  <a:gd name="connsiteY500" fmla="*/ 2437434 h 2437433"/>
                  <a:gd name="connsiteX501" fmla="*/ 1973017 w 5580233"/>
                  <a:gd name="connsiteY501" fmla="*/ 2437434 h 2437433"/>
                  <a:gd name="connsiteX502" fmla="*/ 1976963 w 5580233"/>
                  <a:gd name="connsiteY502" fmla="*/ 2437434 h 2437433"/>
                  <a:gd name="connsiteX503" fmla="*/ 1980904 w 5580233"/>
                  <a:gd name="connsiteY503" fmla="*/ 2437434 h 2437433"/>
                  <a:gd name="connsiteX504" fmla="*/ 1984849 w 5580233"/>
                  <a:gd name="connsiteY504" fmla="*/ 2437434 h 2437433"/>
                  <a:gd name="connsiteX505" fmla="*/ 1988795 w 5580233"/>
                  <a:gd name="connsiteY505" fmla="*/ 2437434 h 2437433"/>
                  <a:gd name="connsiteX506" fmla="*/ 1992741 w 5580233"/>
                  <a:gd name="connsiteY506" fmla="*/ 2437434 h 2437433"/>
                  <a:gd name="connsiteX507" fmla="*/ 1996687 w 5580233"/>
                  <a:gd name="connsiteY507" fmla="*/ 2437434 h 2437433"/>
                  <a:gd name="connsiteX508" fmla="*/ 2000633 w 5580233"/>
                  <a:gd name="connsiteY508" fmla="*/ 2437434 h 2437433"/>
                  <a:gd name="connsiteX509" fmla="*/ 2004579 w 5580233"/>
                  <a:gd name="connsiteY509" fmla="*/ 2437434 h 2437433"/>
                  <a:gd name="connsiteX510" fmla="*/ 2008524 w 5580233"/>
                  <a:gd name="connsiteY510" fmla="*/ 2437434 h 2437433"/>
                  <a:gd name="connsiteX511" fmla="*/ 2012470 w 5580233"/>
                  <a:gd name="connsiteY511" fmla="*/ 2437434 h 2437433"/>
                  <a:gd name="connsiteX512" fmla="*/ 2016411 w 5580233"/>
                  <a:gd name="connsiteY512" fmla="*/ 2437434 h 2437433"/>
                  <a:gd name="connsiteX513" fmla="*/ 2020357 w 5580233"/>
                  <a:gd name="connsiteY513" fmla="*/ 2437434 h 2437433"/>
                  <a:gd name="connsiteX514" fmla="*/ 2024302 w 5580233"/>
                  <a:gd name="connsiteY514" fmla="*/ 2437434 h 2437433"/>
                  <a:gd name="connsiteX515" fmla="*/ 2028248 w 5580233"/>
                  <a:gd name="connsiteY515" fmla="*/ 2437434 h 2437433"/>
                  <a:gd name="connsiteX516" fmla="*/ 2032194 w 5580233"/>
                  <a:gd name="connsiteY516" fmla="*/ 2437434 h 2437433"/>
                  <a:gd name="connsiteX517" fmla="*/ 2036140 w 5580233"/>
                  <a:gd name="connsiteY517" fmla="*/ 2437434 h 2437433"/>
                  <a:gd name="connsiteX518" fmla="*/ 2040086 w 5580233"/>
                  <a:gd name="connsiteY518" fmla="*/ 2437434 h 2437433"/>
                  <a:gd name="connsiteX519" fmla="*/ 2044032 w 5580233"/>
                  <a:gd name="connsiteY519" fmla="*/ 2437434 h 2437433"/>
                  <a:gd name="connsiteX520" fmla="*/ 2047972 w 5580233"/>
                  <a:gd name="connsiteY520" fmla="*/ 2437434 h 2437433"/>
                  <a:gd name="connsiteX521" fmla="*/ 2051918 w 5580233"/>
                  <a:gd name="connsiteY521" fmla="*/ 2437434 h 2437433"/>
                  <a:gd name="connsiteX522" fmla="*/ 2055864 w 5580233"/>
                  <a:gd name="connsiteY522" fmla="*/ 2437434 h 2437433"/>
                  <a:gd name="connsiteX523" fmla="*/ 2059810 w 5580233"/>
                  <a:gd name="connsiteY523" fmla="*/ 2437434 h 2437433"/>
                  <a:gd name="connsiteX524" fmla="*/ 2063755 w 5580233"/>
                  <a:gd name="connsiteY524" fmla="*/ 2437434 h 2437433"/>
                  <a:gd name="connsiteX525" fmla="*/ 2067701 w 5580233"/>
                  <a:gd name="connsiteY525" fmla="*/ 2437434 h 2437433"/>
                  <a:gd name="connsiteX526" fmla="*/ 2071647 w 5580233"/>
                  <a:gd name="connsiteY526" fmla="*/ 2437434 h 2437433"/>
                  <a:gd name="connsiteX527" fmla="*/ 2075593 w 5580233"/>
                  <a:gd name="connsiteY527" fmla="*/ 2437434 h 2437433"/>
                  <a:gd name="connsiteX528" fmla="*/ 2079539 w 5580233"/>
                  <a:gd name="connsiteY528" fmla="*/ 2437434 h 2437433"/>
                  <a:gd name="connsiteX529" fmla="*/ 2083480 w 5580233"/>
                  <a:gd name="connsiteY529" fmla="*/ 2437434 h 2437433"/>
                  <a:gd name="connsiteX530" fmla="*/ 2087425 w 5580233"/>
                  <a:gd name="connsiteY530" fmla="*/ 2437434 h 2437433"/>
                  <a:gd name="connsiteX531" fmla="*/ 2091371 w 5580233"/>
                  <a:gd name="connsiteY531" fmla="*/ 2437434 h 2437433"/>
                  <a:gd name="connsiteX532" fmla="*/ 2095317 w 5580233"/>
                  <a:gd name="connsiteY532" fmla="*/ 2437434 h 2437433"/>
                  <a:gd name="connsiteX533" fmla="*/ 2099263 w 5580233"/>
                  <a:gd name="connsiteY533" fmla="*/ 2437434 h 2437433"/>
                  <a:gd name="connsiteX534" fmla="*/ 2103208 w 5580233"/>
                  <a:gd name="connsiteY534" fmla="*/ 2437434 h 2437433"/>
                  <a:gd name="connsiteX535" fmla="*/ 2107154 w 5580233"/>
                  <a:gd name="connsiteY535" fmla="*/ 2437434 h 2437433"/>
                  <a:gd name="connsiteX536" fmla="*/ 2111100 w 5580233"/>
                  <a:gd name="connsiteY536" fmla="*/ 2437434 h 2437433"/>
                  <a:gd name="connsiteX537" fmla="*/ 2115041 w 5580233"/>
                  <a:gd name="connsiteY537" fmla="*/ 2437434 h 2437433"/>
                  <a:gd name="connsiteX538" fmla="*/ 2118987 w 5580233"/>
                  <a:gd name="connsiteY538" fmla="*/ 2437434 h 2437433"/>
                  <a:gd name="connsiteX539" fmla="*/ 2122933 w 5580233"/>
                  <a:gd name="connsiteY539" fmla="*/ 2437434 h 2437433"/>
                  <a:gd name="connsiteX540" fmla="*/ 2126879 w 5580233"/>
                  <a:gd name="connsiteY540" fmla="*/ 2437434 h 2437433"/>
                  <a:gd name="connsiteX541" fmla="*/ 2130824 w 5580233"/>
                  <a:gd name="connsiteY541" fmla="*/ 2437434 h 2437433"/>
                  <a:gd name="connsiteX542" fmla="*/ 2134770 w 5580233"/>
                  <a:gd name="connsiteY542" fmla="*/ 2437434 h 2437433"/>
                  <a:gd name="connsiteX543" fmla="*/ 2138716 w 5580233"/>
                  <a:gd name="connsiteY543" fmla="*/ 2437434 h 2437433"/>
                  <a:gd name="connsiteX544" fmla="*/ 2142662 w 5580233"/>
                  <a:gd name="connsiteY544" fmla="*/ 2437434 h 2437433"/>
                  <a:gd name="connsiteX545" fmla="*/ 2146607 w 5580233"/>
                  <a:gd name="connsiteY545" fmla="*/ 2437434 h 2437433"/>
                  <a:gd name="connsiteX546" fmla="*/ 2150548 w 5580233"/>
                  <a:gd name="connsiteY546" fmla="*/ 2437434 h 2437433"/>
                  <a:gd name="connsiteX547" fmla="*/ 2154494 w 5580233"/>
                  <a:gd name="connsiteY547" fmla="*/ 2437434 h 2437433"/>
                  <a:gd name="connsiteX548" fmla="*/ 2158440 w 5580233"/>
                  <a:gd name="connsiteY548" fmla="*/ 2437434 h 2437433"/>
                  <a:gd name="connsiteX549" fmla="*/ 2162386 w 5580233"/>
                  <a:gd name="connsiteY549" fmla="*/ 2437434 h 2437433"/>
                  <a:gd name="connsiteX550" fmla="*/ 2166332 w 5580233"/>
                  <a:gd name="connsiteY550" fmla="*/ 2437434 h 2437433"/>
                  <a:gd name="connsiteX551" fmla="*/ 2170277 w 5580233"/>
                  <a:gd name="connsiteY551" fmla="*/ 2437434 h 2437433"/>
                  <a:gd name="connsiteX552" fmla="*/ 2174223 w 5580233"/>
                  <a:gd name="connsiteY552" fmla="*/ 2437434 h 2437433"/>
                  <a:gd name="connsiteX553" fmla="*/ 2178169 w 5580233"/>
                  <a:gd name="connsiteY553" fmla="*/ 2437434 h 2437433"/>
                  <a:gd name="connsiteX554" fmla="*/ 2182115 w 5580233"/>
                  <a:gd name="connsiteY554" fmla="*/ 2437434 h 2437433"/>
                  <a:gd name="connsiteX555" fmla="*/ 2186055 w 5580233"/>
                  <a:gd name="connsiteY555" fmla="*/ 2437434 h 2437433"/>
                  <a:gd name="connsiteX556" fmla="*/ 2190001 w 5580233"/>
                  <a:gd name="connsiteY556" fmla="*/ 2437434 h 2437433"/>
                  <a:gd name="connsiteX557" fmla="*/ 2193947 w 5580233"/>
                  <a:gd name="connsiteY557" fmla="*/ 2437434 h 2437433"/>
                  <a:gd name="connsiteX558" fmla="*/ 2197893 w 5580233"/>
                  <a:gd name="connsiteY558" fmla="*/ 2437434 h 2437433"/>
                  <a:gd name="connsiteX559" fmla="*/ 2201839 w 5580233"/>
                  <a:gd name="connsiteY559" fmla="*/ 2437434 h 2437433"/>
                  <a:gd name="connsiteX560" fmla="*/ 2205785 w 5580233"/>
                  <a:gd name="connsiteY560" fmla="*/ 2437434 h 2437433"/>
                  <a:gd name="connsiteX561" fmla="*/ 2209730 w 5580233"/>
                  <a:gd name="connsiteY561" fmla="*/ 2437434 h 2437433"/>
                  <a:gd name="connsiteX562" fmla="*/ 2213676 w 5580233"/>
                  <a:gd name="connsiteY562" fmla="*/ 2437434 h 2437433"/>
                  <a:gd name="connsiteX563" fmla="*/ 2217617 w 5580233"/>
                  <a:gd name="connsiteY563" fmla="*/ 2437434 h 2437433"/>
                  <a:gd name="connsiteX564" fmla="*/ 2221562 w 5580233"/>
                  <a:gd name="connsiteY564" fmla="*/ 2437434 h 2437433"/>
                  <a:gd name="connsiteX565" fmla="*/ 2225508 w 5580233"/>
                  <a:gd name="connsiteY565" fmla="*/ 2437434 h 2437433"/>
                  <a:gd name="connsiteX566" fmla="*/ 2229454 w 5580233"/>
                  <a:gd name="connsiteY566" fmla="*/ 2437434 h 2437433"/>
                  <a:gd name="connsiteX567" fmla="*/ 2233400 w 5580233"/>
                  <a:gd name="connsiteY567" fmla="*/ 2437434 h 2437433"/>
                  <a:gd name="connsiteX568" fmla="*/ 2237346 w 5580233"/>
                  <a:gd name="connsiteY568" fmla="*/ 2437434 h 2437433"/>
                  <a:gd name="connsiteX569" fmla="*/ 2241292 w 5580233"/>
                  <a:gd name="connsiteY569" fmla="*/ 2437434 h 2437433"/>
                  <a:gd name="connsiteX570" fmla="*/ 2245238 w 5580233"/>
                  <a:gd name="connsiteY570" fmla="*/ 2437434 h 2437433"/>
                  <a:gd name="connsiteX571" fmla="*/ 2249183 w 5580233"/>
                  <a:gd name="connsiteY571" fmla="*/ 2437434 h 2437433"/>
                  <a:gd name="connsiteX572" fmla="*/ 2253124 w 5580233"/>
                  <a:gd name="connsiteY572" fmla="*/ 2437434 h 2437433"/>
                  <a:gd name="connsiteX573" fmla="*/ 2257070 w 5580233"/>
                  <a:gd name="connsiteY573" fmla="*/ 2437434 h 2437433"/>
                  <a:gd name="connsiteX574" fmla="*/ 2261016 w 5580233"/>
                  <a:gd name="connsiteY574" fmla="*/ 2437434 h 2437433"/>
                  <a:gd name="connsiteX575" fmla="*/ 2264961 w 5580233"/>
                  <a:gd name="connsiteY575" fmla="*/ 2437434 h 2437433"/>
                  <a:gd name="connsiteX576" fmla="*/ 2268907 w 5580233"/>
                  <a:gd name="connsiteY576" fmla="*/ 2437434 h 2437433"/>
                  <a:gd name="connsiteX577" fmla="*/ 2272853 w 5580233"/>
                  <a:gd name="connsiteY577" fmla="*/ 2437434 h 2437433"/>
                  <a:gd name="connsiteX578" fmla="*/ 2276799 w 5580233"/>
                  <a:gd name="connsiteY578" fmla="*/ 2437434 h 2437433"/>
                  <a:gd name="connsiteX579" fmla="*/ 2280745 w 5580233"/>
                  <a:gd name="connsiteY579" fmla="*/ 2437434 h 2437433"/>
                  <a:gd name="connsiteX580" fmla="*/ 2284686 w 5580233"/>
                  <a:gd name="connsiteY580" fmla="*/ 2437434 h 2437433"/>
                  <a:gd name="connsiteX581" fmla="*/ 2288631 w 5580233"/>
                  <a:gd name="connsiteY581" fmla="*/ 2437434 h 2437433"/>
                  <a:gd name="connsiteX582" fmla="*/ 2292577 w 5580233"/>
                  <a:gd name="connsiteY582" fmla="*/ 2437434 h 2437433"/>
                  <a:gd name="connsiteX583" fmla="*/ 2296523 w 5580233"/>
                  <a:gd name="connsiteY583" fmla="*/ 2437434 h 2437433"/>
                  <a:gd name="connsiteX584" fmla="*/ 2300469 w 5580233"/>
                  <a:gd name="connsiteY584" fmla="*/ 2437434 h 2437433"/>
                  <a:gd name="connsiteX585" fmla="*/ 2304414 w 5580233"/>
                  <a:gd name="connsiteY585" fmla="*/ 2437434 h 2437433"/>
                  <a:gd name="connsiteX586" fmla="*/ 2308360 w 5580233"/>
                  <a:gd name="connsiteY586" fmla="*/ 2437434 h 2437433"/>
                  <a:gd name="connsiteX587" fmla="*/ 2312306 w 5580233"/>
                  <a:gd name="connsiteY587" fmla="*/ 2437434 h 2437433"/>
                  <a:gd name="connsiteX588" fmla="*/ 2316252 w 5580233"/>
                  <a:gd name="connsiteY588" fmla="*/ 2437434 h 2437433"/>
                  <a:gd name="connsiteX589" fmla="*/ 2320193 w 5580233"/>
                  <a:gd name="connsiteY589" fmla="*/ 2437434 h 2437433"/>
                  <a:gd name="connsiteX590" fmla="*/ 2324139 w 5580233"/>
                  <a:gd name="connsiteY590" fmla="*/ 2437434 h 2437433"/>
                  <a:gd name="connsiteX591" fmla="*/ 2328084 w 5580233"/>
                  <a:gd name="connsiteY591" fmla="*/ 2437434 h 2437433"/>
                  <a:gd name="connsiteX592" fmla="*/ 2332030 w 5580233"/>
                  <a:gd name="connsiteY592" fmla="*/ 2437434 h 2437433"/>
                  <a:gd name="connsiteX593" fmla="*/ 2335976 w 5580233"/>
                  <a:gd name="connsiteY593" fmla="*/ 2437434 h 2437433"/>
                  <a:gd name="connsiteX594" fmla="*/ 2339922 w 5580233"/>
                  <a:gd name="connsiteY594" fmla="*/ 2437434 h 2437433"/>
                  <a:gd name="connsiteX595" fmla="*/ 2343868 w 5580233"/>
                  <a:gd name="connsiteY595" fmla="*/ 2437434 h 2437433"/>
                  <a:gd name="connsiteX596" fmla="*/ 2347813 w 5580233"/>
                  <a:gd name="connsiteY596" fmla="*/ 2437434 h 2437433"/>
                  <a:gd name="connsiteX597" fmla="*/ 2351754 w 5580233"/>
                  <a:gd name="connsiteY597" fmla="*/ 2437434 h 2437433"/>
                  <a:gd name="connsiteX598" fmla="*/ 2355700 w 5580233"/>
                  <a:gd name="connsiteY598" fmla="*/ 2437434 h 2437433"/>
                  <a:gd name="connsiteX599" fmla="*/ 2359646 w 5580233"/>
                  <a:gd name="connsiteY599" fmla="*/ 2437434 h 2437433"/>
                  <a:gd name="connsiteX600" fmla="*/ 2363592 w 5580233"/>
                  <a:gd name="connsiteY600" fmla="*/ 2437434 h 2437433"/>
                  <a:gd name="connsiteX601" fmla="*/ 2367537 w 5580233"/>
                  <a:gd name="connsiteY601" fmla="*/ 2437434 h 2437433"/>
                  <a:gd name="connsiteX602" fmla="*/ 2371483 w 5580233"/>
                  <a:gd name="connsiteY602" fmla="*/ 2437434 h 2437433"/>
                  <a:gd name="connsiteX603" fmla="*/ 2375429 w 5580233"/>
                  <a:gd name="connsiteY603" fmla="*/ 2437434 h 2437433"/>
                  <a:gd name="connsiteX604" fmla="*/ 2379375 w 5580233"/>
                  <a:gd name="connsiteY604" fmla="*/ 2437434 h 2437433"/>
                  <a:gd name="connsiteX605" fmla="*/ 2383321 w 5580233"/>
                  <a:gd name="connsiteY605" fmla="*/ 2437434 h 2437433"/>
                  <a:gd name="connsiteX606" fmla="*/ 2387261 w 5580233"/>
                  <a:gd name="connsiteY606" fmla="*/ 2437434 h 2437433"/>
                  <a:gd name="connsiteX607" fmla="*/ 2391207 w 5580233"/>
                  <a:gd name="connsiteY607" fmla="*/ 2437434 h 2437433"/>
                  <a:gd name="connsiteX608" fmla="*/ 2395153 w 5580233"/>
                  <a:gd name="connsiteY608" fmla="*/ 2437434 h 2437433"/>
                  <a:gd name="connsiteX609" fmla="*/ 2399099 w 5580233"/>
                  <a:gd name="connsiteY609" fmla="*/ 2437434 h 2437433"/>
                  <a:gd name="connsiteX610" fmla="*/ 2403045 w 5580233"/>
                  <a:gd name="connsiteY610" fmla="*/ 2437434 h 2437433"/>
                  <a:gd name="connsiteX611" fmla="*/ 2406990 w 5580233"/>
                  <a:gd name="connsiteY611" fmla="*/ 2437434 h 2437433"/>
                  <a:gd name="connsiteX612" fmla="*/ 2410936 w 5580233"/>
                  <a:gd name="connsiteY612" fmla="*/ 2437434 h 2437433"/>
                  <a:gd name="connsiteX613" fmla="*/ 2414877 w 5580233"/>
                  <a:gd name="connsiteY613" fmla="*/ 2437434 h 2437433"/>
                  <a:gd name="connsiteX614" fmla="*/ 2418823 w 5580233"/>
                  <a:gd name="connsiteY614" fmla="*/ 2437434 h 2437433"/>
                  <a:gd name="connsiteX615" fmla="*/ 2422768 w 5580233"/>
                  <a:gd name="connsiteY615" fmla="*/ 2437434 h 2437433"/>
                  <a:gd name="connsiteX616" fmla="*/ 2426714 w 5580233"/>
                  <a:gd name="connsiteY616" fmla="*/ 2437434 h 2437433"/>
                  <a:gd name="connsiteX617" fmla="*/ 2430660 w 5580233"/>
                  <a:gd name="connsiteY617" fmla="*/ 2437434 h 2437433"/>
                  <a:gd name="connsiteX618" fmla="*/ 2434606 w 5580233"/>
                  <a:gd name="connsiteY618" fmla="*/ 2437434 h 2437433"/>
                  <a:gd name="connsiteX619" fmla="*/ 2438552 w 5580233"/>
                  <a:gd name="connsiteY619" fmla="*/ 2437434 h 2437433"/>
                  <a:gd name="connsiteX620" fmla="*/ 2442498 w 5580233"/>
                  <a:gd name="connsiteY620" fmla="*/ 2437434 h 2437433"/>
                  <a:gd name="connsiteX621" fmla="*/ 2446443 w 5580233"/>
                  <a:gd name="connsiteY621" fmla="*/ 2437434 h 2437433"/>
                  <a:gd name="connsiteX622" fmla="*/ 2450389 w 5580233"/>
                  <a:gd name="connsiteY622" fmla="*/ 2437434 h 2437433"/>
                  <a:gd name="connsiteX623" fmla="*/ 2454330 w 5580233"/>
                  <a:gd name="connsiteY623" fmla="*/ 2437434 h 2437433"/>
                  <a:gd name="connsiteX624" fmla="*/ 2458276 w 5580233"/>
                  <a:gd name="connsiteY624" fmla="*/ 2437434 h 2437433"/>
                  <a:gd name="connsiteX625" fmla="*/ 2462222 w 5580233"/>
                  <a:gd name="connsiteY625" fmla="*/ 2437434 h 2437433"/>
                  <a:gd name="connsiteX626" fmla="*/ 2466167 w 5580233"/>
                  <a:gd name="connsiteY626" fmla="*/ 2437434 h 2437433"/>
                  <a:gd name="connsiteX627" fmla="*/ 2470113 w 5580233"/>
                  <a:gd name="connsiteY627" fmla="*/ 2437434 h 2437433"/>
                  <a:gd name="connsiteX628" fmla="*/ 2474059 w 5580233"/>
                  <a:gd name="connsiteY628" fmla="*/ 2437434 h 2437433"/>
                  <a:gd name="connsiteX629" fmla="*/ 2478005 w 5580233"/>
                  <a:gd name="connsiteY629" fmla="*/ 2437434 h 2437433"/>
                  <a:gd name="connsiteX630" fmla="*/ 2481946 w 5580233"/>
                  <a:gd name="connsiteY630" fmla="*/ 2437434 h 2437433"/>
                  <a:gd name="connsiteX631" fmla="*/ 2485891 w 5580233"/>
                  <a:gd name="connsiteY631" fmla="*/ 2437434 h 2437433"/>
                  <a:gd name="connsiteX632" fmla="*/ 2489837 w 5580233"/>
                  <a:gd name="connsiteY632" fmla="*/ 2437434 h 2437433"/>
                  <a:gd name="connsiteX633" fmla="*/ 2493783 w 5580233"/>
                  <a:gd name="connsiteY633" fmla="*/ 2437434 h 2437433"/>
                  <a:gd name="connsiteX634" fmla="*/ 2497729 w 5580233"/>
                  <a:gd name="connsiteY634" fmla="*/ 2437434 h 2437433"/>
                  <a:gd name="connsiteX635" fmla="*/ 2501675 w 5580233"/>
                  <a:gd name="connsiteY635" fmla="*/ 2437434 h 2437433"/>
                  <a:gd name="connsiteX636" fmla="*/ 2505621 w 5580233"/>
                  <a:gd name="connsiteY636" fmla="*/ 2437434 h 2437433"/>
                  <a:gd name="connsiteX637" fmla="*/ 2509566 w 5580233"/>
                  <a:gd name="connsiteY637" fmla="*/ 2437434 h 2437433"/>
                  <a:gd name="connsiteX638" fmla="*/ 2513512 w 5580233"/>
                  <a:gd name="connsiteY638" fmla="*/ 2437434 h 2437433"/>
                  <a:gd name="connsiteX639" fmla="*/ 2517458 w 5580233"/>
                  <a:gd name="connsiteY639" fmla="*/ 2437434 h 2437433"/>
                  <a:gd name="connsiteX640" fmla="*/ 2521399 w 5580233"/>
                  <a:gd name="connsiteY640" fmla="*/ 2437434 h 2437433"/>
                  <a:gd name="connsiteX641" fmla="*/ 2525344 w 5580233"/>
                  <a:gd name="connsiteY641" fmla="*/ 2437434 h 2437433"/>
                  <a:gd name="connsiteX642" fmla="*/ 2529290 w 5580233"/>
                  <a:gd name="connsiteY642" fmla="*/ 2437434 h 2437433"/>
                  <a:gd name="connsiteX643" fmla="*/ 2533236 w 5580233"/>
                  <a:gd name="connsiteY643" fmla="*/ 2437434 h 2437433"/>
                  <a:gd name="connsiteX644" fmla="*/ 2537182 w 5580233"/>
                  <a:gd name="connsiteY644" fmla="*/ 2437434 h 2437433"/>
                  <a:gd name="connsiteX645" fmla="*/ 2541128 w 5580233"/>
                  <a:gd name="connsiteY645" fmla="*/ 2437434 h 2437433"/>
                  <a:gd name="connsiteX646" fmla="*/ 2545074 w 5580233"/>
                  <a:gd name="connsiteY646" fmla="*/ 2437434 h 2437433"/>
                  <a:gd name="connsiteX647" fmla="*/ 2549014 w 5580233"/>
                  <a:gd name="connsiteY647" fmla="*/ 2437434 h 2437433"/>
                  <a:gd name="connsiteX648" fmla="*/ 2552960 w 5580233"/>
                  <a:gd name="connsiteY648" fmla="*/ 2437434 h 2437433"/>
                  <a:gd name="connsiteX649" fmla="*/ 2556906 w 5580233"/>
                  <a:gd name="connsiteY649" fmla="*/ 2437434 h 2437433"/>
                  <a:gd name="connsiteX650" fmla="*/ 2560852 w 5580233"/>
                  <a:gd name="connsiteY650" fmla="*/ 2437434 h 2437433"/>
                  <a:gd name="connsiteX651" fmla="*/ 2564797 w 5580233"/>
                  <a:gd name="connsiteY651" fmla="*/ 2437434 h 2437433"/>
                  <a:gd name="connsiteX652" fmla="*/ 2568743 w 5580233"/>
                  <a:gd name="connsiteY652" fmla="*/ 2437434 h 2437433"/>
                  <a:gd name="connsiteX653" fmla="*/ 2572689 w 5580233"/>
                  <a:gd name="connsiteY653" fmla="*/ 2437434 h 2437433"/>
                  <a:gd name="connsiteX654" fmla="*/ 2576635 w 5580233"/>
                  <a:gd name="connsiteY654" fmla="*/ 2437434 h 2437433"/>
                  <a:gd name="connsiteX655" fmla="*/ 2580581 w 5580233"/>
                  <a:gd name="connsiteY655" fmla="*/ 2437434 h 2437433"/>
                  <a:gd name="connsiteX656" fmla="*/ 2584527 w 5580233"/>
                  <a:gd name="connsiteY656" fmla="*/ 2437434 h 2437433"/>
                  <a:gd name="connsiteX657" fmla="*/ 2588467 w 5580233"/>
                  <a:gd name="connsiteY657" fmla="*/ 2437434 h 2437433"/>
                  <a:gd name="connsiteX658" fmla="*/ 2592413 w 5580233"/>
                  <a:gd name="connsiteY658" fmla="*/ 2437434 h 2437433"/>
                  <a:gd name="connsiteX659" fmla="*/ 2596359 w 5580233"/>
                  <a:gd name="connsiteY659" fmla="*/ 2437434 h 2437433"/>
                  <a:gd name="connsiteX660" fmla="*/ 2600305 w 5580233"/>
                  <a:gd name="connsiteY660" fmla="*/ 2437434 h 2437433"/>
                  <a:gd name="connsiteX661" fmla="*/ 2604250 w 5580233"/>
                  <a:gd name="connsiteY661" fmla="*/ 2437434 h 2437433"/>
                  <a:gd name="connsiteX662" fmla="*/ 2608196 w 5580233"/>
                  <a:gd name="connsiteY662" fmla="*/ 2437434 h 2437433"/>
                  <a:gd name="connsiteX663" fmla="*/ 2612142 w 5580233"/>
                  <a:gd name="connsiteY663" fmla="*/ 2437434 h 2437433"/>
                  <a:gd name="connsiteX664" fmla="*/ 2616083 w 5580233"/>
                  <a:gd name="connsiteY664" fmla="*/ 2437434 h 2437433"/>
                  <a:gd name="connsiteX665" fmla="*/ 2620029 w 5580233"/>
                  <a:gd name="connsiteY665" fmla="*/ 2437434 h 2437433"/>
                  <a:gd name="connsiteX666" fmla="*/ 2623975 w 5580233"/>
                  <a:gd name="connsiteY666" fmla="*/ 2437434 h 2437433"/>
                  <a:gd name="connsiteX667" fmla="*/ 2627920 w 5580233"/>
                  <a:gd name="connsiteY667" fmla="*/ 2437434 h 2437433"/>
                  <a:gd name="connsiteX668" fmla="*/ 2631866 w 5580233"/>
                  <a:gd name="connsiteY668" fmla="*/ 2437434 h 2437433"/>
                  <a:gd name="connsiteX669" fmla="*/ 2635812 w 5580233"/>
                  <a:gd name="connsiteY669" fmla="*/ 2437434 h 2437433"/>
                  <a:gd name="connsiteX670" fmla="*/ 2639758 w 5580233"/>
                  <a:gd name="connsiteY670" fmla="*/ 2437434 h 2437433"/>
                  <a:gd name="connsiteX671" fmla="*/ 2643703 w 5580233"/>
                  <a:gd name="connsiteY671" fmla="*/ 2437434 h 2437433"/>
                  <a:gd name="connsiteX672" fmla="*/ 2647649 w 5580233"/>
                  <a:gd name="connsiteY672" fmla="*/ 2437434 h 2437433"/>
                  <a:gd name="connsiteX673" fmla="*/ 2651595 w 5580233"/>
                  <a:gd name="connsiteY673" fmla="*/ 2437434 h 2437433"/>
                  <a:gd name="connsiteX674" fmla="*/ 2655536 w 5580233"/>
                  <a:gd name="connsiteY674" fmla="*/ 2437434 h 2437433"/>
                  <a:gd name="connsiteX675" fmla="*/ 2659482 w 5580233"/>
                  <a:gd name="connsiteY675" fmla="*/ 2437434 h 2437433"/>
                  <a:gd name="connsiteX676" fmla="*/ 2663428 w 5580233"/>
                  <a:gd name="connsiteY676" fmla="*/ 2437434 h 2437433"/>
                  <a:gd name="connsiteX677" fmla="*/ 2667373 w 5580233"/>
                  <a:gd name="connsiteY677" fmla="*/ 2437434 h 2437433"/>
                  <a:gd name="connsiteX678" fmla="*/ 2671319 w 5580233"/>
                  <a:gd name="connsiteY678" fmla="*/ 2437434 h 2437433"/>
                  <a:gd name="connsiteX679" fmla="*/ 2675265 w 5580233"/>
                  <a:gd name="connsiteY679" fmla="*/ 2437434 h 2437433"/>
                  <a:gd name="connsiteX680" fmla="*/ 2679211 w 5580233"/>
                  <a:gd name="connsiteY680" fmla="*/ 2437434 h 2437433"/>
                  <a:gd name="connsiteX681" fmla="*/ 2683151 w 5580233"/>
                  <a:gd name="connsiteY681" fmla="*/ 2437434 h 2437433"/>
                  <a:gd name="connsiteX682" fmla="*/ 2687097 w 5580233"/>
                  <a:gd name="connsiteY682" fmla="*/ 2437434 h 2437433"/>
                  <a:gd name="connsiteX683" fmla="*/ 2691043 w 5580233"/>
                  <a:gd name="connsiteY683" fmla="*/ 2437434 h 2437433"/>
                  <a:gd name="connsiteX684" fmla="*/ 2694989 w 5580233"/>
                  <a:gd name="connsiteY684" fmla="*/ 2437434 h 2437433"/>
                  <a:gd name="connsiteX685" fmla="*/ 2698935 w 5580233"/>
                  <a:gd name="connsiteY685" fmla="*/ 2437434 h 2437433"/>
                  <a:gd name="connsiteX686" fmla="*/ 2702881 w 5580233"/>
                  <a:gd name="connsiteY686" fmla="*/ 2437434 h 2437433"/>
                  <a:gd name="connsiteX687" fmla="*/ 2706827 w 5580233"/>
                  <a:gd name="connsiteY687" fmla="*/ 2437434 h 2437433"/>
                  <a:gd name="connsiteX688" fmla="*/ 2710772 w 5580233"/>
                  <a:gd name="connsiteY688" fmla="*/ 2437434 h 2437433"/>
                  <a:gd name="connsiteX689" fmla="*/ 2714718 w 5580233"/>
                  <a:gd name="connsiteY689" fmla="*/ 2437434 h 2437433"/>
                  <a:gd name="connsiteX690" fmla="*/ 2718664 w 5580233"/>
                  <a:gd name="connsiteY690" fmla="*/ 2437434 h 2437433"/>
                  <a:gd name="connsiteX691" fmla="*/ 2722604 w 5580233"/>
                  <a:gd name="connsiteY691" fmla="*/ 2437434 h 2437433"/>
                  <a:gd name="connsiteX692" fmla="*/ 2726550 w 5580233"/>
                  <a:gd name="connsiteY692" fmla="*/ 2437434 h 2437433"/>
                  <a:gd name="connsiteX693" fmla="*/ 2730496 w 5580233"/>
                  <a:gd name="connsiteY693" fmla="*/ 2437434 h 2437433"/>
                  <a:gd name="connsiteX694" fmla="*/ 2734442 w 5580233"/>
                  <a:gd name="connsiteY694" fmla="*/ 2437434 h 2437433"/>
                  <a:gd name="connsiteX695" fmla="*/ 2738388 w 5580233"/>
                  <a:gd name="connsiteY695" fmla="*/ 2437434 h 2437433"/>
                  <a:gd name="connsiteX696" fmla="*/ 2742334 w 5580233"/>
                  <a:gd name="connsiteY696" fmla="*/ 2437434 h 2437433"/>
                  <a:gd name="connsiteX697" fmla="*/ 2746279 w 5580233"/>
                  <a:gd name="connsiteY697" fmla="*/ 2437434 h 2437433"/>
                  <a:gd name="connsiteX698" fmla="*/ 2750220 w 5580233"/>
                  <a:gd name="connsiteY698" fmla="*/ 2437434 h 2437433"/>
                  <a:gd name="connsiteX699" fmla="*/ 2754166 w 5580233"/>
                  <a:gd name="connsiteY699" fmla="*/ 2437434 h 2437433"/>
                  <a:gd name="connsiteX700" fmla="*/ 2758112 w 5580233"/>
                  <a:gd name="connsiteY700" fmla="*/ 2437434 h 2437433"/>
                  <a:gd name="connsiteX701" fmla="*/ 2762057 w 5580233"/>
                  <a:gd name="connsiteY701" fmla="*/ 2437434 h 2437433"/>
                  <a:gd name="connsiteX702" fmla="*/ 2766003 w 5580233"/>
                  <a:gd name="connsiteY702" fmla="*/ 2437434 h 2437433"/>
                  <a:gd name="connsiteX703" fmla="*/ 2769949 w 5580233"/>
                  <a:gd name="connsiteY703" fmla="*/ 2437434 h 2437433"/>
                  <a:gd name="connsiteX704" fmla="*/ 2773895 w 5580233"/>
                  <a:gd name="connsiteY704" fmla="*/ 2437434 h 2437433"/>
                  <a:gd name="connsiteX705" fmla="*/ 2777841 w 5580233"/>
                  <a:gd name="connsiteY705" fmla="*/ 2437434 h 2437433"/>
                  <a:gd name="connsiteX706" fmla="*/ 2781787 w 5580233"/>
                  <a:gd name="connsiteY706" fmla="*/ 2437434 h 2437433"/>
                  <a:gd name="connsiteX707" fmla="*/ 2785727 w 5580233"/>
                  <a:gd name="connsiteY707" fmla="*/ 2437434 h 2437433"/>
                  <a:gd name="connsiteX708" fmla="*/ 2789673 w 5580233"/>
                  <a:gd name="connsiteY708" fmla="*/ 2437434 h 2437433"/>
                  <a:gd name="connsiteX709" fmla="*/ 2793619 w 5580233"/>
                  <a:gd name="connsiteY709" fmla="*/ 2437434 h 2437433"/>
                  <a:gd name="connsiteX710" fmla="*/ 2797565 w 5580233"/>
                  <a:gd name="connsiteY710" fmla="*/ 2437434 h 2437433"/>
                  <a:gd name="connsiteX711" fmla="*/ 2801510 w 5580233"/>
                  <a:gd name="connsiteY711" fmla="*/ 2437434 h 2437433"/>
                  <a:gd name="connsiteX712" fmla="*/ 2805456 w 5580233"/>
                  <a:gd name="connsiteY712" fmla="*/ 2437434 h 2437433"/>
                  <a:gd name="connsiteX713" fmla="*/ 2809402 w 5580233"/>
                  <a:gd name="connsiteY713" fmla="*/ 2437434 h 2437433"/>
                  <a:gd name="connsiteX714" fmla="*/ 2813348 w 5580233"/>
                  <a:gd name="connsiteY714" fmla="*/ 2437434 h 2437433"/>
                  <a:gd name="connsiteX715" fmla="*/ 2817289 w 5580233"/>
                  <a:gd name="connsiteY715" fmla="*/ 2437434 h 2437433"/>
                  <a:gd name="connsiteX716" fmla="*/ 2821235 w 5580233"/>
                  <a:gd name="connsiteY716" fmla="*/ 2437434 h 2437433"/>
                  <a:gd name="connsiteX717" fmla="*/ 2825181 w 5580233"/>
                  <a:gd name="connsiteY717" fmla="*/ 2437434 h 2437433"/>
                  <a:gd name="connsiteX718" fmla="*/ 2829126 w 5580233"/>
                  <a:gd name="connsiteY718" fmla="*/ 2437434 h 2437433"/>
                  <a:gd name="connsiteX719" fmla="*/ 2833072 w 5580233"/>
                  <a:gd name="connsiteY719" fmla="*/ 2437434 h 2437433"/>
                  <a:gd name="connsiteX720" fmla="*/ 2837018 w 5580233"/>
                  <a:gd name="connsiteY720" fmla="*/ 2437434 h 2437433"/>
                  <a:gd name="connsiteX721" fmla="*/ 2840964 w 5580233"/>
                  <a:gd name="connsiteY721" fmla="*/ 2437434 h 2437433"/>
                  <a:gd name="connsiteX722" fmla="*/ 2844909 w 5580233"/>
                  <a:gd name="connsiteY722" fmla="*/ 2437434 h 2437433"/>
                  <a:gd name="connsiteX723" fmla="*/ 2848855 w 5580233"/>
                  <a:gd name="connsiteY723" fmla="*/ 2437434 h 2437433"/>
                  <a:gd name="connsiteX724" fmla="*/ 2852796 w 5580233"/>
                  <a:gd name="connsiteY724" fmla="*/ 2437434 h 2437433"/>
                  <a:gd name="connsiteX725" fmla="*/ 2856742 w 5580233"/>
                  <a:gd name="connsiteY725" fmla="*/ 2437434 h 2437433"/>
                  <a:gd name="connsiteX726" fmla="*/ 2860688 w 5580233"/>
                  <a:gd name="connsiteY726" fmla="*/ 2437434 h 2437433"/>
                  <a:gd name="connsiteX727" fmla="*/ 2864634 w 5580233"/>
                  <a:gd name="connsiteY727" fmla="*/ 2437434 h 2437433"/>
                  <a:gd name="connsiteX728" fmla="*/ 2868579 w 5580233"/>
                  <a:gd name="connsiteY728" fmla="*/ 2437434 h 2437433"/>
                  <a:gd name="connsiteX729" fmla="*/ 2872525 w 5580233"/>
                  <a:gd name="connsiteY729" fmla="*/ 2258892 h 2437433"/>
                  <a:gd name="connsiteX730" fmla="*/ 2876471 w 5580233"/>
                  <a:gd name="connsiteY730" fmla="*/ 2129671 h 2437433"/>
                  <a:gd name="connsiteX731" fmla="*/ 2880417 w 5580233"/>
                  <a:gd name="connsiteY731" fmla="*/ 2158345 h 2437433"/>
                  <a:gd name="connsiteX732" fmla="*/ 2884357 w 5580233"/>
                  <a:gd name="connsiteY732" fmla="*/ 2144966 h 2437433"/>
                  <a:gd name="connsiteX733" fmla="*/ 2888303 w 5580233"/>
                  <a:gd name="connsiteY733" fmla="*/ 2091056 h 2437433"/>
                  <a:gd name="connsiteX734" fmla="*/ 2892249 w 5580233"/>
                  <a:gd name="connsiteY734" fmla="*/ 2071176 h 2437433"/>
                  <a:gd name="connsiteX735" fmla="*/ 2896195 w 5580233"/>
                  <a:gd name="connsiteY735" fmla="*/ 2123174 h 2437433"/>
                  <a:gd name="connsiteX736" fmla="*/ 2900141 w 5580233"/>
                  <a:gd name="connsiteY736" fmla="*/ 2121455 h 2437433"/>
                  <a:gd name="connsiteX737" fmla="*/ 2904087 w 5580233"/>
                  <a:gd name="connsiteY737" fmla="*/ 2110942 h 2437433"/>
                  <a:gd name="connsiteX738" fmla="*/ 2908032 w 5580233"/>
                  <a:gd name="connsiteY738" fmla="*/ 2165993 h 2437433"/>
                  <a:gd name="connsiteX739" fmla="*/ 2911978 w 5580233"/>
                  <a:gd name="connsiteY739" fmla="*/ 2173828 h 2437433"/>
                  <a:gd name="connsiteX740" fmla="*/ 2915924 w 5580233"/>
                  <a:gd name="connsiteY740" fmla="*/ 2108451 h 2437433"/>
                  <a:gd name="connsiteX741" fmla="*/ 2919865 w 5580233"/>
                  <a:gd name="connsiteY741" fmla="*/ 2091634 h 2437433"/>
                  <a:gd name="connsiteX742" fmla="*/ 2923810 w 5580233"/>
                  <a:gd name="connsiteY742" fmla="*/ 2109791 h 2437433"/>
                  <a:gd name="connsiteX743" fmla="*/ 2927756 w 5580233"/>
                  <a:gd name="connsiteY743" fmla="*/ 2096031 h 2437433"/>
                  <a:gd name="connsiteX744" fmla="*/ 2931702 w 5580233"/>
                  <a:gd name="connsiteY744" fmla="*/ 2114953 h 2437433"/>
                  <a:gd name="connsiteX745" fmla="*/ 2935648 w 5580233"/>
                  <a:gd name="connsiteY745" fmla="*/ 2144581 h 2437433"/>
                  <a:gd name="connsiteX746" fmla="*/ 2939594 w 5580233"/>
                  <a:gd name="connsiteY746" fmla="*/ 2143435 h 2437433"/>
                  <a:gd name="connsiteX747" fmla="*/ 2943540 w 5580233"/>
                  <a:gd name="connsiteY747" fmla="*/ 2094500 h 2437433"/>
                  <a:gd name="connsiteX748" fmla="*/ 2947485 w 5580233"/>
                  <a:gd name="connsiteY748" fmla="*/ 2090676 h 2437433"/>
                  <a:gd name="connsiteX749" fmla="*/ 2951426 w 5580233"/>
                  <a:gd name="connsiteY749" fmla="*/ 2101002 h 2437433"/>
                  <a:gd name="connsiteX750" fmla="*/ 2955372 w 5580233"/>
                  <a:gd name="connsiteY750" fmla="*/ 2109217 h 2437433"/>
                  <a:gd name="connsiteX751" fmla="*/ 2959318 w 5580233"/>
                  <a:gd name="connsiteY751" fmla="*/ 2095839 h 2437433"/>
                  <a:gd name="connsiteX752" fmla="*/ 2963263 w 5580233"/>
                  <a:gd name="connsiteY752" fmla="*/ 2164461 h 2437433"/>
                  <a:gd name="connsiteX753" fmla="*/ 2967209 w 5580233"/>
                  <a:gd name="connsiteY753" fmla="*/ 2152036 h 2437433"/>
                  <a:gd name="connsiteX754" fmla="*/ 2971155 w 5580233"/>
                  <a:gd name="connsiteY754" fmla="*/ 2115526 h 2437433"/>
                  <a:gd name="connsiteX755" fmla="*/ 2975101 w 5580233"/>
                  <a:gd name="connsiteY755" fmla="*/ 2106352 h 2437433"/>
                  <a:gd name="connsiteX756" fmla="*/ 2979047 w 5580233"/>
                  <a:gd name="connsiteY756" fmla="*/ 2095266 h 2437433"/>
                  <a:gd name="connsiteX757" fmla="*/ 2982993 w 5580233"/>
                  <a:gd name="connsiteY757" fmla="*/ 2095073 h 2437433"/>
                  <a:gd name="connsiteX758" fmla="*/ 2986933 w 5580233"/>
                  <a:gd name="connsiteY758" fmla="*/ 2082268 h 2437433"/>
                  <a:gd name="connsiteX759" fmla="*/ 2990879 w 5580233"/>
                  <a:gd name="connsiteY759" fmla="*/ 2131583 h 2437433"/>
                  <a:gd name="connsiteX760" fmla="*/ 2994825 w 5580233"/>
                  <a:gd name="connsiteY760" fmla="*/ 2148597 h 2437433"/>
                  <a:gd name="connsiteX761" fmla="*/ 2998771 w 5580233"/>
                  <a:gd name="connsiteY761" fmla="*/ 2033713 h 2437433"/>
                  <a:gd name="connsiteX762" fmla="*/ 3002717 w 5580233"/>
                  <a:gd name="connsiteY762" fmla="*/ 2059709 h 2437433"/>
                  <a:gd name="connsiteX763" fmla="*/ 3006662 w 5580233"/>
                  <a:gd name="connsiteY763" fmla="*/ 2082075 h 2437433"/>
                  <a:gd name="connsiteX764" fmla="*/ 3010608 w 5580233"/>
                  <a:gd name="connsiteY764" fmla="*/ 2073474 h 2437433"/>
                  <a:gd name="connsiteX765" fmla="*/ 3014554 w 5580233"/>
                  <a:gd name="connsiteY765" fmla="*/ 2081882 h 2437433"/>
                  <a:gd name="connsiteX766" fmla="*/ 3018495 w 5580233"/>
                  <a:gd name="connsiteY766" fmla="*/ 2150697 h 2437433"/>
                  <a:gd name="connsiteX767" fmla="*/ 3022441 w 5580233"/>
                  <a:gd name="connsiteY767" fmla="*/ 2163508 h 2437433"/>
                  <a:gd name="connsiteX768" fmla="*/ 3026386 w 5580233"/>
                  <a:gd name="connsiteY768" fmla="*/ 2098517 h 2437433"/>
                  <a:gd name="connsiteX769" fmla="*/ 3030332 w 5580233"/>
                  <a:gd name="connsiteY769" fmla="*/ 2036005 h 2437433"/>
                  <a:gd name="connsiteX770" fmla="*/ 3034278 w 5580233"/>
                  <a:gd name="connsiteY770" fmla="*/ 2064106 h 2437433"/>
                  <a:gd name="connsiteX771" fmla="*/ 3038224 w 5580233"/>
                  <a:gd name="connsiteY771" fmla="*/ 2078636 h 2437433"/>
                  <a:gd name="connsiteX772" fmla="*/ 3042170 w 5580233"/>
                  <a:gd name="connsiteY772" fmla="*/ 2072900 h 2437433"/>
                  <a:gd name="connsiteX773" fmla="*/ 3046115 w 5580233"/>
                  <a:gd name="connsiteY773" fmla="*/ 2113041 h 2437433"/>
                  <a:gd name="connsiteX774" fmla="*/ 3050061 w 5580233"/>
                  <a:gd name="connsiteY774" fmla="*/ 2131583 h 2437433"/>
                  <a:gd name="connsiteX775" fmla="*/ 3054002 w 5580233"/>
                  <a:gd name="connsiteY775" fmla="*/ 2046519 h 2437433"/>
                  <a:gd name="connsiteX776" fmla="*/ 3057948 w 5580233"/>
                  <a:gd name="connsiteY776" fmla="*/ 2041741 h 2437433"/>
                  <a:gd name="connsiteX777" fmla="*/ 3061894 w 5580233"/>
                  <a:gd name="connsiteY777" fmla="*/ 2071176 h 2437433"/>
                  <a:gd name="connsiteX778" fmla="*/ 3065839 w 5580233"/>
                  <a:gd name="connsiteY778" fmla="*/ 2070030 h 2437433"/>
                  <a:gd name="connsiteX779" fmla="*/ 3069785 w 5580233"/>
                  <a:gd name="connsiteY779" fmla="*/ 2095266 h 2437433"/>
                  <a:gd name="connsiteX780" fmla="*/ 3073731 w 5580233"/>
                  <a:gd name="connsiteY780" fmla="*/ 2152994 h 2437433"/>
                  <a:gd name="connsiteX781" fmla="*/ 3077677 w 5580233"/>
                  <a:gd name="connsiteY781" fmla="*/ 2147832 h 2437433"/>
                  <a:gd name="connsiteX782" fmla="*/ 3081623 w 5580233"/>
                  <a:gd name="connsiteY782" fmla="*/ 2077485 h 2437433"/>
                  <a:gd name="connsiteX783" fmla="*/ 3085563 w 5580233"/>
                  <a:gd name="connsiteY783" fmla="*/ 2084752 h 2437433"/>
                  <a:gd name="connsiteX784" fmla="*/ 3089509 w 5580233"/>
                  <a:gd name="connsiteY784" fmla="*/ 2087045 h 2437433"/>
                  <a:gd name="connsiteX785" fmla="*/ 3093455 w 5580233"/>
                  <a:gd name="connsiteY785" fmla="*/ 2085899 h 2437433"/>
                  <a:gd name="connsiteX786" fmla="*/ 3097401 w 5580233"/>
                  <a:gd name="connsiteY786" fmla="*/ 2102148 h 2437433"/>
                  <a:gd name="connsiteX787" fmla="*/ 3101347 w 5580233"/>
                  <a:gd name="connsiteY787" fmla="*/ 2131583 h 2437433"/>
                  <a:gd name="connsiteX788" fmla="*/ 3105292 w 5580233"/>
                  <a:gd name="connsiteY788" fmla="*/ 2154521 h 2437433"/>
                  <a:gd name="connsiteX789" fmla="*/ 3109238 w 5580233"/>
                  <a:gd name="connsiteY789" fmla="*/ 2055313 h 2437433"/>
                  <a:gd name="connsiteX790" fmla="*/ 3113184 w 5580233"/>
                  <a:gd name="connsiteY790" fmla="*/ 2064680 h 2437433"/>
                  <a:gd name="connsiteX791" fmla="*/ 3117130 w 5580233"/>
                  <a:gd name="connsiteY791" fmla="*/ 2055505 h 2437433"/>
                  <a:gd name="connsiteX792" fmla="*/ 3121071 w 5580233"/>
                  <a:gd name="connsiteY792" fmla="*/ 2051301 h 2437433"/>
                  <a:gd name="connsiteX793" fmla="*/ 3125016 w 5580233"/>
                  <a:gd name="connsiteY793" fmla="*/ 2097178 h 2437433"/>
                  <a:gd name="connsiteX794" fmla="*/ 3128962 w 5580233"/>
                  <a:gd name="connsiteY794" fmla="*/ 2129671 h 2437433"/>
                  <a:gd name="connsiteX795" fmla="*/ 3132908 w 5580233"/>
                  <a:gd name="connsiteY795" fmla="*/ 2124701 h 2437433"/>
                  <a:gd name="connsiteX796" fmla="*/ 3136854 w 5580233"/>
                  <a:gd name="connsiteY796" fmla="*/ 2055120 h 2437433"/>
                  <a:gd name="connsiteX797" fmla="*/ 3140800 w 5580233"/>
                  <a:gd name="connsiteY797" fmla="*/ 2045945 h 2437433"/>
                  <a:gd name="connsiteX798" fmla="*/ 3144745 w 5580233"/>
                  <a:gd name="connsiteY798" fmla="*/ 2058944 h 2437433"/>
                  <a:gd name="connsiteX799" fmla="*/ 3148691 w 5580233"/>
                  <a:gd name="connsiteY799" fmla="*/ 2061814 h 2437433"/>
                  <a:gd name="connsiteX800" fmla="*/ 3152632 w 5580233"/>
                  <a:gd name="connsiteY800" fmla="*/ 2035818 h 2437433"/>
                  <a:gd name="connsiteX801" fmla="*/ 3156578 w 5580233"/>
                  <a:gd name="connsiteY801" fmla="*/ 2110176 h 2437433"/>
                  <a:gd name="connsiteX802" fmla="*/ 3160524 w 5580233"/>
                  <a:gd name="connsiteY802" fmla="*/ 2103867 h 2437433"/>
                  <a:gd name="connsiteX803" fmla="*/ 3164469 w 5580233"/>
                  <a:gd name="connsiteY803" fmla="*/ 2051488 h 2437433"/>
                  <a:gd name="connsiteX804" fmla="*/ 3168415 w 5580233"/>
                  <a:gd name="connsiteY804" fmla="*/ 2018803 h 2437433"/>
                  <a:gd name="connsiteX805" fmla="*/ 3172361 w 5580233"/>
                  <a:gd name="connsiteY805" fmla="*/ 2051681 h 2437433"/>
                  <a:gd name="connsiteX806" fmla="*/ 3176307 w 5580233"/>
                  <a:gd name="connsiteY806" fmla="*/ 2056078 h 2437433"/>
                  <a:gd name="connsiteX807" fmla="*/ 3180253 w 5580233"/>
                  <a:gd name="connsiteY807" fmla="*/ 2048816 h 2437433"/>
                  <a:gd name="connsiteX808" fmla="*/ 3184198 w 5580233"/>
                  <a:gd name="connsiteY808" fmla="*/ 2087998 h 2437433"/>
                  <a:gd name="connsiteX809" fmla="*/ 3188139 w 5580233"/>
                  <a:gd name="connsiteY809" fmla="*/ 2131968 h 2437433"/>
                  <a:gd name="connsiteX810" fmla="*/ 3192085 w 5580233"/>
                  <a:gd name="connsiteY810" fmla="*/ 2027024 h 2437433"/>
                  <a:gd name="connsiteX811" fmla="*/ 3196031 w 5580233"/>
                  <a:gd name="connsiteY811" fmla="*/ 2023007 h 2437433"/>
                  <a:gd name="connsiteX812" fmla="*/ 3199977 w 5580233"/>
                  <a:gd name="connsiteY812" fmla="*/ 2026446 h 2437433"/>
                  <a:gd name="connsiteX813" fmla="*/ 3203923 w 5580233"/>
                  <a:gd name="connsiteY813" fmla="*/ 2024346 h 2437433"/>
                  <a:gd name="connsiteX814" fmla="*/ 3207868 w 5580233"/>
                  <a:gd name="connsiteY814" fmla="*/ 2041168 h 2437433"/>
                  <a:gd name="connsiteX815" fmla="*/ 3211814 w 5580233"/>
                  <a:gd name="connsiteY815" fmla="*/ 2069842 h 2437433"/>
                  <a:gd name="connsiteX816" fmla="*/ 3215760 w 5580233"/>
                  <a:gd name="connsiteY816" fmla="*/ 2091442 h 2437433"/>
                  <a:gd name="connsiteX817" fmla="*/ 3219701 w 5580233"/>
                  <a:gd name="connsiteY817" fmla="*/ 2045945 h 2437433"/>
                  <a:gd name="connsiteX818" fmla="*/ 3223646 w 5580233"/>
                  <a:gd name="connsiteY818" fmla="*/ 2014406 h 2437433"/>
                  <a:gd name="connsiteX819" fmla="*/ 3227592 w 5580233"/>
                  <a:gd name="connsiteY819" fmla="*/ 2029509 h 2437433"/>
                  <a:gd name="connsiteX820" fmla="*/ 3231538 w 5580233"/>
                  <a:gd name="connsiteY820" fmla="*/ 2032567 h 2437433"/>
                  <a:gd name="connsiteX821" fmla="*/ 3235484 w 5580233"/>
                  <a:gd name="connsiteY821" fmla="*/ 1980569 h 2437433"/>
                  <a:gd name="connsiteX822" fmla="*/ 3239430 w 5580233"/>
                  <a:gd name="connsiteY822" fmla="*/ 2096412 h 2437433"/>
                  <a:gd name="connsiteX823" fmla="*/ 3243376 w 5580233"/>
                  <a:gd name="connsiteY823" fmla="*/ 2111702 h 2437433"/>
                  <a:gd name="connsiteX824" fmla="*/ 3247321 w 5580233"/>
                  <a:gd name="connsiteY824" fmla="*/ 2044992 h 2437433"/>
                  <a:gd name="connsiteX825" fmla="*/ 3251262 w 5580233"/>
                  <a:gd name="connsiteY825" fmla="*/ 2007524 h 2437433"/>
                  <a:gd name="connsiteX826" fmla="*/ 3255208 w 5580233"/>
                  <a:gd name="connsiteY826" fmla="*/ 2007904 h 2437433"/>
                  <a:gd name="connsiteX827" fmla="*/ 3259154 w 5580233"/>
                  <a:gd name="connsiteY827" fmla="*/ 2054547 h 2437433"/>
                  <a:gd name="connsiteX828" fmla="*/ 3263099 w 5580233"/>
                  <a:gd name="connsiteY828" fmla="*/ 2053401 h 2437433"/>
                  <a:gd name="connsiteX829" fmla="*/ 3267045 w 5580233"/>
                  <a:gd name="connsiteY829" fmla="*/ 2146685 h 2437433"/>
                  <a:gd name="connsiteX830" fmla="*/ 3270991 w 5580233"/>
                  <a:gd name="connsiteY830" fmla="*/ 2162169 h 2437433"/>
                  <a:gd name="connsiteX831" fmla="*/ 3274937 w 5580233"/>
                  <a:gd name="connsiteY831" fmla="*/ 2049962 h 2437433"/>
                  <a:gd name="connsiteX832" fmla="*/ 3278883 w 5580233"/>
                  <a:gd name="connsiteY832" fmla="*/ 2020902 h 2437433"/>
                  <a:gd name="connsiteX833" fmla="*/ 3282829 w 5580233"/>
                  <a:gd name="connsiteY833" fmla="*/ 2066399 h 2437433"/>
                  <a:gd name="connsiteX834" fmla="*/ 3286769 w 5580233"/>
                  <a:gd name="connsiteY834" fmla="*/ 2047857 h 2437433"/>
                  <a:gd name="connsiteX835" fmla="*/ 3290715 w 5580233"/>
                  <a:gd name="connsiteY835" fmla="*/ 2077678 h 2437433"/>
                  <a:gd name="connsiteX836" fmla="*/ 3294661 w 5580233"/>
                  <a:gd name="connsiteY836" fmla="*/ 2120304 h 2437433"/>
                  <a:gd name="connsiteX837" fmla="*/ 3298607 w 5580233"/>
                  <a:gd name="connsiteY837" fmla="*/ 2125852 h 2437433"/>
                  <a:gd name="connsiteX838" fmla="*/ 3302552 w 5580233"/>
                  <a:gd name="connsiteY838" fmla="*/ 2038871 h 2437433"/>
                  <a:gd name="connsiteX839" fmla="*/ 3306498 w 5580233"/>
                  <a:gd name="connsiteY839" fmla="*/ 2055313 h 2437433"/>
                  <a:gd name="connsiteX840" fmla="*/ 3310444 w 5580233"/>
                  <a:gd name="connsiteY840" fmla="*/ 1963747 h 2437433"/>
                  <a:gd name="connsiteX841" fmla="*/ 3314390 w 5580233"/>
                  <a:gd name="connsiteY841" fmla="*/ 2046904 h 2437433"/>
                  <a:gd name="connsiteX842" fmla="*/ 3318331 w 5580233"/>
                  <a:gd name="connsiteY842" fmla="*/ 2060475 h 2437433"/>
                  <a:gd name="connsiteX843" fmla="*/ 3322277 w 5580233"/>
                  <a:gd name="connsiteY843" fmla="*/ 2084560 h 2437433"/>
                  <a:gd name="connsiteX844" fmla="*/ 3326222 w 5580233"/>
                  <a:gd name="connsiteY844" fmla="*/ 2133687 h 2437433"/>
                  <a:gd name="connsiteX845" fmla="*/ 3330168 w 5580233"/>
                  <a:gd name="connsiteY845" fmla="*/ 2039256 h 2437433"/>
                  <a:gd name="connsiteX846" fmla="*/ 3334114 w 5580233"/>
                  <a:gd name="connsiteY846" fmla="*/ 2020715 h 2437433"/>
                  <a:gd name="connsiteX847" fmla="*/ 3338060 w 5580233"/>
                  <a:gd name="connsiteY847" fmla="*/ 2040595 h 2437433"/>
                  <a:gd name="connsiteX848" fmla="*/ 3342005 w 5580233"/>
                  <a:gd name="connsiteY848" fmla="*/ 2043846 h 2437433"/>
                  <a:gd name="connsiteX849" fmla="*/ 3345951 w 5580233"/>
                  <a:gd name="connsiteY849" fmla="*/ 2038110 h 2437433"/>
                  <a:gd name="connsiteX850" fmla="*/ 3349897 w 5580233"/>
                  <a:gd name="connsiteY850" fmla="*/ 2073854 h 2437433"/>
                  <a:gd name="connsiteX851" fmla="*/ 3353838 w 5580233"/>
                  <a:gd name="connsiteY851" fmla="*/ 2101382 h 2437433"/>
                  <a:gd name="connsiteX852" fmla="*/ 3357784 w 5580233"/>
                  <a:gd name="connsiteY852" fmla="*/ 2012494 h 2437433"/>
                  <a:gd name="connsiteX853" fmla="*/ 3361730 w 5580233"/>
                  <a:gd name="connsiteY853" fmla="*/ 2038871 h 2437433"/>
                  <a:gd name="connsiteX854" fmla="*/ 3365675 w 5580233"/>
                  <a:gd name="connsiteY854" fmla="*/ 2004085 h 2437433"/>
                  <a:gd name="connsiteX855" fmla="*/ 3369621 w 5580233"/>
                  <a:gd name="connsiteY855" fmla="*/ 2045180 h 2437433"/>
                  <a:gd name="connsiteX856" fmla="*/ 3373567 w 5580233"/>
                  <a:gd name="connsiteY856" fmla="*/ 2047665 h 2437433"/>
                  <a:gd name="connsiteX857" fmla="*/ 3377513 w 5580233"/>
                  <a:gd name="connsiteY857" fmla="*/ 2105586 h 2437433"/>
                  <a:gd name="connsiteX858" fmla="*/ 3381458 w 5580233"/>
                  <a:gd name="connsiteY858" fmla="*/ 2112849 h 2437433"/>
                  <a:gd name="connsiteX859" fmla="*/ 3385399 w 5580233"/>
                  <a:gd name="connsiteY859" fmla="*/ 2026446 h 2437433"/>
                  <a:gd name="connsiteX860" fmla="*/ 3389345 w 5580233"/>
                  <a:gd name="connsiteY860" fmla="*/ 2061048 h 2437433"/>
                  <a:gd name="connsiteX861" fmla="*/ 3393291 w 5580233"/>
                  <a:gd name="connsiteY861" fmla="*/ 2082840 h 2437433"/>
                  <a:gd name="connsiteX862" fmla="*/ 3397237 w 5580233"/>
                  <a:gd name="connsiteY862" fmla="*/ 1686955 h 2437433"/>
                  <a:gd name="connsiteX863" fmla="*/ 3401183 w 5580233"/>
                  <a:gd name="connsiteY863" fmla="*/ 0 h 2437433"/>
                  <a:gd name="connsiteX864" fmla="*/ 3405129 w 5580233"/>
                  <a:gd name="connsiteY864" fmla="*/ 1111574 h 2437433"/>
                  <a:gd name="connsiteX865" fmla="*/ 3409074 w 5580233"/>
                  <a:gd name="connsiteY865" fmla="*/ 1377858 h 2437433"/>
                  <a:gd name="connsiteX866" fmla="*/ 3413020 w 5580233"/>
                  <a:gd name="connsiteY866" fmla="*/ 1991660 h 2437433"/>
                  <a:gd name="connsiteX867" fmla="*/ 3416966 w 5580233"/>
                  <a:gd name="connsiteY867" fmla="*/ 1989175 h 2437433"/>
                  <a:gd name="connsiteX868" fmla="*/ 3420906 w 5580233"/>
                  <a:gd name="connsiteY868" fmla="*/ 2001022 h 2437433"/>
                  <a:gd name="connsiteX869" fmla="*/ 3424852 w 5580233"/>
                  <a:gd name="connsiteY869" fmla="*/ 1978662 h 2437433"/>
                  <a:gd name="connsiteX870" fmla="*/ 3428798 w 5580233"/>
                  <a:gd name="connsiteY870" fmla="*/ 2017271 h 2437433"/>
                  <a:gd name="connsiteX871" fmla="*/ 3432744 w 5580233"/>
                  <a:gd name="connsiteY871" fmla="*/ 2091634 h 2437433"/>
                  <a:gd name="connsiteX872" fmla="*/ 3436690 w 5580233"/>
                  <a:gd name="connsiteY872" fmla="*/ 2131968 h 2437433"/>
                  <a:gd name="connsiteX873" fmla="*/ 3440636 w 5580233"/>
                  <a:gd name="connsiteY873" fmla="*/ 1995672 h 2437433"/>
                  <a:gd name="connsiteX874" fmla="*/ 3444582 w 5580233"/>
                  <a:gd name="connsiteY874" fmla="*/ 2008290 h 2437433"/>
                  <a:gd name="connsiteX875" fmla="*/ 3448527 w 5580233"/>
                  <a:gd name="connsiteY875" fmla="*/ 2025299 h 2437433"/>
                  <a:gd name="connsiteX876" fmla="*/ 3452468 w 5580233"/>
                  <a:gd name="connsiteY876" fmla="*/ 2035818 h 2437433"/>
                  <a:gd name="connsiteX877" fmla="*/ 3456414 w 5580233"/>
                  <a:gd name="connsiteY877" fmla="*/ 2047092 h 2437433"/>
                  <a:gd name="connsiteX878" fmla="*/ 3460359 w 5580233"/>
                  <a:gd name="connsiteY878" fmla="*/ 2092395 h 2437433"/>
                  <a:gd name="connsiteX879" fmla="*/ 3464305 w 5580233"/>
                  <a:gd name="connsiteY879" fmla="*/ 2062195 h 2437433"/>
                  <a:gd name="connsiteX880" fmla="*/ 3468251 w 5580233"/>
                  <a:gd name="connsiteY880" fmla="*/ 2011348 h 2437433"/>
                  <a:gd name="connsiteX881" fmla="*/ 3472197 w 5580233"/>
                  <a:gd name="connsiteY881" fmla="*/ 1988217 h 2437433"/>
                  <a:gd name="connsiteX882" fmla="*/ 3476143 w 5580233"/>
                  <a:gd name="connsiteY882" fmla="*/ 2019949 h 2437433"/>
                  <a:gd name="connsiteX883" fmla="*/ 3480089 w 5580233"/>
                  <a:gd name="connsiteY883" fmla="*/ 2034093 h 2437433"/>
                  <a:gd name="connsiteX884" fmla="*/ 3484034 w 5580233"/>
                  <a:gd name="connsiteY884" fmla="*/ 2040788 h 2437433"/>
                  <a:gd name="connsiteX885" fmla="*/ 3487975 w 5580233"/>
                  <a:gd name="connsiteY885" fmla="*/ 2106352 h 2437433"/>
                  <a:gd name="connsiteX886" fmla="*/ 3491921 w 5580233"/>
                  <a:gd name="connsiteY886" fmla="*/ 2095266 h 2437433"/>
                  <a:gd name="connsiteX887" fmla="*/ 3495867 w 5580233"/>
                  <a:gd name="connsiteY887" fmla="*/ 2006951 h 2437433"/>
                  <a:gd name="connsiteX888" fmla="*/ 3499813 w 5580233"/>
                  <a:gd name="connsiteY888" fmla="*/ 1992041 h 2437433"/>
                  <a:gd name="connsiteX889" fmla="*/ 3503758 w 5580233"/>
                  <a:gd name="connsiteY889" fmla="*/ 1984205 h 2437433"/>
                  <a:gd name="connsiteX890" fmla="*/ 3507704 w 5580233"/>
                  <a:gd name="connsiteY890" fmla="*/ 1981335 h 2437433"/>
                  <a:gd name="connsiteX891" fmla="*/ 3511650 w 5580233"/>
                  <a:gd name="connsiteY891" fmla="*/ 2040022 h 2437433"/>
                  <a:gd name="connsiteX892" fmla="*/ 3515596 w 5580233"/>
                  <a:gd name="connsiteY892" fmla="*/ 2047665 h 2437433"/>
                  <a:gd name="connsiteX893" fmla="*/ 3519537 w 5580233"/>
                  <a:gd name="connsiteY893" fmla="*/ 2057990 h 2437433"/>
                  <a:gd name="connsiteX894" fmla="*/ 3523483 w 5580233"/>
                  <a:gd name="connsiteY894" fmla="*/ 2018230 h 2437433"/>
                  <a:gd name="connsiteX895" fmla="*/ 3527428 w 5580233"/>
                  <a:gd name="connsiteY895" fmla="*/ 2008670 h 2437433"/>
                  <a:gd name="connsiteX896" fmla="*/ 3531374 w 5580233"/>
                  <a:gd name="connsiteY896" fmla="*/ 2001022 h 2437433"/>
                  <a:gd name="connsiteX897" fmla="*/ 3535320 w 5580233"/>
                  <a:gd name="connsiteY897" fmla="*/ 1994718 h 2437433"/>
                  <a:gd name="connsiteX898" fmla="*/ 3539266 w 5580233"/>
                  <a:gd name="connsiteY898" fmla="*/ 2008477 h 2437433"/>
                  <a:gd name="connsiteX899" fmla="*/ 3543211 w 5580233"/>
                  <a:gd name="connsiteY899" fmla="*/ 2092968 h 2437433"/>
                  <a:gd name="connsiteX900" fmla="*/ 3547157 w 5580233"/>
                  <a:gd name="connsiteY900" fmla="*/ 2089722 h 2437433"/>
                  <a:gd name="connsiteX901" fmla="*/ 3551103 w 5580233"/>
                  <a:gd name="connsiteY901" fmla="*/ 2001788 h 2437433"/>
                  <a:gd name="connsiteX902" fmla="*/ 3555044 w 5580233"/>
                  <a:gd name="connsiteY902" fmla="*/ 1974645 h 2437433"/>
                  <a:gd name="connsiteX903" fmla="*/ 3558990 w 5580233"/>
                  <a:gd name="connsiteY903" fmla="*/ 2009628 h 2437433"/>
                  <a:gd name="connsiteX904" fmla="*/ 3562936 w 5580233"/>
                  <a:gd name="connsiteY904" fmla="*/ 1999496 h 2437433"/>
                  <a:gd name="connsiteX905" fmla="*/ 3566881 w 5580233"/>
                  <a:gd name="connsiteY905" fmla="*/ 2012114 h 2437433"/>
                  <a:gd name="connsiteX906" fmla="*/ 3570827 w 5580233"/>
                  <a:gd name="connsiteY906" fmla="*/ 2077105 h 2437433"/>
                  <a:gd name="connsiteX907" fmla="*/ 3574773 w 5580233"/>
                  <a:gd name="connsiteY907" fmla="*/ 2094119 h 2437433"/>
                  <a:gd name="connsiteX908" fmla="*/ 3578719 w 5580233"/>
                  <a:gd name="connsiteY908" fmla="*/ 2005992 h 2437433"/>
                  <a:gd name="connsiteX909" fmla="*/ 3582665 w 5580233"/>
                  <a:gd name="connsiteY909" fmla="*/ 2003320 h 2437433"/>
                  <a:gd name="connsiteX910" fmla="*/ 3586605 w 5580233"/>
                  <a:gd name="connsiteY910" fmla="*/ 1989175 h 2437433"/>
                  <a:gd name="connsiteX911" fmla="*/ 3590551 w 5580233"/>
                  <a:gd name="connsiteY911" fmla="*/ 1984012 h 2437433"/>
                  <a:gd name="connsiteX912" fmla="*/ 3594497 w 5580233"/>
                  <a:gd name="connsiteY912" fmla="*/ 1995672 h 2437433"/>
                  <a:gd name="connsiteX913" fmla="*/ 3598443 w 5580233"/>
                  <a:gd name="connsiteY913" fmla="*/ 2062575 h 2437433"/>
                  <a:gd name="connsiteX914" fmla="*/ 3602389 w 5580233"/>
                  <a:gd name="connsiteY914" fmla="*/ 2083794 h 2437433"/>
                  <a:gd name="connsiteX915" fmla="*/ 3606334 w 5580233"/>
                  <a:gd name="connsiteY915" fmla="*/ 1987644 h 2437433"/>
                  <a:gd name="connsiteX916" fmla="*/ 3610280 w 5580233"/>
                  <a:gd name="connsiteY916" fmla="*/ 1992421 h 2437433"/>
                  <a:gd name="connsiteX917" fmla="*/ 3614226 w 5580233"/>
                  <a:gd name="connsiteY917" fmla="*/ 1990702 h 2437433"/>
                  <a:gd name="connsiteX918" fmla="*/ 3618172 w 5580233"/>
                  <a:gd name="connsiteY918" fmla="*/ 1957630 h 2437433"/>
                  <a:gd name="connsiteX919" fmla="*/ 3622112 w 5580233"/>
                  <a:gd name="connsiteY919" fmla="*/ 2057798 h 2437433"/>
                  <a:gd name="connsiteX920" fmla="*/ 3626058 w 5580233"/>
                  <a:gd name="connsiteY920" fmla="*/ 2035625 h 2437433"/>
                  <a:gd name="connsiteX921" fmla="*/ 3630004 w 5580233"/>
                  <a:gd name="connsiteY921" fmla="*/ 2032181 h 2437433"/>
                  <a:gd name="connsiteX922" fmla="*/ 3633950 w 5580233"/>
                  <a:gd name="connsiteY922" fmla="*/ 1983627 h 2437433"/>
                  <a:gd name="connsiteX923" fmla="*/ 3637896 w 5580233"/>
                  <a:gd name="connsiteY923" fmla="*/ 1959162 h 2437433"/>
                  <a:gd name="connsiteX924" fmla="*/ 3641842 w 5580233"/>
                  <a:gd name="connsiteY924" fmla="*/ 1974072 h 2437433"/>
                  <a:gd name="connsiteX925" fmla="*/ 3645787 w 5580233"/>
                  <a:gd name="connsiteY925" fmla="*/ 1990894 h 2437433"/>
                  <a:gd name="connsiteX926" fmla="*/ 3649733 w 5580233"/>
                  <a:gd name="connsiteY926" fmla="*/ 2021861 h 2437433"/>
                  <a:gd name="connsiteX927" fmla="*/ 3653674 w 5580233"/>
                  <a:gd name="connsiteY927" fmla="*/ 2097558 h 2437433"/>
                  <a:gd name="connsiteX928" fmla="*/ 3657620 w 5580233"/>
                  <a:gd name="connsiteY928" fmla="*/ 2076912 h 2437433"/>
                  <a:gd name="connsiteX929" fmla="*/ 3661565 w 5580233"/>
                  <a:gd name="connsiteY929" fmla="*/ 1996057 h 2437433"/>
                  <a:gd name="connsiteX930" fmla="*/ 3665511 w 5580233"/>
                  <a:gd name="connsiteY930" fmla="*/ 2004658 h 2437433"/>
                  <a:gd name="connsiteX931" fmla="*/ 3669457 w 5580233"/>
                  <a:gd name="connsiteY931" fmla="*/ 1982293 h 2437433"/>
                  <a:gd name="connsiteX932" fmla="*/ 3673403 w 5580233"/>
                  <a:gd name="connsiteY932" fmla="*/ 1951134 h 2437433"/>
                  <a:gd name="connsiteX933" fmla="*/ 3677349 w 5580233"/>
                  <a:gd name="connsiteY933" fmla="*/ 2007143 h 2437433"/>
                  <a:gd name="connsiteX934" fmla="*/ 3681295 w 5580233"/>
                  <a:gd name="connsiteY934" fmla="*/ 2074620 h 2437433"/>
                  <a:gd name="connsiteX935" fmla="*/ 3685240 w 5580233"/>
                  <a:gd name="connsiteY935" fmla="*/ 2086472 h 2437433"/>
                  <a:gd name="connsiteX936" fmla="*/ 3689181 w 5580233"/>
                  <a:gd name="connsiteY936" fmla="*/ 1993952 h 2437433"/>
                  <a:gd name="connsiteX937" fmla="*/ 3693127 w 5580233"/>
                  <a:gd name="connsiteY937" fmla="*/ 1977130 h 2437433"/>
                  <a:gd name="connsiteX938" fmla="*/ 3697073 w 5580233"/>
                  <a:gd name="connsiteY938" fmla="*/ 1982293 h 2437433"/>
                  <a:gd name="connsiteX939" fmla="*/ 3701019 w 5580233"/>
                  <a:gd name="connsiteY939" fmla="*/ 2000261 h 2437433"/>
                  <a:gd name="connsiteX940" fmla="*/ 3704964 w 5580233"/>
                  <a:gd name="connsiteY940" fmla="*/ 1999115 h 2437433"/>
                  <a:gd name="connsiteX941" fmla="*/ 3708910 w 5580233"/>
                  <a:gd name="connsiteY941" fmla="*/ 2071369 h 2437433"/>
                  <a:gd name="connsiteX942" fmla="*/ 3712856 w 5580233"/>
                  <a:gd name="connsiteY942" fmla="*/ 2076531 h 2437433"/>
                  <a:gd name="connsiteX943" fmla="*/ 3716797 w 5580233"/>
                  <a:gd name="connsiteY943" fmla="*/ 1964898 h 2437433"/>
                  <a:gd name="connsiteX944" fmla="*/ 3720743 w 5580233"/>
                  <a:gd name="connsiteY944" fmla="*/ 1966617 h 2437433"/>
                  <a:gd name="connsiteX945" fmla="*/ 3724688 w 5580233"/>
                  <a:gd name="connsiteY945" fmla="*/ 1970056 h 2437433"/>
                  <a:gd name="connsiteX946" fmla="*/ 3728634 w 5580233"/>
                  <a:gd name="connsiteY946" fmla="*/ 1981147 h 2437433"/>
                  <a:gd name="connsiteX947" fmla="*/ 3732580 w 5580233"/>
                  <a:gd name="connsiteY947" fmla="*/ 1966810 h 2437433"/>
                  <a:gd name="connsiteX948" fmla="*/ 3736526 w 5580233"/>
                  <a:gd name="connsiteY948" fmla="*/ 2067738 h 2437433"/>
                  <a:gd name="connsiteX949" fmla="*/ 3740472 w 5580233"/>
                  <a:gd name="connsiteY949" fmla="*/ 2073854 h 2437433"/>
                  <a:gd name="connsiteX950" fmla="*/ 3744417 w 5580233"/>
                  <a:gd name="connsiteY950" fmla="*/ 2001022 h 2437433"/>
                  <a:gd name="connsiteX951" fmla="*/ 3748363 w 5580233"/>
                  <a:gd name="connsiteY951" fmla="*/ 1943293 h 2437433"/>
                  <a:gd name="connsiteX952" fmla="*/ 3752309 w 5580233"/>
                  <a:gd name="connsiteY952" fmla="*/ 1968909 h 2437433"/>
                  <a:gd name="connsiteX953" fmla="*/ 3756250 w 5580233"/>
                  <a:gd name="connsiteY953" fmla="*/ 1973114 h 2437433"/>
                  <a:gd name="connsiteX954" fmla="*/ 3760196 w 5580233"/>
                  <a:gd name="connsiteY954" fmla="*/ 1983247 h 2437433"/>
                  <a:gd name="connsiteX955" fmla="*/ 3764141 w 5580233"/>
                  <a:gd name="connsiteY955" fmla="*/ 2034666 h 2437433"/>
                  <a:gd name="connsiteX956" fmla="*/ 3768087 w 5580233"/>
                  <a:gd name="connsiteY956" fmla="*/ 2072708 h 2437433"/>
                  <a:gd name="connsiteX957" fmla="*/ 3772033 w 5580233"/>
                  <a:gd name="connsiteY957" fmla="*/ 1962793 h 2437433"/>
                  <a:gd name="connsiteX958" fmla="*/ 3775979 w 5580233"/>
                  <a:gd name="connsiteY958" fmla="*/ 1937177 h 2437433"/>
                  <a:gd name="connsiteX959" fmla="*/ 3779925 w 5580233"/>
                  <a:gd name="connsiteY959" fmla="*/ 1945398 h 2437433"/>
                  <a:gd name="connsiteX960" fmla="*/ 3783865 w 5580233"/>
                  <a:gd name="connsiteY960" fmla="*/ 1910035 h 2437433"/>
                  <a:gd name="connsiteX961" fmla="*/ 3787811 w 5580233"/>
                  <a:gd name="connsiteY961" fmla="*/ 1886523 h 2437433"/>
                  <a:gd name="connsiteX962" fmla="*/ 3791757 w 5580233"/>
                  <a:gd name="connsiteY962" fmla="*/ 1972541 h 2437433"/>
                  <a:gd name="connsiteX963" fmla="*/ 3795703 w 5580233"/>
                  <a:gd name="connsiteY963" fmla="*/ 2013640 h 2437433"/>
                  <a:gd name="connsiteX964" fmla="*/ 3799649 w 5580233"/>
                  <a:gd name="connsiteY964" fmla="*/ 1894932 h 2437433"/>
                  <a:gd name="connsiteX965" fmla="*/ 3803594 w 5580233"/>
                  <a:gd name="connsiteY965" fmla="*/ 1901048 h 2437433"/>
                  <a:gd name="connsiteX966" fmla="*/ 3807540 w 5580233"/>
                  <a:gd name="connsiteY966" fmla="*/ 1903345 h 2437433"/>
                  <a:gd name="connsiteX967" fmla="*/ 3811486 w 5580233"/>
                  <a:gd name="connsiteY967" fmla="*/ 1908503 h 2437433"/>
                  <a:gd name="connsiteX968" fmla="*/ 3815432 w 5580233"/>
                  <a:gd name="connsiteY968" fmla="*/ 1909842 h 2437433"/>
                  <a:gd name="connsiteX969" fmla="*/ 3819378 w 5580233"/>
                  <a:gd name="connsiteY969" fmla="*/ 1981147 h 2437433"/>
                  <a:gd name="connsiteX970" fmla="*/ 3823333 w 5580233"/>
                  <a:gd name="connsiteY970" fmla="*/ 1959162 h 2437433"/>
                  <a:gd name="connsiteX971" fmla="*/ 3827290 w 5580233"/>
                  <a:gd name="connsiteY971" fmla="*/ 1948076 h 2437433"/>
                  <a:gd name="connsiteX972" fmla="*/ 3831195 w 5580233"/>
                  <a:gd name="connsiteY972" fmla="*/ 1862819 h 2437433"/>
                  <a:gd name="connsiteX973" fmla="*/ 3835151 w 5580233"/>
                  <a:gd name="connsiteY973" fmla="*/ 1807190 h 2437433"/>
                  <a:gd name="connsiteX974" fmla="*/ 3839107 w 5580233"/>
                  <a:gd name="connsiteY974" fmla="*/ 1874671 h 2437433"/>
                  <a:gd name="connsiteX975" fmla="*/ 3843063 w 5580233"/>
                  <a:gd name="connsiteY975" fmla="*/ 1833379 h 2437433"/>
                  <a:gd name="connsiteX976" fmla="*/ 3846968 w 5580233"/>
                  <a:gd name="connsiteY976" fmla="*/ 1932780 h 2437433"/>
                  <a:gd name="connsiteX977" fmla="*/ 3850924 w 5580233"/>
                  <a:gd name="connsiteY977" fmla="*/ 1928956 h 2437433"/>
                  <a:gd name="connsiteX978" fmla="*/ 3854880 w 5580233"/>
                  <a:gd name="connsiteY978" fmla="*/ 1830894 h 2437433"/>
                  <a:gd name="connsiteX979" fmla="*/ 3858836 w 5580233"/>
                  <a:gd name="connsiteY979" fmla="*/ 1705116 h 2437433"/>
                  <a:gd name="connsiteX980" fmla="*/ 3862792 w 5580233"/>
                  <a:gd name="connsiteY980" fmla="*/ 1636108 h 2437433"/>
                  <a:gd name="connsiteX981" fmla="*/ 3866697 w 5580233"/>
                  <a:gd name="connsiteY981" fmla="*/ 1773165 h 2437433"/>
                  <a:gd name="connsiteX982" fmla="*/ 3870653 w 5580233"/>
                  <a:gd name="connsiteY982" fmla="*/ 1827263 h 2437433"/>
                  <a:gd name="connsiteX983" fmla="*/ 3874609 w 5580233"/>
                  <a:gd name="connsiteY983" fmla="*/ 1910988 h 2437433"/>
                  <a:gd name="connsiteX984" fmla="*/ 3878565 w 5580233"/>
                  <a:gd name="connsiteY984" fmla="*/ 1920355 h 2437433"/>
                  <a:gd name="connsiteX985" fmla="*/ 3882521 w 5580233"/>
                  <a:gd name="connsiteY985" fmla="*/ 1815796 h 2437433"/>
                  <a:gd name="connsiteX986" fmla="*/ 3886426 w 5580233"/>
                  <a:gd name="connsiteY986" fmla="*/ 1805283 h 2437433"/>
                  <a:gd name="connsiteX987" fmla="*/ 3890382 w 5580233"/>
                  <a:gd name="connsiteY987" fmla="*/ 1862053 h 2437433"/>
                  <a:gd name="connsiteX988" fmla="*/ 3894338 w 5580233"/>
                  <a:gd name="connsiteY988" fmla="*/ 1907164 h 2437433"/>
                  <a:gd name="connsiteX989" fmla="*/ 3898294 w 5580233"/>
                  <a:gd name="connsiteY989" fmla="*/ 1878302 h 2437433"/>
                  <a:gd name="connsiteX990" fmla="*/ 3902250 w 5580233"/>
                  <a:gd name="connsiteY990" fmla="*/ 1936604 h 2437433"/>
                  <a:gd name="connsiteX991" fmla="*/ 3906155 w 5580233"/>
                  <a:gd name="connsiteY991" fmla="*/ 1949415 h 2437433"/>
                  <a:gd name="connsiteX992" fmla="*/ 3910111 w 5580233"/>
                  <a:gd name="connsiteY992" fmla="*/ 1837969 h 2437433"/>
                  <a:gd name="connsiteX993" fmla="*/ 3914067 w 5580233"/>
                  <a:gd name="connsiteY993" fmla="*/ 1870847 h 2437433"/>
                  <a:gd name="connsiteX994" fmla="*/ 3918023 w 5580233"/>
                  <a:gd name="connsiteY994" fmla="*/ 1818661 h 2437433"/>
                  <a:gd name="connsiteX995" fmla="*/ 3921928 w 5580233"/>
                  <a:gd name="connsiteY995" fmla="*/ 1865877 h 2437433"/>
                  <a:gd name="connsiteX996" fmla="*/ 3925884 w 5580233"/>
                  <a:gd name="connsiteY996" fmla="*/ 1894932 h 2437433"/>
                  <a:gd name="connsiteX997" fmla="*/ 3929840 w 5580233"/>
                  <a:gd name="connsiteY997" fmla="*/ 1939662 h 2437433"/>
                  <a:gd name="connsiteX998" fmla="*/ 3933796 w 5580233"/>
                  <a:gd name="connsiteY998" fmla="*/ 1914432 h 2437433"/>
                  <a:gd name="connsiteX999" fmla="*/ 3937752 w 5580233"/>
                  <a:gd name="connsiteY999" fmla="*/ 1849055 h 2437433"/>
                  <a:gd name="connsiteX1000" fmla="*/ 3941657 w 5580233"/>
                  <a:gd name="connsiteY1000" fmla="*/ 1767242 h 2437433"/>
                  <a:gd name="connsiteX1001" fmla="*/ 3945613 w 5580233"/>
                  <a:gd name="connsiteY1001" fmla="*/ 1841600 h 2437433"/>
                  <a:gd name="connsiteX1002" fmla="*/ 3949569 w 5580233"/>
                  <a:gd name="connsiteY1002" fmla="*/ 1736463 h 2437433"/>
                  <a:gd name="connsiteX1003" fmla="*/ 3953525 w 5580233"/>
                  <a:gd name="connsiteY1003" fmla="*/ 1628841 h 2437433"/>
                  <a:gd name="connsiteX1004" fmla="*/ 3957481 w 5580233"/>
                  <a:gd name="connsiteY1004" fmla="*/ 1796104 h 2437433"/>
                  <a:gd name="connsiteX1005" fmla="*/ 3961386 w 5580233"/>
                  <a:gd name="connsiteY1005" fmla="*/ 1891681 h 2437433"/>
                  <a:gd name="connsiteX1006" fmla="*/ 3965342 w 5580233"/>
                  <a:gd name="connsiteY1006" fmla="*/ 1645856 h 2437433"/>
                  <a:gd name="connsiteX1007" fmla="*/ 3969298 w 5580233"/>
                  <a:gd name="connsiteY1007" fmla="*/ 1703584 h 2437433"/>
                  <a:gd name="connsiteX1008" fmla="*/ 3973254 w 5580233"/>
                  <a:gd name="connsiteY1008" fmla="*/ 1806236 h 2437433"/>
                  <a:gd name="connsiteX1009" fmla="*/ 3977160 w 5580233"/>
                  <a:gd name="connsiteY1009" fmla="*/ 1828602 h 2437433"/>
                  <a:gd name="connsiteX1010" fmla="*/ 3981115 w 5580233"/>
                  <a:gd name="connsiteY1010" fmla="*/ 1847143 h 2437433"/>
                  <a:gd name="connsiteX1011" fmla="*/ 3985071 w 5580233"/>
                  <a:gd name="connsiteY1011" fmla="*/ 1854598 h 2437433"/>
                  <a:gd name="connsiteX1012" fmla="*/ 3989027 w 5580233"/>
                  <a:gd name="connsiteY1012" fmla="*/ 1851347 h 2437433"/>
                  <a:gd name="connsiteX1013" fmla="*/ 3992983 w 5580233"/>
                  <a:gd name="connsiteY1013" fmla="*/ 1793431 h 2437433"/>
                  <a:gd name="connsiteX1014" fmla="*/ 3996888 w 5580233"/>
                  <a:gd name="connsiteY1014" fmla="*/ 1779860 h 2437433"/>
                  <a:gd name="connsiteX1015" fmla="*/ 4000844 w 5580233"/>
                  <a:gd name="connsiteY1015" fmla="*/ 1748508 h 2437433"/>
                  <a:gd name="connsiteX1016" fmla="*/ 4004800 w 5580233"/>
                  <a:gd name="connsiteY1016" fmla="*/ 1816942 h 2437433"/>
                  <a:gd name="connsiteX1017" fmla="*/ 4008756 w 5580233"/>
                  <a:gd name="connsiteY1017" fmla="*/ 1783871 h 2437433"/>
                  <a:gd name="connsiteX1018" fmla="*/ 4012713 w 5580233"/>
                  <a:gd name="connsiteY1018" fmla="*/ 1858615 h 2437433"/>
                  <a:gd name="connsiteX1019" fmla="*/ 4016617 w 5580233"/>
                  <a:gd name="connsiteY1019" fmla="*/ 1907742 h 2437433"/>
                  <a:gd name="connsiteX1020" fmla="*/ 4020573 w 5580233"/>
                  <a:gd name="connsiteY1020" fmla="*/ 1745257 h 2437433"/>
                  <a:gd name="connsiteX1021" fmla="*/ 4024529 w 5580233"/>
                  <a:gd name="connsiteY1021" fmla="*/ 1763798 h 2437433"/>
                  <a:gd name="connsiteX1022" fmla="*/ 4028486 w 5580233"/>
                  <a:gd name="connsiteY1022" fmla="*/ 1777943 h 2437433"/>
                  <a:gd name="connsiteX1023" fmla="*/ 4032441 w 5580233"/>
                  <a:gd name="connsiteY1023" fmla="*/ 1793619 h 2437433"/>
                  <a:gd name="connsiteX1024" fmla="*/ 4036346 w 5580233"/>
                  <a:gd name="connsiteY1024" fmla="*/ 1796489 h 2437433"/>
                  <a:gd name="connsiteX1025" fmla="*/ 4040303 w 5580233"/>
                  <a:gd name="connsiteY1025" fmla="*/ 1865684 h 2437433"/>
                  <a:gd name="connsiteX1026" fmla="*/ 4044259 w 5580233"/>
                  <a:gd name="connsiteY1026" fmla="*/ 1884799 h 2437433"/>
                  <a:gd name="connsiteX1027" fmla="*/ 4048215 w 5580233"/>
                  <a:gd name="connsiteY1027" fmla="*/ 1824397 h 2437433"/>
                  <a:gd name="connsiteX1028" fmla="*/ 4052119 w 5580233"/>
                  <a:gd name="connsiteY1028" fmla="*/ 1792092 h 2437433"/>
                  <a:gd name="connsiteX1029" fmla="*/ 4056076 w 5580233"/>
                  <a:gd name="connsiteY1029" fmla="*/ 1854791 h 2437433"/>
                  <a:gd name="connsiteX1030" fmla="*/ 4060032 w 5580233"/>
                  <a:gd name="connsiteY1030" fmla="*/ 1902387 h 2437433"/>
                  <a:gd name="connsiteX1031" fmla="*/ 4063988 w 5580233"/>
                  <a:gd name="connsiteY1031" fmla="*/ 1971968 h 2437433"/>
                  <a:gd name="connsiteX1032" fmla="*/ 4067943 w 5580233"/>
                  <a:gd name="connsiteY1032" fmla="*/ 1979808 h 2437433"/>
                  <a:gd name="connsiteX1033" fmla="*/ 4071849 w 5580233"/>
                  <a:gd name="connsiteY1033" fmla="*/ 1961835 h 2437433"/>
                  <a:gd name="connsiteX1034" fmla="*/ 4075805 w 5580233"/>
                  <a:gd name="connsiteY1034" fmla="*/ 1875624 h 2437433"/>
                  <a:gd name="connsiteX1035" fmla="*/ 4079761 w 5580233"/>
                  <a:gd name="connsiteY1035" fmla="*/ 1852494 h 2437433"/>
                  <a:gd name="connsiteX1036" fmla="*/ 4083717 w 5580233"/>
                  <a:gd name="connsiteY1036" fmla="*/ 1888815 h 2437433"/>
                  <a:gd name="connsiteX1037" fmla="*/ 4087672 w 5580233"/>
                  <a:gd name="connsiteY1037" fmla="*/ 1954572 h 2437433"/>
                  <a:gd name="connsiteX1038" fmla="*/ 4091578 w 5580233"/>
                  <a:gd name="connsiteY1038" fmla="*/ 2010775 h 2437433"/>
                  <a:gd name="connsiteX1039" fmla="*/ 4095534 w 5580233"/>
                  <a:gd name="connsiteY1039" fmla="*/ 1952087 h 2437433"/>
                  <a:gd name="connsiteX1040" fmla="*/ 4099490 w 5580233"/>
                  <a:gd name="connsiteY1040" fmla="*/ 1950561 h 2437433"/>
                  <a:gd name="connsiteX1041" fmla="*/ 4103445 w 5580233"/>
                  <a:gd name="connsiteY1041" fmla="*/ 1832040 h 2437433"/>
                  <a:gd name="connsiteX1042" fmla="*/ 4107351 w 5580233"/>
                  <a:gd name="connsiteY1042" fmla="*/ 1838161 h 2437433"/>
                  <a:gd name="connsiteX1043" fmla="*/ 4111307 w 5580233"/>
                  <a:gd name="connsiteY1043" fmla="*/ 1871228 h 2437433"/>
                  <a:gd name="connsiteX1044" fmla="*/ 4115263 w 5580233"/>
                  <a:gd name="connsiteY1044" fmla="*/ 1796489 h 2437433"/>
                  <a:gd name="connsiteX1045" fmla="*/ 4119219 w 5580233"/>
                  <a:gd name="connsiteY1045" fmla="*/ 1773738 h 2437433"/>
                  <a:gd name="connsiteX1046" fmla="*/ 4123175 w 5580233"/>
                  <a:gd name="connsiteY1046" fmla="*/ 1842173 h 2437433"/>
                  <a:gd name="connsiteX1047" fmla="*/ 4127080 w 5580233"/>
                  <a:gd name="connsiteY1047" fmla="*/ 1942147 h 2437433"/>
                  <a:gd name="connsiteX1048" fmla="*/ 4131036 w 5580233"/>
                  <a:gd name="connsiteY1048" fmla="*/ 1819235 h 2437433"/>
                  <a:gd name="connsiteX1049" fmla="*/ 4134992 w 5580233"/>
                  <a:gd name="connsiteY1049" fmla="*/ 1787502 h 2437433"/>
                  <a:gd name="connsiteX1050" fmla="*/ 4138948 w 5580233"/>
                  <a:gd name="connsiteY1050" fmla="*/ 1800120 h 2437433"/>
                  <a:gd name="connsiteX1051" fmla="*/ 4142904 w 5580233"/>
                  <a:gd name="connsiteY1051" fmla="*/ 1788648 h 2437433"/>
                  <a:gd name="connsiteX1052" fmla="*/ 4146809 w 5580233"/>
                  <a:gd name="connsiteY1052" fmla="*/ 1806236 h 2437433"/>
                  <a:gd name="connsiteX1053" fmla="*/ 4150765 w 5580233"/>
                  <a:gd name="connsiteY1053" fmla="*/ 1859375 h 2437433"/>
                  <a:gd name="connsiteX1054" fmla="*/ 4154721 w 5580233"/>
                  <a:gd name="connsiteY1054" fmla="*/ 1902772 h 2437433"/>
                  <a:gd name="connsiteX1055" fmla="*/ 4158677 w 5580233"/>
                  <a:gd name="connsiteY1055" fmla="*/ 1821527 h 2437433"/>
                  <a:gd name="connsiteX1056" fmla="*/ 4162633 w 5580233"/>
                  <a:gd name="connsiteY1056" fmla="*/ 1842558 h 2437433"/>
                  <a:gd name="connsiteX1057" fmla="*/ 4166538 w 5580233"/>
                  <a:gd name="connsiteY1057" fmla="*/ 1746023 h 2437433"/>
                  <a:gd name="connsiteX1058" fmla="*/ 4170494 w 5580233"/>
                  <a:gd name="connsiteY1058" fmla="*/ 1782340 h 2437433"/>
                  <a:gd name="connsiteX1059" fmla="*/ 4174450 w 5580233"/>
                  <a:gd name="connsiteY1059" fmla="*/ 1841985 h 2437433"/>
                  <a:gd name="connsiteX1060" fmla="*/ 4178406 w 5580233"/>
                  <a:gd name="connsiteY1060" fmla="*/ 1894739 h 2437433"/>
                  <a:gd name="connsiteX1061" fmla="*/ 4182311 w 5580233"/>
                  <a:gd name="connsiteY1061" fmla="*/ 1924372 h 2437433"/>
                  <a:gd name="connsiteX1062" fmla="*/ 4186267 w 5580233"/>
                  <a:gd name="connsiteY1062" fmla="*/ 1841793 h 2437433"/>
                  <a:gd name="connsiteX1063" fmla="*/ 4190223 w 5580233"/>
                  <a:gd name="connsiteY1063" fmla="*/ 1816750 h 2437433"/>
                  <a:gd name="connsiteX1064" fmla="*/ 4194179 w 5580233"/>
                  <a:gd name="connsiteY1064" fmla="*/ 1930108 h 2437433"/>
                  <a:gd name="connsiteX1065" fmla="*/ 4198135 w 5580233"/>
                  <a:gd name="connsiteY1065" fmla="*/ 2433803 h 2437433"/>
                  <a:gd name="connsiteX1066" fmla="*/ 4202040 w 5580233"/>
                  <a:gd name="connsiteY1066" fmla="*/ 2436668 h 2437433"/>
                  <a:gd name="connsiteX1067" fmla="*/ 4205996 w 5580233"/>
                  <a:gd name="connsiteY1067" fmla="*/ 2436481 h 2437433"/>
                  <a:gd name="connsiteX1068" fmla="*/ 4209952 w 5580233"/>
                  <a:gd name="connsiteY1068" fmla="*/ 2436668 h 2437433"/>
                  <a:gd name="connsiteX1069" fmla="*/ 4213908 w 5580233"/>
                  <a:gd name="connsiteY1069" fmla="*/ 2436668 h 2437433"/>
                  <a:gd name="connsiteX1070" fmla="*/ 4217864 w 5580233"/>
                  <a:gd name="connsiteY1070" fmla="*/ 2436481 h 2437433"/>
                  <a:gd name="connsiteX1071" fmla="*/ 4221770 w 5580233"/>
                  <a:gd name="connsiteY1071" fmla="*/ 2437054 h 2437433"/>
                  <a:gd name="connsiteX1072" fmla="*/ 4225726 w 5580233"/>
                  <a:gd name="connsiteY1072" fmla="*/ 2436481 h 2437433"/>
                  <a:gd name="connsiteX1073" fmla="*/ 4229681 w 5580233"/>
                  <a:gd name="connsiteY1073" fmla="*/ 2437054 h 2437433"/>
                  <a:gd name="connsiteX1074" fmla="*/ 4233637 w 5580233"/>
                  <a:gd name="connsiteY1074" fmla="*/ 2437054 h 2437433"/>
                  <a:gd name="connsiteX1075" fmla="*/ 4237593 w 5580233"/>
                  <a:gd name="connsiteY1075" fmla="*/ 2437241 h 2437433"/>
                  <a:gd name="connsiteX1076" fmla="*/ 4241499 w 5580233"/>
                  <a:gd name="connsiteY1076" fmla="*/ 2437241 h 2437433"/>
                  <a:gd name="connsiteX1077" fmla="*/ 4245454 w 5580233"/>
                  <a:gd name="connsiteY1077" fmla="*/ 2437054 h 2437433"/>
                  <a:gd name="connsiteX1078" fmla="*/ 4249410 w 5580233"/>
                  <a:gd name="connsiteY1078" fmla="*/ 2437054 h 2437433"/>
                  <a:gd name="connsiteX1079" fmla="*/ 4253366 w 5580233"/>
                  <a:gd name="connsiteY1079" fmla="*/ 2436861 h 2437433"/>
                  <a:gd name="connsiteX1080" fmla="*/ 4257272 w 5580233"/>
                  <a:gd name="connsiteY1080" fmla="*/ 2436668 h 2437433"/>
                  <a:gd name="connsiteX1081" fmla="*/ 4261228 w 5580233"/>
                  <a:gd name="connsiteY1081" fmla="*/ 2436861 h 2437433"/>
                  <a:gd name="connsiteX1082" fmla="*/ 4265183 w 5580233"/>
                  <a:gd name="connsiteY1082" fmla="*/ 2437241 h 2437433"/>
                  <a:gd name="connsiteX1083" fmla="*/ 4269139 w 5580233"/>
                  <a:gd name="connsiteY1083" fmla="*/ 2437054 h 2437433"/>
                  <a:gd name="connsiteX1084" fmla="*/ 4273095 w 5580233"/>
                  <a:gd name="connsiteY1084" fmla="*/ 2437054 h 2437433"/>
                  <a:gd name="connsiteX1085" fmla="*/ 4277001 w 5580233"/>
                  <a:gd name="connsiteY1085" fmla="*/ 2437241 h 2437433"/>
                  <a:gd name="connsiteX1086" fmla="*/ 4280956 w 5580233"/>
                  <a:gd name="connsiteY1086" fmla="*/ 2436861 h 2437433"/>
                  <a:gd name="connsiteX1087" fmla="*/ 4284912 w 5580233"/>
                  <a:gd name="connsiteY1087" fmla="*/ 2437241 h 2437433"/>
                  <a:gd name="connsiteX1088" fmla="*/ 4288868 w 5580233"/>
                  <a:gd name="connsiteY1088" fmla="*/ 2437054 h 2437433"/>
                  <a:gd name="connsiteX1089" fmla="*/ 4292825 w 5580233"/>
                  <a:gd name="connsiteY1089" fmla="*/ 2437241 h 2437433"/>
                  <a:gd name="connsiteX1090" fmla="*/ 4296730 w 5580233"/>
                  <a:gd name="connsiteY1090" fmla="*/ 2436861 h 2437433"/>
                  <a:gd name="connsiteX1091" fmla="*/ 4300685 w 5580233"/>
                  <a:gd name="connsiteY1091" fmla="*/ 2437054 h 2437433"/>
                  <a:gd name="connsiteX1092" fmla="*/ 4304642 w 5580233"/>
                  <a:gd name="connsiteY1092" fmla="*/ 2437054 h 2437433"/>
                  <a:gd name="connsiteX1093" fmla="*/ 4308598 w 5580233"/>
                  <a:gd name="connsiteY1093" fmla="*/ 2437054 h 2437433"/>
                  <a:gd name="connsiteX1094" fmla="*/ 4312503 w 5580233"/>
                  <a:gd name="connsiteY1094" fmla="*/ 2437054 h 2437433"/>
                  <a:gd name="connsiteX1095" fmla="*/ 4316458 w 5580233"/>
                  <a:gd name="connsiteY1095" fmla="*/ 2437241 h 2437433"/>
                  <a:gd name="connsiteX1096" fmla="*/ 4320415 w 5580233"/>
                  <a:gd name="connsiteY1096" fmla="*/ 2437054 h 2437433"/>
                  <a:gd name="connsiteX1097" fmla="*/ 4324371 w 5580233"/>
                  <a:gd name="connsiteY1097" fmla="*/ 2436481 h 2437433"/>
                  <a:gd name="connsiteX1098" fmla="*/ 4328327 w 5580233"/>
                  <a:gd name="connsiteY1098" fmla="*/ 2436481 h 2437433"/>
                  <a:gd name="connsiteX1099" fmla="*/ 4332232 w 5580233"/>
                  <a:gd name="connsiteY1099" fmla="*/ 2437054 h 2437433"/>
                  <a:gd name="connsiteX1100" fmla="*/ 4336188 w 5580233"/>
                  <a:gd name="connsiteY1100" fmla="*/ 2437241 h 2437433"/>
                  <a:gd name="connsiteX1101" fmla="*/ 4340144 w 5580233"/>
                  <a:gd name="connsiteY1101" fmla="*/ 2437241 h 2437433"/>
                  <a:gd name="connsiteX1102" fmla="*/ 4344100 w 5580233"/>
                  <a:gd name="connsiteY1102" fmla="*/ 2437241 h 2437433"/>
                  <a:gd name="connsiteX1103" fmla="*/ 4348056 w 5580233"/>
                  <a:gd name="connsiteY1103" fmla="*/ 2436861 h 2437433"/>
                  <a:gd name="connsiteX1104" fmla="*/ 4351961 w 5580233"/>
                  <a:gd name="connsiteY1104" fmla="*/ 2437434 h 2437433"/>
                  <a:gd name="connsiteX1105" fmla="*/ 4355917 w 5580233"/>
                  <a:gd name="connsiteY1105" fmla="*/ 2437241 h 2437433"/>
                  <a:gd name="connsiteX1106" fmla="*/ 4359873 w 5580233"/>
                  <a:gd name="connsiteY1106" fmla="*/ 2437054 h 2437433"/>
                  <a:gd name="connsiteX1107" fmla="*/ 4363829 w 5580233"/>
                  <a:gd name="connsiteY1107" fmla="*/ 2437241 h 2437433"/>
                  <a:gd name="connsiteX1108" fmla="*/ 4367784 w 5580233"/>
                  <a:gd name="connsiteY1108" fmla="*/ 2437241 h 2437433"/>
                  <a:gd name="connsiteX1109" fmla="*/ 4371690 w 5580233"/>
                  <a:gd name="connsiteY1109" fmla="*/ 2437241 h 2437433"/>
                  <a:gd name="connsiteX1110" fmla="*/ 4375646 w 5580233"/>
                  <a:gd name="connsiteY1110" fmla="*/ 2437241 h 2437433"/>
                  <a:gd name="connsiteX1111" fmla="*/ 4379602 w 5580233"/>
                  <a:gd name="connsiteY1111" fmla="*/ 2437054 h 2437433"/>
                  <a:gd name="connsiteX1112" fmla="*/ 4383558 w 5580233"/>
                  <a:gd name="connsiteY1112" fmla="*/ 2437054 h 2437433"/>
                  <a:gd name="connsiteX1113" fmla="*/ 4387463 w 5580233"/>
                  <a:gd name="connsiteY1113" fmla="*/ 2437434 h 2437433"/>
                  <a:gd name="connsiteX1114" fmla="*/ 4391419 w 5580233"/>
                  <a:gd name="connsiteY1114" fmla="*/ 2436861 h 2437433"/>
                  <a:gd name="connsiteX1115" fmla="*/ 4395375 w 5580233"/>
                  <a:gd name="connsiteY1115" fmla="*/ 2437054 h 2437433"/>
                  <a:gd name="connsiteX1116" fmla="*/ 4399331 w 5580233"/>
                  <a:gd name="connsiteY1116" fmla="*/ 2437054 h 2437433"/>
                  <a:gd name="connsiteX1117" fmla="*/ 4403287 w 5580233"/>
                  <a:gd name="connsiteY1117" fmla="*/ 2436861 h 2437433"/>
                  <a:gd name="connsiteX1118" fmla="*/ 4407192 w 5580233"/>
                  <a:gd name="connsiteY1118" fmla="*/ 2437241 h 2437433"/>
                  <a:gd name="connsiteX1119" fmla="*/ 4411148 w 5580233"/>
                  <a:gd name="connsiteY1119" fmla="*/ 2437241 h 2437433"/>
                  <a:gd name="connsiteX1120" fmla="*/ 4415104 w 5580233"/>
                  <a:gd name="connsiteY1120" fmla="*/ 2437241 h 2437433"/>
                  <a:gd name="connsiteX1121" fmla="*/ 4419060 w 5580233"/>
                  <a:gd name="connsiteY1121" fmla="*/ 2437054 h 2437433"/>
                  <a:gd name="connsiteX1122" fmla="*/ 4423016 w 5580233"/>
                  <a:gd name="connsiteY1122" fmla="*/ 2437054 h 2437433"/>
                  <a:gd name="connsiteX1123" fmla="*/ 4426921 w 5580233"/>
                  <a:gd name="connsiteY1123" fmla="*/ 2437241 h 2437433"/>
                  <a:gd name="connsiteX1124" fmla="*/ 4430877 w 5580233"/>
                  <a:gd name="connsiteY1124" fmla="*/ 2437241 h 2437433"/>
                  <a:gd name="connsiteX1125" fmla="*/ 4434833 w 5580233"/>
                  <a:gd name="connsiteY1125" fmla="*/ 2437241 h 2437433"/>
                  <a:gd name="connsiteX1126" fmla="*/ 4438789 w 5580233"/>
                  <a:gd name="connsiteY1126" fmla="*/ 2437054 h 2437433"/>
                  <a:gd name="connsiteX1127" fmla="*/ 4442694 w 5580233"/>
                  <a:gd name="connsiteY1127" fmla="*/ 2437241 h 2437433"/>
                  <a:gd name="connsiteX1128" fmla="*/ 4446650 w 5580233"/>
                  <a:gd name="connsiteY1128" fmla="*/ 2436861 h 2437433"/>
                  <a:gd name="connsiteX1129" fmla="*/ 4450606 w 5580233"/>
                  <a:gd name="connsiteY1129" fmla="*/ 2437054 h 2437433"/>
                  <a:gd name="connsiteX1130" fmla="*/ 4454562 w 5580233"/>
                  <a:gd name="connsiteY1130" fmla="*/ 2437434 h 2437433"/>
                  <a:gd name="connsiteX1131" fmla="*/ 4458518 w 5580233"/>
                  <a:gd name="connsiteY1131" fmla="*/ 2436861 h 2437433"/>
                  <a:gd name="connsiteX1132" fmla="*/ 4462423 w 5580233"/>
                  <a:gd name="connsiteY1132" fmla="*/ 2437241 h 2437433"/>
                  <a:gd name="connsiteX1133" fmla="*/ 4466379 w 5580233"/>
                  <a:gd name="connsiteY1133" fmla="*/ 2437054 h 2437433"/>
                  <a:gd name="connsiteX1134" fmla="*/ 4470335 w 5580233"/>
                  <a:gd name="connsiteY1134" fmla="*/ 2437241 h 2437433"/>
                  <a:gd name="connsiteX1135" fmla="*/ 4474291 w 5580233"/>
                  <a:gd name="connsiteY1135" fmla="*/ 2437241 h 2437433"/>
                  <a:gd name="connsiteX1136" fmla="*/ 4478247 w 5580233"/>
                  <a:gd name="connsiteY1136" fmla="*/ 2437241 h 2437433"/>
                  <a:gd name="connsiteX1137" fmla="*/ 4482152 w 5580233"/>
                  <a:gd name="connsiteY1137" fmla="*/ 2437241 h 2437433"/>
                  <a:gd name="connsiteX1138" fmla="*/ 4486108 w 5580233"/>
                  <a:gd name="connsiteY1138" fmla="*/ 2437434 h 2437433"/>
                  <a:gd name="connsiteX1139" fmla="*/ 4490064 w 5580233"/>
                  <a:gd name="connsiteY1139" fmla="*/ 2437054 h 2437433"/>
                  <a:gd name="connsiteX1140" fmla="*/ 4494020 w 5580233"/>
                  <a:gd name="connsiteY1140" fmla="*/ 2437241 h 2437433"/>
                  <a:gd name="connsiteX1141" fmla="*/ 4497976 w 5580233"/>
                  <a:gd name="connsiteY1141" fmla="*/ 2437241 h 2437433"/>
                  <a:gd name="connsiteX1142" fmla="*/ 4501881 w 5580233"/>
                  <a:gd name="connsiteY1142" fmla="*/ 2437241 h 2437433"/>
                  <a:gd name="connsiteX1143" fmla="*/ 4505838 w 5580233"/>
                  <a:gd name="connsiteY1143" fmla="*/ 2437241 h 2437433"/>
                  <a:gd name="connsiteX1144" fmla="*/ 4509793 w 5580233"/>
                  <a:gd name="connsiteY1144" fmla="*/ 2436861 h 2437433"/>
                  <a:gd name="connsiteX1145" fmla="*/ 4513749 w 5580233"/>
                  <a:gd name="connsiteY1145" fmla="*/ 2437241 h 2437433"/>
                  <a:gd name="connsiteX1146" fmla="*/ 4517654 w 5580233"/>
                  <a:gd name="connsiteY1146" fmla="*/ 2437241 h 2437433"/>
                  <a:gd name="connsiteX1147" fmla="*/ 4521611 w 5580233"/>
                  <a:gd name="connsiteY1147" fmla="*/ 2436668 h 2437433"/>
                  <a:gd name="connsiteX1148" fmla="*/ 4525567 w 5580233"/>
                  <a:gd name="connsiteY1148" fmla="*/ 2437241 h 2437433"/>
                  <a:gd name="connsiteX1149" fmla="*/ 4529522 w 5580233"/>
                  <a:gd name="connsiteY1149" fmla="*/ 2437241 h 2437433"/>
                  <a:gd name="connsiteX1150" fmla="*/ 4533478 w 5580233"/>
                  <a:gd name="connsiteY1150" fmla="*/ 2437241 h 2437433"/>
                  <a:gd name="connsiteX1151" fmla="*/ 4537384 w 5580233"/>
                  <a:gd name="connsiteY1151" fmla="*/ 2437241 h 2437433"/>
                  <a:gd name="connsiteX1152" fmla="*/ 4541340 w 5580233"/>
                  <a:gd name="connsiteY1152" fmla="*/ 2437241 h 2437433"/>
                  <a:gd name="connsiteX1153" fmla="*/ 4545295 w 5580233"/>
                  <a:gd name="connsiteY1153" fmla="*/ 2437434 h 2437433"/>
                  <a:gd name="connsiteX1154" fmla="*/ 4549251 w 5580233"/>
                  <a:gd name="connsiteY1154" fmla="*/ 2437054 h 2437433"/>
                  <a:gd name="connsiteX1155" fmla="*/ 4553207 w 5580233"/>
                  <a:gd name="connsiteY1155" fmla="*/ 2437241 h 2437433"/>
                  <a:gd name="connsiteX1156" fmla="*/ 4557113 w 5580233"/>
                  <a:gd name="connsiteY1156" fmla="*/ 2437434 h 2437433"/>
                  <a:gd name="connsiteX1157" fmla="*/ 4561069 w 5580233"/>
                  <a:gd name="connsiteY1157" fmla="*/ 2436861 h 2437433"/>
                  <a:gd name="connsiteX1158" fmla="*/ 4565024 w 5580233"/>
                  <a:gd name="connsiteY1158" fmla="*/ 2437241 h 2437433"/>
                  <a:gd name="connsiteX1159" fmla="*/ 4568980 w 5580233"/>
                  <a:gd name="connsiteY1159" fmla="*/ 2437054 h 2437433"/>
                  <a:gd name="connsiteX1160" fmla="*/ 4572886 w 5580233"/>
                  <a:gd name="connsiteY1160" fmla="*/ 2437241 h 2437433"/>
                  <a:gd name="connsiteX1161" fmla="*/ 4576842 w 5580233"/>
                  <a:gd name="connsiteY1161" fmla="*/ 2437241 h 2437433"/>
                  <a:gd name="connsiteX1162" fmla="*/ 4580797 w 5580233"/>
                  <a:gd name="connsiteY1162" fmla="*/ 2437241 h 2437433"/>
                  <a:gd name="connsiteX1163" fmla="*/ 4584753 w 5580233"/>
                  <a:gd name="connsiteY1163" fmla="*/ 2436481 h 2437433"/>
                  <a:gd name="connsiteX1164" fmla="*/ 4588710 w 5580233"/>
                  <a:gd name="connsiteY1164" fmla="*/ 2437241 h 2437433"/>
                  <a:gd name="connsiteX1165" fmla="*/ 4592615 w 5580233"/>
                  <a:gd name="connsiteY1165" fmla="*/ 2437241 h 2437433"/>
                  <a:gd name="connsiteX1166" fmla="*/ 4596571 w 5580233"/>
                  <a:gd name="connsiteY1166" fmla="*/ 2437241 h 2437433"/>
                  <a:gd name="connsiteX1167" fmla="*/ 4600526 w 5580233"/>
                  <a:gd name="connsiteY1167" fmla="*/ 2437054 h 2437433"/>
                  <a:gd name="connsiteX1168" fmla="*/ 4604483 w 5580233"/>
                  <a:gd name="connsiteY1168" fmla="*/ 2437434 h 2437433"/>
                  <a:gd name="connsiteX1169" fmla="*/ 4608439 w 5580233"/>
                  <a:gd name="connsiteY1169" fmla="*/ 2437054 h 2437433"/>
                  <a:gd name="connsiteX1170" fmla="*/ 4612344 w 5580233"/>
                  <a:gd name="connsiteY1170" fmla="*/ 2437434 h 2437433"/>
                  <a:gd name="connsiteX1171" fmla="*/ 4616299 w 5580233"/>
                  <a:gd name="connsiteY1171" fmla="*/ 2436861 h 2437433"/>
                  <a:gd name="connsiteX1172" fmla="*/ 4620256 w 5580233"/>
                  <a:gd name="connsiteY1172" fmla="*/ 2437241 h 2437433"/>
                  <a:gd name="connsiteX1173" fmla="*/ 4624212 w 5580233"/>
                  <a:gd name="connsiteY1173" fmla="*/ 2437241 h 2437433"/>
                  <a:gd name="connsiteX1174" fmla="*/ 4628168 w 5580233"/>
                  <a:gd name="connsiteY1174" fmla="*/ 2437241 h 2437433"/>
                  <a:gd name="connsiteX1175" fmla="*/ 4632073 w 5580233"/>
                  <a:gd name="connsiteY1175" fmla="*/ 2437241 h 2437433"/>
                  <a:gd name="connsiteX1176" fmla="*/ 4636029 w 5580233"/>
                  <a:gd name="connsiteY1176" fmla="*/ 2437434 h 2437433"/>
                  <a:gd name="connsiteX1177" fmla="*/ 4639985 w 5580233"/>
                  <a:gd name="connsiteY1177" fmla="*/ 2437241 h 2437433"/>
                  <a:gd name="connsiteX1178" fmla="*/ 4643941 w 5580233"/>
                  <a:gd name="connsiteY1178" fmla="*/ 2437054 h 2437433"/>
                  <a:gd name="connsiteX1179" fmla="*/ 4647846 w 5580233"/>
                  <a:gd name="connsiteY1179" fmla="*/ 2437054 h 2437433"/>
                  <a:gd name="connsiteX1180" fmla="*/ 4651802 w 5580233"/>
                  <a:gd name="connsiteY1180" fmla="*/ 2437241 h 2437433"/>
                  <a:gd name="connsiteX1181" fmla="*/ 4655758 w 5580233"/>
                  <a:gd name="connsiteY1181" fmla="*/ 2437434 h 2437433"/>
                  <a:gd name="connsiteX1182" fmla="*/ 4659714 w 5580233"/>
                  <a:gd name="connsiteY1182" fmla="*/ 2437054 h 2437433"/>
                  <a:gd name="connsiteX1183" fmla="*/ 4663670 w 5580233"/>
                  <a:gd name="connsiteY1183" fmla="*/ 2437241 h 2437433"/>
                  <a:gd name="connsiteX1184" fmla="*/ 4667575 w 5580233"/>
                  <a:gd name="connsiteY1184" fmla="*/ 2437241 h 2437433"/>
                  <a:gd name="connsiteX1185" fmla="*/ 4671531 w 5580233"/>
                  <a:gd name="connsiteY1185" fmla="*/ 2437241 h 2437433"/>
                  <a:gd name="connsiteX1186" fmla="*/ 4675487 w 5580233"/>
                  <a:gd name="connsiteY1186" fmla="*/ 2437241 h 2437433"/>
                  <a:gd name="connsiteX1187" fmla="*/ 4679443 w 5580233"/>
                  <a:gd name="connsiteY1187" fmla="*/ 2437241 h 2437433"/>
                  <a:gd name="connsiteX1188" fmla="*/ 4683399 w 5580233"/>
                  <a:gd name="connsiteY1188" fmla="*/ 2437241 h 2437433"/>
                  <a:gd name="connsiteX1189" fmla="*/ 4687304 w 5580233"/>
                  <a:gd name="connsiteY1189" fmla="*/ 2437434 h 2437433"/>
                  <a:gd name="connsiteX1190" fmla="*/ 4691260 w 5580233"/>
                  <a:gd name="connsiteY1190" fmla="*/ 2437054 h 2437433"/>
                  <a:gd name="connsiteX1191" fmla="*/ 4695216 w 5580233"/>
                  <a:gd name="connsiteY1191" fmla="*/ 2437054 h 2437433"/>
                  <a:gd name="connsiteX1192" fmla="*/ 4699172 w 5580233"/>
                  <a:gd name="connsiteY1192" fmla="*/ 2437241 h 2437433"/>
                  <a:gd name="connsiteX1193" fmla="*/ 4703128 w 5580233"/>
                  <a:gd name="connsiteY1193" fmla="*/ 2437241 h 2437433"/>
                  <a:gd name="connsiteX1194" fmla="*/ 4707033 w 5580233"/>
                  <a:gd name="connsiteY1194" fmla="*/ 2437241 h 2437433"/>
                  <a:gd name="connsiteX1195" fmla="*/ 4710989 w 5580233"/>
                  <a:gd name="connsiteY1195" fmla="*/ 2437241 h 2437433"/>
                  <a:gd name="connsiteX1196" fmla="*/ 4714945 w 5580233"/>
                  <a:gd name="connsiteY1196" fmla="*/ 2437241 h 2437433"/>
                  <a:gd name="connsiteX1197" fmla="*/ 4718901 w 5580233"/>
                  <a:gd name="connsiteY1197" fmla="*/ 2437054 h 2437433"/>
                  <a:gd name="connsiteX1198" fmla="*/ 4722806 w 5580233"/>
                  <a:gd name="connsiteY1198" fmla="*/ 2437241 h 2437433"/>
                  <a:gd name="connsiteX1199" fmla="*/ 4726762 w 5580233"/>
                  <a:gd name="connsiteY1199" fmla="*/ 2437241 h 2437433"/>
                  <a:gd name="connsiteX1200" fmla="*/ 4730718 w 5580233"/>
                  <a:gd name="connsiteY1200" fmla="*/ 2437434 h 2437433"/>
                  <a:gd name="connsiteX1201" fmla="*/ 4734674 w 5580233"/>
                  <a:gd name="connsiteY1201" fmla="*/ 2437241 h 2437433"/>
                  <a:gd name="connsiteX1202" fmla="*/ 4738630 w 5580233"/>
                  <a:gd name="connsiteY1202" fmla="*/ 2437054 h 2437433"/>
                  <a:gd name="connsiteX1203" fmla="*/ 4742535 w 5580233"/>
                  <a:gd name="connsiteY1203" fmla="*/ 2437434 h 2437433"/>
                  <a:gd name="connsiteX1204" fmla="*/ 4746491 w 5580233"/>
                  <a:gd name="connsiteY1204" fmla="*/ 2436861 h 2437433"/>
                  <a:gd name="connsiteX1205" fmla="*/ 4750447 w 5580233"/>
                  <a:gd name="connsiteY1205" fmla="*/ 2437241 h 2437433"/>
                  <a:gd name="connsiteX1206" fmla="*/ 4754403 w 5580233"/>
                  <a:gd name="connsiteY1206" fmla="*/ 2437434 h 2437433"/>
                  <a:gd name="connsiteX1207" fmla="*/ 4758359 w 5580233"/>
                  <a:gd name="connsiteY1207" fmla="*/ 2436861 h 2437433"/>
                  <a:gd name="connsiteX1208" fmla="*/ 4762264 w 5580233"/>
                  <a:gd name="connsiteY1208" fmla="*/ 2437241 h 2437433"/>
                  <a:gd name="connsiteX1209" fmla="*/ 4766220 w 5580233"/>
                  <a:gd name="connsiteY1209" fmla="*/ 2437241 h 2437433"/>
                  <a:gd name="connsiteX1210" fmla="*/ 4770176 w 5580233"/>
                  <a:gd name="connsiteY1210" fmla="*/ 2437434 h 2437433"/>
                  <a:gd name="connsiteX1211" fmla="*/ 4774132 w 5580233"/>
                  <a:gd name="connsiteY1211" fmla="*/ 2437241 h 2437433"/>
                  <a:gd name="connsiteX1212" fmla="*/ 4778037 w 5580233"/>
                  <a:gd name="connsiteY1212" fmla="*/ 2437054 h 2437433"/>
                  <a:gd name="connsiteX1213" fmla="*/ 4781993 w 5580233"/>
                  <a:gd name="connsiteY1213" fmla="*/ 2437241 h 2437433"/>
                  <a:gd name="connsiteX1214" fmla="*/ 4785949 w 5580233"/>
                  <a:gd name="connsiteY1214" fmla="*/ 2437054 h 2437433"/>
                  <a:gd name="connsiteX1215" fmla="*/ 4789906 w 5580233"/>
                  <a:gd name="connsiteY1215" fmla="*/ 2437054 h 2437433"/>
                  <a:gd name="connsiteX1216" fmla="*/ 4793861 w 5580233"/>
                  <a:gd name="connsiteY1216" fmla="*/ 2437241 h 2437433"/>
                  <a:gd name="connsiteX1217" fmla="*/ 4797766 w 5580233"/>
                  <a:gd name="connsiteY1217" fmla="*/ 2437434 h 2437433"/>
                  <a:gd name="connsiteX1218" fmla="*/ 4801722 w 5580233"/>
                  <a:gd name="connsiteY1218" fmla="*/ 2437054 h 2437433"/>
                  <a:gd name="connsiteX1219" fmla="*/ 4805679 w 5580233"/>
                  <a:gd name="connsiteY1219" fmla="*/ 2437241 h 2437433"/>
                  <a:gd name="connsiteX1220" fmla="*/ 4809634 w 5580233"/>
                  <a:gd name="connsiteY1220" fmla="*/ 2436861 h 2437433"/>
                  <a:gd name="connsiteX1221" fmla="*/ 4813590 w 5580233"/>
                  <a:gd name="connsiteY1221" fmla="*/ 2437054 h 2437433"/>
                  <a:gd name="connsiteX1222" fmla="*/ 4817495 w 5580233"/>
                  <a:gd name="connsiteY1222" fmla="*/ 2437241 h 2437433"/>
                  <a:gd name="connsiteX1223" fmla="*/ 4821452 w 5580233"/>
                  <a:gd name="connsiteY1223" fmla="*/ 2437241 h 2437433"/>
                  <a:gd name="connsiteX1224" fmla="*/ 4825408 w 5580233"/>
                  <a:gd name="connsiteY1224" fmla="*/ 2437434 h 2437433"/>
                  <a:gd name="connsiteX1225" fmla="*/ 4829363 w 5580233"/>
                  <a:gd name="connsiteY1225" fmla="*/ 2437054 h 2437433"/>
                  <a:gd name="connsiteX1226" fmla="*/ 4833319 w 5580233"/>
                  <a:gd name="connsiteY1226" fmla="*/ 2437434 h 2437433"/>
                  <a:gd name="connsiteX1227" fmla="*/ 4837225 w 5580233"/>
                  <a:gd name="connsiteY1227" fmla="*/ 2437054 h 2437433"/>
                  <a:gd name="connsiteX1228" fmla="*/ 4841181 w 5580233"/>
                  <a:gd name="connsiteY1228" fmla="*/ 2437241 h 2437433"/>
                  <a:gd name="connsiteX1229" fmla="*/ 4845136 w 5580233"/>
                  <a:gd name="connsiteY1229" fmla="*/ 2437241 h 2437433"/>
                  <a:gd name="connsiteX1230" fmla="*/ 4849092 w 5580233"/>
                  <a:gd name="connsiteY1230" fmla="*/ 2437434 h 2437433"/>
                  <a:gd name="connsiteX1231" fmla="*/ 4852998 w 5580233"/>
                  <a:gd name="connsiteY1231" fmla="*/ 2437434 h 2437433"/>
                  <a:gd name="connsiteX1232" fmla="*/ 4856954 w 5580233"/>
                  <a:gd name="connsiteY1232" fmla="*/ 2437434 h 2437433"/>
                  <a:gd name="connsiteX1233" fmla="*/ 4860910 w 5580233"/>
                  <a:gd name="connsiteY1233" fmla="*/ 2437434 h 2437433"/>
                  <a:gd name="connsiteX1234" fmla="*/ 4864865 w 5580233"/>
                  <a:gd name="connsiteY1234" fmla="*/ 2437434 h 2437433"/>
                  <a:gd name="connsiteX1235" fmla="*/ 4868821 w 5580233"/>
                  <a:gd name="connsiteY1235" fmla="*/ 2437241 h 2437433"/>
                  <a:gd name="connsiteX1236" fmla="*/ 4872727 w 5580233"/>
                  <a:gd name="connsiteY1236" fmla="*/ 2437434 h 2437433"/>
                  <a:gd name="connsiteX1237" fmla="*/ 4876683 w 5580233"/>
                  <a:gd name="connsiteY1237" fmla="*/ 2437434 h 2437433"/>
                  <a:gd name="connsiteX1238" fmla="*/ 4880638 w 5580233"/>
                  <a:gd name="connsiteY1238" fmla="*/ 2437434 h 2437433"/>
                  <a:gd name="connsiteX1239" fmla="*/ 4884594 w 5580233"/>
                  <a:gd name="connsiteY1239" fmla="*/ 2437241 h 2437433"/>
                  <a:gd name="connsiteX1240" fmla="*/ 4888551 w 5580233"/>
                  <a:gd name="connsiteY1240" fmla="*/ 2437241 h 2437433"/>
                  <a:gd name="connsiteX1241" fmla="*/ 4892456 w 5580233"/>
                  <a:gd name="connsiteY1241" fmla="*/ 2437434 h 2437433"/>
                  <a:gd name="connsiteX1242" fmla="*/ 4896412 w 5580233"/>
                  <a:gd name="connsiteY1242" fmla="*/ 2437434 h 2437433"/>
                  <a:gd name="connsiteX1243" fmla="*/ 4900367 w 5580233"/>
                  <a:gd name="connsiteY1243" fmla="*/ 2437434 h 2437433"/>
                  <a:gd name="connsiteX1244" fmla="*/ 4904324 w 5580233"/>
                  <a:gd name="connsiteY1244" fmla="*/ 2437434 h 2437433"/>
                  <a:gd name="connsiteX1245" fmla="*/ 4908229 w 5580233"/>
                  <a:gd name="connsiteY1245" fmla="*/ 2437434 h 2437433"/>
                  <a:gd name="connsiteX1246" fmla="*/ 4912185 w 5580233"/>
                  <a:gd name="connsiteY1246" fmla="*/ 2437241 h 2437433"/>
                  <a:gd name="connsiteX1247" fmla="*/ 4916140 w 5580233"/>
                  <a:gd name="connsiteY1247" fmla="*/ 2437434 h 2437433"/>
                  <a:gd name="connsiteX1248" fmla="*/ 4920097 w 5580233"/>
                  <a:gd name="connsiteY1248" fmla="*/ 2437434 h 2437433"/>
                  <a:gd name="connsiteX1249" fmla="*/ 4924053 w 5580233"/>
                  <a:gd name="connsiteY1249" fmla="*/ 2437434 h 2437433"/>
                  <a:gd name="connsiteX1250" fmla="*/ 4927958 w 5580233"/>
                  <a:gd name="connsiteY1250" fmla="*/ 2437434 h 2437433"/>
                  <a:gd name="connsiteX1251" fmla="*/ 4931914 w 5580233"/>
                  <a:gd name="connsiteY1251" fmla="*/ 2437054 h 2437433"/>
                  <a:gd name="connsiteX1252" fmla="*/ 4935870 w 5580233"/>
                  <a:gd name="connsiteY1252" fmla="*/ 2437434 h 2437433"/>
                  <a:gd name="connsiteX1253" fmla="*/ 4939826 w 5580233"/>
                  <a:gd name="connsiteY1253" fmla="*/ 2437434 h 2437433"/>
                  <a:gd name="connsiteX1254" fmla="*/ 4943782 w 5580233"/>
                  <a:gd name="connsiteY1254" fmla="*/ 2437434 h 2437433"/>
                  <a:gd name="connsiteX1255" fmla="*/ 4947687 w 5580233"/>
                  <a:gd name="connsiteY1255" fmla="*/ 2437434 h 2437433"/>
                  <a:gd name="connsiteX1256" fmla="*/ 4951643 w 5580233"/>
                  <a:gd name="connsiteY1256" fmla="*/ 2437434 h 2437433"/>
                  <a:gd name="connsiteX1257" fmla="*/ 4955599 w 5580233"/>
                  <a:gd name="connsiteY1257" fmla="*/ 2437434 h 2437433"/>
                  <a:gd name="connsiteX1258" fmla="*/ 4959555 w 5580233"/>
                  <a:gd name="connsiteY1258" fmla="*/ 2437434 h 2437433"/>
                  <a:gd name="connsiteX1259" fmla="*/ 4963511 w 5580233"/>
                  <a:gd name="connsiteY1259" fmla="*/ 2437434 h 2437433"/>
                  <a:gd name="connsiteX1260" fmla="*/ 4967416 w 5580233"/>
                  <a:gd name="connsiteY1260" fmla="*/ 2437241 h 2437433"/>
                  <a:gd name="connsiteX1261" fmla="*/ 4971372 w 5580233"/>
                  <a:gd name="connsiteY1261" fmla="*/ 2437434 h 2437433"/>
                  <a:gd name="connsiteX1262" fmla="*/ 4975328 w 5580233"/>
                  <a:gd name="connsiteY1262" fmla="*/ 2437434 h 2437433"/>
                  <a:gd name="connsiteX1263" fmla="*/ 4979284 w 5580233"/>
                  <a:gd name="connsiteY1263" fmla="*/ 2437434 h 2437433"/>
                  <a:gd name="connsiteX1264" fmla="*/ 4983189 w 5580233"/>
                  <a:gd name="connsiteY1264" fmla="*/ 2437434 h 2437433"/>
                  <a:gd name="connsiteX1265" fmla="*/ 4987145 w 5580233"/>
                  <a:gd name="connsiteY1265" fmla="*/ 2437434 h 2437433"/>
                  <a:gd name="connsiteX1266" fmla="*/ 4991101 w 5580233"/>
                  <a:gd name="connsiteY1266" fmla="*/ 2437434 h 2437433"/>
                  <a:gd name="connsiteX1267" fmla="*/ 4995057 w 5580233"/>
                  <a:gd name="connsiteY1267" fmla="*/ 2437434 h 2437433"/>
                  <a:gd name="connsiteX1268" fmla="*/ 4999013 w 5580233"/>
                  <a:gd name="connsiteY1268" fmla="*/ 2437434 h 2437433"/>
                  <a:gd name="connsiteX1269" fmla="*/ 5002918 w 5580233"/>
                  <a:gd name="connsiteY1269" fmla="*/ 2437434 h 2437433"/>
                  <a:gd name="connsiteX1270" fmla="*/ 5006874 w 5580233"/>
                  <a:gd name="connsiteY1270" fmla="*/ 2437241 h 2437433"/>
                  <a:gd name="connsiteX1271" fmla="*/ 5010830 w 5580233"/>
                  <a:gd name="connsiteY1271" fmla="*/ 2437434 h 2437433"/>
                  <a:gd name="connsiteX1272" fmla="*/ 5014786 w 5580233"/>
                  <a:gd name="connsiteY1272" fmla="*/ 2437434 h 2437433"/>
                  <a:gd name="connsiteX1273" fmla="*/ 5018742 w 5580233"/>
                  <a:gd name="connsiteY1273" fmla="*/ 2437434 h 2437433"/>
                  <a:gd name="connsiteX1274" fmla="*/ 5022647 w 5580233"/>
                  <a:gd name="connsiteY1274" fmla="*/ 2437434 h 2437433"/>
                  <a:gd name="connsiteX1275" fmla="*/ 5026603 w 5580233"/>
                  <a:gd name="connsiteY1275" fmla="*/ 2437434 h 2437433"/>
                  <a:gd name="connsiteX1276" fmla="*/ 5030559 w 5580233"/>
                  <a:gd name="connsiteY1276" fmla="*/ 2437434 h 2437433"/>
                  <a:gd name="connsiteX1277" fmla="*/ 5034515 w 5580233"/>
                  <a:gd name="connsiteY1277" fmla="*/ 2437434 h 2437433"/>
                  <a:gd name="connsiteX1278" fmla="*/ 5038471 w 5580233"/>
                  <a:gd name="connsiteY1278" fmla="*/ 2437434 h 2437433"/>
                  <a:gd name="connsiteX1279" fmla="*/ 5042376 w 5580233"/>
                  <a:gd name="connsiteY1279" fmla="*/ 2437434 h 2437433"/>
                  <a:gd name="connsiteX1280" fmla="*/ 5046332 w 5580233"/>
                  <a:gd name="connsiteY1280" fmla="*/ 2437241 h 2437433"/>
                  <a:gd name="connsiteX1281" fmla="*/ 5050288 w 5580233"/>
                  <a:gd name="connsiteY1281" fmla="*/ 2437434 h 2437433"/>
                  <a:gd name="connsiteX1282" fmla="*/ 5054244 w 5580233"/>
                  <a:gd name="connsiteY1282" fmla="*/ 2437434 h 2437433"/>
                  <a:gd name="connsiteX1283" fmla="*/ 5058149 w 5580233"/>
                  <a:gd name="connsiteY1283" fmla="*/ 2437241 h 2437433"/>
                  <a:gd name="connsiteX1284" fmla="*/ 5062105 w 5580233"/>
                  <a:gd name="connsiteY1284" fmla="*/ 2437434 h 2437433"/>
                  <a:gd name="connsiteX1285" fmla="*/ 5066061 w 5580233"/>
                  <a:gd name="connsiteY1285" fmla="*/ 2437241 h 2437433"/>
                  <a:gd name="connsiteX1286" fmla="*/ 5070017 w 5580233"/>
                  <a:gd name="connsiteY1286" fmla="*/ 2437434 h 2437433"/>
                  <a:gd name="connsiteX1287" fmla="*/ 5073974 w 5580233"/>
                  <a:gd name="connsiteY1287" fmla="*/ 2437434 h 2437433"/>
                  <a:gd name="connsiteX1288" fmla="*/ 5077878 w 5580233"/>
                  <a:gd name="connsiteY1288" fmla="*/ 2437434 h 2437433"/>
                  <a:gd name="connsiteX1289" fmla="*/ 5081834 w 5580233"/>
                  <a:gd name="connsiteY1289" fmla="*/ 2437434 h 2437433"/>
                  <a:gd name="connsiteX1290" fmla="*/ 5085790 w 5580233"/>
                  <a:gd name="connsiteY1290" fmla="*/ 2437434 h 2437433"/>
                  <a:gd name="connsiteX1291" fmla="*/ 5089747 w 5580233"/>
                  <a:gd name="connsiteY1291" fmla="*/ 2437434 h 2437433"/>
                  <a:gd name="connsiteX1292" fmla="*/ 5093702 w 5580233"/>
                  <a:gd name="connsiteY1292" fmla="*/ 2437434 h 2437433"/>
                  <a:gd name="connsiteX1293" fmla="*/ 5097607 w 5580233"/>
                  <a:gd name="connsiteY1293" fmla="*/ 2437434 h 2437433"/>
                  <a:gd name="connsiteX1294" fmla="*/ 5101563 w 5580233"/>
                  <a:gd name="connsiteY1294" fmla="*/ 2437434 h 2437433"/>
                  <a:gd name="connsiteX1295" fmla="*/ 5105520 w 5580233"/>
                  <a:gd name="connsiteY1295" fmla="*/ 2437434 h 2437433"/>
                  <a:gd name="connsiteX1296" fmla="*/ 5109476 w 5580233"/>
                  <a:gd name="connsiteY1296" fmla="*/ 2437434 h 2437433"/>
                  <a:gd name="connsiteX1297" fmla="*/ 5113380 w 5580233"/>
                  <a:gd name="connsiteY1297" fmla="*/ 2437434 h 2437433"/>
                  <a:gd name="connsiteX1298" fmla="*/ 5117336 w 5580233"/>
                  <a:gd name="connsiteY1298" fmla="*/ 2437241 h 2437433"/>
                  <a:gd name="connsiteX1299" fmla="*/ 5121293 w 5580233"/>
                  <a:gd name="connsiteY1299" fmla="*/ 2437434 h 2437433"/>
                  <a:gd name="connsiteX1300" fmla="*/ 5125249 w 5580233"/>
                  <a:gd name="connsiteY1300" fmla="*/ 2437434 h 2437433"/>
                  <a:gd name="connsiteX1301" fmla="*/ 5129204 w 5580233"/>
                  <a:gd name="connsiteY1301" fmla="*/ 2437434 h 2437433"/>
                  <a:gd name="connsiteX1302" fmla="*/ 5133110 w 5580233"/>
                  <a:gd name="connsiteY1302" fmla="*/ 2437434 h 2437433"/>
                  <a:gd name="connsiteX1303" fmla="*/ 5137066 w 5580233"/>
                  <a:gd name="connsiteY1303" fmla="*/ 2437434 h 2437433"/>
                  <a:gd name="connsiteX1304" fmla="*/ 5141022 w 5580233"/>
                  <a:gd name="connsiteY1304" fmla="*/ 2437434 h 2437433"/>
                  <a:gd name="connsiteX1305" fmla="*/ 5144978 w 5580233"/>
                  <a:gd name="connsiteY1305" fmla="*/ 2437434 h 2437433"/>
                  <a:gd name="connsiteX1306" fmla="*/ 5148933 w 5580233"/>
                  <a:gd name="connsiteY1306" fmla="*/ 2437434 h 2437433"/>
                  <a:gd name="connsiteX1307" fmla="*/ 5152839 w 5580233"/>
                  <a:gd name="connsiteY1307" fmla="*/ 2437434 h 2437433"/>
                  <a:gd name="connsiteX1308" fmla="*/ 5156795 w 5580233"/>
                  <a:gd name="connsiteY1308" fmla="*/ 2437434 h 2437433"/>
                  <a:gd name="connsiteX1309" fmla="*/ 5160751 w 5580233"/>
                  <a:gd name="connsiteY1309" fmla="*/ 2437434 h 2437433"/>
                  <a:gd name="connsiteX1310" fmla="*/ 5164706 w 5580233"/>
                  <a:gd name="connsiteY1310" fmla="*/ 2437434 h 2437433"/>
                  <a:gd name="connsiteX1311" fmla="*/ 5168662 w 5580233"/>
                  <a:gd name="connsiteY1311" fmla="*/ 2437434 h 2437433"/>
                  <a:gd name="connsiteX1312" fmla="*/ 5172568 w 5580233"/>
                  <a:gd name="connsiteY1312" fmla="*/ 2437434 h 2437433"/>
                  <a:gd name="connsiteX1313" fmla="*/ 5176524 w 5580233"/>
                  <a:gd name="connsiteY1313" fmla="*/ 2437434 h 2437433"/>
                  <a:gd name="connsiteX1314" fmla="*/ 5180480 w 5580233"/>
                  <a:gd name="connsiteY1314" fmla="*/ 2437434 h 2437433"/>
                  <a:gd name="connsiteX1315" fmla="*/ 5184435 w 5580233"/>
                  <a:gd name="connsiteY1315" fmla="*/ 2437434 h 2437433"/>
                  <a:gd name="connsiteX1316" fmla="*/ 5188341 w 5580233"/>
                  <a:gd name="connsiteY1316" fmla="*/ 2437434 h 2437433"/>
                  <a:gd name="connsiteX1317" fmla="*/ 5192297 w 5580233"/>
                  <a:gd name="connsiteY1317" fmla="*/ 2437434 h 2437433"/>
                  <a:gd name="connsiteX1318" fmla="*/ 5196253 w 5580233"/>
                  <a:gd name="connsiteY1318" fmla="*/ 2437434 h 2437433"/>
                  <a:gd name="connsiteX1319" fmla="*/ 5200208 w 5580233"/>
                  <a:gd name="connsiteY1319" fmla="*/ 2437434 h 2437433"/>
                  <a:gd name="connsiteX1320" fmla="*/ 5204165 w 5580233"/>
                  <a:gd name="connsiteY1320" fmla="*/ 2437434 h 2437433"/>
                  <a:gd name="connsiteX1321" fmla="*/ 5208070 w 5580233"/>
                  <a:gd name="connsiteY1321" fmla="*/ 2437434 h 2437433"/>
                  <a:gd name="connsiteX1322" fmla="*/ 5212026 w 5580233"/>
                  <a:gd name="connsiteY1322" fmla="*/ 2437434 h 2437433"/>
                  <a:gd name="connsiteX1323" fmla="*/ 5215982 w 5580233"/>
                  <a:gd name="connsiteY1323" fmla="*/ 2437434 h 2437433"/>
                  <a:gd name="connsiteX1324" fmla="*/ 5219938 w 5580233"/>
                  <a:gd name="connsiteY1324" fmla="*/ 2437434 h 2437433"/>
                  <a:gd name="connsiteX1325" fmla="*/ 5223894 w 5580233"/>
                  <a:gd name="connsiteY1325" fmla="*/ 2437241 h 2437433"/>
                  <a:gd name="connsiteX1326" fmla="*/ 5227799 w 5580233"/>
                  <a:gd name="connsiteY1326" fmla="*/ 2437434 h 2437433"/>
                  <a:gd name="connsiteX1327" fmla="*/ 5231755 w 5580233"/>
                  <a:gd name="connsiteY1327" fmla="*/ 2437434 h 2437433"/>
                  <a:gd name="connsiteX1328" fmla="*/ 5235711 w 5580233"/>
                  <a:gd name="connsiteY1328" fmla="*/ 2437241 h 2437433"/>
                  <a:gd name="connsiteX1329" fmla="*/ 5239667 w 5580233"/>
                  <a:gd name="connsiteY1329" fmla="*/ 2437434 h 2437433"/>
                  <a:gd name="connsiteX1330" fmla="*/ 5243572 w 5580233"/>
                  <a:gd name="connsiteY1330" fmla="*/ 2437434 h 2437433"/>
                  <a:gd name="connsiteX1331" fmla="*/ 5247528 w 5580233"/>
                  <a:gd name="connsiteY1331" fmla="*/ 2437434 h 2437433"/>
                  <a:gd name="connsiteX1332" fmla="*/ 5251484 w 5580233"/>
                  <a:gd name="connsiteY1332" fmla="*/ 2437241 h 2437433"/>
                  <a:gd name="connsiteX1333" fmla="*/ 5255440 w 5580233"/>
                  <a:gd name="connsiteY1333" fmla="*/ 2437434 h 2437433"/>
                  <a:gd name="connsiteX1334" fmla="*/ 5259396 w 5580233"/>
                  <a:gd name="connsiteY1334" fmla="*/ 2437434 h 2437433"/>
                  <a:gd name="connsiteX1335" fmla="*/ 5263301 w 5580233"/>
                  <a:gd name="connsiteY1335" fmla="*/ 2437434 h 2437433"/>
                  <a:gd name="connsiteX1336" fmla="*/ 5267257 w 5580233"/>
                  <a:gd name="connsiteY1336" fmla="*/ 2437434 h 2437433"/>
                  <a:gd name="connsiteX1337" fmla="*/ 5271213 w 5580233"/>
                  <a:gd name="connsiteY1337" fmla="*/ 2437434 h 2437433"/>
                  <a:gd name="connsiteX1338" fmla="*/ 5275169 w 5580233"/>
                  <a:gd name="connsiteY1338" fmla="*/ 2437434 h 2437433"/>
                  <a:gd name="connsiteX1339" fmla="*/ 5279125 w 5580233"/>
                  <a:gd name="connsiteY1339" fmla="*/ 2437434 h 2437433"/>
                  <a:gd name="connsiteX1340" fmla="*/ 5283030 w 5580233"/>
                  <a:gd name="connsiteY1340" fmla="*/ 2437434 h 2437433"/>
                  <a:gd name="connsiteX1341" fmla="*/ 5286986 w 5580233"/>
                  <a:gd name="connsiteY1341" fmla="*/ 2437434 h 2437433"/>
                  <a:gd name="connsiteX1342" fmla="*/ 5290942 w 5580233"/>
                  <a:gd name="connsiteY1342" fmla="*/ 2437434 h 2437433"/>
                  <a:gd name="connsiteX1343" fmla="*/ 5294898 w 5580233"/>
                  <a:gd name="connsiteY1343" fmla="*/ 2437434 h 2437433"/>
                  <a:gd name="connsiteX1344" fmla="*/ 5298854 w 5580233"/>
                  <a:gd name="connsiteY1344" fmla="*/ 2437434 h 2437433"/>
                  <a:gd name="connsiteX1345" fmla="*/ 5302759 w 5580233"/>
                  <a:gd name="connsiteY1345" fmla="*/ 2437434 h 2437433"/>
                  <a:gd name="connsiteX1346" fmla="*/ 5306715 w 5580233"/>
                  <a:gd name="connsiteY1346" fmla="*/ 2437434 h 2437433"/>
                  <a:gd name="connsiteX1347" fmla="*/ 5310671 w 5580233"/>
                  <a:gd name="connsiteY1347" fmla="*/ 2437434 h 2437433"/>
                  <a:gd name="connsiteX1348" fmla="*/ 5314627 w 5580233"/>
                  <a:gd name="connsiteY1348" fmla="*/ 2437434 h 2437433"/>
                  <a:gd name="connsiteX1349" fmla="*/ 5318532 w 5580233"/>
                  <a:gd name="connsiteY1349" fmla="*/ 2437434 h 2437433"/>
                  <a:gd name="connsiteX1350" fmla="*/ 5322489 w 5580233"/>
                  <a:gd name="connsiteY1350" fmla="*/ 2437434 h 2437433"/>
                  <a:gd name="connsiteX1351" fmla="*/ 5326444 w 5580233"/>
                  <a:gd name="connsiteY1351" fmla="*/ 2437434 h 2437433"/>
                  <a:gd name="connsiteX1352" fmla="*/ 5330400 w 5580233"/>
                  <a:gd name="connsiteY1352" fmla="*/ 2437434 h 2437433"/>
                  <a:gd name="connsiteX1353" fmla="*/ 5334356 w 5580233"/>
                  <a:gd name="connsiteY1353" fmla="*/ 2437434 h 2437433"/>
                  <a:gd name="connsiteX1354" fmla="*/ 5338262 w 5580233"/>
                  <a:gd name="connsiteY1354" fmla="*/ 2437241 h 2437433"/>
                  <a:gd name="connsiteX1355" fmla="*/ 5342217 w 5580233"/>
                  <a:gd name="connsiteY1355" fmla="*/ 2437434 h 2437433"/>
                  <a:gd name="connsiteX1356" fmla="*/ 5346173 w 5580233"/>
                  <a:gd name="connsiteY1356" fmla="*/ 2437434 h 2437433"/>
                  <a:gd name="connsiteX1357" fmla="*/ 5350129 w 5580233"/>
                  <a:gd name="connsiteY1357" fmla="*/ 2437241 h 2437433"/>
                  <a:gd name="connsiteX1358" fmla="*/ 5354085 w 5580233"/>
                  <a:gd name="connsiteY1358" fmla="*/ 2437241 h 2437433"/>
                  <a:gd name="connsiteX1359" fmla="*/ 5357991 w 5580233"/>
                  <a:gd name="connsiteY1359" fmla="*/ 2437434 h 2437433"/>
                  <a:gd name="connsiteX1360" fmla="*/ 5361946 w 5580233"/>
                  <a:gd name="connsiteY1360" fmla="*/ 2437434 h 2437433"/>
                  <a:gd name="connsiteX1361" fmla="*/ 5365902 w 5580233"/>
                  <a:gd name="connsiteY1361" fmla="*/ 2437434 h 2437433"/>
                  <a:gd name="connsiteX1362" fmla="*/ 5369858 w 5580233"/>
                  <a:gd name="connsiteY1362" fmla="*/ 2437434 h 2437433"/>
                  <a:gd name="connsiteX1363" fmla="*/ 5373764 w 5580233"/>
                  <a:gd name="connsiteY1363" fmla="*/ 2437434 h 2437433"/>
                  <a:gd name="connsiteX1364" fmla="*/ 5377719 w 5580233"/>
                  <a:gd name="connsiteY1364" fmla="*/ 2437434 h 2437433"/>
                  <a:gd name="connsiteX1365" fmla="*/ 5381675 w 5580233"/>
                  <a:gd name="connsiteY1365" fmla="*/ 2437434 h 2437433"/>
                  <a:gd name="connsiteX1366" fmla="*/ 5385631 w 5580233"/>
                  <a:gd name="connsiteY1366" fmla="*/ 2437434 h 2437433"/>
                  <a:gd name="connsiteX1367" fmla="*/ 5389588 w 5580233"/>
                  <a:gd name="connsiteY1367" fmla="*/ 2437434 h 2437433"/>
                  <a:gd name="connsiteX1368" fmla="*/ 5393493 w 5580233"/>
                  <a:gd name="connsiteY1368" fmla="*/ 2437434 h 2437433"/>
                  <a:gd name="connsiteX1369" fmla="*/ 5397448 w 5580233"/>
                  <a:gd name="connsiteY1369" fmla="*/ 2437434 h 2437433"/>
                  <a:gd name="connsiteX1370" fmla="*/ 5401404 w 5580233"/>
                  <a:gd name="connsiteY1370" fmla="*/ 2437241 h 2437433"/>
                  <a:gd name="connsiteX1371" fmla="*/ 5405361 w 5580233"/>
                  <a:gd name="connsiteY1371" fmla="*/ 2437434 h 2437433"/>
                  <a:gd name="connsiteX1372" fmla="*/ 5409317 w 5580233"/>
                  <a:gd name="connsiteY1372" fmla="*/ 2437434 h 2437433"/>
                  <a:gd name="connsiteX1373" fmla="*/ 5413221 w 5580233"/>
                  <a:gd name="connsiteY1373" fmla="*/ 2437434 h 2437433"/>
                  <a:gd name="connsiteX1374" fmla="*/ 5417178 w 5580233"/>
                  <a:gd name="connsiteY1374" fmla="*/ 2437434 h 2437433"/>
                  <a:gd name="connsiteX1375" fmla="*/ 5421134 w 5580233"/>
                  <a:gd name="connsiteY1375" fmla="*/ 2437434 h 2437433"/>
                  <a:gd name="connsiteX1376" fmla="*/ 5425090 w 5580233"/>
                  <a:gd name="connsiteY1376" fmla="*/ 2437434 h 2437433"/>
                  <a:gd name="connsiteX1377" fmla="*/ 5429045 w 5580233"/>
                  <a:gd name="connsiteY1377" fmla="*/ 2437434 h 2437433"/>
                  <a:gd name="connsiteX1378" fmla="*/ 5432951 w 5580233"/>
                  <a:gd name="connsiteY1378" fmla="*/ 2437241 h 2437433"/>
                  <a:gd name="connsiteX1379" fmla="*/ 5436907 w 5580233"/>
                  <a:gd name="connsiteY1379" fmla="*/ 2437434 h 2437433"/>
                  <a:gd name="connsiteX1380" fmla="*/ 5440863 w 5580233"/>
                  <a:gd name="connsiteY1380" fmla="*/ 2437434 h 2437433"/>
                  <a:gd name="connsiteX1381" fmla="*/ 5444819 w 5580233"/>
                  <a:gd name="connsiteY1381" fmla="*/ 2437434 h 2437433"/>
                  <a:gd name="connsiteX1382" fmla="*/ 5448724 w 5580233"/>
                  <a:gd name="connsiteY1382" fmla="*/ 2437434 h 2437433"/>
                  <a:gd name="connsiteX1383" fmla="*/ 5452680 w 5580233"/>
                  <a:gd name="connsiteY1383" fmla="*/ 2437434 h 2437433"/>
                  <a:gd name="connsiteX1384" fmla="*/ 5456636 w 5580233"/>
                  <a:gd name="connsiteY1384" fmla="*/ 2437434 h 2437433"/>
                  <a:gd name="connsiteX1385" fmla="*/ 5460592 w 5580233"/>
                  <a:gd name="connsiteY1385" fmla="*/ 2437434 h 2437433"/>
                  <a:gd name="connsiteX1386" fmla="*/ 5464547 w 5580233"/>
                  <a:gd name="connsiteY1386" fmla="*/ 2437434 h 2437433"/>
                  <a:gd name="connsiteX1387" fmla="*/ 5468453 w 5580233"/>
                  <a:gd name="connsiteY1387" fmla="*/ 2437434 h 2437433"/>
                  <a:gd name="connsiteX1388" fmla="*/ 5472409 w 5580233"/>
                  <a:gd name="connsiteY1388" fmla="*/ 2437434 h 2437433"/>
                  <a:gd name="connsiteX1389" fmla="*/ 5476365 w 5580233"/>
                  <a:gd name="connsiteY1389" fmla="*/ 2437434 h 2437433"/>
                  <a:gd name="connsiteX1390" fmla="*/ 5480321 w 5580233"/>
                  <a:gd name="connsiteY1390" fmla="*/ 2437434 h 2437433"/>
                  <a:gd name="connsiteX1391" fmla="*/ 5484276 w 5580233"/>
                  <a:gd name="connsiteY1391" fmla="*/ 2437434 h 2437433"/>
                  <a:gd name="connsiteX1392" fmla="*/ 5488182 w 5580233"/>
                  <a:gd name="connsiteY1392" fmla="*/ 2437434 h 2437433"/>
                  <a:gd name="connsiteX1393" fmla="*/ 5492138 w 5580233"/>
                  <a:gd name="connsiteY1393" fmla="*/ 2437434 h 2437433"/>
                  <a:gd name="connsiteX1394" fmla="*/ 5496094 w 5580233"/>
                  <a:gd name="connsiteY1394" fmla="*/ 2437434 h 2437433"/>
                  <a:gd name="connsiteX1395" fmla="*/ 5500050 w 5580233"/>
                  <a:gd name="connsiteY1395" fmla="*/ 2437241 h 2437433"/>
                  <a:gd name="connsiteX1396" fmla="*/ 5504006 w 5580233"/>
                  <a:gd name="connsiteY1396" fmla="*/ 2437434 h 2437433"/>
                  <a:gd name="connsiteX1397" fmla="*/ 5507911 w 5580233"/>
                  <a:gd name="connsiteY1397" fmla="*/ 2437434 h 2437433"/>
                  <a:gd name="connsiteX1398" fmla="*/ 5511867 w 5580233"/>
                  <a:gd name="connsiteY1398" fmla="*/ 2437434 h 2437433"/>
                  <a:gd name="connsiteX1399" fmla="*/ 5515823 w 5580233"/>
                  <a:gd name="connsiteY1399" fmla="*/ 2437434 h 2437433"/>
                  <a:gd name="connsiteX1400" fmla="*/ 5519779 w 5580233"/>
                  <a:gd name="connsiteY1400" fmla="*/ 2437434 h 2437433"/>
                  <a:gd name="connsiteX1401" fmla="*/ 5523684 w 5580233"/>
                  <a:gd name="connsiteY1401" fmla="*/ 2437434 h 2437433"/>
                  <a:gd name="connsiteX1402" fmla="*/ 5527640 w 5580233"/>
                  <a:gd name="connsiteY1402" fmla="*/ 2437434 h 2437433"/>
                  <a:gd name="connsiteX1403" fmla="*/ 5531596 w 5580233"/>
                  <a:gd name="connsiteY1403" fmla="*/ 2437241 h 2437433"/>
                  <a:gd name="connsiteX1404" fmla="*/ 5535552 w 5580233"/>
                  <a:gd name="connsiteY1404" fmla="*/ 2437434 h 2437433"/>
                  <a:gd name="connsiteX1405" fmla="*/ 5539508 w 5580233"/>
                  <a:gd name="connsiteY1405" fmla="*/ 2437434 h 2437433"/>
                  <a:gd name="connsiteX1406" fmla="*/ 5543413 w 5580233"/>
                  <a:gd name="connsiteY1406" fmla="*/ 2437434 h 2437433"/>
                  <a:gd name="connsiteX1407" fmla="*/ 5547369 w 5580233"/>
                  <a:gd name="connsiteY1407" fmla="*/ 2437434 h 2437433"/>
                  <a:gd name="connsiteX1408" fmla="*/ 5551325 w 5580233"/>
                  <a:gd name="connsiteY1408" fmla="*/ 2437434 h 2437433"/>
                  <a:gd name="connsiteX1409" fmla="*/ 5555281 w 5580233"/>
                  <a:gd name="connsiteY1409" fmla="*/ 2437434 h 2437433"/>
                  <a:gd name="connsiteX1410" fmla="*/ 5559237 w 5580233"/>
                  <a:gd name="connsiteY1410" fmla="*/ 2437434 h 2437433"/>
                  <a:gd name="connsiteX1411" fmla="*/ 5563142 w 5580233"/>
                  <a:gd name="connsiteY1411" fmla="*/ 2437434 h 2437433"/>
                  <a:gd name="connsiteX1412" fmla="*/ 5567098 w 5580233"/>
                  <a:gd name="connsiteY1412" fmla="*/ 2437434 h 2437433"/>
                  <a:gd name="connsiteX1413" fmla="*/ 5571054 w 5580233"/>
                  <a:gd name="connsiteY1413" fmla="*/ 2437434 h 2437433"/>
                  <a:gd name="connsiteX1414" fmla="*/ 5575010 w 5580233"/>
                  <a:gd name="connsiteY1414" fmla="*/ 2437241 h 2437433"/>
                  <a:gd name="connsiteX1415" fmla="*/ 5578915 w 5580233"/>
                  <a:gd name="connsiteY1415" fmla="*/ 2437434 h 2437433"/>
                  <a:gd name="connsiteX1416" fmla="*/ 5580234 w 5580233"/>
                  <a:gd name="connsiteY1416" fmla="*/ 2437434 h 2437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</a:cxnLst>
                <a:rect l="l" t="t" r="r" b="b"/>
                <a:pathLst>
                  <a:path w="5580233" h="2437433">
                    <a:moveTo>
                      <a:pt x="0" y="2437434"/>
                    </a:moveTo>
                    <a:lnTo>
                      <a:pt x="411" y="2437434"/>
                    </a:lnTo>
                    <a:lnTo>
                      <a:pt x="4357" y="2437434"/>
                    </a:lnTo>
                    <a:lnTo>
                      <a:pt x="8302" y="2437434"/>
                    </a:lnTo>
                    <a:lnTo>
                      <a:pt x="12243" y="2437434"/>
                    </a:lnTo>
                    <a:lnTo>
                      <a:pt x="16189" y="2437434"/>
                    </a:lnTo>
                    <a:lnTo>
                      <a:pt x="20135" y="2437434"/>
                    </a:lnTo>
                    <a:lnTo>
                      <a:pt x="24081" y="2437434"/>
                    </a:lnTo>
                    <a:lnTo>
                      <a:pt x="28026" y="2437434"/>
                    </a:lnTo>
                    <a:lnTo>
                      <a:pt x="31972" y="2437434"/>
                    </a:lnTo>
                    <a:lnTo>
                      <a:pt x="35918" y="2437434"/>
                    </a:lnTo>
                    <a:lnTo>
                      <a:pt x="39864" y="2437434"/>
                    </a:lnTo>
                    <a:lnTo>
                      <a:pt x="43810" y="2437434"/>
                    </a:lnTo>
                    <a:lnTo>
                      <a:pt x="47750" y="2437434"/>
                    </a:lnTo>
                    <a:lnTo>
                      <a:pt x="51696" y="2437434"/>
                    </a:lnTo>
                    <a:lnTo>
                      <a:pt x="55642" y="2437434"/>
                    </a:lnTo>
                    <a:lnTo>
                      <a:pt x="59588" y="2437434"/>
                    </a:lnTo>
                    <a:lnTo>
                      <a:pt x="63534" y="2437434"/>
                    </a:lnTo>
                    <a:lnTo>
                      <a:pt x="67479" y="2437434"/>
                    </a:lnTo>
                    <a:lnTo>
                      <a:pt x="71425" y="2437434"/>
                    </a:lnTo>
                    <a:lnTo>
                      <a:pt x="75371" y="2437434"/>
                    </a:lnTo>
                    <a:lnTo>
                      <a:pt x="79312" y="2437434"/>
                    </a:lnTo>
                    <a:lnTo>
                      <a:pt x="83258" y="2437434"/>
                    </a:lnTo>
                    <a:lnTo>
                      <a:pt x="87203" y="2437434"/>
                    </a:lnTo>
                    <a:lnTo>
                      <a:pt x="91149" y="2437434"/>
                    </a:lnTo>
                    <a:lnTo>
                      <a:pt x="95095" y="2437434"/>
                    </a:lnTo>
                    <a:lnTo>
                      <a:pt x="99041" y="2437434"/>
                    </a:lnTo>
                    <a:lnTo>
                      <a:pt x="102987" y="2437434"/>
                    </a:lnTo>
                    <a:lnTo>
                      <a:pt x="106932" y="2437434"/>
                    </a:lnTo>
                    <a:lnTo>
                      <a:pt x="110873" y="2437434"/>
                    </a:lnTo>
                    <a:lnTo>
                      <a:pt x="114819" y="2437434"/>
                    </a:lnTo>
                    <a:lnTo>
                      <a:pt x="118765" y="2437434"/>
                    </a:lnTo>
                    <a:lnTo>
                      <a:pt x="122711" y="2437434"/>
                    </a:lnTo>
                    <a:lnTo>
                      <a:pt x="126657" y="2437434"/>
                    </a:lnTo>
                    <a:lnTo>
                      <a:pt x="130602" y="2437434"/>
                    </a:lnTo>
                    <a:lnTo>
                      <a:pt x="134548" y="2437434"/>
                    </a:lnTo>
                    <a:lnTo>
                      <a:pt x="138494" y="2437434"/>
                    </a:lnTo>
                    <a:lnTo>
                      <a:pt x="142440" y="2437434"/>
                    </a:lnTo>
                    <a:lnTo>
                      <a:pt x="146380" y="2437434"/>
                    </a:lnTo>
                    <a:lnTo>
                      <a:pt x="150326" y="2437434"/>
                    </a:lnTo>
                    <a:lnTo>
                      <a:pt x="154272" y="2437434"/>
                    </a:lnTo>
                    <a:lnTo>
                      <a:pt x="158218" y="2437434"/>
                    </a:lnTo>
                    <a:lnTo>
                      <a:pt x="162164" y="2437434"/>
                    </a:lnTo>
                    <a:lnTo>
                      <a:pt x="166110" y="2437434"/>
                    </a:lnTo>
                    <a:lnTo>
                      <a:pt x="170055" y="2437434"/>
                    </a:lnTo>
                    <a:lnTo>
                      <a:pt x="174001" y="2437434"/>
                    </a:lnTo>
                    <a:lnTo>
                      <a:pt x="177942" y="2437434"/>
                    </a:lnTo>
                    <a:lnTo>
                      <a:pt x="181888" y="2437434"/>
                    </a:lnTo>
                    <a:lnTo>
                      <a:pt x="185834" y="2437434"/>
                    </a:lnTo>
                    <a:lnTo>
                      <a:pt x="189779" y="2437434"/>
                    </a:lnTo>
                    <a:lnTo>
                      <a:pt x="193725" y="2437434"/>
                    </a:lnTo>
                    <a:lnTo>
                      <a:pt x="197671" y="2437434"/>
                    </a:lnTo>
                    <a:lnTo>
                      <a:pt x="201617" y="2437434"/>
                    </a:lnTo>
                    <a:lnTo>
                      <a:pt x="205563" y="2437434"/>
                    </a:lnTo>
                    <a:lnTo>
                      <a:pt x="209503" y="2437434"/>
                    </a:lnTo>
                    <a:lnTo>
                      <a:pt x="213449" y="2437434"/>
                    </a:lnTo>
                    <a:lnTo>
                      <a:pt x="217395" y="2437434"/>
                    </a:lnTo>
                    <a:lnTo>
                      <a:pt x="221341" y="2437434"/>
                    </a:lnTo>
                    <a:lnTo>
                      <a:pt x="225287" y="2437434"/>
                    </a:lnTo>
                    <a:lnTo>
                      <a:pt x="229232" y="2437434"/>
                    </a:lnTo>
                    <a:lnTo>
                      <a:pt x="233178" y="2437434"/>
                    </a:lnTo>
                    <a:lnTo>
                      <a:pt x="237124" y="2437434"/>
                    </a:lnTo>
                    <a:lnTo>
                      <a:pt x="241070" y="2437434"/>
                    </a:lnTo>
                    <a:lnTo>
                      <a:pt x="245011" y="2437434"/>
                    </a:lnTo>
                    <a:lnTo>
                      <a:pt x="248956" y="2437434"/>
                    </a:lnTo>
                    <a:lnTo>
                      <a:pt x="252902" y="2437434"/>
                    </a:lnTo>
                    <a:lnTo>
                      <a:pt x="256848" y="2437434"/>
                    </a:lnTo>
                    <a:lnTo>
                      <a:pt x="260794" y="2437434"/>
                    </a:lnTo>
                    <a:lnTo>
                      <a:pt x="264740" y="2437434"/>
                    </a:lnTo>
                    <a:lnTo>
                      <a:pt x="268685" y="2437434"/>
                    </a:lnTo>
                    <a:lnTo>
                      <a:pt x="272631" y="2437434"/>
                    </a:lnTo>
                    <a:lnTo>
                      <a:pt x="276572" y="2437434"/>
                    </a:lnTo>
                    <a:lnTo>
                      <a:pt x="280518" y="2437434"/>
                    </a:lnTo>
                    <a:lnTo>
                      <a:pt x="284464" y="2437434"/>
                    </a:lnTo>
                    <a:lnTo>
                      <a:pt x="288409" y="2437434"/>
                    </a:lnTo>
                    <a:lnTo>
                      <a:pt x="292355" y="2437434"/>
                    </a:lnTo>
                    <a:lnTo>
                      <a:pt x="296301" y="2437434"/>
                    </a:lnTo>
                    <a:lnTo>
                      <a:pt x="300247" y="2437434"/>
                    </a:lnTo>
                    <a:lnTo>
                      <a:pt x="304193" y="2437434"/>
                    </a:lnTo>
                    <a:lnTo>
                      <a:pt x="308138" y="2437434"/>
                    </a:lnTo>
                    <a:lnTo>
                      <a:pt x="312079" y="2437434"/>
                    </a:lnTo>
                    <a:lnTo>
                      <a:pt x="316025" y="2437434"/>
                    </a:lnTo>
                    <a:lnTo>
                      <a:pt x="319971" y="2437434"/>
                    </a:lnTo>
                    <a:lnTo>
                      <a:pt x="323917" y="2437434"/>
                    </a:lnTo>
                    <a:lnTo>
                      <a:pt x="327862" y="2437434"/>
                    </a:lnTo>
                    <a:lnTo>
                      <a:pt x="331808" y="2437434"/>
                    </a:lnTo>
                    <a:lnTo>
                      <a:pt x="335754" y="2437434"/>
                    </a:lnTo>
                    <a:lnTo>
                      <a:pt x="339700" y="2437434"/>
                    </a:lnTo>
                    <a:lnTo>
                      <a:pt x="343641" y="2437434"/>
                    </a:lnTo>
                    <a:lnTo>
                      <a:pt x="347586" y="2437434"/>
                    </a:lnTo>
                    <a:lnTo>
                      <a:pt x="351532" y="2437434"/>
                    </a:lnTo>
                    <a:lnTo>
                      <a:pt x="355478" y="2437434"/>
                    </a:lnTo>
                    <a:lnTo>
                      <a:pt x="359424" y="2437434"/>
                    </a:lnTo>
                    <a:lnTo>
                      <a:pt x="363370" y="2437434"/>
                    </a:lnTo>
                    <a:lnTo>
                      <a:pt x="367315" y="2437434"/>
                    </a:lnTo>
                    <a:lnTo>
                      <a:pt x="371261" y="2437434"/>
                    </a:lnTo>
                    <a:lnTo>
                      <a:pt x="375207" y="2437434"/>
                    </a:lnTo>
                    <a:lnTo>
                      <a:pt x="379148" y="2437434"/>
                    </a:lnTo>
                    <a:lnTo>
                      <a:pt x="383094" y="2437434"/>
                    </a:lnTo>
                    <a:lnTo>
                      <a:pt x="387039" y="2437434"/>
                    </a:lnTo>
                    <a:lnTo>
                      <a:pt x="390985" y="2437434"/>
                    </a:lnTo>
                    <a:lnTo>
                      <a:pt x="394931" y="2437434"/>
                    </a:lnTo>
                    <a:lnTo>
                      <a:pt x="398877" y="2437434"/>
                    </a:lnTo>
                    <a:lnTo>
                      <a:pt x="402823" y="2437434"/>
                    </a:lnTo>
                    <a:lnTo>
                      <a:pt x="406768" y="2437434"/>
                    </a:lnTo>
                    <a:lnTo>
                      <a:pt x="410709" y="2437434"/>
                    </a:lnTo>
                    <a:lnTo>
                      <a:pt x="414655" y="2437434"/>
                    </a:lnTo>
                    <a:lnTo>
                      <a:pt x="418601" y="2437434"/>
                    </a:lnTo>
                    <a:lnTo>
                      <a:pt x="422547" y="2437434"/>
                    </a:lnTo>
                    <a:lnTo>
                      <a:pt x="426492" y="2437434"/>
                    </a:lnTo>
                    <a:lnTo>
                      <a:pt x="430438" y="2437434"/>
                    </a:lnTo>
                    <a:lnTo>
                      <a:pt x="434384" y="2437434"/>
                    </a:lnTo>
                    <a:lnTo>
                      <a:pt x="438330" y="2437434"/>
                    </a:lnTo>
                    <a:lnTo>
                      <a:pt x="442276" y="2437434"/>
                    </a:lnTo>
                    <a:lnTo>
                      <a:pt x="446216" y="2437434"/>
                    </a:lnTo>
                    <a:lnTo>
                      <a:pt x="450162" y="2437434"/>
                    </a:lnTo>
                    <a:lnTo>
                      <a:pt x="454108" y="2437434"/>
                    </a:lnTo>
                    <a:lnTo>
                      <a:pt x="458054" y="2437434"/>
                    </a:lnTo>
                    <a:lnTo>
                      <a:pt x="462000" y="2437434"/>
                    </a:lnTo>
                    <a:lnTo>
                      <a:pt x="465945" y="2437434"/>
                    </a:lnTo>
                    <a:lnTo>
                      <a:pt x="469891" y="2437434"/>
                    </a:lnTo>
                    <a:lnTo>
                      <a:pt x="473837" y="2437434"/>
                    </a:lnTo>
                    <a:lnTo>
                      <a:pt x="477778" y="2437434"/>
                    </a:lnTo>
                    <a:lnTo>
                      <a:pt x="481724" y="2437434"/>
                    </a:lnTo>
                    <a:lnTo>
                      <a:pt x="485669" y="2437434"/>
                    </a:lnTo>
                    <a:lnTo>
                      <a:pt x="489615" y="2437434"/>
                    </a:lnTo>
                    <a:lnTo>
                      <a:pt x="493561" y="2437434"/>
                    </a:lnTo>
                    <a:lnTo>
                      <a:pt x="497507" y="2437434"/>
                    </a:lnTo>
                    <a:lnTo>
                      <a:pt x="501453" y="2437434"/>
                    </a:lnTo>
                    <a:lnTo>
                      <a:pt x="505399" y="2437434"/>
                    </a:lnTo>
                    <a:lnTo>
                      <a:pt x="509344" y="2437434"/>
                    </a:lnTo>
                    <a:lnTo>
                      <a:pt x="513285" y="2437434"/>
                    </a:lnTo>
                    <a:lnTo>
                      <a:pt x="517231" y="2437434"/>
                    </a:lnTo>
                    <a:lnTo>
                      <a:pt x="521177" y="2437434"/>
                    </a:lnTo>
                    <a:lnTo>
                      <a:pt x="525122" y="2437434"/>
                    </a:lnTo>
                    <a:lnTo>
                      <a:pt x="529068" y="2437434"/>
                    </a:lnTo>
                    <a:lnTo>
                      <a:pt x="533014" y="2437434"/>
                    </a:lnTo>
                    <a:lnTo>
                      <a:pt x="536960" y="2437434"/>
                    </a:lnTo>
                    <a:lnTo>
                      <a:pt x="540906" y="2437434"/>
                    </a:lnTo>
                    <a:lnTo>
                      <a:pt x="544846" y="2437434"/>
                    </a:lnTo>
                    <a:lnTo>
                      <a:pt x="548792" y="2437434"/>
                    </a:lnTo>
                    <a:lnTo>
                      <a:pt x="552738" y="2437434"/>
                    </a:lnTo>
                    <a:lnTo>
                      <a:pt x="556684" y="2437434"/>
                    </a:lnTo>
                    <a:lnTo>
                      <a:pt x="560630" y="2437434"/>
                    </a:lnTo>
                    <a:lnTo>
                      <a:pt x="564576" y="2437434"/>
                    </a:lnTo>
                    <a:lnTo>
                      <a:pt x="568521" y="2437434"/>
                    </a:lnTo>
                    <a:lnTo>
                      <a:pt x="572467" y="2437434"/>
                    </a:lnTo>
                    <a:lnTo>
                      <a:pt x="576413" y="2437434"/>
                    </a:lnTo>
                    <a:lnTo>
                      <a:pt x="580354" y="2437434"/>
                    </a:lnTo>
                    <a:lnTo>
                      <a:pt x="584299" y="2437434"/>
                    </a:lnTo>
                    <a:lnTo>
                      <a:pt x="588245" y="2437434"/>
                    </a:lnTo>
                    <a:lnTo>
                      <a:pt x="592191" y="2437434"/>
                    </a:lnTo>
                    <a:lnTo>
                      <a:pt x="596137" y="2437434"/>
                    </a:lnTo>
                    <a:lnTo>
                      <a:pt x="600083" y="2437434"/>
                    </a:lnTo>
                    <a:lnTo>
                      <a:pt x="604029" y="2437434"/>
                    </a:lnTo>
                    <a:lnTo>
                      <a:pt x="607974" y="2437434"/>
                    </a:lnTo>
                    <a:lnTo>
                      <a:pt x="611920" y="2437434"/>
                    </a:lnTo>
                    <a:lnTo>
                      <a:pt x="615861" y="2437434"/>
                    </a:lnTo>
                    <a:lnTo>
                      <a:pt x="619807" y="2437434"/>
                    </a:lnTo>
                    <a:lnTo>
                      <a:pt x="623753" y="2437434"/>
                    </a:lnTo>
                    <a:lnTo>
                      <a:pt x="627698" y="2437434"/>
                    </a:lnTo>
                    <a:lnTo>
                      <a:pt x="631644" y="2437434"/>
                    </a:lnTo>
                    <a:lnTo>
                      <a:pt x="635590" y="2437434"/>
                    </a:lnTo>
                    <a:lnTo>
                      <a:pt x="639536" y="2437434"/>
                    </a:lnTo>
                    <a:lnTo>
                      <a:pt x="643482" y="2437434"/>
                    </a:lnTo>
                    <a:lnTo>
                      <a:pt x="647422" y="2437434"/>
                    </a:lnTo>
                    <a:lnTo>
                      <a:pt x="651368" y="2437434"/>
                    </a:lnTo>
                    <a:lnTo>
                      <a:pt x="655314" y="2437434"/>
                    </a:lnTo>
                    <a:lnTo>
                      <a:pt x="659260" y="2437434"/>
                    </a:lnTo>
                    <a:lnTo>
                      <a:pt x="663206" y="2437434"/>
                    </a:lnTo>
                    <a:lnTo>
                      <a:pt x="667151" y="2437434"/>
                    </a:lnTo>
                    <a:lnTo>
                      <a:pt x="671097" y="2437434"/>
                    </a:lnTo>
                    <a:lnTo>
                      <a:pt x="675043" y="2437434"/>
                    </a:lnTo>
                    <a:lnTo>
                      <a:pt x="678989" y="2437434"/>
                    </a:lnTo>
                    <a:lnTo>
                      <a:pt x="682930" y="2437434"/>
                    </a:lnTo>
                    <a:lnTo>
                      <a:pt x="686875" y="2437434"/>
                    </a:lnTo>
                    <a:lnTo>
                      <a:pt x="690821" y="2437434"/>
                    </a:lnTo>
                    <a:lnTo>
                      <a:pt x="694767" y="2437434"/>
                    </a:lnTo>
                    <a:lnTo>
                      <a:pt x="698713" y="2437434"/>
                    </a:lnTo>
                    <a:lnTo>
                      <a:pt x="702659" y="2437434"/>
                    </a:lnTo>
                    <a:lnTo>
                      <a:pt x="706605" y="2437434"/>
                    </a:lnTo>
                    <a:lnTo>
                      <a:pt x="710550" y="2437434"/>
                    </a:lnTo>
                    <a:lnTo>
                      <a:pt x="714491" y="2437434"/>
                    </a:lnTo>
                    <a:lnTo>
                      <a:pt x="718437" y="2437434"/>
                    </a:lnTo>
                    <a:lnTo>
                      <a:pt x="722383" y="2437434"/>
                    </a:lnTo>
                    <a:lnTo>
                      <a:pt x="726328" y="2437434"/>
                    </a:lnTo>
                    <a:lnTo>
                      <a:pt x="730274" y="2437434"/>
                    </a:lnTo>
                    <a:lnTo>
                      <a:pt x="734220" y="2437434"/>
                    </a:lnTo>
                    <a:lnTo>
                      <a:pt x="738166" y="2437434"/>
                    </a:lnTo>
                    <a:lnTo>
                      <a:pt x="742112" y="2437434"/>
                    </a:lnTo>
                    <a:lnTo>
                      <a:pt x="746058" y="2437434"/>
                    </a:lnTo>
                    <a:lnTo>
                      <a:pt x="749998" y="2437434"/>
                    </a:lnTo>
                    <a:lnTo>
                      <a:pt x="753944" y="2437434"/>
                    </a:lnTo>
                    <a:lnTo>
                      <a:pt x="757890" y="2437434"/>
                    </a:lnTo>
                    <a:lnTo>
                      <a:pt x="761836" y="2437434"/>
                    </a:lnTo>
                    <a:lnTo>
                      <a:pt x="765782" y="2437434"/>
                    </a:lnTo>
                    <a:lnTo>
                      <a:pt x="769727" y="2437434"/>
                    </a:lnTo>
                    <a:lnTo>
                      <a:pt x="773673" y="2437434"/>
                    </a:lnTo>
                    <a:lnTo>
                      <a:pt x="777619" y="2437434"/>
                    </a:lnTo>
                    <a:lnTo>
                      <a:pt x="781560" y="2437434"/>
                    </a:lnTo>
                    <a:lnTo>
                      <a:pt x="785505" y="2437434"/>
                    </a:lnTo>
                    <a:lnTo>
                      <a:pt x="789451" y="2437434"/>
                    </a:lnTo>
                    <a:lnTo>
                      <a:pt x="793397" y="2437434"/>
                    </a:lnTo>
                    <a:lnTo>
                      <a:pt x="797343" y="2437434"/>
                    </a:lnTo>
                    <a:lnTo>
                      <a:pt x="801289" y="2437434"/>
                    </a:lnTo>
                    <a:lnTo>
                      <a:pt x="805235" y="2437434"/>
                    </a:lnTo>
                    <a:lnTo>
                      <a:pt x="809180" y="2437434"/>
                    </a:lnTo>
                    <a:lnTo>
                      <a:pt x="813126" y="2437434"/>
                    </a:lnTo>
                    <a:lnTo>
                      <a:pt x="817067" y="2437434"/>
                    </a:lnTo>
                    <a:lnTo>
                      <a:pt x="821013" y="2437434"/>
                    </a:lnTo>
                    <a:lnTo>
                      <a:pt x="824959" y="2437434"/>
                    </a:lnTo>
                    <a:lnTo>
                      <a:pt x="828904" y="2437434"/>
                    </a:lnTo>
                    <a:lnTo>
                      <a:pt x="832850" y="2437434"/>
                    </a:lnTo>
                    <a:lnTo>
                      <a:pt x="836796" y="2437434"/>
                    </a:lnTo>
                    <a:lnTo>
                      <a:pt x="840742" y="2437434"/>
                    </a:lnTo>
                    <a:lnTo>
                      <a:pt x="844688" y="2437434"/>
                    </a:lnTo>
                    <a:lnTo>
                      <a:pt x="848628" y="2437434"/>
                    </a:lnTo>
                    <a:lnTo>
                      <a:pt x="852574" y="2437434"/>
                    </a:lnTo>
                    <a:lnTo>
                      <a:pt x="856520" y="2437434"/>
                    </a:lnTo>
                    <a:lnTo>
                      <a:pt x="860466" y="2437434"/>
                    </a:lnTo>
                    <a:lnTo>
                      <a:pt x="864412" y="2437434"/>
                    </a:lnTo>
                    <a:lnTo>
                      <a:pt x="868357" y="2437434"/>
                    </a:lnTo>
                    <a:lnTo>
                      <a:pt x="872303" y="2437434"/>
                    </a:lnTo>
                    <a:lnTo>
                      <a:pt x="876249" y="2437434"/>
                    </a:lnTo>
                    <a:lnTo>
                      <a:pt x="880190" y="2437434"/>
                    </a:lnTo>
                    <a:lnTo>
                      <a:pt x="884136" y="2437434"/>
                    </a:lnTo>
                    <a:lnTo>
                      <a:pt x="888081" y="2437434"/>
                    </a:lnTo>
                    <a:lnTo>
                      <a:pt x="892027" y="2437434"/>
                    </a:lnTo>
                    <a:lnTo>
                      <a:pt x="895973" y="2437434"/>
                    </a:lnTo>
                    <a:lnTo>
                      <a:pt x="899919" y="2437434"/>
                    </a:lnTo>
                    <a:lnTo>
                      <a:pt x="903865" y="2437434"/>
                    </a:lnTo>
                    <a:lnTo>
                      <a:pt x="907810" y="2437434"/>
                    </a:lnTo>
                    <a:lnTo>
                      <a:pt x="911756" y="2437434"/>
                    </a:lnTo>
                    <a:lnTo>
                      <a:pt x="915697" y="2437434"/>
                    </a:lnTo>
                    <a:lnTo>
                      <a:pt x="919643" y="2437434"/>
                    </a:lnTo>
                    <a:lnTo>
                      <a:pt x="923589" y="2437434"/>
                    </a:lnTo>
                    <a:lnTo>
                      <a:pt x="927534" y="2437434"/>
                    </a:lnTo>
                    <a:lnTo>
                      <a:pt x="931480" y="2437434"/>
                    </a:lnTo>
                    <a:lnTo>
                      <a:pt x="935426" y="2437434"/>
                    </a:lnTo>
                    <a:lnTo>
                      <a:pt x="939372" y="2437434"/>
                    </a:lnTo>
                    <a:lnTo>
                      <a:pt x="943318" y="2437434"/>
                    </a:lnTo>
                    <a:lnTo>
                      <a:pt x="947258" y="2437434"/>
                    </a:lnTo>
                    <a:lnTo>
                      <a:pt x="951204" y="2437434"/>
                    </a:lnTo>
                    <a:lnTo>
                      <a:pt x="955150" y="2437434"/>
                    </a:lnTo>
                    <a:lnTo>
                      <a:pt x="959096" y="2437434"/>
                    </a:lnTo>
                    <a:lnTo>
                      <a:pt x="963042" y="2437434"/>
                    </a:lnTo>
                    <a:lnTo>
                      <a:pt x="966987" y="2437434"/>
                    </a:lnTo>
                    <a:lnTo>
                      <a:pt x="970933" y="2437434"/>
                    </a:lnTo>
                    <a:lnTo>
                      <a:pt x="974879" y="2437434"/>
                    </a:lnTo>
                    <a:lnTo>
                      <a:pt x="978825" y="2437434"/>
                    </a:lnTo>
                    <a:lnTo>
                      <a:pt x="982766" y="2437434"/>
                    </a:lnTo>
                    <a:lnTo>
                      <a:pt x="986711" y="2437434"/>
                    </a:lnTo>
                    <a:lnTo>
                      <a:pt x="990657" y="2437434"/>
                    </a:lnTo>
                    <a:lnTo>
                      <a:pt x="994603" y="2437434"/>
                    </a:lnTo>
                    <a:lnTo>
                      <a:pt x="998549" y="2437434"/>
                    </a:lnTo>
                    <a:lnTo>
                      <a:pt x="1002495" y="2437434"/>
                    </a:lnTo>
                    <a:lnTo>
                      <a:pt x="1006440" y="2437434"/>
                    </a:lnTo>
                    <a:lnTo>
                      <a:pt x="1010386" y="2437434"/>
                    </a:lnTo>
                    <a:lnTo>
                      <a:pt x="1014327" y="2437434"/>
                    </a:lnTo>
                    <a:lnTo>
                      <a:pt x="1018273" y="2437434"/>
                    </a:lnTo>
                    <a:lnTo>
                      <a:pt x="1022219" y="2437434"/>
                    </a:lnTo>
                    <a:lnTo>
                      <a:pt x="1026164" y="2437434"/>
                    </a:lnTo>
                    <a:lnTo>
                      <a:pt x="1030110" y="2437434"/>
                    </a:lnTo>
                    <a:lnTo>
                      <a:pt x="1034056" y="2437434"/>
                    </a:lnTo>
                    <a:lnTo>
                      <a:pt x="1038002" y="2437434"/>
                    </a:lnTo>
                    <a:lnTo>
                      <a:pt x="1041948" y="2437434"/>
                    </a:lnTo>
                    <a:lnTo>
                      <a:pt x="1045893" y="2437434"/>
                    </a:lnTo>
                    <a:lnTo>
                      <a:pt x="1049834" y="2437434"/>
                    </a:lnTo>
                    <a:lnTo>
                      <a:pt x="1053780" y="2437434"/>
                    </a:lnTo>
                    <a:lnTo>
                      <a:pt x="1057726" y="2437434"/>
                    </a:lnTo>
                    <a:lnTo>
                      <a:pt x="1061672" y="2437434"/>
                    </a:lnTo>
                    <a:lnTo>
                      <a:pt x="1065617" y="2437434"/>
                    </a:lnTo>
                    <a:lnTo>
                      <a:pt x="1069563" y="2437434"/>
                    </a:lnTo>
                    <a:lnTo>
                      <a:pt x="1073509" y="2437434"/>
                    </a:lnTo>
                    <a:lnTo>
                      <a:pt x="1077455" y="2437434"/>
                    </a:lnTo>
                    <a:lnTo>
                      <a:pt x="1081396" y="2437434"/>
                    </a:lnTo>
                    <a:lnTo>
                      <a:pt x="1085342" y="2437434"/>
                    </a:lnTo>
                    <a:lnTo>
                      <a:pt x="1089287" y="2437434"/>
                    </a:lnTo>
                    <a:lnTo>
                      <a:pt x="1093233" y="2437434"/>
                    </a:lnTo>
                    <a:lnTo>
                      <a:pt x="1097179" y="2437434"/>
                    </a:lnTo>
                    <a:lnTo>
                      <a:pt x="1101125" y="2437434"/>
                    </a:lnTo>
                    <a:lnTo>
                      <a:pt x="1105070" y="2437434"/>
                    </a:lnTo>
                    <a:lnTo>
                      <a:pt x="1109016" y="2437434"/>
                    </a:lnTo>
                    <a:lnTo>
                      <a:pt x="1112957" y="2437434"/>
                    </a:lnTo>
                    <a:lnTo>
                      <a:pt x="1116903" y="2437434"/>
                    </a:lnTo>
                    <a:lnTo>
                      <a:pt x="1120849" y="2437434"/>
                    </a:lnTo>
                    <a:lnTo>
                      <a:pt x="1124794" y="2437434"/>
                    </a:lnTo>
                    <a:lnTo>
                      <a:pt x="1128740" y="2437434"/>
                    </a:lnTo>
                    <a:lnTo>
                      <a:pt x="1132686" y="2437434"/>
                    </a:lnTo>
                    <a:lnTo>
                      <a:pt x="1136632" y="2437434"/>
                    </a:lnTo>
                    <a:lnTo>
                      <a:pt x="1140578" y="2437434"/>
                    </a:lnTo>
                    <a:lnTo>
                      <a:pt x="1144524" y="2437434"/>
                    </a:lnTo>
                    <a:lnTo>
                      <a:pt x="1148464" y="2437434"/>
                    </a:lnTo>
                    <a:lnTo>
                      <a:pt x="1152410" y="2437434"/>
                    </a:lnTo>
                    <a:lnTo>
                      <a:pt x="1156356" y="2437434"/>
                    </a:lnTo>
                    <a:lnTo>
                      <a:pt x="1160302" y="2437434"/>
                    </a:lnTo>
                    <a:lnTo>
                      <a:pt x="1164247" y="2437434"/>
                    </a:lnTo>
                    <a:lnTo>
                      <a:pt x="1168193" y="2437434"/>
                    </a:lnTo>
                    <a:lnTo>
                      <a:pt x="1172139" y="2437434"/>
                    </a:lnTo>
                    <a:lnTo>
                      <a:pt x="1176085" y="2437434"/>
                    </a:lnTo>
                    <a:lnTo>
                      <a:pt x="1180026" y="2437434"/>
                    </a:lnTo>
                    <a:lnTo>
                      <a:pt x="1183972" y="2437434"/>
                    </a:lnTo>
                    <a:lnTo>
                      <a:pt x="1187917" y="2437434"/>
                    </a:lnTo>
                    <a:lnTo>
                      <a:pt x="1191863" y="2437434"/>
                    </a:lnTo>
                    <a:lnTo>
                      <a:pt x="1195809" y="2437434"/>
                    </a:lnTo>
                    <a:lnTo>
                      <a:pt x="1199755" y="2437434"/>
                    </a:lnTo>
                    <a:lnTo>
                      <a:pt x="1203701" y="2437434"/>
                    </a:lnTo>
                    <a:lnTo>
                      <a:pt x="1207646" y="2437434"/>
                    </a:lnTo>
                    <a:lnTo>
                      <a:pt x="1211592" y="2437434"/>
                    </a:lnTo>
                    <a:lnTo>
                      <a:pt x="1215533" y="2437434"/>
                    </a:lnTo>
                    <a:lnTo>
                      <a:pt x="1219479" y="2437434"/>
                    </a:lnTo>
                    <a:lnTo>
                      <a:pt x="1223425" y="2437434"/>
                    </a:lnTo>
                    <a:lnTo>
                      <a:pt x="1227370" y="2437434"/>
                    </a:lnTo>
                    <a:lnTo>
                      <a:pt x="1231316" y="2437434"/>
                    </a:lnTo>
                    <a:lnTo>
                      <a:pt x="1235262" y="2437434"/>
                    </a:lnTo>
                    <a:lnTo>
                      <a:pt x="1239208" y="2437434"/>
                    </a:lnTo>
                    <a:lnTo>
                      <a:pt x="1243154" y="2437434"/>
                    </a:lnTo>
                    <a:lnTo>
                      <a:pt x="1247094" y="2437434"/>
                    </a:lnTo>
                    <a:lnTo>
                      <a:pt x="1251040" y="2437434"/>
                    </a:lnTo>
                    <a:lnTo>
                      <a:pt x="1254986" y="2437434"/>
                    </a:lnTo>
                    <a:lnTo>
                      <a:pt x="1258932" y="2437434"/>
                    </a:lnTo>
                    <a:lnTo>
                      <a:pt x="1262878" y="2437434"/>
                    </a:lnTo>
                    <a:lnTo>
                      <a:pt x="1266823" y="2437434"/>
                    </a:lnTo>
                    <a:lnTo>
                      <a:pt x="1270769" y="2437434"/>
                    </a:lnTo>
                    <a:lnTo>
                      <a:pt x="1274715" y="2437434"/>
                    </a:lnTo>
                    <a:lnTo>
                      <a:pt x="1278656" y="2437434"/>
                    </a:lnTo>
                    <a:lnTo>
                      <a:pt x="1282602" y="2437434"/>
                    </a:lnTo>
                    <a:lnTo>
                      <a:pt x="1286547" y="2437434"/>
                    </a:lnTo>
                    <a:lnTo>
                      <a:pt x="1290493" y="2437434"/>
                    </a:lnTo>
                    <a:lnTo>
                      <a:pt x="1294439" y="2437434"/>
                    </a:lnTo>
                    <a:lnTo>
                      <a:pt x="1298385" y="2437434"/>
                    </a:lnTo>
                    <a:lnTo>
                      <a:pt x="1302331" y="2437434"/>
                    </a:lnTo>
                    <a:lnTo>
                      <a:pt x="1306276" y="2437434"/>
                    </a:lnTo>
                    <a:lnTo>
                      <a:pt x="1310222" y="2437434"/>
                    </a:lnTo>
                    <a:lnTo>
                      <a:pt x="1314163" y="2437434"/>
                    </a:lnTo>
                    <a:lnTo>
                      <a:pt x="1318109" y="2437434"/>
                    </a:lnTo>
                    <a:lnTo>
                      <a:pt x="1322055" y="2437434"/>
                    </a:lnTo>
                    <a:lnTo>
                      <a:pt x="1326000" y="2437434"/>
                    </a:lnTo>
                    <a:lnTo>
                      <a:pt x="1329946" y="2437434"/>
                    </a:lnTo>
                    <a:lnTo>
                      <a:pt x="1333892" y="2437434"/>
                    </a:lnTo>
                    <a:lnTo>
                      <a:pt x="1337838" y="2437434"/>
                    </a:lnTo>
                    <a:lnTo>
                      <a:pt x="1341784" y="2437434"/>
                    </a:lnTo>
                    <a:lnTo>
                      <a:pt x="1345730" y="2437434"/>
                    </a:lnTo>
                    <a:lnTo>
                      <a:pt x="1349670" y="2437434"/>
                    </a:lnTo>
                    <a:lnTo>
                      <a:pt x="1353616" y="2437434"/>
                    </a:lnTo>
                    <a:lnTo>
                      <a:pt x="1357562" y="2437434"/>
                    </a:lnTo>
                    <a:lnTo>
                      <a:pt x="1361508" y="2437434"/>
                    </a:lnTo>
                    <a:lnTo>
                      <a:pt x="1365453" y="2437434"/>
                    </a:lnTo>
                    <a:lnTo>
                      <a:pt x="1369399" y="2437434"/>
                    </a:lnTo>
                    <a:lnTo>
                      <a:pt x="1373345" y="2437434"/>
                    </a:lnTo>
                    <a:lnTo>
                      <a:pt x="1377291" y="2437434"/>
                    </a:lnTo>
                    <a:lnTo>
                      <a:pt x="1381232" y="2437434"/>
                    </a:lnTo>
                    <a:lnTo>
                      <a:pt x="1385178" y="2437434"/>
                    </a:lnTo>
                    <a:lnTo>
                      <a:pt x="1389123" y="2437434"/>
                    </a:lnTo>
                    <a:lnTo>
                      <a:pt x="1393069" y="2437434"/>
                    </a:lnTo>
                    <a:lnTo>
                      <a:pt x="1397015" y="2437434"/>
                    </a:lnTo>
                    <a:lnTo>
                      <a:pt x="1400961" y="2437434"/>
                    </a:lnTo>
                    <a:lnTo>
                      <a:pt x="1404906" y="2437434"/>
                    </a:lnTo>
                    <a:lnTo>
                      <a:pt x="1408852" y="2437434"/>
                    </a:lnTo>
                    <a:lnTo>
                      <a:pt x="1412798" y="2437434"/>
                    </a:lnTo>
                    <a:lnTo>
                      <a:pt x="1416739" y="2437434"/>
                    </a:lnTo>
                    <a:lnTo>
                      <a:pt x="1420685" y="2437434"/>
                    </a:lnTo>
                    <a:lnTo>
                      <a:pt x="1424631" y="2437434"/>
                    </a:lnTo>
                    <a:lnTo>
                      <a:pt x="1428576" y="2437434"/>
                    </a:lnTo>
                    <a:lnTo>
                      <a:pt x="1432522" y="2437434"/>
                    </a:lnTo>
                    <a:lnTo>
                      <a:pt x="1436468" y="2437434"/>
                    </a:lnTo>
                    <a:lnTo>
                      <a:pt x="1440414" y="2437434"/>
                    </a:lnTo>
                    <a:lnTo>
                      <a:pt x="1444360" y="2437434"/>
                    </a:lnTo>
                    <a:lnTo>
                      <a:pt x="1448300" y="2437434"/>
                    </a:lnTo>
                    <a:lnTo>
                      <a:pt x="1452246" y="2437434"/>
                    </a:lnTo>
                    <a:lnTo>
                      <a:pt x="1456192" y="2437434"/>
                    </a:lnTo>
                    <a:lnTo>
                      <a:pt x="1460138" y="2437434"/>
                    </a:lnTo>
                    <a:lnTo>
                      <a:pt x="1464084" y="2437434"/>
                    </a:lnTo>
                    <a:lnTo>
                      <a:pt x="1468029" y="2437434"/>
                    </a:lnTo>
                    <a:lnTo>
                      <a:pt x="1471975" y="2437434"/>
                    </a:lnTo>
                    <a:lnTo>
                      <a:pt x="1475921" y="2437434"/>
                    </a:lnTo>
                    <a:lnTo>
                      <a:pt x="1479867" y="2437434"/>
                    </a:lnTo>
                    <a:lnTo>
                      <a:pt x="1483807" y="2437434"/>
                    </a:lnTo>
                    <a:lnTo>
                      <a:pt x="1487753" y="2437434"/>
                    </a:lnTo>
                    <a:lnTo>
                      <a:pt x="1491699" y="2437434"/>
                    </a:lnTo>
                    <a:lnTo>
                      <a:pt x="1495645" y="2437434"/>
                    </a:lnTo>
                    <a:lnTo>
                      <a:pt x="1499591" y="2437434"/>
                    </a:lnTo>
                    <a:lnTo>
                      <a:pt x="1503537" y="2437434"/>
                    </a:lnTo>
                    <a:lnTo>
                      <a:pt x="1507482" y="2437434"/>
                    </a:lnTo>
                    <a:lnTo>
                      <a:pt x="1511423" y="2437434"/>
                    </a:lnTo>
                    <a:lnTo>
                      <a:pt x="1515369" y="2437434"/>
                    </a:lnTo>
                    <a:lnTo>
                      <a:pt x="1519315" y="2437434"/>
                    </a:lnTo>
                    <a:lnTo>
                      <a:pt x="1523260" y="2437434"/>
                    </a:lnTo>
                    <a:lnTo>
                      <a:pt x="1527206" y="2437434"/>
                    </a:lnTo>
                    <a:lnTo>
                      <a:pt x="1531152" y="2437434"/>
                    </a:lnTo>
                    <a:lnTo>
                      <a:pt x="1535098" y="2437434"/>
                    </a:lnTo>
                    <a:lnTo>
                      <a:pt x="1539044" y="2437434"/>
                    </a:lnTo>
                    <a:lnTo>
                      <a:pt x="1542990" y="2437434"/>
                    </a:lnTo>
                    <a:lnTo>
                      <a:pt x="1546935" y="2437434"/>
                    </a:lnTo>
                    <a:lnTo>
                      <a:pt x="1550876" y="2437434"/>
                    </a:lnTo>
                    <a:lnTo>
                      <a:pt x="1554822" y="2437434"/>
                    </a:lnTo>
                    <a:lnTo>
                      <a:pt x="1558768" y="2437434"/>
                    </a:lnTo>
                    <a:lnTo>
                      <a:pt x="1562714" y="2437434"/>
                    </a:lnTo>
                    <a:lnTo>
                      <a:pt x="1566659" y="2437434"/>
                    </a:lnTo>
                    <a:lnTo>
                      <a:pt x="1570605" y="2437434"/>
                    </a:lnTo>
                    <a:lnTo>
                      <a:pt x="1574551" y="2437434"/>
                    </a:lnTo>
                    <a:lnTo>
                      <a:pt x="1578492" y="2437434"/>
                    </a:lnTo>
                    <a:lnTo>
                      <a:pt x="1582438" y="2437434"/>
                    </a:lnTo>
                    <a:lnTo>
                      <a:pt x="1586383" y="2437434"/>
                    </a:lnTo>
                    <a:lnTo>
                      <a:pt x="1590329" y="2437434"/>
                    </a:lnTo>
                    <a:lnTo>
                      <a:pt x="1594275" y="2437434"/>
                    </a:lnTo>
                    <a:lnTo>
                      <a:pt x="1598221" y="2437434"/>
                    </a:lnTo>
                    <a:lnTo>
                      <a:pt x="1602167" y="2437434"/>
                    </a:lnTo>
                    <a:lnTo>
                      <a:pt x="1606112" y="2437434"/>
                    </a:lnTo>
                    <a:lnTo>
                      <a:pt x="1610058" y="2437434"/>
                    </a:lnTo>
                    <a:lnTo>
                      <a:pt x="1614004" y="2437434"/>
                    </a:lnTo>
                    <a:lnTo>
                      <a:pt x="1617945" y="2437434"/>
                    </a:lnTo>
                    <a:lnTo>
                      <a:pt x="1621891" y="2437434"/>
                    </a:lnTo>
                    <a:lnTo>
                      <a:pt x="1625836" y="2437434"/>
                    </a:lnTo>
                    <a:lnTo>
                      <a:pt x="1629782" y="2437434"/>
                    </a:lnTo>
                    <a:lnTo>
                      <a:pt x="1633728" y="2437434"/>
                    </a:lnTo>
                    <a:lnTo>
                      <a:pt x="1637674" y="2437434"/>
                    </a:lnTo>
                    <a:lnTo>
                      <a:pt x="1641620" y="2437434"/>
                    </a:lnTo>
                    <a:lnTo>
                      <a:pt x="1645560" y="2437434"/>
                    </a:lnTo>
                    <a:lnTo>
                      <a:pt x="1649506" y="2437434"/>
                    </a:lnTo>
                    <a:lnTo>
                      <a:pt x="1653452" y="2437434"/>
                    </a:lnTo>
                    <a:lnTo>
                      <a:pt x="1657398" y="2437434"/>
                    </a:lnTo>
                    <a:lnTo>
                      <a:pt x="1661344" y="2437434"/>
                    </a:lnTo>
                    <a:lnTo>
                      <a:pt x="1665289" y="2437434"/>
                    </a:lnTo>
                    <a:lnTo>
                      <a:pt x="1669235" y="2437434"/>
                    </a:lnTo>
                    <a:lnTo>
                      <a:pt x="1673181" y="2437434"/>
                    </a:lnTo>
                    <a:lnTo>
                      <a:pt x="1677127" y="2437434"/>
                    </a:lnTo>
                    <a:lnTo>
                      <a:pt x="1681073" y="2437434"/>
                    </a:lnTo>
                    <a:lnTo>
                      <a:pt x="1685013" y="2437434"/>
                    </a:lnTo>
                    <a:lnTo>
                      <a:pt x="1688959" y="2437434"/>
                    </a:lnTo>
                    <a:lnTo>
                      <a:pt x="1692905" y="2437434"/>
                    </a:lnTo>
                    <a:lnTo>
                      <a:pt x="1696851" y="2437434"/>
                    </a:lnTo>
                    <a:lnTo>
                      <a:pt x="1700797" y="2437434"/>
                    </a:lnTo>
                    <a:lnTo>
                      <a:pt x="1704742" y="2437434"/>
                    </a:lnTo>
                    <a:lnTo>
                      <a:pt x="1708688" y="2437434"/>
                    </a:lnTo>
                    <a:lnTo>
                      <a:pt x="1712629" y="2437434"/>
                    </a:lnTo>
                    <a:lnTo>
                      <a:pt x="1716575" y="2437434"/>
                    </a:lnTo>
                    <a:lnTo>
                      <a:pt x="1720521" y="2437434"/>
                    </a:lnTo>
                    <a:lnTo>
                      <a:pt x="1724466" y="2437434"/>
                    </a:lnTo>
                    <a:lnTo>
                      <a:pt x="1728412" y="2437434"/>
                    </a:lnTo>
                    <a:lnTo>
                      <a:pt x="1732358" y="2437434"/>
                    </a:lnTo>
                    <a:lnTo>
                      <a:pt x="1736304" y="2437434"/>
                    </a:lnTo>
                    <a:lnTo>
                      <a:pt x="1740250" y="2437434"/>
                    </a:lnTo>
                    <a:lnTo>
                      <a:pt x="1744195" y="2437434"/>
                    </a:lnTo>
                    <a:lnTo>
                      <a:pt x="1748141" y="2437434"/>
                    </a:lnTo>
                    <a:lnTo>
                      <a:pt x="1752082" y="2437434"/>
                    </a:lnTo>
                    <a:lnTo>
                      <a:pt x="1756028" y="2437434"/>
                    </a:lnTo>
                    <a:lnTo>
                      <a:pt x="1759974" y="2437434"/>
                    </a:lnTo>
                    <a:lnTo>
                      <a:pt x="1763920" y="2437434"/>
                    </a:lnTo>
                    <a:lnTo>
                      <a:pt x="1767865" y="2437434"/>
                    </a:lnTo>
                    <a:lnTo>
                      <a:pt x="1771811" y="2437434"/>
                    </a:lnTo>
                    <a:lnTo>
                      <a:pt x="1775757" y="2437434"/>
                    </a:lnTo>
                    <a:lnTo>
                      <a:pt x="1779698" y="2437434"/>
                    </a:lnTo>
                    <a:lnTo>
                      <a:pt x="1783644" y="2437434"/>
                    </a:lnTo>
                    <a:lnTo>
                      <a:pt x="1787589" y="2437434"/>
                    </a:lnTo>
                    <a:lnTo>
                      <a:pt x="1791535" y="2437434"/>
                    </a:lnTo>
                    <a:lnTo>
                      <a:pt x="1795481" y="2437434"/>
                    </a:lnTo>
                    <a:lnTo>
                      <a:pt x="1799427" y="2437434"/>
                    </a:lnTo>
                    <a:lnTo>
                      <a:pt x="1803373" y="2437434"/>
                    </a:lnTo>
                    <a:lnTo>
                      <a:pt x="1807318" y="2437434"/>
                    </a:lnTo>
                    <a:lnTo>
                      <a:pt x="1811264" y="2437434"/>
                    </a:lnTo>
                    <a:lnTo>
                      <a:pt x="1815210" y="2437434"/>
                    </a:lnTo>
                    <a:lnTo>
                      <a:pt x="1819151" y="2437434"/>
                    </a:lnTo>
                    <a:lnTo>
                      <a:pt x="1823097" y="2437434"/>
                    </a:lnTo>
                    <a:lnTo>
                      <a:pt x="1827042" y="2437434"/>
                    </a:lnTo>
                    <a:lnTo>
                      <a:pt x="1830988" y="2437434"/>
                    </a:lnTo>
                    <a:lnTo>
                      <a:pt x="1834934" y="2437434"/>
                    </a:lnTo>
                    <a:lnTo>
                      <a:pt x="1838880" y="2437434"/>
                    </a:lnTo>
                    <a:lnTo>
                      <a:pt x="1842826" y="2437434"/>
                    </a:lnTo>
                    <a:lnTo>
                      <a:pt x="1846766" y="2437434"/>
                    </a:lnTo>
                    <a:lnTo>
                      <a:pt x="1850712" y="2437434"/>
                    </a:lnTo>
                    <a:lnTo>
                      <a:pt x="1854658" y="2437434"/>
                    </a:lnTo>
                    <a:lnTo>
                      <a:pt x="1858604" y="2437434"/>
                    </a:lnTo>
                    <a:lnTo>
                      <a:pt x="1862549" y="2437434"/>
                    </a:lnTo>
                    <a:lnTo>
                      <a:pt x="1866495" y="2437434"/>
                    </a:lnTo>
                    <a:lnTo>
                      <a:pt x="1870441" y="2437434"/>
                    </a:lnTo>
                    <a:lnTo>
                      <a:pt x="1874387" y="2437434"/>
                    </a:lnTo>
                    <a:lnTo>
                      <a:pt x="1878333" y="2437434"/>
                    </a:lnTo>
                    <a:lnTo>
                      <a:pt x="1882279" y="2437434"/>
                    </a:lnTo>
                    <a:lnTo>
                      <a:pt x="1886219" y="2437434"/>
                    </a:lnTo>
                    <a:lnTo>
                      <a:pt x="1890165" y="2437434"/>
                    </a:lnTo>
                    <a:lnTo>
                      <a:pt x="1894111" y="2437434"/>
                    </a:lnTo>
                    <a:lnTo>
                      <a:pt x="1898057" y="2437434"/>
                    </a:lnTo>
                    <a:lnTo>
                      <a:pt x="1902002" y="2437434"/>
                    </a:lnTo>
                    <a:lnTo>
                      <a:pt x="1905948" y="2437434"/>
                    </a:lnTo>
                    <a:lnTo>
                      <a:pt x="1909894" y="2437434"/>
                    </a:lnTo>
                    <a:lnTo>
                      <a:pt x="1913835" y="2437434"/>
                    </a:lnTo>
                    <a:lnTo>
                      <a:pt x="1917781" y="2437434"/>
                    </a:lnTo>
                    <a:lnTo>
                      <a:pt x="1921727" y="2437434"/>
                    </a:lnTo>
                    <a:lnTo>
                      <a:pt x="1925673" y="2437434"/>
                    </a:lnTo>
                    <a:lnTo>
                      <a:pt x="1929618" y="2437434"/>
                    </a:lnTo>
                    <a:lnTo>
                      <a:pt x="1933564" y="2437434"/>
                    </a:lnTo>
                    <a:lnTo>
                      <a:pt x="1937510" y="2437434"/>
                    </a:lnTo>
                    <a:lnTo>
                      <a:pt x="1941456" y="2437434"/>
                    </a:lnTo>
                    <a:lnTo>
                      <a:pt x="1945401" y="2437434"/>
                    </a:lnTo>
                    <a:lnTo>
                      <a:pt x="1949342" y="2437434"/>
                    </a:lnTo>
                    <a:lnTo>
                      <a:pt x="1953288" y="2437434"/>
                    </a:lnTo>
                    <a:lnTo>
                      <a:pt x="1957234" y="2437434"/>
                    </a:lnTo>
                    <a:lnTo>
                      <a:pt x="1961180" y="2437434"/>
                    </a:lnTo>
                    <a:lnTo>
                      <a:pt x="1965126" y="2437434"/>
                    </a:lnTo>
                    <a:lnTo>
                      <a:pt x="1969071" y="2437434"/>
                    </a:lnTo>
                    <a:lnTo>
                      <a:pt x="1973017" y="2437434"/>
                    </a:lnTo>
                    <a:lnTo>
                      <a:pt x="1976963" y="2437434"/>
                    </a:lnTo>
                    <a:lnTo>
                      <a:pt x="1980904" y="2437434"/>
                    </a:lnTo>
                    <a:lnTo>
                      <a:pt x="1984849" y="2437434"/>
                    </a:lnTo>
                    <a:lnTo>
                      <a:pt x="1988795" y="2437434"/>
                    </a:lnTo>
                    <a:lnTo>
                      <a:pt x="1992741" y="2437434"/>
                    </a:lnTo>
                    <a:lnTo>
                      <a:pt x="1996687" y="2437434"/>
                    </a:lnTo>
                    <a:lnTo>
                      <a:pt x="2000633" y="2437434"/>
                    </a:lnTo>
                    <a:lnTo>
                      <a:pt x="2004579" y="2437434"/>
                    </a:lnTo>
                    <a:lnTo>
                      <a:pt x="2008524" y="2437434"/>
                    </a:lnTo>
                    <a:lnTo>
                      <a:pt x="2012470" y="2437434"/>
                    </a:lnTo>
                    <a:lnTo>
                      <a:pt x="2016411" y="2437434"/>
                    </a:lnTo>
                    <a:lnTo>
                      <a:pt x="2020357" y="2437434"/>
                    </a:lnTo>
                    <a:lnTo>
                      <a:pt x="2024302" y="2437434"/>
                    </a:lnTo>
                    <a:lnTo>
                      <a:pt x="2028248" y="2437434"/>
                    </a:lnTo>
                    <a:lnTo>
                      <a:pt x="2032194" y="2437434"/>
                    </a:lnTo>
                    <a:lnTo>
                      <a:pt x="2036140" y="2437434"/>
                    </a:lnTo>
                    <a:lnTo>
                      <a:pt x="2040086" y="2437434"/>
                    </a:lnTo>
                    <a:lnTo>
                      <a:pt x="2044032" y="2437434"/>
                    </a:lnTo>
                    <a:lnTo>
                      <a:pt x="2047972" y="2437434"/>
                    </a:lnTo>
                    <a:lnTo>
                      <a:pt x="2051918" y="2437434"/>
                    </a:lnTo>
                    <a:lnTo>
                      <a:pt x="2055864" y="2437434"/>
                    </a:lnTo>
                    <a:lnTo>
                      <a:pt x="2059810" y="2437434"/>
                    </a:lnTo>
                    <a:lnTo>
                      <a:pt x="2063755" y="2437434"/>
                    </a:lnTo>
                    <a:lnTo>
                      <a:pt x="2067701" y="2437434"/>
                    </a:lnTo>
                    <a:lnTo>
                      <a:pt x="2071647" y="2437434"/>
                    </a:lnTo>
                    <a:lnTo>
                      <a:pt x="2075593" y="2437434"/>
                    </a:lnTo>
                    <a:lnTo>
                      <a:pt x="2079539" y="2437434"/>
                    </a:lnTo>
                    <a:lnTo>
                      <a:pt x="2083480" y="2437434"/>
                    </a:lnTo>
                    <a:lnTo>
                      <a:pt x="2087425" y="2437434"/>
                    </a:lnTo>
                    <a:lnTo>
                      <a:pt x="2091371" y="2437434"/>
                    </a:lnTo>
                    <a:lnTo>
                      <a:pt x="2095317" y="2437434"/>
                    </a:lnTo>
                    <a:lnTo>
                      <a:pt x="2099263" y="2437434"/>
                    </a:lnTo>
                    <a:lnTo>
                      <a:pt x="2103208" y="2437434"/>
                    </a:lnTo>
                    <a:lnTo>
                      <a:pt x="2107154" y="2437434"/>
                    </a:lnTo>
                    <a:lnTo>
                      <a:pt x="2111100" y="2437434"/>
                    </a:lnTo>
                    <a:lnTo>
                      <a:pt x="2115041" y="2437434"/>
                    </a:lnTo>
                    <a:lnTo>
                      <a:pt x="2118987" y="2437434"/>
                    </a:lnTo>
                    <a:lnTo>
                      <a:pt x="2122933" y="2437434"/>
                    </a:lnTo>
                    <a:lnTo>
                      <a:pt x="2126879" y="2437434"/>
                    </a:lnTo>
                    <a:lnTo>
                      <a:pt x="2130824" y="2437434"/>
                    </a:lnTo>
                    <a:lnTo>
                      <a:pt x="2134770" y="2437434"/>
                    </a:lnTo>
                    <a:lnTo>
                      <a:pt x="2138716" y="2437434"/>
                    </a:lnTo>
                    <a:lnTo>
                      <a:pt x="2142662" y="2437434"/>
                    </a:lnTo>
                    <a:lnTo>
                      <a:pt x="2146607" y="2437434"/>
                    </a:lnTo>
                    <a:lnTo>
                      <a:pt x="2150548" y="2437434"/>
                    </a:lnTo>
                    <a:lnTo>
                      <a:pt x="2154494" y="2437434"/>
                    </a:lnTo>
                    <a:lnTo>
                      <a:pt x="2158440" y="2437434"/>
                    </a:lnTo>
                    <a:lnTo>
                      <a:pt x="2162386" y="2437434"/>
                    </a:lnTo>
                    <a:lnTo>
                      <a:pt x="2166332" y="2437434"/>
                    </a:lnTo>
                    <a:lnTo>
                      <a:pt x="2170277" y="2437434"/>
                    </a:lnTo>
                    <a:lnTo>
                      <a:pt x="2174223" y="2437434"/>
                    </a:lnTo>
                    <a:lnTo>
                      <a:pt x="2178169" y="2437434"/>
                    </a:lnTo>
                    <a:lnTo>
                      <a:pt x="2182115" y="2437434"/>
                    </a:lnTo>
                    <a:lnTo>
                      <a:pt x="2186055" y="2437434"/>
                    </a:lnTo>
                    <a:lnTo>
                      <a:pt x="2190001" y="2437434"/>
                    </a:lnTo>
                    <a:lnTo>
                      <a:pt x="2193947" y="2437434"/>
                    </a:lnTo>
                    <a:lnTo>
                      <a:pt x="2197893" y="2437434"/>
                    </a:lnTo>
                    <a:lnTo>
                      <a:pt x="2201839" y="2437434"/>
                    </a:lnTo>
                    <a:lnTo>
                      <a:pt x="2205785" y="2437434"/>
                    </a:lnTo>
                    <a:lnTo>
                      <a:pt x="2209730" y="2437434"/>
                    </a:lnTo>
                    <a:lnTo>
                      <a:pt x="2213676" y="2437434"/>
                    </a:lnTo>
                    <a:lnTo>
                      <a:pt x="2217617" y="2437434"/>
                    </a:lnTo>
                    <a:lnTo>
                      <a:pt x="2221562" y="2437434"/>
                    </a:lnTo>
                    <a:lnTo>
                      <a:pt x="2225508" y="2437434"/>
                    </a:lnTo>
                    <a:lnTo>
                      <a:pt x="2229454" y="2437434"/>
                    </a:lnTo>
                    <a:lnTo>
                      <a:pt x="2233400" y="2437434"/>
                    </a:lnTo>
                    <a:lnTo>
                      <a:pt x="2237346" y="2437434"/>
                    </a:lnTo>
                    <a:lnTo>
                      <a:pt x="2241292" y="2437434"/>
                    </a:lnTo>
                    <a:lnTo>
                      <a:pt x="2245238" y="2437434"/>
                    </a:lnTo>
                    <a:lnTo>
                      <a:pt x="2249183" y="2437434"/>
                    </a:lnTo>
                    <a:lnTo>
                      <a:pt x="2253124" y="2437434"/>
                    </a:lnTo>
                    <a:lnTo>
                      <a:pt x="2257070" y="2437434"/>
                    </a:lnTo>
                    <a:lnTo>
                      <a:pt x="2261016" y="2437434"/>
                    </a:lnTo>
                    <a:lnTo>
                      <a:pt x="2264961" y="2437434"/>
                    </a:lnTo>
                    <a:lnTo>
                      <a:pt x="2268907" y="2437434"/>
                    </a:lnTo>
                    <a:lnTo>
                      <a:pt x="2272853" y="2437434"/>
                    </a:lnTo>
                    <a:lnTo>
                      <a:pt x="2276799" y="2437434"/>
                    </a:lnTo>
                    <a:lnTo>
                      <a:pt x="2280745" y="2437434"/>
                    </a:lnTo>
                    <a:lnTo>
                      <a:pt x="2284686" y="2437434"/>
                    </a:lnTo>
                    <a:lnTo>
                      <a:pt x="2288631" y="2437434"/>
                    </a:lnTo>
                    <a:lnTo>
                      <a:pt x="2292577" y="2437434"/>
                    </a:lnTo>
                    <a:lnTo>
                      <a:pt x="2296523" y="2437434"/>
                    </a:lnTo>
                    <a:lnTo>
                      <a:pt x="2300469" y="2437434"/>
                    </a:lnTo>
                    <a:lnTo>
                      <a:pt x="2304414" y="2437434"/>
                    </a:lnTo>
                    <a:lnTo>
                      <a:pt x="2308360" y="2437434"/>
                    </a:lnTo>
                    <a:lnTo>
                      <a:pt x="2312306" y="2437434"/>
                    </a:lnTo>
                    <a:lnTo>
                      <a:pt x="2316252" y="2437434"/>
                    </a:lnTo>
                    <a:lnTo>
                      <a:pt x="2320193" y="2437434"/>
                    </a:lnTo>
                    <a:lnTo>
                      <a:pt x="2324139" y="2437434"/>
                    </a:lnTo>
                    <a:lnTo>
                      <a:pt x="2328084" y="2437434"/>
                    </a:lnTo>
                    <a:lnTo>
                      <a:pt x="2332030" y="2437434"/>
                    </a:lnTo>
                    <a:lnTo>
                      <a:pt x="2335976" y="2437434"/>
                    </a:lnTo>
                    <a:lnTo>
                      <a:pt x="2339922" y="2437434"/>
                    </a:lnTo>
                    <a:lnTo>
                      <a:pt x="2343868" y="2437434"/>
                    </a:lnTo>
                    <a:lnTo>
                      <a:pt x="2347813" y="2437434"/>
                    </a:lnTo>
                    <a:lnTo>
                      <a:pt x="2351754" y="2437434"/>
                    </a:lnTo>
                    <a:lnTo>
                      <a:pt x="2355700" y="2437434"/>
                    </a:lnTo>
                    <a:lnTo>
                      <a:pt x="2359646" y="2437434"/>
                    </a:lnTo>
                    <a:lnTo>
                      <a:pt x="2363592" y="2437434"/>
                    </a:lnTo>
                    <a:lnTo>
                      <a:pt x="2367537" y="2437434"/>
                    </a:lnTo>
                    <a:lnTo>
                      <a:pt x="2371483" y="2437434"/>
                    </a:lnTo>
                    <a:lnTo>
                      <a:pt x="2375429" y="2437434"/>
                    </a:lnTo>
                    <a:lnTo>
                      <a:pt x="2379375" y="2437434"/>
                    </a:lnTo>
                    <a:lnTo>
                      <a:pt x="2383321" y="2437434"/>
                    </a:lnTo>
                    <a:lnTo>
                      <a:pt x="2387261" y="2437434"/>
                    </a:lnTo>
                    <a:lnTo>
                      <a:pt x="2391207" y="2437434"/>
                    </a:lnTo>
                    <a:lnTo>
                      <a:pt x="2395153" y="2437434"/>
                    </a:lnTo>
                    <a:lnTo>
                      <a:pt x="2399099" y="2437434"/>
                    </a:lnTo>
                    <a:lnTo>
                      <a:pt x="2403045" y="2437434"/>
                    </a:lnTo>
                    <a:lnTo>
                      <a:pt x="2406990" y="2437434"/>
                    </a:lnTo>
                    <a:lnTo>
                      <a:pt x="2410936" y="2437434"/>
                    </a:lnTo>
                    <a:lnTo>
                      <a:pt x="2414877" y="2437434"/>
                    </a:lnTo>
                    <a:lnTo>
                      <a:pt x="2418823" y="2437434"/>
                    </a:lnTo>
                    <a:lnTo>
                      <a:pt x="2422768" y="2437434"/>
                    </a:lnTo>
                    <a:lnTo>
                      <a:pt x="2426714" y="2437434"/>
                    </a:lnTo>
                    <a:lnTo>
                      <a:pt x="2430660" y="2437434"/>
                    </a:lnTo>
                    <a:lnTo>
                      <a:pt x="2434606" y="2437434"/>
                    </a:lnTo>
                    <a:lnTo>
                      <a:pt x="2438552" y="2437434"/>
                    </a:lnTo>
                    <a:lnTo>
                      <a:pt x="2442498" y="2437434"/>
                    </a:lnTo>
                    <a:lnTo>
                      <a:pt x="2446443" y="2437434"/>
                    </a:lnTo>
                    <a:lnTo>
                      <a:pt x="2450389" y="2437434"/>
                    </a:lnTo>
                    <a:lnTo>
                      <a:pt x="2454330" y="2437434"/>
                    </a:lnTo>
                    <a:lnTo>
                      <a:pt x="2458276" y="2437434"/>
                    </a:lnTo>
                    <a:lnTo>
                      <a:pt x="2462222" y="2437434"/>
                    </a:lnTo>
                    <a:lnTo>
                      <a:pt x="2466167" y="2437434"/>
                    </a:lnTo>
                    <a:lnTo>
                      <a:pt x="2470113" y="2437434"/>
                    </a:lnTo>
                    <a:lnTo>
                      <a:pt x="2474059" y="2437434"/>
                    </a:lnTo>
                    <a:lnTo>
                      <a:pt x="2478005" y="2437434"/>
                    </a:lnTo>
                    <a:lnTo>
                      <a:pt x="2481946" y="2437434"/>
                    </a:lnTo>
                    <a:lnTo>
                      <a:pt x="2485891" y="2437434"/>
                    </a:lnTo>
                    <a:lnTo>
                      <a:pt x="2489837" y="2437434"/>
                    </a:lnTo>
                    <a:lnTo>
                      <a:pt x="2493783" y="2437434"/>
                    </a:lnTo>
                    <a:lnTo>
                      <a:pt x="2497729" y="2437434"/>
                    </a:lnTo>
                    <a:lnTo>
                      <a:pt x="2501675" y="2437434"/>
                    </a:lnTo>
                    <a:lnTo>
                      <a:pt x="2505621" y="2437434"/>
                    </a:lnTo>
                    <a:lnTo>
                      <a:pt x="2509566" y="2437434"/>
                    </a:lnTo>
                    <a:lnTo>
                      <a:pt x="2513512" y="2437434"/>
                    </a:lnTo>
                    <a:lnTo>
                      <a:pt x="2517458" y="2437434"/>
                    </a:lnTo>
                    <a:lnTo>
                      <a:pt x="2521399" y="2437434"/>
                    </a:lnTo>
                    <a:lnTo>
                      <a:pt x="2525344" y="2437434"/>
                    </a:lnTo>
                    <a:lnTo>
                      <a:pt x="2529290" y="2437434"/>
                    </a:lnTo>
                    <a:lnTo>
                      <a:pt x="2533236" y="2437434"/>
                    </a:lnTo>
                    <a:lnTo>
                      <a:pt x="2537182" y="2437434"/>
                    </a:lnTo>
                    <a:lnTo>
                      <a:pt x="2541128" y="2437434"/>
                    </a:lnTo>
                    <a:lnTo>
                      <a:pt x="2545074" y="2437434"/>
                    </a:lnTo>
                    <a:lnTo>
                      <a:pt x="2549014" y="2437434"/>
                    </a:lnTo>
                    <a:lnTo>
                      <a:pt x="2552960" y="2437434"/>
                    </a:lnTo>
                    <a:lnTo>
                      <a:pt x="2556906" y="2437434"/>
                    </a:lnTo>
                    <a:lnTo>
                      <a:pt x="2560852" y="2437434"/>
                    </a:lnTo>
                    <a:lnTo>
                      <a:pt x="2564797" y="2437434"/>
                    </a:lnTo>
                    <a:lnTo>
                      <a:pt x="2568743" y="2437434"/>
                    </a:lnTo>
                    <a:lnTo>
                      <a:pt x="2572689" y="2437434"/>
                    </a:lnTo>
                    <a:lnTo>
                      <a:pt x="2576635" y="2437434"/>
                    </a:lnTo>
                    <a:lnTo>
                      <a:pt x="2580581" y="2437434"/>
                    </a:lnTo>
                    <a:lnTo>
                      <a:pt x="2584527" y="2437434"/>
                    </a:lnTo>
                    <a:lnTo>
                      <a:pt x="2588467" y="2437434"/>
                    </a:lnTo>
                    <a:lnTo>
                      <a:pt x="2592413" y="2437434"/>
                    </a:lnTo>
                    <a:lnTo>
                      <a:pt x="2596359" y="2437434"/>
                    </a:lnTo>
                    <a:lnTo>
                      <a:pt x="2600305" y="2437434"/>
                    </a:lnTo>
                    <a:lnTo>
                      <a:pt x="2604250" y="2437434"/>
                    </a:lnTo>
                    <a:lnTo>
                      <a:pt x="2608196" y="2437434"/>
                    </a:lnTo>
                    <a:lnTo>
                      <a:pt x="2612142" y="2437434"/>
                    </a:lnTo>
                    <a:lnTo>
                      <a:pt x="2616083" y="2437434"/>
                    </a:lnTo>
                    <a:lnTo>
                      <a:pt x="2620029" y="2437434"/>
                    </a:lnTo>
                    <a:lnTo>
                      <a:pt x="2623975" y="2437434"/>
                    </a:lnTo>
                    <a:lnTo>
                      <a:pt x="2627920" y="2437434"/>
                    </a:lnTo>
                    <a:lnTo>
                      <a:pt x="2631866" y="2437434"/>
                    </a:lnTo>
                    <a:lnTo>
                      <a:pt x="2635812" y="2437434"/>
                    </a:lnTo>
                    <a:lnTo>
                      <a:pt x="2639758" y="2437434"/>
                    </a:lnTo>
                    <a:lnTo>
                      <a:pt x="2643703" y="2437434"/>
                    </a:lnTo>
                    <a:lnTo>
                      <a:pt x="2647649" y="2437434"/>
                    </a:lnTo>
                    <a:lnTo>
                      <a:pt x="2651595" y="2437434"/>
                    </a:lnTo>
                    <a:lnTo>
                      <a:pt x="2655536" y="2437434"/>
                    </a:lnTo>
                    <a:lnTo>
                      <a:pt x="2659482" y="2437434"/>
                    </a:lnTo>
                    <a:lnTo>
                      <a:pt x="2663428" y="2437434"/>
                    </a:lnTo>
                    <a:lnTo>
                      <a:pt x="2667373" y="2437434"/>
                    </a:lnTo>
                    <a:lnTo>
                      <a:pt x="2671319" y="2437434"/>
                    </a:lnTo>
                    <a:lnTo>
                      <a:pt x="2675265" y="2437434"/>
                    </a:lnTo>
                    <a:lnTo>
                      <a:pt x="2679211" y="2437434"/>
                    </a:lnTo>
                    <a:lnTo>
                      <a:pt x="2683151" y="2437434"/>
                    </a:lnTo>
                    <a:lnTo>
                      <a:pt x="2687097" y="2437434"/>
                    </a:lnTo>
                    <a:lnTo>
                      <a:pt x="2691043" y="2437434"/>
                    </a:lnTo>
                    <a:lnTo>
                      <a:pt x="2694989" y="2437434"/>
                    </a:lnTo>
                    <a:lnTo>
                      <a:pt x="2698935" y="2437434"/>
                    </a:lnTo>
                    <a:lnTo>
                      <a:pt x="2702881" y="2437434"/>
                    </a:lnTo>
                    <a:lnTo>
                      <a:pt x="2706827" y="2437434"/>
                    </a:lnTo>
                    <a:lnTo>
                      <a:pt x="2710772" y="2437434"/>
                    </a:lnTo>
                    <a:lnTo>
                      <a:pt x="2714718" y="2437434"/>
                    </a:lnTo>
                    <a:lnTo>
                      <a:pt x="2718664" y="2437434"/>
                    </a:lnTo>
                    <a:lnTo>
                      <a:pt x="2722604" y="2437434"/>
                    </a:lnTo>
                    <a:lnTo>
                      <a:pt x="2726550" y="2437434"/>
                    </a:lnTo>
                    <a:lnTo>
                      <a:pt x="2730496" y="2437434"/>
                    </a:lnTo>
                    <a:lnTo>
                      <a:pt x="2734442" y="2437434"/>
                    </a:lnTo>
                    <a:lnTo>
                      <a:pt x="2738388" y="2437434"/>
                    </a:lnTo>
                    <a:lnTo>
                      <a:pt x="2742334" y="2437434"/>
                    </a:lnTo>
                    <a:lnTo>
                      <a:pt x="2746279" y="2437434"/>
                    </a:lnTo>
                    <a:lnTo>
                      <a:pt x="2750220" y="2437434"/>
                    </a:lnTo>
                    <a:lnTo>
                      <a:pt x="2754166" y="2437434"/>
                    </a:lnTo>
                    <a:lnTo>
                      <a:pt x="2758112" y="2437434"/>
                    </a:lnTo>
                    <a:lnTo>
                      <a:pt x="2762057" y="2437434"/>
                    </a:lnTo>
                    <a:lnTo>
                      <a:pt x="2766003" y="2437434"/>
                    </a:lnTo>
                    <a:lnTo>
                      <a:pt x="2769949" y="2437434"/>
                    </a:lnTo>
                    <a:lnTo>
                      <a:pt x="2773895" y="2437434"/>
                    </a:lnTo>
                    <a:lnTo>
                      <a:pt x="2777841" y="2437434"/>
                    </a:lnTo>
                    <a:lnTo>
                      <a:pt x="2781787" y="2437434"/>
                    </a:lnTo>
                    <a:lnTo>
                      <a:pt x="2785727" y="2437434"/>
                    </a:lnTo>
                    <a:lnTo>
                      <a:pt x="2789673" y="2437434"/>
                    </a:lnTo>
                    <a:lnTo>
                      <a:pt x="2793619" y="2437434"/>
                    </a:lnTo>
                    <a:lnTo>
                      <a:pt x="2797565" y="2437434"/>
                    </a:lnTo>
                    <a:lnTo>
                      <a:pt x="2801510" y="2437434"/>
                    </a:lnTo>
                    <a:lnTo>
                      <a:pt x="2805456" y="2437434"/>
                    </a:lnTo>
                    <a:lnTo>
                      <a:pt x="2809402" y="2437434"/>
                    </a:lnTo>
                    <a:lnTo>
                      <a:pt x="2813348" y="2437434"/>
                    </a:lnTo>
                    <a:lnTo>
                      <a:pt x="2817289" y="2437434"/>
                    </a:lnTo>
                    <a:lnTo>
                      <a:pt x="2821235" y="2437434"/>
                    </a:lnTo>
                    <a:lnTo>
                      <a:pt x="2825181" y="2437434"/>
                    </a:lnTo>
                    <a:lnTo>
                      <a:pt x="2829126" y="2437434"/>
                    </a:lnTo>
                    <a:lnTo>
                      <a:pt x="2833072" y="2437434"/>
                    </a:lnTo>
                    <a:lnTo>
                      <a:pt x="2837018" y="2437434"/>
                    </a:lnTo>
                    <a:lnTo>
                      <a:pt x="2840964" y="2437434"/>
                    </a:lnTo>
                    <a:lnTo>
                      <a:pt x="2844909" y="2437434"/>
                    </a:lnTo>
                    <a:lnTo>
                      <a:pt x="2848855" y="2437434"/>
                    </a:lnTo>
                    <a:lnTo>
                      <a:pt x="2852796" y="2437434"/>
                    </a:lnTo>
                    <a:lnTo>
                      <a:pt x="2856742" y="2437434"/>
                    </a:lnTo>
                    <a:lnTo>
                      <a:pt x="2860688" y="2437434"/>
                    </a:lnTo>
                    <a:lnTo>
                      <a:pt x="2864634" y="2437434"/>
                    </a:lnTo>
                    <a:lnTo>
                      <a:pt x="2868579" y="2437434"/>
                    </a:lnTo>
                    <a:lnTo>
                      <a:pt x="2872525" y="2258892"/>
                    </a:lnTo>
                    <a:lnTo>
                      <a:pt x="2876471" y="2129671"/>
                    </a:lnTo>
                    <a:lnTo>
                      <a:pt x="2880417" y="2158345"/>
                    </a:lnTo>
                    <a:lnTo>
                      <a:pt x="2884357" y="2144966"/>
                    </a:lnTo>
                    <a:lnTo>
                      <a:pt x="2888303" y="2091056"/>
                    </a:lnTo>
                    <a:lnTo>
                      <a:pt x="2892249" y="2071176"/>
                    </a:lnTo>
                    <a:lnTo>
                      <a:pt x="2896195" y="2123174"/>
                    </a:lnTo>
                    <a:lnTo>
                      <a:pt x="2900141" y="2121455"/>
                    </a:lnTo>
                    <a:lnTo>
                      <a:pt x="2904087" y="2110942"/>
                    </a:lnTo>
                    <a:lnTo>
                      <a:pt x="2908032" y="2165993"/>
                    </a:lnTo>
                    <a:lnTo>
                      <a:pt x="2911978" y="2173828"/>
                    </a:lnTo>
                    <a:lnTo>
                      <a:pt x="2915924" y="2108451"/>
                    </a:lnTo>
                    <a:lnTo>
                      <a:pt x="2919865" y="2091634"/>
                    </a:lnTo>
                    <a:lnTo>
                      <a:pt x="2923810" y="2109791"/>
                    </a:lnTo>
                    <a:lnTo>
                      <a:pt x="2927756" y="2096031"/>
                    </a:lnTo>
                    <a:lnTo>
                      <a:pt x="2931702" y="2114953"/>
                    </a:lnTo>
                    <a:lnTo>
                      <a:pt x="2935648" y="2144581"/>
                    </a:lnTo>
                    <a:lnTo>
                      <a:pt x="2939594" y="2143435"/>
                    </a:lnTo>
                    <a:lnTo>
                      <a:pt x="2943540" y="2094500"/>
                    </a:lnTo>
                    <a:lnTo>
                      <a:pt x="2947485" y="2090676"/>
                    </a:lnTo>
                    <a:lnTo>
                      <a:pt x="2951426" y="2101002"/>
                    </a:lnTo>
                    <a:lnTo>
                      <a:pt x="2955372" y="2109217"/>
                    </a:lnTo>
                    <a:lnTo>
                      <a:pt x="2959318" y="2095839"/>
                    </a:lnTo>
                    <a:lnTo>
                      <a:pt x="2963263" y="2164461"/>
                    </a:lnTo>
                    <a:lnTo>
                      <a:pt x="2967209" y="2152036"/>
                    </a:lnTo>
                    <a:lnTo>
                      <a:pt x="2971155" y="2115526"/>
                    </a:lnTo>
                    <a:lnTo>
                      <a:pt x="2975101" y="2106352"/>
                    </a:lnTo>
                    <a:lnTo>
                      <a:pt x="2979047" y="2095266"/>
                    </a:lnTo>
                    <a:lnTo>
                      <a:pt x="2982993" y="2095073"/>
                    </a:lnTo>
                    <a:lnTo>
                      <a:pt x="2986933" y="2082268"/>
                    </a:lnTo>
                    <a:lnTo>
                      <a:pt x="2990879" y="2131583"/>
                    </a:lnTo>
                    <a:lnTo>
                      <a:pt x="2994825" y="2148597"/>
                    </a:lnTo>
                    <a:lnTo>
                      <a:pt x="2998771" y="2033713"/>
                    </a:lnTo>
                    <a:lnTo>
                      <a:pt x="3002717" y="2059709"/>
                    </a:lnTo>
                    <a:lnTo>
                      <a:pt x="3006662" y="2082075"/>
                    </a:lnTo>
                    <a:lnTo>
                      <a:pt x="3010608" y="2073474"/>
                    </a:lnTo>
                    <a:lnTo>
                      <a:pt x="3014554" y="2081882"/>
                    </a:lnTo>
                    <a:lnTo>
                      <a:pt x="3018495" y="2150697"/>
                    </a:lnTo>
                    <a:lnTo>
                      <a:pt x="3022441" y="2163508"/>
                    </a:lnTo>
                    <a:lnTo>
                      <a:pt x="3026386" y="2098517"/>
                    </a:lnTo>
                    <a:lnTo>
                      <a:pt x="3030332" y="2036005"/>
                    </a:lnTo>
                    <a:lnTo>
                      <a:pt x="3034278" y="2064106"/>
                    </a:lnTo>
                    <a:lnTo>
                      <a:pt x="3038224" y="2078636"/>
                    </a:lnTo>
                    <a:lnTo>
                      <a:pt x="3042170" y="2072900"/>
                    </a:lnTo>
                    <a:lnTo>
                      <a:pt x="3046115" y="2113041"/>
                    </a:lnTo>
                    <a:lnTo>
                      <a:pt x="3050061" y="2131583"/>
                    </a:lnTo>
                    <a:lnTo>
                      <a:pt x="3054002" y="2046519"/>
                    </a:lnTo>
                    <a:lnTo>
                      <a:pt x="3057948" y="2041741"/>
                    </a:lnTo>
                    <a:lnTo>
                      <a:pt x="3061894" y="2071176"/>
                    </a:lnTo>
                    <a:lnTo>
                      <a:pt x="3065839" y="2070030"/>
                    </a:lnTo>
                    <a:lnTo>
                      <a:pt x="3069785" y="2095266"/>
                    </a:lnTo>
                    <a:lnTo>
                      <a:pt x="3073731" y="2152994"/>
                    </a:lnTo>
                    <a:lnTo>
                      <a:pt x="3077677" y="2147832"/>
                    </a:lnTo>
                    <a:lnTo>
                      <a:pt x="3081623" y="2077485"/>
                    </a:lnTo>
                    <a:lnTo>
                      <a:pt x="3085563" y="2084752"/>
                    </a:lnTo>
                    <a:lnTo>
                      <a:pt x="3089509" y="2087045"/>
                    </a:lnTo>
                    <a:lnTo>
                      <a:pt x="3093455" y="2085899"/>
                    </a:lnTo>
                    <a:lnTo>
                      <a:pt x="3097401" y="2102148"/>
                    </a:lnTo>
                    <a:lnTo>
                      <a:pt x="3101347" y="2131583"/>
                    </a:lnTo>
                    <a:lnTo>
                      <a:pt x="3105292" y="2154521"/>
                    </a:lnTo>
                    <a:lnTo>
                      <a:pt x="3109238" y="2055313"/>
                    </a:lnTo>
                    <a:lnTo>
                      <a:pt x="3113184" y="2064680"/>
                    </a:lnTo>
                    <a:lnTo>
                      <a:pt x="3117130" y="2055505"/>
                    </a:lnTo>
                    <a:lnTo>
                      <a:pt x="3121071" y="2051301"/>
                    </a:lnTo>
                    <a:lnTo>
                      <a:pt x="3125016" y="2097178"/>
                    </a:lnTo>
                    <a:lnTo>
                      <a:pt x="3128962" y="2129671"/>
                    </a:lnTo>
                    <a:lnTo>
                      <a:pt x="3132908" y="2124701"/>
                    </a:lnTo>
                    <a:lnTo>
                      <a:pt x="3136854" y="2055120"/>
                    </a:lnTo>
                    <a:lnTo>
                      <a:pt x="3140800" y="2045945"/>
                    </a:lnTo>
                    <a:lnTo>
                      <a:pt x="3144745" y="2058944"/>
                    </a:lnTo>
                    <a:lnTo>
                      <a:pt x="3148691" y="2061814"/>
                    </a:lnTo>
                    <a:lnTo>
                      <a:pt x="3152632" y="2035818"/>
                    </a:lnTo>
                    <a:lnTo>
                      <a:pt x="3156578" y="2110176"/>
                    </a:lnTo>
                    <a:lnTo>
                      <a:pt x="3160524" y="2103867"/>
                    </a:lnTo>
                    <a:lnTo>
                      <a:pt x="3164469" y="2051488"/>
                    </a:lnTo>
                    <a:lnTo>
                      <a:pt x="3168415" y="2018803"/>
                    </a:lnTo>
                    <a:lnTo>
                      <a:pt x="3172361" y="2051681"/>
                    </a:lnTo>
                    <a:lnTo>
                      <a:pt x="3176307" y="2056078"/>
                    </a:lnTo>
                    <a:lnTo>
                      <a:pt x="3180253" y="2048816"/>
                    </a:lnTo>
                    <a:lnTo>
                      <a:pt x="3184198" y="2087998"/>
                    </a:lnTo>
                    <a:lnTo>
                      <a:pt x="3188139" y="2131968"/>
                    </a:lnTo>
                    <a:lnTo>
                      <a:pt x="3192085" y="2027024"/>
                    </a:lnTo>
                    <a:lnTo>
                      <a:pt x="3196031" y="2023007"/>
                    </a:lnTo>
                    <a:lnTo>
                      <a:pt x="3199977" y="2026446"/>
                    </a:lnTo>
                    <a:lnTo>
                      <a:pt x="3203923" y="2024346"/>
                    </a:lnTo>
                    <a:lnTo>
                      <a:pt x="3207868" y="2041168"/>
                    </a:lnTo>
                    <a:lnTo>
                      <a:pt x="3211814" y="2069842"/>
                    </a:lnTo>
                    <a:lnTo>
                      <a:pt x="3215760" y="2091442"/>
                    </a:lnTo>
                    <a:lnTo>
                      <a:pt x="3219701" y="2045945"/>
                    </a:lnTo>
                    <a:lnTo>
                      <a:pt x="3223646" y="2014406"/>
                    </a:lnTo>
                    <a:lnTo>
                      <a:pt x="3227592" y="2029509"/>
                    </a:lnTo>
                    <a:lnTo>
                      <a:pt x="3231538" y="2032567"/>
                    </a:lnTo>
                    <a:lnTo>
                      <a:pt x="3235484" y="1980569"/>
                    </a:lnTo>
                    <a:lnTo>
                      <a:pt x="3239430" y="2096412"/>
                    </a:lnTo>
                    <a:lnTo>
                      <a:pt x="3243376" y="2111702"/>
                    </a:lnTo>
                    <a:lnTo>
                      <a:pt x="3247321" y="2044992"/>
                    </a:lnTo>
                    <a:lnTo>
                      <a:pt x="3251262" y="2007524"/>
                    </a:lnTo>
                    <a:lnTo>
                      <a:pt x="3255208" y="2007904"/>
                    </a:lnTo>
                    <a:lnTo>
                      <a:pt x="3259154" y="2054547"/>
                    </a:lnTo>
                    <a:lnTo>
                      <a:pt x="3263099" y="2053401"/>
                    </a:lnTo>
                    <a:lnTo>
                      <a:pt x="3267045" y="2146685"/>
                    </a:lnTo>
                    <a:lnTo>
                      <a:pt x="3270991" y="2162169"/>
                    </a:lnTo>
                    <a:lnTo>
                      <a:pt x="3274937" y="2049962"/>
                    </a:lnTo>
                    <a:lnTo>
                      <a:pt x="3278883" y="2020902"/>
                    </a:lnTo>
                    <a:lnTo>
                      <a:pt x="3282829" y="2066399"/>
                    </a:lnTo>
                    <a:lnTo>
                      <a:pt x="3286769" y="2047857"/>
                    </a:lnTo>
                    <a:lnTo>
                      <a:pt x="3290715" y="2077678"/>
                    </a:lnTo>
                    <a:lnTo>
                      <a:pt x="3294661" y="2120304"/>
                    </a:lnTo>
                    <a:lnTo>
                      <a:pt x="3298607" y="2125852"/>
                    </a:lnTo>
                    <a:lnTo>
                      <a:pt x="3302552" y="2038871"/>
                    </a:lnTo>
                    <a:lnTo>
                      <a:pt x="3306498" y="2055313"/>
                    </a:lnTo>
                    <a:lnTo>
                      <a:pt x="3310444" y="1963747"/>
                    </a:lnTo>
                    <a:lnTo>
                      <a:pt x="3314390" y="2046904"/>
                    </a:lnTo>
                    <a:lnTo>
                      <a:pt x="3318331" y="2060475"/>
                    </a:lnTo>
                    <a:lnTo>
                      <a:pt x="3322277" y="2084560"/>
                    </a:lnTo>
                    <a:lnTo>
                      <a:pt x="3326222" y="2133687"/>
                    </a:lnTo>
                    <a:lnTo>
                      <a:pt x="3330168" y="2039256"/>
                    </a:lnTo>
                    <a:lnTo>
                      <a:pt x="3334114" y="2020715"/>
                    </a:lnTo>
                    <a:lnTo>
                      <a:pt x="3338060" y="2040595"/>
                    </a:lnTo>
                    <a:lnTo>
                      <a:pt x="3342005" y="2043846"/>
                    </a:lnTo>
                    <a:lnTo>
                      <a:pt x="3345951" y="2038110"/>
                    </a:lnTo>
                    <a:lnTo>
                      <a:pt x="3349897" y="2073854"/>
                    </a:lnTo>
                    <a:lnTo>
                      <a:pt x="3353838" y="2101382"/>
                    </a:lnTo>
                    <a:lnTo>
                      <a:pt x="3357784" y="2012494"/>
                    </a:lnTo>
                    <a:lnTo>
                      <a:pt x="3361730" y="2038871"/>
                    </a:lnTo>
                    <a:lnTo>
                      <a:pt x="3365675" y="2004085"/>
                    </a:lnTo>
                    <a:lnTo>
                      <a:pt x="3369621" y="2045180"/>
                    </a:lnTo>
                    <a:lnTo>
                      <a:pt x="3373567" y="2047665"/>
                    </a:lnTo>
                    <a:lnTo>
                      <a:pt x="3377513" y="2105586"/>
                    </a:lnTo>
                    <a:lnTo>
                      <a:pt x="3381458" y="2112849"/>
                    </a:lnTo>
                    <a:lnTo>
                      <a:pt x="3385399" y="2026446"/>
                    </a:lnTo>
                    <a:lnTo>
                      <a:pt x="3389345" y="2061048"/>
                    </a:lnTo>
                    <a:lnTo>
                      <a:pt x="3393291" y="2082840"/>
                    </a:lnTo>
                    <a:lnTo>
                      <a:pt x="3397237" y="1686955"/>
                    </a:lnTo>
                    <a:lnTo>
                      <a:pt x="3401183" y="0"/>
                    </a:lnTo>
                    <a:lnTo>
                      <a:pt x="3405129" y="1111574"/>
                    </a:lnTo>
                    <a:lnTo>
                      <a:pt x="3409074" y="1377858"/>
                    </a:lnTo>
                    <a:lnTo>
                      <a:pt x="3413020" y="1991660"/>
                    </a:lnTo>
                    <a:lnTo>
                      <a:pt x="3416966" y="1989175"/>
                    </a:lnTo>
                    <a:lnTo>
                      <a:pt x="3420906" y="2001022"/>
                    </a:lnTo>
                    <a:lnTo>
                      <a:pt x="3424852" y="1978662"/>
                    </a:lnTo>
                    <a:lnTo>
                      <a:pt x="3428798" y="2017271"/>
                    </a:lnTo>
                    <a:lnTo>
                      <a:pt x="3432744" y="2091634"/>
                    </a:lnTo>
                    <a:lnTo>
                      <a:pt x="3436690" y="2131968"/>
                    </a:lnTo>
                    <a:lnTo>
                      <a:pt x="3440636" y="1995672"/>
                    </a:lnTo>
                    <a:lnTo>
                      <a:pt x="3444582" y="2008290"/>
                    </a:lnTo>
                    <a:lnTo>
                      <a:pt x="3448527" y="2025299"/>
                    </a:lnTo>
                    <a:lnTo>
                      <a:pt x="3452468" y="2035818"/>
                    </a:lnTo>
                    <a:lnTo>
                      <a:pt x="3456414" y="2047092"/>
                    </a:lnTo>
                    <a:lnTo>
                      <a:pt x="3460359" y="2092395"/>
                    </a:lnTo>
                    <a:lnTo>
                      <a:pt x="3464305" y="2062195"/>
                    </a:lnTo>
                    <a:lnTo>
                      <a:pt x="3468251" y="2011348"/>
                    </a:lnTo>
                    <a:lnTo>
                      <a:pt x="3472197" y="1988217"/>
                    </a:lnTo>
                    <a:lnTo>
                      <a:pt x="3476143" y="2019949"/>
                    </a:lnTo>
                    <a:lnTo>
                      <a:pt x="3480089" y="2034093"/>
                    </a:lnTo>
                    <a:lnTo>
                      <a:pt x="3484034" y="2040788"/>
                    </a:lnTo>
                    <a:lnTo>
                      <a:pt x="3487975" y="2106352"/>
                    </a:lnTo>
                    <a:lnTo>
                      <a:pt x="3491921" y="2095266"/>
                    </a:lnTo>
                    <a:lnTo>
                      <a:pt x="3495867" y="2006951"/>
                    </a:lnTo>
                    <a:lnTo>
                      <a:pt x="3499813" y="1992041"/>
                    </a:lnTo>
                    <a:lnTo>
                      <a:pt x="3503758" y="1984205"/>
                    </a:lnTo>
                    <a:lnTo>
                      <a:pt x="3507704" y="1981335"/>
                    </a:lnTo>
                    <a:lnTo>
                      <a:pt x="3511650" y="2040022"/>
                    </a:lnTo>
                    <a:lnTo>
                      <a:pt x="3515596" y="2047665"/>
                    </a:lnTo>
                    <a:lnTo>
                      <a:pt x="3519537" y="2057990"/>
                    </a:lnTo>
                    <a:lnTo>
                      <a:pt x="3523483" y="2018230"/>
                    </a:lnTo>
                    <a:lnTo>
                      <a:pt x="3527428" y="2008670"/>
                    </a:lnTo>
                    <a:lnTo>
                      <a:pt x="3531374" y="2001022"/>
                    </a:lnTo>
                    <a:lnTo>
                      <a:pt x="3535320" y="1994718"/>
                    </a:lnTo>
                    <a:lnTo>
                      <a:pt x="3539266" y="2008477"/>
                    </a:lnTo>
                    <a:lnTo>
                      <a:pt x="3543211" y="2092968"/>
                    </a:lnTo>
                    <a:lnTo>
                      <a:pt x="3547157" y="2089722"/>
                    </a:lnTo>
                    <a:lnTo>
                      <a:pt x="3551103" y="2001788"/>
                    </a:lnTo>
                    <a:lnTo>
                      <a:pt x="3555044" y="1974645"/>
                    </a:lnTo>
                    <a:lnTo>
                      <a:pt x="3558990" y="2009628"/>
                    </a:lnTo>
                    <a:lnTo>
                      <a:pt x="3562936" y="1999496"/>
                    </a:lnTo>
                    <a:lnTo>
                      <a:pt x="3566881" y="2012114"/>
                    </a:lnTo>
                    <a:lnTo>
                      <a:pt x="3570827" y="2077105"/>
                    </a:lnTo>
                    <a:lnTo>
                      <a:pt x="3574773" y="2094119"/>
                    </a:lnTo>
                    <a:lnTo>
                      <a:pt x="3578719" y="2005992"/>
                    </a:lnTo>
                    <a:lnTo>
                      <a:pt x="3582665" y="2003320"/>
                    </a:lnTo>
                    <a:lnTo>
                      <a:pt x="3586605" y="1989175"/>
                    </a:lnTo>
                    <a:lnTo>
                      <a:pt x="3590551" y="1984012"/>
                    </a:lnTo>
                    <a:lnTo>
                      <a:pt x="3594497" y="1995672"/>
                    </a:lnTo>
                    <a:lnTo>
                      <a:pt x="3598443" y="2062575"/>
                    </a:lnTo>
                    <a:lnTo>
                      <a:pt x="3602389" y="2083794"/>
                    </a:lnTo>
                    <a:lnTo>
                      <a:pt x="3606334" y="1987644"/>
                    </a:lnTo>
                    <a:lnTo>
                      <a:pt x="3610280" y="1992421"/>
                    </a:lnTo>
                    <a:lnTo>
                      <a:pt x="3614226" y="1990702"/>
                    </a:lnTo>
                    <a:lnTo>
                      <a:pt x="3618172" y="1957630"/>
                    </a:lnTo>
                    <a:lnTo>
                      <a:pt x="3622112" y="2057798"/>
                    </a:lnTo>
                    <a:lnTo>
                      <a:pt x="3626058" y="2035625"/>
                    </a:lnTo>
                    <a:lnTo>
                      <a:pt x="3630004" y="2032181"/>
                    </a:lnTo>
                    <a:lnTo>
                      <a:pt x="3633950" y="1983627"/>
                    </a:lnTo>
                    <a:lnTo>
                      <a:pt x="3637896" y="1959162"/>
                    </a:lnTo>
                    <a:lnTo>
                      <a:pt x="3641842" y="1974072"/>
                    </a:lnTo>
                    <a:lnTo>
                      <a:pt x="3645787" y="1990894"/>
                    </a:lnTo>
                    <a:lnTo>
                      <a:pt x="3649733" y="2021861"/>
                    </a:lnTo>
                    <a:lnTo>
                      <a:pt x="3653674" y="2097558"/>
                    </a:lnTo>
                    <a:lnTo>
                      <a:pt x="3657620" y="2076912"/>
                    </a:lnTo>
                    <a:lnTo>
                      <a:pt x="3661565" y="1996057"/>
                    </a:lnTo>
                    <a:lnTo>
                      <a:pt x="3665511" y="2004658"/>
                    </a:lnTo>
                    <a:lnTo>
                      <a:pt x="3669457" y="1982293"/>
                    </a:lnTo>
                    <a:lnTo>
                      <a:pt x="3673403" y="1951134"/>
                    </a:lnTo>
                    <a:lnTo>
                      <a:pt x="3677349" y="2007143"/>
                    </a:lnTo>
                    <a:lnTo>
                      <a:pt x="3681295" y="2074620"/>
                    </a:lnTo>
                    <a:lnTo>
                      <a:pt x="3685240" y="2086472"/>
                    </a:lnTo>
                    <a:lnTo>
                      <a:pt x="3689181" y="1993952"/>
                    </a:lnTo>
                    <a:lnTo>
                      <a:pt x="3693127" y="1977130"/>
                    </a:lnTo>
                    <a:lnTo>
                      <a:pt x="3697073" y="1982293"/>
                    </a:lnTo>
                    <a:lnTo>
                      <a:pt x="3701019" y="2000261"/>
                    </a:lnTo>
                    <a:lnTo>
                      <a:pt x="3704964" y="1999115"/>
                    </a:lnTo>
                    <a:lnTo>
                      <a:pt x="3708910" y="2071369"/>
                    </a:lnTo>
                    <a:lnTo>
                      <a:pt x="3712856" y="2076531"/>
                    </a:lnTo>
                    <a:lnTo>
                      <a:pt x="3716797" y="1964898"/>
                    </a:lnTo>
                    <a:lnTo>
                      <a:pt x="3720743" y="1966617"/>
                    </a:lnTo>
                    <a:lnTo>
                      <a:pt x="3724688" y="1970056"/>
                    </a:lnTo>
                    <a:lnTo>
                      <a:pt x="3728634" y="1981147"/>
                    </a:lnTo>
                    <a:lnTo>
                      <a:pt x="3732580" y="1966810"/>
                    </a:lnTo>
                    <a:lnTo>
                      <a:pt x="3736526" y="2067738"/>
                    </a:lnTo>
                    <a:lnTo>
                      <a:pt x="3740472" y="2073854"/>
                    </a:lnTo>
                    <a:lnTo>
                      <a:pt x="3744417" y="2001022"/>
                    </a:lnTo>
                    <a:lnTo>
                      <a:pt x="3748363" y="1943293"/>
                    </a:lnTo>
                    <a:lnTo>
                      <a:pt x="3752309" y="1968909"/>
                    </a:lnTo>
                    <a:lnTo>
                      <a:pt x="3756250" y="1973114"/>
                    </a:lnTo>
                    <a:lnTo>
                      <a:pt x="3760196" y="1983247"/>
                    </a:lnTo>
                    <a:lnTo>
                      <a:pt x="3764141" y="2034666"/>
                    </a:lnTo>
                    <a:lnTo>
                      <a:pt x="3768087" y="2072708"/>
                    </a:lnTo>
                    <a:lnTo>
                      <a:pt x="3772033" y="1962793"/>
                    </a:lnTo>
                    <a:lnTo>
                      <a:pt x="3775979" y="1937177"/>
                    </a:lnTo>
                    <a:lnTo>
                      <a:pt x="3779925" y="1945398"/>
                    </a:lnTo>
                    <a:lnTo>
                      <a:pt x="3783865" y="1910035"/>
                    </a:lnTo>
                    <a:lnTo>
                      <a:pt x="3787811" y="1886523"/>
                    </a:lnTo>
                    <a:lnTo>
                      <a:pt x="3791757" y="1972541"/>
                    </a:lnTo>
                    <a:lnTo>
                      <a:pt x="3795703" y="2013640"/>
                    </a:lnTo>
                    <a:lnTo>
                      <a:pt x="3799649" y="1894932"/>
                    </a:lnTo>
                    <a:lnTo>
                      <a:pt x="3803594" y="1901048"/>
                    </a:lnTo>
                    <a:lnTo>
                      <a:pt x="3807540" y="1903345"/>
                    </a:lnTo>
                    <a:lnTo>
                      <a:pt x="3811486" y="1908503"/>
                    </a:lnTo>
                    <a:lnTo>
                      <a:pt x="3815432" y="1909842"/>
                    </a:lnTo>
                    <a:lnTo>
                      <a:pt x="3819378" y="1981147"/>
                    </a:lnTo>
                    <a:lnTo>
                      <a:pt x="3823333" y="1959162"/>
                    </a:lnTo>
                    <a:lnTo>
                      <a:pt x="3827290" y="1948076"/>
                    </a:lnTo>
                    <a:lnTo>
                      <a:pt x="3831195" y="1862819"/>
                    </a:lnTo>
                    <a:lnTo>
                      <a:pt x="3835151" y="1807190"/>
                    </a:lnTo>
                    <a:lnTo>
                      <a:pt x="3839107" y="1874671"/>
                    </a:lnTo>
                    <a:lnTo>
                      <a:pt x="3843063" y="1833379"/>
                    </a:lnTo>
                    <a:lnTo>
                      <a:pt x="3846968" y="1932780"/>
                    </a:lnTo>
                    <a:lnTo>
                      <a:pt x="3850924" y="1928956"/>
                    </a:lnTo>
                    <a:lnTo>
                      <a:pt x="3854880" y="1830894"/>
                    </a:lnTo>
                    <a:lnTo>
                      <a:pt x="3858836" y="1705116"/>
                    </a:lnTo>
                    <a:lnTo>
                      <a:pt x="3862792" y="1636108"/>
                    </a:lnTo>
                    <a:lnTo>
                      <a:pt x="3866697" y="1773165"/>
                    </a:lnTo>
                    <a:lnTo>
                      <a:pt x="3870653" y="1827263"/>
                    </a:lnTo>
                    <a:lnTo>
                      <a:pt x="3874609" y="1910988"/>
                    </a:lnTo>
                    <a:lnTo>
                      <a:pt x="3878565" y="1920355"/>
                    </a:lnTo>
                    <a:lnTo>
                      <a:pt x="3882521" y="1815796"/>
                    </a:lnTo>
                    <a:lnTo>
                      <a:pt x="3886426" y="1805283"/>
                    </a:lnTo>
                    <a:lnTo>
                      <a:pt x="3890382" y="1862053"/>
                    </a:lnTo>
                    <a:lnTo>
                      <a:pt x="3894338" y="1907164"/>
                    </a:lnTo>
                    <a:lnTo>
                      <a:pt x="3898294" y="1878302"/>
                    </a:lnTo>
                    <a:lnTo>
                      <a:pt x="3902250" y="1936604"/>
                    </a:lnTo>
                    <a:lnTo>
                      <a:pt x="3906155" y="1949415"/>
                    </a:lnTo>
                    <a:lnTo>
                      <a:pt x="3910111" y="1837969"/>
                    </a:lnTo>
                    <a:lnTo>
                      <a:pt x="3914067" y="1870847"/>
                    </a:lnTo>
                    <a:lnTo>
                      <a:pt x="3918023" y="1818661"/>
                    </a:lnTo>
                    <a:lnTo>
                      <a:pt x="3921928" y="1865877"/>
                    </a:lnTo>
                    <a:lnTo>
                      <a:pt x="3925884" y="1894932"/>
                    </a:lnTo>
                    <a:lnTo>
                      <a:pt x="3929840" y="1939662"/>
                    </a:lnTo>
                    <a:lnTo>
                      <a:pt x="3933796" y="1914432"/>
                    </a:lnTo>
                    <a:lnTo>
                      <a:pt x="3937752" y="1849055"/>
                    </a:lnTo>
                    <a:lnTo>
                      <a:pt x="3941657" y="1767242"/>
                    </a:lnTo>
                    <a:lnTo>
                      <a:pt x="3945613" y="1841600"/>
                    </a:lnTo>
                    <a:lnTo>
                      <a:pt x="3949569" y="1736463"/>
                    </a:lnTo>
                    <a:lnTo>
                      <a:pt x="3953525" y="1628841"/>
                    </a:lnTo>
                    <a:lnTo>
                      <a:pt x="3957481" y="1796104"/>
                    </a:lnTo>
                    <a:lnTo>
                      <a:pt x="3961386" y="1891681"/>
                    </a:lnTo>
                    <a:lnTo>
                      <a:pt x="3965342" y="1645856"/>
                    </a:lnTo>
                    <a:lnTo>
                      <a:pt x="3969298" y="1703584"/>
                    </a:lnTo>
                    <a:lnTo>
                      <a:pt x="3973254" y="1806236"/>
                    </a:lnTo>
                    <a:lnTo>
                      <a:pt x="3977160" y="1828602"/>
                    </a:lnTo>
                    <a:lnTo>
                      <a:pt x="3981115" y="1847143"/>
                    </a:lnTo>
                    <a:lnTo>
                      <a:pt x="3985071" y="1854598"/>
                    </a:lnTo>
                    <a:lnTo>
                      <a:pt x="3989027" y="1851347"/>
                    </a:lnTo>
                    <a:lnTo>
                      <a:pt x="3992983" y="1793431"/>
                    </a:lnTo>
                    <a:lnTo>
                      <a:pt x="3996888" y="1779860"/>
                    </a:lnTo>
                    <a:lnTo>
                      <a:pt x="4000844" y="1748508"/>
                    </a:lnTo>
                    <a:lnTo>
                      <a:pt x="4004800" y="1816942"/>
                    </a:lnTo>
                    <a:lnTo>
                      <a:pt x="4008756" y="1783871"/>
                    </a:lnTo>
                    <a:lnTo>
                      <a:pt x="4012713" y="1858615"/>
                    </a:lnTo>
                    <a:lnTo>
                      <a:pt x="4016617" y="1907742"/>
                    </a:lnTo>
                    <a:lnTo>
                      <a:pt x="4020573" y="1745257"/>
                    </a:lnTo>
                    <a:lnTo>
                      <a:pt x="4024529" y="1763798"/>
                    </a:lnTo>
                    <a:lnTo>
                      <a:pt x="4028486" y="1777943"/>
                    </a:lnTo>
                    <a:lnTo>
                      <a:pt x="4032441" y="1793619"/>
                    </a:lnTo>
                    <a:lnTo>
                      <a:pt x="4036346" y="1796489"/>
                    </a:lnTo>
                    <a:lnTo>
                      <a:pt x="4040303" y="1865684"/>
                    </a:lnTo>
                    <a:lnTo>
                      <a:pt x="4044259" y="1884799"/>
                    </a:lnTo>
                    <a:lnTo>
                      <a:pt x="4048215" y="1824397"/>
                    </a:lnTo>
                    <a:lnTo>
                      <a:pt x="4052119" y="1792092"/>
                    </a:lnTo>
                    <a:lnTo>
                      <a:pt x="4056076" y="1854791"/>
                    </a:lnTo>
                    <a:lnTo>
                      <a:pt x="4060032" y="1902387"/>
                    </a:lnTo>
                    <a:lnTo>
                      <a:pt x="4063988" y="1971968"/>
                    </a:lnTo>
                    <a:lnTo>
                      <a:pt x="4067943" y="1979808"/>
                    </a:lnTo>
                    <a:lnTo>
                      <a:pt x="4071849" y="1961835"/>
                    </a:lnTo>
                    <a:lnTo>
                      <a:pt x="4075805" y="1875624"/>
                    </a:lnTo>
                    <a:lnTo>
                      <a:pt x="4079761" y="1852494"/>
                    </a:lnTo>
                    <a:lnTo>
                      <a:pt x="4083717" y="1888815"/>
                    </a:lnTo>
                    <a:lnTo>
                      <a:pt x="4087672" y="1954572"/>
                    </a:lnTo>
                    <a:lnTo>
                      <a:pt x="4091578" y="2010775"/>
                    </a:lnTo>
                    <a:lnTo>
                      <a:pt x="4095534" y="1952087"/>
                    </a:lnTo>
                    <a:lnTo>
                      <a:pt x="4099490" y="1950561"/>
                    </a:lnTo>
                    <a:lnTo>
                      <a:pt x="4103445" y="1832040"/>
                    </a:lnTo>
                    <a:lnTo>
                      <a:pt x="4107351" y="1838161"/>
                    </a:lnTo>
                    <a:lnTo>
                      <a:pt x="4111307" y="1871228"/>
                    </a:lnTo>
                    <a:lnTo>
                      <a:pt x="4115263" y="1796489"/>
                    </a:lnTo>
                    <a:lnTo>
                      <a:pt x="4119219" y="1773738"/>
                    </a:lnTo>
                    <a:lnTo>
                      <a:pt x="4123175" y="1842173"/>
                    </a:lnTo>
                    <a:lnTo>
                      <a:pt x="4127080" y="1942147"/>
                    </a:lnTo>
                    <a:lnTo>
                      <a:pt x="4131036" y="1819235"/>
                    </a:lnTo>
                    <a:lnTo>
                      <a:pt x="4134992" y="1787502"/>
                    </a:lnTo>
                    <a:lnTo>
                      <a:pt x="4138948" y="1800120"/>
                    </a:lnTo>
                    <a:lnTo>
                      <a:pt x="4142904" y="1788648"/>
                    </a:lnTo>
                    <a:lnTo>
                      <a:pt x="4146809" y="1806236"/>
                    </a:lnTo>
                    <a:lnTo>
                      <a:pt x="4150765" y="1859375"/>
                    </a:lnTo>
                    <a:lnTo>
                      <a:pt x="4154721" y="1902772"/>
                    </a:lnTo>
                    <a:lnTo>
                      <a:pt x="4158677" y="1821527"/>
                    </a:lnTo>
                    <a:lnTo>
                      <a:pt x="4162633" y="1842558"/>
                    </a:lnTo>
                    <a:lnTo>
                      <a:pt x="4166538" y="1746023"/>
                    </a:lnTo>
                    <a:lnTo>
                      <a:pt x="4170494" y="1782340"/>
                    </a:lnTo>
                    <a:lnTo>
                      <a:pt x="4174450" y="1841985"/>
                    </a:lnTo>
                    <a:lnTo>
                      <a:pt x="4178406" y="1894739"/>
                    </a:lnTo>
                    <a:lnTo>
                      <a:pt x="4182311" y="1924372"/>
                    </a:lnTo>
                    <a:lnTo>
                      <a:pt x="4186267" y="1841793"/>
                    </a:lnTo>
                    <a:lnTo>
                      <a:pt x="4190223" y="1816750"/>
                    </a:lnTo>
                    <a:lnTo>
                      <a:pt x="4194179" y="1930108"/>
                    </a:lnTo>
                    <a:lnTo>
                      <a:pt x="4198135" y="2433803"/>
                    </a:lnTo>
                    <a:lnTo>
                      <a:pt x="4202040" y="2436668"/>
                    </a:lnTo>
                    <a:lnTo>
                      <a:pt x="4205996" y="2436481"/>
                    </a:lnTo>
                    <a:lnTo>
                      <a:pt x="4209952" y="2436668"/>
                    </a:lnTo>
                    <a:lnTo>
                      <a:pt x="4213908" y="2436668"/>
                    </a:lnTo>
                    <a:lnTo>
                      <a:pt x="4217864" y="2436481"/>
                    </a:lnTo>
                    <a:lnTo>
                      <a:pt x="4221770" y="2437054"/>
                    </a:lnTo>
                    <a:lnTo>
                      <a:pt x="4225726" y="2436481"/>
                    </a:lnTo>
                    <a:lnTo>
                      <a:pt x="4229681" y="2437054"/>
                    </a:lnTo>
                    <a:lnTo>
                      <a:pt x="4233637" y="2437054"/>
                    </a:lnTo>
                    <a:lnTo>
                      <a:pt x="4237593" y="2437241"/>
                    </a:lnTo>
                    <a:lnTo>
                      <a:pt x="4241499" y="2437241"/>
                    </a:lnTo>
                    <a:lnTo>
                      <a:pt x="4245454" y="2437054"/>
                    </a:lnTo>
                    <a:lnTo>
                      <a:pt x="4249410" y="2437054"/>
                    </a:lnTo>
                    <a:lnTo>
                      <a:pt x="4253366" y="2436861"/>
                    </a:lnTo>
                    <a:lnTo>
                      <a:pt x="4257272" y="2436668"/>
                    </a:lnTo>
                    <a:lnTo>
                      <a:pt x="4261228" y="2436861"/>
                    </a:lnTo>
                    <a:lnTo>
                      <a:pt x="4265183" y="2437241"/>
                    </a:lnTo>
                    <a:lnTo>
                      <a:pt x="4269139" y="2437054"/>
                    </a:lnTo>
                    <a:lnTo>
                      <a:pt x="4273095" y="2437054"/>
                    </a:lnTo>
                    <a:lnTo>
                      <a:pt x="4277001" y="2437241"/>
                    </a:lnTo>
                    <a:lnTo>
                      <a:pt x="4280956" y="2436861"/>
                    </a:lnTo>
                    <a:lnTo>
                      <a:pt x="4284912" y="2437241"/>
                    </a:lnTo>
                    <a:lnTo>
                      <a:pt x="4288868" y="2437054"/>
                    </a:lnTo>
                    <a:lnTo>
                      <a:pt x="4292825" y="2437241"/>
                    </a:lnTo>
                    <a:lnTo>
                      <a:pt x="4296730" y="2436861"/>
                    </a:lnTo>
                    <a:lnTo>
                      <a:pt x="4300685" y="2437054"/>
                    </a:lnTo>
                    <a:lnTo>
                      <a:pt x="4304642" y="2437054"/>
                    </a:lnTo>
                    <a:lnTo>
                      <a:pt x="4308598" y="2437054"/>
                    </a:lnTo>
                    <a:lnTo>
                      <a:pt x="4312503" y="2437054"/>
                    </a:lnTo>
                    <a:lnTo>
                      <a:pt x="4316458" y="2437241"/>
                    </a:lnTo>
                    <a:lnTo>
                      <a:pt x="4320415" y="2437054"/>
                    </a:lnTo>
                    <a:lnTo>
                      <a:pt x="4324371" y="2436481"/>
                    </a:lnTo>
                    <a:lnTo>
                      <a:pt x="4328327" y="2436481"/>
                    </a:lnTo>
                    <a:lnTo>
                      <a:pt x="4332232" y="2437054"/>
                    </a:lnTo>
                    <a:lnTo>
                      <a:pt x="4336188" y="2437241"/>
                    </a:lnTo>
                    <a:lnTo>
                      <a:pt x="4340144" y="2437241"/>
                    </a:lnTo>
                    <a:lnTo>
                      <a:pt x="4344100" y="2437241"/>
                    </a:lnTo>
                    <a:lnTo>
                      <a:pt x="4348056" y="2436861"/>
                    </a:lnTo>
                    <a:lnTo>
                      <a:pt x="4351961" y="2437434"/>
                    </a:lnTo>
                    <a:lnTo>
                      <a:pt x="4355917" y="2437241"/>
                    </a:lnTo>
                    <a:lnTo>
                      <a:pt x="4359873" y="2437054"/>
                    </a:lnTo>
                    <a:lnTo>
                      <a:pt x="4363829" y="2437241"/>
                    </a:lnTo>
                    <a:lnTo>
                      <a:pt x="4367784" y="2437241"/>
                    </a:lnTo>
                    <a:lnTo>
                      <a:pt x="4371690" y="2437241"/>
                    </a:lnTo>
                    <a:lnTo>
                      <a:pt x="4375646" y="2437241"/>
                    </a:lnTo>
                    <a:lnTo>
                      <a:pt x="4379602" y="2437054"/>
                    </a:lnTo>
                    <a:lnTo>
                      <a:pt x="4383558" y="2437054"/>
                    </a:lnTo>
                    <a:lnTo>
                      <a:pt x="4387463" y="2437434"/>
                    </a:lnTo>
                    <a:lnTo>
                      <a:pt x="4391419" y="2436861"/>
                    </a:lnTo>
                    <a:lnTo>
                      <a:pt x="4395375" y="2437054"/>
                    </a:lnTo>
                    <a:lnTo>
                      <a:pt x="4399331" y="2437054"/>
                    </a:lnTo>
                    <a:lnTo>
                      <a:pt x="4403287" y="2436861"/>
                    </a:lnTo>
                    <a:lnTo>
                      <a:pt x="4407192" y="2437241"/>
                    </a:lnTo>
                    <a:lnTo>
                      <a:pt x="4411148" y="2437241"/>
                    </a:lnTo>
                    <a:lnTo>
                      <a:pt x="4415104" y="2437241"/>
                    </a:lnTo>
                    <a:lnTo>
                      <a:pt x="4419060" y="2437054"/>
                    </a:lnTo>
                    <a:lnTo>
                      <a:pt x="4423016" y="2437054"/>
                    </a:lnTo>
                    <a:lnTo>
                      <a:pt x="4426921" y="2437241"/>
                    </a:lnTo>
                    <a:lnTo>
                      <a:pt x="4430877" y="2437241"/>
                    </a:lnTo>
                    <a:lnTo>
                      <a:pt x="4434833" y="2437241"/>
                    </a:lnTo>
                    <a:lnTo>
                      <a:pt x="4438789" y="2437054"/>
                    </a:lnTo>
                    <a:lnTo>
                      <a:pt x="4442694" y="2437241"/>
                    </a:lnTo>
                    <a:lnTo>
                      <a:pt x="4446650" y="2436861"/>
                    </a:lnTo>
                    <a:lnTo>
                      <a:pt x="4450606" y="2437054"/>
                    </a:lnTo>
                    <a:lnTo>
                      <a:pt x="4454562" y="2437434"/>
                    </a:lnTo>
                    <a:lnTo>
                      <a:pt x="4458518" y="2436861"/>
                    </a:lnTo>
                    <a:lnTo>
                      <a:pt x="4462423" y="2437241"/>
                    </a:lnTo>
                    <a:lnTo>
                      <a:pt x="4466379" y="2437054"/>
                    </a:lnTo>
                    <a:lnTo>
                      <a:pt x="4470335" y="2437241"/>
                    </a:lnTo>
                    <a:lnTo>
                      <a:pt x="4474291" y="2437241"/>
                    </a:lnTo>
                    <a:lnTo>
                      <a:pt x="4478247" y="2437241"/>
                    </a:lnTo>
                    <a:lnTo>
                      <a:pt x="4482152" y="2437241"/>
                    </a:lnTo>
                    <a:lnTo>
                      <a:pt x="4486108" y="2437434"/>
                    </a:lnTo>
                    <a:lnTo>
                      <a:pt x="4490064" y="2437054"/>
                    </a:lnTo>
                    <a:lnTo>
                      <a:pt x="4494020" y="2437241"/>
                    </a:lnTo>
                    <a:lnTo>
                      <a:pt x="4497976" y="2437241"/>
                    </a:lnTo>
                    <a:lnTo>
                      <a:pt x="4501881" y="2437241"/>
                    </a:lnTo>
                    <a:lnTo>
                      <a:pt x="4505838" y="2437241"/>
                    </a:lnTo>
                    <a:lnTo>
                      <a:pt x="4509793" y="2436861"/>
                    </a:lnTo>
                    <a:lnTo>
                      <a:pt x="4513749" y="2437241"/>
                    </a:lnTo>
                    <a:lnTo>
                      <a:pt x="4517654" y="2437241"/>
                    </a:lnTo>
                    <a:lnTo>
                      <a:pt x="4521611" y="2436668"/>
                    </a:lnTo>
                    <a:lnTo>
                      <a:pt x="4525567" y="2437241"/>
                    </a:lnTo>
                    <a:lnTo>
                      <a:pt x="4529522" y="2437241"/>
                    </a:lnTo>
                    <a:lnTo>
                      <a:pt x="4533478" y="2437241"/>
                    </a:lnTo>
                    <a:lnTo>
                      <a:pt x="4537384" y="2437241"/>
                    </a:lnTo>
                    <a:lnTo>
                      <a:pt x="4541340" y="2437241"/>
                    </a:lnTo>
                    <a:lnTo>
                      <a:pt x="4545295" y="2437434"/>
                    </a:lnTo>
                    <a:lnTo>
                      <a:pt x="4549251" y="2437054"/>
                    </a:lnTo>
                    <a:lnTo>
                      <a:pt x="4553207" y="2437241"/>
                    </a:lnTo>
                    <a:lnTo>
                      <a:pt x="4557113" y="2437434"/>
                    </a:lnTo>
                    <a:lnTo>
                      <a:pt x="4561069" y="2436861"/>
                    </a:lnTo>
                    <a:lnTo>
                      <a:pt x="4565024" y="2437241"/>
                    </a:lnTo>
                    <a:lnTo>
                      <a:pt x="4568980" y="2437054"/>
                    </a:lnTo>
                    <a:lnTo>
                      <a:pt x="4572886" y="2437241"/>
                    </a:lnTo>
                    <a:lnTo>
                      <a:pt x="4576842" y="2437241"/>
                    </a:lnTo>
                    <a:lnTo>
                      <a:pt x="4580797" y="2437241"/>
                    </a:lnTo>
                    <a:lnTo>
                      <a:pt x="4584753" y="2436481"/>
                    </a:lnTo>
                    <a:lnTo>
                      <a:pt x="4588710" y="2437241"/>
                    </a:lnTo>
                    <a:lnTo>
                      <a:pt x="4592615" y="2437241"/>
                    </a:lnTo>
                    <a:lnTo>
                      <a:pt x="4596571" y="2437241"/>
                    </a:lnTo>
                    <a:lnTo>
                      <a:pt x="4600526" y="2437054"/>
                    </a:lnTo>
                    <a:lnTo>
                      <a:pt x="4604483" y="2437434"/>
                    </a:lnTo>
                    <a:lnTo>
                      <a:pt x="4608439" y="2437054"/>
                    </a:lnTo>
                    <a:lnTo>
                      <a:pt x="4612344" y="2437434"/>
                    </a:lnTo>
                    <a:lnTo>
                      <a:pt x="4616299" y="2436861"/>
                    </a:lnTo>
                    <a:lnTo>
                      <a:pt x="4620256" y="2437241"/>
                    </a:lnTo>
                    <a:lnTo>
                      <a:pt x="4624212" y="2437241"/>
                    </a:lnTo>
                    <a:lnTo>
                      <a:pt x="4628168" y="2437241"/>
                    </a:lnTo>
                    <a:lnTo>
                      <a:pt x="4632073" y="2437241"/>
                    </a:lnTo>
                    <a:lnTo>
                      <a:pt x="4636029" y="2437434"/>
                    </a:lnTo>
                    <a:lnTo>
                      <a:pt x="4639985" y="2437241"/>
                    </a:lnTo>
                    <a:lnTo>
                      <a:pt x="4643941" y="2437054"/>
                    </a:lnTo>
                    <a:lnTo>
                      <a:pt x="4647846" y="2437054"/>
                    </a:lnTo>
                    <a:lnTo>
                      <a:pt x="4651802" y="2437241"/>
                    </a:lnTo>
                    <a:lnTo>
                      <a:pt x="4655758" y="2437434"/>
                    </a:lnTo>
                    <a:lnTo>
                      <a:pt x="4659714" y="2437054"/>
                    </a:lnTo>
                    <a:lnTo>
                      <a:pt x="4663670" y="2437241"/>
                    </a:lnTo>
                    <a:lnTo>
                      <a:pt x="4667575" y="2437241"/>
                    </a:lnTo>
                    <a:lnTo>
                      <a:pt x="4671531" y="2437241"/>
                    </a:lnTo>
                    <a:lnTo>
                      <a:pt x="4675487" y="2437241"/>
                    </a:lnTo>
                    <a:lnTo>
                      <a:pt x="4679443" y="2437241"/>
                    </a:lnTo>
                    <a:lnTo>
                      <a:pt x="4683399" y="2437241"/>
                    </a:lnTo>
                    <a:lnTo>
                      <a:pt x="4687304" y="2437434"/>
                    </a:lnTo>
                    <a:lnTo>
                      <a:pt x="4691260" y="2437054"/>
                    </a:lnTo>
                    <a:lnTo>
                      <a:pt x="4695216" y="2437054"/>
                    </a:lnTo>
                    <a:lnTo>
                      <a:pt x="4699172" y="2437241"/>
                    </a:lnTo>
                    <a:lnTo>
                      <a:pt x="4703128" y="2437241"/>
                    </a:lnTo>
                    <a:lnTo>
                      <a:pt x="4707033" y="2437241"/>
                    </a:lnTo>
                    <a:lnTo>
                      <a:pt x="4710989" y="2437241"/>
                    </a:lnTo>
                    <a:lnTo>
                      <a:pt x="4714945" y="2437241"/>
                    </a:lnTo>
                    <a:lnTo>
                      <a:pt x="4718901" y="2437054"/>
                    </a:lnTo>
                    <a:lnTo>
                      <a:pt x="4722806" y="2437241"/>
                    </a:lnTo>
                    <a:lnTo>
                      <a:pt x="4726762" y="2437241"/>
                    </a:lnTo>
                    <a:lnTo>
                      <a:pt x="4730718" y="2437434"/>
                    </a:lnTo>
                    <a:lnTo>
                      <a:pt x="4734674" y="2437241"/>
                    </a:lnTo>
                    <a:lnTo>
                      <a:pt x="4738630" y="2437054"/>
                    </a:lnTo>
                    <a:lnTo>
                      <a:pt x="4742535" y="2437434"/>
                    </a:lnTo>
                    <a:lnTo>
                      <a:pt x="4746491" y="2436861"/>
                    </a:lnTo>
                    <a:lnTo>
                      <a:pt x="4750447" y="2437241"/>
                    </a:lnTo>
                    <a:lnTo>
                      <a:pt x="4754403" y="2437434"/>
                    </a:lnTo>
                    <a:lnTo>
                      <a:pt x="4758359" y="2436861"/>
                    </a:lnTo>
                    <a:lnTo>
                      <a:pt x="4762264" y="2437241"/>
                    </a:lnTo>
                    <a:lnTo>
                      <a:pt x="4766220" y="2437241"/>
                    </a:lnTo>
                    <a:lnTo>
                      <a:pt x="4770176" y="2437434"/>
                    </a:lnTo>
                    <a:lnTo>
                      <a:pt x="4774132" y="2437241"/>
                    </a:lnTo>
                    <a:lnTo>
                      <a:pt x="4778037" y="2437054"/>
                    </a:lnTo>
                    <a:lnTo>
                      <a:pt x="4781993" y="2437241"/>
                    </a:lnTo>
                    <a:lnTo>
                      <a:pt x="4785949" y="2437054"/>
                    </a:lnTo>
                    <a:lnTo>
                      <a:pt x="4789906" y="2437054"/>
                    </a:lnTo>
                    <a:lnTo>
                      <a:pt x="4793861" y="2437241"/>
                    </a:lnTo>
                    <a:lnTo>
                      <a:pt x="4797766" y="2437434"/>
                    </a:lnTo>
                    <a:lnTo>
                      <a:pt x="4801722" y="2437054"/>
                    </a:lnTo>
                    <a:lnTo>
                      <a:pt x="4805679" y="2437241"/>
                    </a:lnTo>
                    <a:lnTo>
                      <a:pt x="4809634" y="2436861"/>
                    </a:lnTo>
                    <a:lnTo>
                      <a:pt x="4813590" y="2437054"/>
                    </a:lnTo>
                    <a:lnTo>
                      <a:pt x="4817495" y="2437241"/>
                    </a:lnTo>
                    <a:lnTo>
                      <a:pt x="4821452" y="2437241"/>
                    </a:lnTo>
                    <a:lnTo>
                      <a:pt x="4825408" y="2437434"/>
                    </a:lnTo>
                    <a:lnTo>
                      <a:pt x="4829363" y="2437054"/>
                    </a:lnTo>
                    <a:lnTo>
                      <a:pt x="4833319" y="2437434"/>
                    </a:lnTo>
                    <a:lnTo>
                      <a:pt x="4837225" y="2437054"/>
                    </a:lnTo>
                    <a:lnTo>
                      <a:pt x="4841181" y="2437241"/>
                    </a:lnTo>
                    <a:lnTo>
                      <a:pt x="4845136" y="2437241"/>
                    </a:lnTo>
                    <a:lnTo>
                      <a:pt x="4849092" y="2437434"/>
                    </a:lnTo>
                    <a:lnTo>
                      <a:pt x="4852998" y="2437434"/>
                    </a:lnTo>
                    <a:lnTo>
                      <a:pt x="4856954" y="2437434"/>
                    </a:lnTo>
                    <a:lnTo>
                      <a:pt x="4860910" y="2437434"/>
                    </a:lnTo>
                    <a:lnTo>
                      <a:pt x="4864865" y="2437434"/>
                    </a:lnTo>
                    <a:lnTo>
                      <a:pt x="4868821" y="2437241"/>
                    </a:lnTo>
                    <a:lnTo>
                      <a:pt x="4872727" y="2437434"/>
                    </a:lnTo>
                    <a:lnTo>
                      <a:pt x="4876683" y="2437434"/>
                    </a:lnTo>
                    <a:lnTo>
                      <a:pt x="4880638" y="2437434"/>
                    </a:lnTo>
                    <a:lnTo>
                      <a:pt x="4884594" y="2437241"/>
                    </a:lnTo>
                    <a:lnTo>
                      <a:pt x="4888551" y="2437241"/>
                    </a:lnTo>
                    <a:lnTo>
                      <a:pt x="4892456" y="2437434"/>
                    </a:lnTo>
                    <a:lnTo>
                      <a:pt x="4896412" y="2437434"/>
                    </a:lnTo>
                    <a:lnTo>
                      <a:pt x="4900367" y="2437434"/>
                    </a:lnTo>
                    <a:lnTo>
                      <a:pt x="4904324" y="2437434"/>
                    </a:lnTo>
                    <a:lnTo>
                      <a:pt x="4908229" y="2437434"/>
                    </a:lnTo>
                    <a:lnTo>
                      <a:pt x="4912185" y="2437241"/>
                    </a:lnTo>
                    <a:lnTo>
                      <a:pt x="4916140" y="2437434"/>
                    </a:lnTo>
                    <a:lnTo>
                      <a:pt x="4920097" y="2437434"/>
                    </a:lnTo>
                    <a:lnTo>
                      <a:pt x="4924053" y="2437434"/>
                    </a:lnTo>
                    <a:lnTo>
                      <a:pt x="4927958" y="2437434"/>
                    </a:lnTo>
                    <a:lnTo>
                      <a:pt x="4931914" y="2437054"/>
                    </a:lnTo>
                    <a:lnTo>
                      <a:pt x="4935870" y="2437434"/>
                    </a:lnTo>
                    <a:lnTo>
                      <a:pt x="4939826" y="2437434"/>
                    </a:lnTo>
                    <a:lnTo>
                      <a:pt x="4943782" y="2437434"/>
                    </a:lnTo>
                    <a:lnTo>
                      <a:pt x="4947687" y="2437434"/>
                    </a:lnTo>
                    <a:lnTo>
                      <a:pt x="4951643" y="2437434"/>
                    </a:lnTo>
                    <a:lnTo>
                      <a:pt x="4955599" y="2437434"/>
                    </a:lnTo>
                    <a:lnTo>
                      <a:pt x="4959555" y="2437434"/>
                    </a:lnTo>
                    <a:lnTo>
                      <a:pt x="4963511" y="2437434"/>
                    </a:lnTo>
                    <a:lnTo>
                      <a:pt x="4967416" y="2437241"/>
                    </a:lnTo>
                    <a:lnTo>
                      <a:pt x="4971372" y="2437434"/>
                    </a:lnTo>
                    <a:lnTo>
                      <a:pt x="4975328" y="2437434"/>
                    </a:lnTo>
                    <a:lnTo>
                      <a:pt x="4979284" y="2437434"/>
                    </a:lnTo>
                    <a:lnTo>
                      <a:pt x="4983189" y="2437434"/>
                    </a:lnTo>
                    <a:lnTo>
                      <a:pt x="4987145" y="2437434"/>
                    </a:lnTo>
                    <a:lnTo>
                      <a:pt x="4991101" y="2437434"/>
                    </a:lnTo>
                    <a:lnTo>
                      <a:pt x="4995057" y="2437434"/>
                    </a:lnTo>
                    <a:lnTo>
                      <a:pt x="4999013" y="2437434"/>
                    </a:lnTo>
                    <a:lnTo>
                      <a:pt x="5002918" y="2437434"/>
                    </a:lnTo>
                    <a:lnTo>
                      <a:pt x="5006874" y="2437241"/>
                    </a:lnTo>
                    <a:lnTo>
                      <a:pt x="5010830" y="2437434"/>
                    </a:lnTo>
                    <a:lnTo>
                      <a:pt x="5014786" y="2437434"/>
                    </a:lnTo>
                    <a:lnTo>
                      <a:pt x="5018742" y="2437434"/>
                    </a:lnTo>
                    <a:lnTo>
                      <a:pt x="5022647" y="2437434"/>
                    </a:lnTo>
                    <a:lnTo>
                      <a:pt x="5026603" y="2437434"/>
                    </a:lnTo>
                    <a:lnTo>
                      <a:pt x="5030559" y="2437434"/>
                    </a:lnTo>
                    <a:lnTo>
                      <a:pt x="5034515" y="2437434"/>
                    </a:lnTo>
                    <a:lnTo>
                      <a:pt x="5038471" y="2437434"/>
                    </a:lnTo>
                    <a:lnTo>
                      <a:pt x="5042376" y="2437434"/>
                    </a:lnTo>
                    <a:lnTo>
                      <a:pt x="5046332" y="2437241"/>
                    </a:lnTo>
                    <a:lnTo>
                      <a:pt x="5050288" y="2437434"/>
                    </a:lnTo>
                    <a:lnTo>
                      <a:pt x="5054244" y="2437434"/>
                    </a:lnTo>
                    <a:lnTo>
                      <a:pt x="5058149" y="2437241"/>
                    </a:lnTo>
                    <a:lnTo>
                      <a:pt x="5062105" y="2437434"/>
                    </a:lnTo>
                    <a:lnTo>
                      <a:pt x="5066061" y="2437241"/>
                    </a:lnTo>
                    <a:lnTo>
                      <a:pt x="5070017" y="2437434"/>
                    </a:lnTo>
                    <a:lnTo>
                      <a:pt x="5073974" y="2437434"/>
                    </a:lnTo>
                    <a:lnTo>
                      <a:pt x="5077878" y="2437434"/>
                    </a:lnTo>
                    <a:lnTo>
                      <a:pt x="5081834" y="2437434"/>
                    </a:lnTo>
                    <a:lnTo>
                      <a:pt x="5085790" y="2437434"/>
                    </a:lnTo>
                    <a:lnTo>
                      <a:pt x="5089747" y="2437434"/>
                    </a:lnTo>
                    <a:lnTo>
                      <a:pt x="5093702" y="2437434"/>
                    </a:lnTo>
                    <a:lnTo>
                      <a:pt x="5097607" y="2437434"/>
                    </a:lnTo>
                    <a:lnTo>
                      <a:pt x="5101563" y="2437434"/>
                    </a:lnTo>
                    <a:lnTo>
                      <a:pt x="5105520" y="2437434"/>
                    </a:lnTo>
                    <a:lnTo>
                      <a:pt x="5109476" y="2437434"/>
                    </a:lnTo>
                    <a:lnTo>
                      <a:pt x="5113380" y="2437434"/>
                    </a:lnTo>
                    <a:lnTo>
                      <a:pt x="5117336" y="2437241"/>
                    </a:lnTo>
                    <a:lnTo>
                      <a:pt x="5121293" y="2437434"/>
                    </a:lnTo>
                    <a:lnTo>
                      <a:pt x="5125249" y="2437434"/>
                    </a:lnTo>
                    <a:lnTo>
                      <a:pt x="5129204" y="2437434"/>
                    </a:lnTo>
                    <a:lnTo>
                      <a:pt x="5133110" y="2437434"/>
                    </a:lnTo>
                    <a:lnTo>
                      <a:pt x="5137066" y="2437434"/>
                    </a:lnTo>
                    <a:lnTo>
                      <a:pt x="5141022" y="2437434"/>
                    </a:lnTo>
                    <a:lnTo>
                      <a:pt x="5144978" y="2437434"/>
                    </a:lnTo>
                    <a:lnTo>
                      <a:pt x="5148933" y="2437434"/>
                    </a:lnTo>
                    <a:lnTo>
                      <a:pt x="5152839" y="2437434"/>
                    </a:lnTo>
                    <a:lnTo>
                      <a:pt x="5156795" y="2437434"/>
                    </a:lnTo>
                    <a:lnTo>
                      <a:pt x="5160751" y="2437434"/>
                    </a:lnTo>
                    <a:lnTo>
                      <a:pt x="5164706" y="2437434"/>
                    </a:lnTo>
                    <a:lnTo>
                      <a:pt x="5168662" y="2437434"/>
                    </a:lnTo>
                    <a:lnTo>
                      <a:pt x="5172568" y="2437434"/>
                    </a:lnTo>
                    <a:lnTo>
                      <a:pt x="5176524" y="2437434"/>
                    </a:lnTo>
                    <a:lnTo>
                      <a:pt x="5180480" y="2437434"/>
                    </a:lnTo>
                    <a:lnTo>
                      <a:pt x="5184435" y="2437434"/>
                    </a:lnTo>
                    <a:lnTo>
                      <a:pt x="5188341" y="2437434"/>
                    </a:lnTo>
                    <a:lnTo>
                      <a:pt x="5192297" y="2437434"/>
                    </a:lnTo>
                    <a:lnTo>
                      <a:pt x="5196253" y="2437434"/>
                    </a:lnTo>
                    <a:lnTo>
                      <a:pt x="5200208" y="2437434"/>
                    </a:lnTo>
                    <a:lnTo>
                      <a:pt x="5204165" y="2437434"/>
                    </a:lnTo>
                    <a:lnTo>
                      <a:pt x="5208070" y="2437434"/>
                    </a:lnTo>
                    <a:lnTo>
                      <a:pt x="5212026" y="2437434"/>
                    </a:lnTo>
                    <a:lnTo>
                      <a:pt x="5215982" y="2437434"/>
                    </a:lnTo>
                    <a:lnTo>
                      <a:pt x="5219938" y="2437434"/>
                    </a:lnTo>
                    <a:lnTo>
                      <a:pt x="5223894" y="2437241"/>
                    </a:lnTo>
                    <a:lnTo>
                      <a:pt x="5227799" y="2437434"/>
                    </a:lnTo>
                    <a:lnTo>
                      <a:pt x="5231755" y="2437434"/>
                    </a:lnTo>
                    <a:lnTo>
                      <a:pt x="5235711" y="2437241"/>
                    </a:lnTo>
                    <a:lnTo>
                      <a:pt x="5239667" y="2437434"/>
                    </a:lnTo>
                    <a:lnTo>
                      <a:pt x="5243572" y="2437434"/>
                    </a:lnTo>
                    <a:lnTo>
                      <a:pt x="5247528" y="2437434"/>
                    </a:lnTo>
                    <a:lnTo>
                      <a:pt x="5251484" y="2437241"/>
                    </a:lnTo>
                    <a:lnTo>
                      <a:pt x="5255440" y="2437434"/>
                    </a:lnTo>
                    <a:lnTo>
                      <a:pt x="5259396" y="2437434"/>
                    </a:lnTo>
                    <a:lnTo>
                      <a:pt x="5263301" y="2437434"/>
                    </a:lnTo>
                    <a:lnTo>
                      <a:pt x="5267257" y="2437434"/>
                    </a:lnTo>
                    <a:lnTo>
                      <a:pt x="5271213" y="2437434"/>
                    </a:lnTo>
                    <a:lnTo>
                      <a:pt x="5275169" y="2437434"/>
                    </a:lnTo>
                    <a:lnTo>
                      <a:pt x="5279125" y="2437434"/>
                    </a:lnTo>
                    <a:lnTo>
                      <a:pt x="5283030" y="2437434"/>
                    </a:lnTo>
                    <a:lnTo>
                      <a:pt x="5286986" y="2437434"/>
                    </a:lnTo>
                    <a:lnTo>
                      <a:pt x="5290942" y="2437434"/>
                    </a:lnTo>
                    <a:lnTo>
                      <a:pt x="5294898" y="2437434"/>
                    </a:lnTo>
                    <a:lnTo>
                      <a:pt x="5298854" y="2437434"/>
                    </a:lnTo>
                    <a:lnTo>
                      <a:pt x="5302759" y="2437434"/>
                    </a:lnTo>
                    <a:lnTo>
                      <a:pt x="5306715" y="2437434"/>
                    </a:lnTo>
                    <a:lnTo>
                      <a:pt x="5310671" y="2437434"/>
                    </a:lnTo>
                    <a:lnTo>
                      <a:pt x="5314627" y="2437434"/>
                    </a:lnTo>
                    <a:lnTo>
                      <a:pt x="5318532" y="2437434"/>
                    </a:lnTo>
                    <a:lnTo>
                      <a:pt x="5322489" y="2437434"/>
                    </a:lnTo>
                    <a:lnTo>
                      <a:pt x="5326444" y="2437434"/>
                    </a:lnTo>
                    <a:lnTo>
                      <a:pt x="5330400" y="2437434"/>
                    </a:lnTo>
                    <a:lnTo>
                      <a:pt x="5334356" y="2437434"/>
                    </a:lnTo>
                    <a:lnTo>
                      <a:pt x="5338262" y="2437241"/>
                    </a:lnTo>
                    <a:lnTo>
                      <a:pt x="5342217" y="2437434"/>
                    </a:lnTo>
                    <a:lnTo>
                      <a:pt x="5346173" y="2437434"/>
                    </a:lnTo>
                    <a:lnTo>
                      <a:pt x="5350129" y="2437241"/>
                    </a:lnTo>
                    <a:lnTo>
                      <a:pt x="5354085" y="2437241"/>
                    </a:lnTo>
                    <a:lnTo>
                      <a:pt x="5357991" y="2437434"/>
                    </a:lnTo>
                    <a:lnTo>
                      <a:pt x="5361946" y="2437434"/>
                    </a:lnTo>
                    <a:lnTo>
                      <a:pt x="5365902" y="2437434"/>
                    </a:lnTo>
                    <a:lnTo>
                      <a:pt x="5369858" y="2437434"/>
                    </a:lnTo>
                    <a:lnTo>
                      <a:pt x="5373764" y="2437434"/>
                    </a:lnTo>
                    <a:lnTo>
                      <a:pt x="5377719" y="2437434"/>
                    </a:lnTo>
                    <a:lnTo>
                      <a:pt x="5381675" y="2437434"/>
                    </a:lnTo>
                    <a:lnTo>
                      <a:pt x="5385631" y="2437434"/>
                    </a:lnTo>
                    <a:lnTo>
                      <a:pt x="5389588" y="2437434"/>
                    </a:lnTo>
                    <a:lnTo>
                      <a:pt x="5393493" y="2437434"/>
                    </a:lnTo>
                    <a:lnTo>
                      <a:pt x="5397448" y="2437434"/>
                    </a:lnTo>
                    <a:lnTo>
                      <a:pt x="5401404" y="2437241"/>
                    </a:lnTo>
                    <a:lnTo>
                      <a:pt x="5405361" y="2437434"/>
                    </a:lnTo>
                    <a:lnTo>
                      <a:pt x="5409317" y="2437434"/>
                    </a:lnTo>
                    <a:lnTo>
                      <a:pt x="5413221" y="2437434"/>
                    </a:lnTo>
                    <a:lnTo>
                      <a:pt x="5417178" y="2437434"/>
                    </a:lnTo>
                    <a:lnTo>
                      <a:pt x="5421134" y="2437434"/>
                    </a:lnTo>
                    <a:lnTo>
                      <a:pt x="5425090" y="2437434"/>
                    </a:lnTo>
                    <a:lnTo>
                      <a:pt x="5429045" y="2437434"/>
                    </a:lnTo>
                    <a:lnTo>
                      <a:pt x="5432951" y="2437241"/>
                    </a:lnTo>
                    <a:lnTo>
                      <a:pt x="5436907" y="2437434"/>
                    </a:lnTo>
                    <a:lnTo>
                      <a:pt x="5440863" y="2437434"/>
                    </a:lnTo>
                    <a:lnTo>
                      <a:pt x="5444819" y="2437434"/>
                    </a:lnTo>
                    <a:lnTo>
                      <a:pt x="5448724" y="2437434"/>
                    </a:lnTo>
                    <a:lnTo>
                      <a:pt x="5452680" y="2437434"/>
                    </a:lnTo>
                    <a:lnTo>
                      <a:pt x="5456636" y="2437434"/>
                    </a:lnTo>
                    <a:lnTo>
                      <a:pt x="5460592" y="2437434"/>
                    </a:lnTo>
                    <a:lnTo>
                      <a:pt x="5464547" y="2437434"/>
                    </a:lnTo>
                    <a:lnTo>
                      <a:pt x="5468453" y="2437434"/>
                    </a:lnTo>
                    <a:lnTo>
                      <a:pt x="5472409" y="2437434"/>
                    </a:lnTo>
                    <a:lnTo>
                      <a:pt x="5476365" y="2437434"/>
                    </a:lnTo>
                    <a:lnTo>
                      <a:pt x="5480321" y="2437434"/>
                    </a:lnTo>
                    <a:lnTo>
                      <a:pt x="5484276" y="2437434"/>
                    </a:lnTo>
                    <a:lnTo>
                      <a:pt x="5488182" y="2437434"/>
                    </a:lnTo>
                    <a:lnTo>
                      <a:pt x="5492138" y="2437434"/>
                    </a:lnTo>
                    <a:lnTo>
                      <a:pt x="5496094" y="2437434"/>
                    </a:lnTo>
                    <a:lnTo>
                      <a:pt x="5500050" y="2437241"/>
                    </a:lnTo>
                    <a:lnTo>
                      <a:pt x="5504006" y="2437434"/>
                    </a:lnTo>
                    <a:lnTo>
                      <a:pt x="5507911" y="2437434"/>
                    </a:lnTo>
                    <a:lnTo>
                      <a:pt x="5511867" y="2437434"/>
                    </a:lnTo>
                    <a:lnTo>
                      <a:pt x="5515823" y="2437434"/>
                    </a:lnTo>
                    <a:lnTo>
                      <a:pt x="5519779" y="2437434"/>
                    </a:lnTo>
                    <a:lnTo>
                      <a:pt x="5523684" y="2437434"/>
                    </a:lnTo>
                    <a:lnTo>
                      <a:pt x="5527640" y="2437434"/>
                    </a:lnTo>
                    <a:lnTo>
                      <a:pt x="5531596" y="2437241"/>
                    </a:lnTo>
                    <a:lnTo>
                      <a:pt x="5535552" y="2437434"/>
                    </a:lnTo>
                    <a:lnTo>
                      <a:pt x="5539508" y="2437434"/>
                    </a:lnTo>
                    <a:lnTo>
                      <a:pt x="5543413" y="2437434"/>
                    </a:lnTo>
                    <a:lnTo>
                      <a:pt x="5547369" y="2437434"/>
                    </a:lnTo>
                    <a:lnTo>
                      <a:pt x="5551325" y="2437434"/>
                    </a:lnTo>
                    <a:lnTo>
                      <a:pt x="5555281" y="2437434"/>
                    </a:lnTo>
                    <a:lnTo>
                      <a:pt x="5559237" y="2437434"/>
                    </a:lnTo>
                    <a:lnTo>
                      <a:pt x="5563142" y="2437434"/>
                    </a:lnTo>
                    <a:lnTo>
                      <a:pt x="5567098" y="2437434"/>
                    </a:lnTo>
                    <a:lnTo>
                      <a:pt x="5571054" y="2437434"/>
                    </a:lnTo>
                    <a:lnTo>
                      <a:pt x="5575010" y="2437241"/>
                    </a:lnTo>
                    <a:lnTo>
                      <a:pt x="5578915" y="2437434"/>
                    </a:lnTo>
                    <a:lnTo>
                      <a:pt x="5580234" y="2437434"/>
                    </a:lnTo>
                  </a:path>
                </a:pathLst>
              </a:custGeom>
              <a:noFill/>
              <a:ln w="12678" cap="flat">
                <a:solidFill>
                  <a:srgbClr val="EDB12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B3A12E19-9802-9096-F61A-58E6BC49051B}"/>
                  </a:ext>
                </a:extLst>
              </p:cNvPr>
              <p:cNvSpPr/>
              <p:nvPr/>
            </p:nvSpPr>
            <p:spPr>
              <a:xfrm>
                <a:off x="7381735" y="4292113"/>
                <a:ext cx="4259042" cy="562437"/>
              </a:xfrm>
              <a:custGeom>
                <a:avLst/>
                <a:gdLst>
                  <a:gd name="connsiteX0" fmla="*/ 0 w 5580233"/>
                  <a:gd name="connsiteY0" fmla="*/ 901686 h 901685"/>
                  <a:gd name="connsiteX1" fmla="*/ 411 w 5580233"/>
                  <a:gd name="connsiteY1" fmla="*/ 901686 h 901685"/>
                  <a:gd name="connsiteX2" fmla="*/ 4357 w 5580233"/>
                  <a:gd name="connsiteY2" fmla="*/ 901686 h 901685"/>
                  <a:gd name="connsiteX3" fmla="*/ 8302 w 5580233"/>
                  <a:gd name="connsiteY3" fmla="*/ 901686 h 901685"/>
                  <a:gd name="connsiteX4" fmla="*/ 12243 w 5580233"/>
                  <a:gd name="connsiteY4" fmla="*/ 901686 h 901685"/>
                  <a:gd name="connsiteX5" fmla="*/ 16189 w 5580233"/>
                  <a:gd name="connsiteY5" fmla="*/ 901686 h 901685"/>
                  <a:gd name="connsiteX6" fmla="*/ 20135 w 5580233"/>
                  <a:gd name="connsiteY6" fmla="*/ 901686 h 901685"/>
                  <a:gd name="connsiteX7" fmla="*/ 24081 w 5580233"/>
                  <a:gd name="connsiteY7" fmla="*/ 901686 h 901685"/>
                  <a:gd name="connsiteX8" fmla="*/ 28026 w 5580233"/>
                  <a:gd name="connsiteY8" fmla="*/ 901686 h 901685"/>
                  <a:gd name="connsiteX9" fmla="*/ 31972 w 5580233"/>
                  <a:gd name="connsiteY9" fmla="*/ 901686 h 901685"/>
                  <a:gd name="connsiteX10" fmla="*/ 35918 w 5580233"/>
                  <a:gd name="connsiteY10" fmla="*/ 901686 h 901685"/>
                  <a:gd name="connsiteX11" fmla="*/ 39864 w 5580233"/>
                  <a:gd name="connsiteY11" fmla="*/ 901686 h 901685"/>
                  <a:gd name="connsiteX12" fmla="*/ 43810 w 5580233"/>
                  <a:gd name="connsiteY12" fmla="*/ 901686 h 901685"/>
                  <a:gd name="connsiteX13" fmla="*/ 47750 w 5580233"/>
                  <a:gd name="connsiteY13" fmla="*/ 901686 h 901685"/>
                  <a:gd name="connsiteX14" fmla="*/ 51696 w 5580233"/>
                  <a:gd name="connsiteY14" fmla="*/ 901686 h 901685"/>
                  <a:gd name="connsiteX15" fmla="*/ 55642 w 5580233"/>
                  <a:gd name="connsiteY15" fmla="*/ 901686 h 901685"/>
                  <a:gd name="connsiteX16" fmla="*/ 59588 w 5580233"/>
                  <a:gd name="connsiteY16" fmla="*/ 901686 h 901685"/>
                  <a:gd name="connsiteX17" fmla="*/ 63534 w 5580233"/>
                  <a:gd name="connsiteY17" fmla="*/ 901686 h 901685"/>
                  <a:gd name="connsiteX18" fmla="*/ 67479 w 5580233"/>
                  <a:gd name="connsiteY18" fmla="*/ 901686 h 901685"/>
                  <a:gd name="connsiteX19" fmla="*/ 71425 w 5580233"/>
                  <a:gd name="connsiteY19" fmla="*/ 901686 h 901685"/>
                  <a:gd name="connsiteX20" fmla="*/ 75371 w 5580233"/>
                  <a:gd name="connsiteY20" fmla="*/ 901686 h 901685"/>
                  <a:gd name="connsiteX21" fmla="*/ 79312 w 5580233"/>
                  <a:gd name="connsiteY21" fmla="*/ 901686 h 901685"/>
                  <a:gd name="connsiteX22" fmla="*/ 83258 w 5580233"/>
                  <a:gd name="connsiteY22" fmla="*/ 901686 h 901685"/>
                  <a:gd name="connsiteX23" fmla="*/ 87203 w 5580233"/>
                  <a:gd name="connsiteY23" fmla="*/ 901686 h 901685"/>
                  <a:gd name="connsiteX24" fmla="*/ 91149 w 5580233"/>
                  <a:gd name="connsiteY24" fmla="*/ 901686 h 901685"/>
                  <a:gd name="connsiteX25" fmla="*/ 95095 w 5580233"/>
                  <a:gd name="connsiteY25" fmla="*/ 901686 h 901685"/>
                  <a:gd name="connsiteX26" fmla="*/ 99041 w 5580233"/>
                  <a:gd name="connsiteY26" fmla="*/ 901686 h 901685"/>
                  <a:gd name="connsiteX27" fmla="*/ 102987 w 5580233"/>
                  <a:gd name="connsiteY27" fmla="*/ 901686 h 901685"/>
                  <a:gd name="connsiteX28" fmla="*/ 106932 w 5580233"/>
                  <a:gd name="connsiteY28" fmla="*/ 901686 h 901685"/>
                  <a:gd name="connsiteX29" fmla="*/ 110873 w 5580233"/>
                  <a:gd name="connsiteY29" fmla="*/ 901686 h 901685"/>
                  <a:gd name="connsiteX30" fmla="*/ 114819 w 5580233"/>
                  <a:gd name="connsiteY30" fmla="*/ 901686 h 901685"/>
                  <a:gd name="connsiteX31" fmla="*/ 118765 w 5580233"/>
                  <a:gd name="connsiteY31" fmla="*/ 901686 h 901685"/>
                  <a:gd name="connsiteX32" fmla="*/ 122711 w 5580233"/>
                  <a:gd name="connsiteY32" fmla="*/ 901686 h 901685"/>
                  <a:gd name="connsiteX33" fmla="*/ 126657 w 5580233"/>
                  <a:gd name="connsiteY33" fmla="*/ 901686 h 901685"/>
                  <a:gd name="connsiteX34" fmla="*/ 130602 w 5580233"/>
                  <a:gd name="connsiteY34" fmla="*/ 901686 h 901685"/>
                  <a:gd name="connsiteX35" fmla="*/ 134548 w 5580233"/>
                  <a:gd name="connsiteY35" fmla="*/ 901686 h 901685"/>
                  <a:gd name="connsiteX36" fmla="*/ 138494 w 5580233"/>
                  <a:gd name="connsiteY36" fmla="*/ 901686 h 901685"/>
                  <a:gd name="connsiteX37" fmla="*/ 142440 w 5580233"/>
                  <a:gd name="connsiteY37" fmla="*/ 901686 h 901685"/>
                  <a:gd name="connsiteX38" fmla="*/ 146380 w 5580233"/>
                  <a:gd name="connsiteY38" fmla="*/ 901686 h 901685"/>
                  <a:gd name="connsiteX39" fmla="*/ 150326 w 5580233"/>
                  <a:gd name="connsiteY39" fmla="*/ 901686 h 901685"/>
                  <a:gd name="connsiteX40" fmla="*/ 154272 w 5580233"/>
                  <a:gd name="connsiteY40" fmla="*/ 901686 h 901685"/>
                  <a:gd name="connsiteX41" fmla="*/ 158218 w 5580233"/>
                  <a:gd name="connsiteY41" fmla="*/ 901686 h 901685"/>
                  <a:gd name="connsiteX42" fmla="*/ 162164 w 5580233"/>
                  <a:gd name="connsiteY42" fmla="*/ 901686 h 901685"/>
                  <a:gd name="connsiteX43" fmla="*/ 166110 w 5580233"/>
                  <a:gd name="connsiteY43" fmla="*/ 901686 h 901685"/>
                  <a:gd name="connsiteX44" fmla="*/ 170055 w 5580233"/>
                  <a:gd name="connsiteY44" fmla="*/ 901686 h 901685"/>
                  <a:gd name="connsiteX45" fmla="*/ 174001 w 5580233"/>
                  <a:gd name="connsiteY45" fmla="*/ 901686 h 901685"/>
                  <a:gd name="connsiteX46" fmla="*/ 177942 w 5580233"/>
                  <a:gd name="connsiteY46" fmla="*/ 901686 h 901685"/>
                  <a:gd name="connsiteX47" fmla="*/ 181888 w 5580233"/>
                  <a:gd name="connsiteY47" fmla="*/ 901686 h 901685"/>
                  <a:gd name="connsiteX48" fmla="*/ 185834 w 5580233"/>
                  <a:gd name="connsiteY48" fmla="*/ 901686 h 901685"/>
                  <a:gd name="connsiteX49" fmla="*/ 189779 w 5580233"/>
                  <a:gd name="connsiteY49" fmla="*/ 901686 h 901685"/>
                  <a:gd name="connsiteX50" fmla="*/ 193725 w 5580233"/>
                  <a:gd name="connsiteY50" fmla="*/ 901686 h 901685"/>
                  <a:gd name="connsiteX51" fmla="*/ 197671 w 5580233"/>
                  <a:gd name="connsiteY51" fmla="*/ 901686 h 901685"/>
                  <a:gd name="connsiteX52" fmla="*/ 201617 w 5580233"/>
                  <a:gd name="connsiteY52" fmla="*/ 901686 h 901685"/>
                  <a:gd name="connsiteX53" fmla="*/ 205563 w 5580233"/>
                  <a:gd name="connsiteY53" fmla="*/ 901686 h 901685"/>
                  <a:gd name="connsiteX54" fmla="*/ 209503 w 5580233"/>
                  <a:gd name="connsiteY54" fmla="*/ 901686 h 901685"/>
                  <a:gd name="connsiteX55" fmla="*/ 213449 w 5580233"/>
                  <a:gd name="connsiteY55" fmla="*/ 901686 h 901685"/>
                  <a:gd name="connsiteX56" fmla="*/ 217395 w 5580233"/>
                  <a:gd name="connsiteY56" fmla="*/ 901686 h 901685"/>
                  <a:gd name="connsiteX57" fmla="*/ 221341 w 5580233"/>
                  <a:gd name="connsiteY57" fmla="*/ 901686 h 901685"/>
                  <a:gd name="connsiteX58" fmla="*/ 225287 w 5580233"/>
                  <a:gd name="connsiteY58" fmla="*/ 901686 h 901685"/>
                  <a:gd name="connsiteX59" fmla="*/ 229232 w 5580233"/>
                  <a:gd name="connsiteY59" fmla="*/ 901686 h 901685"/>
                  <a:gd name="connsiteX60" fmla="*/ 233178 w 5580233"/>
                  <a:gd name="connsiteY60" fmla="*/ 901686 h 901685"/>
                  <a:gd name="connsiteX61" fmla="*/ 237124 w 5580233"/>
                  <a:gd name="connsiteY61" fmla="*/ 901686 h 901685"/>
                  <a:gd name="connsiteX62" fmla="*/ 241070 w 5580233"/>
                  <a:gd name="connsiteY62" fmla="*/ 901686 h 901685"/>
                  <a:gd name="connsiteX63" fmla="*/ 245011 w 5580233"/>
                  <a:gd name="connsiteY63" fmla="*/ 901686 h 901685"/>
                  <a:gd name="connsiteX64" fmla="*/ 248956 w 5580233"/>
                  <a:gd name="connsiteY64" fmla="*/ 901686 h 901685"/>
                  <a:gd name="connsiteX65" fmla="*/ 252902 w 5580233"/>
                  <a:gd name="connsiteY65" fmla="*/ 901686 h 901685"/>
                  <a:gd name="connsiteX66" fmla="*/ 256848 w 5580233"/>
                  <a:gd name="connsiteY66" fmla="*/ 901686 h 901685"/>
                  <a:gd name="connsiteX67" fmla="*/ 260794 w 5580233"/>
                  <a:gd name="connsiteY67" fmla="*/ 901686 h 901685"/>
                  <a:gd name="connsiteX68" fmla="*/ 264740 w 5580233"/>
                  <a:gd name="connsiteY68" fmla="*/ 901686 h 901685"/>
                  <a:gd name="connsiteX69" fmla="*/ 268685 w 5580233"/>
                  <a:gd name="connsiteY69" fmla="*/ 901686 h 901685"/>
                  <a:gd name="connsiteX70" fmla="*/ 272631 w 5580233"/>
                  <a:gd name="connsiteY70" fmla="*/ 901686 h 901685"/>
                  <a:gd name="connsiteX71" fmla="*/ 276572 w 5580233"/>
                  <a:gd name="connsiteY71" fmla="*/ 901686 h 901685"/>
                  <a:gd name="connsiteX72" fmla="*/ 280518 w 5580233"/>
                  <a:gd name="connsiteY72" fmla="*/ 901686 h 901685"/>
                  <a:gd name="connsiteX73" fmla="*/ 284464 w 5580233"/>
                  <a:gd name="connsiteY73" fmla="*/ 901686 h 901685"/>
                  <a:gd name="connsiteX74" fmla="*/ 288409 w 5580233"/>
                  <a:gd name="connsiteY74" fmla="*/ 901686 h 901685"/>
                  <a:gd name="connsiteX75" fmla="*/ 292355 w 5580233"/>
                  <a:gd name="connsiteY75" fmla="*/ 901686 h 901685"/>
                  <a:gd name="connsiteX76" fmla="*/ 296301 w 5580233"/>
                  <a:gd name="connsiteY76" fmla="*/ 901686 h 901685"/>
                  <a:gd name="connsiteX77" fmla="*/ 300247 w 5580233"/>
                  <a:gd name="connsiteY77" fmla="*/ 901686 h 901685"/>
                  <a:gd name="connsiteX78" fmla="*/ 304193 w 5580233"/>
                  <a:gd name="connsiteY78" fmla="*/ 901686 h 901685"/>
                  <a:gd name="connsiteX79" fmla="*/ 308138 w 5580233"/>
                  <a:gd name="connsiteY79" fmla="*/ 901686 h 901685"/>
                  <a:gd name="connsiteX80" fmla="*/ 312079 w 5580233"/>
                  <a:gd name="connsiteY80" fmla="*/ 901686 h 901685"/>
                  <a:gd name="connsiteX81" fmla="*/ 316025 w 5580233"/>
                  <a:gd name="connsiteY81" fmla="*/ 901686 h 901685"/>
                  <a:gd name="connsiteX82" fmla="*/ 319971 w 5580233"/>
                  <a:gd name="connsiteY82" fmla="*/ 901686 h 901685"/>
                  <a:gd name="connsiteX83" fmla="*/ 323917 w 5580233"/>
                  <a:gd name="connsiteY83" fmla="*/ 901686 h 901685"/>
                  <a:gd name="connsiteX84" fmla="*/ 327862 w 5580233"/>
                  <a:gd name="connsiteY84" fmla="*/ 901686 h 901685"/>
                  <a:gd name="connsiteX85" fmla="*/ 331808 w 5580233"/>
                  <a:gd name="connsiteY85" fmla="*/ 901686 h 901685"/>
                  <a:gd name="connsiteX86" fmla="*/ 335754 w 5580233"/>
                  <a:gd name="connsiteY86" fmla="*/ 901686 h 901685"/>
                  <a:gd name="connsiteX87" fmla="*/ 339700 w 5580233"/>
                  <a:gd name="connsiteY87" fmla="*/ 901686 h 901685"/>
                  <a:gd name="connsiteX88" fmla="*/ 343641 w 5580233"/>
                  <a:gd name="connsiteY88" fmla="*/ 901686 h 901685"/>
                  <a:gd name="connsiteX89" fmla="*/ 347586 w 5580233"/>
                  <a:gd name="connsiteY89" fmla="*/ 901686 h 901685"/>
                  <a:gd name="connsiteX90" fmla="*/ 351532 w 5580233"/>
                  <a:gd name="connsiteY90" fmla="*/ 901686 h 901685"/>
                  <a:gd name="connsiteX91" fmla="*/ 355478 w 5580233"/>
                  <a:gd name="connsiteY91" fmla="*/ 901686 h 901685"/>
                  <a:gd name="connsiteX92" fmla="*/ 359424 w 5580233"/>
                  <a:gd name="connsiteY92" fmla="*/ 901686 h 901685"/>
                  <a:gd name="connsiteX93" fmla="*/ 363370 w 5580233"/>
                  <a:gd name="connsiteY93" fmla="*/ 901686 h 901685"/>
                  <a:gd name="connsiteX94" fmla="*/ 367315 w 5580233"/>
                  <a:gd name="connsiteY94" fmla="*/ 901686 h 901685"/>
                  <a:gd name="connsiteX95" fmla="*/ 371261 w 5580233"/>
                  <a:gd name="connsiteY95" fmla="*/ 901686 h 901685"/>
                  <a:gd name="connsiteX96" fmla="*/ 375207 w 5580233"/>
                  <a:gd name="connsiteY96" fmla="*/ 901686 h 901685"/>
                  <a:gd name="connsiteX97" fmla="*/ 379148 w 5580233"/>
                  <a:gd name="connsiteY97" fmla="*/ 901686 h 901685"/>
                  <a:gd name="connsiteX98" fmla="*/ 383094 w 5580233"/>
                  <a:gd name="connsiteY98" fmla="*/ 901686 h 901685"/>
                  <a:gd name="connsiteX99" fmla="*/ 387039 w 5580233"/>
                  <a:gd name="connsiteY99" fmla="*/ 901686 h 901685"/>
                  <a:gd name="connsiteX100" fmla="*/ 390985 w 5580233"/>
                  <a:gd name="connsiteY100" fmla="*/ 901686 h 901685"/>
                  <a:gd name="connsiteX101" fmla="*/ 394931 w 5580233"/>
                  <a:gd name="connsiteY101" fmla="*/ 901686 h 901685"/>
                  <a:gd name="connsiteX102" fmla="*/ 398877 w 5580233"/>
                  <a:gd name="connsiteY102" fmla="*/ 901686 h 901685"/>
                  <a:gd name="connsiteX103" fmla="*/ 402823 w 5580233"/>
                  <a:gd name="connsiteY103" fmla="*/ 901686 h 901685"/>
                  <a:gd name="connsiteX104" fmla="*/ 406768 w 5580233"/>
                  <a:gd name="connsiteY104" fmla="*/ 901686 h 901685"/>
                  <a:gd name="connsiteX105" fmla="*/ 410709 w 5580233"/>
                  <a:gd name="connsiteY105" fmla="*/ 901686 h 901685"/>
                  <a:gd name="connsiteX106" fmla="*/ 414655 w 5580233"/>
                  <a:gd name="connsiteY106" fmla="*/ 901686 h 901685"/>
                  <a:gd name="connsiteX107" fmla="*/ 418601 w 5580233"/>
                  <a:gd name="connsiteY107" fmla="*/ 901686 h 901685"/>
                  <a:gd name="connsiteX108" fmla="*/ 422547 w 5580233"/>
                  <a:gd name="connsiteY108" fmla="*/ 901686 h 901685"/>
                  <a:gd name="connsiteX109" fmla="*/ 426492 w 5580233"/>
                  <a:gd name="connsiteY109" fmla="*/ 901686 h 901685"/>
                  <a:gd name="connsiteX110" fmla="*/ 430438 w 5580233"/>
                  <a:gd name="connsiteY110" fmla="*/ 901686 h 901685"/>
                  <a:gd name="connsiteX111" fmla="*/ 434384 w 5580233"/>
                  <a:gd name="connsiteY111" fmla="*/ 901686 h 901685"/>
                  <a:gd name="connsiteX112" fmla="*/ 438330 w 5580233"/>
                  <a:gd name="connsiteY112" fmla="*/ 901686 h 901685"/>
                  <a:gd name="connsiteX113" fmla="*/ 442276 w 5580233"/>
                  <a:gd name="connsiteY113" fmla="*/ 901686 h 901685"/>
                  <a:gd name="connsiteX114" fmla="*/ 446216 w 5580233"/>
                  <a:gd name="connsiteY114" fmla="*/ 901686 h 901685"/>
                  <a:gd name="connsiteX115" fmla="*/ 450162 w 5580233"/>
                  <a:gd name="connsiteY115" fmla="*/ 901686 h 901685"/>
                  <a:gd name="connsiteX116" fmla="*/ 454108 w 5580233"/>
                  <a:gd name="connsiteY116" fmla="*/ 901686 h 901685"/>
                  <a:gd name="connsiteX117" fmla="*/ 458054 w 5580233"/>
                  <a:gd name="connsiteY117" fmla="*/ 901686 h 901685"/>
                  <a:gd name="connsiteX118" fmla="*/ 462000 w 5580233"/>
                  <a:gd name="connsiteY118" fmla="*/ 901686 h 901685"/>
                  <a:gd name="connsiteX119" fmla="*/ 465945 w 5580233"/>
                  <a:gd name="connsiteY119" fmla="*/ 901686 h 901685"/>
                  <a:gd name="connsiteX120" fmla="*/ 469891 w 5580233"/>
                  <a:gd name="connsiteY120" fmla="*/ 901686 h 901685"/>
                  <a:gd name="connsiteX121" fmla="*/ 473837 w 5580233"/>
                  <a:gd name="connsiteY121" fmla="*/ 901686 h 901685"/>
                  <a:gd name="connsiteX122" fmla="*/ 477778 w 5580233"/>
                  <a:gd name="connsiteY122" fmla="*/ 901686 h 901685"/>
                  <a:gd name="connsiteX123" fmla="*/ 481724 w 5580233"/>
                  <a:gd name="connsiteY123" fmla="*/ 901686 h 901685"/>
                  <a:gd name="connsiteX124" fmla="*/ 485669 w 5580233"/>
                  <a:gd name="connsiteY124" fmla="*/ 901686 h 901685"/>
                  <a:gd name="connsiteX125" fmla="*/ 489615 w 5580233"/>
                  <a:gd name="connsiteY125" fmla="*/ 901686 h 901685"/>
                  <a:gd name="connsiteX126" fmla="*/ 493561 w 5580233"/>
                  <a:gd name="connsiteY126" fmla="*/ 901686 h 901685"/>
                  <a:gd name="connsiteX127" fmla="*/ 497507 w 5580233"/>
                  <a:gd name="connsiteY127" fmla="*/ 901686 h 901685"/>
                  <a:gd name="connsiteX128" fmla="*/ 501453 w 5580233"/>
                  <a:gd name="connsiteY128" fmla="*/ 901686 h 901685"/>
                  <a:gd name="connsiteX129" fmla="*/ 505399 w 5580233"/>
                  <a:gd name="connsiteY129" fmla="*/ 901686 h 901685"/>
                  <a:gd name="connsiteX130" fmla="*/ 509344 w 5580233"/>
                  <a:gd name="connsiteY130" fmla="*/ 901686 h 901685"/>
                  <a:gd name="connsiteX131" fmla="*/ 513285 w 5580233"/>
                  <a:gd name="connsiteY131" fmla="*/ 901686 h 901685"/>
                  <a:gd name="connsiteX132" fmla="*/ 517231 w 5580233"/>
                  <a:gd name="connsiteY132" fmla="*/ 901686 h 901685"/>
                  <a:gd name="connsiteX133" fmla="*/ 521177 w 5580233"/>
                  <a:gd name="connsiteY133" fmla="*/ 901686 h 901685"/>
                  <a:gd name="connsiteX134" fmla="*/ 525122 w 5580233"/>
                  <a:gd name="connsiteY134" fmla="*/ 901686 h 901685"/>
                  <a:gd name="connsiteX135" fmla="*/ 529068 w 5580233"/>
                  <a:gd name="connsiteY135" fmla="*/ 901686 h 901685"/>
                  <a:gd name="connsiteX136" fmla="*/ 533014 w 5580233"/>
                  <a:gd name="connsiteY136" fmla="*/ 901686 h 901685"/>
                  <a:gd name="connsiteX137" fmla="*/ 536960 w 5580233"/>
                  <a:gd name="connsiteY137" fmla="*/ 901686 h 901685"/>
                  <a:gd name="connsiteX138" fmla="*/ 540906 w 5580233"/>
                  <a:gd name="connsiteY138" fmla="*/ 901686 h 901685"/>
                  <a:gd name="connsiteX139" fmla="*/ 544846 w 5580233"/>
                  <a:gd name="connsiteY139" fmla="*/ 901686 h 901685"/>
                  <a:gd name="connsiteX140" fmla="*/ 548792 w 5580233"/>
                  <a:gd name="connsiteY140" fmla="*/ 901686 h 901685"/>
                  <a:gd name="connsiteX141" fmla="*/ 552738 w 5580233"/>
                  <a:gd name="connsiteY141" fmla="*/ 901686 h 901685"/>
                  <a:gd name="connsiteX142" fmla="*/ 556684 w 5580233"/>
                  <a:gd name="connsiteY142" fmla="*/ 901686 h 901685"/>
                  <a:gd name="connsiteX143" fmla="*/ 560630 w 5580233"/>
                  <a:gd name="connsiteY143" fmla="*/ 901686 h 901685"/>
                  <a:gd name="connsiteX144" fmla="*/ 564576 w 5580233"/>
                  <a:gd name="connsiteY144" fmla="*/ 901686 h 901685"/>
                  <a:gd name="connsiteX145" fmla="*/ 568521 w 5580233"/>
                  <a:gd name="connsiteY145" fmla="*/ 901686 h 901685"/>
                  <a:gd name="connsiteX146" fmla="*/ 572467 w 5580233"/>
                  <a:gd name="connsiteY146" fmla="*/ 901686 h 901685"/>
                  <a:gd name="connsiteX147" fmla="*/ 576413 w 5580233"/>
                  <a:gd name="connsiteY147" fmla="*/ 901686 h 901685"/>
                  <a:gd name="connsiteX148" fmla="*/ 580354 w 5580233"/>
                  <a:gd name="connsiteY148" fmla="*/ 901686 h 901685"/>
                  <a:gd name="connsiteX149" fmla="*/ 584299 w 5580233"/>
                  <a:gd name="connsiteY149" fmla="*/ 901686 h 901685"/>
                  <a:gd name="connsiteX150" fmla="*/ 588245 w 5580233"/>
                  <a:gd name="connsiteY150" fmla="*/ 901686 h 901685"/>
                  <a:gd name="connsiteX151" fmla="*/ 592191 w 5580233"/>
                  <a:gd name="connsiteY151" fmla="*/ 901686 h 901685"/>
                  <a:gd name="connsiteX152" fmla="*/ 596137 w 5580233"/>
                  <a:gd name="connsiteY152" fmla="*/ 901686 h 901685"/>
                  <a:gd name="connsiteX153" fmla="*/ 600083 w 5580233"/>
                  <a:gd name="connsiteY153" fmla="*/ 901686 h 901685"/>
                  <a:gd name="connsiteX154" fmla="*/ 604029 w 5580233"/>
                  <a:gd name="connsiteY154" fmla="*/ 901686 h 901685"/>
                  <a:gd name="connsiteX155" fmla="*/ 607974 w 5580233"/>
                  <a:gd name="connsiteY155" fmla="*/ 901686 h 901685"/>
                  <a:gd name="connsiteX156" fmla="*/ 611920 w 5580233"/>
                  <a:gd name="connsiteY156" fmla="*/ 901686 h 901685"/>
                  <a:gd name="connsiteX157" fmla="*/ 615861 w 5580233"/>
                  <a:gd name="connsiteY157" fmla="*/ 901686 h 901685"/>
                  <a:gd name="connsiteX158" fmla="*/ 619807 w 5580233"/>
                  <a:gd name="connsiteY158" fmla="*/ 901686 h 901685"/>
                  <a:gd name="connsiteX159" fmla="*/ 623753 w 5580233"/>
                  <a:gd name="connsiteY159" fmla="*/ 901686 h 901685"/>
                  <a:gd name="connsiteX160" fmla="*/ 627698 w 5580233"/>
                  <a:gd name="connsiteY160" fmla="*/ 901686 h 901685"/>
                  <a:gd name="connsiteX161" fmla="*/ 631644 w 5580233"/>
                  <a:gd name="connsiteY161" fmla="*/ 901686 h 901685"/>
                  <a:gd name="connsiteX162" fmla="*/ 635590 w 5580233"/>
                  <a:gd name="connsiteY162" fmla="*/ 901686 h 901685"/>
                  <a:gd name="connsiteX163" fmla="*/ 639536 w 5580233"/>
                  <a:gd name="connsiteY163" fmla="*/ 901686 h 901685"/>
                  <a:gd name="connsiteX164" fmla="*/ 643482 w 5580233"/>
                  <a:gd name="connsiteY164" fmla="*/ 901686 h 901685"/>
                  <a:gd name="connsiteX165" fmla="*/ 647422 w 5580233"/>
                  <a:gd name="connsiteY165" fmla="*/ 901686 h 901685"/>
                  <a:gd name="connsiteX166" fmla="*/ 651368 w 5580233"/>
                  <a:gd name="connsiteY166" fmla="*/ 901686 h 901685"/>
                  <a:gd name="connsiteX167" fmla="*/ 655314 w 5580233"/>
                  <a:gd name="connsiteY167" fmla="*/ 901686 h 901685"/>
                  <a:gd name="connsiteX168" fmla="*/ 659260 w 5580233"/>
                  <a:gd name="connsiteY168" fmla="*/ 901686 h 901685"/>
                  <a:gd name="connsiteX169" fmla="*/ 663206 w 5580233"/>
                  <a:gd name="connsiteY169" fmla="*/ 901686 h 901685"/>
                  <a:gd name="connsiteX170" fmla="*/ 667151 w 5580233"/>
                  <a:gd name="connsiteY170" fmla="*/ 901686 h 901685"/>
                  <a:gd name="connsiteX171" fmla="*/ 671097 w 5580233"/>
                  <a:gd name="connsiteY171" fmla="*/ 901686 h 901685"/>
                  <a:gd name="connsiteX172" fmla="*/ 675043 w 5580233"/>
                  <a:gd name="connsiteY172" fmla="*/ 901686 h 901685"/>
                  <a:gd name="connsiteX173" fmla="*/ 678989 w 5580233"/>
                  <a:gd name="connsiteY173" fmla="*/ 901686 h 901685"/>
                  <a:gd name="connsiteX174" fmla="*/ 682930 w 5580233"/>
                  <a:gd name="connsiteY174" fmla="*/ 901686 h 901685"/>
                  <a:gd name="connsiteX175" fmla="*/ 686875 w 5580233"/>
                  <a:gd name="connsiteY175" fmla="*/ 901686 h 901685"/>
                  <a:gd name="connsiteX176" fmla="*/ 690821 w 5580233"/>
                  <a:gd name="connsiteY176" fmla="*/ 901686 h 901685"/>
                  <a:gd name="connsiteX177" fmla="*/ 694767 w 5580233"/>
                  <a:gd name="connsiteY177" fmla="*/ 901686 h 901685"/>
                  <a:gd name="connsiteX178" fmla="*/ 698713 w 5580233"/>
                  <a:gd name="connsiteY178" fmla="*/ 901686 h 901685"/>
                  <a:gd name="connsiteX179" fmla="*/ 702659 w 5580233"/>
                  <a:gd name="connsiteY179" fmla="*/ 901686 h 901685"/>
                  <a:gd name="connsiteX180" fmla="*/ 706605 w 5580233"/>
                  <a:gd name="connsiteY180" fmla="*/ 901686 h 901685"/>
                  <a:gd name="connsiteX181" fmla="*/ 710550 w 5580233"/>
                  <a:gd name="connsiteY181" fmla="*/ 901686 h 901685"/>
                  <a:gd name="connsiteX182" fmla="*/ 714491 w 5580233"/>
                  <a:gd name="connsiteY182" fmla="*/ 901686 h 901685"/>
                  <a:gd name="connsiteX183" fmla="*/ 718437 w 5580233"/>
                  <a:gd name="connsiteY183" fmla="*/ 901686 h 901685"/>
                  <a:gd name="connsiteX184" fmla="*/ 722383 w 5580233"/>
                  <a:gd name="connsiteY184" fmla="*/ 901686 h 901685"/>
                  <a:gd name="connsiteX185" fmla="*/ 726328 w 5580233"/>
                  <a:gd name="connsiteY185" fmla="*/ 901686 h 901685"/>
                  <a:gd name="connsiteX186" fmla="*/ 730274 w 5580233"/>
                  <a:gd name="connsiteY186" fmla="*/ 901686 h 901685"/>
                  <a:gd name="connsiteX187" fmla="*/ 734220 w 5580233"/>
                  <a:gd name="connsiteY187" fmla="*/ 901686 h 901685"/>
                  <a:gd name="connsiteX188" fmla="*/ 738166 w 5580233"/>
                  <a:gd name="connsiteY188" fmla="*/ 901686 h 901685"/>
                  <a:gd name="connsiteX189" fmla="*/ 742112 w 5580233"/>
                  <a:gd name="connsiteY189" fmla="*/ 901686 h 901685"/>
                  <a:gd name="connsiteX190" fmla="*/ 746058 w 5580233"/>
                  <a:gd name="connsiteY190" fmla="*/ 901686 h 901685"/>
                  <a:gd name="connsiteX191" fmla="*/ 749998 w 5580233"/>
                  <a:gd name="connsiteY191" fmla="*/ 901686 h 901685"/>
                  <a:gd name="connsiteX192" fmla="*/ 753944 w 5580233"/>
                  <a:gd name="connsiteY192" fmla="*/ 901686 h 901685"/>
                  <a:gd name="connsiteX193" fmla="*/ 757890 w 5580233"/>
                  <a:gd name="connsiteY193" fmla="*/ 901686 h 901685"/>
                  <a:gd name="connsiteX194" fmla="*/ 761836 w 5580233"/>
                  <a:gd name="connsiteY194" fmla="*/ 901686 h 901685"/>
                  <a:gd name="connsiteX195" fmla="*/ 765782 w 5580233"/>
                  <a:gd name="connsiteY195" fmla="*/ 901686 h 901685"/>
                  <a:gd name="connsiteX196" fmla="*/ 769727 w 5580233"/>
                  <a:gd name="connsiteY196" fmla="*/ 901686 h 901685"/>
                  <a:gd name="connsiteX197" fmla="*/ 773673 w 5580233"/>
                  <a:gd name="connsiteY197" fmla="*/ 901686 h 901685"/>
                  <a:gd name="connsiteX198" fmla="*/ 777619 w 5580233"/>
                  <a:gd name="connsiteY198" fmla="*/ 901686 h 901685"/>
                  <a:gd name="connsiteX199" fmla="*/ 781560 w 5580233"/>
                  <a:gd name="connsiteY199" fmla="*/ 901686 h 901685"/>
                  <a:gd name="connsiteX200" fmla="*/ 785505 w 5580233"/>
                  <a:gd name="connsiteY200" fmla="*/ 901686 h 901685"/>
                  <a:gd name="connsiteX201" fmla="*/ 789451 w 5580233"/>
                  <a:gd name="connsiteY201" fmla="*/ 901686 h 901685"/>
                  <a:gd name="connsiteX202" fmla="*/ 793397 w 5580233"/>
                  <a:gd name="connsiteY202" fmla="*/ 901686 h 901685"/>
                  <a:gd name="connsiteX203" fmla="*/ 797343 w 5580233"/>
                  <a:gd name="connsiteY203" fmla="*/ 901686 h 901685"/>
                  <a:gd name="connsiteX204" fmla="*/ 801289 w 5580233"/>
                  <a:gd name="connsiteY204" fmla="*/ 901686 h 901685"/>
                  <a:gd name="connsiteX205" fmla="*/ 805235 w 5580233"/>
                  <a:gd name="connsiteY205" fmla="*/ 901686 h 901685"/>
                  <a:gd name="connsiteX206" fmla="*/ 809180 w 5580233"/>
                  <a:gd name="connsiteY206" fmla="*/ 901686 h 901685"/>
                  <a:gd name="connsiteX207" fmla="*/ 813126 w 5580233"/>
                  <a:gd name="connsiteY207" fmla="*/ 901686 h 901685"/>
                  <a:gd name="connsiteX208" fmla="*/ 817067 w 5580233"/>
                  <a:gd name="connsiteY208" fmla="*/ 901686 h 901685"/>
                  <a:gd name="connsiteX209" fmla="*/ 821013 w 5580233"/>
                  <a:gd name="connsiteY209" fmla="*/ 901686 h 901685"/>
                  <a:gd name="connsiteX210" fmla="*/ 824959 w 5580233"/>
                  <a:gd name="connsiteY210" fmla="*/ 901686 h 901685"/>
                  <a:gd name="connsiteX211" fmla="*/ 828904 w 5580233"/>
                  <a:gd name="connsiteY211" fmla="*/ 901686 h 901685"/>
                  <a:gd name="connsiteX212" fmla="*/ 832850 w 5580233"/>
                  <a:gd name="connsiteY212" fmla="*/ 901686 h 901685"/>
                  <a:gd name="connsiteX213" fmla="*/ 836796 w 5580233"/>
                  <a:gd name="connsiteY213" fmla="*/ 901686 h 901685"/>
                  <a:gd name="connsiteX214" fmla="*/ 840742 w 5580233"/>
                  <a:gd name="connsiteY214" fmla="*/ 901686 h 901685"/>
                  <a:gd name="connsiteX215" fmla="*/ 844688 w 5580233"/>
                  <a:gd name="connsiteY215" fmla="*/ 901686 h 901685"/>
                  <a:gd name="connsiteX216" fmla="*/ 848628 w 5580233"/>
                  <a:gd name="connsiteY216" fmla="*/ 901686 h 901685"/>
                  <a:gd name="connsiteX217" fmla="*/ 852574 w 5580233"/>
                  <a:gd name="connsiteY217" fmla="*/ 901686 h 901685"/>
                  <a:gd name="connsiteX218" fmla="*/ 856520 w 5580233"/>
                  <a:gd name="connsiteY218" fmla="*/ 901686 h 901685"/>
                  <a:gd name="connsiteX219" fmla="*/ 860466 w 5580233"/>
                  <a:gd name="connsiteY219" fmla="*/ 901686 h 901685"/>
                  <a:gd name="connsiteX220" fmla="*/ 864412 w 5580233"/>
                  <a:gd name="connsiteY220" fmla="*/ 901686 h 901685"/>
                  <a:gd name="connsiteX221" fmla="*/ 868357 w 5580233"/>
                  <a:gd name="connsiteY221" fmla="*/ 901686 h 901685"/>
                  <a:gd name="connsiteX222" fmla="*/ 872303 w 5580233"/>
                  <a:gd name="connsiteY222" fmla="*/ 901686 h 901685"/>
                  <a:gd name="connsiteX223" fmla="*/ 876249 w 5580233"/>
                  <a:gd name="connsiteY223" fmla="*/ 901686 h 901685"/>
                  <a:gd name="connsiteX224" fmla="*/ 880190 w 5580233"/>
                  <a:gd name="connsiteY224" fmla="*/ 901686 h 901685"/>
                  <a:gd name="connsiteX225" fmla="*/ 884136 w 5580233"/>
                  <a:gd name="connsiteY225" fmla="*/ 901686 h 901685"/>
                  <a:gd name="connsiteX226" fmla="*/ 888081 w 5580233"/>
                  <a:gd name="connsiteY226" fmla="*/ 901686 h 901685"/>
                  <a:gd name="connsiteX227" fmla="*/ 892027 w 5580233"/>
                  <a:gd name="connsiteY227" fmla="*/ 901686 h 901685"/>
                  <a:gd name="connsiteX228" fmla="*/ 895973 w 5580233"/>
                  <a:gd name="connsiteY228" fmla="*/ 901686 h 901685"/>
                  <a:gd name="connsiteX229" fmla="*/ 899919 w 5580233"/>
                  <a:gd name="connsiteY229" fmla="*/ 901686 h 901685"/>
                  <a:gd name="connsiteX230" fmla="*/ 903865 w 5580233"/>
                  <a:gd name="connsiteY230" fmla="*/ 901686 h 901685"/>
                  <a:gd name="connsiteX231" fmla="*/ 907810 w 5580233"/>
                  <a:gd name="connsiteY231" fmla="*/ 901686 h 901685"/>
                  <a:gd name="connsiteX232" fmla="*/ 911756 w 5580233"/>
                  <a:gd name="connsiteY232" fmla="*/ 901686 h 901685"/>
                  <a:gd name="connsiteX233" fmla="*/ 915697 w 5580233"/>
                  <a:gd name="connsiteY233" fmla="*/ 901686 h 901685"/>
                  <a:gd name="connsiteX234" fmla="*/ 919643 w 5580233"/>
                  <a:gd name="connsiteY234" fmla="*/ 901686 h 901685"/>
                  <a:gd name="connsiteX235" fmla="*/ 923589 w 5580233"/>
                  <a:gd name="connsiteY235" fmla="*/ 901686 h 901685"/>
                  <a:gd name="connsiteX236" fmla="*/ 927534 w 5580233"/>
                  <a:gd name="connsiteY236" fmla="*/ 901686 h 901685"/>
                  <a:gd name="connsiteX237" fmla="*/ 931480 w 5580233"/>
                  <a:gd name="connsiteY237" fmla="*/ 901686 h 901685"/>
                  <a:gd name="connsiteX238" fmla="*/ 935426 w 5580233"/>
                  <a:gd name="connsiteY238" fmla="*/ 901686 h 901685"/>
                  <a:gd name="connsiteX239" fmla="*/ 939372 w 5580233"/>
                  <a:gd name="connsiteY239" fmla="*/ 901686 h 901685"/>
                  <a:gd name="connsiteX240" fmla="*/ 943318 w 5580233"/>
                  <a:gd name="connsiteY240" fmla="*/ 901686 h 901685"/>
                  <a:gd name="connsiteX241" fmla="*/ 947258 w 5580233"/>
                  <a:gd name="connsiteY241" fmla="*/ 901686 h 901685"/>
                  <a:gd name="connsiteX242" fmla="*/ 951204 w 5580233"/>
                  <a:gd name="connsiteY242" fmla="*/ 901686 h 901685"/>
                  <a:gd name="connsiteX243" fmla="*/ 955150 w 5580233"/>
                  <a:gd name="connsiteY243" fmla="*/ 901686 h 901685"/>
                  <a:gd name="connsiteX244" fmla="*/ 959096 w 5580233"/>
                  <a:gd name="connsiteY244" fmla="*/ 901686 h 901685"/>
                  <a:gd name="connsiteX245" fmla="*/ 963042 w 5580233"/>
                  <a:gd name="connsiteY245" fmla="*/ 901686 h 901685"/>
                  <a:gd name="connsiteX246" fmla="*/ 966987 w 5580233"/>
                  <a:gd name="connsiteY246" fmla="*/ 901686 h 901685"/>
                  <a:gd name="connsiteX247" fmla="*/ 970933 w 5580233"/>
                  <a:gd name="connsiteY247" fmla="*/ 901686 h 901685"/>
                  <a:gd name="connsiteX248" fmla="*/ 974879 w 5580233"/>
                  <a:gd name="connsiteY248" fmla="*/ 901686 h 901685"/>
                  <a:gd name="connsiteX249" fmla="*/ 978825 w 5580233"/>
                  <a:gd name="connsiteY249" fmla="*/ 901686 h 901685"/>
                  <a:gd name="connsiteX250" fmla="*/ 982766 w 5580233"/>
                  <a:gd name="connsiteY250" fmla="*/ 901686 h 901685"/>
                  <a:gd name="connsiteX251" fmla="*/ 986711 w 5580233"/>
                  <a:gd name="connsiteY251" fmla="*/ 901686 h 901685"/>
                  <a:gd name="connsiteX252" fmla="*/ 990657 w 5580233"/>
                  <a:gd name="connsiteY252" fmla="*/ 901686 h 901685"/>
                  <a:gd name="connsiteX253" fmla="*/ 994603 w 5580233"/>
                  <a:gd name="connsiteY253" fmla="*/ 901686 h 901685"/>
                  <a:gd name="connsiteX254" fmla="*/ 998549 w 5580233"/>
                  <a:gd name="connsiteY254" fmla="*/ 901686 h 901685"/>
                  <a:gd name="connsiteX255" fmla="*/ 1002495 w 5580233"/>
                  <a:gd name="connsiteY255" fmla="*/ 901686 h 901685"/>
                  <a:gd name="connsiteX256" fmla="*/ 1006440 w 5580233"/>
                  <a:gd name="connsiteY256" fmla="*/ 901686 h 901685"/>
                  <a:gd name="connsiteX257" fmla="*/ 1010386 w 5580233"/>
                  <a:gd name="connsiteY257" fmla="*/ 901686 h 901685"/>
                  <a:gd name="connsiteX258" fmla="*/ 1014327 w 5580233"/>
                  <a:gd name="connsiteY258" fmla="*/ 901686 h 901685"/>
                  <a:gd name="connsiteX259" fmla="*/ 1018273 w 5580233"/>
                  <a:gd name="connsiteY259" fmla="*/ 901686 h 901685"/>
                  <a:gd name="connsiteX260" fmla="*/ 1022219 w 5580233"/>
                  <a:gd name="connsiteY260" fmla="*/ 901686 h 901685"/>
                  <a:gd name="connsiteX261" fmla="*/ 1026164 w 5580233"/>
                  <a:gd name="connsiteY261" fmla="*/ 901686 h 901685"/>
                  <a:gd name="connsiteX262" fmla="*/ 1030110 w 5580233"/>
                  <a:gd name="connsiteY262" fmla="*/ 901686 h 901685"/>
                  <a:gd name="connsiteX263" fmla="*/ 1034056 w 5580233"/>
                  <a:gd name="connsiteY263" fmla="*/ 901686 h 901685"/>
                  <a:gd name="connsiteX264" fmla="*/ 1038002 w 5580233"/>
                  <a:gd name="connsiteY264" fmla="*/ 901686 h 901685"/>
                  <a:gd name="connsiteX265" fmla="*/ 1041948 w 5580233"/>
                  <a:gd name="connsiteY265" fmla="*/ 901686 h 901685"/>
                  <a:gd name="connsiteX266" fmla="*/ 1045893 w 5580233"/>
                  <a:gd name="connsiteY266" fmla="*/ 901686 h 901685"/>
                  <a:gd name="connsiteX267" fmla="*/ 1049834 w 5580233"/>
                  <a:gd name="connsiteY267" fmla="*/ 901686 h 901685"/>
                  <a:gd name="connsiteX268" fmla="*/ 1053780 w 5580233"/>
                  <a:gd name="connsiteY268" fmla="*/ 901686 h 901685"/>
                  <a:gd name="connsiteX269" fmla="*/ 1057726 w 5580233"/>
                  <a:gd name="connsiteY269" fmla="*/ 901686 h 901685"/>
                  <a:gd name="connsiteX270" fmla="*/ 1061672 w 5580233"/>
                  <a:gd name="connsiteY270" fmla="*/ 901686 h 901685"/>
                  <a:gd name="connsiteX271" fmla="*/ 1065617 w 5580233"/>
                  <a:gd name="connsiteY271" fmla="*/ 901686 h 901685"/>
                  <a:gd name="connsiteX272" fmla="*/ 1069563 w 5580233"/>
                  <a:gd name="connsiteY272" fmla="*/ 901686 h 901685"/>
                  <a:gd name="connsiteX273" fmla="*/ 1073509 w 5580233"/>
                  <a:gd name="connsiteY273" fmla="*/ 901686 h 901685"/>
                  <a:gd name="connsiteX274" fmla="*/ 1077455 w 5580233"/>
                  <a:gd name="connsiteY274" fmla="*/ 901686 h 901685"/>
                  <a:gd name="connsiteX275" fmla="*/ 1081396 w 5580233"/>
                  <a:gd name="connsiteY275" fmla="*/ 901686 h 901685"/>
                  <a:gd name="connsiteX276" fmla="*/ 1085342 w 5580233"/>
                  <a:gd name="connsiteY276" fmla="*/ 901686 h 901685"/>
                  <a:gd name="connsiteX277" fmla="*/ 1089287 w 5580233"/>
                  <a:gd name="connsiteY277" fmla="*/ 901686 h 901685"/>
                  <a:gd name="connsiteX278" fmla="*/ 1093233 w 5580233"/>
                  <a:gd name="connsiteY278" fmla="*/ 901686 h 901685"/>
                  <a:gd name="connsiteX279" fmla="*/ 1097179 w 5580233"/>
                  <a:gd name="connsiteY279" fmla="*/ 901686 h 901685"/>
                  <a:gd name="connsiteX280" fmla="*/ 1101125 w 5580233"/>
                  <a:gd name="connsiteY280" fmla="*/ 901686 h 901685"/>
                  <a:gd name="connsiteX281" fmla="*/ 1105070 w 5580233"/>
                  <a:gd name="connsiteY281" fmla="*/ 901686 h 901685"/>
                  <a:gd name="connsiteX282" fmla="*/ 1109016 w 5580233"/>
                  <a:gd name="connsiteY282" fmla="*/ 901686 h 901685"/>
                  <a:gd name="connsiteX283" fmla="*/ 1112957 w 5580233"/>
                  <a:gd name="connsiteY283" fmla="*/ 901686 h 901685"/>
                  <a:gd name="connsiteX284" fmla="*/ 1116903 w 5580233"/>
                  <a:gd name="connsiteY284" fmla="*/ 901686 h 901685"/>
                  <a:gd name="connsiteX285" fmla="*/ 1120849 w 5580233"/>
                  <a:gd name="connsiteY285" fmla="*/ 901686 h 901685"/>
                  <a:gd name="connsiteX286" fmla="*/ 1124794 w 5580233"/>
                  <a:gd name="connsiteY286" fmla="*/ 901686 h 901685"/>
                  <a:gd name="connsiteX287" fmla="*/ 1128740 w 5580233"/>
                  <a:gd name="connsiteY287" fmla="*/ 901686 h 901685"/>
                  <a:gd name="connsiteX288" fmla="*/ 1132686 w 5580233"/>
                  <a:gd name="connsiteY288" fmla="*/ 901686 h 901685"/>
                  <a:gd name="connsiteX289" fmla="*/ 1136632 w 5580233"/>
                  <a:gd name="connsiteY289" fmla="*/ 901686 h 901685"/>
                  <a:gd name="connsiteX290" fmla="*/ 1140578 w 5580233"/>
                  <a:gd name="connsiteY290" fmla="*/ 901686 h 901685"/>
                  <a:gd name="connsiteX291" fmla="*/ 1144524 w 5580233"/>
                  <a:gd name="connsiteY291" fmla="*/ 901686 h 901685"/>
                  <a:gd name="connsiteX292" fmla="*/ 1148464 w 5580233"/>
                  <a:gd name="connsiteY292" fmla="*/ 901686 h 901685"/>
                  <a:gd name="connsiteX293" fmla="*/ 1152410 w 5580233"/>
                  <a:gd name="connsiteY293" fmla="*/ 901686 h 901685"/>
                  <a:gd name="connsiteX294" fmla="*/ 1156356 w 5580233"/>
                  <a:gd name="connsiteY294" fmla="*/ 901686 h 901685"/>
                  <a:gd name="connsiteX295" fmla="*/ 1160302 w 5580233"/>
                  <a:gd name="connsiteY295" fmla="*/ 901686 h 901685"/>
                  <a:gd name="connsiteX296" fmla="*/ 1164247 w 5580233"/>
                  <a:gd name="connsiteY296" fmla="*/ 901686 h 901685"/>
                  <a:gd name="connsiteX297" fmla="*/ 1168193 w 5580233"/>
                  <a:gd name="connsiteY297" fmla="*/ 901686 h 901685"/>
                  <a:gd name="connsiteX298" fmla="*/ 1172139 w 5580233"/>
                  <a:gd name="connsiteY298" fmla="*/ 901686 h 901685"/>
                  <a:gd name="connsiteX299" fmla="*/ 1176085 w 5580233"/>
                  <a:gd name="connsiteY299" fmla="*/ 901686 h 901685"/>
                  <a:gd name="connsiteX300" fmla="*/ 1180026 w 5580233"/>
                  <a:gd name="connsiteY300" fmla="*/ 901686 h 901685"/>
                  <a:gd name="connsiteX301" fmla="*/ 1183972 w 5580233"/>
                  <a:gd name="connsiteY301" fmla="*/ 901686 h 901685"/>
                  <a:gd name="connsiteX302" fmla="*/ 1187917 w 5580233"/>
                  <a:gd name="connsiteY302" fmla="*/ 901686 h 901685"/>
                  <a:gd name="connsiteX303" fmla="*/ 1191863 w 5580233"/>
                  <a:gd name="connsiteY303" fmla="*/ 901686 h 901685"/>
                  <a:gd name="connsiteX304" fmla="*/ 1195809 w 5580233"/>
                  <a:gd name="connsiteY304" fmla="*/ 901686 h 901685"/>
                  <a:gd name="connsiteX305" fmla="*/ 1199755 w 5580233"/>
                  <a:gd name="connsiteY305" fmla="*/ 901686 h 901685"/>
                  <a:gd name="connsiteX306" fmla="*/ 1203701 w 5580233"/>
                  <a:gd name="connsiteY306" fmla="*/ 901686 h 901685"/>
                  <a:gd name="connsiteX307" fmla="*/ 1207646 w 5580233"/>
                  <a:gd name="connsiteY307" fmla="*/ 901686 h 901685"/>
                  <a:gd name="connsiteX308" fmla="*/ 1211592 w 5580233"/>
                  <a:gd name="connsiteY308" fmla="*/ 901686 h 901685"/>
                  <a:gd name="connsiteX309" fmla="*/ 1215533 w 5580233"/>
                  <a:gd name="connsiteY309" fmla="*/ 901686 h 901685"/>
                  <a:gd name="connsiteX310" fmla="*/ 1219479 w 5580233"/>
                  <a:gd name="connsiteY310" fmla="*/ 901686 h 901685"/>
                  <a:gd name="connsiteX311" fmla="*/ 1223425 w 5580233"/>
                  <a:gd name="connsiteY311" fmla="*/ 901686 h 901685"/>
                  <a:gd name="connsiteX312" fmla="*/ 1227370 w 5580233"/>
                  <a:gd name="connsiteY312" fmla="*/ 901686 h 901685"/>
                  <a:gd name="connsiteX313" fmla="*/ 1231316 w 5580233"/>
                  <a:gd name="connsiteY313" fmla="*/ 901686 h 901685"/>
                  <a:gd name="connsiteX314" fmla="*/ 1235262 w 5580233"/>
                  <a:gd name="connsiteY314" fmla="*/ 901686 h 901685"/>
                  <a:gd name="connsiteX315" fmla="*/ 1239208 w 5580233"/>
                  <a:gd name="connsiteY315" fmla="*/ 901686 h 901685"/>
                  <a:gd name="connsiteX316" fmla="*/ 1243154 w 5580233"/>
                  <a:gd name="connsiteY316" fmla="*/ 901686 h 901685"/>
                  <a:gd name="connsiteX317" fmla="*/ 1247094 w 5580233"/>
                  <a:gd name="connsiteY317" fmla="*/ 901686 h 901685"/>
                  <a:gd name="connsiteX318" fmla="*/ 1251040 w 5580233"/>
                  <a:gd name="connsiteY318" fmla="*/ 901686 h 901685"/>
                  <a:gd name="connsiteX319" fmla="*/ 1254986 w 5580233"/>
                  <a:gd name="connsiteY319" fmla="*/ 901686 h 901685"/>
                  <a:gd name="connsiteX320" fmla="*/ 1258932 w 5580233"/>
                  <a:gd name="connsiteY320" fmla="*/ 901686 h 901685"/>
                  <a:gd name="connsiteX321" fmla="*/ 1262878 w 5580233"/>
                  <a:gd name="connsiteY321" fmla="*/ 901686 h 901685"/>
                  <a:gd name="connsiteX322" fmla="*/ 1266823 w 5580233"/>
                  <a:gd name="connsiteY322" fmla="*/ 901686 h 901685"/>
                  <a:gd name="connsiteX323" fmla="*/ 1270769 w 5580233"/>
                  <a:gd name="connsiteY323" fmla="*/ 901686 h 901685"/>
                  <a:gd name="connsiteX324" fmla="*/ 1274715 w 5580233"/>
                  <a:gd name="connsiteY324" fmla="*/ 901686 h 901685"/>
                  <a:gd name="connsiteX325" fmla="*/ 1278656 w 5580233"/>
                  <a:gd name="connsiteY325" fmla="*/ 901686 h 901685"/>
                  <a:gd name="connsiteX326" fmla="*/ 1282602 w 5580233"/>
                  <a:gd name="connsiteY326" fmla="*/ 901686 h 901685"/>
                  <a:gd name="connsiteX327" fmla="*/ 1286547 w 5580233"/>
                  <a:gd name="connsiteY327" fmla="*/ 901686 h 901685"/>
                  <a:gd name="connsiteX328" fmla="*/ 1290493 w 5580233"/>
                  <a:gd name="connsiteY328" fmla="*/ 901686 h 901685"/>
                  <a:gd name="connsiteX329" fmla="*/ 1294439 w 5580233"/>
                  <a:gd name="connsiteY329" fmla="*/ 901686 h 901685"/>
                  <a:gd name="connsiteX330" fmla="*/ 1298385 w 5580233"/>
                  <a:gd name="connsiteY330" fmla="*/ 901686 h 901685"/>
                  <a:gd name="connsiteX331" fmla="*/ 1302331 w 5580233"/>
                  <a:gd name="connsiteY331" fmla="*/ 901686 h 901685"/>
                  <a:gd name="connsiteX332" fmla="*/ 1306276 w 5580233"/>
                  <a:gd name="connsiteY332" fmla="*/ 901686 h 901685"/>
                  <a:gd name="connsiteX333" fmla="*/ 1310222 w 5580233"/>
                  <a:gd name="connsiteY333" fmla="*/ 901686 h 901685"/>
                  <a:gd name="connsiteX334" fmla="*/ 1314163 w 5580233"/>
                  <a:gd name="connsiteY334" fmla="*/ 901686 h 901685"/>
                  <a:gd name="connsiteX335" fmla="*/ 1318109 w 5580233"/>
                  <a:gd name="connsiteY335" fmla="*/ 901686 h 901685"/>
                  <a:gd name="connsiteX336" fmla="*/ 1322055 w 5580233"/>
                  <a:gd name="connsiteY336" fmla="*/ 901686 h 901685"/>
                  <a:gd name="connsiteX337" fmla="*/ 1326000 w 5580233"/>
                  <a:gd name="connsiteY337" fmla="*/ 901686 h 901685"/>
                  <a:gd name="connsiteX338" fmla="*/ 1329946 w 5580233"/>
                  <a:gd name="connsiteY338" fmla="*/ 901686 h 901685"/>
                  <a:gd name="connsiteX339" fmla="*/ 1333892 w 5580233"/>
                  <a:gd name="connsiteY339" fmla="*/ 901686 h 901685"/>
                  <a:gd name="connsiteX340" fmla="*/ 1337838 w 5580233"/>
                  <a:gd name="connsiteY340" fmla="*/ 901686 h 901685"/>
                  <a:gd name="connsiteX341" fmla="*/ 1341784 w 5580233"/>
                  <a:gd name="connsiteY341" fmla="*/ 901686 h 901685"/>
                  <a:gd name="connsiteX342" fmla="*/ 1345730 w 5580233"/>
                  <a:gd name="connsiteY342" fmla="*/ 901686 h 901685"/>
                  <a:gd name="connsiteX343" fmla="*/ 1349670 w 5580233"/>
                  <a:gd name="connsiteY343" fmla="*/ 901686 h 901685"/>
                  <a:gd name="connsiteX344" fmla="*/ 1353616 w 5580233"/>
                  <a:gd name="connsiteY344" fmla="*/ 901686 h 901685"/>
                  <a:gd name="connsiteX345" fmla="*/ 1357562 w 5580233"/>
                  <a:gd name="connsiteY345" fmla="*/ 901686 h 901685"/>
                  <a:gd name="connsiteX346" fmla="*/ 1361508 w 5580233"/>
                  <a:gd name="connsiteY346" fmla="*/ 901686 h 901685"/>
                  <a:gd name="connsiteX347" fmla="*/ 1365453 w 5580233"/>
                  <a:gd name="connsiteY347" fmla="*/ 901686 h 901685"/>
                  <a:gd name="connsiteX348" fmla="*/ 1369399 w 5580233"/>
                  <a:gd name="connsiteY348" fmla="*/ 901686 h 901685"/>
                  <a:gd name="connsiteX349" fmla="*/ 1373345 w 5580233"/>
                  <a:gd name="connsiteY349" fmla="*/ 901686 h 901685"/>
                  <a:gd name="connsiteX350" fmla="*/ 1377291 w 5580233"/>
                  <a:gd name="connsiteY350" fmla="*/ 901686 h 901685"/>
                  <a:gd name="connsiteX351" fmla="*/ 1381232 w 5580233"/>
                  <a:gd name="connsiteY351" fmla="*/ 901686 h 901685"/>
                  <a:gd name="connsiteX352" fmla="*/ 1385178 w 5580233"/>
                  <a:gd name="connsiteY352" fmla="*/ 901686 h 901685"/>
                  <a:gd name="connsiteX353" fmla="*/ 1389123 w 5580233"/>
                  <a:gd name="connsiteY353" fmla="*/ 901686 h 901685"/>
                  <a:gd name="connsiteX354" fmla="*/ 1393069 w 5580233"/>
                  <a:gd name="connsiteY354" fmla="*/ 901686 h 901685"/>
                  <a:gd name="connsiteX355" fmla="*/ 1397015 w 5580233"/>
                  <a:gd name="connsiteY355" fmla="*/ 901686 h 901685"/>
                  <a:gd name="connsiteX356" fmla="*/ 1400961 w 5580233"/>
                  <a:gd name="connsiteY356" fmla="*/ 901686 h 901685"/>
                  <a:gd name="connsiteX357" fmla="*/ 1404906 w 5580233"/>
                  <a:gd name="connsiteY357" fmla="*/ 901686 h 901685"/>
                  <a:gd name="connsiteX358" fmla="*/ 1408852 w 5580233"/>
                  <a:gd name="connsiteY358" fmla="*/ 901686 h 901685"/>
                  <a:gd name="connsiteX359" fmla="*/ 1412798 w 5580233"/>
                  <a:gd name="connsiteY359" fmla="*/ 901686 h 901685"/>
                  <a:gd name="connsiteX360" fmla="*/ 1416739 w 5580233"/>
                  <a:gd name="connsiteY360" fmla="*/ 901686 h 901685"/>
                  <a:gd name="connsiteX361" fmla="*/ 1420685 w 5580233"/>
                  <a:gd name="connsiteY361" fmla="*/ 901686 h 901685"/>
                  <a:gd name="connsiteX362" fmla="*/ 1424631 w 5580233"/>
                  <a:gd name="connsiteY362" fmla="*/ 901686 h 901685"/>
                  <a:gd name="connsiteX363" fmla="*/ 1428576 w 5580233"/>
                  <a:gd name="connsiteY363" fmla="*/ 901686 h 901685"/>
                  <a:gd name="connsiteX364" fmla="*/ 1432522 w 5580233"/>
                  <a:gd name="connsiteY364" fmla="*/ 901686 h 901685"/>
                  <a:gd name="connsiteX365" fmla="*/ 1436468 w 5580233"/>
                  <a:gd name="connsiteY365" fmla="*/ 901686 h 901685"/>
                  <a:gd name="connsiteX366" fmla="*/ 1440414 w 5580233"/>
                  <a:gd name="connsiteY366" fmla="*/ 901686 h 901685"/>
                  <a:gd name="connsiteX367" fmla="*/ 1444360 w 5580233"/>
                  <a:gd name="connsiteY367" fmla="*/ 901686 h 901685"/>
                  <a:gd name="connsiteX368" fmla="*/ 1448300 w 5580233"/>
                  <a:gd name="connsiteY368" fmla="*/ 901686 h 901685"/>
                  <a:gd name="connsiteX369" fmla="*/ 1452246 w 5580233"/>
                  <a:gd name="connsiteY369" fmla="*/ 901686 h 901685"/>
                  <a:gd name="connsiteX370" fmla="*/ 1456192 w 5580233"/>
                  <a:gd name="connsiteY370" fmla="*/ 901686 h 901685"/>
                  <a:gd name="connsiteX371" fmla="*/ 1460138 w 5580233"/>
                  <a:gd name="connsiteY371" fmla="*/ 901686 h 901685"/>
                  <a:gd name="connsiteX372" fmla="*/ 1464084 w 5580233"/>
                  <a:gd name="connsiteY372" fmla="*/ 901686 h 901685"/>
                  <a:gd name="connsiteX373" fmla="*/ 1468029 w 5580233"/>
                  <a:gd name="connsiteY373" fmla="*/ 901686 h 901685"/>
                  <a:gd name="connsiteX374" fmla="*/ 1471975 w 5580233"/>
                  <a:gd name="connsiteY374" fmla="*/ 901686 h 901685"/>
                  <a:gd name="connsiteX375" fmla="*/ 1475921 w 5580233"/>
                  <a:gd name="connsiteY375" fmla="*/ 901686 h 901685"/>
                  <a:gd name="connsiteX376" fmla="*/ 1479867 w 5580233"/>
                  <a:gd name="connsiteY376" fmla="*/ 901686 h 901685"/>
                  <a:gd name="connsiteX377" fmla="*/ 1483807 w 5580233"/>
                  <a:gd name="connsiteY377" fmla="*/ 901686 h 901685"/>
                  <a:gd name="connsiteX378" fmla="*/ 1487753 w 5580233"/>
                  <a:gd name="connsiteY378" fmla="*/ 901686 h 901685"/>
                  <a:gd name="connsiteX379" fmla="*/ 1491699 w 5580233"/>
                  <a:gd name="connsiteY379" fmla="*/ 901686 h 901685"/>
                  <a:gd name="connsiteX380" fmla="*/ 1495645 w 5580233"/>
                  <a:gd name="connsiteY380" fmla="*/ 901686 h 901685"/>
                  <a:gd name="connsiteX381" fmla="*/ 1499591 w 5580233"/>
                  <a:gd name="connsiteY381" fmla="*/ 901686 h 901685"/>
                  <a:gd name="connsiteX382" fmla="*/ 1503537 w 5580233"/>
                  <a:gd name="connsiteY382" fmla="*/ 901686 h 901685"/>
                  <a:gd name="connsiteX383" fmla="*/ 1507482 w 5580233"/>
                  <a:gd name="connsiteY383" fmla="*/ 901686 h 901685"/>
                  <a:gd name="connsiteX384" fmla="*/ 1511423 w 5580233"/>
                  <a:gd name="connsiteY384" fmla="*/ 901686 h 901685"/>
                  <a:gd name="connsiteX385" fmla="*/ 1515369 w 5580233"/>
                  <a:gd name="connsiteY385" fmla="*/ 901686 h 901685"/>
                  <a:gd name="connsiteX386" fmla="*/ 1519315 w 5580233"/>
                  <a:gd name="connsiteY386" fmla="*/ 901686 h 901685"/>
                  <a:gd name="connsiteX387" fmla="*/ 1523260 w 5580233"/>
                  <a:gd name="connsiteY387" fmla="*/ 901686 h 901685"/>
                  <a:gd name="connsiteX388" fmla="*/ 1527206 w 5580233"/>
                  <a:gd name="connsiteY388" fmla="*/ 901686 h 901685"/>
                  <a:gd name="connsiteX389" fmla="*/ 1531152 w 5580233"/>
                  <a:gd name="connsiteY389" fmla="*/ 901686 h 901685"/>
                  <a:gd name="connsiteX390" fmla="*/ 1535098 w 5580233"/>
                  <a:gd name="connsiteY390" fmla="*/ 901686 h 901685"/>
                  <a:gd name="connsiteX391" fmla="*/ 1539044 w 5580233"/>
                  <a:gd name="connsiteY391" fmla="*/ 901686 h 901685"/>
                  <a:gd name="connsiteX392" fmla="*/ 1542990 w 5580233"/>
                  <a:gd name="connsiteY392" fmla="*/ 901686 h 901685"/>
                  <a:gd name="connsiteX393" fmla="*/ 1546935 w 5580233"/>
                  <a:gd name="connsiteY393" fmla="*/ 901686 h 901685"/>
                  <a:gd name="connsiteX394" fmla="*/ 1550876 w 5580233"/>
                  <a:gd name="connsiteY394" fmla="*/ 901686 h 901685"/>
                  <a:gd name="connsiteX395" fmla="*/ 1554822 w 5580233"/>
                  <a:gd name="connsiteY395" fmla="*/ 901686 h 901685"/>
                  <a:gd name="connsiteX396" fmla="*/ 1558768 w 5580233"/>
                  <a:gd name="connsiteY396" fmla="*/ 901686 h 901685"/>
                  <a:gd name="connsiteX397" fmla="*/ 1562714 w 5580233"/>
                  <a:gd name="connsiteY397" fmla="*/ 901686 h 901685"/>
                  <a:gd name="connsiteX398" fmla="*/ 1566659 w 5580233"/>
                  <a:gd name="connsiteY398" fmla="*/ 901686 h 901685"/>
                  <a:gd name="connsiteX399" fmla="*/ 1570605 w 5580233"/>
                  <a:gd name="connsiteY399" fmla="*/ 901686 h 901685"/>
                  <a:gd name="connsiteX400" fmla="*/ 1574551 w 5580233"/>
                  <a:gd name="connsiteY400" fmla="*/ 901686 h 901685"/>
                  <a:gd name="connsiteX401" fmla="*/ 1578492 w 5580233"/>
                  <a:gd name="connsiteY401" fmla="*/ 901686 h 901685"/>
                  <a:gd name="connsiteX402" fmla="*/ 1582438 w 5580233"/>
                  <a:gd name="connsiteY402" fmla="*/ 901686 h 901685"/>
                  <a:gd name="connsiteX403" fmla="*/ 1586383 w 5580233"/>
                  <a:gd name="connsiteY403" fmla="*/ 901686 h 901685"/>
                  <a:gd name="connsiteX404" fmla="*/ 1590329 w 5580233"/>
                  <a:gd name="connsiteY404" fmla="*/ 901686 h 901685"/>
                  <a:gd name="connsiteX405" fmla="*/ 1594275 w 5580233"/>
                  <a:gd name="connsiteY405" fmla="*/ 901686 h 901685"/>
                  <a:gd name="connsiteX406" fmla="*/ 1598221 w 5580233"/>
                  <a:gd name="connsiteY406" fmla="*/ 901686 h 901685"/>
                  <a:gd name="connsiteX407" fmla="*/ 1602167 w 5580233"/>
                  <a:gd name="connsiteY407" fmla="*/ 901686 h 901685"/>
                  <a:gd name="connsiteX408" fmla="*/ 1606112 w 5580233"/>
                  <a:gd name="connsiteY408" fmla="*/ 901686 h 901685"/>
                  <a:gd name="connsiteX409" fmla="*/ 1610058 w 5580233"/>
                  <a:gd name="connsiteY409" fmla="*/ 901686 h 901685"/>
                  <a:gd name="connsiteX410" fmla="*/ 1614004 w 5580233"/>
                  <a:gd name="connsiteY410" fmla="*/ 901686 h 901685"/>
                  <a:gd name="connsiteX411" fmla="*/ 1617945 w 5580233"/>
                  <a:gd name="connsiteY411" fmla="*/ 901686 h 901685"/>
                  <a:gd name="connsiteX412" fmla="*/ 1621891 w 5580233"/>
                  <a:gd name="connsiteY412" fmla="*/ 901686 h 901685"/>
                  <a:gd name="connsiteX413" fmla="*/ 1625836 w 5580233"/>
                  <a:gd name="connsiteY413" fmla="*/ 901686 h 901685"/>
                  <a:gd name="connsiteX414" fmla="*/ 1629782 w 5580233"/>
                  <a:gd name="connsiteY414" fmla="*/ 901686 h 901685"/>
                  <a:gd name="connsiteX415" fmla="*/ 1633728 w 5580233"/>
                  <a:gd name="connsiteY415" fmla="*/ 901686 h 901685"/>
                  <a:gd name="connsiteX416" fmla="*/ 1637674 w 5580233"/>
                  <a:gd name="connsiteY416" fmla="*/ 901686 h 901685"/>
                  <a:gd name="connsiteX417" fmla="*/ 1641620 w 5580233"/>
                  <a:gd name="connsiteY417" fmla="*/ 901686 h 901685"/>
                  <a:gd name="connsiteX418" fmla="*/ 1645560 w 5580233"/>
                  <a:gd name="connsiteY418" fmla="*/ 901686 h 901685"/>
                  <a:gd name="connsiteX419" fmla="*/ 1649506 w 5580233"/>
                  <a:gd name="connsiteY419" fmla="*/ 901686 h 901685"/>
                  <a:gd name="connsiteX420" fmla="*/ 1653452 w 5580233"/>
                  <a:gd name="connsiteY420" fmla="*/ 901686 h 901685"/>
                  <a:gd name="connsiteX421" fmla="*/ 1657398 w 5580233"/>
                  <a:gd name="connsiteY421" fmla="*/ 901686 h 901685"/>
                  <a:gd name="connsiteX422" fmla="*/ 1661344 w 5580233"/>
                  <a:gd name="connsiteY422" fmla="*/ 901686 h 901685"/>
                  <a:gd name="connsiteX423" fmla="*/ 1665289 w 5580233"/>
                  <a:gd name="connsiteY423" fmla="*/ 901686 h 901685"/>
                  <a:gd name="connsiteX424" fmla="*/ 1669235 w 5580233"/>
                  <a:gd name="connsiteY424" fmla="*/ 901686 h 901685"/>
                  <a:gd name="connsiteX425" fmla="*/ 1673181 w 5580233"/>
                  <a:gd name="connsiteY425" fmla="*/ 901686 h 901685"/>
                  <a:gd name="connsiteX426" fmla="*/ 1677127 w 5580233"/>
                  <a:gd name="connsiteY426" fmla="*/ 901686 h 901685"/>
                  <a:gd name="connsiteX427" fmla="*/ 1681073 w 5580233"/>
                  <a:gd name="connsiteY427" fmla="*/ 901686 h 901685"/>
                  <a:gd name="connsiteX428" fmla="*/ 1685013 w 5580233"/>
                  <a:gd name="connsiteY428" fmla="*/ 901686 h 901685"/>
                  <a:gd name="connsiteX429" fmla="*/ 1688959 w 5580233"/>
                  <a:gd name="connsiteY429" fmla="*/ 901686 h 901685"/>
                  <a:gd name="connsiteX430" fmla="*/ 1692905 w 5580233"/>
                  <a:gd name="connsiteY430" fmla="*/ 901686 h 901685"/>
                  <a:gd name="connsiteX431" fmla="*/ 1696851 w 5580233"/>
                  <a:gd name="connsiteY431" fmla="*/ 901686 h 901685"/>
                  <a:gd name="connsiteX432" fmla="*/ 1700797 w 5580233"/>
                  <a:gd name="connsiteY432" fmla="*/ 901686 h 901685"/>
                  <a:gd name="connsiteX433" fmla="*/ 1704742 w 5580233"/>
                  <a:gd name="connsiteY433" fmla="*/ 901686 h 901685"/>
                  <a:gd name="connsiteX434" fmla="*/ 1708688 w 5580233"/>
                  <a:gd name="connsiteY434" fmla="*/ 901686 h 901685"/>
                  <a:gd name="connsiteX435" fmla="*/ 1712629 w 5580233"/>
                  <a:gd name="connsiteY435" fmla="*/ 901686 h 901685"/>
                  <a:gd name="connsiteX436" fmla="*/ 1716575 w 5580233"/>
                  <a:gd name="connsiteY436" fmla="*/ 901686 h 901685"/>
                  <a:gd name="connsiteX437" fmla="*/ 1720521 w 5580233"/>
                  <a:gd name="connsiteY437" fmla="*/ 901686 h 901685"/>
                  <a:gd name="connsiteX438" fmla="*/ 1724466 w 5580233"/>
                  <a:gd name="connsiteY438" fmla="*/ 901686 h 901685"/>
                  <a:gd name="connsiteX439" fmla="*/ 1728412 w 5580233"/>
                  <a:gd name="connsiteY439" fmla="*/ 901686 h 901685"/>
                  <a:gd name="connsiteX440" fmla="*/ 1732358 w 5580233"/>
                  <a:gd name="connsiteY440" fmla="*/ 901686 h 901685"/>
                  <a:gd name="connsiteX441" fmla="*/ 1736304 w 5580233"/>
                  <a:gd name="connsiteY441" fmla="*/ 901686 h 901685"/>
                  <a:gd name="connsiteX442" fmla="*/ 1740250 w 5580233"/>
                  <a:gd name="connsiteY442" fmla="*/ 901686 h 901685"/>
                  <a:gd name="connsiteX443" fmla="*/ 1744195 w 5580233"/>
                  <a:gd name="connsiteY443" fmla="*/ 901686 h 901685"/>
                  <a:gd name="connsiteX444" fmla="*/ 1748141 w 5580233"/>
                  <a:gd name="connsiteY444" fmla="*/ 901686 h 901685"/>
                  <a:gd name="connsiteX445" fmla="*/ 1752082 w 5580233"/>
                  <a:gd name="connsiteY445" fmla="*/ 901686 h 901685"/>
                  <a:gd name="connsiteX446" fmla="*/ 1756028 w 5580233"/>
                  <a:gd name="connsiteY446" fmla="*/ 901686 h 901685"/>
                  <a:gd name="connsiteX447" fmla="*/ 1759974 w 5580233"/>
                  <a:gd name="connsiteY447" fmla="*/ 901686 h 901685"/>
                  <a:gd name="connsiteX448" fmla="*/ 1763920 w 5580233"/>
                  <a:gd name="connsiteY448" fmla="*/ 901686 h 901685"/>
                  <a:gd name="connsiteX449" fmla="*/ 1767865 w 5580233"/>
                  <a:gd name="connsiteY449" fmla="*/ 901686 h 901685"/>
                  <a:gd name="connsiteX450" fmla="*/ 1771811 w 5580233"/>
                  <a:gd name="connsiteY450" fmla="*/ 901686 h 901685"/>
                  <a:gd name="connsiteX451" fmla="*/ 1775757 w 5580233"/>
                  <a:gd name="connsiteY451" fmla="*/ 901686 h 901685"/>
                  <a:gd name="connsiteX452" fmla="*/ 1779698 w 5580233"/>
                  <a:gd name="connsiteY452" fmla="*/ 901686 h 901685"/>
                  <a:gd name="connsiteX453" fmla="*/ 1783644 w 5580233"/>
                  <a:gd name="connsiteY453" fmla="*/ 901686 h 901685"/>
                  <a:gd name="connsiteX454" fmla="*/ 1787589 w 5580233"/>
                  <a:gd name="connsiteY454" fmla="*/ 901686 h 901685"/>
                  <a:gd name="connsiteX455" fmla="*/ 1791535 w 5580233"/>
                  <a:gd name="connsiteY455" fmla="*/ 901686 h 901685"/>
                  <a:gd name="connsiteX456" fmla="*/ 1795481 w 5580233"/>
                  <a:gd name="connsiteY456" fmla="*/ 901686 h 901685"/>
                  <a:gd name="connsiteX457" fmla="*/ 1799427 w 5580233"/>
                  <a:gd name="connsiteY457" fmla="*/ 901686 h 901685"/>
                  <a:gd name="connsiteX458" fmla="*/ 1803373 w 5580233"/>
                  <a:gd name="connsiteY458" fmla="*/ 901686 h 901685"/>
                  <a:gd name="connsiteX459" fmla="*/ 1807318 w 5580233"/>
                  <a:gd name="connsiteY459" fmla="*/ 901686 h 901685"/>
                  <a:gd name="connsiteX460" fmla="*/ 1811264 w 5580233"/>
                  <a:gd name="connsiteY460" fmla="*/ 901686 h 901685"/>
                  <a:gd name="connsiteX461" fmla="*/ 1815210 w 5580233"/>
                  <a:gd name="connsiteY461" fmla="*/ 901686 h 901685"/>
                  <a:gd name="connsiteX462" fmla="*/ 1819151 w 5580233"/>
                  <a:gd name="connsiteY462" fmla="*/ 901686 h 901685"/>
                  <a:gd name="connsiteX463" fmla="*/ 1823097 w 5580233"/>
                  <a:gd name="connsiteY463" fmla="*/ 901686 h 901685"/>
                  <a:gd name="connsiteX464" fmla="*/ 1827042 w 5580233"/>
                  <a:gd name="connsiteY464" fmla="*/ 901686 h 901685"/>
                  <a:gd name="connsiteX465" fmla="*/ 1830988 w 5580233"/>
                  <a:gd name="connsiteY465" fmla="*/ 901686 h 901685"/>
                  <a:gd name="connsiteX466" fmla="*/ 1834934 w 5580233"/>
                  <a:gd name="connsiteY466" fmla="*/ 901686 h 901685"/>
                  <a:gd name="connsiteX467" fmla="*/ 1838880 w 5580233"/>
                  <a:gd name="connsiteY467" fmla="*/ 901686 h 901685"/>
                  <a:gd name="connsiteX468" fmla="*/ 1842826 w 5580233"/>
                  <a:gd name="connsiteY468" fmla="*/ 901686 h 901685"/>
                  <a:gd name="connsiteX469" fmla="*/ 1846766 w 5580233"/>
                  <a:gd name="connsiteY469" fmla="*/ 901686 h 901685"/>
                  <a:gd name="connsiteX470" fmla="*/ 1850712 w 5580233"/>
                  <a:gd name="connsiteY470" fmla="*/ 901686 h 901685"/>
                  <a:gd name="connsiteX471" fmla="*/ 1854658 w 5580233"/>
                  <a:gd name="connsiteY471" fmla="*/ 901686 h 901685"/>
                  <a:gd name="connsiteX472" fmla="*/ 1858604 w 5580233"/>
                  <a:gd name="connsiteY472" fmla="*/ 901686 h 901685"/>
                  <a:gd name="connsiteX473" fmla="*/ 1862549 w 5580233"/>
                  <a:gd name="connsiteY473" fmla="*/ 901686 h 901685"/>
                  <a:gd name="connsiteX474" fmla="*/ 1866495 w 5580233"/>
                  <a:gd name="connsiteY474" fmla="*/ 901686 h 901685"/>
                  <a:gd name="connsiteX475" fmla="*/ 1870441 w 5580233"/>
                  <a:gd name="connsiteY475" fmla="*/ 901686 h 901685"/>
                  <a:gd name="connsiteX476" fmla="*/ 1874387 w 5580233"/>
                  <a:gd name="connsiteY476" fmla="*/ 901686 h 901685"/>
                  <a:gd name="connsiteX477" fmla="*/ 1878333 w 5580233"/>
                  <a:gd name="connsiteY477" fmla="*/ 901686 h 901685"/>
                  <a:gd name="connsiteX478" fmla="*/ 1882279 w 5580233"/>
                  <a:gd name="connsiteY478" fmla="*/ 901686 h 901685"/>
                  <a:gd name="connsiteX479" fmla="*/ 1886219 w 5580233"/>
                  <a:gd name="connsiteY479" fmla="*/ 901686 h 901685"/>
                  <a:gd name="connsiteX480" fmla="*/ 1890165 w 5580233"/>
                  <a:gd name="connsiteY480" fmla="*/ 901686 h 901685"/>
                  <a:gd name="connsiteX481" fmla="*/ 1894111 w 5580233"/>
                  <a:gd name="connsiteY481" fmla="*/ 901686 h 901685"/>
                  <a:gd name="connsiteX482" fmla="*/ 1898057 w 5580233"/>
                  <a:gd name="connsiteY482" fmla="*/ 901686 h 901685"/>
                  <a:gd name="connsiteX483" fmla="*/ 1902002 w 5580233"/>
                  <a:gd name="connsiteY483" fmla="*/ 901686 h 901685"/>
                  <a:gd name="connsiteX484" fmla="*/ 1905948 w 5580233"/>
                  <a:gd name="connsiteY484" fmla="*/ 901686 h 901685"/>
                  <a:gd name="connsiteX485" fmla="*/ 1909894 w 5580233"/>
                  <a:gd name="connsiteY485" fmla="*/ 901686 h 901685"/>
                  <a:gd name="connsiteX486" fmla="*/ 1913835 w 5580233"/>
                  <a:gd name="connsiteY486" fmla="*/ 901686 h 901685"/>
                  <a:gd name="connsiteX487" fmla="*/ 1917781 w 5580233"/>
                  <a:gd name="connsiteY487" fmla="*/ 901686 h 901685"/>
                  <a:gd name="connsiteX488" fmla="*/ 1921727 w 5580233"/>
                  <a:gd name="connsiteY488" fmla="*/ 901686 h 901685"/>
                  <a:gd name="connsiteX489" fmla="*/ 1925673 w 5580233"/>
                  <a:gd name="connsiteY489" fmla="*/ 901686 h 901685"/>
                  <a:gd name="connsiteX490" fmla="*/ 1929618 w 5580233"/>
                  <a:gd name="connsiteY490" fmla="*/ 901686 h 901685"/>
                  <a:gd name="connsiteX491" fmla="*/ 1933564 w 5580233"/>
                  <a:gd name="connsiteY491" fmla="*/ 901686 h 901685"/>
                  <a:gd name="connsiteX492" fmla="*/ 1937510 w 5580233"/>
                  <a:gd name="connsiteY492" fmla="*/ 901686 h 901685"/>
                  <a:gd name="connsiteX493" fmla="*/ 1941456 w 5580233"/>
                  <a:gd name="connsiteY493" fmla="*/ 901686 h 901685"/>
                  <a:gd name="connsiteX494" fmla="*/ 1945401 w 5580233"/>
                  <a:gd name="connsiteY494" fmla="*/ 901686 h 901685"/>
                  <a:gd name="connsiteX495" fmla="*/ 1949342 w 5580233"/>
                  <a:gd name="connsiteY495" fmla="*/ 901686 h 901685"/>
                  <a:gd name="connsiteX496" fmla="*/ 1953288 w 5580233"/>
                  <a:gd name="connsiteY496" fmla="*/ 901686 h 901685"/>
                  <a:gd name="connsiteX497" fmla="*/ 1957234 w 5580233"/>
                  <a:gd name="connsiteY497" fmla="*/ 901686 h 901685"/>
                  <a:gd name="connsiteX498" fmla="*/ 1961180 w 5580233"/>
                  <a:gd name="connsiteY498" fmla="*/ 901686 h 901685"/>
                  <a:gd name="connsiteX499" fmla="*/ 1965126 w 5580233"/>
                  <a:gd name="connsiteY499" fmla="*/ 901686 h 901685"/>
                  <a:gd name="connsiteX500" fmla="*/ 1969071 w 5580233"/>
                  <a:gd name="connsiteY500" fmla="*/ 901686 h 901685"/>
                  <a:gd name="connsiteX501" fmla="*/ 1973017 w 5580233"/>
                  <a:gd name="connsiteY501" fmla="*/ 901686 h 901685"/>
                  <a:gd name="connsiteX502" fmla="*/ 1976963 w 5580233"/>
                  <a:gd name="connsiteY502" fmla="*/ 901686 h 901685"/>
                  <a:gd name="connsiteX503" fmla="*/ 1980904 w 5580233"/>
                  <a:gd name="connsiteY503" fmla="*/ 901686 h 901685"/>
                  <a:gd name="connsiteX504" fmla="*/ 1984849 w 5580233"/>
                  <a:gd name="connsiteY504" fmla="*/ 901686 h 901685"/>
                  <a:gd name="connsiteX505" fmla="*/ 1988795 w 5580233"/>
                  <a:gd name="connsiteY505" fmla="*/ 901686 h 901685"/>
                  <a:gd name="connsiteX506" fmla="*/ 1992741 w 5580233"/>
                  <a:gd name="connsiteY506" fmla="*/ 901686 h 901685"/>
                  <a:gd name="connsiteX507" fmla="*/ 1996687 w 5580233"/>
                  <a:gd name="connsiteY507" fmla="*/ 901686 h 901685"/>
                  <a:gd name="connsiteX508" fmla="*/ 2000633 w 5580233"/>
                  <a:gd name="connsiteY508" fmla="*/ 901686 h 901685"/>
                  <a:gd name="connsiteX509" fmla="*/ 2004579 w 5580233"/>
                  <a:gd name="connsiteY509" fmla="*/ 901686 h 901685"/>
                  <a:gd name="connsiteX510" fmla="*/ 2008524 w 5580233"/>
                  <a:gd name="connsiteY510" fmla="*/ 901686 h 901685"/>
                  <a:gd name="connsiteX511" fmla="*/ 2012470 w 5580233"/>
                  <a:gd name="connsiteY511" fmla="*/ 901686 h 901685"/>
                  <a:gd name="connsiteX512" fmla="*/ 2016411 w 5580233"/>
                  <a:gd name="connsiteY512" fmla="*/ 901686 h 901685"/>
                  <a:gd name="connsiteX513" fmla="*/ 2020357 w 5580233"/>
                  <a:gd name="connsiteY513" fmla="*/ 901686 h 901685"/>
                  <a:gd name="connsiteX514" fmla="*/ 2024302 w 5580233"/>
                  <a:gd name="connsiteY514" fmla="*/ 901686 h 901685"/>
                  <a:gd name="connsiteX515" fmla="*/ 2028248 w 5580233"/>
                  <a:gd name="connsiteY515" fmla="*/ 901686 h 901685"/>
                  <a:gd name="connsiteX516" fmla="*/ 2032194 w 5580233"/>
                  <a:gd name="connsiteY516" fmla="*/ 901686 h 901685"/>
                  <a:gd name="connsiteX517" fmla="*/ 2036140 w 5580233"/>
                  <a:gd name="connsiteY517" fmla="*/ 901686 h 901685"/>
                  <a:gd name="connsiteX518" fmla="*/ 2040086 w 5580233"/>
                  <a:gd name="connsiteY518" fmla="*/ 901686 h 901685"/>
                  <a:gd name="connsiteX519" fmla="*/ 2044032 w 5580233"/>
                  <a:gd name="connsiteY519" fmla="*/ 901686 h 901685"/>
                  <a:gd name="connsiteX520" fmla="*/ 2047972 w 5580233"/>
                  <a:gd name="connsiteY520" fmla="*/ 901686 h 901685"/>
                  <a:gd name="connsiteX521" fmla="*/ 2051918 w 5580233"/>
                  <a:gd name="connsiteY521" fmla="*/ 901686 h 901685"/>
                  <a:gd name="connsiteX522" fmla="*/ 2055864 w 5580233"/>
                  <a:gd name="connsiteY522" fmla="*/ 901686 h 901685"/>
                  <a:gd name="connsiteX523" fmla="*/ 2059810 w 5580233"/>
                  <a:gd name="connsiteY523" fmla="*/ 901686 h 901685"/>
                  <a:gd name="connsiteX524" fmla="*/ 2063755 w 5580233"/>
                  <a:gd name="connsiteY524" fmla="*/ 901686 h 901685"/>
                  <a:gd name="connsiteX525" fmla="*/ 2067701 w 5580233"/>
                  <a:gd name="connsiteY525" fmla="*/ 901686 h 901685"/>
                  <a:gd name="connsiteX526" fmla="*/ 2071647 w 5580233"/>
                  <a:gd name="connsiteY526" fmla="*/ 901686 h 901685"/>
                  <a:gd name="connsiteX527" fmla="*/ 2075593 w 5580233"/>
                  <a:gd name="connsiteY527" fmla="*/ 901686 h 901685"/>
                  <a:gd name="connsiteX528" fmla="*/ 2079539 w 5580233"/>
                  <a:gd name="connsiteY528" fmla="*/ 901686 h 901685"/>
                  <a:gd name="connsiteX529" fmla="*/ 2083480 w 5580233"/>
                  <a:gd name="connsiteY529" fmla="*/ 901686 h 901685"/>
                  <a:gd name="connsiteX530" fmla="*/ 2087425 w 5580233"/>
                  <a:gd name="connsiteY530" fmla="*/ 901686 h 901685"/>
                  <a:gd name="connsiteX531" fmla="*/ 2091371 w 5580233"/>
                  <a:gd name="connsiteY531" fmla="*/ 901686 h 901685"/>
                  <a:gd name="connsiteX532" fmla="*/ 2095317 w 5580233"/>
                  <a:gd name="connsiteY532" fmla="*/ 901686 h 901685"/>
                  <a:gd name="connsiteX533" fmla="*/ 2099263 w 5580233"/>
                  <a:gd name="connsiteY533" fmla="*/ 901686 h 901685"/>
                  <a:gd name="connsiteX534" fmla="*/ 2103208 w 5580233"/>
                  <a:gd name="connsiteY534" fmla="*/ 901686 h 901685"/>
                  <a:gd name="connsiteX535" fmla="*/ 2107154 w 5580233"/>
                  <a:gd name="connsiteY535" fmla="*/ 901686 h 901685"/>
                  <a:gd name="connsiteX536" fmla="*/ 2111100 w 5580233"/>
                  <a:gd name="connsiteY536" fmla="*/ 901686 h 901685"/>
                  <a:gd name="connsiteX537" fmla="*/ 2115041 w 5580233"/>
                  <a:gd name="connsiteY537" fmla="*/ 901686 h 901685"/>
                  <a:gd name="connsiteX538" fmla="*/ 2118987 w 5580233"/>
                  <a:gd name="connsiteY538" fmla="*/ 901686 h 901685"/>
                  <a:gd name="connsiteX539" fmla="*/ 2122933 w 5580233"/>
                  <a:gd name="connsiteY539" fmla="*/ 901686 h 901685"/>
                  <a:gd name="connsiteX540" fmla="*/ 2126879 w 5580233"/>
                  <a:gd name="connsiteY540" fmla="*/ 901686 h 901685"/>
                  <a:gd name="connsiteX541" fmla="*/ 2130824 w 5580233"/>
                  <a:gd name="connsiteY541" fmla="*/ 901686 h 901685"/>
                  <a:gd name="connsiteX542" fmla="*/ 2134770 w 5580233"/>
                  <a:gd name="connsiteY542" fmla="*/ 901686 h 901685"/>
                  <a:gd name="connsiteX543" fmla="*/ 2138716 w 5580233"/>
                  <a:gd name="connsiteY543" fmla="*/ 901686 h 901685"/>
                  <a:gd name="connsiteX544" fmla="*/ 2142662 w 5580233"/>
                  <a:gd name="connsiteY544" fmla="*/ 901686 h 901685"/>
                  <a:gd name="connsiteX545" fmla="*/ 2146607 w 5580233"/>
                  <a:gd name="connsiteY545" fmla="*/ 901686 h 901685"/>
                  <a:gd name="connsiteX546" fmla="*/ 2150548 w 5580233"/>
                  <a:gd name="connsiteY546" fmla="*/ 901686 h 901685"/>
                  <a:gd name="connsiteX547" fmla="*/ 2154494 w 5580233"/>
                  <a:gd name="connsiteY547" fmla="*/ 901686 h 901685"/>
                  <a:gd name="connsiteX548" fmla="*/ 2158440 w 5580233"/>
                  <a:gd name="connsiteY548" fmla="*/ 901686 h 901685"/>
                  <a:gd name="connsiteX549" fmla="*/ 2162386 w 5580233"/>
                  <a:gd name="connsiteY549" fmla="*/ 901686 h 901685"/>
                  <a:gd name="connsiteX550" fmla="*/ 2166332 w 5580233"/>
                  <a:gd name="connsiteY550" fmla="*/ 901686 h 901685"/>
                  <a:gd name="connsiteX551" fmla="*/ 2170277 w 5580233"/>
                  <a:gd name="connsiteY551" fmla="*/ 901686 h 901685"/>
                  <a:gd name="connsiteX552" fmla="*/ 2174223 w 5580233"/>
                  <a:gd name="connsiteY552" fmla="*/ 901686 h 901685"/>
                  <a:gd name="connsiteX553" fmla="*/ 2178169 w 5580233"/>
                  <a:gd name="connsiteY553" fmla="*/ 901686 h 901685"/>
                  <a:gd name="connsiteX554" fmla="*/ 2182115 w 5580233"/>
                  <a:gd name="connsiteY554" fmla="*/ 901686 h 901685"/>
                  <a:gd name="connsiteX555" fmla="*/ 2186055 w 5580233"/>
                  <a:gd name="connsiteY555" fmla="*/ 901686 h 901685"/>
                  <a:gd name="connsiteX556" fmla="*/ 2190001 w 5580233"/>
                  <a:gd name="connsiteY556" fmla="*/ 901686 h 901685"/>
                  <a:gd name="connsiteX557" fmla="*/ 2193947 w 5580233"/>
                  <a:gd name="connsiteY557" fmla="*/ 901686 h 901685"/>
                  <a:gd name="connsiteX558" fmla="*/ 2197893 w 5580233"/>
                  <a:gd name="connsiteY558" fmla="*/ 901686 h 901685"/>
                  <a:gd name="connsiteX559" fmla="*/ 2201839 w 5580233"/>
                  <a:gd name="connsiteY559" fmla="*/ 901686 h 901685"/>
                  <a:gd name="connsiteX560" fmla="*/ 2205785 w 5580233"/>
                  <a:gd name="connsiteY560" fmla="*/ 901686 h 901685"/>
                  <a:gd name="connsiteX561" fmla="*/ 2209730 w 5580233"/>
                  <a:gd name="connsiteY561" fmla="*/ 901686 h 901685"/>
                  <a:gd name="connsiteX562" fmla="*/ 2213676 w 5580233"/>
                  <a:gd name="connsiteY562" fmla="*/ 901686 h 901685"/>
                  <a:gd name="connsiteX563" fmla="*/ 2217617 w 5580233"/>
                  <a:gd name="connsiteY563" fmla="*/ 901686 h 901685"/>
                  <a:gd name="connsiteX564" fmla="*/ 2221562 w 5580233"/>
                  <a:gd name="connsiteY564" fmla="*/ 901686 h 901685"/>
                  <a:gd name="connsiteX565" fmla="*/ 2225508 w 5580233"/>
                  <a:gd name="connsiteY565" fmla="*/ 901686 h 901685"/>
                  <a:gd name="connsiteX566" fmla="*/ 2229454 w 5580233"/>
                  <a:gd name="connsiteY566" fmla="*/ 901686 h 901685"/>
                  <a:gd name="connsiteX567" fmla="*/ 2233400 w 5580233"/>
                  <a:gd name="connsiteY567" fmla="*/ 901686 h 901685"/>
                  <a:gd name="connsiteX568" fmla="*/ 2237346 w 5580233"/>
                  <a:gd name="connsiteY568" fmla="*/ 901686 h 901685"/>
                  <a:gd name="connsiteX569" fmla="*/ 2241292 w 5580233"/>
                  <a:gd name="connsiteY569" fmla="*/ 901686 h 901685"/>
                  <a:gd name="connsiteX570" fmla="*/ 2245238 w 5580233"/>
                  <a:gd name="connsiteY570" fmla="*/ 901686 h 901685"/>
                  <a:gd name="connsiteX571" fmla="*/ 2249183 w 5580233"/>
                  <a:gd name="connsiteY571" fmla="*/ 901686 h 901685"/>
                  <a:gd name="connsiteX572" fmla="*/ 2253124 w 5580233"/>
                  <a:gd name="connsiteY572" fmla="*/ 901686 h 901685"/>
                  <a:gd name="connsiteX573" fmla="*/ 2257070 w 5580233"/>
                  <a:gd name="connsiteY573" fmla="*/ 901686 h 901685"/>
                  <a:gd name="connsiteX574" fmla="*/ 2261016 w 5580233"/>
                  <a:gd name="connsiteY574" fmla="*/ 901686 h 901685"/>
                  <a:gd name="connsiteX575" fmla="*/ 2264961 w 5580233"/>
                  <a:gd name="connsiteY575" fmla="*/ 901686 h 901685"/>
                  <a:gd name="connsiteX576" fmla="*/ 2268907 w 5580233"/>
                  <a:gd name="connsiteY576" fmla="*/ 901686 h 901685"/>
                  <a:gd name="connsiteX577" fmla="*/ 2272853 w 5580233"/>
                  <a:gd name="connsiteY577" fmla="*/ 901686 h 901685"/>
                  <a:gd name="connsiteX578" fmla="*/ 2276799 w 5580233"/>
                  <a:gd name="connsiteY578" fmla="*/ 901686 h 901685"/>
                  <a:gd name="connsiteX579" fmla="*/ 2280745 w 5580233"/>
                  <a:gd name="connsiteY579" fmla="*/ 901686 h 901685"/>
                  <a:gd name="connsiteX580" fmla="*/ 2284686 w 5580233"/>
                  <a:gd name="connsiteY580" fmla="*/ 901686 h 901685"/>
                  <a:gd name="connsiteX581" fmla="*/ 2288631 w 5580233"/>
                  <a:gd name="connsiteY581" fmla="*/ 901686 h 901685"/>
                  <a:gd name="connsiteX582" fmla="*/ 2292577 w 5580233"/>
                  <a:gd name="connsiteY582" fmla="*/ 901686 h 901685"/>
                  <a:gd name="connsiteX583" fmla="*/ 2296523 w 5580233"/>
                  <a:gd name="connsiteY583" fmla="*/ 901686 h 901685"/>
                  <a:gd name="connsiteX584" fmla="*/ 2300469 w 5580233"/>
                  <a:gd name="connsiteY584" fmla="*/ 901686 h 901685"/>
                  <a:gd name="connsiteX585" fmla="*/ 2304414 w 5580233"/>
                  <a:gd name="connsiteY585" fmla="*/ 901686 h 901685"/>
                  <a:gd name="connsiteX586" fmla="*/ 2308360 w 5580233"/>
                  <a:gd name="connsiteY586" fmla="*/ 901686 h 901685"/>
                  <a:gd name="connsiteX587" fmla="*/ 2312306 w 5580233"/>
                  <a:gd name="connsiteY587" fmla="*/ 901686 h 901685"/>
                  <a:gd name="connsiteX588" fmla="*/ 2316252 w 5580233"/>
                  <a:gd name="connsiteY588" fmla="*/ 901686 h 901685"/>
                  <a:gd name="connsiteX589" fmla="*/ 2320193 w 5580233"/>
                  <a:gd name="connsiteY589" fmla="*/ 901686 h 901685"/>
                  <a:gd name="connsiteX590" fmla="*/ 2324139 w 5580233"/>
                  <a:gd name="connsiteY590" fmla="*/ 901686 h 901685"/>
                  <a:gd name="connsiteX591" fmla="*/ 2328084 w 5580233"/>
                  <a:gd name="connsiteY591" fmla="*/ 901686 h 901685"/>
                  <a:gd name="connsiteX592" fmla="*/ 2332030 w 5580233"/>
                  <a:gd name="connsiteY592" fmla="*/ 901686 h 901685"/>
                  <a:gd name="connsiteX593" fmla="*/ 2335976 w 5580233"/>
                  <a:gd name="connsiteY593" fmla="*/ 901686 h 901685"/>
                  <a:gd name="connsiteX594" fmla="*/ 2339922 w 5580233"/>
                  <a:gd name="connsiteY594" fmla="*/ 901686 h 901685"/>
                  <a:gd name="connsiteX595" fmla="*/ 2343868 w 5580233"/>
                  <a:gd name="connsiteY595" fmla="*/ 901686 h 901685"/>
                  <a:gd name="connsiteX596" fmla="*/ 2347813 w 5580233"/>
                  <a:gd name="connsiteY596" fmla="*/ 901686 h 901685"/>
                  <a:gd name="connsiteX597" fmla="*/ 2351754 w 5580233"/>
                  <a:gd name="connsiteY597" fmla="*/ 901686 h 901685"/>
                  <a:gd name="connsiteX598" fmla="*/ 2355700 w 5580233"/>
                  <a:gd name="connsiteY598" fmla="*/ 901686 h 901685"/>
                  <a:gd name="connsiteX599" fmla="*/ 2359646 w 5580233"/>
                  <a:gd name="connsiteY599" fmla="*/ 901686 h 901685"/>
                  <a:gd name="connsiteX600" fmla="*/ 2363592 w 5580233"/>
                  <a:gd name="connsiteY600" fmla="*/ 901686 h 901685"/>
                  <a:gd name="connsiteX601" fmla="*/ 2367537 w 5580233"/>
                  <a:gd name="connsiteY601" fmla="*/ 901686 h 901685"/>
                  <a:gd name="connsiteX602" fmla="*/ 2371483 w 5580233"/>
                  <a:gd name="connsiteY602" fmla="*/ 901686 h 901685"/>
                  <a:gd name="connsiteX603" fmla="*/ 2375429 w 5580233"/>
                  <a:gd name="connsiteY603" fmla="*/ 901686 h 901685"/>
                  <a:gd name="connsiteX604" fmla="*/ 2379375 w 5580233"/>
                  <a:gd name="connsiteY604" fmla="*/ 901686 h 901685"/>
                  <a:gd name="connsiteX605" fmla="*/ 2383321 w 5580233"/>
                  <a:gd name="connsiteY605" fmla="*/ 901686 h 901685"/>
                  <a:gd name="connsiteX606" fmla="*/ 2387261 w 5580233"/>
                  <a:gd name="connsiteY606" fmla="*/ 901686 h 901685"/>
                  <a:gd name="connsiteX607" fmla="*/ 2391207 w 5580233"/>
                  <a:gd name="connsiteY607" fmla="*/ 901686 h 901685"/>
                  <a:gd name="connsiteX608" fmla="*/ 2395153 w 5580233"/>
                  <a:gd name="connsiteY608" fmla="*/ 901686 h 901685"/>
                  <a:gd name="connsiteX609" fmla="*/ 2399099 w 5580233"/>
                  <a:gd name="connsiteY609" fmla="*/ 901686 h 901685"/>
                  <a:gd name="connsiteX610" fmla="*/ 2403045 w 5580233"/>
                  <a:gd name="connsiteY610" fmla="*/ 901686 h 901685"/>
                  <a:gd name="connsiteX611" fmla="*/ 2406990 w 5580233"/>
                  <a:gd name="connsiteY611" fmla="*/ 901686 h 901685"/>
                  <a:gd name="connsiteX612" fmla="*/ 2410936 w 5580233"/>
                  <a:gd name="connsiteY612" fmla="*/ 901686 h 901685"/>
                  <a:gd name="connsiteX613" fmla="*/ 2414877 w 5580233"/>
                  <a:gd name="connsiteY613" fmla="*/ 901686 h 901685"/>
                  <a:gd name="connsiteX614" fmla="*/ 2418823 w 5580233"/>
                  <a:gd name="connsiteY614" fmla="*/ 901686 h 901685"/>
                  <a:gd name="connsiteX615" fmla="*/ 2422768 w 5580233"/>
                  <a:gd name="connsiteY615" fmla="*/ 901686 h 901685"/>
                  <a:gd name="connsiteX616" fmla="*/ 2426714 w 5580233"/>
                  <a:gd name="connsiteY616" fmla="*/ 901686 h 901685"/>
                  <a:gd name="connsiteX617" fmla="*/ 2430660 w 5580233"/>
                  <a:gd name="connsiteY617" fmla="*/ 901686 h 901685"/>
                  <a:gd name="connsiteX618" fmla="*/ 2434606 w 5580233"/>
                  <a:gd name="connsiteY618" fmla="*/ 901686 h 901685"/>
                  <a:gd name="connsiteX619" fmla="*/ 2438552 w 5580233"/>
                  <a:gd name="connsiteY619" fmla="*/ 901686 h 901685"/>
                  <a:gd name="connsiteX620" fmla="*/ 2442498 w 5580233"/>
                  <a:gd name="connsiteY620" fmla="*/ 901686 h 901685"/>
                  <a:gd name="connsiteX621" fmla="*/ 2446443 w 5580233"/>
                  <a:gd name="connsiteY621" fmla="*/ 901686 h 901685"/>
                  <a:gd name="connsiteX622" fmla="*/ 2450389 w 5580233"/>
                  <a:gd name="connsiteY622" fmla="*/ 901686 h 901685"/>
                  <a:gd name="connsiteX623" fmla="*/ 2454330 w 5580233"/>
                  <a:gd name="connsiteY623" fmla="*/ 901686 h 901685"/>
                  <a:gd name="connsiteX624" fmla="*/ 2458276 w 5580233"/>
                  <a:gd name="connsiteY624" fmla="*/ 901686 h 901685"/>
                  <a:gd name="connsiteX625" fmla="*/ 2462222 w 5580233"/>
                  <a:gd name="connsiteY625" fmla="*/ 901686 h 901685"/>
                  <a:gd name="connsiteX626" fmla="*/ 2466167 w 5580233"/>
                  <a:gd name="connsiteY626" fmla="*/ 901686 h 901685"/>
                  <a:gd name="connsiteX627" fmla="*/ 2470113 w 5580233"/>
                  <a:gd name="connsiteY627" fmla="*/ 901686 h 901685"/>
                  <a:gd name="connsiteX628" fmla="*/ 2474059 w 5580233"/>
                  <a:gd name="connsiteY628" fmla="*/ 901686 h 901685"/>
                  <a:gd name="connsiteX629" fmla="*/ 2478005 w 5580233"/>
                  <a:gd name="connsiteY629" fmla="*/ 901686 h 901685"/>
                  <a:gd name="connsiteX630" fmla="*/ 2481946 w 5580233"/>
                  <a:gd name="connsiteY630" fmla="*/ 901686 h 901685"/>
                  <a:gd name="connsiteX631" fmla="*/ 2485891 w 5580233"/>
                  <a:gd name="connsiteY631" fmla="*/ 901686 h 901685"/>
                  <a:gd name="connsiteX632" fmla="*/ 2489837 w 5580233"/>
                  <a:gd name="connsiteY632" fmla="*/ 901686 h 901685"/>
                  <a:gd name="connsiteX633" fmla="*/ 2493783 w 5580233"/>
                  <a:gd name="connsiteY633" fmla="*/ 901686 h 901685"/>
                  <a:gd name="connsiteX634" fmla="*/ 2497729 w 5580233"/>
                  <a:gd name="connsiteY634" fmla="*/ 901686 h 901685"/>
                  <a:gd name="connsiteX635" fmla="*/ 2501675 w 5580233"/>
                  <a:gd name="connsiteY635" fmla="*/ 901686 h 901685"/>
                  <a:gd name="connsiteX636" fmla="*/ 2505621 w 5580233"/>
                  <a:gd name="connsiteY636" fmla="*/ 901686 h 901685"/>
                  <a:gd name="connsiteX637" fmla="*/ 2509566 w 5580233"/>
                  <a:gd name="connsiteY637" fmla="*/ 901686 h 901685"/>
                  <a:gd name="connsiteX638" fmla="*/ 2513512 w 5580233"/>
                  <a:gd name="connsiteY638" fmla="*/ 901686 h 901685"/>
                  <a:gd name="connsiteX639" fmla="*/ 2517458 w 5580233"/>
                  <a:gd name="connsiteY639" fmla="*/ 901686 h 901685"/>
                  <a:gd name="connsiteX640" fmla="*/ 2521399 w 5580233"/>
                  <a:gd name="connsiteY640" fmla="*/ 901686 h 901685"/>
                  <a:gd name="connsiteX641" fmla="*/ 2525344 w 5580233"/>
                  <a:gd name="connsiteY641" fmla="*/ 901686 h 901685"/>
                  <a:gd name="connsiteX642" fmla="*/ 2529290 w 5580233"/>
                  <a:gd name="connsiteY642" fmla="*/ 901686 h 901685"/>
                  <a:gd name="connsiteX643" fmla="*/ 2533236 w 5580233"/>
                  <a:gd name="connsiteY643" fmla="*/ 901686 h 901685"/>
                  <a:gd name="connsiteX644" fmla="*/ 2537182 w 5580233"/>
                  <a:gd name="connsiteY644" fmla="*/ 901686 h 901685"/>
                  <a:gd name="connsiteX645" fmla="*/ 2541128 w 5580233"/>
                  <a:gd name="connsiteY645" fmla="*/ 901686 h 901685"/>
                  <a:gd name="connsiteX646" fmla="*/ 2545074 w 5580233"/>
                  <a:gd name="connsiteY646" fmla="*/ 901686 h 901685"/>
                  <a:gd name="connsiteX647" fmla="*/ 2549014 w 5580233"/>
                  <a:gd name="connsiteY647" fmla="*/ 901686 h 901685"/>
                  <a:gd name="connsiteX648" fmla="*/ 2552960 w 5580233"/>
                  <a:gd name="connsiteY648" fmla="*/ 901686 h 901685"/>
                  <a:gd name="connsiteX649" fmla="*/ 2556906 w 5580233"/>
                  <a:gd name="connsiteY649" fmla="*/ 901686 h 901685"/>
                  <a:gd name="connsiteX650" fmla="*/ 2560852 w 5580233"/>
                  <a:gd name="connsiteY650" fmla="*/ 901686 h 901685"/>
                  <a:gd name="connsiteX651" fmla="*/ 2564797 w 5580233"/>
                  <a:gd name="connsiteY651" fmla="*/ 901686 h 901685"/>
                  <a:gd name="connsiteX652" fmla="*/ 2568743 w 5580233"/>
                  <a:gd name="connsiteY652" fmla="*/ 901686 h 901685"/>
                  <a:gd name="connsiteX653" fmla="*/ 2572689 w 5580233"/>
                  <a:gd name="connsiteY653" fmla="*/ 901686 h 901685"/>
                  <a:gd name="connsiteX654" fmla="*/ 2576635 w 5580233"/>
                  <a:gd name="connsiteY654" fmla="*/ 901686 h 901685"/>
                  <a:gd name="connsiteX655" fmla="*/ 2580581 w 5580233"/>
                  <a:gd name="connsiteY655" fmla="*/ 901686 h 901685"/>
                  <a:gd name="connsiteX656" fmla="*/ 2584527 w 5580233"/>
                  <a:gd name="connsiteY656" fmla="*/ 901686 h 901685"/>
                  <a:gd name="connsiteX657" fmla="*/ 2588467 w 5580233"/>
                  <a:gd name="connsiteY657" fmla="*/ 901686 h 901685"/>
                  <a:gd name="connsiteX658" fmla="*/ 2592413 w 5580233"/>
                  <a:gd name="connsiteY658" fmla="*/ 901686 h 901685"/>
                  <a:gd name="connsiteX659" fmla="*/ 2596359 w 5580233"/>
                  <a:gd name="connsiteY659" fmla="*/ 901686 h 901685"/>
                  <a:gd name="connsiteX660" fmla="*/ 2600305 w 5580233"/>
                  <a:gd name="connsiteY660" fmla="*/ 901686 h 901685"/>
                  <a:gd name="connsiteX661" fmla="*/ 2604250 w 5580233"/>
                  <a:gd name="connsiteY661" fmla="*/ 901686 h 901685"/>
                  <a:gd name="connsiteX662" fmla="*/ 2608196 w 5580233"/>
                  <a:gd name="connsiteY662" fmla="*/ 901686 h 901685"/>
                  <a:gd name="connsiteX663" fmla="*/ 2612142 w 5580233"/>
                  <a:gd name="connsiteY663" fmla="*/ 901686 h 901685"/>
                  <a:gd name="connsiteX664" fmla="*/ 2616083 w 5580233"/>
                  <a:gd name="connsiteY664" fmla="*/ 901686 h 901685"/>
                  <a:gd name="connsiteX665" fmla="*/ 2620029 w 5580233"/>
                  <a:gd name="connsiteY665" fmla="*/ 901686 h 901685"/>
                  <a:gd name="connsiteX666" fmla="*/ 2623975 w 5580233"/>
                  <a:gd name="connsiteY666" fmla="*/ 901686 h 901685"/>
                  <a:gd name="connsiteX667" fmla="*/ 2627920 w 5580233"/>
                  <a:gd name="connsiteY667" fmla="*/ 901686 h 901685"/>
                  <a:gd name="connsiteX668" fmla="*/ 2631866 w 5580233"/>
                  <a:gd name="connsiteY668" fmla="*/ 901686 h 901685"/>
                  <a:gd name="connsiteX669" fmla="*/ 2635812 w 5580233"/>
                  <a:gd name="connsiteY669" fmla="*/ 901686 h 901685"/>
                  <a:gd name="connsiteX670" fmla="*/ 2639758 w 5580233"/>
                  <a:gd name="connsiteY670" fmla="*/ 901686 h 901685"/>
                  <a:gd name="connsiteX671" fmla="*/ 2643703 w 5580233"/>
                  <a:gd name="connsiteY671" fmla="*/ 901686 h 901685"/>
                  <a:gd name="connsiteX672" fmla="*/ 2647649 w 5580233"/>
                  <a:gd name="connsiteY672" fmla="*/ 901686 h 901685"/>
                  <a:gd name="connsiteX673" fmla="*/ 2651595 w 5580233"/>
                  <a:gd name="connsiteY673" fmla="*/ 901686 h 901685"/>
                  <a:gd name="connsiteX674" fmla="*/ 2655536 w 5580233"/>
                  <a:gd name="connsiteY674" fmla="*/ 901686 h 901685"/>
                  <a:gd name="connsiteX675" fmla="*/ 2659482 w 5580233"/>
                  <a:gd name="connsiteY675" fmla="*/ 901686 h 901685"/>
                  <a:gd name="connsiteX676" fmla="*/ 2663428 w 5580233"/>
                  <a:gd name="connsiteY676" fmla="*/ 901686 h 901685"/>
                  <a:gd name="connsiteX677" fmla="*/ 2667373 w 5580233"/>
                  <a:gd name="connsiteY677" fmla="*/ 901686 h 901685"/>
                  <a:gd name="connsiteX678" fmla="*/ 2671319 w 5580233"/>
                  <a:gd name="connsiteY678" fmla="*/ 901686 h 901685"/>
                  <a:gd name="connsiteX679" fmla="*/ 2675265 w 5580233"/>
                  <a:gd name="connsiteY679" fmla="*/ 901686 h 901685"/>
                  <a:gd name="connsiteX680" fmla="*/ 2679211 w 5580233"/>
                  <a:gd name="connsiteY680" fmla="*/ 901686 h 901685"/>
                  <a:gd name="connsiteX681" fmla="*/ 2683151 w 5580233"/>
                  <a:gd name="connsiteY681" fmla="*/ 901686 h 901685"/>
                  <a:gd name="connsiteX682" fmla="*/ 2687097 w 5580233"/>
                  <a:gd name="connsiteY682" fmla="*/ 901686 h 901685"/>
                  <a:gd name="connsiteX683" fmla="*/ 2691043 w 5580233"/>
                  <a:gd name="connsiteY683" fmla="*/ 901686 h 901685"/>
                  <a:gd name="connsiteX684" fmla="*/ 2694989 w 5580233"/>
                  <a:gd name="connsiteY684" fmla="*/ 901686 h 901685"/>
                  <a:gd name="connsiteX685" fmla="*/ 2698935 w 5580233"/>
                  <a:gd name="connsiteY685" fmla="*/ 901686 h 901685"/>
                  <a:gd name="connsiteX686" fmla="*/ 2702881 w 5580233"/>
                  <a:gd name="connsiteY686" fmla="*/ 901686 h 901685"/>
                  <a:gd name="connsiteX687" fmla="*/ 2706827 w 5580233"/>
                  <a:gd name="connsiteY687" fmla="*/ 901686 h 901685"/>
                  <a:gd name="connsiteX688" fmla="*/ 2710772 w 5580233"/>
                  <a:gd name="connsiteY688" fmla="*/ 901686 h 901685"/>
                  <a:gd name="connsiteX689" fmla="*/ 2714718 w 5580233"/>
                  <a:gd name="connsiteY689" fmla="*/ 901686 h 901685"/>
                  <a:gd name="connsiteX690" fmla="*/ 2718664 w 5580233"/>
                  <a:gd name="connsiteY690" fmla="*/ 901686 h 901685"/>
                  <a:gd name="connsiteX691" fmla="*/ 2722604 w 5580233"/>
                  <a:gd name="connsiteY691" fmla="*/ 901686 h 901685"/>
                  <a:gd name="connsiteX692" fmla="*/ 2726550 w 5580233"/>
                  <a:gd name="connsiteY692" fmla="*/ 901686 h 901685"/>
                  <a:gd name="connsiteX693" fmla="*/ 2730496 w 5580233"/>
                  <a:gd name="connsiteY693" fmla="*/ 901686 h 901685"/>
                  <a:gd name="connsiteX694" fmla="*/ 2734442 w 5580233"/>
                  <a:gd name="connsiteY694" fmla="*/ 901686 h 901685"/>
                  <a:gd name="connsiteX695" fmla="*/ 2738388 w 5580233"/>
                  <a:gd name="connsiteY695" fmla="*/ 901686 h 901685"/>
                  <a:gd name="connsiteX696" fmla="*/ 2742334 w 5580233"/>
                  <a:gd name="connsiteY696" fmla="*/ 901686 h 901685"/>
                  <a:gd name="connsiteX697" fmla="*/ 2746279 w 5580233"/>
                  <a:gd name="connsiteY697" fmla="*/ 901686 h 901685"/>
                  <a:gd name="connsiteX698" fmla="*/ 2750220 w 5580233"/>
                  <a:gd name="connsiteY698" fmla="*/ 901686 h 901685"/>
                  <a:gd name="connsiteX699" fmla="*/ 2754166 w 5580233"/>
                  <a:gd name="connsiteY699" fmla="*/ 901686 h 901685"/>
                  <a:gd name="connsiteX700" fmla="*/ 2758112 w 5580233"/>
                  <a:gd name="connsiteY700" fmla="*/ 901686 h 901685"/>
                  <a:gd name="connsiteX701" fmla="*/ 2762057 w 5580233"/>
                  <a:gd name="connsiteY701" fmla="*/ 901686 h 901685"/>
                  <a:gd name="connsiteX702" fmla="*/ 2766003 w 5580233"/>
                  <a:gd name="connsiteY702" fmla="*/ 901686 h 901685"/>
                  <a:gd name="connsiteX703" fmla="*/ 2769949 w 5580233"/>
                  <a:gd name="connsiteY703" fmla="*/ 901686 h 901685"/>
                  <a:gd name="connsiteX704" fmla="*/ 2773895 w 5580233"/>
                  <a:gd name="connsiteY704" fmla="*/ 901686 h 901685"/>
                  <a:gd name="connsiteX705" fmla="*/ 2777841 w 5580233"/>
                  <a:gd name="connsiteY705" fmla="*/ 901686 h 901685"/>
                  <a:gd name="connsiteX706" fmla="*/ 2781787 w 5580233"/>
                  <a:gd name="connsiteY706" fmla="*/ 901686 h 901685"/>
                  <a:gd name="connsiteX707" fmla="*/ 2785727 w 5580233"/>
                  <a:gd name="connsiteY707" fmla="*/ 901686 h 901685"/>
                  <a:gd name="connsiteX708" fmla="*/ 2789673 w 5580233"/>
                  <a:gd name="connsiteY708" fmla="*/ 901686 h 901685"/>
                  <a:gd name="connsiteX709" fmla="*/ 2793619 w 5580233"/>
                  <a:gd name="connsiteY709" fmla="*/ 901686 h 901685"/>
                  <a:gd name="connsiteX710" fmla="*/ 2797565 w 5580233"/>
                  <a:gd name="connsiteY710" fmla="*/ 901686 h 901685"/>
                  <a:gd name="connsiteX711" fmla="*/ 2801510 w 5580233"/>
                  <a:gd name="connsiteY711" fmla="*/ 901686 h 901685"/>
                  <a:gd name="connsiteX712" fmla="*/ 2805456 w 5580233"/>
                  <a:gd name="connsiteY712" fmla="*/ 901686 h 901685"/>
                  <a:gd name="connsiteX713" fmla="*/ 2809402 w 5580233"/>
                  <a:gd name="connsiteY713" fmla="*/ 901686 h 901685"/>
                  <a:gd name="connsiteX714" fmla="*/ 2813348 w 5580233"/>
                  <a:gd name="connsiteY714" fmla="*/ 901686 h 901685"/>
                  <a:gd name="connsiteX715" fmla="*/ 2817289 w 5580233"/>
                  <a:gd name="connsiteY715" fmla="*/ 901686 h 901685"/>
                  <a:gd name="connsiteX716" fmla="*/ 2821235 w 5580233"/>
                  <a:gd name="connsiteY716" fmla="*/ 901686 h 901685"/>
                  <a:gd name="connsiteX717" fmla="*/ 2825181 w 5580233"/>
                  <a:gd name="connsiteY717" fmla="*/ 901686 h 901685"/>
                  <a:gd name="connsiteX718" fmla="*/ 2829126 w 5580233"/>
                  <a:gd name="connsiteY718" fmla="*/ 901686 h 901685"/>
                  <a:gd name="connsiteX719" fmla="*/ 2833072 w 5580233"/>
                  <a:gd name="connsiteY719" fmla="*/ 901686 h 901685"/>
                  <a:gd name="connsiteX720" fmla="*/ 2837018 w 5580233"/>
                  <a:gd name="connsiteY720" fmla="*/ 901686 h 901685"/>
                  <a:gd name="connsiteX721" fmla="*/ 2840964 w 5580233"/>
                  <a:gd name="connsiteY721" fmla="*/ 901686 h 901685"/>
                  <a:gd name="connsiteX722" fmla="*/ 2844909 w 5580233"/>
                  <a:gd name="connsiteY722" fmla="*/ 901686 h 901685"/>
                  <a:gd name="connsiteX723" fmla="*/ 2848855 w 5580233"/>
                  <a:gd name="connsiteY723" fmla="*/ 901686 h 901685"/>
                  <a:gd name="connsiteX724" fmla="*/ 2852796 w 5580233"/>
                  <a:gd name="connsiteY724" fmla="*/ 901686 h 901685"/>
                  <a:gd name="connsiteX725" fmla="*/ 2856742 w 5580233"/>
                  <a:gd name="connsiteY725" fmla="*/ 901686 h 901685"/>
                  <a:gd name="connsiteX726" fmla="*/ 2860688 w 5580233"/>
                  <a:gd name="connsiteY726" fmla="*/ 901686 h 901685"/>
                  <a:gd name="connsiteX727" fmla="*/ 2864634 w 5580233"/>
                  <a:gd name="connsiteY727" fmla="*/ 901686 h 901685"/>
                  <a:gd name="connsiteX728" fmla="*/ 2868579 w 5580233"/>
                  <a:gd name="connsiteY728" fmla="*/ 901686 h 901685"/>
                  <a:gd name="connsiteX729" fmla="*/ 2872525 w 5580233"/>
                  <a:gd name="connsiteY729" fmla="*/ 901686 h 901685"/>
                  <a:gd name="connsiteX730" fmla="*/ 2876471 w 5580233"/>
                  <a:gd name="connsiteY730" fmla="*/ 901686 h 901685"/>
                  <a:gd name="connsiteX731" fmla="*/ 2880417 w 5580233"/>
                  <a:gd name="connsiteY731" fmla="*/ 901686 h 901685"/>
                  <a:gd name="connsiteX732" fmla="*/ 2884357 w 5580233"/>
                  <a:gd name="connsiteY732" fmla="*/ 901686 h 901685"/>
                  <a:gd name="connsiteX733" fmla="*/ 2888303 w 5580233"/>
                  <a:gd name="connsiteY733" fmla="*/ 901686 h 901685"/>
                  <a:gd name="connsiteX734" fmla="*/ 2892249 w 5580233"/>
                  <a:gd name="connsiteY734" fmla="*/ 901686 h 901685"/>
                  <a:gd name="connsiteX735" fmla="*/ 2896195 w 5580233"/>
                  <a:gd name="connsiteY735" fmla="*/ 901686 h 901685"/>
                  <a:gd name="connsiteX736" fmla="*/ 2900141 w 5580233"/>
                  <a:gd name="connsiteY736" fmla="*/ 901686 h 901685"/>
                  <a:gd name="connsiteX737" fmla="*/ 2904087 w 5580233"/>
                  <a:gd name="connsiteY737" fmla="*/ 901686 h 901685"/>
                  <a:gd name="connsiteX738" fmla="*/ 2908032 w 5580233"/>
                  <a:gd name="connsiteY738" fmla="*/ 901686 h 901685"/>
                  <a:gd name="connsiteX739" fmla="*/ 2911978 w 5580233"/>
                  <a:gd name="connsiteY739" fmla="*/ 901686 h 901685"/>
                  <a:gd name="connsiteX740" fmla="*/ 2915924 w 5580233"/>
                  <a:gd name="connsiteY740" fmla="*/ 901686 h 901685"/>
                  <a:gd name="connsiteX741" fmla="*/ 2919865 w 5580233"/>
                  <a:gd name="connsiteY741" fmla="*/ 901686 h 901685"/>
                  <a:gd name="connsiteX742" fmla="*/ 2923810 w 5580233"/>
                  <a:gd name="connsiteY742" fmla="*/ 901686 h 901685"/>
                  <a:gd name="connsiteX743" fmla="*/ 2927756 w 5580233"/>
                  <a:gd name="connsiteY743" fmla="*/ 901686 h 901685"/>
                  <a:gd name="connsiteX744" fmla="*/ 2931702 w 5580233"/>
                  <a:gd name="connsiteY744" fmla="*/ 901686 h 901685"/>
                  <a:gd name="connsiteX745" fmla="*/ 2935648 w 5580233"/>
                  <a:gd name="connsiteY745" fmla="*/ 901686 h 901685"/>
                  <a:gd name="connsiteX746" fmla="*/ 2939594 w 5580233"/>
                  <a:gd name="connsiteY746" fmla="*/ 901686 h 901685"/>
                  <a:gd name="connsiteX747" fmla="*/ 2943540 w 5580233"/>
                  <a:gd name="connsiteY747" fmla="*/ 901686 h 901685"/>
                  <a:gd name="connsiteX748" fmla="*/ 2947485 w 5580233"/>
                  <a:gd name="connsiteY748" fmla="*/ 901686 h 901685"/>
                  <a:gd name="connsiteX749" fmla="*/ 2951426 w 5580233"/>
                  <a:gd name="connsiteY749" fmla="*/ 901686 h 901685"/>
                  <a:gd name="connsiteX750" fmla="*/ 2955372 w 5580233"/>
                  <a:gd name="connsiteY750" fmla="*/ 901686 h 901685"/>
                  <a:gd name="connsiteX751" fmla="*/ 2959318 w 5580233"/>
                  <a:gd name="connsiteY751" fmla="*/ 901686 h 901685"/>
                  <a:gd name="connsiteX752" fmla="*/ 2963263 w 5580233"/>
                  <a:gd name="connsiteY752" fmla="*/ 901686 h 901685"/>
                  <a:gd name="connsiteX753" fmla="*/ 2967209 w 5580233"/>
                  <a:gd name="connsiteY753" fmla="*/ 901686 h 901685"/>
                  <a:gd name="connsiteX754" fmla="*/ 2971155 w 5580233"/>
                  <a:gd name="connsiteY754" fmla="*/ 901686 h 901685"/>
                  <a:gd name="connsiteX755" fmla="*/ 2975101 w 5580233"/>
                  <a:gd name="connsiteY755" fmla="*/ 901686 h 901685"/>
                  <a:gd name="connsiteX756" fmla="*/ 2979047 w 5580233"/>
                  <a:gd name="connsiteY756" fmla="*/ 901686 h 901685"/>
                  <a:gd name="connsiteX757" fmla="*/ 2982993 w 5580233"/>
                  <a:gd name="connsiteY757" fmla="*/ 901686 h 901685"/>
                  <a:gd name="connsiteX758" fmla="*/ 2986933 w 5580233"/>
                  <a:gd name="connsiteY758" fmla="*/ 901686 h 901685"/>
                  <a:gd name="connsiteX759" fmla="*/ 2990879 w 5580233"/>
                  <a:gd name="connsiteY759" fmla="*/ 901686 h 901685"/>
                  <a:gd name="connsiteX760" fmla="*/ 2994825 w 5580233"/>
                  <a:gd name="connsiteY760" fmla="*/ 901686 h 901685"/>
                  <a:gd name="connsiteX761" fmla="*/ 2998771 w 5580233"/>
                  <a:gd name="connsiteY761" fmla="*/ 901686 h 901685"/>
                  <a:gd name="connsiteX762" fmla="*/ 3002717 w 5580233"/>
                  <a:gd name="connsiteY762" fmla="*/ 901686 h 901685"/>
                  <a:gd name="connsiteX763" fmla="*/ 3006662 w 5580233"/>
                  <a:gd name="connsiteY763" fmla="*/ 901686 h 901685"/>
                  <a:gd name="connsiteX764" fmla="*/ 3010608 w 5580233"/>
                  <a:gd name="connsiteY764" fmla="*/ 901686 h 901685"/>
                  <a:gd name="connsiteX765" fmla="*/ 3014554 w 5580233"/>
                  <a:gd name="connsiteY765" fmla="*/ 901686 h 901685"/>
                  <a:gd name="connsiteX766" fmla="*/ 3018495 w 5580233"/>
                  <a:gd name="connsiteY766" fmla="*/ 901686 h 901685"/>
                  <a:gd name="connsiteX767" fmla="*/ 3022441 w 5580233"/>
                  <a:gd name="connsiteY767" fmla="*/ 901686 h 901685"/>
                  <a:gd name="connsiteX768" fmla="*/ 3026386 w 5580233"/>
                  <a:gd name="connsiteY768" fmla="*/ 901686 h 901685"/>
                  <a:gd name="connsiteX769" fmla="*/ 3030332 w 5580233"/>
                  <a:gd name="connsiteY769" fmla="*/ 901686 h 901685"/>
                  <a:gd name="connsiteX770" fmla="*/ 3034278 w 5580233"/>
                  <a:gd name="connsiteY770" fmla="*/ 901686 h 901685"/>
                  <a:gd name="connsiteX771" fmla="*/ 3038224 w 5580233"/>
                  <a:gd name="connsiteY771" fmla="*/ 901686 h 901685"/>
                  <a:gd name="connsiteX772" fmla="*/ 3042170 w 5580233"/>
                  <a:gd name="connsiteY772" fmla="*/ 901686 h 901685"/>
                  <a:gd name="connsiteX773" fmla="*/ 3046115 w 5580233"/>
                  <a:gd name="connsiteY773" fmla="*/ 901686 h 901685"/>
                  <a:gd name="connsiteX774" fmla="*/ 3050061 w 5580233"/>
                  <a:gd name="connsiteY774" fmla="*/ 901686 h 901685"/>
                  <a:gd name="connsiteX775" fmla="*/ 3054002 w 5580233"/>
                  <a:gd name="connsiteY775" fmla="*/ 901686 h 901685"/>
                  <a:gd name="connsiteX776" fmla="*/ 3057948 w 5580233"/>
                  <a:gd name="connsiteY776" fmla="*/ 901686 h 901685"/>
                  <a:gd name="connsiteX777" fmla="*/ 3061894 w 5580233"/>
                  <a:gd name="connsiteY777" fmla="*/ 901686 h 901685"/>
                  <a:gd name="connsiteX778" fmla="*/ 3065839 w 5580233"/>
                  <a:gd name="connsiteY778" fmla="*/ 901686 h 901685"/>
                  <a:gd name="connsiteX779" fmla="*/ 3069785 w 5580233"/>
                  <a:gd name="connsiteY779" fmla="*/ 901686 h 901685"/>
                  <a:gd name="connsiteX780" fmla="*/ 3073731 w 5580233"/>
                  <a:gd name="connsiteY780" fmla="*/ 901686 h 901685"/>
                  <a:gd name="connsiteX781" fmla="*/ 3077677 w 5580233"/>
                  <a:gd name="connsiteY781" fmla="*/ 901686 h 901685"/>
                  <a:gd name="connsiteX782" fmla="*/ 3081623 w 5580233"/>
                  <a:gd name="connsiteY782" fmla="*/ 901686 h 901685"/>
                  <a:gd name="connsiteX783" fmla="*/ 3085563 w 5580233"/>
                  <a:gd name="connsiteY783" fmla="*/ 901686 h 901685"/>
                  <a:gd name="connsiteX784" fmla="*/ 3089509 w 5580233"/>
                  <a:gd name="connsiteY784" fmla="*/ 901686 h 901685"/>
                  <a:gd name="connsiteX785" fmla="*/ 3093455 w 5580233"/>
                  <a:gd name="connsiteY785" fmla="*/ 901686 h 901685"/>
                  <a:gd name="connsiteX786" fmla="*/ 3097401 w 5580233"/>
                  <a:gd name="connsiteY786" fmla="*/ 901686 h 901685"/>
                  <a:gd name="connsiteX787" fmla="*/ 3101347 w 5580233"/>
                  <a:gd name="connsiteY787" fmla="*/ 901686 h 901685"/>
                  <a:gd name="connsiteX788" fmla="*/ 3105292 w 5580233"/>
                  <a:gd name="connsiteY788" fmla="*/ 901686 h 901685"/>
                  <a:gd name="connsiteX789" fmla="*/ 3109238 w 5580233"/>
                  <a:gd name="connsiteY789" fmla="*/ 901686 h 901685"/>
                  <a:gd name="connsiteX790" fmla="*/ 3113184 w 5580233"/>
                  <a:gd name="connsiteY790" fmla="*/ 901686 h 901685"/>
                  <a:gd name="connsiteX791" fmla="*/ 3117130 w 5580233"/>
                  <a:gd name="connsiteY791" fmla="*/ 901686 h 901685"/>
                  <a:gd name="connsiteX792" fmla="*/ 3121071 w 5580233"/>
                  <a:gd name="connsiteY792" fmla="*/ 901686 h 901685"/>
                  <a:gd name="connsiteX793" fmla="*/ 3125016 w 5580233"/>
                  <a:gd name="connsiteY793" fmla="*/ 901686 h 901685"/>
                  <a:gd name="connsiteX794" fmla="*/ 3128962 w 5580233"/>
                  <a:gd name="connsiteY794" fmla="*/ 901686 h 901685"/>
                  <a:gd name="connsiteX795" fmla="*/ 3132908 w 5580233"/>
                  <a:gd name="connsiteY795" fmla="*/ 901686 h 901685"/>
                  <a:gd name="connsiteX796" fmla="*/ 3136854 w 5580233"/>
                  <a:gd name="connsiteY796" fmla="*/ 901686 h 901685"/>
                  <a:gd name="connsiteX797" fmla="*/ 3140800 w 5580233"/>
                  <a:gd name="connsiteY797" fmla="*/ 901686 h 901685"/>
                  <a:gd name="connsiteX798" fmla="*/ 3144745 w 5580233"/>
                  <a:gd name="connsiteY798" fmla="*/ 901686 h 901685"/>
                  <a:gd name="connsiteX799" fmla="*/ 3148691 w 5580233"/>
                  <a:gd name="connsiteY799" fmla="*/ 901686 h 901685"/>
                  <a:gd name="connsiteX800" fmla="*/ 3152632 w 5580233"/>
                  <a:gd name="connsiteY800" fmla="*/ 901686 h 901685"/>
                  <a:gd name="connsiteX801" fmla="*/ 3156578 w 5580233"/>
                  <a:gd name="connsiteY801" fmla="*/ 901686 h 901685"/>
                  <a:gd name="connsiteX802" fmla="*/ 3160524 w 5580233"/>
                  <a:gd name="connsiteY802" fmla="*/ 901686 h 901685"/>
                  <a:gd name="connsiteX803" fmla="*/ 3164469 w 5580233"/>
                  <a:gd name="connsiteY803" fmla="*/ 901686 h 901685"/>
                  <a:gd name="connsiteX804" fmla="*/ 3168415 w 5580233"/>
                  <a:gd name="connsiteY804" fmla="*/ 901686 h 901685"/>
                  <a:gd name="connsiteX805" fmla="*/ 3172361 w 5580233"/>
                  <a:gd name="connsiteY805" fmla="*/ 901686 h 901685"/>
                  <a:gd name="connsiteX806" fmla="*/ 3176307 w 5580233"/>
                  <a:gd name="connsiteY806" fmla="*/ 901686 h 901685"/>
                  <a:gd name="connsiteX807" fmla="*/ 3180253 w 5580233"/>
                  <a:gd name="connsiteY807" fmla="*/ 901686 h 901685"/>
                  <a:gd name="connsiteX808" fmla="*/ 3184198 w 5580233"/>
                  <a:gd name="connsiteY808" fmla="*/ 901686 h 901685"/>
                  <a:gd name="connsiteX809" fmla="*/ 3188139 w 5580233"/>
                  <a:gd name="connsiteY809" fmla="*/ 901686 h 901685"/>
                  <a:gd name="connsiteX810" fmla="*/ 3192085 w 5580233"/>
                  <a:gd name="connsiteY810" fmla="*/ 901686 h 901685"/>
                  <a:gd name="connsiteX811" fmla="*/ 3196031 w 5580233"/>
                  <a:gd name="connsiteY811" fmla="*/ 901686 h 901685"/>
                  <a:gd name="connsiteX812" fmla="*/ 3199977 w 5580233"/>
                  <a:gd name="connsiteY812" fmla="*/ 901686 h 901685"/>
                  <a:gd name="connsiteX813" fmla="*/ 3203923 w 5580233"/>
                  <a:gd name="connsiteY813" fmla="*/ 901686 h 901685"/>
                  <a:gd name="connsiteX814" fmla="*/ 3207868 w 5580233"/>
                  <a:gd name="connsiteY814" fmla="*/ 901686 h 901685"/>
                  <a:gd name="connsiteX815" fmla="*/ 3211814 w 5580233"/>
                  <a:gd name="connsiteY815" fmla="*/ 901686 h 901685"/>
                  <a:gd name="connsiteX816" fmla="*/ 3215760 w 5580233"/>
                  <a:gd name="connsiteY816" fmla="*/ 901686 h 901685"/>
                  <a:gd name="connsiteX817" fmla="*/ 3219701 w 5580233"/>
                  <a:gd name="connsiteY817" fmla="*/ 901686 h 901685"/>
                  <a:gd name="connsiteX818" fmla="*/ 3223646 w 5580233"/>
                  <a:gd name="connsiteY818" fmla="*/ 901686 h 901685"/>
                  <a:gd name="connsiteX819" fmla="*/ 3227592 w 5580233"/>
                  <a:gd name="connsiteY819" fmla="*/ 901686 h 901685"/>
                  <a:gd name="connsiteX820" fmla="*/ 3231538 w 5580233"/>
                  <a:gd name="connsiteY820" fmla="*/ 901686 h 901685"/>
                  <a:gd name="connsiteX821" fmla="*/ 3235484 w 5580233"/>
                  <a:gd name="connsiteY821" fmla="*/ 901686 h 901685"/>
                  <a:gd name="connsiteX822" fmla="*/ 3239430 w 5580233"/>
                  <a:gd name="connsiteY822" fmla="*/ 901686 h 901685"/>
                  <a:gd name="connsiteX823" fmla="*/ 3243376 w 5580233"/>
                  <a:gd name="connsiteY823" fmla="*/ 901686 h 901685"/>
                  <a:gd name="connsiteX824" fmla="*/ 3247321 w 5580233"/>
                  <a:gd name="connsiteY824" fmla="*/ 901686 h 901685"/>
                  <a:gd name="connsiteX825" fmla="*/ 3251262 w 5580233"/>
                  <a:gd name="connsiteY825" fmla="*/ 901686 h 901685"/>
                  <a:gd name="connsiteX826" fmla="*/ 3255208 w 5580233"/>
                  <a:gd name="connsiteY826" fmla="*/ 901686 h 901685"/>
                  <a:gd name="connsiteX827" fmla="*/ 3259154 w 5580233"/>
                  <a:gd name="connsiteY827" fmla="*/ 901686 h 901685"/>
                  <a:gd name="connsiteX828" fmla="*/ 3263099 w 5580233"/>
                  <a:gd name="connsiteY828" fmla="*/ 901686 h 901685"/>
                  <a:gd name="connsiteX829" fmla="*/ 3267045 w 5580233"/>
                  <a:gd name="connsiteY829" fmla="*/ 901686 h 901685"/>
                  <a:gd name="connsiteX830" fmla="*/ 3270991 w 5580233"/>
                  <a:gd name="connsiteY830" fmla="*/ 901686 h 901685"/>
                  <a:gd name="connsiteX831" fmla="*/ 3274937 w 5580233"/>
                  <a:gd name="connsiteY831" fmla="*/ 901686 h 901685"/>
                  <a:gd name="connsiteX832" fmla="*/ 3278883 w 5580233"/>
                  <a:gd name="connsiteY832" fmla="*/ 901686 h 901685"/>
                  <a:gd name="connsiteX833" fmla="*/ 3282829 w 5580233"/>
                  <a:gd name="connsiteY833" fmla="*/ 901686 h 901685"/>
                  <a:gd name="connsiteX834" fmla="*/ 3286769 w 5580233"/>
                  <a:gd name="connsiteY834" fmla="*/ 901686 h 901685"/>
                  <a:gd name="connsiteX835" fmla="*/ 3290715 w 5580233"/>
                  <a:gd name="connsiteY835" fmla="*/ 901686 h 901685"/>
                  <a:gd name="connsiteX836" fmla="*/ 3294661 w 5580233"/>
                  <a:gd name="connsiteY836" fmla="*/ 901686 h 901685"/>
                  <a:gd name="connsiteX837" fmla="*/ 3298607 w 5580233"/>
                  <a:gd name="connsiteY837" fmla="*/ 901686 h 901685"/>
                  <a:gd name="connsiteX838" fmla="*/ 3302552 w 5580233"/>
                  <a:gd name="connsiteY838" fmla="*/ 901686 h 901685"/>
                  <a:gd name="connsiteX839" fmla="*/ 3306498 w 5580233"/>
                  <a:gd name="connsiteY839" fmla="*/ 901686 h 901685"/>
                  <a:gd name="connsiteX840" fmla="*/ 3310444 w 5580233"/>
                  <a:gd name="connsiteY840" fmla="*/ 901686 h 901685"/>
                  <a:gd name="connsiteX841" fmla="*/ 3314390 w 5580233"/>
                  <a:gd name="connsiteY841" fmla="*/ 901686 h 901685"/>
                  <a:gd name="connsiteX842" fmla="*/ 3318331 w 5580233"/>
                  <a:gd name="connsiteY842" fmla="*/ 901686 h 901685"/>
                  <a:gd name="connsiteX843" fmla="*/ 3322277 w 5580233"/>
                  <a:gd name="connsiteY843" fmla="*/ 901686 h 901685"/>
                  <a:gd name="connsiteX844" fmla="*/ 3326222 w 5580233"/>
                  <a:gd name="connsiteY844" fmla="*/ 901686 h 901685"/>
                  <a:gd name="connsiteX845" fmla="*/ 3330168 w 5580233"/>
                  <a:gd name="connsiteY845" fmla="*/ 901686 h 901685"/>
                  <a:gd name="connsiteX846" fmla="*/ 3334114 w 5580233"/>
                  <a:gd name="connsiteY846" fmla="*/ 901686 h 901685"/>
                  <a:gd name="connsiteX847" fmla="*/ 3338060 w 5580233"/>
                  <a:gd name="connsiteY847" fmla="*/ 901686 h 901685"/>
                  <a:gd name="connsiteX848" fmla="*/ 3342005 w 5580233"/>
                  <a:gd name="connsiteY848" fmla="*/ 901686 h 901685"/>
                  <a:gd name="connsiteX849" fmla="*/ 3345951 w 5580233"/>
                  <a:gd name="connsiteY849" fmla="*/ 901686 h 901685"/>
                  <a:gd name="connsiteX850" fmla="*/ 3349897 w 5580233"/>
                  <a:gd name="connsiteY850" fmla="*/ 901686 h 901685"/>
                  <a:gd name="connsiteX851" fmla="*/ 3353838 w 5580233"/>
                  <a:gd name="connsiteY851" fmla="*/ 901686 h 901685"/>
                  <a:gd name="connsiteX852" fmla="*/ 3357784 w 5580233"/>
                  <a:gd name="connsiteY852" fmla="*/ 901686 h 901685"/>
                  <a:gd name="connsiteX853" fmla="*/ 3361730 w 5580233"/>
                  <a:gd name="connsiteY853" fmla="*/ 901686 h 901685"/>
                  <a:gd name="connsiteX854" fmla="*/ 3365675 w 5580233"/>
                  <a:gd name="connsiteY854" fmla="*/ 901686 h 901685"/>
                  <a:gd name="connsiteX855" fmla="*/ 3369621 w 5580233"/>
                  <a:gd name="connsiteY855" fmla="*/ 901686 h 901685"/>
                  <a:gd name="connsiteX856" fmla="*/ 3373567 w 5580233"/>
                  <a:gd name="connsiteY856" fmla="*/ 901686 h 901685"/>
                  <a:gd name="connsiteX857" fmla="*/ 3377513 w 5580233"/>
                  <a:gd name="connsiteY857" fmla="*/ 901686 h 901685"/>
                  <a:gd name="connsiteX858" fmla="*/ 3381458 w 5580233"/>
                  <a:gd name="connsiteY858" fmla="*/ 901686 h 901685"/>
                  <a:gd name="connsiteX859" fmla="*/ 3385399 w 5580233"/>
                  <a:gd name="connsiteY859" fmla="*/ 901686 h 901685"/>
                  <a:gd name="connsiteX860" fmla="*/ 3389345 w 5580233"/>
                  <a:gd name="connsiteY860" fmla="*/ 901686 h 901685"/>
                  <a:gd name="connsiteX861" fmla="*/ 3393291 w 5580233"/>
                  <a:gd name="connsiteY861" fmla="*/ 901686 h 901685"/>
                  <a:gd name="connsiteX862" fmla="*/ 3397237 w 5580233"/>
                  <a:gd name="connsiteY862" fmla="*/ 901686 h 901685"/>
                  <a:gd name="connsiteX863" fmla="*/ 3401183 w 5580233"/>
                  <a:gd name="connsiteY863" fmla="*/ 901686 h 901685"/>
                  <a:gd name="connsiteX864" fmla="*/ 3405129 w 5580233"/>
                  <a:gd name="connsiteY864" fmla="*/ 901686 h 901685"/>
                  <a:gd name="connsiteX865" fmla="*/ 3409074 w 5580233"/>
                  <a:gd name="connsiteY865" fmla="*/ 901686 h 901685"/>
                  <a:gd name="connsiteX866" fmla="*/ 3413020 w 5580233"/>
                  <a:gd name="connsiteY866" fmla="*/ 901686 h 901685"/>
                  <a:gd name="connsiteX867" fmla="*/ 3416966 w 5580233"/>
                  <a:gd name="connsiteY867" fmla="*/ 901686 h 901685"/>
                  <a:gd name="connsiteX868" fmla="*/ 3420906 w 5580233"/>
                  <a:gd name="connsiteY868" fmla="*/ 901686 h 901685"/>
                  <a:gd name="connsiteX869" fmla="*/ 3424852 w 5580233"/>
                  <a:gd name="connsiteY869" fmla="*/ 901686 h 901685"/>
                  <a:gd name="connsiteX870" fmla="*/ 3428798 w 5580233"/>
                  <a:gd name="connsiteY870" fmla="*/ 901686 h 901685"/>
                  <a:gd name="connsiteX871" fmla="*/ 3432744 w 5580233"/>
                  <a:gd name="connsiteY871" fmla="*/ 901686 h 901685"/>
                  <a:gd name="connsiteX872" fmla="*/ 3436690 w 5580233"/>
                  <a:gd name="connsiteY872" fmla="*/ 901686 h 901685"/>
                  <a:gd name="connsiteX873" fmla="*/ 3440636 w 5580233"/>
                  <a:gd name="connsiteY873" fmla="*/ 901686 h 901685"/>
                  <a:gd name="connsiteX874" fmla="*/ 3444582 w 5580233"/>
                  <a:gd name="connsiteY874" fmla="*/ 901686 h 901685"/>
                  <a:gd name="connsiteX875" fmla="*/ 3448527 w 5580233"/>
                  <a:gd name="connsiteY875" fmla="*/ 901686 h 901685"/>
                  <a:gd name="connsiteX876" fmla="*/ 3452468 w 5580233"/>
                  <a:gd name="connsiteY876" fmla="*/ 901686 h 901685"/>
                  <a:gd name="connsiteX877" fmla="*/ 3456414 w 5580233"/>
                  <a:gd name="connsiteY877" fmla="*/ 901686 h 901685"/>
                  <a:gd name="connsiteX878" fmla="*/ 3460359 w 5580233"/>
                  <a:gd name="connsiteY878" fmla="*/ 901686 h 901685"/>
                  <a:gd name="connsiteX879" fmla="*/ 3464305 w 5580233"/>
                  <a:gd name="connsiteY879" fmla="*/ 901686 h 901685"/>
                  <a:gd name="connsiteX880" fmla="*/ 3468251 w 5580233"/>
                  <a:gd name="connsiteY880" fmla="*/ 901686 h 901685"/>
                  <a:gd name="connsiteX881" fmla="*/ 3472197 w 5580233"/>
                  <a:gd name="connsiteY881" fmla="*/ 901686 h 901685"/>
                  <a:gd name="connsiteX882" fmla="*/ 3476143 w 5580233"/>
                  <a:gd name="connsiteY882" fmla="*/ 901686 h 901685"/>
                  <a:gd name="connsiteX883" fmla="*/ 3480089 w 5580233"/>
                  <a:gd name="connsiteY883" fmla="*/ 901686 h 901685"/>
                  <a:gd name="connsiteX884" fmla="*/ 3484034 w 5580233"/>
                  <a:gd name="connsiteY884" fmla="*/ 901686 h 901685"/>
                  <a:gd name="connsiteX885" fmla="*/ 3487975 w 5580233"/>
                  <a:gd name="connsiteY885" fmla="*/ 901686 h 901685"/>
                  <a:gd name="connsiteX886" fmla="*/ 3491921 w 5580233"/>
                  <a:gd name="connsiteY886" fmla="*/ 901686 h 901685"/>
                  <a:gd name="connsiteX887" fmla="*/ 3495867 w 5580233"/>
                  <a:gd name="connsiteY887" fmla="*/ 901686 h 901685"/>
                  <a:gd name="connsiteX888" fmla="*/ 3499813 w 5580233"/>
                  <a:gd name="connsiteY888" fmla="*/ 901686 h 901685"/>
                  <a:gd name="connsiteX889" fmla="*/ 3503758 w 5580233"/>
                  <a:gd name="connsiteY889" fmla="*/ 901686 h 901685"/>
                  <a:gd name="connsiteX890" fmla="*/ 3507704 w 5580233"/>
                  <a:gd name="connsiteY890" fmla="*/ 901686 h 901685"/>
                  <a:gd name="connsiteX891" fmla="*/ 3511650 w 5580233"/>
                  <a:gd name="connsiteY891" fmla="*/ 901686 h 901685"/>
                  <a:gd name="connsiteX892" fmla="*/ 3515596 w 5580233"/>
                  <a:gd name="connsiteY892" fmla="*/ 901686 h 901685"/>
                  <a:gd name="connsiteX893" fmla="*/ 3519537 w 5580233"/>
                  <a:gd name="connsiteY893" fmla="*/ 901686 h 901685"/>
                  <a:gd name="connsiteX894" fmla="*/ 3523483 w 5580233"/>
                  <a:gd name="connsiteY894" fmla="*/ 901686 h 901685"/>
                  <a:gd name="connsiteX895" fmla="*/ 3527428 w 5580233"/>
                  <a:gd name="connsiteY895" fmla="*/ 901686 h 901685"/>
                  <a:gd name="connsiteX896" fmla="*/ 3531374 w 5580233"/>
                  <a:gd name="connsiteY896" fmla="*/ 901686 h 901685"/>
                  <a:gd name="connsiteX897" fmla="*/ 3535320 w 5580233"/>
                  <a:gd name="connsiteY897" fmla="*/ 901686 h 901685"/>
                  <a:gd name="connsiteX898" fmla="*/ 3539266 w 5580233"/>
                  <a:gd name="connsiteY898" fmla="*/ 901686 h 901685"/>
                  <a:gd name="connsiteX899" fmla="*/ 3543211 w 5580233"/>
                  <a:gd name="connsiteY899" fmla="*/ 901686 h 901685"/>
                  <a:gd name="connsiteX900" fmla="*/ 3547157 w 5580233"/>
                  <a:gd name="connsiteY900" fmla="*/ 901686 h 901685"/>
                  <a:gd name="connsiteX901" fmla="*/ 3551103 w 5580233"/>
                  <a:gd name="connsiteY901" fmla="*/ 901686 h 901685"/>
                  <a:gd name="connsiteX902" fmla="*/ 3555044 w 5580233"/>
                  <a:gd name="connsiteY902" fmla="*/ 901686 h 901685"/>
                  <a:gd name="connsiteX903" fmla="*/ 3558990 w 5580233"/>
                  <a:gd name="connsiteY903" fmla="*/ 901686 h 901685"/>
                  <a:gd name="connsiteX904" fmla="*/ 3562936 w 5580233"/>
                  <a:gd name="connsiteY904" fmla="*/ 901686 h 901685"/>
                  <a:gd name="connsiteX905" fmla="*/ 3566881 w 5580233"/>
                  <a:gd name="connsiteY905" fmla="*/ 901686 h 901685"/>
                  <a:gd name="connsiteX906" fmla="*/ 3570827 w 5580233"/>
                  <a:gd name="connsiteY906" fmla="*/ 901686 h 901685"/>
                  <a:gd name="connsiteX907" fmla="*/ 3574773 w 5580233"/>
                  <a:gd name="connsiteY907" fmla="*/ 901686 h 901685"/>
                  <a:gd name="connsiteX908" fmla="*/ 3578719 w 5580233"/>
                  <a:gd name="connsiteY908" fmla="*/ 901686 h 901685"/>
                  <a:gd name="connsiteX909" fmla="*/ 3582665 w 5580233"/>
                  <a:gd name="connsiteY909" fmla="*/ 901686 h 901685"/>
                  <a:gd name="connsiteX910" fmla="*/ 3586605 w 5580233"/>
                  <a:gd name="connsiteY910" fmla="*/ 901686 h 901685"/>
                  <a:gd name="connsiteX911" fmla="*/ 3590551 w 5580233"/>
                  <a:gd name="connsiteY911" fmla="*/ 901686 h 901685"/>
                  <a:gd name="connsiteX912" fmla="*/ 3594497 w 5580233"/>
                  <a:gd name="connsiteY912" fmla="*/ 901686 h 901685"/>
                  <a:gd name="connsiteX913" fmla="*/ 3598443 w 5580233"/>
                  <a:gd name="connsiteY913" fmla="*/ 901686 h 901685"/>
                  <a:gd name="connsiteX914" fmla="*/ 3602389 w 5580233"/>
                  <a:gd name="connsiteY914" fmla="*/ 901686 h 901685"/>
                  <a:gd name="connsiteX915" fmla="*/ 3606334 w 5580233"/>
                  <a:gd name="connsiteY915" fmla="*/ 901686 h 901685"/>
                  <a:gd name="connsiteX916" fmla="*/ 3610280 w 5580233"/>
                  <a:gd name="connsiteY916" fmla="*/ 901686 h 901685"/>
                  <a:gd name="connsiteX917" fmla="*/ 3614226 w 5580233"/>
                  <a:gd name="connsiteY917" fmla="*/ 901686 h 901685"/>
                  <a:gd name="connsiteX918" fmla="*/ 3618172 w 5580233"/>
                  <a:gd name="connsiteY918" fmla="*/ 901686 h 901685"/>
                  <a:gd name="connsiteX919" fmla="*/ 3622112 w 5580233"/>
                  <a:gd name="connsiteY919" fmla="*/ 901686 h 901685"/>
                  <a:gd name="connsiteX920" fmla="*/ 3626058 w 5580233"/>
                  <a:gd name="connsiteY920" fmla="*/ 901686 h 901685"/>
                  <a:gd name="connsiteX921" fmla="*/ 3630004 w 5580233"/>
                  <a:gd name="connsiteY921" fmla="*/ 901686 h 901685"/>
                  <a:gd name="connsiteX922" fmla="*/ 3633950 w 5580233"/>
                  <a:gd name="connsiteY922" fmla="*/ 901686 h 901685"/>
                  <a:gd name="connsiteX923" fmla="*/ 3637896 w 5580233"/>
                  <a:gd name="connsiteY923" fmla="*/ 901686 h 901685"/>
                  <a:gd name="connsiteX924" fmla="*/ 3641842 w 5580233"/>
                  <a:gd name="connsiteY924" fmla="*/ 901686 h 901685"/>
                  <a:gd name="connsiteX925" fmla="*/ 3645787 w 5580233"/>
                  <a:gd name="connsiteY925" fmla="*/ 901686 h 901685"/>
                  <a:gd name="connsiteX926" fmla="*/ 3649733 w 5580233"/>
                  <a:gd name="connsiteY926" fmla="*/ 901686 h 901685"/>
                  <a:gd name="connsiteX927" fmla="*/ 3653674 w 5580233"/>
                  <a:gd name="connsiteY927" fmla="*/ 901686 h 901685"/>
                  <a:gd name="connsiteX928" fmla="*/ 3657620 w 5580233"/>
                  <a:gd name="connsiteY928" fmla="*/ 901686 h 901685"/>
                  <a:gd name="connsiteX929" fmla="*/ 3661565 w 5580233"/>
                  <a:gd name="connsiteY929" fmla="*/ 901686 h 901685"/>
                  <a:gd name="connsiteX930" fmla="*/ 3665511 w 5580233"/>
                  <a:gd name="connsiteY930" fmla="*/ 901686 h 901685"/>
                  <a:gd name="connsiteX931" fmla="*/ 3669457 w 5580233"/>
                  <a:gd name="connsiteY931" fmla="*/ 901686 h 901685"/>
                  <a:gd name="connsiteX932" fmla="*/ 3673403 w 5580233"/>
                  <a:gd name="connsiteY932" fmla="*/ 901686 h 901685"/>
                  <a:gd name="connsiteX933" fmla="*/ 3677349 w 5580233"/>
                  <a:gd name="connsiteY933" fmla="*/ 901686 h 901685"/>
                  <a:gd name="connsiteX934" fmla="*/ 3681295 w 5580233"/>
                  <a:gd name="connsiteY934" fmla="*/ 901686 h 901685"/>
                  <a:gd name="connsiteX935" fmla="*/ 3685240 w 5580233"/>
                  <a:gd name="connsiteY935" fmla="*/ 901686 h 901685"/>
                  <a:gd name="connsiteX936" fmla="*/ 3689181 w 5580233"/>
                  <a:gd name="connsiteY936" fmla="*/ 901686 h 901685"/>
                  <a:gd name="connsiteX937" fmla="*/ 3693127 w 5580233"/>
                  <a:gd name="connsiteY937" fmla="*/ 901686 h 901685"/>
                  <a:gd name="connsiteX938" fmla="*/ 3697073 w 5580233"/>
                  <a:gd name="connsiteY938" fmla="*/ 901686 h 901685"/>
                  <a:gd name="connsiteX939" fmla="*/ 3701019 w 5580233"/>
                  <a:gd name="connsiteY939" fmla="*/ 901686 h 901685"/>
                  <a:gd name="connsiteX940" fmla="*/ 3704964 w 5580233"/>
                  <a:gd name="connsiteY940" fmla="*/ 901686 h 901685"/>
                  <a:gd name="connsiteX941" fmla="*/ 3708910 w 5580233"/>
                  <a:gd name="connsiteY941" fmla="*/ 901686 h 901685"/>
                  <a:gd name="connsiteX942" fmla="*/ 3712856 w 5580233"/>
                  <a:gd name="connsiteY942" fmla="*/ 901686 h 901685"/>
                  <a:gd name="connsiteX943" fmla="*/ 3716797 w 5580233"/>
                  <a:gd name="connsiteY943" fmla="*/ 901686 h 901685"/>
                  <a:gd name="connsiteX944" fmla="*/ 3720743 w 5580233"/>
                  <a:gd name="connsiteY944" fmla="*/ 901686 h 901685"/>
                  <a:gd name="connsiteX945" fmla="*/ 3724688 w 5580233"/>
                  <a:gd name="connsiteY945" fmla="*/ 901686 h 901685"/>
                  <a:gd name="connsiteX946" fmla="*/ 3728634 w 5580233"/>
                  <a:gd name="connsiteY946" fmla="*/ 901686 h 901685"/>
                  <a:gd name="connsiteX947" fmla="*/ 3732580 w 5580233"/>
                  <a:gd name="connsiteY947" fmla="*/ 901686 h 901685"/>
                  <a:gd name="connsiteX948" fmla="*/ 3736526 w 5580233"/>
                  <a:gd name="connsiteY948" fmla="*/ 901686 h 901685"/>
                  <a:gd name="connsiteX949" fmla="*/ 3740472 w 5580233"/>
                  <a:gd name="connsiteY949" fmla="*/ 901686 h 901685"/>
                  <a:gd name="connsiteX950" fmla="*/ 3744417 w 5580233"/>
                  <a:gd name="connsiteY950" fmla="*/ 901686 h 901685"/>
                  <a:gd name="connsiteX951" fmla="*/ 3748363 w 5580233"/>
                  <a:gd name="connsiteY951" fmla="*/ 901686 h 901685"/>
                  <a:gd name="connsiteX952" fmla="*/ 3752309 w 5580233"/>
                  <a:gd name="connsiteY952" fmla="*/ 901686 h 901685"/>
                  <a:gd name="connsiteX953" fmla="*/ 3756250 w 5580233"/>
                  <a:gd name="connsiteY953" fmla="*/ 901686 h 901685"/>
                  <a:gd name="connsiteX954" fmla="*/ 3760196 w 5580233"/>
                  <a:gd name="connsiteY954" fmla="*/ 901686 h 901685"/>
                  <a:gd name="connsiteX955" fmla="*/ 3764141 w 5580233"/>
                  <a:gd name="connsiteY955" fmla="*/ 901686 h 901685"/>
                  <a:gd name="connsiteX956" fmla="*/ 3768087 w 5580233"/>
                  <a:gd name="connsiteY956" fmla="*/ 901686 h 901685"/>
                  <a:gd name="connsiteX957" fmla="*/ 3772033 w 5580233"/>
                  <a:gd name="connsiteY957" fmla="*/ 901686 h 901685"/>
                  <a:gd name="connsiteX958" fmla="*/ 3775979 w 5580233"/>
                  <a:gd name="connsiteY958" fmla="*/ 901686 h 901685"/>
                  <a:gd name="connsiteX959" fmla="*/ 3779925 w 5580233"/>
                  <a:gd name="connsiteY959" fmla="*/ 901686 h 901685"/>
                  <a:gd name="connsiteX960" fmla="*/ 3783865 w 5580233"/>
                  <a:gd name="connsiteY960" fmla="*/ 901686 h 901685"/>
                  <a:gd name="connsiteX961" fmla="*/ 3787811 w 5580233"/>
                  <a:gd name="connsiteY961" fmla="*/ 901686 h 901685"/>
                  <a:gd name="connsiteX962" fmla="*/ 3791757 w 5580233"/>
                  <a:gd name="connsiteY962" fmla="*/ 901686 h 901685"/>
                  <a:gd name="connsiteX963" fmla="*/ 3795703 w 5580233"/>
                  <a:gd name="connsiteY963" fmla="*/ 901686 h 901685"/>
                  <a:gd name="connsiteX964" fmla="*/ 3799649 w 5580233"/>
                  <a:gd name="connsiteY964" fmla="*/ 901686 h 901685"/>
                  <a:gd name="connsiteX965" fmla="*/ 3803594 w 5580233"/>
                  <a:gd name="connsiteY965" fmla="*/ 901686 h 901685"/>
                  <a:gd name="connsiteX966" fmla="*/ 3807540 w 5580233"/>
                  <a:gd name="connsiteY966" fmla="*/ 901686 h 901685"/>
                  <a:gd name="connsiteX967" fmla="*/ 3811486 w 5580233"/>
                  <a:gd name="connsiteY967" fmla="*/ 901686 h 901685"/>
                  <a:gd name="connsiteX968" fmla="*/ 3815432 w 5580233"/>
                  <a:gd name="connsiteY968" fmla="*/ 901686 h 901685"/>
                  <a:gd name="connsiteX969" fmla="*/ 3819378 w 5580233"/>
                  <a:gd name="connsiteY969" fmla="*/ 901686 h 901685"/>
                  <a:gd name="connsiteX970" fmla="*/ 3823333 w 5580233"/>
                  <a:gd name="connsiteY970" fmla="*/ 901686 h 901685"/>
                  <a:gd name="connsiteX971" fmla="*/ 3827290 w 5580233"/>
                  <a:gd name="connsiteY971" fmla="*/ 901686 h 901685"/>
                  <a:gd name="connsiteX972" fmla="*/ 3831195 w 5580233"/>
                  <a:gd name="connsiteY972" fmla="*/ 901686 h 901685"/>
                  <a:gd name="connsiteX973" fmla="*/ 3835151 w 5580233"/>
                  <a:gd name="connsiteY973" fmla="*/ 901686 h 901685"/>
                  <a:gd name="connsiteX974" fmla="*/ 3839107 w 5580233"/>
                  <a:gd name="connsiteY974" fmla="*/ 901686 h 901685"/>
                  <a:gd name="connsiteX975" fmla="*/ 3843063 w 5580233"/>
                  <a:gd name="connsiteY975" fmla="*/ 901686 h 901685"/>
                  <a:gd name="connsiteX976" fmla="*/ 3846968 w 5580233"/>
                  <a:gd name="connsiteY976" fmla="*/ 901686 h 901685"/>
                  <a:gd name="connsiteX977" fmla="*/ 3850924 w 5580233"/>
                  <a:gd name="connsiteY977" fmla="*/ 901686 h 901685"/>
                  <a:gd name="connsiteX978" fmla="*/ 3854880 w 5580233"/>
                  <a:gd name="connsiteY978" fmla="*/ 901686 h 901685"/>
                  <a:gd name="connsiteX979" fmla="*/ 3858836 w 5580233"/>
                  <a:gd name="connsiteY979" fmla="*/ 901686 h 901685"/>
                  <a:gd name="connsiteX980" fmla="*/ 3862792 w 5580233"/>
                  <a:gd name="connsiteY980" fmla="*/ 901686 h 901685"/>
                  <a:gd name="connsiteX981" fmla="*/ 3866697 w 5580233"/>
                  <a:gd name="connsiteY981" fmla="*/ 901686 h 901685"/>
                  <a:gd name="connsiteX982" fmla="*/ 3870653 w 5580233"/>
                  <a:gd name="connsiteY982" fmla="*/ 901686 h 901685"/>
                  <a:gd name="connsiteX983" fmla="*/ 3874609 w 5580233"/>
                  <a:gd name="connsiteY983" fmla="*/ 901686 h 901685"/>
                  <a:gd name="connsiteX984" fmla="*/ 3878565 w 5580233"/>
                  <a:gd name="connsiteY984" fmla="*/ 901686 h 901685"/>
                  <a:gd name="connsiteX985" fmla="*/ 3882521 w 5580233"/>
                  <a:gd name="connsiteY985" fmla="*/ 901686 h 901685"/>
                  <a:gd name="connsiteX986" fmla="*/ 3886426 w 5580233"/>
                  <a:gd name="connsiteY986" fmla="*/ 901686 h 901685"/>
                  <a:gd name="connsiteX987" fmla="*/ 3890382 w 5580233"/>
                  <a:gd name="connsiteY987" fmla="*/ 901686 h 901685"/>
                  <a:gd name="connsiteX988" fmla="*/ 3894338 w 5580233"/>
                  <a:gd name="connsiteY988" fmla="*/ 901686 h 901685"/>
                  <a:gd name="connsiteX989" fmla="*/ 3898294 w 5580233"/>
                  <a:gd name="connsiteY989" fmla="*/ 901686 h 901685"/>
                  <a:gd name="connsiteX990" fmla="*/ 3902250 w 5580233"/>
                  <a:gd name="connsiteY990" fmla="*/ 901686 h 901685"/>
                  <a:gd name="connsiteX991" fmla="*/ 3906155 w 5580233"/>
                  <a:gd name="connsiteY991" fmla="*/ 901686 h 901685"/>
                  <a:gd name="connsiteX992" fmla="*/ 3910111 w 5580233"/>
                  <a:gd name="connsiteY992" fmla="*/ 901686 h 901685"/>
                  <a:gd name="connsiteX993" fmla="*/ 3914067 w 5580233"/>
                  <a:gd name="connsiteY993" fmla="*/ 901686 h 901685"/>
                  <a:gd name="connsiteX994" fmla="*/ 3918023 w 5580233"/>
                  <a:gd name="connsiteY994" fmla="*/ 901686 h 901685"/>
                  <a:gd name="connsiteX995" fmla="*/ 3921928 w 5580233"/>
                  <a:gd name="connsiteY995" fmla="*/ 901686 h 901685"/>
                  <a:gd name="connsiteX996" fmla="*/ 3925884 w 5580233"/>
                  <a:gd name="connsiteY996" fmla="*/ 901686 h 901685"/>
                  <a:gd name="connsiteX997" fmla="*/ 3929840 w 5580233"/>
                  <a:gd name="connsiteY997" fmla="*/ 901686 h 901685"/>
                  <a:gd name="connsiteX998" fmla="*/ 3933796 w 5580233"/>
                  <a:gd name="connsiteY998" fmla="*/ 901686 h 901685"/>
                  <a:gd name="connsiteX999" fmla="*/ 3937752 w 5580233"/>
                  <a:gd name="connsiteY999" fmla="*/ 901686 h 901685"/>
                  <a:gd name="connsiteX1000" fmla="*/ 3941657 w 5580233"/>
                  <a:gd name="connsiteY1000" fmla="*/ 901686 h 901685"/>
                  <a:gd name="connsiteX1001" fmla="*/ 3945613 w 5580233"/>
                  <a:gd name="connsiteY1001" fmla="*/ 901686 h 901685"/>
                  <a:gd name="connsiteX1002" fmla="*/ 3949569 w 5580233"/>
                  <a:gd name="connsiteY1002" fmla="*/ 901686 h 901685"/>
                  <a:gd name="connsiteX1003" fmla="*/ 3953525 w 5580233"/>
                  <a:gd name="connsiteY1003" fmla="*/ 901686 h 901685"/>
                  <a:gd name="connsiteX1004" fmla="*/ 3957481 w 5580233"/>
                  <a:gd name="connsiteY1004" fmla="*/ 901686 h 901685"/>
                  <a:gd name="connsiteX1005" fmla="*/ 3961386 w 5580233"/>
                  <a:gd name="connsiteY1005" fmla="*/ 901686 h 901685"/>
                  <a:gd name="connsiteX1006" fmla="*/ 3965342 w 5580233"/>
                  <a:gd name="connsiteY1006" fmla="*/ 901686 h 901685"/>
                  <a:gd name="connsiteX1007" fmla="*/ 3969298 w 5580233"/>
                  <a:gd name="connsiteY1007" fmla="*/ 901686 h 901685"/>
                  <a:gd name="connsiteX1008" fmla="*/ 3973254 w 5580233"/>
                  <a:gd name="connsiteY1008" fmla="*/ 901686 h 901685"/>
                  <a:gd name="connsiteX1009" fmla="*/ 3977160 w 5580233"/>
                  <a:gd name="connsiteY1009" fmla="*/ 901686 h 901685"/>
                  <a:gd name="connsiteX1010" fmla="*/ 3981115 w 5580233"/>
                  <a:gd name="connsiteY1010" fmla="*/ 901686 h 901685"/>
                  <a:gd name="connsiteX1011" fmla="*/ 3985071 w 5580233"/>
                  <a:gd name="connsiteY1011" fmla="*/ 901686 h 901685"/>
                  <a:gd name="connsiteX1012" fmla="*/ 3989027 w 5580233"/>
                  <a:gd name="connsiteY1012" fmla="*/ 901686 h 901685"/>
                  <a:gd name="connsiteX1013" fmla="*/ 3992983 w 5580233"/>
                  <a:gd name="connsiteY1013" fmla="*/ 901686 h 901685"/>
                  <a:gd name="connsiteX1014" fmla="*/ 3996888 w 5580233"/>
                  <a:gd name="connsiteY1014" fmla="*/ 901686 h 901685"/>
                  <a:gd name="connsiteX1015" fmla="*/ 4000844 w 5580233"/>
                  <a:gd name="connsiteY1015" fmla="*/ 901686 h 901685"/>
                  <a:gd name="connsiteX1016" fmla="*/ 4004800 w 5580233"/>
                  <a:gd name="connsiteY1016" fmla="*/ 901686 h 901685"/>
                  <a:gd name="connsiteX1017" fmla="*/ 4008756 w 5580233"/>
                  <a:gd name="connsiteY1017" fmla="*/ 901686 h 901685"/>
                  <a:gd name="connsiteX1018" fmla="*/ 4012713 w 5580233"/>
                  <a:gd name="connsiteY1018" fmla="*/ 901686 h 901685"/>
                  <a:gd name="connsiteX1019" fmla="*/ 4016617 w 5580233"/>
                  <a:gd name="connsiteY1019" fmla="*/ 901686 h 901685"/>
                  <a:gd name="connsiteX1020" fmla="*/ 4020573 w 5580233"/>
                  <a:gd name="connsiteY1020" fmla="*/ 901686 h 901685"/>
                  <a:gd name="connsiteX1021" fmla="*/ 4024529 w 5580233"/>
                  <a:gd name="connsiteY1021" fmla="*/ 901686 h 901685"/>
                  <a:gd name="connsiteX1022" fmla="*/ 4028486 w 5580233"/>
                  <a:gd name="connsiteY1022" fmla="*/ 901686 h 901685"/>
                  <a:gd name="connsiteX1023" fmla="*/ 4032441 w 5580233"/>
                  <a:gd name="connsiteY1023" fmla="*/ 901686 h 901685"/>
                  <a:gd name="connsiteX1024" fmla="*/ 4036346 w 5580233"/>
                  <a:gd name="connsiteY1024" fmla="*/ 901686 h 901685"/>
                  <a:gd name="connsiteX1025" fmla="*/ 4040303 w 5580233"/>
                  <a:gd name="connsiteY1025" fmla="*/ 901686 h 901685"/>
                  <a:gd name="connsiteX1026" fmla="*/ 4044259 w 5580233"/>
                  <a:gd name="connsiteY1026" fmla="*/ 901686 h 901685"/>
                  <a:gd name="connsiteX1027" fmla="*/ 4048215 w 5580233"/>
                  <a:gd name="connsiteY1027" fmla="*/ 901686 h 901685"/>
                  <a:gd name="connsiteX1028" fmla="*/ 4052119 w 5580233"/>
                  <a:gd name="connsiteY1028" fmla="*/ 901686 h 901685"/>
                  <a:gd name="connsiteX1029" fmla="*/ 4056076 w 5580233"/>
                  <a:gd name="connsiteY1029" fmla="*/ 901686 h 901685"/>
                  <a:gd name="connsiteX1030" fmla="*/ 4060032 w 5580233"/>
                  <a:gd name="connsiteY1030" fmla="*/ 901686 h 901685"/>
                  <a:gd name="connsiteX1031" fmla="*/ 4063988 w 5580233"/>
                  <a:gd name="connsiteY1031" fmla="*/ 901686 h 901685"/>
                  <a:gd name="connsiteX1032" fmla="*/ 4067943 w 5580233"/>
                  <a:gd name="connsiteY1032" fmla="*/ 901686 h 901685"/>
                  <a:gd name="connsiteX1033" fmla="*/ 4071849 w 5580233"/>
                  <a:gd name="connsiteY1033" fmla="*/ 901686 h 901685"/>
                  <a:gd name="connsiteX1034" fmla="*/ 4075805 w 5580233"/>
                  <a:gd name="connsiteY1034" fmla="*/ 901686 h 901685"/>
                  <a:gd name="connsiteX1035" fmla="*/ 4079761 w 5580233"/>
                  <a:gd name="connsiteY1035" fmla="*/ 901686 h 901685"/>
                  <a:gd name="connsiteX1036" fmla="*/ 4083717 w 5580233"/>
                  <a:gd name="connsiteY1036" fmla="*/ 901686 h 901685"/>
                  <a:gd name="connsiteX1037" fmla="*/ 4087672 w 5580233"/>
                  <a:gd name="connsiteY1037" fmla="*/ 901686 h 901685"/>
                  <a:gd name="connsiteX1038" fmla="*/ 4091578 w 5580233"/>
                  <a:gd name="connsiteY1038" fmla="*/ 901686 h 901685"/>
                  <a:gd name="connsiteX1039" fmla="*/ 4095534 w 5580233"/>
                  <a:gd name="connsiteY1039" fmla="*/ 901686 h 901685"/>
                  <a:gd name="connsiteX1040" fmla="*/ 4099490 w 5580233"/>
                  <a:gd name="connsiteY1040" fmla="*/ 901686 h 901685"/>
                  <a:gd name="connsiteX1041" fmla="*/ 4103445 w 5580233"/>
                  <a:gd name="connsiteY1041" fmla="*/ 901686 h 901685"/>
                  <a:gd name="connsiteX1042" fmla="*/ 4107351 w 5580233"/>
                  <a:gd name="connsiteY1042" fmla="*/ 901686 h 901685"/>
                  <a:gd name="connsiteX1043" fmla="*/ 4111307 w 5580233"/>
                  <a:gd name="connsiteY1043" fmla="*/ 901686 h 901685"/>
                  <a:gd name="connsiteX1044" fmla="*/ 4115263 w 5580233"/>
                  <a:gd name="connsiteY1044" fmla="*/ 901686 h 901685"/>
                  <a:gd name="connsiteX1045" fmla="*/ 4119219 w 5580233"/>
                  <a:gd name="connsiteY1045" fmla="*/ 901686 h 901685"/>
                  <a:gd name="connsiteX1046" fmla="*/ 4123175 w 5580233"/>
                  <a:gd name="connsiteY1046" fmla="*/ 901686 h 901685"/>
                  <a:gd name="connsiteX1047" fmla="*/ 4127080 w 5580233"/>
                  <a:gd name="connsiteY1047" fmla="*/ 901686 h 901685"/>
                  <a:gd name="connsiteX1048" fmla="*/ 4131036 w 5580233"/>
                  <a:gd name="connsiteY1048" fmla="*/ 901686 h 901685"/>
                  <a:gd name="connsiteX1049" fmla="*/ 4134992 w 5580233"/>
                  <a:gd name="connsiteY1049" fmla="*/ 901686 h 901685"/>
                  <a:gd name="connsiteX1050" fmla="*/ 4138948 w 5580233"/>
                  <a:gd name="connsiteY1050" fmla="*/ 901686 h 901685"/>
                  <a:gd name="connsiteX1051" fmla="*/ 4142904 w 5580233"/>
                  <a:gd name="connsiteY1051" fmla="*/ 901686 h 901685"/>
                  <a:gd name="connsiteX1052" fmla="*/ 4146809 w 5580233"/>
                  <a:gd name="connsiteY1052" fmla="*/ 901686 h 901685"/>
                  <a:gd name="connsiteX1053" fmla="*/ 4150765 w 5580233"/>
                  <a:gd name="connsiteY1053" fmla="*/ 901686 h 901685"/>
                  <a:gd name="connsiteX1054" fmla="*/ 4154721 w 5580233"/>
                  <a:gd name="connsiteY1054" fmla="*/ 901686 h 901685"/>
                  <a:gd name="connsiteX1055" fmla="*/ 4158677 w 5580233"/>
                  <a:gd name="connsiteY1055" fmla="*/ 901686 h 901685"/>
                  <a:gd name="connsiteX1056" fmla="*/ 4162633 w 5580233"/>
                  <a:gd name="connsiteY1056" fmla="*/ 901686 h 901685"/>
                  <a:gd name="connsiteX1057" fmla="*/ 4166538 w 5580233"/>
                  <a:gd name="connsiteY1057" fmla="*/ 901686 h 901685"/>
                  <a:gd name="connsiteX1058" fmla="*/ 4170494 w 5580233"/>
                  <a:gd name="connsiteY1058" fmla="*/ 901686 h 901685"/>
                  <a:gd name="connsiteX1059" fmla="*/ 4174450 w 5580233"/>
                  <a:gd name="connsiteY1059" fmla="*/ 901686 h 901685"/>
                  <a:gd name="connsiteX1060" fmla="*/ 4178406 w 5580233"/>
                  <a:gd name="connsiteY1060" fmla="*/ 901686 h 901685"/>
                  <a:gd name="connsiteX1061" fmla="*/ 4182311 w 5580233"/>
                  <a:gd name="connsiteY1061" fmla="*/ 901686 h 901685"/>
                  <a:gd name="connsiteX1062" fmla="*/ 4186267 w 5580233"/>
                  <a:gd name="connsiteY1062" fmla="*/ 901686 h 901685"/>
                  <a:gd name="connsiteX1063" fmla="*/ 4190223 w 5580233"/>
                  <a:gd name="connsiteY1063" fmla="*/ 901686 h 901685"/>
                  <a:gd name="connsiteX1064" fmla="*/ 4194179 w 5580233"/>
                  <a:gd name="connsiteY1064" fmla="*/ 901686 h 901685"/>
                  <a:gd name="connsiteX1065" fmla="*/ 4198135 w 5580233"/>
                  <a:gd name="connsiteY1065" fmla="*/ 901686 h 901685"/>
                  <a:gd name="connsiteX1066" fmla="*/ 4202040 w 5580233"/>
                  <a:gd name="connsiteY1066" fmla="*/ 901686 h 901685"/>
                  <a:gd name="connsiteX1067" fmla="*/ 4205996 w 5580233"/>
                  <a:gd name="connsiteY1067" fmla="*/ 901686 h 901685"/>
                  <a:gd name="connsiteX1068" fmla="*/ 4209952 w 5580233"/>
                  <a:gd name="connsiteY1068" fmla="*/ 901686 h 901685"/>
                  <a:gd name="connsiteX1069" fmla="*/ 4213908 w 5580233"/>
                  <a:gd name="connsiteY1069" fmla="*/ 901686 h 901685"/>
                  <a:gd name="connsiteX1070" fmla="*/ 4217864 w 5580233"/>
                  <a:gd name="connsiteY1070" fmla="*/ 901686 h 901685"/>
                  <a:gd name="connsiteX1071" fmla="*/ 4221770 w 5580233"/>
                  <a:gd name="connsiteY1071" fmla="*/ 901686 h 901685"/>
                  <a:gd name="connsiteX1072" fmla="*/ 4225726 w 5580233"/>
                  <a:gd name="connsiteY1072" fmla="*/ 901686 h 901685"/>
                  <a:gd name="connsiteX1073" fmla="*/ 4229681 w 5580233"/>
                  <a:gd name="connsiteY1073" fmla="*/ 901686 h 901685"/>
                  <a:gd name="connsiteX1074" fmla="*/ 4233637 w 5580233"/>
                  <a:gd name="connsiteY1074" fmla="*/ 901686 h 901685"/>
                  <a:gd name="connsiteX1075" fmla="*/ 4237593 w 5580233"/>
                  <a:gd name="connsiteY1075" fmla="*/ 901686 h 901685"/>
                  <a:gd name="connsiteX1076" fmla="*/ 4241499 w 5580233"/>
                  <a:gd name="connsiteY1076" fmla="*/ 901686 h 901685"/>
                  <a:gd name="connsiteX1077" fmla="*/ 4245454 w 5580233"/>
                  <a:gd name="connsiteY1077" fmla="*/ 901686 h 901685"/>
                  <a:gd name="connsiteX1078" fmla="*/ 4249410 w 5580233"/>
                  <a:gd name="connsiteY1078" fmla="*/ 901686 h 901685"/>
                  <a:gd name="connsiteX1079" fmla="*/ 4253366 w 5580233"/>
                  <a:gd name="connsiteY1079" fmla="*/ 901686 h 901685"/>
                  <a:gd name="connsiteX1080" fmla="*/ 4257272 w 5580233"/>
                  <a:gd name="connsiteY1080" fmla="*/ 901686 h 901685"/>
                  <a:gd name="connsiteX1081" fmla="*/ 4261228 w 5580233"/>
                  <a:gd name="connsiteY1081" fmla="*/ 901686 h 901685"/>
                  <a:gd name="connsiteX1082" fmla="*/ 4265183 w 5580233"/>
                  <a:gd name="connsiteY1082" fmla="*/ 901686 h 901685"/>
                  <a:gd name="connsiteX1083" fmla="*/ 4269139 w 5580233"/>
                  <a:gd name="connsiteY1083" fmla="*/ 901686 h 901685"/>
                  <a:gd name="connsiteX1084" fmla="*/ 4273095 w 5580233"/>
                  <a:gd name="connsiteY1084" fmla="*/ 901686 h 901685"/>
                  <a:gd name="connsiteX1085" fmla="*/ 4277001 w 5580233"/>
                  <a:gd name="connsiteY1085" fmla="*/ 901686 h 901685"/>
                  <a:gd name="connsiteX1086" fmla="*/ 4280956 w 5580233"/>
                  <a:gd name="connsiteY1086" fmla="*/ 901686 h 901685"/>
                  <a:gd name="connsiteX1087" fmla="*/ 4284912 w 5580233"/>
                  <a:gd name="connsiteY1087" fmla="*/ 901686 h 901685"/>
                  <a:gd name="connsiteX1088" fmla="*/ 4288868 w 5580233"/>
                  <a:gd name="connsiteY1088" fmla="*/ 901686 h 901685"/>
                  <a:gd name="connsiteX1089" fmla="*/ 4292825 w 5580233"/>
                  <a:gd name="connsiteY1089" fmla="*/ 901686 h 901685"/>
                  <a:gd name="connsiteX1090" fmla="*/ 4296730 w 5580233"/>
                  <a:gd name="connsiteY1090" fmla="*/ 901686 h 901685"/>
                  <a:gd name="connsiteX1091" fmla="*/ 4300685 w 5580233"/>
                  <a:gd name="connsiteY1091" fmla="*/ 901686 h 901685"/>
                  <a:gd name="connsiteX1092" fmla="*/ 4304642 w 5580233"/>
                  <a:gd name="connsiteY1092" fmla="*/ 901686 h 901685"/>
                  <a:gd name="connsiteX1093" fmla="*/ 4308598 w 5580233"/>
                  <a:gd name="connsiteY1093" fmla="*/ 901686 h 901685"/>
                  <a:gd name="connsiteX1094" fmla="*/ 4312503 w 5580233"/>
                  <a:gd name="connsiteY1094" fmla="*/ 901686 h 901685"/>
                  <a:gd name="connsiteX1095" fmla="*/ 4316458 w 5580233"/>
                  <a:gd name="connsiteY1095" fmla="*/ 901686 h 901685"/>
                  <a:gd name="connsiteX1096" fmla="*/ 4320415 w 5580233"/>
                  <a:gd name="connsiteY1096" fmla="*/ 901686 h 901685"/>
                  <a:gd name="connsiteX1097" fmla="*/ 4324371 w 5580233"/>
                  <a:gd name="connsiteY1097" fmla="*/ 901686 h 901685"/>
                  <a:gd name="connsiteX1098" fmla="*/ 4328327 w 5580233"/>
                  <a:gd name="connsiteY1098" fmla="*/ 901686 h 901685"/>
                  <a:gd name="connsiteX1099" fmla="*/ 4332232 w 5580233"/>
                  <a:gd name="connsiteY1099" fmla="*/ 901686 h 901685"/>
                  <a:gd name="connsiteX1100" fmla="*/ 4336188 w 5580233"/>
                  <a:gd name="connsiteY1100" fmla="*/ 901686 h 901685"/>
                  <a:gd name="connsiteX1101" fmla="*/ 4340144 w 5580233"/>
                  <a:gd name="connsiteY1101" fmla="*/ 901686 h 901685"/>
                  <a:gd name="connsiteX1102" fmla="*/ 4344100 w 5580233"/>
                  <a:gd name="connsiteY1102" fmla="*/ 901686 h 901685"/>
                  <a:gd name="connsiteX1103" fmla="*/ 4348056 w 5580233"/>
                  <a:gd name="connsiteY1103" fmla="*/ 901686 h 901685"/>
                  <a:gd name="connsiteX1104" fmla="*/ 4351961 w 5580233"/>
                  <a:gd name="connsiteY1104" fmla="*/ 901686 h 901685"/>
                  <a:gd name="connsiteX1105" fmla="*/ 4355917 w 5580233"/>
                  <a:gd name="connsiteY1105" fmla="*/ 901686 h 901685"/>
                  <a:gd name="connsiteX1106" fmla="*/ 4359873 w 5580233"/>
                  <a:gd name="connsiteY1106" fmla="*/ 901686 h 901685"/>
                  <a:gd name="connsiteX1107" fmla="*/ 4363829 w 5580233"/>
                  <a:gd name="connsiteY1107" fmla="*/ 901686 h 901685"/>
                  <a:gd name="connsiteX1108" fmla="*/ 4367784 w 5580233"/>
                  <a:gd name="connsiteY1108" fmla="*/ 901686 h 901685"/>
                  <a:gd name="connsiteX1109" fmla="*/ 4371690 w 5580233"/>
                  <a:gd name="connsiteY1109" fmla="*/ 901686 h 901685"/>
                  <a:gd name="connsiteX1110" fmla="*/ 4375646 w 5580233"/>
                  <a:gd name="connsiteY1110" fmla="*/ 901686 h 901685"/>
                  <a:gd name="connsiteX1111" fmla="*/ 4379602 w 5580233"/>
                  <a:gd name="connsiteY1111" fmla="*/ 901686 h 901685"/>
                  <a:gd name="connsiteX1112" fmla="*/ 4383558 w 5580233"/>
                  <a:gd name="connsiteY1112" fmla="*/ 901686 h 901685"/>
                  <a:gd name="connsiteX1113" fmla="*/ 4387463 w 5580233"/>
                  <a:gd name="connsiteY1113" fmla="*/ 901686 h 901685"/>
                  <a:gd name="connsiteX1114" fmla="*/ 4391419 w 5580233"/>
                  <a:gd name="connsiteY1114" fmla="*/ 901686 h 901685"/>
                  <a:gd name="connsiteX1115" fmla="*/ 4395375 w 5580233"/>
                  <a:gd name="connsiteY1115" fmla="*/ 901686 h 901685"/>
                  <a:gd name="connsiteX1116" fmla="*/ 4399331 w 5580233"/>
                  <a:gd name="connsiteY1116" fmla="*/ 901686 h 901685"/>
                  <a:gd name="connsiteX1117" fmla="*/ 4403287 w 5580233"/>
                  <a:gd name="connsiteY1117" fmla="*/ 901686 h 901685"/>
                  <a:gd name="connsiteX1118" fmla="*/ 4407192 w 5580233"/>
                  <a:gd name="connsiteY1118" fmla="*/ 901686 h 901685"/>
                  <a:gd name="connsiteX1119" fmla="*/ 4411148 w 5580233"/>
                  <a:gd name="connsiteY1119" fmla="*/ 901686 h 901685"/>
                  <a:gd name="connsiteX1120" fmla="*/ 4415104 w 5580233"/>
                  <a:gd name="connsiteY1120" fmla="*/ 901686 h 901685"/>
                  <a:gd name="connsiteX1121" fmla="*/ 4419060 w 5580233"/>
                  <a:gd name="connsiteY1121" fmla="*/ 901686 h 901685"/>
                  <a:gd name="connsiteX1122" fmla="*/ 4423016 w 5580233"/>
                  <a:gd name="connsiteY1122" fmla="*/ 901686 h 901685"/>
                  <a:gd name="connsiteX1123" fmla="*/ 4426921 w 5580233"/>
                  <a:gd name="connsiteY1123" fmla="*/ 901686 h 901685"/>
                  <a:gd name="connsiteX1124" fmla="*/ 4430877 w 5580233"/>
                  <a:gd name="connsiteY1124" fmla="*/ 901686 h 901685"/>
                  <a:gd name="connsiteX1125" fmla="*/ 4434833 w 5580233"/>
                  <a:gd name="connsiteY1125" fmla="*/ 901686 h 901685"/>
                  <a:gd name="connsiteX1126" fmla="*/ 4438789 w 5580233"/>
                  <a:gd name="connsiteY1126" fmla="*/ 555886 h 901685"/>
                  <a:gd name="connsiteX1127" fmla="*/ 4442694 w 5580233"/>
                  <a:gd name="connsiteY1127" fmla="*/ 162485 h 901685"/>
                  <a:gd name="connsiteX1128" fmla="*/ 4446650 w 5580233"/>
                  <a:gd name="connsiteY1128" fmla="*/ 168982 h 901685"/>
                  <a:gd name="connsiteX1129" fmla="*/ 4450606 w 5580233"/>
                  <a:gd name="connsiteY1129" fmla="*/ 132472 h 901685"/>
                  <a:gd name="connsiteX1130" fmla="*/ 4454562 w 5580233"/>
                  <a:gd name="connsiteY1130" fmla="*/ 196703 h 901685"/>
                  <a:gd name="connsiteX1131" fmla="*/ 4458518 w 5580233"/>
                  <a:gd name="connsiteY1131" fmla="*/ 231874 h 901685"/>
                  <a:gd name="connsiteX1132" fmla="*/ 4462423 w 5580233"/>
                  <a:gd name="connsiteY1132" fmla="*/ 179308 h 901685"/>
                  <a:gd name="connsiteX1133" fmla="*/ 4466379 w 5580233"/>
                  <a:gd name="connsiteY1133" fmla="*/ 113738 h 901685"/>
                  <a:gd name="connsiteX1134" fmla="*/ 4470335 w 5580233"/>
                  <a:gd name="connsiteY1134" fmla="*/ 123871 h 901685"/>
                  <a:gd name="connsiteX1135" fmla="*/ 4474291 w 5580233"/>
                  <a:gd name="connsiteY1135" fmla="*/ 150441 h 901685"/>
                  <a:gd name="connsiteX1136" fmla="*/ 4478247 w 5580233"/>
                  <a:gd name="connsiteY1136" fmla="*/ 158089 h 901685"/>
                  <a:gd name="connsiteX1137" fmla="*/ 4482152 w 5580233"/>
                  <a:gd name="connsiteY1137" fmla="*/ 295719 h 901685"/>
                  <a:gd name="connsiteX1138" fmla="*/ 4486108 w 5580233"/>
                  <a:gd name="connsiteY1138" fmla="*/ 247742 h 901685"/>
                  <a:gd name="connsiteX1139" fmla="*/ 4490064 w 5580233"/>
                  <a:gd name="connsiteY1139" fmla="*/ 104757 h 901685"/>
                  <a:gd name="connsiteX1140" fmla="*/ 4494020 w 5580233"/>
                  <a:gd name="connsiteY1140" fmla="*/ 79141 h 901685"/>
                  <a:gd name="connsiteX1141" fmla="*/ 4497976 w 5580233"/>
                  <a:gd name="connsiteY1141" fmla="*/ 135530 h 901685"/>
                  <a:gd name="connsiteX1142" fmla="*/ 4501881 w 5580233"/>
                  <a:gd name="connsiteY1142" fmla="*/ 134004 h 901685"/>
                  <a:gd name="connsiteX1143" fmla="*/ 4505838 w 5580233"/>
                  <a:gd name="connsiteY1143" fmla="*/ 118708 h 901685"/>
                  <a:gd name="connsiteX1144" fmla="*/ 4509793 w 5580233"/>
                  <a:gd name="connsiteY1144" fmla="*/ 257490 h 901685"/>
                  <a:gd name="connsiteX1145" fmla="*/ 4513749 w 5580233"/>
                  <a:gd name="connsiteY1145" fmla="*/ 273166 h 901685"/>
                  <a:gd name="connsiteX1146" fmla="*/ 4517654 w 5580233"/>
                  <a:gd name="connsiteY1146" fmla="*/ 161913 h 901685"/>
                  <a:gd name="connsiteX1147" fmla="*/ 4521611 w 5580233"/>
                  <a:gd name="connsiteY1147" fmla="*/ 103611 h 901685"/>
                  <a:gd name="connsiteX1148" fmla="*/ 4525567 w 5580233"/>
                  <a:gd name="connsiteY1148" fmla="*/ 103611 h 901685"/>
                  <a:gd name="connsiteX1149" fmla="*/ 4529522 w 5580233"/>
                  <a:gd name="connsiteY1149" fmla="*/ 82391 h 901685"/>
                  <a:gd name="connsiteX1150" fmla="*/ 4533478 w 5580233"/>
                  <a:gd name="connsiteY1150" fmla="*/ 128841 h 901685"/>
                  <a:gd name="connsiteX1151" fmla="*/ 4537384 w 5580233"/>
                  <a:gd name="connsiteY1151" fmla="*/ 228816 h 901685"/>
                  <a:gd name="connsiteX1152" fmla="*/ 4541340 w 5580233"/>
                  <a:gd name="connsiteY1152" fmla="*/ 228050 h 901685"/>
                  <a:gd name="connsiteX1153" fmla="*/ 4545295 w 5580233"/>
                  <a:gd name="connsiteY1153" fmla="*/ 72066 h 901685"/>
                  <a:gd name="connsiteX1154" fmla="*/ 4549251 w 5580233"/>
                  <a:gd name="connsiteY1154" fmla="*/ 45877 h 901685"/>
                  <a:gd name="connsiteX1155" fmla="*/ 4553207 w 5580233"/>
                  <a:gd name="connsiteY1155" fmla="*/ 102845 h 901685"/>
                  <a:gd name="connsiteX1156" fmla="*/ 4557113 w 5580233"/>
                  <a:gd name="connsiteY1156" fmla="*/ 70539 h 901685"/>
                  <a:gd name="connsiteX1157" fmla="*/ 4561069 w 5580233"/>
                  <a:gd name="connsiteY1157" fmla="*/ 45304 h 901685"/>
                  <a:gd name="connsiteX1158" fmla="*/ 4565024 w 5580233"/>
                  <a:gd name="connsiteY1158" fmla="*/ 185424 h 901685"/>
                  <a:gd name="connsiteX1159" fmla="*/ 4568980 w 5580233"/>
                  <a:gd name="connsiteY1159" fmla="*/ 234551 h 901685"/>
                  <a:gd name="connsiteX1160" fmla="*/ 4572886 w 5580233"/>
                  <a:gd name="connsiteY1160" fmla="*/ 121006 h 901685"/>
                  <a:gd name="connsiteX1161" fmla="*/ 4576842 w 5580233"/>
                  <a:gd name="connsiteY1161" fmla="*/ 48940 h 901685"/>
                  <a:gd name="connsiteX1162" fmla="*/ 4580797 w 5580233"/>
                  <a:gd name="connsiteY1162" fmla="*/ 58687 h 901685"/>
                  <a:gd name="connsiteX1163" fmla="*/ 4584753 w 5580233"/>
                  <a:gd name="connsiteY1163" fmla="*/ 81245 h 901685"/>
                  <a:gd name="connsiteX1164" fmla="*/ 4588710 w 5580233"/>
                  <a:gd name="connsiteY1164" fmla="*/ 26002 h 901685"/>
                  <a:gd name="connsiteX1165" fmla="*/ 4592615 w 5580233"/>
                  <a:gd name="connsiteY1165" fmla="*/ 230728 h 901685"/>
                  <a:gd name="connsiteX1166" fmla="*/ 4596571 w 5580233"/>
                  <a:gd name="connsiteY1166" fmla="*/ 205497 h 901685"/>
                  <a:gd name="connsiteX1167" fmla="*/ 4600526 w 5580233"/>
                  <a:gd name="connsiteY1167" fmla="*/ 46069 h 901685"/>
                  <a:gd name="connsiteX1168" fmla="*/ 4604483 w 5580233"/>
                  <a:gd name="connsiteY1168" fmla="*/ 50466 h 901685"/>
                  <a:gd name="connsiteX1169" fmla="*/ 4608439 w 5580233"/>
                  <a:gd name="connsiteY1169" fmla="*/ 57541 h 901685"/>
                  <a:gd name="connsiteX1170" fmla="*/ 4612344 w 5580233"/>
                  <a:gd name="connsiteY1170" fmla="*/ 66523 h 901685"/>
                  <a:gd name="connsiteX1171" fmla="*/ 4616299 w 5580233"/>
                  <a:gd name="connsiteY1171" fmla="*/ 73024 h 901685"/>
                  <a:gd name="connsiteX1172" fmla="*/ 4620256 w 5580233"/>
                  <a:gd name="connsiteY1172" fmla="*/ 124444 h 901685"/>
                  <a:gd name="connsiteX1173" fmla="*/ 4624212 w 5580233"/>
                  <a:gd name="connsiteY1173" fmla="*/ 156557 h 901685"/>
                  <a:gd name="connsiteX1174" fmla="*/ 4628168 w 5580233"/>
                  <a:gd name="connsiteY1174" fmla="*/ 33264 h 901685"/>
                  <a:gd name="connsiteX1175" fmla="*/ 4632073 w 5580233"/>
                  <a:gd name="connsiteY1175" fmla="*/ 4397 h 901685"/>
                  <a:gd name="connsiteX1176" fmla="*/ 4636029 w 5580233"/>
                  <a:gd name="connsiteY1176" fmla="*/ 0 h 901685"/>
                  <a:gd name="connsiteX1177" fmla="*/ 4639985 w 5580233"/>
                  <a:gd name="connsiteY1177" fmla="*/ 76656 h 901685"/>
                  <a:gd name="connsiteX1178" fmla="*/ 4643941 w 5580233"/>
                  <a:gd name="connsiteY1178" fmla="*/ 65762 h 901685"/>
                  <a:gd name="connsiteX1179" fmla="*/ 4647846 w 5580233"/>
                  <a:gd name="connsiteY1179" fmla="*/ 169941 h 901685"/>
                  <a:gd name="connsiteX1180" fmla="*/ 4651802 w 5580233"/>
                  <a:gd name="connsiteY1180" fmla="*/ 254619 h 901685"/>
                  <a:gd name="connsiteX1181" fmla="*/ 4655758 w 5580233"/>
                  <a:gd name="connsiteY1181" fmla="*/ 91759 h 901685"/>
                  <a:gd name="connsiteX1182" fmla="*/ 4659714 w 5580233"/>
                  <a:gd name="connsiteY1182" fmla="*/ 13957 h 901685"/>
                  <a:gd name="connsiteX1183" fmla="*/ 4663670 w 5580233"/>
                  <a:gd name="connsiteY1183" fmla="*/ 22751 h 901685"/>
                  <a:gd name="connsiteX1184" fmla="*/ 4667575 w 5580233"/>
                  <a:gd name="connsiteY1184" fmla="*/ 307571 h 901685"/>
                  <a:gd name="connsiteX1185" fmla="*/ 4671531 w 5580233"/>
                  <a:gd name="connsiteY1185" fmla="*/ 900539 h 901685"/>
                  <a:gd name="connsiteX1186" fmla="*/ 4675487 w 5580233"/>
                  <a:gd name="connsiteY1186" fmla="*/ 901686 h 901685"/>
                  <a:gd name="connsiteX1187" fmla="*/ 4679443 w 5580233"/>
                  <a:gd name="connsiteY1187" fmla="*/ 900539 h 901685"/>
                  <a:gd name="connsiteX1188" fmla="*/ 4683399 w 5580233"/>
                  <a:gd name="connsiteY1188" fmla="*/ 901113 h 901685"/>
                  <a:gd name="connsiteX1189" fmla="*/ 4687304 w 5580233"/>
                  <a:gd name="connsiteY1189" fmla="*/ 901305 h 901685"/>
                  <a:gd name="connsiteX1190" fmla="*/ 4691260 w 5580233"/>
                  <a:gd name="connsiteY1190" fmla="*/ 901305 h 901685"/>
                  <a:gd name="connsiteX1191" fmla="*/ 4695216 w 5580233"/>
                  <a:gd name="connsiteY1191" fmla="*/ 901493 h 901685"/>
                  <a:gd name="connsiteX1192" fmla="*/ 4699172 w 5580233"/>
                  <a:gd name="connsiteY1192" fmla="*/ 900347 h 901685"/>
                  <a:gd name="connsiteX1193" fmla="*/ 4703128 w 5580233"/>
                  <a:gd name="connsiteY1193" fmla="*/ 901113 h 901685"/>
                  <a:gd name="connsiteX1194" fmla="*/ 4707033 w 5580233"/>
                  <a:gd name="connsiteY1194" fmla="*/ 900732 h 901685"/>
                  <a:gd name="connsiteX1195" fmla="*/ 4710989 w 5580233"/>
                  <a:gd name="connsiteY1195" fmla="*/ 901493 h 901685"/>
                  <a:gd name="connsiteX1196" fmla="*/ 4714945 w 5580233"/>
                  <a:gd name="connsiteY1196" fmla="*/ 901305 h 901685"/>
                  <a:gd name="connsiteX1197" fmla="*/ 4718901 w 5580233"/>
                  <a:gd name="connsiteY1197" fmla="*/ 901493 h 901685"/>
                  <a:gd name="connsiteX1198" fmla="*/ 4722806 w 5580233"/>
                  <a:gd name="connsiteY1198" fmla="*/ 901493 h 901685"/>
                  <a:gd name="connsiteX1199" fmla="*/ 4726762 w 5580233"/>
                  <a:gd name="connsiteY1199" fmla="*/ 900920 h 901685"/>
                  <a:gd name="connsiteX1200" fmla="*/ 4730718 w 5580233"/>
                  <a:gd name="connsiteY1200" fmla="*/ 900920 h 901685"/>
                  <a:gd name="connsiteX1201" fmla="*/ 4734674 w 5580233"/>
                  <a:gd name="connsiteY1201" fmla="*/ 901493 h 901685"/>
                  <a:gd name="connsiteX1202" fmla="*/ 4738630 w 5580233"/>
                  <a:gd name="connsiteY1202" fmla="*/ 901493 h 901685"/>
                  <a:gd name="connsiteX1203" fmla="*/ 4742535 w 5580233"/>
                  <a:gd name="connsiteY1203" fmla="*/ 901493 h 901685"/>
                  <a:gd name="connsiteX1204" fmla="*/ 4746491 w 5580233"/>
                  <a:gd name="connsiteY1204" fmla="*/ 901686 h 901685"/>
                  <a:gd name="connsiteX1205" fmla="*/ 4750447 w 5580233"/>
                  <a:gd name="connsiteY1205" fmla="*/ 901305 h 901685"/>
                  <a:gd name="connsiteX1206" fmla="*/ 4754403 w 5580233"/>
                  <a:gd name="connsiteY1206" fmla="*/ 901493 h 901685"/>
                  <a:gd name="connsiteX1207" fmla="*/ 4758359 w 5580233"/>
                  <a:gd name="connsiteY1207" fmla="*/ 901493 h 901685"/>
                  <a:gd name="connsiteX1208" fmla="*/ 4762264 w 5580233"/>
                  <a:gd name="connsiteY1208" fmla="*/ 901305 h 901685"/>
                  <a:gd name="connsiteX1209" fmla="*/ 4766220 w 5580233"/>
                  <a:gd name="connsiteY1209" fmla="*/ 901305 h 901685"/>
                  <a:gd name="connsiteX1210" fmla="*/ 4770176 w 5580233"/>
                  <a:gd name="connsiteY1210" fmla="*/ 901305 h 901685"/>
                  <a:gd name="connsiteX1211" fmla="*/ 4774132 w 5580233"/>
                  <a:gd name="connsiteY1211" fmla="*/ 901686 h 901685"/>
                  <a:gd name="connsiteX1212" fmla="*/ 4778037 w 5580233"/>
                  <a:gd name="connsiteY1212" fmla="*/ 899774 h 901685"/>
                  <a:gd name="connsiteX1213" fmla="*/ 4781993 w 5580233"/>
                  <a:gd name="connsiteY1213" fmla="*/ 901686 h 901685"/>
                  <a:gd name="connsiteX1214" fmla="*/ 4785949 w 5580233"/>
                  <a:gd name="connsiteY1214" fmla="*/ 901686 h 901685"/>
                  <a:gd name="connsiteX1215" fmla="*/ 4789906 w 5580233"/>
                  <a:gd name="connsiteY1215" fmla="*/ 901305 h 901685"/>
                  <a:gd name="connsiteX1216" fmla="*/ 4793861 w 5580233"/>
                  <a:gd name="connsiteY1216" fmla="*/ 901686 h 901685"/>
                  <a:gd name="connsiteX1217" fmla="*/ 4797766 w 5580233"/>
                  <a:gd name="connsiteY1217" fmla="*/ 901686 h 901685"/>
                  <a:gd name="connsiteX1218" fmla="*/ 4801722 w 5580233"/>
                  <a:gd name="connsiteY1218" fmla="*/ 901686 h 901685"/>
                  <a:gd name="connsiteX1219" fmla="*/ 4805679 w 5580233"/>
                  <a:gd name="connsiteY1219" fmla="*/ 901113 h 901685"/>
                  <a:gd name="connsiteX1220" fmla="*/ 4809634 w 5580233"/>
                  <a:gd name="connsiteY1220" fmla="*/ 901493 h 901685"/>
                  <a:gd name="connsiteX1221" fmla="*/ 4813590 w 5580233"/>
                  <a:gd name="connsiteY1221" fmla="*/ 901686 h 901685"/>
                  <a:gd name="connsiteX1222" fmla="*/ 4817495 w 5580233"/>
                  <a:gd name="connsiteY1222" fmla="*/ 901686 h 901685"/>
                  <a:gd name="connsiteX1223" fmla="*/ 4821452 w 5580233"/>
                  <a:gd name="connsiteY1223" fmla="*/ 901493 h 901685"/>
                  <a:gd name="connsiteX1224" fmla="*/ 4825408 w 5580233"/>
                  <a:gd name="connsiteY1224" fmla="*/ 833251 h 901685"/>
                  <a:gd name="connsiteX1225" fmla="*/ 4829363 w 5580233"/>
                  <a:gd name="connsiteY1225" fmla="*/ 901493 h 901685"/>
                  <a:gd name="connsiteX1226" fmla="*/ 4833319 w 5580233"/>
                  <a:gd name="connsiteY1226" fmla="*/ 901686 h 901685"/>
                  <a:gd name="connsiteX1227" fmla="*/ 4837225 w 5580233"/>
                  <a:gd name="connsiteY1227" fmla="*/ 901686 h 901685"/>
                  <a:gd name="connsiteX1228" fmla="*/ 4841181 w 5580233"/>
                  <a:gd name="connsiteY1228" fmla="*/ 901686 h 901685"/>
                  <a:gd name="connsiteX1229" fmla="*/ 4845136 w 5580233"/>
                  <a:gd name="connsiteY1229" fmla="*/ 901493 h 901685"/>
                  <a:gd name="connsiteX1230" fmla="*/ 4849092 w 5580233"/>
                  <a:gd name="connsiteY1230" fmla="*/ 901305 h 901685"/>
                  <a:gd name="connsiteX1231" fmla="*/ 4852998 w 5580233"/>
                  <a:gd name="connsiteY1231" fmla="*/ 901305 h 901685"/>
                  <a:gd name="connsiteX1232" fmla="*/ 4856954 w 5580233"/>
                  <a:gd name="connsiteY1232" fmla="*/ 901493 h 901685"/>
                  <a:gd name="connsiteX1233" fmla="*/ 4860910 w 5580233"/>
                  <a:gd name="connsiteY1233" fmla="*/ 901493 h 901685"/>
                  <a:gd name="connsiteX1234" fmla="*/ 4864865 w 5580233"/>
                  <a:gd name="connsiteY1234" fmla="*/ 901686 h 901685"/>
                  <a:gd name="connsiteX1235" fmla="*/ 4868821 w 5580233"/>
                  <a:gd name="connsiteY1235" fmla="*/ 901686 h 901685"/>
                  <a:gd name="connsiteX1236" fmla="*/ 4872727 w 5580233"/>
                  <a:gd name="connsiteY1236" fmla="*/ 901686 h 901685"/>
                  <a:gd name="connsiteX1237" fmla="*/ 4876683 w 5580233"/>
                  <a:gd name="connsiteY1237" fmla="*/ 901686 h 901685"/>
                  <a:gd name="connsiteX1238" fmla="*/ 4880638 w 5580233"/>
                  <a:gd name="connsiteY1238" fmla="*/ 901686 h 901685"/>
                  <a:gd name="connsiteX1239" fmla="*/ 4884594 w 5580233"/>
                  <a:gd name="connsiteY1239" fmla="*/ 901686 h 901685"/>
                  <a:gd name="connsiteX1240" fmla="*/ 4888551 w 5580233"/>
                  <a:gd name="connsiteY1240" fmla="*/ 901493 h 901685"/>
                  <a:gd name="connsiteX1241" fmla="*/ 4892456 w 5580233"/>
                  <a:gd name="connsiteY1241" fmla="*/ 901493 h 901685"/>
                  <a:gd name="connsiteX1242" fmla="*/ 4896412 w 5580233"/>
                  <a:gd name="connsiteY1242" fmla="*/ 901686 h 901685"/>
                  <a:gd name="connsiteX1243" fmla="*/ 4900367 w 5580233"/>
                  <a:gd name="connsiteY1243" fmla="*/ 901493 h 901685"/>
                  <a:gd name="connsiteX1244" fmla="*/ 4904324 w 5580233"/>
                  <a:gd name="connsiteY1244" fmla="*/ 901686 h 901685"/>
                  <a:gd name="connsiteX1245" fmla="*/ 4908229 w 5580233"/>
                  <a:gd name="connsiteY1245" fmla="*/ 901493 h 901685"/>
                  <a:gd name="connsiteX1246" fmla="*/ 4912185 w 5580233"/>
                  <a:gd name="connsiteY1246" fmla="*/ 901686 h 901685"/>
                  <a:gd name="connsiteX1247" fmla="*/ 4916140 w 5580233"/>
                  <a:gd name="connsiteY1247" fmla="*/ 901686 h 901685"/>
                  <a:gd name="connsiteX1248" fmla="*/ 4920097 w 5580233"/>
                  <a:gd name="connsiteY1248" fmla="*/ 901686 h 901685"/>
                  <a:gd name="connsiteX1249" fmla="*/ 4924053 w 5580233"/>
                  <a:gd name="connsiteY1249" fmla="*/ 901305 h 901685"/>
                  <a:gd name="connsiteX1250" fmla="*/ 4927958 w 5580233"/>
                  <a:gd name="connsiteY1250" fmla="*/ 901686 h 901685"/>
                  <a:gd name="connsiteX1251" fmla="*/ 4931914 w 5580233"/>
                  <a:gd name="connsiteY1251" fmla="*/ 901493 h 901685"/>
                  <a:gd name="connsiteX1252" fmla="*/ 4935870 w 5580233"/>
                  <a:gd name="connsiteY1252" fmla="*/ 901686 h 901685"/>
                  <a:gd name="connsiteX1253" fmla="*/ 4939826 w 5580233"/>
                  <a:gd name="connsiteY1253" fmla="*/ 901686 h 901685"/>
                  <a:gd name="connsiteX1254" fmla="*/ 4943782 w 5580233"/>
                  <a:gd name="connsiteY1254" fmla="*/ 901686 h 901685"/>
                  <a:gd name="connsiteX1255" fmla="*/ 4947687 w 5580233"/>
                  <a:gd name="connsiteY1255" fmla="*/ 901686 h 901685"/>
                  <a:gd name="connsiteX1256" fmla="*/ 4951643 w 5580233"/>
                  <a:gd name="connsiteY1256" fmla="*/ 901493 h 901685"/>
                  <a:gd name="connsiteX1257" fmla="*/ 4955599 w 5580233"/>
                  <a:gd name="connsiteY1257" fmla="*/ 901493 h 901685"/>
                  <a:gd name="connsiteX1258" fmla="*/ 4959555 w 5580233"/>
                  <a:gd name="connsiteY1258" fmla="*/ 901686 h 901685"/>
                  <a:gd name="connsiteX1259" fmla="*/ 4963511 w 5580233"/>
                  <a:gd name="connsiteY1259" fmla="*/ 901686 h 901685"/>
                  <a:gd name="connsiteX1260" fmla="*/ 4967416 w 5580233"/>
                  <a:gd name="connsiteY1260" fmla="*/ 901686 h 901685"/>
                  <a:gd name="connsiteX1261" fmla="*/ 4971372 w 5580233"/>
                  <a:gd name="connsiteY1261" fmla="*/ 901686 h 901685"/>
                  <a:gd name="connsiteX1262" fmla="*/ 4975328 w 5580233"/>
                  <a:gd name="connsiteY1262" fmla="*/ 901686 h 901685"/>
                  <a:gd name="connsiteX1263" fmla="*/ 4979284 w 5580233"/>
                  <a:gd name="connsiteY1263" fmla="*/ 901686 h 901685"/>
                  <a:gd name="connsiteX1264" fmla="*/ 4983189 w 5580233"/>
                  <a:gd name="connsiteY1264" fmla="*/ 901305 h 901685"/>
                  <a:gd name="connsiteX1265" fmla="*/ 4987145 w 5580233"/>
                  <a:gd name="connsiteY1265" fmla="*/ 901686 h 901685"/>
                  <a:gd name="connsiteX1266" fmla="*/ 4991101 w 5580233"/>
                  <a:gd name="connsiteY1266" fmla="*/ 901686 h 901685"/>
                  <a:gd name="connsiteX1267" fmla="*/ 4995057 w 5580233"/>
                  <a:gd name="connsiteY1267" fmla="*/ 901686 h 901685"/>
                  <a:gd name="connsiteX1268" fmla="*/ 4999013 w 5580233"/>
                  <a:gd name="connsiteY1268" fmla="*/ 901686 h 901685"/>
                  <a:gd name="connsiteX1269" fmla="*/ 5002918 w 5580233"/>
                  <a:gd name="connsiteY1269" fmla="*/ 901493 h 901685"/>
                  <a:gd name="connsiteX1270" fmla="*/ 5006874 w 5580233"/>
                  <a:gd name="connsiteY1270" fmla="*/ 901686 h 901685"/>
                  <a:gd name="connsiteX1271" fmla="*/ 5010830 w 5580233"/>
                  <a:gd name="connsiteY1271" fmla="*/ 901686 h 901685"/>
                  <a:gd name="connsiteX1272" fmla="*/ 5014786 w 5580233"/>
                  <a:gd name="connsiteY1272" fmla="*/ 901686 h 901685"/>
                  <a:gd name="connsiteX1273" fmla="*/ 5018742 w 5580233"/>
                  <a:gd name="connsiteY1273" fmla="*/ 901686 h 901685"/>
                  <a:gd name="connsiteX1274" fmla="*/ 5022647 w 5580233"/>
                  <a:gd name="connsiteY1274" fmla="*/ 901686 h 901685"/>
                  <a:gd name="connsiteX1275" fmla="*/ 5026603 w 5580233"/>
                  <a:gd name="connsiteY1275" fmla="*/ 901686 h 901685"/>
                  <a:gd name="connsiteX1276" fmla="*/ 5030559 w 5580233"/>
                  <a:gd name="connsiteY1276" fmla="*/ 901686 h 901685"/>
                  <a:gd name="connsiteX1277" fmla="*/ 5034515 w 5580233"/>
                  <a:gd name="connsiteY1277" fmla="*/ 901686 h 901685"/>
                  <a:gd name="connsiteX1278" fmla="*/ 5038471 w 5580233"/>
                  <a:gd name="connsiteY1278" fmla="*/ 901686 h 901685"/>
                  <a:gd name="connsiteX1279" fmla="*/ 5042376 w 5580233"/>
                  <a:gd name="connsiteY1279" fmla="*/ 901686 h 901685"/>
                  <a:gd name="connsiteX1280" fmla="*/ 5046332 w 5580233"/>
                  <a:gd name="connsiteY1280" fmla="*/ 901686 h 901685"/>
                  <a:gd name="connsiteX1281" fmla="*/ 5050288 w 5580233"/>
                  <a:gd name="connsiteY1281" fmla="*/ 901493 h 901685"/>
                  <a:gd name="connsiteX1282" fmla="*/ 5054244 w 5580233"/>
                  <a:gd name="connsiteY1282" fmla="*/ 901686 h 901685"/>
                  <a:gd name="connsiteX1283" fmla="*/ 5058149 w 5580233"/>
                  <a:gd name="connsiteY1283" fmla="*/ 901686 h 901685"/>
                  <a:gd name="connsiteX1284" fmla="*/ 5062105 w 5580233"/>
                  <a:gd name="connsiteY1284" fmla="*/ 901493 h 901685"/>
                  <a:gd name="connsiteX1285" fmla="*/ 5066061 w 5580233"/>
                  <a:gd name="connsiteY1285" fmla="*/ 901686 h 901685"/>
                  <a:gd name="connsiteX1286" fmla="*/ 5070017 w 5580233"/>
                  <a:gd name="connsiteY1286" fmla="*/ 901493 h 901685"/>
                  <a:gd name="connsiteX1287" fmla="*/ 5073974 w 5580233"/>
                  <a:gd name="connsiteY1287" fmla="*/ 901493 h 901685"/>
                  <a:gd name="connsiteX1288" fmla="*/ 5077878 w 5580233"/>
                  <a:gd name="connsiteY1288" fmla="*/ 901686 h 901685"/>
                  <a:gd name="connsiteX1289" fmla="*/ 5081834 w 5580233"/>
                  <a:gd name="connsiteY1289" fmla="*/ 901686 h 901685"/>
                  <a:gd name="connsiteX1290" fmla="*/ 5085790 w 5580233"/>
                  <a:gd name="connsiteY1290" fmla="*/ 901686 h 901685"/>
                  <a:gd name="connsiteX1291" fmla="*/ 5089747 w 5580233"/>
                  <a:gd name="connsiteY1291" fmla="*/ 901493 h 901685"/>
                  <a:gd name="connsiteX1292" fmla="*/ 5093702 w 5580233"/>
                  <a:gd name="connsiteY1292" fmla="*/ 901305 h 901685"/>
                  <a:gd name="connsiteX1293" fmla="*/ 5097607 w 5580233"/>
                  <a:gd name="connsiteY1293" fmla="*/ 901305 h 901685"/>
                  <a:gd name="connsiteX1294" fmla="*/ 5101563 w 5580233"/>
                  <a:gd name="connsiteY1294" fmla="*/ 901686 h 901685"/>
                  <a:gd name="connsiteX1295" fmla="*/ 5105520 w 5580233"/>
                  <a:gd name="connsiteY1295" fmla="*/ 901686 h 901685"/>
                  <a:gd name="connsiteX1296" fmla="*/ 5109476 w 5580233"/>
                  <a:gd name="connsiteY1296" fmla="*/ 901686 h 901685"/>
                  <a:gd name="connsiteX1297" fmla="*/ 5113380 w 5580233"/>
                  <a:gd name="connsiteY1297" fmla="*/ 901686 h 901685"/>
                  <a:gd name="connsiteX1298" fmla="*/ 5117336 w 5580233"/>
                  <a:gd name="connsiteY1298" fmla="*/ 901686 h 901685"/>
                  <a:gd name="connsiteX1299" fmla="*/ 5121293 w 5580233"/>
                  <a:gd name="connsiteY1299" fmla="*/ 901686 h 901685"/>
                  <a:gd name="connsiteX1300" fmla="*/ 5125249 w 5580233"/>
                  <a:gd name="connsiteY1300" fmla="*/ 901686 h 901685"/>
                  <a:gd name="connsiteX1301" fmla="*/ 5129204 w 5580233"/>
                  <a:gd name="connsiteY1301" fmla="*/ 901686 h 901685"/>
                  <a:gd name="connsiteX1302" fmla="*/ 5133110 w 5580233"/>
                  <a:gd name="connsiteY1302" fmla="*/ 901686 h 901685"/>
                  <a:gd name="connsiteX1303" fmla="*/ 5137066 w 5580233"/>
                  <a:gd name="connsiteY1303" fmla="*/ 901686 h 901685"/>
                  <a:gd name="connsiteX1304" fmla="*/ 5141022 w 5580233"/>
                  <a:gd name="connsiteY1304" fmla="*/ 901686 h 901685"/>
                  <a:gd name="connsiteX1305" fmla="*/ 5144978 w 5580233"/>
                  <a:gd name="connsiteY1305" fmla="*/ 901686 h 901685"/>
                  <a:gd name="connsiteX1306" fmla="*/ 5148933 w 5580233"/>
                  <a:gd name="connsiteY1306" fmla="*/ 901113 h 901685"/>
                  <a:gd name="connsiteX1307" fmla="*/ 5152839 w 5580233"/>
                  <a:gd name="connsiteY1307" fmla="*/ 901686 h 901685"/>
                  <a:gd name="connsiteX1308" fmla="*/ 5156795 w 5580233"/>
                  <a:gd name="connsiteY1308" fmla="*/ 901686 h 901685"/>
                  <a:gd name="connsiteX1309" fmla="*/ 5160751 w 5580233"/>
                  <a:gd name="connsiteY1309" fmla="*/ 901493 h 901685"/>
                  <a:gd name="connsiteX1310" fmla="*/ 5164706 w 5580233"/>
                  <a:gd name="connsiteY1310" fmla="*/ 901686 h 901685"/>
                  <a:gd name="connsiteX1311" fmla="*/ 5168662 w 5580233"/>
                  <a:gd name="connsiteY1311" fmla="*/ 901686 h 901685"/>
                  <a:gd name="connsiteX1312" fmla="*/ 5172568 w 5580233"/>
                  <a:gd name="connsiteY1312" fmla="*/ 901686 h 901685"/>
                  <a:gd name="connsiteX1313" fmla="*/ 5176524 w 5580233"/>
                  <a:gd name="connsiteY1313" fmla="*/ 901493 h 901685"/>
                  <a:gd name="connsiteX1314" fmla="*/ 5180480 w 5580233"/>
                  <a:gd name="connsiteY1314" fmla="*/ 901686 h 901685"/>
                  <a:gd name="connsiteX1315" fmla="*/ 5184435 w 5580233"/>
                  <a:gd name="connsiteY1315" fmla="*/ 901686 h 901685"/>
                  <a:gd name="connsiteX1316" fmla="*/ 5188341 w 5580233"/>
                  <a:gd name="connsiteY1316" fmla="*/ 901686 h 901685"/>
                  <a:gd name="connsiteX1317" fmla="*/ 5192297 w 5580233"/>
                  <a:gd name="connsiteY1317" fmla="*/ 901686 h 901685"/>
                  <a:gd name="connsiteX1318" fmla="*/ 5196253 w 5580233"/>
                  <a:gd name="connsiteY1318" fmla="*/ 901686 h 901685"/>
                  <a:gd name="connsiteX1319" fmla="*/ 5200208 w 5580233"/>
                  <a:gd name="connsiteY1319" fmla="*/ 901493 h 901685"/>
                  <a:gd name="connsiteX1320" fmla="*/ 5204165 w 5580233"/>
                  <a:gd name="connsiteY1320" fmla="*/ 901686 h 901685"/>
                  <a:gd name="connsiteX1321" fmla="*/ 5208070 w 5580233"/>
                  <a:gd name="connsiteY1321" fmla="*/ 901686 h 901685"/>
                  <a:gd name="connsiteX1322" fmla="*/ 5212026 w 5580233"/>
                  <a:gd name="connsiteY1322" fmla="*/ 901686 h 901685"/>
                  <a:gd name="connsiteX1323" fmla="*/ 5215982 w 5580233"/>
                  <a:gd name="connsiteY1323" fmla="*/ 901686 h 901685"/>
                  <a:gd name="connsiteX1324" fmla="*/ 5219938 w 5580233"/>
                  <a:gd name="connsiteY1324" fmla="*/ 901493 h 901685"/>
                  <a:gd name="connsiteX1325" fmla="*/ 5223894 w 5580233"/>
                  <a:gd name="connsiteY1325" fmla="*/ 901686 h 901685"/>
                  <a:gd name="connsiteX1326" fmla="*/ 5227799 w 5580233"/>
                  <a:gd name="connsiteY1326" fmla="*/ 901686 h 901685"/>
                  <a:gd name="connsiteX1327" fmla="*/ 5231755 w 5580233"/>
                  <a:gd name="connsiteY1327" fmla="*/ 901493 h 901685"/>
                  <a:gd name="connsiteX1328" fmla="*/ 5235711 w 5580233"/>
                  <a:gd name="connsiteY1328" fmla="*/ 901686 h 901685"/>
                  <a:gd name="connsiteX1329" fmla="*/ 5239667 w 5580233"/>
                  <a:gd name="connsiteY1329" fmla="*/ 901686 h 901685"/>
                  <a:gd name="connsiteX1330" fmla="*/ 5243572 w 5580233"/>
                  <a:gd name="connsiteY1330" fmla="*/ 901686 h 901685"/>
                  <a:gd name="connsiteX1331" fmla="*/ 5247528 w 5580233"/>
                  <a:gd name="connsiteY1331" fmla="*/ 901686 h 901685"/>
                  <a:gd name="connsiteX1332" fmla="*/ 5251484 w 5580233"/>
                  <a:gd name="connsiteY1332" fmla="*/ 901686 h 901685"/>
                  <a:gd name="connsiteX1333" fmla="*/ 5255440 w 5580233"/>
                  <a:gd name="connsiteY1333" fmla="*/ 901686 h 901685"/>
                  <a:gd name="connsiteX1334" fmla="*/ 5259396 w 5580233"/>
                  <a:gd name="connsiteY1334" fmla="*/ 901686 h 901685"/>
                  <a:gd name="connsiteX1335" fmla="*/ 5263301 w 5580233"/>
                  <a:gd name="connsiteY1335" fmla="*/ 901305 h 901685"/>
                  <a:gd name="connsiteX1336" fmla="*/ 5267257 w 5580233"/>
                  <a:gd name="connsiteY1336" fmla="*/ 901493 h 901685"/>
                  <a:gd name="connsiteX1337" fmla="*/ 5271213 w 5580233"/>
                  <a:gd name="connsiteY1337" fmla="*/ 901686 h 901685"/>
                  <a:gd name="connsiteX1338" fmla="*/ 5275169 w 5580233"/>
                  <a:gd name="connsiteY1338" fmla="*/ 901686 h 901685"/>
                  <a:gd name="connsiteX1339" fmla="*/ 5279125 w 5580233"/>
                  <a:gd name="connsiteY1339" fmla="*/ 901686 h 901685"/>
                  <a:gd name="connsiteX1340" fmla="*/ 5283030 w 5580233"/>
                  <a:gd name="connsiteY1340" fmla="*/ 901686 h 901685"/>
                  <a:gd name="connsiteX1341" fmla="*/ 5286986 w 5580233"/>
                  <a:gd name="connsiteY1341" fmla="*/ 901305 h 901685"/>
                  <a:gd name="connsiteX1342" fmla="*/ 5290942 w 5580233"/>
                  <a:gd name="connsiteY1342" fmla="*/ 901686 h 901685"/>
                  <a:gd name="connsiteX1343" fmla="*/ 5294898 w 5580233"/>
                  <a:gd name="connsiteY1343" fmla="*/ 901493 h 901685"/>
                  <a:gd name="connsiteX1344" fmla="*/ 5298854 w 5580233"/>
                  <a:gd name="connsiteY1344" fmla="*/ 901686 h 901685"/>
                  <a:gd name="connsiteX1345" fmla="*/ 5302759 w 5580233"/>
                  <a:gd name="connsiteY1345" fmla="*/ 901686 h 901685"/>
                  <a:gd name="connsiteX1346" fmla="*/ 5306715 w 5580233"/>
                  <a:gd name="connsiteY1346" fmla="*/ 901686 h 901685"/>
                  <a:gd name="connsiteX1347" fmla="*/ 5310671 w 5580233"/>
                  <a:gd name="connsiteY1347" fmla="*/ 901686 h 901685"/>
                  <a:gd name="connsiteX1348" fmla="*/ 5314627 w 5580233"/>
                  <a:gd name="connsiteY1348" fmla="*/ 901493 h 901685"/>
                  <a:gd name="connsiteX1349" fmla="*/ 5318532 w 5580233"/>
                  <a:gd name="connsiteY1349" fmla="*/ 901686 h 901685"/>
                  <a:gd name="connsiteX1350" fmla="*/ 5322489 w 5580233"/>
                  <a:gd name="connsiteY1350" fmla="*/ 901686 h 901685"/>
                  <a:gd name="connsiteX1351" fmla="*/ 5326444 w 5580233"/>
                  <a:gd name="connsiteY1351" fmla="*/ 901686 h 901685"/>
                  <a:gd name="connsiteX1352" fmla="*/ 5330400 w 5580233"/>
                  <a:gd name="connsiteY1352" fmla="*/ 901686 h 901685"/>
                  <a:gd name="connsiteX1353" fmla="*/ 5334356 w 5580233"/>
                  <a:gd name="connsiteY1353" fmla="*/ 901686 h 901685"/>
                  <a:gd name="connsiteX1354" fmla="*/ 5338262 w 5580233"/>
                  <a:gd name="connsiteY1354" fmla="*/ 901686 h 901685"/>
                  <a:gd name="connsiteX1355" fmla="*/ 5342217 w 5580233"/>
                  <a:gd name="connsiteY1355" fmla="*/ 901686 h 901685"/>
                  <a:gd name="connsiteX1356" fmla="*/ 5346173 w 5580233"/>
                  <a:gd name="connsiteY1356" fmla="*/ 901493 h 901685"/>
                  <a:gd name="connsiteX1357" fmla="*/ 5350129 w 5580233"/>
                  <a:gd name="connsiteY1357" fmla="*/ 901686 h 901685"/>
                  <a:gd name="connsiteX1358" fmla="*/ 5354085 w 5580233"/>
                  <a:gd name="connsiteY1358" fmla="*/ 901686 h 901685"/>
                  <a:gd name="connsiteX1359" fmla="*/ 5357991 w 5580233"/>
                  <a:gd name="connsiteY1359" fmla="*/ 901686 h 901685"/>
                  <a:gd name="connsiteX1360" fmla="*/ 5361946 w 5580233"/>
                  <a:gd name="connsiteY1360" fmla="*/ 901686 h 901685"/>
                  <a:gd name="connsiteX1361" fmla="*/ 5365902 w 5580233"/>
                  <a:gd name="connsiteY1361" fmla="*/ 901493 h 901685"/>
                  <a:gd name="connsiteX1362" fmla="*/ 5369858 w 5580233"/>
                  <a:gd name="connsiteY1362" fmla="*/ 901686 h 901685"/>
                  <a:gd name="connsiteX1363" fmla="*/ 5373764 w 5580233"/>
                  <a:gd name="connsiteY1363" fmla="*/ 901686 h 901685"/>
                  <a:gd name="connsiteX1364" fmla="*/ 5377719 w 5580233"/>
                  <a:gd name="connsiteY1364" fmla="*/ 901686 h 901685"/>
                  <a:gd name="connsiteX1365" fmla="*/ 5381675 w 5580233"/>
                  <a:gd name="connsiteY1365" fmla="*/ 901686 h 901685"/>
                  <a:gd name="connsiteX1366" fmla="*/ 5385631 w 5580233"/>
                  <a:gd name="connsiteY1366" fmla="*/ 901686 h 901685"/>
                  <a:gd name="connsiteX1367" fmla="*/ 5389588 w 5580233"/>
                  <a:gd name="connsiteY1367" fmla="*/ 901686 h 901685"/>
                  <a:gd name="connsiteX1368" fmla="*/ 5393493 w 5580233"/>
                  <a:gd name="connsiteY1368" fmla="*/ 901493 h 901685"/>
                  <a:gd name="connsiteX1369" fmla="*/ 5397448 w 5580233"/>
                  <a:gd name="connsiteY1369" fmla="*/ 901686 h 901685"/>
                  <a:gd name="connsiteX1370" fmla="*/ 5401404 w 5580233"/>
                  <a:gd name="connsiteY1370" fmla="*/ 901686 h 901685"/>
                  <a:gd name="connsiteX1371" fmla="*/ 5405361 w 5580233"/>
                  <a:gd name="connsiteY1371" fmla="*/ 901686 h 901685"/>
                  <a:gd name="connsiteX1372" fmla="*/ 5409317 w 5580233"/>
                  <a:gd name="connsiteY1372" fmla="*/ 901493 h 901685"/>
                  <a:gd name="connsiteX1373" fmla="*/ 5413221 w 5580233"/>
                  <a:gd name="connsiteY1373" fmla="*/ 901493 h 901685"/>
                  <a:gd name="connsiteX1374" fmla="*/ 5417178 w 5580233"/>
                  <a:gd name="connsiteY1374" fmla="*/ 901686 h 901685"/>
                  <a:gd name="connsiteX1375" fmla="*/ 5421134 w 5580233"/>
                  <a:gd name="connsiteY1375" fmla="*/ 901686 h 901685"/>
                  <a:gd name="connsiteX1376" fmla="*/ 5425090 w 5580233"/>
                  <a:gd name="connsiteY1376" fmla="*/ 901493 h 901685"/>
                  <a:gd name="connsiteX1377" fmla="*/ 5429045 w 5580233"/>
                  <a:gd name="connsiteY1377" fmla="*/ 901686 h 901685"/>
                  <a:gd name="connsiteX1378" fmla="*/ 5432951 w 5580233"/>
                  <a:gd name="connsiteY1378" fmla="*/ 901686 h 901685"/>
                  <a:gd name="connsiteX1379" fmla="*/ 5436907 w 5580233"/>
                  <a:gd name="connsiteY1379" fmla="*/ 901686 h 901685"/>
                  <a:gd name="connsiteX1380" fmla="*/ 5440863 w 5580233"/>
                  <a:gd name="connsiteY1380" fmla="*/ 901686 h 901685"/>
                  <a:gd name="connsiteX1381" fmla="*/ 5444819 w 5580233"/>
                  <a:gd name="connsiteY1381" fmla="*/ 901686 h 901685"/>
                  <a:gd name="connsiteX1382" fmla="*/ 5448724 w 5580233"/>
                  <a:gd name="connsiteY1382" fmla="*/ 901686 h 901685"/>
                  <a:gd name="connsiteX1383" fmla="*/ 5452680 w 5580233"/>
                  <a:gd name="connsiteY1383" fmla="*/ 901686 h 901685"/>
                  <a:gd name="connsiteX1384" fmla="*/ 5456636 w 5580233"/>
                  <a:gd name="connsiteY1384" fmla="*/ 901686 h 901685"/>
                  <a:gd name="connsiteX1385" fmla="*/ 5460592 w 5580233"/>
                  <a:gd name="connsiteY1385" fmla="*/ 901686 h 901685"/>
                  <a:gd name="connsiteX1386" fmla="*/ 5464547 w 5580233"/>
                  <a:gd name="connsiteY1386" fmla="*/ 901686 h 901685"/>
                  <a:gd name="connsiteX1387" fmla="*/ 5468453 w 5580233"/>
                  <a:gd name="connsiteY1387" fmla="*/ 901686 h 901685"/>
                  <a:gd name="connsiteX1388" fmla="*/ 5472409 w 5580233"/>
                  <a:gd name="connsiteY1388" fmla="*/ 901686 h 901685"/>
                  <a:gd name="connsiteX1389" fmla="*/ 5476365 w 5580233"/>
                  <a:gd name="connsiteY1389" fmla="*/ 901686 h 901685"/>
                  <a:gd name="connsiteX1390" fmla="*/ 5480321 w 5580233"/>
                  <a:gd name="connsiteY1390" fmla="*/ 901686 h 901685"/>
                  <a:gd name="connsiteX1391" fmla="*/ 5484276 w 5580233"/>
                  <a:gd name="connsiteY1391" fmla="*/ 901493 h 901685"/>
                  <a:gd name="connsiteX1392" fmla="*/ 5488182 w 5580233"/>
                  <a:gd name="connsiteY1392" fmla="*/ 901686 h 901685"/>
                  <a:gd name="connsiteX1393" fmla="*/ 5492138 w 5580233"/>
                  <a:gd name="connsiteY1393" fmla="*/ 901686 h 901685"/>
                  <a:gd name="connsiteX1394" fmla="*/ 5496094 w 5580233"/>
                  <a:gd name="connsiteY1394" fmla="*/ 901686 h 901685"/>
                  <a:gd name="connsiteX1395" fmla="*/ 5500050 w 5580233"/>
                  <a:gd name="connsiteY1395" fmla="*/ 901686 h 901685"/>
                  <a:gd name="connsiteX1396" fmla="*/ 5504006 w 5580233"/>
                  <a:gd name="connsiteY1396" fmla="*/ 901686 h 901685"/>
                  <a:gd name="connsiteX1397" fmla="*/ 5507911 w 5580233"/>
                  <a:gd name="connsiteY1397" fmla="*/ 901686 h 901685"/>
                  <a:gd name="connsiteX1398" fmla="*/ 5511867 w 5580233"/>
                  <a:gd name="connsiteY1398" fmla="*/ 901493 h 901685"/>
                  <a:gd name="connsiteX1399" fmla="*/ 5515823 w 5580233"/>
                  <a:gd name="connsiteY1399" fmla="*/ 901305 h 901685"/>
                  <a:gd name="connsiteX1400" fmla="*/ 5519779 w 5580233"/>
                  <a:gd name="connsiteY1400" fmla="*/ 901686 h 901685"/>
                  <a:gd name="connsiteX1401" fmla="*/ 5523684 w 5580233"/>
                  <a:gd name="connsiteY1401" fmla="*/ 901686 h 901685"/>
                  <a:gd name="connsiteX1402" fmla="*/ 5527640 w 5580233"/>
                  <a:gd name="connsiteY1402" fmla="*/ 901686 h 901685"/>
                  <a:gd name="connsiteX1403" fmla="*/ 5531596 w 5580233"/>
                  <a:gd name="connsiteY1403" fmla="*/ 901686 h 901685"/>
                  <a:gd name="connsiteX1404" fmla="*/ 5535552 w 5580233"/>
                  <a:gd name="connsiteY1404" fmla="*/ 901493 h 901685"/>
                  <a:gd name="connsiteX1405" fmla="*/ 5539508 w 5580233"/>
                  <a:gd name="connsiteY1405" fmla="*/ 901686 h 901685"/>
                  <a:gd name="connsiteX1406" fmla="*/ 5543413 w 5580233"/>
                  <a:gd name="connsiteY1406" fmla="*/ 901686 h 901685"/>
                  <a:gd name="connsiteX1407" fmla="*/ 5547369 w 5580233"/>
                  <a:gd name="connsiteY1407" fmla="*/ 901686 h 901685"/>
                  <a:gd name="connsiteX1408" fmla="*/ 5551325 w 5580233"/>
                  <a:gd name="connsiteY1408" fmla="*/ 901686 h 901685"/>
                  <a:gd name="connsiteX1409" fmla="*/ 5555281 w 5580233"/>
                  <a:gd name="connsiteY1409" fmla="*/ 901686 h 901685"/>
                  <a:gd name="connsiteX1410" fmla="*/ 5559237 w 5580233"/>
                  <a:gd name="connsiteY1410" fmla="*/ 901686 h 901685"/>
                  <a:gd name="connsiteX1411" fmla="*/ 5563142 w 5580233"/>
                  <a:gd name="connsiteY1411" fmla="*/ 901686 h 901685"/>
                  <a:gd name="connsiteX1412" fmla="*/ 5567098 w 5580233"/>
                  <a:gd name="connsiteY1412" fmla="*/ 901686 h 901685"/>
                  <a:gd name="connsiteX1413" fmla="*/ 5571054 w 5580233"/>
                  <a:gd name="connsiteY1413" fmla="*/ 901686 h 901685"/>
                  <a:gd name="connsiteX1414" fmla="*/ 5575010 w 5580233"/>
                  <a:gd name="connsiteY1414" fmla="*/ 901686 h 901685"/>
                  <a:gd name="connsiteX1415" fmla="*/ 5578915 w 5580233"/>
                  <a:gd name="connsiteY1415" fmla="*/ 901686 h 901685"/>
                  <a:gd name="connsiteX1416" fmla="*/ 5580234 w 5580233"/>
                  <a:gd name="connsiteY1416" fmla="*/ 901686 h 901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</a:cxnLst>
                <a:rect l="l" t="t" r="r" b="b"/>
                <a:pathLst>
                  <a:path w="5580233" h="901685">
                    <a:moveTo>
                      <a:pt x="0" y="901686"/>
                    </a:moveTo>
                    <a:lnTo>
                      <a:pt x="411" y="901686"/>
                    </a:lnTo>
                    <a:lnTo>
                      <a:pt x="4357" y="901686"/>
                    </a:lnTo>
                    <a:lnTo>
                      <a:pt x="8302" y="901686"/>
                    </a:lnTo>
                    <a:lnTo>
                      <a:pt x="12243" y="901686"/>
                    </a:lnTo>
                    <a:lnTo>
                      <a:pt x="16189" y="901686"/>
                    </a:lnTo>
                    <a:lnTo>
                      <a:pt x="20135" y="901686"/>
                    </a:lnTo>
                    <a:lnTo>
                      <a:pt x="24081" y="901686"/>
                    </a:lnTo>
                    <a:lnTo>
                      <a:pt x="28026" y="901686"/>
                    </a:lnTo>
                    <a:lnTo>
                      <a:pt x="31972" y="901686"/>
                    </a:lnTo>
                    <a:lnTo>
                      <a:pt x="35918" y="901686"/>
                    </a:lnTo>
                    <a:lnTo>
                      <a:pt x="39864" y="901686"/>
                    </a:lnTo>
                    <a:lnTo>
                      <a:pt x="43810" y="901686"/>
                    </a:lnTo>
                    <a:lnTo>
                      <a:pt x="47750" y="901686"/>
                    </a:lnTo>
                    <a:lnTo>
                      <a:pt x="51696" y="901686"/>
                    </a:lnTo>
                    <a:lnTo>
                      <a:pt x="55642" y="901686"/>
                    </a:lnTo>
                    <a:lnTo>
                      <a:pt x="59588" y="901686"/>
                    </a:lnTo>
                    <a:lnTo>
                      <a:pt x="63534" y="901686"/>
                    </a:lnTo>
                    <a:lnTo>
                      <a:pt x="67479" y="901686"/>
                    </a:lnTo>
                    <a:lnTo>
                      <a:pt x="71425" y="901686"/>
                    </a:lnTo>
                    <a:lnTo>
                      <a:pt x="75371" y="901686"/>
                    </a:lnTo>
                    <a:lnTo>
                      <a:pt x="79312" y="901686"/>
                    </a:lnTo>
                    <a:lnTo>
                      <a:pt x="83258" y="901686"/>
                    </a:lnTo>
                    <a:lnTo>
                      <a:pt x="87203" y="901686"/>
                    </a:lnTo>
                    <a:lnTo>
                      <a:pt x="91149" y="901686"/>
                    </a:lnTo>
                    <a:lnTo>
                      <a:pt x="95095" y="901686"/>
                    </a:lnTo>
                    <a:lnTo>
                      <a:pt x="99041" y="901686"/>
                    </a:lnTo>
                    <a:lnTo>
                      <a:pt x="102987" y="901686"/>
                    </a:lnTo>
                    <a:lnTo>
                      <a:pt x="106932" y="901686"/>
                    </a:lnTo>
                    <a:lnTo>
                      <a:pt x="110873" y="901686"/>
                    </a:lnTo>
                    <a:lnTo>
                      <a:pt x="114819" y="901686"/>
                    </a:lnTo>
                    <a:lnTo>
                      <a:pt x="118765" y="901686"/>
                    </a:lnTo>
                    <a:lnTo>
                      <a:pt x="122711" y="901686"/>
                    </a:lnTo>
                    <a:lnTo>
                      <a:pt x="126657" y="901686"/>
                    </a:lnTo>
                    <a:lnTo>
                      <a:pt x="130602" y="901686"/>
                    </a:lnTo>
                    <a:lnTo>
                      <a:pt x="134548" y="901686"/>
                    </a:lnTo>
                    <a:lnTo>
                      <a:pt x="138494" y="901686"/>
                    </a:lnTo>
                    <a:lnTo>
                      <a:pt x="142440" y="901686"/>
                    </a:lnTo>
                    <a:lnTo>
                      <a:pt x="146380" y="901686"/>
                    </a:lnTo>
                    <a:lnTo>
                      <a:pt x="150326" y="901686"/>
                    </a:lnTo>
                    <a:lnTo>
                      <a:pt x="154272" y="901686"/>
                    </a:lnTo>
                    <a:lnTo>
                      <a:pt x="158218" y="901686"/>
                    </a:lnTo>
                    <a:lnTo>
                      <a:pt x="162164" y="901686"/>
                    </a:lnTo>
                    <a:lnTo>
                      <a:pt x="166110" y="901686"/>
                    </a:lnTo>
                    <a:lnTo>
                      <a:pt x="170055" y="901686"/>
                    </a:lnTo>
                    <a:lnTo>
                      <a:pt x="174001" y="901686"/>
                    </a:lnTo>
                    <a:lnTo>
                      <a:pt x="177942" y="901686"/>
                    </a:lnTo>
                    <a:lnTo>
                      <a:pt x="181888" y="901686"/>
                    </a:lnTo>
                    <a:lnTo>
                      <a:pt x="185834" y="901686"/>
                    </a:lnTo>
                    <a:lnTo>
                      <a:pt x="189779" y="901686"/>
                    </a:lnTo>
                    <a:lnTo>
                      <a:pt x="193725" y="901686"/>
                    </a:lnTo>
                    <a:lnTo>
                      <a:pt x="197671" y="901686"/>
                    </a:lnTo>
                    <a:lnTo>
                      <a:pt x="201617" y="901686"/>
                    </a:lnTo>
                    <a:lnTo>
                      <a:pt x="205563" y="901686"/>
                    </a:lnTo>
                    <a:lnTo>
                      <a:pt x="209503" y="901686"/>
                    </a:lnTo>
                    <a:lnTo>
                      <a:pt x="213449" y="901686"/>
                    </a:lnTo>
                    <a:lnTo>
                      <a:pt x="217395" y="901686"/>
                    </a:lnTo>
                    <a:lnTo>
                      <a:pt x="221341" y="901686"/>
                    </a:lnTo>
                    <a:lnTo>
                      <a:pt x="225287" y="901686"/>
                    </a:lnTo>
                    <a:lnTo>
                      <a:pt x="229232" y="901686"/>
                    </a:lnTo>
                    <a:lnTo>
                      <a:pt x="233178" y="901686"/>
                    </a:lnTo>
                    <a:lnTo>
                      <a:pt x="237124" y="901686"/>
                    </a:lnTo>
                    <a:lnTo>
                      <a:pt x="241070" y="901686"/>
                    </a:lnTo>
                    <a:lnTo>
                      <a:pt x="245011" y="901686"/>
                    </a:lnTo>
                    <a:lnTo>
                      <a:pt x="248956" y="901686"/>
                    </a:lnTo>
                    <a:lnTo>
                      <a:pt x="252902" y="901686"/>
                    </a:lnTo>
                    <a:lnTo>
                      <a:pt x="256848" y="901686"/>
                    </a:lnTo>
                    <a:lnTo>
                      <a:pt x="260794" y="901686"/>
                    </a:lnTo>
                    <a:lnTo>
                      <a:pt x="264740" y="901686"/>
                    </a:lnTo>
                    <a:lnTo>
                      <a:pt x="268685" y="901686"/>
                    </a:lnTo>
                    <a:lnTo>
                      <a:pt x="272631" y="901686"/>
                    </a:lnTo>
                    <a:lnTo>
                      <a:pt x="276572" y="901686"/>
                    </a:lnTo>
                    <a:lnTo>
                      <a:pt x="280518" y="901686"/>
                    </a:lnTo>
                    <a:lnTo>
                      <a:pt x="284464" y="901686"/>
                    </a:lnTo>
                    <a:lnTo>
                      <a:pt x="288409" y="901686"/>
                    </a:lnTo>
                    <a:lnTo>
                      <a:pt x="292355" y="901686"/>
                    </a:lnTo>
                    <a:lnTo>
                      <a:pt x="296301" y="901686"/>
                    </a:lnTo>
                    <a:lnTo>
                      <a:pt x="300247" y="901686"/>
                    </a:lnTo>
                    <a:lnTo>
                      <a:pt x="304193" y="901686"/>
                    </a:lnTo>
                    <a:lnTo>
                      <a:pt x="308138" y="901686"/>
                    </a:lnTo>
                    <a:lnTo>
                      <a:pt x="312079" y="901686"/>
                    </a:lnTo>
                    <a:lnTo>
                      <a:pt x="316025" y="901686"/>
                    </a:lnTo>
                    <a:lnTo>
                      <a:pt x="319971" y="901686"/>
                    </a:lnTo>
                    <a:lnTo>
                      <a:pt x="323917" y="901686"/>
                    </a:lnTo>
                    <a:lnTo>
                      <a:pt x="327862" y="901686"/>
                    </a:lnTo>
                    <a:lnTo>
                      <a:pt x="331808" y="901686"/>
                    </a:lnTo>
                    <a:lnTo>
                      <a:pt x="335754" y="901686"/>
                    </a:lnTo>
                    <a:lnTo>
                      <a:pt x="339700" y="901686"/>
                    </a:lnTo>
                    <a:lnTo>
                      <a:pt x="343641" y="901686"/>
                    </a:lnTo>
                    <a:lnTo>
                      <a:pt x="347586" y="901686"/>
                    </a:lnTo>
                    <a:lnTo>
                      <a:pt x="351532" y="901686"/>
                    </a:lnTo>
                    <a:lnTo>
                      <a:pt x="355478" y="901686"/>
                    </a:lnTo>
                    <a:lnTo>
                      <a:pt x="359424" y="901686"/>
                    </a:lnTo>
                    <a:lnTo>
                      <a:pt x="363370" y="901686"/>
                    </a:lnTo>
                    <a:lnTo>
                      <a:pt x="367315" y="901686"/>
                    </a:lnTo>
                    <a:lnTo>
                      <a:pt x="371261" y="901686"/>
                    </a:lnTo>
                    <a:lnTo>
                      <a:pt x="375207" y="901686"/>
                    </a:lnTo>
                    <a:lnTo>
                      <a:pt x="379148" y="901686"/>
                    </a:lnTo>
                    <a:lnTo>
                      <a:pt x="383094" y="901686"/>
                    </a:lnTo>
                    <a:lnTo>
                      <a:pt x="387039" y="901686"/>
                    </a:lnTo>
                    <a:lnTo>
                      <a:pt x="390985" y="901686"/>
                    </a:lnTo>
                    <a:lnTo>
                      <a:pt x="394931" y="901686"/>
                    </a:lnTo>
                    <a:lnTo>
                      <a:pt x="398877" y="901686"/>
                    </a:lnTo>
                    <a:lnTo>
                      <a:pt x="402823" y="901686"/>
                    </a:lnTo>
                    <a:lnTo>
                      <a:pt x="406768" y="901686"/>
                    </a:lnTo>
                    <a:lnTo>
                      <a:pt x="410709" y="901686"/>
                    </a:lnTo>
                    <a:lnTo>
                      <a:pt x="414655" y="901686"/>
                    </a:lnTo>
                    <a:lnTo>
                      <a:pt x="418601" y="901686"/>
                    </a:lnTo>
                    <a:lnTo>
                      <a:pt x="422547" y="901686"/>
                    </a:lnTo>
                    <a:lnTo>
                      <a:pt x="426492" y="901686"/>
                    </a:lnTo>
                    <a:lnTo>
                      <a:pt x="430438" y="901686"/>
                    </a:lnTo>
                    <a:lnTo>
                      <a:pt x="434384" y="901686"/>
                    </a:lnTo>
                    <a:lnTo>
                      <a:pt x="438330" y="901686"/>
                    </a:lnTo>
                    <a:lnTo>
                      <a:pt x="442276" y="901686"/>
                    </a:lnTo>
                    <a:lnTo>
                      <a:pt x="446216" y="901686"/>
                    </a:lnTo>
                    <a:lnTo>
                      <a:pt x="450162" y="901686"/>
                    </a:lnTo>
                    <a:lnTo>
                      <a:pt x="454108" y="901686"/>
                    </a:lnTo>
                    <a:lnTo>
                      <a:pt x="458054" y="901686"/>
                    </a:lnTo>
                    <a:lnTo>
                      <a:pt x="462000" y="901686"/>
                    </a:lnTo>
                    <a:lnTo>
                      <a:pt x="465945" y="901686"/>
                    </a:lnTo>
                    <a:lnTo>
                      <a:pt x="469891" y="901686"/>
                    </a:lnTo>
                    <a:lnTo>
                      <a:pt x="473837" y="901686"/>
                    </a:lnTo>
                    <a:lnTo>
                      <a:pt x="477778" y="901686"/>
                    </a:lnTo>
                    <a:lnTo>
                      <a:pt x="481724" y="901686"/>
                    </a:lnTo>
                    <a:lnTo>
                      <a:pt x="485669" y="901686"/>
                    </a:lnTo>
                    <a:lnTo>
                      <a:pt x="489615" y="901686"/>
                    </a:lnTo>
                    <a:lnTo>
                      <a:pt x="493561" y="901686"/>
                    </a:lnTo>
                    <a:lnTo>
                      <a:pt x="497507" y="901686"/>
                    </a:lnTo>
                    <a:lnTo>
                      <a:pt x="501453" y="901686"/>
                    </a:lnTo>
                    <a:lnTo>
                      <a:pt x="505399" y="901686"/>
                    </a:lnTo>
                    <a:lnTo>
                      <a:pt x="509344" y="901686"/>
                    </a:lnTo>
                    <a:lnTo>
                      <a:pt x="513285" y="901686"/>
                    </a:lnTo>
                    <a:lnTo>
                      <a:pt x="517231" y="901686"/>
                    </a:lnTo>
                    <a:lnTo>
                      <a:pt x="521177" y="901686"/>
                    </a:lnTo>
                    <a:lnTo>
                      <a:pt x="525122" y="901686"/>
                    </a:lnTo>
                    <a:lnTo>
                      <a:pt x="529068" y="901686"/>
                    </a:lnTo>
                    <a:lnTo>
                      <a:pt x="533014" y="901686"/>
                    </a:lnTo>
                    <a:lnTo>
                      <a:pt x="536960" y="901686"/>
                    </a:lnTo>
                    <a:lnTo>
                      <a:pt x="540906" y="901686"/>
                    </a:lnTo>
                    <a:lnTo>
                      <a:pt x="544846" y="901686"/>
                    </a:lnTo>
                    <a:lnTo>
                      <a:pt x="548792" y="901686"/>
                    </a:lnTo>
                    <a:lnTo>
                      <a:pt x="552738" y="901686"/>
                    </a:lnTo>
                    <a:lnTo>
                      <a:pt x="556684" y="901686"/>
                    </a:lnTo>
                    <a:lnTo>
                      <a:pt x="560630" y="901686"/>
                    </a:lnTo>
                    <a:lnTo>
                      <a:pt x="564576" y="901686"/>
                    </a:lnTo>
                    <a:lnTo>
                      <a:pt x="568521" y="901686"/>
                    </a:lnTo>
                    <a:lnTo>
                      <a:pt x="572467" y="901686"/>
                    </a:lnTo>
                    <a:lnTo>
                      <a:pt x="576413" y="901686"/>
                    </a:lnTo>
                    <a:lnTo>
                      <a:pt x="580354" y="901686"/>
                    </a:lnTo>
                    <a:lnTo>
                      <a:pt x="584299" y="901686"/>
                    </a:lnTo>
                    <a:lnTo>
                      <a:pt x="588245" y="901686"/>
                    </a:lnTo>
                    <a:lnTo>
                      <a:pt x="592191" y="901686"/>
                    </a:lnTo>
                    <a:lnTo>
                      <a:pt x="596137" y="901686"/>
                    </a:lnTo>
                    <a:lnTo>
                      <a:pt x="600083" y="901686"/>
                    </a:lnTo>
                    <a:lnTo>
                      <a:pt x="604029" y="901686"/>
                    </a:lnTo>
                    <a:lnTo>
                      <a:pt x="607974" y="901686"/>
                    </a:lnTo>
                    <a:lnTo>
                      <a:pt x="611920" y="901686"/>
                    </a:lnTo>
                    <a:lnTo>
                      <a:pt x="615861" y="901686"/>
                    </a:lnTo>
                    <a:lnTo>
                      <a:pt x="619807" y="901686"/>
                    </a:lnTo>
                    <a:lnTo>
                      <a:pt x="623753" y="901686"/>
                    </a:lnTo>
                    <a:lnTo>
                      <a:pt x="627698" y="901686"/>
                    </a:lnTo>
                    <a:lnTo>
                      <a:pt x="631644" y="901686"/>
                    </a:lnTo>
                    <a:lnTo>
                      <a:pt x="635590" y="901686"/>
                    </a:lnTo>
                    <a:lnTo>
                      <a:pt x="639536" y="901686"/>
                    </a:lnTo>
                    <a:lnTo>
                      <a:pt x="643482" y="901686"/>
                    </a:lnTo>
                    <a:lnTo>
                      <a:pt x="647422" y="901686"/>
                    </a:lnTo>
                    <a:lnTo>
                      <a:pt x="651368" y="901686"/>
                    </a:lnTo>
                    <a:lnTo>
                      <a:pt x="655314" y="901686"/>
                    </a:lnTo>
                    <a:lnTo>
                      <a:pt x="659260" y="901686"/>
                    </a:lnTo>
                    <a:lnTo>
                      <a:pt x="663206" y="901686"/>
                    </a:lnTo>
                    <a:lnTo>
                      <a:pt x="667151" y="901686"/>
                    </a:lnTo>
                    <a:lnTo>
                      <a:pt x="671097" y="901686"/>
                    </a:lnTo>
                    <a:lnTo>
                      <a:pt x="675043" y="901686"/>
                    </a:lnTo>
                    <a:lnTo>
                      <a:pt x="678989" y="901686"/>
                    </a:lnTo>
                    <a:lnTo>
                      <a:pt x="682930" y="901686"/>
                    </a:lnTo>
                    <a:lnTo>
                      <a:pt x="686875" y="901686"/>
                    </a:lnTo>
                    <a:lnTo>
                      <a:pt x="690821" y="901686"/>
                    </a:lnTo>
                    <a:lnTo>
                      <a:pt x="694767" y="901686"/>
                    </a:lnTo>
                    <a:lnTo>
                      <a:pt x="698713" y="901686"/>
                    </a:lnTo>
                    <a:lnTo>
                      <a:pt x="702659" y="901686"/>
                    </a:lnTo>
                    <a:lnTo>
                      <a:pt x="706605" y="901686"/>
                    </a:lnTo>
                    <a:lnTo>
                      <a:pt x="710550" y="901686"/>
                    </a:lnTo>
                    <a:lnTo>
                      <a:pt x="714491" y="901686"/>
                    </a:lnTo>
                    <a:lnTo>
                      <a:pt x="718437" y="901686"/>
                    </a:lnTo>
                    <a:lnTo>
                      <a:pt x="722383" y="901686"/>
                    </a:lnTo>
                    <a:lnTo>
                      <a:pt x="726328" y="901686"/>
                    </a:lnTo>
                    <a:lnTo>
                      <a:pt x="730274" y="901686"/>
                    </a:lnTo>
                    <a:lnTo>
                      <a:pt x="734220" y="901686"/>
                    </a:lnTo>
                    <a:lnTo>
                      <a:pt x="738166" y="901686"/>
                    </a:lnTo>
                    <a:lnTo>
                      <a:pt x="742112" y="901686"/>
                    </a:lnTo>
                    <a:lnTo>
                      <a:pt x="746058" y="901686"/>
                    </a:lnTo>
                    <a:lnTo>
                      <a:pt x="749998" y="901686"/>
                    </a:lnTo>
                    <a:lnTo>
                      <a:pt x="753944" y="901686"/>
                    </a:lnTo>
                    <a:lnTo>
                      <a:pt x="757890" y="901686"/>
                    </a:lnTo>
                    <a:lnTo>
                      <a:pt x="761836" y="901686"/>
                    </a:lnTo>
                    <a:lnTo>
                      <a:pt x="765782" y="901686"/>
                    </a:lnTo>
                    <a:lnTo>
                      <a:pt x="769727" y="901686"/>
                    </a:lnTo>
                    <a:lnTo>
                      <a:pt x="773673" y="901686"/>
                    </a:lnTo>
                    <a:lnTo>
                      <a:pt x="777619" y="901686"/>
                    </a:lnTo>
                    <a:lnTo>
                      <a:pt x="781560" y="901686"/>
                    </a:lnTo>
                    <a:lnTo>
                      <a:pt x="785505" y="901686"/>
                    </a:lnTo>
                    <a:lnTo>
                      <a:pt x="789451" y="901686"/>
                    </a:lnTo>
                    <a:lnTo>
                      <a:pt x="793397" y="901686"/>
                    </a:lnTo>
                    <a:lnTo>
                      <a:pt x="797343" y="901686"/>
                    </a:lnTo>
                    <a:lnTo>
                      <a:pt x="801289" y="901686"/>
                    </a:lnTo>
                    <a:lnTo>
                      <a:pt x="805235" y="901686"/>
                    </a:lnTo>
                    <a:lnTo>
                      <a:pt x="809180" y="901686"/>
                    </a:lnTo>
                    <a:lnTo>
                      <a:pt x="813126" y="901686"/>
                    </a:lnTo>
                    <a:lnTo>
                      <a:pt x="817067" y="901686"/>
                    </a:lnTo>
                    <a:lnTo>
                      <a:pt x="821013" y="901686"/>
                    </a:lnTo>
                    <a:lnTo>
                      <a:pt x="824959" y="901686"/>
                    </a:lnTo>
                    <a:lnTo>
                      <a:pt x="828904" y="901686"/>
                    </a:lnTo>
                    <a:lnTo>
                      <a:pt x="832850" y="901686"/>
                    </a:lnTo>
                    <a:lnTo>
                      <a:pt x="836796" y="901686"/>
                    </a:lnTo>
                    <a:lnTo>
                      <a:pt x="840742" y="901686"/>
                    </a:lnTo>
                    <a:lnTo>
                      <a:pt x="844688" y="901686"/>
                    </a:lnTo>
                    <a:lnTo>
                      <a:pt x="848628" y="901686"/>
                    </a:lnTo>
                    <a:lnTo>
                      <a:pt x="852574" y="901686"/>
                    </a:lnTo>
                    <a:lnTo>
                      <a:pt x="856520" y="901686"/>
                    </a:lnTo>
                    <a:lnTo>
                      <a:pt x="860466" y="901686"/>
                    </a:lnTo>
                    <a:lnTo>
                      <a:pt x="864412" y="901686"/>
                    </a:lnTo>
                    <a:lnTo>
                      <a:pt x="868357" y="901686"/>
                    </a:lnTo>
                    <a:lnTo>
                      <a:pt x="872303" y="901686"/>
                    </a:lnTo>
                    <a:lnTo>
                      <a:pt x="876249" y="901686"/>
                    </a:lnTo>
                    <a:lnTo>
                      <a:pt x="880190" y="901686"/>
                    </a:lnTo>
                    <a:lnTo>
                      <a:pt x="884136" y="901686"/>
                    </a:lnTo>
                    <a:lnTo>
                      <a:pt x="888081" y="901686"/>
                    </a:lnTo>
                    <a:lnTo>
                      <a:pt x="892027" y="901686"/>
                    </a:lnTo>
                    <a:lnTo>
                      <a:pt x="895973" y="901686"/>
                    </a:lnTo>
                    <a:lnTo>
                      <a:pt x="899919" y="901686"/>
                    </a:lnTo>
                    <a:lnTo>
                      <a:pt x="903865" y="901686"/>
                    </a:lnTo>
                    <a:lnTo>
                      <a:pt x="907810" y="901686"/>
                    </a:lnTo>
                    <a:lnTo>
                      <a:pt x="911756" y="901686"/>
                    </a:lnTo>
                    <a:lnTo>
                      <a:pt x="915697" y="901686"/>
                    </a:lnTo>
                    <a:lnTo>
                      <a:pt x="919643" y="901686"/>
                    </a:lnTo>
                    <a:lnTo>
                      <a:pt x="923589" y="901686"/>
                    </a:lnTo>
                    <a:lnTo>
                      <a:pt x="927534" y="901686"/>
                    </a:lnTo>
                    <a:lnTo>
                      <a:pt x="931480" y="901686"/>
                    </a:lnTo>
                    <a:lnTo>
                      <a:pt x="935426" y="901686"/>
                    </a:lnTo>
                    <a:lnTo>
                      <a:pt x="939372" y="901686"/>
                    </a:lnTo>
                    <a:lnTo>
                      <a:pt x="943318" y="901686"/>
                    </a:lnTo>
                    <a:lnTo>
                      <a:pt x="947258" y="901686"/>
                    </a:lnTo>
                    <a:lnTo>
                      <a:pt x="951204" y="901686"/>
                    </a:lnTo>
                    <a:lnTo>
                      <a:pt x="955150" y="901686"/>
                    </a:lnTo>
                    <a:lnTo>
                      <a:pt x="959096" y="901686"/>
                    </a:lnTo>
                    <a:lnTo>
                      <a:pt x="963042" y="901686"/>
                    </a:lnTo>
                    <a:lnTo>
                      <a:pt x="966987" y="901686"/>
                    </a:lnTo>
                    <a:lnTo>
                      <a:pt x="970933" y="901686"/>
                    </a:lnTo>
                    <a:lnTo>
                      <a:pt x="974879" y="901686"/>
                    </a:lnTo>
                    <a:lnTo>
                      <a:pt x="978825" y="901686"/>
                    </a:lnTo>
                    <a:lnTo>
                      <a:pt x="982766" y="901686"/>
                    </a:lnTo>
                    <a:lnTo>
                      <a:pt x="986711" y="901686"/>
                    </a:lnTo>
                    <a:lnTo>
                      <a:pt x="990657" y="901686"/>
                    </a:lnTo>
                    <a:lnTo>
                      <a:pt x="994603" y="901686"/>
                    </a:lnTo>
                    <a:lnTo>
                      <a:pt x="998549" y="901686"/>
                    </a:lnTo>
                    <a:lnTo>
                      <a:pt x="1002495" y="901686"/>
                    </a:lnTo>
                    <a:lnTo>
                      <a:pt x="1006440" y="901686"/>
                    </a:lnTo>
                    <a:lnTo>
                      <a:pt x="1010386" y="901686"/>
                    </a:lnTo>
                    <a:lnTo>
                      <a:pt x="1014327" y="901686"/>
                    </a:lnTo>
                    <a:lnTo>
                      <a:pt x="1018273" y="901686"/>
                    </a:lnTo>
                    <a:lnTo>
                      <a:pt x="1022219" y="901686"/>
                    </a:lnTo>
                    <a:lnTo>
                      <a:pt x="1026164" y="901686"/>
                    </a:lnTo>
                    <a:lnTo>
                      <a:pt x="1030110" y="901686"/>
                    </a:lnTo>
                    <a:lnTo>
                      <a:pt x="1034056" y="901686"/>
                    </a:lnTo>
                    <a:lnTo>
                      <a:pt x="1038002" y="901686"/>
                    </a:lnTo>
                    <a:lnTo>
                      <a:pt x="1041948" y="901686"/>
                    </a:lnTo>
                    <a:lnTo>
                      <a:pt x="1045893" y="901686"/>
                    </a:lnTo>
                    <a:lnTo>
                      <a:pt x="1049834" y="901686"/>
                    </a:lnTo>
                    <a:lnTo>
                      <a:pt x="1053780" y="901686"/>
                    </a:lnTo>
                    <a:lnTo>
                      <a:pt x="1057726" y="901686"/>
                    </a:lnTo>
                    <a:lnTo>
                      <a:pt x="1061672" y="901686"/>
                    </a:lnTo>
                    <a:lnTo>
                      <a:pt x="1065617" y="901686"/>
                    </a:lnTo>
                    <a:lnTo>
                      <a:pt x="1069563" y="901686"/>
                    </a:lnTo>
                    <a:lnTo>
                      <a:pt x="1073509" y="901686"/>
                    </a:lnTo>
                    <a:lnTo>
                      <a:pt x="1077455" y="901686"/>
                    </a:lnTo>
                    <a:lnTo>
                      <a:pt x="1081396" y="901686"/>
                    </a:lnTo>
                    <a:lnTo>
                      <a:pt x="1085342" y="901686"/>
                    </a:lnTo>
                    <a:lnTo>
                      <a:pt x="1089287" y="901686"/>
                    </a:lnTo>
                    <a:lnTo>
                      <a:pt x="1093233" y="901686"/>
                    </a:lnTo>
                    <a:lnTo>
                      <a:pt x="1097179" y="901686"/>
                    </a:lnTo>
                    <a:lnTo>
                      <a:pt x="1101125" y="901686"/>
                    </a:lnTo>
                    <a:lnTo>
                      <a:pt x="1105070" y="901686"/>
                    </a:lnTo>
                    <a:lnTo>
                      <a:pt x="1109016" y="901686"/>
                    </a:lnTo>
                    <a:lnTo>
                      <a:pt x="1112957" y="901686"/>
                    </a:lnTo>
                    <a:lnTo>
                      <a:pt x="1116903" y="901686"/>
                    </a:lnTo>
                    <a:lnTo>
                      <a:pt x="1120849" y="901686"/>
                    </a:lnTo>
                    <a:lnTo>
                      <a:pt x="1124794" y="901686"/>
                    </a:lnTo>
                    <a:lnTo>
                      <a:pt x="1128740" y="901686"/>
                    </a:lnTo>
                    <a:lnTo>
                      <a:pt x="1132686" y="901686"/>
                    </a:lnTo>
                    <a:lnTo>
                      <a:pt x="1136632" y="901686"/>
                    </a:lnTo>
                    <a:lnTo>
                      <a:pt x="1140578" y="901686"/>
                    </a:lnTo>
                    <a:lnTo>
                      <a:pt x="1144524" y="901686"/>
                    </a:lnTo>
                    <a:lnTo>
                      <a:pt x="1148464" y="901686"/>
                    </a:lnTo>
                    <a:lnTo>
                      <a:pt x="1152410" y="901686"/>
                    </a:lnTo>
                    <a:lnTo>
                      <a:pt x="1156356" y="901686"/>
                    </a:lnTo>
                    <a:lnTo>
                      <a:pt x="1160302" y="901686"/>
                    </a:lnTo>
                    <a:lnTo>
                      <a:pt x="1164247" y="901686"/>
                    </a:lnTo>
                    <a:lnTo>
                      <a:pt x="1168193" y="901686"/>
                    </a:lnTo>
                    <a:lnTo>
                      <a:pt x="1172139" y="901686"/>
                    </a:lnTo>
                    <a:lnTo>
                      <a:pt x="1176085" y="901686"/>
                    </a:lnTo>
                    <a:lnTo>
                      <a:pt x="1180026" y="901686"/>
                    </a:lnTo>
                    <a:lnTo>
                      <a:pt x="1183972" y="901686"/>
                    </a:lnTo>
                    <a:lnTo>
                      <a:pt x="1187917" y="901686"/>
                    </a:lnTo>
                    <a:lnTo>
                      <a:pt x="1191863" y="901686"/>
                    </a:lnTo>
                    <a:lnTo>
                      <a:pt x="1195809" y="901686"/>
                    </a:lnTo>
                    <a:lnTo>
                      <a:pt x="1199755" y="901686"/>
                    </a:lnTo>
                    <a:lnTo>
                      <a:pt x="1203701" y="901686"/>
                    </a:lnTo>
                    <a:lnTo>
                      <a:pt x="1207646" y="901686"/>
                    </a:lnTo>
                    <a:lnTo>
                      <a:pt x="1211592" y="901686"/>
                    </a:lnTo>
                    <a:lnTo>
                      <a:pt x="1215533" y="901686"/>
                    </a:lnTo>
                    <a:lnTo>
                      <a:pt x="1219479" y="901686"/>
                    </a:lnTo>
                    <a:lnTo>
                      <a:pt x="1223425" y="901686"/>
                    </a:lnTo>
                    <a:lnTo>
                      <a:pt x="1227370" y="901686"/>
                    </a:lnTo>
                    <a:lnTo>
                      <a:pt x="1231316" y="901686"/>
                    </a:lnTo>
                    <a:lnTo>
                      <a:pt x="1235262" y="901686"/>
                    </a:lnTo>
                    <a:lnTo>
                      <a:pt x="1239208" y="901686"/>
                    </a:lnTo>
                    <a:lnTo>
                      <a:pt x="1243154" y="901686"/>
                    </a:lnTo>
                    <a:lnTo>
                      <a:pt x="1247094" y="901686"/>
                    </a:lnTo>
                    <a:lnTo>
                      <a:pt x="1251040" y="901686"/>
                    </a:lnTo>
                    <a:lnTo>
                      <a:pt x="1254986" y="901686"/>
                    </a:lnTo>
                    <a:lnTo>
                      <a:pt x="1258932" y="901686"/>
                    </a:lnTo>
                    <a:lnTo>
                      <a:pt x="1262878" y="901686"/>
                    </a:lnTo>
                    <a:lnTo>
                      <a:pt x="1266823" y="901686"/>
                    </a:lnTo>
                    <a:lnTo>
                      <a:pt x="1270769" y="901686"/>
                    </a:lnTo>
                    <a:lnTo>
                      <a:pt x="1274715" y="901686"/>
                    </a:lnTo>
                    <a:lnTo>
                      <a:pt x="1278656" y="901686"/>
                    </a:lnTo>
                    <a:lnTo>
                      <a:pt x="1282602" y="901686"/>
                    </a:lnTo>
                    <a:lnTo>
                      <a:pt x="1286547" y="901686"/>
                    </a:lnTo>
                    <a:lnTo>
                      <a:pt x="1290493" y="901686"/>
                    </a:lnTo>
                    <a:lnTo>
                      <a:pt x="1294439" y="901686"/>
                    </a:lnTo>
                    <a:lnTo>
                      <a:pt x="1298385" y="901686"/>
                    </a:lnTo>
                    <a:lnTo>
                      <a:pt x="1302331" y="901686"/>
                    </a:lnTo>
                    <a:lnTo>
                      <a:pt x="1306276" y="901686"/>
                    </a:lnTo>
                    <a:lnTo>
                      <a:pt x="1310222" y="901686"/>
                    </a:lnTo>
                    <a:lnTo>
                      <a:pt x="1314163" y="901686"/>
                    </a:lnTo>
                    <a:lnTo>
                      <a:pt x="1318109" y="901686"/>
                    </a:lnTo>
                    <a:lnTo>
                      <a:pt x="1322055" y="901686"/>
                    </a:lnTo>
                    <a:lnTo>
                      <a:pt x="1326000" y="901686"/>
                    </a:lnTo>
                    <a:lnTo>
                      <a:pt x="1329946" y="901686"/>
                    </a:lnTo>
                    <a:lnTo>
                      <a:pt x="1333892" y="901686"/>
                    </a:lnTo>
                    <a:lnTo>
                      <a:pt x="1337838" y="901686"/>
                    </a:lnTo>
                    <a:lnTo>
                      <a:pt x="1341784" y="901686"/>
                    </a:lnTo>
                    <a:lnTo>
                      <a:pt x="1345730" y="901686"/>
                    </a:lnTo>
                    <a:lnTo>
                      <a:pt x="1349670" y="901686"/>
                    </a:lnTo>
                    <a:lnTo>
                      <a:pt x="1353616" y="901686"/>
                    </a:lnTo>
                    <a:lnTo>
                      <a:pt x="1357562" y="901686"/>
                    </a:lnTo>
                    <a:lnTo>
                      <a:pt x="1361508" y="901686"/>
                    </a:lnTo>
                    <a:lnTo>
                      <a:pt x="1365453" y="901686"/>
                    </a:lnTo>
                    <a:lnTo>
                      <a:pt x="1369399" y="901686"/>
                    </a:lnTo>
                    <a:lnTo>
                      <a:pt x="1373345" y="901686"/>
                    </a:lnTo>
                    <a:lnTo>
                      <a:pt x="1377291" y="901686"/>
                    </a:lnTo>
                    <a:lnTo>
                      <a:pt x="1381232" y="901686"/>
                    </a:lnTo>
                    <a:lnTo>
                      <a:pt x="1385178" y="901686"/>
                    </a:lnTo>
                    <a:lnTo>
                      <a:pt x="1389123" y="901686"/>
                    </a:lnTo>
                    <a:lnTo>
                      <a:pt x="1393069" y="901686"/>
                    </a:lnTo>
                    <a:lnTo>
                      <a:pt x="1397015" y="901686"/>
                    </a:lnTo>
                    <a:lnTo>
                      <a:pt x="1400961" y="901686"/>
                    </a:lnTo>
                    <a:lnTo>
                      <a:pt x="1404906" y="901686"/>
                    </a:lnTo>
                    <a:lnTo>
                      <a:pt x="1408852" y="901686"/>
                    </a:lnTo>
                    <a:lnTo>
                      <a:pt x="1412798" y="901686"/>
                    </a:lnTo>
                    <a:lnTo>
                      <a:pt x="1416739" y="901686"/>
                    </a:lnTo>
                    <a:lnTo>
                      <a:pt x="1420685" y="901686"/>
                    </a:lnTo>
                    <a:lnTo>
                      <a:pt x="1424631" y="901686"/>
                    </a:lnTo>
                    <a:lnTo>
                      <a:pt x="1428576" y="901686"/>
                    </a:lnTo>
                    <a:lnTo>
                      <a:pt x="1432522" y="901686"/>
                    </a:lnTo>
                    <a:lnTo>
                      <a:pt x="1436468" y="901686"/>
                    </a:lnTo>
                    <a:lnTo>
                      <a:pt x="1440414" y="901686"/>
                    </a:lnTo>
                    <a:lnTo>
                      <a:pt x="1444360" y="901686"/>
                    </a:lnTo>
                    <a:lnTo>
                      <a:pt x="1448300" y="901686"/>
                    </a:lnTo>
                    <a:lnTo>
                      <a:pt x="1452246" y="901686"/>
                    </a:lnTo>
                    <a:lnTo>
                      <a:pt x="1456192" y="901686"/>
                    </a:lnTo>
                    <a:lnTo>
                      <a:pt x="1460138" y="901686"/>
                    </a:lnTo>
                    <a:lnTo>
                      <a:pt x="1464084" y="901686"/>
                    </a:lnTo>
                    <a:lnTo>
                      <a:pt x="1468029" y="901686"/>
                    </a:lnTo>
                    <a:lnTo>
                      <a:pt x="1471975" y="901686"/>
                    </a:lnTo>
                    <a:lnTo>
                      <a:pt x="1475921" y="901686"/>
                    </a:lnTo>
                    <a:lnTo>
                      <a:pt x="1479867" y="901686"/>
                    </a:lnTo>
                    <a:lnTo>
                      <a:pt x="1483807" y="901686"/>
                    </a:lnTo>
                    <a:lnTo>
                      <a:pt x="1487753" y="901686"/>
                    </a:lnTo>
                    <a:lnTo>
                      <a:pt x="1491699" y="901686"/>
                    </a:lnTo>
                    <a:lnTo>
                      <a:pt x="1495645" y="901686"/>
                    </a:lnTo>
                    <a:lnTo>
                      <a:pt x="1499591" y="901686"/>
                    </a:lnTo>
                    <a:lnTo>
                      <a:pt x="1503537" y="901686"/>
                    </a:lnTo>
                    <a:lnTo>
                      <a:pt x="1507482" y="901686"/>
                    </a:lnTo>
                    <a:lnTo>
                      <a:pt x="1511423" y="901686"/>
                    </a:lnTo>
                    <a:lnTo>
                      <a:pt x="1515369" y="901686"/>
                    </a:lnTo>
                    <a:lnTo>
                      <a:pt x="1519315" y="901686"/>
                    </a:lnTo>
                    <a:lnTo>
                      <a:pt x="1523260" y="901686"/>
                    </a:lnTo>
                    <a:lnTo>
                      <a:pt x="1527206" y="901686"/>
                    </a:lnTo>
                    <a:lnTo>
                      <a:pt x="1531152" y="901686"/>
                    </a:lnTo>
                    <a:lnTo>
                      <a:pt x="1535098" y="901686"/>
                    </a:lnTo>
                    <a:lnTo>
                      <a:pt x="1539044" y="901686"/>
                    </a:lnTo>
                    <a:lnTo>
                      <a:pt x="1542990" y="901686"/>
                    </a:lnTo>
                    <a:lnTo>
                      <a:pt x="1546935" y="901686"/>
                    </a:lnTo>
                    <a:lnTo>
                      <a:pt x="1550876" y="901686"/>
                    </a:lnTo>
                    <a:lnTo>
                      <a:pt x="1554822" y="901686"/>
                    </a:lnTo>
                    <a:lnTo>
                      <a:pt x="1558768" y="901686"/>
                    </a:lnTo>
                    <a:lnTo>
                      <a:pt x="1562714" y="901686"/>
                    </a:lnTo>
                    <a:lnTo>
                      <a:pt x="1566659" y="901686"/>
                    </a:lnTo>
                    <a:lnTo>
                      <a:pt x="1570605" y="901686"/>
                    </a:lnTo>
                    <a:lnTo>
                      <a:pt x="1574551" y="901686"/>
                    </a:lnTo>
                    <a:lnTo>
                      <a:pt x="1578492" y="901686"/>
                    </a:lnTo>
                    <a:lnTo>
                      <a:pt x="1582438" y="901686"/>
                    </a:lnTo>
                    <a:lnTo>
                      <a:pt x="1586383" y="901686"/>
                    </a:lnTo>
                    <a:lnTo>
                      <a:pt x="1590329" y="901686"/>
                    </a:lnTo>
                    <a:lnTo>
                      <a:pt x="1594275" y="901686"/>
                    </a:lnTo>
                    <a:lnTo>
                      <a:pt x="1598221" y="901686"/>
                    </a:lnTo>
                    <a:lnTo>
                      <a:pt x="1602167" y="901686"/>
                    </a:lnTo>
                    <a:lnTo>
                      <a:pt x="1606112" y="901686"/>
                    </a:lnTo>
                    <a:lnTo>
                      <a:pt x="1610058" y="901686"/>
                    </a:lnTo>
                    <a:lnTo>
                      <a:pt x="1614004" y="901686"/>
                    </a:lnTo>
                    <a:lnTo>
                      <a:pt x="1617945" y="901686"/>
                    </a:lnTo>
                    <a:lnTo>
                      <a:pt x="1621891" y="901686"/>
                    </a:lnTo>
                    <a:lnTo>
                      <a:pt x="1625836" y="901686"/>
                    </a:lnTo>
                    <a:lnTo>
                      <a:pt x="1629782" y="901686"/>
                    </a:lnTo>
                    <a:lnTo>
                      <a:pt x="1633728" y="901686"/>
                    </a:lnTo>
                    <a:lnTo>
                      <a:pt x="1637674" y="901686"/>
                    </a:lnTo>
                    <a:lnTo>
                      <a:pt x="1641620" y="901686"/>
                    </a:lnTo>
                    <a:lnTo>
                      <a:pt x="1645560" y="901686"/>
                    </a:lnTo>
                    <a:lnTo>
                      <a:pt x="1649506" y="901686"/>
                    </a:lnTo>
                    <a:lnTo>
                      <a:pt x="1653452" y="901686"/>
                    </a:lnTo>
                    <a:lnTo>
                      <a:pt x="1657398" y="901686"/>
                    </a:lnTo>
                    <a:lnTo>
                      <a:pt x="1661344" y="901686"/>
                    </a:lnTo>
                    <a:lnTo>
                      <a:pt x="1665289" y="901686"/>
                    </a:lnTo>
                    <a:lnTo>
                      <a:pt x="1669235" y="901686"/>
                    </a:lnTo>
                    <a:lnTo>
                      <a:pt x="1673181" y="901686"/>
                    </a:lnTo>
                    <a:lnTo>
                      <a:pt x="1677127" y="901686"/>
                    </a:lnTo>
                    <a:lnTo>
                      <a:pt x="1681073" y="901686"/>
                    </a:lnTo>
                    <a:lnTo>
                      <a:pt x="1685013" y="901686"/>
                    </a:lnTo>
                    <a:lnTo>
                      <a:pt x="1688959" y="901686"/>
                    </a:lnTo>
                    <a:lnTo>
                      <a:pt x="1692905" y="901686"/>
                    </a:lnTo>
                    <a:lnTo>
                      <a:pt x="1696851" y="901686"/>
                    </a:lnTo>
                    <a:lnTo>
                      <a:pt x="1700797" y="901686"/>
                    </a:lnTo>
                    <a:lnTo>
                      <a:pt x="1704742" y="901686"/>
                    </a:lnTo>
                    <a:lnTo>
                      <a:pt x="1708688" y="901686"/>
                    </a:lnTo>
                    <a:lnTo>
                      <a:pt x="1712629" y="901686"/>
                    </a:lnTo>
                    <a:lnTo>
                      <a:pt x="1716575" y="901686"/>
                    </a:lnTo>
                    <a:lnTo>
                      <a:pt x="1720521" y="901686"/>
                    </a:lnTo>
                    <a:lnTo>
                      <a:pt x="1724466" y="901686"/>
                    </a:lnTo>
                    <a:lnTo>
                      <a:pt x="1728412" y="901686"/>
                    </a:lnTo>
                    <a:lnTo>
                      <a:pt x="1732358" y="901686"/>
                    </a:lnTo>
                    <a:lnTo>
                      <a:pt x="1736304" y="901686"/>
                    </a:lnTo>
                    <a:lnTo>
                      <a:pt x="1740250" y="901686"/>
                    </a:lnTo>
                    <a:lnTo>
                      <a:pt x="1744195" y="901686"/>
                    </a:lnTo>
                    <a:lnTo>
                      <a:pt x="1748141" y="901686"/>
                    </a:lnTo>
                    <a:lnTo>
                      <a:pt x="1752082" y="901686"/>
                    </a:lnTo>
                    <a:lnTo>
                      <a:pt x="1756028" y="901686"/>
                    </a:lnTo>
                    <a:lnTo>
                      <a:pt x="1759974" y="901686"/>
                    </a:lnTo>
                    <a:lnTo>
                      <a:pt x="1763920" y="901686"/>
                    </a:lnTo>
                    <a:lnTo>
                      <a:pt x="1767865" y="901686"/>
                    </a:lnTo>
                    <a:lnTo>
                      <a:pt x="1771811" y="901686"/>
                    </a:lnTo>
                    <a:lnTo>
                      <a:pt x="1775757" y="901686"/>
                    </a:lnTo>
                    <a:lnTo>
                      <a:pt x="1779698" y="901686"/>
                    </a:lnTo>
                    <a:lnTo>
                      <a:pt x="1783644" y="901686"/>
                    </a:lnTo>
                    <a:lnTo>
                      <a:pt x="1787589" y="901686"/>
                    </a:lnTo>
                    <a:lnTo>
                      <a:pt x="1791535" y="901686"/>
                    </a:lnTo>
                    <a:lnTo>
                      <a:pt x="1795481" y="901686"/>
                    </a:lnTo>
                    <a:lnTo>
                      <a:pt x="1799427" y="901686"/>
                    </a:lnTo>
                    <a:lnTo>
                      <a:pt x="1803373" y="901686"/>
                    </a:lnTo>
                    <a:lnTo>
                      <a:pt x="1807318" y="901686"/>
                    </a:lnTo>
                    <a:lnTo>
                      <a:pt x="1811264" y="901686"/>
                    </a:lnTo>
                    <a:lnTo>
                      <a:pt x="1815210" y="901686"/>
                    </a:lnTo>
                    <a:lnTo>
                      <a:pt x="1819151" y="901686"/>
                    </a:lnTo>
                    <a:lnTo>
                      <a:pt x="1823097" y="901686"/>
                    </a:lnTo>
                    <a:lnTo>
                      <a:pt x="1827042" y="901686"/>
                    </a:lnTo>
                    <a:lnTo>
                      <a:pt x="1830988" y="901686"/>
                    </a:lnTo>
                    <a:lnTo>
                      <a:pt x="1834934" y="901686"/>
                    </a:lnTo>
                    <a:lnTo>
                      <a:pt x="1838880" y="901686"/>
                    </a:lnTo>
                    <a:lnTo>
                      <a:pt x="1842826" y="901686"/>
                    </a:lnTo>
                    <a:lnTo>
                      <a:pt x="1846766" y="901686"/>
                    </a:lnTo>
                    <a:lnTo>
                      <a:pt x="1850712" y="901686"/>
                    </a:lnTo>
                    <a:lnTo>
                      <a:pt x="1854658" y="901686"/>
                    </a:lnTo>
                    <a:lnTo>
                      <a:pt x="1858604" y="901686"/>
                    </a:lnTo>
                    <a:lnTo>
                      <a:pt x="1862549" y="901686"/>
                    </a:lnTo>
                    <a:lnTo>
                      <a:pt x="1866495" y="901686"/>
                    </a:lnTo>
                    <a:lnTo>
                      <a:pt x="1870441" y="901686"/>
                    </a:lnTo>
                    <a:lnTo>
                      <a:pt x="1874387" y="901686"/>
                    </a:lnTo>
                    <a:lnTo>
                      <a:pt x="1878333" y="901686"/>
                    </a:lnTo>
                    <a:lnTo>
                      <a:pt x="1882279" y="901686"/>
                    </a:lnTo>
                    <a:lnTo>
                      <a:pt x="1886219" y="901686"/>
                    </a:lnTo>
                    <a:lnTo>
                      <a:pt x="1890165" y="901686"/>
                    </a:lnTo>
                    <a:lnTo>
                      <a:pt x="1894111" y="901686"/>
                    </a:lnTo>
                    <a:lnTo>
                      <a:pt x="1898057" y="901686"/>
                    </a:lnTo>
                    <a:lnTo>
                      <a:pt x="1902002" y="901686"/>
                    </a:lnTo>
                    <a:lnTo>
                      <a:pt x="1905948" y="901686"/>
                    </a:lnTo>
                    <a:lnTo>
                      <a:pt x="1909894" y="901686"/>
                    </a:lnTo>
                    <a:lnTo>
                      <a:pt x="1913835" y="901686"/>
                    </a:lnTo>
                    <a:lnTo>
                      <a:pt x="1917781" y="901686"/>
                    </a:lnTo>
                    <a:lnTo>
                      <a:pt x="1921727" y="901686"/>
                    </a:lnTo>
                    <a:lnTo>
                      <a:pt x="1925673" y="901686"/>
                    </a:lnTo>
                    <a:lnTo>
                      <a:pt x="1929618" y="901686"/>
                    </a:lnTo>
                    <a:lnTo>
                      <a:pt x="1933564" y="901686"/>
                    </a:lnTo>
                    <a:lnTo>
                      <a:pt x="1937510" y="901686"/>
                    </a:lnTo>
                    <a:lnTo>
                      <a:pt x="1941456" y="901686"/>
                    </a:lnTo>
                    <a:lnTo>
                      <a:pt x="1945401" y="901686"/>
                    </a:lnTo>
                    <a:lnTo>
                      <a:pt x="1949342" y="901686"/>
                    </a:lnTo>
                    <a:lnTo>
                      <a:pt x="1953288" y="901686"/>
                    </a:lnTo>
                    <a:lnTo>
                      <a:pt x="1957234" y="901686"/>
                    </a:lnTo>
                    <a:lnTo>
                      <a:pt x="1961180" y="901686"/>
                    </a:lnTo>
                    <a:lnTo>
                      <a:pt x="1965126" y="901686"/>
                    </a:lnTo>
                    <a:lnTo>
                      <a:pt x="1969071" y="901686"/>
                    </a:lnTo>
                    <a:lnTo>
                      <a:pt x="1973017" y="901686"/>
                    </a:lnTo>
                    <a:lnTo>
                      <a:pt x="1976963" y="901686"/>
                    </a:lnTo>
                    <a:lnTo>
                      <a:pt x="1980904" y="901686"/>
                    </a:lnTo>
                    <a:lnTo>
                      <a:pt x="1984849" y="901686"/>
                    </a:lnTo>
                    <a:lnTo>
                      <a:pt x="1988795" y="901686"/>
                    </a:lnTo>
                    <a:lnTo>
                      <a:pt x="1992741" y="901686"/>
                    </a:lnTo>
                    <a:lnTo>
                      <a:pt x="1996687" y="901686"/>
                    </a:lnTo>
                    <a:lnTo>
                      <a:pt x="2000633" y="901686"/>
                    </a:lnTo>
                    <a:lnTo>
                      <a:pt x="2004579" y="901686"/>
                    </a:lnTo>
                    <a:lnTo>
                      <a:pt x="2008524" y="901686"/>
                    </a:lnTo>
                    <a:lnTo>
                      <a:pt x="2012470" y="901686"/>
                    </a:lnTo>
                    <a:lnTo>
                      <a:pt x="2016411" y="901686"/>
                    </a:lnTo>
                    <a:lnTo>
                      <a:pt x="2020357" y="901686"/>
                    </a:lnTo>
                    <a:lnTo>
                      <a:pt x="2024302" y="901686"/>
                    </a:lnTo>
                    <a:lnTo>
                      <a:pt x="2028248" y="901686"/>
                    </a:lnTo>
                    <a:lnTo>
                      <a:pt x="2032194" y="901686"/>
                    </a:lnTo>
                    <a:lnTo>
                      <a:pt x="2036140" y="901686"/>
                    </a:lnTo>
                    <a:lnTo>
                      <a:pt x="2040086" y="901686"/>
                    </a:lnTo>
                    <a:lnTo>
                      <a:pt x="2044032" y="901686"/>
                    </a:lnTo>
                    <a:lnTo>
                      <a:pt x="2047972" y="901686"/>
                    </a:lnTo>
                    <a:lnTo>
                      <a:pt x="2051918" y="901686"/>
                    </a:lnTo>
                    <a:lnTo>
                      <a:pt x="2055864" y="901686"/>
                    </a:lnTo>
                    <a:lnTo>
                      <a:pt x="2059810" y="901686"/>
                    </a:lnTo>
                    <a:lnTo>
                      <a:pt x="2063755" y="901686"/>
                    </a:lnTo>
                    <a:lnTo>
                      <a:pt x="2067701" y="901686"/>
                    </a:lnTo>
                    <a:lnTo>
                      <a:pt x="2071647" y="901686"/>
                    </a:lnTo>
                    <a:lnTo>
                      <a:pt x="2075593" y="901686"/>
                    </a:lnTo>
                    <a:lnTo>
                      <a:pt x="2079539" y="901686"/>
                    </a:lnTo>
                    <a:lnTo>
                      <a:pt x="2083480" y="901686"/>
                    </a:lnTo>
                    <a:lnTo>
                      <a:pt x="2087425" y="901686"/>
                    </a:lnTo>
                    <a:lnTo>
                      <a:pt x="2091371" y="901686"/>
                    </a:lnTo>
                    <a:lnTo>
                      <a:pt x="2095317" y="901686"/>
                    </a:lnTo>
                    <a:lnTo>
                      <a:pt x="2099263" y="901686"/>
                    </a:lnTo>
                    <a:lnTo>
                      <a:pt x="2103208" y="901686"/>
                    </a:lnTo>
                    <a:lnTo>
                      <a:pt x="2107154" y="901686"/>
                    </a:lnTo>
                    <a:lnTo>
                      <a:pt x="2111100" y="901686"/>
                    </a:lnTo>
                    <a:lnTo>
                      <a:pt x="2115041" y="901686"/>
                    </a:lnTo>
                    <a:lnTo>
                      <a:pt x="2118987" y="901686"/>
                    </a:lnTo>
                    <a:lnTo>
                      <a:pt x="2122933" y="901686"/>
                    </a:lnTo>
                    <a:lnTo>
                      <a:pt x="2126879" y="901686"/>
                    </a:lnTo>
                    <a:lnTo>
                      <a:pt x="2130824" y="901686"/>
                    </a:lnTo>
                    <a:lnTo>
                      <a:pt x="2134770" y="901686"/>
                    </a:lnTo>
                    <a:lnTo>
                      <a:pt x="2138716" y="901686"/>
                    </a:lnTo>
                    <a:lnTo>
                      <a:pt x="2142662" y="901686"/>
                    </a:lnTo>
                    <a:lnTo>
                      <a:pt x="2146607" y="901686"/>
                    </a:lnTo>
                    <a:lnTo>
                      <a:pt x="2150548" y="901686"/>
                    </a:lnTo>
                    <a:lnTo>
                      <a:pt x="2154494" y="901686"/>
                    </a:lnTo>
                    <a:lnTo>
                      <a:pt x="2158440" y="901686"/>
                    </a:lnTo>
                    <a:lnTo>
                      <a:pt x="2162386" y="901686"/>
                    </a:lnTo>
                    <a:lnTo>
                      <a:pt x="2166332" y="901686"/>
                    </a:lnTo>
                    <a:lnTo>
                      <a:pt x="2170277" y="901686"/>
                    </a:lnTo>
                    <a:lnTo>
                      <a:pt x="2174223" y="901686"/>
                    </a:lnTo>
                    <a:lnTo>
                      <a:pt x="2178169" y="901686"/>
                    </a:lnTo>
                    <a:lnTo>
                      <a:pt x="2182115" y="901686"/>
                    </a:lnTo>
                    <a:lnTo>
                      <a:pt x="2186055" y="901686"/>
                    </a:lnTo>
                    <a:lnTo>
                      <a:pt x="2190001" y="901686"/>
                    </a:lnTo>
                    <a:lnTo>
                      <a:pt x="2193947" y="901686"/>
                    </a:lnTo>
                    <a:lnTo>
                      <a:pt x="2197893" y="901686"/>
                    </a:lnTo>
                    <a:lnTo>
                      <a:pt x="2201839" y="901686"/>
                    </a:lnTo>
                    <a:lnTo>
                      <a:pt x="2205785" y="901686"/>
                    </a:lnTo>
                    <a:lnTo>
                      <a:pt x="2209730" y="901686"/>
                    </a:lnTo>
                    <a:lnTo>
                      <a:pt x="2213676" y="901686"/>
                    </a:lnTo>
                    <a:lnTo>
                      <a:pt x="2217617" y="901686"/>
                    </a:lnTo>
                    <a:lnTo>
                      <a:pt x="2221562" y="901686"/>
                    </a:lnTo>
                    <a:lnTo>
                      <a:pt x="2225508" y="901686"/>
                    </a:lnTo>
                    <a:lnTo>
                      <a:pt x="2229454" y="901686"/>
                    </a:lnTo>
                    <a:lnTo>
                      <a:pt x="2233400" y="901686"/>
                    </a:lnTo>
                    <a:lnTo>
                      <a:pt x="2237346" y="901686"/>
                    </a:lnTo>
                    <a:lnTo>
                      <a:pt x="2241292" y="901686"/>
                    </a:lnTo>
                    <a:lnTo>
                      <a:pt x="2245238" y="901686"/>
                    </a:lnTo>
                    <a:lnTo>
                      <a:pt x="2249183" y="901686"/>
                    </a:lnTo>
                    <a:lnTo>
                      <a:pt x="2253124" y="901686"/>
                    </a:lnTo>
                    <a:lnTo>
                      <a:pt x="2257070" y="901686"/>
                    </a:lnTo>
                    <a:lnTo>
                      <a:pt x="2261016" y="901686"/>
                    </a:lnTo>
                    <a:lnTo>
                      <a:pt x="2264961" y="901686"/>
                    </a:lnTo>
                    <a:lnTo>
                      <a:pt x="2268907" y="901686"/>
                    </a:lnTo>
                    <a:lnTo>
                      <a:pt x="2272853" y="901686"/>
                    </a:lnTo>
                    <a:lnTo>
                      <a:pt x="2276799" y="901686"/>
                    </a:lnTo>
                    <a:lnTo>
                      <a:pt x="2280745" y="901686"/>
                    </a:lnTo>
                    <a:lnTo>
                      <a:pt x="2284686" y="901686"/>
                    </a:lnTo>
                    <a:lnTo>
                      <a:pt x="2288631" y="901686"/>
                    </a:lnTo>
                    <a:lnTo>
                      <a:pt x="2292577" y="901686"/>
                    </a:lnTo>
                    <a:lnTo>
                      <a:pt x="2296523" y="901686"/>
                    </a:lnTo>
                    <a:lnTo>
                      <a:pt x="2300469" y="901686"/>
                    </a:lnTo>
                    <a:lnTo>
                      <a:pt x="2304414" y="901686"/>
                    </a:lnTo>
                    <a:lnTo>
                      <a:pt x="2308360" y="901686"/>
                    </a:lnTo>
                    <a:lnTo>
                      <a:pt x="2312306" y="901686"/>
                    </a:lnTo>
                    <a:lnTo>
                      <a:pt x="2316252" y="901686"/>
                    </a:lnTo>
                    <a:lnTo>
                      <a:pt x="2320193" y="901686"/>
                    </a:lnTo>
                    <a:lnTo>
                      <a:pt x="2324139" y="901686"/>
                    </a:lnTo>
                    <a:lnTo>
                      <a:pt x="2328084" y="901686"/>
                    </a:lnTo>
                    <a:lnTo>
                      <a:pt x="2332030" y="901686"/>
                    </a:lnTo>
                    <a:lnTo>
                      <a:pt x="2335976" y="901686"/>
                    </a:lnTo>
                    <a:lnTo>
                      <a:pt x="2339922" y="901686"/>
                    </a:lnTo>
                    <a:lnTo>
                      <a:pt x="2343868" y="901686"/>
                    </a:lnTo>
                    <a:lnTo>
                      <a:pt x="2347813" y="901686"/>
                    </a:lnTo>
                    <a:lnTo>
                      <a:pt x="2351754" y="901686"/>
                    </a:lnTo>
                    <a:lnTo>
                      <a:pt x="2355700" y="901686"/>
                    </a:lnTo>
                    <a:lnTo>
                      <a:pt x="2359646" y="901686"/>
                    </a:lnTo>
                    <a:lnTo>
                      <a:pt x="2363592" y="901686"/>
                    </a:lnTo>
                    <a:lnTo>
                      <a:pt x="2367537" y="901686"/>
                    </a:lnTo>
                    <a:lnTo>
                      <a:pt x="2371483" y="901686"/>
                    </a:lnTo>
                    <a:lnTo>
                      <a:pt x="2375429" y="901686"/>
                    </a:lnTo>
                    <a:lnTo>
                      <a:pt x="2379375" y="901686"/>
                    </a:lnTo>
                    <a:lnTo>
                      <a:pt x="2383321" y="901686"/>
                    </a:lnTo>
                    <a:lnTo>
                      <a:pt x="2387261" y="901686"/>
                    </a:lnTo>
                    <a:lnTo>
                      <a:pt x="2391207" y="901686"/>
                    </a:lnTo>
                    <a:lnTo>
                      <a:pt x="2395153" y="901686"/>
                    </a:lnTo>
                    <a:lnTo>
                      <a:pt x="2399099" y="901686"/>
                    </a:lnTo>
                    <a:lnTo>
                      <a:pt x="2403045" y="901686"/>
                    </a:lnTo>
                    <a:lnTo>
                      <a:pt x="2406990" y="901686"/>
                    </a:lnTo>
                    <a:lnTo>
                      <a:pt x="2410936" y="901686"/>
                    </a:lnTo>
                    <a:lnTo>
                      <a:pt x="2414877" y="901686"/>
                    </a:lnTo>
                    <a:lnTo>
                      <a:pt x="2418823" y="901686"/>
                    </a:lnTo>
                    <a:lnTo>
                      <a:pt x="2422768" y="901686"/>
                    </a:lnTo>
                    <a:lnTo>
                      <a:pt x="2426714" y="901686"/>
                    </a:lnTo>
                    <a:lnTo>
                      <a:pt x="2430660" y="901686"/>
                    </a:lnTo>
                    <a:lnTo>
                      <a:pt x="2434606" y="901686"/>
                    </a:lnTo>
                    <a:lnTo>
                      <a:pt x="2438552" y="901686"/>
                    </a:lnTo>
                    <a:lnTo>
                      <a:pt x="2442498" y="901686"/>
                    </a:lnTo>
                    <a:lnTo>
                      <a:pt x="2446443" y="901686"/>
                    </a:lnTo>
                    <a:lnTo>
                      <a:pt x="2450389" y="901686"/>
                    </a:lnTo>
                    <a:lnTo>
                      <a:pt x="2454330" y="901686"/>
                    </a:lnTo>
                    <a:lnTo>
                      <a:pt x="2458276" y="901686"/>
                    </a:lnTo>
                    <a:lnTo>
                      <a:pt x="2462222" y="901686"/>
                    </a:lnTo>
                    <a:lnTo>
                      <a:pt x="2466167" y="901686"/>
                    </a:lnTo>
                    <a:lnTo>
                      <a:pt x="2470113" y="901686"/>
                    </a:lnTo>
                    <a:lnTo>
                      <a:pt x="2474059" y="901686"/>
                    </a:lnTo>
                    <a:lnTo>
                      <a:pt x="2478005" y="901686"/>
                    </a:lnTo>
                    <a:lnTo>
                      <a:pt x="2481946" y="901686"/>
                    </a:lnTo>
                    <a:lnTo>
                      <a:pt x="2485891" y="901686"/>
                    </a:lnTo>
                    <a:lnTo>
                      <a:pt x="2489837" y="901686"/>
                    </a:lnTo>
                    <a:lnTo>
                      <a:pt x="2493783" y="901686"/>
                    </a:lnTo>
                    <a:lnTo>
                      <a:pt x="2497729" y="901686"/>
                    </a:lnTo>
                    <a:lnTo>
                      <a:pt x="2501675" y="901686"/>
                    </a:lnTo>
                    <a:lnTo>
                      <a:pt x="2505621" y="901686"/>
                    </a:lnTo>
                    <a:lnTo>
                      <a:pt x="2509566" y="901686"/>
                    </a:lnTo>
                    <a:lnTo>
                      <a:pt x="2513512" y="901686"/>
                    </a:lnTo>
                    <a:lnTo>
                      <a:pt x="2517458" y="901686"/>
                    </a:lnTo>
                    <a:lnTo>
                      <a:pt x="2521399" y="901686"/>
                    </a:lnTo>
                    <a:lnTo>
                      <a:pt x="2525344" y="901686"/>
                    </a:lnTo>
                    <a:lnTo>
                      <a:pt x="2529290" y="901686"/>
                    </a:lnTo>
                    <a:lnTo>
                      <a:pt x="2533236" y="901686"/>
                    </a:lnTo>
                    <a:lnTo>
                      <a:pt x="2537182" y="901686"/>
                    </a:lnTo>
                    <a:lnTo>
                      <a:pt x="2541128" y="901686"/>
                    </a:lnTo>
                    <a:lnTo>
                      <a:pt x="2545074" y="901686"/>
                    </a:lnTo>
                    <a:lnTo>
                      <a:pt x="2549014" y="901686"/>
                    </a:lnTo>
                    <a:lnTo>
                      <a:pt x="2552960" y="901686"/>
                    </a:lnTo>
                    <a:lnTo>
                      <a:pt x="2556906" y="901686"/>
                    </a:lnTo>
                    <a:lnTo>
                      <a:pt x="2560852" y="901686"/>
                    </a:lnTo>
                    <a:lnTo>
                      <a:pt x="2564797" y="901686"/>
                    </a:lnTo>
                    <a:lnTo>
                      <a:pt x="2568743" y="901686"/>
                    </a:lnTo>
                    <a:lnTo>
                      <a:pt x="2572689" y="901686"/>
                    </a:lnTo>
                    <a:lnTo>
                      <a:pt x="2576635" y="901686"/>
                    </a:lnTo>
                    <a:lnTo>
                      <a:pt x="2580581" y="901686"/>
                    </a:lnTo>
                    <a:lnTo>
                      <a:pt x="2584527" y="901686"/>
                    </a:lnTo>
                    <a:lnTo>
                      <a:pt x="2588467" y="901686"/>
                    </a:lnTo>
                    <a:lnTo>
                      <a:pt x="2592413" y="901686"/>
                    </a:lnTo>
                    <a:lnTo>
                      <a:pt x="2596359" y="901686"/>
                    </a:lnTo>
                    <a:lnTo>
                      <a:pt x="2600305" y="901686"/>
                    </a:lnTo>
                    <a:lnTo>
                      <a:pt x="2604250" y="901686"/>
                    </a:lnTo>
                    <a:lnTo>
                      <a:pt x="2608196" y="901686"/>
                    </a:lnTo>
                    <a:lnTo>
                      <a:pt x="2612142" y="901686"/>
                    </a:lnTo>
                    <a:lnTo>
                      <a:pt x="2616083" y="901686"/>
                    </a:lnTo>
                    <a:lnTo>
                      <a:pt x="2620029" y="901686"/>
                    </a:lnTo>
                    <a:lnTo>
                      <a:pt x="2623975" y="901686"/>
                    </a:lnTo>
                    <a:lnTo>
                      <a:pt x="2627920" y="901686"/>
                    </a:lnTo>
                    <a:lnTo>
                      <a:pt x="2631866" y="901686"/>
                    </a:lnTo>
                    <a:lnTo>
                      <a:pt x="2635812" y="901686"/>
                    </a:lnTo>
                    <a:lnTo>
                      <a:pt x="2639758" y="901686"/>
                    </a:lnTo>
                    <a:lnTo>
                      <a:pt x="2643703" y="901686"/>
                    </a:lnTo>
                    <a:lnTo>
                      <a:pt x="2647649" y="901686"/>
                    </a:lnTo>
                    <a:lnTo>
                      <a:pt x="2651595" y="901686"/>
                    </a:lnTo>
                    <a:lnTo>
                      <a:pt x="2655536" y="901686"/>
                    </a:lnTo>
                    <a:lnTo>
                      <a:pt x="2659482" y="901686"/>
                    </a:lnTo>
                    <a:lnTo>
                      <a:pt x="2663428" y="901686"/>
                    </a:lnTo>
                    <a:lnTo>
                      <a:pt x="2667373" y="901686"/>
                    </a:lnTo>
                    <a:lnTo>
                      <a:pt x="2671319" y="901686"/>
                    </a:lnTo>
                    <a:lnTo>
                      <a:pt x="2675265" y="901686"/>
                    </a:lnTo>
                    <a:lnTo>
                      <a:pt x="2679211" y="901686"/>
                    </a:lnTo>
                    <a:lnTo>
                      <a:pt x="2683151" y="901686"/>
                    </a:lnTo>
                    <a:lnTo>
                      <a:pt x="2687097" y="901686"/>
                    </a:lnTo>
                    <a:lnTo>
                      <a:pt x="2691043" y="901686"/>
                    </a:lnTo>
                    <a:lnTo>
                      <a:pt x="2694989" y="901686"/>
                    </a:lnTo>
                    <a:lnTo>
                      <a:pt x="2698935" y="901686"/>
                    </a:lnTo>
                    <a:lnTo>
                      <a:pt x="2702881" y="901686"/>
                    </a:lnTo>
                    <a:lnTo>
                      <a:pt x="2706827" y="901686"/>
                    </a:lnTo>
                    <a:lnTo>
                      <a:pt x="2710772" y="901686"/>
                    </a:lnTo>
                    <a:lnTo>
                      <a:pt x="2714718" y="901686"/>
                    </a:lnTo>
                    <a:lnTo>
                      <a:pt x="2718664" y="901686"/>
                    </a:lnTo>
                    <a:lnTo>
                      <a:pt x="2722604" y="901686"/>
                    </a:lnTo>
                    <a:lnTo>
                      <a:pt x="2726550" y="901686"/>
                    </a:lnTo>
                    <a:lnTo>
                      <a:pt x="2730496" y="901686"/>
                    </a:lnTo>
                    <a:lnTo>
                      <a:pt x="2734442" y="901686"/>
                    </a:lnTo>
                    <a:lnTo>
                      <a:pt x="2738388" y="901686"/>
                    </a:lnTo>
                    <a:lnTo>
                      <a:pt x="2742334" y="901686"/>
                    </a:lnTo>
                    <a:lnTo>
                      <a:pt x="2746279" y="901686"/>
                    </a:lnTo>
                    <a:lnTo>
                      <a:pt x="2750220" y="901686"/>
                    </a:lnTo>
                    <a:lnTo>
                      <a:pt x="2754166" y="901686"/>
                    </a:lnTo>
                    <a:lnTo>
                      <a:pt x="2758112" y="901686"/>
                    </a:lnTo>
                    <a:lnTo>
                      <a:pt x="2762057" y="901686"/>
                    </a:lnTo>
                    <a:lnTo>
                      <a:pt x="2766003" y="901686"/>
                    </a:lnTo>
                    <a:lnTo>
                      <a:pt x="2769949" y="901686"/>
                    </a:lnTo>
                    <a:lnTo>
                      <a:pt x="2773895" y="901686"/>
                    </a:lnTo>
                    <a:lnTo>
                      <a:pt x="2777841" y="901686"/>
                    </a:lnTo>
                    <a:lnTo>
                      <a:pt x="2781787" y="901686"/>
                    </a:lnTo>
                    <a:lnTo>
                      <a:pt x="2785727" y="901686"/>
                    </a:lnTo>
                    <a:lnTo>
                      <a:pt x="2789673" y="901686"/>
                    </a:lnTo>
                    <a:lnTo>
                      <a:pt x="2793619" y="901686"/>
                    </a:lnTo>
                    <a:lnTo>
                      <a:pt x="2797565" y="901686"/>
                    </a:lnTo>
                    <a:lnTo>
                      <a:pt x="2801510" y="901686"/>
                    </a:lnTo>
                    <a:lnTo>
                      <a:pt x="2805456" y="901686"/>
                    </a:lnTo>
                    <a:lnTo>
                      <a:pt x="2809402" y="901686"/>
                    </a:lnTo>
                    <a:lnTo>
                      <a:pt x="2813348" y="901686"/>
                    </a:lnTo>
                    <a:lnTo>
                      <a:pt x="2817289" y="901686"/>
                    </a:lnTo>
                    <a:lnTo>
                      <a:pt x="2821235" y="901686"/>
                    </a:lnTo>
                    <a:lnTo>
                      <a:pt x="2825181" y="901686"/>
                    </a:lnTo>
                    <a:lnTo>
                      <a:pt x="2829126" y="901686"/>
                    </a:lnTo>
                    <a:lnTo>
                      <a:pt x="2833072" y="901686"/>
                    </a:lnTo>
                    <a:lnTo>
                      <a:pt x="2837018" y="901686"/>
                    </a:lnTo>
                    <a:lnTo>
                      <a:pt x="2840964" y="901686"/>
                    </a:lnTo>
                    <a:lnTo>
                      <a:pt x="2844909" y="901686"/>
                    </a:lnTo>
                    <a:lnTo>
                      <a:pt x="2848855" y="901686"/>
                    </a:lnTo>
                    <a:lnTo>
                      <a:pt x="2852796" y="901686"/>
                    </a:lnTo>
                    <a:lnTo>
                      <a:pt x="2856742" y="901686"/>
                    </a:lnTo>
                    <a:lnTo>
                      <a:pt x="2860688" y="901686"/>
                    </a:lnTo>
                    <a:lnTo>
                      <a:pt x="2864634" y="901686"/>
                    </a:lnTo>
                    <a:lnTo>
                      <a:pt x="2868579" y="901686"/>
                    </a:lnTo>
                    <a:lnTo>
                      <a:pt x="2872525" y="901686"/>
                    </a:lnTo>
                    <a:lnTo>
                      <a:pt x="2876471" y="901686"/>
                    </a:lnTo>
                    <a:lnTo>
                      <a:pt x="2880417" y="901686"/>
                    </a:lnTo>
                    <a:lnTo>
                      <a:pt x="2884357" y="901686"/>
                    </a:lnTo>
                    <a:lnTo>
                      <a:pt x="2888303" y="901686"/>
                    </a:lnTo>
                    <a:lnTo>
                      <a:pt x="2892249" y="901686"/>
                    </a:lnTo>
                    <a:lnTo>
                      <a:pt x="2896195" y="901686"/>
                    </a:lnTo>
                    <a:lnTo>
                      <a:pt x="2900141" y="901686"/>
                    </a:lnTo>
                    <a:lnTo>
                      <a:pt x="2904087" y="901686"/>
                    </a:lnTo>
                    <a:lnTo>
                      <a:pt x="2908032" y="901686"/>
                    </a:lnTo>
                    <a:lnTo>
                      <a:pt x="2911978" y="901686"/>
                    </a:lnTo>
                    <a:lnTo>
                      <a:pt x="2915924" y="901686"/>
                    </a:lnTo>
                    <a:lnTo>
                      <a:pt x="2919865" y="901686"/>
                    </a:lnTo>
                    <a:lnTo>
                      <a:pt x="2923810" y="901686"/>
                    </a:lnTo>
                    <a:lnTo>
                      <a:pt x="2927756" y="901686"/>
                    </a:lnTo>
                    <a:lnTo>
                      <a:pt x="2931702" y="901686"/>
                    </a:lnTo>
                    <a:lnTo>
                      <a:pt x="2935648" y="901686"/>
                    </a:lnTo>
                    <a:lnTo>
                      <a:pt x="2939594" y="901686"/>
                    </a:lnTo>
                    <a:lnTo>
                      <a:pt x="2943540" y="901686"/>
                    </a:lnTo>
                    <a:lnTo>
                      <a:pt x="2947485" y="901686"/>
                    </a:lnTo>
                    <a:lnTo>
                      <a:pt x="2951426" y="901686"/>
                    </a:lnTo>
                    <a:lnTo>
                      <a:pt x="2955372" y="901686"/>
                    </a:lnTo>
                    <a:lnTo>
                      <a:pt x="2959318" y="901686"/>
                    </a:lnTo>
                    <a:lnTo>
                      <a:pt x="2963263" y="901686"/>
                    </a:lnTo>
                    <a:lnTo>
                      <a:pt x="2967209" y="901686"/>
                    </a:lnTo>
                    <a:lnTo>
                      <a:pt x="2971155" y="901686"/>
                    </a:lnTo>
                    <a:lnTo>
                      <a:pt x="2975101" y="901686"/>
                    </a:lnTo>
                    <a:lnTo>
                      <a:pt x="2979047" y="901686"/>
                    </a:lnTo>
                    <a:lnTo>
                      <a:pt x="2982993" y="901686"/>
                    </a:lnTo>
                    <a:lnTo>
                      <a:pt x="2986933" y="901686"/>
                    </a:lnTo>
                    <a:lnTo>
                      <a:pt x="2990879" y="901686"/>
                    </a:lnTo>
                    <a:lnTo>
                      <a:pt x="2994825" y="901686"/>
                    </a:lnTo>
                    <a:lnTo>
                      <a:pt x="2998771" y="901686"/>
                    </a:lnTo>
                    <a:lnTo>
                      <a:pt x="3002717" y="901686"/>
                    </a:lnTo>
                    <a:lnTo>
                      <a:pt x="3006662" y="901686"/>
                    </a:lnTo>
                    <a:lnTo>
                      <a:pt x="3010608" y="901686"/>
                    </a:lnTo>
                    <a:lnTo>
                      <a:pt x="3014554" y="901686"/>
                    </a:lnTo>
                    <a:lnTo>
                      <a:pt x="3018495" y="901686"/>
                    </a:lnTo>
                    <a:lnTo>
                      <a:pt x="3022441" y="901686"/>
                    </a:lnTo>
                    <a:lnTo>
                      <a:pt x="3026386" y="901686"/>
                    </a:lnTo>
                    <a:lnTo>
                      <a:pt x="3030332" y="901686"/>
                    </a:lnTo>
                    <a:lnTo>
                      <a:pt x="3034278" y="901686"/>
                    </a:lnTo>
                    <a:lnTo>
                      <a:pt x="3038224" y="901686"/>
                    </a:lnTo>
                    <a:lnTo>
                      <a:pt x="3042170" y="901686"/>
                    </a:lnTo>
                    <a:lnTo>
                      <a:pt x="3046115" y="901686"/>
                    </a:lnTo>
                    <a:lnTo>
                      <a:pt x="3050061" y="901686"/>
                    </a:lnTo>
                    <a:lnTo>
                      <a:pt x="3054002" y="901686"/>
                    </a:lnTo>
                    <a:lnTo>
                      <a:pt x="3057948" y="901686"/>
                    </a:lnTo>
                    <a:lnTo>
                      <a:pt x="3061894" y="901686"/>
                    </a:lnTo>
                    <a:lnTo>
                      <a:pt x="3065839" y="901686"/>
                    </a:lnTo>
                    <a:lnTo>
                      <a:pt x="3069785" y="901686"/>
                    </a:lnTo>
                    <a:lnTo>
                      <a:pt x="3073731" y="901686"/>
                    </a:lnTo>
                    <a:lnTo>
                      <a:pt x="3077677" y="901686"/>
                    </a:lnTo>
                    <a:lnTo>
                      <a:pt x="3081623" y="901686"/>
                    </a:lnTo>
                    <a:lnTo>
                      <a:pt x="3085563" y="901686"/>
                    </a:lnTo>
                    <a:lnTo>
                      <a:pt x="3089509" y="901686"/>
                    </a:lnTo>
                    <a:lnTo>
                      <a:pt x="3093455" y="901686"/>
                    </a:lnTo>
                    <a:lnTo>
                      <a:pt x="3097401" y="901686"/>
                    </a:lnTo>
                    <a:lnTo>
                      <a:pt x="3101347" y="901686"/>
                    </a:lnTo>
                    <a:lnTo>
                      <a:pt x="3105292" y="901686"/>
                    </a:lnTo>
                    <a:lnTo>
                      <a:pt x="3109238" y="901686"/>
                    </a:lnTo>
                    <a:lnTo>
                      <a:pt x="3113184" y="901686"/>
                    </a:lnTo>
                    <a:lnTo>
                      <a:pt x="3117130" y="901686"/>
                    </a:lnTo>
                    <a:lnTo>
                      <a:pt x="3121071" y="901686"/>
                    </a:lnTo>
                    <a:lnTo>
                      <a:pt x="3125016" y="901686"/>
                    </a:lnTo>
                    <a:lnTo>
                      <a:pt x="3128962" y="901686"/>
                    </a:lnTo>
                    <a:lnTo>
                      <a:pt x="3132908" y="901686"/>
                    </a:lnTo>
                    <a:lnTo>
                      <a:pt x="3136854" y="901686"/>
                    </a:lnTo>
                    <a:lnTo>
                      <a:pt x="3140800" y="901686"/>
                    </a:lnTo>
                    <a:lnTo>
                      <a:pt x="3144745" y="901686"/>
                    </a:lnTo>
                    <a:lnTo>
                      <a:pt x="3148691" y="901686"/>
                    </a:lnTo>
                    <a:lnTo>
                      <a:pt x="3152632" y="901686"/>
                    </a:lnTo>
                    <a:lnTo>
                      <a:pt x="3156578" y="901686"/>
                    </a:lnTo>
                    <a:lnTo>
                      <a:pt x="3160524" y="901686"/>
                    </a:lnTo>
                    <a:lnTo>
                      <a:pt x="3164469" y="901686"/>
                    </a:lnTo>
                    <a:lnTo>
                      <a:pt x="3168415" y="901686"/>
                    </a:lnTo>
                    <a:lnTo>
                      <a:pt x="3172361" y="901686"/>
                    </a:lnTo>
                    <a:lnTo>
                      <a:pt x="3176307" y="901686"/>
                    </a:lnTo>
                    <a:lnTo>
                      <a:pt x="3180253" y="901686"/>
                    </a:lnTo>
                    <a:lnTo>
                      <a:pt x="3184198" y="901686"/>
                    </a:lnTo>
                    <a:lnTo>
                      <a:pt x="3188139" y="901686"/>
                    </a:lnTo>
                    <a:lnTo>
                      <a:pt x="3192085" y="901686"/>
                    </a:lnTo>
                    <a:lnTo>
                      <a:pt x="3196031" y="901686"/>
                    </a:lnTo>
                    <a:lnTo>
                      <a:pt x="3199977" y="901686"/>
                    </a:lnTo>
                    <a:lnTo>
                      <a:pt x="3203923" y="901686"/>
                    </a:lnTo>
                    <a:lnTo>
                      <a:pt x="3207868" y="901686"/>
                    </a:lnTo>
                    <a:lnTo>
                      <a:pt x="3211814" y="901686"/>
                    </a:lnTo>
                    <a:lnTo>
                      <a:pt x="3215760" y="901686"/>
                    </a:lnTo>
                    <a:lnTo>
                      <a:pt x="3219701" y="901686"/>
                    </a:lnTo>
                    <a:lnTo>
                      <a:pt x="3223646" y="901686"/>
                    </a:lnTo>
                    <a:lnTo>
                      <a:pt x="3227592" y="901686"/>
                    </a:lnTo>
                    <a:lnTo>
                      <a:pt x="3231538" y="901686"/>
                    </a:lnTo>
                    <a:lnTo>
                      <a:pt x="3235484" y="901686"/>
                    </a:lnTo>
                    <a:lnTo>
                      <a:pt x="3239430" y="901686"/>
                    </a:lnTo>
                    <a:lnTo>
                      <a:pt x="3243376" y="901686"/>
                    </a:lnTo>
                    <a:lnTo>
                      <a:pt x="3247321" y="901686"/>
                    </a:lnTo>
                    <a:lnTo>
                      <a:pt x="3251262" y="901686"/>
                    </a:lnTo>
                    <a:lnTo>
                      <a:pt x="3255208" y="901686"/>
                    </a:lnTo>
                    <a:lnTo>
                      <a:pt x="3259154" y="901686"/>
                    </a:lnTo>
                    <a:lnTo>
                      <a:pt x="3263099" y="901686"/>
                    </a:lnTo>
                    <a:lnTo>
                      <a:pt x="3267045" y="901686"/>
                    </a:lnTo>
                    <a:lnTo>
                      <a:pt x="3270991" y="901686"/>
                    </a:lnTo>
                    <a:lnTo>
                      <a:pt x="3274937" y="901686"/>
                    </a:lnTo>
                    <a:lnTo>
                      <a:pt x="3278883" y="901686"/>
                    </a:lnTo>
                    <a:lnTo>
                      <a:pt x="3282829" y="901686"/>
                    </a:lnTo>
                    <a:lnTo>
                      <a:pt x="3286769" y="901686"/>
                    </a:lnTo>
                    <a:lnTo>
                      <a:pt x="3290715" y="901686"/>
                    </a:lnTo>
                    <a:lnTo>
                      <a:pt x="3294661" y="901686"/>
                    </a:lnTo>
                    <a:lnTo>
                      <a:pt x="3298607" y="901686"/>
                    </a:lnTo>
                    <a:lnTo>
                      <a:pt x="3302552" y="901686"/>
                    </a:lnTo>
                    <a:lnTo>
                      <a:pt x="3306498" y="901686"/>
                    </a:lnTo>
                    <a:lnTo>
                      <a:pt x="3310444" y="901686"/>
                    </a:lnTo>
                    <a:lnTo>
                      <a:pt x="3314390" y="901686"/>
                    </a:lnTo>
                    <a:lnTo>
                      <a:pt x="3318331" y="901686"/>
                    </a:lnTo>
                    <a:lnTo>
                      <a:pt x="3322277" y="901686"/>
                    </a:lnTo>
                    <a:lnTo>
                      <a:pt x="3326222" y="901686"/>
                    </a:lnTo>
                    <a:lnTo>
                      <a:pt x="3330168" y="901686"/>
                    </a:lnTo>
                    <a:lnTo>
                      <a:pt x="3334114" y="901686"/>
                    </a:lnTo>
                    <a:lnTo>
                      <a:pt x="3338060" y="901686"/>
                    </a:lnTo>
                    <a:lnTo>
                      <a:pt x="3342005" y="901686"/>
                    </a:lnTo>
                    <a:lnTo>
                      <a:pt x="3345951" y="901686"/>
                    </a:lnTo>
                    <a:lnTo>
                      <a:pt x="3349897" y="901686"/>
                    </a:lnTo>
                    <a:lnTo>
                      <a:pt x="3353838" y="901686"/>
                    </a:lnTo>
                    <a:lnTo>
                      <a:pt x="3357784" y="901686"/>
                    </a:lnTo>
                    <a:lnTo>
                      <a:pt x="3361730" y="901686"/>
                    </a:lnTo>
                    <a:lnTo>
                      <a:pt x="3365675" y="901686"/>
                    </a:lnTo>
                    <a:lnTo>
                      <a:pt x="3369621" y="901686"/>
                    </a:lnTo>
                    <a:lnTo>
                      <a:pt x="3373567" y="901686"/>
                    </a:lnTo>
                    <a:lnTo>
                      <a:pt x="3377513" y="901686"/>
                    </a:lnTo>
                    <a:lnTo>
                      <a:pt x="3381458" y="901686"/>
                    </a:lnTo>
                    <a:lnTo>
                      <a:pt x="3385399" y="901686"/>
                    </a:lnTo>
                    <a:lnTo>
                      <a:pt x="3389345" y="901686"/>
                    </a:lnTo>
                    <a:lnTo>
                      <a:pt x="3393291" y="901686"/>
                    </a:lnTo>
                    <a:lnTo>
                      <a:pt x="3397237" y="901686"/>
                    </a:lnTo>
                    <a:lnTo>
                      <a:pt x="3401183" y="901686"/>
                    </a:lnTo>
                    <a:lnTo>
                      <a:pt x="3405129" y="901686"/>
                    </a:lnTo>
                    <a:lnTo>
                      <a:pt x="3409074" y="901686"/>
                    </a:lnTo>
                    <a:lnTo>
                      <a:pt x="3413020" y="901686"/>
                    </a:lnTo>
                    <a:lnTo>
                      <a:pt x="3416966" y="901686"/>
                    </a:lnTo>
                    <a:lnTo>
                      <a:pt x="3420906" y="901686"/>
                    </a:lnTo>
                    <a:lnTo>
                      <a:pt x="3424852" y="901686"/>
                    </a:lnTo>
                    <a:lnTo>
                      <a:pt x="3428798" y="901686"/>
                    </a:lnTo>
                    <a:lnTo>
                      <a:pt x="3432744" y="901686"/>
                    </a:lnTo>
                    <a:lnTo>
                      <a:pt x="3436690" y="901686"/>
                    </a:lnTo>
                    <a:lnTo>
                      <a:pt x="3440636" y="901686"/>
                    </a:lnTo>
                    <a:lnTo>
                      <a:pt x="3444582" y="901686"/>
                    </a:lnTo>
                    <a:lnTo>
                      <a:pt x="3448527" y="901686"/>
                    </a:lnTo>
                    <a:lnTo>
                      <a:pt x="3452468" y="901686"/>
                    </a:lnTo>
                    <a:lnTo>
                      <a:pt x="3456414" y="901686"/>
                    </a:lnTo>
                    <a:lnTo>
                      <a:pt x="3460359" y="901686"/>
                    </a:lnTo>
                    <a:lnTo>
                      <a:pt x="3464305" y="901686"/>
                    </a:lnTo>
                    <a:lnTo>
                      <a:pt x="3468251" y="901686"/>
                    </a:lnTo>
                    <a:lnTo>
                      <a:pt x="3472197" y="901686"/>
                    </a:lnTo>
                    <a:lnTo>
                      <a:pt x="3476143" y="901686"/>
                    </a:lnTo>
                    <a:lnTo>
                      <a:pt x="3480089" y="901686"/>
                    </a:lnTo>
                    <a:lnTo>
                      <a:pt x="3484034" y="901686"/>
                    </a:lnTo>
                    <a:lnTo>
                      <a:pt x="3487975" y="901686"/>
                    </a:lnTo>
                    <a:lnTo>
                      <a:pt x="3491921" y="901686"/>
                    </a:lnTo>
                    <a:lnTo>
                      <a:pt x="3495867" y="901686"/>
                    </a:lnTo>
                    <a:lnTo>
                      <a:pt x="3499813" y="901686"/>
                    </a:lnTo>
                    <a:lnTo>
                      <a:pt x="3503758" y="901686"/>
                    </a:lnTo>
                    <a:lnTo>
                      <a:pt x="3507704" y="901686"/>
                    </a:lnTo>
                    <a:lnTo>
                      <a:pt x="3511650" y="901686"/>
                    </a:lnTo>
                    <a:lnTo>
                      <a:pt x="3515596" y="901686"/>
                    </a:lnTo>
                    <a:lnTo>
                      <a:pt x="3519537" y="901686"/>
                    </a:lnTo>
                    <a:lnTo>
                      <a:pt x="3523483" y="901686"/>
                    </a:lnTo>
                    <a:lnTo>
                      <a:pt x="3527428" y="901686"/>
                    </a:lnTo>
                    <a:lnTo>
                      <a:pt x="3531374" y="901686"/>
                    </a:lnTo>
                    <a:lnTo>
                      <a:pt x="3535320" y="901686"/>
                    </a:lnTo>
                    <a:lnTo>
                      <a:pt x="3539266" y="901686"/>
                    </a:lnTo>
                    <a:lnTo>
                      <a:pt x="3543211" y="901686"/>
                    </a:lnTo>
                    <a:lnTo>
                      <a:pt x="3547157" y="901686"/>
                    </a:lnTo>
                    <a:lnTo>
                      <a:pt x="3551103" y="901686"/>
                    </a:lnTo>
                    <a:lnTo>
                      <a:pt x="3555044" y="901686"/>
                    </a:lnTo>
                    <a:lnTo>
                      <a:pt x="3558990" y="901686"/>
                    </a:lnTo>
                    <a:lnTo>
                      <a:pt x="3562936" y="901686"/>
                    </a:lnTo>
                    <a:lnTo>
                      <a:pt x="3566881" y="901686"/>
                    </a:lnTo>
                    <a:lnTo>
                      <a:pt x="3570827" y="901686"/>
                    </a:lnTo>
                    <a:lnTo>
                      <a:pt x="3574773" y="901686"/>
                    </a:lnTo>
                    <a:lnTo>
                      <a:pt x="3578719" y="901686"/>
                    </a:lnTo>
                    <a:lnTo>
                      <a:pt x="3582665" y="901686"/>
                    </a:lnTo>
                    <a:lnTo>
                      <a:pt x="3586605" y="901686"/>
                    </a:lnTo>
                    <a:lnTo>
                      <a:pt x="3590551" y="901686"/>
                    </a:lnTo>
                    <a:lnTo>
                      <a:pt x="3594497" y="901686"/>
                    </a:lnTo>
                    <a:lnTo>
                      <a:pt x="3598443" y="901686"/>
                    </a:lnTo>
                    <a:lnTo>
                      <a:pt x="3602389" y="901686"/>
                    </a:lnTo>
                    <a:lnTo>
                      <a:pt x="3606334" y="901686"/>
                    </a:lnTo>
                    <a:lnTo>
                      <a:pt x="3610280" y="901686"/>
                    </a:lnTo>
                    <a:lnTo>
                      <a:pt x="3614226" y="901686"/>
                    </a:lnTo>
                    <a:lnTo>
                      <a:pt x="3618172" y="901686"/>
                    </a:lnTo>
                    <a:lnTo>
                      <a:pt x="3622112" y="901686"/>
                    </a:lnTo>
                    <a:lnTo>
                      <a:pt x="3626058" y="901686"/>
                    </a:lnTo>
                    <a:lnTo>
                      <a:pt x="3630004" y="901686"/>
                    </a:lnTo>
                    <a:lnTo>
                      <a:pt x="3633950" y="901686"/>
                    </a:lnTo>
                    <a:lnTo>
                      <a:pt x="3637896" y="901686"/>
                    </a:lnTo>
                    <a:lnTo>
                      <a:pt x="3641842" y="901686"/>
                    </a:lnTo>
                    <a:lnTo>
                      <a:pt x="3645787" y="901686"/>
                    </a:lnTo>
                    <a:lnTo>
                      <a:pt x="3649733" y="901686"/>
                    </a:lnTo>
                    <a:lnTo>
                      <a:pt x="3653674" y="901686"/>
                    </a:lnTo>
                    <a:lnTo>
                      <a:pt x="3657620" y="901686"/>
                    </a:lnTo>
                    <a:lnTo>
                      <a:pt x="3661565" y="901686"/>
                    </a:lnTo>
                    <a:lnTo>
                      <a:pt x="3665511" y="901686"/>
                    </a:lnTo>
                    <a:lnTo>
                      <a:pt x="3669457" y="901686"/>
                    </a:lnTo>
                    <a:lnTo>
                      <a:pt x="3673403" y="901686"/>
                    </a:lnTo>
                    <a:lnTo>
                      <a:pt x="3677349" y="901686"/>
                    </a:lnTo>
                    <a:lnTo>
                      <a:pt x="3681295" y="901686"/>
                    </a:lnTo>
                    <a:lnTo>
                      <a:pt x="3685240" y="901686"/>
                    </a:lnTo>
                    <a:lnTo>
                      <a:pt x="3689181" y="901686"/>
                    </a:lnTo>
                    <a:lnTo>
                      <a:pt x="3693127" y="901686"/>
                    </a:lnTo>
                    <a:lnTo>
                      <a:pt x="3697073" y="901686"/>
                    </a:lnTo>
                    <a:lnTo>
                      <a:pt x="3701019" y="901686"/>
                    </a:lnTo>
                    <a:lnTo>
                      <a:pt x="3704964" y="901686"/>
                    </a:lnTo>
                    <a:lnTo>
                      <a:pt x="3708910" y="901686"/>
                    </a:lnTo>
                    <a:lnTo>
                      <a:pt x="3712856" y="901686"/>
                    </a:lnTo>
                    <a:lnTo>
                      <a:pt x="3716797" y="901686"/>
                    </a:lnTo>
                    <a:lnTo>
                      <a:pt x="3720743" y="901686"/>
                    </a:lnTo>
                    <a:lnTo>
                      <a:pt x="3724688" y="901686"/>
                    </a:lnTo>
                    <a:lnTo>
                      <a:pt x="3728634" y="901686"/>
                    </a:lnTo>
                    <a:lnTo>
                      <a:pt x="3732580" y="901686"/>
                    </a:lnTo>
                    <a:lnTo>
                      <a:pt x="3736526" y="901686"/>
                    </a:lnTo>
                    <a:lnTo>
                      <a:pt x="3740472" y="901686"/>
                    </a:lnTo>
                    <a:lnTo>
                      <a:pt x="3744417" y="901686"/>
                    </a:lnTo>
                    <a:lnTo>
                      <a:pt x="3748363" y="901686"/>
                    </a:lnTo>
                    <a:lnTo>
                      <a:pt x="3752309" y="901686"/>
                    </a:lnTo>
                    <a:lnTo>
                      <a:pt x="3756250" y="901686"/>
                    </a:lnTo>
                    <a:lnTo>
                      <a:pt x="3760196" y="901686"/>
                    </a:lnTo>
                    <a:lnTo>
                      <a:pt x="3764141" y="901686"/>
                    </a:lnTo>
                    <a:lnTo>
                      <a:pt x="3768087" y="901686"/>
                    </a:lnTo>
                    <a:lnTo>
                      <a:pt x="3772033" y="901686"/>
                    </a:lnTo>
                    <a:lnTo>
                      <a:pt x="3775979" y="901686"/>
                    </a:lnTo>
                    <a:lnTo>
                      <a:pt x="3779925" y="901686"/>
                    </a:lnTo>
                    <a:lnTo>
                      <a:pt x="3783865" y="901686"/>
                    </a:lnTo>
                    <a:lnTo>
                      <a:pt x="3787811" y="901686"/>
                    </a:lnTo>
                    <a:lnTo>
                      <a:pt x="3791757" y="901686"/>
                    </a:lnTo>
                    <a:lnTo>
                      <a:pt x="3795703" y="901686"/>
                    </a:lnTo>
                    <a:lnTo>
                      <a:pt x="3799649" y="901686"/>
                    </a:lnTo>
                    <a:lnTo>
                      <a:pt x="3803594" y="901686"/>
                    </a:lnTo>
                    <a:lnTo>
                      <a:pt x="3807540" y="901686"/>
                    </a:lnTo>
                    <a:lnTo>
                      <a:pt x="3811486" y="901686"/>
                    </a:lnTo>
                    <a:lnTo>
                      <a:pt x="3815432" y="901686"/>
                    </a:lnTo>
                    <a:lnTo>
                      <a:pt x="3819378" y="901686"/>
                    </a:lnTo>
                    <a:lnTo>
                      <a:pt x="3823333" y="901686"/>
                    </a:lnTo>
                    <a:lnTo>
                      <a:pt x="3827290" y="901686"/>
                    </a:lnTo>
                    <a:lnTo>
                      <a:pt x="3831195" y="901686"/>
                    </a:lnTo>
                    <a:lnTo>
                      <a:pt x="3835151" y="901686"/>
                    </a:lnTo>
                    <a:lnTo>
                      <a:pt x="3839107" y="901686"/>
                    </a:lnTo>
                    <a:lnTo>
                      <a:pt x="3843063" y="901686"/>
                    </a:lnTo>
                    <a:lnTo>
                      <a:pt x="3846968" y="901686"/>
                    </a:lnTo>
                    <a:lnTo>
                      <a:pt x="3850924" y="901686"/>
                    </a:lnTo>
                    <a:lnTo>
                      <a:pt x="3854880" y="901686"/>
                    </a:lnTo>
                    <a:lnTo>
                      <a:pt x="3858836" y="901686"/>
                    </a:lnTo>
                    <a:lnTo>
                      <a:pt x="3862792" y="901686"/>
                    </a:lnTo>
                    <a:lnTo>
                      <a:pt x="3866697" y="901686"/>
                    </a:lnTo>
                    <a:lnTo>
                      <a:pt x="3870653" y="901686"/>
                    </a:lnTo>
                    <a:lnTo>
                      <a:pt x="3874609" y="901686"/>
                    </a:lnTo>
                    <a:lnTo>
                      <a:pt x="3878565" y="901686"/>
                    </a:lnTo>
                    <a:lnTo>
                      <a:pt x="3882521" y="901686"/>
                    </a:lnTo>
                    <a:lnTo>
                      <a:pt x="3886426" y="901686"/>
                    </a:lnTo>
                    <a:lnTo>
                      <a:pt x="3890382" y="901686"/>
                    </a:lnTo>
                    <a:lnTo>
                      <a:pt x="3894338" y="901686"/>
                    </a:lnTo>
                    <a:lnTo>
                      <a:pt x="3898294" y="901686"/>
                    </a:lnTo>
                    <a:lnTo>
                      <a:pt x="3902250" y="901686"/>
                    </a:lnTo>
                    <a:lnTo>
                      <a:pt x="3906155" y="901686"/>
                    </a:lnTo>
                    <a:lnTo>
                      <a:pt x="3910111" y="901686"/>
                    </a:lnTo>
                    <a:lnTo>
                      <a:pt x="3914067" y="901686"/>
                    </a:lnTo>
                    <a:lnTo>
                      <a:pt x="3918023" y="901686"/>
                    </a:lnTo>
                    <a:lnTo>
                      <a:pt x="3921928" y="901686"/>
                    </a:lnTo>
                    <a:lnTo>
                      <a:pt x="3925884" y="901686"/>
                    </a:lnTo>
                    <a:lnTo>
                      <a:pt x="3929840" y="901686"/>
                    </a:lnTo>
                    <a:lnTo>
                      <a:pt x="3933796" y="901686"/>
                    </a:lnTo>
                    <a:lnTo>
                      <a:pt x="3937752" y="901686"/>
                    </a:lnTo>
                    <a:lnTo>
                      <a:pt x="3941657" y="901686"/>
                    </a:lnTo>
                    <a:lnTo>
                      <a:pt x="3945613" y="901686"/>
                    </a:lnTo>
                    <a:lnTo>
                      <a:pt x="3949569" y="901686"/>
                    </a:lnTo>
                    <a:lnTo>
                      <a:pt x="3953525" y="901686"/>
                    </a:lnTo>
                    <a:lnTo>
                      <a:pt x="3957481" y="901686"/>
                    </a:lnTo>
                    <a:lnTo>
                      <a:pt x="3961386" y="901686"/>
                    </a:lnTo>
                    <a:lnTo>
                      <a:pt x="3965342" y="901686"/>
                    </a:lnTo>
                    <a:lnTo>
                      <a:pt x="3969298" y="901686"/>
                    </a:lnTo>
                    <a:lnTo>
                      <a:pt x="3973254" y="901686"/>
                    </a:lnTo>
                    <a:lnTo>
                      <a:pt x="3977160" y="901686"/>
                    </a:lnTo>
                    <a:lnTo>
                      <a:pt x="3981115" y="901686"/>
                    </a:lnTo>
                    <a:lnTo>
                      <a:pt x="3985071" y="901686"/>
                    </a:lnTo>
                    <a:lnTo>
                      <a:pt x="3989027" y="901686"/>
                    </a:lnTo>
                    <a:lnTo>
                      <a:pt x="3992983" y="901686"/>
                    </a:lnTo>
                    <a:lnTo>
                      <a:pt x="3996888" y="901686"/>
                    </a:lnTo>
                    <a:lnTo>
                      <a:pt x="4000844" y="901686"/>
                    </a:lnTo>
                    <a:lnTo>
                      <a:pt x="4004800" y="901686"/>
                    </a:lnTo>
                    <a:lnTo>
                      <a:pt x="4008756" y="901686"/>
                    </a:lnTo>
                    <a:lnTo>
                      <a:pt x="4012713" y="901686"/>
                    </a:lnTo>
                    <a:lnTo>
                      <a:pt x="4016617" y="901686"/>
                    </a:lnTo>
                    <a:lnTo>
                      <a:pt x="4020573" y="901686"/>
                    </a:lnTo>
                    <a:lnTo>
                      <a:pt x="4024529" y="901686"/>
                    </a:lnTo>
                    <a:lnTo>
                      <a:pt x="4028486" y="901686"/>
                    </a:lnTo>
                    <a:lnTo>
                      <a:pt x="4032441" y="901686"/>
                    </a:lnTo>
                    <a:lnTo>
                      <a:pt x="4036346" y="901686"/>
                    </a:lnTo>
                    <a:lnTo>
                      <a:pt x="4040303" y="901686"/>
                    </a:lnTo>
                    <a:lnTo>
                      <a:pt x="4044259" y="901686"/>
                    </a:lnTo>
                    <a:lnTo>
                      <a:pt x="4048215" y="901686"/>
                    </a:lnTo>
                    <a:lnTo>
                      <a:pt x="4052119" y="901686"/>
                    </a:lnTo>
                    <a:lnTo>
                      <a:pt x="4056076" y="901686"/>
                    </a:lnTo>
                    <a:lnTo>
                      <a:pt x="4060032" y="901686"/>
                    </a:lnTo>
                    <a:lnTo>
                      <a:pt x="4063988" y="901686"/>
                    </a:lnTo>
                    <a:lnTo>
                      <a:pt x="4067943" y="901686"/>
                    </a:lnTo>
                    <a:lnTo>
                      <a:pt x="4071849" y="901686"/>
                    </a:lnTo>
                    <a:lnTo>
                      <a:pt x="4075805" y="901686"/>
                    </a:lnTo>
                    <a:lnTo>
                      <a:pt x="4079761" y="901686"/>
                    </a:lnTo>
                    <a:lnTo>
                      <a:pt x="4083717" y="901686"/>
                    </a:lnTo>
                    <a:lnTo>
                      <a:pt x="4087672" y="901686"/>
                    </a:lnTo>
                    <a:lnTo>
                      <a:pt x="4091578" y="901686"/>
                    </a:lnTo>
                    <a:lnTo>
                      <a:pt x="4095534" y="901686"/>
                    </a:lnTo>
                    <a:lnTo>
                      <a:pt x="4099490" y="901686"/>
                    </a:lnTo>
                    <a:lnTo>
                      <a:pt x="4103445" y="901686"/>
                    </a:lnTo>
                    <a:lnTo>
                      <a:pt x="4107351" y="901686"/>
                    </a:lnTo>
                    <a:lnTo>
                      <a:pt x="4111307" y="901686"/>
                    </a:lnTo>
                    <a:lnTo>
                      <a:pt x="4115263" y="901686"/>
                    </a:lnTo>
                    <a:lnTo>
                      <a:pt x="4119219" y="901686"/>
                    </a:lnTo>
                    <a:lnTo>
                      <a:pt x="4123175" y="901686"/>
                    </a:lnTo>
                    <a:lnTo>
                      <a:pt x="4127080" y="901686"/>
                    </a:lnTo>
                    <a:lnTo>
                      <a:pt x="4131036" y="901686"/>
                    </a:lnTo>
                    <a:lnTo>
                      <a:pt x="4134992" y="901686"/>
                    </a:lnTo>
                    <a:lnTo>
                      <a:pt x="4138948" y="901686"/>
                    </a:lnTo>
                    <a:lnTo>
                      <a:pt x="4142904" y="901686"/>
                    </a:lnTo>
                    <a:lnTo>
                      <a:pt x="4146809" y="901686"/>
                    </a:lnTo>
                    <a:lnTo>
                      <a:pt x="4150765" y="901686"/>
                    </a:lnTo>
                    <a:lnTo>
                      <a:pt x="4154721" y="901686"/>
                    </a:lnTo>
                    <a:lnTo>
                      <a:pt x="4158677" y="901686"/>
                    </a:lnTo>
                    <a:lnTo>
                      <a:pt x="4162633" y="901686"/>
                    </a:lnTo>
                    <a:lnTo>
                      <a:pt x="4166538" y="901686"/>
                    </a:lnTo>
                    <a:lnTo>
                      <a:pt x="4170494" y="901686"/>
                    </a:lnTo>
                    <a:lnTo>
                      <a:pt x="4174450" y="901686"/>
                    </a:lnTo>
                    <a:lnTo>
                      <a:pt x="4178406" y="901686"/>
                    </a:lnTo>
                    <a:lnTo>
                      <a:pt x="4182311" y="901686"/>
                    </a:lnTo>
                    <a:lnTo>
                      <a:pt x="4186267" y="901686"/>
                    </a:lnTo>
                    <a:lnTo>
                      <a:pt x="4190223" y="901686"/>
                    </a:lnTo>
                    <a:lnTo>
                      <a:pt x="4194179" y="901686"/>
                    </a:lnTo>
                    <a:lnTo>
                      <a:pt x="4198135" y="901686"/>
                    </a:lnTo>
                    <a:lnTo>
                      <a:pt x="4202040" y="901686"/>
                    </a:lnTo>
                    <a:lnTo>
                      <a:pt x="4205996" y="901686"/>
                    </a:lnTo>
                    <a:lnTo>
                      <a:pt x="4209952" y="901686"/>
                    </a:lnTo>
                    <a:lnTo>
                      <a:pt x="4213908" y="901686"/>
                    </a:lnTo>
                    <a:lnTo>
                      <a:pt x="4217864" y="901686"/>
                    </a:lnTo>
                    <a:lnTo>
                      <a:pt x="4221770" y="901686"/>
                    </a:lnTo>
                    <a:lnTo>
                      <a:pt x="4225726" y="901686"/>
                    </a:lnTo>
                    <a:lnTo>
                      <a:pt x="4229681" y="901686"/>
                    </a:lnTo>
                    <a:lnTo>
                      <a:pt x="4233637" y="901686"/>
                    </a:lnTo>
                    <a:lnTo>
                      <a:pt x="4237593" y="901686"/>
                    </a:lnTo>
                    <a:lnTo>
                      <a:pt x="4241499" y="901686"/>
                    </a:lnTo>
                    <a:lnTo>
                      <a:pt x="4245454" y="901686"/>
                    </a:lnTo>
                    <a:lnTo>
                      <a:pt x="4249410" y="901686"/>
                    </a:lnTo>
                    <a:lnTo>
                      <a:pt x="4253366" y="901686"/>
                    </a:lnTo>
                    <a:lnTo>
                      <a:pt x="4257272" y="901686"/>
                    </a:lnTo>
                    <a:lnTo>
                      <a:pt x="4261228" y="901686"/>
                    </a:lnTo>
                    <a:lnTo>
                      <a:pt x="4265183" y="901686"/>
                    </a:lnTo>
                    <a:lnTo>
                      <a:pt x="4269139" y="901686"/>
                    </a:lnTo>
                    <a:lnTo>
                      <a:pt x="4273095" y="901686"/>
                    </a:lnTo>
                    <a:lnTo>
                      <a:pt x="4277001" y="901686"/>
                    </a:lnTo>
                    <a:lnTo>
                      <a:pt x="4280956" y="901686"/>
                    </a:lnTo>
                    <a:lnTo>
                      <a:pt x="4284912" y="901686"/>
                    </a:lnTo>
                    <a:lnTo>
                      <a:pt x="4288868" y="901686"/>
                    </a:lnTo>
                    <a:lnTo>
                      <a:pt x="4292825" y="901686"/>
                    </a:lnTo>
                    <a:lnTo>
                      <a:pt x="4296730" y="901686"/>
                    </a:lnTo>
                    <a:lnTo>
                      <a:pt x="4300685" y="901686"/>
                    </a:lnTo>
                    <a:lnTo>
                      <a:pt x="4304642" y="901686"/>
                    </a:lnTo>
                    <a:lnTo>
                      <a:pt x="4308598" y="901686"/>
                    </a:lnTo>
                    <a:lnTo>
                      <a:pt x="4312503" y="901686"/>
                    </a:lnTo>
                    <a:lnTo>
                      <a:pt x="4316458" y="901686"/>
                    </a:lnTo>
                    <a:lnTo>
                      <a:pt x="4320415" y="901686"/>
                    </a:lnTo>
                    <a:lnTo>
                      <a:pt x="4324371" y="901686"/>
                    </a:lnTo>
                    <a:lnTo>
                      <a:pt x="4328327" y="901686"/>
                    </a:lnTo>
                    <a:lnTo>
                      <a:pt x="4332232" y="901686"/>
                    </a:lnTo>
                    <a:lnTo>
                      <a:pt x="4336188" y="901686"/>
                    </a:lnTo>
                    <a:lnTo>
                      <a:pt x="4340144" y="901686"/>
                    </a:lnTo>
                    <a:lnTo>
                      <a:pt x="4344100" y="901686"/>
                    </a:lnTo>
                    <a:lnTo>
                      <a:pt x="4348056" y="901686"/>
                    </a:lnTo>
                    <a:lnTo>
                      <a:pt x="4351961" y="901686"/>
                    </a:lnTo>
                    <a:lnTo>
                      <a:pt x="4355917" y="901686"/>
                    </a:lnTo>
                    <a:lnTo>
                      <a:pt x="4359873" y="901686"/>
                    </a:lnTo>
                    <a:lnTo>
                      <a:pt x="4363829" y="901686"/>
                    </a:lnTo>
                    <a:lnTo>
                      <a:pt x="4367784" y="901686"/>
                    </a:lnTo>
                    <a:lnTo>
                      <a:pt x="4371690" y="901686"/>
                    </a:lnTo>
                    <a:lnTo>
                      <a:pt x="4375646" y="901686"/>
                    </a:lnTo>
                    <a:lnTo>
                      <a:pt x="4379602" y="901686"/>
                    </a:lnTo>
                    <a:lnTo>
                      <a:pt x="4383558" y="901686"/>
                    </a:lnTo>
                    <a:lnTo>
                      <a:pt x="4387463" y="901686"/>
                    </a:lnTo>
                    <a:lnTo>
                      <a:pt x="4391419" y="901686"/>
                    </a:lnTo>
                    <a:lnTo>
                      <a:pt x="4395375" y="901686"/>
                    </a:lnTo>
                    <a:lnTo>
                      <a:pt x="4399331" y="901686"/>
                    </a:lnTo>
                    <a:lnTo>
                      <a:pt x="4403287" y="901686"/>
                    </a:lnTo>
                    <a:lnTo>
                      <a:pt x="4407192" y="901686"/>
                    </a:lnTo>
                    <a:lnTo>
                      <a:pt x="4411148" y="901686"/>
                    </a:lnTo>
                    <a:lnTo>
                      <a:pt x="4415104" y="901686"/>
                    </a:lnTo>
                    <a:lnTo>
                      <a:pt x="4419060" y="901686"/>
                    </a:lnTo>
                    <a:lnTo>
                      <a:pt x="4423016" y="901686"/>
                    </a:lnTo>
                    <a:lnTo>
                      <a:pt x="4426921" y="901686"/>
                    </a:lnTo>
                    <a:lnTo>
                      <a:pt x="4430877" y="901686"/>
                    </a:lnTo>
                    <a:lnTo>
                      <a:pt x="4434833" y="901686"/>
                    </a:lnTo>
                    <a:lnTo>
                      <a:pt x="4438789" y="555886"/>
                    </a:lnTo>
                    <a:lnTo>
                      <a:pt x="4442694" y="162485"/>
                    </a:lnTo>
                    <a:lnTo>
                      <a:pt x="4446650" y="168982"/>
                    </a:lnTo>
                    <a:lnTo>
                      <a:pt x="4450606" y="132472"/>
                    </a:lnTo>
                    <a:lnTo>
                      <a:pt x="4454562" y="196703"/>
                    </a:lnTo>
                    <a:lnTo>
                      <a:pt x="4458518" y="231874"/>
                    </a:lnTo>
                    <a:lnTo>
                      <a:pt x="4462423" y="179308"/>
                    </a:lnTo>
                    <a:lnTo>
                      <a:pt x="4466379" y="113738"/>
                    </a:lnTo>
                    <a:lnTo>
                      <a:pt x="4470335" y="123871"/>
                    </a:lnTo>
                    <a:lnTo>
                      <a:pt x="4474291" y="150441"/>
                    </a:lnTo>
                    <a:lnTo>
                      <a:pt x="4478247" y="158089"/>
                    </a:lnTo>
                    <a:lnTo>
                      <a:pt x="4482152" y="295719"/>
                    </a:lnTo>
                    <a:lnTo>
                      <a:pt x="4486108" y="247742"/>
                    </a:lnTo>
                    <a:lnTo>
                      <a:pt x="4490064" y="104757"/>
                    </a:lnTo>
                    <a:lnTo>
                      <a:pt x="4494020" y="79141"/>
                    </a:lnTo>
                    <a:lnTo>
                      <a:pt x="4497976" y="135530"/>
                    </a:lnTo>
                    <a:lnTo>
                      <a:pt x="4501881" y="134004"/>
                    </a:lnTo>
                    <a:lnTo>
                      <a:pt x="4505838" y="118708"/>
                    </a:lnTo>
                    <a:lnTo>
                      <a:pt x="4509793" y="257490"/>
                    </a:lnTo>
                    <a:lnTo>
                      <a:pt x="4513749" y="273166"/>
                    </a:lnTo>
                    <a:lnTo>
                      <a:pt x="4517654" y="161913"/>
                    </a:lnTo>
                    <a:lnTo>
                      <a:pt x="4521611" y="103611"/>
                    </a:lnTo>
                    <a:lnTo>
                      <a:pt x="4525567" y="103611"/>
                    </a:lnTo>
                    <a:lnTo>
                      <a:pt x="4529522" y="82391"/>
                    </a:lnTo>
                    <a:lnTo>
                      <a:pt x="4533478" y="128841"/>
                    </a:lnTo>
                    <a:lnTo>
                      <a:pt x="4537384" y="228816"/>
                    </a:lnTo>
                    <a:lnTo>
                      <a:pt x="4541340" y="228050"/>
                    </a:lnTo>
                    <a:lnTo>
                      <a:pt x="4545295" y="72066"/>
                    </a:lnTo>
                    <a:lnTo>
                      <a:pt x="4549251" y="45877"/>
                    </a:lnTo>
                    <a:lnTo>
                      <a:pt x="4553207" y="102845"/>
                    </a:lnTo>
                    <a:lnTo>
                      <a:pt x="4557113" y="70539"/>
                    </a:lnTo>
                    <a:lnTo>
                      <a:pt x="4561069" y="45304"/>
                    </a:lnTo>
                    <a:lnTo>
                      <a:pt x="4565024" y="185424"/>
                    </a:lnTo>
                    <a:lnTo>
                      <a:pt x="4568980" y="234551"/>
                    </a:lnTo>
                    <a:lnTo>
                      <a:pt x="4572886" y="121006"/>
                    </a:lnTo>
                    <a:lnTo>
                      <a:pt x="4576842" y="48940"/>
                    </a:lnTo>
                    <a:lnTo>
                      <a:pt x="4580797" y="58687"/>
                    </a:lnTo>
                    <a:lnTo>
                      <a:pt x="4584753" y="81245"/>
                    </a:lnTo>
                    <a:lnTo>
                      <a:pt x="4588710" y="26002"/>
                    </a:lnTo>
                    <a:lnTo>
                      <a:pt x="4592615" y="230728"/>
                    </a:lnTo>
                    <a:lnTo>
                      <a:pt x="4596571" y="205497"/>
                    </a:lnTo>
                    <a:lnTo>
                      <a:pt x="4600526" y="46069"/>
                    </a:lnTo>
                    <a:lnTo>
                      <a:pt x="4604483" y="50466"/>
                    </a:lnTo>
                    <a:lnTo>
                      <a:pt x="4608439" y="57541"/>
                    </a:lnTo>
                    <a:lnTo>
                      <a:pt x="4612344" y="66523"/>
                    </a:lnTo>
                    <a:lnTo>
                      <a:pt x="4616299" y="73024"/>
                    </a:lnTo>
                    <a:lnTo>
                      <a:pt x="4620256" y="124444"/>
                    </a:lnTo>
                    <a:lnTo>
                      <a:pt x="4624212" y="156557"/>
                    </a:lnTo>
                    <a:lnTo>
                      <a:pt x="4628168" y="33264"/>
                    </a:lnTo>
                    <a:lnTo>
                      <a:pt x="4632073" y="4397"/>
                    </a:lnTo>
                    <a:lnTo>
                      <a:pt x="4636029" y="0"/>
                    </a:lnTo>
                    <a:lnTo>
                      <a:pt x="4639985" y="76656"/>
                    </a:lnTo>
                    <a:lnTo>
                      <a:pt x="4643941" y="65762"/>
                    </a:lnTo>
                    <a:lnTo>
                      <a:pt x="4647846" y="169941"/>
                    </a:lnTo>
                    <a:lnTo>
                      <a:pt x="4651802" y="254619"/>
                    </a:lnTo>
                    <a:lnTo>
                      <a:pt x="4655758" y="91759"/>
                    </a:lnTo>
                    <a:lnTo>
                      <a:pt x="4659714" y="13957"/>
                    </a:lnTo>
                    <a:lnTo>
                      <a:pt x="4663670" y="22751"/>
                    </a:lnTo>
                    <a:lnTo>
                      <a:pt x="4667575" y="307571"/>
                    </a:lnTo>
                    <a:lnTo>
                      <a:pt x="4671531" y="900539"/>
                    </a:lnTo>
                    <a:lnTo>
                      <a:pt x="4675487" y="901686"/>
                    </a:lnTo>
                    <a:lnTo>
                      <a:pt x="4679443" y="900539"/>
                    </a:lnTo>
                    <a:lnTo>
                      <a:pt x="4683399" y="901113"/>
                    </a:lnTo>
                    <a:lnTo>
                      <a:pt x="4687304" y="901305"/>
                    </a:lnTo>
                    <a:lnTo>
                      <a:pt x="4691260" y="901305"/>
                    </a:lnTo>
                    <a:lnTo>
                      <a:pt x="4695216" y="901493"/>
                    </a:lnTo>
                    <a:lnTo>
                      <a:pt x="4699172" y="900347"/>
                    </a:lnTo>
                    <a:lnTo>
                      <a:pt x="4703128" y="901113"/>
                    </a:lnTo>
                    <a:lnTo>
                      <a:pt x="4707033" y="900732"/>
                    </a:lnTo>
                    <a:lnTo>
                      <a:pt x="4710989" y="901493"/>
                    </a:lnTo>
                    <a:lnTo>
                      <a:pt x="4714945" y="901305"/>
                    </a:lnTo>
                    <a:lnTo>
                      <a:pt x="4718901" y="901493"/>
                    </a:lnTo>
                    <a:lnTo>
                      <a:pt x="4722806" y="901493"/>
                    </a:lnTo>
                    <a:lnTo>
                      <a:pt x="4726762" y="900920"/>
                    </a:lnTo>
                    <a:lnTo>
                      <a:pt x="4730718" y="900920"/>
                    </a:lnTo>
                    <a:lnTo>
                      <a:pt x="4734674" y="901493"/>
                    </a:lnTo>
                    <a:lnTo>
                      <a:pt x="4738630" y="901493"/>
                    </a:lnTo>
                    <a:lnTo>
                      <a:pt x="4742535" y="901493"/>
                    </a:lnTo>
                    <a:lnTo>
                      <a:pt x="4746491" y="901686"/>
                    </a:lnTo>
                    <a:lnTo>
                      <a:pt x="4750447" y="901305"/>
                    </a:lnTo>
                    <a:lnTo>
                      <a:pt x="4754403" y="901493"/>
                    </a:lnTo>
                    <a:lnTo>
                      <a:pt x="4758359" y="901493"/>
                    </a:lnTo>
                    <a:lnTo>
                      <a:pt x="4762264" y="901305"/>
                    </a:lnTo>
                    <a:lnTo>
                      <a:pt x="4766220" y="901305"/>
                    </a:lnTo>
                    <a:lnTo>
                      <a:pt x="4770176" y="901305"/>
                    </a:lnTo>
                    <a:lnTo>
                      <a:pt x="4774132" y="901686"/>
                    </a:lnTo>
                    <a:lnTo>
                      <a:pt x="4778037" y="899774"/>
                    </a:lnTo>
                    <a:lnTo>
                      <a:pt x="4781993" y="901686"/>
                    </a:lnTo>
                    <a:lnTo>
                      <a:pt x="4785949" y="901686"/>
                    </a:lnTo>
                    <a:lnTo>
                      <a:pt x="4789906" y="901305"/>
                    </a:lnTo>
                    <a:lnTo>
                      <a:pt x="4793861" y="901686"/>
                    </a:lnTo>
                    <a:lnTo>
                      <a:pt x="4797766" y="901686"/>
                    </a:lnTo>
                    <a:lnTo>
                      <a:pt x="4801722" y="901686"/>
                    </a:lnTo>
                    <a:lnTo>
                      <a:pt x="4805679" y="901113"/>
                    </a:lnTo>
                    <a:lnTo>
                      <a:pt x="4809634" y="901493"/>
                    </a:lnTo>
                    <a:lnTo>
                      <a:pt x="4813590" y="901686"/>
                    </a:lnTo>
                    <a:lnTo>
                      <a:pt x="4817495" y="901686"/>
                    </a:lnTo>
                    <a:lnTo>
                      <a:pt x="4821452" y="901493"/>
                    </a:lnTo>
                    <a:lnTo>
                      <a:pt x="4825408" y="833251"/>
                    </a:lnTo>
                    <a:lnTo>
                      <a:pt x="4829363" y="901493"/>
                    </a:lnTo>
                    <a:lnTo>
                      <a:pt x="4833319" y="901686"/>
                    </a:lnTo>
                    <a:lnTo>
                      <a:pt x="4837225" y="901686"/>
                    </a:lnTo>
                    <a:lnTo>
                      <a:pt x="4841181" y="901686"/>
                    </a:lnTo>
                    <a:lnTo>
                      <a:pt x="4845136" y="901493"/>
                    </a:lnTo>
                    <a:lnTo>
                      <a:pt x="4849092" y="901305"/>
                    </a:lnTo>
                    <a:lnTo>
                      <a:pt x="4852998" y="901305"/>
                    </a:lnTo>
                    <a:lnTo>
                      <a:pt x="4856954" y="901493"/>
                    </a:lnTo>
                    <a:lnTo>
                      <a:pt x="4860910" y="901493"/>
                    </a:lnTo>
                    <a:lnTo>
                      <a:pt x="4864865" y="901686"/>
                    </a:lnTo>
                    <a:lnTo>
                      <a:pt x="4868821" y="901686"/>
                    </a:lnTo>
                    <a:lnTo>
                      <a:pt x="4872727" y="901686"/>
                    </a:lnTo>
                    <a:lnTo>
                      <a:pt x="4876683" y="901686"/>
                    </a:lnTo>
                    <a:lnTo>
                      <a:pt x="4880638" y="901686"/>
                    </a:lnTo>
                    <a:lnTo>
                      <a:pt x="4884594" y="901686"/>
                    </a:lnTo>
                    <a:lnTo>
                      <a:pt x="4888551" y="901493"/>
                    </a:lnTo>
                    <a:lnTo>
                      <a:pt x="4892456" y="901493"/>
                    </a:lnTo>
                    <a:lnTo>
                      <a:pt x="4896412" y="901686"/>
                    </a:lnTo>
                    <a:lnTo>
                      <a:pt x="4900367" y="901493"/>
                    </a:lnTo>
                    <a:lnTo>
                      <a:pt x="4904324" y="901686"/>
                    </a:lnTo>
                    <a:lnTo>
                      <a:pt x="4908229" y="901493"/>
                    </a:lnTo>
                    <a:lnTo>
                      <a:pt x="4912185" y="901686"/>
                    </a:lnTo>
                    <a:lnTo>
                      <a:pt x="4916140" y="901686"/>
                    </a:lnTo>
                    <a:lnTo>
                      <a:pt x="4920097" y="901686"/>
                    </a:lnTo>
                    <a:lnTo>
                      <a:pt x="4924053" y="901305"/>
                    </a:lnTo>
                    <a:lnTo>
                      <a:pt x="4927958" y="901686"/>
                    </a:lnTo>
                    <a:lnTo>
                      <a:pt x="4931914" y="901493"/>
                    </a:lnTo>
                    <a:lnTo>
                      <a:pt x="4935870" y="901686"/>
                    </a:lnTo>
                    <a:lnTo>
                      <a:pt x="4939826" y="901686"/>
                    </a:lnTo>
                    <a:lnTo>
                      <a:pt x="4943782" y="901686"/>
                    </a:lnTo>
                    <a:lnTo>
                      <a:pt x="4947687" y="901686"/>
                    </a:lnTo>
                    <a:lnTo>
                      <a:pt x="4951643" y="901493"/>
                    </a:lnTo>
                    <a:lnTo>
                      <a:pt x="4955599" y="901493"/>
                    </a:lnTo>
                    <a:lnTo>
                      <a:pt x="4959555" y="901686"/>
                    </a:lnTo>
                    <a:lnTo>
                      <a:pt x="4963511" y="901686"/>
                    </a:lnTo>
                    <a:lnTo>
                      <a:pt x="4967416" y="901686"/>
                    </a:lnTo>
                    <a:lnTo>
                      <a:pt x="4971372" y="901686"/>
                    </a:lnTo>
                    <a:lnTo>
                      <a:pt x="4975328" y="901686"/>
                    </a:lnTo>
                    <a:lnTo>
                      <a:pt x="4979284" y="901686"/>
                    </a:lnTo>
                    <a:lnTo>
                      <a:pt x="4983189" y="901305"/>
                    </a:lnTo>
                    <a:lnTo>
                      <a:pt x="4987145" y="901686"/>
                    </a:lnTo>
                    <a:lnTo>
                      <a:pt x="4991101" y="901686"/>
                    </a:lnTo>
                    <a:lnTo>
                      <a:pt x="4995057" y="901686"/>
                    </a:lnTo>
                    <a:lnTo>
                      <a:pt x="4999013" y="901686"/>
                    </a:lnTo>
                    <a:lnTo>
                      <a:pt x="5002918" y="901493"/>
                    </a:lnTo>
                    <a:lnTo>
                      <a:pt x="5006874" y="901686"/>
                    </a:lnTo>
                    <a:lnTo>
                      <a:pt x="5010830" y="901686"/>
                    </a:lnTo>
                    <a:lnTo>
                      <a:pt x="5014786" y="901686"/>
                    </a:lnTo>
                    <a:lnTo>
                      <a:pt x="5018742" y="901686"/>
                    </a:lnTo>
                    <a:lnTo>
                      <a:pt x="5022647" y="901686"/>
                    </a:lnTo>
                    <a:lnTo>
                      <a:pt x="5026603" y="901686"/>
                    </a:lnTo>
                    <a:lnTo>
                      <a:pt x="5030559" y="901686"/>
                    </a:lnTo>
                    <a:lnTo>
                      <a:pt x="5034515" y="901686"/>
                    </a:lnTo>
                    <a:lnTo>
                      <a:pt x="5038471" y="901686"/>
                    </a:lnTo>
                    <a:lnTo>
                      <a:pt x="5042376" y="901686"/>
                    </a:lnTo>
                    <a:lnTo>
                      <a:pt x="5046332" y="901686"/>
                    </a:lnTo>
                    <a:lnTo>
                      <a:pt x="5050288" y="901493"/>
                    </a:lnTo>
                    <a:lnTo>
                      <a:pt x="5054244" y="901686"/>
                    </a:lnTo>
                    <a:lnTo>
                      <a:pt x="5058149" y="901686"/>
                    </a:lnTo>
                    <a:lnTo>
                      <a:pt x="5062105" y="901493"/>
                    </a:lnTo>
                    <a:lnTo>
                      <a:pt x="5066061" y="901686"/>
                    </a:lnTo>
                    <a:lnTo>
                      <a:pt x="5070017" y="901493"/>
                    </a:lnTo>
                    <a:lnTo>
                      <a:pt x="5073974" y="901493"/>
                    </a:lnTo>
                    <a:lnTo>
                      <a:pt x="5077878" y="901686"/>
                    </a:lnTo>
                    <a:lnTo>
                      <a:pt x="5081834" y="901686"/>
                    </a:lnTo>
                    <a:lnTo>
                      <a:pt x="5085790" y="901686"/>
                    </a:lnTo>
                    <a:lnTo>
                      <a:pt x="5089747" y="901493"/>
                    </a:lnTo>
                    <a:lnTo>
                      <a:pt x="5093702" y="901305"/>
                    </a:lnTo>
                    <a:lnTo>
                      <a:pt x="5097607" y="901305"/>
                    </a:lnTo>
                    <a:lnTo>
                      <a:pt x="5101563" y="901686"/>
                    </a:lnTo>
                    <a:lnTo>
                      <a:pt x="5105520" y="901686"/>
                    </a:lnTo>
                    <a:lnTo>
                      <a:pt x="5109476" y="901686"/>
                    </a:lnTo>
                    <a:lnTo>
                      <a:pt x="5113380" y="901686"/>
                    </a:lnTo>
                    <a:lnTo>
                      <a:pt x="5117336" y="901686"/>
                    </a:lnTo>
                    <a:lnTo>
                      <a:pt x="5121293" y="901686"/>
                    </a:lnTo>
                    <a:lnTo>
                      <a:pt x="5125249" y="901686"/>
                    </a:lnTo>
                    <a:lnTo>
                      <a:pt x="5129204" y="901686"/>
                    </a:lnTo>
                    <a:lnTo>
                      <a:pt x="5133110" y="901686"/>
                    </a:lnTo>
                    <a:lnTo>
                      <a:pt x="5137066" y="901686"/>
                    </a:lnTo>
                    <a:lnTo>
                      <a:pt x="5141022" y="901686"/>
                    </a:lnTo>
                    <a:lnTo>
                      <a:pt x="5144978" y="901686"/>
                    </a:lnTo>
                    <a:lnTo>
                      <a:pt x="5148933" y="901113"/>
                    </a:lnTo>
                    <a:lnTo>
                      <a:pt x="5152839" y="901686"/>
                    </a:lnTo>
                    <a:lnTo>
                      <a:pt x="5156795" y="901686"/>
                    </a:lnTo>
                    <a:lnTo>
                      <a:pt x="5160751" y="901493"/>
                    </a:lnTo>
                    <a:lnTo>
                      <a:pt x="5164706" y="901686"/>
                    </a:lnTo>
                    <a:lnTo>
                      <a:pt x="5168662" y="901686"/>
                    </a:lnTo>
                    <a:lnTo>
                      <a:pt x="5172568" y="901686"/>
                    </a:lnTo>
                    <a:lnTo>
                      <a:pt x="5176524" y="901493"/>
                    </a:lnTo>
                    <a:lnTo>
                      <a:pt x="5180480" y="901686"/>
                    </a:lnTo>
                    <a:lnTo>
                      <a:pt x="5184435" y="901686"/>
                    </a:lnTo>
                    <a:lnTo>
                      <a:pt x="5188341" y="901686"/>
                    </a:lnTo>
                    <a:lnTo>
                      <a:pt x="5192297" y="901686"/>
                    </a:lnTo>
                    <a:lnTo>
                      <a:pt x="5196253" y="901686"/>
                    </a:lnTo>
                    <a:lnTo>
                      <a:pt x="5200208" y="901493"/>
                    </a:lnTo>
                    <a:lnTo>
                      <a:pt x="5204165" y="901686"/>
                    </a:lnTo>
                    <a:lnTo>
                      <a:pt x="5208070" y="901686"/>
                    </a:lnTo>
                    <a:lnTo>
                      <a:pt x="5212026" y="901686"/>
                    </a:lnTo>
                    <a:lnTo>
                      <a:pt x="5215982" y="901686"/>
                    </a:lnTo>
                    <a:lnTo>
                      <a:pt x="5219938" y="901493"/>
                    </a:lnTo>
                    <a:lnTo>
                      <a:pt x="5223894" y="901686"/>
                    </a:lnTo>
                    <a:lnTo>
                      <a:pt x="5227799" y="901686"/>
                    </a:lnTo>
                    <a:lnTo>
                      <a:pt x="5231755" y="901493"/>
                    </a:lnTo>
                    <a:lnTo>
                      <a:pt x="5235711" y="901686"/>
                    </a:lnTo>
                    <a:lnTo>
                      <a:pt x="5239667" y="901686"/>
                    </a:lnTo>
                    <a:lnTo>
                      <a:pt x="5243572" y="901686"/>
                    </a:lnTo>
                    <a:lnTo>
                      <a:pt x="5247528" y="901686"/>
                    </a:lnTo>
                    <a:lnTo>
                      <a:pt x="5251484" y="901686"/>
                    </a:lnTo>
                    <a:lnTo>
                      <a:pt x="5255440" y="901686"/>
                    </a:lnTo>
                    <a:lnTo>
                      <a:pt x="5259396" y="901686"/>
                    </a:lnTo>
                    <a:lnTo>
                      <a:pt x="5263301" y="901305"/>
                    </a:lnTo>
                    <a:lnTo>
                      <a:pt x="5267257" y="901493"/>
                    </a:lnTo>
                    <a:lnTo>
                      <a:pt x="5271213" y="901686"/>
                    </a:lnTo>
                    <a:lnTo>
                      <a:pt x="5275169" y="901686"/>
                    </a:lnTo>
                    <a:lnTo>
                      <a:pt x="5279125" y="901686"/>
                    </a:lnTo>
                    <a:lnTo>
                      <a:pt x="5283030" y="901686"/>
                    </a:lnTo>
                    <a:lnTo>
                      <a:pt x="5286986" y="901305"/>
                    </a:lnTo>
                    <a:lnTo>
                      <a:pt x="5290942" y="901686"/>
                    </a:lnTo>
                    <a:lnTo>
                      <a:pt x="5294898" y="901493"/>
                    </a:lnTo>
                    <a:lnTo>
                      <a:pt x="5298854" y="901686"/>
                    </a:lnTo>
                    <a:lnTo>
                      <a:pt x="5302759" y="901686"/>
                    </a:lnTo>
                    <a:lnTo>
                      <a:pt x="5306715" y="901686"/>
                    </a:lnTo>
                    <a:lnTo>
                      <a:pt x="5310671" y="901686"/>
                    </a:lnTo>
                    <a:lnTo>
                      <a:pt x="5314627" y="901493"/>
                    </a:lnTo>
                    <a:lnTo>
                      <a:pt x="5318532" y="901686"/>
                    </a:lnTo>
                    <a:lnTo>
                      <a:pt x="5322489" y="901686"/>
                    </a:lnTo>
                    <a:lnTo>
                      <a:pt x="5326444" y="901686"/>
                    </a:lnTo>
                    <a:lnTo>
                      <a:pt x="5330400" y="901686"/>
                    </a:lnTo>
                    <a:lnTo>
                      <a:pt x="5334356" y="901686"/>
                    </a:lnTo>
                    <a:lnTo>
                      <a:pt x="5338262" y="901686"/>
                    </a:lnTo>
                    <a:lnTo>
                      <a:pt x="5342217" y="901686"/>
                    </a:lnTo>
                    <a:lnTo>
                      <a:pt x="5346173" y="901493"/>
                    </a:lnTo>
                    <a:lnTo>
                      <a:pt x="5350129" y="901686"/>
                    </a:lnTo>
                    <a:lnTo>
                      <a:pt x="5354085" y="901686"/>
                    </a:lnTo>
                    <a:lnTo>
                      <a:pt x="5357991" y="901686"/>
                    </a:lnTo>
                    <a:lnTo>
                      <a:pt x="5361946" y="901686"/>
                    </a:lnTo>
                    <a:lnTo>
                      <a:pt x="5365902" y="901493"/>
                    </a:lnTo>
                    <a:lnTo>
                      <a:pt x="5369858" y="901686"/>
                    </a:lnTo>
                    <a:lnTo>
                      <a:pt x="5373764" y="901686"/>
                    </a:lnTo>
                    <a:lnTo>
                      <a:pt x="5377719" y="901686"/>
                    </a:lnTo>
                    <a:lnTo>
                      <a:pt x="5381675" y="901686"/>
                    </a:lnTo>
                    <a:lnTo>
                      <a:pt x="5385631" y="901686"/>
                    </a:lnTo>
                    <a:lnTo>
                      <a:pt x="5389588" y="901686"/>
                    </a:lnTo>
                    <a:lnTo>
                      <a:pt x="5393493" y="901493"/>
                    </a:lnTo>
                    <a:lnTo>
                      <a:pt x="5397448" y="901686"/>
                    </a:lnTo>
                    <a:lnTo>
                      <a:pt x="5401404" y="901686"/>
                    </a:lnTo>
                    <a:lnTo>
                      <a:pt x="5405361" y="901686"/>
                    </a:lnTo>
                    <a:lnTo>
                      <a:pt x="5409317" y="901493"/>
                    </a:lnTo>
                    <a:lnTo>
                      <a:pt x="5413221" y="901493"/>
                    </a:lnTo>
                    <a:lnTo>
                      <a:pt x="5417178" y="901686"/>
                    </a:lnTo>
                    <a:lnTo>
                      <a:pt x="5421134" y="901686"/>
                    </a:lnTo>
                    <a:lnTo>
                      <a:pt x="5425090" y="901493"/>
                    </a:lnTo>
                    <a:lnTo>
                      <a:pt x="5429045" y="901686"/>
                    </a:lnTo>
                    <a:lnTo>
                      <a:pt x="5432951" y="901686"/>
                    </a:lnTo>
                    <a:lnTo>
                      <a:pt x="5436907" y="901686"/>
                    </a:lnTo>
                    <a:lnTo>
                      <a:pt x="5440863" y="901686"/>
                    </a:lnTo>
                    <a:lnTo>
                      <a:pt x="5444819" y="901686"/>
                    </a:lnTo>
                    <a:lnTo>
                      <a:pt x="5448724" y="901686"/>
                    </a:lnTo>
                    <a:lnTo>
                      <a:pt x="5452680" y="901686"/>
                    </a:lnTo>
                    <a:lnTo>
                      <a:pt x="5456636" y="901686"/>
                    </a:lnTo>
                    <a:lnTo>
                      <a:pt x="5460592" y="901686"/>
                    </a:lnTo>
                    <a:lnTo>
                      <a:pt x="5464547" y="901686"/>
                    </a:lnTo>
                    <a:lnTo>
                      <a:pt x="5468453" y="901686"/>
                    </a:lnTo>
                    <a:lnTo>
                      <a:pt x="5472409" y="901686"/>
                    </a:lnTo>
                    <a:lnTo>
                      <a:pt x="5476365" y="901686"/>
                    </a:lnTo>
                    <a:lnTo>
                      <a:pt x="5480321" y="901686"/>
                    </a:lnTo>
                    <a:lnTo>
                      <a:pt x="5484276" y="901493"/>
                    </a:lnTo>
                    <a:lnTo>
                      <a:pt x="5488182" y="901686"/>
                    </a:lnTo>
                    <a:lnTo>
                      <a:pt x="5492138" y="901686"/>
                    </a:lnTo>
                    <a:lnTo>
                      <a:pt x="5496094" y="901686"/>
                    </a:lnTo>
                    <a:lnTo>
                      <a:pt x="5500050" y="901686"/>
                    </a:lnTo>
                    <a:lnTo>
                      <a:pt x="5504006" y="901686"/>
                    </a:lnTo>
                    <a:lnTo>
                      <a:pt x="5507911" y="901686"/>
                    </a:lnTo>
                    <a:lnTo>
                      <a:pt x="5511867" y="901493"/>
                    </a:lnTo>
                    <a:lnTo>
                      <a:pt x="5515823" y="901305"/>
                    </a:lnTo>
                    <a:lnTo>
                      <a:pt x="5519779" y="901686"/>
                    </a:lnTo>
                    <a:lnTo>
                      <a:pt x="5523684" y="901686"/>
                    </a:lnTo>
                    <a:lnTo>
                      <a:pt x="5527640" y="901686"/>
                    </a:lnTo>
                    <a:lnTo>
                      <a:pt x="5531596" y="901686"/>
                    </a:lnTo>
                    <a:lnTo>
                      <a:pt x="5535552" y="901493"/>
                    </a:lnTo>
                    <a:lnTo>
                      <a:pt x="5539508" y="901686"/>
                    </a:lnTo>
                    <a:lnTo>
                      <a:pt x="5543413" y="901686"/>
                    </a:lnTo>
                    <a:lnTo>
                      <a:pt x="5547369" y="901686"/>
                    </a:lnTo>
                    <a:lnTo>
                      <a:pt x="5551325" y="901686"/>
                    </a:lnTo>
                    <a:lnTo>
                      <a:pt x="5555281" y="901686"/>
                    </a:lnTo>
                    <a:lnTo>
                      <a:pt x="5559237" y="901686"/>
                    </a:lnTo>
                    <a:lnTo>
                      <a:pt x="5563142" y="901686"/>
                    </a:lnTo>
                    <a:lnTo>
                      <a:pt x="5567098" y="901686"/>
                    </a:lnTo>
                    <a:lnTo>
                      <a:pt x="5571054" y="901686"/>
                    </a:lnTo>
                    <a:lnTo>
                      <a:pt x="5575010" y="901686"/>
                    </a:lnTo>
                    <a:lnTo>
                      <a:pt x="5578915" y="901686"/>
                    </a:lnTo>
                    <a:lnTo>
                      <a:pt x="5580234" y="901686"/>
                    </a:lnTo>
                  </a:path>
                </a:pathLst>
              </a:custGeom>
              <a:noFill/>
              <a:ln w="12678" cap="flat">
                <a:solidFill>
                  <a:srgbClr val="7E2F8E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DBAE41CD-69E2-0787-3D3F-99BECDE6FFA3}"/>
                  </a:ext>
                </a:extLst>
              </p:cNvPr>
              <p:cNvSpPr/>
              <p:nvPr/>
            </p:nvSpPr>
            <p:spPr>
              <a:xfrm>
                <a:off x="7381735" y="3786554"/>
                <a:ext cx="4259042" cy="1067997"/>
              </a:xfrm>
              <a:custGeom>
                <a:avLst/>
                <a:gdLst>
                  <a:gd name="connsiteX0" fmla="*/ 0 w 5580233"/>
                  <a:gd name="connsiteY0" fmla="*/ 1712186 h 1712185"/>
                  <a:gd name="connsiteX1" fmla="*/ 411 w 5580233"/>
                  <a:gd name="connsiteY1" fmla="*/ 1712186 h 1712185"/>
                  <a:gd name="connsiteX2" fmla="*/ 4357 w 5580233"/>
                  <a:gd name="connsiteY2" fmla="*/ 1712186 h 1712185"/>
                  <a:gd name="connsiteX3" fmla="*/ 8302 w 5580233"/>
                  <a:gd name="connsiteY3" fmla="*/ 1712186 h 1712185"/>
                  <a:gd name="connsiteX4" fmla="*/ 12243 w 5580233"/>
                  <a:gd name="connsiteY4" fmla="*/ 1712186 h 1712185"/>
                  <a:gd name="connsiteX5" fmla="*/ 16189 w 5580233"/>
                  <a:gd name="connsiteY5" fmla="*/ 1712186 h 1712185"/>
                  <a:gd name="connsiteX6" fmla="*/ 20135 w 5580233"/>
                  <a:gd name="connsiteY6" fmla="*/ 1712186 h 1712185"/>
                  <a:gd name="connsiteX7" fmla="*/ 24081 w 5580233"/>
                  <a:gd name="connsiteY7" fmla="*/ 1712186 h 1712185"/>
                  <a:gd name="connsiteX8" fmla="*/ 28026 w 5580233"/>
                  <a:gd name="connsiteY8" fmla="*/ 1712186 h 1712185"/>
                  <a:gd name="connsiteX9" fmla="*/ 31972 w 5580233"/>
                  <a:gd name="connsiteY9" fmla="*/ 1712186 h 1712185"/>
                  <a:gd name="connsiteX10" fmla="*/ 35918 w 5580233"/>
                  <a:gd name="connsiteY10" fmla="*/ 1712186 h 1712185"/>
                  <a:gd name="connsiteX11" fmla="*/ 39864 w 5580233"/>
                  <a:gd name="connsiteY11" fmla="*/ 1712186 h 1712185"/>
                  <a:gd name="connsiteX12" fmla="*/ 43810 w 5580233"/>
                  <a:gd name="connsiteY12" fmla="*/ 1712186 h 1712185"/>
                  <a:gd name="connsiteX13" fmla="*/ 47750 w 5580233"/>
                  <a:gd name="connsiteY13" fmla="*/ 1712186 h 1712185"/>
                  <a:gd name="connsiteX14" fmla="*/ 51696 w 5580233"/>
                  <a:gd name="connsiteY14" fmla="*/ 1712186 h 1712185"/>
                  <a:gd name="connsiteX15" fmla="*/ 55642 w 5580233"/>
                  <a:gd name="connsiteY15" fmla="*/ 1712186 h 1712185"/>
                  <a:gd name="connsiteX16" fmla="*/ 59588 w 5580233"/>
                  <a:gd name="connsiteY16" fmla="*/ 1712186 h 1712185"/>
                  <a:gd name="connsiteX17" fmla="*/ 63534 w 5580233"/>
                  <a:gd name="connsiteY17" fmla="*/ 1712186 h 1712185"/>
                  <a:gd name="connsiteX18" fmla="*/ 67479 w 5580233"/>
                  <a:gd name="connsiteY18" fmla="*/ 1712186 h 1712185"/>
                  <a:gd name="connsiteX19" fmla="*/ 71425 w 5580233"/>
                  <a:gd name="connsiteY19" fmla="*/ 1712186 h 1712185"/>
                  <a:gd name="connsiteX20" fmla="*/ 75371 w 5580233"/>
                  <a:gd name="connsiteY20" fmla="*/ 1712186 h 1712185"/>
                  <a:gd name="connsiteX21" fmla="*/ 79312 w 5580233"/>
                  <a:gd name="connsiteY21" fmla="*/ 1712186 h 1712185"/>
                  <a:gd name="connsiteX22" fmla="*/ 83258 w 5580233"/>
                  <a:gd name="connsiteY22" fmla="*/ 1712186 h 1712185"/>
                  <a:gd name="connsiteX23" fmla="*/ 87203 w 5580233"/>
                  <a:gd name="connsiteY23" fmla="*/ 1712186 h 1712185"/>
                  <a:gd name="connsiteX24" fmla="*/ 91149 w 5580233"/>
                  <a:gd name="connsiteY24" fmla="*/ 1712186 h 1712185"/>
                  <a:gd name="connsiteX25" fmla="*/ 95095 w 5580233"/>
                  <a:gd name="connsiteY25" fmla="*/ 1712186 h 1712185"/>
                  <a:gd name="connsiteX26" fmla="*/ 99041 w 5580233"/>
                  <a:gd name="connsiteY26" fmla="*/ 1712186 h 1712185"/>
                  <a:gd name="connsiteX27" fmla="*/ 102987 w 5580233"/>
                  <a:gd name="connsiteY27" fmla="*/ 1712186 h 1712185"/>
                  <a:gd name="connsiteX28" fmla="*/ 106932 w 5580233"/>
                  <a:gd name="connsiteY28" fmla="*/ 1712186 h 1712185"/>
                  <a:gd name="connsiteX29" fmla="*/ 110873 w 5580233"/>
                  <a:gd name="connsiteY29" fmla="*/ 1712186 h 1712185"/>
                  <a:gd name="connsiteX30" fmla="*/ 114819 w 5580233"/>
                  <a:gd name="connsiteY30" fmla="*/ 1712186 h 1712185"/>
                  <a:gd name="connsiteX31" fmla="*/ 118765 w 5580233"/>
                  <a:gd name="connsiteY31" fmla="*/ 1712186 h 1712185"/>
                  <a:gd name="connsiteX32" fmla="*/ 122711 w 5580233"/>
                  <a:gd name="connsiteY32" fmla="*/ 1712186 h 1712185"/>
                  <a:gd name="connsiteX33" fmla="*/ 126657 w 5580233"/>
                  <a:gd name="connsiteY33" fmla="*/ 1712186 h 1712185"/>
                  <a:gd name="connsiteX34" fmla="*/ 130602 w 5580233"/>
                  <a:gd name="connsiteY34" fmla="*/ 1712186 h 1712185"/>
                  <a:gd name="connsiteX35" fmla="*/ 134548 w 5580233"/>
                  <a:gd name="connsiteY35" fmla="*/ 1712186 h 1712185"/>
                  <a:gd name="connsiteX36" fmla="*/ 138494 w 5580233"/>
                  <a:gd name="connsiteY36" fmla="*/ 1712186 h 1712185"/>
                  <a:gd name="connsiteX37" fmla="*/ 142440 w 5580233"/>
                  <a:gd name="connsiteY37" fmla="*/ 1712186 h 1712185"/>
                  <a:gd name="connsiteX38" fmla="*/ 146380 w 5580233"/>
                  <a:gd name="connsiteY38" fmla="*/ 1712186 h 1712185"/>
                  <a:gd name="connsiteX39" fmla="*/ 150326 w 5580233"/>
                  <a:gd name="connsiteY39" fmla="*/ 1712186 h 1712185"/>
                  <a:gd name="connsiteX40" fmla="*/ 154272 w 5580233"/>
                  <a:gd name="connsiteY40" fmla="*/ 1712186 h 1712185"/>
                  <a:gd name="connsiteX41" fmla="*/ 158218 w 5580233"/>
                  <a:gd name="connsiteY41" fmla="*/ 1712186 h 1712185"/>
                  <a:gd name="connsiteX42" fmla="*/ 162164 w 5580233"/>
                  <a:gd name="connsiteY42" fmla="*/ 1712186 h 1712185"/>
                  <a:gd name="connsiteX43" fmla="*/ 166110 w 5580233"/>
                  <a:gd name="connsiteY43" fmla="*/ 1712186 h 1712185"/>
                  <a:gd name="connsiteX44" fmla="*/ 170055 w 5580233"/>
                  <a:gd name="connsiteY44" fmla="*/ 1712186 h 1712185"/>
                  <a:gd name="connsiteX45" fmla="*/ 174001 w 5580233"/>
                  <a:gd name="connsiteY45" fmla="*/ 1712186 h 1712185"/>
                  <a:gd name="connsiteX46" fmla="*/ 177942 w 5580233"/>
                  <a:gd name="connsiteY46" fmla="*/ 1712186 h 1712185"/>
                  <a:gd name="connsiteX47" fmla="*/ 181888 w 5580233"/>
                  <a:gd name="connsiteY47" fmla="*/ 1712186 h 1712185"/>
                  <a:gd name="connsiteX48" fmla="*/ 185834 w 5580233"/>
                  <a:gd name="connsiteY48" fmla="*/ 1712186 h 1712185"/>
                  <a:gd name="connsiteX49" fmla="*/ 189779 w 5580233"/>
                  <a:gd name="connsiteY49" fmla="*/ 1712186 h 1712185"/>
                  <a:gd name="connsiteX50" fmla="*/ 193725 w 5580233"/>
                  <a:gd name="connsiteY50" fmla="*/ 1712186 h 1712185"/>
                  <a:gd name="connsiteX51" fmla="*/ 197671 w 5580233"/>
                  <a:gd name="connsiteY51" fmla="*/ 1712186 h 1712185"/>
                  <a:gd name="connsiteX52" fmla="*/ 201617 w 5580233"/>
                  <a:gd name="connsiteY52" fmla="*/ 1712186 h 1712185"/>
                  <a:gd name="connsiteX53" fmla="*/ 205563 w 5580233"/>
                  <a:gd name="connsiteY53" fmla="*/ 1712186 h 1712185"/>
                  <a:gd name="connsiteX54" fmla="*/ 209503 w 5580233"/>
                  <a:gd name="connsiteY54" fmla="*/ 1712186 h 1712185"/>
                  <a:gd name="connsiteX55" fmla="*/ 213449 w 5580233"/>
                  <a:gd name="connsiteY55" fmla="*/ 1712186 h 1712185"/>
                  <a:gd name="connsiteX56" fmla="*/ 217395 w 5580233"/>
                  <a:gd name="connsiteY56" fmla="*/ 1712186 h 1712185"/>
                  <a:gd name="connsiteX57" fmla="*/ 221341 w 5580233"/>
                  <a:gd name="connsiteY57" fmla="*/ 1712186 h 1712185"/>
                  <a:gd name="connsiteX58" fmla="*/ 225287 w 5580233"/>
                  <a:gd name="connsiteY58" fmla="*/ 1712186 h 1712185"/>
                  <a:gd name="connsiteX59" fmla="*/ 229232 w 5580233"/>
                  <a:gd name="connsiteY59" fmla="*/ 1712186 h 1712185"/>
                  <a:gd name="connsiteX60" fmla="*/ 233178 w 5580233"/>
                  <a:gd name="connsiteY60" fmla="*/ 1712186 h 1712185"/>
                  <a:gd name="connsiteX61" fmla="*/ 237124 w 5580233"/>
                  <a:gd name="connsiteY61" fmla="*/ 1712186 h 1712185"/>
                  <a:gd name="connsiteX62" fmla="*/ 241070 w 5580233"/>
                  <a:gd name="connsiteY62" fmla="*/ 1712186 h 1712185"/>
                  <a:gd name="connsiteX63" fmla="*/ 245011 w 5580233"/>
                  <a:gd name="connsiteY63" fmla="*/ 1712186 h 1712185"/>
                  <a:gd name="connsiteX64" fmla="*/ 248956 w 5580233"/>
                  <a:gd name="connsiteY64" fmla="*/ 1712186 h 1712185"/>
                  <a:gd name="connsiteX65" fmla="*/ 252902 w 5580233"/>
                  <a:gd name="connsiteY65" fmla="*/ 1712186 h 1712185"/>
                  <a:gd name="connsiteX66" fmla="*/ 256848 w 5580233"/>
                  <a:gd name="connsiteY66" fmla="*/ 1712186 h 1712185"/>
                  <a:gd name="connsiteX67" fmla="*/ 260794 w 5580233"/>
                  <a:gd name="connsiteY67" fmla="*/ 1712186 h 1712185"/>
                  <a:gd name="connsiteX68" fmla="*/ 264740 w 5580233"/>
                  <a:gd name="connsiteY68" fmla="*/ 1712186 h 1712185"/>
                  <a:gd name="connsiteX69" fmla="*/ 268685 w 5580233"/>
                  <a:gd name="connsiteY69" fmla="*/ 1712186 h 1712185"/>
                  <a:gd name="connsiteX70" fmla="*/ 272631 w 5580233"/>
                  <a:gd name="connsiteY70" fmla="*/ 1712186 h 1712185"/>
                  <a:gd name="connsiteX71" fmla="*/ 276572 w 5580233"/>
                  <a:gd name="connsiteY71" fmla="*/ 1712186 h 1712185"/>
                  <a:gd name="connsiteX72" fmla="*/ 280518 w 5580233"/>
                  <a:gd name="connsiteY72" fmla="*/ 1712186 h 1712185"/>
                  <a:gd name="connsiteX73" fmla="*/ 284464 w 5580233"/>
                  <a:gd name="connsiteY73" fmla="*/ 1712186 h 1712185"/>
                  <a:gd name="connsiteX74" fmla="*/ 288409 w 5580233"/>
                  <a:gd name="connsiteY74" fmla="*/ 1712186 h 1712185"/>
                  <a:gd name="connsiteX75" fmla="*/ 292355 w 5580233"/>
                  <a:gd name="connsiteY75" fmla="*/ 1712186 h 1712185"/>
                  <a:gd name="connsiteX76" fmla="*/ 296301 w 5580233"/>
                  <a:gd name="connsiteY76" fmla="*/ 1712186 h 1712185"/>
                  <a:gd name="connsiteX77" fmla="*/ 300247 w 5580233"/>
                  <a:gd name="connsiteY77" fmla="*/ 1712186 h 1712185"/>
                  <a:gd name="connsiteX78" fmla="*/ 304193 w 5580233"/>
                  <a:gd name="connsiteY78" fmla="*/ 1712186 h 1712185"/>
                  <a:gd name="connsiteX79" fmla="*/ 308138 w 5580233"/>
                  <a:gd name="connsiteY79" fmla="*/ 1712186 h 1712185"/>
                  <a:gd name="connsiteX80" fmla="*/ 312079 w 5580233"/>
                  <a:gd name="connsiteY80" fmla="*/ 1712186 h 1712185"/>
                  <a:gd name="connsiteX81" fmla="*/ 316025 w 5580233"/>
                  <a:gd name="connsiteY81" fmla="*/ 1712186 h 1712185"/>
                  <a:gd name="connsiteX82" fmla="*/ 319971 w 5580233"/>
                  <a:gd name="connsiteY82" fmla="*/ 1712186 h 1712185"/>
                  <a:gd name="connsiteX83" fmla="*/ 323917 w 5580233"/>
                  <a:gd name="connsiteY83" fmla="*/ 1712186 h 1712185"/>
                  <a:gd name="connsiteX84" fmla="*/ 327862 w 5580233"/>
                  <a:gd name="connsiteY84" fmla="*/ 1712186 h 1712185"/>
                  <a:gd name="connsiteX85" fmla="*/ 331808 w 5580233"/>
                  <a:gd name="connsiteY85" fmla="*/ 1712186 h 1712185"/>
                  <a:gd name="connsiteX86" fmla="*/ 335754 w 5580233"/>
                  <a:gd name="connsiteY86" fmla="*/ 1712186 h 1712185"/>
                  <a:gd name="connsiteX87" fmla="*/ 339700 w 5580233"/>
                  <a:gd name="connsiteY87" fmla="*/ 1712186 h 1712185"/>
                  <a:gd name="connsiteX88" fmla="*/ 343641 w 5580233"/>
                  <a:gd name="connsiteY88" fmla="*/ 1712186 h 1712185"/>
                  <a:gd name="connsiteX89" fmla="*/ 347586 w 5580233"/>
                  <a:gd name="connsiteY89" fmla="*/ 1712186 h 1712185"/>
                  <a:gd name="connsiteX90" fmla="*/ 351532 w 5580233"/>
                  <a:gd name="connsiteY90" fmla="*/ 1712186 h 1712185"/>
                  <a:gd name="connsiteX91" fmla="*/ 355478 w 5580233"/>
                  <a:gd name="connsiteY91" fmla="*/ 1712186 h 1712185"/>
                  <a:gd name="connsiteX92" fmla="*/ 359424 w 5580233"/>
                  <a:gd name="connsiteY92" fmla="*/ 1712186 h 1712185"/>
                  <a:gd name="connsiteX93" fmla="*/ 363370 w 5580233"/>
                  <a:gd name="connsiteY93" fmla="*/ 1712186 h 1712185"/>
                  <a:gd name="connsiteX94" fmla="*/ 367315 w 5580233"/>
                  <a:gd name="connsiteY94" fmla="*/ 1712186 h 1712185"/>
                  <a:gd name="connsiteX95" fmla="*/ 371261 w 5580233"/>
                  <a:gd name="connsiteY95" fmla="*/ 1712186 h 1712185"/>
                  <a:gd name="connsiteX96" fmla="*/ 375207 w 5580233"/>
                  <a:gd name="connsiteY96" fmla="*/ 1712186 h 1712185"/>
                  <a:gd name="connsiteX97" fmla="*/ 379148 w 5580233"/>
                  <a:gd name="connsiteY97" fmla="*/ 1712186 h 1712185"/>
                  <a:gd name="connsiteX98" fmla="*/ 383094 w 5580233"/>
                  <a:gd name="connsiteY98" fmla="*/ 1712186 h 1712185"/>
                  <a:gd name="connsiteX99" fmla="*/ 387039 w 5580233"/>
                  <a:gd name="connsiteY99" fmla="*/ 1712186 h 1712185"/>
                  <a:gd name="connsiteX100" fmla="*/ 390985 w 5580233"/>
                  <a:gd name="connsiteY100" fmla="*/ 1712186 h 1712185"/>
                  <a:gd name="connsiteX101" fmla="*/ 394931 w 5580233"/>
                  <a:gd name="connsiteY101" fmla="*/ 1712186 h 1712185"/>
                  <a:gd name="connsiteX102" fmla="*/ 398877 w 5580233"/>
                  <a:gd name="connsiteY102" fmla="*/ 1712186 h 1712185"/>
                  <a:gd name="connsiteX103" fmla="*/ 402823 w 5580233"/>
                  <a:gd name="connsiteY103" fmla="*/ 1712186 h 1712185"/>
                  <a:gd name="connsiteX104" fmla="*/ 406768 w 5580233"/>
                  <a:gd name="connsiteY104" fmla="*/ 1712186 h 1712185"/>
                  <a:gd name="connsiteX105" fmla="*/ 410709 w 5580233"/>
                  <a:gd name="connsiteY105" fmla="*/ 1712186 h 1712185"/>
                  <a:gd name="connsiteX106" fmla="*/ 414655 w 5580233"/>
                  <a:gd name="connsiteY106" fmla="*/ 1712186 h 1712185"/>
                  <a:gd name="connsiteX107" fmla="*/ 418601 w 5580233"/>
                  <a:gd name="connsiteY107" fmla="*/ 1712186 h 1712185"/>
                  <a:gd name="connsiteX108" fmla="*/ 422547 w 5580233"/>
                  <a:gd name="connsiteY108" fmla="*/ 1712186 h 1712185"/>
                  <a:gd name="connsiteX109" fmla="*/ 426492 w 5580233"/>
                  <a:gd name="connsiteY109" fmla="*/ 1712186 h 1712185"/>
                  <a:gd name="connsiteX110" fmla="*/ 430438 w 5580233"/>
                  <a:gd name="connsiteY110" fmla="*/ 1712186 h 1712185"/>
                  <a:gd name="connsiteX111" fmla="*/ 434384 w 5580233"/>
                  <a:gd name="connsiteY111" fmla="*/ 1712186 h 1712185"/>
                  <a:gd name="connsiteX112" fmla="*/ 438330 w 5580233"/>
                  <a:gd name="connsiteY112" fmla="*/ 1712186 h 1712185"/>
                  <a:gd name="connsiteX113" fmla="*/ 442276 w 5580233"/>
                  <a:gd name="connsiteY113" fmla="*/ 1712186 h 1712185"/>
                  <a:gd name="connsiteX114" fmla="*/ 446216 w 5580233"/>
                  <a:gd name="connsiteY114" fmla="*/ 1712186 h 1712185"/>
                  <a:gd name="connsiteX115" fmla="*/ 450162 w 5580233"/>
                  <a:gd name="connsiteY115" fmla="*/ 1712186 h 1712185"/>
                  <a:gd name="connsiteX116" fmla="*/ 454108 w 5580233"/>
                  <a:gd name="connsiteY116" fmla="*/ 1712186 h 1712185"/>
                  <a:gd name="connsiteX117" fmla="*/ 458054 w 5580233"/>
                  <a:gd name="connsiteY117" fmla="*/ 1712186 h 1712185"/>
                  <a:gd name="connsiteX118" fmla="*/ 462000 w 5580233"/>
                  <a:gd name="connsiteY118" fmla="*/ 1712186 h 1712185"/>
                  <a:gd name="connsiteX119" fmla="*/ 465945 w 5580233"/>
                  <a:gd name="connsiteY119" fmla="*/ 1712186 h 1712185"/>
                  <a:gd name="connsiteX120" fmla="*/ 469891 w 5580233"/>
                  <a:gd name="connsiteY120" fmla="*/ 1712186 h 1712185"/>
                  <a:gd name="connsiteX121" fmla="*/ 473837 w 5580233"/>
                  <a:gd name="connsiteY121" fmla="*/ 1712186 h 1712185"/>
                  <a:gd name="connsiteX122" fmla="*/ 477778 w 5580233"/>
                  <a:gd name="connsiteY122" fmla="*/ 1712186 h 1712185"/>
                  <a:gd name="connsiteX123" fmla="*/ 481724 w 5580233"/>
                  <a:gd name="connsiteY123" fmla="*/ 1712186 h 1712185"/>
                  <a:gd name="connsiteX124" fmla="*/ 485669 w 5580233"/>
                  <a:gd name="connsiteY124" fmla="*/ 1712186 h 1712185"/>
                  <a:gd name="connsiteX125" fmla="*/ 489615 w 5580233"/>
                  <a:gd name="connsiteY125" fmla="*/ 1712186 h 1712185"/>
                  <a:gd name="connsiteX126" fmla="*/ 493561 w 5580233"/>
                  <a:gd name="connsiteY126" fmla="*/ 1712186 h 1712185"/>
                  <a:gd name="connsiteX127" fmla="*/ 497507 w 5580233"/>
                  <a:gd name="connsiteY127" fmla="*/ 1712186 h 1712185"/>
                  <a:gd name="connsiteX128" fmla="*/ 501453 w 5580233"/>
                  <a:gd name="connsiteY128" fmla="*/ 1712186 h 1712185"/>
                  <a:gd name="connsiteX129" fmla="*/ 505399 w 5580233"/>
                  <a:gd name="connsiteY129" fmla="*/ 1712186 h 1712185"/>
                  <a:gd name="connsiteX130" fmla="*/ 509344 w 5580233"/>
                  <a:gd name="connsiteY130" fmla="*/ 1712186 h 1712185"/>
                  <a:gd name="connsiteX131" fmla="*/ 513285 w 5580233"/>
                  <a:gd name="connsiteY131" fmla="*/ 1712186 h 1712185"/>
                  <a:gd name="connsiteX132" fmla="*/ 517231 w 5580233"/>
                  <a:gd name="connsiteY132" fmla="*/ 1712186 h 1712185"/>
                  <a:gd name="connsiteX133" fmla="*/ 521177 w 5580233"/>
                  <a:gd name="connsiteY133" fmla="*/ 1712186 h 1712185"/>
                  <a:gd name="connsiteX134" fmla="*/ 525122 w 5580233"/>
                  <a:gd name="connsiteY134" fmla="*/ 1712186 h 1712185"/>
                  <a:gd name="connsiteX135" fmla="*/ 529068 w 5580233"/>
                  <a:gd name="connsiteY135" fmla="*/ 1712186 h 1712185"/>
                  <a:gd name="connsiteX136" fmla="*/ 533014 w 5580233"/>
                  <a:gd name="connsiteY136" fmla="*/ 1712186 h 1712185"/>
                  <a:gd name="connsiteX137" fmla="*/ 536960 w 5580233"/>
                  <a:gd name="connsiteY137" fmla="*/ 1712186 h 1712185"/>
                  <a:gd name="connsiteX138" fmla="*/ 540906 w 5580233"/>
                  <a:gd name="connsiteY138" fmla="*/ 1712186 h 1712185"/>
                  <a:gd name="connsiteX139" fmla="*/ 544846 w 5580233"/>
                  <a:gd name="connsiteY139" fmla="*/ 1712186 h 1712185"/>
                  <a:gd name="connsiteX140" fmla="*/ 548792 w 5580233"/>
                  <a:gd name="connsiteY140" fmla="*/ 1712186 h 1712185"/>
                  <a:gd name="connsiteX141" fmla="*/ 552738 w 5580233"/>
                  <a:gd name="connsiteY141" fmla="*/ 1712186 h 1712185"/>
                  <a:gd name="connsiteX142" fmla="*/ 556684 w 5580233"/>
                  <a:gd name="connsiteY142" fmla="*/ 1712186 h 1712185"/>
                  <a:gd name="connsiteX143" fmla="*/ 560630 w 5580233"/>
                  <a:gd name="connsiteY143" fmla="*/ 1712186 h 1712185"/>
                  <a:gd name="connsiteX144" fmla="*/ 564576 w 5580233"/>
                  <a:gd name="connsiteY144" fmla="*/ 1712186 h 1712185"/>
                  <a:gd name="connsiteX145" fmla="*/ 568521 w 5580233"/>
                  <a:gd name="connsiteY145" fmla="*/ 1712186 h 1712185"/>
                  <a:gd name="connsiteX146" fmla="*/ 572467 w 5580233"/>
                  <a:gd name="connsiteY146" fmla="*/ 1712186 h 1712185"/>
                  <a:gd name="connsiteX147" fmla="*/ 576413 w 5580233"/>
                  <a:gd name="connsiteY147" fmla="*/ 1712186 h 1712185"/>
                  <a:gd name="connsiteX148" fmla="*/ 580354 w 5580233"/>
                  <a:gd name="connsiteY148" fmla="*/ 1712186 h 1712185"/>
                  <a:gd name="connsiteX149" fmla="*/ 584299 w 5580233"/>
                  <a:gd name="connsiteY149" fmla="*/ 1712186 h 1712185"/>
                  <a:gd name="connsiteX150" fmla="*/ 588245 w 5580233"/>
                  <a:gd name="connsiteY150" fmla="*/ 1712186 h 1712185"/>
                  <a:gd name="connsiteX151" fmla="*/ 592191 w 5580233"/>
                  <a:gd name="connsiteY151" fmla="*/ 1712186 h 1712185"/>
                  <a:gd name="connsiteX152" fmla="*/ 596137 w 5580233"/>
                  <a:gd name="connsiteY152" fmla="*/ 1712186 h 1712185"/>
                  <a:gd name="connsiteX153" fmla="*/ 600083 w 5580233"/>
                  <a:gd name="connsiteY153" fmla="*/ 1712186 h 1712185"/>
                  <a:gd name="connsiteX154" fmla="*/ 604029 w 5580233"/>
                  <a:gd name="connsiteY154" fmla="*/ 1712186 h 1712185"/>
                  <a:gd name="connsiteX155" fmla="*/ 607974 w 5580233"/>
                  <a:gd name="connsiteY155" fmla="*/ 1712186 h 1712185"/>
                  <a:gd name="connsiteX156" fmla="*/ 611920 w 5580233"/>
                  <a:gd name="connsiteY156" fmla="*/ 1712186 h 1712185"/>
                  <a:gd name="connsiteX157" fmla="*/ 615861 w 5580233"/>
                  <a:gd name="connsiteY157" fmla="*/ 1712186 h 1712185"/>
                  <a:gd name="connsiteX158" fmla="*/ 619807 w 5580233"/>
                  <a:gd name="connsiteY158" fmla="*/ 1712186 h 1712185"/>
                  <a:gd name="connsiteX159" fmla="*/ 623753 w 5580233"/>
                  <a:gd name="connsiteY159" fmla="*/ 1712186 h 1712185"/>
                  <a:gd name="connsiteX160" fmla="*/ 627698 w 5580233"/>
                  <a:gd name="connsiteY160" fmla="*/ 1712186 h 1712185"/>
                  <a:gd name="connsiteX161" fmla="*/ 631644 w 5580233"/>
                  <a:gd name="connsiteY161" fmla="*/ 1712186 h 1712185"/>
                  <a:gd name="connsiteX162" fmla="*/ 635590 w 5580233"/>
                  <a:gd name="connsiteY162" fmla="*/ 1712186 h 1712185"/>
                  <a:gd name="connsiteX163" fmla="*/ 639536 w 5580233"/>
                  <a:gd name="connsiteY163" fmla="*/ 1712186 h 1712185"/>
                  <a:gd name="connsiteX164" fmla="*/ 643482 w 5580233"/>
                  <a:gd name="connsiteY164" fmla="*/ 1712186 h 1712185"/>
                  <a:gd name="connsiteX165" fmla="*/ 647422 w 5580233"/>
                  <a:gd name="connsiteY165" fmla="*/ 1712186 h 1712185"/>
                  <a:gd name="connsiteX166" fmla="*/ 651368 w 5580233"/>
                  <a:gd name="connsiteY166" fmla="*/ 1712186 h 1712185"/>
                  <a:gd name="connsiteX167" fmla="*/ 655314 w 5580233"/>
                  <a:gd name="connsiteY167" fmla="*/ 1712186 h 1712185"/>
                  <a:gd name="connsiteX168" fmla="*/ 659260 w 5580233"/>
                  <a:gd name="connsiteY168" fmla="*/ 1712186 h 1712185"/>
                  <a:gd name="connsiteX169" fmla="*/ 663206 w 5580233"/>
                  <a:gd name="connsiteY169" fmla="*/ 1712186 h 1712185"/>
                  <a:gd name="connsiteX170" fmla="*/ 667151 w 5580233"/>
                  <a:gd name="connsiteY170" fmla="*/ 1712186 h 1712185"/>
                  <a:gd name="connsiteX171" fmla="*/ 671097 w 5580233"/>
                  <a:gd name="connsiteY171" fmla="*/ 1712186 h 1712185"/>
                  <a:gd name="connsiteX172" fmla="*/ 675043 w 5580233"/>
                  <a:gd name="connsiteY172" fmla="*/ 1712186 h 1712185"/>
                  <a:gd name="connsiteX173" fmla="*/ 678989 w 5580233"/>
                  <a:gd name="connsiteY173" fmla="*/ 1712186 h 1712185"/>
                  <a:gd name="connsiteX174" fmla="*/ 682930 w 5580233"/>
                  <a:gd name="connsiteY174" fmla="*/ 1712186 h 1712185"/>
                  <a:gd name="connsiteX175" fmla="*/ 686875 w 5580233"/>
                  <a:gd name="connsiteY175" fmla="*/ 1712186 h 1712185"/>
                  <a:gd name="connsiteX176" fmla="*/ 690821 w 5580233"/>
                  <a:gd name="connsiteY176" fmla="*/ 1712186 h 1712185"/>
                  <a:gd name="connsiteX177" fmla="*/ 694767 w 5580233"/>
                  <a:gd name="connsiteY177" fmla="*/ 1712186 h 1712185"/>
                  <a:gd name="connsiteX178" fmla="*/ 698713 w 5580233"/>
                  <a:gd name="connsiteY178" fmla="*/ 1712186 h 1712185"/>
                  <a:gd name="connsiteX179" fmla="*/ 702659 w 5580233"/>
                  <a:gd name="connsiteY179" fmla="*/ 1712186 h 1712185"/>
                  <a:gd name="connsiteX180" fmla="*/ 706605 w 5580233"/>
                  <a:gd name="connsiteY180" fmla="*/ 1712186 h 1712185"/>
                  <a:gd name="connsiteX181" fmla="*/ 710550 w 5580233"/>
                  <a:gd name="connsiteY181" fmla="*/ 1712186 h 1712185"/>
                  <a:gd name="connsiteX182" fmla="*/ 714491 w 5580233"/>
                  <a:gd name="connsiteY182" fmla="*/ 1712186 h 1712185"/>
                  <a:gd name="connsiteX183" fmla="*/ 718437 w 5580233"/>
                  <a:gd name="connsiteY183" fmla="*/ 1712186 h 1712185"/>
                  <a:gd name="connsiteX184" fmla="*/ 722383 w 5580233"/>
                  <a:gd name="connsiteY184" fmla="*/ 1712186 h 1712185"/>
                  <a:gd name="connsiteX185" fmla="*/ 726328 w 5580233"/>
                  <a:gd name="connsiteY185" fmla="*/ 1712186 h 1712185"/>
                  <a:gd name="connsiteX186" fmla="*/ 730274 w 5580233"/>
                  <a:gd name="connsiteY186" fmla="*/ 1712186 h 1712185"/>
                  <a:gd name="connsiteX187" fmla="*/ 734220 w 5580233"/>
                  <a:gd name="connsiteY187" fmla="*/ 1712186 h 1712185"/>
                  <a:gd name="connsiteX188" fmla="*/ 738166 w 5580233"/>
                  <a:gd name="connsiteY188" fmla="*/ 1712186 h 1712185"/>
                  <a:gd name="connsiteX189" fmla="*/ 742112 w 5580233"/>
                  <a:gd name="connsiteY189" fmla="*/ 1712186 h 1712185"/>
                  <a:gd name="connsiteX190" fmla="*/ 746058 w 5580233"/>
                  <a:gd name="connsiteY190" fmla="*/ 1712186 h 1712185"/>
                  <a:gd name="connsiteX191" fmla="*/ 749998 w 5580233"/>
                  <a:gd name="connsiteY191" fmla="*/ 1712186 h 1712185"/>
                  <a:gd name="connsiteX192" fmla="*/ 753944 w 5580233"/>
                  <a:gd name="connsiteY192" fmla="*/ 1712186 h 1712185"/>
                  <a:gd name="connsiteX193" fmla="*/ 757890 w 5580233"/>
                  <a:gd name="connsiteY193" fmla="*/ 1712186 h 1712185"/>
                  <a:gd name="connsiteX194" fmla="*/ 761836 w 5580233"/>
                  <a:gd name="connsiteY194" fmla="*/ 1712186 h 1712185"/>
                  <a:gd name="connsiteX195" fmla="*/ 765782 w 5580233"/>
                  <a:gd name="connsiteY195" fmla="*/ 1712186 h 1712185"/>
                  <a:gd name="connsiteX196" fmla="*/ 769727 w 5580233"/>
                  <a:gd name="connsiteY196" fmla="*/ 1712186 h 1712185"/>
                  <a:gd name="connsiteX197" fmla="*/ 773673 w 5580233"/>
                  <a:gd name="connsiteY197" fmla="*/ 1712186 h 1712185"/>
                  <a:gd name="connsiteX198" fmla="*/ 777619 w 5580233"/>
                  <a:gd name="connsiteY198" fmla="*/ 1712186 h 1712185"/>
                  <a:gd name="connsiteX199" fmla="*/ 781560 w 5580233"/>
                  <a:gd name="connsiteY199" fmla="*/ 1712186 h 1712185"/>
                  <a:gd name="connsiteX200" fmla="*/ 785505 w 5580233"/>
                  <a:gd name="connsiteY200" fmla="*/ 1712186 h 1712185"/>
                  <a:gd name="connsiteX201" fmla="*/ 789451 w 5580233"/>
                  <a:gd name="connsiteY201" fmla="*/ 1712186 h 1712185"/>
                  <a:gd name="connsiteX202" fmla="*/ 793397 w 5580233"/>
                  <a:gd name="connsiteY202" fmla="*/ 1712186 h 1712185"/>
                  <a:gd name="connsiteX203" fmla="*/ 797343 w 5580233"/>
                  <a:gd name="connsiteY203" fmla="*/ 1712186 h 1712185"/>
                  <a:gd name="connsiteX204" fmla="*/ 801289 w 5580233"/>
                  <a:gd name="connsiteY204" fmla="*/ 1712186 h 1712185"/>
                  <a:gd name="connsiteX205" fmla="*/ 805235 w 5580233"/>
                  <a:gd name="connsiteY205" fmla="*/ 1712186 h 1712185"/>
                  <a:gd name="connsiteX206" fmla="*/ 809180 w 5580233"/>
                  <a:gd name="connsiteY206" fmla="*/ 1712186 h 1712185"/>
                  <a:gd name="connsiteX207" fmla="*/ 813126 w 5580233"/>
                  <a:gd name="connsiteY207" fmla="*/ 1712186 h 1712185"/>
                  <a:gd name="connsiteX208" fmla="*/ 817067 w 5580233"/>
                  <a:gd name="connsiteY208" fmla="*/ 1712186 h 1712185"/>
                  <a:gd name="connsiteX209" fmla="*/ 821013 w 5580233"/>
                  <a:gd name="connsiteY209" fmla="*/ 1712186 h 1712185"/>
                  <a:gd name="connsiteX210" fmla="*/ 824959 w 5580233"/>
                  <a:gd name="connsiteY210" fmla="*/ 1712186 h 1712185"/>
                  <a:gd name="connsiteX211" fmla="*/ 828904 w 5580233"/>
                  <a:gd name="connsiteY211" fmla="*/ 1712186 h 1712185"/>
                  <a:gd name="connsiteX212" fmla="*/ 832850 w 5580233"/>
                  <a:gd name="connsiteY212" fmla="*/ 1712186 h 1712185"/>
                  <a:gd name="connsiteX213" fmla="*/ 836796 w 5580233"/>
                  <a:gd name="connsiteY213" fmla="*/ 1712186 h 1712185"/>
                  <a:gd name="connsiteX214" fmla="*/ 840742 w 5580233"/>
                  <a:gd name="connsiteY214" fmla="*/ 1712186 h 1712185"/>
                  <a:gd name="connsiteX215" fmla="*/ 844688 w 5580233"/>
                  <a:gd name="connsiteY215" fmla="*/ 1712186 h 1712185"/>
                  <a:gd name="connsiteX216" fmla="*/ 848628 w 5580233"/>
                  <a:gd name="connsiteY216" fmla="*/ 1712186 h 1712185"/>
                  <a:gd name="connsiteX217" fmla="*/ 852574 w 5580233"/>
                  <a:gd name="connsiteY217" fmla="*/ 1712186 h 1712185"/>
                  <a:gd name="connsiteX218" fmla="*/ 856520 w 5580233"/>
                  <a:gd name="connsiteY218" fmla="*/ 1712186 h 1712185"/>
                  <a:gd name="connsiteX219" fmla="*/ 860466 w 5580233"/>
                  <a:gd name="connsiteY219" fmla="*/ 1712186 h 1712185"/>
                  <a:gd name="connsiteX220" fmla="*/ 864412 w 5580233"/>
                  <a:gd name="connsiteY220" fmla="*/ 1712186 h 1712185"/>
                  <a:gd name="connsiteX221" fmla="*/ 868357 w 5580233"/>
                  <a:gd name="connsiteY221" fmla="*/ 1712186 h 1712185"/>
                  <a:gd name="connsiteX222" fmla="*/ 872303 w 5580233"/>
                  <a:gd name="connsiteY222" fmla="*/ 1712186 h 1712185"/>
                  <a:gd name="connsiteX223" fmla="*/ 876249 w 5580233"/>
                  <a:gd name="connsiteY223" fmla="*/ 1712186 h 1712185"/>
                  <a:gd name="connsiteX224" fmla="*/ 880190 w 5580233"/>
                  <a:gd name="connsiteY224" fmla="*/ 1712186 h 1712185"/>
                  <a:gd name="connsiteX225" fmla="*/ 884136 w 5580233"/>
                  <a:gd name="connsiteY225" fmla="*/ 1712186 h 1712185"/>
                  <a:gd name="connsiteX226" fmla="*/ 888081 w 5580233"/>
                  <a:gd name="connsiteY226" fmla="*/ 1712186 h 1712185"/>
                  <a:gd name="connsiteX227" fmla="*/ 892027 w 5580233"/>
                  <a:gd name="connsiteY227" fmla="*/ 1712186 h 1712185"/>
                  <a:gd name="connsiteX228" fmla="*/ 895973 w 5580233"/>
                  <a:gd name="connsiteY228" fmla="*/ 1712186 h 1712185"/>
                  <a:gd name="connsiteX229" fmla="*/ 899919 w 5580233"/>
                  <a:gd name="connsiteY229" fmla="*/ 1712186 h 1712185"/>
                  <a:gd name="connsiteX230" fmla="*/ 903865 w 5580233"/>
                  <a:gd name="connsiteY230" fmla="*/ 1712186 h 1712185"/>
                  <a:gd name="connsiteX231" fmla="*/ 907810 w 5580233"/>
                  <a:gd name="connsiteY231" fmla="*/ 1712186 h 1712185"/>
                  <a:gd name="connsiteX232" fmla="*/ 911756 w 5580233"/>
                  <a:gd name="connsiteY232" fmla="*/ 1712186 h 1712185"/>
                  <a:gd name="connsiteX233" fmla="*/ 915697 w 5580233"/>
                  <a:gd name="connsiteY233" fmla="*/ 1712186 h 1712185"/>
                  <a:gd name="connsiteX234" fmla="*/ 919643 w 5580233"/>
                  <a:gd name="connsiteY234" fmla="*/ 1712186 h 1712185"/>
                  <a:gd name="connsiteX235" fmla="*/ 923589 w 5580233"/>
                  <a:gd name="connsiteY235" fmla="*/ 1712186 h 1712185"/>
                  <a:gd name="connsiteX236" fmla="*/ 927534 w 5580233"/>
                  <a:gd name="connsiteY236" fmla="*/ 1712186 h 1712185"/>
                  <a:gd name="connsiteX237" fmla="*/ 931480 w 5580233"/>
                  <a:gd name="connsiteY237" fmla="*/ 1712186 h 1712185"/>
                  <a:gd name="connsiteX238" fmla="*/ 935426 w 5580233"/>
                  <a:gd name="connsiteY238" fmla="*/ 1712186 h 1712185"/>
                  <a:gd name="connsiteX239" fmla="*/ 939372 w 5580233"/>
                  <a:gd name="connsiteY239" fmla="*/ 1712186 h 1712185"/>
                  <a:gd name="connsiteX240" fmla="*/ 943318 w 5580233"/>
                  <a:gd name="connsiteY240" fmla="*/ 1712186 h 1712185"/>
                  <a:gd name="connsiteX241" fmla="*/ 947258 w 5580233"/>
                  <a:gd name="connsiteY241" fmla="*/ 1712186 h 1712185"/>
                  <a:gd name="connsiteX242" fmla="*/ 951204 w 5580233"/>
                  <a:gd name="connsiteY242" fmla="*/ 1712186 h 1712185"/>
                  <a:gd name="connsiteX243" fmla="*/ 955150 w 5580233"/>
                  <a:gd name="connsiteY243" fmla="*/ 1712186 h 1712185"/>
                  <a:gd name="connsiteX244" fmla="*/ 959096 w 5580233"/>
                  <a:gd name="connsiteY244" fmla="*/ 1712186 h 1712185"/>
                  <a:gd name="connsiteX245" fmla="*/ 963042 w 5580233"/>
                  <a:gd name="connsiteY245" fmla="*/ 1712186 h 1712185"/>
                  <a:gd name="connsiteX246" fmla="*/ 966987 w 5580233"/>
                  <a:gd name="connsiteY246" fmla="*/ 1712186 h 1712185"/>
                  <a:gd name="connsiteX247" fmla="*/ 970933 w 5580233"/>
                  <a:gd name="connsiteY247" fmla="*/ 1712186 h 1712185"/>
                  <a:gd name="connsiteX248" fmla="*/ 974879 w 5580233"/>
                  <a:gd name="connsiteY248" fmla="*/ 1712186 h 1712185"/>
                  <a:gd name="connsiteX249" fmla="*/ 978825 w 5580233"/>
                  <a:gd name="connsiteY249" fmla="*/ 1712186 h 1712185"/>
                  <a:gd name="connsiteX250" fmla="*/ 982766 w 5580233"/>
                  <a:gd name="connsiteY250" fmla="*/ 1712186 h 1712185"/>
                  <a:gd name="connsiteX251" fmla="*/ 986711 w 5580233"/>
                  <a:gd name="connsiteY251" fmla="*/ 1712186 h 1712185"/>
                  <a:gd name="connsiteX252" fmla="*/ 990657 w 5580233"/>
                  <a:gd name="connsiteY252" fmla="*/ 1712186 h 1712185"/>
                  <a:gd name="connsiteX253" fmla="*/ 994603 w 5580233"/>
                  <a:gd name="connsiteY253" fmla="*/ 1712186 h 1712185"/>
                  <a:gd name="connsiteX254" fmla="*/ 998549 w 5580233"/>
                  <a:gd name="connsiteY254" fmla="*/ 1712186 h 1712185"/>
                  <a:gd name="connsiteX255" fmla="*/ 1002495 w 5580233"/>
                  <a:gd name="connsiteY255" fmla="*/ 1712186 h 1712185"/>
                  <a:gd name="connsiteX256" fmla="*/ 1006440 w 5580233"/>
                  <a:gd name="connsiteY256" fmla="*/ 1712186 h 1712185"/>
                  <a:gd name="connsiteX257" fmla="*/ 1010386 w 5580233"/>
                  <a:gd name="connsiteY257" fmla="*/ 1712186 h 1712185"/>
                  <a:gd name="connsiteX258" fmla="*/ 1014327 w 5580233"/>
                  <a:gd name="connsiteY258" fmla="*/ 1712186 h 1712185"/>
                  <a:gd name="connsiteX259" fmla="*/ 1018273 w 5580233"/>
                  <a:gd name="connsiteY259" fmla="*/ 1712186 h 1712185"/>
                  <a:gd name="connsiteX260" fmla="*/ 1022219 w 5580233"/>
                  <a:gd name="connsiteY260" fmla="*/ 1712186 h 1712185"/>
                  <a:gd name="connsiteX261" fmla="*/ 1026164 w 5580233"/>
                  <a:gd name="connsiteY261" fmla="*/ 1712186 h 1712185"/>
                  <a:gd name="connsiteX262" fmla="*/ 1030110 w 5580233"/>
                  <a:gd name="connsiteY262" fmla="*/ 1712186 h 1712185"/>
                  <a:gd name="connsiteX263" fmla="*/ 1034056 w 5580233"/>
                  <a:gd name="connsiteY263" fmla="*/ 1712186 h 1712185"/>
                  <a:gd name="connsiteX264" fmla="*/ 1038002 w 5580233"/>
                  <a:gd name="connsiteY264" fmla="*/ 1712186 h 1712185"/>
                  <a:gd name="connsiteX265" fmla="*/ 1041948 w 5580233"/>
                  <a:gd name="connsiteY265" fmla="*/ 1712186 h 1712185"/>
                  <a:gd name="connsiteX266" fmla="*/ 1045893 w 5580233"/>
                  <a:gd name="connsiteY266" fmla="*/ 1712186 h 1712185"/>
                  <a:gd name="connsiteX267" fmla="*/ 1049834 w 5580233"/>
                  <a:gd name="connsiteY267" fmla="*/ 1712186 h 1712185"/>
                  <a:gd name="connsiteX268" fmla="*/ 1053780 w 5580233"/>
                  <a:gd name="connsiteY268" fmla="*/ 1712186 h 1712185"/>
                  <a:gd name="connsiteX269" fmla="*/ 1057726 w 5580233"/>
                  <a:gd name="connsiteY269" fmla="*/ 1712186 h 1712185"/>
                  <a:gd name="connsiteX270" fmla="*/ 1061672 w 5580233"/>
                  <a:gd name="connsiteY270" fmla="*/ 1712186 h 1712185"/>
                  <a:gd name="connsiteX271" fmla="*/ 1065617 w 5580233"/>
                  <a:gd name="connsiteY271" fmla="*/ 1712186 h 1712185"/>
                  <a:gd name="connsiteX272" fmla="*/ 1069563 w 5580233"/>
                  <a:gd name="connsiteY272" fmla="*/ 1712186 h 1712185"/>
                  <a:gd name="connsiteX273" fmla="*/ 1073509 w 5580233"/>
                  <a:gd name="connsiteY273" fmla="*/ 1712186 h 1712185"/>
                  <a:gd name="connsiteX274" fmla="*/ 1077455 w 5580233"/>
                  <a:gd name="connsiteY274" fmla="*/ 1712186 h 1712185"/>
                  <a:gd name="connsiteX275" fmla="*/ 1081396 w 5580233"/>
                  <a:gd name="connsiteY275" fmla="*/ 1712186 h 1712185"/>
                  <a:gd name="connsiteX276" fmla="*/ 1085342 w 5580233"/>
                  <a:gd name="connsiteY276" fmla="*/ 1712186 h 1712185"/>
                  <a:gd name="connsiteX277" fmla="*/ 1089287 w 5580233"/>
                  <a:gd name="connsiteY277" fmla="*/ 1712186 h 1712185"/>
                  <a:gd name="connsiteX278" fmla="*/ 1093233 w 5580233"/>
                  <a:gd name="connsiteY278" fmla="*/ 1712186 h 1712185"/>
                  <a:gd name="connsiteX279" fmla="*/ 1097179 w 5580233"/>
                  <a:gd name="connsiteY279" fmla="*/ 1712186 h 1712185"/>
                  <a:gd name="connsiteX280" fmla="*/ 1101125 w 5580233"/>
                  <a:gd name="connsiteY280" fmla="*/ 1712186 h 1712185"/>
                  <a:gd name="connsiteX281" fmla="*/ 1105070 w 5580233"/>
                  <a:gd name="connsiteY281" fmla="*/ 1712186 h 1712185"/>
                  <a:gd name="connsiteX282" fmla="*/ 1109016 w 5580233"/>
                  <a:gd name="connsiteY282" fmla="*/ 1712186 h 1712185"/>
                  <a:gd name="connsiteX283" fmla="*/ 1112957 w 5580233"/>
                  <a:gd name="connsiteY283" fmla="*/ 1712186 h 1712185"/>
                  <a:gd name="connsiteX284" fmla="*/ 1116903 w 5580233"/>
                  <a:gd name="connsiteY284" fmla="*/ 1712186 h 1712185"/>
                  <a:gd name="connsiteX285" fmla="*/ 1120849 w 5580233"/>
                  <a:gd name="connsiteY285" fmla="*/ 1712186 h 1712185"/>
                  <a:gd name="connsiteX286" fmla="*/ 1124794 w 5580233"/>
                  <a:gd name="connsiteY286" fmla="*/ 1712186 h 1712185"/>
                  <a:gd name="connsiteX287" fmla="*/ 1128740 w 5580233"/>
                  <a:gd name="connsiteY287" fmla="*/ 1712186 h 1712185"/>
                  <a:gd name="connsiteX288" fmla="*/ 1132686 w 5580233"/>
                  <a:gd name="connsiteY288" fmla="*/ 1712186 h 1712185"/>
                  <a:gd name="connsiteX289" fmla="*/ 1136632 w 5580233"/>
                  <a:gd name="connsiteY289" fmla="*/ 1712186 h 1712185"/>
                  <a:gd name="connsiteX290" fmla="*/ 1140578 w 5580233"/>
                  <a:gd name="connsiteY290" fmla="*/ 1712186 h 1712185"/>
                  <a:gd name="connsiteX291" fmla="*/ 1144524 w 5580233"/>
                  <a:gd name="connsiteY291" fmla="*/ 1712186 h 1712185"/>
                  <a:gd name="connsiteX292" fmla="*/ 1148464 w 5580233"/>
                  <a:gd name="connsiteY292" fmla="*/ 1712186 h 1712185"/>
                  <a:gd name="connsiteX293" fmla="*/ 1152410 w 5580233"/>
                  <a:gd name="connsiteY293" fmla="*/ 1712186 h 1712185"/>
                  <a:gd name="connsiteX294" fmla="*/ 1156356 w 5580233"/>
                  <a:gd name="connsiteY294" fmla="*/ 1712186 h 1712185"/>
                  <a:gd name="connsiteX295" fmla="*/ 1160302 w 5580233"/>
                  <a:gd name="connsiteY295" fmla="*/ 1712186 h 1712185"/>
                  <a:gd name="connsiteX296" fmla="*/ 1164247 w 5580233"/>
                  <a:gd name="connsiteY296" fmla="*/ 1712186 h 1712185"/>
                  <a:gd name="connsiteX297" fmla="*/ 1168193 w 5580233"/>
                  <a:gd name="connsiteY297" fmla="*/ 1712186 h 1712185"/>
                  <a:gd name="connsiteX298" fmla="*/ 1172139 w 5580233"/>
                  <a:gd name="connsiteY298" fmla="*/ 1712186 h 1712185"/>
                  <a:gd name="connsiteX299" fmla="*/ 1176085 w 5580233"/>
                  <a:gd name="connsiteY299" fmla="*/ 1712186 h 1712185"/>
                  <a:gd name="connsiteX300" fmla="*/ 1180026 w 5580233"/>
                  <a:gd name="connsiteY300" fmla="*/ 1712186 h 1712185"/>
                  <a:gd name="connsiteX301" fmla="*/ 1183972 w 5580233"/>
                  <a:gd name="connsiteY301" fmla="*/ 1712186 h 1712185"/>
                  <a:gd name="connsiteX302" fmla="*/ 1187917 w 5580233"/>
                  <a:gd name="connsiteY302" fmla="*/ 1712186 h 1712185"/>
                  <a:gd name="connsiteX303" fmla="*/ 1191863 w 5580233"/>
                  <a:gd name="connsiteY303" fmla="*/ 1712186 h 1712185"/>
                  <a:gd name="connsiteX304" fmla="*/ 1195809 w 5580233"/>
                  <a:gd name="connsiteY304" fmla="*/ 1712186 h 1712185"/>
                  <a:gd name="connsiteX305" fmla="*/ 1199755 w 5580233"/>
                  <a:gd name="connsiteY305" fmla="*/ 1712186 h 1712185"/>
                  <a:gd name="connsiteX306" fmla="*/ 1203701 w 5580233"/>
                  <a:gd name="connsiteY306" fmla="*/ 1712186 h 1712185"/>
                  <a:gd name="connsiteX307" fmla="*/ 1207646 w 5580233"/>
                  <a:gd name="connsiteY307" fmla="*/ 1712186 h 1712185"/>
                  <a:gd name="connsiteX308" fmla="*/ 1211592 w 5580233"/>
                  <a:gd name="connsiteY308" fmla="*/ 1712186 h 1712185"/>
                  <a:gd name="connsiteX309" fmla="*/ 1215533 w 5580233"/>
                  <a:gd name="connsiteY309" fmla="*/ 1712186 h 1712185"/>
                  <a:gd name="connsiteX310" fmla="*/ 1219479 w 5580233"/>
                  <a:gd name="connsiteY310" fmla="*/ 1712186 h 1712185"/>
                  <a:gd name="connsiteX311" fmla="*/ 1223425 w 5580233"/>
                  <a:gd name="connsiteY311" fmla="*/ 1712186 h 1712185"/>
                  <a:gd name="connsiteX312" fmla="*/ 1227370 w 5580233"/>
                  <a:gd name="connsiteY312" fmla="*/ 1712186 h 1712185"/>
                  <a:gd name="connsiteX313" fmla="*/ 1231316 w 5580233"/>
                  <a:gd name="connsiteY313" fmla="*/ 1712186 h 1712185"/>
                  <a:gd name="connsiteX314" fmla="*/ 1235262 w 5580233"/>
                  <a:gd name="connsiteY314" fmla="*/ 1712186 h 1712185"/>
                  <a:gd name="connsiteX315" fmla="*/ 1239208 w 5580233"/>
                  <a:gd name="connsiteY315" fmla="*/ 1712186 h 1712185"/>
                  <a:gd name="connsiteX316" fmla="*/ 1243154 w 5580233"/>
                  <a:gd name="connsiteY316" fmla="*/ 1712186 h 1712185"/>
                  <a:gd name="connsiteX317" fmla="*/ 1247094 w 5580233"/>
                  <a:gd name="connsiteY317" fmla="*/ 1712186 h 1712185"/>
                  <a:gd name="connsiteX318" fmla="*/ 1251040 w 5580233"/>
                  <a:gd name="connsiteY318" fmla="*/ 1712186 h 1712185"/>
                  <a:gd name="connsiteX319" fmla="*/ 1254986 w 5580233"/>
                  <a:gd name="connsiteY319" fmla="*/ 1712186 h 1712185"/>
                  <a:gd name="connsiteX320" fmla="*/ 1258932 w 5580233"/>
                  <a:gd name="connsiteY320" fmla="*/ 1712186 h 1712185"/>
                  <a:gd name="connsiteX321" fmla="*/ 1262878 w 5580233"/>
                  <a:gd name="connsiteY321" fmla="*/ 1712186 h 1712185"/>
                  <a:gd name="connsiteX322" fmla="*/ 1266823 w 5580233"/>
                  <a:gd name="connsiteY322" fmla="*/ 1712186 h 1712185"/>
                  <a:gd name="connsiteX323" fmla="*/ 1270769 w 5580233"/>
                  <a:gd name="connsiteY323" fmla="*/ 1712186 h 1712185"/>
                  <a:gd name="connsiteX324" fmla="*/ 1274715 w 5580233"/>
                  <a:gd name="connsiteY324" fmla="*/ 1712186 h 1712185"/>
                  <a:gd name="connsiteX325" fmla="*/ 1278656 w 5580233"/>
                  <a:gd name="connsiteY325" fmla="*/ 1712186 h 1712185"/>
                  <a:gd name="connsiteX326" fmla="*/ 1282602 w 5580233"/>
                  <a:gd name="connsiteY326" fmla="*/ 1712186 h 1712185"/>
                  <a:gd name="connsiteX327" fmla="*/ 1286547 w 5580233"/>
                  <a:gd name="connsiteY327" fmla="*/ 1712186 h 1712185"/>
                  <a:gd name="connsiteX328" fmla="*/ 1290493 w 5580233"/>
                  <a:gd name="connsiteY328" fmla="*/ 1712186 h 1712185"/>
                  <a:gd name="connsiteX329" fmla="*/ 1294439 w 5580233"/>
                  <a:gd name="connsiteY329" fmla="*/ 1712186 h 1712185"/>
                  <a:gd name="connsiteX330" fmla="*/ 1298385 w 5580233"/>
                  <a:gd name="connsiteY330" fmla="*/ 1712186 h 1712185"/>
                  <a:gd name="connsiteX331" fmla="*/ 1302331 w 5580233"/>
                  <a:gd name="connsiteY331" fmla="*/ 1712186 h 1712185"/>
                  <a:gd name="connsiteX332" fmla="*/ 1306276 w 5580233"/>
                  <a:gd name="connsiteY332" fmla="*/ 1712186 h 1712185"/>
                  <a:gd name="connsiteX333" fmla="*/ 1310222 w 5580233"/>
                  <a:gd name="connsiteY333" fmla="*/ 1712186 h 1712185"/>
                  <a:gd name="connsiteX334" fmla="*/ 1314163 w 5580233"/>
                  <a:gd name="connsiteY334" fmla="*/ 1712186 h 1712185"/>
                  <a:gd name="connsiteX335" fmla="*/ 1318109 w 5580233"/>
                  <a:gd name="connsiteY335" fmla="*/ 1712186 h 1712185"/>
                  <a:gd name="connsiteX336" fmla="*/ 1322055 w 5580233"/>
                  <a:gd name="connsiteY336" fmla="*/ 1712186 h 1712185"/>
                  <a:gd name="connsiteX337" fmla="*/ 1326000 w 5580233"/>
                  <a:gd name="connsiteY337" fmla="*/ 1712186 h 1712185"/>
                  <a:gd name="connsiteX338" fmla="*/ 1329946 w 5580233"/>
                  <a:gd name="connsiteY338" fmla="*/ 1712186 h 1712185"/>
                  <a:gd name="connsiteX339" fmla="*/ 1333892 w 5580233"/>
                  <a:gd name="connsiteY339" fmla="*/ 1712186 h 1712185"/>
                  <a:gd name="connsiteX340" fmla="*/ 1337838 w 5580233"/>
                  <a:gd name="connsiteY340" fmla="*/ 1712186 h 1712185"/>
                  <a:gd name="connsiteX341" fmla="*/ 1341784 w 5580233"/>
                  <a:gd name="connsiteY341" fmla="*/ 1712186 h 1712185"/>
                  <a:gd name="connsiteX342" fmla="*/ 1345730 w 5580233"/>
                  <a:gd name="connsiteY342" fmla="*/ 1712186 h 1712185"/>
                  <a:gd name="connsiteX343" fmla="*/ 1349670 w 5580233"/>
                  <a:gd name="connsiteY343" fmla="*/ 1712186 h 1712185"/>
                  <a:gd name="connsiteX344" fmla="*/ 1353616 w 5580233"/>
                  <a:gd name="connsiteY344" fmla="*/ 1712186 h 1712185"/>
                  <a:gd name="connsiteX345" fmla="*/ 1357562 w 5580233"/>
                  <a:gd name="connsiteY345" fmla="*/ 1712186 h 1712185"/>
                  <a:gd name="connsiteX346" fmla="*/ 1361508 w 5580233"/>
                  <a:gd name="connsiteY346" fmla="*/ 1712186 h 1712185"/>
                  <a:gd name="connsiteX347" fmla="*/ 1365453 w 5580233"/>
                  <a:gd name="connsiteY347" fmla="*/ 1712186 h 1712185"/>
                  <a:gd name="connsiteX348" fmla="*/ 1369399 w 5580233"/>
                  <a:gd name="connsiteY348" fmla="*/ 1712186 h 1712185"/>
                  <a:gd name="connsiteX349" fmla="*/ 1373345 w 5580233"/>
                  <a:gd name="connsiteY349" fmla="*/ 1712186 h 1712185"/>
                  <a:gd name="connsiteX350" fmla="*/ 1377291 w 5580233"/>
                  <a:gd name="connsiteY350" fmla="*/ 1712186 h 1712185"/>
                  <a:gd name="connsiteX351" fmla="*/ 1381232 w 5580233"/>
                  <a:gd name="connsiteY351" fmla="*/ 1712186 h 1712185"/>
                  <a:gd name="connsiteX352" fmla="*/ 1385178 w 5580233"/>
                  <a:gd name="connsiteY352" fmla="*/ 1712186 h 1712185"/>
                  <a:gd name="connsiteX353" fmla="*/ 1389123 w 5580233"/>
                  <a:gd name="connsiteY353" fmla="*/ 1712186 h 1712185"/>
                  <a:gd name="connsiteX354" fmla="*/ 1393069 w 5580233"/>
                  <a:gd name="connsiteY354" fmla="*/ 1712186 h 1712185"/>
                  <a:gd name="connsiteX355" fmla="*/ 1397015 w 5580233"/>
                  <a:gd name="connsiteY355" fmla="*/ 1712186 h 1712185"/>
                  <a:gd name="connsiteX356" fmla="*/ 1400961 w 5580233"/>
                  <a:gd name="connsiteY356" fmla="*/ 1712186 h 1712185"/>
                  <a:gd name="connsiteX357" fmla="*/ 1404906 w 5580233"/>
                  <a:gd name="connsiteY357" fmla="*/ 1712186 h 1712185"/>
                  <a:gd name="connsiteX358" fmla="*/ 1408852 w 5580233"/>
                  <a:gd name="connsiteY358" fmla="*/ 1712186 h 1712185"/>
                  <a:gd name="connsiteX359" fmla="*/ 1412798 w 5580233"/>
                  <a:gd name="connsiteY359" fmla="*/ 1712186 h 1712185"/>
                  <a:gd name="connsiteX360" fmla="*/ 1416739 w 5580233"/>
                  <a:gd name="connsiteY360" fmla="*/ 1712186 h 1712185"/>
                  <a:gd name="connsiteX361" fmla="*/ 1420685 w 5580233"/>
                  <a:gd name="connsiteY361" fmla="*/ 1712186 h 1712185"/>
                  <a:gd name="connsiteX362" fmla="*/ 1424631 w 5580233"/>
                  <a:gd name="connsiteY362" fmla="*/ 1712186 h 1712185"/>
                  <a:gd name="connsiteX363" fmla="*/ 1428576 w 5580233"/>
                  <a:gd name="connsiteY363" fmla="*/ 1712186 h 1712185"/>
                  <a:gd name="connsiteX364" fmla="*/ 1432522 w 5580233"/>
                  <a:gd name="connsiteY364" fmla="*/ 1712186 h 1712185"/>
                  <a:gd name="connsiteX365" fmla="*/ 1436468 w 5580233"/>
                  <a:gd name="connsiteY365" fmla="*/ 1712186 h 1712185"/>
                  <a:gd name="connsiteX366" fmla="*/ 1440414 w 5580233"/>
                  <a:gd name="connsiteY366" fmla="*/ 1712186 h 1712185"/>
                  <a:gd name="connsiteX367" fmla="*/ 1444360 w 5580233"/>
                  <a:gd name="connsiteY367" fmla="*/ 1712186 h 1712185"/>
                  <a:gd name="connsiteX368" fmla="*/ 1448300 w 5580233"/>
                  <a:gd name="connsiteY368" fmla="*/ 1712186 h 1712185"/>
                  <a:gd name="connsiteX369" fmla="*/ 1452246 w 5580233"/>
                  <a:gd name="connsiteY369" fmla="*/ 1712186 h 1712185"/>
                  <a:gd name="connsiteX370" fmla="*/ 1456192 w 5580233"/>
                  <a:gd name="connsiteY370" fmla="*/ 1712186 h 1712185"/>
                  <a:gd name="connsiteX371" fmla="*/ 1460138 w 5580233"/>
                  <a:gd name="connsiteY371" fmla="*/ 1712186 h 1712185"/>
                  <a:gd name="connsiteX372" fmla="*/ 1464084 w 5580233"/>
                  <a:gd name="connsiteY372" fmla="*/ 1712186 h 1712185"/>
                  <a:gd name="connsiteX373" fmla="*/ 1468029 w 5580233"/>
                  <a:gd name="connsiteY373" fmla="*/ 1712186 h 1712185"/>
                  <a:gd name="connsiteX374" fmla="*/ 1471975 w 5580233"/>
                  <a:gd name="connsiteY374" fmla="*/ 1712186 h 1712185"/>
                  <a:gd name="connsiteX375" fmla="*/ 1475921 w 5580233"/>
                  <a:gd name="connsiteY375" fmla="*/ 1712186 h 1712185"/>
                  <a:gd name="connsiteX376" fmla="*/ 1479867 w 5580233"/>
                  <a:gd name="connsiteY376" fmla="*/ 1712186 h 1712185"/>
                  <a:gd name="connsiteX377" fmla="*/ 1483807 w 5580233"/>
                  <a:gd name="connsiteY377" fmla="*/ 1712186 h 1712185"/>
                  <a:gd name="connsiteX378" fmla="*/ 1487753 w 5580233"/>
                  <a:gd name="connsiteY378" fmla="*/ 1712186 h 1712185"/>
                  <a:gd name="connsiteX379" fmla="*/ 1491699 w 5580233"/>
                  <a:gd name="connsiteY379" fmla="*/ 1712186 h 1712185"/>
                  <a:gd name="connsiteX380" fmla="*/ 1495645 w 5580233"/>
                  <a:gd name="connsiteY380" fmla="*/ 1712186 h 1712185"/>
                  <a:gd name="connsiteX381" fmla="*/ 1499591 w 5580233"/>
                  <a:gd name="connsiteY381" fmla="*/ 1712186 h 1712185"/>
                  <a:gd name="connsiteX382" fmla="*/ 1503537 w 5580233"/>
                  <a:gd name="connsiteY382" fmla="*/ 1712186 h 1712185"/>
                  <a:gd name="connsiteX383" fmla="*/ 1507482 w 5580233"/>
                  <a:gd name="connsiteY383" fmla="*/ 1712186 h 1712185"/>
                  <a:gd name="connsiteX384" fmla="*/ 1511423 w 5580233"/>
                  <a:gd name="connsiteY384" fmla="*/ 1712186 h 1712185"/>
                  <a:gd name="connsiteX385" fmla="*/ 1515369 w 5580233"/>
                  <a:gd name="connsiteY385" fmla="*/ 1712186 h 1712185"/>
                  <a:gd name="connsiteX386" fmla="*/ 1519315 w 5580233"/>
                  <a:gd name="connsiteY386" fmla="*/ 1712186 h 1712185"/>
                  <a:gd name="connsiteX387" fmla="*/ 1523260 w 5580233"/>
                  <a:gd name="connsiteY387" fmla="*/ 1712186 h 1712185"/>
                  <a:gd name="connsiteX388" fmla="*/ 1527206 w 5580233"/>
                  <a:gd name="connsiteY388" fmla="*/ 1712186 h 1712185"/>
                  <a:gd name="connsiteX389" fmla="*/ 1531152 w 5580233"/>
                  <a:gd name="connsiteY389" fmla="*/ 1712186 h 1712185"/>
                  <a:gd name="connsiteX390" fmla="*/ 1535098 w 5580233"/>
                  <a:gd name="connsiteY390" fmla="*/ 1712186 h 1712185"/>
                  <a:gd name="connsiteX391" fmla="*/ 1539044 w 5580233"/>
                  <a:gd name="connsiteY391" fmla="*/ 1712186 h 1712185"/>
                  <a:gd name="connsiteX392" fmla="*/ 1542990 w 5580233"/>
                  <a:gd name="connsiteY392" fmla="*/ 1712186 h 1712185"/>
                  <a:gd name="connsiteX393" fmla="*/ 1546935 w 5580233"/>
                  <a:gd name="connsiteY393" fmla="*/ 1712186 h 1712185"/>
                  <a:gd name="connsiteX394" fmla="*/ 1550876 w 5580233"/>
                  <a:gd name="connsiteY394" fmla="*/ 1712186 h 1712185"/>
                  <a:gd name="connsiteX395" fmla="*/ 1554822 w 5580233"/>
                  <a:gd name="connsiteY395" fmla="*/ 1712186 h 1712185"/>
                  <a:gd name="connsiteX396" fmla="*/ 1558768 w 5580233"/>
                  <a:gd name="connsiteY396" fmla="*/ 1712186 h 1712185"/>
                  <a:gd name="connsiteX397" fmla="*/ 1562714 w 5580233"/>
                  <a:gd name="connsiteY397" fmla="*/ 1712186 h 1712185"/>
                  <a:gd name="connsiteX398" fmla="*/ 1566659 w 5580233"/>
                  <a:gd name="connsiteY398" fmla="*/ 1712186 h 1712185"/>
                  <a:gd name="connsiteX399" fmla="*/ 1570605 w 5580233"/>
                  <a:gd name="connsiteY399" fmla="*/ 1712186 h 1712185"/>
                  <a:gd name="connsiteX400" fmla="*/ 1574551 w 5580233"/>
                  <a:gd name="connsiteY400" fmla="*/ 1712186 h 1712185"/>
                  <a:gd name="connsiteX401" fmla="*/ 1578492 w 5580233"/>
                  <a:gd name="connsiteY401" fmla="*/ 1712186 h 1712185"/>
                  <a:gd name="connsiteX402" fmla="*/ 1582438 w 5580233"/>
                  <a:gd name="connsiteY402" fmla="*/ 1712186 h 1712185"/>
                  <a:gd name="connsiteX403" fmla="*/ 1586383 w 5580233"/>
                  <a:gd name="connsiteY403" fmla="*/ 1712186 h 1712185"/>
                  <a:gd name="connsiteX404" fmla="*/ 1590329 w 5580233"/>
                  <a:gd name="connsiteY404" fmla="*/ 1712186 h 1712185"/>
                  <a:gd name="connsiteX405" fmla="*/ 1594275 w 5580233"/>
                  <a:gd name="connsiteY405" fmla="*/ 1712186 h 1712185"/>
                  <a:gd name="connsiteX406" fmla="*/ 1598221 w 5580233"/>
                  <a:gd name="connsiteY406" fmla="*/ 1712186 h 1712185"/>
                  <a:gd name="connsiteX407" fmla="*/ 1602167 w 5580233"/>
                  <a:gd name="connsiteY407" fmla="*/ 1712186 h 1712185"/>
                  <a:gd name="connsiteX408" fmla="*/ 1606112 w 5580233"/>
                  <a:gd name="connsiteY408" fmla="*/ 1712186 h 1712185"/>
                  <a:gd name="connsiteX409" fmla="*/ 1610058 w 5580233"/>
                  <a:gd name="connsiteY409" fmla="*/ 1712186 h 1712185"/>
                  <a:gd name="connsiteX410" fmla="*/ 1614004 w 5580233"/>
                  <a:gd name="connsiteY410" fmla="*/ 1712186 h 1712185"/>
                  <a:gd name="connsiteX411" fmla="*/ 1617945 w 5580233"/>
                  <a:gd name="connsiteY411" fmla="*/ 1712186 h 1712185"/>
                  <a:gd name="connsiteX412" fmla="*/ 1621891 w 5580233"/>
                  <a:gd name="connsiteY412" fmla="*/ 1712186 h 1712185"/>
                  <a:gd name="connsiteX413" fmla="*/ 1625836 w 5580233"/>
                  <a:gd name="connsiteY413" fmla="*/ 1712186 h 1712185"/>
                  <a:gd name="connsiteX414" fmla="*/ 1629782 w 5580233"/>
                  <a:gd name="connsiteY414" fmla="*/ 1712186 h 1712185"/>
                  <a:gd name="connsiteX415" fmla="*/ 1633728 w 5580233"/>
                  <a:gd name="connsiteY415" fmla="*/ 1712186 h 1712185"/>
                  <a:gd name="connsiteX416" fmla="*/ 1637674 w 5580233"/>
                  <a:gd name="connsiteY416" fmla="*/ 1712186 h 1712185"/>
                  <a:gd name="connsiteX417" fmla="*/ 1641620 w 5580233"/>
                  <a:gd name="connsiteY417" fmla="*/ 1712186 h 1712185"/>
                  <a:gd name="connsiteX418" fmla="*/ 1645560 w 5580233"/>
                  <a:gd name="connsiteY418" fmla="*/ 1712186 h 1712185"/>
                  <a:gd name="connsiteX419" fmla="*/ 1649506 w 5580233"/>
                  <a:gd name="connsiteY419" fmla="*/ 1712186 h 1712185"/>
                  <a:gd name="connsiteX420" fmla="*/ 1653452 w 5580233"/>
                  <a:gd name="connsiteY420" fmla="*/ 1712186 h 1712185"/>
                  <a:gd name="connsiteX421" fmla="*/ 1657398 w 5580233"/>
                  <a:gd name="connsiteY421" fmla="*/ 1712186 h 1712185"/>
                  <a:gd name="connsiteX422" fmla="*/ 1661344 w 5580233"/>
                  <a:gd name="connsiteY422" fmla="*/ 1712186 h 1712185"/>
                  <a:gd name="connsiteX423" fmla="*/ 1665289 w 5580233"/>
                  <a:gd name="connsiteY423" fmla="*/ 1712186 h 1712185"/>
                  <a:gd name="connsiteX424" fmla="*/ 1669235 w 5580233"/>
                  <a:gd name="connsiteY424" fmla="*/ 1712186 h 1712185"/>
                  <a:gd name="connsiteX425" fmla="*/ 1673181 w 5580233"/>
                  <a:gd name="connsiteY425" fmla="*/ 1712186 h 1712185"/>
                  <a:gd name="connsiteX426" fmla="*/ 1677127 w 5580233"/>
                  <a:gd name="connsiteY426" fmla="*/ 1712186 h 1712185"/>
                  <a:gd name="connsiteX427" fmla="*/ 1681073 w 5580233"/>
                  <a:gd name="connsiteY427" fmla="*/ 1712186 h 1712185"/>
                  <a:gd name="connsiteX428" fmla="*/ 1685013 w 5580233"/>
                  <a:gd name="connsiteY428" fmla="*/ 1712186 h 1712185"/>
                  <a:gd name="connsiteX429" fmla="*/ 1688959 w 5580233"/>
                  <a:gd name="connsiteY429" fmla="*/ 1712186 h 1712185"/>
                  <a:gd name="connsiteX430" fmla="*/ 1692905 w 5580233"/>
                  <a:gd name="connsiteY430" fmla="*/ 1712186 h 1712185"/>
                  <a:gd name="connsiteX431" fmla="*/ 1696851 w 5580233"/>
                  <a:gd name="connsiteY431" fmla="*/ 1712186 h 1712185"/>
                  <a:gd name="connsiteX432" fmla="*/ 1700797 w 5580233"/>
                  <a:gd name="connsiteY432" fmla="*/ 1712186 h 1712185"/>
                  <a:gd name="connsiteX433" fmla="*/ 1704742 w 5580233"/>
                  <a:gd name="connsiteY433" fmla="*/ 1712186 h 1712185"/>
                  <a:gd name="connsiteX434" fmla="*/ 1708688 w 5580233"/>
                  <a:gd name="connsiteY434" fmla="*/ 1712186 h 1712185"/>
                  <a:gd name="connsiteX435" fmla="*/ 1712629 w 5580233"/>
                  <a:gd name="connsiteY435" fmla="*/ 1712186 h 1712185"/>
                  <a:gd name="connsiteX436" fmla="*/ 1716575 w 5580233"/>
                  <a:gd name="connsiteY436" fmla="*/ 1712186 h 1712185"/>
                  <a:gd name="connsiteX437" fmla="*/ 1720521 w 5580233"/>
                  <a:gd name="connsiteY437" fmla="*/ 1712186 h 1712185"/>
                  <a:gd name="connsiteX438" fmla="*/ 1724466 w 5580233"/>
                  <a:gd name="connsiteY438" fmla="*/ 1712186 h 1712185"/>
                  <a:gd name="connsiteX439" fmla="*/ 1728412 w 5580233"/>
                  <a:gd name="connsiteY439" fmla="*/ 1712186 h 1712185"/>
                  <a:gd name="connsiteX440" fmla="*/ 1732358 w 5580233"/>
                  <a:gd name="connsiteY440" fmla="*/ 1712186 h 1712185"/>
                  <a:gd name="connsiteX441" fmla="*/ 1736304 w 5580233"/>
                  <a:gd name="connsiteY441" fmla="*/ 1712186 h 1712185"/>
                  <a:gd name="connsiteX442" fmla="*/ 1740250 w 5580233"/>
                  <a:gd name="connsiteY442" fmla="*/ 1712186 h 1712185"/>
                  <a:gd name="connsiteX443" fmla="*/ 1744195 w 5580233"/>
                  <a:gd name="connsiteY443" fmla="*/ 1712186 h 1712185"/>
                  <a:gd name="connsiteX444" fmla="*/ 1748141 w 5580233"/>
                  <a:gd name="connsiteY444" fmla="*/ 1712186 h 1712185"/>
                  <a:gd name="connsiteX445" fmla="*/ 1752082 w 5580233"/>
                  <a:gd name="connsiteY445" fmla="*/ 1712186 h 1712185"/>
                  <a:gd name="connsiteX446" fmla="*/ 1756028 w 5580233"/>
                  <a:gd name="connsiteY446" fmla="*/ 1712186 h 1712185"/>
                  <a:gd name="connsiteX447" fmla="*/ 1759974 w 5580233"/>
                  <a:gd name="connsiteY447" fmla="*/ 1712186 h 1712185"/>
                  <a:gd name="connsiteX448" fmla="*/ 1763920 w 5580233"/>
                  <a:gd name="connsiteY448" fmla="*/ 1712186 h 1712185"/>
                  <a:gd name="connsiteX449" fmla="*/ 1767865 w 5580233"/>
                  <a:gd name="connsiteY449" fmla="*/ 1712186 h 1712185"/>
                  <a:gd name="connsiteX450" fmla="*/ 1771811 w 5580233"/>
                  <a:gd name="connsiteY450" fmla="*/ 1712186 h 1712185"/>
                  <a:gd name="connsiteX451" fmla="*/ 1775757 w 5580233"/>
                  <a:gd name="connsiteY451" fmla="*/ 1712186 h 1712185"/>
                  <a:gd name="connsiteX452" fmla="*/ 1779698 w 5580233"/>
                  <a:gd name="connsiteY452" fmla="*/ 1712186 h 1712185"/>
                  <a:gd name="connsiteX453" fmla="*/ 1783644 w 5580233"/>
                  <a:gd name="connsiteY453" fmla="*/ 1712186 h 1712185"/>
                  <a:gd name="connsiteX454" fmla="*/ 1787589 w 5580233"/>
                  <a:gd name="connsiteY454" fmla="*/ 1712186 h 1712185"/>
                  <a:gd name="connsiteX455" fmla="*/ 1791535 w 5580233"/>
                  <a:gd name="connsiteY455" fmla="*/ 1712186 h 1712185"/>
                  <a:gd name="connsiteX456" fmla="*/ 1795481 w 5580233"/>
                  <a:gd name="connsiteY456" fmla="*/ 1712186 h 1712185"/>
                  <a:gd name="connsiteX457" fmla="*/ 1799427 w 5580233"/>
                  <a:gd name="connsiteY457" fmla="*/ 1712186 h 1712185"/>
                  <a:gd name="connsiteX458" fmla="*/ 1803373 w 5580233"/>
                  <a:gd name="connsiteY458" fmla="*/ 1712186 h 1712185"/>
                  <a:gd name="connsiteX459" fmla="*/ 1807318 w 5580233"/>
                  <a:gd name="connsiteY459" fmla="*/ 1712186 h 1712185"/>
                  <a:gd name="connsiteX460" fmla="*/ 1811264 w 5580233"/>
                  <a:gd name="connsiteY460" fmla="*/ 1712186 h 1712185"/>
                  <a:gd name="connsiteX461" fmla="*/ 1815210 w 5580233"/>
                  <a:gd name="connsiteY461" fmla="*/ 1712186 h 1712185"/>
                  <a:gd name="connsiteX462" fmla="*/ 1819151 w 5580233"/>
                  <a:gd name="connsiteY462" fmla="*/ 1712186 h 1712185"/>
                  <a:gd name="connsiteX463" fmla="*/ 1823097 w 5580233"/>
                  <a:gd name="connsiteY463" fmla="*/ 1712186 h 1712185"/>
                  <a:gd name="connsiteX464" fmla="*/ 1827042 w 5580233"/>
                  <a:gd name="connsiteY464" fmla="*/ 1712186 h 1712185"/>
                  <a:gd name="connsiteX465" fmla="*/ 1830988 w 5580233"/>
                  <a:gd name="connsiteY465" fmla="*/ 1712186 h 1712185"/>
                  <a:gd name="connsiteX466" fmla="*/ 1834934 w 5580233"/>
                  <a:gd name="connsiteY466" fmla="*/ 1712186 h 1712185"/>
                  <a:gd name="connsiteX467" fmla="*/ 1838880 w 5580233"/>
                  <a:gd name="connsiteY467" fmla="*/ 1712186 h 1712185"/>
                  <a:gd name="connsiteX468" fmla="*/ 1842826 w 5580233"/>
                  <a:gd name="connsiteY468" fmla="*/ 1712186 h 1712185"/>
                  <a:gd name="connsiteX469" fmla="*/ 1846766 w 5580233"/>
                  <a:gd name="connsiteY469" fmla="*/ 1712186 h 1712185"/>
                  <a:gd name="connsiteX470" fmla="*/ 1850712 w 5580233"/>
                  <a:gd name="connsiteY470" fmla="*/ 1712186 h 1712185"/>
                  <a:gd name="connsiteX471" fmla="*/ 1854658 w 5580233"/>
                  <a:gd name="connsiteY471" fmla="*/ 1712186 h 1712185"/>
                  <a:gd name="connsiteX472" fmla="*/ 1858604 w 5580233"/>
                  <a:gd name="connsiteY472" fmla="*/ 1712186 h 1712185"/>
                  <a:gd name="connsiteX473" fmla="*/ 1862549 w 5580233"/>
                  <a:gd name="connsiteY473" fmla="*/ 1712186 h 1712185"/>
                  <a:gd name="connsiteX474" fmla="*/ 1866495 w 5580233"/>
                  <a:gd name="connsiteY474" fmla="*/ 1712186 h 1712185"/>
                  <a:gd name="connsiteX475" fmla="*/ 1870441 w 5580233"/>
                  <a:gd name="connsiteY475" fmla="*/ 1712186 h 1712185"/>
                  <a:gd name="connsiteX476" fmla="*/ 1874387 w 5580233"/>
                  <a:gd name="connsiteY476" fmla="*/ 1712186 h 1712185"/>
                  <a:gd name="connsiteX477" fmla="*/ 1878333 w 5580233"/>
                  <a:gd name="connsiteY477" fmla="*/ 1712186 h 1712185"/>
                  <a:gd name="connsiteX478" fmla="*/ 1882279 w 5580233"/>
                  <a:gd name="connsiteY478" fmla="*/ 1712186 h 1712185"/>
                  <a:gd name="connsiteX479" fmla="*/ 1886219 w 5580233"/>
                  <a:gd name="connsiteY479" fmla="*/ 1712186 h 1712185"/>
                  <a:gd name="connsiteX480" fmla="*/ 1890165 w 5580233"/>
                  <a:gd name="connsiteY480" fmla="*/ 1712186 h 1712185"/>
                  <a:gd name="connsiteX481" fmla="*/ 1894111 w 5580233"/>
                  <a:gd name="connsiteY481" fmla="*/ 1712186 h 1712185"/>
                  <a:gd name="connsiteX482" fmla="*/ 1898057 w 5580233"/>
                  <a:gd name="connsiteY482" fmla="*/ 1712186 h 1712185"/>
                  <a:gd name="connsiteX483" fmla="*/ 1902002 w 5580233"/>
                  <a:gd name="connsiteY483" fmla="*/ 1712186 h 1712185"/>
                  <a:gd name="connsiteX484" fmla="*/ 1905948 w 5580233"/>
                  <a:gd name="connsiteY484" fmla="*/ 1712186 h 1712185"/>
                  <a:gd name="connsiteX485" fmla="*/ 1909894 w 5580233"/>
                  <a:gd name="connsiteY485" fmla="*/ 1712186 h 1712185"/>
                  <a:gd name="connsiteX486" fmla="*/ 1913835 w 5580233"/>
                  <a:gd name="connsiteY486" fmla="*/ 1712186 h 1712185"/>
                  <a:gd name="connsiteX487" fmla="*/ 1917781 w 5580233"/>
                  <a:gd name="connsiteY487" fmla="*/ 1712186 h 1712185"/>
                  <a:gd name="connsiteX488" fmla="*/ 1921727 w 5580233"/>
                  <a:gd name="connsiteY488" fmla="*/ 1712186 h 1712185"/>
                  <a:gd name="connsiteX489" fmla="*/ 1925673 w 5580233"/>
                  <a:gd name="connsiteY489" fmla="*/ 1712186 h 1712185"/>
                  <a:gd name="connsiteX490" fmla="*/ 1929618 w 5580233"/>
                  <a:gd name="connsiteY490" fmla="*/ 1712186 h 1712185"/>
                  <a:gd name="connsiteX491" fmla="*/ 1933564 w 5580233"/>
                  <a:gd name="connsiteY491" fmla="*/ 1712186 h 1712185"/>
                  <a:gd name="connsiteX492" fmla="*/ 1937510 w 5580233"/>
                  <a:gd name="connsiteY492" fmla="*/ 1712186 h 1712185"/>
                  <a:gd name="connsiteX493" fmla="*/ 1941456 w 5580233"/>
                  <a:gd name="connsiteY493" fmla="*/ 1712186 h 1712185"/>
                  <a:gd name="connsiteX494" fmla="*/ 1945401 w 5580233"/>
                  <a:gd name="connsiteY494" fmla="*/ 1712186 h 1712185"/>
                  <a:gd name="connsiteX495" fmla="*/ 1949342 w 5580233"/>
                  <a:gd name="connsiteY495" fmla="*/ 1712186 h 1712185"/>
                  <a:gd name="connsiteX496" fmla="*/ 1953288 w 5580233"/>
                  <a:gd name="connsiteY496" fmla="*/ 1712186 h 1712185"/>
                  <a:gd name="connsiteX497" fmla="*/ 1957234 w 5580233"/>
                  <a:gd name="connsiteY497" fmla="*/ 1712186 h 1712185"/>
                  <a:gd name="connsiteX498" fmla="*/ 1961180 w 5580233"/>
                  <a:gd name="connsiteY498" fmla="*/ 1712186 h 1712185"/>
                  <a:gd name="connsiteX499" fmla="*/ 1965126 w 5580233"/>
                  <a:gd name="connsiteY499" fmla="*/ 1712186 h 1712185"/>
                  <a:gd name="connsiteX500" fmla="*/ 1969071 w 5580233"/>
                  <a:gd name="connsiteY500" fmla="*/ 1712186 h 1712185"/>
                  <a:gd name="connsiteX501" fmla="*/ 1973017 w 5580233"/>
                  <a:gd name="connsiteY501" fmla="*/ 1712186 h 1712185"/>
                  <a:gd name="connsiteX502" fmla="*/ 1976963 w 5580233"/>
                  <a:gd name="connsiteY502" fmla="*/ 1712186 h 1712185"/>
                  <a:gd name="connsiteX503" fmla="*/ 1980904 w 5580233"/>
                  <a:gd name="connsiteY503" fmla="*/ 1712186 h 1712185"/>
                  <a:gd name="connsiteX504" fmla="*/ 1984849 w 5580233"/>
                  <a:gd name="connsiteY504" fmla="*/ 1712186 h 1712185"/>
                  <a:gd name="connsiteX505" fmla="*/ 1988795 w 5580233"/>
                  <a:gd name="connsiteY505" fmla="*/ 1712186 h 1712185"/>
                  <a:gd name="connsiteX506" fmla="*/ 1992741 w 5580233"/>
                  <a:gd name="connsiteY506" fmla="*/ 1712186 h 1712185"/>
                  <a:gd name="connsiteX507" fmla="*/ 1996687 w 5580233"/>
                  <a:gd name="connsiteY507" fmla="*/ 1712186 h 1712185"/>
                  <a:gd name="connsiteX508" fmla="*/ 2000633 w 5580233"/>
                  <a:gd name="connsiteY508" fmla="*/ 1712186 h 1712185"/>
                  <a:gd name="connsiteX509" fmla="*/ 2004579 w 5580233"/>
                  <a:gd name="connsiteY509" fmla="*/ 1712186 h 1712185"/>
                  <a:gd name="connsiteX510" fmla="*/ 2008524 w 5580233"/>
                  <a:gd name="connsiteY510" fmla="*/ 1712186 h 1712185"/>
                  <a:gd name="connsiteX511" fmla="*/ 2012470 w 5580233"/>
                  <a:gd name="connsiteY511" fmla="*/ 1712186 h 1712185"/>
                  <a:gd name="connsiteX512" fmla="*/ 2016411 w 5580233"/>
                  <a:gd name="connsiteY512" fmla="*/ 1712186 h 1712185"/>
                  <a:gd name="connsiteX513" fmla="*/ 2020357 w 5580233"/>
                  <a:gd name="connsiteY513" fmla="*/ 1712186 h 1712185"/>
                  <a:gd name="connsiteX514" fmla="*/ 2024302 w 5580233"/>
                  <a:gd name="connsiteY514" fmla="*/ 1712186 h 1712185"/>
                  <a:gd name="connsiteX515" fmla="*/ 2028248 w 5580233"/>
                  <a:gd name="connsiteY515" fmla="*/ 1712186 h 1712185"/>
                  <a:gd name="connsiteX516" fmla="*/ 2032194 w 5580233"/>
                  <a:gd name="connsiteY516" fmla="*/ 1712186 h 1712185"/>
                  <a:gd name="connsiteX517" fmla="*/ 2036140 w 5580233"/>
                  <a:gd name="connsiteY517" fmla="*/ 1712186 h 1712185"/>
                  <a:gd name="connsiteX518" fmla="*/ 2040086 w 5580233"/>
                  <a:gd name="connsiteY518" fmla="*/ 1712186 h 1712185"/>
                  <a:gd name="connsiteX519" fmla="*/ 2044032 w 5580233"/>
                  <a:gd name="connsiteY519" fmla="*/ 1712186 h 1712185"/>
                  <a:gd name="connsiteX520" fmla="*/ 2047972 w 5580233"/>
                  <a:gd name="connsiteY520" fmla="*/ 1712186 h 1712185"/>
                  <a:gd name="connsiteX521" fmla="*/ 2051918 w 5580233"/>
                  <a:gd name="connsiteY521" fmla="*/ 1712186 h 1712185"/>
                  <a:gd name="connsiteX522" fmla="*/ 2055864 w 5580233"/>
                  <a:gd name="connsiteY522" fmla="*/ 1712186 h 1712185"/>
                  <a:gd name="connsiteX523" fmla="*/ 2059810 w 5580233"/>
                  <a:gd name="connsiteY523" fmla="*/ 1712186 h 1712185"/>
                  <a:gd name="connsiteX524" fmla="*/ 2063755 w 5580233"/>
                  <a:gd name="connsiteY524" fmla="*/ 1712186 h 1712185"/>
                  <a:gd name="connsiteX525" fmla="*/ 2067701 w 5580233"/>
                  <a:gd name="connsiteY525" fmla="*/ 1712186 h 1712185"/>
                  <a:gd name="connsiteX526" fmla="*/ 2071647 w 5580233"/>
                  <a:gd name="connsiteY526" fmla="*/ 1712186 h 1712185"/>
                  <a:gd name="connsiteX527" fmla="*/ 2075593 w 5580233"/>
                  <a:gd name="connsiteY527" fmla="*/ 1712186 h 1712185"/>
                  <a:gd name="connsiteX528" fmla="*/ 2079539 w 5580233"/>
                  <a:gd name="connsiteY528" fmla="*/ 1712186 h 1712185"/>
                  <a:gd name="connsiteX529" fmla="*/ 2083480 w 5580233"/>
                  <a:gd name="connsiteY529" fmla="*/ 1712186 h 1712185"/>
                  <a:gd name="connsiteX530" fmla="*/ 2087425 w 5580233"/>
                  <a:gd name="connsiteY530" fmla="*/ 1712186 h 1712185"/>
                  <a:gd name="connsiteX531" fmla="*/ 2091371 w 5580233"/>
                  <a:gd name="connsiteY531" fmla="*/ 1712186 h 1712185"/>
                  <a:gd name="connsiteX532" fmla="*/ 2095317 w 5580233"/>
                  <a:gd name="connsiteY532" fmla="*/ 1712186 h 1712185"/>
                  <a:gd name="connsiteX533" fmla="*/ 2099263 w 5580233"/>
                  <a:gd name="connsiteY533" fmla="*/ 1712186 h 1712185"/>
                  <a:gd name="connsiteX534" fmla="*/ 2103208 w 5580233"/>
                  <a:gd name="connsiteY534" fmla="*/ 1712186 h 1712185"/>
                  <a:gd name="connsiteX535" fmla="*/ 2107154 w 5580233"/>
                  <a:gd name="connsiteY535" fmla="*/ 1712186 h 1712185"/>
                  <a:gd name="connsiteX536" fmla="*/ 2111100 w 5580233"/>
                  <a:gd name="connsiteY536" fmla="*/ 1712186 h 1712185"/>
                  <a:gd name="connsiteX537" fmla="*/ 2115041 w 5580233"/>
                  <a:gd name="connsiteY537" fmla="*/ 1712186 h 1712185"/>
                  <a:gd name="connsiteX538" fmla="*/ 2118987 w 5580233"/>
                  <a:gd name="connsiteY538" fmla="*/ 1712186 h 1712185"/>
                  <a:gd name="connsiteX539" fmla="*/ 2122933 w 5580233"/>
                  <a:gd name="connsiteY539" fmla="*/ 1712186 h 1712185"/>
                  <a:gd name="connsiteX540" fmla="*/ 2126879 w 5580233"/>
                  <a:gd name="connsiteY540" fmla="*/ 1712186 h 1712185"/>
                  <a:gd name="connsiteX541" fmla="*/ 2130824 w 5580233"/>
                  <a:gd name="connsiteY541" fmla="*/ 1712186 h 1712185"/>
                  <a:gd name="connsiteX542" fmla="*/ 2134770 w 5580233"/>
                  <a:gd name="connsiteY542" fmla="*/ 1712186 h 1712185"/>
                  <a:gd name="connsiteX543" fmla="*/ 2138716 w 5580233"/>
                  <a:gd name="connsiteY543" fmla="*/ 1712186 h 1712185"/>
                  <a:gd name="connsiteX544" fmla="*/ 2142662 w 5580233"/>
                  <a:gd name="connsiteY544" fmla="*/ 1712186 h 1712185"/>
                  <a:gd name="connsiteX545" fmla="*/ 2146607 w 5580233"/>
                  <a:gd name="connsiteY545" fmla="*/ 1712186 h 1712185"/>
                  <a:gd name="connsiteX546" fmla="*/ 2150548 w 5580233"/>
                  <a:gd name="connsiteY546" fmla="*/ 1712186 h 1712185"/>
                  <a:gd name="connsiteX547" fmla="*/ 2154494 w 5580233"/>
                  <a:gd name="connsiteY547" fmla="*/ 1712186 h 1712185"/>
                  <a:gd name="connsiteX548" fmla="*/ 2158440 w 5580233"/>
                  <a:gd name="connsiteY548" fmla="*/ 1712186 h 1712185"/>
                  <a:gd name="connsiteX549" fmla="*/ 2162386 w 5580233"/>
                  <a:gd name="connsiteY549" fmla="*/ 1712186 h 1712185"/>
                  <a:gd name="connsiteX550" fmla="*/ 2166332 w 5580233"/>
                  <a:gd name="connsiteY550" fmla="*/ 1712186 h 1712185"/>
                  <a:gd name="connsiteX551" fmla="*/ 2170277 w 5580233"/>
                  <a:gd name="connsiteY551" fmla="*/ 1712186 h 1712185"/>
                  <a:gd name="connsiteX552" fmla="*/ 2174223 w 5580233"/>
                  <a:gd name="connsiteY552" fmla="*/ 1712186 h 1712185"/>
                  <a:gd name="connsiteX553" fmla="*/ 2178169 w 5580233"/>
                  <a:gd name="connsiteY553" fmla="*/ 1712186 h 1712185"/>
                  <a:gd name="connsiteX554" fmla="*/ 2182115 w 5580233"/>
                  <a:gd name="connsiteY554" fmla="*/ 1712186 h 1712185"/>
                  <a:gd name="connsiteX555" fmla="*/ 2186055 w 5580233"/>
                  <a:gd name="connsiteY555" fmla="*/ 1712186 h 1712185"/>
                  <a:gd name="connsiteX556" fmla="*/ 2190001 w 5580233"/>
                  <a:gd name="connsiteY556" fmla="*/ 1712186 h 1712185"/>
                  <a:gd name="connsiteX557" fmla="*/ 2193947 w 5580233"/>
                  <a:gd name="connsiteY557" fmla="*/ 1712186 h 1712185"/>
                  <a:gd name="connsiteX558" fmla="*/ 2197893 w 5580233"/>
                  <a:gd name="connsiteY558" fmla="*/ 1712186 h 1712185"/>
                  <a:gd name="connsiteX559" fmla="*/ 2201839 w 5580233"/>
                  <a:gd name="connsiteY559" fmla="*/ 1712186 h 1712185"/>
                  <a:gd name="connsiteX560" fmla="*/ 2205785 w 5580233"/>
                  <a:gd name="connsiteY560" fmla="*/ 1712186 h 1712185"/>
                  <a:gd name="connsiteX561" fmla="*/ 2209730 w 5580233"/>
                  <a:gd name="connsiteY561" fmla="*/ 1712186 h 1712185"/>
                  <a:gd name="connsiteX562" fmla="*/ 2213676 w 5580233"/>
                  <a:gd name="connsiteY562" fmla="*/ 1712186 h 1712185"/>
                  <a:gd name="connsiteX563" fmla="*/ 2217617 w 5580233"/>
                  <a:gd name="connsiteY563" fmla="*/ 1712186 h 1712185"/>
                  <a:gd name="connsiteX564" fmla="*/ 2221562 w 5580233"/>
                  <a:gd name="connsiteY564" fmla="*/ 1712186 h 1712185"/>
                  <a:gd name="connsiteX565" fmla="*/ 2225508 w 5580233"/>
                  <a:gd name="connsiteY565" fmla="*/ 1712186 h 1712185"/>
                  <a:gd name="connsiteX566" fmla="*/ 2229454 w 5580233"/>
                  <a:gd name="connsiteY566" fmla="*/ 1712186 h 1712185"/>
                  <a:gd name="connsiteX567" fmla="*/ 2233400 w 5580233"/>
                  <a:gd name="connsiteY567" fmla="*/ 1712186 h 1712185"/>
                  <a:gd name="connsiteX568" fmla="*/ 2237346 w 5580233"/>
                  <a:gd name="connsiteY568" fmla="*/ 1712186 h 1712185"/>
                  <a:gd name="connsiteX569" fmla="*/ 2241292 w 5580233"/>
                  <a:gd name="connsiteY569" fmla="*/ 1712186 h 1712185"/>
                  <a:gd name="connsiteX570" fmla="*/ 2245238 w 5580233"/>
                  <a:gd name="connsiteY570" fmla="*/ 1712186 h 1712185"/>
                  <a:gd name="connsiteX571" fmla="*/ 2249183 w 5580233"/>
                  <a:gd name="connsiteY571" fmla="*/ 1712186 h 1712185"/>
                  <a:gd name="connsiteX572" fmla="*/ 2253124 w 5580233"/>
                  <a:gd name="connsiteY572" fmla="*/ 1712186 h 1712185"/>
                  <a:gd name="connsiteX573" fmla="*/ 2257070 w 5580233"/>
                  <a:gd name="connsiteY573" fmla="*/ 1712186 h 1712185"/>
                  <a:gd name="connsiteX574" fmla="*/ 2261016 w 5580233"/>
                  <a:gd name="connsiteY574" fmla="*/ 1712186 h 1712185"/>
                  <a:gd name="connsiteX575" fmla="*/ 2264961 w 5580233"/>
                  <a:gd name="connsiteY575" fmla="*/ 1712186 h 1712185"/>
                  <a:gd name="connsiteX576" fmla="*/ 2268907 w 5580233"/>
                  <a:gd name="connsiteY576" fmla="*/ 1712186 h 1712185"/>
                  <a:gd name="connsiteX577" fmla="*/ 2272853 w 5580233"/>
                  <a:gd name="connsiteY577" fmla="*/ 1712186 h 1712185"/>
                  <a:gd name="connsiteX578" fmla="*/ 2276799 w 5580233"/>
                  <a:gd name="connsiteY578" fmla="*/ 1712186 h 1712185"/>
                  <a:gd name="connsiteX579" fmla="*/ 2280745 w 5580233"/>
                  <a:gd name="connsiteY579" fmla="*/ 1712186 h 1712185"/>
                  <a:gd name="connsiteX580" fmla="*/ 2284686 w 5580233"/>
                  <a:gd name="connsiteY580" fmla="*/ 1712186 h 1712185"/>
                  <a:gd name="connsiteX581" fmla="*/ 2288631 w 5580233"/>
                  <a:gd name="connsiteY581" fmla="*/ 1712186 h 1712185"/>
                  <a:gd name="connsiteX582" fmla="*/ 2292577 w 5580233"/>
                  <a:gd name="connsiteY582" fmla="*/ 1712186 h 1712185"/>
                  <a:gd name="connsiteX583" fmla="*/ 2296523 w 5580233"/>
                  <a:gd name="connsiteY583" fmla="*/ 1712186 h 1712185"/>
                  <a:gd name="connsiteX584" fmla="*/ 2300469 w 5580233"/>
                  <a:gd name="connsiteY584" fmla="*/ 1712186 h 1712185"/>
                  <a:gd name="connsiteX585" fmla="*/ 2304414 w 5580233"/>
                  <a:gd name="connsiteY585" fmla="*/ 1712186 h 1712185"/>
                  <a:gd name="connsiteX586" fmla="*/ 2308360 w 5580233"/>
                  <a:gd name="connsiteY586" fmla="*/ 1712186 h 1712185"/>
                  <a:gd name="connsiteX587" fmla="*/ 2312306 w 5580233"/>
                  <a:gd name="connsiteY587" fmla="*/ 1712186 h 1712185"/>
                  <a:gd name="connsiteX588" fmla="*/ 2316252 w 5580233"/>
                  <a:gd name="connsiteY588" fmla="*/ 1712186 h 1712185"/>
                  <a:gd name="connsiteX589" fmla="*/ 2320193 w 5580233"/>
                  <a:gd name="connsiteY589" fmla="*/ 1712186 h 1712185"/>
                  <a:gd name="connsiteX590" fmla="*/ 2324139 w 5580233"/>
                  <a:gd name="connsiteY590" fmla="*/ 1712186 h 1712185"/>
                  <a:gd name="connsiteX591" fmla="*/ 2328084 w 5580233"/>
                  <a:gd name="connsiteY591" fmla="*/ 1712186 h 1712185"/>
                  <a:gd name="connsiteX592" fmla="*/ 2332030 w 5580233"/>
                  <a:gd name="connsiteY592" fmla="*/ 1712186 h 1712185"/>
                  <a:gd name="connsiteX593" fmla="*/ 2335976 w 5580233"/>
                  <a:gd name="connsiteY593" fmla="*/ 1712186 h 1712185"/>
                  <a:gd name="connsiteX594" fmla="*/ 2339922 w 5580233"/>
                  <a:gd name="connsiteY594" fmla="*/ 1712186 h 1712185"/>
                  <a:gd name="connsiteX595" fmla="*/ 2343868 w 5580233"/>
                  <a:gd name="connsiteY595" fmla="*/ 1712186 h 1712185"/>
                  <a:gd name="connsiteX596" fmla="*/ 2347813 w 5580233"/>
                  <a:gd name="connsiteY596" fmla="*/ 1712186 h 1712185"/>
                  <a:gd name="connsiteX597" fmla="*/ 2351754 w 5580233"/>
                  <a:gd name="connsiteY597" fmla="*/ 1712186 h 1712185"/>
                  <a:gd name="connsiteX598" fmla="*/ 2355700 w 5580233"/>
                  <a:gd name="connsiteY598" fmla="*/ 1712186 h 1712185"/>
                  <a:gd name="connsiteX599" fmla="*/ 2359646 w 5580233"/>
                  <a:gd name="connsiteY599" fmla="*/ 1712186 h 1712185"/>
                  <a:gd name="connsiteX600" fmla="*/ 2363592 w 5580233"/>
                  <a:gd name="connsiteY600" fmla="*/ 1712186 h 1712185"/>
                  <a:gd name="connsiteX601" fmla="*/ 2367537 w 5580233"/>
                  <a:gd name="connsiteY601" fmla="*/ 1712186 h 1712185"/>
                  <a:gd name="connsiteX602" fmla="*/ 2371483 w 5580233"/>
                  <a:gd name="connsiteY602" fmla="*/ 1712186 h 1712185"/>
                  <a:gd name="connsiteX603" fmla="*/ 2375429 w 5580233"/>
                  <a:gd name="connsiteY603" fmla="*/ 1712186 h 1712185"/>
                  <a:gd name="connsiteX604" fmla="*/ 2379375 w 5580233"/>
                  <a:gd name="connsiteY604" fmla="*/ 1712186 h 1712185"/>
                  <a:gd name="connsiteX605" fmla="*/ 2383321 w 5580233"/>
                  <a:gd name="connsiteY605" fmla="*/ 1712186 h 1712185"/>
                  <a:gd name="connsiteX606" fmla="*/ 2387261 w 5580233"/>
                  <a:gd name="connsiteY606" fmla="*/ 1712186 h 1712185"/>
                  <a:gd name="connsiteX607" fmla="*/ 2391207 w 5580233"/>
                  <a:gd name="connsiteY607" fmla="*/ 1712186 h 1712185"/>
                  <a:gd name="connsiteX608" fmla="*/ 2395153 w 5580233"/>
                  <a:gd name="connsiteY608" fmla="*/ 1712186 h 1712185"/>
                  <a:gd name="connsiteX609" fmla="*/ 2399099 w 5580233"/>
                  <a:gd name="connsiteY609" fmla="*/ 1712186 h 1712185"/>
                  <a:gd name="connsiteX610" fmla="*/ 2403045 w 5580233"/>
                  <a:gd name="connsiteY610" fmla="*/ 1712186 h 1712185"/>
                  <a:gd name="connsiteX611" fmla="*/ 2406990 w 5580233"/>
                  <a:gd name="connsiteY611" fmla="*/ 1712186 h 1712185"/>
                  <a:gd name="connsiteX612" fmla="*/ 2410936 w 5580233"/>
                  <a:gd name="connsiteY612" fmla="*/ 1712186 h 1712185"/>
                  <a:gd name="connsiteX613" fmla="*/ 2414877 w 5580233"/>
                  <a:gd name="connsiteY613" fmla="*/ 1712186 h 1712185"/>
                  <a:gd name="connsiteX614" fmla="*/ 2418823 w 5580233"/>
                  <a:gd name="connsiteY614" fmla="*/ 1712186 h 1712185"/>
                  <a:gd name="connsiteX615" fmla="*/ 2422768 w 5580233"/>
                  <a:gd name="connsiteY615" fmla="*/ 1712186 h 1712185"/>
                  <a:gd name="connsiteX616" fmla="*/ 2426714 w 5580233"/>
                  <a:gd name="connsiteY616" fmla="*/ 1712186 h 1712185"/>
                  <a:gd name="connsiteX617" fmla="*/ 2430660 w 5580233"/>
                  <a:gd name="connsiteY617" fmla="*/ 1712186 h 1712185"/>
                  <a:gd name="connsiteX618" fmla="*/ 2434606 w 5580233"/>
                  <a:gd name="connsiteY618" fmla="*/ 1712186 h 1712185"/>
                  <a:gd name="connsiteX619" fmla="*/ 2438552 w 5580233"/>
                  <a:gd name="connsiteY619" fmla="*/ 1712186 h 1712185"/>
                  <a:gd name="connsiteX620" fmla="*/ 2442498 w 5580233"/>
                  <a:gd name="connsiteY620" fmla="*/ 1712186 h 1712185"/>
                  <a:gd name="connsiteX621" fmla="*/ 2446443 w 5580233"/>
                  <a:gd name="connsiteY621" fmla="*/ 1712186 h 1712185"/>
                  <a:gd name="connsiteX622" fmla="*/ 2450389 w 5580233"/>
                  <a:gd name="connsiteY622" fmla="*/ 1712186 h 1712185"/>
                  <a:gd name="connsiteX623" fmla="*/ 2454330 w 5580233"/>
                  <a:gd name="connsiteY623" fmla="*/ 1712186 h 1712185"/>
                  <a:gd name="connsiteX624" fmla="*/ 2458276 w 5580233"/>
                  <a:gd name="connsiteY624" fmla="*/ 1712186 h 1712185"/>
                  <a:gd name="connsiteX625" fmla="*/ 2462222 w 5580233"/>
                  <a:gd name="connsiteY625" fmla="*/ 1712186 h 1712185"/>
                  <a:gd name="connsiteX626" fmla="*/ 2466167 w 5580233"/>
                  <a:gd name="connsiteY626" fmla="*/ 1712186 h 1712185"/>
                  <a:gd name="connsiteX627" fmla="*/ 2470113 w 5580233"/>
                  <a:gd name="connsiteY627" fmla="*/ 1712186 h 1712185"/>
                  <a:gd name="connsiteX628" fmla="*/ 2474059 w 5580233"/>
                  <a:gd name="connsiteY628" fmla="*/ 1712186 h 1712185"/>
                  <a:gd name="connsiteX629" fmla="*/ 2478005 w 5580233"/>
                  <a:gd name="connsiteY629" fmla="*/ 1712186 h 1712185"/>
                  <a:gd name="connsiteX630" fmla="*/ 2481946 w 5580233"/>
                  <a:gd name="connsiteY630" fmla="*/ 1712186 h 1712185"/>
                  <a:gd name="connsiteX631" fmla="*/ 2485891 w 5580233"/>
                  <a:gd name="connsiteY631" fmla="*/ 1712186 h 1712185"/>
                  <a:gd name="connsiteX632" fmla="*/ 2489837 w 5580233"/>
                  <a:gd name="connsiteY632" fmla="*/ 1712186 h 1712185"/>
                  <a:gd name="connsiteX633" fmla="*/ 2493783 w 5580233"/>
                  <a:gd name="connsiteY633" fmla="*/ 1712186 h 1712185"/>
                  <a:gd name="connsiteX634" fmla="*/ 2497729 w 5580233"/>
                  <a:gd name="connsiteY634" fmla="*/ 1712186 h 1712185"/>
                  <a:gd name="connsiteX635" fmla="*/ 2501675 w 5580233"/>
                  <a:gd name="connsiteY635" fmla="*/ 1712186 h 1712185"/>
                  <a:gd name="connsiteX636" fmla="*/ 2505621 w 5580233"/>
                  <a:gd name="connsiteY636" fmla="*/ 1712186 h 1712185"/>
                  <a:gd name="connsiteX637" fmla="*/ 2509566 w 5580233"/>
                  <a:gd name="connsiteY637" fmla="*/ 1712186 h 1712185"/>
                  <a:gd name="connsiteX638" fmla="*/ 2513512 w 5580233"/>
                  <a:gd name="connsiteY638" fmla="*/ 1712186 h 1712185"/>
                  <a:gd name="connsiteX639" fmla="*/ 2517458 w 5580233"/>
                  <a:gd name="connsiteY639" fmla="*/ 1712186 h 1712185"/>
                  <a:gd name="connsiteX640" fmla="*/ 2521399 w 5580233"/>
                  <a:gd name="connsiteY640" fmla="*/ 1712186 h 1712185"/>
                  <a:gd name="connsiteX641" fmla="*/ 2525344 w 5580233"/>
                  <a:gd name="connsiteY641" fmla="*/ 1712186 h 1712185"/>
                  <a:gd name="connsiteX642" fmla="*/ 2529290 w 5580233"/>
                  <a:gd name="connsiteY642" fmla="*/ 1712186 h 1712185"/>
                  <a:gd name="connsiteX643" fmla="*/ 2533236 w 5580233"/>
                  <a:gd name="connsiteY643" fmla="*/ 1712186 h 1712185"/>
                  <a:gd name="connsiteX644" fmla="*/ 2537182 w 5580233"/>
                  <a:gd name="connsiteY644" fmla="*/ 1712186 h 1712185"/>
                  <a:gd name="connsiteX645" fmla="*/ 2541128 w 5580233"/>
                  <a:gd name="connsiteY645" fmla="*/ 1712186 h 1712185"/>
                  <a:gd name="connsiteX646" fmla="*/ 2545074 w 5580233"/>
                  <a:gd name="connsiteY646" fmla="*/ 1712186 h 1712185"/>
                  <a:gd name="connsiteX647" fmla="*/ 2549014 w 5580233"/>
                  <a:gd name="connsiteY647" fmla="*/ 1712186 h 1712185"/>
                  <a:gd name="connsiteX648" fmla="*/ 2552960 w 5580233"/>
                  <a:gd name="connsiteY648" fmla="*/ 1712186 h 1712185"/>
                  <a:gd name="connsiteX649" fmla="*/ 2556906 w 5580233"/>
                  <a:gd name="connsiteY649" fmla="*/ 1712186 h 1712185"/>
                  <a:gd name="connsiteX650" fmla="*/ 2560852 w 5580233"/>
                  <a:gd name="connsiteY650" fmla="*/ 1712186 h 1712185"/>
                  <a:gd name="connsiteX651" fmla="*/ 2564797 w 5580233"/>
                  <a:gd name="connsiteY651" fmla="*/ 1712186 h 1712185"/>
                  <a:gd name="connsiteX652" fmla="*/ 2568743 w 5580233"/>
                  <a:gd name="connsiteY652" fmla="*/ 1712186 h 1712185"/>
                  <a:gd name="connsiteX653" fmla="*/ 2572689 w 5580233"/>
                  <a:gd name="connsiteY653" fmla="*/ 1712186 h 1712185"/>
                  <a:gd name="connsiteX654" fmla="*/ 2576635 w 5580233"/>
                  <a:gd name="connsiteY654" fmla="*/ 1712186 h 1712185"/>
                  <a:gd name="connsiteX655" fmla="*/ 2580581 w 5580233"/>
                  <a:gd name="connsiteY655" fmla="*/ 1712186 h 1712185"/>
                  <a:gd name="connsiteX656" fmla="*/ 2584527 w 5580233"/>
                  <a:gd name="connsiteY656" fmla="*/ 1712186 h 1712185"/>
                  <a:gd name="connsiteX657" fmla="*/ 2588467 w 5580233"/>
                  <a:gd name="connsiteY657" fmla="*/ 1712186 h 1712185"/>
                  <a:gd name="connsiteX658" fmla="*/ 2592413 w 5580233"/>
                  <a:gd name="connsiteY658" fmla="*/ 1712186 h 1712185"/>
                  <a:gd name="connsiteX659" fmla="*/ 2596359 w 5580233"/>
                  <a:gd name="connsiteY659" fmla="*/ 1712186 h 1712185"/>
                  <a:gd name="connsiteX660" fmla="*/ 2600305 w 5580233"/>
                  <a:gd name="connsiteY660" fmla="*/ 1712186 h 1712185"/>
                  <a:gd name="connsiteX661" fmla="*/ 2604250 w 5580233"/>
                  <a:gd name="connsiteY661" fmla="*/ 1712186 h 1712185"/>
                  <a:gd name="connsiteX662" fmla="*/ 2608196 w 5580233"/>
                  <a:gd name="connsiteY662" fmla="*/ 1712186 h 1712185"/>
                  <a:gd name="connsiteX663" fmla="*/ 2612142 w 5580233"/>
                  <a:gd name="connsiteY663" fmla="*/ 1712186 h 1712185"/>
                  <a:gd name="connsiteX664" fmla="*/ 2616083 w 5580233"/>
                  <a:gd name="connsiteY664" fmla="*/ 1712186 h 1712185"/>
                  <a:gd name="connsiteX665" fmla="*/ 2620029 w 5580233"/>
                  <a:gd name="connsiteY665" fmla="*/ 1712186 h 1712185"/>
                  <a:gd name="connsiteX666" fmla="*/ 2623975 w 5580233"/>
                  <a:gd name="connsiteY666" fmla="*/ 1712186 h 1712185"/>
                  <a:gd name="connsiteX667" fmla="*/ 2627920 w 5580233"/>
                  <a:gd name="connsiteY667" fmla="*/ 1712186 h 1712185"/>
                  <a:gd name="connsiteX668" fmla="*/ 2631866 w 5580233"/>
                  <a:gd name="connsiteY668" fmla="*/ 1712186 h 1712185"/>
                  <a:gd name="connsiteX669" fmla="*/ 2635812 w 5580233"/>
                  <a:gd name="connsiteY669" fmla="*/ 1712186 h 1712185"/>
                  <a:gd name="connsiteX670" fmla="*/ 2639758 w 5580233"/>
                  <a:gd name="connsiteY670" fmla="*/ 1712186 h 1712185"/>
                  <a:gd name="connsiteX671" fmla="*/ 2643703 w 5580233"/>
                  <a:gd name="connsiteY671" fmla="*/ 1712186 h 1712185"/>
                  <a:gd name="connsiteX672" fmla="*/ 2647649 w 5580233"/>
                  <a:gd name="connsiteY672" fmla="*/ 1712186 h 1712185"/>
                  <a:gd name="connsiteX673" fmla="*/ 2651595 w 5580233"/>
                  <a:gd name="connsiteY673" fmla="*/ 1712186 h 1712185"/>
                  <a:gd name="connsiteX674" fmla="*/ 2655536 w 5580233"/>
                  <a:gd name="connsiteY674" fmla="*/ 1712186 h 1712185"/>
                  <a:gd name="connsiteX675" fmla="*/ 2659482 w 5580233"/>
                  <a:gd name="connsiteY675" fmla="*/ 1712186 h 1712185"/>
                  <a:gd name="connsiteX676" fmla="*/ 2663428 w 5580233"/>
                  <a:gd name="connsiteY676" fmla="*/ 1712186 h 1712185"/>
                  <a:gd name="connsiteX677" fmla="*/ 2667373 w 5580233"/>
                  <a:gd name="connsiteY677" fmla="*/ 1712186 h 1712185"/>
                  <a:gd name="connsiteX678" fmla="*/ 2671319 w 5580233"/>
                  <a:gd name="connsiteY678" fmla="*/ 1712186 h 1712185"/>
                  <a:gd name="connsiteX679" fmla="*/ 2675265 w 5580233"/>
                  <a:gd name="connsiteY679" fmla="*/ 1712186 h 1712185"/>
                  <a:gd name="connsiteX680" fmla="*/ 2679211 w 5580233"/>
                  <a:gd name="connsiteY680" fmla="*/ 1712186 h 1712185"/>
                  <a:gd name="connsiteX681" fmla="*/ 2683151 w 5580233"/>
                  <a:gd name="connsiteY681" fmla="*/ 1712186 h 1712185"/>
                  <a:gd name="connsiteX682" fmla="*/ 2687097 w 5580233"/>
                  <a:gd name="connsiteY682" fmla="*/ 1712186 h 1712185"/>
                  <a:gd name="connsiteX683" fmla="*/ 2691043 w 5580233"/>
                  <a:gd name="connsiteY683" fmla="*/ 1712186 h 1712185"/>
                  <a:gd name="connsiteX684" fmla="*/ 2694989 w 5580233"/>
                  <a:gd name="connsiteY684" fmla="*/ 1712186 h 1712185"/>
                  <a:gd name="connsiteX685" fmla="*/ 2698935 w 5580233"/>
                  <a:gd name="connsiteY685" fmla="*/ 1712186 h 1712185"/>
                  <a:gd name="connsiteX686" fmla="*/ 2702881 w 5580233"/>
                  <a:gd name="connsiteY686" fmla="*/ 1712186 h 1712185"/>
                  <a:gd name="connsiteX687" fmla="*/ 2706827 w 5580233"/>
                  <a:gd name="connsiteY687" fmla="*/ 1712186 h 1712185"/>
                  <a:gd name="connsiteX688" fmla="*/ 2710772 w 5580233"/>
                  <a:gd name="connsiteY688" fmla="*/ 1712186 h 1712185"/>
                  <a:gd name="connsiteX689" fmla="*/ 2714718 w 5580233"/>
                  <a:gd name="connsiteY689" fmla="*/ 1712186 h 1712185"/>
                  <a:gd name="connsiteX690" fmla="*/ 2718664 w 5580233"/>
                  <a:gd name="connsiteY690" fmla="*/ 1712186 h 1712185"/>
                  <a:gd name="connsiteX691" fmla="*/ 2722604 w 5580233"/>
                  <a:gd name="connsiteY691" fmla="*/ 1712186 h 1712185"/>
                  <a:gd name="connsiteX692" fmla="*/ 2726550 w 5580233"/>
                  <a:gd name="connsiteY692" fmla="*/ 1712186 h 1712185"/>
                  <a:gd name="connsiteX693" fmla="*/ 2730496 w 5580233"/>
                  <a:gd name="connsiteY693" fmla="*/ 1712186 h 1712185"/>
                  <a:gd name="connsiteX694" fmla="*/ 2734442 w 5580233"/>
                  <a:gd name="connsiteY694" fmla="*/ 1712186 h 1712185"/>
                  <a:gd name="connsiteX695" fmla="*/ 2738388 w 5580233"/>
                  <a:gd name="connsiteY695" fmla="*/ 1712186 h 1712185"/>
                  <a:gd name="connsiteX696" fmla="*/ 2742334 w 5580233"/>
                  <a:gd name="connsiteY696" fmla="*/ 1712186 h 1712185"/>
                  <a:gd name="connsiteX697" fmla="*/ 2746279 w 5580233"/>
                  <a:gd name="connsiteY697" fmla="*/ 1712186 h 1712185"/>
                  <a:gd name="connsiteX698" fmla="*/ 2750220 w 5580233"/>
                  <a:gd name="connsiteY698" fmla="*/ 1712186 h 1712185"/>
                  <a:gd name="connsiteX699" fmla="*/ 2754166 w 5580233"/>
                  <a:gd name="connsiteY699" fmla="*/ 1712186 h 1712185"/>
                  <a:gd name="connsiteX700" fmla="*/ 2758112 w 5580233"/>
                  <a:gd name="connsiteY700" fmla="*/ 1712186 h 1712185"/>
                  <a:gd name="connsiteX701" fmla="*/ 2762057 w 5580233"/>
                  <a:gd name="connsiteY701" fmla="*/ 1712186 h 1712185"/>
                  <a:gd name="connsiteX702" fmla="*/ 2766003 w 5580233"/>
                  <a:gd name="connsiteY702" fmla="*/ 1712186 h 1712185"/>
                  <a:gd name="connsiteX703" fmla="*/ 2769949 w 5580233"/>
                  <a:gd name="connsiteY703" fmla="*/ 1712186 h 1712185"/>
                  <a:gd name="connsiteX704" fmla="*/ 2773895 w 5580233"/>
                  <a:gd name="connsiteY704" fmla="*/ 1712186 h 1712185"/>
                  <a:gd name="connsiteX705" fmla="*/ 2777841 w 5580233"/>
                  <a:gd name="connsiteY705" fmla="*/ 1712186 h 1712185"/>
                  <a:gd name="connsiteX706" fmla="*/ 2781787 w 5580233"/>
                  <a:gd name="connsiteY706" fmla="*/ 1712186 h 1712185"/>
                  <a:gd name="connsiteX707" fmla="*/ 2785727 w 5580233"/>
                  <a:gd name="connsiteY707" fmla="*/ 1712186 h 1712185"/>
                  <a:gd name="connsiteX708" fmla="*/ 2789673 w 5580233"/>
                  <a:gd name="connsiteY708" fmla="*/ 1712186 h 1712185"/>
                  <a:gd name="connsiteX709" fmla="*/ 2793619 w 5580233"/>
                  <a:gd name="connsiteY709" fmla="*/ 1712186 h 1712185"/>
                  <a:gd name="connsiteX710" fmla="*/ 2797565 w 5580233"/>
                  <a:gd name="connsiteY710" fmla="*/ 1712186 h 1712185"/>
                  <a:gd name="connsiteX711" fmla="*/ 2801510 w 5580233"/>
                  <a:gd name="connsiteY711" fmla="*/ 1712186 h 1712185"/>
                  <a:gd name="connsiteX712" fmla="*/ 2805456 w 5580233"/>
                  <a:gd name="connsiteY712" fmla="*/ 1712186 h 1712185"/>
                  <a:gd name="connsiteX713" fmla="*/ 2809402 w 5580233"/>
                  <a:gd name="connsiteY713" fmla="*/ 1712186 h 1712185"/>
                  <a:gd name="connsiteX714" fmla="*/ 2813348 w 5580233"/>
                  <a:gd name="connsiteY714" fmla="*/ 1712186 h 1712185"/>
                  <a:gd name="connsiteX715" fmla="*/ 2817289 w 5580233"/>
                  <a:gd name="connsiteY715" fmla="*/ 1712186 h 1712185"/>
                  <a:gd name="connsiteX716" fmla="*/ 2821235 w 5580233"/>
                  <a:gd name="connsiteY716" fmla="*/ 1712186 h 1712185"/>
                  <a:gd name="connsiteX717" fmla="*/ 2825181 w 5580233"/>
                  <a:gd name="connsiteY717" fmla="*/ 1712186 h 1712185"/>
                  <a:gd name="connsiteX718" fmla="*/ 2829126 w 5580233"/>
                  <a:gd name="connsiteY718" fmla="*/ 1712186 h 1712185"/>
                  <a:gd name="connsiteX719" fmla="*/ 2833072 w 5580233"/>
                  <a:gd name="connsiteY719" fmla="*/ 1712186 h 1712185"/>
                  <a:gd name="connsiteX720" fmla="*/ 2837018 w 5580233"/>
                  <a:gd name="connsiteY720" fmla="*/ 1712186 h 1712185"/>
                  <a:gd name="connsiteX721" fmla="*/ 2840964 w 5580233"/>
                  <a:gd name="connsiteY721" fmla="*/ 1712186 h 1712185"/>
                  <a:gd name="connsiteX722" fmla="*/ 2844909 w 5580233"/>
                  <a:gd name="connsiteY722" fmla="*/ 1712186 h 1712185"/>
                  <a:gd name="connsiteX723" fmla="*/ 2848855 w 5580233"/>
                  <a:gd name="connsiteY723" fmla="*/ 1712186 h 1712185"/>
                  <a:gd name="connsiteX724" fmla="*/ 2852796 w 5580233"/>
                  <a:gd name="connsiteY724" fmla="*/ 1712186 h 1712185"/>
                  <a:gd name="connsiteX725" fmla="*/ 2856742 w 5580233"/>
                  <a:gd name="connsiteY725" fmla="*/ 1712186 h 1712185"/>
                  <a:gd name="connsiteX726" fmla="*/ 2860688 w 5580233"/>
                  <a:gd name="connsiteY726" fmla="*/ 1712186 h 1712185"/>
                  <a:gd name="connsiteX727" fmla="*/ 2864634 w 5580233"/>
                  <a:gd name="connsiteY727" fmla="*/ 1712186 h 1712185"/>
                  <a:gd name="connsiteX728" fmla="*/ 2868579 w 5580233"/>
                  <a:gd name="connsiteY728" fmla="*/ 1712186 h 1712185"/>
                  <a:gd name="connsiteX729" fmla="*/ 2872525 w 5580233"/>
                  <a:gd name="connsiteY729" fmla="*/ 1712186 h 1712185"/>
                  <a:gd name="connsiteX730" fmla="*/ 2876471 w 5580233"/>
                  <a:gd name="connsiteY730" fmla="*/ 1712186 h 1712185"/>
                  <a:gd name="connsiteX731" fmla="*/ 2880417 w 5580233"/>
                  <a:gd name="connsiteY731" fmla="*/ 1712186 h 1712185"/>
                  <a:gd name="connsiteX732" fmla="*/ 2884357 w 5580233"/>
                  <a:gd name="connsiteY732" fmla="*/ 1712186 h 1712185"/>
                  <a:gd name="connsiteX733" fmla="*/ 2888303 w 5580233"/>
                  <a:gd name="connsiteY733" fmla="*/ 1712186 h 1712185"/>
                  <a:gd name="connsiteX734" fmla="*/ 2892249 w 5580233"/>
                  <a:gd name="connsiteY734" fmla="*/ 1712186 h 1712185"/>
                  <a:gd name="connsiteX735" fmla="*/ 2896195 w 5580233"/>
                  <a:gd name="connsiteY735" fmla="*/ 1712186 h 1712185"/>
                  <a:gd name="connsiteX736" fmla="*/ 2900141 w 5580233"/>
                  <a:gd name="connsiteY736" fmla="*/ 1712186 h 1712185"/>
                  <a:gd name="connsiteX737" fmla="*/ 2904087 w 5580233"/>
                  <a:gd name="connsiteY737" fmla="*/ 1712186 h 1712185"/>
                  <a:gd name="connsiteX738" fmla="*/ 2908032 w 5580233"/>
                  <a:gd name="connsiteY738" fmla="*/ 1712186 h 1712185"/>
                  <a:gd name="connsiteX739" fmla="*/ 2911978 w 5580233"/>
                  <a:gd name="connsiteY739" fmla="*/ 1712186 h 1712185"/>
                  <a:gd name="connsiteX740" fmla="*/ 2915924 w 5580233"/>
                  <a:gd name="connsiteY740" fmla="*/ 1712186 h 1712185"/>
                  <a:gd name="connsiteX741" fmla="*/ 2919865 w 5580233"/>
                  <a:gd name="connsiteY741" fmla="*/ 1712186 h 1712185"/>
                  <a:gd name="connsiteX742" fmla="*/ 2923810 w 5580233"/>
                  <a:gd name="connsiteY742" fmla="*/ 1712186 h 1712185"/>
                  <a:gd name="connsiteX743" fmla="*/ 2927756 w 5580233"/>
                  <a:gd name="connsiteY743" fmla="*/ 1712186 h 1712185"/>
                  <a:gd name="connsiteX744" fmla="*/ 2931702 w 5580233"/>
                  <a:gd name="connsiteY744" fmla="*/ 1712186 h 1712185"/>
                  <a:gd name="connsiteX745" fmla="*/ 2935648 w 5580233"/>
                  <a:gd name="connsiteY745" fmla="*/ 1712186 h 1712185"/>
                  <a:gd name="connsiteX746" fmla="*/ 2939594 w 5580233"/>
                  <a:gd name="connsiteY746" fmla="*/ 1712186 h 1712185"/>
                  <a:gd name="connsiteX747" fmla="*/ 2943540 w 5580233"/>
                  <a:gd name="connsiteY747" fmla="*/ 1712186 h 1712185"/>
                  <a:gd name="connsiteX748" fmla="*/ 2947485 w 5580233"/>
                  <a:gd name="connsiteY748" fmla="*/ 1712186 h 1712185"/>
                  <a:gd name="connsiteX749" fmla="*/ 2951426 w 5580233"/>
                  <a:gd name="connsiteY749" fmla="*/ 1712186 h 1712185"/>
                  <a:gd name="connsiteX750" fmla="*/ 2955372 w 5580233"/>
                  <a:gd name="connsiteY750" fmla="*/ 1712186 h 1712185"/>
                  <a:gd name="connsiteX751" fmla="*/ 2959318 w 5580233"/>
                  <a:gd name="connsiteY751" fmla="*/ 1712186 h 1712185"/>
                  <a:gd name="connsiteX752" fmla="*/ 2963263 w 5580233"/>
                  <a:gd name="connsiteY752" fmla="*/ 1712186 h 1712185"/>
                  <a:gd name="connsiteX753" fmla="*/ 2967209 w 5580233"/>
                  <a:gd name="connsiteY753" fmla="*/ 1712186 h 1712185"/>
                  <a:gd name="connsiteX754" fmla="*/ 2971155 w 5580233"/>
                  <a:gd name="connsiteY754" fmla="*/ 1712186 h 1712185"/>
                  <a:gd name="connsiteX755" fmla="*/ 2975101 w 5580233"/>
                  <a:gd name="connsiteY755" fmla="*/ 1712186 h 1712185"/>
                  <a:gd name="connsiteX756" fmla="*/ 2979047 w 5580233"/>
                  <a:gd name="connsiteY756" fmla="*/ 1712186 h 1712185"/>
                  <a:gd name="connsiteX757" fmla="*/ 2982993 w 5580233"/>
                  <a:gd name="connsiteY757" fmla="*/ 1712186 h 1712185"/>
                  <a:gd name="connsiteX758" fmla="*/ 2986933 w 5580233"/>
                  <a:gd name="connsiteY758" fmla="*/ 1712186 h 1712185"/>
                  <a:gd name="connsiteX759" fmla="*/ 2990879 w 5580233"/>
                  <a:gd name="connsiteY759" fmla="*/ 1712186 h 1712185"/>
                  <a:gd name="connsiteX760" fmla="*/ 2994825 w 5580233"/>
                  <a:gd name="connsiteY760" fmla="*/ 1712186 h 1712185"/>
                  <a:gd name="connsiteX761" fmla="*/ 2998771 w 5580233"/>
                  <a:gd name="connsiteY761" fmla="*/ 1712186 h 1712185"/>
                  <a:gd name="connsiteX762" fmla="*/ 3002717 w 5580233"/>
                  <a:gd name="connsiteY762" fmla="*/ 1712186 h 1712185"/>
                  <a:gd name="connsiteX763" fmla="*/ 3006662 w 5580233"/>
                  <a:gd name="connsiteY763" fmla="*/ 1712186 h 1712185"/>
                  <a:gd name="connsiteX764" fmla="*/ 3010608 w 5580233"/>
                  <a:gd name="connsiteY764" fmla="*/ 1712186 h 1712185"/>
                  <a:gd name="connsiteX765" fmla="*/ 3014554 w 5580233"/>
                  <a:gd name="connsiteY765" fmla="*/ 1712186 h 1712185"/>
                  <a:gd name="connsiteX766" fmla="*/ 3018495 w 5580233"/>
                  <a:gd name="connsiteY766" fmla="*/ 1712186 h 1712185"/>
                  <a:gd name="connsiteX767" fmla="*/ 3022441 w 5580233"/>
                  <a:gd name="connsiteY767" fmla="*/ 1712186 h 1712185"/>
                  <a:gd name="connsiteX768" fmla="*/ 3026386 w 5580233"/>
                  <a:gd name="connsiteY768" fmla="*/ 1712186 h 1712185"/>
                  <a:gd name="connsiteX769" fmla="*/ 3030332 w 5580233"/>
                  <a:gd name="connsiteY769" fmla="*/ 1712186 h 1712185"/>
                  <a:gd name="connsiteX770" fmla="*/ 3034278 w 5580233"/>
                  <a:gd name="connsiteY770" fmla="*/ 1712186 h 1712185"/>
                  <a:gd name="connsiteX771" fmla="*/ 3038224 w 5580233"/>
                  <a:gd name="connsiteY771" fmla="*/ 1712186 h 1712185"/>
                  <a:gd name="connsiteX772" fmla="*/ 3042170 w 5580233"/>
                  <a:gd name="connsiteY772" fmla="*/ 1712186 h 1712185"/>
                  <a:gd name="connsiteX773" fmla="*/ 3046115 w 5580233"/>
                  <a:gd name="connsiteY773" fmla="*/ 1712186 h 1712185"/>
                  <a:gd name="connsiteX774" fmla="*/ 3050061 w 5580233"/>
                  <a:gd name="connsiteY774" fmla="*/ 1712186 h 1712185"/>
                  <a:gd name="connsiteX775" fmla="*/ 3054002 w 5580233"/>
                  <a:gd name="connsiteY775" fmla="*/ 1712186 h 1712185"/>
                  <a:gd name="connsiteX776" fmla="*/ 3057948 w 5580233"/>
                  <a:gd name="connsiteY776" fmla="*/ 1712186 h 1712185"/>
                  <a:gd name="connsiteX777" fmla="*/ 3061894 w 5580233"/>
                  <a:gd name="connsiteY777" fmla="*/ 1712186 h 1712185"/>
                  <a:gd name="connsiteX778" fmla="*/ 3065839 w 5580233"/>
                  <a:gd name="connsiteY778" fmla="*/ 1712186 h 1712185"/>
                  <a:gd name="connsiteX779" fmla="*/ 3069785 w 5580233"/>
                  <a:gd name="connsiteY779" fmla="*/ 1712186 h 1712185"/>
                  <a:gd name="connsiteX780" fmla="*/ 3073731 w 5580233"/>
                  <a:gd name="connsiteY780" fmla="*/ 1712186 h 1712185"/>
                  <a:gd name="connsiteX781" fmla="*/ 3077677 w 5580233"/>
                  <a:gd name="connsiteY781" fmla="*/ 1712186 h 1712185"/>
                  <a:gd name="connsiteX782" fmla="*/ 3081623 w 5580233"/>
                  <a:gd name="connsiteY782" fmla="*/ 1712186 h 1712185"/>
                  <a:gd name="connsiteX783" fmla="*/ 3085563 w 5580233"/>
                  <a:gd name="connsiteY783" fmla="*/ 1712186 h 1712185"/>
                  <a:gd name="connsiteX784" fmla="*/ 3089509 w 5580233"/>
                  <a:gd name="connsiteY784" fmla="*/ 1712186 h 1712185"/>
                  <a:gd name="connsiteX785" fmla="*/ 3093455 w 5580233"/>
                  <a:gd name="connsiteY785" fmla="*/ 1712186 h 1712185"/>
                  <a:gd name="connsiteX786" fmla="*/ 3097401 w 5580233"/>
                  <a:gd name="connsiteY786" fmla="*/ 1712186 h 1712185"/>
                  <a:gd name="connsiteX787" fmla="*/ 3101347 w 5580233"/>
                  <a:gd name="connsiteY787" fmla="*/ 1712186 h 1712185"/>
                  <a:gd name="connsiteX788" fmla="*/ 3105292 w 5580233"/>
                  <a:gd name="connsiteY788" fmla="*/ 1712186 h 1712185"/>
                  <a:gd name="connsiteX789" fmla="*/ 3109238 w 5580233"/>
                  <a:gd name="connsiteY789" fmla="*/ 1712186 h 1712185"/>
                  <a:gd name="connsiteX790" fmla="*/ 3113184 w 5580233"/>
                  <a:gd name="connsiteY790" fmla="*/ 1712186 h 1712185"/>
                  <a:gd name="connsiteX791" fmla="*/ 3117130 w 5580233"/>
                  <a:gd name="connsiteY791" fmla="*/ 1712186 h 1712185"/>
                  <a:gd name="connsiteX792" fmla="*/ 3121071 w 5580233"/>
                  <a:gd name="connsiteY792" fmla="*/ 1712186 h 1712185"/>
                  <a:gd name="connsiteX793" fmla="*/ 3125016 w 5580233"/>
                  <a:gd name="connsiteY793" fmla="*/ 1712186 h 1712185"/>
                  <a:gd name="connsiteX794" fmla="*/ 3128962 w 5580233"/>
                  <a:gd name="connsiteY794" fmla="*/ 1712186 h 1712185"/>
                  <a:gd name="connsiteX795" fmla="*/ 3132908 w 5580233"/>
                  <a:gd name="connsiteY795" fmla="*/ 1712186 h 1712185"/>
                  <a:gd name="connsiteX796" fmla="*/ 3136854 w 5580233"/>
                  <a:gd name="connsiteY796" fmla="*/ 1712186 h 1712185"/>
                  <a:gd name="connsiteX797" fmla="*/ 3140800 w 5580233"/>
                  <a:gd name="connsiteY797" fmla="*/ 1712186 h 1712185"/>
                  <a:gd name="connsiteX798" fmla="*/ 3144745 w 5580233"/>
                  <a:gd name="connsiteY798" fmla="*/ 1712186 h 1712185"/>
                  <a:gd name="connsiteX799" fmla="*/ 3148691 w 5580233"/>
                  <a:gd name="connsiteY799" fmla="*/ 1712186 h 1712185"/>
                  <a:gd name="connsiteX800" fmla="*/ 3152632 w 5580233"/>
                  <a:gd name="connsiteY800" fmla="*/ 1712186 h 1712185"/>
                  <a:gd name="connsiteX801" fmla="*/ 3156578 w 5580233"/>
                  <a:gd name="connsiteY801" fmla="*/ 1712186 h 1712185"/>
                  <a:gd name="connsiteX802" fmla="*/ 3160524 w 5580233"/>
                  <a:gd name="connsiteY802" fmla="*/ 1712186 h 1712185"/>
                  <a:gd name="connsiteX803" fmla="*/ 3164469 w 5580233"/>
                  <a:gd name="connsiteY803" fmla="*/ 1712186 h 1712185"/>
                  <a:gd name="connsiteX804" fmla="*/ 3168415 w 5580233"/>
                  <a:gd name="connsiteY804" fmla="*/ 1712186 h 1712185"/>
                  <a:gd name="connsiteX805" fmla="*/ 3172361 w 5580233"/>
                  <a:gd name="connsiteY805" fmla="*/ 1712186 h 1712185"/>
                  <a:gd name="connsiteX806" fmla="*/ 3176307 w 5580233"/>
                  <a:gd name="connsiteY806" fmla="*/ 1712186 h 1712185"/>
                  <a:gd name="connsiteX807" fmla="*/ 3180253 w 5580233"/>
                  <a:gd name="connsiteY807" fmla="*/ 1712186 h 1712185"/>
                  <a:gd name="connsiteX808" fmla="*/ 3184198 w 5580233"/>
                  <a:gd name="connsiteY808" fmla="*/ 1712186 h 1712185"/>
                  <a:gd name="connsiteX809" fmla="*/ 3188139 w 5580233"/>
                  <a:gd name="connsiteY809" fmla="*/ 1712186 h 1712185"/>
                  <a:gd name="connsiteX810" fmla="*/ 3192085 w 5580233"/>
                  <a:gd name="connsiteY810" fmla="*/ 1712186 h 1712185"/>
                  <a:gd name="connsiteX811" fmla="*/ 3196031 w 5580233"/>
                  <a:gd name="connsiteY811" fmla="*/ 1712186 h 1712185"/>
                  <a:gd name="connsiteX812" fmla="*/ 3199977 w 5580233"/>
                  <a:gd name="connsiteY812" fmla="*/ 1712186 h 1712185"/>
                  <a:gd name="connsiteX813" fmla="*/ 3203923 w 5580233"/>
                  <a:gd name="connsiteY813" fmla="*/ 1712186 h 1712185"/>
                  <a:gd name="connsiteX814" fmla="*/ 3207868 w 5580233"/>
                  <a:gd name="connsiteY814" fmla="*/ 1712186 h 1712185"/>
                  <a:gd name="connsiteX815" fmla="*/ 3211814 w 5580233"/>
                  <a:gd name="connsiteY815" fmla="*/ 1712186 h 1712185"/>
                  <a:gd name="connsiteX816" fmla="*/ 3215760 w 5580233"/>
                  <a:gd name="connsiteY816" fmla="*/ 1712186 h 1712185"/>
                  <a:gd name="connsiteX817" fmla="*/ 3219701 w 5580233"/>
                  <a:gd name="connsiteY817" fmla="*/ 1712186 h 1712185"/>
                  <a:gd name="connsiteX818" fmla="*/ 3223646 w 5580233"/>
                  <a:gd name="connsiteY818" fmla="*/ 1712186 h 1712185"/>
                  <a:gd name="connsiteX819" fmla="*/ 3227592 w 5580233"/>
                  <a:gd name="connsiteY819" fmla="*/ 1712186 h 1712185"/>
                  <a:gd name="connsiteX820" fmla="*/ 3231538 w 5580233"/>
                  <a:gd name="connsiteY820" fmla="*/ 1712186 h 1712185"/>
                  <a:gd name="connsiteX821" fmla="*/ 3235484 w 5580233"/>
                  <a:gd name="connsiteY821" fmla="*/ 1712186 h 1712185"/>
                  <a:gd name="connsiteX822" fmla="*/ 3239430 w 5580233"/>
                  <a:gd name="connsiteY822" fmla="*/ 1712186 h 1712185"/>
                  <a:gd name="connsiteX823" fmla="*/ 3243376 w 5580233"/>
                  <a:gd name="connsiteY823" fmla="*/ 1712186 h 1712185"/>
                  <a:gd name="connsiteX824" fmla="*/ 3247321 w 5580233"/>
                  <a:gd name="connsiteY824" fmla="*/ 1712186 h 1712185"/>
                  <a:gd name="connsiteX825" fmla="*/ 3251262 w 5580233"/>
                  <a:gd name="connsiteY825" fmla="*/ 1712186 h 1712185"/>
                  <a:gd name="connsiteX826" fmla="*/ 3255208 w 5580233"/>
                  <a:gd name="connsiteY826" fmla="*/ 1712186 h 1712185"/>
                  <a:gd name="connsiteX827" fmla="*/ 3259154 w 5580233"/>
                  <a:gd name="connsiteY827" fmla="*/ 1712186 h 1712185"/>
                  <a:gd name="connsiteX828" fmla="*/ 3263099 w 5580233"/>
                  <a:gd name="connsiteY828" fmla="*/ 1712186 h 1712185"/>
                  <a:gd name="connsiteX829" fmla="*/ 3267045 w 5580233"/>
                  <a:gd name="connsiteY829" fmla="*/ 1712186 h 1712185"/>
                  <a:gd name="connsiteX830" fmla="*/ 3270991 w 5580233"/>
                  <a:gd name="connsiteY830" fmla="*/ 1712186 h 1712185"/>
                  <a:gd name="connsiteX831" fmla="*/ 3274937 w 5580233"/>
                  <a:gd name="connsiteY831" fmla="*/ 1712186 h 1712185"/>
                  <a:gd name="connsiteX832" fmla="*/ 3278883 w 5580233"/>
                  <a:gd name="connsiteY832" fmla="*/ 1712186 h 1712185"/>
                  <a:gd name="connsiteX833" fmla="*/ 3282829 w 5580233"/>
                  <a:gd name="connsiteY833" fmla="*/ 1712186 h 1712185"/>
                  <a:gd name="connsiteX834" fmla="*/ 3286769 w 5580233"/>
                  <a:gd name="connsiteY834" fmla="*/ 1712186 h 1712185"/>
                  <a:gd name="connsiteX835" fmla="*/ 3290715 w 5580233"/>
                  <a:gd name="connsiteY835" fmla="*/ 1712186 h 1712185"/>
                  <a:gd name="connsiteX836" fmla="*/ 3294661 w 5580233"/>
                  <a:gd name="connsiteY836" fmla="*/ 1712186 h 1712185"/>
                  <a:gd name="connsiteX837" fmla="*/ 3298607 w 5580233"/>
                  <a:gd name="connsiteY837" fmla="*/ 1712186 h 1712185"/>
                  <a:gd name="connsiteX838" fmla="*/ 3302552 w 5580233"/>
                  <a:gd name="connsiteY838" fmla="*/ 1712186 h 1712185"/>
                  <a:gd name="connsiteX839" fmla="*/ 3306498 w 5580233"/>
                  <a:gd name="connsiteY839" fmla="*/ 1712186 h 1712185"/>
                  <a:gd name="connsiteX840" fmla="*/ 3310444 w 5580233"/>
                  <a:gd name="connsiteY840" fmla="*/ 1712186 h 1712185"/>
                  <a:gd name="connsiteX841" fmla="*/ 3314390 w 5580233"/>
                  <a:gd name="connsiteY841" fmla="*/ 1712186 h 1712185"/>
                  <a:gd name="connsiteX842" fmla="*/ 3318331 w 5580233"/>
                  <a:gd name="connsiteY842" fmla="*/ 1712186 h 1712185"/>
                  <a:gd name="connsiteX843" fmla="*/ 3322277 w 5580233"/>
                  <a:gd name="connsiteY843" fmla="*/ 1712186 h 1712185"/>
                  <a:gd name="connsiteX844" fmla="*/ 3326222 w 5580233"/>
                  <a:gd name="connsiteY844" fmla="*/ 1712186 h 1712185"/>
                  <a:gd name="connsiteX845" fmla="*/ 3330168 w 5580233"/>
                  <a:gd name="connsiteY845" fmla="*/ 1712186 h 1712185"/>
                  <a:gd name="connsiteX846" fmla="*/ 3334114 w 5580233"/>
                  <a:gd name="connsiteY846" fmla="*/ 1712186 h 1712185"/>
                  <a:gd name="connsiteX847" fmla="*/ 3338060 w 5580233"/>
                  <a:gd name="connsiteY847" fmla="*/ 1712186 h 1712185"/>
                  <a:gd name="connsiteX848" fmla="*/ 3342005 w 5580233"/>
                  <a:gd name="connsiteY848" fmla="*/ 1712186 h 1712185"/>
                  <a:gd name="connsiteX849" fmla="*/ 3345951 w 5580233"/>
                  <a:gd name="connsiteY849" fmla="*/ 1712186 h 1712185"/>
                  <a:gd name="connsiteX850" fmla="*/ 3349897 w 5580233"/>
                  <a:gd name="connsiteY850" fmla="*/ 1712186 h 1712185"/>
                  <a:gd name="connsiteX851" fmla="*/ 3353838 w 5580233"/>
                  <a:gd name="connsiteY851" fmla="*/ 1712186 h 1712185"/>
                  <a:gd name="connsiteX852" fmla="*/ 3357784 w 5580233"/>
                  <a:gd name="connsiteY852" fmla="*/ 1712186 h 1712185"/>
                  <a:gd name="connsiteX853" fmla="*/ 3361730 w 5580233"/>
                  <a:gd name="connsiteY853" fmla="*/ 1712186 h 1712185"/>
                  <a:gd name="connsiteX854" fmla="*/ 3365675 w 5580233"/>
                  <a:gd name="connsiteY854" fmla="*/ 1712186 h 1712185"/>
                  <a:gd name="connsiteX855" fmla="*/ 3369621 w 5580233"/>
                  <a:gd name="connsiteY855" fmla="*/ 1712186 h 1712185"/>
                  <a:gd name="connsiteX856" fmla="*/ 3373567 w 5580233"/>
                  <a:gd name="connsiteY856" fmla="*/ 1712186 h 1712185"/>
                  <a:gd name="connsiteX857" fmla="*/ 3377513 w 5580233"/>
                  <a:gd name="connsiteY857" fmla="*/ 1712186 h 1712185"/>
                  <a:gd name="connsiteX858" fmla="*/ 3381458 w 5580233"/>
                  <a:gd name="connsiteY858" fmla="*/ 1712186 h 1712185"/>
                  <a:gd name="connsiteX859" fmla="*/ 3385399 w 5580233"/>
                  <a:gd name="connsiteY859" fmla="*/ 1712186 h 1712185"/>
                  <a:gd name="connsiteX860" fmla="*/ 3389345 w 5580233"/>
                  <a:gd name="connsiteY860" fmla="*/ 1712186 h 1712185"/>
                  <a:gd name="connsiteX861" fmla="*/ 3393291 w 5580233"/>
                  <a:gd name="connsiteY861" fmla="*/ 1712186 h 1712185"/>
                  <a:gd name="connsiteX862" fmla="*/ 3397237 w 5580233"/>
                  <a:gd name="connsiteY862" fmla="*/ 1712186 h 1712185"/>
                  <a:gd name="connsiteX863" fmla="*/ 3401183 w 5580233"/>
                  <a:gd name="connsiteY863" fmla="*/ 1712186 h 1712185"/>
                  <a:gd name="connsiteX864" fmla="*/ 3405129 w 5580233"/>
                  <a:gd name="connsiteY864" fmla="*/ 1712186 h 1712185"/>
                  <a:gd name="connsiteX865" fmla="*/ 3409074 w 5580233"/>
                  <a:gd name="connsiteY865" fmla="*/ 1712186 h 1712185"/>
                  <a:gd name="connsiteX866" fmla="*/ 3413020 w 5580233"/>
                  <a:gd name="connsiteY866" fmla="*/ 1712186 h 1712185"/>
                  <a:gd name="connsiteX867" fmla="*/ 3416966 w 5580233"/>
                  <a:gd name="connsiteY867" fmla="*/ 1712186 h 1712185"/>
                  <a:gd name="connsiteX868" fmla="*/ 3420906 w 5580233"/>
                  <a:gd name="connsiteY868" fmla="*/ 1712186 h 1712185"/>
                  <a:gd name="connsiteX869" fmla="*/ 3424852 w 5580233"/>
                  <a:gd name="connsiteY869" fmla="*/ 1712186 h 1712185"/>
                  <a:gd name="connsiteX870" fmla="*/ 3428798 w 5580233"/>
                  <a:gd name="connsiteY870" fmla="*/ 1712186 h 1712185"/>
                  <a:gd name="connsiteX871" fmla="*/ 3432744 w 5580233"/>
                  <a:gd name="connsiteY871" fmla="*/ 1712186 h 1712185"/>
                  <a:gd name="connsiteX872" fmla="*/ 3436690 w 5580233"/>
                  <a:gd name="connsiteY872" fmla="*/ 1712186 h 1712185"/>
                  <a:gd name="connsiteX873" fmla="*/ 3440636 w 5580233"/>
                  <a:gd name="connsiteY873" fmla="*/ 1712186 h 1712185"/>
                  <a:gd name="connsiteX874" fmla="*/ 3444582 w 5580233"/>
                  <a:gd name="connsiteY874" fmla="*/ 1712186 h 1712185"/>
                  <a:gd name="connsiteX875" fmla="*/ 3448527 w 5580233"/>
                  <a:gd name="connsiteY875" fmla="*/ 1712186 h 1712185"/>
                  <a:gd name="connsiteX876" fmla="*/ 3452468 w 5580233"/>
                  <a:gd name="connsiteY876" fmla="*/ 1712186 h 1712185"/>
                  <a:gd name="connsiteX877" fmla="*/ 3456414 w 5580233"/>
                  <a:gd name="connsiteY877" fmla="*/ 1712186 h 1712185"/>
                  <a:gd name="connsiteX878" fmla="*/ 3460359 w 5580233"/>
                  <a:gd name="connsiteY878" fmla="*/ 1712186 h 1712185"/>
                  <a:gd name="connsiteX879" fmla="*/ 3464305 w 5580233"/>
                  <a:gd name="connsiteY879" fmla="*/ 1712186 h 1712185"/>
                  <a:gd name="connsiteX880" fmla="*/ 3468251 w 5580233"/>
                  <a:gd name="connsiteY880" fmla="*/ 1712186 h 1712185"/>
                  <a:gd name="connsiteX881" fmla="*/ 3472197 w 5580233"/>
                  <a:gd name="connsiteY881" fmla="*/ 1712186 h 1712185"/>
                  <a:gd name="connsiteX882" fmla="*/ 3476143 w 5580233"/>
                  <a:gd name="connsiteY882" fmla="*/ 1712186 h 1712185"/>
                  <a:gd name="connsiteX883" fmla="*/ 3480089 w 5580233"/>
                  <a:gd name="connsiteY883" fmla="*/ 1712186 h 1712185"/>
                  <a:gd name="connsiteX884" fmla="*/ 3484034 w 5580233"/>
                  <a:gd name="connsiteY884" fmla="*/ 1712186 h 1712185"/>
                  <a:gd name="connsiteX885" fmla="*/ 3487975 w 5580233"/>
                  <a:gd name="connsiteY885" fmla="*/ 1712186 h 1712185"/>
                  <a:gd name="connsiteX886" fmla="*/ 3491921 w 5580233"/>
                  <a:gd name="connsiteY886" fmla="*/ 1712186 h 1712185"/>
                  <a:gd name="connsiteX887" fmla="*/ 3495867 w 5580233"/>
                  <a:gd name="connsiteY887" fmla="*/ 1712186 h 1712185"/>
                  <a:gd name="connsiteX888" fmla="*/ 3499813 w 5580233"/>
                  <a:gd name="connsiteY888" fmla="*/ 1712186 h 1712185"/>
                  <a:gd name="connsiteX889" fmla="*/ 3503758 w 5580233"/>
                  <a:gd name="connsiteY889" fmla="*/ 1712186 h 1712185"/>
                  <a:gd name="connsiteX890" fmla="*/ 3507704 w 5580233"/>
                  <a:gd name="connsiteY890" fmla="*/ 1712186 h 1712185"/>
                  <a:gd name="connsiteX891" fmla="*/ 3511650 w 5580233"/>
                  <a:gd name="connsiteY891" fmla="*/ 1712186 h 1712185"/>
                  <a:gd name="connsiteX892" fmla="*/ 3515596 w 5580233"/>
                  <a:gd name="connsiteY892" fmla="*/ 1712186 h 1712185"/>
                  <a:gd name="connsiteX893" fmla="*/ 3519537 w 5580233"/>
                  <a:gd name="connsiteY893" fmla="*/ 1712186 h 1712185"/>
                  <a:gd name="connsiteX894" fmla="*/ 3523483 w 5580233"/>
                  <a:gd name="connsiteY894" fmla="*/ 1712186 h 1712185"/>
                  <a:gd name="connsiteX895" fmla="*/ 3527428 w 5580233"/>
                  <a:gd name="connsiteY895" fmla="*/ 1712186 h 1712185"/>
                  <a:gd name="connsiteX896" fmla="*/ 3531374 w 5580233"/>
                  <a:gd name="connsiteY896" fmla="*/ 1712186 h 1712185"/>
                  <a:gd name="connsiteX897" fmla="*/ 3535320 w 5580233"/>
                  <a:gd name="connsiteY897" fmla="*/ 1712186 h 1712185"/>
                  <a:gd name="connsiteX898" fmla="*/ 3539266 w 5580233"/>
                  <a:gd name="connsiteY898" fmla="*/ 1712186 h 1712185"/>
                  <a:gd name="connsiteX899" fmla="*/ 3543211 w 5580233"/>
                  <a:gd name="connsiteY899" fmla="*/ 1712186 h 1712185"/>
                  <a:gd name="connsiteX900" fmla="*/ 3547157 w 5580233"/>
                  <a:gd name="connsiteY900" fmla="*/ 1712186 h 1712185"/>
                  <a:gd name="connsiteX901" fmla="*/ 3551103 w 5580233"/>
                  <a:gd name="connsiteY901" fmla="*/ 1712186 h 1712185"/>
                  <a:gd name="connsiteX902" fmla="*/ 3555044 w 5580233"/>
                  <a:gd name="connsiteY902" fmla="*/ 1712186 h 1712185"/>
                  <a:gd name="connsiteX903" fmla="*/ 3558990 w 5580233"/>
                  <a:gd name="connsiteY903" fmla="*/ 1712186 h 1712185"/>
                  <a:gd name="connsiteX904" fmla="*/ 3562936 w 5580233"/>
                  <a:gd name="connsiteY904" fmla="*/ 1712186 h 1712185"/>
                  <a:gd name="connsiteX905" fmla="*/ 3566881 w 5580233"/>
                  <a:gd name="connsiteY905" fmla="*/ 1712186 h 1712185"/>
                  <a:gd name="connsiteX906" fmla="*/ 3570827 w 5580233"/>
                  <a:gd name="connsiteY906" fmla="*/ 1712186 h 1712185"/>
                  <a:gd name="connsiteX907" fmla="*/ 3574773 w 5580233"/>
                  <a:gd name="connsiteY907" fmla="*/ 1712186 h 1712185"/>
                  <a:gd name="connsiteX908" fmla="*/ 3578719 w 5580233"/>
                  <a:gd name="connsiteY908" fmla="*/ 1712186 h 1712185"/>
                  <a:gd name="connsiteX909" fmla="*/ 3582665 w 5580233"/>
                  <a:gd name="connsiteY909" fmla="*/ 1712186 h 1712185"/>
                  <a:gd name="connsiteX910" fmla="*/ 3586605 w 5580233"/>
                  <a:gd name="connsiteY910" fmla="*/ 1712186 h 1712185"/>
                  <a:gd name="connsiteX911" fmla="*/ 3590551 w 5580233"/>
                  <a:gd name="connsiteY911" fmla="*/ 1712186 h 1712185"/>
                  <a:gd name="connsiteX912" fmla="*/ 3594497 w 5580233"/>
                  <a:gd name="connsiteY912" fmla="*/ 1712186 h 1712185"/>
                  <a:gd name="connsiteX913" fmla="*/ 3598443 w 5580233"/>
                  <a:gd name="connsiteY913" fmla="*/ 1712186 h 1712185"/>
                  <a:gd name="connsiteX914" fmla="*/ 3602389 w 5580233"/>
                  <a:gd name="connsiteY914" fmla="*/ 1712186 h 1712185"/>
                  <a:gd name="connsiteX915" fmla="*/ 3606334 w 5580233"/>
                  <a:gd name="connsiteY915" fmla="*/ 1712186 h 1712185"/>
                  <a:gd name="connsiteX916" fmla="*/ 3610280 w 5580233"/>
                  <a:gd name="connsiteY916" fmla="*/ 1712186 h 1712185"/>
                  <a:gd name="connsiteX917" fmla="*/ 3614226 w 5580233"/>
                  <a:gd name="connsiteY917" fmla="*/ 1712186 h 1712185"/>
                  <a:gd name="connsiteX918" fmla="*/ 3618172 w 5580233"/>
                  <a:gd name="connsiteY918" fmla="*/ 1712186 h 1712185"/>
                  <a:gd name="connsiteX919" fmla="*/ 3622112 w 5580233"/>
                  <a:gd name="connsiteY919" fmla="*/ 1712186 h 1712185"/>
                  <a:gd name="connsiteX920" fmla="*/ 3626058 w 5580233"/>
                  <a:gd name="connsiteY920" fmla="*/ 1712186 h 1712185"/>
                  <a:gd name="connsiteX921" fmla="*/ 3630004 w 5580233"/>
                  <a:gd name="connsiteY921" fmla="*/ 1712186 h 1712185"/>
                  <a:gd name="connsiteX922" fmla="*/ 3633950 w 5580233"/>
                  <a:gd name="connsiteY922" fmla="*/ 1712186 h 1712185"/>
                  <a:gd name="connsiteX923" fmla="*/ 3637896 w 5580233"/>
                  <a:gd name="connsiteY923" fmla="*/ 1712186 h 1712185"/>
                  <a:gd name="connsiteX924" fmla="*/ 3641842 w 5580233"/>
                  <a:gd name="connsiteY924" fmla="*/ 1712186 h 1712185"/>
                  <a:gd name="connsiteX925" fmla="*/ 3645787 w 5580233"/>
                  <a:gd name="connsiteY925" fmla="*/ 1712186 h 1712185"/>
                  <a:gd name="connsiteX926" fmla="*/ 3649733 w 5580233"/>
                  <a:gd name="connsiteY926" fmla="*/ 1712186 h 1712185"/>
                  <a:gd name="connsiteX927" fmla="*/ 3653674 w 5580233"/>
                  <a:gd name="connsiteY927" fmla="*/ 1712186 h 1712185"/>
                  <a:gd name="connsiteX928" fmla="*/ 3657620 w 5580233"/>
                  <a:gd name="connsiteY928" fmla="*/ 1712186 h 1712185"/>
                  <a:gd name="connsiteX929" fmla="*/ 3661565 w 5580233"/>
                  <a:gd name="connsiteY929" fmla="*/ 1712186 h 1712185"/>
                  <a:gd name="connsiteX930" fmla="*/ 3665511 w 5580233"/>
                  <a:gd name="connsiteY930" fmla="*/ 1712186 h 1712185"/>
                  <a:gd name="connsiteX931" fmla="*/ 3669457 w 5580233"/>
                  <a:gd name="connsiteY931" fmla="*/ 1712186 h 1712185"/>
                  <a:gd name="connsiteX932" fmla="*/ 3673403 w 5580233"/>
                  <a:gd name="connsiteY932" fmla="*/ 1712186 h 1712185"/>
                  <a:gd name="connsiteX933" fmla="*/ 3677349 w 5580233"/>
                  <a:gd name="connsiteY933" fmla="*/ 1712186 h 1712185"/>
                  <a:gd name="connsiteX934" fmla="*/ 3681295 w 5580233"/>
                  <a:gd name="connsiteY934" fmla="*/ 1712186 h 1712185"/>
                  <a:gd name="connsiteX935" fmla="*/ 3685240 w 5580233"/>
                  <a:gd name="connsiteY935" fmla="*/ 1712186 h 1712185"/>
                  <a:gd name="connsiteX936" fmla="*/ 3689181 w 5580233"/>
                  <a:gd name="connsiteY936" fmla="*/ 1712186 h 1712185"/>
                  <a:gd name="connsiteX937" fmla="*/ 3693127 w 5580233"/>
                  <a:gd name="connsiteY937" fmla="*/ 1712186 h 1712185"/>
                  <a:gd name="connsiteX938" fmla="*/ 3697073 w 5580233"/>
                  <a:gd name="connsiteY938" fmla="*/ 1712186 h 1712185"/>
                  <a:gd name="connsiteX939" fmla="*/ 3701019 w 5580233"/>
                  <a:gd name="connsiteY939" fmla="*/ 1712186 h 1712185"/>
                  <a:gd name="connsiteX940" fmla="*/ 3704964 w 5580233"/>
                  <a:gd name="connsiteY940" fmla="*/ 1712186 h 1712185"/>
                  <a:gd name="connsiteX941" fmla="*/ 3708910 w 5580233"/>
                  <a:gd name="connsiteY941" fmla="*/ 1712186 h 1712185"/>
                  <a:gd name="connsiteX942" fmla="*/ 3712856 w 5580233"/>
                  <a:gd name="connsiteY942" fmla="*/ 1712186 h 1712185"/>
                  <a:gd name="connsiteX943" fmla="*/ 3716797 w 5580233"/>
                  <a:gd name="connsiteY943" fmla="*/ 1712186 h 1712185"/>
                  <a:gd name="connsiteX944" fmla="*/ 3720743 w 5580233"/>
                  <a:gd name="connsiteY944" fmla="*/ 1712186 h 1712185"/>
                  <a:gd name="connsiteX945" fmla="*/ 3724688 w 5580233"/>
                  <a:gd name="connsiteY945" fmla="*/ 1712186 h 1712185"/>
                  <a:gd name="connsiteX946" fmla="*/ 3728634 w 5580233"/>
                  <a:gd name="connsiteY946" fmla="*/ 1712186 h 1712185"/>
                  <a:gd name="connsiteX947" fmla="*/ 3732580 w 5580233"/>
                  <a:gd name="connsiteY947" fmla="*/ 1712186 h 1712185"/>
                  <a:gd name="connsiteX948" fmla="*/ 3736526 w 5580233"/>
                  <a:gd name="connsiteY948" fmla="*/ 1712186 h 1712185"/>
                  <a:gd name="connsiteX949" fmla="*/ 3740472 w 5580233"/>
                  <a:gd name="connsiteY949" fmla="*/ 1712186 h 1712185"/>
                  <a:gd name="connsiteX950" fmla="*/ 3744417 w 5580233"/>
                  <a:gd name="connsiteY950" fmla="*/ 1712186 h 1712185"/>
                  <a:gd name="connsiteX951" fmla="*/ 3748363 w 5580233"/>
                  <a:gd name="connsiteY951" fmla="*/ 1712186 h 1712185"/>
                  <a:gd name="connsiteX952" fmla="*/ 3752309 w 5580233"/>
                  <a:gd name="connsiteY952" fmla="*/ 1712186 h 1712185"/>
                  <a:gd name="connsiteX953" fmla="*/ 3756250 w 5580233"/>
                  <a:gd name="connsiteY953" fmla="*/ 1712186 h 1712185"/>
                  <a:gd name="connsiteX954" fmla="*/ 3760196 w 5580233"/>
                  <a:gd name="connsiteY954" fmla="*/ 1712186 h 1712185"/>
                  <a:gd name="connsiteX955" fmla="*/ 3764141 w 5580233"/>
                  <a:gd name="connsiteY955" fmla="*/ 1712186 h 1712185"/>
                  <a:gd name="connsiteX956" fmla="*/ 3768087 w 5580233"/>
                  <a:gd name="connsiteY956" fmla="*/ 1712186 h 1712185"/>
                  <a:gd name="connsiteX957" fmla="*/ 3772033 w 5580233"/>
                  <a:gd name="connsiteY957" fmla="*/ 1712186 h 1712185"/>
                  <a:gd name="connsiteX958" fmla="*/ 3775979 w 5580233"/>
                  <a:gd name="connsiteY958" fmla="*/ 1712186 h 1712185"/>
                  <a:gd name="connsiteX959" fmla="*/ 3779925 w 5580233"/>
                  <a:gd name="connsiteY959" fmla="*/ 1712186 h 1712185"/>
                  <a:gd name="connsiteX960" fmla="*/ 3783865 w 5580233"/>
                  <a:gd name="connsiteY960" fmla="*/ 1712186 h 1712185"/>
                  <a:gd name="connsiteX961" fmla="*/ 3787811 w 5580233"/>
                  <a:gd name="connsiteY961" fmla="*/ 1712186 h 1712185"/>
                  <a:gd name="connsiteX962" fmla="*/ 3791757 w 5580233"/>
                  <a:gd name="connsiteY962" fmla="*/ 1712186 h 1712185"/>
                  <a:gd name="connsiteX963" fmla="*/ 3795703 w 5580233"/>
                  <a:gd name="connsiteY963" fmla="*/ 1712186 h 1712185"/>
                  <a:gd name="connsiteX964" fmla="*/ 3799649 w 5580233"/>
                  <a:gd name="connsiteY964" fmla="*/ 1712186 h 1712185"/>
                  <a:gd name="connsiteX965" fmla="*/ 3803594 w 5580233"/>
                  <a:gd name="connsiteY965" fmla="*/ 1712186 h 1712185"/>
                  <a:gd name="connsiteX966" fmla="*/ 3807540 w 5580233"/>
                  <a:gd name="connsiteY966" fmla="*/ 1712186 h 1712185"/>
                  <a:gd name="connsiteX967" fmla="*/ 3811486 w 5580233"/>
                  <a:gd name="connsiteY967" fmla="*/ 1712186 h 1712185"/>
                  <a:gd name="connsiteX968" fmla="*/ 3815432 w 5580233"/>
                  <a:gd name="connsiteY968" fmla="*/ 1712186 h 1712185"/>
                  <a:gd name="connsiteX969" fmla="*/ 3819378 w 5580233"/>
                  <a:gd name="connsiteY969" fmla="*/ 1712186 h 1712185"/>
                  <a:gd name="connsiteX970" fmla="*/ 3823333 w 5580233"/>
                  <a:gd name="connsiteY970" fmla="*/ 1712186 h 1712185"/>
                  <a:gd name="connsiteX971" fmla="*/ 3827290 w 5580233"/>
                  <a:gd name="connsiteY971" fmla="*/ 1712186 h 1712185"/>
                  <a:gd name="connsiteX972" fmla="*/ 3831195 w 5580233"/>
                  <a:gd name="connsiteY972" fmla="*/ 1712186 h 1712185"/>
                  <a:gd name="connsiteX973" fmla="*/ 3835151 w 5580233"/>
                  <a:gd name="connsiteY973" fmla="*/ 1712186 h 1712185"/>
                  <a:gd name="connsiteX974" fmla="*/ 3839107 w 5580233"/>
                  <a:gd name="connsiteY974" fmla="*/ 1712186 h 1712185"/>
                  <a:gd name="connsiteX975" fmla="*/ 3843063 w 5580233"/>
                  <a:gd name="connsiteY975" fmla="*/ 1712186 h 1712185"/>
                  <a:gd name="connsiteX976" fmla="*/ 3846968 w 5580233"/>
                  <a:gd name="connsiteY976" fmla="*/ 1712186 h 1712185"/>
                  <a:gd name="connsiteX977" fmla="*/ 3850924 w 5580233"/>
                  <a:gd name="connsiteY977" fmla="*/ 1712186 h 1712185"/>
                  <a:gd name="connsiteX978" fmla="*/ 3854880 w 5580233"/>
                  <a:gd name="connsiteY978" fmla="*/ 1712186 h 1712185"/>
                  <a:gd name="connsiteX979" fmla="*/ 3858836 w 5580233"/>
                  <a:gd name="connsiteY979" fmla="*/ 1712186 h 1712185"/>
                  <a:gd name="connsiteX980" fmla="*/ 3862792 w 5580233"/>
                  <a:gd name="connsiteY980" fmla="*/ 1712186 h 1712185"/>
                  <a:gd name="connsiteX981" fmla="*/ 3866697 w 5580233"/>
                  <a:gd name="connsiteY981" fmla="*/ 1712186 h 1712185"/>
                  <a:gd name="connsiteX982" fmla="*/ 3870653 w 5580233"/>
                  <a:gd name="connsiteY982" fmla="*/ 1712186 h 1712185"/>
                  <a:gd name="connsiteX983" fmla="*/ 3874609 w 5580233"/>
                  <a:gd name="connsiteY983" fmla="*/ 1712186 h 1712185"/>
                  <a:gd name="connsiteX984" fmla="*/ 3878565 w 5580233"/>
                  <a:gd name="connsiteY984" fmla="*/ 1712186 h 1712185"/>
                  <a:gd name="connsiteX985" fmla="*/ 3882521 w 5580233"/>
                  <a:gd name="connsiteY985" fmla="*/ 1712186 h 1712185"/>
                  <a:gd name="connsiteX986" fmla="*/ 3886426 w 5580233"/>
                  <a:gd name="connsiteY986" fmla="*/ 1712186 h 1712185"/>
                  <a:gd name="connsiteX987" fmla="*/ 3890382 w 5580233"/>
                  <a:gd name="connsiteY987" fmla="*/ 1712186 h 1712185"/>
                  <a:gd name="connsiteX988" fmla="*/ 3894338 w 5580233"/>
                  <a:gd name="connsiteY988" fmla="*/ 1712186 h 1712185"/>
                  <a:gd name="connsiteX989" fmla="*/ 3898294 w 5580233"/>
                  <a:gd name="connsiteY989" fmla="*/ 1712186 h 1712185"/>
                  <a:gd name="connsiteX990" fmla="*/ 3902250 w 5580233"/>
                  <a:gd name="connsiteY990" fmla="*/ 1712186 h 1712185"/>
                  <a:gd name="connsiteX991" fmla="*/ 3906155 w 5580233"/>
                  <a:gd name="connsiteY991" fmla="*/ 1712186 h 1712185"/>
                  <a:gd name="connsiteX992" fmla="*/ 3910111 w 5580233"/>
                  <a:gd name="connsiteY992" fmla="*/ 1712186 h 1712185"/>
                  <a:gd name="connsiteX993" fmla="*/ 3914067 w 5580233"/>
                  <a:gd name="connsiteY993" fmla="*/ 1712186 h 1712185"/>
                  <a:gd name="connsiteX994" fmla="*/ 3918023 w 5580233"/>
                  <a:gd name="connsiteY994" fmla="*/ 1712186 h 1712185"/>
                  <a:gd name="connsiteX995" fmla="*/ 3921928 w 5580233"/>
                  <a:gd name="connsiteY995" fmla="*/ 1712186 h 1712185"/>
                  <a:gd name="connsiteX996" fmla="*/ 3925884 w 5580233"/>
                  <a:gd name="connsiteY996" fmla="*/ 1712186 h 1712185"/>
                  <a:gd name="connsiteX997" fmla="*/ 3929840 w 5580233"/>
                  <a:gd name="connsiteY997" fmla="*/ 1712186 h 1712185"/>
                  <a:gd name="connsiteX998" fmla="*/ 3933796 w 5580233"/>
                  <a:gd name="connsiteY998" fmla="*/ 1712186 h 1712185"/>
                  <a:gd name="connsiteX999" fmla="*/ 3937752 w 5580233"/>
                  <a:gd name="connsiteY999" fmla="*/ 1712186 h 1712185"/>
                  <a:gd name="connsiteX1000" fmla="*/ 3941657 w 5580233"/>
                  <a:gd name="connsiteY1000" fmla="*/ 1712186 h 1712185"/>
                  <a:gd name="connsiteX1001" fmla="*/ 3945613 w 5580233"/>
                  <a:gd name="connsiteY1001" fmla="*/ 1712186 h 1712185"/>
                  <a:gd name="connsiteX1002" fmla="*/ 3949569 w 5580233"/>
                  <a:gd name="connsiteY1002" fmla="*/ 1712186 h 1712185"/>
                  <a:gd name="connsiteX1003" fmla="*/ 3953525 w 5580233"/>
                  <a:gd name="connsiteY1003" fmla="*/ 1712186 h 1712185"/>
                  <a:gd name="connsiteX1004" fmla="*/ 3957481 w 5580233"/>
                  <a:gd name="connsiteY1004" fmla="*/ 1712186 h 1712185"/>
                  <a:gd name="connsiteX1005" fmla="*/ 3961386 w 5580233"/>
                  <a:gd name="connsiteY1005" fmla="*/ 1712186 h 1712185"/>
                  <a:gd name="connsiteX1006" fmla="*/ 3965342 w 5580233"/>
                  <a:gd name="connsiteY1006" fmla="*/ 1712186 h 1712185"/>
                  <a:gd name="connsiteX1007" fmla="*/ 3969298 w 5580233"/>
                  <a:gd name="connsiteY1007" fmla="*/ 1712186 h 1712185"/>
                  <a:gd name="connsiteX1008" fmla="*/ 3973254 w 5580233"/>
                  <a:gd name="connsiteY1008" fmla="*/ 1712186 h 1712185"/>
                  <a:gd name="connsiteX1009" fmla="*/ 3977160 w 5580233"/>
                  <a:gd name="connsiteY1009" fmla="*/ 1712186 h 1712185"/>
                  <a:gd name="connsiteX1010" fmla="*/ 3981115 w 5580233"/>
                  <a:gd name="connsiteY1010" fmla="*/ 1712186 h 1712185"/>
                  <a:gd name="connsiteX1011" fmla="*/ 3985071 w 5580233"/>
                  <a:gd name="connsiteY1011" fmla="*/ 1712186 h 1712185"/>
                  <a:gd name="connsiteX1012" fmla="*/ 3989027 w 5580233"/>
                  <a:gd name="connsiteY1012" fmla="*/ 1712186 h 1712185"/>
                  <a:gd name="connsiteX1013" fmla="*/ 3992983 w 5580233"/>
                  <a:gd name="connsiteY1013" fmla="*/ 1712186 h 1712185"/>
                  <a:gd name="connsiteX1014" fmla="*/ 3996888 w 5580233"/>
                  <a:gd name="connsiteY1014" fmla="*/ 1712186 h 1712185"/>
                  <a:gd name="connsiteX1015" fmla="*/ 4000844 w 5580233"/>
                  <a:gd name="connsiteY1015" fmla="*/ 1712186 h 1712185"/>
                  <a:gd name="connsiteX1016" fmla="*/ 4004800 w 5580233"/>
                  <a:gd name="connsiteY1016" fmla="*/ 1712186 h 1712185"/>
                  <a:gd name="connsiteX1017" fmla="*/ 4008756 w 5580233"/>
                  <a:gd name="connsiteY1017" fmla="*/ 1712186 h 1712185"/>
                  <a:gd name="connsiteX1018" fmla="*/ 4012713 w 5580233"/>
                  <a:gd name="connsiteY1018" fmla="*/ 1712186 h 1712185"/>
                  <a:gd name="connsiteX1019" fmla="*/ 4016617 w 5580233"/>
                  <a:gd name="connsiteY1019" fmla="*/ 1712186 h 1712185"/>
                  <a:gd name="connsiteX1020" fmla="*/ 4020573 w 5580233"/>
                  <a:gd name="connsiteY1020" fmla="*/ 1712186 h 1712185"/>
                  <a:gd name="connsiteX1021" fmla="*/ 4024529 w 5580233"/>
                  <a:gd name="connsiteY1021" fmla="*/ 1712186 h 1712185"/>
                  <a:gd name="connsiteX1022" fmla="*/ 4028486 w 5580233"/>
                  <a:gd name="connsiteY1022" fmla="*/ 1712186 h 1712185"/>
                  <a:gd name="connsiteX1023" fmla="*/ 4032441 w 5580233"/>
                  <a:gd name="connsiteY1023" fmla="*/ 1712186 h 1712185"/>
                  <a:gd name="connsiteX1024" fmla="*/ 4036346 w 5580233"/>
                  <a:gd name="connsiteY1024" fmla="*/ 1712186 h 1712185"/>
                  <a:gd name="connsiteX1025" fmla="*/ 4040303 w 5580233"/>
                  <a:gd name="connsiteY1025" fmla="*/ 1712186 h 1712185"/>
                  <a:gd name="connsiteX1026" fmla="*/ 4044259 w 5580233"/>
                  <a:gd name="connsiteY1026" fmla="*/ 1712186 h 1712185"/>
                  <a:gd name="connsiteX1027" fmla="*/ 4048215 w 5580233"/>
                  <a:gd name="connsiteY1027" fmla="*/ 1712186 h 1712185"/>
                  <a:gd name="connsiteX1028" fmla="*/ 4052119 w 5580233"/>
                  <a:gd name="connsiteY1028" fmla="*/ 1712186 h 1712185"/>
                  <a:gd name="connsiteX1029" fmla="*/ 4056076 w 5580233"/>
                  <a:gd name="connsiteY1029" fmla="*/ 1712186 h 1712185"/>
                  <a:gd name="connsiteX1030" fmla="*/ 4060032 w 5580233"/>
                  <a:gd name="connsiteY1030" fmla="*/ 1712186 h 1712185"/>
                  <a:gd name="connsiteX1031" fmla="*/ 4063988 w 5580233"/>
                  <a:gd name="connsiteY1031" fmla="*/ 1712186 h 1712185"/>
                  <a:gd name="connsiteX1032" fmla="*/ 4067943 w 5580233"/>
                  <a:gd name="connsiteY1032" fmla="*/ 1712186 h 1712185"/>
                  <a:gd name="connsiteX1033" fmla="*/ 4071849 w 5580233"/>
                  <a:gd name="connsiteY1033" fmla="*/ 1712186 h 1712185"/>
                  <a:gd name="connsiteX1034" fmla="*/ 4075805 w 5580233"/>
                  <a:gd name="connsiteY1034" fmla="*/ 1712186 h 1712185"/>
                  <a:gd name="connsiteX1035" fmla="*/ 4079761 w 5580233"/>
                  <a:gd name="connsiteY1035" fmla="*/ 1712186 h 1712185"/>
                  <a:gd name="connsiteX1036" fmla="*/ 4083717 w 5580233"/>
                  <a:gd name="connsiteY1036" fmla="*/ 1712186 h 1712185"/>
                  <a:gd name="connsiteX1037" fmla="*/ 4087672 w 5580233"/>
                  <a:gd name="connsiteY1037" fmla="*/ 1712186 h 1712185"/>
                  <a:gd name="connsiteX1038" fmla="*/ 4091578 w 5580233"/>
                  <a:gd name="connsiteY1038" fmla="*/ 1712186 h 1712185"/>
                  <a:gd name="connsiteX1039" fmla="*/ 4095534 w 5580233"/>
                  <a:gd name="connsiteY1039" fmla="*/ 1712186 h 1712185"/>
                  <a:gd name="connsiteX1040" fmla="*/ 4099490 w 5580233"/>
                  <a:gd name="connsiteY1040" fmla="*/ 1712186 h 1712185"/>
                  <a:gd name="connsiteX1041" fmla="*/ 4103445 w 5580233"/>
                  <a:gd name="connsiteY1041" fmla="*/ 1712186 h 1712185"/>
                  <a:gd name="connsiteX1042" fmla="*/ 4107351 w 5580233"/>
                  <a:gd name="connsiteY1042" fmla="*/ 1712186 h 1712185"/>
                  <a:gd name="connsiteX1043" fmla="*/ 4111307 w 5580233"/>
                  <a:gd name="connsiteY1043" fmla="*/ 1712186 h 1712185"/>
                  <a:gd name="connsiteX1044" fmla="*/ 4115263 w 5580233"/>
                  <a:gd name="connsiteY1044" fmla="*/ 1712186 h 1712185"/>
                  <a:gd name="connsiteX1045" fmla="*/ 4119219 w 5580233"/>
                  <a:gd name="connsiteY1045" fmla="*/ 1712186 h 1712185"/>
                  <a:gd name="connsiteX1046" fmla="*/ 4123175 w 5580233"/>
                  <a:gd name="connsiteY1046" fmla="*/ 1712186 h 1712185"/>
                  <a:gd name="connsiteX1047" fmla="*/ 4127080 w 5580233"/>
                  <a:gd name="connsiteY1047" fmla="*/ 1712186 h 1712185"/>
                  <a:gd name="connsiteX1048" fmla="*/ 4131036 w 5580233"/>
                  <a:gd name="connsiteY1048" fmla="*/ 1712186 h 1712185"/>
                  <a:gd name="connsiteX1049" fmla="*/ 4134992 w 5580233"/>
                  <a:gd name="connsiteY1049" fmla="*/ 1712186 h 1712185"/>
                  <a:gd name="connsiteX1050" fmla="*/ 4138948 w 5580233"/>
                  <a:gd name="connsiteY1050" fmla="*/ 1712186 h 1712185"/>
                  <a:gd name="connsiteX1051" fmla="*/ 4142904 w 5580233"/>
                  <a:gd name="connsiteY1051" fmla="*/ 1712186 h 1712185"/>
                  <a:gd name="connsiteX1052" fmla="*/ 4146809 w 5580233"/>
                  <a:gd name="connsiteY1052" fmla="*/ 1712186 h 1712185"/>
                  <a:gd name="connsiteX1053" fmla="*/ 4150765 w 5580233"/>
                  <a:gd name="connsiteY1053" fmla="*/ 1712186 h 1712185"/>
                  <a:gd name="connsiteX1054" fmla="*/ 4154721 w 5580233"/>
                  <a:gd name="connsiteY1054" fmla="*/ 1712186 h 1712185"/>
                  <a:gd name="connsiteX1055" fmla="*/ 4158677 w 5580233"/>
                  <a:gd name="connsiteY1055" fmla="*/ 1712186 h 1712185"/>
                  <a:gd name="connsiteX1056" fmla="*/ 4162633 w 5580233"/>
                  <a:gd name="connsiteY1056" fmla="*/ 1712186 h 1712185"/>
                  <a:gd name="connsiteX1057" fmla="*/ 4166538 w 5580233"/>
                  <a:gd name="connsiteY1057" fmla="*/ 1712186 h 1712185"/>
                  <a:gd name="connsiteX1058" fmla="*/ 4170494 w 5580233"/>
                  <a:gd name="connsiteY1058" fmla="*/ 1712186 h 1712185"/>
                  <a:gd name="connsiteX1059" fmla="*/ 4174450 w 5580233"/>
                  <a:gd name="connsiteY1059" fmla="*/ 1712186 h 1712185"/>
                  <a:gd name="connsiteX1060" fmla="*/ 4178406 w 5580233"/>
                  <a:gd name="connsiteY1060" fmla="*/ 1712186 h 1712185"/>
                  <a:gd name="connsiteX1061" fmla="*/ 4182311 w 5580233"/>
                  <a:gd name="connsiteY1061" fmla="*/ 1712186 h 1712185"/>
                  <a:gd name="connsiteX1062" fmla="*/ 4186267 w 5580233"/>
                  <a:gd name="connsiteY1062" fmla="*/ 1712186 h 1712185"/>
                  <a:gd name="connsiteX1063" fmla="*/ 4190223 w 5580233"/>
                  <a:gd name="connsiteY1063" fmla="*/ 1712186 h 1712185"/>
                  <a:gd name="connsiteX1064" fmla="*/ 4194179 w 5580233"/>
                  <a:gd name="connsiteY1064" fmla="*/ 1712186 h 1712185"/>
                  <a:gd name="connsiteX1065" fmla="*/ 4198135 w 5580233"/>
                  <a:gd name="connsiteY1065" fmla="*/ 1712186 h 1712185"/>
                  <a:gd name="connsiteX1066" fmla="*/ 4202040 w 5580233"/>
                  <a:gd name="connsiteY1066" fmla="*/ 1712186 h 1712185"/>
                  <a:gd name="connsiteX1067" fmla="*/ 4205996 w 5580233"/>
                  <a:gd name="connsiteY1067" fmla="*/ 1712186 h 1712185"/>
                  <a:gd name="connsiteX1068" fmla="*/ 4209952 w 5580233"/>
                  <a:gd name="connsiteY1068" fmla="*/ 1712186 h 1712185"/>
                  <a:gd name="connsiteX1069" fmla="*/ 4213908 w 5580233"/>
                  <a:gd name="connsiteY1069" fmla="*/ 1712186 h 1712185"/>
                  <a:gd name="connsiteX1070" fmla="*/ 4217864 w 5580233"/>
                  <a:gd name="connsiteY1070" fmla="*/ 1712186 h 1712185"/>
                  <a:gd name="connsiteX1071" fmla="*/ 4221770 w 5580233"/>
                  <a:gd name="connsiteY1071" fmla="*/ 1712186 h 1712185"/>
                  <a:gd name="connsiteX1072" fmla="*/ 4225726 w 5580233"/>
                  <a:gd name="connsiteY1072" fmla="*/ 1712186 h 1712185"/>
                  <a:gd name="connsiteX1073" fmla="*/ 4229681 w 5580233"/>
                  <a:gd name="connsiteY1073" fmla="*/ 1712186 h 1712185"/>
                  <a:gd name="connsiteX1074" fmla="*/ 4233637 w 5580233"/>
                  <a:gd name="connsiteY1074" fmla="*/ 1712186 h 1712185"/>
                  <a:gd name="connsiteX1075" fmla="*/ 4237593 w 5580233"/>
                  <a:gd name="connsiteY1075" fmla="*/ 1712186 h 1712185"/>
                  <a:gd name="connsiteX1076" fmla="*/ 4241499 w 5580233"/>
                  <a:gd name="connsiteY1076" fmla="*/ 1712186 h 1712185"/>
                  <a:gd name="connsiteX1077" fmla="*/ 4245454 w 5580233"/>
                  <a:gd name="connsiteY1077" fmla="*/ 1712186 h 1712185"/>
                  <a:gd name="connsiteX1078" fmla="*/ 4249410 w 5580233"/>
                  <a:gd name="connsiteY1078" fmla="*/ 1712186 h 1712185"/>
                  <a:gd name="connsiteX1079" fmla="*/ 4253366 w 5580233"/>
                  <a:gd name="connsiteY1079" fmla="*/ 1712186 h 1712185"/>
                  <a:gd name="connsiteX1080" fmla="*/ 4257272 w 5580233"/>
                  <a:gd name="connsiteY1080" fmla="*/ 1712186 h 1712185"/>
                  <a:gd name="connsiteX1081" fmla="*/ 4261228 w 5580233"/>
                  <a:gd name="connsiteY1081" fmla="*/ 1712186 h 1712185"/>
                  <a:gd name="connsiteX1082" fmla="*/ 4265183 w 5580233"/>
                  <a:gd name="connsiteY1082" fmla="*/ 1712186 h 1712185"/>
                  <a:gd name="connsiteX1083" fmla="*/ 4269139 w 5580233"/>
                  <a:gd name="connsiteY1083" fmla="*/ 1712186 h 1712185"/>
                  <a:gd name="connsiteX1084" fmla="*/ 4273095 w 5580233"/>
                  <a:gd name="connsiteY1084" fmla="*/ 1712186 h 1712185"/>
                  <a:gd name="connsiteX1085" fmla="*/ 4277001 w 5580233"/>
                  <a:gd name="connsiteY1085" fmla="*/ 1712186 h 1712185"/>
                  <a:gd name="connsiteX1086" fmla="*/ 4280956 w 5580233"/>
                  <a:gd name="connsiteY1086" fmla="*/ 1712186 h 1712185"/>
                  <a:gd name="connsiteX1087" fmla="*/ 4284912 w 5580233"/>
                  <a:gd name="connsiteY1087" fmla="*/ 1712186 h 1712185"/>
                  <a:gd name="connsiteX1088" fmla="*/ 4288868 w 5580233"/>
                  <a:gd name="connsiteY1088" fmla="*/ 1712186 h 1712185"/>
                  <a:gd name="connsiteX1089" fmla="*/ 4292825 w 5580233"/>
                  <a:gd name="connsiteY1089" fmla="*/ 1712186 h 1712185"/>
                  <a:gd name="connsiteX1090" fmla="*/ 4296730 w 5580233"/>
                  <a:gd name="connsiteY1090" fmla="*/ 1712186 h 1712185"/>
                  <a:gd name="connsiteX1091" fmla="*/ 4300685 w 5580233"/>
                  <a:gd name="connsiteY1091" fmla="*/ 1712186 h 1712185"/>
                  <a:gd name="connsiteX1092" fmla="*/ 4304642 w 5580233"/>
                  <a:gd name="connsiteY1092" fmla="*/ 1712186 h 1712185"/>
                  <a:gd name="connsiteX1093" fmla="*/ 4308598 w 5580233"/>
                  <a:gd name="connsiteY1093" fmla="*/ 1712186 h 1712185"/>
                  <a:gd name="connsiteX1094" fmla="*/ 4312503 w 5580233"/>
                  <a:gd name="connsiteY1094" fmla="*/ 1712186 h 1712185"/>
                  <a:gd name="connsiteX1095" fmla="*/ 4316458 w 5580233"/>
                  <a:gd name="connsiteY1095" fmla="*/ 1712186 h 1712185"/>
                  <a:gd name="connsiteX1096" fmla="*/ 4320415 w 5580233"/>
                  <a:gd name="connsiteY1096" fmla="*/ 1712186 h 1712185"/>
                  <a:gd name="connsiteX1097" fmla="*/ 4324371 w 5580233"/>
                  <a:gd name="connsiteY1097" fmla="*/ 1712186 h 1712185"/>
                  <a:gd name="connsiteX1098" fmla="*/ 4328327 w 5580233"/>
                  <a:gd name="connsiteY1098" fmla="*/ 1712186 h 1712185"/>
                  <a:gd name="connsiteX1099" fmla="*/ 4332232 w 5580233"/>
                  <a:gd name="connsiteY1099" fmla="*/ 1712186 h 1712185"/>
                  <a:gd name="connsiteX1100" fmla="*/ 4336188 w 5580233"/>
                  <a:gd name="connsiteY1100" fmla="*/ 1712186 h 1712185"/>
                  <a:gd name="connsiteX1101" fmla="*/ 4340144 w 5580233"/>
                  <a:gd name="connsiteY1101" fmla="*/ 1712186 h 1712185"/>
                  <a:gd name="connsiteX1102" fmla="*/ 4344100 w 5580233"/>
                  <a:gd name="connsiteY1102" fmla="*/ 1712186 h 1712185"/>
                  <a:gd name="connsiteX1103" fmla="*/ 4348056 w 5580233"/>
                  <a:gd name="connsiteY1103" fmla="*/ 1712186 h 1712185"/>
                  <a:gd name="connsiteX1104" fmla="*/ 4351961 w 5580233"/>
                  <a:gd name="connsiteY1104" fmla="*/ 1712186 h 1712185"/>
                  <a:gd name="connsiteX1105" fmla="*/ 4355917 w 5580233"/>
                  <a:gd name="connsiteY1105" fmla="*/ 1712186 h 1712185"/>
                  <a:gd name="connsiteX1106" fmla="*/ 4359873 w 5580233"/>
                  <a:gd name="connsiteY1106" fmla="*/ 1712186 h 1712185"/>
                  <a:gd name="connsiteX1107" fmla="*/ 4363829 w 5580233"/>
                  <a:gd name="connsiteY1107" fmla="*/ 1712186 h 1712185"/>
                  <a:gd name="connsiteX1108" fmla="*/ 4367784 w 5580233"/>
                  <a:gd name="connsiteY1108" fmla="*/ 1712186 h 1712185"/>
                  <a:gd name="connsiteX1109" fmla="*/ 4371690 w 5580233"/>
                  <a:gd name="connsiteY1109" fmla="*/ 1712186 h 1712185"/>
                  <a:gd name="connsiteX1110" fmla="*/ 4375646 w 5580233"/>
                  <a:gd name="connsiteY1110" fmla="*/ 1712186 h 1712185"/>
                  <a:gd name="connsiteX1111" fmla="*/ 4379602 w 5580233"/>
                  <a:gd name="connsiteY1111" fmla="*/ 1712186 h 1712185"/>
                  <a:gd name="connsiteX1112" fmla="*/ 4383558 w 5580233"/>
                  <a:gd name="connsiteY1112" fmla="*/ 1712186 h 1712185"/>
                  <a:gd name="connsiteX1113" fmla="*/ 4387463 w 5580233"/>
                  <a:gd name="connsiteY1113" fmla="*/ 1712186 h 1712185"/>
                  <a:gd name="connsiteX1114" fmla="*/ 4391419 w 5580233"/>
                  <a:gd name="connsiteY1114" fmla="*/ 1712186 h 1712185"/>
                  <a:gd name="connsiteX1115" fmla="*/ 4395375 w 5580233"/>
                  <a:gd name="connsiteY1115" fmla="*/ 1712186 h 1712185"/>
                  <a:gd name="connsiteX1116" fmla="*/ 4399331 w 5580233"/>
                  <a:gd name="connsiteY1116" fmla="*/ 1712186 h 1712185"/>
                  <a:gd name="connsiteX1117" fmla="*/ 4403287 w 5580233"/>
                  <a:gd name="connsiteY1117" fmla="*/ 1712186 h 1712185"/>
                  <a:gd name="connsiteX1118" fmla="*/ 4407192 w 5580233"/>
                  <a:gd name="connsiteY1118" fmla="*/ 1712186 h 1712185"/>
                  <a:gd name="connsiteX1119" fmla="*/ 4411148 w 5580233"/>
                  <a:gd name="connsiteY1119" fmla="*/ 1712186 h 1712185"/>
                  <a:gd name="connsiteX1120" fmla="*/ 4415104 w 5580233"/>
                  <a:gd name="connsiteY1120" fmla="*/ 1712186 h 1712185"/>
                  <a:gd name="connsiteX1121" fmla="*/ 4419060 w 5580233"/>
                  <a:gd name="connsiteY1121" fmla="*/ 1712186 h 1712185"/>
                  <a:gd name="connsiteX1122" fmla="*/ 4423016 w 5580233"/>
                  <a:gd name="connsiteY1122" fmla="*/ 1712186 h 1712185"/>
                  <a:gd name="connsiteX1123" fmla="*/ 4426921 w 5580233"/>
                  <a:gd name="connsiteY1123" fmla="*/ 1712186 h 1712185"/>
                  <a:gd name="connsiteX1124" fmla="*/ 4430877 w 5580233"/>
                  <a:gd name="connsiteY1124" fmla="*/ 1712186 h 1712185"/>
                  <a:gd name="connsiteX1125" fmla="*/ 4434833 w 5580233"/>
                  <a:gd name="connsiteY1125" fmla="*/ 1712186 h 1712185"/>
                  <a:gd name="connsiteX1126" fmla="*/ 4438789 w 5580233"/>
                  <a:gd name="connsiteY1126" fmla="*/ 1712186 h 1712185"/>
                  <a:gd name="connsiteX1127" fmla="*/ 4442694 w 5580233"/>
                  <a:gd name="connsiteY1127" fmla="*/ 1712186 h 1712185"/>
                  <a:gd name="connsiteX1128" fmla="*/ 4446650 w 5580233"/>
                  <a:gd name="connsiteY1128" fmla="*/ 1712186 h 1712185"/>
                  <a:gd name="connsiteX1129" fmla="*/ 4450606 w 5580233"/>
                  <a:gd name="connsiteY1129" fmla="*/ 1712186 h 1712185"/>
                  <a:gd name="connsiteX1130" fmla="*/ 4454562 w 5580233"/>
                  <a:gd name="connsiteY1130" fmla="*/ 1712186 h 1712185"/>
                  <a:gd name="connsiteX1131" fmla="*/ 4458518 w 5580233"/>
                  <a:gd name="connsiteY1131" fmla="*/ 1712186 h 1712185"/>
                  <a:gd name="connsiteX1132" fmla="*/ 4462423 w 5580233"/>
                  <a:gd name="connsiteY1132" fmla="*/ 1712186 h 1712185"/>
                  <a:gd name="connsiteX1133" fmla="*/ 4466379 w 5580233"/>
                  <a:gd name="connsiteY1133" fmla="*/ 1712186 h 1712185"/>
                  <a:gd name="connsiteX1134" fmla="*/ 4470335 w 5580233"/>
                  <a:gd name="connsiteY1134" fmla="*/ 1712186 h 1712185"/>
                  <a:gd name="connsiteX1135" fmla="*/ 4474291 w 5580233"/>
                  <a:gd name="connsiteY1135" fmla="*/ 1712186 h 1712185"/>
                  <a:gd name="connsiteX1136" fmla="*/ 4478247 w 5580233"/>
                  <a:gd name="connsiteY1136" fmla="*/ 1712186 h 1712185"/>
                  <a:gd name="connsiteX1137" fmla="*/ 4482152 w 5580233"/>
                  <a:gd name="connsiteY1137" fmla="*/ 1712186 h 1712185"/>
                  <a:gd name="connsiteX1138" fmla="*/ 4486108 w 5580233"/>
                  <a:gd name="connsiteY1138" fmla="*/ 1712186 h 1712185"/>
                  <a:gd name="connsiteX1139" fmla="*/ 4490064 w 5580233"/>
                  <a:gd name="connsiteY1139" fmla="*/ 1712186 h 1712185"/>
                  <a:gd name="connsiteX1140" fmla="*/ 4494020 w 5580233"/>
                  <a:gd name="connsiteY1140" fmla="*/ 1712186 h 1712185"/>
                  <a:gd name="connsiteX1141" fmla="*/ 4497976 w 5580233"/>
                  <a:gd name="connsiteY1141" fmla="*/ 1712186 h 1712185"/>
                  <a:gd name="connsiteX1142" fmla="*/ 4501881 w 5580233"/>
                  <a:gd name="connsiteY1142" fmla="*/ 1712186 h 1712185"/>
                  <a:gd name="connsiteX1143" fmla="*/ 4505838 w 5580233"/>
                  <a:gd name="connsiteY1143" fmla="*/ 1712186 h 1712185"/>
                  <a:gd name="connsiteX1144" fmla="*/ 4509793 w 5580233"/>
                  <a:gd name="connsiteY1144" fmla="*/ 1712186 h 1712185"/>
                  <a:gd name="connsiteX1145" fmla="*/ 4513749 w 5580233"/>
                  <a:gd name="connsiteY1145" fmla="*/ 1712186 h 1712185"/>
                  <a:gd name="connsiteX1146" fmla="*/ 4517654 w 5580233"/>
                  <a:gd name="connsiteY1146" fmla="*/ 1712186 h 1712185"/>
                  <a:gd name="connsiteX1147" fmla="*/ 4521611 w 5580233"/>
                  <a:gd name="connsiteY1147" fmla="*/ 1712186 h 1712185"/>
                  <a:gd name="connsiteX1148" fmla="*/ 4525567 w 5580233"/>
                  <a:gd name="connsiteY1148" fmla="*/ 1712186 h 1712185"/>
                  <a:gd name="connsiteX1149" fmla="*/ 4529522 w 5580233"/>
                  <a:gd name="connsiteY1149" fmla="*/ 1712186 h 1712185"/>
                  <a:gd name="connsiteX1150" fmla="*/ 4533478 w 5580233"/>
                  <a:gd name="connsiteY1150" fmla="*/ 1712186 h 1712185"/>
                  <a:gd name="connsiteX1151" fmla="*/ 4537384 w 5580233"/>
                  <a:gd name="connsiteY1151" fmla="*/ 1712186 h 1712185"/>
                  <a:gd name="connsiteX1152" fmla="*/ 4541340 w 5580233"/>
                  <a:gd name="connsiteY1152" fmla="*/ 1712186 h 1712185"/>
                  <a:gd name="connsiteX1153" fmla="*/ 4545295 w 5580233"/>
                  <a:gd name="connsiteY1153" fmla="*/ 1712186 h 1712185"/>
                  <a:gd name="connsiteX1154" fmla="*/ 4549251 w 5580233"/>
                  <a:gd name="connsiteY1154" fmla="*/ 1712186 h 1712185"/>
                  <a:gd name="connsiteX1155" fmla="*/ 4553207 w 5580233"/>
                  <a:gd name="connsiteY1155" fmla="*/ 1712186 h 1712185"/>
                  <a:gd name="connsiteX1156" fmla="*/ 4557113 w 5580233"/>
                  <a:gd name="connsiteY1156" fmla="*/ 1712186 h 1712185"/>
                  <a:gd name="connsiteX1157" fmla="*/ 4561069 w 5580233"/>
                  <a:gd name="connsiteY1157" fmla="*/ 1712186 h 1712185"/>
                  <a:gd name="connsiteX1158" fmla="*/ 4565024 w 5580233"/>
                  <a:gd name="connsiteY1158" fmla="*/ 1712186 h 1712185"/>
                  <a:gd name="connsiteX1159" fmla="*/ 4568980 w 5580233"/>
                  <a:gd name="connsiteY1159" fmla="*/ 1712186 h 1712185"/>
                  <a:gd name="connsiteX1160" fmla="*/ 4572886 w 5580233"/>
                  <a:gd name="connsiteY1160" fmla="*/ 1712186 h 1712185"/>
                  <a:gd name="connsiteX1161" fmla="*/ 4576842 w 5580233"/>
                  <a:gd name="connsiteY1161" fmla="*/ 1712186 h 1712185"/>
                  <a:gd name="connsiteX1162" fmla="*/ 4580797 w 5580233"/>
                  <a:gd name="connsiteY1162" fmla="*/ 1712186 h 1712185"/>
                  <a:gd name="connsiteX1163" fmla="*/ 4584753 w 5580233"/>
                  <a:gd name="connsiteY1163" fmla="*/ 1712186 h 1712185"/>
                  <a:gd name="connsiteX1164" fmla="*/ 4588710 w 5580233"/>
                  <a:gd name="connsiteY1164" fmla="*/ 1712186 h 1712185"/>
                  <a:gd name="connsiteX1165" fmla="*/ 4592615 w 5580233"/>
                  <a:gd name="connsiteY1165" fmla="*/ 1712186 h 1712185"/>
                  <a:gd name="connsiteX1166" fmla="*/ 4596571 w 5580233"/>
                  <a:gd name="connsiteY1166" fmla="*/ 1712186 h 1712185"/>
                  <a:gd name="connsiteX1167" fmla="*/ 4600526 w 5580233"/>
                  <a:gd name="connsiteY1167" fmla="*/ 1712186 h 1712185"/>
                  <a:gd name="connsiteX1168" fmla="*/ 4604483 w 5580233"/>
                  <a:gd name="connsiteY1168" fmla="*/ 1712186 h 1712185"/>
                  <a:gd name="connsiteX1169" fmla="*/ 4608439 w 5580233"/>
                  <a:gd name="connsiteY1169" fmla="*/ 1712186 h 1712185"/>
                  <a:gd name="connsiteX1170" fmla="*/ 4612344 w 5580233"/>
                  <a:gd name="connsiteY1170" fmla="*/ 1712186 h 1712185"/>
                  <a:gd name="connsiteX1171" fmla="*/ 4616299 w 5580233"/>
                  <a:gd name="connsiteY1171" fmla="*/ 1712186 h 1712185"/>
                  <a:gd name="connsiteX1172" fmla="*/ 4620256 w 5580233"/>
                  <a:gd name="connsiteY1172" fmla="*/ 1712186 h 1712185"/>
                  <a:gd name="connsiteX1173" fmla="*/ 4624212 w 5580233"/>
                  <a:gd name="connsiteY1173" fmla="*/ 1712186 h 1712185"/>
                  <a:gd name="connsiteX1174" fmla="*/ 4628168 w 5580233"/>
                  <a:gd name="connsiteY1174" fmla="*/ 1712186 h 1712185"/>
                  <a:gd name="connsiteX1175" fmla="*/ 4632073 w 5580233"/>
                  <a:gd name="connsiteY1175" fmla="*/ 1712186 h 1712185"/>
                  <a:gd name="connsiteX1176" fmla="*/ 4636029 w 5580233"/>
                  <a:gd name="connsiteY1176" fmla="*/ 1712186 h 1712185"/>
                  <a:gd name="connsiteX1177" fmla="*/ 4639985 w 5580233"/>
                  <a:gd name="connsiteY1177" fmla="*/ 1712186 h 1712185"/>
                  <a:gd name="connsiteX1178" fmla="*/ 4643941 w 5580233"/>
                  <a:gd name="connsiteY1178" fmla="*/ 1712186 h 1712185"/>
                  <a:gd name="connsiteX1179" fmla="*/ 4647846 w 5580233"/>
                  <a:gd name="connsiteY1179" fmla="*/ 1712186 h 1712185"/>
                  <a:gd name="connsiteX1180" fmla="*/ 4651802 w 5580233"/>
                  <a:gd name="connsiteY1180" fmla="*/ 1712186 h 1712185"/>
                  <a:gd name="connsiteX1181" fmla="*/ 4655758 w 5580233"/>
                  <a:gd name="connsiteY1181" fmla="*/ 1712186 h 1712185"/>
                  <a:gd name="connsiteX1182" fmla="*/ 4659714 w 5580233"/>
                  <a:gd name="connsiteY1182" fmla="*/ 1712186 h 1712185"/>
                  <a:gd name="connsiteX1183" fmla="*/ 4663670 w 5580233"/>
                  <a:gd name="connsiteY1183" fmla="*/ 1712186 h 1712185"/>
                  <a:gd name="connsiteX1184" fmla="*/ 4667575 w 5580233"/>
                  <a:gd name="connsiteY1184" fmla="*/ 1450492 h 1712185"/>
                  <a:gd name="connsiteX1185" fmla="*/ 4671531 w 5580233"/>
                  <a:gd name="connsiteY1185" fmla="*/ 786223 h 1712185"/>
                  <a:gd name="connsiteX1186" fmla="*/ 4675487 w 5580233"/>
                  <a:gd name="connsiteY1186" fmla="*/ 881420 h 1712185"/>
                  <a:gd name="connsiteX1187" fmla="*/ 4679443 w 5580233"/>
                  <a:gd name="connsiteY1187" fmla="*/ 974705 h 1712185"/>
                  <a:gd name="connsiteX1188" fmla="*/ 4683399 w 5580233"/>
                  <a:gd name="connsiteY1188" fmla="*/ 839560 h 1712185"/>
                  <a:gd name="connsiteX1189" fmla="*/ 4687304 w 5580233"/>
                  <a:gd name="connsiteY1189" fmla="*/ 850073 h 1712185"/>
                  <a:gd name="connsiteX1190" fmla="*/ 4691260 w 5580233"/>
                  <a:gd name="connsiteY1190" fmla="*/ 744363 h 1712185"/>
                  <a:gd name="connsiteX1191" fmla="*/ 4695216 w 5580233"/>
                  <a:gd name="connsiteY1191" fmla="*/ 773610 h 1712185"/>
                  <a:gd name="connsiteX1192" fmla="*/ 4699172 w 5580233"/>
                  <a:gd name="connsiteY1192" fmla="*/ 793490 h 1712185"/>
                  <a:gd name="connsiteX1193" fmla="*/ 4703128 w 5580233"/>
                  <a:gd name="connsiteY1193" fmla="*/ 941634 h 1712185"/>
                  <a:gd name="connsiteX1194" fmla="*/ 4707033 w 5580233"/>
                  <a:gd name="connsiteY1194" fmla="*/ 966296 h 1712185"/>
                  <a:gd name="connsiteX1195" fmla="*/ 4710989 w 5580233"/>
                  <a:gd name="connsiteY1195" fmla="*/ 800180 h 1712185"/>
                  <a:gd name="connsiteX1196" fmla="*/ 4714945 w 5580233"/>
                  <a:gd name="connsiteY1196" fmla="*/ 827515 h 1712185"/>
                  <a:gd name="connsiteX1197" fmla="*/ 4718901 w 5580233"/>
                  <a:gd name="connsiteY1197" fmla="*/ 876643 h 1712185"/>
                  <a:gd name="connsiteX1198" fmla="*/ 4722806 w 5580233"/>
                  <a:gd name="connsiteY1198" fmla="*/ 833631 h 1712185"/>
                  <a:gd name="connsiteX1199" fmla="*/ 4726762 w 5580233"/>
                  <a:gd name="connsiteY1199" fmla="*/ 878169 h 1712185"/>
                  <a:gd name="connsiteX1200" fmla="*/ 4730718 w 5580233"/>
                  <a:gd name="connsiteY1200" fmla="*/ 955398 h 1712185"/>
                  <a:gd name="connsiteX1201" fmla="*/ 4734674 w 5580233"/>
                  <a:gd name="connsiteY1201" fmla="*/ 903212 h 1712185"/>
                  <a:gd name="connsiteX1202" fmla="*/ 4738630 w 5580233"/>
                  <a:gd name="connsiteY1202" fmla="*/ 754491 h 1712185"/>
                  <a:gd name="connsiteX1203" fmla="*/ 4742535 w 5580233"/>
                  <a:gd name="connsiteY1203" fmla="*/ 698101 h 1712185"/>
                  <a:gd name="connsiteX1204" fmla="*/ 4746491 w 5580233"/>
                  <a:gd name="connsiteY1204" fmla="*/ 717215 h 1712185"/>
                  <a:gd name="connsiteX1205" fmla="*/ 4750447 w 5580233"/>
                  <a:gd name="connsiteY1205" fmla="*/ 617053 h 1712185"/>
                  <a:gd name="connsiteX1206" fmla="*/ 4754403 w 5580233"/>
                  <a:gd name="connsiteY1206" fmla="*/ 694282 h 1712185"/>
                  <a:gd name="connsiteX1207" fmla="*/ 4758359 w 5580233"/>
                  <a:gd name="connsiteY1207" fmla="*/ 757168 h 1712185"/>
                  <a:gd name="connsiteX1208" fmla="*/ 4762264 w 5580233"/>
                  <a:gd name="connsiteY1208" fmla="*/ 823498 h 1712185"/>
                  <a:gd name="connsiteX1209" fmla="*/ 4766220 w 5580233"/>
                  <a:gd name="connsiteY1209" fmla="*/ 567353 h 1712185"/>
                  <a:gd name="connsiteX1210" fmla="*/ 4770176 w 5580233"/>
                  <a:gd name="connsiteY1210" fmla="*/ 582263 h 1712185"/>
                  <a:gd name="connsiteX1211" fmla="*/ 4774132 w 5580233"/>
                  <a:gd name="connsiteY1211" fmla="*/ 678413 h 1712185"/>
                  <a:gd name="connsiteX1212" fmla="*/ 4778037 w 5580233"/>
                  <a:gd name="connsiteY1212" fmla="*/ 539632 h 1712185"/>
                  <a:gd name="connsiteX1213" fmla="*/ 4781993 w 5580233"/>
                  <a:gd name="connsiteY1213" fmla="*/ 191347 h 1712185"/>
                  <a:gd name="connsiteX1214" fmla="*/ 4785949 w 5580233"/>
                  <a:gd name="connsiteY1214" fmla="*/ 240855 h 1712185"/>
                  <a:gd name="connsiteX1215" fmla="*/ 4789906 w 5580233"/>
                  <a:gd name="connsiteY1215" fmla="*/ 365107 h 1712185"/>
                  <a:gd name="connsiteX1216" fmla="*/ 4793861 w 5580233"/>
                  <a:gd name="connsiteY1216" fmla="*/ 519371 h 1712185"/>
                  <a:gd name="connsiteX1217" fmla="*/ 4797766 w 5580233"/>
                  <a:gd name="connsiteY1217" fmla="*/ 454380 h 1712185"/>
                  <a:gd name="connsiteX1218" fmla="*/ 4801722 w 5580233"/>
                  <a:gd name="connsiteY1218" fmla="*/ 739393 h 1712185"/>
                  <a:gd name="connsiteX1219" fmla="*/ 4805679 w 5580233"/>
                  <a:gd name="connsiteY1219" fmla="*/ 673443 h 1712185"/>
                  <a:gd name="connsiteX1220" fmla="*/ 4809634 w 5580233"/>
                  <a:gd name="connsiteY1220" fmla="*/ 407738 h 1712185"/>
                  <a:gd name="connsiteX1221" fmla="*/ 4813590 w 5580233"/>
                  <a:gd name="connsiteY1221" fmla="*/ 528358 h 1712185"/>
                  <a:gd name="connsiteX1222" fmla="*/ 4817495 w 5580233"/>
                  <a:gd name="connsiteY1222" fmla="*/ 274885 h 1712185"/>
                  <a:gd name="connsiteX1223" fmla="*/ 4821452 w 5580233"/>
                  <a:gd name="connsiteY1223" fmla="*/ 0 h 1712185"/>
                  <a:gd name="connsiteX1224" fmla="*/ 4825408 w 5580233"/>
                  <a:gd name="connsiteY1224" fmla="*/ 873392 h 1712185"/>
                  <a:gd name="connsiteX1225" fmla="*/ 4829363 w 5580233"/>
                  <a:gd name="connsiteY1225" fmla="*/ 1711232 h 1712185"/>
                  <a:gd name="connsiteX1226" fmla="*/ 4833319 w 5580233"/>
                  <a:gd name="connsiteY1226" fmla="*/ 1711039 h 1712185"/>
                  <a:gd name="connsiteX1227" fmla="*/ 4837225 w 5580233"/>
                  <a:gd name="connsiteY1227" fmla="*/ 1711039 h 1712185"/>
                  <a:gd name="connsiteX1228" fmla="*/ 4841181 w 5580233"/>
                  <a:gd name="connsiteY1228" fmla="*/ 1711805 h 1712185"/>
                  <a:gd name="connsiteX1229" fmla="*/ 4845136 w 5580233"/>
                  <a:gd name="connsiteY1229" fmla="*/ 1712186 h 1712185"/>
                  <a:gd name="connsiteX1230" fmla="*/ 4849092 w 5580233"/>
                  <a:gd name="connsiteY1230" fmla="*/ 1711805 h 1712185"/>
                  <a:gd name="connsiteX1231" fmla="*/ 4852998 w 5580233"/>
                  <a:gd name="connsiteY1231" fmla="*/ 1711613 h 1712185"/>
                  <a:gd name="connsiteX1232" fmla="*/ 4856954 w 5580233"/>
                  <a:gd name="connsiteY1232" fmla="*/ 1711420 h 1712185"/>
                  <a:gd name="connsiteX1233" fmla="*/ 4860910 w 5580233"/>
                  <a:gd name="connsiteY1233" fmla="*/ 1711805 h 1712185"/>
                  <a:gd name="connsiteX1234" fmla="*/ 4864865 w 5580233"/>
                  <a:gd name="connsiteY1234" fmla="*/ 1711805 h 1712185"/>
                  <a:gd name="connsiteX1235" fmla="*/ 4868821 w 5580233"/>
                  <a:gd name="connsiteY1235" fmla="*/ 1711805 h 1712185"/>
                  <a:gd name="connsiteX1236" fmla="*/ 4872727 w 5580233"/>
                  <a:gd name="connsiteY1236" fmla="*/ 1711993 h 1712185"/>
                  <a:gd name="connsiteX1237" fmla="*/ 4876683 w 5580233"/>
                  <a:gd name="connsiteY1237" fmla="*/ 1711993 h 1712185"/>
                  <a:gd name="connsiteX1238" fmla="*/ 4880638 w 5580233"/>
                  <a:gd name="connsiteY1238" fmla="*/ 1711805 h 1712185"/>
                  <a:gd name="connsiteX1239" fmla="*/ 4884594 w 5580233"/>
                  <a:gd name="connsiteY1239" fmla="*/ 1711993 h 1712185"/>
                  <a:gd name="connsiteX1240" fmla="*/ 4888551 w 5580233"/>
                  <a:gd name="connsiteY1240" fmla="*/ 1711993 h 1712185"/>
                  <a:gd name="connsiteX1241" fmla="*/ 4892456 w 5580233"/>
                  <a:gd name="connsiteY1241" fmla="*/ 1712186 h 1712185"/>
                  <a:gd name="connsiteX1242" fmla="*/ 4896412 w 5580233"/>
                  <a:gd name="connsiteY1242" fmla="*/ 1711805 h 1712185"/>
                  <a:gd name="connsiteX1243" fmla="*/ 4900367 w 5580233"/>
                  <a:gd name="connsiteY1243" fmla="*/ 1711805 h 1712185"/>
                  <a:gd name="connsiteX1244" fmla="*/ 4904324 w 5580233"/>
                  <a:gd name="connsiteY1244" fmla="*/ 1711613 h 1712185"/>
                  <a:gd name="connsiteX1245" fmla="*/ 4908229 w 5580233"/>
                  <a:gd name="connsiteY1245" fmla="*/ 1711993 h 1712185"/>
                  <a:gd name="connsiteX1246" fmla="*/ 4912185 w 5580233"/>
                  <a:gd name="connsiteY1246" fmla="*/ 1711993 h 1712185"/>
                  <a:gd name="connsiteX1247" fmla="*/ 4916140 w 5580233"/>
                  <a:gd name="connsiteY1247" fmla="*/ 1712186 h 1712185"/>
                  <a:gd name="connsiteX1248" fmla="*/ 4920097 w 5580233"/>
                  <a:gd name="connsiteY1248" fmla="*/ 1711805 h 1712185"/>
                  <a:gd name="connsiteX1249" fmla="*/ 4924053 w 5580233"/>
                  <a:gd name="connsiteY1249" fmla="*/ 1711993 h 1712185"/>
                  <a:gd name="connsiteX1250" fmla="*/ 4927958 w 5580233"/>
                  <a:gd name="connsiteY1250" fmla="*/ 1712186 h 1712185"/>
                  <a:gd name="connsiteX1251" fmla="*/ 4931914 w 5580233"/>
                  <a:gd name="connsiteY1251" fmla="*/ 1711993 h 1712185"/>
                  <a:gd name="connsiteX1252" fmla="*/ 4935870 w 5580233"/>
                  <a:gd name="connsiteY1252" fmla="*/ 1710081 h 1712185"/>
                  <a:gd name="connsiteX1253" fmla="*/ 4939826 w 5580233"/>
                  <a:gd name="connsiteY1253" fmla="*/ 1710654 h 1712185"/>
                  <a:gd name="connsiteX1254" fmla="*/ 4943782 w 5580233"/>
                  <a:gd name="connsiteY1254" fmla="*/ 1712186 h 1712185"/>
                  <a:gd name="connsiteX1255" fmla="*/ 4947687 w 5580233"/>
                  <a:gd name="connsiteY1255" fmla="*/ 1712186 h 1712185"/>
                  <a:gd name="connsiteX1256" fmla="*/ 4951643 w 5580233"/>
                  <a:gd name="connsiteY1256" fmla="*/ 1711039 h 1712185"/>
                  <a:gd name="connsiteX1257" fmla="*/ 4955599 w 5580233"/>
                  <a:gd name="connsiteY1257" fmla="*/ 1711805 h 1712185"/>
                  <a:gd name="connsiteX1258" fmla="*/ 4959555 w 5580233"/>
                  <a:gd name="connsiteY1258" fmla="*/ 1711993 h 1712185"/>
                  <a:gd name="connsiteX1259" fmla="*/ 4963511 w 5580233"/>
                  <a:gd name="connsiteY1259" fmla="*/ 1711993 h 1712185"/>
                  <a:gd name="connsiteX1260" fmla="*/ 4967416 w 5580233"/>
                  <a:gd name="connsiteY1260" fmla="*/ 1711420 h 1712185"/>
                  <a:gd name="connsiteX1261" fmla="*/ 4971372 w 5580233"/>
                  <a:gd name="connsiteY1261" fmla="*/ 1712186 h 1712185"/>
                  <a:gd name="connsiteX1262" fmla="*/ 4975328 w 5580233"/>
                  <a:gd name="connsiteY1262" fmla="*/ 1711993 h 1712185"/>
                  <a:gd name="connsiteX1263" fmla="*/ 4979284 w 5580233"/>
                  <a:gd name="connsiteY1263" fmla="*/ 1711993 h 1712185"/>
                  <a:gd name="connsiteX1264" fmla="*/ 4983189 w 5580233"/>
                  <a:gd name="connsiteY1264" fmla="*/ 1712186 h 1712185"/>
                  <a:gd name="connsiteX1265" fmla="*/ 4987145 w 5580233"/>
                  <a:gd name="connsiteY1265" fmla="*/ 1712186 h 1712185"/>
                  <a:gd name="connsiteX1266" fmla="*/ 4991101 w 5580233"/>
                  <a:gd name="connsiteY1266" fmla="*/ 1712186 h 1712185"/>
                  <a:gd name="connsiteX1267" fmla="*/ 4995057 w 5580233"/>
                  <a:gd name="connsiteY1267" fmla="*/ 1711232 h 1712185"/>
                  <a:gd name="connsiteX1268" fmla="*/ 4999013 w 5580233"/>
                  <a:gd name="connsiteY1268" fmla="*/ 1711993 h 1712185"/>
                  <a:gd name="connsiteX1269" fmla="*/ 5002918 w 5580233"/>
                  <a:gd name="connsiteY1269" fmla="*/ 1710081 h 1712185"/>
                  <a:gd name="connsiteX1270" fmla="*/ 5006874 w 5580233"/>
                  <a:gd name="connsiteY1270" fmla="*/ 1710274 h 1712185"/>
                  <a:gd name="connsiteX1271" fmla="*/ 5010830 w 5580233"/>
                  <a:gd name="connsiteY1271" fmla="*/ 1712186 h 1712185"/>
                  <a:gd name="connsiteX1272" fmla="*/ 5014786 w 5580233"/>
                  <a:gd name="connsiteY1272" fmla="*/ 1711993 h 1712185"/>
                  <a:gd name="connsiteX1273" fmla="*/ 5018742 w 5580233"/>
                  <a:gd name="connsiteY1273" fmla="*/ 1712186 h 1712185"/>
                  <a:gd name="connsiteX1274" fmla="*/ 5022647 w 5580233"/>
                  <a:gd name="connsiteY1274" fmla="*/ 1711613 h 1712185"/>
                  <a:gd name="connsiteX1275" fmla="*/ 5026603 w 5580233"/>
                  <a:gd name="connsiteY1275" fmla="*/ 1711805 h 1712185"/>
                  <a:gd name="connsiteX1276" fmla="*/ 5030559 w 5580233"/>
                  <a:gd name="connsiteY1276" fmla="*/ 1711993 h 1712185"/>
                  <a:gd name="connsiteX1277" fmla="*/ 5034515 w 5580233"/>
                  <a:gd name="connsiteY1277" fmla="*/ 1711993 h 1712185"/>
                  <a:gd name="connsiteX1278" fmla="*/ 5038471 w 5580233"/>
                  <a:gd name="connsiteY1278" fmla="*/ 1711805 h 1712185"/>
                  <a:gd name="connsiteX1279" fmla="*/ 5042376 w 5580233"/>
                  <a:gd name="connsiteY1279" fmla="*/ 1712186 h 1712185"/>
                  <a:gd name="connsiteX1280" fmla="*/ 5046332 w 5580233"/>
                  <a:gd name="connsiteY1280" fmla="*/ 1711993 h 1712185"/>
                  <a:gd name="connsiteX1281" fmla="*/ 5050288 w 5580233"/>
                  <a:gd name="connsiteY1281" fmla="*/ 1712186 h 1712185"/>
                  <a:gd name="connsiteX1282" fmla="*/ 5054244 w 5580233"/>
                  <a:gd name="connsiteY1282" fmla="*/ 1711993 h 1712185"/>
                  <a:gd name="connsiteX1283" fmla="*/ 5058149 w 5580233"/>
                  <a:gd name="connsiteY1283" fmla="*/ 1711993 h 1712185"/>
                  <a:gd name="connsiteX1284" fmla="*/ 5062105 w 5580233"/>
                  <a:gd name="connsiteY1284" fmla="*/ 1711993 h 1712185"/>
                  <a:gd name="connsiteX1285" fmla="*/ 5066061 w 5580233"/>
                  <a:gd name="connsiteY1285" fmla="*/ 1712186 h 1712185"/>
                  <a:gd name="connsiteX1286" fmla="*/ 5070017 w 5580233"/>
                  <a:gd name="connsiteY1286" fmla="*/ 1712186 h 1712185"/>
                  <a:gd name="connsiteX1287" fmla="*/ 5073974 w 5580233"/>
                  <a:gd name="connsiteY1287" fmla="*/ 1712186 h 1712185"/>
                  <a:gd name="connsiteX1288" fmla="*/ 5077878 w 5580233"/>
                  <a:gd name="connsiteY1288" fmla="*/ 1712186 h 1712185"/>
                  <a:gd name="connsiteX1289" fmla="*/ 5081834 w 5580233"/>
                  <a:gd name="connsiteY1289" fmla="*/ 1712186 h 1712185"/>
                  <a:gd name="connsiteX1290" fmla="*/ 5085790 w 5580233"/>
                  <a:gd name="connsiteY1290" fmla="*/ 1711993 h 1712185"/>
                  <a:gd name="connsiteX1291" fmla="*/ 5089747 w 5580233"/>
                  <a:gd name="connsiteY1291" fmla="*/ 1711993 h 1712185"/>
                  <a:gd name="connsiteX1292" fmla="*/ 5093702 w 5580233"/>
                  <a:gd name="connsiteY1292" fmla="*/ 1712186 h 1712185"/>
                  <a:gd name="connsiteX1293" fmla="*/ 5097607 w 5580233"/>
                  <a:gd name="connsiteY1293" fmla="*/ 1712186 h 1712185"/>
                  <a:gd name="connsiteX1294" fmla="*/ 5101563 w 5580233"/>
                  <a:gd name="connsiteY1294" fmla="*/ 1711993 h 1712185"/>
                  <a:gd name="connsiteX1295" fmla="*/ 5105520 w 5580233"/>
                  <a:gd name="connsiteY1295" fmla="*/ 1711993 h 1712185"/>
                  <a:gd name="connsiteX1296" fmla="*/ 5109476 w 5580233"/>
                  <a:gd name="connsiteY1296" fmla="*/ 1712186 h 1712185"/>
                  <a:gd name="connsiteX1297" fmla="*/ 5113380 w 5580233"/>
                  <a:gd name="connsiteY1297" fmla="*/ 1711993 h 1712185"/>
                  <a:gd name="connsiteX1298" fmla="*/ 5117336 w 5580233"/>
                  <a:gd name="connsiteY1298" fmla="*/ 1712186 h 1712185"/>
                  <a:gd name="connsiteX1299" fmla="*/ 5121293 w 5580233"/>
                  <a:gd name="connsiteY1299" fmla="*/ 1712186 h 1712185"/>
                  <a:gd name="connsiteX1300" fmla="*/ 5125249 w 5580233"/>
                  <a:gd name="connsiteY1300" fmla="*/ 1712186 h 1712185"/>
                  <a:gd name="connsiteX1301" fmla="*/ 5129204 w 5580233"/>
                  <a:gd name="connsiteY1301" fmla="*/ 1711993 h 1712185"/>
                  <a:gd name="connsiteX1302" fmla="*/ 5133110 w 5580233"/>
                  <a:gd name="connsiteY1302" fmla="*/ 1712186 h 1712185"/>
                  <a:gd name="connsiteX1303" fmla="*/ 5137066 w 5580233"/>
                  <a:gd name="connsiteY1303" fmla="*/ 1711993 h 1712185"/>
                  <a:gd name="connsiteX1304" fmla="*/ 5141022 w 5580233"/>
                  <a:gd name="connsiteY1304" fmla="*/ 1712186 h 1712185"/>
                  <a:gd name="connsiteX1305" fmla="*/ 5144978 w 5580233"/>
                  <a:gd name="connsiteY1305" fmla="*/ 1712186 h 1712185"/>
                  <a:gd name="connsiteX1306" fmla="*/ 5148933 w 5580233"/>
                  <a:gd name="connsiteY1306" fmla="*/ 1712186 h 1712185"/>
                  <a:gd name="connsiteX1307" fmla="*/ 5152839 w 5580233"/>
                  <a:gd name="connsiteY1307" fmla="*/ 1712186 h 1712185"/>
                  <a:gd name="connsiteX1308" fmla="*/ 5156795 w 5580233"/>
                  <a:gd name="connsiteY1308" fmla="*/ 1712186 h 1712185"/>
                  <a:gd name="connsiteX1309" fmla="*/ 5160751 w 5580233"/>
                  <a:gd name="connsiteY1309" fmla="*/ 1712186 h 1712185"/>
                  <a:gd name="connsiteX1310" fmla="*/ 5164706 w 5580233"/>
                  <a:gd name="connsiteY1310" fmla="*/ 1712186 h 1712185"/>
                  <a:gd name="connsiteX1311" fmla="*/ 5168662 w 5580233"/>
                  <a:gd name="connsiteY1311" fmla="*/ 1712186 h 1712185"/>
                  <a:gd name="connsiteX1312" fmla="*/ 5172568 w 5580233"/>
                  <a:gd name="connsiteY1312" fmla="*/ 1712186 h 1712185"/>
                  <a:gd name="connsiteX1313" fmla="*/ 5176524 w 5580233"/>
                  <a:gd name="connsiteY1313" fmla="*/ 1712186 h 1712185"/>
                  <a:gd name="connsiteX1314" fmla="*/ 5180480 w 5580233"/>
                  <a:gd name="connsiteY1314" fmla="*/ 1712186 h 1712185"/>
                  <a:gd name="connsiteX1315" fmla="*/ 5184435 w 5580233"/>
                  <a:gd name="connsiteY1315" fmla="*/ 1712186 h 1712185"/>
                  <a:gd name="connsiteX1316" fmla="*/ 5188341 w 5580233"/>
                  <a:gd name="connsiteY1316" fmla="*/ 1712186 h 1712185"/>
                  <a:gd name="connsiteX1317" fmla="*/ 5192297 w 5580233"/>
                  <a:gd name="connsiteY1317" fmla="*/ 1711993 h 1712185"/>
                  <a:gd name="connsiteX1318" fmla="*/ 5196253 w 5580233"/>
                  <a:gd name="connsiteY1318" fmla="*/ 1712186 h 1712185"/>
                  <a:gd name="connsiteX1319" fmla="*/ 5200208 w 5580233"/>
                  <a:gd name="connsiteY1319" fmla="*/ 1711613 h 1712185"/>
                  <a:gd name="connsiteX1320" fmla="*/ 5204165 w 5580233"/>
                  <a:gd name="connsiteY1320" fmla="*/ 1711993 h 1712185"/>
                  <a:gd name="connsiteX1321" fmla="*/ 5208070 w 5580233"/>
                  <a:gd name="connsiteY1321" fmla="*/ 1712186 h 1712185"/>
                  <a:gd name="connsiteX1322" fmla="*/ 5212026 w 5580233"/>
                  <a:gd name="connsiteY1322" fmla="*/ 1712186 h 1712185"/>
                  <a:gd name="connsiteX1323" fmla="*/ 5215982 w 5580233"/>
                  <a:gd name="connsiteY1323" fmla="*/ 1712186 h 1712185"/>
                  <a:gd name="connsiteX1324" fmla="*/ 5219938 w 5580233"/>
                  <a:gd name="connsiteY1324" fmla="*/ 1711993 h 1712185"/>
                  <a:gd name="connsiteX1325" fmla="*/ 5223894 w 5580233"/>
                  <a:gd name="connsiteY1325" fmla="*/ 1711993 h 1712185"/>
                  <a:gd name="connsiteX1326" fmla="*/ 5227799 w 5580233"/>
                  <a:gd name="connsiteY1326" fmla="*/ 1711993 h 1712185"/>
                  <a:gd name="connsiteX1327" fmla="*/ 5231755 w 5580233"/>
                  <a:gd name="connsiteY1327" fmla="*/ 1712186 h 1712185"/>
                  <a:gd name="connsiteX1328" fmla="*/ 5235711 w 5580233"/>
                  <a:gd name="connsiteY1328" fmla="*/ 1712186 h 1712185"/>
                  <a:gd name="connsiteX1329" fmla="*/ 5239667 w 5580233"/>
                  <a:gd name="connsiteY1329" fmla="*/ 1711613 h 1712185"/>
                  <a:gd name="connsiteX1330" fmla="*/ 5243572 w 5580233"/>
                  <a:gd name="connsiteY1330" fmla="*/ 1710847 h 1712185"/>
                  <a:gd name="connsiteX1331" fmla="*/ 5247528 w 5580233"/>
                  <a:gd name="connsiteY1331" fmla="*/ 1712186 h 1712185"/>
                  <a:gd name="connsiteX1332" fmla="*/ 5251484 w 5580233"/>
                  <a:gd name="connsiteY1332" fmla="*/ 1712186 h 1712185"/>
                  <a:gd name="connsiteX1333" fmla="*/ 5255440 w 5580233"/>
                  <a:gd name="connsiteY1333" fmla="*/ 1712186 h 1712185"/>
                  <a:gd name="connsiteX1334" fmla="*/ 5259396 w 5580233"/>
                  <a:gd name="connsiteY1334" fmla="*/ 1711993 h 1712185"/>
                  <a:gd name="connsiteX1335" fmla="*/ 5263301 w 5580233"/>
                  <a:gd name="connsiteY1335" fmla="*/ 1711993 h 1712185"/>
                  <a:gd name="connsiteX1336" fmla="*/ 5267257 w 5580233"/>
                  <a:gd name="connsiteY1336" fmla="*/ 1712186 h 1712185"/>
                  <a:gd name="connsiteX1337" fmla="*/ 5271213 w 5580233"/>
                  <a:gd name="connsiteY1337" fmla="*/ 1712186 h 1712185"/>
                  <a:gd name="connsiteX1338" fmla="*/ 5275169 w 5580233"/>
                  <a:gd name="connsiteY1338" fmla="*/ 1712186 h 1712185"/>
                  <a:gd name="connsiteX1339" fmla="*/ 5279125 w 5580233"/>
                  <a:gd name="connsiteY1339" fmla="*/ 1712186 h 1712185"/>
                  <a:gd name="connsiteX1340" fmla="*/ 5283030 w 5580233"/>
                  <a:gd name="connsiteY1340" fmla="*/ 1712186 h 1712185"/>
                  <a:gd name="connsiteX1341" fmla="*/ 5286986 w 5580233"/>
                  <a:gd name="connsiteY1341" fmla="*/ 1710466 h 1712185"/>
                  <a:gd name="connsiteX1342" fmla="*/ 5290942 w 5580233"/>
                  <a:gd name="connsiteY1342" fmla="*/ 1712186 h 1712185"/>
                  <a:gd name="connsiteX1343" fmla="*/ 5294898 w 5580233"/>
                  <a:gd name="connsiteY1343" fmla="*/ 1712186 h 1712185"/>
                  <a:gd name="connsiteX1344" fmla="*/ 5298854 w 5580233"/>
                  <a:gd name="connsiteY1344" fmla="*/ 1712186 h 1712185"/>
                  <a:gd name="connsiteX1345" fmla="*/ 5302759 w 5580233"/>
                  <a:gd name="connsiteY1345" fmla="*/ 1712186 h 1712185"/>
                  <a:gd name="connsiteX1346" fmla="*/ 5306715 w 5580233"/>
                  <a:gd name="connsiteY1346" fmla="*/ 1712186 h 1712185"/>
                  <a:gd name="connsiteX1347" fmla="*/ 5310671 w 5580233"/>
                  <a:gd name="connsiteY1347" fmla="*/ 1712186 h 1712185"/>
                  <a:gd name="connsiteX1348" fmla="*/ 5314627 w 5580233"/>
                  <a:gd name="connsiteY1348" fmla="*/ 1711420 h 1712185"/>
                  <a:gd name="connsiteX1349" fmla="*/ 5318532 w 5580233"/>
                  <a:gd name="connsiteY1349" fmla="*/ 1712186 h 1712185"/>
                  <a:gd name="connsiteX1350" fmla="*/ 5322489 w 5580233"/>
                  <a:gd name="connsiteY1350" fmla="*/ 1712186 h 1712185"/>
                  <a:gd name="connsiteX1351" fmla="*/ 5326444 w 5580233"/>
                  <a:gd name="connsiteY1351" fmla="*/ 1712186 h 1712185"/>
                  <a:gd name="connsiteX1352" fmla="*/ 5330400 w 5580233"/>
                  <a:gd name="connsiteY1352" fmla="*/ 1712186 h 1712185"/>
                  <a:gd name="connsiteX1353" fmla="*/ 5334356 w 5580233"/>
                  <a:gd name="connsiteY1353" fmla="*/ 1712186 h 1712185"/>
                  <a:gd name="connsiteX1354" fmla="*/ 5338262 w 5580233"/>
                  <a:gd name="connsiteY1354" fmla="*/ 1712186 h 1712185"/>
                  <a:gd name="connsiteX1355" fmla="*/ 5342217 w 5580233"/>
                  <a:gd name="connsiteY1355" fmla="*/ 1712186 h 1712185"/>
                  <a:gd name="connsiteX1356" fmla="*/ 5346173 w 5580233"/>
                  <a:gd name="connsiteY1356" fmla="*/ 1712186 h 1712185"/>
                  <a:gd name="connsiteX1357" fmla="*/ 5350129 w 5580233"/>
                  <a:gd name="connsiteY1357" fmla="*/ 1712186 h 1712185"/>
                  <a:gd name="connsiteX1358" fmla="*/ 5354085 w 5580233"/>
                  <a:gd name="connsiteY1358" fmla="*/ 1712186 h 1712185"/>
                  <a:gd name="connsiteX1359" fmla="*/ 5357991 w 5580233"/>
                  <a:gd name="connsiteY1359" fmla="*/ 1712186 h 1712185"/>
                  <a:gd name="connsiteX1360" fmla="*/ 5361946 w 5580233"/>
                  <a:gd name="connsiteY1360" fmla="*/ 1712186 h 1712185"/>
                  <a:gd name="connsiteX1361" fmla="*/ 5365902 w 5580233"/>
                  <a:gd name="connsiteY1361" fmla="*/ 1712186 h 1712185"/>
                  <a:gd name="connsiteX1362" fmla="*/ 5369858 w 5580233"/>
                  <a:gd name="connsiteY1362" fmla="*/ 1712186 h 1712185"/>
                  <a:gd name="connsiteX1363" fmla="*/ 5373764 w 5580233"/>
                  <a:gd name="connsiteY1363" fmla="*/ 1712186 h 1712185"/>
                  <a:gd name="connsiteX1364" fmla="*/ 5377719 w 5580233"/>
                  <a:gd name="connsiteY1364" fmla="*/ 1712186 h 1712185"/>
                  <a:gd name="connsiteX1365" fmla="*/ 5381675 w 5580233"/>
                  <a:gd name="connsiteY1365" fmla="*/ 1712186 h 1712185"/>
                  <a:gd name="connsiteX1366" fmla="*/ 5385631 w 5580233"/>
                  <a:gd name="connsiteY1366" fmla="*/ 1712186 h 1712185"/>
                  <a:gd name="connsiteX1367" fmla="*/ 5389588 w 5580233"/>
                  <a:gd name="connsiteY1367" fmla="*/ 1712186 h 1712185"/>
                  <a:gd name="connsiteX1368" fmla="*/ 5393493 w 5580233"/>
                  <a:gd name="connsiteY1368" fmla="*/ 1712186 h 1712185"/>
                  <a:gd name="connsiteX1369" fmla="*/ 5397448 w 5580233"/>
                  <a:gd name="connsiteY1369" fmla="*/ 1712186 h 1712185"/>
                  <a:gd name="connsiteX1370" fmla="*/ 5401404 w 5580233"/>
                  <a:gd name="connsiteY1370" fmla="*/ 1712186 h 1712185"/>
                  <a:gd name="connsiteX1371" fmla="*/ 5405361 w 5580233"/>
                  <a:gd name="connsiteY1371" fmla="*/ 1712186 h 1712185"/>
                  <a:gd name="connsiteX1372" fmla="*/ 5409317 w 5580233"/>
                  <a:gd name="connsiteY1372" fmla="*/ 1711993 h 1712185"/>
                  <a:gd name="connsiteX1373" fmla="*/ 5413221 w 5580233"/>
                  <a:gd name="connsiteY1373" fmla="*/ 1712186 h 1712185"/>
                  <a:gd name="connsiteX1374" fmla="*/ 5417178 w 5580233"/>
                  <a:gd name="connsiteY1374" fmla="*/ 1711993 h 1712185"/>
                  <a:gd name="connsiteX1375" fmla="*/ 5421134 w 5580233"/>
                  <a:gd name="connsiteY1375" fmla="*/ 1712186 h 1712185"/>
                  <a:gd name="connsiteX1376" fmla="*/ 5425090 w 5580233"/>
                  <a:gd name="connsiteY1376" fmla="*/ 1712186 h 1712185"/>
                  <a:gd name="connsiteX1377" fmla="*/ 5429045 w 5580233"/>
                  <a:gd name="connsiteY1377" fmla="*/ 1712186 h 1712185"/>
                  <a:gd name="connsiteX1378" fmla="*/ 5432951 w 5580233"/>
                  <a:gd name="connsiteY1378" fmla="*/ 1712186 h 1712185"/>
                  <a:gd name="connsiteX1379" fmla="*/ 5436907 w 5580233"/>
                  <a:gd name="connsiteY1379" fmla="*/ 1712186 h 1712185"/>
                  <a:gd name="connsiteX1380" fmla="*/ 5440863 w 5580233"/>
                  <a:gd name="connsiteY1380" fmla="*/ 1712186 h 1712185"/>
                  <a:gd name="connsiteX1381" fmla="*/ 5444819 w 5580233"/>
                  <a:gd name="connsiteY1381" fmla="*/ 1712186 h 1712185"/>
                  <a:gd name="connsiteX1382" fmla="*/ 5448724 w 5580233"/>
                  <a:gd name="connsiteY1382" fmla="*/ 1712186 h 1712185"/>
                  <a:gd name="connsiteX1383" fmla="*/ 5452680 w 5580233"/>
                  <a:gd name="connsiteY1383" fmla="*/ 1712186 h 1712185"/>
                  <a:gd name="connsiteX1384" fmla="*/ 5456636 w 5580233"/>
                  <a:gd name="connsiteY1384" fmla="*/ 1712186 h 1712185"/>
                  <a:gd name="connsiteX1385" fmla="*/ 5460592 w 5580233"/>
                  <a:gd name="connsiteY1385" fmla="*/ 1712186 h 1712185"/>
                  <a:gd name="connsiteX1386" fmla="*/ 5464547 w 5580233"/>
                  <a:gd name="connsiteY1386" fmla="*/ 1712186 h 1712185"/>
                  <a:gd name="connsiteX1387" fmla="*/ 5468453 w 5580233"/>
                  <a:gd name="connsiteY1387" fmla="*/ 1712186 h 1712185"/>
                  <a:gd name="connsiteX1388" fmla="*/ 5472409 w 5580233"/>
                  <a:gd name="connsiteY1388" fmla="*/ 1711805 h 1712185"/>
                  <a:gd name="connsiteX1389" fmla="*/ 5476365 w 5580233"/>
                  <a:gd name="connsiteY1389" fmla="*/ 1712186 h 1712185"/>
                  <a:gd name="connsiteX1390" fmla="*/ 5480321 w 5580233"/>
                  <a:gd name="connsiteY1390" fmla="*/ 1712186 h 1712185"/>
                  <a:gd name="connsiteX1391" fmla="*/ 5484276 w 5580233"/>
                  <a:gd name="connsiteY1391" fmla="*/ 1712186 h 1712185"/>
                  <a:gd name="connsiteX1392" fmla="*/ 5488182 w 5580233"/>
                  <a:gd name="connsiteY1392" fmla="*/ 1712186 h 1712185"/>
                  <a:gd name="connsiteX1393" fmla="*/ 5492138 w 5580233"/>
                  <a:gd name="connsiteY1393" fmla="*/ 1712186 h 1712185"/>
                  <a:gd name="connsiteX1394" fmla="*/ 5496094 w 5580233"/>
                  <a:gd name="connsiteY1394" fmla="*/ 1712186 h 1712185"/>
                  <a:gd name="connsiteX1395" fmla="*/ 5500050 w 5580233"/>
                  <a:gd name="connsiteY1395" fmla="*/ 1711993 h 1712185"/>
                  <a:gd name="connsiteX1396" fmla="*/ 5504006 w 5580233"/>
                  <a:gd name="connsiteY1396" fmla="*/ 1712186 h 1712185"/>
                  <a:gd name="connsiteX1397" fmla="*/ 5507911 w 5580233"/>
                  <a:gd name="connsiteY1397" fmla="*/ 1712186 h 1712185"/>
                  <a:gd name="connsiteX1398" fmla="*/ 5511867 w 5580233"/>
                  <a:gd name="connsiteY1398" fmla="*/ 1711993 h 1712185"/>
                  <a:gd name="connsiteX1399" fmla="*/ 5515823 w 5580233"/>
                  <a:gd name="connsiteY1399" fmla="*/ 1712186 h 1712185"/>
                  <a:gd name="connsiteX1400" fmla="*/ 5519779 w 5580233"/>
                  <a:gd name="connsiteY1400" fmla="*/ 1711993 h 1712185"/>
                  <a:gd name="connsiteX1401" fmla="*/ 5523684 w 5580233"/>
                  <a:gd name="connsiteY1401" fmla="*/ 1712186 h 1712185"/>
                  <a:gd name="connsiteX1402" fmla="*/ 5527640 w 5580233"/>
                  <a:gd name="connsiteY1402" fmla="*/ 1712186 h 1712185"/>
                  <a:gd name="connsiteX1403" fmla="*/ 5531596 w 5580233"/>
                  <a:gd name="connsiteY1403" fmla="*/ 1712186 h 1712185"/>
                  <a:gd name="connsiteX1404" fmla="*/ 5535552 w 5580233"/>
                  <a:gd name="connsiteY1404" fmla="*/ 1711805 h 1712185"/>
                  <a:gd name="connsiteX1405" fmla="*/ 5539508 w 5580233"/>
                  <a:gd name="connsiteY1405" fmla="*/ 1712186 h 1712185"/>
                  <a:gd name="connsiteX1406" fmla="*/ 5543413 w 5580233"/>
                  <a:gd name="connsiteY1406" fmla="*/ 1712186 h 1712185"/>
                  <a:gd name="connsiteX1407" fmla="*/ 5547369 w 5580233"/>
                  <a:gd name="connsiteY1407" fmla="*/ 1712186 h 1712185"/>
                  <a:gd name="connsiteX1408" fmla="*/ 5551325 w 5580233"/>
                  <a:gd name="connsiteY1408" fmla="*/ 1712186 h 1712185"/>
                  <a:gd name="connsiteX1409" fmla="*/ 5555281 w 5580233"/>
                  <a:gd name="connsiteY1409" fmla="*/ 1712186 h 1712185"/>
                  <a:gd name="connsiteX1410" fmla="*/ 5559237 w 5580233"/>
                  <a:gd name="connsiteY1410" fmla="*/ 1712186 h 1712185"/>
                  <a:gd name="connsiteX1411" fmla="*/ 5563142 w 5580233"/>
                  <a:gd name="connsiteY1411" fmla="*/ 1712186 h 1712185"/>
                  <a:gd name="connsiteX1412" fmla="*/ 5567098 w 5580233"/>
                  <a:gd name="connsiteY1412" fmla="*/ 1712186 h 1712185"/>
                  <a:gd name="connsiteX1413" fmla="*/ 5571054 w 5580233"/>
                  <a:gd name="connsiteY1413" fmla="*/ 1712186 h 1712185"/>
                  <a:gd name="connsiteX1414" fmla="*/ 5575010 w 5580233"/>
                  <a:gd name="connsiteY1414" fmla="*/ 1712186 h 1712185"/>
                  <a:gd name="connsiteX1415" fmla="*/ 5578915 w 5580233"/>
                  <a:gd name="connsiteY1415" fmla="*/ 1712186 h 1712185"/>
                  <a:gd name="connsiteX1416" fmla="*/ 5580234 w 5580233"/>
                  <a:gd name="connsiteY1416" fmla="*/ 1712125 h 1712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</a:cxnLst>
                <a:rect l="l" t="t" r="r" b="b"/>
                <a:pathLst>
                  <a:path w="5580233" h="1712185">
                    <a:moveTo>
                      <a:pt x="0" y="1712186"/>
                    </a:moveTo>
                    <a:lnTo>
                      <a:pt x="411" y="1712186"/>
                    </a:lnTo>
                    <a:lnTo>
                      <a:pt x="4357" y="1712186"/>
                    </a:lnTo>
                    <a:lnTo>
                      <a:pt x="8302" y="1712186"/>
                    </a:lnTo>
                    <a:lnTo>
                      <a:pt x="12243" y="1712186"/>
                    </a:lnTo>
                    <a:lnTo>
                      <a:pt x="16189" y="1712186"/>
                    </a:lnTo>
                    <a:lnTo>
                      <a:pt x="20135" y="1712186"/>
                    </a:lnTo>
                    <a:lnTo>
                      <a:pt x="24081" y="1712186"/>
                    </a:lnTo>
                    <a:lnTo>
                      <a:pt x="28026" y="1712186"/>
                    </a:lnTo>
                    <a:lnTo>
                      <a:pt x="31972" y="1712186"/>
                    </a:lnTo>
                    <a:lnTo>
                      <a:pt x="35918" y="1712186"/>
                    </a:lnTo>
                    <a:lnTo>
                      <a:pt x="39864" y="1712186"/>
                    </a:lnTo>
                    <a:lnTo>
                      <a:pt x="43810" y="1712186"/>
                    </a:lnTo>
                    <a:lnTo>
                      <a:pt x="47750" y="1712186"/>
                    </a:lnTo>
                    <a:lnTo>
                      <a:pt x="51696" y="1712186"/>
                    </a:lnTo>
                    <a:lnTo>
                      <a:pt x="55642" y="1712186"/>
                    </a:lnTo>
                    <a:lnTo>
                      <a:pt x="59588" y="1712186"/>
                    </a:lnTo>
                    <a:lnTo>
                      <a:pt x="63534" y="1712186"/>
                    </a:lnTo>
                    <a:lnTo>
                      <a:pt x="67479" y="1712186"/>
                    </a:lnTo>
                    <a:lnTo>
                      <a:pt x="71425" y="1712186"/>
                    </a:lnTo>
                    <a:lnTo>
                      <a:pt x="75371" y="1712186"/>
                    </a:lnTo>
                    <a:lnTo>
                      <a:pt x="79312" y="1712186"/>
                    </a:lnTo>
                    <a:lnTo>
                      <a:pt x="83258" y="1712186"/>
                    </a:lnTo>
                    <a:lnTo>
                      <a:pt x="87203" y="1712186"/>
                    </a:lnTo>
                    <a:lnTo>
                      <a:pt x="91149" y="1712186"/>
                    </a:lnTo>
                    <a:lnTo>
                      <a:pt x="95095" y="1712186"/>
                    </a:lnTo>
                    <a:lnTo>
                      <a:pt x="99041" y="1712186"/>
                    </a:lnTo>
                    <a:lnTo>
                      <a:pt x="102987" y="1712186"/>
                    </a:lnTo>
                    <a:lnTo>
                      <a:pt x="106932" y="1712186"/>
                    </a:lnTo>
                    <a:lnTo>
                      <a:pt x="110873" y="1712186"/>
                    </a:lnTo>
                    <a:lnTo>
                      <a:pt x="114819" y="1712186"/>
                    </a:lnTo>
                    <a:lnTo>
                      <a:pt x="118765" y="1712186"/>
                    </a:lnTo>
                    <a:lnTo>
                      <a:pt x="122711" y="1712186"/>
                    </a:lnTo>
                    <a:lnTo>
                      <a:pt x="126657" y="1712186"/>
                    </a:lnTo>
                    <a:lnTo>
                      <a:pt x="130602" y="1712186"/>
                    </a:lnTo>
                    <a:lnTo>
                      <a:pt x="134548" y="1712186"/>
                    </a:lnTo>
                    <a:lnTo>
                      <a:pt x="138494" y="1712186"/>
                    </a:lnTo>
                    <a:lnTo>
                      <a:pt x="142440" y="1712186"/>
                    </a:lnTo>
                    <a:lnTo>
                      <a:pt x="146380" y="1712186"/>
                    </a:lnTo>
                    <a:lnTo>
                      <a:pt x="150326" y="1712186"/>
                    </a:lnTo>
                    <a:lnTo>
                      <a:pt x="154272" y="1712186"/>
                    </a:lnTo>
                    <a:lnTo>
                      <a:pt x="158218" y="1712186"/>
                    </a:lnTo>
                    <a:lnTo>
                      <a:pt x="162164" y="1712186"/>
                    </a:lnTo>
                    <a:lnTo>
                      <a:pt x="166110" y="1712186"/>
                    </a:lnTo>
                    <a:lnTo>
                      <a:pt x="170055" y="1712186"/>
                    </a:lnTo>
                    <a:lnTo>
                      <a:pt x="174001" y="1712186"/>
                    </a:lnTo>
                    <a:lnTo>
                      <a:pt x="177942" y="1712186"/>
                    </a:lnTo>
                    <a:lnTo>
                      <a:pt x="181888" y="1712186"/>
                    </a:lnTo>
                    <a:lnTo>
                      <a:pt x="185834" y="1712186"/>
                    </a:lnTo>
                    <a:lnTo>
                      <a:pt x="189779" y="1712186"/>
                    </a:lnTo>
                    <a:lnTo>
                      <a:pt x="193725" y="1712186"/>
                    </a:lnTo>
                    <a:lnTo>
                      <a:pt x="197671" y="1712186"/>
                    </a:lnTo>
                    <a:lnTo>
                      <a:pt x="201617" y="1712186"/>
                    </a:lnTo>
                    <a:lnTo>
                      <a:pt x="205563" y="1712186"/>
                    </a:lnTo>
                    <a:lnTo>
                      <a:pt x="209503" y="1712186"/>
                    </a:lnTo>
                    <a:lnTo>
                      <a:pt x="213449" y="1712186"/>
                    </a:lnTo>
                    <a:lnTo>
                      <a:pt x="217395" y="1712186"/>
                    </a:lnTo>
                    <a:lnTo>
                      <a:pt x="221341" y="1712186"/>
                    </a:lnTo>
                    <a:lnTo>
                      <a:pt x="225287" y="1712186"/>
                    </a:lnTo>
                    <a:lnTo>
                      <a:pt x="229232" y="1712186"/>
                    </a:lnTo>
                    <a:lnTo>
                      <a:pt x="233178" y="1712186"/>
                    </a:lnTo>
                    <a:lnTo>
                      <a:pt x="237124" y="1712186"/>
                    </a:lnTo>
                    <a:lnTo>
                      <a:pt x="241070" y="1712186"/>
                    </a:lnTo>
                    <a:lnTo>
                      <a:pt x="245011" y="1712186"/>
                    </a:lnTo>
                    <a:lnTo>
                      <a:pt x="248956" y="1712186"/>
                    </a:lnTo>
                    <a:lnTo>
                      <a:pt x="252902" y="1712186"/>
                    </a:lnTo>
                    <a:lnTo>
                      <a:pt x="256848" y="1712186"/>
                    </a:lnTo>
                    <a:lnTo>
                      <a:pt x="260794" y="1712186"/>
                    </a:lnTo>
                    <a:lnTo>
                      <a:pt x="264740" y="1712186"/>
                    </a:lnTo>
                    <a:lnTo>
                      <a:pt x="268685" y="1712186"/>
                    </a:lnTo>
                    <a:lnTo>
                      <a:pt x="272631" y="1712186"/>
                    </a:lnTo>
                    <a:lnTo>
                      <a:pt x="276572" y="1712186"/>
                    </a:lnTo>
                    <a:lnTo>
                      <a:pt x="280518" y="1712186"/>
                    </a:lnTo>
                    <a:lnTo>
                      <a:pt x="284464" y="1712186"/>
                    </a:lnTo>
                    <a:lnTo>
                      <a:pt x="288409" y="1712186"/>
                    </a:lnTo>
                    <a:lnTo>
                      <a:pt x="292355" y="1712186"/>
                    </a:lnTo>
                    <a:lnTo>
                      <a:pt x="296301" y="1712186"/>
                    </a:lnTo>
                    <a:lnTo>
                      <a:pt x="300247" y="1712186"/>
                    </a:lnTo>
                    <a:lnTo>
                      <a:pt x="304193" y="1712186"/>
                    </a:lnTo>
                    <a:lnTo>
                      <a:pt x="308138" y="1712186"/>
                    </a:lnTo>
                    <a:lnTo>
                      <a:pt x="312079" y="1712186"/>
                    </a:lnTo>
                    <a:lnTo>
                      <a:pt x="316025" y="1712186"/>
                    </a:lnTo>
                    <a:lnTo>
                      <a:pt x="319971" y="1712186"/>
                    </a:lnTo>
                    <a:lnTo>
                      <a:pt x="323917" y="1712186"/>
                    </a:lnTo>
                    <a:lnTo>
                      <a:pt x="327862" y="1712186"/>
                    </a:lnTo>
                    <a:lnTo>
                      <a:pt x="331808" y="1712186"/>
                    </a:lnTo>
                    <a:lnTo>
                      <a:pt x="335754" y="1712186"/>
                    </a:lnTo>
                    <a:lnTo>
                      <a:pt x="339700" y="1712186"/>
                    </a:lnTo>
                    <a:lnTo>
                      <a:pt x="343641" y="1712186"/>
                    </a:lnTo>
                    <a:lnTo>
                      <a:pt x="347586" y="1712186"/>
                    </a:lnTo>
                    <a:lnTo>
                      <a:pt x="351532" y="1712186"/>
                    </a:lnTo>
                    <a:lnTo>
                      <a:pt x="355478" y="1712186"/>
                    </a:lnTo>
                    <a:lnTo>
                      <a:pt x="359424" y="1712186"/>
                    </a:lnTo>
                    <a:lnTo>
                      <a:pt x="363370" y="1712186"/>
                    </a:lnTo>
                    <a:lnTo>
                      <a:pt x="367315" y="1712186"/>
                    </a:lnTo>
                    <a:lnTo>
                      <a:pt x="371261" y="1712186"/>
                    </a:lnTo>
                    <a:lnTo>
                      <a:pt x="375207" y="1712186"/>
                    </a:lnTo>
                    <a:lnTo>
                      <a:pt x="379148" y="1712186"/>
                    </a:lnTo>
                    <a:lnTo>
                      <a:pt x="383094" y="1712186"/>
                    </a:lnTo>
                    <a:lnTo>
                      <a:pt x="387039" y="1712186"/>
                    </a:lnTo>
                    <a:lnTo>
                      <a:pt x="390985" y="1712186"/>
                    </a:lnTo>
                    <a:lnTo>
                      <a:pt x="394931" y="1712186"/>
                    </a:lnTo>
                    <a:lnTo>
                      <a:pt x="398877" y="1712186"/>
                    </a:lnTo>
                    <a:lnTo>
                      <a:pt x="402823" y="1712186"/>
                    </a:lnTo>
                    <a:lnTo>
                      <a:pt x="406768" y="1712186"/>
                    </a:lnTo>
                    <a:lnTo>
                      <a:pt x="410709" y="1712186"/>
                    </a:lnTo>
                    <a:lnTo>
                      <a:pt x="414655" y="1712186"/>
                    </a:lnTo>
                    <a:lnTo>
                      <a:pt x="418601" y="1712186"/>
                    </a:lnTo>
                    <a:lnTo>
                      <a:pt x="422547" y="1712186"/>
                    </a:lnTo>
                    <a:lnTo>
                      <a:pt x="426492" y="1712186"/>
                    </a:lnTo>
                    <a:lnTo>
                      <a:pt x="430438" y="1712186"/>
                    </a:lnTo>
                    <a:lnTo>
                      <a:pt x="434384" y="1712186"/>
                    </a:lnTo>
                    <a:lnTo>
                      <a:pt x="438330" y="1712186"/>
                    </a:lnTo>
                    <a:lnTo>
                      <a:pt x="442276" y="1712186"/>
                    </a:lnTo>
                    <a:lnTo>
                      <a:pt x="446216" y="1712186"/>
                    </a:lnTo>
                    <a:lnTo>
                      <a:pt x="450162" y="1712186"/>
                    </a:lnTo>
                    <a:lnTo>
                      <a:pt x="454108" y="1712186"/>
                    </a:lnTo>
                    <a:lnTo>
                      <a:pt x="458054" y="1712186"/>
                    </a:lnTo>
                    <a:lnTo>
                      <a:pt x="462000" y="1712186"/>
                    </a:lnTo>
                    <a:lnTo>
                      <a:pt x="465945" y="1712186"/>
                    </a:lnTo>
                    <a:lnTo>
                      <a:pt x="469891" y="1712186"/>
                    </a:lnTo>
                    <a:lnTo>
                      <a:pt x="473837" y="1712186"/>
                    </a:lnTo>
                    <a:lnTo>
                      <a:pt x="477778" y="1712186"/>
                    </a:lnTo>
                    <a:lnTo>
                      <a:pt x="481724" y="1712186"/>
                    </a:lnTo>
                    <a:lnTo>
                      <a:pt x="485669" y="1712186"/>
                    </a:lnTo>
                    <a:lnTo>
                      <a:pt x="489615" y="1712186"/>
                    </a:lnTo>
                    <a:lnTo>
                      <a:pt x="493561" y="1712186"/>
                    </a:lnTo>
                    <a:lnTo>
                      <a:pt x="497507" y="1712186"/>
                    </a:lnTo>
                    <a:lnTo>
                      <a:pt x="501453" y="1712186"/>
                    </a:lnTo>
                    <a:lnTo>
                      <a:pt x="505399" y="1712186"/>
                    </a:lnTo>
                    <a:lnTo>
                      <a:pt x="509344" y="1712186"/>
                    </a:lnTo>
                    <a:lnTo>
                      <a:pt x="513285" y="1712186"/>
                    </a:lnTo>
                    <a:lnTo>
                      <a:pt x="517231" y="1712186"/>
                    </a:lnTo>
                    <a:lnTo>
                      <a:pt x="521177" y="1712186"/>
                    </a:lnTo>
                    <a:lnTo>
                      <a:pt x="525122" y="1712186"/>
                    </a:lnTo>
                    <a:lnTo>
                      <a:pt x="529068" y="1712186"/>
                    </a:lnTo>
                    <a:lnTo>
                      <a:pt x="533014" y="1712186"/>
                    </a:lnTo>
                    <a:lnTo>
                      <a:pt x="536960" y="1712186"/>
                    </a:lnTo>
                    <a:lnTo>
                      <a:pt x="540906" y="1712186"/>
                    </a:lnTo>
                    <a:lnTo>
                      <a:pt x="544846" y="1712186"/>
                    </a:lnTo>
                    <a:lnTo>
                      <a:pt x="548792" y="1712186"/>
                    </a:lnTo>
                    <a:lnTo>
                      <a:pt x="552738" y="1712186"/>
                    </a:lnTo>
                    <a:lnTo>
                      <a:pt x="556684" y="1712186"/>
                    </a:lnTo>
                    <a:lnTo>
                      <a:pt x="560630" y="1712186"/>
                    </a:lnTo>
                    <a:lnTo>
                      <a:pt x="564576" y="1712186"/>
                    </a:lnTo>
                    <a:lnTo>
                      <a:pt x="568521" y="1712186"/>
                    </a:lnTo>
                    <a:lnTo>
                      <a:pt x="572467" y="1712186"/>
                    </a:lnTo>
                    <a:lnTo>
                      <a:pt x="576413" y="1712186"/>
                    </a:lnTo>
                    <a:lnTo>
                      <a:pt x="580354" y="1712186"/>
                    </a:lnTo>
                    <a:lnTo>
                      <a:pt x="584299" y="1712186"/>
                    </a:lnTo>
                    <a:lnTo>
                      <a:pt x="588245" y="1712186"/>
                    </a:lnTo>
                    <a:lnTo>
                      <a:pt x="592191" y="1712186"/>
                    </a:lnTo>
                    <a:lnTo>
                      <a:pt x="596137" y="1712186"/>
                    </a:lnTo>
                    <a:lnTo>
                      <a:pt x="600083" y="1712186"/>
                    </a:lnTo>
                    <a:lnTo>
                      <a:pt x="604029" y="1712186"/>
                    </a:lnTo>
                    <a:lnTo>
                      <a:pt x="607974" y="1712186"/>
                    </a:lnTo>
                    <a:lnTo>
                      <a:pt x="611920" y="1712186"/>
                    </a:lnTo>
                    <a:lnTo>
                      <a:pt x="615861" y="1712186"/>
                    </a:lnTo>
                    <a:lnTo>
                      <a:pt x="619807" y="1712186"/>
                    </a:lnTo>
                    <a:lnTo>
                      <a:pt x="623753" y="1712186"/>
                    </a:lnTo>
                    <a:lnTo>
                      <a:pt x="627698" y="1712186"/>
                    </a:lnTo>
                    <a:lnTo>
                      <a:pt x="631644" y="1712186"/>
                    </a:lnTo>
                    <a:lnTo>
                      <a:pt x="635590" y="1712186"/>
                    </a:lnTo>
                    <a:lnTo>
                      <a:pt x="639536" y="1712186"/>
                    </a:lnTo>
                    <a:lnTo>
                      <a:pt x="643482" y="1712186"/>
                    </a:lnTo>
                    <a:lnTo>
                      <a:pt x="647422" y="1712186"/>
                    </a:lnTo>
                    <a:lnTo>
                      <a:pt x="651368" y="1712186"/>
                    </a:lnTo>
                    <a:lnTo>
                      <a:pt x="655314" y="1712186"/>
                    </a:lnTo>
                    <a:lnTo>
                      <a:pt x="659260" y="1712186"/>
                    </a:lnTo>
                    <a:lnTo>
                      <a:pt x="663206" y="1712186"/>
                    </a:lnTo>
                    <a:lnTo>
                      <a:pt x="667151" y="1712186"/>
                    </a:lnTo>
                    <a:lnTo>
                      <a:pt x="671097" y="1712186"/>
                    </a:lnTo>
                    <a:lnTo>
                      <a:pt x="675043" y="1712186"/>
                    </a:lnTo>
                    <a:lnTo>
                      <a:pt x="678989" y="1712186"/>
                    </a:lnTo>
                    <a:lnTo>
                      <a:pt x="682930" y="1712186"/>
                    </a:lnTo>
                    <a:lnTo>
                      <a:pt x="686875" y="1712186"/>
                    </a:lnTo>
                    <a:lnTo>
                      <a:pt x="690821" y="1712186"/>
                    </a:lnTo>
                    <a:lnTo>
                      <a:pt x="694767" y="1712186"/>
                    </a:lnTo>
                    <a:lnTo>
                      <a:pt x="698713" y="1712186"/>
                    </a:lnTo>
                    <a:lnTo>
                      <a:pt x="702659" y="1712186"/>
                    </a:lnTo>
                    <a:lnTo>
                      <a:pt x="706605" y="1712186"/>
                    </a:lnTo>
                    <a:lnTo>
                      <a:pt x="710550" y="1712186"/>
                    </a:lnTo>
                    <a:lnTo>
                      <a:pt x="714491" y="1712186"/>
                    </a:lnTo>
                    <a:lnTo>
                      <a:pt x="718437" y="1712186"/>
                    </a:lnTo>
                    <a:lnTo>
                      <a:pt x="722383" y="1712186"/>
                    </a:lnTo>
                    <a:lnTo>
                      <a:pt x="726328" y="1712186"/>
                    </a:lnTo>
                    <a:lnTo>
                      <a:pt x="730274" y="1712186"/>
                    </a:lnTo>
                    <a:lnTo>
                      <a:pt x="734220" y="1712186"/>
                    </a:lnTo>
                    <a:lnTo>
                      <a:pt x="738166" y="1712186"/>
                    </a:lnTo>
                    <a:lnTo>
                      <a:pt x="742112" y="1712186"/>
                    </a:lnTo>
                    <a:lnTo>
                      <a:pt x="746058" y="1712186"/>
                    </a:lnTo>
                    <a:lnTo>
                      <a:pt x="749998" y="1712186"/>
                    </a:lnTo>
                    <a:lnTo>
                      <a:pt x="753944" y="1712186"/>
                    </a:lnTo>
                    <a:lnTo>
                      <a:pt x="757890" y="1712186"/>
                    </a:lnTo>
                    <a:lnTo>
                      <a:pt x="761836" y="1712186"/>
                    </a:lnTo>
                    <a:lnTo>
                      <a:pt x="765782" y="1712186"/>
                    </a:lnTo>
                    <a:lnTo>
                      <a:pt x="769727" y="1712186"/>
                    </a:lnTo>
                    <a:lnTo>
                      <a:pt x="773673" y="1712186"/>
                    </a:lnTo>
                    <a:lnTo>
                      <a:pt x="777619" y="1712186"/>
                    </a:lnTo>
                    <a:lnTo>
                      <a:pt x="781560" y="1712186"/>
                    </a:lnTo>
                    <a:lnTo>
                      <a:pt x="785505" y="1712186"/>
                    </a:lnTo>
                    <a:lnTo>
                      <a:pt x="789451" y="1712186"/>
                    </a:lnTo>
                    <a:lnTo>
                      <a:pt x="793397" y="1712186"/>
                    </a:lnTo>
                    <a:lnTo>
                      <a:pt x="797343" y="1712186"/>
                    </a:lnTo>
                    <a:lnTo>
                      <a:pt x="801289" y="1712186"/>
                    </a:lnTo>
                    <a:lnTo>
                      <a:pt x="805235" y="1712186"/>
                    </a:lnTo>
                    <a:lnTo>
                      <a:pt x="809180" y="1712186"/>
                    </a:lnTo>
                    <a:lnTo>
                      <a:pt x="813126" y="1712186"/>
                    </a:lnTo>
                    <a:lnTo>
                      <a:pt x="817067" y="1712186"/>
                    </a:lnTo>
                    <a:lnTo>
                      <a:pt x="821013" y="1712186"/>
                    </a:lnTo>
                    <a:lnTo>
                      <a:pt x="824959" y="1712186"/>
                    </a:lnTo>
                    <a:lnTo>
                      <a:pt x="828904" y="1712186"/>
                    </a:lnTo>
                    <a:lnTo>
                      <a:pt x="832850" y="1712186"/>
                    </a:lnTo>
                    <a:lnTo>
                      <a:pt x="836796" y="1712186"/>
                    </a:lnTo>
                    <a:lnTo>
                      <a:pt x="840742" y="1712186"/>
                    </a:lnTo>
                    <a:lnTo>
                      <a:pt x="844688" y="1712186"/>
                    </a:lnTo>
                    <a:lnTo>
                      <a:pt x="848628" y="1712186"/>
                    </a:lnTo>
                    <a:lnTo>
                      <a:pt x="852574" y="1712186"/>
                    </a:lnTo>
                    <a:lnTo>
                      <a:pt x="856520" y="1712186"/>
                    </a:lnTo>
                    <a:lnTo>
                      <a:pt x="860466" y="1712186"/>
                    </a:lnTo>
                    <a:lnTo>
                      <a:pt x="864412" y="1712186"/>
                    </a:lnTo>
                    <a:lnTo>
                      <a:pt x="868357" y="1712186"/>
                    </a:lnTo>
                    <a:lnTo>
                      <a:pt x="872303" y="1712186"/>
                    </a:lnTo>
                    <a:lnTo>
                      <a:pt x="876249" y="1712186"/>
                    </a:lnTo>
                    <a:lnTo>
                      <a:pt x="880190" y="1712186"/>
                    </a:lnTo>
                    <a:lnTo>
                      <a:pt x="884136" y="1712186"/>
                    </a:lnTo>
                    <a:lnTo>
                      <a:pt x="888081" y="1712186"/>
                    </a:lnTo>
                    <a:lnTo>
                      <a:pt x="892027" y="1712186"/>
                    </a:lnTo>
                    <a:lnTo>
                      <a:pt x="895973" y="1712186"/>
                    </a:lnTo>
                    <a:lnTo>
                      <a:pt x="899919" y="1712186"/>
                    </a:lnTo>
                    <a:lnTo>
                      <a:pt x="903865" y="1712186"/>
                    </a:lnTo>
                    <a:lnTo>
                      <a:pt x="907810" y="1712186"/>
                    </a:lnTo>
                    <a:lnTo>
                      <a:pt x="911756" y="1712186"/>
                    </a:lnTo>
                    <a:lnTo>
                      <a:pt x="915697" y="1712186"/>
                    </a:lnTo>
                    <a:lnTo>
                      <a:pt x="919643" y="1712186"/>
                    </a:lnTo>
                    <a:lnTo>
                      <a:pt x="923589" y="1712186"/>
                    </a:lnTo>
                    <a:lnTo>
                      <a:pt x="927534" y="1712186"/>
                    </a:lnTo>
                    <a:lnTo>
                      <a:pt x="931480" y="1712186"/>
                    </a:lnTo>
                    <a:lnTo>
                      <a:pt x="935426" y="1712186"/>
                    </a:lnTo>
                    <a:lnTo>
                      <a:pt x="939372" y="1712186"/>
                    </a:lnTo>
                    <a:lnTo>
                      <a:pt x="943318" y="1712186"/>
                    </a:lnTo>
                    <a:lnTo>
                      <a:pt x="947258" y="1712186"/>
                    </a:lnTo>
                    <a:lnTo>
                      <a:pt x="951204" y="1712186"/>
                    </a:lnTo>
                    <a:lnTo>
                      <a:pt x="955150" y="1712186"/>
                    </a:lnTo>
                    <a:lnTo>
                      <a:pt x="959096" y="1712186"/>
                    </a:lnTo>
                    <a:lnTo>
                      <a:pt x="963042" y="1712186"/>
                    </a:lnTo>
                    <a:lnTo>
                      <a:pt x="966987" y="1712186"/>
                    </a:lnTo>
                    <a:lnTo>
                      <a:pt x="970933" y="1712186"/>
                    </a:lnTo>
                    <a:lnTo>
                      <a:pt x="974879" y="1712186"/>
                    </a:lnTo>
                    <a:lnTo>
                      <a:pt x="978825" y="1712186"/>
                    </a:lnTo>
                    <a:lnTo>
                      <a:pt x="982766" y="1712186"/>
                    </a:lnTo>
                    <a:lnTo>
                      <a:pt x="986711" y="1712186"/>
                    </a:lnTo>
                    <a:lnTo>
                      <a:pt x="990657" y="1712186"/>
                    </a:lnTo>
                    <a:lnTo>
                      <a:pt x="994603" y="1712186"/>
                    </a:lnTo>
                    <a:lnTo>
                      <a:pt x="998549" y="1712186"/>
                    </a:lnTo>
                    <a:lnTo>
                      <a:pt x="1002495" y="1712186"/>
                    </a:lnTo>
                    <a:lnTo>
                      <a:pt x="1006440" y="1712186"/>
                    </a:lnTo>
                    <a:lnTo>
                      <a:pt x="1010386" y="1712186"/>
                    </a:lnTo>
                    <a:lnTo>
                      <a:pt x="1014327" y="1712186"/>
                    </a:lnTo>
                    <a:lnTo>
                      <a:pt x="1018273" y="1712186"/>
                    </a:lnTo>
                    <a:lnTo>
                      <a:pt x="1022219" y="1712186"/>
                    </a:lnTo>
                    <a:lnTo>
                      <a:pt x="1026164" y="1712186"/>
                    </a:lnTo>
                    <a:lnTo>
                      <a:pt x="1030110" y="1712186"/>
                    </a:lnTo>
                    <a:lnTo>
                      <a:pt x="1034056" y="1712186"/>
                    </a:lnTo>
                    <a:lnTo>
                      <a:pt x="1038002" y="1712186"/>
                    </a:lnTo>
                    <a:lnTo>
                      <a:pt x="1041948" y="1712186"/>
                    </a:lnTo>
                    <a:lnTo>
                      <a:pt x="1045893" y="1712186"/>
                    </a:lnTo>
                    <a:lnTo>
                      <a:pt x="1049834" y="1712186"/>
                    </a:lnTo>
                    <a:lnTo>
                      <a:pt x="1053780" y="1712186"/>
                    </a:lnTo>
                    <a:lnTo>
                      <a:pt x="1057726" y="1712186"/>
                    </a:lnTo>
                    <a:lnTo>
                      <a:pt x="1061672" y="1712186"/>
                    </a:lnTo>
                    <a:lnTo>
                      <a:pt x="1065617" y="1712186"/>
                    </a:lnTo>
                    <a:lnTo>
                      <a:pt x="1069563" y="1712186"/>
                    </a:lnTo>
                    <a:lnTo>
                      <a:pt x="1073509" y="1712186"/>
                    </a:lnTo>
                    <a:lnTo>
                      <a:pt x="1077455" y="1712186"/>
                    </a:lnTo>
                    <a:lnTo>
                      <a:pt x="1081396" y="1712186"/>
                    </a:lnTo>
                    <a:lnTo>
                      <a:pt x="1085342" y="1712186"/>
                    </a:lnTo>
                    <a:lnTo>
                      <a:pt x="1089287" y="1712186"/>
                    </a:lnTo>
                    <a:lnTo>
                      <a:pt x="1093233" y="1712186"/>
                    </a:lnTo>
                    <a:lnTo>
                      <a:pt x="1097179" y="1712186"/>
                    </a:lnTo>
                    <a:lnTo>
                      <a:pt x="1101125" y="1712186"/>
                    </a:lnTo>
                    <a:lnTo>
                      <a:pt x="1105070" y="1712186"/>
                    </a:lnTo>
                    <a:lnTo>
                      <a:pt x="1109016" y="1712186"/>
                    </a:lnTo>
                    <a:lnTo>
                      <a:pt x="1112957" y="1712186"/>
                    </a:lnTo>
                    <a:lnTo>
                      <a:pt x="1116903" y="1712186"/>
                    </a:lnTo>
                    <a:lnTo>
                      <a:pt x="1120849" y="1712186"/>
                    </a:lnTo>
                    <a:lnTo>
                      <a:pt x="1124794" y="1712186"/>
                    </a:lnTo>
                    <a:lnTo>
                      <a:pt x="1128740" y="1712186"/>
                    </a:lnTo>
                    <a:lnTo>
                      <a:pt x="1132686" y="1712186"/>
                    </a:lnTo>
                    <a:lnTo>
                      <a:pt x="1136632" y="1712186"/>
                    </a:lnTo>
                    <a:lnTo>
                      <a:pt x="1140578" y="1712186"/>
                    </a:lnTo>
                    <a:lnTo>
                      <a:pt x="1144524" y="1712186"/>
                    </a:lnTo>
                    <a:lnTo>
                      <a:pt x="1148464" y="1712186"/>
                    </a:lnTo>
                    <a:lnTo>
                      <a:pt x="1152410" y="1712186"/>
                    </a:lnTo>
                    <a:lnTo>
                      <a:pt x="1156356" y="1712186"/>
                    </a:lnTo>
                    <a:lnTo>
                      <a:pt x="1160302" y="1712186"/>
                    </a:lnTo>
                    <a:lnTo>
                      <a:pt x="1164247" y="1712186"/>
                    </a:lnTo>
                    <a:lnTo>
                      <a:pt x="1168193" y="1712186"/>
                    </a:lnTo>
                    <a:lnTo>
                      <a:pt x="1172139" y="1712186"/>
                    </a:lnTo>
                    <a:lnTo>
                      <a:pt x="1176085" y="1712186"/>
                    </a:lnTo>
                    <a:lnTo>
                      <a:pt x="1180026" y="1712186"/>
                    </a:lnTo>
                    <a:lnTo>
                      <a:pt x="1183972" y="1712186"/>
                    </a:lnTo>
                    <a:lnTo>
                      <a:pt x="1187917" y="1712186"/>
                    </a:lnTo>
                    <a:lnTo>
                      <a:pt x="1191863" y="1712186"/>
                    </a:lnTo>
                    <a:lnTo>
                      <a:pt x="1195809" y="1712186"/>
                    </a:lnTo>
                    <a:lnTo>
                      <a:pt x="1199755" y="1712186"/>
                    </a:lnTo>
                    <a:lnTo>
                      <a:pt x="1203701" y="1712186"/>
                    </a:lnTo>
                    <a:lnTo>
                      <a:pt x="1207646" y="1712186"/>
                    </a:lnTo>
                    <a:lnTo>
                      <a:pt x="1211592" y="1712186"/>
                    </a:lnTo>
                    <a:lnTo>
                      <a:pt x="1215533" y="1712186"/>
                    </a:lnTo>
                    <a:lnTo>
                      <a:pt x="1219479" y="1712186"/>
                    </a:lnTo>
                    <a:lnTo>
                      <a:pt x="1223425" y="1712186"/>
                    </a:lnTo>
                    <a:lnTo>
                      <a:pt x="1227370" y="1712186"/>
                    </a:lnTo>
                    <a:lnTo>
                      <a:pt x="1231316" y="1712186"/>
                    </a:lnTo>
                    <a:lnTo>
                      <a:pt x="1235262" y="1712186"/>
                    </a:lnTo>
                    <a:lnTo>
                      <a:pt x="1239208" y="1712186"/>
                    </a:lnTo>
                    <a:lnTo>
                      <a:pt x="1243154" y="1712186"/>
                    </a:lnTo>
                    <a:lnTo>
                      <a:pt x="1247094" y="1712186"/>
                    </a:lnTo>
                    <a:lnTo>
                      <a:pt x="1251040" y="1712186"/>
                    </a:lnTo>
                    <a:lnTo>
                      <a:pt x="1254986" y="1712186"/>
                    </a:lnTo>
                    <a:lnTo>
                      <a:pt x="1258932" y="1712186"/>
                    </a:lnTo>
                    <a:lnTo>
                      <a:pt x="1262878" y="1712186"/>
                    </a:lnTo>
                    <a:lnTo>
                      <a:pt x="1266823" y="1712186"/>
                    </a:lnTo>
                    <a:lnTo>
                      <a:pt x="1270769" y="1712186"/>
                    </a:lnTo>
                    <a:lnTo>
                      <a:pt x="1274715" y="1712186"/>
                    </a:lnTo>
                    <a:lnTo>
                      <a:pt x="1278656" y="1712186"/>
                    </a:lnTo>
                    <a:lnTo>
                      <a:pt x="1282602" y="1712186"/>
                    </a:lnTo>
                    <a:lnTo>
                      <a:pt x="1286547" y="1712186"/>
                    </a:lnTo>
                    <a:lnTo>
                      <a:pt x="1290493" y="1712186"/>
                    </a:lnTo>
                    <a:lnTo>
                      <a:pt x="1294439" y="1712186"/>
                    </a:lnTo>
                    <a:lnTo>
                      <a:pt x="1298385" y="1712186"/>
                    </a:lnTo>
                    <a:lnTo>
                      <a:pt x="1302331" y="1712186"/>
                    </a:lnTo>
                    <a:lnTo>
                      <a:pt x="1306276" y="1712186"/>
                    </a:lnTo>
                    <a:lnTo>
                      <a:pt x="1310222" y="1712186"/>
                    </a:lnTo>
                    <a:lnTo>
                      <a:pt x="1314163" y="1712186"/>
                    </a:lnTo>
                    <a:lnTo>
                      <a:pt x="1318109" y="1712186"/>
                    </a:lnTo>
                    <a:lnTo>
                      <a:pt x="1322055" y="1712186"/>
                    </a:lnTo>
                    <a:lnTo>
                      <a:pt x="1326000" y="1712186"/>
                    </a:lnTo>
                    <a:lnTo>
                      <a:pt x="1329946" y="1712186"/>
                    </a:lnTo>
                    <a:lnTo>
                      <a:pt x="1333892" y="1712186"/>
                    </a:lnTo>
                    <a:lnTo>
                      <a:pt x="1337838" y="1712186"/>
                    </a:lnTo>
                    <a:lnTo>
                      <a:pt x="1341784" y="1712186"/>
                    </a:lnTo>
                    <a:lnTo>
                      <a:pt x="1345730" y="1712186"/>
                    </a:lnTo>
                    <a:lnTo>
                      <a:pt x="1349670" y="1712186"/>
                    </a:lnTo>
                    <a:lnTo>
                      <a:pt x="1353616" y="1712186"/>
                    </a:lnTo>
                    <a:lnTo>
                      <a:pt x="1357562" y="1712186"/>
                    </a:lnTo>
                    <a:lnTo>
                      <a:pt x="1361508" y="1712186"/>
                    </a:lnTo>
                    <a:lnTo>
                      <a:pt x="1365453" y="1712186"/>
                    </a:lnTo>
                    <a:lnTo>
                      <a:pt x="1369399" y="1712186"/>
                    </a:lnTo>
                    <a:lnTo>
                      <a:pt x="1373345" y="1712186"/>
                    </a:lnTo>
                    <a:lnTo>
                      <a:pt x="1377291" y="1712186"/>
                    </a:lnTo>
                    <a:lnTo>
                      <a:pt x="1381232" y="1712186"/>
                    </a:lnTo>
                    <a:lnTo>
                      <a:pt x="1385178" y="1712186"/>
                    </a:lnTo>
                    <a:lnTo>
                      <a:pt x="1389123" y="1712186"/>
                    </a:lnTo>
                    <a:lnTo>
                      <a:pt x="1393069" y="1712186"/>
                    </a:lnTo>
                    <a:lnTo>
                      <a:pt x="1397015" y="1712186"/>
                    </a:lnTo>
                    <a:lnTo>
                      <a:pt x="1400961" y="1712186"/>
                    </a:lnTo>
                    <a:lnTo>
                      <a:pt x="1404906" y="1712186"/>
                    </a:lnTo>
                    <a:lnTo>
                      <a:pt x="1408852" y="1712186"/>
                    </a:lnTo>
                    <a:lnTo>
                      <a:pt x="1412798" y="1712186"/>
                    </a:lnTo>
                    <a:lnTo>
                      <a:pt x="1416739" y="1712186"/>
                    </a:lnTo>
                    <a:lnTo>
                      <a:pt x="1420685" y="1712186"/>
                    </a:lnTo>
                    <a:lnTo>
                      <a:pt x="1424631" y="1712186"/>
                    </a:lnTo>
                    <a:lnTo>
                      <a:pt x="1428576" y="1712186"/>
                    </a:lnTo>
                    <a:lnTo>
                      <a:pt x="1432522" y="1712186"/>
                    </a:lnTo>
                    <a:lnTo>
                      <a:pt x="1436468" y="1712186"/>
                    </a:lnTo>
                    <a:lnTo>
                      <a:pt x="1440414" y="1712186"/>
                    </a:lnTo>
                    <a:lnTo>
                      <a:pt x="1444360" y="1712186"/>
                    </a:lnTo>
                    <a:lnTo>
                      <a:pt x="1448300" y="1712186"/>
                    </a:lnTo>
                    <a:lnTo>
                      <a:pt x="1452246" y="1712186"/>
                    </a:lnTo>
                    <a:lnTo>
                      <a:pt x="1456192" y="1712186"/>
                    </a:lnTo>
                    <a:lnTo>
                      <a:pt x="1460138" y="1712186"/>
                    </a:lnTo>
                    <a:lnTo>
                      <a:pt x="1464084" y="1712186"/>
                    </a:lnTo>
                    <a:lnTo>
                      <a:pt x="1468029" y="1712186"/>
                    </a:lnTo>
                    <a:lnTo>
                      <a:pt x="1471975" y="1712186"/>
                    </a:lnTo>
                    <a:lnTo>
                      <a:pt x="1475921" y="1712186"/>
                    </a:lnTo>
                    <a:lnTo>
                      <a:pt x="1479867" y="1712186"/>
                    </a:lnTo>
                    <a:lnTo>
                      <a:pt x="1483807" y="1712186"/>
                    </a:lnTo>
                    <a:lnTo>
                      <a:pt x="1487753" y="1712186"/>
                    </a:lnTo>
                    <a:lnTo>
                      <a:pt x="1491699" y="1712186"/>
                    </a:lnTo>
                    <a:lnTo>
                      <a:pt x="1495645" y="1712186"/>
                    </a:lnTo>
                    <a:lnTo>
                      <a:pt x="1499591" y="1712186"/>
                    </a:lnTo>
                    <a:lnTo>
                      <a:pt x="1503537" y="1712186"/>
                    </a:lnTo>
                    <a:lnTo>
                      <a:pt x="1507482" y="1712186"/>
                    </a:lnTo>
                    <a:lnTo>
                      <a:pt x="1511423" y="1712186"/>
                    </a:lnTo>
                    <a:lnTo>
                      <a:pt x="1515369" y="1712186"/>
                    </a:lnTo>
                    <a:lnTo>
                      <a:pt x="1519315" y="1712186"/>
                    </a:lnTo>
                    <a:lnTo>
                      <a:pt x="1523260" y="1712186"/>
                    </a:lnTo>
                    <a:lnTo>
                      <a:pt x="1527206" y="1712186"/>
                    </a:lnTo>
                    <a:lnTo>
                      <a:pt x="1531152" y="1712186"/>
                    </a:lnTo>
                    <a:lnTo>
                      <a:pt x="1535098" y="1712186"/>
                    </a:lnTo>
                    <a:lnTo>
                      <a:pt x="1539044" y="1712186"/>
                    </a:lnTo>
                    <a:lnTo>
                      <a:pt x="1542990" y="1712186"/>
                    </a:lnTo>
                    <a:lnTo>
                      <a:pt x="1546935" y="1712186"/>
                    </a:lnTo>
                    <a:lnTo>
                      <a:pt x="1550876" y="1712186"/>
                    </a:lnTo>
                    <a:lnTo>
                      <a:pt x="1554822" y="1712186"/>
                    </a:lnTo>
                    <a:lnTo>
                      <a:pt x="1558768" y="1712186"/>
                    </a:lnTo>
                    <a:lnTo>
                      <a:pt x="1562714" y="1712186"/>
                    </a:lnTo>
                    <a:lnTo>
                      <a:pt x="1566659" y="1712186"/>
                    </a:lnTo>
                    <a:lnTo>
                      <a:pt x="1570605" y="1712186"/>
                    </a:lnTo>
                    <a:lnTo>
                      <a:pt x="1574551" y="1712186"/>
                    </a:lnTo>
                    <a:lnTo>
                      <a:pt x="1578492" y="1712186"/>
                    </a:lnTo>
                    <a:lnTo>
                      <a:pt x="1582438" y="1712186"/>
                    </a:lnTo>
                    <a:lnTo>
                      <a:pt x="1586383" y="1712186"/>
                    </a:lnTo>
                    <a:lnTo>
                      <a:pt x="1590329" y="1712186"/>
                    </a:lnTo>
                    <a:lnTo>
                      <a:pt x="1594275" y="1712186"/>
                    </a:lnTo>
                    <a:lnTo>
                      <a:pt x="1598221" y="1712186"/>
                    </a:lnTo>
                    <a:lnTo>
                      <a:pt x="1602167" y="1712186"/>
                    </a:lnTo>
                    <a:lnTo>
                      <a:pt x="1606112" y="1712186"/>
                    </a:lnTo>
                    <a:lnTo>
                      <a:pt x="1610058" y="1712186"/>
                    </a:lnTo>
                    <a:lnTo>
                      <a:pt x="1614004" y="1712186"/>
                    </a:lnTo>
                    <a:lnTo>
                      <a:pt x="1617945" y="1712186"/>
                    </a:lnTo>
                    <a:lnTo>
                      <a:pt x="1621891" y="1712186"/>
                    </a:lnTo>
                    <a:lnTo>
                      <a:pt x="1625836" y="1712186"/>
                    </a:lnTo>
                    <a:lnTo>
                      <a:pt x="1629782" y="1712186"/>
                    </a:lnTo>
                    <a:lnTo>
                      <a:pt x="1633728" y="1712186"/>
                    </a:lnTo>
                    <a:lnTo>
                      <a:pt x="1637674" y="1712186"/>
                    </a:lnTo>
                    <a:lnTo>
                      <a:pt x="1641620" y="1712186"/>
                    </a:lnTo>
                    <a:lnTo>
                      <a:pt x="1645560" y="1712186"/>
                    </a:lnTo>
                    <a:lnTo>
                      <a:pt x="1649506" y="1712186"/>
                    </a:lnTo>
                    <a:lnTo>
                      <a:pt x="1653452" y="1712186"/>
                    </a:lnTo>
                    <a:lnTo>
                      <a:pt x="1657398" y="1712186"/>
                    </a:lnTo>
                    <a:lnTo>
                      <a:pt x="1661344" y="1712186"/>
                    </a:lnTo>
                    <a:lnTo>
                      <a:pt x="1665289" y="1712186"/>
                    </a:lnTo>
                    <a:lnTo>
                      <a:pt x="1669235" y="1712186"/>
                    </a:lnTo>
                    <a:lnTo>
                      <a:pt x="1673181" y="1712186"/>
                    </a:lnTo>
                    <a:lnTo>
                      <a:pt x="1677127" y="1712186"/>
                    </a:lnTo>
                    <a:lnTo>
                      <a:pt x="1681073" y="1712186"/>
                    </a:lnTo>
                    <a:lnTo>
                      <a:pt x="1685013" y="1712186"/>
                    </a:lnTo>
                    <a:lnTo>
                      <a:pt x="1688959" y="1712186"/>
                    </a:lnTo>
                    <a:lnTo>
                      <a:pt x="1692905" y="1712186"/>
                    </a:lnTo>
                    <a:lnTo>
                      <a:pt x="1696851" y="1712186"/>
                    </a:lnTo>
                    <a:lnTo>
                      <a:pt x="1700797" y="1712186"/>
                    </a:lnTo>
                    <a:lnTo>
                      <a:pt x="1704742" y="1712186"/>
                    </a:lnTo>
                    <a:lnTo>
                      <a:pt x="1708688" y="1712186"/>
                    </a:lnTo>
                    <a:lnTo>
                      <a:pt x="1712629" y="1712186"/>
                    </a:lnTo>
                    <a:lnTo>
                      <a:pt x="1716575" y="1712186"/>
                    </a:lnTo>
                    <a:lnTo>
                      <a:pt x="1720521" y="1712186"/>
                    </a:lnTo>
                    <a:lnTo>
                      <a:pt x="1724466" y="1712186"/>
                    </a:lnTo>
                    <a:lnTo>
                      <a:pt x="1728412" y="1712186"/>
                    </a:lnTo>
                    <a:lnTo>
                      <a:pt x="1732358" y="1712186"/>
                    </a:lnTo>
                    <a:lnTo>
                      <a:pt x="1736304" y="1712186"/>
                    </a:lnTo>
                    <a:lnTo>
                      <a:pt x="1740250" y="1712186"/>
                    </a:lnTo>
                    <a:lnTo>
                      <a:pt x="1744195" y="1712186"/>
                    </a:lnTo>
                    <a:lnTo>
                      <a:pt x="1748141" y="1712186"/>
                    </a:lnTo>
                    <a:lnTo>
                      <a:pt x="1752082" y="1712186"/>
                    </a:lnTo>
                    <a:lnTo>
                      <a:pt x="1756028" y="1712186"/>
                    </a:lnTo>
                    <a:lnTo>
                      <a:pt x="1759974" y="1712186"/>
                    </a:lnTo>
                    <a:lnTo>
                      <a:pt x="1763920" y="1712186"/>
                    </a:lnTo>
                    <a:lnTo>
                      <a:pt x="1767865" y="1712186"/>
                    </a:lnTo>
                    <a:lnTo>
                      <a:pt x="1771811" y="1712186"/>
                    </a:lnTo>
                    <a:lnTo>
                      <a:pt x="1775757" y="1712186"/>
                    </a:lnTo>
                    <a:lnTo>
                      <a:pt x="1779698" y="1712186"/>
                    </a:lnTo>
                    <a:lnTo>
                      <a:pt x="1783644" y="1712186"/>
                    </a:lnTo>
                    <a:lnTo>
                      <a:pt x="1787589" y="1712186"/>
                    </a:lnTo>
                    <a:lnTo>
                      <a:pt x="1791535" y="1712186"/>
                    </a:lnTo>
                    <a:lnTo>
                      <a:pt x="1795481" y="1712186"/>
                    </a:lnTo>
                    <a:lnTo>
                      <a:pt x="1799427" y="1712186"/>
                    </a:lnTo>
                    <a:lnTo>
                      <a:pt x="1803373" y="1712186"/>
                    </a:lnTo>
                    <a:lnTo>
                      <a:pt x="1807318" y="1712186"/>
                    </a:lnTo>
                    <a:lnTo>
                      <a:pt x="1811264" y="1712186"/>
                    </a:lnTo>
                    <a:lnTo>
                      <a:pt x="1815210" y="1712186"/>
                    </a:lnTo>
                    <a:lnTo>
                      <a:pt x="1819151" y="1712186"/>
                    </a:lnTo>
                    <a:lnTo>
                      <a:pt x="1823097" y="1712186"/>
                    </a:lnTo>
                    <a:lnTo>
                      <a:pt x="1827042" y="1712186"/>
                    </a:lnTo>
                    <a:lnTo>
                      <a:pt x="1830988" y="1712186"/>
                    </a:lnTo>
                    <a:lnTo>
                      <a:pt x="1834934" y="1712186"/>
                    </a:lnTo>
                    <a:lnTo>
                      <a:pt x="1838880" y="1712186"/>
                    </a:lnTo>
                    <a:lnTo>
                      <a:pt x="1842826" y="1712186"/>
                    </a:lnTo>
                    <a:lnTo>
                      <a:pt x="1846766" y="1712186"/>
                    </a:lnTo>
                    <a:lnTo>
                      <a:pt x="1850712" y="1712186"/>
                    </a:lnTo>
                    <a:lnTo>
                      <a:pt x="1854658" y="1712186"/>
                    </a:lnTo>
                    <a:lnTo>
                      <a:pt x="1858604" y="1712186"/>
                    </a:lnTo>
                    <a:lnTo>
                      <a:pt x="1862549" y="1712186"/>
                    </a:lnTo>
                    <a:lnTo>
                      <a:pt x="1866495" y="1712186"/>
                    </a:lnTo>
                    <a:lnTo>
                      <a:pt x="1870441" y="1712186"/>
                    </a:lnTo>
                    <a:lnTo>
                      <a:pt x="1874387" y="1712186"/>
                    </a:lnTo>
                    <a:lnTo>
                      <a:pt x="1878333" y="1712186"/>
                    </a:lnTo>
                    <a:lnTo>
                      <a:pt x="1882279" y="1712186"/>
                    </a:lnTo>
                    <a:lnTo>
                      <a:pt x="1886219" y="1712186"/>
                    </a:lnTo>
                    <a:lnTo>
                      <a:pt x="1890165" y="1712186"/>
                    </a:lnTo>
                    <a:lnTo>
                      <a:pt x="1894111" y="1712186"/>
                    </a:lnTo>
                    <a:lnTo>
                      <a:pt x="1898057" y="1712186"/>
                    </a:lnTo>
                    <a:lnTo>
                      <a:pt x="1902002" y="1712186"/>
                    </a:lnTo>
                    <a:lnTo>
                      <a:pt x="1905948" y="1712186"/>
                    </a:lnTo>
                    <a:lnTo>
                      <a:pt x="1909894" y="1712186"/>
                    </a:lnTo>
                    <a:lnTo>
                      <a:pt x="1913835" y="1712186"/>
                    </a:lnTo>
                    <a:lnTo>
                      <a:pt x="1917781" y="1712186"/>
                    </a:lnTo>
                    <a:lnTo>
                      <a:pt x="1921727" y="1712186"/>
                    </a:lnTo>
                    <a:lnTo>
                      <a:pt x="1925673" y="1712186"/>
                    </a:lnTo>
                    <a:lnTo>
                      <a:pt x="1929618" y="1712186"/>
                    </a:lnTo>
                    <a:lnTo>
                      <a:pt x="1933564" y="1712186"/>
                    </a:lnTo>
                    <a:lnTo>
                      <a:pt x="1937510" y="1712186"/>
                    </a:lnTo>
                    <a:lnTo>
                      <a:pt x="1941456" y="1712186"/>
                    </a:lnTo>
                    <a:lnTo>
                      <a:pt x="1945401" y="1712186"/>
                    </a:lnTo>
                    <a:lnTo>
                      <a:pt x="1949342" y="1712186"/>
                    </a:lnTo>
                    <a:lnTo>
                      <a:pt x="1953288" y="1712186"/>
                    </a:lnTo>
                    <a:lnTo>
                      <a:pt x="1957234" y="1712186"/>
                    </a:lnTo>
                    <a:lnTo>
                      <a:pt x="1961180" y="1712186"/>
                    </a:lnTo>
                    <a:lnTo>
                      <a:pt x="1965126" y="1712186"/>
                    </a:lnTo>
                    <a:lnTo>
                      <a:pt x="1969071" y="1712186"/>
                    </a:lnTo>
                    <a:lnTo>
                      <a:pt x="1973017" y="1712186"/>
                    </a:lnTo>
                    <a:lnTo>
                      <a:pt x="1976963" y="1712186"/>
                    </a:lnTo>
                    <a:lnTo>
                      <a:pt x="1980904" y="1712186"/>
                    </a:lnTo>
                    <a:lnTo>
                      <a:pt x="1984849" y="1712186"/>
                    </a:lnTo>
                    <a:lnTo>
                      <a:pt x="1988795" y="1712186"/>
                    </a:lnTo>
                    <a:lnTo>
                      <a:pt x="1992741" y="1712186"/>
                    </a:lnTo>
                    <a:lnTo>
                      <a:pt x="1996687" y="1712186"/>
                    </a:lnTo>
                    <a:lnTo>
                      <a:pt x="2000633" y="1712186"/>
                    </a:lnTo>
                    <a:lnTo>
                      <a:pt x="2004579" y="1712186"/>
                    </a:lnTo>
                    <a:lnTo>
                      <a:pt x="2008524" y="1712186"/>
                    </a:lnTo>
                    <a:lnTo>
                      <a:pt x="2012470" y="1712186"/>
                    </a:lnTo>
                    <a:lnTo>
                      <a:pt x="2016411" y="1712186"/>
                    </a:lnTo>
                    <a:lnTo>
                      <a:pt x="2020357" y="1712186"/>
                    </a:lnTo>
                    <a:lnTo>
                      <a:pt x="2024302" y="1712186"/>
                    </a:lnTo>
                    <a:lnTo>
                      <a:pt x="2028248" y="1712186"/>
                    </a:lnTo>
                    <a:lnTo>
                      <a:pt x="2032194" y="1712186"/>
                    </a:lnTo>
                    <a:lnTo>
                      <a:pt x="2036140" y="1712186"/>
                    </a:lnTo>
                    <a:lnTo>
                      <a:pt x="2040086" y="1712186"/>
                    </a:lnTo>
                    <a:lnTo>
                      <a:pt x="2044032" y="1712186"/>
                    </a:lnTo>
                    <a:lnTo>
                      <a:pt x="2047972" y="1712186"/>
                    </a:lnTo>
                    <a:lnTo>
                      <a:pt x="2051918" y="1712186"/>
                    </a:lnTo>
                    <a:lnTo>
                      <a:pt x="2055864" y="1712186"/>
                    </a:lnTo>
                    <a:lnTo>
                      <a:pt x="2059810" y="1712186"/>
                    </a:lnTo>
                    <a:lnTo>
                      <a:pt x="2063755" y="1712186"/>
                    </a:lnTo>
                    <a:lnTo>
                      <a:pt x="2067701" y="1712186"/>
                    </a:lnTo>
                    <a:lnTo>
                      <a:pt x="2071647" y="1712186"/>
                    </a:lnTo>
                    <a:lnTo>
                      <a:pt x="2075593" y="1712186"/>
                    </a:lnTo>
                    <a:lnTo>
                      <a:pt x="2079539" y="1712186"/>
                    </a:lnTo>
                    <a:lnTo>
                      <a:pt x="2083480" y="1712186"/>
                    </a:lnTo>
                    <a:lnTo>
                      <a:pt x="2087425" y="1712186"/>
                    </a:lnTo>
                    <a:lnTo>
                      <a:pt x="2091371" y="1712186"/>
                    </a:lnTo>
                    <a:lnTo>
                      <a:pt x="2095317" y="1712186"/>
                    </a:lnTo>
                    <a:lnTo>
                      <a:pt x="2099263" y="1712186"/>
                    </a:lnTo>
                    <a:lnTo>
                      <a:pt x="2103208" y="1712186"/>
                    </a:lnTo>
                    <a:lnTo>
                      <a:pt x="2107154" y="1712186"/>
                    </a:lnTo>
                    <a:lnTo>
                      <a:pt x="2111100" y="1712186"/>
                    </a:lnTo>
                    <a:lnTo>
                      <a:pt x="2115041" y="1712186"/>
                    </a:lnTo>
                    <a:lnTo>
                      <a:pt x="2118987" y="1712186"/>
                    </a:lnTo>
                    <a:lnTo>
                      <a:pt x="2122933" y="1712186"/>
                    </a:lnTo>
                    <a:lnTo>
                      <a:pt x="2126879" y="1712186"/>
                    </a:lnTo>
                    <a:lnTo>
                      <a:pt x="2130824" y="1712186"/>
                    </a:lnTo>
                    <a:lnTo>
                      <a:pt x="2134770" y="1712186"/>
                    </a:lnTo>
                    <a:lnTo>
                      <a:pt x="2138716" y="1712186"/>
                    </a:lnTo>
                    <a:lnTo>
                      <a:pt x="2142662" y="1712186"/>
                    </a:lnTo>
                    <a:lnTo>
                      <a:pt x="2146607" y="1712186"/>
                    </a:lnTo>
                    <a:lnTo>
                      <a:pt x="2150548" y="1712186"/>
                    </a:lnTo>
                    <a:lnTo>
                      <a:pt x="2154494" y="1712186"/>
                    </a:lnTo>
                    <a:lnTo>
                      <a:pt x="2158440" y="1712186"/>
                    </a:lnTo>
                    <a:lnTo>
                      <a:pt x="2162386" y="1712186"/>
                    </a:lnTo>
                    <a:lnTo>
                      <a:pt x="2166332" y="1712186"/>
                    </a:lnTo>
                    <a:lnTo>
                      <a:pt x="2170277" y="1712186"/>
                    </a:lnTo>
                    <a:lnTo>
                      <a:pt x="2174223" y="1712186"/>
                    </a:lnTo>
                    <a:lnTo>
                      <a:pt x="2178169" y="1712186"/>
                    </a:lnTo>
                    <a:lnTo>
                      <a:pt x="2182115" y="1712186"/>
                    </a:lnTo>
                    <a:lnTo>
                      <a:pt x="2186055" y="1712186"/>
                    </a:lnTo>
                    <a:lnTo>
                      <a:pt x="2190001" y="1712186"/>
                    </a:lnTo>
                    <a:lnTo>
                      <a:pt x="2193947" y="1712186"/>
                    </a:lnTo>
                    <a:lnTo>
                      <a:pt x="2197893" y="1712186"/>
                    </a:lnTo>
                    <a:lnTo>
                      <a:pt x="2201839" y="1712186"/>
                    </a:lnTo>
                    <a:lnTo>
                      <a:pt x="2205785" y="1712186"/>
                    </a:lnTo>
                    <a:lnTo>
                      <a:pt x="2209730" y="1712186"/>
                    </a:lnTo>
                    <a:lnTo>
                      <a:pt x="2213676" y="1712186"/>
                    </a:lnTo>
                    <a:lnTo>
                      <a:pt x="2217617" y="1712186"/>
                    </a:lnTo>
                    <a:lnTo>
                      <a:pt x="2221562" y="1712186"/>
                    </a:lnTo>
                    <a:lnTo>
                      <a:pt x="2225508" y="1712186"/>
                    </a:lnTo>
                    <a:lnTo>
                      <a:pt x="2229454" y="1712186"/>
                    </a:lnTo>
                    <a:lnTo>
                      <a:pt x="2233400" y="1712186"/>
                    </a:lnTo>
                    <a:lnTo>
                      <a:pt x="2237346" y="1712186"/>
                    </a:lnTo>
                    <a:lnTo>
                      <a:pt x="2241292" y="1712186"/>
                    </a:lnTo>
                    <a:lnTo>
                      <a:pt x="2245238" y="1712186"/>
                    </a:lnTo>
                    <a:lnTo>
                      <a:pt x="2249183" y="1712186"/>
                    </a:lnTo>
                    <a:lnTo>
                      <a:pt x="2253124" y="1712186"/>
                    </a:lnTo>
                    <a:lnTo>
                      <a:pt x="2257070" y="1712186"/>
                    </a:lnTo>
                    <a:lnTo>
                      <a:pt x="2261016" y="1712186"/>
                    </a:lnTo>
                    <a:lnTo>
                      <a:pt x="2264961" y="1712186"/>
                    </a:lnTo>
                    <a:lnTo>
                      <a:pt x="2268907" y="1712186"/>
                    </a:lnTo>
                    <a:lnTo>
                      <a:pt x="2272853" y="1712186"/>
                    </a:lnTo>
                    <a:lnTo>
                      <a:pt x="2276799" y="1712186"/>
                    </a:lnTo>
                    <a:lnTo>
                      <a:pt x="2280745" y="1712186"/>
                    </a:lnTo>
                    <a:lnTo>
                      <a:pt x="2284686" y="1712186"/>
                    </a:lnTo>
                    <a:lnTo>
                      <a:pt x="2288631" y="1712186"/>
                    </a:lnTo>
                    <a:lnTo>
                      <a:pt x="2292577" y="1712186"/>
                    </a:lnTo>
                    <a:lnTo>
                      <a:pt x="2296523" y="1712186"/>
                    </a:lnTo>
                    <a:lnTo>
                      <a:pt x="2300469" y="1712186"/>
                    </a:lnTo>
                    <a:lnTo>
                      <a:pt x="2304414" y="1712186"/>
                    </a:lnTo>
                    <a:lnTo>
                      <a:pt x="2308360" y="1712186"/>
                    </a:lnTo>
                    <a:lnTo>
                      <a:pt x="2312306" y="1712186"/>
                    </a:lnTo>
                    <a:lnTo>
                      <a:pt x="2316252" y="1712186"/>
                    </a:lnTo>
                    <a:lnTo>
                      <a:pt x="2320193" y="1712186"/>
                    </a:lnTo>
                    <a:lnTo>
                      <a:pt x="2324139" y="1712186"/>
                    </a:lnTo>
                    <a:lnTo>
                      <a:pt x="2328084" y="1712186"/>
                    </a:lnTo>
                    <a:lnTo>
                      <a:pt x="2332030" y="1712186"/>
                    </a:lnTo>
                    <a:lnTo>
                      <a:pt x="2335976" y="1712186"/>
                    </a:lnTo>
                    <a:lnTo>
                      <a:pt x="2339922" y="1712186"/>
                    </a:lnTo>
                    <a:lnTo>
                      <a:pt x="2343868" y="1712186"/>
                    </a:lnTo>
                    <a:lnTo>
                      <a:pt x="2347813" y="1712186"/>
                    </a:lnTo>
                    <a:lnTo>
                      <a:pt x="2351754" y="1712186"/>
                    </a:lnTo>
                    <a:lnTo>
                      <a:pt x="2355700" y="1712186"/>
                    </a:lnTo>
                    <a:lnTo>
                      <a:pt x="2359646" y="1712186"/>
                    </a:lnTo>
                    <a:lnTo>
                      <a:pt x="2363592" y="1712186"/>
                    </a:lnTo>
                    <a:lnTo>
                      <a:pt x="2367537" y="1712186"/>
                    </a:lnTo>
                    <a:lnTo>
                      <a:pt x="2371483" y="1712186"/>
                    </a:lnTo>
                    <a:lnTo>
                      <a:pt x="2375429" y="1712186"/>
                    </a:lnTo>
                    <a:lnTo>
                      <a:pt x="2379375" y="1712186"/>
                    </a:lnTo>
                    <a:lnTo>
                      <a:pt x="2383321" y="1712186"/>
                    </a:lnTo>
                    <a:lnTo>
                      <a:pt x="2387261" y="1712186"/>
                    </a:lnTo>
                    <a:lnTo>
                      <a:pt x="2391207" y="1712186"/>
                    </a:lnTo>
                    <a:lnTo>
                      <a:pt x="2395153" y="1712186"/>
                    </a:lnTo>
                    <a:lnTo>
                      <a:pt x="2399099" y="1712186"/>
                    </a:lnTo>
                    <a:lnTo>
                      <a:pt x="2403045" y="1712186"/>
                    </a:lnTo>
                    <a:lnTo>
                      <a:pt x="2406990" y="1712186"/>
                    </a:lnTo>
                    <a:lnTo>
                      <a:pt x="2410936" y="1712186"/>
                    </a:lnTo>
                    <a:lnTo>
                      <a:pt x="2414877" y="1712186"/>
                    </a:lnTo>
                    <a:lnTo>
                      <a:pt x="2418823" y="1712186"/>
                    </a:lnTo>
                    <a:lnTo>
                      <a:pt x="2422768" y="1712186"/>
                    </a:lnTo>
                    <a:lnTo>
                      <a:pt x="2426714" y="1712186"/>
                    </a:lnTo>
                    <a:lnTo>
                      <a:pt x="2430660" y="1712186"/>
                    </a:lnTo>
                    <a:lnTo>
                      <a:pt x="2434606" y="1712186"/>
                    </a:lnTo>
                    <a:lnTo>
                      <a:pt x="2438552" y="1712186"/>
                    </a:lnTo>
                    <a:lnTo>
                      <a:pt x="2442498" y="1712186"/>
                    </a:lnTo>
                    <a:lnTo>
                      <a:pt x="2446443" y="1712186"/>
                    </a:lnTo>
                    <a:lnTo>
                      <a:pt x="2450389" y="1712186"/>
                    </a:lnTo>
                    <a:lnTo>
                      <a:pt x="2454330" y="1712186"/>
                    </a:lnTo>
                    <a:lnTo>
                      <a:pt x="2458276" y="1712186"/>
                    </a:lnTo>
                    <a:lnTo>
                      <a:pt x="2462222" y="1712186"/>
                    </a:lnTo>
                    <a:lnTo>
                      <a:pt x="2466167" y="1712186"/>
                    </a:lnTo>
                    <a:lnTo>
                      <a:pt x="2470113" y="1712186"/>
                    </a:lnTo>
                    <a:lnTo>
                      <a:pt x="2474059" y="1712186"/>
                    </a:lnTo>
                    <a:lnTo>
                      <a:pt x="2478005" y="1712186"/>
                    </a:lnTo>
                    <a:lnTo>
                      <a:pt x="2481946" y="1712186"/>
                    </a:lnTo>
                    <a:lnTo>
                      <a:pt x="2485891" y="1712186"/>
                    </a:lnTo>
                    <a:lnTo>
                      <a:pt x="2489837" y="1712186"/>
                    </a:lnTo>
                    <a:lnTo>
                      <a:pt x="2493783" y="1712186"/>
                    </a:lnTo>
                    <a:lnTo>
                      <a:pt x="2497729" y="1712186"/>
                    </a:lnTo>
                    <a:lnTo>
                      <a:pt x="2501675" y="1712186"/>
                    </a:lnTo>
                    <a:lnTo>
                      <a:pt x="2505621" y="1712186"/>
                    </a:lnTo>
                    <a:lnTo>
                      <a:pt x="2509566" y="1712186"/>
                    </a:lnTo>
                    <a:lnTo>
                      <a:pt x="2513512" y="1712186"/>
                    </a:lnTo>
                    <a:lnTo>
                      <a:pt x="2517458" y="1712186"/>
                    </a:lnTo>
                    <a:lnTo>
                      <a:pt x="2521399" y="1712186"/>
                    </a:lnTo>
                    <a:lnTo>
                      <a:pt x="2525344" y="1712186"/>
                    </a:lnTo>
                    <a:lnTo>
                      <a:pt x="2529290" y="1712186"/>
                    </a:lnTo>
                    <a:lnTo>
                      <a:pt x="2533236" y="1712186"/>
                    </a:lnTo>
                    <a:lnTo>
                      <a:pt x="2537182" y="1712186"/>
                    </a:lnTo>
                    <a:lnTo>
                      <a:pt x="2541128" y="1712186"/>
                    </a:lnTo>
                    <a:lnTo>
                      <a:pt x="2545074" y="1712186"/>
                    </a:lnTo>
                    <a:lnTo>
                      <a:pt x="2549014" y="1712186"/>
                    </a:lnTo>
                    <a:lnTo>
                      <a:pt x="2552960" y="1712186"/>
                    </a:lnTo>
                    <a:lnTo>
                      <a:pt x="2556906" y="1712186"/>
                    </a:lnTo>
                    <a:lnTo>
                      <a:pt x="2560852" y="1712186"/>
                    </a:lnTo>
                    <a:lnTo>
                      <a:pt x="2564797" y="1712186"/>
                    </a:lnTo>
                    <a:lnTo>
                      <a:pt x="2568743" y="1712186"/>
                    </a:lnTo>
                    <a:lnTo>
                      <a:pt x="2572689" y="1712186"/>
                    </a:lnTo>
                    <a:lnTo>
                      <a:pt x="2576635" y="1712186"/>
                    </a:lnTo>
                    <a:lnTo>
                      <a:pt x="2580581" y="1712186"/>
                    </a:lnTo>
                    <a:lnTo>
                      <a:pt x="2584527" y="1712186"/>
                    </a:lnTo>
                    <a:lnTo>
                      <a:pt x="2588467" y="1712186"/>
                    </a:lnTo>
                    <a:lnTo>
                      <a:pt x="2592413" y="1712186"/>
                    </a:lnTo>
                    <a:lnTo>
                      <a:pt x="2596359" y="1712186"/>
                    </a:lnTo>
                    <a:lnTo>
                      <a:pt x="2600305" y="1712186"/>
                    </a:lnTo>
                    <a:lnTo>
                      <a:pt x="2604250" y="1712186"/>
                    </a:lnTo>
                    <a:lnTo>
                      <a:pt x="2608196" y="1712186"/>
                    </a:lnTo>
                    <a:lnTo>
                      <a:pt x="2612142" y="1712186"/>
                    </a:lnTo>
                    <a:lnTo>
                      <a:pt x="2616083" y="1712186"/>
                    </a:lnTo>
                    <a:lnTo>
                      <a:pt x="2620029" y="1712186"/>
                    </a:lnTo>
                    <a:lnTo>
                      <a:pt x="2623975" y="1712186"/>
                    </a:lnTo>
                    <a:lnTo>
                      <a:pt x="2627920" y="1712186"/>
                    </a:lnTo>
                    <a:lnTo>
                      <a:pt x="2631866" y="1712186"/>
                    </a:lnTo>
                    <a:lnTo>
                      <a:pt x="2635812" y="1712186"/>
                    </a:lnTo>
                    <a:lnTo>
                      <a:pt x="2639758" y="1712186"/>
                    </a:lnTo>
                    <a:lnTo>
                      <a:pt x="2643703" y="1712186"/>
                    </a:lnTo>
                    <a:lnTo>
                      <a:pt x="2647649" y="1712186"/>
                    </a:lnTo>
                    <a:lnTo>
                      <a:pt x="2651595" y="1712186"/>
                    </a:lnTo>
                    <a:lnTo>
                      <a:pt x="2655536" y="1712186"/>
                    </a:lnTo>
                    <a:lnTo>
                      <a:pt x="2659482" y="1712186"/>
                    </a:lnTo>
                    <a:lnTo>
                      <a:pt x="2663428" y="1712186"/>
                    </a:lnTo>
                    <a:lnTo>
                      <a:pt x="2667373" y="1712186"/>
                    </a:lnTo>
                    <a:lnTo>
                      <a:pt x="2671319" y="1712186"/>
                    </a:lnTo>
                    <a:lnTo>
                      <a:pt x="2675265" y="1712186"/>
                    </a:lnTo>
                    <a:lnTo>
                      <a:pt x="2679211" y="1712186"/>
                    </a:lnTo>
                    <a:lnTo>
                      <a:pt x="2683151" y="1712186"/>
                    </a:lnTo>
                    <a:lnTo>
                      <a:pt x="2687097" y="1712186"/>
                    </a:lnTo>
                    <a:lnTo>
                      <a:pt x="2691043" y="1712186"/>
                    </a:lnTo>
                    <a:lnTo>
                      <a:pt x="2694989" y="1712186"/>
                    </a:lnTo>
                    <a:lnTo>
                      <a:pt x="2698935" y="1712186"/>
                    </a:lnTo>
                    <a:lnTo>
                      <a:pt x="2702881" y="1712186"/>
                    </a:lnTo>
                    <a:lnTo>
                      <a:pt x="2706827" y="1712186"/>
                    </a:lnTo>
                    <a:lnTo>
                      <a:pt x="2710772" y="1712186"/>
                    </a:lnTo>
                    <a:lnTo>
                      <a:pt x="2714718" y="1712186"/>
                    </a:lnTo>
                    <a:lnTo>
                      <a:pt x="2718664" y="1712186"/>
                    </a:lnTo>
                    <a:lnTo>
                      <a:pt x="2722604" y="1712186"/>
                    </a:lnTo>
                    <a:lnTo>
                      <a:pt x="2726550" y="1712186"/>
                    </a:lnTo>
                    <a:lnTo>
                      <a:pt x="2730496" y="1712186"/>
                    </a:lnTo>
                    <a:lnTo>
                      <a:pt x="2734442" y="1712186"/>
                    </a:lnTo>
                    <a:lnTo>
                      <a:pt x="2738388" y="1712186"/>
                    </a:lnTo>
                    <a:lnTo>
                      <a:pt x="2742334" y="1712186"/>
                    </a:lnTo>
                    <a:lnTo>
                      <a:pt x="2746279" y="1712186"/>
                    </a:lnTo>
                    <a:lnTo>
                      <a:pt x="2750220" y="1712186"/>
                    </a:lnTo>
                    <a:lnTo>
                      <a:pt x="2754166" y="1712186"/>
                    </a:lnTo>
                    <a:lnTo>
                      <a:pt x="2758112" y="1712186"/>
                    </a:lnTo>
                    <a:lnTo>
                      <a:pt x="2762057" y="1712186"/>
                    </a:lnTo>
                    <a:lnTo>
                      <a:pt x="2766003" y="1712186"/>
                    </a:lnTo>
                    <a:lnTo>
                      <a:pt x="2769949" y="1712186"/>
                    </a:lnTo>
                    <a:lnTo>
                      <a:pt x="2773895" y="1712186"/>
                    </a:lnTo>
                    <a:lnTo>
                      <a:pt x="2777841" y="1712186"/>
                    </a:lnTo>
                    <a:lnTo>
                      <a:pt x="2781787" y="1712186"/>
                    </a:lnTo>
                    <a:lnTo>
                      <a:pt x="2785727" y="1712186"/>
                    </a:lnTo>
                    <a:lnTo>
                      <a:pt x="2789673" y="1712186"/>
                    </a:lnTo>
                    <a:lnTo>
                      <a:pt x="2793619" y="1712186"/>
                    </a:lnTo>
                    <a:lnTo>
                      <a:pt x="2797565" y="1712186"/>
                    </a:lnTo>
                    <a:lnTo>
                      <a:pt x="2801510" y="1712186"/>
                    </a:lnTo>
                    <a:lnTo>
                      <a:pt x="2805456" y="1712186"/>
                    </a:lnTo>
                    <a:lnTo>
                      <a:pt x="2809402" y="1712186"/>
                    </a:lnTo>
                    <a:lnTo>
                      <a:pt x="2813348" y="1712186"/>
                    </a:lnTo>
                    <a:lnTo>
                      <a:pt x="2817289" y="1712186"/>
                    </a:lnTo>
                    <a:lnTo>
                      <a:pt x="2821235" y="1712186"/>
                    </a:lnTo>
                    <a:lnTo>
                      <a:pt x="2825181" y="1712186"/>
                    </a:lnTo>
                    <a:lnTo>
                      <a:pt x="2829126" y="1712186"/>
                    </a:lnTo>
                    <a:lnTo>
                      <a:pt x="2833072" y="1712186"/>
                    </a:lnTo>
                    <a:lnTo>
                      <a:pt x="2837018" y="1712186"/>
                    </a:lnTo>
                    <a:lnTo>
                      <a:pt x="2840964" y="1712186"/>
                    </a:lnTo>
                    <a:lnTo>
                      <a:pt x="2844909" y="1712186"/>
                    </a:lnTo>
                    <a:lnTo>
                      <a:pt x="2848855" y="1712186"/>
                    </a:lnTo>
                    <a:lnTo>
                      <a:pt x="2852796" y="1712186"/>
                    </a:lnTo>
                    <a:lnTo>
                      <a:pt x="2856742" y="1712186"/>
                    </a:lnTo>
                    <a:lnTo>
                      <a:pt x="2860688" y="1712186"/>
                    </a:lnTo>
                    <a:lnTo>
                      <a:pt x="2864634" y="1712186"/>
                    </a:lnTo>
                    <a:lnTo>
                      <a:pt x="2868579" y="1712186"/>
                    </a:lnTo>
                    <a:lnTo>
                      <a:pt x="2872525" y="1712186"/>
                    </a:lnTo>
                    <a:lnTo>
                      <a:pt x="2876471" y="1712186"/>
                    </a:lnTo>
                    <a:lnTo>
                      <a:pt x="2880417" y="1712186"/>
                    </a:lnTo>
                    <a:lnTo>
                      <a:pt x="2884357" y="1712186"/>
                    </a:lnTo>
                    <a:lnTo>
                      <a:pt x="2888303" y="1712186"/>
                    </a:lnTo>
                    <a:lnTo>
                      <a:pt x="2892249" y="1712186"/>
                    </a:lnTo>
                    <a:lnTo>
                      <a:pt x="2896195" y="1712186"/>
                    </a:lnTo>
                    <a:lnTo>
                      <a:pt x="2900141" y="1712186"/>
                    </a:lnTo>
                    <a:lnTo>
                      <a:pt x="2904087" y="1712186"/>
                    </a:lnTo>
                    <a:lnTo>
                      <a:pt x="2908032" y="1712186"/>
                    </a:lnTo>
                    <a:lnTo>
                      <a:pt x="2911978" y="1712186"/>
                    </a:lnTo>
                    <a:lnTo>
                      <a:pt x="2915924" y="1712186"/>
                    </a:lnTo>
                    <a:lnTo>
                      <a:pt x="2919865" y="1712186"/>
                    </a:lnTo>
                    <a:lnTo>
                      <a:pt x="2923810" y="1712186"/>
                    </a:lnTo>
                    <a:lnTo>
                      <a:pt x="2927756" y="1712186"/>
                    </a:lnTo>
                    <a:lnTo>
                      <a:pt x="2931702" y="1712186"/>
                    </a:lnTo>
                    <a:lnTo>
                      <a:pt x="2935648" y="1712186"/>
                    </a:lnTo>
                    <a:lnTo>
                      <a:pt x="2939594" y="1712186"/>
                    </a:lnTo>
                    <a:lnTo>
                      <a:pt x="2943540" y="1712186"/>
                    </a:lnTo>
                    <a:lnTo>
                      <a:pt x="2947485" y="1712186"/>
                    </a:lnTo>
                    <a:lnTo>
                      <a:pt x="2951426" y="1712186"/>
                    </a:lnTo>
                    <a:lnTo>
                      <a:pt x="2955372" y="1712186"/>
                    </a:lnTo>
                    <a:lnTo>
                      <a:pt x="2959318" y="1712186"/>
                    </a:lnTo>
                    <a:lnTo>
                      <a:pt x="2963263" y="1712186"/>
                    </a:lnTo>
                    <a:lnTo>
                      <a:pt x="2967209" y="1712186"/>
                    </a:lnTo>
                    <a:lnTo>
                      <a:pt x="2971155" y="1712186"/>
                    </a:lnTo>
                    <a:lnTo>
                      <a:pt x="2975101" y="1712186"/>
                    </a:lnTo>
                    <a:lnTo>
                      <a:pt x="2979047" y="1712186"/>
                    </a:lnTo>
                    <a:lnTo>
                      <a:pt x="2982993" y="1712186"/>
                    </a:lnTo>
                    <a:lnTo>
                      <a:pt x="2986933" y="1712186"/>
                    </a:lnTo>
                    <a:lnTo>
                      <a:pt x="2990879" y="1712186"/>
                    </a:lnTo>
                    <a:lnTo>
                      <a:pt x="2994825" y="1712186"/>
                    </a:lnTo>
                    <a:lnTo>
                      <a:pt x="2998771" y="1712186"/>
                    </a:lnTo>
                    <a:lnTo>
                      <a:pt x="3002717" y="1712186"/>
                    </a:lnTo>
                    <a:lnTo>
                      <a:pt x="3006662" y="1712186"/>
                    </a:lnTo>
                    <a:lnTo>
                      <a:pt x="3010608" y="1712186"/>
                    </a:lnTo>
                    <a:lnTo>
                      <a:pt x="3014554" y="1712186"/>
                    </a:lnTo>
                    <a:lnTo>
                      <a:pt x="3018495" y="1712186"/>
                    </a:lnTo>
                    <a:lnTo>
                      <a:pt x="3022441" y="1712186"/>
                    </a:lnTo>
                    <a:lnTo>
                      <a:pt x="3026386" y="1712186"/>
                    </a:lnTo>
                    <a:lnTo>
                      <a:pt x="3030332" y="1712186"/>
                    </a:lnTo>
                    <a:lnTo>
                      <a:pt x="3034278" y="1712186"/>
                    </a:lnTo>
                    <a:lnTo>
                      <a:pt x="3038224" y="1712186"/>
                    </a:lnTo>
                    <a:lnTo>
                      <a:pt x="3042170" y="1712186"/>
                    </a:lnTo>
                    <a:lnTo>
                      <a:pt x="3046115" y="1712186"/>
                    </a:lnTo>
                    <a:lnTo>
                      <a:pt x="3050061" y="1712186"/>
                    </a:lnTo>
                    <a:lnTo>
                      <a:pt x="3054002" y="1712186"/>
                    </a:lnTo>
                    <a:lnTo>
                      <a:pt x="3057948" y="1712186"/>
                    </a:lnTo>
                    <a:lnTo>
                      <a:pt x="3061894" y="1712186"/>
                    </a:lnTo>
                    <a:lnTo>
                      <a:pt x="3065839" y="1712186"/>
                    </a:lnTo>
                    <a:lnTo>
                      <a:pt x="3069785" y="1712186"/>
                    </a:lnTo>
                    <a:lnTo>
                      <a:pt x="3073731" y="1712186"/>
                    </a:lnTo>
                    <a:lnTo>
                      <a:pt x="3077677" y="1712186"/>
                    </a:lnTo>
                    <a:lnTo>
                      <a:pt x="3081623" y="1712186"/>
                    </a:lnTo>
                    <a:lnTo>
                      <a:pt x="3085563" y="1712186"/>
                    </a:lnTo>
                    <a:lnTo>
                      <a:pt x="3089509" y="1712186"/>
                    </a:lnTo>
                    <a:lnTo>
                      <a:pt x="3093455" y="1712186"/>
                    </a:lnTo>
                    <a:lnTo>
                      <a:pt x="3097401" y="1712186"/>
                    </a:lnTo>
                    <a:lnTo>
                      <a:pt x="3101347" y="1712186"/>
                    </a:lnTo>
                    <a:lnTo>
                      <a:pt x="3105292" y="1712186"/>
                    </a:lnTo>
                    <a:lnTo>
                      <a:pt x="3109238" y="1712186"/>
                    </a:lnTo>
                    <a:lnTo>
                      <a:pt x="3113184" y="1712186"/>
                    </a:lnTo>
                    <a:lnTo>
                      <a:pt x="3117130" y="1712186"/>
                    </a:lnTo>
                    <a:lnTo>
                      <a:pt x="3121071" y="1712186"/>
                    </a:lnTo>
                    <a:lnTo>
                      <a:pt x="3125016" y="1712186"/>
                    </a:lnTo>
                    <a:lnTo>
                      <a:pt x="3128962" y="1712186"/>
                    </a:lnTo>
                    <a:lnTo>
                      <a:pt x="3132908" y="1712186"/>
                    </a:lnTo>
                    <a:lnTo>
                      <a:pt x="3136854" y="1712186"/>
                    </a:lnTo>
                    <a:lnTo>
                      <a:pt x="3140800" y="1712186"/>
                    </a:lnTo>
                    <a:lnTo>
                      <a:pt x="3144745" y="1712186"/>
                    </a:lnTo>
                    <a:lnTo>
                      <a:pt x="3148691" y="1712186"/>
                    </a:lnTo>
                    <a:lnTo>
                      <a:pt x="3152632" y="1712186"/>
                    </a:lnTo>
                    <a:lnTo>
                      <a:pt x="3156578" y="1712186"/>
                    </a:lnTo>
                    <a:lnTo>
                      <a:pt x="3160524" y="1712186"/>
                    </a:lnTo>
                    <a:lnTo>
                      <a:pt x="3164469" y="1712186"/>
                    </a:lnTo>
                    <a:lnTo>
                      <a:pt x="3168415" y="1712186"/>
                    </a:lnTo>
                    <a:lnTo>
                      <a:pt x="3172361" y="1712186"/>
                    </a:lnTo>
                    <a:lnTo>
                      <a:pt x="3176307" y="1712186"/>
                    </a:lnTo>
                    <a:lnTo>
                      <a:pt x="3180253" y="1712186"/>
                    </a:lnTo>
                    <a:lnTo>
                      <a:pt x="3184198" y="1712186"/>
                    </a:lnTo>
                    <a:lnTo>
                      <a:pt x="3188139" y="1712186"/>
                    </a:lnTo>
                    <a:lnTo>
                      <a:pt x="3192085" y="1712186"/>
                    </a:lnTo>
                    <a:lnTo>
                      <a:pt x="3196031" y="1712186"/>
                    </a:lnTo>
                    <a:lnTo>
                      <a:pt x="3199977" y="1712186"/>
                    </a:lnTo>
                    <a:lnTo>
                      <a:pt x="3203923" y="1712186"/>
                    </a:lnTo>
                    <a:lnTo>
                      <a:pt x="3207868" y="1712186"/>
                    </a:lnTo>
                    <a:lnTo>
                      <a:pt x="3211814" y="1712186"/>
                    </a:lnTo>
                    <a:lnTo>
                      <a:pt x="3215760" y="1712186"/>
                    </a:lnTo>
                    <a:lnTo>
                      <a:pt x="3219701" y="1712186"/>
                    </a:lnTo>
                    <a:lnTo>
                      <a:pt x="3223646" y="1712186"/>
                    </a:lnTo>
                    <a:lnTo>
                      <a:pt x="3227592" y="1712186"/>
                    </a:lnTo>
                    <a:lnTo>
                      <a:pt x="3231538" y="1712186"/>
                    </a:lnTo>
                    <a:lnTo>
                      <a:pt x="3235484" y="1712186"/>
                    </a:lnTo>
                    <a:lnTo>
                      <a:pt x="3239430" y="1712186"/>
                    </a:lnTo>
                    <a:lnTo>
                      <a:pt x="3243376" y="1712186"/>
                    </a:lnTo>
                    <a:lnTo>
                      <a:pt x="3247321" y="1712186"/>
                    </a:lnTo>
                    <a:lnTo>
                      <a:pt x="3251262" y="1712186"/>
                    </a:lnTo>
                    <a:lnTo>
                      <a:pt x="3255208" y="1712186"/>
                    </a:lnTo>
                    <a:lnTo>
                      <a:pt x="3259154" y="1712186"/>
                    </a:lnTo>
                    <a:lnTo>
                      <a:pt x="3263099" y="1712186"/>
                    </a:lnTo>
                    <a:lnTo>
                      <a:pt x="3267045" y="1712186"/>
                    </a:lnTo>
                    <a:lnTo>
                      <a:pt x="3270991" y="1712186"/>
                    </a:lnTo>
                    <a:lnTo>
                      <a:pt x="3274937" y="1712186"/>
                    </a:lnTo>
                    <a:lnTo>
                      <a:pt x="3278883" y="1712186"/>
                    </a:lnTo>
                    <a:lnTo>
                      <a:pt x="3282829" y="1712186"/>
                    </a:lnTo>
                    <a:lnTo>
                      <a:pt x="3286769" y="1712186"/>
                    </a:lnTo>
                    <a:lnTo>
                      <a:pt x="3290715" y="1712186"/>
                    </a:lnTo>
                    <a:lnTo>
                      <a:pt x="3294661" y="1712186"/>
                    </a:lnTo>
                    <a:lnTo>
                      <a:pt x="3298607" y="1712186"/>
                    </a:lnTo>
                    <a:lnTo>
                      <a:pt x="3302552" y="1712186"/>
                    </a:lnTo>
                    <a:lnTo>
                      <a:pt x="3306498" y="1712186"/>
                    </a:lnTo>
                    <a:lnTo>
                      <a:pt x="3310444" y="1712186"/>
                    </a:lnTo>
                    <a:lnTo>
                      <a:pt x="3314390" y="1712186"/>
                    </a:lnTo>
                    <a:lnTo>
                      <a:pt x="3318331" y="1712186"/>
                    </a:lnTo>
                    <a:lnTo>
                      <a:pt x="3322277" y="1712186"/>
                    </a:lnTo>
                    <a:lnTo>
                      <a:pt x="3326222" y="1712186"/>
                    </a:lnTo>
                    <a:lnTo>
                      <a:pt x="3330168" y="1712186"/>
                    </a:lnTo>
                    <a:lnTo>
                      <a:pt x="3334114" y="1712186"/>
                    </a:lnTo>
                    <a:lnTo>
                      <a:pt x="3338060" y="1712186"/>
                    </a:lnTo>
                    <a:lnTo>
                      <a:pt x="3342005" y="1712186"/>
                    </a:lnTo>
                    <a:lnTo>
                      <a:pt x="3345951" y="1712186"/>
                    </a:lnTo>
                    <a:lnTo>
                      <a:pt x="3349897" y="1712186"/>
                    </a:lnTo>
                    <a:lnTo>
                      <a:pt x="3353838" y="1712186"/>
                    </a:lnTo>
                    <a:lnTo>
                      <a:pt x="3357784" y="1712186"/>
                    </a:lnTo>
                    <a:lnTo>
                      <a:pt x="3361730" y="1712186"/>
                    </a:lnTo>
                    <a:lnTo>
                      <a:pt x="3365675" y="1712186"/>
                    </a:lnTo>
                    <a:lnTo>
                      <a:pt x="3369621" y="1712186"/>
                    </a:lnTo>
                    <a:lnTo>
                      <a:pt x="3373567" y="1712186"/>
                    </a:lnTo>
                    <a:lnTo>
                      <a:pt x="3377513" y="1712186"/>
                    </a:lnTo>
                    <a:lnTo>
                      <a:pt x="3381458" y="1712186"/>
                    </a:lnTo>
                    <a:lnTo>
                      <a:pt x="3385399" y="1712186"/>
                    </a:lnTo>
                    <a:lnTo>
                      <a:pt x="3389345" y="1712186"/>
                    </a:lnTo>
                    <a:lnTo>
                      <a:pt x="3393291" y="1712186"/>
                    </a:lnTo>
                    <a:lnTo>
                      <a:pt x="3397237" y="1712186"/>
                    </a:lnTo>
                    <a:lnTo>
                      <a:pt x="3401183" y="1712186"/>
                    </a:lnTo>
                    <a:lnTo>
                      <a:pt x="3405129" y="1712186"/>
                    </a:lnTo>
                    <a:lnTo>
                      <a:pt x="3409074" y="1712186"/>
                    </a:lnTo>
                    <a:lnTo>
                      <a:pt x="3413020" y="1712186"/>
                    </a:lnTo>
                    <a:lnTo>
                      <a:pt x="3416966" y="1712186"/>
                    </a:lnTo>
                    <a:lnTo>
                      <a:pt x="3420906" y="1712186"/>
                    </a:lnTo>
                    <a:lnTo>
                      <a:pt x="3424852" y="1712186"/>
                    </a:lnTo>
                    <a:lnTo>
                      <a:pt x="3428798" y="1712186"/>
                    </a:lnTo>
                    <a:lnTo>
                      <a:pt x="3432744" y="1712186"/>
                    </a:lnTo>
                    <a:lnTo>
                      <a:pt x="3436690" y="1712186"/>
                    </a:lnTo>
                    <a:lnTo>
                      <a:pt x="3440636" y="1712186"/>
                    </a:lnTo>
                    <a:lnTo>
                      <a:pt x="3444582" y="1712186"/>
                    </a:lnTo>
                    <a:lnTo>
                      <a:pt x="3448527" y="1712186"/>
                    </a:lnTo>
                    <a:lnTo>
                      <a:pt x="3452468" y="1712186"/>
                    </a:lnTo>
                    <a:lnTo>
                      <a:pt x="3456414" y="1712186"/>
                    </a:lnTo>
                    <a:lnTo>
                      <a:pt x="3460359" y="1712186"/>
                    </a:lnTo>
                    <a:lnTo>
                      <a:pt x="3464305" y="1712186"/>
                    </a:lnTo>
                    <a:lnTo>
                      <a:pt x="3468251" y="1712186"/>
                    </a:lnTo>
                    <a:lnTo>
                      <a:pt x="3472197" y="1712186"/>
                    </a:lnTo>
                    <a:lnTo>
                      <a:pt x="3476143" y="1712186"/>
                    </a:lnTo>
                    <a:lnTo>
                      <a:pt x="3480089" y="1712186"/>
                    </a:lnTo>
                    <a:lnTo>
                      <a:pt x="3484034" y="1712186"/>
                    </a:lnTo>
                    <a:lnTo>
                      <a:pt x="3487975" y="1712186"/>
                    </a:lnTo>
                    <a:lnTo>
                      <a:pt x="3491921" y="1712186"/>
                    </a:lnTo>
                    <a:lnTo>
                      <a:pt x="3495867" y="1712186"/>
                    </a:lnTo>
                    <a:lnTo>
                      <a:pt x="3499813" y="1712186"/>
                    </a:lnTo>
                    <a:lnTo>
                      <a:pt x="3503758" y="1712186"/>
                    </a:lnTo>
                    <a:lnTo>
                      <a:pt x="3507704" y="1712186"/>
                    </a:lnTo>
                    <a:lnTo>
                      <a:pt x="3511650" y="1712186"/>
                    </a:lnTo>
                    <a:lnTo>
                      <a:pt x="3515596" y="1712186"/>
                    </a:lnTo>
                    <a:lnTo>
                      <a:pt x="3519537" y="1712186"/>
                    </a:lnTo>
                    <a:lnTo>
                      <a:pt x="3523483" y="1712186"/>
                    </a:lnTo>
                    <a:lnTo>
                      <a:pt x="3527428" y="1712186"/>
                    </a:lnTo>
                    <a:lnTo>
                      <a:pt x="3531374" y="1712186"/>
                    </a:lnTo>
                    <a:lnTo>
                      <a:pt x="3535320" y="1712186"/>
                    </a:lnTo>
                    <a:lnTo>
                      <a:pt x="3539266" y="1712186"/>
                    </a:lnTo>
                    <a:lnTo>
                      <a:pt x="3543211" y="1712186"/>
                    </a:lnTo>
                    <a:lnTo>
                      <a:pt x="3547157" y="1712186"/>
                    </a:lnTo>
                    <a:lnTo>
                      <a:pt x="3551103" y="1712186"/>
                    </a:lnTo>
                    <a:lnTo>
                      <a:pt x="3555044" y="1712186"/>
                    </a:lnTo>
                    <a:lnTo>
                      <a:pt x="3558990" y="1712186"/>
                    </a:lnTo>
                    <a:lnTo>
                      <a:pt x="3562936" y="1712186"/>
                    </a:lnTo>
                    <a:lnTo>
                      <a:pt x="3566881" y="1712186"/>
                    </a:lnTo>
                    <a:lnTo>
                      <a:pt x="3570827" y="1712186"/>
                    </a:lnTo>
                    <a:lnTo>
                      <a:pt x="3574773" y="1712186"/>
                    </a:lnTo>
                    <a:lnTo>
                      <a:pt x="3578719" y="1712186"/>
                    </a:lnTo>
                    <a:lnTo>
                      <a:pt x="3582665" y="1712186"/>
                    </a:lnTo>
                    <a:lnTo>
                      <a:pt x="3586605" y="1712186"/>
                    </a:lnTo>
                    <a:lnTo>
                      <a:pt x="3590551" y="1712186"/>
                    </a:lnTo>
                    <a:lnTo>
                      <a:pt x="3594497" y="1712186"/>
                    </a:lnTo>
                    <a:lnTo>
                      <a:pt x="3598443" y="1712186"/>
                    </a:lnTo>
                    <a:lnTo>
                      <a:pt x="3602389" y="1712186"/>
                    </a:lnTo>
                    <a:lnTo>
                      <a:pt x="3606334" y="1712186"/>
                    </a:lnTo>
                    <a:lnTo>
                      <a:pt x="3610280" y="1712186"/>
                    </a:lnTo>
                    <a:lnTo>
                      <a:pt x="3614226" y="1712186"/>
                    </a:lnTo>
                    <a:lnTo>
                      <a:pt x="3618172" y="1712186"/>
                    </a:lnTo>
                    <a:lnTo>
                      <a:pt x="3622112" y="1712186"/>
                    </a:lnTo>
                    <a:lnTo>
                      <a:pt x="3626058" y="1712186"/>
                    </a:lnTo>
                    <a:lnTo>
                      <a:pt x="3630004" y="1712186"/>
                    </a:lnTo>
                    <a:lnTo>
                      <a:pt x="3633950" y="1712186"/>
                    </a:lnTo>
                    <a:lnTo>
                      <a:pt x="3637896" y="1712186"/>
                    </a:lnTo>
                    <a:lnTo>
                      <a:pt x="3641842" y="1712186"/>
                    </a:lnTo>
                    <a:lnTo>
                      <a:pt x="3645787" y="1712186"/>
                    </a:lnTo>
                    <a:lnTo>
                      <a:pt x="3649733" y="1712186"/>
                    </a:lnTo>
                    <a:lnTo>
                      <a:pt x="3653674" y="1712186"/>
                    </a:lnTo>
                    <a:lnTo>
                      <a:pt x="3657620" y="1712186"/>
                    </a:lnTo>
                    <a:lnTo>
                      <a:pt x="3661565" y="1712186"/>
                    </a:lnTo>
                    <a:lnTo>
                      <a:pt x="3665511" y="1712186"/>
                    </a:lnTo>
                    <a:lnTo>
                      <a:pt x="3669457" y="1712186"/>
                    </a:lnTo>
                    <a:lnTo>
                      <a:pt x="3673403" y="1712186"/>
                    </a:lnTo>
                    <a:lnTo>
                      <a:pt x="3677349" y="1712186"/>
                    </a:lnTo>
                    <a:lnTo>
                      <a:pt x="3681295" y="1712186"/>
                    </a:lnTo>
                    <a:lnTo>
                      <a:pt x="3685240" y="1712186"/>
                    </a:lnTo>
                    <a:lnTo>
                      <a:pt x="3689181" y="1712186"/>
                    </a:lnTo>
                    <a:lnTo>
                      <a:pt x="3693127" y="1712186"/>
                    </a:lnTo>
                    <a:lnTo>
                      <a:pt x="3697073" y="1712186"/>
                    </a:lnTo>
                    <a:lnTo>
                      <a:pt x="3701019" y="1712186"/>
                    </a:lnTo>
                    <a:lnTo>
                      <a:pt x="3704964" y="1712186"/>
                    </a:lnTo>
                    <a:lnTo>
                      <a:pt x="3708910" y="1712186"/>
                    </a:lnTo>
                    <a:lnTo>
                      <a:pt x="3712856" y="1712186"/>
                    </a:lnTo>
                    <a:lnTo>
                      <a:pt x="3716797" y="1712186"/>
                    </a:lnTo>
                    <a:lnTo>
                      <a:pt x="3720743" y="1712186"/>
                    </a:lnTo>
                    <a:lnTo>
                      <a:pt x="3724688" y="1712186"/>
                    </a:lnTo>
                    <a:lnTo>
                      <a:pt x="3728634" y="1712186"/>
                    </a:lnTo>
                    <a:lnTo>
                      <a:pt x="3732580" y="1712186"/>
                    </a:lnTo>
                    <a:lnTo>
                      <a:pt x="3736526" y="1712186"/>
                    </a:lnTo>
                    <a:lnTo>
                      <a:pt x="3740472" y="1712186"/>
                    </a:lnTo>
                    <a:lnTo>
                      <a:pt x="3744417" y="1712186"/>
                    </a:lnTo>
                    <a:lnTo>
                      <a:pt x="3748363" y="1712186"/>
                    </a:lnTo>
                    <a:lnTo>
                      <a:pt x="3752309" y="1712186"/>
                    </a:lnTo>
                    <a:lnTo>
                      <a:pt x="3756250" y="1712186"/>
                    </a:lnTo>
                    <a:lnTo>
                      <a:pt x="3760196" y="1712186"/>
                    </a:lnTo>
                    <a:lnTo>
                      <a:pt x="3764141" y="1712186"/>
                    </a:lnTo>
                    <a:lnTo>
                      <a:pt x="3768087" y="1712186"/>
                    </a:lnTo>
                    <a:lnTo>
                      <a:pt x="3772033" y="1712186"/>
                    </a:lnTo>
                    <a:lnTo>
                      <a:pt x="3775979" y="1712186"/>
                    </a:lnTo>
                    <a:lnTo>
                      <a:pt x="3779925" y="1712186"/>
                    </a:lnTo>
                    <a:lnTo>
                      <a:pt x="3783865" y="1712186"/>
                    </a:lnTo>
                    <a:lnTo>
                      <a:pt x="3787811" y="1712186"/>
                    </a:lnTo>
                    <a:lnTo>
                      <a:pt x="3791757" y="1712186"/>
                    </a:lnTo>
                    <a:lnTo>
                      <a:pt x="3795703" y="1712186"/>
                    </a:lnTo>
                    <a:lnTo>
                      <a:pt x="3799649" y="1712186"/>
                    </a:lnTo>
                    <a:lnTo>
                      <a:pt x="3803594" y="1712186"/>
                    </a:lnTo>
                    <a:lnTo>
                      <a:pt x="3807540" y="1712186"/>
                    </a:lnTo>
                    <a:lnTo>
                      <a:pt x="3811486" y="1712186"/>
                    </a:lnTo>
                    <a:lnTo>
                      <a:pt x="3815432" y="1712186"/>
                    </a:lnTo>
                    <a:lnTo>
                      <a:pt x="3819378" y="1712186"/>
                    </a:lnTo>
                    <a:lnTo>
                      <a:pt x="3823333" y="1712186"/>
                    </a:lnTo>
                    <a:lnTo>
                      <a:pt x="3827290" y="1712186"/>
                    </a:lnTo>
                    <a:lnTo>
                      <a:pt x="3831195" y="1712186"/>
                    </a:lnTo>
                    <a:lnTo>
                      <a:pt x="3835151" y="1712186"/>
                    </a:lnTo>
                    <a:lnTo>
                      <a:pt x="3839107" y="1712186"/>
                    </a:lnTo>
                    <a:lnTo>
                      <a:pt x="3843063" y="1712186"/>
                    </a:lnTo>
                    <a:lnTo>
                      <a:pt x="3846968" y="1712186"/>
                    </a:lnTo>
                    <a:lnTo>
                      <a:pt x="3850924" y="1712186"/>
                    </a:lnTo>
                    <a:lnTo>
                      <a:pt x="3854880" y="1712186"/>
                    </a:lnTo>
                    <a:lnTo>
                      <a:pt x="3858836" y="1712186"/>
                    </a:lnTo>
                    <a:lnTo>
                      <a:pt x="3862792" y="1712186"/>
                    </a:lnTo>
                    <a:lnTo>
                      <a:pt x="3866697" y="1712186"/>
                    </a:lnTo>
                    <a:lnTo>
                      <a:pt x="3870653" y="1712186"/>
                    </a:lnTo>
                    <a:lnTo>
                      <a:pt x="3874609" y="1712186"/>
                    </a:lnTo>
                    <a:lnTo>
                      <a:pt x="3878565" y="1712186"/>
                    </a:lnTo>
                    <a:lnTo>
                      <a:pt x="3882521" y="1712186"/>
                    </a:lnTo>
                    <a:lnTo>
                      <a:pt x="3886426" y="1712186"/>
                    </a:lnTo>
                    <a:lnTo>
                      <a:pt x="3890382" y="1712186"/>
                    </a:lnTo>
                    <a:lnTo>
                      <a:pt x="3894338" y="1712186"/>
                    </a:lnTo>
                    <a:lnTo>
                      <a:pt x="3898294" y="1712186"/>
                    </a:lnTo>
                    <a:lnTo>
                      <a:pt x="3902250" y="1712186"/>
                    </a:lnTo>
                    <a:lnTo>
                      <a:pt x="3906155" y="1712186"/>
                    </a:lnTo>
                    <a:lnTo>
                      <a:pt x="3910111" y="1712186"/>
                    </a:lnTo>
                    <a:lnTo>
                      <a:pt x="3914067" y="1712186"/>
                    </a:lnTo>
                    <a:lnTo>
                      <a:pt x="3918023" y="1712186"/>
                    </a:lnTo>
                    <a:lnTo>
                      <a:pt x="3921928" y="1712186"/>
                    </a:lnTo>
                    <a:lnTo>
                      <a:pt x="3925884" y="1712186"/>
                    </a:lnTo>
                    <a:lnTo>
                      <a:pt x="3929840" y="1712186"/>
                    </a:lnTo>
                    <a:lnTo>
                      <a:pt x="3933796" y="1712186"/>
                    </a:lnTo>
                    <a:lnTo>
                      <a:pt x="3937752" y="1712186"/>
                    </a:lnTo>
                    <a:lnTo>
                      <a:pt x="3941657" y="1712186"/>
                    </a:lnTo>
                    <a:lnTo>
                      <a:pt x="3945613" y="1712186"/>
                    </a:lnTo>
                    <a:lnTo>
                      <a:pt x="3949569" y="1712186"/>
                    </a:lnTo>
                    <a:lnTo>
                      <a:pt x="3953525" y="1712186"/>
                    </a:lnTo>
                    <a:lnTo>
                      <a:pt x="3957481" y="1712186"/>
                    </a:lnTo>
                    <a:lnTo>
                      <a:pt x="3961386" y="1712186"/>
                    </a:lnTo>
                    <a:lnTo>
                      <a:pt x="3965342" y="1712186"/>
                    </a:lnTo>
                    <a:lnTo>
                      <a:pt x="3969298" y="1712186"/>
                    </a:lnTo>
                    <a:lnTo>
                      <a:pt x="3973254" y="1712186"/>
                    </a:lnTo>
                    <a:lnTo>
                      <a:pt x="3977160" y="1712186"/>
                    </a:lnTo>
                    <a:lnTo>
                      <a:pt x="3981115" y="1712186"/>
                    </a:lnTo>
                    <a:lnTo>
                      <a:pt x="3985071" y="1712186"/>
                    </a:lnTo>
                    <a:lnTo>
                      <a:pt x="3989027" y="1712186"/>
                    </a:lnTo>
                    <a:lnTo>
                      <a:pt x="3992983" y="1712186"/>
                    </a:lnTo>
                    <a:lnTo>
                      <a:pt x="3996888" y="1712186"/>
                    </a:lnTo>
                    <a:lnTo>
                      <a:pt x="4000844" y="1712186"/>
                    </a:lnTo>
                    <a:lnTo>
                      <a:pt x="4004800" y="1712186"/>
                    </a:lnTo>
                    <a:lnTo>
                      <a:pt x="4008756" y="1712186"/>
                    </a:lnTo>
                    <a:lnTo>
                      <a:pt x="4012713" y="1712186"/>
                    </a:lnTo>
                    <a:lnTo>
                      <a:pt x="4016617" y="1712186"/>
                    </a:lnTo>
                    <a:lnTo>
                      <a:pt x="4020573" y="1712186"/>
                    </a:lnTo>
                    <a:lnTo>
                      <a:pt x="4024529" y="1712186"/>
                    </a:lnTo>
                    <a:lnTo>
                      <a:pt x="4028486" y="1712186"/>
                    </a:lnTo>
                    <a:lnTo>
                      <a:pt x="4032441" y="1712186"/>
                    </a:lnTo>
                    <a:lnTo>
                      <a:pt x="4036346" y="1712186"/>
                    </a:lnTo>
                    <a:lnTo>
                      <a:pt x="4040303" y="1712186"/>
                    </a:lnTo>
                    <a:lnTo>
                      <a:pt x="4044259" y="1712186"/>
                    </a:lnTo>
                    <a:lnTo>
                      <a:pt x="4048215" y="1712186"/>
                    </a:lnTo>
                    <a:lnTo>
                      <a:pt x="4052119" y="1712186"/>
                    </a:lnTo>
                    <a:lnTo>
                      <a:pt x="4056076" y="1712186"/>
                    </a:lnTo>
                    <a:lnTo>
                      <a:pt x="4060032" y="1712186"/>
                    </a:lnTo>
                    <a:lnTo>
                      <a:pt x="4063988" y="1712186"/>
                    </a:lnTo>
                    <a:lnTo>
                      <a:pt x="4067943" y="1712186"/>
                    </a:lnTo>
                    <a:lnTo>
                      <a:pt x="4071849" y="1712186"/>
                    </a:lnTo>
                    <a:lnTo>
                      <a:pt x="4075805" y="1712186"/>
                    </a:lnTo>
                    <a:lnTo>
                      <a:pt x="4079761" y="1712186"/>
                    </a:lnTo>
                    <a:lnTo>
                      <a:pt x="4083717" y="1712186"/>
                    </a:lnTo>
                    <a:lnTo>
                      <a:pt x="4087672" y="1712186"/>
                    </a:lnTo>
                    <a:lnTo>
                      <a:pt x="4091578" y="1712186"/>
                    </a:lnTo>
                    <a:lnTo>
                      <a:pt x="4095534" y="1712186"/>
                    </a:lnTo>
                    <a:lnTo>
                      <a:pt x="4099490" y="1712186"/>
                    </a:lnTo>
                    <a:lnTo>
                      <a:pt x="4103445" y="1712186"/>
                    </a:lnTo>
                    <a:lnTo>
                      <a:pt x="4107351" y="1712186"/>
                    </a:lnTo>
                    <a:lnTo>
                      <a:pt x="4111307" y="1712186"/>
                    </a:lnTo>
                    <a:lnTo>
                      <a:pt x="4115263" y="1712186"/>
                    </a:lnTo>
                    <a:lnTo>
                      <a:pt x="4119219" y="1712186"/>
                    </a:lnTo>
                    <a:lnTo>
                      <a:pt x="4123175" y="1712186"/>
                    </a:lnTo>
                    <a:lnTo>
                      <a:pt x="4127080" y="1712186"/>
                    </a:lnTo>
                    <a:lnTo>
                      <a:pt x="4131036" y="1712186"/>
                    </a:lnTo>
                    <a:lnTo>
                      <a:pt x="4134992" y="1712186"/>
                    </a:lnTo>
                    <a:lnTo>
                      <a:pt x="4138948" y="1712186"/>
                    </a:lnTo>
                    <a:lnTo>
                      <a:pt x="4142904" y="1712186"/>
                    </a:lnTo>
                    <a:lnTo>
                      <a:pt x="4146809" y="1712186"/>
                    </a:lnTo>
                    <a:lnTo>
                      <a:pt x="4150765" y="1712186"/>
                    </a:lnTo>
                    <a:lnTo>
                      <a:pt x="4154721" y="1712186"/>
                    </a:lnTo>
                    <a:lnTo>
                      <a:pt x="4158677" y="1712186"/>
                    </a:lnTo>
                    <a:lnTo>
                      <a:pt x="4162633" y="1712186"/>
                    </a:lnTo>
                    <a:lnTo>
                      <a:pt x="4166538" y="1712186"/>
                    </a:lnTo>
                    <a:lnTo>
                      <a:pt x="4170494" y="1712186"/>
                    </a:lnTo>
                    <a:lnTo>
                      <a:pt x="4174450" y="1712186"/>
                    </a:lnTo>
                    <a:lnTo>
                      <a:pt x="4178406" y="1712186"/>
                    </a:lnTo>
                    <a:lnTo>
                      <a:pt x="4182311" y="1712186"/>
                    </a:lnTo>
                    <a:lnTo>
                      <a:pt x="4186267" y="1712186"/>
                    </a:lnTo>
                    <a:lnTo>
                      <a:pt x="4190223" y="1712186"/>
                    </a:lnTo>
                    <a:lnTo>
                      <a:pt x="4194179" y="1712186"/>
                    </a:lnTo>
                    <a:lnTo>
                      <a:pt x="4198135" y="1712186"/>
                    </a:lnTo>
                    <a:lnTo>
                      <a:pt x="4202040" y="1712186"/>
                    </a:lnTo>
                    <a:lnTo>
                      <a:pt x="4205996" y="1712186"/>
                    </a:lnTo>
                    <a:lnTo>
                      <a:pt x="4209952" y="1712186"/>
                    </a:lnTo>
                    <a:lnTo>
                      <a:pt x="4213908" y="1712186"/>
                    </a:lnTo>
                    <a:lnTo>
                      <a:pt x="4217864" y="1712186"/>
                    </a:lnTo>
                    <a:lnTo>
                      <a:pt x="4221770" y="1712186"/>
                    </a:lnTo>
                    <a:lnTo>
                      <a:pt x="4225726" y="1712186"/>
                    </a:lnTo>
                    <a:lnTo>
                      <a:pt x="4229681" y="1712186"/>
                    </a:lnTo>
                    <a:lnTo>
                      <a:pt x="4233637" y="1712186"/>
                    </a:lnTo>
                    <a:lnTo>
                      <a:pt x="4237593" y="1712186"/>
                    </a:lnTo>
                    <a:lnTo>
                      <a:pt x="4241499" y="1712186"/>
                    </a:lnTo>
                    <a:lnTo>
                      <a:pt x="4245454" y="1712186"/>
                    </a:lnTo>
                    <a:lnTo>
                      <a:pt x="4249410" y="1712186"/>
                    </a:lnTo>
                    <a:lnTo>
                      <a:pt x="4253366" y="1712186"/>
                    </a:lnTo>
                    <a:lnTo>
                      <a:pt x="4257272" y="1712186"/>
                    </a:lnTo>
                    <a:lnTo>
                      <a:pt x="4261228" y="1712186"/>
                    </a:lnTo>
                    <a:lnTo>
                      <a:pt x="4265183" y="1712186"/>
                    </a:lnTo>
                    <a:lnTo>
                      <a:pt x="4269139" y="1712186"/>
                    </a:lnTo>
                    <a:lnTo>
                      <a:pt x="4273095" y="1712186"/>
                    </a:lnTo>
                    <a:lnTo>
                      <a:pt x="4277001" y="1712186"/>
                    </a:lnTo>
                    <a:lnTo>
                      <a:pt x="4280956" y="1712186"/>
                    </a:lnTo>
                    <a:lnTo>
                      <a:pt x="4284912" y="1712186"/>
                    </a:lnTo>
                    <a:lnTo>
                      <a:pt x="4288868" y="1712186"/>
                    </a:lnTo>
                    <a:lnTo>
                      <a:pt x="4292825" y="1712186"/>
                    </a:lnTo>
                    <a:lnTo>
                      <a:pt x="4296730" y="1712186"/>
                    </a:lnTo>
                    <a:lnTo>
                      <a:pt x="4300685" y="1712186"/>
                    </a:lnTo>
                    <a:lnTo>
                      <a:pt x="4304642" y="1712186"/>
                    </a:lnTo>
                    <a:lnTo>
                      <a:pt x="4308598" y="1712186"/>
                    </a:lnTo>
                    <a:lnTo>
                      <a:pt x="4312503" y="1712186"/>
                    </a:lnTo>
                    <a:lnTo>
                      <a:pt x="4316458" y="1712186"/>
                    </a:lnTo>
                    <a:lnTo>
                      <a:pt x="4320415" y="1712186"/>
                    </a:lnTo>
                    <a:lnTo>
                      <a:pt x="4324371" y="1712186"/>
                    </a:lnTo>
                    <a:lnTo>
                      <a:pt x="4328327" y="1712186"/>
                    </a:lnTo>
                    <a:lnTo>
                      <a:pt x="4332232" y="1712186"/>
                    </a:lnTo>
                    <a:lnTo>
                      <a:pt x="4336188" y="1712186"/>
                    </a:lnTo>
                    <a:lnTo>
                      <a:pt x="4340144" y="1712186"/>
                    </a:lnTo>
                    <a:lnTo>
                      <a:pt x="4344100" y="1712186"/>
                    </a:lnTo>
                    <a:lnTo>
                      <a:pt x="4348056" y="1712186"/>
                    </a:lnTo>
                    <a:lnTo>
                      <a:pt x="4351961" y="1712186"/>
                    </a:lnTo>
                    <a:lnTo>
                      <a:pt x="4355917" y="1712186"/>
                    </a:lnTo>
                    <a:lnTo>
                      <a:pt x="4359873" y="1712186"/>
                    </a:lnTo>
                    <a:lnTo>
                      <a:pt x="4363829" y="1712186"/>
                    </a:lnTo>
                    <a:lnTo>
                      <a:pt x="4367784" y="1712186"/>
                    </a:lnTo>
                    <a:lnTo>
                      <a:pt x="4371690" y="1712186"/>
                    </a:lnTo>
                    <a:lnTo>
                      <a:pt x="4375646" y="1712186"/>
                    </a:lnTo>
                    <a:lnTo>
                      <a:pt x="4379602" y="1712186"/>
                    </a:lnTo>
                    <a:lnTo>
                      <a:pt x="4383558" y="1712186"/>
                    </a:lnTo>
                    <a:lnTo>
                      <a:pt x="4387463" y="1712186"/>
                    </a:lnTo>
                    <a:lnTo>
                      <a:pt x="4391419" y="1712186"/>
                    </a:lnTo>
                    <a:lnTo>
                      <a:pt x="4395375" y="1712186"/>
                    </a:lnTo>
                    <a:lnTo>
                      <a:pt x="4399331" y="1712186"/>
                    </a:lnTo>
                    <a:lnTo>
                      <a:pt x="4403287" y="1712186"/>
                    </a:lnTo>
                    <a:lnTo>
                      <a:pt x="4407192" y="1712186"/>
                    </a:lnTo>
                    <a:lnTo>
                      <a:pt x="4411148" y="1712186"/>
                    </a:lnTo>
                    <a:lnTo>
                      <a:pt x="4415104" y="1712186"/>
                    </a:lnTo>
                    <a:lnTo>
                      <a:pt x="4419060" y="1712186"/>
                    </a:lnTo>
                    <a:lnTo>
                      <a:pt x="4423016" y="1712186"/>
                    </a:lnTo>
                    <a:lnTo>
                      <a:pt x="4426921" y="1712186"/>
                    </a:lnTo>
                    <a:lnTo>
                      <a:pt x="4430877" y="1712186"/>
                    </a:lnTo>
                    <a:lnTo>
                      <a:pt x="4434833" y="1712186"/>
                    </a:lnTo>
                    <a:lnTo>
                      <a:pt x="4438789" y="1712186"/>
                    </a:lnTo>
                    <a:lnTo>
                      <a:pt x="4442694" y="1712186"/>
                    </a:lnTo>
                    <a:lnTo>
                      <a:pt x="4446650" y="1712186"/>
                    </a:lnTo>
                    <a:lnTo>
                      <a:pt x="4450606" y="1712186"/>
                    </a:lnTo>
                    <a:lnTo>
                      <a:pt x="4454562" y="1712186"/>
                    </a:lnTo>
                    <a:lnTo>
                      <a:pt x="4458518" y="1712186"/>
                    </a:lnTo>
                    <a:lnTo>
                      <a:pt x="4462423" y="1712186"/>
                    </a:lnTo>
                    <a:lnTo>
                      <a:pt x="4466379" y="1712186"/>
                    </a:lnTo>
                    <a:lnTo>
                      <a:pt x="4470335" y="1712186"/>
                    </a:lnTo>
                    <a:lnTo>
                      <a:pt x="4474291" y="1712186"/>
                    </a:lnTo>
                    <a:lnTo>
                      <a:pt x="4478247" y="1712186"/>
                    </a:lnTo>
                    <a:lnTo>
                      <a:pt x="4482152" y="1712186"/>
                    </a:lnTo>
                    <a:lnTo>
                      <a:pt x="4486108" y="1712186"/>
                    </a:lnTo>
                    <a:lnTo>
                      <a:pt x="4490064" y="1712186"/>
                    </a:lnTo>
                    <a:lnTo>
                      <a:pt x="4494020" y="1712186"/>
                    </a:lnTo>
                    <a:lnTo>
                      <a:pt x="4497976" y="1712186"/>
                    </a:lnTo>
                    <a:lnTo>
                      <a:pt x="4501881" y="1712186"/>
                    </a:lnTo>
                    <a:lnTo>
                      <a:pt x="4505838" y="1712186"/>
                    </a:lnTo>
                    <a:lnTo>
                      <a:pt x="4509793" y="1712186"/>
                    </a:lnTo>
                    <a:lnTo>
                      <a:pt x="4513749" y="1712186"/>
                    </a:lnTo>
                    <a:lnTo>
                      <a:pt x="4517654" y="1712186"/>
                    </a:lnTo>
                    <a:lnTo>
                      <a:pt x="4521611" y="1712186"/>
                    </a:lnTo>
                    <a:lnTo>
                      <a:pt x="4525567" y="1712186"/>
                    </a:lnTo>
                    <a:lnTo>
                      <a:pt x="4529522" y="1712186"/>
                    </a:lnTo>
                    <a:lnTo>
                      <a:pt x="4533478" y="1712186"/>
                    </a:lnTo>
                    <a:lnTo>
                      <a:pt x="4537384" y="1712186"/>
                    </a:lnTo>
                    <a:lnTo>
                      <a:pt x="4541340" y="1712186"/>
                    </a:lnTo>
                    <a:lnTo>
                      <a:pt x="4545295" y="1712186"/>
                    </a:lnTo>
                    <a:lnTo>
                      <a:pt x="4549251" y="1712186"/>
                    </a:lnTo>
                    <a:lnTo>
                      <a:pt x="4553207" y="1712186"/>
                    </a:lnTo>
                    <a:lnTo>
                      <a:pt x="4557113" y="1712186"/>
                    </a:lnTo>
                    <a:lnTo>
                      <a:pt x="4561069" y="1712186"/>
                    </a:lnTo>
                    <a:lnTo>
                      <a:pt x="4565024" y="1712186"/>
                    </a:lnTo>
                    <a:lnTo>
                      <a:pt x="4568980" y="1712186"/>
                    </a:lnTo>
                    <a:lnTo>
                      <a:pt x="4572886" y="1712186"/>
                    </a:lnTo>
                    <a:lnTo>
                      <a:pt x="4576842" y="1712186"/>
                    </a:lnTo>
                    <a:lnTo>
                      <a:pt x="4580797" y="1712186"/>
                    </a:lnTo>
                    <a:lnTo>
                      <a:pt x="4584753" y="1712186"/>
                    </a:lnTo>
                    <a:lnTo>
                      <a:pt x="4588710" y="1712186"/>
                    </a:lnTo>
                    <a:lnTo>
                      <a:pt x="4592615" y="1712186"/>
                    </a:lnTo>
                    <a:lnTo>
                      <a:pt x="4596571" y="1712186"/>
                    </a:lnTo>
                    <a:lnTo>
                      <a:pt x="4600526" y="1712186"/>
                    </a:lnTo>
                    <a:lnTo>
                      <a:pt x="4604483" y="1712186"/>
                    </a:lnTo>
                    <a:lnTo>
                      <a:pt x="4608439" y="1712186"/>
                    </a:lnTo>
                    <a:lnTo>
                      <a:pt x="4612344" y="1712186"/>
                    </a:lnTo>
                    <a:lnTo>
                      <a:pt x="4616299" y="1712186"/>
                    </a:lnTo>
                    <a:lnTo>
                      <a:pt x="4620256" y="1712186"/>
                    </a:lnTo>
                    <a:lnTo>
                      <a:pt x="4624212" y="1712186"/>
                    </a:lnTo>
                    <a:lnTo>
                      <a:pt x="4628168" y="1712186"/>
                    </a:lnTo>
                    <a:lnTo>
                      <a:pt x="4632073" y="1712186"/>
                    </a:lnTo>
                    <a:lnTo>
                      <a:pt x="4636029" y="1712186"/>
                    </a:lnTo>
                    <a:lnTo>
                      <a:pt x="4639985" y="1712186"/>
                    </a:lnTo>
                    <a:lnTo>
                      <a:pt x="4643941" y="1712186"/>
                    </a:lnTo>
                    <a:lnTo>
                      <a:pt x="4647846" y="1712186"/>
                    </a:lnTo>
                    <a:lnTo>
                      <a:pt x="4651802" y="1712186"/>
                    </a:lnTo>
                    <a:lnTo>
                      <a:pt x="4655758" y="1712186"/>
                    </a:lnTo>
                    <a:lnTo>
                      <a:pt x="4659714" y="1712186"/>
                    </a:lnTo>
                    <a:lnTo>
                      <a:pt x="4663670" y="1712186"/>
                    </a:lnTo>
                    <a:lnTo>
                      <a:pt x="4667575" y="1450492"/>
                    </a:lnTo>
                    <a:lnTo>
                      <a:pt x="4671531" y="786223"/>
                    </a:lnTo>
                    <a:lnTo>
                      <a:pt x="4675487" y="881420"/>
                    </a:lnTo>
                    <a:lnTo>
                      <a:pt x="4679443" y="974705"/>
                    </a:lnTo>
                    <a:lnTo>
                      <a:pt x="4683399" y="839560"/>
                    </a:lnTo>
                    <a:lnTo>
                      <a:pt x="4687304" y="850073"/>
                    </a:lnTo>
                    <a:lnTo>
                      <a:pt x="4691260" y="744363"/>
                    </a:lnTo>
                    <a:lnTo>
                      <a:pt x="4695216" y="773610"/>
                    </a:lnTo>
                    <a:lnTo>
                      <a:pt x="4699172" y="793490"/>
                    </a:lnTo>
                    <a:lnTo>
                      <a:pt x="4703128" y="941634"/>
                    </a:lnTo>
                    <a:lnTo>
                      <a:pt x="4707033" y="966296"/>
                    </a:lnTo>
                    <a:lnTo>
                      <a:pt x="4710989" y="800180"/>
                    </a:lnTo>
                    <a:lnTo>
                      <a:pt x="4714945" y="827515"/>
                    </a:lnTo>
                    <a:lnTo>
                      <a:pt x="4718901" y="876643"/>
                    </a:lnTo>
                    <a:lnTo>
                      <a:pt x="4722806" y="833631"/>
                    </a:lnTo>
                    <a:lnTo>
                      <a:pt x="4726762" y="878169"/>
                    </a:lnTo>
                    <a:lnTo>
                      <a:pt x="4730718" y="955398"/>
                    </a:lnTo>
                    <a:lnTo>
                      <a:pt x="4734674" y="903212"/>
                    </a:lnTo>
                    <a:lnTo>
                      <a:pt x="4738630" y="754491"/>
                    </a:lnTo>
                    <a:lnTo>
                      <a:pt x="4742535" y="698101"/>
                    </a:lnTo>
                    <a:lnTo>
                      <a:pt x="4746491" y="717215"/>
                    </a:lnTo>
                    <a:lnTo>
                      <a:pt x="4750447" y="617053"/>
                    </a:lnTo>
                    <a:lnTo>
                      <a:pt x="4754403" y="694282"/>
                    </a:lnTo>
                    <a:lnTo>
                      <a:pt x="4758359" y="757168"/>
                    </a:lnTo>
                    <a:lnTo>
                      <a:pt x="4762264" y="823498"/>
                    </a:lnTo>
                    <a:lnTo>
                      <a:pt x="4766220" y="567353"/>
                    </a:lnTo>
                    <a:lnTo>
                      <a:pt x="4770176" y="582263"/>
                    </a:lnTo>
                    <a:lnTo>
                      <a:pt x="4774132" y="678413"/>
                    </a:lnTo>
                    <a:lnTo>
                      <a:pt x="4778037" y="539632"/>
                    </a:lnTo>
                    <a:lnTo>
                      <a:pt x="4781993" y="191347"/>
                    </a:lnTo>
                    <a:lnTo>
                      <a:pt x="4785949" y="240855"/>
                    </a:lnTo>
                    <a:lnTo>
                      <a:pt x="4789906" y="365107"/>
                    </a:lnTo>
                    <a:lnTo>
                      <a:pt x="4793861" y="519371"/>
                    </a:lnTo>
                    <a:lnTo>
                      <a:pt x="4797766" y="454380"/>
                    </a:lnTo>
                    <a:lnTo>
                      <a:pt x="4801722" y="739393"/>
                    </a:lnTo>
                    <a:lnTo>
                      <a:pt x="4805679" y="673443"/>
                    </a:lnTo>
                    <a:lnTo>
                      <a:pt x="4809634" y="407738"/>
                    </a:lnTo>
                    <a:lnTo>
                      <a:pt x="4813590" y="528358"/>
                    </a:lnTo>
                    <a:lnTo>
                      <a:pt x="4817495" y="274885"/>
                    </a:lnTo>
                    <a:lnTo>
                      <a:pt x="4821452" y="0"/>
                    </a:lnTo>
                    <a:lnTo>
                      <a:pt x="4825408" y="873392"/>
                    </a:lnTo>
                    <a:lnTo>
                      <a:pt x="4829363" y="1711232"/>
                    </a:lnTo>
                    <a:lnTo>
                      <a:pt x="4833319" y="1711039"/>
                    </a:lnTo>
                    <a:lnTo>
                      <a:pt x="4837225" y="1711039"/>
                    </a:lnTo>
                    <a:lnTo>
                      <a:pt x="4841181" y="1711805"/>
                    </a:lnTo>
                    <a:lnTo>
                      <a:pt x="4845136" y="1712186"/>
                    </a:lnTo>
                    <a:lnTo>
                      <a:pt x="4849092" y="1711805"/>
                    </a:lnTo>
                    <a:lnTo>
                      <a:pt x="4852998" y="1711613"/>
                    </a:lnTo>
                    <a:lnTo>
                      <a:pt x="4856954" y="1711420"/>
                    </a:lnTo>
                    <a:lnTo>
                      <a:pt x="4860910" y="1711805"/>
                    </a:lnTo>
                    <a:lnTo>
                      <a:pt x="4864865" y="1711805"/>
                    </a:lnTo>
                    <a:lnTo>
                      <a:pt x="4868821" y="1711805"/>
                    </a:lnTo>
                    <a:lnTo>
                      <a:pt x="4872727" y="1711993"/>
                    </a:lnTo>
                    <a:lnTo>
                      <a:pt x="4876683" y="1711993"/>
                    </a:lnTo>
                    <a:lnTo>
                      <a:pt x="4880638" y="1711805"/>
                    </a:lnTo>
                    <a:lnTo>
                      <a:pt x="4884594" y="1711993"/>
                    </a:lnTo>
                    <a:lnTo>
                      <a:pt x="4888551" y="1711993"/>
                    </a:lnTo>
                    <a:lnTo>
                      <a:pt x="4892456" y="1712186"/>
                    </a:lnTo>
                    <a:lnTo>
                      <a:pt x="4896412" y="1711805"/>
                    </a:lnTo>
                    <a:lnTo>
                      <a:pt x="4900367" y="1711805"/>
                    </a:lnTo>
                    <a:lnTo>
                      <a:pt x="4904324" y="1711613"/>
                    </a:lnTo>
                    <a:lnTo>
                      <a:pt x="4908229" y="1711993"/>
                    </a:lnTo>
                    <a:lnTo>
                      <a:pt x="4912185" y="1711993"/>
                    </a:lnTo>
                    <a:lnTo>
                      <a:pt x="4916140" y="1712186"/>
                    </a:lnTo>
                    <a:lnTo>
                      <a:pt x="4920097" y="1711805"/>
                    </a:lnTo>
                    <a:lnTo>
                      <a:pt x="4924053" y="1711993"/>
                    </a:lnTo>
                    <a:lnTo>
                      <a:pt x="4927958" y="1712186"/>
                    </a:lnTo>
                    <a:lnTo>
                      <a:pt x="4931914" y="1711993"/>
                    </a:lnTo>
                    <a:lnTo>
                      <a:pt x="4935870" y="1710081"/>
                    </a:lnTo>
                    <a:lnTo>
                      <a:pt x="4939826" y="1710654"/>
                    </a:lnTo>
                    <a:lnTo>
                      <a:pt x="4943782" y="1712186"/>
                    </a:lnTo>
                    <a:lnTo>
                      <a:pt x="4947687" y="1712186"/>
                    </a:lnTo>
                    <a:lnTo>
                      <a:pt x="4951643" y="1711039"/>
                    </a:lnTo>
                    <a:lnTo>
                      <a:pt x="4955599" y="1711805"/>
                    </a:lnTo>
                    <a:lnTo>
                      <a:pt x="4959555" y="1711993"/>
                    </a:lnTo>
                    <a:lnTo>
                      <a:pt x="4963511" y="1711993"/>
                    </a:lnTo>
                    <a:lnTo>
                      <a:pt x="4967416" y="1711420"/>
                    </a:lnTo>
                    <a:lnTo>
                      <a:pt x="4971372" y="1712186"/>
                    </a:lnTo>
                    <a:lnTo>
                      <a:pt x="4975328" y="1711993"/>
                    </a:lnTo>
                    <a:lnTo>
                      <a:pt x="4979284" y="1711993"/>
                    </a:lnTo>
                    <a:lnTo>
                      <a:pt x="4983189" y="1712186"/>
                    </a:lnTo>
                    <a:lnTo>
                      <a:pt x="4987145" y="1712186"/>
                    </a:lnTo>
                    <a:lnTo>
                      <a:pt x="4991101" y="1712186"/>
                    </a:lnTo>
                    <a:lnTo>
                      <a:pt x="4995057" y="1711232"/>
                    </a:lnTo>
                    <a:lnTo>
                      <a:pt x="4999013" y="1711993"/>
                    </a:lnTo>
                    <a:lnTo>
                      <a:pt x="5002918" y="1710081"/>
                    </a:lnTo>
                    <a:lnTo>
                      <a:pt x="5006874" y="1710274"/>
                    </a:lnTo>
                    <a:lnTo>
                      <a:pt x="5010830" y="1712186"/>
                    </a:lnTo>
                    <a:lnTo>
                      <a:pt x="5014786" y="1711993"/>
                    </a:lnTo>
                    <a:lnTo>
                      <a:pt x="5018742" y="1712186"/>
                    </a:lnTo>
                    <a:lnTo>
                      <a:pt x="5022647" y="1711613"/>
                    </a:lnTo>
                    <a:lnTo>
                      <a:pt x="5026603" y="1711805"/>
                    </a:lnTo>
                    <a:lnTo>
                      <a:pt x="5030559" y="1711993"/>
                    </a:lnTo>
                    <a:lnTo>
                      <a:pt x="5034515" y="1711993"/>
                    </a:lnTo>
                    <a:lnTo>
                      <a:pt x="5038471" y="1711805"/>
                    </a:lnTo>
                    <a:lnTo>
                      <a:pt x="5042376" y="1712186"/>
                    </a:lnTo>
                    <a:lnTo>
                      <a:pt x="5046332" y="1711993"/>
                    </a:lnTo>
                    <a:lnTo>
                      <a:pt x="5050288" y="1712186"/>
                    </a:lnTo>
                    <a:lnTo>
                      <a:pt x="5054244" y="1711993"/>
                    </a:lnTo>
                    <a:lnTo>
                      <a:pt x="5058149" y="1711993"/>
                    </a:lnTo>
                    <a:lnTo>
                      <a:pt x="5062105" y="1711993"/>
                    </a:lnTo>
                    <a:lnTo>
                      <a:pt x="5066061" y="1712186"/>
                    </a:lnTo>
                    <a:lnTo>
                      <a:pt x="5070017" y="1712186"/>
                    </a:lnTo>
                    <a:lnTo>
                      <a:pt x="5073974" y="1712186"/>
                    </a:lnTo>
                    <a:lnTo>
                      <a:pt x="5077878" y="1712186"/>
                    </a:lnTo>
                    <a:lnTo>
                      <a:pt x="5081834" y="1712186"/>
                    </a:lnTo>
                    <a:lnTo>
                      <a:pt x="5085790" y="1711993"/>
                    </a:lnTo>
                    <a:lnTo>
                      <a:pt x="5089747" y="1711993"/>
                    </a:lnTo>
                    <a:lnTo>
                      <a:pt x="5093702" y="1712186"/>
                    </a:lnTo>
                    <a:lnTo>
                      <a:pt x="5097607" y="1712186"/>
                    </a:lnTo>
                    <a:lnTo>
                      <a:pt x="5101563" y="1711993"/>
                    </a:lnTo>
                    <a:lnTo>
                      <a:pt x="5105520" y="1711993"/>
                    </a:lnTo>
                    <a:lnTo>
                      <a:pt x="5109476" y="1712186"/>
                    </a:lnTo>
                    <a:lnTo>
                      <a:pt x="5113380" y="1711993"/>
                    </a:lnTo>
                    <a:lnTo>
                      <a:pt x="5117336" y="1712186"/>
                    </a:lnTo>
                    <a:lnTo>
                      <a:pt x="5121293" y="1712186"/>
                    </a:lnTo>
                    <a:lnTo>
                      <a:pt x="5125249" y="1712186"/>
                    </a:lnTo>
                    <a:lnTo>
                      <a:pt x="5129204" y="1711993"/>
                    </a:lnTo>
                    <a:lnTo>
                      <a:pt x="5133110" y="1712186"/>
                    </a:lnTo>
                    <a:lnTo>
                      <a:pt x="5137066" y="1711993"/>
                    </a:lnTo>
                    <a:lnTo>
                      <a:pt x="5141022" y="1712186"/>
                    </a:lnTo>
                    <a:lnTo>
                      <a:pt x="5144978" y="1712186"/>
                    </a:lnTo>
                    <a:lnTo>
                      <a:pt x="5148933" y="1712186"/>
                    </a:lnTo>
                    <a:lnTo>
                      <a:pt x="5152839" y="1712186"/>
                    </a:lnTo>
                    <a:lnTo>
                      <a:pt x="5156795" y="1712186"/>
                    </a:lnTo>
                    <a:lnTo>
                      <a:pt x="5160751" y="1712186"/>
                    </a:lnTo>
                    <a:lnTo>
                      <a:pt x="5164706" y="1712186"/>
                    </a:lnTo>
                    <a:lnTo>
                      <a:pt x="5168662" y="1712186"/>
                    </a:lnTo>
                    <a:lnTo>
                      <a:pt x="5172568" y="1712186"/>
                    </a:lnTo>
                    <a:lnTo>
                      <a:pt x="5176524" y="1712186"/>
                    </a:lnTo>
                    <a:lnTo>
                      <a:pt x="5180480" y="1712186"/>
                    </a:lnTo>
                    <a:lnTo>
                      <a:pt x="5184435" y="1712186"/>
                    </a:lnTo>
                    <a:lnTo>
                      <a:pt x="5188341" y="1712186"/>
                    </a:lnTo>
                    <a:lnTo>
                      <a:pt x="5192297" y="1711993"/>
                    </a:lnTo>
                    <a:lnTo>
                      <a:pt x="5196253" y="1712186"/>
                    </a:lnTo>
                    <a:lnTo>
                      <a:pt x="5200208" y="1711613"/>
                    </a:lnTo>
                    <a:lnTo>
                      <a:pt x="5204165" y="1711993"/>
                    </a:lnTo>
                    <a:lnTo>
                      <a:pt x="5208070" y="1712186"/>
                    </a:lnTo>
                    <a:lnTo>
                      <a:pt x="5212026" y="1712186"/>
                    </a:lnTo>
                    <a:lnTo>
                      <a:pt x="5215982" y="1712186"/>
                    </a:lnTo>
                    <a:lnTo>
                      <a:pt x="5219938" y="1711993"/>
                    </a:lnTo>
                    <a:lnTo>
                      <a:pt x="5223894" y="1711993"/>
                    </a:lnTo>
                    <a:lnTo>
                      <a:pt x="5227799" y="1711993"/>
                    </a:lnTo>
                    <a:lnTo>
                      <a:pt x="5231755" y="1712186"/>
                    </a:lnTo>
                    <a:lnTo>
                      <a:pt x="5235711" y="1712186"/>
                    </a:lnTo>
                    <a:lnTo>
                      <a:pt x="5239667" y="1711613"/>
                    </a:lnTo>
                    <a:lnTo>
                      <a:pt x="5243572" y="1710847"/>
                    </a:lnTo>
                    <a:lnTo>
                      <a:pt x="5247528" y="1712186"/>
                    </a:lnTo>
                    <a:lnTo>
                      <a:pt x="5251484" y="1712186"/>
                    </a:lnTo>
                    <a:lnTo>
                      <a:pt x="5255440" y="1712186"/>
                    </a:lnTo>
                    <a:lnTo>
                      <a:pt x="5259396" y="1711993"/>
                    </a:lnTo>
                    <a:lnTo>
                      <a:pt x="5263301" y="1711993"/>
                    </a:lnTo>
                    <a:lnTo>
                      <a:pt x="5267257" y="1712186"/>
                    </a:lnTo>
                    <a:lnTo>
                      <a:pt x="5271213" y="1712186"/>
                    </a:lnTo>
                    <a:lnTo>
                      <a:pt x="5275169" y="1712186"/>
                    </a:lnTo>
                    <a:lnTo>
                      <a:pt x="5279125" y="1712186"/>
                    </a:lnTo>
                    <a:lnTo>
                      <a:pt x="5283030" y="1712186"/>
                    </a:lnTo>
                    <a:lnTo>
                      <a:pt x="5286986" y="1710466"/>
                    </a:lnTo>
                    <a:lnTo>
                      <a:pt x="5290942" y="1712186"/>
                    </a:lnTo>
                    <a:lnTo>
                      <a:pt x="5294898" y="1712186"/>
                    </a:lnTo>
                    <a:lnTo>
                      <a:pt x="5298854" y="1712186"/>
                    </a:lnTo>
                    <a:lnTo>
                      <a:pt x="5302759" y="1712186"/>
                    </a:lnTo>
                    <a:lnTo>
                      <a:pt x="5306715" y="1712186"/>
                    </a:lnTo>
                    <a:lnTo>
                      <a:pt x="5310671" y="1712186"/>
                    </a:lnTo>
                    <a:lnTo>
                      <a:pt x="5314627" y="1711420"/>
                    </a:lnTo>
                    <a:lnTo>
                      <a:pt x="5318532" y="1712186"/>
                    </a:lnTo>
                    <a:lnTo>
                      <a:pt x="5322489" y="1712186"/>
                    </a:lnTo>
                    <a:lnTo>
                      <a:pt x="5326444" y="1712186"/>
                    </a:lnTo>
                    <a:lnTo>
                      <a:pt x="5330400" y="1712186"/>
                    </a:lnTo>
                    <a:lnTo>
                      <a:pt x="5334356" y="1712186"/>
                    </a:lnTo>
                    <a:lnTo>
                      <a:pt x="5338262" y="1712186"/>
                    </a:lnTo>
                    <a:lnTo>
                      <a:pt x="5342217" y="1712186"/>
                    </a:lnTo>
                    <a:lnTo>
                      <a:pt x="5346173" y="1712186"/>
                    </a:lnTo>
                    <a:lnTo>
                      <a:pt x="5350129" y="1712186"/>
                    </a:lnTo>
                    <a:lnTo>
                      <a:pt x="5354085" y="1712186"/>
                    </a:lnTo>
                    <a:lnTo>
                      <a:pt x="5357991" y="1712186"/>
                    </a:lnTo>
                    <a:lnTo>
                      <a:pt x="5361946" y="1712186"/>
                    </a:lnTo>
                    <a:lnTo>
                      <a:pt x="5365902" y="1712186"/>
                    </a:lnTo>
                    <a:lnTo>
                      <a:pt x="5369858" y="1712186"/>
                    </a:lnTo>
                    <a:lnTo>
                      <a:pt x="5373764" y="1712186"/>
                    </a:lnTo>
                    <a:lnTo>
                      <a:pt x="5377719" y="1712186"/>
                    </a:lnTo>
                    <a:lnTo>
                      <a:pt x="5381675" y="1712186"/>
                    </a:lnTo>
                    <a:lnTo>
                      <a:pt x="5385631" y="1712186"/>
                    </a:lnTo>
                    <a:lnTo>
                      <a:pt x="5389588" y="1712186"/>
                    </a:lnTo>
                    <a:lnTo>
                      <a:pt x="5393493" y="1712186"/>
                    </a:lnTo>
                    <a:lnTo>
                      <a:pt x="5397448" y="1712186"/>
                    </a:lnTo>
                    <a:lnTo>
                      <a:pt x="5401404" y="1712186"/>
                    </a:lnTo>
                    <a:lnTo>
                      <a:pt x="5405361" y="1712186"/>
                    </a:lnTo>
                    <a:lnTo>
                      <a:pt x="5409317" y="1711993"/>
                    </a:lnTo>
                    <a:lnTo>
                      <a:pt x="5413221" y="1712186"/>
                    </a:lnTo>
                    <a:lnTo>
                      <a:pt x="5417178" y="1711993"/>
                    </a:lnTo>
                    <a:lnTo>
                      <a:pt x="5421134" y="1712186"/>
                    </a:lnTo>
                    <a:lnTo>
                      <a:pt x="5425090" y="1712186"/>
                    </a:lnTo>
                    <a:lnTo>
                      <a:pt x="5429045" y="1712186"/>
                    </a:lnTo>
                    <a:lnTo>
                      <a:pt x="5432951" y="1712186"/>
                    </a:lnTo>
                    <a:lnTo>
                      <a:pt x="5436907" y="1712186"/>
                    </a:lnTo>
                    <a:lnTo>
                      <a:pt x="5440863" y="1712186"/>
                    </a:lnTo>
                    <a:lnTo>
                      <a:pt x="5444819" y="1712186"/>
                    </a:lnTo>
                    <a:lnTo>
                      <a:pt x="5448724" y="1712186"/>
                    </a:lnTo>
                    <a:lnTo>
                      <a:pt x="5452680" y="1712186"/>
                    </a:lnTo>
                    <a:lnTo>
                      <a:pt x="5456636" y="1712186"/>
                    </a:lnTo>
                    <a:lnTo>
                      <a:pt x="5460592" y="1712186"/>
                    </a:lnTo>
                    <a:lnTo>
                      <a:pt x="5464547" y="1712186"/>
                    </a:lnTo>
                    <a:lnTo>
                      <a:pt x="5468453" y="1712186"/>
                    </a:lnTo>
                    <a:lnTo>
                      <a:pt x="5472409" y="1711805"/>
                    </a:lnTo>
                    <a:lnTo>
                      <a:pt x="5476365" y="1712186"/>
                    </a:lnTo>
                    <a:lnTo>
                      <a:pt x="5480321" y="1712186"/>
                    </a:lnTo>
                    <a:lnTo>
                      <a:pt x="5484276" y="1712186"/>
                    </a:lnTo>
                    <a:lnTo>
                      <a:pt x="5488182" y="1712186"/>
                    </a:lnTo>
                    <a:lnTo>
                      <a:pt x="5492138" y="1712186"/>
                    </a:lnTo>
                    <a:lnTo>
                      <a:pt x="5496094" y="1712186"/>
                    </a:lnTo>
                    <a:lnTo>
                      <a:pt x="5500050" y="1711993"/>
                    </a:lnTo>
                    <a:lnTo>
                      <a:pt x="5504006" y="1712186"/>
                    </a:lnTo>
                    <a:lnTo>
                      <a:pt x="5507911" y="1712186"/>
                    </a:lnTo>
                    <a:lnTo>
                      <a:pt x="5511867" y="1711993"/>
                    </a:lnTo>
                    <a:lnTo>
                      <a:pt x="5515823" y="1712186"/>
                    </a:lnTo>
                    <a:lnTo>
                      <a:pt x="5519779" y="1711993"/>
                    </a:lnTo>
                    <a:lnTo>
                      <a:pt x="5523684" y="1712186"/>
                    </a:lnTo>
                    <a:lnTo>
                      <a:pt x="5527640" y="1712186"/>
                    </a:lnTo>
                    <a:lnTo>
                      <a:pt x="5531596" y="1712186"/>
                    </a:lnTo>
                    <a:lnTo>
                      <a:pt x="5535552" y="1711805"/>
                    </a:lnTo>
                    <a:lnTo>
                      <a:pt x="5539508" y="1712186"/>
                    </a:lnTo>
                    <a:lnTo>
                      <a:pt x="5543413" y="1712186"/>
                    </a:lnTo>
                    <a:lnTo>
                      <a:pt x="5547369" y="1712186"/>
                    </a:lnTo>
                    <a:lnTo>
                      <a:pt x="5551325" y="1712186"/>
                    </a:lnTo>
                    <a:lnTo>
                      <a:pt x="5555281" y="1712186"/>
                    </a:lnTo>
                    <a:lnTo>
                      <a:pt x="5559237" y="1712186"/>
                    </a:lnTo>
                    <a:lnTo>
                      <a:pt x="5563142" y="1712186"/>
                    </a:lnTo>
                    <a:lnTo>
                      <a:pt x="5567098" y="1712186"/>
                    </a:lnTo>
                    <a:lnTo>
                      <a:pt x="5571054" y="1712186"/>
                    </a:lnTo>
                    <a:lnTo>
                      <a:pt x="5575010" y="1712186"/>
                    </a:lnTo>
                    <a:lnTo>
                      <a:pt x="5578915" y="1712186"/>
                    </a:lnTo>
                    <a:lnTo>
                      <a:pt x="5580234" y="1712125"/>
                    </a:lnTo>
                  </a:path>
                </a:pathLst>
              </a:custGeom>
              <a:noFill/>
              <a:ln w="12678" cap="flat">
                <a:solidFill>
                  <a:srgbClr val="80808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5E8D0F24-85C3-82EF-E77C-7971D97C188F}"/>
                  </a:ext>
                </a:extLst>
              </p:cNvPr>
              <p:cNvSpPr/>
              <p:nvPr/>
            </p:nvSpPr>
            <p:spPr>
              <a:xfrm>
                <a:off x="7381735" y="4160835"/>
                <a:ext cx="4259042" cy="693715"/>
              </a:xfrm>
              <a:custGeom>
                <a:avLst/>
                <a:gdLst>
                  <a:gd name="connsiteX0" fmla="*/ 0 w 5580233"/>
                  <a:gd name="connsiteY0" fmla="*/ 1112147 h 1112147"/>
                  <a:gd name="connsiteX1" fmla="*/ 411 w 5580233"/>
                  <a:gd name="connsiteY1" fmla="*/ 1112147 h 1112147"/>
                  <a:gd name="connsiteX2" fmla="*/ 4357 w 5580233"/>
                  <a:gd name="connsiteY2" fmla="*/ 1112147 h 1112147"/>
                  <a:gd name="connsiteX3" fmla="*/ 8302 w 5580233"/>
                  <a:gd name="connsiteY3" fmla="*/ 1112147 h 1112147"/>
                  <a:gd name="connsiteX4" fmla="*/ 12243 w 5580233"/>
                  <a:gd name="connsiteY4" fmla="*/ 1112147 h 1112147"/>
                  <a:gd name="connsiteX5" fmla="*/ 16189 w 5580233"/>
                  <a:gd name="connsiteY5" fmla="*/ 1112147 h 1112147"/>
                  <a:gd name="connsiteX6" fmla="*/ 20135 w 5580233"/>
                  <a:gd name="connsiteY6" fmla="*/ 1112147 h 1112147"/>
                  <a:gd name="connsiteX7" fmla="*/ 24081 w 5580233"/>
                  <a:gd name="connsiteY7" fmla="*/ 1112147 h 1112147"/>
                  <a:gd name="connsiteX8" fmla="*/ 28026 w 5580233"/>
                  <a:gd name="connsiteY8" fmla="*/ 1112147 h 1112147"/>
                  <a:gd name="connsiteX9" fmla="*/ 31972 w 5580233"/>
                  <a:gd name="connsiteY9" fmla="*/ 1112147 h 1112147"/>
                  <a:gd name="connsiteX10" fmla="*/ 35918 w 5580233"/>
                  <a:gd name="connsiteY10" fmla="*/ 1112147 h 1112147"/>
                  <a:gd name="connsiteX11" fmla="*/ 39864 w 5580233"/>
                  <a:gd name="connsiteY11" fmla="*/ 1112147 h 1112147"/>
                  <a:gd name="connsiteX12" fmla="*/ 43810 w 5580233"/>
                  <a:gd name="connsiteY12" fmla="*/ 1112147 h 1112147"/>
                  <a:gd name="connsiteX13" fmla="*/ 47750 w 5580233"/>
                  <a:gd name="connsiteY13" fmla="*/ 1112147 h 1112147"/>
                  <a:gd name="connsiteX14" fmla="*/ 51696 w 5580233"/>
                  <a:gd name="connsiteY14" fmla="*/ 1112147 h 1112147"/>
                  <a:gd name="connsiteX15" fmla="*/ 55642 w 5580233"/>
                  <a:gd name="connsiteY15" fmla="*/ 1112147 h 1112147"/>
                  <a:gd name="connsiteX16" fmla="*/ 59588 w 5580233"/>
                  <a:gd name="connsiteY16" fmla="*/ 1112147 h 1112147"/>
                  <a:gd name="connsiteX17" fmla="*/ 63534 w 5580233"/>
                  <a:gd name="connsiteY17" fmla="*/ 1112147 h 1112147"/>
                  <a:gd name="connsiteX18" fmla="*/ 67479 w 5580233"/>
                  <a:gd name="connsiteY18" fmla="*/ 1112147 h 1112147"/>
                  <a:gd name="connsiteX19" fmla="*/ 71425 w 5580233"/>
                  <a:gd name="connsiteY19" fmla="*/ 1112147 h 1112147"/>
                  <a:gd name="connsiteX20" fmla="*/ 75371 w 5580233"/>
                  <a:gd name="connsiteY20" fmla="*/ 1112147 h 1112147"/>
                  <a:gd name="connsiteX21" fmla="*/ 79312 w 5580233"/>
                  <a:gd name="connsiteY21" fmla="*/ 1112147 h 1112147"/>
                  <a:gd name="connsiteX22" fmla="*/ 83258 w 5580233"/>
                  <a:gd name="connsiteY22" fmla="*/ 1112147 h 1112147"/>
                  <a:gd name="connsiteX23" fmla="*/ 87203 w 5580233"/>
                  <a:gd name="connsiteY23" fmla="*/ 1112147 h 1112147"/>
                  <a:gd name="connsiteX24" fmla="*/ 91149 w 5580233"/>
                  <a:gd name="connsiteY24" fmla="*/ 1112147 h 1112147"/>
                  <a:gd name="connsiteX25" fmla="*/ 95095 w 5580233"/>
                  <a:gd name="connsiteY25" fmla="*/ 1112147 h 1112147"/>
                  <a:gd name="connsiteX26" fmla="*/ 99041 w 5580233"/>
                  <a:gd name="connsiteY26" fmla="*/ 1112147 h 1112147"/>
                  <a:gd name="connsiteX27" fmla="*/ 102987 w 5580233"/>
                  <a:gd name="connsiteY27" fmla="*/ 1112147 h 1112147"/>
                  <a:gd name="connsiteX28" fmla="*/ 106932 w 5580233"/>
                  <a:gd name="connsiteY28" fmla="*/ 1112147 h 1112147"/>
                  <a:gd name="connsiteX29" fmla="*/ 110873 w 5580233"/>
                  <a:gd name="connsiteY29" fmla="*/ 1112147 h 1112147"/>
                  <a:gd name="connsiteX30" fmla="*/ 114819 w 5580233"/>
                  <a:gd name="connsiteY30" fmla="*/ 1112147 h 1112147"/>
                  <a:gd name="connsiteX31" fmla="*/ 118765 w 5580233"/>
                  <a:gd name="connsiteY31" fmla="*/ 1112147 h 1112147"/>
                  <a:gd name="connsiteX32" fmla="*/ 122711 w 5580233"/>
                  <a:gd name="connsiteY32" fmla="*/ 1112147 h 1112147"/>
                  <a:gd name="connsiteX33" fmla="*/ 126657 w 5580233"/>
                  <a:gd name="connsiteY33" fmla="*/ 1112147 h 1112147"/>
                  <a:gd name="connsiteX34" fmla="*/ 130602 w 5580233"/>
                  <a:gd name="connsiteY34" fmla="*/ 1112147 h 1112147"/>
                  <a:gd name="connsiteX35" fmla="*/ 134548 w 5580233"/>
                  <a:gd name="connsiteY35" fmla="*/ 1112147 h 1112147"/>
                  <a:gd name="connsiteX36" fmla="*/ 138494 w 5580233"/>
                  <a:gd name="connsiteY36" fmla="*/ 1112147 h 1112147"/>
                  <a:gd name="connsiteX37" fmla="*/ 142440 w 5580233"/>
                  <a:gd name="connsiteY37" fmla="*/ 1112147 h 1112147"/>
                  <a:gd name="connsiteX38" fmla="*/ 146380 w 5580233"/>
                  <a:gd name="connsiteY38" fmla="*/ 1112147 h 1112147"/>
                  <a:gd name="connsiteX39" fmla="*/ 150326 w 5580233"/>
                  <a:gd name="connsiteY39" fmla="*/ 1112147 h 1112147"/>
                  <a:gd name="connsiteX40" fmla="*/ 154272 w 5580233"/>
                  <a:gd name="connsiteY40" fmla="*/ 1112147 h 1112147"/>
                  <a:gd name="connsiteX41" fmla="*/ 158218 w 5580233"/>
                  <a:gd name="connsiteY41" fmla="*/ 1112147 h 1112147"/>
                  <a:gd name="connsiteX42" fmla="*/ 162164 w 5580233"/>
                  <a:gd name="connsiteY42" fmla="*/ 1112147 h 1112147"/>
                  <a:gd name="connsiteX43" fmla="*/ 166110 w 5580233"/>
                  <a:gd name="connsiteY43" fmla="*/ 1112147 h 1112147"/>
                  <a:gd name="connsiteX44" fmla="*/ 170055 w 5580233"/>
                  <a:gd name="connsiteY44" fmla="*/ 1112147 h 1112147"/>
                  <a:gd name="connsiteX45" fmla="*/ 174001 w 5580233"/>
                  <a:gd name="connsiteY45" fmla="*/ 1112147 h 1112147"/>
                  <a:gd name="connsiteX46" fmla="*/ 177942 w 5580233"/>
                  <a:gd name="connsiteY46" fmla="*/ 1112147 h 1112147"/>
                  <a:gd name="connsiteX47" fmla="*/ 181888 w 5580233"/>
                  <a:gd name="connsiteY47" fmla="*/ 1112147 h 1112147"/>
                  <a:gd name="connsiteX48" fmla="*/ 185834 w 5580233"/>
                  <a:gd name="connsiteY48" fmla="*/ 1112147 h 1112147"/>
                  <a:gd name="connsiteX49" fmla="*/ 189779 w 5580233"/>
                  <a:gd name="connsiteY49" fmla="*/ 1112147 h 1112147"/>
                  <a:gd name="connsiteX50" fmla="*/ 193725 w 5580233"/>
                  <a:gd name="connsiteY50" fmla="*/ 1112147 h 1112147"/>
                  <a:gd name="connsiteX51" fmla="*/ 197671 w 5580233"/>
                  <a:gd name="connsiteY51" fmla="*/ 1112147 h 1112147"/>
                  <a:gd name="connsiteX52" fmla="*/ 201617 w 5580233"/>
                  <a:gd name="connsiteY52" fmla="*/ 1112147 h 1112147"/>
                  <a:gd name="connsiteX53" fmla="*/ 205563 w 5580233"/>
                  <a:gd name="connsiteY53" fmla="*/ 1112147 h 1112147"/>
                  <a:gd name="connsiteX54" fmla="*/ 209503 w 5580233"/>
                  <a:gd name="connsiteY54" fmla="*/ 1112147 h 1112147"/>
                  <a:gd name="connsiteX55" fmla="*/ 213449 w 5580233"/>
                  <a:gd name="connsiteY55" fmla="*/ 1112147 h 1112147"/>
                  <a:gd name="connsiteX56" fmla="*/ 217395 w 5580233"/>
                  <a:gd name="connsiteY56" fmla="*/ 1112147 h 1112147"/>
                  <a:gd name="connsiteX57" fmla="*/ 221341 w 5580233"/>
                  <a:gd name="connsiteY57" fmla="*/ 1112147 h 1112147"/>
                  <a:gd name="connsiteX58" fmla="*/ 225287 w 5580233"/>
                  <a:gd name="connsiteY58" fmla="*/ 1112147 h 1112147"/>
                  <a:gd name="connsiteX59" fmla="*/ 229232 w 5580233"/>
                  <a:gd name="connsiteY59" fmla="*/ 1112147 h 1112147"/>
                  <a:gd name="connsiteX60" fmla="*/ 233178 w 5580233"/>
                  <a:gd name="connsiteY60" fmla="*/ 1112147 h 1112147"/>
                  <a:gd name="connsiteX61" fmla="*/ 237124 w 5580233"/>
                  <a:gd name="connsiteY61" fmla="*/ 1112147 h 1112147"/>
                  <a:gd name="connsiteX62" fmla="*/ 241070 w 5580233"/>
                  <a:gd name="connsiteY62" fmla="*/ 1112147 h 1112147"/>
                  <a:gd name="connsiteX63" fmla="*/ 245011 w 5580233"/>
                  <a:gd name="connsiteY63" fmla="*/ 1112147 h 1112147"/>
                  <a:gd name="connsiteX64" fmla="*/ 248956 w 5580233"/>
                  <a:gd name="connsiteY64" fmla="*/ 1112147 h 1112147"/>
                  <a:gd name="connsiteX65" fmla="*/ 252902 w 5580233"/>
                  <a:gd name="connsiteY65" fmla="*/ 1112147 h 1112147"/>
                  <a:gd name="connsiteX66" fmla="*/ 256848 w 5580233"/>
                  <a:gd name="connsiteY66" fmla="*/ 1112147 h 1112147"/>
                  <a:gd name="connsiteX67" fmla="*/ 260794 w 5580233"/>
                  <a:gd name="connsiteY67" fmla="*/ 1112147 h 1112147"/>
                  <a:gd name="connsiteX68" fmla="*/ 264740 w 5580233"/>
                  <a:gd name="connsiteY68" fmla="*/ 1112147 h 1112147"/>
                  <a:gd name="connsiteX69" fmla="*/ 268685 w 5580233"/>
                  <a:gd name="connsiteY69" fmla="*/ 1112147 h 1112147"/>
                  <a:gd name="connsiteX70" fmla="*/ 272631 w 5580233"/>
                  <a:gd name="connsiteY70" fmla="*/ 1112147 h 1112147"/>
                  <a:gd name="connsiteX71" fmla="*/ 276572 w 5580233"/>
                  <a:gd name="connsiteY71" fmla="*/ 1112147 h 1112147"/>
                  <a:gd name="connsiteX72" fmla="*/ 280518 w 5580233"/>
                  <a:gd name="connsiteY72" fmla="*/ 1112147 h 1112147"/>
                  <a:gd name="connsiteX73" fmla="*/ 284464 w 5580233"/>
                  <a:gd name="connsiteY73" fmla="*/ 1112147 h 1112147"/>
                  <a:gd name="connsiteX74" fmla="*/ 288409 w 5580233"/>
                  <a:gd name="connsiteY74" fmla="*/ 1112147 h 1112147"/>
                  <a:gd name="connsiteX75" fmla="*/ 292355 w 5580233"/>
                  <a:gd name="connsiteY75" fmla="*/ 1112147 h 1112147"/>
                  <a:gd name="connsiteX76" fmla="*/ 296301 w 5580233"/>
                  <a:gd name="connsiteY76" fmla="*/ 1112147 h 1112147"/>
                  <a:gd name="connsiteX77" fmla="*/ 300247 w 5580233"/>
                  <a:gd name="connsiteY77" fmla="*/ 1112147 h 1112147"/>
                  <a:gd name="connsiteX78" fmla="*/ 304193 w 5580233"/>
                  <a:gd name="connsiteY78" fmla="*/ 1112147 h 1112147"/>
                  <a:gd name="connsiteX79" fmla="*/ 308138 w 5580233"/>
                  <a:gd name="connsiteY79" fmla="*/ 1112147 h 1112147"/>
                  <a:gd name="connsiteX80" fmla="*/ 312079 w 5580233"/>
                  <a:gd name="connsiteY80" fmla="*/ 1112147 h 1112147"/>
                  <a:gd name="connsiteX81" fmla="*/ 316025 w 5580233"/>
                  <a:gd name="connsiteY81" fmla="*/ 1112147 h 1112147"/>
                  <a:gd name="connsiteX82" fmla="*/ 319971 w 5580233"/>
                  <a:gd name="connsiteY82" fmla="*/ 1112147 h 1112147"/>
                  <a:gd name="connsiteX83" fmla="*/ 323917 w 5580233"/>
                  <a:gd name="connsiteY83" fmla="*/ 1112147 h 1112147"/>
                  <a:gd name="connsiteX84" fmla="*/ 327862 w 5580233"/>
                  <a:gd name="connsiteY84" fmla="*/ 1112147 h 1112147"/>
                  <a:gd name="connsiteX85" fmla="*/ 331808 w 5580233"/>
                  <a:gd name="connsiteY85" fmla="*/ 1112147 h 1112147"/>
                  <a:gd name="connsiteX86" fmla="*/ 335754 w 5580233"/>
                  <a:gd name="connsiteY86" fmla="*/ 1112147 h 1112147"/>
                  <a:gd name="connsiteX87" fmla="*/ 339700 w 5580233"/>
                  <a:gd name="connsiteY87" fmla="*/ 1112147 h 1112147"/>
                  <a:gd name="connsiteX88" fmla="*/ 343641 w 5580233"/>
                  <a:gd name="connsiteY88" fmla="*/ 1112147 h 1112147"/>
                  <a:gd name="connsiteX89" fmla="*/ 347586 w 5580233"/>
                  <a:gd name="connsiteY89" fmla="*/ 1112147 h 1112147"/>
                  <a:gd name="connsiteX90" fmla="*/ 351532 w 5580233"/>
                  <a:gd name="connsiteY90" fmla="*/ 1112147 h 1112147"/>
                  <a:gd name="connsiteX91" fmla="*/ 355478 w 5580233"/>
                  <a:gd name="connsiteY91" fmla="*/ 1112147 h 1112147"/>
                  <a:gd name="connsiteX92" fmla="*/ 359424 w 5580233"/>
                  <a:gd name="connsiteY92" fmla="*/ 1112147 h 1112147"/>
                  <a:gd name="connsiteX93" fmla="*/ 363370 w 5580233"/>
                  <a:gd name="connsiteY93" fmla="*/ 1112147 h 1112147"/>
                  <a:gd name="connsiteX94" fmla="*/ 367315 w 5580233"/>
                  <a:gd name="connsiteY94" fmla="*/ 1112147 h 1112147"/>
                  <a:gd name="connsiteX95" fmla="*/ 371261 w 5580233"/>
                  <a:gd name="connsiteY95" fmla="*/ 1112147 h 1112147"/>
                  <a:gd name="connsiteX96" fmla="*/ 375207 w 5580233"/>
                  <a:gd name="connsiteY96" fmla="*/ 1112147 h 1112147"/>
                  <a:gd name="connsiteX97" fmla="*/ 379148 w 5580233"/>
                  <a:gd name="connsiteY97" fmla="*/ 1112147 h 1112147"/>
                  <a:gd name="connsiteX98" fmla="*/ 383094 w 5580233"/>
                  <a:gd name="connsiteY98" fmla="*/ 1112147 h 1112147"/>
                  <a:gd name="connsiteX99" fmla="*/ 387039 w 5580233"/>
                  <a:gd name="connsiteY99" fmla="*/ 1112147 h 1112147"/>
                  <a:gd name="connsiteX100" fmla="*/ 390985 w 5580233"/>
                  <a:gd name="connsiteY100" fmla="*/ 1112147 h 1112147"/>
                  <a:gd name="connsiteX101" fmla="*/ 394931 w 5580233"/>
                  <a:gd name="connsiteY101" fmla="*/ 1112147 h 1112147"/>
                  <a:gd name="connsiteX102" fmla="*/ 398877 w 5580233"/>
                  <a:gd name="connsiteY102" fmla="*/ 1112147 h 1112147"/>
                  <a:gd name="connsiteX103" fmla="*/ 402823 w 5580233"/>
                  <a:gd name="connsiteY103" fmla="*/ 1112147 h 1112147"/>
                  <a:gd name="connsiteX104" fmla="*/ 406768 w 5580233"/>
                  <a:gd name="connsiteY104" fmla="*/ 1112147 h 1112147"/>
                  <a:gd name="connsiteX105" fmla="*/ 410709 w 5580233"/>
                  <a:gd name="connsiteY105" fmla="*/ 1112147 h 1112147"/>
                  <a:gd name="connsiteX106" fmla="*/ 414655 w 5580233"/>
                  <a:gd name="connsiteY106" fmla="*/ 1112147 h 1112147"/>
                  <a:gd name="connsiteX107" fmla="*/ 418601 w 5580233"/>
                  <a:gd name="connsiteY107" fmla="*/ 1112147 h 1112147"/>
                  <a:gd name="connsiteX108" fmla="*/ 422547 w 5580233"/>
                  <a:gd name="connsiteY108" fmla="*/ 1112147 h 1112147"/>
                  <a:gd name="connsiteX109" fmla="*/ 426492 w 5580233"/>
                  <a:gd name="connsiteY109" fmla="*/ 1112147 h 1112147"/>
                  <a:gd name="connsiteX110" fmla="*/ 430438 w 5580233"/>
                  <a:gd name="connsiteY110" fmla="*/ 1112147 h 1112147"/>
                  <a:gd name="connsiteX111" fmla="*/ 434384 w 5580233"/>
                  <a:gd name="connsiteY111" fmla="*/ 1112147 h 1112147"/>
                  <a:gd name="connsiteX112" fmla="*/ 438330 w 5580233"/>
                  <a:gd name="connsiteY112" fmla="*/ 1112147 h 1112147"/>
                  <a:gd name="connsiteX113" fmla="*/ 442276 w 5580233"/>
                  <a:gd name="connsiteY113" fmla="*/ 1112147 h 1112147"/>
                  <a:gd name="connsiteX114" fmla="*/ 446216 w 5580233"/>
                  <a:gd name="connsiteY114" fmla="*/ 1112147 h 1112147"/>
                  <a:gd name="connsiteX115" fmla="*/ 450162 w 5580233"/>
                  <a:gd name="connsiteY115" fmla="*/ 1112147 h 1112147"/>
                  <a:gd name="connsiteX116" fmla="*/ 454108 w 5580233"/>
                  <a:gd name="connsiteY116" fmla="*/ 1112147 h 1112147"/>
                  <a:gd name="connsiteX117" fmla="*/ 458054 w 5580233"/>
                  <a:gd name="connsiteY117" fmla="*/ 1112147 h 1112147"/>
                  <a:gd name="connsiteX118" fmla="*/ 462000 w 5580233"/>
                  <a:gd name="connsiteY118" fmla="*/ 1112147 h 1112147"/>
                  <a:gd name="connsiteX119" fmla="*/ 465945 w 5580233"/>
                  <a:gd name="connsiteY119" fmla="*/ 1112147 h 1112147"/>
                  <a:gd name="connsiteX120" fmla="*/ 469891 w 5580233"/>
                  <a:gd name="connsiteY120" fmla="*/ 1112147 h 1112147"/>
                  <a:gd name="connsiteX121" fmla="*/ 473837 w 5580233"/>
                  <a:gd name="connsiteY121" fmla="*/ 1112147 h 1112147"/>
                  <a:gd name="connsiteX122" fmla="*/ 477778 w 5580233"/>
                  <a:gd name="connsiteY122" fmla="*/ 1112147 h 1112147"/>
                  <a:gd name="connsiteX123" fmla="*/ 481724 w 5580233"/>
                  <a:gd name="connsiteY123" fmla="*/ 1112147 h 1112147"/>
                  <a:gd name="connsiteX124" fmla="*/ 485669 w 5580233"/>
                  <a:gd name="connsiteY124" fmla="*/ 1112147 h 1112147"/>
                  <a:gd name="connsiteX125" fmla="*/ 489615 w 5580233"/>
                  <a:gd name="connsiteY125" fmla="*/ 1112147 h 1112147"/>
                  <a:gd name="connsiteX126" fmla="*/ 493561 w 5580233"/>
                  <a:gd name="connsiteY126" fmla="*/ 1112147 h 1112147"/>
                  <a:gd name="connsiteX127" fmla="*/ 497507 w 5580233"/>
                  <a:gd name="connsiteY127" fmla="*/ 1112147 h 1112147"/>
                  <a:gd name="connsiteX128" fmla="*/ 501453 w 5580233"/>
                  <a:gd name="connsiteY128" fmla="*/ 1112147 h 1112147"/>
                  <a:gd name="connsiteX129" fmla="*/ 505399 w 5580233"/>
                  <a:gd name="connsiteY129" fmla="*/ 1112147 h 1112147"/>
                  <a:gd name="connsiteX130" fmla="*/ 509344 w 5580233"/>
                  <a:gd name="connsiteY130" fmla="*/ 1112147 h 1112147"/>
                  <a:gd name="connsiteX131" fmla="*/ 513285 w 5580233"/>
                  <a:gd name="connsiteY131" fmla="*/ 1112147 h 1112147"/>
                  <a:gd name="connsiteX132" fmla="*/ 517231 w 5580233"/>
                  <a:gd name="connsiteY132" fmla="*/ 1112147 h 1112147"/>
                  <a:gd name="connsiteX133" fmla="*/ 521177 w 5580233"/>
                  <a:gd name="connsiteY133" fmla="*/ 1112147 h 1112147"/>
                  <a:gd name="connsiteX134" fmla="*/ 525122 w 5580233"/>
                  <a:gd name="connsiteY134" fmla="*/ 1112147 h 1112147"/>
                  <a:gd name="connsiteX135" fmla="*/ 529068 w 5580233"/>
                  <a:gd name="connsiteY135" fmla="*/ 1112147 h 1112147"/>
                  <a:gd name="connsiteX136" fmla="*/ 533014 w 5580233"/>
                  <a:gd name="connsiteY136" fmla="*/ 1112147 h 1112147"/>
                  <a:gd name="connsiteX137" fmla="*/ 536960 w 5580233"/>
                  <a:gd name="connsiteY137" fmla="*/ 1112147 h 1112147"/>
                  <a:gd name="connsiteX138" fmla="*/ 540906 w 5580233"/>
                  <a:gd name="connsiteY138" fmla="*/ 1112147 h 1112147"/>
                  <a:gd name="connsiteX139" fmla="*/ 544846 w 5580233"/>
                  <a:gd name="connsiteY139" fmla="*/ 1112147 h 1112147"/>
                  <a:gd name="connsiteX140" fmla="*/ 548792 w 5580233"/>
                  <a:gd name="connsiteY140" fmla="*/ 1112147 h 1112147"/>
                  <a:gd name="connsiteX141" fmla="*/ 552738 w 5580233"/>
                  <a:gd name="connsiteY141" fmla="*/ 1112147 h 1112147"/>
                  <a:gd name="connsiteX142" fmla="*/ 556684 w 5580233"/>
                  <a:gd name="connsiteY142" fmla="*/ 1112147 h 1112147"/>
                  <a:gd name="connsiteX143" fmla="*/ 560630 w 5580233"/>
                  <a:gd name="connsiteY143" fmla="*/ 1112147 h 1112147"/>
                  <a:gd name="connsiteX144" fmla="*/ 564576 w 5580233"/>
                  <a:gd name="connsiteY144" fmla="*/ 1112147 h 1112147"/>
                  <a:gd name="connsiteX145" fmla="*/ 568521 w 5580233"/>
                  <a:gd name="connsiteY145" fmla="*/ 1112147 h 1112147"/>
                  <a:gd name="connsiteX146" fmla="*/ 572467 w 5580233"/>
                  <a:gd name="connsiteY146" fmla="*/ 1112147 h 1112147"/>
                  <a:gd name="connsiteX147" fmla="*/ 576413 w 5580233"/>
                  <a:gd name="connsiteY147" fmla="*/ 1112147 h 1112147"/>
                  <a:gd name="connsiteX148" fmla="*/ 580354 w 5580233"/>
                  <a:gd name="connsiteY148" fmla="*/ 1112147 h 1112147"/>
                  <a:gd name="connsiteX149" fmla="*/ 584299 w 5580233"/>
                  <a:gd name="connsiteY149" fmla="*/ 1112147 h 1112147"/>
                  <a:gd name="connsiteX150" fmla="*/ 588245 w 5580233"/>
                  <a:gd name="connsiteY150" fmla="*/ 1112147 h 1112147"/>
                  <a:gd name="connsiteX151" fmla="*/ 592191 w 5580233"/>
                  <a:gd name="connsiteY151" fmla="*/ 1112147 h 1112147"/>
                  <a:gd name="connsiteX152" fmla="*/ 596137 w 5580233"/>
                  <a:gd name="connsiteY152" fmla="*/ 1112147 h 1112147"/>
                  <a:gd name="connsiteX153" fmla="*/ 600083 w 5580233"/>
                  <a:gd name="connsiteY153" fmla="*/ 1112147 h 1112147"/>
                  <a:gd name="connsiteX154" fmla="*/ 604029 w 5580233"/>
                  <a:gd name="connsiteY154" fmla="*/ 1112147 h 1112147"/>
                  <a:gd name="connsiteX155" fmla="*/ 607974 w 5580233"/>
                  <a:gd name="connsiteY155" fmla="*/ 1112147 h 1112147"/>
                  <a:gd name="connsiteX156" fmla="*/ 611920 w 5580233"/>
                  <a:gd name="connsiteY156" fmla="*/ 1112147 h 1112147"/>
                  <a:gd name="connsiteX157" fmla="*/ 615861 w 5580233"/>
                  <a:gd name="connsiteY157" fmla="*/ 1112147 h 1112147"/>
                  <a:gd name="connsiteX158" fmla="*/ 619807 w 5580233"/>
                  <a:gd name="connsiteY158" fmla="*/ 1112147 h 1112147"/>
                  <a:gd name="connsiteX159" fmla="*/ 623753 w 5580233"/>
                  <a:gd name="connsiteY159" fmla="*/ 1112147 h 1112147"/>
                  <a:gd name="connsiteX160" fmla="*/ 627698 w 5580233"/>
                  <a:gd name="connsiteY160" fmla="*/ 1112147 h 1112147"/>
                  <a:gd name="connsiteX161" fmla="*/ 631644 w 5580233"/>
                  <a:gd name="connsiteY161" fmla="*/ 1112147 h 1112147"/>
                  <a:gd name="connsiteX162" fmla="*/ 635590 w 5580233"/>
                  <a:gd name="connsiteY162" fmla="*/ 1112147 h 1112147"/>
                  <a:gd name="connsiteX163" fmla="*/ 639536 w 5580233"/>
                  <a:gd name="connsiteY163" fmla="*/ 1112147 h 1112147"/>
                  <a:gd name="connsiteX164" fmla="*/ 643482 w 5580233"/>
                  <a:gd name="connsiteY164" fmla="*/ 1112147 h 1112147"/>
                  <a:gd name="connsiteX165" fmla="*/ 647422 w 5580233"/>
                  <a:gd name="connsiteY165" fmla="*/ 1112147 h 1112147"/>
                  <a:gd name="connsiteX166" fmla="*/ 651368 w 5580233"/>
                  <a:gd name="connsiteY166" fmla="*/ 1112147 h 1112147"/>
                  <a:gd name="connsiteX167" fmla="*/ 655314 w 5580233"/>
                  <a:gd name="connsiteY167" fmla="*/ 1112147 h 1112147"/>
                  <a:gd name="connsiteX168" fmla="*/ 659260 w 5580233"/>
                  <a:gd name="connsiteY168" fmla="*/ 1112147 h 1112147"/>
                  <a:gd name="connsiteX169" fmla="*/ 663206 w 5580233"/>
                  <a:gd name="connsiteY169" fmla="*/ 1112147 h 1112147"/>
                  <a:gd name="connsiteX170" fmla="*/ 667151 w 5580233"/>
                  <a:gd name="connsiteY170" fmla="*/ 1112147 h 1112147"/>
                  <a:gd name="connsiteX171" fmla="*/ 671097 w 5580233"/>
                  <a:gd name="connsiteY171" fmla="*/ 1112147 h 1112147"/>
                  <a:gd name="connsiteX172" fmla="*/ 675043 w 5580233"/>
                  <a:gd name="connsiteY172" fmla="*/ 1112147 h 1112147"/>
                  <a:gd name="connsiteX173" fmla="*/ 678989 w 5580233"/>
                  <a:gd name="connsiteY173" fmla="*/ 1112147 h 1112147"/>
                  <a:gd name="connsiteX174" fmla="*/ 682930 w 5580233"/>
                  <a:gd name="connsiteY174" fmla="*/ 1112147 h 1112147"/>
                  <a:gd name="connsiteX175" fmla="*/ 686875 w 5580233"/>
                  <a:gd name="connsiteY175" fmla="*/ 1112147 h 1112147"/>
                  <a:gd name="connsiteX176" fmla="*/ 690821 w 5580233"/>
                  <a:gd name="connsiteY176" fmla="*/ 1112147 h 1112147"/>
                  <a:gd name="connsiteX177" fmla="*/ 694767 w 5580233"/>
                  <a:gd name="connsiteY177" fmla="*/ 1112147 h 1112147"/>
                  <a:gd name="connsiteX178" fmla="*/ 698713 w 5580233"/>
                  <a:gd name="connsiteY178" fmla="*/ 1112147 h 1112147"/>
                  <a:gd name="connsiteX179" fmla="*/ 702659 w 5580233"/>
                  <a:gd name="connsiteY179" fmla="*/ 1112147 h 1112147"/>
                  <a:gd name="connsiteX180" fmla="*/ 706605 w 5580233"/>
                  <a:gd name="connsiteY180" fmla="*/ 1112147 h 1112147"/>
                  <a:gd name="connsiteX181" fmla="*/ 710550 w 5580233"/>
                  <a:gd name="connsiteY181" fmla="*/ 1112147 h 1112147"/>
                  <a:gd name="connsiteX182" fmla="*/ 714491 w 5580233"/>
                  <a:gd name="connsiteY182" fmla="*/ 1112147 h 1112147"/>
                  <a:gd name="connsiteX183" fmla="*/ 718437 w 5580233"/>
                  <a:gd name="connsiteY183" fmla="*/ 1112147 h 1112147"/>
                  <a:gd name="connsiteX184" fmla="*/ 722383 w 5580233"/>
                  <a:gd name="connsiteY184" fmla="*/ 1112147 h 1112147"/>
                  <a:gd name="connsiteX185" fmla="*/ 726328 w 5580233"/>
                  <a:gd name="connsiteY185" fmla="*/ 1112147 h 1112147"/>
                  <a:gd name="connsiteX186" fmla="*/ 730274 w 5580233"/>
                  <a:gd name="connsiteY186" fmla="*/ 1112147 h 1112147"/>
                  <a:gd name="connsiteX187" fmla="*/ 734220 w 5580233"/>
                  <a:gd name="connsiteY187" fmla="*/ 1112147 h 1112147"/>
                  <a:gd name="connsiteX188" fmla="*/ 738166 w 5580233"/>
                  <a:gd name="connsiteY188" fmla="*/ 1112147 h 1112147"/>
                  <a:gd name="connsiteX189" fmla="*/ 742112 w 5580233"/>
                  <a:gd name="connsiteY189" fmla="*/ 1112147 h 1112147"/>
                  <a:gd name="connsiteX190" fmla="*/ 746058 w 5580233"/>
                  <a:gd name="connsiteY190" fmla="*/ 1112147 h 1112147"/>
                  <a:gd name="connsiteX191" fmla="*/ 749998 w 5580233"/>
                  <a:gd name="connsiteY191" fmla="*/ 1112147 h 1112147"/>
                  <a:gd name="connsiteX192" fmla="*/ 753944 w 5580233"/>
                  <a:gd name="connsiteY192" fmla="*/ 1112147 h 1112147"/>
                  <a:gd name="connsiteX193" fmla="*/ 757890 w 5580233"/>
                  <a:gd name="connsiteY193" fmla="*/ 1112147 h 1112147"/>
                  <a:gd name="connsiteX194" fmla="*/ 761836 w 5580233"/>
                  <a:gd name="connsiteY194" fmla="*/ 1112147 h 1112147"/>
                  <a:gd name="connsiteX195" fmla="*/ 765782 w 5580233"/>
                  <a:gd name="connsiteY195" fmla="*/ 1112147 h 1112147"/>
                  <a:gd name="connsiteX196" fmla="*/ 769727 w 5580233"/>
                  <a:gd name="connsiteY196" fmla="*/ 1112147 h 1112147"/>
                  <a:gd name="connsiteX197" fmla="*/ 773673 w 5580233"/>
                  <a:gd name="connsiteY197" fmla="*/ 1112147 h 1112147"/>
                  <a:gd name="connsiteX198" fmla="*/ 777619 w 5580233"/>
                  <a:gd name="connsiteY198" fmla="*/ 1112147 h 1112147"/>
                  <a:gd name="connsiteX199" fmla="*/ 781560 w 5580233"/>
                  <a:gd name="connsiteY199" fmla="*/ 1112147 h 1112147"/>
                  <a:gd name="connsiteX200" fmla="*/ 785505 w 5580233"/>
                  <a:gd name="connsiteY200" fmla="*/ 1112147 h 1112147"/>
                  <a:gd name="connsiteX201" fmla="*/ 789451 w 5580233"/>
                  <a:gd name="connsiteY201" fmla="*/ 1112147 h 1112147"/>
                  <a:gd name="connsiteX202" fmla="*/ 793397 w 5580233"/>
                  <a:gd name="connsiteY202" fmla="*/ 1112147 h 1112147"/>
                  <a:gd name="connsiteX203" fmla="*/ 797343 w 5580233"/>
                  <a:gd name="connsiteY203" fmla="*/ 1112147 h 1112147"/>
                  <a:gd name="connsiteX204" fmla="*/ 801289 w 5580233"/>
                  <a:gd name="connsiteY204" fmla="*/ 1112147 h 1112147"/>
                  <a:gd name="connsiteX205" fmla="*/ 805235 w 5580233"/>
                  <a:gd name="connsiteY205" fmla="*/ 1112147 h 1112147"/>
                  <a:gd name="connsiteX206" fmla="*/ 809180 w 5580233"/>
                  <a:gd name="connsiteY206" fmla="*/ 1112147 h 1112147"/>
                  <a:gd name="connsiteX207" fmla="*/ 813126 w 5580233"/>
                  <a:gd name="connsiteY207" fmla="*/ 1112147 h 1112147"/>
                  <a:gd name="connsiteX208" fmla="*/ 817067 w 5580233"/>
                  <a:gd name="connsiteY208" fmla="*/ 1112147 h 1112147"/>
                  <a:gd name="connsiteX209" fmla="*/ 821013 w 5580233"/>
                  <a:gd name="connsiteY209" fmla="*/ 1112147 h 1112147"/>
                  <a:gd name="connsiteX210" fmla="*/ 824959 w 5580233"/>
                  <a:gd name="connsiteY210" fmla="*/ 1112147 h 1112147"/>
                  <a:gd name="connsiteX211" fmla="*/ 828904 w 5580233"/>
                  <a:gd name="connsiteY211" fmla="*/ 1112147 h 1112147"/>
                  <a:gd name="connsiteX212" fmla="*/ 832850 w 5580233"/>
                  <a:gd name="connsiteY212" fmla="*/ 1112147 h 1112147"/>
                  <a:gd name="connsiteX213" fmla="*/ 836796 w 5580233"/>
                  <a:gd name="connsiteY213" fmla="*/ 1112147 h 1112147"/>
                  <a:gd name="connsiteX214" fmla="*/ 840742 w 5580233"/>
                  <a:gd name="connsiteY214" fmla="*/ 1112147 h 1112147"/>
                  <a:gd name="connsiteX215" fmla="*/ 844688 w 5580233"/>
                  <a:gd name="connsiteY215" fmla="*/ 1112147 h 1112147"/>
                  <a:gd name="connsiteX216" fmla="*/ 848628 w 5580233"/>
                  <a:gd name="connsiteY216" fmla="*/ 1112147 h 1112147"/>
                  <a:gd name="connsiteX217" fmla="*/ 852574 w 5580233"/>
                  <a:gd name="connsiteY217" fmla="*/ 1112147 h 1112147"/>
                  <a:gd name="connsiteX218" fmla="*/ 856520 w 5580233"/>
                  <a:gd name="connsiteY218" fmla="*/ 1112147 h 1112147"/>
                  <a:gd name="connsiteX219" fmla="*/ 860466 w 5580233"/>
                  <a:gd name="connsiteY219" fmla="*/ 1112147 h 1112147"/>
                  <a:gd name="connsiteX220" fmla="*/ 864412 w 5580233"/>
                  <a:gd name="connsiteY220" fmla="*/ 1112147 h 1112147"/>
                  <a:gd name="connsiteX221" fmla="*/ 868357 w 5580233"/>
                  <a:gd name="connsiteY221" fmla="*/ 1112147 h 1112147"/>
                  <a:gd name="connsiteX222" fmla="*/ 872303 w 5580233"/>
                  <a:gd name="connsiteY222" fmla="*/ 1112147 h 1112147"/>
                  <a:gd name="connsiteX223" fmla="*/ 876249 w 5580233"/>
                  <a:gd name="connsiteY223" fmla="*/ 1112147 h 1112147"/>
                  <a:gd name="connsiteX224" fmla="*/ 880190 w 5580233"/>
                  <a:gd name="connsiteY224" fmla="*/ 1112147 h 1112147"/>
                  <a:gd name="connsiteX225" fmla="*/ 884136 w 5580233"/>
                  <a:gd name="connsiteY225" fmla="*/ 1112147 h 1112147"/>
                  <a:gd name="connsiteX226" fmla="*/ 888081 w 5580233"/>
                  <a:gd name="connsiteY226" fmla="*/ 1112147 h 1112147"/>
                  <a:gd name="connsiteX227" fmla="*/ 892027 w 5580233"/>
                  <a:gd name="connsiteY227" fmla="*/ 1112147 h 1112147"/>
                  <a:gd name="connsiteX228" fmla="*/ 895973 w 5580233"/>
                  <a:gd name="connsiteY228" fmla="*/ 1112147 h 1112147"/>
                  <a:gd name="connsiteX229" fmla="*/ 899919 w 5580233"/>
                  <a:gd name="connsiteY229" fmla="*/ 1112147 h 1112147"/>
                  <a:gd name="connsiteX230" fmla="*/ 903865 w 5580233"/>
                  <a:gd name="connsiteY230" fmla="*/ 1112147 h 1112147"/>
                  <a:gd name="connsiteX231" fmla="*/ 907810 w 5580233"/>
                  <a:gd name="connsiteY231" fmla="*/ 1112147 h 1112147"/>
                  <a:gd name="connsiteX232" fmla="*/ 911756 w 5580233"/>
                  <a:gd name="connsiteY232" fmla="*/ 1112147 h 1112147"/>
                  <a:gd name="connsiteX233" fmla="*/ 915697 w 5580233"/>
                  <a:gd name="connsiteY233" fmla="*/ 1112147 h 1112147"/>
                  <a:gd name="connsiteX234" fmla="*/ 919643 w 5580233"/>
                  <a:gd name="connsiteY234" fmla="*/ 1112147 h 1112147"/>
                  <a:gd name="connsiteX235" fmla="*/ 923589 w 5580233"/>
                  <a:gd name="connsiteY235" fmla="*/ 1112147 h 1112147"/>
                  <a:gd name="connsiteX236" fmla="*/ 927534 w 5580233"/>
                  <a:gd name="connsiteY236" fmla="*/ 1112147 h 1112147"/>
                  <a:gd name="connsiteX237" fmla="*/ 931480 w 5580233"/>
                  <a:gd name="connsiteY237" fmla="*/ 1112147 h 1112147"/>
                  <a:gd name="connsiteX238" fmla="*/ 935426 w 5580233"/>
                  <a:gd name="connsiteY238" fmla="*/ 1112147 h 1112147"/>
                  <a:gd name="connsiteX239" fmla="*/ 939372 w 5580233"/>
                  <a:gd name="connsiteY239" fmla="*/ 1112147 h 1112147"/>
                  <a:gd name="connsiteX240" fmla="*/ 943318 w 5580233"/>
                  <a:gd name="connsiteY240" fmla="*/ 1112147 h 1112147"/>
                  <a:gd name="connsiteX241" fmla="*/ 947258 w 5580233"/>
                  <a:gd name="connsiteY241" fmla="*/ 1112147 h 1112147"/>
                  <a:gd name="connsiteX242" fmla="*/ 951204 w 5580233"/>
                  <a:gd name="connsiteY242" fmla="*/ 1112147 h 1112147"/>
                  <a:gd name="connsiteX243" fmla="*/ 955150 w 5580233"/>
                  <a:gd name="connsiteY243" fmla="*/ 1112147 h 1112147"/>
                  <a:gd name="connsiteX244" fmla="*/ 959096 w 5580233"/>
                  <a:gd name="connsiteY244" fmla="*/ 1112147 h 1112147"/>
                  <a:gd name="connsiteX245" fmla="*/ 963042 w 5580233"/>
                  <a:gd name="connsiteY245" fmla="*/ 1112147 h 1112147"/>
                  <a:gd name="connsiteX246" fmla="*/ 966987 w 5580233"/>
                  <a:gd name="connsiteY246" fmla="*/ 1112147 h 1112147"/>
                  <a:gd name="connsiteX247" fmla="*/ 970933 w 5580233"/>
                  <a:gd name="connsiteY247" fmla="*/ 1112147 h 1112147"/>
                  <a:gd name="connsiteX248" fmla="*/ 974879 w 5580233"/>
                  <a:gd name="connsiteY248" fmla="*/ 1112147 h 1112147"/>
                  <a:gd name="connsiteX249" fmla="*/ 978825 w 5580233"/>
                  <a:gd name="connsiteY249" fmla="*/ 1112147 h 1112147"/>
                  <a:gd name="connsiteX250" fmla="*/ 982766 w 5580233"/>
                  <a:gd name="connsiteY250" fmla="*/ 1112147 h 1112147"/>
                  <a:gd name="connsiteX251" fmla="*/ 986711 w 5580233"/>
                  <a:gd name="connsiteY251" fmla="*/ 1112147 h 1112147"/>
                  <a:gd name="connsiteX252" fmla="*/ 990657 w 5580233"/>
                  <a:gd name="connsiteY252" fmla="*/ 1112147 h 1112147"/>
                  <a:gd name="connsiteX253" fmla="*/ 994603 w 5580233"/>
                  <a:gd name="connsiteY253" fmla="*/ 1112147 h 1112147"/>
                  <a:gd name="connsiteX254" fmla="*/ 998549 w 5580233"/>
                  <a:gd name="connsiteY254" fmla="*/ 1112147 h 1112147"/>
                  <a:gd name="connsiteX255" fmla="*/ 1002495 w 5580233"/>
                  <a:gd name="connsiteY255" fmla="*/ 1112147 h 1112147"/>
                  <a:gd name="connsiteX256" fmla="*/ 1006440 w 5580233"/>
                  <a:gd name="connsiteY256" fmla="*/ 1112147 h 1112147"/>
                  <a:gd name="connsiteX257" fmla="*/ 1010386 w 5580233"/>
                  <a:gd name="connsiteY257" fmla="*/ 1112147 h 1112147"/>
                  <a:gd name="connsiteX258" fmla="*/ 1014327 w 5580233"/>
                  <a:gd name="connsiteY258" fmla="*/ 1112147 h 1112147"/>
                  <a:gd name="connsiteX259" fmla="*/ 1018273 w 5580233"/>
                  <a:gd name="connsiteY259" fmla="*/ 1112147 h 1112147"/>
                  <a:gd name="connsiteX260" fmla="*/ 1022219 w 5580233"/>
                  <a:gd name="connsiteY260" fmla="*/ 1112147 h 1112147"/>
                  <a:gd name="connsiteX261" fmla="*/ 1026164 w 5580233"/>
                  <a:gd name="connsiteY261" fmla="*/ 1112147 h 1112147"/>
                  <a:gd name="connsiteX262" fmla="*/ 1030110 w 5580233"/>
                  <a:gd name="connsiteY262" fmla="*/ 1112147 h 1112147"/>
                  <a:gd name="connsiteX263" fmla="*/ 1034056 w 5580233"/>
                  <a:gd name="connsiteY263" fmla="*/ 1112147 h 1112147"/>
                  <a:gd name="connsiteX264" fmla="*/ 1038002 w 5580233"/>
                  <a:gd name="connsiteY264" fmla="*/ 1112147 h 1112147"/>
                  <a:gd name="connsiteX265" fmla="*/ 1041948 w 5580233"/>
                  <a:gd name="connsiteY265" fmla="*/ 1112147 h 1112147"/>
                  <a:gd name="connsiteX266" fmla="*/ 1045893 w 5580233"/>
                  <a:gd name="connsiteY266" fmla="*/ 1112147 h 1112147"/>
                  <a:gd name="connsiteX267" fmla="*/ 1049834 w 5580233"/>
                  <a:gd name="connsiteY267" fmla="*/ 1112147 h 1112147"/>
                  <a:gd name="connsiteX268" fmla="*/ 1053780 w 5580233"/>
                  <a:gd name="connsiteY268" fmla="*/ 1112147 h 1112147"/>
                  <a:gd name="connsiteX269" fmla="*/ 1057726 w 5580233"/>
                  <a:gd name="connsiteY269" fmla="*/ 1112147 h 1112147"/>
                  <a:gd name="connsiteX270" fmla="*/ 1061672 w 5580233"/>
                  <a:gd name="connsiteY270" fmla="*/ 1112147 h 1112147"/>
                  <a:gd name="connsiteX271" fmla="*/ 1065617 w 5580233"/>
                  <a:gd name="connsiteY271" fmla="*/ 1112147 h 1112147"/>
                  <a:gd name="connsiteX272" fmla="*/ 1069563 w 5580233"/>
                  <a:gd name="connsiteY272" fmla="*/ 1112147 h 1112147"/>
                  <a:gd name="connsiteX273" fmla="*/ 1073509 w 5580233"/>
                  <a:gd name="connsiteY273" fmla="*/ 1112147 h 1112147"/>
                  <a:gd name="connsiteX274" fmla="*/ 1077455 w 5580233"/>
                  <a:gd name="connsiteY274" fmla="*/ 1112147 h 1112147"/>
                  <a:gd name="connsiteX275" fmla="*/ 1081396 w 5580233"/>
                  <a:gd name="connsiteY275" fmla="*/ 1112147 h 1112147"/>
                  <a:gd name="connsiteX276" fmla="*/ 1085342 w 5580233"/>
                  <a:gd name="connsiteY276" fmla="*/ 1112147 h 1112147"/>
                  <a:gd name="connsiteX277" fmla="*/ 1089287 w 5580233"/>
                  <a:gd name="connsiteY277" fmla="*/ 1112147 h 1112147"/>
                  <a:gd name="connsiteX278" fmla="*/ 1093233 w 5580233"/>
                  <a:gd name="connsiteY278" fmla="*/ 1112147 h 1112147"/>
                  <a:gd name="connsiteX279" fmla="*/ 1097179 w 5580233"/>
                  <a:gd name="connsiteY279" fmla="*/ 1112147 h 1112147"/>
                  <a:gd name="connsiteX280" fmla="*/ 1101125 w 5580233"/>
                  <a:gd name="connsiteY280" fmla="*/ 1112147 h 1112147"/>
                  <a:gd name="connsiteX281" fmla="*/ 1105070 w 5580233"/>
                  <a:gd name="connsiteY281" fmla="*/ 1112147 h 1112147"/>
                  <a:gd name="connsiteX282" fmla="*/ 1109016 w 5580233"/>
                  <a:gd name="connsiteY282" fmla="*/ 1112147 h 1112147"/>
                  <a:gd name="connsiteX283" fmla="*/ 1112957 w 5580233"/>
                  <a:gd name="connsiteY283" fmla="*/ 1112147 h 1112147"/>
                  <a:gd name="connsiteX284" fmla="*/ 1116903 w 5580233"/>
                  <a:gd name="connsiteY284" fmla="*/ 1112147 h 1112147"/>
                  <a:gd name="connsiteX285" fmla="*/ 1120849 w 5580233"/>
                  <a:gd name="connsiteY285" fmla="*/ 1112147 h 1112147"/>
                  <a:gd name="connsiteX286" fmla="*/ 1124794 w 5580233"/>
                  <a:gd name="connsiteY286" fmla="*/ 1112147 h 1112147"/>
                  <a:gd name="connsiteX287" fmla="*/ 1128740 w 5580233"/>
                  <a:gd name="connsiteY287" fmla="*/ 1112147 h 1112147"/>
                  <a:gd name="connsiteX288" fmla="*/ 1132686 w 5580233"/>
                  <a:gd name="connsiteY288" fmla="*/ 1112147 h 1112147"/>
                  <a:gd name="connsiteX289" fmla="*/ 1136632 w 5580233"/>
                  <a:gd name="connsiteY289" fmla="*/ 1112147 h 1112147"/>
                  <a:gd name="connsiteX290" fmla="*/ 1140578 w 5580233"/>
                  <a:gd name="connsiteY290" fmla="*/ 1112147 h 1112147"/>
                  <a:gd name="connsiteX291" fmla="*/ 1144524 w 5580233"/>
                  <a:gd name="connsiteY291" fmla="*/ 1112147 h 1112147"/>
                  <a:gd name="connsiteX292" fmla="*/ 1148464 w 5580233"/>
                  <a:gd name="connsiteY292" fmla="*/ 1112147 h 1112147"/>
                  <a:gd name="connsiteX293" fmla="*/ 1152410 w 5580233"/>
                  <a:gd name="connsiteY293" fmla="*/ 1112147 h 1112147"/>
                  <a:gd name="connsiteX294" fmla="*/ 1156356 w 5580233"/>
                  <a:gd name="connsiteY294" fmla="*/ 1112147 h 1112147"/>
                  <a:gd name="connsiteX295" fmla="*/ 1160302 w 5580233"/>
                  <a:gd name="connsiteY295" fmla="*/ 1112147 h 1112147"/>
                  <a:gd name="connsiteX296" fmla="*/ 1164247 w 5580233"/>
                  <a:gd name="connsiteY296" fmla="*/ 1112147 h 1112147"/>
                  <a:gd name="connsiteX297" fmla="*/ 1168193 w 5580233"/>
                  <a:gd name="connsiteY297" fmla="*/ 1112147 h 1112147"/>
                  <a:gd name="connsiteX298" fmla="*/ 1172139 w 5580233"/>
                  <a:gd name="connsiteY298" fmla="*/ 1112147 h 1112147"/>
                  <a:gd name="connsiteX299" fmla="*/ 1176085 w 5580233"/>
                  <a:gd name="connsiteY299" fmla="*/ 1112147 h 1112147"/>
                  <a:gd name="connsiteX300" fmla="*/ 1180026 w 5580233"/>
                  <a:gd name="connsiteY300" fmla="*/ 1112147 h 1112147"/>
                  <a:gd name="connsiteX301" fmla="*/ 1183972 w 5580233"/>
                  <a:gd name="connsiteY301" fmla="*/ 1112147 h 1112147"/>
                  <a:gd name="connsiteX302" fmla="*/ 1187917 w 5580233"/>
                  <a:gd name="connsiteY302" fmla="*/ 1112147 h 1112147"/>
                  <a:gd name="connsiteX303" fmla="*/ 1191863 w 5580233"/>
                  <a:gd name="connsiteY303" fmla="*/ 1112147 h 1112147"/>
                  <a:gd name="connsiteX304" fmla="*/ 1195809 w 5580233"/>
                  <a:gd name="connsiteY304" fmla="*/ 1112147 h 1112147"/>
                  <a:gd name="connsiteX305" fmla="*/ 1199755 w 5580233"/>
                  <a:gd name="connsiteY305" fmla="*/ 1112147 h 1112147"/>
                  <a:gd name="connsiteX306" fmla="*/ 1203701 w 5580233"/>
                  <a:gd name="connsiteY306" fmla="*/ 1112147 h 1112147"/>
                  <a:gd name="connsiteX307" fmla="*/ 1207646 w 5580233"/>
                  <a:gd name="connsiteY307" fmla="*/ 1112147 h 1112147"/>
                  <a:gd name="connsiteX308" fmla="*/ 1211592 w 5580233"/>
                  <a:gd name="connsiteY308" fmla="*/ 1112147 h 1112147"/>
                  <a:gd name="connsiteX309" fmla="*/ 1215533 w 5580233"/>
                  <a:gd name="connsiteY309" fmla="*/ 1112147 h 1112147"/>
                  <a:gd name="connsiteX310" fmla="*/ 1219479 w 5580233"/>
                  <a:gd name="connsiteY310" fmla="*/ 1112147 h 1112147"/>
                  <a:gd name="connsiteX311" fmla="*/ 1223425 w 5580233"/>
                  <a:gd name="connsiteY311" fmla="*/ 1112147 h 1112147"/>
                  <a:gd name="connsiteX312" fmla="*/ 1227370 w 5580233"/>
                  <a:gd name="connsiteY312" fmla="*/ 1112147 h 1112147"/>
                  <a:gd name="connsiteX313" fmla="*/ 1231316 w 5580233"/>
                  <a:gd name="connsiteY313" fmla="*/ 1112147 h 1112147"/>
                  <a:gd name="connsiteX314" fmla="*/ 1235262 w 5580233"/>
                  <a:gd name="connsiteY314" fmla="*/ 1112147 h 1112147"/>
                  <a:gd name="connsiteX315" fmla="*/ 1239208 w 5580233"/>
                  <a:gd name="connsiteY315" fmla="*/ 1112147 h 1112147"/>
                  <a:gd name="connsiteX316" fmla="*/ 1243154 w 5580233"/>
                  <a:gd name="connsiteY316" fmla="*/ 1112147 h 1112147"/>
                  <a:gd name="connsiteX317" fmla="*/ 1247094 w 5580233"/>
                  <a:gd name="connsiteY317" fmla="*/ 1112147 h 1112147"/>
                  <a:gd name="connsiteX318" fmla="*/ 1251040 w 5580233"/>
                  <a:gd name="connsiteY318" fmla="*/ 1112147 h 1112147"/>
                  <a:gd name="connsiteX319" fmla="*/ 1254986 w 5580233"/>
                  <a:gd name="connsiteY319" fmla="*/ 1112147 h 1112147"/>
                  <a:gd name="connsiteX320" fmla="*/ 1258932 w 5580233"/>
                  <a:gd name="connsiteY320" fmla="*/ 1112147 h 1112147"/>
                  <a:gd name="connsiteX321" fmla="*/ 1262878 w 5580233"/>
                  <a:gd name="connsiteY321" fmla="*/ 1112147 h 1112147"/>
                  <a:gd name="connsiteX322" fmla="*/ 1266823 w 5580233"/>
                  <a:gd name="connsiteY322" fmla="*/ 1112147 h 1112147"/>
                  <a:gd name="connsiteX323" fmla="*/ 1270769 w 5580233"/>
                  <a:gd name="connsiteY323" fmla="*/ 1112147 h 1112147"/>
                  <a:gd name="connsiteX324" fmla="*/ 1274715 w 5580233"/>
                  <a:gd name="connsiteY324" fmla="*/ 1112147 h 1112147"/>
                  <a:gd name="connsiteX325" fmla="*/ 1278656 w 5580233"/>
                  <a:gd name="connsiteY325" fmla="*/ 1112147 h 1112147"/>
                  <a:gd name="connsiteX326" fmla="*/ 1282602 w 5580233"/>
                  <a:gd name="connsiteY326" fmla="*/ 1112147 h 1112147"/>
                  <a:gd name="connsiteX327" fmla="*/ 1286547 w 5580233"/>
                  <a:gd name="connsiteY327" fmla="*/ 1112147 h 1112147"/>
                  <a:gd name="connsiteX328" fmla="*/ 1290493 w 5580233"/>
                  <a:gd name="connsiteY328" fmla="*/ 1112147 h 1112147"/>
                  <a:gd name="connsiteX329" fmla="*/ 1294439 w 5580233"/>
                  <a:gd name="connsiteY329" fmla="*/ 1112147 h 1112147"/>
                  <a:gd name="connsiteX330" fmla="*/ 1298385 w 5580233"/>
                  <a:gd name="connsiteY330" fmla="*/ 1112147 h 1112147"/>
                  <a:gd name="connsiteX331" fmla="*/ 1302331 w 5580233"/>
                  <a:gd name="connsiteY331" fmla="*/ 1112147 h 1112147"/>
                  <a:gd name="connsiteX332" fmla="*/ 1306276 w 5580233"/>
                  <a:gd name="connsiteY332" fmla="*/ 1112147 h 1112147"/>
                  <a:gd name="connsiteX333" fmla="*/ 1310222 w 5580233"/>
                  <a:gd name="connsiteY333" fmla="*/ 1112147 h 1112147"/>
                  <a:gd name="connsiteX334" fmla="*/ 1314163 w 5580233"/>
                  <a:gd name="connsiteY334" fmla="*/ 1112147 h 1112147"/>
                  <a:gd name="connsiteX335" fmla="*/ 1318109 w 5580233"/>
                  <a:gd name="connsiteY335" fmla="*/ 1112147 h 1112147"/>
                  <a:gd name="connsiteX336" fmla="*/ 1322055 w 5580233"/>
                  <a:gd name="connsiteY336" fmla="*/ 1112147 h 1112147"/>
                  <a:gd name="connsiteX337" fmla="*/ 1326000 w 5580233"/>
                  <a:gd name="connsiteY337" fmla="*/ 1112147 h 1112147"/>
                  <a:gd name="connsiteX338" fmla="*/ 1329946 w 5580233"/>
                  <a:gd name="connsiteY338" fmla="*/ 1112147 h 1112147"/>
                  <a:gd name="connsiteX339" fmla="*/ 1333892 w 5580233"/>
                  <a:gd name="connsiteY339" fmla="*/ 1112147 h 1112147"/>
                  <a:gd name="connsiteX340" fmla="*/ 1337838 w 5580233"/>
                  <a:gd name="connsiteY340" fmla="*/ 1112147 h 1112147"/>
                  <a:gd name="connsiteX341" fmla="*/ 1341784 w 5580233"/>
                  <a:gd name="connsiteY341" fmla="*/ 1112147 h 1112147"/>
                  <a:gd name="connsiteX342" fmla="*/ 1345730 w 5580233"/>
                  <a:gd name="connsiteY342" fmla="*/ 1112147 h 1112147"/>
                  <a:gd name="connsiteX343" fmla="*/ 1349670 w 5580233"/>
                  <a:gd name="connsiteY343" fmla="*/ 1112147 h 1112147"/>
                  <a:gd name="connsiteX344" fmla="*/ 1353616 w 5580233"/>
                  <a:gd name="connsiteY344" fmla="*/ 1112147 h 1112147"/>
                  <a:gd name="connsiteX345" fmla="*/ 1357562 w 5580233"/>
                  <a:gd name="connsiteY345" fmla="*/ 1112147 h 1112147"/>
                  <a:gd name="connsiteX346" fmla="*/ 1361508 w 5580233"/>
                  <a:gd name="connsiteY346" fmla="*/ 1112147 h 1112147"/>
                  <a:gd name="connsiteX347" fmla="*/ 1365453 w 5580233"/>
                  <a:gd name="connsiteY347" fmla="*/ 1112147 h 1112147"/>
                  <a:gd name="connsiteX348" fmla="*/ 1369399 w 5580233"/>
                  <a:gd name="connsiteY348" fmla="*/ 1112147 h 1112147"/>
                  <a:gd name="connsiteX349" fmla="*/ 1373345 w 5580233"/>
                  <a:gd name="connsiteY349" fmla="*/ 1112147 h 1112147"/>
                  <a:gd name="connsiteX350" fmla="*/ 1377291 w 5580233"/>
                  <a:gd name="connsiteY350" fmla="*/ 1112147 h 1112147"/>
                  <a:gd name="connsiteX351" fmla="*/ 1381232 w 5580233"/>
                  <a:gd name="connsiteY351" fmla="*/ 1112147 h 1112147"/>
                  <a:gd name="connsiteX352" fmla="*/ 1385178 w 5580233"/>
                  <a:gd name="connsiteY352" fmla="*/ 1112147 h 1112147"/>
                  <a:gd name="connsiteX353" fmla="*/ 1389123 w 5580233"/>
                  <a:gd name="connsiteY353" fmla="*/ 1112147 h 1112147"/>
                  <a:gd name="connsiteX354" fmla="*/ 1393069 w 5580233"/>
                  <a:gd name="connsiteY354" fmla="*/ 1112147 h 1112147"/>
                  <a:gd name="connsiteX355" fmla="*/ 1397015 w 5580233"/>
                  <a:gd name="connsiteY355" fmla="*/ 1112147 h 1112147"/>
                  <a:gd name="connsiteX356" fmla="*/ 1400961 w 5580233"/>
                  <a:gd name="connsiteY356" fmla="*/ 1112147 h 1112147"/>
                  <a:gd name="connsiteX357" fmla="*/ 1404906 w 5580233"/>
                  <a:gd name="connsiteY357" fmla="*/ 1112147 h 1112147"/>
                  <a:gd name="connsiteX358" fmla="*/ 1408852 w 5580233"/>
                  <a:gd name="connsiteY358" fmla="*/ 1112147 h 1112147"/>
                  <a:gd name="connsiteX359" fmla="*/ 1412798 w 5580233"/>
                  <a:gd name="connsiteY359" fmla="*/ 1112147 h 1112147"/>
                  <a:gd name="connsiteX360" fmla="*/ 1416739 w 5580233"/>
                  <a:gd name="connsiteY360" fmla="*/ 1112147 h 1112147"/>
                  <a:gd name="connsiteX361" fmla="*/ 1420685 w 5580233"/>
                  <a:gd name="connsiteY361" fmla="*/ 1112147 h 1112147"/>
                  <a:gd name="connsiteX362" fmla="*/ 1424631 w 5580233"/>
                  <a:gd name="connsiteY362" fmla="*/ 1112147 h 1112147"/>
                  <a:gd name="connsiteX363" fmla="*/ 1428576 w 5580233"/>
                  <a:gd name="connsiteY363" fmla="*/ 1112147 h 1112147"/>
                  <a:gd name="connsiteX364" fmla="*/ 1432522 w 5580233"/>
                  <a:gd name="connsiteY364" fmla="*/ 1112147 h 1112147"/>
                  <a:gd name="connsiteX365" fmla="*/ 1436468 w 5580233"/>
                  <a:gd name="connsiteY365" fmla="*/ 1112147 h 1112147"/>
                  <a:gd name="connsiteX366" fmla="*/ 1440414 w 5580233"/>
                  <a:gd name="connsiteY366" fmla="*/ 1112147 h 1112147"/>
                  <a:gd name="connsiteX367" fmla="*/ 1444360 w 5580233"/>
                  <a:gd name="connsiteY367" fmla="*/ 1112147 h 1112147"/>
                  <a:gd name="connsiteX368" fmla="*/ 1448300 w 5580233"/>
                  <a:gd name="connsiteY368" fmla="*/ 1112147 h 1112147"/>
                  <a:gd name="connsiteX369" fmla="*/ 1452246 w 5580233"/>
                  <a:gd name="connsiteY369" fmla="*/ 1112147 h 1112147"/>
                  <a:gd name="connsiteX370" fmla="*/ 1456192 w 5580233"/>
                  <a:gd name="connsiteY370" fmla="*/ 1112147 h 1112147"/>
                  <a:gd name="connsiteX371" fmla="*/ 1460138 w 5580233"/>
                  <a:gd name="connsiteY371" fmla="*/ 1112147 h 1112147"/>
                  <a:gd name="connsiteX372" fmla="*/ 1464084 w 5580233"/>
                  <a:gd name="connsiteY372" fmla="*/ 1112147 h 1112147"/>
                  <a:gd name="connsiteX373" fmla="*/ 1468029 w 5580233"/>
                  <a:gd name="connsiteY373" fmla="*/ 1112147 h 1112147"/>
                  <a:gd name="connsiteX374" fmla="*/ 1471975 w 5580233"/>
                  <a:gd name="connsiteY374" fmla="*/ 1112147 h 1112147"/>
                  <a:gd name="connsiteX375" fmla="*/ 1475921 w 5580233"/>
                  <a:gd name="connsiteY375" fmla="*/ 1112147 h 1112147"/>
                  <a:gd name="connsiteX376" fmla="*/ 1479867 w 5580233"/>
                  <a:gd name="connsiteY376" fmla="*/ 1112147 h 1112147"/>
                  <a:gd name="connsiteX377" fmla="*/ 1483807 w 5580233"/>
                  <a:gd name="connsiteY377" fmla="*/ 1112147 h 1112147"/>
                  <a:gd name="connsiteX378" fmla="*/ 1487753 w 5580233"/>
                  <a:gd name="connsiteY378" fmla="*/ 1112147 h 1112147"/>
                  <a:gd name="connsiteX379" fmla="*/ 1491699 w 5580233"/>
                  <a:gd name="connsiteY379" fmla="*/ 1112147 h 1112147"/>
                  <a:gd name="connsiteX380" fmla="*/ 1495645 w 5580233"/>
                  <a:gd name="connsiteY380" fmla="*/ 1112147 h 1112147"/>
                  <a:gd name="connsiteX381" fmla="*/ 1499591 w 5580233"/>
                  <a:gd name="connsiteY381" fmla="*/ 1112147 h 1112147"/>
                  <a:gd name="connsiteX382" fmla="*/ 1503537 w 5580233"/>
                  <a:gd name="connsiteY382" fmla="*/ 1112147 h 1112147"/>
                  <a:gd name="connsiteX383" fmla="*/ 1507482 w 5580233"/>
                  <a:gd name="connsiteY383" fmla="*/ 1112147 h 1112147"/>
                  <a:gd name="connsiteX384" fmla="*/ 1511423 w 5580233"/>
                  <a:gd name="connsiteY384" fmla="*/ 1112147 h 1112147"/>
                  <a:gd name="connsiteX385" fmla="*/ 1515369 w 5580233"/>
                  <a:gd name="connsiteY385" fmla="*/ 1112147 h 1112147"/>
                  <a:gd name="connsiteX386" fmla="*/ 1519315 w 5580233"/>
                  <a:gd name="connsiteY386" fmla="*/ 1112147 h 1112147"/>
                  <a:gd name="connsiteX387" fmla="*/ 1523260 w 5580233"/>
                  <a:gd name="connsiteY387" fmla="*/ 1112147 h 1112147"/>
                  <a:gd name="connsiteX388" fmla="*/ 1527206 w 5580233"/>
                  <a:gd name="connsiteY388" fmla="*/ 1112147 h 1112147"/>
                  <a:gd name="connsiteX389" fmla="*/ 1531152 w 5580233"/>
                  <a:gd name="connsiteY389" fmla="*/ 1112147 h 1112147"/>
                  <a:gd name="connsiteX390" fmla="*/ 1535098 w 5580233"/>
                  <a:gd name="connsiteY390" fmla="*/ 1112147 h 1112147"/>
                  <a:gd name="connsiteX391" fmla="*/ 1539044 w 5580233"/>
                  <a:gd name="connsiteY391" fmla="*/ 1112147 h 1112147"/>
                  <a:gd name="connsiteX392" fmla="*/ 1542990 w 5580233"/>
                  <a:gd name="connsiteY392" fmla="*/ 1112147 h 1112147"/>
                  <a:gd name="connsiteX393" fmla="*/ 1546935 w 5580233"/>
                  <a:gd name="connsiteY393" fmla="*/ 1112147 h 1112147"/>
                  <a:gd name="connsiteX394" fmla="*/ 1550876 w 5580233"/>
                  <a:gd name="connsiteY394" fmla="*/ 1112147 h 1112147"/>
                  <a:gd name="connsiteX395" fmla="*/ 1554822 w 5580233"/>
                  <a:gd name="connsiteY395" fmla="*/ 1112147 h 1112147"/>
                  <a:gd name="connsiteX396" fmla="*/ 1558768 w 5580233"/>
                  <a:gd name="connsiteY396" fmla="*/ 1112147 h 1112147"/>
                  <a:gd name="connsiteX397" fmla="*/ 1562714 w 5580233"/>
                  <a:gd name="connsiteY397" fmla="*/ 1112147 h 1112147"/>
                  <a:gd name="connsiteX398" fmla="*/ 1566659 w 5580233"/>
                  <a:gd name="connsiteY398" fmla="*/ 1112147 h 1112147"/>
                  <a:gd name="connsiteX399" fmla="*/ 1570605 w 5580233"/>
                  <a:gd name="connsiteY399" fmla="*/ 1112147 h 1112147"/>
                  <a:gd name="connsiteX400" fmla="*/ 1574551 w 5580233"/>
                  <a:gd name="connsiteY400" fmla="*/ 1112147 h 1112147"/>
                  <a:gd name="connsiteX401" fmla="*/ 1578492 w 5580233"/>
                  <a:gd name="connsiteY401" fmla="*/ 1112147 h 1112147"/>
                  <a:gd name="connsiteX402" fmla="*/ 1582438 w 5580233"/>
                  <a:gd name="connsiteY402" fmla="*/ 1112147 h 1112147"/>
                  <a:gd name="connsiteX403" fmla="*/ 1586383 w 5580233"/>
                  <a:gd name="connsiteY403" fmla="*/ 1112147 h 1112147"/>
                  <a:gd name="connsiteX404" fmla="*/ 1590329 w 5580233"/>
                  <a:gd name="connsiteY404" fmla="*/ 1112147 h 1112147"/>
                  <a:gd name="connsiteX405" fmla="*/ 1594275 w 5580233"/>
                  <a:gd name="connsiteY405" fmla="*/ 1112147 h 1112147"/>
                  <a:gd name="connsiteX406" fmla="*/ 1598221 w 5580233"/>
                  <a:gd name="connsiteY406" fmla="*/ 1112147 h 1112147"/>
                  <a:gd name="connsiteX407" fmla="*/ 1602167 w 5580233"/>
                  <a:gd name="connsiteY407" fmla="*/ 1112147 h 1112147"/>
                  <a:gd name="connsiteX408" fmla="*/ 1606112 w 5580233"/>
                  <a:gd name="connsiteY408" fmla="*/ 1112147 h 1112147"/>
                  <a:gd name="connsiteX409" fmla="*/ 1610058 w 5580233"/>
                  <a:gd name="connsiteY409" fmla="*/ 1112147 h 1112147"/>
                  <a:gd name="connsiteX410" fmla="*/ 1614004 w 5580233"/>
                  <a:gd name="connsiteY410" fmla="*/ 1112147 h 1112147"/>
                  <a:gd name="connsiteX411" fmla="*/ 1617945 w 5580233"/>
                  <a:gd name="connsiteY411" fmla="*/ 1112147 h 1112147"/>
                  <a:gd name="connsiteX412" fmla="*/ 1621891 w 5580233"/>
                  <a:gd name="connsiteY412" fmla="*/ 1112147 h 1112147"/>
                  <a:gd name="connsiteX413" fmla="*/ 1625836 w 5580233"/>
                  <a:gd name="connsiteY413" fmla="*/ 1112147 h 1112147"/>
                  <a:gd name="connsiteX414" fmla="*/ 1629782 w 5580233"/>
                  <a:gd name="connsiteY414" fmla="*/ 1112147 h 1112147"/>
                  <a:gd name="connsiteX415" fmla="*/ 1633728 w 5580233"/>
                  <a:gd name="connsiteY415" fmla="*/ 1112147 h 1112147"/>
                  <a:gd name="connsiteX416" fmla="*/ 1637674 w 5580233"/>
                  <a:gd name="connsiteY416" fmla="*/ 1112147 h 1112147"/>
                  <a:gd name="connsiteX417" fmla="*/ 1641620 w 5580233"/>
                  <a:gd name="connsiteY417" fmla="*/ 1112147 h 1112147"/>
                  <a:gd name="connsiteX418" fmla="*/ 1645560 w 5580233"/>
                  <a:gd name="connsiteY418" fmla="*/ 1112147 h 1112147"/>
                  <a:gd name="connsiteX419" fmla="*/ 1649506 w 5580233"/>
                  <a:gd name="connsiteY419" fmla="*/ 1112147 h 1112147"/>
                  <a:gd name="connsiteX420" fmla="*/ 1653452 w 5580233"/>
                  <a:gd name="connsiteY420" fmla="*/ 1112147 h 1112147"/>
                  <a:gd name="connsiteX421" fmla="*/ 1657398 w 5580233"/>
                  <a:gd name="connsiteY421" fmla="*/ 1112147 h 1112147"/>
                  <a:gd name="connsiteX422" fmla="*/ 1661344 w 5580233"/>
                  <a:gd name="connsiteY422" fmla="*/ 1112147 h 1112147"/>
                  <a:gd name="connsiteX423" fmla="*/ 1665289 w 5580233"/>
                  <a:gd name="connsiteY423" fmla="*/ 1112147 h 1112147"/>
                  <a:gd name="connsiteX424" fmla="*/ 1669235 w 5580233"/>
                  <a:gd name="connsiteY424" fmla="*/ 1112147 h 1112147"/>
                  <a:gd name="connsiteX425" fmla="*/ 1673181 w 5580233"/>
                  <a:gd name="connsiteY425" fmla="*/ 1112147 h 1112147"/>
                  <a:gd name="connsiteX426" fmla="*/ 1677127 w 5580233"/>
                  <a:gd name="connsiteY426" fmla="*/ 1112147 h 1112147"/>
                  <a:gd name="connsiteX427" fmla="*/ 1681073 w 5580233"/>
                  <a:gd name="connsiteY427" fmla="*/ 1112147 h 1112147"/>
                  <a:gd name="connsiteX428" fmla="*/ 1685013 w 5580233"/>
                  <a:gd name="connsiteY428" fmla="*/ 1112147 h 1112147"/>
                  <a:gd name="connsiteX429" fmla="*/ 1688959 w 5580233"/>
                  <a:gd name="connsiteY429" fmla="*/ 1112147 h 1112147"/>
                  <a:gd name="connsiteX430" fmla="*/ 1692905 w 5580233"/>
                  <a:gd name="connsiteY430" fmla="*/ 1112147 h 1112147"/>
                  <a:gd name="connsiteX431" fmla="*/ 1696851 w 5580233"/>
                  <a:gd name="connsiteY431" fmla="*/ 1112147 h 1112147"/>
                  <a:gd name="connsiteX432" fmla="*/ 1700797 w 5580233"/>
                  <a:gd name="connsiteY432" fmla="*/ 1112147 h 1112147"/>
                  <a:gd name="connsiteX433" fmla="*/ 1704742 w 5580233"/>
                  <a:gd name="connsiteY433" fmla="*/ 1112147 h 1112147"/>
                  <a:gd name="connsiteX434" fmla="*/ 1708688 w 5580233"/>
                  <a:gd name="connsiteY434" fmla="*/ 1112147 h 1112147"/>
                  <a:gd name="connsiteX435" fmla="*/ 1712629 w 5580233"/>
                  <a:gd name="connsiteY435" fmla="*/ 1112147 h 1112147"/>
                  <a:gd name="connsiteX436" fmla="*/ 1716575 w 5580233"/>
                  <a:gd name="connsiteY436" fmla="*/ 1112147 h 1112147"/>
                  <a:gd name="connsiteX437" fmla="*/ 1720521 w 5580233"/>
                  <a:gd name="connsiteY437" fmla="*/ 1112147 h 1112147"/>
                  <a:gd name="connsiteX438" fmla="*/ 1724466 w 5580233"/>
                  <a:gd name="connsiteY438" fmla="*/ 1112147 h 1112147"/>
                  <a:gd name="connsiteX439" fmla="*/ 1728412 w 5580233"/>
                  <a:gd name="connsiteY439" fmla="*/ 1112147 h 1112147"/>
                  <a:gd name="connsiteX440" fmla="*/ 1732358 w 5580233"/>
                  <a:gd name="connsiteY440" fmla="*/ 1112147 h 1112147"/>
                  <a:gd name="connsiteX441" fmla="*/ 1736304 w 5580233"/>
                  <a:gd name="connsiteY441" fmla="*/ 1112147 h 1112147"/>
                  <a:gd name="connsiteX442" fmla="*/ 1740250 w 5580233"/>
                  <a:gd name="connsiteY442" fmla="*/ 1112147 h 1112147"/>
                  <a:gd name="connsiteX443" fmla="*/ 1744195 w 5580233"/>
                  <a:gd name="connsiteY443" fmla="*/ 1112147 h 1112147"/>
                  <a:gd name="connsiteX444" fmla="*/ 1748141 w 5580233"/>
                  <a:gd name="connsiteY444" fmla="*/ 1112147 h 1112147"/>
                  <a:gd name="connsiteX445" fmla="*/ 1752082 w 5580233"/>
                  <a:gd name="connsiteY445" fmla="*/ 1112147 h 1112147"/>
                  <a:gd name="connsiteX446" fmla="*/ 1756028 w 5580233"/>
                  <a:gd name="connsiteY446" fmla="*/ 1112147 h 1112147"/>
                  <a:gd name="connsiteX447" fmla="*/ 1759974 w 5580233"/>
                  <a:gd name="connsiteY447" fmla="*/ 1112147 h 1112147"/>
                  <a:gd name="connsiteX448" fmla="*/ 1763920 w 5580233"/>
                  <a:gd name="connsiteY448" fmla="*/ 1112147 h 1112147"/>
                  <a:gd name="connsiteX449" fmla="*/ 1767865 w 5580233"/>
                  <a:gd name="connsiteY449" fmla="*/ 1112147 h 1112147"/>
                  <a:gd name="connsiteX450" fmla="*/ 1771811 w 5580233"/>
                  <a:gd name="connsiteY450" fmla="*/ 1112147 h 1112147"/>
                  <a:gd name="connsiteX451" fmla="*/ 1775757 w 5580233"/>
                  <a:gd name="connsiteY451" fmla="*/ 1112147 h 1112147"/>
                  <a:gd name="connsiteX452" fmla="*/ 1779698 w 5580233"/>
                  <a:gd name="connsiteY452" fmla="*/ 1112147 h 1112147"/>
                  <a:gd name="connsiteX453" fmla="*/ 1783644 w 5580233"/>
                  <a:gd name="connsiteY453" fmla="*/ 1112147 h 1112147"/>
                  <a:gd name="connsiteX454" fmla="*/ 1787589 w 5580233"/>
                  <a:gd name="connsiteY454" fmla="*/ 1112147 h 1112147"/>
                  <a:gd name="connsiteX455" fmla="*/ 1791535 w 5580233"/>
                  <a:gd name="connsiteY455" fmla="*/ 1112147 h 1112147"/>
                  <a:gd name="connsiteX456" fmla="*/ 1795481 w 5580233"/>
                  <a:gd name="connsiteY456" fmla="*/ 1112147 h 1112147"/>
                  <a:gd name="connsiteX457" fmla="*/ 1799427 w 5580233"/>
                  <a:gd name="connsiteY457" fmla="*/ 1112147 h 1112147"/>
                  <a:gd name="connsiteX458" fmla="*/ 1803373 w 5580233"/>
                  <a:gd name="connsiteY458" fmla="*/ 1112147 h 1112147"/>
                  <a:gd name="connsiteX459" fmla="*/ 1807318 w 5580233"/>
                  <a:gd name="connsiteY459" fmla="*/ 1112147 h 1112147"/>
                  <a:gd name="connsiteX460" fmla="*/ 1811264 w 5580233"/>
                  <a:gd name="connsiteY460" fmla="*/ 1112147 h 1112147"/>
                  <a:gd name="connsiteX461" fmla="*/ 1815210 w 5580233"/>
                  <a:gd name="connsiteY461" fmla="*/ 1112147 h 1112147"/>
                  <a:gd name="connsiteX462" fmla="*/ 1819151 w 5580233"/>
                  <a:gd name="connsiteY462" fmla="*/ 1112147 h 1112147"/>
                  <a:gd name="connsiteX463" fmla="*/ 1823097 w 5580233"/>
                  <a:gd name="connsiteY463" fmla="*/ 1112147 h 1112147"/>
                  <a:gd name="connsiteX464" fmla="*/ 1827042 w 5580233"/>
                  <a:gd name="connsiteY464" fmla="*/ 1112147 h 1112147"/>
                  <a:gd name="connsiteX465" fmla="*/ 1830988 w 5580233"/>
                  <a:gd name="connsiteY465" fmla="*/ 1112147 h 1112147"/>
                  <a:gd name="connsiteX466" fmla="*/ 1834934 w 5580233"/>
                  <a:gd name="connsiteY466" fmla="*/ 1112147 h 1112147"/>
                  <a:gd name="connsiteX467" fmla="*/ 1838880 w 5580233"/>
                  <a:gd name="connsiteY467" fmla="*/ 1112147 h 1112147"/>
                  <a:gd name="connsiteX468" fmla="*/ 1842826 w 5580233"/>
                  <a:gd name="connsiteY468" fmla="*/ 1112147 h 1112147"/>
                  <a:gd name="connsiteX469" fmla="*/ 1846766 w 5580233"/>
                  <a:gd name="connsiteY469" fmla="*/ 1112147 h 1112147"/>
                  <a:gd name="connsiteX470" fmla="*/ 1850712 w 5580233"/>
                  <a:gd name="connsiteY470" fmla="*/ 1112147 h 1112147"/>
                  <a:gd name="connsiteX471" fmla="*/ 1854658 w 5580233"/>
                  <a:gd name="connsiteY471" fmla="*/ 1112147 h 1112147"/>
                  <a:gd name="connsiteX472" fmla="*/ 1858604 w 5580233"/>
                  <a:gd name="connsiteY472" fmla="*/ 1112147 h 1112147"/>
                  <a:gd name="connsiteX473" fmla="*/ 1862549 w 5580233"/>
                  <a:gd name="connsiteY473" fmla="*/ 1112147 h 1112147"/>
                  <a:gd name="connsiteX474" fmla="*/ 1866495 w 5580233"/>
                  <a:gd name="connsiteY474" fmla="*/ 1112147 h 1112147"/>
                  <a:gd name="connsiteX475" fmla="*/ 1870441 w 5580233"/>
                  <a:gd name="connsiteY475" fmla="*/ 1112147 h 1112147"/>
                  <a:gd name="connsiteX476" fmla="*/ 1874387 w 5580233"/>
                  <a:gd name="connsiteY476" fmla="*/ 1112147 h 1112147"/>
                  <a:gd name="connsiteX477" fmla="*/ 1878333 w 5580233"/>
                  <a:gd name="connsiteY477" fmla="*/ 1112147 h 1112147"/>
                  <a:gd name="connsiteX478" fmla="*/ 1882279 w 5580233"/>
                  <a:gd name="connsiteY478" fmla="*/ 1112147 h 1112147"/>
                  <a:gd name="connsiteX479" fmla="*/ 1886219 w 5580233"/>
                  <a:gd name="connsiteY479" fmla="*/ 1112147 h 1112147"/>
                  <a:gd name="connsiteX480" fmla="*/ 1890165 w 5580233"/>
                  <a:gd name="connsiteY480" fmla="*/ 1112147 h 1112147"/>
                  <a:gd name="connsiteX481" fmla="*/ 1894111 w 5580233"/>
                  <a:gd name="connsiteY481" fmla="*/ 1112147 h 1112147"/>
                  <a:gd name="connsiteX482" fmla="*/ 1898057 w 5580233"/>
                  <a:gd name="connsiteY482" fmla="*/ 1112147 h 1112147"/>
                  <a:gd name="connsiteX483" fmla="*/ 1902002 w 5580233"/>
                  <a:gd name="connsiteY483" fmla="*/ 1112147 h 1112147"/>
                  <a:gd name="connsiteX484" fmla="*/ 1905948 w 5580233"/>
                  <a:gd name="connsiteY484" fmla="*/ 1112147 h 1112147"/>
                  <a:gd name="connsiteX485" fmla="*/ 1909894 w 5580233"/>
                  <a:gd name="connsiteY485" fmla="*/ 1112147 h 1112147"/>
                  <a:gd name="connsiteX486" fmla="*/ 1913835 w 5580233"/>
                  <a:gd name="connsiteY486" fmla="*/ 1112147 h 1112147"/>
                  <a:gd name="connsiteX487" fmla="*/ 1917781 w 5580233"/>
                  <a:gd name="connsiteY487" fmla="*/ 1112147 h 1112147"/>
                  <a:gd name="connsiteX488" fmla="*/ 1921727 w 5580233"/>
                  <a:gd name="connsiteY488" fmla="*/ 1112147 h 1112147"/>
                  <a:gd name="connsiteX489" fmla="*/ 1925673 w 5580233"/>
                  <a:gd name="connsiteY489" fmla="*/ 1112147 h 1112147"/>
                  <a:gd name="connsiteX490" fmla="*/ 1929618 w 5580233"/>
                  <a:gd name="connsiteY490" fmla="*/ 1112147 h 1112147"/>
                  <a:gd name="connsiteX491" fmla="*/ 1933564 w 5580233"/>
                  <a:gd name="connsiteY491" fmla="*/ 1112147 h 1112147"/>
                  <a:gd name="connsiteX492" fmla="*/ 1937510 w 5580233"/>
                  <a:gd name="connsiteY492" fmla="*/ 1112147 h 1112147"/>
                  <a:gd name="connsiteX493" fmla="*/ 1941456 w 5580233"/>
                  <a:gd name="connsiteY493" fmla="*/ 1112147 h 1112147"/>
                  <a:gd name="connsiteX494" fmla="*/ 1945401 w 5580233"/>
                  <a:gd name="connsiteY494" fmla="*/ 1112147 h 1112147"/>
                  <a:gd name="connsiteX495" fmla="*/ 1949342 w 5580233"/>
                  <a:gd name="connsiteY495" fmla="*/ 1112147 h 1112147"/>
                  <a:gd name="connsiteX496" fmla="*/ 1953288 w 5580233"/>
                  <a:gd name="connsiteY496" fmla="*/ 1112147 h 1112147"/>
                  <a:gd name="connsiteX497" fmla="*/ 1957234 w 5580233"/>
                  <a:gd name="connsiteY497" fmla="*/ 1112147 h 1112147"/>
                  <a:gd name="connsiteX498" fmla="*/ 1961180 w 5580233"/>
                  <a:gd name="connsiteY498" fmla="*/ 1112147 h 1112147"/>
                  <a:gd name="connsiteX499" fmla="*/ 1965126 w 5580233"/>
                  <a:gd name="connsiteY499" fmla="*/ 1112147 h 1112147"/>
                  <a:gd name="connsiteX500" fmla="*/ 1969071 w 5580233"/>
                  <a:gd name="connsiteY500" fmla="*/ 1112147 h 1112147"/>
                  <a:gd name="connsiteX501" fmla="*/ 1973017 w 5580233"/>
                  <a:gd name="connsiteY501" fmla="*/ 1112147 h 1112147"/>
                  <a:gd name="connsiteX502" fmla="*/ 1976963 w 5580233"/>
                  <a:gd name="connsiteY502" fmla="*/ 1112147 h 1112147"/>
                  <a:gd name="connsiteX503" fmla="*/ 1980904 w 5580233"/>
                  <a:gd name="connsiteY503" fmla="*/ 1112147 h 1112147"/>
                  <a:gd name="connsiteX504" fmla="*/ 1984849 w 5580233"/>
                  <a:gd name="connsiteY504" fmla="*/ 1112147 h 1112147"/>
                  <a:gd name="connsiteX505" fmla="*/ 1988795 w 5580233"/>
                  <a:gd name="connsiteY505" fmla="*/ 1112147 h 1112147"/>
                  <a:gd name="connsiteX506" fmla="*/ 1992741 w 5580233"/>
                  <a:gd name="connsiteY506" fmla="*/ 1112147 h 1112147"/>
                  <a:gd name="connsiteX507" fmla="*/ 1996687 w 5580233"/>
                  <a:gd name="connsiteY507" fmla="*/ 1112147 h 1112147"/>
                  <a:gd name="connsiteX508" fmla="*/ 2000633 w 5580233"/>
                  <a:gd name="connsiteY508" fmla="*/ 1112147 h 1112147"/>
                  <a:gd name="connsiteX509" fmla="*/ 2004579 w 5580233"/>
                  <a:gd name="connsiteY509" fmla="*/ 1112147 h 1112147"/>
                  <a:gd name="connsiteX510" fmla="*/ 2008524 w 5580233"/>
                  <a:gd name="connsiteY510" fmla="*/ 1112147 h 1112147"/>
                  <a:gd name="connsiteX511" fmla="*/ 2012470 w 5580233"/>
                  <a:gd name="connsiteY511" fmla="*/ 1112147 h 1112147"/>
                  <a:gd name="connsiteX512" fmla="*/ 2016411 w 5580233"/>
                  <a:gd name="connsiteY512" fmla="*/ 1112147 h 1112147"/>
                  <a:gd name="connsiteX513" fmla="*/ 2020357 w 5580233"/>
                  <a:gd name="connsiteY513" fmla="*/ 1112147 h 1112147"/>
                  <a:gd name="connsiteX514" fmla="*/ 2024302 w 5580233"/>
                  <a:gd name="connsiteY514" fmla="*/ 1112147 h 1112147"/>
                  <a:gd name="connsiteX515" fmla="*/ 2028248 w 5580233"/>
                  <a:gd name="connsiteY515" fmla="*/ 1112147 h 1112147"/>
                  <a:gd name="connsiteX516" fmla="*/ 2032194 w 5580233"/>
                  <a:gd name="connsiteY516" fmla="*/ 1112147 h 1112147"/>
                  <a:gd name="connsiteX517" fmla="*/ 2036140 w 5580233"/>
                  <a:gd name="connsiteY517" fmla="*/ 1112147 h 1112147"/>
                  <a:gd name="connsiteX518" fmla="*/ 2040086 w 5580233"/>
                  <a:gd name="connsiteY518" fmla="*/ 1112147 h 1112147"/>
                  <a:gd name="connsiteX519" fmla="*/ 2044032 w 5580233"/>
                  <a:gd name="connsiteY519" fmla="*/ 1112147 h 1112147"/>
                  <a:gd name="connsiteX520" fmla="*/ 2047972 w 5580233"/>
                  <a:gd name="connsiteY520" fmla="*/ 1112147 h 1112147"/>
                  <a:gd name="connsiteX521" fmla="*/ 2051918 w 5580233"/>
                  <a:gd name="connsiteY521" fmla="*/ 1112147 h 1112147"/>
                  <a:gd name="connsiteX522" fmla="*/ 2055864 w 5580233"/>
                  <a:gd name="connsiteY522" fmla="*/ 1112147 h 1112147"/>
                  <a:gd name="connsiteX523" fmla="*/ 2059810 w 5580233"/>
                  <a:gd name="connsiteY523" fmla="*/ 1112147 h 1112147"/>
                  <a:gd name="connsiteX524" fmla="*/ 2063755 w 5580233"/>
                  <a:gd name="connsiteY524" fmla="*/ 1112147 h 1112147"/>
                  <a:gd name="connsiteX525" fmla="*/ 2067701 w 5580233"/>
                  <a:gd name="connsiteY525" fmla="*/ 1112147 h 1112147"/>
                  <a:gd name="connsiteX526" fmla="*/ 2071647 w 5580233"/>
                  <a:gd name="connsiteY526" fmla="*/ 1112147 h 1112147"/>
                  <a:gd name="connsiteX527" fmla="*/ 2075593 w 5580233"/>
                  <a:gd name="connsiteY527" fmla="*/ 1112147 h 1112147"/>
                  <a:gd name="connsiteX528" fmla="*/ 2079539 w 5580233"/>
                  <a:gd name="connsiteY528" fmla="*/ 1112147 h 1112147"/>
                  <a:gd name="connsiteX529" fmla="*/ 2083480 w 5580233"/>
                  <a:gd name="connsiteY529" fmla="*/ 1112147 h 1112147"/>
                  <a:gd name="connsiteX530" fmla="*/ 2087425 w 5580233"/>
                  <a:gd name="connsiteY530" fmla="*/ 1112147 h 1112147"/>
                  <a:gd name="connsiteX531" fmla="*/ 2091371 w 5580233"/>
                  <a:gd name="connsiteY531" fmla="*/ 1112147 h 1112147"/>
                  <a:gd name="connsiteX532" fmla="*/ 2095317 w 5580233"/>
                  <a:gd name="connsiteY532" fmla="*/ 1112147 h 1112147"/>
                  <a:gd name="connsiteX533" fmla="*/ 2099263 w 5580233"/>
                  <a:gd name="connsiteY533" fmla="*/ 1112147 h 1112147"/>
                  <a:gd name="connsiteX534" fmla="*/ 2103208 w 5580233"/>
                  <a:gd name="connsiteY534" fmla="*/ 1112147 h 1112147"/>
                  <a:gd name="connsiteX535" fmla="*/ 2107154 w 5580233"/>
                  <a:gd name="connsiteY535" fmla="*/ 1112147 h 1112147"/>
                  <a:gd name="connsiteX536" fmla="*/ 2111100 w 5580233"/>
                  <a:gd name="connsiteY536" fmla="*/ 1112147 h 1112147"/>
                  <a:gd name="connsiteX537" fmla="*/ 2115041 w 5580233"/>
                  <a:gd name="connsiteY537" fmla="*/ 1112147 h 1112147"/>
                  <a:gd name="connsiteX538" fmla="*/ 2118987 w 5580233"/>
                  <a:gd name="connsiteY538" fmla="*/ 1112147 h 1112147"/>
                  <a:gd name="connsiteX539" fmla="*/ 2122933 w 5580233"/>
                  <a:gd name="connsiteY539" fmla="*/ 1112147 h 1112147"/>
                  <a:gd name="connsiteX540" fmla="*/ 2126879 w 5580233"/>
                  <a:gd name="connsiteY540" fmla="*/ 1112147 h 1112147"/>
                  <a:gd name="connsiteX541" fmla="*/ 2130824 w 5580233"/>
                  <a:gd name="connsiteY541" fmla="*/ 1112147 h 1112147"/>
                  <a:gd name="connsiteX542" fmla="*/ 2134770 w 5580233"/>
                  <a:gd name="connsiteY542" fmla="*/ 1112147 h 1112147"/>
                  <a:gd name="connsiteX543" fmla="*/ 2138716 w 5580233"/>
                  <a:gd name="connsiteY543" fmla="*/ 1112147 h 1112147"/>
                  <a:gd name="connsiteX544" fmla="*/ 2142662 w 5580233"/>
                  <a:gd name="connsiteY544" fmla="*/ 1112147 h 1112147"/>
                  <a:gd name="connsiteX545" fmla="*/ 2146607 w 5580233"/>
                  <a:gd name="connsiteY545" fmla="*/ 1112147 h 1112147"/>
                  <a:gd name="connsiteX546" fmla="*/ 2150548 w 5580233"/>
                  <a:gd name="connsiteY546" fmla="*/ 1112147 h 1112147"/>
                  <a:gd name="connsiteX547" fmla="*/ 2154494 w 5580233"/>
                  <a:gd name="connsiteY547" fmla="*/ 1112147 h 1112147"/>
                  <a:gd name="connsiteX548" fmla="*/ 2158440 w 5580233"/>
                  <a:gd name="connsiteY548" fmla="*/ 1112147 h 1112147"/>
                  <a:gd name="connsiteX549" fmla="*/ 2162386 w 5580233"/>
                  <a:gd name="connsiteY549" fmla="*/ 1112147 h 1112147"/>
                  <a:gd name="connsiteX550" fmla="*/ 2166332 w 5580233"/>
                  <a:gd name="connsiteY550" fmla="*/ 1112147 h 1112147"/>
                  <a:gd name="connsiteX551" fmla="*/ 2170277 w 5580233"/>
                  <a:gd name="connsiteY551" fmla="*/ 1112147 h 1112147"/>
                  <a:gd name="connsiteX552" fmla="*/ 2174223 w 5580233"/>
                  <a:gd name="connsiteY552" fmla="*/ 1112147 h 1112147"/>
                  <a:gd name="connsiteX553" fmla="*/ 2178169 w 5580233"/>
                  <a:gd name="connsiteY553" fmla="*/ 1112147 h 1112147"/>
                  <a:gd name="connsiteX554" fmla="*/ 2182115 w 5580233"/>
                  <a:gd name="connsiteY554" fmla="*/ 1112147 h 1112147"/>
                  <a:gd name="connsiteX555" fmla="*/ 2186055 w 5580233"/>
                  <a:gd name="connsiteY555" fmla="*/ 1112147 h 1112147"/>
                  <a:gd name="connsiteX556" fmla="*/ 2190001 w 5580233"/>
                  <a:gd name="connsiteY556" fmla="*/ 1112147 h 1112147"/>
                  <a:gd name="connsiteX557" fmla="*/ 2193947 w 5580233"/>
                  <a:gd name="connsiteY557" fmla="*/ 1112147 h 1112147"/>
                  <a:gd name="connsiteX558" fmla="*/ 2197893 w 5580233"/>
                  <a:gd name="connsiteY558" fmla="*/ 1112147 h 1112147"/>
                  <a:gd name="connsiteX559" fmla="*/ 2201839 w 5580233"/>
                  <a:gd name="connsiteY559" fmla="*/ 1112147 h 1112147"/>
                  <a:gd name="connsiteX560" fmla="*/ 2205785 w 5580233"/>
                  <a:gd name="connsiteY560" fmla="*/ 1112147 h 1112147"/>
                  <a:gd name="connsiteX561" fmla="*/ 2209730 w 5580233"/>
                  <a:gd name="connsiteY561" fmla="*/ 1112147 h 1112147"/>
                  <a:gd name="connsiteX562" fmla="*/ 2213676 w 5580233"/>
                  <a:gd name="connsiteY562" fmla="*/ 1112147 h 1112147"/>
                  <a:gd name="connsiteX563" fmla="*/ 2217617 w 5580233"/>
                  <a:gd name="connsiteY563" fmla="*/ 1112147 h 1112147"/>
                  <a:gd name="connsiteX564" fmla="*/ 2221562 w 5580233"/>
                  <a:gd name="connsiteY564" fmla="*/ 1112147 h 1112147"/>
                  <a:gd name="connsiteX565" fmla="*/ 2225508 w 5580233"/>
                  <a:gd name="connsiteY565" fmla="*/ 1112147 h 1112147"/>
                  <a:gd name="connsiteX566" fmla="*/ 2229454 w 5580233"/>
                  <a:gd name="connsiteY566" fmla="*/ 1112147 h 1112147"/>
                  <a:gd name="connsiteX567" fmla="*/ 2233400 w 5580233"/>
                  <a:gd name="connsiteY567" fmla="*/ 1112147 h 1112147"/>
                  <a:gd name="connsiteX568" fmla="*/ 2237346 w 5580233"/>
                  <a:gd name="connsiteY568" fmla="*/ 1112147 h 1112147"/>
                  <a:gd name="connsiteX569" fmla="*/ 2241292 w 5580233"/>
                  <a:gd name="connsiteY569" fmla="*/ 1112147 h 1112147"/>
                  <a:gd name="connsiteX570" fmla="*/ 2245238 w 5580233"/>
                  <a:gd name="connsiteY570" fmla="*/ 1112147 h 1112147"/>
                  <a:gd name="connsiteX571" fmla="*/ 2249183 w 5580233"/>
                  <a:gd name="connsiteY571" fmla="*/ 1112147 h 1112147"/>
                  <a:gd name="connsiteX572" fmla="*/ 2253124 w 5580233"/>
                  <a:gd name="connsiteY572" fmla="*/ 1112147 h 1112147"/>
                  <a:gd name="connsiteX573" fmla="*/ 2257070 w 5580233"/>
                  <a:gd name="connsiteY573" fmla="*/ 1112147 h 1112147"/>
                  <a:gd name="connsiteX574" fmla="*/ 2261016 w 5580233"/>
                  <a:gd name="connsiteY574" fmla="*/ 1112147 h 1112147"/>
                  <a:gd name="connsiteX575" fmla="*/ 2264961 w 5580233"/>
                  <a:gd name="connsiteY575" fmla="*/ 1112147 h 1112147"/>
                  <a:gd name="connsiteX576" fmla="*/ 2268907 w 5580233"/>
                  <a:gd name="connsiteY576" fmla="*/ 1112147 h 1112147"/>
                  <a:gd name="connsiteX577" fmla="*/ 2272853 w 5580233"/>
                  <a:gd name="connsiteY577" fmla="*/ 1112147 h 1112147"/>
                  <a:gd name="connsiteX578" fmla="*/ 2276799 w 5580233"/>
                  <a:gd name="connsiteY578" fmla="*/ 1112147 h 1112147"/>
                  <a:gd name="connsiteX579" fmla="*/ 2280745 w 5580233"/>
                  <a:gd name="connsiteY579" fmla="*/ 1112147 h 1112147"/>
                  <a:gd name="connsiteX580" fmla="*/ 2284686 w 5580233"/>
                  <a:gd name="connsiteY580" fmla="*/ 1112147 h 1112147"/>
                  <a:gd name="connsiteX581" fmla="*/ 2288631 w 5580233"/>
                  <a:gd name="connsiteY581" fmla="*/ 1112147 h 1112147"/>
                  <a:gd name="connsiteX582" fmla="*/ 2292577 w 5580233"/>
                  <a:gd name="connsiteY582" fmla="*/ 1112147 h 1112147"/>
                  <a:gd name="connsiteX583" fmla="*/ 2296523 w 5580233"/>
                  <a:gd name="connsiteY583" fmla="*/ 1112147 h 1112147"/>
                  <a:gd name="connsiteX584" fmla="*/ 2300469 w 5580233"/>
                  <a:gd name="connsiteY584" fmla="*/ 1112147 h 1112147"/>
                  <a:gd name="connsiteX585" fmla="*/ 2304414 w 5580233"/>
                  <a:gd name="connsiteY585" fmla="*/ 1112147 h 1112147"/>
                  <a:gd name="connsiteX586" fmla="*/ 2308360 w 5580233"/>
                  <a:gd name="connsiteY586" fmla="*/ 1112147 h 1112147"/>
                  <a:gd name="connsiteX587" fmla="*/ 2312306 w 5580233"/>
                  <a:gd name="connsiteY587" fmla="*/ 1112147 h 1112147"/>
                  <a:gd name="connsiteX588" fmla="*/ 2316252 w 5580233"/>
                  <a:gd name="connsiteY588" fmla="*/ 1112147 h 1112147"/>
                  <a:gd name="connsiteX589" fmla="*/ 2320193 w 5580233"/>
                  <a:gd name="connsiteY589" fmla="*/ 1112147 h 1112147"/>
                  <a:gd name="connsiteX590" fmla="*/ 2324139 w 5580233"/>
                  <a:gd name="connsiteY590" fmla="*/ 1112147 h 1112147"/>
                  <a:gd name="connsiteX591" fmla="*/ 2328084 w 5580233"/>
                  <a:gd name="connsiteY591" fmla="*/ 1112147 h 1112147"/>
                  <a:gd name="connsiteX592" fmla="*/ 2332030 w 5580233"/>
                  <a:gd name="connsiteY592" fmla="*/ 1112147 h 1112147"/>
                  <a:gd name="connsiteX593" fmla="*/ 2335976 w 5580233"/>
                  <a:gd name="connsiteY593" fmla="*/ 1112147 h 1112147"/>
                  <a:gd name="connsiteX594" fmla="*/ 2339922 w 5580233"/>
                  <a:gd name="connsiteY594" fmla="*/ 1112147 h 1112147"/>
                  <a:gd name="connsiteX595" fmla="*/ 2343868 w 5580233"/>
                  <a:gd name="connsiteY595" fmla="*/ 1112147 h 1112147"/>
                  <a:gd name="connsiteX596" fmla="*/ 2347813 w 5580233"/>
                  <a:gd name="connsiteY596" fmla="*/ 1112147 h 1112147"/>
                  <a:gd name="connsiteX597" fmla="*/ 2351754 w 5580233"/>
                  <a:gd name="connsiteY597" fmla="*/ 1112147 h 1112147"/>
                  <a:gd name="connsiteX598" fmla="*/ 2355700 w 5580233"/>
                  <a:gd name="connsiteY598" fmla="*/ 1112147 h 1112147"/>
                  <a:gd name="connsiteX599" fmla="*/ 2359646 w 5580233"/>
                  <a:gd name="connsiteY599" fmla="*/ 1112147 h 1112147"/>
                  <a:gd name="connsiteX600" fmla="*/ 2363592 w 5580233"/>
                  <a:gd name="connsiteY600" fmla="*/ 1112147 h 1112147"/>
                  <a:gd name="connsiteX601" fmla="*/ 2367537 w 5580233"/>
                  <a:gd name="connsiteY601" fmla="*/ 1112147 h 1112147"/>
                  <a:gd name="connsiteX602" fmla="*/ 2371483 w 5580233"/>
                  <a:gd name="connsiteY602" fmla="*/ 1112147 h 1112147"/>
                  <a:gd name="connsiteX603" fmla="*/ 2375429 w 5580233"/>
                  <a:gd name="connsiteY603" fmla="*/ 1112147 h 1112147"/>
                  <a:gd name="connsiteX604" fmla="*/ 2379375 w 5580233"/>
                  <a:gd name="connsiteY604" fmla="*/ 1112147 h 1112147"/>
                  <a:gd name="connsiteX605" fmla="*/ 2383321 w 5580233"/>
                  <a:gd name="connsiteY605" fmla="*/ 1112147 h 1112147"/>
                  <a:gd name="connsiteX606" fmla="*/ 2387261 w 5580233"/>
                  <a:gd name="connsiteY606" fmla="*/ 1112147 h 1112147"/>
                  <a:gd name="connsiteX607" fmla="*/ 2391207 w 5580233"/>
                  <a:gd name="connsiteY607" fmla="*/ 1112147 h 1112147"/>
                  <a:gd name="connsiteX608" fmla="*/ 2395153 w 5580233"/>
                  <a:gd name="connsiteY608" fmla="*/ 1112147 h 1112147"/>
                  <a:gd name="connsiteX609" fmla="*/ 2399099 w 5580233"/>
                  <a:gd name="connsiteY609" fmla="*/ 1112147 h 1112147"/>
                  <a:gd name="connsiteX610" fmla="*/ 2403045 w 5580233"/>
                  <a:gd name="connsiteY610" fmla="*/ 1112147 h 1112147"/>
                  <a:gd name="connsiteX611" fmla="*/ 2406990 w 5580233"/>
                  <a:gd name="connsiteY611" fmla="*/ 1112147 h 1112147"/>
                  <a:gd name="connsiteX612" fmla="*/ 2410936 w 5580233"/>
                  <a:gd name="connsiteY612" fmla="*/ 1112147 h 1112147"/>
                  <a:gd name="connsiteX613" fmla="*/ 2414877 w 5580233"/>
                  <a:gd name="connsiteY613" fmla="*/ 1112147 h 1112147"/>
                  <a:gd name="connsiteX614" fmla="*/ 2418823 w 5580233"/>
                  <a:gd name="connsiteY614" fmla="*/ 1112147 h 1112147"/>
                  <a:gd name="connsiteX615" fmla="*/ 2422768 w 5580233"/>
                  <a:gd name="connsiteY615" fmla="*/ 1112147 h 1112147"/>
                  <a:gd name="connsiteX616" fmla="*/ 2426714 w 5580233"/>
                  <a:gd name="connsiteY616" fmla="*/ 1112147 h 1112147"/>
                  <a:gd name="connsiteX617" fmla="*/ 2430660 w 5580233"/>
                  <a:gd name="connsiteY617" fmla="*/ 1112147 h 1112147"/>
                  <a:gd name="connsiteX618" fmla="*/ 2434606 w 5580233"/>
                  <a:gd name="connsiteY618" fmla="*/ 1112147 h 1112147"/>
                  <a:gd name="connsiteX619" fmla="*/ 2438552 w 5580233"/>
                  <a:gd name="connsiteY619" fmla="*/ 1112147 h 1112147"/>
                  <a:gd name="connsiteX620" fmla="*/ 2442498 w 5580233"/>
                  <a:gd name="connsiteY620" fmla="*/ 1112147 h 1112147"/>
                  <a:gd name="connsiteX621" fmla="*/ 2446443 w 5580233"/>
                  <a:gd name="connsiteY621" fmla="*/ 1112147 h 1112147"/>
                  <a:gd name="connsiteX622" fmla="*/ 2450389 w 5580233"/>
                  <a:gd name="connsiteY622" fmla="*/ 1112147 h 1112147"/>
                  <a:gd name="connsiteX623" fmla="*/ 2454330 w 5580233"/>
                  <a:gd name="connsiteY623" fmla="*/ 1112147 h 1112147"/>
                  <a:gd name="connsiteX624" fmla="*/ 2458276 w 5580233"/>
                  <a:gd name="connsiteY624" fmla="*/ 1112147 h 1112147"/>
                  <a:gd name="connsiteX625" fmla="*/ 2462222 w 5580233"/>
                  <a:gd name="connsiteY625" fmla="*/ 1112147 h 1112147"/>
                  <a:gd name="connsiteX626" fmla="*/ 2466167 w 5580233"/>
                  <a:gd name="connsiteY626" fmla="*/ 1112147 h 1112147"/>
                  <a:gd name="connsiteX627" fmla="*/ 2470113 w 5580233"/>
                  <a:gd name="connsiteY627" fmla="*/ 1112147 h 1112147"/>
                  <a:gd name="connsiteX628" fmla="*/ 2474059 w 5580233"/>
                  <a:gd name="connsiteY628" fmla="*/ 1112147 h 1112147"/>
                  <a:gd name="connsiteX629" fmla="*/ 2478005 w 5580233"/>
                  <a:gd name="connsiteY629" fmla="*/ 1112147 h 1112147"/>
                  <a:gd name="connsiteX630" fmla="*/ 2481946 w 5580233"/>
                  <a:gd name="connsiteY630" fmla="*/ 1112147 h 1112147"/>
                  <a:gd name="connsiteX631" fmla="*/ 2485891 w 5580233"/>
                  <a:gd name="connsiteY631" fmla="*/ 1112147 h 1112147"/>
                  <a:gd name="connsiteX632" fmla="*/ 2489837 w 5580233"/>
                  <a:gd name="connsiteY632" fmla="*/ 1112147 h 1112147"/>
                  <a:gd name="connsiteX633" fmla="*/ 2493783 w 5580233"/>
                  <a:gd name="connsiteY633" fmla="*/ 1112147 h 1112147"/>
                  <a:gd name="connsiteX634" fmla="*/ 2497729 w 5580233"/>
                  <a:gd name="connsiteY634" fmla="*/ 1112147 h 1112147"/>
                  <a:gd name="connsiteX635" fmla="*/ 2501675 w 5580233"/>
                  <a:gd name="connsiteY635" fmla="*/ 1112147 h 1112147"/>
                  <a:gd name="connsiteX636" fmla="*/ 2505621 w 5580233"/>
                  <a:gd name="connsiteY636" fmla="*/ 1112147 h 1112147"/>
                  <a:gd name="connsiteX637" fmla="*/ 2509566 w 5580233"/>
                  <a:gd name="connsiteY637" fmla="*/ 1112147 h 1112147"/>
                  <a:gd name="connsiteX638" fmla="*/ 2513512 w 5580233"/>
                  <a:gd name="connsiteY638" fmla="*/ 1112147 h 1112147"/>
                  <a:gd name="connsiteX639" fmla="*/ 2517458 w 5580233"/>
                  <a:gd name="connsiteY639" fmla="*/ 1112147 h 1112147"/>
                  <a:gd name="connsiteX640" fmla="*/ 2521399 w 5580233"/>
                  <a:gd name="connsiteY640" fmla="*/ 1112147 h 1112147"/>
                  <a:gd name="connsiteX641" fmla="*/ 2525344 w 5580233"/>
                  <a:gd name="connsiteY641" fmla="*/ 1112147 h 1112147"/>
                  <a:gd name="connsiteX642" fmla="*/ 2529290 w 5580233"/>
                  <a:gd name="connsiteY642" fmla="*/ 1112147 h 1112147"/>
                  <a:gd name="connsiteX643" fmla="*/ 2533236 w 5580233"/>
                  <a:gd name="connsiteY643" fmla="*/ 1112147 h 1112147"/>
                  <a:gd name="connsiteX644" fmla="*/ 2537182 w 5580233"/>
                  <a:gd name="connsiteY644" fmla="*/ 1112147 h 1112147"/>
                  <a:gd name="connsiteX645" fmla="*/ 2541128 w 5580233"/>
                  <a:gd name="connsiteY645" fmla="*/ 1112147 h 1112147"/>
                  <a:gd name="connsiteX646" fmla="*/ 2545074 w 5580233"/>
                  <a:gd name="connsiteY646" fmla="*/ 1112147 h 1112147"/>
                  <a:gd name="connsiteX647" fmla="*/ 2549014 w 5580233"/>
                  <a:gd name="connsiteY647" fmla="*/ 1112147 h 1112147"/>
                  <a:gd name="connsiteX648" fmla="*/ 2552960 w 5580233"/>
                  <a:gd name="connsiteY648" fmla="*/ 1112147 h 1112147"/>
                  <a:gd name="connsiteX649" fmla="*/ 2556906 w 5580233"/>
                  <a:gd name="connsiteY649" fmla="*/ 1112147 h 1112147"/>
                  <a:gd name="connsiteX650" fmla="*/ 2560852 w 5580233"/>
                  <a:gd name="connsiteY650" fmla="*/ 1112147 h 1112147"/>
                  <a:gd name="connsiteX651" fmla="*/ 2564797 w 5580233"/>
                  <a:gd name="connsiteY651" fmla="*/ 1112147 h 1112147"/>
                  <a:gd name="connsiteX652" fmla="*/ 2568743 w 5580233"/>
                  <a:gd name="connsiteY652" fmla="*/ 1112147 h 1112147"/>
                  <a:gd name="connsiteX653" fmla="*/ 2572689 w 5580233"/>
                  <a:gd name="connsiteY653" fmla="*/ 1112147 h 1112147"/>
                  <a:gd name="connsiteX654" fmla="*/ 2576635 w 5580233"/>
                  <a:gd name="connsiteY654" fmla="*/ 1112147 h 1112147"/>
                  <a:gd name="connsiteX655" fmla="*/ 2580581 w 5580233"/>
                  <a:gd name="connsiteY655" fmla="*/ 1112147 h 1112147"/>
                  <a:gd name="connsiteX656" fmla="*/ 2584527 w 5580233"/>
                  <a:gd name="connsiteY656" fmla="*/ 1112147 h 1112147"/>
                  <a:gd name="connsiteX657" fmla="*/ 2588467 w 5580233"/>
                  <a:gd name="connsiteY657" fmla="*/ 1112147 h 1112147"/>
                  <a:gd name="connsiteX658" fmla="*/ 2592413 w 5580233"/>
                  <a:gd name="connsiteY658" fmla="*/ 1112147 h 1112147"/>
                  <a:gd name="connsiteX659" fmla="*/ 2596359 w 5580233"/>
                  <a:gd name="connsiteY659" fmla="*/ 1112147 h 1112147"/>
                  <a:gd name="connsiteX660" fmla="*/ 2600305 w 5580233"/>
                  <a:gd name="connsiteY660" fmla="*/ 1112147 h 1112147"/>
                  <a:gd name="connsiteX661" fmla="*/ 2604250 w 5580233"/>
                  <a:gd name="connsiteY661" fmla="*/ 1112147 h 1112147"/>
                  <a:gd name="connsiteX662" fmla="*/ 2608196 w 5580233"/>
                  <a:gd name="connsiteY662" fmla="*/ 1112147 h 1112147"/>
                  <a:gd name="connsiteX663" fmla="*/ 2612142 w 5580233"/>
                  <a:gd name="connsiteY663" fmla="*/ 1112147 h 1112147"/>
                  <a:gd name="connsiteX664" fmla="*/ 2616083 w 5580233"/>
                  <a:gd name="connsiteY664" fmla="*/ 1112147 h 1112147"/>
                  <a:gd name="connsiteX665" fmla="*/ 2620029 w 5580233"/>
                  <a:gd name="connsiteY665" fmla="*/ 1112147 h 1112147"/>
                  <a:gd name="connsiteX666" fmla="*/ 2623975 w 5580233"/>
                  <a:gd name="connsiteY666" fmla="*/ 1112147 h 1112147"/>
                  <a:gd name="connsiteX667" fmla="*/ 2627920 w 5580233"/>
                  <a:gd name="connsiteY667" fmla="*/ 1112147 h 1112147"/>
                  <a:gd name="connsiteX668" fmla="*/ 2631866 w 5580233"/>
                  <a:gd name="connsiteY668" fmla="*/ 1112147 h 1112147"/>
                  <a:gd name="connsiteX669" fmla="*/ 2635812 w 5580233"/>
                  <a:gd name="connsiteY669" fmla="*/ 1112147 h 1112147"/>
                  <a:gd name="connsiteX670" fmla="*/ 2639758 w 5580233"/>
                  <a:gd name="connsiteY670" fmla="*/ 1112147 h 1112147"/>
                  <a:gd name="connsiteX671" fmla="*/ 2643703 w 5580233"/>
                  <a:gd name="connsiteY671" fmla="*/ 1112147 h 1112147"/>
                  <a:gd name="connsiteX672" fmla="*/ 2647649 w 5580233"/>
                  <a:gd name="connsiteY672" fmla="*/ 1112147 h 1112147"/>
                  <a:gd name="connsiteX673" fmla="*/ 2651595 w 5580233"/>
                  <a:gd name="connsiteY673" fmla="*/ 1112147 h 1112147"/>
                  <a:gd name="connsiteX674" fmla="*/ 2655536 w 5580233"/>
                  <a:gd name="connsiteY674" fmla="*/ 1112147 h 1112147"/>
                  <a:gd name="connsiteX675" fmla="*/ 2659482 w 5580233"/>
                  <a:gd name="connsiteY675" fmla="*/ 1112147 h 1112147"/>
                  <a:gd name="connsiteX676" fmla="*/ 2663428 w 5580233"/>
                  <a:gd name="connsiteY676" fmla="*/ 1112147 h 1112147"/>
                  <a:gd name="connsiteX677" fmla="*/ 2667373 w 5580233"/>
                  <a:gd name="connsiteY677" fmla="*/ 1112147 h 1112147"/>
                  <a:gd name="connsiteX678" fmla="*/ 2671319 w 5580233"/>
                  <a:gd name="connsiteY678" fmla="*/ 1112147 h 1112147"/>
                  <a:gd name="connsiteX679" fmla="*/ 2675265 w 5580233"/>
                  <a:gd name="connsiteY679" fmla="*/ 1112147 h 1112147"/>
                  <a:gd name="connsiteX680" fmla="*/ 2679211 w 5580233"/>
                  <a:gd name="connsiteY680" fmla="*/ 1112147 h 1112147"/>
                  <a:gd name="connsiteX681" fmla="*/ 2683151 w 5580233"/>
                  <a:gd name="connsiteY681" fmla="*/ 1112147 h 1112147"/>
                  <a:gd name="connsiteX682" fmla="*/ 2687097 w 5580233"/>
                  <a:gd name="connsiteY682" fmla="*/ 1112147 h 1112147"/>
                  <a:gd name="connsiteX683" fmla="*/ 2691043 w 5580233"/>
                  <a:gd name="connsiteY683" fmla="*/ 1112147 h 1112147"/>
                  <a:gd name="connsiteX684" fmla="*/ 2694989 w 5580233"/>
                  <a:gd name="connsiteY684" fmla="*/ 1112147 h 1112147"/>
                  <a:gd name="connsiteX685" fmla="*/ 2698935 w 5580233"/>
                  <a:gd name="connsiteY685" fmla="*/ 1112147 h 1112147"/>
                  <a:gd name="connsiteX686" fmla="*/ 2702881 w 5580233"/>
                  <a:gd name="connsiteY686" fmla="*/ 1112147 h 1112147"/>
                  <a:gd name="connsiteX687" fmla="*/ 2706827 w 5580233"/>
                  <a:gd name="connsiteY687" fmla="*/ 1112147 h 1112147"/>
                  <a:gd name="connsiteX688" fmla="*/ 2710772 w 5580233"/>
                  <a:gd name="connsiteY688" fmla="*/ 1112147 h 1112147"/>
                  <a:gd name="connsiteX689" fmla="*/ 2714718 w 5580233"/>
                  <a:gd name="connsiteY689" fmla="*/ 1112147 h 1112147"/>
                  <a:gd name="connsiteX690" fmla="*/ 2718664 w 5580233"/>
                  <a:gd name="connsiteY690" fmla="*/ 1112147 h 1112147"/>
                  <a:gd name="connsiteX691" fmla="*/ 2722604 w 5580233"/>
                  <a:gd name="connsiteY691" fmla="*/ 1112147 h 1112147"/>
                  <a:gd name="connsiteX692" fmla="*/ 2726550 w 5580233"/>
                  <a:gd name="connsiteY692" fmla="*/ 1112147 h 1112147"/>
                  <a:gd name="connsiteX693" fmla="*/ 2730496 w 5580233"/>
                  <a:gd name="connsiteY693" fmla="*/ 1112147 h 1112147"/>
                  <a:gd name="connsiteX694" fmla="*/ 2734442 w 5580233"/>
                  <a:gd name="connsiteY694" fmla="*/ 1112147 h 1112147"/>
                  <a:gd name="connsiteX695" fmla="*/ 2738388 w 5580233"/>
                  <a:gd name="connsiteY695" fmla="*/ 1112147 h 1112147"/>
                  <a:gd name="connsiteX696" fmla="*/ 2742334 w 5580233"/>
                  <a:gd name="connsiteY696" fmla="*/ 1112147 h 1112147"/>
                  <a:gd name="connsiteX697" fmla="*/ 2746279 w 5580233"/>
                  <a:gd name="connsiteY697" fmla="*/ 1112147 h 1112147"/>
                  <a:gd name="connsiteX698" fmla="*/ 2750220 w 5580233"/>
                  <a:gd name="connsiteY698" fmla="*/ 1112147 h 1112147"/>
                  <a:gd name="connsiteX699" fmla="*/ 2754166 w 5580233"/>
                  <a:gd name="connsiteY699" fmla="*/ 1112147 h 1112147"/>
                  <a:gd name="connsiteX700" fmla="*/ 2758112 w 5580233"/>
                  <a:gd name="connsiteY700" fmla="*/ 1112147 h 1112147"/>
                  <a:gd name="connsiteX701" fmla="*/ 2762057 w 5580233"/>
                  <a:gd name="connsiteY701" fmla="*/ 1112147 h 1112147"/>
                  <a:gd name="connsiteX702" fmla="*/ 2766003 w 5580233"/>
                  <a:gd name="connsiteY702" fmla="*/ 1112147 h 1112147"/>
                  <a:gd name="connsiteX703" fmla="*/ 2769949 w 5580233"/>
                  <a:gd name="connsiteY703" fmla="*/ 1112147 h 1112147"/>
                  <a:gd name="connsiteX704" fmla="*/ 2773895 w 5580233"/>
                  <a:gd name="connsiteY704" fmla="*/ 1112147 h 1112147"/>
                  <a:gd name="connsiteX705" fmla="*/ 2777841 w 5580233"/>
                  <a:gd name="connsiteY705" fmla="*/ 1112147 h 1112147"/>
                  <a:gd name="connsiteX706" fmla="*/ 2781787 w 5580233"/>
                  <a:gd name="connsiteY706" fmla="*/ 1112147 h 1112147"/>
                  <a:gd name="connsiteX707" fmla="*/ 2785727 w 5580233"/>
                  <a:gd name="connsiteY707" fmla="*/ 1112147 h 1112147"/>
                  <a:gd name="connsiteX708" fmla="*/ 2789673 w 5580233"/>
                  <a:gd name="connsiteY708" fmla="*/ 1112147 h 1112147"/>
                  <a:gd name="connsiteX709" fmla="*/ 2793619 w 5580233"/>
                  <a:gd name="connsiteY709" fmla="*/ 1112147 h 1112147"/>
                  <a:gd name="connsiteX710" fmla="*/ 2797565 w 5580233"/>
                  <a:gd name="connsiteY710" fmla="*/ 1112147 h 1112147"/>
                  <a:gd name="connsiteX711" fmla="*/ 2801510 w 5580233"/>
                  <a:gd name="connsiteY711" fmla="*/ 1112147 h 1112147"/>
                  <a:gd name="connsiteX712" fmla="*/ 2805456 w 5580233"/>
                  <a:gd name="connsiteY712" fmla="*/ 1112147 h 1112147"/>
                  <a:gd name="connsiteX713" fmla="*/ 2809402 w 5580233"/>
                  <a:gd name="connsiteY713" fmla="*/ 1112147 h 1112147"/>
                  <a:gd name="connsiteX714" fmla="*/ 2813348 w 5580233"/>
                  <a:gd name="connsiteY714" fmla="*/ 1112147 h 1112147"/>
                  <a:gd name="connsiteX715" fmla="*/ 2817289 w 5580233"/>
                  <a:gd name="connsiteY715" fmla="*/ 1112147 h 1112147"/>
                  <a:gd name="connsiteX716" fmla="*/ 2821235 w 5580233"/>
                  <a:gd name="connsiteY716" fmla="*/ 1112147 h 1112147"/>
                  <a:gd name="connsiteX717" fmla="*/ 2825181 w 5580233"/>
                  <a:gd name="connsiteY717" fmla="*/ 1112147 h 1112147"/>
                  <a:gd name="connsiteX718" fmla="*/ 2829126 w 5580233"/>
                  <a:gd name="connsiteY718" fmla="*/ 1112147 h 1112147"/>
                  <a:gd name="connsiteX719" fmla="*/ 2833072 w 5580233"/>
                  <a:gd name="connsiteY719" fmla="*/ 1112147 h 1112147"/>
                  <a:gd name="connsiteX720" fmla="*/ 2837018 w 5580233"/>
                  <a:gd name="connsiteY720" fmla="*/ 1112147 h 1112147"/>
                  <a:gd name="connsiteX721" fmla="*/ 2840964 w 5580233"/>
                  <a:gd name="connsiteY721" fmla="*/ 1112147 h 1112147"/>
                  <a:gd name="connsiteX722" fmla="*/ 2844909 w 5580233"/>
                  <a:gd name="connsiteY722" fmla="*/ 1112147 h 1112147"/>
                  <a:gd name="connsiteX723" fmla="*/ 2848855 w 5580233"/>
                  <a:gd name="connsiteY723" fmla="*/ 1112147 h 1112147"/>
                  <a:gd name="connsiteX724" fmla="*/ 2852796 w 5580233"/>
                  <a:gd name="connsiteY724" fmla="*/ 1112147 h 1112147"/>
                  <a:gd name="connsiteX725" fmla="*/ 2856742 w 5580233"/>
                  <a:gd name="connsiteY725" fmla="*/ 1112147 h 1112147"/>
                  <a:gd name="connsiteX726" fmla="*/ 2860688 w 5580233"/>
                  <a:gd name="connsiteY726" fmla="*/ 1112147 h 1112147"/>
                  <a:gd name="connsiteX727" fmla="*/ 2864634 w 5580233"/>
                  <a:gd name="connsiteY727" fmla="*/ 1112147 h 1112147"/>
                  <a:gd name="connsiteX728" fmla="*/ 2868579 w 5580233"/>
                  <a:gd name="connsiteY728" fmla="*/ 1112147 h 1112147"/>
                  <a:gd name="connsiteX729" fmla="*/ 2872525 w 5580233"/>
                  <a:gd name="connsiteY729" fmla="*/ 1112147 h 1112147"/>
                  <a:gd name="connsiteX730" fmla="*/ 2876471 w 5580233"/>
                  <a:gd name="connsiteY730" fmla="*/ 1112147 h 1112147"/>
                  <a:gd name="connsiteX731" fmla="*/ 2880417 w 5580233"/>
                  <a:gd name="connsiteY731" fmla="*/ 1112147 h 1112147"/>
                  <a:gd name="connsiteX732" fmla="*/ 2884357 w 5580233"/>
                  <a:gd name="connsiteY732" fmla="*/ 1112147 h 1112147"/>
                  <a:gd name="connsiteX733" fmla="*/ 2888303 w 5580233"/>
                  <a:gd name="connsiteY733" fmla="*/ 1112147 h 1112147"/>
                  <a:gd name="connsiteX734" fmla="*/ 2892249 w 5580233"/>
                  <a:gd name="connsiteY734" fmla="*/ 1112147 h 1112147"/>
                  <a:gd name="connsiteX735" fmla="*/ 2896195 w 5580233"/>
                  <a:gd name="connsiteY735" fmla="*/ 1112147 h 1112147"/>
                  <a:gd name="connsiteX736" fmla="*/ 2900141 w 5580233"/>
                  <a:gd name="connsiteY736" fmla="*/ 1112147 h 1112147"/>
                  <a:gd name="connsiteX737" fmla="*/ 2904087 w 5580233"/>
                  <a:gd name="connsiteY737" fmla="*/ 1112147 h 1112147"/>
                  <a:gd name="connsiteX738" fmla="*/ 2908032 w 5580233"/>
                  <a:gd name="connsiteY738" fmla="*/ 1112147 h 1112147"/>
                  <a:gd name="connsiteX739" fmla="*/ 2911978 w 5580233"/>
                  <a:gd name="connsiteY739" fmla="*/ 1112147 h 1112147"/>
                  <a:gd name="connsiteX740" fmla="*/ 2915924 w 5580233"/>
                  <a:gd name="connsiteY740" fmla="*/ 1112147 h 1112147"/>
                  <a:gd name="connsiteX741" fmla="*/ 2919865 w 5580233"/>
                  <a:gd name="connsiteY741" fmla="*/ 1112147 h 1112147"/>
                  <a:gd name="connsiteX742" fmla="*/ 2923810 w 5580233"/>
                  <a:gd name="connsiteY742" fmla="*/ 1112147 h 1112147"/>
                  <a:gd name="connsiteX743" fmla="*/ 2927756 w 5580233"/>
                  <a:gd name="connsiteY743" fmla="*/ 1112147 h 1112147"/>
                  <a:gd name="connsiteX744" fmla="*/ 2931702 w 5580233"/>
                  <a:gd name="connsiteY744" fmla="*/ 1112147 h 1112147"/>
                  <a:gd name="connsiteX745" fmla="*/ 2935648 w 5580233"/>
                  <a:gd name="connsiteY745" fmla="*/ 1112147 h 1112147"/>
                  <a:gd name="connsiteX746" fmla="*/ 2939594 w 5580233"/>
                  <a:gd name="connsiteY746" fmla="*/ 1112147 h 1112147"/>
                  <a:gd name="connsiteX747" fmla="*/ 2943540 w 5580233"/>
                  <a:gd name="connsiteY747" fmla="*/ 1112147 h 1112147"/>
                  <a:gd name="connsiteX748" fmla="*/ 2947485 w 5580233"/>
                  <a:gd name="connsiteY748" fmla="*/ 1112147 h 1112147"/>
                  <a:gd name="connsiteX749" fmla="*/ 2951426 w 5580233"/>
                  <a:gd name="connsiteY749" fmla="*/ 1112147 h 1112147"/>
                  <a:gd name="connsiteX750" fmla="*/ 2955372 w 5580233"/>
                  <a:gd name="connsiteY750" fmla="*/ 1112147 h 1112147"/>
                  <a:gd name="connsiteX751" fmla="*/ 2959318 w 5580233"/>
                  <a:gd name="connsiteY751" fmla="*/ 1112147 h 1112147"/>
                  <a:gd name="connsiteX752" fmla="*/ 2963263 w 5580233"/>
                  <a:gd name="connsiteY752" fmla="*/ 1112147 h 1112147"/>
                  <a:gd name="connsiteX753" fmla="*/ 2967209 w 5580233"/>
                  <a:gd name="connsiteY753" fmla="*/ 1112147 h 1112147"/>
                  <a:gd name="connsiteX754" fmla="*/ 2971155 w 5580233"/>
                  <a:gd name="connsiteY754" fmla="*/ 1112147 h 1112147"/>
                  <a:gd name="connsiteX755" fmla="*/ 2975101 w 5580233"/>
                  <a:gd name="connsiteY755" fmla="*/ 1112147 h 1112147"/>
                  <a:gd name="connsiteX756" fmla="*/ 2979047 w 5580233"/>
                  <a:gd name="connsiteY756" fmla="*/ 1112147 h 1112147"/>
                  <a:gd name="connsiteX757" fmla="*/ 2982993 w 5580233"/>
                  <a:gd name="connsiteY757" fmla="*/ 1112147 h 1112147"/>
                  <a:gd name="connsiteX758" fmla="*/ 2986933 w 5580233"/>
                  <a:gd name="connsiteY758" fmla="*/ 1112147 h 1112147"/>
                  <a:gd name="connsiteX759" fmla="*/ 2990879 w 5580233"/>
                  <a:gd name="connsiteY759" fmla="*/ 1112147 h 1112147"/>
                  <a:gd name="connsiteX760" fmla="*/ 2994825 w 5580233"/>
                  <a:gd name="connsiteY760" fmla="*/ 1112147 h 1112147"/>
                  <a:gd name="connsiteX761" fmla="*/ 2998771 w 5580233"/>
                  <a:gd name="connsiteY761" fmla="*/ 1112147 h 1112147"/>
                  <a:gd name="connsiteX762" fmla="*/ 3002717 w 5580233"/>
                  <a:gd name="connsiteY762" fmla="*/ 1112147 h 1112147"/>
                  <a:gd name="connsiteX763" fmla="*/ 3006662 w 5580233"/>
                  <a:gd name="connsiteY763" fmla="*/ 1112147 h 1112147"/>
                  <a:gd name="connsiteX764" fmla="*/ 3010608 w 5580233"/>
                  <a:gd name="connsiteY764" fmla="*/ 1112147 h 1112147"/>
                  <a:gd name="connsiteX765" fmla="*/ 3014554 w 5580233"/>
                  <a:gd name="connsiteY765" fmla="*/ 1112147 h 1112147"/>
                  <a:gd name="connsiteX766" fmla="*/ 3018495 w 5580233"/>
                  <a:gd name="connsiteY766" fmla="*/ 1112147 h 1112147"/>
                  <a:gd name="connsiteX767" fmla="*/ 3022441 w 5580233"/>
                  <a:gd name="connsiteY767" fmla="*/ 1112147 h 1112147"/>
                  <a:gd name="connsiteX768" fmla="*/ 3026386 w 5580233"/>
                  <a:gd name="connsiteY768" fmla="*/ 1112147 h 1112147"/>
                  <a:gd name="connsiteX769" fmla="*/ 3030332 w 5580233"/>
                  <a:gd name="connsiteY769" fmla="*/ 1112147 h 1112147"/>
                  <a:gd name="connsiteX770" fmla="*/ 3034278 w 5580233"/>
                  <a:gd name="connsiteY770" fmla="*/ 1112147 h 1112147"/>
                  <a:gd name="connsiteX771" fmla="*/ 3038224 w 5580233"/>
                  <a:gd name="connsiteY771" fmla="*/ 1112147 h 1112147"/>
                  <a:gd name="connsiteX772" fmla="*/ 3042170 w 5580233"/>
                  <a:gd name="connsiteY772" fmla="*/ 1112147 h 1112147"/>
                  <a:gd name="connsiteX773" fmla="*/ 3046115 w 5580233"/>
                  <a:gd name="connsiteY773" fmla="*/ 1112147 h 1112147"/>
                  <a:gd name="connsiteX774" fmla="*/ 3050061 w 5580233"/>
                  <a:gd name="connsiteY774" fmla="*/ 1112147 h 1112147"/>
                  <a:gd name="connsiteX775" fmla="*/ 3054002 w 5580233"/>
                  <a:gd name="connsiteY775" fmla="*/ 1112147 h 1112147"/>
                  <a:gd name="connsiteX776" fmla="*/ 3057948 w 5580233"/>
                  <a:gd name="connsiteY776" fmla="*/ 1112147 h 1112147"/>
                  <a:gd name="connsiteX777" fmla="*/ 3061894 w 5580233"/>
                  <a:gd name="connsiteY777" fmla="*/ 1112147 h 1112147"/>
                  <a:gd name="connsiteX778" fmla="*/ 3065839 w 5580233"/>
                  <a:gd name="connsiteY778" fmla="*/ 1112147 h 1112147"/>
                  <a:gd name="connsiteX779" fmla="*/ 3069785 w 5580233"/>
                  <a:gd name="connsiteY779" fmla="*/ 1112147 h 1112147"/>
                  <a:gd name="connsiteX780" fmla="*/ 3073731 w 5580233"/>
                  <a:gd name="connsiteY780" fmla="*/ 1112147 h 1112147"/>
                  <a:gd name="connsiteX781" fmla="*/ 3077677 w 5580233"/>
                  <a:gd name="connsiteY781" fmla="*/ 1112147 h 1112147"/>
                  <a:gd name="connsiteX782" fmla="*/ 3081623 w 5580233"/>
                  <a:gd name="connsiteY782" fmla="*/ 1112147 h 1112147"/>
                  <a:gd name="connsiteX783" fmla="*/ 3085563 w 5580233"/>
                  <a:gd name="connsiteY783" fmla="*/ 1112147 h 1112147"/>
                  <a:gd name="connsiteX784" fmla="*/ 3089509 w 5580233"/>
                  <a:gd name="connsiteY784" fmla="*/ 1112147 h 1112147"/>
                  <a:gd name="connsiteX785" fmla="*/ 3093455 w 5580233"/>
                  <a:gd name="connsiteY785" fmla="*/ 1112147 h 1112147"/>
                  <a:gd name="connsiteX786" fmla="*/ 3097401 w 5580233"/>
                  <a:gd name="connsiteY786" fmla="*/ 1112147 h 1112147"/>
                  <a:gd name="connsiteX787" fmla="*/ 3101347 w 5580233"/>
                  <a:gd name="connsiteY787" fmla="*/ 1112147 h 1112147"/>
                  <a:gd name="connsiteX788" fmla="*/ 3105292 w 5580233"/>
                  <a:gd name="connsiteY788" fmla="*/ 1112147 h 1112147"/>
                  <a:gd name="connsiteX789" fmla="*/ 3109238 w 5580233"/>
                  <a:gd name="connsiteY789" fmla="*/ 1112147 h 1112147"/>
                  <a:gd name="connsiteX790" fmla="*/ 3113184 w 5580233"/>
                  <a:gd name="connsiteY790" fmla="*/ 1112147 h 1112147"/>
                  <a:gd name="connsiteX791" fmla="*/ 3117130 w 5580233"/>
                  <a:gd name="connsiteY791" fmla="*/ 1112147 h 1112147"/>
                  <a:gd name="connsiteX792" fmla="*/ 3121071 w 5580233"/>
                  <a:gd name="connsiteY792" fmla="*/ 1112147 h 1112147"/>
                  <a:gd name="connsiteX793" fmla="*/ 3125016 w 5580233"/>
                  <a:gd name="connsiteY793" fmla="*/ 1112147 h 1112147"/>
                  <a:gd name="connsiteX794" fmla="*/ 3128962 w 5580233"/>
                  <a:gd name="connsiteY794" fmla="*/ 1112147 h 1112147"/>
                  <a:gd name="connsiteX795" fmla="*/ 3132908 w 5580233"/>
                  <a:gd name="connsiteY795" fmla="*/ 1112147 h 1112147"/>
                  <a:gd name="connsiteX796" fmla="*/ 3136854 w 5580233"/>
                  <a:gd name="connsiteY796" fmla="*/ 1112147 h 1112147"/>
                  <a:gd name="connsiteX797" fmla="*/ 3140800 w 5580233"/>
                  <a:gd name="connsiteY797" fmla="*/ 1112147 h 1112147"/>
                  <a:gd name="connsiteX798" fmla="*/ 3144745 w 5580233"/>
                  <a:gd name="connsiteY798" fmla="*/ 1112147 h 1112147"/>
                  <a:gd name="connsiteX799" fmla="*/ 3148691 w 5580233"/>
                  <a:gd name="connsiteY799" fmla="*/ 1112147 h 1112147"/>
                  <a:gd name="connsiteX800" fmla="*/ 3152632 w 5580233"/>
                  <a:gd name="connsiteY800" fmla="*/ 1112147 h 1112147"/>
                  <a:gd name="connsiteX801" fmla="*/ 3156578 w 5580233"/>
                  <a:gd name="connsiteY801" fmla="*/ 1112147 h 1112147"/>
                  <a:gd name="connsiteX802" fmla="*/ 3160524 w 5580233"/>
                  <a:gd name="connsiteY802" fmla="*/ 1112147 h 1112147"/>
                  <a:gd name="connsiteX803" fmla="*/ 3164469 w 5580233"/>
                  <a:gd name="connsiteY803" fmla="*/ 1112147 h 1112147"/>
                  <a:gd name="connsiteX804" fmla="*/ 3168415 w 5580233"/>
                  <a:gd name="connsiteY804" fmla="*/ 1112147 h 1112147"/>
                  <a:gd name="connsiteX805" fmla="*/ 3172361 w 5580233"/>
                  <a:gd name="connsiteY805" fmla="*/ 1112147 h 1112147"/>
                  <a:gd name="connsiteX806" fmla="*/ 3176307 w 5580233"/>
                  <a:gd name="connsiteY806" fmla="*/ 1112147 h 1112147"/>
                  <a:gd name="connsiteX807" fmla="*/ 3180253 w 5580233"/>
                  <a:gd name="connsiteY807" fmla="*/ 1112147 h 1112147"/>
                  <a:gd name="connsiteX808" fmla="*/ 3184198 w 5580233"/>
                  <a:gd name="connsiteY808" fmla="*/ 1112147 h 1112147"/>
                  <a:gd name="connsiteX809" fmla="*/ 3188139 w 5580233"/>
                  <a:gd name="connsiteY809" fmla="*/ 1112147 h 1112147"/>
                  <a:gd name="connsiteX810" fmla="*/ 3192085 w 5580233"/>
                  <a:gd name="connsiteY810" fmla="*/ 1112147 h 1112147"/>
                  <a:gd name="connsiteX811" fmla="*/ 3196031 w 5580233"/>
                  <a:gd name="connsiteY811" fmla="*/ 1112147 h 1112147"/>
                  <a:gd name="connsiteX812" fmla="*/ 3199977 w 5580233"/>
                  <a:gd name="connsiteY812" fmla="*/ 1112147 h 1112147"/>
                  <a:gd name="connsiteX813" fmla="*/ 3203923 w 5580233"/>
                  <a:gd name="connsiteY813" fmla="*/ 1112147 h 1112147"/>
                  <a:gd name="connsiteX814" fmla="*/ 3207868 w 5580233"/>
                  <a:gd name="connsiteY814" fmla="*/ 1112147 h 1112147"/>
                  <a:gd name="connsiteX815" fmla="*/ 3211814 w 5580233"/>
                  <a:gd name="connsiteY815" fmla="*/ 1112147 h 1112147"/>
                  <a:gd name="connsiteX816" fmla="*/ 3215760 w 5580233"/>
                  <a:gd name="connsiteY816" fmla="*/ 1112147 h 1112147"/>
                  <a:gd name="connsiteX817" fmla="*/ 3219701 w 5580233"/>
                  <a:gd name="connsiteY817" fmla="*/ 1112147 h 1112147"/>
                  <a:gd name="connsiteX818" fmla="*/ 3223646 w 5580233"/>
                  <a:gd name="connsiteY818" fmla="*/ 1112147 h 1112147"/>
                  <a:gd name="connsiteX819" fmla="*/ 3227592 w 5580233"/>
                  <a:gd name="connsiteY819" fmla="*/ 1112147 h 1112147"/>
                  <a:gd name="connsiteX820" fmla="*/ 3231538 w 5580233"/>
                  <a:gd name="connsiteY820" fmla="*/ 1112147 h 1112147"/>
                  <a:gd name="connsiteX821" fmla="*/ 3235484 w 5580233"/>
                  <a:gd name="connsiteY821" fmla="*/ 1112147 h 1112147"/>
                  <a:gd name="connsiteX822" fmla="*/ 3239430 w 5580233"/>
                  <a:gd name="connsiteY822" fmla="*/ 1112147 h 1112147"/>
                  <a:gd name="connsiteX823" fmla="*/ 3243376 w 5580233"/>
                  <a:gd name="connsiteY823" fmla="*/ 1112147 h 1112147"/>
                  <a:gd name="connsiteX824" fmla="*/ 3247321 w 5580233"/>
                  <a:gd name="connsiteY824" fmla="*/ 1112147 h 1112147"/>
                  <a:gd name="connsiteX825" fmla="*/ 3251262 w 5580233"/>
                  <a:gd name="connsiteY825" fmla="*/ 1112147 h 1112147"/>
                  <a:gd name="connsiteX826" fmla="*/ 3255208 w 5580233"/>
                  <a:gd name="connsiteY826" fmla="*/ 1112147 h 1112147"/>
                  <a:gd name="connsiteX827" fmla="*/ 3259154 w 5580233"/>
                  <a:gd name="connsiteY827" fmla="*/ 1112147 h 1112147"/>
                  <a:gd name="connsiteX828" fmla="*/ 3263099 w 5580233"/>
                  <a:gd name="connsiteY828" fmla="*/ 1112147 h 1112147"/>
                  <a:gd name="connsiteX829" fmla="*/ 3267045 w 5580233"/>
                  <a:gd name="connsiteY829" fmla="*/ 1112147 h 1112147"/>
                  <a:gd name="connsiteX830" fmla="*/ 3270991 w 5580233"/>
                  <a:gd name="connsiteY830" fmla="*/ 1112147 h 1112147"/>
                  <a:gd name="connsiteX831" fmla="*/ 3274937 w 5580233"/>
                  <a:gd name="connsiteY831" fmla="*/ 1112147 h 1112147"/>
                  <a:gd name="connsiteX832" fmla="*/ 3278883 w 5580233"/>
                  <a:gd name="connsiteY832" fmla="*/ 1112147 h 1112147"/>
                  <a:gd name="connsiteX833" fmla="*/ 3282829 w 5580233"/>
                  <a:gd name="connsiteY833" fmla="*/ 1112147 h 1112147"/>
                  <a:gd name="connsiteX834" fmla="*/ 3286769 w 5580233"/>
                  <a:gd name="connsiteY834" fmla="*/ 1112147 h 1112147"/>
                  <a:gd name="connsiteX835" fmla="*/ 3290715 w 5580233"/>
                  <a:gd name="connsiteY835" fmla="*/ 1112147 h 1112147"/>
                  <a:gd name="connsiteX836" fmla="*/ 3294661 w 5580233"/>
                  <a:gd name="connsiteY836" fmla="*/ 1112147 h 1112147"/>
                  <a:gd name="connsiteX837" fmla="*/ 3298607 w 5580233"/>
                  <a:gd name="connsiteY837" fmla="*/ 1112147 h 1112147"/>
                  <a:gd name="connsiteX838" fmla="*/ 3302552 w 5580233"/>
                  <a:gd name="connsiteY838" fmla="*/ 1112147 h 1112147"/>
                  <a:gd name="connsiteX839" fmla="*/ 3306498 w 5580233"/>
                  <a:gd name="connsiteY839" fmla="*/ 1112147 h 1112147"/>
                  <a:gd name="connsiteX840" fmla="*/ 3310444 w 5580233"/>
                  <a:gd name="connsiteY840" fmla="*/ 1112147 h 1112147"/>
                  <a:gd name="connsiteX841" fmla="*/ 3314390 w 5580233"/>
                  <a:gd name="connsiteY841" fmla="*/ 1112147 h 1112147"/>
                  <a:gd name="connsiteX842" fmla="*/ 3318331 w 5580233"/>
                  <a:gd name="connsiteY842" fmla="*/ 1112147 h 1112147"/>
                  <a:gd name="connsiteX843" fmla="*/ 3322277 w 5580233"/>
                  <a:gd name="connsiteY843" fmla="*/ 1112147 h 1112147"/>
                  <a:gd name="connsiteX844" fmla="*/ 3326222 w 5580233"/>
                  <a:gd name="connsiteY844" fmla="*/ 1112147 h 1112147"/>
                  <a:gd name="connsiteX845" fmla="*/ 3330168 w 5580233"/>
                  <a:gd name="connsiteY845" fmla="*/ 1112147 h 1112147"/>
                  <a:gd name="connsiteX846" fmla="*/ 3334114 w 5580233"/>
                  <a:gd name="connsiteY846" fmla="*/ 1112147 h 1112147"/>
                  <a:gd name="connsiteX847" fmla="*/ 3338060 w 5580233"/>
                  <a:gd name="connsiteY847" fmla="*/ 1112147 h 1112147"/>
                  <a:gd name="connsiteX848" fmla="*/ 3342005 w 5580233"/>
                  <a:gd name="connsiteY848" fmla="*/ 1112147 h 1112147"/>
                  <a:gd name="connsiteX849" fmla="*/ 3345951 w 5580233"/>
                  <a:gd name="connsiteY849" fmla="*/ 1112147 h 1112147"/>
                  <a:gd name="connsiteX850" fmla="*/ 3349897 w 5580233"/>
                  <a:gd name="connsiteY850" fmla="*/ 1112147 h 1112147"/>
                  <a:gd name="connsiteX851" fmla="*/ 3353838 w 5580233"/>
                  <a:gd name="connsiteY851" fmla="*/ 1112147 h 1112147"/>
                  <a:gd name="connsiteX852" fmla="*/ 3357784 w 5580233"/>
                  <a:gd name="connsiteY852" fmla="*/ 1112147 h 1112147"/>
                  <a:gd name="connsiteX853" fmla="*/ 3361730 w 5580233"/>
                  <a:gd name="connsiteY853" fmla="*/ 1112147 h 1112147"/>
                  <a:gd name="connsiteX854" fmla="*/ 3365675 w 5580233"/>
                  <a:gd name="connsiteY854" fmla="*/ 1112147 h 1112147"/>
                  <a:gd name="connsiteX855" fmla="*/ 3369621 w 5580233"/>
                  <a:gd name="connsiteY855" fmla="*/ 1112147 h 1112147"/>
                  <a:gd name="connsiteX856" fmla="*/ 3373567 w 5580233"/>
                  <a:gd name="connsiteY856" fmla="*/ 1112147 h 1112147"/>
                  <a:gd name="connsiteX857" fmla="*/ 3377513 w 5580233"/>
                  <a:gd name="connsiteY857" fmla="*/ 1112147 h 1112147"/>
                  <a:gd name="connsiteX858" fmla="*/ 3381458 w 5580233"/>
                  <a:gd name="connsiteY858" fmla="*/ 1112147 h 1112147"/>
                  <a:gd name="connsiteX859" fmla="*/ 3385399 w 5580233"/>
                  <a:gd name="connsiteY859" fmla="*/ 1112147 h 1112147"/>
                  <a:gd name="connsiteX860" fmla="*/ 3389345 w 5580233"/>
                  <a:gd name="connsiteY860" fmla="*/ 1112147 h 1112147"/>
                  <a:gd name="connsiteX861" fmla="*/ 3393291 w 5580233"/>
                  <a:gd name="connsiteY861" fmla="*/ 1112147 h 1112147"/>
                  <a:gd name="connsiteX862" fmla="*/ 3397237 w 5580233"/>
                  <a:gd name="connsiteY862" fmla="*/ 1112147 h 1112147"/>
                  <a:gd name="connsiteX863" fmla="*/ 3401183 w 5580233"/>
                  <a:gd name="connsiteY863" fmla="*/ 1112147 h 1112147"/>
                  <a:gd name="connsiteX864" fmla="*/ 3405129 w 5580233"/>
                  <a:gd name="connsiteY864" fmla="*/ 1112147 h 1112147"/>
                  <a:gd name="connsiteX865" fmla="*/ 3409074 w 5580233"/>
                  <a:gd name="connsiteY865" fmla="*/ 1112147 h 1112147"/>
                  <a:gd name="connsiteX866" fmla="*/ 3413020 w 5580233"/>
                  <a:gd name="connsiteY866" fmla="*/ 1112147 h 1112147"/>
                  <a:gd name="connsiteX867" fmla="*/ 3416966 w 5580233"/>
                  <a:gd name="connsiteY867" fmla="*/ 1112147 h 1112147"/>
                  <a:gd name="connsiteX868" fmla="*/ 3420906 w 5580233"/>
                  <a:gd name="connsiteY868" fmla="*/ 1112147 h 1112147"/>
                  <a:gd name="connsiteX869" fmla="*/ 3424852 w 5580233"/>
                  <a:gd name="connsiteY869" fmla="*/ 1112147 h 1112147"/>
                  <a:gd name="connsiteX870" fmla="*/ 3428798 w 5580233"/>
                  <a:gd name="connsiteY870" fmla="*/ 1112147 h 1112147"/>
                  <a:gd name="connsiteX871" fmla="*/ 3432744 w 5580233"/>
                  <a:gd name="connsiteY871" fmla="*/ 1112147 h 1112147"/>
                  <a:gd name="connsiteX872" fmla="*/ 3436690 w 5580233"/>
                  <a:gd name="connsiteY872" fmla="*/ 1112147 h 1112147"/>
                  <a:gd name="connsiteX873" fmla="*/ 3440636 w 5580233"/>
                  <a:gd name="connsiteY873" fmla="*/ 1112147 h 1112147"/>
                  <a:gd name="connsiteX874" fmla="*/ 3444582 w 5580233"/>
                  <a:gd name="connsiteY874" fmla="*/ 1112147 h 1112147"/>
                  <a:gd name="connsiteX875" fmla="*/ 3448527 w 5580233"/>
                  <a:gd name="connsiteY875" fmla="*/ 1112147 h 1112147"/>
                  <a:gd name="connsiteX876" fmla="*/ 3452468 w 5580233"/>
                  <a:gd name="connsiteY876" fmla="*/ 1112147 h 1112147"/>
                  <a:gd name="connsiteX877" fmla="*/ 3456414 w 5580233"/>
                  <a:gd name="connsiteY877" fmla="*/ 1112147 h 1112147"/>
                  <a:gd name="connsiteX878" fmla="*/ 3460359 w 5580233"/>
                  <a:gd name="connsiteY878" fmla="*/ 1112147 h 1112147"/>
                  <a:gd name="connsiteX879" fmla="*/ 3464305 w 5580233"/>
                  <a:gd name="connsiteY879" fmla="*/ 1112147 h 1112147"/>
                  <a:gd name="connsiteX880" fmla="*/ 3468251 w 5580233"/>
                  <a:gd name="connsiteY880" fmla="*/ 1112147 h 1112147"/>
                  <a:gd name="connsiteX881" fmla="*/ 3472197 w 5580233"/>
                  <a:gd name="connsiteY881" fmla="*/ 1112147 h 1112147"/>
                  <a:gd name="connsiteX882" fmla="*/ 3476143 w 5580233"/>
                  <a:gd name="connsiteY882" fmla="*/ 1112147 h 1112147"/>
                  <a:gd name="connsiteX883" fmla="*/ 3480089 w 5580233"/>
                  <a:gd name="connsiteY883" fmla="*/ 1112147 h 1112147"/>
                  <a:gd name="connsiteX884" fmla="*/ 3484034 w 5580233"/>
                  <a:gd name="connsiteY884" fmla="*/ 1112147 h 1112147"/>
                  <a:gd name="connsiteX885" fmla="*/ 3487975 w 5580233"/>
                  <a:gd name="connsiteY885" fmla="*/ 1112147 h 1112147"/>
                  <a:gd name="connsiteX886" fmla="*/ 3491921 w 5580233"/>
                  <a:gd name="connsiteY886" fmla="*/ 1112147 h 1112147"/>
                  <a:gd name="connsiteX887" fmla="*/ 3495867 w 5580233"/>
                  <a:gd name="connsiteY887" fmla="*/ 1112147 h 1112147"/>
                  <a:gd name="connsiteX888" fmla="*/ 3499813 w 5580233"/>
                  <a:gd name="connsiteY888" fmla="*/ 1112147 h 1112147"/>
                  <a:gd name="connsiteX889" fmla="*/ 3503758 w 5580233"/>
                  <a:gd name="connsiteY889" fmla="*/ 1112147 h 1112147"/>
                  <a:gd name="connsiteX890" fmla="*/ 3507704 w 5580233"/>
                  <a:gd name="connsiteY890" fmla="*/ 1112147 h 1112147"/>
                  <a:gd name="connsiteX891" fmla="*/ 3511650 w 5580233"/>
                  <a:gd name="connsiteY891" fmla="*/ 1112147 h 1112147"/>
                  <a:gd name="connsiteX892" fmla="*/ 3515596 w 5580233"/>
                  <a:gd name="connsiteY892" fmla="*/ 1112147 h 1112147"/>
                  <a:gd name="connsiteX893" fmla="*/ 3519537 w 5580233"/>
                  <a:gd name="connsiteY893" fmla="*/ 1112147 h 1112147"/>
                  <a:gd name="connsiteX894" fmla="*/ 3523483 w 5580233"/>
                  <a:gd name="connsiteY894" fmla="*/ 1112147 h 1112147"/>
                  <a:gd name="connsiteX895" fmla="*/ 3527428 w 5580233"/>
                  <a:gd name="connsiteY895" fmla="*/ 1112147 h 1112147"/>
                  <a:gd name="connsiteX896" fmla="*/ 3531374 w 5580233"/>
                  <a:gd name="connsiteY896" fmla="*/ 1112147 h 1112147"/>
                  <a:gd name="connsiteX897" fmla="*/ 3535320 w 5580233"/>
                  <a:gd name="connsiteY897" fmla="*/ 1112147 h 1112147"/>
                  <a:gd name="connsiteX898" fmla="*/ 3539266 w 5580233"/>
                  <a:gd name="connsiteY898" fmla="*/ 1112147 h 1112147"/>
                  <a:gd name="connsiteX899" fmla="*/ 3543211 w 5580233"/>
                  <a:gd name="connsiteY899" fmla="*/ 1112147 h 1112147"/>
                  <a:gd name="connsiteX900" fmla="*/ 3547157 w 5580233"/>
                  <a:gd name="connsiteY900" fmla="*/ 1112147 h 1112147"/>
                  <a:gd name="connsiteX901" fmla="*/ 3551103 w 5580233"/>
                  <a:gd name="connsiteY901" fmla="*/ 1112147 h 1112147"/>
                  <a:gd name="connsiteX902" fmla="*/ 3555044 w 5580233"/>
                  <a:gd name="connsiteY902" fmla="*/ 1112147 h 1112147"/>
                  <a:gd name="connsiteX903" fmla="*/ 3558990 w 5580233"/>
                  <a:gd name="connsiteY903" fmla="*/ 1112147 h 1112147"/>
                  <a:gd name="connsiteX904" fmla="*/ 3562936 w 5580233"/>
                  <a:gd name="connsiteY904" fmla="*/ 1112147 h 1112147"/>
                  <a:gd name="connsiteX905" fmla="*/ 3566881 w 5580233"/>
                  <a:gd name="connsiteY905" fmla="*/ 1112147 h 1112147"/>
                  <a:gd name="connsiteX906" fmla="*/ 3570827 w 5580233"/>
                  <a:gd name="connsiteY906" fmla="*/ 1112147 h 1112147"/>
                  <a:gd name="connsiteX907" fmla="*/ 3574773 w 5580233"/>
                  <a:gd name="connsiteY907" fmla="*/ 1112147 h 1112147"/>
                  <a:gd name="connsiteX908" fmla="*/ 3578719 w 5580233"/>
                  <a:gd name="connsiteY908" fmla="*/ 1112147 h 1112147"/>
                  <a:gd name="connsiteX909" fmla="*/ 3582665 w 5580233"/>
                  <a:gd name="connsiteY909" fmla="*/ 1112147 h 1112147"/>
                  <a:gd name="connsiteX910" fmla="*/ 3586605 w 5580233"/>
                  <a:gd name="connsiteY910" fmla="*/ 1112147 h 1112147"/>
                  <a:gd name="connsiteX911" fmla="*/ 3590551 w 5580233"/>
                  <a:gd name="connsiteY911" fmla="*/ 1112147 h 1112147"/>
                  <a:gd name="connsiteX912" fmla="*/ 3594497 w 5580233"/>
                  <a:gd name="connsiteY912" fmla="*/ 1112147 h 1112147"/>
                  <a:gd name="connsiteX913" fmla="*/ 3598443 w 5580233"/>
                  <a:gd name="connsiteY913" fmla="*/ 1112147 h 1112147"/>
                  <a:gd name="connsiteX914" fmla="*/ 3602389 w 5580233"/>
                  <a:gd name="connsiteY914" fmla="*/ 1112147 h 1112147"/>
                  <a:gd name="connsiteX915" fmla="*/ 3606334 w 5580233"/>
                  <a:gd name="connsiteY915" fmla="*/ 1112147 h 1112147"/>
                  <a:gd name="connsiteX916" fmla="*/ 3610280 w 5580233"/>
                  <a:gd name="connsiteY916" fmla="*/ 1112147 h 1112147"/>
                  <a:gd name="connsiteX917" fmla="*/ 3614226 w 5580233"/>
                  <a:gd name="connsiteY917" fmla="*/ 1112147 h 1112147"/>
                  <a:gd name="connsiteX918" fmla="*/ 3618172 w 5580233"/>
                  <a:gd name="connsiteY918" fmla="*/ 1112147 h 1112147"/>
                  <a:gd name="connsiteX919" fmla="*/ 3622112 w 5580233"/>
                  <a:gd name="connsiteY919" fmla="*/ 1112147 h 1112147"/>
                  <a:gd name="connsiteX920" fmla="*/ 3626058 w 5580233"/>
                  <a:gd name="connsiteY920" fmla="*/ 1112147 h 1112147"/>
                  <a:gd name="connsiteX921" fmla="*/ 3630004 w 5580233"/>
                  <a:gd name="connsiteY921" fmla="*/ 1112147 h 1112147"/>
                  <a:gd name="connsiteX922" fmla="*/ 3633950 w 5580233"/>
                  <a:gd name="connsiteY922" fmla="*/ 1112147 h 1112147"/>
                  <a:gd name="connsiteX923" fmla="*/ 3637896 w 5580233"/>
                  <a:gd name="connsiteY923" fmla="*/ 1112147 h 1112147"/>
                  <a:gd name="connsiteX924" fmla="*/ 3641842 w 5580233"/>
                  <a:gd name="connsiteY924" fmla="*/ 1112147 h 1112147"/>
                  <a:gd name="connsiteX925" fmla="*/ 3645787 w 5580233"/>
                  <a:gd name="connsiteY925" fmla="*/ 1112147 h 1112147"/>
                  <a:gd name="connsiteX926" fmla="*/ 3649733 w 5580233"/>
                  <a:gd name="connsiteY926" fmla="*/ 1112147 h 1112147"/>
                  <a:gd name="connsiteX927" fmla="*/ 3653674 w 5580233"/>
                  <a:gd name="connsiteY927" fmla="*/ 1112147 h 1112147"/>
                  <a:gd name="connsiteX928" fmla="*/ 3657620 w 5580233"/>
                  <a:gd name="connsiteY928" fmla="*/ 1112147 h 1112147"/>
                  <a:gd name="connsiteX929" fmla="*/ 3661565 w 5580233"/>
                  <a:gd name="connsiteY929" fmla="*/ 1112147 h 1112147"/>
                  <a:gd name="connsiteX930" fmla="*/ 3665511 w 5580233"/>
                  <a:gd name="connsiteY930" fmla="*/ 1112147 h 1112147"/>
                  <a:gd name="connsiteX931" fmla="*/ 3669457 w 5580233"/>
                  <a:gd name="connsiteY931" fmla="*/ 1112147 h 1112147"/>
                  <a:gd name="connsiteX932" fmla="*/ 3673403 w 5580233"/>
                  <a:gd name="connsiteY932" fmla="*/ 1112147 h 1112147"/>
                  <a:gd name="connsiteX933" fmla="*/ 3677349 w 5580233"/>
                  <a:gd name="connsiteY933" fmla="*/ 1112147 h 1112147"/>
                  <a:gd name="connsiteX934" fmla="*/ 3681295 w 5580233"/>
                  <a:gd name="connsiteY934" fmla="*/ 1112147 h 1112147"/>
                  <a:gd name="connsiteX935" fmla="*/ 3685240 w 5580233"/>
                  <a:gd name="connsiteY935" fmla="*/ 1112147 h 1112147"/>
                  <a:gd name="connsiteX936" fmla="*/ 3689181 w 5580233"/>
                  <a:gd name="connsiteY936" fmla="*/ 1112147 h 1112147"/>
                  <a:gd name="connsiteX937" fmla="*/ 3693127 w 5580233"/>
                  <a:gd name="connsiteY937" fmla="*/ 1112147 h 1112147"/>
                  <a:gd name="connsiteX938" fmla="*/ 3697073 w 5580233"/>
                  <a:gd name="connsiteY938" fmla="*/ 1112147 h 1112147"/>
                  <a:gd name="connsiteX939" fmla="*/ 3701019 w 5580233"/>
                  <a:gd name="connsiteY939" fmla="*/ 1112147 h 1112147"/>
                  <a:gd name="connsiteX940" fmla="*/ 3704964 w 5580233"/>
                  <a:gd name="connsiteY940" fmla="*/ 1112147 h 1112147"/>
                  <a:gd name="connsiteX941" fmla="*/ 3708910 w 5580233"/>
                  <a:gd name="connsiteY941" fmla="*/ 1112147 h 1112147"/>
                  <a:gd name="connsiteX942" fmla="*/ 3712856 w 5580233"/>
                  <a:gd name="connsiteY942" fmla="*/ 1112147 h 1112147"/>
                  <a:gd name="connsiteX943" fmla="*/ 3716797 w 5580233"/>
                  <a:gd name="connsiteY943" fmla="*/ 1112147 h 1112147"/>
                  <a:gd name="connsiteX944" fmla="*/ 3720743 w 5580233"/>
                  <a:gd name="connsiteY944" fmla="*/ 1112147 h 1112147"/>
                  <a:gd name="connsiteX945" fmla="*/ 3724688 w 5580233"/>
                  <a:gd name="connsiteY945" fmla="*/ 1112147 h 1112147"/>
                  <a:gd name="connsiteX946" fmla="*/ 3728634 w 5580233"/>
                  <a:gd name="connsiteY946" fmla="*/ 1112147 h 1112147"/>
                  <a:gd name="connsiteX947" fmla="*/ 3732580 w 5580233"/>
                  <a:gd name="connsiteY947" fmla="*/ 1112147 h 1112147"/>
                  <a:gd name="connsiteX948" fmla="*/ 3736526 w 5580233"/>
                  <a:gd name="connsiteY948" fmla="*/ 1112147 h 1112147"/>
                  <a:gd name="connsiteX949" fmla="*/ 3740472 w 5580233"/>
                  <a:gd name="connsiteY949" fmla="*/ 1112147 h 1112147"/>
                  <a:gd name="connsiteX950" fmla="*/ 3744417 w 5580233"/>
                  <a:gd name="connsiteY950" fmla="*/ 1112147 h 1112147"/>
                  <a:gd name="connsiteX951" fmla="*/ 3748363 w 5580233"/>
                  <a:gd name="connsiteY951" fmla="*/ 1112147 h 1112147"/>
                  <a:gd name="connsiteX952" fmla="*/ 3752309 w 5580233"/>
                  <a:gd name="connsiteY952" fmla="*/ 1112147 h 1112147"/>
                  <a:gd name="connsiteX953" fmla="*/ 3756250 w 5580233"/>
                  <a:gd name="connsiteY953" fmla="*/ 1112147 h 1112147"/>
                  <a:gd name="connsiteX954" fmla="*/ 3760196 w 5580233"/>
                  <a:gd name="connsiteY954" fmla="*/ 1112147 h 1112147"/>
                  <a:gd name="connsiteX955" fmla="*/ 3764141 w 5580233"/>
                  <a:gd name="connsiteY955" fmla="*/ 1112147 h 1112147"/>
                  <a:gd name="connsiteX956" fmla="*/ 3768087 w 5580233"/>
                  <a:gd name="connsiteY956" fmla="*/ 1112147 h 1112147"/>
                  <a:gd name="connsiteX957" fmla="*/ 3772033 w 5580233"/>
                  <a:gd name="connsiteY957" fmla="*/ 1112147 h 1112147"/>
                  <a:gd name="connsiteX958" fmla="*/ 3775979 w 5580233"/>
                  <a:gd name="connsiteY958" fmla="*/ 1112147 h 1112147"/>
                  <a:gd name="connsiteX959" fmla="*/ 3779925 w 5580233"/>
                  <a:gd name="connsiteY959" fmla="*/ 1112147 h 1112147"/>
                  <a:gd name="connsiteX960" fmla="*/ 3783865 w 5580233"/>
                  <a:gd name="connsiteY960" fmla="*/ 1112147 h 1112147"/>
                  <a:gd name="connsiteX961" fmla="*/ 3787811 w 5580233"/>
                  <a:gd name="connsiteY961" fmla="*/ 1112147 h 1112147"/>
                  <a:gd name="connsiteX962" fmla="*/ 3791757 w 5580233"/>
                  <a:gd name="connsiteY962" fmla="*/ 1112147 h 1112147"/>
                  <a:gd name="connsiteX963" fmla="*/ 3795703 w 5580233"/>
                  <a:gd name="connsiteY963" fmla="*/ 1112147 h 1112147"/>
                  <a:gd name="connsiteX964" fmla="*/ 3799649 w 5580233"/>
                  <a:gd name="connsiteY964" fmla="*/ 1112147 h 1112147"/>
                  <a:gd name="connsiteX965" fmla="*/ 3803594 w 5580233"/>
                  <a:gd name="connsiteY965" fmla="*/ 1112147 h 1112147"/>
                  <a:gd name="connsiteX966" fmla="*/ 3807540 w 5580233"/>
                  <a:gd name="connsiteY966" fmla="*/ 1112147 h 1112147"/>
                  <a:gd name="connsiteX967" fmla="*/ 3811486 w 5580233"/>
                  <a:gd name="connsiteY967" fmla="*/ 1112147 h 1112147"/>
                  <a:gd name="connsiteX968" fmla="*/ 3815432 w 5580233"/>
                  <a:gd name="connsiteY968" fmla="*/ 1112147 h 1112147"/>
                  <a:gd name="connsiteX969" fmla="*/ 3819378 w 5580233"/>
                  <a:gd name="connsiteY969" fmla="*/ 1112147 h 1112147"/>
                  <a:gd name="connsiteX970" fmla="*/ 3823333 w 5580233"/>
                  <a:gd name="connsiteY970" fmla="*/ 1112147 h 1112147"/>
                  <a:gd name="connsiteX971" fmla="*/ 3827290 w 5580233"/>
                  <a:gd name="connsiteY971" fmla="*/ 1112147 h 1112147"/>
                  <a:gd name="connsiteX972" fmla="*/ 3831195 w 5580233"/>
                  <a:gd name="connsiteY972" fmla="*/ 1112147 h 1112147"/>
                  <a:gd name="connsiteX973" fmla="*/ 3835151 w 5580233"/>
                  <a:gd name="connsiteY973" fmla="*/ 1112147 h 1112147"/>
                  <a:gd name="connsiteX974" fmla="*/ 3839107 w 5580233"/>
                  <a:gd name="connsiteY974" fmla="*/ 1112147 h 1112147"/>
                  <a:gd name="connsiteX975" fmla="*/ 3843063 w 5580233"/>
                  <a:gd name="connsiteY975" fmla="*/ 1112147 h 1112147"/>
                  <a:gd name="connsiteX976" fmla="*/ 3846968 w 5580233"/>
                  <a:gd name="connsiteY976" fmla="*/ 1112147 h 1112147"/>
                  <a:gd name="connsiteX977" fmla="*/ 3850924 w 5580233"/>
                  <a:gd name="connsiteY977" fmla="*/ 1112147 h 1112147"/>
                  <a:gd name="connsiteX978" fmla="*/ 3854880 w 5580233"/>
                  <a:gd name="connsiteY978" fmla="*/ 1112147 h 1112147"/>
                  <a:gd name="connsiteX979" fmla="*/ 3858836 w 5580233"/>
                  <a:gd name="connsiteY979" fmla="*/ 1112147 h 1112147"/>
                  <a:gd name="connsiteX980" fmla="*/ 3862792 w 5580233"/>
                  <a:gd name="connsiteY980" fmla="*/ 1112147 h 1112147"/>
                  <a:gd name="connsiteX981" fmla="*/ 3866697 w 5580233"/>
                  <a:gd name="connsiteY981" fmla="*/ 1112147 h 1112147"/>
                  <a:gd name="connsiteX982" fmla="*/ 3870653 w 5580233"/>
                  <a:gd name="connsiteY982" fmla="*/ 1112147 h 1112147"/>
                  <a:gd name="connsiteX983" fmla="*/ 3874609 w 5580233"/>
                  <a:gd name="connsiteY983" fmla="*/ 1112147 h 1112147"/>
                  <a:gd name="connsiteX984" fmla="*/ 3878565 w 5580233"/>
                  <a:gd name="connsiteY984" fmla="*/ 1112147 h 1112147"/>
                  <a:gd name="connsiteX985" fmla="*/ 3882521 w 5580233"/>
                  <a:gd name="connsiteY985" fmla="*/ 1112147 h 1112147"/>
                  <a:gd name="connsiteX986" fmla="*/ 3886426 w 5580233"/>
                  <a:gd name="connsiteY986" fmla="*/ 1112147 h 1112147"/>
                  <a:gd name="connsiteX987" fmla="*/ 3890382 w 5580233"/>
                  <a:gd name="connsiteY987" fmla="*/ 1112147 h 1112147"/>
                  <a:gd name="connsiteX988" fmla="*/ 3894338 w 5580233"/>
                  <a:gd name="connsiteY988" fmla="*/ 1112147 h 1112147"/>
                  <a:gd name="connsiteX989" fmla="*/ 3898294 w 5580233"/>
                  <a:gd name="connsiteY989" fmla="*/ 1112147 h 1112147"/>
                  <a:gd name="connsiteX990" fmla="*/ 3902250 w 5580233"/>
                  <a:gd name="connsiteY990" fmla="*/ 1112147 h 1112147"/>
                  <a:gd name="connsiteX991" fmla="*/ 3906155 w 5580233"/>
                  <a:gd name="connsiteY991" fmla="*/ 1112147 h 1112147"/>
                  <a:gd name="connsiteX992" fmla="*/ 3910111 w 5580233"/>
                  <a:gd name="connsiteY992" fmla="*/ 1112147 h 1112147"/>
                  <a:gd name="connsiteX993" fmla="*/ 3914067 w 5580233"/>
                  <a:gd name="connsiteY993" fmla="*/ 1112147 h 1112147"/>
                  <a:gd name="connsiteX994" fmla="*/ 3918023 w 5580233"/>
                  <a:gd name="connsiteY994" fmla="*/ 1112147 h 1112147"/>
                  <a:gd name="connsiteX995" fmla="*/ 3921928 w 5580233"/>
                  <a:gd name="connsiteY995" fmla="*/ 1112147 h 1112147"/>
                  <a:gd name="connsiteX996" fmla="*/ 3925884 w 5580233"/>
                  <a:gd name="connsiteY996" fmla="*/ 1112147 h 1112147"/>
                  <a:gd name="connsiteX997" fmla="*/ 3929840 w 5580233"/>
                  <a:gd name="connsiteY997" fmla="*/ 1112147 h 1112147"/>
                  <a:gd name="connsiteX998" fmla="*/ 3933796 w 5580233"/>
                  <a:gd name="connsiteY998" fmla="*/ 1112147 h 1112147"/>
                  <a:gd name="connsiteX999" fmla="*/ 3937752 w 5580233"/>
                  <a:gd name="connsiteY999" fmla="*/ 1112147 h 1112147"/>
                  <a:gd name="connsiteX1000" fmla="*/ 3941657 w 5580233"/>
                  <a:gd name="connsiteY1000" fmla="*/ 1112147 h 1112147"/>
                  <a:gd name="connsiteX1001" fmla="*/ 3945613 w 5580233"/>
                  <a:gd name="connsiteY1001" fmla="*/ 1112147 h 1112147"/>
                  <a:gd name="connsiteX1002" fmla="*/ 3949569 w 5580233"/>
                  <a:gd name="connsiteY1002" fmla="*/ 1112147 h 1112147"/>
                  <a:gd name="connsiteX1003" fmla="*/ 3953525 w 5580233"/>
                  <a:gd name="connsiteY1003" fmla="*/ 1112147 h 1112147"/>
                  <a:gd name="connsiteX1004" fmla="*/ 3957481 w 5580233"/>
                  <a:gd name="connsiteY1004" fmla="*/ 1112147 h 1112147"/>
                  <a:gd name="connsiteX1005" fmla="*/ 3961386 w 5580233"/>
                  <a:gd name="connsiteY1005" fmla="*/ 1112147 h 1112147"/>
                  <a:gd name="connsiteX1006" fmla="*/ 3965342 w 5580233"/>
                  <a:gd name="connsiteY1006" fmla="*/ 1112147 h 1112147"/>
                  <a:gd name="connsiteX1007" fmla="*/ 3969298 w 5580233"/>
                  <a:gd name="connsiteY1007" fmla="*/ 1112147 h 1112147"/>
                  <a:gd name="connsiteX1008" fmla="*/ 3973254 w 5580233"/>
                  <a:gd name="connsiteY1008" fmla="*/ 1112147 h 1112147"/>
                  <a:gd name="connsiteX1009" fmla="*/ 3977160 w 5580233"/>
                  <a:gd name="connsiteY1009" fmla="*/ 1112147 h 1112147"/>
                  <a:gd name="connsiteX1010" fmla="*/ 3981115 w 5580233"/>
                  <a:gd name="connsiteY1010" fmla="*/ 1112147 h 1112147"/>
                  <a:gd name="connsiteX1011" fmla="*/ 3985071 w 5580233"/>
                  <a:gd name="connsiteY1011" fmla="*/ 1112147 h 1112147"/>
                  <a:gd name="connsiteX1012" fmla="*/ 3989027 w 5580233"/>
                  <a:gd name="connsiteY1012" fmla="*/ 1112147 h 1112147"/>
                  <a:gd name="connsiteX1013" fmla="*/ 3992983 w 5580233"/>
                  <a:gd name="connsiteY1013" fmla="*/ 1112147 h 1112147"/>
                  <a:gd name="connsiteX1014" fmla="*/ 3996888 w 5580233"/>
                  <a:gd name="connsiteY1014" fmla="*/ 1112147 h 1112147"/>
                  <a:gd name="connsiteX1015" fmla="*/ 4000844 w 5580233"/>
                  <a:gd name="connsiteY1015" fmla="*/ 1112147 h 1112147"/>
                  <a:gd name="connsiteX1016" fmla="*/ 4004800 w 5580233"/>
                  <a:gd name="connsiteY1016" fmla="*/ 1112147 h 1112147"/>
                  <a:gd name="connsiteX1017" fmla="*/ 4008756 w 5580233"/>
                  <a:gd name="connsiteY1017" fmla="*/ 1112147 h 1112147"/>
                  <a:gd name="connsiteX1018" fmla="*/ 4012713 w 5580233"/>
                  <a:gd name="connsiteY1018" fmla="*/ 1112147 h 1112147"/>
                  <a:gd name="connsiteX1019" fmla="*/ 4016617 w 5580233"/>
                  <a:gd name="connsiteY1019" fmla="*/ 1112147 h 1112147"/>
                  <a:gd name="connsiteX1020" fmla="*/ 4020573 w 5580233"/>
                  <a:gd name="connsiteY1020" fmla="*/ 1112147 h 1112147"/>
                  <a:gd name="connsiteX1021" fmla="*/ 4024529 w 5580233"/>
                  <a:gd name="connsiteY1021" fmla="*/ 1112147 h 1112147"/>
                  <a:gd name="connsiteX1022" fmla="*/ 4028486 w 5580233"/>
                  <a:gd name="connsiteY1022" fmla="*/ 1112147 h 1112147"/>
                  <a:gd name="connsiteX1023" fmla="*/ 4032441 w 5580233"/>
                  <a:gd name="connsiteY1023" fmla="*/ 1112147 h 1112147"/>
                  <a:gd name="connsiteX1024" fmla="*/ 4036346 w 5580233"/>
                  <a:gd name="connsiteY1024" fmla="*/ 1112147 h 1112147"/>
                  <a:gd name="connsiteX1025" fmla="*/ 4040303 w 5580233"/>
                  <a:gd name="connsiteY1025" fmla="*/ 1112147 h 1112147"/>
                  <a:gd name="connsiteX1026" fmla="*/ 4044259 w 5580233"/>
                  <a:gd name="connsiteY1026" fmla="*/ 1112147 h 1112147"/>
                  <a:gd name="connsiteX1027" fmla="*/ 4048215 w 5580233"/>
                  <a:gd name="connsiteY1027" fmla="*/ 1112147 h 1112147"/>
                  <a:gd name="connsiteX1028" fmla="*/ 4052119 w 5580233"/>
                  <a:gd name="connsiteY1028" fmla="*/ 1112147 h 1112147"/>
                  <a:gd name="connsiteX1029" fmla="*/ 4056076 w 5580233"/>
                  <a:gd name="connsiteY1029" fmla="*/ 1112147 h 1112147"/>
                  <a:gd name="connsiteX1030" fmla="*/ 4060032 w 5580233"/>
                  <a:gd name="connsiteY1030" fmla="*/ 1112147 h 1112147"/>
                  <a:gd name="connsiteX1031" fmla="*/ 4063988 w 5580233"/>
                  <a:gd name="connsiteY1031" fmla="*/ 1112147 h 1112147"/>
                  <a:gd name="connsiteX1032" fmla="*/ 4067943 w 5580233"/>
                  <a:gd name="connsiteY1032" fmla="*/ 1112147 h 1112147"/>
                  <a:gd name="connsiteX1033" fmla="*/ 4071849 w 5580233"/>
                  <a:gd name="connsiteY1033" fmla="*/ 1112147 h 1112147"/>
                  <a:gd name="connsiteX1034" fmla="*/ 4075805 w 5580233"/>
                  <a:gd name="connsiteY1034" fmla="*/ 1112147 h 1112147"/>
                  <a:gd name="connsiteX1035" fmla="*/ 4079761 w 5580233"/>
                  <a:gd name="connsiteY1035" fmla="*/ 1112147 h 1112147"/>
                  <a:gd name="connsiteX1036" fmla="*/ 4083717 w 5580233"/>
                  <a:gd name="connsiteY1036" fmla="*/ 1112147 h 1112147"/>
                  <a:gd name="connsiteX1037" fmla="*/ 4087672 w 5580233"/>
                  <a:gd name="connsiteY1037" fmla="*/ 1112147 h 1112147"/>
                  <a:gd name="connsiteX1038" fmla="*/ 4091578 w 5580233"/>
                  <a:gd name="connsiteY1038" fmla="*/ 1112147 h 1112147"/>
                  <a:gd name="connsiteX1039" fmla="*/ 4095534 w 5580233"/>
                  <a:gd name="connsiteY1039" fmla="*/ 1112147 h 1112147"/>
                  <a:gd name="connsiteX1040" fmla="*/ 4099490 w 5580233"/>
                  <a:gd name="connsiteY1040" fmla="*/ 1112147 h 1112147"/>
                  <a:gd name="connsiteX1041" fmla="*/ 4103445 w 5580233"/>
                  <a:gd name="connsiteY1041" fmla="*/ 1112147 h 1112147"/>
                  <a:gd name="connsiteX1042" fmla="*/ 4107351 w 5580233"/>
                  <a:gd name="connsiteY1042" fmla="*/ 1112147 h 1112147"/>
                  <a:gd name="connsiteX1043" fmla="*/ 4111307 w 5580233"/>
                  <a:gd name="connsiteY1043" fmla="*/ 1112147 h 1112147"/>
                  <a:gd name="connsiteX1044" fmla="*/ 4115263 w 5580233"/>
                  <a:gd name="connsiteY1044" fmla="*/ 1112147 h 1112147"/>
                  <a:gd name="connsiteX1045" fmla="*/ 4119219 w 5580233"/>
                  <a:gd name="connsiteY1045" fmla="*/ 1112147 h 1112147"/>
                  <a:gd name="connsiteX1046" fmla="*/ 4123175 w 5580233"/>
                  <a:gd name="connsiteY1046" fmla="*/ 1112147 h 1112147"/>
                  <a:gd name="connsiteX1047" fmla="*/ 4127080 w 5580233"/>
                  <a:gd name="connsiteY1047" fmla="*/ 1112147 h 1112147"/>
                  <a:gd name="connsiteX1048" fmla="*/ 4131036 w 5580233"/>
                  <a:gd name="connsiteY1048" fmla="*/ 1112147 h 1112147"/>
                  <a:gd name="connsiteX1049" fmla="*/ 4134992 w 5580233"/>
                  <a:gd name="connsiteY1049" fmla="*/ 1112147 h 1112147"/>
                  <a:gd name="connsiteX1050" fmla="*/ 4138948 w 5580233"/>
                  <a:gd name="connsiteY1050" fmla="*/ 1112147 h 1112147"/>
                  <a:gd name="connsiteX1051" fmla="*/ 4142904 w 5580233"/>
                  <a:gd name="connsiteY1051" fmla="*/ 1112147 h 1112147"/>
                  <a:gd name="connsiteX1052" fmla="*/ 4146809 w 5580233"/>
                  <a:gd name="connsiteY1052" fmla="*/ 1112147 h 1112147"/>
                  <a:gd name="connsiteX1053" fmla="*/ 4150765 w 5580233"/>
                  <a:gd name="connsiteY1053" fmla="*/ 1112147 h 1112147"/>
                  <a:gd name="connsiteX1054" fmla="*/ 4154721 w 5580233"/>
                  <a:gd name="connsiteY1054" fmla="*/ 1112147 h 1112147"/>
                  <a:gd name="connsiteX1055" fmla="*/ 4158677 w 5580233"/>
                  <a:gd name="connsiteY1055" fmla="*/ 1112147 h 1112147"/>
                  <a:gd name="connsiteX1056" fmla="*/ 4162633 w 5580233"/>
                  <a:gd name="connsiteY1056" fmla="*/ 1112147 h 1112147"/>
                  <a:gd name="connsiteX1057" fmla="*/ 4166538 w 5580233"/>
                  <a:gd name="connsiteY1057" fmla="*/ 1112147 h 1112147"/>
                  <a:gd name="connsiteX1058" fmla="*/ 4170494 w 5580233"/>
                  <a:gd name="connsiteY1058" fmla="*/ 1112147 h 1112147"/>
                  <a:gd name="connsiteX1059" fmla="*/ 4174450 w 5580233"/>
                  <a:gd name="connsiteY1059" fmla="*/ 1112147 h 1112147"/>
                  <a:gd name="connsiteX1060" fmla="*/ 4178406 w 5580233"/>
                  <a:gd name="connsiteY1060" fmla="*/ 1112147 h 1112147"/>
                  <a:gd name="connsiteX1061" fmla="*/ 4182311 w 5580233"/>
                  <a:gd name="connsiteY1061" fmla="*/ 1112147 h 1112147"/>
                  <a:gd name="connsiteX1062" fmla="*/ 4186267 w 5580233"/>
                  <a:gd name="connsiteY1062" fmla="*/ 1112147 h 1112147"/>
                  <a:gd name="connsiteX1063" fmla="*/ 4190223 w 5580233"/>
                  <a:gd name="connsiteY1063" fmla="*/ 1112147 h 1112147"/>
                  <a:gd name="connsiteX1064" fmla="*/ 4194179 w 5580233"/>
                  <a:gd name="connsiteY1064" fmla="*/ 1112147 h 1112147"/>
                  <a:gd name="connsiteX1065" fmla="*/ 4198135 w 5580233"/>
                  <a:gd name="connsiteY1065" fmla="*/ 1112147 h 1112147"/>
                  <a:gd name="connsiteX1066" fmla="*/ 4202040 w 5580233"/>
                  <a:gd name="connsiteY1066" fmla="*/ 1112147 h 1112147"/>
                  <a:gd name="connsiteX1067" fmla="*/ 4205996 w 5580233"/>
                  <a:gd name="connsiteY1067" fmla="*/ 1112147 h 1112147"/>
                  <a:gd name="connsiteX1068" fmla="*/ 4209952 w 5580233"/>
                  <a:gd name="connsiteY1068" fmla="*/ 1112147 h 1112147"/>
                  <a:gd name="connsiteX1069" fmla="*/ 4213908 w 5580233"/>
                  <a:gd name="connsiteY1069" fmla="*/ 1112147 h 1112147"/>
                  <a:gd name="connsiteX1070" fmla="*/ 4217864 w 5580233"/>
                  <a:gd name="connsiteY1070" fmla="*/ 1112147 h 1112147"/>
                  <a:gd name="connsiteX1071" fmla="*/ 4221770 w 5580233"/>
                  <a:gd name="connsiteY1071" fmla="*/ 1112147 h 1112147"/>
                  <a:gd name="connsiteX1072" fmla="*/ 4225726 w 5580233"/>
                  <a:gd name="connsiteY1072" fmla="*/ 1112147 h 1112147"/>
                  <a:gd name="connsiteX1073" fmla="*/ 4229681 w 5580233"/>
                  <a:gd name="connsiteY1073" fmla="*/ 1112147 h 1112147"/>
                  <a:gd name="connsiteX1074" fmla="*/ 4233637 w 5580233"/>
                  <a:gd name="connsiteY1074" fmla="*/ 1112147 h 1112147"/>
                  <a:gd name="connsiteX1075" fmla="*/ 4237593 w 5580233"/>
                  <a:gd name="connsiteY1075" fmla="*/ 1112147 h 1112147"/>
                  <a:gd name="connsiteX1076" fmla="*/ 4241499 w 5580233"/>
                  <a:gd name="connsiteY1076" fmla="*/ 1112147 h 1112147"/>
                  <a:gd name="connsiteX1077" fmla="*/ 4245454 w 5580233"/>
                  <a:gd name="connsiteY1077" fmla="*/ 1112147 h 1112147"/>
                  <a:gd name="connsiteX1078" fmla="*/ 4249410 w 5580233"/>
                  <a:gd name="connsiteY1078" fmla="*/ 1112147 h 1112147"/>
                  <a:gd name="connsiteX1079" fmla="*/ 4253366 w 5580233"/>
                  <a:gd name="connsiteY1079" fmla="*/ 1112147 h 1112147"/>
                  <a:gd name="connsiteX1080" fmla="*/ 4257272 w 5580233"/>
                  <a:gd name="connsiteY1080" fmla="*/ 1112147 h 1112147"/>
                  <a:gd name="connsiteX1081" fmla="*/ 4261228 w 5580233"/>
                  <a:gd name="connsiteY1081" fmla="*/ 1112147 h 1112147"/>
                  <a:gd name="connsiteX1082" fmla="*/ 4265183 w 5580233"/>
                  <a:gd name="connsiteY1082" fmla="*/ 1112147 h 1112147"/>
                  <a:gd name="connsiteX1083" fmla="*/ 4269139 w 5580233"/>
                  <a:gd name="connsiteY1083" fmla="*/ 1112147 h 1112147"/>
                  <a:gd name="connsiteX1084" fmla="*/ 4273095 w 5580233"/>
                  <a:gd name="connsiteY1084" fmla="*/ 1112147 h 1112147"/>
                  <a:gd name="connsiteX1085" fmla="*/ 4277001 w 5580233"/>
                  <a:gd name="connsiteY1085" fmla="*/ 1112147 h 1112147"/>
                  <a:gd name="connsiteX1086" fmla="*/ 4280956 w 5580233"/>
                  <a:gd name="connsiteY1086" fmla="*/ 1112147 h 1112147"/>
                  <a:gd name="connsiteX1087" fmla="*/ 4284912 w 5580233"/>
                  <a:gd name="connsiteY1087" fmla="*/ 1112147 h 1112147"/>
                  <a:gd name="connsiteX1088" fmla="*/ 4288868 w 5580233"/>
                  <a:gd name="connsiteY1088" fmla="*/ 1112147 h 1112147"/>
                  <a:gd name="connsiteX1089" fmla="*/ 4292825 w 5580233"/>
                  <a:gd name="connsiteY1089" fmla="*/ 1112147 h 1112147"/>
                  <a:gd name="connsiteX1090" fmla="*/ 4296730 w 5580233"/>
                  <a:gd name="connsiteY1090" fmla="*/ 1112147 h 1112147"/>
                  <a:gd name="connsiteX1091" fmla="*/ 4300685 w 5580233"/>
                  <a:gd name="connsiteY1091" fmla="*/ 1112147 h 1112147"/>
                  <a:gd name="connsiteX1092" fmla="*/ 4304642 w 5580233"/>
                  <a:gd name="connsiteY1092" fmla="*/ 1112147 h 1112147"/>
                  <a:gd name="connsiteX1093" fmla="*/ 4308598 w 5580233"/>
                  <a:gd name="connsiteY1093" fmla="*/ 1112147 h 1112147"/>
                  <a:gd name="connsiteX1094" fmla="*/ 4312503 w 5580233"/>
                  <a:gd name="connsiteY1094" fmla="*/ 1112147 h 1112147"/>
                  <a:gd name="connsiteX1095" fmla="*/ 4316458 w 5580233"/>
                  <a:gd name="connsiteY1095" fmla="*/ 1112147 h 1112147"/>
                  <a:gd name="connsiteX1096" fmla="*/ 4320415 w 5580233"/>
                  <a:gd name="connsiteY1096" fmla="*/ 1112147 h 1112147"/>
                  <a:gd name="connsiteX1097" fmla="*/ 4324371 w 5580233"/>
                  <a:gd name="connsiteY1097" fmla="*/ 1112147 h 1112147"/>
                  <a:gd name="connsiteX1098" fmla="*/ 4328327 w 5580233"/>
                  <a:gd name="connsiteY1098" fmla="*/ 1112147 h 1112147"/>
                  <a:gd name="connsiteX1099" fmla="*/ 4332232 w 5580233"/>
                  <a:gd name="connsiteY1099" fmla="*/ 1112147 h 1112147"/>
                  <a:gd name="connsiteX1100" fmla="*/ 4336188 w 5580233"/>
                  <a:gd name="connsiteY1100" fmla="*/ 1112147 h 1112147"/>
                  <a:gd name="connsiteX1101" fmla="*/ 4340144 w 5580233"/>
                  <a:gd name="connsiteY1101" fmla="*/ 1112147 h 1112147"/>
                  <a:gd name="connsiteX1102" fmla="*/ 4344100 w 5580233"/>
                  <a:gd name="connsiteY1102" fmla="*/ 1112147 h 1112147"/>
                  <a:gd name="connsiteX1103" fmla="*/ 4348056 w 5580233"/>
                  <a:gd name="connsiteY1103" fmla="*/ 1112147 h 1112147"/>
                  <a:gd name="connsiteX1104" fmla="*/ 4351961 w 5580233"/>
                  <a:gd name="connsiteY1104" fmla="*/ 1112147 h 1112147"/>
                  <a:gd name="connsiteX1105" fmla="*/ 4355917 w 5580233"/>
                  <a:gd name="connsiteY1105" fmla="*/ 1112147 h 1112147"/>
                  <a:gd name="connsiteX1106" fmla="*/ 4359873 w 5580233"/>
                  <a:gd name="connsiteY1106" fmla="*/ 1112147 h 1112147"/>
                  <a:gd name="connsiteX1107" fmla="*/ 4363829 w 5580233"/>
                  <a:gd name="connsiteY1107" fmla="*/ 1112147 h 1112147"/>
                  <a:gd name="connsiteX1108" fmla="*/ 4367784 w 5580233"/>
                  <a:gd name="connsiteY1108" fmla="*/ 1112147 h 1112147"/>
                  <a:gd name="connsiteX1109" fmla="*/ 4371690 w 5580233"/>
                  <a:gd name="connsiteY1109" fmla="*/ 1112147 h 1112147"/>
                  <a:gd name="connsiteX1110" fmla="*/ 4375646 w 5580233"/>
                  <a:gd name="connsiteY1110" fmla="*/ 1112147 h 1112147"/>
                  <a:gd name="connsiteX1111" fmla="*/ 4379602 w 5580233"/>
                  <a:gd name="connsiteY1111" fmla="*/ 1112147 h 1112147"/>
                  <a:gd name="connsiteX1112" fmla="*/ 4383558 w 5580233"/>
                  <a:gd name="connsiteY1112" fmla="*/ 1112147 h 1112147"/>
                  <a:gd name="connsiteX1113" fmla="*/ 4387463 w 5580233"/>
                  <a:gd name="connsiteY1113" fmla="*/ 1112147 h 1112147"/>
                  <a:gd name="connsiteX1114" fmla="*/ 4391419 w 5580233"/>
                  <a:gd name="connsiteY1114" fmla="*/ 1112147 h 1112147"/>
                  <a:gd name="connsiteX1115" fmla="*/ 4395375 w 5580233"/>
                  <a:gd name="connsiteY1115" fmla="*/ 1112147 h 1112147"/>
                  <a:gd name="connsiteX1116" fmla="*/ 4399331 w 5580233"/>
                  <a:gd name="connsiteY1116" fmla="*/ 1112147 h 1112147"/>
                  <a:gd name="connsiteX1117" fmla="*/ 4403287 w 5580233"/>
                  <a:gd name="connsiteY1117" fmla="*/ 1112147 h 1112147"/>
                  <a:gd name="connsiteX1118" fmla="*/ 4407192 w 5580233"/>
                  <a:gd name="connsiteY1118" fmla="*/ 1112147 h 1112147"/>
                  <a:gd name="connsiteX1119" fmla="*/ 4411148 w 5580233"/>
                  <a:gd name="connsiteY1119" fmla="*/ 1112147 h 1112147"/>
                  <a:gd name="connsiteX1120" fmla="*/ 4415104 w 5580233"/>
                  <a:gd name="connsiteY1120" fmla="*/ 1112147 h 1112147"/>
                  <a:gd name="connsiteX1121" fmla="*/ 4419060 w 5580233"/>
                  <a:gd name="connsiteY1121" fmla="*/ 1112147 h 1112147"/>
                  <a:gd name="connsiteX1122" fmla="*/ 4423016 w 5580233"/>
                  <a:gd name="connsiteY1122" fmla="*/ 1112147 h 1112147"/>
                  <a:gd name="connsiteX1123" fmla="*/ 4426921 w 5580233"/>
                  <a:gd name="connsiteY1123" fmla="*/ 1112147 h 1112147"/>
                  <a:gd name="connsiteX1124" fmla="*/ 4430877 w 5580233"/>
                  <a:gd name="connsiteY1124" fmla="*/ 1112147 h 1112147"/>
                  <a:gd name="connsiteX1125" fmla="*/ 4434833 w 5580233"/>
                  <a:gd name="connsiteY1125" fmla="*/ 1112147 h 1112147"/>
                  <a:gd name="connsiteX1126" fmla="*/ 4438789 w 5580233"/>
                  <a:gd name="connsiteY1126" fmla="*/ 1112147 h 1112147"/>
                  <a:gd name="connsiteX1127" fmla="*/ 4442694 w 5580233"/>
                  <a:gd name="connsiteY1127" fmla="*/ 1112147 h 1112147"/>
                  <a:gd name="connsiteX1128" fmla="*/ 4446650 w 5580233"/>
                  <a:gd name="connsiteY1128" fmla="*/ 1112147 h 1112147"/>
                  <a:gd name="connsiteX1129" fmla="*/ 4450606 w 5580233"/>
                  <a:gd name="connsiteY1129" fmla="*/ 1112147 h 1112147"/>
                  <a:gd name="connsiteX1130" fmla="*/ 4454562 w 5580233"/>
                  <a:gd name="connsiteY1130" fmla="*/ 1112147 h 1112147"/>
                  <a:gd name="connsiteX1131" fmla="*/ 4458518 w 5580233"/>
                  <a:gd name="connsiteY1131" fmla="*/ 1112147 h 1112147"/>
                  <a:gd name="connsiteX1132" fmla="*/ 4462423 w 5580233"/>
                  <a:gd name="connsiteY1132" fmla="*/ 1112147 h 1112147"/>
                  <a:gd name="connsiteX1133" fmla="*/ 4466379 w 5580233"/>
                  <a:gd name="connsiteY1133" fmla="*/ 1112147 h 1112147"/>
                  <a:gd name="connsiteX1134" fmla="*/ 4470335 w 5580233"/>
                  <a:gd name="connsiteY1134" fmla="*/ 1112147 h 1112147"/>
                  <a:gd name="connsiteX1135" fmla="*/ 4474291 w 5580233"/>
                  <a:gd name="connsiteY1135" fmla="*/ 1112147 h 1112147"/>
                  <a:gd name="connsiteX1136" fmla="*/ 4478247 w 5580233"/>
                  <a:gd name="connsiteY1136" fmla="*/ 1112147 h 1112147"/>
                  <a:gd name="connsiteX1137" fmla="*/ 4482152 w 5580233"/>
                  <a:gd name="connsiteY1137" fmla="*/ 1112147 h 1112147"/>
                  <a:gd name="connsiteX1138" fmla="*/ 4486108 w 5580233"/>
                  <a:gd name="connsiteY1138" fmla="*/ 1112147 h 1112147"/>
                  <a:gd name="connsiteX1139" fmla="*/ 4490064 w 5580233"/>
                  <a:gd name="connsiteY1139" fmla="*/ 1112147 h 1112147"/>
                  <a:gd name="connsiteX1140" fmla="*/ 4494020 w 5580233"/>
                  <a:gd name="connsiteY1140" fmla="*/ 1112147 h 1112147"/>
                  <a:gd name="connsiteX1141" fmla="*/ 4497976 w 5580233"/>
                  <a:gd name="connsiteY1141" fmla="*/ 1112147 h 1112147"/>
                  <a:gd name="connsiteX1142" fmla="*/ 4501881 w 5580233"/>
                  <a:gd name="connsiteY1142" fmla="*/ 1112147 h 1112147"/>
                  <a:gd name="connsiteX1143" fmla="*/ 4505838 w 5580233"/>
                  <a:gd name="connsiteY1143" fmla="*/ 1112147 h 1112147"/>
                  <a:gd name="connsiteX1144" fmla="*/ 4509793 w 5580233"/>
                  <a:gd name="connsiteY1144" fmla="*/ 1112147 h 1112147"/>
                  <a:gd name="connsiteX1145" fmla="*/ 4513749 w 5580233"/>
                  <a:gd name="connsiteY1145" fmla="*/ 1112147 h 1112147"/>
                  <a:gd name="connsiteX1146" fmla="*/ 4517654 w 5580233"/>
                  <a:gd name="connsiteY1146" fmla="*/ 1112147 h 1112147"/>
                  <a:gd name="connsiteX1147" fmla="*/ 4521611 w 5580233"/>
                  <a:gd name="connsiteY1147" fmla="*/ 1112147 h 1112147"/>
                  <a:gd name="connsiteX1148" fmla="*/ 4525567 w 5580233"/>
                  <a:gd name="connsiteY1148" fmla="*/ 1112147 h 1112147"/>
                  <a:gd name="connsiteX1149" fmla="*/ 4529522 w 5580233"/>
                  <a:gd name="connsiteY1149" fmla="*/ 1112147 h 1112147"/>
                  <a:gd name="connsiteX1150" fmla="*/ 4533478 w 5580233"/>
                  <a:gd name="connsiteY1150" fmla="*/ 1112147 h 1112147"/>
                  <a:gd name="connsiteX1151" fmla="*/ 4537384 w 5580233"/>
                  <a:gd name="connsiteY1151" fmla="*/ 1112147 h 1112147"/>
                  <a:gd name="connsiteX1152" fmla="*/ 4541340 w 5580233"/>
                  <a:gd name="connsiteY1152" fmla="*/ 1112147 h 1112147"/>
                  <a:gd name="connsiteX1153" fmla="*/ 4545295 w 5580233"/>
                  <a:gd name="connsiteY1153" fmla="*/ 1112147 h 1112147"/>
                  <a:gd name="connsiteX1154" fmla="*/ 4549251 w 5580233"/>
                  <a:gd name="connsiteY1154" fmla="*/ 1112147 h 1112147"/>
                  <a:gd name="connsiteX1155" fmla="*/ 4553207 w 5580233"/>
                  <a:gd name="connsiteY1155" fmla="*/ 1112147 h 1112147"/>
                  <a:gd name="connsiteX1156" fmla="*/ 4557113 w 5580233"/>
                  <a:gd name="connsiteY1156" fmla="*/ 1112147 h 1112147"/>
                  <a:gd name="connsiteX1157" fmla="*/ 4561069 w 5580233"/>
                  <a:gd name="connsiteY1157" fmla="*/ 1112147 h 1112147"/>
                  <a:gd name="connsiteX1158" fmla="*/ 4565024 w 5580233"/>
                  <a:gd name="connsiteY1158" fmla="*/ 1112147 h 1112147"/>
                  <a:gd name="connsiteX1159" fmla="*/ 4568980 w 5580233"/>
                  <a:gd name="connsiteY1159" fmla="*/ 1112147 h 1112147"/>
                  <a:gd name="connsiteX1160" fmla="*/ 4572886 w 5580233"/>
                  <a:gd name="connsiteY1160" fmla="*/ 1112147 h 1112147"/>
                  <a:gd name="connsiteX1161" fmla="*/ 4576842 w 5580233"/>
                  <a:gd name="connsiteY1161" fmla="*/ 1112147 h 1112147"/>
                  <a:gd name="connsiteX1162" fmla="*/ 4580797 w 5580233"/>
                  <a:gd name="connsiteY1162" fmla="*/ 1112147 h 1112147"/>
                  <a:gd name="connsiteX1163" fmla="*/ 4584753 w 5580233"/>
                  <a:gd name="connsiteY1163" fmla="*/ 1112147 h 1112147"/>
                  <a:gd name="connsiteX1164" fmla="*/ 4588710 w 5580233"/>
                  <a:gd name="connsiteY1164" fmla="*/ 1112147 h 1112147"/>
                  <a:gd name="connsiteX1165" fmla="*/ 4592615 w 5580233"/>
                  <a:gd name="connsiteY1165" fmla="*/ 1112147 h 1112147"/>
                  <a:gd name="connsiteX1166" fmla="*/ 4596571 w 5580233"/>
                  <a:gd name="connsiteY1166" fmla="*/ 1112147 h 1112147"/>
                  <a:gd name="connsiteX1167" fmla="*/ 4600526 w 5580233"/>
                  <a:gd name="connsiteY1167" fmla="*/ 1112147 h 1112147"/>
                  <a:gd name="connsiteX1168" fmla="*/ 4604483 w 5580233"/>
                  <a:gd name="connsiteY1168" fmla="*/ 1112147 h 1112147"/>
                  <a:gd name="connsiteX1169" fmla="*/ 4608439 w 5580233"/>
                  <a:gd name="connsiteY1169" fmla="*/ 1112147 h 1112147"/>
                  <a:gd name="connsiteX1170" fmla="*/ 4612344 w 5580233"/>
                  <a:gd name="connsiteY1170" fmla="*/ 1112147 h 1112147"/>
                  <a:gd name="connsiteX1171" fmla="*/ 4616299 w 5580233"/>
                  <a:gd name="connsiteY1171" fmla="*/ 1112147 h 1112147"/>
                  <a:gd name="connsiteX1172" fmla="*/ 4620256 w 5580233"/>
                  <a:gd name="connsiteY1172" fmla="*/ 1112147 h 1112147"/>
                  <a:gd name="connsiteX1173" fmla="*/ 4624212 w 5580233"/>
                  <a:gd name="connsiteY1173" fmla="*/ 1112147 h 1112147"/>
                  <a:gd name="connsiteX1174" fmla="*/ 4628168 w 5580233"/>
                  <a:gd name="connsiteY1174" fmla="*/ 1112147 h 1112147"/>
                  <a:gd name="connsiteX1175" fmla="*/ 4632073 w 5580233"/>
                  <a:gd name="connsiteY1175" fmla="*/ 1112147 h 1112147"/>
                  <a:gd name="connsiteX1176" fmla="*/ 4636029 w 5580233"/>
                  <a:gd name="connsiteY1176" fmla="*/ 1112147 h 1112147"/>
                  <a:gd name="connsiteX1177" fmla="*/ 4639985 w 5580233"/>
                  <a:gd name="connsiteY1177" fmla="*/ 1112147 h 1112147"/>
                  <a:gd name="connsiteX1178" fmla="*/ 4643941 w 5580233"/>
                  <a:gd name="connsiteY1178" fmla="*/ 1112147 h 1112147"/>
                  <a:gd name="connsiteX1179" fmla="*/ 4647846 w 5580233"/>
                  <a:gd name="connsiteY1179" fmla="*/ 1112147 h 1112147"/>
                  <a:gd name="connsiteX1180" fmla="*/ 4651802 w 5580233"/>
                  <a:gd name="connsiteY1180" fmla="*/ 1112147 h 1112147"/>
                  <a:gd name="connsiteX1181" fmla="*/ 4655758 w 5580233"/>
                  <a:gd name="connsiteY1181" fmla="*/ 1112147 h 1112147"/>
                  <a:gd name="connsiteX1182" fmla="*/ 4659714 w 5580233"/>
                  <a:gd name="connsiteY1182" fmla="*/ 1112147 h 1112147"/>
                  <a:gd name="connsiteX1183" fmla="*/ 4663670 w 5580233"/>
                  <a:gd name="connsiteY1183" fmla="*/ 1112147 h 1112147"/>
                  <a:gd name="connsiteX1184" fmla="*/ 4667575 w 5580233"/>
                  <a:gd name="connsiteY1184" fmla="*/ 1112147 h 1112147"/>
                  <a:gd name="connsiteX1185" fmla="*/ 4671531 w 5580233"/>
                  <a:gd name="connsiteY1185" fmla="*/ 1112147 h 1112147"/>
                  <a:gd name="connsiteX1186" fmla="*/ 4675487 w 5580233"/>
                  <a:gd name="connsiteY1186" fmla="*/ 1112147 h 1112147"/>
                  <a:gd name="connsiteX1187" fmla="*/ 4679443 w 5580233"/>
                  <a:gd name="connsiteY1187" fmla="*/ 1112147 h 1112147"/>
                  <a:gd name="connsiteX1188" fmla="*/ 4683399 w 5580233"/>
                  <a:gd name="connsiteY1188" fmla="*/ 1112147 h 1112147"/>
                  <a:gd name="connsiteX1189" fmla="*/ 4687304 w 5580233"/>
                  <a:gd name="connsiteY1189" fmla="*/ 1112147 h 1112147"/>
                  <a:gd name="connsiteX1190" fmla="*/ 4691260 w 5580233"/>
                  <a:gd name="connsiteY1190" fmla="*/ 1112147 h 1112147"/>
                  <a:gd name="connsiteX1191" fmla="*/ 4695216 w 5580233"/>
                  <a:gd name="connsiteY1191" fmla="*/ 1112147 h 1112147"/>
                  <a:gd name="connsiteX1192" fmla="*/ 4699172 w 5580233"/>
                  <a:gd name="connsiteY1192" fmla="*/ 1112147 h 1112147"/>
                  <a:gd name="connsiteX1193" fmla="*/ 4703128 w 5580233"/>
                  <a:gd name="connsiteY1193" fmla="*/ 1112147 h 1112147"/>
                  <a:gd name="connsiteX1194" fmla="*/ 4707033 w 5580233"/>
                  <a:gd name="connsiteY1194" fmla="*/ 1112147 h 1112147"/>
                  <a:gd name="connsiteX1195" fmla="*/ 4710989 w 5580233"/>
                  <a:gd name="connsiteY1195" fmla="*/ 1112147 h 1112147"/>
                  <a:gd name="connsiteX1196" fmla="*/ 4714945 w 5580233"/>
                  <a:gd name="connsiteY1196" fmla="*/ 1112147 h 1112147"/>
                  <a:gd name="connsiteX1197" fmla="*/ 4718901 w 5580233"/>
                  <a:gd name="connsiteY1197" fmla="*/ 1112147 h 1112147"/>
                  <a:gd name="connsiteX1198" fmla="*/ 4722806 w 5580233"/>
                  <a:gd name="connsiteY1198" fmla="*/ 1112147 h 1112147"/>
                  <a:gd name="connsiteX1199" fmla="*/ 4726762 w 5580233"/>
                  <a:gd name="connsiteY1199" fmla="*/ 1112147 h 1112147"/>
                  <a:gd name="connsiteX1200" fmla="*/ 4730718 w 5580233"/>
                  <a:gd name="connsiteY1200" fmla="*/ 1112147 h 1112147"/>
                  <a:gd name="connsiteX1201" fmla="*/ 4734674 w 5580233"/>
                  <a:gd name="connsiteY1201" fmla="*/ 1112147 h 1112147"/>
                  <a:gd name="connsiteX1202" fmla="*/ 4738630 w 5580233"/>
                  <a:gd name="connsiteY1202" fmla="*/ 1112147 h 1112147"/>
                  <a:gd name="connsiteX1203" fmla="*/ 4742535 w 5580233"/>
                  <a:gd name="connsiteY1203" fmla="*/ 1112147 h 1112147"/>
                  <a:gd name="connsiteX1204" fmla="*/ 4746491 w 5580233"/>
                  <a:gd name="connsiteY1204" fmla="*/ 1112147 h 1112147"/>
                  <a:gd name="connsiteX1205" fmla="*/ 4750447 w 5580233"/>
                  <a:gd name="connsiteY1205" fmla="*/ 1112147 h 1112147"/>
                  <a:gd name="connsiteX1206" fmla="*/ 4754403 w 5580233"/>
                  <a:gd name="connsiteY1206" fmla="*/ 1112147 h 1112147"/>
                  <a:gd name="connsiteX1207" fmla="*/ 4758359 w 5580233"/>
                  <a:gd name="connsiteY1207" fmla="*/ 1112147 h 1112147"/>
                  <a:gd name="connsiteX1208" fmla="*/ 4762264 w 5580233"/>
                  <a:gd name="connsiteY1208" fmla="*/ 1112147 h 1112147"/>
                  <a:gd name="connsiteX1209" fmla="*/ 4766220 w 5580233"/>
                  <a:gd name="connsiteY1209" fmla="*/ 1112147 h 1112147"/>
                  <a:gd name="connsiteX1210" fmla="*/ 4770176 w 5580233"/>
                  <a:gd name="connsiteY1210" fmla="*/ 1112147 h 1112147"/>
                  <a:gd name="connsiteX1211" fmla="*/ 4774132 w 5580233"/>
                  <a:gd name="connsiteY1211" fmla="*/ 1112147 h 1112147"/>
                  <a:gd name="connsiteX1212" fmla="*/ 4778037 w 5580233"/>
                  <a:gd name="connsiteY1212" fmla="*/ 1112147 h 1112147"/>
                  <a:gd name="connsiteX1213" fmla="*/ 4781993 w 5580233"/>
                  <a:gd name="connsiteY1213" fmla="*/ 1112147 h 1112147"/>
                  <a:gd name="connsiteX1214" fmla="*/ 4785949 w 5580233"/>
                  <a:gd name="connsiteY1214" fmla="*/ 1112147 h 1112147"/>
                  <a:gd name="connsiteX1215" fmla="*/ 4789906 w 5580233"/>
                  <a:gd name="connsiteY1215" fmla="*/ 1112147 h 1112147"/>
                  <a:gd name="connsiteX1216" fmla="*/ 4793861 w 5580233"/>
                  <a:gd name="connsiteY1216" fmla="*/ 1112147 h 1112147"/>
                  <a:gd name="connsiteX1217" fmla="*/ 4797766 w 5580233"/>
                  <a:gd name="connsiteY1217" fmla="*/ 1112147 h 1112147"/>
                  <a:gd name="connsiteX1218" fmla="*/ 4801722 w 5580233"/>
                  <a:gd name="connsiteY1218" fmla="*/ 1112147 h 1112147"/>
                  <a:gd name="connsiteX1219" fmla="*/ 4805679 w 5580233"/>
                  <a:gd name="connsiteY1219" fmla="*/ 1112147 h 1112147"/>
                  <a:gd name="connsiteX1220" fmla="*/ 4809634 w 5580233"/>
                  <a:gd name="connsiteY1220" fmla="*/ 1112147 h 1112147"/>
                  <a:gd name="connsiteX1221" fmla="*/ 4813590 w 5580233"/>
                  <a:gd name="connsiteY1221" fmla="*/ 1112147 h 1112147"/>
                  <a:gd name="connsiteX1222" fmla="*/ 4817495 w 5580233"/>
                  <a:gd name="connsiteY1222" fmla="*/ 1112147 h 1112147"/>
                  <a:gd name="connsiteX1223" fmla="*/ 4821452 w 5580233"/>
                  <a:gd name="connsiteY1223" fmla="*/ 1112147 h 1112147"/>
                  <a:gd name="connsiteX1224" fmla="*/ 4825408 w 5580233"/>
                  <a:gd name="connsiteY1224" fmla="*/ 961899 h 1112147"/>
                  <a:gd name="connsiteX1225" fmla="*/ 4829363 w 5580233"/>
                  <a:gd name="connsiteY1225" fmla="*/ 46450 h 1112147"/>
                  <a:gd name="connsiteX1226" fmla="*/ 4833319 w 5580233"/>
                  <a:gd name="connsiteY1226" fmla="*/ 300116 h 1112147"/>
                  <a:gd name="connsiteX1227" fmla="*/ 4837225 w 5580233"/>
                  <a:gd name="connsiteY1227" fmla="*/ 199568 h 1112147"/>
                  <a:gd name="connsiteX1228" fmla="*/ 4841181 w 5580233"/>
                  <a:gd name="connsiteY1228" fmla="*/ 337391 h 1112147"/>
                  <a:gd name="connsiteX1229" fmla="*/ 4845136 w 5580233"/>
                  <a:gd name="connsiteY1229" fmla="*/ 406972 h 1112147"/>
                  <a:gd name="connsiteX1230" fmla="*/ 4849092 w 5580233"/>
                  <a:gd name="connsiteY1230" fmla="*/ 187143 h 1112147"/>
                  <a:gd name="connsiteX1231" fmla="*/ 4852998 w 5580233"/>
                  <a:gd name="connsiteY1231" fmla="*/ 112973 h 1112147"/>
                  <a:gd name="connsiteX1232" fmla="*/ 4856954 w 5580233"/>
                  <a:gd name="connsiteY1232" fmla="*/ 46835 h 1112147"/>
                  <a:gd name="connsiteX1233" fmla="*/ 4860910 w 5580233"/>
                  <a:gd name="connsiteY1233" fmla="*/ 79521 h 1112147"/>
                  <a:gd name="connsiteX1234" fmla="*/ 4864865 w 5580233"/>
                  <a:gd name="connsiteY1234" fmla="*/ 93285 h 1112147"/>
                  <a:gd name="connsiteX1235" fmla="*/ 4868821 w 5580233"/>
                  <a:gd name="connsiteY1235" fmla="*/ 292853 h 1112147"/>
                  <a:gd name="connsiteX1236" fmla="*/ 4872727 w 5580233"/>
                  <a:gd name="connsiteY1236" fmla="*/ 252707 h 1112147"/>
                  <a:gd name="connsiteX1237" fmla="*/ 4876683 w 5580233"/>
                  <a:gd name="connsiteY1237" fmla="*/ 219256 h 1112147"/>
                  <a:gd name="connsiteX1238" fmla="*/ 4880638 w 5580233"/>
                  <a:gd name="connsiteY1238" fmla="*/ 152160 h 1112147"/>
                  <a:gd name="connsiteX1239" fmla="*/ 4884594 w 5580233"/>
                  <a:gd name="connsiteY1239" fmla="*/ 109149 h 1112147"/>
                  <a:gd name="connsiteX1240" fmla="*/ 4888551 w 5580233"/>
                  <a:gd name="connsiteY1240" fmla="*/ 226138 h 1112147"/>
                  <a:gd name="connsiteX1241" fmla="*/ 4892456 w 5580233"/>
                  <a:gd name="connsiteY1241" fmla="*/ 173764 h 1112147"/>
                  <a:gd name="connsiteX1242" fmla="*/ 4896412 w 5580233"/>
                  <a:gd name="connsiteY1242" fmla="*/ 198422 h 1112147"/>
                  <a:gd name="connsiteX1243" fmla="*/ 4900367 w 5580233"/>
                  <a:gd name="connsiteY1243" fmla="*/ 283679 h 1112147"/>
                  <a:gd name="connsiteX1244" fmla="*/ 4904324 w 5580233"/>
                  <a:gd name="connsiteY1244" fmla="*/ 190201 h 1112147"/>
                  <a:gd name="connsiteX1245" fmla="*/ 4908229 w 5580233"/>
                  <a:gd name="connsiteY1245" fmla="*/ 121959 h 1112147"/>
                  <a:gd name="connsiteX1246" fmla="*/ 4912185 w 5580233"/>
                  <a:gd name="connsiteY1246" fmla="*/ 160000 h 1112147"/>
                  <a:gd name="connsiteX1247" fmla="*/ 4916140 w 5580233"/>
                  <a:gd name="connsiteY1247" fmla="*/ 134957 h 1112147"/>
                  <a:gd name="connsiteX1248" fmla="*/ 4920097 w 5580233"/>
                  <a:gd name="connsiteY1248" fmla="*/ 179303 h 1112147"/>
                  <a:gd name="connsiteX1249" fmla="*/ 4924053 w 5580233"/>
                  <a:gd name="connsiteY1249" fmla="*/ 240855 h 1112147"/>
                  <a:gd name="connsiteX1250" fmla="*/ 4927958 w 5580233"/>
                  <a:gd name="connsiteY1250" fmla="*/ 154072 h 1112147"/>
                  <a:gd name="connsiteX1251" fmla="*/ 4931914 w 5580233"/>
                  <a:gd name="connsiteY1251" fmla="*/ 161147 h 1112147"/>
                  <a:gd name="connsiteX1252" fmla="*/ 4935870 w 5580233"/>
                  <a:gd name="connsiteY1252" fmla="*/ 156369 h 1112147"/>
                  <a:gd name="connsiteX1253" fmla="*/ 4939826 w 5580233"/>
                  <a:gd name="connsiteY1253" fmla="*/ 146044 h 1112147"/>
                  <a:gd name="connsiteX1254" fmla="*/ 4943782 w 5580233"/>
                  <a:gd name="connsiteY1254" fmla="*/ 158662 h 1112147"/>
                  <a:gd name="connsiteX1255" fmla="*/ 4947687 w 5580233"/>
                  <a:gd name="connsiteY1255" fmla="*/ 118135 h 1112147"/>
                  <a:gd name="connsiteX1256" fmla="*/ 4951643 w 5580233"/>
                  <a:gd name="connsiteY1256" fmla="*/ 275651 h 1112147"/>
                  <a:gd name="connsiteX1257" fmla="*/ 4955599 w 5580233"/>
                  <a:gd name="connsiteY1257" fmla="*/ 298204 h 1112147"/>
                  <a:gd name="connsiteX1258" fmla="*/ 4959555 w 5580233"/>
                  <a:gd name="connsiteY1258" fmla="*/ 168216 h 1112147"/>
                  <a:gd name="connsiteX1259" fmla="*/ 4963511 w 5580233"/>
                  <a:gd name="connsiteY1259" fmla="*/ 168409 h 1112147"/>
                  <a:gd name="connsiteX1260" fmla="*/ 4967416 w 5580233"/>
                  <a:gd name="connsiteY1260" fmla="*/ 129414 h 1112147"/>
                  <a:gd name="connsiteX1261" fmla="*/ 4971372 w 5580233"/>
                  <a:gd name="connsiteY1261" fmla="*/ 92327 h 1112147"/>
                  <a:gd name="connsiteX1262" fmla="*/ 4975328 w 5580233"/>
                  <a:gd name="connsiteY1262" fmla="*/ 111826 h 1112147"/>
                  <a:gd name="connsiteX1263" fmla="*/ 4979284 w 5580233"/>
                  <a:gd name="connsiteY1263" fmla="*/ 198229 h 1112147"/>
                  <a:gd name="connsiteX1264" fmla="*/ 4983189 w 5580233"/>
                  <a:gd name="connsiteY1264" fmla="*/ 216390 h 1112147"/>
                  <a:gd name="connsiteX1265" fmla="*/ 4987145 w 5580233"/>
                  <a:gd name="connsiteY1265" fmla="*/ 232066 h 1112147"/>
                  <a:gd name="connsiteX1266" fmla="*/ 4991101 w 5580233"/>
                  <a:gd name="connsiteY1266" fmla="*/ 0 h 1112147"/>
                  <a:gd name="connsiteX1267" fmla="*/ 4995057 w 5580233"/>
                  <a:gd name="connsiteY1267" fmla="*/ 89847 h 1112147"/>
                  <a:gd name="connsiteX1268" fmla="*/ 4999013 w 5580233"/>
                  <a:gd name="connsiteY1268" fmla="*/ 94244 h 1112147"/>
                  <a:gd name="connsiteX1269" fmla="*/ 5002918 w 5580233"/>
                  <a:gd name="connsiteY1269" fmla="*/ 152353 h 1112147"/>
                  <a:gd name="connsiteX1270" fmla="*/ 5006874 w 5580233"/>
                  <a:gd name="connsiteY1270" fmla="*/ 262647 h 1112147"/>
                  <a:gd name="connsiteX1271" fmla="*/ 5010830 w 5580233"/>
                  <a:gd name="connsiteY1271" fmla="*/ 258063 h 1112147"/>
                  <a:gd name="connsiteX1272" fmla="*/ 5014786 w 5580233"/>
                  <a:gd name="connsiteY1272" fmla="*/ 86210 h 1112147"/>
                  <a:gd name="connsiteX1273" fmla="*/ 5018742 w 5580233"/>
                  <a:gd name="connsiteY1273" fmla="*/ 31925 h 1112147"/>
                  <a:gd name="connsiteX1274" fmla="*/ 5022647 w 5580233"/>
                  <a:gd name="connsiteY1274" fmla="*/ 83345 h 1112147"/>
                  <a:gd name="connsiteX1275" fmla="*/ 5026603 w 5580233"/>
                  <a:gd name="connsiteY1275" fmla="*/ 42631 h 1112147"/>
                  <a:gd name="connsiteX1276" fmla="*/ 5030559 w 5580233"/>
                  <a:gd name="connsiteY1276" fmla="*/ 163246 h 1112147"/>
                  <a:gd name="connsiteX1277" fmla="*/ 5034515 w 5580233"/>
                  <a:gd name="connsiteY1277" fmla="*/ 112212 h 1112147"/>
                  <a:gd name="connsiteX1278" fmla="*/ 5038471 w 5580233"/>
                  <a:gd name="connsiteY1278" fmla="*/ 211228 h 1112147"/>
                  <a:gd name="connsiteX1279" fmla="*/ 5042376 w 5580233"/>
                  <a:gd name="connsiteY1279" fmla="*/ 54098 h 1112147"/>
                  <a:gd name="connsiteX1280" fmla="*/ 5046332 w 5580233"/>
                  <a:gd name="connsiteY1280" fmla="*/ 5543 h 1112147"/>
                  <a:gd name="connsiteX1281" fmla="*/ 5050288 w 5580233"/>
                  <a:gd name="connsiteY1281" fmla="*/ 18541 h 1112147"/>
                  <a:gd name="connsiteX1282" fmla="*/ 5054244 w 5580233"/>
                  <a:gd name="connsiteY1282" fmla="*/ 19500 h 1112147"/>
                  <a:gd name="connsiteX1283" fmla="*/ 5058149 w 5580233"/>
                  <a:gd name="connsiteY1283" fmla="*/ 637126 h 1112147"/>
                  <a:gd name="connsiteX1284" fmla="*/ 5062105 w 5580233"/>
                  <a:gd name="connsiteY1284" fmla="*/ 1110616 h 1112147"/>
                  <a:gd name="connsiteX1285" fmla="*/ 5066061 w 5580233"/>
                  <a:gd name="connsiteY1285" fmla="*/ 1111574 h 1112147"/>
                  <a:gd name="connsiteX1286" fmla="*/ 5070017 w 5580233"/>
                  <a:gd name="connsiteY1286" fmla="*/ 1110809 h 1112147"/>
                  <a:gd name="connsiteX1287" fmla="*/ 5073974 w 5580233"/>
                  <a:gd name="connsiteY1287" fmla="*/ 1111767 h 1112147"/>
                  <a:gd name="connsiteX1288" fmla="*/ 5077878 w 5580233"/>
                  <a:gd name="connsiteY1288" fmla="*/ 1112147 h 1112147"/>
                  <a:gd name="connsiteX1289" fmla="*/ 5081834 w 5580233"/>
                  <a:gd name="connsiteY1289" fmla="*/ 1111767 h 1112147"/>
                  <a:gd name="connsiteX1290" fmla="*/ 5085790 w 5580233"/>
                  <a:gd name="connsiteY1290" fmla="*/ 1111767 h 1112147"/>
                  <a:gd name="connsiteX1291" fmla="*/ 5089747 w 5580233"/>
                  <a:gd name="connsiteY1291" fmla="*/ 1111767 h 1112147"/>
                  <a:gd name="connsiteX1292" fmla="*/ 5093702 w 5580233"/>
                  <a:gd name="connsiteY1292" fmla="*/ 1112147 h 1112147"/>
                  <a:gd name="connsiteX1293" fmla="*/ 5097607 w 5580233"/>
                  <a:gd name="connsiteY1293" fmla="*/ 1111954 h 1112147"/>
                  <a:gd name="connsiteX1294" fmla="*/ 5101563 w 5580233"/>
                  <a:gd name="connsiteY1294" fmla="*/ 1111574 h 1112147"/>
                  <a:gd name="connsiteX1295" fmla="*/ 5105520 w 5580233"/>
                  <a:gd name="connsiteY1295" fmla="*/ 1112147 h 1112147"/>
                  <a:gd name="connsiteX1296" fmla="*/ 5109476 w 5580233"/>
                  <a:gd name="connsiteY1296" fmla="*/ 1111767 h 1112147"/>
                  <a:gd name="connsiteX1297" fmla="*/ 5113380 w 5580233"/>
                  <a:gd name="connsiteY1297" fmla="*/ 1112147 h 1112147"/>
                  <a:gd name="connsiteX1298" fmla="*/ 5117336 w 5580233"/>
                  <a:gd name="connsiteY1298" fmla="*/ 1111954 h 1112147"/>
                  <a:gd name="connsiteX1299" fmla="*/ 5121293 w 5580233"/>
                  <a:gd name="connsiteY1299" fmla="*/ 1111767 h 1112147"/>
                  <a:gd name="connsiteX1300" fmla="*/ 5125249 w 5580233"/>
                  <a:gd name="connsiteY1300" fmla="*/ 1111574 h 1112147"/>
                  <a:gd name="connsiteX1301" fmla="*/ 5129204 w 5580233"/>
                  <a:gd name="connsiteY1301" fmla="*/ 1111767 h 1112147"/>
                  <a:gd name="connsiteX1302" fmla="*/ 5133110 w 5580233"/>
                  <a:gd name="connsiteY1302" fmla="*/ 1111954 h 1112147"/>
                  <a:gd name="connsiteX1303" fmla="*/ 5137066 w 5580233"/>
                  <a:gd name="connsiteY1303" fmla="*/ 1111574 h 1112147"/>
                  <a:gd name="connsiteX1304" fmla="*/ 5141022 w 5580233"/>
                  <a:gd name="connsiteY1304" fmla="*/ 1111954 h 1112147"/>
                  <a:gd name="connsiteX1305" fmla="*/ 5144978 w 5580233"/>
                  <a:gd name="connsiteY1305" fmla="*/ 1112147 h 1112147"/>
                  <a:gd name="connsiteX1306" fmla="*/ 5148933 w 5580233"/>
                  <a:gd name="connsiteY1306" fmla="*/ 1112147 h 1112147"/>
                  <a:gd name="connsiteX1307" fmla="*/ 5152839 w 5580233"/>
                  <a:gd name="connsiteY1307" fmla="*/ 1111767 h 1112147"/>
                  <a:gd name="connsiteX1308" fmla="*/ 5156795 w 5580233"/>
                  <a:gd name="connsiteY1308" fmla="*/ 1111954 h 1112147"/>
                  <a:gd name="connsiteX1309" fmla="*/ 5160751 w 5580233"/>
                  <a:gd name="connsiteY1309" fmla="*/ 1111954 h 1112147"/>
                  <a:gd name="connsiteX1310" fmla="*/ 5164706 w 5580233"/>
                  <a:gd name="connsiteY1310" fmla="*/ 1111574 h 1112147"/>
                  <a:gd name="connsiteX1311" fmla="*/ 5168662 w 5580233"/>
                  <a:gd name="connsiteY1311" fmla="*/ 1111767 h 1112147"/>
                  <a:gd name="connsiteX1312" fmla="*/ 5172568 w 5580233"/>
                  <a:gd name="connsiteY1312" fmla="*/ 1111954 h 1112147"/>
                  <a:gd name="connsiteX1313" fmla="*/ 5176524 w 5580233"/>
                  <a:gd name="connsiteY1313" fmla="*/ 1112147 h 1112147"/>
                  <a:gd name="connsiteX1314" fmla="*/ 5180480 w 5580233"/>
                  <a:gd name="connsiteY1314" fmla="*/ 1111574 h 1112147"/>
                  <a:gd name="connsiteX1315" fmla="*/ 5184435 w 5580233"/>
                  <a:gd name="connsiteY1315" fmla="*/ 1112147 h 1112147"/>
                  <a:gd name="connsiteX1316" fmla="*/ 5188341 w 5580233"/>
                  <a:gd name="connsiteY1316" fmla="*/ 1112147 h 1112147"/>
                  <a:gd name="connsiteX1317" fmla="*/ 5192297 w 5580233"/>
                  <a:gd name="connsiteY1317" fmla="*/ 1112147 h 1112147"/>
                  <a:gd name="connsiteX1318" fmla="*/ 5196253 w 5580233"/>
                  <a:gd name="connsiteY1318" fmla="*/ 1111954 h 1112147"/>
                  <a:gd name="connsiteX1319" fmla="*/ 5200208 w 5580233"/>
                  <a:gd name="connsiteY1319" fmla="*/ 1111194 h 1112147"/>
                  <a:gd name="connsiteX1320" fmla="*/ 5204165 w 5580233"/>
                  <a:gd name="connsiteY1320" fmla="*/ 1111954 h 1112147"/>
                  <a:gd name="connsiteX1321" fmla="*/ 5208070 w 5580233"/>
                  <a:gd name="connsiteY1321" fmla="*/ 1111954 h 1112147"/>
                  <a:gd name="connsiteX1322" fmla="*/ 5212026 w 5580233"/>
                  <a:gd name="connsiteY1322" fmla="*/ 1111767 h 1112147"/>
                  <a:gd name="connsiteX1323" fmla="*/ 5215982 w 5580233"/>
                  <a:gd name="connsiteY1323" fmla="*/ 1111954 h 1112147"/>
                  <a:gd name="connsiteX1324" fmla="*/ 5219938 w 5580233"/>
                  <a:gd name="connsiteY1324" fmla="*/ 1111954 h 1112147"/>
                  <a:gd name="connsiteX1325" fmla="*/ 5223894 w 5580233"/>
                  <a:gd name="connsiteY1325" fmla="*/ 1111954 h 1112147"/>
                  <a:gd name="connsiteX1326" fmla="*/ 5227799 w 5580233"/>
                  <a:gd name="connsiteY1326" fmla="*/ 1111954 h 1112147"/>
                  <a:gd name="connsiteX1327" fmla="*/ 5231755 w 5580233"/>
                  <a:gd name="connsiteY1327" fmla="*/ 1111954 h 1112147"/>
                  <a:gd name="connsiteX1328" fmla="*/ 5235711 w 5580233"/>
                  <a:gd name="connsiteY1328" fmla="*/ 1112147 h 1112147"/>
                  <a:gd name="connsiteX1329" fmla="*/ 5239667 w 5580233"/>
                  <a:gd name="connsiteY1329" fmla="*/ 1111954 h 1112147"/>
                  <a:gd name="connsiteX1330" fmla="*/ 5243572 w 5580233"/>
                  <a:gd name="connsiteY1330" fmla="*/ 1110043 h 1112147"/>
                  <a:gd name="connsiteX1331" fmla="*/ 5247528 w 5580233"/>
                  <a:gd name="connsiteY1331" fmla="*/ 1112147 h 1112147"/>
                  <a:gd name="connsiteX1332" fmla="*/ 5251484 w 5580233"/>
                  <a:gd name="connsiteY1332" fmla="*/ 1112147 h 1112147"/>
                  <a:gd name="connsiteX1333" fmla="*/ 5255440 w 5580233"/>
                  <a:gd name="connsiteY1333" fmla="*/ 1111954 h 1112147"/>
                  <a:gd name="connsiteX1334" fmla="*/ 5259396 w 5580233"/>
                  <a:gd name="connsiteY1334" fmla="*/ 1112147 h 1112147"/>
                  <a:gd name="connsiteX1335" fmla="*/ 5263301 w 5580233"/>
                  <a:gd name="connsiteY1335" fmla="*/ 1112147 h 1112147"/>
                  <a:gd name="connsiteX1336" fmla="*/ 5267257 w 5580233"/>
                  <a:gd name="connsiteY1336" fmla="*/ 1112147 h 1112147"/>
                  <a:gd name="connsiteX1337" fmla="*/ 5271213 w 5580233"/>
                  <a:gd name="connsiteY1337" fmla="*/ 1112147 h 1112147"/>
                  <a:gd name="connsiteX1338" fmla="*/ 5275169 w 5580233"/>
                  <a:gd name="connsiteY1338" fmla="*/ 1111767 h 1112147"/>
                  <a:gd name="connsiteX1339" fmla="*/ 5279125 w 5580233"/>
                  <a:gd name="connsiteY1339" fmla="*/ 1112147 h 1112147"/>
                  <a:gd name="connsiteX1340" fmla="*/ 5283030 w 5580233"/>
                  <a:gd name="connsiteY1340" fmla="*/ 1112147 h 1112147"/>
                  <a:gd name="connsiteX1341" fmla="*/ 5286986 w 5580233"/>
                  <a:gd name="connsiteY1341" fmla="*/ 1110809 h 1112147"/>
                  <a:gd name="connsiteX1342" fmla="*/ 5290942 w 5580233"/>
                  <a:gd name="connsiteY1342" fmla="*/ 1112147 h 1112147"/>
                  <a:gd name="connsiteX1343" fmla="*/ 5294898 w 5580233"/>
                  <a:gd name="connsiteY1343" fmla="*/ 1112147 h 1112147"/>
                  <a:gd name="connsiteX1344" fmla="*/ 5298854 w 5580233"/>
                  <a:gd name="connsiteY1344" fmla="*/ 1112147 h 1112147"/>
                  <a:gd name="connsiteX1345" fmla="*/ 5302759 w 5580233"/>
                  <a:gd name="connsiteY1345" fmla="*/ 1112147 h 1112147"/>
                  <a:gd name="connsiteX1346" fmla="*/ 5306715 w 5580233"/>
                  <a:gd name="connsiteY1346" fmla="*/ 1112147 h 1112147"/>
                  <a:gd name="connsiteX1347" fmla="*/ 5310671 w 5580233"/>
                  <a:gd name="connsiteY1347" fmla="*/ 1112147 h 1112147"/>
                  <a:gd name="connsiteX1348" fmla="*/ 5314627 w 5580233"/>
                  <a:gd name="connsiteY1348" fmla="*/ 1111382 h 1112147"/>
                  <a:gd name="connsiteX1349" fmla="*/ 5318532 w 5580233"/>
                  <a:gd name="connsiteY1349" fmla="*/ 1112147 h 1112147"/>
                  <a:gd name="connsiteX1350" fmla="*/ 5322489 w 5580233"/>
                  <a:gd name="connsiteY1350" fmla="*/ 1112147 h 1112147"/>
                  <a:gd name="connsiteX1351" fmla="*/ 5326444 w 5580233"/>
                  <a:gd name="connsiteY1351" fmla="*/ 1112147 h 1112147"/>
                  <a:gd name="connsiteX1352" fmla="*/ 5330400 w 5580233"/>
                  <a:gd name="connsiteY1352" fmla="*/ 1112147 h 1112147"/>
                  <a:gd name="connsiteX1353" fmla="*/ 5334356 w 5580233"/>
                  <a:gd name="connsiteY1353" fmla="*/ 1112147 h 1112147"/>
                  <a:gd name="connsiteX1354" fmla="*/ 5338262 w 5580233"/>
                  <a:gd name="connsiteY1354" fmla="*/ 1112147 h 1112147"/>
                  <a:gd name="connsiteX1355" fmla="*/ 5342217 w 5580233"/>
                  <a:gd name="connsiteY1355" fmla="*/ 1112147 h 1112147"/>
                  <a:gd name="connsiteX1356" fmla="*/ 5346173 w 5580233"/>
                  <a:gd name="connsiteY1356" fmla="*/ 1112147 h 1112147"/>
                  <a:gd name="connsiteX1357" fmla="*/ 5350129 w 5580233"/>
                  <a:gd name="connsiteY1357" fmla="*/ 1112147 h 1112147"/>
                  <a:gd name="connsiteX1358" fmla="*/ 5354085 w 5580233"/>
                  <a:gd name="connsiteY1358" fmla="*/ 1112147 h 1112147"/>
                  <a:gd name="connsiteX1359" fmla="*/ 5357991 w 5580233"/>
                  <a:gd name="connsiteY1359" fmla="*/ 1112147 h 1112147"/>
                  <a:gd name="connsiteX1360" fmla="*/ 5361946 w 5580233"/>
                  <a:gd name="connsiteY1360" fmla="*/ 1112147 h 1112147"/>
                  <a:gd name="connsiteX1361" fmla="*/ 5365902 w 5580233"/>
                  <a:gd name="connsiteY1361" fmla="*/ 1112147 h 1112147"/>
                  <a:gd name="connsiteX1362" fmla="*/ 5369858 w 5580233"/>
                  <a:gd name="connsiteY1362" fmla="*/ 1112147 h 1112147"/>
                  <a:gd name="connsiteX1363" fmla="*/ 5373764 w 5580233"/>
                  <a:gd name="connsiteY1363" fmla="*/ 1112147 h 1112147"/>
                  <a:gd name="connsiteX1364" fmla="*/ 5377719 w 5580233"/>
                  <a:gd name="connsiteY1364" fmla="*/ 1111954 h 1112147"/>
                  <a:gd name="connsiteX1365" fmla="*/ 5381675 w 5580233"/>
                  <a:gd name="connsiteY1365" fmla="*/ 1112147 h 1112147"/>
                  <a:gd name="connsiteX1366" fmla="*/ 5385631 w 5580233"/>
                  <a:gd name="connsiteY1366" fmla="*/ 1112147 h 1112147"/>
                  <a:gd name="connsiteX1367" fmla="*/ 5389588 w 5580233"/>
                  <a:gd name="connsiteY1367" fmla="*/ 1111954 h 1112147"/>
                  <a:gd name="connsiteX1368" fmla="*/ 5393493 w 5580233"/>
                  <a:gd name="connsiteY1368" fmla="*/ 1111954 h 1112147"/>
                  <a:gd name="connsiteX1369" fmla="*/ 5397448 w 5580233"/>
                  <a:gd name="connsiteY1369" fmla="*/ 1112147 h 1112147"/>
                  <a:gd name="connsiteX1370" fmla="*/ 5401404 w 5580233"/>
                  <a:gd name="connsiteY1370" fmla="*/ 1112147 h 1112147"/>
                  <a:gd name="connsiteX1371" fmla="*/ 5405361 w 5580233"/>
                  <a:gd name="connsiteY1371" fmla="*/ 1112147 h 1112147"/>
                  <a:gd name="connsiteX1372" fmla="*/ 5409317 w 5580233"/>
                  <a:gd name="connsiteY1372" fmla="*/ 1112147 h 1112147"/>
                  <a:gd name="connsiteX1373" fmla="*/ 5413221 w 5580233"/>
                  <a:gd name="connsiteY1373" fmla="*/ 1112147 h 1112147"/>
                  <a:gd name="connsiteX1374" fmla="*/ 5417178 w 5580233"/>
                  <a:gd name="connsiteY1374" fmla="*/ 1112147 h 1112147"/>
                  <a:gd name="connsiteX1375" fmla="*/ 5421134 w 5580233"/>
                  <a:gd name="connsiteY1375" fmla="*/ 1112147 h 1112147"/>
                  <a:gd name="connsiteX1376" fmla="*/ 5425090 w 5580233"/>
                  <a:gd name="connsiteY1376" fmla="*/ 1112147 h 1112147"/>
                  <a:gd name="connsiteX1377" fmla="*/ 5429045 w 5580233"/>
                  <a:gd name="connsiteY1377" fmla="*/ 1112147 h 1112147"/>
                  <a:gd name="connsiteX1378" fmla="*/ 5432951 w 5580233"/>
                  <a:gd name="connsiteY1378" fmla="*/ 1112147 h 1112147"/>
                  <a:gd name="connsiteX1379" fmla="*/ 5436907 w 5580233"/>
                  <a:gd name="connsiteY1379" fmla="*/ 1112147 h 1112147"/>
                  <a:gd name="connsiteX1380" fmla="*/ 5440863 w 5580233"/>
                  <a:gd name="connsiteY1380" fmla="*/ 1112147 h 1112147"/>
                  <a:gd name="connsiteX1381" fmla="*/ 5444819 w 5580233"/>
                  <a:gd name="connsiteY1381" fmla="*/ 1112147 h 1112147"/>
                  <a:gd name="connsiteX1382" fmla="*/ 5448724 w 5580233"/>
                  <a:gd name="connsiteY1382" fmla="*/ 1112147 h 1112147"/>
                  <a:gd name="connsiteX1383" fmla="*/ 5452680 w 5580233"/>
                  <a:gd name="connsiteY1383" fmla="*/ 1112147 h 1112147"/>
                  <a:gd name="connsiteX1384" fmla="*/ 5456636 w 5580233"/>
                  <a:gd name="connsiteY1384" fmla="*/ 1112147 h 1112147"/>
                  <a:gd name="connsiteX1385" fmla="*/ 5460592 w 5580233"/>
                  <a:gd name="connsiteY1385" fmla="*/ 1112147 h 1112147"/>
                  <a:gd name="connsiteX1386" fmla="*/ 5464547 w 5580233"/>
                  <a:gd name="connsiteY1386" fmla="*/ 1112147 h 1112147"/>
                  <a:gd name="connsiteX1387" fmla="*/ 5468453 w 5580233"/>
                  <a:gd name="connsiteY1387" fmla="*/ 1112147 h 1112147"/>
                  <a:gd name="connsiteX1388" fmla="*/ 5472409 w 5580233"/>
                  <a:gd name="connsiteY1388" fmla="*/ 1112147 h 1112147"/>
                  <a:gd name="connsiteX1389" fmla="*/ 5476365 w 5580233"/>
                  <a:gd name="connsiteY1389" fmla="*/ 1112147 h 1112147"/>
                  <a:gd name="connsiteX1390" fmla="*/ 5480321 w 5580233"/>
                  <a:gd name="connsiteY1390" fmla="*/ 1112147 h 1112147"/>
                  <a:gd name="connsiteX1391" fmla="*/ 5484276 w 5580233"/>
                  <a:gd name="connsiteY1391" fmla="*/ 1111954 h 1112147"/>
                  <a:gd name="connsiteX1392" fmla="*/ 5488182 w 5580233"/>
                  <a:gd name="connsiteY1392" fmla="*/ 1112147 h 1112147"/>
                  <a:gd name="connsiteX1393" fmla="*/ 5492138 w 5580233"/>
                  <a:gd name="connsiteY1393" fmla="*/ 1111954 h 1112147"/>
                  <a:gd name="connsiteX1394" fmla="*/ 5496094 w 5580233"/>
                  <a:gd name="connsiteY1394" fmla="*/ 1112147 h 1112147"/>
                  <a:gd name="connsiteX1395" fmla="*/ 5500050 w 5580233"/>
                  <a:gd name="connsiteY1395" fmla="*/ 1112147 h 1112147"/>
                  <a:gd name="connsiteX1396" fmla="*/ 5504006 w 5580233"/>
                  <a:gd name="connsiteY1396" fmla="*/ 1112147 h 1112147"/>
                  <a:gd name="connsiteX1397" fmla="*/ 5507911 w 5580233"/>
                  <a:gd name="connsiteY1397" fmla="*/ 1112147 h 1112147"/>
                  <a:gd name="connsiteX1398" fmla="*/ 5511867 w 5580233"/>
                  <a:gd name="connsiteY1398" fmla="*/ 1112147 h 1112147"/>
                  <a:gd name="connsiteX1399" fmla="*/ 5515823 w 5580233"/>
                  <a:gd name="connsiteY1399" fmla="*/ 1112147 h 1112147"/>
                  <a:gd name="connsiteX1400" fmla="*/ 5519779 w 5580233"/>
                  <a:gd name="connsiteY1400" fmla="*/ 1111767 h 1112147"/>
                  <a:gd name="connsiteX1401" fmla="*/ 5523684 w 5580233"/>
                  <a:gd name="connsiteY1401" fmla="*/ 1112147 h 1112147"/>
                  <a:gd name="connsiteX1402" fmla="*/ 5527640 w 5580233"/>
                  <a:gd name="connsiteY1402" fmla="*/ 1112147 h 1112147"/>
                  <a:gd name="connsiteX1403" fmla="*/ 5531596 w 5580233"/>
                  <a:gd name="connsiteY1403" fmla="*/ 1112147 h 1112147"/>
                  <a:gd name="connsiteX1404" fmla="*/ 5535552 w 5580233"/>
                  <a:gd name="connsiteY1404" fmla="*/ 1111194 h 1112147"/>
                  <a:gd name="connsiteX1405" fmla="*/ 5539508 w 5580233"/>
                  <a:gd name="connsiteY1405" fmla="*/ 1111954 h 1112147"/>
                  <a:gd name="connsiteX1406" fmla="*/ 5543413 w 5580233"/>
                  <a:gd name="connsiteY1406" fmla="*/ 1111954 h 1112147"/>
                  <a:gd name="connsiteX1407" fmla="*/ 5547369 w 5580233"/>
                  <a:gd name="connsiteY1407" fmla="*/ 1112147 h 1112147"/>
                  <a:gd name="connsiteX1408" fmla="*/ 5551325 w 5580233"/>
                  <a:gd name="connsiteY1408" fmla="*/ 1111954 h 1112147"/>
                  <a:gd name="connsiteX1409" fmla="*/ 5555281 w 5580233"/>
                  <a:gd name="connsiteY1409" fmla="*/ 1112147 h 1112147"/>
                  <a:gd name="connsiteX1410" fmla="*/ 5559237 w 5580233"/>
                  <a:gd name="connsiteY1410" fmla="*/ 1112147 h 1112147"/>
                  <a:gd name="connsiteX1411" fmla="*/ 5563142 w 5580233"/>
                  <a:gd name="connsiteY1411" fmla="*/ 1112147 h 1112147"/>
                  <a:gd name="connsiteX1412" fmla="*/ 5567098 w 5580233"/>
                  <a:gd name="connsiteY1412" fmla="*/ 1112147 h 1112147"/>
                  <a:gd name="connsiteX1413" fmla="*/ 5571054 w 5580233"/>
                  <a:gd name="connsiteY1413" fmla="*/ 1112147 h 1112147"/>
                  <a:gd name="connsiteX1414" fmla="*/ 5575010 w 5580233"/>
                  <a:gd name="connsiteY1414" fmla="*/ 1112147 h 1112147"/>
                  <a:gd name="connsiteX1415" fmla="*/ 5578915 w 5580233"/>
                  <a:gd name="connsiteY1415" fmla="*/ 1111954 h 1112147"/>
                  <a:gd name="connsiteX1416" fmla="*/ 5580234 w 5580233"/>
                  <a:gd name="connsiteY1416" fmla="*/ 1111954 h 1112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</a:cxnLst>
                <a:rect l="l" t="t" r="r" b="b"/>
                <a:pathLst>
                  <a:path w="5580233" h="1112147">
                    <a:moveTo>
                      <a:pt x="0" y="1112147"/>
                    </a:moveTo>
                    <a:lnTo>
                      <a:pt x="411" y="1112147"/>
                    </a:lnTo>
                    <a:lnTo>
                      <a:pt x="4357" y="1112147"/>
                    </a:lnTo>
                    <a:lnTo>
                      <a:pt x="8302" y="1112147"/>
                    </a:lnTo>
                    <a:lnTo>
                      <a:pt x="12243" y="1112147"/>
                    </a:lnTo>
                    <a:lnTo>
                      <a:pt x="16189" y="1112147"/>
                    </a:lnTo>
                    <a:lnTo>
                      <a:pt x="20135" y="1112147"/>
                    </a:lnTo>
                    <a:lnTo>
                      <a:pt x="24081" y="1112147"/>
                    </a:lnTo>
                    <a:lnTo>
                      <a:pt x="28026" y="1112147"/>
                    </a:lnTo>
                    <a:lnTo>
                      <a:pt x="31972" y="1112147"/>
                    </a:lnTo>
                    <a:lnTo>
                      <a:pt x="35918" y="1112147"/>
                    </a:lnTo>
                    <a:lnTo>
                      <a:pt x="39864" y="1112147"/>
                    </a:lnTo>
                    <a:lnTo>
                      <a:pt x="43810" y="1112147"/>
                    </a:lnTo>
                    <a:lnTo>
                      <a:pt x="47750" y="1112147"/>
                    </a:lnTo>
                    <a:lnTo>
                      <a:pt x="51696" y="1112147"/>
                    </a:lnTo>
                    <a:lnTo>
                      <a:pt x="55642" y="1112147"/>
                    </a:lnTo>
                    <a:lnTo>
                      <a:pt x="59588" y="1112147"/>
                    </a:lnTo>
                    <a:lnTo>
                      <a:pt x="63534" y="1112147"/>
                    </a:lnTo>
                    <a:lnTo>
                      <a:pt x="67479" y="1112147"/>
                    </a:lnTo>
                    <a:lnTo>
                      <a:pt x="71425" y="1112147"/>
                    </a:lnTo>
                    <a:lnTo>
                      <a:pt x="75371" y="1112147"/>
                    </a:lnTo>
                    <a:lnTo>
                      <a:pt x="79312" y="1112147"/>
                    </a:lnTo>
                    <a:lnTo>
                      <a:pt x="83258" y="1112147"/>
                    </a:lnTo>
                    <a:lnTo>
                      <a:pt x="87203" y="1112147"/>
                    </a:lnTo>
                    <a:lnTo>
                      <a:pt x="91149" y="1112147"/>
                    </a:lnTo>
                    <a:lnTo>
                      <a:pt x="95095" y="1112147"/>
                    </a:lnTo>
                    <a:lnTo>
                      <a:pt x="99041" y="1112147"/>
                    </a:lnTo>
                    <a:lnTo>
                      <a:pt x="102987" y="1112147"/>
                    </a:lnTo>
                    <a:lnTo>
                      <a:pt x="106932" y="1112147"/>
                    </a:lnTo>
                    <a:lnTo>
                      <a:pt x="110873" y="1112147"/>
                    </a:lnTo>
                    <a:lnTo>
                      <a:pt x="114819" y="1112147"/>
                    </a:lnTo>
                    <a:lnTo>
                      <a:pt x="118765" y="1112147"/>
                    </a:lnTo>
                    <a:lnTo>
                      <a:pt x="122711" y="1112147"/>
                    </a:lnTo>
                    <a:lnTo>
                      <a:pt x="126657" y="1112147"/>
                    </a:lnTo>
                    <a:lnTo>
                      <a:pt x="130602" y="1112147"/>
                    </a:lnTo>
                    <a:lnTo>
                      <a:pt x="134548" y="1112147"/>
                    </a:lnTo>
                    <a:lnTo>
                      <a:pt x="138494" y="1112147"/>
                    </a:lnTo>
                    <a:lnTo>
                      <a:pt x="142440" y="1112147"/>
                    </a:lnTo>
                    <a:lnTo>
                      <a:pt x="146380" y="1112147"/>
                    </a:lnTo>
                    <a:lnTo>
                      <a:pt x="150326" y="1112147"/>
                    </a:lnTo>
                    <a:lnTo>
                      <a:pt x="154272" y="1112147"/>
                    </a:lnTo>
                    <a:lnTo>
                      <a:pt x="158218" y="1112147"/>
                    </a:lnTo>
                    <a:lnTo>
                      <a:pt x="162164" y="1112147"/>
                    </a:lnTo>
                    <a:lnTo>
                      <a:pt x="166110" y="1112147"/>
                    </a:lnTo>
                    <a:lnTo>
                      <a:pt x="170055" y="1112147"/>
                    </a:lnTo>
                    <a:lnTo>
                      <a:pt x="174001" y="1112147"/>
                    </a:lnTo>
                    <a:lnTo>
                      <a:pt x="177942" y="1112147"/>
                    </a:lnTo>
                    <a:lnTo>
                      <a:pt x="181888" y="1112147"/>
                    </a:lnTo>
                    <a:lnTo>
                      <a:pt x="185834" y="1112147"/>
                    </a:lnTo>
                    <a:lnTo>
                      <a:pt x="189779" y="1112147"/>
                    </a:lnTo>
                    <a:lnTo>
                      <a:pt x="193725" y="1112147"/>
                    </a:lnTo>
                    <a:lnTo>
                      <a:pt x="197671" y="1112147"/>
                    </a:lnTo>
                    <a:lnTo>
                      <a:pt x="201617" y="1112147"/>
                    </a:lnTo>
                    <a:lnTo>
                      <a:pt x="205563" y="1112147"/>
                    </a:lnTo>
                    <a:lnTo>
                      <a:pt x="209503" y="1112147"/>
                    </a:lnTo>
                    <a:lnTo>
                      <a:pt x="213449" y="1112147"/>
                    </a:lnTo>
                    <a:lnTo>
                      <a:pt x="217395" y="1112147"/>
                    </a:lnTo>
                    <a:lnTo>
                      <a:pt x="221341" y="1112147"/>
                    </a:lnTo>
                    <a:lnTo>
                      <a:pt x="225287" y="1112147"/>
                    </a:lnTo>
                    <a:lnTo>
                      <a:pt x="229232" y="1112147"/>
                    </a:lnTo>
                    <a:lnTo>
                      <a:pt x="233178" y="1112147"/>
                    </a:lnTo>
                    <a:lnTo>
                      <a:pt x="237124" y="1112147"/>
                    </a:lnTo>
                    <a:lnTo>
                      <a:pt x="241070" y="1112147"/>
                    </a:lnTo>
                    <a:lnTo>
                      <a:pt x="245011" y="1112147"/>
                    </a:lnTo>
                    <a:lnTo>
                      <a:pt x="248956" y="1112147"/>
                    </a:lnTo>
                    <a:lnTo>
                      <a:pt x="252902" y="1112147"/>
                    </a:lnTo>
                    <a:lnTo>
                      <a:pt x="256848" y="1112147"/>
                    </a:lnTo>
                    <a:lnTo>
                      <a:pt x="260794" y="1112147"/>
                    </a:lnTo>
                    <a:lnTo>
                      <a:pt x="264740" y="1112147"/>
                    </a:lnTo>
                    <a:lnTo>
                      <a:pt x="268685" y="1112147"/>
                    </a:lnTo>
                    <a:lnTo>
                      <a:pt x="272631" y="1112147"/>
                    </a:lnTo>
                    <a:lnTo>
                      <a:pt x="276572" y="1112147"/>
                    </a:lnTo>
                    <a:lnTo>
                      <a:pt x="280518" y="1112147"/>
                    </a:lnTo>
                    <a:lnTo>
                      <a:pt x="284464" y="1112147"/>
                    </a:lnTo>
                    <a:lnTo>
                      <a:pt x="288409" y="1112147"/>
                    </a:lnTo>
                    <a:lnTo>
                      <a:pt x="292355" y="1112147"/>
                    </a:lnTo>
                    <a:lnTo>
                      <a:pt x="296301" y="1112147"/>
                    </a:lnTo>
                    <a:lnTo>
                      <a:pt x="300247" y="1112147"/>
                    </a:lnTo>
                    <a:lnTo>
                      <a:pt x="304193" y="1112147"/>
                    </a:lnTo>
                    <a:lnTo>
                      <a:pt x="308138" y="1112147"/>
                    </a:lnTo>
                    <a:lnTo>
                      <a:pt x="312079" y="1112147"/>
                    </a:lnTo>
                    <a:lnTo>
                      <a:pt x="316025" y="1112147"/>
                    </a:lnTo>
                    <a:lnTo>
                      <a:pt x="319971" y="1112147"/>
                    </a:lnTo>
                    <a:lnTo>
                      <a:pt x="323917" y="1112147"/>
                    </a:lnTo>
                    <a:lnTo>
                      <a:pt x="327862" y="1112147"/>
                    </a:lnTo>
                    <a:lnTo>
                      <a:pt x="331808" y="1112147"/>
                    </a:lnTo>
                    <a:lnTo>
                      <a:pt x="335754" y="1112147"/>
                    </a:lnTo>
                    <a:lnTo>
                      <a:pt x="339700" y="1112147"/>
                    </a:lnTo>
                    <a:lnTo>
                      <a:pt x="343641" y="1112147"/>
                    </a:lnTo>
                    <a:lnTo>
                      <a:pt x="347586" y="1112147"/>
                    </a:lnTo>
                    <a:lnTo>
                      <a:pt x="351532" y="1112147"/>
                    </a:lnTo>
                    <a:lnTo>
                      <a:pt x="355478" y="1112147"/>
                    </a:lnTo>
                    <a:lnTo>
                      <a:pt x="359424" y="1112147"/>
                    </a:lnTo>
                    <a:lnTo>
                      <a:pt x="363370" y="1112147"/>
                    </a:lnTo>
                    <a:lnTo>
                      <a:pt x="367315" y="1112147"/>
                    </a:lnTo>
                    <a:lnTo>
                      <a:pt x="371261" y="1112147"/>
                    </a:lnTo>
                    <a:lnTo>
                      <a:pt x="375207" y="1112147"/>
                    </a:lnTo>
                    <a:lnTo>
                      <a:pt x="379148" y="1112147"/>
                    </a:lnTo>
                    <a:lnTo>
                      <a:pt x="383094" y="1112147"/>
                    </a:lnTo>
                    <a:lnTo>
                      <a:pt x="387039" y="1112147"/>
                    </a:lnTo>
                    <a:lnTo>
                      <a:pt x="390985" y="1112147"/>
                    </a:lnTo>
                    <a:lnTo>
                      <a:pt x="394931" y="1112147"/>
                    </a:lnTo>
                    <a:lnTo>
                      <a:pt x="398877" y="1112147"/>
                    </a:lnTo>
                    <a:lnTo>
                      <a:pt x="402823" y="1112147"/>
                    </a:lnTo>
                    <a:lnTo>
                      <a:pt x="406768" y="1112147"/>
                    </a:lnTo>
                    <a:lnTo>
                      <a:pt x="410709" y="1112147"/>
                    </a:lnTo>
                    <a:lnTo>
                      <a:pt x="414655" y="1112147"/>
                    </a:lnTo>
                    <a:lnTo>
                      <a:pt x="418601" y="1112147"/>
                    </a:lnTo>
                    <a:lnTo>
                      <a:pt x="422547" y="1112147"/>
                    </a:lnTo>
                    <a:lnTo>
                      <a:pt x="426492" y="1112147"/>
                    </a:lnTo>
                    <a:lnTo>
                      <a:pt x="430438" y="1112147"/>
                    </a:lnTo>
                    <a:lnTo>
                      <a:pt x="434384" y="1112147"/>
                    </a:lnTo>
                    <a:lnTo>
                      <a:pt x="438330" y="1112147"/>
                    </a:lnTo>
                    <a:lnTo>
                      <a:pt x="442276" y="1112147"/>
                    </a:lnTo>
                    <a:lnTo>
                      <a:pt x="446216" y="1112147"/>
                    </a:lnTo>
                    <a:lnTo>
                      <a:pt x="450162" y="1112147"/>
                    </a:lnTo>
                    <a:lnTo>
                      <a:pt x="454108" y="1112147"/>
                    </a:lnTo>
                    <a:lnTo>
                      <a:pt x="458054" y="1112147"/>
                    </a:lnTo>
                    <a:lnTo>
                      <a:pt x="462000" y="1112147"/>
                    </a:lnTo>
                    <a:lnTo>
                      <a:pt x="465945" y="1112147"/>
                    </a:lnTo>
                    <a:lnTo>
                      <a:pt x="469891" y="1112147"/>
                    </a:lnTo>
                    <a:lnTo>
                      <a:pt x="473837" y="1112147"/>
                    </a:lnTo>
                    <a:lnTo>
                      <a:pt x="477778" y="1112147"/>
                    </a:lnTo>
                    <a:lnTo>
                      <a:pt x="481724" y="1112147"/>
                    </a:lnTo>
                    <a:lnTo>
                      <a:pt x="485669" y="1112147"/>
                    </a:lnTo>
                    <a:lnTo>
                      <a:pt x="489615" y="1112147"/>
                    </a:lnTo>
                    <a:lnTo>
                      <a:pt x="493561" y="1112147"/>
                    </a:lnTo>
                    <a:lnTo>
                      <a:pt x="497507" y="1112147"/>
                    </a:lnTo>
                    <a:lnTo>
                      <a:pt x="501453" y="1112147"/>
                    </a:lnTo>
                    <a:lnTo>
                      <a:pt x="505399" y="1112147"/>
                    </a:lnTo>
                    <a:lnTo>
                      <a:pt x="509344" y="1112147"/>
                    </a:lnTo>
                    <a:lnTo>
                      <a:pt x="513285" y="1112147"/>
                    </a:lnTo>
                    <a:lnTo>
                      <a:pt x="517231" y="1112147"/>
                    </a:lnTo>
                    <a:lnTo>
                      <a:pt x="521177" y="1112147"/>
                    </a:lnTo>
                    <a:lnTo>
                      <a:pt x="525122" y="1112147"/>
                    </a:lnTo>
                    <a:lnTo>
                      <a:pt x="529068" y="1112147"/>
                    </a:lnTo>
                    <a:lnTo>
                      <a:pt x="533014" y="1112147"/>
                    </a:lnTo>
                    <a:lnTo>
                      <a:pt x="536960" y="1112147"/>
                    </a:lnTo>
                    <a:lnTo>
                      <a:pt x="540906" y="1112147"/>
                    </a:lnTo>
                    <a:lnTo>
                      <a:pt x="544846" y="1112147"/>
                    </a:lnTo>
                    <a:lnTo>
                      <a:pt x="548792" y="1112147"/>
                    </a:lnTo>
                    <a:lnTo>
                      <a:pt x="552738" y="1112147"/>
                    </a:lnTo>
                    <a:lnTo>
                      <a:pt x="556684" y="1112147"/>
                    </a:lnTo>
                    <a:lnTo>
                      <a:pt x="560630" y="1112147"/>
                    </a:lnTo>
                    <a:lnTo>
                      <a:pt x="564576" y="1112147"/>
                    </a:lnTo>
                    <a:lnTo>
                      <a:pt x="568521" y="1112147"/>
                    </a:lnTo>
                    <a:lnTo>
                      <a:pt x="572467" y="1112147"/>
                    </a:lnTo>
                    <a:lnTo>
                      <a:pt x="576413" y="1112147"/>
                    </a:lnTo>
                    <a:lnTo>
                      <a:pt x="580354" y="1112147"/>
                    </a:lnTo>
                    <a:lnTo>
                      <a:pt x="584299" y="1112147"/>
                    </a:lnTo>
                    <a:lnTo>
                      <a:pt x="588245" y="1112147"/>
                    </a:lnTo>
                    <a:lnTo>
                      <a:pt x="592191" y="1112147"/>
                    </a:lnTo>
                    <a:lnTo>
                      <a:pt x="596137" y="1112147"/>
                    </a:lnTo>
                    <a:lnTo>
                      <a:pt x="600083" y="1112147"/>
                    </a:lnTo>
                    <a:lnTo>
                      <a:pt x="604029" y="1112147"/>
                    </a:lnTo>
                    <a:lnTo>
                      <a:pt x="607974" y="1112147"/>
                    </a:lnTo>
                    <a:lnTo>
                      <a:pt x="611920" y="1112147"/>
                    </a:lnTo>
                    <a:lnTo>
                      <a:pt x="615861" y="1112147"/>
                    </a:lnTo>
                    <a:lnTo>
                      <a:pt x="619807" y="1112147"/>
                    </a:lnTo>
                    <a:lnTo>
                      <a:pt x="623753" y="1112147"/>
                    </a:lnTo>
                    <a:lnTo>
                      <a:pt x="627698" y="1112147"/>
                    </a:lnTo>
                    <a:lnTo>
                      <a:pt x="631644" y="1112147"/>
                    </a:lnTo>
                    <a:lnTo>
                      <a:pt x="635590" y="1112147"/>
                    </a:lnTo>
                    <a:lnTo>
                      <a:pt x="639536" y="1112147"/>
                    </a:lnTo>
                    <a:lnTo>
                      <a:pt x="643482" y="1112147"/>
                    </a:lnTo>
                    <a:lnTo>
                      <a:pt x="647422" y="1112147"/>
                    </a:lnTo>
                    <a:lnTo>
                      <a:pt x="651368" y="1112147"/>
                    </a:lnTo>
                    <a:lnTo>
                      <a:pt x="655314" y="1112147"/>
                    </a:lnTo>
                    <a:lnTo>
                      <a:pt x="659260" y="1112147"/>
                    </a:lnTo>
                    <a:lnTo>
                      <a:pt x="663206" y="1112147"/>
                    </a:lnTo>
                    <a:lnTo>
                      <a:pt x="667151" y="1112147"/>
                    </a:lnTo>
                    <a:lnTo>
                      <a:pt x="671097" y="1112147"/>
                    </a:lnTo>
                    <a:lnTo>
                      <a:pt x="675043" y="1112147"/>
                    </a:lnTo>
                    <a:lnTo>
                      <a:pt x="678989" y="1112147"/>
                    </a:lnTo>
                    <a:lnTo>
                      <a:pt x="682930" y="1112147"/>
                    </a:lnTo>
                    <a:lnTo>
                      <a:pt x="686875" y="1112147"/>
                    </a:lnTo>
                    <a:lnTo>
                      <a:pt x="690821" y="1112147"/>
                    </a:lnTo>
                    <a:lnTo>
                      <a:pt x="694767" y="1112147"/>
                    </a:lnTo>
                    <a:lnTo>
                      <a:pt x="698713" y="1112147"/>
                    </a:lnTo>
                    <a:lnTo>
                      <a:pt x="702659" y="1112147"/>
                    </a:lnTo>
                    <a:lnTo>
                      <a:pt x="706605" y="1112147"/>
                    </a:lnTo>
                    <a:lnTo>
                      <a:pt x="710550" y="1112147"/>
                    </a:lnTo>
                    <a:lnTo>
                      <a:pt x="714491" y="1112147"/>
                    </a:lnTo>
                    <a:lnTo>
                      <a:pt x="718437" y="1112147"/>
                    </a:lnTo>
                    <a:lnTo>
                      <a:pt x="722383" y="1112147"/>
                    </a:lnTo>
                    <a:lnTo>
                      <a:pt x="726328" y="1112147"/>
                    </a:lnTo>
                    <a:lnTo>
                      <a:pt x="730274" y="1112147"/>
                    </a:lnTo>
                    <a:lnTo>
                      <a:pt x="734220" y="1112147"/>
                    </a:lnTo>
                    <a:lnTo>
                      <a:pt x="738166" y="1112147"/>
                    </a:lnTo>
                    <a:lnTo>
                      <a:pt x="742112" y="1112147"/>
                    </a:lnTo>
                    <a:lnTo>
                      <a:pt x="746058" y="1112147"/>
                    </a:lnTo>
                    <a:lnTo>
                      <a:pt x="749998" y="1112147"/>
                    </a:lnTo>
                    <a:lnTo>
                      <a:pt x="753944" y="1112147"/>
                    </a:lnTo>
                    <a:lnTo>
                      <a:pt x="757890" y="1112147"/>
                    </a:lnTo>
                    <a:lnTo>
                      <a:pt x="761836" y="1112147"/>
                    </a:lnTo>
                    <a:lnTo>
                      <a:pt x="765782" y="1112147"/>
                    </a:lnTo>
                    <a:lnTo>
                      <a:pt x="769727" y="1112147"/>
                    </a:lnTo>
                    <a:lnTo>
                      <a:pt x="773673" y="1112147"/>
                    </a:lnTo>
                    <a:lnTo>
                      <a:pt x="777619" y="1112147"/>
                    </a:lnTo>
                    <a:lnTo>
                      <a:pt x="781560" y="1112147"/>
                    </a:lnTo>
                    <a:lnTo>
                      <a:pt x="785505" y="1112147"/>
                    </a:lnTo>
                    <a:lnTo>
                      <a:pt x="789451" y="1112147"/>
                    </a:lnTo>
                    <a:lnTo>
                      <a:pt x="793397" y="1112147"/>
                    </a:lnTo>
                    <a:lnTo>
                      <a:pt x="797343" y="1112147"/>
                    </a:lnTo>
                    <a:lnTo>
                      <a:pt x="801289" y="1112147"/>
                    </a:lnTo>
                    <a:lnTo>
                      <a:pt x="805235" y="1112147"/>
                    </a:lnTo>
                    <a:lnTo>
                      <a:pt x="809180" y="1112147"/>
                    </a:lnTo>
                    <a:lnTo>
                      <a:pt x="813126" y="1112147"/>
                    </a:lnTo>
                    <a:lnTo>
                      <a:pt x="817067" y="1112147"/>
                    </a:lnTo>
                    <a:lnTo>
                      <a:pt x="821013" y="1112147"/>
                    </a:lnTo>
                    <a:lnTo>
                      <a:pt x="824959" y="1112147"/>
                    </a:lnTo>
                    <a:lnTo>
                      <a:pt x="828904" y="1112147"/>
                    </a:lnTo>
                    <a:lnTo>
                      <a:pt x="832850" y="1112147"/>
                    </a:lnTo>
                    <a:lnTo>
                      <a:pt x="836796" y="1112147"/>
                    </a:lnTo>
                    <a:lnTo>
                      <a:pt x="840742" y="1112147"/>
                    </a:lnTo>
                    <a:lnTo>
                      <a:pt x="844688" y="1112147"/>
                    </a:lnTo>
                    <a:lnTo>
                      <a:pt x="848628" y="1112147"/>
                    </a:lnTo>
                    <a:lnTo>
                      <a:pt x="852574" y="1112147"/>
                    </a:lnTo>
                    <a:lnTo>
                      <a:pt x="856520" y="1112147"/>
                    </a:lnTo>
                    <a:lnTo>
                      <a:pt x="860466" y="1112147"/>
                    </a:lnTo>
                    <a:lnTo>
                      <a:pt x="864412" y="1112147"/>
                    </a:lnTo>
                    <a:lnTo>
                      <a:pt x="868357" y="1112147"/>
                    </a:lnTo>
                    <a:lnTo>
                      <a:pt x="872303" y="1112147"/>
                    </a:lnTo>
                    <a:lnTo>
                      <a:pt x="876249" y="1112147"/>
                    </a:lnTo>
                    <a:lnTo>
                      <a:pt x="880190" y="1112147"/>
                    </a:lnTo>
                    <a:lnTo>
                      <a:pt x="884136" y="1112147"/>
                    </a:lnTo>
                    <a:lnTo>
                      <a:pt x="888081" y="1112147"/>
                    </a:lnTo>
                    <a:lnTo>
                      <a:pt x="892027" y="1112147"/>
                    </a:lnTo>
                    <a:lnTo>
                      <a:pt x="895973" y="1112147"/>
                    </a:lnTo>
                    <a:lnTo>
                      <a:pt x="899919" y="1112147"/>
                    </a:lnTo>
                    <a:lnTo>
                      <a:pt x="903865" y="1112147"/>
                    </a:lnTo>
                    <a:lnTo>
                      <a:pt x="907810" y="1112147"/>
                    </a:lnTo>
                    <a:lnTo>
                      <a:pt x="911756" y="1112147"/>
                    </a:lnTo>
                    <a:lnTo>
                      <a:pt x="915697" y="1112147"/>
                    </a:lnTo>
                    <a:lnTo>
                      <a:pt x="919643" y="1112147"/>
                    </a:lnTo>
                    <a:lnTo>
                      <a:pt x="923589" y="1112147"/>
                    </a:lnTo>
                    <a:lnTo>
                      <a:pt x="927534" y="1112147"/>
                    </a:lnTo>
                    <a:lnTo>
                      <a:pt x="931480" y="1112147"/>
                    </a:lnTo>
                    <a:lnTo>
                      <a:pt x="935426" y="1112147"/>
                    </a:lnTo>
                    <a:lnTo>
                      <a:pt x="939372" y="1112147"/>
                    </a:lnTo>
                    <a:lnTo>
                      <a:pt x="943318" y="1112147"/>
                    </a:lnTo>
                    <a:lnTo>
                      <a:pt x="947258" y="1112147"/>
                    </a:lnTo>
                    <a:lnTo>
                      <a:pt x="951204" y="1112147"/>
                    </a:lnTo>
                    <a:lnTo>
                      <a:pt x="955150" y="1112147"/>
                    </a:lnTo>
                    <a:lnTo>
                      <a:pt x="959096" y="1112147"/>
                    </a:lnTo>
                    <a:lnTo>
                      <a:pt x="963042" y="1112147"/>
                    </a:lnTo>
                    <a:lnTo>
                      <a:pt x="966987" y="1112147"/>
                    </a:lnTo>
                    <a:lnTo>
                      <a:pt x="970933" y="1112147"/>
                    </a:lnTo>
                    <a:lnTo>
                      <a:pt x="974879" y="1112147"/>
                    </a:lnTo>
                    <a:lnTo>
                      <a:pt x="978825" y="1112147"/>
                    </a:lnTo>
                    <a:lnTo>
                      <a:pt x="982766" y="1112147"/>
                    </a:lnTo>
                    <a:lnTo>
                      <a:pt x="986711" y="1112147"/>
                    </a:lnTo>
                    <a:lnTo>
                      <a:pt x="990657" y="1112147"/>
                    </a:lnTo>
                    <a:lnTo>
                      <a:pt x="994603" y="1112147"/>
                    </a:lnTo>
                    <a:lnTo>
                      <a:pt x="998549" y="1112147"/>
                    </a:lnTo>
                    <a:lnTo>
                      <a:pt x="1002495" y="1112147"/>
                    </a:lnTo>
                    <a:lnTo>
                      <a:pt x="1006440" y="1112147"/>
                    </a:lnTo>
                    <a:lnTo>
                      <a:pt x="1010386" y="1112147"/>
                    </a:lnTo>
                    <a:lnTo>
                      <a:pt x="1014327" y="1112147"/>
                    </a:lnTo>
                    <a:lnTo>
                      <a:pt x="1018273" y="1112147"/>
                    </a:lnTo>
                    <a:lnTo>
                      <a:pt x="1022219" y="1112147"/>
                    </a:lnTo>
                    <a:lnTo>
                      <a:pt x="1026164" y="1112147"/>
                    </a:lnTo>
                    <a:lnTo>
                      <a:pt x="1030110" y="1112147"/>
                    </a:lnTo>
                    <a:lnTo>
                      <a:pt x="1034056" y="1112147"/>
                    </a:lnTo>
                    <a:lnTo>
                      <a:pt x="1038002" y="1112147"/>
                    </a:lnTo>
                    <a:lnTo>
                      <a:pt x="1041948" y="1112147"/>
                    </a:lnTo>
                    <a:lnTo>
                      <a:pt x="1045893" y="1112147"/>
                    </a:lnTo>
                    <a:lnTo>
                      <a:pt x="1049834" y="1112147"/>
                    </a:lnTo>
                    <a:lnTo>
                      <a:pt x="1053780" y="1112147"/>
                    </a:lnTo>
                    <a:lnTo>
                      <a:pt x="1057726" y="1112147"/>
                    </a:lnTo>
                    <a:lnTo>
                      <a:pt x="1061672" y="1112147"/>
                    </a:lnTo>
                    <a:lnTo>
                      <a:pt x="1065617" y="1112147"/>
                    </a:lnTo>
                    <a:lnTo>
                      <a:pt x="1069563" y="1112147"/>
                    </a:lnTo>
                    <a:lnTo>
                      <a:pt x="1073509" y="1112147"/>
                    </a:lnTo>
                    <a:lnTo>
                      <a:pt x="1077455" y="1112147"/>
                    </a:lnTo>
                    <a:lnTo>
                      <a:pt x="1081396" y="1112147"/>
                    </a:lnTo>
                    <a:lnTo>
                      <a:pt x="1085342" y="1112147"/>
                    </a:lnTo>
                    <a:lnTo>
                      <a:pt x="1089287" y="1112147"/>
                    </a:lnTo>
                    <a:lnTo>
                      <a:pt x="1093233" y="1112147"/>
                    </a:lnTo>
                    <a:lnTo>
                      <a:pt x="1097179" y="1112147"/>
                    </a:lnTo>
                    <a:lnTo>
                      <a:pt x="1101125" y="1112147"/>
                    </a:lnTo>
                    <a:lnTo>
                      <a:pt x="1105070" y="1112147"/>
                    </a:lnTo>
                    <a:lnTo>
                      <a:pt x="1109016" y="1112147"/>
                    </a:lnTo>
                    <a:lnTo>
                      <a:pt x="1112957" y="1112147"/>
                    </a:lnTo>
                    <a:lnTo>
                      <a:pt x="1116903" y="1112147"/>
                    </a:lnTo>
                    <a:lnTo>
                      <a:pt x="1120849" y="1112147"/>
                    </a:lnTo>
                    <a:lnTo>
                      <a:pt x="1124794" y="1112147"/>
                    </a:lnTo>
                    <a:lnTo>
                      <a:pt x="1128740" y="1112147"/>
                    </a:lnTo>
                    <a:lnTo>
                      <a:pt x="1132686" y="1112147"/>
                    </a:lnTo>
                    <a:lnTo>
                      <a:pt x="1136632" y="1112147"/>
                    </a:lnTo>
                    <a:lnTo>
                      <a:pt x="1140578" y="1112147"/>
                    </a:lnTo>
                    <a:lnTo>
                      <a:pt x="1144524" y="1112147"/>
                    </a:lnTo>
                    <a:lnTo>
                      <a:pt x="1148464" y="1112147"/>
                    </a:lnTo>
                    <a:lnTo>
                      <a:pt x="1152410" y="1112147"/>
                    </a:lnTo>
                    <a:lnTo>
                      <a:pt x="1156356" y="1112147"/>
                    </a:lnTo>
                    <a:lnTo>
                      <a:pt x="1160302" y="1112147"/>
                    </a:lnTo>
                    <a:lnTo>
                      <a:pt x="1164247" y="1112147"/>
                    </a:lnTo>
                    <a:lnTo>
                      <a:pt x="1168193" y="1112147"/>
                    </a:lnTo>
                    <a:lnTo>
                      <a:pt x="1172139" y="1112147"/>
                    </a:lnTo>
                    <a:lnTo>
                      <a:pt x="1176085" y="1112147"/>
                    </a:lnTo>
                    <a:lnTo>
                      <a:pt x="1180026" y="1112147"/>
                    </a:lnTo>
                    <a:lnTo>
                      <a:pt x="1183972" y="1112147"/>
                    </a:lnTo>
                    <a:lnTo>
                      <a:pt x="1187917" y="1112147"/>
                    </a:lnTo>
                    <a:lnTo>
                      <a:pt x="1191863" y="1112147"/>
                    </a:lnTo>
                    <a:lnTo>
                      <a:pt x="1195809" y="1112147"/>
                    </a:lnTo>
                    <a:lnTo>
                      <a:pt x="1199755" y="1112147"/>
                    </a:lnTo>
                    <a:lnTo>
                      <a:pt x="1203701" y="1112147"/>
                    </a:lnTo>
                    <a:lnTo>
                      <a:pt x="1207646" y="1112147"/>
                    </a:lnTo>
                    <a:lnTo>
                      <a:pt x="1211592" y="1112147"/>
                    </a:lnTo>
                    <a:lnTo>
                      <a:pt x="1215533" y="1112147"/>
                    </a:lnTo>
                    <a:lnTo>
                      <a:pt x="1219479" y="1112147"/>
                    </a:lnTo>
                    <a:lnTo>
                      <a:pt x="1223425" y="1112147"/>
                    </a:lnTo>
                    <a:lnTo>
                      <a:pt x="1227370" y="1112147"/>
                    </a:lnTo>
                    <a:lnTo>
                      <a:pt x="1231316" y="1112147"/>
                    </a:lnTo>
                    <a:lnTo>
                      <a:pt x="1235262" y="1112147"/>
                    </a:lnTo>
                    <a:lnTo>
                      <a:pt x="1239208" y="1112147"/>
                    </a:lnTo>
                    <a:lnTo>
                      <a:pt x="1243154" y="1112147"/>
                    </a:lnTo>
                    <a:lnTo>
                      <a:pt x="1247094" y="1112147"/>
                    </a:lnTo>
                    <a:lnTo>
                      <a:pt x="1251040" y="1112147"/>
                    </a:lnTo>
                    <a:lnTo>
                      <a:pt x="1254986" y="1112147"/>
                    </a:lnTo>
                    <a:lnTo>
                      <a:pt x="1258932" y="1112147"/>
                    </a:lnTo>
                    <a:lnTo>
                      <a:pt x="1262878" y="1112147"/>
                    </a:lnTo>
                    <a:lnTo>
                      <a:pt x="1266823" y="1112147"/>
                    </a:lnTo>
                    <a:lnTo>
                      <a:pt x="1270769" y="1112147"/>
                    </a:lnTo>
                    <a:lnTo>
                      <a:pt x="1274715" y="1112147"/>
                    </a:lnTo>
                    <a:lnTo>
                      <a:pt x="1278656" y="1112147"/>
                    </a:lnTo>
                    <a:lnTo>
                      <a:pt x="1282602" y="1112147"/>
                    </a:lnTo>
                    <a:lnTo>
                      <a:pt x="1286547" y="1112147"/>
                    </a:lnTo>
                    <a:lnTo>
                      <a:pt x="1290493" y="1112147"/>
                    </a:lnTo>
                    <a:lnTo>
                      <a:pt x="1294439" y="1112147"/>
                    </a:lnTo>
                    <a:lnTo>
                      <a:pt x="1298385" y="1112147"/>
                    </a:lnTo>
                    <a:lnTo>
                      <a:pt x="1302331" y="1112147"/>
                    </a:lnTo>
                    <a:lnTo>
                      <a:pt x="1306276" y="1112147"/>
                    </a:lnTo>
                    <a:lnTo>
                      <a:pt x="1310222" y="1112147"/>
                    </a:lnTo>
                    <a:lnTo>
                      <a:pt x="1314163" y="1112147"/>
                    </a:lnTo>
                    <a:lnTo>
                      <a:pt x="1318109" y="1112147"/>
                    </a:lnTo>
                    <a:lnTo>
                      <a:pt x="1322055" y="1112147"/>
                    </a:lnTo>
                    <a:lnTo>
                      <a:pt x="1326000" y="1112147"/>
                    </a:lnTo>
                    <a:lnTo>
                      <a:pt x="1329946" y="1112147"/>
                    </a:lnTo>
                    <a:lnTo>
                      <a:pt x="1333892" y="1112147"/>
                    </a:lnTo>
                    <a:lnTo>
                      <a:pt x="1337838" y="1112147"/>
                    </a:lnTo>
                    <a:lnTo>
                      <a:pt x="1341784" y="1112147"/>
                    </a:lnTo>
                    <a:lnTo>
                      <a:pt x="1345730" y="1112147"/>
                    </a:lnTo>
                    <a:lnTo>
                      <a:pt x="1349670" y="1112147"/>
                    </a:lnTo>
                    <a:lnTo>
                      <a:pt x="1353616" y="1112147"/>
                    </a:lnTo>
                    <a:lnTo>
                      <a:pt x="1357562" y="1112147"/>
                    </a:lnTo>
                    <a:lnTo>
                      <a:pt x="1361508" y="1112147"/>
                    </a:lnTo>
                    <a:lnTo>
                      <a:pt x="1365453" y="1112147"/>
                    </a:lnTo>
                    <a:lnTo>
                      <a:pt x="1369399" y="1112147"/>
                    </a:lnTo>
                    <a:lnTo>
                      <a:pt x="1373345" y="1112147"/>
                    </a:lnTo>
                    <a:lnTo>
                      <a:pt x="1377291" y="1112147"/>
                    </a:lnTo>
                    <a:lnTo>
                      <a:pt x="1381232" y="1112147"/>
                    </a:lnTo>
                    <a:lnTo>
                      <a:pt x="1385178" y="1112147"/>
                    </a:lnTo>
                    <a:lnTo>
                      <a:pt x="1389123" y="1112147"/>
                    </a:lnTo>
                    <a:lnTo>
                      <a:pt x="1393069" y="1112147"/>
                    </a:lnTo>
                    <a:lnTo>
                      <a:pt x="1397015" y="1112147"/>
                    </a:lnTo>
                    <a:lnTo>
                      <a:pt x="1400961" y="1112147"/>
                    </a:lnTo>
                    <a:lnTo>
                      <a:pt x="1404906" y="1112147"/>
                    </a:lnTo>
                    <a:lnTo>
                      <a:pt x="1408852" y="1112147"/>
                    </a:lnTo>
                    <a:lnTo>
                      <a:pt x="1412798" y="1112147"/>
                    </a:lnTo>
                    <a:lnTo>
                      <a:pt x="1416739" y="1112147"/>
                    </a:lnTo>
                    <a:lnTo>
                      <a:pt x="1420685" y="1112147"/>
                    </a:lnTo>
                    <a:lnTo>
                      <a:pt x="1424631" y="1112147"/>
                    </a:lnTo>
                    <a:lnTo>
                      <a:pt x="1428576" y="1112147"/>
                    </a:lnTo>
                    <a:lnTo>
                      <a:pt x="1432522" y="1112147"/>
                    </a:lnTo>
                    <a:lnTo>
                      <a:pt x="1436468" y="1112147"/>
                    </a:lnTo>
                    <a:lnTo>
                      <a:pt x="1440414" y="1112147"/>
                    </a:lnTo>
                    <a:lnTo>
                      <a:pt x="1444360" y="1112147"/>
                    </a:lnTo>
                    <a:lnTo>
                      <a:pt x="1448300" y="1112147"/>
                    </a:lnTo>
                    <a:lnTo>
                      <a:pt x="1452246" y="1112147"/>
                    </a:lnTo>
                    <a:lnTo>
                      <a:pt x="1456192" y="1112147"/>
                    </a:lnTo>
                    <a:lnTo>
                      <a:pt x="1460138" y="1112147"/>
                    </a:lnTo>
                    <a:lnTo>
                      <a:pt x="1464084" y="1112147"/>
                    </a:lnTo>
                    <a:lnTo>
                      <a:pt x="1468029" y="1112147"/>
                    </a:lnTo>
                    <a:lnTo>
                      <a:pt x="1471975" y="1112147"/>
                    </a:lnTo>
                    <a:lnTo>
                      <a:pt x="1475921" y="1112147"/>
                    </a:lnTo>
                    <a:lnTo>
                      <a:pt x="1479867" y="1112147"/>
                    </a:lnTo>
                    <a:lnTo>
                      <a:pt x="1483807" y="1112147"/>
                    </a:lnTo>
                    <a:lnTo>
                      <a:pt x="1487753" y="1112147"/>
                    </a:lnTo>
                    <a:lnTo>
                      <a:pt x="1491699" y="1112147"/>
                    </a:lnTo>
                    <a:lnTo>
                      <a:pt x="1495645" y="1112147"/>
                    </a:lnTo>
                    <a:lnTo>
                      <a:pt x="1499591" y="1112147"/>
                    </a:lnTo>
                    <a:lnTo>
                      <a:pt x="1503537" y="1112147"/>
                    </a:lnTo>
                    <a:lnTo>
                      <a:pt x="1507482" y="1112147"/>
                    </a:lnTo>
                    <a:lnTo>
                      <a:pt x="1511423" y="1112147"/>
                    </a:lnTo>
                    <a:lnTo>
                      <a:pt x="1515369" y="1112147"/>
                    </a:lnTo>
                    <a:lnTo>
                      <a:pt x="1519315" y="1112147"/>
                    </a:lnTo>
                    <a:lnTo>
                      <a:pt x="1523260" y="1112147"/>
                    </a:lnTo>
                    <a:lnTo>
                      <a:pt x="1527206" y="1112147"/>
                    </a:lnTo>
                    <a:lnTo>
                      <a:pt x="1531152" y="1112147"/>
                    </a:lnTo>
                    <a:lnTo>
                      <a:pt x="1535098" y="1112147"/>
                    </a:lnTo>
                    <a:lnTo>
                      <a:pt x="1539044" y="1112147"/>
                    </a:lnTo>
                    <a:lnTo>
                      <a:pt x="1542990" y="1112147"/>
                    </a:lnTo>
                    <a:lnTo>
                      <a:pt x="1546935" y="1112147"/>
                    </a:lnTo>
                    <a:lnTo>
                      <a:pt x="1550876" y="1112147"/>
                    </a:lnTo>
                    <a:lnTo>
                      <a:pt x="1554822" y="1112147"/>
                    </a:lnTo>
                    <a:lnTo>
                      <a:pt x="1558768" y="1112147"/>
                    </a:lnTo>
                    <a:lnTo>
                      <a:pt x="1562714" y="1112147"/>
                    </a:lnTo>
                    <a:lnTo>
                      <a:pt x="1566659" y="1112147"/>
                    </a:lnTo>
                    <a:lnTo>
                      <a:pt x="1570605" y="1112147"/>
                    </a:lnTo>
                    <a:lnTo>
                      <a:pt x="1574551" y="1112147"/>
                    </a:lnTo>
                    <a:lnTo>
                      <a:pt x="1578492" y="1112147"/>
                    </a:lnTo>
                    <a:lnTo>
                      <a:pt x="1582438" y="1112147"/>
                    </a:lnTo>
                    <a:lnTo>
                      <a:pt x="1586383" y="1112147"/>
                    </a:lnTo>
                    <a:lnTo>
                      <a:pt x="1590329" y="1112147"/>
                    </a:lnTo>
                    <a:lnTo>
                      <a:pt x="1594275" y="1112147"/>
                    </a:lnTo>
                    <a:lnTo>
                      <a:pt x="1598221" y="1112147"/>
                    </a:lnTo>
                    <a:lnTo>
                      <a:pt x="1602167" y="1112147"/>
                    </a:lnTo>
                    <a:lnTo>
                      <a:pt x="1606112" y="1112147"/>
                    </a:lnTo>
                    <a:lnTo>
                      <a:pt x="1610058" y="1112147"/>
                    </a:lnTo>
                    <a:lnTo>
                      <a:pt x="1614004" y="1112147"/>
                    </a:lnTo>
                    <a:lnTo>
                      <a:pt x="1617945" y="1112147"/>
                    </a:lnTo>
                    <a:lnTo>
                      <a:pt x="1621891" y="1112147"/>
                    </a:lnTo>
                    <a:lnTo>
                      <a:pt x="1625836" y="1112147"/>
                    </a:lnTo>
                    <a:lnTo>
                      <a:pt x="1629782" y="1112147"/>
                    </a:lnTo>
                    <a:lnTo>
                      <a:pt x="1633728" y="1112147"/>
                    </a:lnTo>
                    <a:lnTo>
                      <a:pt x="1637674" y="1112147"/>
                    </a:lnTo>
                    <a:lnTo>
                      <a:pt x="1641620" y="1112147"/>
                    </a:lnTo>
                    <a:lnTo>
                      <a:pt x="1645560" y="1112147"/>
                    </a:lnTo>
                    <a:lnTo>
                      <a:pt x="1649506" y="1112147"/>
                    </a:lnTo>
                    <a:lnTo>
                      <a:pt x="1653452" y="1112147"/>
                    </a:lnTo>
                    <a:lnTo>
                      <a:pt x="1657398" y="1112147"/>
                    </a:lnTo>
                    <a:lnTo>
                      <a:pt x="1661344" y="1112147"/>
                    </a:lnTo>
                    <a:lnTo>
                      <a:pt x="1665289" y="1112147"/>
                    </a:lnTo>
                    <a:lnTo>
                      <a:pt x="1669235" y="1112147"/>
                    </a:lnTo>
                    <a:lnTo>
                      <a:pt x="1673181" y="1112147"/>
                    </a:lnTo>
                    <a:lnTo>
                      <a:pt x="1677127" y="1112147"/>
                    </a:lnTo>
                    <a:lnTo>
                      <a:pt x="1681073" y="1112147"/>
                    </a:lnTo>
                    <a:lnTo>
                      <a:pt x="1685013" y="1112147"/>
                    </a:lnTo>
                    <a:lnTo>
                      <a:pt x="1688959" y="1112147"/>
                    </a:lnTo>
                    <a:lnTo>
                      <a:pt x="1692905" y="1112147"/>
                    </a:lnTo>
                    <a:lnTo>
                      <a:pt x="1696851" y="1112147"/>
                    </a:lnTo>
                    <a:lnTo>
                      <a:pt x="1700797" y="1112147"/>
                    </a:lnTo>
                    <a:lnTo>
                      <a:pt x="1704742" y="1112147"/>
                    </a:lnTo>
                    <a:lnTo>
                      <a:pt x="1708688" y="1112147"/>
                    </a:lnTo>
                    <a:lnTo>
                      <a:pt x="1712629" y="1112147"/>
                    </a:lnTo>
                    <a:lnTo>
                      <a:pt x="1716575" y="1112147"/>
                    </a:lnTo>
                    <a:lnTo>
                      <a:pt x="1720521" y="1112147"/>
                    </a:lnTo>
                    <a:lnTo>
                      <a:pt x="1724466" y="1112147"/>
                    </a:lnTo>
                    <a:lnTo>
                      <a:pt x="1728412" y="1112147"/>
                    </a:lnTo>
                    <a:lnTo>
                      <a:pt x="1732358" y="1112147"/>
                    </a:lnTo>
                    <a:lnTo>
                      <a:pt x="1736304" y="1112147"/>
                    </a:lnTo>
                    <a:lnTo>
                      <a:pt x="1740250" y="1112147"/>
                    </a:lnTo>
                    <a:lnTo>
                      <a:pt x="1744195" y="1112147"/>
                    </a:lnTo>
                    <a:lnTo>
                      <a:pt x="1748141" y="1112147"/>
                    </a:lnTo>
                    <a:lnTo>
                      <a:pt x="1752082" y="1112147"/>
                    </a:lnTo>
                    <a:lnTo>
                      <a:pt x="1756028" y="1112147"/>
                    </a:lnTo>
                    <a:lnTo>
                      <a:pt x="1759974" y="1112147"/>
                    </a:lnTo>
                    <a:lnTo>
                      <a:pt x="1763920" y="1112147"/>
                    </a:lnTo>
                    <a:lnTo>
                      <a:pt x="1767865" y="1112147"/>
                    </a:lnTo>
                    <a:lnTo>
                      <a:pt x="1771811" y="1112147"/>
                    </a:lnTo>
                    <a:lnTo>
                      <a:pt x="1775757" y="1112147"/>
                    </a:lnTo>
                    <a:lnTo>
                      <a:pt x="1779698" y="1112147"/>
                    </a:lnTo>
                    <a:lnTo>
                      <a:pt x="1783644" y="1112147"/>
                    </a:lnTo>
                    <a:lnTo>
                      <a:pt x="1787589" y="1112147"/>
                    </a:lnTo>
                    <a:lnTo>
                      <a:pt x="1791535" y="1112147"/>
                    </a:lnTo>
                    <a:lnTo>
                      <a:pt x="1795481" y="1112147"/>
                    </a:lnTo>
                    <a:lnTo>
                      <a:pt x="1799427" y="1112147"/>
                    </a:lnTo>
                    <a:lnTo>
                      <a:pt x="1803373" y="1112147"/>
                    </a:lnTo>
                    <a:lnTo>
                      <a:pt x="1807318" y="1112147"/>
                    </a:lnTo>
                    <a:lnTo>
                      <a:pt x="1811264" y="1112147"/>
                    </a:lnTo>
                    <a:lnTo>
                      <a:pt x="1815210" y="1112147"/>
                    </a:lnTo>
                    <a:lnTo>
                      <a:pt x="1819151" y="1112147"/>
                    </a:lnTo>
                    <a:lnTo>
                      <a:pt x="1823097" y="1112147"/>
                    </a:lnTo>
                    <a:lnTo>
                      <a:pt x="1827042" y="1112147"/>
                    </a:lnTo>
                    <a:lnTo>
                      <a:pt x="1830988" y="1112147"/>
                    </a:lnTo>
                    <a:lnTo>
                      <a:pt x="1834934" y="1112147"/>
                    </a:lnTo>
                    <a:lnTo>
                      <a:pt x="1838880" y="1112147"/>
                    </a:lnTo>
                    <a:lnTo>
                      <a:pt x="1842826" y="1112147"/>
                    </a:lnTo>
                    <a:lnTo>
                      <a:pt x="1846766" y="1112147"/>
                    </a:lnTo>
                    <a:lnTo>
                      <a:pt x="1850712" y="1112147"/>
                    </a:lnTo>
                    <a:lnTo>
                      <a:pt x="1854658" y="1112147"/>
                    </a:lnTo>
                    <a:lnTo>
                      <a:pt x="1858604" y="1112147"/>
                    </a:lnTo>
                    <a:lnTo>
                      <a:pt x="1862549" y="1112147"/>
                    </a:lnTo>
                    <a:lnTo>
                      <a:pt x="1866495" y="1112147"/>
                    </a:lnTo>
                    <a:lnTo>
                      <a:pt x="1870441" y="1112147"/>
                    </a:lnTo>
                    <a:lnTo>
                      <a:pt x="1874387" y="1112147"/>
                    </a:lnTo>
                    <a:lnTo>
                      <a:pt x="1878333" y="1112147"/>
                    </a:lnTo>
                    <a:lnTo>
                      <a:pt x="1882279" y="1112147"/>
                    </a:lnTo>
                    <a:lnTo>
                      <a:pt x="1886219" y="1112147"/>
                    </a:lnTo>
                    <a:lnTo>
                      <a:pt x="1890165" y="1112147"/>
                    </a:lnTo>
                    <a:lnTo>
                      <a:pt x="1894111" y="1112147"/>
                    </a:lnTo>
                    <a:lnTo>
                      <a:pt x="1898057" y="1112147"/>
                    </a:lnTo>
                    <a:lnTo>
                      <a:pt x="1902002" y="1112147"/>
                    </a:lnTo>
                    <a:lnTo>
                      <a:pt x="1905948" y="1112147"/>
                    </a:lnTo>
                    <a:lnTo>
                      <a:pt x="1909894" y="1112147"/>
                    </a:lnTo>
                    <a:lnTo>
                      <a:pt x="1913835" y="1112147"/>
                    </a:lnTo>
                    <a:lnTo>
                      <a:pt x="1917781" y="1112147"/>
                    </a:lnTo>
                    <a:lnTo>
                      <a:pt x="1921727" y="1112147"/>
                    </a:lnTo>
                    <a:lnTo>
                      <a:pt x="1925673" y="1112147"/>
                    </a:lnTo>
                    <a:lnTo>
                      <a:pt x="1929618" y="1112147"/>
                    </a:lnTo>
                    <a:lnTo>
                      <a:pt x="1933564" y="1112147"/>
                    </a:lnTo>
                    <a:lnTo>
                      <a:pt x="1937510" y="1112147"/>
                    </a:lnTo>
                    <a:lnTo>
                      <a:pt x="1941456" y="1112147"/>
                    </a:lnTo>
                    <a:lnTo>
                      <a:pt x="1945401" y="1112147"/>
                    </a:lnTo>
                    <a:lnTo>
                      <a:pt x="1949342" y="1112147"/>
                    </a:lnTo>
                    <a:lnTo>
                      <a:pt x="1953288" y="1112147"/>
                    </a:lnTo>
                    <a:lnTo>
                      <a:pt x="1957234" y="1112147"/>
                    </a:lnTo>
                    <a:lnTo>
                      <a:pt x="1961180" y="1112147"/>
                    </a:lnTo>
                    <a:lnTo>
                      <a:pt x="1965126" y="1112147"/>
                    </a:lnTo>
                    <a:lnTo>
                      <a:pt x="1969071" y="1112147"/>
                    </a:lnTo>
                    <a:lnTo>
                      <a:pt x="1973017" y="1112147"/>
                    </a:lnTo>
                    <a:lnTo>
                      <a:pt x="1976963" y="1112147"/>
                    </a:lnTo>
                    <a:lnTo>
                      <a:pt x="1980904" y="1112147"/>
                    </a:lnTo>
                    <a:lnTo>
                      <a:pt x="1984849" y="1112147"/>
                    </a:lnTo>
                    <a:lnTo>
                      <a:pt x="1988795" y="1112147"/>
                    </a:lnTo>
                    <a:lnTo>
                      <a:pt x="1992741" y="1112147"/>
                    </a:lnTo>
                    <a:lnTo>
                      <a:pt x="1996687" y="1112147"/>
                    </a:lnTo>
                    <a:lnTo>
                      <a:pt x="2000633" y="1112147"/>
                    </a:lnTo>
                    <a:lnTo>
                      <a:pt x="2004579" y="1112147"/>
                    </a:lnTo>
                    <a:lnTo>
                      <a:pt x="2008524" y="1112147"/>
                    </a:lnTo>
                    <a:lnTo>
                      <a:pt x="2012470" y="1112147"/>
                    </a:lnTo>
                    <a:lnTo>
                      <a:pt x="2016411" y="1112147"/>
                    </a:lnTo>
                    <a:lnTo>
                      <a:pt x="2020357" y="1112147"/>
                    </a:lnTo>
                    <a:lnTo>
                      <a:pt x="2024302" y="1112147"/>
                    </a:lnTo>
                    <a:lnTo>
                      <a:pt x="2028248" y="1112147"/>
                    </a:lnTo>
                    <a:lnTo>
                      <a:pt x="2032194" y="1112147"/>
                    </a:lnTo>
                    <a:lnTo>
                      <a:pt x="2036140" y="1112147"/>
                    </a:lnTo>
                    <a:lnTo>
                      <a:pt x="2040086" y="1112147"/>
                    </a:lnTo>
                    <a:lnTo>
                      <a:pt x="2044032" y="1112147"/>
                    </a:lnTo>
                    <a:lnTo>
                      <a:pt x="2047972" y="1112147"/>
                    </a:lnTo>
                    <a:lnTo>
                      <a:pt x="2051918" y="1112147"/>
                    </a:lnTo>
                    <a:lnTo>
                      <a:pt x="2055864" y="1112147"/>
                    </a:lnTo>
                    <a:lnTo>
                      <a:pt x="2059810" y="1112147"/>
                    </a:lnTo>
                    <a:lnTo>
                      <a:pt x="2063755" y="1112147"/>
                    </a:lnTo>
                    <a:lnTo>
                      <a:pt x="2067701" y="1112147"/>
                    </a:lnTo>
                    <a:lnTo>
                      <a:pt x="2071647" y="1112147"/>
                    </a:lnTo>
                    <a:lnTo>
                      <a:pt x="2075593" y="1112147"/>
                    </a:lnTo>
                    <a:lnTo>
                      <a:pt x="2079539" y="1112147"/>
                    </a:lnTo>
                    <a:lnTo>
                      <a:pt x="2083480" y="1112147"/>
                    </a:lnTo>
                    <a:lnTo>
                      <a:pt x="2087425" y="1112147"/>
                    </a:lnTo>
                    <a:lnTo>
                      <a:pt x="2091371" y="1112147"/>
                    </a:lnTo>
                    <a:lnTo>
                      <a:pt x="2095317" y="1112147"/>
                    </a:lnTo>
                    <a:lnTo>
                      <a:pt x="2099263" y="1112147"/>
                    </a:lnTo>
                    <a:lnTo>
                      <a:pt x="2103208" y="1112147"/>
                    </a:lnTo>
                    <a:lnTo>
                      <a:pt x="2107154" y="1112147"/>
                    </a:lnTo>
                    <a:lnTo>
                      <a:pt x="2111100" y="1112147"/>
                    </a:lnTo>
                    <a:lnTo>
                      <a:pt x="2115041" y="1112147"/>
                    </a:lnTo>
                    <a:lnTo>
                      <a:pt x="2118987" y="1112147"/>
                    </a:lnTo>
                    <a:lnTo>
                      <a:pt x="2122933" y="1112147"/>
                    </a:lnTo>
                    <a:lnTo>
                      <a:pt x="2126879" y="1112147"/>
                    </a:lnTo>
                    <a:lnTo>
                      <a:pt x="2130824" y="1112147"/>
                    </a:lnTo>
                    <a:lnTo>
                      <a:pt x="2134770" y="1112147"/>
                    </a:lnTo>
                    <a:lnTo>
                      <a:pt x="2138716" y="1112147"/>
                    </a:lnTo>
                    <a:lnTo>
                      <a:pt x="2142662" y="1112147"/>
                    </a:lnTo>
                    <a:lnTo>
                      <a:pt x="2146607" y="1112147"/>
                    </a:lnTo>
                    <a:lnTo>
                      <a:pt x="2150548" y="1112147"/>
                    </a:lnTo>
                    <a:lnTo>
                      <a:pt x="2154494" y="1112147"/>
                    </a:lnTo>
                    <a:lnTo>
                      <a:pt x="2158440" y="1112147"/>
                    </a:lnTo>
                    <a:lnTo>
                      <a:pt x="2162386" y="1112147"/>
                    </a:lnTo>
                    <a:lnTo>
                      <a:pt x="2166332" y="1112147"/>
                    </a:lnTo>
                    <a:lnTo>
                      <a:pt x="2170277" y="1112147"/>
                    </a:lnTo>
                    <a:lnTo>
                      <a:pt x="2174223" y="1112147"/>
                    </a:lnTo>
                    <a:lnTo>
                      <a:pt x="2178169" y="1112147"/>
                    </a:lnTo>
                    <a:lnTo>
                      <a:pt x="2182115" y="1112147"/>
                    </a:lnTo>
                    <a:lnTo>
                      <a:pt x="2186055" y="1112147"/>
                    </a:lnTo>
                    <a:lnTo>
                      <a:pt x="2190001" y="1112147"/>
                    </a:lnTo>
                    <a:lnTo>
                      <a:pt x="2193947" y="1112147"/>
                    </a:lnTo>
                    <a:lnTo>
                      <a:pt x="2197893" y="1112147"/>
                    </a:lnTo>
                    <a:lnTo>
                      <a:pt x="2201839" y="1112147"/>
                    </a:lnTo>
                    <a:lnTo>
                      <a:pt x="2205785" y="1112147"/>
                    </a:lnTo>
                    <a:lnTo>
                      <a:pt x="2209730" y="1112147"/>
                    </a:lnTo>
                    <a:lnTo>
                      <a:pt x="2213676" y="1112147"/>
                    </a:lnTo>
                    <a:lnTo>
                      <a:pt x="2217617" y="1112147"/>
                    </a:lnTo>
                    <a:lnTo>
                      <a:pt x="2221562" y="1112147"/>
                    </a:lnTo>
                    <a:lnTo>
                      <a:pt x="2225508" y="1112147"/>
                    </a:lnTo>
                    <a:lnTo>
                      <a:pt x="2229454" y="1112147"/>
                    </a:lnTo>
                    <a:lnTo>
                      <a:pt x="2233400" y="1112147"/>
                    </a:lnTo>
                    <a:lnTo>
                      <a:pt x="2237346" y="1112147"/>
                    </a:lnTo>
                    <a:lnTo>
                      <a:pt x="2241292" y="1112147"/>
                    </a:lnTo>
                    <a:lnTo>
                      <a:pt x="2245238" y="1112147"/>
                    </a:lnTo>
                    <a:lnTo>
                      <a:pt x="2249183" y="1112147"/>
                    </a:lnTo>
                    <a:lnTo>
                      <a:pt x="2253124" y="1112147"/>
                    </a:lnTo>
                    <a:lnTo>
                      <a:pt x="2257070" y="1112147"/>
                    </a:lnTo>
                    <a:lnTo>
                      <a:pt x="2261016" y="1112147"/>
                    </a:lnTo>
                    <a:lnTo>
                      <a:pt x="2264961" y="1112147"/>
                    </a:lnTo>
                    <a:lnTo>
                      <a:pt x="2268907" y="1112147"/>
                    </a:lnTo>
                    <a:lnTo>
                      <a:pt x="2272853" y="1112147"/>
                    </a:lnTo>
                    <a:lnTo>
                      <a:pt x="2276799" y="1112147"/>
                    </a:lnTo>
                    <a:lnTo>
                      <a:pt x="2280745" y="1112147"/>
                    </a:lnTo>
                    <a:lnTo>
                      <a:pt x="2284686" y="1112147"/>
                    </a:lnTo>
                    <a:lnTo>
                      <a:pt x="2288631" y="1112147"/>
                    </a:lnTo>
                    <a:lnTo>
                      <a:pt x="2292577" y="1112147"/>
                    </a:lnTo>
                    <a:lnTo>
                      <a:pt x="2296523" y="1112147"/>
                    </a:lnTo>
                    <a:lnTo>
                      <a:pt x="2300469" y="1112147"/>
                    </a:lnTo>
                    <a:lnTo>
                      <a:pt x="2304414" y="1112147"/>
                    </a:lnTo>
                    <a:lnTo>
                      <a:pt x="2308360" y="1112147"/>
                    </a:lnTo>
                    <a:lnTo>
                      <a:pt x="2312306" y="1112147"/>
                    </a:lnTo>
                    <a:lnTo>
                      <a:pt x="2316252" y="1112147"/>
                    </a:lnTo>
                    <a:lnTo>
                      <a:pt x="2320193" y="1112147"/>
                    </a:lnTo>
                    <a:lnTo>
                      <a:pt x="2324139" y="1112147"/>
                    </a:lnTo>
                    <a:lnTo>
                      <a:pt x="2328084" y="1112147"/>
                    </a:lnTo>
                    <a:lnTo>
                      <a:pt x="2332030" y="1112147"/>
                    </a:lnTo>
                    <a:lnTo>
                      <a:pt x="2335976" y="1112147"/>
                    </a:lnTo>
                    <a:lnTo>
                      <a:pt x="2339922" y="1112147"/>
                    </a:lnTo>
                    <a:lnTo>
                      <a:pt x="2343868" y="1112147"/>
                    </a:lnTo>
                    <a:lnTo>
                      <a:pt x="2347813" y="1112147"/>
                    </a:lnTo>
                    <a:lnTo>
                      <a:pt x="2351754" y="1112147"/>
                    </a:lnTo>
                    <a:lnTo>
                      <a:pt x="2355700" y="1112147"/>
                    </a:lnTo>
                    <a:lnTo>
                      <a:pt x="2359646" y="1112147"/>
                    </a:lnTo>
                    <a:lnTo>
                      <a:pt x="2363592" y="1112147"/>
                    </a:lnTo>
                    <a:lnTo>
                      <a:pt x="2367537" y="1112147"/>
                    </a:lnTo>
                    <a:lnTo>
                      <a:pt x="2371483" y="1112147"/>
                    </a:lnTo>
                    <a:lnTo>
                      <a:pt x="2375429" y="1112147"/>
                    </a:lnTo>
                    <a:lnTo>
                      <a:pt x="2379375" y="1112147"/>
                    </a:lnTo>
                    <a:lnTo>
                      <a:pt x="2383321" y="1112147"/>
                    </a:lnTo>
                    <a:lnTo>
                      <a:pt x="2387261" y="1112147"/>
                    </a:lnTo>
                    <a:lnTo>
                      <a:pt x="2391207" y="1112147"/>
                    </a:lnTo>
                    <a:lnTo>
                      <a:pt x="2395153" y="1112147"/>
                    </a:lnTo>
                    <a:lnTo>
                      <a:pt x="2399099" y="1112147"/>
                    </a:lnTo>
                    <a:lnTo>
                      <a:pt x="2403045" y="1112147"/>
                    </a:lnTo>
                    <a:lnTo>
                      <a:pt x="2406990" y="1112147"/>
                    </a:lnTo>
                    <a:lnTo>
                      <a:pt x="2410936" y="1112147"/>
                    </a:lnTo>
                    <a:lnTo>
                      <a:pt x="2414877" y="1112147"/>
                    </a:lnTo>
                    <a:lnTo>
                      <a:pt x="2418823" y="1112147"/>
                    </a:lnTo>
                    <a:lnTo>
                      <a:pt x="2422768" y="1112147"/>
                    </a:lnTo>
                    <a:lnTo>
                      <a:pt x="2426714" y="1112147"/>
                    </a:lnTo>
                    <a:lnTo>
                      <a:pt x="2430660" y="1112147"/>
                    </a:lnTo>
                    <a:lnTo>
                      <a:pt x="2434606" y="1112147"/>
                    </a:lnTo>
                    <a:lnTo>
                      <a:pt x="2438552" y="1112147"/>
                    </a:lnTo>
                    <a:lnTo>
                      <a:pt x="2442498" y="1112147"/>
                    </a:lnTo>
                    <a:lnTo>
                      <a:pt x="2446443" y="1112147"/>
                    </a:lnTo>
                    <a:lnTo>
                      <a:pt x="2450389" y="1112147"/>
                    </a:lnTo>
                    <a:lnTo>
                      <a:pt x="2454330" y="1112147"/>
                    </a:lnTo>
                    <a:lnTo>
                      <a:pt x="2458276" y="1112147"/>
                    </a:lnTo>
                    <a:lnTo>
                      <a:pt x="2462222" y="1112147"/>
                    </a:lnTo>
                    <a:lnTo>
                      <a:pt x="2466167" y="1112147"/>
                    </a:lnTo>
                    <a:lnTo>
                      <a:pt x="2470113" y="1112147"/>
                    </a:lnTo>
                    <a:lnTo>
                      <a:pt x="2474059" y="1112147"/>
                    </a:lnTo>
                    <a:lnTo>
                      <a:pt x="2478005" y="1112147"/>
                    </a:lnTo>
                    <a:lnTo>
                      <a:pt x="2481946" y="1112147"/>
                    </a:lnTo>
                    <a:lnTo>
                      <a:pt x="2485891" y="1112147"/>
                    </a:lnTo>
                    <a:lnTo>
                      <a:pt x="2489837" y="1112147"/>
                    </a:lnTo>
                    <a:lnTo>
                      <a:pt x="2493783" y="1112147"/>
                    </a:lnTo>
                    <a:lnTo>
                      <a:pt x="2497729" y="1112147"/>
                    </a:lnTo>
                    <a:lnTo>
                      <a:pt x="2501675" y="1112147"/>
                    </a:lnTo>
                    <a:lnTo>
                      <a:pt x="2505621" y="1112147"/>
                    </a:lnTo>
                    <a:lnTo>
                      <a:pt x="2509566" y="1112147"/>
                    </a:lnTo>
                    <a:lnTo>
                      <a:pt x="2513512" y="1112147"/>
                    </a:lnTo>
                    <a:lnTo>
                      <a:pt x="2517458" y="1112147"/>
                    </a:lnTo>
                    <a:lnTo>
                      <a:pt x="2521399" y="1112147"/>
                    </a:lnTo>
                    <a:lnTo>
                      <a:pt x="2525344" y="1112147"/>
                    </a:lnTo>
                    <a:lnTo>
                      <a:pt x="2529290" y="1112147"/>
                    </a:lnTo>
                    <a:lnTo>
                      <a:pt x="2533236" y="1112147"/>
                    </a:lnTo>
                    <a:lnTo>
                      <a:pt x="2537182" y="1112147"/>
                    </a:lnTo>
                    <a:lnTo>
                      <a:pt x="2541128" y="1112147"/>
                    </a:lnTo>
                    <a:lnTo>
                      <a:pt x="2545074" y="1112147"/>
                    </a:lnTo>
                    <a:lnTo>
                      <a:pt x="2549014" y="1112147"/>
                    </a:lnTo>
                    <a:lnTo>
                      <a:pt x="2552960" y="1112147"/>
                    </a:lnTo>
                    <a:lnTo>
                      <a:pt x="2556906" y="1112147"/>
                    </a:lnTo>
                    <a:lnTo>
                      <a:pt x="2560852" y="1112147"/>
                    </a:lnTo>
                    <a:lnTo>
                      <a:pt x="2564797" y="1112147"/>
                    </a:lnTo>
                    <a:lnTo>
                      <a:pt x="2568743" y="1112147"/>
                    </a:lnTo>
                    <a:lnTo>
                      <a:pt x="2572689" y="1112147"/>
                    </a:lnTo>
                    <a:lnTo>
                      <a:pt x="2576635" y="1112147"/>
                    </a:lnTo>
                    <a:lnTo>
                      <a:pt x="2580581" y="1112147"/>
                    </a:lnTo>
                    <a:lnTo>
                      <a:pt x="2584527" y="1112147"/>
                    </a:lnTo>
                    <a:lnTo>
                      <a:pt x="2588467" y="1112147"/>
                    </a:lnTo>
                    <a:lnTo>
                      <a:pt x="2592413" y="1112147"/>
                    </a:lnTo>
                    <a:lnTo>
                      <a:pt x="2596359" y="1112147"/>
                    </a:lnTo>
                    <a:lnTo>
                      <a:pt x="2600305" y="1112147"/>
                    </a:lnTo>
                    <a:lnTo>
                      <a:pt x="2604250" y="1112147"/>
                    </a:lnTo>
                    <a:lnTo>
                      <a:pt x="2608196" y="1112147"/>
                    </a:lnTo>
                    <a:lnTo>
                      <a:pt x="2612142" y="1112147"/>
                    </a:lnTo>
                    <a:lnTo>
                      <a:pt x="2616083" y="1112147"/>
                    </a:lnTo>
                    <a:lnTo>
                      <a:pt x="2620029" y="1112147"/>
                    </a:lnTo>
                    <a:lnTo>
                      <a:pt x="2623975" y="1112147"/>
                    </a:lnTo>
                    <a:lnTo>
                      <a:pt x="2627920" y="1112147"/>
                    </a:lnTo>
                    <a:lnTo>
                      <a:pt x="2631866" y="1112147"/>
                    </a:lnTo>
                    <a:lnTo>
                      <a:pt x="2635812" y="1112147"/>
                    </a:lnTo>
                    <a:lnTo>
                      <a:pt x="2639758" y="1112147"/>
                    </a:lnTo>
                    <a:lnTo>
                      <a:pt x="2643703" y="1112147"/>
                    </a:lnTo>
                    <a:lnTo>
                      <a:pt x="2647649" y="1112147"/>
                    </a:lnTo>
                    <a:lnTo>
                      <a:pt x="2651595" y="1112147"/>
                    </a:lnTo>
                    <a:lnTo>
                      <a:pt x="2655536" y="1112147"/>
                    </a:lnTo>
                    <a:lnTo>
                      <a:pt x="2659482" y="1112147"/>
                    </a:lnTo>
                    <a:lnTo>
                      <a:pt x="2663428" y="1112147"/>
                    </a:lnTo>
                    <a:lnTo>
                      <a:pt x="2667373" y="1112147"/>
                    </a:lnTo>
                    <a:lnTo>
                      <a:pt x="2671319" y="1112147"/>
                    </a:lnTo>
                    <a:lnTo>
                      <a:pt x="2675265" y="1112147"/>
                    </a:lnTo>
                    <a:lnTo>
                      <a:pt x="2679211" y="1112147"/>
                    </a:lnTo>
                    <a:lnTo>
                      <a:pt x="2683151" y="1112147"/>
                    </a:lnTo>
                    <a:lnTo>
                      <a:pt x="2687097" y="1112147"/>
                    </a:lnTo>
                    <a:lnTo>
                      <a:pt x="2691043" y="1112147"/>
                    </a:lnTo>
                    <a:lnTo>
                      <a:pt x="2694989" y="1112147"/>
                    </a:lnTo>
                    <a:lnTo>
                      <a:pt x="2698935" y="1112147"/>
                    </a:lnTo>
                    <a:lnTo>
                      <a:pt x="2702881" y="1112147"/>
                    </a:lnTo>
                    <a:lnTo>
                      <a:pt x="2706827" y="1112147"/>
                    </a:lnTo>
                    <a:lnTo>
                      <a:pt x="2710772" y="1112147"/>
                    </a:lnTo>
                    <a:lnTo>
                      <a:pt x="2714718" y="1112147"/>
                    </a:lnTo>
                    <a:lnTo>
                      <a:pt x="2718664" y="1112147"/>
                    </a:lnTo>
                    <a:lnTo>
                      <a:pt x="2722604" y="1112147"/>
                    </a:lnTo>
                    <a:lnTo>
                      <a:pt x="2726550" y="1112147"/>
                    </a:lnTo>
                    <a:lnTo>
                      <a:pt x="2730496" y="1112147"/>
                    </a:lnTo>
                    <a:lnTo>
                      <a:pt x="2734442" y="1112147"/>
                    </a:lnTo>
                    <a:lnTo>
                      <a:pt x="2738388" y="1112147"/>
                    </a:lnTo>
                    <a:lnTo>
                      <a:pt x="2742334" y="1112147"/>
                    </a:lnTo>
                    <a:lnTo>
                      <a:pt x="2746279" y="1112147"/>
                    </a:lnTo>
                    <a:lnTo>
                      <a:pt x="2750220" y="1112147"/>
                    </a:lnTo>
                    <a:lnTo>
                      <a:pt x="2754166" y="1112147"/>
                    </a:lnTo>
                    <a:lnTo>
                      <a:pt x="2758112" y="1112147"/>
                    </a:lnTo>
                    <a:lnTo>
                      <a:pt x="2762057" y="1112147"/>
                    </a:lnTo>
                    <a:lnTo>
                      <a:pt x="2766003" y="1112147"/>
                    </a:lnTo>
                    <a:lnTo>
                      <a:pt x="2769949" y="1112147"/>
                    </a:lnTo>
                    <a:lnTo>
                      <a:pt x="2773895" y="1112147"/>
                    </a:lnTo>
                    <a:lnTo>
                      <a:pt x="2777841" y="1112147"/>
                    </a:lnTo>
                    <a:lnTo>
                      <a:pt x="2781787" y="1112147"/>
                    </a:lnTo>
                    <a:lnTo>
                      <a:pt x="2785727" y="1112147"/>
                    </a:lnTo>
                    <a:lnTo>
                      <a:pt x="2789673" y="1112147"/>
                    </a:lnTo>
                    <a:lnTo>
                      <a:pt x="2793619" y="1112147"/>
                    </a:lnTo>
                    <a:lnTo>
                      <a:pt x="2797565" y="1112147"/>
                    </a:lnTo>
                    <a:lnTo>
                      <a:pt x="2801510" y="1112147"/>
                    </a:lnTo>
                    <a:lnTo>
                      <a:pt x="2805456" y="1112147"/>
                    </a:lnTo>
                    <a:lnTo>
                      <a:pt x="2809402" y="1112147"/>
                    </a:lnTo>
                    <a:lnTo>
                      <a:pt x="2813348" y="1112147"/>
                    </a:lnTo>
                    <a:lnTo>
                      <a:pt x="2817289" y="1112147"/>
                    </a:lnTo>
                    <a:lnTo>
                      <a:pt x="2821235" y="1112147"/>
                    </a:lnTo>
                    <a:lnTo>
                      <a:pt x="2825181" y="1112147"/>
                    </a:lnTo>
                    <a:lnTo>
                      <a:pt x="2829126" y="1112147"/>
                    </a:lnTo>
                    <a:lnTo>
                      <a:pt x="2833072" y="1112147"/>
                    </a:lnTo>
                    <a:lnTo>
                      <a:pt x="2837018" y="1112147"/>
                    </a:lnTo>
                    <a:lnTo>
                      <a:pt x="2840964" y="1112147"/>
                    </a:lnTo>
                    <a:lnTo>
                      <a:pt x="2844909" y="1112147"/>
                    </a:lnTo>
                    <a:lnTo>
                      <a:pt x="2848855" y="1112147"/>
                    </a:lnTo>
                    <a:lnTo>
                      <a:pt x="2852796" y="1112147"/>
                    </a:lnTo>
                    <a:lnTo>
                      <a:pt x="2856742" y="1112147"/>
                    </a:lnTo>
                    <a:lnTo>
                      <a:pt x="2860688" y="1112147"/>
                    </a:lnTo>
                    <a:lnTo>
                      <a:pt x="2864634" y="1112147"/>
                    </a:lnTo>
                    <a:lnTo>
                      <a:pt x="2868579" y="1112147"/>
                    </a:lnTo>
                    <a:lnTo>
                      <a:pt x="2872525" y="1112147"/>
                    </a:lnTo>
                    <a:lnTo>
                      <a:pt x="2876471" y="1112147"/>
                    </a:lnTo>
                    <a:lnTo>
                      <a:pt x="2880417" y="1112147"/>
                    </a:lnTo>
                    <a:lnTo>
                      <a:pt x="2884357" y="1112147"/>
                    </a:lnTo>
                    <a:lnTo>
                      <a:pt x="2888303" y="1112147"/>
                    </a:lnTo>
                    <a:lnTo>
                      <a:pt x="2892249" y="1112147"/>
                    </a:lnTo>
                    <a:lnTo>
                      <a:pt x="2896195" y="1112147"/>
                    </a:lnTo>
                    <a:lnTo>
                      <a:pt x="2900141" y="1112147"/>
                    </a:lnTo>
                    <a:lnTo>
                      <a:pt x="2904087" y="1112147"/>
                    </a:lnTo>
                    <a:lnTo>
                      <a:pt x="2908032" y="1112147"/>
                    </a:lnTo>
                    <a:lnTo>
                      <a:pt x="2911978" y="1112147"/>
                    </a:lnTo>
                    <a:lnTo>
                      <a:pt x="2915924" y="1112147"/>
                    </a:lnTo>
                    <a:lnTo>
                      <a:pt x="2919865" y="1112147"/>
                    </a:lnTo>
                    <a:lnTo>
                      <a:pt x="2923810" y="1112147"/>
                    </a:lnTo>
                    <a:lnTo>
                      <a:pt x="2927756" y="1112147"/>
                    </a:lnTo>
                    <a:lnTo>
                      <a:pt x="2931702" y="1112147"/>
                    </a:lnTo>
                    <a:lnTo>
                      <a:pt x="2935648" y="1112147"/>
                    </a:lnTo>
                    <a:lnTo>
                      <a:pt x="2939594" y="1112147"/>
                    </a:lnTo>
                    <a:lnTo>
                      <a:pt x="2943540" y="1112147"/>
                    </a:lnTo>
                    <a:lnTo>
                      <a:pt x="2947485" y="1112147"/>
                    </a:lnTo>
                    <a:lnTo>
                      <a:pt x="2951426" y="1112147"/>
                    </a:lnTo>
                    <a:lnTo>
                      <a:pt x="2955372" y="1112147"/>
                    </a:lnTo>
                    <a:lnTo>
                      <a:pt x="2959318" y="1112147"/>
                    </a:lnTo>
                    <a:lnTo>
                      <a:pt x="2963263" y="1112147"/>
                    </a:lnTo>
                    <a:lnTo>
                      <a:pt x="2967209" y="1112147"/>
                    </a:lnTo>
                    <a:lnTo>
                      <a:pt x="2971155" y="1112147"/>
                    </a:lnTo>
                    <a:lnTo>
                      <a:pt x="2975101" y="1112147"/>
                    </a:lnTo>
                    <a:lnTo>
                      <a:pt x="2979047" y="1112147"/>
                    </a:lnTo>
                    <a:lnTo>
                      <a:pt x="2982993" y="1112147"/>
                    </a:lnTo>
                    <a:lnTo>
                      <a:pt x="2986933" y="1112147"/>
                    </a:lnTo>
                    <a:lnTo>
                      <a:pt x="2990879" y="1112147"/>
                    </a:lnTo>
                    <a:lnTo>
                      <a:pt x="2994825" y="1112147"/>
                    </a:lnTo>
                    <a:lnTo>
                      <a:pt x="2998771" y="1112147"/>
                    </a:lnTo>
                    <a:lnTo>
                      <a:pt x="3002717" y="1112147"/>
                    </a:lnTo>
                    <a:lnTo>
                      <a:pt x="3006662" y="1112147"/>
                    </a:lnTo>
                    <a:lnTo>
                      <a:pt x="3010608" y="1112147"/>
                    </a:lnTo>
                    <a:lnTo>
                      <a:pt x="3014554" y="1112147"/>
                    </a:lnTo>
                    <a:lnTo>
                      <a:pt x="3018495" y="1112147"/>
                    </a:lnTo>
                    <a:lnTo>
                      <a:pt x="3022441" y="1112147"/>
                    </a:lnTo>
                    <a:lnTo>
                      <a:pt x="3026386" y="1112147"/>
                    </a:lnTo>
                    <a:lnTo>
                      <a:pt x="3030332" y="1112147"/>
                    </a:lnTo>
                    <a:lnTo>
                      <a:pt x="3034278" y="1112147"/>
                    </a:lnTo>
                    <a:lnTo>
                      <a:pt x="3038224" y="1112147"/>
                    </a:lnTo>
                    <a:lnTo>
                      <a:pt x="3042170" y="1112147"/>
                    </a:lnTo>
                    <a:lnTo>
                      <a:pt x="3046115" y="1112147"/>
                    </a:lnTo>
                    <a:lnTo>
                      <a:pt x="3050061" y="1112147"/>
                    </a:lnTo>
                    <a:lnTo>
                      <a:pt x="3054002" y="1112147"/>
                    </a:lnTo>
                    <a:lnTo>
                      <a:pt x="3057948" y="1112147"/>
                    </a:lnTo>
                    <a:lnTo>
                      <a:pt x="3061894" y="1112147"/>
                    </a:lnTo>
                    <a:lnTo>
                      <a:pt x="3065839" y="1112147"/>
                    </a:lnTo>
                    <a:lnTo>
                      <a:pt x="3069785" y="1112147"/>
                    </a:lnTo>
                    <a:lnTo>
                      <a:pt x="3073731" y="1112147"/>
                    </a:lnTo>
                    <a:lnTo>
                      <a:pt x="3077677" y="1112147"/>
                    </a:lnTo>
                    <a:lnTo>
                      <a:pt x="3081623" y="1112147"/>
                    </a:lnTo>
                    <a:lnTo>
                      <a:pt x="3085563" y="1112147"/>
                    </a:lnTo>
                    <a:lnTo>
                      <a:pt x="3089509" y="1112147"/>
                    </a:lnTo>
                    <a:lnTo>
                      <a:pt x="3093455" y="1112147"/>
                    </a:lnTo>
                    <a:lnTo>
                      <a:pt x="3097401" y="1112147"/>
                    </a:lnTo>
                    <a:lnTo>
                      <a:pt x="3101347" y="1112147"/>
                    </a:lnTo>
                    <a:lnTo>
                      <a:pt x="3105292" y="1112147"/>
                    </a:lnTo>
                    <a:lnTo>
                      <a:pt x="3109238" y="1112147"/>
                    </a:lnTo>
                    <a:lnTo>
                      <a:pt x="3113184" y="1112147"/>
                    </a:lnTo>
                    <a:lnTo>
                      <a:pt x="3117130" y="1112147"/>
                    </a:lnTo>
                    <a:lnTo>
                      <a:pt x="3121071" y="1112147"/>
                    </a:lnTo>
                    <a:lnTo>
                      <a:pt x="3125016" y="1112147"/>
                    </a:lnTo>
                    <a:lnTo>
                      <a:pt x="3128962" y="1112147"/>
                    </a:lnTo>
                    <a:lnTo>
                      <a:pt x="3132908" y="1112147"/>
                    </a:lnTo>
                    <a:lnTo>
                      <a:pt x="3136854" y="1112147"/>
                    </a:lnTo>
                    <a:lnTo>
                      <a:pt x="3140800" y="1112147"/>
                    </a:lnTo>
                    <a:lnTo>
                      <a:pt x="3144745" y="1112147"/>
                    </a:lnTo>
                    <a:lnTo>
                      <a:pt x="3148691" y="1112147"/>
                    </a:lnTo>
                    <a:lnTo>
                      <a:pt x="3152632" y="1112147"/>
                    </a:lnTo>
                    <a:lnTo>
                      <a:pt x="3156578" y="1112147"/>
                    </a:lnTo>
                    <a:lnTo>
                      <a:pt x="3160524" y="1112147"/>
                    </a:lnTo>
                    <a:lnTo>
                      <a:pt x="3164469" y="1112147"/>
                    </a:lnTo>
                    <a:lnTo>
                      <a:pt x="3168415" y="1112147"/>
                    </a:lnTo>
                    <a:lnTo>
                      <a:pt x="3172361" y="1112147"/>
                    </a:lnTo>
                    <a:lnTo>
                      <a:pt x="3176307" y="1112147"/>
                    </a:lnTo>
                    <a:lnTo>
                      <a:pt x="3180253" y="1112147"/>
                    </a:lnTo>
                    <a:lnTo>
                      <a:pt x="3184198" y="1112147"/>
                    </a:lnTo>
                    <a:lnTo>
                      <a:pt x="3188139" y="1112147"/>
                    </a:lnTo>
                    <a:lnTo>
                      <a:pt x="3192085" y="1112147"/>
                    </a:lnTo>
                    <a:lnTo>
                      <a:pt x="3196031" y="1112147"/>
                    </a:lnTo>
                    <a:lnTo>
                      <a:pt x="3199977" y="1112147"/>
                    </a:lnTo>
                    <a:lnTo>
                      <a:pt x="3203923" y="1112147"/>
                    </a:lnTo>
                    <a:lnTo>
                      <a:pt x="3207868" y="1112147"/>
                    </a:lnTo>
                    <a:lnTo>
                      <a:pt x="3211814" y="1112147"/>
                    </a:lnTo>
                    <a:lnTo>
                      <a:pt x="3215760" y="1112147"/>
                    </a:lnTo>
                    <a:lnTo>
                      <a:pt x="3219701" y="1112147"/>
                    </a:lnTo>
                    <a:lnTo>
                      <a:pt x="3223646" y="1112147"/>
                    </a:lnTo>
                    <a:lnTo>
                      <a:pt x="3227592" y="1112147"/>
                    </a:lnTo>
                    <a:lnTo>
                      <a:pt x="3231538" y="1112147"/>
                    </a:lnTo>
                    <a:lnTo>
                      <a:pt x="3235484" y="1112147"/>
                    </a:lnTo>
                    <a:lnTo>
                      <a:pt x="3239430" y="1112147"/>
                    </a:lnTo>
                    <a:lnTo>
                      <a:pt x="3243376" y="1112147"/>
                    </a:lnTo>
                    <a:lnTo>
                      <a:pt x="3247321" y="1112147"/>
                    </a:lnTo>
                    <a:lnTo>
                      <a:pt x="3251262" y="1112147"/>
                    </a:lnTo>
                    <a:lnTo>
                      <a:pt x="3255208" y="1112147"/>
                    </a:lnTo>
                    <a:lnTo>
                      <a:pt x="3259154" y="1112147"/>
                    </a:lnTo>
                    <a:lnTo>
                      <a:pt x="3263099" y="1112147"/>
                    </a:lnTo>
                    <a:lnTo>
                      <a:pt x="3267045" y="1112147"/>
                    </a:lnTo>
                    <a:lnTo>
                      <a:pt x="3270991" y="1112147"/>
                    </a:lnTo>
                    <a:lnTo>
                      <a:pt x="3274937" y="1112147"/>
                    </a:lnTo>
                    <a:lnTo>
                      <a:pt x="3278883" y="1112147"/>
                    </a:lnTo>
                    <a:lnTo>
                      <a:pt x="3282829" y="1112147"/>
                    </a:lnTo>
                    <a:lnTo>
                      <a:pt x="3286769" y="1112147"/>
                    </a:lnTo>
                    <a:lnTo>
                      <a:pt x="3290715" y="1112147"/>
                    </a:lnTo>
                    <a:lnTo>
                      <a:pt x="3294661" y="1112147"/>
                    </a:lnTo>
                    <a:lnTo>
                      <a:pt x="3298607" y="1112147"/>
                    </a:lnTo>
                    <a:lnTo>
                      <a:pt x="3302552" y="1112147"/>
                    </a:lnTo>
                    <a:lnTo>
                      <a:pt x="3306498" y="1112147"/>
                    </a:lnTo>
                    <a:lnTo>
                      <a:pt x="3310444" y="1112147"/>
                    </a:lnTo>
                    <a:lnTo>
                      <a:pt x="3314390" y="1112147"/>
                    </a:lnTo>
                    <a:lnTo>
                      <a:pt x="3318331" y="1112147"/>
                    </a:lnTo>
                    <a:lnTo>
                      <a:pt x="3322277" y="1112147"/>
                    </a:lnTo>
                    <a:lnTo>
                      <a:pt x="3326222" y="1112147"/>
                    </a:lnTo>
                    <a:lnTo>
                      <a:pt x="3330168" y="1112147"/>
                    </a:lnTo>
                    <a:lnTo>
                      <a:pt x="3334114" y="1112147"/>
                    </a:lnTo>
                    <a:lnTo>
                      <a:pt x="3338060" y="1112147"/>
                    </a:lnTo>
                    <a:lnTo>
                      <a:pt x="3342005" y="1112147"/>
                    </a:lnTo>
                    <a:lnTo>
                      <a:pt x="3345951" y="1112147"/>
                    </a:lnTo>
                    <a:lnTo>
                      <a:pt x="3349897" y="1112147"/>
                    </a:lnTo>
                    <a:lnTo>
                      <a:pt x="3353838" y="1112147"/>
                    </a:lnTo>
                    <a:lnTo>
                      <a:pt x="3357784" y="1112147"/>
                    </a:lnTo>
                    <a:lnTo>
                      <a:pt x="3361730" y="1112147"/>
                    </a:lnTo>
                    <a:lnTo>
                      <a:pt x="3365675" y="1112147"/>
                    </a:lnTo>
                    <a:lnTo>
                      <a:pt x="3369621" y="1112147"/>
                    </a:lnTo>
                    <a:lnTo>
                      <a:pt x="3373567" y="1112147"/>
                    </a:lnTo>
                    <a:lnTo>
                      <a:pt x="3377513" y="1112147"/>
                    </a:lnTo>
                    <a:lnTo>
                      <a:pt x="3381458" y="1112147"/>
                    </a:lnTo>
                    <a:lnTo>
                      <a:pt x="3385399" y="1112147"/>
                    </a:lnTo>
                    <a:lnTo>
                      <a:pt x="3389345" y="1112147"/>
                    </a:lnTo>
                    <a:lnTo>
                      <a:pt x="3393291" y="1112147"/>
                    </a:lnTo>
                    <a:lnTo>
                      <a:pt x="3397237" y="1112147"/>
                    </a:lnTo>
                    <a:lnTo>
                      <a:pt x="3401183" y="1112147"/>
                    </a:lnTo>
                    <a:lnTo>
                      <a:pt x="3405129" y="1112147"/>
                    </a:lnTo>
                    <a:lnTo>
                      <a:pt x="3409074" y="1112147"/>
                    </a:lnTo>
                    <a:lnTo>
                      <a:pt x="3413020" y="1112147"/>
                    </a:lnTo>
                    <a:lnTo>
                      <a:pt x="3416966" y="1112147"/>
                    </a:lnTo>
                    <a:lnTo>
                      <a:pt x="3420906" y="1112147"/>
                    </a:lnTo>
                    <a:lnTo>
                      <a:pt x="3424852" y="1112147"/>
                    </a:lnTo>
                    <a:lnTo>
                      <a:pt x="3428798" y="1112147"/>
                    </a:lnTo>
                    <a:lnTo>
                      <a:pt x="3432744" y="1112147"/>
                    </a:lnTo>
                    <a:lnTo>
                      <a:pt x="3436690" y="1112147"/>
                    </a:lnTo>
                    <a:lnTo>
                      <a:pt x="3440636" y="1112147"/>
                    </a:lnTo>
                    <a:lnTo>
                      <a:pt x="3444582" y="1112147"/>
                    </a:lnTo>
                    <a:lnTo>
                      <a:pt x="3448527" y="1112147"/>
                    </a:lnTo>
                    <a:lnTo>
                      <a:pt x="3452468" y="1112147"/>
                    </a:lnTo>
                    <a:lnTo>
                      <a:pt x="3456414" y="1112147"/>
                    </a:lnTo>
                    <a:lnTo>
                      <a:pt x="3460359" y="1112147"/>
                    </a:lnTo>
                    <a:lnTo>
                      <a:pt x="3464305" y="1112147"/>
                    </a:lnTo>
                    <a:lnTo>
                      <a:pt x="3468251" y="1112147"/>
                    </a:lnTo>
                    <a:lnTo>
                      <a:pt x="3472197" y="1112147"/>
                    </a:lnTo>
                    <a:lnTo>
                      <a:pt x="3476143" y="1112147"/>
                    </a:lnTo>
                    <a:lnTo>
                      <a:pt x="3480089" y="1112147"/>
                    </a:lnTo>
                    <a:lnTo>
                      <a:pt x="3484034" y="1112147"/>
                    </a:lnTo>
                    <a:lnTo>
                      <a:pt x="3487975" y="1112147"/>
                    </a:lnTo>
                    <a:lnTo>
                      <a:pt x="3491921" y="1112147"/>
                    </a:lnTo>
                    <a:lnTo>
                      <a:pt x="3495867" y="1112147"/>
                    </a:lnTo>
                    <a:lnTo>
                      <a:pt x="3499813" y="1112147"/>
                    </a:lnTo>
                    <a:lnTo>
                      <a:pt x="3503758" y="1112147"/>
                    </a:lnTo>
                    <a:lnTo>
                      <a:pt x="3507704" y="1112147"/>
                    </a:lnTo>
                    <a:lnTo>
                      <a:pt x="3511650" y="1112147"/>
                    </a:lnTo>
                    <a:lnTo>
                      <a:pt x="3515596" y="1112147"/>
                    </a:lnTo>
                    <a:lnTo>
                      <a:pt x="3519537" y="1112147"/>
                    </a:lnTo>
                    <a:lnTo>
                      <a:pt x="3523483" y="1112147"/>
                    </a:lnTo>
                    <a:lnTo>
                      <a:pt x="3527428" y="1112147"/>
                    </a:lnTo>
                    <a:lnTo>
                      <a:pt x="3531374" y="1112147"/>
                    </a:lnTo>
                    <a:lnTo>
                      <a:pt x="3535320" y="1112147"/>
                    </a:lnTo>
                    <a:lnTo>
                      <a:pt x="3539266" y="1112147"/>
                    </a:lnTo>
                    <a:lnTo>
                      <a:pt x="3543211" y="1112147"/>
                    </a:lnTo>
                    <a:lnTo>
                      <a:pt x="3547157" y="1112147"/>
                    </a:lnTo>
                    <a:lnTo>
                      <a:pt x="3551103" y="1112147"/>
                    </a:lnTo>
                    <a:lnTo>
                      <a:pt x="3555044" y="1112147"/>
                    </a:lnTo>
                    <a:lnTo>
                      <a:pt x="3558990" y="1112147"/>
                    </a:lnTo>
                    <a:lnTo>
                      <a:pt x="3562936" y="1112147"/>
                    </a:lnTo>
                    <a:lnTo>
                      <a:pt x="3566881" y="1112147"/>
                    </a:lnTo>
                    <a:lnTo>
                      <a:pt x="3570827" y="1112147"/>
                    </a:lnTo>
                    <a:lnTo>
                      <a:pt x="3574773" y="1112147"/>
                    </a:lnTo>
                    <a:lnTo>
                      <a:pt x="3578719" y="1112147"/>
                    </a:lnTo>
                    <a:lnTo>
                      <a:pt x="3582665" y="1112147"/>
                    </a:lnTo>
                    <a:lnTo>
                      <a:pt x="3586605" y="1112147"/>
                    </a:lnTo>
                    <a:lnTo>
                      <a:pt x="3590551" y="1112147"/>
                    </a:lnTo>
                    <a:lnTo>
                      <a:pt x="3594497" y="1112147"/>
                    </a:lnTo>
                    <a:lnTo>
                      <a:pt x="3598443" y="1112147"/>
                    </a:lnTo>
                    <a:lnTo>
                      <a:pt x="3602389" y="1112147"/>
                    </a:lnTo>
                    <a:lnTo>
                      <a:pt x="3606334" y="1112147"/>
                    </a:lnTo>
                    <a:lnTo>
                      <a:pt x="3610280" y="1112147"/>
                    </a:lnTo>
                    <a:lnTo>
                      <a:pt x="3614226" y="1112147"/>
                    </a:lnTo>
                    <a:lnTo>
                      <a:pt x="3618172" y="1112147"/>
                    </a:lnTo>
                    <a:lnTo>
                      <a:pt x="3622112" y="1112147"/>
                    </a:lnTo>
                    <a:lnTo>
                      <a:pt x="3626058" y="1112147"/>
                    </a:lnTo>
                    <a:lnTo>
                      <a:pt x="3630004" y="1112147"/>
                    </a:lnTo>
                    <a:lnTo>
                      <a:pt x="3633950" y="1112147"/>
                    </a:lnTo>
                    <a:lnTo>
                      <a:pt x="3637896" y="1112147"/>
                    </a:lnTo>
                    <a:lnTo>
                      <a:pt x="3641842" y="1112147"/>
                    </a:lnTo>
                    <a:lnTo>
                      <a:pt x="3645787" y="1112147"/>
                    </a:lnTo>
                    <a:lnTo>
                      <a:pt x="3649733" y="1112147"/>
                    </a:lnTo>
                    <a:lnTo>
                      <a:pt x="3653674" y="1112147"/>
                    </a:lnTo>
                    <a:lnTo>
                      <a:pt x="3657620" y="1112147"/>
                    </a:lnTo>
                    <a:lnTo>
                      <a:pt x="3661565" y="1112147"/>
                    </a:lnTo>
                    <a:lnTo>
                      <a:pt x="3665511" y="1112147"/>
                    </a:lnTo>
                    <a:lnTo>
                      <a:pt x="3669457" y="1112147"/>
                    </a:lnTo>
                    <a:lnTo>
                      <a:pt x="3673403" y="1112147"/>
                    </a:lnTo>
                    <a:lnTo>
                      <a:pt x="3677349" y="1112147"/>
                    </a:lnTo>
                    <a:lnTo>
                      <a:pt x="3681295" y="1112147"/>
                    </a:lnTo>
                    <a:lnTo>
                      <a:pt x="3685240" y="1112147"/>
                    </a:lnTo>
                    <a:lnTo>
                      <a:pt x="3689181" y="1112147"/>
                    </a:lnTo>
                    <a:lnTo>
                      <a:pt x="3693127" y="1112147"/>
                    </a:lnTo>
                    <a:lnTo>
                      <a:pt x="3697073" y="1112147"/>
                    </a:lnTo>
                    <a:lnTo>
                      <a:pt x="3701019" y="1112147"/>
                    </a:lnTo>
                    <a:lnTo>
                      <a:pt x="3704964" y="1112147"/>
                    </a:lnTo>
                    <a:lnTo>
                      <a:pt x="3708910" y="1112147"/>
                    </a:lnTo>
                    <a:lnTo>
                      <a:pt x="3712856" y="1112147"/>
                    </a:lnTo>
                    <a:lnTo>
                      <a:pt x="3716797" y="1112147"/>
                    </a:lnTo>
                    <a:lnTo>
                      <a:pt x="3720743" y="1112147"/>
                    </a:lnTo>
                    <a:lnTo>
                      <a:pt x="3724688" y="1112147"/>
                    </a:lnTo>
                    <a:lnTo>
                      <a:pt x="3728634" y="1112147"/>
                    </a:lnTo>
                    <a:lnTo>
                      <a:pt x="3732580" y="1112147"/>
                    </a:lnTo>
                    <a:lnTo>
                      <a:pt x="3736526" y="1112147"/>
                    </a:lnTo>
                    <a:lnTo>
                      <a:pt x="3740472" y="1112147"/>
                    </a:lnTo>
                    <a:lnTo>
                      <a:pt x="3744417" y="1112147"/>
                    </a:lnTo>
                    <a:lnTo>
                      <a:pt x="3748363" y="1112147"/>
                    </a:lnTo>
                    <a:lnTo>
                      <a:pt x="3752309" y="1112147"/>
                    </a:lnTo>
                    <a:lnTo>
                      <a:pt x="3756250" y="1112147"/>
                    </a:lnTo>
                    <a:lnTo>
                      <a:pt x="3760196" y="1112147"/>
                    </a:lnTo>
                    <a:lnTo>
                      <a:pt x="3764141" y="1112147"/>
                    </a:lnTo>
                    <a:lnTo>
                      <a:pt x="3768087" y="1112147"/>
                    </a:lnTo>
                    <a:lnTo>
                      <a:pt x="3772033" y="1112147"/>
                    </a:lnTo>
                    <a:lnTo>
                      <a:pt x="3775979" y="1112147"/>
                    </a:lnTo>
                    <a:lnTo>
                      <a:pt x="3779925" y="1112147"/>
                    </a:lnTo>
                    <a:lnTo>
                      <a:pt x="3783865" y="1112147"/>
                    </a:lnTo>
                    <a:lnTo>
                      <a:pt x="3787811" y="1112147"/>
                    </a:lnTo>
                    <a:lnTo>
                      <a:pt x="3791757" y="1112147"/>
                    </a:lnTo>
                    <a:lnTo>
                      <a:pt x="3795703" y="1112147"/>
                    </a:lnTo>
                    <a:lnTo>
                      <a:pt x="3799649" y="1112147"/>
                    </a:lnTo>
                    <a:lnTo>
                      <a:pt x="3803594" y="1112147"/>
                    </a:lnTo>
                    <a:lnTo>
                      <a:pt x="3807540" y="1112147"/>
                    </a:lnTo>
                    <a:lnTo>
                      <a:pt x="3811486" y="1112147"/>
                    </a:lnTo>
                    <a:lnTo>
                      <a:pt x="3815432" y="1112147"/>
                    </a:lnTo>
                    <a:lnTo>
                      <a:pt x="3819378" y="1112147"/>
                    </a:lnTo>
                    <a:lnTo>
                      <a:pt x="3823333" y="1112147"/>
                    </a:lnTo>
                    <a:lnTo>
                      <a:pt x="3827290" y="1112147"/>
                    </a:lnTo>
                    <a:lnTo>
                      <a:pt x="3831195" y="1112147"/>
                    </a:lnTo>
                    <a:lnTo>
                      <a:pt x="3835151" y="1112147"/>
                    </a:lnTo>
                    <a:lnTo>
                      <a:pt x="3839107" y="1112147"/>
                    </a:lnTo>
                    <a:lnTo>
                      <a:pt x="3843063" y="1112147"/>
                    </a:lnTo>
                    <a:lnTo>
                      <a:pt x="3846968" y="1112147"/>
                    </a:lnTo>
                    <a:lnTo>
                      <a:pt x="3850924" y="1112147"/>
                    </a:lnTo>
                    <a:lnTo>
                      <a:pt x="3854880" y="1112147"/>
                    </a:lnTo>
                    <a:lnTo>
                      <a:pt x="3858836" y="1112147"/>
                    </a:lnTo>
                    <a:lnTo>
                      <a:pt x="3862792" y="1112147"/>
                    </a:lnTo>
                    <a:lnTo>
                      <a:pt x="3866697" y="1112147"/>
                    </a:lnTo>
                    <a:lnTo>
                      <a:pt x="3870653" y="1112147"/>
                    </a:lnTo>
                    <a:lnTo>
                      <a:pt x="3874609" y="1112147"/>
                    </a:lnTo>
                    <a:lnTo>
                      <a:pt x="3878565" y="1112147"/>
                    </a:lnTo>
                    <a:lnTo>
                      <a:pt x="3882521" y="1112147"/>
                    </a:lnTo>
                    <a:lnTo>
                      <a:pt x="3886426" y="1112147"/>
                    </a:lnTo>
                    <a:lnTo>
                      <a:pt x="3890382" y="1112147"/>
                    </a:lnTo>
                    <a:lnTo>
                      <a:pt x="3894338" y="1112147"/>
                    </a:lnTo>
                    <a:lnTo>
                      <a:pt x="3898294" y="1112147"/>
                    </a:lnTo>
                    <a:lnTo>
                      <a:pt x="3902250" y="1112147"/>
                    </a:lnTo>
                    <a:lnTo>
                      <a:pt x="3906155" y="1112147"/>
                    </a:lnTo>
                    <a:lnTo>
                      <a:pt x="3910111" y="1112147"/>
                    </a:lnTo>
                    <a:lnTo>
                      <a:pt x="3914067" y="1112147"/>
                    </a:lnTo>
                    <a:lnTo>
                      <a:pt x="3918023" y="1112147"/>
                    </a:lnTo>
                    <a:lnTo>
                      <a:pt x="3921928" y="1112147"/>
                    </a:lnTo>
                    <a:lnTo>
                      <a:pt x="3925884" y="1112147"/>
                    </a:lnTo>
                    <a:lnTo>
                      <a:pt x="3929840" y="1112147"/>
                    </a:lnTo>
                    <a:lnTo>
                      <a:pt x="3933796" y="1112147"/>
                    </a:lnTo>
                    <a:lnTo>
                      <a:pt x="3937752" y="1112147"/>
                    </a:lnTo>
                    <a:lnTo>
                      <a:pt x="3941657" y="1112147"/>
                    </a:lnTo>
                    <a:lnTo>
                      <a:pt x="3945613" y="1112147"/>
                    </a:lnTo>
                    <a:lnTo>
                      <a:pt x="3949569" y="1112147"/>
                    </a:lnTo>
                    <a:lnTo>
                      <a:pt x="3953525" y="1112147"/>
                    </a:lnTo>
                    <a:lnTo>
                      <a:pt x="3957481" y="1112147"/>
                    </a:lnTo>
                    <a:lnTo>
                      <a:pt x="3961386" y="1112147"/>
                    </a:lnTo>
                    <a:lnTo>
                      <a:pt x="3965342" y="1112147"/>
                    </a:lnTo>
                    <a:lnTo>
                      <a:pt x="3969298" y="1112147"/>
                    </a:lnTo>
                    <a:lnTo>
                      <a:pt x="3973254" y="1112147"/>
                    </a:lnTo>
                    <a:lnTo>
                      <a:pt x="3977160" y="1112147"/>
                    </a:lnTo>
                    <a:lnTo>
                      <a:pt x="3981115" y="1112147"/>
                    </a:lnTo>
                    <a:lnTo>
                      <a:pt x="3985071" y="1112147"/>
                    </a:lnTo>
                    <a:lnTo>
                      <a:pt x="3989027" y="1112147"/>
                    </a:lnTo>
                    <a:lnTo>
                      <a:pt x="3992983" y="1112147"/>
                    </a:lnTo>
                    <a:lnTo>
                      <a:pt x="3996888" y="1112147"/>
                    </a:lnTo>
                    <a:lnTo>
                      <a:pt x="4000844" y="1112147"/>
                    </a:lnTo>
                    <a:lnTo>
                      <a:pt x="4004800" y="1112147"/>
                    </a:lnTo>
                    <a:lnTo>
                      <a:pt x="4008756" y="1112147"/>
                    </a:lnTo>
                    <a:lnTo>
                      <a:pt x="4012713" y="1112147"/>
                    </a:lnTo>
                    <a:lnTo>
                      <a:pt x="4016617" y="1112147"/>
                    </a:lnTo>
                    <a:lnTo>
                      <a:pt x="4020573" y="1112147"/>
                    </a:lnTo>
                    <a:lnTo>
                      <a:pt x="4024529" y="1112147"/>
                    </a:lnTo>
                    <a:lnTo>
                      <a:pt x="4028486" y="1112147"/>
                    </a:lnTo>
                    <a:lnTo>
                      <a:pt x="4032441" y="1112147"/>
                    </a:lnTo>
                    <a:lnTo>
                      <a:pt x="4036346" y="1112147"/>
                    </a:lnTo>
                    <a:lnTo>
                      <a:pt x="4040303" y="1112147"/>
                    </a:lnTo>
                    <a:lnTo>
                      <a:pt x="4044259" y="1112147"/>
                    </a:lnTo>
                    <a:lnTo>
                      <a:pt x="4048215" y="1112147"/>
                    </a:lnTo>
                    <a:lnTo>
                      <a:pt x="4052119" y="1112147"/>
                    </a:lnTo>
                    <a:lnTo>
                      <a:pt x="4056076" y="1112147"/>
                    </a:lnTo>
                    <a:lnTo>
                      <a:pt x="4060032" y="1112147"/>
                    </a:lnTo>
                    <a:lnTo>
                      <a:pt x="4063988" y="1112147"/>
                    </a:lnTo>
                    <a:lnTo>
                      <a:pt x="4067943" y="1112147"/>
                    </a:lnTo>
                    <a:lnTo>
                      <a:pt x="4071849" y="1112147"/>
                    </a:lnTo>
                    <a:lnTo>
                      <a:pt x="4075805" y="1112147"/>
                    </a:lnTo>
                    <a:lnTo>
                      <a:pt x="4079761" y="1112147"/>
                    </a:lnTo>
                    <a:lnTo>
                      <a:pt x="4083717" y="1112147"/>
                    </a:lnTo>
                    <a:lnTo>
                      <a:pt x="4087672" y="1112147"/>
                    </a:lnTo>
                    <a:lnTo>
                      <a:pt x="4091578" y="1112147"/>
                    </a:lnTo>
                    <a:lnTo>
                      <a:pt x="4095534" y="1112147"/>
                    </a:lnTo>
                    <a:lnTo>
                      <a:pt x="4099490" y="1112147"/>
                    </a:lnTo>
                    <a:lnTo>
                      <a:pt x="4103445" y="1112147"/>
                    </a:lnTo>
                    <a:lnTo>
                      <a:pt x="4107351" y="1112147"/>
                    </a:lnTo>
                    <a:lnTo>
                      <a:pt x="4111307" y="1112147"/>
                    </a:lnTo>
                    <a:lnTo>
                      <a:pt x="4115263" y="1112147"/>
                    </a:lnTo>
                    <a:lnTo>
                      <a:pt x="4119219" y="1112147"/>
                    </a:lnTo>
                    <a:lnTo>
                      <a:pt x="4123175" y="1112147"/>
                    </a:lnTo>
                    <a:lnTo>
                      <a:pt x="4127080" y="1112147"/>
                    </a:lnTo>
                    <a:lnTo>
                      <a:pt x="4131036" y="1112147"/>
                    </a:lnTo>
                    <a:lnTo>
                      <a:pt x="4134992" y="1112147"/>
                    </a:lnTo>
                    <a:lnTo>
                      <a:pt x="4138948" y="1112147"/>
                    </a:lnTo>
                    <a:lnTo>
                      <a:pt x="4142904" y="1112147"/>
                    </a:lnTo>
                    <a:lnTo>
                      <a:pt x="4146809" y="1112147"/>
                    </a:lnTo>
                    <a:lnTo>
                      <a:pt x="4150765" y="1112147"/>
                    </a:lnTo>
                    <a:lnTo>
                      <a:pt x="4154721" y="1112147"/>
                    </a:lnTo>
                    <a:lnTo>
                      <a:pt x="4158677" y="1112147"/>
                    </a:lnTo>
                    <a:lnTo>
                      <a:pt x="4162633" y="1112147"/>
                    </a:lnTo>
                    <a:lnTo>
                      <a:pt x="4166538" y="1112147"/>
                    </a:lnTo>
                    <a:lnTo>
                      <a:pt x="4170494" y="1112147"/>
                    </a:lnTo>
                    <a:lnTo>
                      <a:pt x="4174450" y="1112147"/>
                    </a:lnTo>
                    <a:lnTo>
                      <a:pt x="4178406" y="1112147"/>
                    </a:lnTo>
                    <a:lnTo>
                      <a:pt x="4182311" y="1112147"/>
                    </a:lnTo>
                    <a:lnTo>
                      <a:pt x="4186267" y="1112147"/>
                    </a:lnTo>
                    <a:lnTo>
                      <a:pt x="4190223" y="1112147"/>
                    </a:lnTo>
                    <a:lnTo>
                      <a:pt x="4194179" y="1112147"/>
                    </a:lnTo>
                    <a:lnTo>
                      <a:pt x="4198135" y="1112147"/>
                    </a:lnTo>
                    <a:lnTo>
                      <a:pt x="4202040" y="1112147"/>
                    </a:lnTo>
                    <a:lnTo>
                      <a:pt x="4205996" y="1112147"/>
                    </a:lnTo>
                    <a:lnTo>
                      <a:pt x="4209952" y="1112147"/>
                    </a:lnTo>
                    <a:lnTo>
                      <a:pt x="4213908" y="1112147"/>
                    </a:lnTo>
                    <a:lnTo>
                      <a:pt x="4217864" y="1112147"/>
                    </a:lnTo>
                    <a:lnTo>
                      <a:pt x="4221770" y="1112147"/>
                    </a:lnTo>
                    <a:lnTo>
                      <a:pt x="4225726" y="1112147"/>
                    </a:lnTo>
                    <a:lnTo>
                      <a:pt x="4229681" y="1112147"/>
                    </a:lnTo>
                    <a:lnTo>
                      <a:pt x="4233637" y="1112147"/>
                    </a:lnTo>
                    <a:lnTo>
                      <a:pt x="4237593" y="1112147"/>
                    </a:lnTo>
                    <a:lnTo>
                      <a:pt x="4241499" y="1112147"/>
                    </a:lnTo>
                    <a:lnTo>
                      <a:pt x="4245454" y="1112147"/>
                    </a:lnTo>
                    <a:lnTo>
                      <a:pt x="4249410" y="1112147"/>
                    </a:lnTo>
                    <a:lnTo>
                      <a:pt x="4253366" y="1112147"/>
                    </a:lnTo>
                    <a:lnTo>
                      <a:pt x="4257272" y="1112147"/>
                    </a:lnTo>
                    <a:lnTo>
                      <a:pt x="4261228" y="1112147"/>
                    </a:lnTo>
                    <a:lnTo>
                      <a:pt x="4265183" y="1112147"/>
                    </a:lnTo>
                    <a:lnTo>
                      <a:pt x="4269139" y="1112147"/>
                    </a:lnTo>
                    <a:lnTo>
                      <a:pt x="4273095" y="1112147"/>
                    </a:lnTo>
                    <a:lnTo>
                      <a:pt x="4277001" y="1112147"/>
                    </a:lnTo>
                    <a:lnTo>
                      <a:pt x="4280956" y="1112147"/>
                    </a:lnTo>
                    <a:lnTo>
                      <a:pt x="4284912" y="1112147"/>
                    </a:lnTo>
                    <a:lnTo>
                      <a:pt x="4288868" y="1112147"/>
                    </a:lnTo>
                    <a:lnTo>
                      <a:pt x="4292825" y="1112147"/>
                    </a:lnTo>
                    <a:lnTo>
                      <a:pt x="4296730" y="1112147"/>
                    </a:lnTo>
                    <a:lnTo>
                      <a:pt x="4300685" y="1112147"/>
                    </a:lnTo>
                    <a:lnTo>
                      <a:pt x="4304642" y="1112147"/>
                    </a:lnTo>
                    <a:lnTo>
                      <a:pt x="4308598" y="1112147"/>
                    </a:lnTo>
                    <a:lnTo>
                      <a:pt x="4312503" y="1112147"/>
                    </a:lnTo>
                    <a:lnTo>
                      <a:pt x="4316458" y="1112147"/>
                    </a:lnTo>
                    <a:lnTo>
                      <a:pt x="4320415" y="1112147"/>
                    </a:lnTo>
                    <a:lnTo>
                      <a:pt x="4324371" y="1112147"/>
                    </a:lnTo>
                    <a:lnTo>
                      <a:pt x="4328327" y="1112147"/>
                    </a:lnTo>
                    <a:lnTo>
                      <a:pt x="4332232" y="1112147"/>
                    </a:lnTo>
                    <a:lnTo>
                      <a:pt x="4336188" y="1112147"/>
                    </a:lnTo>
                    <a:lnTo>
                      <a:pt x="4340144" y="1112147"/>
                    </a:lnTo>
                    <a:lnTo>
                      <a:pt x="4344100" y="1112147"/>
                    </a:lnTo>
                    <a:lnTo>
                      <a:pt x="4348056" y="1112147"/>
                    </a:lnTo>
                    <a:lnTo>
                      <a:pt x="4351961" y="1112147"/>
                    </a:lnTo>
                    <a:lnTo>
                      <a:pt x="4355917" y="1112147"/>
                    </a:lnTo>
                    <a:lnTo>
                      <a:pt x="4359873" y="1112147"/>
                    </a:lnTo>
                    <a:lnTo>
                      <a:pt x="4363829" y="1112147"/>
                    </a:lnTo>
                    <a:lnTo>
                      <a:pt x="4367784" y="1112147"/>
                    </a:lnTo>
                    <a:lnTo>
                      <a:pt x="4371690" y="1112147"/>
                    </a:lnTo>
                    <a:lnTo>
                      <a:pt x="4375646" y="1112147"/>
                    </a:lnTo>
                    <a:lnTo>
                      <a:pt x="4379602" y="1112147"/>
                    </a:lnTo>
                    <a:lnTo>
                      <a:pt x="4383558" y="1112147"/>
                    </a:lnTo>
                    <a:lnTo>
                      <a:pt x="4387463" y="1112147"/>
                    </a:lnTo>
                    <a:lnTo>
                      <a:pt x="4391419" y="1112147"/>
                    </a:lnTo>
                    <a:lnTo>
                      <a:pt x="4395375" y="1112147"/>
                    </a:lnTo>
                    <a:lnTo>
                      <a:pt x="4399331" y="1112147"/>
                    </a:lnTo>
                    <a:lnTo>
                      <a:pt x="4403287" y="1112147"/>
                    </a:lnTo>
                    <a:lnTo>
                      <a:pt x="4407192" y="1112147"/>
                    </a:lnTo>
                    <a:lnTo>
                      <a:pt x="4411148" y="1112147"/>
                    </a:lnTo>
                    <a:lnTo>
                      <a:pt x="4415104" y="1112147"/>
                    </a:lnTo>
                    <a:lnTo>
                      <a:pt x="4419060" y="1112147"/>
                    </a:lnTo>
                    <a:lnTo>
                      <a:pt x="4423016" y="1112147"/>
                    </a:lnTo>
                    <a:lnTo>
                      <a:pt x="4426921" y="1112147"/>
                    </a:lnTo>
                    <a:lnTo>
                      <a:pt x="4430877" y="1112147"/>
                    </a:lnTo>
                    <a:lnTo>
                      <a:pt x="4434833" y="1112147"/>
                    </a:lnTo>
                    <a:lnTo>
                      <a:pt x="4438789" y="1112147"/>
                    </a:lnTo>
                    <a:lnTo>
                      <a:pt x="4442694" y="1112147"/>
                    </a:lnTo>
                    <a:lnTo>
                      <a:pt x="4446650" y="1112147"/>
                    </a:lnTo>
                    <a:lnTo>
                      <a:pt x="4450606" y="1112147"/>
                    </a:lnTo>
                    <a:lnTo>
                      <a:pt x="4454562" y="1112147"/>
                    </a:lnTo>
                    <a:lnTo>
                      <a:pt x="4458518" y="1112147"/>
                    </a:lnTo>
                    <a:lnTo>
                      <a:pt x="4462423" y="1112147"/>
                    </a:lnTo>
                    <a:lnTo>
                      <a:pt x="4466379" y="1112147"/>
                    </a:lnTo>
                    <a:lnTo>
                      <a:pt x="4470335" y="1112147"/>
                    </a:lnTo>
                    <a:lnTo>
                      <a:pt x="4474291" y="1112147"/>
                    </a:lnTo>
                    <a:lnTo>
                      <a:pt x="4478247" y="1112147"/>
                    </a:lnTo>
                    <a:lnTo>
                      <a:pt x="4482152" y="1112147"/>
                    </a:lnTo>
                    <a:lnTo>
                      <a:pt x="4486108" y="1112147"/>
                    </a:lnTo>
                    <a:lnTo>
                      <a:pt x="4490064" y="1112147"/>
                    </a:lnTo>
                    <a:lnTo>
                      <a:pt x="4494020" y="1112147"/>
                    </a:lnTo>
                    <a:lnTo>
                      <a:pt x="4497976" y="1112147"/>
                    </a:lnTo>
                    <a:lnTo>
                      <a:pt x="4501881" y="1112147"/>
                    </a:lnTo>
                    <a:lnTo>
                      <a:pt x="4505838" y="1112147"/>
                    </a:lnTo>
                    <a:lnTo>
                      <a:pt x="4509793" y="1112147"/>
                    </a:lnTo>
                    <a:lnTo>
                      <a:pt x="4513749" y="1112147"/>
                    </a:lnTo>
                    <a:lnTo>
                      <a:pt x="4517654" y="1112147"/>
                    </a:lnTo>
                    <a:lnTo>
                      <a:pt x="4521611" y="1112147"/>
                    </a:lnTo>
                    <a:lnTo>
                      <a:pt x="4525567" y="1112147"/>
                    </a:lnTo>
                    <a:lnTo>
                      <a:pt x="4529522" y="1112147"/>
                    </a:lnTo>
                    <a:lnTo>
                      <a:pt x="4533478" y="1112147"/>
                    </a:lnTo>
                    <a:lnTo>
                      <a:pt x="4537384" y="1112147"/>
                    </a:lnTo>
                    <a:lnTo>
                      <a:pt x="4541340" y="1112147"/>
                    </a:lnTo>
                    <a:lnTo>
                      <a:pt x="4545295" y="1112147"/>
                    </a:lnTo>
                    <a:lnTo>
                      <a:pt x="4549251" y="1112147"/>
                    </a:lnTo>
                    <a:lnTo>
                      <a:pt x="4553207" y="1112147"/>
                    </a:lnTo>
                    <a:lnTo>
                      <a:pt x="4557113" y="1112147"/>
                    </a:lnTo>
                    <a:lnTo>
                      <a:pt x="4561069" y="1112147"/>
                    </a:lnTo>
                    <a:lnTo>
                      <a:pt x="4565024" y="1112147"/>
                    </a:lnTo>
                    <a:lnTo>
                      <a:pt x="4568980" y="1112147"/>
                    </a:lnTo>
                    <a:lnTo>
                      <a:pt x="4572886" y="1112147"/>
                    </a:lnTo>
                    <a:lnTo>
                      <a:pt x="4576842" y="1112147"/>
                    </a:lnTo>
                    <a:lnTo>
                      <a:pt x="4580797" y="1112147"/>
                    </a:lnTo>
                    <a:lnTo>
                      <a:pt x="4584753" y="1112147"/>
                    </a:lnTo>
                    <a:lnTo>
                      <a:pt x="4588710" y="1112147"/>
                    </a:lnTo>
                    <a:lnTo>
                      <a:pt x="4592615" y="1112147"/>
                    </a:lnTo>
                    <a:lnTo>
                      <a:pt x="4596571" y="1112147"/>
                    </a:lnTo>
                    <a:lnTo>
                      <a:pt x="4600526" y="1112147"/>
                    </a:lnTo>
                    <a:lnTo>
                      <a:pt x="4604483" y="1112147"/>
                    </a:lnTo>
                    <a:lnTo>
                      <a:pt x="4608439" y="1112147"/>
                    </a:lnTo>
                    <a:lnTo>
                      <a:pt x="4612344" y="1112147"/>
                    </a:lnTo>
                    <a:lnTo>
                      <a:pt x="4616299" y="1112147"/>
                    </a:lnTo>
                    <a:lnTo>
                      <a:pt x="4620256" y="1112147"/>
                    </a:lnTo>
                    <a:lnTo>
                      <a:pt x="4624212" y="1112147"/>
                    </a:lnTo>
                    <a:lnTo>
                      <a:pt x="4628168" y="1112147"/>
                    </a:lnTo>
                    <a:lnTo>
                      <a:pt x="4632073" y="1112147"/>
                    </a:lnTo>
                    <a:lnTo>
                      <a:pt x="4636029" y="1112147"/>
                    </a:lnTo>
                    <a:lnTo>
                      <a:pt x="4639985" y="1112147"/>
                    </a:lnTo>
                    <a:lnTo>
                      <a:pt x="4643941" y="1112147"/>
                    </a:lnTo>
                    <a:lnTo>
                      <a:pt x="4647846" y="1112147"/>
                    </a:lnTo>
                    <a:lnTo>
                      <a:pt x="4651802" y="1112147"/>
                    </a:lnTo>
                    <a:lnTo>
                      <a:pt x="4655758" y="1112147"/>
                    </a:lnTo>
                    <a:lnTo>
                      <a:pt x="4659714" y="1112147"/>
                    </a:lnTo>
                    <a:lnTo>
                      <a:pt x="4663670" y="1112147"/>
                    </a:lnTo>
                    <a:lnTo>
                      <a:pt x="4667575" y="1112147"/>
                    </a:lnTo>
                    <a:lnTo>
                      <a:pt x="4671531" y="1112147"/>
                    </a:lnTo>
                    <a:lnTo>
                      <a:pt x="4675487" y="1112147"/>
                    </a:lnTo>
                    <a:lnTo>
                      <a:pt x="4679443" y="1112147"/>
                    </a:lnTo>
                    <a:lnTo>
                      <a:pt x="4683399" y="1112147"/>
                    </a:lnTo>
                    <a:lnTo>
                      <a:pt x="4687304" y="1112147"/>
                    </a:lnTo>
                    <a:lnTo>
                      <a:pt x="4691260" y="1112147"/>
                    </a:lnTo>
                    <a:lnTo>
                      <a:pt x="4695216" y="1112147"/>
                    </a:lnTo>
                    <a:lnTo>
                      <a:pt x="4699172" y="1112147"/>
                    </a:lnTo>
                    <a:lnTo>
                      <a:pt x="4703128" y="1112147"/>
                    </a:lnTo>
                    <a:lnTo>
                      <a:pt x="4707033" y="1112147"/>
                    </a:lnTo>
                    <a:lnTo>
                      <a:pt x="4710989" y="1112147"/>
                    </a:lnTo>
                    <a:lnTo>
                      <a:pt x="4714945" y="1112147"/>
                    </a:lnTo>
                    <a:lnTo>
                      <a:pt x="4718901" y="1112147"/>
                    </a:lnTo>
                    <a:lnTo>
                      <a:pt x="4722806" y="1112147"/>
                    </a:lnTo>
                    <a:lnTo>
                      <a:pt x="4726762" y="1112147"/>
                    </a:lnTo>
                    <a:lnTo>
                      <a:pt x="4730718" y="1112147"/>
                    </a:lnTo>
                    <a:lnTo>
                      <a:pt x="4734674" y="1112147"/>
                    </a:lnTo>
                    <a:lnTo>
                      <a:pt x="4738630" y="1112147"/>
                    </a:lnTo>
                    <a:lnTo>
                      <a:pt x="4742535" y="1112147"/>
                    </a:lnTo>
                    <a:lnTo>
                      <a:pt x="4746491" y="1112147"/>
                    </a:lnTo>
                    <a:lnTo>
                      <a:pt x="4750447" y="1112147"/>
                    </a:lnTo>
                    <a:lnTo>
                      <a:pt x="4754403" y="1112147"/>
                    </a:lnTo>
                    <a:lnTo>
                      <a:pt x="4758359" y="1112147"/>
                    </a:lnTo>
                    <a:lnTo>
                      <a:pt x="4762264" y="1112147"/>
                    </a:lnTo>
                    <a:lnTo>
                      <a:pt x="4766220" y="1112147"/>
                    </a:lnTo>
                    <a:lnTo>
                      <a:pt x="4770176" y="1112147"/>
                    </a:lnTo>
                    <a:lnTo>
                      <a:pt x="4774132" y="1112147"/>
                    </a:lnTo>
                    <a:lnTo>
                      <a:pt x="4778037" y="1112147"/>
                    </a:lnTo>
                    <a:lnTo>
                      <a:pt x="4781993" y="1112147"/>
                    </a:lnTo>
                    <a:lnTo>
                      <a:pt x="4785949" y="1112147"/>
                    </a:lnTo>
                    <a:lnTo>
                      <a:pt x="4789906" y="1112147"/>
                    </a:lnTo>
                    <a:lnTo>
                      <a:pt x="4793861" y="1112147"/>
                    </a:lnTo>
                    <a:lnTo>
                      <a:pt x="4797766" y="1112147"/>
                    </a:lnTo>
                    <a:lnTo>
                      <a:pt x="4801722" y="1112147"/>
                    </a:lnTo>
                    <a:lnTo>
                      <a:pt x="4805679" y="1112147"/>
                    </a:lnTo>
                    <a:lnTo>
                      <a:pt x="4809634" y="1112147"/>
                    </a:lnTo>
                    <a:lnTo>
                      <a:pt x="4813590" y="1112147"/>
                    </a:lnTo>
                    <a:lnTo>
                      <a:pt x="4817495" y="1112147"/>
                    </a:lnTo>
                    <a:lnTo>
                      <a:pt x="4821452" y="1112147"/>
                    </a:lnTo>
                    <a:lnTo>
                      <a:pt x="4825408" y="961899"/>
                    </a:lnTo>
                    <a:lnTo>
                      <a:pt x="4829363" y="46450"/>
                    </a:lnTo>
                    <a:lnTo>
                      <a:pt x="4833319" y="300116"/>
                    </a:lnTo>
                    <a:lnTo>
                      <a:pt x="4837225" y="199568"/>
                    </a:lnTo>
                    <a:lnTo>
                      <a:pt x="4841181" y="337391"/>
                    </a:lnTo>
                    <a:lnTo>
                      <a:pt x="4845136" y="406972"/>
                    </a:lnTo>
                    <a:lnTo>
                      <a:pt x="4849092" y="187143"/>
                    </a:lnTo>
                    <a:lnTo>
                      <a:pt x="4852998" y="112973"/>
                    </a:lnTo>
                    <a:lnTo>
                      <a:pt x="4856954" y="46835"/>
                    </a:lnTo>
                    <a:lnTo>
                      <a:pt x="4860910" y="79521"/>
                    </a:lnTo>
                    <a:lnTo>
                      <a:pt x="4864865" y="93285"/>
                    </a:lnTo>
                    <a:lnTo>
                      <a:pt x="4868821" y="292853"/>
                    </a:lnTo>
                    <a:lnTo>
                      <a:pt x="4872727" y="252707"/>
                    </a:lnTo>
                    <a:lnTo>
                      <a:pt x="4876683" y="219256"/>
                    </a:lnTo>
                    <a:lnTo>
                      <a:pt x="4880638" y="152160"/>
                    </a:lnTo>
                    <a:lnTo>
                      <a:pt x="4884594" y="109149"/>
                    </a:lnTo>
                    <a:lnTo>
                      <a:pt x="4888551" y="226138"/>
                    </a:lnTo>
                    <a:lnTo>
                      <a:pt x="4892456" y="173764"/>
                    </a:lnTo>
                    <a:lnTo>
                      <a:pt x="4896412" y="198422"/>
                    </a:lnTo>
                    <a:lnTo>
                      <a:pt x="4900367" y="283679"/>
                    </a:lnTo>
                    <a:lnTo>
                      <a:pt x="4904324" y="190201"/>
                    </a:lnTo>
                    <a:lnTo>
                      <a:pt x="4908229" y="121959"/>
                    </a:lnTo>
                    <a:lnTo>
                      <a:pt x="4912185" y="160000"/>
                    </a:lnTo>
                    <a:lnTo>
                      <a:pt x="4916140" y="134957"/>
                    </a:lnTo>
                    <a:lnTo>
                      <a:pt x="4920097" y="179303"/>
                    </a:lnTo>
                    <a:lnTo>
                      <a:pt x="4924053" y="240855"/>
                    </a:lnTo>
                    <a:lnTo>
                      <a:pt x="4927958" y="154072"/>
                    </a:lnTo>
                    <a:lnTo>
                      <a:pt x="4931914" y="161147"/>
                    </a:lnTo>
                    <a:lnTo>
                      <a:pt x="4935870" y="156369"/>
                    </a:lnTo>
                    <a:lnTo>
                      <a:pt x="4939826" y="146044"/>
                    </a:lnTo>
                    <a:lnTo>
                      <a:pt x="4943782" y="158662"/>
                    </a:lnTo>
                    <a:lnTo>
                      <a:pt x="4947687" y="118135"/>
                    </a:lnTo>
                    <a:lnTo>
                      <a:pt x="4951643" y="275651"/>
                    </a:lnTo>
                    <a:lnTo>
                      <a:pt x="4955599" y="298204"/>
                    </a:lnTo>
                    <a:lnTo>
                      <a:pt x="4959555" y="168216"/>
                    </a:lnTo>
                    <a:lnTo>
                      <a:pt x="4963511" y="168409"/>
                    </a:lnTo>
                    <a:lnTo>
                      <a:pt x="4967416" y="129414"/>
                    </a:lnTo>
                    <a:lnTo>
                      <a:pt x="4971372" y="92327"/>
                    </a:lnTo>
                    <a:lnTo>
                      <a:pt x="4975328" y="111826"/>
                    </a:lnTo>
                    <a:lnTo>
                      <a:pt x="4979284" y="198229"/>
                    </a:lnTo>
                    <a:lnTo>
                      <a:pt x="4983189" y="216390"/>
                    </a:lnTo>
                    <a:lnTo>
                      <a:pt x="4987145" y="232066"/>
                    </a:lnTo>
                    <a:lnTo>
                      <a:pt x="4991101" y="0"/>
                    </a:lnTo>
                    <a:lnTo>
                      <a:pt x="4995057" y="89847"/>
                    </a:lnTo>
                    <a:lnTo>
                      <a:pt x="4999013" y="94244"/>
                    </a:lnTo>
                    <a:lnTo>
                      <a:pt x="5002918" y="152353"/>
                    </a:lnTo>
                    <a:lnTo>
                      <a:pt x="5006874" y="262647"/>
                    </a:lnTo>
                    <a:lnTo>
                      <a:pt x="5010830" y="258063"/>
                    </a:lnTo>
                    <a:lnTo>
                      <a:pt x="5014786" y="86210"/>
                    </a:lnTo>
                    <a:lnTo>
                      <a:pt x="5018742" y="31925"/>
                    </a:lnTo>
                    <a:lnTo>
                      <a:pt x="5022647" y="83345"/>
                    </a:lnTo>
                    <a:lnTo>
                      <a:pt x="5026603" y="42631"/>
                    </a:lnTo>
                    <a:lnTo>
                      <a:pt x="5030559" y="163246"/>
                    </a:lnTo>
                    <a:lnTo>
                      <a:pt x="5034515" y="112212"/>
                    </a:lnTo>
                    <a:lnTo>
                      <a:pt x="5038471" y="211228"/>
                    </a:lnTo>
                    <a:lnTo>
                      <a:pt x="5042376" y="54098"/>
                    </a:lnTo>
                    <a:lnTo>
                      <a:pt x="5046332" y="5543"/>
                    </a:lnTo>
                    <a:lnTo>
                      <a:pt x="5050288" y="18541"/>
                    </a:lnTo>
                    <a:lnTo>
                      <a:pt x="5054244" y="19500"/>
                    </a:lnTo>
                    <a:lnTo>
                      <a:pt x="5058149" y="637126"/>
                    </a:lnTo>
                    <a:lnTo>
                      <a:pt x="5062105" y="1110616"/>
                    </a:lnTo>
                    <a:lnTo>
                      <a:pt x="5066061" y="1111574"/>
                    </a:lnTo>
                    <a:lnTo>
                      <a:pt x="5070017" y="1110809"/>
                    </a:lnTo>
                    <a:lnTo>
                      <a:pt x="5073974" y="1111767"/>
                    </a:lnTo>
                    <a:lnTo>
                      <a:pt x="5077878" y="1112147"/>
                    </a:lnTo>
                    <a:lnTo>
                      <a:pt x="5081834" y="1111767"/>
                    </a:lnTo>
                    <a:lnTo>
                      <a:pt x="5085790" y="1111767"/>
                    </a:lnTo>
                    <a:lnTo>
                      <a:pt x="5089747" y="1111767"/>
                    </a:lnTo>
                    <a:lnTo>
                      <a:pt x="5093702" y="1112147"/>
                    </a:lnTo>
                    <a:lnTo>
                      <a:pt x="5097607" y="1111954"/>
                    </a:lnTo>
                    <a:lnTo>
                      <a:pt x="5101563" y="1111574"/>
                    </a:lnTo>
                    <a:lnTo>
                      <a:pt x="5105520" y="1112147"/>
                    </a:lnTo>
                    <a:lnTo>
                      <a:pt x="5109476" y="1111767"/>
                    </a:lnTo>
                    <a:lnTo>
                      <a:pt x="5113380" y="1112147"/>
                    </a:lnTo>
                    <a:lnTo>
                      <a:pt x="5117336" y="1111954"/>
                    </a:lnTo>
                    <a:lnTo>
                      <a:pt x="5121293" y="1111767"/>
                    </a:lnTo>
                    <a:lnTo>
                      <a:pt x="5125249" y="1111574"/>
                    </a:lnTo>
                    <a:lnTo>
                      <a:pt x="5129204" y="1111767"/>
                    </a:lnTo>
                    <a:lnTo>
                      <a:pt x="5133110" y="1111954"/>
                    </a:lnTo>
                    <a:lnTo>
                      <a:pt x="5137066" y="1111574"/>
                    </a:lnTo>
                    <a:lnTo>
                      <a:pt x="5141022" y="1111954"/>
                    </a:lnTo>
                    <a:lnTo>
                      <a:pt x="5144978" y="1112147"/>
                    </a:lnTo>
                    <a:lnTo>
                      <a:pt x="5148933" y="1112147"/>
                    </a:lnTo>
                    <a:lnTo>
                      <a:pt x="5152839" y="1111767"/>
                    </a:lnTo>
                    <a:lnTo>
                      <a:pt x="5156795" y="1111954"/>
                    </a:lnTo>
                    <a:lnTo>
                      <a:pt x="5160751" y="1111954"/>
                    </a:lnTo>
                    <a:lnTo>
                      <a:pt x="5164706" y="1111574"/>
                    </a:lnTo>
                    <a:lnTo>
                      <a:pt x="5168662" y="1111767"/>
                    </a:lnTo>
                    <a:lnTo>
                      <a:pt x="5172568" y="1111954"/>
                    </a:lnTo>
                    <a:lnTo>
                      <a:pt x="5176524" y="1112147"/>
                    </a:lnTo>
                    <a:lnTo>
                      <a:pt x="5180480" y="1111574"/>
                    </a:lnTo>
                    <a:lnTo>
                      <a:pt x="5184435" y="1112147"/>
                    </a:lnTo>
                    <a:lnTo>
                      <a:pt x="5188341" y="1112147"/>
                    </a:lnTo>
                    <a:lnTo>
                      <a:pt x="5192297" y="1112147"/>
                    </a:lnTo>
                    <a:lnTo>
                      <a:pt x="5196253" y="1111954"/>
                    </a:lnTo>
                    <a:lnTo>
                      <a:pt x="5200208" y="1111194"/>
                    </a:lnTo>
                    <a:lnTo>
                      <a:pt x="5204165" y="1111954"/>
                    </a:lnTo>
                    <a:lnTo>
                      <a:pt x="5208070" y="1111954"/>
                    </a:lnTo>
                    <a:lnTo>
                      <a:pt x="5212026" y="1111767"/>
                    </a:lnTo>
                    <a:lnTo>
                      <a:pt x="5215982" y="1111954"/>
                    </a:lnTo>
                    <a:lnTo>
                      <a:pt x="5219938" y="1111954"/>
                    </a:lnTo>
                    <a:lnTo>
                      <a:pt x="5223894" y="1111954"/>
                    </a:lnTo>
                    <a:lnTo>
                      <a:pt x="5227799" y="1111954"/>
                    </a:lnTo>
                    <a:lnTo>
                      <a:pt x="5231755" y="1111954"/>
                    </a:lnTo>
                    <a:lnTo>
                      <a:pt x="5235711" y="1112147"/>
                    </a:lnTo>
                    <a:lnTo>
                      <a:pt x="5239667" y="1111954"/>
                    </a:lnTo>
                    <a:lnTo>
                      <a:pt x="5243572" y="1110043"/>
                    </a:lnTo>
                    <a:lnTo>
                      <a:pt x="5247528" y="1112147"/>
                    </a:lnTo>
                    <a:lnTo>
                      <a:pt x="5251484" y="1112147"/>
                    </a:lnTo>
                    <a:lnTo>
                      <a:pt x="5255440" y="1111954"/>
                    </a:lnTo>
                    <a:lnTo>
                      <a:pt x="5259396" y="1112147"/>
                    </a:lnTo>
                    <a:lnTo>
                      <a:pt x="5263301" y="1112147"/>
                    </a:lnTo>
                    <a:lnTo>
                      <a:pt x="5267257" y="1112147"/>
                    </a:lnTo>
                    <a:lnTo>
                      <a:pt x="5271213" y="1112147"/>
                    </a:lnTo>
                    <a:lnTo>
                      <a:pt x="5275169" y="1111767"/>
                    </a:lnTo>
                    <a:lnTo>
                      <a:pt x="5279125" y="1112147"/>
                    </a:lnTo>
                    <a:lnTo>
                      <a:pt x="5283030" y="1112147"/>
                    </a:lnTo>
                    <a:lnTo>
                      <a:pt x="5286986" y="1110809"/>
                    </a:lnTo>
                    <a:lnTo>
                      <a:pt x="5290942" y="1112147"/>
                    </a:lnTo>
                    <a:lnTo>
                      <a:pt x="5294898" y="1112147"/>
                    </a:lnTo>
                    <a:lnTo>
                      <a:pt x="5298854" y="1112147"/>
                    </a:lnTo>
                    <a:lnTo>
                      <a:pt x="5302759" y="1112147"/>
                    </a:lnTo>
                    <a:lnTo>
                      <a:pt x="5306715" y="1112147"/>
                    </a:lnTo>
                    <a:lnTo>
                      <a:pt x="5310671" y="1112147"/>
                    </a:lnTo>
                    <a:lnTo>
                      <a:pt x="5314627" y="1111382"/>
                    </a:lnTo>
                    <a:lnTo>
                      <a:pt x="5318532" y="1112147"/>
                    </a:lnTo>
                    <a:lnTo>
                      <a:pt x="5322489" y="1112147"/>
                    </a:lnTo>
                    <a:lnTo>
                      <a:pt x="5326444" y="1112147"/>
                    </a:lnTo>
                    <a:lnTo>
                      <a:pt x="5330400" y="1112147"/>
                    </a:lnTo>
                    <a:lnTo>
                      <a:pt x="5334356" y="1112147"/>
                    </a:lnTo>
                    <a:lnTo>
                      <a:pt x="5338262" y="1112147"/>
                    </a:lnTo>
                    <a:lnTo>
                      <a:pt x="5342217" y="1112147"/>
                    </a:lnTo>
                    <a:lnTo>
                      <a:pt x="5346173" y="1112147"/>
                    </a:lnTo>
                    <a:lnTo>
                      <a:pt x="5350129" y="1112147"/>
                    </a:lnTo>
                    <a:lnTo>
                      <a:pt x="5354085" y="1112147"/>
                    </a:lnTo>
                    <a:lnTo>
                      <a:pt x="5357991" y="1112147"/>
                    </a:lnTo>
                    <a:lnTo>
                      <a:pt x="5361946" y="1112147"/>
                    </a:lnTo>
                    <a:lnTo>
                      <a:pt x="5365902" y="1112147"/>
                    </a:lnTo>
                    <a:lnTo>
                      <a:pt x="5369858" y="1112147"/>
                    </a:lnTo>
                    <a:lnTo>
                      <a:pt x="5373764" y="1112147"/>
                    </a:lnTo>
                    <a:lnTo>
                      <a:pt x="5377719" y="1111954"/>
                    </a:lnTo>
                    <a:lnTo>
                      <a:pt x="5381675" y="1112147"/>
                    </a:lnTo>
                    <a:lnTo>
                      <a:pt x="5385631" y="1112147"/>
                    </a:lnTo>
                    <a:lnTo>
                      <a:pt x="5389588" y="1111954"/>
                    </a:lnTo>
                    <a:lnTo>
                      <a:pt x="5393493" y="1111954"/>
                    </a:lnTo>
                    <a:lnTo>
                      <a:pt x="5397448" y="1112147"/>
                    </a:lnTo>
                    <a:lnTo>
                      <a:pt x="5401404" y="1112147"/>
                    </a:lnTo>
                    <a:lnTo>
                      <a:pt x="5405361" y="1112147"/>
                    </a:lnTo>
                    <a:lnTo>
                      <a:pt x="5409317" y="1112147"/>
                    </a:lnTo>
                    <a:lnTo>
                      <a:pt x="5413221" y="1112147"/>
                    </a:lnTo>
                    <a:lnTo>
                      <a:pt x="5417178" y="1112147"/>
                    </a:lnTo>
                    <a:lnTo>
                      <a:pt x="5421134" y="1112147"/>
                    </a:lnTo>
                    <a:lnTo>
                      <a:pt x="5425090" y="1112147"/>
                    </a:lnTo>
                    <a:lnTo>
                      <a:pt x="5429045" y="1112147"/>
                    </a:lnTo>
                    <a:lnTo>
                      <a:pt x="5432951" y="1112147"/>
                    </a:lnTo>
                    <a:lnTo>
                      <a:pt x="5436907" y="1112147"/>
                    </a:lnTo>
                    <a:lnTo>
                      <a:pt x="5440863" y="1112147"/>
                    </a:lnTo>
                    <a:lnTo>
                      <a:pt x="5444819" y="1112147"/>
                    </a:lnTo>
                    <a:lnTo>
                      <a:pt x="5448724" y="1112147"/>
                    </a:lnTo>
                    <a:lnTo>
                      <a:pt x="5452680" y="1112147"/>
                    </a:lnTo>
                    <a:lnTo>
                      <a:pt x="5456636" y="1112147"/>
                    </a:lnTo>
                    <a:lnTo>
                      <a:pt x="5460592" y="1112147"/>
                    </a:lnTo>
                    <a:lnTo>
                      <a:pt x="5464547" y="1112147"/>
                    </a:lnTo>
                    <a:lnTo>
                      <a:pt x="5468453" y="1112147"/>
                    </a:lnTo>
                    <a:lnTo>
                      <a:pt x="5472409" y="1112147"/>
                    </a:lnTo>
                    <a:lnTo>
                      <a:pt x="5476365" y="1112147"/>
                    </a:lnTo>
                    <a:lnTo>
                      <a:pt x="5480321" y="1112147"/>
                    </a:lnTo>
                    <a:lnTo>
                      <a:pt x="5484276" y="1111954"/>
                    </a:lnTo>
                    <a:lnTo>
                      <a:pt x="5488182" y="1112147"/>
                    </a:lnTo>
                    <a:lnTo>
                      <a:pt x="5492138" y="1111954"/>
                    </a:lnTo>
                    <a:lnTo>
                      <a:pt x="5496094" y="1112147"/>
                    </a:lnTo>
                    <a:lnTo>
                      <a:pt x="5500050" y="1112147"/>
                    </a:lnTo>
                    <a:lnTo>
                      <a:pt x="5504006" y="1112147"/>
                    </a:lnTo>
                    <a:lnTo>
                      <a:pt x="5507911" y="1112147"/>
                    </a:lnTo>
                    <a:lnTo>
                      <a:pt x="5511867" y="1112147"/>
                    </a:lnTo>
                    <a:lnTo>
                      <a:pt x="5515823" y="1112147"/>
                    </a:lnTo>
                    <a:lnTo>
                      <a:pt x="5519779" y="1111767"/>
                    </a:lnTo>
                    <a:lnTo>
                      <a:pt x="5523684" y="1112147"/>
                    </a:lnTo>
                    <a:lnTo>
                      <a:pt x="5527640" y="1112147"/>
                    </a:lnTo>
                    <a:lnTo>
                      <a:pt x="5531596" y="1112147"/>
                    </a:lnTo>
                    <a:lnTo>
                      <a:pt x="5535552" y="1111194"/>
                    </a:lnTo>
                    <a:lnTo>
                      <a:pt x="5539508" y="1111954"/>
                    </a:lnTo>
                    <a:lnTo>
                      <a:pt x="5543413" y="1111954"/>
                    </a:lnTo>
                    <a:lnTo>
                      <a:pt x="5547369" y="1112147"/>
                    </a:lnTo>
                    <a:lnTo>
                      <a:pt x="5551325" y="1111954"/>
                    </a:lnTo>
                    <a:lnTo>
                      <a:pt x="5555281" y="1112147"/>
                    </a:lnTo>
                    <a:lnTo>
                      <a:pt x="5559237" y="1112147"/>
                    </a:lnTo>
                    <a:lnTo>
                      <a:pt x="5563142" y="1112147"/>
                    </a:lnTo>
                    <a:lnTo>
                      <a:pt x="5567098" y="1112147"/>
                    </a:lnTo>
                    <a:lnTo>
                      <a:pt x="5571054" y="1112147"/>
                    </a:lnTo>
                    <a:lnTo>
                      <a:pt x="5575010" y="1112147"/>
                    </a:lnTo>
                    <a:lnTo>
                      <a:pt x="5578915" y="1111954"/>
                    </a:lnTo>
                    <a:lnTo>
                      <a:pt x="5580234" y="1111954"/>
                    </a:lnTo>
                  </a:path>
                </a:pathLst>
              </a:custGeom>
              <a:noFill/>
              <a:ln w="12678" cap="flat">
                <a:solidFill>
                  <a:srgbClr val="80808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13F5D64C-53ED-96FB-9A81-BE2E9EFB37B8}"/>
                  </a:ext>
                </a:extLst>
              </p:cNvPr>
              <p:cNvSpPr/>
              <p:nvPr/>
            </p:nvSpPr>
            <p:spPr>
              <a:xfrm>
                <a:off x="7381735" y="4310714"/>
                <a:ext cx="4259042" cy="543837"/>
              </a:xfrm>
              <a:custGeom>
                <a:avLst/>
                <a:gdLst>
                  <a:gd name="connsiteX0" fmla="*/ 0 w 5580233"/>
                  <a:gd name="connsiteY0" fmla="*/ 871865 h 871865"/>
                  <a:gd name="connsiteX1" fmla="*/ 411 w 5580233"/>
                  <a:gd name="connsiteY1" fmla="*/ 871865 h 871865"/>
                  <a:gd name="connsiteX2" fmla="*/ 4357 w 5580233"/>
                  <a:gd name="connsiteY2" fmla="*/ 871865 h 871865"/>
                  <a:gd name="connsiteX3" fmla="*/ 8302 w 5580233"/>
                  <a:gd name="connsiteY3" fmla="*/ 871865 h 871865"/>
                  <a:gd name="connsiteX4" fmla="*/ 12243 w 5580233"/>
                  <a:gd name="connsiteY4" fmla="*/ 871865 h 871865"/>
                  <a:gd name="connsiteX5" fmla="*/ 16189 w 5580233"/>
                  <a:gd name="connsiteY5" fmla="*/ 871865 h 871865"/>
                  <a:gd name="connsiteX6" fmla="*/ 20135 w 5580233"/>
                  <a:gd name="connsiteY6" fmla="*/ 871865 h 871865"/>
                  <a:gd name="connsiteX7" fmla="*/ 24081 w 5580233"/>
                  <a:gd name="connsiteY7" fmla="*/ 871865 h 871865"/>
                  <a:gd name="connsiteX8" fmla="*/ 28026 w 5580233"/>
                  <a:gd name="connsiteY8" fmla="*/ 871865 h 871865"/>
                  <a:gd name="connsiteX9" fmla="*/ 31972 w 5580233"/>
                  <a:gd name="connsiteY9" fmla="*/ 871865 h 871865"/>
                  <a:gd name="connsiteX10" fmla="*/ 35918 w 5580233"/>
                  <a:gd name="connsiteY10" fmla="*/ 871865 h 871865"/>
                  <a:gd name="connsiteX11" fmla="*/ 39864 w 5580233"/>
                  <a:gd name="connsiteY11" fmla="*/ 871865 h 871865"/>
                  <a:gd name="connsiteX12" fmla="*/ 43810 w 5580233"/>
                  <a:gd name="connsiteY12" fmla="*/ 871865 h 871865"/>
                  <a:gd name="connsiteX13" fmla="*/ 47750 w 5580233"/>
                  <a:gd name="connsiteY13" fmla="*/ 871865 h 871865"/>
                  <a:gd name="connsiteX14" fmla="*/ 51696 w 5580233"/>
                  <a:gd name="connsiteY14" fmla="*/ 871865 h 871865"/>
                  <a:gd name="connsiteX15" fmla="*/ 55642 w 5580233"/>
                  <a:gd name="connsiteY15" fmla="*/ 871865 h 871865"/>
                  <a:gd name="connsiteX16" fmla="*/ 59588 w 5580233"/>
                  <a:gd name="connsiteY16" fmla="*/ 871865 h 871865"/>
                  <a:gd name="connsiteX17" fmla="*/ 63534 w 5580233"/>
                  <a:gd name="connsiteY17" fmla="*/ 871865 h 871865"/>
                  <a:gd name="connsiteX18" fmla="*/ 67479 w 5580233"/>
                  <a:gd name="connsiteY18" fmla="*/ 871865 h 871865"/>
                  <a:gd name="connsiteX19" fmla="*/ 71425 w 5580233"/>
                  <a:gd name="connsiteY19" fmla="*/ 871865 h 871865"/>
                  <a:gd name="connsiteX20" fmla="*/ 75371 w 5580233"/>
                  <a:gd name="connsiteY20" fmla="*/ 871865 h 871865"/>
                  <a:gd name="connsiteX21" fmla="*/ 79312 w 5580233"/>
                  <a:gd name="connsiteY21" fmla="*/ 871865 h 871865"/>
                  <a:gd name="connsiteX22" fmla="*/ 83258 w 5580233"/>
                  <a:gd name="connsiteY22" fmla="*/ 871865 h 871865"/>
                  <a:gd name="connsiteX23" fmla="*/ 87203 w 5580233"/>
                  <a:gd name="connsiteY23" fmla="*/ 871865 h 871865"/>
                  <a:gd name="connsiteX24" fmla="*/ 91149 w 5580233"/>
                  <a:gd name="connsiteY24" fmla="*/ 871865 h 871865"/>
                  <a:gd name="connsiteX25" fmla="*/ 95095 w 5580233"/>
                  <a:gd name="connsiteY25" fmla="*/ 871865 h 871865"/>
                  <a:gd name="connsiteX26" fmla="*/ 99041 w 5580233"/>
                  <a:gd name="connsiteY26" fmla="*/ 871865 h 871865"/>
                  <a:gd name="connsiteX27" fmla="*/ 102987 w 5580233"/>
                  <a:gd name="connsiteY27" fmla="*/ 871865 h 871865"/>
                  <a:gd name="connsiteX28" fmla="*/ 106932 w 5580233"/>
                  <a:gd name="connsiteY28" fmla="*/ 871865 h 871865"/>
                  <a:gd name="connsiteX29" fmla="*/ 110873 w 5580233"/>
                  <a:gd name="connsiteY29" fmla="*/ 871865 h 871865"/>
                  <a:gd name="connsiteX30" fmla="*/ 114819 w 5580233"/>
                  <a:gd name="connsiteY30" fmla="*/ 871865 h 871865"/>
                  <a:gd name="connsiteX31" fmla="*/ 118765 w 5580233"/>
                  <a:gd name="connsiteY31" fmla="*/ 871865 h 871865"/>
                  <a:gd name="connsiteX32" fmla="*/ 122711 w 5580233"/>
                  <a:gd name="connsiteY32" fmla="*/ 871865 h 871865"/>
                  <a:gd name="connsiteX33" fmla="*/ 126657 w 5580233"/>
                  <a:gd name="connsiteY33" fmla="*/ 871865 h 871865"/>
                  <a:gd name="connsiteX34" fmla="*/ 130602 w 5580233"/>
                  <a:gd name="connsiteY34" fmla="*/ 871865 h 871865"/>
                  <a:gd name="connsiteX35" fmla="*/ 134548 w 5580233"/>
                  <a:gd name="connsiteY35" fmla="*/ 871865 h 871865"/>
                  <a:gd name="connsiteX36" fmla="*/ 138494 w 5580233"/>
                  <a:gd name="connsiteY36" fmla="*/ 871865 h 871865"/>
                  <a:gd name="connsiteX37" fmla="*/ 142440 w 5580233"/>
                  <a:gd name="connsiteY37" fmla="*/ 871865 h 871865"/>
                  <a:gd name="connsiteX38" fmla="*/ 146380 w 5580233"/>
                  <a:gd name="connsiteY38" fmla="*/ 871865 h 871865"/>
                  <a:gd name="connsiteX39" fmla="*/ 150326 w 5580233"/>
                  <a:gd name="connsiteY39" fmla="*/ 871865 h 871865"/>
                  <a:gd name="connsiteX40" fmla="*/ 154272 w 5580233"/>
                  <a:gd name="connsiteY40" fmla="*/ 871865 h 871865"/>
                  <a:gd name="connsiteX41" fmla="*/ 158218 w 5580233"/>
                  <a:gd name="connsiteY41" fmla="*/ 871865 h 871865"/>
                  <a:gd name="connsiteX42" fmla="*/ 162164 w 5580233"/>
                  <a:gd name="connsiteY42" fmla="*/ 871865 h 871865"/>
                  <a:gd name="connsiteX43" fmla="*/ 166110 w 5580233"/>
                  <a:gd name="connsiteY43" fmla="*/ 871865 h 871865"/>
                  <a:gd name="connsiteX44" fmla="*/ 170055 w 5580233"/>
                  <a:gd name="connsiteY44" fmla="*/ 871865 h 871865"/>
                  <a:gd name="connsiteX45" fmla="*/ 174001 w 5580233"/>
                  <a:gd name="connsiteY45" fmla="*/ 871865 h 871865"/>
                  <a:gd name="connsiteX46" fmla="*/ 177942 w 5580233"/>
                  <a:gd name="connsiteY46" fmla="*/ 871865 h 871865"/>
                  <a:gd name="connsiteX47" fmla="*/ 181888 w 5580233"/>
                  <a:gd name="connsiteY47" fmla="*/ 871865 h 871865"/>
                  <a:gd name="connsiteX48" fmla="*/ 185834 w 5580233"/>
                  <a:gd name="connsiteY48" fmla="*/ 871865 h 871865"/>
                  <a:gd name="connsiteX49" fmla="*/ 189779 w 5580233"/>
                  <a:gd name="connsiteY49" fmla="*/ 871865 h 871865"/>
                  <a:gd name="connsiteX50" fmla="*/ 193725 w 5580233"/>
                  <a:gd name="connsiteY50" fmla="*/ 871865 h 871865"/>
                  <a:gd name="connsiteX51" fmla="*/ 197671 w 5580233"/>
                  <a:gd name="connsiteY51" fmla="*/ 871865 h 871865"/>
                  <a:gd name="connsiteX52" fmla="*/ 201617 w 5580233"/>
                  <a:gd name="connsiteY52" fmla="*/ 871865 h 871865"/>
                  <a:gd name="connsiteX53" fmla="*/ 205563 w 5580233"/>
                  <a:gd name="connsiteY53" fmla="*/ 871865 h 871865"/>
                  <a:gd name="connsiteX54" fmla="*/ 209503 w 5580233"/>
                  <a:gd name="connsiteY54" fmla="*/ 871865 h 871865"/>
                  <a:gd name="connsiteX55" fmla="*/ 213449 w 5580233"/>
                  <a:gd name="connsiteY55" fmla="*/ 871865 h 871865"/>
                  <a:gd name="connsiteX56" fmla="*/ 217395 w 5580233"/>
                  <a:gd name="connsiteY56" fmla="*/ 871865 h 871865"/>
                  <a:gd name="connsiteX57" fmla="*/ 221341 w 5580233"/>
                  <a:gd name="connsiteY57" fmla="*/ 871865 h 871865"/>
                  <a:gd name="connsiteX58" fmla="*/ 225287 w 5580233"/>
                  <a:gd name="connsiteY58" fmla="*/ 871865 h 871865"/>
                  <a:gd name="connsiteX59" fmla="*/ 229232 w 5580233"/>
                  <a:gd name="connsiteY59" fmla="*/ 871865 h 871865"/>
                  <a:gd name="connsiteX60" fmla="*/ 233178 w 5580233"/>
                  <a:gd name="connsiteY60" fmla="*/ 871865 h 871865"/>
                  <a:gd name="connsiteX61" fmla="*/ 237124 w 5580233"/>
                  <a:gd name="connsiteY61" fmla="*/ 871865 h 871865"/>
                  <a:gd name="connsiteX62" fmla="*/ 241070 w 5580233"/>
                  <a:gd name="connsiteY62" fmla="*/ 871865 h 871865"/>
                  <a:gd name="connsiteX63" fmla="*/ 245011 w 5580233"/>
                  <a:gd name="connsiteY63" fmla="*/ 871865 h 871865"/>
                  <a:gd name="connsiteX64" fmla="*/ 248956 w 5580233"/>
                  <a:gd name="connsiteY64" fmla="*/ 871865 h 871865"/>
                  <a:gd name="connsiteX65" fmla="*/ 252902 w 5580233"/>
                  <a:gd name="connsiteY65" fmla="*/ 871865 h 871865"/>
                  <a:gd name="connsiteX66" fmla="*/ 256848 w 5580233"/>
                  <a:gd name="connsiteY66" fmla="*/ 871865 h 871865"/>
                  <a:gd name="connsiteX67" fmla="*/ 260794 w 5580233"/>
                  <a:gd name="connsiteY67" fmla="*/ 871865 h 871865"/>
                  <a:gd name="connsiteX68" fmla="*/ 264740 w 5580233"/>
                  <a:gd name="connsiteY68" fmla="*/ 871865 h 871865"/>
                  <a:gd name="connsiteX69" fmla="*/ 268685 w 5580233"/>
                  <a:gd name="connsiteY69" fmla="*/ 871865 h 871865"/>
                  <a:gd name="connsiteX70" fmla="*/ 272631 w 5580233"/>
                  <a:gd name="connsiteY70" fmla="*/ 871865 h 871865"/>
                  <a:gd name="connsiteX71" fmla="*/ 276572 w 5580233"/>
                  <a:gd name="connsiteY71" fmla="*/ 871865 h 871865"/>
                  <a:gd name="connsiteX72" fmla="*/ 280518 w 5580233"/>
                  <a:gd name="connsiteY72" fmla="*/ 871865 h 871865"/>
                  <a:gd name="connsiteX73" fmla="*/ 284464 w 5580233"/>
                  <a:gd name="connsiteY73" fmla="*/ 871865 h 871865"/>
                  <a:gd name="connsiteX74" fmla="*/ 288409 w 5580233"/>
                  <a:gd name="connsiteY74" fmla="*/ 871865 h 871865"/>
                  <a:gd name="connsiteX75" fmla="*/ 292355 w 5580233"/>
                  <a:gd name="connsiteY75" fmla="*/ 871865 h 871865"/>
                  <a:gd name="connsiteX76" fmla="*/ 296301 w 5580233"/>
                  <a:gd name="connsiteY76" fmla="*/ 871865 h 871865"/>
                  <a:gd name="connsiteX77" fmla="*/ 300247 w 5580233"/>
                  <a:gd name="connsiteY77" fmla="*/ 871865 h 871865"/>
                  <a:gd name="connsiteX78" fmla="*/ 304193 w 5580233"/>
                  <a:gd name="connsiteY78" fmla="*/ 871865 h 871865"/>
                  <a:gd name="connsiteX79" fmla="*/ 308138 w 5580233"/>
                  <a:gd name="connsiteY79" fmla="*/ 871865 h 871865"/>
                  <a:gd name="connsiteX80" fmla="*/ 312079 w 5580233"/>
                  <a:gd name="connsiteY80" fmla="*/ 871865 h 871865"/>
                  <a:gd name="connsiteX81" fmla="*/ 316025 w 5580233"/>
                  <a:gd name="connsiteY81" fmla="*/ 871865 h 871865"/>
                  <a:gd name="connsiteX82" fmla="*/ 319971 w 5580233"/>
                  <a:gd name="connsiteY82" fmla="*/ 871865 h 871865"/>
                  <a:gd name="connsiteX83" fmla="*/ 323917 w 5580233"/>
                  <a:gd name="connsiteY83" fmla="*/ 871865 h 871865"/>
                  <a:gd name="connsiteX84" fmla="*/ 327862 w 5580233"/>
                  <a:gd name="connsiteY84" fmla="*/ 871865 h 871865"/>
                  <a:gd name="connsiteX85" fmla="*/ 331808 w 5580233"/>
                  <a:gd name="connsiteY85" fmla="*/ 871865 h 871865"/>
                  <a:gd name="connsiteX86" fmla="*/ 335754 w 5580233"/>
                  <a:gd name="connsiteY86" fmla="*/ 871865 h 871865"/>
                  <a:gd name="connsiteX87" fmla="*/ 339700 w 5580233"/>
                  <a:gd name="connsiteY87" fmla="*/ 871865 h 871865"/>
                  <a:gd name="connsiteX88" fmla="*/ 343641 w 5580233"/>
                  <a:gd name="connsiteY88" fmla="*/ 871865 h 871865"/>
                  <a:gd name="connsiteX89" fmla="*/ 347586 w 5580233"/>
                  <a:gd name="connsiteY89" fmla="*/ 871865 h 871865"/>
                  <a:gd name="connsiteX90" fmla="*/ 351532 w 5580233"/>
                  <a:gd name="connsiteY90" fmla="*/ 871865 h 871865"/>
                  <a:gd name="connsiteX91" fmla="*/ 355478 w 5580233"/>
                  <a:gd name="connsiteY91" fmla="*/ 871865 h 871865"/>
                  <a:gd name="connsiteX92" fmla="*/ 359424 w 5580233"/>
                  <a:gd name="connsiteY92" fmla="*/ 871865 h 871865"/>
                  <a:gd name="connsiteX93" fmla="*/ 363370 w 5580233"/>
                  <a:gd name="connsiteY93" fmla="*/ 871865 h 871865"/>
                  <a:gd name="connsiteX94" fmla="*/ 367315 w 5580233"/>
                  <a:gd name="connsiteY94" fmla="*/ 871865 h 871865"/>
                  <a:gd name="connsiteX95" fmla="*/ 371261 w 5580233"/>
                  <a:gd name="connsiteY95" fmla="*/ 871865 h 871865"/>
                  <a:gd name="connsiteX96" fmla="*/ 375207 w 5580233"/>
                  <a:gd name="connsiteY96" fmla="*/ 871865 h 871865"/>
                  <a:gd name="connsiteX97" fmla="*/ 379148 w 5580233"/>
                  <a:gd name="connsiteY97" fmla="*/ 871865 h 871865"/>
                  <a:gd name="connsiteX98" fmla="*/ 383094 w 5580233"/>
                  <a:gd name="connsiteY98" fmla="*/ 871865 h 871865"/>
                  <a:gd name="connsiteX99" fmla="*/ 387039 w 5580233"/>
                  <a:gd name="connsiteY99" fmla="*/ 871865 h 871865"/>
                  <a:gd name="connsiteX100" fmla="*/ 390985 w 5580233"/>
                  <a:gd name="connsiteY100" fmla="*/ 871865 h 871865"/>
                  <a:gd name="connsiteX101" fmla="*/ 394931 w 5580233"/>
                  <a:gd name="connsiteY101" fmla="*/ 871865 h 871865"/>
                  <a:gd name="connsiteX102" fmla="*/ 398877 w 5580233"/>
                  <a:gd name="connsiteY102" fmla="*/ 871865 h 871865"/>
                  <a:gd name="connsiteX103" fmla="*/ 402823 w 5580233"/>
                  <a:gd name="connsiteY103" fmla="*/ 871865 h 871865"/>
                  <a:gd name="connsiteX104" fmla="*/ 406768 w 5580233"/>
                  <a:gd name="connsiteY104" fmla="*/ 871865 h 871865"/>
                  <a:gd name="connsiteX105" fmla="*/ 410709 w 5580233"/>
                  <a:gd name="connsiteY105" fmla="*/ 871865 h 871865"/>
                  <a:gd name="connsiteX106" fmla="*/ 414655 w 5580233"/>
                  <a:gd name="connsiteY106" fmla="*/ 871865 h 871865"/>
                  <a:gd name="connsiteX107" fmla="*/ 418601 w 5580233"/>
                  <a:gd name="connsiteY107" fmla="*/ 871865 h 871865"/>
                  <a:gd name="connsiteX108" fmla="*/ 422547 w 5580233"/>
                  <a:gd name="connsiteY108" fmla="*/ 871865 h 871865"/>
                  <a:gd name="connsiteX109" fmla="*/ 426492 w 5580233"/>
                  <a:gd name="connsiteY109" fmla="*/ 871865 h 871865"/>
                  <a:gd name="connsiteX110" fmla="*/ 430438 w 5580233"/>
                  <a:gd name="connsiteY110" fmla="*/ 871865 h 871865"/>
                  <a:gd name="connsiteX111" fmla="*/ 434384 w 5580233"/>
                  <a:gd name="connsiteY111" fmla="*/ 871865 h 871865"/>
                  <a:gd name="connsiteX112" fmla="*/ 438330 w 5580233"/>
                  <a:gd name="connsiteY112" fmla="*/ 871865 h 871865"/>
                  <a:gd name="connsiteX113" fmla="*/ 442276 w 5580233"/>
                  <a:gd name="connsiteY113" fmla="*/ 871865 h 871865"/>
                  <a:gd name="connsiteX114" fmla="*/ 446216 w 5580233"/>
                  <a:gd name="connsiteY114" fmla="*/ 871865 h 871865"/>
                  <a:gd name="connsiteX115" fmla="*/ 450162 w 5580233"/>
                  <a:gd name="connsiteY115" fmla="*/ 871865 h 871865"/>
                  <a:gd name="connsiteX116" fmla="*/ 454108 w 5580233"/>
                  <a:gd name="connsiteY116" fmla="*/ 871865 h 871865"/>
                  <a:gd name="connsiteX117" fmla="*/ 458054 w 5580233"/>
                  <a:gd name="connsiteY117" fmla="*/ 871865 h 871865"/>
                  <a:gd name="connsiteX118" fmla="*/ 462000 w 5580233"/>
                  <a:gd name="connsiteY118" fmla="*/ 871865 h 871865"/>
                  <a:gd name="connsiteX119" fmla="*/ 465945 w 5580233"/>
                  <a:gd name="connsiteY119" fmla="*/ 871865 h 871865"/>
                  <a:gd name="connsiteX120" fmla="*/ 469891 w 5580233"/>
                  <a:gd name="connsiteY120" fmla="*/ 871865 h 871865"/>
                  <a:gd name="connsiteX121" fmla="*/ 473837 w 5580233"/>
                  <a:gd name="connsiteY121" fmla="*/ 871865 h 871865"/>
                  <a:gd name="connsiteX122" fmla="*/ 477778 w 5580233"/>
                  <a:gd name="connsiteY122" fmla="*/ 871865 h 871865"/>
                  <a:gd name="connsiteX123" fmla="*/ 481724 w 5580233"/>
                  <a:gd name="connsiteY123" fmla="*/ 871865 h 871865"/>
                  <a:gd name="connsiteX124" fmla="*/ 485669 w 5580233"/>
                  <a:gd name="connsiteY124" fmla="*/ 871865 h 871865"/>
                  <a:gd name="connsiteX125" fmla="*/ 489615 w 5580233"/>
                  <a:gd name="connsiteY125" fmla="*/ 871865 h 871865"/>
                  <a:gd name="connsiteX126" fmla="*/ 493561 w 5580233"/>
                  <a:gd name="connsiteY126" fmla="*/ 871865 h 871865"/>
                  <a:gd name="connsiteX127" fmla="*/ 497507 w 5580233"/>
                  <a:gd name="connsiteY127" fmla="*/ 871865 h 871865"/>
                  <a:gd name="connsiteX128" fmla="*/ 501453 w 5580233"/>
                  <a:gd name="connsiteY128" fmla="*/ 871865 h 871865"/>
                  <a:gd name="connsiteX129" fmla="*/ 505399 w 5580233"/>
                  <a:gd name="connsiteY129" fmla="*/ 871865 h 871865"/>
                  <a:gd name="connsiteX130" fmla="*/ 509344 w 5580233"/>
                  <a:gd name="connsiteY130" fmla="*/ 871865 h 871865"/>
                  <a:gd name="connsiteX131" fmla="*/ 513285 w 5580233"/>
                  <a:gd name="connsiteY131" fmla="*/ 871865 h 871865"/>
                  <a:gd name="connsiteX132" fmla="*/ 517231 w 5580233"/>
                  <a:gd name="connsiteY132" fmla="*/ 871865 h 871865"/>
                  <a:gd name="connsiteX133" fmla="*/ 521177 w 5580233"/>
                  <a:gd name="connsiteY133" fmla="*/ 871865 h 871865"/>
                  <a:gd name="connsiteX134" fmla="*/ 525122 w 5580233"/>
                  <a:gd name="connsiteY134" fmla="*/ 871865 h 871865"/>
                  <a:gd name="connsiteX135" fmla="*/ 529068 w 5580233"/>
                  <a:gd name="connsiteY135" fmla="*/ 871865 h 871865"/>
                  <a:gd name="connsiteX136" fmla="*/ 533014 w 5580233"/>
                  <a:gd name="connsiteY136" fmla="*/ 871865 h 871865"/>
                  <a:gd name="connsiteX137" fmla="*/ 536960 w 5580233"/>
                  <a:gd name="connsiteY137" fmla="*/ 871865 h 871865"/>
                  <a:gd name="connsiteX138" fmla="*/ 540906 w 5580233"/>
                  <a:gd name="connsiteY138" fmla="*/ 871865 h 871865"/>
                  <a:gd name="connsiteX139" fmla="*/ 544846 w 5580233"/>
                  <a:gd name="connsiteY139" fmla="*/ 871865 h 871865"/>
                  <a:gd name="connsiteX140" fmla="*/ 548792 w 5580233"/>
                  <a:gd name="connsiteY140" fmla="*/ 871865 h 871865"/>
                  <a:gd name="connsiteX141" fmla="*/ 552738 w 5580233"/>
                  <a:gd name="connsiteY141" fmla="*/ 871865 h 871865"/>
                  <a:gd name="connsiteX142" fmla="*/ 556684 w 5580233"/>
                  <a:gd name="connsiteY142" fmla="*/ 871865 h 871865"/>
                  <a:gd name="connsiteX143" fmla="*/ 560630 w 5580233"/>
                  <a:gd name="connsiteY143" fmla="*/ 871865 h 871865"/>
                  <a:gd name="connsiteX144" fmla="*/ 564576 w 5580233"/>
                  <a:gd name="connsiteY144" fmla="*/ 871865 h 871865"/>
                  <a:gd name="connsiteX145" fmla="*/ 568521 w 5580233"/>
                  <a:gd name="connsiteY145" fmla="*/ 871865 h 871865"/>
                  <a:gd name="connsiteX146" fmla="*/ 572467 w 5580233"/>
                  <a:gd name="connsiteY146" fmla="*/ 871865 h 871865"/>
                  <a:gd name="connsiteX147" fmla="*/ 576413 w 5580233"/>
                  <a:gd name="connsiteY147" fmla="*/ 871865 h 871865"/>
                  <a:gd name="connsiteX148" fmla="*/ 580354 w 5580233"/>
                  <a:gd name="connsiteY148" fmla="*/ 871865 h 871865"/>
                  <a:gd name="connsiteX149" fmla="*/ 584299 w 5580233"/>
                  <a:gd name="connsiteY149" fmla="*/ 871865 h 871865"/>
                  <a:gd name="connsiteX150" fmla="*/ 588245 w 5580233"/>
                  <a:gd name="connsiteY150" fmla="*/ 871865 h 871865"/>
                  <a:gd name="connsiteX151" fmla="*/ 592191 w 5580233"/>
                  <a:gd name="connsiteY151" fmla="*/ 871865 h 871865"/>
                  <a:gd name="connsiteX152" fmla="*/ 596137 w 5580233"/>
                  <a:gd name="connsiteY152" fmla="*/ 871865 h 871865"/>
                  <a:gd name="connsiteX153" fmla="*/ 600083 w 5580233"/>
                  <a:gd name="connsiteY153" fmla="*/ 871865 h 871865"/>
                  <a:gd name="connsiteX154" fmla="*/ 604029 w 5580233"/>
                  <a:gd name="connsiteY154" fmla="*/ 871865 h 871865"/>
                  <a:gd name="connsiteX155" fmla="*/ 607974 w 5580233"/>
                  <a:gd name="connsiteY155" fmla="*/ 871865 h 871865"/>
                  <a:gd name="connsiteX156" fmla="*/ 611920 w 5580233"/>
                  <a:gd name="connsiteY156" fmla="*/ 871865 h 871865"/>
                  <a:gd name="connsiteX157" fmla="*/ 615861 w 5580233"/>
                  <a:gd name="connsiteY157" fmla="*/ 871865 h 871865"/>
                  <a:gd name="connsiteX158" fmla="*/ 619807 w 5580233"/>
                  <a:gd name="connsiteY158" fmla="*/ 871865 h 871865"/>
                  <a:gd name="connsiteX159" fmla="*/ 623753 w 5580233"/>
                  <a:gd name="connsiteY159" fmla="*/ 871865 h 871865"/>
                  <a:gd name="connsiteX160" fmla="*/ 627698 w 5580233"/>
                  <a:gd name="connsiteY160" fmla="*/ 871865 h 871865"/>
                  <a:gd name="connsiteX161" fmla="*/ 631644 w 5580233"/>
                  <a:gd name="connsiteY161" fmla="*/ 871865 h 871865"/>
                  <a:gd name="connsiteX162" fmla="*/ 635590 w 5580233"/>
                  <a:gd name="connsiteY162" fmla="*/ 871865 h 871865"/>
                  <a:gd name="connsiteX163" fmla="*/ 639536 w 5580233"/>
                  <a:gd name="connsiteY163" fmla="*/ 871865 h 871865"/>
                  <a:gd name="connsiteX164" fmla="*/ 643482 w 5580233"/>
                  <a:gd name="connsiteY164" fmla="*/ 871865 h 871865"/>
                  <a:gd name="connsiteX165" fmla="*/ 647422 w 5580233"/>
                  <a:gd name="connsiteY165" fmla="*/ 871865 h 871865"/>
                  <a:gd name="connsiteX166" fmla="*/ 651368 w 5580233"/>
                  <a:gd name="connsiteY166" fmla="*/ 871865 h 871865"/>
                  <a:gd name="connsiteX167" fmla="*/ 655314 w 5580233"/>
                  <a:gd name="connsiteY167" fmla="*/ 871865 h 871865"/>
                  <a:gd name="connsiteX168" fmla="*/ 659260 w 5580233"/>
                  <a:gd name="connsiteY168" fmla="*/ 871865 h 871865"/>
                  <a:gd name="connsiteX169" fmla="*/ 663206 w 5580233"/>
                  <a:gd name="connsiteY169" fmla="*/ 871865 h 871865"/>
                  <a:gd name="connsiteX170" fmla="*/ 667151 w 5580233"/>
                  <a:gd name="connsiteY170" fmla="*/ 871865 h 871865"/>
                  <a:gd name="connsiteX171" fmla="*/ 671097 w 5580233"/>
                  <a:gd name="connsiteY171" fmla="*/ 871865 h 871865"/>
                  <a:gd name="connsiteX172" fmla="*/ 675043 w 5580233"/>
                  <a:gd name="connsiteY172" fmla="*/ 871865 h 871865"/>
                  <a:gd name="connsiteX173" fmla="*/ 678989 w 5580233"/>
                  <a:gd name="connsiteY173" fmla="*/ 871865 h 871865"/>
                  <a:gd name="connsiteX174" fmla="*/ 682930 w 5580233"/>
                  <a:gd name="connsiteY174" fmla="*/ 871865 h 871865"/>
                  <a:gd name="connsiteX175" fmla="*/ 686875 w 5580233"/>
                  <a:gd name="connsiteY175" fmla="*/ 871865 h 871865"/>
                  <a:gd name="connsiteX176" fmla="*/ 690821 w 5580233"/>
                  <a:gd name="connsiteY176" fmla="*/ 871865 h 871865"/>
                  <a:gd name="connsiteX177" fmla="*/ 694767 w 5580233"/>
                  <a:gd name="connsiteY177" fmla="*/ 871865 h 871865"/>
                  <a:gd name="connsiteX178" fmla="*/ 698713 w 5580233"/>
                  <a:gd name="connsiteY178" fmla="*/ 871865 h 871865"/>
                  <a:gd name="connsiteX179" fmla="*/ 702659 w 5580233"/>
                  <a:gd name="connsiteY179" fmla="*/ 871865 h 871865"/>
                  <a:gd name="connsiteX180" fmla="*/ 706605 w 5580233"/>
                  <a:gd name="connsiteY180" fmla="*/ 871865 h 871865"/>
                  <a:gd name="connsiteX181" fmla="*/ 710550 w 5580233"/>
                  <a:gd name="connsiteY181" fmla="*/ 871865 h 871865"/>
                  <a:gd name="connsiteX182" fmla="*/ 714491 w 5580233"/>
                  <a:gd name="connsiteY182" fmla="*/ 871865 h 871865"/>
                  <a:gd name="connsiteX183" fmla="*/ 718437 w 5580233"/>
                  <a:gd name="connsiteY183" fmla="*/ 871865 h 871865"/>
                  <a:gd name="connsiteX184" fmla="*/ 722383 w 5580233"/>
                  <a:gd name="connsiteY184" fmla="*/ 871865 h 871865"/>
                  <a:gd name="connsiteX185" fmla="*/ 726328 w 5580233"/>
                  <a:gd name="connsiteY185" fmla="*/ 871865 h 871865"/>
                  <a:gd name="connsiteX186" fmla="*/ 730274 w 5580233"/>
                  <a:gd name="connsiteY186" fmla="*/ 871865 h 871865"/>
                  <a:gd name="connsiteX187" fmla="*/ 734220 w 5580233"/>
                  <a:gd name="connsiteY187" fmla="*/ 871865 h 871865"/>
                  <a:gd name="connsiteX188" fmla="*/ 738166 w 5580233"/>
                  <a:gd name="connsiteY188" fmla="*/ 871865 h 871865"/>
                  <a:gd name="connsiteX189" fmla="*/ 742112 w 5580233"/>
                  <a:gd name="connsiteY189" fmla="*/ 871865 h 871865"/>
                  <a:gd name="connsiteX190" fmla="*/ 746058 w 5580233"/>
                  <a:gd name="connsiteY190" fmla="*/ 871865 h 871865"/>
                  <a:gd name="connsiteX191" fmla="*/ 749998 w 5580233"/>
                  <a:gd name="connsiteY191" fmla="*/ 871865 h 871865"/>
                  <a:gd name="connsiteX192" fmla="*/ 753944 w 5580233"/>
                  <a:gd name="connsiteY192" fmla="*/ 871865 h 871865"/>
                  <a:gd name="connsiteX193" fmla="*/ 757890 w 5580233"/>
                  <a:gd name="connsiteY193" fmla="*/ 871865 h 871865"/>
                  <a:gd name="connsiteX194" fmla="*/ 761836 w 5580233"/>
                  <a:gd name="connsiteY194" fmla="*/ 871865 h 871865"/>
                  <a:gd name="connsiteX195" fmla="*/ 765782 w 5580233"/>
                  <a:gd name="connsiteY195" fmla="*/ 871865 h 871865"/>
                  <a:gd name="connsiteX196" fmla="*/ 769727 w 5580233"/>
                  <a:gd name="connsiteY196" fmla="*/ 871865 h 871865"/>
                  <a:gd name="connsiteX197" fmla="*/ 773673 w 5580233"/>
                  <a:gd name="connsiteY197" fmla="*/ 871865 h 871865"/>
                  <a:gd name="connsiteX198" fmla="*/ 777619 w 5580233"/>
                  <a:gd name="connsiteY198" fmla="*/ 871865 h 871865"/>
                  <a:gd name="connsiteX199" fmla="*/ 781560 w 5580233"/>
                  <a:gd name="connsiteY199" fmla="*/ 871865 h 871865"/>
                  <a:gd name="connsiteX200" fmla="*/ 785505 w 5580233"/>
                  <a:gd name="connsiteY200" fmla="*/ 871865 h 871865"/>
                  <a:gd name="connsiteX201" fmla="*/ 789451 w 5580233"/>
                  <a:gd name="connsiteY201" fmla="*/ 871865 h 871865"/>
                  <a:gd name="connsiteX202" fmla="*/ 793397 w 5580233"/>
                  <a:gd name="connsiteY202" fmla="*/ 871865 h 871865"/>
                  <a:gd name="connsiteX203" fmla="*/ 797343 w 5580233"/>
                  <a:gd name="connsiteY203" fmla="*/ 871865 h 871865"/>
                  <a:gd name="connsiteX204" fmla="*/ 801289 w 5580233"/>
                  <a:gd name="connsiteY204" fmla="*/ 871865 h 871865"/>
                  <a:gd name="connsiteX205" fmla="*/ 805235 w 5580233"/>
                  <a:gd name="connsiteY205" fmla="*/ 871865 h 871865"/>
                  <a:gd name="connsiteX206" fmla="*/ 809180 w 5580233"/>
                  <a:gd name="connsiteY206" fmla="*/ 871865 h 871865"/>
                  <a:gd name="connsiteX207" fmla="*/ 813126 w 5580233"/>
                  <a:gd name="connsiteY207" fmla="*/ 871865 h 871865"/>
                  <a:gd name="connsiteX208" fmla="*/ 817067 w 5580233"/>
                  <a:gd name="connsiteY208" fmla="*/ 871865 h 871865"/>
                  <a:gd name="connsiteX209" fmla="*/ 821013 w 5580233"/>
                  <a:gd name="connsiteY209" fmla="*/ 871865 h 871865"/>
                  <a:gd name="connsiteX210" fmla="*/ 824959 w 5580233"/>
                  <a:gd name="connsiteY210" fmla="*/ 871865 h 871865"/>
                  <a:gd name="connsiteX211" fmla="*/ 828904 w 5580233"/>
                  <a:gd name="connsiteY211" fmla="*/ 871865 h 871865"/>
                  <a:gd name="connsiteX212" fmla="*/ 832850 w 5580233"/>
                  <a:gd name="connsiteY212" fmla="*/ 871865 h 871865"/>
                  <a:gd name="connsiteX213" fmla="*/ 836796 w 5580233"/>
                  <a:gd name="connsiteY213" fmla="*/ 871865 h 871865"/>
                  <a:gd name="connsiteX214" fmla="*/ 840742 w 5580233"/>
                  <a:gd name="connsiteY214" fmla="*/ 871865 h 871865"/>
                  <a:gd name="connsiteX215" fmla="*/ 844688 w 5580233"/>
                  <a:gd name="connsiteY215" fmla="*/ 871865 h 871865"/>
                  <a:gd name="connsiteX216" fmla="*/ 848628 w 5580233"/>
                  <a:gd name="connsiteY216" fmla="*/ 871865 h 871865"/>
                  <a:gd name="connsiteX217" fmla="*/ 852574 w 5580233"/>
                  <a:gd name="connsiteY217" fmla="*/ 871865 h 871865"/>
                  <a:gd name="connsiteX218" fmla="*/ 856520 w 5580233"/>
                  <a:gd name="connsiteY218" fmla="*/ 871865 h 871865"/>
                  <a:gd name="connsiteX219" fmla="*/ 860466 w 5580233"/>
                  <a:gd name="connsiteY219" fmla="*/ 871865 h 871865"/>
                  <a:gd name="connsiteX220" fmla="*/ 864412 w 5580233"/>
                  <a:gd name="connsiteY220" fmla="*/ 871865 h 871865"/>
                  <a:gd name="connsiteX221" fmla="*/ 868357 w 5580233"/>
                  <a:gd name="connsiteY221" fmla="*/ 871865 h 871865"/>
                  <a:gd name="connsiteX222" fmla="*/ 872303 w 5580233"/>
                  <a:gd name="connsiteY222" fmla="*/ 871865 h 871865"/>
                  <a:gd name="connsiteX223" fmla="*/ 876249 w 5580233"/>
                  <a:gd name="connsiteY223" fmla="*/ 871865 h 871865"/>
                  <a:gd name="connsiteX224" fmla="*/ 880190 w 5580233"/>
                  <a:gd name="connsiteY224" fmla="*/ 871865 h 871865"/>
                  <a:gd name="connsiteX225" fmla="*/ 884136 w 5580233"/>
                  <a:gd name="connsiteY225" fmla="*/ 871865 h 871865"/>
                  <a:gd name="connsiteX226" fmla="*/ 888081 w 5580233"/>
                  <a:gd name="connsiteY226" fmla="*/ 871865 h 871865"/>
                  <a:gd name="connsiteX227" fmla="*/ 892027 w 5580233"/>
                  <a:gd name="connsiteY227" fmla="*/ 871865 h 871865"/>
                  <a:gd name="connsiteX228" fmla="*/ 895973 w 5580233"/>
                  <a:gd name="connsiteY228" fmla="*/ 871865 h 871865"/>
                  <a:gd name="connsiteX229" fmla="*/ 899919 w 5580233"/>
                  <a:gd name="connsiteY229" fmla="*/ 871865 h 871865"/>
                  <a:gd name="connsiteX230" fmla="*/ 903865 w 5580233"/>
                  <a:gd name="connsiteY230" fmla="*/ 871865 h 871865"/>
                  <a:gd name="connsiteX231" fmla="*/ 907810 w 5580233"/>
                  <a:gd name="connsiteY231" fmla="*/ 871865 h 871865"/>
                  <a:gd name="connsiteX232" fmla="*/ 911756 w 5580233"/>
                  <a:gd name="connsiteY232" fmla="*/ 871865 h 871865"/>
                  <a:gd name="connsiteX233" fmla="*/ 915697 w 5580233"/>
                  <a:gd name="connsiteY233" fmla="*/ 871865 h 871865"/>
                  <a:gd name="connsiteX234" fmla="*/ 919643 w 5580233"/>
                  <a:gd name="connsiteY234" fmla="*/ 871865 h 871865"/>
                  <a:gd name="connsiteX235" fmla="*/ 923589 w 5580233"/>
                  <a:gd name="connsiteY235" fmla="*/ 871865 h 871865"/>
                  <a:gd name="connsiteX236" fmla="*/ 927534 w 5580233"/>
                  <a:gd name="connsiteY236" fmla="*/ 871865 h 871865"/>
                  <a:gd name="connsiteX237" fmla="*/ 931480 w 5580233"/>
                  <a:gd name="connsiteY237" fmla="*/ 871865 h 871865"/>
                  <a:gd name="connsiteX238" fmla="*/ 935426 w 5580233"/>
                  <a:gd name="connsiteY238" fmla="*/ 871865 h 871865"/>
                  <a:gd name="connsiteX239" fmla="*/ 939372 w 5580233"/>
                  <a:gd name="connsiteY239" fmla="*/ 871865 h 871865"/>
                  <a:gd name="connsiteX240" fmla="*/ 943318 w 5580233"/>
                  <a:gd name="connsiteY240" fmla="*/ 871865 h 871865"/>
                  <a:gd name="connsiteX241" fmla="*/ 947258 w 5580233"/>
                  <a:gd name="connsiteY241" fmla="*/ 871865 h 871865"/>
                  <a:gd name="connsiteX242" fmla="*/ 951204 w 5580233"/>
                  <a:gd name="connsiteY242" fmla="*/ 871865 h 871865"/>
                  <a:gd name="connsiteX243" fmla="*/ 955150 w 5580233"/>
                  <a:gd name="connsiteY243" fmla="*/ 871865 h 871865"/>
                  <a:gd name="connsiteX244" fmla="*/ 959096 w 5580233"/>
                  <a:gd name="connsiteY244" fmla="*/ 871865 h 871865"/>
                  <a:gd name="connsiteX245" fmla="*/ 963042 w 5580233"/>
                  <a:gd name="connsiteY245" fmla="*/ 871865 h 871865"/>
                  <a:gd name="connsiteX246" fmla="*/ 966987 w 5580233"/>
                  <a:gd name="connsiteY246" fmla="*/ 871865 h 871865"/>
                  <a:gd name="connsiteX247" fmla="*/ 970933 w 5580233"/>
                  <a:gd name="connsiteY247" fmla="*/ 871865 h 871865"/>
                  <a:gd name="connsiteX248" fmla="*/ 974879 w 5580233"/>
                  <a:gd name="connsiteY248" fmla="*/ 871865 h 871865"/>
                  <a:gd name="connsiteX249" fmla="*/ 978825 w 5580233"/>
                  <a:gd name="connsiteY249" fmla="*/ 871865 h 871865"/>
                  <a:gd name="connsiteX250" fmla="*/ 982766 w 5580233"/>
                  <a:gd name="connsiteY250" fmla="*/ 871865 h 871865"/>
                  <a:gd name="connsiteX251" fmla="*/ 986711 w 5580233"/>
                  <a:gd name="connsiteY251" fmla="*/ 871865 h 871865"/>
                  <a:gd name="connsiteX252" fmla="*/ 990657 w 5580233"/>
                  <a:gd name="connsiteY252" fmla="*/ 871865 h 871865"/>
                  <a:gd name="connsiteX253" fmla="*/ 994603 w 5580233"/>
                  <a:gd name="connsiteY253" fmla="*/ 871865 h 871865"/>
                  <a:gd name="connsiteX254" fmla="*/ 998549 w 5580233"/>
                  <a:gd name="connsiteY254" fmla="*/ 871865 h 871865"/>
                  <a:gd name="connsiteX255" fmla="*/ 1002495 w 5580233"/>
                  <a:gd name="connsiteY255" fmla="*/ 871865 h 871865"/>
                  <a:gd name="connsiteX256" fmla="*/ 1006440 w 5580233"/>
                  <a:gd name="connsiteY256" fmla="*/ 871865 h 871865"/>
                  <a:gd name="connsiteX257" fmla="*/ 1010386 w 5580233"/>
                  <a:gd name="connsiteY257" fmla="*/ 871865 h 871865"/>
                  <a:gd name="connsiteX258" fmla="*/ 1014327 w 5580233"/>
                  <a:gd name="connsiteY258" fmla="*/ 871865 h 871865"/>
                  <a:gd name="connsiteX259" fmla="*/ 1018273 w 5580233"/>
                  <a:gd name="connsiteY259" fmla="*/ 871865 h 871865"/>
                  <a:gd name="connsiteX260" fmla="*/ 1022219 w 5580233"/>
                  <a:gd name="connsiteY260" fmla="*/ 871865 h 871865"/>
                  <a:gd name="connsiteX261" fmla="*/ 1026164 w 5580233"/>
                  <a:gd name="connsiteY261" fmla="*/ 871865 h 871865"/>
                  <a:gd name="connsiteX262" fmla="*/ 1030110 w 5580233"/>
                  <a:gd name="connsiteY262" fmla="*/ 871865 h 871865"/>
                  <a:gd name="connsiteX263" fmla="*/ 1034056 w 5580233"/>
                  <a:gd name="connsiteY263" fmla="*/ 871865 h 871865"/>
                  <a:gd name="connsiteX264" fmla="*/ 1038002 w 5580233"/>
                  <a:gd name="connsiteY264" fmla="*/ 871865 h 871865"/>
                  <a:gd name="connsiteX265" fmla="*/ 1041948 w 5580233"/>
                  <a:gd name="connsiteY265" fmla="*/ 871865 h 871865"/>
                  <a:gd name="connsiteX266" fmla="*/ 1045893 w 5580233"/>
                  <a:gd name="connsiteY266" fmla="*/ 871865 h 871865"/>
                  <a:gd name="connsiteX267" fmla="*/ 1049834 w 5580233"/>
                  <a:gd name="connsiteY267" fmla="*/ 871865 h 871865"/>
                  <a:gd name="connsiteX268" fmla="*/ 1053780 w 5580233"/>
                  <a:gd name="connsiteY268" fmla="*/ 871865 h 871865"/>
                  <a:gd name="connsiteX269" fmla="*/ 1057726 w 5580233"/>
                  <a:gd name="connsiteY269" fmla="*/ 871865 h 871865"/>
                  <a:gd name="connsiteX270" fmla="*/ 1061672 w 5580233"/>
                  <a:gd name="connsiteY270" fmla="*/ 871865 h 871865"/>
                  <a:gd name="connsiteX271" fmla="*/ 1065617 w 5580233"/>
                  <a:gd name="connsiteY271" fmla="*/ 871865 h 871865"/>
                  <a:gd name="connsiteX272" fmla="*/ 1069563 w 5580233"/>
                  <a:gd name="connsiteY272" fmla="*/ 871865 h 871865"/>
                  <a:gd name="connsiteX273" fmla="*/ 1073509 w 5580233"/>
                  <a:gd name="connsiteY273" fmla="*/ 871865 h 871865"/>
                  <a:gd name="connsiteX274" fmla="*/ 1077455 w 5580233"/>
                  <a:gd name="connsiteY274" fmla="*/ 871865 h 871865"/>
                  <a:gd name="connsiteX275" fmla="*/ 1081396 w 5580233"/>
                  <a:gd name="connsiteY275" fmla="*/ 871865 h 871865"/>
                  <a:gd name="connsiteX276" fmla="*/ 1085342 w 5580233"/>
                  <a:gd name="connsiteY276" fmla="*/ 871865 h 871865"/>
                  <a:gd name="connsiteX277" fmla="*/ 1089287 w 5580233"/>
                  <a:gd name="connsiteY277" fmla="*/ 871865 h 871865"/>
                  <a:gd name="connsiteX278" fmla="*/ 1093233 w 5580233"/>
                  <a:gd name="connsiteY278" fmla="*/ 871865 h 871865"/>
                  <a:gd name="connsiteX279" fmla="*/ 1097179 w 5580233"/>
                  <a:gd name="connsiteY279" fmla="*/ 871865 h 871865"/>
                  <a:gd name="connsiteX280" fmla="*/ 1101125 w 5580233"/>
                  <a:gd name="connsiteY280" fmla="*/ 871865 h 871865"/>
                  <a:gd name="connsiteX281" fmla="*/ 1105070 w 5580233"/>
                  <a:gd name="connsiteY281" fmla="*/ 871865 h 871865"/>
                  <a:gd name="connsiteX282" fmla="*/ 1109016 w 5580233"/>
                  <a:gd name="connsiteY282" fmla="*/ 871865 h 871865"/>
                  <a:gd name="connsiteX283" fmla="*/ 1112957 w 5580233"/>
                  <a:gd name="connsiteY283" fmla="*/ 871865 h 871865"/>
                  <a:gd name="connsiteX284" fmla="*/ 1116903 w 5580233"/>
                  <a:gd name="connsiteY284" fmla="*/ 871865 h 871865"/>
                  <a:gd name="connsiteX285" fmla="*/ 1120849 w 5580233"/>
                  <a:gd name="connsiteY285" fmla="*/ 871865 h 871865"/>
                  <a:gd name="connsiteX286" fmla="*/ 1124794 w 5580233"/>
                  <a:gd name="connsiteY286" fmla="*/ 871865 h 871865"/>
                  <a:gd name="connsiteX287" fmla="*/ 1128740 w 5580233"/>
                  <a:gd name="connsiteY287" fmla="*/ 871865 h 871865"/>
                  <a:gd name="connsiteX288" fmla="*/ 1132686 w 5580233"/>
                  <a:gd name="connsiteY288" fmla="*/ 871865 h 871865"/>
                  <a:gd name="connsiteX289" fmla="*/ 1136632 w 5580233"/>
                  <a:gd name="connsiteY289" fmla="*/ 871865 h 871865"/>
                  <a:gd name="connsiteX290" fmla="*/ 1140578 w 5580233"/>
                  <a:gd name="connsiteY290" fmla="*/ 871865 h 871865"/>
                  <a:gd name="connsiteX291" fmla="*/ 1144524 w 5580233"/>
                  <a:gd name="connsiteY291" fmla="*/ 871865 h 871865"/>
                  <a:gd name="connsiteX292" fmla="*/ 1148464 w 5580233"/>
                  <a:gd name="connsiteY292" fmla="*/ 871865 h 871865"/>
                  <a:gd name="connsiteX293" fmla="*/ 1152410 w 5580233"/>
                  <a:gd name="connsiteY293" fmla="*/ 871865 h 871865"/>
                  <a:gd name="connsiteX294" fmla="*/ 1156356 w 5580233"/>
                  <a:gd name="connsiteY294" fmla="*/ 871865 h 871865"/>
                  <a:gd name="connsiteX295" fmla="*/ 1160302 w 5580233"/>
                  <a:gd name="connsiteY295" fmla="*/ 871865 h 871865"/>
                  <a:gd name="connsiteX296" fmla="*/ 1164247 w 5580233"/>
                  <a:gd name="connsiteY296" fmla="*/ 871865 h 871865"/>
                  <a:gd name="connsiteX297" fmla="*/ 1168193 w 5580233"/>
                  <a:gd name="connsiteY297" fmla="*/ 871865 h 871865"/>
                  <a:gd name="connsiteX298" fmla="*/ 1172139 w 5580233"/>
                  <a:gd name="connsiteY298" fmla="*/ 871865 h 871865"/>
                  <a:gd name="connsiteX299" fmla="*/ 1176085 w 5580233"/>
                  <a:gd name="connsiteY299" fmla="*/ 871865 h 871865"/>
                  <a:gd name="connsiteX300" fmla="*/ 1180026 w 5580233"/>
                  <a:gd name="connsiteY300" fmla="*/ 871865 h 871865"/>
                  <a:gd name="connsiteX301" fmla="*/ 1183972 w 5580233"/>
                  <a:gd name="connsiteY301" fmla="*/ 871865 h 871865"/>
                  <a:gd name="connsiteX302" fmla="*/ 1187917 w 5580233"/>
                  <a:gd name="connsiteY302" fmla="*/ 871865 h 871865"/>
                  <a:gd name="connsiteX303" fmla="*/ 1191863 w 5580233"/>
                  <a:gd name="connsiteY303" fmla="*/ 871865 h 871865"/>
                  <a:gd name="connsiteX304" fmla="*/ 1195809 w 5580233"/>
                  <a:gd name="connsiteY304" fmla="*/ 871865 h 871865"/>
                  <a:gd name="connsiteX305" fmla="*/ 1199755 w 5580233"/>
                  <a:gd name="connsiteY305" fmla="*/ 871865 h 871865"/>
                  <a:gd name="connsiteX306" fmla="*/ 1203701 w 5580233"/>
                  <a:gd name="connsiteY306" fmla="*/ 871865 h 871865"/>
                  <a:gd name="connsiteX307" fmla="*/ 1207646 w 5580233"/>
                  <a:gd name="connsiteY307" fmla="*/ 871865 h 871865"/>
                  <a:gd name="connsiteX308" fmla="*/ 1211592 w 5580233"/>
                  <a:gd name="connsiteY308" fmla="*/ 871865 h 871865"/>
                  <a:gd name="connsiteX309" fmla="*/ 1215533 w 5580233"/>
                  <a:gd name="connsiteY309" fmla="*/ 871865 h 871865"/>
                  <a:gd name="connsiteX310" fmla="*/ 1219479 w 5580233"/>
                  <a:gd name="connsiteY310" fmla="*/ 871865 h 871865"/>
                  <a:gd name="connsiteX311" fmla="*/ 1223425 w 5580233"/>
                  <a:gd name="connsiteY311" fmla="*/ 871865 h 871865"/>
                  <a:gd name="connsiteX312" fmla="*/ 1227370 w 5580233"/>
                  <a:gd name="connsiteY312" fmla="*/ 871865 h 871865"/>
                  <a:gd name="connsiteX313" fmla="*/ 1231316 w 5580233"/>
                  <a:gd name="connsiteY313" fmla="*/ 871865 h 871865"/>
                  <a:gd name="connsiteX314" fmla="*/ 1235262 w 5580233"/>
                  <a:gd name="connsiteY314" fmla="*/ 871865 h 871865"/>
                  <a:gd name="connsiteX315" fmla="*/ 1239208 w 5580233"/>
                  <a:gd name="connsiteY315" fmla="*/ 871865 h 871865"/>
                  <a:gd name="connsiteX316" fmla="*/ 1243154 w 5580233"/>
                  <a:gd name="connsiteY316" fmla="*/ 871865 h 871865"/>
                  <a:gd name="connsiteX317" fmla="*/ 1247094 w 5580233"/>
                  <a:gd name="connsiteY317" fmla="*/ 871865 h 871865"/>
                  <a:gd name="connsiteX318" fmla="*/ 1251040 w 5580233"/>
                  <a:gd name="connsiteY318" fmla="*/ 871865 h 871865"/>
                  <a:gd name="connsiteX319" fmla="*/ 1254986 w 5580233"/>
                  <a:gd name="connsiteY319" fmla="*/ 871865 h 871865"/>
                  <a:gd name="connsiteX320" fmla="*/ 1258932 w 5580233"/>
                  <a:gd name="connsiteY320" fmla="*/ 871865 h 871865"/>
                  <a:gd name="connsiteX321" fmla="*/ 1262878 w 5580233"/>
                  <a:gd name="connsiteY321" fmla="*/ 871865 h 871865"/>
                  <a:gd name="connsiteX322" fmla="*/ 1266823 w 5580233"/>
                  <a:gd name="connsiteY322" fmla="*/ 871865 h 871865"/>
                  <a:gd name="connsiteX323" fmla="*/ 1270769 w 5580233"/>
                  <a:gd name="connsiteY323" fmla="*/ 871865 h 871865"/>
                  <a:gd name="connsiteX324" fmla="*/ 1274715 w 5580233"/>
                  <a:gd name="connsiteY324" fmla="*/ 871865 h 871865"/>
                  <a:gd name="connsiteX325" fmla="*/ 1278656 w 5580233"/>
                  <a:gd name="connsiteY325" fmla="*/ 871865 h 871865"/>
                  <a:gd name="connsiteX326" fmla="*/ 1282602 w 5580233"/>
                  <a:gd name="connsiteY326" fmla="*/ 871865 h 871865"/>
                  <a:gd name="connsiteX327" fmla="*/ 1286547 w 5580233"/>
                  <a:gd name="connsiteY327" fmla="*/ 871865 h 871865"/>
                  <a:gd name="connsiteX328" fmla="*/ 1290493 w 5580233"/>
                  <a:gd name="connsiteY328" fmla="*/ 871865 h 871865"/>
                  <a:gd name="connsiteX329" fmla="*/ 1294439 w 5580233"/>
                  <a:gd name="connsiteY329" fmla="*/ 871865 h 871865"/>
                  <a:gd name="connsiteX330" fmla="*/ 1298385 w 5580233"/>
                  <a:gd name="connsiteY330" fmla="*/ 871865 h 871865"/>
                  <a:gd name="connsiteX331" fmla="*/ 1302331 w 5580233"/>
                  <a:gd name="connsiteY331" fmla="*/ 871865 h 871865"/>
                  <a:gd name="connsiteX332" fmla="*/ 1306276 w 5580233"/>
                  <a:gd name="connsiteY332" fmla="*/ 871865 h 871865"/>
                  <a:gd name="connsiteX333" fmla="*/ 1310222 w 5580233"/>
                  <a:gd name="connsiteY333" fmla="*/ 871865 h 871865"/>
                  <a:gd name="connsiteX334" fmla="*/ 1314163 w 5580233"/>
                  <a:gd name="connsiteY334" fmla="*/ 871865 h 871865"/>
                  <a:gd name="connsiteX335" fmla="*/ 1318109 w 5580233"/>
                  <a:gd name="connsiteY335" fmla="*/ 871865 h 871865"/>
                  <a:gd name="connsiteX336" fmla="*/ 1322055 w 5580233"/>
                  <a:gd name="connsiteY336" fmla="*/ 871865 h 871865"/>
                  <a:gd name="connsiteX337" fmla="*/ 1326000 w 5580233"/>
                  <a:gd name="connsiteY337" fmla="*/ 871865 h 871865"/>
                  <a:gd name="connsiteX338" fmla="*/ 1329946 w 5580233"/>
                  <a:gd name="connsiteY338" fmla="*/ 871865 h 871865"/>
                  <a:gd name="connsiteX339" fmla="*/ 1333892 w 5580233"/>
                  <a:gd name="connsiteY339" fmla="*/ 871865 h 871865"/>
                  <a:gd name="connsiteX340" fmla="*/ 1337838 w 5580233"/>
                  <a:gd name="connsiteY340" fmla="*/ 871865 h 871865"/>
                  <a:gd name="connsiteX341" fmla="*/ 1341784 w 5580233"/>
                  <a:gd name="connsiteY341" fmla="*/ 871865 h 871865"/>
                  <a:gd name="connsiteX342" fmla="*/ 1345730 w 5580233"/>
                  <a:gd name="connsiteY342" fmla="*/ 871865 h 871865"/>
                  <a:gd name="connsiteX343" fmla="*/ 1349670 w 5580233"/>
                  <a:gd name="connsiteY343" fmla="*/ 871865 h 871865"/>
                  <a:gd name="connsiteX344" fmla="*/ 1353616 w 5580233"/>
                  <a:gd name="connsiteY344" fmla="*/ 871865 h 871865"/>
                  <a:gd name="connsiteX345" fmla="*/ 1357562 w 5580233"/>
                  <a:gd name="connsiteY345" fmla="*/ 871865 h 871865"/>
                  <a:gd name="connsiteX346" fmla="*/ 1361508 w 5580233"/>
                  <a:gd name="connsiteY346" fmla="*/ 871865 h 871865"/>
                  <a:gd name="connsiteX347" fmla="*/ 1365453 w 5580233"/>
                  <a:gd name="connsiteY347" fmla="*/ 871865 h 871865"/>
                  <a:gd name="connsiteX348" fmla="*/ 1369399 w 5580233"/>
                  <a:gd name="connsiteY348" fmla="*/ 871865 h 871865"/>
                  <a:gd name="connsiteX349" fmla="*/ 1373345 w 5580233"/>
                  <a:gd name="connsiteY349" fmla="*/ 871865 h 871865"/>
                  <a:gd name="connsiteX350" fmla="*/ 1377291 w 5580233"/>
                  <a:gd name="connsiteY350" fmla="*/ 871865 h 871865"/>
                  <a:gd name="connsiteX351" fmla="*/ 1381232 w 5580233"/>
                  <a:gd name="connsiteY351" fmla="*/ 871865 h 871865"/>
                  <a:gd name="connsiteX352" fmla="*/ 1385178 w 5580233"/>
                  <a:gd name="connsiteY352" fmla="*/ 871865 h 871865"/>
                  <a:gd name="connsiteX353" fmla="*/ 1389123 w 5580233"/>
                  <a:gd name="connsiteY353" fmla="*/ 871865 h 871865"/>
                  <a:gd name="connsiteX354" fmla="*/ 1393069 w 5580233"/>
                  <a:gd name="connsiteY354" fmla="*/ 871865 h 871865"/>
                  <a:gd name="connsiteX355" fmla="*/ 1397015 w 5580233"/>
                  <a:gd name="connsiteY355" fmla="*/ 871865 h 871865"/>
                  <a:gd name="connsiteX356" fmla="*/ 1400961 w 5580233"/>
                  <a:gd name="connsiteY356" fmla="*/ 871865 h 871865"/>
                  <a:gd name="connsiteX357" fmla="*/ 1404906 w 5580233"/>
                  <a:gd name="connsiteY357" fmla="*/ 871865 h 871865"/>
                  <a:gd name="connsiteX358" fmla="*/ 1408852 w 5580233"/>
                  <a:gd name="connsiteY358" fmla="*/ 871865 h 871865"/>
                  <a:gd name="connsiteX359" fmla="*/ 1412798 w 5580233"/>
                  <a:gd name="connsiteY359" fmla="*/ 871865 h 871865"/>
                  <a:gd name="connsiteX360" fmla="*/ 1416739 w 5580233"/>
                  <a:gd name="connsiteY360" fmla="*/ 871865 h 871865"/>
                  <a:gd name="connsiteX361" fmla="*/ 1420685 w 5580233"/>
                  <a:gd name="connsiteY361" fmla="*/ 871865 h 871865"/>
                  <a:gd name="connsiteX362" fmla="*/ 1424631 w 5580233"/>
                  <a:gd name="connsiteY362" fmla="*/ 871865 h 871865"/>
                  <a:gd name="connsiteX363" fmla="*/ 1428576 w 5580233"/>
                  <a:gd name="connsiteY363" fmla="*/ 871865 h 871865"/>
                  <a:gd name="connsiteX364" fmla="*/ 1432522 w 5580233"/>
                  <a:gd name="connsiteY364" fmla="*/ 871865 h 871865"/>
                  <a:gd name="connsiteX365" fmla="*/ 1436468 w 5580233"/>
                  <a:gd name="connsiteY365" fmla="*/ 871865 h 871865"/>
                  <a:gd name="connsiteX366" fmla="*/ 1440414 w 5580233"/>
                  <a:gd name="connsiteY366" fmla="*/ 871865 h 871865"/>
                  <a:gd name="connsiteX367" fmla="*/ 1444360 w 5580233"/>
                  <a:gd name="connsiteY367" fmla="*/ 871865 h 871865"/>
                  <a:gd name="connsiteX368" fmla="*/ 1448300 w 5580233"/>
                  <a:gd name="connsiteY368" fmla="*/ 871865 h 871865"/>
                  <a:gd name="connsiteX369" fmla="*/ 1452246 w 5580233"/>
                  <a:gd name="connsiteY369" fmla="*/ 871865 h 871865"/>
                  <a:gd name="connsiteX370" fmla="*/ 1456192 w 5580233"/>
                  <a:gd name="connsiteY370" fmla="*/ 871865 h 871865"/>
                  <a:gd name="connsiteX371" fmla="*/ 1460138 w 5580233"/>
                  <a:gd name="connsiteY371" fmla="*/ 871865 h 871865"/>
                  <a:gd name="connsiteX372" fmla="*/ 1464084 w 5580233"/>
                  <a:gd name="connsiteY372" fmla="*/ 871865 h 871865"/>
                  <a:gd name="connsiteX373" fmla="*/ 1468029 w 5580233"/>
                  <a:gd name="connsiteY373" fmla="*/ 871865 h 871865"/>
                  <a:gd name="connsiteX374" fmla="*/ 1471975 w 5580233"/>
                  <a:gd name="connsiteY374" fmla="*/ 871865 h 871865"/>
                  <a:gd name="connsiteX375" fmla="*/ 1475921 w 5580233"/>
                  <a:gd name="connsiteY375" fmla="*/ 871865 h 871865"/>
                  <a:gd name="connsiteX376" fmla="*/ 1479867 w 5580233"/>
                  <a:gd name="connsiteY376" fmla="*/ 871865 h 871865"/>
                  <a:gd name="connsiteX377" fmla="*/ 1483807 w 5580233"/>
                  <a:gd name="connsiteY377" fmla="*/ 871865 h 871865"/>
                  <a:gd name="connsiteX378" fmla="*/ 1487753 w 5580233"/>
                  <a:gd name="connsiteY378" fmla="*/ 871865 h 871865"/>
                  <a:gd name="connsiteX379" fmla="*/ 1491699 w 5580233"/>
                  <a:gd name="connsiteY379" fmla="*/ 871865 h 871865"/>
                  <a:gd name="connsiteX380" fmla="*/ 1495645 w 5580233"/>
                  <a:gd name="connsiteY380" fmla="*/ 871865 h 871865"/>
                  <a:gd name="connsiteX381" fmla="*/ 1499591 w 5580233"/>
                  <a:gd name="connsiteY381" fmla="*/ 871865 h 871865"/>
                  <a:gd name="connsiteX382" fmla="*/ 1503537 w 5580233"/>
                  <a:gd name="connsiteY382" fmla="*/ 871865 h 871865"/>
                  <a:gd name="connsiteX383" fmla="*/ 1507482 w 5580233"/>
                  <a:gd name="connsiteY383" fmla="*/ 871865 h 871865"/>
                  <a:gd name="connsiteX384" fmla="*/ 1511423 w 5580233"/>
                  <a:gd name="connsiteY384" fmla="*/ 871865 h 871865"/>
                  <a:gd name="connsiteX385" fmla="*/ 1515369 w 5580233"/>
                  <a:gd name="connsiteY385" fmla="*/ 871865 h 871865"/>
                  <a:gd name="connsiteX386" fmla="*/ 1519315 w 5580233"/>
                  <a:gd name="connsiteY386" fmla="*/ 871865 h 871865"/>
                  <a:gd name="connsiteX387" fmla="*/ 1523260 w 5580233"/>
                  <a:gd name="connsiteY387" fmla="*/ 871865 h 871865"/>
                  <a:gd name="connsiteX388" fmla="*/ 1527206 w 5580233"/>
                  <a:gd name="connsiteY388" fmla="*/ 871865 h 871865"/>
                  <a:gd name="connsiteX389" fmla="*/ 1531152 w 5580233"/>
                  <a:gd name="connsiteY389" fmla="*/ 871865 h 871865"/>
                  <a:gd name="connsiteX390" fmla="*/ 1535098 w 5580233"/>
                  <a:gd name="connsiteY390" fmla="*/ 871865 h 871865"/>
                  <a:gd name="connsiteX391" fmla="*/ 1539044 w 5580233"/>
                  <a:gd name="connsiteY391" fmla="*/ 871865 h 871865"/>
                  <a:gd name="connsiteX392" fmla="*/ 1542990 w 5580233"/>
                  <a:gd name="connsiteY392" fmla="*/ 871865 h 871865"/>
                  <a:gd name="connsiteX393" fmla="*/ 1546935 w 5580233"/>
                  <a:gd name="connsiteY393" fmla="*/ 871865 h 871865"/>
                  <a:gd name="connsiteX394" fmla="*/ 1550876 w 5580233"/>
                  <a:gd name="connsiteY394" fmla="*/ 871865 h 871865"/>
                  <a:gd name="connsiteX395" fmla="*/ 1554822 w 5580233"/>
                  <a:gd name="connsiteY395" fmla="*/ 871865 h 871865"/>
                  <a:gd name="connsiteX396" fmla="*/ 1558768 w 5580233"/>
                  <a:gd name="connsiteY396" fmla="*/ 871865 h 871865"/>
                  <a:gd name="connsiteX397" fmla="*/ 1562714 w 5580233"/>
                  <a:gd name="connsiteY397" fmla="*/ 871865 h 871865"/>
                  <a:gd name="connsiteX398" fmla="*/ 1566659 w 5580233"/>
                  <a:gd name="connsiteY398" fmla="*/ 871865 h 871865"/>
                  <a:gd name="connsiteX399" fmla="*/ 1570605 w 5580233"/>
                  <a:gd name="connsiteY399" fmla="*/ 871865 h 871865"/>
                  <a:gd name="connsiteX400" fmla="*/ 1574551 w 5580233"/>
                  <a:gd name="connsiteY400" fmla="*/ 871865 h 871865"/>
                  <a:gd name="connsiteX401" fmla="*/ 1578492 w 5580233"/>
                  <a:gd name="connsiteY401" fmla="*/ 871865 h 871865"/>
                  <a:gd name="connsiteX402" fmla="*/ 1582438 w 5580233"/>
                  <a:gd name="connsiteY402" fmla="*/ 871865 h 871865"/>
                  <a:gd name="connsiteX403" fmla="*/ 1586383 w 5580233"/>
                  <a:gd name="connsiteY403" fmla="*/ 871865 h 871865"/>
                  <a:gd name="connsiteX404" fmla="*/ 1590329 w 5580233"/>
                  <a:gd name="connsiteY404" fmla="*/ 871865 h 871865"/>
                  <a:gd name="connsiteX405" fmla="*/ 1594275 w 5580233"/>
                  <a:gd name="connsiteY405" fmla="*/ 871865 h 871865"/>
                  <a:gd name="connsiteX406" fmla="*/ 1598221 w 5580233"/>
                  <a:gd name="connsiteY406" fmla="*/ 871865 h 871865"/>
                  <a:gd name="connsiteX407" fmla="*/ 1602167 w 5580233"/>
                  <a:gd name="connsiteY407" fmla="*/ 871865 h 871865"/>
                  <a:gd name="connsiteX408" fmla="*/ 1606112 w 5580233"/>
                  <a:gd name="connsiteY408" fmla="*/ 871865 h 871865"/>
                  <a:gd name="connsiteX409" fmla="*/ 1610058 w 5580233"/>
                  <a:gd name="connsiteY409" fmla="*/ 871865 h 871865"/>
                  <a:gd name="connsiteX410" fmla="*/ 1614004 w 5580233"/>
                  <a:gd name="connsiteY410" fmla="*/ 871865 h 871865"/>
                  <a:gd name="connsiteX411" fmla="*/ 1617945 w 5580233"/>
                  <a:gd name="connsiteY411" fmla="*/ 871865 h 871865"/>
                  <a:gd name="connsiteX412" fmla="*/ 1621891 w 5580233"/>
                  <a:gd name="connsiteY412" fmla="*/ 871865 h 871865"/>
                  <a:gd name="connsiteX413" fmla="*/ 1625836 w 5580233"/>
                  <a:gd name="connsiteY413" fmla="*/ 871865 h 871865"/>
                  <a:gd name="connsiteX414" fmla="*/ 1629782 w 5580233"/>
                  <a:gd name="connsiteY414" fmla="*/ 871865 h 871865"/>
                  <a:gd name="connsiteX415" fmla="*/ 1633728 w 5580233"/>
                  <a:gd name="connsiteY415" fmla="*/ 871865 h 871865"/>
                  <a:gd name="connsiteX416" fmla="*/ 1637674 w 5580233"/>
                  <a:gd name="connsiteY416" fmla="*/ 871865 h 871865"/>
                  <a:gd name="connsiteX417" fmla="*/ 1641620 w 5580233"/>
                  <a:gd name="connsiteY417" fmla="*/ 871865 h 871865"/>
                  <a:gd name="connsiteX418" fmla="*/ 1645560 w 5580233"/>
                  <a:gd name="connsiteY418" fmla="*/ 871865 h 871865"/>
                  <a:gd name="connsiteX419" fmla="*/ 1649506 w 5580233"/>
                  <a:gd name="connsiteY419" fmla="*/ 871865 h 871865"/>
                  <a:gd name="connsiteX420" fmla="*/ 1653452 w 5580233"/>
                  <a:gd name="connsiteY420" fmla="*/ 871865 h 871865"/>
                  <a:gd name="connsiteX421" fmla="*/ 1657398 w 5580233"/>
                  <a:gd name="connsiteY421" fmla="*/ 871865 h 871865"/>
                  <a:gd name="connsiteX422" fmla="*/ 1661344 w 5580233"/>
                  <a:gd name="connsiteY422" fmla="*/ 871865 h 871865"/>
                  <a:gd name="connsiteX423" fmla="*/ 1665289 w 5580233"/>
                  <a:gd name="connsiteY423" fmla="*/ 871865 h 871865"/>
                  <a:gd name="connsiteX424" fmla="*/ 1669235 w 5580233"/>
                  <a:gd name="connsiteY424" fmla="*/ 871865 h 871865"/>
                  <a:gd name="connsiteX425" fmla="*/ 1673181 w 5580233"/>
                  <a:gd name="connsiteY425" fmla="*/ 871865 h 871865"/>
                  <a:gd name="connsiteX426" fmla="*/ 1677127 w 5580233"/>
                  <a:gd name="connsiteY426" fmla="*/ 871865 h 871865"/>
                  <a:gd name="connsiteX427" fmla="*/ 1681073 w 5580233"/>
                  <a:gd name="connsiteY427" fmla="*/ 871865 h 871865"/>
                  <a:gd name="connsiteX428" fmla="*/ 1685013 w 5580233"/>
                  <a:gd name="connsiteY428" fmla="*/ 871865 h 871865"/>
                  <a:gd name="connsiteX429" fmla="*/ 1688959 w 5580233"/>
                  <a:gd name="connsiteY429" fmla="*/ 871865 h 871865"/>
                  <a:gd name="connsiteX430" fmla="*/ 1692905 w 5580233"/>
                  <a:gd name="connsiteY430" fmla="*/ 871865 h 871865"/>
                  <a:gd name="connsiteX431" fmla="*/ 1696851 w 5580233"/>
                  <a:gd name="connsiteY431" fmla="*/ 871865 h 871865"/>
                  <a:gd name="connsiteX432" fmla="*/ 1700797 w 5580233"/>
                  <a:gd name="connsiteY432" fmla="*/ 871865 h 871865"/>
                  <a:gd name="connsiteX433" fmla="*/ 1704742 w 5580233"/>
                  <a:gd name="connsiteY433" fmla="*/ 871865 h 871865"/>
                  <a:gd name="connsiteX434" fmla="*/ 1708688 w 5580233"/>
                  <a:gd name="connsiteY434" fmla="*/ 871865 h 871865"/>
                  <a:gd name="connsiteX435" fmla="*/ 1712629 w 5580233"/>
                  <a:gd name="connsiteY435" fmla="*/ 871865 h 871865"/>
                  <a:gd name="connsiteX436" fmla="*/ 1716575 w 5580233"/>
                  <a:gd name="connsiteY436" fmla="*/ 871865 h 871865"/>
                  <a:gd name="connsiteX437" fmla="*/ 1720521 w 5580233"/>
                  <a:gd name="connsiteY437" fmla="*/ 871865 h 871865"/>
                  <a:gd name="connsiteX438" fmla="*/ 1724466 w 5580233"/>
                  <a:gd name="connsiteY438" fmla="*/ 871865 h 871865"/>
                  <a:gd name="connsiteX439" fmla="*/ 1728412 w 5580233"/>
                  <a:gd name="connsiteY439" fmla="*/ 871865 h 871865"/>
                  <a:gd name="connsiteX440" fmla="*/ 1732358 w 5580233"/>
                  <a:gd name="connsiteY440" fmla="*/ 871865 h 871865"/>
                  <a:gd name="connsiteX441" fmla="*/ 1736304 w 5580233"/>
                  <a:gd name="connsiteY441" fmla="*/ 871865 h 871865"/>
                  <a:gd name="connsiteX442" fmla="*/ 1740250 w 5580233"/>
                  <a:gd name="connsiteY442" fmla="*/ 871865 h 871865"/>
                  <a:gd name="connsiteX443" fmla="*/ 1744195 w 5580233"/>
                  <a:gd name="connsiteY443" fmla="*/ 871865 h 871865"/>
                  <a:gd name="connsiteX444" fmla="*/ 1748141 w 5580233"/>
                  <a:gd name="connsiteY444" fmla="*/ 871865 h 871865"/>
                  <a:gd name="connsiteX445" fmla="*/ 1752082 w 5580233"/>
                  <a:gd name="connsiteY445" fmla="*/ 871865 h 871865"/>
                  <a:gd name="connsiteX446" fmla="*/ 1756028 w 5580233"/>
                  <a:gd name="connsiteY446" fmla="*/ 871865 h 871865"/>
                  <a:gd name="connsiteX447" fmla="*/ 1759974 w 5580233"/>
                  <a:gd name="connsiteY447" fmla="*/ 871865 h 871865"/>
                  <a:gd name="connsiteX448" fmla="*/ 1763920 w 5580233"/>
                  <a:gd name="connsiteY448" fmla="*/ 871865 h 871865"/>
                  <a:gd name="connsiteX449" fmla="*/ 1767865 w 5580233"/>
                  <a:gd name="connsiteY449" fmla="*/ 871865 h 871865"/>
                  <a:gd name="connsiteX450" fmla="*/ 1771811 w 5580233"/>
                  <a:gd name="connsiteY450" fmla="*/ 871865 h 871865"/>
                  <a:gd name="connsiteX451" fmla="*/ 1775757 w 5580233"/>
                  <a:gd name="connsiteY451" fmla="*/ 871865 h 871865"/>
                  <a:gd name="connsiteX452" fmla="*/ 1779698 w 5580233"/>
                  <a:gd name="connsiteY452" fmla="*/ 871865 h 871865"/>
                  <a:gd name="connsiteX453" fmla="*/ 1783644 w 5580233"/>
                  <a:gd name="connsiteY453" fmla="*/ 871865 h 871865"/>
                  <a:gd name="connsiteX454" fmla="*/ 1787589 w 5580233"/>
                  <a:gd name="connsiteY454" fmla="*/ 871865 h 871865"/>
                  <a:gd name="connsiteX455" fmla="*/ 1791535 w 5580233"/>
                  <a:gd name="connsiteY455" fmla="*/ 871865 h 871865"/>
                  <a:gd name="connsiteX456" fmla="*/ 1795481 w 5580233"/>
                  <a:gd name="connsiteY456" fmla="*/ 871865 h 871865"/>
                  <a:gd name="connsiteX457" fmla="*/ 1799427 w 5580233"/>
                  <a:gd name="connsiteY457" fmla="*/ 871865 h 871865"/>
                  <a:gd name="connsiteX458" fmla="*/ 1803373 w 5580233"/>
                  <a:gd name="connsiteY458" fmla="*/ 871865 h 871865"/>
                  <a:gd name="connsiteX459" fmla="*/ 1807318 w 5580233"/>
                  <a:gd name="connsiteY459" fmla="*/ 871865 h 871865"/>
                  <a:gd name="connsiteX460" fmla="*/ 1811264 w 5580233"/>
                  <a:gd name="connsiteY460" fmla="*/ 871865 h 871865"/>
                  <a:gd name="connsiteX461" fmla="*/ 1815210 w 5580233"/>
                  <a:gd name="connsiteY461" fmla="*/ 871865 h 871865"/>
                  <a:gd name="connsiteX462" fmla="*/ 1819151 w 5580233"/>
                  <a:gd name="connsiteY462" fmla="*/ 871865 h 871865"/>
                  <a:gd name="connsiteX463" fmla="*/ 1823097 w 5580233"/>
                  <a:gd name="connsiteY463" fmla="*/ 871865 h 871865"/>
                  <a:gd name="connsiteX464" fmla="*/ 1827042 w 5580233"/>
                  <a:gd name="connsiteY464" fmla="*/ 871865 h 871865"/>
                  <a:gd name="connsiteX465" fmla="*/ 1830988 w 5580233"/>
                  <a:gd name="connsiteY465" fmla="*/ 871865 h 871865"/>
                  <a:gd name="connsiteX466" fmla="*/ 1834934 w 5580233"/>
                  <a:gd name="connsiteY466" fmla="*/ 871865 h 871865"/>
                  <a:gd name="connsiteX467" fmla="*/ 1838880 w 5580233"/>
                  <a:gd name="connsiteY467" fmla="*/ 871865 h 871865"/>
                  <a:gd name="connsiteX468" fmla="*/ 1842826 w 5580233"/>
                  <a:gd name="connsiteY468" fmla="*/ 871865 h 871865"/>
                  <a:gd name="connsiteX469" fmla="*/ 1846766 w 5580233"/>
                  <a:gd name="connsiteY469" fmla="*/ 871865 h 871865"/>
                  <a:gd name="connsiteX470" fmla="*/ 1850712 w 5580233"/>
                  <a:gd name="connsiteY470" fmla="*/ 871865 h 871865"/>
                  <a:gd name="connsiteX471" fmla="*/ 1854658 w 5580233"/>
                  <a:gd name="connsiteY471" fmla="*/ 871865 h 871865"/>
                  <a:gd name="connsiteX472" fmla="*/ 1858604 w 5580233"/>
                  <a:gd name="connsiteY472" fmla="*/ 871865 h 871865"/>
                  <a:gd name="connsiteX473" fmla="*/ 1862549 w 5580233"/>
                  <a:gd name="connsiteY473" fmla="*/ 871865 h 871865"/>
                  <a:gd name="connsiteX474" fmla="*/ 1866495 w 5580233"/>
                  <a:gd name="connsiteY474" fmla="*/ 871865 h 871865"/>
                  <a:gd name="connsiteX475" fmla="*/ 1870441 w 5580233"/>
                  <a:gd name="connsiteY475" fmla="*/ 871865 h 871865"/>
                  <a:gd name="connsiteX476" fmla="*/ 1874387 w 5580233"/>
                  <a:gd name="connsiteY476" fmla="*/ 871865 h 871865"/>
                  <a:gd name="connsiteX477" fmla="*/ 1878333 w 5580233"/>
                  <a:gd name="connsiteY477" fmla="*/ 871865 h 871865"/>
                  <a:gd name="connsiteX478" fmla="*/ 1882279 w 5580233"/>
                  <a:gd name="connsiteY478" fmla="*/ 871865 h 871865"/>
                  <a:gd name="connsiteX479" fmla="*/ 1886219 w 5580233"/>
                  <a:gd name="connsiteY479" fmla="*/ 871865 h 871865"/>
                  <a:gd name="connsiteX480" fmla="*/ 1890165 w 5580233"/>
                  <a:gd name="connsiteY480" fmla="*/ 871865 h 871865"/>
                  <a:gd name="connsiteX481" fmla="*/ 1894111 w 5580233"/>
                  <a:gd name="connsiteY481" fmla="*/ 871865 h 871865"/>
                  <a:gd name="connsiteX482" fmla="*/ 1898057 w 5580233"/>
                  <a:gd name="connsiteY482" fmla="*/ 871865 h 871865"/>
                  <a:gd name="connsiteX483" fmla="*/ 1902002 w 5580233"/>
                  <a:gd name="connsiteY483" fmla="*/ 871865 h 871865"/>
                  <a:gd name="connsiteX484" fmla="*/ 1905948 w 5580233"/>
                  <a:gd name="connsiteY484" fmla="*/ 871865 h 871865"/>
                  <a:gd name="connsiteX485" fmla="*/ 1909894 w 5580233"/>
                  <a:gd name="connsiteY485" fmla="*/ 871865 h 871865"/>
                  <a:gd name="connsiteX486" fmla="*/ 1913835 w 5580233"/>
                  <a:gd name="connsiteY486" fmla="*/ 871865 h 871865"/>
                  <a:gd name="connsiteX487" fmla="*/ 1917781 w 5580233"/>
                  <a:gd name="connsiteY487" fmla="*/ 871865 h 871865"/>
                  <a:gd name="connsiteX488" fmla="*/ 1921727 w 5580233"/>
                  <a:gd name="connsiteY488" fmla="*/ 871865 h 871865"/>
                  <a:gd name="connsiteX489" fmla="*/ 1925673 w 5580233"/>
                  <a:gd name="connsiteY489" fmla="*/ 871865 h 871865"/>
                  <a:gd name="connsiteX490" fmla="*/ 1929618 w 5580233"/>
                  <a:gd name="connsiteY490" fmla="*/ 871865 h 871865"/>
                  <a:gd name="connsiteX491" fmla="*/ 1933564 w 5580233"/>
                  <a:gd name="connsiteY491" fmla="*/ 871865 h 871865"/>
                  <a:gd name="connsiteX492" fmla="*/ 1937510 w 5580233"/>
                  <a:gd name="connsiteY492" fmla="*/ 871865 h 871865"/>
                  <a:gd name="connsiteX493" fmla="*/ 1941456 w 5580233"/>
                  <a:gd name="connsiteY493" fmla="*/ 871865 h 871865"/>
                  <a:gd name="connsiteX494" fmla="*/ 1945401 w 5580233"/>
                  <a:gd name="connsiteY494" fmla="*/ 871865 h 871865"/>
                  <a:gd name="connsiteX495" fmla="*/ 1949342 w 5580233"/>
                  <a:gd name="connsiteY495" fmla="*/ 871865 h 871865"/>
                  <a:gd name="connsiteX496" fmla="*/ 1953288 w 5580233"/>
                  <a:gd name="connsiteY496" fmla="*/ 871865 h 871865"/>
                  <a:gd name="connsiteX497" fmla="*/ 1957234 w 5580233"/>
                  <a:gd name="connsiteY497" fmla="*/ 871865 h 871865"/>
                  <a:gd name="connsiteX498" fmla="*/ 1961180 w 5580233"/>
                  <a:gd name="connsiteY498" fmla="*/ 871865 h 871865"/>
                  <a:gd name="connsiteX499" fmla="*/ 1965126 w 5580233"/>
                  <a:gd name="connsiteY499" fmla="*/ 871865 h 871865"/>
                  <a:gd name="connsiteX500" fmla="*/ 1969071 w 5580233"/>
                  <a:gd name="connsiteY500" fmla="*/ 871865 h 871865"/>
                  <a:gd name="connsiteX501" fmla="*/ 1973017 w 5580233"/>
                  <a:gd name="connsiteY501" fmla="*/ 871865 h 871865"/>
                  <a:gd name="connsiteX502" fmla="*/ 1976963 w 5580233"/>
                  <a:gd name="connsiteY502" fmla="*/ 871865 h 871865"/>
                  <a:gd name="connsiteX503" fmla="*/ 1980904 w 5580233"/>
                  <a:gd name="connsiteY503" fmla="*/ 871865 h 871865"/>
                  <a:gd name="connsiteX504" fmla="*/ 1984849 w 5580233"/>
                  <a:gd name="connsiteY504" fmla="*/ 871865 h 871865"/>
                  <a:gd name="connsiteX505" fmla="*/ 1988795 w 5580233"/>
                  <a:gd name="connsiteY505" fmla="*/ 871865 h 871865"/>
                  <a:gd name="connsiteX506" fmla="*/ 1992741 w 5580233"/>
                  <a:gd name="connsiteY506" fmla="*/ 871865 h 871865"/>
                  <a:gd name="connsiteX507" fmla="*/ 1996687 w 5580233"/>
                  <a:gd name="connsiteY507" fmla="*/ 871865 h 871865"/>
                  <a:gd name="connsiteX508" fmla="*/ 2000633 w 5580233"/>
                  <a:gd name="connsiteY508" fmla="*/ 871865 h 871865"/>
                  <a:gd name="connsiteX509" fmla="*/ 2004579 w 5580233"/>
                  <a:gd name="connsiteY509" fmla="*/ 871865 h 871865"/>
                  <a:gd name="connsiteX510" fmla="*/ 2008524 w 5580233"/>
                  <a:gd name="connsiteY510" fmla="*/ 871865 h 871865"/>
                  <a:gd name="connsiteX511" fmla="*/ 2012470 w 5580233"/>
                  <a:gd name="connsiteY511" fmla="*/ 871865 h 871865"/>
                  <a:gd name="connsiteX512" fmla="*/ 2016411 w 5580233"/>
                  <a:gd name="connsiteY512" fmla="*/ 871865 h 871865"/>
                  <a:gd name="connsiteX513" fmla="*/ 2020357 w 5580233"/>
                  <a:gd name="connsiteY513" fmla="*/ 871865 h 871865"/>
                  <a:gd name="connsiteX514" fmla="*/ 2024302 w 5580233"/>
                  <a:gd name="connsiteY514" fmla="*/ 871865 h 871865"/>
                  <a:gd name="connsiteX515" fmla="*/ 2028248 w 5580233"/>
                  <a:gd name="connsiteY515" fmla="*/ 871865 h 871865"/>
                  <a:gd name="connsiteX516" fmla="*/ 2032194 w 5580233"/>
                  <a:gd name="connsiteY516" fmla="*/ 871865 h 871865"/>
                  <a:gd name="connsiteX517" fmla="*/ 2036140 w 5580233"/>
                  <a:gd name="connsiteY517" fmla="*/ 871865 h 871865"/>
                  <a:gd name="connsiteX518" fmla="*/ 2040086 w 5580233"/>
                  <a:gd name="connsiteY518" fmla="*/ 871865 h 871865"/>
                  <a:gd name="connsiteX519" fmla="*/ 2044032 w 5580233"/>
                  <a:gd name="connsiteY519" fmla="*/ 871865 h 871865"/>
                  <a:gd name="connsiteX520" fmla="*/ 2047972 w 5580233"/>
                  <a:gd name="connsiteY520" fmla="*/ 871865 h 871865"/>
                  <a:gd name="connsiteX521" fmla="*/ 2051918 w 5580233"/>
                  <a:gd name="connsiteY521" fmla="*/ 871865 h 871865"/>
                  <a:gd name="connsiteX522" fmla="*/ 2055864 w 5580233"/>
                  <a:gd name="connsiteY522" fmla="*/ 871865 h 871865"/>
                  <a:gd name="connsiteX523" fmla="*/ 2059810 w 5580233"/>
                  <a:gd name="connsiteY523" fmla="*/ 871865 h 871865"/>
                  <a:gd name="connsiteX524" fmla="*/ 2063755 w 5580233"/>
                  <a:gd name="connsiteY524" fmla="*/ 871865 h 871865"/>
                  <a:gd name="connsiteX525" fmla="*/ 2067701 w 5580233"/>
                  <a:gd name="connsiteY525" fmla="*/ 871865 h 871865"/>
                  <a:gd name="connsiteX526" fmla="*/ 2071647 w 5580233"/>
                  <a:gd name="connsiteY526" fmla="*/ 871865 h 871865"/>
                  <a:gd name="connsiteX527" fmla="*/ 2075593 w 5580233"/>
                  <a:gd name="connsiteY527" fmla="*/ 871865 h 871865"/>
                  <a:gd name="connsiteX528" fmla="*/ 2079539 w 5580233"/>
                  <a:gd name="connsiteY528" fmla="*/ 871865 h 871865"/>
                  <a:gd name="connsiteX529" fmla="*/ 2083480 w 5580233"/>
                  <a:gd name="connsiteY529" fmla="*/ 871865 h 871865"/>
                  <a:gd name="connsiteX530" fmla="*/ 2087425 w 5580233"/>
                  <a:gd name="connsiteY530" fmla="*/ 871865 h 871865"/>
                  <a:gd name="connsiteX531" fmla="*/ 2091371 w 5580233"/>
                  <a:gd name="connsiteY531" fmla="*/ 871865 h 871865"/>
                  <a:gd name="connsiteX532" fmla="*/ 2095317 w 5580233"/>
                  <a:gd name="connsiteY532" fmla="*/ 871865 h 871865"/>
                  <a:gd name="connsiteX533" fmla="*/ 2099263 w 5580233"/>
                  <a:gd name="connsiteY533" fmla="*/ 871865 h 871865"/>
                  <a:gd name="connsiteX534" fmla="*/ 2103208 w 5580233"/>
                  <a:gd name="connsiteY534" fmla="*/ 871865 h 871865"/>
                  <a:gd name="connsiteX535" fmla="*/ 2107154 w 5580233"/>
                  <a:gd name="connsiteY535" fmla="*/ 871865 h 871865"/>
                  <a:gd name="connsiteX536" fmla="*/ 2111100 w 5580233"/>
                  <a:gd name="connsiteY536" fmla="*/ 871865 h 871865"/>
                  <a:gd name="connsiteX537" fmla="*/ 2115041 w 5580233"/>
                  <a:gd name="connsiteY537" fmla="*/ 871865 h 871865"/>
                  <a:gd name="connsiteX538" fmla="*/ 2118987 w 5580233"/>
                  <a:gd name="connsiteY538" fmla="*/ 871865 h 871865"/>
                  <a:gd name="connsiteX539" fmla="*/ 2122933 w 5580233"/>
                  <a:gd name="connsiteY539" fmla="*/ 871865 h 871865"/>
                  <a:gd name="connsiteX540" fmla="*/ 2126879 w 5580233"/>
                  <a:gd name="connsiteY540" fmla="*/ 871865 h 871865"/>
                  <a:gd name="connsiteX541" fmla="*/ 2130824 w 5580233"/>
                  <a:gd name="connsiteY541" fmla="*/ 871865 h 871865"/>
                  <a:gd name="connsiteX542" fmla="*/ 2134770 w 5580233"/>
                  <a:gd name="connsiteY542" fmla="*/ 871865 h 871865"/>
                  <a:gd name="connsiteX543" fmla="*/ 2138716 w 5580233"/>
                  <a:gd name="connsiteY543" fmla="*/ 871865 h 871865"/>
                  <a:gd name="connsiteX544" fmla="*/ 2142662 w 5580233"/>
                  <a:gd name="connsiteY544" fmla="*/ 871865 h 871865"/>
                  <a:gd name="connsiteX545" fmla="*/ 2146607 w 5580233"/>
                  <a:gd name="connsiteY545" fmla="*/ 871865 h 871865"/>
                  <a:gd name="connsiteX546" fmla="*/ 2150548 w 5580233"/>
                  <a:gd name="connsiteY546" fmla="*/ 871865 h 871865"/>
                  <a:gd name="connsiteX547" fmla="*/ 2154494 w 5580233"/>
                  <a:gd name="connsiteY547" fmla="*/ 871865 h 871865"/>
                  <a:gd name="connsiteX548" fmla="*/ 2158440 w 5580233"/>
                  <a:gd name="connsiteY548" fmla="*/ 871865 h 871865"/>
                  <a:gd name="connsiteX549" fmla="*/ 2162386 w 5580233"/>
                  <a:gd name="connsiteY549" fmla="*/ 871865 h 871865"/>
                  <a:gd name="connsiteX550" fmla="*/ 2166332 w 5580233"/>
                  <a:gd name="connsiteY550" fmla="*/ 871865 h 871865"/>
                  <a:gd name="connsiteX551" fmla="*/ 2170277 w 5580233"/>
                  <a:gd name="connsiteY551" fmla="*/ 871865 h 871865"/>
                  <a:gd name="connsiteX552" fmla="*/ 2174223 w 5580233"/>
                  <a:gd name="connsiteY552" fmla="*/ 871865 h 871865"/>
                  <a:gd name="connsiteX553" fmla="*/ 2178169 w 5580233"/>
                  <a:gd name="connsiteY553" fmla="*/ 871865 h 871865"/>
                  <a:gd name="connsiteX554" fmla="*/ 2182115 w 5580233"/>
                  <a:gd name="connsiteY554" fmla="*/ 871865 h 871865"/>
                  <a:gd name="connsiteX555" fmla="*/ 2186055 w 5580233"/>
                  <a:gd name="connsiteY555" fmla="*/ 871865 h 871865"/>
                  <a:gd name="connsiteX556" fmla="*/ 2190001 w 5580233"/>
                  <a:gd name="connsiteY556" fmla="*/ 871865 h 871865"/>
                  <a:gd name="connsiteX557" fmla="*/ 2193947 w 5580233"/>
                  <a:gd name="connsiteY557" fmla="*/ 871865 h 871865"/>
                  <a:gd name="connsiteX558" fmla="*/ 2197893 w 5580233"/>
                  <a:gd name="connsiteY558" fmla="*/ 871865 h 871865"/>
                  <a:gd name="connsiteX559" fmla="*/ 2201839 w 5580233"/>
                  <a:gd name="connsiteY559" fmla="*/ 871865 h 871865"/>
                  <a:gd name="connsiteX560" fmla="*/ 2205785 w 5580233"/>
                  <a:gd name="connsiteY560" fmla="*/ 871865 h 871865"/>
                  <a:gd name="connsiteX561" fmla="*/ 2209730 w 5580233"/>
                  <a:gd name="connsiteY561" fmla="*/ 871865 h 871865"/>
                  <a:gd name="connsiteX562" fmla="*/ 2213676 w 5580233"/>
                  <a:gd name="connsiteY562" fmla="*/ 871865 h 871865"/>
                  <a:gd name="connsiteX563" fmla="*/ 2217617 w 5580233"/>
                  <a:gd name="connsiteY563" fmla="*/ 871865 h 871865"/>
                  <a:gd name="connsiteX564" fmla="*/ 2221562 w 5580233"/>
                  <a:gd name="connsiteY564" fmla="*/ 871865 h 871865"/>
                  <a:gd name="connsiteX565" fmla="*/ 2225508 w 5580233"/>
                  <a:gd name="connsiteY565" fmla="*/ 871865 h 871865"/>
                  <a:gd name="connsiteX566" fmla="*/ 2229454 w 5580233"/>
                  <a:gd name="connsiteY566" fmla="*/ 871865 h 871865"/>
                  <a:gd name="connsiteX567" fmla="*/ 2233400 w 5580233"/>
                  <a:gd name="connsiteY567" fmla="*/ 871865 h 871865"/>
                  <a:gd name="connsiteX568" fmla="*/ 2237346 w 5580233"/>
                  <a:gd name="connsiteY568" fmla="*/ 871865 h 871865"/>
                  <a:gd name="connsiteX569" fmla="*/ 2241292 w 5580233"/>
                  <a:gd name="connsiteY569" fmla="*/ 871865 h 871865"/>
                  <a:gd name="connsiteX570" fmla="*/ 2245238 w 5580233"/>
                  <a:gd name="connsiteY570" fmla="*/ 871865 h 871865"/>
                  <a:gd name="connsiteX571" fmla="*/ 2249183 w 5580233"/>
                  <a:gd name="connsiteY571" fmla="*/ 871865 h 871865"/>
                  <a:gd name="connsiteX572" fmla="*/ 2253124 w 5580233"/>
                  <a:gd name="connsiteY572" fmla="*/ 871865 h 871865"/>
                  <a:gd name="connsiteX573" fmla="*/ 2257070 w 5580233"/>
                  <a:gd name="connsiteY573" fmla="*/ 871865 h 871865"/>
                  <a:gd name="connsiteX574" fmla="*/ 2261016 w 5580233"/>
                  <a:gd name="connsiteY574" fmla="*/ 871865 h 871865"/>
                  <a:gd name="connsiteX575" fmla="*/ 2264961 w 5580233"/>
                  <a:gd name="connsiteY575" fmla="*/ 871865 h 871865"/>
                  <a:gd name="connsiteX576" fmla="*/ 2268907 w 5580233"/>
                  <a:gd name="connsiteY576" fmla="*/ 871865 h 871865"/>
                  <a:gd name="connsiteX577" fmla="*/ 2272853 w 5580233"/>
                  <a:gd name="connsiteY577" fmla="*/ 871865 h 871865"/>
                  <a:gd name="connsiteX578" fmla="*/ 2276799 w 5580233"/>
                  <a:gd name="connsiteY578" fmla="*/ 871865 h 871865"/>
                  <a:gd name="connsiteX579" fmla="*/ 2280745 w 5580233"/>
                  <a:gd name="connsiteY579" fmla="*/ 871865 h 871865"/>
                  <a:gd name="connsiteX580" fmla="*/ 2284686 w 5580233"/>
                  <a:gd name="connsiteY580" fmla="*/ 871865 h 871865"/>
                  <a:gd name="connsiteX581" fmla="*/ 2288631 w 5580233"/>
                  <a:gd name="connsiteY581" fmla="*/ 871865 h 871865"/>
                  <a:gd name="connsiteX582" fmla="*/ 2292577 w 5580233"/>
                  <a:gd name="connsiteY582" fmla="*/ 871865 h 871865"/>
                  <a:gd name="connsiteX583" fmla="*/ 2296523 w 5580233"/>
                  <a:gd name="connsiteY583" fmla="*/ 871865 h 871865"/>
                  <a:gd name="connsiteX584" fmla="*/ 2300469 w 5580233"/>
                  <a:gd name="connsiteY584" fmla="*/ 871865 h 871865"/>
                  <a:gd name="connsiteX585" fmla="*/ 2304414 w 5580233"/>
                  <a:gd name="connsiteY585" fmla="*/ 871865 h 871865"/>
                  <a:gd name="connsiteX586" fmla="*/ 2308360 w 5580233"/>
                  <a:gd name="connsiteY586" fmla="*/ 871865 h 871865"/>
                  <a:gd name="connsiteX587" fmla="*/ 2312306 w 5580233"/>
                  <a:gd name="connsiteY587" fmla="*/ 871865 h 871865"/>
                  <a:gd name="connsiteX588" fmla="*/ 2316252 w 5580233"/>
                  <a:gd name="connsiteY588" fmla="*/ 871865 h 871865"/>
                  <a:gd name="connsiteX589" fmla="*/ 2320193 w 5580233"/>
                  <a:gd name="connsiteY589" fmla="*/ 871865 h 871865"/>
                  <a:gd name="connsiteX590" fmla="*/ 2324139 w 5580233"/>
                  <a:gd name="connsiteY590" fmla="*/ 871865 h 871865"/>
                  <a:gd name="connsiteX591" fmla="*/ 2328084 w 5580233"/>
                  <a:gd name="connsiteY591" fmla="*/ 871865 h 871865"/>
                  <a:gd name="connsiteX592" fmla="*/ 2332030 w 5580233"/>
                  <a:gd name="connsiteY592" fmla="*/ 871865 h 871865"/>
                  <a:gd name="connsiteX593" fmla="*/ 2335976 w 5580233"/>
                  <a:gd name="connsiteY593" fmla="*/ 871865 h 871865"/>
                  <a:gd name="connsiteX594" fmla="*/ 2339922 w 5580233"/>
                  <a:gd name="connsiteY594" fmla="*/ 871865 h 871865"/>
                  <a:gd name="connsiteX595" fmla="*/ 2343868 w 5580233"/>
                  <a:gd name="connsiteY595" fmla="*/ 871865 h 871865"/>
                  <a:gd name="connsiteX596" fmla="*/ 2347813 w 5580233"/>
                  <a:gd name="connsiteY596" fmla="*/ 871865 h 871865"/>
                  <a:gd name="connsiteX597" fmla="*/ 2351754 w 5580233"/>
                  <a:gd name="connsiteY597" fmla="*/ 871865 h 871865"/>
                  <a:gd name="connsiteX598" fmla="*/ 2355700 w 5580233"/>
                  <a:gd name="connsiteY598" fmla="*/ 871865 h 871865"/>
                  <a:gd name="connsiteX599" fmla="*/ 2359646 w 5580233"/>
                  <a:gd name="connsiteY599" fmla="*/ 871865 h 871865"/>
                  <a:gd name="connsiteX600" fmla="*/ 2363592 w 5580233"/>
                  <a:gd name="connsiteY600" fmla="*/ 871865 h 871865"/>
                  <a:gd name="connsiteX601" fmla="*/ 2367537 w 5580233"/>
                  <a:gd name="connsiteY601" fmla="*/ 871865 h 871865"/>
                  <a:gd name="connsiteX602" fmla="*/ 2371483 w 5580233"/>
                  <a:gd name="connsiteY602" fmla="*/ 871865 h 871865"/>
                  <a:gd name="connsiteX603" fmla="*/ 2375429 w 5580233"/>
                  <a:gd name="connsiteY603" fmla="*/ 871865 h 871865"/>
                  <a:gd name="connsiteX604" fmla="*/ 2379375 w 5580233"/>
                  <a:gd name="connsiteY604" fmla="*/ 871865 h 871865"/>
                  <a:gd name="connsiteX605" fmla="*/ 2383321 w 5580233"/>
                  <a:gd name="connsiteY605" fmla="*/ 871865 h 871865"/>
                  <a:gd name="connsiteX606" fmla="*/ 2387261 w 5580233"/>
                  <a:gd name="connsiteY606" fmla="*/ 871865 h 871865"/>
                  <a:gd name="connsiteX607" fmla="*/ 2391207 w 5580233"/>
                  <a:gd name="connsiteY607" fmla="*/ 871865 h 871865"/>
                  <a:gd name="connsiteX608" fmla="*/ 2395153 w 5580233"/>
                  <a:gd name="connsiteY608" fmla="*/ 871865 h 871865"/>
                  <a:gd name="connsiteX609" fmla="*/ 2399099 w 5580233"/>
                  <a:gd name="connsiteY609" fmla="*/ 871865 h 871865"/>
                  <a:gd name="connsiteX610" fmla="*/ 2403045 w 5580233"/>
                  <a:gd name="connsiteY610" fmla="*/ 871865 h 871865"/>
                  <a:gd name="connsiteX611" fmla="*/ 2406990 w 5580233"/>
                  <a:gd name="connsiteY611" fmla="*/ 871865 h 871865"/>
                  <a:gd name="connsiteX612" fmla="*/ 2410936 w 5580233"/>
                  <a:gd name="connsiteY612" fmla="*/ 871865 h 871865"/>
                  <a:gd name="connsiteX613" fmla="*/ 2414877 w 5580233"/>
                  <a:gd name="connsiteY613" fmla="*/ 871865 h 871865"/>
                  <a:gd name="connsiteX614" fmla="*/ 2418823 w 5580233"/>
                  <a:gd name="connsiteY614" fmla="*/ 871865 h 871865"/>
                  <a:gd name="connsiteX615" fmla="*/ 2422768 w 5580233"/>
                  <a:gd name="connsiteY615" fmla="*/ 871865 h 871865"/>
                  <a:gd name="connsiteX616" fmla="*/ 2426714 w 5580233"/>
                  <a:gd name="connsiteY616" fmla="*/ 871865 h 871865"/>
                  <a:gd name="connsiteX617" fmla="*/ 2430660 w 5580233"/>
                  <a:gd name="connsiteY617" fmla="*/ 871865 h 871865"/>
                  <a:gd name="connsiteX618" fmla="*/ 2434606 w 5580233"/>
                  <a:gd name="connsiteY618" fmla="*/ 871865 h 871865"/>
                  <a:gd name="connsiteX619" fmla="*/ 2438552 w 5580233"/>
                  <a:gd name="connsiteY619" fmla="*/ 871865 h 871865"/>
                  <a:gd name="connsiteX620" fmla="*/ 2442498 w 5580233"/>
                  <a:gd name="connsiteY620" fmla="*/ 871865 h 871865"/>
                  <a:gd name="connsiteX621" fmla="*/ 2446443 w 5580233"/>
                  <a:gd name="connsiteY621" fmla="*/ 871865 h 871865"/>
                  <a:gd name="connsiteX622" fmla="*/ 2450389 w 5580233"/>
                  <a:gd name="connsiteY622" fmla="*/ 871865 h 871865"/>
                  <a:gd name="connsiteX623" fmla="*/ 2454330 w 5580233"/>
                  <a:gd name="connsiteY623" fmla="*/ 871865 h 871865"/>
                  <a:gd name="connsiteX624" fmla="*/ 2458276 w 5580233"/>
                  <a:gd name="connsiteY624" fmla="*/ 871865 h 871865"/>
                  <a:gd name="connsiteX625" fmla="*/ 2462222 w 5580233"/>
                  <a:gd name="connsiteY625" fmla="*/ 871865 h 871865"/>
                  <a:gd name="connsiteX626" fmla="*/ 2466167 w 5580233"/>
                  <a:gd name="connsiteY626" fmla="*/ 871865 h 871865"/>
                  <a:gd name="connsiteX627" fmla="*/ 2470113 w 5580233"/>
                  <a:gd name="connsiteY627" fmla="*/ 871865 h 871865"/>
                  <a:gd name="connsiteX628" fmla="*/ 2474059 w 5580233"/>
                  <a:gd name="connsiteY628" fmla="*/ 871865 h 871865"/>
                  <a:gd name="connsiteX629" fmla="*/ 2478005 w 5580233"/>
                  <a:gd name="connsiteY629" fmla="*/ 871865 h 871865"/>
                  <a:gd name="connsiteX630" fmla="*/ 2481946 w 5580233"/>
                  <a:gd name="connsiteY630" fmla="*/ 871865 h 871865"/>
                  <a:gd name="connsiteX631" fmla="*/ 2485891 w 5580233"/>
                  <a:gd name="connsiteY631" fmla="*/ 871865 h 871865"/>
                  <a:gd name="connsiteX632" fmla="*/ 2489837 w 5580233"/>
                  <a:gd name="connsiteY632" fmla="*/ 871865 h 871865"/>
                  <a:gd name="connsiteX633" fmla="*/ 2493783 w 5580233"/>
                  <a:gd name="connsiteY633" fmla="*/ 871865 h 871865"/>
                  <a:gd name="connsiteX634" fmla="*/ 2497729 w 5580233"/>
                  <a:gd name="connsiteY634" fmla="*/ 871865 h 871865"/>
                  <a:gd name="connsiteX635" fmla="*/ 2501675 w 5580233"/>
                  <a:gd name="connsiteY635" fmla="*/ 871865 h 871865"/>
                  <a:gd name="connsiteX636" fmla="*/ 2505621 w 5580233"/>
                  <a:gd name="connsiteY636" fmla="*/ 871865 h 871865"/>
                  <a:gd name="connsiteX637" fmla="*/ 2509566 w 5580233"/>
                  <a:gd name="connsiteY637" fmla="*/ 871865 h 871865"/>
                  <a:gd name="connsiteX638" fmla="*/ 2513512 w 5580233"/>
                  <a:gd name="connsiteY638" fmla="*/ 871865 h 871865"/>
                  <a:gd name="connsiteX639" fmla="*/ 2517458 w 5580233"/>
                  <a:gd name="connsiteY639" fmla="*/ 871865 h 871865"/>
                  <a:gd name="connsiteX640" fmla="*/ 2521399 w 5580233"/>
                  <a:gd name="connsiteY640" fmla="*/ 871865 h 871865"/>
                  <a:gd name="connsiteX641" fmla="*/ 2525344 w 5580233"/>
                  <a:gd name="connsiteY641" fmla="*/ 871865 h 871865"/>
                  <a:gd name="connsiteX642" fmla="*/ 2529290 w 5580233"/>
                  <a:gd name="connsiteY642" fmla="*/ 871865 h 871865"/>
                  <a:gd name="connsiteX643" fmla="*/ 2533236 w 5580233"/>
                  <a:gd name="connsiteY643" fmla="*/ 871865 h 871865"/>
                  <a:gd name="connsiteX644" fmla="*/ 2537182 w 5580233"/>
                  <a:gd name="connsiteY644" fmla="*/ 871865 h 871865"/>
                  <a:gd name="connsiteX645" fmla="*/ 2541128 w 5580233"/>
                  <a:gd name="connsiteY645" fmla="*/ 871865 h 871865"/>
                  <a:gd name="connsiteX646" fmla="*/ 2545074 w 5580233"/>
                  <a:gd name="connsiteY646" fmla="*/ 871865 h 871865"/>
                  <a:gd name="connsiteX647" fmla="*/ 2549014 w 5580233"/>
                  <a:gd name="connsiteY647" fmla="*/ 871865 h 871865"/>
                  <a:gd name="connsiteX648" fmla="*/ 2552960 w 5580233"/>
                  <a:gd name="connsiteY648" fmla="*/ 871865 h 871865"/>
                  <a:gd name="connsiteX649" fmla="*/ 2556906 w 5580233"/>
                  <a:gd name="connsiteY649" fmla="*/ 871865 h 871865"/>
                  <a:gd name="connsiteX650" fmla="*/ 2560852 w 5580233"/>
                  <a:gd name="connsiteY650" fmla="*/ 871865 h 871865"/>
                  <a:gd name="connsiteX651" fmla="*/ 2564797 w 5580233"/>
                  <a:gd name="connsiteY651" fmla="*/ 871865 h 871865"/>
                  <a:gd name="connsiteX652" fmla="*/ 2568743 w 5580233"/>
                  <a:gd name="connsiteY652" fmla="*/ 871865 h 871865"/>
                  <a:gd name="connsiteX653" fmla="*/ 2572689 w 5580233"/>
                  <a:gd name="connsiteY653" fmla="*/ 871865 h 871865"/>
                  <a:gd name="connsiteX654" fmla="*/ 2576635 w 5580233"/>
                  <a:gd name="connsiteY654" fmla="*/ 871865 h 871865"/>
                  <a:gd name="connsiteX655" fmla="*/ 2580581 w 5580233"/>
                  <a:gd name="connsiteY655" fmla="*/ 871865 h 871865"/>
                  <a:gd name="connsiteX656" fmla="*/ 2584527 w 5580233"/>
                  <a:gd name="connsiteY656" fmla="*/ 871865 h 871865"/>
                  <a:gd name="connsiteX657" fmla="*/ 2588467 w 5580233"/>
                  <a:gd name="connsiteY657" fmla="*/ 871865 h 871865"/>
                  <a:gd name="connsiteX658" fmla="*/ 2592413 w 5580233"/>
                  <a:gd name="connsiteY658" fmla="*/ 871865 h 871865"/>
                  <a:gd name="connsiteX659" fmla="*/ 2596359 w 5580233"/>
                  <a:gd name="connsiteY659" fmla="*/ 871865 h 871865"/>
                  <a:gd name="connsiteX660" fmla="*/ 2600305 w 5580233"/>
                  <a:gd name="connsiteY660" fmla="*/ 871865 h 871865"/>
                  <a:gd name="connsiteX661" fmla="*/ 2604250 w 5580233"/>
                  <a:gd name="connsiteY661" fmla="*/ 871865 h 871865"/>
                  <a:gd name="connsiteX662" fmla="*/ 2608196 w 5580233"/>
                  <a:gd name="connsiteY662" fmla="*/ 871865 h 871865"/>
                  <a:gd name="connsiteX663" fmla="*/ 2612142 w 5580233"/>
                  <a:gd name="connsiteY663" fmla="*/ 871865 h 871865"/>
                  <a:gd name="connsiteX664" fmla="*/ 2616083 w 5580233"/>
                  <a:gd name="connsiteY664" fmla="*/ 871865 h 871865"/>
                  <a:gd name="connsiteX665" fmla="*/ 2620029 w 5580233"/>
                  <a:gd name="connsiteY665" fmla="*/ 871865 h 871865"/>
                  <a:gd name="connsiteX666" fmla="*/ 2623975 w 5580233"/>
                  <a:gd name="connsiteY666" fmla="*/ 871865 h 871865"/>
                  <a:gd name="connsiteX667" fmla="*/ 2627920 w 5580233"/>
                  <a:gd name="connsiteY667" fmla="*/ 871865 h 871865"/>
                  <a:gd name="connsiteX668" fmla="*/ 2631866 w 5580233"/>
                  <a:gd name="connsiteY668" fmla="*/ 871865 h 871865"/>
                  <a:gd name="connsiteX669" fmla="*/ 2635812 w 5580233"/>
                  <a:gd name="connsiteY669" fmla="*/ 871865 h 871865"/>
                  <a:gd name="connsiteX670" fmla="*/ 2639758 w 5580233"/>
                  <a:gd name="connsiteY670" fmla="*/ 871865 h 871865"/>
                  <a:gd name="connsiteX671" fmla="*/ 2643703 w 5580233"/>
                  <a:gd name="connsiteY671" fmla="*/ 871865 h 871865"/>
                  <a:gd name="connsiteX672" fmla="*/ 2647649 w 5580233"/>
                  <a:gd name="connsiteY672" fmla="*/ 871865 h 871865"/>
                  <a:gd name="connsiteX673" fmla="*/ 2651595 w 5580233"/>
                  <a:gd name="connsiteY673" fmla="*/ 871865 h 871865"/>
                  <a:gd name="connsiteX674" fmla="*/ 2655536 w 5580233"/>
                  <a:gd name="connsiteY674" fmla="*/ 871865 h 871865"/>
                  <a:gd name="connsiteX675" fmla="*/ 2659482 w 5580233"/>
                  <a:gd name="connsiteY675" fmla="*/ 871865 h 871865"/>
                  <a:gd name="connsiteX676" fmla="*/ 2663428 w 5580233"/>
                  <a:gd name="connsiteY676" fmla="*/ 871865 h 871865"/>
                  <a:gd name="connsiteX677" fmla="*/ 2667373 w 5580233"/>
                  <a:gd name="connsiteY677" fmla="*/ 871865 h 871865"/>
                  <a:gd name="connsiteX678" fmla="*/ 2671319 w 5580233"/>
                  <a:gd name="connsiteY678" fmla="*/ 871865 h 871865"/>
                  <a:gd name="connsiteX679" fmla="*/ 2675265 w 5580233"/>
                  <a:gd name="connsiteY679" fmla="*/ 871865 h 871865"/>
                  <a:gd name="connsiteX680" fmla="*/ 2679211 w 5580233"/>
                  <a:gd name="connsiteY680" fmla="*/ 871865 h 871865"/>
                  <a:gd name="connsiteX681" fmla="*/ 2683151 w 5580233"/>
                  <a:gd name="connsiteY681" fmla="*/ 871865 h 871865"/>
                  <a:gd name="connsiteX682" fmla="*/ 2687097 w 5580233"/>
                  <a:gd name="connsiteY682" fmla="*/ 871865 h 871865"/>
                  <a:gd name="connsiteX683" fmla="*/ 2691043 w 5580233"/>
                  <a:gd name="connsiteY683" fmla="*/ 871865 h 871865"/>
                  <a:gd name="connsiteX684" fmla="*/ 2694989 w 5580233"/>
                  <a:gd name="connsiteY684" fmla="*/ 871865 h 871865"/>
                  <a:gd name="connsiteX685" fmla="*/ 2698935 w 5580233"/>
                  <a:gd name="connsiteY685" fmla="*/ 871865 h 871865"/>
                  <a:gd name="connsiteX686" fmla="*/ 2702881 w 5580233"/>
                  <a:gd name="connsiteY686" fmla="*/ 871865 h 871865"/>
                  <a:gd name="connsiteX687" fmla="*/ 2706827 w 5580233"/>
                  <a:gd name="connsiteY687" fmla="*/ 871865 h 871865"/>
                  <a:gd name="connsiteX688" fmla="*/ 2710772 w 5580233"/>
                  <a:gd name="connsiteY688" fmla="*/ 871865 h 871865"/>
                  <a:gd name="connsiteX689" fmla="*/ 2714718 w 5580233"/>
                  <a:gd name="connsiteY689" fmla="*/ 871865 h 871865"/>
                  <a:gd name="connsiteX690" fmla="*/ 2718664 w 5580233"/>
                  <a:gd name="connsiteY690" fmla="*/ 871865 h 871865"/>
                  <a:gd name="connsiteX691" fmla="*/ 2722604 w 5580233"/>
                  <a:gd name="connsiteY691" fmla="*/ 871865 h 871865"/>
                  <a:gd name="connsiteX692" fmla="*/ 2726550 w 5580233"/>
                  <a:gd name="connsiteY692" fmla="*/ 871865 h 871865"/>
                  <a:gd name="connsiteX693" fmla="*/ 2730496 w 5580233"/>
                  <a:gd name="connsiteY693" fmla="*/ 871865 h 871865"/>
                  <a:gd name="connsiteX694" fmla="*/ 2734442 w 5580233"/>
                  <a:gd name="connsiteY694" fmla="*/ 871865 h 871865"/>
                  <a:gd name="connsiteX695" fmla="*/ 2738388 w 5580233"/>
                  <a:gd name="connsiteY695" fmla="*/ 871865 h 871865"/>
                  <a:gd name="connsiteX696" fmla="*/ 2742334 w 5580233"/>
                  <a:gd name="connsiteY696" fmla="*/ 871865 h 871865"/>
                  <a:gd name="connsiteX697" fmla="*/ 2746279 w 5580233"/>
                  <a:gd name="connsiteY697" fmla="*/ 871865 h 871865"/>
                  <a:gd name="connsiteX698" fmla="*/ 2750220 w 5580233"/>
                  <a:gd name="connsiteY698" fmla="*/ 871865 h 871865"/>
                  <a:gd name="connsiteX699" fmla="*/ 2754166 w 5580233"/>
                  <a:gd name="connsiteY699" fmla="*/ 871865 h 871865"/>
                  <a:gd name="connsiteX700" fmla="*/ 2758112 w 5580233"/>
                  <a:gd name="connsiteY700" fmla="*/ 871865 h 871865"/>
                  <a:gd name="connsiteX701" fmla="*/ 2762057 w 5580233"/>
                  <a:gd name="connsiteY701" fmla="*/ 871865 h 871865"/>
                  <a:gd name="connsiteX702" fmla="*/ 2766003 w 5580233"/>
                  <a:gd name="connsiteY702" fmla="*/ 871865 h 871865"/>
                  <a:gd name="connsiteX703" fmla="*/ 2769949 w 5580233"/>
                  <a:gd name="connsiteY703" fmla="*/ 871865 h 871865"/>
                  <a:gd name="connsiteX704" fmla="*/ 2773895 w 5580233"/>
                  <a:gd name="connsiteY704" fmla="*/ 871865 h 871865"/>
                  <a:gd name="connsiteX705" fmla="*/ 2777841 w 5580233"/>
                  <a:gd name="connsiteY705" fmla="*/ 871865 h 871865"/>
                  <a:gd name="connsiteX706" fmla="*/ 2781787 w 5580233"/>
                  <a:gd name="connsiteY706" fmla="*/ 871865 h 871865"/>
                  <a:gd name="connsiteX707" fmla="*/ 2785727 w 5580233"/>
                  <a:gd name="connsiteY707" fmla="*/ 871865 h 871865"/>
                  <a:gd name="connsiteX708" fmla="*/ 2789673 w 5580233"/>
                  <a:gd name="connsiteY708" fmla="*/ 871865 h 871865"/>
                  <a:gd name="connsiteX709" fmla="*/ 2793619 w 5580233"/>
                  <a:gd name="connsiteY709" fmla="*/ 871865 h 871865"/>
                  <a:gd name="connsiteX710" fmla="*/ 2797565 w 5580233"/>
                  <a:gd name="connsiteY710" fmla="*/ 871865 h 871865"/>
                  <a:gd name="connsiteX711" fmla="*/ 2801510 w 5580233"/>
                  <a:gd name="connsiteY711" fmla="*/ 871865 h 871865"/>
                  <a:gd name="connsiteX712" fmla="*/ 2805456 w 5580233"/>
                  <a:gd name="connsiteY712" fmla="*/ 871865 h 871865"/>
                  <a:gd name="connsiteX713" fmla="*/ 2809402 w 5580233"/>
                  <a:gd name="connsiteY713" fmla="*/ 871865 h 871865"/>
                  <a:gd name="connsiteX714" fmla="*/ 2813348 w 5580233"/>
                  <a:gd name="connsiteY714" fmla="*/ 871865 h 871865"/>
                  <a:gd name="connsiteX715" fmla="*/ 2817289 w 5580233"/>
                  <a:gd name="connsiteY715" fmla="*/ 871865 h 871865"/>
                  <a:gd name="connsiteX716" fmla="*/ 2821235 w 5580233"/>
                  <a:gd name="connsiteY716" fmla="*/ 871865 h 871865"/>
                  <a:gd name="connsiteX717" fmla="*/ 2825181 w 5580233"/>
                  <a:gd name="connsiteY717" fmla="*/ 871865 h 871865"/>
                  <a:gd name="connsiteX718" fmla="*/ 2829126 w 5580233"/>
                  <a:gd name="connsiteY718" fmla="*/ 871865 h 871865"/>
                  <a:gd name="connsiteX719" fmla="*/ 2833072 w 5580233"/>
                  <a:gd name="connsiteY719" fmla="*/ 871865 h 871865"/>
                  <a:gd name="connsiteX720" fmla="*/ 2837018 w 5580233"/>
                  <a:gd name="connsiteY720" fmla="*/ 871865 h 871865"/>
                  <a:gd name="connsiteX721" fmla="*/ 2840964 w 5580233"/>
                  <a:gd name="connsiteY721" fmla="*/ 871865 h 871865"/>
                  <a:gd name="connsiteX722" fmla="*/ 2844909 w 5580233"/>
                  <a:gd name="connsiteY722" fmla="*/ 871865 h 871865"/>
                  <a:gd name="connsiteX723" fmla="*/ 2848855 w 5580233"/>
                  <a:gd name="connsiteY723" fmla="*/ 871865 h 871865"/>
                  <a:gd name="connsiteX724" fmla="*/ 2852796 w 5580233"/>
                  <a:gd name="connsiteY724" fmla="*/ 871865 h 871865"/>
                  <a:gd name="connsiteX725" fmla="*/ 2856742 w 5580233"/>
                  <a:gd name="connsiteY725" fmla="*/ 871865 h 871865"/>
                  <a:gd name="connsiteX726" fmla="*/ 2860688 w 5580233"/>
                  <a:gd name="connsiteY726" fmla="*/ 871865 h 871865"/>
                  <a:gd name="connsiteX727" fmla="*/ 2864634 w 5580233"/>
                  <a:gd name="connsiteY727" fmla="*/ 871865 h 871865"/>
                  <a:gd name="connsiteX728" fmla="*/ 2868579 w 5580233"/>
                  <a:gd name="connsiteY728" fmla="*/ 871865 h 871865"/>
                  <a:gd name="connsiteX729" fmla="*/ 2872525 w 5580233"/>
                  <a:gd name="connsiteY729" fmla="*/ 871865 h 871865"/>
                  <a:gd name="connsiteX730" fmla="*/ 2876471 w 5580233"/>
                  <a:gd name="connsiteY730" fmla="*/ 871865 h 871865"/>
                  <a:gd name="connsiteX731" fmla="*/ 2880417 w 5580233"/>
                  <a:gd name="connsiteY731" fmla="*/ 871865 h 871865"/>
                  <a:gd name="connsiteX732" fmla="*/ 2884357 w 5580233"/>
                  <a:gd name="connsiteY732" fmla="*/ 871865 h 871865"/>
                  <a:gd name="connsiteX733" fmla="*/ 2888303 w 5580233"/>
                  <a:gd name="connsiteY733" fmla="*/ 871865 h 871865"/>
                  <a:gd name="connsiteX734" fmla="*/ 2892249 w 5580233"/>
                  <a:gd name="connsiteY734" fmla="*/ 871865 h 871865"/>
                  <a:gd name="connsiteX735" fmla="*/ 2896195 w 5580233"/>
                  <a:gd name="connsiteY735" fmla="*/ 871865 h 871865"/>
                  <a:gd name="connsiteX736" fmla="*/ 2900141 w 5580233"/>
                  <a:gd name="connsiteY736" fmla="*/ 871865 h 871865"/>
                  <a:gd name="connsiteX737" fmla="*/ 2904087 w 5580233"/>
                  <a:gd name="connsiteY737" fmla="*/ 871865 h 871865"/>
                  <a:gd name="connsiteX738" fmla="*/ 2908032 w 5580233"/>
                  <a:gd name="connsiteY738" fmla="*/ 871865 h 871865"/>
                  <a:gd name="connsiteX739" fmla="*/ 2911978 w 5580233"/>
                  <a:gd name="connsiteY739" fmla="*/ 871865 h 871865"/>
                  <a:gd name="connsiteX740" fmla="*/ 2915924 w 5580233"/>
                  <a:gd name="connsiteY740" fmla="*/ 871865 h 871865"/>
                  <a:gd name="connsiteX741" fmla="*/ 2919865 w 5580233"/>
                  <a:gd name="connsiteY741" fmla="*/ 871865 h 871865"/>
                  <a:gd name="connsiteX742" fmla="*/ 2923810 w 5580233"/>
                  <a:gd name="connsiteY742" fmla="*/ 871865 h 871865"/>
                  <a:gd name="connsiteX743" fmla="*/ 2927756 w 5580233"/>
                  <a:gd name="connsiteY743" fmla="*/ 871865 h 871865"/>
                  <a:gd name="connsiteX744" fmla="*/ 2931702 w 5580233"/>
                  <a:gd name="connsiteY744" fmla="*/ 871865 h 871865"/>
                  <a:gd name="connsiteX745" fmla="*/ 2935648 w 5580233"/>
                  <a:gd name="connsiteY745" fmla="*/ 871865 h 871865"/>
                  <a:gd name="connsiteX746" fmla="*/ 2939594 w 5580233"/>
                  <a:gd name="connsiteY746" fmla="*/ 871865 h 871865"/>
                  <a:gd name="connsiteX747" fmla="*/ 2943540 w 5580233"/>
                  <a:gd name="connsiteY747" fmla="*/ 871865 h 871865"/>
                  <a:gd name="connsiteX748" fmla="*/ 2947485 w 5580233"/>
                  <a:gd name="connsiteY748" fmla="*/ 871865 h 871865"/>
                  <a:gd name="connsiteX749" fmla="*/ 2951426 w 5580233"/>
                  <a:gd name="connsiteY749" fmla="*/ 871865 h 871865"/>
                  <a:gd name="connsiteX750" fmla="*/ 2955372 w 5580233"/>
                  <a:gd name="connsiteY750" fmla="*/ 871865 h 871865"/>
                  <a:gd name="connsiteX751" fmla="*/ 2959318 w 5580233"/>
                  <a:gd name="connsiteY751" fmla="*/ 871865 h 871865"/>
                  <a:gd name="connsiteX752" fmla="*/ 2963263 w 5580233"/>
                  <a:gd name="connsiteY752" fmla="*/ 871865 h 871865"/>
                  <a:gd name="connsiteX753" fmla="*/ 2967209 w 5580233"/>
                  <a:gd name="connsiteY753" fmla="*/ 871865 h 871865"/>
                  <a:gd name="connsiteX754" fmla="*/ 2971155 w 5580233"/>
                  <a:gd name="connsiteY754" fmla="*/ 871865 h 871865"/>
                  <a:gd name="connsiteX755" fmla="*/ 2975101 w 5580233"/>
                  <a:gd name="connsiteY755" fmla="*/ 871865 h 871865"/>
                  <a:gd name="connsiteX756" fmla="*/ 2979047 w 5580233"/>
                  <a:gd name="connsiteY756" fmla="*/ 871865 h 871865"/>
                  <a:gd name="connsiteX757" fmla="*/ 2982993 w 5580233"/>
                  <a:gd name="connsiteY757" fmla="*/ 871865 h 871865"/>
                  <a:gd name="connsiteX758" fmla="*/ 2986933 w 5580233"/>
                  <a:gd name="connsiteY758" fmla="*/ 871865 h 871865"/>
                  <a:gd name="connsiteX759" fmla="*/ 2990879 w 5580233"/>
                  <a:gd name="connsiteY759" fmla="*/ 871865 h 871865"/>
                  <a:gd name="connsiteX760" fmla="*/ 2994825 w 5580233"/>
                  <a:gd name="connsiteY760" fmla="*/ 871865 h 871865"/>
                  <a:gd name="connsiteX761" fmla="*/ 2998771 w 5580233"/>
                  <a:gd name="connsiteY761" fmla="*/ 871865 h 871865"/>
                  <a:gd name="connsiteX762" fmla="*/ 3002717 w 5580233"/>
                  <a:gd name="connsiteY762" fmla="*/ 871865 h 871865"/>
                  <a:gd name="connsiteX763" fmla="*/ 3006662 w 5580233"/>
                  <a:gd name="connsiteY763" fmla="*/ 871865 h 871865"/>
                  <a:gd name="connsiteX764" fmla="*/ 3010608 w 5580233"/>
                  <a:gd name="connsiteY764" fmla="*/ 871865 h 871865"/>
                  <a:gd name="connsiteX765" fmla="*/ 3014554 w 5580233"/>
                  <a:gd name="connsiteY765" fmla="*/ 871865 h 871865"/>
                  <a:gd name="connsiteX766" fmla="*/ 3018495 w 5580233"/>
                  <a:gd name="connsiteY766" fmla="*/ 871865 h 871865"/>
                  <a:gd name="connsiteX767" fmla="*/ 3022441 w 5580233"/>
                  <a:gd name="connsiteY767" fmla="*/ 871865 h 871865"/>
                  <a:gd name="connsiteX768" fmla="*/ 3026386 w 5580233"/>
                  <a:gd name="connsiteY768" fmla="*/ 871865 h 871865"/>
                  <a:gd name="connsiteX769" fmla="*/ 3030332 w 5580233"/>
                  <a:gd name="connsiteY769" fmla="*/ 871865 h 871865"/>
                  <a:gd name="connsiteX770" fmla="*/ 3034278 w 5580233"/>
                  <a:gd name="connsiteY770" fmla="*/ 871865 h 871865"/>
                  <a:gd name="connsiteX771" fmla="*/ 3038224 w 5580233"/>
                  <a:gd name="connsiteY771" fmla="*/ 871865 h 871865"/>
                  <a:gd name="connsiteX772" fmla="*/ 3042170 w 5580233"/>
                  <a:gd name="connsiteY772" fmla="*/ 871865 h 871865"/>
                  <a:gd name="connsiteX773" fmla="*/ 3046115 w 5580233"/>
                  <a:gd name="connsiteY773" fmla="*/ 871865 h 871865"/>
                  <a:gd name="connsiteX774" fmla="*/ 3050061 w 5580233"/>
                  <a:gd name="connsiteY774" fmla="*/ 871865 h 871865"/>
                  <a:gd name="connsiteX775" fmla="*/ 3054002 w 5580233"/>
                  <a:gd name="connsiteY775" fmla="*/ 871865 h 871865"/>
                  <a:gd name="connsiteX776" fmla="*/ 3057948 w 5580233"/>
                  <a:gd name="connsiteY776" fmla="*/ 871865 h 871865"/>
                  <a:gd name="connsiteX777" fmla="*/ 3061894 w 5580233"/>
                  <a:gd name="connsiteY777" fmla="*/ 871865 h 871865"/>
                  <a:gd name="connsiteX778" fmla="*/ 3065839 w 5580233"/>
                  <a:gd name="connsiteY778" fmla="*/ 871865 h 871865"/>
                  <a:gd name="connsiteX779" fmla="*/ 3069785 w 5580233"/>
                  <a:gd name="connsiteY779" fmla="*/ 871865 h 871865"/>
                  <a:gd name="connsiteX780" fmla="*/ 3073731 w 5580233"/>
                  <a:gd name="connsiteY780" fmla="*/ 871865 h 871865"/>
                  <a:gd name="connsiteX781" fmla="*/ 3077677 w 5580233"/>
                  <a:gd name="connsiteY781" fmla="*/ 871865 h 871865"/>
                  <a:gd name="connsiteX782" fmla="*/ 3081623 w 5580233"/>
                  <a:gd name="connsiteY782" fmla="*/ 871865 h 871865"/>
                  <a:gd name="connsiteX783" fmla="*/ 3085563 w 5580233"/>
                  <a:gd name="connsiteY783" fmla="*/ 871865 h 871865"/>
                  <a:gd name="connsiteX784" fmla="*/ 3089509 w 5580233"/>
                  <a:gd name="connsiteY784" fmla="*/ 871865 h 871865"/>
                  <a:gd name="connsiteX785" fmla="*/ 3093455 w 5580233"/>
                  <a:gd name="connsiteY785" fmla="*/ 871865 h 871865"/>
                  <a:gd name="connsiteX786" fmla="*/ 3097401 w 5580233"/>
                  <a:gd name="connsiteY786" fmla="*/ 871865 h 871865"/>
                  <a:gd name="connsiteX787" fmla="*/ 3101347 w 5580233"/>
                  <a:gd name="connsiteY787" fmla="*/ 871865 h 871865"/>
                  <a:gd name="connsiteX788" fmla="*/ 3105292 w 5580233"/>
                  <a:gd name="connsiteY788" fmla="*/ 871865 h 871865"/>
                  <a:gd name="connsiteX789" fmla="*/ 3109238 w 5580233"/>
                  <a:gd name="connsiteY789" fmla="*/ 871865 h 871865"/>
                  <a:gd name="connsiteX790" fmla="*/ 3113184 w 5580233"/>
                  <a:gd name="connsiteY790" fmla="*/ 871865 h 871865"/>
                  <a:gd name="connsiteX791" fmla="*/ 3117130 w 5580233"/>
                  <a:gd name="connsiteY791" fmla="*/ 871865 h 871865"/>
                  <a:gd name="connsiteX792" fmla="*/ 3121071 w 5580233"/>
                  <a:gd name="connsiteY792" fmla="*/ 871865 h 871865"/>
                  <a:gd name="connsiteX793" fmla="*/ 3125016 w 5580233"/>
                  <a:gd name="connsiteY793" fmla="*/ 871865 h 871865"/>
                  <a:gd name="connsiteX794" fmla="*/ 3128962 w 5580233"/>
                  <a:gd name="connsiteY794" fmla="*/ 871865 h 871865"/>
                  <a:gd name="connsiteX795" fmla="*/ 3132908 w 5580233"/>
                  <a:gd name="connsiteY795" fmla="*/ 871865 h 871865"/>
                  <a:gd name="connsiteX796" fmla="*/ 3136854 w 5580233"/>
                  <a:gd name="connsiteY796" fmla="*/ 871865 h 871865"/>
                  <a:gd name="connsiteX797" fmla="*/ 3140800 w 5580233"/>
                  <a:gd name="connsiteY797" fmla="*/ 871865 h 871865"/>
                  <a:gd name="connsiteX798" fmla="*/ 3144745 w 5580233"/>
                  <a:gd name="connsiteY798" fmla="*/ 871865 h 871865"/>
                  <a:gd name="connsiteX799" fmla="*/ 3148691 w 5580233"/>
                  <a:gd name="connsiteY799" fmla="*/ 871865 h 871865"/>
                  <a:gd name="connsiteX800" fmla="*/ 3152632 w 5580233"/>
                  <a:gd name="connsiteY800" fmla="*/ 871865 h 871865"/>
                  <a:gd name="connsiteX801" fmla="*/ 3156578 w 5580233"/>
                  <a:gd name="connsiteY801" fmla="*/ 871865 h 871865"/>
                  <a:gd name="connsiteX802" fmla="*/ 3160524 w 5580233"/>
                  <a:gd name="connsiteY802" fmla="*/ 871865 h 871865"/>
                  <a:gd name="connsiteX803" fmla="*/ 3164469 w 5580233"/>
                  <a:gd name="connsiteY803" fmla="*/ 871865 h 871865"/>
                  <a:gd name="connsiteX804" fmla="*/ 3168415 w 5580233"/>
                  <a:gd name="connsiteY804" fmla="*/ 871865 h 871865"/>
                  <a:gd name="connsiteX805" fmla="*/ 3172361 w 5580233"/>
                  <a:gd name="connsiteY805" fmla="*/ 871865 h 871865"/>
                  <a:gd name="connsiteX806" fmla="*/ 3176307 w 5580233"/>
                  <a:gd name="connsiteY806" fmla="*/ 871865 h 871865"/>
                  <a:gd name="connsiteX807" fmla="*/ 3180253 w 5580233"/>
                  <a:gd name="connsiteY807" fmla="*/ 871865 h 871865"/>
                  <a:gd name="connsiteX808" fmla="*/ 3184198 w 5580233"/>
                  <a:gd name="connsiteY808" fmla="*/ 871865 h 871865"/>
                  <a:gd name="connsiteX809" fmla="*/ 3188139 w 5580233"/>
                  <a:gd name="connsiteY809" fmla="*/ 871865 h 871865"/>
                  <a:gd name="connsiteX810" fmla="*/ 3192085 w 5580233"/>
                  <a:gd name="connsiteY810" fmla="*/ 871865 h 871865"/>
                  <a:gd name="connsiteX811" fmla="*/ 3196031 w 5580233"/>
                  <a:gd name="connsiteY811" fmla="*/ 871865 h 871865"/>
                  <a:gd name="connsiteX812" fmla="*/ 3199977 w 5580233"/>
                  <a:gd name="connsiteY812" fmla="*/ 871865 h 871865"/>
                  <a:gd name="connsiteX813" fmla="*/ 3203923 w 5580233"/>
                  <a:gd name="connsiteY813" fmla="*/ 871865 h 871865"/>
                  <a:gd name="connsiteX814" fmla="*/ 3207868 w 5580233"/>
                  <a:gd name="connsiteY814" fmla="*/ 871865 h 871865"/>
                  <a:gd name="connsiteX815" fmla="*/ 3211814 w 5580233"/>
                  <a:gd name="connsiteY815" fmla="*/ 871865 h 871865"/>
                  <a:gd name="connsiteX816" fmla="*/ 3215760 w 5580233"/>
                  <a:gd name="connsiteY816" fmla="*/ 871865 h 871865"/>
                  <a:gd name="connsiteX817" fmla="*/ 3219701 w 5580233"/>
                  <a:gd name="connsiteY817" fmla="*/ 871865 h 871865"/>
                  <a:gd name="connsiteX818" fmla="*/ 3223646 w 5580233"/>
                  <a:gd name="connsiteY818" fmla="*/ 871865 h 871865"/>
                  <a:gd name="connsiteX819" fmla="*/ 3227592 w 5580233"/>
                  <a:gd name="connsiteY819" fmla="*/ 871865 h 871865"/>
                  <a:gd name="connsiteX820" fmla="*/ 3231538 w 5580233"/>
                  <a:gd name="connsiteY820" fmla="*/ 871865 h 871865"/>
                  <a:gd name="connsiteX821" fmla="*/ 3235484 w 5580233"/>
                  <a:gd name="connsiteY821" fmla="*/ 871865 h 871865"/>
                  <a:gd name="connsiteX822" fmla="*/ 3239430 w 5580233"/>
                  <a:gd name="connsiteY822" fmla="*/ 871865 h 871865"/>
                  <a:gd name="connsiteX823" fmla="*/ 3243376 w 5580233"/>
                  <a:gd name="connsiteY823" fmla="*/ 871865 h 871865"/>
                  <a:gd name="connsiteX824" fmla="*/ 3247321 w 5580233"/>
                  <a:gd name="connsiteY824" fmla="*/ 871865 h 871865"/>
                  <a:gd name="connsiteX825" fmla="*/ 3251262 w 5580233"/>
                  <a:gd name="connsiteY825" fmla="*/ 871865 h 871865"/>
                  <a:gd name="connsiteX826" fmla="*/ 3255208 w 5580233"/>
                  <a:gd name="connsiteY826" fmla="*/ 871865 h 871865"/>
                  <a:gd name="connsiteX827" fmla="*/ 3259154 w 5580233"/>
                  <a:gd name="connsiteY827" fmla="*/ 871865 h 871865"/>
                  <a:gd name="connsiteX828" fmla="*/ 3263099 w 5580233"/>
                  <a:gd name="connsiteY828" fmla="*/ 871865 h 871865"/>
                  <a:gd name="connsiteX829" fmla="*/ 3267045 w 5580233"/>
                  <a:gd name="connsiteY829" fmla="*/ 871865 h 871865"/>
                  <a:gd name="connsiteX830" fmla="*/ 3270991 w 5580233"/>
                  <a:gd name="connsiteY830" fmla="*/ 871865 h 871865"/>
                  <a:gd name="connsiteX831" fmla="*/ 3274937 w 5580233"/>
                  <a:gd name="connsiteY831" fmla="*/ 871865 h 871865"/>
                  <a:gd name="connsiteX832" fmla="*/ 3278883 w 5580233"/>
                  <a:gd name="connsiteY832" fmla="*/ 871865 h 871865"/>
                  <a:gd name="connsiteX833" fmla="*/ 3282829 w 5580233"/>
                  <a:gd name="connsiteY833" fmla="*/ 871865 h 871865"/>
                  <a:gd name="connsiteX834" fmla="*/ 3286769 w 5580233"/>
                  <a:gd name="connsiteY834" fmla="*/ 871865 h 871865"/>
                  <a:gd name="connsiteX835" fmla="*/ 3290715 w 5580233"/>
                  <a:gd name="connsiteY835" fmla="*/ 871865 h 871865"/>
                  <a:gd name="connsiteX836" fmla="*/ 3294661 w 5580233"/>
                  <a:gd name="connsiteY836" fmla="*/ 871865 h 871865"/>
                  <a:gd name="connsiteX837" fmla="*/ 3298607 w 5580233"/>
                  <a:gd name="connsiteY837" fmla="*/ 871865 h 871865"/>
                  <a:gd name="connsiteX838" fmla="*/ 3302552 w 5580233"/>
                  <a:gd name="connsiteY838" fmla="*/ 871865 h 871865"/>
                  <a:gd name="connsiteX839" fmla="*/ 3306498 w 5580233"/>
                  <a:gd name="connsiteY839" fmla="*/ 871865 h 871865"/>
                  <a:gd name="connsiteX840" fmla="*/ 3310444 w 5580233"/>
                  <a:gd name="connsiteY840" fmla="*/ 871865 h 871865"/>
                  <a:gd name="connsiteX841" fmla="*/ 3314390 w 5580233"/>
                  <a:gd name="connsiteY841" fmla="*/ 871865 h 871865"/>
                  <a:gd name="connsiteX842" fmla="*/ 3318331 w 5580233"/>
                  <a:gd name="connsiteY842" fmla="*/ 871865 h 871865"/>
                  <a:gd name="connsiteX843" fmla="*/ 3322277 w 5580233"/>
                  <a:gd name="connsiteY843" fmla="*/ 871865 h 871865"/>
                  <a:gd name="connsiteX844" fmla="*/ 3326222 w 5580233"/>
                  <a:gd name="connsiteY844" fmla="*/ 871865 h 871865"/>
                  <a:gd name="connsiteX845" fmla="*/ 3330168 w 5580233"/>
                  <a:gd name="connsiteY845" fmla="*/ 871865 h 871865"/>
                  <a:gd name="connsiteX846" fmla="*/ 3334114 w 5580233"/>
                  <a:gd name="connsiteY846" fmla="*/ 871865 h 871865"/>
                  <a:gd name="connsiteX847" fmla="*/ 3338060 w 5580233"/>
                  <a:gd name="connsiteY847" fmla="*/ 871865 h 871865"/>
                  <a:gd name="connsiteX848" fmla="*/ 3342005 w 5580233"/>
                  <a:gd name="connsiteY848" fmla="*/ 871865 h 871865"/>
                  <a:gd name="connsiteX849" fmla="*/ 3345951 w 5580233"/>
                  <a:gd name="connsiteY849" fmla="*/ 871865 h 871865"/>
                  <a:gd name="connsiteX850" fmla="*/ 3349897 w 5580233"/>
                  <a:gd name="connsiteY850" fmla="*/ 871865 h 871865"/>
                  <a:gd name="connsiteX851" fmla="*/ 3353838 w 5580233"/>
                  <a:gd name="connsiteY851" fmla="*/ 871865 h 871865"/>
                  <a:gd name="connsiteX852" fmla="*/ 3357784 w 5580233"/>
                  <a:gd name="connsiteY852" fmla="*/ 871865 h 871865"/>
                  <a:gd name="connsiteX853" fmla="*/ 3361730 w 5580233"/>
                  <a:gd name="connsiteY853" fmla="*/ 871865 h 871865"/>
                  <a:gd name="connsiteX854" fmla="*/ 3365675 w 5580233"/>
                  <a:gd name="connsiteY854" fmla="*/ 871865 h 871865"/>
                  <a:gd name="connsiteX855" fmla="*/ 3369621 w 5580233"/>
                  <a:gd name="connsiteY855" fmla="*/ 871865 h 871865"/>
                  <a:gd name="connsiteX856" fmla="*/ 3373567 w 5580233"/>
                  <a:gd name="connsiteY856" fmla="*/ 871865 h 871865"/>
                  <a:gd name="connsiteX857" fmla="*/ 3377513 w 5580233"/>
                  <a:gd name="connsiteY857" fmla="*/ 871865 h 871865"/>
                  <a:gd name="connsiteX858" fmla="*/ 3381458 w 5580233"/>
                  <a:gd name="connsiteY858" fmla="*/ 871865 h 871865"/>
                  <a:gd name="connsiteX859" fmla="*/ 3385399 w 5580233"/>
                  <a:gd name="connsiteY859" fmla="*/ 871865 h 871865"/>
                  <a:gd name="connsiteX860" fmla="*/ 3389345 w 5580233"/>
                  <a:gd name="connsiteY860" fmla="*/ 871865 h 871865"/>
                  <a:gd name="connsiteX861" fmla="*/ 3393291 w 5580233"/>
                  <a:gd name="connsiteY861" fmla="*/ 871865 h 871865"/>
                  <a:gd name="connsiteX862" fmla="*/ 3397237 w 5580233"/>
                  <a:gd name="connsiteY862" fmla="*/ 871865 h 871865"/>
                  <a:gd name="connsiteX863" fmla="*/ 3401183 w 5580233"/>
                  <a:gd name="connsiteY863" fmla="*/ 871865 h 871865"/>
                  <a:gd name="connsiteX864" fmla="*/ 3405129 w 5580233"/>
                  <a:gd name="connsiteY864" fmla="*/ 871865 h 871865"/>
                  <a:gd name="connsiteX865" fmla="*/ 3409074 w 5580233"/>
                  <a:gd name="connsiteY865" fmla="*/ 871865 h 871865"/>
                  <a:gd name="connsiteX866" fmla="*/ 3413020 w 5580233"/>
                  <a:gd name="connsiteY866" fmla="*/ 871865 h 871865"/>
                  <a:gd name="connsiteX867" fmla="*/ 3416966 w 5580233"/>
                  <a:gd name="connsiteY867" fmla="*/ 871865 h 871865"/>
                  <a:gd name="connsiteX868" fmla="*/ 3420906 w 5580233"/>
                  <a:gd name="connsiteY868" fmla="*/ 871865 h 871865"/>
                  <a:gd name="connsiteX869" fmla="*/ 3424852 w 5580233"/>
                  <a:gd name="connsiteY869" fmla="*/ 871865 h 871865"/>
                  <a:gd name="connsiteX870" fmla="*/ 3428798 w 5580233"/>
                  <a:gd name="connsiteY870" fmla="*/ 871865 h 871865"/>
                  <a:gd name="connsiteX871" fmla="*/ 3432744 w 5580233"/>
                  <a:gd name="connsiteY871" fmla="*/ 871865 h 871865"/>
                  <a:gd name="connsiteX872" fmla="*/ 3436690 w 5580233"/>
                  <a:gd name="connsiteY872" fmla="*/ 871865 h 871865"/>
                  <a:gd name="connsiteX873" fmla="*/ 3440636 w 5580233"/>
                  <a:gd name="connsiteY873" fmla="*/ 871865 h 871865"/>
                  <a:gd name="connsiteX874" fmla="*/ 3444582 w 5580233"/>
                  <a:gd name="connsiteY874" fmla="*/ 871865 h 871865"/>
                  <a:gd name="connsiteX875" fmla="*/ 3448527 w 5580233"/>
                  <a:gd name="connsiteY875" fmla="*/ 871865 h 871865"/>
                  <a:gd name="connsiteX876" fmla="*/ 3452468 w 5580233"/>
                  <a:gd name="connsiteY876" fmla="*/ 871865 h 871865"/>
                  <a:gd name="connsiteX877" fmla="*/ 3456414 w 5580233"/>
                  <a:gd name="connsiteY877" fmla="*/ 871865 h 871865"/>
                  <a:gd name="connsiteX878" fmla="*/ 3460359 w 5580233"/>
                  <a:gd name="connsiteY878" fmla="*/ 871865 h 871865"/>
                  <a:gd name="connsiteX879" fmla="*/ 3464305 w 5580233"/>
                  <a:gd name="connsiteY879" fmla="*/ 871865 h 871865"/>
                  <a:gd name="connsiteX880" fmla="*/ 3468251 w 5580233"/>
                  <a:gd name="connsiteY880" fmla="*/ 871865 h 871865"/>
                  <a:gd name="connsiteX881" fmla="*/ 3472197 w 5580233"/>
                  <a:gd name="connsiteY881" fmla="*/ 871865 h 871865"/>
                  <a:gd name="connsiteX882" fmla="*/ 3476143 w 5580233"/>
                  <a:gd name="connsiteY882" fmla="*/ 871865 h 871865"/>
                  <a:gd name="connsiteX883" fmla="*/ 3480089 w 5580233"/>
                  <a:gd name="connsiteY883" fmla="*/ 871865 h 871865"/>
                  <a:gd name="connsiteX884" fmla="*/ 3484034 w 5580233"/>
                  <a:gd name="connsiteY884" fmla="*/ 871865 h 871865"/>
                  <a:gd name="connsiteX885" fmla="*/ 3487975 w 5580233"/>
                  <a:gd name="connsiteY885" fmla="*/ 871865 h 871865"/>
                  <a:gd name="connsiteX886" fmla="*/ 3491921 w 5580233"/>
                  <a:gd name="connsiteY886" fmla="*/ 871865 h 871865"/>
                  <a:gd name="connsiteX887" fmla="*/ 3495867 w 5580233"/>
                  <a:gd name="connsiteY887" fmla="*/ 871865 h 871865"/>
                  <a:gd name="connsiteX888" fmla="*/ 3499813 w 5580233"/>
                  <a:gd name="connsiteY888" fmla="*/ 871865 h 871865"/>
                  <a:gd name="connsiteX889" fmla="*/ 3503758 w 5580233"/>
                  <a:gd name="connsiteY889" fmla="*/ 871865 h 871865"/>
                  <a:gd name="connsiteX890" fmla="*/ 3507704 w 5580233"/>
                  <a:gd name="connsiteY890" fmla="*/ 871865 h 871865"/>
                  <a:gd name="connsiteX891" fmla="*/ 3511650 w 5580233"/>
                  <a:gd name="connsiteY891" fmla="*/ 871865 h 871865"/>
                  <a:gd name="connsiteX892" fmla="*/ 3515596 w 5580233"/>
                  <a:gd name="connsiteY892" fmla="*/ 871865 h 871865"/>
                  <a:gd name="connsiteX893" fmla="*/ 3519537 w 5580233"/>
                  <a:gd name="connsiteY893" fmla="*/ 871865 h 871865"/>
                  <a:gd name="connsiteX894" fmla="*/ 3523483 w 5580233"/>
                  <a:gd name="connsiteY894" fmla="*/ 871865 h 871865"/>
                  <a:gd name="connsiteX895" fmla="*/ 3527428 w 5580233"/>
                  <a:gd name="connsiteY895" fmla="*/ 871865 h 871865"/>
                  <a:gd name="connsiteX896" fmla="*/ 3531374 w 5580233"/>
                  <a:gd name="connsiteY896" fmla="*/ 871865 h 871865"/>
                  <a:gd name="connsiteX897" fmla="*/ 3535320 w 5580233"/>
                  <a:gd name="connsiteY897" fmla="*/ 871865 h 871865"/>
                  <a:gd name="connsiteX898" fmla="*/ 3539266 w 5580233"/>
                  <a:gd name="connsiteY898" fmla="*/ 871865 h 871865"/>
                  <a:gd name="connsiteX899" fmla="*/ 3543211 w 5580233"/>
                  <a:gd name="connsiteY899" fmla="*/ 871865 h 871865"/>
                  <a:gd name="connsiteX900" fmla="*/ 3547157 w 5580233"/>
                  <a:gd name="connsiteY900" fmla="*/ 871865 h 871865"/>
                  <a:gd name="connsiteX901" fmla="*/ 3551103 w 5580233"/>
                  <a:gd name="connsiteY901" fmla="*/ 871865 h 871865"/>
                  <a:gd name="connsiteX902" fmla="*/ 3555044 w 5580233"/>
                  <a:gd name="connsiteY902" fmla="*/ 871865 h 871865"/>
                  <a:gd name="connsiteX903" fmla="*/ 3558990 w 5580233"/>
                  <a:gd name="connsiteY903" fmla="*/ 871865 h 871865"/>
                  <a:gd name="connsiteX904" fmla="*/ 3562936 w 5580233"/>
                  <a:gd name="connsiteY904" fmla="*/ 871865 h 871865"/>
                  <a:gd name="connsiteX905" fmla="*/ 3566881 w 5580233"/>
                  <a:gd name="connsiteY905" fmla="*/ 871865 h 871865"/>
                  <a:gd name="connsiteX906" fmla="*/ 3570827 w 5580233"/>
                  <a:gd name="connsiteY906" fmla="*/ 871865 h 871865"/>
                  <a:gd name="connsiteX907" fmla="*/ 3574773 w 5580233"/>
                  <a:gd name="connsiteY907" fmla="*/ 871865 h 871865"/>
                  <a:gd name="connsiteX908" fmla="*/ 3578719 w 5580233"/>
                  <a:gd name="connsiteY908" fmla="*/ 871865 h 871865"/>
                  <a:gd name="connsiteX909" fmla="*/ 3582665 w 5580233"/>
                  <a:gd name="connsiteY909" fmla="*/ 871865 h 871865"/>
                  <a:gd name="connsiteX910" fmla="*/ 3586605 w 5580233"/>
                  <a:gd name="connsiteY910" fmla="*/ 871865 h 871865"/>
                  <a:gd name="connsiteX911" fmla="*/ 3590551 w 5580233"/>
                  <a:gd name="connsiteY911" fmla="*/ 871865 h 871865"/>
                  <a:gd name="connsiteX912" fmla="*/ 3594497 w 5580233"/>
                  <a:gd name="connsiteY912" fmla="*/ 871865 h 871865"/>
                  <a:gd name="connsiteX913" fmla="*/ 3598443 w 5580233"/>
                  <a:gd name="connsiteY913" fmla="*/ 871865 h 871865"/>
                  <a:gd name="connsiteX914" fmla="*/ 3602389 w 5580233"/>
                  <a:gd name="connsiteY914" fmla="*/ 871865 h 871865"/>
                  <a:gd name="connsiteX915" fmla="*/ 3606334 w 5580233"/>
                  <a:gd name="connsiteY915" fmla="*/ 871865 h 871865"/>
                  <a:gd name="connsiteX916" fmla="*/ 3610280 w 5580233"/>
                  <a:gd name="connsiteY916" fmla="*/ 871865 h 871865"/>
                  <a:gd name="connsiteX917" fmla="*/ 3614226 w 5580233"/>
                  <a:gd name="connsiteY917" fmla="*/ 871865 h 871865"/>
                  <a:gd name="connsiteX918" fmla="*/ 3618172 w 5580233"/>
                  <a:gd name="connsiteY918" fmla="*/ 871865 h 871865"/>
                  <a:gd name="connsiteX919" fmla="*/ 3622112 w 5580233"/>
                  <a:gd name="connsiteY919" fmla="*/ 871865 h 871865"/>
                  <a:gd name="connsiteX920" fmla="*/ 3626058 w 5580233"/>
                  <a:gd name="connsiteY920" fmla="*/ 871865 h 871865"/>
                  <a:gd name="connsiteX921" fmla="*/ 3630004 w 5580233"/>
                  <a:gd name="connsiteY921" fmla="*/ 871865 h 871865"/>
                  <a:gd name="connsiteX922" fmla="*/ 3633950 w 5580233"/>
                  <a:gd name="connsiteY922" fmla="*/ 871865 h 871865"/>
                  <a:gd name="connsiteX923" fmla="*/ 3637896 w 5580233"/>
                  <a:gd name="connsiteY923" fmla="*/ 871865 h 871865"/>
                  <a:gd name="connsiteX924" fmla="*/ 3641842 w 5580233"/>
                  <a:gd name="connsiteY924" fmla="*/ 871865 h 871865"/>
                  <a:gd name="connsiteX925" fmla="*/ 3645787 w 5580233"/>
                  <a:gd name="connsiteY925" fmla="*/ 871865 h 871865"/>
                  <a:gd name="connsiteX926" fmla="*/ 3649733 w 5580233"/>
                  <a:gd name="connsiteY926" fmla="*/ 871865 h 871865"/>
                  <a:gd name="connsiteX927" fmla="*/ 3653674 w 5580233"/>
                  <a:gd name="connsiteY927" fmla="*/ 871865 h 871865"/>
                  <a:gd name="connsiteX928" fmla="*/ 3657620 w 5580233"/>
                  <a:gd name="connsiteY928" fmla="*/ 871865 h 871865"/>
                  <a:gd name="connsiteX929" fmla="*/ 3661565 w 5580233"/>
                  <a:gd name="connsiteY929" fmla="*/ 871865 h 871865"/>
                  <a:gd name="connsiteX930" fmla="*/ 3665511 w 5580233"/>
                  <a:gd name="connsiteY930" fmla="*/ 871865 h 871865"/>
                  <a:gd name="connsiteX931" fmla="*/ 3669457 w 5580233"/>
                  <a:gd name="connsiteY931" fmla="*/ 871865 h 871865"/>
                  <a:gd name="connsiteX932" fmla="*/ 3673403 w 5580233"/>
                  <a:gd name="connsiteY932" fmla="*/ 871865 h 871865"/>
                  <a:gd name="connsiteX933" fmla="*/ 3677349 w 5580233"/>
                  <a:gd name="connsiteY933" fmla="*/ 871865 h 871865"/>
                  <a:gd name="connsiteX934" fmla="*/ 3681295 w 5580233"/>
                  <a:gd name="connsiteY934" fmla="*/ 871865 h 871865"/>
                  <a:gd name="connsiteX935" fmla="*/ 3685240 w 5580233"/>
                  <a:gd name="connsiteY935" fmla="*/ 871865 h 871865"/>
                  <a:gd name="connsiteX936" fmla="*/ 3689181 w 5580233"/>
                  <a:gd name="connsiteY936" fmla="*/ 871865 h 871865"/>
                  <a:gd name="connsiteX937" fmla="*/ 3693127 w 5580233"/>
                  <a:gd name="connsiteY937" fmla="*/ 871865 h 871865"/>
                  <a:gd name="connsiteX938" fmla="*/ 3697073 w 5580233"/>
                  <a:gd name="connsiteY938" fmla="*/ 871865 h 871865"/>
                  <a:gd name="connsiteX939" fmla="*/ 3701019 w 5580233"/>
                  <a:gd name="connsiteY939" fmla="*/ 871865 h 871865"/>
                  <a:gd name="connsiteX940" fmla="*/ 3704964 w 5580233"/>
                  <a:gd name="connsiteY940" fmla="*/ 871865 h 871865"/>
                  <a:gd name="connsiteX941" fmla="*/ 3708910 w 5580233"/>
                  <a:gd name="connsiteY941" fmla="*/ 871865 h 871865"/>
                  <a:gd name="connsiteX942" fmla="*/ 3712856 w 5580233"/>
                  <a:gd name="connsiteY942" fmla="*/ 871865 h 871865"/>
                  <a:gd name="connsiteX943" fmla="*/ 3716797 w 5580233"/>
                  <a:gd name="connsiteY943" fmla="*/ 871865 h 871865"/>
                  <a:gd name="connsiteX944" fmla="*/ 3720743 w 5580233"/>
                  <a:gd name="connsiteY944" fmla="*/ 871865 h 871865"/>
                  <a:gd name="connsiteX945" fmla="*/ 3724688 w 5580233"/>
                  <a:gd name="connsiteY945" fmla="*/ 871865 h 871865"/>
                  <a:gd name="connsiteX946" fmla="*/ 3728634 w 5580233"/>
                  <a:gd name="connsiteY946" fmla="*/ 871865 h 871865"/>
                  <a:gd name="connsiteX947" fmla="*/ 3732580 w 5580233"/>
                  <a:gd name="connsiteY947" fmla="*/ 871865 h 871865"/>
                  <a:gd name="connsiteX948" fmla="*/ 3736526 w 5580233"/>
                  <a:gd name="connsiteY948" fmla="*/ 871865 h 871865"/>
                  <a:gd name="connsiteX949" fmla="*/ 3740472 w 5580233"/>
                  <a:gd name="connsiteY949" fmla="*/ 871865 h 871865"/>
                  <a:gd name="connsiteX950" fmla="*/ 3744417 w 5580233"/>
                  <a:gd name="connsiteY950" fmla="*/ 871865 h 871865"/>
                  <a:gd name="connsiteX951" fmla="*/ 3748363 w 5580233"/>
                  <a:gd name="connsiteY951" fmla="*/ 871865 h 871865"/>
                  <a:gd name="connsiteX952" fmla="*/ 3752309 w 5580233"/>
                  <a:gd name="connsiteY952" fmla="*/ 871865 h 871865"/>
                  <a:gd name="connsiteX953" fmla="*/ 3756250 w 5580233"/>
                  <a:gd name="connsiteY953" fmla="*/ 871865 h 871865"/>
                  <a:gd name="connsiteX954" fmla="*/ 3760196 w 5580233"/>
                  <a:gd name="connsiteY954" fmla="*/ 871865 h 871865"/>
                  <a:gd name="connsiteX955" fmla="*/ 3764141 w 5580233"/>
                  <a:gd name="connsiteY955" fmla="*/ 871865 h 871865"/>
                  <a:gd name="connsiteX956" fmla="*/ 3768087 w 5580233"/>
                  <a:gd name="connsiteY956" fmla="*/ 871865 h 871865"/>
                  <a:gd name="connsiteX957" fmla="*/ 3772033 w 5580233"/>
                  <a:gd name="connsiteY957" fmla="*/ 871865 h 871865"/>
                  <a:gd name="connsiteX958" fmla="*/ 3775979 w 5580233"/>
                  <a:gd name="connsiteY958" fmla="*/ 871865 h 871865"/>
                  <a:gd name="connsiteX959" fmla="*/ 3779925 w 5580233"/>
                  <a:gd name="connsiteY959" fmla="*/ 871865 h 871865"/>
                  <a:gd name="connsiteX960" fmla="*/ 3783865 w 5580233"/>
                  <a:gd name="connsiteY960" fmla="*/ 871865 h 871865"/>
                  <a:gd name="connsiteX961" fmla="*/ 3787811 w 5580233"/>
                  <a:gd name="connsiteY961" fmla="*/ 871865 h 871865"/>
                  <a:gd name="connsiteX962" fmla="*/ 3791757 w 5580233"/>
                  <a:gd name="connsiteY962" fmla="*/ 871865 h 871865"/>
                  <a:gd name="connsiteX963" fmla="*/ 3795703 w 5580233"/>
                  <a:gd name="connsiteY963" fmla="*/ 871865 h 871865"/>
                  <a:gd name="connsiteX964" fmla="*/ 3799649 w 5580233"/>
                  <a:gd name="connsiteY964" fmla="*/ 871865 h 871865"/>
                  <a:gd name="connsiteX965" fmla="*/ 3803594 w 5580233"/>
                  <a:gd name="connsiteY965" fmla="*/ 871865 h 871865"/>
                  <a:gd name="connsiteX966" fmla="*/ 3807540 w 5580233"/>
                  <a:gd name="connsiteY966" fmla="*/ 871865 h 871865"/>
                  <a:gd name="connsiteX967" fmla="*/ 3811486 w 5580233"/>
                  <a:gd name="connsiteY967" fmla="*/ 871865 h 871865"/>
                  <a:gd name="connsiteX968" fmla="*/ 3815432 w 5580233"/>
                  <a:gd name="connsiteY968" fmla="*/ 871865 h 871865"/>
                  <a:gd name="connsiteX969" fmla="*/ 3819378 w 5580233"/>
                  <a:gd name="connsiteY969" fmla="*/ 871865 h 871865"/>
                  <a:gd name="connsiteX970" fmla="*/ 3823333 w 5580233"/>
                  <a:gd name="connsiteY970" fmla="*/ 871865 h 871865"/>
                  <a:gd name="connsiteX971" fmla="*/ 3827290 w 5580233"/>
                  <a:gd name="connsiteY971" fmla="*/ 871865 h 871865"/>
                  <a:gd name="connsiteX972" fmla="*/ 3831195 w 5580233"/>
                  <a:gd name="connsiteY972" fmla="*/ 871865 h 871865"/>
                  <a:gd name="connsiteX973" fmla="*/ 3835151 w 5580233"/>
                  <a:gd name="connsiteY973" fmla="*/ 871865 h 871865"/>
                  <a:gd name="connsiteX974" fmla="*/ 3839107 w 5580233"/>
                  <a:gd name="connsiteY974" fmla="*/ 871865 h 871865"/>
                  <a:gd name="connsiteX975" fmla="*/ 3843063 w 5580233"/>
                  <a:gd name="connsiteY975" fmla="*/ 871865 h 871865"/>
                  <a:gd name="connsiteX976" fmla="*/ 3846968 w 5580233"/>
                  <a:gd name="connsiteY976" fmla="*/ 871865 h 871865"/>
                  <a:gd name="connsiteX977" fmla="*/ 3850924 w 5580233"/>
                  <a:gd name="connsiteY977" fmla="*/ 871865 h 871865"/>
                  <a:gd name="connsiteX978" fmla="*/ 3854880 w 5580233"/>
                  <a:gd name="connsiteY978" fmla="*/ 871865 h 871865"/>
                  <a:gd name="connsiteX979" fmla="*/ 3858836 w 5580233"/>
                  <a:gd name="connsiteY979" fmla="*/ 871865 h 871865"/>
                  <a:gd name="connsiteX980" fmla="*/ 3862792 w 5580233"/>
                  <a:gd name="connsiteY980" fmla="*/ 871865 h 871865"/>
                  <a:gd name="connsiteX981" fmla="*/ 3866697 w 5580233"/>
                  <a:gd name="connsiteY981" fmla="*/ 871865 h 871865"/>
                  <a:gd name="connsiteX982" fmla="*/ 3870653 w 5580233"/>
                  <a:gd name="connsiteY982" fmla="*/ 871865 h 871865"/>
                  <a:gd name="connsiteX983" fmla="*/ 3874609 w 5580233"/>
                  <a:gd name="connsiteY983" fmla="*/ 871865 h 871865"/>
                  <a:gd name="connsiteX984" fmla="*/ 3878565 w 5580233"/>
                  <a:gd name="connsiteY984" fmla="*/ 871865 h 871865"/>
                  <a:gd name="connsiteX985" fmla="*/ 3882521 w 5580233"/>
                  <a:gd name="connsiteY985" fmla="*/ 871865 h 871865"/>
                  <a:gd name="connsiteX986" fmla="*/ 3886426 w 5580233"/>
                  <a:gd name="connsiteY986" fmla="*/ 871865 h 871865"/>
                  <a:gd name="connsiteX987" fmla="*/ 3890382 w 5580233"/>
                  <a:gd name="connsiteY987" fmla="*/ 871865 h 871865"/>
                  <a:gd name="connsiteX988" fmla="*/ 3894338 w 5580233"/>
                  <a:gd name="connsiteY988" fmla="*/ 871865 h 871865"/>
                  <a:gd name="connsiteX989" fmla="*/ 3898294 w 5580233"/>
                  <a:gd name="connsiteY989" fmla="*/ 871865 h 871865"/>
                  <a:gd name="connsiteX990" fmla="*/ 3902250 w 5580233"/>
                  <a:gd name="connsiteY990" fmla="*/ 871865 h 871865"/>
                  <a:gd name="connsiteX991" fmla="*/ 3906155 w 5580233"/>
                  <a:gd name="connsiteY991" fmla="*/ 871865 h 871865"/>
                  <a:gd name="connsiteX992" fmla="*/ 3910111 w 5580233"/>
                  <a:gd name="connsiteY992" fmla="*/ 871865 h 871865"/>
                  <a:gd name="connsiteX993" fmla="*/ 3914067 w 5580233"/>
                  <a:gd name="connsiteY993" fmla="*/ 871865 h 871865"/>
                  <a:gd name="connsiteX994" fmla="*/ 3918023 w 5580233"/>
                  <a:gd name="connsiteY994" fmla="*/ 871865 h 871865"/>
                  <a:gd name="connsiteX995" fmla="*/ 3921928 w 5580233"/>
                  <a:gd name="connsiteY995" fmla="*/ 871865 h 871865"/>
                  <a:gd name="connsiteX996" fmla="*/ 3925884 w 5580233"/>
                  <a:gd name="connsiteY996" fmla="*/ 871865 h 871865"/>
                  <a:gd name="connsiteX997" fmla="*/ 3929840 w 5580233"/>
                  <a:gd name="connsiteY997" fmla="*/ 871865 h 871865"/>
                  <a:gd name="connsiteX998" fmla="*/ 3933796 w 5580233"/>
                  <a:gd name="connsiteY998" fmla="*/ 871865 h 871865"/>
                  <a:gd name="connsiteX999" fmla="*/ 3937752 w 5580233"/>
                  <a:gd name="connsiteY999" fmla="*/ 871865 h 871865"/>
                  <a:gd name="connsiteX1000" fmla="*/ 3941657 w 5580233"/>
                  <a:gd name="connsiteY1000" fmla="*/ 871865 h 871865"/>
                  <a:gd name="connsiteX1001" fmla="*/ 3945613 w 5580233"/>
                  <a:gd name="connsiteY1001" fmla="*/ 871865 h 871865"/>
                  <a:gd name="connsiteX1002" fmla="*/ 3949569 w 5580233"/>
                  <a:gd name="connsiteY1002" fmla="*/ 871865 h 871865"/>
                  <a:gd name="connsiteX1003" fmla="*/ 3953525 w 5580233"/>
                  <a:gd name="connsiteY1003" fmla="*/ 871865 h 871865"/>
                  <a:gd name="connsiteX1004" fmla="*/ 3957481 w 5580233"/>
                  <a:gd name="connsiteY1004" fmla="*/ 871865 h 871865"/>
                  <a:gd name="connsiteX1005" fmla="*/ 3961386 w 5580233"/>
                  <a:gd name="connsiteY1005" fmla="*/ 871865 h 871865"/>
                  <a:gd name="connsiteX1006" fmla="*/ 3965342 w 5580233"/>
                  <a:gd name="connsiteY1006" fmla="*/ 871865 h 871865"/>
                  <a:gd name="connsiteX1007" fmla="*/ 3969298 w 5580233"/>
                  <a:gd name="connsiteY1007" fmla="*/ 871865 h 871865"/>
                  <a:gd name="connsiteX1008" fmla="*/ 3973254 w 5580233"/>
                  <a:gd name="connsiteY1008" fmla="*/ 871865 h 871865"/>
                  <a:gd name="connsiteX1009" fmla="*/ 3977160 w 5580233"/>
                  <a:gd name="connsiteY1009" fmla="*/ 871865 h 871865"/>
                  <a:gd name="connsiteX1010" fmla="*/ 3981115 w 5580233"/>
                  <a:gd name="connsiteY1010" fmla="*/ 871865 h 871865"/>
                  <a:gd name="connsiteX1011" fmla="*/ 3985071 w 5580233"/>
                  <a:gd name="connsiteY1011" fmla="*/ 871865 h 871865"/>
                  <a:gd name="connsiteX1012" fmla="*/ 3989027 w 5580233"/>
                  <a:gd name="connsiteY1012" fmla="*/ 871865 h 871865"/>
                  <a:gd name="connsiteX1013" fmla="*/ 3992983 w 5580233"/>
                  <a:gd name="connsiteY1013" fmla="*/ 871865 h 871865"/>
                  <a:gd name="connsiteX1014" fmla="*/ 3996888 w 5580233"/>
                  <a:gd name="connsiteY1014" fmla="*/ 871865 h 871865"/>
                  <a:gd name="connsiteX1015" fmla="*/ 4000844 w 5580233"/>
                  <a:gd name="connsiteY1015" fmla="*/ 871865 h 871865"/>
                  <a:gd name="connsiteX1016" fmla="*/ 4004800 w 5580233"/>
                  <a:gd name="connsiteY1016" fmla="*/ 871865 h 871865"/>
                  <a:gd name="connsiteX1017" fmla="*/ 4008756 w 5580233"/>
                  <a:gd name="connsiteY1017" fmla="*/ 871865 h 871865"/>
                  <a:gd name="connsiteX1018" fmla="*/ 4012713 w 5580233"/>
                  <a:gd name="connsiteY1018" fmla="*/ 871865 h 871865"/>
                  <a:gd name="connsiteX1019" fmla="*/ 4016617 w 5580233"/>
                  <a:gd name="connsiteY1019" fmla="*/ 871865 h 871865"/>
                  <a:gd name="connsiteX1020" fmla="*/ 4020573 w 5580233"/>
                  <a:gd name="connsiteY1020" fmla="*/ 871865 h 871865"/>
                  <a:gd name="connsiteX1021" fmla="*/ 4024529 w 5580233"/>
                  <a:gd name="connsiteY1021" fmla="*/ 871865 h 871865"/>
                  <a:gd name="connsiteX1022" fmla="*/ 4028486 w 5580233"/>
                  <a:gd name="connsiteY1022" fmla="*/ 871865 h 871865"/>
                  <a:gd name="connsiteX1023" fmla="*/ 4032441 w 5580233"/>
                  <a:gd name="connsiteY1023" fmla="*/ 871865 h 871865"/>
                  <a:gd name="connsiteX1024" fmla="*/ 4036346 w 5580233"/>
                  <a:gd name="connsiteY1024" fmla="*/ 871865 h 871865"/>
                  <a:gd name="connsiteX1025" fmla="*/ 4040303 w 5580233"/>
                  <a:gd name="connsiteY1025" fmla="*/ 871865 h 871865"/>
                  <a:gd name="connsiteX1026" fmla="*/ 4044259 w 5580233"/>
                  <a:gd name="connsiteY1026" fmla="*/ 871865 h 871865"/>
                  <a:gd name="connsiteX1027" fmla="*/ 4048215 w 5580233"/>
                  <a:gd name="connsiteY1027" fmla="*/ 871865 h 871865"/>
                  <a:gd name="connsiteX1028" fmla="*/ 4052119 w 5580233"/>
                  <a:gd name="connsiteY1028" fmla="*/ 871865 h 871865"/>
                  <a:gd name="connsiteX1029" fmla="*/ 4056076 w 5580233"/>
                  <a:gd name="connsiteY1029" fmla="*/ 871865 h 871865"/>
                  <a:gd name="connsiteX1030" fmla="*/ 4060032 w 5580233"/>
                  <a:gd name="connsiteY1030" fmla="*/ 871865 h 871865"/>
                  <a:gd name="connsiteX1031" fmla="*/ 4063988 w 5580233"/>
                  <a:gd name="connsiteY1031" fmla="*/ 871865 h 871865"/>
                  <a:gd name="connsiteX1032" fmla="*/ 4067943 w 5580233"/>
                  <a:gd name="connsiteY1032" fmla="*/ 871865 h 871865"/>
                  <a:gd name="connsiteX1033" fmla="*/ 4071849 w 5580233"/>
                  <a:gd name="connsiteY1033" fmla="*/ 871865 h 871865"/>
                  <a:gd name="connsiteX1034" fmla="*/ 4075805 w 5580233"/>
                  <a:gd name="connsiteY1034" fmla="*/ 871865 h 871865"/>
                  <a:gd name="connsiteX1035" fmla="*/ 4079761 w 5580233"/>
                  <a:gd name="connsiteY1035" fmla="*/ 871865 h 871865"/>
                  <a:gd name="connsiteX1036" fmla="*/ 4083717 w 5580233"/>
                  <a:gd name="connsiteY1036" fmla="*/ 871865 h 871865"/>
                  <a:gd name="connsiteX1037" fmla="*/ 4087672 w 5580233"/>
                  <a:gd name="connsiteY1037" fmla="*/ 871865 h 871865"/>
                  <a:gd name="connsiteX1038" fmla="*/ 4091578 w 5580233"/>
                  <a:gd name="connsiteY1038" fmla="*/ 871865 h 871865"/>
                  <a:gd name="connsiteX1039" fmla="*/ 4095534 w 5580233"/>
                  <a:gd name="connsiteY1039" fmla="*/ 871865 h 871865"/>
                  <a:gd name="connsiteX1040" fmla="*/ 4099490 w 5580233"/>
                  <a:gd name="connsiteY1040" fmla="*/ 871865 h 871865"/>
                  <a:gd name="connsiteX1041" fmla="*/ 4103445 w 5580233"/>
                  <a:gd name="connsiteY1041" fmla="*/ 871865 h 871865"/>
                  <a:gd name="connsiteX1042" fmla="*/ 4107351 w 5580233"/>
                  <a:gd name="connsiteY1042" fmla="*/ 871865 h 871865"/>
                  <a:gd name="connsiteX1043" fmla="*/ 4111307 w 5580233"/>
                  <a:gd name="connsiteY1043" fmla="*/ 871865 h 871865"/>
                  <a:gd name="connsiteX1044" fmla="*/ 4115263 w 5580233"/>
                  <a:gd name="connsiteY1044" fmla="*/ 871865 h 871865"/>
                  <a:gd name="connsiteX1045" fmla="*/ 4119219 w 5580233"/>
                  <a:gd name="connsiteY1045" fmla="*/ 871865 h 871865"/>
                  <a:gd name="connsiteX1046" fmla="*/ 4123175 w 5580233"/>
                  <a:gd name="connsiteY1046" fmla="*/ 871865 h 871865"/>
                  <a:gd name="connsiteX1047" fmla="*/ 4127080 w 5580233"/>
                  <a:gd name="connsiteY1047" fmla="*/ 871865 h 871865"/>
                  <a:gd name="connsiteX1048" fmla="*/ 4131036 w 5580233"/>
                  <a:gd name="connsiteY1048" fmla="*/ 871865 h 871865"/>
                  <a:gd name="connsiteX1049" fmla="*/ 4134992 w 5580233"/>
                  <a:gd name="connsiteY1049" fmla="*/ 871865 h 871865"/>
                  <a:gd name="connsiteX1050" fmla="*/ 4138948 w 5580233"/>
                  <a:gd name="connsiteY1050" fmla="*/ 871865 h 871865"/>
                  <a:gd name="connsiteX1051" fmla="*/ 4142904 w 5580233"/>
                  <a:gd name="connsiteY1051" fmla="*/ 871865 h 871865"/>
                  <a:gd name="connsiteX1052" fmla="*/ 4146809 w 5580233"/>
                  <a:gd name="connsiteY1052" fmla="*/ 871865 h 871865"/>
                  <a:gd name="connsiteX1053" fmla="*/ 4150765 w 5580233"/>
                  <a:gd name="connsiteY1053" fmla="*/ 871865 h 871865"/>
                  <a:gd name="connsiteX1054" fmla="*/ 4154721 w 5580233"/>
                  <a:gd name="connsiteY1054" fmla="*/ 871865 h 871865"/>
                  <a:gd name="connsiteX1055" fmla="*/ 4158677 w 5580233"/>
                  <a:gd name="connsiteY1055" fmla="*/ 871865 h 871865"/>
                  <a:gd name="connsiteX1056" fmla="*/ 4162633 w 5580233"/>
                  <a:gd name="connsiteY1056" fmla="*/ 871865 h 871865"/>
                  <a:gd name="connsiteX1057" fmla="*/ 4166538 w 5580233"/>
                  <a:gd name="connsiteY1057" fmla="*/ 871865 h 871865"/>
                  <a:gd name="connsiteX1058" fmla="*/ 4170494 w 5580233"/>
                  <a:gd name="connsiteY1058" fmla="*/ 871865 h 871865"/>
                  <a:gd name="connsiteX1059" fmla="*/ 4174450 w 5580233"/>
                  <a:gd name="connsiteY1059" fmla="*/ 871865 h 871865"/>
                  <a:gd name="connsiteX1060" fmla="*/ 4178406 w 5580233"/>
                  <a:gd name="connsiteY1060" fmla="*/ 871865 h 871865"/>
                  <a:gd name="connsiteX1061" fmla="*/ 4182311 w 5580233"/>
                  <a:gd name="connsiteY1061" fmla="*/ 871865 h 871865"/>
                  <a:gd name="connsiteX1062" fmla="*/ 4186267 w 5580233"/>
                  <a:gd name="connsiteY1062" fmla="*/ 871865 h 871865"/>
                  <a:gd name="connsiteX1063" fmla="*/ 4190223 w 5580233"/>
                  <a:gd name="connsiteY1063" fmla="*/ 871865 h 871865"/>
                  <a:gd name="connsiteX1064" fmla="*/ 4194179 w 5580233"/>
                  <a:gd name="connsiteY1064" fmla="*/ 758893 h 871865"/>
                  <a:gd name="connsiteX1065" fmla="*/ 4198135 w 5580233"/>
                  <a:gd name="connsiteY1065" fmla="*/ 264559 h 871865"/>
                  <a:gd name="connsiteX1066" fmla="*/ 4202040 w 5580233"/>
                  <a:gd name="connsiteY1066" fmla="*/ 277370 h 871865"/>
                  <a:gd name="connsiteX1067" fmla="*/ 4205996 w 5580233"/>
                  <a:gd name="connsiteY1067" fmla="*/ 281955 h 871865"/>
                  <a:gd name="connsiteX1068" fmla="*/ 4209952 w 5580233"/>
                  <a:gd name="connsiteY1068" fmla="*/ 336438 h 871865"/>
                  <a:gd name="connsiteX1069" fmla="*/ 4213908 w 5580233"/>
                  <a:gd name="connsiteY1069" fmla="*/ 284632 h 871865"/>
                  <a:gd name="connsiteX1070" fmla="*/ 4217864 w 5580233"/>
                  <a:gd name="connsiteY1070" fmla="*/ 185043 h 871865"/>
                  <a:gd name="connsiteX1071" fmla="*/ 4221770 w 5580233"/>
                  <a:gd name="connsiteY1071" fmla="*/ 237036 h 871865"/>
                  <a:gd name="connsiteX1072" fmla="*/ 4225726 w 5580233"/>
                  <a:gd name="connsiteY1072" fmla="*/ 259975 h 871865"/>
                  <a:gd name="connsiteX1073" fmla="*/ 4229681 w 5580233"/>
                  <a:gd name="connsiteY1073" fmla="*/ 243533 h 871865"/>
                  <a:gd name="connsiteX1074" fmla="*/ 4233637 w 5580233"/>
                  <a:gd name="connsiteY1074" fmla="*/ 316365 h 871865"/>
                  <a:gd name="connsiteX1075" fmla="*/ 4237593 w 5580233"/>
                  <a:gd name="connsiteY1075" fmla="*/ 358803 h 871865"/>
                  <a:gd name="connsiteX1076" fmla="*/ 4241499 w 5580233"/>
                  <a:gd name="connsiteY1076" fmla="*/ 316557 h 871865"/>
                  <a:gd name="connsiteX1077" fmla="*/ 4245454 w 5580233"/>
                  <a:gd name="connsiteY1077" fmla="*/ 315026 h 871865"/>
                  <a:gd name="connsiteX1078" fmla="*/ 4249410 w 5580233"/>
                  <a:gd name="connsiteY1078" fmla="*/ 275458 h 871865"/>
                  <a:gd name="connsiteX1079" fmla="*/ 4253366 w 5580233"/>
                  <a:gd name="connsiteY1079" fmla="*/ 299355 h 871865"/>
                  <a:gd name="connsiteX1080" fmla="*/ 4257272 w 5580233"/>
                  <a:gd name="connsiteY1080" fmla="*/ 221168 h 871865"/>
                  <a:gd name="connsiteX1081" fmla="*/ 4261228 w 5580233"/>
                  <a:gd name="connsiteY1081" fmla="*/ 268769 h 871865"/>
                  <a:gd name="connsiteX1082" fmla="*/ 4265183 w 5580233"/>
                  <a:gd name="connsiteY1082" fmla="*/ 288263 h 871865"/>
                  <a:gd name="connsiteX1083" fmla="*/ 4269139 w 5580233"/>
                  <a:gd name="connsiteY1083" fmla="*/ 228816 h 871865"/>
                  <a:gd name="connsiteX1084" fmla="*/ 4273095 w 5580233"/>
                  <a:gd name="connsiteY1084" fmla="*/ 187716 h 871865"/>
                  <a:gd name="connsiteX1085" fmla="*/ 4277001 w 5580233"/>
                  <a:gd name="connsiteY1085" fmla="*/ 136869 h 871865"/>
                  <a:gd name="connsiteX1086" fmla="*/ 4280956 w 5580233"/>
                  <a:gd name="connsiteY1086" fmla="*/ 216583 h 871865"/>
                  <a:gd name="connsiteX1087" fmla="*/ 4284912 w 5580233"/>
                  <a:gd name="connsiteY1087" fmla="*/ 239521 h 871865"/>
                  <a:gd name="connsiteX1088" fmla="*/ 4288868 w 5580233"/>
                  <a:gd name="connsiteY1088" fmla="*/ 204919 h 871865"/>
                  <a:gd name="connsiteX1089" fmla="*/ 4292825 w 5580233"/>
                  <a:gd name="connsiteY1089" fmla="*/ 262267 h 871865"/>
                  <a:gd name="connsiteX1090" fmla="*/ 4296730 w 5580233"/>
                  <a:gd name="connsiteY1090" fmla="*/ 179115 h 871865"/>
                  <a:gd name="connsiteX1091" fmla="*/ 4300685 w 5580233"/>
                  <a:gd name="connsiteY1091" fmla="*/ 177396 h 871865"/>
                  <a:gd name="connsiteX1092" fmla="*/ 4304642 w 5580233"/>
                  <a:gd name="connsiteY1092" fmla="*/ 230154 h 871865"/>
                  <a:gd name="connsiteX1093" fmla="*/ 4308598 w 5580233"/>
                  <a:gd name="connsiteY1093" fmla="*/ 195937 h 871865"/>
                  <a:gd name="connsiteX1094" fmla="*/ 4312503 w 5580233"/>
                  <a:gd name="connsiteY1094" fmla="*/ 229008 h 871865"/>
                  <a:gd name="connsiteX1095" fmla="*/ 4316458 w 5580233"/>
                  <a:gd name="connsiteY1095" fmla="*/ 247930 h 871865"/>
                  <a:gd name="connsiteX1096" fmla="*/ 4320415 w 5580233"/>
                  <a:gd name="connsiteY1096" fmla="*/ 335865 h 871865"/>
                  <a:gd name="connsiteX1097" fmla="*/ 4324371 w 5580233"/>
                  <a:gd name="connsiteY1097" fmla="*/ 228435 h 871865"/>
                  <a:gd name="connsiteX1098" fmla="*/ 4328327 w 5580233"/>
                  <a:gd name="connsiteY1098" fmla="*/ 118708 h 871865"/>
                  <a:gd name="connsiteX1099" fmla="*/ 4332232 w 5580233"/>
                  <a:gd name="connsiteY1099" fmla="*/ 144705 h 871865"/>
                  <a:gd name="connsiteX1100" fmla="*/ 4336188 w 5580233"/>
                  <a:gd name="connsiteY1100" fmla="*/ 149868 h 871865"/>
                  <a:gd name="connsiteX1101" fmla="*/ 4340144 w 5580233"/>
                  <a:gd name="connsiteY1101" fmla="*/ 122340 h 871865"/>
                  <a:gd name="connsiteX1102" fmla="*/ 4344100 w 5580233"/>
                  <a:gd name="connsiteY1102" fmla="*/ 226904 h 871865"/>
                  <a:gd name="connsiteX1103" fmla="*/ 4348056 w 5580233"/>
                  <a:gd name="connsiteY1103" fmla="*/ 258829 h 871865"/>
                  <a:gd name="connsiteX1104" fmla="*/ 4351961 w 5580233"/>
                  <a:gd name="connsiteY1104" fmla="*/ 240287 h 871865"/>
                  <a:gd name="connsiteX1105" fmla="*/ 4355917 w 5580233"/>
                  <a:gd name="connsiteY1105" fmla="*/ 187143 h 871865"/>
                  <a:gd name="connsiteX1106" fmla="*/ 4359873 w 5580233"/>
                  <a:gd name="connsiteY1106" fmla="*/ 157135 h 871865"/>
                  <a:gd name="connsiteX1107" fmla="*/ 4363829 w 5580233"/>
                  <a:gd name="connsiteY1107" fmla="*/ 168602 h 871865"/>
                  <a:gd name="connsiteX1108" fmla="*/ 4367784 w 5580233"/>
                  <a:gd name="connsiteY1108" fmla="*/ 188675 h 871865"/>
                  <a:gd name="connsiteX1109" fmla="*/ 4371690 w 5580233"/>
                  <a:gd name="connsiteY1109" fmla="*/ 265518 h 871865"/>
                  <a:gd name="connsiteX1110" fmla="*/ 4375646 w 5580233"/>
                  <a:gd name="connsiteY1110" fmla="*/ 315026 h 871865"/>
                  <a:gd name="connsiteX1111" fmla="*/ 4379602 w 5580233"/>
                  <a:gd name="connsiteY1111" fmla="*/ 162100 h 871865"/>
                  <a:gd name="connsiteX1112" fmla="*/ 4383558 w 5580233"/>
                  <a:gd name="connsiteY1112" fmla="*/ 163251 h 871865"/>
                  <a:gd name="connsiteX1113" fmla="*/ 4387463 w 5580233"/>
                  <a:gd name="connsiteY1113" fmla="*/ 154265 h 871865"/>
                  <a:gd name="connsiteX1114" fmla="*/ 4391419 w 5580233"/>
                  <a:gd name="connsiteY1114" fmla="*/ 183705 h 871865"/>
                  <a:gd name="connsiteX1115" fmla="*/ 4395375 w 5580233"/>
                  <a:gd name="connsiteY1115" fmla="*/ 195364 h 871865"/>
                  <a:gd name="connsiteX1116" fmla="*/ 4399331 w 5580233"/>
                  <a:gd name="connsiteY1116" fmla="*/ 295719 h 871865"/>
                  <a:gd name="connsiteX1117" fmla="*/ 4403287 w 5580233"/>
                  <a:gd name="connsiteY1117" fmla="*/ 289029 h 871865"/>
                  <a:gd name="connsiteX1118" fmla="*/ 4407192 w 5580233"/>
                  <a:gd name="connsiteY1118" fmla="*/ 93285 h 871865"/>
                  <a:gd name="connsiteX1119" fmla="*/ 4411148 w 5580233"/>
                  <a:gd name="connsiteY1119" fmla="*/ 0 h 871865"/>
                  <a:gd name="connsiteX1120" fmla="*/ 4415104 w 5580233"/>
                  <a:gd name="connsiteY1120" fmla="*/ 108388 h 871865"/>
                  <a:gd name="connsiteX1121" fmla="*/ 4419060 w 5580233"/>
                  <a:gd name="connsiteY1121" fmla="*/ 136677 h 871865"/>
                  <a:gd name="connsiteX1122" fmla="*/ 4423016 w 5580233"/>
                  <a:gd name="connsiteY1122" fmla="*/ 212186 h 871865"/>
                  <a:gd name="connsiteX1123" fmla="*/ 4426921 w 5580233"/>
                  <a:gd name="connsiteY1123" fmla="*/ 230727 h 871865"/>
                  <a:gd name="connsiteX1124" fmla="*/ 4430877 w 5580233"/>
                  <a:gd name="connsiteY1124" fmla="*/ 244111 h 871865"/>
                  <a:gd name="connsiteX1125" fmla="*/ 4434833 w 5580233"/>
                  <a:gd name="connsiteY1125" fmla="*/ 140120 h 871865"/>
                  <a:gd name="connsiteX1126" fmla="*/ 4438789 w 5580233"/>
                  <a:gd name="connsiteY1126" fmla="*/ 464701 h 871865"/>
                  <a:gd name="connsiteX1127" fmla="*/ 4442694 w 5580233"/>
                  <a:gd name="connsiteY1127" fmla="*/ 869573 h 871865"/>
                  <a:gd name="connsiteX1128" fmla="*/ 4446650 w 5580233"/>
                  <a:gd name="connsiteY1128" fmla="*/ 870334 h 871865"/>
                  <a:gd name="connsiteX1129" fmla="*/ 4450606 w 5580233"/>
                  <a:gd name="connsiteY1129" fmla="*/ 871672 h 871865"/>
                  <a:gd name="connsiteX1130" fmla="*/ 4454562 w 5580233"/>
                  <a:gd name="connsiteY1130" fmla="*/ 871292 h 871865"/>
                  <a:gd name="connsiteX1131" fmla="*/ 4458518 w 5580233"/>
                  <a:gd name="connsiteY1131" fmla="*/ 871099 h 871865"/>
                  <a:gd name="connsiteX1132" fmla="*/ 4462423 w 5580233"/>
                  <a:gd name="connsiteY1132" fmla="*/ 871292 h 871865"/>
                  <a:gd name="connsiteX1133" fmla="*/ 4466379 w 5580233"/>
                  <a:gd name="connsiteY1133" fmla="*/ 871292 h 871865"/>
                  <a:gd name="connsiteX1134" fmla="*/ 4470335 w 5580233"/>
                  <a:gd name="connsiteY1134" fmla="*/ 871485 h 871865"/>
                  <a:gd name="connsiteX1135" fmla="*/ 4474291 w 5580233"/>
                  <a:gd name="connsiteY1135" fmla="*/ 871672 h 871865"/>
                  <a:gd name="connsiteX1136" fmla="*/ 4478247 w 5580233"/>
                  <a:gd name="connsiteY1136" fmla="*/ 871672 h 871865"/>
                  <a:gd name="connsiteX1137" fmla="*/ 4482152 w 5580233"/>
                  <a:gd name="connsiteY1137" fmla="*/ 871672 h 871865"/>
                  <a:gd name="connsiteX1138" fmla="*/ 4486108 w 5580233"/>
                  <a:gd name="connsiteY1138" fmla="*/ 871292 h 871865"/>
                  <a:gd name="connsiteX1139" fmla="*/ 4490064 w 5580233"/>
                  <a:gd name="connsiteY1139" fmla="*/ 871485 h 871865"/>
                  <a:gd name="connsiteX1140" fmla="*/ 4494020 w 5580233"/>
                  <a:gd name="connsiteY1140" fmla="*/ 871485 h 871865"/>
                  <a:gd name="connsiteX1141" fmla="*/ 4497976 w 5580233"/>
                  <a:gd name="connsiteY1141" fmla="*/ 871865 h 871865"/>
                  <a:gd name="connsiteX1142" fmla="*/ 4501881 w 5580233"/>
                  <a:gd name="connsiteY1142" fmla="*/ 871672 h 871865"/>
                  <a:gd name="connsiteX1143" fmla="*/ 4505838 w 5580233"/>
                  <a:gd name="connsiteY1143" fmla="*/ 871672 h 871865"/>
                  <a:gd name="connsiteX1144" fmla="*/ 4509793 w 5580233"/>
                  <a:gd name="connsiteY1144" fmla="*/ 871672 h 871865"/>
                  <a:gd name="connsiteX1145" fmla="*/ 4513749 w 5580233"/>
                  <a:gd name="connsiteY1145" fmla="*/ 871865 h 871865"/>
                  <a:gd name="connsiteX1146" fmla="*/ 4517654 w 5580233"/>
                  <a:gd name="connsiteY1146" fmla="*/ 871865 h 871865"/>
                  <a:gd name="connsiteX1147" fmla="*/ 4521611 w 5580233"/>
                  <a:gd name="connsiteY1147" fmla="*/ 871865 h 871865"/>
                  <a:gd name="connsiteX1148" fmla="*/ 4525567 w 5580233"/>
                  <a:gd name="connsiteY1148" fmla="*/ 871292 h 871865"/>
                  <a:gd name="connsiteX1149" fmla="*/ 4529522 w 5580233"/>
                  <a:gd name="connsiteY1149" fmla="*/ 871672 h 871865"/>
                  <a:gd name="connsiteX1150" fmla="*/ 4533478 w 5580233"/>
                  <a:gd name="connsiteY1150" fmla="*/ 871865 h 871865"/>
                  <a:gd name="connsiteX1151" fmla="*/ 4537384 w 5580233"/>
                  <a:gd name="connsiteY1151" fmla="*/ 871865 h 871865"/>
                  <a:gd name="connsiteX1152" fmla="*/ 4541340 w 5580233"/>
                  <a:gd name="connsiteY1152" fmla="*/ 871865 h 871865"/>
                  <a:gd name="connsiteX1153" fmla="*/ 4545295 w 5580233"/>
                  <a:gd name="connsiteY1153" fmla="*/ 871865 h 871865"/>
                  <a:gd name="connsiteX1154" fmla="*/ 4549251 w 5580233"/>
                  <a:gd name="connsiteY1154" fmla="*/ 871865 h 871865"/>
                  <a:gd name="connsiteX1155" fmla="*/ 4553207 w 5580233"/>
                  <a:gd name="connsiteY1155" fmla="*/ 871672 h 871865"/>
                  <a:gd name="connsiteX1156" fmla="*/ 4557113 w 5580233"/>
                  <a:gd name="connsiteY1156" fmla="*/ 871865 h 871865"/>
                  <a:gd name="connsiteX1157" fmla="*/ 4561069 w 5580233"/>
                  <a:gd name="connsiteY1157" fmla="*/ 871865 h 871865"/>
                  <a:gd name="connsiteX1158" fmla="*/ 4565024 w 5580233"/>
                  <a:gd name="connsiteY1158" fmla="*/ 871865 h 871865"/>
                  <a:gd name="connsiteX1159" fmla="*/ 4568980 w 5580233"/>
                  <a:gd name="connsiteY1159" fmla="*/ 871099 h 871865"/>
                  <a:gd name="connsiteX1160" fmla="*/ 4572886 w 5580233"/>
                  <a:gd name="connsiteY1160" fmla="*/ 871865 h 871865"/>
                  <a:gd name="connsiteX1161" fmla="*/ 4576842 w 5580233"/>
                  <a:gd name="connsiteY1161" fmla="*/ 871865 h 871865"/>
                  <a:gd name="connsiteX1162" fmla="*/ 4580797 w 5580233"/>
                  <a:gd name="connsiteY1162" fmla="*/ 871672 h 871865"/>
                  <a:gd name="connsiteX1163" fmla="*/ 4584753 w 5580233"/>
                  <a:gd name="connsiteY1163" fmla="*/ 871672 h 871865"/>
                  <a:gd name="connsiteX1164" fmla="*/ 4588710 w 5580233"/>
                  <a:gd name="connsiteY1164" fmla="*/ 871865 h 871865"/>
                  <a:gd name="connsiteX1165" fmla="*/ 4592615 w 5580233"/>
                  <a:gd name="connsiteY1165" fmla="*/ 871865 h 871865"/>
                  <a:gd name="connsiteX1166" fmla="*/ 4596571 w 5580233"/>
                  <a:gd name="connsiteY1166" fmla="*/ 871865 h 871865"/>
                  <a:gd name="connsiteX1167" fmla="*/ 4600526 w 5580233"/>
                  <a:gd name="connsiteY1167" fmla="*/ 871672 h 871865"/>
                  <a:gd name="connsiteX1168" fmla="*/ 4604483 w 5580233"/>
                  <a:gd name="connsiteY1168" fmla="*/ 871865 h 871865"/>
                  <a:gd name="connsiteX1169" fmla="*/ 4608439 w 5580233"/>
                  <a:gd name="connsiteY1169" fmla="*/ 871865 h 871865"/>
                  <a:gd name="connsiteX1170" fmla="*/ 4612344 w 5580233"/>
                  <a:gd name="connsiteY1170" fmla="*/ 871865 h 871865"/>
                  <a:gd name="connsiteX1171" fmla="*/ 4616299 w 5580233"/>
                  <a:gd name="connsiteY1171" fmla="*/ 871865 h 871865"/>
                  <a:gd name="connsiteX1172" fmla="*/ 4620256 w 5580233"/>
                  <a:gd name="connsiteY1172" fmla="*/ 871865 h 871865"/>
                  <a:gd name="connsiteX1173" fmla="*/ 4624212 w 5580233"/>
                  <a:gd name="connsiteY1173" fmla="*/ 871865 h 871865"/>
                  <a:gd name="connsiteX1174" fmla="*/ 4628168 w 5580233"/>
                  <a:gd name="connsiteY1174" fmla="*/ 871865 h 871865"/>
                  <a:gd name="connsiteX1175" fmla="*/ 4632073 w 5580233"/>
                  <a:gd name="connsiteY1175" fmla="*/ 871865 h 871865"/>
                  <a:gd name="connsiteX1176" fmla="*/ 4636029 w 5580233"/>
                  <a:gd name="connsiteY1176" fmla="*/ 871672 h 871865"/>
                  <a:gd name="connsiteX1177" fmla="*/ 4639985 w 5580233"/>
                  <a:gd name="connsiteY1177" fmla="*/ 871865 h 871865"/>
                  <a:gd name="connsiteX1178" fmla="*/ 4643941 w 5580233"/>
                  <a:gd name="connsiteY1178" fmla="*/ 871865 h 871865"/>
                  <a:gd name="connsiteX1179" fmla="*/ 4647846 w 5580233"/>
                  <a:gd name="connsiteY1179" fmla="*/ 871865 h 871865"/>
                  <a:gd name="connsiteX1180" fmla="*/ 4651802 w 5580233"/>
                  <a:gd name="connsiteY1180" fmla="*/ 871865 h 871865"/>
                  <a:gd name="connsiteX1181" fmla="*/ 4655758 w 5580233"/>
                  <a:gd name="connsiteY1181" fmla="*/ 871865 h 871865"/>
                  <a:gd name="connsiteX1182" fmla="*/ 4659714 w 5580233"/>
                  <a:gd name="connsiteY1182" fmla="*/ 871865 h 871865"/>
                  <a:gd name="connsiteX1183" fmla="*/ 4663670 w 5580233"/>
                  <a:gd name="connsiteY1183" fmla="*/ 871865 h 871865"/>
                  <a:gd name="connsiteX1184" fmla="*/ 4667575 w 5580233"/>
                  <a:gd name="connsiteY1184" fmla="*/ 871485 h 871865"/>
                  <a:gd name="connsiteX1185" fmla="*/ 4671531 w 5580233"/>
                  <a:gd name="connsiteY1185" fmla="*/ 871672 h 871865"/>
                  <a:gd name="connsiteX1186" fmla="*/ 4675487 w 5580233"/>
                  <a:gd name="connsiteY1186" fmla="*/ 871865 h 871865"/>
                  <a:gd name="connsiteX1187" fmla="*/ 4679443 w 5580233"/>
                  <a:gd name="connsiteY1187" fmla="*/ 871672 h 871865"/>
                  <a:gd name="connsiteX1188" fmla="*/ 4683399 w 5580233"/>
                  <a:gd name="connsiteY1188" fmla="*/ 871865 h 871865"/>
                  <a:gd name="connsiteX1189" fmla="*/ 4687304 w 5580233"/>
                  <a:gd name="connsiteY1189" fmla="*/ 871865 h 871865"/>
                  <a:gd name="connsiteX1190" fmla="*/ 4691260 w 5580233"/>
                  <a:gd name="connsiteY1190" fmla="*/ 871865 h 871865"/>
                  <a:gd name="connsiteX1191" fmla="*/ 4695216 w 5580233"/>
                  <a:gd name="connsiteY1191" fmla="*/ 871672 h 871865"/>
                  <a:gd name="connsiteX1192" fmla="*/ 4699172 w 5580233"/>
                  <a:gd name="connsiteY1192" fmla="*/ 871865 h 871865"/>
                  <a:gd name="connsiteX1193" fmla="*/ 4703128 w 5580233"/>
                  <a:gd name="connsiteY1193" fmla="*/ 871672 h 871865"/>
                  <a:gd name="connsiteX1194" fmla="*/ 4707033 w 5580233"/>
                  <a:gd name="connsiteY1194" fmla="*/ 871865 h 871865"/>
                  <a:gd name="connsiteX1195" fmla="*/ 4710989 w 5580233"/>
                  <a:gd name="connsiteY1195" fmla="*/ 871292 h 871865"/>
                  <a:gd name="connsiteX1196" fmla="*/ 4714945 w 5580233"/>
                  <a:gd name="connsiteY1196" fmla="*/ 871865 h 871865"/>
                  <a:gd name="connsiteX1197" fmla="*/ 4718901 w 5580233"/>
                  <a:gd name="connsiteY1197" fmla="*/ 871672 h 871865"/>
                  <a:gd name="connsiteX1198" fmla="*/ 4722806 w 5580233"/>
                  <a:gd name="connsiteY1198" fmla="*/ 871865 h 871865"/>
                  <a:gd name="connsiteX1199" fmla="*/ 4726762 w 5580233"/>
                  <a:gd name="connsiteY1199" fmla="*/ 871865 h 871865"/>
                  <a:gd name="connsiteX1200" fmla="*/ 4730718 w 5580233"/>
                  <a:gd name="connsiteY1200" fmla="*/ 871865 h 871865"/>
                  <a:gd name="connsiteX1201" fmla="*/ 4734674 w 5580233"/>
                  <a:gd name="connsiteY1201" fmla="*/ 871865 h 871865"/>
                  <a:gd name="connsiteX1202" fmla="*/ 4738630 w 5580233"/>
                  <a:gd name="connsiteY1202" fmla="*/ 871865 h 871865"/>
                  <a:gd name="connsiteX1203" fmla="*/ 4742535 w 5580233"/>
                  <a:gd name="connsiteY1203" fmla="*/ 871865 h 871865"/>
                  <a:gd name="connsiteX1204" fmla="*/ 4746491 w 5580233"/>
                  <a:gd name="connsiteY1204" fmla="*/ 871865 h 871865"/>
                  <a:gd name="connsiteX1205" fmla="*/ 4750447 w 5580233"/>
                  <a:gd name="connsiteY1205" fmla="*/ 871865 h 871865"/>
                  <a:gd name="connsiteX1206" fmla="*/ 4754403 w 5580233"/>
                  <a:gd name="connsiteY1206" fmla="*/ 871865 h 871865"/>
                  <a:gd name="connsiteX1207" fmla="*/ 4758359 w 5580233"/>
                  <a:gd name="connsiteY1207" fmla="*/ 871865 h 871865"/>
                  <a:gd name="connsiteX1208" fmla="*/ 4762264 w 5580233"/>
                  <a:gd name="connsiteY1208" fmla="*/ 871865 h 871865"/>
                  <a:gd name="connsiteX1209" fmla="*/ 4766220 w 5580233"/>
                  <a:gd name="connsiteY1209" fmla="*/ 871865 h 871865"/>
                  <a:gd name="connsiteX1210" fmla="*/ 4770176 w 5580233"/>
                  <a:gd name="connsiteY1210" fmla="*/ 871865 h 871865"/>
                  <a:gd name="connsiteX1211" fmla="*/ 4774132 w 5580233"/>
                  <a:gd name="connsiteY1211" fmla="*/ 871865 h 871865"/>
                  <a:gd name="connsiteX1212" fmla="*/ 4778037 w 5580233"/>
                  <a:gd name="connsiteY1212" fmla="*/ 871672 h 871865"/>
                  <a:gd name="connsiteX1213" fmla="*/ 4781993 w 5580233"/>
                  <a:gd name="connsiteY1213" fmla="*/ 871865 h 871865"/>
                  <a:gd name="connsiteX1214" fmla="*/ 4785949 w 5580233"/>
                  <a:gd name="connsiteY1214" fmla="*/ 871865 h 871865"/>
                  <a:gd name="connsiteX1215" fmla="*/ 4789906 w 5580233"/>
                  <a:gd name="connsiteY1215" fmla="*/ 871672 h 871865"/>
                  <a:gd name="connsiteX1216" fmla="*/ 4793861 w 5580233"/>
                  <a:gd name="connsiteY1216" fmla="*/ 871865 h 871865"/>
                  <a:gd name="connsiteX1217" fmla="*/ 4797766 w 5580233"/>
                  <a:gd name="connsiteY1217" fmla="*/ 871865 h 871865"/>
                  <a:gd name="connsiteX1218" fmla="*/ 4801722 w 5580233"/>
                  <a:gd name="connsiteY1218" fmla="*/ 871672 h 871865"/>
                  <a:gd name="connsiteX1219" fmla="*/ 4805679 w 5580233"/>
                  <a:gd name="connsiteY1219" fmla="*/ 871865 h 871865"/>
                  <a:gd name="connsiteX1220" fmla="*/ 4809634 w 5580233"/>
                  <a:gd name="connsiteY1220" fmla="*/ 871865 h 871865"/>
                  <a:gd name="connsiteX1221" fmla="*/ 4813590 w 5580233"/>
                  <a:gd name="connsiteY1221" fmla="*/ 871865 h 871865"/>
                  <a:gd name="connsiteX1222" fmla="*/ 4817495 w 5580233"/>
                  <a:gd name="connsiteY1222" fmla="*/ 871865 h 871865"/>
                  <a:gd name="connsiteX1223" fmla="*/ 4821452 w 5580233"/>
                  <a:gd name="connsiteY1223" fmla="*/ 871672 h 871865"/>
                  <a:gd name="connsiteX1224" fmla="*/ 4825408 w 5580233"/>
                  <a:gd name="connsiteY1224" fmla="*/ 871865 h 871865"/>
                  <a:gd name="connsiteX1225" fmla="*/ 4829363 w 5580233"/>
                  <a:gd name="connsiteY1225" fmla="*/ 871865 h 871865"/>
                  <a:gd name="connsiteX1226" fmla="*/ 4833319 w 5580233"/>
                  <a:gd name="connsiteY1226" fmla="*/ 871672 h 871865"/>
                  <a:gd name="connsiteX1227" fmla="*/ 4837225 w 5580233"/>
                  <a:gd name="connsiteY1227" fmla="*/ 871865 h 871865"/>
                  <a:gd name="connsiteX1228" fmla="*/ 4841181 w 5580233"/>
                  <a:gd name="connsiteY1228" fmla="*/ 871865 h 871865"/>
                  <a:gd name="connsiteX1229" fmla="*/ 4845136 w 5580233"/>
                  <a:gd name="connsiteY1229" fmla="*/ 871865 h 871865"/>
                  <a:gd name="connsiteX1230" fmla="*/ 4849092 w 5580233"/>
                  <a:gd name="connsiteY1230" fmla="*/ 871865 h 871865"/>
                  <a:gd name="connsiteX1231" fmla="*/ 4852998 w 5580233"/>
                  <a:gd name="connsiteY1231" fmla="*/ 871865 h 871865"/>
                  <a:gd name="connsiteX1232" fmla="*/ 4856954 w 5580233"/>
                  <a:gd name="connsiteY1232" fmla="*/ 871865 h 871865"/>
                  <a:gd name="connsiteX1233" fmla="*/ 4860910 w 5580233"/>
                  <a:gd name="connsiteY1233" fmla="*/ 871865 h 871865"/>
                  <a:gd name="connsiteX1234" fmla="*/ 4864865 w 5580233"/>
                  <a:gd name="connsiteY1234" fmla="*/ 871865 h 871865"/>
                  <a:gd name="connsiteX1235" fmla="*/ 4868821 w 5580233"/>
                  <a:gd name="connsiteY1235" fmla="*/ 871865 h 871865"/>
                  <a:gd name="connsiteX1236" fmla="*/ 4872727 w 5580233"/>
                  <a:gd name="connsiteY1236" fmla="*/ 871865 h 871865"/>
                  <a:gd name="connsiteX1237" fmla="*/ 4876683 w 5580233"/>
                  <a:gd name="connsiteY1237" fmla="*/ 871865 h 871865"/>
                  <a:gd name="connsiteX1238" fmla="*/ 4880638 w 5580233"/>
                  <a:gd name="connsiteY1238" fmla="*/ 871865 h 871865"/>
                  <a:gd name="connsiteX1239" fmla="*/ 4884594 w 5580233"/>
                  <a:gd name="connsiteY1239" fmla="*/ 871865 h 871865"/>
                  <a:gd name="connsiteX1240" fmla="*/ 4888551 w 5580233"/>
                  <a:gd name="connsiteY1240" fmla="*/ 871865 h 871865"/>
                  <a:gd name="connsiteX1241" fmla="*/ 4892456 w 5580233"/>
                  <a:gd name="connsiteY1241" fmla="*/ 871865 h 871865"/>
                  <a:gd name="connsiteX1242" fmla="*/ 4896412 w 5580233"/>
                  <a:gd name="connsiteY1242" fmla="*/ 871865 h 871865"/>
                  <a:gd name="connsiteX1243" fmla="*/ 4900367 w 5580233"/>
                  <a:gd name="connsiteY1243" fmla="*/ 871865 h 871865"/>
                  <a:gd name="connsiteX1244" fmla="*/ 4904324 w 5580233"/>
                  <a:gd name="connsiteY1244" fmla="*/ 871865 h 871865"/>
                  <a:gd name="connsiteX1245" fmla="*/ 4908229 w 5580233"/>
                  <a:gd name="connsiteY1245" fmla="*/ 871865 h 871865"/>
                  <a:gd name="connsiteX1246" fmla="*/ 4912185 w 5580233"/>
                  <a:gd name="connsiteY1246" fmla="*/ 871865 h 871865"/>
                  <a:gd name="connsiteX1247" fmla="*/ 4916140 w 5580233"/>
                  <a:gd name="connsiteY1247" fmla="*/ 871865 h 871865"/>
                  <a:gd name="connsiteX1248" fmla="*/ 4920097 w 5580233"/>
                  <a:gd name="connsiteY1248" fmla="*/ 871865 h 871865"/>
                  <a:gd name="connsiteX1249" fmla="*/ 4924053 w 5580233"/>
                  <a:gd name="connsiteY1249" fmla="*/ 871865 h 871865"/>
                  <a:gd name="connsiteX1250" fmla="*/ 4927958 w 5580233"/>
                  <a:gd name="connsiteY1250" fmla="*/ 871865 h 871865"/>
                  <a:gd name="connsiteX1251" fmla="*/ 4931914 w 5580233"/>
                  <a:gd name="connsiteY1251" fmla="*/ 871865 h 871865"/>
                  <a:gd name="connsiteX1252" fmla="*/ 4935870 w 5580233"/>
                  <a:gd name="connsiteY1252" fmla="*/ 871865 h 871865"/>
                  <a:gd name="connsiteX1253" fmla="*/ 4939826 w 5580233"/>
                  <a:gd name="connsiteY1253" fmla="*/ 871672 h 871865"/>
                  <a:gd name="connsiteX1254" fmla="*/ 4943782 w 5580233"/>
                  <a:gd name="connsiteY1254" fmla="*/ 871865 h 871865"/>
                  <a:gd name="connsiteX1255" fmla="*/ 4947687 w 5580233"/>
                  <a:gd name="connsiteY1255" fmla="*/ 871865 h 871865"/>
                  <a:gd name="connsiteX1256" fmla="*/ 4951643 w 5580233"/>
                  <a:gd name="connsiteY1256" fmla="*/ 871865 h 871865"/>
                  <a:gd name="connsiteX1257" fmla="*/ 4955599 w 5580233"/>
                  <a:gd name="connsiteY1257" fmla="*/ 871865 h 871865"/>
                  <a:gd name="connsiteX1258" fmla="*/ 4959555 w 5580233"/>
                  <a:gd name="connsiteY1258" fmla="*/ 871865 h 871865"/>
                  <a:gd name="connsiteX1259" fmla="*/ 4963511 w 5580233"/>
                  <a:gd name="connsiteY1259" fmla="*/ 871672 h 871865"/>
                  <a:gd name="connsiteX1260" fmla="*/ 4967416 w 5580233"/>
                  <a:gd name="connsiteY1260" fmla="*/ 871865 h 871865"/>
                  <a:gd name="connsiteX1261" fmla="*/ 4971372 w 5580233"/>
                  <a:gd name="connsiteY1261" fmla="*/ 871865 h 871865"/>
                  <a:gd name="connsiteX1262" fmla="*/ 4975328 w 5580233"/>
                  <a:gd name="connsiteY1262" fmla="*/ 871865 h 871865"/>
                  <a:gd name="connsiteX1263" fmla="*/ 4979284 w 5580233"/>
                  <a:gd name="connsiteY1263" fmla="*/ 871865 h 871865"/>
                  <a:gd name="connsiteX1264" fmla="*/ 4983189 w 5580233"/>
                  <a:gd name="connsiteY1264" fmla="*/ 871865 h 871865"/>
                  <a:gd name="connsiteX1265" fmla="*/ 4987145 w 5580233"/>
                  <a:gd name="connsiteY1265" fmla="*/ 871865 h 871865"/>
                  <a:gd name="connsiteX1266" fmla="*/ 4991101 w 5580233"/>
                  <a:gd name="connsiteY1266" fmla="*/ 871865 h 871865"/>
                  <a:gd name="connsiteX1267" fmla="*/ 4995057 w 5580233"/>
                  <a:gd name="connsiteY1267" fmla="*/ 871865 h 871865"/>
                  <a:gd name="connsiteX1268" fmla="*/ 4999013 w 5580233"/>
                  <a:gd name="connsiteY1268" fmla="*/ 871865 h 871865"/>
                  <a:gd name="connsiteX1269" fmla="*/ 5002918 w 5580233"/>
                  <a:gd name="connsiteY1269" fmla="*/ 871865 h 871865"/>
                  <a:gd name="connsiteX1270" fmla="*/ 5006874 w 5580233"/>
                  <a:gd name="connsiteY1270" fmla="*/ 871865 h 871865"/>
                  <a:gd name="connsiteX1271" fmla="*/ 5010830 w 5580233"/>
                  <a:gd name="connsiteY1271" fmla="*/ 871865 h 871865"/>
                  <a:gd name="connsiteX1272" fmla="*/ 5014786 w 5580233"/>
                  <a:gd name="connsiteY1272" fmla="*/ 871865 h 871865"/>
                  <a:gd name="connsiteX1273" fmla="*/ 5018742 w 5580233"/>
                  <a:gd name="connsiteY1273" fmla="*/ 871865 h 871865"/>
                  <a:gd name="connsiteX1274" fmla="*/ 5022647 w 5580233"/>
                  <a:gd name="connsiteY1274" fmla="*/ 871865 h 871865"/>
                  <a:gd name="connsiteX1275" fmla="*/ 5026603 w 5580233"/>
                  <a:gd name="connsiteY1275" fmla="*/ 871865 h 871865"/>
                  <a:gd name="connsiteX1276" fmla="*/ 5030559 w 5580233"/>
                  <a:gd name="connsiteY1276" fmla="*/ 871865 h 871865"/>
                  <a:gd name="connsiteX1277" fmla="*/ 5034515 w 5580233"/>
                  <a:gd name="connsiteY1277" fmla="*/ 871865 h 871865"/>
                  <a:gd name="connsiteX1278" fmla="*/ 5038471 w 5580233"/>
                  <a:gd name="connsiteY1278" fmla="*/ 871865 h 871865"/>
                  <a:gd name="connsiteX1279" fmla="*/ 5042376 w 5580233"/>
                  <a:gd name="connsiteY1279" fmla="*/ 871865 h 871865"/>
                  <a:gd name="connsiteX1280" fmla="*/ 5046332 w 5580233"/>
                  <a:gd name="connsiteY1280" fmla="*/ 871865 h 871865"/>
                  <a:gd name="connsiteX1281" fmla="*/ 5050288 w 5580233"/>
                  <a:gd name="connsiteY1281" fmla="*/ 871865 h 871865"/>
                  <a:gd name="connsiteX1282" fmla="*/ 5054244 w 5580233"/>
                  <a:gd name="connsiteY1282" fmla="*/ 871865 h 871865"/>
                  <a:gd name="connsiteX1283" fmla="*/ 5058149 w 5580233"/>
                  <a:gd name="connsiteY1283" fmla="*/ 871865 h 871865"/>
                  <a:gd name="connsiteX1284" fmla="*/ 5062105 w 5580233"/>
                  <a:gd name="connsiteY1284" fmla="*/ 871865 h 871865"/>
                  <a:gd name="connsiteX1285" fmla="*/ 5066061 w 5580233"/>
                  <a:gd name="connsiteY1285" fmla="*/ 871865 h 871865"/>
                  <a:gd name="connsiteX1286" fmla="*/ 5070017 w 5580233"/>
                  <a:gd name="connsiteY1286" fmla="*/ 871865 h 871865"/>
                  <a:gd name="connsiteX1287" fmla="*/ 5073974 w 5580233"/>
                  <a:gd name="connsiteY1287" fmla="*/ 871865 h 871865"/>
                  <a:gd name="connsiteX1288" fmla="*/ 5077878 w 5580233"/>
                  <a:gd name="connsiteY1288" fmla="*/ 871672 h 871865"/>
                  <a:gd name="connsiteX1289" fmla="*/ 5081834 w 5580233"/>
                  <a:gd name="connsiteY1289" fmla="*/ 871865 h 871865"/>
                  <a:gd name="connsiteX1290" fmla="*/ 5085790 w 5580233"/>
                  <a:gd name="connsiteY1290" fmla="*/ 871865 h 871865"/>
                  <a:gd name="connsiteX1291" fmla="*/ 5089747 w 5580233"/>
                  <a:gd name="connsiteY1291" fmla="*/ 871865 h 871865"/>
                  <a:gd name="connsiteX1292" fmla="*/ 5093702 w 5580233"/>
                  <a:gd name="connsiteY1292" fmla="*/ 871865 h 871865"/>
                  <a:gd name="connsiteX1293" fmla="*/ 5097607 w 5580233"/>
                  <a:gd name="connsiteY1293" fmla="*/ 871865 h 871865"/>
                  <a:gd name="connsiteX1294" fmla="*/ 5101563 w 5580233"/>
                  <a:gd name="connsiteY1294" fmla="*/ 871865 h 871865"/>
                  <a:gd name="connsiteX1295" fmla="*/ 5105520 w 5580233"/>
                  <a:gd name="connsiteY1295" fmla="*/ 871865 h 871865"/>
                  <a:gd name="connsiteX1296" fmla="*/ 5109476 w 5580233"/>
                  <a:gd name="connsiteY1296" fmla="*/ 871865 h 871865"/>
                  <a:gd name="connsiteX1297" fmla="*/ 5113380 w 5580233"/>
                  <a:gd name="connsiteY1297" fmla="*/ 871865 h 871865"/>
                  <a:gd name="connsiteX1298" fmla="*/ 5117336 w 5580233"/>
                  <a:gd name="connsiteY1298" fmla="*/ 871865 h 871865"/>
                  <a:gd name="connsiteX1299" fmla="*/ 5121293 w 5580233"/>
                  <a:gd name="connsiteY1299" fmla="*/ 871865 h 871865"/>
                  <a:gd name="connsiteX1300" fmla="*/ 5125249 w 5580233"/>
                  <a:gd name="connsiteY1300" fmla="*/ 871865 h 871865"/>
                  <a:gd name="connsiteX1301" fmla="*/ 5129204 w 5580233"/>
                  <a:gd name="connsiteY1301" fmla="*/ 871865 h 871865"/>
                  <a:gd name="connsiteX1302" fmla="*/ 5133110 w 5580233"/>
                  <a:gd name="connsiteY1302" fmla="*/ 871865 h 871865"/>
                  <a:gd name="connsiteX1303" fmla="*/ 5137066 w 5580233"/>
                  <a:gd name="connsiteY1303" fmla="*/ 871865 h 871865"/>
                  <a:gd name="connsiteX1304" fmla="*/ 5141022 w 5580233"/>
                  <a:gd name="connsiteY1304" fmla="*/ 871865 h 871865"/>
                  <a:gd name="connsiteX1305" fmla="*/ 5144978 w 5580233"/>
                  <a:gd name="connsiteY1305" fmla="*/ 871865 h 871865"/>
                  <a:gd name="connsiteX1306" fmla="*/ 5148933 w 5580233"/>
                  <a:gd name="connsiteY1306" fmla="*/ 871865 h 871865"/>
                  <a:gd name="connsiteX1307" fmla="*/ 5152839 w 5580233"/>
                  <a:gd name="connsiteY1307" fmla="*/ 871865 h 871865"/>
                  <a:gd name="connsiteX1308" fmla="*/ 5156795 w 5580233"/>
                  <a:gd name="connsiteY1308" fmla="*/ 871672 h 871865"/>
                  <a:gd name="connsiteX1309" fmla="*/ 5160751 w 5580233"/>
                  <a:gd name="connsiteY1309" fmla="*/ 871865 h 871865"/>
                  <a:gd name="connsiteX1310" fmla="*/ 5164706 w 5580233"/>
                  <a:gd name="connsiteY1310" fmla="*/ 871865 h 871865"/>
                  <a:gd name="connsiteX1311" fmla="*/ 5168662 w 5580233"/>
                  <a:gd name="connsiteY1311" fmla="*/ 871865 h 871865"/>
                  <a:gd name="connsiteX1312" fmla="*/ 5172568 w 5580233"/>
                  <a:gd name="connsiteY1312" fmla="*/ 871865 h 871865"/>
                  <a:gd name="connsiteX1313" fmla="*/ 5176524 w 5580233"/>
                  <a:gd name="connsiteY1313" fmla="*/ 871865 h 871865"/>
                  <a:gd name="connsiteX1314" fmla="*/ 5180480 w 5580233"/>
                  <a:gd name="connsiteY1314" fmla="*/ 871865 h 871865"/>
                  <a:gd name="connsiteX1315" fmla="*/ 5184435 w 5580233"/>
                  <a:gd name="connsiteY1315" fmla="*/ 871865 h 871865"/>
                  <a:gd name="connsiteX1316" fmla="*/ 5188341 w 5580233"/>
                  <a:gd name="connsiteY1316" fmla="*/ 871865 h 871865"/>
                  <a:gd name="connsiteX1317" fmla="*/ 5192297 w 5580233"/>
                  <a:gd name="connsiteY1317" fmla="*/ 871865 h 871865"/>
                  <a:gd name="connsiteX1318" fmla="*/ 5196253 w 5580233"/>
                  <a:gd name="connsiteY1318" fmla="*/ 871865 h 871865"/>
                  <a:gd name="connsiteX1319" fmla="*/ 5200208 w 5580233"/>
                  <a:gd name="connsiteY1319" fmla="*/ 871865 h 871865"/>
                  <a:gd name="connsiteX1320" fmla="*/ 5204165 w 5580233"/>
                  <a:gd name="connsiteY1320" fmla="*/ 871865 h 871865"/>
                  <a:gd name="connsiteX1321" fmla="*/ 5208070 w 5580233"/>
                  <a:gd name="connsiteY1321" fmla="*/ 871865 h 871865"/>
                  <a:gd name="connsiteX1322" fmla="*/ 5212026 w 5580233"/>
                  <a:gd name="connsiteY1322" fmla="*/ 871865 h 871865"/>
                  <a:gd name="connsiteX1323" fmla="*/ 5215982 w 5580233"/>
                  <a:gd name="connsiteY1323" fmla="*/ 871865 h 871865"/>
                  <a:gd name="connsiteX1324" fmla="*/ 5219938 w 5580233"/>
                  <a:gd name="connsiteY1324" fmla="*/ 871865 h 871865"/>
                  <a:gd name="connsiteX1325" fmla="*/ 5223894 w 5580233"/>
                  <a:gd name="connsiteY1325" fmla="*/ 871865 h 871865"/>
                  <a:gd name="connsiteX1326" fmla="*/ 5227799 w 5580233"/>
                  <a:gd name="connsiteY1326" fmla="*/ 871865 h 871865"/>
                  <a:gd name="connsiteX1327" fmla="*/ 5231755 w 5580233"/>
                  <a:gd name="connsiteY1327" fmla="*/ 871865 h 871865"/>
                  <a:gd name="connsiteX1328" fmla="*/ 5235711 w 5580233"/>
                  <a:gd name="connsiteY1328" fmla="*/ 871865 h 871865"/>
                  <a:gd name="connsiteX1329" fmla="*/ 5239667 w 5580233"/>
                  <a:gd name="connsiteY1329" fmla="*/ 871865 h 871865"/>
                  <a:gd name="connsiteX1330" fmla="*/ 5243572 w 5580233"/>
                  <a:gd name="connsiteY1330" fmla="*/ 871865 h 871865"/>
                  <a:gd name="connsiteX1331" fmla="*/ 5247528 w 5580233"/>
                  <a:gd name="connsiteY1331" fmla="*/ 871865 h 871865"/>
                  <a:gd name="connsiteX1332" fmla="*/ 5251484 w 5580233"/>
                  <a:gd name="connsiteY1332" fmla="*/ 871865 h 871865"/>
                  <a:gd name="connsiteX1333" fmla="*/ 5255440 w 5580233"/>
                  <a:gd name="connsiteY1333" fmla="*/ 871865 h 871865"/>
                  <a:gd name="connsiteX1334" fmla="*/ 5259396 w 5580233"/>
                  <a:gd name="connsiteY1334" fmla="*/ 871865 h 871865"/>
                  <a:gd name="connsiteX1335" fmla="*/ 5263301 w 5580233"/>
                  <a:gd name="connsiteY1335" fmla="*/ 871865 h 871865"/>
                  <a:gd name="connsiteX1336" fmla="*/ 5267257 w 5580233"/>
                  <a:gd name="connsiteY1336" fmla="*/ 871865 h 871865"/>
                  <a:gd name="connsiteX1337" fmla="*/ 5271213 w 5580233"/>
                  <a:gd name="connsiteY1337" fmla="*/ 871865 h 871865"/>
                  <a:gd name="connsiteX1338" fmla="*/ 5275169 w 5580233"/>
                  <a:gd name="connsiteY1338" fmla="*/ 871865 h 871865"/>
                  <a:gd name="connsiteX1339" fmla="*/ 5279125 w 5580233"/>
                  <a:gd name="connsiteY1339" fmla="*/ 871865 h 871865"/>
                  <a:gd name="connsiteX1340" fmla="*/ 5283030 w 5580233"/>
                  <a:gd name="connsiteY1340" fmla="*/ 871865 h 871865"/>
                  <a:gd name="connsiteX1341" fmla="*/ 5286986 w 5580233"/>
                  <a:gd name="connsiteY1341" fmla="*/ 871865 h 871865"/>
                  <a:gd name="connsiteX1342" fmla="*/ 5290942 w 5580233"/>
                  <a:gd name="connsiteY1342" fmla="*/ 871865 h 871865"/>
                  <a:gd name="connsiteX1343" fmla="*/ 5294898 w 5580233"/>
                  <a:gd name="connsiteY1343" fmla="*/ 871672 h 871865"/>
                  <a:gd name="connsiteX1344" fmla="*/ 5298854 w 5580233"/>
                  <a:gd name="connsiteY1344" fmla="*/ 871865 h 871865"/>
                  <a:gd name="connsiteX1345" fmla="*/ 5302759 w 5580233"/>
                  <a:gd name="connsiteY1345" fmla="*/ 871865 h 871865"/>
                  <a:gd name="connsiteX1346" fmla="*/ 5306715 w 5580233"/>
                  <a:gd name="connsiteY1346" fmla="*/ 871865 h 871865"/>
                  <a:gd name="connsiteX1347" fmla="*/ 5310671 w 5580233"/>
                  <a:gd name="connsiteY1347" fmla="*/ 871865 h 871865"/>
                  <a:gd name="connsiteX1348" fmla="*/ 5314627 w 5580233"/>
                  <a:gd name="connsiteY1348" fmla="*/ 871865 h 871865"/>
                  <a:gd name="connsiteX1349" fmla="*/ 5318532 w 5580233"/>
                  <a:gd name="connsiteY1349" fmla="*/ 871865 h 871865"/>
                  <a:gd name="connsiteX1350" fmla="*/ 5322489 w 5580233"/>
                  <a:gd name="connsiteY1350" fmla="*/ 871672 h 871865"/>
                  <a:gd name="connsiteX1351" fmla="*/ 5326444 w 5580233"/>
                  <a:gd name="connsiteY1351" fmla="*/ 871865 h 871865"/>
                  <a:gd name="connsiteX1352" fmla="*/ 5330400 w 5580233"/>
                  <a:gd name="connsiteY1352" fmla="*/ 871865 h 871865"/>
                  <a:gd name="connsiteX1353" fmla="*/ 5334356 w 5580233"/>
                  <a:gd name="connsiteY1353" fmla="*/ 871865 h 871865"/>
                  <a:gd name="connsiteX1354" fmla="*/ 5338262 w 5580233"/>
                  <a:gd name="connsiteY1354" fmla="*/ 871865 h 871865"/>
                  <a:gd name="connsiteX1355" fmla="*/ 5342217 w 5580233"/>
                  <a:gd name="connsiteY1355" fmla="*/ 871865 h 871865"/>
                  <a:gd name="connsiteX1356" fmla="*/ 5346173 w 5580233"/>
                  <a:gd name="connsiteY1356" fmla="*/ 871865 h 871865"/>
                  <a:gd name="connsiteX1357" fmla="*/ 5350129 w 5580233"/>
                  <a:gd name="connsiteY1357" fmla="*/ 871865 h 871865"/>
                  <a:gd name="connsiteX1358" fmla="*/ 5354085 w 5580233"/>
                  <a:gd name="connsiteY1358" fmla="*/ 871865 h 871865"/>
                  <a:gd name="connsiteX1359" fmla="*/ 5357991 w 5580233"/>
                  <a:gd name="connsiteY1359" fmla="*/ 871865 h 871865"/>
                  <a:gd name="connsiteX1360" fmla="*/ 5361946 w 5580233"/>
                  <a:gd name="connsiteY1360" fmla="*/ 871672 h 871865"/>
                  <a:gd name="connsiteX1361" fmla="*/ 5365902 w 5580233"/>
                  <a:gd name="connsiteY1361" fmla="*/ 871672 h 871865"/>
                  <a:gd name="connsiteX1362" fmla="*/ 5369858 w 5580233"/>
                  <a:gd name="connsiteY1362" fmla="*/ 871865 h 871865"/>
                  <a:gd name="connsiteX1363" fmla="*/ 5373764 w 5580233"/>
                  <a:gd name="connsiteY1363" fmla="*/ 871865 h 871865"/>
                  <a:gd name="connsiteX1364" fmla="*/ 5377719 w 5580233"/>
                  <a:gd name="connsiteY1364" fmla="*/ 871865 h 871865"/>
                  <a:gd name="connsiteX1365" fmla="*/ 5381675 w 5580233"/>
                  <a:gd name="connsiteY1365" fmla="*/ 871865 h 871865"/>
                  <a:gd name="connsiteX1366" fmla="*/ 5385631 w 5580233"/>
                  <a:gd name="connsiteY1366" fmla="*/ 871865 h 871865"/>
                  <a:gd name="connsiteX1367" fmla="*/ 5389588 w 5580233"/>
                  <a:gd name="connsiteY1367" fmla="*/ 871672 h 871865"/>
                  <a:gd name="connsiteX1368" fmla="*/ 5393493 w 5580233"/>
                  <a:gd name="connsiteY1368" fmla="*/ 871865 h 871865"/>
                  <a:gd name="connsiteX1369" fmla="*/ 5397448 w 5580233"/>
                  <a:gd name="connsiteY1369" fmla="*/ 871865 h 871865"/>
                  <a:gd name="connsiteX1370" fmla="*/ 5401404 w 5580233"/>
                  <a:gd name="connsiteY1370" fmla="*/ 871865 h 871865"/>
                  <a:gd name="connsiteX1371" fmla="*/ 5405361 w 5580233"/>
                  <a:gd name="connsiteY1371" fmla="*/ 871865 h 871865"/>
                  <a:gd name="connsiteX1372" fmla="*/ 5409317 w 5580233"/>
                  <a:gd name="connsiteY1372" fmla="*/ 871865 h 871865"/>
                  <a:gd name="connsiteX1373" fmla="*/ 5413221 w 5580233"/>
                  <a:gd name="connsiteY1373" fmla="*/ 871865 h 871865"/>
                  <a:gd name="connsiteX1374" fmla="*/ 5417178 w 5580233"/>
                  <a:gd name="connsiteY1374" fmla="*/ 871865 h 871865"/>
                  <a:gd name="connsiteX1375" fmla="*/ 5421134 w 5580233"/>
                  <a:gd name="connsiteY1375" fmla="*/ 871865 h 871865"/>
                  <a:gd name="connsiteX1376" fmla="*/ 5425090 w 5580233"/>
                  <a:gd name="connsiteY1376" fmla="*/ 871865 h 871865"/>
                  <a:gd name="connsiteX1377" fmla="*/ 5429045 w 5580233"/>
                  <a:gd name="connsiteY1377" fmla="*/ 871865 h 871865"/>
                  <a:gd name="connsiteX1378" fmla="*/ 5432951 w 5580233"/>
                  <a:gd name="connsiteY1378" fmla="*/ 871865 h 871865"/>
                  <a:gd name="connsiteX1379" fmla="*/ 5436907 w 5580233"/>
                  <a:gd name="connsiteY1379" fmla="*/ 871865 h 871865"/>
                  <a:gd name="connsiteX1380" fmla="*/ 5440863 w 5580233"/>
                  <a:gd name="connsiteY1380" fmla="*/ 871865 h 871865"/>
                  <a:gd name="connsiteX1381" fmla="*/ 5444819 w 5580233"/>
                  <a:gd name="connsiteY1381" fmla="*/ 871865 h 871865"/>
                  <a:gd name="connsiteX1382" fmla="*/ 5448724 w 5580233"/>
                  <a:gd name="connsiteY1382" fmla="*/ 871672 h 871865"/>
                  <a:gd name="connsiteX1383" fmla="*/ 5452680 w 5580233"/>
                  <a:gd name="connsiteY1383" fmla="*/ 871865 h 871865"/>
                  <a:gd name="connsiteX1384" fmla="*/ 5456636 w 5580233"/>
                  <a:gd name="connsiteY1384" fmla="*/ 871865 h 871865"/>
                  <a:gd name="connsiteX1385" fmla="*/ 5460592 w 5580233"/>
                  <a:gd name="connsiteY1385" fmla="*/ 871865 h 871865"/>
                  <a:gd name="connsiteX1386" fmla="*/ 5464547 w 5580233"/>
                  <a:gd name="connsiteY1386" fmla="*/ 871865 h 871865"/>
                  <a:gd name="connsiteX1387" fmla="*/ 5468453 w 5580233"/>
                  <a:gd name="connsiteY1387" fmla="*/ 871865 h 871865"/>
                  <a:gd name="connsiteX1388" fmla="*/ 5472409 w 5580233"/>
                  <a:gd name="connsiteY1388" fmla="*/ 871865 h 871865"/>
                  <a:gd name="connsiteX1389" fmla="*/ 5476365 w 5580233"/>
                  <a:gd name="connsiteY1389" fmla="*/ 871865 h 871865"/>
                  <a:gd name="connsiteX1390" fmla="*/ 5480321 w 5580233"/>
                  <a:gd name="connsiteY1390" fmla="*/ 871865 h 871865"/>
                  <a:gd name="connsiteX1391" fmla="*/ 5484276 w 5580233"/>
                  <a:gd name="connsiteY1391" fmla="*/ 871865 h 871865"/>
                  <a:gd name="connsiteX1392" fmla="*/ 5488182 w 5580233"/>
                  <a:gd name="connsiteY1392" fmla="*/ 871865 h 871865"/>
                  <a:gd name="connsiteX1393" fmla="*/ 5492138 w 5580233"/>
                  <a:gd name="connsiteY1393" fmla="*/ 871865 h 871865"/>
                  <a:gd name="connsiteX1394" fmla="*/ 5496094 w 5580233"/>
                  <a:gd name="connsiteY1394" fmla="*/ 871865 h 871865"/>
                  <a:gd name="connsiteX1395" fmla="*/ 5500050 w 5580233"/>
                  <a:gd name="connsiteY1395" fmla="*/ 871865 h 871865"/>
                  <a:gd name="connsiteX1396" fmla="*/ 5504006 w 5580233"/>
                  <a:gd name="connsiteY1396" fmla="*/ 871865 h 871865"/>
                  <a:gd name="connsiteX1397" fmla="*/ 5507911 w 5580233"/>
                  <a:gd name="connsiteY1397" fmla="*/ 871865 h 871865"/>
                  <a:gd name="connsiteX1398" fmla="*/ 5511867 w 5580233"/>
                  <a:gd name="connsiteY1398" fmla="*/ 871865 h 871865"/>
                  <a:gd name="connsiteX1399" fmla="*/ 5515823 w 5580233"/>
                  <a:gd name="connsiteY1399" fmla="*/ 871865 h 871865"/>
                  <a:gd name="connsiteX1400" fmla="*/ 5519779 w 5580233"/>
                  <a:gd name="connsiteY1400" fmla="*/ 871865 h 871865"/>
                  <a:gd name="connsiteX1401" fmla="*/ 5523684 w 5580233"/>
                  <a:gd name="connsiteY1401" fmla="*/ 871865 h 871865"/>
                  <a:gd name="connsiteX1402" fmla="*/ 5527640 w 5580233"/>
                  <a:gd name="connsiteY1402" fmla="*/ 871865 h 871865"/>
                  <a:gd name="connsiteX1403" fmla="*/ 5531596 w 5580233"/>
                  <a:gd name="connsiteY1403" fmla="*/ 871865 h 871865"/>
                  <a:gd name="connsiteX1404" fmla="*/ 5535552 w 5580233"/>
                  <a:gd name="connsiteY1404" fmla="*/ 871865 h 871865"/>
                  <a:gd name="connsiteX1405" fmla="*/ 5539508 w 5580233"/>
                  <a:gd name="connsiteY1405" fmla="*/ 871865 h 871865"/>
                  <a:gd name="connsiteX1406" fmla="*/ 5543413 w 5580233"/>
                  <a:gd name="connsiteY1406" fmla="*/ 871865 h 871865"/>
                  <a:gd name="connsiteX1407" fmla="*/ 5547369 w 5580233"/>
                  <a:gd name="connsiteY1407" fmla="*/ 871865 h 871865"/>
                  <a:gd name="connsiteX1408" fmla="*/ 5551325 w 5580233"/>
                  <a:gd name="connsiteY1408" fmla="*/ 871865 h 871865"/>
                  <a:gd name="connsiteX1409" fmla="*/ 5555281 w 5580233"/>
                  <a:gd name="connsiteY1409" fmla="*/ 871865 h 871865"/>
                  <a:gd name="connsiteX1410" fmla="*/ 5559237 w 5580233"/>
                  <a:gd name="connsiteY1410" fmla="*/ 871865 h 871865"/>
                  <a:gd name="connsiteX1411" fmla="*/ 5563142 w 5580233"/>
                  <a:gd name="connsiteY1411" fmla="*/ 871865 h 871865"/>
                  <a:gd name="connsiteX1412" fmla="*/ 5567098 w 5580233"/>
                  <a:gd name="connsiteY1412" fmla="*/ 871865 h 871865"/>
                  <a:gd name="connsiteX1413" fmla="*/ 5571054 w 5580233"/>
                  <a:gd name="connsiteY1413" fmla="*/ 871865 h 871865"/>
                  <a:gd name="connsiteX1414" fmla="*/ 5575010 w 5580233"/>
                  <a:gd name="connsiteY1414" fmla="*/ 871865 h 871865"/>
                  <a:gd name="connsiteX1415" fmla="*/ 5578915 w 5580233"/>
                  <a:gd name="connsiteY1415" fmla="*/ 871865 h 871865"/>
                  <a:gd name="connsiteX1416" fmla="*/ 5580234 w 5580233"/>
                  <a:gd name="connsiteY1416" fmla="*/ 871865 h 871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</a:cxnLst>
                <a:rect l="l" t="t" r="r" b="b"/>
                <a:pathLst>
                  <a:path w="5580233" h="871865">
                    <a:moveTo>
                      <a:pt x="0" y="871865"/>
                    </a:moveTo>
                    <a:lnTo>
                      <a:pt x="411" y="871865"/>
                    </a:lnTo>
                    <a:lnTo>
                      <a:pt x="4357" y="871865"/>
                    </a:lnTo>
                    <a:lnTo>
                      <a:pt x="8302" y="871865"/>
                    </a:lnTo>
                    <a:lnTo>
                      <a:pt x="12243" y="871865"/>
                    </a:lnTo>
                    <a:lnTo>
                      <a:pt x="16189" y="871865"/>
                    </a:lnTo>
                    <a:lnTo>
                      <a:pt x="20135" y="871865"/>
                    </a:lnTo>
                    <a:lnTo>
                      <a:pt x="24081" y="871865"/>
                    </a:lnTo>
                    <a:lnTo>
                      <a:pt x="28026" y="871865"/>
                    </a:lnTo>
                    <a:lnTo>
                      <a:pt x="31972" y="871865"/>
                    </a:lnTo>
                    <a:lnTo>
                      <a:pt x="35918" y="871865"/>
                    </a:lnTo>
                    <a:lnTo>
                      <a:pt x="39864" y="871865"/>
                    </a:lnTo>
                    <a:lnTo>
                      <a:pt x="43810" y="871865"/>
                    </a:lnTo>
                    <a:lnTo>
                      <a:pt x="47750" y="871865"/>
                    </a:lnTo>
                    <a:lnTo>
                      <a:pt x="51696" y="871865"/>
                    </a:lnTo>
                    <a:lnTo>
                      <a:pt x="55642" y="871865"/>
                    </a:lnTo>
                    <a:lnTo>
                      <a:pt x="59588" y="871865"/>
                    </a:lnTo>
                    <a:lnTo>
                      <a:pt x="63534" y="871865"/>
                    </a:lnTo>
                    <a:lnTo>
                      <a:pt x="67479" y="871865"/>
                    </a:lnTo>
                    <a:lnTo>
                      <a:pt x="71425" y="871865"/>
                    </a:lnTo>
                    <a:lnTo>
                      <a:pt x="75371" y="871865"/>
                    </a:lnTo>
                    <a:lnTo>
                      <a:pt x="79312" y="871865"/>
                    </a:lnTo>
                    <a:lnTo>
                      <a:pt x="83258" y="871865"/>
                    </a:lnTo>
                    <a:lnTo>
                      <a:pt x="87203" y="871865"/>
                    </a:lnTo>
                    <a:lnTo>
                      <a:pt x="91149" y="871865"/>
                    </a:lnTo>
                    <a:lnTo>
                      <a:pt x="95095" y="871865"/>
                    </a:lnTo>
                    <a:lnTo>
                      <a:pt x="99041" y="871865"/>
                    </a:lnTo>
                    <a:lnTo>
                      <a:pt x="102987" y="871865"/>
                    </a:lnTo>
                    <a:lnTo>
                      <a:pt x="106932" y="871865"/>
                    </a:lnTo>
                    <a:lnTo>
                      <a:pt x="110873" y="871865"/>
                    </a:lnTo>
                    <a:lnTo>
                      <a:pt x="114819" y="871865"/>
                    </a:lnTo>
                    <a:lnTo>
                      <a:pt x="118765" y="871865"/>
                    </a:lnTo>
                    <a:lnTo>
                      <a:pt x="122711" y="871865"/>
                    </a:lnTo>
                    <a:lnTo>
                      <a:pt x="126657" y="871865"/>
                    </a:lnTo>
                    <a:lnTo>
                      <a:pt x="130602" y="871865"/>
                    </a:lnTo>
                    <a:lnTo>
                      <a:pt x="134548" y="871865"/>
                    </a:lnTo>
                    <a:lnTo>
                      <a:pt x="138494" y="871865"/>
                    </a:lnTo>
                    <a:lnTo>
                      <a:pt x="142440" y="871865"/>
                    </a:lnTo>
                    <a:lnTo>
                      <a:pt x="146380" y="871865"/>
                    </a:lnTo>
                    <a:lnTo>
                      <a:pt x="150326" y="871865"/>
                    </a:lnTo>
                    <a:lnTo>
                      <a:pt x="154272" y="871865"/>
                    </a:lnTo>
                    <a:lnTo>
                      <a:pt x="158218" y="871865"/>
                    </a:lnTo>
                    <a:lnTo>
                      <a:pt x="162164" y="871865"/>
                    </a:lnTo>
                    <a:lnTo>
                      <a:pt x="166110" y="871865"/>
                    </a:lnTo>
                    <a:lnTo>
                      <a:pt x="170055" y="871865"/>
                    </a:lnTo>
                    <a:lnTo>
                      <a:pt x="174001" y="871865"/>
                    </a:lnTo>
                    <a:lnTo>
                      <a:pt x="177942" y="871865"/>
                    </a:lnTo>
                    <a:lnTo>
                      <a:pt x="181888" y="871865"/>
                    </a:lnTo>
                    <a:lnTo>
                      <a:pt x="185834" y="871865"/>
                    </a:lnTo>
                    <a:lnTo>
                      <a:pt x="189779" y="871865"/>
                    </a:lnTo>
                    <a:lnTo>
                      <a:pt x="193725" y="871865"/>
                    </a:lnTo>
                    <a:lnTo>
                      <a:pt x="197671" y="871865"/>
                    </a:lnTo>
                    <a:lnTo>
                      <a:pt x="201617" y="871865"/>
                    </a:lnTo>
                    <a:lnTo>
                      <a:pt x="205563" y="871865"/>
                    </a:lnTo>
                    <a:lnTo>
                      <a:pt x="209503" y="871865"/>
                    </a:lnTo>
                    <a:lnTo>
                      <a:pt x="213449" y="871865"/>
                    </a:lnTo>
                    <a:lnTo>
                      <a:pt x="217395" y="871865"/>
                    </a:lnTo>
                    <a:lnTo>
                      <a:pt x="221341" y="871865"/>
                    </a:lnTo>
                    <a:lnTo>
                      <a:pt x="225287" y="871865"/>
                    </a:lnTo>
                    <a:lnTo>
                      <a:pt x="229232" y="871865"/>
                    </a:lnTo>
                    <a:lnTo>
                      <a:pt x="233178" y="871865"/>
                    </a:lnTo>
                    <a:lnTo>
                      <a:pt x="237124" y="871865"/>
                    </a:lnTo>
                    <a:lnTo>
                      <a:pt x="241070" y="871865"/>
                    </a:lnTo>
                    <a:lnTo>
                      <a:pt x="245011" y="871865"/>
                    </a:lnTo>
                    <a:lnTo>
                      <a:pt x="248956" y="871865"/>
                    </a:lnTo>
                    <a:lnTo>
                      <a:pt x="252902" y="871865"/>
                    </a:lnTo>
                    <a:lnTo>
                      <a:pt x="256848" y="871865"/>
                    </a:lnTo>
                    <a:lnTo>
                      <a:pt x="260794" y="871865"/>
                    </a:lnTo>
                    <a:lnTo>
                      <a:pt x="264740" y="871865"/>
                    </a:lnTo>
                    <a:lnTo>
                      <a:pt x="268685" y="871865"/>
                    </a:lnTo>
                    <a:lnTo>
                      <a:pt x="272631" y="871865"/>
                    </a:lnTo>
                    <a:lnTo>
                      <a:pt x="276572" y="871865"/>
                    </a:lnTo>
                    <a:lnTo>
                      <a:pt x="280518" y="871865"/>
                    </a:lnTo>
                    <a:lnTo>
                      <a:pt x="284464" y="871865"/>
                    </a:lnTo>
                    <a:lnTo>
                      <a:pt x="288409" y="871865"/>
                    </a:lnTo>
                    <a:lnTo>
                      <a:pt x="292355" y="871865"/>
                    </a:lnTo>
                    <a:lnTo>
                      <a:pt x="296301" y="871865"/>
                    </a:lnTo>
                    <a:lnTo>
                      <a:pt x="300247" y="871865"/>
                    </a:lnTo>
                    <a:lnTo>
                      <a:pt x="304193" y="871865"/>
                    </a:lnTo>
                    <a:lnTo>
                      <a:pt x="308138" y="871865"/>
                    </a:lnTo>
                    <a:lnTo>
                      <a:pt x="312079" y="871865"/>
                    </a:lnTo>
                    <a:lnTo>
                      <a:pt x="316025" y="871865"/>
                    </a:lnTo>
                    <a:lnTo>
                      <a:pt x="319971" y="871865"/>
                    </a:lnTo>
                    <a:lnTo>
                      <a:pt x="323917" y="871865"/>
                    </a:lnTo>
                    <a:lnTo>
                      <a:pt x="327862" y="871865"/>
                    </a:lnTo>
                    <a:lnTo>
                      <a:pt x="331808" y="871865"/>
                    </a:lnTo>
                    <a:lnTo>
                      <a:pt x="335754" y="871865"/>
                    </a:lnTo>
                    <a:lnTo>
                      <a:pt x="339700" y="871865"/>
                    </a:lnTo>
                    <a:lnTo>
                      <a:pt x="343641" y="871865"/>
                    </a:lnTo>
                    <a:lnTo>
                      <a:pt x="347586" y="871865"/>
                    </a:lnTo>
                    <a:lnTo>
                      <a:pt x="351532" y="871865"/>
                    </a:lnTo>
                    <a:lnTo>
                      <a:pt x="355478" y="871865"/>
                    </a:lnTo>
                    <a:lnTo>
                      <a:pt x="359424" y="871865"/>
                    </a:lnTo>
                    <a:lnTo>
                      <a:pt x="363370" y="871865"/>
                    </a:lnTo>
                    <a:lnTo>
                      <a:pt x="367315" y="871865"/>
                    </a:lnTo>
                    <a:lnTo>
                      <a:pt x="371261" y="871865"/>
                    </a:lnTo>
                    <a:lnTo>
                      <a:pt x="375207" y="871865"/>
                    </a:lnTo>
                    <a:lnTo>
                      <a:pt x="379148" y="871865"/>
                    </a:lnTo>
                    <a:lnTo>
                      <a:pt x="383094" y="871865"/>
                    </a:lnTo>
                    <a:lnTo>
                      <a:pt x="387039" y="871865"/>
                    </a:lnTo>
                    <a:lnTo>
                      <a:pt x="390985" y="871865"/>
                    </a:lnTo>
                    <a:lnTo>
                      <a:pt x="394931" y="871865"/>
                    </a:lnTo>
                    <a:lnTo>
                      <a:pt x="398877" y="871865"/>
                    </a:lnTo>
                    <a:lnTo>
                      <a:pt x="402823" y="871865"/>
                    </a:lnTo>
                    <a:lnTo>
                      <a:pt x="406768" y="871865"/>
                    </a:lnTo>
                    <a:lnTo>
                      <a:pt x="410709" y="871865"/>
                    </a:lnTo>
                    <a:lnTo>
                      <a:pt x="414655" y="871865"/>
                    </a:lnTo>
                    <a:lnTo>
                      <a:pt x="418601" y="871865"/>
                    </a:lnTo>
                    <a:lnTo>
                      <a:pt x="422547" y="871865"/>
                    </a:lnTo>
                    <a:lnTo>
                      <a:pt x="426492" y="871865"/>
                    </a:lnTo>
                    <a:lnTo>
                      <a:pt x="430438" y="871865"/>
                    </a:lnTo>
                    <a:lnTo>
                      <a:pt x="434384" y="871865"/>
                    </a:lnTo>
                    <a:lnTo>
                      <a:pt x="438330" y="871865"/>
                    </a:lnTo>
                    <a:lnTo>
                      <a:pt x="442276" y="871865"/>
                    </a:lnTo>
                    <a:lnTo>
                      <a:pt x="446216" y="871865"/>
                    </a:lnTo>
                    <a:lnTo>
                      <a:pt x="450162" y="871865"/>
                    </a:lnTo>
                    <a:lnTo>
                      <a:pt x="454108" y="871865"/>
                    </a:lnTo>
                    <a:lnTo>
                      <a:pt x="458054" y="871865"/>
                    </a:lnTo>
                    <a:lnTo>
                      <a:pt x="462000" y="871865"/>
                    </a:lnTo>
                    <a:lnTo>
                      <a:pt x="465945" y="871865"/>
                    </a:lnTo>
                    <a:lnTo>
                      <a:pt x="469891" y="871865"/>
                    </a:lnTo>
                    <a:lnTo>
                      <a:pt x="473837" y="871865"/>
                    </a:lnTo>
                    <a:lnTo>
                      <a:pt x="477778" y="871865"/>
                    </a:lnTo>
                    <a:lnTo>
                      <a:pt x="481724" y="871865"/>
                    </a:lnTo>
                    <a:lnTo>
                      <a:pt x="485669" y="871865"/>
                    </a:lnTo>
                    <a:lnTo>
                      <a:pt x="489615" y="871865"/>
                    </a:lnTo>
                    <a:lnTo>
                      <a:pt x="493561" y="871865"/>
                    </a:lnTo>
                    <a:lnTo>
                      <a:pt x="497507" y="871865"/>
                    </a:lnTo>
                    <a:lnTo>
                      <a:pt x="501453" y="871865"/>
                    </a:lnTo>
                    <a:lnTo>
                      <a:pt x="505399" y="871865"/>
                    </a:lnTo>
                    <a:lnTo>
                      <a:pt x="509344" y="871865"/>
                    </a:lnTo>
                    <a:lnTo>
                      <a:pt x="513285" y="871865"/>
                    </a:lnTo>
                    <a:lnTo>
                      <a:pt x="517231" y="871865"/>
                    </a:lnTo>
                    <a:lnTo>
                      <a:pt x="521177" y="871865"/>
                    </a:lnTo>
                    <a:lnTo>
                      <a:pt x="525122" y="871865"/>
                    </a:lnTo>
                    <a:lnTo>
                      <a:pt x="529068" y="871865"/>
                    </a:lnTo>
                    <a:lnTo>
                      <a:pt x="533014" y="871865"/>
                    </a:lnTo>
                    <a:lnTo>
                      <a:pt x="536960" y="871865"/>
                    </a:lnTo>
                    <a:lnTo>
                      <a:pt x="540906" y="871865"/>
                    </a:lnTo>
                    <a:lnTo>
                      <a:pt x="544846" y="871865"/>
                    </a:lnTo>
                    <a:lnTo>
                      <a:pt x="548792" y="871865"/>
                    </a:lnTo>
                    <a:lnTo>
                      <a:pt x="552738" y="871865"/>
                    </a:lnTo>
                    <a:lnTo>
                      <a:pt x="556684" y="871865"/>
                    </a:lnTo>
                    <a:lnTo>
                      <a:pt x="560630" y="871865"/>
                    </a:lnTo>
                    <a:lnTo>
                      <a:pt x="564576" y="871865"/>
                    </a:lnTo>
                    <a:lnTo>
                      <a:pt x="568521" y="871865"/>
                    </a:lnTo>
                    <a:lnTo>
                      <a:pt x="572467" y="871865"/>
                    </a:lnTo>
                    <a:lnTo>
                      <a:pt x="576413" y="871865"/>
                    </a:lnTo>
                    <a:lnTo>
                      <a:pt x="580354" y="871865"/>
                    </a:lnTo>
                    <a:lnTo>
                      <a:pt x="584299" y="871865"/>
                    </a:lnTo>
                    <a:lnTo>
                      <a:pt x="588245" y="871865"/>
                    </a:lnTo>
                    <a:lnTo>
                      <a:pt x="592191" y="871865"/>
                    </a:lnTo>
                    <a:lnTo>
                      <a:pt x="596137" y="871865"/>
                    </a:lnTo>
                    <a:lnTo>
                      <a:pt x="600083" y="871865"/>
                    </a:lnTo>
                    <a:lnTo>
                      <a:pt x="604029" y="871865"/>
                    </a:lnTo>
                    <a:lnTo>
                      <a:pt x="607974" y="871865"/>
                    </a:lnTo>
                    <a:lnTo>
                      <a:pt x="611920" y="871865"/>
                    </a:lnTo>
                    <a:lnTo>
                      <a:pt x="615861" y="871865"/>
                    </a:lnTo>
                    <a:lnTo>
                      <a:pt x="619807" y="871865"/>
                    </a:lnTo>
                    <a:lnTo>
                      <a:pt x="623753" y="871865"/>
                    </a:lnTo>
                    <a:lnTo>
                      <a:pt x="627698" y="871865"/>
                    </a:lnTo>
                    <a:lnTo>
                      <a:pt x="631644" y="871865"/>
                    </a:lnTo>
                    <a:lnTo>
                      <a:pt x="635590" y="871865"/>
                    </a:lnTo>
                    <a:lnTo>
                      <a:pt x="639536" y="871865"/>
                    </a:lnTo>
                    <a:lnTo>
                      <a:pt x="643482" y="871865"/>
                    </a:lnTo>
                    <a:lnTo>
                      <a:pt x="647422" y="871865"/>
                    </a:lnTo>
                    <a:lnTo>
                      <a:pt x="651368" y="871865"/>
                    </a:lnTo>
                    <a:lnTo>
                      <a:pt x="655314" y="871865"/>
                    </a:lnTo>
                    <a:lnTo>
                      <a:pt x="659260" y="871865"/>
                    </a:lnTo>
                    <a:lnTo>
                      <a:pt x="663206" y="871865"/>
                    </a:lnTo>
                    <a:lnTo>
                      <a:pt x="667151" y="871865"/>
                    </a:lnTo>
                    <a:lnTo>
                      <a:pt x="671097" y="871865"/>
                    </a:lnTo>
                    <a:lnTo>
                      <a:pt x="675043" y="871865"/>
                    </a:lnTo>
                    <a:lnTo>
                      <a:pt x="678989" y="871865"/>
                    </a:lnTo>
                    <a:lnTo>
                      <a:pt x="682930" y="871865"/>
                    </a:lnTo>
                    <a:lnTo>
                      <a:pt x="686875" y="871865"/>
                    </a:lnTo>
                    <a:lnTo>
                      <a:pt x="690821" y="871865"/>
                    </a:lnTo>
                    <a:lnTo>
                      <a:pt x="694767" y="871865"/>
                    </a:lnTo>
                    <a:lnTo>
                      <a:pt x="698713" y="871865"/>
                    </a:lnTo>
                    <a:lnTo>
                      <a:pt x="702659" y="871865"/>
                    </a:lnTo>
                    <a:lnTo>
                      <a:pt x="706605" y="871865"/>
                    </a:lnTo>
                    <a:lnTo>
                      <a:pt x="710550" y="871865"/>
                    </a:lnTo>
                    <a:lnTo>
                      <a:pt x="714491" y="871865"/>
                    </a:lnTo>
                    <a:lnTo>
                      <a:pt x="718437" y="871865"/>
                    </a:lnTo>
                    <a:lnTo>
                      <a:pt x="722383" y="871865"/>
                    </a:lnTo>
                    <a:lnTo>
                      <a:pt x="726328" y="871865"/>
                    </a:lnTo>
                    <a:lnTo>
                      <a:pt x="730274" y="871865"/>
                    </a:lnTo>
                    <a:lnTo>
                      <a:pt x="734220" y="871865"/>
                    </a:lnTo>
                    <a:lnTo>
                      <a:pt x="738166" y="871865"/>
                    </a:lnTo>
                    <a:lnTo>
                      <a:pt x="742112" y="871865"/>
                    </a:lnTo>
                    <a:lnTo>
                      <a:pt x="746058" y="871865"/>
                    </a:lnTo>
                    <a:lnTo>
                      <a:pt x="749998" y="871865"/>
                    </a:lnTo>
                    <a:lnTo>
                      <a:pt x="753944" y="871865"/>
                    </a:lnTo>
                    <a:lnTo>
                      <a:pt x="757890" y="871865"/>
                    </a:lnTo>
                    <a:lnTo>
                      <a:pt x="761836" y="871865"/>
                    </a:lnTo>
                    <a:lnTo>
                      <a:pt x="765782" y="871865"/>
                    </a:lnTo>
                    <a:lnTo>
                      <a:pt x="769727" y="871865"/>
                    </a:lnTo>
                    <a:lnTo>
                      <a:pt x="773673" y="871865"/>
                    </a:lnTo>
                    <a:lnTo>
                      <a:pt x="777619" y="871865"/>
                    </a:lnTo>
                    <a:lnTo>
                      <a:pt x="781560" y="871865"/>
                    </a:lnTo>
                    <a:lnTo>
                      <a:pt x="785505" y="871865"/>
                    </a:lnTo>
                    <a:lnTo>
                      <a:pt x="789451" y="871865"/>
                    </a:lnTo>
                    <a:lnTo>
                      <a:pt x="793397" y="871865"/>
                    </a:lnTo>
                    <a:lnTo>
                      <a:pt x="797343" y="871865"/>
                    </a:lnTo>
                    <a:lnTo>
                      <a:pt x="801289" y="871865"/>
                    </a:lnTo>
                    <a:lnTo>
                      <a:pt x="805235" y="871865"/>
                    </a:lnTo>
                    <a:lnTo>
                      <a:pt x="809180" y="871865"/>
                    </a:lnTo>
                    <a:lnTo>
                      <a:pt x="813126" y="871865"/>
                    </a:lnTo>
                    <a:lnTo>
                      <a:pt x="817067" y="871865"/>
                    </a:lnTo>
                    <a:lnTo>
                      <a:pt x="821013" y="871865"/>
                    </a:lnTo>
                    <a:lnTo>
                      <a:pt x="824959" y="871865"/>
                    </a:lnTo>
                    <a:lnTo>
                      <a:pt x="828904" y="871865"/>
                    </a:lnTo>
                    <a:lnTo>
                      <a:pt x="832850" y="871865"/>
                    </a:lnTo>
                    <a:lnTo>
                      <a:pt x="836796" y="871865"/>
                    </a:lnTo>
                    <a:lnTo>
                      <a:pt x="840742" y="871865"/>
                    </a:lnTo>
                    <a:lnTo>
                      <a:pt x="844688" y="871865"/>
                    </a:lnTo>
                    <a:lnTo>
                      <a:pt x="848628" y="871865"/>
                    </a:lnTo>
                    <a:lnTo>
                      <a:pt x="852574" y="871865"/>
                    </a:lnTo>
                    <a:lnTo>
                      <a:pt x="856520" y="871865"/>
                    </a:lnTo>
                    <a:lnTo>
                      <a:pt x="860466" y="871865"/>
                    </a:lnTo>
                    <a:lnTo>
                      <a:pt x="864412" y="871865"/>
                    </a:lnTo>
                    <a:lnTo>
                      <a:pt x="868357" y="871865"/>
                    </a:lnTo>
                    <a:lnTo>
                      <a:pt x="872303" y="871865"/>
                    </a:lnTo>
                    <a:lnTo>
                      <a:pt x="876249" y="871865"/>
                    </a:lnTo>
                    <a:lnTo>
                      <a:pt x="880190" y="871865"/>
                    </a:lnTo>
                    <a:lnTo>
                      <a:pt x="884136" y="871865"/>
                    </a:lnTo>
                    <a:lnTo>
                      <a:pt x="888081" y="871865"/>
                    </a:lnTo>
                    <a:lnTo>
                      <a:pt x="892027" y="871865"/>
                    </a:lnTo>
                    <a:lnTo>
                      <a:pt x="895973" y="871865"/>
                    </a:lnTo>
                    <a:lnTo>
                      <a:pt x="899919" y="871865"/>
                    </a:lnTo>
                    <a:lnTo>
                      <a:pt x="903865" y="871865"/>
                    </a:lnTo>
                    <a:lnTo>
                      <a:pt x="907810" y="871865"/>
                    </a:lnTo>
                    <a:lnTo>
                      <a:pt x="911756" y="871865"/>
                    </a:lnTo>
                    <a:lnTo>
                      <a:pt x="915697" y="871865"/>
                    </a:lnTo>
                    <a:lnTo>
                      <a:pt x="919643" y="871865"/>
                    </a:lnTo>
                    <a:lnTo>
                      <a:pt x="923589" y="871865"/>
                    </a:lnTo>
                    <a:lnTo>
                      <a:pt x="927534" y="871865"/>
                    </a:lnTo>
                    <a:lnTo>
                      <a:pt x="931480" y="871865"/>
                    </a:lnTo>
                    <a:lnTo>
                      <a:pt x="935426" y="871865"/>
                    </a:lnTo>
                    <a:lnTo>
                      <a:pt x="939372" y="871865"/>
                    </a:lnTo>
                    <a:lnTo>
                      <a:pt x="943318" y="871865"/>
                    </a:lnTo>
                    <a:lnTo>
                      <a:pt x="947258" y="871865"/>
                    </a:lnTo>
                    <a:lnTo>
                      <a:pt x="951204" y="871865"/>
                    </a:lnTo>
                    <a:lnTo>
                      <a:pt x="955150" y="871865"/>
                    </a:lnTo>
                    <a:lnTo>
                      <a:pt x="959096" y="871865"/>
                    </a:lnTo>
                    <a:lnTo>
                      <a:pt x="963042" y="871865"/>
                    </a:lnTo>
                    <a:lnTo>
                      <a:pt x="966987" y="871865"/>
                    </a:lnTo>
                    <a:lnTo>
                      <a:pt x="970933" y="871865"/>
                    </a:lnTo>
                    <a:lnTo>
                      <a:pt x="974879" y="871865"/>
                    </a:lnTo>
                    <a:lnTo>
                      <a:pt x="978825" y="871865"/>
                    </a:lnTo>
                    <a:lnTo>
                      <a:pt x="982766" y="871865"/>
                    </a:lnTo>
                    <a:lnTo>
                      <a:pt x="986711" y="871865"/>
                    </a:lnTo>
                    <a:lnTo>
                      <a:pt x="990657" y="871865"/>
                    </a:lnTo>
                    <a:lnTo>
                      <a:pt x="994603" y="871865"/>
                    </a:lnTo>
                    <a:lnTo>
                      <a:pt x="998549" y="871865"/>
                    </a:lnTo>
                    <a:lnTo>
                      <a:pt x="1002495" y="871865"/>
                    </a:lnTo>
                    <a:lnTo>
                      <a:pt x="1006440" y="871865"/>
                    </a:lnTo>
                    <a:lnTo>
                      <a:pt x="1010386" y="871865"/>
                    </a:lnTo>
                    <a:lnTo>
                      <a:pt x="1014327" y="871865"/>
                    </a:lnTo>
                    <a:lnTo>
                      <a:pt x="1018273" y="871865"/>
                    </a:lnTo>
                    <a:lnTo>
                      <a:pt x="1022219" y="871865"/>
                    </a:lnTo>
                    <a:lnTo>
                      <a:pt x="1026164" y="871865"/>
                    </a:lnTo>
                    <a:lnTo>
                      <a:pt x="1030110" y="871865"/>
                    </a:lnTo>
                    <a:lnTo>
                      <a:pt x="1034056" y="871865"/>
                    </a:lnTo>
                    <a:lnTo>
                      <a:pt x="1038002" y="871865"/>
                    </a:lnTo>
                    <a:lnTo>
                      <a:pt x="1041948" y="871865"/>
                    </a:lnTo>
                    <a:lnTo>
                      <a:pt x="1045893" y="871865"/>
                    </a:lnTo>
                    <a:lnTo>
                      <a:pt x="1049834" y="871865"/>
                    </a:lnTo>
                    <a:lnTo>
                      <a:pt x="1053780" y="871865"/>
                    </a:lnTo>
                    <a:lnTo>
                      <a:pt x="1057726" y="871865"/>
                    </a:lnTo>
                    <a:lnTo>
                      <a:pt x="1061672" y="871865"/>
                    </a:lnTo>
                    <a:lnTo>
                      <a:pt x="1065617" y="871865"/>
                    </a:lnTo>
                    <a:lnTo>
                      <a:pt x="1069563" y="871865"/>
                    </a:lnTo>
                    <a:lnTo>
                      <a:pt x="1073509" y="871865"/>
                    </a:lnTo>
                    <a:lnTo>
                      <a:pt x="1077455" y="871865"/>
                    </a:lnTo>
                    <a:lnTo>
                      <a:pt x="1081396" y="871865"/>
                    </a:lnTo>
                    <a:lnTo>
                      <a:pt x="1085342" y="871865"/>
                    </a:lnTo>
                    <a:lnTo>
                      <a:pt x="1089287" y="871865"/>
                    </a:lnTo>
                    <a:lnTo>
                      <a:pt x="1093233" y="871865"/>
                    </a:lnTo>
                    <a:lnTo>
                      <a:pt x="1097179" y="871865"/>
                    </a:lnTo>
                    <a:lnTo>
                      <a:pt x="1101125" y="871865"/>
                    </a:lnTo>
                    <a:lnTo>
                      <a:pt x="1105070" y="871865"/>
                    </a:lnTo>
                    <a:lnTo>
                      <a:pt x="1109016" y="871865"/>
                    </a:lnTo>
                    <a:lnTo>
                      <a:pt x="1112957" y="871865"/>
                    </a:lnTo>
                    <a:lnTo>
                      <a:pt x="1116903" y="871865"/>
                    </a:lnTo>
                    <a:lnTo>
                      <a:pt x="1120849" y="871865"/>
                    </a:lnTo>
                    <a:lnTo>
                      <a:pt x="1124794" y="871865"/>
                    </a:lnTo>
                    <a:lnTo>
                      <a:pt x="1128740" y="871865"/>
                    </a:lnTo>
                    <a:lnTo>
                      <a:pt x="1132686" y="871865"/>
                    </a:lnTo>
                    <a:lnTo>
                      <a:pt x="1136632" y="871865"/>
                    </a:lnTo>
                    <a:lnTo>
                      <a:pt x="1140578" y="871865"/>
                    </a:lnTo>
                    <a:lnTo>
                      <a:pt x="1144524" y="871865"/>
                    </a:lnTo>
                    <a:lnTo>
                      <a:pt x="1148464" y="871865"/>
                    </a:lnTo>
                    <a:lnTo>
                      <a:pt x="1152410" y="871865"/>
                    </a:lnTo>
                    <a:lnTo>
                      <a:pt x="1156356" y="871865"/>
                    </a:lnTo>
                    <a:lnTo>
                      <a:pt x="1160302" y="871865"/>
                    </a:lnTo>
                    <a:lnTo>
                      <a:pt x="1164247" y="871865"/>
                    </a:lnTo>
                    <a:lnTo>
                      <a:pt x="1168193" y="871865"/>
                    </a:lnTo>
                    <a:lnTo>
                      <a:pt x="1172139" y="871865"/>
                    </a:lnTo>
                    <a:lnTo>
                      <a:pt x="1176085" y="871865"/>
                    </a:lnTo>
                    <a:lnTo>
                      <a:pt x="1180026" y="871865"/>
                    </a:lnTo>
                    <a:lnTo>
                      <a:pt x="1183972" y="871865"/>
                    </a:lnTo>
                    <a:lnTo>
                      <a:pt x="1187917" y="871865"/>
                    </a:lnTo>
                    <a:lnTo>
                      <a:pt x="1191863" y="871865"/>
                    </a:lnTo>
                    <a:lnTo>
                      <a:pt x="1195809" y="871865"/>
                    </a:lnTo>
                    <a:lnTo>
                      <a:pt x="1199755" y="871865"/>
                    </a:lnTo>
                    <a:lnTo>
                      <a:pt x="1203701" y="871865"/>
                    </a:lnTo>
                    <a:lnTo>
                      <a:pt x="1207646" y="871865"/>
                    </a:lnTo>
                    <a:lnTo>
                      <a:pt x="1211592" y="871865"/>
                    </a:lnTo>
                    <a:lnTo>
                      <a:pt x="1215533" y="871865"/>
                    </a:lnTo>
                    <a:lnTo>
                      <a:pt x="1219479" y="871865"/>
                    </a:lnTo>
                    <a:lnTo>
                      <a:pt x="1223425" y="871865"/>
                    </a:lnTo>
                    <a:lnTo>
                      <a:pt x="1227370" y="871865"/>
                    </a:lnTo>
                    <a:lnTo>
                      <a:pt x="1231316" y="871865"/>
                    </a:lnTo>
                    <a:lnTo>
                      <a:pt x="1235262" y="871865"/>
                    </a:lnTo>
                    <a:lnTo>
                      <a:pt x="1239208" y="871865"/>
                    </a:lnTo>
                    <a:lnTo>
                      <a:pt x="1243154" y="871865"/>
                    </a:lnTo>
                    <a:lnTo>
                      <a:pt x="1247094" y="871865"/>
                    </a:lnTo>
                    <a:lnTo>
                      <a:pt x="1251040" y="871865"/>
                    </a:lnTo>
                    <a:lnTo>
                      <a:pt x="1254986" y="871865"/>
                    </a:lnTo>
                    <a:lnTo>
                      <a:pt x="1258932" y="871865"/>
                    </a:lnTo>
                    <a:lnTo>
                      <a:pt x="1262878" y="871865"/>
                    </a:lnTo>
                    <a:lnTo>
                      <a:pt x="1266823" y="871865"/>
                    </a:lnTo>
                    <a:lnTo>
                      <a:pt x="1270769" y="871865"/>
                    </a:lnTo>
                    <a:lnTo>
                      <a:pt x="1274715" y="871865"/>
                    </a:lnTo>
                    <a:lnTo>
                      <a:pt x="1278656" y="871865"/>
                    </a:lnTo>
                    <a:lnTo>
                      <a:pt x="1282602" y="871865"/>
                    </a:lnTo>
                    <a:lnTo>
                      <a:pt x="1286547" y="871865"/>
                    </a:lnTo>
                    <a:lnTo>
                      <a:pt x="1290493" y="871865"/>
                    </a:lnTo>
                    <a:lnTo>
                      <a:pt x="1294439" y="871865"/>
                    </a:lnTo>
                    <a:lnTo>
                      <a:pt x="1298385" y="871865"/>
                    </a:lnTo>
                    <a:lnTo>
                      <a:pt x="1302331" y="871865"/>
                    </a:lnTo>
                    <a:lnTo>
                      <a:pt x="1306276" y="871865"/>
                    </a:lnTo>
                    <a:lnTo>
                      <a:pt x="1310222" y="871865"/>
                    </a:lnTo>
                    <a:lnTo>
                      <a:pt x="1314163" y="871865"/>
                    </a:lnTo>
                    <a:lnTo>
                      <a:pt x="1318109" y="871865"/>
                    </a:lnTo>
                    <a:lnTo>
                      <a:pt x="1322055" y="871865"/>
                    </a:lnTo>
                    <a:lnTo>
                      <a:pt x="1326000" y="871865"/>
                    </a:lnTo>
                    <a:lnTo>
                      <a:pt x="1329946" y="871865"/>
                    </a:lnTo>
                    <a:lnTo>
                      <a:pt x="1333892" y="871865"/>
                    </a:lnTo>
                    <a:lnTo>
                      <a:pt x="1337838" y="871865"/>
                    </a:lnTo>
                    <a:lnTo>
                      <a:pt x="1341784" y="871865"/>
                    </a:lnTo>
                    <a:lnTo>
                      <a:pt x="1345730" y="871865"/>
                    </a:lnTo>
                    <a:lnTo>
                      <a:pt x="1349670" y="871865"/>
                    </a:lnTo>
                    <a:lnTo>
                      <a:pt x="1353616" y="871865"/>
                    </a:lnTo>
                    <a:lnTo>
                      <a:pt x="1357562" y="871865"/>
                    </a:lnTo>
                    <a:lnTo>
                      <a:pt x="1361508" y="871865"/>
                    </a:lnTo>
                    <a:lnTo>
                      <a:pt x="1365453" y="871865"/>
                    </a:lnTo>
                    <a:lnTo>
                      <a:pt x="1369399" y="871865"/>
                    </a:lnTo>
                    <a:lnTo>
                      <a:pt x="1373345" y="871865"/>
                    </a:lnTo>
                    <a:lnTo>
                      <a:pt x="1377291" y="871865"/>
                    </a:lnTo>
                    <a:lnTo>
                      <a:pt x="1381232" y="871865"/>
                    </a:lnTo>
                    <a:lnTo>
                      <a:pt x="1385178" y="871865"/>
                    </a:lnTo>
                    <a:lnTo>
                      <a:pt x="1389123" y="871865"/>
                    </a:lnTo>
                    <a:lnTo>
                      <a:pt x="1393069" y="871865"/>
                    </a:lnTo>
                    <a:lnTo>
                      <a:pt x="1397015" y="871865"/>
                    </a:lnTo>
                    <a:lnTo>
                      <a:pt x="1400961" y="871865"/>
                    </a:lnTo>
                    <a:lnTo>
                      <a:pt x="1404906" y="871865"/>
                    </a:lnTo>
                    <a:lnTo>
                      <a:pt x="1408852" y="871865"/>
                    </a:lnTo>
                    <a:lnTo>
                      <a:pt x="1412798" y="871865"/>
                    </a:lnTo>
                    <a:lnTo>
                      <a:pt x="1416739" y="871865"/>
                    </a:lnTo>
                    <a:lnTo>
                      <a:pt x="1420685" y="871865"/>
                    </a:lnTo>
                    <a:lnTo>
                      <a:pt x="1424631" y="871865"/>
                    </a:lnTo>
                    <a:lnTo>
                      <a:pt x="1428576" y="871865"/>
                    </a:lnTo>
                    <a:lnTo>
                      <a:pt x="1432522" y="871865"/>
                    </a:lnTo>
                    <a:lnTo>
                      <a:pt x="1436468" y="871865"/>
                    </a:lnTo>
                    <a:lnTo>
                      <a:pt x="1440414" y="871865"/>
                    </a:lnTo>
                    <a:lnTo>
                      <a:pt x="1444360" y="871865"/>
                    </a:lnTo>
                    <a:lnTo>
                      <a:pt x="1448300" y="871865"/>
                    </a:lnTo>
                    <a:lnTo>
                      <a:pt x="1452246" y="871865"/>
                    </a:lnTo>
                    <a:lnTo>
                      <a:pt x="1456192" y="871865"/>
                    </a:lnTo>
                    <a:lnTo>
                      <a:pt x="1460138" y="871865"/>
                    </a:lnTo>
                    <a:lnTo>
                      <a:pt x="1464084" y="871865"/>
                    </a:lnTo>
                    <a:lnTo>
                      <a:pt x="1468029" y="871865"/>
                    </a:lnTo>
                    <a:lnTo>
                      <a:pt x="1471975" y="871865"/>
                    </a:lnTo>
                    <a:lnTo>
                      <a:pt x="1475921" y="871865"/>
                    </a:lnTo>
                    <a:lnTo>
                      <a:pt x="1479867" y="871865"/>
                    </a:lnTo>
                    <a:lnTo>
                      <a:pt x="1483807" y="871865"/>
                    </a:lnTo>
                    <a:lnTo>
                      <a:pt x="1487753" y="871865"/>
                    </a:lnTo>
                    <a:lnTo>
                      <a:pt x="1491699" y="871865"/>
                    </a:lnTo>
                    <a:lnTo>
                      <a:pt x="1495645" y="871865"/>
                    </a:lnTo>
                    <a:lnTo>
                      <a:pt x="1499591" y="871865"/>
                    </a:lnTo>
                    <a:lnTo>
                      <a:pt x="1503537" y="871865"/>
                    </a:lnTo>
                    <a:lnTo>
                      <a:pt x="1507482" y="871865"/>
                    </a:lnTo>
                    <a:lnTo>
                      <a:pt x="1511423" y="871865"/>
                    </a:lnTo>
                    <a:lnTo>
                      <a:pt x="1515369" y="871865"/>
                    </a:lnTo>
                    <a:lnTo>
                      <a:pt x="1519315" y="871865"/>
                    </a:lnTo>
                    <a:lnTo>
                      <a:pt x="1523260" y="871865"/>
                    </a:lnTo>
                    <a:lnTo>
                      <a:pt x="1527206" y="871865"/>
                    </a:lnTo>
                    <a:lnTo>
                      <a:pt x="1531152" y="871865"/>
                    </a:lnTo>
                    <a:lnTo>
                      <a:pt x="1535098" y="871865"/>
                    </a:lnTo>
                    <a:lnTo>
                      <a:pt x="1539044" y="871865"/>
                    </a:lnTo>
                    <a:lnTo>
                      <a:pt x="1542990" y="871865"/>
                    </a:lnTo>
                    <a:lnTo>
                      <a:pt x="1546935" y="871865"/>
                    </a:lnTo>
                    <a:lnTo>
                      <a:pt x="1550876" y="871865"/>
                    </a:lnTo>
                    <a:lnTo>
                      <a:pt x="1554822" y="871865"/>
                    </a:lnTo>
                    <a:lnTo>
                      <a:pt x="1558768" y="871865"/>
                    </a:lnTo>
                    <a:lnTo>
                      <a:pt x="1562714" y="871865"/>
                    </a:lnTo>
                    <a:lnTo>
                      <a:pt x="1566659" y="871865"/>
                    </a:lnTo>
                    <a:lnTo>
                      <a:pt x="1570605" y="871865"/>
                    </a:lnTo>
                    <a:lnTo>
                      <a:pt x="1574551" y="871865"/>
                    </a:lnTo>
                    <a:lnTo>
                      <a:pt x="1578492" y="871865"/>
                    </a:lnTo>
                    <a:lnTo>
                      <a:pt x="1582438" y="871865"/>
                    </a:lnTo>
                    <a:lnTo>
                      <a:pt x="1586383" y="871865"/>
                    </a:lnTo>
                    <a:lnTo>
                      <a:pt x="1590329" y="871865"/>
                    </a:lnTo>
                    <a:lnTo>
                      <a:pt x="1594275" y="871865"/>
                    </a:lnTo>
                    <a:lnTo>
                      <a:pt x="1598221" y="871865"/>
                    </a:lnTo>
                    <a:lnTo>
                      <a:pt x="1602167" y="871865"/>
                    </a:lnTo>
                    <a:lnTo>
                      <a:pt x="1606112" y="871865"/>
                    </a:lnTo>
                    <a:lnTo>
                      <a:pt x="1610058" y="871865"/>
                    </a:lnTo>
                    <a:lnTo>
                      <a:pt x="1614004" y="871865"/>
                    </a:lnTo>
                    <a:lnTo>
                      <a:pt x="1617945" y="871865"/>
                    </a:lnTo>
                    <a:lnTo>
                      <a:pt x="1621891" y="871865"/>
                    </a:lnTo>
                    <a:lnTo>
                      <a:pt x="1625836" y="871865"/>
                    </a:lnTo>
                    <a:lnTo>
                      <a:pt x="1629782" y="871865"/>
                    </a:lnTo>
                    <a:lnTo>
                      <a:pt x="1633728" y="871865"/>
                    </a:lnTo>
                    <a:lnTo>
                      <a:pt x="1637674" y="871865"/>
                    </a:lnTo>
                    <a:lnTo>
                      <a:pt x="1641620" y="871865"/>
                    </a:lnTo>
                    <a:lnTo>
                      <a:pt x="1645560" y="871865"/>
                    </a:lnTo>
                    <a:lnTo>
                      <a:pt x="1649506" y="871865"/>
                    </a:lnTo>
                    <a:lnTo>
                      <a:pt x="1653452" y="871865"/>
                    </a:lnTo>
                    <a:lnTo>
                      <a:pt x="1657398" y="871865"/>
                    </a:lnTo>
                    <a:lnTo>
                      <a:pt x="1661344" y="871865"/>
                    </a:lnTo>
                    <a:lnTo>
                      <a:pt x="1665289" y="871865"/>
                    </a:lnTo>
                    <a:lnTo>
                      <a:pt x="1669235" y="871865"/>
                    </a:lnTo>
                    <a:lnTo>
                      <a:pt x="1673181" y="871865"/>
                    </a:lnTo>
                    <a:lnTo>
                      <a:pt x="1677127" y="871865"/>
                    </a:lnTo>
                    <a:lnTo>
                      <a:pt x="1681073" y="871865"/>
                    </a:lnTo>
                    <a:lnTo>
                      <a:pt x="1685013" y="871865"/>
                    </a:lnTo>
                    <a:lnTo>
                      <a:pt x="1688959" y="871865"/>
                    </a:lnTo>
                    <a:lnTo>
                      <a:pt x="1692905" y="871865"/>
                    </a:lnTo>
                    <a:lnTo>
                      <a:pt x="1696851" y="871865"/>
                    </a:lnTo>
                    <a:lnTo>
                      <a:pt x="1700797" y="871865"/>
                    </a:lnTo>
                    <a:lnTo>
                      <a:pt x="1704742" y="871865"/>
                    </a:lnTo>
                    <a:lnTo>
                      <a:pt x="1708688" y="871865"/>
                    </a:lnTo>
                    <a:lnTo>
                      <a:pt x="1712629" y="871865"/>
                    </a:lnTo>
                    <a:lnTo>
                      <a:pt x="1716575" y="871865"/>
                    </a:lnTo>
                    <a:lnTo>
                      <a:pt x="1720521" y="871865"/>
                    </a:lnTo>
                    <a:lnTo>
                      <a:pt x="1724466" y="871865"/>
                    </a:lnTo>
                    <a:lnTo>
                      <a:pt x="1728412" y="871865"/>
                    </a:lnTo>
                    <a:lnTo>
                      <a:pt x="1732358" y="871865"/>
                    </a:lnTo>
                    <a:lnTo>
                      <a:pt x="1736304" y="871865"/>
                    </a:lnTo>
                    <a:lnTo>
                      <a:pt x="1740250" y="871865"/>
                    </a:lnTo>
                    <a:lnTo>
                      <a:pt x="1744195" y="871865"/>
                    </a:lnTo>
                    <a:lnTo>
                      <a:pt x="1748141" y="871865"/>
                    </a:lnTo>
                    <a:lnTo>
                      <a:pt x="1752082" y="871865"/>
                    </a:lnTo>
                    <a:lnTo>
                      <a:pt x="1756028" y="871865"/>
                    </a:lnTo>
                    <a:lnTo>
                      <a:pt x="1759974" y="871865"/>
                    </a:lnTo>
                    <a:lnTo>
                      <a:pt x="1763920" y="871865"/>
                    </a:lnTo>
                    <a:lnTo>
                      <a:pt x="1767865" y="871865"/>
                    </a:lnTo>
                    <a:lnTo>
                      <a:pt x="1771811" y="871865"/>
                    </a:lnTo>
                    <a:lnTo>
                      <a:pt x="1775757" y="871865"/>
                    </a:lnTo>
                    <a:lnTo>
                      <a:pt x="1779698" y="871865"/>
                    </a:lnTo>
                    <a:lnTo>
                      <a:pt x="1783644" y="871865"/>
                    </a:lnTo>
                    <a:lnTo>
                      <a:pt x="1787589" y="871865"/>
                    </a:lnTo>
                    <a:lnTo>
                      <a:pt x="1791535" y="871865"/>
                    </a:lnTo>
                    <a:lnTo>
                      <a:pt x="1795481" y="871865"/>
                    </a:lnTo>
                    <a:lnTo>
                      <a:pt x="1799427" y="871865"/>
                    </a:lnTo>
                    <a:lnTo>
                      <a:pt x="1803373" y="871865"/>
                    </a:lnTo>
                    <a:lnTo>
                      <a:pt x="1807318" y="871865"/>
                    </a:lnTo>
                    <a:lnTo>
                      <a:pt x="1811264" y="871865"/>
                    </a:lnTo>
                    <a:lnTo>
                      <a:pt x="1815210" y="871865"/>
                    </a:lnTo>
                    <a:lnTo>
                      <a:pt x="1819151" y="871865"/>
                    </a:lnTo>
                    <a:lnTo>
                      <a:pt x="1823097" y="871865"/>
                    </a:lnTo>
                    <a:lnTo>
                      <a:pt x="1827042" y="871865"/>
                    </a:lnTo>
                    <a:lnTo>
                      <a:pt x="1830988" y="871865"/>
                    </a:lnTo>
                    <a:lnTo>
                      <a:pt x="1834934" y="871865"/>
                    </a:lnTo>
                    <a:lnTo>
                      <a:pt x="1838880" y="871865"/>
                    </a:lnTo>
                    <a:lnTo>
                      <a:pt x="1842826" y="871865"/>
                    </a:lnTo>
                    <a:lnTo>
                      <a:pt x="1846766" y="871865"/>
                    </a:lnTo>
                    <a:lnTo>
                      <a:pt x="1850712" y="871865"/>
                    </a:lnTo>
                    <a:lnTo>
                      <a:pt x="1854658" y="871865"/>
                    </a:lnTo>
                    <a:lnTo>
                      <a:pt x="1858604" y="871865"/>
                    </a:lnTo>
                    <a:lnTo>
                      <a:pt x="1862549" y="871865"/>
                    </a:lnTo>
                    <a:lnTo>
                      <a:pt x="1866495" y="871865"/>
                    </a:lnTo>
                    <a:lnTo>
                      <a:pt x="1870441" y="871865"/>
                    </a:lnTo>
                    <a:lnTo>
                      <a:pt x="1874387" y="871865"/>
                    </a:lnTo>
                    <a:lnTo>
                      <a:pt x="1878333" y="871865"/>
                    </a:lnTo>
                    <a:lnTo>
                      <a:pt x="1882279" y="871865"/>
                    </a:lnTo>
                    <a:lnTo>
                      <a:pt x="1886219" y="871865"/>
                    </a:lnTo>
                    <a:lnTo>
                      <a:pt x="1890165" y="871865"/>
                    </a:lnTo>
                    <a:lnTo>
                      <a:pt x="1894111" y="871865"/>
                    </a:lnTo>
                    <a:lnTo>
                      <a:pt x="1898057" y="871865"/>
                    </a:lnTo>
                    <a:lnTo>
                      <a:pt x="1902002" y="871865"/>
                    </a:lnTo>
                    <a:lnTo>
                      <a:pt x="1905948" y="871865"/>
                    </a:lnTo>
                    <a:lnTo>
                      <a:pt x="1909894" y="871865"/>
                    </a:lnTo>
                    <a:lnTo>
                      <a:pt x="1913835" y="871865"/>
                    </a:lnTo>
                    <a:lnTo>
                      <a:pt x="1917781" y="871865"/>
                    </a:lnTo>
                    <a:lnTo>
                      <a:pt x="1921727" y="871865"/>
                    </a:lnTo>
                    <a:lnTo>
                      <a:pt x="1925673" y="871865"/>
                    </a:lnTo>
                    <a:lnTo>
                      <a:pt x="1929618" y="871865"/>
                    </a:lnTo>
                    <a:lnTo>
                      <a:pt x="1933564" y="871865"/>
                    </a:lnTo>
                    <a:lnTo>
                      <a:pt x="1937510" y="871865"/>
                    </a:lnTo>
                    <a:lnTo>
                      <a:pt x="1941456" y="871865"/>
                    </a:lnTo>
                    <a:lnTo>
                      <a:pt x="1945401" y="871865"/>
                    </a:lnTo>
                    <a:lnTo>
                      <a:pt x="1949342" y="871865"/>
                    </a:lnTo>
                    <a:lnTo>
                      <a:pt x="1953288" y="871865"/>
                    </a:lnTo>
                    <a:lnTo>
                      <a:pt x="1957234" y="871865"/>
                    </a:lnTo>
                    <a:lnTo>
                      <a:pt x="1961180" y="871865"/>
                    </a:lnTo>
                    <a:lnTo>
                      <a:pt x="1965126" y="871865"/>
                    </a:lnTo>
                    <a:lnTo>
                      <a:pt x="1969071" y="871865"/>
                    </a:lnTo>
                    <a:lnTo>
                      <a:pt x="1973017" y="871865"/>
                    </a:lnTo>
                    <a:lnTo>
                      <a:pt x="1976963" y="871865"/>
                    </a:lnTo>
                    <a:lnTo>
                      <a:pt x="1980904" y="871865"/>
                    </a:lnTo>
                    <a:lnTo>
                      <a:pt x="1984849" y="871865"/>
                    </a:lnTo>
                    <a:lnTo>
                      <a:pt x="1988795" y="871865"/>
                    </a:lnTo>
                    <a:lnTo>
                      <a:pt x="1992741" y="871865"/>
                    </a:lnTo>
                    <a:lnTo>
                      <a:pt x="1996687" y="871865"/>
                    </a:lnTo>
                    <a:lnTo>
                      <a:pt x="2000633" y="871865"/>
                    </a:lnTo>
                    <a:lnTo>
                      <a:pt x="2004579" y="871865"/>
                    </a:lnTo>
                    <a:lnTo>
                      <a:pt x="2008524" y="871865"/>
                    </a:lnTo>
                    <a:lnTo>
                      <a:pt x="2012470" y="871865"/>
                    </a:lnTo>
                    <a:lnTo>
                      <a:pt x="2016411" y="871865"/>
                    </a:lnTo>
                    <a:lnTo>
                      <a:pt x="2020357" y="871865"/>
                    </a:lnTo>
                    <a:lnTo>
                      <a:pt x="2024302" y="871865"/>
                    </a:lnTo>
                    <a:lnTo>
                      <a:pt x="2028248" y="871865"/>
                    </a:lnTo>
                    <a:lnTo>
                      <a:pt x="2032194" y="871865"/>
                    </a:lnTo>
                    <a:lnTo>
                      <a:pt x="2036140" y="871865"/>
                    </a:lnTo>
                    <a:lnTo>
                      <a:pt x="2040086" y="871865"/>
                    </a:lnTo>
                    <a:lnTo>
                      <a:pt x="2044032" y="871865"/>
                    </a:lnTo>
                    <a:lnTo>
                      <a:pt x="2047972" y="871865"/>
                    </a:lnTo>
                    <a:lnTo>
                      <a:pt x="2051918" y="871865"/>
                    </a:lnTo>
                    <a:lnTo>
                      <a:pt x="2055864" y="871865"/>
                    </a:lnTo>
                    <a:lnTo>
                      <a:pt x="2059810" y="871865"/>
                    </a:lnTo>
                    <a:lnTo>
                      <a:pt x="2063755" y="871865"/>
                    </a:lnTo>
                    <a:lnTo>
                      <a:pt x="2067701" y="871865"/>
                    </a:lnTo>
                    <a:lnTo>
                      <a:pt x="2071647" y="871865"/>
                    </a:lnTo>
                    <a:lnTo>
                      <a:pt x="2075593" y="871865"/>
                    </a:lnTo>
                    <a:lnTo>
                      <a:pt x="2079539" y="871865"/>
                    </a:lnTo>
                    <a:lnTo>
                      <a:pt x="2083480" y="871865"/>
                    </a:lnTo>
                    <a:lnTo>
                      <a:pt x="2087425" y="871865"/>
                    </a:lnTo>
                    <a:lnTo>
                      <a:pt x="2091371" y="871865"/>
                    </a:lnTo>
                    <a:lnTo>
                      <a:pt x="2095317" y="871865"/>
                    </a:lnTo>
                    <a:lnTo>
                      <a:pt x="2099263" y="871865"/>
                    </a:lnTo>
                    <a:lnTo>
                      <a:pt x="2103208" y="871865"/>
                    </a:lnTo>
                    <a:lnTo>
                      <a:pt x="2107154" y="871865"/>
                    </a:lnTo>
                    <a:lnTo>
                      <a:pt x="2111100" y="871865"/>
                    </a:lnTo>
                    <a:lnTo>
                      <a:pt x="2115041" y="871865"/>
                    </a:lnTo>
                    <a:lnTo>
                      <a:pt x="2118987" y="871865"/>
                    </a:lnTo>
                    <a:lnTo>
                      <a:pt x="2122933" y="871865"/>
                    </a:lnTo>
                    <a:lnTo>
                      <a:pt x="2126879" y="871865"/>
                    </a:lnTo>
                    <a:lnTo>
                      <a:pt x="2130824" y="871865"/>
                    </a:lnTo>
                    <a:lnTo>
                      <a:pt x="2134770" y="871865"/>
                    </a:lnTo>
                    <a:lnTo>
                      <a:pt x="2138716" y="871865"/>
                    </a:lnTo>
                    <a:lnTo>
                      <a:pt x="2142662" y="871865"/>
                    </a:lnTo>
                    <a:lnTo>
                      <a:pt x="2146607" y="871865"/>
                    </a:lnTo>
                    <a:lnTo>
                      <a:pt x="2150548" y="871865"/>
                    </a:lnTo>
                    <a:lnTo>
                      <a:pt x="2154494" y="871865"/>
                    </a:lnTo>
                    <a:lnTo>
                      <a:pt x="2158440" y="871865"/>
                    </a:lnTo>
                    <a:lnTo>
                      <a:pt x="2162386" y="871865"/>
                    </a:lnTo>
                    <a:lnTo>
                      <a:pt x="2166332" y="871865"/>
                    </a:lnTo>
                    <a:lnTo>
                      <a:pt x="2170277" y="871865"/>
                    </a:lnTo>
                    <a:lnTo>
                      <a:pt x="2174223" y="871865"/>
                    </a:lnTo>
                    <a:lnTo>
                      <a:pt x="2178169" y="871865"/>
                    </a:lnTo>
                    <a:lnTo>
                      <a:pt x="2182115" y="871865"/>
                    </a:lnTo>
                    <a:lnTo>
                      <a:pt x="2186055" y="871865"/>
                    </a:lnTo>
                    <a:lnTo>
                      <a:pt x="2190001" y="871865"/>
                    </a:lnTo>
                    <a:lnTo>
                      <a:pt x="2193947" y="871865"/>
                    </a:lnTo>
                    <a:lnTo>
                      <a:pt x="2197893" y="871865"/>
                    </a:lnTo>
                    <a:lnTo>
                      <a:pt x="2201839" y="871865"/>
                    </a:lnTo>
                    <a:lnTo>
                      <a:pt x="2205785" y="871865"/>
                    </a:lnTo>
                    <a:lnTo>
                      <a:pt x="2209730" y="871865"/>
                    </a:lnTo>
                    <a:lnTo>
                      <a:pt x="2213676" y="871865"/>
                    </a:lnTo>
                    <a:lnTo>
                      <a:pt x="2217617" y="871865"/>
                    </a:lnTo>
                    <a:lnTo>
                      <a:pt x="2221562" y="871865"/>
                    </a:lnTo>
                    <a:lnTo>
                      <a:pt x="2225508" y="871865"/>
                    </a:lnTo>
                    <a:lnTo>
                      <a:pt x="2229454" y="871865"/>
                    </a:lnTo>
                    <a:lnTo>
                      <a:pt x="2233400" y="871865"/>
                    </a:lnTo>
                    <a:lnTo>
                      <a:pt x="2237346" y="871865"/>
                    </a:lnTo>
                    <a:lnTo>
                      <a:pt x="2241292" y="871865"/>
                    </a:lnTo>
                    <a:lnTo>
                      <a:pt x="2245238" y="871865"/>
                    </a:lnTo>
                    <a:lnTo>
                      <a:pt x="2249183" y="871865"/>
                    </a:lnTo>
                    <a:lnTo>
                      <a:pt x="2253124" y="871865"/>
                    </a:lnTo>
                    <a:lnTo>
                      <a:pt x="2257070" y="871865"/>
                    </a:lnTo>
                    <a:lnTo>
                      <a:pt x="2261016" y="871865"/>
                    </a:lnTo>
                    <a:lnTo>
                      <a:pt x="2264961" y="871865"/>
                    </a:lnTo>
                    <a:lnTo>
                      <a:pt x="2268907" y="871865"/>
                    </a:lnTo>
                    <a:lnTo>
                      <a:pt x="2272853" y="871865"/>
                    </a:lnTo>
                    <a:lnTo>
                      <a:pt x="2276799" y="871865"/>
                    </a:lnTo>
                    <a:lnTo>
                      <a:pt x="2280745" y="871865"/>
                    </a:lnTo>
                    <a:lnTo>
                      <a:pt x="2284686" y="871865"/>
                    </a:lnTo>
                    <a:lnTo>
                      <a:pt x="2288631" y="871865"/>
                    </a:lnTo>
                    <a:lnTo>
                      <a:pt x="2292577" y="871865"/>
                    </a:lnTo>
                    <a:lnTo>
                      <a:pt x="2296523" y="871865"/>
                    </a:lnTo>
                    <a:lnTo>
                      <a:pt x="2300469" y="871865"/>
                    </a:lnTo>
                    <a:lnTo>
                      <a:pt x="2304414" y="871865"/>
                    </a:lnTo>
                    <a:lnTo>
                      <a:pt x="2308360" y="871865"/>
                    </a:lnTo>
                    <a:lnTo>
                      <a:pt x="2312306" y="871865"/>
                    </a:lnTo>
                    <a:lnTo>
                      <a:pt x="2316252" y="871865"/>
                    </a:lnTo>
                    <a:lnTo>
                      <a:pt x="2320193" y="871865"/>
                    </a:lnTo>
                    <a:lnTo>
                      <a:pt x="2324139" y="871865"/>
                    </a:lnTo>
                    <a:lnTo>
                      <a:pt x="2328084" y="871865"/>
                    </a:lnTo>
                    <a:lnTo>
                      <a:pt x="2332030" y="871865"/>
                    </a:lnTo>
                    <a:lnTo>
                      <a:pt x="2335976" y="871865"/>
                    </a:lnTo>
                    <a:lnTo>
                      <a:pt x="2339922" y="871865"/>
                    </a:lnTo>
                    <a:lnTo>
                      <a:pt x="2343868" y="871865"/>
                    </a:lnTo>
                    <a:lnTo>
                      <a:pt x="2347813" y="871865"/>
                    </a:lnTo>
                    <a:lnTo>
                      <a:pt x="2351754" y="871865"/>
                    </a:lnTo>
                    <a:lnTo>
                      <a:pt x="2355700" y="871865"/>
                    </a:lnTo>
                    <a:lnTo>
                      <a:pt x="2359646" y="871865"/>
                    </a:lnTo>
                    <a:lnTo>
                      <a:pt x="2363592" y="871865"/>
                    </a:lnTo>
                    <a:lnTo>
                      <a:pt x="2367537" y="871865"/>
                    </a:lnTo>
                    <a:lnTo>
                      <a:pt x="2371483" y="871865"/>
                    </a:lnTo>
                    <a:lnTo>
                      <a:pt x="2375429" y="871865"/>
                    </a:lnTo>
                    <a:lnTo>
                      <a:pt x="2379375" y="871865"/>
                    </a:lnTo>
                    <a:lnTo>
                      <a:pt x="2383321" y="871865"/>
                    </a:lnTo>
                    <a:lnTo>
                      <a:pt x="2387261" y="871865"/>
                    </a:lnTo>
                    <a:lnTo>
                      <a:pt x="2391207" y="871865"/>
                    </a:lnTo>
                    <a:lnTo>
                      <a:pt x="2395153" y="871865"/>
                    </a:lnTo>
                    <a:lnTo>
                      <a:pt x="2399099" y="871865"/>
                    </a:lnTo>
                    <a:lnTo>
                      <a:pt x="2403045" y="871865"/>
                    </a:lnTo>
                    <a:lnTo>
                      <a:pt x="2406990" y="871865"/>
                    </a:lnTo>
                    <a:lnTo>
                      <a:pt x="2410936" y="871865"/>
                    </a:lnTo>
                    <a:lnTo>
                      <a:pt x="2414877" y="871865"/>
                    </a:lnTo>
                    <a:lnTo>
                      <a:pt x="2418823" y="871865"/>
                    </a:lnTo>
                    <a:lnTo>
                      <a:pt x="2422768" y="871865"/>
                    </a:lnTo>
                    <a:lnTo>
                      <a:pt x="2426714" y="871865"/>
                    </a:lnTo>
                    <a:lnTo>
                      <a:pt x="2430660" y="871865"/>
                    </a:lnTo>
                    <a:lnTo>
                      <a:pt x="2434606" y="871865"/>
                    </a:lnTo>
                    <a:lnTo>
                      <a:pt x="2438552" y="871865"/>
                    </a:lnTo>
                    <a:lnTo>
                      <a:pt x="2442498" y="871865"/>
                    </a:lnTo>
                    <a:lnTo>
                      <a:pt x="2446443" y="871865"/>
                    </a:lnTo>
                    <a:lnTo>
                      <a:pt x="2450389" y="871865"/>
                    </a:lnTo>
                    <a:lnTo>
                      <a:pt x="2454330" y="871865"/>
                    </a:lnTo>
                    <a:lnTo>
                      <a:pt x="2458276" y="871865"/>
                    </a:lnTo>
                    <a:lnTo>
                      <a:pt x="2462222" y="871865"/>
                    </a:lnTo>
                    <a:lnTo>
                      <a:pt x="2466167" y="871865"/>
                    </a:lnTo>
                    <a:lnTo>
                      <a:pt x="2470113" y="871865"/>
                    </a:lnTo>
                    <a:lnTo>
                      <a:pt x="2474059" y="871865"/>
                    </a:lnTo>
                    <a:lnTo>
                      <a:pt x="2478005" y="871865"/>
                    </a:lnTo>
                    <a:lnTo>
                      <a:pt x="2481946" y="871865"/>
                    </a:lnTo>
                    <a:lnTo>
                      <a:pt x="2485891" y="871865"/>
                    </a:lnTo>
                    <a:lnTo>
                      <a:pt x="2489837" y="871865"/>
                    </a:lnTo>
                    <a:lnTo>
                      <a:pt x="2493783" y="871865"/>
                    </a:lnTo>
                    <a:lnTo>
                      <a:pt x="2497729" y="871865"/>
                    </a:lnTo>
                    <a:lnTo>
                      <a:pt x="2501675" y="871865"/>
                    </a:lnTo>
                    <a:lnTo>
                      <a:pt x="2505621" y="871865"/>
                    </a:lnTo>
                    <a:lnTo>
                      <a:pt x="2509566" y="871865"/>
                    </a:lnTo>
                    <a:lnTo>
                      <a:pt x="2513512" y="871865"/>
                    </a:lnTo>
                    <a:lnTo>
                      <a:pt x="2517458" y="871865"/>
                    </a:lnTo>
                    <a:lnTo>
                      <a:pt x="2521399" y="871865"/>
                    </a:lnTo>
                    <a:lnTo>
                      <a:pt x="2525344" y="871865"/>
                    </a:lnTo>
                    <a:lnTo>
                      <a:pt x="2529290" y="871865"/>
                    </a:lnTo>
                    <a:lnTo>
                      <a:pt x="2533236" y="871865"/>
                    </a:lnTo>
                    <a:lnTo>
                      <a:pt x="2537182" y="871865"/>
                    </a:lnTo>
                    <a:lnTo>
                      <a:pt x="2541128" y="871865"/>
                    </a:lnTo>
                    <a:lnTo>
                      <a:pt x="2545074" y="871865"/>
                    </a:lnTo>
                    <a:lnTo>
                      <a:pt x="2549014" y="871865"/>
                    </a:lnTo>
                    <a:lnTo>
                      <a:pt x="2552960" y="871865"/>
                    </a:lnTo>
                    <a:lnTo>
                      <a:pt x="2556906" y="871865"/>
                    </a:lnTo>
                    <a:lnTo>
                      <a:pt x="2560852" y="871865"/>
                    </a:lnTo>
                    <a:lnTo>
                      <a:pt x="2564797" y="871865"/>
                    </a:lnTo>
                    <a:lnTo>
                      <a:pt x="2568743" y="871865"/>
                    </a:lnTo>
                    <a:lnTo>
                      <a:pt x="2572689" y="871865"/>
                    </a:lnTo>
                    <a:lnTo>
                      <a:pt x="2576635" y="871865"/>
                    </a:lnTo>
                    <a:lnTo>
                      <a:pt x="2580581" y="871865"/>
                    </a:lnTo>
                    <a:lnTo>
                      <a:pt x="2584527" y="871865"/>
                    </a:lnTo>
                    <a:lnTo>
                      <a:pt x="2588467" y="871865"/>
                    </a:lnTo>
                    <a:lnTo>
                      <a:pt x="2592413" y="871865"/>
                    </a:lnTo>
                    <a:lnTo>
                      <a:pt x="2596359" y="871865"/>
                    </a:lnTo>
                    <a:lnTo>
                      <a:pt x="2600305" y="871865"/>
                    </a:lnTo>
                    <a:lnTo>
                      <a:pt x="2604250" y="871865"/>
                    </a:lnTo>
                    <a:lnTo>
                      <a:pt x="2608196" y="871865"/>
                    </a:lnTo>
                    <a:lnTo>
                      <a:pt x="2612142" y="871865"/>
                    </a:lnTo>
                    <a:lnTo>
                      <a:pt x="2616083" y="871865"/>
                    </a:lnTo>
                    <a:lnTo>
                      <a:pt x="2620029" y="871865"/>
                    </a:lnTo>
                    <a:lnTo>
                      <a:pt x="2623975" y="871865"/>
                    </a:lnTo>
                    <a:lnTo>
                      <a:pt x="2627920" y="871865"/>
                    </a:lnTo>
                    <a:lnTo>
                      <a:pt x="2631866" y="871865"/>
                    </a:lnTo>
                    <a:lnTo>
                      <a:pt x="2635812" y="871865"/>
                    </a:lnTo>
                    <a:lnTo>
                      <a:pt x="2639758" y="871865"/>
                    </a:lnTo>
                    <a:lnTo>
                      <a:pt x="2643703" y="871865"/>
                    </a:lnTo>
                    <a:lnTo>
                      <a:pt x="2647649" y="871865"/>
                    </a:lnTo>
                    <a:lnTo>
                      <a:pt x="2651595" y="871865"/>
                    </a:lnTo>
                    <a:lnTo>
                      <a:pt x="2655536" y="871865"/>
                    </a:lnTo>
                    <a:lnTo>
                      <a:pt x="2659482" y="871865"/>
                    </a:lnTo>
                    <a:lnTo>
                      <a:pt x="2663428" y="871865"/>
                    </a:lnTo>
                    <a:lnTo>
                      <a:pt x="2667373" y="871865"/>
                    </a:lnTo>
                    <a:lnTo>
                      <a:pt x="2671319" y="871865"/>
                    </a:lnTo>
                    <a:lnTo>
                      <a:pt x="2675265" y="871865"/>
                    </a:lnTo>
                    <a:lnTo>
                      <a:pt x="2679211" y="871865"/>
                    </a:lnTo>
                    <a:lnTo>
                      <a:pt x="2683151" y="871865"/>
                    </a:lnTo>
                    <a:lnTo>
                      <a:pt x="2687097" y="871865"/>
                    </a:lnTo>
                    <a:lnTo>
                      <a:pt x="2691043" y="871865"/>
                    </a:lnTo>
                    <a:lnTo>
                      <a:pt x="2694989" y="871865"/>
                    </a:lnTo>
                    <a:lnTo>
                      <a:pt x="2698935" y="871865"/>
                    </a:lnTo>
                    <a:lnTo>
                      <a:pt x="2702881" y="871865"/>
                    </a:lnTo>
                    <a:lnTo>
                      <a:pt x="2706827" y="871865"/>
                    </a:lnTo>
                    <a:lnTo>
                      <a:pt x="2710772" y="871865"/>
                    </a:lnTo>
                    <a:lnTo>
                      <a:pt x="2714718" y="871865"/>
                    </a:lnTo>
                    <a:lnTo>
                      <a:pt x="2718664" y="871865"/>
                    </a:lnTo>
                    <a:lnTo>
                      <a:pt x="2722604" y="871865"/>
                    </a:lnTo>
                    <a:lnTo>
                      <a:pt x="2726550" y="871865"/>
                    </a:lnTo>
                    <a:lnTo>
                      <a:pt x="2730496" y="871865"/>
                    </a:lnTo>
                    <a:lnTo>
                      <a:pt x="2734442" y="871865"/>
                    </a:lnTo>
                    <a:lnTo>
                      <a:pt x="2738388" y="871865"/>
                    </a:lnTo>
                    <a:lnTo>
                      <a:pt x="2742334" y="871865"/>
                    </a:lnTo>
                    <a:lnTo>
                      <a:pt x="2746279" y="871865"/>
                    </a:lnTo>
                    <a:lnTo>
                      <a:pt x="2750220" y="871865"/>
                    </a:lnTo>
                    <a:lnTo>
                      <a:pt x="2754166" y="871865"/>
                    </a:lnTo>
                    <a:lnTo>
                      <a:pt x="2758112" y="871865"/>
                    </a:lnTo>
                    <a:lnTo>
                      <a:pt x="2762057" y="871865"/>
                    </a:lnTo>
                    <a:lnTo>
                      <a:pt x="2766003" y="871865"/>
                    </a:lnTo>
                    <a:lnTo>
                      <a:pt x="2769949" y="871865"/>
                    </a:lnTo>
                    <a:lnTo>
                      <a:pt x="2773895" y="871865"/>
                    </a:lnTo>
                    <a:lnTo>
                      <a:pt x="2777841" y="871865"/>
                    </a:lnTo>
                    <a:lnTo>
                      <a:pt x="2781787" y="871865"/>
                    </a:lnTo>
                    <a:lnTo>
                      <a:pt x="2785727" y="871865"/>
                    </a:lnTo>
                    <a:lnTo>
                      <a:pt x="2789673" y="871865"/>
                    </a:lnTo>
                    <a:lnTo>
                      <a:pt x="2793619" y="871865"/>
                    </a:lnTo>
                    <a:lnTo>
                      <a:pt x="2797565" y="871865"/>
                    </a:lnTo>
                    <a:lnTo>
                      <a:pt x="2801510" y="871865"/>
                    </a:lnTo>
                    <a:lnTo>
                      <a:pt x="2805456" y="871865"/>
                    </a:lnTo>
                    <a:lnTo>
                      <a:pt x="2809402" y="871865"/>
                    </a:lnTo>
                    <a:lnTo>
                      <a:pt x="2813348" y="871865"/>
                    </a:lnTo>
                    <a:lnTo>
                      <a:pt x="2817289" y="871865"/>
                    </a:lnTo>
                    <a:lnTo>
                      <a:pt x="2821235" y="871865"/>
                    </a:lnTo>
                    <a:lnTo>
                      <a:pt x="2825181" y="871865"/>
                    </a:lnTo>
                    <a:lnTo>
                      <a:pt x="2829126" y="871865"/>
                    </a:lnTo>
                    <a:lnTo>
                      <a:pt x="2833072" y="871865"/>
                    </a:lnTo>
                    <a:lnTo>
                      <a:pt x="2837018" y="871865"/>
                    </a:lnTo>
                    <a:lnTo>
                      <a:pt x="2840964" y="871865"/>
                    </a:lnTo>
                    <a:lnTo>
                      <a:pt x="2844909" y="871865"/>
                    </a:lnTo>
                    <a:lnTo>
                      <a:pt x="2848855" y="871865"/>
                    </a:lnTo>
                    <a:lnTo>
                      <a:pt x="2852796" y="871865"/>
                    </a:lnTo>
                    <a:lnTo>
                      <a:pt x="2856742" y="871865"/>
                    </a:lnTo>
                    <a:lnTo>
                      <a:pt x="2860688" y="871865"/>
                    </a:lnTo>
                    <a:lnTo>
                      <a:pt x="2864634" y="871865"/>
                    </a:lnTo>
                    <a:lnTo>
                      <a:pt x="2868579" y="871865"/>
                    </a:lnTo>
                    <a:lnTo>
                      <a:pt x="2872525" y="871865"/>
                    </a:lnTo>
                    <a:lnTo>
                      <a:pt x="2876471" y="871865"/>
                    </a:lnTo>
                    <a:lnTo>
                      <a:pt x="2880417" y="871865"/>
                    </a:lnTo>
                    <a:lnTo>
                      <a:pt x="2884357" y="871865"/>
                    </a:lnTo>
                    <a:lnTo>
                      <a:pt x="2888303" y="871865"/>
                    </a:lnTo>
                    <a:lnTo>
                      <a:pt x="2892249" y="871865"/>
                    </a:lnTo>
                    <a:lnTo>
                      <a:pt x="2896195" y="871865"/>
                    </a:lnTo>
                    <a:lnTo>
                      <a:pt x="2900141" y="871865"/>
                    </a:lnTo>
                    <a:lnTo>
                      <a:pt x="2904087" y="871865"/>
                    </a:lnTo>
                    <a:lnTo>
                      <a:pt x="2908032" y="871865"/>
                    </a:lnTo>
                    <a:lnTo>
                      <a:pt x="2911978" y="871865"/>
                    </a:lnTo>
                    <a:lnTo>
                      <a:pt x="2915924" y="871865"/>
                    </a:lnTo>
                    <a:lnTo>
                      <a:pt x="2919865" y="871865"/>
                    </a:lnTo>
                    <a:lnTo>
                      <a:pt x="2923810" y="871865"/>
                    </a:lnTo>
                    <a:lnTo>
                      <a:pt x="2927756" y="871865"/>
                    </a:lnTo>
                    <a:lnTo>
                      <a:pt x="2931702" y="871865"/>
                    </a:lnTo>
                    <a:lnTo>
                      <a:pt x="2935648" y="871865"/>
                    </a:lnTo>
                    <a:lnTo>
                      <a:pt x="2939594" y="871865"/>
                    </a:lnTo>
                    <a:lnTo>
                      <a:pt x="2943540" y="871865"/>
                    </a:lnTo>
                    <a:lnTo>
                      <a:pt x="2947485" y="871865"/>
                    </a:lnTo>
                    <a:lnTo>
                      <a:pt x="2951426" y="871865"/>
                    </a:lnTo>
                    <a:lnTo>
                      <a:pt x="2955372" y="871865"/>
                    </a:lnTo>
                    <a:lnTo>
                      <a:pt x="2959318" y="871865"/>
                    </a:lnTo>
                    <a:lnTo>
                      <a:pt x="2963263" y="871865"/>
                    </a:lnTo>
                    <a:lnTo>
                      <a:pt x="2967209" y="871865"/>
                    </a:lnTo>
                    <a:lnTo>
                      <a:pt x="2971155" y="871865"/>
                    </a:lnTo>
                    <a:lnTo>
                      <a:pt x="2975101" y="871865"/>
                    </a:lnTo>
                    <a:lnTo>
                      <a:pt x="2979047" y="871865"/>
                    </a:lnTo>
                    <a:lnTo>
                      <a:pt x="2982993" y="871865"/>
                    </a:lnTo>
                    <a:lnTo>
                      <a:pt x="2986933" y="871865"/>
                    </a:lnTo>
                    <a:lnTo>
                      <a:pt x="2990879" y="871865"/>
                    </a:lnTo>
                    <a:lnTo>
                      <a:pt x="2994825" y="871865"/>
                    </a:lnTo>
                    <a:lnTo>
                      <a:pt x="2998771" y="871865"/>
                    </a:lnTo>
                    <a:lnTo>
                      <a:pt x="3002717" y="871865"/>
                    </a:lnTo>
                    <a:lnTo>
                      <a:pt x="3006662" y="871865"/>
                    </a:lnTo>
                    <a:lnTo>
                      <a:pt x="3010608" y="871865"/>
                    </a:lnTo>
                    <a:lnTo>
                      <a:pt x="3014554" y="871865"/>
                    </a:lnTo>
                    <a:lnTo>
                      <a:pt x="3018495" y="871865"/>
                    </a:lnTo>
                    <a:lnTo>
                      <a:pt x="3022441" y="871865"/>
                    </a:lnTo>
                    <a:lnTo>
                      <a:pt x="3026386" y="871865"/>
                    </a:lnTo>
                    <a:lnTo>
                      <a:pt x="3030332" y="871865"/>
                    </a:lnTo>
                    <a:lnTo>
                      <a:pt x="3034278" y="871865"/>
                    </a:lnTo>
                    <a:lnTo>
                      <a:pt x="3038224" y="871865"/>
                    </a:lnTo>
                    <a:lnTo>
                      <a:pt x="3042170" y="871865"/>
                    </a:lnTo>
                    <a:lnTo>
                      <a:pt x="3046115" y="871865"/>
                    </a:lnTo>
                    <a:lnTo>
                      <a:pt x="3050061" y="871865"/>
                    </a:lnTo>
                    <a:lnTo>
                      <a:pt x="3054002" y="871865"/>
                    </a:lnTo>
                    <a:lnTo>
                      <a:pt x="3057948" y="871865"/>
                    </a:lnTo>
                    <a:lnTo>
                      <a:pt x="3061894" y="871865"/>
                    </a:lnTo>
                    <a:lnTo>
                      <a:pt x="3065839" y="871865"/>
                    </a:lnTo>
                    <a:lnTo>
                      <a:pt x="3069785" y="871865"/>
                    </a:lnTo>
                    <a:lnTo>
                      <a:pt x="3073731" y="871865"/>
                    </a:lnTo>
                    <a:lnTo>
                      <a:pt x="3077677" y="871865"/>
                    </a:lnTo>
                    <a:lnTo>
                      <a:pt x="3081623" y="871865"/>
                    </a:lnTo>
                    <a:lnTo>
                      <a:pt x="3085563" y="871865"/>
                    </a:lnTo>
                    <a:lnTo>
                      <a:pt x="3089509" y="871865"/>
                    </a:lnTo>
                    <a:lnTo>
                      <a:pt x="3093455" y="871865"/>
                    </a:lnTo>
                    <a:lnTo>
                      <a:pt x="3097401" y="871865"/>
                    </a:lnTo>
                    <a:lnTo>
                      <a:pt x="3101347" y="871865"/>
                    </a:lnTo>
                    <a:lnTo>
                      <a:pt x="3105292" y="871865"/>
                    </a:lnTo>
                    <a:lnTo>
                      <a:pt x="3109238" y="871865"/>
                    </a:lnTo>
                    <a:lnTo>
                      <a:pt x="3113184" y="871865"/>
                    </a:lnTo>
                    <a:lnTo>
                      <a:pt x="3117130" y="871865"/>
                    </a:lnTo>
                    <a:lnTo>
                      <a:pt x="3121071" y="871865"/>
                    </a:lnTo>
                    <a:lnTo>
                      <a:pt x="3125016" y="871865"/>
                    </a:lnTo>
                    <a:lnTo>
                      <a:pt x="3128962" y="871865"/>
                    </a:lnTo>
                    <a:lnTo>
                      <a:pt x="3132908" y="871865"/>
                    </a:lnTo>
                    <a:lnTo>
                      <a:pt x="3136854" y="871865"/>
                    </a:lnTo>
                    <a:lnTo>
                      <a:pt x="3140800" y="871865"/>
                    </a:lnTo>
                    <a:lnTo>
                      <a:pt x="3144745" y="871865"/>
                    </a:lnTo>
                    <a:lnTo>
                      <a:pt x="3148691" y="871865"/>
                    </a:lnTo>
                    <a:lnTo>
                      <a:pt x="3152632" y="871865"/>
                    </a:lnTo>
                    <a:lnTo>
                      <a:pt x="3156578" y="871865"/>
                    </a:lnTo>
                    <a:lnTo>
                      <a:pt x="3160524" y="871865"/>
                    </a:lnTo>
                    <a:lnTo>
                      <a:pt x="3164469" y="871865"/>
                    </a:lnTo>
                    <a:lnTo>
                      <a:pt x="3168415" y="871865"/>
                    </a:lnTo>
                    <a:lnTo>
                      <a:pt x="3172361" y="871865"/>
                    </a:lnTo>
                    <a:lnTo>
                      <a:pt x="3176307" y="871865"/>
                    </a:lnTo>
                    <a:lnTo>
                      <a:pt x="3180253" y="871865"/>
                    </a:lnTo>
                    <a:lnTo>
                      <a:pt x="3184198" y="871865"/>
                    </a:lnTo>
                    <a:lnTo>
                      <a:pt x="3188139" y="871865"/>
                    </a:lnTo>
                    <a:lnTo>
                      <a:pt x="3192085" y="871865"/>
                    </a:lnTo>
                    <a:lnTo>
                      <a:pt x="3196031" y="871865"/>
                    </a:lnTo>
                    <a:lnTo>
                      <a:pt x="3199977" y="871865"/>
                    </a:lnTo>
                    <a:lnTo>
                      <a:pt x="3203923" y="871865"/>
                    </a:lnTo>
                    <a:lnTo>
                      <a:pt x="3207868" y="871865"/>
                    </a:lnTo>
                    <a:lnTo>
                      <a:pt x="3211814" y="871865"/>
                    </a:lnTo>
                    <a:lnTo>
                      <a:pt x="3215760" y="871865"/>
                    </a:lnTo>
                    <a:lnTo>
                      <a:pt x="3219701" y="871865"/>
                    </a:lnTo>
                    <a:lnTo>
                      <a:pt x="3223646" y="871865"/>
                    </a:lnTo>
                    <a:lnTo>
                      <a:pt x="3227592" y="871865"/>
                    </a:lnTo>
                    <a:lnTo>
                      <a:pt x="3231538" y="871865"/>
                    </a:lnTo>
                    <a:lnTo>
                      <a:pt x="3235484" y="871865"/>
                    </a:lnTo>
                    <a:lnTo>
                      <a:pt x="3239430" y="871865"/>
                    </a:lnTo>
                    <a:lnTo>
                      <a:pt x="3243376" y="871865"/>
                    </a:lnTo>
                    <a:lnTo>
                      <a:pt x="3247321" y="871865"/>
                    </a:lnTo>
                    <a:lnTo>
                      <a:pt x="3251262" y="871865"/>
                    </a:lnTo>
                    <a:lnTo>
                      <a:pt x="3255208" y="871865"/>
                    </a:lnTo>
                    <a:lnTo>
                      <a:pt x="3259154" y="871865"/>
                    </a:lnTo>
                    <a:lnTo>
                      <a:pt x="3263099" y="871865"/>
                    </a:lnTo>
                    <a:lnTo>
                      <a:pt x="3267045" y="871865"/>
                    </a:lnTo>
                    <a:lnTo>
                      <a:pt x="3270991" y="871865"/>
                    </a:lnTo>
                    <a:lnTo>
                      <a:pt x="3274937" y="871865"/>
                    </a:lnTo>
                    <a:lnTo>
                      <a:pt x="3278883" y="871865"/>
                    </a:lnTo>
                    <a:lnTo>
                      <a:pt x="3282829" y="871865"/>
                    </a:lnTo>
                    <a:lnTo>
                      <a:pt x="3286769" y="871865"/>
                    </a:lnTo>
                    <a:lnTo>
                      <a:pt x="3290715" y="871865"/>
                    </a:lnTo>
                    <a:lnTo>
                      <a:pt x="3294661" y="871865"/>
                    </a:lnTo>
                    <a:lnTo>
                      <a:pt x="3298607" y="871865"/>
                    </a:lnTo>
                    <a:lnTo>
                      <a:pt x="3302552" y="871865"/>
                    </a:lnTo>
                    <a:lnTo>
                      <a:pt x="3306498" y="871865"/>
                    </a:lnTo>
                    <a:lnTo>
                      <a:pt x="3310444" y="871865"/>
                    </a:lnTo>
                    <a:lnTo>
                      <a:pt x="3314390" y="871865"/>
                    </a:lnTo>
                    <a:lnTo>
                      <a:pt x="3318331" y="871865"/>
                    </a:lnTo>
                    <a:lnTo>
                      <a:pt x="3322277" y="871865"/>
                    </a:lnTo>
                    <a:lnTo>
                      <a:pt x="3326222" y="871865"/>
                    </a:lnTo>
                    <a:lnTo>
                      <a:pt x="3330168" y="871865"/>
                    </a:lnTo>
                    <a:lnTo>
                      <a:pt x="3334114" y="871865"/>
                    </a:lnTo>
                    <a:lnTo>
                      <a:pt x="3338060" y="871865"/>
                    </a:lnTo>
                    <a:lnTo>
                      <a:pt x="3342005" y="871865"/>
                    </a:lnTo>
                    <a:lnTo>
                      <a:pt x="3345951" y="871865"/>
                    </a:lnTo>
                    <a:lnTo>
                      <a:pt x="3349897" y="871865"/>
                    </a:lnTo>
                    <a:lnTo>
                      <a:pt x="3353838" y="871865"/>
                    </a:lnTo>
                    <a:lnTo>
                      <a:pt x="3357784" y="871865"/>
                    </a:lnTo>
                    <a:lnTo>
                      <a:pt x="3361730" y="871865"/>
                    </a:lnTo>
                    <a:lnTo>
                      <a:pt x="3365675" y="871865"/>
                    </a:lnTo>
                    <a:lnTo>
                      <a:pt x="3369621" y="871865"/>
                    </a:lnTo>
                    <a:lnTo>
                      <a:pt x="3373567" y="871865"/>
                    </a:lnTo>
                    <a:lnTo>
                      <a:pt x="3377513" y="871865"/>
                    </a:lnTo>
                    <a:lnTo>
                      <a:pt x="3381458" y="871865"/>
                    </a:lnTo>
                    <a:lnTo>
                      <a:pt x="3385399" y="871865"/>
                    </a:lnTo>
                    <a:lnTo>
                      <a:pt x="3389345" y="871865"/>
                    </a:lnTo>
                    <a:lnTo>
                      <a:pt x="3393291" y="871865"/>
                    </a:lnTo>
                    <a:lnTo>
                      <a:pt x="3397237" y="871865"/>
                    </a:lnTo>
                    <a:lnTo>
                      <a:pt x="3401183" y="871865"/>
                    </a:lnTo>
                    <a:lnTo>
                      <a:pt x="3405129" y="871865"/>
                    </a:lnTo>
                    <a:lnTo>
                      <a:pt x="3409074" y="871865"/>
                    </a:lnTo>
                    <a:lnTo>
                      <a:pt x="3413020" y="871865"/>
                    </a:lnTo>
                    <a:lnTo>
                      <a:pt x="3416966" y="871865"/>
                    </a:lnTo>
                    <a:lnTo>
                      <a:pt x="3420906" y="871865"/>
                    </a:lnTo>
                    <a:lnTo>
                      <a:pt x="3424852" y="871865"/>
                    </a:lnTo>
                    <a:lnTo>
                      <a:pt x="3428798" y="871865"/>
                    </a:lnTo>
                    <a:lnTo>
                      <a:pt x="3432744" y="871865"/>
                    </a:lnTo>
                    <a:lnTo>
                      <a:pt x="3436690" y="871865"/>
                    </a:lnTo>
                    <a:lnTo>
                      <a:pt x="3440636" y="871865"/>
                    </a:lnTo>
                    <a:lnTo>
                      <a:pt x="3444582" y="871865"/>
                    </a:lnTo>
                    <a:lnTo>
                      <a:pt x="3448527" y="871865"/>
                    </a:lnTo>
                    <a:lnTo>
                      <a:pt x="3452468" y="871865"/>
                    </a:lnTo>
                    <a:lnTo>
                      <a:pt x="3456414" y="871865"/>
                    </a:lnTo>
                    <a:lnTo>
                      <a:pt x="3460359" y="871865"/>
                    </a:lnTo>
                    <a:lnTo>
                      <a:pt x="3464305" y="871865"/>
                    </a:lnTo>
                    <a:lnTo>
                      <a:pt x="3468251" y="871865"/>
                    </a:lnTo>
                    <a:lnTo>
                      <a:pt x="3472197" y="871865"/>
                    </a:lnTo>
                    <a:lnTo>
                      <a:pt x="3476143" y="871865"/>
                    </a:lnTo>
                    <a:lnTo>
                      <a:pt x="3480089" y="871865"/>
                    </a:lnTo>
                    <a:lnTo>
                      <a:pt x="3484034" y="871865"/>
                    </a:lnTo>
                    <a:lnTo>
                      <a:pt x="3487975" y="871865"/>
                    </a:lnTo>
                    <a:lnTo>
                      <a:pt x="3491921" y="871865"/>
                    </a:lnTo>
                    <a:lnTo>
                      <a:pt x="3495867" y="871865"/>
                    </a:lnTo>
                    <a:lnTo>
                      <a:pt x="3499813" y="871865"/>
                    </a:lnTo>
                    <a:lnTo>
                      <a:pt x="3503758" y="871865"/>
                    </a:lnTo>
                    <a:lnTo>
                      <a:pt x="3507704" y="871865"/>
                    </a:lnTo>
                    <a:lnTo>
                      <a:pt x="3511650" y="871865"/>
                    </a:lnTo>
                    <a:lnTo>
                      <a:pt x="3515596" y="871865"/>
                    </a:lnTo>
                    <a:lnTo>
                      <a:pt x="3519537" y="871865"/>
                    </a:lnTo>
                    <a:lnTo>
                      <a:pt x="3523483" y="871865"/>
                    </a:lnTo>
                    <a:lnTo>
                      <a:pt x="3527428" y="871865"/>
                    </a:lnTo>
                    <a:lnTo>
                      <a:pt x="3531374" y="871865"/>
                    </a:lnTo>
                    <a:lnTo>
                      <a:pt x="3535320" y="871865"/>
                    </a:lnTo>
                    <a:lnTo>
                      <a:pt x="3539266" y="871865"/>
                    </a:lnTo>
                    <a:lnTo>
                      <a:pt x="3543211" y="871865"/>
                    </a:lnTo>
                    <a:lnTo>
                      <a:pt x="3547157" y="871865"/>
                    </a:lnTo>
                    <a:lnTo>
                      <a:pt x="3551103" y="871865"/>
                    </a:lnTo>
                    <a:lnTo>
                      <a:pt x="3555044" y="871865"/>
                    </a:lnTo>
                    <a:lnTo>
                      <a:pt x="3558990" y="871865"/>
                    </a:lnTo>
                    <a:lnTo>
                      <a:pt x="3562936" y="871865"/>
                    </a:lnTo>
                    <a:lnTo>
                      <a:pt x="3566881" y="871865"/>
                    </a:lnTo>
                    <a:lnTo>
                      <a:pt x="3570827" y="871865"/>
                    </a:lnTo>
                    <a:lnTo>
                      <a:pt x="3574773" y="871865"/>
                    </a:lnTo>
                    <a:lnTo>
                      <a:pt x="3578719" y="871865"/>
                    </a:lnTo>
                    <a:lnTo>
                      <a:pt x="3582665" y="871865"/>
                    </a:lnTo>
                    <a:lnTo>
                      <a:pt x="3586605" y="871865"/>
                    </a:lnTo>
                    <a:lnTo>
                      <a:pt x="3590551" y="871865"/>
                    </a:lnTo>
                    <a:lnTo>
                      <a:pt x="3594497" y="871865"/>
                    </a:lnTo>
                    <a:lnTo>
                      <a:pt x="3598443" y="871865"/>
                    </a:lnTo>
                    <a:lnTo>
                      <a:pt x="3602389" y="871865"/>
                    </a:lnTo>
                    <a:lnTo>
                      <a:pt x="3606334" y="871865"/>
                    </a:lnTo>
                    <a:lnTo>
                      <a:pt x="3610280" y="871865"/>
                    </a:lnTo>
                    <a:lnTo>
                      <a:pt x="3614226" y="871865"/>
                    </a:lnTo>
                    <a:lnTo>
                      <a:pt x="3618172" y="871865"/>
                    </a:lnTo>
                    <a:lnTo>
                      <a:pt x="3622112" y="871865"/>
                    </a:lnTo>
                    <a:lnTo>
                      <a:pt x="3626058" y="871865"/>
                    </a:lnTo>
                    <a:lnTo>
                      <a:pt x="3630004" y="871865"/>
                    </a:lnTo>
                    <a:lnTo>
                      <a:pt x="3633950" y="871865"/>
                    </a:lnTo>
                    <a:lnTo>
                      <a:pt x="3637896" y="871865"/>
                    </a:lnTo>
                    <a:lnTo>
                      <a:pt x="3641842" y="871865"/>
                    </a:lnTo>
                    <a:lnTo>
                      <a:pt x="3645787" y="871865"/>
                    </a:lnTo>
                    <a:lnTo>
                      <a:pt x="3649733" y="871865"/>
                    </a:lnTo>
                    <a:lnTo>
                      <a:pt x="3653674" y="871865"/>
                    </a:lnTo>
                    <a:lnTo>
                      <a:pt x="3657620" y="871865"/>
                    </a:lnTo>
                    <a:lnTo>
                      <a:pt x="3661565" y="871865"/>
                    </a:lnTo>
                    <a:lnTo>
                      <a:pt x="3665511" y="871865"/>
                    </a:lnTo>
                    <a:lnTo>
                      <a:pt x="3669457" y="871865"/>
                    </a:lnTo>
                    <a:lnTo>
                      <a:pt x="3673403" y="871865"/>
                    </a:lnTo>
                    <a:lnTo>
                      <a:pt x="3677349" y="871865"/>
                    </a:lnTo>
                    <a:lnTo>
                      <a:pt x="3681295" y="871865"/>
                    </a:lnTo>
                    <a:lnTo>
                      <a:pt x="3685240" y="871865"/>
                    </a:lnTo>
                    <a:lnTo>
                      <a:pt x="3689181" y="871865"/>
                    </a:lnTo>
                    <a:lnTo>
                      <a:pt x="3693127" y="871865"/>
                    </a:lnTo>
                    <a:lnTo>
                      <a:pt x="3697073" y="871865"/>
                    </a:lnTo>
                    <a:lnTo>
                      <a:pt x="3701019" y="871865"/>
                    </a:lnTo>
                    <a:lnTo>
                      <a:pt x="3704964" y="871865"/>
                    </a:lnTo>
                    <a:lnTo>
                      <a:pt x="3708910" y="871865"/>
                    </a:lnTo>
                    <a:lnTo>
                      <a:pt x="3712856" y="871865"/>
                    </a:lnTo>
                    <a:lnTo>
                      <a:pt x="3716797" y="871865"/>
                    </a:lnTo>
                    <a:lnTo>
                      <a:pt x="3720743" y="871865"/>
                    </a:lnTo>
                    <a:lnTo>
                      <a:pt x="3724688" y="871865"/>
                    </a:lnTo>
                    <a:lnTo>
                      <a:pt x="3728634" y="871865"/>
                    </a:lnTo>
                    <a:lnTo>
                      <a:pt x="3732580" y="871865"/>
                    </a:lnTo>
                    <a:lnTo>
                      <a:pt x="3736526" y="871865"/>
                    </a:lnTo>
                    <a:lnTo>
                      <a:pt x="3740472" y="871865"/>
                    </a:lnTo>
                    <a:lnTo>
                      <a:pt x="3744417" y="871865"/>
                    </a:lnTo>
                    <a:lnTo>
                      <a:pt x="3748363" y="871865"/>
                    </a:lnTo>
                    <a:lnTo>
                      <a:pt x="3752309" y="871865"/>
                    </a:lnTo>
                    <a:lnTo>
                      <a:pt x="3756250" y="871865"/>
                    </a:lnTo>
                    <a:lnTo>
                      <a:pt x="3760196" y="871865"/>
                    </a:lnTo>
                    <a:lnTo>
                      <a:pt x="3764141" y="871865"/>
                    </a:lnTo>
                    <a:lnTo>
                      <a:pt x="3768087" y="871865"/>
                    </a:lnTo>
                    <a:lnTo>
                      <a:pt x="3772033" y="871865"/>
                    </a:lnTo>
                    <a:lnTo>
                      <a:pt x="3775979" y="871865"/>
                    </a:lnTo>
                    <a:lnTo>
                      <a:pt x="3779925" y="871865"/>
                    </a:lnTo>
                    <a:lnTo>
                      <a:pt x="3783865" y="871865"/>
                    </a:lnTo>
                    <a:lnTo>
                      <a:pt x="3787811" y="871865"/>
                    </a:lnTo>
                    <a:lnTo>
                      <a:pt x="3791757" y="871865"/>
                    </a:lnTo>
                    <a:lnTo>
                      <a:pt x="3795703" y="871865"/>
                    </a:lnTo>
                    <a:lnTo>
                      <a:pt x="3799649" y="871865"/>
                    </a:lnTo>
                    <a:lnTo>
                      <a:pt x="3803594" y="871865"/>
                    </a:lnTo>
                    <a:lnTo>
                      <a:pt x="3807540" y="871865"/>
                    </a:lnTo>
                    <a:lnTo>
                      <a:pt x="3811486" y="871865"/>
                    </a:lnTo>
                    <a:lnTo>
                      <a:pt x="3815432" y="871865"/>
                    </a:lnTo>
                    <a:lnTo>
                      <a:pt x="3819378" y="871865"/>
                    </a:lnTo>
                    <a:lnTo>
                      <a:pt x="3823333" y="871865"/>
                    </a:lnTo>
                    <a:lnTo>
                      <a:pt x="3827290" y="871865"/>
                    </a:lnTo>
                    <a:lnTo>
                      <a:pt x="3831195" y="871865"/>
                    </a:lnTo>
                    <a:lnTo>
                      <a:pt x="3835151" y="871865"/>
                    </a:lnTo>
                    <a:lnTo>
                      <a:pt x="3839107" y="871865"/>
                    </a:lnTo>
                    <a:lnTo>
                      <a:pt x="3843063" y="871865"/>
                    </a:lnTo>
                    <a:lnTo>
                      <a:pt x="3846968" y="871865"/>
                    </a:lnTo>
                    <a:lnTo>
                      <a:pt x="3850924" y="871865"/>
                    </a:lnTo>
                    <a:lnTo>
                      <a:pt x="3854880" y="871865"/>
                    </a:lnTo>
                    <a:lnTo>
                      <a:pt x="3858836" y="871865"/>
                    </a:lnTo>
                    <a:lnTo>
                      <a:pt x="3862792" y="871865"/>
                    </a:lnTo>
                    <a:lnTo>
                      <a:pt x="3866697" y="871865"/>
                    </a:lnTo>
                    <a:lnTo>
                      <a:pt x="3870653" y="871865"/>
                    </a:lnTo>
                    <a:lnTo>
                      <a:pt x="3874609" y="871865"/>
                    </a:lnTo>
                    <a:lnTo>
                      <a:pt x="3878565" y="871865"/>
                    </a:lnTo>
                    <a:lnTo>
                      <a:pt x="3882521" y="871865"/>
                    </a:lnTo>
                    <a:lnTo>
                      <a:pt x="3886426" y="871865"/>
                    </a:lnTo>
                    <a:lnTo>
                      <a:pt x="3890382" y="871865"/>
                    </a:lnTo>
                    <a:lnTo>
                      <a:pt x="3894338" y="871865"/>
                    </a:lnTo>
                    <a:lnTo>
                      <a:pt x="3898294" y="871865"/>
                    </a:lnTo>
                    <a:lnTo>
                      <a:pt x="3902250" y="871865"/>
                    </a:lnTo>
                    <a:lnTo>
                      <a:pt x="3906155" y="871865"/>
                    </a:lnTo>
                    <a:lnTo>
                      <a:pt x="3910111" y="871865"/>
                    </a:lnTo>
                    <a:lnTo>
                      <a:pt x="3914067" y="871865"/>
                    </a:lnTo>
                    <a:lnTo>
                      <a:pt x="3918023" y="871865"/>
                    </a:lnTo>
                    <a:lnTo>
                      <a:pt x="3921928" y="871865"/>
                    </a:lnTo>
                    <a:lnTo>
                      <a:pt x="3925884" y="871865"/>
                    </a:lnTo>
                    <a:lnTo>
                      <a:pt x="3929840" y="871865"/>
                    </a:lnTo>
                    <a:lnTo>
                      <a:pt x="3933796" y="871865"/>
                    </a:lnTo>
                    <a:lnTo>
                      <a:pt x="3937752" y="871865"/>
                    </a:lnTo>
                    <a:lnTo>
                      <a:pt x="3941657" y="871865"/>
                    </a:lnTo>
                    <a:lnTo>
                      <a:pt x="3945613" y="871865"/>
                    </a:lnTo>
                    <a:lnTo>
                      <a:pt x="3949569" y="871865"/>
                    </a:lnTo>
                    <a:lnTo>
                      <a:pt x="3953525" y="871865"/>
                    </a:lnTo>
                    <a:lnTo>
                      <a:pt x="3957481" y="871865"/>
                    </a:lnTo>
                    <a:lnTo>
                      <a:pt x="3961386" y="871865"/>
                    </a:lnTo>
                    <a:lnTo>
                      <a:pt x="3965342" y="871865"/>
                    </a:lnTo>
                    <a:lnTo>
                      <a:pt x="3969298" y="871865"/>
                    </a:lnTo>
                    <a:lnTo>
                      <a:pt x="3973254" y="871865"/>
                    </a:lnTo>
                    <a:lnTo>
                      <a:pt x="3977160" y="871865"/>
                    </a:lnTo>
                    <a:lnTo>
                      <a:pt x="3981115" y="871865"/>
                    </a:lnTo>
                    <a:lnTo>
                      <a:pt x="3985071" y="871865"/>
                    </a:lnTo>
                    <a:lnTo>
                      <a:pt x="3989027" y="871865"/>
                    </a:lnTo>
                    <a:lnTo>
                      <a:pt x="3992983" y="871865"/>
                    </a:lnTo>
                    <a:lnTo>
                      <a:pt x="3996888" y="871865"/>
                    </a:lnTo>
                    <a:lnTo>
                      <a:pt x="4000844" y="871865"/>
                    </a:lnTo>
                    <a:lnTo>
                      <a:pt x="4004800" y="871865"/>
                    </a:lnTo>
                    <a:lnTo>
                      <a:pt x="4008756" y="871865"/>
                    </a:lnTo>
                    <a:lnTo>
                      <a:pt x="4012713" y="871865"/>
                    </a:lnTo>
                    <a:lnTo>
                      <a:pt x="4016617" y="871865"/>
                    </a:lnTo>
                    <a:lnTo>
                      <a:pt x="4020573" y="871865"/>
                    </a:lnTo>
                    <a:lnTo>
                      <a:pt x="4024529" y="871865"/>
                    </a:lnTo>
                    <a:lnTo>
                      <a:pt x="4028486" y="871865"/>
                    </a:lnTo>
                    <a:lnTo>
                      <a:pt x="4032441" y="871865"/>
                    </a:lnTo>
                    <a:lnTo>
                      <a:pt x="4036346" y="871865"/>
                    </a:lnTo>
                    <a:lnTo>
                      <a:pt x="4040303" y="871865"/>
                    </a:lnTo>
                    <a:lnTo>
                      <a:pt x="4044259" y="871865"/>
                    </a:lnTo>
                    <a:lnTo>
                      <a:pt x="4048215" y="871865"/>
                    </a:lnTo>
                    <a:lnTo>
                      <a:pt x="4052119" y="871865"/>
                    </a:lnTo>
                    <a:lnTo>
                      <a:pt x="4056076" y="871865"/>
                    </a:lnTo>
                    <a:lnTo>
                      <a:pt x="4060032" y="871865"/>
                    </a:lnTo>
                    <a:lnTo>
                      <a:pt x="4063988" y="871865"/>
                    </a:lnTo>
                    <a:lnTo>
                      <a:pt x="4067943" y="871865"/>
                    </a:lnTo>
                    <a:lnTo>
                      <a:pt x="4071849" y="871865"/>
                    </a:lnTo>
                    <a:lnTo>
                      <a:pt x="4075805" y="871865"/>
                    </a:lnTo>
                    <a:lnTo>
                      <a:pt x="4079761" y="871865"/>
                    </a:lnTo>
                    <a:lnTo>
                      <a:pt x="4083717" y="871865"/>
                    </a:lnTo>
                    <a:lnTo>
                      <a:pt x="4087672" y="871865"/>
                    </a:lnTo>
                    <a:lnTo>
                      <a:pt x="4091578" y="871865"/>
                    </a:lnTo>
                    <a:lnTo>
                      <a:pt x="4095534" y="871865"/>
                    </a:lnTo>
                    <a:lnTo>
                      <a:pt x="4099490" y="871865"/>
                    </a:lnTo>
                    <a:lnTo>
                      <a:pt x="4103445" y="871865"/>
                    </a:lnTo>
                    <a:lnTo>
                      <a:pt x="4107351" y="871865"/>
                    </a:lnTo>
                    <a:lnTo>
                      <a:pt x="4111307" y="871865"/>
                    </a:lnTo>
                    <a:lnTo>
                      <a:pt x="4115263" y="871865"/>
                    </a:lnTo>
                    <a:lnTo>
                      <a:pt x="4119219" y="871865"/>
                    </a:lnTo>
                    <a:lnTo>
                      <a:pt x="4123175" y="871865"/>
                    </a:lnTo>
                    <a:lnTo>
                      <a:pt x="4127080" y="871865"/>
                    </a:lnTo>
                    <a:lnTo>
                      <a:pt x="4131036" y="871865"/>
                    </a:lnTo>
                    <a:lnTo>
                      <a:pt x="4134992" y="871865"/>
                    </a:lnTo>
                    <a:lnTo>
                      <a:pt x="4138948" y="871865"/>
                    </a:lnTo>
                    <a:lnTo>
                      <a:pt x="4142904" y="871865"/>
                    </a:lnTo>
                    <a:lnTo>
                      <a:pt x="4146809" y="871865"/>
                    </a:lnTo>
                    <a:lnTo>
                      <a:pt x="4150765" y="871865"/>
                    </a:lnTo>
                    <a:lnTo>
                      <a:pt x="4154721" y="871865"/>
                    </a:lnTo>
                    <a:lnTo>
                      <a:pt x="4158677" y="871865"/>
                    </a:lnTo>
                    <a:lnTo>
                      <a:pt x="4162633" y="871865"/>
                    </a:lnTo>
                    <a:lnTo>
                      <a:pt x="4166538" y="871865"/>
                    </a:lnTo>
                    <a:lnTo>
                      <a:pt x="4170494" y="871865"/>
                    </a:lnTo>
                    <a:lnTo>
                      <a:pt x="4174450" y="871865"/>
                    </a:lnTo>
                    <a:lnTo>
                      <a:pt x="4178406" y="871865"/>
                    </a:lnTo>
                    <a:lnTo>
                      <a:pt x="4182311" y="871865"/>
                    </a:lnTo>
                    <a:lnTo>
                      <a:pt x="4186267" y="871865"/>
                    </a:lnTo>
                    <a:lnTo>
                      <a:pt x="4190223" y="871865"/>
                    </a:lnTo>
                    <a:lnTo>
                      <a:pt x="4194179" y="758893"/>
                    </a:lnTo>
                    <a:lnTo>
                      <a:pt x="4198135" y="264559"/>
                    </a:lnTo>
                    <a:lnTo>
                      <a:pt x="4202040" y="277370"/>
                    </a:lnTo>
                    <a:lnTo>
                      <a:pt x="4205996" y="281955"/>
                    </a:lnTo>
                    <a:lnTo>
                      <a:pt x="4209952" y="336438"/>
                    </a:lnTo>
                    <a:lnTo>
                      <a:pt x="4213908" y="284632"/>
                    </a:lnTo>
                    <a:lnTo>
                      <a:pt x="4217864" y="185043"/>
                    </a:lnTo>
                    <a:lnTo>
                      <a:pt x="4221770" y="237036"/>
                    </a:lnTo>
                    <a:lnTo>
                      <a:pt x="4225726" y="259975"/>
                    </a:lnTo>
                    <a:lnTo>
                      <a:pt x="4229681" y="243533"/>
                    </a:lnTo>
                    <a:lnTo>
                      <a:pt x="4233637" y="316365"/>
                    </a:lnTo>
                    <a:lnTo>
                      <a:pt x="4237593" y="358803"/>
                    </a:lnTo>
                    <a:lnTo>
                      <a:pt x="4241499" y="316557"/>
                    </a:lnTo>
                    <a:lnTo>
                      <a:pt x="4245454" y="315026"/>
                    </a:lnTo>
                    <a:lnTo>
                      <a:pt x="4249410" y="275458"/>
                    </a:lnTo>
                    <a:lnTo>
                      <a:pt x="4253366" y="299355"/>
                    </a:lnTo>
                    <a:lnTo>
                      <a:pt x="4257272" y="221168"/>
                    </a:lnTo>
                    <a:lnTo>
                      <a:pt x="4261228" y="268769"/>
                    </a:lnTo>
                    <a:lnTo>
                      <a:pt x="4265183" y="288263"/>
                    </a:lnTo>
                    <a:lnTo>
                      <a:pt x="4269139" y="228816"/>
                    </a:lnTo>
                    <a:lnTo>
                      <a:pt x="4273095" y="187716"/>
                    </a:lnTo>
                    <a:lnTo>
                      <a:pt x="4277001" y="136869"/>
                    </a:lnTo>
                    <a:lnTo>
                      <a:pt x="4280956" y="216583"/>
                    </a:lnTo>
                    <a:lnTo>
                      <a:pt x="4284912" y="239521"/>
                    </a:lnTo>
                    <a:lnTo>
                      <a:pt x="4288868" y="204919"/>
                    </a:lnTo>
                    <a:lnTo>
                      <a:pt x="4292825" y="262267"/>
                    </a:lnTo>
                    <a:lnTo>
                      <a:pt x="4296730" y="179115"/>
                    </a:lnTo>
                    <a:lnTo>
                      <a:pt x="4300685" y="177396"/>
                    </a:lnTo>
                    <a:lnTo>
                      <a:pt x="4304642" y="230154"/>
                    </a:lnTo>
                    <a:lnTo>
                      <a:pt x="4308598" y="195937"/>
                    </a:lnTo>
                    <a:lnTo>
                      <a:pt x="4312503" y="229008"/>
                    </a:lnTo>
                    <a:lnTo>
                      <a:pt x="4316458" y="247930"/>
                    </a:lnTo>
                    <a:lnTo>
                      <a:pt x="4320415" y="335865"/>
                    </a:lnTo>
                    <a:lnTo>
                      <a:pt x="4324371" y="228435"/>
                    </a:lnTo>
                    <a:lnTo>
                      <a:pt x="4328327" y="118708"/>
                    </a:lnTo>
                    <a:lnTo>
                      <a:pt x="4332232" y="144705"/>
                    </a:lnTo>
                    <a:lnTo>
                      <a:pt x="4336188" y="149868"/>
                    </a:lnTo>
                    <a:lnTo>
                      <a:pt x="4340144" y="122340"/>
                    </a:lnTo>
                    <a:lnTo>
                      <a:pt x="4344100" y="226904"/>
                    </a:lnTo>
                    <a:lnTo>
                      <a:pt x="4348056" y="258829"/>
                    </a:lnTo>
                    <a:lnTo>
                      <a:pt x="4351961" y="240287"/>
                    </a:lnTo>
                    <a:lnTo>
                      <a:pt x="4355917" y="187143"/>
                    </a:lnTo>
                    <a:lnTo>
                      <a:pt x="4359873" y="157135"/>
                    </a:lnTo>
                    <a:lnTo>
                      <a:pt x="4363829" y="168602"/>
                    </a:lnTo>
                    <a:lnTo>
                      <a:pt x="4367784" y="188675"/>
                    </a:lnTo>
                    <a:lnTo>
                      <a:pt x="4371690" y="265518"/>
                    </a:lnTo>
                    <a:lnTo>
                      <a:pt x="4375646" y="315026"/>
                    </a:lnTo>
                    <a:lnTo>
                      <a:pt x="4379602" y="162100"/>
                    </a:lnTo>
                    <a:lnTo>
                      <a:pt x="4383558" y="163251"/>
                    </a:lnTo>
                    <a:lnTo>
                      <a:pt x="4387463" y="154265"/>
                    </a:lnTo>
                    <a:lnTo>
                      <a:pt x="4391419" y="183705"/>
                    </a:lnTo>
                    <a:lnTo>
                      <a:pt x="4395375" y="195364"/>
                    </a:lnTo>
                    <a:lnTo>
                      <a:pt x="4399331" y="295719"/>
                    </a:lnTo>
                    <a:lnTo>
                      <a:pt x="4403287" y="289029"/>
                    </a:lnTo>
                    <a:lnTo>
                      <a:pt x="4407192" y="93285"/>
                    </a:lnTo>
                    <a:lnTo>
                      <a:pt x="4411148" y="0"/>
                    </a:lnTo>
                    <a:lnTo>
                      <a:pt x="4415104" y="108388"/>
                    </a:lnTo>
                    <a:lnTo>
                      <a:pt x="4419060" y="136677"/>
                    </a:lnTo>
                    <a:lnTo>
                      <a:pt x="4423016" y="212186"/>
                    </a:lnTo>
                    <a:lnTo>
                      <a:pt x="4426921" y="230727"/>
                    </a:lnTo>
                    <a:lnTo>
                      <a:pt x="4430877" y="244111"/>
                    </a:lnTo>
                    <a:lnTo>
                      <a:pt x="4434833" y="140120"/>
                    </a:lnTo>
                    <a:lnTo>
                      <a:pt x="4438789" y="464701"/>
                    </a:lnTo>
                    <a:lnTo>
                      <a:pt x="4442694" y="869573"/>
                    </a:lnTo>
                    <a:lnTo>
                      <a:pt x="4446650" y="870334"/>
                    </a:lnTo>
                    <a:lnTo>
                      <a:pt x="4450606" y="871672"/>
                    </a:lnTo>
                    <a:lnTo>
                      <a:pt x="4454562" y="871292"/>
                    </a:lnTo>
                    <a:lnTo>
                      <a:pt x="4458518" y="871099"/>
                    </a:lnTo>
                    <a:lnTo>
                      <a:pt x="4462423" y="871292"/>
                    </a:lnTo>
                    <a:lnTo>
                      <a:pt x="4466379" y="871292"/>
                    </a:lnTo>
                    <a:lnTo>
                      <a:pt x="4470335" y="871485"/>
                    </a:lnTo>
                    <a:lnTo>
                      <a:pt x="4474291" y="871672"/>
                    </a:lnTo>
                    <a:lnTo>
                      <a:pt x="4478247" y="871672"/>
                    </a:lnTo>
                    <a:lnTo>
                      <a:pt x="4482152" y="871672"/>
                    </a:lnTo>
                    <a:lnTo>
                      <a:pt x="4486108" y="871292"/>
                    </a:lnTo>
                    <a:lnTo>
                      <a:pt x="4490064" y="871485"/>
                    </a:lnTo>
                    <a:lnTo>
                      <a:pt x="4494020" y="871485"/>
                    </a:lnTo>
                    <a:lnTo>
                      <a:pt x="4497976" y="871865"/>
                    </a:lnTo>
                    <a:lnTo>
                      <a:pt x="4501881" y="871672"/>
                    </a:lnTo>
                    <a:lnTo>
                      <a:pt x="4505838" y="871672"/>
                    </a:lnTo>
                    <a:lnTo>
                      <a:pt x="4509793" y="871672"/>
                    </a:lnTo>
                    <a:lnTo>
                      <a:pt x="4513749" y="871865"/>
                    </a:lnTo>
                    <a:lnTo>
                      <a:pt x="4517654" y="871865"/>
                    </a:lnTo>
                    <a:lnTo>
                      <a:pt x="4521611" y="871865"/>
                    </a:lnTo>
                    <a:lnTo>
                      <a:pt x="4525567" y="871292"/>
                    </a:lnTo>
                    <a:lnTo>
                      <a:pt x="4529522" y="871672"/>
                    </a:lnTo>
                    <a:lnTo>
                      <a:pt x="4533478" y="871865"/>
                    </a:lnTo>
                    <a:lnTo>
                      <a:pt x="4537384" y="871865"/>
                    </a:lnTo>
                    <a:lnTo>
                      <a:pt x="4541340" y="871865"/>
                    </a:lnTo>
                    <a:lnTo>
                      <a:pt x="4545295" y="871865"/>
                    </a:lnTo>
                    <a:lnTo>
                      <a:pt x="4549251" y="871865"/>
                    </a:lnTo>
                    <a:lnTo>
                      <a:pt x="4553207" y="871672"/>
                    </a:lnTo>
                    <a:lnTo>
                      <a:pt x="4557113" y="871865"/>
                    </a:lnTo>
                    <a:lnTo>
                      <a:pt x="4561069" y="871865"/>
                    </a:lnTo>
                    <a:lnTo>
                      <a:pt x="4565024" y="871865"/>
                    </a:lnTo>
                    <a:lnTo>
                      <a:pt x="4568980" y="871099"/>
                    </a:lnTo>
                    <a:lnTo>
                      <a:pt x="4572886" y="871865"/>
                    </a:lnTo>
                    <a:lnTo>
                      <a:pt x="4576842" y="871865"/>
                    </a:lnTo>
                    <a:lnTo>
                      <a:pt x="4580797" y="871672"/>
                    </a:lnTo>
                    <a:lnTo>
                      <a:pt x="4584753" y="871672"/>
                    </a:lnTo>
                    <a:lnTo>
                      <a:pt x="4588710" y="871865"/>
                    </a:lnTo>
                    <a:lnTo>
                      <a:pt x="4592615" y="871865"/>
                    </a:lnTo>
                    <a:lnTo>
                      <a:pt x="4596571" y="871865"/>
                    </a:lnTo>
                    <a:lnTo>
                      <a:pt x="4600526" y="871672"/>
                    </a:lnTo>
                    <a:lnTo>
                      <a:pt x="4604483" y="871865"/>
                    </a:lnTo>
                    <a:lnTo>
                      <a:pt x="4608439" y="871865"/>
                    </a:lnTo>
                    <a:lnTo>
                      <a:pt x="4612344" y="871865"/>
                    </a:lnTo>
                    <a:lnTo>
                      <a:pt x="4616299" y="871865"/>
                    </a:lnTo>
                    <a:lnTo>
                      <a:pt x="4620256" y="871865"/>
                    </a:lnTo>
                    <a:lnTo>
                      <a:pt x="4624212" y="871865"/>
                    </a:lnTo>
                    <a:lnTo>
                      <a:pt x="4628168" y="871865"/>
                    </a:lnTo>
                    <a:lnTo>
                      <a:pt x="4632073" y="871865"/>
                    </a:lnTo>
                    <a:lnTo>
                      <a:pt x="4636029" y="871672"/>
                    </a:lnTo>
                    <a:lnTo>
                      <a:pt x="4639985" y="871865"/>
                    </a:lnTo>
                    <a:lnTo>
                      <a:pt x="4643941" y="871865"/>
                    </a:lnTo>
                    <a:lnTo>
                      <a:pt x="4647846" y="871865"/>
                    </a:lnTo>
                    <a:lnTo>
                      <a:pt x="4651802" y="871865"/>
                    </a:lnTo>
                    <a:lnTo>
                      <a:pt x="4655758" y="871865"/>
                    </a:lnTo>
                    <a:lnTo>
                      <a:pt x="4659714" y="871865"/>
                    </a:lnTo>
                    <a:lnTo>
                      <a:pt x="4663670" y="871865"/>
                    </a:lnTo>
                    <a:lnTo>
                      <a:pt x="4667575" y="871485"/>
                    </a:lnTo>
                    <a:lnTo>
                      <a:pt x="4671531" y="871672"/>
                    </a:lnTo>
                    <a:lnTo>
                      <a:pt x="4675487" y="871865"/>
                    </a:lnTo>
                    <a:lnTo>
                      <a:pt x="4679443" y="871672"/>
                    </a:lnTo>
                    <a:lnTo>
                      <a:pt x="4683399" y="871865"/>
                    </a:lnTo>
                    <a:lnTo>
                      <a:pt x="4687304" y="871865"/>
                    </a:lnTo>
                    <a:lnTo>
                      <a:pt x="4691260" y="871865"/>
                    </a:lnTo>
                    <a:lnTo>
                      <a:pt x="4695216" y="871672"/>
                    </a:lnTo>
                    <a:lnTo>
                      <a:pt x="4699172" y="871865"/>
                    </a:lnTo>
                    <a:lnTo>
                      <a:pt x="4703128" y="871672"/>
                    </a:lnTo>
                    <a:lnTo>
                      <a:pt x="4707033" y="871865"/>
                    </a:lnTo>
                    <a:lnTo>
                      <a:pt x="4710989" y="871292"/>
                    </a:lnTo>
                    <a:lnTo>
                      <a:pt x="4714945" y="871865"/>
                    </a:lnTo>
                    <a:lnTo>
                      <a:pt x="4718901" y="871672"/>
                    </a:lnTo>
                    <a:lnTo>
                      <a:pt x="4722806" y="871865"/>
                    </a:lnTo>
                    <a:lnTo>
                      <a:pt x="4726762" y="871865"/>
                    </a:lnTo>
                    <a:lnTo>
                      <a:pt x="4730718" y="871865"/>
                    </a:lnTo>
                    <a:lnTo>
                      <a:pt x="4734674" y="871865"/>
                    </a:lnTo>
                    <a:lnTo>
                      <a:pt x="4738630" y="871865"/>
                    </a:lnTo>
                    <a:lnTo>
                      <a:pt x="4742535" y="871865"/>
                    </a:lnTo>
                    <a:lnTo>
                      <a:pt x="4746491" y="871865"/>
                    </a:lnTo>
                    <a:lnTo>
                      <a:pt x="4750447" y="871865"/>
                    </a:lnTo>
                    <a:lnTo>
                      <a:pt x="4754403" y="871865"/>
                    </a:lnTo>
                    <a:lnTo>
                      <a:pt x="4758359" y="871865"/>
                    </a:lnTo>
                    <a:lnTo>
                      <a:pt x="4762264" y="871865"/>
                    </a:lnTo>
                    <a:lnTo>
                      <a:pt x="4766220" y="871865"/>
                    </a:lnTo>
                    <a:lnTo>
                      <a:pt x="4770176" y="871865"/>
                    </a:lnTo>
                    <a:lnTo>
                      <a:pt x="4774132" y="871865"/>
                    </a:lnTo>
                    <a:lnTo>
                      <a:pt x="4778037" y="871672"/>
                    </a:lnTo>
                    <a:lnTo>
                      <a:pt x="4781993" y="871865"/>
                    </a:lnTo>
                    <a:lnTo>
                      <a:pt x="4785949" y="871865"/>
                    </a:lnTo>
                    <a:lnTo>
                      <a:pt x="4789906" y="871672"/>
                    </a:lnTo>
                    <a:lnTo>
                      <a:pt x="4793861" y="871865"/>
                    </a:lnTo>
                    <a:lnTo>
                      <a:pt x="4797766" y="871865"/>
                    </a:lnTo>
                    <a:lnTo>
                      <a:pt x="4801722" y="871672"/>
                    </a:lnTo>
                    <a:lnTo>
                      <a:pt x="4805679" y="871865"/>
                    </a:lnTo>
                    <a:lnTo>
                      <a:pt x="4809634" y="871865"/>
                    </a:lnTo>
                    <a:lnTo>
                      <a:pt x="4813590" y="871865"/>
                    </a:lnTo>
                    <a:lnTo>
                      <a:pt x="4817495" y="871865"/>
                    </a:lnTo>
                    <a:lnTo>
                      <a:pt x="4821452" y="871672"/>
                    </a:lnTo>
                    <a:lnTo>
                      <a:pt x="4825408" y="871865"/>
                    </a:lnTo>
                    <a:lnTo>
                      <a:pt x="4829363" y="871865"/>
                    </a:lnTo>
                    <a:lnTo>
                      <a:pt x="4833319" y="871672"/>
                    </a:lnTo>
                    <a:lnTo>
                      <a:pt x="4837225" y="871865"/>
                    </a:lnTo>
                    <a:lnTo>
                      <a:pt x="4841181" y="871865"/>
                    </a:lnTo>
                    <a:lnTo>
                      <a:pt x="4845136" y="871865"/>
                    </a:lnTo>
                    <a:lnTo>
                      <a:pt x="4849092" y="871865"/>
                    </a:lnTo>
                    <a:lnTo>
                      <a:pt x="4852998" y="871865"/>
                    </a:lnTo>
                    <a:lnTo>
                      <a:pt x="4856954" y="871865"/>
                    </a:lnTo>
                    <a:lnTo>
                      <a:pt x="4860910" y="871865"/>
                    </a:lnTo>
                    <a:lnTo>
                      <a:pt x="4864865" y="871865"/>
                    </a:lnTo>
                    <a:lnTo>
                      <a:pt x="4868821" y="871865"/>
                    </a:lnTo>
                    <a:lnTo>
                      <a:pt x="4872727" y="871865"/>
                    </a:lnTo>
                    <a:lnTo>
                      <a:pt x="4876683" y="871865"/>
                    </a:lnTo>
                    <a:lnTo>
                      <a:pt x="4880638" y="871865"/>
                    </a:lnTo>
                    <a:lnTo>
                      <a:pt x="4884594" y="871865"/>
                    </a:lnTo>
                    <a:lnTo>
                      <a:pt x="4888551" y="871865"/>
                    </a:lnTo>
                    <a:lnTo>
                      <a:pt x="4892456" y="871865"/>
                    </a:lnTo>
                    <a:lnTo>
                      <a:pt x="4896412" y="871865"/>
                    </a:lnTo>
                    <a:lnTo>
                      <a:pt x="4900367" y="871865"/>
                    </a:lnTo>
                    <a:lnTo>
                      <a:pt x="4904324" y="871865"/>
                    </a:lnTo>
                    <a:lnTo>
                      <a:pt x="4908229" y="871865"/>
                    </a:lnTo>
                    <a:lnTo>
                      <a:pt x="4912185" y="871865"/>
                    </a:lnTo>
                    <a:lnTo>
                      <a:pt x="4916140" y="871865"/>
                    </a:lnTo>
                    <a:lnTo>
                      <a:pt x="4920097" y="871865"/>
                    </a:lnTo>
                    <a:lnTo>
                      <a:pt x="4924053" y="871865"/>
                    </a:lnTo>
                    <a:lnTo>
                      <a:pt x="4927958" y="871865"/>
                    </a:lnTo>
                    <a:lnTo>
                      <a:pt x="4931914" y="871865"/>
                    </a:lnTo>
                    <a:lnTo>
                      <a:pt x="4935870" y="871865"/>
                    </a:lnTo>
                    <a:lnTo>
                      <a:pt x="4939826" y="871672"/>
                    </a:lnTo>
                    <a:lnTo>
                      <a:pt x="4943782" y="871865"/>
                    </a:lnTo>
                    <a:lnTo>
                      <a:pt x="4947687" y="871865"/>
                    </a:lnTo>
                    <a:lnTo>
                      <a:pt x="4951643" y="871865"/>
                    </a:lnTo>
                    <a:lnTo>
                      <a:pt x="4955599" y="871865"/>
                    </a:lnTo>
                    <a:lnTo>
                      <a:pt x="4959555" y="871865"/>
                    </a:lnTo>
                    <a:lnTo>
                      <a:pt x="4963511" y="871672"/>
                    </a:lnTo>
                    <a:lnTo>
                      <a:pt x="4967416" y="871865"/>
                    </a:lnTo>
                    <a:lnTo>
                      <a:pt x="4971372" y="871865"/>
                    </a:lnTo>
                    <a:lnTo>
                      <a:pt x="4975328" y="871865"/>
                    </a:lnTo>
                    <a:lnTo>
                      <a:pt x="4979284" y="871865"/>
                    </a:lnTo>
                    <a:lnTo>
                      <a:pt x="4983189" y="871865"/>
                    </a:lnTo>
                    <a:lnTo>
                      <a:pt x="4987145" y="871865"/>
                    </a:lnTo>
                    <a:lnTo>
                      <a:pt x="4991101" y="871865"/>
                    </a:lnTo>
                    <a:lnTo>
                      <a:pt x="4995057" y="871865"/>
                    </a:lnTo>
                    <a:lnTo>
                      <a:pt x="4999013" y="871865"/>
                    </a:lnTo>
                    <a:lnTo>
                      <a:pt x="5002918" y="871865"/>
                    </a:lnTo>
                    <a:lnTo>
                      <a:pt x="5006874" y="871865"/>
                    </a:lnTo>
                    <a:lnTo>
                      <a:pt x="5010830" y="871865"/>
                    </a:lnTo>
                    <a:lnTo>
                      <a:pt x="5014786" y="871865"/>
                    </a:lnTo>
                    <a:lnTo>
                      <a:pt x="5018742" y="871865"/>
                    </a:lnTo>
                    <a:lnTo>
                      <a:pt x="5022647" y="871865"/>
                    </a:lnTo>
                    <a:lnTo>
                      <a:pt x="5026603" y="871865"/>
                    </a:lnTo>
                    <a:lnTo>
                      <a:pt x="5030559" y="871865"/>
                    </a:lnTo>
                    <a:lnTo>
                      <a:pt x="5034515" y="871865"/>
                    </a:lnTo>
                    <a:lnTo>
                      <a:pt x="5038471" y="871865"/>
                    </a:lnTo>
                    <a:lnTo>
                      <a:pt x="5042376" y="871865"/>
                    </a:lnTo>
                    <a:lnTo>
                      <a:pt x="5046332" y="871865"/>
                    </a:lnTo>
                    <a:lnTo>
                      <a:pt x="5050288" y="871865"/>
                    </a:lnTo>
                    <a:lnTo>
                      <a:pt x="5054244" y="871865"/>
                    </a:lnTo>
                    <a:lnTo>
                      <a:pt x="5058149" y="871865"/>
                    </a:lnTo>
                    <a:lnTo>
                      <a:pt x="5062105" y="871865"/>
                    </a:lnTo>
                    <a:lnTo>
                      <a:pt x="5066061" y="871865"/>
                    </a:lnTo>
                    <a:lnTo>
                      <a:pt x="5070017" y="871865"/>
                    </a:lnTo>
                    <a:lnTo>
                      <a:pt x="5073974" y="871865"/>
                    </a:lnTo>
                    <a:lnTo>
                      <a:pt x="5077878" y="871672"/>
                    </a:lnTo>
                    <a:lnTo>
                      <a:pt x="5081834" y="871865"/>
                    </a:lnTo>
                    <a:lnTo>
                      <a:pt x="5085790" y="871865"/>
                    </a:lnTo>
                    <a:lnTo>
                      <a:pt x="5089747" y="871865"/>
                    </a:lnTo>
                    <a:lnTo>
                      <a:pt x="5093702" y="871865"/>
                    </a:lnTo>
                    <a:lnTo>
                      <a:pt x="5097607" y="871865"/>
                    </a:lnTo>
                    <a:lnTo>
                      <a:pt x="5101563" y="871865"/>
                    </a:lnTo>
                    <a:lnTo>
                      <a:pt x="5105520" y="871865"/>
                    </a:lnTo>
                    <a:lnTo>
                      <a:pt x="5109476" y="871865"/>
                    </a:lnTo>
                    <a:lnTo>
                      <a:pt x="5113380" y="871865"/>
                    </a:lnTo>
                    <a:lnTo>
                      <a:pt x="5117336" y="871865"/>
                    </a:lnTo>
                    <a:lnTo>
                      <a:pt x="5121293" y="871865"/>
                    </a:lnTo>
                    <a:lnTo>
                      <a:pt x="5125249" y="871865"/>
                    </a:lnTo>
                    <a:lnTo>
                      <a:pt x="5129204" y="871865"/>
                    </a:lnTo>
                    <a:lnTo>
                      <a:pt x="5133110" y="871865"/>
                    </a:lnTo>
                    <a:lnTo>
                      <a:pt x="5137066" y="871865"/>
                    </a:lnTo>
                    <a:lnTo>
                      <a:pt x="5141022" y="871865"/>
                    </a:lnTo>
                    <a:lnTo>
                      <a:pt x="5144978" y="871865"/>
                    </a:lnTo>
                    <a:lnTo>
                      <a:pt x="5148933" y="871865"/>
                    </a:lnTo>
                    <a:lnTo>
                      <a:pt x="5152839" y="871865"/>
                    </a:lnTo>
                    <a:lnTo>
                      <a:pt x="5156795" y="871672"/>
                    </a:lnTo>
                    <a:lnTo>
                      <a:pt x="5160751" y="871865"/>
                    </a:lnTo>
                    <a:lnTo>
                      <a:pt x="5164706" y="871865"/>
                    </a:lnTo>
                    <a:lnTo>
                      <a:pt x="5168662" y="871865"/>
                    </a:lnTo>
                    <a:lnTo>
                      <a:pt x="5172568" y="871865"/>
                    </a:lnTo>
                    <a:lnTo>
                      <a:pt x="5176524" y="871865"/>
                    </a:lnTo>
                    <a:lnTo>
                      <a:pt x="5180480" y="871865"/>
                    </a:lnTo>
                    <a:lnTo>
                      <a:pt x="5184435" y="871865"/>
                    </a:lnTo>
                    <a:lnTo>
                      <a:pt x="5188341" y="871865"/>
                    </a:lnTo>
                    <a:lnTo>
                      <a:pt x="5192297" y="871865"/>
                    </a:lnTo>
                    <a:lnTo>
                      <a:pt x="5196253" y="871865"/>
                    </a:lnTo>
                    <a:lnTo>
                      <a:pt x="5200208" y="871865"/>
                    </a:lnTo>
                    <a:lnTo>
                      <a:pt x="5204165" y="871865"/>
                    </a:lnTo>
                    <a:lnTo>
                      <a:pt x="5208070" y="871865"/>
                    </a:lnTo>
                    <a:lnTo>
                      <a:pt x="5212026" y="871865"/>
                    </a:lnTo>
                    <a:lnTo>
                      <a:pt x="5215982" y="871865"/>
                    </a:lnTo>
                    <a:lnTo>
                      <a:pt x="5219938" y="871865"/>
                    </a:lnTo>
                    <a:lnTo>
                      <a:pt x="5223894" y="871865"/>
                    </a:lnTo>
                    <a:lnTo>
                      <a:pt x="5227799" y="871865"/>
                    </a:lnTo>
                    <a:lnTo>
                      <a:pt x="5231755" y="871865"/>
                    </a:lnTo>
                    <a:lnTo>
                      <a:pt x="5235711" y="871865"/>
                    </a:lnTo>
                    <a:lnTo>
                      <a:pt x="5239667" y="871865"/>
                    </a:lnTo>
                    <a:lnTo>
                      <a:pt x="5243572" y="871865"/>
                    </a:lnTo>
                    <a:lnTo>
                      <a:pt x="5247528" y="871865"/>
                    </a:lnTo>
                    <a:lnTo>
                      <a:pt x="5251484" y="871865"/>
                    </a:lnTo>
                    <a:lnTo>
                      <a:pt x="5255440" y="871865"/>
                    </a:lnTo>
                    <a:lnTo>
                      <a:pt x="5259396" y="871865"/>
                    </a:lnTo>
                    <a:lnTo>
                      <a:pt x="5263301" y="871865"/>
                    </a:lnTo>
                    <a:lnTo>
                      <a:pt x="5267257" y="871865"/>
                    </a:lnTo>
                    <a:lnTo>
                      <a:pt x="5271213" y="871865"/>
                    </a:lnTo>
                    <a:lnTo>
                      <a:pt x="5275169" y="871865"/>
                    </a:lnTo>
                    <a:lnTo>
                      <a:pt x="5279125" y="871865"/>
                    </a:lnTo>
                    <a:lnTo>
                      <a:pt x="5283030" y="871865"/>
                    </a:lnTo>
                    <a:lnTo>
                      <a:pt x="5286986" y="871865"/>
                    </a:lnTo>
                    <a:lnTo>
                      <a:pt x="5290942" y="871865"/>
                    </a:lnTo>
                    <a:lnTo>
                      <a:pt x="5294898" y="871672"/>
                    </a:lnTo>
                    <a:lnTo>
                      <a:pt x="5298854" y="871865"/>
                    </a:lnTo>
                    <a:lnTo>
                      <a:pt x="5302759" y="871865"/>
                    </a:lnTo>
                    <a:lnTo>
                      <a:pt x="5306715" y="871865"/>
                    </a:lnTo>
                    <a:lnTo>
                      <a:pt x="5310671" y="871865"/>
                    </a:lnTo>
                    <a:lnTo>
                      <a:pt x="5314627" y="871865"/>
                    </a:lnTo>
                    <a:lnTo>
                      <a:pt x="5318532" y="871865"/>
                    </a:lnTo>
                    <a:lnTo>
                      <a:pt x="5322489" y="871672"/>
                    </a:lnTo>
                    <a:lnTo>
                      <a:pt x="5326444" y="871865"/>
                    </a:lnTo>
                    <a:lnTo>
                      <a:pt x="5330400" y="871865"/>
                    </a:lnTo>
                    <a:lnTo>
                      <a:pt x="5334356" y="871865"/>
                    </a:lnTo>
                    <a:lnTo>
                      <a:pt x="5338262" y="871865"/>
                    </a:lnTo>
                    <a:lnTo>
                      <a:pt x="5342217" y="871865"/>
                    </a:lnTo>
                    <a:lnTo>
                      <a:pt x="5346173" y="871865"/>
                    </a:lnTo>
                    <a:lnTo>
                      <a:pt x="5350129" y="871865"/>
                    </a:lnTo>
                    <a:lnTo>
                      <a:pt x="5354085" y="871865"/>
                    </a:lnTo>
                    <a:lnTo>
                      <a:pt x="5357991" y="871865"/>
                    </a:lnTo>
                    <a:lnTo>
                      <a:pt x="5361946" y="871672"/>
                    </a:lnTo>
                    <a:lnTo>
                      <a:pt x="5365902" y="871672"/>
                    </a:lnTo>
                    <a:lnTo>
                      <a:pt x="5369858" y="871865"/>
                    </a:lnTo>
                    <a:lnTo>
                      <a:pt x="5373764" y="871865"/>
                    </a:lnTo>
                    <a:lnTo>
                      <a:pt x="5377719" y="871865"/>
                    </a:lnTo>
                    <a:lnTo>
                      <a:pt x="5381675" y="871865"/>
                    </a:lnTo>
                    <a:lnTo>
                      <a:pt x="5385631" y="871865"/>
                    </a:lnTo>
                    <a:lnTo>
                      <a:pt x="5389588" y="871672"/>
                    </a:lnTo>
                    <a:lnTo>
                      <a:pt x="5393493" y="871865"/>
                    </a:lnTo>
                    <a:lnTo>
                      <a:pt x="5397448" y="871865"/>
                    </a:lnTo>
                    <a:lnTo>
                      <a:pt x="5401404" y="871865"/>
                    </a:lnTo>
                    <a:lnTo>
                      <a:pt x="5405361" y="871865"/>
                    </a:lnTo>
                    <a:lnTo>
                      <a:pt x="5409317" y="871865"/>
                    </a:lnTo>
                    <a:lnTo>
                      <a:pt x="5413221" y="871865"/>
                    </a:lnTo>
                    <a:lnTo>
                      <a:pt x="5417178" y="871865"/>
                    </a:lnTo>
                    <a:lnTo>
                      <a:pt x="5421134" y="871865"/>
                    </a:lnTo>
                    <a:lnTo>
                      <a:pt x="5425090" y="871865"/>
                    </a:lnTo>
                    <a:lnTo>
                      <a:pt x="5429045" y="871865"/>
                    </a:lnTo>
                    <a:lnTo>
                      <a:pt x="5432951" y="871865"/>
                    </a:lnTo>
                    <a:lnTo>
                      <a:pt x="5436907" y="871865"/>
                    </a:lnTo>
                    <a:lnTo>
                      <a:pt x="5440863" y="871865"/>
                    </a:lnTo>
                    <a:lnTo>
                      <a:pt x="5444819" y="871865"/>
                    </a:lnTo>
                    <a:lnTo>
                      <a:pt x="5448724" y="871672"/>
                    </a:lnTo>
                    <a:lnTo>
                      <a:pt x="5452680" y="871865"/>
                    </a:lnTo>
                    <a:lnTo>
                      <a:pt x="5456636" y="871865"/>
                    </a:lnTo>
                    <a:lnTo>
                      <a:pt x="5460592" y="871865"/>
                    </a:lnTo>
                    <a:lnTo>
                      <a:pt x="5464547" y="871865"/>
                    </a:lnTo>
                    <a:lnTo>
                      <a:pt x="5468453" y="871865"/>
                    </a:lnTo>
                    <a:lnTo>
                      <a:pt x="5472409" y="871865"/>
                    </a:lnTo>
                    <a:lnTo>
                      <a:pt x="5476365" y="871865"/>
                    </a:lnTo>
                    <a:lnTo>
                      <a:pt x="5480321" y="871865"/>
                    </a:lnTo>
                    <a:lnTo>
                      <a:pt x="5484276" y="871865"/>
                    </a:lnTo>
                    <a:lnTo>
                      <a:pt x="5488182" y="871865"/>
                    </a:lnTo>
                    <a:lnTo>
                      <a:pt x="5492138" y="871865"/>
                    </a:lnTo>
                    <a:lnTo>
                      <a:pt x="5496094" y="871865"/>
                    </a:lnTo>
                    <a:lnTo>
                      <a:pt x="5500050" y="871865"/>
                    </a:lnTo>
                    <a:lnTo>
                      <a:pt x="5504006" y="871865"/>
                    </a:lnTo>
                    <a:lnTo>
                      <a:pt x="5507911" y="871865"/>
                    </a:lnTo>
                    <a:lnTo>
                      <a:pt x="5511867" y="871865"/>
                    </a:lnTo>
                    <a:lnTo>
                      <a:pt x="5515823" y="871865"/>
                    </a:lnTo>
                    <a:lnTo>
                      <a:pt x="5519779" y="871865"/>
                    </a:lnTo>
                    <a:lnTo>
                      <a:pt x="5523684" y="871865"/>
                    </a:lnTo>
                    <a:lnTo>
                      <a:pt x="5527640" y="871865"/>
                    </a:lnTo>
                    <a:lnTo>
                      <a:pt x="5531596" y="871865"/>
                    </a:lnTo>
                    <a:lnTo>
                      <a:pt x="5535552" y="871865"/>
                    </a:lnTo>
                    <a:lnTo>
                      <a:pt x="5539508" y="871865"/>
                    </a:lnTo>
                    <a:lnTo>
                      <a:pt x="5543413" y="871865"/>
                    </a:lnTo>
                    <a:lnTo>
                      <a:pt x="5547369" y="871865"/>
                    </a:lnTo>
                    <a:lnTo>
                      <a:pt x="5551325" y="871865"/>
                    </a:lnTo>
                    <a:lnTo>
                      <a:pt x="5555281" y="871865"/>
                    </a:lnTo>
                    <a:lnTo>
                      <a:pt x="5559237" y="871865"/>
                    </a:lnTo>
                    <a:lnTo>
                      <a:pt x="5563142" y="871865"/>
                    </a:lnTo>
                    <a:lnTo>
                      <a:pt x="5567098" y="871865"/>
                    </a:lnTo>
                    <a:lnTo>
                      <a:pt x="5571054" y="871865"/>
                    </a:lnTo>
                    <a:lnTo>
                      <a:pt x="5575010" y="871865"/>
                    </a:lnTo>
                    <a:lnTo>
                      <a:pt x="5578915" y="871865"/>
                    </a:lnTo>
                    <a:lnTo>
                      <a:pt x="5580234" y="871865"/>
                    </a:lnTo>
                  </a:path>
                </a:pathLst>
              </a:custGeom>
              <a:noFill/>
              <a:ln w="12678" cap="flat">
                <a:solidFill>
                  <a:srgbClr val="80808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</p:grpSp>
      <p:sp>
        <p:nvSpPr>
          <p:cNvPr id="108" name="TextBox 107">
            <a:extLst>
              <a:ext uri="{FF2B5EF4-FFF2-40B4-BE49-F238E27FC236}">
                <a16:creationId xmlns:a16="http://schemas.microsoft.com/office/drawing/2014/main" id="{A48E186D-6335-F7F1-DF48-1E66F92FE024}"/>
              </a:ext>
            </a:extLst>
          </p:cNvPr>
          <p:cNvSpPr txBox="1"/>
          <p:nvPr/>
        </p:nvSpPr>
        <p:spPr>
          <a:xfrm rot="21284817">
            <a:off x="7374517" y="2844322"/>
            <a:ext cx="144302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 linked clusters</a:t>
            </a:r>
          </a:p>
        </p:txBody>
      </p:sp>
      <p:cxnSp>
        <p:nvCxnSpPr>
          <p:cNvPr id="109" name="Straight Arrow Connector 108">
            <a:extLst>
              <a:ext uri="{FF2B5EF4-FFF2-40B4-BE49-F238E27FC236}">
                <a16:creationId xmlns:a16="http://schemas.microsoft.com/office/drawing/2014/main" id="{0146E3ED-5C17-5193-9F86-219391B14A44}"/>
              </a:ext>
            </a:extLst>
          </p:cNvPr>
          <p:cNvCxnSpPr>
            <a:cxnSpLocks/>
          </p:cNvCxnSpPr>
          <p:nvPr/>
        </p:nvCxnSpPr>
        <p:spPr>
          <a:xfrm>
            <a:off x="7870453" y="3264987"/>
            <a:ext cx="97833" cy="699221"/>
          </a:xfrm>
          <a:prstGeom prst="straightConnector1">
            <a:avLst/>
          </a:prstGeom>
          <a:ln w="34925">
            <a:solidFill>
              <a:schemeClr val="tx2">
                <a:alpha val="60000"/>
              </a:schemeClr>
            </a:solidFill>
            <a:headEnd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Arrow Connector 109">
            <a:extLst>
              <a:ext uri="{FF2B5EF4-FFF2-40B4-BE49-F238E27FC236}">
                <a16:creationId xmlns:a16="http://schemas.microsoft.com/office/drawing/2014/main" id="{8E28376A-D187-2A2B-4994-495E13BBB5EE}"/>
              </a:ext>
            </a:extLst>
          </p:cNvPr>
          <p:cNvCxnSpPr>
            <a:cxnSpLocks/>
          </p:cNvCxnSpPr>
          <p:nvPr/>
        </p:nvCxnSpPr>
        <p:spPr>
          <a:xfrm>
            <a:off x="8100456" y="3224081"/>
            <a:ext cx="87056" cy="640607"/>
          </a:xfrm>
          <a:prstGeom prst="straightConnector1">
            <a:avLst/>
          </a:prstGeom>
          <a:ln w="34925">
            <a:solidFill>
              <a:schemeClr val="tx2">
                <a:alpha val="60000"/>
              </a:schemeClr>
            </a:solidFill>
            <a:headEnd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Arrow Connector 110">
            <a:extLst>
              <a:ext uri="{FF2B5EF4-FFF2-40B4-BE49-F238E27FC236}">
                <a16:creationId xmlns:a16="http://schemas.microsoft.com/office/drawing/2014/main" id="{12F6DCDF-038C-1CB2-AAC2-D561D13D8400}"/>
              </a:ext>
            </a:extLst>
          </p:cNvPr>
          <p:cNvCxnSpPr>
            <a:cxnSpLocks/>
          </p:cNvCxnSpPr>
          <p:nvPr/>
        </p:nvCxnSpPr>
        <p:spPr>
          <a:xfrm>
            <a:off x="8305800" y="3217439"/>
            <a:ext cx="70669" cy="516361"/>
          </a:xfrm>
          <a:prstGeom prst="straightConnector1">
            <a:avLst/>
          </a:prstGeom>
          <a:ln w="34925">
            <a:solidFill>
              <a:schemeClr val="tx2">
                <a:alpha val="58000"/>
              </a:schemeClr>
            </a:solidFill>
            <a:headEnd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551074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0" name="Picture 6" descr="horizontal straight chain isolated on transparent background ,metallic  silver chain cut out isolated ,generative ai 27927187 PNG">
            <a:extLst>
              <a:ext uri="{FF2B5EF4-FFF2-40B4-BE49-F238E27FC236}">
                <a16:creationId xmlns:a16="http://schemas.microsoft.com/office/drawing/2014/main" id="{B8230AC5-AC30-9A81-22DD-0D18FB2111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49174" y="4736586"/>
            <a:ext cx="3268499" cy="18703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AutoShape 14" descr="Chain PNG transparent image download, size: 3461x2633px">
            <a:extLst>
              <a:ext uri="{FF2B5EF4-FFF2-40B4-BE49-F238E27FC236}">
                <a16:creationId xmlns:a16="http://schemas.microsoft.com/office/drawing/2014/main" id="{A72B4B29-9015-F844-F195-6A704077E80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533516" y="4174349"/>
            <a:ext cx="228600" cy="228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US" sz="1350"/>
          </a:p>
        </p:txBody>
      </p:sp>
      <p:pic>
        <p:nvPicPr>
          <p:cNvPr id="2" name="Picture 10" descr="AI generated Steel Chain on Transparent background - Ai Generated 36669297  PNG">
            <a:extLst>
              <a:ext uri="{FF2B5EF4-FFF2-40B4-BE49-F238E27FC236}">
                <a16:creationId xmlns:a16="http://schemas.microsoft.com/office/drawing/2014/main" id="{8A0CB075-219A-FCB1-9B43-F86D87F2CD6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2512" b="54167"/>
          <a:stretch/>
        </p:blipFill>
        <p:spPr bwMode="auto">
          <a:xfrm>
            <a:off x="2387005" y="3827720"/>
            <a:ext cx="1413842" cy="23574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10" descr="AI generated Steel Chain on Transparent background - Ai Generated 36669297  PNG">
            <a:extLst>
              <a:ext uri="{FF2B5EF4-FFF2-40B4-BE49-F238E27FC236}">
                <a16:creationId xmlns:a16="http://schemas.microsoft.com/office/drawing/2014/main" id="{723B304F-5524-9D45-3CA8-0BE6CF197B5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792" r="27754" b="12526"/>
          <a:stretch/>
        </p:blipFill>
        <p:spPr bwMode="auto">
          <a:xfrm>
            <a:off x="3143261" y="1811320"/>
            <a:ext cx="2834006" cy="18703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5" descr="A close-up of a chain&#10;&#10;Description automatically generated">
            <a:extLst>
              <a:ext uri="{FF2B5EF4-FFF2-40B4-BE49-F238E27FC236}">
                <a16:creationId xmlns:a16="http://schemas.microsoft.com/office/drawing/2014/main" id="{88135287-99B8-D38D-6312-AB3F0B94E127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3966" b="50216"/>
          <a:stretch/>
        </p:blipFill>
        <p:spPr>
          <a:xfrm rot="1000911">
            <a:off x="2467331" y="2616465"/>
            <a:ext cx="3112340" cy="2560669"/>
          </a:xfrm>
          <a:prstGeom prst="rect">
            <a:avLst/>
          </a:prstGeom>
        </p:spPr>
      </p:pic>
      <p:pic>
        <p:nvPicPr>
          <p:cNvPr id="7" name="Picture 2" descr="100+] Thug Life Chain Png Images | Wallpapers.com">
            <a:extLst>
              <a:ext uri="{FF2B5EF4-FFF2-40B4-BE49-F238E27FC236}">
                <a16:creationId xmlns:a16="http://schemas.microsoft.com/office/drawing/2014/main" id="{A8C0035F-073F-F216-705D-EBDCF02346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952" t="45290"/>
          <a:stretch/>
        </p:blipFill>
        <p:spPr bwMode="auto">
          <a:xfrm>
            <a:off x="5483424" y="3371143"/>
            <a:ext cx="1437188" cy="28140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6" descr="Free Chain Transparent Png, Download Free Chain Transparent Png png images,  Free ClipArts on Clipart Library">
            <a:extLst>
              <a:ext uri="{FF2B5EF4-FFF2-40B4-BE49-F238E27FC236}">
                <a16:creationId xmlns:a16="http://schemas.microsoft.com/office/drawing/2014/main" id="{39D15A45-BABD-F26A-FDE8-40FF7FEEC15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644" t="25453"/>
          <a:stretch/>
        </p:blipFill>
        <p:spPr bwMode="auto">
          <a:xfrm>
            <a:off x="6463183" y="2490270"/>
            <a:ext cx="1302026" cy="38343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4" descr="Gold Chain PNG Transparent Images">
            <a:extLst>
              <a:ext uri="{FF2B5EF4-FFF2-40B4-BE49-F238E27FC236}">
                <a16:creationId xmlns:a16="http://schemas.microsoft.com/office/drawing/2014/main" id="{81B416EC-3EC1-7196-D2AC-BB0B5AEF984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903" t="15418" r="7934" b="19999"/>
          <a:stretch/>
        </p:blipFill>
        <p:spPr bwMode="auto">
          <a:xfrm flipH="1">
            <a:off x="1278941" y="1935741"/>
            <a:ext cx="1860765" cy="33218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989023A3-D3A4-DDEF-7361-4724B525D9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6"/>
            <a:ext cx="8515350" cy="1325563"/>
          </a:xfrm>
        </p:spPr>
        <p:txBody>
          <a:bodyPr>
            <a:normAutofit fontScale="90000"/>
          </a:bodyPr>
          <a:lstStyle/>
          <a:p>
            <a:r>
              <a:rPr lang="en-US" dirty="0"/>
              <a:t>A Task: Given a set of chain fragments, keep connecting matching </a:t>
            </a:r>
            <a:r>
              <a:rPr lang="en-US" dirty="0" err="1"/>
              <a:t>fragmetns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507431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100+] Thug Life Chain Png Images | Wallpapers.com">
            <a:extLst>
              <a:ext uri="{FF2B5EF4-FFF2-40B4-BE49-F238E27FC236}">
                <a16:creationId xmlns:a16="http://schemas.microsoft.com/office/drawing/2014/main" id="{E7857CC7-8DB0-AFF0-84DB-CC82575665F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543" r="13680" b="33212"/>
          <a:stretch/>
        </p:blipFill>
        <p:spPr bwMode="auto">
          <a:xfrm>
            <a:off x="431159" y="1828800"/>
            <a:ext cx="3212638" cy="27484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Chains PNG Transparent Images Free Download | Vector Files | Pngtree">
            <a:extLst>
              <a:ext uri="{FF2B5EF4-FFF2-40B4-BE49-F238E27FC236}">
                <a16:creationId xmlns:a16="http://schemas.microsoft.com/office/drawing/2014/main" id="{9504C965-9D06-4723-BFFD-3146BE039D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4145" y="1876530"/>
            <a:ext cx="3156502" cy="31565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Free Chain Transparent Png, Download Free Chain Transparent Png png images,  Free ClipArts on Clipart Library">
            <a:extLst>
              <a:ext uri="{FF2B5EF4-FFF2-40B4-BE49-F238E27FC236}">
                <a16:creationId xmlns:a16="http://schemas.microsoft.com/office/drawing/2014/main" id="{DBE33F7A-3FC1-AC2E-C558-3984061B57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62490" y="1876530"/>
            <a:ext cx="2021888" cy="28239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10" descr="AI generated Steel Chain on Transparent background - Ai Generated 36669297  PNG">
            <a:extLst>
              <a:ext uri="{FF2B5EF4-FFF2-40B4-BE49-F238E27FC236}">
                <a16:creationId xmlns:a16="http://schemas.microsoft.com/office/drawing/2014/main" id="{DB5617F0-3BF1-E6DD-9D08-60C757E17B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5285" y="4225477"/>
            <a:ext cx="2414219" cy="27087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4" descr="Gold Chain PNG Transparent Images">
            <a:extLst>
              <a:ext uri="{FF2B5EF4-FFF2-40B4-BE49-F238E27FC236}">
                <a16:creationId xmlns:a16="http://schemas.microsoft.com/office/drawing/2014/main" id="{13FD8348-34A0-9355-AB72-E36E1A0810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7642" y="4335762"/>
            <a:ext cx="3201927" cy="24592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2" descr="Chain PNG, Chain Transparent Background - FreeIconsPNG">
            <a:extLst>
              <a:ext uri="{FF2B5EF4-FFF2-40B4-BE49-F238E27FC236}">
                <a16:creationId xmlns:a16="http://schemas.microsoft.com/office/drawing/2014/main" id="{E147F6AC-D160-1B26-AD13-DCFDE8FA03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679" y="4507390"/>
            <a:ext cx="4020537" cy="22177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AB133248-0291-6E34-72B5-3779254D091B}"/>
              </a:ext>
            </a:extLst>
          </p:cNvPr>
          <p:cNvSpPr/>
          <p:nvPr/>
        </p:nvSpPr>
        <p:spPr>
          <a:xfrm rot="700019">
            <a:off x="3358080" y="2731150"/>
            <a:ext cx="463274" cy="194258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63E1B8F-9F6A-5D94-1739-B2A4E187AA16}"/>
              </a:ext>
            </a:extLst>
          </p:cNvPr>
          <p:cNvSpPr/>
          <p:nvPr/>
        </p:nvSpPr>
        <p:spPr>
          <a:xfrm rot="20827623">
            <a:off x="103077" y="2479461"/>
            <a:ext cx="698692" cy="221119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B15E2F8-1BD1-1893-D06F-35BF6EC010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The Goal: Produce the set of unique chains with maximum length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6B5C9C8-4BDE-3AD4-56DD-F53913402C3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28650" y="2067603"/>
            <a:ext cx="7886700" cy="4351338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237559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1AA7AC-F7C9-BADD-0C77-26D0110430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HelixMixer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1C74E1-D632-92F6-EFB7-C17EE3D7D9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sz="1200" b="0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Initially, we identify clusters capable of bridging the gap, as they can be cross-verified with the preceding and succeeding clusters, thereby enhancing their credibility.</a:t>
            </a:r>
            <a:endParaRPr lang="en-US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US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6" name="Graphic 3">
            <a:extLst>
              <a:ext uri="{FF2B5EF4-FFF2-40B4-BE49-F238E27FC236}">
                <a16:creationId xmlns:a16="http://schemas.microsoft.com/office/drawing/2014/main" id="{4E0374BE-9DA1-F84A-A64A-22E050F1ED7F}"/>
              </a:ext>
            </a:extLst>
          </p:cNvPr>
          <p:cNvGrpSpPr/>
          <p:nvPr/>
        </p:nvGrpSpPr>
        <p:grpSpPr>
          <a:xfrm>
            <a:off x="639366" y="5432822"/>
            <a:ext cx="8411765" cy="84117"/>
            <a:chOff x="852487" y="6100762"/>
            <a:chExt cx="11215687" cy="112156"/>
          </a:xfrm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CC930083-9C4A-E442-8AE5-5E509785D5D1}"/>
                </a:ext>
              </a:extLst>
            </p:cNvPr>
            <p:cNvSpPr/>
            <p:nvPr/>
          </p:nvSpPr>
          <p:spPr>
            <a:xfrm>
              <a:off x="852487" y="6100762"/>
              <a:ext cx="11215687" cy="4762"/>
            </a:xfrm>
            <a:custGeom>
              <a:avLst/>
              <a:gdLst>
                <a:gd name="connsiteX0" fmla="*/ 0 w 11215687"/>
                <a:gd name="connsiteY0" fmla="*/ 0 h 4762"/>
                <a:gd name="connsiteX1" fmla="*/ 11215688 w 1121568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87" h="4762">
                  <a:moveTo>
                    <a:pt x="0" y="0"/>
                  </a:moveTo>
                  <a:lnTo>
                    <a:pt x="11215688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F299143-0519-0644-AC68-D4DB04211568}"/>
                </a:ext>
              </a:extLst>
            </p:cNvPr>
            <p:cNvSpPr/>
            <p:nvPr/>
          </p:nvSpPr>
          <p:spPr>
            <a:xfrm>
              <a:off x="104332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82016D29-EE69-6F49-85D7-481447EC23BB}"/>
                </a:ext>
              </a:extLst>
            </p:cNvPr>
            <p:cNvSpPr/>
            <p:nvPr/>
          </p:nvSpPr>
          <p:spPr>
            <a:xfrm>
              <a:off x="172969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D89F3647-2CB1-2740-9D77-258B4C4BA638}"/>
                </a:ext>
              </a:extLst>
            </p:cNvPr>
            <p:cNvSpPr/>
            <p:nvPr/>
          </p:nvSpPr>
          <p:spPr>
            <a:xfrm>
              <a:off x="24160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A59DEFE-B325-8840-B8A0-D4B0E2431472}"/>
                </a:ext>
              </a:extLst>
            </p:cNvPr>
            <p:cNvSpPr/>
            <p:nvPr/>
          </p:nvSpPr>
          <p:spPr>
            <a:xfrm>
              <a:off x="310242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06D2952-0884-5F46-803B-B78176752CFF}"/>
                </a:ext>
              </a:extLst>
            </p:cNvPr>
            <p:cNvSpPr/>
            <p:nvPr/>
          </p:nvSpPr>
          <p:spPr>
            <a:xfrm>
              <a:off x="3788787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ABA44C5E-A728-3347-A646-717CB0DB85C3}"/>
                </a:ext>
              </a:extLst>
            </p:cNvPr>
            <p:cNvSpPr/>
            <p:nvPr/>
          </p:nvSpPr>
          <p:spPr>
            <a:xfrm>
              <a:off x="4475154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6C96B691-C695-7242-8C4E-A7147E6E124D}"/>
                </a:ext>
              </a:extLst>
            </p:cNvPr>
            <p:cNvSpPr/>
            <p:nvPr/>
          </p:nvSpPr>
          <p:spPr>
            <a:xfrm>
              <a:off x="516150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D5C2189-85BD-1947-8BF8-940426602E0A}"/>
                </a:ext>
              </a:extLst>
            </p:cNvPr>
            <p:cNvSpPr/>
            <p:nvPr/>
          </p:nvSpPr>
          <p:spPr>
            <a:xfrm>
              <a:off x="5847873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99ABBCE-1548-B24C-86F1-311F8CE1A395}"/>
                </a:ext>
              </a:extLst>
            </p:cNvPr>
            <p:cNvSpPr/>
            <p:nvPr/>
          </p:nvSpPr>
          <p:spPr>
            <a:xfrm>
              <a:off x="653424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04DB49D-EB8D-3145-A5E0-F572FC8247F8}"/>
                </a:ext>
              </a:extLst>
            </p:cNvPr>
            <p:cNvSpPr/>
            <p:nvPr/>
          </p:nvSpPr>
          <p:spPr>
            <a:xfrm>
              <a:off x="722061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D973BE31-977F-BE45-A022-92ABA99B80F8}"/>
                </a:ext>
              </a:extLst>
            </p:cNvPr>
            <p:cNvSpPr/>
            <p:nvPr/>
          </p:nvSpPr>
          <p:spPr>
            <a:xfrm>
              <a:off x="790698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CEB7FE0-4F3D-534D-AE97-879858BCDF50}"/>
                </a:ext>
              </a:extLst>
            </p:cNvPr>
            <p:cNvSpPr/>
            <p:nvPr/>
          </p:nvSpPr>
          <p:spPr>
            <a:xfrm>
              <a:off x="85933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780A1FE-AF25-EC46-ACEB-2DF1DCB8D914}"/>
                </a:ext>
              </a:extLst>
            </p:cNvPr>
            <p:cNvSpPr/>
            <p:nvPr/>
          </p:nvSpPr>
          <p:spPr>
            <a:xfrm>
              <a:off x="927973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C6FEE78-1648-6945-B2D1-60132FFF7B31}"/>
                </a:ext>
              </a:extLst>
            </p:cNvPr>
            <p:cNvSpPr/>
            <p:nvPr/>
          </p:nvSpPr>
          <p:spPr>
            <a:xfrm>
              <a:off x="9966055" y="6100762"/>
              <a:ext cx="4762" cy="112156"/>
            </a:xfrm>
            <a:custGeom>
              <a:avLst/>
              <a:gdLst>
                <a:gd name="connsiteX0" fmla="*/ 1 w 4762"/>
                <a:gd name="connsiteY0" fmla="*/ 0 h 112156"/>
                <a:gd name="connsiteX1" fmla="*/ 1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1" y="0"/>
                  </a:moveTo>
                  <a:lnTo>
                    <a:pt x="1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6A9FBDC7-7202-1949-B3DF-C9DA26026AB5}"/>
                </a:ext>
              </a:extLst>
            </p:cNvPr>
            <p:cNvSpPr/>
            <p:nvPr/>
          </p:nvSpPr>
          <p:spPr>
            <a:xfrm>
              <a:off x="1065242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4C3085BC-F67B-4D4D-8CB9-D5A9204D073E}"/>
                </a:ext>
              </a:extLst>
            </p:cNvPr>
            <p:cNvSpPr/>
            <p:nvPr/>
          </p:nvSpPr>
          <p:spPr>
            <a:xfrm>
              <a:off x="1133879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70E7861-5CFC-CA44-939A-E95BF101651E}"/>
                </a:ext>
              </a:extLst>
            </p:cNvPr>
            <p:cNvSpPr/>
            <p:nvPr/>
          </p:nvSpPr>
          <p:spPr>
            <a:xfrm>
              <a:off x="1202516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grpSp>
        <p:nvGrpSpPr>
          <p:cNvPr id="55" name="Graphic 3">
            <a:extLst>
              <a:ext uri="{FF2B5EF4-FFF2-40B4-BE49-F238E27FC236}">
                <a16:creationId xmlns:a16="http://schemas.microsoft.com/office/drawing/2014/main" id="{304D0887-7ECD-2248-8C2E-D5BEE37FA4CB}"/>
              </a:ext>
            </a:extLst>
          </p:cNvPr>
          <p:cNvGrpSpPr/>
          <p:nvPr/>
        </p:nvGrpSpPr>
        <p:grpSpPr>
          <a:xfrm>
            <a:off x="555248" y="3914775"/>
            <a:ext cx="84117" cy="1518047"/>
            <a:chOff x="740330" y="4076700"/>
            <a:chExt cx="112156" cy="202406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3354970-BC0B-BF4A-B2E6-3033CDB0F720}"/>
                </a:ext>
              </a:extLst>
            </p:cNvPr>
            <p:cNvSpPr/>
            <p:nvPr/>
          </p:nvSpPr>
          <p:spPr>
            <a:xfrm>
              <a:off x="852487" y="4076700"/>
              <a:ext cx="4762" cy="2024062"/>
            </a:xfrm>
            <a:custGeom>
              <a:avLst/>
              <a:gdLst>
                <a:gd name="connsiteX0" fmla="*/ 0 w 4762"/>
                <a:gd name="connsiteY0" fmla="*/ 2024063 h 2024062"/>
                <a:gd name="connsiteX1" fmla="*/ 0 w 4762"/>
                <a:gd name="connsiteY1" fmla="*/ 0 h 202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024062">
                  <a:moveTo>
                    <a:pt x="0" y="2024063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7F18532-FB65-0B46-B137-32BF8B5F1F1B}"/>
                </a:ext>
              </a:extLst>
            </p:cNvPr>
            <p:cNvSpPr/>
            <p:nvPr/>
          </p:nvSpPr>
          <p:spPr>
            <a:xfrm>
              <a:off x="740330" y="6100762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8F20493A-B00D-C642-9108-959808C646E0}"/>
                </a:ext>
              </a:extLst>
            </p:cNvPr>
            <p:cNvSpPr/>
            <p:nvPr/>
          </p:nvSpPr>
          <p:spPr>
            <a:xfrm>
              <a:off x="740330" y="5800291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8967723-3C34-A840-B2C1-7E7EDA6CF0BB}"/>
                </a:ext>
              </a:extLst>
            </p:cNvPr>
            <p:cNvSpPr/>
            <p:nvPr/>
          </p:nvSpPr>
          <p:spPr>
            <a:xfrm>
              <a:off x="740330" y="549981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33EF62E7-E31A-104D-8C4E-B47D568D2D05}"/>
                </a:ext>
              </a:extLst>
            </p:cNvPr>
            <p:cNvSpPr/>
            <p:nvPr/>
          </p:nvSpPr>
          <p:spPr>
            <a:xfrm>
              <a:off x="740330" y="519934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E5A27127-3D8A-324F-B5DD-34694FEEA97D}"/>
                </a:ext>
              </a:extLst>
            </p:cNvPr>
            <p:cNvSpPr/>
            <p:nvPr/>
          </p:nvSpPr>
          <p:spPr>
            <a:xfrm>
              <a:off x="740330" y="4898869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D9A42045-E04D-7D43-89F9-1CBF64BB8E5A}"/>
                </a:ext>
              </a:extLst>
            </p:cNvPr>
            <p:cNvSpPr/>
            <p:nvPr/>
          </p:nvSpPr>
          <p:spPr>
            <a:xfrm>
              <a:off x="740330" y="4598398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937CFF42-9BCB-F244-A05D-A32818F3255C}"/>
                </a:ext>
              </a:extLst>
            </p:cNvPr>
            <p:cNvSpPr/>
            <p:nvPr/>
          </p:nvSpPr>
          <p:spPr>
            <a:xfrm>
              <a:off x="740330" y="4297926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sp>
        <p:nvSpPr>
          <p:cNvPr id="65" name="Freeform 64">
            <a:extLst>
              <a:ext uri="{FF2B5EF4-FFF2-40B4-BE49-F238E27FC236}">
                <a16:creationId xmlns:a16="http://schemas.microsoft.com/office/drawing/2014/main" id="{0E30DFD6-3BE8-484C-95A8-141419B15EBB}"/>
              </a:ext>
            </a:extLst>
          </p:cNvPr>
          <p:cNvSpPr/>
          <p:nvPr/>
        </p:nvSpPr>
        <p:spPr>
          <a:xfrm>
            <a:off x="638362" y="4755631"/>
            <a:ext cx="8413769" cy="677192"/>
          </a:xfrm>
          <a:custGeom>
            <a:avLst/>
            <a:gdLst>
              <a:gd name="connsiteX0" fmla="*/ 0 w 11218359"/>
              <a:gd name="connsiteY0" fmla="*/ 902922 h 902922"/>
              <a:gd name="connsiteX1" fmla="*/ 9149 w 11218359"/>
              <a:gd name="connsiteY1" fmla="*/ 902922 h 902922"/>
              <a:gd name="connsiteX2" fmla="*/ 20588 w 11218359"/>
              <a:gd name="connsiteY2" fmla="*/ 902922 h 902922"/>
              <a:gd name="connsiteX3" fmla="*/ 32028 w 11218359"/>
              <a:gd name="connsiteY3" fmla="*/ 902922 h 902922"/>
              <a:gd name="connsiteX4" fmla="*/ 43467 w 11218359"/>
              <a:gd name="connsiteY4" fmla="*/ 902922 h 902922"/>
              <a:gd name="connsiteX5" fmla="*/ 54907 w 11218359"/>
              <a:gd name="connsiteY5" fmla="*/ 902922 h 902922"/>
              <a:gd name="connsiteX6" fmla="*/ 66346 w 11218359"/>
              <a:gd name="connsiteY6" fmla="*/ 902922 h 902922"/>
              <a:gd name="connsiteX7" fmla="*/ 77786 w 11218359"/>
              <a:gd name="connsiteY7" fmla="*/ 902922 h 902922"/>
              <a:gd name="connsiteX8" fmla="*/ 89225 w 11218359"/>
              <a:gd name="connsiteY8" fmla="*/ 902922 h 902922"/>
              <a:gd name="connsiteX9" fmla="*/ 100665 w 11218359"/>
              <a:gd name="connsiteY9" fmla="*/ 902922 h 902922"/>
              <a:gd name="connsiteX10" fmla="*/ 112104 w 11218359"/>
              <a:gd name="connsiteY10" fmla="*/ 902922 h 902922"/>
              <a:gd name="connsiteX11" fmla="*/ 123544 w 11218359"/>
              <a:gd name="connsiteY11" fmla="*/ 902922 h 902922"/>
              <a:gd name="connsiteX12" fmla="*/ 134979 w 11218359"/>
              <a:gd name="connsiteY12" fmla="*/ 902922 h 902922"/>
              <a:gd name="connsiteX13" fmla="*/ 146423 w 11218359"/>
              <a:gd name="connsiteY13" fmla="*/ 902922 h 902922"/>
              <a:gd name="connsiteX14" fmla="*/ 157858 w 11218359"/>
              <a:gd name="connsiteY14" fmla="*/ 902922 h 902922"/>
              <a:gd name="connsiteX15" fmla="*/ 169297 w 11218359"/>
              <a:gd name="connsiteY15" fmla="*/ 902922 h 902922"/>
              <a:gd name="connsiteX16" fmla="*/ 180737 w 11218359"/>
              <a:gd name="connsiteY16" fmla="*/ 902922 h 902922"/>
              <a:gd name="connsiteX17" fmla="*/ 192176 w 11218359"/>
              <a:gd name="connsiteY17" fmla="*/ 902922 h 902922"/>
              <a:gd name="connsiteX18" fmla="*/ 203616 w 11218359"/>
              <a:gd name="connsiteY18" fmla="*/ 902922 h 902922"/>
              <a:gd name="connsiteX19" fmla="*/ 215055 w 11218359"/>
              <a:gd name="connsiteY19" fmla="*/ 902922 h 902922"/>
              <a:gd name="connsiteX20" fmla="*/ 226495 w 11218359"/>
              <a:gd name="connsiteY20" fmla="*/ 902922 h 902922"/>
              <a:gd name="connsiteX21" fmla="*/ 237935 w 11218359"/>
              <a:gd name="connsiteY21" fmla="*/ 902922 h 902922"/>
              <a:gd name="connsiteX22" fmla="*/ 249374 w 11218359"/>
              <a:gd name="connsiteY22" fmla="*/ 902922 h 902922"/>
              <a:gd name="connsiteX23" fmla="*/ 260814 w 11218359"/>
              <a:gd name="connsiteY23" fmla="*/ 902922 h 902922"/>
              <a:gd name="connsiteX24" fmla="*/ 272253 w 11218359"/>
              <a:gd name="connsiteY24" fmla="*/ 902922 h 902922"/>
              <a:gd name="connsiteX25" fmla="*/ 283693 w 11218359"/>
              <a:gd name="connsiteY25" fmla="*/ 902922 h 902922"/>
              <a:gd name="connsiteX26" fmla="*/ 295132 w 11218359"/>
              <a:gd name="connsiteY26" fmla="*/ 902922 h 902922"/>
              <a:gd name="connsiteX27" fmla="*/ 306572 w 11218359"/>
              <a:gd name="connsiteY27" fmla="*/ 902922 h 902922"/>
              <a:gd name="connsiteX28" fmla="*/ 318011 w 11218359"/>
              <a:gd name="connsiteY28" fmla="*/ 902922 h 902922"/>
              <a:gd name="connsiteX29" fmla="*/ 329451 w 11218359"/>
              <a:gd name="connsiteY29" fmla="*/ 902922 h 902922"/>
              <a:gd name="connsiteX30" fmla="*/ 340890 w 11218359"/>
              <a:gd name="connsiteY30" fmla="*/ 902922 h 902922"/>
              <a:gd name="connsiteX31" fmla="*/ 352330 w 11218359"/>
              <a:gd name="connsiteY31" fmla="*/ 902922 h 902922"/>
              <a:gd name="connsiteX32" fmla="*/ 363769 w 11218359"/>
              <a:gd name="connsiteY32" fmla="*/ 902922 h 902922"/>
              <a:gd name="connsiteX33" fmla="*/ 375209 w 11218359"/>
              <a:gd name="connsiteY33" fmla="*/ 902922 h 902922"/>
              <a:gd name="connsiteX34" fmla="*/ 386648 w 11218359"/>
              <a:gd name="connsiteY34" fmla="*/ 902922 h 902922"/>
              <a:gd name="connsiteX35" fmla="*/ 398088 w 11218359"/>
              <a:gd name="connsiteY35" fmla="*/ 902922 h 902922"/>
              <a:gd name="connsiteX36" fmla="*/ 409527 w 11218359"/>
              <a:gd name="connsiteY36" fmla="*/ 902922 h 902922"/>
              <a:gd name="connsiteX37" fmla="*/ 420967 w 11218359"/>
              <a:gd name="connsiteY37" fmla="*/ 902922 h 902922"/>
              <a:gd name="connsiteX38" fmla="*/ 432406 w 11218359"/>
              <a:gd name="connsiteY38" fmla="*/ 902922 h 902922"/>
              <a:gd name="connsiteX39" fmla="*/ 443846 w 11218359"/>
              <a:gd name="connsiteY39" fmla="*/ 902922 h 902922"/>
              <a:gd name="connsiteX40" fmla="*/ 455285 w 11218359"/>
              <a:gd name="connsiteY40" fmla="*/ 902922 h 902922"/>
              <a:gd name="connsiteX41" fmla="*/ 466725 w 11218359"/>
              <a:gd name="connsiteY41" fmla="*/ 902922 h 902922"/>
              <a:gd name="connsiteX42" fmla="*/ 478165 w 11218359"/>
              <a:gd name="connsiteY42" fmla="*/ 902922 h 902922"/>
              <a:gd name="connsiteX43" fmla="*/ 489604 w 11218359"/>
              <a:gd name="connsiteY43" fmla="*/ 902922 h 902922"/>
              <a:gd name="connsiteX44" fmla="*/ 501044 w 11218359"/>
              <a:gd name="connsiteY44" fmla="*/ 902922 h 902922"/>
              <a:gd name="connsiteX45" fmla="*/ 512483 w 11218359"/>
              <a:gd name="connsiteY45" fmla="*/ 902922 h 902922"/>
              <a:gd name="connsiteX46" fmla="*/ 523923 w 11218359"/>
              <a:gd name="connsiteY46" fmla="*/ 902922 h 902922"/>
              <a:gd name="connsiteX47" fmla="*/ 535362 w 11218359"/>
              <a:gd name="connsiteY47" fmla="*/ 902922 h 902922"/>
              <a:gd name="connsiteX48" fmla="*/ 546802 w 11218359"/>
              <a:gd name="connsiteY48" fmla="*/ 902922 h 902922"/>
              <a:gd name="connsiteX49" fmla="*/ 558241 w 11218359"/>
              <a:gd name="connsiteY49" fmla="*/ 902922 h 902922"/>
              <a:gd name="connsiteX50" fmla="*/ 569681 w 11218359"/>
              <a:gd name="connsiteY50" fmla="*/ 902922 h 902922"/>
              <a:gd name="connsiteX51" fmla="*/ 581120 w 11218359"/>
              <a:gd name="connsiteY51" fmla="*/ 902922 h 902922"/>
              <a:gd name="connsiteX52" fmla="*/ 592560 w 11218359"/>
              <a:gd name="connsiteY52" fmla="*/ 902922 h 902922"/>
              <a:gd name="connsiteX53" fmla="*/ 603999 w 11218359"/>
              <a:gd name="connsiteY53" fmla="*/ 902922 h 902922"/>
              <a:gd name="connsiteX54" fmla="*/ 615439 w 11218359"/>
              <a:gd name="connsiteY54" fmla="*/ 902922 h 902922"/>
              <a:gd name="connsiteX55" fmla="*/ 626878 w 11218359"/>
              <a:gd name="connsiteY55" fmla="*/ 902922 h 902922"/>
              <a:gd name="connsiteX56" fmla="*/ 638318 w 11218359"/>
              <a:gd name="connsiteY56" fmla="*/ 902922 h 902922"/>
              <a:gd name="connsiteX57" fmla="*/ 649757 w 11218359"/>
              <a:gd name="connsiteY57" fmla="*/ 902922 h 902922"/>
              <a:gd name="connsiteX58" fmla="*/ 661192 w 11218359"/>
              <a:gd name="connsiteY58" fmla="*/ 902922 h 902922"/>
              <a:gd name="connsiteX59" fmla="*/ 672632 w 11218359"/>
              <a:gd name="connsiteY59" fmla="*/ 902922 h 902922"/>
              <a:gd name="connsiteX60" fmla="*/ 684071 w 11218359"/>
              <a:gd name="connsiteY60" fmla="*/ 902922 h 902922"/>
              <a:gd name="connsiteX61" fmla="*/ 695511 w 11218359"/>
              <a:gd name="connsiteY61" fmla="*/ 902922 h 902922"/>
              <a:gd name="connsiteX62" fmla="*/ 706950 w 11218359"/>
              <a:gd name="connsiteY62" fmla="*/ 902922 h 902922"/>
              <a:gd name="connsiteX63" fmla="*/ 718390 w 11218359"/>
              <a:gd name="connsiteY63" fmla="*/ 902922 h 902922"/>
              <a:gd name="connsiteX64" fmla="*/ 729829 w 11218359"/>
              <a:gd name="connsiteY64" fmla="*/ 902922 h 902922"/>
              <a:gd name="connsiteX65" fmla="*/ 741269 w 11218359"/>
              <a:gd name="connsiteY65" fmla="*/ 902922 h 902922"/>
              <a:gd name="connsiteX66" fmla="*/ 752708 w 11218359"/>
              <a:gd name="connsiteY66" fmla="*/ 902922 h 902922"/>
              <a:gd name="connsiteX67" fmla="*/ 764148 w 11218359"/>
              <a:gd name="connsiteY67" fmla="*/ 902922 h 902922"/>
              <a:gd name="connsiteX68" fmla="*/ 775587 w 11218359"/>
              <a:gd name="connsiteY68" fmla="*/ 902922 h 902922"/>
              <a:gd name="connsiteX69" fmla="*/ 787027 w 11218359"/>
              <a:gd name="connsiteY69" fmla="*/ 902922 h 902922"/>
              <a:gd name="connsiteX70" fmla="*/ 798467 w 11218359"/>
              <a:gd name="connsiteY70" fmla="*/ 902922 h 902922"/>
              <a:gd name="connsiteX71" fmla="*/ 809906 w 11218359"/>
              <a:gd name="connsiteY71" fmla="*/ 902922 h 902922"/>
              <a:gd name="connsiteX72" fmla="*/ 821346 w 11218359"/>
              <a:gd name="connsiteY72" fmla="*/ 902922 h 902922"/>
              <a:gd name="connsiteX73" fmla="*/ 832785 w 11218359"/>
              <a:gd name="connsiteY73" fmla="*/ 902922 h 902922"/>
              <a:gd name="connsiteX74" fmla="*/ 844225 w 11218359"/>
              <a:gd name="connsiteY74" fmla="*/ 902922 h 902922"/>
              <a:gd name="connsiteX75" fmla="*/ 855664 w 11218359"/>
              <a:gd name="connsiteY75" fmla="*/ 902922 h 902922"/>
              <a:gd name="connsiteX76" fmla="*/ 867104 w 11218359"/>
              <a:gd name="connsiteY76" fmla="*/ 902922 h 902922"/>
              <a:gd name="connsiteX77" fmla="*/ 878543 w 11218359"/>
              <a:gd name="connsiteY77" fmla="*/ 902922 h 902922"/>
              <a:gd name="connsiteX78" fmla="*/ 889983 w 11218359"/>
              <a:gd name="connsiteY78" fmla="*/ 902922 h 902922"/>
              <a:gd name="connsiteX79" fmla="*/ 901422 w 11218359"/>
              <a:gd name="connsiteY79" fmla="*/ 902922 h 902922"/>
              <a:gd name="connsiteX80" fmla="*/ 912862 w 11218359"/>
              <a:gd name="connsiteY80" fmla="*/ 902922 h 902922"/>
              <a:gd name="connsiteX81" fmla="*/ 924301 w 11218359"/>
              <a:gd name="connsiteY81" fmla="*/ 902922 h 902922"/>
              <a:gd name="connsiteX82" fmla="*/ 935741 w 11218359"/>
              <a:gd name="connsiteY82" fmla="*/ 902922 h 902922"/>
              <a:gd name="connsiteX83" fmla="*/ 947180 w 11218359"/>
              <a:gd name="connsiteY83" fmla="*/ 902922 h 902922"/>
              <a:gd name="connsiteX84" fmla="*/ 958620 w 11218359"/>
              <a:gd name="connsiteY84" fmla="*/ 902922 h 902922"/>
              <a:gd name="connsiteX85" fmla="*/ 970059 w 11218359"/>
              <a:gd name="connsiteY85" fmla="*/ 902922 h 902922"/>
              <a:gd name="connsiteX86" fmla="*/ 981499 w 11218359"/>
              <a:gd name="connsiteY86" fmla="*/ 902922 h 902922"/>
              <a:gd name="connsiteX87" fmla="*/ 992938 w 11218359"/>
              <a:gd name="connsiteY87" fmla="*/ 902922 h 902922"/>
              <a:gd name="connsiteX88" fmla="*/ 1004378 w 11218359"/>
              <a:gd name="connsiteY88" fmla="*/ 902922 h 902922"/>
              <a:gd name="connsiteX89" fmla="*/ 1015818 w 11218359"/>
              <a:gd name="connsiteY89" fmla="*/ 902922 h 902922"/>
              <a:gd name="connsiteX90" fmla="*/ 1027257 w 11218359"/>
              <a:gd name="connsiteY90" fmla="*/ 902922 h 902922"/>
              <a:gd name="connsiteX91" fmla="*/ 1038697 w 11218359"/>
              <a:gd name="connsiteY91" fmla="*/ 902922 h 902922"/>
              <a:gd name="connsiteX92" fmla="*/ 1050136 w 11218359"/>
              <a:gd name="connsiteY92" fmla="*/ 902922 h 902922"/>
              <a:gd name="connsiteX93" fmla="*/ 1061576 w 11218359"/>
              <a:gd name="connsiteY93" fmla="*/ 902922 h 902922"/>
              <a:gd name="connsiteX94" fmla="*/ 1073015 w 11218359"/>
              <a:gd name="connsiteY94" fmla="*/ 902922 h 902922"/>
              <a:gd name="connsiteX95" fmla="*/ 1084455 w 11218359"/>
              <a:gd name="connsiteY95" fmla="*/ 902922 h 902922"/>
              <a:gd name="connsiteX96" fmla="*/ 1095894 w 11218359"/>
              <a:gd name="connsiteY96" fmla="*/ 902922 h 902922"/>
              <a:gd name="connsiteX97" fmla="*/ 1107334 w 11218359"/>
              <a:gd name="connsiteY97" fmla="*/ 902922 h 902922"/>
              <a:gd name="connsiteX98" fmla="*/ 1118773 w 11218359"/>
              <a:gd name="connsiteY98" fmla="*/ 902922 h 902922"/>
              <a:gd name="connsiteX99" fmla="*/ 1130213 w 11218359"/>
              <a:gd name="connsiteY99" fmla="*/ 902922 h 902922"/>
              <a:gd name="connsiteX100" fmla="*/ 1141652 w 11218359"/>
              <a:gd name="connsiteY100" fmla="*/ 902922 h 902922"/>
              <a:gd name="connsiteX101" fmla="*/ 1153092 w 11218359"/>
              <a:gd name="connsiteY101" fmla="*/ 902922 h 902922"/>
              <a:gd name="connsiteX102" fmla="*/ 1164531 w 11218359"/>
              <a:gd name="connsiteY102" fmla="*/ 902922 h 902922"/>
              <a:gd name="connsiteX103" fmla="*/ 1175971 w 11218359"/>
              <a:gd name="connsiteY103" fmla="*/ 902922 h 902922"/>
              <a:gd name="connsiteX104" fmla="*/ 1187406 w 11218359"/>
              <a:gd name="connsiteY104" fmla="*/ 902922 h 902922"/>
              <a:gd name="connsiteX105" fmla="*/ 1198845 w 11218359"/>
              <a:gd name="connsiteY105" fmla="*/ 902922 h 902922"/>
              <a:gd name="connsiteX106" fmla="*/ 1210285 w 11218359"/>
              <a:gd name="connsiteY106" fmla="*/ 902922 h 902922"/>
              <a:gd name="connsiteX107" fmla="*/ 1221724 w 11218359"/>
              <a:gd name="connsiteY107" fmla="*/ 902922 h 902922"/>
              <a:gd name="connsiteX108" fmla="*/ 1233164 w 11218359"/>
              <a:gd name="connsiteY108" fmla="*/ 902922 h 902922"/>
              <a:gd name="connsiteX109" fmla="*/ 1244603 w 11218359"/>
              <a:gd name="connsiteY109" fmla="*/ 902922 h 902922"/>
              <a:gd name="connsiteX110" fmla="*/ 1256043 w 11218359"/>
              <a:gd name="connsiteY110" fmla="*/ 902922 h 902922"/>
              <a:gd name="connsiteX111" fmla="*/ 1267482 w 11218359"/>
              <a:gd name="connsiteY111" fmla="*/ 902922 h 902922"/>
              <a:gd name="connsiteX112" fmla="*/ 1278922 w 11218359"/>
              <a:gd name="connsiteY112" fmla="*/ 902922 h 902922"/>
              <a:gd name="connsiteX113" fmla="*/ 1290361 w 11218359"/>
              <a:gd name="connsiteY113" fmla="*/ 902922 h 902922"/>
              <a:gd name="connsiteX114" fmla="*/ 1301801 w 11218359"/>
              <a:gd name="connsiteY114" fmla="*/ 902922 h 902922"/>
              <a:gd name="connsiteX115" fmla="*/ 1313240 w 11218359"/>
              <a:gd name="connsiteY115" fmla="*/ 902922 h 902922"/>
              <a:gd name="connsiteX116" fmla="*/ 1324680 w 11218359"/>
              <a:gd name="connsiteY116" fmla="*/ 902922 h 902922"/>
              <a:gd name="connsiteX117" fmla="*/ 1336120 w 11218359"/>
              <a:gd name="connsiteY117" fmla="*/ 902922 h 902922"/>
              <a:gd name="connsiteX118" fmla="*/ 1347559 w 11218359"/>
              <a:gd name="connsiteY118" fmla="*/ 902922 h 902922"/>
              <a:gd name="connsiteX119" fmla="*/ 1358999 w 11218359"/>
              <a:gd name="connsiteY119" fmla="*/ 902922 h 902922"/>
              <a:gd name="connsiteX120" fmla="*/ 1370438 w 11218359"/>
              <a:gd name="connsiteY120" fmla="*/ 902922 h 902922"/>
              <a:gd name="connsiteX121" fmla="*/ 1381878 w 11218359"/>
              <a:gd name="connsiteY121" fmla="*/ 902922 h 902922"/>
              <a:gd name="connsiteX122" fmla="*/ 1393317 w 11218359"/>
              <a:gd name="connsiteY122" fmla="*/ 902922 h 902922"/>
              <a:gd name="connsiteX123" fmla="*/ 1404757 w 11218359"/>
              <a:gd name="connsiteY123" fmla="*/ 902922 h 902922"/>
              <a:gd name="connsiteX124" fmla="*/ 1416196 w 11218359"/>
              <a:gd name="connsiteY124" fmla="*/ 902922 h 902922"/>
              <a:gd name="connsiteX125" fmla="*/ 1427636 w 11218359"/>
              <a:gd name="connsiteY125" fmla="*/ 902922 h 902922"/>
              <a:gd name="connsiteX126" fmla="*/ 1439075 w 11218359"/>
              <a:gd name="connsiteY126" fmla="*/ 902922 h 902922"/>
              <a:gd name="connsiteX127" fmla="*/ 1450515 w 11218359"/>
              <a:gd name="connsiteY127" fmla="*/ 902922 h 902922"/>
              <a:gd name="connsiteX128" fmla="*/ 1461954 w 11218359"/>
              <a:gd name="connsiteY128" fmla="*/ 902922 h 902922"/>
              <a:gd name="connsiteX129" fmla="*/ 1473394 w 11218359"/>
              <a:gd name="connsiteY129" fmla="*/ 902922 h 902922"/>
              <a:gd name="connsiteX130" fmla="*/ 1484833 w 11218359"/>
              <a:gd name="connsiteY130" fmla="*/ 902922 h 902922"/>
              <a:gd name="connsiteX131" fmla="*/ 1496273 w 11218359"/>
              <a:gd name="connsiteY131" fmla="*/ 902922 h 902922"/>
              <a:gd name="connsiteX132" fmla="*/ 1507712 w 11218359"/>
              <a:gd name="connsiteY132" fmla="*/ 902922 h 902922"/>
              <a:gd name="connsiteX133" fmla="*/ 1519152 w 11218359"/>
              <a:gd name="connsiteY133" fmla="*/ 902922 h 902922"/>
              <a:gd name="connsiteX134" fmla="*/ 1530591 w 11218359"/>
              <a:gd name="connsiteY134" fmla="*/ 902922 h 902922"/>
              <a:gd name="connsiteX135" fmla="*/ 1542031 w 11218359"/>
              <a:gd name="connsiteY135" fmla="*/ 902922 h 902922"/>
              <a:gd name="connsiteX136" fmla="*/ 1553471 w 11218359"/>
              <a:gd name="connsiteY136" fmla="*/ 902922 h 902922"/>
              <a:gd name="connsiteX137" fmla="*/ 1564910 w 11218359"/>
              <a:gd name="connsiteY137" fmla="*/ 902922 h 902922"/>
              <a:gd name="connsiteX138" fmla="*/ 1576349 w 11218359"/>
              <a:gd name="connsiteY138" fmla="*/ 902922 h 902922"/>
              <a:gd name="connsiteX139" fmla="*/ 1587789 w 11218359"/>
              <a:gd name="connsiteY139" fmla="*/ 902922 h 902922"/>
              <a:gd name="connsiteX140" fmla="*/ 1599229 w 11218359"/>
              <a:gd name="connsiteY140" fmla="*/ 902922 h 902922"/>
              <a:gd name="connsiteX141" fmla="*/ 1610668 w 11218359"/>
              <a:gd name="connsiteY141" fmla="*/ 902922 h 902922"/>
              <a:gd name="connsiteX142" fmla="*/ 1622107 w 11218359"/>
              <a:gd name="connsiteY142" fmla="*/ 902922 h 902922"/>
              <a:gd name="connsiteX143" fmla="*/ 1633547 w 11218359"/>
              <a:gd name="connsiteY143" fmla="*/ 902922 h 902922"/>
              <a:gd name="connsiteX144" fmla="*/ 1644987 w 11218359"/>
              <a:gd name="connsiteY144" fmla="*/ 902922 h 902922"/>
              <a:gd name="connsiteX145" fmla="*/ 1656426 w 11218359"/>
              <a:gd name="connsiteY145" fmla="*/ 902922 h 902922"/>
              <a:gd name="connsiteX146" fmla="*/ 1667866 w 11218359"/>
              <a:gd name="connsiteY146" fmla="*/ 902922 h 902922"/>
              <a:gd name="connsiteX147" fmla="*/ 1679305 w 11218359"/>
              <a:gd name="connsiteY147" fmla="*/ 902922 h 902922"/>
              <a:gd name="connsiteX148" fmla="*/ 1690745 w 11218359"/>
              <a:gd name="connsiteY148" fmla="*/ 902922 h 902922"/>
              <a:gd name="connsiteX149" fmla="*/ 1702184 w 11218359"/>
              <a:gd name="connsiteY149" fmla="*/ 902922 h 902922"/>
              <a:gd name="connsiteX150" fmla="*/ 1713619 w 11218359"/>
              <a:gd name="connsiteY150" fmla="*/ 902922 h 902922"/>
              <a:gd name="connsiteX151" fmla="*/ 1725063 w 11218359"/>
              <a:gd name="connsiteY151" fmla="*/ 902922 h 902922"/>
              <a:gd name="connsiteX152" fmla="*/ 1736498 w 11218359"/>
              <a:gd name="connsiteY152" fmla="*/ 902922 h 902922"/>
              <a:gd name="connsiteX153" fmla="*/ 1747938 w 11218359"/>
              <a:gd name="connsiteY153" fmla="*/ 902922 h 902922"/>
              <a:gd name="connsiteX154" fmla="*/ 1759377 w 11218359"/>
              <a:gd name="connsiteY154" fmla="*/ 902922 h 902922"/>
              <a:gd name="connsiteX155" fmla="*/ 1770817 w 11218359"/>
              <a:gd name="connsiteY155" fmla="*/ 902922 h 902922"/>
              <a:gd name="connsiteX156" fmla="*/ 1782256 w 11218359"/>
              <a:gd name="connsiteY156" fmla="*/ 902922 h 902922"/>
              <a:gd name="connsiteX157" fmla="*/ 1793696 w 11218359"/>
              <a:gd name="connsiteY157" fmla="*/ 902922 h 902922"/>
              <a:gd name="connsiteX158" fmla="*/ 1805135 w 11218359"/>
              <a:gd name="connsiteY158" fmla="*/ 902922 h 902922"/>
              <a:gd name="connsiteX159" fmla="*/ 1816575 w 11218359"/>
              <a:gd name="connsiteY159" fmla="*/ 902922 h 902922"/>
              <a:gd name="connsiteX160" fmla="*/ 1828014 w 11218359"/>
              <a:gd name="connsiteY160" fmla="*/ 902922 h 902922"/>
              <a:gd name="connsiteX161" fmla="*/ 1839454 w 11218359"/>
              <a:gd name="connsiteY161" fmla="*/ 902922 h 902922"/>
              <a:gd name="connsiteX162" fmla="*/ 1850893 w 11218359"/>
              <a:gd name="connsiteY162" fmla="*/ 902922 h 902922"/>
              <a:gd name="connsiteX163" fmla="*/ 1862333 w 11218359"/>
              <a:gd name="connsiteY163" fmla="*/ 902922 h 902922"/>
              <a:gd name="connsiteX164" fmla="*/ 1873772 w 11218359"/>
              <a:gd name="connsiteY164" fmla="*/ 902922 h 902922"/>
              <a:gd name="connsiteX165" fmla="*/ 1885212 w 11218359"/>
              <a:gd name="connsiteY165" fmla="*/ 902922 h 902922"/>
              <a:gd name="connsiteX166" fmla="*/ 1896651 w 11218359"/>
              <a:gd name="connsiteY166" fmla="*/ 902922 h 902922"/>
              <a:gd name="connsiteX167" fmla="*/ 1908091 w 11218359"/>
              <a:gd name="connsiteY167" fmla="*/ 902922 h 902922"/>
              <a:gd name="connsiteX168" fmla="*/ 1919531 w 11218359"/>
              <a:gd name="connsiteY168" fmla="*/ 902922 h 902922"/>
              <a:gd name="connsiteX169" fmla="*/ 1930970 w 11218359"/>
              <a:gd name="connsiteY169" fmla="*/ 902922 h 902922"/>
              <a:gd name="connsiteX170" fmla="*/ 1942409 w 11218359"/>
              <a:gd name="connsiteY170" fmla="*/ 902922 h 902922"/>
              <a:gd name="connsiteX171" fmla="*/ 1953849 w 11218359"/>
              <a:gd name="connsiteY171" fmla="*/ 902922 h 902922"/>
              <a:gd name="connsiteX172" fmla="*/ 1965289 w 11218359"/>
              <a:gd name="connsiteY172" fmla="*/ 902922 h 902922"/>
              <a:gd name="connsiteX173" fmla="*/ 1976728 w 11218359"/>
              <a:gd name="connsiteY173" fmla="*/ 902922 h 902922"/>
              <a:gd name="connsiteX174" fmla="*/ 1988168 w 11218359"/>
              <a:gd name="connsiteY174" fmla="*/ 902922 h 902922"/>
              <a:gd name="connsiteX175" fmla="*/ 1999607 w 11218359"/>
              <a:gd name="connsiteY175" fmla="*/ 902922 h 902922"/>
              <a:gd name="connsiteX176" fmla="*/ 2011047 w 11218359"/>
              <a:gd name="connsiteY176" fmla="*/ 902922 h 902922"/>
              <a:gd name="connsiteX177" fmla="*/ 2022486 w 11218359"/>
              <a:gd name="connsiteY177" fmla="*/ 902922 h 902922"/>
              <a:gd name="connsiteX178" fmla="*/ 2033926 w 11218359"/>
              <a:gd name="connsiteY178" fmla="*/ 902922 h 902922"/>
              <a:gd name="connsiteX179" fmla="*/ 2045365 w 11218359"/>
              <a:gd name="connsiteY179" fmla="*/ 902922 h 902922"/>
              <a:gd name="connsiteX180" fmla="*/ 2056805 w 11218359"/>
              <a:gd name="connsiteY180" fmla="*/ 902922 h 902922"/>
              <a:gd name="connsiteX181" fmla="*/ 2068244 w 11218359"/>
              <a:gd name="connsiteY181" fmla="*/ 902922 h 902922"/>
              <a:gd name="connsiteX182" fmla="*/ 2079684 w 11218359"/>
              <a:gd name="connsiteY182" fmla="*/ 902922 h 902922"/>
              <a:gd name="connsiteX183" fmla="*/ 2091123 w 11218359"/>
              <a:gd name="connsiteY183" fmla="*/ 902922 h 902922"/>
              <a:gd name="connsiteX184" fmla="*/ 2102563 w 11218359"/>
              <a:gd name="connsiteY184" fmla="*/ 902922 h 902922"/>
              <a:gd name="connsiteX185" fmla="*/ 2114002 w 11218359"/>
              <a:gd name="connsiteY185" fmla="*/ 902922 h 902922"/>
              <a:gd name="connsiteX186" fmla="*/ 2125442 w 11218359"/>
              <a:gd name="connsiteY186" fmla="*/ 902922 h 902922"/>
              <a:gd name="connsiteX187" fmla="*/ 2136882 w 11218359"/>
              <a:gd name="connsiteY187" fmla="*/ 902922 h 902922"/>
              <a:gd name="connsiteX188" fmla="*/ 2148321 w 11218359"/>
              <a:gd name="connsiteY188" fmla="*/ 902922 h 902922"/>
              <a:gd name="connsiteX189" fmla="*/ 2159760 w 11218359"/>
              <a:gd name="connsiteY189" fmla="*/ 902922 h 902922"/>
              <a:gd name="connsiteX190" fmla="*/ 2171200 w 11218359"/>
              <a:gd name="connsiteY190" fmla="*/ 902922 h 902922"/>
              <a:gd name="connsiteX191" fmla="*/ 2182640 w 11218359"/>
              <a:gd name="connsiteY191" fmla="*/ 902922 h 902922"/>
              <a:gd name="connsiteX192" fmla="*/ 2194079 w 11218359"/>
              <a:gd name="connsiteY192" fmla="*/ 902922 h 902922"/>
              <a:gd name="connsiteX193" fmla="*/ 2205519 w 11218359"/>
              <a:gd name="connsiteY193" fmla="*/ 902922 h 902922"/>
              <a:gd name="connsiteX194" fmla="*/ 2216958 w 11218359"/>
              <a:gd name="connsiteY194" fmla="*/ 902922 h 902922"/>
              <a:gd name="connsiteX195" fmla="*/ 2228393 w 11218359"/>
              <a:gd name="connsiteY195" fmla="*/ 902922 h 902922"/>
              <a:gd name="connsiteX196" fmla="*/ 2239837 w 11218359"/>
              <a:gd name="connsiteY196" fmla="*/ 902922 h 902922"/>
              <a:gd name="connsiteX197" fmla="*/ 2251272 w 11218359"/>
              <a:gd name="connsiteY197" fmla="*/ 902922 h 902922"/>
              <a:gd name="connsiteX198" fmla="*/ 2262716 w 11218359"/>
              <a:gd name="connsiteY198" fmla="*/ 902922 h 902922"/>
              <a:gd name="connsiteX199" fmla="*/ 2274151 w 11218359"/>
              <a:gd name="connsiteY199" fmla="*/ 902922 h 902922"/>
              <a:gd name="connsiteX200" fmla="*/ 2285591 w 11218359"/>
              <a:gd name="connsiteY200" fmla="*/ 902922 h 902922"/>
              <a:gd name="connsiteX201" fmla="*/ 2297030 w 11218359"/>
              <a:gd name="connsiteY201" fmla="*/ 902922 h 902922"/>
              <a:gd name="connsiteX202" fmla="*/ 2308470 w 11218359"/>
              <a:gd name="connsiteY202" fmla="*/ 902922 h 902922"/>
              <a:gd name="connsiteX203" fmla="*/ 2319909 w 11218359"/>
              <a:gd name="connsiteY203" fmla="*/ 902922 h 902922"/>
              <a:gd name="connsiteX204" fmla="*/ 2331349 w 11218359"/>
              <a:gd name="connsiteY204" fmla="*/ 902922 h 902922"/>
              <a:gd name="connsiteX205" fmla="*/ 2342788 w 11218359"/>
              <a:gd name="connsiteY205" fmla="*/ 902922 h 902922"/>
              <a:gd name="connsiteX206" fmla="*/ 2354228 w 11218359"/>
              <a:gd name="connsiteY206" fmla="*/ 902922 h 902922"/>
              <a:gd name="connsiteX207" fmla="*/ 2365667 w 11218359"/>
              <a:gd name="connsiteY207" fmla="*/ 902922 h 902922"/>
              <a:gd name="connsiteX208" fmla="*/ 2377107 w 11218359"/>
              <a:gd name="connsiteY208" fmla="*/ 902922 h 902922"/>
              <a:gd name="connsiteX209" fmla="*/ 2388546 w 11218359"/>
              <a:gd name="connsiteY209" fmla="*/ 902922 h 902922"/>
              <a:gd name="connsiteX210" fmla="*/ 2399986 w 11218359"/>
              <a:gd name="connsiteY210" fmla="*/ 902922 h 902922"/>
              <a:gd name="connsiteX211" fmla="*/ 2411425 w 11218359"/>
              <a:gd name="connsiteY211" fmla="*/ 902922 h 902922"/>
              <a:gd name="connsiteX212" fmla="*/ 2422865 w 11218359"/>
              <a:gd name="connsiteY212" fmla="*/ 902922 h 902922"/>
              <a:gd name="connsiteX213" fmla="*/ 2434304 w 11218359"/>
              <a:gd name="connsiteY213" fmla="*/ 902922 h 902922"/>
              <a:gd name="connsiteX214" fmla="*/ 2445744 w 11218359"/>
              <a:gd name="connsiteY214" fmla="*/ 902922 h 902922"/>
              <a:gd name="connsiteX215" fmla="*/ 2457184 w 11218359"/>
              <a:gd name="connsiteY215" fmla="*/ 902922 h 902922"/>
              <a:gd name="connsiteX216" fmla="*/ 2468623 w 11218359"/>
              <a:gd name="connsiteY216" fmla="*/ 902922 h 902922"/>
              <a:gd name="connsiteX217" fmla="*/ 2480062 w 11218359"/>
              <a:gd name="connsiteY217" fmla="*/ 902922 h 902922"/>
              <a:gd name="connsiteX218" fmla="*/ 2491502 w 11218359"/>
              <a:gd name="connsiteY218" fmla="*/ 902922 h 902922"/>
              <a:gd name="connsiteX219" fmla="*/ 2502942 w 11218359"/>
              <a:gd name="connsiteY219" fmla="*/ 902922 h 902922"/>
              <a:gd name="connsiteX220" fmla="*/ 2514381 w 11218359"/>
              <a:gd name="connsiteY220" fmla="*/ 902922 h 902922"/>
              <a:gd name="connsiteX221" fmla="*/ 2525821 w 11218359"/>
              <a:gd name="connsiteY221" fmla="*/ 902922 h 902922"/>
              <a:gd name="connsiteX222" fmla="*/ 2537260 w 11218359"/>
              <a:gd name="connsiteY222" fmla="*/ 902922 h 902922"/>
              <a:gd name="connsiteX223" fmla="*/ 2548700 w 11218359"/>
              <a:gd name="connsiteY223" fmla="*/ 902922 h 902922"/>
              <a:gd name="connsiteX224" fmla="*/ 2560139 w 11218359"/>
              <a:gd name="connsiteY224" fmla="*/ 902922 h 902922"/>
              <a:gd name="connsiteX225" fmla="*/ 2571579 w 11218359"/>
              <a:gd name="connsiteY225" fmla="*/ 902922 h 902922"/>
              <a:gd name="connsiteX226" fmla="*/ 2583018 w 11218359"/>
              <a:gd name="connsiteY226" fmla="*/ 902922 h 902922"/>
              <a:gd name="connsiteX227" fmla="*/ 2594458 w 11218359"/>
              <a:gd name="connsiteY227" fmla="*/ 902922 h 902922"/>
              <a:gd name="connsiteX228" fmla="*/ 2605897 w 11218359"/>
              <a:gd name="connsiteY228" fmla="*/ 902922 h 902922"/>
              <a:gd name="connsiteX229" fmla="*/ 2617337 w 11218359"/>
              <a:gd name="connsiteY229" fmla="*/ 902922 h 902922"/>
              <a:gd name="connsiteX230" fmla="*/ 2628776 w 11218359"/>
              <a:gd name="connsiteY230" fmla="*/ 902922 h 902922"/>
              <a:gd name="connsiteX231" fmla="*/ 2640216 w 11218359"/>
              <a:gd name="connsiteY231" fmla="*/ 902922 h 902922"/>
              <a:gd name="connsiteX232" fmla="*/ 2651655 w 11218359"/>
              <a:gd name="connsiteY232" fmla="*/ 902922 h 902922"/>
              <a:gd name="connsiteX233" fmla="*/ 2663095 w 11218359"/>
              <a:gd name="connsiteY233" fmla="*/ 902922 h 902922"/>
              <a:gd name="connsiteX234" fmla="*/ 2674535 w 11218359"/>
              <a:gd name="connsiteY234" fmla="*/ 902922 h 902922"/>
              <a:gd name="connsiteX235" fmla="*/ 2685974 w 11218359"/>
              <a:gd name="connsiteY235" fmla="*/ 902922 h 902922"/>
              <a:gd name="connsiteX236" fmla="*/ 2697413 w 11218359"/>
              <a:gd name="connsiteY236" fmla="*/ 902922 h 902922"/>
              <a:gd name="connsiteX237" fmla="*/ 2708853 w 11218359"/>
              <a:gd name="connsiteY237" fmla="*/ 902922 h 902922"/>
              <a:gd name="connsiteX238" fmla="*/ 2720293 w 11218359"/>
              <a:gd name="connsiteY238" fmla="*/ 902922 h 902922"/>
              <a:gd name="connsiteX239" fmla="*/ 2731727 w 11218359"/>
              <a:gd name="connsiteY239" fmla="*/ 902922 h 902922"/>
              <a:gd name="connsiteX240" fmla="*/ 2743172 w 11218359"/>
              <a:gd name="connsiteY240" fmla="*/ 902922 h 902922"/>
              <a:gd name="connsiteX241" fmla="*/ 2754611 w 11218359"/>
              <a:gd name="connsiteY241" fmla="*/ 902922 h 902922"/>
              <a:gd name="connsiteX242" fmla="*/ 2766046 w 11218359"/>
              <a:gd name="connsiteY242" fmla="*/ 902922 h 902922"/>
              <a:gd name="connsiteX243" fmla="*/ 2777490 w 11218359"/>
              <a:gd name="connsiteY243" fmla="*/ 902922 h 902922"/>
              <a:gd name="connsiteX244" fmla="*/ 2788925 w 11218359"/>
              <a:gd name="connsiteY244" fmla="*/ 902922 h 902922"/>
              <a:gd name="connsiteX245" fmla="*/ 2800364 w 11218359"/>
              <a:gd name="connsiteY245" fmla="*/ 902922 h 902922"/>
              <a:gd name="connsiteX246" fmla="*/ 2811804 w 11218359"/>
              <a:gd name="connsiteY246" fmla="*/ 902922 h 902922"/>
              <a:gd name="connsiteX247" fmla="*/ 2823243 w 11218359"/>
              <a:gd name="connsiteY247" fmla="*/ 902922 h 902922"/>
              <a:gd name="connsiteX248" fmla="*/ 2834683 w 11218359"/>
              <a:gd name="connsiteY248" fmla="*/ 902922 h 902922"/>
              <a:gd name="connsiteX249" fmla="*/ 2846123 w 11218359"/>
              <a:gd name="connsiteY249" fmla="*/ 902922 h 902922"/>
              <a:gd name="connsiteX250" fmla="*/ 2857562 w 11218359"/>
              <a:gd name="connsiteY250" fmla="*/ 902922 h 902922"/>
              <a:gd name="connsiteX251" fmla="*/ 2869001 w 11218359"/>
              <a:gd name="connsiteY251" fmla="*/ 902922 h 902922"/>
              <a:gd name="connsiteX252" fmla="*/ 2880441 w 11218359"/>
              <a:gd name="connsiteY252" fmla="*/ 902922 h 902922"/>
              <a:gd name="connsiteX253" fmla="*/ 2891881 w 11218359"/>
              <a:gd name="connsiteY253" fmla="*/ 902922 h 902922"/>
              <a:gd name="connsiteX254" fmla="*/ 2903320 w 11218359"/>
              <a:gd name="connsiteY254" fmla="*/ 902922 h 902922"/>
              <a:gd name="connsiteX255" fmla="*/ 2914760 w 11218359"/>
              <a:gd name="connsiteY255" fmla="*/ 902922 h 902922"/>
              <a:gd name="connsiteX256" fmla="*/ 2926199 w 11218359"/>
              <a:gd name="connsiteY256" fmla="*/ 902922 h 902922"/>
              <a:gd name="connsiteX257" fmla="*/ 2937639 w 11218359"/>
              <a:gd name="connsiteY257" fmla="*/ 902922 h 902922"/>
              <a:gd name="connsiteX258" fmla="*/ 2949078 w 11218359"/>
              <a:gd name="connsiteY258" fmla="*/ 902922 h 902922"/>
              <a:gd name="connsiteX259" fmla="*/ 2960518 w 11218359"/>
              <a:gd name="connsiteY259" fmla="*/ 902922 h 902922"/>
              <a:gd name="connsiteX260" fmla="*/ 2971957 w 11218359"/>
              <a:gd name="connsiteY260" fmla="*/ 902922 h 902922"/>
              <a:gd name="connsiteX261" fmla="*/ 2983397 w 11218359"/>
              <a:gd name="connsiteY261" fmla="*/ 902922 h 902922"/>
              <a:gd name="connsiteX262" fmla="*/ 2994837 w 11218359"/>
              <a:gd name="connsiteY262" fmla="*/ 902922 h 902922"/>
              <a:gd name="connsiteX263" fmla="*/ 3006276 w 11218359"/>
              <a:gd name="connsiteY263" fmla="*/ 902922 h 902922"/>
              <a:gd name="connsiteX264" fmla="*/ 3017715 w 11218359"/>
              <a:gd name="connsiteY264" fmla="*/ 902922 h 902922"/>
              <a:gd name="connsiteX265" fmla="*/ 3029155 w 11218359"/>
              <a:gd name="connsiteY265" fmla="*/ 902922 h 902922"/>
              <a:gd name="connsiteX266" fmla="*/ 3040594 w 11218359"/>
              <a:gd name="connsiteY266" fmla="*/ 902922 h 902922"/>
              <a:gd name="connsiteX267" fmla="*/ 3052034 w 11218359"/>
              <a:gd name="connsiteY267" fmla="*/ 902922 h 902922"/>
              <a:gd name="connsiteX268" fmla="*/ 3063474 w 11218359"/>
              <a:gd name="connsiteY268" fmla="*/ 902922 h 902922"/>
              <a:gd name="connsiteX269" fmla="*/ 3074913 w 11218359"/>
              <a:gd name="connsiteY269" fmla="*/ 902922 h 902922"/>
              <a:gd name="connsiteX270" fmla="*/ 3086352 w 11218359"/>
              <a:gd name="connsiteY270" fmla="*/ 902922 h 902922"/>
              <a:gd name="connsiteX271" fmla="*/ 3097792 w 11218359"/>
              <a:gd name="connsiteY271" fmla="*/ 902922 h 902922"/>
              <a:gd name="connsiteX272" fmla="*/ 3109232 w 11218359"/>
              <a:gd name="connsiteY272" fmla="*/ 902922 h 902922"/>
              <a:gd name="connsiteX273" fmla="*/ 3120671 w 11218359"/>
              <a:gd name="connsiteY273" fmla="*/ 902922 h 902922"/>
              <a:gd name="connsiteX274" fmla="*/ 3132111 w 11218359"/>
              <a:gd name="connsiteY274" fmla="*/ 902922 h 902922"/>
              <a:gd name="connsiteX275" fmla="*/ 3143550 w 11218359"/>
              <a:gd name="connsiteY275" fmla="*/ 902922 h 902922"/>
              <a:gd name="connsiteX276" fmla="*/ 3154990 w 11218359"/>
              <a:gd name="connsiteY276" fmla="*/ 902922 h 902922"/>
              <a:gd name="connsiteX277" fmla="*/ 3166429 w 11218359"/>
              <a:gd name="connsiteY277" fmla="*/ 902922 h 902922"/>
              <a:gd name="connsiteX278" fmla="*/ 3177869 w 11218359"/>
              <a:gd name="connsiteY278" fmla="*/ 902922 h 902922"/>
              <a:gd name="connsiteX279" fmla="*/ 3189308 w 11218359"/>
              <a:gd name="connsiteY279" fmla="*/ 902922 h 902922"/>
              <a:gd name="connsiteX280" fmla="*/ 3200748 w 11218359"/>
              <a:gd name="connsiteY280" fmla="*/ 757195 h 902922"/>
              <a:gd name="connsiteX281" fmla="*/ 3212187 w 11218359"/>
              <a:gd name="connsiteY281" fmla="*/ 250898 h 902922"/>
              <a:gd name="connsiteX282" fmla="*/ 3223627 w 11218359"/>
              <a:gd name="connsiteY282" fmla="*/ 142727 h 902922"/>
              <a:gd name="connsiteX283" fmla="*/ 3235066 w 11218359"/>
              <a:gd name="connsiteY283" fmla="*/ 0 h 902922"/>
              <a:gd name="connsiteX284" fmla="*/ 3246501 w 11218359"/>
              <a:gd name="connsiteY284" fmla="*/ 890902 h 902922"/>
              <a:gd name="connsiteX285" fmla="*/ 3257945 w 11218359"/>
              <a:gd name="connsiteY285" fmla="*/ 902922 h 902922"/>
              <a:gd name="connsiteX286" fmla="*/ 3269385 w 11218359"/>
              <a:gd name="connsiteY286" fmla="*/ 902922 h 902922"/>
              <a:gd name="connsiteX287" fmla="*/ 3280825 w 11218359"/>
              <a:gd name="connsiteY287" fmla="*/ 902922 h 902922"/>
              <a:gd name="connsiteX288" fmla="*/ 3292264 w 11218359"/>
              <a:gd name="connsiteY288" fmla="*/ 902922 h 902922"/>
              <a:gd name="connsiteX289" fmla="*/ 3303699 w 11218359"/>
              <a:gd name="connsiteY289" fmla="*/ 902922 h 902922"/>
              <a:gd name="connsiteX290" fmla="*/ 3315143 w 11218359"/>
              <a:gd name="connsiteY290" fmla="*/ 902922 h 902922"/>
              <a:gd name="connsiteX291" fmla="*/ 3326578 w 11218359"/>
              <a:gd name="connsiteY291" fmla="*/ 902922 h 902922"/>
              <a:gd name="connsiteX292" fmla="*/ 3338017 w 11218359"/>
              <a:gd name="connsiteY292" fmla="*/ 902922 h 902922"/>
              <a:gd name="connsiteX293" fmla="*/ 3349457 w 11218359"/>
              <a:gd name="connsiteY293" fmla="*/ 902922 h 902922"/>
              <a:gd name="connsiteX294" fmla="*/ 3360896 w 11218359"/>
              <a:gd name="connsiteY294" fmla="*/ 902922 h 902922"/>
              <a:gd name="connsiteX295" fmla="*/ 3372336 w 11218359"/>
              <a:gd name="connsiteY295" fmla="*/ 902922 h 902922"/>
              <a:gd name="connsiteX296" fmla="*/ 3383776 w 11218359"/>
              <a:gd name="connsiteY296" fmla="*/ 902922 h 902922"/>
              <a:gd name="connsiteX297" fmla="*/ 3395215 w 11218359"/>
              <a:gd name="connsiteY297" fmla="*/ 902922 h 902922"/>
              <a:gd name="connsiteX298" fmla="*/ 3406654 w 11218359"/>
              <a:gd name="connsiteY298" fmla="*/ 902922 h 902922"/>
              <a:gd name="connsiteX299" fmla="*/ 3418094 w 11218359"/>
              <a:gd name="connsiteY299" fmla="*/ 902922 h 902922"/>
              <a:gd name="connsiteX300" fmla="*/ 3429534 w 11218359"/>
              <a:gd name="connsiteY300" fmla="*/ 902922 h 902922"/>
              <a:gd name="connsiteX301" fmla="*/ 3440973 w 11218359"/>
              <a:gd name="connsiteY301" fmla="*/ 902922 h 902922"/>
              <a:gd name="connsiteX302" fmla="*/ 3452413 w 11218359"/>
              <a:gd name="connsiteY302" fmla="*/ 902922 h 902922"/>
              <a:gd name="connsiteX303" fmla="*/ 3463852 w 11218359"/>
              <a:gd name="connsiteY303" fmla="*/ 902922 h 902922"/>
              <a:gd name="connsiteX304" fmla="*/ 3475292 w 11218359"/>
              <a:gd name="connsiteY304" fmla="*/ 902922 h 902922"/>
              <a:gd name="connsiteX305" fmla="*/ 3486731 w 11218359"/>
              <a:gd name="connsiteY305" fmla="*/ 902922 h 902922"/>
              <a:gd name="connsiteX306" fmla="*/ 3498171 w 11218359"/>
              <a:gd name="connsiteY306" fmla="*/ 902922 h 902922"/>
              <a:gd name="connsiteX307" fmla="*/ 3509610 w 11218359"/>
              <a:gd name="connsiteY307" fmla="*/ 902922 h 902922"/>
              <a:gd name="connsiteX308" fmla="*/ 3521050 w 11218359"/>
              <a:gd name="connsiteY308" fmla="*/ 902922 h 902922"/>
              <a:gd name="connsiteX309" fmla="*/ 3532489 w 11218359"/>
              <a:gd name="connsiteY309" fmla="*/ 902922 h 902922"/>
              <a:gd name="connsiteX310" fmla="*/ 3543929 w 11218359"/>
              <a:gd name="connsiteY310" fmla="*/ 902922 h 902922"/>
              <a:gd name="connsiteX311" fmla="*/ 3555368 w 11218359"/>
              <a:gd name="connsiteY311" fmla="*/ 902922 h 902922"/>
              <a:gd name="connsiteX312" fmla="*/ 3566808 w 11218359"/>
              <a:gd name="connsiteY312" fmla="*/ 902922 h 902922"/>
              <a:gd name="connsiteX313" fmla="*/ 3578247 w 11218359"/>
              <a:gd name="connsiteY313" fmla="*/ 902922 h 902922"/>
              <a:gd name="connsiteX314" fmla="*/ 3589687 w 11218359"/>
              <a:gd name="connsiteY314" fmla="*/ 902922 h 902922"/>
              <a:gd name="connsiteX315" fmla="*/ 3601127 w 11218359"/>
              <a:gd name="connsiteY315" fmla="*/ 902922 h 902922"/>
              <a:gd name="connsiteX316" fmla="*/ 3612566 w 11218359"/>
              <a:gd name="connsiteY316" fmla="*/ 902922 h 902922"/>
              <a:gd name="connsiteX317" fmla="*/ 3624005 w 11218359"/>
              <a:gd name="connsiteY317" fmla="*/ 902922 h 902922"/>
              <a:gd name="connsiteX318" fmla="*/ 3635445 w 11218359"/>
              <a:gd name="connsiteY318" fmla="*/ 902922 h 902922"/>
              <a:gd name="connsiteX319" fmla="*/ 3646885 w 11218359"/>
              <a:gd name="connsiteY319" fmla="*/ 902922 h 902922"/>
              <a:gd name="connsiteX320" fmla="*/ 3658324 w 11218359"/>
              <a:gd name="connsiteY320" fmla="*/ 902922 h 902922"/>
              <a:gd name="connsiteX321" fmla="*/ 3669764 w 11218359"/>
              <a:gd name="connsiteY321" fmla="*/ 902922 h 902922"/>
              <a:gd name="connsiteX322" fmla="*/ 3681203 w 11218359"/>
              <a:gd name="connsiteY322" fmla="*/ 902922 h 902922"/>
              <a:gd name="connsiteX323" fmla="*/ 3692643 w 11218359"/>
              <a:gd name="connsiteY323" fmla="*/ 902922 h 902922"/>
              <a:gd name="connsiteX324" fmla="*/ 3704082 w 11218359"/>
              <a:gd name="connsiteY324" fmla="*/ 902922 h 902922"/>
              <a:gd name="connsiteX325" fmla="*/ 3715522 w 11218359"/>
              <a:gd name="connsiteY325" fmla="*/ 902922 h 902922"/>
              <a:gd name="connsiteX326" fmla="*/ 3726961 w 11218359"/>
              <a:gd name="connsiteY326" fmla="*/ 902922 h 902922"/>
              <a:gd name="connsiteX327" fmla="*/ 3738401 w 11218359"/>
              <a:gd name="connsiteY327" fmla="*/ 902922 h 902922"/>
              <a:gd name="connsiteX328" fmla="*/ 3749840 w 11218359"/>
              <a:gd name="connsiteY328" fmla="*/ 902922 h 902922"/>
              <a:gd name="connsiteX329" fmla="*/ 3761280 w 11218359"/>
              <a:gd name="connsiteY329" fmla="*/ 902922 h 902922"/>
              <a:gd name="connsiteX330" fmla="*/ 3772719 w 11218359"/>
              <a:gd name="connsiteY330" fmla="*/ 902922 h 902922"/>
              <a:gd name="connsiteX331" fmla="*/ 3784154 w 11218359"/>
              <a:gd name="connsiteY331" fmla="*/ 902922 h 902922"/>
              <a:gd name="connsiteX332" fmla="*/ 3795598 w 11218359"/>
              <a:gd name="connsiteY332" fmla="*/ 902922 h 902922"/>
              <a:gd name="connsiteX333" fmla="*/ 3807033 w 11218359"/>
              <a:gd name="connsiteY333" fmla="*/ 902922 h 902922"/>
              <a:gd name="connsiteX334" fmla="*/ 3818473 w 11218359"/>
              <a:gd name="connsiteY334" fmla="*/ 902922 h 902922"/>
              <a:gd name="connsiteX335" fmla="*/ 3829917 w 11218359"/>
              <a:gd name="connsiteY335" fmla="*/ 902922 h 902922"/>
              <a:gd name="connsiteX336" fmla="*/ 3841352 w 11218359"/>
              <a:gd name="connsiteY336" fmla="*/ 902922 h 902922"/>
              <a:gd name="connsiteX337" fmla="*/ 3852791 w 11218359"/>
              <a:gd name="connsiteY337" fmla="*/ 902922 h 902922"/>
              <a:gd name="connsiteX338" fmla="*/ 3864231 w 11218359"/>
              <a:gd name="connsiteY338" fmla="*/ 902922 h 902922"/>
              <a:gd name="connsiteX339" fmla="*/ 3875670 w 11218359"/>
              <a:gd name="connsiteY339" fmla="*/ 902922 h 902922"/>
              <a:gd name="connsiteX340" fmla="*/ 3887110 w 11218359"/>
              <a:gd name="connsiteY340" fmla="*/ 902922 h 902922"/>
              <a:gd name="connsiteX341" fmla="*/ 3898549 w 11218359"/>
              <a:gd name="connsiteY341" fmla="*/ 902922 h 902922"/>
              <a:gd name="connsiteX342" fmla="*/ 3909989 w 11218359"/>
              <a:gd name="connsiteY342" fmla="*/ 902922 h 902922"/>
              <a:gd name="connsiteX343" fmla="*/ 3921447 w 11218359"/>
              <a:gd name="connsiteY343" fmla="*/ 902922 h 902922"/>
              <a:gd name="connsiteX344" fmla="*/ 3932878 w 11218359"/>
              <a:gd name="connsiteY344" fmla="*/ 902922 h 902922"/>
              <a:gd name="connsiteX345" fmla="*/ 3944307 w 11218359"/>
              <a:gd name="connsiteY345" fmla="*/ 902922 h 902922"/>
              <a:gd name="connsiteX346" fmla="*/ 3955737 w 11218359"/>
              <a:gd name="connsiteY346" fmla="*/ 902922 h 902922"/>
              <a:gd name="connsiteX347" fmla="*/ 3967167 w 11218359"/>
              <a:gd name="connsiteY347" fmla="*/ 902922 h 902922"/>
              <a:gd name="connsiteX348" fmla="*/ 3978645 w 11218359"/>
              <a:gd name="connsiteY348" fmla="*/ 902922 h 902922"/>
              <a:gd name="connsiteX349" fmla="*/ 3990075 w 11218359"/>
              <a:gd name="connsiteY349" fmla="*/ 902922 h 902922"/>
              <a:gd name="connsiteX350" fmla="*/ 4001505 w 11218359"/>
              <a:gd name="connsiteY350" fmla="*/ 902922 h 902922"/>
              <a:gd name="connsiteX351" fmla="*/ 4012935 w 11218359"/>
              <a:gd name="connsiteY351" fmla="*/ 902922 h 902922"/>
              <a:gd name="connsiteX352" fmla="*/ 4024365 w 11218359"/>
              <a:gd name="connsiteY352" fmla="*/ 902922 h 902922"/>
              <a:gd name="connsiteX353" fmla="*/ 4035843 w 11218359"/>
              <a:gd name="connsiteY353" fmla="*/ 902922 h 902922"/>
              <a:gd name="connsiteX354" fmla="*/ 4047273 w 11218359"/>
              <a:gd name="connsiteY354" fmla="*/ 902922 h 902922"/>
              <a:gd name="connsiteX355" fmla="*/ 4058702 w 11218359"/>
              <a:gd name="connsiteY355" fmla="*/ 902922 h 902922"/>
              <a:gd name="connsiteX356" fmla="*/ 4070133 w 11218359"/>
              <a:gd name="connsiteY356" fmla="*/ 902922 h 902922"/>
              <a:gd name="connsiteX357" fmla="*/ 4081563 w 11218359"/>
              <a:gd name="connsiteY357" fmla="*/ 902922 h 902922"/>
              <a:gd name="connsiteX358" fmla="*/ 4093040 w 11218359"/>
              <a:gd name="connsiteY358" fmla="*/ 902922 h 902922"/>
              <a:gd name="connsiteX359" fmla="*/ 4104471 w 11218359"/>
              <a:gd name="connsiteY359" fmla="*/ 902922 h 902922"/>
              <a:gd name="connsiteX360" fmla="*/ 4115900 w 11218359"/>
              <a:gd name="connsiteY360" fmla="*/ 902922 h 902922"/>
              <a:gd name="connsiteX361" fmla="*/ 4127330 w 11218359"/>
              <a:gd name="connsiteY361" fmla="*/ 902922 h 902922"/>
              <a:gd name="connsiteX362" fmla="*/ 4138760 w 11218359"/>
              <a:gd name="connsiteY362" fmla="*/ 902922 h 902922"/>
              <a:gd name="connsiteX363" fmla="*/ 4150238 w 11218359"/>
              <a:gd name="connsiteY363" fmla="*/ 902922 h 902922"/>
              <a:gd name="connsiteX364" fmla="*/ 4161668 w 11218359"/>
              <a:gd name="connsiteY364" fmla="*/ 902922 h 902922"/>
              <a:gd name="connsiteX365" fmla="*/ 4173098 w 11218359"/>
              <a:gd name="connsiteY365" fmla="*/ 902922 h 902922"/>
              <a:gd name="connsiteX366" fmla="*/ 4184528 w 11218359"/>
              <a:gd name="connsiteY366" fmla="*/ 902922 h 902922"/>
              <a:gd name="connsiteX367" fmla="*/ 4195958 w 11218359"/>
              <a:gd name="connsiteY367" fmla="*/ 902922 h 902922"/>
              <a:gd name="connsiteX368" fmla="*/ 4207436 w 11218359"/>
              <a:gd name="connsiteY368" fmla="*/ 902922 h 902922"/>
              <a:gd name="connsiteX369" fmla="*/ 4218865 w 11218359"/>
              <a:gd name="connsiteY369" fmla="*/ 902922 h 902922"/>
              <a:gd name="connsiteX370" fmla="*/ 4230296 w 11218359"/>
              <a:gd name="connsiteY370" fmla="*/ 902922 h 902922"/>
              <a:gd name="connsiteX371" fmla="*/ 4241726 w 11218359"/>
              <a:gd name="connsiteY371" fmla="*/ 902922 h 902922"/>
              <a:gd name="connsiteX372" fmla="*/ 4253156 w 11218359"/>
              <a:gd name="connsiteY372" fmla="*/ 902922 h 902922"/>
              <a:gd name="connsiteX373" fmla="*/ 4264634 w 11218359"/>
              <a:gd name="connsiteY373" fmla="*/ 902922 h 902922"/>
              <a:gd name="connsiteX374" fmla="*/ 4276063 w 11218359"/>
              <a:gd name="connsiteY374" fmla="*/ 902922 h 902922"/>
              <a:gd name="connsiteX375" fmla="*/ 4287493 w 11218359"/>
              <a:gd name="connsiteY375" fmla="*/ 902922 h 902922"/>
              <a:gd name="connsiteX376" fmla="*/ 4298923 w 11218359"/>
              <a:gd name="connsiteY376" fmla="*/ 902922 h 902922"/>
              <a:gd name="connsiteX377" fmla="*/ 4310353 w 11218359"/>
              <a:gd name="connsiteY377" fmla="*/ 902922 h 902922"/>
              <a:gd name="connsiteX378" fmla="*/ 4321831 w 11218359"/>
              <a:gd name="connsiteY378" fmla="*/ 902922 h 902922"/>
              <a:gd name="connsiteX379" fmla="*/ 4333261 w 11218359"/>
              <a:gd name="connsiteY379" fmla="*/ 902922 h 902922"/>
              <a:gd name="connsiteX380" fmla="*/ 4344691 w 11218359"/>
              <a:gd name="connsiteY380" fmla="*/ 902922 h 902922"/>
              <a:gd name="connsiteX381" fmla="*/ 4356121 w 11218359"/>
              <a:gd name="connsiteY381" fmla="*/ 902922 h 902922"/>
              <a:gd name="connsiteX382" fmla="*/ 4367551 w 11218359"/>
              <a:gd name="connsiteY382" fmla="*/ 902922 h 902922"/>
              <a:gd name="connsiteX383" fmla="*/ 4379028 w 11218359"/>
              <a:gd name="connsiteY383" fmla="*/ 902922 h 902922"/>
              <a:gd name="connsiteX384" fmla="*/ 4390458 w 11218359"/>
              <a:gd name="connsiteY384" fmla="*/ 902922 h 902922"/>
              <a:gd name="connsiteX385" fmla="*/ 4401889 w 11218359"/>
              <a:gd name="connsiteY385" fmla="*/ 902922 h 902922"/>
              <a:gd name="connsiteX386" fmla="*/ 4413319 w 11218359"/>
              <a:gd name="connsiteY386" fmla="*/ 902922 h 902922"/>
              <a:gd name="connsiteX387" fmla="*/ 4424749 w 11218359"/>
              <a:gd name="connsiteY387" fmla="*/ 902922 h 902922"/>
              <a:gd name="connsiteX388" fmla="*/ 4436226 w 11218359"/>
              <a:gd name="connsiteY388" fmla="*/ 902922 h 902922"/>
              <a:gd name="connsiteX389" fmla="*/ 4447656 w 11218359"/>
              <a:gd name="connsiteY389" fmla="*/ 902922 h 902922"/>
              <a:gd name="connsiteX390" fmla="*/ 4459086 w 11218359"/>
              <a:gd name="connsiteY390" fmla="*/ 902922 h 902922"/>
              <a:gd name="connsiteX391" fmla="*/ 4470516 w 11218359"/>
              <a:gd name="connsiteY391" fmla="*/ 902922 h 902922"/>
              <a:gd name="connsiteX392" fmla="*/ 4481946 w 11218359"/>
              <a:gd name="connsiteY392" fmla="*/ 902922 h 902922"/>
              <a:gd name="connsiteX393" fmla="*/ 4493424 w 11218359"/>
              <a:gd name="connsiteY393" fmla="*/ 902922 h 902922"/>
              <a:gd name="connsiteX394" fmla="*/ 4504854 w 11218359"/>
              <a:gd name="connsiteY394" fmla="*/ 902922 h 902922"/>
              <a:gd name="connsiteX395" fmla="*/ 4516284 w 11218359"/>
              <a:gd name="connsiteY395" fmla="*/ 902922 h 902922"/>
              <a:gd name="connsiteX396" fmla="*/ 4527714 w 11218359"/>
              <a:gd name="connsiteY396" fmla="*/ 902922 h 902922"/>
              <a:gd name="connsiteX397" fmla="*/ 4539144 w 11218359"/>
              <a:gd name="connsiteY397" fmla="*/ 902922 h 902922"/>
              <a:gd name="connsiteX398" fmla="*/ 4550621 w 11218359"/>
              <a:gd name="connsiteY398" fmla="*/ 902922 h 902922"/>
              <a:gd name="connsiteX399" fmla="*/ 4562051 w 11218359"/>
              <a:gd name="connsiteY399" fmla="*/ 902922 h 902922"/>
              <a:gd name="connsiteX400" fmla="*/ 4573482 w 11218359"/>
              <a:gd name="connsiteY400" fmla="*/ 902922 h 902922"/>
              <a:gd name="connsiteX401" fmla="*/ 4584912 w 11218359"/>
              <a:gd name="connsiteY401" fmla="*/ 902922 h 902922"/>
              <a:gd name="connsiteX402" fmla="*/ 4596341 w 11218359"/>
              <a:gd name="connsiteY402" fmla="*/ 902922 h 902922"/>
              <a:gd name="connsiteX403" fmla="*/ 4607771 w 11218359"/>
              <a:gd name="connsiteY403" fmla="*/ 902922 h 902922"/>
              <a:gd name="connsiteX404" fmla="*/ 4619249 w 11218359"/>
              <a:gd name="connsiteY404" fmla="*/ 902922 h 902922"/>
              <a:gd name="connsiteX405" fmla="*/ 4630679 w 11218359"/>
              <a:gd name="connsiteY405" fmla="*/ 902922 h 902922"/>
              <a:gd name="connsiteX406" fmla="*/ 4642109 w 11218359"/>
              <a:gd name="connsiteY406" fmla="*/ 902922 h 902922"/>
              <a:gd name="connsiteX407" fmla="*/ 4653539 w 11218359"/>
              <a:gd name="connsiteY407" fmla="*/ 902922 h 902922"/>
              <a:gd name="connsiteX408" fmla="*/ 4664969 w 11218359"/>
              <a:gd name="connsiteY408" fmla="*/ 902922 h 902922"/>
              <a:gd name="connsiteX409" fmla="*/ 4676447 w 11218359"/>
              <a:gd name="connsiteY409" fmla="*/ 902922 h 902922"/>
              <a:gd name="connsiteX410" fmla="*/ 4687877 w 11218359"/>
              <a:gd name="connsiteY410" fmla="*/ 902922 h 902922"/>
              <a:gd name="connsiteX411" fmla="*/ 4699306 w 11218359"/>
              <a:gd name="connsiteY411" fmla="*/ 902922 h 902922"/>
              <a:gd name="connsiteX412" fmla="*/ 4710737 w 11218359"/>
              <a:gd name="connsiteY412" fmla="*/ 902922 h 902922"/>
              <a:gd name="connsiteX413" fmla="*/ 4722167 w 11218359"/>
              <a:gd name="connsiteY413" fmla="*/ 902922 h 902922"/>
              <a:gd name="connsiteX414" fmla="*/ 4733644 w 11218359"/>
              <a:gd name="connsiteY414" fmla="*/ 902922 h 902922"/>
              <a:gd name="connsiteX415" fmla="*/ 4745075 w 11218359"/>
              <a:gd name="connsiteY415" fmla="*/ 902922 h 902922"/>
              <a:gd name="connsiteX416" fmla="*/ 4756504 w 11218359"/>
              <a:gd name="connsiteY416" fmla="*/ 902922 h 902922"/>
              <a:gd name="connsiteX417" fmla="*/ 4767934 w 11218359"/>
              <a:gd name="connsiteY417" fmla="*/ 902922 h 902922"/>
              <a:gd name="connsiteX418" fmla="*/ 4779364 w 11218359"/>
              <a:gd name="connsiteY418" fmla="*/ 902922 h 902922"/>
              <a:gd name="connsiteX419" fmla="*/ 4790842 w 11218359"/>
              <a:gd name="connsiteY419" fmla="*/ 902922 h 902922"/>
              <a:gd name="connsiteX420" fmla="*/ 4802272 w 11218359"/>
              <a:gd name="connsiteY420" fmla="*/ 902922 h 902922"/>
              <a:gd name="connsiteX421" fmla="*/ 4813702 w 11218359"/>
              <a:gd name="connsiteY421" fmla="*/ 902922 h 902922"/>
              <a:gd name="connsiteX422" fmla="*/ 4825132 w 11218359"/>
              <a:gd name="connsiteY422" fmla="*/ 902922 h 902922"/>
              <a:gd name="connsiteX423" fmla="*/ 4836562 w 11218359"/>
              <a:gd name="connsiteY423" fmla="*/ 902922 h 902922"/>
              <a:gd name="connsiteX424" fmla="*/ 4848040 w 11218359"/>
              <a:gd name="connsiteY424" fmla="*/ 902922 h 902922"/>
              <a:gd name="connsiteX425" fmla="*/ 4859469 w 11218359"/>
              <a:gd name="connsiteY425" fmla="*/ 902922 h 902922"/>
              <a:gd name="connsiteX426" fmla="*/ 4870899 w 11218359"/>
              <a:gd name="connsiteY426" fmla="*/ 902922 h 902922"/>
              <a:gd name="connsiteX427" fmla="*/ 4882330 w 11218359"/>
              <a:gd name="connsiteY427" fmla="*/ 902922 h 902922"/>
              <a:gd name="connsiteX428" fmla="*/ 4893760 w 11218359"/>
              <a:gd name="connsiteY428" fmla="*/ 902922 h 902922"/>
              <a:gd name="connsiteX429" fmla="*/ 4905237 w 11218359"/>
              <a:gd name="connsiteY429" fmla="*/ 902922 h 902922"/>
              <a:gd name="connsiteX430" fmla="*/ 4916667 w 11218359"/>
              <a:gd name="connsiteY430" fmla="*/ 902922 h 902922"/>
              <a:gd name="connsiteX431" fmla="*/ 4928097 w 11218359"/>
              <a:gd name="connsiteY431" fmla="*/ 902922 h 902922"/>
              <a:gd name="connsiteX432" fmla="*/ 4939527 w 11218359"/>
              <a:gd name="connsiteY432" fmla="*/ 902922 h 902922"/>
              <a:gd name="connsiteX433" fmla="*/ 4950957 w 11218359"/>
              <a:gd name="connsiteY433" fmla="*/ 902922 h 902922"/>
              <a:gd name="connsiteX434" fmla="*/ 4962435 w 11218359"/>
              <a:gd name="connsiteY434" fmla="*/ 902922 h 902922"/>
              <a:gd name="connsiteX435" fmla="*/ 4973865 w 11218359"/>
              <a:gd name="connsiteY435" fmla="*/ 902922 h 902922"/>
              <a:gd name="connsiteX436" fmla="*/ 4985295 w 11218359"/>
              <a:gd name="connsiteY436" fmla="*/ 902922 h 902922"/>
              <a:gd name="connsiteX437" fmla="*/ 4996725 w 11218359"/>
              <a:gd name="connsiteY437" fmla="*/ 902922 h 902922"/>
              <a:gd name="connsiteX438" fmla="*/ 5008155 w 11218359"/>
              <a:gd name="connsiteY438" fmla="*/ 902922 h 902922"/>
              <a:gd name="connsiteX439" fmla="*/ 5019632 w 11218359"/>
              <a:gd name="connsiteY439" fmla="*/ 902922 h 902922"/>
              <a:gd name="connsiteX440" fmla="*/ 5031062 w 11218359"/>
              <a:gd name="connsiteY440" fmla="*/ 902922 h 902922"/>
              <a:gd name="connsiteX441" fmla="*/ 5042492 w 11218359"/>
              <a:gd name="connsiteY441" fmla="*/ 902922 h 902922"/>
              <a:gd name="connsiteX442" fmla="*/ 5053923 w 11218359"/>
              <a:gd name="connsiteY442" fmla="*/ 902922 h 902922"/>
              <a:gd name="connsiteX443" fmla="*/ 5065353 w 11218359"/>
              <a:gd name="connsiteY443" fmla="*/ 902922 h 902922"/>
              <a:gd name="connsiteX444" fmla="*/ 5076830 w 11218359"/>
              <a:gd name="connsiteY444" fmla="*/ 902922 h 902922"/>
              <a:gd name="connsiteX445" fmla="*/ 5088260 w 11218359"/>
              <a:gd name="connsiteY445" fmla="*/ 902922 h 902922"/>
              <a:gd name="connsiteX446" fmla="*/ 5099690 w 11218359"/>
              <a:gd name="connsiteY446" fmla="*/ 902922 h 902922"/>
              <a:gd name="connsiteX447" fmla="*/ 5111120 w 11218359"/>
              <a:gd name="connsiteY447" fmla="*/ 902922 h 902922"/>
              <a:gd name="connsiteX448" fmla="*/ 5122550 w 11218359"/>
              <a:gd name="connsiteY448" fmla="*/ 902922 h 902922"/>
              <a:gd name="connsiteX449" fmla="*/ 5134028 w 11218359"/>
              <a:gd name="connsiteY449" fmla="*/ 902922 h 902922"/>
              <a:gd name="connsiteX450" fmla="*/ 5145458 w 11218359"/>
              <a:gd name="connsiteY450" fmla="*/ 902922 h 902922"/>
              <a:gd name="connsiteX451" fmla="*/ 5156888 w 11218359"/>
              <a:gd name="connsiteY451" fmla="*/ 902922 h 902922"/>
              <a:gd name="connsiteX452" fmla="*/ 5168318 w 11218359"/>
              <a:gd name="connsiteY452" fmla="*/ 902922 h 902922"/>
              <a:gd name="connsiteX453" fmla="*/ 5179747 w 11218359"/>
              <a:gd name="connsiteY453" fmla="*/ 902922 h 902922"/>
              <a:gd name="connsiteX454" fmla="*/ 5191225 w 11218359"/>
              <a:gd name="connsiteY454" fmla="*/ 902922 h 902922"/>
              <a:gd name="connsiteX455" fmla="*/ 5202655 w 11218359"/>
              <a:gd name="connsiteY455" fmla="*/ 902922 h 902922"/>
              <a:gd name="connsiteX456" fmla="*/ 5214085 w 11218359"/>
              <a:gd name="connsiteY456" fmla="*/ 902922 h 902922"/>
              <a:gd name="connsiteX457" fmla="*/ 5225515 w 11218359"/>
              <a:gd name="connsiteY457" fmla="*/ 902922 h 902922"/>
              <a:gd name="connsiteX458" fmla="*/ 5236945 w 11218359"/>
              <a:gd name="connsiteY458" fmla="*/ 902922 h 902922"/>
              <a:gd name="connsiteX459" fmla="*/ 5248423 w 11218359"/>
              <a:gd name="connsiteY459" fmla="*/ 902922 h 902922"/>
              <a:gd name="connsiteX460" fmla="*/ 5259853 w 11218359"/>
              <a:gd name="connsiteY460" fmla="*/ 902922 h 902922"/>
              <a:gd name="connsiteX461" fmla="*/ 5271283 w 11218359"/>
              <a:gd name="connsiteY461" fmla="*/ 902922 h 902922"/>
              <a:gd name="connsiteX462" fmla="*/ 5282713 w 11218359"/>
              <a:gd name="connsiteY462" fmla="*/ 902922 h 902922"/>
              <a:gd name="connsiteX463" fmla="*/ 5294143 w 11218359"/>
              <a:gd name="connsiteY463" fmla="*/ 902922 h 902922"/>
              <a:gd name="connsiteX464" fmla="*/ 5305621 w 11218359"/>
              <a:gd name="connsiteY464" fmla="*/ 902922 h 902922"/>
              <a:gd name="connsiteX465" fmla="*/ 5317051 w 11218359"/>
              <a:gd name="connsiteY465" fmla="*/ 902922 h 902922"/>
              <a:gd name="connsiteX466" fmla="*/ 5328481 w 11218359"/>
              <a:gd name="connsiteY466" fmla="*/ 902922 h 902922"/>
              <a:gd name="connsiteX467" fmla="*/ 5339910 w 11218359"/>
              <a:gd name="connsiteY467" fmla="*/ 902922 h 902922"/>
              <a:gd name="connsiteX468" fmla="*/ 5351340 w 11218359"/>
              <a:gd name="connsiteY468" fmla="*/ 902922 h 902922"/>
              <a:gd name="connsiteX469" fmla="*/ 5362818 w 11218359"/>
              <a:gd name="connsiteY469" fmla="*/ 902922 h 902922"/>
              <a:gd name="connsiteX470" fmla="*/ 5374248 w 11218359"/>
              <a:gd name="connsiteY470" fmla="*/ 902922 h 902922"/>
              <a:gd name="connsiteX471" fmla="*/ 5385678 w 11218359"/>
              <a:gd name="connsiteY471" fmla="*/ 902922 h 902922"/>
              <a:gd name="connsiteX472" fmla="*/ 5397108 w 11218359"/>
              <a:gd name="connsiteY472" fmla="*/ 901422 h 902922"/>
              <a:gd name="connsiteX473" fmla="*/ 5408538 w 11218359"/>
              <a:gd name="connsiteY473" fmla="*/ 902922 h 902922"/>
              <a:gd name="connsiteX474" fmla="*/ 5420016 w 11218359"/>
              <a:gd name="connsiteY474" fmla="*/ 902922 h 902922"/>
              <a:gd name="connsiteX475" fmla="*/ 5431446 w 11218359"/>
              <a:gd name="connsiteY475" fmla="*/ 902922 h 902922"/>
              <a:gd name="connsiteX476" fmla="*/ 5442876 w 11218359"/>
              <a:gd name="connsiteY476" fmla="*/ 902922 h 902922"/>
              <a:gd name="connsiteX477" fmla="*/ 5454306 w 11218359"/>
              <a:gd name="connsiteY477" fmla="*/ 902922 h 902922"/>
              <a:gd name="connsiteX478" fmla="*/ 5465736 w 11218359"/>
              <a:gd name="connsiteY478" fmla="*/ 902922 h 902922"/>
              <a:gd name="connsiteX479" fmla="*/ 5477214 w 11218359"/>
              <a:gd name="connsiteY479" fmla="*/ 902922 h 902922"/>
              <a:gd name="connsiteX480" fmla="*/ 5488643 w 11218359"/>
              <a:gd name="connsiteY480" fmla="*/ 902922 h 902922"/>
              <a:gd name="connsiteX481" fmla="*/ 5500073 w 11218359"/>
              <a:gd name="connsiteY481" fmla="*/ 902922 h 902922"/>
              <a:gd name="connsiteX482" fmla="*/ 5511503 w 11218359"/>
              <a:gd name="connsiteY482" fmla="*/ 902922 h 902922"/>
              <a:gd name="connsiteX483" fmla="*/ 5522933 w 11218359"/>
              <a:gd name="connsiteY483" fmla="*/ 902922 h 902922"/>
              <a:gd name="connsiteX484" fmla="*/ 5534411 w 11218359"/>
              <a:gd name="connsiteY484" fmla="*/ 902922 h 902922"/>
              <a:gd name="connsiteX485" fmla="*/ 5545841 w 11218359"/>
              <a:gd name="connsiteY485" fmla="*/ 902922 h 902922"/>
              <a:gd name="connsiteX486" fmla="*/ 5557271 w 11218359"/>
              <a:gd name="connsiteY486" fmla="*/ 902922 h 902922"/>
              <a:gd name="connsiteX487" fmla="*/ 5568701 w 11218359"/>
              <a:gd name="connsiteY487" fmla="*/ 902922 h 902922"/>
              <a:gd name="connsiteX488" fmla="*/ 5580131 w 11218359"/>
              <a:gd name="connsiteY488" fmla="*/ 902922 h 902922"/>
              <a:gd name="connsiteX489" fmla="*/ 5591609 w 11218359"/>
              <a:gd name="connsiteY489" fmla="*/ 902922 h 902922"/>
              <a:gd name="connsiteX490" fmla="*/ 5603038 w 11218359"/>
              <a:gd name="connsiteY490" fmla="*/ 902922 h 902922"/>
              <a:gd name="connsiteX491" fmla="*/ 5614469 w 11218359"/>
              <a:gd name="connsiteY491" fmla="*/ 902922 h 902922"/>
              <a:gd name="connsiteX492" fmla="*/ 5625899 w 11218359"/>
              <a:gd name="connsiteY492" fmla="*/ 902922 h 902922"/>
              <a:gd name="connsiteX493" fmla="*/ 5637329 w 11218359"/>
              <a:gd name="connsiteY493" fmla="*/ 902922 h 902922"/>
              <a:gd name="connsiteX494" fmla="*/ 5648759 w 11218359"/>
              <a:gd name="connsiteY494" fmla="*/ 902922 h 902922"/>
              <a:gd name="connsiteX495" fmla="*/ 5660236 w 11218359"/>
              <a:gd name="connsiteY495" fmla="*/ 902922 h 902922"/>
              <a:gd name="connsiteX496" fmla="*/ 5671666 w 11218359"/>
              <a:gd name="connsiteY496" fmla="*/ 902922 h 902922"/>
              <a:gd name="connsiteX497" fmla="*/ 5683096 w 11218359"/>
              <a:gd name="connsiteY497" fmla="*/ 902922 h 902922"/>
              <a:gd name="connsiteX498" fmla="*/ 5694526 w 11218359"/>
              <a:gd name="connsiteY498" fmla="*/ 902922 h 902922"/>
              <a:gd name="connsiteX499" fmla="*/ 5705956 w 11218359"/>
              <a:gd name="connsiteY499" fmla="*/ 902922 h 902922"/>
              <a:gd name="connsiteX500" fmla="*/ 5717434 w 11218359"/>
              <a:gd name="connsiteY500" fmla="*/ 902922 h 902922"/>
              <a:gd name="connsiteX501" fmla="*/ 5728864 w 11218359"/>
              <a:gd name="connsiteY501" fmla="*/ 902922 h 902922"/>
              <a:gd name="connsiteX502" fmla="*/ 5740294 w 11218359"/>
              <a:gd name="connsiteY502" fmla="*/ 902922 h 902922"/>
              <a:gd name="connsiteX503" fmla="*/ 5751724 w 11218359"/>
              <a:gd name="connsiteY503" fmla="*/ 902922 h 902922"/>
              <a:gd name="connsiteX504" fmla="*/ 5763154 w 11218359"/>
              <a:gd name="connsiteY504" fmla="*/ 902922 h 902922"/>
              <a:gd name="connsiteX505" fmla="*/ 5774631 w 11218359"/>
              <a:gd name="connsiteY505" fmla="*/ 902922 h 902922"/>
              <a:gd name="connsiteX506" fmla="*/ 5786062 w 11218359"/>
              <a:gd name="connsiteY506" fmla="*/ 902922 h 902922"/>
              <a:gd name="connsiteX507" fmla="*/ 5797492 w 11218359"/>
              <a:gd name="connsiteY507" fmla="*/ 902922 h 902922"/>
              <a:gd name="connsiteX508" fmla="*/ 5808921 w 11218359"/>
              <a:gd name="connsiteY508" fmla="*/ 902922 h 902922"/>
              <a:gd name="connsiteX509" fmla="*/ 5820351 w 11218359"/>
              <a:gd name="connsiteY509" fmla="*/ 902922 h 902922"/>
              <a:gd name="connsiteX510" fmla="*/ 5831829 w 11218359"/>
              <a:gd name="connsiteY510" fmla="*/ 902922 h 902922"/>
              <a:gd name="connsiteX511" fmla="*/ 5843259 w 11218359"/>
              <a:gd name="connsiteY511" fmla="*/ 902922 h 902922"/>
              <a:gd name="connsiteX512" fmla="*/ 5854689 w 11218359"/>
              <a:gd name="connsiteY512" fmla="*/ 902922 h 902922"/>
              <a:gd name="connsiteX513" fmla="*/ 5866119 w 11218359"/>
              <a:gd name="connsiteY513" fmla="*/ 902922 h 902922"/>
              <a:gd name="connsiteX514" fmla="*/ 5877549 w 11218359"/>
              <a:gd name="connsiteY514" fmla="*/ 902922 h 902922"/>
              <a:gd name="connsiteX515" fmla="*/ 5889027 w 11218359"/>
              <a:gd name="connsiteY515" fmla="*/ 902922 h 902922"/>
              <a:gd name="connsiteX516" fmla="*/ 5900457 w 11218359"/>
              <a:gd name="connsiteY516" fmla="*/ 902922 h 902922"/>
              <a:gd name="connsiteX517" fmla="*/ 5911887 w 11218359"/>
              <a:gd name="connsiteY517" fmla="*/ 902922 h 902922"/>
              <a:gd name="connsiteX518" fmla="*/ 5923317 w 11218359"/>
              <a:gd name="connsiteY518" fmla="*/ 902922 h 902922"/>
              <a:gd name="connsiteX519" fmla="*/ 5934747 w 11218359"/>
              <a:gd name="connsiteY519" fmla="*/ 902922 h 902922"/>
              <a:gd name="connsiteX520" fmla="*/ 5946225 w 11218359"/>
              <a:gd name="connsiteY520" fmla="*/ 902922 h 902922"/>
              <a:gd name="connsiteX521" fmla="*/ 5957655 w 11218359"/>
              <a:gd name="connsiteY521" fmla="*/ 902922 h 902922"/>
              <a:gd name="connsiteX522" fmla="*/ 5969084 w 11218359"/>
              <a:gd name="connsiteY522" fmla="*/ 902922 h 902922"/>
              <a:gd name="connsiteX523" fmla="*/ 5980514 w 11218359"/>
              <a:gd name="connsiteY523" fmla="*/ 902922 h 902922"/>
              <a:gd name="connsiteX524" fmla="*/ 5991944 w 11218359"/>
              <a:gd name="connsiteY524" fmla="*/ 902922 h 902922"/>
              <a:gd name="connsiteX525" fmla="*/ 6003422 w 11218359"/>
              <a:gd name="connsiteY525" fmla="*/ 902922 h 902922"/>
              <a:gd name="connsiteX526" fmla="*/ 6014852 w 11218359"/>
              <a:gd name="connsiteY526" fmla="*/ 902922 h 902922"/>
              <a:gd name="connsiteX527" fmla="*/ 6026282 w 11218359"/>
              <a:gd name="connsiteY527" fmla="*/ 902922 h 902922"/>
              <a:gd name="connsiteX528" fmla="*/ 6037712 w 11218359"/>
              <a:gd name="connsiteY528" fmla="*/ 902922 h 902922"/>
              <a:gd name="connsiteX529" fmla="*/ 6049142 w 11218359"/>
              <a:gd name="connsiteY529" fmla="*/ 902922 h 902922"/>
              <a:gd name="connsiteX530" fmla="*/ 6060620 w 11218359"/>
              <a:gd name="connsiteY530" fmla="*/ 902922 h 902922"/>
              <a:gd name="connsiteX531" fmla="*/ 6072049 w 11218359"/>
              <a:gd name="connsiteY531" fmla="*/ 902922 h 902922"/>
              <a:gd name="connsiteX532" fmla="*/ 6083480 w 11218359"/>
              <a:gd name="connsiteY532" fmla="*/ 902922 h 902922"/>
              <a:gd name="connsiteX533" fmla="*/ 6094910 w 11218359"/>
              <a:gd name="connsiteY533" fmla="*/ 902922 h 902922"/>
              <a:gd name="connsiteX534" fmla="*/ 6106340 w 11218359"/>
              <a:gd name="connsiteY534" fmla="*/ 902922 h 902922"/>
              <a:gd name="connsiteX535" fmla="*/ 6117818 w 11218359"/>
              <a:gd name="connsiteY535" fmla="*/ 902922 h 902922"/>
              <a:gd name="connsiteX536" fmla="*/ 6129247 w 11218359"/>
              <a:gd name="connsiteY536" fmla="*/ 902922 h 902922"/>
              <a:gd name="connsiteX537" fmla="*/ 6140677 w 11218359"/>
              <a:gd name="connsiteY537" fmla="*/ 902922 h 902922"/>
              <a:gd name="connsiteX538" fmla="*/ 6152107 w 11218359"/>
              <a:gd name="connsiteY538" fmla="*/ 902922 h 902922"/>
              <a:gd name="connsiteX539" fmla="*/ 6163537 w 11218359"/>
              <a:gd name="connsiteY539" fmla="*/ 902922 h 902922"/>
              <a:gd name="connsiteX540" fmla="*/ 6175015 w 11218359"/>
              <a:gd name="connsiteY540" fmla="*/ 902922 h 902922"/>
              <a:gd name="connsiteX541" fmla="*/ 6186445 w 11218359"/>
              <a:gd name="connsiteY541" fmla="*/ 902922 h 902922"/>
              <a:gd name="connsiteX542" fmla="*/ 6197875 w 11218359"/>
              <a:gd name="connsiteY542" fmla="*/ 902922 h 902922"/>
              <a:gd name="connsiteX543" fmla="*/ 6209305 w 11218359"/>
              <a:gd name="connsiteY543" fmla="*/ 902922 h 902922"/>
              <a:gd name="connsiteX544" fmla="*/ 6220735 w 11218359"/>
              <a:gd name="connsiteY544" fmla="*/ 902922 h 902922"/>
              <a:gd name="connsiteX545" fmla="*/ 6232212 w 11218359"/>
              <a:gd name="connsiteY545" fmla="*/ 902922 h 902922"/>
              <a:gd name="connsiteX546" fmla="*/ 6243642 w 11218359"/>
              <a:gd name="connsiteY546" fmla="*/ 902922 h 902922"/>
              <a:gd name="connsiteX547" fmla="*/ 6255073 w 11218359"/>
              <a:gd name="connsiteY547" fmla="*/ 902922 h 902922"/>
              <a:gd name="connsiteX548" fmla="*/ 6266503 w 11218359"/>
              <a:gd name="connsiteY548" fmla="*/ 902922 h 902922"/>
              <a:gd name="connsiteX549" fmla="*/ 6277933 w 11218359"/>
              <a:gd name="connsiteY549" fmla="*/ 902922 h 902922"/>
              <a:gd name="connsiteX550" fmla="*/ 6289410 w 11218359"/>
              <a:gd name="connsiteY550" fmla="*/ 902922 h 902922"/>
              <a:gd name="connsiteX551" fmla="*/ 6300840 w 11218359"/>
              <a:gd name="connsiteY551" fmla="*/ 902922 h 902922"/>
              <a:gd name="connsiteX552" fmla="*/ 6312270 w 11218359"/>
              <a:gd name="connsiteY552" fmla="*/ 902922 h 902922"/>
              <a:gd name="connsiteX553" fmla="*/ 6323700 w 11218359"/>
              <a:gd name="connsiteY553" fmla="*/ 902922 h 902922"/>
              <a:gd name="connsiteX554" fmla="*/ 6335130 w 11218359"/>
              <a:gd name="connsiteY554" fmla="*/ 902922 h 902922"/>
              <a:gd name="connsiteX555" fmla="*/ 6346608 w 11218359"/>
              <a:gd name="connsiteY555" fmla="*/ 902922 h 902922"/>
              <a:gd name="connsiteX556" fmla="*/ 6358038 w 11218359"/>
              <a:gd name="connsiteY556" fmla="*/ 902922 h 902922"/>
              <a:gd name="connsiteX557" fmla="*/ 6369468 w 11218359"/>
              <a:gd name="connsiteY557" fmla="*/ 902922 h 902922"/>
              <a:gd name="connsiteX558" fmla="*/ 6380898 w 11218359"/>
              <a:gd name="connsiteY558" fmla="*/ 902922 h 902922"/>
              <a:gd name="connsiteX559" fmla="*/ 6392328 w 11218359"/>
              <a:gd name="connsiteY559" fmla="*/ 902922 h 902922"/>
              <a:gd name="connsiteX560" fmla="*/ 6403805 w 11218359"/>
              <a:gd name="connsiteY560" fmla="*/ 902922 h 902922"/>
              <a:gd name="connsiteX561" fmla="*/ 6415235 w 11218359"/>
              <a:gd name="connsiteY561" fmla="*/ 902922 h 902922"/>
              <a:gd name="connsiteX562" fmla="*/ 6426666 w 11218359"/>
              <a:gd name="connsiteY562" fmla="*/ 902922 h 902922"/>
              <a:gd name="connsiteX563" fmla="*/ 6438096 w 11218359"/>
              <a:gd name="connsiteY563" fmla="*/ 902922 h 902922"/>
              <a:gd name="connsiteX564" fmla="*/ 6449525 w 11218359"/>
              <a:gd name="connsiteY564" fmla="*/ 902922 h 902922"/>
              <a:gd name="connsiteX565" fmla="*/ 6461003 w 11218359"/>
              <a:gd name="connsiteY565" fmla="*/ 902922 h 902922"/>
              <a:gd name="connsiteX566" fmla="*/ 6472433 w 11218359"/>
              <a:gd name="connsiteY566" fmla="*/ 902922 h 902922"/>
              <a:gd name="connsiteX567" fmla="*/ 6483863 w 11218359"/>
              <a:gd name="connsiteY567" fmla="*/ 902922 h 902922"/>
              <a:gd name="connsiteX568" fmla="*/ 6495293 w 11218359"/>
              <a:gd name="connsiteY568" fmla="*/ 902922 h 902922"/>
              <a:gd name="connsiteX569" fmla="*/ 6506723 w 11218359"/>
              <a:gd name="connsiteY569" fmla="*/ 902922 h 902922"/>
              <a:gd name="connsiteX570" fmla="*/ 6518201 w 11218359"/>
              <a:gd name="connsiteY570" fmla="*/ 902922 h 902922"/>
              <a:gd name="connsiteX571" fmla="*/ 6529631 w 11218359"/>
              <a:gd name="connsiteY571" fmla="*/ 902922 h 902922"/>
              <a:gd name="connsiteX572" fmla="*/ 6541061 w 11218359"/>
              <a:gd name="connsiteY572" fmla="*/ 902922 h 902922"/>
              <a:gd name="connsiteX573" fmla="*/ 6552490 w 11218359"/>
              <a:gd name="connsiteY573" fmla="*/ 902922 h 902922"/>
              <a:gd name="connsiteX574" fmla="*/ 6563921 w 11218359"/>
              <a:gd name="connsiteY574" fmla="*/ 902922 h 902922"/>
              <a:gd name="connsiteX575" fmla="*/ 6575398 w 11218359"/>
              <a:gd name="connsiteY575" fmla="*/ 902922 h 902922"/>
              <a:gd name="connsiteX576" fmla="*/ 6586828 w 11218359"/>
              <a:gd name="connsiteY576" fmla="*/ 902922 h 902922"/>
              <a:gd name="connsiteX577" fmla="*/ 6598259 w 11218359"/>
              <a:gd name="connsiteY577" fmla="*/ 902922 h 902922"/>
              <a:gd name="connsiteX578" fmla="*/ 6609688 w 11218359"/>
              <a:gd name="connsiteY578" fmla="*/ 902922 h 902922"/>
              <a:gd name="connsiteX579" fmla="*/ 6621118 w 11218359"/>
              <a:gd name="connsiteY579" fmla="*/ 902922 h 902922"/>
              <a:gd name="connsiteX580" fmla="*/ 6632596 w 11218359"/>
              <a:gd name="connsiteY580" fmla="*/ 902922 h 902922"/>
              <a:gd name="connsiteX581" fmla="*/ 6644026 w 11218359"/>
              <a:gd name="connsiteY581" fmla="*/ 902922 h 902922"/>
              <a:gd name="connsiteX582" fmla="*/ 6655456 w 11218359"/>
              <a:gd name="connsiteY582" fmla="*/ 902922 h 902922"/>
              <a:gd name="connsiteX583" fmla="*/ 6666886 w 11218359"/>
              <a:gd name="connsiteY583" fmla="*/ 902922 h 902922"/>
              <a:gd name="connsiteX584" fmla="*/ 6678316 w 11218359"/>
              <a:gd name="connsiteY584" fmla="*/ 902922 h 902922"/>
              <a:gd name="connsiteX585" fmla="*/ 6689794 w 11218359"/>
              <a:gd name="connsiteY585" fmla="*/ 902922 h 902922"/>
              <a:gd name="connsiteX586" fmla="*/ 6701224 w 11218359"/>
              <a:gd name="connsiteY586" fmla="*/ 902922 h 902922"/>
              <a:gd name="connsiteX587" fmla="*/ 6712653 w 11218359"/>
              <a:gd name="connsiteY587" fmla="*/ 902922 h 902922"/>
              <a:gd name="connsiteX588" fmla="*/ 6724083 w 11218359"/>
              <a:gd name="connsiteY588" fmla="*/ 902922 h 902922"/>
              <a:gd name="connsiteX589" fmla="*/ 6735514 w 11218359"/>
              <a:gd name="connsiteY589" fmla="*/ 902922 h 902922"/>
              <a:gd name="connsiteX590" fmla="*/ 6746944 w 11218359"/>
              <a:gd name="connsiteY590" fmla="*/ 902922 h 902922"/>
              <a:gd name="connsiteX591" fmla="*/ 6758421 w 11218359"/>
              <a:gd name="connsiteY591" fmla="*/ 902922 h 902922"/>
              <a:gd name="connsiteX592" fmla="*/ 6769851 w 11218359"/>
              <a:gd name="connsiteY592" fmla="*/ 902922 h 902922"/>
              <a:gd name="connsiteX593" fmla="*/ 6781281 w 11218359"/>
              <a:gd name="connsiteY593" fmla="*/ 902922 h 902922"/>
              <a:gd name="connsiteX594" fmla="*/ 6792711 w 11218359"/>
              <a:gd name="connsiteY594" fmla="*/ 902922 h 902922"/>
              <a:gd name="connsiteX595" fmla="*/ 6804141 w 11218359"/>
              <a:gd name="connsiteY595" fmla="*/ 902922 h 902922"/>
              <a:gd name="connsiteX596" fmla="*/ 6815619 w 11218359"/>
              <a:gd name="connsiteY596" fmla="*/ 902922 h 902922"/>
              <a:gd name="connsiteX597" fmla="*/ 6827049 w 11218359"/>
              <a:gd name="connsiteY597" fmla="*/ 902922 h 902922"/>
              <a:gd name="connsiteX598" fmla="*/ 6838479 w 11218359"/>
              <a:gd name="connsiteY598" fmla="*/ 902922 h 902922"/>
              <a:gd name="connsiteX599" fmla="*/ 6849909 w 11218359"/>
              <a:gd name="connsiteY599" fmla="*/ 902922 h 902922"/>
              <a:gd name="connsiteX600" fmla="*/ 6861339 w 11218359"/>
              <a:gd name="connsiteY600" fmla="*/ 902922 h 902922"/>
              <a:gd name="connsiteX601" fmla="*/ 6872816 w 11218359"/>
              <a:gd name="connsiteY601" fmla="*/ 902922 h 902922"/>
              <a:gd name="connsiteX602" fmla="*/ 6884246 w 11218359"/>
              <a:gd name="connsiteY602" fmla="*/ 902922 h 902922"/>
              <a:gd name="connsiteX603" fmla="*/ 6895676 w 11218359"/>
              <a:gd name="connsiteY603" fmla="*/ 902922 h 902922"/>
              <a:gd name="connsiteX604" fmla="*/ 6907107 w 11218359"/>
              <a:gd name="connsiteY604" fmla="*/ 902922 h 902922"/>
              <a:gd name="connsiteX605" fmla="*/ 6918537 w 11218359"/>
              <a:gd name="connsiteY605" fmla="*/ 902922 h 902922"/>
              <a:gd name="connsiteX606" fmla="*/ 6930014 w 11218359"/>
              <a:gd name="connsiteY606" fmla="*/ 902922 h 902922"/>
              <a:gd name="connsiteX607" fmla="*/ 6941444 w 11218359"/>
              <a:gd name="connsiteY607" fmla="*/ 902922 h 902922"/>
              <a:gd name="connsiteX608" fmla="*/ 6952874 w 11218359"/>
              <a:gd name="connsiteY608" fmla="*/ 902922 h 902922"/>
              <a:gd name="connsiteX609" fmla="*/ 6964304 w 11218359"/>
              <a:gd name="connsiteY609" fmla="*/ 902922 h 902922"/>
              <a:gd name="connsiteX610" fmla="*/ 6975734 w 11218359"/>
              <a:gd name="connsiteY610" fmla="*/ 902922 h 902922"/>
              <a:gd name="connsiteX611" fmla="*/ 6987212 w 11218359"/>
              <a:gd name="connsiteY611" fmla="*/ 902922 h 902922"/>
              <a:gd name="connsiteX612" fmla="*/ 6998642 w 11218359"/>
              <a:gd name="connsiteY612" fmla="*/ 902922 h 902922"/>
              <a:gd name="connsiteX613" fmla="*/ 7010072 w 11218359"/>
              <a:gd name="connsiteY613" fmla="*/ 902922 h 902922"/>
              <a:gd name="connsiteX614" fmla="*/ 7021502 w 11218359"/>
              <a:gd name="connsiteY614" fmla="*/ 902922 h 902922"/>
              <a:gd name="connsiteX615" fmla="*/ 7032931 w 11218359"/>
              <a:gd name="connsiteY615" fmla="*/ 902922 h 902922"/>
              <a:gd name="connsiteX616" fmla="*/ 7044409 w 11218359"/>
              <a:gd name="connsiteY616" fmla="*/ 902922 h 902922"/>
              <a:gd name="connsiteX617" fmla="*/ 7055839 w 11218359"/>
              <a:gd name="connsiteY617" fmla="*/ 902922 h 902922"/>
              <a:gd name="connsiteX618" fmla="*/ 7067269 w 11218359"/>
              <a:gd name="connsiteY618" fmla="*/ 902922 h 902922"/>
              <a:gd name="connsiteX619" fmla="*/ 7078700 w 11218359"/>
              <a:gd name="connsiteY619" fmla="*/ 902922 h 902922"/>
              <a:gd name="connsiteX620" fmla="*/ 7090129 w 11218359"/>
              <a:gd name="connsiteY620" fmla="*/ 902922 h 902922"/>
              <a:gd name="connsiteX621" fmla="*/ 7101607 w 11218359"/>
              <a:gd name="connsiteY621" fmla="*/ 902922 h 902922"/>
              <a:gd name="connsiteX622" fmla="*/ 7113037 w 11218359"/>
              <a:gd name="connsiteY622" fmla="*/ 902922 h 902922"/>
              <a:gd name="connsiteX623" fmla="*/ 7124467 w 11218359"/>
              <a:gd name="connsiteY623" fmla="*/ 902922 h 902922"/>
              <a:gd name="connsiteX624" fmla="*/ 7135897 w 11218359"/>
              <a:gd name="connsiteY624" fmla="*/ 902922 h 902922"/>
              <a:gd name="connsiteX625" fmla="*/ 7147327 w 11218359"/>
              <a:gd name="connsiteY625" fmla="*/ 902922 h 902922"/>
              <a:gd name="connsiteX626" fmla="*/ 7158805 w 11218359"/>
              <a:gd name="connsiteY626" fmla="*/ 902922 h 902922"/>
              <a:gd name="connsiteX627" fmla="*/ 7170235 w 11218359"/>
              <a:gd name="connsiteY627" fmla="*/ 902922 h 902922"/>
              <a:gd name="connsiteX628" fmla="*/ 7181665 w 11218359"/>
              <a:gd name="connsiteY628" fmla="*/ 902922 h 902922"/>
              <a:gd name="connsiteX629" fmla="*/ 7193094 w 11218359"/>
              <a:gd name="connsiteY629" fmla="*/ 902922 h 902922"/>
              <a:gd name="connsiteX630" fmla="*/ 7204524 w 11218359"/>
              <a:gd name="connsiteY630" fmla="*/ 902922 h 902922"/>
              <a:gd name="connsiteX631" fmla="*/ 7216002 w 11218359"/>
              <a:gd name="connsiteY631" fmla="*/ 902922 h 902922"/>
              <a:gd name="connsiteX632" fmla="*/ 7227432 w 11218359"/>
              <a:gd name="connsiteY632" fmla="*/ 902922 h 902922"/>
              <a:gd name="connsiteX633" fmla="*/ 7238862 w 11218359"/>
              <a:gd name="connsiteY633" fmla="*/ 902922 h 902922"/>
              <a:gd name="connsiteX634" fmla="*/ 7250292 w 11218359"/>
              <a:gd name="connsiteY634" fmla="*/ 902922 h 902922"/>
              <a:gd name="connsiteX635" fmla="*/ 7261722 w 11218359"/>
              <a:gd name="connsiteY635" fmla="*/ 902922 h 902922"/>
              <a:gd name="connsiteX636" fmla="*/ 7273200 w 11218359"/>
              <a:gd name="connsiteY636" fmla="*/ 902922 h 902922"/>
              <a:gd name="connsiteX637" fmla="*/ 7284630 w 11218359"/>
              <a:gd name="connsiteY637" fmla="*/ 902922 h 902922"/>
              <a:gd name="connsiteX638" fmla="*/ 7296060 w 11218359"/>
              <a:gd name="connsiteY638" fmla="*/ 902922 h 902922"/>
              <a:gd name="connsiteX639" fmla="*/ 7307490 w 11218359"/>
              <a:gd name="connsiteY639" fmla="*/ 902922 h 902922"/>
              <a:gd name="connsiteX640" fmla="*/ 7318920 w 11218359"/>
              <a:gd name="connsiteY640" fmla="*/ 902922 h 902922"/>
              <a:gd name="connsiteX641" fmla="*/ 7330398 w 11218359"/>
              <a:gd name="connsiteY641" fmla="*/ 902922 h 902922"/>
              <a:gd name="connsiteX642" fmla="*/ 7341828 w 11218359"/>
              <a:gd name="connsiteY642" fmla="*/ 902922 h 902922"/>
              <a:gd name="connsiteX643" fmla="*/ 7353257 w 11218359"/>
              <a:gd name="connsiteY643" fmla="*/ 902922 h 902922"/>
              <a:gd name="connsiteX644" fmla="*/ 7364687 w 11218359"/>
              <a:gd name="connsiteY644" fmla="*/ 902922 h 902922"/>
              <a:gd name="connsiteX645" fmla="*/ 7376117 w 11218359"/>
              <a:gd name="connsiteY645" fmla="*/ 902922 h 902922"/>
              <a:gd name="connsiteX646" fmla="*/ 7387595 w 11218359"/>
              <a:gd name="connsiteY646" fmla="*/ 902922 h 902922"/>
              <a:gd name="connsiteX647" fmla="*/ 7399025 w 11218359"/>
              <a:gd name="connsiteY647" fmla="*/ 902922 h 902922"/>
              <a:gd name="connsiteX648" fmla="*/ 7410455 w 11218359"/>
              <a:gd name="connsiteY648" fmla="*/ 902922 h 902922"/>
              <a:gd name="connsiteX649" fmla="*/ 7421885 w 11218359"/>
              <a:gd name="connsiteY649" fmla="*/ 902922 h 902922"/>
              <a:gd name="connsiteX650" fmla="*/ 7433315 w 11218359"/>
              <a:gd name="connsiteY650" fmla="*/ 902922 h 902922"/>
              <a:gd name="connsiteX651" fmla="*/ 7444793 w 11218359"/>
              <a:gd name="connsiteY651" fmla="*/ 902922 h 902922"/>
              <a:gd name="connsiteX652" fmla="*/ 7456222 w 11218359"/>
              <a:gd name="connsiteY652" fmla="*/ 902922 h 902922"/>
              <a:gd name="connsiteX653" fmla="*/ 7467653 w 11218359"/>
              <a:gd name="connsiteY653" fmla="*/ 902922 h 902922"/>
              <a:gd name="connsiteX654" fmla="*/ 7479083 w 11218359"/>
              <a:gd name="connsiteY654" fmla="*/ 902922 h 902922"/>
              <a:gd name="connsiteX655" fmla="*/ 7490513 w 11218359"/>
              <a:gd name="connsiteY655" fmla="*/ 902922 h 902922"/>
              <a:gd name="connsiteX656" fmla="*/ 7501990 w 11218359"/>
              <a:gd name="connsiteY656" fmla="*/ 902922 h 902922"/>
              <a:gd name="connsiteX657" fmla="*/ 7513420 w 11218359"/>
              <a:gd name="connsiteY657" fmla="*/ 902922 h 902922"/>
              <a:gd name="connsiteX658" fmla="*/ 7524850 w 11218359"/>
              <a:gd name="connsiteY658" fmla="*/ 902922 h 902922"/>
              <a:gd name="connsiteX659" fmla="*/ 7536280 w 11218359"/>
              <a:gd name="connsiteY659" fmla="*/ 902922 h 902922"/>
              <a:gd name="connsiteX660" fmla="*/ 7547710 w 11218359"/>
              <a:gd name="connsiteY660" fmla="*/ 902922 h 902922"/>
              <a:gd name="connsiteX661" fmla="*/ 7559188 w 11218359"/>
              <a:gd name="connsiteY661" fmla="*/ 902922 h 902922"/>
              <a:gd name="connsiteX662" fmla="*/ 7570618 w 11218359"/>
              <a:gd name="connsiteY662" fmla="*/ 902922 h 902922"/>
              <a:gd name="connsiteX663" fmla="*/ 7582048 w 11218359"/>
              <a:gd name="connsiteY663" fmla="*/ 902922 h 902922"/>
              <a:gd name="connsiteX664" fmla="*/ 7593478 w 11218359"/>
              <a:gd name="connsiteY664" fmla="*/ 902922 h 902922"/>
              <a:gd name="connsiteX665" fmla="*/ 7604908 w 11218359"/>
              <a:gd name="connsiteY665" fmla="*/ 902922 h 902922"/>
              <a:gd name="connsiteX666" fmla="*/ 7616385 w 11218359"/>
              <a:gd name="connsiteY666" fmla="*/ 902922 h 902922"/>
              <a:gd name="connsiteX667" fmla="*/ 7627815 w 11218359"/>
              <a:gd name="connsiteY667" fmla="*/ 902922 h 902922"/>
              <a:gd name="connsiteX668" fmla="*/ 7639246 w 11218359"/>
              <a:gd name="connsiteY668" fmla="*/ 902922 h 902922"/>
              <a:gd name="connsiteX669" fmla="*/ 7650676 w 11218359"/>
              <a:gd name="connsiteY669" fmla="*/ 902922 h 902922"/>
              <a:gd name="connsiteX670" fmla="*/ 7662106 w 11218359"/>
              <a:gd name="connsiteY670" fmla="*/ 902922 h 902922"/>
              <a:gd name="connsiteX671" fmla="*/ 7673583 w 11218359"/>
              <a:gd name="connsiteY671" fmla="*/ 902922 h 902922"/>
              <a:gd name="connsiteX672" fmla="*/ 7685013 w 11218359"/>
              <a:gd name="connsiteY672" fmla="*/ 902922 h 902922"/>
              <a:gd name="connsiteX673" fmla="*/ 7696443 w 11218359"/>
              <a:gd name="connsiteY673" fmla="*/ 902922 h 902922"/>
              <a:gd name="connsiteX674" fmla="*/ 7707873 w 11218359"/>
              <a:gd name="connsiteY674" fmla="*/ 902922 h 902922"/>
              <a:gd name="connsiteX675" fmla="*/ 7719303 w 11218359"/>
              <a:gd name="connsiteY675" fmla="*/ 902922 h 902922"/>
              <a:gd name="connsiteX676" fmla="*/ 7730733 w 11218359"/>
              <a:gd name="connsiteY676" fmla="*/ 902922 h 902922"/>
              <a:gd name="connsiteX677" fmla="*/ 7742211 w 11218359"/>
              <a:gd name="connsiteY677" fmla="*/ 902922 h 902922"/>
              <a:gd name="connsiteX678" fmla="*/ 7753641 w 11218359"/>
              <a:gd name="connsiteY678" fmla="*/ 902922 h 902922"/>
              <a:gd name="connsiteX679" fmla="*/ 7765071 w 11218359"/>
              <a:gd name="connsiteY679" fmla="*/ 902922 h 902922"/>
              <a:gd name="connsiteX680" fmla="*/ 7776501 w 11218359"/>
              <a:gd name="connsiteY680" fmla="*/ 902922 h 902922"/>
              <a:gd name="connsiteX681" fmla="*/ 7787931 w 11218359"/>
              <a:gd name="connsiteY681" fmla="*/ 902922 h 902922"/>
              <a:gd name="connsiteX682" fmla="*/ 7799408 w 11218359"/>
              <a:gd name="connsiteY682" fmla="*/ 902922 h 902922"/>
              <a:gd name="connsiteX683" fmla="*/ 7810839 w 11218359"/>
              <a:gd name="connsiteY683" fmla="*/ 902922 h 902922"/>
              <a:gd name="connsiteX684" fmla="*/ 7822268 w 11218359"/>
              <a:gd name="connsiteY684" fmla="*/ 902922 h 902922"/>
              <a:gd name="connsiteX685" fmla="*/ 7833698 w 11218359"/>
              <a:gd name="connsiteY685" fmla="*/ 902922 h 902922"/>
              <a:gd name="connsiteX686" fmla="*/ 7845128 w 11218359"/>
              <a:gd name="connsiteY686" fmla="*/ 902922 h 902922"/>
              <a:gd name="connsiteX687" fmla="*/ 7856606 w 11218359"/>
              <a:gd name="connsiteY687" fmla="*/ 902922 h 902922"/>
              <a:gd name="connsiteX688" fmla="*/ 7868036 w 11218359"/>
              <a:gd name="connsiteY688" fmla="*/ 902922 h 902922"/>
              <a:gd name="connsiteX689" fmla="*/ 7879466 w 11218359"/>
              <a:gd name="connsiteY689" fmla="*/ 902922 h 902922"/>
              <a:gd name="connsiteX690" fmla="*/ 7890896 w 11218359"/>
              <a:gd name="connsiteY690" fmla="*/ 902922 h 902922"/>
              <a:gd name="connsiteX691" fmla="*/ 7902326 w 11218359"/>
              <a:gd name="connsiteY691" fmla="*/ 902922 h 902922"/>
              <a:gd name="connsiteX692" fmla="*/ 7913804 w 11218359"/>
              <a:gd name="connsiteY692" fmla="*/ 902922 h 902922"/>
              <a:gd name="connsiteX693" fmla="*/ 7925234 w 11218359"/>
              <a:gd name="connsiteY693" fmla="*/ 902922 h 902922"/>
              <a:gd name="connsiteX694" fmla="*/ 7936663 w 11218359"/>
              <a:gd name="connsiteY694" fmla="*/ 902922 h 902922"/>
              <a:gd name="connsiteX695" fmla="*/ 7948094 w 11218359"/>
              <a:gd name="connsiteY695" fmla="*/ 902922 h 902922"/>
              <a:gd name="connsiteX696" fmla="*/ 7959524 w 11218359"/>
              <a:gd name="connsiteY696" fmla="*/ 902922 h 902922"/>
              <a:gd name="connsiteX697" fmla="*/ 7971001 w 11218359"/>
              <a:gd name="connsiteY697" fmla="*/ 902922 h 902922"/>
              <a:gd name="connsiteX698" fmla="*/ 7982431 w 11218359"/>
              <a:gd name="connsiteY698" fmla="*/ 902922 h 902922"/>
              <a:gd name="connsiteX699" fmla="*/ 7993861 w 11218359"/>
              <a:gd name="connsiteY699" fmla="*/ 902922 h 902922"/>
              <a:gd name="connsiteX700" fmla="*/ 8005291 w 11218359"/>
              <a:gd name="connsiteY700" fmla="*/ 902922 h 902922"/>
              <a:gd name="connsiteX701" fmla="*/ 8016721 w 11218359"/>
              <a:gd name="connsiteY701" fmla="*/ 902922 h 902922"/>
              <a:gd name="connsiteX702" fmla="*/ 8028199 w 11218359"/>
              <a:gd name="connsiteY702" fmla="*/ 902922 h 902922"/>
              <a:gd name="connsiteX703" fmla="*/ 8039629 w 11218359"/>
              <a:gd name="connsiteY703" fmla="*/ 902922 h 902922"/>
              <a:gd name="connsiteX704" fmla="*/ 8051059 w 11218359"/>
              <a:gd name="connsiteY704" fmla="*/ 902922 h 902922"/>
              <a:gd name="connsiteX705" fmla="*/ 8062489 w 11218359"/>
              <a:gd name="connsiteY705" fmla="*/ 902922 h 902922"/>
              <a:gd name="connsiteX706" fmla="*/ 8073919 w 11218359"/>
              <a:gd name="connsiteY706" fmla="*/ 902922 h 902922"/>
              <a:gd name="connsiteX707" fmla="*/ 8085396 w 11218359"/>
              <a:gd name="connsiteY707" fmla="*/ 902922 h 902922"/>
              <a:gd name="connsiteX708" fmla="*/ 8096826 w 11218359"/>
              <a:gd name="connsiteY708" fmla="*/ 902922 h 902922"/>
              <a:gd name="connsiteX709" fmla="*/ 8108256 w 11218359"/>
              <a:gd name="connsiteY709" fmla="*/ 902922 h 902922"/>
              <a:gd name="connsiteX710" fmla="*/ 8119687 w 11218359"/>
              <a:gd name="connsiteY710" fmla="*/ 902922 h 902922"/>
              <a:gd name="connsiteX711" fmla="*/ 8131117 w 11218359"/>
              <a:gd name="connsiteY711" fmla="*/ 902922 h 902922"/>
              <a:gd name="connsiteX712" fmla="*/ 8142594 w 11218359"/>
              <a:gd name="connsiteY712" fmla="*/ 902922 h 902922"/>
              <a:gd name="connsiteX713" fmla="*/ 8154024 w 11218359"/>
              <a:gd name="connsiteY713" fmla="*/ 902922 h 902922"/>
              <a:gd name="connsiteX714" fmla="*/ 8165454 w 11218359"/>
              <a:gd name="connsiteY714" fmla="*/ 902922 h 902922"/>
              <a:gd name="connsiteX715" fmla="*/ 8176884 w 11218359"/>
              <a:gd name="connsiteY715" fmla="*/ 902922 h 902922"/>
              <a:gd name="connsiteX716" fmla="*/ 8188314 w 11218359"/>
              <a:gd name="connsiteY716" fmla="*/ 902922 h 902922"/>
              <a:gd name="connsiteX717" fmla="*/ 8199792 w 11218359"/>
              <a:gd name="connsiteY717" fmla="*/ 902922 h 902922"/>
              <a:gd name="connsiteX718" fmla="*/ 8211222 w 11218359"/>
              <a:gd name="connsiteY718" fmla="*/ 902922 h 902922"/>
              <a:gd name="connsiteX719" fmla="*/ 8222652 w 11218359"/>
              <a:gd name="connsiteY719" fmla="*/ 902922 h 902922"/>
              <a:gd name="connsiteX720" fmla="*/ 8234082 w 11218359"/>
              <a:gd name="connsiteY720" fmla="*/ 902922 h 902922"/>
              <a:gd name="connsiteX721" fmla="*/ 8245512 w 11218359"/>
              <a:gd name="connsiteY721" fmla="*/ 902922 h 902922"/>
              <a:gd name="connsiteX722" fmla="*/ 8256989 w 11218359"/>
              <a:gd name="connsiteY722" fmla="*/ 902922 h 902922"/>
              <a:gd name="connsiteX723" fmla="*/ 8268419 w 11218359"/>
              <a:gd name="connsiteY723" fmla="*/ 902922 h 902922"/>
              <a:gd name="connsiteX724" fmla="*/ 8279850 w 11218359"/>
              <a:gd name="connsiteY724" fmla="*/ 902922 h 902922"/>
              <a:gd name="connsiteX725" fmla="*/ 8291280 w 11218359"/>
              <a:gd name="connsiteY725" fmla="*/ 902922 h 902922"/>
              <a:gd name="connsiteX726" fmla="*/ 8302709 w 11218359"/>
              <a:gd name="connsiteY726" fmla="*/ 902922 h 902922"/>
              <a:gd name="connsiteX727" fmla="*/ 8314187 w 11218359"/>
              <a:gd name="connsiteY727" fmla="*/ 902922 h 902922"/>
              <a:gd name="connsiteX728" fmla="*/ 8325617 w 11218359"/>
              <a:gd name="connsiteY728" fmla="*/ 902922 h 902922"/>
              <a:gd name="connsiteX729" fmla="*/ 8337047 w 11218359"/>
              <a:gd name="connsiteY729" fmla="*/ 902922 h 902922"/>
              <a:gd name="connsiteX730" fmla="*/ 8348477 w 11218359"/>
              <a:gd name="connsiteY730" fmla="*/ 902922 h 902922"/>
              <a:gd name="connsiteX731" fmla="*/ 8359907 w 11218359"/>
              <a:gd name="connsiteY731" fmla="*/ 902922 h 902922"/>
              <a:gd name="connsiteX732" fmla="*/ 8371385 w 11218359"/>
              <a:gd name="connsiteY732" fmla="*/ 902922 h 902922"/>
              <a:gd name="connsiteX733" fmla="*/ 8382815 w 11218359"/>
              <a:gd name="connsiteY733" fmla="*/ 902922 h 902922"/>
              <a:gd name="connsiteX734" fmla="*/ 8394245 w 11218359"/>
              <a:gd name="connsiteY734" fmla="*/ 902922 h 902922"/>
              <a:gd name="connsiteX735" fmla="*/ 8405674 w 11218359"/>
              <a:gd name="connsiteY735" fmla="*/ 902922 h 902922"/>
              <a:gd name="connsiteX736" fmla="*/ 8417104 w 11218359"/>
              <a:gd name="connsiteY736" fmla="*/ 902922 h 902922"/>
              <a:gd name="connsiteX737" fmla="*/ 8428582 w 11218359"/>
              <a:gd name="connsiteY737" fmla="*/ 902922 h 902922"/>
              <a:gd name="connsiteX738" fmla="*/ 8440012 w 11218359"/>
              <a:gd name="connsiteY738" fmla="*/ 902922 h 902922"/>
              <a:gd name="connsiteX739" fmla="*/ 8451442 w 11218359"/>
              <a:gd name="connsiteY739" fmla="*/ 902922 h 902922"/>
              <a:gd name="connsiteX740" fmla="*/ 8462872 w 11218359"/>
              <a:gd name="connsiteY740" fmla="*/ 902922 h 902922"/>
              <a:gd name="connsiteX741" fmla="*/ 8474302 w 11218359"/>
              <a:gd name="connsiteY741" fmla="*/ 902922 h 902922"/>
              <a:gd name="connsiteX742" fmla="*/ 8485780 w 11218359"/>
              <a:gd name="connsiteY742" fmla="*/ 902922 h 902922"/>
              <a:gd name="connsiteX743" fmla="*/ 8497210 w 11218359"/>
              <a:gd name="connsiteY743" fmla="*/ 902922 h 902922"/>
              <a:gd name="connsiteX744" fmla="*/ 8508640 w 11218359"/>
              <a:gd name="connsiteY744" fmla="*/ 902922 h 902922"/>
              <a:gd name="connsiteX745" fmla="*/ 8520069 w 11218359"/>
              <a:gd name="connsiteY745" fmla="*/ 902922 h 902922"/>
              <a:gd name="connsiteX746" fmla="*/ 8531500 w 11218359"/>
              <a:gd name="connsiteY746" fmla="*/ 902922 h 902922"/>
              <a:gd name="connsiteX747" fmla="*/ 8542977 w 11218359"/>
              <a:gd name="connsiteY747" fmla="*/ 902922 h 902922"/>
              <a:gd name="connsiteX748" fmla="*/ 8554407 w 11218359"/>
              <a:gd name="connsiteY748" fmla="*/ 902922 h 902922"/>
              <a:gd name="connsiteX749" fmla="*/ 8565837 w 11218359"/>
              <a:gd name="connsiteY749" fmla="*/ 902922 h 902922"/>
              <a:gd name="connsiteX750" fmla="*/ 8577267 w 11218359"/>
              <a:gd name="connsiteY750" fmla="*/ 902922 h 902922"/>
              <a:gd name="connsiteX751" fmla="*/ 8588697 w 11218359"/>
              <a:gd name="connsiteY751" fmla="*/ 902922 h 902922"/>
              <a:gd name="connsiteX752" fmla="*/ 8600175 w 11218359"/>
              <a:gd name="connsiteY752" fmla="*/ 902922 h 902922"/>
              <a:gd name="connsiteX753" fmla="*/ 8611605 w 11218359"/>
              <a:gd name="connsiteY753" fmla="*/ 902922 h 902922"/>
              <a:gd name="connsiteX754" fmla="*/ 8623035 w 11218359"/>
              <a:gd name="connsiteY754" fmla="*/ 902922 h 902922"/>
              <a:gd name="connsiteX755" fmla="*/ 8634465 w 11218359"/>
              <a:gd name="connsiteY755" fmla="*/ 902922 h 902922"/>
              <a:gd name="connsiteX756" fmla="*/ 8645895 w 11218359"/>
              <a:gd name="connsiteY756" fmla="*/ 902922 h 902922"/>
              <a:gd name="connsiteX757" fmla="*/ 8657373 w 11218359"/>
              <a:gd name="connsiteY757" fmla="*/ 902922 h 902922"/>
              <a:gd name="connsiteX758" fmla="*/ 8668802 w 11218359"/>
              <a:gd name="connsiteY758" fmla="*/ 902922 h 902922"/>
              <a:gd name="connsiteX759" fmla="*/ 8680232 w 11218359"/>
              <a:gd name="connsiteY759" fmla="*/ 902922 h 902922"/>
              <a:gd name="connsiteX760" fmla="*/ 8691662 w 11218359"/>
              <a:gd name="connsiteY760" fmla="*/ 902922 h 902922"/>
              <a:gd name="connsiteX761" fmla="*/ 8703093 w 11218359"/>
              <a:gd name="connsiteY761" fmla="*/ 902922 h 902922"/>
              <a:gd name="connsiteX762" fmla="*/ 8714570 w 11218359"/>
              <a:gd name="connsiteY762" fmla="*/ 902922 h 902922"/>
              <a:gd name="connsiteX763" fmla="*/ 8726000 w 11218359"/>
              <a:gd name="connsiteY763" fmla="*/ 902922 h 902922"/>
              <a:gd name="connsiteX764" fmla="*/ 8737430 w 11218359"/>
              <a:gd name="connsiteY764" fmla="*/ 902922 h 902922"/>
              <a:gd name="connsiteX765" fmla="*/ 8748860 w 11218359"/>
              <a:gd name="connsiteY765" fmla="*/ 902922 h 902922"/>
              <a:gd name="connsiteX766" fmla="*/ 8760290 w 11218359"/>
              <a:gd name="connsiteY766" fmla="*/ 902922 h 902922"/>
              <a:gd name="connsiteX767" fmla="*/ 8771768 w 11218359"/>
              <a:gd name="connsiteY767" fmla="*/ 902922 h 902922"/>
              <a:gd name="connsiteX768" fmla="*/ 8783198 w 11218359"/>
              <a:gd name="connsiteY768" fmla="*/ 902922 h 902922"/>
              <a:gd name="connsiteX769" fmla="*/ 8794628 w 11218359"/>
              <a:gd name="connsiteY769" fmla="*/ 902922 h 902922"/>
              <a:gd name="connsiteX770" fmla="*/ 8806058 w 11218359"/>
              <a:gd name="connsiteY770" fmla="*/ 902922 h 902922"/>
              <a:gd name="connsiteX771" fmla="*/ 8817488 w 11218359"/>
              <a:gd name="connsiteY771" fmla="*/ 902922 h 902922"/>
              <a:gd name="connsiteX772" fmla="*/ 8828918 w 11218359"/>
              <a:gd name="connsiteY772" fmla="*/ 902922 h 902922"/>
              <a:gd name="connsiteX773" fmla="*/ 8840395 w 11218359"/>
              <a:gd name="connsiteY773" fmla="*/ 902922 h 902922"/>
              <a:gd name="connsiteX774" fmla="*/ 8851825 w 11218359"/>
              <a:gd name="connsiteY774" fmla="*/ 902922 h 902922"/>
              <a:gd name="connsiteX775" fmla="*/ 8863256 w 11218359"/>
              <a:gd name="connsiteY775" fmla="*/ 902922 h 902922"/>
              <a:gd name="connsiteX776" fmla="*/ 8874686 w 11218359"/>
              <a:gd name="connsiteY776" fmla="*/ 902922 h 902922"/>
              <a:gd name="connsiteX777" fmla="*/ 8886115 w 11218359"/>
              <a:gd name="connsiteY777" fmla="*/ 902922 h 902922"/>
              <a:gd name="connsiteX778" fmla="*/ 8897593 w 11218359"/>
              <a:gd name="connsiteY778" fmla="*/ 902922 h 902922"/>
              <a:gd name="connsiteX779" fmla="*/ 8909022 w 11218359"/>
              <a:gd name="connsiteY779" fmla="*/ 902922 h 902922"/>
              <a:gd name="connsiteX780" fmla="*/ 8920453 w 11218359"/>
              <a:gd name="connsiteY780" fmla="*/ 902922 h 902922"/>
              <a:gd name="connsiteX781" fmla="*/ 8931883 w 11218359"/>
              <a:gd name="connsiteY781" fmla="*/ 902922 h 902922"/>
              <a:gd name="connsiteX782" fmla="*/ 8943313 w 11218359"/>
              <a:gd name="connsiteY782" fmla="*/ 902922 h 902922"/>
              <a:gd name="connsiteX783" fmla="*/ 8954791 w 11218359"/>
              <a:gd name="connsiteY783" fmla="*/ 902922 h 902922"/>
              <a:gd name="connsiteX784" fmla="*/ 8966220 w 11218359"/>
              <a:gd name="connsiteY784" fmla="*/ 902922 h 902922"/>
              <a:gd name="connsiteX785" fmla="*/ 8977651 w 11218359"/>
              <a:gd name="connsiteY785" fmla="*/ 902922 h 902922"/>
              <a:gd name="connsiteX786" fmla="*/ 8989080 w 11218359"/>
              <a:gd name="connsiteY786" fmla="*/ 902922 h 902922"/>
              <a:gd name="connsiteX787" fmla="*/ 9000511 w 11218359"/>
              <a:gd name="connsiteY787" fmla="*/ 902922 h 902922"/>
              <a:gd name="connsiteX788" fmla="*/ 9011988 w 11218359"/>
              <a:gd name="connsiteY788" fmla="*/ 902922 h 902922"/>
              <a:gd name="connsiteX789" fmla="*/ 9023418 w 11218359"/>
              <a:gd name="connsiteY789" fmla="*/ 902922 h 902922"/>
              <a:gd name="connsiteX790" fmla="*/ 9034849 w 11218359"/>
              <a:gd name="connsiteY790" fmla="*/ 902922 h 902922"/>
              <a:gd name="connsiteX791" fmla="*/ 9046278 w 11218359"/>
              <a:gd name="connsiteY791" fmla="*/ 902922 h 902922"/>
              <a:gd name="connsiteX792" fmla="*/ 9057709 w 11218359"/>
              <a:gd name="connsiteY792" fmla="*/ 902922 h 902922"/>
              <a:gd name="connsiteX793" fmla="*/ 9069186 w 11218359"/>
              <a:gd name="connsiteY793" fmla="*/ 902922 h 902922"/>
              <a:gd name="connsiteX794" fmla="*/ 9080615 w 11218359"/>
              <a:gd name="connsiteY794" fmla="*/ 902922 h 902922"/>
              <a:gd name="connsiteX795" fmla="*/ 9092046 w 11218359"/>
              <a:gd name="connsiteY795" fmla="*/ 902922 h 902922"/>
              <a:gd name="connsiteX796" fmla="*/ 9103476 w 11218359"/>
              <a:gd name="connsiteY796" fmla="*/ 902922 h 902922"/>
              <a:gd name="connsiteX797" fmla="*/ 9114906 w 11218359"/>
              <a:gd name="connsiteY797" fmla="*/ 902922 h 902922"/>
              <a:gd name="connsiteX798" fmla="*/ 9126384 w 11218359"/>
              <a:gd name="connsiteY798" fmla="*/ 902922 h 902922"/>
              <a:gd name="connsiteX799" fmla="*/ 9137813 w 11218359"/>
              <a:gd name="connsiteY799" fmla="*/ 902922 h 902922"/>
              <a:gd name="connsiteX800" fmla="*/ 9149244 w 11218359"/>
              <a:gd name="connsiteY800" fmla="*/ 902922 h 902922"/>
              <a:gd name="connsiteX801" fmla="*/ 9160673 w 11218359"/>
              <a:gd name="connsiteY801" fmla="*/ 902922 h 902922"/>
              <a:gd name="connsiteX802" fmla="*/ 9172104 w 11218359"/>
              <a:gd name="connsiteY802" fmla="*/ 902922 h 902922"/>
              <a:gd name="connsiteX803" fmla="*/ 9183581 w 11218359"/>
              <a:gd name="connsiteY803" fmla="*/ 902922 h 902922"/>
              <a:gd name="connsiteX804" fmla="*/ 9195011 w 11218359"/>
              <a:gd name="connsiteY804" fmla="*/ 902922 h 902922"/>
              <a:gd name="connsiteX805" fmla="*/ 9206442 w 11218359"/>
              <a:gd name="connsiteY805" fmla="*/ 902922 h 902922"/>
              <a:gd name="connsiteX806" fmla="*/ 9217871 w 11218359"/>
              <a:gd name="connsiteY806" fmla="*/ 902922 h 902922"/>
              <a:gd name="connsiteX807" fmla="*/ 9229301 w 11218359"/>
              <a:gd name="connsiteY807" fmla="*/ 902922 h 902922"/>
              <a:gd name="connsiteX808" fmla="*/ 9240779 w 11218359"/>
              <a:gd name="connsiteY808" fmla="*/ 902922 h 902922"/>
              <a:gd name="connsiteX809" fmla="*/ 9252209 w 11218359"/>
              <a:gd name="connsiteY809" fmla="*/ 902922 h 902922"/>
              <a:gd name="connsiteX810" fmla="*/ 9263639 w 11218359"/>
              <a:gd name="connsiteY810" fmla="*/ 902922 h 902922"/>
              <a:gd name="connsiteX811" fmla="*/ 9275069 w 11218359"/>
              <a:gd name="connsiteY811" fmla="*/ 902922 h 902922"/>
              <a:gd name="connsiteX812" fmla="*/ 9286498 w 11218359"/>
              <a:gd name="connsiteY812" fmla="*/ 902922 h 902922"/>
              <a:gd name="connsiteX813" fmla="*/ 9297977 w 11218359"/>
              <a:gd name="connsiteY813" fmla="*/ 902922 h 902922"/>
              <a:gd name="connsiteX814" fmla="*/ 9309406 w 11218359"/>
              <a:gd name="connsiteY814" fmla="*/ 902922 h 902922"/>
              <a:gd name="connsiteX815" fmla="*/ 9320837 w 11218359"/>
              <a:gd name="connsiteY815" fmla="*/ 902922 h 902922"/>
              <a:gd name="connsiteX816" fmla="*/ 9332266 w 11218359"/>
              <a:gd name="connsiteY816" fmla="*/ 902922 h 902922"/>
              <a:gd name="connsiteX817" fmla="*/ 9343696 w 11218359"/>
              <a:gd name="connsiteY817" fmla="*/ 902922 h 902922"/>
              <a:gd name="connsiteX818" fmla="*/ 9355174 w 11218359"/>
              <a:gd name="connsiteY818" fmla="*/ 902922 h 902922"/>
              <a:gd name="connsiteX819" fmla="*/ 9366604 w 11218359"/>
              <a:gd name="connsiteY819" fmla="*/ 902922 h 902922"/>
              <a:gd name="connsiteX820" fmla="*/ 9378035 w 11218359"/>
              <a:gd name="connsiteY820" fmla="*/ 902922 h 902922"/>
              <a:gd name="connsiteX821" fmla="*/ 9389464 w 11218359"/>
              <a:gd name="connsiteY821" fmla="*/ 902922 h 902922"/>
              <a:gd name="connsiteX822" fmla="*/ 9400894 w 11218359"/>
              <a:gd name="connsiteY822" fmla="*/ 902922 h 902922"/>
              <a:gd name="connsiteX823" fmla="*/ 9412372 w 11218359"/>
              <a:gd name="connsiteY823" fmla="*/ 902922 h 902922"/>
              <a:gd name="connsiteX824" fmla="*/ 9423802 w 11218359"/>
              <a:gd name="connsiteY824" fmla="*/ 902922 h 902922"/>
              <a:gd name="connsiteX825" fmla="*/ 9435232 w 11218359"/>
              <a:gd name="connsiteY825" fmla="*/ 902922 h 902922"/>
              <a:gd name="connsiteX826" fmla="*/ 9446662 w 11218359"/>
              <a:gd name="connsiteY826" fmla="*/ 902922 h 902922"/>
              <a:gd name="connsiteX827" fmla="*/ 9458091 w 11218359"/>
              <a:gd name="connsiteY827" fmla="*/ 902922 h 902922"/>
              <a:gd name="connsiteX828" fmla="*/ 9469570 w 11218359"/>
              <a:gd name="connsiteY828" fmla="*/ 902922 h 902922"/>
              <a:gd name="connsiteX829" fmla="*/ 9480999 w 11218359"/>
              <a:gd name="connsiteY829" fmla="*/ 902922 h 902922"/>
              <a:gd name="connsiteX830" fmla="*/ 9492429 w 11218359"/>
              <a:gd name="connsiteY830" fmla="*/ 902922 h 902922"/>
              <a:gd name="connsiteX831" fmla="*/ 9503859 w 11218359"/>
              <a:gd name="connsiteY831" fmla="*/ 902922 h 902922"/>
              <a:gd name="connsiteX832" fmla="*/ 9515289 w 11218359"/>
              <a:gd name="connsiteY832" fmla="*/ 902922 h 902922"/>
              <a:gd name="connsiteX833" fmla="*/ 9526767 w 11218359"/>
              <a:gd name="connsiteY833" fmla="*/ 902922 h 902922"/>
              <a:gd name="connsiteX834" fmla="*/ 9538197 w 11218359"/>
              <a:gd name="connsiteY834" fmla="*/ 902922 h 902922"/>
              <a:gd name="connsiteX835" fmla="*/ 9549626 w 11218359"/>
              <a:gd name="connsiteY835" fmla="*/ 902922 h 902922"/>
              <a:gd name="connsiteX836" fmla="*/ 9561057 w 11218359"/>
              <a:gd name="connsiteY836" fmla="*/ 902922 h 902922"/>
              <a:gd name="connsiteX837" fmla="*/ 9572487 w 11218359"/>
              <a:gd name="connsiteY837" fmla="*/ 902922 h 902922"/>
              <a:gd name="connsiteX838" fmla="*/ 9583965 w 11218359"/>
              <a:gd name="connsiteY838" fmla="*/ 902922 h 902922"/>
              <a:gd name="connsiteX839" fmla="*/ 9595395 w 11218359"/>
              <a:gd name="connsiteY839" fmla="*/ 902922 h 902922"/>
              <a:gd name="connsiteX840" fmla="*/ 9606824 w 11218359"/>
              <a:gd name="connsiteY840" fmla="*/ 902922 h 902922"/>
              <a:gd name="connsiteX841" fmla="*/ 9618255 w 11218359"/>
              <a:gd name="connsiteY841" fmla="*/ 902922 h 902922"/>
              <a:gd name="connsiteX842" fmla="*/ 9629684 w 11218359"/>
              <a:gd name="connsiteY842" fmla="*/ 902922 h 902922"/>
              <a:gd name="connsiteX843" fmla="*/ 9641163 w 11218359"/>
              <a:gd name="connsiteY843" fmla="*/ 902922 h 902922"/>
              <a:gd name="connsiteX844" fmla="*/ 9652592 w 11218359"/>
              <a:gd name="connsiteY844" fmla="*/ 902922 h 902922"/>
              <a:gd name="connsiteX845" fmla="*/ 9664022 w 11218359"/>
              <a:gd name="connsiteY845" fmla="*/ 902922 h 902922"/>
              <a:gd name="connsiteX846" fmla="*/ 9675452 w 11218359"/>
              <a:gd name="connsiteY846" fmla="*/ 902922 h 902922"/>
              <a:gd name="connsiteX847" fmla="*/ 9686882 w 11218359"/>
              <a:gd name="connsiteY847" fmla="*/ 902922 h 902922"/>
              <a:gd name="connsiteX848" fmla="*/ 9698360 w 11218359"/>
              <a:gd name="connsiteY848" fmla="*/ 902922 h 902922"/>
              <a:gd name="connsiteX849" fmla="*/ 9709790 w 11218359"/>
              <a:gd name="connsiteY849" fmla="*/ 902922 h 902922"/>
              <a:gd name="connsiteX850" fmla="*/ 9721219 w 11218359"/>
              <a:gd name="connsiteY850" fmla="*/ 902922 h 902922"/>
              <a:gd name="connsiteX851" fmla="*/ 9732650 w 11218359"/>
              <a:gd name="connsiteY851" fmla="*/ 902922 h 902922"/>
              <a:gd name="connsiteX852" fmla="*/ 9744080 w 11218359"/>
              <a:gd name="connsiteY852" fmla="*/ 902922 h 902922"/>
              <a:gd name="connsiteX853" fmla="*/ 9755557 w 11218359"/>
              <a:gd name="connsiteY853" fmla="*/ 902922 h 902922"/>
              <a:gd name="connsiteX854" fmla="*/ 9766988 w 11218359"/>
              <a:gd name="connsiteY854" fmla="*/ 902922 h 902922"/>
              <a:gd name="connsiteX855" fmla="*/ 9778417 w 11218359"/>
              <a:gd name="connsiteY855" fmla="*/ 902922 h 902922"/>
              <a:gd name="connsiteX856" fmla="*/ 9789848 w 11218359"/>
              <a:gd name="connsiteY856" fmla="*/ 902922 h 902922"/>
              <a:gd name="connsiteX857" fmla="*/ 9801277 w 11218359"/>
              <a:gd name="connsiteY857" fmla="*/ 902922 h 902922"/>
              <a:gd name="connsiteX858" fmla="*/ 9812755 w 11218359"/>
              <a:gd name="connsiteY858" fmla="*/ 902922 h 902922"/>
              <a:gd name="connsiteX859" fmla="*/ 9824185 w 11218359"/>
              <a:gd name="connsiteY859" fmla="*/ 902922 h 902922"/>
              <a:gd name="connsiteX860" fmla="*/ 9835615 w 11218359"/>
              <a:gd name="connsiteY860" fmla="*/ 902922 h 902922"/>
              <a:gd name="connsiteX861" fmla="*/ 9847045 w 11218359"/>
              <a:gd name="connsiteY861" fmla="*/ 902922 h 902922"/>
              <a:gd name="connsiteX862" fmla="*/ 9858475 w 11218359"/>
              <a:gd name="connsiteY862" fmla="*/ 902922 h 902922"/>
              <a:gd name="connsiteX863" fmla="*/ 9869952 w 11218359"/>
              <a:gd name="connsiteY863" fmla="*/ 902922 h 902922"/>
              <a:gd name="connsiteX864" fmla="*/ 9881383 w 11218359"/>
              <a:gd name="connsiteY864" fmla="*/ 902922 h 902922"/>
              <a:gd name="connsiteX865" fmla="*/ 9892812 w 11218359"/>
              <a:gd name="connsiteY865" fmla="*/ 902922 h 902922"/>
              <a:gd name="connsiteX866" fmla="*/ 9904243 w 11218359"/>
              <a:gd name="connsiteY866" fmla="*/ 902922 h 902922"/>
              <a:gd name="connsiteX867" fmla="*/ 9915673 w 11218359"/>
              <a:gd name="connsiteY867" fmla="*/ 902922 h 902922"/>
              <a:gd name="connsiteX868" fmla="*/ 9927102 w 11218359"/>
              <a:gd name="connsiteY868" fmla="*/ 902922 h 902922"/>
              <a:gd name="connsiteX869" fmla="*/ 9938581 w 11218359"/>
              <a:gd name="connsiteY869" fmla="*/ 902922 h 902922"/>
              <a:gd name="connsiteX870" fmla="*/ 9950010 w 11218359"/>
              <a:gd name="connsiteY870" fmla="*/ 902922 h 902922"/>
              <a:gd name="connsiteX871" fmla="*/ 9961441 w 11218359"/>
              <a:gd name="connsiteY871" fmla="*/ 902922 h 902922"/>
              <a:gd name="connsiteX872" fmla="*/ 9972870 w 11218359"/>
              <a:gd name="connsiteY872" fmla="*/ 902922 h 902922"/>
              <a:gd name="connsiteX873" fmla="*/ 9984300 w 11218359"/>
              <a:gd name="connsiteY873" fmla="*/ 902922 h 902922"/>
              <a:gd name="connsiteX874" fmla="*/ 9995778 w 11218359"/>
              <a:gd name="connsiteY874" fmla="*/ 902922 h 902922"/>
              <a:gd name="connsiteX875" fmla="*/ 10007208 w 11218359"/>
              <a:gd name="connsiteY875" fmla="*/ 902922 h 902922"/>
              <a:gd name="connsiteX876" fmla="*/ 10018638 w 11218359"/>
              <a:gd name="connsiteY876" fmla="*/ 902922 h 902922"/>
              <a:gd name="connsiteX877" fmla="*/ 10030068 w 11218359"/>
              <a:gd name="connsiteY877" fmla="*/ 902922 h 902922"/>
              <a:gd name="connsiteX878" fmla="*/ 10041498 w 11218359"/>
              <a:gd name="connsiteY878" fmla="*/ 902922 h 902922"/>
              <a:gd name="connsiteX879" fmla="*/ 10052976 w 11218359"/>
              <a:gd name="connsiteY879" fmla="*/ 902922 h 902922"/>
              <a:gd name="connsiteX880" fmla="*/ 10064405 w 11218359"/>
              <a:gd name="connsiteY880" fmla="*/ 902922 h 902922"/>
              <a:gd name="connsiteX881" fmla="*/ 10075835 w 11218359"/>
              <a:gd name="connsiteY881" fmla="*/ 902922 h 902922"/>
              <a:gd name="connsiteX882" fmla="*/ 10087266 w 11218359"/>
              <a:gd name="connsiteY882" fmla="*/ 902922 h 902922"/>
              <a:gd name="connsiteX883" fmla="*/ 10098695 w 11218359"/>
              <a:gd name="connsiteY883" fmla="*/ 902922 h 902922"/>
              <a:gd name="connsiteX884" fmla="*/ 10110174 w 11218359"/>
              <a:gd name="connsiteY884" fmla="*/ 902922 h 902922"/>
              <a:gd name="connsiteX885" fmla="*/ 10121603 w 11218359"/>
              <a:gd name="connsiteY885" fmla="*/ 902922 h 902922"/>
              <a:gd name="connsiteX886" fmla="*/ 10133033 w 11218359"/>
              <a:gd name="connsiteY886" fmla="*/ 902922 h 902922"/>
              <a:gd name="connsiteX887" fmla="*/ 10144463 w 11218359"/>
              <a:gd name="connsiteY887" fmla="*/ 902922 h 902922"/>
              <a:gd name="connsiteX888" fmla="*/ 10155893 w 11218359"/>
              <a:gd name="connsiteY888" fmla="*/ 902922 h 902922"/>
              <a:gd name="connsiteX889" fmla="*/ 10167371 w 11218359"/>
              <a:gd name="connsiteY889" fmla="*/ 902922 h 902922"/>
              <a:gd name="connsiteX890" fmla="*/ 10178801 w 11218359"/>
              <a:gd name="connsiteY890" fmla="*/ 902922 h 902922"/>
              <a:gd name="connsiteX891" fmla="*/ 10190230 w 11218359"/>
              <a:gd name="connsiteY891" fmla="*/ 902922 h 902922"/>
              <a:gd name="connsiteX892" fmla="*/ 10201661 w 11218359"/>
              <a:gd name="connsiteY892" fmla="*/ 902922 h 902922"/>
              <a:gd name="connsiteX893" fmla="*/ 10213091 w 11218359"/>
              <a:gd name="connsiteY893" fmla="*/ 902922 h 902922"/>
              <a:gd name="connsiteX894" fmla="*/ 10224569 w 11218359"/>
              <a:gd name="connsiteY894" fmla="*/ 902922 h 902922"/>
              <a:gd name="connsiteX895" fmla="*/ 10235998 w 11218359"/>
              <a:gd name="connsiteY895" fmla="*/ 902922 h 902922"/>
              <a:gd name="connsiteX896" fmla="*/ 10247428 w 11218359"/>
              <a:gd name="connsiteY896" fmla="*/ 902922 h 902922"/>
              <a:gd name="connsiteX897" fmla="*/ 10258859 w 11218359"/>
              <a:gd name="connsiteY897" fmla="*/ 902922 h 902922"/>
              <a:gd name="connsiteX898" fmla="*/ 10270288 w 11218359"/>
              <a:gd name="connsiteY898" fmla="*/ 902922 h 902922"/>
              <a:gd name="connsiteX899" fmla="*/ 10281767 w 11218359"/>
              <a:gd name="connsiteY899" fmla="*/ 902922 h 902922"/>
              <a:gd name="connsiteX900" fmla="*/ 10293196 w 11218359"/>
              <a:gd name="connsiteY900" fmla="*/ 902922 h 902922"/>
              <a:gd name="connsiteX901" fmla="*/ 10304626 w 11218359"/>
              <a:gd name="connsiteY901" fmla="*/ 902922 h 902922"/>
              <a:gd name="connsiteX902" fmla="*/ 10316056 w 11218359"/>
              <a:gd name="connsiteY902" fmla="*/ 902922 h 902922"/>
              <a:gd name="connsiteX903" fmla="*/ 10327486 w 11218359"/>
              <a:gd name="connsiteY903" fmla="*/ 902922 h 902922"/>
              <a:gd name="connsiteX904" fmla="*/ 10338963 w 11218359"/>
              <a:gd name="connsiteY904" fmla="*/ 902922 h 902922"/>
              <a:gd name="connsiteX905" fmla="*/ 10350394 w 11218359"/>
              <a:gd name="connsiteY905" fmla="*/ 902922 h 902922"/>
              <a:gd name="connsiteX906" fmla="*/ 10361823 w 11218359"/>
              <a:gd name="connsiteY906" fmla="*/ 902922 h 902922"/>
              <a:gd name="connsiteX907" fmla="*/ 10373254 w 11218359"/>
              <a:gd name="connsiteY907" fmla="*/ 902922 h 902922"/>
              <a:gd name="connsiteX908" fmla="*/ 10384684 w 11218359"/>
              <a:gd name="connsiteY908" fmla="*/ 902922 h 902922"/>
              <a:gd name="connsiteX909" fmla="*/ 10396161 w 11218359"/>
              <a:gd name="connsiteY909" fmla="*/ 902922 h 902922"/>
              <a:gd name="connsiteX910" fmla="*/ 10407591 w 11218359"/>
              <a:gd name="connsiteY910" fmla="*/ 902922 h 902922"/>
              <a:gd name="connsiteX911" fmla="*/ 10419021 w 11218359"/>
              <a:gd name="connsiteY911" fmla="*/ 902922 h 902922"/>
              <a:gd name="connsiteX912" fmla="*/ 10430452 w 11218359"/>
              <a:gd name="connsiteY912" fmla="*/ 902922 h 902922"/>
              <a:gd name="connsiteX913" fmla="*/ 10441881 w 11218359"/>
              <a:gd name="connsiteY913" fmla="*/ 902922 h 902922"/>
              <a:gd name="connsiteX914" fmla="*/ 10453358 w 11218359"/>
              <a:gd name="connsiteY914" fmla="*/ 902922 h 902922"/>
              <a:gd name="connsiteX915" fmla="*/ 10464789 w 11218359"/>
              <a:gd name="connsiteY915" fmla="*/ 902922 h 902922"/>
              <a:gd name="connsiteX916" fmla="*/ 10476219 w 11218359"/>
              <a:gd name="connsiteY916" fmla="*/ 902922 h 902922"/>
              <a:gd name="connsiteX917" fmla="*/ 10487649 w 11218359"/>
              <a:gd name="connsiteY917" fmla="*/ 902922 h 902922"/>
              <a:gd name="connsiteX918" fmla="*/ 10499079 w 11218359"/>
              <a:gd name="connsiteY918" fmla="*/ 902922 h 902922"/>
              <a:gd name="connsiteX919" fmla="*/ 10510556 w 11218359"/>
              <a:gd name="connsiteY919" fmla="*/ 902922 h 902922"/>
              <a:gd name="connsiteX920" fmla="*/ 10521987 w 11218359"/>
              <a:gd name="connsiteY920" fmla="*/ 902922 h 902922"/>
              <a:gd name="connsiteX921" fmla="*/ 10533416 w 11218359"/>
              <a:gd name="connsiteY921" fmla="*/ 902922 h 902922"/>
              <a:gd name="connsiteX922" fmla="*/ 10544847 w 11218359"/>
              <a:gd name="connsiteY922" fmla="*/ 902922 h 902922"/>
              <a:gd name="connsiteX923" fmla="*/ 10556277 w 11218359"/>
              <a:gd name="connsiteY923" fmla="*/ 902922 h 902922"/>
              <a:gd name="connsiteX924" fmla="*/ 10567754 w 11218359"/>
              <a:gd name="connsiteY924" fmla="*/ 902922 h 902922"/>
              <a:gd name="connsiteX925" fmla="*/ 10579184 w 11218359"/>
              <a:gd name="connsiteY925" fmla="*/ 902922 h 902922"/>
              <a:gd name="connsiteX926" fmla="*/ 10590614 w 11218359"/>
              <a:gd name="connsiteY926" fmla="*/ 902922 h 902922"/>
              <a:gd name="connsiteX927" fmla="*/ 10602045 w 11218359"/>
              <a:gd name="connsiteY927" fmla="*/ 902922 h 902922"/>
              <a:gd name="connsiteX928" fmla="*/ 10613474 w 11218359"/>
              <a:gd name="connsiteY928" fmla="*/ 902922 h 902922"/>
              <a:gd name="connsiteX929" fmla="*/ 10624951 w 11218359"/>
              <a:gd name="connsiteY929" fmla="*/ 902922 h 902922"/>
              <a:gd name="connsiteX930" fmla="*/ 10636382 w 11218359"/>
              <a:gd name="connsiteY930" fmla="*/ 902922 h 902922"/>
              <a:gd name="connsiteX931" fmla="*/ 10647812 w 11218359"/>
              <a:gd name="connsiteY931" fmla="*/ 902922 h 902922"/>
              <a:gd name="connsiteX932" fmla="*/ 10659241 w 11218359"/>
              <a:gd name="connsiteY932" fmla="*/ 902922 h 902922"/>
              <a:gd name="connsiteX933" fmla="*/ 10670672 w 11218359"/>
              <a:gd name="connsiteY933" fmla="*/ 902922 h 902922"/>
              <a:gd name="connsiteX934" fmla="*/ 10682149 w 11218359"/>
              <a:gd name="connsiteY934" fmla="*/ 902922 h 902922"/>
              <a:gd name="connsiteX935" fmla="*/ 10693580 w 11218359"/>
              <a:gd name="connsiteY935" fmla="*/ 902922 h 902922"/>
              <a:gd name="connsiteX936" fmla="*/ 10705009 w 11218359"/>
              <a:gd name="connsiteY936" fmla="*/ 902922 h 902922"/>
              <a:gd name="connsiteX937" fmla="*/ 10716439 w 11218359"/>
              <a:gd name="connsiteY937" fmla="*/ 902922 h 902922"/>
              <a:gd name="connsiteX938" fmla="*/ 10727870 w 11218359"/>
              <a:gd name="connsiteY938" fmla="*/ 902922 h 902922"/>
              <a:gd name="connsiteX939" fmla="*/ 10739347 w 11218359"/>
              <a:gd name="connsiteY939" fmla="*/ 902922 h 902922"/>
              <a:gd name="connsiteX940" fmla="*/ 10750778 w 11218359"/>
              <a:gd name="connsiteY940" fmla="*/ 902922 h 902922"/>
              <a:gd name="connsiteX941" fmla="*/ 10762207 w 11218359"/>
              <a:gd name="connsiteY941" fmla="*/ 902922 h 902922"/>
              <a:gd name="connsiteX942" fmla="*/ 10773637 w 11218359"/>
              <a:gd name="connsiteY942" fmla="*/ 902922 h 902922"/>
              <a:gd name="connsiteX943" fmla="*/ 10785067 w 11218359"/>
              <a:gd name="connsiteY943" fmla="*/ 902922 h 902922"/>
              <a:gd name="connsiteX944" fmla="*/ 10796544 w 11218359"/>
              <a:gd name="connsiteY944" fmla="*/ 902922 h 902922"/>
              <a:gd name="connsiteX945" fmla="*/ 10807975 w 11218359"/>
              <a:gd name="connsiteY945" fmla="*/ 902922 h 902922"/>
              <a:gd name="connsiteX946" fmla="*/ 10819405 w 11218359"/>
              <a:gd name="connsiteY946" fmla="*/ 902922 h 902922"/>
              <a:gd name="connsiteX947" fmla="*/ 10830834 w 11218359"/>
              <a:gd name="connsiteY947" fmla="*/ 902922 h 902922"/>
              <a:gd name="connsiteX948" fmla="*/ 10842265 w 11218359"/>
              <a:gd name="connsiteY948" fmla="*/ 902922 h 902922"/>
              <a:gd name="connsiteX949" fmla="*/ 10853742 w 11218359"/>
              <a:gd name="connsiteY949" fmla="*/ 902922 h 902922"/>
              <a:gd name="connsiteX950" fmla="*/ 10865173 w 11218359"/>
              <a:gd name="connsiteY950" fmla="*/ 902922 h 902922"/>
              <a:gd name="connsiteX951" fmla="*/ 10876602 w 11218359"/>
              <a:gd name="connsiteY951" fmla="*/ 902922 h 902922"/>
              <a:gd name="connsiteX952" fmla="*/ 10888032 w 11218359"/>
              <a:gd name="connsiteY952" fmla="*/ 902922 h 902922"/>
              <a:gd name="connsiteX953" fmla="*/ 10899463 w 11218359"/>
              <a:gd name="connsiteY953" fmla="*/ 902922 h 902922"/>
              <a:gd name="connsiteX954" fmla="*/ 10910892 w 11218359"/>
              <a:gd name="connsiteY954" fmla="*/ 902922 h 902922"/>
              <a:gd name="connsiteX955" fmla="*/ 10922369 w 11218359"/>
              <a:gd name="connsiteY955" fmla="*/ 902922 h 902922"/>
              <a:gd name="connsiteX956" fmla="*/ 10933800 w 11218359"/>
              <a:gd name="connsiteY956" fmla="*/ 902922 h 902922"/>
              <a:gd name="connsiteX957" fmla="*/ 10945230 w 11218359"/>
              <a:gd name="connsiteY957" fmla="*/ 902922 h 902922"/>
              <a:gd name="connsiteX958" fmla="*/ 10956660 w 11218359"/>
              <a:gd name="connsiteY958" fmla="*/ 902922 h 902922"/>
              <a:gd name="connsiteX959" fmla="*/ 10968090 w 11218359"/>
              <a:gd name="connsiteY959" fmla="*/ 902922 h 902922"/>
              <a:gd name="connsiteX960" fmla="*/ 10979567 w 11218359"/>
              <a:gd name="connsiteY960" fmla="*/ 902922 h 902922"/>
              <a:gd name="connsiteX961" fmla="*/ 10990998 w 11218359"/>
              <a:gd name="connsiteY961" fmla="*/ 902922 h 902922"/>
              <a:gd name="connsiteX962" fmla="*/ 11002427 w 11218359"/>
              <a:gd name="connsiteY962" fmla="*/ 902922 h 902922"/>
              <a:gd name="connsiteX963" fmla="*/ 11013858 w 11218359"/>
              <a:gd name="connsiteY963" fmla="*/ 902922 h 902922"/>
              <a:gd name="connsiteX964" fmla="*/ 11025287 w 11218359"/>
              <a:gd name="connsiteY964" fmla="*/ 902922 h 902922"/>
              <a:gd name="connsiteX965" fmla="*/ 11036765 w 11218359"/>
              <a:gd name="connsiteY965" fmla="*/ 902922 h 902922"/>
              <a:gd name="connsiteX966" fmla="*/ 11048195 w 11218359"/>
              <a:gd name="connsiteY966" fmla="*/ 902922 h 902922"/>
              <a:gd name="connsiteX967" fmla="*/ 11059625 w 11218359"/>
              <a:gd name="connsiteY967" fmla="*/ 902922 h 902922"/>
              <a:gd name="connsiteX968" fmla="*/ 11071056 w 11218359"/>
              <a:gd name="connsiteY968" fmla="*/ 902922 h 902922"/>
              <a:gd name="connsiteX969" fmla="*/ 11082485 w 11218359"/>
              <a:gd name="connsiteY969" fmla="*/ 902922 h 902922"/>
              <a:gd name="connsiteX970" fmla="*/ 11093962 w 11218359"/>
              <a:gd name="connsiteY970" fmla="*/ 902922 h 902922"/>
              <a:gd name="connsiteX971" fmla="*/ 11105393 w 11218359"/>
              <a:gd name="connsiteY971" fmla="*/ 902922 h 902922"/>
              <a:gd name="connsiteX972" fmla="*/ 11116823 w 11218359"/>
              <a:gd name="connsiteY972" fmla="*/ 902922 h 902922"/>
              <a:gd name="connsiteX973" fmla="*/ 11128253 w 11218359"/>
              <a:gd name="connsiteY973" fmla="*/ 902922 h 902922"/>
              <a:gd name="connsiteX974" fmla="*/ 11139683 w 11218359"/>
              <a:gd name="connsiteY974" fmla="*/ 902922 h 902922"/>
              <a:gd name="connsiteX975" fmla="*/ 11151160 w 11218359"/>
              <a:gd name="connsiteY975" fmla="*/ 902922 h 902922"/>
              <a:gd name="connsiteX976" fmla="*/ 11162591 w 11218359"/>
              <a:gd name="connsiteY976" fmla="*/ 902922 h 902922"/>
              <a:gd name="connsiteX977" fmla="*/ 11174020 w 11218359"/>
              <a:gd name="connsiteY977" fmla="*/ 902922 h 902922"/>
              <a:gd name="connsiteX978" fmla="*/ 11185451 w 11218359"/>
              <a:gd name="connsiteY978" fmla="*/ 902922 h 902922"/>
              <a:gd name="connsiteX979" fmla="*/ 11196881 w 11218359"/>
              <a:gd name="connsiteY979" fmla="*/ 902922 h 902922"/>
              <a:gd name="connsiteX980" fmla="*/ 11208358 w 11218359"/>
              <a:gd name="connsiteY980" fmla="*/ 902922 h 902922"/>
              <a:gd name="connsiteX981" fmla="*/ 11218359 w 11218359"/>
              <a:gd name="connsiteY981" fmla="*/ 902922 h 902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902922">
                <a:moveTo>
                  <a:pt x="0" y="902922"/>
                </a:moveTo>
                <a:lnTo>
                  <a:pt x="9149" y="902922"/>
                </a:lnTo>
                <a:lnTo>
                  <a:pt x="20588" y="902922"/>
                </a:lnTo>
                <a:lnTo>
                  <a:pt x="32028" y="902922"/>
                </a:lnTo>
                <a:lnTo>
                  <a:pt x="43467" y="902922"/>
                </a:lnTo>
                <a:lnTo>
                  <a:pt x="54907" y="902922"/>
                </a:lnTo>
                <a:lnTo>
                  <a:pt x="66346" y="902922"/>
                </a:lnTo>
                <a:lnTo>
                  <a:pt x="77786" y="902922"/>
                </a:lnTo>
                <a:lnTo>
                  <a:pt x="89225" y="902922"/>
                </a:lnTo>
                <a:lnTo>
                  <a:pt x="100665" y="902922"/>
                </a:lnTo>
                <a:lnTo>
                  <a:pt x="112104" y="902922"/>
                </a:lnTo>
                <a:lnTo>
                  <a:pt x="123544" y="902922"/>
                </a:lnTo>
                <a:lnTo>
                  <a:pt x="134979" y="902922"/>
                </a:lnTo>
                <a:lnTo>
                  <a:pt x="146423" y="902922"/>
                </a:lnTo>
                <a:lnTo>
                  <a:pt x="157858" y="902922"/>
                </a:lnTo>
                <a:lnTo>
                  <a:pt x="169297" y="902922"/>
                </a:lnTo>
                <a:lnTo>
                  <a:pt x="180737" y="902922"/>
                </a:lnTo>
                <a:lnTo>
                  <a:pt x="192176" y="902922"/>
                </a:lnTo>
                <a:lnTo>
                  <a:pt x="203616" y="902922"/>
                </a:lnTo>
                <a:lnTo>
                  <a:pt x="215055" y="902922"/>
                </a:lnTo>
                <a:lnTo>
                  <a:pt x="226495" y="902922"/>
                </a:lnTo>
                <a:lnTo>
                  <a:pt x="237935" y="902922"/>
                </a:lnTo>
                <a:lnTo>
                  <a:pt x="249374" y="902922"/>
                </a:lnTo>
                <a:lnTo>
                  <a:pt x="260814" y="902922"/>
                </a:lnTo>
                <a:lnTo>
                  <a:pt x="272253" y="902922"/>
                </a:lnTo>
                <a:lnTo>
                  <a:pt x="283693" y="902922"/>
                </a:lnTo>
                <a:lnTo>
                  <a:pt x="295132" y="902922"/>
                </a:lnTo>
                <a:lnTo>
                  <a:pt x="306572" y="902922"/>
                </a:lnTo>
                <a:lnTo>
                  <a:pt x="318011" y="902922"/>
                </a:lnTo>
                <a:lnTo>
                  <a:pt x="329451" y="902922"/>
                </a:lnTo>
                <a:lnTo>
                  <a:pt x="340890" y="902922"/>
                </a:lnTo>
                <a:lnTo>
                  <a:pt x="352330" y="902922"/>
                </a:lnTo>
                <a:lnTo>
                  <a:pt x="363769" y="902922"/>
                </a:lnTo>
                <a:lnTo>
                  <a:pt x="375209" y="902922"/>
                </a:lnTo>
                <a:lnTo>
                  <a:pt x="386648" y="902922"/>
                </a:lnTo>
                <a:lnTo>
                  <a:pt x="398088" y="902922"/>
                </a:lnTo>
                <a:lnTo>
                  <a:pt x="409527" y="902922"/>
                </a:lnTo>
                <a:lnTo>
                  <a:pt x="420967" y="902922"/>
                </a:lnTo>
                <a:lnTo>
                  <a:pt x="432406" y="902922"/>
                </a:lnTo>
                <a:lnTo>
                  <a:pt x="443846" y="902922"/>
                </a:lnTo>
                <a:lnTo>
                  <a:pt x="455285" y="902922"/>
                </a:lnTo>
                <a:lnTo>
                  <a:pt x="466725" y="902922"/>
                </a:lnTo>
                <a:lnTo>
                  <a:pt x="478165" y="902922"/>
                </a:lnTo>
                <a:lnTo>
                  <a:pt x="489604" y="902922"/>
                </a:lnTo>
                <a:lnTo>
                  <a:pt x="501044" y="902922"/>
                </a:lnTo>
                <a:lnTo>
                  <a:pt x="512483" y="902922"/>
                </a:lnTo>
                <a:lnTo>
                  <a:pt x="523923" y="902922"/>
                </a:lnTo>
                <a:lnTo>
                  <a:pt x="535362" y="902922"/>
                </a:lnTo>
                <a:lnTo>
                  <a:pt x="546802" y="902922"/>
                </a:lnTo>
                <a:lnTo>
                  <a:pt x="558241" y="902922"/>
                </a:lnTo>
                <a:lnTo>
                  <a:pt x="569681" y="902922"/>
                </a:lnTo>
                <a:lnTo>
                  <a:pt x="581120" y="902922"/>
                </a:lnTo>
                <a:lnTo>
                  <a:pt x="592560" y="902922"/>
                </a:lnTo>
                <a:lnTo>
                  <a:pt x="603999" y="902922"/>
                </a:lnTo>
                <a:lnTo>
                  <a:pt x="615439" y="902922"/>
                </a:lnTo>
                <a:lnTo>
                  <a:pt x="626878" y="902922"/>
                </a:lnTo>
                <a:lnTo>
                  <a:pt x="638318" y="902922"/>
                </a:lnTo>
                <a:lnTo>
                  <a:pt x="649757" y="902922"/>
                </a:lnTo>
                <a:lnTo>
                  <a:pt x="661192" y="902922"/>
                </a:lnTo>
                <a:lnTo>
                  <a:pt x="672632" y="902922"/>
                </a:lnTo>
                <a:lnTo>
                  <a:pt x="684071" y="902922"/>
                </a:lnTo>
                <a:lnTo>
                  <a:pt x="695511" y="902922"/>
                </a:lnTo>
                <a:lnTo>
                  <a:pt x="706950" y="902922"/>
                </a:lnTo>
                <a:lnTo>
                  <a:pt x="718390" y="902922"/>
                </a:lnTo>
                <a:lnTo>
                  <a:pt x="729829" y="902922"/>
                </a:lnTo>
                <a:lnTo>
                  <a:pt x="741269" y="902922"/>
                </a:lnTo>
                <a:lnTo>
                  <a:pt x="752708" y="902922"/>
                </a:lnTo>
                <a:lnTo>
                  <a:pt x="764148" y="902922"/>
                </a:lnTo>
                <a:lnTo>
                  <a:pt x="775587" y="902922"/>
                </a:lnTo>
                <a:lnTo>
                  <a:pt x="787027" y="902922"/>
                </a:lnTo>
                <a:lnTo>
                  <a:pt x="798467" y="902922"/>
                </a:lnTo>
                <a:lnTo>
                  <a:pt x="809906" y="902922"/>
                </a:lnTo>
                <a:lnTo>
                  <a:pt x="821346" y="902922"/>
                </a:lnTo>
                <a:lnTo>
                  <a:pt x="832785" y="902922"/>
                </a:lnTo>
                <a:lnTo>
                  <a:pt x="844225" y="902922"/>
                </a:lnTo>
                <a:lnTo>
                  <a:pt x="855664" y="902922"/>
                </a:lnTo>
                <a:lnTo>
                  <a:pt x="867104" y="902922"/>
                </a:lnTo>
                <a:lnTo>
                  <a:pt x="878543" y="902922"/>
                </a:lnTo>
                <a:lnTo>
                  <a:pt x="889983" y="902922"/>
                </a:lnTo>
                <a:lnTo>
                  <a:pt x="901422" y="902922"/>
                </a:lnTo>
                <a:lnTo>
                  <a:pt x="912862" y="902922"/>
                </a:lnTo>
                <a:lnTo>
                  <a:pt x="924301" y="902922"/>
                </a:lnTo>
                <a:lnTo>
                  <a:pt x="935741" y="902922"/>
                </a:lnTo>
                <a:lnTo>
                  <a:pt x="947180" y="902922"/>
                </a:lnTo>
                <a:lnTo>
                  <a:pt x="958620" y="902922"/>
                </a:lnTo>
                <a:lnTo>
                  <a:pt x="970059" y="902922"/>
                </a:lnTo>
                <a:lnTo>
                  <a:pt x="981499" y="902922"/>
                </a:lnTo>
                <a:lnTo>
                  <a:pt x="992938" y="902922"/>
                </a:lnTo>
                <a:lnTo>
                  <a:pt x="1004378" y="902922"/>
                </a:lnTo>
                <a:lnTo>
                  <a:pt x="1015818" y="902922"/>
                </a:lnTo>
                <a:lnTo>
                  <a:pt x="1027257" y="902922"/>
                </a:lnTo>
                <a:lnTo>
                  <a:pt x="1038697" y="902922"/>
                </a:lnTo>
                <a:lnTo>
                  <a:pt x="1050136" y="902922"/>
                </a:lnTo>
                <a:lnTo>
                  <a:pt x="1061576" y="902922"/>
                </a:lnTo>
                <a:lnTo>
                  <a:pt x="1073015" y="902922"/>
                </a:lnTo>
                <a:lnTo>
                  <a:pt x="1084455" y="902922"/>
                </a:lnTo>
                <a:lnTo>
                  <a:pt x="1095894" y="902922"/>
                </a:lnTo>
                <a:lnTo>
                  <a:pt x="1107334" y="902922"/>
                </a:lnTo>
                <a:lnTo>
                  <a:pt x="1118773" y="902922"/>
                </a:lnTo>
                <a:lnTo>
                  <a:pt x="1130213" y="902922"/>
                </a:lnTo>
                <a:lnTo>
                  <a:pt x="1141652" y="902922"/>
                </a:lnTo>
                <a:lnTo>
                  <a:pt x="1153092" y="902922"/>
                </a:lnTo>
                <a:lnTo>
                  <a:pt x="1164531" y="902922"/>
                </a:lnTo>
                <a:lnTo>
                  <a:pt x="1175971" y="902922"/>
                </a:lnTo>
                <a:lnTo>
                  <a:pt x="1187406" y="902922"/>
                </a:lnTo>
                <a:lnTo>
                  <a:pt x="1198845" y="902922"/>
                </a:lnTo>
                <a:lnTo>
                  <a:pt x="1210285" y="902922"/>
                </a:lnTo>
                <a:lnTo>
                  <a:pt x="1221724" y="902922"/>
                </a:lnTo>
                <a:lnTo>
                  <a:pt x="1233164" y="902922"/>
                </a:lnTo>
                <a:lnTo>
                  <a:pt x="1244603" y="902922"/>
                </a:lnTo>
                <a:lnTo>
                  <a:pt x="1256043" y="902922"/>
                </a:lnTo>
                <a:lnTo>
                  <a:pt x="1267482" y="902922"/>
                </a:lnTo>
                <a:lnTo>
                  <a:pt x="1278922" y="902922"/>
                </a:lnTo>
                <a:lnTo>
                  <a:pt x="1290361" y="902922"/>
                </a:lnTo>
                <a:lnTo>
                  <a:pt x="1301801" y="902922"/>
                </a:lnTo>
                <a:lnTo>
                  <a:pt x="1313240" y="902922"/>
                </a:lnTo>
                <a:lnTo>
                  <a:pt x="1324680" y="902922"/>
                </a:lnTo>
                <a:lnTo>
                  <a:pt x="1336120" y="902922"/>
                </a:lnTo>
                <a:lnTo>
                  <a:pt x="1347559" y="902922"/>
                </a:lnTo>
                <a:lnTo>
                  <a:pt x="1358999" y="902922"/>
                </a:lnTo>
                <a:lnTo>
                  <a:pt x="1370438" y="902922"/>
                </a:lnTo>
                <a:lnTo>
                  <a:pt x="1381878" y="902922"/>
                </a:lnTo>
                <a:lnTo>
                  <a:pt x="1393317" y="902922"/>
                </a:lnTo>
                <a:lnTo>
                  <a:pt x="1404757" y="902922"/>
                </a:lnTo>
                <a:lnTo>
                  <a:pt x="1416196" y="902922"/>
                </a:lnTo>
                <a:lnTo>
                  <a:pt x="1427636" y="902922"/>
                </a:lnTo>
                <a:lnTo>
                  <a:pt x="1439075" y="902922"/>
                </a:lnTo>
                <a:lnTo>
                  <a:pt x="1450515" y="902922"/>
                </a:lnTo>
                <a:lnTo>
                  <a:pt x="1461954" y="902922"/>
                </a:lnTo>
                <a:lnTo>
                  <a:pt x="1473394" y="902922"/>
                </a:lnTo>
                <a:lnTo>
                  <a:pt x="1484833" y="902922"/>
                </a:lnTo>
                <a:lnTo>
                  <a:pt x="1496273" y="902922"/>
                </a:lnTo>
                <a:lnTo>
                  <a:pt x="1507712" y="902922"/>
                </a:lnTo>
                <a:lnTo>
                  <a:pt x="1519152" y="902922"/>
                </a:lnTo>
                <a:lnTo>
                  <a:pt x="1530591" y="902922"/>
                </a:lnTo>
                <a:lnTo>
                  <a:pt x="1542031" y="902922"/>
                </a:lnTo>
                <a:lnTo>
                  <a:pt x="1553471" y="902922"/>
                </a:lnTo>
                <a:lnTo>
                  <a:pt x="1564910" y="902922"/>
                </a:lnTo>
                <a:lnTo>
                  <a:pt x="1576349" y="902922"/>
                </a:lnTo>
                <a:lnTo>
                  <a:pt x="1587789" y="902922"/>
                </a:lnTo>
                <a:lnTo>
                  <a:pt x="1599229" y="902922"/>
                </a:lnTo>
                <a:lnTo>
                  <a:pt x="1610668" y="902922"/>
                </a:lnTo>
                <a:lnTo>
                  <a:pt x="1622107" y="902922"/>
                </a:lnTo>
                <a:lnTo>
                  <a:pt x="1633547" y="902922"/>
                </a:lnTo>
                <a:lnTo>
                  <a:pt x="1644987" y="902922"/>
                </a:lnTo>
                <a:lnTo>
                  <a:pt x="1656426" y="902922"/>
                </a:lnTo>
                <a:lnTo>
                  <a:pt x="1667866" y="902922"/>
                </a:lnTo>
                <a:lnTo>
                  <a:pt x="1679305" y="902922"/>
                </a:lnTo>
                <a:lnTo>
                  <a:pt x="1690745" y="902922"/>
                </a:lnTo>
                <a:lnTo>
                  <a:pt x="1702184" y="902922"/>
                </a:lnTo>
                <a:lnTo>
                  <a:pt x="1713619" y="902922"/>
                </a:lnTo>
                <a:lnTo>
                  <a:pt x="1725063" y="902922"/>
                </a:lnTo>
                <a:lnTo>
                  <a:pt x="1736498" y="902922"/>
                </a:lnTo>
                <a:lnTo>
                  <a:pt x="1747938" y="902922"/>
                </a:lnTo>
                <a:lnTo>
                  <a:pt x="1759377" y="902922"/>
                </a:lnTo>
                <a:lnTo>
                  <a:pt x="1770817" y="902922"/>
                </a:lnTo>
                <a:lnTo>
                  <a:pt x="1782256" y="902922"/>
                </a:lnTo>
                <a:lnTo>
                  <a:pt x="1793696" y="902922"/>
                </a:lnTo>
                <a:lnTo>
                  <a:pt x="1805135" y="902922"/>
                </a:lnTo>
                <a:lnTo>
                  <a:pt x="1816575" y="902922"/>
                </a:lnTo>
                <a:lnTo>
                  <a:pt x="1828014" y="902922"/>
                </a:lnTo>
                <a:lnTo>
                  <a:pt x="1839454" y="902922"/>
                </a:lnTo>
                <a:lnTo>
                  <a:pt x="1850893" y="902922"/>
                </a:lnTo>
                <a:lnTo>
                  <a:pt x="1862333" y="902922"/>
                </a:lnTo>
                <a:lnTo>
                  <a:pt x="1873772" y="902922"/>
                </a:lnTo>
                <a:lnTo>
                  <a:pt x="1885212" y="902922"/>
                </a:lnTo>
                <a:lnTo>
                  <a:pt x="1896651" y="902922"/>
                </a:lnTo>
                <a:lnTo>
                  <a:pt x="1908091" y="902922"/>
                </a:lnTo>
                <a:lnTo>
                  <a:pt x="1919531" y="902922"/>
                </a:lnTo>
                <a:lnTo>
                  <a:pt x="1930970" y="902922"/>
                </a:lnTo>
                <a:lnTo>
                  <a:pt x="1942409" y="902922"/>
                </a:lnTo>
                <a:lnTo>
                  <a:pt x="1953849" y="902922"/>
                </a:lnTo>
                <a:lnTo>
                  <a:pt x="1965289" y="902922"/>
                </a:lnTo>
                <a:lnTo>
                  <a:pt x="1976728" y="902922"/>
                </a:lnTo>
                <a:lnTo>
                  <a:pt x="1988168" y="902922"/>
                </a:lnTo>
                <a:lnTo>
                  <a:pt x="1999607" y="902922"/>
                </a:lnTo>
                <a:lnTo>
                  <a:pt x="2011047" y="902922"/>
                </a:lnTo>
                <a:lnTo>
                  <a:pt x="2022486" y="902922"/>
                </a:lnTo>
                <a:lnTo>
                  <a:pt x="2033926" y="902922"/>
                </a:lnTo>
                <a:lnTo>
                  <a:pt x="2045365" y="902922"/>
                </a:lnTo>
                <a:lnTo>
                  <a:pt x="2056805" y="902922"/>
                </a:lnTo>
                <a:lnTo>
                  <a:pt x="2068244" y="902922"/>
                </a:lnTo>
                <a:lnTo>
                  <a:pt x="2079684" y="902922"/>
                </a:lnTo>
                <a:lnTo>
                  <a:pt x="2091123" y="902922"/>
                </a:lnTo>
                <a:lnTo>
                  <a:pt x="2102563" y="902922"/>
                </a:lnTo>
                <a:lnTo>
                  <a:pt x="2114002" y="902922"/>
                </a:lnTo>
                <a:lnTo>
                  <a:pt x="2125442" y="902922"/>
                </a:lnTo>
                <a:lnTo>
                  <a:pt x="2136882" y="902922"/>
                </a:lnTo>
                <a:lnTo>
                  <a:pt x="2148321" y="902922"/>
                </a:lnTo>
                <a:lnTo>
                  <a:pt x="2159760" y="902922"/>
                </a:lnTo>
                <a:lnTo>
                  <a:pt x="2171200" y="902922"/>
                </a:lnTo>
                <a:lnTo>
                  <a:pt x="2182640" y="902922"/>
                </a:lnTo>
                <a:lnTo>
                  <a:pt x="2194079" y="902922"/>
                </a:lnTo>
                <a:lnTo>
                  <a:pt x="2205519" y="902922"/>
                </a:lnTo>
                <a:lnTo>
                  <a:pt x="2216958" y="902922"/>
                </a:lnTo>
                <a:lnTo>
                  <a:pt x="2228393" y="902922"/>
                </a:lnTo>
                <a:lnTo>
                  <a:pt x="2239837" y="902922"/>
                </a:lnTo>
                <a:lnTo>
                  <a:pt x="2251272" y="902922"/>
                </a:lnTo>
                <a:lnTo>
                  <a:pt x="2262716" y="902922"/>
                </a:lnTo>
                <a:lnTo>
                  <a:pt x="2274151" y="902922"/>
                </a:lnTo>
                <a:lnTo>
                  <a:pt x="2285591" y="902922"/>
                </a:lnTo>
                <a:lnTo>
                  <a:pt x="2297030" y="902922"/>
                </a:lnTo>
                <a:lnTo>
                  <a:pt x="2308470" y="902922"/>
                </a:lnTo>
                <a:lnTo>
                  <a:pt x="2319909" y="902922"/>
                </a:lnTo>
                <a:lnTo>
                  <a:pt x="2331349" y="902922"/>
                </a:lnTo>
                <a:lnTo>
                  <a:pt x="2342788" y="902922"/>
                </a:lnTo>
                <a:lnTo>
                  <a:pt x="2354228" y="902922"/>
                </a:lnTo>
                <a:lnTo>
                  <a:pt x="2365667" y="902922"/>
                </a:lnTo>
                <a:lnTo>
                  <a:pt x="2377107" y="902922"/>
                </a:lnTo>
                <a:lnTo>
                  <a:pt x="2388546" y="902922"/>
                </a:lnTo>
                <a:lnTo>
                  <a:pt x="2399986" y="902922"/>
                </a:lnTo>
                <a:lnTo>
                  <a:pt x="2411425" y="902922"/>
                </a:lnTo>
                <a:lnTo>
                  <a:pt x="2422865" y="902922"/>
                </a:lnTo>
                <a:lnTo>
                  <a:pt x="2434304" y="902922"/>
                </a:lnTo>
                <a:lnTo>
                  <a:pt x="2445744" y="902922"/>
                </a:lnTo>
                <a:lnTo>
                  <a:pt x="2457184" y="902922"/>
                </a:lnTo>
                <a:lnTo>
                  <a:pt x="2468623" y="902922"/>
                </a:lnTo>
                <a:lnTo>
                  <a:pt x="2480062" y="902922"/>
                </a:lnTo>
                <a:lnTo>
                  <a:pt x="2491502" y="902922"/>
                </a:lnTo>
                <a:lnTo>
                  <a:pt x="2502942" y="902922"/>
                </a:lnTo>
                <a:lnTo>
                  <a:pt x="2514381" y="902922"/>
                </a:lnTo>
                <a:lnTo>
                  <a:pt x="2525821" y="902922"/>
                </a:lnTo>
                <a:lnTo>
                  <a:pt x="2537260" y="902922"/>
                </a:lnTo>
                <a:lnTo>
                  <a:pt x="2548700" y="902922"/>
                </a:lnTo>
                <a:lnTo>
                  <a:pt x="2560139" y="902922"/>
                </a:lnTo>
                <a:lnTo>
                  <a:pt x="2571579" y="902922"/>
                </a:lnTo>
                <a:lnTo>
                  <a:pt x="2583018" y="902922"/>
                </a:lnTo>
                <a:lnTo>
                  <a:pt x="2594458" y="902922"/>
                </a:lnTo>
                <a:lnTo>
                  <a:pt x="2605897" y="902922"/>
                </a:lnTo>
                <a:lnTo>
                  <a:pt x="2617337" y="902922"/>
                </a:lnTo>
                <a:lnTo>
                  <a:pt x="2628776" y="902922"/>
                </a:lnTo>
                <a:lnTo>
                  <a:pt x="2640216" y="902922"/>
                </a:lnTo>
                <a:lnTo>
                  <a:pt x="2651655" y="902922"/>
                </a:lnTo>
                <a:lnTo>
                  <a:pt x="2663095" y="902922"/>
                </a:lnTo>
                <a:lnTo>
                  <a:pt x="2674535" y="902922"/>
                </a:lnTo>
                <a:lnTo>
                  <a:pt x="2685974" y="902922"/>
                </a:lnTo>
                <a:lnTo>
                  <a:pt x="2697413" y="902922"/>
                </a:lnTo>
                <a:lnTo>
                  <a:pt x="2708853" y="902922"/>
                </a:lnTo>
                <a:lnTo>
                  <a:pt x="2720293" y="902922"/>
                </a:lnTo>
                <a:lnTo>
                  <a:pt x="2731727" y="902922"/>
                </a:lnTo>
                <a:lnTo>
                  <a:pt x="2743172" y="902922"/>
                </a:lnTo>
                <a:lnTo>
                  <a:pt x="2754611" y="902922"/>
                </a:lnTo>
                <a:lnTo>
                  <a:pt x="2766046" y="902922"/>
                </a:lnTo>
                <a:lnTo>
                  <a:pt x="2777490" y="902922"/>
                </a:lnTo>
                <a:lnTo>
                  <a:pt x="2788925" y="902922"/>
                </a:lnTo>
                <a:lnTo>
                  <a:pt x="2800364" y="902922"/>
                </a:lnTo>
                <a:lnTo>
                  <a:pt x="2811804" y="902922"/>
                </a:lnTo>
                <a:lnTo>
                  <a:pt x="2823243" y="902922"/>
                </a:lnTo>
                <a:lnTo>
                  <a:pt x="2834683" y="902922"/>
                </a:lnTo>
                <a:lnTo>
                  <a:pt x="2846123" y="902922"/>
                </a:lnTo>
                <a:lnTo>
                  <a:pt x="2857562" y="902922"/>
                </a:lnTo>
                <a:lnTo>
                  <a:pt x="2869001" y="902922"/>
                </a:lnTo>
                <a:lnTo>
                  <a:pt x="2880441" y="902922"/>
                </a:lnTo>
                <a:lnTo>
                  <a:pt x="2891881" y="902922"/>
                </a:lnTo>
                <a:lnTo>
                  <a:pt x="2903320" y="902922"/>
                </a:lnTo>
                <a:lnTo>
                  <a:pt x="2914760" y="902922"/>
                </a:lnTo>
                <a:lnTo>
                  <a:pt x="2926199" y="902922"/>
                </a:lnTo>
                <a:lnTo>
                  <a:pt x="2937639" y="902922"/>
                </a:lnTo>
                <a:lnTo>
                  <a:pt x="2949078" y="902922"/>
                </a:lnTo>
                <a:lnTo>
                  <a:pt x="2960518" y="902922"/>
                </a:lnTo>
                <a:lnTo>
                  <a:pt x="2971957" y="902922"/>
                </a:lnTo>
                <a:lnTo>
                  <a:pt x="2983397" y="902922"/>
                </a:lnTo>
                <a:lnTo>
                  <a:pt x="2994837" y="902922"/>
                </a:lnTo>
                <a:lnTo>
                  <a:pt x="3006276" y="902922"/>
                </a:lnTo>
                <a:lnTo>
                  <a:pt x="3017715" y="902922"/>
                </a:lnTo>
                <a:lnTo>
                  <a:pt x="3029155" y="902922"/>
                </a:lnTo>
                <a:lnTo>
                  <a:pt x="3040594" y="902922"/>
                </a:lnTo>
                <a:lnTo>
                  <a:pt x="3052034" y="902922"/>
                </a:lnTo>
                <a:lnTo>
                  <a:pt x="3063474" y="902922"/>
                </a:lnTo>
                <a:lnTo>
                  <a:pt x="3074913" y="902922"/>
                </a:lnTo>
                <a:lnTo>
                  <a:pt x="3086352" y="902922"/>
                </a:lnTo>
                <a:lnTo>
                  <a:pt x="3097792" y="902922"/>
                </a:lnTo>
                <a:lnTo>
                  <a:pt x="3109232" y="902922"/>
                </a:lnTo>
                <a:lnTo>
                  <a:pt x="3120671" y="902922"/>
                </a:lnTo>
                <a:lnTo>
                  <a:pt x="3132111" y="902922"/>
                </a:lnTo>
                <a:lnTo>
                  <a:pt x="3143550" y="902922"/>
                </a:lnTo>
                <a:lnTo>
                  <a:pt x="3154990" y="902922"/>
                </a:lnTo>
                <a:lnTo>
                  <a:pt x="3166429" y="902922"/>
                </a:lnTo>
                <a:lnTo>
                  <a:pt x="3177869" y="902922"/>
                </a:lnTo>
                <a:lnTo>
                  <a:pt x="3189308" y="902922"/>
                </a:lnTo>
                <a:lnTo>
                  <a:pt x="3200748" y="757195"/>
                </a:lnTo>
                <a:lnTo>
                  <a:pt x="3212187" y="250898"/>
                </a:lnTo>
                <a:lnTo>
                  <a:pt x="3223627" y="142727"/>
                </a:lnTo>
                <a:lnTo>
                  <a:pt x="3235066" y="0"/>
                </a:lnTo>
                <a:lnTo>
                  <a:pt x="3246501" y="890902"/>
                </a:lnTo>
                <a:lnTo>
                  <a:pt x="3257945" y="902922"/>
                </a:lnTo>
                <a:lnTo>
                  <a:pt x="3269385" y="902922"/>
                </a:lnTo>
                <a:lnTo>
                  <a:pt x="3280825" y="902922"/>
                </a:lnTo>
                <a:lnTo>
                  <a:pt x="3292264" y="902922"/>
                </a:lnTo>
                <a:lnTo>
                  <a:pt x="3303699" y="902922"/>
                </a:lnTo>
                <a:lnTo>
                  <a:pt x="3315143" y="902922"/>
                </a:lnTo>
                <a:lnTo>
                  <a:pt x="3326578" y="902922"/>
                </a:lnTo>
                <a:lnTo>
                  <a:pt x="3338017" y="902922"/>
                </a:lnTo>
                <a:lnTo>
                  <a:pt x="3349457" y="902922"/>
                </a:lnTo>
                <a:lnTo>
                  <a:pt x="3360896" y="902922"/>
                </a:lnTo>
                <a:lnTo>
                  <a:pt x="3372336" y="902922"/>
                </a:lnTo>
                <a:lnTo>
                  <a:pt x="3383776" y="902922"/>
                </a:lnTo>
                <a:lnTo>
                  <a:pt x="3395215" y="902922"/>
                </a:lnTo>
                <a:lnTo>
                  <a:pt x="3406654" y="902922"/>
                </a:lnTo>
                <a:lnTo>
                  <a:pt x="3418094" y="902922"/>
                </a:lnTo>
                <a:lnTo>
                  <a:pt x="3429534" y="902922"/>
                </a:lnTo>
                <a:lnTo>
                  <a:pt x="3440973" y="902922"/>
                </a:lnTo>
                <a:lnTo>
                  <a:pt x="3452413" y="902922"/>
                </a:lnTo>
                <a:lnTo>
                  <a:pt x="3463852" y="902922"/>
                </a:lnTo>
                <a:lnTo>
                  <a:pt x="3475292" y="902922"/>
                </a:lnTo>
                <a:lnTo>
                  <a:pt x="3486731" y="902922"/>
                </a:lnTo>
                <a:lnTo>
                  <a:pt x="3498171" y="902922"/>
                </a:lnTo>
                <a:lnTo>
                  <a:pt x="3509610" y="902922"/>
                </a:lnTo>
                <a:lnTo>
                  <a:pt x="3521050" y="902922"/>
                </a:lnTo>
                <a:lnTo>
                  <a:pt x="3532489" y="902922"/>
                </a:lnTo>
                <a:lnTo>
                  <a:pt x="3543929" y="902922"/>
                </a:lnTo>
                <a:lnTo>
                  <a:pt x="3555368" y="902922"/>
                </a:lnTo>
                <a:lnTo>
                  <a:pt x="3566808" y="902922"/>
                </a:lnTo>
                <a:lnTo>
                  <a:pt x="3578247" y="902922"/>
                </a:lnTo>
                <a:lnTo>
                  <a:pt x="3589687" y="902922"/>
                </a:lnTo>
                <a:lnTo>
                  <a:pt x="3601127" y="902922"/>
                </a:lnTo>
                <a:lnTo>
                  <a:pt x="3612566" y="902922"/>
                </a:lnTo>
                <a:lnTo>
                  <a:pt x="3624005" y="902922"/>
                </a:lnTo>
                <a:lnTo>
                  <a:pt x="3635445" y="902922"/>
                </a:lnTo>
                <a:lnTo>
                  <a:pt x="3646885" y="902922"/>
                </a:lnTo>
                <a:lnTo>
                  <a:pt x="3658324" y="902922"/>
                </a:lnTo>
                <a:lnTo>
                  <a:pt x="3669764" y="902922"/>
                </a:lnTo>
                <a:lnTo>
                  <a:pt x="3681203" y="902922"/>
                </a:lnTo>
                <a:lnTo>
                  <a:pt x="3692643" y="902922"/>
                </a:lnTo>
                <a:lnTo>
                  <a:pt x="3704082" y="902922"/>
                </a:lnTo>
                <a:lnTo>
                  <a:pt x="3715522" y="902922"/>
                </a:lnTo>
                <a:lnTo>
                  <a:pt x="3726961" y="902922"/>
                </a:lnTo>
                <a:lnTo>
                  <a:pt x="3738401" y="902922"/>
                </a:lnTo>
                <a:lnTo>
                  <a:pt x="3749840" y="902922"/>
                </a:lnTo>
                <a:lnTo>
                  <a:pt x="3761280" y="902922"/>
                </a:lnTo>
                <a:lnTo>
                  <a:pt x="3772719" y="902922"/>
                </a:lnTo>
                <a:lnTo>
                  <a:pt x="3784154" y="902922"/>
                </a:lnTo>
                <a:lnTo>
                  <a:pt x="3795598" y="902922"/>
                </a:lnTo>
                <a:lnTo>
                  <a:pt x="3807033" y="902922"/>
                </a:lnTo>
                <a:lnTo>
                  <a:pt x="3818473" y="902922"/>
                </a:lnTo>
                <a:lnTo>
                  <a:pt x="3829917" y="902922"/>
                </a:lnTo>
                <a:lnTo>
                  <a:pt x="3841352" y="902922"/>
                </a:lnTo>
                <a:lnTo>
                  <a:pt x="3852791" y="902922"/>
                </a:lnTo>
                <a:lnTo>
                  <a:pt x="3864231" y="902922"/>
                </a:lnTo>
                <a:lnTo>
                  <a:pt x="3875670" y="902922"/>
                </a:lnTo>
                <a:lnTo>
                  <a:pt x="3887110" y="902922"/>
                </a:lnTo>
                <a:lnTo>
                  <a:pt x="3898549" y="902922"/>
                </a:lnTo>
                <a:lnTo>
                  <a:pt x="3909989" y="902922"/>
                </a:lnTo>
                <a:lnTo>
                  <a:pt x="3921447" y="902922"/>
                </a:lnTo>
                <a:lnTo>
                  <a:pt x="3932878" y="902922"/>
                </a:lnTo>
                <a:lnTo>
                  <a:pt x="3944307" y="902922"/>
                </a:lnTo>
                <a:lnTo>
                  <a:pt x="3955737" y="902922"/>
                </a:lnTo>
                <a:lnTo>
                  <a:pt x="3967167" y="902922"/>
                </a:lnTo>
                <a:lnTo>
                  <a:pt x="3978645" y="902922"/>
                </a:lnTo>
                <a:lnTo>
                  <a:pt x="3990075" y="902922"/>
                </a:lnTo>
                <a:lnTo>
                  <a:pt x="4001505" y="902922"/>
                </a:lnTo>
                <a:lnTo>
                  <a:pt x="4012935" y="902922"/>
                </a:lnTo>
                <a:lnTo>
                  <a:pt x="4024365" y="902922"/>
                </a:lnTo>
                <a:lnTo>
                  <a:pt x="4035843" y="902922"/>
                </a:lnTo>
                <a:lnTo>
                  <a:pt x="4047273" y="902922"/>
                </a:lnTo>
                <a:lnTo>
                  <a:pt x="4058702" y="902922"/>
                </a:lnTo>
                <a:lnTo>
                  <a:pt x="4070133" y="902922"/>
                </a:lnTo>
                <a:lnTo>
                  <a:pt x="4081563" y="902922"/>
                </a:lnTo>
                <a:lnTo>
                  <a:pt x="4093040" y="902922"/>
                </a:lnTo>
                <a:lnTo>
                  <a:pt x="4104471" y="902922"/>
                </a:lnTo>
                <a:lnTo>
                  <a:pt x="4115900" y="902922"/>
                </a:lnTo>
                <a:lnTo>
                  <a:pt x="4127330" y="902922"/>
                </a:lnTo>
                <a:lnTo>
                  <a:pt x="4138760" y="902922"/>
                </a:lnTo>
                <a:lnTo>
                  <a:pt x="4150238" y="902922"/>
                </a:lnTo>
                <a:lnTo>
                  <a:pt x="4161668" y="902922"/>
                </a:lnTo>
                <a:lnTo>
                  <a:pt x="4173098" y="902922"/>
                </a:lnTo>
                <a:lnTo>
                  <a:pt x="4184528" y="902922"/>
                </a:lnTo>
                <a:lnTo>
                  <a:pt x="4195958" y="902922"/>
                </a:lnTo>
                <a:lnTo>
                  <a:pt x="4207436" y="902922"/>
                </a:lnTo>
                <a:lnTo>
                  <a:pt x="4218865" y="902922"/>
                </a:lnTo>
                <a:lnTo>
                  <a:pt x="4230296" y="902922"/>
                </a:lnTo>
                <a:lnTo>
                  <a:pt x="4241726" y="902922"/>
                </a:lnTo>
                <a:lnTo>
                  <a:pt x="4253156" y="902922"/>
                </a:lnTo>
                <a:lnTo>
                  <a:pt x="4264634" y="902922"/>
                </a:lnTo>
                <a:lnTo>
                  <a:pt x="4276063" y="902922"/>
                </a:lnTo>
                <a:lnTo>
                  <a:pt x="4287493" y="902922"/>
                </a:lnTo>
                <a:lnTo>
                  <a:pt x="4298923" y="902922"/>
                </a:lnTo>
                <a:lnTo>
                  <a:pt x="4310353" y="902922"/>
                </a:lnTo>
                <a:lnTo>
                  <a:pt x="4321831" y="902922"/>
                </a:lnTo>
                <a:lnTo>
                  <a:pt x="4333261" y="902922"/>
                </a:lnTo>
                <a:lnTo>
                  <a:pt x="4344691" y="902922"/>
                </a:lnTo>
                <a:lnTo>
                  <a:pt x="4356121" y="902922"/>
                </a:lnTo>
                <a:lnTo>
                  <a:pt x="4367551" y="902922"/>
                </a:lnTo>
                <a:lnTo>
                  <a:pt x="4379028" y="902922"/>
                </a:lnTo>
                <a:lnTo>
                  <a:pt x="4390458" y="902922"/>
                </a:lnTo>
                <a:lnTo>
                  <a:pt x="4401889" y="902922"/>
                </a:lnTo>
                <a:lnTo>
                  <a:pt x="4413319" y="902922"/>
                </a:lnTo>
                <a:lnTo>
                  <a:pt x="4424749" y="902922"/>
                </a:lnTo>
                <a:lnTo>
                  <a:pt x="4436226" y="902922"/>
                </a:lnTo>
                <a:lnTo>
                  <a:pt x="4447656" y="902922"/>
                </a:lnTo>
                <a:lnTo>
                  <a:pt x="4459086" y="902922"/>
                </a:lnTo>
                <a:lnTo>
                  <a:pt x="4470516" y="902922"/>
                </a:lnTo>
                <a:lnTo>
                  <a:pt x="4481946" y="902922"/>
                </a:lnTo>
                <a:lnTo>
                  <a:pt x="4493424" y="902922"/>
                </a:lnTo>
                <a:lnTo>
                  <a:pt x="4504854" y="902922"/>
                </a:lnTo>
                <a:lnTo>
                  <a:pt x="4516284" y="902922"/>
                </a:lnTo>
                <a:lnTo>
                  <a:pt x="4527714" y="902922"/>
                </a:lnTo>
                <a:lnTo>
                  <a:pt x="4539144" y="902922"/>
                </a:lnTo>
                <a:lnTo>
                  <a:pt x="4550621" y="902922"/>
                </a:lnTo>
                <a:lnTo>
                  <a:pt x="4562051" y="902922"/>
                </a:lnTo>
                <a:lnTo>
                  <a:pt x="4573482" y="902922"/>
                </a:lnTo>
                <a:lnTo>
                  <a:pt x="4584912" y="902922"/>
                </a:lnTo>
                <a:lnTo>
                  <a:pt x="4596341" y="902922"/>
                </a:lnTo>
                <a:lnTo>
                  <a:pt x="4607771" y="902922"/>
                </a:lnTo>
                <a:lnTo>
                  <a:pt x="4619249" y="902922"/>
                </a:lnTo>
                <a:lnTo>
                  <a:pt x="4630679" y="902922"/>
                </a:lnTo>
                <a:lnTo>
                  <a:pt x="4642109" y="902922"/>
                </a:lnTo>
                <a:lnTo>
                  <a:pt x="4653539" y="902922"/>
                </a:lnTo>
                <a:lnTo>
                  <a:pt x="4664969" y="902922"/>
                </a:lnTo>
                <a:lnTo>
                  <a:pt x="4676447" y="902922"/>
                </a:lnTo>
                <a:lnTo>
                  <a:pt x="4687877" y="902922"/>
                </a:lnTo>
                <a:lnTo>
                  <a:pt x="4699306" y="902922"/>
                </a:lnTo>
                <a:lnTo>
                  <a:pt x="4710737" y="902922"/>
                </a:lnTo>
                <a:lnTo>
                  <a:pt x="4722167" y="902922"/>
                </a:lnTo>
                <a:lnTo>
                  <a:pt x="4733644" y="902922"/>
                </a:lnTo>
                <a:lnTo>
                  <a:pt x="4745075" y="902922"/>
                </a:lnTo>
                <a:lnTo>
                  <a:pt x="4756504" y="902922"/>
                </a:lnTo>
                <a:lnTo>
                  <a:pt x="4767934" y="902922"/>
                </a:lnTo>
                <a:lnTo>
                  <a:pt x="4779364" y="902922"/>
                </a:lnTo>
                <a:lnTo>
                  <a:pt x="4790842" y="902922"/>
                </a:lnTo>
                <a:lnTo>
                  <a:pt x="4802272" y="902922"/>
                </a:lnTo>
                <a:lnTo>
                  <a:pt x="4813702" y="902922"/>
                </a:lnTo>
                <a:lnTo>
                  <a:pt x="4825132" y="902922"/>
                </a:lnTo>
                <a:lnTo>
                  <a:pt x="4836562" y="902922"/>
                </a:lnTo>
                <a:lnTo>
                  <a:pt x="4848040" y="902922"/>
                </a:lnTo>
                <a:lnTo>
                  <a:pt x="4859469" y="902922"/>
                </a:lnTo>
                <a:lnTo>
                  <a:pt x="4870899" y="902922"/>
                </a:lnTo>
                <a:lnTo>
                  <a:pt x="4882330" y="902922"/>
                </a:lnTo>
                <a:lnTo>
                  <a:pt x="4893760" y="902922"/>
                </a:lnTo>
                <a:lnTo>
                  <a:pt x="4905237" y="902922"/>
                </a:lnTo>
                <a:lnTo>
                  <a:pt x="4916667" y="902922"/>
                </a:lnTo>
                <a:lnTo>
                  <a:pt x="4928097" y="902922"/>
                </a:lnTo>
                <a:lnTo>
                  <a:pt x="4939527" y="902922"/>
                </a:lnTo>
                <a:lnTo>
                  <a:pt x="4950957" y="902922"/>
                </a:lnTo>
                <a:lnTo>
                  <a:pt x="4962435" y="902922"/>
                </a:lnTo>
                <a:lnTo>
                  <a:pt x="4973865" y="902922"/>
                </a:lnTo>
                <a:lnTo>
                  <a:pt x="4985295" y="902922"/>
                </a:lnTo>
                <a:lnTo>
                  <a:pt x="4996725" y="902922"/>
                </a:lnTo>
                <a:lnTo>
                  <a:pt x="5008155" y="902922"/>
                </a:lnTo>
                <a:lnTo>
                  <a:pt x="5019632" y="902922"/>
                </a:lnTo>
                <a:lnTo>
                  <a:pt x="5031062" y="902922"/>
                </a:lnTo>
                <a:lnTo>
                  <a:pt x="5042492" y="902922"/>
                </a:lnTo>
                <a:lnTo>
                  <a:pt x="5053923" y="902922"/>
                </a:lnTo>
                <a:lnTo>
                  <a:pt x="5065353" y="902922"/>
                </a:lnTo>
                <a:lnTo>
                  <a:pt x="5076830" y="902922"/>
                </a:lnTo>
                <a:lnTo>
                  <a:pt x="5088260" y="902922"/>
                </a:lnTo>
                <a:lnTo>
                  <a:pt x="5099690" y="902922"/>
                </a:lnTo>
                <a:lnTo>
                  <a:pt x="5111120" y="902922"/>
                </a:lnTo>
                <a:lnTo>
                  <a:pt x="5122550" y="902922"/>
                </a:lnTo>
                <a:lnTo>
                  <a:pt x="5134028" y="902922"/>
                </a:lnTo>
                <a:lnTo>
                  <a:pt x="5145458" y="902922"/>
                </a:lnTo>
                <a:lnTo>
                  <a:pt x="5156888" y="902922"/>
                </a:lnTo>
                <a:lnTo>
                  <a:pt x="5168318" y="902922"/>
                </a:lnTo>
                <a:lnTo>
                  <a:pt x="5179747" y="902922"/>
                </a:lnTo>
                <a:lnTo>
                  <a:pt x="5191225" y="902922"/>
                </a:lnTo>
                <a:lnTo>
                  <a:pt x="5202655" y="902922"/>
                </a:lnTo>
                <a:lnTo>
                  <a:pt x="5214085" y="902922"/>
                </a:lnTo>
                <a:lnTo>
                  <a:pt x="5225515" y="902922"/>
                </a:lnTo>
                <a:lnTo>
                  <a:pt x="5236945" y="902922"/>
                </a:lnTo>
                <a:lnTo>
                  <a:pt x="5248423" y="902922"/>
                </a:lnTo>
                <a:lnTo>
                  <a:pt x="5259853" y="902922"/>
                </a:lnTo>
                <a:lnTo>
                  <a:pt x="5271283" y="902922"/>
                </a:lnTo>
                <a:lnTo>
                  <a:pt x="5282713" y="902922"/>
                </a:lnTo>
                <a:lnTo>
                  <a:pt x="5294143" y="902922"/>
                </a:lnTo>
                <a:lnTo>
                  <a:pt x="5305621" y="902922"/>
                </a:lnTo>
                <a:lnTo>
                  <a:pt x="5317051" y="902922"/>
                </a:lnTo>
                <a:lnTo>
                  <a:pt x="5328481" y="902922"/>
                </a:lnTo>
                <a:lnTo>
                  <a:pt x="5339910" y="902922"/>
                </a:lnTo>
                <a:lnTo>
                  <a:pt x="5351340" y="902922"/>
                </a:lnTo>
                <a:lnTo>
                  <a:pt x="5362818" y="902922"/>
                </a:lnTo>
                <a:lnTo>
                  <a:pt x="5374248" y="902922"/>
                </a:lnTo>
                <a:lnTo>
                  <a:pt x="5385678" y="902922"/>
                </a:lnTo>
                <a:lnTo>
                  <a:pt x="5397108" y="901422"/>
                </a:lnTo>
                <a:lnTo>
                  <a:pt x="5408538" y="902922"/>
                </a:lnTo>
                <a:lnTo>
                  <a:pt x="5420016" y="902922"/>
                </a:lnTo>
                <a:lnTo>
                  <a:pt x="5431446" y="902922"/>
                </a:lnTo>
                <a:lnTo>
                  <a:pt x="5442876" y="902922"/>
                </a:lnTo>
                <a:lnTo>
                  <a:pt x="5454306" y="902922"/>
                </a:lnTo>
                <a:lnTo>
                  <a:pt x="5465736" y="902922"/>
                </a:lnTo>
                <a:lnTo>
                  <a:pt x="5477214" y="902922"/>
                </a:lnTo>
                <a:lnTo>
                  <a:pt x="5488643" y="902922"/>
                </a:lnTo>
                <a:lnTo>
                  <a:pt x="5500073" y="902922"/>
                </a:lnTo>
                <a:lnTo>
                  <a:pt x="5511503" y="902922"/>
                </a:lnTo>
                <a:lnTo>
                  <a:pt x="5522933" y="902922"/>
                </a:lnTo>
                <a:lnTo>
                  <a:pt x="5534411" y="902922"/>
                </a:lnTo>
                <a:lnTo>
                  <a:pt x="5545841" y="902922"/>
                </a:lnTo>
                <a:lnTo>
                  <a:pt x="5557271" y="902922"/>
                </a:lnTo>
                <a:lnTo>
                  <a:pt x="5568701" y="902922"/>
                </a:lnTo>
                <a:lnTo>
                  <a:pt x="5580131" y="902922"/>
                </a:lnTo>
                <a:lnTo>
                  <a:pt x="5591609" y="902922"/>
                </a:lnTo>
                <a:lnTo>
                  <a:pt x="5603038" y="902922"/>
                </a:lnTo>
                <a:lnTo>
                  <a:pt x="5614469" y="902922"/>
                </a:lnTo>
                <a:lnTo>
                  <a:pt x="5625899" y="902922"/>
                </a:lnTo>
                <a:lnTo>
                  <a:pt x="5637329" y="902922"/>
                </a:lnTo>
                <a:lnTo>
                  <a:pt x="5648759" y="902922"/>
                </a:lnTo>
                <a:lnTo>
                  <a:pt x="5660236" y="902922"/>
                </a:lnTo>
                <a:lnTo>
                  <a:pt x="5671666" y="902922"/>
                </a:lnTo>
                <a:lnTo>
                  <a:pt x="5683096" y="902922"/>
                </a:lnTo>
                <a:lnTo>
                  <a:pt x="5694526" y="902922"/>
                </a:lnTo>
                <a:lnTo>
                  <a:pt x="5705956" y="902922"/>
                </a:lnTo>
                <a:lnTo>
                  <a:pt x="5717434" y="902922"/>
                </a:lnTo>
                <a:lnTo>
                  <a:pt x="5728864" y="902922"/>
                </a:lnTo>
                <a:lnTo>
                  <a:pt x="5740294" y="902922"/>
                </a:lnTo>
                <a:lnTo>
                  <a:pt x="5751724" y="902922"/>
                </a:lnTo>
                <a:lnTo>
                  <a:pt x="5763154" y="902922"/>
                </a:lnTo>
                <a:lnTo>
                  <a:pt x="5774631" y="902922"/>
                </a:lnTo>
                <a:lnTo>
                  <a:pt x="5786062" y="902922"/>
                </a:lnTo>
                <a:lnTo>
                  <a:pt x="5797492" y="902922"/>
                </a:lnTo>
                <a:lnTo>
                  <a:pt x="5808921" y="902922"/>
                </a:lnTo>
                <a:lnTo>
                  <a:pt x="5820351" y="902922"/>
                </a:lnTo>
                <a:lnTo>
                  <a:pt x="5831829" y="902922"/>
                </a:lnTo>
                <a:lnTo>
                  <a:pt x="5843259" y="902922"/>
                </a:lnTo>
                <a:lnTo>
                  <a:pt x="5854689" y="902922"/>
                </a:lnTo>
                <a:lnTo>
                  <a:pt x="5866119" y="902922"/>
                </a:lnTo>
                <a:lnTo>
                  <a:pt x="5877549" y="902922"/>
                </a:lnTo>
                <a:lnTo>
                  <a:pt x="5889027" y="902922"/>
                </a:lnTo>
                <a:lnTo>
                  <a:pt x="5900457" y="902922"/>
                </a:lnTo>
                <a:lnTo>
                  <a:pt x="5911887" y="902922"/>
                </a:lnTo>
                <a:lnTo>
                  <a:pt x="5923317" y="902922"/>
                </a:lnTo>
                <a:lnTo>
                  <a:pt x="5934747" y="902922"/>
                </a:lnTo>
                <a:lnTo>
                  <a:pt x="5946225" y="902922"/>
                </a:lnTo>
                <a:lnTo>
                  <a:pt x="5957655" y="902922"/>
                </a:lnTo>
                <a:lnTo>
                  <a:pt x="5969084" y="902922"/>
                </a:lnTo>
                <a:lnTo>
                  <a:pt x="5980514" y="902922"/>
                </a:lnTo>
                <a:lnTo>
                  <a:pt x="5991944" y="902922"/>
                </a:lnTo>
                <a:lnTo>
                  <a:pt x="6003422" y="902922"/>
                </a:lnTo>
                <a:lnTo>
                  <a:pt x="6014852" y="902922"/>
                </a:lnTo>
                <a:lnTo>
                  <a:pt x="6026282" y="902922"/>
                </a:lnTo>
                <a:lnTo>
                  <a:pt x="6037712" y="902922"/>
                </a:lnTo>
                <a:lnTo>
                  <a:pt x="6049142" y="902922"/>
                </a:lnTo>
                <a:lnTo>
                  <a:pt x="6060620" y="902922"/>
                </a:lnTo>
                <a:lnTo>
                  <a:pt x="6072049" y="902922"/>
                </a:lnTo>
                <a:lnTo>
                  <a:pt x="6083480" y="902922"/>
                </a:lnTo>
                <a:lnTo>
                  <a:pt x="6094910" y="902922"/>
                </a:lnTo>
                <a:lnTo>
                  <a:pt x="6106340" y="902922"/>
                </a:lnTo>
                <a:lnTo>
                  <a:pt x="6117818" y="902922"/>
                </a:lnTo>
                <a:lnTo>
                  <a:pt x="6129247" y="902922"/>
                </a:lnTo>
                <a:lnTo>
                  <a:pt x="6140677" y="902922"/>
                </a:lnTo>
                <a:lnTo>
                  <a:pt x="6152107" y="902922"/>
                </a:lnTo>
                <a:lnTo>
                  <a:pt x="6163537" y="902922"/>
                </a:lnTo>
                <a:lnTo>
                  <a:pt x="6175015" y="902922"/>
                </a:lnTo>
                <a:lnTo>
                  <a:pt x="6186445" y="902922"/>
                </a:lnTo>
                <a:lnTo>
                  <a:pt x="6197875" y="902922"/>
                </a:lnTo>
                <a:lnTo>
                  <a:pt x="6209305" y="902922"/>
                </a:lnTo>
                <a:lnTo>
                  <a:pt x="6220735" y="902922"/>
                </a:lnTo>
                <a:lnTo>
                  <a:pt x="6232212" y="902922"/>
                </a:lnTo>
                <a:lnTo>
                  <a:pt x="6243642" y="902922"/>
                </a:lnTo>
                <a:lnTo>
                  <a:pt x="6255073" y="902922"/>
                </a:lnTo>
                <a:lnTo>
                  <a:pt x="6266503" y="902922"/>
                </a:lnTo>
                <a:lnTo>
                  <a:pt x="6277933" y="902922"/>
                </a:lnTo>
                <a:lnTo>
                  <a:pt x="6289410" y="902922"/>
                </a:lnTo>
                <a:lnTo>
                  <a:pt x="6300840" y="902922"/>
                </a:lnTo>
                <a:lnTo>
                  <a:pt x="6312270" y="902922"/>
                </a:lnTo>
                <a:lnTo>
                  <a:pt x="6323700" y="902922"/>
                </a:lnTo>
                <a:lnTo>
                  <a:pt x="6335130" y="902922"/>
                </a:lnTo>
                <a:lnTo>
                  <a:pt x="6346608" y="902922"/>
                </a:lnTo>
                <a:lnTo>
                  <a:pt x="6358038" y="902922"/>
                </a:lnTo>
                <a:lnTo>
                  <a:pt x="6369468" y="902922"/>
                </a:lnTo>
                <a:lnTo>
                  <a:pt x="6380898" y="902922"/>
                </a:lnTo>
                <a:lnTo>
                  <a:pt x="6392328" y="902922"/>
                </a:lnTo>
                <a:lnTo>
                  <a:pt x="6403805" y="902922"/>
                </a:lnTo>
                <a:lnTo>
                  <a:pt x="6415235" y="902922"/>
                </a:lnTo>
                <a:lnTo>
                  <a:pt x="6426666" y="902922"/>
                </a:lnTo>
                <a:lnTo>
                  <a:pt x="6438096" y="902922"/>
                </a:lnTo>
                <a:lnTo>
                  <a:pt x="6449525" y="902922"/>
                </a:lnTo>
                <a:lnTo>
                  <a:pt x="6461003" y="902922"/>
                </a:lnTo>
                <a:lnTo>
                  <a:pt x="6472433" y="902922"/>
                </a:lnTo>
                <a:lnTo>
                  <a:pt x="6483863" y="902922"/>
                </a:lnTo>
                <a:lnTo>
                  <a:pt x="6495293" y="902922"/>
                </a:lnTo>
                <a:lnTo>
                  <a:pt x="6506723" y="902922"/>
                </a:lnTo>
                <a:lnTo>
                  <a:pt x="6518201" y="902922"/>
                </a:lnTo>
                <a:lnTo>
                  <a:pt x="6529631" y="902922"/>
                </a:lnTo>
                <a:lnTo>
                  <a:pt x="6541061" y="902922"/>
                </a:lnTo>
                <a:lnTo>
                  <a:pt x="6552490" y="902922"/>
                </a:lnTo>
                <a:lnTo>
                  <a:pt x="6563921" y="902922"/>
                </a:lnTo>
                <a:lnTo>
                  <a:pt x="6575398" y="902922"/>
                </a:lnTo>
                <a:lnTo>
                  <a:pt x="6586828" y="902922"/>
                </a:lnTo>
                <a:lnTo>
                  <a:pt x="6598259" y="902922"/>
                </a:lnTo>
                <a:lnTo>
                  <a:pt x="6609688" y="902922"/>
                </a:lnTo>
                <a:lnTo>
                  <a:pt x="6621118" y="902922"/>
                </a:lnTo>
                <a:lnTo>
                  <a:pt x="6632596" y="902922"/>
                </a:lnTo>
                <a:lnTo>
                  <a:pt x="6644026" y="902922"/>
                </a:lnTo>
                <a:lnTo>
                  <a:pt x="6655456" y="902922"/>
                </a:lnTo>
                <a:lnTo>
                  <a:pt x="6666886" y="902922"/>
                </a:lnTo>
                <a:lnTo>
                  <a:pt x="6678316" y="902922"/>
                </a:lnTo>
                <a:lnTo>
                  <a:pt x="6689794" y="902922"/>
                </a:lnTo>
                <a:lnTo>
                  <a:pt x="6701224" y="902922"/>
                </a:lnTo>
                <a:lnTo>
                  <a:pt x="6712653" y="902922"/>
                </a:lnTo>
                <a:lnTo>
                  <a:pt x="6724083" y="902922"/>
                </a:lnTo>
                <a:lnTo>
                  <a:pt x="6735514" y="902922"/>
                </a:lnTo>
                <a:lnTo>
                  <a:pt x="6746944" y="902922"/>
                </a:lnTo>
                <a:lnTo>
                  <a:pt x="6758421" y="902922"/>
                </a:lnTo>
                <a:lnTo>
                  <a:pt x="6769851" y="902922"/>
                </a:lnTo>
                <a:lnTo>
                  <a:pt x="6781281" y="902922"/>
                </a:lnTo>
                <a:lnTo>
                  <a:pt x="6792711" y="902922"/>
                </a:lnTo>
                <a:lnTo>
                  <a:pt x="6804141" y="902922"/>
                </a:lnTo>
                <a:lnTo>
                  <a:pt x="6815619" y="902922"/>
                </a:lnTo>
                <a:lnTo>
                  <a:pt x="6827049" y="902922"/>
                </a:lnTo>
                <a:lnTo>
                  <a:pt x="6838479" y="902922"/>
                </a:lnTo>
                <a:lnTo>
                  <a:pt x="6849909" y="902922"/>
                </a:lnTo>
                <a:lnTo>
                  <a:pt x="6861339" y="902922"/>
                </a:lnTo>
                <a:lnTo>
                  <a:pt x="6872816" y="902922"/>
                </a:lnTo>
                <a:lnTo>
                  <a:pt x="6884246" y="902922"/>
                </a:lnTo>
                <a:lnTo>
                  <a:pt x="6895676" y="902922"/>
                </a:lnTo>
                <a:lnTo>
                  <a:pt x="6907107" y="902922"/>
                </a:lnTo>
                <a:lnTo>
                  <a:pt x="6918537" y="902922"/>
                </a:lnTo>
                <a:lnTo>
                  <a:pt x="6930014" y="902922"/>
                </a:lnTo>
                <a:lnTo>
                  <a:pt x="6941444" y="902922"/>
                </a:lnTo>
                <a:lnTo>
                  <a:pt x="6952874" y="902922"/>
                </a:lnTo>
                <a:lnTo>
                  <a:pt x="6964304" y="902922"/>
                </a:lnTo>
                <a:lnTo>
                  <a:pt x="6975734" y="902922"/>
                </a:lnTo>
                <a:lnTo>
                  <a:pt x="6987212" y="902922"/>
                </a:lnTo>
                <a:lnTo>
                  <a:pt x="6998642" y="902922"/>
                </a:lnTo>
                <a:lnTo>
                  <a:pt x="7010072" y="902922"/>
                </a:lnTo>
                <a:lnTo>
                  <a:pt x="7021502" y="902922"/>
                </a:lnTo>
                <a:lnTo>
                  <a:pt x="7032931" y="902922"/>
                </a:lnTo>
                <a:lnTo>
                  <a:pt x="7044409" y="902922"/>
                </a:lnTo>
                <a:lnTo>
                  <a:pt x="7055839" y="902922"/>
                </a:lnTo>
                <a:lnTo>
                  <a:pt x="7067269" y="902922"/>
                </a:lnTo>
                <a:lnTo>
                  <a:pt x="7078700" y="902922"/>
                </a:lnTo>
                <a:lnTo>
                  <a:pt x="7090129" y="902922"/>
                </a:lnTo>
                <a:lnTo>
                  <a:pt x="7101607" y="902922"/>
                </a:lnTo>
                <a:lnTo>
                  <a:pt x="7113037" y="902922"/>
                </a:lnTo>
                <a:lnTo>
                  <a:pt x="7124467" y="902922"/>
                </a:lnTo>
                <a:lnTo>
                  <a:pt x="7135897" y="902922"/>
                </a:lnTo>
                <a:lnTo>
                  <a:pt x="7147327" y="902922"/>
                </a:lnTo>
                <a:lnTo>
                  <a:pt x="7158805" y="902922"/>
                </a:lnTo>
                <a:lnTo>
                  <a:pt x="7170235" y="902922"/>
                </a:lnTo>
                <a:lnTo>
                  <a:pt x="7181665" y="902922"/>
                </a:lnTo>
                <a:lnTo>
                  <a:pt x="7193094" y="902922"/>
                </a:lnTo>
                <a:lnTo>
                  <a:pt x="7204524" y="902922"/>
                </a:lnTo>
                <a:lnTo>
                  <a:pt x="7216002" y="902922"/>
                </a:lnTo>
                <a:lnTo>
                  <a:pt x="7227432" y="902922"/>
                </a:lnTo>
                <a:lnTo>
                  <a:pt x="7238862" y="902922"/>
                </a:lnTo>
                <a:lnTo>
                  <a:pt x="7250292" y="902922"/>
                </a:lnTo>
                <a:lnTo>
                  <a:pt x="7261722" y="902922"/>
                </a:lnTo>
                <a:lnTo>
                  <a:pt x="7273200" y="902922"/>
                </a:lnTo>
                <a:lnTo>
                  <a:pt x="7284630" y="902922"/>
                </a:lnTo>
                <a:lnTo>
                  <a:pt x="7296060" y="902922"/>
                </a:lnTo>
                <a:lnTo>
                  <a:pt x="7307490" y="902922"/>
                </a:lnTo>
                <a:lnTo>
                  <a:pt x="7318920" y="902922"/>
                </a:lnTo>
                <a:lnTo>
                  <a:pt x="7330398" y="902922"/>
                </a:lnTo>
                <a:lnTo>
                  <a:pt x="7341828" y="902922"/>
                </a:lnTo>
                <a:lnTo>
                  <a:pt x="7353257" y="902922"/>
                </a:lnTo>
                <a:lnTo>
                  <a:pt x="7364687" y="902922"/>
                </a:lnTo>
                <a:lnTo>
                  <a:pt x="7376117" y="902922"/>
                </a:lnTo>
                <a:lnTo>
                  <a:pt x="7387595" y="902922"/>
                </a:lnTo>
                <a:lnTo>
                  <a:pt x="7399025" y="902922"/>
                </a:lnTo>
                <a:lnTo>
                  <a:pt x="7410455" y="902922"/>
                </a:lnTo>
                <a:lnTo>
                  <a:pt x="7421885" y="902922"/>
                </a:lnTo>
                <a:lnTo>
                  <a:pt x="7433315" y="902922"/>
                </a:lnTo>
                <a:lnTo>
                  <a:pt x="7444793" y="902922"/>
                </a:lnTo>
                <a:lnTo>
                  <a:pt x="7456222" y="902922"/>
                </a:lnTo>
                <a:lnTo>
                  <a:pt x="7467653" y="902922"/>
                </a:lnTo>
                <a:lnTo>
                  <a:pt x="7479083" y="902922"/>
                </a:lnTo>
                <a:lnTo>
                  <a:pt x="7490513" y="902922"/>
                </a:lnTo>
                <a:lnTo>
                  <a:pt x="7501990" y="902922"/>
                </a:lnTo>
                <a:lnTo>
                  <a:pt x="7513420" y="902922"/>
                </a:lnTo>
                <a:lnTo>
                  <a:pt x="7524850" y="902922"/>
                </a:lnTo>
                <a:lnTo>
                  <a:pt x="7536280" y="902922"/>
                </a:lnTo>
                <a:lnTo>
                  <a:pt x="7547710" y="902922"/>
                </a:lnTo>
                <a:lnTo>
                  <a:pt x="7559188" y="902922"/>
                </a:lnTo>
                <a:lnTo>
                  <a:pt x="7570618" y="902922"/>
                </a:lnTo>
                <a:lnTo>
                  <a:pt x="7582048" y="902922"/>
                </a:lnTo>
                <a:lnTo>
                  <a:pt x="7593478" y="902922"/>
                </a:lnTo>
                <a:lnTo>
                  <a:pt x="7604908" y="902922"/>
                </a:lnTo>
                <a:lnTo>
                  <a:pt x="7616385" y="902922"/>
                </a:lnTo>
                <a:lnTo>
                  <a:pt x="7627815" y="902922"/>
                </a:lnTo>
                <a:lnTo>
                  <a:pt x="7639246" y="902922"/>
                </a:lnTo>
                <a:lnTo>
                  <a:pt x="7650676" y="902922"/>
                </a:lnTo>
                <a:lnTo>
                  <a:pt x="7662106" y="902922"/>
                </a:lnTo>
                <a:lnTo>
                  <a:pt x="7673583" y="902922"/>
                </a:lnTo>
                <a:lnTo>
                  <a:pt x="7685013" y="902922"/>
                </a:lnTo>
                <a:lnTo>
                  <a:pt x="7696443" y="902922"/>
                </a:lnTo>
                <a:lnTo>
                  <a:pt x="7707873" y="902922"/>
                </a:lnTo>
                <a:lnTo>
                  <a:pt x="7719303" y="902922"/>
                </a:lnTo>
                <a:lnTo>
                  <a:pt x="7730733" y="902922"/>
                </a:lnTo>
                <a:lnTo>
                  <a:pt x="7742211" y="902922"/>
                </a:lnTo>
                <a:lnTo>
                  <a:pt x="7753641" y="902922"/>
                </a:lnTo>
                <a:lnTo>
                  <a:pt x="7765071" y="902922"/>
                </a:lnTo>
                <a:lnTo>
                  <a:pt x="7776501" y="902922"/>
                </a:lnTo>
                <a:lnTo>
                  <a:pt x="7787931" y="902922"/>
                </a:lnTo>
                <a:lnTo>
                  <a:pt x="7799408" y="902922"/>
                </a:lnTo>
                <a:lnTo>
                  <a:pt x="7810839" y="902922"/>
                </a:lnTo>
                <a:lnTo>
                  <a:pt x="7822268" y="902922"/>
                </a:lnTo>
                <a:lnTo>
                  <a:pt x="7833698" y="902922"/>
                </a:lnTo>
                <a:lnTo>
                  <a:pt x="7845128" y="902922"/>
                </a:lnTo>
                <a:lnTo>
                  <a:pt x="7856606" y="902922"/>
                </a:lnTo>
                <a:lnTo>
                  <a:pt x="7868036" y="902922"/>
                </a:lnTo>
                <a:lnTo>
                  <a:pt x="7879466" y="902922"/>
                </a:lnTo>
                <a:lnTo>
                  <a:pt x="7890896" y="902922"/>
                </a:lnTo>
                <a:lnTo>
                  <a:pt x="7902326" y="902922"/>
                </a:lnTo>
                <a:lnTo>
                  <a:pt x="7913804" y="902922"/>
                </a:lnTo>
                <a:lnTo>
                  <a:pt x="7925234" y="902922"/>
                </a:lnTo>
                <a:lnTo>
                  <a:pt x="7936663" y="902922"/>
                </a:lnTo>
                <a:lnTo>
                  <a:pt x="7948094" y="902922"/>
                </a:lnTo>
                <a:lnTo>
                  <a:pt x="7959524" y="902922"/>
                </a:lnTo>
                <a:lnTo>
                  <a:pt x="7971001" y="902922"/>
                </a:lnTo>
                <a:lnTo>
                  <a:pt x="7982431" y="902922"/>
                </a:lnTo>
                <a:lnTo>
                  <a:pt x="7993861" y="902922"/>
                </a:lnTo>
                <a:lnTo>
                  <a:pt x="8005291" y="902922"/>
                </a:lnTo>
                <a:lnTo>
                  <a:pt x="8016721" y="902922"/>
                </a:lnTo>
                <a:lnTo>
                  <a:pt x="8028199" y="902922"/>
                </a:lnTo>
                <a:lnTo>
                  <a:pt x="8039629" y="902922"/>
                </a:lnTo>
                <a:lnTo>
                  <a:pt x="8051059" y="902922"/>
                </a:lnTo>
                <a:lnTo>
                  <a:pt x="8062489" y="902922"/>
                </a:lnTo>
                <a:lnTo>
                  <a:pt x="8073919" y="902922"/>
                </a:lnTo>
                <a:lnTo>
                  <a:pt x="8085396" y="902922"/>
                </a:lnTo>
                <a:lnTo>
                  <a:pt x="8096826" y="902922"/>
                </a:lnTo>
                <a:lnTo>
                  <a:pt x="8108256" y="902922"/>
                </a:lnTo>
                <a:lnTo>
                  <a:pt x="8119687" y="902922"/>
                </a:lnTo>
                <a:lnTo>
                  <a:pt x="8131117" y="902922"/>
                </a:lnTo>
                <a:lnTo>
                  <a:pt x="8142594" y="902922"/>
                </a:lnTo>
                <a:lnTo>
                  <a:pt x="8154024" y="902922"/>
                </a:lnTo>
                <a:lnTo>
                  <a:pt x="8165454" y="902922"/>
                </a:lnTo>
                <a:lnTo>
                  <a:pt x="8176884" y="902922"/>
                </a:lnTo>
                <a:lnTo>
                  <a:pt x="8188314" y="902922"/>
                </a:lnTo>
                <a:lnTo>
                  <a:pt x="8199792" y="902922"/>
                </a:lnTo>
                <a:lnTo>
                  <a:pt x="8211222" y="902922"/>
                </a:lnTo>
                <a:lnTo>
                  <a:pt x="8222652" y="902922"/>
                </a:lnTo>
                <a:lnTo>
                  <a:pt x="8234082" y="902922"/>
                </a:lnTo>
                <a:lnTo>
                  <a:pt x="8245512" y="902922"/>
                </a:lnTo>
                <a:lnTo>
                  <a:pt x="8256989" y="902922"/>
                </a:lnTo>
                <a:lnTo>
                  <a:pt x="8268419" y="902922"/>
                </a:lnTo>
                <a:lnTo>
                  <a:pt x="8279850" y="902922"/>
                </a:lnTo>
                <a:lnTo>
                  <a:pt x="8291280" y="902922"/>
                </a:lnTo>
                <a:lnTo>
                  <a:pt x="8302709" y="902922"/>
                </a:lnTo>
                <a:lnTo>
                  <a:pt x="8314187" y="902922"/>
                </a:lnTo>
                <a:lnTo>
                  <a:pt x="8325617" y="902922"/>
                </a:lnTo>
                <a:lnTo>
                  <a:pt x="8337047" y="902922"/>
                </a:lnTo>
                <a:lnTo>
                  <a:pt x="8348477" y="902922"/>
                </a:lnTo>
                <a:lnTo>
                  <a:pt x="8359907" y="902922"/>
                </a:lnTo>
                <a:lnTo>
                  <a:pt x="8371385" y="902922"/>
                </a:lnTo>
                <a:lnTo>
                  <a:pt x="8382815" y="902922"/>
                </a:lnTo>
                <a:lnTo>
                  <a:pt x="8394245" y="902922"/>
                </a:lnTo>
                <a:lnTo>
                  <a:pt x="8405674" y="902922"/>
                </a:lnTo>
                <a:lnTo>
                  <a:pt x="8417104" y="902922"/>
                </a:lnTo>
                <a:lnTo>
                  <a:pt x="8428582" y="902922"/>
                </a:lnTo>
                <a:lnTo>
                  <a:pt x="8440012" y="902922"/>
                </a:lnTo>
                <a:lnTo>
                  <a:pt x="8451442" y="902922"/>
                </a:lnTo>
                <a:lnTo>
                  <a:pt x="8462872" y="902922"/>
                </a:lnTo>
                <a:lnTo>
                  <a:pt x="8474302" y="902922"/>
                </a:lnTo>
                <a:lnTo>
                  <a:pt x="8485780" y="902922"/>
                </a:lnTo>
                <a:lnTo>
                  <a:pt x="8497210" y="902922"/>
                </a:lnTo>
                <a:lnTo>
                  <a:pt x="8508640" y="902922"/>
                </a:lnTo>
                <a:lnTo>
                  <a:pt x="8520069" y="902922"/>
                </a:lnTo>
                <a:lnTo>
                  <a:pt x="8531500" y="902922"/>
                </a:lnTo>
                <a:lnTo>
                  <a:pt x="8542977" y="902922"/>
                </a:lnTo>
                <a:lnTo>
                  <a:pt x="8554407" y="902922"/>
                </a:lnTo>
                <a:lnTo>
                  <a:pt x="8565837" y="902922"/>
                </a:lnTo>
                <a:lnTo>
                  <a:pt x="8577267" y="902922"/>
                </a:lnTo>
                <a:lnTo>
                  <a:pt x="8588697" y="902922"/>
                </a:lnTo>
                <a:lnTo>
                  <a:pt x="8600175" y="902922"/>
                </a:lnTo>
                <a:lnTo>
                  <a:pt x="8611605" y="902922"/>
                </a:lnTo>
                <a:lnTo>
                  <a:pt x="8623035" y="902922"/>
                </a:lnTo>
                <a:lnTo>
                  <a:pt x="8634465" y="902922"/>
                </a:lnTo>
                <a:lnTo>
                  <a:pt x="8645895" y="902922"/>
                </a:lnTo>
                <a:lnTo>
                  <a:pt x="8657373" y="902922"/>
                </a:lnTo>
                <a:lnTo>
                  <a:pt x="8668802" y="902922"/>
                </a:lnTo>
                <a:lnTo>
                  <a:pt x="8680232" y="902922"/>
                </a:lnTo>
                <a:lnTo>
                  <a:pt x="8691662" y="902922"/>
                </a:lnTo>
                <a:lnTo>
                  <a:pt x="8703093" y="902922"/>
                </a:lnTo>
                <a:lnTo>
                  <a:pt x="8714570" y="902922"/>
                </a:lnTo>
                <a:lnTo>
                  <a:pt x="8726000" y="902922"/>
                </a:lnTo>
                <a:lnTo>
                  <a:pt x="8737430" y="902922"/>
                </a:lnTo>
                <a:lnTo>
                  <a:pt x="8748860" y="902922"/>
                </a:lnTo>
                <a:lnTo>
                  <a:pt x="8760290" y="902922"/>
                </a:lnTo>
                <a:lnTo>
                  <a:pt x="8771768" y="902922"/>
                </a:lnTo>
                <a:lnTo>
                  <a:pt x="8783198" y="902922"/>
                </a:lnTo>
                <a:lnTo>
                  <a:pt x="8794628" y="902922"/>
                </a:lnTo>
                <a:lnTo>
                  <a:pt x="8806058" y="902922"/>
                </a:lnTo>
                <a:lnTo>
                  <a:pt x="8817488" y="902922"/>
                </a:lnTo>
                <a:lnTo>
                  <a:pt x="8828918" y="902922"/>
                </a:lnTo>
                <a:lnTo>
                  <a:pt x="8840395" y="902922"/>
                </a:lnTo>
                <a:lnTo>
                  <a:pt x="8851825" y="902922"/>
                </a:lnTo>
                <a:lnTo>
                  <a:pt x="8863256" y="902922"/>
                </a:lnTo>
                <a:lnTo>
                  <a:pt x="8874686" y="902922"/>
                </a:lnTo>
                <a:lnTo>
                  <a:pt x="8886115" y="902922"/>
                </a:lnTo>
                <a:lnTo>
                  <a:pt x="8897593" y="902922"/>
                </a:lnTo>
                <a:lnTo>
                  <a:pt x="8909022" y="902922"/>
                </a:lnTo>
                <a:lnTo>
                  <a:pt x="8920453" y="902922"/>
                </a:lnTo>
                <a:lnTo>
                  <a:pt x="8931883" y="902922"/>
                </a:lnTo>
                <a:lnTo>
                  <a:pt x="8943313" y="902922"/>
                </a:lnTo>
                <a:lnTo>
                  <a:pt x="8954791" y="902922"/>
                </a:lnTo>
                <a:lnTo>
                  <a:pt x="8966220" y="902922"/>
                </a:lnTo>
                <a:lnTo>
                  <a:pt x="8977651" y="902922"/>
                </a:lnTo>
                <a:lnTo>
                  <a:pt x="8989080" y="902922"/>
                </a:lnTo>
                <a:lnTo>
                  <a:pt x="9000511" y="902922"/>
                </a:lnTo>
                <a:lnTo>
                  <a:pt x="9011988" y="902922"/>
                </a:lnTo>
                <a:lnTo>
                  <a:pt x="9023418" y="902922"/>
                </a:lnTo>
                <a:lnTo>
                  <a:pt x="9034849" y="902922"/>
                </a:lnTo>
                <a:lnTo>
                  <a:pt x="9046278" y="902922"/>
                </a:lnTo>
                <a:lnTo>
                  <a:pt x="9057709" y="902922"/>
                </a:lnTo>
                <a:lnTo>
                  <a:pt x="9069186" y="902922"/>
                </a:lnTo>
                <a:lnTo>
                  <a:pt x="9080615" y="902922"/>
                </a:lnTo>
                <a:lnTo>
                  <a:pt x="9092046" y="902922"/>
                </a:lnTo>
                <a:lnTo>
                  <a:pt x="9103476" y="902922"/>
                </a:lnTo>
                <a:lnTo>
                  <a:pt x="9114906" y="902922"/>
                </a:lnTo>
                <a:lnTo>
                  <a:pt x="9126384" y="902922"/>
                </a:lnTo>
                <a:lnTo>
                  <a:pt x="9137813" y="902922"/>
                </a:lnTo>
                <a:lnTo>
                  <a:pt x="9149244" y="902922"/>
                </a:lnTo>
                <a:lnTo>
                  <a:pt x="9160673" y="902922"/>
                </a:lnTo>
                <a:lnTo>
                  <a:pt x="9172104" y="902922"/>
                </a:lnTo>
                <a:lnTo>
                  <a:pt x="9183581" y="902922"/>
                </a:lnTo>
                <a:lnTo>
                  <a:pt x="9195011" y="902922"/>
                </a:lnTo>
                <a:lnTo>
                  <a:pt x="9206442" y="902922"/>
                </a:lnTo>
                <a:lnTo>
                  <a:pt x="9217871" y="902922"/>
                </a:lnTo>
                <a:lnTo>
                  <a:pt x="9229301" y="902922"/>
                </a:lnTo>
                <a:lnTo>
                  <a:pt x="9240779" y="902922"/>
                </a:lnTo>
                <a:lnTo>
                  <a:pt x="9252209" y="902922"/>
                </a:lnTo>
                <a:lnTo>
                  <a:pt x="9263639" y="902922"/>
                </a:lnTo>
                <a:lnTo>
                  <a:pt x="9275069" y="902922"/>
                </a:lnTo>
                <a:lnTo>
                  <a:pt x="9286498" y="902922"/>
                </a:lnTo>
                <a:lnTo>
                  <a:pt x="9297977" y="902922"/>
                </a:lnTo>
                <a:lnTo>
                  <a:pt x="9309406" y="902922"/>
                </a:lnTo>
                <a:lnTo>
                  <a:pt x="9320837" y="902922"/>
                </a:lnTo>
                <a:lnTo>
                  <a:pt x="9332266" y="902922"/>
                </a:lnTo>
                <a:lnTo>
                  <a:pt x="9343696" y="902922"/>
                </a:lnTo>
                <a:lnTo>
                  <a:pt x="9355174" y="902922"/>
                </a:lnTo>
                <a:lnTo>
                  <a:pt x="9366604" y="902922"/>
                </a:lnTo>
                <a:lnTo>
                  <a:pt x="9378035" y="902922"/>
                </a:lnTo>
                <a:lnTo>
                  <a:pt x="9389464" y="902922"/>
                </a:lnTo>
                <a:lnTo>
                  <a:pt x="9400894" y="902922"/>
                </a:lnTo>
                <a:lnTo>
                  <a:pt x="9412372" y="902922"/>
                </a:lnTo>
                <a:lnTo>
                  <a:pt x="9423802" y="902922"/>
                </a:lnTo>
                <a:lnTo>
                  <a:pt x="9435232" y="902922"/>
                </a:lnTo>
                <a:lnTo>
                  <a:pt x="9446662" y="902922"/>
                </a:lnTo>
                <a:lnTo>
                  <a:pt x="9458091" y="902922"/>
                </a:lnTo>
                <a:lnTo>
                  <a:pt x="9469570" y="902922"/>
                </a:lnTo>
                <a:lnTo>
                  <a:pt x="9480999" y="902922"/>
                </a:lnTo>
                <a:lnTo>
                  <a:pt x="9492429" y="902922"/>
                </a:lnTo>
                <a:lnTo>
                  <a:pt x="9503859" y="902922"/>
                </a:lnTo>
                <a:lnTo>
                  <a:pt x="9515289" y="902922"/>
                </a:lnTo>
                <a:lnTo>
                  <a:pt x="9526767" y="902922"/>
                </a:lnTo>
                <a:lnTo>
                  <a:pt x="9538197" y="902922"/>
                </a:lnTo>
                <a:lnTo>
                  <a:pt x="9549626" y="902922"/>
                </a:lnTo>
                <a:lnTo>
                  <a:pt x="9561057" y="902922"/>
                </a:lnTo>
                <a:lnTo>
                  <a:pt x="9572487" y="902922"/>
                </a:lnTo>
                <a:lnTo>
                  <a:pt x="9583965" y="902922"/>
                </a:lnTo>
                <a:lnTo>
                  <a:pt x="9595395" y="902922"/>
                </a:lnTo>
                <a:lnTo>
                  <a:pt x="9606824" y="902922"/>
                </a:lnTo>
                <a:lnTo>
                  <a:pt x="9618255" y="902922"/>
                </a:lnTo>
                <a:lnTo>
                  <a:pt x="9629684" y="902922"/>
                </a:lnTo>
                <a:lnTo>
                  <a:pt x="9641163" y="902922"/>
                </a:lnTo>
                <a:lnTo>
                  <a:pt x="9652592" y="902922"/>
                </a:lnTo>
                <a:lnTo>
                  <a:pt x="9664022" y="902922"/>
                </a:lnTo>
                <a:lnTo>
                  <a:pt x="9675452" y="902922"/>
                </a:lnTo>
                <a:lnTo>
                  <a:pt x="9686882" y="902922"/>
                </a:lnTo>
                <a:lnTo>
                  <a:pt x="9698360" y="902922"/>
                </a:lnTo>
                <a:lnTo>
                  <a:pt x="9709790" y="902922"/>
                </a:lnTo>
                <a:lnTo>
                  <a:pt x="9721219" y="902922"/>
                </a:lnTo>
                <a:lnTo>
                  <a:pt x="9732650" y="902922"/>
                </a:lnTo>
                <a:lnTo>
                  <a:pt x="9744080" y="902922"/>
                </a:lnTo>
                <a:lnTo>
                  <a:pt x="9755557" y="902922"/>
                </a:lnTo>
                <a:lnTo>
                  <a:pt x="9766988" y="902922"/>
                </a:lnTo>
                <a:lnTo>
                  <a:pt x="9778417" y="902922"/>
                </a:lnTo>
                <a:lnTo>
                  <a:pt x="9789848" y="902922"/>
                </a:lnTo>
                <a:lnTo>
                  <a:pt x="9801277" y="902922"/>
                </a:lnTo>
                <a:lnTo>
                  <a:pt x="9812755" y="902922"/>
                </a:lnTo>
                <a:lnTo>
                  <a:pt x="9824185" y="902922"/>
                </a:lnTo>
                <a:lnTo>
                  <a:pt x="9835615" y="902922"/>
                </a:lnTo>
                <a:lnTo>
                  <a:pt x="9847045" y="902922"/>
                </a:lnTo>
                <a:lnTo>
                  <a:pt x="9858475" y="902922"/>
                </a:lnTo>
                <a:lnTo>
                  <a:pt x="9869952" y="902922"/>
                </a:lnTo>
                <a:lnTo>
                  <a:pt x="9881383" y="902922"/>
                </a:lnTo>
                <a:lnTo>
                  <a:pt x="9892812" y="902922"/>
                </a:lnTo>
                <a:lnTo>
                  <a:pt x="9904243" y="902922"/>
                </a:lnTo>
                <a:lnTo>
                  <a:pt x="9915673" y="902922"/>
                </a:lnTo>
                <a:lnTo>
                  <a:pt x="9927102" y="902922"/>
                </a:lnTo>
                <a:lnTo>
                  <a:pt x="9938581" y="902922"/>
                </a:lnTo>
                <a:lnTo>
                  <a:pt x="9950010" y="902922"/>
                </a:lnTo>
                <a:lnTo>
                  <a:pt x="9961441" y="902922"/>
                </a:lnTo>
                <a:lnTo>
                  <a:pt x="9972870" y="902922"/>
                </a:lnTo>
                <a:lnTo>
                  <a:pt x="9984300" y="902922"/>
                </a:lnTo>
                <a:lnTo>
                  <a:pt x="9995778" y="902922"/>
                </a:lnTo>
                <a:lnTo>
                  <a:pt x="10007208" y="902922"/>
                </a:lnTo>
                <a:lnTo>
                  <a:pt x="10018638" y="902922"/>
                </a:lnTo>
                <a:lnTo>
                  <a:pt x="10030068" y="902922"/>
                </a:lnTo>
                <a:lnTo>
                  <a:pt x="10041498" y="902922"/>
                </a:lnTo>
                <a:lnTo>
                  <a:pt x="10052976" y="902922"/>
                </a:lnTo>
                <a:lnTo>
                  <a:pt x="10064405" y="902922"/>
                </a:lnTo>
                <a:lnTo>
                  <a:pt x="10075835" y="902922"/>
                </a:lnTo>
                <a:lnTo>
                  <a:pt x="10087266" y="902922"/>
                </a:lnTo>
                <a:lnTo>
                  <a:pt x="10098695" y="902922"/>
                </a:lnTo>
                <a:lnTo>
                  <a:pt x="10110174" y="902922"/>
                </a:lnTo>
                <a:lnTo>
                  <a:pt x="10121603" y="902922"/>
                </a:lnTo>
                <a:lnTo>
                  <a:pt x="10133033" y="902922"/>
                </a:lnTo>
                <a:lnTo>
                  <a:pt x="10144463" y="902922"/>
                </a:lnTo>
                <a:lnTo>
                  <a:pt x="10155893" y="902922"/>
                </a:lnTo>
                <a:lnTo>
                  <a:pt x="10167371" y="902922"/>
                </a:lnTo>
                <a:lnTo>
                  <a:pt x="10178801" y="902922"/>
                </a:lnTo>
                <a:lnTo>
                  <a:pt x="10190230" y="902922"/>
                </a:lnTo>
                <a:lnTo>
                  <a:pt x="10201661" y="902922"/>
                </a:lnTo>
                <a:lnTo>
                  <a:pt x="10213091" y="902922"/>
                </a:lnTo>
                <a:lnTo>
                  <a:pt x="10224569" y="902922"/>
                </a:lnTo>
                <a:lnTo>
                  <a:pt x="10235998" y="902922"/>
                </a:lnTo>
                <a:lnTo>
                  <a:pt x="10247428" y="902922"/>
                </a:lnTo>
                <a:lnTo>
                  <a:pt x="10258859" y="902922"/>
                </a:lnTo>
                <a:lnTo>
                  <a:pt x="10270288" y="902922"/>
                </a:lnTo>
                <a:lnTo>
                  <a:pt x="10281767" y="902922"/>
                </a:lnTo>
                <a:lnTo>
                  <a:pt x="10293196" y="902922"/>
                </a:lnTo>
                <a:lnTo>
                  <a:pt x="10304626" y="902922"/>
                </a:lnTo>
                <a:lnTo>
                  <a:pt x="10316056" y="902922"/>
                </a:lnTo>
                <a:lnTo>
                  <a:pt x="10327486" y="902922"/>
                </a:lnTo>
                <a:lnTo>
                  <a:pt x="10338963" y="902922"/>
                </a:lnTo>
                <a:lnTo>
                  <a:pt x="10350394" y="902922"/>
                </a:lnTo>
                <a:lnTo>
                  <a:pt x="10361823" y="902922"/>
                </a:lnTo>
                <a:lnTo>
                  <a:pt x="10373254" y="902922"/>
                </a:lnTo>
                <a:lnTo>
                  <a:pt x="10384684" y="902922"/>
                </a:lnTo>
                <a:lnTo>
                  <a:pt x="10396161" y="902922"/>
                </a:lnTo>
                <a:lnTo>
                  <a:pt x="10407591" y="902922"/>
                </a:lnTo>
                <a:lnTo>
                  <a:pt x="10419021" y="902922"/>
                </a:lnTo>
                <a:lnTo>
                  <a:pt x="10430452" y="902922"/>
                </a:lnTo>
                <a:lnTo>
                  <a:pt x="10441881" y="902922"/>
                </a:lnTo>
                <a:lnTo>
                  <a:pt x="10453358" y="902922"/>
                </a:lnTo>
                <a:lnTo>
                  <a:pt x="10464789" y="902922"/>
                </a:lnTo>
                <a:lnTo>
                  <a:pt x="10476219" y="902922"/>
                </a:lnTo>
                <a:lnTo>
                  <a:pt x="10487649" y="902922"/>
                </a:lnTo>
                <a:lnTo>
                  <a:pt x="10499079" y="902922"/>
                </a:lnTo>
                <a:lnTo>
                  <a:pt x="10510556" y="902922"/>
                </a:lnTo>
                <a:lnTo>
                  <a:pt x="10521987" y="902922"/>
                </a:lnTo>
                <a:lnTo>
                  <a:pt x="10533416" y="902922"/>
                </a:lnTo>
                <a:lnTo>
                  <a:pt x="10544847" y="902922"/>
                </a:lnTo>
                <a:lnTo>
                  <a:pt x="10556277" y="902922"/>
                </a:lnTo>
                <a:lnTo>
                  <a:pt x="10567754" y="902922"/>
                </a:lnTo>
                <a:lnTo>
                  <a:pt x="10579184" y="902922"/>
                </a:lnTo>
                <a:lnTo>
                  <a:pt x="10590614" y="902922"/>
                </a:lnTo>
                <a:lnTo>
                  <a:pt x="10602045" y="902922"/>
                </a:lnTo>
                <a:lnTo>
                  <a:pt x="10613474" y="902922"/>
                </a:lnTo>
                <a:lnTo>
                  <a:pt x="10624951" y="902922"/>
                </a:lnTo>
                <a:lnTo>
                  <a:pt x="10636382" y="902922"/>
                </a:lnTo>
                <a:lnTo>
                  <a:pt x="10647812" y="902922"/>
                </a:lnTo>
                <a:lnTo>
                  <a:pt x="10659241" y="902922"/>
                </a:lnTo>
                <a:lnTo>
                  <a:pt x="10670672" y="902922"/>
                </a:lnTo>
                <a:lnTo>
                  <a:pt x="10682149" y="902922"/>
                </a:lnTo>
                <a:lnTo>
                  <a:pt x="10693580" y="902922"/>
                </a:lnTo>
                <a:lnTo>
                  <a:pt x="10705009" y="902922"/>
                </a:lnTo>
                <a:lnTo>
                  <a:pt x="10716439" y="902922"/>
                </a:lnTo>
                <a:lnTo>
                  <a:pt x="10727870" y="902922"/>
                </a:lnTo>
                <a:lnTo>
                  <a:pt x="10739347" y="902922"/>
                </a:lnTo>
                <a:lnTo>
                  <a:pt x="10750778" y="902922"/>
                </a:lnTo>
                <a:lnTo>
                  <a:pt x="10762207" y="902922"/>
                </a:lnTo>
                <a:lnTo>
                  <a:pt x="10773637" y="902922"/>
                </a:lnTo>
                <a:lnTo>
                  <a:pt x="10785067" y="902922"/>
                </a:lnTo>
                <a:lnTo>
                  <a:pt x="10796544" y="902922"/>
                </a:lnTo>
                <a:lnTo>
                  <a:pt x="10807975" y="902922"/>
                </a:lnTo>
                <a:lnTo>
                  <a:pt x="10819405" y="902922"/>
                </a:lnTo>
                <a:lnTo>
                  <a:pt x="10830834" y="902922"/>
                </a:lnTo>
                <a:lnTo>
                  <a:pt x="10842265" y="902922"/>
                </a:lnTo>
                <a:lnTo>
                  <a:pt x="10853742" y="902922"/>
                </a:lnTo>
                <a:lnTo>
                  <a:pt x="10865173" y="902922"/>
                </a:lnTo>
                <a:lnTo>
                  <a:pt x="10876602" y="902922"/>
                </a:lnTo>
                <a:lnTo>
                  <a:pt x="10888032" y="902922"/>
                </a:lnTo>
                <a:lnTo>
                  <a:pt x="10899463" y="902922"/>
                </a:lnTo>
                <a:lnTo>
                  <a:pt x="10910892" y="902922"/>
                </a:lnTo>
                <a:lnTo>
                  <a:pt x="10922369" y="902922"/>
                </a:lnTo>
                <a:lnTo>
                  <a:pt x="10933800" y="902922"/>
                </a:lnTo>
                <a:lnTo>
                  <a:pt x="10945230" y="902922"/>
                </a:lnTo>
                <a:lnTo>
                  <a:pt x="10956660" y="902922"/>
                </a:lnTo>
                <a:lnTo>
                  <a:pt x="10968090" y="902922"/>
                </a:lnTo>
                <a:lnTo>
                  <a:pt x="10979567" y="902922"/>
                </a:lnTo>
                <a:lnTo>
                  <a:pt x="10990998" y="902922"/>
                </a:lnTo>
                <a:lnTo>
                  <a:pt x="11002427" y="902922"/>
                </a:lnTo>
                <a:lnTo>
                  <a:pt x="11013858" y="902922"/>
                </a:lnTo>
                <a:lnTo>
                  <a:pt x="11025287" y="902922"/>
                </a:lnTo>
                <a:lnTo>
                  <a:pt x="11036765" y="902922"/>
                </a:lnTo>
                <a:lnTo>
                  <a:pt x="11048195" y="902922"/>
                </a:lnTo>
                <a:lnTo>
                  <a:pt x="11059625" y="902922"/>
                </a:lnTo>
                <a:lnTo>
                  <a:pt x="11071056" y="902922"/>
                </a:lnTo>
                <a:lnTo>
                  <a:pt x="11082485" y="902922"/>
                </a:lnTo>
                <a:lnTo>
                  <a:pt x="11093962" y="902922"/>
                </a:lnTo>
                <a:lnTo>
                  <a:pt x="11105393" y="902922"/>
                </a:lnTo>
                <a:lnTo>
                  <a:pt x="11116823" y="902922"/>
                </a:lnTo>
                <a:lnTo>
                  <a:pt x="11128253" y="902922"/>
                </a:lnTo>
                <a:lnTo>
                  <a:pt x="11139683" y="902922"/>
                </a:lnTo>
                <a:lnTo>
                  <a:pt x="11151160" y="902922"/>
                </a:lnTo>
                <a:lnTo>
                  <a:pt x="11162591" y="902922"/>
                </a:lnTo>
                <a:lnTo>
                  <a:pt x="11174020" y="902922"/>
                </a:lnTo>
                <a:lnTo>
                  <a:pt x="11185451" y="902922"/>
                </a:lnTo>
                <a:lnTo>
                  <a:pt x="11196881" y="902922"/>
                </a:lnTo>
                <a:lnTo>
                  <a:pt x="11208358" y="902922"/>
                </a:lnTo>
                <a:lnTo>
                  <a:pt x="11218359" y="902922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6" name="Freeform 65">
            <a:extLst>
              <a:ext uri="{FF2B5EF4-FFF2-40B4-BE49-F238E27FC236}">
                <a16:creationId xmlns:a16="http://schemas.microsoft.com/office/drawing/2014/main" id="{87E7415C-7F06-EB47-8872-977CCC9CDB34}"/>
              </a:ext>
            </a:extLst>
          </p:cNvPr>
          <p:cNvSpPr/>
          <p:nvPr/>
        </p:nvSpPr>
        <p:spPr>
          <a:xfrm>
            <a:off x="638362" y="5432822"/>
            <a:ext cx="8413769" cy="3572"/>
          </a:xfrm>
          <a:custGeom>
            <a:avLst/>
            <a:gdLst>
              <a:gd name="connsiteX0" fmla="*/ 0 w 11218359"/>
              <a:gd name="connsiteY0" fmla="*/ 0 h 4762"/>
              <a:gd name="connsiteX1" fmla="*/ 9149 w 11218359"/>
              <a:gd name="connsiteY1" fmla="*/ 0 h 4762"/>
              <a:gd name="connsiteX2" fmla="*/ 20588 w 11218359"/>
              <a:gd name="connsiteY2" fmla="*/ 0 h 4762"/>
              <a:gd name="connsiteX3" fmla="*/ 32028 w 11218359"/>
              <a:gd name="connsiteY3" fmla="*/ 0 h 4762"/>
              <a:gd name="connsiteX4" fmla="*/ 43467 w 11218359"/>
              <a:gd name="connsiteY4" fmla="*/ 0 h 4762"/>
              <a:gd name="connsiteX5" fmla="*/ 54907 w 11218359"/>
              <a:gd name="connsiteY5" fmla="*/ 0 h 4762"/>
              <a:gd name="connsiteX6" fmla="*/ 66346 w 11218359"/>
              <a:gd name="connsiteY6" fmla="*/ 0 h 4762"/>
              <a:gd name="connsiteX7" fmla="*/ 77786 w 11218359"/>
              <a:gd name="connsiteY7" fmla="*/ 0 h 4762"/>
              <a:gd name="connsiteX8" fmla="*/ 89225 w 11218359"/>
              <a:gd name="connsiteY8" fmla="*/ 0 h 4762"/>
              <a:gd name="connsiteX9" fmla="*/ 100665 w 11218359"/>
              <a:gd name="connsiteY9" fmla="*/ 0 h 4762"/>
              <a:gd name="connsiteX10" fmla="*/ 112104 w 11218359"/>
              <a:gd name="connsiteY10" fmla="*/ 0 h 4762"/>
              <a:gd name="connsiteX11" fmla="*/ 123544 w 11218359"/>
              <a:gd name="connsiteY11" fmla="*/ 0 h 4762"/>
              <a:gd name="connsiteX12" fmla="*/ 134979 w 11218359"/>
              <a:gd name="connsiteY12" fmla="*/ 0 h 4762"/>
              <a:gd name="connsiteX13" fmla="*/ 146423 w 11218359"/>
              <a:gd name="connsiteY13" fmla="*/ 0 h 4762"/>
              <a:gd name="connsiteX14" fmla="*/ 157858 w 11218359"/>
              <a:gd name="connsiteY14" fmla="*/ 0 h 4762"/>
              <a:gd name="connsiteX15" fmla="*/ 169297 w 11218359"/>
              <a:gd name="connsiteY15" fmla="*/ 0 h 4762"/>
              <a:gd name="connsiteX16" fmla="*/ 180737 w 11218359"/>
              <a:gd name="connsiteY16" fmla="*/ 0 h 4762"/>
              <a:gd name="connsiteX17" fmla="*/ 192176 w 11218359"/>
              <a:gd name="connsiteY17" fmla="*/ 0 h 4762"/>
              <a:gd name="connsiteX18" fmla="*/ 203616 w 11218359"/>
              <a:gd name="connsiteY18" fmla="*/ 0 h 4762"/>
              <a:gd name="connsiteX19" fmla="*/ 215055 w 11218359"/>
              <a:gd name="connsiteY19" fmla="*/ 0 h 4762"/>
              <a:gd name="connsiteX20" fmla="*/ 226495 w 11218359"/>
              <a:gd name="connsiteY20" fmla="*/ 0 h 4762"/>
              <a:gd name="connsiteX21" fmla="*/ 237935 w 11218359"/>
              <a:gd name="connsiteY21" fmla="*/ 0 h 4762"/>
              <a:gd name="connsiteX22" fmla="*/ 249374 w 11218359"/>
              <a:gd name="connsiteY22" fmla="*/ 0 h 4762"/>
              <a:gd name="connsiteX23" fmla="*/ 260814 w 11218359"/>
              <a:gd name="connsiteY23" fmla="*/ 0 h 4762"/>
              <a:gd name="connsiteX24" fmla="*/ 272253 w 11218359"/>
              <a:gd name="connsiteY24" fmla="*/ 0 h 4762"/>
              <a:gd name="connsiteX25" fmla="*/ 283693 w 11218359"/>
              <a:gd name="connsiteY25" fmla="*/ 0 h 4762"/>
              <a:gd name="connsiteX26" fmla="*/ 295132 w 11218359"/>
              <a:gd name="connsiteY26" fmla="*/ 0 h 4762"/>
              <a:gd name="connsiteX27" fmla="*/ 306572 w 11218359"/>
              <a:gd name="connsiteY27" fmla="*/ 0 h 4762"/>
              <a:gd name="connsiteX28" fmla="*/ 318011 w 11218359"/>
              <a:gd name="connsiteY28" fmla="*/ 0 h 4762"/>
              <a:gd name="connsiteX29" fmla="*/ 329451 w 11218359"/>
              <a:gd name="connsiteY29" fmla="*/ 0 h 4762"/>
              <a:gd name="connsiteX30" fmla="*/ 340890 w 11218359"/>
              <a:gd name="connsiteY30" fmla="*/ 0 h 4762"/>
              <a:gd name="connsiteX31" fmla="*/ 352330 w 11218359"/>
              <a:gd name="connsiteY31" fmla="*/ 0 h 4762"/>
              <a:gd name="connsiteX32" fmla="*/ 363769 w 11218359"/>
              <a:gd name="connsiteY32" fmla="*/ 0 h 4762"/>
              <a:gd name="connsiteX33" fmla="*/ 375209 w 11218359"/>
              <a:gd name="connsiteY33" fmla="*/ 0 h 4762"/>
              <a:gd name="connsiteX34" fmla="*/ 386648 w 11218359"/>
              <a:gd name="connsiteY34" fmla="*/ 0 h 4762"/>
              <a:gd name="connsiteX35" fmla="*/ 398088 w 11218359"/>
              <a:gd name="connsiteY35" fmla="*/ 0 h 4762"/>
              <a:gd name="connsiteX36" fmla="*/ 409527 w 11218359"/>
              <a:gd name="connsiteY36" fmla="*/ 0 h 4762"/>
              <a:gd name="connsiteX37" fmla="*/ 420967 w 11218359"/>
              <a:gd name="connsiteY37" fmla="*/ 0 h 4762"/>
              <a:gd name="connsiteX38" fmla="*/ 432406 w 11218359"/>
              <a:gd name="connsiteY38" fmla="*/ 0 h 4762"/>
              <a:gd name="connsiteX39" fmla="*/ 443846 w 11218359"/>
              <a:gd name="connsiteY39" fmla="*/ 0 h 4762"/>
              <a:gd name="connsiteX40" fmla="*/ 455285 w 11218359"/>
              <a:gd name="connsiteY40" fmla="*/ 0 h 4762"/>
              <a:gd name="connsiteX41" fmla="*/ 466725 w 11218359"/>
              <a:gd name="connsiteY41" fmla="*/ 0 h 4762"/>
              <a:gd name="connsiteX42" fmla="*/ 478165 w 11218359"/>
              <a:gd name="connsiteY42" fmla="*/ 0 h 4762"/>
              <a:gd name="connsiteX43" fmla="*/ 489604 w 11218359"/>
              <a:gd name="connsiteY43" fmla="*/ 0 h 4762"/>
              <a:gd name="connsiteX44" fmla="*/ 501044 w 11218359"/>
              <a:gd name="connsiteY44" fmla="*/ 0 h 4762"/>
              <a:gd name="connsiteX45" fmla="*/ 512483 w 11218359"/>
              <a:gd name="connsiteY45" fmla="*/ 0 h 4762"/>
              <a:gd name="connsiteX46" fmla="*/ 523923 w 11218359"/>
              <a:gd name="connsiteY46" fmla="*/ 0 h 4762"/>
              <a:gd name="connsiteX47" fmla="*/ 535362 w 11218359"/>
              <a:gd name="connsiteY47" fmla="*/ 0 h 4762"/>
              <a:gd name="connsiteX48" fmla="*/ 546802 w 11218359"/>
              <a:gd name="connsiteY48" fmla="*/ 0 h 4762"/>
              <a:gd name="connsiteX49" fmla="*/ 558241 w 11218359"/>
              <a:gd name="connsiteY49" fmla="*/ 0 h 4762"/>
              <a:gd name="connsiteX50" fmla="*/ 569681 w 11218359"/>
              <a:gd name="connsiteY50" fmla="*/ 0 h 4762"/>
              <a:gd name="connsiteX51" fmla="*/ 581120 w 11218359"/>
              <a:gd name="connsiteY51" fmla="*/ 0 h 4762"/>
              <a:gd name="connsiteX52" fmla="*/ 592560 w 11218359"/>
              <a:gd name="connsiteY52" fmla="*/ 0 h 4762"/>
              <a:gd name="connsiteX53" fmla="*/ 603999 w 11218359"/>
              <a:gd name="connsiteY53" fmla="*/ 0 h 4762"/>
              <a:gd name="connsiteX54" fmla="*/ 615439 w 11218359"/>
              <a:gd name="connsiteY54" fmla="*/ 0 h 4762"/>
              <a:gd name="connsiteX55" fmla="*/ 626878 w 11218359"/>
              <a:gd name="connsiteY55" fmla="*/ 0 h 4762"/>
              <a:gd name="connsiteX56" fmla="*/ 638318 w 11218359"/>
              <a:gd name="connsiteY56" fmla="*/ 0 h 4762"/>
              <a:gd name="connsiteX57" fmla="*/ 649757 w 11218359"/>
              <a:gd name="connsiteY57" fmla="*/ 0 h 4762"/>
              <a:gd name="connsiteX58" fmla="*/ 661192 w 11218359"/>
              <a:gd name="connsiteY58" fmla="*/ 0 h 4762"/>
              <a:gd name="connsiteX59" fmla="*/ 672632 w 11218359"/>
              <a:gd name="connsiteY59" fmla="*/ 0 h 4762"/>
              <a:gd name="connsiteX60" fmla="*/ 684071 w 11218359"/>
              <a:gd name="connsiteY60" fmla="*/ 0 h 4762"/>
              <a:gd name="connsiteX61" fmla="*/ 695511 w 11218359"/>
              <a:gd name="connsiteY61" fmla="*/ 0 h 4762"/>
              <a:gd name="connsiteX62" fmla="*/ 706950 w 11218359"/>
              <a:gd name="connsiteY62" fmla="*/ 0 h 4762"/>
              <a:gd name="connsiteX63" fmla="*/ 718390 w 11218359"/>
              <a:gd name="connsiteY63" fmla="*/ 0 h 4762"/>
              <a:gd name="connsiteX64" fmla="*/ 729829 w 11218359"/>
              <a:gd name="connsiteY64" fmla="*/ 0 h 4762"/>
              <a:gd name="connsiteX65" fmla="*/ 741269 w 11218359"/>
              <a:gd name="connsiteY65" fmla="*/ 0 h 4762"/>
              <a:gd name="connsiteX66" fmla="*/ 752708 w 11218359"/>
              <a:gd name="connsiteY66" fmla="*/ 0 h 4762"/>
              <a:gd name="connsiteX67" fmla="*/ 764148 w 11218359"/>
              <a:gd name="connsiteY67" fmla="*/ 0 h 4762"/>
              <a:gd name="connsiteX68" fmla="*/ 775587 w 11218359"/>
              <a:gd name="connsiteY68" fmla="*/ 0 h 4762"/>
              <a:gd name="connsiteX69" fmla="*/ 787027 w 11218359"/>
              <a:gd name="connsiteY69" fmla="*/ 0 h 4762"/>
              <a:gd name="connsiteX70" fmla="*/ 798467 w 11218359"/>
              <a:gd name="connsiteY70" fmla="*/ 0 h 4762"/>
              <a:gd name="connsiteX71" fmla="*/ 809906 w 11218359"/>
              <a:gd name="connsiteY71" fmla="*/ 0 h 4762"/>
              <a:gd name="connsiteX72" fmla="*/ 821346 w 11218359"/>
              <a:gd name="connsiteY72" fmla="*/ 0 h 4762"/>
              <a:gd name="connsiteX73" fmla="*/ 832785 w 11218359"/>
              <a:gd name="connsiteY73" fmla="*/ 0 h 4762"/>
              <a:gd name="connsiteX74" fmla="*/ 844225 w 11218359"/>
              <a:gd name="connsiteY74" fmla="*/ 0 h 4762"/>
              <a:gd name="connsiteX75" fmla="*/ 855664 w 11218359"/>
              <a:gd name="connsiteY75" fmla="*/ 0 h 4762"/>
              <a:gd name="connsiteX76" fmla="*/ 867104 w 11218359"/>
              <a:gd name="connsiteY76" fmla="*/ 0 h 4762"/>
              <a:gd name="connsiteX77" fmla="*/ 878543 w 11218359"/>
              <a:gd name="connsiteY77" fmla="*/ 0 h 4762"/>
              <a:gd name="connsiteX78" fmla="*/ 889983 w 11218359"/>
              <a:gd name="connsiteY78" fmla="*/ 0 h 4762"/>
              <a:gd name="connsiteX79" fmla="*/ 901422 w 11218359"/>
              <a:gd name="connsiteY79" fmla="*/ 0 h 4762"/>
              <a:gd name="connsiteX80" fmla="*/ 912862 w 11218359"/>
              <a:gd name="connsiteY80" fmla="*/ 0 h 4762"/>
              <a:gd name="connsiteX81" fmla="*/ 924301 w 11218359"/>
              <a:gd name="connsiteY81" fmla="*/ 0 h 4762"/>
              <a:gd name="connsiteX82" fmla="*/ 935741 w 11218359"/>
              <a:gd name="connsiteY82" fmla="*/ 0 h 4762"/>
              <a:gd name="connsiteX83" fmla="*/ 947180 w 11218359"/>
              <a:gd name="connsiteY83" fmla="*/ 0 h 4762"/>
              <a:gd name="connsiteX84" fmla="*/ 958620 w 11218359"/>
              <a:gd name="connsiteY84" fmla="*/ 0 h 4762"/>
              <a:gd name="connsiteX85" fmla="*/ 970059 w 11218359"/>
              <a:gd name="connsiteY85" fmla="*/ 0 h 4762"/>
              <a:gd name="connsiteX86" fmla="*/ 981499 w 11218359"/>
              <a:gd name="connsiteY86" fmla="*/ 0 h 4762"/>
              <a:gd name="connsiteX87" fmla="*/ 992938 w 11218359"/>
              <a:gd name="connsiteY87" fmla="*/ 0 h 4762"/>
              <a:gd name="connsiteX88" fmla="*/ 1004378 w 11218359"/>
              <a:gd name="connsiteY88" fmla="*/ 0 h 4762"/>
              <a:gd name="connsiteX89" fmla="*/ 1015818 w 11218359"/>
              <a:gd name="connsiteY89" fmla="*/ 0 h 4762"/>
              <a:gd name="connsiteX90" fmla="*/ 1027257 w 11218359"/>
              <a:gd name="connsiteY90" fmla="*/ 0 h 4762"/>
              <a:gd name="connsiteX91" fmla="*/ 1038697 w 11218359"/>
              <a:gd name="connsiteY91" fmla="*/ 0 h 4762"/>
              <a:gd name="connsiteX92" fmla="*/ 1050136 w 11218359"/>
              <a:gd name="connsiteY92" fmla="*/ 0 h 4762"/>
              <a:gd name="connsiteX93" fmla="*/ 1061576 w 11218359"/>
              <a:gd name="connsiteY93" fmla="*/ 0 h 4762"/>
              <a:gd name="connsiteX94" fmla="*/ 1073015 w 11218359"/>
              <a:gd name="connsiteY94" fmla="*/ 0 h 4762"/>
              <a:gd name="connsiteX95" fmla="*/ 1084455 w 11218359"/>
              <a:gd name="connsiteY95" fmla="*/ 0 h 4762"/>
              <a:gd name="connsiteX96" fmla="*/ 1095894 w 11218359"/>
              <a:gd name="connsiteY96" fmla="*/ 0 h 4762"/>
              <a:gd name="connsiteX97" fmla="*/ 1107334 w 11218359"/>
              <a:gd name="connsiteY97" fmla="*/ 0 h 4762"/>
              <a:gd name="connsiteX98" fmla="*/ 1118773 w 11218359"/>
              <a:gd name="connsiteY98" fmla="*/ 0 h 4762"/>
              <a:gd name="connsiteX99" fmla="*/ 1130213 w 11218359"/>
              <a:gd name="connsiteY99" fmla="*/ 0 h 4762"/>
              <a:gd name="connsiteX100" fmla="*/ 1141652 w 11218359"/>
              <a:gd name="connsiteY100" fmla="*/ 0 h 4762"/>
              <a:gd name="connsiteX101" fmla="*/ 1153092 w 11218359"/>
              <a:gd name="connsiteY101" fmla="*/ 0 h 4762"/>
              <a:gd name="connsiteX102" fmla="*/ 1164531 w 11218359"/>
              <a:gd name="connsiteY102" fmla="*/ 0 h 4762"/>
              <a:gd name="connsiteX103" fmla="*/ 1175971 w 11218359"/>
              <a:gd name="connsiteY103" fmla="*/ 0 h 4762"/>
              <a:gd name="connsiteX104" fmla="*/ 1187406 w 11218359"/>
              <a:gd name="connsiteY104" fmla="*/ 0 h 4762"/>
              <a:gd name="connsiteX105" fmla="*/ 1198845 w 11218359"/>
              <a:gd name="connsiteY105" fmla="*/ 0 h 4762"/>
              <a:gd name="connsiteX106" fmla="*/ 1210285 w 11218359"/>
              <a:gd name="connsiteY106" fmla="*/ 0 h 4762"/>
              <a:gd name="connsiteX107" fmla="*/ 1221724 w 11218359"/>
              <a:gd name="connsiteY107" fmla="*/ 0 h 4762"/>
              <a:gd name="connsiteX108" fmla="*/ 1233164 w 11218359"/>
              <a:gd name="connsiteY108" fmla="*/ 0 h 4762"/>
              <a:gd name="connsiteX109" fmla="*/ 1244603 w 11218359"/>
              <a:gd name="connsiteY109" fmla="*/ 0 h 4762"/>
              <a:gd name="connsiteX110" fmla="*/ 1256043 w 11218359"/>
              <a:gd name="connsiteY110" fmla="*/ 0 h 4762"/>
              <a:gd name="connsiteX111" fmla="*/ 1267482 w 11218359"/>
              <a:gd name="connsiteY111" fmla="*/ 0 h 4762"/>
              <a:gd name="connsiteX112" fmla="*/ 1278922 w 11218359"/>
              <a:gd name="connsiteY112" fmla="*/ 0 h 4762"/>
              <a:gd name="connsiteX113" fmla="*/ 1290361 w 11218359"/>
              <a:gd name="connsiteY113" fmla="*/ 0 h 4762"/>
              <a:gd name="connsiteX114" fmla="*/ 1301801 w 11218359"/>
              <a:gd name="connsiteY114" fmla="*/ 0 h 4762"/>
              <a:gd name="connsiteX115" fmla="*/ 1313240 w 11218359"/>
              <a:gd name="connsiteY115" fmla="*/ 0 h 4762"/>
              <a:gd name="connsiteX116" fmla="*/ 1324680 w 11218359"/>
              <a:gd name="connsiteY116" fmla="*/ 0 h 4762"/>
              <a:gd name="connsiteX117" fmla="*/ 1336120 w 11218359"/>
              <a:gd name="connsiteY117" fmla="*/ 0 h 4762"/>
              <a:gd name="connsiteX118" fmla="*/ 1347559 w 11218359"/>
              <a:gd name="connsiteY118" fmla="*/ 0 h 4762"/>
              <a:gd name="connsiteX119" fmla="*/ 1358999 w 11218359"/>
              <a:gd name="connsiteY119" fmla="*/ 0 h 4762"/>
              <a:gd name="connsiteX120" fmla="*/ 1370438 w 11218359"/>
              <a:gd name="connsiteY120" fmla="*/ 0 h 4762"/>
              <a:gd name="connsiteX121" fmla="*/ 1381878 w 11218359"/>
              <a:gd name="connsiteY121" fmla="*/ 0 h 4762"/>
              <a:gd name="connsiteX122" fmla="*/ 1393317 w 11218359"/>
              <a:gd name="connsiteY122" fmla="*/ 0 h 4762"/>
              <a:gd name="connsiteX123" fmla="*/ 1404757 w 11218359"/>
              <a:gd name="connsiteY123" fmla="*/ 0 h 4762"/>
              <a:gd name="connsiteX124" fmla="*/ 1416196 w 11218359"/>
              <a:gd name="connsiteY124" fmla="*/ 0 h 4762"/>
              <a:gd name="connsiteX125" fmla="*/ 1427636 w 11218359"/>
              <a:gd name="connsiteY125" fmla="*/ 0 h 4762"/>
              <a:gd name="connsiteX126" fmla="*/ 1439075 w 11218359"/>
              <a:gd name="connsiteY126" fmla="*/ 0 h 4762"/>
              <a:gd name="connsiteX127" fmla="*/ 1450515 w 11218359"/>
              <a:gd name="connsiteY127" fmla="*/ 0 h 4762"/>
              <a:gd name="connsiteX128" fmla="*/ 1461954 w 11218359"/>
              <a:gd name="connsiteY128" fmla="*/ 0 h 4762"/>
              <a:gd name="connsiteX129" fmla="*/ 1473394 w 11218359"/>
              <a:gd name="connsiteY129" fmla="*/ 0 h 4762"/>
              <a:gd name="connsiteX130" fmla="*/ 1484833 w 11218359"/>
              <a:gd name="connsiteY130" fmla="*/ 0 h 4762"/>
              <a:gd name="connsiteX131" fmla="*/ 1496273 w 11218359"/>
              <a:gd name="connsiteY131" fmla="*/ 0 h 4762"/>
              <a:gd name="connsiteX132" fmla="*/ 1507712 w 11218359"/>
              <a:gd name="connsiteY132" fmla="*/ 0 h 4762"/>
              <a:gd name="connsiteX133" fmla="*/ 1519152 w 11218359"/>
              <a:gd name="connsiteY133" fmla="*/ 0 h 4762"/>
              <a:gd name="connsiteX134" fmla="*/ 1530591 w 11218359"/>
              <a:gd name="connsiteY134" fmla="*/ 0 h 4762"/>
              <a:gd name="connsiteX135" fmla="*/ 1542031 w 11218359"/>
              <a:gd name="connsiteY135" fmla="*/ 0 h 4762"/>
              <a:gd name="connsiteX136" fmla="*/ 1553471 w 11218359"/>
              <a:gd name="connsiteY136" fmla="*/ 0 h 4762"/>
              <a:gd name="connsiteX137" fmla="*/ 1564910 w 11218359"/>
              <a:gd name="connsiteY137" fmla="*/ 0 h 4762"/>
              <a:gd name="connsiteX138" fmla="*/ 1576349 w 11218359"/>
              <a:gd name="connsiteY138" fmla="*/ 0 h 4762"/>
              <a:gd name="connsiteX139" fmla="*/ 1587789 w 11218359"/>
              <a:gd name="connsiteY139" fmla="*/ 0 h 4762"/>
              <a:gd name="connsiteX140" fmla="*/ 1599229 w 11218359"/>
              <a:gd name="connsiteY140" fmla="*/ 0 h 4762"/>
              <a:gd name="connsiteX141" fmla="*/ 1610668 w 11218359"/>
              <a:gd name="connsiteY141" fmla="*/ 0 h 4762"/>
              <a:gd name="connsiteX142" fmla="*/ 1622107 w 11218359"/>
              <a:gd name="connsiteY142" fmla="*/ 0 h 4762"/>
              <a:gd name="connsiteX143" fmla="*/ 1633547 w 11218359"/>
              <a:gd name="connsiteY143" fmla="*/ 0 h 4762"/>
              <a:gd name="connsiteX144" fmla="*/ 1644987 w 11218359"/>
              <a:gd name="connsiteY144" fmla="*/ 0 h 4762"/>
              <a:gd name="connsiteX145" fmla="*/ 1656426 w 11218359"/>
              <a:gd name="connsiteY145" fmla="*/ 0 h 4762"/>
              <a:gd name="connsiteX146" fmla="*/ 1667866 w 11218359"/>
              <a:gd name="connsiteY146" fmla="*/ 0 h 4762"/>
              <a:gd name="connsiteX147" fmla="*/ 1679305 w 11218359"/>
              <a:gd name="connsiteY147" fmla="*/ 0 h 4762"/>
              <a:gd name="connsiteX148" fmla="*/ 1690745 w 11218359"/>
              <a:gd name="connsiteY148" fmla="*/ 0 h 4762"/>
              <a:gd name="connsiteX149" fmla="*/ 1702184 w 11218359"/>
              <a:gd name="connsiteY149" fmla="*/ 0 h 4762"/>
              <a:gd name="connsiteX150" fmla="*/ 1713619 w 11218359"/>
              <a:gd name="connsiteY150" fmla="*/ 0 h 4762"/>
              <a:gd name="connsiteX151" fmla="*/ 1725063 w 11218359"/>
              <a:gd name="connsiteY151" fmla="*/ 0 h 4762"/>
              <a:gd name="connsiteX152" fmla="*/ 1736498 w 11218359"/>
              <a:gd name="connsiteY152" fmla="*/ 0 h 4762"/>
              <a:gd name="connsiteX153" fmla="*/ 1747938 w 11218359"/>
              <a:gd name="connsiteY153" fmla="*/ 0 h 4762"/>
              <a:gd name="connsiteX154" fmla="*/ 1759377 w 11218359"/>
              <a:gd name="connsiteY154" fmla="*/ 0 h 4762"/>
              <a:gd name="connsiteX155" fmla="*/ 1770817 w 11218359"/>
              <a:gd name="connsiteY155" fmla="*/ 0 h 4762"/>
              <a:gd name="connsiteX156" fmla="*/ 1782256 w 11218359"/>
              <a:gd name="connsiteY156" fmla="*/ 0 h 4762"/>
              <a:gd name="connsiteX157" fmla="*/ 1793696 w 11218359"/>
              <a:gd name="connsiteY157" fmla="*/ 0 h 4762"/>
              <a:gd name="connsiteX158" fmla="*/ 1805135 w 11218359"/>
              <a:gd name="connsiteY158" fmla="*/ 0 h 4762"/>
              <a:gd name="connsiteX159" fmla="*/ 1816575 w 11218359"/>
              <a:gd name="connsiteY159" fmla="*/ 0 h 4762"/>
              <a:gd name="connsiteX160" fmla="*/ 1828014 w 11218359"/>
              <a:gd name="connsiteY160" fmla="*/ 0 h 4762"/>
              <a:gd name="connsiteX161" fmla="*/ 1839454 w 11218359"/>
              <a:gd name="connsiteY161" fmla="*/ 0 h 4762"/>
              <a:gd name="connsiteX162" fmla="*/ 1850893 w 11218359"/>
              <a:gd name="connsiteY162" fmla="*/ 0 h 4762"/>
              <a:gd name="connsiteX163" fmla="*/ 1862333 w 11218359"/>
              <a:gd name="connsiteY163" fmla="*/ 0 h 4762"/>
              <a:gd name="connsiteX164" fmla="*/ 1873772 w 11218359"/>
              <a:gd name="connsiteY164" fmla="*/ 0 h 4762"/>
              <a:gd name="connsiteX165" fmla="*/ 1885212 w 11218359"/>
              <a:gd name="connsiteY165" fmla="*/ 0 h 4762"/>
              <a:gd name="connsiteX166" fmla="*/ 1896651 w 11218359"/>
              <a:gd name="connsiteY166" fmla="*/ 0 h 4762"/>
              <a:gd name="connsiteX167" fmla="*/ 1908091 w 11218359"/>
              <a:gd name="connsiteY167" fmla="*/ 0 h 4762"/>
              <a:gd name="connsiteX168" fmla="*/ 1919531 w 11218359"/>
              <a:gd name="connsiteY168" fmla="*/ 0 h 4762"/>
              <a:gd name="connsiteX169" fmla="*/ 1930970 w 11218359"/>
              <a:gd name="connsiteY169" fmla="*/ 0 h 4762"/>
              <a:gd name="connsiteX170" fmla="*/ 1942409 w 11218359"/>
              <a:gd name="connsiteY170" fmla="*/ 0 h 4762"/>
              <a:gd name="connsiteX171" fmla="*/ 1953849 w 11218359"/>
              <a:gd name="connsiteY171" fmla="*/ 0 h 4762"/>
              <a:gd name="connsiteX172" fmla="*/ 1965289 w 11218359"/>
              <a:gd name="connsiteY172" fmla="*/ 0 h 4762"/>
              <a:gd name="connsiteX173" fmla="*/ 1976728 w 11218359"/>
              <a:gd name="connsiteY173" fmla="*/ 0 h 4762"/>
              <a:gd name="connsiteX174" fmla="*/ 1988168 w 11218359"/>
              <a:gd name="connsiteY174" fmla="*/ 0 h 4762"/>
              <a:gd name="connsiteX175" fmla="*/ 1999607 w 11218359"/>
              <a:gd name="connsiteY175" fmla="*/ 0 h 4762"/>
              <a:gd name="connsiteX176" fmla="*/ 2011047 w 11218359"/>
              <a:gd name="connsiteY176" fmla="*/ 0 h 4762"/>
              <a:gd name="connsiteX177" fmla="*/ 2022486 w 11218359"/>
              <a:gd name="connsiteY177" fmla="*/ 0 h 4762"/>
              <a:gd name="connsiteX178" fmla="*/ 2033926 w 11218359"/>
              <a:gd name="connsiteY178" fmla="*/ 0 h 4762"/>
              <a:gd name="connsiteX179" fmla="*/ 2045365 w 11218359"/>
              <a:gd name="connsiteY179" fmla="*/ 0 h 4762"/>
              <a:gd name="connsiteX180" fmla="*/ 2056805 w 11218359"/>
              <a:gd name="connsiteY180" fmla="*/ 0 h 4762"/>
              <a:gd name="connsiteX181" fmla="*/ 2068244 w 11218359"/>
              <a:gd name="connsiteY181" fmla="*/ 0 h 4762"/>
              <a:gd name="connsiteX182" fmla="*/ 2079684 w 11218359"/>
              <a:gd name="connsiteY182" fmla="*/ 0 h 4762"/>
              <a:gd name="connsiteX183" fmla="*/ 2091123 w 11218359"/>
              <a:gd name="connsiteY183" fmla="*/ 0 h 4762"/>
              <a:gd name="connsiteX184" fmla="*/ 2102563 w 11218359"/>
              <a:gd name="connsiteY184" fmla="*/ 0 h 4762"/>
              <a:gd name="connsiteX185" fmla="*/ 2114002 w 11218359"/>
              <a:gd name="connsiteY185" fmla="*/ 0 h 4762"/>
              <a:gd name="connsiteX186" fmla="*/ 2125442 w 11218359"/>
              <a:gd name="connsiteY186" fmla="*/ 0 h 4762"/>
              <a:gd name="connsiteX187" fmla="*/ 2136882 w 11218359"/>
              <a:gd name="connsiteY187" fmla="*/ 0 h 4762"/>
              <a:gd name="connsiteX188" fmla="*/ 2148321 w 11218359"/>
              <a:gd name="connsiteY188" fmla="*/ 0 h 4762"/>
              <a:gd name="connsiteX189" fmla="*/ 2159760 w 11218359"/>
              <a:gd name="connsiteY189" fmla="*/ 0 h 4762"/>
              <a:gd name="connsiteX190" fmla="*/ 2171200 w 11218359"/>
              <a:gd name="connsiteY190" fmla="*/ 0 h 4762"/>
              <a:gd name="connsiteX191" fmla="*/ 2182640 w 11218359"/>
              <a:gd name="connsiteY191" fmla="*/ 0 h 4762"/>
              <a:gd name="connsiteX192" fmla="*/ 2194079 w 11218359"/>
              <a:gd name="connsiteY192" fmla="*/ 0 h 4762"/>
              <a:gd name="connsiteX193" fmla="*/ 2205519 w 11218359"/>
              <a:gd name="connsiteY193" fmla="*/ 0 h 4762"/>
              <a:gd name="connsiteX194" fmla="*/ 2216958 w 11218359"/>
              <a:gd name="connsiteY194" fmla="*/ 0 h 4762"/>
              <a:gd name="connsiteX195" fmla="*/ 2228393 w 11218359"/>
              <a:gd name="connsiteY195" fmla="*/ 0 h 4762"/>
              <a:gd name="connsiteX196" fmla="*/ 2239837 w 11218359"/>
              <a:gd name="connsiteY196" fmla="*/ 0 h 4762"/>
              <a:gd name="connsiteX197" fmla="*/ 2251272 w 11218359"/>
              <a:gd name="connsiteY197" fmla="*/ 0 h 4762"/>
              <a:gd name="connsiteX198" fmla="*/ 2262716 w 11218359"/>
              <a:gd name="connsiteY198" fmla="*/ 0 h 4762"/>
              <a:gd name="connsiteX199" fmla="*/ 2274151 w 11218359"/>
              <a:gd name="connsiteY199" fmla="*/ 0 h 4762"/>
              <a:gd name="connsiteX200" fmla="*/ 2285591 w 11218359"/>
              <a:gd name="connsiteY200" fmla="*/ 0 h 4762"/>
              <a:gd name="connsiteX201" fmla="*/ 2297030 w 11218359"/>
              <a:gd name="connsiteY201" fmla="*/ 0 h 4762"/>
              <a:gd name="connsiteX202" fmla="*/ 2308470 w 11218359"/>
              <a:gd name="connsiteY202" fmla="*/ 0 h 4762"/>
              <a:gd name="connsiteX203" fmla="*/ 2319909 w 11218359"/>
              <a:gd name="connsiteY203" fmla="*/ 0 h 4762"/>
              <a:gd name="connsiteX204" fmla="*/ 2331349 w 11218359"/>
              <a:gd name="connsiteY204" fmla="*/ 0 h 4762"/>
              <a:gd name="connsiteX205" fmla="*/ 2342788 w 11218359"/>
              <a:gd name="connsiteY205" fmla="*/ 0 h 4762"/>
              <a:gd name="connsiteX206" fmla="*/ 2354228 w 11218359"/>
              <a:gd name="connsiteY206" fmla="*/ 0 h 4762"/>
              <a:gd name="connsiteX207" fmla="*/ 2365667 w 11218359"/>
              <a:gd name="connsiteY207" fmla="*/ 0 h 4762"/>
              <a:gd name="connsiteX208" fmla="*/ 2377107 w 11218359"/>
              <a:gd name="connsiteY208" fmla="*/ 0 h 4762"/>
              <a:gd name="connsiteX209" fmla="*/ 2388546 w 11218359"/>
              <a:gd name="connsiteY209" fmla="*/ 0 h 4762"/>
              <a:gd name="connsiteX210" fmla="*/ 2399986 w 11218359"/>
              <a:gd name="connsiteY210" fmla="*/ 0 h 4762"/>
              <a:gd name="connsiteX211" fmla="*/ 2411425 w 11218359"/>
              <a:gd name="connsiteY211" fmla="*/ 0 h 4762"/>
              <a:gd name="connsiteX212" fmla="*/ 2422865 w 11218359"/>
              <a:gd name="connsiteY212" fmla="*/ 0 h 4762"/>
              <a:gd name="connsiteX213" fmla="*/ 2434304 w 11218359"/>
              <a:gd name="connsiteY213" fmla="*/ 0 h 4762"/>
              <a:gd name="connsiteX214" fmla="*/ 2445744 w 11218359"/>
              <a:gd name="connsiteY214" fmla="*/ 0 h 4762"/>
              <a:gd name="connsiteX215" fmla="*/ 2457184 w 11218359"/>
              <a:gd name="connsiteY215" fmla="*/ 0 h 4762"/>
              <a:gd name="connsiteX216" fmla="*/ 2468623 w 11218359"/>
              <a:gd name="connsiteY216" fmla="*/ 0 h 4762"/>
              <a:gd name="connsiteX217" fmla="*/ 2480062 w 11218359"/>
              <a:gd name="connsiteY217" fmla="*/ 0 h 4762"/>
              <a:gd name="connsiteX218" fmla="*/ 2491502 w 11218359"/>
              <a:gd name="connsiteY218" fmla="*/ 0 h 4762"/>
              <a:gd name="connsiteX219" fmla="*/ 2502942 w 11218359"/>
              <a:gd name="connsiteY219" fmla="*/ 0 h 4762"/>
              <a:gd name="connsiteX220" fmla="*/ 2514381 w 11218359"/>
              <a:gd name="connsiteY220" fmla="*/ 0 h 4762"/>
              <a:gd name="connsiteX221" fmla="*/ 2525821 w 11218359"/>
              <a:gd name="connsiteY221" fmla="*/ 0 h 4762"/>
              <a:gd name="connsiteX222" fmla="*/ 2537260 w 11218359"/>
              <a:gd name="connsiteY222" fmla="*/ 0 h 4762"/>
              <a:gd name="connsiteX223" fmla="*/ 2548700 w 11218359"/>
              <a:gd name="connsiteY223" fmla="*/ 0 h 4762"/>
              <a:gd name="connsiteX224" fmla="*/ 2560139 w 11218359"/>
              <a:gd name="connsiteY224" fmla="*/ 0 h 4762"/>
              <a:gd name="connsiteX225" fmla="*/ 2571579 w 11218359"/>
              <a:gd name="connsiteY225" fmla="*/ 0 h 4762"/>
              <a:gd name="connsiteX226" fmla="*/ 2583018 w 11218359"/>
              <a:gd name="connsiteY226" fmla="*/ 0 h 4762"/>
              <a:gd name="connsiteX227" fmla="*/ 2594458 w 11218359"/>
              <a:gd name="connsiteY227" fmla="*/ 0 h 4762"/>
              <a:gd name="connsiteX228" fmla="*/ 2605897 w 11218359"/>
              <a:gd name="connsiteY228" fmla="*/ 0 h 4762"/>
              <a:gd name="connsiteX229" fmla="*/ 2617337 w 11218359"/>
              <a:gd name="connsiteY229" fmla="*/ 0 h 4762"/>
              <a:gd name="connsiteX230" fmla="*/ 2628776 w 11218359"/>
              <a:gd name="connsiteY230" fmla="*/ 0 h 4762"/>
              <a:gd name="connsiteX231" fmla="*/ 2640216 w 11218359"/>
              <a:gd name="connsiteY231" fmla="*/ 0 h 4762"/>
              <a:gd name="connsiteX232" fmla="*/ 2651655 w 11218359"/>
              <a:gd name="connsiteY232" fmla="*/ 0 h 4762"/>
              <a:gd name="connsiteX233" fmla="*/ 2663095 w 11218359"/>
              <a:gd name="connsiteY233" fmla="*/ 0 h 4762"/>
              <a:gd name="connsiteX234" fmla="*/ 2674535 w 11218359"/>
              <a:gd name="connsiteY234" fmla="*/ 0 h 4762"/>
              <a:gd name="connsiteX235" fmla="*/ 2685974 w 11218359"/>
              <a:gd name="connsiteY235" fmla="*/ 0 h 4762"/>
              <a:gd name="connsiteX236" fmla="*/ 2697413 w 11218359"/>
              <a:gd name="connsiteY236" fmla="*/ 0 h 4762"/>
              <a:gd name="connsiteX237" fmla="*/ 2708853 w 11218359"/>
              <a:gd name="connsiteY237" fmla="*/ 0 h 4762"/>
              <a:gd name="connsiteX238" fmla="*/ 2720293 w 11218359"/>
              <a:gd name="connsiteY238" fmla="*/ 0 h 4762"/>
              <a:gd name="connsiteX239" fmla="*/ 2731727 w 11218359"/>
              <a:gd name="connsiteY239" fmla="*/ 0 h 4762"/>
              <a:gd name="connsiteX240" fmla="*/ 2743172 w 11218359"/>
              <a:gd name="connsiteY240" fmla="*/ 0 h 4762"/>
              <a:gd name="connsiteX241" fmla="*/ 2754611 w 11218359"/>
              <a:gd name="connsiteY241" fmla="*/ 0 h 4762"/>
              <a:gd name="connsiteX242" fmla="*/ 2766046 w 11218359"/>
              <a:gd name="connsiteY242" fmla="*/ 0 h 4762"/>
              <a:gd name="connsiteX243" fmla="*/ 2777490 w 11218359"/>
              <a:gd name="connsiteY243" fmla="*/ 0 h 4762"/>
              <a:gd name="connsiteX244" fmla="*/ 2788925 w 11218359"/>
              <a:gd name="connsiteY244" fmla="*/ 0 h 4762"/>
              <a:gd name="connsiteX245" fmla="*/ 2800364 w 11218359"/>
              <a:gd name="connsiteY245" fmla="*/ 0 h 4762"/>
              <a:gd name="connsiteX246" fmla="*/ 2811804 w 11218359"/>
              <a:gd name="connsiteY246" fmla="*/ 0 h 4762"/>
              <a:gd name="connsiteX247" fmla="*/ 2823243 w 11218359"/>
              <a:gd name="connsiteY247" fmla="*/ 0 h 4762"/>
              <a:gd name="connsiteX248" fmla="*/ 2834683 w 11218359"/>
              <a:gd name="connsiteY248" fmla="*/ 0 h 4762"/>
              <a:gd name="connsiteX249" fmla="*/ 2846123 w 11218359"/>
              <a:gd name="connsiteY249" fmla="*/ 0 h 4762"/>
              <a:gd name="connsiteX250" fmla="*/ 2857562 w 11218359"/>
              <a:gd name="connsiteY250" fmla="*/ 0 h 4762"/>
              <a:gd name="connsiteX251" fmla="*/ 2869001 w 11218359"/>
              <a:gd name="connsiteY251" fmla="*/ 0 h 4762"/>
              <a:gd name="connsiteX252" fmla="*/ 2880441 w 11218359"/>
              <a:gd name="connsiteY252" fmla="*/ 0 h 4762"/>
              <a:gd name="connsiteX253" fmla="*/ 2891881 w 11218359"/>
              <a:gd name="connsiteY253" fmla="*/ 0 h 4762"/>
              <a:gd name="connsiteX254" fmla="*/ 2903320 w 11218359"/>
              <a:gd name="connsiteY254" fmla="*/ 0 h 4762"/>
              <a:gd name="connsiteX255" fmla="*/ 2914760 w 11218359"/>
              <a:gd name="connsiteY255" fmla="*/ 0 h 4762"/>
              <a:gd name="connsiteX256" fmla="*/ 2926199 w 11218359"/>
              <a:gd name="connsiteY256" fmla="*/ 0 h 4762"/>
              <a:gd name="connsiteX257" fmla="*/ 2937639 w 11218359"/>
              <a:gd name="connsiteY257" fmla="*/ 0 h 4762"/>
              <a:gd name="connsiteX258" fmla="*/ 2949078 w 11218359"/>
              <a:gd name="connsiteY258" fmla="*/ 0 h 4762"/>
              <a:gd name="connsiteX259" fmla="*/ 2960518 w 11218359"/>
              <a:gd name="connsiteY259" fmla="*/ 0 h 4762"/>
              <a:gd name="connsiteX260" fmla="*/ 2971957 w 11218359"/>
              <a:gd name="connsiteY260" fmla="*/ 0 h 4762"/>
              <a:gd name="connsiteX261" fmla="*/ 2983397 w 11218359"/>
              <a:gd name="connsiteY261" fmla="*/ 0 h 4762"/>
              <a:gd name="connsiteX262" fmla="*/ 2994837 w 11218359"/>
              <a:gd name="connsiteY262" fmla="*/ 0 h 4762"/>
              <a:gd name="connsiteX263" fmla="*/ 3006276 w 11218359"/>
              <a:gd name="connsiteY263" fmla="*/ 0 h 4762"/>
              <a:gd name="connsiteX264" fmla="*/ 3017715 w 11218359"/>
              <a:gd name="connsiteY264" fmla="*/ 0 h 4762"/>
              <a:gd name="connsiteX265" fmla="*/ 3029155 w 11218359"/>
              <a:gd name="connsiteY265" fmla="*/ 0 h 4762"/>
              <a:gd name="connsiteX266" fmla="*/ 3040594 w 11218359"/>
              <a:gd name="connsiteY266" fmla="*/ 0 h 4762"/>
              <a:gd name="connsiteX267" fmla="*/ 3052034 w 11218359"/>
              <a:gd name="connsiteY267" fmla="*/ 0 h 4762"/>
              <a:gd name="connsiteX268" fmla="*/ 3063474 w 11218359"/>
              <a:gd name="connsiteY268" fmla="*/ 0 h 4762"/>
              <a:gd name="connsiteX269" fmla="*/ 3074913 w 11218359"/>
              <a:gd name="connsiteY269" fmla="*/ 0 h 4762"/>
              <a:gd name="connsiteX270" fmla="*/ 3086352 w 11218359"/>
              <a:gd name="connsiteY270" fmla="*/ 0 h 4762"/>
              <a:gd name="connsiteX271" fmla="*/ 3097792 w 11218359"/>
              <a:gd name="connsiteY271" fmla="*/ 0 h 4762"/>
              <a:gd name="connsiteX272" fmla="*/ 3109232 w 11218359"/>
              <a:gd name="connsiteY272" fmla="*/ 0 h 4762"/>
              <a:gd name="connsiteX273" fmla="*/ 3120671 w 11218359"/>
              <a:gd name="connsiteY273" fmla="*/ 0 h 4762"/>
              <a:gd name="connsiteX274" fmla="*/ 3132111 w 11218359"/>
              <a:gd name="connsiteY274" fmla="*/ 0 h 4762"/>
              <a:gd name="connsiteX275" fmla="*/ 3143550 w 11218359"/>
              <a:gd name="connsiteY275" fmla="*/ 0 h 4762"/>
              <a:gd name="connsiteX276" fmla="*/ 3154990 w 11218359"/>
              <a:gd name="connsiteY276" fmla="*/ 0 h 4762"/>
              <a:gd name="connsiteX277" fmla="*/ 3166429 w 11218359"/>
              <a:gd name="connsiteY277" fmla="*/ 0 h 4762"/>
              <a:gd name="connsiteX278" fmla="*/ 3177869 w 11218359"/>
              <a:gd name="connsiteY278" fmla="*/ 0 h 4762"/>
              <a:gd name="connsiteX279" fmla="*/ 3189308 w 11218359"/>
              <a:gd name="connsiteY279" fmla="*/ 0 h 4762"/>
              <a:gd name="connsiteX280" fmla="*/ 3200748 w 11218359"/>
              <a:gd name="connsiteY280" fmla="*/ 0 h 4762"/>
              <a:gd name="connsiteX281" fmla="*/ 3212187 w 11218359"/>
              <a:gd name="connsiteY281" fmla="*/ 0 h 4762"/>
              <a:gd name="connsiteX282" fmla="*/ 3223627 w 11218359"/>
              <a:gd name="connsiteY282" fmla="*/ 0 h 4762"/>
              <a:gd name="connsiteX283" fmla="*/ 3235066 w 11218359"/>
              <a:gd name="connsiteY283" fmla="*/ 0 h 4762"/>
              <a:gd name="connsiteX284" fmla="*/ 3246501 w 11218359"/>
              <a:gd name="connsiteY284" fmla="*/ 0 h 4762"/>
              <a:gd name="connsiteX285" fmla="*/ 3257945 w 11218359"/>
              <a:gd name="connsiteY285" fmla="*/ 0 h 4762"/>
              <a:gd name="connsiteX286" fmla="*/ 3269385 w 11218359"/>
              <a:gd name="connsiteY286" fmla="*/ 0 h 4762"/>
              <a:gd name="connsiteX287" fmla="*/ 3280825 w 11218359"/>
              <a:gd name="connsiteY287" fmla="*/ 0 h 4762"/>
              <a:gd name="connsiteX288" fmla="*/ 3292264 w 11218359"/>
              <a:gd name="connsiteY288" fmla="*/ 0 h 4762"/>
              <a:gd name="connsiteX289" fmla="*/ 3303699 w 11218359"/>
              <a:gd name="connsiteY289" fmla="*/ 0 h 4762"/>
              <a:gd name="connsiteX290" fmla="*/ 3315143 w 11218359"/>
              <a:gd name="connsiteY290" fmla="*/ 0 h 4762"/>
              <a:gd name="connsiteX291" fmla="*/ 3326578 w 11218359"/>
              <a:gd name="connsiteY291" fmla="*/ 0 h 4762"/>
              <a:gd name="connsiteX292" fmla="*/ 3338017 w 11218359"/>
              <a:gd name="connsiteY292" fmla="*/ 0 h 4762"/>
              <a:gd name="connsiteX293" fmla="*/ 3349457 w 11218359"/>
              <a:gd name="connsiteY293" fmla="*/ 0 h 4762"/>
              <a:gd name="connsiteX294" fmla="*/ 3360896 w 11218359"/>
              <a:gd name="connsiteY294" fmla="*/ 0 h 4762"/>
              <a:gd name="connsiteX295" fmla="*/ 3372336 w 11218359"/>
              <a:gd name="connsiteY295" fmla="*/ 0 h 4762"/>
              <a:gd name="connsiteX296" fmla="*/ 3383776 w 11218359"/>
              <a:gd name="connsiteY296" fmla="*/ 0 h 4762"/>
              <a:gd name="connsiteX297" fmla="*/ 3395215 w 11218359"/>
              <a:gd name="connsiteY297" fmla="*/ 0 h 4762"/>
              <a:gd name="connsiteX298" fmla="*/ 3406654 w 11218359"/>
              <a:gd name="connsiteY298" fmla="*/ 0 h 4762"/>
              <a:gd name="connsiteX299" fmla="*/ 3418094 w 11218359"/>
              <a:gd name="connsiteY299" fmla="*/ 0 h 4762"/>
              <a:gd name="connsiteX300" fmla="*/ 3429534 w 11218359"/>
              <a:gd name="connsiteY300" fmla="*/ 0 h 4762"/>
              <a:gd name="connsiteX301" fmla="*/ 3440973 w 11218359"/>
              <a:gd name="connsiteY301" fmla="*/ 0 h 4762"/>
              <a:gd name="connsiteX302" fmla="*/ 3452413 w 11218359"/>
              <a:gd name="connsiteY302" fmla="*/ 0 h 4762"/>
              <a:gd name="connsiteX303" fmla="*/ 3463852 w 11218359"/>
              <a:gd name="connsiteY303" fmla="*/ 0 h 4762"/>
              <a:gd name="connsiteX304" fmla="*/ 3475292 w 11218359"/>
              <a:gd name="connsiteY304" fmla="*/ 0 h 4762"/>
              <a:gd name="connsiteX305" fmla="*/ 3486731 w 11218359"/>
              <a:gd name="connsiteY305" fmla="*/ 0 h 4762"/>
              <a:gd name="connsiteX306" fmla="*/ 3498171 w 11218359"/>
              <a:gd name="connsiteY306" fmla="*/ 0 h 4762"/>
              <a:gd name="connsiteX307" fmla="*/ 3509610 w 11218359"/>
              <a:gd name="connsiteY307" fmla="*/ 0 h 4762"/>
              <a:gd name="connsiteX308" fmla="*/ 3521050 w 11218359"/>
              <a:gd name="connsiteY308" fmla="*/ 0 h 4762"/>
              <a:gd name="connsiteX309" fmla="*/ 3532489 w 11218359"/>
              <a:gd name="connsiteY309" fmla="*/ 0 h 4762"/>
              <a:gd name="connsiteX310" fmla="*/ 3543929 w 11218359"/>
              <a:gd name="connsiteY310" fmla="*/ 0 h 4762"/>
              <a:gd name="connsiteX311" fmla="*/ 3555368 w 11218359"/>
              <a:gd name="connsiteY311" fmla="*/ 0 h 4762"/>
              <a:gd name="connsiteX312" fmla="*/ 3566808 w 11218359"/>
              <a:gd name="connsiteY312" fmla="*/ 0 h 4762"/>
              <a:gd name="connsiteX313" fmla="*/ 3578247 w 11218359"/>
              <a:gd name="connsiteY313" fmla="*/ 0 h 4762"/>
              <a:gd name="connsiteX314" fmla="*/ 3589687 w 11218359"/>
              <a:gd name="connsiteY314" fmla="*/ 0 h 4762"/>
              <a:gd name="connsiteX315" fmla="*/ 3601127 w 11218359"/>
              <a:gd name="connsiteY315" fmla="*/ 0 h 4762"/>
              <a:gd name="connsiteX316" fmla="*/ 3612566 w 11218359"/>
              <a:gd name="connsiteY316" fmla="*/ 0 h 4762"/>
              <a:gd name="connsiteX317" fmla="*/ 3624005 w 11218359"/>
              <a:gd name="connsiteY317" fmla="*/ 0 h 4762"/>
              <a:gd name="connsiteX318" fmla="*/ 3635445 w 11218359"/>
              <a:gd name="connsiteY318" fmla="*/ 0 h 4762"/>
              <a:gd name="connsiteX319" fmla="*/ 3646885 w 11218359"/>
              <a:gd name="connsiteY319" fmla="*/ 0 h 4762"/>
              <a:gd name="connsiteX320" fmla="*/ 3658324 w 11218359"/>
              <a:gd name="connsiteY320" fmla="*/ 0 h 4762"/>
              <a:gd name="connsiteX321" fmla="*/ 3669764 w 11218359"/>
              <a:gd name="connsiteY321" fmla="*/ 0 h 4762"/>
              <a:gd name="connsiteX322" fmla="*/ 3681203 w 11218359"/>
              <a:gd name="connsiteY322" fmla="*/ 0 h 4762"/>
              <a:gd name="connsiteX323" fmla="*/ 3692643 w 11218359"/>
              <a:gd name="connsiteY323" fmla="*/ 0 h 4762"/>
              <a:gd name="connsiteX324" fmla="*/ 3704082 w 11218359"/>
              <a:gd name="connsiteY324" fmla="*/ 0 h 4762"/>
              <a:gd name="connsiteX325" fmla="*/ 3715522 w 11218359"/>
              <a:gd name="connsiteY325" fmla="*/ 0 h 4762"/>
              <a:gd name="connsiteX326" fmla="*/ 3726961 w 11218359"/>
              <a:gd name="connsiteY326" fmla="*/ 0 h 4762"/>
              <a:gd name="connsiteX327" fmla="*/ 3738401 w 11218359"/>
              <a:gd name="connsiteY327" fmla="*/ 0 h 4762"/>
              <a:gd name="connsiteX328" fmla="*/ 3749840 w 11218359"/>
              <a:gd name="connsiteY328" fmla="*/ 0 h 4762"/>
              <a:gd name="connsiteX329" fmla="*/ 3761280 w 11218359"/>
              <a:gd name="connsiteY329" fmla="*/ 0 h 4762"/>
              <a:gd name="connsiteX330" fmla="*/ 3772719 w 11218359"/>
              <a:gd name="connsiteY330" fmla="*/ 0 h 4762"/>
              <a:gd name="connsiteX331" fmla="*/ 3784154 w 11218359"/>
              <a:gd name="connsiteY331" fmla="*/ 0 h 4762"/>
              <a:gd name="connsiteX332" fmla="*/ 3795598 w 11218359"/>
              <a:gd name="connsiteY332" fmla="*/ 0 h 4762"/>
              <a:gd name="connsiteX333" fmla="*/ 3807033 w 11218359"/>
              <a:gd name="connsiteY333" fmla="*/ 0 h 4762"/>
              <a:gd name="connsiteX334" fmla="*/ 3818473 w 11218359"/>
              <a:gd name="connsiteY334" fmla="*/ 0 h 4762"/>
              <a:gd name="connsiteX335" fmla="*/ 3829917 w 11218359"/>
              <a:gd name="connsiteY335" fmla="*/ 0 h 4762"/>
              <a:gd name="connsiteX336" fmla="*/ 3841352 w 11218359"/>
              <a:gd name="connsiteY336" fmla="*/ 0 h 4762"/>
              <a:gd name="connsiteX337" fmla="*/ 3852791 w 11218359"/>
              <a:gd name="connsiteY337" fmla="*/ 0 h 4762"/>
              <a:gd name="connsiteX338" fmla="*/ 3864231 w 11218359"/>
              <a:gd name="connsiteY338" fmla="*/ 0 h 4762"/>
              <a:gd name="connsiteX339" fmla="*/ 3875670 w 11218359"/>
              <a:gd name="connsiteY339" fmla="*/ 0 h 4762"/>
              <a:gd name="connsiteX340" fmla="*/ 3887110 w 11218359"/>
              <a:gd name="connsiteY340" fmla="*/ 0 h 4762"/>
              <a:gd name="connsiteX341" fmla="*/ 3898549 w 11218359"/>
              <a:gd name="connsiteY341" fmla="*/ 0 h 4762"/>
              <a:gd name="connsiteX342" fmla="*/ 3909989 w 11218359"/>
              <a:gd name="connsiteY342" fmla="*/ 0 h 4762"/>
              <a:gd name="connsiteX343" fmla="*/ 3921447 w 11218359"/>
              <a:gd name="connsiteY343" fmla="*/ 0 h 4762"/>
              <a:gd name="connsiteX344" fmla="*/ 3932878 w 11218359"/>
              <a:gd name="connsiteY344" fmla="*/ 0 h 4762"/>
              <a:gd name="connsiteX345" fmla="*/ 3944307 w 11218359"/>
              <a:gd name="connsiteY345" fmla="*/ 0 h 4762"/>
              <a:gd name="connsiteX346" fmla="*/ 3955737 w 11218359"/>
              <a:gd name="connsiteY346" fmla="*/ 0 h 4762"/>
              <a:gd name="connsiteX347" fmla="*/ 3967167 w 11218359"/>
              <a:gd name="connsiteY347" fmla="*/ 0 h 4762"/>
              <a:gd name="connsiteX348" fmla="*/ 3978645 w 11218359"/>
              <a:gd name="connsiteY348" fmla="*/ 0 h 4762"/>
              <a:gd name="connsiteX349" fmla="*/ 3990075 w 11218359"/>
              <a:gd name="connsiteY349" fmla="*/ 0 h 4762"/>
              <a:gd name="connsiteX350" fmla="*/ 4001505 w 11218359"/>
              <a:gd name="connsiteY350" fmla="*/ 0 h 4762"/>
              <a:gd name="connsiteX351" fmla="*/ 4012935 w 11218359"/>
              <a:gd name="connsiteY351" fmla="*/ 0 h 4762"/>
              <a:gd name="connsiteX352" fmla="*/ 4024365 w 11218359"/>
              <a:gd name="connsiteY352" fmla="*/ 0 h 4762"/>
              <a:gd name="connsiteX353" fmla="*/ 4035843 w 11218359"/>
              <a:gd name="connsiteY353" fmla="*/ 0 h 4762"/>
              <a:gd name="connsiteX354" fmla="*/ 4047273 w 11218359"/>
              <a:gd name="connsiteY354" fmla="*/ 0 h 4762"/>
              <a:gd name="connsiteX355" fmla="*/ 4058702 w 11218359"/>
              <a:gd name="connsiteY355" fmla="*/ 0 h 4762"/>
              <a:gd name="connsiteX356" fmla="*/ 4070133 w 11218359"/>
              <a:gd name="connsiteY356" fmla="*/ 0 h 4762"/>
              <a:gd name="connsiteX357" fmla="*/ 4081563 w 11218359"/>
              <a:gd name="connsiteY357" fmla="*/ 0 h 4762"/>
              <a:gd name="connsiteX358" fmla="*/ 4093040 w 11218359"/>
              <a:gd name="connsiteY358" fmla="*/ 0 h 4762"/>
              <a:gd name="connsiteX359" fmla="*/ 4104471 w 11218359"/>
              <a:gd name="connsiteY359" fmla="*/ 0 h 4762"/>
              <a:gd name="connsiteX360" fmla="*/ 4115900 w 11218359"/>
              <a:gd name="connsiteY360" fmla="*/ 0 h 4762"/>
              <a:gd name="connsiteX361" fmla="*/ 4127330 w 11218359"/>
              <a:gd name="connsiteY361" fmla="*/ 0 h 4762"/>
              <a:gd name="connsiteX362" fmla="*/ 4138760 w 11218359"/>
              <a:gd name="connsiteY362" fmla="*/ 0 h 4762"/>
              <a:gd name="connsiteX363" fmla="*/ 4150238 w 11218359"/>
              <a:gd name="connsiteY363" fmla="*/ 0 h 4762"/>
              <a:gd name="connsiteX364" fmla="*/ 4161668 w 11218359"/>
              <a:gd name="connsiteY364" fmla="*/ 0 h 4762"/>
              <a:gd name="connsiteX365" fmla="*/ 4173098 w 11218359"/>
              <a:gd name="connsiteY365" fmla="*/ 0 h 4762"/>
              <a:gd name="connsiteX366" fmla="*/ 4184528 w 11218359"/>
              <a:gd name="connsiteY366" fmla="*/ 0 h 4762"/>
              <a:gd name="connsiteX367" fmla="*/ 4195958 w 11218359"/>
              <a:gd name="connsiteY367" fmla="*/ 0 h 4762"/>
              <a:gd name="connsiteX368" fmla="*/ 4207436 w 11218359"/>
              <a:gd name="connsiteY368" fmla="*/ 0 h 4762"/>
              <a:gd name="connsiteX369" fmla="*/ 4218865 w 11218359"/>
              <a:gd name="connsiteY369" fmla="*/ 0 h 4762"/>
              <a:gd name="connsiteX370" fmla="*/ 4230296 w 11218359"/>
              <a:gd name="connsiteY370" fmla="*/ 0 h 4762"/>
              <a:gd name="connsiteX371" fmla="*/ 4241726 w 11218359"/>
              <a:gd name="connsiteY371" fmla="*/ 0 h 4762"/>
              <a:gd name="connsiteX372" fmla="*/ 4253156 w 11218359"/>
              <a:gd name="connsiteY372" fmla="*/ 0 h 4762"/>
              <a:gd name="connsiteX373" fmla="*/ 4264634 w 11218359"/>
              <a:gd name="connsiteY373" fmla="*/ 0 h 4762"/>
              <a:gd name="connsiteX374" fmla="*/ 4276063 w 11218359"/>
              <a:gd name="connsiteY374" fmla="*/ 0 h 4762"/>
              <a:gd name="connsiteX375" fmla="*/ 4287493 w 11218359"/>
              <a:gd name="connsiteY375" fmla="*/ 0 h 4762"/>
              <a:gd name="connsiteX376" fmla="*/ 4298923 w 11218359"/>
              <a:gd name="connsiteY376" fmla="*/ 0 h 4762"/>
              <a:gd name="connsiteX377" fmla="*/ 4310353 w 11218359"/>
              <a:gd name="connsiteY377" fmla="*/ 0 h 4762"/>
              <a:gd name="connsiteX378" fmla="*/ 4321831 w 11218359"/>
              <a:gd name="connsiteY378" fmla="*/ 0 h 4762"/>
              <a:gd name="connsiteX379" fmla="*/ 4333261 w 11218359"/>
              <a:gd name="connsiteY379" fmla="*/ 0 h 4762"/>
              <a:gd name="connsiteX380" fmla="*/ 4344691 w 11218359"/>
              <a:gd name="connsiteY380" fmla="*/ 0 h 4762"/>
              <a:gd name="connsiteX381" fmla="*/ 4356121 w 11218359"/>
              <a:gd name="connsiteY381" fmla="*/ 0 h 4762"/>
              <a:gd name="connsiteX382" fmla="*/ 4367551 w 11218359"/>
              <a:gd name="connsiteY382" fmla="*/ 0 h 4762"/>
              <a:gd name="connsiteX383" fmla="*/ 4379028 w 11218359"/>
              <a:gd name="connsiteY383" fmla="*/ 0 h 4762"/>
              <a:gd name="connsiteX384" fmla="*/ 4390458 w 11218359"/>
              <a:gd name="connsiteY384" fmla="*/ 0 h 4762"/>
              <a:gd name="connsiteX385" fmla="*/ 4401889 w 11218359"/>
              <a:gd name="connsiteY385" fmla="*/ 0 h 4762"/>
              <a:gd name="connsiteX386" fmla="*/ 4413319 w 11218359"/>
              <a:gd name="connsiteY386" fmla="*/ 0 h 4762"/>
              <a:gd name="connsiteX387" fmla="*/ 4424749 w 11218359"/>
              <a:gd name="connsiteY387" fmla="*/ 0 h 4762"/>
              <a:gd name="connsiteX388" fmla="*/ 4436226 w 11218359"/>
              <a:gd name="connsiteY388" fmla="*/ 0 h 4762"/>
              <a:gd name="connsiteX389" fmla="*/ 4447656 w 11218359"/>
              <a:gd name="connsiteY389" fmla="*/ 0 h 4762"/>
              <a:gd name="connsiteX390" fmla="*/ 4459086 w 11218359"/>
              <a:gd name="connsiteY390" fmla="*/ 0 h 4762"/>
              <a:gd name="connsiteX391" fmla="*/ 4470516 w 11218359"/>
              <a:gd name="connsiteY391" fmla="*/ 0 h 4762"/>
              <a:gd name="connsiteX392" fmla="*/ 4481946 w 11218359"/>
              <a:gd name="connsiteY392" fmla="*/ 0 h 4762"/>
              <a:gd name="connsiteX393" fmla="*/ 4493424 w 11218359"/>
              <a:gd name="connsiteY393" fmla="*/ 0 h 4762"/>
              <a:gd name="connsiteX394" fmla="*/ 4504854 w 11218359"/>
              <a:gd name="connsiteY394" fmla="*/ 0 h 4762"/>
              <a:gd name="connsiteX395" fmla="*/ 4516284 w 11218359"/>
              <a:gd name="connsiteY395" fmla="*/ 0 h 4762"/>
              <a:gd name="connsiteX396" fmla="*/ 4527714 w 11218359"/>
              <a:gd name="connsiteY396" fmla="*/ 0 h 4762"/>
              <a:gd name="connsiteX397" fmla="*/ 4539144 w 11218359"/>
              <a:gd name="connsiteY397" fmla="*/ 0 h 4762"/>
              <a:gd name="connsiteX398" fmla="*/ 4550621 w 11218359"/>
              <a:gd name="connsiteY398" fmla="*/ 0 h 4762"/>
              <a:gd name="connsiteX399" fmla="*/ 4562051 w 11218359"/>
              <a:gd name="connsiteY399" fmla="*/ 0 h 4762"/>
              <a:gd name="connsiteX400" fmla="*/ 4573482 w 11218359"/>
              <a:gd name="connsiteY400" fmla="*/ 0 h 4762"/>
              <a:gd name="connsiteX401" fmla="*/ 4584912 w 11218359"/>
              <a:gd name="connsiteY401" fmla="*/ 0 h 4762"/>
              <a:gd name="connsiteX402" fmla="*/ 4596341 w 11218359"/>
              <a:gd name="connsiteY402" fmla="*/ 0 h 4762"/>
              <a:gd name="connsiteX403" fmla="*/ 4607771 w 11218359"/>
              <a:gd name="connsiteY403" fmla="*/ 0 h 4762"/>
              <a:gd name="connsiteX404" fmla="*/ 4619249 w 11218359"/>
              <a:gd name="connsiteY404" fmla="*/ 0 h 4762"/>
              <a:gd name="connsiteX405" fmla="*/ 4630679 w 11218359"/>
              <a:gd name="connsiteY405" fmla="*/ 0 h 4762"/>
              <a:gd name="connsiteX406" fmla="*/ 4642109 w 11218359"/>
              <a:gd name="connsiteY406" fmla="*/ 0 h 4762"/>
              <a:gd name="connsiteX407" fmla="*/ 4653539 w 11218359"/>
              <a:gd name="connsiteY407" fmla="*/ 0 h 4762"/>
              <a:gd name="connsiteX408" fmla="*/ 4664969 w 11218359"/>
              <a:gd name="connsiteY408" fmla="*/ 0 h 4762"/>
              <a:gd name="connsiteX409" fmla="*/ 4676447 w 11218359"/>
              <a:gd name="connsiteY409" fmla="*/ 0 h 4762"/>
              <a:gd name="connsiteX410" fmla="*/ 4687877 w 11218359"/>
              <a:gd name="connsiteY410" fmla="*/ 0 h 4762"/>
              <a:gd name="connsiteX411" fmla="*/ 4699306 w 11218359"/>
              <a:gd name="connsiteY411" fmla="*/ 0 h 4762"/>
              <a:gd name="connsiteX412" fmla="*/ 4710737 w 11218359"/>
              <a:gd name="connsiteY412" fmla="*/ 0 h 4762"/>
              <a:gd name="connsiteX413" fmla="*/ 4722167 w 11218359"/>
              <a:gd name="connsiteY413" fmla="*/ 0 h 4762"/>
              <a:gd name="connsiteX414" fmla="*/ 4733644 w 11218359"/>
              <a:gd name="connsiteY414" fmla="*/ 0 h 4762"/>
              <a:gd name="connsiteX415" fmla="*/ 4745075 w 11218359"/>
              <a:gd name="connsiteY415" fmla="*/ 0 h 4762"/>
              <a:gd name="connsiteX416" fmla="*/ 4756504 w 11218359"/>
              <a:gd name="connsiteY416" fmla="*/ 0 h 4762"/>
              <a:gd name="connsiteX417" fmla="*/ 4767934 w 11218359"/>
              <a:gd name="connsiteY417" fmla="*/ 0 h 4762"/>
              <a:gd name="connsiteX418" fmla="*/ 4779364 w 11218359"/>
              <a:gd name="connsiteY418" fmla="*/ 0 h 4762"/>
              <a:gd name="connsiteX419" fmla="*/ 4790842 w 11218359"/>
              <a:gd name="connsiteY419" fmla="*/ 0 h 4762"/>
              <a:gd name="connsiteX420" fmla="*/ 4802272 w 11218359"/>
              <a:gd name="connsiteY420" fmla="*/ 0 h 4762"/>
              <a:gd name="connsiteX421" fmla="*/ 4813702 w 11218359"/>
              <a:gd name="connsiteY421" fmla="*/ 0 h 4762"/>
              <a:gd name="connsiteX422" fmla="*/ 4825132 w 11218359"/>
              <a:gd name="connsiteY422" fmla="*/ 0 h 4762"/>
              <a:gd name="connsiteX423" fmla="*/ 4836562 w 11218359"/>
              <a:gd name="connsiteY423" fmla="*/ 0 h 4762"/>
              <a:gd name="connsiteX424" fmla="*/ 4848040 w 11218359"/>
              <a:gd name="connsiteY424" fmla="*/ 0 h 4762"/>
              <a:gd name="connsiteX425" fmla="*/ 4859469 w 11218359"/>
              <a:gd name="connsiteY425" fmla="*/ 0 h 4762"/>
              <a:gd name="connsiteX426" fmla="*/ 4870899 w 11218359"/>
              <a:gd name="connsiteY426" fmla="*/ 0 h 4762"/>
              <a:gd name="connsiteX427" fmla="*/ 4882330 w 11218359"/>
              <a:gd name="connsiteY427" fmla="*/ 0 h 4762"/>
              <a:gd name="connsiteX428" fmla="*/ 4893760 w 11218359"/>
              <a:gd name="connsiteY428" fmla="*/ 0 h 4762"/>
              <a:gd name="connsiteX429" fmla="*/ 4905237 w 11218359"/>
              <a:gd name="connsiteY429" fmla="*/ 0 h 4762"/>
              <a:gd name="connsiteX430" fmla="*/ 4916667 w 11218359"/>
              <a:gd name="connsiteY430" fmla="*/ 0 h 4762"/>
              <a:gd name="connsiteX431" fmla="*/ 4928097 w 11218359"/>
              <a:gd name="connsiteY431" fmla="*/ 0 h 4762"/>
              <a:gd name="connsiteX432" fmla="*/ 4939527 w 11218359"/>
              <a:gd name="connsiteY432" fmla="*/ 0 h 4762"/>
              <a:gd name="connsiteX433" fmla="*/ 4950957 w 11218359"/>
              <a:gd name="connsiteY433" fmla="*/ 0 h 4762"/>
              <a:gd name="connsiteX434" fmla="*/ 4962435 w 11218359"/>
              <a:gd name="connsiteY434" fmla="*/ 0 h 4762"/>
              <a:gd name="connsiteX435" fmla="*/ 4973865 w 11218359"/>
              <a:gd name="connsiteY435" fmla="*/ 0 h 4762"/>
              <a:gd name="connsiteX436" fmla="*/ 4985295 w 11218359"/>
              <a:gd name="connsiteY436" fmla="*/ 0 h 4762"/>
              <a:gd name="connsiteX437" fmla="*/ 4996725 w 11218359"/>
              <a:gd name="connsiteY437" fmla="*/ 0 h 4762"/>
              <a:gd name="connsiteX438" fmla="*/ 5008155 w 11218359"/>
              <a:gd name="connsiteY438" fmla="*/ 0 h 4762"/>
              <a:gd name="connsiteX439" fmla="*/ 5019632 w 11218359"/>
              <a:gd name="connsiteY439" fmla="*/ 0 h 4762"/>
              <a:gd name="connsiteX440" fmla="*/ 5031062 w 11218359"/>
              <a:gd name="connsiteY440" fmla="*/ 0 h 4762"/>
              <a:gd name="connsiteX441" fmla="*/ 5042492 w 11218359"/>
              <a:gd name="connsiteY441" fmla="*/ 0 h 4762"/>
              <a:gd name="connsiteX442" fmla="*/ 5053923 w 11218359"/>
              <a:gd name="connsiteY442" fmla="*/ 0 h 4762"/>
              <a:gd name="connsiteX443" fmla="*/ 5065353 w 11218359"/>
              <a:gd name="connsiteY443" fmla="*/ 0 h 4762"/>
              <a:gd name="connsiteX444" fmla="*/ 5076830 w 11218359"/>
              <a:gd name="connsiteY444" fmla="*/ 0 h 4762"/>
              <a:gd name="connsiteX445" fmla="*/ 5088260 w 11218359"/>
              <a:gd name="connsiteY445" fmla="*/ 0 h 4762"/>
              <a:gd name="connsiteX446" fmla="*/ 5099690 w 11218359"/>
              <a:gd name="connsiteY446" fmla="*/ 0 h 4762"/>
              <a:gd name="connsiteX447" fmla="*/ 5111120 w 11218359"/>
              <a:gd name="connsiteY447" fmla="*/ 0 h 4762"/>
              <a:gd name="connsiteX448" fmla="*/ 5122550 w 11218359"/>
              <a:gd name="connsiteY448" fmla="*/ 0 h 4762"/>
              <a:gd name="connsiteX449" fmla="*/ 5134028 w 11218359"/>
              <a:gd name="connsiteY449" fmla="*/ 0 h 4762"/>
              <a:gd name="connsiteX450" fmla="*/ 5145458 w 11218359"/>
              <a:gd name="connsiteY450" fmla="*/ 0 h 4762"/>
              <a:gd name="connsiteX451" fmla="*/ 5156888 w 11218359"/>
              <a:gd name="connsiteY451" fmla="*/ 0 h 4762"/>
              <a:gd name="connsiteX452" fmla="*/ 5168318 w 11218359"/>
              <a:gd name="connsiteY452" fmla="*/ 0 h 4762"/>
              <a:gd name="connsiteX453" fmla="*/ 5179747 w 11218359"/>
              <a:gd name="connsiteY453" fmla="*/ 0 h 4762"/>
              <a:gd name="connsiteX454" fmla="*/ 5191225 w 11218359"/>
              <a:gd name="connsiteY454" fmla="*/ 0 h 4762"/>
              <a:gd name="connsiteX455" fmla="*/ 5202655 w 11218359"/>
              <a:gd name="connsiteY455" fmla="*/ 0 h 4762"/>
              <a:gd name="connsiteX456" fmla="*/ 5214085 w 11218359"/>
              <a:gd name="connsiteY456" fmla="*/ 0 h 4762"/>
              <a:gd name="connsiteX457" fmla="*/ 5225515 w 11218359"/>
              <a:gd name="connsiteY457" fmla="*/ 0 h 4762"/>
              <a:gd name="connsiteX458" fmla="*/ 5236945 w 11218359"/>
              <a:gd name="connsiteY458" fmla="*/ 0 h 4762"/>
              <a:gd name="connsiteX459" fmla="*/ 5248423 w 11218359"/>
              <a:gd name="connsiteY459" fmla="*/ 0 h 4762"/>
              <a:gd name="connsiteX460" fmla="*/ 5259853 w 11218359"/>
              <a:gd name="connsiteY460" fmla="*/ 0 h 4762"/>
              <a:gd name="connsiteX461" fmla="*/ 5271283 w 11218359"/>
              <a:gd name="connsiteY461" fmla="*/ 0 h 4762"/>
              <a:gd name="connsiteX462" fmla="*/ 5282713 w 11218359"/>
              <a:gd name="connsiteY462" fmla="*/ 0 h 4762"/>
              <a:gd name="connsiteX463" fmla="*/ 5294143 w 11218359"/>
              <a:gd name="connsiteY463" fmla="*/ 0 h 4762"/>
              <a:gd name="connsiteX464" fmla="*/ 5305621 w 11218359"/>
              <a:gd name="connsiteY464" fmla="*/ 0 h 4762"/>
              <a:gd name="connsiteX465" fmla="*/ 5317051 w 11218359"/>
              <a:gd name="connsiteY465" fmla="*/ 0 h 4762"/>
              <a:gd name="connsiteX466" fmla="*/ 5328481 w 11218359"/>
              <a:gd name="connsiteY466" fmla="*/ 0 h 4762"/>
              <a:gd name="connsiteX467" fmla="*/ 5339910 w 11218359"/>
              <a:gd name="connsiteY467" fmla="*/ 0 h 4762"/>
              <a:gd name="connsiteX468" fmla="*/ 5351340 w 11218359"/>
              <a:gd name="connsiteY468" fmla="*/ 0 h 4762"/>
              <a:gd name="connsiteX469" fmla="*/ 5362818 w 11218359"/>
              <a:gd name="connsiteY469" fmla="*/ 0 h 4762"/>
              <a:gd name="connsiteX470" fmla="*/ 5374248 w 11218359"/>
              <a:gd name="connsiteY470" fmla="*/ 0 h 4762"/>
              <a:gd name="connsiteX471" fmla="*/ 5385678 w 11218359"/>
              <a:gd name="connsiteY471" fmla="*/ 0 h 4762"/>
              <a:gd name="connsiteX472" fmla="*/ 5397108 w 11218359"/>
              <a:gd name="connsiteY472" fmla="*/ 0 h 4762"/>
              <a:gd name="connsiteX473" fmla="*/ 5408538 w 11218359"/>
              <a:gd name="connsiteY473" fmla="*/ 0 h 4762"/>
              <a:gd name="connsiteX474" fmla="*/ 5420016 w 11218359"/>
              <a:gd name="connsiteY474" fmla="*/ 0 h 4762"/>
              <a:gd name="connsiteX475" fmla="*/ 5431446 w 11218359"/>
              <a:gd name="connsiteY475" fmla="*/ 0 h 4762"/>
              <a:gd name="connsiteX476" fmla="*/ 5442876 w 11218359"/>
              <a:gd name="connsiteY476" fmla="*/ 0 h 4762"/>
              <a:gd name="connsiteX477" fmla="*/ 5454306 w 11218359"/>
              <a:gd name="connsiteY477" fmla="*/ 0 h 4762"/>
              <a:gd name="connsiteX478" fmla="*/ 5465736 w 11218359"/>
              <a:gd name="connsiteY478" fmla="*/ 0 h 4762"/>
              <a:gd name="connsiteX479" fmla="*/ 5477214 w 11218359"/>
              <a:gd name="connsiteY479" fmla="*/ 0 h 4762"/>
              <a:gd name="connsiteX480" fmla="*/ 5488643 w 11218359"/>
              <a:gd name="connsiteY480" fmla="*/ 0 h 4762"/>
              <a:gd name="connsiteX481" fmla="*/ 5500073 w 11218359"/>
              <a:gd name="connsiteY481" fmla="*/ 0 h 4762"/>
              <a:gd name="connsiteX482" fmla="*/ 5511503 w 11218359"/>
              <a:gd name="connsiteY482" fmla="*/ 0 h 4762"/>
              <a:gd name="connsiteX483" fmla="*/ 5522933 w 11218359"/>
              <a:gd name="connsiteY483" fmla="*/ 0 h 4762"/>
              <a:gd name="connsiteX484" fmla="*/ 5534411 w 11218359"/>
              <a:gd name="connsiteY484" fmla="*/ 0 h 4762"/>
              <a:gd name="connsiteX485" fmla="*/ 5545841 w 11218359"/>
              <a:gd name="connsiteY485" fmla="*/ 0 h 4762"/>
              <a:gd name="connsiteX486" fmla="*/ 5557271 w 11218359"/>
              <a:gd name="connsiteY486" fmla="*/ 0 h 4762"/>
              <a:gd name="connsiteX487" fmla="*/ 5568701 w 11218359"/>
              <a:gd name="connsiteY487" fmla="*/ 0 h 4762"/>
              <a:gd name="connsiteX488" fmla="*/ 5580131 w 11218359"/>
              <a:gd name="connsiteY488" fmla="*/ 0 h 4762"/>
              <a:gd name="connsiteX489" fmla="*/ 5591609 w 11218359"/>
              <a:gd name="connsiteY489" fmla="*/ 0 h 4762"/>
              <a:gd name="connsiteX490" fmla="*/ 5603038 w 11218359"/>
              <a:gd name="connsiteY490" fmla="*/ 0 h 4762"/>
              <a:gd name="connsiteX491" fmla="*/ 5614469 w 11218359"/>
              <a:gd name="connsiteY491" fmla="*/ 0 h 4762"/>
              <a:gd name="connsiteX492" fmla="*/ 5625899 w 11218359"/>
              <a:gd name="connsiteY492" fmla="*/ 0 h 4762"/>
              <a:gd name="connsiteX493" fmla="*/ 5637329 w 11218359"/>
              <a:gd name="connsiteY493" fmla="*/ 0 h 4762"/>
              <a:gd name="connsiteX494" fmla="*/ 5648759 w 11218359"/>
              <a:gd name="connsiteY494" fmla="*/ 0 h 4762"/>
              <a:gd name="connsiteX495" fmla="*/ 5660236 w 11218359"/>
              <a:gd name="connsiteY495" fmla="*/ 0 h 4762"/>
              <a:gd name="connsiteX496" fmla="*/ 5671666 w 11218359"/>
              <a:gd name="connsiteY496" fmla="*/ 0 h 4762"/>
              <a:gd name="connsiteX497" fmla="*/ 5683096 w 11218359"/>
              <a:gd name="connsiteY497" fmla="*/ 0 h 4762"/>
              <a:gd name="connsiteX498" fmla="*/ 5694526 w 11218359"/>
              <a:gd name="connsiteY498" fmla="*/ 0 h 4762"/>
              <a:gd name="connsiteX499" fmla="*/ 5705956 w 11218359"/>
              <a:gd name="connsiteY499" fmla="*/ 0 h 4762"/>
              <a:gd name="connsiteX500" fmla="*/ 5717434 w 11218359"/>
              <a:gd name="connsiteY500" fmla="*/ 0 h 4762"/>
              <a:gd name="connsiteX501" fmla="*/ 5728864 w 11218359"/>
              <a:gd name="connsiteY501" fmla="*/ 0 h 4762"/>
              <a:gd name="connsiteX502" fmla="*/ 5740294 w 11218359"/>
              <a:gd name="connsiteY502" fmla="*/ 0 h 4762"/>
              <a:gd name="connsiteX503" fmla="*/ 5751724 w 11218359"/>
              <a:gd name="connsiteY503" fmla="*/ 0 h 4762"/>
              <a:gd name="connsiteX504" fmla="*/ 5763154 w 11218359"/>
              <a:gd name="connsiteY504" fmla="*/ 0 h 4762"/>
              <a:gd name="connsiteX505" fmla="*/ 5774631 w 11218359"/>
              <a:gd name="connsiteY505" fmla="*/ 0 h 4762"/>
              <a:gd name="connsiteX506" fmla="*/ 5786062 w 11218359"/>
              <a:gd name="connsiteY506" fmla="*/ 0 h 4762"/>
              <a:gd name="connsiteX507" fmla="*/ 5797492 w 11218359"/>
              <a:gd name="connsiteY507" fmla="*/ 0 h 4762"/>
              <a:gd name="connsiteX508" fmla="*/ 5808921 w 11218359"/>
              <a:gd name="connsiteY508" fmla="*/ 0 h 4762"/>
              <a:gd name="connsiteX509" fmla="*/ 5820351 w 11218359"/>
              <a:gd name="connsiteY509" fmla="*/ 0 h 4762"/>
              <a:gd name="connsiteX510" fmla="*/ 5831829 w 11218359"/>
              <a:gd name="connsiteY510" fmla="*/ 0 h 4762"/>
              <a:gd name="connsiteX511" fmla="*/ 5843259 w 11218359"/>
              <a:gd name="connsiteY511" fmla="*/ 0 h 4762"/>
              <a:gd name="connsiteX512" fmla="*/ 5854689 w 11218359"/>
              <a:gd name="connsiteY512" fmla="*/ 0 h 4762"/>
              <a:gd name="connsiteX513" fmla="*/ 5866119 w 11218359"/>
              <a:gd name="connsiteY513" fmla="*/ 0 h 4762"/>
              <a:gd name="connsiteX514" fmla="*/ 5877549 w 11218359"/>
              <a:gd name="connsiteY514" fmla="*/ 0 h 4762"/>
              <a:gd name="connsiteX515" fmla="*/ 5889027 w 11218359"/>
              <a:gd name="connsiteY515" fmla="*/ 0 h 4762"/>
              <a:gd name="connsiteX516" fmla="*/ 5900457 w 11218359"/>
              <a:gd name="connsiteY516" fmla="*/ 0 h 4762"/>
              <a:gd name="connsiteX517" fmla="*/ 5911887 w 11218359"/>
              <a:gd name="connsiteY517" fmla="*/ 0 h 4762"/>
              <a:gd name="connsiteX518" fmla="*/ 5923317 w 11218359"/>
              <a:gd name="connsiteY518" fmla="*/ 0 h 4762"/>
              <a:gd name="connsiteX519" fmla="*/ 5934747 w 11218359"/>
              <a:gd name="connsiteY519" fmla="*/ 0 h 4762"/>
              <a:gd name="connsiteX520" fmla="*/ 5946225 w 11218359"/>
              <a:gd name="connsiteY520" fmla="*/ 0 h 4762"/>
              <a:gd name="connsiteX521" fmla="*/ 5957655 w 11218359"/>
              <a:gd name="connsiteY521" fmla="*/ 0 h 4762"/>
              <a:gd name="connsiteX522" fmla="*/ 5969084 w 11218359"/>
              <a:gd name="connsiteY522" fmla="*/ 0 h 4762"/>
              <a:gd name="connsiteX523" fmla="*/ 5980514 w 11218359"/>
              <a:gd name="connsiteY523" fmla="*/ 0 h 4762"/>
              <a:gd name="connsiteX524" fmla="*/ 5991944 w 11218359"/>
              <a:gd name="connsiteY524" fmla="*/ 0 h 4762"/>
              <a:gd name="connsiteX525" fmla="*/ 6003422 w 11218359"/>
              <a:gd name="connsiteY525" fmla="*/ 0 h 4762"/>
              <a:gd name="connsiteX526" fmla="*/ 6014852 w 11218359"/>
              <a:gd name="connsiteY526" fmla="*/ 0 h 4762"/>
              <a:gd name="connsiteX527" fmla="*/ 6026282 w 11218359"/>
              <a:gd name="connsiteY527" fmla="*/ 0 h 4762"/>
              <a:gd name="connsiteX528" fmla="*/ 6037712 w 11218359"/>
              <a:gd name="connsiteY528" fmla="*/ 0 h 4762"/>
              <a:gd name="connsiteX529" fmla="*/ 6049142 w 11218359"/>
              <a:gd name="connsiteY529" fmla="*/ 0 h 4762"/>
              <a:gd name="connsiteX530" fmla="*/ 6060620 w 11218359"/>
              <a:gd name="connsiteY530" fmla="*/ 0 h 4762"/>
              <a:gd name="connsiteX531" fmla="*/ 6072049 w 11218359"/>
              <a:gd name="connsiteY531" fmla="*/ 0 h 4762"/>
              <a:gd name="connsiteX532" fmla="*/ 6083480 w 11218359"/>
              <a:gd name="connsiteY532" fmla="*/ 0 h 4762"/>
              <a:gd name="connsiteX533" fmla="*/ 6094910 w 11218359"/>
              <a:gd name="connsiteY533" fmla="*/ 0 h 4762"/>
              <a:gd name="connsiteX534" fmla="*/ 6106340 w 11218359"/>
              <a:gd name="connsiteY534" fmla="*/ 0 h 4762"/>
              <a:gd name="connsiteX535" fmla="*/ 6117818 w 11218359"/>
              <a:gd name="connsiteY535" fmla="*/ 0 h 4762"/>
              <a:gd name="connsiteX536" fmla="*/ 6129247 w 11218359"/>
              <a:gd name="connsiteY536" fmla="*/ 0 h 4762"/>
              <a:gd name="connsiteX537" fmla="*/ 6140677 w 11218359"/>
              <a:gd name="connsiteY537" fmla="*/ 0 h 4762"/>
              <a:gd name="connsiteX538" fmla="*/ 6152107 w 11218359"/>
              <a:gd name="connsiteY538" fmla="*/ 0 h 4762"/>
              <a:gd name="connsiteX539" fmla="*/ 6163537 w 11218359"/>
              <a:gd name="connsiteY539" fmla="*/ 0 h 4762"/>
              <a:gd name="connsiteX540" fmla="*/ 6175015 w 11218359"/>
              <a:gd name="connsiteY540" fmla="*/ 0 h 4762"/>
              <a:gd name="connsiteX541" fmla="*/ 6186445 w 11218359"/>
              <a:gd name="connsiteY541" fmla="*/ 0 h 4762"/>
              <a:gd name="connsiteX542" fmla="*/ 6197875 w 11218359"/>
              <a:gd name="connsiteY542" fmla="*/ 0 h 4762"/>
              <a:gd name="connsiteX543" fmla="*/ 6209305 w 11218359"/>
              <a:gd name="connsiteY543" fmla="*/ 0 h 4762"/>
              <a:gd name="connsiteX544" fmla="*/ 6220735 w 11218359"/>
              <a:gd name="connsiteY544" fmla="*/ 0 h 4762"/>
              <a:gd name="connsiteX545" fmla="*/ 6232212 w 11218359"/>
              <a:gd name="connsiteY545" fmla="*/ 0 h 4762"/>
              <a:gd name="connsiteX546" fmla="*/ 6243642 w 11218359"/>
              <a:gd name="connsiteY546" fmla="*/ 0 h 4762"/>
              <a:gd name="connsiteX547" fmla="*/ 6255073 w 11218359"/>
              <a:gd name="connsiteY547" fmla="*/ 0 h 4762"/>
              <a:gd name="connsiteX548" fmla="*/ 6266503 w 11218359"/>
              <a:gd name="connsiteY548" fmla="*/ 0 h 4762"/>
              <a:gd name="connsiteX549" fmla="*/ 6277933 w 11218359"/>
              <a:gd name="connsiteY549" fmla="*/ 0 h 4762"/>
              <a:gd name="connsiteX550" fmla="*/ 6289410 w 11218359"/>
              <a:gd name="connsiteY550" fmla="*/ 0 h 4762"/>
              <a:gd name="connsiteX551" fmla="*/ 6300840 w 11218359"/>
              <a:gd name="connsiteY551" fmla="*/ 0 h 4762"/>
              <a:gd name="connsiteX552" fmla="*/ 6312270 w 11218359"/>
              <a:gd name="connsiteY552" fmla="*/ 0 h 4762"/>
              <a:gd name="connsiteX553" fmla="*/ 6323700 w 11218359"/>
              <a:gd name="connsiteY553" fmla="*/ 0 h 4762"/>
              <a:gd name="connsiteX554" fmla="*/ 6335130 w 11218359"/>
              <a:gd name="connsiteY554" fmla="*/ 0 h 4762"/>
              <a:gd name="connsiteX555" fmla="*/ 6346608 w 11218359"/>
              <a:gd name="connsiteY555" fmla="*/ 0 h 4762"/>
              <a:gd name="connsiteX556" fmla="*/ 6358038 w 11218359"/>
              <a:gd name="connsiteY556" fmla="*/ 0 h 4762"/>
              <a:gd name="connsiteX557" fmla="*/ 6369468 w 11218359"/>
              <a:gd name="connsiteY557" fmla="*/ 0 h 4762"/>
              <a:gd name="connsiteX558" fmla="*/ 6380898 w 11218359"/>
              <a:gd name="connsiteY558" fmla="*/ 0 h 4762"/>
              <a:gd name="connsiteX559" fmla="*/ 6392328 w 11218359"/>
              <a:gd name="connsiteY559" fmla="*/ 0 h 4762"/>
              <a:gd name="connsiteX560" fmla="*/ 6403805 w 11218359"/>
              <a:gd name="connsiteY560" fmla="*/ 0 h 4762"/>
              <a:gd name="connsiteX561" fmla="*/ 6415235 w 11218359"/>
              <a:gd name="connsiteY561" fmla="*/ 0 h 4762"/>
              <a:gd name="connsiteX562" fmla="*/ 6426666 w 11218359"/>
              <a:gd name="connsiteY562" fmla="*/ 0 h 4762"/>
              <a:gd name="connsiteX563" fmla="*/ 6438096 w 11218359"/>
              <a:gd name="connsiteY563" fmla="*/ 0 h 4762"/>
              <a:gd name="connsiteX564" fmla="*/ 6449525 w 11218359"/>
              <a:gd name="connsiteY564" fmla="*/ 0 h 4762"/>
              <a:gd name="connsiteX565" fmla="*/ 6461003 w 11218359"/>
              <a:gd name="connsiteY565" fmla="*/ 0 h 4762"/>
              <a:gd name="connsiteX566" fmla="*/ 6472433 w 11218359"/>
              <a:gd name="connsiteY566" fmla="*/ 0 h 4762"/>
              <a:gd name="connsiteX567" fmla="*/ 6483863 w 11218359"/>
              <a:gd name="connsiteY567" fmla="*/ 0 h 4762"/>
              <a:gd name="connsiteX568" fmla="*/ 6495293 w 11218359"/>
              <a:gd name="connsiteY568" fmla="*/ 0 h 4762"/>
              <a:gd name="connsiteX569" fmla="*/ 6506723 w 11218359"/>
              <a:gd name="connsiteY569" fmla="*/ 0 h 4762"/>
              <a:gd name="connsiteX570" fmla="*/ 6518201 w 11218359"/>
              <a:gd name="connsiteY570" fmla="*/ 0 h 4762"/>
              <a:gd name="connsiteX571" fmla="*/ 6529631 w 11218359"/>
              <a:gd name="connsiteY571" fmla="*/ 0 h 4762"/>
              <a:gd name="connsiteX572" fmla="*/ 6541061 w 11218359"/>
              <a:gd name="connsiteY572" fmla="*/ 0 h 4762"/>
              <a:gd name="connsiteX573" fmla="*/ 6552490 w 11218359"/>
              <a:gd name="connsiteY573" fmla="*/ 0 h 4762"/>
              <a:gd name="connsiteX574" fmla="*/ 6563921 w 11218359"/>
              <a:gd name="connsiteY574" fmla="*/ 0 h 4762"/>
              <a:gd name="connsiteX575" fmla="*/ 6575398 w 11218359"/>
              <a:gd name="connsiteY575" fmla="*/ 0 h 4762"/>
              <a:gd name="connsiteX576" fmla="*/ 6586828 w 11218359"/>
              <a:gd name="connsiteY576" fmla="*/ 0 h 4762"/>
              <a:gd name="connsiteX577" fmla="*/ 6598259 w 11218359"/>
              <a:gd name="connsiteY577" fmla="*/ 0 h 4762"/>
              <a:gd name="connsiteX578" fmla="*/ 6609688 w 11218359"/>
              <a:gd name="connsiteY578" fmla="*/ 0 h 4762"/>
              <a:gd name="connsiteX579" fmla="*/ 6621118 w 11218359"/>
              <a:gd name="connsiteY579" fmla="*/ 0 h 4762"/>
              <a:gd name="connsiteX580" fmla="*/ 6632596 w 11218359"/>
              <a:gd name="connsiteY580" fmla="*/ 0 h 4762"/>
              <a:gd name="connsiteX581" fmla="*/ 6644026 w 11218359"/>
              <a:gd name="connsiteY581" fmla="*/ 0 h 4762"/>
              <a:gd name="connsiteX582" fmla="*/ 6655456 w 11218359"/>
              <a:gd name="connsiteY582" fmla="*/ 0 h 4762"/>
              <a:gd name="connsiteX583" fmla="*/ 6666886 w 11218359"/>
              <a:gd name="connsiteY583" fmla="*/ 0 h 4762"/>
              <a:gd name="connsiteX584" fmla="*/ 6678316 w 11218359"/>
              <a:gd name="connsiteY584" fmla="*/ 0 h 4762"/>
              <a:gd name="connsiteX585" fmla="*/ 6689794 w 11218359"/>
              <a:gd name="connsiteY585" fmla="*/ 0 h 4762"/>
              <a:gd name="connsiteX586" fmla="*/ 6701224 w 11218359"/>
              <a:gd name="connsiteY586" fmla="*/ 0 h 4762"/>
              <a:gd name="connsiteX587" fmla="*/ 6712653 w 11218359"/>
              <a:gd name="connsiteY587" fmla="*/ 0 h 4762"/>
              <a:gd name="connsiteX588" fmla="*/ 6724083 w 11218359"/>
              <a:gd name="connsiteY588" fmla="*/ 0 h 4762"/>
              <a:gd name="connsiteX589" fmla="*/ 6735514 w 11218359"/>
              <a:gd name="connsiteY589" fmla="*/ 0 h 4762"/>
              <a:gd name="connsiteX590" fmla="*/ 6746944 w 11218359"/>
              <a:gd name="connsiteY590" fmla="*/ 0 h 4762"/>
              <a:gd name="connsiteX591" fmla="*/ 6758421 w 11218359"/>
              <a:gd name="connsiteY591" fmla="*/ 0 h 4762"/>
              <a:gd name="connsiteX592" fmla="*/ 6769851 w 11218359"/>
              <a:gd name="connsiteY592" fmla="*/ 0 h 4762"/>
              <a:gd name="connsiteX593" fmla="*/ 6781281 w 11218359"/>
              <a:gd name="connsiteY593" fmla="*/ 0 h 4762"/>
              <a:gd name="connsiteX594" fmla="*/ 6792711 w 11218359"/>
              <a:gd name="connsiteY594" fmla="*/ 0 h 4762"/>
              <a:gd name="connsiteX595" fmla="*/ 6804141 w 11218359"/>
              <a:gd name="connsiteY595" fmla="*/ 0 h 4762"/>
              <a:gd name="connsiteX596" fmla="*/ 6815619 w 11218359"/>
              <a:gd name="connsiteY596" fmla="*/ 0 h 4762"/>
              <a:gd name="connsiteX597" fmla="*/ 6827049 w 11218359"/>
              <a:gd name="connsiteY597" fmla="*/ 0 h 4762"/>
              <a:gd name="connsiteX598" fmla="*/ 6838479 w 11218359"/>
              <a:gd name="connsiteY598" fmla="*/ 0 h 4762"/>
              <a:gd name="connsiteX599" fmla="*/ 6849909 w 11218359"/>
              <a:gd name="connsiteY599" fmla="*/ 0 h 4762"/>
              <a:gd name="connsiteX600" fmla="*/ 6861339 w 11218359"/>
              <a:gd name="connsiteY600" fmla="*/ 0 h 4762"/>
              <a:gd name="connsiteX601" fmla="*/ 6872816 w 11218359"/>
              <a:gd name="connsiteY601" fmla="*/ 0 h 4762"/>
              <a:gd name="connsiteX602" fmla="*/ 6884246 w 11218359"/>
              <a:gd name="connsiteY602" fmla="*/ 0 h 4762"/>
              <a:gd name="connsiteX603" fmla="*/ 6895676 w 11218359"/>
              <a:gd name="connsiteY603" fmla="*/ 0 h 4762"/>
              <a:gd name="connsiteX604" fmla="*/ 6907107 w 11218359"/>
              <a:gd name="connsiteY604" fmla="*/ 0 h 4762"/>
              <a:gd name="connsiteX605" fmla="*/ 6918537 w 11218359"/>
              <a:gd name="connsiteY605" fmla="*/ 0 h 4762"/>
              <a:gd name="connsiteX606" fmla="*/ 6930014 w 11218359"/>
              <a:gd name="connsiteY606" fmla="*/ 0 h 4762"/>
              <a:gd name="connsiteX607" fmla="*/ 6941444 w 11218359"/>
              <a:gd name="connsiteY607" fmla="*/ 0 h 4762"/>
              <a:gd name="connsiteX608" fmla="*/ 6952874 w 11218359"/>
              <a:gd name="connsiteY608" fmla="*/ 0 h 4762"/>
              <a:gd name="connsiteX609" fmla="*/ 6964304 w 11218359"/>
              <a:gd name="connsiteY609" fmla="*/ 0 h 4762"/>
              <a:gd name="connsiteX610" fmla="*/ 6975734 w 11218359"/>
              <a:gd name="connsiteY610" fmla="*/ 0 h 4762"/>
              <a:gd name="connsiteX611" fmla="*/ 6987212 w 11218359"/>
              <a:gd name="connsiteY611" fmla="*/ 0 h 4762"/>
              <a:gd name="connsiteX612" fmla="*/ 6998642 w 11218359"/>
              <a:gd name="connsiteY612" fmla="*/ 0 h 4762"/>
              <a:gd name="connsiteX613" fmla="*/ 7010072 w 11218359"/>
              <a:gd name="connsiteY613" fmla="*/ 0 h 4762"/>
              <a:gd name="connsiteX614" fmla="*/ 7021502 w 11218359"/>
              <a:gd name="connsiteY614" fmla="*/ 0 h 4762"/>
              <a:gd name="connsiteX615" fmla="*/ 7032931 w 11218359"/>
              <a:gd name="connsiteY615" fmla="*/ 0 h 4762"/>
              <a:gd name="connsiteX616" fmla="*/ 7044409 w 11218359"/>
              <a:gd name="connsiteY616" fmla="*/ 0 h 4762"/>
              <a:gd name="connsiteX617" fmla="*/ 7055839 w 11218359"/>
              <a:gd name="connsiteY617" fmla="*/ 0 h 4762"/>
              <a:gd name="connsiteX618" fmla="*/ 7067269 w 11218359"/>
              <a:gd name="connsiteY618" fmla="*/ 0 h 4762"/>
              <a:gd name="connsiteX619" fmla="*/ 7078700 w 11218359"/>
              <a:gd name="connsiteY619" fmla="*/ 0 h 4762"/>
              <a:gd name="connsiteX620" fmla="*/ 7090129 w 11218359"/>
              <a:gd name="connsiteY620" fmla="*/ 0 h 4762"/>
              <a:gd name="connsiteX621" fmla="*/ 7101607 w 11218359"/>
              <a:gd name="connsiteY621" fmla="*/ 0 h 4762"/>
              <a:gd name="connsiteX622" fmla="*/ 7113037 w 11218359"/>
              <a:gd name="connsiteY622" fmla="*/ 0 h 4762"/>
              <a:gd name="connsiteX623" fmla="*/ 7124467 w 11218359"/>
              <a:gd name="connsiteY623" fmla="*/ 0 h 4762"/>
              <a:gd name="connsiteX624" fmla="*/ 7135897 w 11218359"/>
              <a:gd name="connsiteY624" fmla="*/ 0 h 4762"/>
              <a:gd name="connsiteX625" fmla="*/ 7147327 w 11218359"/>
              <a:gd name="connsiteY625" fmla="*/ 0 h 4762"/>
              <a:gd name="connsiteX626" fmla="*/ 7158805 w 11218359"/>
              <a:gd name="connsiteY626" fmla="*/ 0 h 4762"/>
              <a:gd name="connsiteX627" fmla="*/ 7170235 w 11218359"/>
              <a:gd name="connsiteY627" fmla="*/ 0 h 4762"/>
              <a:gd name="connsiteX628" fmla="*/ 7181665 w 11218359"/>
              <a:gd name="connsiteY628" fmla="*/ 0 h 4762"/>
              <a:gd name="connsiteX629" fmla="*/ 7193094 w 11218359"/>
              <a:gd name="connsiteY629" fmla="*/ 0 h 4762"/>
              <a:gd name="connsiteX630" fmla="*/ 7204524 w 11218359"/>
              <a:gd name="connsiteY630" fmla="*/ 0 h 4762"/>
              <a:gd name="connsiteX631" fmla="*/ 7216002 w 11218359"/>
              <a:gd name="connsiteY631" fmla="*/ 0 h 4762"/>
              <a:gd name="connsiteX632" fmla="*/ 7227432 w 11218359"/>
              <a:gd name="connsiteY632" fmla="*/ 0 h 4762"/>
              <a:gd name="connsiteX633" fmla="*/ 7238862 w 11218359"/>
              <a:gd name="connsiteY633" fmla="*/ 0 h 4762"/>
              <a:gd name="connsiteX634" fmla="*/ 7250292 w 11218359"/>
              <a:gd name="connsiteY634" fmla="*/ 0 h 4762"/>
              <a:gd name="connsiteX635" fmla="*/ 7261722 w 11218359"/>
              <a:gd name="connsiteY635" fmla="*/ 0 h 4762"/>
              <a:gd name="connsiteX636" fmla="*/ 7273200 w 11218359"/>
              <a:gd name="connsiteY636" fmla="*/ 0 h 4762"/>
              <a:gd name="connsiteX637" fmla="*/ 7284630 w 11218359"/>
              <a:gd name="connsiteY637" fmla="*/ 0 h 4762"/>
              <a:gd name="connsiteX638" fmla="*/ 7296060 w 11218359"/>
              <a:gd name="connsiteY638" fmla="*/ 0 h 4762"/>
              <a:gd name="connsiteX639" fmla="*/ 7307490 w 11218359"/>
              <a:gd name="connsiteY639" fmla="*/ 0 h 4762"/>
              <a:gd name="connsiteX640" fmla="*/ 7318920 w 11218359"/>
              <a:gd name="connsiteY640" fmla="*/ 0 h 4762"/>
              <a:gd name="connsiteX641" fmla="*/ 7330398 w 11218359"/>
              <a:gd name="connsiteY641" fmla="*/ 0 h 4762"/>
              <a:gd name="connsiteX642" fmla="*/ 7341828 w 11218359"/>
              <a:gd name="connsiteY642" fmla="*/ 0 h 4762"/>
              <a:gd name="connsiteX643" fmla="*/ 7353257 w 11218359"/>
              <a:gd name="connsiteY643" fmla="*/ 0 h 4762"/>
              <a:gd name="connsiteX644" fmla="*/ 7364687 w 11218359"/>
              <a:gd name="connsiteY644" fmla="*/ 0 h 4762"/>
              <a:gd name="connsiteX645" fmla="*/ 7376117 w 11218359"/>
              <a:gd name="connsiteY645" fmla="*/ 0 h 4762"/>
              <a:gd name="connsiteX646" fmla="*/ 7387595 w 11218359"/>
              <a:gd name="connsiteY646" fmla="*/ 0 h 4762"/>
              <a:gd name="connsiteX647" fmla="*/ 7399025 w 11218359"/>
              <a:gd name="connsiteY647" fmla="*/ 0 h 4762"/>
              <a:gd name="connsiteX648" fmla="*/ 7410455 w 11218359"/>
              <a:gd name="connsiteY648" fmla="*/ 0 h 4762"/>
              <a:gd name="connsiteX649" fmla="*/ 7421885 w 11218359"/>
              <a:gd name="connsiteY649" fmla="*/ 0 h 4762"/>
              <a:gd name="connsiteX650" fmla="*/ 7433315 w 11218359"/>
              <a:gd name="connsiteY650" fmla="*/ 0 h 4762"/>
              <a:gd name="connsiteX651" fmla="*/ 7444793 w 11218359"/>
              <a:gd name="connsiteY651" fmla="*/ 0 h 4762"/>
              <a:gd name="connsiteX652" fmla="*/ 7456222 w 11218359"/>
              <a:gd name="connsiteY652" fmla="*/ 0 h 4762"/>
              <a:gd name="connsiteX653" fmla="*/ 7467653 w 11218359"/>
              <a:gd name="connsiteY653" fmla="*/ 0 h 4762"/>
              <a:gd name="connsiteX654" fmla="*/ 7479083 w 11218359"/>
              <a:gd name="connsiteY654" fmla="*/ 0 h 4762"/>
              <a:gd name="connsiteX655" fmla="*/ 7490513 w 11218359"/>
              <a:gd name="connsiteY655" fmla="*/ 0 h 4762"/>
              <a:gd name="connsiteX656" fmla="*/ 7501990 w 11218359"/>
              <a:gd name="connsiteY656" fmla="*/ 0 h 4762"/>
              <a:gd name="connsiteX657" fmla="*/ 7513420 w 11218359"/>
              <a:gd name="connsiteY657" fmla="*/ 0 h 4762"/>
              <a:gd name="connsiteX658" fmla="*/ 7524850 w 11218359"/>
              <a:gd name="connsiteY658" fmla="*/ 0 h 4762"/>
              <a:gd name="connsiteX659" fmla="*/ 7536280 w 11218359"/>
              <a:gd name="connsiteY659" fmla="*/ 0 h 4762"/>
              <a:gd name="connsiteX660" fmla="*/ 7547710 w 11218359"/>
              <a:gd name="connsiteY660" fmla="*/ 0 h 4762"/>
              <a:gd name="connsiteX661" fmla="*/ 7559188 w 11218359"/>
              <a:gd name="connsiteY661" fmla="*/ 0 h 4762"/>
              <a:gd name="connsiteX662" fmla="*/ 7570618 w 11218359"/>
              <a:gd name="connsiteY662" fmla="*/ 0 h 4762"/>
              <a:gd name="connsiteX663" fmla="*/ 7582048 w 11218359"/>
              <a:gd name="connsiteY663" fmla="*/ 0 h 4762"/>
              <a:gd name="connsiteX664" fmla="*/ 7593478 w 11218359"/>
              <a:gd name="connsiteY664" fmla="*/ 0 h 4762"/>
              <a:gd name="connsiteX665" fmla="*/ 7604908 w 11218359"/>
              <a:gd name="connsiteY665" fmla="*/ 0 h 4762"/>
              <a:gd name="connsiteX666" fmla="*/ 7616385 w 11218359"/>
              <a:gd name="connsiteY666" fmla="*/ 0 h 4762"/>
              <a:gd name="connsiteX667" fmla="*/ 7627815 w 11218359"/>
              <a:gd name="connsiteY667" fmla="*/ 0 h 4762"/>
              <a:gd name="connsiteX668" fmla="*/ 7639246 w 11218359"/>
              <a:gd name="connsiteY668" fmla="*/ 0 h 4762"/>
              <a:gd name="connsiteX669" fmla="*/ 7650676 w 11218359"/>
              <a:gd name="connsiteY669" fmla="*/ 0 h 4762"/>
              <a:gd name="connsiteX670" fmla="*/ 7662106 w 11218359"/>
              <a:gd name="connsiteY670" fmla="*/ 0 h 4762"/>
              <a:gd name="connsiteX671" fmla="*/ 7673583 w 11218359"/>
              <a:gd name="connsiteY671" fmla="*/ 0 h 4762"/>
              <a:gd name="connsiteX672" fmla="*/ 7685013 w 11218359"/>
              <a:gd name="connsiteY672" fmla="*/ 0 h 4762"/>
              <a:gd name="connsiteX673" fmla="*/ 7696443 w 11218359"/>
              <a:gd name="connsiteY673" fmla="*/ 0 h 4762"/>
              <a:gd name="connsiteX674" fmla="*/ 7707873 w 11218359"/>
              <a:gd name="connsiteY674" fmla="*/ 0 h 4762"/>
              <a:gd name="connsiteX675" fmla="*/ 7719303 w 11218359"/>
              <a:gd name="connsiteY675" fmla="*/ 0 h 4762"/>
              <a:gd name="connsiteX676" fmla="*/ 7730733 w 11218359"/>
              <a:gd name="connsiteY676" fmla="*/ 0 h 4762"/>
              <a:gd name="connsiteX677" fmla="*/ 7742211 w 11218359"/>
              <a:gd name="connsiteY677" fmla="*/ 0 h 4762"/>
              <a:gd name="connsiteX678" fmla="*/ 7753641 w 11218359"/>
              <a:gd name="connsiteY678" fmla="*/ 0 h 4762"/>
              <a:gd name="connsiteX679" fmla="*/ 7765071 w 11218359"/>
              <a:gd name="connsiteY679" fmla="*/ 0 h 4762"/>
              <a:gd name="connsiteX680" fmla="*/ 7776501 w 11218359"/>
              <a:gd name="connsiteY680" fmla="*/ 0 h 4762"/>
              <a:gd name="connsiteX681" fmla="*/ 7787931 w 11218359"/>
              <a:gd name="connsiteY681" fmla="*/ 0 h 4762"/>
              <a:gd name="connsiteX682" fmla="*/ 7799408 w 11218359"/>
              <a:gd name="connsiteY682" fmla="*/ 0 h 4762"/>
              <a:gd name="connsiteX683" fmla="*/ 7810839 w 11218359"/>
              <a:gd name="connsiteY683" fmla="*/ 0 h 4762"/>
              <a:gd name="connsiteX684" fmla="*/ 7822268 w 11218359"/>
              <a:gd name="connsiteY684" fmla="*/ 0 h 4762"/>
              <a:gd name="connsiteX685" fmla="*/ 7833698 w 11218359"/>
              <a:gd name="connsiteY685" fmla="*/ 0 h 4762"/>
              <a:gd name="connsiteX686" fmla="*/ 7845128 w 11218359"/>
              <a:gd name="connsiteY686" fmla="*/ 0 h 4762"/>
              <a:gd name="connsiteX687" fmla="*/ 7856606 w 11218359"/>
              <a:gd name="connsiteY687" fmla="*/ 0 h 4762"/>
              <a:gd name="connsiteX688" fmla="*/ 7868036 w 11218359"/>
              <a:gd name="connsiteY688" fmla="*/ 0 h 4762"/>
              <a:gd name="connsiteX689" fmla="*/ 7879466 w 11218359"/>
              <a:gd name="connsiteY689" fmla="*/ 0 h 4762"/>
              <a:gd name="connsiteX690" fmla="*/ 7890896 w 11218359"/>
              <a:gd name="connsiteY690" fmla="*/ 0 h 4762"/>
              <a:gd name="connsiteX691" fmla="*/ 7902326 w 11218359"/>
              <a:gd name="connsiteY691" fmla="*/ 0 h 4762"/>
              <a:gd name="connsiteX692" fmla="*/ 7913804 w 11218359"/>
              <a:gd name="connsiteY692" fmla="*/ 0 h 4762"/>
              <a:gd name="connsiteX693" fmla="*/ 7925234 w 11218359"/>
              <a:gd name="connsiteY693" fmla="*/ 0 h 4762"/>
              <a:gd name="connsiteX694" fmla="*/ 7936663 w 11218359"/>
              <a:gd name="connsiteY694" fmla="*/ 0 h 4762"/>
              <a:gd name="connsiteX695" fmla="*/ 7948094 w 11218359"/>
              <a:gd name="connsiteY695" fmla="*/ 0 h 4762"/>
              <a:gd name="connsiteX696" fmla="*/ 7959524 w 11218359"/>
              <a:gd name="connsiteY696" fmla="*/ 0 h 4762"/>
              <a:gd name="connsiteX697" fmla="*/ 7971001 w 11218359"/>
              <a:gd name="connsiteY697" fmla="*/ 0 h 4762"/>
              <a:gd name="connsiteX698" fmla="*/ 7982431 w 11218359"/>
              <a:gd name="connsiteY698" fmla="*/ 0 h 4762"/>
              <a:gd name="connsiteX699" fmla="*/ 7993861 w 11218359"/>
              <a:gd name="connsiteY699" fmla="*/ 0 h 4762"/>
              <a:gd name="connsiteX700" fmla="*/ 8005291 w 11218359"/>
              <a:gd name="connsiteY700" fmla="*/ 0 h 4762"/>
              <a:gd name="connsiteX701" fmla="*/ 8016721 w 11218359"/>
              <a:gd name="connsiteY701" fmla="*/ 0 h 4762"/>
              <a:gd name="connsiteX702" fmla="*/ 8028199 w 11218359"/>
              <a:gd name="connsiteY702" fmla="*/ 0 h 4762"/>
              <a:gd name="connsiteX703" fmla="*/ 8039629 w 11218359"/>
              <a:gd name="connsiteY703" fmla="*/ 0 h 4762"/>
              <a:gd name="connsiteX704" fmla="*/ 8051059 w 11218359"/>
              <a:gd name="connsiteY704" fmla="*/ 0 h 4762"/>
              <a:gd name="connsiteX705" fmla="*/ 8062489 w 11218359"/>
              <a:gd name="connsiteY705" fmla="*/ 0 h 4762"/>
              <a:gd name="connsiteX706" fmla="*/ 8073919 w 11218359"/>
              <a:gd name="connsiteY706" fmla="*/ 0 h 4762"/>
              <a:gd name="connsiteX707" fmla="*/ 8085396 w 11218359"/>
              <a:gd name="connsiteY707" fmla="*/ 0 h 4762"/>
              <a:gd name="connsiteX708" fmla="*/ 8096826 w 11218359"/>
              <a:gd name="connsiteY708" fmla="*/ 0 h 4762"/>
              <a:gd name="connsiteX709" fmla="*/ 8108256 w 11218359"/>
              <a:gd name="connsiteY709" fmla="*/ 0 h 4762"/>
              <a:gd name="connsiteX710" fmla="*/ 8119687 w 11218359"/>
              <a:gd name="connsiteY710" fmla="*/ 0 h 4762"/>
              <a:gd name="connsiteX711" fmla="*/ 8131117 w 11218359"/>
              <a:gd name="connsiteY711" fmla="*/ 0 h 4762"/>
              <a:gd name="connsiteX712" fmla="*/ 8142594 w 11218359"/>
              <a:gd name="connsiteY712" fmla="*/ 0 h 4762"/>
              <a:gd name="connsiteX713" fmla="*/ 8154024 w 11218359"/>
              <a:gd name="connsiteY713" fmla="*/ 0 h 4762"/>
              <a:gd name="connsiteX714" fmla="*/ 8165454 w 11218359"/>
              <a:gd name="connsiteY714" fmla="*/ 0 h 4762"/>
              <a:gd name="connsiteX715" fmla="*/ 8176884 w 11218359"/>
              <a:gd name="connsiteY715" fmla="*/ 0 h 4762"/>
              <a:gd name="connsiteX716" fmla="*/ 8188314 w 11218359"/>
              <a:gd name="connsiteY716" fmla="*/ 0 h 4762"/>
              <a:gd name="connsiteX717" fmla="*/ 8199792 w 11218359"/>
              <a:gd name="connsiteY717" fmla="*/ 0 h 4762"/>
              <a:gd name="connsiteX718" fmla="*/ 8211222 w 11218359"/>
              <a:gd name="connsiteY718" fmla="*/ 0 h 4762"/>
              <a:gd name="connsiteX719" fmla="*/ 8222652 w 11218359"/>
              <a:gd name="connsiteY719" fmla="*/ 0 h 4762"/>
              <a:gd name="connsiteX720" fmla="*/ 8234082 w 11218359"/>
              <a:gd name="connsiteY720" fmla="*/ 0 h 4762"/>
              <a:gd name="connsiteX721" fmla="*/ 8245512 w 11218359"/>
              <a:gd name="connsiteY721" fmla="*/ 0 h 4762"/>
              <a:gd name="connsiteX722" fmla="*/ 8256989 w 11218359"/>
              <a:gd name="connsiteY722" fmla="*/ 0 h 4762"/>
              <a:gd name="connsiteX723" fmla="*/ 8268419 w 11218359"/>
              <a:gd name="connsiteY723" fmla="*/ 0 h 4762"/>
              <a:gd name="connsiteX724" fmla="*/ 8279850 w 11218359"/>
              <a:gd name="connsiteY724" fmla="*/ 0 h 4762"/>
              <a:gd name="connsiteX725" fmla="*/ 8291280 w 11218359"/>
              <a:gd name="connsiteY725" fmla="*/ 0 h 4762"/>
              <a:gd name="connsiteX726" fmla="*/ 8302709 w 11218359"/>
              <a:gd name="connsiteY726" fmla="*/ 0 h 4762"/>
              <a:gd name="connsiteX727" fmla="*/ 8314187 w 11218359"/>
              <a:gd name="connsiteY727" fmla="*/ 0 h 4762"/>
              <a:gd name="connsiteX728" fmla="*/ 8325617 w 11218359"/>
              <a:gd name="connsiteY728" fmla="*/ 0 h 4762"/>
              <a:gd name="connsiteX729" fmla="*/ 8337047 w 11218359"/>
              <a:gd name="connsiteY729" fmla="*/ 0 h 4762"/>
              <a:gd name="connsiteX730" fmla="*/ 8348477 w 11218359"/>
              <a:gd name="connsiteY730" fmla="*/ 0 h 4762"/>
              <a:gd name="connsiteX731" fmla="*/ 8359907 w 11218359"/>
              <a:gd name="connsiteY731" fmla="*/ 0 h 4762"/>
              <a:gd name="connsiteX732" fmla="*/ 8371385 w 11218359"/>
              <a:gd name="connsiteY732" fmla="*/ 0 h 4762"/>
              <a:gd name="connsiteX733" fmla="*/ 8382815 w 11218359"/>
              <a:gd name="connsiteY733" fmla="*/ 0 h 4762"/>
              <a:gd name="connsiteX734" fmla="*/ 8394245 w 11218359"/>
              <a:gd name="connsiteY734" fmla="*/ 0 h 4762"/>
              <a:gd name="connsiteX735" fmla="*/ 8405674 w 11218359"/>
              <a:gd name="connsiteY735" fmla="*/ 0 h 4762"/>
              <a:gd name="connsiteX736" fmla="*/ 8417104 w 11218359"/>
              <a:gd name="connsiteY736" fmla="*/ 0 h 4762"/>
              <a:gd name="connsiteX737" fmla="*/ 8428582 w 11218359"/>
              <a:gd name="connsiteY737" fmla="*/ 0 h 4762"/>
              <a:gd name="connsiteX738" fmla="*/ 8440012 w 11218359"/>
              <a:gd name="connsiteY738" fmla="*/ 0 h 4762"/>
              <a:gd name="connsiteX739" fmla="*/ 8451442 w 11218359"/>
              <a:gd name="connsiteY739" fmla="*/ 0 h 4762"/>
              <a:gd name="connsiteX740" fmla="*/ 8462872 w 11218359"/>
              <a:gd name="connsiteY740" fmla="*/ 0 h 4762"/>
              <a:gd name="connsiteX741" fmla="*/ 8474302 w 11218359"/>
              <a:gd name="connsiteY741" fmla="*/ 0 h 4762"/>
              <a:gd name="connsiteX742" fmla="*/ 8485780 w 11218359"/>
              <a:gd name="connsiteY742" fmla="*/ 0 h 4762"/>
              <a:gd name="connsiteX743" fmla="*/ 8497210 w 11218359"/>
              <a:gd name="connsiteY743" fmla="*/ 0 h 4762"/>
              <a:gd name="connsiteX744" fmla="*/ 8508640 w 11218359"/>
              <a:gd name="connsiteY744" fmla="*/ 0 h 4762"/>
              <a:gd name="connsiteX745" fmla="*/ 8520069 w 11218359"/>
              <a:gd name="connsiteY745" fmla="*/ 0 h 4762"/>
              <a:gd name="connsiteX746" fmla="*/ 8531500 w 11218359"/>
              <a:gd name="connsiteY746" fmla="*/ 0 h 4762"/>
              <a:gd name="connsiteX747" fmla="*/ 8542977 w 11218359"/>
              <a:gd name="connsiteY747" fmla="*/ 0 h 4762"/>
              <a:gd name="connsiteX748" fmla="*/ 8554407 w 11218359"/>
              <a:gd name="connsiteY748" fmla="*/ 0 h 4762"/>
              <a:gd name="connsiteX749" fmla="*/ 8565837 w 11218359"/>
              <a:gd name="connsiteY749" fmla="*/ 0 h 4762"/>
              <a:gd name="connsiteX750" fmla="*/ 8577267 w 11218359"/>
              <a:gd name="connsiteY750" fmla="*/ 0 h 4762"/>
              <a:gd name="connsiteX751" fmla="*/ 8588697 w 11218359"/>
              <a:gd name="connsiteY751" fmla="*/ 0 h 4762"/>
              <a:gd name="connsiteX752" fmla="*/ 8600175 w 11218359"/>
              <a:gd name="connsiteY752" fmla="*/ 0 h 4762"/>
              <a:gd name="connsiteX753" fmla="*/ 8611605 w 11218359"/>
              <a:gd name="connsiteY753" fmla="*/ 0 h 4762"/>
              <a:gd name="connsiteX754" fmla="*/ 8623035 w 11218359"/>
              <a:gd name="connsiteY754" fmla="*/ 0 h 4762"/>
              <a:gd name="connsiteX755" fmla="*/ 8634465 w 11218359"/>
              <a:gd name="connsiteY755" fmla="*/ 0 h 4762"/>
              <a:gd name="connsiteX756" fmla="*/ 8645895 w 11218359"/>
              <a:gd name="connsiteY756" fmla="*/ 0 h 4762"/>
              <a:gd name="connsiteX757" fmla="*/ 8657373 w 11218359"/>
              <a:gd name="connsiteY757" fmla="*/ 0 h 4762"/>
              <a:gd name="connsiteX758" fmla="*/ 8668802 w 11218359"/>
              <a:gd name="connsiteY758" fmla="*/ 0 h 4762"/>
              <a:gd name="connsiteX759" fmla="*/ 8680232 w 11218359"/>
              <a:gd name="connsiteY759" fmla="*/ 0 h 4762"/>
              <a:gd name="connsiteX760" fmla="*/ 8691662 w 11218359"/>
              <a:gd name="connsiteY760" fmla="*/ 0 h 4762"/>
              <a:gd name="connsiteX761" fmla="*/ 8703093 w 11218359"/>
              <a:gd name="connsiteY761" fmla="*/ 0 h 4762"/>
              <a:gd name="connsiteX762" fmla="*/ 8714570 w 11218359"/>
              <a:gd name="connsiteY762" fmla="*/ 0 h 4762"/>
              <a:gd name="connsiteX763" fmla="*/ 8726000 w 11218359"/>
              <a:gd name="connsiteY763" fmla="*/ 0 h 4762"/>
              <a:gd name="connsiteX764" fmla="*/ 8737430 w 11218359"/>
              <a:gd name="connsiteY764" fmla="*/ 0 h 4762"/>
              <a:gd name="connsiteX765" fmla="*/ 8748860 w 11218359"/>
              <a:gd name="connsiteY765" fmla="*/ 0 h 4762"/>
              <a:gd name="connsiteX766" fmla="*/ 8760290 w 11218359"/>
              <a:gd name="connsiteY766" fmla="*/ 0 h 4762"/>
              <a:gd name="connsiteX767" fmla="*/ 8771768 w 11218359"/>
              <a:gd name="connsiteY767" fmla="*/ 0 h 4762"/>
              <a:gd name="connsiteX768" fmla="*/ 8783198 w 11218359"/>
              <a:gd name="connsiteY768" fmla="*/ 0 h 4762"/>
              <a:gd name="connsiteX769" fmla="*/ 8794628 w 11218359"/>
              <a:gd name="connsiteY769" fmla="*/ 0 h 4762"/>
              <a:gd name="connsiteX770" fmla="*/ 8806058 w 11218359"/>
              <a:gd name="connsiteY770" fmla="*/ 0 h 4762"/>
              <a:gd name="connsiteX771" fmla="*/ 8817488 w 11218359"/>
              <a:gd name="connsiteY771" fmla="*/ 0 h 4762"/>
              <a:gd name="connsiteX772" fmla="*/ 8828918 w 11218359"/>
              <a:gd name="connsiteY772" fmla="*/ 0 h 4762"/>
              <a:gd name="connsiteX773" fmla="*/ 8840395 w 11218359"/>
              <a:gd name="connsiteY773" fmla="*/ 0 h 4762"/>
              <a:gd name="connsiteX774" fmla="*/ 8851825 w 11218359"/>
              <a:gd name="connsiteY774" fmla="*/ 0 h 4762"/>
              <a:gd name="connsiteX775" fmla="*/ 8863256 w 11218359"/>
              <a:gd name="connsiteY775" fmla="*/ 0 h 4762"/>
              <a:gd name="connsiteX776" fmla="*/ 8874686 w 11218359"/>
              <a:gd name="connsiteY776" fmla="*/ 0 h 4762"/>
              <a:gd name="connsiteX777" fmla="*/ 8886115 w 11218359"/>
              <a:gd name="connsiteY777" fmla="*/ 0 h 4762"/>
              <a:gd name="connsiteX778" fmla="*/ 8897593 w 11218359"/>
              <a:gd name="connsiteY778" fmla="*/ 0 h 4762"/>
              <a:gd name="connsiteX779" fmla="*/ 8909022 w 11218359"/>
              <a:gd name="connsiteY779" fmla="*/ 0 h 4762"/>
              <a:gd name="connsiteX780" fmla="*/ 8920453 w 11218359"/>
              <a:gd name="connsiteY780" fmla="*/ 0 h 4762"/>
              <a:gd name="connsiteX781" fmla="*/ 8931883 w 11218359"/>
              <a:gd name="connsiteY781" fmla="*/ 0 h 4762"/>
              <a:gd name="connsiteX782" fmla="*/ 8943313 w 11218359"/>
              <a:gd name="connsiteY782" fmla="*/ 0 h 4762"/>
              <a:gd name="connsiteX783" fmla="*/ 8954791 w 11218359"/>
              <a:gd name="connsiteY783" fmla="*/ 0 h 4762"/>
              <a:gd name="connsiteX784" fmla="*/ 8966220 w 11218359"/>
              <a:gd name="connsiteY784" fmla="*/ 0 h 4762"/>
              <a:gd name="connsiteX785" fmla="*/ 8977651 w 11218359"/>
              <a:gd name="connsiteY785" fmla="*/ 0 h 4762"/>
              <a:gd name="connsiteX786" fmla="*/ 8989080 w 11218359"/>
              <a:gd name="connsiteY786" fmla="*/ 0 h 4762"/>
              <a:gd name="connsiteX787" fmla="*/ 9000511 w 11218359"/>
              <a:gd name="connsiteY787" fmla="*/ 0 h 4762"/>
              <a:gd name="connsiteX788" fmla="*/ 9011988 w 11218359"/>
              <a:gd name="connsiteY788" fmla="*/ 0 h 4762"/>
              <a:gd name="connsiteX789" fmla="*/ 9023418 w 11218359"/>
              <a:gd name="connsiteY789" fmla="*/ 0 h 4762"/>
              <a:gd name="connsiteX790" fmla="*/ 9034849 w 11218359"/>
              <a:gd name="connsiteY790" fmla="*/ 0 h 4762"/>
              <a:gd name="connsiteX791" fmla="*/ 9046278 w 11218359"/>
              <a:gd name="connsiteY791" fmla="*/ 0 h 4762"/>
              <a:gd name="connsiteX792" fmla="*/ 9057709 w 11218359"/>
              <a:gd name="connsiteY792" fmla="*/ 0 h 4762"/>
              <a:gd name="connsiteX793" fmla="*/ 9069186 w 11218359"/>
              <a:gd name="connsiteY793" fmla="*/ 0 h 4762"/>
              <a:gd name="connsiteX794" fmla="*/ 9080615 w 11218359"/>
              <a:gd name="connsiteY794" fmla="*/ 0 h 4762"/>
              <a:gd name="connsiteX795" fmla="*/ 9092046 w 11218359"/>
              <a:gd name="connsiteY795" fmla="*/ 0 h 4762"/>
              <a:gd name="connsiteX796" fmla="*/ 9103476 w 11218359"/>
              <a:gd name="connsiteY796" fmla="*/ 0 h 4762"/>
              <a:gd name="connsiteX797" fmla="*/ 9114906 w 11218359"/>
              <a:gd name="connsiteY797" fmla="*/ 0 h 4762"/>
              <a:gd name="connsiteX798" fmla="*/ 9126384 w 11218359"/>
              <a:gd name="connsiteY798" fmla="*/ 0 h 4762"/>
              <a:gd name="connsiteX799" fmla="*/ 9137813 w 11218359"/>
              <a:gd name="connsiteY799" fmla="*/ 0 h 4762"/>
              <a:gd name="connsiteX800" fmla="*/ 9149244 w 11218359"/>
              <a:gd name="connsiteY800" fmla="*/ 0 h 4762"/>
              <a:gd name="connsiteX801" fmla="*/ 9160673 w 11218359"/>
              <a:gd name="connsiteY801" fmla="*/ 0 h 4762"/>
              <a:gd name="connsiteX802" fmla="*/ 9172104 w 11218359"/>
              <a:gd name="connsiteY802" fmla="*/ 0 h 4762"/>
              <a:gd name="connsiteX803" fmla="*/ 9183581 w 11218359"/>
              <a:gd name="connsiteY803" fmla="*/ 0 h 4762"/>
              <a:gd name="connsiteX804" fmla="*/ 9195011 w 11218359"/>
              <a:gd name="connsiteY804" fmla="*/ 0 h 4762"/>
              <a:gd name="connsiteX805" fmla="*/ 9206442 w 11218359"/>
              <a:gd name="connsiteY805" fmla="*/ 0 h 4762"/>
              <a:gd name="connsiteX806" fmla="*/ 9217871 w 11218359"/>
              <a:gd name="connsiteY806" fmla="*/ 0 h 4762"/>
              <a:gd name="connsiteX807" fmla="*/ 9229301 w 11218359"/>
              <a:gd name="connsiteY807" fmla="*/ 0 h 4762"/>
              <a:gd name="connsiteX808" fmla="*/ 9240779 w 11218359"/>
              <a:gd name="connsiteY808" fmla="*/ 0 h 4762"/>
              <a:gd name="connsiteX809" fmla="*/ 9252209 w 11218359"/>
              <a:gd name="connsiteY809" fmla="*/ 0 h 4762"/>
              <a:gd name="connsiteX810" fmla="*/ 9263639 w 11218359"/>
              <a:gd name="connsiteY810" fmla="*/ 0 h 4762"/>
              <a:gd name="connsiteX811" fmla="*/ 9275069 w 11218359"/>
              <a:gd name="connsiteY811" fmla="*/ 0 h 4762"/>
              <a:gd name="connsiteX812" fmla="*/ 9286498 w 11218359"/>
              <a:gd name="connsiteY812" fmla="*/ 0 h 4762"/>
              <a:gd name="connsiteX813" fmla="*/ 9297977 w 11218359"/>
              <a:gd name="connsiteY813" fmla="*/ 0 h 4762"/>
              <a:gd name="connsiteX814" fmla="*/ 9309406 w 11218359"/>
              <a:gd name="connsiteY814" fmla="*/ 0 h 4762"/>
              <a:gd name="connsiteX815" fmla="*/ 9320837 w 11218359"/>
              <a:gd name="connsiteY815" fmla="*/ 0 h 4762"/>
              <a:gd name="connsiteX816" fmla="*/ 9332266 w 11218359"/>
              <a:gd name="connsiteY816" fmla="*/ 0 h 4762"/>
              <a:gd name="connsiteX817" fmla="*/ 9343696 w 11218359"/>
              <a:gd name="connsiteY817" fmla="*/ 0 h 4762"/>
              <a:gd name="connsiteX818" fmla="*/ 9355174 w 11218359"/>
              <a:gd name="connsiteY818" fmla="*/ 0 h 4762"/>
              <a:gd name="connsiteX819" fmla="*/ 9366604 w 11218359"/>
              <a:gd name="connsiteY819" fmla="*/ 0 h 4762"/>
              <a:gd name="connsiteX820" fmla="*/ 9378035 w 11218359"/>
              <a:gd name="connsiteY820" fmla="*/ 0 h 4762"/>
              <a:gd name="connsiteX821" fmla="*/ 9389464 w 11218359"/>
              <a:gd name="connsiteY821" fmla="*/ 0 h 4762"/>
              <a:gd name="connsiteX822" fmla="*/ 9400894 w 11218359"/>
              <a:gd name="connsiteY822" fmla="*/ 0 h 4762"/>
              <a:gd name="connsiteX823" fmla="*/ 9412372 w 11218359"/>
              <a:gd name="connsiteY823" fmla="*/ 0 h 4762"/>
              <a:gd name="connsiteX824" fmla="*/ 9423802 w 11218359"/>
              <a:gd name="connsiteY824" fmla="*/ 0 h 4762"/>
              <a:gd name="connsiteX825" fmla="*/ 9435232 w 11218359"/>
              <a:gd name="connsiteY825" fmla="*/ 0 h 4762"/>
              <a:gd name="connsiteX826" fmla="*/ 9446662 w 11218359"/>
              <a:gd name="connsiteY826" fmla="*/ 0 h 4762"/>
              <a:gd name="connsiteX827" fmla="*/ 9458091 w 11218359"/>
              <a:gd name="connsiteY827" fmla="*/ 0 h 4762"/>
              <a:gd name="connsiteX828" fmla="*/ 9469570 w 11218359"/>
              <a:gd name="connsiteY828" fmla="*/ 0 h 4762"/>
              <a:gd name="connsiteX829" fmla="*/ 9480999 w 11218359"/>
              <a:gd name="connsiteY829" fmla="*/ 0 h 4762"/>
              <a:gd name="connsiteX830" fmla="*/ 9492429 w 11218359"/>
              <a:gd name="connsiteY830" fmla="*/ 0 h 4762"/>
              <a:gd name="connsiteX831" fmla="*/ 9503859 w 11218359"/>
              <a:gd name="connsiteY831" fmla="*/ 0 h 4762"/>
              <a:gd name="connsiteX832" fmla="*/ 9515289 w 11218359"/>
              <a:gd name="connsiteY832" fmla="*/ 0 h 4762"/>
              <a:gd name="connsiteX833" fmla="*/ 9526767 w 11218359"/>
              <a:gd name="connsiteY833" fmla="*/ 0 h 4762"/>
              <a:gd name="connsiteX834" fmla="*/ 9538197 w 11218359"/>
              <a:gd name="connsiteY834" fmla="*/ 0 h 4762"/>
              <a:gd name="connsiteX835" fmla="*/ 9549626 w 11218359"/>
              <a:gd name="connsiteY835" fmla="*/ 0 h 4762"/>
              <a:gd name="connsiteX836" fmla="*/ 9561057 w 11218359"/>
              <a:gd name="connsiteY836" fmla="*/ 0 h 4762"/>
              <a:gd name="connsiteX837" fmla="*/ 9572487 w 11218359"/>
              <a:gd name="connsiteY837" fmla="*/ 0 h 4762"/>
              <a:gd name="connsiteX838" fmla="*/ 9583965 w 11218359"/>
              <a:gd name="connsiteY838" fmla="*/ 0 h 4762"/>
              <a:gd name="connsiteX839" fmla="*/ 9595395 w 11218359"/>
              <a:gd name="connsiteY839" fmla="*/ 0 h 4762"/>
              <a:gd name="connsiteX840" fmla="*/ 9606824 w 11218359"/>
              <a:gd name="connsiteY840" fmla="*/ 0 h 4762"/>
              <a:gd name="connsiteX841" fmla="*/ 9618255 w 11218359"/>
              <a:gd name="connsiteY841" fmla="*/ 0 h 4762"/>
              <a:gd name="connsiteX842" fmla="*/ 9629684 w 11218359"/>
              <a:gd name="connsiteY842" fmla="*/ 0 h 4762"/>
              <a:gd name="connsiteX843" fmla="*/ 9641163 w 11218359"/>
              <a:gd name="connsiteY843" fmla="*/ 0 h 4762"/>
              <a:gd name="connsiteX844" fmla="*/ 9652592 w 11218359"/>
              <a:gd name="connsiteY844" fmla="*/ 0 h 4762"/>
              <a:gd name="connsiteX845" fmla="*/ 9664022 w 11218359"/>
              <a:gd name="connsiteY845" fmla="*/ 0 h 4762"/>
              <a:gd name="connsiteX846" fmla="*/ 9675452 w 11218359"/>
              <a:gd name="connsiteY846" fmla="*/ 0 h 4762"/>
              <a:gd name="connsiteX847" fmla="*/ 9686882 w 11218359"/>
              <a:gd name="connsiteY847" fmla="*/ 0 h 4762"/>
              <a:gd name="connsiteX848" fmla="*/ 9698360 w 11218359"/>
              <a:gd name="connsiteY848" fmla="*/ 0 h 4762"/>
              <a:gd name="connsiteX849" fmla="*/ 9709790 w 11218359"/>
              <a:gd name="connsiteY849" fmla="*/ 0 h 4762"/>
              <a:gd name="connsiteX850" fmla="*/ 9721219 w 11218359"/>
              <a:gd name="connsiteY850" fmla="*/ 0 h 4762"/>
              <a:gd name="connsiteX851" fmla="*/ 9732650 w 11218359"/>
              <a:gd name="connsiteY851" fmla="*/ 0 h 4762"/>
              <a:gd name="connsiteX852" fmla="*/ 9744080 w 11218359"/>
              <a:gd name="connsiteY852" fmla="*/ 0 h 4762"/>
              <a:gd name="connsiteX853" fmla="*/ 9755557 w 11218359"/>
              <a:gd name="connsiteY853" fmla="*/ 0 h 4762"/>
              <a:gd name="connsiteX854" fmla="*/ 9766988 w 11218359"/>
              <a:gd name="connsiteY854" fmla="*/ 0 h 4762"/>
              <a:gd name="connsiteX855" fmla="*/ 9778417 w 11218359"/>
              <a:gd name="connsiteY855" fmla="*/ 0 h 4762"/>
              <a:gd name="connsiteX856" fmla="*/ 9789848 w 11218359"/>
              <a:gd name="connsiteY856" fmla="*/ 0 h 4762"/>
              <a:gd name="connsiteX857" fmla="*/ 9801277 w 11218359"/>
              <a:gd name="connsiteY857" fmla="*/ 0 h 4762"/>
              <a:gd name="connsiteX858" fmla="*/ 9812755 w 11218359"/>
              <a:gd name="connsiteY858" fmla="*/ 0 h 4762"/>
              <a:gd name="connsiteX859" fmla="*/ 9824185 w 11218359"/>
              <a:gd name="connsiteY859" fmla="*/ 0 h 4762"/>
              <a:gd name="connsiteX860" fmla="*/ 9835615 w 11218359"/>
              <a:gd name="connsiteY860" fmla="*/ 0 h 4762"/>
              <a:gd name="connsiteX861" fmla="*/ 9847045 w 11218359"/>
              <a:gd name="connsiteY861" fmla="*/ 0 h 4762"/>
              <a:gd name="connsiteX862" fmla="*/ 9858475 w 11218359"/>
              <a:gd name="connsiteY862" fmla="*/ 0 h 4762"/>
              <a:gd name="connsiteX863" fmla="*/ 9869952 w 11218359"/>
              <a:gd name="connsiteY863" fmla="*/ 0 h 4762"/>
              <a:gd name="connsiteX864" fmla="*/ 9881383 w 11218359"/>
              <a:gd name="connsiteY864" fmla="*/ 0 h 4762"/>
              <a:gd name="connsiteX865" fmla="*/ 9892812 w 11218359"/>
              <a:gd name="connsiteY865" fmla="*/ 0 h 4762"/>
              <a:gd name="connsiteX866" fmla="*/ 9904243 w 11218359"/>
              <a:gd name="connsiteY866" fmla="*/ 0 h 4762"/>
              <a:gd name="connsiteX867" fmla="*/ 9915673 w 11218359"/>
              <a:gd name="connsiteY867" fmla="*/ 0 h 4762"/>
              <a:gd name="connsiteX868" fmla="*/ 9927102 w 11218359"/>
              <a:gd name="connsiteY868" fmla="*/ 0 h 4762"/>
              <a:gd name="connsiteX869" fmla="*/ 9938581 w 11218359"/>
              <a:gd name="connsiteY869" fmla="*/ 0 h 4762"/>
              <a:gd name="connsiteX870" fmla="*/ 9950010 w 11218359"/>
              <a:gd name="connsiteY870" fmla="*/ 0 h 4762"/>
              <a:gd name="connsiteX871" fmla="*/ 9961441 w 11218359"/>
              <a:gd name="connsiteY871" fmla="*/ 0 h 4762"/>
              <a:gd name="connsiteX872" fmla="*/ 9972870 w 11218359"/>
              <a:gd name="connsiteY872" fmla="*/ 0 h 4762"/>
              <a:gd name="connsiteX873" fmla="*/ 9984300 w 11218359"/>
              <a:gd name="connsiteY873" fmla="*/ 0 h 4762"/>
              <a:gd name="connsiteX874" fmla="*/ 9995778 w 11218359"/>
              <a:gd name="connsiteY874" fmla="*/ 0 h 4762"/>
              <a:gd name="connsiteX875" fmla="*/ 10007208 w 11218359"/>
              <a:gd name="connsiteY875" fmla="*/ 0 h 4762"/>
              <a:gd name="connsiteX876" fmla="*/ 10018638 w 11218359"/>
              <a:gd name="connsiteY876" fmla="*/ 0 h 4762"/>
              <a:gd name="connsiteX877" fmla="*/ 10030068 w 11218359"/>
              <a:gd name="connsiteY877" fmla="*/ 0 h 4762"/>
              <a:gd name="connsiteX878" fmla="*/ 10041498 w 11218359"/>
              <a:gd name="connsiteY878" fmla="*/ 0 h 4762"/>
              <a:gd name="connsiteX879" fmla="*/ 10052976 w 11218359"/>
              <a:gd name="connsiteY879" fmla="*/ 0 h 4762"/>
              <a:gd name="connsiteX880" fmla="*/ 10064405 w 11218359"/>
              <a:gd name="connsiteY880" fmla="*/ 0 h 4762"/>
              <a:gd name="connsiteX881" fmla="*/ 10075835 w 11218359"/>
              <a:gd name="connsiteY881" fmla="*/ 0 h 4762"/>
              <a:gd name="connsiteX882" fmla="*/ 10087266 w 11218359"/>
              <a:gd name="connsiteY882" fmla="*/ 0 h 4762"/>
              <a:gd name="connsiteX883" fmla="*/ 10098695 w 11218359"/>
              <a:gd name="connsiteY883" fmla="*/ 0 h 4762"/>
              <a:gd name="connsiteX884" fmla="*/ 10110174 w 11218359"/>
              <a:gd name="connsiteY884" fmla="*/ 0 h 4762"/>
              <a:gd name="connsiteX885" fmla="*/ 10121603 w 11218359"/>
              <a:gd name="connsiteY885" fmla="*/ 0 h 4762"/>
              <a:gd name="connsiteX886" fmla="*/ 10133033 w 11218359"/>
              <a:gd name="connsiteY886" fmla="*/ 0 h 4762"/>
              <a:gd name="connsiteX887" fmla="*/ 10144463 w 11218359"/>
              <a:gd name="connsiteY887" fmla="*/ 0 h 4762"/>
              <a:gd name="connsiteX888" fmla="*/ 10155893 w 11218359"/>
              <a:gd name="connsiteY888" fmla="*/ 0 h 4762"/>
              <a:gd name="connsiteX889" fmla="*/ 10167371 w 11218359"/>
              <a:gd name="connsiteY889" fmla="*/ 0 h 4762"/>
              <a:gd name="connsiteX890" fmla="*/ 10178801 w 11218359"/>
              <a:gd name="connsiteY890" fmla="*/ 0 h 4762"/>
              <a:gd name="connsiteX891" fmla="*/ 10190230 w 11218359"/>
              <a:gd name="connsiteY891" fmla="*/ 0 h 4762"/>
              <a:gd name="connsiteX892" fmla="*/ 10201661 w 11218359"/>
              <a:gd name="connsiteY892" fmla="*/ 0 h 4762"/>
              <a:gd name="connsiteX893" fmla="*/ 10213091 w 11218359"/>
              <a:gd name="connsiteY893" fmla="*/ 0 h 4762"/>
              <a:gd name="connsiteX894" fmla="*/ 10224569 w 11218359"/>
              <a:gd name="connsiteY894" fmla="*/ 0 h 4762"/>
              <a:gd name="connsiteX895" fmla="*/ 10235998 w 11218359"/>
              <a:gd name="connsiteY895" fmla="*/ 0 h 4762"/>
              <a:gd name="connsiteX896" fmla="*/ 10247428 w 11218359"/>
              <a:gd name="connsiteY896" fmla="*/ 0 h 4762"/>
              <a:gd name="connsiteX897" fmla="*/ 10258859 w 11218359"/>
              <a:gd name="connsiteY897" fmla="*/ 0 h 4762"/>
              <a:gd name="connsiteX898" fmla="*/ 10270288 w 11218359"/>
              <a:gd name="connsiteY898" fmla="*/ 0 h 4762"/>
              <a:gd name="connsiteX899" fmla="*/ 10281767 w 11218359"/>
              <a:gd name="connsiteY899" fmla="*/ 0 h 4762"/>
              <a:gd name="connsiteX900" fmla="*/ 10293196 w 11218359"/>
              <a:gd name="connsiteY900" fmla="*/ 0 h 4762"/>
              <a:gd name="connsiteX901" fmla="*/ 10304626 w 11218359"/>
              <a:gd name="connsiteY901" fmla="*/ 0 h 4762"/>
              <a:gd name="connsiteX902" fmla="*/ 10316056 w 11218359"/>
              <a:gd name="connsiteY902" fmla="*/ 0 h 4762"/>
              <a:gd name="connsiteX903" fmla="*/ 10327486 w 11218359"/>
              <a:gd name="connsiteY903" fmla="*/ 0 h 4762"/>
              <a:gd name="connsiteX904" fmla="*/ 10338963 w 11218359"/>
              <a:gd name="connsiteY904" fmla="*/ 0 h 4762"/>
              <a:gd name="connsiteX905" fmla="*/ 10350394 w 11218359"/>
              <a:gd name="connsiteY905" fmla="*/ 0 h 4762"/>
              <a:gd name="connsiteX906" fmla="*/ 10361823 w 11218359"/>
              <a:gd name="connsiteY906" fmla="*/ 0 h 4762"/>
              <a:gd name="connsiteX907" fmla="*/ 10373254 w 11218359"/>
              <a:gd name="connsiteY907" fmla="*/ 0 h 4762"/>
              <a:gd name="connsiteX908" fmla="*/ 10384684 w 11218359"/>
              <a:gd name="connsiteY908" fmla="*/ 0 h 4762"/>
              <a:gd name="connsiteX909" fmla="*/ 10396161 w 11218359"/>
              <a:gd name="connsiteY909" fmla="*/ 0 h 4762"/>
              <a:gd name="connsiteX910" fmla="*/ 10407591 w 11218359"/>
              <a:gd name="connsiteY910" fmla="*/ 0 h 4762"/>
              <a:gd name="connsiteX911" fmla="*/ 10419021 w 11218359"/>
              <a:gd name="connsiteY911" fmla="*/ 0 h 4762"/>
              <a:gd name="connsiteX912" fmla="*/ 10430452 w 11218359"/>
              <a:gd name="connsiteY912" fmla="*/ 0 h 4762"/>
              <a:gd name="connsiteX913" fmla="*/ 10441881 w 11218359"/>
              <a:gd name="connsiteY913" fmla="*/ 0 h 4762"/>
              <a:gd name="connsiteX914" fmla="*/ 10453358 w 11218359"/>
              <a:gd name="connsiteY914" fmla="*/ 0 h 4762"/>
              <a:gd name="connsiteX915" fmla="*/ 10464789 w 11218359"/>
              <a:gd name="connsiteY915" fmla="*/ 0 h 4762"/>
              <a:gd name="connsiteX916" fmla="*/ 10476219 w 11218359"/>
              <a:gd name="connsiteY916" fmla="*/ 0 h 4762"/>
              <a:gd name="connsiteX917" fmla="*/ 10487649 w 11218359"/>
              <a:gd name="connsiteY917" fmla="*/ 0 h 4762"/>
              <a:gd name="connsiteX918" fmla="*/ 10499079 w 11218359"/>
              <a:gd name="connsiteY918" fmla="*/ 0 h 4762"/>
              <a:gd name="connsiteX919" fmla="*/ 10510556 w 11218359"/>
              <a:gd name="connsiteY919" fmla="*/ 0 h 4762"/>
              <a:gd name="connsiteX920" fmla="*/ 10521987 w 11218359"/>
              <a:gd name="connsiteY920" fmla="*/ 0 h 4762"/>
              <a:gd name="connsiteX921" fmla="*/ 10533416 w 11218359"/>
              <a:gd name="connsiteY921" fmla="*/ 0 h 4762"/>
              <a:gd name="connsiteX922" fmla="*/ 10544847 w 11218359"/>
              <a:gd name="connsiteY922" fmla="*/ 0 h 4762"/>
              <a:gd name="connsiteX923" fmla="*/ 10556277 w 11218359"/>
              <a:gd name="connsiteY923" fmla="*/ 0 h 4762"/>
              <a:gd name="connsiteX924" fmla="*/ 10567754 w 11218359"/>
              <a:gd name="connsiteY924" fmla="*/ 0 h 4762"/>
              <a:gd name="connsiteX925" fmla="*/ 10579184 w 11218359"/>
              <a:gd name="connsiteY925" fmla="*/ 0 h 4762"/>
              <a:gd name="connsiteX926" fmla="*/ 10590614 w 11218359"/>
              <a:gd name="connsiteY926" fmla="*/ 0 h 4762"/>
              <a:gd name="connsiteX927" fmla="*/ 10602045 w 11218359"/>
              <a:gd name="connsiteY927" fmla="*/ 0 h 4762"/>
              <a:gd name="connsiteX928" fmla="*/ 10613474 w 11218359"/>
              <a:gd name="connsiteY928" fmla="*/ 0 h 4762"/>
              <a:gd name="connsiteX929" fmla="*/ 10624951 w 11218359"/>
              <a:gd name="connsiteY929" fmla="*/ 0 h 4762"/>
              <a:gd name="connsiteX930" fmla="*/ 10636382 w 11218359"/>
              <a:gd name="connsiteY930" fmla="*/ 0 h 4762"/>
              <a:gd name="connsiteX931" fmla="*/ 10647812 w 11218359"/>
              <a:gd name="connsiteY931" fmla="*/ 0 h 4762"/>
              <a:gd name="connsiteX932" fmla="*/ 10659241 w 11218359"/>
              <a:gd name="connsiteY932" fmla="*/ 0 h 4762"/>
              <a:gd name="connsiteX933" fmla="*/ 10670672 w 11218359"/>
              <a:gd name="connsiteY933" fmla="*/ 0 h 4762"/>
              <a:gd name="connsiteX934" fmla="*/ 10682149 w 11218359"/>
              <a:gd name="connsiteY934" fmla="*/ 0 h 4762"/>
              <a:gd name="connsiteX935" fmla="*/ 10693580 w 11218359"/>
              <a:gd name="connsiteY935" fmla="*/ 0 h 4762"/>
              <a:gd name="connsiteX936" fmla="*/ 10705009 w 11218359"/>
              <a:gd name="connsiteY936" fmla="*/ 0 h 4762"/>
              <a:gd name="connsiteX937" fmla="*/ 10716439 w 11218359"/>
              <a:gd name="connsiteY937" fmla="*/ 0 h 4762"/>
              <a:gd name="connsiteX938" fmla="*/ 10727870 w 11218359"/>
              <a:gd name="connsiteY938" fmla="*/ 0 h 4762"/>
              <a:gd name="connsiteX939" fmla="*/ 10739347 w 11218359"/>
              <a:gd name="connsiteY939" fmla="*/ 0 h 4762"/>
              <a:gd name="connsiteX940" fmla="*/ 10750778 w 11218359"/>
              <a:gd name="connsiteY940" fmla="*/ 0 h 4762"/>
              <a:gd name="connsiteX941" fmla="*/ 10762207 w 11218359"/>
              <a:gd name="connsiteY941" fmla="*/ 0 h 4762"/>
              <a:gd name="connsiteX942" fmla="*/ 10773637 w 11218359"/>
              <a:gd name="connsiteY942" fmla="*/ 0 h 4762"/>
              <a:gd name="connsiteX943" fmla="*/ 10785067 w 11218359"/>
              <a:gd name="connsiteY943" fmla="*/ 0 h 4762"/>
              <a:gd name="connsiteX944" fmla="*/ 10796544 w 11218359"/>
              <a:gd name="connsiteY944" fmla="*/ 0 h 4762"/>
              <a:gd name="connsiteX945" fmla="*/ 10807975 w 11218359"/>
              <a:gd name="connsiteY945" fmla="*/ 0 h 4762"/>
              <a:gd name="connsiteX946" fmla="*/ 10819405 w 11218359"/>
              <a:gd name="connsiteY946" fmla="*/ 0 h 4762"/>
              <a:gd name="connsiteX947" fmla="*/ 10830834 w 11218359"/>
              <a:gd name="connsiteY947" fmla="*/ 0 h 4762"/>
              <a:gd name="connsiteX948" fmla="*/ 10842265 w 11218359"/>
              <a:gd name="connsiteY948" fmla="*/ 0 h 4762"/>
              <a:gd name="connsiteX949" fmla="*/ 10853742 w 11218359"/>
              <a:gd name="connsiteY949" fmla="*/ 0 h 4762"/>
              <a:gd name="connsiteX950" fmla="*/ 10865173 w 11218359"/>
              <a:gd name="connsiteY950" fmla="*/ 0 h 4762"/>
              <a:gd name="connsiteX951" fmla="*/ 10876602 w 11218359"/>
              <a:gd name="connsiteY951" fmla="*/ 0 h 4762"/>
              <a:gd name="connsiteX952" fmla="*/ 10888032 w 11218359"/>
              <a:gd name="connsiteY952" fmla="*/ 0 h 4762"/>
              <a:gd name="connsiteX953" fmla="*/ 10899463 w 11218359"/>
              <a:gd name="connsiteY953" fmla="*/ 0 h 4762"/>
              <a:gd name="connsiteX954" fmla="*/ 10910892 w 11218359"/>
              <a:gd name="connsiteY954" fmla="*/ 0 h 4762"/>
              <a:gd name="connsiteX955" fmla="*/ 10922369 w 11218359"/>
              <a:gd name="connsiteY955" fmla="*/ 0 h 4762"/>
              <a:gd name="connsiteX956" fmla="*/ 10933800 w 11218359"/>
              <a:gd name="connsiteY956" fmla="*/ 0 h 4762"/>
              <a:gd name="connsiteX957" fmla="*/ 10945230 w 11218359"/>
              <a:gd name="connsiteY957" fmla="*/ 0 h 4762"/>
              <a:gd name="connsiteX958" fmla="*/ 10956660 w 11218359"/>
              <a:gd name="connsiteY958" fmla="*/ 0 h 4762"/>
              <a:gd name="connsiteX959" fmla="*/ 10968090 w 11218359"/>
              <a:gd name="connsiteY959" fmla="*/ 0 h 4762"/>
              <a:gd name="connsiteX960" fmla="*/ 10979567 w 11218359"/>
              <a:gd name="connsiteY960" fmla="*/ 0 h 4762"/>
              <a:gd name="connsiteX961" fmla="*/ 10990998 w 11218359"/>
              <a:gd name="connsiteY961" fmla="*/ 0 h 4762"/>
              <a:gd name="connsiteX962" fmla="*/ 11002427 w 11218359"/>
              <a:gd name="connsiteY962" fmla="*/ 0 h 4762"/>
              <a:gd name="connsiteX963" fmla="*/ 11013858 w 11218359"/>
              <a:gd name="connsiteY963" fmla="*/ 0 h 4762"/>
              <a:gd name="connsiteX964" fmla="*/ 11025287 w 11218359"/>
              <a:gd name="connsiteY964" fmla="*/ 0 h 4762"/>
              <a:gd name="connsiteX965" fmla="*/ 11036765 w 11218359"/>
              <a:gd name="connsiteY965" fmla="*/ 0 h 4762"/>
              <a:gd name="connsiteX966" fmla="*/ 11048195 w 11218359"/>
              <a:gd name="connsiteY966" fmla="*/ 0 h 4762"/>
              <a:gd name="connsiteX967" fmla="*/ 11059625 w 11218359"/>
              <a:gd name="connsiteY967" fmla="*/ 0 h 4762"/>
              <a:gd name="connsiteX968" fmla="*/ 11071056 w 11218359"/>
              <a:gd name="connsiteY968" fmla="*/ 0 h 4762"/>
              <a:gd name="connsiteX969" fmla="*/ 11082485 w 11218359"/>
              <a:gd name="connsiteY969" fmla="*/ 0 h 4762"/>
              <a:gd name="connsiteX970" fmla="*/ 11093962 w 11218359"/>
              <a:gd name="connsiteY970" fmla="*/ 0 h 4762"/>
              <a:gd name="connsiteX971" fmla="*/ 11105393 w 11218359"/>
              <a:gd name="connsiteY971" fmla="*/ 0 h 4762"/>
              <a:gd name="connsiteX972" fmla="*/ 11116823 w 11218359"/>
              <a:gd name="connsiteY972" fmla="*/ 0 h 4762"/>
              <a:gd name="connsiteX973" fmla="*/ 11128253 w 11218359"/>
              <a:gd name="connsiteY973" fmla="*/ 0 h 4762"/>
              <a:gd name="connsiteX974" fmla="*/ 11139683 w 11218359"/>
              <a:gd name="connsiteY974" fmla="*/ 0 h 4762"/>
              <a:gd name="connsiteX975" fmla="*/ 11151160 w 11218359"/>
              <a:gd name="connsiteY975" fmla="*/ 0 h 4762"/>
              <a:gd name="connsiteX976" fmla="*/ 11162591 w 11218359"/>
              <a:gd name="connsiteY976" fmla="*/ 0 h 4762"/>
              <a:gd name="connsiteX977" fmla="*/ 11174020 w 11218359"/>
              <a:gd name="connsiteY977" fmla="*/ 0 h 4762"/>
              <a:gd name="connsiteX978" fmla="*/ 11185451 w 11218359"/>
              <a:gd name="connsiteY978" fmla="*/ 0 h 4762"/>
              <a:gd name="connsiteX979" fmla="*/ 11196881 w 11218359"/>
              <a:gd name="connsiteY979" fmla="*/ 0 h 4762"/>
              <a:gd name="connsiteX980" fmla="*/ 11208358 w 11218359"/>
              <a:gd name="connsiteY980" fmla="*/ 0 h 4762"/>
              <a:gd name="connsiteX981" fmla="*/ 11218359 w 11218359"/>
              <a:gd name="connsiteY98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4762">
                <a:moveTo>
                  <a:pt x="0" y="0"/>
                </a:moveTo>
                <a:lnTo>
                  <a:pt x="9149" y="0"/>
                </a:lnTo>
                <a:lnTo>
                  <a:pt x="20588" y="0"/>
                </a:lnTo>
                <a:lnTo>
                  <a:pt x="32028" y="0"/>
                </a:lnTo>
                <a:lnTo>
                  <a:pt x="43467" y="0"/>
                </a:lnTo>
                <a:lnTo>
                  <a:pt x="54907" y="0"/>
                </a:lnTo>
                <a:lnTo>
                  <a:pt x="66346" y="0"/>
                </a:lnTo>
                <a:lnTo>
                  <a:pt x="77786" y="0"/>
                </a:lnTo>
                <a:lnTo>
                  <a:pt x="89225" y="0"/>
                </a:lnTo>
                <a:lnTo>
                  <a:pt x="100665" y="0"/>
                </a:lnTo>
                <a:lnTo>
                  <a:pt x="112104" y="0"/>
                </a:lnTo>
                <a:lnTo>
                  <a:pt x="123544" y="0"/>
                </a:lnTo>
                <a:lnTo>
                  <a:pt x="134979" y="0"/>
                </a:lnTo>
                <a:lnTo>
                  <a:pt x="146423" y="0"/>
                </a:lnTo>
                <a:lnTo>
                  <a:pt x="157858" y="0"/>
                </a:lnTo>
                <a:lnTo>
                  <a:pt x="169297" y="0"/>
                </a:lnTo>
                <a:lnTo>
                  <a:pt x="180737" y="0"/>
                </a:lnTo>
                <a:lnTo>
                  <a:pt x="192176" y="0"/>
                </a:lnTo>
                <a:lnTo>
                  <a:pt x="203616" y="0"/>
                </a:lnTo>
                <a:lnTo>
                  <a:pt x="215055" y="0"/>
                </a:lnTo>
                <a:lnTo>
                  <a:pt x="226495" y="0"/>
                </a:lnTo>
                <a:lnTo>
                  <a:pt x="237935" y="0"/>
                </a:lnTo>
                <a:lnTo>
                  <a:pt x="249374" y="0"/>
                </a:lnTo>
                <a:lnTo>
                  <a:pt x="260814" y="0"/>
                </a:lnTo>
                <a:lnTo>
                  <a:pt x="272253" y="0"/>
                </a:lnTo>
                <a:lnTo>
                  <a:pt x="283693" y="0"/>
                </a:lnTo>
                <a:lnTo>
                  <a:pt x="295132" y="0"/>
                </a:lnTo>
                <a:lnTo>
                  <a:pt x="306572" y="0"/>
                </a:lnTo>
                <a:lnTo>
                  <a:pt x="318011" y="0"/>
                </a:lnTo>
                <a:lnTo>
                  <a:pt x="329451" y="0"/>
                </a:lnTo>
                <a:lnTo>
                  <a:pt x="340890" y="0"/>
                </a:lnTo>
                <a:lnTo>
                  <a:pt x="352330" y="0"/>
                </a:lnTo>
                <a:lnTo>
                  <a:pt x="363769" y="0"/>
                </a:lnTo>
                <a:lnTo>
                  <a:pt x="375209" y="0"/>
                </a:lnTo>
                <a:lnTo>
                  <a:pt x="386648" y="0"/>
                </a:lnTo>
                <a:lnTo>
                  <a:pt x="398088" y="0"/>
                </a:lnTo>
                <a:lnTo>
                  <a:pt x="409527" y="0"/>
                </a:lnTo>
                <a:lnTo>
                  <a:pt x="420967" y="0"/>
                </a:lnTo>
                <a:lnTo>
                  <a:pt x="432406" y="0"/>
                </a:lnTo>
                <a:lnTo>
                  <a:pt x="443846" y="0"/>
                </a:lnTo>
                <a:lnTo>
                  <a:pt x="455285" y="0"/>
                </a:lnTo>
                <a:lnTo>
                  <a:pt x="466725" y="0"/>
                </a:lnTo>
                <a:lnTo>
                  <a:pt x="478165" y="0"/>
                </a:lnTo>
                <a:lnTo>
                  <a:pt x="489604" y="0"/>
                </a:lnTo>
                <a:lnTo>
                  <a:pt x="501044" y="0"/>
                </a:lnTo>
                <a:lnTo>
                  <a:pt x="512483" y="0"/>
                </a:lnTo>
                <a:lnTo>
                  <a:pt x="523923" y="0"/>
                </a:lnTo>
                <a:lnTo>
                  <a:pt x="535362" y="0"/>
                </a:lnTo>
                <a:lnTo>
                  <a:pt x="546802" y="0"/>
                </a:lnTo>
                <a:lnTo>
                  <a:pt x="558241" y="0"/>
                </a:lnTo>
                <a:lnTo>
                  <a:pt x="569681" y="0"/>
                </a:lnTo>
                <a:lnTo>
                  <a:pt x="581120" y="0"/>
                </a:lnTo>
                <a:lnTo>
                  <a:pt x="592560" y="0"/>
                </a:lnTo>
                <a:lnTo>
                  <a:pt x="603999" y="0"/>
                </a:lnTo>
                <a:lnTo>
                  <a:pt x="615439" y="0"/>
                </a:lnTo>
                <a:lnTo>
                  <a:pt x="626878" y="0"/>
                </a:lnTo>
                <a:lnTo>
                  <a:pt x="638318" y="0"/>
                </a:lnTo>
                <a:lnTo>
                  <a:pt x="649757" y="0"/>
                </a:lnTo>
                <a:lnTo>
                  <a:pt x="661192" y="0"/>
                </a:lnTo>
                <a:lnTo>
                  <a:pt x="672632" y="0"/>
                </a:lnTo>
                <a:lnTo>
                  <a:pt x="684071" y="0"/>
                </a:lnTo>
                <a:lnTo>
                  <a:pt x="695511" y="0"/>
                </a:lnTo>
                <a:lnTo>
                  <a:pt x="706950" y="0"/>
                </a:lnTo>
                <a:lnTo>
                  <a:pt x="718390" y="0"/>
                </a:lnTo>
                <a:lnTo>
                  <a:pt x="729829" y="0"/>
                </a:lnTo>
                <a:lnTo>
                  <a:pt x="741269" y="0"/>
                </a:lnTo>
                <a:lnTo>
                  <a:pt x="752708" y="0"/>
                </a:lnTo>
                <a:lnTo>
                  <a:pt x="764148" y="0"/>
                </a:lnTo>
                <a:lnTo>
                  <a:pt x="775587" y="0"/>
                </a:lnTo>
                <a:lnTo>
                  <a:pt x="787027" y="0"/>
                </a:lnTo>
                <a:lnTo>
                  <a:pt x="798467" y="0"/>
                </a:lnTo>
                <a:lnTo>
                  <a:pt x="809906" y="0"/>
                </a:lnTo>
                <a:lnTo>
                  <a:pt x="821346" y="0"/>
                </a:lnTo>
                <a:lnTo>
                  <a:pt x="832785" y="0"/>
                </a:lnTo>
                <a:lnTo>
                  <a:pt x="844225" y="0"/>
                </a:lnTo>
                <a:lnTo>
                  <a:pt x="855664" y="0"/>
                </a:lnTo>
                <a:lnTo>
                  <a:pt x="867104" y="0"/>
                </a:lnTo>
                <a:lnTo>
                  <a:pt x="878543" y="0"/>
                </a:lnTo>
                <a:lnTo>
                  <a:pt x="889983" y="0"/>
                </a:lnTo>
                <a:lnTo>
                  <a:pt x="901422" y="0"/>
                </a:lnTo>
                <a:lnTo>
                  <a:pt x="912862" y="0"/>
                </a:lnTo>
                <a:lnTo>
                  <a:pt x="924301" y="0"/>
                </a:lnTo>
                <a:lnTo>
                  <a:pt x="935741" y="0"/>
                </a:lnTo>
                <a:lnTo>
                  <a:pt x="947180" y="0"/>
                </a:lnTo>
                <a:lnTo>
                  <a:pt x="958620" y="0"/>
                </a:lnTo>
                <a:lnTo>
                  <a:pt x="970059" y="0"/>
                </a:lnTo>
                <a:lnTo>
                  <a:pt x="981499" y="0"/>
                </a:lnTo>
                <a:lnTo>
                  <a:pt x="992938" y="0"/>
                </a:lnTo>
                <a:lnTo>
                  <a:pt x="1004378" y="0"/>
                </a:lnTo>
                <a:lnTo>
                  <a:pt x="1015818" y="0"/>
                </a:lnTo>
                <a:lnTo>
                  <a:pt x="1027257" y="0"/>
                </a:lnTo>
                <a:lnTo>
                  <a:pt x="1038697" y="0"/>
                </a:lnTo>
                <a:lnTo>
                  <a:pt x="1050136" y="0"/>
                </a:lnTo>
                <a:lnTo>
                  <a:pt x="1061576" y="0"/>
                </a:lnTo>
                <a:lnTo>
                  <a:pt x="1073015" y="0"/>
                </a:lnTo>
                <a:lnTo>
                  <a:pt x="1084455" y="0"/>
                </a:lnTo>
                <a:lnTo>
                  <a:pt x="1095894" y="0"/>
                </a:lnTo>
                <a:lnTo>
                  <a:pt x="1107334" y="0"/>
                </a:lnTo>
                <a:lnTo>
                  <a:pt x="1118773" y="0"/>
                </a:lnTo>
                <a:lnTo>
                  <a:pt x="1130213" y="0"/>
                </a:lnTo>
                <a:lnTo>
                  <a:pt x="1141652" y="0"/>
                </a:lnTo>
                <a:lnTo>
                  <a:pt x="1153092" y="0"/>
                </a:lnTo>
                <a:lnTo>
                  <a:pt x="1164531" y="0"/>
                </a:lnTo>
                <a:lnTo>
                  <a:pt x="1175971" y="0"/>
                </a:lnTo>
                <a:lnTo>
                  <a:pt x="1187406" y="0"/>
                </a:lnTo>
                <a:lnTo>
                  <a:pt x="1198845" y="0"/>
                </a:lnTo>
                <a:lnTo>
                  <a:pt x="1210285" y="0"/>
                </a:lnTo>
                <a:lnTo>
                  <a:pt x="1221724" y="0"/>
                </a:lnTo>
                <a:lnTo>
                  <a:pt x="1233164" y="0"/>
                </a:lnTo>
                <a:lnTo>
                  <a:pt x="1244603" y="0"/>
                </a:lnTo>
                <a:lnTo>
                  <a:pt x="1256043" y="0"/>
                </a:lnTo>
                <a:lnTo>
                  <a:pt x="1267482" y="0"/>
                </a:lnTo>
                <a:lnTo>
                  <a:pt x="1278922" y="0"/>
                </a:lnTo>
                <a:lnTo>
                  <a:pt x="1290361" y="0"/>
                </a:lnTo>
                <a:lnTo>
                  <a:pt x="1301801" y="0"/>
                </a:lnTo>
                <a:lnTo>
                  <a:pt x="1313240" y="0"/>
                </a:lnTo>
                <a:lnTo>
                  <a:pt x="1324680" y="0"/>
                </a:lnTo>
                <a:lnTo>
                  <a:pt x="1336120" y="0"/>
                </a:lnTo>
                <a:lnTo>
                  <a:pt x="1347559" y="0"/>
                </a:lnTo>
                <a:lnTo>
                  <a:pt x="1358999" y="0"/>
                </a:lnTo>
                <a:lnTo>
                  <a:pt x="1370438" y="0"/>
                </a:lnTo>
                <a:lnTo>
                  <a:pt x="1381878" y="0"/>
                </a:lnTo>
                <a:lnTo>
                  <a:pt x="1393317" y="0"/>
                </a:lnTo>
                <a:lnTo>
                  <a:pt x="1404757" y="0"/>
                </a:lnTo>
                <a:lnTo>
                  <a:pt x="1416196" y="0"/>
                </a:lnTo>
                <a:lnTo>
                  <a:pt x="1427636" y="0"/>
                </a:lnTo>
                <a:lnTo>
                  <a:pt x="1439075" y="0"/>
                </a:lnTo>
                <a:lnTo>
                  <a:pt x="1450515" y="0"/>
                </a:lnTo>
                <a:lnTo>
                  <a:pt x="1461954" y="0"/>
                </a:lnTo>
                <a:lnTo>
                  <a:pt x="1473394" y="0"/>
                </a:lnTo>
                <a:lnTo>
                  <a:pt x="1484833" y="0"/>
                </a:lnTo>
                <a:lnTo>
                  <a:pt x="1496273" y="0"/>
                </a:lnTo>
                <a:lnTo>
                  <a:pt x="1507712" y="0"/>
                </a:lnTo>
                <a:lnTo>
                  <a:pt x="1519152" y="0"/>
                </a:lnTo>
                <a:lnTo>
                  <a:pt x="1530591" y="0"/>
                </a:lnTo>
                <a:lnTo>
                  <a:pt x="1542031" y="0"/>
                </a:lnTo>
                <a:lnTo>
                  <a:pt x="1553471" y="0"/>
                </a:lnTo>
                <a:lnTo>
                  <a:pt x="1564910" y="0"/>
                </a:lnTo>
                <a:lnTo>
                  <a:pt x="1576349" y="0"/>
                </a:lnTo>
                <a:lnTo>
                  <a:pt x="1587789" y="0"/>
                </a:lnTo>
                <a:lnTo>
                  <a:pt x="1599229" y="0"/>
                </a:lnTo>
                <a:lnTo>
                  <a:pt x="1610668" y="0"/>
                </a:lnTo>
                <a:lnTo>
                  <a:pt x="1622107" y="0"/>
                </a:lnTo>
                <a:lnTo>
                  <a:pt x="1633547" y="0"/>
                </a:lnTo>
                <a:lnTo>
                  <a:pt x="1644987" y="0"/>
                </a:lnTo>
                <a:lnTo>
                  <a:pt x="1656426" y="0"/>
                </a:lnTo>
                <a:lnTo>
                  <a:pt x="1667866" y="0"/>
                </a:lnTo>
                <a:lnTo>
                  <a:pt x="1679305" y="0"/>
                </a:lnTo>
                <a:lnTo>
                  <a:pt x="1690745" y="0"/>
                </a:lnTo>
                <a:lnTo>
                  <a:pt x="1702184" y="0"/>
                </a:lnTo>
                <a:lnTo>
                  <a:pt x="1713619" y="0"/>
                </a:lnTo>
                <a:lnTo>
                  <a:pt x="1725063" y="0"/>
                </a:lnTo>
                <a:lnTo>
                  <a:pt x="1736498" y="0"/>
                </a:lnTo>
                <a:lnTo>
                  <a:pt x="1747938" y="0"/>
                </a:lnTo>
                <a:lnTo>
                  <a:pt x="1759377" y="0"/>
                </a:lnTo>
                <a:lnTo>
                  <a:pt x="1770817" y="0"/>
                </a:lnTo>
                <a:lnTo>
                  <a:pt x="1782256" y="0"/>
                </a:lnTo>
                <a:lnTo>
                  <a:pt x="1793696" y="0"/>
                </a:lnTo>
                <a:lnTo>
                  <a:pt x="1805135" y="0"/>
                </a:lnTo>
                <a:lnTo>
                  <a:pt x="1816575" y="0"/>
                </a:lnTo>
                <a:lnTo>
                  <a:pt x="1828014" y="0"/>
                </a:lnTo>
                <a:lnTo>
                  <a:pt x="1839454" y="0"/>
                </a:lnTo>
                <a:lnTo>
                  <a:pt x="1850893" y="0"/>
                </a:lnTo>
                <a:lnTo>
                  <a:pt x="1862333" y="0"/>
                </a:lnTo>
                <a:lnTo>
                  <a:pt x="1873772" y="0"/>
                </a:lnTo>
                <a:lnTo>
                  <a:pt x="1885212" y="0"/>
                </a:lnTo>
                <a:lnTo>
                  <a:pt x="1896651" y="0"/>
                </a:lnTo>
                <a:lnTo>
                  <a:pt x="1908091" y="0"/>
                </a:lnTo>
                <a:lnTo>
                  <a:pt x="1919531" y="0"/>
                </a:lnTo>
                <a:lnTo>
                  <a:pt x="1930970" y="0"/>
                </a:lnTo>
                <a:lnTo>
                  <a:pt x="1942409" y="0"/>
                </a:lnTo>
                <a:lnTo>
                  <a:pt x="1953849" y="0"/>
                </a:lnTo>
                <a:lnTo>
                  <a:pt x="1965289" y="0"/>
                </a:lnTo>
                <a:lnTo>
                  <a:pt x="1976728" y="0"/>
                </a:lnTo>
                <a:lnTo>
                  <a:pt x="1988168" y="0"/>
                </a:lnTo>
                <a:lnTo>
                  <a:pt x="1999607" y="0"/>
                </a:lnTo>
                <a:lnTo>
                  <a:pt x="2011047" y="0"/>
                </a:lnTo>
                <a:lnTo>
                  <a:pt x="2022486" y="0"/>
                </a:lnTo>
                <a:lnTo>
                  <a:pt x="2033926" y="0"/>
                </a:lnTo>
                <a:lnTo>
                  <a:pt x="2045365" y="0"/>
                </a:lnTo>
                <a:lnTo>
                  <a:pt x="2056805" y="0"/>
                </a:lnTo>
                <a:lnTo>
                  <a:pt x="2068244" y="0"/>
                </a:lnTo>
                <a:lnTo>
                  <a:pt x="2079684" y="0"/>
                </a:lnTo>
                <a:lnTo>
                  <a:pt x="2091123" y="0"/>
                </a:lnTo>
                <a:lnTo>
                  <a:pt x="2102563" y="0"/>
                </a:lnTo>
                <a:lnTo>
                  <a:pt x="2114002" y="0"/>
                </a:lnTo>
                <a:lnTo>
                  <a:pt x="2125442" y="0"/>
                </a:lnTo>
                <a:lnTo>
                  <a:pt x="2136882" y="0"/>
                </a:lnTo>
                <a:lnTo>
                  <a:pt x="2148321" y="0"/>
                </a:lnTo>
                <a:lnTo>
                  <a:pt x="2159760" y="0"/>
                </a:lnTo>
                <a:lnTo>
                  <a:pt x="2171200" y="0"/>
                </a:lnTo>
                <a:lnTo>
                  <a:pt x="2182640" y="0"/>
                </a:lnTo>
                <a:lnTo>
                  <a:pt x="2194079" y="0"/>
                </a:lnTo>
                <a:lnTo>
                  <a:pt x="2205519" y="0"/>
                </a:lnTo>
                <a:lnTo>
                  <a:pt x="2216958" y="0"/>
                </a:lnTo>
                <a:lnTo>
                  <a:pt x="2228393" y="0"/>
                </a:lnTo>
                <a:lnTo>
                  <a:pt x="2239837" y="0"/>
                </a:lnTo>
                <a:lnTo>
                  <a:pt x="2251272" y="0"/>
                </a:lnTo>
                <a:lnTo>
                  <a:pt x="2262716" y="0"/>
                </a:lnTo>
                <a:lnTo>
                  <a:pt x="2274151" y="0"/>
                </a:lnTo>
                <a:lnTo>
                  <a:pt x="2285591" y="0"/>
                </a:lnTo>
                <a:lnTo>
                  <a:pt x="2297030" y="0"/>
                </a:lnTo>
                <a:lnTo>
                  <a:pt x="2308470" y="0"/>
                </a:lnTo>
                <a:lnTo>
                  <a:pt x="2319909" y="0"/>
                </a:lnTo>
                <a:lnTo>
                  <a:pt x="2331349" y="0"/>
                </a:lnTo>
                <a:lnTo>
                  <a:pt x="2342788" y="0"/>
                </a:lnTo>
                <a:lnTo>
                  <a:pt x="2354228" y="0"/>
                </a:lnTo>
                <a:lnTo>
                  <a:pt x="2365667" y="0"/>
                </a:lnTo>
                <a:lnTo>
                  <a:pt x="2377107" y="0"/>
                </a:lnTo>
                <a:lnTo>
                  <a:pt x="2388546" y="0"/>
                </a:lnTo>
                <a:lnTo>
                  <a:pt x="2399986" y="0"/>
                </a:lnTo>
                <a:lnTo>
                  <a:pt x="2411425" y="0"/>
                </a:lnTo>
                <a:lnTo>
                  <a:pt x="2422865" y="0"/>
                </a:lnTo>
                <a:lnTo>
                  <a:pt x="2434304" y="0"/>
                </a:lnTo>
                <a:lnTo>
                  <a:pt x="2445744" y="0"/>
                </a:lnTo>
                <a:lnTo>
                  <a:pt x="2457184" y="0"/>
                </a:lnTo>
                <a:lnTo>
                  <a:pt x="2468623" y="0"/>
                </a:lnTo>
                <a:lnTo>
                  <a:pt x="2480062" y="0"/>
                </a:lnTo>
                <a:lnTo>
                  <a:pt x="2491502" y="0"/>
                </a:lnTo>
                <a:lnTo>
                  <a:pt x="2502942" y="0"/>
                </a:lnTo>
                <a:lnTo>
                  <a:pt x="2514381" y="0"/>
                </a:lnTo>
                <a:lnTo>
                  <a:pt x="2525821" y="0"/>
                </a:lnTo>
                <a:lnTo>
                  <a:pt x="2537260" y="0"/>
                </a:lnTo>
                <a:lnTo>
                  <a:pt x="2548700" y="0"/>
                </a:lnTo>
                <a:lnTo>
                  <a:pt x="2560139" y="0"/>
                </a:lnTo>
                <a:lnTo>
                  <a:pt x="2571579" y="0"/>
                </a:lnTo>
                <a:lnTo>
                  <a:pt x="2583018" y="0"/>
                </a:lnTo>
                <a:lnTo>
                  <a:pt x="2594458" y="0"/>
                </a:lnTo>
                <a:lnTo>
                  <a:pt x="2605897" y="0"/>
                </a:lnTo>
                <a:lnTo>
                  <a:pt x="2617337" y="0"/>
                </a:lnTo>
                <a:lnTo>
                  <a:pt x="2628776" y="0"/>
                </a:lnTo>
                <a:lnTo>
                  <a:pt x="2640216" y="0"/>
                </a:lnTo>
                <a:lnTo>
                  <a:pt x="2651655" y="0"/>
                </a:lnTo>
                <a:lnTo>
                  <a:pt x="2663095" y="0"/>
                </a:lnTo>
                <a:lnTo>
                  <a:pt x="2674535" y="0"/>
                </a:lnTo>
                <a:lnTo>
                  <a:pt x="2685974" y="0"/>
                </a:lnTo>
                <a:lnTo>
                  <a:pt x="2697413" y="0"/>
                </a:lnTo>
                <a:lnTo>
                  <a:pt x="2708853" y="0"/>
                </a:lnTo>
                <a:lnTo>
                  <a:pt x="2720293" y="0"/>
                </a:lnTo>
                <a:lnTo>
                  <a:pt x="2731727" y="0"/>
                </a:lnTo>
                <a:lnTo>
                  <a:pt x="2743172" y="0"/>
                </a:lnTo>
                <a:lnTo>
                  <a:pt x="2754611" y="0"/>
                </a:lnTo>
                <a:lnTo>
                  <a:pt x="2766046" y="0"/>
                </a:lnTo>
                <a:lnTo>
                  <a:pt x="2777490" y="0"/>
                </a:lnTo>
                <a:lnTo>
                  <a:pt x="2788925" y="0"/>
                </a:lnTo>
                <a:lnTo>
                  <a:pt x="2800364" y="0"/>
                </a:lnTo>
                <a:lnTo>
                  <a:pt x="2811804" y="0"/>
                </a:lnTo>
                <a:lnTo>
                  <a:pt x="2823243" y="0"/>
                </a:lnTo>
                <a:lnTo>
                  <a:pt x="2834683" y="0"/>
                </a:lnTo>
                <a:lnTo>
                  <a:pt x="2846123" y="0"/>
                </a:lnTo>
                <a:lnTo>
                  <a:pt x="2857562" y="0"/>
                </a:lnTo>
                <a:lnTo>
                  <a:pt x="2869001" y="0"/>
                </a:lnTo>
                <a:lnTo>
                  <a:pt x="2880441" y="0"/>
                </a:lnTo>
                <a:lnTo>
                  <a:pt x="2891881" y="0"/>
                </a:lnTo>
                <a:lnTo>
                  <a:pt x="2903320" y="0"/>
                </a:lnTo>
                <a:lnTo>
                  <a:pt x="2914760" y="0"/>
                </a:lnTo>
                <a:lnTo>
                  <a:pt x="2926199" y="0"/>
                </a:lnTo>
                <a:lnTo>
                  <a:pt x="2937639" y="0"/>
                </a:lnTo>
                <a:lnTo>
                  <a:pt x="2949078" y="0"/>
                </a:lnTo>
                <a:lnTo>
                  <a:pt x="2960518" y="0"/>
                </a:lnTo>
                <a:lnTo>
                  <a:pt x="2971957" y="0"/>
                </a:lnTo>
                <a:lnTo>
                  <a:pt x="2983397" y="0"/>
                </a:lnTo>
                <a:lnTo>
                  <a:pt x="2994837" y="0"/>
                </a:lnTo>
                <a:lnTo>
                  <a:pt x="3006276" y="0"/>
                </a:lnTo>
                <a:lnTo>
                  <a:pt x="3017715" y="0"/>
                </a:lnTo>
                <a:lnTo>
                  <a:pt x="3029155" y="0"/>
                </a:lnTo>
                <a:lnTo>
                  <a:pt x="3040594" y="0"/>
                </a:lnTo>
                <a:lnTo>
                  <a:pt x="3052034" y="0"/>
                </a:lnTo>
                <a:lnTo>
                  <a:pt x="3063474" y="0"/>
                </a:lnTo>
                <a:lnTo>
                  <a:pt x="3074913" y="0"/>
                </a:lnTo>
                <a:lnTo>
                  <a:pt x="3086352" y="0"/>
                </a:lnTo>
                <a:lnTo>
                  <a:pt x="3097792" y="0"/>
                </a:lnTo>
                <a:lnTo>
                  <a:pt x="3109232" y="0"/>
                </a:lnTo>
                <a:lnTo>
                  <a:pt x="3120671" y="0"/>
                </a:lnTo>
                <a:lnTo>
                  <a:pt x="3132111" y="0"/>
                </a:lnTo>
                <a:lnTo>
                  <a:pt x="3143550" y="0"/>
                </a:lnTo>
                <a:lnTo>
                  <a:pt x="3154990" y="0"/>
                </a:lnTo>
                <a:lnTo>
                  <a:pt x="3166429" y="0"/>
                </a:lnTo>
                <a:lnTo>
                  <a:pt x="3177869" y="0"/>
                </a:lnTo>
                <a:lnTo>
                  <a:pt x="3189308" y="0"/>
                </a:lnTo>
                <a:lnTo>
                  <a:pt x="3200748" y="0"/>
                </a:lnTo>
                <a:lnTo>
                  <a:pt x="3212187" y="0"/>
                </a:lnTo>
                <a:lnTo>
                  <a:pt x="3223627" y="0"/>
                </a:lnTo>
                <a:lnTo>
                  <a:pt x="3235066" y="0"/>
                </a:lnTo>
                <a:lnTo>
                  <a:pt x="3246501" y="0"/>
                </a:lnTo>
                <a:lnTo>
                  <a:pt x="3257945" y="0"/>
                </a:lnTo>
                <a:lnTo>
                  <a:pt x="3269385" y="0"/>
                </a:lnTo>
                <a:lnTo>
                  <a:pt x="3280825" y="0"/>
                </a:lnTo>
                <a:lnTo>
                  <a:pt x="3292264" y="0"/>
                </a:lnTo>
                <a:lnTo>
                  <a:pt x="3303699" y="0"/>
                </a:lnTo>
                <a:lnTo>
                  <a:pt x="3315143" y="0"/>
                </a:lnTo>
                <a:lnTo>
                  <a:pt x="3326578" y="0"/>
                </a:lnTo>
                <a:lnTo>
                  <a:pt x="3338017" y="0"/>
                </a:lnTo>
                <a:lnTo>
                  <a:pt x="3349457" y="0"/>
                </a:lnTo>
                <a:lnTo>
                  <a:pt x="3360896" y="0"/>
                </a:lnTo>
                <a:lnTo>
                  <a:pt x="3372336" y="0"/>
                </a:lnTo>
                <a:lnTo>
                  <a:pt x="3383776" y="0"/>
                </a:lnTo>
                <a:lnTo>
                  <a:pt x="3395215" y="0"/>
                </a:lnTo>
                <a:lnTo>
                  <a:pt x="3406654" y="0"/>
                </a:lnTo>
                <a:lnTo>
                  <a:pt x="3418094" y="0"/>
                </a:lnTo>
                <a:lnTo>
                  <a:pt x="3429534" y="0"/>
                </a:lnTo>
                <a:lnTo>
                  <a:pt x="3440973" y="0"/>
                </a:lnTo>
                <a:lnTo>
                  <a:pt x="3452413" y="0"/>
                </a:lnTo>
                <a:lnTo>
                  <a:pt x="3463852" y="0"/>
                </a:lnTo>
                <a:lnTo>
                  <a:pt x="3475292" y="0"/>
                </a:lnTo>
                <a:lnTo>
                  <a:pt x="3486731" y="0"/>
                </a:lnTo>
                <a:lnTo>
                  <a:pt x="3498171" y="0"/>
                </a:lnTo>
                <a:lnTo>
                  <a:pt x="3509610" y="0"/>
                </a:lnTo>
                <a:lnTo>
                  <a:pt x="3521050" y="0"/>
                </a:lnTo>
                <a:lnTo>
                  <a:pt x="3532489" y="0"/>
                </a:lnTo>
                <a:lnTo>
                  <a:pt x="3543929" y="0"/>
                </a:lnTo>
                <a:lnTo>
                  <a:pt x="3555368" y="0"/>
                </a:lnTo>
                <a:lnTo>
                  <a:pt x="3566808" y="0"/>
                </a:lnTo>
                <a:lnTo>
                  <a:pt x="3578247" y="0"/>
                </a:lnTo>
                <a:lnTo>
                  <a:pt x="3589687" y="0"/>
                </a:lnTo>
                <a:lnTo>
                  <a:pt x="3601127" y="0"/>
                </a:lnTo>
                <a:lnTo>
                  <a:pt x="3612566" y="0"/>
                </a:lnTo>
                <a:lnTo>
                  <a:pt x="3624005" y="0"/>
                </a:lnTo>
                <a:lnTo>
                  <a:pt x="3635445" y="0"/>
                </a:lnTo>
                <a:lnTo>
                  <a:pt x="3646885" y="0"/>
                </a:lnTo>
                <a:lnTo>
                  <a:pt x="3658324" y="0"/>
                </a:lnTo>
                <a:lnTo>
                  <a:pt x="3669764" y="0"/>
                </a:lnTo>
                <a:lnTo>
                  <a:pt x="3681203" y="0"/>
                </a:lnTo>
                <a:lnTo>
                  <a:pt x="3692643" y="0"/>
                </a:lnTo>
                <a:lnTo>
                  <a:pt x="3704082" y="0"/>
                </a:lnTo>
                <a:lnTo>
                  <a:pt x="3715522" y="0"/>
                </a:lnTo>
                <a:lnTo>
                  <a:pt x="3726961" y="0"/>
                </a:lnTo>
                <a:lnTo>
                  <a:pt x="3738401" y="0"/>
                </a:lnTo>
                <a:lnTo>
                  <a:pt x="3749840" y="0"/>
                </a:lnTo>
                <a:lnTo>
                  <a:pt x="3761280" y="0"/>
                </a:lnTo>
                <a:lnTo>
                  <a:pt x="3772719" y="0"/>
                </a:lnTo>
                <a:lnTo>
                  <a:pt x="3784154" y="0"/>
                </a:lnTo>
                <a:lnTo>
                  <a:pt x="3795598" y="0"/>
                </a:lnTo>
                <a:lnTo>
                  <a:pt x="3807033" y="0"/>
                </a:lnTo>
                <a:lnTo>
                  <a:pt x="3818473" y="0"/>
                </a:lnTo>
                <a:lnTo>
                  <a:pt x="3829917" y="0"/>
                </a:lnTo>
                <a:lnTo>
                  <a:pt x="3841352" y="0"/>
                </a:lnTo>
                <a:lnTo>
                  <a:pt x="3852791" y="0"/>
                </a:lnTo>
                <a:lnTo>
                  <a:pt x="3864231" y="0"/>
                </a:lnTo>
                <a:lnTo>
                  <a:pt x="3875670" y="0"/>
                </a:lnTo>
                <a:lnTo>
                  <a:pt x="3887110" y="0"/>
                </a:lnTo>
                <a:lnTo>
                  <a:pt x="3898549" y="0"/>
                </a:lnTo>
                <a:lnTo>
                  <a:pt x="3909989" y="0"/>
                </a:lnTo>
                <a:lnTo>
                  <a:pt x="3921447" y="0"/>
                </a:lnTo>
                <a:lnTo>
                  <a:pt x="3932878" y="0"/>
                </a:lnTo>
                <a:lnTo>
                  <a:pt x="3944307" y="0"/>
                </a:lnTo>
                <a:lnTo>
                  <a:pt x="3955737" y="0"/>
                </a:lnTo>
                <a:lnTo>
                  <a:pt x="3967167" y="0"/>
                </a:lnTo>
                <a:lnTo>
                  <a:pt x="3978645" y="0"/>
                </a:lnTo>
                <a:lnTo>
                  <a:pt x="3990075" y="0"/>
                </a:lnTo>
                <a:lnTo>
                  <a:pt x="4001505" y="0"/>
                </a:lnTo>
                <a:lnTo>
                  <a:pt x="4012935" y="0"/>
                </a:lnTo>
                <a:lnTo>
                  <a:pt x="4024365" y="0"/>
                </a:lnTo>
                <a:lnTo>
                  <a:pt x="4035843" y="0"/>
                </a:lnTo>
                <a:lnTo>
                  <a:pt x="4047273" y="0"/>
                </a:lnTo>
                <a:lnTo>
                  <a:pt x="4058702" y="0"/>
                </a:lnTo>
                <a:lnTo>
                  <a:pt x="4070133" y="0"/>
                </a:lnTo>
                <a:lnTo>
                  <a:pt x="4081563" y="0"/>
                </a:lnTo>
                <a:lnTo>
                  <a:pt x="4093040" y="0"/>
                </a:lnTo>
                <a:lnTo>
                  <a:pt x="4104471" y="0"/>
                </a:lnTo>
                <a:lnTo>
                  <a:pt x="4115900" y="0"/>
                </a:lnTo>
                <a:lnTo>
                  <a:pt x="4127330" y="0"/>
                </a:lnTo>
                <a:lnTo>
                  <a:pt x="4138760" y="0"/>
                </a:lnTo>
                <a:lnTo>
                  <a:pt x="4150238" y="0"/>
                </a:lnTo>
                <a:lnTo>
                  <a:pt x="4161668" y="0"/>
                </a:lnTo>
                <a:lnTo>
                  <a:pt x="4173098" y="0"/>
                </a:lnTo>
                <a:lnTo>
                  <a:pt x="4184528" y="0"/>
                </a:lnTo>
                <a:lnTo>
                  <a:pt x="4195958" y="0"/>
                </a:lnTo>
                <a:lnTo>
                  <a:pt x="4207436" y="0"/>
                </a:lnTo>
                <a:lnTo>
                  <a:pt x="4218865" y="0"/>
                </a:lnTo>
                <a:lnTo>
                  <a:pt x="4230296" y="0"/>
                </a:lnTo>
                <a:lnTo>
                  <a:pt x="4241726" y="0"/>
                </a:lnTo>
                <a:lnTo>
                  <a:pt x="4253156" y="0"/>
                </a:lnTo>
                <a:lnTo>
                  <a:pt x="4264634" y="0"/>
                </a:lnTo>
                <a:lnTo>
                  <a:pt x="4276063" y="0"/>
                </a:lnTo>
                <a:lnTo>
                  <a:pt x="4287493" y="0"/>
                </a:lnTo>
                <a:lnTo>
                  <a:pt x="4298923" y="0"/>
                </a:lnTo>
                <a:lnTo>
                  <a:pt x="4310353" y="0"/>
                </a:lnTo>
                <a:lnTo>
                  <a:pt x="4321831" y="0"/>
                </a:lnTo>
                <a:lnTo>
                  <a:pt x="4333261" y="0"/>
                </a:lnTo>
                <a:lnTo>
                  <a:pt x="4344691" y="0"/>
                </a:lnTo>
                <a:lnTo>
                  <a:pt x="4356121" y="0"/>
                </a:lnTo>
                <a:lnTo>
                  <a:pt x="4367551" y="0"/>
                </a:lnTo>
                <a:lnTo>
                  <a:pt x="4379028" y="0"/>
                </a:lnTo>
                <a:lnTo>
                  <a:pt x="4390458" y="0"/>
                </a:lnTo>
                <a:lnTo>
                  <a:pt x="4401889" y="0"/>
                </a:lnTo>
                <a:lnTo>
                  <a:pt x="4413319" y="0"/>
                </a:lnTo>
                <a:lnTo>
                  <a:pt x="4424749" y="0"/>
                </a:lnTo>
                <a:lnTo>
                  <a:pt x="4436226" y="0"/>
                </a:lnTo>
                <a:lnTo>
                  <a:pt x="4447656" y="0"/>
                </a:lnTo>
                <a:lnTo>
                  <a:pt x="4459086" y="0"/>
                </a:lnTo>
                <a:lnTo>
                  <a:pt x="4470516" y="0"/>
                </a:lnTo>
                <a:lnTo>
                  <a:pt x="4481946" y="0"/>
                </a:lnTo>
                <a:lnTo>
                  <a:pt x="4493424" y="0"/>
                </a:lnTo>
                <a:lnTo>
                  <a:pt x="4504854" y="0"/>
                </a:lnTo>
                <a:lnTo>
                  <a:pt x="4516284" y="0"/>
                </a:lnTo>
                <a:lnTo>
                  <a:pt x="4527714" y="0"/>
                </a:lnTo>
                <a:lnTo>
                  <a:pt x="4539144" y="0"/>
                </a:lnTo>
                <a:lnTo>
                  <a:pt x="4550621" y="0"/>
                </a:lnTo>
                <a:lnTo>
                  <a:pt x="4562051" y="0"/>
                </a:lnTo>
                <a:lnTo>
                  <a:pt x="4573482" y="0"/>
                </a:lnTo>
                <a:lnTo>
                  <a:pt x="4584912" y="0"/>
                </a:lnTo>
                <a:lnTo>
                  <a:pt x="4596341" y="0"/>
                </a:lnTo>
                <a:lnTo>
                  <a:pt x="4607771" y="0"/>
                </a:lnTo>
                <a:lnTo>
                  <a:pt x="4619249" y="0"/>
                </a:lnTo>
                <a:lnTo>
                  <a:pt x="4630679" y="0"/>
                </a:lnTo>
                <a:lnTo>
                  <a:pt x="4642109" y="0"/>
                </a:lnTo>
                <a:lnTo>
                  <a:pt x="4653539" y="0"/>
                </a:lnTo>
                <a:lnTo>
                  <a:pt x="4664969" y="0"/>
                </a:lnTo>
                <a:lnTo>
                  <a:pt x="4676447" y="0"/>
                </a:lnTo>
                <a:lnTo>
                  <a:pt x="4687877" y="0"/>
                </a:lnTo>
                <a:lnTo>
                  <a:pt x="4699306" y="0"/>
                </a:lnTo>
                <a:lnTo>
                  <a:pt x="4710737" y="0"/>
                </a:lnTo>
                <a:lnTo>
                  <a:pt x="4722167" y="0"/>
                </a:lnTo>
                <a:lnTo>
                  <a:pt x="4733644" y="0"/>
                </a:lnTo>
                <a:lnTo>
                  <a:pt x="4745075" y="0"/>
                </a:lnTo>
                <a:lnTo>
                  <a:pt x="4756504" y="0"/>
                </a:lnTo>
                <a:lnTo>
                  <a:pt x="4767934" y="0"/>
                </a:lnTo>
                <a:lnTo>
                  <a:pt x="4779364" y="0"/>
                </a:lnTo>
                <a:lnTo>
                  <a:pt x="4790842" y="0"/>
                </a:lnTo>
                <a:lnTo>
                  <a:pt x="4802272" y="0"/>
                </a:lnTo>
                <a:lnTo>
                  <a:pt x="4813702" y="0"/>
                </a:lnTo>
                <a:lnTo>
                  <a:pt x="4825132" y="0"/>
                </a:lnTo>
                <a:lnTo>
                  <a:pt x="4836562" y="0"/>
                </a:lnTo>
                <a:lnTo>
                  <a:pt x="4848040" y="0"/>
                </a:lnTo>
                <a:lnTo>
                  <a:pt x="4859469" y="0"/>
                </a:lnTo>
                <a:lnTo>
                  <a:pt x="4870899" y="0"/>
                </a:lnTo>
                <a:lnTo>
                  <a:pt x="4882330" y="0"/>
                </a:lnTo>
                <a:lnTo>
                  <a:pt x="4893760" y="0"/>
                </a:lnTo>
                <a:lnTo>
                  <a:pt x="4905237" y="0"/>
                </a:lnTo>
                <a:lnTo>
                  <a:pt x="4916667" y="0"/>
                </a:lnTo>
                <a:lnTo>
                  <a:pt x="4928097" y="0"/>
                </a:lnTo>
                <a:lnTo>
                  <a:pt x="4939527" y="0"/>
                </a:lnTo>
                <a:lnTo>
                  <a:pt x="4950957" y="0"/>
                </a:lnTo>
                <a:lnTo>
                  <a:pt x="4962435" y="0"/>
                </a:lnTo>
                <a:lnTo>
                  <a:pt x="4973865" y="0"/>
                </a:lnTo>
                <a:lnTo>
                  <a:pt x="4985295" y="0"/>
                </a:lnTo>
                <a:lnTo>
                  <a:pt x="4996725" y="0"/>
                </a:lnTo>
                <a:lnTo>
                  <a:pt x="5008155" y="0"/>
                </a:lnTo>
                <a:lnTo>
                  <a:pt x="5019632" y="0"/>
                </a:lnTo>
                <a:lnTo>
                  <a:pt x="5031062" y="0"/>
                </a:lnTo>
                <a:lnTo>
                  <a:pt x="5042492" y="0"/>
                </a:lnTo>
                <a:lnTo>
                  <a:pt x="5053923" y="0"/>
                </a:lnTo>
                <a:lnTo>
                  <a:pt x="5065353" y="0"/>
                </a:lnTo>
                <a:lnTo>
                  <a:pt x="5076830" y="0"/>
                </a:lnTo>
                <a:lnTo>
                  <a:pt x="5088260" y="0"/>
                </a:lnTo>
                <a:lnTo>
                  <a:pt x="5099690" y="0"/>
                </a:lnTo>
                <a:lnTo>
                  <a:pt x="5111120" y="0"/>
                </a:lnTo>
                <a:lnTo>
                  <a:pt x="5122550" y="0"/>
                </a:lnTo>
                <a:lnTo>
                  <a:pt x="5134028" y="0"/>
                </a:lnTo>
                <a:lnTo>
                  <a:pt x="5145458" y="0"/>
                </a:lnTo>
                <a:lnTo>
                  <a:pt x="5156888" y="0"/>
                </a:lnTo>
                <a:lnTo>
                  <a:pt x="5168318" y="0"/>
                </a:lnTo>
                <a:lnTo>
                  <a:pt x="5179747" y="0"/>
                </a:lnTo>
                <a:lnTo>
                  <a:pt x="5191225" y="0"/>
                </a:lnTo>
                <a:lnTo>
                  <a:pt x="5202655" y="0"/>
                </a:lnTo>
                <a:lnTo>
                  <a:pt x="5214085" y="0"/>
                </a:lnTo>
                <a:lnTo>
                  <a:pt x="5225515" y="0"/>
                </a:lnTo>
                <a:lnTo>
                  <a:pt x="5236945" y="0"/>
                </a:lnTo>
                <a:lnTo>
                  <a:pt x="5248423" y="0"/>
                </a:lnTo>
                <a:lnTo>
                  <a:pt x="5259853" y="0"/>
                </a:lnTo>
                <a:lnTo>
                  <a:pt x="5271283" y="0"/>
                </a:lnTo>
                <a:lnTo>
                  <a:pt x="5282713" y="0"/>
                </a:lnTo>
                <a:lnTo>
                  <a:pt x="5294143" y="0"/>
                </a:lnTo>
                <a:lnTo>
                  <a:pt x="5305621" y="0"/>
                </a:lnTo>
                <a:lnTo>
                  <a:pt x="5317051" y="0"/>
                </a:lnTo>
                <a:lnTo>
                  <a:pt x="5328481" y="0"/>
                </a:lnTo>
                <a:lnTo>
                  <a:pt x="5339910" y="0"/>
                </a:lnTo>
                <a:lnTo>
                  <a:pt x="5351340" y="0"/>
                </a:lnTo>
                <a:lnTo>
                  <a:pt x="5362818" y="0"/>
                </a:lnTo>
                <a:lnTo>
                  <a:pt x="5374248" y="0"/>
                </a:lnTo>
                <a:lnTo>
                  <a:pt x="5385678" y="0"/>
                </a:lnTo>
                <a:lnTo>
                  <a:pt x="5397108" y="0"/>
                </a:lnTo>
                <a:lnTo>
                  <a:pt x="5408538" y="0"/>
                </a:lnTo>
                <a:lnTo>
                  <a:pt x="5420016" y="0"/>
                </a:lnTo>
                <a:lnTo>
                  <a:pt x="5431446" y="0"/>
                </a:lnTo>
                <a:lnTo>
                  <a:pt x="5442876" y="0"/>
                </a:lnTo>
                <a:lnTo>
                  <a:pt x="5454306" y="0"/>
                </a:lnTo>
                <a:lnTo>
                  <a:pt x="5465736" y="0"/>
                </a:lnTo>
                <a:lnTo>
                  <a:pt x="5477214" y="0"/>
                </a:lnTo>
                <a:lnTo>
                  <a:pt x="5488643" y="0"/>
                </a:lnTo>
                <a:lnTo>
                  <a:pt x="5500073" y="0"/>
                </a:lnTo>
                <a:lnTo>
                  <a:pt x="5511503" y="0"/>
                </a:lnTo>
                <a:lnTo>
                  <a:pt x="5522933" y="0"/>
                </a:lnTo>
                <a:lnTo>
                  <a:pt x="5534411" y="0"/>
                </a:lnTo>
                <a:lnTo>
                  <a:pt x="5545841" y="0"/>
                </a:lnTo>
                <a:lnTo>
                  <a:pt x="5557271" y="0"/>
                </a:lnTo>
                <a:lnTo>
                  <a:pt x="5568701" y="0"/>
                </a:lnTo>
                <a:lnTo>
                  <a:pt x="5580131" y="0"/>
                </a:lnTo>
                <a:lnTo>
                  <a:pt x="5591609" y="0"/>
                </a:lnTo>
                <a:lnTo>
                  <a:pt x="5603038" y="0"/>
                </a:lnTo>
                <a:lnTo>
                  <a:pt x="5614469" y="0"/>
                </a:lnTo>
                <a:lnTo>
                  <a:pt x="5625899" y="0"/>
                </a:lnTo>
                <a:lnTo>
                  <a:pt x="5637329" y="0"/>
                </a:lnTo>
                <a:lnTo>
                  <a:pt x="5648759" y="0"/>
                </a:lnTo>
                <a:lnTo>
                  <a:pt x="5660236" y="0"/>
                </a:lnTo>
                <a:lnTo>
                  <a:pt x="5671666" y="0"/>
                </a:lnTo>
                <a:lnTo>
                  <a:pt x="5683096" y="0"/>
                </a:lnTo>
                <a:lnTo>
                  <a:pt x="5694526" y="0"/>
                </a:lnTo>
                <a:lnTo>
                  <a:pt x="5705956" y="0"/>
                </a:lnTo>
                <a:lnTo>
                  <a:pt x="5717434" y="0"/>
                </a:lnTo>
                <a:lnTo>
                  <a:pt x="5728864" y="0"/>
                </a:lnTo>
                <a:lnTo>
                  <a:pt x="5740294" y="0"/>
                </a:lnTo>
                <a:lnTo>
                  <a:pt x="5751724" y="0"/>
                </a:lnTo>
                <a:lnTo>
                  <a:pt x="5763154" y="0"/>
                </a:lnTo>
                <a:lnTo>
                  <a:pt x="5774631" y="0"/>
                </a:lnTo>
                <a:lnTo>
                  <a:pt x="5786062" y="0"/>
                </a:lnTo>
                <a:lnTo>
                  <a:pt x="5797492" y="0"/>
                </a:lnTo>
                <a:lnTo>
                  <a:pt x="5808921" y="0"/>
                </a:lnTo>
                <a:lnTo>
                  <a:pt x="5820351" y="0"/>
                </a:lnTo>
                <a:lnTo>
                  <a:pt x="5831829" y="0"/>
                </a:lnTo>
                <a:lnTo>
                  <a:pt x="5843259" y="0"/>
                </a:lnTo>
                <a:lnTo>
                  <a:pt x="5854689" y="0"/>
                </a:lnTo>
                <a:lnTo>
                  <a:pt x="5866119" y="0"/>
                </a:lnTo>
                <a:lnTo>
                  <a:pt x="5877549" y="0"/>
                </a:lnTo>
                <a:lnTo>
                  <a:pt x="5889027" y="0"/>
                </a:lnTo>
                <a:lnTo>
                  <a:pt x="5900457" y="0"/>
                </a:lnTo>
                <a:lnTo>
                  <a:pt x="5911887" y="0"/>
                </a:lnTo>
                <a:lnTo>
                  <a:pt x="5923317" y="0"/>
                </a:lnTo>
                <a:lnTo>
                  <a:pt x="5934747" y="0"/>
                </a:lnTo>
                <a:lnTo>
                  <a:pt x="5946225" y="0"/>
                </a:lnTo>
                <a:lnTo>
                  <a:pt x="5957655" y="0"/>
                </a:lnTo>
                <a:lnTo>
                  <a:pt x="5969084" y="0"/>
                </a:lnTo>
                <a:lnTo>
                  <a:pt x="5980514" y="0"/>
                </a:lnTo>
                <a:lnTo>
                  <a:pt x="5991944" y="0"/>
                </a:lnTo>
                <a:lnTo>
                  <a:pt x="6003422" y="0"/>
                </a:lnTo>
                <a:lnTo>
                  <a:pt x="6014852" y="0"/>
                </a:lnTo>
                <a:lnTo>
                  <a:pt x="6026282" y="0"/>
                </a:lnTo>
                <a:lnTo>
                  <a:pt x="6037712" y="0"/>
                </a:lnTo>
                <a:lnTo>
                  <a:pt x="6049142" y="0"/>
                </a:lnTo>
                <a:lnTo>
                  <a:pt x="6060620" y="0"/>
                </a:lnTo>
                <a:lnTo>
                  <a:pt x="6072049" y="0"/>
                </a:lnTo>
                <a:lnTo>
                  <a:pt x="6083480" y="0"/>
                </a:lnTo>
                <a:lnTo>
                  <a:pt x="6094910" y="0"/>
                </a:lnTo>
                <a:lnTo>
                  <a:pt x="6106340" y="0"/>
                </a:lnTo>
                <a:lnTo>
                  <a:pt x="6117818" y="0"/>
                </a:lnTo>
                <a:lnTo>
                  <a:pt x="6129247" y="0"/>
                </a:lnTo>
                <a:lnTo>
                  <a:pt x="6140677" y="0"/>
                </a:lnTo>
                <a:lnTo>
                  <a:pt x="6152107" y="0"/>
                </a:lnTo>
                <a:lnTo>
                  <a:pt x="6163537" y="0"/>
                </a:lnTo>
                <a:lnTo>
                  <a:pt x="6175015" y="0"/>
                </a:lnTo>
                <a:lnTo>
                  <a:pt x="6186445" y="0"/>
                </a:lnTo>
                <a:lnTo>
                  <a:pt x="6197875" y="0"/>
                </a:lnTo>
                <a:lnTo>
                  <a:pt x="6209305" y="0"/>
                </a:lnTo>
                <a:lnTo>
                  <a:pt x="6220735" y="0"/>
                </a:lnTo>
                <a:lnTo>
                  <a:pt x="6232212" y="0"/>
                </a:lnTo>
                <a:lnTo>
                  <a:pt x="6243642" y="0"/>
                </a:lnTo>
                <a:lnTo>
                  <a:pt x="6255073" y="0"/>
                </a:lnTo>
                <a:lnTo>
                  <a:pt x="6266503" y="0"/>
                </a:lnTo>
                <a:lnTo>
                  <a:pt x="6277933" y="0"/>
                </a:lnTo>
                <a:lnTo>
                  <a:pt x="6289410" y="0"/>
                </a:lnTo>
                <a:lnTo>
                  <a:pt x="6300840" y="0"/>
                </a:lnTo>
                <a:lnTo>
                  <a:pt x="6312270" y="0"/>
                </a:lnTo>
                <a:lnTo>
                  <a:pt x="6323700" y="0"/>
                </a:lnTo>
                <a:lnTo>
                  <a:pt x="6335130" y="0"/>
                </a:lnTo>
                <a:lnTo>
                  <a:pt x="6346608" y="0"/>
                </a:lnTo>
                <a:lnTo>
                  <a:pt x="6358038" y="0"/>
                </a:lnTo>
                <a:lnTo>
                  <a:pt x="6369468" y="0"/>
                </a:lnTo>
                <a:lnTo>
                  <a:pt x="6380898" y="0"/>
                </a:lnTo>
                <a:lnTo>
                  <a:pt x="6392328" y="0"/>
                </a:lnTo>
                <a:lnTo>
                  <a:pt x="6403805" y="0"/>
                </a:lnTo>
                <a:lnTo>
                  <a:pt x="6415235" y="0"/>
                </a:lnTo>
                <a:lnTo>
                  <a:pt x="6426666" y="0"/>
                </a:lnTo>
                <a:lnTo>
                  <a:pt x="6438096" y="0"/>
                </a:lnTo>
                <a:lnTo>
                  <a:pt x="6449525" y="0"/>
                </a:lnTo>
                <a:lnTo>
                  <a:pt x="6461003" y="0"/>
                </a:lnTo>
                <a:lnTo>
                  <a:pt x="6472433" y="0"/>
                </a:lnTo>
                <a:lnTo>
                  <a:pt x="6483863" y="0"/>
                </a:lnTo>
                <a:lnTo>
                  <a:pt x="6495293" y="0"/>
                </a:lnTo>
                <a:lnTo>
                  <a:pt x="6506723" y="0"/>
                </a:lnTo>
                <a:lnTo>
                  <a:pt x="6518201" y="0"/>
                </a:lnTo>
                <a:lnTo>
                  <a:pt x="6529631" y="0"/>
                </a:lnTo>
                <a:lnTo>
                  <a:pt x="6541061" y="0"/>
                </a:lnTo>
                <a:lnTo>
                  <a:pt x="6552490" y="0"/>
                </a:lnTo>
                <a:lnTo>
                  <a:pt x="6563921" y="0"/>
                </a:lnTo>
                <a:lnTo>
                  <a:pt x="6575398" y="0"/>
                </a:lnTo>
                <a:lnTo>
                  <a:pt x="6586828" y="0"/>
                </a:lnTo>
                <a:lnTo>
                  <a:pt x="6598259" y="0"/>
                </a:lnTo>
                <a:lnTo>
                  <a:pt x="6609688" y="0"/>
                </a:lnTo>
                <a:lnTo>
                  <a:pt x="6621118" y="0"/>
                </a:lnTo>
                <a:lnTo>
                  <a:pt x="6632596" y="0"/>
                </a:lnTo>
                <a:lnTo>
                  <a:pt x="6644026" y="0"/>
                </a:lnTo>
                <a:lnTo>
                  <a:pt x="6655456" y="0"/>
                </a:lnTo>
                <a:lnTo>
                  <a:pt x="6666886" y="0"/>
                </a:lnTo>
                <a:lnTo>
                  <a:pt x="6678316" y="0"/>
                </a:lnTo>
                <a:lnTo>
                  <a:pt x="6689794" y="0"/>
                </a:lnTo>
                <a:lnTo>
                  <a:pt x="6701224" y="0"/>
                </a:lnTo>
                <a:lnTo>
                  <a:pt x="6712653" y="0"/>
                </a:lnTo>
                <a:lnTo>
                  <a:pt x="6724083" y="0"/>
                </a:lnTo>
                <a:lnTo>
                  <a:pt x="6735514" y="0"/>
                </a:lnTo>
                <a:lnTo>
                  <a:pt x="6746944" y="0"/>
                </a:lnTo>
                <a:lnTo>
                  <a:pt x="6758421" y="0"/>
                </a:lnTo>
                <a:lnTo>
                  <a:pt x="6769851" y="0"/>
                </a:lnTo>
                <a:lnTo>
                  <a:pt x="6781281" y="0"/>
                </a:lnTo>
                <a:lnTo>
                  <a:pt x="6792711" y="0"/>
                </a:lnTo>
                <a:lnTo>
                  <a:pt x="6804141" y="0"/>
                </a:lnTo>
                <a:lnTo>
                  <a:pt x="6815619" y="0"/>
                </a:lnTo>
                <a:lnTo>
                  <a:pt x="6827049" y="0"/>
                </a:lnTo>
                <a:lnTo>
                  <a:pt x="6838479" y="0"/>
                </a:lnTo>
                <a:lnTo>
                  <a:pt x="6849909" y="0"/>
                </a:lnTo>
                <a:lnTo>
                  <a:pt x="6861339" y="0"/>
                </a:lnTo>
                <a:lnTo>
                  <a:pt x="6872816" y="0"/>
                </a:lnTo>
                <a:lnTo>
                  <a:pt x="6884246" y="0"/>
                </a:lnTo>
                <a:lnTo>
                  <a:pt x="6895676" y="0"/>
                </a:lnTo>
                <a:lnTo>
                  <a:pt x="6907107" y="0"/>
                </a:lnTo>
                <a:lnTo>
                  <a:pt x="6918537" y="0"/>
                </a:lnTo>
                <a:lnTo>
                  <a:pt x="6930014" y="0"/>
                </a:lnTo>
                <a:lnTo>
                  <a:pt x="6941444" y="0"/>
                </a:lnTo>
                <a:lnTo>
                  <a:pt x="6952874" y="0"/>
                </a:lnTo>
                <a:lnTo>
                  <a:pt x="6964304" y="0"/>
                </a:lnTo>
                <a:lnTo>
                  <a:pt x="6975734" y="0"/>
                </a:lnTo>
                <a:lnTo>
                  <a:pt x="6987212" y="0"/>
                </a:lnTo>
                <a:lnTo>
                  <a:pt x="6998642" y="0"/>
                </a:lnTo>
                <a:lnTo>
                  <a:pt x="7010072" y="0"/>
                </a:lnTo>
                <a:lnTo>
                  <a:pt x="7021502" y="0"/>
                </a:lnTo>
                <a:lnTo>
                  <a:pt x="7032931" y="0"/>
                </a:lnTo>
                <a:lnTo>
                  <a:pt x="7044409" y="0"/>
                </a:lnTo>
                <a:lnTo>
                  <a:pt x="7055839" y="0"/>
                </a:lnTo>
                <a:lnTo>
                  <a:pt x="7067269" y="0"/>
                </a:lnTo>
                <a:lnTo>
                  <a:pt x="7078700" y="0"/>
                </a:lnTo>
                <a:lnTo>
                  <a:pt x="7090129" y="0"/>
                </a:lnTo>
                <a:lnTo>
                  <a:pt x="7101607" y="0"/>
                </a:lnTo>
                <a:lnTo>
                  <a:pt x="7113037" y="0"/>
                </a:lnTo>
                <a:lnTo>
                  <a:pt x="7124467" y="0"/>
                </a:lnTo>
                <a:lnTo>
                  <a:pt x="7135897" y="0"/>
                </a:lnTo>
                <a:lnTo>
                  <a:pt x="7147327" y="0"/>
                </a:lnTo>
                <a:lnTo>
                  <a:pt x="7158805" y="0"/>
                </a:lnTo>
                <a:lnTo>
                  <a:pt x="7170235" y="0"/>
                </a:lnTo>
                <a:lnTo>
                  <a:pt x="7181665" y="0"/>
                </a:lnTo>
                <a:lnTo>
                  <a:pt x="7193094" y="0"/>
                </a:lnTo>
                <a:lnTo>
                  <a:pt x="7204524" y="0"/>
                </a:lnTo>
                <a:lnTo>
                  <a:pt x="7216002" y="0"/>
                </a:lnTo>
                <a:lnTo>
                  <a:pt x="7227432" y="0"/>
                </a:lnTo>
                <a:lnTo>
                  <a:pt x="7238862" y="0"/>
                </a:lnTo>
                <a:lnTo>
                  <a:pt x="7250292" y="0"/>
                </a:lnTo>
                <a:lnTo>
                  <a:pt x="7261722" y="0"/>
                </a:lnTo>
                <a:lnTo>
                  <a:pt x="7273200" y="0"/>
                </a:lnTo>
                <a:lnTo>
                  <a:pt x="7284630" y="0"/>
                </a:lnTo>
                <a:lnTo>
                  <a:pt x="7296060" y="0"/>
                </a:lnTo>
                <a:lnTo>
                  <a:pt x="7307490" y="0"/>
                </a:lnTo>
                <a:lnTo>
                  <a:pt x="7318920" y="0"/>
                </a:lnTo>
                <a:lnTo>
                  <a:pt x="7330398" y="0"/>
                </a:lnTo>
                <a:lnTo>
                  <a:pt x="7341828" y="0"/>
                </a:lnTo>
                <a:lnTo>
                  <a:pt x="7353257" y="0"/>
                </a:lnTo>
                <a:lnTo>
                  <a:pt x="7364687" y="0"/>
                </a:lnTo>
                <a:lnTo>
                  <a:pt x="7376117" y="0"/>
                </a:lnTo>
                <a:lnTo>
                  <a:pt x="7387595" y="0"/>
                </a:lnTo>
                <a:lnTo>
                  <a:pt x="7399025" y="0"/>
                </a:lnTo>
                <a:lnTo>
                  <a:pt x="7410455" y="0"/>
                </a:lnTo>
                <a:lnTo>
                  <a:pt x="7421885" y="0"/>
                </a:lnTo>
                <a:lnTo>
                  <a:pt x="7433315" y="0"/>
                </a:lnTo>
                <a:lnTo>
                  <a:pt x="7444793" y="0"/>
                </a:lnTo>
                <a:lnTo>
                  <a:pt x="7456222" y="0"/>
                </a:lnTo>
                <a:lnTo>
                  <a:pt x="7467653" y="0"/>
                </a:lnTo>
                <a:lnTo>
                  <a:pt x="7479083" y="0"/>
                </a:lnTo>
                <a:lnTo>
                  <a:pt x="7490513" y="0"/>
                </a:lnTo>
                <a:lnTo>
                  <a:pt x="7501990" y="0"/>
                </a:lnTo>
                <a:lnTo>
                  <a:pt x="7513420" y="0"/>
                </a:lnTo>
                <a:lnTo>
                  <a:pt x="7524850" y="0"/>
                </a:lnTo>
                <a:lnTo>
                  <a:pt x="7536280" y="0"/>
                </a:lnTo>
                <a:lnTo>
                  <a:pt x="7547710" y="0"/>
                </a:lnTo>
                <a:lnTo>
                  <a:pt x="7559188" y="0"/>
                </a:lnTo>
                <a:lnTo>
                  <a:pt x="7570618" y="0"/>
                </a:lnTo>
                <a:lnTo>
                  <a:pt x="7582048" y="0"/>
                </a:lnTo>
                <a:lnTo>
                  <a:pt x="7593478" y="0"/>
                </a:lnTo>
                <a:lnTo>
                  <a:pt x="7604908" y="0"/>
                </a:lnTo>
                <a:lnTo>
                  <a:pt x="7616385" y="0"/>
                </a:lnTo>
                <a:lnTo>
                  <a:pt x="7627815" y="0"/>
                </a:lnTo>
                <a:lnTo>
                  <a:pt x="7639246" y="0"/>
                </a:lnTo>
                <a:lnTo>
                  <a:pt x="7650676" y="0"/>
                </a:lnTo>
                <a:lnTo>
                  <a:pt x="7662106" y="0"/>
                </a:lnTo>
                <a:lnTo>
                  <a:pt x="7673583" y="0"/>
                </a:lnTo>
                <a:lnTo>
                  <a:pt x="7685013" y="0"/>
                </a:lnTo>
                <a:lnTo>
                  <a:pt x="7696443" y="0"/>
                </a:lnTo>
                <a:lnTo>
                  <a:pt x="7707873" y="0"/>
                </a:lnTo>
                <a:lnTo>
                  <a:pt x="7719303" y="0"/>
                </a:lnTo>
                <a:lnTo>
                  <a:pt x="7730733" y="0"/>
                </a:lnTo>
                <a:lnTo>
                  <a:pt x="7742211" y="0"/>
                </a:lnTo>
                <a:lnTo>
                  <a:pt x="7753641" y="0"/>
                </a:lnTo>
                <a:lnTo>
                  <a:pt x="7765071" y="0"/>
                </a:lnTo>
                <a:lnTo>
                  <a:pt x="7776501" y="0"/>
                </a:lnTo>
                <a:lnTo>
                  <a:pt x="7787931" y="0"/>
                </a:lnTo>
                <a:lnTo>
                  <a:pt x="7799408" y="0"/>
                </a:lnTo>
                <a:lnTo>
                  <a:pt x="7810839" y="0"/>
                </a:lnTo>
                <a:lnTo>
                  <a:pt x="7822268" y="0"/>
                </a:lnTo>
                <a:lnTo>
                  <a:pt x="7833698" y="0"/>
                </a:lnTo>
                <a:lnTo>
                  <a:pt x="7845128" y="0"/>
                </a:lnTo>
                <a:lnTo>
                  <a:pt x="7856606" y="0"/>
                </a:lnTo>
                <a:lnTo>
                  <a:pt x="7868036" y="0"/>
                </a:lnTo>
                <a:lnTo>
                  <a:pt x="7879466" y="0"/>
                </a:lnTo>
                <a:lnTo>
                  <a:pt x="7890896" y="0"/>
                </a:lnTo>
                <a:lnTo>
                  <a:pt x="7902326" y="0"/>
                </a:lnTo>
                <a:lnTo>
                  <a:pt x="7913804" y="0"/>
                </a:lnTo>
                <a:lnTo>
                  <a:pt x="7925234" y="0"/>
                </a:lnTo>
                <a:lnTo>
                  <a:pt x="7936663" y="0"/>
                </a:lnTo>
                <a:lnTo>
                  <a:pt x="7948094" y="0"/>
                </a:lnTo>
                <a:lnTo>
                  <a:pt x="7959524" y="0"/>
                </a:lnTo>
                <a:lnTo>
                  <a:pt x="7971001" y="0"/>
                </a:lnTo>
                <a:lnTo>
                  <a:pt x="7982431" y="0"/>
                </a:lnTo>
                <a:lnTo>
                  <a:pt x="7993861" y="0"/>
                </a:lnTo>
                <a:lnTo>
                  <a:pt x="8005291" y="0"/>
                </a:lnTo>
                <a:lnTo>
                  <a:pt x="8016721" y="0"/>
                </a:lnTo>
                <a:lnTo>
                  <a:pt x="8028199" y="0"/>
                </a:lnTo>
                <a:lnTo>
                  <a:pt x="8039629" y="0"/>
                </a:lnTo>
                <a:lnTo>
                  <a:pt x="8051059" y="0"/>
                </a:lnTo>
                <a:lnTo>
                  <a:pt x="8062489" y="0"/>
                </a:lnTo>
                <a:lnTo>
                  <a:pt x="8073919" y="0"/>
                </a:lnTo>
                <a:lnTo>
                  <a:pt x="8085396" y="0"/>
                </a:lnTo>
                <a:lnTo>
                  <a:pt x="8096826" y="0"/>
                </a:lnTo>
                <a:lnTo>
                  <a:pt x="8108256" y="0"/>
                </a:lnTo>
                <a:lnTo>
                  <a:pt x="8119687" y="0"/>
                </a:lnTo>
                <a:lnTo>
                  <a:pt x="8131117" y="0"/>
                </a:lnTo>
                <a:lnTo>
                  <a:pt x="8142594" y="0"/>
                </a:lnTo>
                <a:lnTo>
                  <a:pt x="8154024" y="0"/>
                </a:lnTo>
                <a:lnTo>
                  <a:pt x="8165454" y="0"/>
                </a:lnTo>
                <a:lnTo>
                  <a:pt x="8176884" y="0"/>
                </a:lnTo>
                <a:lnTo>
                  <a:pt x="8188314" y="0"/>
                </a:lnTo>
                <a:lnTo>
                  <a:pt x="8199792" y="0"/>
                </a:lnTo>
                <a:lnTo>
                  <a:pt x="8211222" y="0"/>
                </a:lnTo>
                <a:lnTo>
                  <a:pt x="8222652" y="0"/>
                </a:lnTo>
                <a:lnTo>
                  <a:pt x="8234082" y="0"/>
                </a:lnTo>
                <a:lnTo>
                  <a:pt x="8245512" y="0"/>
                </a:lnTo>
                <a:lnTo>
                  <a:pt x="8256989" y="0"/>
                </a:lnTo>
                <a:lnTo>
                  <a:pt x="8268419" y="0"/>
                </a:lnTo>
                <a:lnTo>
                  <a:pt x="8279850" y="0"/>
                </a:lnTo>
                <a:lnTo>
                  <a:pt x="8291280" y="0"/>
                </a:lnTo>
                <a:lnTo>
                  <a:pt x="8302709" y="0"/>
                </a:lnTo>
                <a:lnTo>
                  <a:pt x="8314187" y="0"/>
                </a:lnTo>
                <a:lnTo>
                  <a:pt x="8325617" y="0"/>
                </a:lnTo>
                <a:lnTo>
                  <a:pt x="8337047" y="0"/>
                </a:lnTo>
                <a:lnTo>
                  <a:pt x="8348477" y="0"/>
                </a:lnTo>
                <a:lnTo>
                  <a:pt x="8359907" y="0"/>
                </a:lnTo>
                <a:lnTo>
                  <a:pt x="8371385" y="0"/>
                </a:lnTo>
                <a:lnTo>
                  <a:pt x="8382815" y="0"/>
                </a:lnTo>
                <a:lnTo>
                  <a:pt x="8394245" y="0"/>
                </a:lnTo>
                <a:lnTo>
                  <a:pt x="8405674" y="0"/>
                </a:lnTo>
                <a:lnTo>
                  <a:pt x="8417104" y="0"/>
                </a:lnTo>
                <a:lnTo>
                  <a:pt x="8428582" y="0"/>
                </a:lnTo>
                <a:lnTo>
                  <a:pt x="8440012" y="0"/>
                </a:lnTo>
                <a:lnTo>
                  <a:pt x="8451442" y="0"/>
                </a:lnTo>
                <a:lnTo>
                  <a:pt x="8462872" y="0"/>
                </a:lnTo>
                <a:lnTo>
                  <a:pt x="8474302" y="0"/>
                </a:lnTo>
                <a:lnTo>
                  <a:pt x="8485780" y="0"/>
                </a:lnTo>
                <a:lnTo>
                  <a:pt x="8497210" y="0"/>
                </a:lnTo>
                <a:lnTo>
                  <a:pt x="8508640" y="0"/>
                </a:lnTo>
                <a:lnTo>
                  <a:pt x="8520069" y="0"/>
                </a:lnTo>
                <a:lnTo>
                  <a:pt x="8531500" y="0"/>
                </a:lnTo>
                <a:lnTo>
                  <a:pt x="8542977" y="0"/>
                </a:lnTo>
                <a:lnTo>
                  <a:pt x="8554407" y="0"/>
                </a:lnTo>
                <a:lnTo>
                  <a:pt x="8565837" y="0"/>
                </a:lnTo>
                <a:lnTo>
                  <a:pt x="8577267" y="0"/>
                </a:lnTo>
                <a:lnTo>
                  <a:pt x="8588697" y="0"/>
                </a:lnTo>
                <a:lnTo>
                  <a:pt x="8600175" y="0"/>
                </a:lnTo>
                <a:lnTo>
                  <a:pt x="8611605" y="0"/>
                </a:lnTo>
                <a:lnTo>
                  <a:pt x="8623035" y="0"/>
                </a:lnTo>
                <a:lnTo>
                  <a:pt x="8634465" y="0"/>
                </a:lnTo>
                <a:lnTo>
                  <a:pt x="8645895" y="0"/>
                </a:lnTo>
                <a:lnTo>
                  <a:pt x="8657373" y="0"/>
                </a:lnTo>
                <a:lnTo>
                  <a:pt x="8668802" y="0"/>
                </a:lnTo>
                <a:lnTo>
                  <a:pt x="8680232" y="0"/>
                </a:lnTo>
                <a:lnTo>
                  <a:pt x="8691662" y="0"/>
                </a:lnTo>
                <a:lnTo>
                  <a:pt x="8703093" y="0"/>
                </a:lnTo>
                <a:lnTo>
                  <a:pt x="8714570" y="0"/>
                </a:lnTo>
                <a:lnTo>
                  <a:pt x="8726000" y="0"/>
                </a:lnTo>
                <a:lnTo>
                  <a:pt x="8737430" y="0"/>
                </a:lnTo>
                <a:lnTo>
                  <a:pt x="8748860" y="0"/>
                </a:lnTo>
                <a:lnTo>
                  <a:pt x="8760290" y="0"/>
                </a:lnTo>
                <a:lnTo>
                  <a:pt x="8771768" y="0"/>
                </a:lnTo>
                <a:lnTo>
                  <a:pt x="8783198" y="0"/>
                </a:lnTo>
                <a:lnTo>
                  <a:pt x="8794628" y="0"/>
                </a:lnTo>
                <a:lnTo>
                  <a:pt x="8806058" y="0"/>
                </a:lnTo>
                <a:lnTo>
                  <a:pt x="8817488" y="0"/>
                </a:lnTo>
                <a:lnTo>
                  <a:pt x="8828918" y="0"/>
                </a:lnTo>
                <a:lnTo>
                  <a:pt x="8840395" y="0"/>
                </a:lnTo>
                <a:lnTo>
                  <a:pt x="8851825" y="0"/>
                </a:lnTo>
                <a:lnTo>
                  <a:pt x="8863256" y="0"/>
                </a:lnTo>
                <a:lnTo>
                  <a:pt x="8874686" y="0"/>
                </a:lnTo>
                <a:lnTo>
                  <a:pt x="8886115" y="0"/>
                </a:lnTo>
                <a:lnTo>
                  <a:pt x="8897593" y="0"/>
                </a:lnTo>
                <a:lnTo>
                  <a:pt x="8909022" y="0"/>
                </a:lnTo>
                <a:lnTo>
                  <a:pt x="8920453" y="0"/>
                </a:lnTo>
                <a:lnTo>
                  <a:pt x="8931883" y="0"/>
                </a:lnTo>
                <a:lnTo>
                  <a:pt x="8943313" y="0"/>
                </a:lnTo>
                <a:lnTo>
                  <a:pt x="8954791" y="0"/>
                </a:lnTo>
                <a:lnTo>
                  <a:pt x="8966220" y="0"/>
                </a:lnTo>
                <a:lnTo>
                  <a:pt x="8977651" y="0"/>
                </a:lnTo>
                <a:lnTo>
                  <a:pt x="8989080" y="0"/>
                </a:lnTo>
                <a:lnTo>
                  <a:pt x="9000511" y="0"/>
                </a:lnTo>
                <a:lnTo>
                  <a:pt x="9011988" y="0"/>
                </a:lnTo>
                <a:lnTo>
                  <a:pt x="9023418" y="0"/>
                </a:lnTo>
                <a:lnTo>
                  <a:pt x="9034849" y="0"/>
                </a:lnTo>
                <a:lnTo>
                  <a:pt x="9046278" y="0"/>
                </a:lnTo>
                <a:lnTo>
                  <a:pt x="9057709" y="0"/>
                </a:lnTo>
                <a:lnTo>
                  <a:pt x="9069186" y="0"/>
                </a:lnTo>
                <a:lnTo>
                  <a:pt x="9080615" y="0"/>
                </a:lnTo>
                <a:lnTo>
                  <a:pt x="9092046" y="0"/>
                </a:lnTo>
                <a:lnTo>
                  <a:pt x="9103476" y="0"/>
                </a:lnTo>
                <a:lnTo>
                  <a:pt x="9114906" y="0"/>
                </a:lnTo>
                <a:lnTo>
                  <a:pt x="9126384" y="0"/>
                </a:lnTo>
                <a:lnTo>
                  <a:pt x="9137813" y="0"/>
                </a:lnTo>
                <a:lnTo>
                  <a:pt x="9149244" y="0"/>
                </a:lnTo>
                <a:lnTo>
                  <a:pt x="9160673" y="0"/>
                </a:lnTo>
                <a:lnTo>
                  <a:pt x="9172104" y="0"/>
                </a:lnTo>
                <a:lnTo>
                  <a:pt x="9183581" y="0"/>
                </a:lnTo>
                <a:lnTo>
                  <a:pt x="9195011" y="0"/>
                </a:lnTo>
                <a:lnTo>
                  <a:pt x="9206442" y="0"/>
                </a:lnTo>
                <a:lnTo>
                  <a:pt x="9217871" y="0"/>
                </a:lnTo>
                <a:lnTo>
                  <a:pt x="9229301" y="0"/>
                </a:lnTo>
                <a:lnTo>
                  <a:pt x="9240779" y="0"/>
                </a:lnTo>
                <a:lnTo>
                  <a:pt x="9252209" y="0"/>
                </a:lnTo>
                <a:lnTo>
                  <a:pt x="9263639" y="0"/>
                </a:lnTo>
                <a:lnTo>
                  <a:pt x="9275069" y="0"/>
                </a:lnTo>
                <a:lnTo>
                  <a:pt x="9286498" y="0"/>
                </a:lnTo>
                <a:lnTo>
                  <a:pt x="9297977" y="0"/>
                </a:lnTo>
                <a:lnTo>
                  <a:pt x="9309406" y="0"/>
                </a:lnTo>
                <a:lnTo>
                  <a:pt x="9320837" y="0"/>
                </a:lnTo>
                <a:lnTo>
                  <a:pt x="9332266" y="0"/>
                </a:lnTo>
                <a:lnTo>
                  <a:pt x="9343696" y="0"/>
                </a:lnTo>
                <a:lnTo>
                  <a:pt x="9355174" y="0"/>
                </a:lnTo>
                <a:lnTo>
                  <a:pt x="9366604" y="0"/>
                </a:lnTo>
                <a:lnTo>
                  <a:pt x="9378035" y="0"/>
                </a:lnTo>
                <a:lnTo>
                  <a:pt x="9389464" y="0"/>
                </a:lnTo>
                <a:lnTo>
                  <a:pt x="9400894" y="0"/>
                </a:lnTo>
                <a:lnTo>
                  <a:pt x="9412372" y="0"/>
                </a:lnTo>
                <a:lnTo>
                  <a:pt x="9423802" y="0"/>
                </a:lnTo>
                <a:lnTo>
                  <a:pt x="9435232" y="0"/>
                </a:lnTo>
                <a:lnTo>
                  <a:pt x="9446662" y="0"/>
                </a:lnTo>
                <a:lnTo>
                  <a:pt x="9458091" y="0"/>
                </a:lnTo>
                <a:lnTo>
                  <a:pt x="9469570" y="0"/>
                </a:lnTo>
                <a:lnTo>
                  <a:pt x="9480999" y="0"/>
                </a:lnTo>
                <a:lnTo>
                  <a:pt x="9492429" y="0"/>
                </a:lnTo>
                <a:lnTo>
                  <a:pt x="9503859" y="0"/>
                </a:lnTo>
                <a:lnTo>
                  <a:pt x="9515289" y="0"/>
                </a:lnTo>
                <a:lnTo>
                  <a:pt x="9526767" y="0"/>
                </a:lnTo>
                <a:lnTo>
                  <a:pt x="9538197" y="0"/>
                </a:lnTo>
                <a:lnTo>
                  <a:pt x="9549626" y="0"/>
                </a:lnTo>
                <a:lnTo>
                  <a:pt x="9561057" y="0"/>
                </a:lnTo>
                <a:lnTo>
                  <a:pt x="9572487" y="0"/>
                </a:lnTo>
                <a:lnTo>
                  <a:pt x="9583965" y="0"/>
                </a:lnTo>
                <a:lnTo>
                  <a:pt x="9595395" y="0"/>
                </a:lnTo>
                <a:lnTo>
                  <a:pt x="9606824" y="0"/>
                </a:lnTo>
                <a:lnTo>
                  <a:pt x="9618255" y="0"/>
                </a:lnTo>
                <a:lnTo>
                  <a:pt x="9629684" y="0"/>
                </a:lnTo>
                <a:lnTo>
                  <a:pt x="9641163" y="0"/>
                </a:lnTo>
                <a:lnTo>
                  <a:pt x="9652592" y="0"/>
                </a:lnTo>
                <a:lnTo>
                  <a:pt x="9664022" y="0"/>
                </a:lnTo>
                <a:lnTo>
                  <a:pt x="9675452" y="0"/>
                </a:lnTo>
                <a:lnTo>
                  <a:pt x="9686882" y="0"/>
                </a:lnTo>
                <a:lnTo>
                  <a:pt x="9698360" y="0"/>
                </a:lnTo>
                <a:lnTo>
                  <a:pt x="9709790" y="0"/>
                </a:lnTo>
                <a:lnTo>
                  <a:pt x="9721219" y="0"/>
                </a:lnTo>
                <a:lnTo>
                  <a:pt x="9732650" y="0"/>
                </a:lnTo>
                <a:lnTo>
                  <a:pt x="9744080" y="0"/>
                </a:lnTo>
                <a:lnTo>
                  <a:pt x="9755557" y="0"/>
                </a:lnTo>
                <a:lnTo>
                  <a:pt x="9766988" y="0"/>
                </a:lnTo>
                <a:lnTo>
                  <a:pt x="9778417" y="0"/>
                </a:lnTo>
                <a:lnTo>
                  <a:pt x="9789848" y="0"/>
                </a:lnTo>
                <a:lnTo>
                  <a:pt x="9801277" y="0"/>
                </a:lnTo>
                <a:lnTo>
                  <a:pt x="9812755" y="0"/>
                </a:lnTo>
                <a:lnTo>
                  <a:pt x="9824185" y="0"/>
                </a:lnTo>
                <a:lnTo>
                  <a:pt x="9835615" y="0"/>
                </a:lnTo>
                <a:lnTo>
                  <a:pt x="9847045" y="0"/>
                </a:lnTo>
                <a:lnTo>
                  <a:pt x="9858475" y="0"/>
                </a:lnTo>
                <a:lnTo>
                  <a:pt x="9869952" y="0"/>
                </a:lnTo>
                <a:lnTo>
                  <a:pt x="9881383" y="0"/>
                </a:lnTo>
                <a:lnTo>
                  <a:pt x="9892812" y="0"/>
                </a:lnTo>
                <a:lnTo>
                  <a:pt x="9904243" y="0"/>
                </a:lnTo>
                <a:lnTo>
                  <a:pt x="9915673" y="0"/>
                </a:lnTo>
                <a:lnTo>
                  <a:pt x="9927102" y="0"/>
                </a:lnTo>
                <a:lnTo>
                  <a:pt x="9938581" y="0"/>
                </a:lnTo>
                <a:lnTo>
                  <a:pt x="9950010" y="0"/>
                </a:lnTo>
                <a:lnTo>
                  <a:pt x="9961441" y="0"/>
                </a:lnTo>
                <a:lnTo>
                  <a:pt x="9972870" y="0"/>
                </a:lnTo>
                <a:lnTo>
                  <a:pt x="9984300" y="0"/>
                </a:lnTo>
                <a:lnTo>
                  <a:pt x="9995778" y="0"/>
                </a:lnTo>
                <a:lnTo>
                  <a:pt x="10007208" y="0"/>
                </a:lnTo>
                <a:lnTo>
                  <a:pt x="10018638" y="0"/>
                </a:lnTo>
                <a:lnTo>
                  <a:pt x="10030068" y="0"/>
                </a:lnTo>
                <a:lnTo>
                  <a:pt x="10041498" y="0"/>
                </a:lnTo>
                <a:lnTo>
                  <a:pt x="10052976" y="0"/>
                </a:lnTo>
                <a:lnTo>
                  <a:pt x="10064405" y="0"/>
                </a:lnTo>
                <a:lnTo>
                  <a:pt x="10075835" y="0"/>
                </a:lnTo>
                <a:lnTo>
                  <a:pt x="10087266" y="0"/>
                </a:lnTo>
                <a:lnTo>
                  <a:pt x="10098695" y="0"/>
                </a:lnTo>
                <a:lnTo>
                  <a:pt x="10110174" y="0"/>
                </a:lnTo>
                <a:lnTo>
                  <a:pt x="10121603" y="0"/>
                </a:lnTo>
                <a:lnTo>
                  <a:pt x="10133033" y="0"/>
                </a:lnTo>
                <a:lnTo>
                  <a:pt x="10144463" y="0"/>
                </a:lnTo>
                <a:lnTo>
                  <a:pt x="10155893" y="0"/>
                </a:lnTo>
                <a:lnTo>
                  <a:pt x="10167371" y="0"/>
                </a:lnTo>
                <a:lnTo>
                  <a:pt x="10178801" y="0"/>
                </a:lnTo>
                <a:lnTo>
                  <a:pt x="10190230" y="0"/>
                </a:lnTo>
                <a:lnTo>
                  <a:pt x="10201661" y="0"/>
                </a:lnTo>
                <a:lnTo>
                  <a:pt x="10213091" y="0"/>
                </a:lnTo>
                <a:lnTo>
                  <a:pt x="10224569" y="0"/>
                </a:lnTo>
                <a:lnTo>
                  <a:pt x="10235998" y="0"/>
                </a:lnTo>
                <a:lnTo>
                  <a:pt x="10247428" y="0"/>
                </a:lnTo>
                <a:lnTo>
                  <a:pt x="10258859" y="0"/>
                </a:lnTo>
                <a:lnTo>
                  <a:pt x="10270288" y="0"/>
                </a:lnTo>
                <a:lnTo>
                  <a:pt x="10281767" y="0"/>
                </a:lnTo>
                <a:lnTo>
                  <a:pt x="10293196" y="0"/>
                </a:lnTo>
                <a:lnTo>
                  <a:pt x="10304626" y="0"/>
                </a:lnTo>
                <a:lnTo>
                  <a:pt x="10316056" y="0"/>
                </a:lnTo>
                <a:lnTo>
                  <a:pt x="10327486" y="0"/>
                </a:lnTo>
                <a:lnTo>
                  <a:pt x="10338963" y="0"/>
                </a:lnTo>
                <a:lnTo>
                  <a:pt x="10350394" y="0"/>
                </a:lnTo>
                <a:lnTo>
                  <a:pt x="10361823" y="0"/>
                </a:lnTo>
                <a:lnTo>
                  <a:pt x="10373254" y="0"/>
                </a:lnTo>
                <a:lnTo>
                  <a:pt x="10384684" y="0"/>
                </a:lnTo>
                <a:lnTo>
                  <a:pt x="10396161" y="0"/>
                </a:lnTo>
                <a:lnTo>
                  <a:pt x="10407591" y="0"/>
                </a:lnTo>
                <a:lnTo>
                  <a:pt x="10419021" y="0"/>
                </a:lnTo>
                <a:lnTo>
                  <a:pt x="10430452" y="0"/>
                </a:lnTo>
                <a:lnTo>
                  <a:pt x="10441881" y="0"/>
                </a:lnTo>
                <a:lnTo>
                  <a:pt x="10453358" y="0"/>
                </a:lnTo>
                <a:lnTo>
                  <a:pt x="10464789" y="0"/>
                </a:lnTo>
                <a:lnTo>
                  <a:pt x="10476219" y="0"/>
                </a:lnTo>
                <a:lnTo>
                  <a:pt x="10487649" y="0"/>
                </a:lnTo>
                <a:lnTo>
                  <a:pt x="10499079" y="0"/>
                </a:lnTo>
                <a:lnTo>
                  <a:pt x="10510556" y="0"/>
                </a:lnTo>
                <a:lnTo>
                  <a:pt x="10521987" y="0"/>
                </a:lnTo>
                <a:lnTo>
                  <a:pt x="10533416" y="0"/>
                </a:lnTo>
                <a:lnTo>
                  <a:pt x="10544847" y="0"/>
                </a:lnTo>
                <a:lnTo>
                  <a:pt x="10556277" y="0"/>
                </a:lnTo>
                <a:lnTo>
                  <a:pt x="10567754" y="0"/>
                </a:lnTo>
                <a:lnTo>
                  <a:pt x="10579184" y="0"/>
                </a:lnTo>
                <a:lnTo>
                  <a:pt x="10590614" y="0"/>
                </a:lnTo>
                <a:lnTo>
                  <a:pt x="10602045" y="0"/>
                </a:lnTo>
                <a:lnTo>
                  <a:pt x="10613474" y="0"/>
                </a:lnTo>
                <a:lnTo>
                  <a:pt x="10624951" y="0"/>
                </a:lnTo>
                <a:lnTo>
                  <a:pt x="10636382" y="0"/>
                </a:lnTo>
                <a:lnTo>
                  <a:pt x="10647812" y="0"/>
                </a:lnTo>
                <a:lnTo>
                  <a:pt x="10659241" y="0"/>
                </a:lnTo>
                <a:lnTo>
                  <a:pt x="10670672" y="0"/>
                </a:lnTo>
                <a:lnTo>
                  <a:pt x="10682149" y="0"/>
                </a:lnTo>
                <a:lnTo>
                  <a:pt x="10693580" y="0"/>
                </a:lnTo>
                <a:lnTo>
                  <a:pt x="10705009" y="0"/>
                </a:lnTo>
                <a:lnTo>
                  <a:pt x="10716439" y="0"/>
                </a:lnTo>
                <a:lnTo>
                  <a:pt x="10727870" y="0"/>
                </a:lnTo>
                <a:lnTo>
                  <a:pt x="10739347" y="0"/>
                </a:lnTo>
                <a:lnTo>
                  <a:pt x="10750778" y="0"/>
                </a:lnTo>
                <a:lnTo>
                  <a:pt x="10762207" y="0"/>
                </a:lnTo>
                <a:lnTo>
                  <a:pt x="10773637" y="0"/>
                </a:lnTo>
                <a:lnTo>
                  <a:pt x="10785067" y="0"/>
                </a:lnTo>
                <a:lnTo>
                  <a:pt x="10796544" y="0"/>
                </a:lnTo>
                <a:lnTo>
                  <a:pt x="10807975" y="0"/>
                </a:lnTo>
                <a:lnTo>
                  <a:pt x="10819405" y="0"/>
                </a:lnTo>
                <a:lnTo>
                  <a:pt x="10830834" y="0"/>
                </a:lnTo>
                <a:lnTo>
                  <a:pt x="10842265" y="0"/>
                </a:lnTo>
                <a:lnTo>
                  <a:pt x="10853742" y="0"/>
                </a:lnTo>
                <a:lnTo>
                  <a:pt x="10865173" y="0"/>
                </a:lnTo>
                <a:lnTo>
                  <a:pt x="10876602" y="0"/>
                </a:lnTo>
                <a:lnTo>
                  <a:pt x="10888032" y="0"/>
                </a:lnTo>
                <a:lnTo>
                  <a:pt x="10899463" y="0"/>
                </a:lnTo>
                <a:lnTo>
                  <a:pt x="10910892" y="0"/>
                </a:lnTo>
                <a:lnTo>
                  <a:pt x="10922369" y="0"/>
                </a:lnTo>
                <a:lnTo>
                  <a:pt x="10933800" y="0"/>
                </a:lnTo>
                <a:lnTo>
                  <a:pt x="10945230" y="0"/>
                </a:lnTo>
                <a:lnTo>
                  <a:pt x="10956660" y="0"/>
                </a:lnTo>
                <a:lnTo>
                  <a:pt x="10968090" y="0"/>
                </a:lnTo>
                <a:lnTo>
                  <a:pt x="10979567" y="0"/>
                </a:lnTo>
                <a:lnTo>
                  <a:pt x="10990998" y="0"/>
                </a:lnTo>
                <a:lnTo>
                  <a:pt x="11002427" y="0"/>
                </a:lnTo>
                <a:lnTo>
                  <a:pt x="11013858" y="0"/>
                </a:lnTo>
                <a:lnTo>
                  <a:pt x="11025287" y="0"/>
                </a:lnTo>
                <a:lnTo>
                  <a:pt x="11036765" y="0"/>
                </a:lnTo>
                <a:lnTo>
                  <a:pt x="11048195" y="0"/>
                </a:lnTo>
                <a:lnTo>
                  <a:pt x="11059625" y="0"/>
                </a:lnTo>
                <a:lnTo>
                  <a:pt x="11071056" y="0"/>
                </a:lnTo>
                <a:lnTo>
                  <a:pt x="11082485" y="0"/>
                </a:lnTo>
                <a:lnTo>
                  <a:pt x="11093962" y="0"/>
                </a:lnTo>
                <a:lnTo>
                  <a:pt x="11105393" y="0"/>
                </a:lnTo>
                <a:lnTo>
                  <a:pt x="11116823" y="0"/>
                </a:lnTo>
                <a:lnTo>
                  <a:pt x="11128253" y="0"/>
                </a:lnTo>
                <a:lnTo>
                  <a:pt x="11139683" y="0"/>
                </a:lnTo>
                <a:lnTo>
                  <a:pt x="11151160" y="0"/>
                </a:lnTo>
                <a:lnTo>
                  <a:pt x="11162591" y="0"/>
                </a:lnTo>
                <a:lnTo>
                  <a:pt x="11174020" y="0"/>
                </a:lnTo>
                <a:lnTo>
                  <a:pt x="11185451" y="0"/>
                </a:lnTo>
                <a:lnTo>
                  <a:pt x="11196881" y="0"/>
                </a:lnTo>
                <a:lnTo>
                  <a:pt x="11208358" y="0"/>
                </a:lnTo>
                <a:lnTo>
                  <a:pt x="11218359" y="0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id="{0E86902A-826B-EF45-81CC-2EAF031C7D36}"/>
              </a:ext>
            </a:extLst>
          </p:cNvPr>
          <p:cNvSpPr/>
          <p:nvPr/>
        </p:nvSpPr>
        <p:spPr>
          <a:xfrm>
            <a:off x="638362" y="4621546"/>
            <a:ext cx="8413769" cy="811276"/>
          </a:xfrm>
          <a:custGeom>
            <a:avLst/>
            <a:gdLst>
              <a:gd name="connsiteX0" fmla="*/ 0 w 11218359"/>
              <a:gd name="connsiteY0" fmla="*/ 1081702 h 1081701"/>
              <a:gd name="connsiteX1" fmla="*/ 9149 w 11218359"/>
              <a:gd name="connsiteY1" fmla="*/ 1081702 h 1081701"/>
              <a:gd name="connsiteX2" fmla="*/ 20588 w 11218359"/>
              <a:gd name="connsiteY2" fmla="*/ 1081702 h 1081701"/>
              <a:gd name="connsiteX3" fmla="*/ 32028 w 11218359"/>
              <a:gd name="connsiteY3" fmla="*/ 1081702 h 1081701"/>
              <a:gd name="connsiteX4" fmla="*/ 43467 w 11218359"/>
              <a:gd name="connsiteY4" fmla="*/ 1081702 h 1081701"/>
              <a:gd name="connsiteX5" fmla="*/ 54907 w 11218359"/>
              <a:gd name="connsiteY5" fmla="*/ 1081702 h 1081701"/>
              <a:gd name="connsiteX6" fmla="*/ 66346 w 11218359"/>
              <a:gd name="connsiteY6" fmla="*/ 1081702 h 1081701"/>
              <a:gd name="connsiteX7" fmla="*/ 77786 w 11218359"/>
              <a:gd name="connsiteY7" fmla="*/ 1081702 h 1081701"/>
              <a:gd name="connsiteX8" fmla="*/ 89225 w 11218359"/>
              <a:gd name="connsiteY8" fmla="*/ 1081702 h 1081701"/>
              <a:gd name="connsiteX9" fmla="*/ 100665 w 11218359"/>
              <a:gd name="connsiteY9" fmla="*/ 1081702 h 1081701"/>
              <a:gd name="connsiteX10" fmla="*/ 112104 w 11218359"/>
              <a:gd name="connsiteY10" fmla="*/ 1081702 h 1081701"/>
              <a:gd name="connsiteX11" fmla="*/ 123544 w 11218359"/>
              <a:gd name="connsiteY11" fmla="*/ 1081702 h 1081701"/>
              <a:gd name="connsiteX12" fmla="*/ 134979 w 11218359"/>
              <a:gd name="connsiteY12" fmla="*/ 1081702 h 1081701"/>
              <a:gd name="connsiteX13" fmla="*/ 146423 w 11218359"/>
              <a:gd name="connsiteY13" fmla="*/ 1081702 h 1081701"/>
              <a:gd name="connsiteX14" fmla="*/ 157858 w 11218359"/>
              <a:gd name="connsiteY14" fmla="*/ 1081702 h 1081701"/>
              <a:gd name="connsiteX15" fmla="*/ 169297 w 11218359"/>
              <a:gd name="connsiteY15" fmla="*/ 1081702 h 1081701"/>
              <a:gd name="connsiteX16" fmla="*/ 180737 w 11218359"/>
              <a:gd name="connsiteY16" fmla="*/ 1081702 h 1081701"/>
              <a:gd name="connsiteX17" fmla="*/ 192176 w 11218359"/>
              <a:gd name="connsiteY17" fmla="*/ 1081702 h 1081701"/>
              <a:gd name="connsiteX18" fmla="*/ 203616 w 11218359"/>
              <a:gd name="connsiteY18" fmla="*/ 1081702 h 1081701"/>
              <a:gd name="connsiteX19" fmla="*/ 215055 w 11218359"/>
              <a:gd name="connsiteY19" fmla="*/ 1081702 h 1081701"/>
              <a:gd name="connsiteX20" fmla="*/ 226495 w 11218359"/>
              <a:gd name="connsiteY20" fmla="*/ 1081702 h 1081701"/>
              <a:gd name="connsiteX21" fmla="*/ 237935 w 11218359"/>
              <a:gd name="connsiteY21" fmla="*/ 1081702 h 1081701"/>
              <a:gd name="connsiteX22" fmla="*/ 249374 w 11218359"/>
              <a:gd name="connsiteY22" fmla="*/ 1081702 h 1081701"/>
              <a:gd name="connsiteX23" fmla="*/ 260814 w 11218359"/>
              <a:gd name="connsiteY23" fmla="*/ 1081702 h 1081701"/>
              <a:gd name="connsiteX24" fmla="*/ 272253 w 11218359"/>
              <a:gd name="connsiteY24" fmla="*/ 1081702 h 1081701"/>
              <a:gd name="connsiteX25" fmla="*/ 283693 w 11218359"/>
              <a:gd name="connsiteY25" fmla="*/ 1081702 h 1081701"/>
              <a:gd name="connsiteX26" fmla="*/ 295132 w 11218359"/>
              <a:gd name="connsiteY26" fmla="*/ 1081702 h 1081701"/>
              <a:gd name="connsiteX27" fmla="*/ 306572 w 11218359"/>
              <a:gd name="connsiteY27" fmla="*/ 1081702 h 1081701"/>
              <a:gd name="connsiteX28" fmla="*/ 318011 w 11218359"/>
              <a:gd name="connsiteY28" fmla="*/ 1081702 h 1081701"/>
              <a:gd name="connsiteX29" fmla="*/ 329451 w 11218359"/>
              <a:gd name="connsiteY29" fmla="*/ 1081702 h 1081701"/>
              <a:gd name="connsiteX30" fmla="*/ 340890 w 11218359"/>
              <a:gd name="connsiteY30" fmla="*/ 1081702 h 1081701"/>
              <a:gd name="connsiteX31" fmla="*/ 352330 w 11218359"/>
              <a:gd name="connsiteY31" fmla="*/ 1081702 h 1081701"/>
              <a:gd name="connsiteX32" fmla="*/ 363769 w 11218359"/>
              <a:gd name="connsiteY32" fmla="*/ 1081702 h 1081701"/>
              <a:gd name="connsiteX33" fmla="*/ 375209 w 11218359"/>
              <a:gd name="connsiteY33" fmla="*/ 1081702 h 1081701"/>
              <a:gd name="connsiteX34" fmla="*/ 386648 w 11218359"/>
              <a:gd name="connsiteY34" fmla="*/ 1081702 h 1081701"/>
              <a:gd name="connsiteX35" fmla="*/ 398088 w 11218359"/>
              <a:gd name="connsiteY35" fmla="*/ 1081702 h 1081701"/>
              <a:gd name="connsiteX36" fmla="*/ 409527 w 11218359"/>
              <a:gd name="connsiteY36" fmla="*/ 1081702 h 1081701"/>
              <a:gd name="connsiteX37" fmla="*/ 420967 w 11218359"/>
              <a:gd name="connsiteY37" fmla="*/ 1081702 h 1081701"/>
              <a:gd name="connsiteX38" fmla="*/ 432406 w 11218359"/>
              <a:gd name="connsiteY38" fmla="*/ 1081702 h 1081701"/>
              <a:gd name="connsiteX39" fmla="*/ 443846 w 11218359"/>
              <a:gd name="connsiteY39" fmla="*/ 1081702 h 1081701"/>
              <a:gd name="connsiteX40" fmla="*/ 455285 w 11218359"/>
              <a:gd name="connsiteY40" fmla="*/ 1081702 h 1081701"/>
              <a:gd name="connsiteX41" fmla="*/ 466725 w 11218359"/>
              <a:gd name="connsiteY41" fmla="*/ 1081702 h 1081701"/>
              <a:gd name="connsiteX42" fmla="*/ 478165 w 11218359"/>
              <a:gd name="connsiteY42" fmla="*/ 1081702 h 1081701"/>
              <a:gd name="connsiteX43" fmla="*/ 489604 w 11218359"/>
              <a:gd name="connsiteY43" fmla="*/ 1081702 h 1081701"/>
              <a:gd name="connsiteX44" fmla="*/ 501044 w 11218359"/>
              <a:gd name="connsiteY44" fmla="*/ 1081702 h 1081701"/>
              <a:gd name="connsiteX45" fmla="*/ 512483 w 11218359"/>
              <a:gd name="connsiteY45" fmla="*/ 1081702 h 1081701"/>
              <a:gd name="connsiteX46" fmla="*/ 523923 w 11218359"/>
              <a:gd name="connsiteY46" fmla="*/ 1081702 h 1081701"/>
              <a:gd name="connsiteX47" fmla="*/ 535362 w 11218359"/>
              <a:gd name="connsiteY47" fmla="*/ 1081702 h 1081701"/>
              <a:gd name="connsiteX48" fmla="*/ 546802 w 11218359"/>
              <a:gd name="connsiteY48" fmla="*/ 1081702 h 1081701"/>
              <a:gd name="connsiteX49" fmla="*/ 558241 w 11218359"/>
              <a:gd name="connsiteY49" fmla="*/ 1081702 h 1081701"/>
              <a:gd name="connsiteX50" fmla="*/ 569681 w 11218359"/>
              <a:gd name="connsiteY50" fmla="*/ 1081702 h 1081701"/>
              <a:gd name="connsiteX51" fmla="*/ 581120 w 11218359"/>
              <a:gd name="connsiteY51" fmla="*/ 1081702 h 1081701"/>
              <a:gd name="connsiteX52" fmla="*/ 592560 w 11218359"/>
              <a:gd name="connsiteY52" fmla="*/ 1081702 h 1081701"/>
              <a:gd name="connsiteX53" fmla="*/ 603999 w 11218359"/>
              <a:gd name="connsiteY53" fmla="*/ 1081702 h 1081701"/>
              <a:gd name="connsiteX54" fmla="*/ 615439 w 11218359"/>
              <a:gd name="connsiteY54" fmla="*/ 1081702 h 1081701"/>
              <a:gd name="connsiteX55" fmla="*/ 626878 w 11218359"/>
              <a:gd name="connsiteY55" fmla="*/ 1081702 h 1081701"/>
              <a:gd name="connsiteX56" fmla="*/ 638318 w 11218359"/>
              <a:gd name="connsiteY56" fmla="*/ 1081702 h 1081701"/>
              <a:gd name="connsiteX57" fmla="*/ 649757 w 11218359"/>
              <a:gd name="connsiteY57" fmla="*/ 1081702 h 1081701"/>
              <a:gd name="connsiteX58" fmla="*/ 661192 w 11218359"/>
              <a:gd name="connsiteY58" fmla="*/ 1081702 h 1081701"/>
              <a:gd name="connsiteX59" fmla="*/ 672632 w 11218359"/>
              <a:gd name="connsiteY59" fmla="*/ 1081702 h 1081701"/>
              <a:gd name="connsiteX60" fmla="*/ 684071 w 11218359"/>
              <a:gd name="connsiteY60" fmla="*/ 1081702 h 1081701"/>
              <a:gd name="connsiteX61" fmla="*/ 695511 w 11218359"/>
              <a:gd name="connsiteY61" fmla="*/ 1081702 h 1081701"/>
              <a:gd name="connsiteX62" fmla="*/ 706950 w 11218359"/>
              <a:gd name="connsiteY62" fmla="*/ 1081702 h 1081701"/>
              <a:gd name="connsiteX63" fmla="*/ 718390 w 11218359"/>
              <a:gd name="connsiteY63" fmla="*/ 1081702 h 1081701"/>
              <a:gd name="connsiteX64" fmla="*/ 729829 w 11218359"/>
              <a:gd name="connsiteY64" fmla="*/ 1081702 h 1081701"/>
              <a:gd name="connsiteX65" fmla="*/ 741269 w 11218359"/>
              <a:gd name="connsiteY65" fmla="*/ 1081702 h 1081701"/>
              <a:gd name="connsiteX66" fmla="*/ 752708 w 11218359"/>
              <a:gd name="connsiteY66" fmla="*/ 1081702 h 1081701"/>
              <a:gd name="connsiteX67" fmla="*/ 764148 w 11218359"/>
              <a:gd name="connsiteY67" fmla="*/ 1081702 h 1081701"/>
              <a:gd name="connsiteX68" fmla="*/ 775587 w 11218359"/>
              <a:gd name="connsiteY68" fmla="*/ 1081702 h 1081701"/>
              <a:gd name="connsiteX69" fmla="*/ 787027 w 11218359"/>
              <a:gd name="connsiteY69" fmla="*/ 1081702 h 1081701"/>
              <a:gd name="connsiteX70" fmla="*/ 798467 w 11218359"/>
              <a:gd name="connsiteY70" fmla="*/ 1081702 h 1081701"/>
              <a:gd name="connsiteX71" fmla="*/ 809906 w 11218359"/>
              <a:gd name="connsiteY71" fmla="*/ 1081702 h 1081701"/>
              <a:gd name="connsiteX72" fmla="*/ 821346 w 11218359"/>
              <a:gd name="connsiteY72" fmla="*/ 1081702 h 1081701"/>
              <a:gd name="connsiteX73" fmla="*/ 832785 w 11218359"/>
              <a:gd name="connsiteY73" fmla="*/ 1081702 h 1081701"/>
              <a:gd name="connsiteX74" fmla="*/ 844225 w 11218359"/>
              <a:gd name="connsiteY74" fmla="*/ 1081702 h 1081701"/>
              <a:gd name="connsiteX75" fmla="*/ 855664 w 11218359"/>
              <a:gd name="connsiteY75" fmla="*/ 1081702 h 1081701"/>
              <a:gd name="connsiteX76" fmla="*/ 867104 w 11218359"/>
              <a:gd name="connsiteY76" fmla="*/ 1081702 h 1081701"/>
              <a:gd name="connsiteX77" fmla="*/ 878543 w 11218359"/>
              <a:gd name="connsiteY77" fmla="*/ 1081702 h 1081701"/>
              <a:gd name="connsiteX78" fmla="*/ 889983 w 11218359"/>
              <a:gd name="connsiteY78" fmla="*/ 1081702 h 1081701"/>
              <a:gd name="connsiteX79" fmla="*/ 901422 w 11218359"/>
              <a:gd name="connsiteY79" fmla="*/ 1081702 h 1081701"/>
              <a:gd name="connsiteX80" fmla="*/ 912862 w 11218359"/>
              <a:gd name="connsiteY80" fmla="*/ 1081702 h 1081701"/>
              <a:gd name="connsiteX81" fmla="*/ 924301 w 11218359"/>
              <a:gd name="connsiteY81" fmla="*/ 1081702 h 1081701"/>
              <a:gd name="connsiteX82" fmla="*/ 935741 w 11218359"/>
              <a:gd name="connsiteY82" fmla="*/ 1081702 h 1081701"/>
              <a:gd name="connsiteX83" fmla="*/ 947180 w 11218359"/>
              <a:gd name="connsiteY83" fmla="*/ 1081702 h 1081701"/>
              <a:gd name="connsiteX84" fmla="*/ 958620 w 11218359"/>
              <a:gd name="connsiteY84" fmla="*/ 1081702 h 1081701"/>
              <a:gd name="connsiteX85" fmla="*/ 970059 w 11218359"/>
              <a:gd name="connsiteY85" fmla="*/ 1081702 h 1081701"/>
              <a:gd name="connsiteX86" fmla="*/ 981499 w 11218359"/>
              <a:gd name="connsiteY86" fmla="*/ 1081702 h 1081701"/>
              <a:gd name="connsiteX87" fmla="*/ 992938 w 11218359"/>
              <a:gd name="connsiteY87" fmla="*/ 1081702 h 1081701"/>
              <a:gd name="connsiteX88" fmla="*/ 1004378 w 11218359"/>
              <a:gd name="connsiteY88" fmla="*/ 1081702 h 1081701"/>
              <a:gd name="connsiteX89" fmla="*/ 1015818 w 11218359"/>
              <a:gd name="connsiteY89" fmla="*/ 1081702 h 1081701"/>
              <a:gd name="connsiteX90" fmla="*/ 1027257 w 11218359"/>
              <a:gd name="connsiteY90" fmla="*/ 1081702 h 1081701"/>
              <a:gd name="connsiteX91" fmla="*/ 1038697 w 11218359"/>
              <a:gd name="connsiteY91" fmla="*/ 1081702 h 1081701"/>
              <a:gd name="connsiteX92" fmla="*/ 1050136 w 11218359"/>
              <a:gd name="connsiteY92" fmla="*/ 1081702 h 1081701"/>
              <a:gd name="connsiteX93" fmla="*/ 1061576 w 11218359"/>
              <a:gd name="connsiteY93" fmla="*/ 1081702 h 1081701"/>
              <a:gd name="connsiteX94" fmla="*/ 1073015 w 11218359"/>
              <a:gd name="connsiteY94" fmla="*/ 1081702 h 1081701"/>
              <a:gd name="connsiteX95" fmla="*/ 1084455 w 11218359"/>
              <a:gd name="connsiteY95" fmla="*/ 1081702 h 1081701"/>
              <a:gd name="connsiteX96" fmla="*/ 1095894 w 11218359"/>
              <a:gd name="connsiteY96" fmla="*/ 1081702 h 1081701"/>
              <a:gd name="connsiteX97" fmla="*/ 1107334 w 11218359"/>
              <a:gd name="connsiteY97" fmla="*/ 1081702 h 1081701"/>
              <a:gd name="connsiteX98" fmla="*/ 1118773 w 11218359"/>
              <a:gd name="connsiteY98" fmla="*/ 1081702 h 1081701"/>
              <a:gd name="connsiteX99" fmla="*/ 1130213 w 11218359"/>
              <a:gd name="connsiteY99" fmla="*/ 1081702 h 1081701"/>
              <a:gd name="connsiteX100" fmla="*/ 1141652 w 11218359"/>
              <a:gd name="connsiteY100" fmla="*/ 1081702 h 1081701"/>
              <a:gd name="connsiteX101" fmla="*/ 1153092 w 11218359"/>
              <a:gd name="connsiteY101" fmla="*/ 1081702 h 1081701"/>
              <a:gd name="connsiteX102" fmla="*/ 1164531 w 11218359"/>
              <a:gd name="connsiteY102" fmla="*/ 1081702 h 1081701"/>
              <a:gd name="connsiteX103" fmla="*/ 1175971 w 11218359"/>
              <a:gd name="connsiteY103" fmla="*/ 1081702 h 1081701"/>
              <a:gd name="connsiteX104" fmla="*/ 1187406 w 11218359"/>
              <a:gd name="connsiteY104" fmla="*/ 1081702 h 1081701"/>
              <a:gd name="connsiteX105" fmla="*/ 1198845 w 11218359"/>
              <a:gd name="connsiteY105" fmla="*/ 1081702 h 1081701"/>
              <a:gd name="connsiteX106" fmla="*/ 1210285 w 11218359"/>
              <a:gd name="connsiteY106" fmla="*/ 1081702 h 1081701"/>
              <a:gd name="connsiteX107" fmla="*/ 1221724 w 11218359"/>
              <a:gd name="connsiteY107" fmla="*/ 1081702 h 1081701"/>
              <a:gd name="connsiteX108" fmla="*/ 1233164 w 11218359"/>
              <a:gd name="connsiteY108" fmla="*/ 1081702 h 1081701"/>
              <a:gd name="connsiteX109" fmla="*/ 1244603 w 11218359"/>
              <a:gd name="connsiteY109" fmla="*/ 1081702 h 1081701"/>
              <a:gd name="connsiteX110" fmla="*/ 1256043 w 11218359"/>
              <a:gd name="connsiteY110" fmla="*/ 1081702 h 1081701"/>
              <a:gd name="connsiteX111" fmla="*/ 1267482 w 11218359"/>
              <a:gd name="connsiteY111" fmla="*/ 1081702 h 1081701"/>
              <a:gd name="connsiteX112" fmla="*/ 1278922 w 11218359"/>
              <a:gd name="connsiteY112" fmla="*/ 1081702 h 1081701"/>
              <a:gd name="connsiteX113" fmla="*/ 1290361 w 11218359"/>
              <a:gd name="connsiteY113" fmla="*/ 1081702 h 1081701"/>
              <a:gd name="connsiteX114" fmla="*/ 1301801 w 11218359"/>
              <a:gd name="connsiteY114" fmla="*/ 1081702 h 1081701"/>
              <a:gd name="connsiteX115" fmla="*/ 1313240 w 11218359"/>
              <a:gd name="connsiteY115" fmla="*/ 1081702 h 1081701"/>
              <a:gd name="connsiteX116" fmla="*/ 1324680 w 11218359"/>
              <a:gd name="connsiteY116" fmla="*/ 1081702 h 1081701"/>
              <a:gd name="connsiteX117" fmla="*/ 1336120 w 11218359"/>
              <a:gd name="connsiteY117" fmla="*/ 1081702 h 1081701"/>
              <a:gd name="connsiteX118" fmla="*/ 1347559 w 11218359"/>
              <a:gd name="connsiteY118" fmla="*/ 1081702 h 1081701"/>
              <a:gd name="connsiteX119" fmla="*/ 1358999 w 11218359"/>
              <a:gd name="connsiteY119" fmla="*/ 1081702 h 1081701"/>
              <a:gd name="connsiteX120" fmla="*/ 1370438 w 11218359"/>
              <a:gd name="connsiteY120" fmla="*/ 1081702 h 1081701"/>
              <a:gd name="connsiteX121" fmla="*/ 1381878 w 11218359"/>
              <a:gd name="connsiteY121" fmla="*/ 1081702 h 1081701"/>
              <a:gd name="connsiteX122" fmla="*/ 1393317 w 11218359"/>
              <a:gd name="connsiteY122" fmla="*/ 1081702 h 1081701"/>
              <a:gd name="connsiteX123" fmla="*/ 1404757 w 11218359"/>
              <a:gd name="connsiteY123" fmla="*/ 1081702 h 1081701"/>
              <a:gd name="connsiteX124" fmla="*/ 1416196 w 11218359"/>
              <a:gd name="connsiteY124" fmla="*/ 1081702 h 1081701"/>
              <a:gd name="connsiteX125" fmla="*/ 1427636 w 11218359"/>
              <a:gd name="connsiteY125" fmla="*/ 1081702 h 1081701"/>
              <a:gd name="connsiteX126" fmla="*/ 1439075 w 11218359"/>
              <a:gd name="connsiteY126" fmla="*/ 1081702 h 1081701"/>
              <a:gd name="connsiteX127" fmla="*/ 1450515 w 11218359"/>
              <a:gd name="connsiteY127" fmla="*/ 1081702 h 1081701"/>
              <a:gd name="connsiteX128" fmla="*/ 1461954 w 11218359"/>
              <a:gd name="connsiteY128" fmla="*/ 1081702 h 1081701"/>
              <a:gd name="connsiteX129" fmla="*/ 1473394 w 11218359"/>
              <a:gd name="connsiteY129" fmla="*/ 1081702 h 1081701"/>
              <a:gd name="connsiteX130" fmla="*/ 1484833 w 11218359"/>
              <a:gd name="connsiteY130" fmla="*/ 1081702 h 1081701"/>
              <a:gd name="connsiteX131" fmla="*/ 1496273 w 11218359"/>
              <a:gd name="connsiteY131" fmla="*/ 1081702 h 1081701"/>
              <a:gd name="connsiteX132" fmla="*/ 1507712 w 11218359"/>
              <a:gd name="connsiteY132" fmla="*/ 1081702 h 1081701"/>
              <a:gd name="connsiteX133" fmla="*/ 1519152 w 11218359"/>
              <a:gd name="connsiteY133" fmla="*/ 1081702 h 1081701"/>
              <a:gd name="connsiteX134" fmla="*/ 1530591 w 11218359"/>
              <a:gd name="connsiteY134" fmla="*/ 1081702 h 1081701"/>
              <a:gd name="connsiteX135" fmla="*/ 1542031 w 11218359"/>
              <a:gd name="connsiteY135" fmla="*/ 1081702 h 1081701"/>
              <a:gd name="connsiteX136" fmla="*/ 1553471 w 11218359"/>
              <a:gd name="connsiteY136" fmla="*/ 1081702 h 1081701"/>
              <a:gd name="connsiteX137" fmla="*/ 1564910 w 11218359"/>
              <a:gd name="connsiteY137" fmla="*/ 1081702 h 1081701"/>
              <a:gd name="connsiteX138" fmla="*/ 1576349 w 11218359"/>
              <a:gd name="connsiteY138" fmla="*/ 1081702 h 1081701"/>
              <a:gd name="connsiteX139" fmla="*/ 1587789 w 11218359"/>
              <a:gd name="connsiteY139" fmla="*/ 1081702 h 1081701"/>
              <a:gd name="connsiteX140" fmla="*/ 1599229 w 11218359"/>
              <a:gd name="connsiteY140" fmla="*/ 1081702 h 1081701"/>
              <a:gd name="connsiteX141" fmla="*/ 1610668 w 11218359"/>
              <a:gd name="connsiteY141" fmla="*/ 1081702 h 1081701"/>
              <a:gd name="connsiteX142" fmla="*/ 1622107 w 11218359"/>
              <a:gd name="connsiteY142" fmla="*/ 1081702 h 1081701"/>
              <a:gd name="connsiteX143" fmla="*/ 1633547 w 11218359"/>
              <a:gd name="connsiteY143" fmla="*/ 1081702 h 1081701"/>
              <a:gd name="connsiteX144" fmla="*/ 1644987 w 11218359"/>
              <a:gd name="connsiteY144" fmla="*/ 1081702 h 1081701"/>
              <a:gd name="connsiteX145" fmla="*/ 1656426 w 11218359"/>
              <a:gd name="connsiteY145" fmla="*/ 1081702 h 1081701"/>
              <a:gd name="connsiteX146" fmla="*/ 1667866 w 11218359"/>
              <a:gd name="connsiteY146" fmla="*/ 1081702 h 1081701"/>
              <a:gd name="connsiteX147" fmla="*/ 1679305 w 11218359"/>
              <a:gd name="connsiteY147" fmla="*/ 1081702 h 1081701"/>
              <a:gd name="connsiteX148" fmla="*/ 1690745 w 11218359"/>
              <a:gd name="connsiteY148" fmla="*/ 1081702 h 1081701"/>
              <a:gd name="connsiteX149" fmla="*/ 1702184 w 11218359"/>
              <a:gd name="connsiteY149" fmla="*/ 1081702 h 1081701"/>
              <a:gd name="connsiteX150" fmla="*/ 1713619 w 11218359"/>
              <a:gd name="connsiteY150" fmla="*/ 1081702 h 1081701"/>
              <a:gd name="connsiteX151" fmla="*/ 1725063 w 11218359"/>
              <a:gd name="connsiteY151" fmla="*/ 1081702 h 1081701"/>
              <a:gd name="connsiteX152" fmla="*/ 1736498 w 11218359"/>
              <a:gd name="connsiteY152" fmla="*/ 1081702 h 1081701"/>
              <a:gd name="connsiteX153" fmla="*/ 1747938 w 11218359"/>
              <a:gd name="connsiteY153" fmla="*/ 1081702 h 1081701"/>
              <a:gd name="connsiteX154" fmla="*/ 1759377 w 11218359"/>
              <a:gd name="connsiteY154" fmla="*/ 1081702 h 1081701"/>
              <a:gd name="connsiteX155" fmla="*/ 1770817 w 11218359"/>
              <a:gd name="connsiteY155" fmla="*/ 1081702 h 1081701"/>
              <a:gd name="connsiteX156" fmla="*/ 1782256 w 11218359"/>
              <a:gd name="connsiteY156" fmla="*/ 1081702 h 1081701"/>
              <a:gd name="connsiteX157" fmla="*/ 1793696 w 11218359"/>
              <a:gd name="connsiteY157" fmla="*/ 1081702 h 1081701"/>
              <a:gd name="connsiteX158" fmla="*/ 1805135 w 11218359"/>
              <a:gd name="connsiteY158" fmla="*/ 1081702 h 1081701"/>
              <a:gd name="connsiteX159" fmla="*/ 1816575 w 11218359"/>
              <a:gd name="connsiteY159" fmla="*/ 1081702 h 1081701"/>
              <a:gd name="connsiteX160" fmla="*/ 1828014 w 11218359"/>
              <a:gd name="connsiteY160" fmla="*/ 1081702 h 1081701"/>
              <a:gd name="connsiteX161" fmla="*/ 1839454 w 11218359"/>
              <a:gd name="connsiteY161" fmla="*/ 1081702 h 1081701"/>
              <a:gd name="connsiteX162" fmla="*/ 1850893 w 11218359"/>
              <a:gd name="connsiteY162" fmla="*/ 1081702 h 1081701"/>
              <a:gd name="connsiteX163" fmla="*/ 1862333 w 11218359"/>
              <a:gd name="connsiteY163" fmla="*/ 1081702 h 1081701"/>
              <a:gd name="connsiteX164" fmla="*/ 1873772 w 11218359"/>
              <a:gd name="connsiteY164" fmla="*/ 1081702 h 1081701"/>
              <a:gd name="connsiteX165" fmla="*/ 1885212 w 11218359"/>
              <a:gd name="connsiteY165" fmla="*/ 1081702 h 1081701"/>
              <a:gd name="connsiteX166" fmla="*/ 1896651 w 11218359"/>
              <a:gd name="connsiteY166" fmla="*/ 1081702 h 1081701"/>
              <a:gd name="connsiteX167" fmla="*/ 1908091 w 11218359"/>
              <a:gd name="connsiteY167" fmla="*/ 1081702 h 1081701"/>
              <a:gd name="connsiteX168" fmla="*/ 1919531 w 11218359"/>
              <a:gd name="connsiteY168" fmla="*/ 1081702 h 1081701"/>
              <a:gd name="connsiteX169" fmla="*/ 1930970 w 11218359"/>
              <a:gd name="connsiteY169" fmla="*/ 1081702 h 1081701"/>
              <a:gd name="connsiteX170" fmla="*/ 1942409 w 11218359"/>
              <a:gd name="connsiteY170" fmla="*/ 1081702 h 1081701"/>
              <a:gd name="connsiteX171" fmla="*/ 1953849 w 11218359"/>
              <a:gd name="connsiteY171" fmla="*/ 1081702 h 1081701"/>
              <a:gd name="connsiteX172" fmla="*/ 1965289 w 11218359"/>
              <a:gd name="connsiteY172" fmla="*/ 1081702 h 1081701"/>
              <a:gd name="connsiteX173" fmla="*/ 1976728 w 11218359"/>
              <a:gd name="connsiteY173" fmla="*/ 1081702 h 1081701"/>
              <a:gd name="connsiteX174" fmla="*/ 1988168 w 11218359"/>
              <a:gd name="connsiteY174" fmla="*/ 1081702 h 1081701"/>
              <a:gd name="connsiteX175" fmla="*/ 1999607 w 11218359"/>
              <a:gd name="connsiteY175" fmla="*/ 1081702 h 1081701"/>
              <a:gd name="connsiteX176" fmla="*/ 2011047 w 11218359"/>
              <a:gd name="connsiteY176" fmla="*/ 1081702 h 1081701"/>
              <a:gd name="connsiteX177" fmla="*/ 2022486 w 11218359"/>
              <a:gd name="connsiteY177" fmla="*/ 1081702 h 1081701"/>
              <a:gd name="connsiteX178" fmla="*/ 2033926 w 11218359"/>
              <a:gd name="connsiteY178" fmla="*/ 1081702 h 1081701"/>
              <a:gd name="connsiteX179" fmla="*/ 2045365 w 11218359"/>
              <a:gd name="connsiteY179" fmla="*/ 1081702 h 1081701"/>
              <a:gd name="connsiteX180" fmla="*/ 2056805 w 11218359"/>
              <a:gd name="connsiteY180" fmla="*/ 1081702 h 1081701"/>
              <a:gd name="connsiteX181" fmla="*/ 2068244 w 11218359"/>
              <a:gd name="connsiteY181" fmla="*/ 1081702 h 1081701"/>
              <a:gd name="connsiteX182" fmla="*/ 2079684 w 11218359"/>
              <a:gd name="connsiteY182" fmla="*/ 1081702 h 1081701"/>
              <a:gd name="connsiteX183" fmla="*/ 2091123 w 11218359"/>
              <a:gd name="connsiteY183" fmla="*/ 1081702 h 1081701"/>
              <a:gd name="connsiteX184" fmla="*/ 2102563 w 11218359"/>
              <a:gd name="connsiteY184" fmla="*/ 1081702 h 1081701"/>
              <a:gd name="connsiteX185" fmla="*/ 2114002 w 11218359"/>
              <a:gd name="connsiteY185" fmla="*/ 1081702 h 1081701"/>
              <a:gd name="connsiteX186" fmla="*/ 2125442 w 11218359"/>
              <a:gd name="connsiteY186" fmla="*/ 1081702 h 1081701"/>
              <a:gd name="connsiteX187" fmla="*/ 2136882 w 11218359"/>
              <a:gd name="connsiteY187" fmla="*/ 1081702 h 1081701"/>
              <a:gd name="connsiteX188" fmla="*/ 2148321 w 11218359"/>
              <a:gd name="connsiteY188" fmla="*/ 1081702 h 1081701"/>
              <a:gd name="connsiteX189" fmla="*/ 2159760 w 11218359"/>
              <a:gd name="connsiteY189" fmla="*/ 1081702 h 1081701"/>
              <a:gd name="connsiteX190" fmla="*/ 2171200 w 11218359"/>
              <a:gd name="connsiteY190" fmla="*/ 1081702 h 1081701"/>
              <a:gd name="connsiteX191" fmla="*/ 2182640 w 11218359"/>
              <a:gd name="connsiteY191" fmla="*/ 1081702 h 1081701"/>
              <a:gd name="connsiteX192" fmla="*/ 2194079 w 11218359"/>
              <a:gd name="connsiteY192" fmla="*/ 1081702 h 1081701"/>
              <a:gd name="connsiteX193" fmla="*/ 2205519 w 11218359"/>
              <a:gd name="connsiteY193" fmla="*/ 1081702 h 1081701"/>
              <a:gd name="connsiteX194" fmla="*/ 2216958 w 11218359"/>
              <a:gd name="connsiteY194" fmla="*/ 1081702 h 1081701"/>
              <a:gd name="connsiteX195" fmla="*/ 2228393 w 11218359"/>
              <a:gd name="connsiteY195" fmla="*/ 1081702 h 1081701"/>
              <a:gd name="connsiteX196" fmla="*/ 2239837 w 11218359"/>
              <a:gd name="connsiteY196" fmla="*/ 1081702 h 1081701"/>
              <a:gd name="connsiteX197" fmla="*/ 2251272 w 11218359"/>
              <a:gd name="connsiteY197" fmla="*/ 1081702 h 1081701"/>
              <a:gd name="connsiteX198" fmla="*/ 2262716 w 11218359"/>
              <a:gd name="connsiteY198" fmla="*/ 1081702 h 1081701"/>
              <a:gd name="connsiteX199" fmla="*/ 2274151 w 11218359"/>
              <a:gd name="connsiteY199" fmla="*/ 1081702 h 1081701"/>
              <a:gd name="connsiteX200" fmla="*/ 2285591 w 11218359"/>
              <a:gd name="connsiteY200" fmla="*/ 1081702 h 1081701"/>
              <a:gd name="connsiteX201" fmla="*/ 2297030 w 11218359"/>
              <a:gd name="connsiteY201" fmla="*/ 1081702 h 1081701"/>
              <a:gd name="connsiteX202" fmla="*/ 2308470 w 11218359"/>
              <a:gd name="connsiteY202" fmla="*/ 1081702 h 1081701"/>
              <a:gd name="connsiteX203" fmla="*/ 2319909 w 11218359"/>
              <a:gd name="connsiteY203" fmla="*/ 1081702 h 1081701"/>
              <a:gd name="connsiteX204" fmla="*/ 2331349 w 11218359"/>
              <a:gd name="connsiteY204" fmla="*/ 1081702 h 1081701"/>
              <a:gd name="connsiteX205" fmla="*/ 2342788 w 11218359"/>
              <a:gd name="connsiteY205" fmla="*/ 1081702 h 1081701"/>
              <a:gd name="connsiteX206" fmla="*/ 2354228 w 11218359"/>
              <a:gd name="connsiteY206" fmla="*/ 1081702 h 1081701"/>
              <a:gd name="connsiteX207" fmla="*/ 2365667 w 11218359"/>
              <a:gd name="connsiteY207" fmla="*/ 1081702 h 1081701"/>
              <a:gd name="connsiteX208" fmla="*/ 2377107 w 11218359"/>
              <a:gd name="connsiteY208" fmla="*/ 1081702 h 1081701"/>
              <a:gd name="connsiteX209" fmla="*/ 2388546 w 11218359"/>
              <a:gd name="connsiteY209" fmla="*/ 1081702 h 1081701"/>
              <a:gd name="connsiteX210" fmla="*/ 2399986 w 11218359"/>
              <a:gd name="connsiteY210" fmla="*/ 1081702 h 1081701"/>
              <a:gd name="connsiteX211" fmla="*/ 2411425 w 11218359"/>
              <a:gd name="connsiteY211" fmla="*/ 1081702 h 1081701"/>
              <a:gd name="connsiteX212" fmla="*/ 2422865 w 11218359"/>
              <a:gd name="connsiteY212" fmla="*/ 1081702 h 1081701"/>
              <a:gd name="connsiteX213" fmla="*/ 2434304 w 11218359"/>
              <a:gd name="connsiteY213" fmla="*/ 1081702 h 1081701"/>
              <a:gd name="connsiteX214" fmla="*/ 2445744 w 11218359"/>
              <a:gd name="connsiteY214" fmla="*/ 994562 h 1081701"/>
              <a:gd name="connsiteX215" fmla="*/ 2457184 w 11218359"/>
              <a:gd name="connsiteY215" fmla="*/ 264414 h 1081701"/>
              <a:gd name="connsiteX216" fmla="*/ 2468623 w 11218359"/>
              <a:gd name="connsiteY216" fmla="*/ 286950 h 1081701"/>
              <a:gd name="connsiteX217" fmla="*/ 2480062 w 11218359"/>
              <a:gd name="connsiteY217" fmla="*/ 431178 h 1081701"/>
              <a:gd name="connsiteX218" fmla="*/ 2491502 w 11218359"/>
              <a:gd name="connsiteY218" fmla="*/ 428173 h 1081701"/>
              <a:gd name="connsiteX219" fmla="*/ 2502942 w 11218359"/>
              <a:gd name="connsiteY219" fmla="*/ 0 h 1081701"/>
              <a:gd name="connsiteX220" fmla="*/ 2514381 w 11218359"/>
              <a:gd name="connsiteY220" fmla="*/ 133712 h 1081701"/>
              <a:gd name="connsiteX221" fmla="*/ 2525821 w 11218359"/>
              <a:gd name="connsiteY221" fmla="*/ 357564 h 1081701"/>
              <a:gd name="connsiteX222" fmla="*/ 2537260 w 11218359"/>
              <a:gd name="connsiteY222" fmla="*/ 262914 h 1081701"/>
              <a:gd name="connsiteX223" fmla="*/ 2548700 w 11218359"/>
              <a:gd name="connsiteY223" fmla="*/ 300471 h 1081701"/>
              <a:gd name="connsiteX224" fmla="*/ 2560139 w 11218359"/>
              <a:gd name="connsiteY224" fmla="*/ 414652 h 1081701"/>
              <a:gd name="connsiteX225" fmla="*/ 2571579 w 11218359"/>
              <a:gd name="connsiteY225" fmla="*/ 455214 h 1081701"/>
              <a:gd name="connsiteX226" fmla="*/ 2583018 w 11218359"/>
              <a:gd name="connsiteY226" fmla="*/ 163759 h 1081701"/>
              <a:gd name="connsiteX227" fmla="*/ 2594458 w 11218359"/>
              <a:gd name="connsiteY227" fmla="*/ 222352 h 1081701"/>
              <a:gd name="connsiteX228" fmla="*/ 2605897 w 11218359"/>
              <a:gd name="connsiteY228" fmla="*/ 285450 h 1081701"/>
              <a:gd name="connsiteX229" fmla="*/ 2617337 w 11218359"/>
              <a:gd name="connsiteY229" fmla="*/ 510802 h 1081701"/>
              <a:gd name="connsiteX230" fmla="*/ 2628776 w 11218359"/>
              <a:gd name="connsiteY230" fmla="*/ 671555 h 1081701"/>
              <a:gd name="connsiteX231" fmla="*/ 2640216 w 11218359"/>
              <a:gd name="connsiteY231" fmla="*/ 643014 h 1081701"/>
              <a:gd name="connsiteX232" fmla="*/ 2651655 w 11218359"/>
              <a:gd name="connsiteY232" fmla="*/ 599442 h 1081701"/>
              <a:gd name="connsiteX233" fmla="*/ 2663095 w 11218359"/>
              <a:gd name="connsiteY233" fmla="*/ 279440 h 1081701"/>
              <a:gd name="connsiteX234" fmla="*/ 2674535 w 11218359"/>
              <a:gd name="connsiteY234" fmla="*/ 91645 h 1081701"/>
              <a:gd name="connsiteX235" fmla="*/ 2685974 w 11218359"/>
              <a:gd name="connsiteY235" fmla="*/ 342538 h 1081701"/>
              <a:gd name="connsiteX236" fmla="*/ 2697413 w 11218359"/>
              <a:gd name="connsiteY236" fmla="*/ 1047150 h 1081701"/>
              <a:gd name="connsiteX237" fmla="*/ 2708853 w 11218359"/>
              <a:gd name="connsiteY237" fmla="*/ 1078697 h 1081701"/>
              <a:gd name="connsiteX238" fmla="*/ 2720293 w 11218359"/>
              <a:gd name="connsiteY238" fmla="*/ 1081702 h 1081701"/>
              <a:gd name="connsiteX239" fmla="*/ 2731727 w 11218359"/>
              <a:gd name="connsiteY239" fmla="*/ 1081702 h 1081701"/>
              <a:gd name="connsiteX240" fmla="*/ 2743172 w 11218359"/>
              <a:gd name="connsiteY240" fmla="*/ 1081702 h 1081701"/>
              <a:gd name="connsiteX241" fmla="*/ 2754611 w 11218359"/>
              <a:gd name="connsiteY241" fmla="*/ 1078697 h 1081701"/>
              <a:gd name="connsiteX242" fmla="*/ 2766046 w 11218359"/>
              <a:gd name="connsiteY242" fmla="*/ 1081702 h 1081701"/>
              <a:gd name="connsiteX243" fmla="*/ 2777490 w 11218359"/>
              <a:gd name="connsiteY243" fmla="*/ 1081702 h 1081701"/>
              <a:gd name="connsiteX244" fmla="*/ 2788925 w 11218359"/>
              <a:gd name="connsiteY244" fmla="*/ 1081702 h 1081701"/>
              <a:gd name="connsiteX245" fmla="*/ 2800364 w 11218359"/>
              <a:gd name="connsiteY245" fmla="*/ 1081702 h 1081701"/>
              <a:gd name="connsiteX246" fmla="*/ 2811804 w 11218359"/>
              <a:gd name="connsiteY246" fmla="*/ 1081702 h 1081701"/>
              <a:gd name="connsiteX247" fmla="*/ 2823243 w 11218359"/>
              <a:gd name="connsiteY247" fmla="*/ 1081702 h 1081701"/>
              <a:gd name="connsiteX248" fmla="*/ 2834683 w 11218359"/>
              <a:gd name="connsiteY248" fmla="*/ 1081702 h 1081701"/>
              <a:gd name="connsiteX249" fmla="*/ 2846123 w 11218359"/>
              <a:gd name="connsiteY249" fmla="*/ 1081702 h 1081701"/>
              <a:gd name="connsiteX250" fmla="*/ 2857562 w 11218359"/>
              <a:gd name="connsiteY250" fmla="*/ 1081702 h 1081701"/>
              <a:gd name="connsiteX251" fmla="*/ 2869001 w 11218359"/>
              <a:gd name="connsiteY251" fmla="*/ 1081702 h 1081701"/>
              <a:gd name="connsiteX252" fmla="*/ 2880441 w 11218359"/>
              <a:gd name="connsiteY252" fmla="*/ 1081702 h 1081701"/>
              <a:gd name="connsiteX253" fmla="*/ 2891881 w 11218359"/>
              <a:gd name="connsiteY253" fmla="*/ 1081702 h 1081701"/>
              <a:gd name="connsiteX254" fmla="*/ 2903320 w 11218359"/>
              <a:gd name="connsiteY254" fmla="*/ 1080202 h 1081701"/>
              <a:gd name="connsiteX255" fmla="*/ 2914760 w 11218359"/>
              <a:gd name="connsiteY255" fmla="*/ 1081702 h 1081701"/>
              <a:gd name="connsiteX256" fmla="*/ 2926199 w 11218359"/>
              <a:gd name="connsiteY256" fmla="*/ 1081702 h 1081701"/>
              <a:gd name="connsiteX257" fmla="*/ 2937639 w 11218359"/>
              <a:gd name="connsiteY257" fmla="*/ 1081702 h 1081701"/>
              <a:gd name="connsiteX258" fmla="*/ 2949078 w 11218359"/>
              <a:gd name="connsiteY258" fmla="*/ 1081702 h 1081701"/>
              <a:gd name="connsiteX259" fmla="*/ 2960518 w 11218359"/>
              <a:gd name="connsiteY259" fmla="*/ 1081702 h 1081701"/>
              <a:gd name="connsiteX260" fmla="*/ 2971957 w 11218359"/>
              <a:gd name="connsiteY260" fmla="*/ 1081702 h 1081701"/>
              <a:gd name="connsiteX261" fmla="*/ 2983397 w 11218359"/>
              <a:gd name="connsiteY261" fmla="*/ 1081702 h 1081701"/>
              <a:gd name="connsiteX262" fmla="*/ 2994837 w 11218359"/>
              <a:gd name="connsiteY262" fmla="*/ 1081702 h 1081701"/>
              <a:gd name="connsiteX263" fmla="*/ 3006276 w 11218359"/>
              <a:gd name="connsiteY263" fmla="*/ 1081702 h 1081701"/>
              <a:gd name="connsiteX264" fmla="*/ 3017715 w 11218359"/>
              <a:gd name="connsiteY264" fmla="*/ 1081702 h 1081701"/>
              <a:gd name="connsiteX265" fmla="*/ 3029155 w 11218359"/>
              <a:gd name="connsiteY265" fmla="*/ 1081702 h 1081701"/>
              <a:gd name="connsiteX266" fmla="*/ 3040594 w 11218359"/>
              <a:gd name="connsiteY266" fmla="*/ 1081702 h 1081701"/>
              <a:gd name="connsiteX267" fmla="*/ 3052034 w 11218359"/>
              <a:gd name="connsiteY267" fmla="*/ 1081702 h 1081701"/>
              <a:gd name="connsiteX268" fmla="*/ 3063474 w 11218359"/>
              <a:gd name="connsiteY268" fmla="*/ 1081702 h 1081701"/>
              <a:gd name="connsiteX269" fmla="*/ 3074913 w 11218359"/>
              <a:gd name="connsiteY269" fmla="*/ 1081702 h 1081701"/>
              <a:gd name="connsiteX270" fmla="*/ 3086352 w 11218359"/>
              <a:gd name="connsiteY270" fmla="*/ 1081702 h 1081701"/>
              <a:gd name="connsiteX271" fmla="*/ 3097792 w 11218359"/>
              <a:gd name="connsiteY271" fmla="*/ 1081702 h 1081701"/>
              <a:gd name="connsiteX272" fmla="*/ 3109232 w 11218359"/>
              <a:gd name="connsiteY272" fmla="*/ 1081702 h 1081701"/>
              <a:gd name="connsiteX273" fmla="*/ 3120671 w 11218359"/>
              <a:gd name="connsiteY273" fmla="*/ 1081702 h 1081701"/>
              <a:gd name="connsiteX274" fmla="*/ 3132111 w 11218359"/>
              <a:gd name="connsiteY274" fmla="*/ 1081702 h 1081701"/>
              <a:gd name="connsiteX275" fmla="*/ 3143550 w 11218359"/>
              <a:gd name="connsiteY275" fmla="*/ 1081702 h 1081701"/>
              <a:gd name="connsiteX276" fmla="*/ 3154990 w 11218359"/>
              <a:gd name="connsiteY276" fmla="*/ 1081702 h 1081701"/>
              <a:gd name="connsiteX277" fmla="*/ 3166429 w 11218359"/>
              <a:gd name="connsiteY277" fmla="*/ 1081702 h 1081701"/>
              <a:gd name="connsiteX278" fmla="*/ 3177869 w 11218359"/>
              <a:gd name="connsiteY278" fmla="*/ 1081702 h 1081701"/>
              <a:gd name="connsiteX279" fmla="*/ 3189308 w 11218359"/>
              <a:gd name="connsiteY279" fmla="*/ 1081702 h 1081701"/>
              <a:gd name="connsiteX280" fmla="*/ 3200748 w 11218359"/>
              <a:gd name="connsiteY280" fmla="*/ 1081702 h 1081701"/>
              <a:gd name="connsiteX281" fmla="*/ 3212187 w 11218359"/>
              <a:gd name="connsiteY281" fmla="*/ 1081702 h 1081701"/>
              <a:gd name="connsiteX282" fmla="*/ 3223627 w 11218359"/>
              <a:gd name="connsiteY282" fmla="*/ 1081702 h 1081701"/>
              <a:gd name="connsiteX283" fmla="*/ 3235066 w 11218359"/>
              <a:gd name="connsiteY283" fmla="*/ 1081702 h 1081701"/>
              <a:gd name="connsiteX284" fmla="*/ 3246501 w 11218359"/>
              <a:gd name="connsiteY284" fmla="*/ 1081702 h 1081701"/>
              <a:gd name="connsiteX285" fmla="*/ 3257945 w 11218359"/>
              <a:gd name="connsiteY285" fmla="*/ 1081702 h 1081701"/>
              <a:gd name="connsiteX286" fmla="*/ 3269385 w 11218359"/>
              <a:gd name="connsiteY286" fmla="*/ 1081702 h 1081701"/>
              <a:gd name="connsiteX287" fmla="*/ 3280825 w 11218359"/>
              <a:gd name="connsiteY287" fmla="*/ 1081702 h 1081701"/>
              <a:gd name="connsiteX288" fmla="*/ 3292264 w 11218359"/>
              <a:gd name="connsiteY288" fmla="*/ 1081702 h 1081701"/>
              <a:gd name="connsiteX289" fmla="*/ 3303699 w 11218359"/>
              <a:gd name="connsiteY289" fmla="*/ 1081702 h 1081701"/>
              <a:gd name="connsiteX290" fmla="*/ 3315143 w 11218359"/>
              <a:gd name="connsiteY290" fmla="*/ 1081702 h 1081701"/>
              <a:gd name="connsiteX291" fmla="*/ 3326578 w 11218359"/>
              <a:gd name="connsiteY291" fmla="*/ 1081702 h 1081701"/>
              <a:gd name="connsiteX292" fmla="*/ 3338017 w 11218359"/>
              <a:gd name="connsiteY292" fmla="*/ 1081702 h 1081701"/>
              <a:gd name="connsiteX293" fmla="*/ 3349457 w 11218359"/>
              <a:gd name="connsiteY293" fmla="*/ 1081702 h 1081701"/>
              <a:gd name="connsiteX294" fmla="*/ 3360896 w 11218359"/>
              <a:gd name="connsiteY294" fmla="*/ 1081702 h 1081701"/>
              <a:gd name="connsiteX295" fmla="*/ 3372336 w 11218359"/>
              <a:gd name="connsiteY295" fmla="*/ 1081702 h 1081701"/>
              <a:gd name="connsiteX296" fmla="*/ 3383776 w 11218359"/>
              <a:gd name="connsiteY296" fmla="*/ 1081702 h 1081701"/>
              <a:gd name="connsiteX297" fmla="*/ 3395215 w 11218359"/>
              <a:gd name="connsiteY297" fmla="*/ 1081702 h 1081701"/>
              <a:gd name="connsiteX298" fmla="*/ 3406654 w 11218359"/>
              <a:gd name="connsiteY298" fmla="*/ 1081702 h 1081701"/>
              <a:gd name="connsiteX299" fmla="*/ 3418094 w 11218359"/>
              <a:gd name="connsiteY299" fmla="*/ 1081702 h 1081701"/>
              <a:gd name="connsiteX300" fmla="*/ 3429534 w 11218359"/>
              <a:gd name="connsiteY300" fmla="*/ 1081702 h 1081701"/>
              <a:gd name="connsiteX301" fmla="*/ 3440973 w 11218359"/>
              <a:gd name="connsiteY301" fmla="*/ 1081702 h 1081701"/>
              <a:gd name="connsiteX302" fmla="*/ 3452413 w 11218359"/>
              <a:gd name="connsiteY302" fmla="*/ 1081702 h 1081701"/>
              <a:gd name="connsiteX303" fmla="*/ 3463852 w 11218359"/>
              <a:gd name="connsiteY303" fmla="*/ 1081702 h 1081701"/>
              <a:gd name="connsiteX304" fmla="*/ 3475292 w 11218359"/>
              <a:gd name="connsiteY304" fmla="*/ 1081702 h 1081701"/>
              <a:gd name="connsiteX305" fmla="*/ 3486731 w 11218359"/>
              <a:gd name="connsiteY305" fmla="*/ 1081702 h 1081701"/>
              <a:gd name="connsiteX306" fmla="*/ 3498171 w 11218359"/>
              <a:gd name="connsiteY306" fmla="*/ 1081702 h 1081701"/>
              <a:gd name="connsiteX307" fmla="*/ 3509610 w 11218359"/>
              <a:gd name="connsiteY307" fmla="*/ 1081702 h 1081701"/>
              <a:gd name="connsiteX308" fmla="*/ 3521050 w 11218359"/>
              <a:gd name="connsiteY308" fmla="*/ 1081702 h 1081701"/>
              <a:gd name="connsiteX309" fmla="*/ 3532489 w 11218359"/>
              <a:gd name="connsiteY309" fmla="*/ 1081702 h 1081701"/>
              <a:gd name="connsiteX310" fmla="*/ 3543929 w 11218359"/>
              <a:gd name="connsiteY310" fmla="*/ 1081702 h 1081701"/>
              <a:gd name="connsiteX311" fmla="*/ 3555368 w 11218359"/>
              <a:gd name="connsiteY311" fmla="*/ 1081702 h 1081701"/>
              <a:gd name="connsiteX312" fmla="*/ 3566808 w 11218359"/>
              <a:gd name="connsiteY312" fmla="*/ 1081702 h 1081701"/>
              <a:gd name="connsiteX313" fmla="*/ 3578247 w 11218359"/>
              <a:gd name="connsiteY313" fmla="*/ 1081702 h 1081701"/>
              <a:gd name="connsiteX314" fmla="*/ 3589687 w 11218359"/>
              <a:gd name="connsiteY314" fmla="*/ 1081702 h 1081701"/>
              <a:gd name="connsiteX315" fmla="*/ 3601127 w 11218359"/>
              <a:gd name="connsiteY315" fmla="*/ 1081702 h 1081701"/>
              <a:gd name="connsiteX316" fmla="*/ 3612566 w 11218359"/>
              <a:gd name="connsiteY316" fmla="*/ 1081702 h 1081701"/>
              <a:gd name="connsiteX317" fmla="*/ 3624005 w 11218359"/>
              <a:gd name="connsiteY317" fmla="*/ 1081702 h 1081701"/>
              <a:gd name="connsiteX318" fmla="*/ 3635445 w 11218359"/>
              <a:gd name="connsiteY318" fmla="*/ 1081702 h 1081701"/>
              <a:gd name="connsiteX319" fmla="*/ 3646885 w 11218359"/>
              <a:gd name="connsiteY319" fmla="*/ 1081702 h 1081701"/>
              <a:gd name="connsiteX320" fmla="*/ 3658324 w 11218359"/>
              <a:gd name="connsiteY320" fmla="*/ 1081702 h 1081701"/>
              <a:gd name="connsiteX321" fmla="*/ 3669764 w 11218359"/>
              <a:gd name="connsiteY321" fmla="*/ 1081702 h 1081701"/>
              <a:gd name="connsiteX322" fmla="*/ 3681203 w 11218359"/>
              <a:gd name="connsiteY322" fmla="*/ 1081702 h 1081701"/>
              <a:gd name="connsiteX323" fmla="*/ 3692643 w 11218359"/>
              <a:gd name="connsiteY323" fmla="*/ 1081702 h 1081701"/>
              <a:gd name="connsiteX324" fmla="*/ 3704082 w 11218359"/>
              <a:gd name="connsiteY324" fmla="*/ 1081702 h 1081701"/>
              <a:gd name="connsiteX325" fmla="*/ 3715522 w 11218359"/>
              <a:gd name="connsiteY325" fmla="*/ 1081702 h 1081701"/>
              <a:gd name="connsiteX326" fmla="*/ 3726961 w 11218359"/>
              <a:gd name="connsiteY326" fmla="*/ 1081702 h 1081701"/>
              <a:gd name="connsiteX327" fmla="*/ 3738401 w 11218359"/>
              <a:gd name="connsiteY327" fmla="*/ 1081702 h 1081701"/>
              <a:gd name="connsiteX328" fmla="*/ 3749840 w 11218359"/>
              <a:gd name="connsiteY328" fmla="*/ 1081702 h 1081701"/>
              <a:gd name="connsiteX329" fmla="*/ 3761280 w 11218359"/>
              <a:gd name="connsiteY329" fmla="*/ 1081702 h 1081701"/>
              <a:gd name="connsiteX330" fmla="*/ 3772719 w 11218359"/>
              <a:gd name="connsiteY330" fmla="*/ 1081702 h 1081701"/>
              <a:gd name="connsiteX331" fmla="*/ 3784154 w 11218359"/>
              <a:gd name="connsiteY331" fmla="*/ 1081702 h 1081701"/>
              <a:gd name="connsiteX332" fmla="*/ 3795598 w 11218359"/>
              <a:gd name="connsiteY332" fmla="*/ 1081702 h 1081701"/>
              <a:gd name="connsiteX333" fmla="*/ 3807033 w 11218359"/>
              <a:gd name="connsiteY333" fmla="*/ 1081702 h 1081701"/>
              <a:gd name="connsiteX334" fmla="*/ 3818473 w 11218359"/>
              <a:gd name="connsiteY334" fmla="*/ 1081702 h 1081701"/>
              <a:gd name="connsiteX335" fmla="*/ 3829917 w 11218359"/>
              <a:gd name="connsiteY335" fmla="*/ 1081702 h 1081701"/>
              <a:gd name="connsiteX336" fmla="*/ 3841352 w 11218359"/>
              <a:gd name="connsiteY336" fmla="*/ 1081702 h 1081701"/>
              <a:gd name="connsiteX337" fmla="*/ 3852791 w 11218359"/>
              <a:gd name="connsiteY337" fmla="*/ 1081702 h 1081701"/>
              <a:gd name="connsiteX338" fmla="*/ 3864231 w 11218359"/>
              <a:gd name="connsiteY338" fmla="*/ 1081702 h 1081701"/>
              <a:gd name="connsiteX339" fmla="*/ 3875670 w 11218359"/>
              <a:gd name="connsiteY339" fmla="*/ 1081702 h 1081701"/>
              <a:gd name="connsiteX340" fmla="*/ 3887110 w 11218359"/>
              <a:gd name="connsiteY340" fmla="*/ 1081702 h 1081701"/>
              <a:gd name="connsiteX341" fmla="*/ 3898549 w 11218359"/>
              <a:gd name="connsiteY341" fmla="*/ 1081702 h 1081701"/>
              <a:gd name="connsiteX342" fmla="*/ 3909989 w 11218359"/>
              <a:gd name="connsiteY342" fmla="*/ 1081702 h 1081701"/>
              <a:gd name="connsiteX343" fmla="*/ 3921447 w 11218359"/>
              <a:gd name="connsiteY343" fmla="*/ 1081702 h 1081701"/>
              <a:gd name="connsiteX344" fmla="*/ 3932878 w 11218359"/>
              <a:gd name="connsiteY344" fmla="*/ 1081702 h 1081701"/>
              <a:gd name="connsiteX345" fmla="*/ 3944307 w 11218359"/>
              <a:gd name="connsiteY345" fmla="*/ 1081702 h 1081701"/>
              <a:gd name="connsiteX346" fmla="*/ 3955737 w 11218359"/>
              <a:gd name="connsiteY346" fmla="*/ 1081702 h 1081701"/>
              <a:gd name="connsiteX347" fmla="*/ 3967167 w 11218359"/>
              <a:gd name="connsiteY347" fmla="*/ 1081702 h 1081701"/>
              <a:gd name="connsiteX348" fmla="*/ 3978645 w 11218359"/>
              <a:gd name="connsiteY348" fmla="*/ 1081702 h 1081701"/>
              <a:gd name="connsiteX349" fmla="*/ 3990075 w 11218359"/>
              <a:gd name="connsiteY349" fmla="*/ 1081702 h 1081701"/>
              <a:gd name="connsiteX350" fmla="*/ 4001505 w 11218359"/>
              <a:gd name="connsiteY350" fmla="*/ 1081702 h 1081701"/>
              <a:gd name="connsiteX351" fmla="*/ 4012935 w 11218359"/>
              <a:gd name="connsiteY351" fmla="*/ 1081702 h 1081701"/>
              <a:gd name="connsiteX352" fmla="*/ 4024365 w 11218359"/>
              <a:gd name="connsiteY352" fmla="*/ 1081702 h 1081701"/>
              <a:gd name="connsiteX353" fmla="*/ 4035843 w 11218359"/>
              <a:gd name="connsiteY353" fmla="*/ 1081702 h 1081701"/>
              <a:gd name="connsiteX354" fmla="*/ 4047273 w 11218359"/>
              <a:gd name="connsiteY354" fmla="*/ 1081702 h 1081701"/>
              <a:gd name="connsiteX355" fmla="*/ 4058702 w 11218359"/>
              <a:gd name="connsiteY355" fmla="*/ 1081702 h 1081701"/>
              <a:gd name="connsiteX356" fmla="*/ 4070133 w 11218359"/>
              <a:gd name="connsiteY356" fmla="*/ 1081702 h 1081701"/>
              <a:gd name="connsiteX357" fmla="*/ 4081563 w 11218359"/>
              <a:gd name="connsiteY357" fmla="*/ 1081702 h 1081701"/>
              <a:gd name="connsiteX358" fmla="*/ 4093040 w 11218359"/>
              <a:gd name="connsiteY358" fmla="*/ 1081702 h 1081701"/>
              <a:gd name="connsiteX359" fmla="*/ 4104471 w 11218359"/>
              <a:gd name="connsiteY359" fmla="*/ 1081702 h 1081701"/>
              <a:gd name="connsiteX360" fmla="*/ 4115900 w 11218359"/>
              <a:gd name="connsiteY360" fmla="*/ 1081702 h 1081701"/>
              <a:gd name="connsiteX361" fmla="*/ 4127330 w 11218359"/>
              <a:gd name="connsiteY361" fmla="*/ 1081702 h 1081701"/>
              <a:gd name="connsiteX362" fmla="*/ 4138760 w 11218359"/>
              <a:gd name="connsiteY362" fmla="*/ 1081702 h 1081701"/>
              <a:gd name="connsiteX363" fmla="*/ 4150238 w 11218359"/>
              <a:gd name="connsiteY363" fmla="*/ 1081702 h 1081701"/>
              <a:gd name="connsiteX364" fmla="*/ 4161668 w 11218359"/>
              <a:gd name="connsiteY364" fmla="*/ 1081702 h 1081701"/>
              <a:gd name="connsiteX365" fmla="*/ 4173098 w 11218359"/>
              <a:gd name="connsiteY365" fmla="*/ 1081702 h 1081701"/>
              <a:gd name="connsiteX366" fmla="*/ 4184528 w 11218359"/>
              <a:gd name="connsiteY366" fmla="*/ 1081702 h 1081701"/>
              <a:gd name="connsiteX367" fmla="*/ 4195958 w 11218359"/>
              <a:gd name="connsiteY367" fmla="*/ 1081702 h 1081701"/>
              <a:gd name="connsiteX368" fmla="*/ 4207436 w 11218359"/>
              <a:gd name="connsiteY368" fmla="*/ 1081702 h 1081701"/>
              <a:gd name="connsiteX369" fmla="*/ 4218865 w 11218359"/>
              <a:gd name="connsiteY369" fmla="*/ 1081702 h 1081701"/>
              <a:gd name="connsiteX370" fmla="*/ 4230296 w 11218359"/>
              <a:gd name="connsiteY370" fmla="*/ 1081702 h 1081701"/>
              <a:gd name="connsiteX371" fmla="*/ 4241726 w 11218359"/>
              <a:gd name="connsiteY371" fmla="*/ 1081702 h 1081701"/>
              <a:gd name="connsiteX372" fmla="*/ 4253156 w 11218359"/>
              <a:gd name="connsiteY372" fmla="*/ 1081702 h 1081701"/>
              <a:gd name="connsiteX373" fmla="*/ 4264634 w 11218359"/>
              <a:gd name="connsiteY373" fmla="*/ 1081702 h 1081701"/>
              <a:gd name="connsiteX374" fmla="*/ 4276063 w 11218359"/>
              <a:gd name="connsiteY374" fmla="*/ 1081702 h 1081701"/>
              <a:gd name="connsiteX375" fmla="*/ 4287493 w 11218359"/>
              <a:gd name="connsiteY375" fmla="*/ 1081702 h 1081701"/>
              <a:gd name="connsiteX376" fmla="*/ 4298923 w 11218359"/>
              <a:gd name="connsiteY376" fmla="*/ 1081702 h 1081701"/>
              <a:gd name="connsiteX377" fmla="*/ 4310353 w 11218359"/>
              <a:gd name="connsiteY377" fmla="*/ 1081702 h 1081701"/>
              <a:gd name="connsiteX378" fmla="*/ 4321831 w 11218359"/>
              <a:gd name="connsiteY378" fmla="*/ 1081702 h 1081701"/>
              <a:gd name="connsiteX379" fmla="*/ 4333261 w 11218359"/>
              <a:gd name="connsiteY379" fmla="*/ 1081702 h 1081701"/>
              <a:gd name="connsiteX380" fmla="*/ 4344691 w 11218359"/>
              <a:gd name="connsiteY380" fmla="*/ 1081702 h 1081701"/>
              <a:gd name="connsiteX381" fmla="*/ 4356121 w 11218359"/>
              <a:gd name="connsiteY381" fmla="*/ 1081702 h 1081701"/>
              <a:gd name="connsiteX382" fmla="*/ 4367551 w 11218359"/>
              <a:gd name="connsiteY382" fmla="*/ 1081702 h 1081701"/>
              <a:gd name="connsiteX383" fmla="*/ 4379028 w 11218359"/>
              <a:gd name="connsiteY383" fmla="*/ 1081702 h 1081701"/>
              <a:gd name="connsiteX384" fmla="*/ 4390458 w 11218359"/>
              <a:gd name="connsiteY384" fmla="*/ 1081702 h 1081701"/>
              <a:gd name="connsiteX385" fmla="*/ 4401889 w 11218359"/>
              <a:gd name="connsiteY385" fmla="*/ 1081702 h 1081701"/>
              <a:gd name="connsiteX386" fmla="*/ 4413319 w 11218359"/>
              <a:gd name="connsiteY386" fmla="*/ 1081702 h 1081701"/>
              <a:gd name="connsiteX387" fmla="*/ 4424749 w 11218359"/>
              <a:gd name="connsiteY387" fmla="*/ 1081702 h 1081701"/>
              <a:gd name="connsiteX388" fmla="*/ 4436226 w 11218359"/>
              <a:gd name="connsiteY388" fmla="*/ 1081702 h 1081701"/>
              <a:gd name="connsiteX389" fmla="*/ 4447656 w 11218359"/>
              <a:gd name="connsiteY389" fmla="*/ 1081702 h 1081701"/>
              <a:gd name="connsiteX390" fmla="*/ 4459086 w 11218359"/>
              <a:gd name="connsiteY390" fmla="*/ 1081702 h 1081701"/>
              <a:gd name="connsiteX391" fmla="*/ 4470516 w 11218359"/>
              <a:gd name="connsiteY391" fmla="*/ 1081702 h 1081701"/>
              <a:gd name="connsiteX392" fmla="*/ 4481946 w 11218359"/>
              <a:gd name="connsiteY392" fmla="*/ 1081702 h 1081701"/>
              <a:gd name="connsiteX393" fmla="*/ 4493424 w 11218359"/>
              <a:gd name="connsiteY393" fmla="*/ 1081702 h 1081701"/>
              <a:gd name="connsiteX394" fmla="*/ 4504854 w 11218359"/>
              <a:gd name="connsiteY394" fmla="*/ 1081702 h 1081701"/>
              <a:gd name="connsiteX395" fmla="*/ 4516284 w 11218359"/>
              <a:gd name="connsiteY395" fmla="*/ 1081702 h 1081701"/>
              <a:gd name="connsiteX396" fmla="*/ 4527714 w 11218359"/>
              <a:gd name="connsiteY396" fmla="*/ 1081702 h 1081701"/>
              <a:gd name="connsiteX397" fmla="*/ 4539144 w 11218359"/>
              <a:gd name="connsiteY397" fmla="*/ 1081702 h 1081701"/>
              <a:gd name="connsiteX398" fmla="*/ 4550621 w 11218359"/>
              <a:gd name="connsiteY398" fmla="*/ 1081702 h 1081701"/>
              <a:gd name="connsiteX399" fmla="*/ 4562051 w 11218359"/>
              <a:gd name="connsiteY399" fmla="*/ 1081702 h 1081701"/>
              <a:gd name="connsiteX400" fmla="*/ 4573482 w 11218359"/>
              <a:gd name="connsiteY400" fmla="*/ 1081702 h 1081701"/>
              <a:gd name="connsiteX401" fmla="*/ 4584912 w 11218359"/>
              <a:gd name="connsiteY401" fmla="*/ 1081702 h 1081701"/>
              <a:gd name="connsiteX402" fmla="*/ 4596341 w 11218359"/>
              <a:gd name="connsiteY402" fmla="*/ 1081702 h 1081701"/>
              <a:gd name="connsiteX403" fmla="*/ 4607771 w 11218359"/>
              <a:gd name="connsiteY403" fmla="*/ 1081702 h 1081701"/>
              <a:gd name="connsiteX404" fmla="*/ 4619249 w 11218359"/>
              <a:gd name="connsiteY404" fmla="*/ 1081702 h 1081701"/>
              <a:gd name="connsiteX405" fmla="*/ 4630679 w 11218359"/>
              <a:gd name="connsiteY405" fmla="*/ 1081702 h 1081701"/>
              <a:gd name="connsiteX406" fmla="*/ 4642109 w 11218359"/>
              <a:gd name="connsiteY406" fmla="*/ 1081702 h 1081701"/>
              <a:gd name="connsiteX407" fmla="*/ 4653539 w 11218359"/>
              <a:gd name="connsiteY407" fmla="*/ 1081702 h 1081701"/>
              <a:gd name="connsiteX408" fmla="*/ 4664969 w 11218359"/>
              <a:gd name="connsiteY408" fmla="*/ 1081702 h 1081701"/>
              <a:gd name="connsiteX409" fmla="*/ 4676447 w 11218359"/>
              <a:gd name="connsiteY409" fmla="*/ 1081702 h 1081701"/>
              <a:gd name="connsiteX410" fmla="*/ 4687877 w 11218359"/>
              <a:gd name="connsiteY410" fmla="*/ 1081702 h 1081701"/>
              <a:gd name="connsiteX411" fmla="*/ 4699306 w 11218359"/>
              <a:gd name="connsiteY411" fmla="*/ 1081702 h 1081701"/>
              <a:gd name="connsiteX412" fmla="*/ 4710737 w 11218359"/>
              <a:gd name="connsiteY412" fmla="*/ 1081702 h 1081701"/>
              <a:gd name="connsiteX413" fmla="*/ 4722167 w 11218359"/>
              <a:gd name="connsiteY413" fmla="*/ 1081702 h 1081701"/>
              <a:gd name="connsiteX414" fmla="*/ 4733644 w 11218359"/>
              <a:gd name="connsiteY414" fmla="*/ 1081702 h 1081701"/>
              <a:gd name="connsiteX415" fmla="*/ 4745075 w 11218359"/>
              <a:gd name="connsiteY415" fmla="*/ 1081702 h 1081701"/>
              <a:gd name="connsiteX416" fmla="*/ 4756504 w 11218359"/>
              <a:gd name="connsiteY416" fmla="*/ 1081702 h 1081701"/>
              <a:gd name="connsiteX417" fmla="*/ 4767934 w 11218359"/>
              <a:gd name="connsiteY417" fmla="*/ 1081702 h 1081701"/>
              <a:gd name="connsiteX418" fmla="*/ 4779364 w 11218359"/>
              <a:gd name="connsiteY418" fmla="*/ 1081702 h 1081701"/>
              <a:gd name="connsiteX419" fmla="*/ 4790842 w 11218359"/>
              <a:gd name="connsiteY419" fmla="*/ 1081702 h 1081701"/>
              <a:gd name="connsiteX420" fmla="*/ 4802272 w 11218359"/>
              <a:gd name="connsiteY420" fmla="*/ 1081702 h 1081701"/>
              <a:gd name="connsiteX421" fmla="*/ 4813702 w 11218359"/>
              <a:gd name="connsiteY421" fmla="*/ 1081702 h 1081701"/>
              <a:gd name="connsiteX422" fmla="*/ 4825132 w 11218359"/>
              <a:gd name="connsiteY422" fmla="*/ 1081702 h 1081701"/>
              <a:gd name="connsiteX423" fmla="*/ 4836562 w 11218359"/>
              <a:gd name="connsiteY423" fmla="*/ 1081702 h 1081701"/>
              <a:gd name="connsiteX424" fmla="*/ 4848040 w 11218359"/>
              <a:gd name="connsiteY424" fmla="*/ 1081702 h 1081701"/>
              <a:gd name="connsiteX425" fmla="*/ 4859469 w 11218359"/>
              <a:gd name="connsiteY425" fmla="*/ 1081702 h 1081701"/>
              <a:gd name="connsiteX426" fmla="*/ 4870899 w 11218359"/>
              <a:gd name="connsiteY426" fmla="*/ 1081702 h 1081701"/>
              <a:gd name="connsiteX427" fmla="*/ 4882330 w 11218359"/>
              <a:gd name="connsiteY427" fmla="*/ 1081702 h 1081701"/>
              <a:gd name="connsiteX428" fmla="*/ 4893760 w 11218359"/>
              <a:gd name="connsiteY428" fmla="*/ 1081702 h 1081701"/>
              <a:gd name="connsiteX429" fmla="*/ 4905237 w 11218359"/>
              <a:gd name="connsiteY429" fmla="*/ 1081702 h 1081701"/>
              <a:gd name="connsiteX430" fmla="*/ 4916667 w 11218359"/>
              <a:gd name="connsiteY430" fmla="*/ 1081702 h 1081701"/>
              <a:gd name="connsiteX431" fmla="*/ 4928097 w 11218359"/>
              <a:gd name="connsiteY431" fmla="*/ 1081702 h 1081701"/>
              <a:gd name="connsiteX432" fmla="*/ 4939527 w 11218359"/>
              <a:gd name="connsiteY432" fmla="*/ 1081702 h 1081701"/>
              <a:gd name="connsiteX433" fmla="*/ 4950957 w 11218359"/>
              <a:gd name="connsiteY433" fmla="*/ 1081702 h 1081701"/>
              <a:gd name="connsiteX434" fmla="*/ 4962435 w 11218359"/>
              <a:gd name="connsiteY434" fmla="*/ 1081702 h 1081701"/>
              <a:gd name="connsiteX435" fmla="*/ 4973865 w 11218359"/>
              <a:gd name="connsiteY435" fmla="*/ 1081702 h 1081701"/>
              <a:gd name="connsiteX436" fmla="*/ 4985295 w 11218359"/>
              <a:gd name="connsiteY436" fmla="*/ 1081702 h 1081701"/>
              <a:gd name="connsiteX437" fmla="*/ 4996725 w 11218359"/>
              <a:gd name="connsiteY437" fmla="*/ 1081702 h 1081701"/>
              <a:gd name="connsiteX438" fmla="*/ 5008155 w 11218359"/>
              <a:gd name="connsiteY438" fmla="*/ 1081702 h 1081701"/>
              <a:gd name="connsiteX439" fmla="*/ 5019632 w 11218359"/>
              <a:gd name="connsiteY439" fmla="*/ 1081702 h 1081701"/>
              <a:gd name="connsiteX440" fmla="*/ 5031062 w 11218359"/>
              <a:gd name="connsiteY440" fmla="*/ 1081702 h 1081701"/>
              <a:gd name="connsiteX441" fmla="*/ 5042492 w 11218359"/>
              <a:gd name="connsiteY441" fmla="*/ 1081702 h 1081701"/>
              <a:gd name="connsiteX442" fmla="*/ 5053923 w 11218359"/>
              <a:gd name="connsiteY442" fmla="*/ 1081702 h 1081701"/>
              <a:gd name="connsiteX443" fmla="*/ 5065353 w 11218359"/>
              <a:gd name="connsiteY443" fmla="*/ 1081702 h 1081701"/>
              <a:gd name="connsiteX444" fmla="*/ 5076830 w 11218359"/>
              <a:gd name="connsiteY444" fmla="*/ 1081702 h 1081701"/>
              <a:gd name="connsiteX445" fmla="*/ 5088260 w 11218359"/>
              <a:gd name="connsiteY445" fmla="*/ 1081702 h 1081701"/>
              <a:gd name="connsiteX446" fmla="*/ 5099690 w 11218359"/>
              <a:gd name="connsiteY446" fmla="*/ 1081702 h 1081701"/>
              <a:gd name="connsiteX447" fmla="*/ 5111120 w 11218359"/>
              <a:gd name="connsiteY447" fmla="*/ 1081702 h 1081701"/>
              <a:gd name="connsiteX448" fmla="*/ 5122550 w 11218359"/>
              <a:gd name="connsiteY448" fmla="*/ 1081702 h 1081701"/>
              <a:gd name="connsiteX449" fmla="*/ 5134028 w 11218359"/>
              <a:gd name="connsiteY449" fmla="*/ 1081702 h 1081701"/>
              <a:gd name="connsiteX450" fmla="*/ 5145458 w 11218359"/>
              <a:gd name="connsiteY450" fmla="*/ 1081702 h 1081701"/>
              <a:gd name="connsiteX451" fmla="*/ 5156888 w 11218359"/>
              <a:gd name="connsiteY451" fmla="*/ 1081702 h 1081701"/>
              <a:gd name="connsiteX452" fmla="*/ 5168318 w 11218359"/>
              <a:gd name="connsiteY452" fmla="*/ 1081702 h 1081701"/>
              <a:gd name="connsiteX453" fmla="*/ 5179747 w 11218359"/>
              <a:gd name="connsiteY453" fmla="*/ 1081702 h 1081701"/>
              <a:gd name="connsiteX454" fmla="*/ 5191225 w 11218359"/>
              <a:gd name="connsiteY454" fmla="*/ 1081702 h 1081701"/>
              <a:gd name="connsiteX455" fmla="*/ 5202655 w 11218359"/>
              <a:gd name="connsiteY455" fmla="*/ 1081702 h 1081701"/>
              <a:gd name="connsiteX456" fmla="*/ 5214085 w 11218359"/>
              <a:gd name="connsiteY456" fmla="*/ 1081702 h 1081701"/>
              <a:gd name="connsiteX457" fmla="*/ 5225515 w 11218359"/>
              <a:gd name="connsiteY457" fmla="*/ 1081702 h 1081701"/>
              <a:gd name="connsiteX458" fmla="*/ 5236945 w 11218359"/>
              <a:gd name="connsiteY458" fmla="*/ 1081702 h 1081701"/>
              <a:gd name="connsiteX459" fmla="*/ 5248423 w 11218359"/>
              <a:gd name="connsiteY459" fmla="*/ 1081702 h 1081701"/>
              <a:gd name="connsiteX460" fmla="*/ 5259853 w 11218359"/>
              <a:gd name="connsiteY460" fmla="*/ 1081702 h 1081701"/>
              <a:gd name="connsiteX461" fmla="*/ 5271283 w 11218359"/>
              <a:gd name="connsiteY461" fmla="*/ 1081702 h 1081701"/>
              <a:gd name="connsiteX462" fmla="*/ 5282713 w 11218359"/>
              <a:gd name="connsiteY462" fmla="*/ 1081702 h 1081701"/>
              <a:gd name="connsiteX463" fmla="*/ 5294143 w 11218359"/>
              <a:gd name="connsiteY463" fmla="*/ 1081702 h 1081701"/>
              <a:gd name="connsiteX464" fmla="*/ 5305621 w 11218359"/>
              <a:gd name="connsiteY464" fmla="*/ 1081702 h 1081701"/>
              <a:gd name="connsiteX465" fmla="*/ 5317051 w 11218359"/>
              <a:gd name="connsiteY465" fmla="*/ 1081702 h 1081701"/>
              <a:gd name="connsiteX466" fmla="*/ 5328481 w 11218359"/>
              <a:gd name="connsiteY466" fmla="*/ 1081702 h 1081701"/>
              <a:gd name="connsiteX467" fmla="*/ 5339910 w 11218359"/>
              <a:gd name="connsiteY467" fmla="*/ 1081702 h 1081701"/>
              <a:gd name="connsiteX468" fmla="*/ 5351340 w 11218359"/>
              <a:gd name="connsiteY468" fmla="*/ 1081702 h 1081701"/>
              <a:gd name="connsiteX469" fmla="*/ 5362818 w 11218359"/>
              <a:gd name="connsiteY469" fmla="*/ 1081702 h 1081701"/>
              <a:gd name="connsiteX470" fmla="*/ 5374248 w 11218359"/>
              <a:gd name="connsiteY470" fmla="*/ 1081702 h 1081701"/>
              <a:gd name="connsiteX471" fmla="*/ 5385678 w 11218359"/>
              <a:gd name="connsiteY471" fmla="*/ 1081702 h 1081701"/>
              <a:gd name="connsiteX472" fmla="*/ 5397108 w 11218359"/>
              <a:gd name="connsiteY472" fmla="*/ 1081702 h 1081701"/>
              <a:gd name="connsiteX473" fmla="*/ 5408538 w 11218359"/>
              <a:gd name="connsiteY473" fmla="*/ 1081702 h 1081701"/>
              <a:gd name="connsiteX474" fmla="*/ 5420016 w 11218359"/>
              <a:gd name="connsiteY474" fmla="*/ 1081702 h 1081701"/>
              <a:gd name="connsiteX475" fmla="*/ 5431446 w 11218359"/>
              <a:gd name="connsiteY475" fmla="*/ 1081702 h 1081701"/>
              <a:gd name="connsiteX476" fmla="*/ 5442876 w 11218359"/>
              <a:gd name="connsiteY476" fmla="*/ 1081702 h 1081701"/>
              <a:gd name="connsiteX477" fmla="*/ 5454306 w 11218359"/>
              <a:gd name="connsiteY477" fmla="*/ 1081702 h 1081701"/>
              <a:gd name="connsiteX478" fmla="*/ 5465736 w 11218359"/>
              <a:gd name="connsiteY478" fmla="*/ 1081702 h 1081701"/>
              <a:gd name="connsiteX479" fmla="*/ 5477214 w 11218359"/>
              <a:gd name="connsiteY479" fmla="*/ 1081702 h 1081701"/>
              <a:gd name="connsiteX480" fmla="*/ 5488643 w 11218359"/>
              <a:gd name="connsiteY480" fmla="*/ 1081702 h 1081701"/>
              <a:gd name="connsiteX481" fmla="*/ 5500073 w 11218359"/>
              <a:gd name="connsiteY481" fmla="*/ 1081702 h 1081701"/>
              <a:gd name="connsiteX482" fmla="*/ 5511503 w 11218359"/>
              <a:gd name="connsiteY482" fmla="*/ 1081702 h 1081701"/>
              <a:gd name="connsiteX483" fmla="*/ 5522933 w 11218359"/>
              <a:gd name="connsiteY483" fmla="*/ 1081702 h 1081701"/>
              <a:gd name="connsiteX484" fmla="*/ 5534411 w 11218359"/>
              <a:gd name="connsiteY484" fmla="*/ 1081702 h 1081701"/>
              <a:gd name="connsiteX485" fmla="*/ 5545841 w 11218359"/>
              <a:gd name="connsiteY485" fmla="*/ 1081702 h 1081701"/>
              <a:gd name="connsiteX486" fmla="*/ 5557271 w 11218359"/>
              <a:gd name="connsiteY486" fmla="*/ 1081702 h 1081701"/>
              <a:gd name="connsiteX487" fmla="*/ 5568701 w 11218359"/>
              <a:gd name="connsiteY487" fmla="*/ 1081702 h 1081701"/>
              <a:gd name="connsiteX488" fmla="*/ 5580131 w 11218359"/>
              <a:gd name="connsiteY488" fmla="*/ 1081702 h 1081701"/>
              <a:gd name="connsiteX489" fmla="*/ 5591609 w 11218359"/>
              <a:gd name="connsiteY489" fmla="*/ 1081702 h 1081701"/>
              <a:gd name="connsiteX490" fmla="*/ 5603038 w 11218359"/>
              <a:gd name="connsiteY490" fmla="*/ 1081702 h 1081701"/>
              <a:gd name="connsiteX491" fmla="*/ 5614469 w 11218359"/>
              <a:gd name="connsiteY491" fmla="*/ 1081702 h 1081701"/>
              <a:gd name="connsiteX492" fmla="*/ 5625899 w 11218359"/>
              <a:gd name="connsiteY492" fmla="*/ 1081702 h 1081701"/>
              <a:gd name="connsiteX493" fmla="*/ 5637329 w 11218359"/>
              <a:gd name="connsiteY493" fmla="*/ 1081702 h 1081701"/>
              <a:gd name="connsiteX494" fmla="*/ 5648759 w 11218359"/>
              <a:gd name="connsiteY494" fmla="*/ 1081702 h 1081701"/>
              <a:gd name="connsiteX495" fmla="*/ 5660236 w 11218359"/>
              <a:gd name="connsiteY495" fmla="*/ 1081702 h 1081701"/>
              <a:gd name="connsiteX496" fmla="*/ 5671666 w 11218359"/>
              <a:gd name="connsiteY496" fmla="*/ 1081702 h 1081701"/>
              <a:gd name="connsiteX497" fmla="*/ 5683096 w 11218359"/>
              <a:gd name="connsiteY497" fmla="*/ 1081702 h 1081701"/>
              <a:gd name="connsiteX498" fmla="*/ 5694526 w 11218359"/>
              <a:gd name="connsiteY498" fmla="*/ 1081702 h 1081701"/>
              <a:gd name="connsiteX499" fmla="*/ 5705956 w 11218359"/>
              <a:gd name="connsiteY499" fmla="*/ 1081702 h 1081701"/>
              <a:gd name="connsiteX500" fmla="*/ 5717434 w 11218359"/>
              <a:gd name="connsiteY500" fmla="*/ 1081702 h 1081701"/>
              <a:gd name="connsiteX501" fmla="*/ 5728864 w 11218359"/>
              <a:gd name="connsiteY501" fmla="*/ 1081702 h 1081701"/>
              <a:gd name="connsiteX502" fmla="*/ 5740294 w 11218359"/>
              <a:gd name="connsiteY502" fmla="*/ 1081702 h 1081701"/>
              <a:gd name="connsiteX503" fmla="*/ 5751724 w 11218359"/>
              <a:gd name="connsiteY503" fmla="*/ 1081702 h 1081701"/>
              <a:gd name="connsiteX504" fmla="*/ 5763154 w 11218359"/>
              <a:gd name="connsiteY504" fmla="*/ 1081702 h 1081701"/>
              <a:gd name="connsiteX505" fmla="*/ 5774631 w 11218359"/>
              <a:gd name="connsiteY505" fmla="*/ 1081702 h 1081701"/>
              <a:gd name="connsiteX506" fmla="*/ 5786062 w 11218359"/>
              <a:gd name="connsiteY506" fmla="*/ 1081702 h 1081701"/>
              <a:gd name="connsiteX507" fmla="*/ 5797492 w 11218359"/>
              <a:gd name="connsiteY507" fmla="*/ 1081702 h 1081701"/>
              <a:gd name="connsiteX508" fmla="*/ 5808921 w 11218359"/>
              <a:gd name="connsiteY508" fmla="*/ 1081702 h 1081701"/>
              <a:gd name="connsiteX509" fmla="*/ 5820351 w 11218359"/>
              <a:gd name="connsiteY509" fmla="*/ 1081702 h 1081701"/>
              <a:gd name="connsiteX510" fmla="*/ 5831829 w 11218359"/>
              <a:gd name="connsiteY510" fmla="*/ 1081702 h 1081701"/>
              <a:gd name="connsiteX511" fmla="*/ 5843259 w 11218359"/>
              <a:gd name="connsiteY511" fmla="*/ 1081702 h 1081701"/>
              <a:gd name="connsiteX512" fmla="*/ 5854689 w 11218359"/>
              <a:gd name="connsiteY512" fmla="*/ 1081702 h 1081701"/>
              <a:gd name="connsiteX513" fmla="*/ 5866119 w 11218359"/>
              <a:gd name="connsiteY513" fmla="*/ 1081702 h 1081701"/>
              <a:gd name="connsiteX514" fmla="*/ 5877549 w 11218359"/>
              <a:gd name="connsiteY514" fmla="*/ 1081702 h 1081701"/>
              <a:gd name="connsiteX515" fmla="*/ 5889027 w 11218359"/>
              <a:gd name="connsiteY515" fmla="*/ 1081702 h 1081701"/>
              <a:gd name="connsiteX516" fmla="*/ 5900457 w 11218359"/>
              <a:gd name="connsiteY516" fmla="*/ 1081702 h 1081701"/>
              <a:gd name="connsiteX517" fmla="*/ 5911887 w 11218359"/>
              <a:gd name="connsiteY517" fmla="*/ 1081702 h 1081701"/>
              <a:gd name="connsiteX518" fmla="*/ 5923317 w 11218359"/>
              <a:gd name="connsiteY518" fmla="*/ 1081702 h 1081701"/>
              <a:gd name="connsiteX519" fmla="*/ 5934747 w 11218359"/>
              <a:gd name="connsiteY519" fmla="*/ 1081702 h 1081701"/>
              <a:gd name="connsiteX520" fmla="*/ 5946225 w 11218359"/>
              <a:gd name="connsiteY520" fmla="*/ 1081702 h 1081701"/>
              <a:gd name="connsiteX521" fmla="*/ 5957655 w 11218359"/>
              <a:gd name="connsiteY521" fmla="*/ 1081702 h 1081701"/>
              <a:gd name="connsiteX522" fmla="*/ 5969084 w 11218359"/>
              <a:gd name="connsiteY522" fmla="*/ 1081702 h 1081701"/>
              <a:gd name="connsiteX523" fmla="*/ 5980514 w 11218359"/>
              <a:gd name="connsiteY523" fmla="*/ 1081702 h 1081701"/>
              <a:gd name="connsiteX524" fmla="*/ 5991944 w 11218359"/>
              <a:gd name="connsiteY524" fmla="*/ 1081702 h 1081701"/>
              <a:gd name="connsiteX525" fmla="*/ 6003422 w 11218359"/>
              <a:gd name="connsiteY525" fmla="*/ 1081702 h 1081701"/>
              <a:gd name="connsiteX526" fmla="*/ 6014852 w 11218359"/>
              <a:gd name="connsiteY526" fmla="*/ 1081702 h 1081701"/>
              <a:gd name="connsiteX527" fmla="*/ 6026282 w 11218359"/>
              <a:gd name="connsiteY527" fmla="*/ 1081702 h 1081701"/>
              <a:gd name="connsiteX528" fmla="*/ 6037712 w 11218359"/>
              <a:gd name="connsiteY528" fmla="*/ 1081702 h 1081701"/>
              <a:gd name="connsiteX529" fmla="*/ 6049142 w 11218359"/>
              <a:gd name="connsiteY529" fmla="*/ 1081702 h 1081701"/>
              <a:gd name="connsiteX530" fmla="*/ 6060620 w 11218359"/>
              <a:gd name="connsiteY530" fmla="*/ 1081702 h 1081701"/>
              <a:gd name="connsiteX531" fmla="*/ 6072049 w 11218359"/>
              <a:gd name="connsiteY531" fmla="*/ 1081702 h 1081701"/>
              <a:gd name="connsiteX532" fmla="*/ 6083480 w 11218359"/>
              <a:gd name="connsiteY532" fmla="*/ 1081702 h 1081701"/>
              <a:gd name="connsiteX533" fmla="*/ 6094910 w 11218359"/>
              <a:gd name="connsiteY533" fmla="*/ 1081702 h 1081701"/>
              <a:gd name="connsiteX534" fmla="*/ 6106340 w 11218359"/>
              <a:gd name="connsiteY534" fmla="*/ 1081702 h 1081701"/>
              <a:gd name="connsiteX535" fmla="*/ 6117818 w 11218359"/>
              <a:gd name="connsiteY535" fmla="*/ 1081702 h 1081701"/>
              <a:gd name="connsiteX536" fmla="*/ 6129247 w 11218359"/>
              <a:gd name="connsiteY536" fmla="*/ 1081702 h 1081701"/>
              <a:gd name="connsiteX537" fmla="*/ 6140677 w 11218359"/>
              <a:gd name="connsiteY537" fmla="*/ 1081702 h 1081701"/>
              <a:gd name="connsiteX538" fmla="*/ 6152107 w 11218359"/>
              <a:gd name="connsiteY538" fmla="*/ 1081702 h 1081701"/>
              <a:gd name="connsiteX539" fmla="*/ 6163537 w 11218359"/>
              <a:gd name="connsiteY539" fmla="*/ 1081702 h 1081701"/>
              <a:gd name="connsiteX540" fmla="*/ 6175015 w 11218359"/>
              <a:gd name="connsiteY540" fmla="*/ 1081702 h 1081701"/>
              <a:gd name="connsiteX541" fmla="*/ 6186445 w 11218359"/>
              <a:gd name="connsiteY541" fmla="*/ 1081702 h 1081701"/>
              <a:gd name="connsiteX542" fmla="*/ 6197875 w 11218359"/>
              <a:gd name="connsiteY542" fmla="*/ 1081702 h 1081701"/>
              <a:gd name="connsiteX543" fmla="*/ 6209305 w 11218359"/>
              <a:gd name="connsiteY543" fmla="*/ 1081702 h 1081701"/>
              <a:gd name="connsiteX544" fmla="*/ 6220735 w 11218359"/>
              <a:gd name="connsiteY544" fmla="*/ 1081702 h 1081701"/>
              <a:gd name="connsiteX545" fmla="*/ 6232212 w 11218359"/>
              <a:gd name="connsiteY545" fmla="*/ 1081702 h 1081701"/>
              <a:gd name="connsiteX546" fmla="*/ 6243642 w 11218359"/>
              <a:gd name="connsiteY546" fmla="*/ 1081702 h 1081701"/>
              <a:gd name="connsiteX547" fmla="*/ 6255073 w 11218359"/>
              <a:gd name="connsiteY547" fmla="*/ 1081702 h 1081701"/>
              <a:gd name="connsiteX548" fmla="*/ 6266503 w 11218359"/>
              <a:gd name="connsiteY548" fmla="*/ 1081702 h 1081701"/>
              <a:gd name="connsiteX549" fmla="*/ 6277933 w 11218359"/>
              <a:gd name="connsiteY549" fmla="*/ 1081702 h 1081701"/>
              <a:gd name="connsiteX550" fmla="*/ 6289410 w 11218359"/>
              <a:gd name="connsiteY550" fmla="*/ 1081702 h 1081701"/>
              <a:gd name="connsiteX551" fmla="*/ 6300840 w 11218359"/>
              <a:gd name="connsiteY551" fmla="*/ 1081702 h 1081701"/>
              <a:gd name="connsiteX552" fmla="*/ 6312270 w 11218359"/>
              <a:gd name="connsiteY552" fmla="*/ 1081702 h 1081701"/>
              <a:gd name="connsiteX553" fmla="*/ 6323700 w 11218359"/>
              <a:gd name="connsiteY553" fmla="*/ 1081702 h 1081701"/>
              <a:gd name="connsiteX554" fmla="*/ 6335130 w 11218359"/>
              <a:gd name="connsiteY554" fmla="*/ 1081702 h 1081701"/>
              <a:gd name="connsiteX555" fmla="*/ 6346608 w 11218359"/>
              <a:gd name="connsiteY555" fmla="*/ 1081702 h 1081701"/>
              <a:gd name="connsiteX556" fmla="*/ 6358038 w 11218359"/>
              <a:gd name="connsiteY556" fmla="*/ 1081702 h 1081701"/>
              <a:gd name="connsiteX557" fmla="*/ 6369468 w 11218359"/>
              <a:gd name="connsiteY557" fmla="*/ 1081702 h 1081701"/>
              <a:gd name="connsiteX558" fmla="*/ 6380898 w 11218359"/>
              <a:gd name="connsiteY558" fmla="*/ 1081702 h 1081701"/>
              <a:gd name="connsiteX559" fmla="*/ 6392328 w 11218359"/>
              <a:gd name="connsiteY559" fmla="*/ 1081702 h 1081701"/>
              <a:gd name="connsiteX560" fmla="*/ 6403805 w 11218359"/>
              <a:gd name="connsiteY560" fmla="*/ 1081702 h 1081701"/>
              <a:gd name="connsiteX561" fmla="*/ 6415235 w 11218359"/>
              <a:gd name="connsiteY561" fmla="*/ 1081702 h 1081701"/>
              <a:gd name="connsiteX562" fmla="*/ 6426666 w 11218359"/>
              <a:gd name="connsiteY562" fmla="*/ 1081702 h 1081701"/>
              <a:gd name="connsiteX563" fmla="*/ 6438096 w 11218359"/>
              <a:gd name="connsiteY563" fmla="*/ 1081702 h 1081701"/>
              <a:gd name="connsiteX564" fmla="*/ 6449525 w 11218359"/>
              <a:gd name="connsiteY564" fmla="*/ 1081702 h 1081701"/>
              <a:gd name="connsiteX565" fmla="*/ 6461003 w 11218359"/>
              <a:gd name="connsiteY565" fmla="*/ 1081702 h 1081701"/>
              <a:gd name="connsiteX566" fmla="*/ 6472433 w 11218359"/>
              <a:gd name="connsiteY566" fmla="*/ 1081702 h 1081701"/>
              <a:gd name="connsiteX567" fmla="*/ 6483863 w 11218359"/>
              <a:gd name="connsiteY567" fmla="*/ 1081702 h 1081701"/>
              <a:gd name="connsiteX568" fmla="*/ 6495293 w 11218359"/>
              <a:gd name="connsiteY568" fmla="*/ 1081702 h 1081701"/>
              <a:gd name="connsiteX569" fmla="*/ 6506723 w 11218359"/>
              <a:gd name="connsiteY569" fmla="*/ 1081702 h 1081701"/>
              <a:gd name="connsiteX570" fmla="*/ 6518201 w 11218359"/>
              <a:gd name="connsiteY570" fmla="*/ 1081702 h 1081701"/>
              <a:gd name="connsiteX571" fmla="*/ 6529631 w 11218359"/>
              <a:gd name="connsiteY571" fmla="*/ 1081702 h 1081701"/>
              <a:gd name="connsiteX572" fmla="*/ 6541061 w 11218359"/>
              <a:gd name="connsiteY572" fmla="*/ 1081702 h 1081701"/>
              <a:gd name="connsiteX573" fmla="*/ 6552490 w 11218359"/>
              <a:gd name="connsiteY573" fmla="*/ 1081702 h 1081701"/>
              <a:gd name="connsiteX574" fmla="*/ 6563921 w 11218359"/>
              <a:gd name="connsiteY574" fmla="*/ 1081702 h 1081701"/>
              <a:gd name="connsiteX575" fmla="*/ 6575398 w 11218359"/>
              <a:gd name="connsiteY575" fmla="*/ 1081702 h 1081701"/>
              <a:gd name="connsiteX576" fmla="*/ 6586828 w 11218359"/>
              <a:gd name="connsiteY576" fmla="*/ 1081702 h 1081701"/>
              <a:gd name="connsiteX577" fmla="*/ 6598259 w 11218359"/>
              <a:gd name="connsiteY577" fmla="*/ 1081702 h 1081701"/>
              <a:gd name="connsiteX578" fmla="*/ 6609688 w 11218359"/>
              <a:gd name="connsiteY578" fmla="*/ 1081702 h 1081701"/>
              <a:gd name="connsiteX579" fmla="*/ 6621118 w 11218359"/>
              <a:gd name="connsiteY579" fmla="*/ 1081702 h 1081701"/>
              <a:gd name="connsiteX580" fmla="*/ 6632596 w 11218359"/>
              <a:gd name="connsiteY580" fmla="*/ 1081702 h 1081701"/>
              <a:gd name="connsiteX581" fmla="*/ 6644026 w 11218359"/>
              <a:gd name="connsiteY581" fmla="*/ 1081702 h 1081701"/>
              <a:gd name="connsiteX582" fmla="*/ 6655456 w 11218359"/>
              <a:gd name="connsiteY582" fmla="*/ 1081702 h 1081701"/>
              <a:gd name="connsiteX583" fmla="*/ 6666886 w 11218359"/>
              <a:gd name="connsiteY583" fmla="*/ 1081702 h 1081701"/>
              <a:gd name="connsiteX584" fmla="*/ 6678316 w 11218359"/>
              <a:gd name="connsiteY584" fmla="*/ 1081702 h 1081701"/>
              <a:gd name="connsiteX585" fmla="*/ 6689794 w 11218359"/>
              <a:gd name="connsiteY585" fmla="*/ 1081702 h 1081701"/>
              <a:gd name="connsiteX586" fmla="*/ 6701224 w 11218359"/>
              <a:gd name="connsiteY586" fmla="*/ 1081702 h 1081701"/>
              <a:gd name="connsiteX587" fmla="*/ 6712653 w 11218359"/>
              <a:gd name="connsiteY587" fmla="*/ 1081702 h 1081701"/>
              <a:gd name="connsiteX588" fmla="*/ 6724083 w 11218359"/>
              <a:gd name="connsiteY588" fmla="*/ 1081702 h 1081701"/>
              <a:gd name="connsiteX589" fmla="*/ 6735514 w 11218359"/>
              <a:gd name="connsiteY589" fmla="*/ 1081702 h 1081701"/>
              <a:gd name="connsiteX590" fmla="*/ 6746944 w 11218359"/>
              <a:gd name="connsiteY590" fmla="*/ 1081702 h 1081701"/>
              <a:gd name="connsiteX591" fmla="*/ 6758421 w 11218359"/>
              <a:gd name="connsiteY591" fmla="*/ 1081702 h 1081701"/>
              <a:gd name="connsiteX592" fmla="*/ 6769851 w 11218359"/>
              <a:gd name="connsiteY592" fmla="*/ 1081702 h 1081701"/>
              <a:gd name="connsiteX593" fmla="*/ 6781281 w 11218359"/>
              <a:gd name="connsiteY593" fmla="*/ 1081702 h 1081701"/>
              <a:gd name="connsiteX594" fmla="*/ 6792711 w 11218359"/>
              <a:gd name="connsiteY594" fmla="*/ 1081702 h 1081701"/>
              <a:gd name="connsiteX595" fmla="*/ 6804141 w 11218359"/>
              <a:gd name="connsiteY595" fmla="*/ 1081702 h 1081701"/>
              <a:gd name="connsiteX596" fmla="*/ 6815619 w 11218359"/>
              <a:gd name="connsiteY596" fmla="*/ 1081702 h 1081701"/>
              <a:gd name="connsiteX597" fmla="*/ 6827049 w 11218359"/>
              <a:gd name="connsiteY597" fmla="*/ 1081702 h 1081701"/>
              <a:gd name="connsiteX598" fmla="*/ 6838479 w 11218359"/>
              <a:gd name="connsiteY598" fmla="*/ 1081702 h 1081701"/>
              <a:gd name="connsiteX599" fmla="*/ 6849909 w 11218359"/>
              <a:gd name="connsiteY599" fmla="*/ 1081702 h 1081701"/>
              <a:gd name="connsiteX600" fmla="*/ 6861339 w 11218359"/>
              <a:gd name="connsiteY600" fmla="*/ 1081702 h 1081701"/>
              <a:gd name="connsiteX601" fmla="*/ 6872816 w 11218359"/>
              <a:gd name="connsiteY601" fmla="*/ 1081702 h 1081701"/>
              <a:gd name="connsiteX602" fmla="*/ 6884246 w 11218359"/>
              <a:gd name="connsiteY602" fmla="*/ 1081702 h 1081701"/>
              <a:gd name="connsiteX603" fmla="*/ 6895676 w 11218359"/>
              <a:gd name="connsiteY603" fmla="*/ 1081702 h 1081701"/>
              <a:gd name="connsiteX604" fmla="*/ 6907107 w 11218359"/>
              <a:gd name="connsiteY604" fmla="*/ 1081702 h 1081701"/>
              <a:gd name="connsiteX605" fmla="*/ 6918537 w 11218359"/>
              <a:gd name="connsiteY605" fmla="*/ 1081702 h 1081701"/>
              <a:gd name="connsiteX606" fmla="*/ 6930014 w 11218359"/>
              <a:gd name="connsiteY606" fmla="*/ 1081702 h 1081701"/>
              <a:gd name="connsiteX607" fmla="*/ 6941444 w 11218359"/>
              <a:gd name="connsiteY607" fmla="*/ 1081702 h 1081701"/>
              <a:gd name="connsiteX608" fmla="*/ 6952874 w 11218359"/>
              <a:gd name="connsiteY608" fmla="*/ 1081702 h 1081701"/>
              <a:gd name="connsiteX609" fmla="*/ 6964304 w 11218359"/>
              <a:gd name="connsiteY609" fmla="*/ 1081702 h 1081701"/>
              <a:gd name="connsiteX610" fmla="*/ 6975734 w 11218359"/>
              <a:gd name="connsiteY610" fmla="*/ 1081702 h 1081701"/>
              <a:gd name="connsiteX611" fmla="*/ 6987212 w 11218359"/>
              <a:gd name="connsiteY611" fmla="*/ 1081702 h 1081701"/>
              <a:gd name="connsiteX612" fmla="*/ 6998642 w 11218359"/>
              <a:gd name="connsiteY612" fmla="*/ 1081702 h 1081701"/>
              <a:gd name="connsiteX613" fmla="*/ 7010072 w 11218359"/>
              <a:gd name="connsiteY613" fmla="*/ 1081702 h 1081701"/>
              <a:gd name="connsiteX614" fmla="*/ 7021502 w 11218359"/>
              <a:gd name="connsiteY614" fmla="*/ 1081702 h 1081701"/>
              <a:gd name="connsiteX615" fmla="*/ 7032931 w 11218359"/>
              <a:gd name="connsiteY615" fmla="*/ 1081702 h 1081701"/>
              <a:gd name="connsiteX616" fmla="*/ 7044409 w 11218359"/>
              <a:gd name="connsiteY616" fmla="*/ 1081702 h 1081701"/>
              <a:gd name="connsiteX617" fmla="*/ 7055839 w 11218359"/>
              <a:gd name="connsiteY617" fmla="*/ 1081702 h 1081701"/>
              <a:gd name="connsiteX618" fmla="*/ 7067269 w 11218359"/>
              <a:gd name="connsiteY618" fmla="*/ 1081702 h 1081701"/>
              <a:gd name="connsiteX619" fmla="*/ 7078700 w 11218359"/>
              <a:gd name="connsiteY619" fmla="*/ 1081702 h 1081701"/>
              <a:gd name="connsiteX620" fmla="*/ 7090129 w 11218359"/>
              <a:gd name="connsiteY620" fmla="*/ 1081702 h 1081701"/>
              <a:gd name="connsiteX621" fmla="*/ 7101607 w 11218359"/>
              <a:gd name="connsiteY621" fmla="*/ 1081702 h 1081701"/>
              <a:gd name="connsiteX622" fmla="*/ 7113037 w 11218359"/>
              <a:gd name="connsiteY622" fmla="*/ 1081702 h 1081701"/>
              <a:gd name="connsiteX623" fmla="*/ 7124467 w 11218359"/>
              <a:gd name="connsiteY623" fmla="*/ 1081702 h 1081701"/>
              <a:gd name="connsiteX624" fmla="*/ 7135897 w 11218359"/>
              <a:gd name="connsiteY624" fmla="*/ 1081702 h 1081701"/>
              <a:gd name="connsiteX625" fmla="*/ 7147327 w 11218359"/>
              <a:gd name="connsiteY625" fmla="*/ 1081702 h 1081701"/>
              <a:gd name="connsiteX626" fmla="*/ 7158805 w 11218359"/>
              <a:gd name="connsiteY626" fmla="*/ 1081702 h 1081701"/>
              <a:gd name="connsiteX627" fmla="*/ 7170235 w 11218359"/>
              <a:gd name="connsiteY627" fmla="*/ 1081702 h 1081701"/>
              <a:gd name="connsiteX628" fmla="*/ 7181665 w 11218359"/>
              <a:gd name="connsiteY628" fmla="*/ 1081702 h 1081701"/>
              <a:gd name="connsiteX629" fmla="*/ 7193094 w 11218359"/>
              <a:gd name="connsiteY629" fmla="*/ 1081702 h 1081701"/>
              <a:gd name="connsiteX630" fmla="*/ 7204524 w 11218359"/>
              <a:gd name="connsiteY630" fmla="*/ 1081702 h 1081701"/>
              <a:gd name="connsiteX631" fmla="*/ 7216002 w 11218359"/>
              <a:gd name="connsiteY631" fmla="*/ 1081702 h 1081701"/>
              <a:gd name="connsiteX632" fmla="*/ 7227432 w 11218359"/>
              <a:gd name="connsiteY632" fmla="*/ 1081702 h 1081701"/>
              <a:gd name="connsiteX633" fmla="*/ 7238862 w 11218359"/>
              <a:gd name="connsiteY633" fmla="*/ 1081702 h 1081701"/>
              <a:gd name="connsiteX634" fmla="*/ 7250292 w 11218359"/>
              <a:gd name="connsiteY634" fmla="*/ 1081702 h 1081701"/>
              <a:gd name="connsiteX635" fmla="*/ 7261722 w 11218359"/>
              <a:gd name="connsiteY635" fmla="*/ 1081702 h 1081701"/>
              <a:gd name="connsiteX636" fmla="*/ 7273200 w 11218359"/>
              <a:gd name="connsiteY636" fmla="*/ 1081702 h 1081701"/>
              <a:gd name="connsiteX637" fmla="*/ 7284630 w 11218359"/>
              <a:gd name="connsiteY637" fmla="*/ 1081702 h 1081701"/>
              <a:gd name="connsiteX638" fmla="*/ 7296060 w 11218359"/>
              <a:gd name="connsiteY638" fmla="*/ 1081702 h 1081701"/>
              <a:gd name="connsiteX639" fmla="*/ 7307490 w 11218359"/>
              <a:gd name="connsiteY639" fmla="*/ 1081702 h 1081701"/>
              <a:gd name="connsiteX640" fmla="*/ 7318920 w 11218359"/>
              <a:gd name="connsiteY640" fmla="*/ 1081702 h 1081701"/>
              <a:gd name="connsiteX641" fmla="*/ 7330398 w 11218359"/>
              <a:gd name="connsiteY641" fmla="*/ 1081702 h 1081701"/>
              <a:gd name="connsiteX642" fmla="*/ 7341828 w 11218359"/>
              <a:gd name="connsiteY642" fmla="*/ 1081702 h 1081701"/>
              <a:gd name="connsiteX643" fmla="*/ 7353257 w 11218359"/>
              <a:gd name="connsiteY643" fmla="*/ 1081702 h 1081701"/>
              <a:gd name="connsiteX644" fmla="*/ 7364687 w 11218359"/>
              <a:gd name="connsiteY644" fmla="*/ 1081702 h 1081701"/>
              <a:gd name="connsiteX645" fmla="*/ 7376117 w 11218359"/>
              <a:gd name="connsiteY645" fmla="*/ 1081702 h 1081701"/>
              <a:gd name="connsiteX646" fmla="*/ 7387595 w 11218359"/>
              <a:gd name="connsiteY646" fmla="*/ 1081702 h 1081701"/>
              <a:gd name="connsiteX647" fmla="*/ 7399025 w 11218359"/>
              <a:gd name="connsiteY647" fmla="*/ 1081702 h 1081701"/>
              <a:gd name="connsiteX648" fmla="*/ 7410455 w 11218359"/>
              <a:gd name="connsiteY648" fmla="*/ 1081702 h 1081701"/>
              <a:gd name="connsiteX649" fmla="*/ 7421885 w 11218359"/>
              <a:gd name="connsiteY649" fmla="*/ 1081702 h 1081701"/>
              <a:gd name="connsiteX650" fmla="*/ 7433315 w 11218359"/>
              <a:gd name="connsiteY650" fmla="*/ 1081702 h 1081701"/>
              <a:gd name="connsiteX651" fmla="*/ 7444793 w 11218359"/>
              <a:gd name="connsiteY651" fmla="*/ 1081702 h 1081701"/>
              <a:gd name="connsiteX652" fmla="*/ 7456222 w 11218359"/>
              <a:gd name="connsiteY652" fmla="*/ 1081702 h 1081701"/>
              <a:gd name="connsiteX653" fmla="*/ 7467653 w 11218359"/>
              <a:gd name="connsiteY653" fmla="*/ 1081702 h 1081701"/>
              <a:gd name="connsiteX654" fmla="*/ 7479083 w 11218359"/>
              <a:gd name="connsiteY654" fmla="*/ 1081702 h 1081701"/>
              <a:gd name="connsiteX655" fmla="*/ 7490513 w 11218359"/>
              <a:gd name="connsiteY655" fmla="*/ 1081702 h 1081701"/>
              <a:gd name="connsiteX656" fmla="*/ 7501990 w 11218359"/>
              <a:gd name="connsiteY656" fmla="*/ 1081702 h 1081701"/>
              <a:gd name="connsiteX657" fmla="*/ 7513420 w 11218359"/>
              <a:gd name="connsiteY657" fmla="*/ 1081702 h 1081701"/>
              <a:gd name="connsiteX658" fmla="*/ 7524850 w 11218359"/>
              <a:gd name="connsiteY658" fmla="*/ 1081702 h 1081701"/>
              <a:gd name="connsiteX659" fmla="*/ 7536280 w 11218359"/>
              <a:gd name="connsiteY659" fmla="*/ 1081702 h 1081701"/>
              <a:gd name="connsiteX660" fmla="*/ 7547710 w 11218359"/>
              <a:gd name="connsiteY660" fmla="*/ 1081702 h 1081701"/>
              <a:gd name="connsiteX661" fmla="*/ 7559188 w 11218359"/>
              <a:gd name="connsiteY661" fmla="*/ 1081702 h 1081701"/>
              <a:gd name="connsiteX662" fmla="*/ 7570618 w 11218359"/>
              <a:gd name="connsiteY662" fmla="*/ 1081702 h 1081701"/>
              <a:gd name="connsiteX663" fmla="*/ 7582048 w 11218359"/>
              <a:gd name="connsiteY663" fmla="*/ 1081702 h 1081701"/>
              <a:gd name="connsiteX664" fmla="*/ 7593478 w 11218359"/>
              <a:gd name="connsiteY664" fmla="*/ 1081702 h 1081701"/>
              <a:gd name="connsiteX665" fmla="*/ 7604908 w 11218359"/>
              <a:gd name="connsiteY665" fmla="*/ 1081702 h 1081701"/>
              <a:gd name="connsiteX666" fmla="*/ 7616385 w 11218359"/>
              <a:gd name="connsiteY666" fmla="*/ 1081702 h 1081701"/>
              <a:gd name="connsiteX667" fmla="*/ 7627815 w 11218359"/>
              <a:gd name="connsiteY667" fmla="*/ 1081702 h 1081701"/>
              <a:gd name="connsiteX668" fmla="*/ 7639246 w 11218359"/>
              <a:gd name="connsiteY668" fmla="*/ 1081702 h 1081701"/>
              <a:gd name="connsiteX669" fmla="*/ 7650676 w 11218359"/>
              <a:gd name="connsiteY669" fmla="*/ 1081702 h 1081701"/>
              <a:gd name="connsiteX670" fmla="*/ 7662106 w 11218359"/>
              <a:gd name="connsiteY670" fmla="*/ 1081702 h 1081701"/>
              <a:gd name="connsiteX671" fmla="*/ 7673583 w 11218359"/>
              <a:gd name="connsiteY671" fmla="*/ 1081702 h 1081701"/>
              <a:gd name="connsiteX672" fmla="*/ 7685013 w 11218359"/>
              <a:gd name="connsiteY672" fmla="*/ 1081702 h 1081701"/>
              <a:gd name="connsiteX673" fmla="*/ 7696443 w 11218359"/>
              <a:gd name="connsiteY673" fmla="*/ 1081702 h 1081701"/>
              <a:gd name="connsiteX674" fmla="*/ 7707873 w 11218359"/>
              <a:gd name="connsiteY674" fmla="*/ 1081702 h 1081701"/>
              <a:gd name="connsiteX675" fmla="*/ 7719303 w 11218359"/>
              <a:gd name="connsiteY675" fmla="*/ 1081702 h 1081701"/>
              <a:gd name="connsiteX676" fmla="*/ 7730733 w 11218359"/>
              <a:gd name="connsiteY676" fmla="*/ 1081702 h 1081701"/>
              <a:gd name="connsiteX677" fmla="*/ 7742211 w 11218359"/>
              <a:gd name="connsiteY677" fmla="*/ 1081702 h 1081701"/>
              <a:gd name="connsiteX678" fmla="*/ 7753641 w 11218359"/>
              <a:gd name="connsiteY678" fmla="*/ 1081702 h 1081701"/>
              <a:gd name="connsiteX679" fmla="*/ 7765071 w 11218359"/>
              <a:gd name="connsiteY679" fmla="*/ 1081702 h 1081701"/>
              <a:gd name="connsiteX680" fmla="*/ 7776501 w 11218359"/>
              <a:gd name="connsiteY680" fmla="*/ 1081702 h 1081701"/>
              <a:gd name="connsiteX681" fmla="*/ 7787931 w 11218359"/>
              <a:gd name="connsiteY681" fmla="*/ 1081702 h 1081701"/>
              <a:gd name="connsiteX682" fmla="*/ 7799408 w 11218359"/>
              <a:gd name="connsiteY682" fmla="*/ 1081702 h 1081701"/>
              <a:gd name="connsiteX683" fmla="*/ 7810839 w 11218359"/>
              <a:gd name="connsiteY683" fmla="*/ 1081702 h 1081701"/>
              <a:gd name="connsiteX684" fmla="*/ 7822268 w 11218359"/>
              <a:gd name="connsiteY684" fmla="*/ 1081702 h 1081701"/>
              <a:gd name="connsiteX685" fmla="*/ 7833698 w 11218359"/>
              <a:gd name="connsiteY685" fmla="*/ 1081702 h 1081701"/>
              <a:gd name="connsiteX686" fmla="*/ 7845128 w 11218359"/>
              <a:gd name="connsiteY686" fmla="*/ 1081702 h 1081701"/>
              <a:gd name="connsiteX687" fmla="*/ 7856606 w 11218359"/>
              <a:gd name="connsiteY687" fmla="*/ 1081702 h 1081701"/>
              <a:gd name="connsiteX688" fmla="*/ 7868036 w 11218359"/>
              <a:gd name="connsiteY688" fmla="*/ 1081702 h 1081701"/>
              <a:gd name="connsiteX689" fmla="*/ 7879466 w 11218359"/>
              <a:gd name="connsiteY689" fmla="*/ 1081702 h 1081701"/>
              <a:gd name="connsiteX690" fmla="*/ 7890896 w 11218359"/>
              <a:gd name="connsiteY690" fmla="*/ 1081702 h 1081701"/>
              <a:gd name="connsiteX691" fmla="*/ 7902326 w 11218359"/>
              <a:gd name="connsiteY691" fmla="*/ 1081702 h 1081701"/>
              <a:gd name="connsiteX692" fmla="*/ 7913804 w 11218359"/>
              <a:gd name="connsiteY692" fmla="*/ 1081702 h 1081701"/>
              <a:gd name="connsiteX693" fmla="*/ 7925234 w 11218359"/>
              <a:gd name="connsiteY693" fmla="*/ 1081702 h 1081701"/>
              <a:gd name="connsiteX694" fmla="*/ 7936663 w 11218359"/>
              <a:gd name="connsiteY694" fmla="*/ 1081702 h 1081701"/>
              <a:gd name="connsiteX695" fmla="*/ 7948094 w 11218359"/>
              <a:gd name="connsiteY695" fmla="*/ 1081702 h 1081701"/>
              <a:gd name="connsiteX696" fmla="*/ 7959524 w 11218359"/>
              <a:gd name="connsiteY696" fmla="*/ 1081702 h 1081701"/>
              <a:gd name="connsiteX697" fmla="*/ 7971001 w 11218359"/>
              <a:gd name="connsiteY697" fmla="*/ 1081702 h 1081701"/>
              <a:gd name="connsiteX698" fmla="*/ 7982431 w 11218359"/>
              <a:gd name="connsiteY698" fmla="*/ 1081702 h 1081701"/>
              <a:gd name="connsiteX699" fmla="*/ 7993861 w 11218359"/>
              <a:gd name="connsiteY699" fmla="*/ 1081702 h 1081701"/>
              <a:gd name="connsiteX700" fmla="*/ 8005291 w 11218359"/>
              <a:gd name="connsiteY700" fmla="*/ 1081702 h 1081701"/>
              <a:gd name="connsiteX701" fmla="*/ 8016721 w 11218359"/>
              <a:gd name="connsiteY701" fmla="*/ 1081702 h 1081701"/>
              <a:gd name="connsiteX702" fmla="*/ 8028199 w 11218359"/>
              <a:gd name="connsiteY702" fmla="*/ 1081702 h 1081701"/>
              <a:gd name="connsiteX703" fmla="*/ 8039629 w 11218359"/>
              <a:gd name="connsiteY703" fmla="*/ 1081702 h 1081701"/>
              <a:gd name="connsiteX704" fmla="*/ 8051059 w 11218359"/>
              <a:gd name="connsiteY704" fmla="*/ 1081702 h 1081701"/>
              <a:gd name="connsiteX705" fmla="*/ 8062489 w 11218359"/>
              <a:gd name="connsiteY705" fmla="*/ 1081702 h 1081701"/>
              <a:gd name="connsiteX706" fmla="*/ 8073919 w 11218359"/>
              <a:gd name="connsiteY706" fmla="*/ 1081702 h 1081701"/>
              <a:gd name="connsiteX707" fmla="*/ 8085396 w 11218359"/>
              <a:gd name="connsiteY707" fmla="*/ 1081702 h 1081701"/>
              <a:gd name="connsiteX708" fmla="*/ 8096826 w 11218359"/>
              <a:gd name="connsiteY708" fmla="*/ 1081702 h 1081701"/>
              <a:gd name="connsiteX709" fmla="*/ 8108256 w 11218359"/>
              <a:gd name="connsiteY709" fmla="*/ 1081702 h 1081701"/>
              <a:gd name="connsiteX710" fmla="*/ 8119687 w 11218359"/>
              <a:gd name="connsiteY710" fmla="*/ 1081702 h 1081701"/>
              <a:gd name="connsiteX711" fmla="*/ 8131117 w 11218359"/>
              <a:gd name="connsiteY711" fmla="*/ 1081702 h 1081701"/>
              <a:gd name="connsiteX712" fmla="*/ 8142594 w 11218359"/>
              <a:gd name="connsiteY712" fmla="*/ 1081702 h 1081701"/>
              <a:gd name="connsiteX713" fmla="*/ 8154024 w 11218359"/>
              <a:gd name="connsiteY713" fmla="*/ 1081702 h 1081701"/>
              <a:gd name="connsiteX714" fmla="*/ 8165454 w 11218359"/>
              <a:gd name="connsiteY714" fmla="*/ 1081702 h 1081701"/>
              <a:gd name="connsiteX715" fmla="*/ 8176884 w 11218359"/>
              <a:gd name="connsiteY715" fmla="*/ 1081702 h 1081701"/>
              <a:gd name="connsiteX716" fmla="*/ 8188314 w 11218359"/>
              <a:gd name="connsiteY716" fmla="*/ 1081702 h 1081701"/>
              <a:gd name="connsiteX717" fmla="*/ 8199792 w 11218359"/>
              <a:gd name="connsiteY717" fmla="*/ 1081702 h 1081701"/>
              <a:gd name="connsiteX718" fmla="*/ 8211222 w 11218359"/>
              <a:gd name="connsiteY718" fmla="*/ 1081702 h 1081701"/>
              <a:gd name="connsiteX719" fmla="*/ 8222652 w 11218359"/>
              <a:gd name="connsiteY719" fmla="*/ 1081702 h 1081701"/>
              <a:gd name="connsiteX720" fmla="*/ 8234082 w 11218359"/>
              <a:gd name="connsiteY720" fmla="*/ 1081702 h 1081701"/>
              <a:gd name="connsiteX721" fmla="*/ 8245512 w 11218359"/>
              <a:gd name="connsiteY721" fmla="*/ 1081702 h 1081701"/>
              <a:gd name="connsiteX722" fmla="*/ 8256989 w 11218359"/>
              <a:gd name="connsiteY722" fmla="*/ 1081702 h 1081701"/>
              <a:gd name="connsiteX723" fmla="*/ 8268419 w 11218359"/>
              <a:gd name="connsiteY723" fmla="*/ 1081702 h 1081701"/>
              <a:gd name="connsiteX724" fmla="*/ 8279850 w 11218359"/>
              <a:gd name="connsiteY724" fmla="*/ 1081702 h 1081701"/>
              <a:gd name="connsiteX725" fmla="*/ 8291280 w 11218359"/>
              <a:gd name="connsiteY725" fmla="*/ 1081702 h 1081701"/>
              <a:gd name="connsiteX726" fmla="*/ 8302709 w 11218359"/>
              <a:gd name="connsiteY726" fmla="*/ 1081702 h 1081701"/>
              <a:gd name="connsiteX727" fmla="*/ 8314187 w 11218359"/>
              <a:gd name="connsiteY727" fmla="*/ 1081702 h 1081701"/>
              <a:gd name="connsiteX728" fmla="*/ 8325617 w 11218359"/>
              <a:gd name="connsiteY728" fmla="*/ 1081702 h 1081701"/>
              <a:gd name="connsiteX729" fmla="*/ 8337047 w 11218359"/>
              <a:gd name="connsiteY729" fmla="*/ 1081702 h 1081701"/>
              <a:gd name="connsiteX730" fmla="*/ 8348477 w 11218359"/>
              <a:gd name="connsiteY730" fmla="*/ 1081702 h 1081701"/>
              <a:gd name="connsiteX731" fmla="*/ 8359907 w 11218359"/>
              <a:gd name="connsiteY731" fmla="*/ 1081702 h 1081701"/>
              <a:gd name="connsiteX732" fmla="*/ 8371385 w 11218359"/>
              <a:gd name="connsiteY732" fmla="*/ 1081702 h 1081701"/>
              <a:gd name="connsiteX733" fmla="*/ 8382815 w 11218359"/>
              <a:gd name="connsiteY733" fmla="*/ 1081702 h 1081701"/>
              <a:gd name="connsiteX734" fmla="*/ 8394245 w 11218359"/>
              <a:gd name="connsiteY734" fmla="*/ 1081702 h 1081701"/>
              <a:gd name="connsiteX735" fmla="*/ 8405674 w 11218359"/>
              <a:gd name="connsiteY735" fmla="*/ 1081702 h 1081701"/>
              <a:gd name="connsiteX736" fmla="*/ 8417104 w 11218359"/>
              <a:gd name="connsiteY736" fmla="*/ 1081702 h 1081701"/>
              <a:gd name="connsiteX737" fmla="*/ 8428582 w 11218359"/>
              <a:gd name="connsiteY737" fmla="*/ 1081702 h 1081701"/>
              <a:gd name="connsiteX738" fmla="*/ 8440012 w 11218359"/>
              <a:gd name="connsiteY738" fmla="*/ 1081702 h 1081701"/>
              <a:gd name="connsiteX739" fmla="*/ 8451442 w 11218359"/>
              <a:gd name="connsiteY739" fmla="*/ 1081702 h 1081701"/>
              <a:gd name="connsiteX740" fmla="*/ 8462872 w 11218359"/>
              <a:gd name="connsiteY740" fmla="*/ 1081702 h 1081701"/>
              <a:gd name="connsiteX741" fmla="*/ 8474302 w 11218359"/>
              <a:gd name="connsiteY741" fmla="*/ 1081702 h 1081701"/>
              <a:gd name="connsiteX742" fmla="*/ 8485780 w 11218359"/>
              <a:gd name="connsiteY742" fmla="*/ 1081702 h 1081701"/>
              <a:gd name="connsiteX743" fmla="*/ 8497210 w 11218359"/>
              <a:gd name="connsiteY743" fmla="*/ 1081702 h 1081701"/>
              <a:gd name="connsiteX744" fmla="*/ 8508640 w 11218359"/>
              <a:gd name="connsiteY744" fmla="*/ 1081702 h 1081701"/>
              <a:gd name="connsiteX745" fmla="*/ 8520069 w 11218359"/>
              <a:gd name="connsiteY745" fmla="*/ 1081702 h 1081701"/>
              <a:gd name="connsiteX746" fmla="*/ 8531500 w 11218359"/>
              <a:gd name="connsiteY746" fmla="*/ 1081702 h 1081701"/>
              <a:gd name="connsiteX747" fmla="*/ 8542977 w 11218359"/>
              <a:gd name="connsiteY747" fmla="*/ 1081702 h 1081701"/>
              <a:gd name="connsiteX748" fmla="*/ 8554407 w 11218359"/>
              <a:gd name="connsiteY748" fmla="*/ 1081702 h 1081701"/>
              <a:gd name="connsiteX749" fmla="*/ 8565837 w 11218359"/>
              <a:gd name="connsiteY749" fmla="*/ 1081702 h 1081701"/>
              <a:gd name="connsiteX750" fmla="*/ 8577267 w 11218359"/>
              <a:gd name="connsiteY750" fmla="*/ 1081702 h 1081701"/>
              <a:gd name="connsiteX751" fmla="*/ 8588697 w 11218359"/>
              <a:gd name="connsiteY751" fmla="*/ 1081702 h 1081701"/>
              <a:gd name="connsiteX752" fmla="*/ 8600175 w 11218359"/>
              <a:gd name="connsiteY752" fmla="*/ 1081702 h 1081701"/>
              <a:gd name="connsiteX753" fmla="*/ 8611605 w 11218359"/>
              <a:gd name="connsiteY753" fmla="*/ 1081702 h 1081701"/>
              <a:gd name="connsiteX754" fmla="*/ 8623035 w 11218359"/>
              <a:gd name="connsiteY754" fmla="*/ 1081702 h 1081701"/>
              <a:gd name="connsiteX755" fmla="*/ 8634465 w 11218359"/>
              <a:gd name="connsiteY755" fmla="*/ 1081702 h 1081701"/>
              <a:gd name="connsiteX756" fmla="*/ 8645895 w 11218359"/>
              <a:gd name="connsiteY756" fmla="*/ 1081702 h 1081701"/>
              <a:gd name="connsiteX757" fmla="*/ 8657373 w 11218359"/>
              <a:gd name="connsiteY757" fmla="*/ 1081702 h 1081701"/>
              <a:gd name="connsiteX758" fmla="*/ 8668802 w 11218359"/>
              <a:gd name="connsiteY758" fmla="*/ 1081702 h 1081701"/>
              <a:gd name="connsiteX759" fmla="*/ 8680232 w 11218359"/>
              <a:gd name="connsiteY759" fmla="*/ 1081702 h 1081701"/>
              <a:gd name="connsiteX760" fmla="*/ 8691662 w 11218359"/>
              <a:gd name="connsiteY760" fmla="*/ 1081702 h 1081701"/>
              <a:gd name="connsiteX761" fmla="*/ 8703093 w 11218359"/>
              <a:gd name="connsiteY761" fmla="*/ 1081702 h 1081701"/>
              <a:gd name="connsiteX762" fmla="*/ 8714570 w 11218359"/>
              <a:gd name="connsiteY762" fmla="*/ 1081702 h 1081701"/>
              <a:gd name="connsiteX763" fmla="*/ 8726000 w 11218359"/>
              <a:gd name="connsiteY763" fmla="*/ 1081702 h 1081701"/>
              <a:gd name="connsiteX764" fmla="*/ 8737430 w 11218359"/>
              <a:gd name="connsiteY764" fmla="*/ 1081702 h 1081701"/>
              <a:gd name="connsiteX765" fmla="*/ 8748860 w 11218359"/>
              <a:gd name="connsiteY765" fmla="*/ 1081702 h 1081701"/>
              <a:gd name="connsiteX766" fmla="*/ 8760290 w 11218359"/>
              <a:gd name="connsiteY766" fmla="*/ 1081702 h 1081701"/>
              <a:gd name="connsiteX767" fmla="*/ 8771768 w 11218359"/>
              <a:gd name="connsiteY767" fmla="*/ 1081702 h 1081701"/>
              <a:gd name="connsiteX768" fmla="*/ 8783198 w 11218359"/>
              <a:gd name="connsiteY768" fmla="*/ 1081702 h 1081701"/>
              <a:gd name="connsiteX769" fmla="*/ 8794628 w 11218359"/>
              <a:gd name="connsiteY769" fmla="*/ 1081702 h 1081701"/>
              <a:gd name="connsiteX770" fmla="*/ 8806058 w 11218359"/>
              <a:gd name="connsiteY770" fmla="*/ 1081702 h 1081701"/>
              <a:gd name="connsiteX771" fmla="*/ 8817488 w 11218359"/>
              <a:gd name="connsiteY771" fmla="*/ 1081702 h 1081701"/>
              <a:gd name="connsiteX772" fmla="*/ 8828918 w 11218359"/>
              <a:gd name="connsiteY772" fmla="*/ 1081702 h 1081701"/>
              <a:gd name="connsiteX773" fmla="*/ 8840395 w 11218359"/>
              <a:gd name="connsiteY773" fmla="*/ 1081702 h 1081701"/>
              <a:gd name="connsiteX774" fmla="*/ 8851825 w 11218359"/>
              <a:gd name="connsiteY774" fmla="*/ 1081702 h 1081701"/>
              <a:gd name="connsiteX775" fmla="*/ 8863256 w 11218359"/>
              <a:gd name="connsiteY775" fmla="*/ 1081702 h 1081701"/>
              <a:gd name="connsiteX776" fmla="*/ 8874686 w 11218359"/>
              <a:gd name="connsiteY776" fmla="*/ 1081702 h 1081701"/>
              <a:gd name="connsiteX777" fmla="*/ 8886115 w 11218359"/>
              <a:gd name="connsiteY777" fmla="*/ 1081702 h 1081701"/>
              <a:gd name="connsiteX778" fmla="*/ 8897593 w 11218359"/>
              <a:gd name="connsiteY778" fmla="*/ 1081702 h 1081701"/>
              <a:gd name="connsiteX779" fmla="*/ 8909022 w 11218359"/>
              <a:gd name="connsiteY779" fmla="*/ 1081702 h 1081701"/>
              <a:gd name="connsiteX780" fmla="*/ 8920453 w 11218359"/>
              <a:gd name="connsiteY780" fmla="*/ 1081702 h 1081701"/>
              <a:gd name="connsiteX781" fmla="*/ 8931883 w 11218359"/>
              <a:gd name="connsiteY781" fmla="*/ 1081702 h 1081701"/>
              <a:gd name="connsiteX782" fmla="*/ 8943313 w 11218359"/>
              <a:gd name="connsiteY782" fmla="*/ 1081702 h 1081701"/>
              <a:gd name="connsiteX783" fmla="*/ 8954791 w 11218359"/>
              <a:gd name="connsiteY783" fmla="*/ 1081702 h 1081701"/>
              <a:gd name="connsiteX784" fmla="*/ 8966220 w 11218359"/>
              <a:gd name="connsiteY784" fmla="*/ 1081702 h 1081701"/>
              <a:gd name="connsiteX785" fmla="*/ 8977651 w 11218359"/>
              <a:gd name="connsiteY785" fmla="*/ 1081702 h 1081701"/>
              <a:gd name="connsiteX786" fmla="*/ 8989080 w 11218359"/>
              <a:gd name="connsiteY786" fmla="*/ 1081702 h 1081701"/>
              <a:gd name="connsiteX787" fmla="*/ 9000511 w 11218359"/>
              <a:gd name="connsiteY787" fmla="*/ 1081702 h 1081701"/>
              <a:gd name="connsiteX788" fmla="*/ 9011988 w 11218359"/>
              <a:gd name="connsiteY788" fmla="*/ 1081702 h 1081701"/>
              <a:gd name="connsiteX789" fmla="*/ 9023418 w 11218359"/>
              <a:gd name="connsiteY789" fmla="*/ 1081702 h 1081701"/>
              <a:gd name="connsiteX790" fmla="*/ 9034849 w 11218359"/>
              <a:gd name="connsiteY790" fmla="*/ 1081702 h 1081701"/>
              <a:gd name="connsiteX791" fmla="*/ 9046278 w 11218359"/>
              <a:gd name="connsiteY791" fmla="*/ 1081702 h 1081701"/>
              <a:gd name="connsiteX792" fmla="*/ 9057709 w 11218359"/>
              <a:gd name="connsiteY792" fmla="*/ 1081702 h 1081701"/>
              <a:gd name="connsiteX793" fmla="*/ 9069186 w 11218359"/>
              <a:gd name="connsiteY793" fmla="*/ 1081702 h 1081701"/>
              <a:gd name="connsiteX794" fmla="*/ 9080615 w 11218359"/>
              <a:gd name="connsiteY794" fmla="*/ 1081702 h 1081701"/>
              <a:gd name="connsiteX795" fmla="*/ 9092046 w 11218359"/>
              <a:gd name="connsiteY795" fmla="*/ 1081702 h 1081701"/>
              <a:gd name="connsiteX796" fmla="*/ 9103476 w 11218359"/>
              <a:gd name="connsiteY796" fmla="*/ 1081702 h 1081701"/>
              <a:gd name="connsiteX797" fmla="*/ 9114906 w 11218359"/>
              <a:gd name="connsiteY797" fmla="*/ 1081702 h 1081701"/>
              <a:gd name="connsiteX798" fmla="*/ 9126384 w 11218359"/>
              <a:gd name="connsiteY798" fmla="*/ 1081702 h 1081701"/>
              <a:gd name="connsiteX799" fmla="*/ 9137813 w 11218359"/>
              <a:gd name="connsiteY799" fmla="*/ 1081702 h 1081701"/>
              <a:gd name="connsiteX800" fmla="*/ 9149244 w 11218359"/>
              <a:gd name="connsiteY800" fmla="*/ 1081702 h 1081701"/>
              <a:gd name="connsiteX801" fmla="*/ 9160673 w 11218359"/>
              <a:gd name="connsiteY801" fmla="*/ 1081702 h 1081701"/>
              <a:gd name="connsiteX802" fmla="*/ 9172104 w 11218359"/>
              <a:gd name="connsiteY802" fmla="*/ 1081702 h 1081701"/>
              <a:gd name="connsiteX803" fmla="*/ 9183581 w 11218359"/>
              <a:gd name="connsiteY803" fmla="*/ 1081702 h 1081701"/>
              <a:gd name="connsiteX804" fmla="*/ 9195011 w 11218359"/>
              <a:gd name="connsiteY804" fmla="*/ 1081702 h 1081701"/>
              <a:gd name="connsiteX805" fmla="*/ 9206442 w 11218359"/>
              <a:gd name="connsiteY805" fmla="*/ 1081702 h 1081701"/>
              <a:gd name="connsiteX806" fmla="*/ 9217871 w 11218359"/>
              <a:gd name="connsiteY806" fmla="*/ 1081702 h 1081701"/>
              <a:gd name="connsiteX807" fmla="*/ 9229301 w 11218359"/>
              <a:gd name="connsiteY807" fmla="*/ 1081702 h 1081701"/>
              <a:gd name="connsiteX808" fmla="*/ 9240779 w 11218359"/>
              <a:gd name="connsiteY808" fmla="*/ 1081702 h 1081701"/>
              <a:gd name="connsiteX809" fmla="*/ 9252209 w 11218359"/>
              <a:gd name="connsiteY809" fmla="*/ 1081702 h 1081701"/>
              <a:gd name="connsiteX810" fmla="*/ 9263639 w 11218359"/>
              <a:gd name="connsiteY810" fmla="*/ 1081702 h 1081701"/>
              <a:gd name="connsiteX811" fmla="*/ 9275069 w 11218359"/>
              <a:gd name="connsiteY811" fmla="*/ 1081702 h 1081701"/>
              <a:gd name="connsiteX812" fmla="*/ 9286498 w 11218359"/>
              <a:gd name="connsiteY812" fmla="*/ 1081702 h 1081701"/>
              <a:gd name="connsiteX813" fmla="*/ 9297977 w 11218359"/>
              <a:gd name="connsiteY813" fmla="*/ 1081702 h 1081701"/>
              <a:gd name="connsiteX814" fmla="*/ 9309406 w 11218359"/>
              <a:gd name="connsiteY814" fmla="*/ 1081702 h 1081701"/>
              <a:gd name="connsiteX815" fmla="*/ 9320837 w 11218359"/>
              <a:gd name="connsiteY815" fmla="*/ 1081702 h 1081701"/>
              <a:gd name="connsiteX816" fmla="*/ 9332266 w 11218359"/>
              <a:gd name="connsiteY816" fmla="*/ 1081702 h 1081701"/>
              <a:gd name="connsiteX817" fmla="*/ 9343696 w 11218359"/>
              <a:gd name="connsiteY817" fmla="*/ 1081702 h 1081701"/>
              <a:gd name="connsiteX818" fmla="*/ 9355174 w 11218359"/>
              <a:gd name="connsiteY818" fmla="*/ 1081702 h 1081701"/>
              <a:gd name="connsiteX819" fmla="*/ 9366604 w 11218359"/>
              <a:gd name="connsiteY819" fmla="*/ 1081702 h 1081701"/>
              <a:gd name="connsiteX820" fmla="*/ 9378035 w 11218359"/>
              <a:gd name="connsiteY820" fmla="*/ 1081702 h 1081701"/>
              <a:gd name="connsiteX821" fmla="*/ 9389464 w 11218359"/>
              <a:gd name="connsiteY821" fmla="*/ 1081702 h 1081701"/>
              <a:gd name="connsiteX822" fmla="*/ 9400894 w 11218359"/>
              <a:gd name="connsiteY822" fmla="*/ 1081702 h 1081701"/>
              <a:gd name="connsiteX823" fmla="*/ 9412372 w 11218359"/>
              <a:gd name="connsiteY823" fmla="*/ 1081702 h 1081701"/>
              <a:gd name="connsiteX824" fmla="*/ 9423802 w 11218359"/>
              <a:gd name="connsiteY824" fmla="*/ 1081702 h 1081701"/>
              <a:gd name="connsiteX825" fmla="*/ 9435232 w 11218359"/>
              <a:gd name="connsiteY825" fmla="*/ 1081702 h 1081701"/>
              <a:gd name="connsiteX826" fmla="*/ 9446662 w 11218359"/>
              <a:gd name="connsiteY826" fmla="*/ 1081702 h 1081701"/>
              <a:gd name="connsiteX827" fmla="*/ 9458091 w 11218359"/>
              <a:gd name="connsiteY827" fmla="*/ 1081702 h 1081701"/>
              <a:gd name="connsiteX828" fmla="*/ 9469570 w 11218359"/>
              <a:gd name="connsiteY828" fmla="*/ 1081702 h 1081701"/>
              <a:gd name="connsiteX829" fmla="*/ 9480999 w 11218359"/>
              <a:gd name="connsiteY829" fmla="*/ 1081702 h 1081701"/>
              <a:gd name="connsiteX830" fmla="*/ 9492429 w 11218359"/>
              <a:gd name="connsiteY830" fmla="*/ 1081702 h 1081701"/>
              <a:gd name="connsiteX831" fmla="*/ 9503859 w 11218359"/>
              <a:gd name="connsiteY831" fmla="*/ 1081702 h 1081701"/>
              <a:gd name="connsiteX832" fmla="*/ 9515289 w 11218359"/>
              <a:gd name="connsiteY832" fmla="*/ 1081702 h 1081701"/>
              <a:gd name="connsiteX833" fmla="*/ 9526767 w 11218359"/>
              <a:gd name="connsiteY833" fmla="*/ 1081702 h 1081701"/>
              <a:gd name="connsiteX834" fmla="*/ 9538197 w 11218359"/>
              <a:gd name="connsiteY834" fmla="*/ 1081702 h 1081701"/>
              <a:gd name="connsiteX835" fmla="*/ 9549626 w 11218359"/>
              <a:gd name="connsiteY835" fmla="*/ 1081702 h 1081701"/>
              <a:gd name="connsiteX836" fmla="*/ 9561057 w 11218359"/>
              <a:gd name="connsiteY836" fmla="*/ 1081702 h 1081701"/>
              <a:gd name="connsiteX837" fmla="*/ 9572487 w 11218359"/>
              <a:gd name="connsiteY837" fmla="*/ 1081702 h 1081701"/>
              <a:gd name="connsiteX838" fmla="*/ 9583965 w 11218359"/>
              <a:gd name="connsiteY838" fmla="*/ 1081702 h 1081701"/>
              <a:gd name="connsiteX839" fmla="*/ 9595395 w 11218359"/>
              <a:gd name="connsiteY839" fmla="*/ 1081702 h 1081701"/>
              <a:gd name="connsiteX840" fmla="*/ 9606824 w 11218359"/>
              <a:gd name="connsiteY840" fmla="*/ 1081702 h 1081701"/>
              <a:gd name="connsiteX841" fmla="*/ 9618255 w 11218359"/>
              <a:gd name="connsiteY841" fmla="*/ 1081702 h 1081701"/>
              <a:gd name="connsiteX842" fmla="*/ 9629684 w 11218359"/>
              <a:gd name="connsiteY842" fmla="*/ 1081702 h 1081701"/>
              <a:gd name="connsiteX843" fmla="*/ 9641163 w 11218359"/>
              <a:gd name="connsiteY843" fmla="*/ 1081702 h 1081701"/>
              <a:gd name="connsiteX844" fmla="*/ 9652592 w 11218359"/>
              <a:gd name="connsiteY844" fmla="*/ 1081702 h 1081701"/>
              <a:gd name="connsiteX845" fmla="*/ 9664022 w 11218359"/>
              <a:gd name="connsiteY845" fmla="*/ 1081702 h 1081701"/>
              <a:gd name="connsiteX846" fmla="*/ 9675452 w 11218359"/>
              <a:gd name="connsiteY846" fmla="*/ 1081702 h 1081701"/>
              <a:gd name="connsiteX847" fmla="*/ 9686882 w 11218359"/>
              <a:gd name="connsiteY847" fmla="*/ 1081702 h 1081701"/>
              <a:gd name="connsiteX848" fmla="*/ 9698360 w 11218359"/>
              <a:gd name="connsiteY848" fmla="*/ 1081702 h 1081701"/>
              <a:gd name="connsiteX849" fmla="*/ 9709790 w 11218359"/>
              <a:gd name="connsiteY849" fmla="*/ 1081702 h 1081701"/>
              <a:gd name="connsiteX850" fmla="*/ 9721219 w 11218359"/>
              <a:gd name="connsiteY850" fmla="*/ 1081702 h 1081701"/>
              <a:gd name="connsiteX851" fmla="*/ 9732650 w 11218359"/>
              <a:gd name="connsiteY851" fmla="*/ 1081702 h 1081701"/>
              <a:gd name="connsiteX852" fmla="*/ 9744080 w 11218359"/>
              <a:gd name="connsiteY852" fmla="*/ 1081702 h 1081701"/>
              <a:gd name="connsiteX853" fmla="*/ 9755557 w 11218359"/>
              <a:gd name="connsiteY853" fmla="*/ 1081702 h 1081701"/>
              <a:gd name="connsiteX854" fmla="*/ 9766988 w 11218359"/>
              <a:gd name="connsiteY854" fmla="*/ 1081702 h 1081701"/>
              <a:gd name="connsiteX855" fmla="*/ 9778417 w 11218359"/>
              <a:gd name="connsiteY855" fmla="*/ 1081702 h 1081701"/>
              <a:gd name="connsiteX856" fmla="*/ 9789848 w 11218359"/>
              <a:gd name="connsiteY856" fmla="*/ 1081702 h 1081701"/>
              <a:gd name="connsiteX857" fmla="*/ 9801277 w 11218359"/>
              <a:gd name="connsiteY857" fmla="*/ 1081702 h 1081701"/>
              <a:gd name="connsiteX858" fmla="*/ 9812755 w 11218359"/>
              <a:gd name="connsiteY858" fmla="*/ 1081702 h 1081701"/>
              <a:gd name="connsiteX859" fmla="*/ 9824185 w 11218359"/>
              <a:gd name="connsiteY859" fmla="*/ 1081702 h 1081701"/>
              <a:gd name="connsiteX860" fmla="*/ 9835615 w 11218359"/>
              <a:gd name="connsiteY860" fmla="*/ 1081702 h 1081701"/>
              <a:gd name="connsiteX861" fmla="*/ 9847045 w 11218359"/>
              <a:gd name="connsiteY861" fmla="*/ 1081702 h 1081701"/>
              <a:gd name="connsiteX862" fmla="*/ 9858475 w 11218359"/>
              <a:gd name="connsiteY862" fmla="*/ 1081702 h 1081701"/>
              <a:gd name="connsiteX863" fmla="*/ 9869952 w 11218359"/>
              <a:gd name="connsiteY863" fmla="*/ 1081702 h 1081701"/>
              <a:gd name="connsiteX864" fmla="*/ 9881383 w 11218359"/>
              <a:gd name="connsiteY864" fmla="*/ 1081702 h 1081701"/>
              <a:gd name="connsiteX865" fmla="*/ 9892812 w 11218359"/>
              <a:gd name="connsiteY865" fmla="*/ 1081702 h 1081701"/>
              <a:gd name="connsiteX866" fmla="*/ 9904243 w 11218359"/>
              <a:gd name="connsiteY866" fmla="*/ 1081702 h 1081701"/>
              <a:gd name="connsiteX867" fmla="*/ 9915673 w 11218359"/>
              <a:gd name="connsiteY867" fmla="*/ 1081702 h 1081701"/>
              <a:gd name="connsiteX868" fmla="*/ 9927102 w 11218359"/>
              <a:gd name="connsiteY868" fmla="*/ 1081702 h 1081701"/>
              <a:gd name="connsiteX869" fmla="*/ 9938581 w 11218359"/>
              <a:gd name="connsiteY869" fmla="*/ 1081702 h 1081701"/>
              <a:gd name="connsiteX870" fmla="*/ 9950010 w 11218359"/>
              <a:gd name="connsiteY870" fmla="*/ 1081702 h 1081701"/>
              <a:gd name="connsiteX871" fmla="*/ 9961441 w 11218359"/>
              <a:gd name="connsiteY871" fmla="*/ 1081702 h 1081701"/>
              <a:gd name="connsiteX872" fmla="*/ 9972870 w 11218359"/>
              <a:gd name="connsiteY872" fmla="*/ 1081702 h 1081701"/>
              <a:gd name="connsiteX873" fmla="*/ 9984300 w 11218359"/>
              <a:gd name="connsiteY873" fmla="*/ 1081702 h 1081701"/>
              <a:gd name="connsiteX874" fmla="*/ 9995778 w 11218359"/>
              <a:gd name="connsiteY874" fmla="*/ 1081702 h 1081701"/>
              <a:gd name="connsiteX875" fmla="*/ 10007208 w 11218359"/>
              <a:gd name="connsiteY875" fmla="*/ 1081702 h 1081701"/>
              <a:gd name="connsiteX876" fmla="*/ 10018638 w 11218359"/>
              <a:gd name="connsiteY876" fmla="*/ 1081702 h 1081701"/>
              <a:gd name="connsiteX877" fmla="*/ 10030068 w 11218359"/>
              <a:gd name="connsiteY877" fmla="*/ 1081702 h 1081701"/>
              <a:gd name="connsiteX878" fmla="*/ 10041498 w 11218359"/>
              <a:gd name="connsiteY878" fmla="*/ 1081702 h 1081701"/>
              <a:gd name="connsiteX879" fmla="*/ 10052976 w 11218359"/>
              <a:gd name="connsiteY879" fmla="*/ 1081702 h 1081701"/>
              <a:gd name="connsiteX880" fmla="*/ 10064405 w 11218359"/>
              <a:gd name="connsiteY880" fmla="*/ 1081702 h 1081701"/>
              <a:gd name="connsiteX881" fmla="*/ 10075835 w 11218359"/>
              <a:gd name="connsiteY881" fmla="*/ 1081702 h 1081701"/>
              <a:gd name="connsiteX882" fmla="*/ 10087266 w 11218359"/>
              <a:gd name="connsiteY882" fmla="*/ 1081702 h 1081701"/>
              <a:gd name="connsiteX883" fmla="*/ 10098695 w 11218359"/>
              <a:gd name="connsiteY883" fmla="*/ 1081702 h 1081701"/>
              <a:gd name="connsiteX884" fmla="*/ 10110174 w 11218359"/>
              <a:gd name="connsiteY884" fmla="*/ 1081702 h 1081701"/>
              <a:gd name="connsiteX885" fmla="*/ 10121603 w 11218359"/>
              <a:gd name="connsiteY885" fmla="*/ 1081702 h 1081701"/>
              <a:gd name="connsiteX886" fmla="*/ 10133033 w 11218359"/>
              <a:gd name="connsiteY886" fmla="*/ 1081702 h 1081701"/>
              <a:gd name="connsiteX887" fmla="*/ 10144463 w 11218359"/>
              <a:gd name="connsiteY887" fmla="*/ 1081702 h 1081701"/>
              <a:gd name="connsiteX888" fmla="*/ 10155893 w 11218359"/>
              <a:gd name="connsiteY888" fmla="*/ 1081702 h 1081701"/>
              <a:gd name="connsiteX889" fmla="*/ 10167371 w 11218359"/>
              <a:gd name="connsiteY889" fmla="*/ 1081702 h 1081701"/>
              <a:gd name="connsiteX890" fmla="*/ 10178801 w 11218359"/>
              <a:gd name="connsiteY890" fmla="*/ 1081702 h 1081701"/>
              <a:gd name="connsiteX891" fmla="*/ 10190230 w 11218359"/>
              <a:gd name="connsiteY891" fmla="*/ 1081702 h 1081701"/>
              <a:gd name="connsiteX892" fmla="*/ 10201661 w 11218359"/>
              <a:gd name="connsiteY892" fmla="*/ 1081702 h 1081701"/>
              <a:gd name="connsiteX893" fmla="*/ 10213091 w 11218359"/>
              <a:gd name="connsiteY893" fmla="*/ 1081702 h 1081701"/>
              <a:gd name="connsiteX894" fmla="*/ 10224569 w 11218359"/>
              <a:gd name="connsiteY894" fmla="*/ 1081702 h 1081701"/>
              <a:gd name="connsiteX895" fmla="*/ 10235998 w 11218359"/>
              <a:gd name="connsiteY895" fmla="*/ 1081702 h 1081701"/>
              <a:gd name="connsiteX896" fmla="*/ 10247428 w 11218359"/>
              <a:gd name="connsiteY896" fmla="*/ 1081702 h 1081701"/>
              <a:gd name="connsiteX897" fmla="*/ 10258859 w 11218359"/>
              <a:gd name="connsiteY897" fmla="*/ 1081702 h 1081701"/>
              <a:gd name="connsiteX898" fmla="*/ 10270288 w 11218359"/>
              <a:gd name="connsiteY898" fmla="*/ 1081702 h 1081701"/>
              <a:gd name="connsiteX899" fmla="*/ 10281767 w 11218359"/>
              <a:gd name="connsiteY899" fmla="*/ 1081702 h 1081701"/>
              <a:gd name="connsiteX900" fmla="*/ 10293196 w 11218359"/>
              <a:gd name="connsiteY900" fmla="*/ 1081702 h 1081701"/>
              <a:gd name="connsiteX901" fmla="*/ 10304626 w 11218359"/>
              <a:gd name="connsiteY901" fmla="*/ 1081702 h 1081701"/>
              <a:gd name="connsiteX902" fmla="*/ 10316056 w 11218359"/>
              <a:gd name="connsiteY902" fmla="*/ 1081702 h 1081701"/>
              <a:gd name="connsiteX903" fmla="*/ 10327486 w 11218359"/>
              <a:gd name="connsiteY903" fmla="*/ 1081702 h 1081701"/>
              <a:gd name="connsiteX904" fmla="*/ 10338963 w 11218359"/>
              <a:gd name="connsiteY904" fmla="*/ 1081702 h 1081701"/>
              <a:gd name="connsiteX905" fmla="*/ 10350394 w 11218359"/>
              <a:gd name="connsiteY905" fmla="*/ 1081702 h 1081701"/>
              <a:gd name="connsiteX906" fmla="*/ 10361823 w 11218359"/>
              <a:gd name="connsiteY906" fmla="*/ 1081702 h 1081701"/>
              <a:gd name="connsiteX907" fmla="*/ 10373254 w 11218359"/>
              <a:gd name="connsiteY907" fmla="*/ 1081702 h 1081701"/>
              <a:gd name="connsiteX908" fmla="*/ 10384684 w 11218359"/>
              <a:gd name="connsiteY908" fmla="*/ 1081702 h 1081701"/>
              <a:gd name="connsiteX909" fmla="*/ 10396161 w 11218359"/>
              <a:gd name="connsiteY909" fmla="*/ 1081702 h 1081701"/>
              <a:gd name="connsiteX910" fmla="*/ 10407591 w 11218359"/>
              <a:gd name="connsiteY910" fmla="*/ 1081702 h 1081701"/>
              <a:gd name="connsiteX911" fmla="*/ 10419021 w 11218359"/>
              <a:gd name="connsiteY911" fmla="*/ 1081702 h 1081701"/>
              <a:gd name="connsiteX912" fmla="*/ 10430452 w 11218359"/>
              <a:gd name="connsiteY912" fmla="*/ 1081702 h 1081701"/>
              <a:gd name="connsiteX913" fmla="*/ 10441881 w 11218359"/>
              <a:gd name="connsiteY913" fmla="*/ 1081702 h 1081701"/>
              <a:gd name="connsiteX914" fmla="*/ 10453358 w 11218359"/>
              <a:gd name="connsiteY914" fmla="*/ 1081702 h 1081701"/>
              <a:gd name="connsiteX915" fmla="*/ 10464789 w 11218359"/>
              <a:gd name="connsiteY915" fmla="*/ 1081702 h 1081701"/>
              <a:gd name="connsiteX916" fmla="*/ 10476219 w 11218359"/>
              <a:gd name="connsiteY916" fmla="*/ 1081702 h 1081701"/>
              <a:gd name="connsiteX917" fmla="*/ 10487649 w 11218359"/>
              <a:gd name="connsiteY917" fmla="*/ 1081702 h 1081701"/>
              <a:gd name="connsiteX918" fmla="*/ 10499079 w 11218359"/>
              <a:gd name="connsiteY918" fmla="*/ 1081702 h 1081701"/>
              <a:gd name="connsiteX919" fmla="*/ 10510556 w 11218359"/>
              <a:gd name="connsiteY919" fmla="*/ 1081702 h 1081701"/>
              <a:gd name="connsiteX920" fmla="*/ 10521987 w 11218359"/>
              <a:gd name="connsiteY920" fmla="*/ 1081702 h 1081701"/>
              <a:gd name="connsiteX921" fmla="*/ 10533416 w 11218359"/>
              <a:gd name="connsiteY921" fmla="*/ 1081702 h 1081701"/>
              <a:gd name="connsiteX922" fmla="*/ 10544847 w 11218359"/>
              <a:gd name="connsiteY922" fmla="*/ 1081702 h 1081701"/>
              <a:gd name="connsiteX923" fmla="*/ 10556277 w 11218359"/>
              <a:gd name="connsiteY923" fmla="*/ 1081702 h 1081701"/>
              <a:gd name="connsiteX924" fmla="*/ 10567754 w 11218359"/>
              <a:gd name="connsiteY924" fmla="*/ 1081702 h 1081701"/>
              <a:gd name="connsiteX925" fmla="*/ 10579184 w 11218359"/>
              <a:gd name="connsiteY925" fmla="*/ 1081702 h 1081701"/>
              <a:gd name="connsiteX926" fmla="*/ 10590614 w 11218359"/>
              <a:gd name="connsiteY926" fmla="*/ 1081702 h 1081701"/>
              <a:gd name="connsiteX927" fmla="*/ 10602045 w 11218359"/>
              <a:gd name="connsiteY927" fmla="*/ 1081702 h 1081701"/>
              <a:gd name="connsiteX928" fmla="*/ 10613474 w 11218359"/>
              <a:gd name="connsiteY928" fmla="*/ 1081702 h 1081701"/>
              <a:gd name="connsiteX929" fmla="*/ 10624951 w 11218359"/>
              <a:gd name="connsiteY929" fmla="*/ 1081702 h 1081701"/>
              <a:gd name="connsiteX930" fmla="*/ 10636382 w 11218359"/>
              <a:gd name="connsiteY930" fmla="*/ 1081702 h 1081701"/>
              <a:gd name="connsiteX931" fmla="*/ 10647812 w 11218359"/>
              <a:gd name="connsiteY931" fmla="*/ 1081702 h 1081701"/>
              <a:gd name="connsiteX932" fmla="*/ 10659241 w 11218359"/>
              <a:gd name="connsiteY932" fmla="*/ 1081702 h 1081701"/>
              <a:gd name="connsiteX933" fmla="*/ 10670672 w 11218359"/>
              <a:gd name="connsiteY933" fmla="*/ 1081702 h 1081701"/>
              <a:gd name="connsiteX934" fmla="*/ 10682149 w 11218359"/>
              <a:gd name="connsiteY934" fmla="*/ 1081702 h 1081701"/>
              <a:gd name="connsiteX935" fmla="*/ 10693580 w 11218359"/>
              <a:gd name="connsiteY935" fmla="*/ 1081702 h 1081701"/>
              <a:gd name="connsiteX936" fmla="*/ 10705009 w 11218359"/>
              <a:gd name="connsiteY936" fmla="*/ 1081702 h 1081701"/>
              <a:gd name="connsiteX937" fmla="*/ 10716439 w 11218359"/>
              <a:gd name="connsiteY937" fmla="*/ 1081702 h 1081701"/>
              <a:gd name="connsiteX938" fmla="*/ 10727870 w 11218359"/>
              <a:gd name="connsiteY938" fmla="*/ 1081702 h 1081701"/>
              <a:gd name="connsiteX939" fmla="*/ 10739347 w 11218359"/>
              <a:gd name="connsiteY939" fmla="*/ 1081702 h 1081701"/>
              <a:gd name="connsiteX940" fmla="*/ 10750778 w 11218359"/>
              <a:gd name="connsiteY940" fmla="*/ 1081702 h 1081701"/>
              <a:gd name="connsiteX941" fmla="*/ 10762207 w 11218359"/>
              <a:gd name="connsiteY941" fmla="*/ 1081702 h 1081701"/>
              <a:gd name="connsiteX942" fmla="*/ 10773637 w 11218359"/>
              <a:gd name="connsiteY942" fmla="*/ 1081702 h 1081701"/>
              <a:gd name="connsiteX943" fmla="*/ 10785067 w 11218359"/>
              <a:gd name="connsiteY943" fmla="*/ 1081702 h 1081701"/>
              <a:gd name="connsiteX944" fmla="*/ 10796544 w 11218359"/>
              <a:gd name="connsiteY944" fmla="*/ 1081702 h 1081701"/>
              <a:gd name="connsiteX945" fmla="*/ 10807975 w 11218359"/>
              <a:gd name="connsiteY945" fmla="*/ 1081702 h 1081701"/>
              <a:gd name="connsiteX946" fmla="*/ 10819405 w 11218359"/>
              <a:gd name="connsiteY946" fmla="*/ 1081702 h 1081701"/>
              <a:gd name="connsiteX947" fmla="*/ 10830834 w 11218359"/>
              <a:gd name="connsiteY947" fmla="*/ 1081702 h 1081701"/>
              <a:gd name="connsiteX948" fmla="*/ 10842265 w 11218359"/>
              <a:gd name="connsiteY948" fmla="*/ 1081702 h 1081701"/>
              <a:gd name="connsiteX949" fmla="*/ 10853742 w 11218359"/>
              <a:gd name="connsiteY949" fmla="*/ 1081702 h 1081701"/>
              <a:gd name="connsiteX950" fmla="*/ 10865173 w 11218359"/>
              <a:gd name="connsiteY950" fmla="*/ 1081702 h 1081701"/>
              <a:gd name="connsiteX951" fmla="*/ 10876602 w 11218359"/>
              <a:gd name="connsiteY951" fmla="*/ 1081702 h 1081701"/>
              <a:gd name="connsiteX952" fmla="*/ 10888032 w 11218359"/>
              <a:gd name="connsiteY952" fmla="*/ 1081702 h 1081701"/>
              <a:gd name="connsiteX953" fmla="*/ 10899463 w 11218359"/>
              <a:gd name="connsiteY953" fmla="*/ 1081702 h 1081701"/>
              <a:gd name="connsiteX954" fmla="*/ 10910892 w 11218359"/>
              <a:gd name="connsiteY954" fmla="*/ 1081702 h 1081701"/>
              <a:gd name="connsiteX955" fmla="*/ 10922369 w 11218359"/>
              <a:gd name="connsiteY955" fmla="*/ 1081702 h 1081701"/>
              <a:gd name="connsiteX956" fmla="*/ 10933800 w 11218359"/>
              <a:gd name="connsiteY956" fmla="*/ 1081702 h 1081701"/>
              <a:gd name="connsiteX957" fmla="*/ 10945230 w 11218359"/>
              <a:gd name="connsiteY957" fmla="*/ 1081702 h 1081701"/>
              <a:gd name="connsiteX958" fmla="*/ 10956660 w 11218359"/>
              <a:gd name="connsiteY958" fmla="*/ 1081702 h 1081701"/>
              <a:gd name="connsiteX959" fmla="*/ 10968090 w 11218359"/>
              <a:gd name="connsiteY959" fmla="*/ 1081702 h 1081701"/>
              <a:gd name="connsiteX960" fmla="*/ 10979567 w 11218359"/>
              <a:gd name="connsiteY960" fmla="*/ 1081702 h 1081701"/>
              <a:gd name="connsiteX961" fmla="*/ 10990998 w 11218359"/>
              <a:gd name="connsiteY961" fmla="*/ 1081702 h 1081701"/>
              <a:gd name="connsiteX962" fmla="*/ 11002427 w 11218359"/>
              <a:gd name="connsiteY962" fmla="*/ 1081702 h 1081701"/>
              <a:gd name="connsiteX963" fmla="*/ 11013858 w 11218359"/>
              <a:gd name="connsiteY963" fmla="*/ 1081702 h 1081701"/>
              <a:gd name="connsiteX964" fmla="*/ 11025287 w 11218359"/>
              <a:gd name="connsiteY964" fmla="*/ 1081702 h 1081701"/>
              <a:gd name="connsiteX965" fmla="*/ 11036765 w 11218359"/>
              <a:gd name="connsiteY965" fmla="*/ 1081702 h 1081701"/>
              <a:gd name="connsiteX966" fmla="*/ 11048195 w 11218359"/>
              <a:gd name="connsiteY966" fmla="*/ 1081702 h 1081701"/>
              <a:gd name="connsiteX967" fmla="*/ 11059625 w 11218359"/>
              <a:gd name="connsiteY967" fmla="*/ 1081702 h 1081701"/>
              <a:gd name="connsiteX968" fmla="*/ 11071056 w 11218359"/>
              <a:gd name="connsiteY968" fmla="*/ 1081702 h 1081701"/>
              <a:gd name="connsiteX969" fmla="*/ 11082485 w 11218359"/>
              <a:gd name="connsiteY969" fmla="*/ 1081702 h 1081701"/>
              <a:gd name="connsiteX970" fmla="*/ 11093962 w 11218359"/>
              <a:gd name="connsiteY970" fmla="*/ 1081702 h 1081701"/>
              <a:gd name="connsiteX971" fmla="*/ 11105393 w 11218359"/>
              <a:gd name="connsiteY971" fmla="*/ 1081702 h 1081701"/>
              <a:gd name="connsiteX972" fmla="*/ 11116823 w 11218359"/>
              <a:gd name="connsiteY972" fmla="*/ 1081702 h 1081701"/>
              <a:gd name="connsiteX973" fmla="*/ 11128253 w 11218359"/>
              <a:gd name="connsiteY973" fmla="*/ 1081702 h 1081701"/>
              <a:gd name="connsiteX974" fmla="*/ 11139683 w 11218359"/>
              <a:gd name="connsiteY974" fmla="*/ 1081702 h 1081701"/>
              <a:gd name="connsiteX975" fmla="*/ 11151160 w 11218359"/>
              <a:gd name="connsiteY975" fmla="*/ 1081702 h 1081701"/>
              <a:gd name="connsiteX976" fmla="*/ 11162591 w 11218359"/>
              <a:gd name="connsiteY976" fmla="*/ 1081702 h 1081701"/>
              <a:gd name="connsiteX977" fmla="*/ 11174020 w 11218359"/>
              <a:gd name="connsiteY977" fmla="*/ 1081702 h 1081701"/>
              <a:gd name="connsiteX978" fmla="*/ 11185451 w 11218359"/>
              <a:gd name="connsiteY978" fmla="*/ 1081702 h 1081701"/>
              <a:gd name="connsiteX979" fmla="*/ 11196881 w 11218359"/>
              <a:gd name="connsiteY979" fmla="*/ 1081702 h 1081701"/>
              <a:gd name="connsiteX980" fmla="*/ 11208358 w 11218359"/>
              <a:gd name="connsiteY980" fmla="*/ 1081702 h 1081701"/>
              <a:gd name="connsiteX981" fmla="*/ 11218359 w 11218359"/>
              <a:gd name="connsiteY981" fmla="*/ 1081702 h 1081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81701">
                <a:moveTo>
                  <a:pt x="0" y="1081702"/>
                </a:moveTo>
                <a:lnTo>
                  <a:pt x="9149" y="1081702"/>
                </a:lnTo>
                <a:lnTo>
                  <a:pt x="20588" y="1081702"/>
                </a:lnTo>
                <a:lnTo>
                  <a:pt x="32028" y="1081702"/>
                </a:lnTo>
                <a:lnTo>
                  <a:pt x="43467" y="1081702"/>
                </a:lnTo>
                <a:lnTo>
                  <a:pt x="54907" y="1081702"/>
                </a:lnTo>
                <a:lnTo>
                  <a:pt x="66346" y="1081702"/>
                </a:lnTo>
                <a:lnTo>
                  <a:pt x="77786" y="1081702"/>
                </a:lnTo>
                <a:lnTo>
                  <a:pt x="89225" y="1081702"/>
                </a:lnTo>
                <a:lnTo>
                  <a:pt x="100665" y="1081702"/>
                </a:lnTo>
                <a:lnTo>
                  <a:pt x="112104" y="1081702"/>
                </a:lnTo>
                <a:lnTo>
                  <a:pt x="123544" y="1081702"/>
                </a:lnTo>
                <a:lnTo>
                  <a:pt x="134979" y="1081702"/>
                </a:lnTo>
                <a:lnTo>
                  <a:pt x="146423" y="1081702"/>
                </a:lnTo>
                <a:lnTo>
                  <a:pt x="157858" y="1081702"/>
                </a:lnTo>
                <a:lnTo>
                  <a:pt x="169297" y="1081702"/>
                </a:lnTo>
                <a:lnTo>
                  <a:pt x="180737" y="1081702"/>
                </a:lnTo>
                <a:lnTo>
                  <a:pt x="192176" y="1081702"/>
                </a:lnTo>
                <a:lnTo>
                  <a:pt x="203616" y="1081702"/>
                </a:lnTo>
                <a:lnTo>
                  <a:pt x="215055" y="1081702"/>
                </a:lnTo>
                <a:lnTo>
                  <a:pt x="226495" y="1081702"/>
                </a:lnTo>
                <a:lnTo>
                  <a:pt x="237935" y="1081702"/>
                </a:lnTo>
                <a:lnTo>
                  <a:pt x="249374" y="1081702"/>
                </a:lnTo>
                <a:lnTo>
                  <a:pt x="260814" y="1081702"/>
                </a:lnTo>
                <a:lnTo>
                  <a:pt x="272253" y="1081702"/>
                </a:lnTo>
                <a:lnTo>
                  <a:pt x="283693" y="1081702"/>
                </a:lnTo>
                <a:lnTo>
                  <a:pt x="295132" y="1081702"/>
                </a:lnTo>
                <a:lnTo>
                  <a:pt x="306572" y="1081702"/>
                </a:lnTo>
                <a:lnTo>
                  <a:pt x="318011" y="1081702"/>
                </a:lnTo>
                <a:lnTo>
                  <a:pt x="329451" y="1081702"/>
                </a:lnTo>
                <a:lnTo>
                  <a:pt x="340890" y="1081702"/>
                </a:lnTo>
                <a:lnTo>
                  <a:pt x="352330" y="1081702"/>
                </a:lnTo>
                <a:lnTo>
                  <a:pt x="363769" y="1081702"/>
                </a:lnTo>
                <a:lnTo>
                  <a:pt x="375209" y="1081702"/>
                </a:lnTo>
                <a:lnTo>
                  <a:pt x="386648" y="1081702"/>
                </a:lnTo>
                <a:lnTo>
                  <a:pt x="398088" y="1081702"/>
                </a:lnTo>
                <a:lnTo>
                  <a:pt x="409527" y="1081702"/>
                </a:lnTo>
                <a:lnTo>
                  <a:pt x="420967" y="1081702"/>
                </a:lnTo>
                <a:lnTo>
                  <a:pt x="432406" y="1081702"/>
                </a:lnTo>
                <a:lnTo>
                  <a:pt x="443846" y="1081702"/>
                </a:lnTo>
                <a:lnTo>
                  <a:pt x="455285" y="1081702"/>
                </a:lnTo>
                <a:lnTo>
                  <a:pt x="466725" y="1081702"/>
                </a:lnTo>
                <a:lnTo>
                  <a:pt x="478165" y="1081702"/>
                </a:lnTo>
                <a:lnTo>
                  <a:pt x="489604" y="1081702"/>
                </a:lnTo>
                <a:lnTo>
                  <a:pt x="501044" y="1081702"/>
                </a:lnTo>
                <a:lnTo>
                  <a:pt x="512483" y="1081702"/>
                </a:lnTo>
                <a:lnTo>
                  <a:pt x="523923" y="1081702"/>
                </a:lnTo>
                <a:lnTo>
                  <a:pt x="535362" y="1081702"/>
                </a:lnTo>
                <a:lnTo>
                  <a:pt x="546802" y="1081702"/>
                </a:lnTo>
                <a:lnTo>
                  <a:pt x="558241" y="1081702"/>
                </a:lnTo>
                <a:lnTo>
                  <a:pt x="569681" y="1081702"/>
                </a:lnTo>
                <a:lnTo>
                  <a:pt x="581120" y="1081702"/>
                </a:lnTo>
                <a:lnTo>
                  <a:pt x="592560" y="1081702"/>
                </a:lnTo>
                <a:lnTo>
                  <a:pt x="603999" y="1081702"/>
                </a:lnTo>
                <a:lnTo>
                  <a:pt x="615439" y="1081702"/>
                </a:lnTo>
                <a:lnTo>
                  <a:pt x="626878" y="1081702"/>
                </a:lnTo>
                <a:lnTo>
                  <a:pt x="638318" y="1081702"/>
                </a:lnTo>
                <a:lnTo>
                  <a:pt x="649757" y="1081702"/>
                </a:lnTo>
                <a:lnTo>
                  <a:pt x="661192" y="1081702"/>
                </a:lnTo>
                <a:lnTo>
                  <a:pt x="672632" y="1081702"/>
                </a:lnTo>
                <a:lnTo>
                  <a:pt x="684071" y="1081702"/>
                </a:lnTo>
                <a:lnTo>
                  <a:pt x="695511" y="1081702"/>
                </a:lnTo>
                <a:lnTo>
                  <a:pt x="706950" y="1081702"/>
                </a:lnTo>
                <a:lnTo>
                  <a:pt x="718390" y="1081702"/>
                </a:lnTo>
                <a:lnTo>
                  <a:pt x="729829" y="1081702"/>
                </a:lnTo>
                <a:lnTo>
                  <a:pt x="741269" y="1081702"/>
                </a:lnTo>
                <a:lnTo>
                  <a:pt x="752708" y="1081702"/>
                </a:lnTo>
                <a:lnTo>
                  <a:pt x="764148" y="1081702"/>
                </a:lnTo>
                <a:lnTo>
                  <a:pt x="775587" y="1081702"/>
                </a:lnTo>
                <a:lnTo>
                  <a:pt x="787027" y="1081702"/>
                </a:lnTo>
                <a:lnTo>
                  <a:pt x="798467" y="1081702"/>
                </a:lnTo>
                <a:lnTo>
                  <a:pt x="809906" y="1081702"/>
                </a:lnTo>
                <a:lnTo>
                  <a:pt x="821346" y="1081702"/>
                </a:lnTo>
                <a:lnTo>
                  <a:pt x="832785" y="1081702"/>
                </a:lnTo>
                <a:lnTo>
                  <a:pt x="844225" y="1081702"/>
                </a:lnTo>
                <a:lnTo>
                  <a:pt x="855664" y="1081702"/>
                </a:lnTo>
                <a:lnTo>
                  <a:pt x="867104" y="1081702"/>
                </a:lnTo>
                <a:lnTo>
                  <a:pt x="878543" y="1081702"/>
                </a:lnTo>
                <a:lnTo>
                  <a:pt x="889983" y="1081702"/>
                </a:lnTo>
                <a:lnTo>
                  <a:pt x="901422" y="1081702"/>
                </a:lnTo>
                <a:lnTo>
                  <a:pt x="912862" y="1081702"/>
                </a:lnTo>
                <a:lnTo>
                  <a:pt x="924301" y="1081702"/>
                </a:lnTo>
                <a:lnTo>
                  <a:pt x="935741" y="1081702"/>
                </a:lnTo>
                <a:lnTo>
                  <a:pt x="947180" y="1081702"/>
                </a:lnTo>
                <a:lnTo>
                  <a:pt x="958620" y="1081702"/>
                </a:lnTo>
                <a:lnTo>
                  <a:pt x="970059" y="1081702"/>
                </a:lnTo>
                <a:lnTo>
                  <a:pt x="981499" y="1081702"/>
                </a:lnTo>
                <a:lnTo>
                  <a:pt x="992938" y="1081702"/>
                </a:lnTo>
                <a:lnTo>
                  <a:pt x="1004378" y="1081702"/>
                </a:lnTo>
                <a:lnTo>
                  <a:pt x="1015818" y="1081702"/>
                </a:lnTo>
                <a:lnTo>
                  <a:pt x="1027257" y="1081702"/>
                </a:lnTo>
                <a:lnTo>
                  <a:pt x="1038697" y="1081702"/>
                </a:lnTo>
                <a:lnTo>
                  <a:pt x="1050136" y="1081702"/>
                </a:lnTo>
                <a:lnTo>
                  <a:pt x="1061576" y="1081702"/>
                </a:lnTo>
                <a:lnTo>
                  <a:pt x="1073015" y="1081702"/>
                </a:lnTo>
                <a:lnTo>
                  <a:pt x="1084455" y="1081702"/>
                </a:lnTo>
                <a:lnTo>
                  <a:pt x="1095894" y="1081702"/>
                </a:lnTo>
                <a:lnTo>
                  <a:pt x="1107334" y="1081702"/>
                </a:lnTo>
                <a:lnTo>
                  <a:pt x="1118773" y="1081702"/>
                </a:lnTo>
                <a:lnTo>
                  <a:pt x="1130213" y="1081702"/>
                </a:lnTo>
                <a:lnTo>
                  <a:pt x="1141652" y="1081702"/>
                </a:lnTo>
                <a:lnTo>
                  <a:pt x="1153092" y="1081702"/>
                </a:lnTo>
                <a:lnTo>
                  <a:pt x="1164531" y="1081702"/>
                </a:lnTo>
                <a:lnTo>
                  <a:pt x="1175971" y="1081702"/>
                </a:lnTo>
                <a:lnTo>
                  <a:pt x="1187406" y="1081702"/>
                </a:lnTo>
                <a:lnTo>
                  <a:pt x="1198845" y="1081702"/>
                </a:lnTo>
                <a:lnTo>
                  <a:pt x="1210285" y="1081702"/>
                </a:lnTo>
                <a:lnTo>
                  <a:pt x="1221724" y="1081702"/>
                </a:lnTo>
                <a:lnTo>
                  <a:pt x="1233164" y="1081702"/>
                </a:lnTo>
                <a:lnTo>
                  <a:pt x="1244603" y="1081702"/>
                </a:lnTo>
                <a:lnTo>
                  <a:pt x="1256043" y="1081702"/>
                </a:lnTo>
                <a:lnTo>
                  <a:pt x="1267482" y="1081702"/>
                </a:lnTo>
                <a:lnTo>
                  <a:pt x="1278922" y="1081702"/>
                </a:lnTo>
                <a:lnTo>
                  <a:pt x="1290361" y="1081702"/>
                </a:lnTo>
                <a:lnTo>
                  <a:pt x="1301801" y="1081702"/>
                </a:lnTo>
                <a:lnTo>
                  <a:pt x="1313240" y="1081702"/>
                </a:lnTo>
                <a:lnTo>
                  <a:pt x="1324680" y="1081702"/>
                </a:lnTo>
                <a:lnTo>
                  <a:pt x="1336120" y="1081702"/>
                </a:lnTo>
                <a:lnTo>
                  <a:pt x="1347559" y="1081702"/>
                </a:lnTo>
                <a:lnTo>
                  <a:pt x="1358999" y="1081702"/>
                </a:lnTo>
                <a:lnTo>
                  <a:pt x="1370438" y="1081702"/>
                </a:lnTo>
                <a:lnTo>
                  <a:pt x="1381878" y="1081702"/>
                </a:lnTo>
                <a:lnTo>
                  <a:pt x="1393317" y="1081702"/>
                </a:lnTo>
                <a:lnTo>
                  <a:pt x="1404757" y="1081702"/>
                </a:lnTo>
                <a:lnTo>
                  <a:pt x="1416196" y="1081702"/>
                </a:lnTo>
                <a:lnTo>
                  <a:pt x="1427636" y="1081702"/>
                </a:lnTo>
                <a:lnTo>
                  <a:pt x="1439075" y="1081702"/>
                </a:lnTo>
                <a:lnTo>
                  <a:pt x="1450515" y="1081702"/>
                </a:lnTo>
                <a:lnTo>
                  <a:pt x="1461954" y="1081702"/>
                </a:lnTo>
                <a:lnTo>
                  <a:pt x="1473394" y="1081702"/>
                </a:lnTo>
                <a:lnTo>
                  <a:pt x="1484833" y="1081702"/>
                </a:lnTo>
                <a:lnTo>
                  <a:pt x="1496273" y="1081702"/>
                </a:lnTo>
                <a:lnTo>
                  <a:pt x="1507712" y="1081702"/>
                </a:lnTo>
                <a:lnTo>
                  <a:pt x="1519152" y="1081702"/>
                </a:lnTo>
                <a:lnTo>
                  <a:pt x="1530591" y="1081702"/>
                </a:lnTo>
                <a:lnTo>
                  <a:pt x="1542031" y="1081702"/>
                </a:lnTo>
                <a:lnTo>
                  <a:pt x="1553471" y="1081702"/>
                </a:lnTo>
                <a:lnTo>
                  <a:pt x="1564910" y="1081702"/>
                </a:lnTo>
                <a:lnTo>
                  <a:pt x="1576349" y="1081702"/>
                </a:lnTo>
                <a:lnTo>
                  <a:pt x="1587789" y="1081702"/>
                </a:lnTo>
                <a:lnTo>
                  <a:pt x="1599229" y="1081702"/>
                </a:lnTo>
                <a:lnTo>
                  <a:pt x="1610668" y="1081702"/>
                </a:lnTo>
                <a:lnTo>
                  <a:pt x="1622107" y="1081702"/>
                </a:lnTo>
                <a:lnTo>
                  <a:pt x="1633547" y="1081702"/>
                </a:lnTo>
                <a:lnTo>
                  <a:pt x="1644987" y="1081702"/>
                </a:lnTo>
                <a:lnTo>
                  <a:pt x="1656426" y="1081702"/>
                </a:lnTo>
                <a:lnTo>
                  <a:pt x="1667866" y="1081702"/>
                </a:lnTo>
                <a:lnTo>
                  <a:pt x="1679305" y="1081702"/>
                </a:lnTo>
                <a:lnTo>
                  <a:pt x="1690745" y="1081702"/>
                </a:lnTo>
                <a:lnTo>
                  <a:pt x="1702184" y="1081702"/>
                </a:lnTo>
                <a:lnTo>
                  <a:pt x="1713619" y="1081702"/>
                </a:lnTo>
                <a:lnTo>
                  <a:pt x="1725063" y="1081702"/>
                </a:lnTo>
                <a:lnTo>
                  <a:pt x="1736498" y="1081702"/>
                </a:lnTo>
                <a:lnTo>
                  <a:pt x="1747938" y="1081702"/>
                </a:lnTo>
                <a:lnTo>
                  <a:pt x="1759377" y="1081702"/>
                </a:lnTo>
                <a:lnTo>
                  <a:pt x="1770817" y="1081702"/>
                </a:lnTo>
                <a:lnTo>
                  <a:pt x="1782256" y="1081702"/>
                </a:lnTo>
                <a:lnTo>
                  <a:pt x="1793696" y="1081702"/>
                </a:lnTo>
                <a:lnTo>
                  <a:pt x="1805135" y="1081702"/>
                </a:lnTo>
                <a:lnTo>
                  <a:pt x="1816575" y="1081702"/>
                </a:lnTo>
                <a:lnTo>
                  <a:pt x="1828014" y="1081702"/>
                </a:lnTo>
                <a:lnTo>
                  <a:pt x="1839454" y="1081702"/>
                </a:lnTo>
                <a:lnTo>
                  <a:pt x="1850893" y="1081702"/>
                </a:lnTo>
                <a:lnTo>
                  <a:pt x="1862333" y="1081702"/>
                </a:lnTo>
                <a:lnTo>
                  <a:pt x="1873772" y="1081702"/>
                </a:lnTo>
                <a:lnTo>
                  <a:pt x="1885212" y="1081702"/>
                </a:lnTo>
                <a:lnTo>
                  <a:pt x="1896651" y="1081702"/>
                </a:lnTo>
                <a:lnTo>
                  <a:pt x="1908091" y="1081702"/>
                </a:lnTo>
                <a:lnTo>
                  <a:pt x="1919531" y="1081702"/>
                </a:lnTo>
                <a:lnTo>
                  <a:pt x="1930970" y="1081702"/>
                </a:lnTo>
                <a:lnTo>
                  <a:pt x="1942409" y="1081702"/>
                </a:lnTo>
                <a:lnTo>
                  <a:pt x="1953849" y="1081702"/>
                </a:lnTo>
                <a:lnTo>
                  <a:pt x="1965289" y="1081702"/>
                </a:lnTo>
                <a:lnTo>
                  <a:pt x="1976728" y="1081702"/>
                </a:lnTo>
                <a:lnTo>
                  <a:pt x="1988168" y="1081702"/>
                </a:lnTo>
                <a:lnTo>
                  <a:pt x="1999607" y="1081702"/>
                </a:lnTo>
                <a:lnTo>
                  <a:pt x="2011047" y="1081702"/>
                </a:lnTo>
                <a:lnTo>
                  <a:pt x="2022486" y="1081702"/>
                </a:lnTo>
                <a:lnTo>
                  <a:pt x="2033926" y="1081702"/>
                </a:lnTo>
                <a:lnTo>
                  <a:pt x="2045365" y="1081702"/>
                </a:lnTo>
                <a:lnTo>
                  <a:pt x="2056805" y="1081702"/>
                </a:lnTo>
                <a:lnTo>
                  <a:pt x="2068244" y="1081702"/>
                </a:lnTo>
                <a:lnTo>
                  <a:pt x="2079684" y="1081702"/>
                </a:lnTo>
                <a:lnTo>
                  <a:pt x="2091123" y="1081702"/>
                </a:lnTo>
                <a:lnTo>
                  <a:pt x="2102563" y="1081702"/>
                </a:lnTo>
                <a:lnTo>
                  <a:pt x="2114002" y="1081702"/>
                </a:lnTo>
                <a:lnTo>
                  <a:pt x="2125442" y="1081702"/>
                </a:lnTo>
                <a:lnTo>
                  <a:pt x="2136882" y="1081702"/>
                </a:lnTo>
                <a:lnTo>
                  <a:pt x="2148321" y="1081702"/>
                </a:lnTo>
                <a:lnTo>
                  <a:pt x="2159760" y="1081702"/>
                </a:lnTo>
                <a:lnTo>
                  <a:pt x="2171200" y="1081702"/>
                </a:lnTo>
                <a:lnTo>
                  <a:pt x="2182640" y="1081702"/>
                </a:lnTo>
                <a:lnTo>
                  <a:pt x="2194079" y="1081702"/>
                </a:lnTo>
                <a:lnTo>
                  <a:pt x="2205519" y="1081702"/>
                </a:lnTo>
                <a:lnTo>
                  <a:pt x="2216958" y="1081702"/>
                </a:lnTo>
                <a:lnTo>
                  <a:pt x="2228393" y="1081702"/>
                </a:lnTo>
                <a:lnTo>
                  <a:pt x="2239837" y="1081702"/>
                </a:lnTo>
                <a:lnTo>
                  <a:pt x="2251272" y="1081702"/>
                </a:lnTo>
                <a:lnTo>
                  <a:pt x="2262716" y="1081702"/>
                </a:lnTo>
                <a:lnTo>
                  <a:pt x="2274151" y="1081702"/>
                </a:lnTo>
                <a:lnTo>
                  <a:pt x="2285591" y="1081702"/>
                </a:lnTo>
                <a:lnTo>
                  <a:pt x="2297030" y="1081702"/>
                </a:lnTo>
                <a:lnTo>
                  <a:pt x="2308470" y="1081702"/>
                </a:lnTo>
                <a:lnTo>
                  <a:pt x="2319909" y="1081702"/>
                </a:lnTo>
                <a:lnTo>
                  <a:pt x="2331349" y="1081702"/>
                </a:lnTo>
                <a:lnTo>
                  <a:pt x="2342788" y="1081702"/>
                </a:lnTo>
                <a:lnTo>
                  <a:pt x="2354228" y="1081702"/>
                </a:lnTo>
                <a:lnTo>
                  <a:pt x="2365667" y="1081702"/>
                </a:lnTo>
                <a:lnTo>
                  <a:pt x="2377107" y="1081702"/>
                </a:lnTo>
                <a:lnTo>
                  <a:pt x="2388546" y="1081702"/>
                </a:lnTo>
                <a:lnTo>
                  <a:pt x="2399986" y="1081702"/>
                </a:lnTo>
                <a:lnTo>
                  <a:pt x="2411425" y="1081702"/>
                </a:lnTo>
                <a:lnTo>
                  <a:pt x="2422865" y="1081702"/>
                </a:lnTo>
                <a:lnTo>
                  <a:pt x="2434304" y="1081702"/>
                </a:lnTo>
                <a:lnTo>
                  <a:pt x="2445744" y="994562"/>
                </a:lnTo>
                <a:lnTo>
                  <a:pt x="2457184" y="264414"/>
                </a:lnTo>
                <a:lnTo>
                  <a:pt x="2468623" y="286950"/>
                </a:lnTo>
                <a:lnTo>
                  <a:pt x="2480062" y="431178"/>
                </a:lnTo>
                <a:lnTo>
                  <a:pt x="2491502" y="428173"/>
                </a:lnTo>
                <a:lnTo>
                  <a:pt x="2502942" y="0"/>
                </a:lnTo>
                <a:lnTo>
                  <a:pt x="2514381" y="133712"/>
                </a:lnTo>
                <a:lnTo>
                  <a:pt x="2525821" y="357564"/>
                </a:lnTo>
                <a:lnTo>
                  <a:pt x="2537260" y="262914"/>
                </a:lnTo>
                <a:lnTo>
                  <a:pt x="2548700" y="300471"/>
                </a:lnTo>
                <a:lnTo>
                  <a:pt x="2560139" y="414652"/>
                </a:lnTo>
                <a:lnTo>
                  <a:pt x="2571579" y="455214"/>
                </a:lnTo>
                <a:lnTo>
                  <a:pt x="2583018" y="163759"/>
                </a:lnTo>
                <a:lnTo>
                  <a:pt x="2594458" y="222352"/>
                </a:lnTo>
                <a:lnTo>
                  <a:pt x="2605897" y="285450"/>
                </a:lnTo>
                <a:lnTo>
                  <a:pt x="2617337" y="510802"/>
                </a:lnTo>
                <a:lnTo>
                  <a:pt x="2628776" y="671555"/>
                </a:lnTo>
                <a:lnTo>
                  <a:pt x="2640216" y="643014"/>
                </a:lnTo>
                <a:lnTo>
                  <a:pt x="2651655" y="599442"/>
                </a:lnTo>
                <a:lnTo>
                  <a:pt x="2663095" y="279440"/>
                </a:lnTo>
                <a:lnTo>
                  <a:pt x="2674535" y="91645"/>
                </a:lnTo>
                <a:lnTo>
                  <a:pt x="2685974" y="342538"/>
                </a:lnTo>
                <a:lnTo>
                  <a:pt x="2697413" y="1047150"/>
                </a:lnTo>
                <a:lnTo>
                  <a:pt x="2708853" y="1078697"/>
                </a:lnTo>
                <a:lnTo>
                  <a:pt x="2720293" y="1081702"/>
                </a:lnTo>
                <a:lnTo>
                  <a:pt x="2731727" y="1081702"/>
                </a:lnTo>
                <a:lnTo>
                  <a:pt x="2743172" y="1081702"/>
                </a:lnTo>
                <a:lnTo>
                  <a:pt x="2754611" y="1078697"/>
                </a:lnTo>
                <a:lnTo>
                  <a:pt x="2766046" y="1081702"/>
                </a:lnTo>
                <a:lnTo>
                  <a:pt x="2777490" y="1081702"/>
                </a:lnTo>
                <a:lnTo>
                  <a:pt x="2788925" y="1081702"/>
                </a:lnTo>
                <a:lnTo>
                  <a:pt x="2800364" y="1081702"/>
                </a:lnTo>
                <a:lnTo>
                  <a:pt x="2811804" y="1081702"/>
                </a:lnTo>
                <a:lnTo>
                  <a:pt x="2823243" y="1081702"/>
                </a:lnTo>
                <a:lnTo>
                  <a:pt x="2834683" y="1081702"/>
                </a:lnTo>
                <a:lnTo>
                  <a:pt x="2846123" y="1081702"/>
                </a:lnTo>
                <a:lnTo>
                  <a:pt x="2857562" y="1081702"/>
                </a:lnTo>
                <a:lnTo>
                  <a:pt x="2869001" y="1081702"/>
                </a:lnTo>
                <a:lnTo>
                  <a:pt x="2880441" y="1081702"/>
                </a:lnTo>
                <a:lnTo>
                  <a:pt x="2891881" y="1081702"/>
                </a:lnTo>
                <a:lnTo>
                  <a:pt x="2903320" y="1080202"/>
                </a:lnTo>
                <a:lnTo>
                  <a:pt x="2914760" y="1081702"/>
                </a:lnTo>
                <a:lnTo>
                  <a:pt x="2926199" y="1081702"/>
                </a:lnTo>
                <a:lnTo>
                  <a:pt x="2937639" y="1081702"/>
                </a:lnTo>
                <a:lnTo>
                  <a:pt x="2949078" y="1081702"/>
                </a:lnTo>
                <a:lnTo>
                  <a:pt x="2960518" y="1081702"/>
                </a:lnTo>
                <a:lnTo>
                  <a:pt x="2971957" y="1081702"/>
                </a:lnTo>
                <a:lnTo>
                  <a:pt x="2983397" y="1081702"/>
                </a:lnTo>
                <a:lnTo>
                  <a:pt x="2994837" y="1081702"/>
                </a:lnTo>
                <a:lnTo>
                  <a:pt x="3006276" y="1081702"/>
                </a:lnTo>
                <a:lnTo>
                  <a:pt x="3017715" y="1081702"/>
                </a:lnTo>
                <a:lnTo>
                  <a:pt x="3029155" y="1081702"/>
                </a:lnTo>
                <a:lnTo>
                  <a:pt x="3040594" y="1081702"/>
                </a:lnTo>
                <a:lnTo>
                  <a:pt x="3052034" y="1081702"/>
                </a:lnTo>
                <a:lnTo>
                  <a:pt x="3063474" y="1081702"/>
                </a:lnTo>
                <a:lnTo>
                  <a:pt x="3074913" y="1081702"/>
                </a:lnTo>
                <a:lnTo>
                  <a:pt x="3086352" y="1081702"/>
                </a:lnTo>
                <a:lnTo>
                  <a:pt x="3097792" y="1081702"/>
                </a:lnTo>
                <a:lnTo>
                  <a:pt x="3109232" y="1081702"/>
                </a:lnTo>
                <a:lnTo>
                  <a:pt x="3120671" y="1081702"/>
                </a:lnTo>
                <a:lnTo>
                  <a:pt x="3132111" y="1081702"/>
                </a:lnTo>
                <a:lnTo>
                  <a:pt x="3143550" y="1081702"/>
                </a:lnTo>
                <a:lnTo>
                  <a:pt x="3154990" y="1081702"/>
                </a:lnTo>
                <a:lnTo>
                  <a:pt x="3166429" y="1081702"/>
                </a:lnTo>
                <a:lnTo>
                  <a:pt x="3177869" y="1081702"/>
                </a:lnTo>
                <a:lnTo>
                  <a:pt x="3189308" y="1081702"/>
                </a:lnTo>
                <a:lnTo>
                  <a:pt x="3200748" y="1081702"/>
                </a:lnTo>
                <a:lnTo>
                  <a:pt x="3212187" y="1081702"/>
                </a:lnTo>
                <a:lnTo>
                  <a:pt x="3223627" y="1081702"/>
                </a:lnTo>
                <a:lnTo>
                  <a:pt x="3235066" y="1081702"/>
                </a:lnTo>
                <a:lnTo>
                  <a:pt x="3246501" y="1081702"/>
                </a:lnTo>
                <a:lnTo>
                  <a:pt x="3257945" y="1081702"/>
                </a:lnTo>
                <a:lnTo>
                  <a:pt x="3269385" y="1081702"/>
                </a:lnTo>
                <a:lnTo>
                  <a:pt x="3280825" y="1081702"/>
                </a:lnTo>
                <a:lnTo>
                  <a:pt x="3292264" y="1081702"/>
                </a:lnTo>
                <a:lnTo>
                  <a:pt x="3303699" y="1081702"/>
                </a:lnTo>
                <a:lnTo>
                  <a:pt x="3315143" y="1081702"/>
                </a:lnTo>
                <a:lnTo>
                  <a:pt x="3326578" y="1081702"/>
                </a:lnTo>
                <a:lnTo>
                  <a:pt x="3338017" y="1081702"/>
                </a:lnTo>
                <a:lnTo>
                  <a:pt x="3349457" y="1081702"/>
                </a:lnTo>
                <a:lnTo>
                  <a:pt x="3360896" y="1081702"/>
                </a:lnTo>
                <a:lnTo>
                  <a:pt x="3372336" y="1081702"/>
                </a:lnTo>
                <a:lnTo>
                  <a:pt x="3383776" y="1081702"/>
                </a:lnTo>
                <a:lnTo>
                  <a:pt x="3395215" y="1081702"/>
                </a:lnTo>
                <a:lnTo>
                  <a:pt x="3406654" y="1081702"/>
                </a:lnTo>
                <a:lnTo>
                  <a:pt x="3418094" y="1081702"/>
                </a:lnTo>
                <a:lnTo>
                  <a:pt x="3429534" y="1081702"/>
                </a:lnTo>
                <a:lnTo>
                  <a:pt x="3440973" y="1081702"/>
                </a:lnTo>
                <a:lnTo>
                  <a:pt x="3452413" y="1081702"/>
                </a:lnTo>
                <a:lnTo>
                  <a:pt x="3463852" y="1081702"/>
                </a:lnTo>
                <a:lnTo>
                  <a:pt x="3475292" y="1081702"/>
                </a:lnTo>
                <a:lnTo>
                  <a:pt x="3486731" y="1081702"/>
                </a:lnTo>
                <a:lnTo>
                  <a:pt x="3498171" y="1081702"/>
                </a:lnTo>
                <a:lnTo>
                  <a:pt x="3509610" y="1081702"/>
                </a:lnTo>
                <a:lnTo>
                  <a:pt x="3521050" y="1081702"/>
                </a:lnTo>
                <a:lnTo>
                  <a:pt x="3532489" y="1081702"/>
                </a:lnTo>
                <a:lnTo>
                  <a:pt x="3543929" y="1081702"/>
                </a:lnTo>
                <a:lnTo>
                  <a:pt x="3555368" y="1081702"/>
                </a:lnTo>
                <a:lnTo>
                  <a:pt x="3566808" y="1081702"/>
                </a:lnTo>
                <a:lnTo>
                  <a:pt x="3578247" y="1081702"/>
                </a:lnTo>
                <a:lnTo>
                  <a:pt x="3589687" y="1081702"/>
                </a:lnTo>
                <a:lnTo>
                  <a:pt x="3601127" y="1081702"/>
                </a:lnTo>
                <a:lnTo>
                  <a:pt x="3612566" y="1081702"/>
                </a:lnTo>
                <a:lnTo>
                  <a:pt x="3624005" y="1081702"/>
                </a:lnTo>
                <a:lnTo>
                  <a:pt x="3635445" y="1081702"/>
                </a:lnTo>
                <a:lnTo>
                  <a:pt x="3646885" y="1081702"/>
                </a:lnTo>
                <a:lnTo>
                  <a:pt x="3658324" y="1081702"/>
                </a:lnTo>
                <a:lnTo>
                  <a:pt x="3669764" y="1081702"/>
                </a:lnTo>
                <a:lnTo>
                  <a:pt x="3681203" y="1081702"/>
                </a:lnTo>
                <a:lnTo>
                  <a:pt x="3692643" y="1081702"/>
                </a:lnTo>
                <a:lnTo>
                  <a:pt x="3704082" y="1081702"/>
                </a:lnTo>
                <a:lnTo>
                  <a:pt x="3715522" y="1081702"/>
                </a:lnTo>
                <a:lnTo>
                  <a:pt x="3726961" y="1081702"/>
                </a:lnTo>
                <a:lnTo>
                  <a:pt x="3738401" y="1081702"/>
                </a:lnTo>
                <a:lnTo>
                  <a:pt x="3749840" y="1081702"/>
                </a:lnTo>
                <a:lnTo>
                  <a:pt x="3761280" y="1081702"/>
                </a:lnTo>
                <a:lnTo>
                  <a:pt x="3772719" y="1081702"/>
                </a:lnTo>
                <a:lnTo>
                  <a:pt x="3784154" y="1081702"/>
                </a:lnTo>
                <a:lnTo>
                  <a:pt x="3795598" y="1081702"/>
                </a:lnTo>
                <a:lnTo>
                  <a:pt x="3807033" y="1081702"/>
                </a:lnTo>
                <a:lnTo>
                  <a:pt x="3818473" y="1081702"/>
                </a:lnTo>
                <a:lnTo>
                  <a:pt x="3829917" y="1081702"/>
                </a:lnTo>
                <a:lnTo>
                  <a:pt x="3841352" y="1081702"/>
                </a:lnTo>
                <a:lnTo>
                  <a:pt x="3852791" y="1081702"/>
                </a:lnTo>
                <a:lnTo>
                  <a:pt x="3864231" y="1081702"/>
                </a:lnTo>
                <a:lnTo>
                  <a:pt x="3875670" y="1081702"/>
                </a:lnTo>
                <a:lnTo>
                  <a:pt x="3887110" y="1081702"/>
                </a:lnTo>
                <a:lnTo>
                  <a:pt x="3898549" y="1081702"/>
                </a:lnTo>
                <a:lnTo>
                  <a:pt x="3909989" y="1081702"/>
                </a:lnTo>
                <a:lnTo>
                  <a:pt x="3921447" y="1081702"/>
                </a:lnTo>
                <a:lnTo>
                  <a:pt x="3932878" y="1081702"/>
                </a:lnTo>
                <a:lnTo>
                  <a:pt x="3944307" y="1081702"/>
                </a:lnTo>
                <a:lnTo>
                  <a:pt x="3955737" y="1081702"/>
                </a:lnTo>
                <a:lnTo>
                  <a:pt x="3967167" y="1081702"/>
                </a:lnTo>
                <a:lnTo>
                  <a:pt x="3978645" y="1081702"/>
                </a:lnTo>
                <a:lnTo>
                  <a:pt x="3990075" y="1081702"/>
                </a:lnTo>
                <a:lnTo>
                  <a:pt x="4001505" y="1081702"/>
                </a:lnTo>
                <a:lnTo>
                  <a:pt x="4012935" y="1081702"/>
                </a:lnTo>
                <a:lnTo>
                  <a:pt x="4024365" y="1081702"/>
                </a:lnTo>
                <a:lnTo>
                  <a:pt x="4035843" y="1081702"/>
                </a:lnTo>
                <a:lnTo>
                  <a:pt x="4047273" y="1081702"/>
                </a:lnTo>
                <a:lnTo>
                  <a:pt x="4058702" y="1081702"/>
                </a:lnTo>
                <a:lnTo>
                  <a:pt x="4070133" y="1081702"/>
                </a:lnTo>
                <a:lnTo>
                  <a:pt x="4081563" y="1081702"/>
                </a:lnTo>
                <a:lnTo>
                  <a:pt x="4093040" y="1081702"/>
                </a:lnTo>
                <a:lnTo>
                  <a:pt x="4104471" y="1081702"/>
                </a:lnTo>
                <a:lnTo>
                  <a:pt x="4115900" y="1081702"/>
                </a:lnTo>
                <a:lnTo>
                  <a:pt x="4127330" y="1081702"/>
                </a:lnTo>
                <a:lnTo>
                  <a:pt x="4138760" y="1081702"/>
                </a:lnTo>
                <a:lnTo>
                  <a:pt x="4150238" y="1081702"/>
                </a:lnTo>
                <a:lnTo>
                  <a:pt x="4161668" y="1081702"/>
                </a:lnTo>
                <a:lnTo>
                  <a:pt x="4173098" y="1081702"/>
                </a:lnTo>
                <a:lnTo>
                  <a:pt x="4184528" y="1081702"/>
                </a:lnTo>
                <a:lnTo>
                  <a:pt x="4195958" y="1081702"/>
                </a:lnTo>
                <a:lnTo>
                  <a:pt x="4207436" y="1081702"/>
                </a:lnTo>
                <a:lnTo>
                  <a:pt x="4218865" y="1081702"/>
                </a:lnTo>
                <a:lnTo>
                  <a:pt x="4230296" y="1081702"/>
                </a:lnTo>
                <a:lnTo>
                  <a:pt x="4241726" y="1081702"/>
                </a:lnTo>
                <a:lnTo>
                  <a:pt x="4253156" y="1081702"/>
                </a:lnTo>
                <a:lnTo>
                  <a:pt x="4264634" y="1081702"/>
                </a:lnTo>
                <a:lnTo>
                  <a:pt x="4276063" y="1081702"/>
                </a:lnTo>
                <a:lnTo>
                  <a:pt x="4287493" y="1081702"/>
                </a:lnTo>
                <a:lnTo>
                  <a:pt x="4298923" y="1081702"/>
                </a:lnTo>
                <a:lnTo>
                  <a:pt x="4310353" y="1081702"/>
                </a:lnTo>
                <a:lnTo>
                  <a:pt x="4321831" y="1081702"/>
                </a:lnTo>
                <a:lnTo>
                  <a:pt x="4333261" y="1081702"/>
                </a:lnTo>
                <a:lnTo>
                  <a:pt x="4344691" y="1081702"/>
                </a:lnTo>
                <a:lnTo>
                  <a:pt x="4356121" y="1081702"/>
                </a:lnTo>
                <a:lnTo>
                  <a:pt x="4367551" y="1081702"/>
                </a:lnTo>
                <a:lnTo>
                  <a:pt x="4379028" y="1081702"/>
                </a:lnTo>
                <a:lnTo>
                  <a:pt x="4390458" y="1081702"/>
                </a:lnTo>
                <a:lnTo>
                  <a:pt x="4401889" y="1081702"/>
                </a:lnTo>
                <a:lnTo>
                  <a:pt x="4413319" y="1081702"/>
                </a:lnTo>
                <a:lnTo>
                  <a:pt x="4424749" y="1081702"/>
                </a:lnTo>
                <a:lnTo>
                  <a:pt x="4436226" y="1081702"/>
                </a:lnTo>
                <a:lnTo>
                  <a:pt x="4447656" y="1081702"/>
                </a:lnTo>
                <a:lnTo>
                  <a:pt x="4459086" y="1081702"/>
                </a:lnTo>
                <a:lnTo>
                  <a:pt x="4470516" y="1081702"/>
                </a:lnTo>
                <a:lnTo>
                  <a:pt x="4481946" y="1081702"/>
                </a:lnTo>
                <a:lnTo>
                  <a:pt x="4493424" y="1081702"/>
                </a:lnTo>
                <a:lnTo>
                  <a:pt x="4504854" y="1081702"/>
                </a:lnTo>
                <a:lnTo>
                  <a:pt x="4516284" y="1081702"/>
                </a:lnTo>
                <a:lnTo>
                  <a:pt x="4527714" y="1081702"/>
                </a:lnTo>
                <a:lnTo>
                  <a:pt x="4539144" y="1081702"/>
                </a:lnTo>
                <a:lnTo>
                  <a:pt x="4550621" y="1081702"/>
                </a:lnTo>
                <a:lnTo>
                  <a:pt x="4562051" y="1081702"/>
                </a:lnTo>
                <a:lnTo>
                  <a:pt x="4573482" y="1081702"/>
                </a:lnTo>
                <a:lnTo>
                  <a:pt x="4584912" y="1081702"/>
                </a:lnTo>
                <a:lnTo>
                  <a:pt x="4596341" y="1081702"/>
                </a:lnTo>
                <a:lnTo>
                  <a:pt x="4607771" y="1081702"/>
                </a:lnTo>
                <a:lnTo>
                  <a:pt x="4619249" y="1081702"/>
                </a:lnTo>
                <a:lnTo>
                  <a:pt x="4630679" y="1081702"/>
                </a:lnTo>
                <a:lnTo>
                  <a:pt x="4642109" y="1081702"/>
                </a:lnTo>
                <a:lnTo>
                  <a:pt x="4653539" y="1081702"/>
                </a:lnTo>
                <a:lnTo>
                  <a:pt x="4664969" y="1081702"/>
                </a:lnTo>
                <a:lnTo>
                  <a:pt x="4676447" y="1081702"/>
                </a:lnTo>
                <a:lnTo>
                  <a:pt x="4687877" y="1081702"/>
                </a:lnTo>
                <a:lnTo>
                  <a:pt x="4699306" y="1081702"/>
                </a:lnTo>
                <a:lnTo>
                  <a:pt x="4710737" y="1081702"/>
                </a:lnTo>
                <a:lnTo>
                  <a:pt x="4722167" y="1081702"/>
                </a:lnTo>
                <a:lnTo>
                  <a:pt x="4733644" y="1081702"/>
                </a:lnTo>
                <a:lnTo>
                  <a:pt x="4745075" y="1081702"/>
                </a:lnTo>
                <a:lnTo>
                  <a:pt x="4756504" y="1081702"/>
                </a:lnTo>
                <a:lnTo>
                  <a:pt x="4767934" y="1081702"/>
                </a:lnTo>
                <a:lnTo>
                  <a:pt x="4779364" y="1081702"/>
                </a:lnTo>
                <a:lnTo>
                  <a:pt x="4790842" y="1081702"/>
                </a:lnTo>
                <a:lnTo>
                  <a:pt x="4802272" y="1081702"/>
                </a:lnTo>
                <a:lnTo>
                  <a:pt x="4813702" y="1081702"/>
                </a:lnTo>
                <a:lnTo>
                  <a:pt x="4825132" y="1081702"/>
                </a:lnTo>
                <a:lnTo>
                  <a:pt x="4836562" y="1081702"/>
                </a:lnTo>
                <a:lnTo>
                  <a:pt x="4848040" y="1081702"/>
                </a:lnTo>
                <a:lnTo>
                  <a:pt x="4859469" y="1081702"/>
                </a:lnTo>
                <a:lnTo>
                  <a:pt x="4870899" y="1081702"/>
                </a:lnTo>
                <a:lnTo>
                  <a:pt x="4882330" y="1081702"/>
                </a:lnTo>
                <a:lnTo>
                  <a:pt x="4893760" y="1081702"/>
                </a:lnTo>
                <a:lnTo>
                  <a:pt x="4905237" y="1081702"/>
                </a:lnTo>
                <a:lnTo>
                  <a:pt x="4916667" y="1081702"/>
                </a:lnTo>
                <a:lnTo>
                  <a:pt x="4928097" y="1081702"/>
                </a:lnTo>
                <a:lnTo>
                  <a:pt x="4939527" y="1081702"/>
                </a:lnTo>
                <a:lnTo>
                  <a:pt x="4950957" y="1081702"/>
                </a:lnTo>
                <a:lnTo>
                  <a:pt x="4962435" y="1081702"/>
                </a:lnTo>
                <a:lnTo>
                  <a:pt x="4973865" y="1081702"/>
                </a:lnTo>
                <a:lnTo>
                  <a:pt x="4985295" y="1081702"/>
                </a:lnTo>
                <a:lnTo>
                  <a:pt x="4996725" y="1081702"/>
                </a:lnTo>
                <a:lnTo>
                  <a:pt x="5008155" y="1081702"/>
                </a:lnTo>
                <a:lnTo>
                  <a:pt x="5019632" y="1081702"/>
                </a:lnTo>
                <a:lnTo>
                  <a:pt x="5031062" y="1081702"/>
                </a:lnTo>
                <a:lnTo>
                  <a:pt x="5042492" y="1081702"/>
                </a:lnTo>
                <a:lnTo>
                  <a:pt x="5053923" y="1081702"/>
                </a:lnTo>
                <a:lnTo>
                  <a:pt x="5065353" y="1081702"/>
                </a:lnTo>
                <a:lnTo>
                  <a:pt x="5076830" y="1081702"/>
                </a:lnTo>
                <a:lnTo>
                  <a:pt x="5088260" y="1081702"/>
                </a:lnTo>
                <a:lnTo>
                  <a:pt x="5099690" y="1081702"/>
                </a:lnTo>
                <a:lnTo>
                  <a:pt x="5111120" y="1081702"/>
                </a:lnTo>
                <a:lnTo>
                  <a:pt x="5122550" y="1081702"/>
                </a:lnTo>
                <a:lnTo>
                  <a:pt x="5134028" y="1081702"/>
                </a:lnTo>
                <a:lnTo>
                  <a:pt x="5145458" y="1081702"/>
                </a:lnTo>
                <a:lnTo>
                  <a:pt x="5156888" y="1081702"/>
                </a:lnTo>
                <a:lnTo>
                  <a:pt x="5168318" y="1081702"/>
                </a:lnTo>
                <a:lnTo>
                  <a:pt x="5179747" y="1081702"/>
                </a:lnTo>
                <a:lnTo>
                  <a:pt x="5191225" y="1081702"/>
                </a:lnTo>
                <a:lnTo>
                  <a:pt x="5202655" y="1081702"/>
                </a:lnTo>
                <a:lnTo>
                  <a:pt x="5214085" y="1081702"/>
                </a:lnTo>
                <a:lnTo>
                  <a:pt x="5225515" y="1081702"/>
                </a:lnTo>
                <a:lnTo>
                  <a:pt x="5236945" y="1081702"/>
                </a:lnTo>
                <a:lnTo>
                  <a:pt x="5248423" y="1081702"/>
                </a:lnTo>
                <a:lnTo>
                  <a:pt x="5259853" y="1081702"/>
                </a:lnTo>
                <a:lnTo>
                  <a:pt x="5271283" y="1081702"/>
                </a:lnTo>
                <a:lnTo>
                  <a:pt x="5282713" y="1081702"/>
                </a:lnTo>
                <a:lnTo>
                  <a:pt x="5294143" y="1081702"/>
                </a:lnTo>
                <a:lnTo>
                  <a:pt x="5305621" y="1081702"/>
                </a:lnTo>
                <a:lnTo>
                  <a:pt x="5317051" y="1081702"/>
                </a:lnTo>
                <a:lnTo>
                  <a:pt x="5328481" y="1081702"/>
                </a:lnTo>
                <a:lnTo>
                  <a:pt x="5339910" y="1081702"/>
                </a:lnTo>
                <a:lnTo>
                  <a:pt x="5351340" y="1081702"/>
                </a:lnTo>
                <a:lnTo>
                  <a:pt x="5362818" y="1081702"/>
                </a:lnTo>
                <a:lnTo>
                  <a:pt x="5374248" y="1081702"/>
                </a:lnTo>
                <a:lnTo>
                  <a:pt x="5385678" y="1081702"/>
                </a:lnTo>
                <a:lnTo>
                  <a:pt x="5397108" y="1081702"/>
                </a:lnTo>
                <a:lnTo>
                  <a:pt x="5408538" y="1081702"/>
                </a:lnTo>
                <a:lnTo>
                  <a:pt x="5420016" y="1081702"/>
                </a:lnTo>
                <a:lnTo>
                  <a:pt x="5431446" y="1081702"/>
                </a:lnTo>
                <a:lnTo>
                  <a:pt x="5442876" y="1081702"/>
                </a:lnTo>
                <a:lnTo>
                  <a:pt x="5454306" y="1081702"/>
                </a:lnTo>
                <a:lnTo>
                  <a:pt x="5465736" y="1081702"/>
                </a:lnTo>
                <a:lnTo>
                  <a:pt x="5477214" y="1081702"/>
                </a:lnTo>
                <a:lnTo>
                  <a:pt x="5488643" y="1081702"/>
                </a:lnTo>
                <a:lnTo>
                  <a:pt x="5500073" y="1081702"/>
                </a:lnTo>
                <a:lnTo>
                  <a:pt x="5511503" y="1081702"/>
                </a:lnTo>
                <a:lnTo>
                  <a:pt x="5522933" y="1081702"/>
                </a:lnTo>
                <a:lnTo>
                  <a:pt x="5534411" y="1081702"/>
                </a:lnTo>
                <a:lnTo>
                  <a:pt x="5545841" y="1081702"/>
                </a:lnTo>
                <a:lnTo>
                  <a:pt x="5557271" y="1081702"/>
                </a:lnTo>
                <a:lnTo>
                  <a:pt x="5568701" y="1081702"/>
                </a:lnTo>
                <a:lnTo>
                  <a:pt x="5580131" y="1081702"/>
                </a:lnTo>
                <a:lnTo>
                  <a:pt x="5591609" y="1081702"/>
                </a:lnTo>
                <a:lnTo>
                  <a:pt x="5603038" y="1081702"/>
                </a:lnTo>
                <a:lnTo>
                  <a:pt x="5614469" y="1081702"/>
                </a:lnTo>
                <a:lnTo>
                  <a:pt x="5625899" y="1081702"/>
                </a:lnTo>
                <a:lnTo>
                  <a:pt x="5637329" y="1081702"/>
                </a:lnTo>
                <a:lnTo>
                  <a:pt x="5648759" y="1081702"/>
                </a:lnTo>
                <a:lnTo>
                  <a:pt x="5660236" y="1081702"/>
                </a:lnTo>
                <a:lnTo>
                  <a:pt x="5671666" y="1081702"/>
                </a:lnTo>
                <a:lnTo>
                  <a:pt x="5683096" y="1081702"/>
                </a:lnTo>
                <a:lnTo>
                  <a:pt x="5694526" y="1081702"/>
                </a:lnTo>
                <a:lnTo>
                  <a:pt x="5705956" y="1081702"/>
                </a:lnTo>
                <a:lnTo>
                  <a:pt x="5717434" y="1081702"/>
                </a:lnTo>
                <a:lnTo>
                  <a:pt x="5728864" y="1081702"/>
                </a:lnTo>
                <a:lnTo>
                  <a:pt x="5740294" y="1081702"/>
                </a:lnTo>
                <a:lnTo>
                  <a:pt x="5751724" y="1081702"/>
                </a:lnTo>
                <a:lnTo>
                  <a:pt x="5763154" y="1081702"/>
                </a:lnTo>
                <a:lnTo>
                  <a:pt x="5774631" y="1081702"/>
                </a:lnTo>
                <a:lnTo>
                  <a:pt x="5786062" y="1081702"/>
                </a:lnTo>
                <a:lnTo>
                  <a:pt x="5797492" y="1081702"/>
                </a:lnTo>
                <a:lnTo>
                  <a:pt x="5808921" y="1081702"/>
                </a:lnTo>
                <a:lnTo>
                  <a:pt x="5820351" y="1081702"/>
                </a:lnTo>
                <a:lnTo>
                  <a:pt x="5831829" y="1081702"/>
                </a:lnTo>
                <a:lnTo>
                  <a:pt x="5843259" y="1081702"/>
                </a:lnTo>
                <a:lnTo>
                  <a:pt x="5854689" y="1081702"/>
                </a:lnTo>
                <a:lnTo>
                  <a:pt x="5866119" y="1081702"/>
                </a:lnTo>
                <a:lnTo>
                  <a:pt x="5877549" y="1081702"/>
                </a:lnTo>
                <a:lnTo>
                  <a:pt x="5889027" y="1081702"/>
                </a:lnTo>
                <a:lnTo>
                  <a:pt x="5900457" y="1081702"/>
                </a:lnTo>
                <a:lnTo>
                  <a:pt x="5911887" y="1081702"/>
                </a:lnTo>
                <a:lnTo>
                  <a:pt x="5923317" y="1081702"/>
                </a:lnTo>
                <a:lnTo>
                  <a:pt x="5934747" y="1081702"/>
                </a:lnTo>
                <a:lnTo>
                  <a:pt x="5946225" y="1081702"/>
                </a:lnTo>
                <a:lnTo>
                  <a:pt x="5957655" y="1081702"/>
                </a:lnTo>
                <a:lnTo>
                  <a:pt x="5969084" y="1081702"/>
                </a:lnTo>
                <a:lnTo>
                  <a:pt x="5980514" y="1081702"/>
                </a:lnTo>
                <a:lnTo>
                  <a:pt x="5991944" y="1081702"/>
                </a:lnTo>
                <a:lnTo>
                  <a:pt x="6003422" y="1081702"/>
                </a:lnTo>
                <a:lnTo>
                  <a:pt x="6014852" y="1081702"/>
                </a:lnTo>
                <a:lnTo>
                  <a:pt x="6026282" y="1081702"/>
                </a:lnTo>
                <a:lnTo>
                  <a:pt x="6037712" y="1081702"/>
                </a:lnTo>
                <a:lnTo>
                  <a:pt x="6049142" y="1081702"/>
                </a:lnTo>
                <a:lnTo>
                  <a:pt x="6060620" y="1081702"/>
                </a:lnTo>
                <a:lnTo>
                  <a:pt x="6072049" y="1081702"/>
                </a:lnTo>
                <a:lnTo>
                  <a:pt x="6083480" y="1081702"/>
                </a:lnTo>
                <a:lnTo>
                  <a:pt x="6094910" y="1081702"/>
                </a:lnTo>
                <a:lnTo>
                  <a:pt x="6106340" y="1081702"/>
                </a:lnTo>
                <a:lnTo>
                  <a:pt x="6117818" y="1081702"/>
                </a:lnTo>
                <a:lnTo>
                  <a:pt x="6129247" y="1081702"/>
                </a:lnTo>
                <a:lnTo>
                  <a:pt x="6140677" y="1081702"/>
                </a:lnTo>
                <a:lnTo>
                  <a:pt x="6152107" y="1081702"/>
                </a:lnTo>
                <a:lnTo>
                  <a:pt x="6163537" y="1081702"/>
                </a:lnTo>
                <a:lnTo>
                  <a:pt x="6175015" y="1081702"/>
                </a:lnTo>
                <a:lnTo>
                  <a:pt x="6186445" y="1081702"/>
                </a:lnTo>
                <a:lnTo>
                  <a:pt x="6197875" y="1081702"/>
                </a:lnTo>
                <a:lnTo>
                  <a:pt x="6209305" y="1081702"/>
                </a:lnTo>
                <a:lnTo>
                  <a:pt x="6220735" y="1081702"/>
                </a:lnTo>
                <a:lnTo>
                  <a:pt x="6232212" y="1081702"/>
                </a:lnTo>
                <a:lnTo>
                  <a:pt x="6243642" y="1081702"/>
                </a:lnTo>
                <a:lnTo>
                  <a:pt x="6255073" y="1081702"/>
                </a:lnTo>
                <a:lnTo>
                  <a:pt x="6266503" y="1081702"/>
                </a:lnTo>
                <a:lnTo>
                  <a:pt x="6277933" y="1081702"/>
                </a:lnTo>
                <a:lnTo>
                  <a:pt x="6289410" y="1081702"/>
                </a:lnTo>
                <a:lnTo>
                  <a:pt x="6300840" y="1081702"/>
                </a:lnTo>
                <a:lnTo>
                  <a:pt x="6312270" y="1081702"/>
                </a:lnTo>
                <a:lnTo>
                  <a:pt x="6323700" y="1081702"/>
                </a:lnTo>
                <a:lnTo>
                  <a:pt x="6335130" y="1081702"/>
                </a:lnTo>
                <a:lnTo>
                  <a:pt x="6346608" y="1081702"/>
                </a:lnTo>
                <a:lnTo>
                  <a:pt x="6358038" y="1081702"/>
                </a:lnTo>
                <a:lnTo>
                  <a:pt x="6369468" y="1081702"/>
                </a:lnTo>
                <a:lnTo>
                  <a:pt x="6380898" y="1081702"/>
                </a:lnTo>
                <a:lnTo>
                  <a:pt x="6392328" y="1081702"/>
                </a:lnTo>
                <a:lnTo>
                  <a:pt x="6403805" y="1081702"/>
                </a:lnTo>
                <a:lnTo>
                  <a:pt x="6415235" y="1081702"/>
                </a:lnTo>
                <a:lnTo>
                  <a:pt x="6426666" y="1081702"/>
                </a:lnTo>
                <a:lnTo>
                  <a:pt x="6438096" y="1081702"/>
                </a:lnTo>
                <a:lnTo>
                  <a:pt x="6449525" y="1081702"/>
                </a:lnTo>
                <a:lnTo>
                  <a:pt x="6461003" y="1081702"/>
                </a:lnTo>
                <a:lnTo>
                  <a:pt x="6472433" y="1081702"/>
                </a:lnTo>
                <a:lnTo>
                  <a:pt x="6483863" y="1081702"/>
                </a:lnTo>
                <a:lnTo>
                  <a:pt x="6495293" y="1081702"/>
                </a:lnTo>
                <a:lnTo>
                  <a:pt x="6506723" y="1081702"/>
                </a:lnTo>
                <a:lnTo>
                  <a:pt x="6518201" y="1081702"/>
                </a:lnTo>
                <a:lnTo>
                  <a:pt x="6529631" y="1081702"/>
                </a:lnTo>
                <a:lnTo>
                  <a:pt x="6541061" y="1081702"/>
                </a:lnTo>
                <a:lnTo>
                  <a:pt x="6552490" y="1081702"/>
                </a:lnTo>
                <a:lnTo>
                  <a:pt x="6563921" y="1081702"/>
                </a:lnTo>
                <a:lnTo>
                  <a:pt x="6575398" y="1081702"/>
                </a:lnTo>
                <a:lnTo>
                  <a:pt x="6586828" y="1081702"/>
                </a:lnTo>
                <a:lnTo>
                  <a:pt x="6598259" y="1081702"/>
                </a:lnTo>
                <a:lnTo>
                  <a:pt x="6609688" y="1081702"/>
                </a:lnTo>
                <a:lnTo>
                  <a:pt x="6621118" y="1081702"/>
                </a:lnTo>
                <a:lnTo>
                  <a:pt x="6632596" y="1081702"/>
                </a:lnTo>
                <a:lnTo>
                  <a:pt x="6644026" y="1081702"/>
                </a:lnTo>
                <a:lnTo>
                  <a:pt x="6655456" y="1081702"/>
                </a:lnTo>
                <a:lnTo>
                  <a:pt x="6666886" y="1081702"/>
                </a:lnTo>
                <a:lnTo>
                  <a:pt x="6678316" y="1081702"/>
                </a:lnTo>
                <a:lnTo>
                  <a:pt x="6689794" y="1081702"/>
                </a:lnTo>
                <a:lnTo>
                  <a:pt x="6701224" y="1081702"/>
                </a:lnTo>
                <a:lnTo>
                  <a:pt x="6712653" y="1081702"/>
                </a:lnTo>
                <a:lnTo>
                  <a:pt x="6724083" y="1081702"/>
                </a:lnTo>
                <a:lnTo>
                  <a:pt x="6735514" y="1081702"/>
                </a:lnTo>
                <a:lnTo>
                  <a:pt x="6746944" y="1081702"/>
                </a:lnTo>
                <a:lnTo>
                  <a:pt x="6758421" y="1081702"/>
                </a:lnTo>
                <a:lnTo>
                  <a:pt x="6769851" y="1081702"/>
                </a:lnTo>
                <a:lnTo>
                  <a:pt x="6781281" y="1081702"/>
                </a:lnTo>
                <a:lnTo>
                  <a:pt x="6792711" y="1081702"/>
                </a:lnTo>
                <a:lnTo>
                  <a:pt x="6804141" y="1081702"/>
                </a:lnTo>
                <a:lnTo>
                  <a:pt x="6815619" y="1081702"/>
                </a:lnTo>
                <a:lnTo>
                  <a:pt x="6827049" y="1081702"/>
                </a:lnTo>
                <a:lnTo>
                  <a:pt x="6838479" y="1081702"/>
                </a:lnTo>
                <a:lnTo>
                  <a:pt x="6849909" y="1081702"/>
                </a:lnTo>
                <a:lnTo>
                  <a:pt x="6861339" y="1081702"/>
                </a:lnTo>
                <a:lnTo>
                  <a:pt x="6872816" y="1081702"/>
                </a:lnTo>
                <a:lnTo>
                  <a:pt x="6884246" y="1081702"/>
                </a:lnTo>
                <a:lnTo>
                  <a:pt x="6895676" y="1081702"/>
                </a:lnTo>
                <a:lnTo>
                  <a:pt x="6907107" y="1081702"/>
                </a:lnTo>
                <a:lnTo>
                  <a:pt x="6918537" y="1081702"/>
                </a:lnTo>
                <a:lnTo>
                  <a:pt x="6930014" y="1081702"/>
                </a:lnTo>
                <a:lnTo>
                  <a:pt x="6941444" y="1081702"/>
                </a:lnTo>
                <a:lnTo>
                  <a:pt x="6952874" y="1081702"/>
                </a:lnTo>
                <a:lnTo>
                  <a:pt x="6964304" y="1081702"/>
                </a:lnTo>
                <a:lnTo>
                  <a:pt x="6975734" y="1081702"/>
                </a:lnTo>
                <a:lnTo>
                  <a:pt x="6987212" y="1081702"/>
                </a:lnTo>
                <a:lnTo>
                  <a:pt x="6998642" y="1081702"/>
                </a:lnTo>
                <a:lnTo>
                  <a:pt x="7010072" y="1081702"/>
                </a:lnTo>
                <a:lnTo>
                  <a:pt x="7021502" y="1081702"/>
                </a:lnTo>
                <a:lnTo>
                  <a:pt x="7032931" y="1081702"/>
                </a:lnTo>
                <a:lnTo>
                  <a:pt x="7044409" y="1081702"/>
                </a:lnTo>
                <a:lnTo>
                  <a:pt x="7055839" y="1081702"/>
                </a:lnTo>
                <a:lnTo>
                  <a:pt x="7067269" y="1081702"/>
                </a:lnTo>
                <a:lnTo>
                  <a:pt x="7078700" y="1081702"/>
                </a:lnTo>
                <a:lnTo>
                  <a:pt x="7090129" y="1081702"/>
                </a:lnTo>
                <a:lnTo>
                  <a:pt x="7101607" y="1081702"/>
                </a:lnTo>
                <a:lnTo>
                  <a:pt x="7113037" y="1081702"/>
                </a:lnTo>
                <a:lnTo>
                  <a:pt x="7124467" y="1081702"/>
                </a:lnTo>
                <a:lnTo>
                  <a:pt x="7135897" y="1081702"/>
                </a:lnTo>
                <a:lnTo>
                  <a:pt x="7147327" y="1081702"/>
                </a:lnTo>
                <a:lnTo>
                  <a:pt x="7158805" y="1081702"/>
                </a:lnTo>
                <a:lnTo>
                  <a:pt x="7170235" y="1081702"/>
                </a:lnTo>
                <a:lnTo>
                  <a:pt x="7181665" y="1081702"/>
                </a:lnTo>
                <a:lnTo>
                  <a:pt x="7193094" y="1081702"/>
                </a:lnTo>
                <a:lnTo>
                  <a:pt x="7204524" y="1081702"/>
                </a:lnTo>
                <a:lnTo>
                  <a:pt x="7216002" y="1081702"/>
                </a:lnTo>
                <a:lnTo>
                  <a:pt x="7227432" y="1081702"/>
                </a:lnTo>
                <a:lnTo>
                  <a:pt x="7238862" y="1081702"/>
                </a:lnTo>
                <a:lnTo>
                  <a:pt x="7250292" y="1081702"/>
                </a:lnTo>
                <a:lnTo>
                  <a:pt x="7261722" y="1081702"/>
                </a:lnTo>
                <a:lnTo>
                  <a:pt x="7273200" y="1081702"/>
                </a:lnTo>
                <a:lnTo>
                  <a:pt x="7284630" y="1081702"/>
                </a:lnTo>
                <a:lnTo>
                  <a:pt x="7296060" y="1081702"/>
                </a:lnTo>
                <a:lnTo>
                  <a:pt x="7307490" y="1081702"/>
                </a:lnTo>
                <a:lnTo>
                  <a:pt x="7318920" y="1081702"/>
                </a:lnTo>
                <a:lnTo>
                  <a:pt x="7330398" y="1081702"/>
                </a:lnTo>
                <a:lnTo>
                  <a:pt x="7341828" y="1081702"/>
                </a:lnTo>
                <a:lnTo>
                  <a:pt x="7353257" y="1081702"/>
                </a:lnTo>
                <a:lnTo>
                  <a:pt x="7364687" y="1081702"/>
                </a:lnTo>
                <a:lnTo>
                  <a:pt x="7376117" y="1081702"/>
                </a:lnTo>
                <a:lnTo>
                  <a:pt x="7387595" y="1081702"/>
                </a:lnTo>
                <a:lnTo>
                  <a:pt x="7399025" y="1081702"/>
                </a:lnTo>
                <a:lnTo>
                  <a:pt x="7410455" y="1081702"/>
                </a:lnTo>
                <a:lnTo>
                  <a:pt x="7421885" y="1081702"/>
                </a:lnTo>
                <a:lnTo>
                  <a:pt x="7433315" y="1081702"/>
                </a:lnTo>
                <a:lnTo>
                  <a:pt x="7444793" y="1081702"/>
                </a:lnTo>
                <a:lnTo>
                  <a:pt x="7456222" y="1081702"/>
                </a:lnTo>
                <a:lnTo>
                  <a:pt x="7467653" y="1081702"/>
                </a:lnTo>
                <a:lnTo>
                  <a:pt x="7479083" y="1081702"/>
                </a:lnTo>
                <a:lnTo>
                  <a:pt x="7490513" y="1081702"/>
                </a:lnTo>
                <a:lnTo>
                  <a:pt x="7501990" y="1081702"/>
                </a:lnTo>
                <a:lnTo>
                  <a:pt x="7513420" y="1081702"/>
                </a:lnTo>
                <a:lnTo>
                  <a:pt x="7524850" y="1081702"/>
                </a:lnTo>
                <a:lnTo>
                  <a:pt x="7536280" y="1081702"/>
                </a:lnTo>
                <a:lnTo>
                  <a:pt x="7547710" y="1081702"/>
                </a:lnTo>
                <a:lnTo>
                  <a:pt x="7559188" y="1081702"/>
                </a:lnTo>
                <a:lnTo>
                  <a:pt x="7570618" y="1081702"/>
                </a:lnTo>
                <a:lnTo>
                  <a:pt x="7582048" y="1081702"/>
                </a:lnTo>
                <a:lnTo>
                  <a:pt x="7593478" y="1081702"/>
                </a:lnTo>
                <a:lnTo>
                  <a:pt x="7604908" y="1081702"/>
                </a:lnTo>
                <a:lnTo>
                  <a:pt x="7616385" y="1081702"/>
                </a:lnTo>
                <a:lnTo>
                  <a:pt x="7627815" y="1081702"/>
                </a:lnTo>
                <a:lnTo>
                  <a:pt x="7639246" y="1081702"/>
                </a:lnTo>
                <a:lnTo>
                  <a:pt x="7650676" y="1081702"/>
                </a:lnTo>
                <a:lnTo>
                  <a:pt x="7662106" y="1081702"/>
                </a:lnTo>
                <a:lnTo>
                  <a:pt x="7673583" y="1081702"/>
                </a:lnTo>
                <a:lnTo>
                  <a:pt x="7685013" y="1081702"/>
                </a:lnTo>
                <a:lnTo>
                  <a:pt x="7696443" y="1081702"/>
                </a:lnTo>
                <a:lnTo>
                  <a:pt x="7707873" y="1081702"/>
                </a:lnTo>
                <a:lnTo>
                  <a:pt x="7719303" y="1081702"/>
                </a:lnTo>
                <a:lnTo>
                  <a:pt x="7730733" y="1081702"/>
                </a:lnTo>
                <a:lnTo>
                  <a:pt x="7742211" y="1081702"/>
                </a:lnTo>
                <a:lnTo>
                  <a:pt x="7753641" y="1081702"/>
                </a:lnTo>
                <a:lnTo>
                  <a:pt x="7765071" y="1081702"/>
                </a:lnTo>
                <a:lnTo>
                  <a:pt x="7776501" y="1081702"/>
                </a:lnTo>
                <a:lnTo>
                  <a:pt x="7787931" y="1081702"/>
                </a:lnTo>
                <a:lnTo>
                  <a:pt x="7799408" y="1081702"/>
                </a:lnTo>
                <a:lnTo>
                  <a:pt x="7810839" y="1081702"/>
                </a:lnTo>
                <a:lnTo>
                  <a:pt x="7822268" y="1081702"/>
                </a:lnTo>
                <a:lnTo>
                  <a:pt x="7833698" y="1081702"/>
                </a:lnTo>
                <a:lnTo>
                  <a:pt x="7845128" y="1081702"/>
                </a:lnTo>
                <a:lnTo>
                  <a:pt x="7856606" y="1081702"/>
                </a:lnTo>
                <a:lnTo>
                  <a:pt x="7868036" y="1081702"/>
                </a:lnTo>
                <a:lnTo>
                  <a:pt x="7879466" y="1081702"/>
                </a:lnTo>
                <a:lnTo>
                  <a:pt x="7890896" y="1081702"/>
                </a:lnTo>
                <a:lnTo>
                  <a:pt x="7902326" y="1081702"/>
                </a:lnTo>
                <a:lnTo>
                  <a:pt x="7913804" y="1081702"/>
                </a:lnTo>
                <a:lnTo>
                  <a:pt x="7925234" y="1081702"/>
                </a:lnTo>
                <a:lnTo>
                  <a:pt x="7936663" y="1081702"/>
                </a:lnTo>
                <a:lnTo>
                  <a:pt x="7948094" y="1081702"/>
                </a:lnTo>
                <a:lnTo>
                  <a:pt x="7959524" y="1081702"/>
                </a:lnTo>
                <a:lnTo>
                  <a:pt x="7971001" y="1081702"/>
                </a:lnTo>
                <a:lnTo>
                  <a:pt x="7982431" y="1081702"/>
                </a:lnTo>
                <a:lnTo>
                  <a:pt x="7993861" y="1081702"/>
                </a:lnTo>
                <a:lnTo>
                  <a:pt x="8005291" y="1081702"/>
                </a:lnTo>
                <a:lnTo>
                  <a:pt x="8016721" y="1081702"/>
                </a:lnTo>
                <a:lnTo>
                  <a:pt x="8028199" y="1081702"/>
                </a:lnTo>
                <a:lnTo>
                  <a:pt x="8039629" y="1081702"/>
                </a:lnTo>
                <a:lnTo>
                  <a:pt x="8051059" y="1081702"/>
                </a:lnTo>
                <a:lnTo>
                  <a:pt x="8062489" y="1081702"/>
                </a:lnTo>
                <a:lnTo>
                  <a:pt x="8073919" y="1081702"/>
                </a:lnTo>
                <a:lnTo>
                  <a:pt x="8085396" y="1081702"/>
                </a:lnTo>
                <a:lnTo>
                  <a:pt x="8096826" y="1081702"/>
                </a:lnTo>
                <a:lnTo>
                  <a:pt x="8108256" y="1081702"/>
                </a:lnTo>
                <a:lnTo>
                  <a:pt x="8119687" y="1081702"/>
                </a:lnTo>
                <a:lnTo>
                  <a:pt x="8131117" y="1081702"/>
                </a:lnTo>
                <a:lnTo>
                  <a:pt x="8142594" y="1081702"/>
                </a:lnTo>
                <a:lnTo>
                  <a:pt x="8154024" y="1081702"/>
                </a:lnTo>
                <a:lnTo>
                  <a:pt x="8165454" y="1081702"/>
                </a:lnTo>
                <a:lnTo>
                  <a:pt x="8176884" y="1081702"/>
                </a:lnTo>
                <a:lnTo>
                  <a:pt x="8188314" y="1081702"/>
                </a:lnTo>
                <a:lnTo>
                  <a:pt x="8199792" y="1081702"/>
                </a:lnTo>
                <a:lnTo>
                  <a:pt x="8211222" y="1081702"/>
                </a:lnTo>
                <a:lnTo>
                  <a:pt x="8222652" y="1081702"/>
                </a:lnTo>
                <a:lnTo>
                  <a:pt x="8234082" y="1081702"/>
                </a:lnTo>
                <a:lnTo>
                  <a:pt x="8245512" y="1081702"/>
                </a:lnTo>
                <a:lnTo>
                  <a:pt x="8256989" y="1081702"/>
                </a:lnTo>
                <a:lnTo>
                  <a:pt x="8268419" y="1081702"/>
                </a:lnTo>
                <a:lnTo>
                  <a:pt x="8279850" y="1081702"/>
                </a:lnTo>
                <a:lnTo>
                  <a:pt x="8291280" y="1081702"/>
                </a:lnTo>
                <a:lnTo>
                  <a:pt x="8302709" y="1081702"/>
                </a:lnTo>
                <a:lnTo>
                  <a:pt x="8314187" y="1081702"/>
                </a:lnTo>
                <a:lnTo>
                  <a:pt x="8325617" y="1081702"/>
                </a:lnTo>
                <a:lnTo>
                  <a:pt x="8337047" y="1081702"/>
                </a:lnTo>
                <a:lnTo>
                  <a:pt x="8348477" y="1081702"/>
                </a:lnTo>
                <a:lnTo>
                  <a:pt x="8359907" y="1081702"/>
                </a:lnTo>
                <a:lnTo>
                  <a:pt x="8371385" y="1081702"/>
                </a:lnTo>
                <a:lnTo>
                  <a:pt x="8382815" y="1081702"/>
                </a:lnTo>
                <a:lnTo>
                  <a:pt x="8394245" y="1081702"/>
                </a:lnTo>
                <a:lnTo>
                  <a:pt x="8405674" y="1081702"/>
                </a:lnTo>
                <a:lnTo>
                  <a:pt x="8417104" y="1081702"/>
                </a:lnTo>
                <a:lnTo>
                  <a:pt x="8428582" y="1081702"/>
                </a:lnTo>
                <a:lnTo>
                  <a:pt x="8440012" y="1081702"/>
                </a:lnTo>
                <a:lnTo>
                  <a:pt x="8451442" y="1081702"/>
                </a:lnTo>
                <a:lnTo>
                  <a:pt x="8462872" y="1081702"/>
                </a:lnTo>
                <a:lnTo>
                  <a:pt x="8474302" y="1081702"/>
                </a:lnTo>
                <a:lnTo>
                  <a:pt x="8485780" y="1081702"/>
                </a:lnTo>
                <a:lnTo>
                  <a:pt x="8497210" y="1081702"/>
                </a:lnTo>
                <a:lnTo>
                  <a:pt x="8508640" y="1081702"/>
                </a:lnTo>
                <a:lnTo>
                  <a:pt x="8520069" y="1081702"/>
                </a:lnTo>
                <a:lnTo>
                  <a:pt x="8531500" y="1081702"/>
                </a:lnTo>
                <a:lnTo>
                  <a:pt x="8542977" y="1081702"/>
                </a:lnTo>
                <a:lnTo>
                  <a:pt x="8554407" y="1081702"/>
                </a:lnTo>
                <a:lnTo>
                  <a:pt x="8565837" y="1081702"/>
                </a:lnTo>
                <a:lnTo>
                  <a:pt x="8577267" y="1081702"/>
                </a:lnTo>
                <a:lnTo>
                  <a:pt x="8588697" y="1081702"/>
                </a:lnTo>
                <a:lnTo>
                  <a:pt x="8600175" y="1081702"/>
                </a:lnTo>
                <a:lnTo>
                  <a:pt x="8611605" y="1081702"/>
                </a:lnTo>
                <a:lnTo>
                  <a:pt x="8623035" y="1081702"/>
                </a:lnTo>
                <a:lnTo>
                  <a:pt x="8634465" y="1081702"/>
                </a:lnTo>
                <a:lnTo>
                  <a:pt x="8645895" y="1081702"/>
                </a:lnTo>
                <a:lnTo>
                  <a:pt x="8657373" y="1081702"/>
                </a:lnTo>
                <a:lnTo>
                  <a:pt x="8668802" y="1081702"/>
                </a:lnTo>
                <a:lnTo>
                  <a:pt x="8680232" y="1081702"/>
                </a:lnTo>
                <a:lnTo>
                  <a:pt x="8691662" y="1081702"/>
                </a:lnTo>
                <a:lnTo>
                  <a:pt x="8703093" y="1081702"/>
                </a:lnTo>
                <a:lnTo>
                  <a:pt x="8714570" y="1081702"/>
                </a:lnTo>
                <a:lnTo>
                  <a:pt x="8726000" y="1081702"/>
                </a:lnTo>
                <a:lnTo>
                  <a:pt x="8737430" y="1081702"/>
                </a:lnTo>
                <a:lnTo>
                  <a:pt x="8748860" y="1081702"/>
                </a:lnTo>
                <a:lnTo>
                  <a:pt x="8760290" y="1081702"/>
                </a:lnTo>
                <a:lnTo>
                  <a:pt x="8771768" y="1081702"/>
                </a:lnTo>
                <a:lnTo>
                  <a:pt x="8783198" y="1081702"/>
                </a:lnTo>
                <a:lnTo>
                  <a:pt x="8794628" y="1081702"/>
                </a:lnTo>
                <a:lnTo>
                  <a:pt x="8806058" y="1081702"/>
                </a:lnTo>
                <a:lnTo>
                  <a:pt x="8817488" y="1081702"/>
                </a:lnTo>
                <a:lnTo>
                  <a:pt x="8828918" y="1081702"/>
                </a:lnTo>
                <a:lnTo>
                  <a:pt x="8840395" y="1081702"/>
                </a:lnTo>
                <a:lnTo>
                  <a:pt x="8851825" y="1081702"/>
                </a:lnTo>
                <a:lnTo>
                  <a:pt x="8863256" y="1081702"/>
                </a:lnTo>
                <a:lnTo>
                  <a:pt x="8874686" y="1081702"/>
                </a:lnTo>
                <a:lnTo>
                  <a:pt x="8886115" y="1081702"/>
                </a:lnTo>
                <a:lnTo>
                  <a:pt x="8897593" y="1081702"/>
                </a:lnTo>
                <a:lnTo>
                  <a:pt x="8909022" y="1081702"/>
                </a:lnTo>
                <a:lnTo>
                  <a:pt x="8920453" y="1081702"/>
                </a:lnTo>
                <a:lnTo>
                  <a:pt x="8931883" y="1081702"/>
                </a:lnTo>
                <a:lnTo>
                  <a:pt x="8943313" y="1081702"/>
                </a:lnTo>
                <a:lnTo>
                  <a:pt x="8954791" y="1081702"/>
                </a:lnTo>
                <a:lnTo>
                  <a:pt x="8966220" y="1081702"/>
                </a:lnTo>
                <a:lnTo>
                  <a:pt x="8977651" y="1081702"/>
                </a:lnTo>
                <a:lnTo>
                  <a:pt x="8989080" y="1081702"/>
                </a:lnTo>
                <a:lnTo>
                  <a:pt x="9000511" y="1081702"/>
                </a:lnTo>
                <a:lnTo>
                  <a:pt x="9011988" y="1081702"/>
                </a:lnTo>
                <a:lnTo>
                  <a:pt x="9023418" y="1081702"/>
                </a:lnTo>
                <a:lnTo>
                  <a:pt x="9034849" y="1081702"/>
                </a:lnTo>
                <a:lnTo>
                  <a:pt x="9046278" y="1081702"/>
                </a:lnTo>
                <a:lnTo>
                  <a:pt x="9057709" y="1081702"/>
                </a:lnTo>
                <a:lnTo>
                  <a:pt x="9069186" y="1081702"/>
                </a:lnTo>
                <a:lnTo>
                  <a:pt x="9080615" y="1081702"/>
                </a:lnTo>
                <a:lnTo>
                  <a:pt x="9092046" y="1081702"/>
                </a:lnTo>
                <a:lnTo>
                  <a:pt x="9103476" y="1081702"/>
                </a:lnTo>
                <a:lnTo>
                  <a:pt x="9114906" y="1081702"/>
                </a:lnTo>
                <a:lnTo>
                  <a:pt x="9126384" y="1081702"/>
                </a:lnTo>
                <a:lnTo>
                  <a:pt x="9137813" y="1081702"/>
                </a:lnTo>
                <a:lnTo>
                  <a:pt x="9149244" y="1081702"/>
                </a:lnTo>
                <a:lnTo>
                  <a:pt x="9160673" y="1081702"/>
                </a:lnTo>
                <a:lnTo>
                  <a:pt x="9172104" y="1081702"/>
                </a:lnTo>
                <a:lnTo>
                  <a:pt x="9183581" y="1081702"/>
                </a:lnTo>
                <a:lnTo>
                  <a:pt x="9195011" y="1081702"/>
                </a:lnTo>
                <a:lnTo>
                  <a:pt x="9206442" y="1081702"/>
                </a:lnTo>
                <a:lnTo>
                  <a:pt x="9217871" y="1081702"/>
                </a:lnTo>
                <a:lnTo>
                  <a:pt x="9229301" y="1081702"/>
                </a:lnTo>
                <a:lnTo>
                  <a:pt x="9240779" y="1081702"/>
                </a:lnTo>
                <a:lnTo>
                  <a:pt x="9252209" y="1081702"/>
                </a:lnTo>
                <a:lnTo>
                  <a:pt x="9263639" y="1081702"/>
                </a:lnTo>
                <a:lnTo>
                  <a:pt x="9275069" y="1081702"/>
                </a:lnTo>
                <a:lnTo>
                  <a:pt x="9286498" y="1081702"/>
                </a:lnTo>
                <a:lnTo>
                  <a:pt x="9297977" y="1081702"/>
                </a:lnTo>
                <a:lnTo>
                  <a:pt x="9309406" y="1081702"/>
                </a:lnTo>
                <a:lnTo>
                  <a:pt x="9320837" y="1081702"/>
                </a:lnTo>
                <a:lnTo>
                  <a:pt x="9332266" y="1081702"/>
                </a:lnTo>
                <a:lnTo>
                  <a:pt x="9343696" y="1081702"/>
                </a:lnTo>
                <a:lnTo>
                  <a:pt x="9355174" y="1081702"/>
                </a:lnTo>
                <a:lnTo>
                  <a:pt x="9366604" y="1081702"/>
                </a:lnTo>
                <a:lnTo>
                  <a:pt x="9378035" y="1081702"/>
                </a:lnTo>
                <a:lnTo>
                  <a:pt x="9389464" y="1081702"/>
                </a:lnTo>
                <a:lnTo>
                  <a:pt x="9400894" y="1081702"/>
                </a:lnTo>
                <a:lnTo>
                  <a:pt x="9412372" y="1081702"/>
                </a:lnTo>
                <a:lnTo>
                  <a:pt x="9423802" y="1081702"/>
                </a:lnTo>
                <a:lnTo>
                  <a:pt x="9435232" y="1081702"/>
                </a:lnTo>
                <a:lnTo>
                  <a:pt x="9446662" y="1081702"/>
                </a:lnTo>
                <a:lnTo>
                  <a:pt x="9458091" y="1081702"/>
                </a:lnTo>
                <a:lnTo>
                  <a:pt x="9469570" y="1081702"/>
                </a:lnTo>
                <a:lnTo>
                  <a:pt x="9480999" y="1081702"/>
                </a:lnTo>
                <a:lnTo>
                  <a:pt x="9492429" y="1081702"/>
                </a:lnTo>
                <a:lnTo>
                  <a:pt x="9503859" y="1081702"/>
                </a:lnTo>
                <a:lnTo>
                  <a:pt x="9515289" y="1081702"/>
                </a:lnTo>
                <a:lnTo>
                  <a:pt x="9526767" y="1081702"/>
                </a:lnTo>
                <a:lnTo>
                  <a:pt x="9538197" y="1081702"/>
                </a:lnTo>
                <a:lnTo>
                  <a:pt x="9549626" y="1081702"/>
                </a:lnTo>
                <a:lnTo>
                  <a:pt x="9561057" y="1081702"/>
                </a:lnTo>
                <a:lnTo>
                  <a:pt x="9572487" y="1081702"/>
                </a:lnTo>
                <a:lnTo>
                  <a:pt x="9583965" y="1081702"/>
                </a:lnTo>
                <a:lnTo>
                  <a:pt x="9595395" y="1081702"/>
                </a:lnTo>
                <a:lnTo>
                  <a:pt x="9606824" y="1081702"/>
                </a:lnTo>
                <a:lnTo>
                  <a:pt x="9618255" y="1081702"/>
                </a:lnTo>
                <a:lnTo>
                  <a:pt x="9629684" y="1081702"/>
                </a:lnTo>
                <a:lnTo>
                  <a:pt x="9641163" y="1081702"/>
                </a:lnTo>
                <a:lnTo>
                  <a:pt x="9652592" y="1081702"/>
                </a:lnTo>
                <a:lnTo>
                  <a:pt x="9664022" y="1081702"/>
                </a:lnTo>
                <a:lnTo>
                  <a:pt x="9675452" y="1081702"/>
                </a:lnTo>
                <a:lnTo>
                  <a:pt x="9686882" y="1081702"/>
                </a:lnTo>
                <a:lnTo>
                  <a:pt x="9698360" y="1081702"/>
                </a:lnTo>
                <a:lnTo>
                  <a:pt x="9709790" y="1081702"/>
                </a:lnTo>
                <a:lnTo>
                  <a:pt x="9721219" y="1081702"/>
                </a:lnTo>
                <a:lnTo>
                  <a:pt x="9732650" y="1081702"/>
                </a:lnTo>
                <a:lnTo>
                  <a:pt x="9744080" y="1081702"/>
                </a:lnTo>
                <a:lnTo>
                  <a:pt x="9755557" y="1081702"/>
                </a:lnTo>
                <a:lnTo>
                  <a:pt x="9766988" y="1081702"/>
                </a:lnTo>
                <a:lnTo>
                  <a:pt x="9778417" y="1081702"/>
                </a:lnTo>
                <a:lnTo>
                  <a:pt x="9789848" y="1081702"/>
                </a:lnTo>
                <a:lnTo>
                  <a:pt x="9801277" y="1081702"/>
                </a:lnTo>
                <a:lnTo>
                  <a:pt x="9812755" y="1081702"/>
                </a:lnTo>
                <a:lnTo>
                  <a:pt x="9824185" y="1081702"/>
                </a:lnTo>
                <a:lnTo>
                  <a:pt x="9835615" y="1081702"/>
                </a:lnTo>
                <a:lnTo>
                  <a:pt x="9847045" y="1081702"/>
                </a:lnTo>
                <a:lnTo>
                  <a:pt x="9858475" y="1081702"/>
                </a:lnTo>
                <a:lnTo>
                  <a:pt x="9869952" y="1081702"/>
                </a:lnTo>
                <a:lnTo>
                  <a:pt x="9881383" y="1081702"/>
                </a:lnTo>
                <a:lnTo>
                  <a:pt x="9892812" y="1081702"/>
                </a:lnTo>
                <a:lnTo>
                  <a:pt x="9904243" y="1081702"/>
                </a:lnTo>
                <a:lnTo>
                  <a:pt x="9915673" y="1081702"/>
                </a:lnTo>
                <a:lnTo>
                  <a:pt x="9927102" y="1081702"/>
                </a:lnTo>
                <a:lnTo>
                  <a:pt x="9938581" y="1081702"/>
                </a:lnTo>
                <a:lnTo>
                  <a:pt x="9950010" y="1081702"/>
                </a:lnTo>
                <a:lnTo>
                  <a:pt x="9961441" y="1081702"/>
                </a:lnTo>
                <a:lnTo>
                  <a:pt x="9972870" y="1081702"/>
                </a:lnTo>
                <a:lnTo>
                  <a:pt x="9984300" y="1081702"/>
                </a:lnTo>
                <a:lnTo>
                  <a:pt x="9995778" y="1081702"/>
                </a:lnTo>
                <a:lnTo>
                  <a:pt x="10007208" y="1081702"/>
                </a:lnTo>
                <a:lnTo>
                  <a:pt x="10018638" y="1081702"/>
                </a:lnTo>
                <a:lnTo>
                  <a:pt x="10030068" y="1081702"/>
                </a:lnTo>
                <a:lnTo>
                  <a:pt x="10041498" y="1081702"/>
                </a:lnTo>
                <a:lnTo>
                  <a:pt x="10052976" y="1081702"/>
                </a:lnTo>
                <a:lnTo>
                  <a:pt x="10064405" y="1081702"/>
                </a:lnTo>
                <a:lnTo>
                  <a:pt x="10075835" y="1081702"/>
                </a:lnTo>
                <a:lnTo>
                  <a:pt x="10087266" y="1081702"/>
                </a:lnTo>
                <a:lnTo>
                  <a:pt x="10098695" y="1081702"/>
                </a:lnTo>
                <a:lnTo>
                  <a:pt x="10110174" y="1081702"/>
                </a:lnTo>
                <a:lnTo>
                  <a:pt x="10121603" y="1081702"/>
                </a:lnTo>
                <a:lnTo>
                  <a:pt x="10133033" y="1081702"/>
                </a:lnTo>
                <a:lnTo>
                  <a:pt x="10144463" y="1081702"/>
                </a:lnTo>
                <a:lnTo>
                  <a:pt x="10155893" y="1081702"/>
                </a:lnTo>
                <a:lnTo>
                  <a:pt x="10167371" y="1081702"/>
                </a:lnTo>
                <a:lnTo>
                  <a:pt x="10178801" y="1081702"/>
                </a:lnTo>
                <a:lnTo>
                  <a:pt x="10190230" y="1081702"/>
                </a:lnTo>
                <a:lnTo>
                  <a:pt x="10201661" y="1081702"/>
                </a:lnTo>
                <a:lnTo>
                  <a:pt x="10213091" y="1081702"/>
                </a:lnTo>
                <a:lnTo>
                  <a:pt x="10224569" y="1081702"/>
                </a:lnTo>
                <a:lnTo>
                  <a:pt x="10235998" y="1081702"/>
                </a:lnTo>
                <a:lnTo>
                  <a:pt x="10247428" y="1081702"/>
                </a:lnTo>
                <a:lnTo>
                  <a:pt x="10258859" y="1081702"/>
                </a:lnTo>
                <a:lnTo>
                  <a:pt x="10270288" y="1081702"/>
                </a:lnTo>
                <a:lnTo>
                  <a:pt x="10281767" y="1081702"/>
                </a:lnTo>
                <a:lnTo>
                  <a:pt x="10293196" y="1081702"/>
                </a:lnTo>
                <a:lnTo>
                  <a:pt x="10304626" y="1081702"/>
                </a:lnTo>
                <a:lnTo>
                  <a:pt x="10316056" y="1081702"/>
                </a:lnTo>
                <a:lnTo>
                  <a:pt x="10327486" y="1081702"/>
                </a:lnTo>
                <a:lnTo>
                  <a:pt x="10338963" y="1081702"/>
                </a:lnTo>
                <a:lnTo>
                  <a:pt x="10350394" y="1081702"/>
                </a:lnTo>
                <a:lnTo>
                  <a:pt x="10361823" y="1081702"/>
                </a:lnTo>
                <a:lnTo>
                  <a:pt x="10373254" y="1081702"/>
                </a:lnTo>
                <a:lnTo>
                  <a:pt x="10384684" y="1081702"/>
                </a:lnTo>
                <a:lnTo>
                  <a:pt x="10396161" y="1081702"/>
                </a:lnTo>
                <a:lnTo>
                  <a:pt x="10407591" y="1081702"/>
                </a:lnTo>
                <a:lnTo>
                  <a:pt x="10419021" y="1081702"/>
                </a:lnTo>
                <a:lnTo>
                  <a:pt x="10430452" y="1081702"/>
                </a:lnTo>
                <a:lnTo>
                  <a:pt x="10441881" y="1081702"/>
                </a:lnTo>
                <a:lnTo>
                  <a:pt x="10453358" y="1081702"/>
                </a:lnTo>
                <a:lnTo>
                  <a:pt x="10464789" y="1081702"/>
                </a:lnTo>
                <a:lnTo>
                  <a:pt x="10476219" y="1081702"/>
                </a:lnTo>
                <a:lnTo>
                  <a:pt x="10487649" y="1081702"/>
                </a:lnTo>
                <a:lnTo>
                  <a:pt x="10499079" y="1081702"/>
                </a:lnTo>
                <a:lnTo>
                  <a:pt x="10510556" y="1081702"/>
                </a:lnTo>
                <a:lnTo>
                  <a:pt x="10521987" y="1081702"/>
                </a:lnTo>
                <a:lnTo>
                  <a:pt x="10533416" y="1081702"/>
                </a:lnTo>
                <a:lnTo>
                  <a:pt x="10544847" y="1081702"/>
                </a:lnTo>
                <a:lnTo>
                  <a:pt x="10556277" y="1081702"/>
                </a:lnTo>
                <a:lnTo>
                  <a:pt x="10567754" y="1081702"/>
                </a:lnTo>
                <a:lnTo>
                  <a:pt x="10579184" y="1081702"/>
                </a:lnTo>
                <a:lnTo>
                  <a:pt x="10590614" y="1081702"/>
                </a:lnTo>
                <a:lnTo>
                  <a:pt x="10602045" y="1081702"/>
                </a:lnTo>
                <a:lnTo>
                  <a:pt x="10613474" y="1081702"/>
                </a:lnTo>
                <a:lnTo>
                  <a:pt x="10624951" y="1081702"/>
                </a:lnTo>
                <a:lnTo>
                  <a:pt x="10636382" y="1081702"/>
                </a:lnTo>
                <a:lnTo>
                  <a:pt x="10647812" y="1081702"/>
                </a:lnTo>
                <a:lnTo>
                  <a:pt x="10659241" y="1081702"/>
                </a:lnTo>
                <a:lnTo>
                  <a:pt x="10670672" y="1081702"/>
                </a:lnTo>
                <a:lnTo>
                  <a:pt x="10682149" y="1081702"/>
                </a:lnTo>
                <a:lnTo>
                  <a:pt x="10693580" y="1081702"/>
                </a:lnTo>
                <a:lnTo>
                  <a:pt x="10705009" y="1081702"/>
                </a:lnTo>
                <a:lnTo>
                  <a:pt x="10716439" y="1081702"/>
                </a:lnTo>
                <a:lnTo>
                  <a:pt x="10727870" y="1081702"/>
                </a:lnTo>
                <a:lnTo>
                  <a:pt x="10739347" y="1081702"/>
                </a:lnTo>
                <a:lnTo>
                  <a:pt x="10750778" y="1081702"/>
                </a:lnTo>
                <a:lnTo>
                  <a:pt x="10762207" y="1081702"/>
                </a:lnTo>
                <a:lnTo>
                  <a:pt x="10773637" y="1081702"/>
                </a:lnTo>
                <a:lnTo>
                  <a:pt x="10785067" y="1081702"/>
                </a:lnTo>
                <a:lnTo>
                  <a:pt x="10796544" y="1081702"/>
                </a:lnTo>
                <a:lnTo>
                  <a:pt x="10807975" y="1081702"/>
                </a:lnTo>
                <a:lnTo>
                  <a:pt x="10819405" y="1081702"/>
                </a:lnTo>
                <a:lnTo>
                  <a:pt x="10830834" y="1081702"/>
                </a:lnTo>
                <a:lnTo>
                  <a:pt x="10842265" y="1081702"/>
                </a:lnTo>
                <a:lnTo>
                  <a:pt x="10853742" y="1081702"/>
                </a:lnTo>
                <a:lnTo>
                  <a:pt x="10865173" y="1081702"/>
                </a:lnTo>
                <a:lnTo>
                  <a:pt x="10876602" y="1081702"/>
                </a:lnTo>
                <a:lnTo>
                  <a:pt x="10888032" y="1081702"/>
                </a:lnTo>
                <a:lnTo>
                  <a:pt x="10899463" y="1081702"/>
                </a:lnTo>
                <a:lnTo>
                  <a:pt x="10910892" y="1081702"/>
                </a:lnTo>
                <a:lnTo>
                  <a:pt x="10922369" y="1081702"/>
                </a:lnTo>
                <a:lnTo>
                  <a:pt x="10933800" y="1081702"/>
                </a:lnTo>
                <a:lnTo>
                  <a:pt x="10945230" y="1081702"/>
                </a:lnTo>
                <a:lnTo>
                  <a:pt x="10956660" y="1081702"/>
                </a:lnTo>
                <a:lnTo>
                  <a:pt x="10968090" y="1081702"/>
                </a:lnTo>
                <a:lnTo>
                  <a:pt x="10979567" y="1081702"/>
                </a:lnTo>
                <a:lnTo>
                  <a:pt x="10990998" y="1081702"/>
                </a:lnTo>
                <a:lnTo>
                  <a:pt x="11002427" y="1081702"/>
                </a:lnTo>
                <a:lnTo>
                  <a:pt x="11013858" y="1081702"/>
                </a:lnTo>
                <a:lnTo>
                  <a:pt x="11025287" y="1081702"/>
                </a:lnTo>
                <a:lnTo>
                  <a:pt x="11036765" y="1081702"/>
                </a:lnTo>
                <a:lnTo>
                  <a:pt x="11048195" y="1081702"/>
                </a:lnTo>
                <a:lnTo>
                  <a:pt x="11059625" y="1081702"/>
                </a:lnTo>
                <a:lnTo>
                  <a:pt x="11071056" y="1081702"/>
                </a:lnTo>
                <a:lnTo>
                  <a:pt x="11082485" y="1081702"/>
                </a:lnTo>
                <a:lnTo>
                  <a:pt x="11093962" y="1081702"/>
                </a:lnTo>
                <a:lnTo>
                  <a:pt x="11105393" y="1081702"/>
                </a:lnTo>
                <a:lnTo>
                  <a:pt x="11116823" y="1081702"/>
                </a:lnTo>
                <a:lnTo>
                  <a:pt x="11128253" y="1081702"/>
                </a:lnTo>
                <a:lnTo>
                  <a:pt x="11139683" y="1081702"/>
                </a:lnTo>
                <a:lnTo>
                  <a:pt x="11151160" y="1081702"/>
                </a:lnTo>
                <a:lnTo>
                  <a:pt x="11162591" y="1081702"/>
                </a:lnTo>
                <a:lnTo>
                  <a:pt x="11174020" y="1081702"/>
                </a:lnTo>
                <a:lnTo>
                  <a:pt x="11185451" y="1081702"/>
                </a:lnTo>
                <a:lnTo>
                  <a:pt x="11196881" y="1081702"/>
                </a:lnTo>
                <a:lnTo>
                  <a:pt x="11208358" y="1081702"/>
                </a:lnTo>
                <a:lnTo>
                  <a:pt x="11218359" y="1081702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0A42E2B3-0055-054B-A63F-0845313EE0A2}"/>
              </a:ext>
            </a:extLst>
          </p:cNvPr>
          <p:cNvSpPr/>
          <p:nvPr/>
        </p:nvSpPr>
        <p:spPr>
          <a:xfrm>
            <a:off x="638362" y="4663237"/>
            <a:ext cx="8413769" cy="769585"/>
          </a:xfrm>
          <a:custGeom>
            <a:avLst/>
            <a:gdLst>
              <a:gd name="connsiteX0" fmla="*/ 0 w 11218359"/>
              <a:gd name="connsiteY0" fmla="*/ 1026114 h 1026113"/>
              <a:gd name="connsiteX1" fmla="*/ 9149 w 11218359"/>
              <a:gd name="connsiteY1" fmla="*/ 1026114 h 1026113"/>
              <a:gd name="connsiteX2" fmla="*/ 20588 w 11218359"/>
              <a:gd name="connsiteY2" fmla="*/ 1026114 h 1026113"/>
              <a:gd name="connsiteX3" fmla="*/ 32028 w 11218359"/>
              <a:gd name="connsiteY3" fmla="*/ 1026114 h 1026113"/>
              <a:gd name="connsiteX4" fmla="*/ 43467 w 11218359"/>
              <a:gd name="connsiteY4" fmla="*/ 1026114 h 1026113"/>
              <a:gd name="connsiteX5" fmla="*/ 54907 w 11218359"/>
              <a:gd name="connsiteY5" fmla="*/ 1026114 h 1026113"/>
              <a:gd name="connsiteX6" fmla="*/ 66346 w 11218359"/>
              <a:gd name="connsiteY6" fmla="*/ 1026114 h 1026113"/>
              <a:gd name="connsiteX7" fmla="*/ 77786 w 11218359"/>
              <a:gd name="connsiteY7" fmla="*/ 1026114 h 1026113"/>
              <a:gd name="connsiteX8" fmla="*/ 89225 w 11218359"/>
              <a:gd name="connsiteY8" fmla="*/ 1026114 h 1026113"/>
              <a:gd name="connsiteX9" fmla="*/ 100665 w 11218359"/>
              <a:gd name="connsiteY9" fmla="*/ 1026114 h 1026113"/>
              <a:gd name="connsiteX10" fmla="*/ 112104 w 11218359"/>
              <a:gd name="connsiteY10" fmla="*/ 1026114 h 1026113"/>
              <a:gd name="connsiteX11" fmla="*/ 123544 w 11218359"/>
              <a:gd name="connsiteY11" fmla="*/ 1026114 h 1026113"/>
              <a:gd name="connsiteX12" fmla="*/ 134979 w 11218359"/>
              <a:gd name="connsiteY12" fmla="*/ 1026114 h 1026113"/>
              <a:gd name="connsiteX13" fmla="*/ 146423 w 11218359"/>
              <a:gd name="connsiteY13" fmla="*/ 1026114 h 1026113"/>
              <a:gd name="connsiteX14" fmla="*/ 157858 w 11218359"/>
              <a:gd name="connsiteY14" fmla="*/ 1026114 h 1026113"/>
              <a:gd name="connsiteX15" fmla="*/ 169297 w 11218359"/>
              <a:gd name="connsiteY15" fmla="*/ 1026114 h 1026113"/>
              <a:gd name="connsiteX16" fmla="*/ 180737 w 11218359"/>
              <a:gd name="connsiteY16" fmla="*/ 1026114 h 1026113"/>
              <a:gd name="connsiteX17" fmla="*/ 192176 w 11218359"/>
              <a:gd name="connsiteY17" fmla="*/ 1026114 h 1026113"/>
              <a:gd name="connsiteX18" fmla="*/ 203616 w 11218359"/>
              <a:gd name="connsiteY18" fmla="*/ 1026114 h 1026113"/>
              <a:gd name="connsiteX19" fmla="*/ 215055 w 11218359"/>
              <a:gd name="connsiteY19" fmla="*/ 1026114 h 1026113"/>
              <a:gd name="connsiteX20" fmla="*/ 226495 w 11218359"/>
              <a:gd name="connsiteY20" fmla="*/ 1026114 h 1026113"/>
              <a:gd name="connsiteX21" fmla="*/ 237935 w 11218359"/>
              <a:gd name="connsiteY21" fmla="*/ 1026114 h 1026113"/>
              <a:gd name="connsiteX22" fmla="*/ 249374 w 11218359"/>
              <a:gd name="connsiteY22" fmla="*/ 1026114 h 1026113"/>
              <a:gd name="connsiteX23" fmla="*/ 260814 w 11218359"/>
              <a:gd name="connsiteY23" fmla="*/ 1026114 h 1026113"/>
              <a:gd name="connsiteX24" fmla="*/ 272253 w 11218359"/>
              <a:gd name="connsiteY24" fmla="*/ 1026114 h 1026113"/>
              <a:gd name="connsiteX25" fmla="*/ 283693 w 11218359"/>
              <a:gd name="connsiteY25" fmla="*/ 1026114 h 1026113"/>
              <a:gd name="connsiteX26" fmla="*/ 295132 w 11218359"/>
              <a:gd name="connsiteY26" fmla="*/ 1026114 h 1026113"/>
              <a:gd name="connsiteX27" fmla="*/ 306572 w 11218359"/>
              <a:gd name="connsiteY27" fmla="*/ 1026114 h 1026113"/>
              <a:gd name="connsiteX28" fmla="*/ 318011 w 11218359"/>
              <a:gd name="connsiteY28" fmla="*/ 1026114 h 1026113"/>
              <a:gd name="connsiteX29" fmla="*/ 329451 w 11218359"/>
              <a:gd name="connsiteY29" fmla="*/ 1026114 h 1026113"/>
              <a:gd name="connsiteX30" fmla="*/ 340890 w 11218359"/>
              <a:gd name="connsiteY30" fmla="*/ 1026114 h 1026113"/>
              <a:gd name="connsiteX31" fmla="*/ 352330 w 11218359"/>
              <a:gd name="connsiteY31" fmla="*/ 1026114 h 1026113"/>
              <a:gd name="connsiteX32" fmla="*/ 363769 w 11218359"/>
              <a:gd name="connsiteY32" fmla="*/ 1026114 h 1026113"/>
              <a:gd name="connsiteX33" fmla="*/ 375209 w 11218359"/>
              <a:gd name="connsiteY33" fmla="*/ 1026114 h 1026113"/>
              <a:gd name="connsiteX34" fmla="*/ 386648 w 11218359"/>
              <a:gd name="connsiteY34" fmla="*/ 1026114 h 1026113"/>
              <a:gd name="connsiteX35" fmla="*/ 398088 w 11218359"/>
              <a:gd name="connsiteY35" fmla="*/ 1026114 h 1026113"/>
              <a:gd name="connsiteX36" fmla="*/ 409527 w 11218359"/>
              <a:gd name="connsiteY36" fmla="*/ 1026114 h 1026113"/>
              <a:gd name="connsiteX37" fmla="*/ 420967 w 11218359"/>
              <a:gd name="connsiteY37" fmla="*/ 1026114 h 1026113"/>
              <a:gd name="connsiteX38" fmla="*/ 432406 w 11218359"/>
              <a:gd name="connsiteY38" fmla="*/ 1026114 h 1026113"/>
              <a:gd name="connsiteX39" fmla="*/ 443846 w 11218359"/>
              <a:gd name="connsiteY39" fmla="*/ 1026114 h 1026113"/>
              <a:gd name="connsiteX40" fmla="*/ 455285 w 11218359"/>
              <a:gd name="connsiteY40" fmla="*/ 1026114 h 1026113"/>
              <a:gd name="connsiteX41" fmla="*/ 466725 w 11218359"/>
              <a:gd name="connsiteY41" fmla="*/ 1026114 h 1026113"/>
              <a:gd name="connsiteX42" fmla="*/ 478165 w 11218359"/>
              <a:gd name="connsiteY42" fmla="*/ 1026114 h 1026113"/>
              <a:gd name="connsiteX43" fmla="*/ 489604 w 11218359"/>
              <a:gd name="connsiteY43" fmla="*/ 1026114 h 1026113"/>
              <a:gd name="connsiteX44" fmla="*/ 501044 w 11218359"/>
              <a:gd name="connsiteY44" fmla="*/ 1026114 h 1026113"/>
              <a:gd name="connsiteX45" fmla="*/ 512483 w 11218359"/>
              <a:gd name="connsiteY45" fmla="*/ 1026114 h 1026113"/>
              <a:gd name="connsiteX46" fmla="*/ 523923 w 11218359"/>
              <a:gd name="connsiteY46" fmla="*/ 1026114 h 1026113"/>
              <a:gd name="connsiteX47" fmla="*/ 535362 w 11218359"/>
              <a:gd name="connsiteY47" fmla="*/ 1026114 h 1026113"/>
              <a:gd name="connsiteX48" fmla="*/ 546802 w 11218359"/>
              <a:gd name="connsiteY48" fmla="*/ 1026114 h 1026113"/>
              <a:gd name="connsiteX49" fmla="*/ 558241 w 11218359"/>
              <a:gd name="connsiteY49" fmla="*/ 1026114 h 1026113"/>
              <a:gd name="connsiteX50" fmla="*/ 569681 w 11218359"/>
              <a:gd name="connsiteY50" fmla="*/ 1026114 h 1026113"/>
              <a:gd name="connsiteX51" fmla="*/ 581120 w 11218359"/>
              <a:gd name="connsiteY51" fmla="*/ 1026114 h 1026113"/>
              <a:gd name="connsiteX52" fmla="*/ 592560 w 11218359"/>
              <a:gd name="connsiteY52" fmla="*/ 1026114 h 1026113"/>
              <a:gd name="connsiteX53" fmla="*/ 603999 w 11218359"/>
              <a:gd name="connsiteY53" fmla="*/ 1026114 h 1026113"/>
              <a:gd name="connsiteX54" fmla="*/ 615439 w 11218359"/>
              <a:gd name="connsiteY54" fmla="*/ 1026114 h 1026113"/>
              <a:gd name="connsiteX55" fmla="*/ 626878 w 11218359"/>
              <a:gd name="connsiteY55" fmla="*/ 1026114 h 1026113"/>
              <a:gd name="connsiteX56" fmla="*/ 638318 w 11218359"/>
              <a:gd name="connsiteY56" fmla="*/ 1026114 h 1026113"/>
              <a:gd name="connsiteX57" fmla="*/ 649757 w 11218359"/>
              <a:gd name="connsiteY57" fmla="*/ 1026114 h 1026113"/>
              <a:gd name="connsiteX58" fmla="*/ 661192 w 11218359"/>
              <a:gd name="connsiteY58" fmla="*/ 1026114 h 1026113"/>
              <a:gd name="connsiteX59" fmla="*/ 672632 w 11218359"/>
              <a:gd name="connsiteY59" fmla="*/ 1026114 h 1026113"/>
              <a:gd name="connsiteX60" fmla="*/ 684071 w 11218359"/>
              <a:gd name="connsiteY60" fmla="*/ 1026114 h 1026113"/>
              <a:gd name="connsiteX61" fmla="*/ 695511 w 11218359"/>
              <a:gd name="connsiteY61" fmla="*/ 1026114 h 1026113"/>
              <a:gd name="connsiteX62" fmla="*/ 706950 w 11218359"/>
              <a:gd name="connsiteY62" fmla="*/ 1026114 h 1026113"/>
              <a:gd name="connsiteX63" fmla="*/ 718390 w 11218359"/>
              <a:gd name="connsiteY63" fmla="*/ 1026114 h 1026113"/>
              <a:gd name="connsiteX64" fmla="*/ 729829 w 11218359"/>
              <a:gd name="connsiteY64" fmla="*/ 1026114 h 1026113"/>
              <a:gd name="connsiteX65" fmla="*/ 741269 w 11218359"/>
              <a:gd name="connsiteY65" fmla="*/ 1026114 h 1026113"/>
              <a:gd name="connsiteX66" fmla="*/ 752708 w 11218359"/>
              <a:gd name="connsiteY66" fmla="*/ 1026114 h 1026113"/>
              <a:gd name="connsiteX67" fmla="*/ 764148 w 11218359"/>
              <a:gd name="connsiteY67" fmla="*/ 1026114 h 1026113"/>
              <a:gd name="connsiteX68" fmla="*/ 775587 w 11218359"/>
              <a:gd name="connsiteY68" fmla="*/ 1026114 h 1026113"/>
              <a:gd name="connsiteX69" fmla="*/ 787027 w 11218359"/>
              <a:gd name="connsiteY69" fmla="*/ 1026114 h 1026113"/>
              <a:gd name="connsiteX70" fmla="*/ 798467 w 11218359"/>
              <a:gd name="connsiteY70" fmla="*/ 1026114 h 1026113"/>
              <a:gd name="connsiteX71" fmla="*/ 809906 w 11218359"/>
              <a:gd name="connsiteY71" fmla="*/ 1026114 h 1026113"/>
              <a:gd name="connsiteX72" fmla="*/ 821346 w 11218359"/>
              <a:gd name="connsiteY72" fmla="*/ 1026114 h 1026113"/>
              <a:gd name="connsiteX73" fmla="*/ 832785 w 11218359"/>
              <a:gd name="connsiteY73" fmla="*/ 1026114 h 1026113"/>
              <a:gd name="connsiteX74" fmla="*/ 844225 w 11218359"/>
              <a:gd name="connsiteY74" fmla="*/ 1026114 h 1026113"/>
              <a:gd name="connsiteX75" fmla="*/ 855664 w 11218359"/>
              <a:gd name="connsiteY75" fmla="*/ 1026114 h 1026113"/>
              <a:gd name="connsiteX76" fmla="*/ 867104 w 11218359"/>
              <a:gd name="connsiteY76" fmla="*/ 1026114 h 1026113"/>
              <a:gd name="connsiteX77" fmla="*/ 878543 w 11218359"/>
              <a:gd name="connsiteY77" fmla="*/ 1026114 h 1026113"/>
              <a:gd name="connsiteX78" fmla="*/ 889983 w 11218359"/>
              <a:gd name="connsiteY78" fmla="*/ 1026114 h 1026113"/>
              <a:gd name="connsiteX79" fmla="*/ 901422 w 11218359"/>
              <a:gd name="connsiteY79" fmla="*/ 1026114 h 1026113"/>
              <a:gd name="connsiteX80" fmla="*/ 912862 w 11218359"/>
              <a:gd name="connsiteY80" fmla="*/ 1026114 h 1026113"/>
              <a:gd name="connsiteX81" fmla="*/ 924301 w 11218359"/>
              <a:gd name="connsiteY81" fmla="*/ 1026114 h 1026113"/>
              <a:gd name="connsiteX82" fmla="*/ 935741 w 11218359"/>
              <a:gd name="connsiteY82" fmla="*/ 1026114 h 1026113"/>
              <a:gd name="connsiteX83" fmla="*/ 947180 w 11218359"/>
              <a:gd name="connsiteY83" fmla="*/ 1026114 h 1026113"/>
              <a:gd name="connsiteX84" fmla="*/ 958620 w 11218359"/>
              <a:gd name="connsiteY84" fmla="*/ 1026114 h 1026113"/>
              <a:gd name="connsiteX85" fmla="*/ 970059 w 11218359"/>
              <a:gd name="connsiteY85" fmla="*/ 1026114 h 1026113"/>
              <a:gd name="connsiteX86" fmla="*/ 981499 w 11218359"/>
              <a:gd name="connsiteY86" fmla="*/ 1026114 h 1026113"/>
              <a:gd name="connsiteX87" fmla="*/ 992938 w 11218359"/>
              <a:gd name="connsiteY87" fmla="*/ 1026114 h 1026113"/>
              <a:gd name="connsiteX88" fmla="*/ 1004378 w 11218359"/>
              <a:gd name="connsiteY88" fmla="*/ 1026114 h 1026113"/>
              <a:gd name="connsiteX89" fmla="*/ 1015818 w 11218359"/>
              <a:gd name="connsiteY89" fmla="*/ 1026114 h 1026113"/>
              <a:gd name="connsiteX90" fmla="*/ 1027257 w 11218359"/>
              <a:gd name="connsiteY90" fmla="*/ 1026114 h 1026113"/>
              <a:gd name="connsiteX91" fmla="*/ 1038697 w 11218359"/>
              <a:gd name="connsiteY91" fmla="*/ 1026114 h 1026113"/>
              <a:gd name="connsiteX92" fmla="*/ 1050136 w 11218359"/>
              <a:gd name="connsiteY92" fmla="*/ 1026114 h 1026113"/>
              <a:gd name="connsiteX93" fmla="*/ 1061576 w 11218359"/>
              <a:gd name="connsiteY93" fmla="*/ 1026114 h 1026113"/>
              <a:gd name="connsiteX94" fmla="*/ 1073015 w 11218359"/>
              <a:gd name="connsiteY94" fmla="*/ 1026114 h 1026113"/>
              <a:gd name="connsiteX95" fmla="*/ 1084455 w 11218359"/>
              <a:gd name="connsiteY95" fmla="*/ 1026114 h 1026113"/>
              <a:gd name="connsiteX96" fmla="*/ 1095894 w 11218359"/>
              <a:gd name="connsiteY96" fmla="*/ 1026114 h 1026113"/>
              <a:gd name="connsiteX97" fmla="*/ 1107334 w 11218359"/>
              <a:gd name="connsiteY97" fmla="*/ 1026114 h 1026113"/>
              <a:gd name="connsiteX98" fmla="*/ 1118773 w 11218359"/>
              <a:gd name="connsiteY98" fmla="*/ 1026114 h 1026113"/>
              <a:gd name="connsiteX99" fmla="*/ 1130213 w 11218359"/>
              <a:gd name="connsiteY99" fmla="*/ 1026114 h 1026113"/>
              <a:gd name="connsiteX100" fmla="*/ 1141652 w 11218359"/>
              <a:gd name="connsiteY100" fmla="*/ 1026114 h 1026113"/>
              <a:gd name="connsiteX101" fmla="*/ 1153092 w 11218359"/>
              <a:gd name="connsiteY101" fmla="*/ 1026114 h 1026113"/>
              <a:gd name="connsiteX102" fmla="*/ 1164531 w 11218359"/>
              <a:gd name="connsiteY102" fmla="*/ 1026114 h 1026113"/>
              <a:gd name="connsiteX103" fmla="*/ 1175971 w 11218359"/>
              <a:gd name="connsiteY103" fmla="*/ 1026114 h 1026113"/>
              <a:gd name="connsiteX104" fmla="*/ 1187406 w 11218359"/>
              <a:gd name="connsiteY104" fmla="*/ 1026114 h 1026113"/>
              <a:gd name="connsiteX105" fmla="*/ 1198845 w 11218359"/>
              <a:gd name="connsiteY105" fmla="*/ 1026114 h 1026113"/>
              <a:gd name="connsiteX106" fmla="*/ 1210285 w 11218359"/>
              <a:gd name="connsiteY106" fmla="*/ 1026114 h 1026113"/>
              <a:gd name="connsiteX107" fmla="*/ 1221724 w 11218359"/>
              <a:gd name="connsiteY107" fmla="*/ 1026114 h 1026113"/>
              <a:gd name="connsiteX108" fmla="*/ 1233164 w 11218359"/>
              <a:gd name="connsiteY108" fmla="*/ 1026114 h 1026113"/>
              <a:gd name="connsiteX109" fmla="*/ 1244603 w 11218359"/>
              <a:gd name="connsiteY109" fmla="*/ 1026114 h 1026113"/>
              <a:gd name="connsiteX110" fmla="*/ 1256043 w 11218359"/>
              <a:gd name="connsiteY110" fmla="*/ 1026114 h 1026113"/>
              <a:gd name="connsiteX111" fmla="*/ 1267482 w 11218359"/>
              <a:gd name="connsiteY111" fmla="*/ 1026114 h 1026113"/>
              <a:gd name="connsiteX112" fmla="*/ 1278922 w 11218359"/>
              <a:gd name="connsiteY112" fmla="*/ 1026114 h 1026113"/>
              <a:gd name="connsiteX113" fmla="*/ 1290361 w 11218359"/>
              <a:gd name="connsiteY113" fmla="*/ 1026114 h 1026113"/>
              <a:gd name="connsiteX114" fmla="*/ 1301801 w 11218359"/>
              <a:gd name="connsiteY114" fmla="*/ 1026114 h 1026113"/>
              <a:gd name="connsiteX115" fmla="*/ 1313240 w 11218359"/>
              <a:gd name="connsiteY115" fmla="*/ 1026114 h 1026113"/>
              <a:gd name="connsiteX116" fmla="*/ 1324680 w 11218359"/>
              <a:gd name="connsiteY116" fmla="*/ 1026114 h 1026113"/>
              <a:gd name="connsiteX117" fmla="*/ 1336120 w 11218359"/>
              <a:gd name="connsiteY117" fmla="*/ 1026114 h 1026113"/>
              <a:gd name="connsiteX118" fmla="*/ 1347559 w 11218359"/>
              <a:gd name="connsiteY118" fmla="*/ 1026114 h 1026113"/>
              <a:gd name="connsiteX119" fmla="*/ 1358999 w 11218359"/>
              <a:gd name="connsiteY119" fmla="*/ 1026114 h 1026113"/>
              <a:gd name="connsiteX120" fmla="*/ 1370438 w 11218359"/>
              <a:gd name="connsiteY120" fmla="*/ 1026114 h 1026113"/>
              <a:gd name="connsiteX121" fmla="*/ 1381878 w 11218359"/>
              <a:gd name="connsiteY121" fmla="*/ 1026114 h 1026113"/>
              <a:gd name="connsiteX122" fmla="*/ 1393317 w 11218359"/>
              <a:gd name="connsiteY122" fmla="*/ 1026114 h 1026113"/>
              <a:gd name="connsiteX123" fmla="*/ 1404757 w 11218359"/>
              <a:gd name="connsiteY123" fmla="*/ 1026114 h 1026113"/>
              <a:gd name="connsiteX124" fmla="*/ 1416196 w 11218359"/>
              <a:gd name="connsiteY124" fmla="*/ 1026114 h 1026113"/>
              <a:gd name="connsiteX125" fmla="*/ 1427636 w 11218359"/>
              <a:gd name="connsiteY125" fmla="*/ 1026114 h 1026113"/>
              <a:gd name="connsiteX126" fmla="*/ 1439075 w 11218359"/>
              <a:gd name="connsiteY126" fmla="*/ 1026114 h 1026113"/>
              <a:gd name="connsiteX127" fmla="*/ 1450515 w 11218359"/>
              <a:gd name="connsiteY127" fmla="*/ 1026114 h 1026113"/>
              <a:gd name="connsiteX128" fmla="*/ 1461954 w 11218359"/>
              <a:gd name="connsiteY128" fmla="*/ 1026114 h 1026113"/>
              <a:gd name="connsiteX129" fmla="*/ 1473394 w 11218359"/>
              <a:gd name="connsiteY129" fmla="*/ 1026114 h 1026113"/>
              <a:gd name="connsiteX130" fmla="*/ 1484833 w 11218359"/>
              <a:gd name="connsiteY130" fmla="*/ 1026114 h 1026113"/>
              <a:gd name="connsiteX131" fmla="*/ 1496273 w 11218359"/>
              <a:gd name="connsiteY131" fmla="*/ 1026114 h 1026113"/>
              <a:gd name="connsiteX132" fmla="*/ 1507712 w 11218359"/>
              <a:gd name="connsiteY132" fmla="*/ 1026114 h 1026113"/>
              <a:gd name="connsiteX133" fmla="*/ 1519152 w 11218359"/>
              <a:gd name="connsiteY133" fmla="*/ 1026114 h 1026113"/>
              <a:gd name="connsiteX134" fmla="*/ 1530591 w 11218359"/>
              <a:gd name="connsiteY134" fmla="*/ 1026114 h 1026113"/>
              <a:gd name="connsiteX135" fmla="*/ 1542031 w 11218359"/>
              <a:gd name="connsiteY135" fmla="*/ 1026114 h 1026113"/>
              <a:gd name="connsiteX136" fmla="*/ 1553471 w 11218359"/>
              <a:gd name="connsiteY136" fmla="*/ 1026114 h 1026113"/>
              <a:gd name="connsiteX137" fmla="*/ 1564910 w 11218359"/>
              <a:gd name="connsiteY137" fmla="*/ 1026114 h 1026113"/>
              <a:gd name="connsiteX138" fmla="*/ 1576349 w 11218359"/>
              <a:gd name="connsiteY138" fmla="*/ 1026114 h 1026113"/>
              <a:gd name="connsiteX139" fmla="*/ 1587789 w 11218359"/>
              <a:gd name="connsiteY139" fmla="*/ 1026114 h 1026113"/>
              <a:gd name="connsiteX140" fmla="*/ 1599229 w 11218359"/>
              <a:gd name="connsiteY140" fmla="*/ 1026114 h 1026113"/>
              <a:gd name="connsiteX141" fmla="*/ 1610668 w 11218359"/>
              <a:gd name="connsiteY141" fmla="*/ 1026114 h 1026113"/>
              <a:gd name="connsiteX142" fmla="*/ 1622107 w 11218359"/>
              <a:gd name="connsiteY142" fmla="*/ 1026114 h 1026113"/>
              <a:gd name="connsiteX143" fmla="*/ 1633547 w 11218359"/>
              <a:gd name="connsiteY143" fmla="*/ 1026114 h 1026113"/>
              <a:gd name="connsiteX144" fmla="*/ 1644987 w 11218359"/>
              <a:gd name="connsiteY144" fmla="*/ 1026114 h 1026113"/>
              <a:gd name="connsiteX145" fmla="*/ 1656426 w 11218359"/>
              <a:gd name="connsiteY145" fmla="*/ 1026114 h 1026113"/>
              <a:gd name="connsiteX146" fmla="*/ 1667866 w 11218359"/>
              <a:gd name="connsiteY146" fmla="*/ 1026114 h 1026113"/>
              <a:gd name="connsiteX147" fmla="*/ 1679305 w 11218359"/>
              <a:gd name="connsiteY147" fmla="*/ 1026114 h 1026113"/>
              <a:gd name="connsiteX148" fmla="*/ 1690745 w 11218359"/>
              <a:gd name="connsiteY148" fmla="*/ 1026114 h 1026113"/>
              <a:gd name="connsiteX149" fmla="*/ 1702184 w 11218359"/>
              <a:gd name="connsiteY149" fmla="*/ 1026114 h 1026113"/>
              <a:gd name="connsiteX150" fmla="*/ 1713619 w 11218359"/>
              <a:gd name="connsiteY150" fmla="*/ 1026114 h 1026113"/>
              <a:gd name="connsiteX151" fmla="*/ 1725063 w 11218359"/>
              <a:gd name="connsiteY151" fmla="*/ 1026114 h 1026113"/>
              <a:gd name="connsiteX152" fmla="*/ 1736498 w 11218359"/>
              <a:gd name="connsiteY152" fmla="*/ 1026114 h 1026113"/>
              <a:gd name="connsiteX153" fmla="*/ 1747938 w 11218359"/>
              <a:gd name="connsiteY153" fmla="*/ 1026114 h 1026113"/>
              <a:gd name="connsiteX154" fmla="*/ 1759377 w 11218359"/>
              <a:gd name="connsiteY154" fmla="*/ 1026114 h 1026113"/>
              <a:gd name="connsiteX155" fmla="*/ 1770817 w 11218359"/>
              <a:gd name="connsiteY155" fmla="*/ 1026114 h 1026113"/>
              <a:gd name="connsiteX156" fmla="*/ 1782256 w 11218359"/>
              <a:gd name="connsiteY156" fmla="*/ 1026114 h 1026113"/>
              <a:gd name="connsiteX157" fmla="*/ 1793696 w 11218359"/>
              <a:gd name="connsiteY157" fmla="*/ 1026114 h 1026113"/>
              <a:gd name="connsiteX158" fmla="*/ 1805135 w 11218359"/>
              <a:gd name="connsiteY158" fmla="*/ 1026114 h 1026113"/>
              <a:gd name="connsiteX159" fmla="*/ 1816575 w 11218359"/>
              <a:gd name="connsiteY159" fmla="*/ 1026114 h 1026113"/>
              <a:gd name="connsiteX160" fmla="*/ 1828014 w 11218359"/>
              <a:gd name="connsiteY160" fmla="*/ 1026114 h 1026113"/>
              <a:gd name="connsiteX161" fmla="*/ 1839454 w 11218359"/>
              <a:gd name="connsiteY161" fmla="*/ 1026114 h 1026113"/>
              <a:gd name="connsiteX162" fmla="*/ 1850893 w 11218359"/>
              <a:gd name="connsiteY162" fmla="*/ 1026114 h 1026113"/>
              <a:gd name="connsiteX163" fmla="*/ 1862333 w 11218359"/>
              <a:gd name="connsiteY163" fmla="*/ 1026114 h 1026113"/>
              <a:gd name="connsiteX164" fmla="*/ 1873772 w 11218359"/>
              <a:gd name="connsiteY164" fmla="*/ 1026114 h 1026113"/>
              <a:gd name="connsiteX165" fmla="*/ 1885212 w 11218359"/>
              <a:gd name="connsiteY165" fmla="*/ 1026114 h 1026113"/>
              <a:gd name="connsiteX166" fmla="*/ 1896651 w 11218359"/>
              <a:gd name="connsiteY166" fmla="*/ 1026114 h 1026113"/>
              <a:gd name="connsiteX167" fmla="*/ 1908091 w 11218359"/>
              <a:gd name="connsiteY167" fmla="*/ 1026114 h 1026113"/>
              <a:gd name="connsiteX168" fmla="*/ 1919531 w 11218359"/>
              <a:gd name="connsiteY168" fmla="*/ 1026114 h 1026113"/>
              <a:gd name="connsiteX169" fmla="*/ 1930970 w 11218359"/>
              <a:gd name="connsiteY169" fmla="*/ 1026114 h 1026113"/>
              <a:gd name="connsiteX170" fmla="*/ 1942409 w 11218359"/>
              <a:gd name="connsiteY170" fmla="*/ 1026114 h 1026113"/>
              <a:gd name="connsiteX171" fmla="*/ 1953849 w 11218359"/>
              <a:gd name="connsiteY171" fmla="*/ 1026114 h 1026113"/>
              <a:gd name="connsiteX172" fmla="*/ 1965289 w 11218359"/>
              <a:gd name="connsiteY172" fmla="*/ 1026114 h 1026113"/>
              <a:gd name="connsiteX173" fmla="*/ 1976728 w 11218359"/>
              <a:gd name="connsiteY173" fmla="*/ 1026114 h 1026113"/>
              <a:gd name="connsiteX174" fmla="*/ 1988168 w 11218359"/>
              <a:gd name="connsiteY174" fmla="*/ 1026114 h 1026113"/>
              <a:gd name="connsiteX175" fmla="*/ 1999607 w 11218359"/>
              <a:gd name="connsiteY175" fmla="*/ 1026114 h 1026113"/>
              <a:gd name="connsiteX176" fmla="*/ 2011047 w 11218359"/>
              <a:gd name="connsiteY176" fmla="*/ 1026114 h 1026113"/>
              <a:gd name="connsiteX177" fmla="*/ 2022486 w 11218359"/>
              <a:gd name="connsiteY177" fmla="*/ 1026114 h 1026113"/>
              <a:gd name="connsiteX178" fmla="*/ 2033926 w 11218359"/>
              <a:gd name="connsiteY178" fmla="*/ 1026114 h 1026113"/>
              <a:gd name="connsiteX179" fmla="*/ 2045365 w 11218359"/>
              <a:gd name="connsiteY179" fmla="*/ 1026114 h 1026113"/>
              <a:gd name="connsiteX180" fmla="*/ 2056805 w 11218359"/>
              <a:gd name="connsiteY180" fmla="*/ 1026114 h 1026113"/>
              <a:gd name="connsiteX181" fmla="*/ 2068244 w 11218359"/>
              <a:gd name="connsiteY181" fmla="*/ 1026114 h 1026113"/>
              <a:gd name="connsiteX182" fmla="*/ 2079684 w 11218359"/>
              <a:gd name="connsiteY182" fmla="*/ 1026114 h 1026113"/>
              <a:gd name="connsiteX183" fmla="*/ 2091123 w 11218359"/>
              <a:gd name="connsiteY183" fmla="*/ 1026114 h 1026113"/>
              <a:gd name="connsiteX184" fmla="*/ 2102563 w 11218359"/>
              <a:gd name="connsiteY184" fmla="*/ 1026114 h 1026113"/>
              <a:gd name="connsiteX185" fmla="*/ 2114002 w 11218359"/>
              <a:gd name="connsiteY185" fmla="*/ 1026114 h 1026113"/>
              <a:gd name="connsiteX186" fmla="*/ 2125442 w 11218359"/>
              <a:gd name="connsiteY186" fmla="*/ 1026114 h 1026113"/>
              <a:gd name="connsiteX187" fmla="*/ 2136882 w 11218359"/>
              <a:gd name="connsiteY187" fmla="*/ 1026114 h 1026113"/>
              <a:gd name="connsiteX188" fmla="*/ 2148321 w 11218359"/>
              <a:gd name="connsiteY188" fmla="*/ 1026114 h 1026113"/>
              <a:gd name="connsiteX189" fmla="*/ 2159760 w 11218359"/>
              <a:gd name="connsiteY189" fmla="*/ 1026114 h 1026113"/>
              <a:gd name="connsiteX190" fmla="*/ 2171200 w 11218359"/>
              <a:gd name="connsiteY190" fmla="*/ 1026114 h 1026113"/>
              <a:gd name="connsiteX191" fmla="*/ 2182640 w 11218359"/>
              <a:gd name="connsiteY191" fmla="*/ 1026114 h 1026113"/>
              <a:gd name="connsiteX192" fmla="*/ 2194079 w 11218359"/>
              <a:gd name="connsiteY192" fmla="*/ 1026114 h 1026113"/>
              <a:gd name="connsiteX193" fmla="*/ 2205519 w 11218359"/>
              <a:gd name="connsiteY193" fmla="*/ 1026114 h 1026113"/>
              <a:gd name="connsiteX194" fmla="*/ 2216958 w 11218359"/>
              <a:gd name="connsiteY194" fmla="*/ 1026114 h 1026113"/>
              <a:gd name="connsiteX195" fmla="*/ 2228393 w 11218359"/>
              <a:gd name="connsiteY195" fmla="*/ 1026114 h 1026113"/>
              <a:gd name="connsiteX196" fmla="*/ 2239837 w 11218359"/>
              <a:gd name="connsiteY196" fmla="*/ 1026114 h 1026113"/>
              <a:gd name="connsiteX197" fmla="*/ 2251272 w 11218359"/>
              <a:gd name="connsiteY197" fmla="*/ 1026114 h 1026113"/>
              <a:gd name="connsiteX198" fmla="*/ 2262716 w 11218359"/>
              <a:gd name="connsiteY198" fmla="*/ 1026114 h 1026113"/>
              <a:gd name="connsiteX199" fmla="*/ 2274151 w 11218359"/>
              <a:gd name="connsiteY199" fmla="*/ 1026114 h 1026113"/>
              <a:gd name="connsiteX200" fmla="*/ 2285591 w 11218359"/>
              <a:gd name="connsiteY200" fmla="*/ 1026114 h 1026113"/>
              <a:gd name="connsiteX201" fmla="*/ 2297030 w 11218359"/>
              <a:gd name="connsiteY201" fmla="*/ 1026114 h 1026113"/>
              <a:gd name="connsiteX202" fmla="*/ 2308470 w 11218359"/>
              <a:gd name="connsiteY202" fmla="*/ 1026114 h 1026113"/>
              <a:gd name="connsiteX203" fmla="*/ 2319909 w 11218359"/>
              <a:gd name="connsiteY203" fmla="*/ 1026114 h 1026113"/>
              <a:gd name="connsiteX204" fmla="*/ 2331349 w 11218359"/>
              <a:gd name="connsiteY204" fmla="*/ 1026114 h 1026113"/>
              <a:gd name="connsiteX205" fmla="*/ 2342788 w 11218359"/>
              <a:gd name="connsiteY205" fmla="*/ 1026114 h 1026113"/>
              <a:gd name="connsiteX206" fmla="*/ 2354228 w 11218359"/>
              <a:gd name="connsiteY206" fmla="*/ 1026114 h 1026113"/>
              <a:gd name="connsiteX207" fmla="*/ 2365667 w 11218359"/>
              <a:gd name="connsiteY207" fmla="*/ 1026114 h 1026113"/>
              <a:gd name="connsiteX208" fmla="*/ 2377107 w 11218359"/>
              <a:gd name="connsiteY208" fmla="*/ 1026114 h 1026113"/>
              <a:gd name="connsiteX209" fmla="*/ 2388546 w 11218359"/>
              <a:gd name="connsiteY209" fmla="*/ 1026114 h 1026113"/>
              <a:gd name="connsiteX210" fmla="*/ 2399986 w 11218359"/>
              <a:gd name="connsiteY210" fmla="*/ 1026114 h 1026113"/>
              <a:gd name="connsiteX211" fmla="*/ 2411425 w 11218359"/>
              <a:gd name="connsiteY211" fmla="*/ 1026114 h 1026113"/>
              <a:gd name="connsiteX212" fmla="*/ 2422865 w 11218359"/>
              <a:gd name="connsiteY212" fmla="*/ 1026114 h 1026113"/>
              <a:gd name="connsiteX213" fmla="*/ 2434304 w 11218359"/>
              <a:gd name="connsiteY213" fmla="*/ 1026114 h 1026113"/>
              <a:gd name="connsiteX214" fmla="*/ 2445744 w 11218359"/>
              <a:gd name="connsiteY214" fmla="*/ 1026114 h 1026113"/>
              <a:gd name="connsiteX215" fmla="*/ 2457184 w 11218359"/>
              <a:gd name="connsiteY215" fmla="*/ 1026114 h 1026113"/>
              <a:gd name="connsiteX216" fmla="*/ 2468623 w 11218359"/>
              <a:gd name="connsiteY216" fmla="*/ 1026114 h 1026113"/>
              <a:gd name="connsiteX217" fmla="*/ 2480062 w 11218359"/>
              <a:gd name="connsiteY217" fmla="*/ 1026114 h 1026113"/>
              <a:gd name="connsiteX218" fmla="*/ 2491502 w 11218359"/>
              <a:gd name="connsiteY218" fmla="*/ 1026114 h 1026113"/>
              <a:gd name="connsiteX219" fmla="*/ 2502942 w 11218359"/>
              <a:gd name="connsiteY219" fmla="*/ 1026114 h 1026113"/>
              <a:gd name="connsiteX220" fmla="*/ 2514381 w 11218359"/>
              <a:gd name="connsiteY220" fmla="*/ 1026114 h 1026113"/>
              <a:gd name="connsiteX221" fmla="*/ 2525821 w 11218359"/>
              <a:gd name="connsiteY221" fmla="*/ 1026114 h 1026113"/>
              <a:gd name="connsiteX222" fmla="*/ 2537260 w 11218359"/>
              <a:gd name="connsiteY222" fmla="*/ 1026114 h 1026113"/>
              <a:gd name="connsiteX223" fmla="*/ 2548700 w 11218359"/>
              <a:gd name="connsiteY223" fmla="*/ 1026114 h 1026113"/>
              <a:gd name="connsiteX224" fmla="*/ 2560139 w 11218359"/>
              <a:gd name="connsiteY224" fmla="*/ 1026114 h 1026113"/>
              <a:gd name="connsiteX225" fmla="*/ 2571579 w 11218359"/>
              <a:gd name="connsiteY225" fmla="*/ 1026114 h 1026113"/>
              <a:gd name="connsiteX226" fmla="*/ 2583018 w 11218359"/>
              <a:gd name="connsiteY226" fmla="*/ 1026114 h 1026113"/>
              <a:gd name="connsiteX227" fmla="*/ 2594458 w 11218359"/>
              <a:gd name="connsiteY227" fmla="*/ 1026114 h 1026113"/>
              <a:gd name="connsiteX228" fmla="*/ 2605897 w 11218359"/>
              <a:gd name="connsiteY228" fmla="*/ 1026114 h 1026113"/>
              <a:gd name="connsiteX229" fmla="*/ 2617337 w 11218359"/>
              <a:gd name="connsiteY229" fmla="*/ 1026114 h 1026113"/>
              <a:gd name="connsiteX230" fmla="*/ 2628776 w 11218359"/>
              <a:gd name="connsiteY230" fmla="*/ 1026114 h 1026113"/>
              <a:gd name="connsiteX231" fmla="*/ 2640216 w 11218359"/>
              <a:gd name="connsiteY231" fmla="*/ 1026114 h 1026113"/>
              <a:gd name="connsiteX232" fmla="*/ 2651655 w 11218359"/>
              <a:gd name="connsiteY232" fmla="*/ 1026114 h 1026113"/>
              <a:gd name="connsiteX233" fmla="*/ 2663095 w 11218359"/>
              <a:gd name="connsiteY233" fmla="*/ 1026114 h 1026113"/>
              <a:gd name="connsiteX234" fmla="*/ 2674535 w 11218359"/>
              <a:gd name="connsiteY234" fmla="*/ 1026114 h 1026113"/>
              <a:gd name="connsiteX235" fmla="*/ 2685974 w 11218359"/>
              <a:gd name="connsiteY235" fmla="*/ 1023109 h 1026113"/>
              <a:gd name="connsiteX236" fmla="*/ 2697413 w 11218359"/>
              <a:gd name="connsiteY236" fmla="*/ 647519 h 1026113"/>
              <a:gd name="connsiteX237" fmla="*/ 2708853 w 11218359"/>
              <a:gd name="connsiteY237" fmla="*/ 582916 h 1026113"/>
              <a:gd name="connsiteX238" fmla="*/ 2720293 w 11218359"/>
              <a:gd name="connsiteY238" fmla="*/ 459724 h 1026113"/>
              <a:gd name="connsiteX239" fmla="*/ 2731727 w 11218359"/>
              <a:gd name="connsiteY239" fmla="*/ 375590 h 1026113"/>
              <a:gd name="connsiteX240" fmla="*/ 2743172 w 11218359"/>
              <a:gd name="connsiteY240" fmla="*/ 115681 h 1026113"/>
              <a:gd name="connsiteX241" fmla="*/ 2754611 w 11218359"/>
              <a:gd name="connsiteY241" fmla="*/ 0 h 1026113"/>
              <a:gd name="connsiteX242" fmla="*/ 2766046 w 11218359"/>
              <a:gd name="connsiteY242" fmla="*/ 141222 h 1026113"/>
              <a:gd name="connsiteX243" fmla="*/ 2777490 w 11218359"/>
              <a:gd name="connsiteY243" fmla="*/ 69109 h 1026113"/>
              <a:gd name="connsiteX244" fmla="*/ 2788925 w 11218359"/>
              <a:gd name="connsiteY244" fmla="*/ 282445 h 1026113"/>
              <a:gd name="connsiteX245" fmla="*/ 2800364 w 11218359"/>
              <a:gd name="connsiteY245" fmla="*/ 301976 h 1026113"/>
              <a:gd name="connsiteX246" fmla="*/ 2811804 w 11218359"/>
              <a:gd name="connsiteY246" fmla="*/ 326012 h 1026113"/>
              <a:gd name="connsiteX247" fmla="*/ 2823243 w 11218359"/>
              <a:gd name="connsiteY247" fmla="*/ 61598 h 1026113"/>
              <a:gd name="connsiteX248" fmla="*/ 2834683 w 11218359"/>
              <a:gd name="connsiteY248" fmla="*/ 109671 h 1026113"/>
              <a:gd name="connsiteX249" fmla="*/ 2846123 w 11218359"/>
              <a:gd name="connsiteY249" fmla="*/ 115681 h 1026113"/>
              <a:gd name="connsiteX250" fmla="*/ 2857562 w 11218359"/>
              <a:gd name="connsiteY250" fmla="*/ 815783 h 1026113"/>
              <a:gd name="connsiteX251" fmla="*/ 2869001 w 11218359"/>
              <a:gd name="connsiteY251" fmla="*/ 1026114 h 1026113"/>
              <a:gd name="connsiteX252" fmla="*/ 2880441 w 11218359"/>
              <a:gd name="connsiteY252" fmla="*/ 1026114 h 1026113"/>
              <a:gd name="connsiteX253" fmla="*/ 2891881 w 11218359"/>
              <a:gd name="connsiteY253" fmla="*/ 1026114 h 1026113"/>
              <a:gd name="connsiteX254" fmla="*/ 2903320 w 11218359"/>
              <a:gd name="connsiteY254" fmla="*/ 1024614 h 1026113"/>
              <a:gd name="connsiteX255" fmla="*/ 2914760 w 11218359"/>
              <a:gd name="connsiteY255" fmla="*/ 1026114 h 1026113"/>
              <a:gd name="connsiteX256" fmla="*/ 2926199 w 11218359"/>
              <a:gd name="connsiteY256" fmla="*/ 1026114 h 1026113"/>
              <a:gd name="connsiteX257" fmla="*/ 2937639 w 11218359"/>
              <a:gd name="connsiteY257" fmla="*/ 1018604 h 1026113"/>
              <a:gd name="connsiteX258" fmla="*/ 2949078 w 11218359"/>
              <a:gd name="connsiteY258" fmla="*/ 1026114 h 1026113"/>
              <a:gd name="connsiteX259" fmla="*/ 2960518 w 11218359"/>
              <a:gd name="connsiteY259" fmla="*/ 1026114 h 1026113"/>
              <a:gd name="connsiteX260" fmla="*/ 2971957 w 11218359"/>
              <a:gd name="connsiteY260" fmla="*/ 1026114 h 1026113"/>
              <a:gd name="connsiteX261" fmla="*/ 2983397 w 11218359"/>
              <a:gd name="connsiteY261" fmla="*/ 1026114 h 1026113"/>
              <a:gd name="connsiteX262" fmla="*/ 2994837 w 11218359"/>
              <a:gd name="connsiteY262" fmla="*/ 1026114 h 1026113"/>
              <a:gd name="connsiteX263" fmla="*/ 3006276 w 11218359"/>
              <a:gd name="connsiteY263" fmla="*/ 1026114 h 1026113"/>
              <a:gd name="connsiteX264" fmla="*/ 3017715 w 11218359"/>
              <a:gd name="connsiteY264" fmla="*/ 1026114 h 1026113"/>
              <a:gd name="connsiteX265" fmla="*/ 3029155 w 11218359"/>
              <a:gd name="connsiteY265" fmla="*/ 1026114 h 1026113"/>
              <a:gd name="connsiteX266" fmla="*/ 3040594 w 11218359"/>
              <a:gd name="connsiteY266" fmla="*/ 1026114 h 1026113"/>
              <a:gd name="connsiteX267" fmla="*/ 3052034 w 11218359"/>
              <a:gd name="connsiteY267" fmla="*/ 1026114 h 1026113"/>
              <a:gd name="connsiteX268" fmla="*/ 3063474 w 11218359"/>
              <a:gd name="connsiteY268" fmla="*/ 1026114 h 1026113"/>
              <a:gd name="connsiteX269" fmla="*/ 3074913 w 11218359"/>
              <a:gd name="connsiteY269" fmla="*/ 1026114 h 1026113"/>
              <a:gd name="connsiteX270" fmla="*/ 3086352 w 11218359"/>
              <a:gd name="connsiteY270" fmla="*/ 1026114 h 1026113"/>
              <a:gd name="connsiteX271" fmla="*/ 3097792 w 11218359"/>
              <a:gd name="connsiteY271" fmla="*/ 1026114 h 1026113"/>
              <a:gd name="connsiteX272" fmla="*/ 3109232 w 11218359"/>
              <a:gd name="connsiteY272" fmla="*/ 1023109 h 1026113"/>
              <a:gd name="connsiteX273" fmla="*/ 3120671 w 11218359"/>
              <a:gd name="connsiteY273" fmla="*/ 1026114 h 1026113"/>
              <a:gd name="connsiteX274" fmla="*/ 3132111 w 11218359"/>
              <a:gd name="connsiteY274" fmla="*/ 1026114 h 1026113"/>
              <a:gd name="connsiteX275" fmla="*/ 3143550 w 11218359"/>
              <a:gd name="connsiteY275" fmla="*/ 1026114 h 1026113"/>
              <a:gd name="connsiteX276" fmla="*/ 3154990 w 11218359"/>
              <a:gd name="connsiteY276" fmla="*/ 1026114 h 1026113"/>
              <a:gd name="connsiteX277" fmla="*/ 3166429 w 11218359"/>
              <a:gd name="connsiteY277" fmla="*/ 1026114 h 1026113"/>
              <a:gd name="connsiteX278" fmla="*/ 3177869 w 11218359"/>
              <a:gd name="connsiteY278" fmla="*/ 1026114 h 1026113"/>
              <a:gd name="connsiteX279" fmla="*/ 3189308 w 11218359"/>
              <a:gd name="connsiteY279" fmla="*/ 1026114 h 1026113"/>
              <a:gd name="connsiteX280" fmla="*/ 3200748 w 11218359"/>
              <a:gd name="connsiteY280" fmla="*/ 1026114 h 1026113"/>
              <a:gd name="connsiteX281" fmla="*/ 3212187 w 11218359"/>
              <a:gd name="connsiteY281" fmla="*/ 1026114 h 1026113"/>
              <a:gd name="connsiteX282" fmla="*/ 3223627 w 11218359"/>
              <a:gd name="connsiteY282" fmla="*/ 1026114 h 1026113"/>
              <a:gd name="connsiteX283" fmla="*/ 3235066 w 11218359"/>
              <a:gd name="connsiteY283" fmla="*/ 1026114 h 1026113"/>
              <a:gd name="connsiteX284" fmla="*/ 3246501 w 11218359"/>
              <a:gd name="connsiteY284" fmla="*/ 1026114 h 1026113"/>
              <a:gd name="connsiteX285" fmla="*/ 3257945 w 11218359"/>
              <a:gd name="connsiteY285" fmla="*/ 1026114 h 1026113"/>
              <a:gd name="connsiteX286" fmla="*/ 3269385 w 11218359"/>
              <a:gd name="connsiteY286" fmla="*/ 1026114 h 1026113"/>
              <a:gd name="connsiteX287" fmla="*/ 3280825 w 11218359"/>
              <a:gd name="connsiteY287" fmla="*/ 1026114 h 1026113"/>
              <a:gd name="connsiteX288" fmla="*/ 3292264 w 11218359"/>
              <a:gd name="connsiteY288" fmla="*/ 1026114 h 1026113"/>
              <a:gd name="connsiteX289" fmla="*/ 3303699 w 11218359"/>
              <a:gd name="connsiteY289" fmla="*/ 1026114 h 1026113"/>
              <a:gd name="connsiteX290" fmla="*/ 3315143 w 11218359"/>
              <a:gd name="connsiteY290" fmla="*/ 1026114 h 1026113"/>
              <a:gd name="connsiteX291" fmla="*/ 3326578 w 11218359"/>
              <a:gd name="connsiteY291" fmla="*/ 1026114 h 1026113"/>
              <a:gd name="connsiteX292" fmla="*/ 3338017 w 11218359"/>
              <a:gd name="connsiteY292" fmla="*/ 1026114 h 1026113"/>
              <a:gd name="connsiteX293" fmla="*/ 3349457 w 11218359"/>
              <a:gd name="connsiteY293" fmla="*/ 1026114 h 1026113"/>
              <a:gd name="connsiteX294" fmla="*/ 3360896 w 11218359"/>
              <a:gd name="connsiteY294" fmla="*/ 1026114 h 1026113"/>
              <a:gd name="connsiteX295" fmla="*/ 3372336 w 11218359"/>
              <a:gd name="connsiteY295" fmla="*/ 1026114 h 1026113"/>
              <a:gd name="connsiteX296" fmla="*/ 3383776 w 11218359"/>
              <a:gd name="connsiteY296" fmla="*/ 1026114 h 1026113"/>
              <a:gd name="connsiteX297" fmla="*/ 3395215 w 11218359"/>
              <a:gd name="connsiteY297" fmla="*/ 1026114 h 1026113"/>
              <a:gd name="connsiteX298" fmla="*/ 3406654 w 11218359"/>
              <a:gd name="connsiteY298" fmla="*/ 1026114 h 1026113"/>
              <a:gd name="connsiteX299" fmla="*/ 3418094 w 11218359"/>
              <a:gd name="connsiteY299" fmla="*/ 1026114 h 1026113"/>
              <a:gd name="connsiteX300" fmla="*/ 3429534 w 11218359"/>
              <a:gd name="connsiteY300" fmla="*/ 1026114 h 1026113"/>
              <a:gd name="connsiteX301" fmla="*/ 3440973 w 11218359"/>
              <a:gd name="connsiteY301" fmla="*/ 1026114 h 1026113"/>
              <a:gd name="connsiteX302" fmla="*/ 3452413 w 11218359"/>
              <a:gd name="connsiteY302" fmla="*/ 1026114 h 1026113"/>
              <a:gd name="connsiteX303" fmla="*/ 3463852 w 11218359"/>
              <a:gd name="connsiteY303" fmla="*/ 1026114 h 1026113"/>
              <a:gd name="connsiteX304" fmla="*/ 3475292 w 11218359"/>
              <a:gd name="connsiteY304" fmla="*/ 1026114 h 1026113"/>
              <a:gd name="connsiteX305" fmla="*/ 3486731 w 11218359"/>
              <a:gd name="connsiteY305" fmla="*/ 1026114 h 1026113"/>
              <a:gd name="connsiteX306" fmla="*/ 3498171 w 11218359"/>
              <a:gd name="connsiteY306" fmla="*/ 1026114 h 1026113"/>
              <a:gd name="connsiteX307" fmla="*/ 3509610 w 11218359"/>
              <a:gd name="connsiteY307" fmla="*/ 1026114 h 1026113"/>
              <a:gd name="connsiteX308" fmla="*/ 3521050 w 11218359"/>
              <a:gd name="connsiteY308" fmla="*/ 1026114 h 1026113"/>
              <a:gd name="connsiteX309" fmla="*/ 3532489 w 11218359"/>
              <a:gd name="connsiteY309" fmla="*/ 1026114 h 1026113"/>
              <a:gd name="connsiteX310" fmla="*/ 3543929 w 11218359"/>
              <a:gd name="connsiteY310" fmla="*/ 1026114 h 1026113"/>
              <a:gd name="connsiteX311" fmla="*/ 3555368 w 11218359"/>
              <a:gd name="connsiteY311" fmla="*/ 1026114 h 1026113"/>
              <a:gd name="connsiteX312" fmla="*/ 3566808 w 11218359"/>
              <a:gd name="connsiteY312" fmla="*/ 1026114 h 1026113"/>
              <a:gd name="connsiteX313" fmla="*/ 3578247 w 11218359"/>
              <a:gd name="connsiteY313" fmla="*/ 1026114 h 1026113"/>
              <a:gd name="connsiteX314" fmla="*/ 3589687 w 11218359"/>
              <a:gd name="connsiteY314" fmla="*/ 1026114 h 1026113"/>
              <a:gd name="connsiteX315" fmla="*/ 3601127 w 11218359"/>
              <a:gd name="connsiteY315" fmla="*/ 1026114 h 1026113"/>
              <a:gd name="connsiteX316" fmla="*/ 3612566 w 11218359"/>
              <a:gd name="connsiteY316" fmla="*/ 1026114 h 1026113"/>
              <a:gd name="connsiteX317" fmla="*/ 3624005 w 11218359"/>
              <a:gd name="connsiteY317" fmla="*/ 1026114 h 1026113"/>
              <a:gd name="connsiteX318" fmla="*/ 3635445 w 11218359"/>
              <a:gd name="connsiteY318" fmla="*/ 1026114 h 1026113"/>
              <a:gd name="connsiteX319" fmla="*/ 3646885 w 11218359"/>
              <a:gd name="connsiteY319" fmla="*/ 1026114 h 1026113"/>
              <a:gd name="connsiteX320" fmla="*/ 3658324 w 11218359"/>
              <a:gd name="connsiteY320" fmla="*/ 1026114 h 1026113"/>
              <a:gd name="connsiteX321" fmla="*/ 3669764 w 11218359"/>
              <a:gd name="connsiteY321" fmla="*/ 1026114 h 1026113"/>
              <a:gd name="connsiteX322" fmla="*/ 3681203 w 11218359"/>
              <a:gd name="connsiteY322" fmla="*/ 1026114 h 1026113"/>
              <a:gd name="connsiteX323" fmla="*/ 3692643 w 11218359"/>
              <a:gd name="connsiteY323" fmla="*/ 1026114 h 1026113"/>
              <a:gd name="connsiteX324" fmla="*/ 3704082 w 11218359"/>
              <a:gd name="connsiteY324" fmla="*/ 1026114 h 1026113"/>
              <a:gd name="connsiteX325" fmla="*/ 3715522 w 11218359"/>
              <a:gd name="connsiteY325" fmla="*/ 1026114 h 1026113"/>
              <a:gd name="connsiteX326" fmla="*/ 3726961 w 11218359"/>
              <a:gd name="connsiteY326" fmla="*/ 1026114 h 1026113"/>
              <a:gd name="connsiteX327" fmla="*/ 3738401 w 11218359"/>
              <a:gd name="connsiteY327" fmla="*/ 1026114 h 1026113"/>
              <a:gd name="connsiteX328" fmla="*/ 3749840 w 11218359"/>
              <a:gd name="connsiteY328" fmla="*/ 1026114 h 1026113"/>
              <a:gd name="connsiteX329" fmla="*/ 3761280 w 11218359"/>
              <a:gd name="connsiteY329" fmla="*/ 1026114 h 1026113"/>
              <a:gd name="connsiteX330" fmla="*/ 3772719 w 11218359"/>
              <a:gd name="connsiteY330" fmla="*/ 1026114 h 1026113"/>
              <a:gd name="connsiteX331" fmla="*/ 3784154 w 11218359"/>
              <a:gd name="connsiteY331" fmla="*/ 1026114 h 1026113"/>
              <a:gd name="connsiteX332" fmla="*/ 3795598 w 11218359"/>
              <a:gd name="connsiteY332" fmla="*/ 1026114 h 1026113"/>
              <a:gd name="connsiteX333" fmla="*/ 3807033 w 11218359"/>
              <a:gd name="connsiteY333" fmla="*/ 1026114 h 1026113"/>
              <a:gd name="connsiteX334" fmla="*/ 3818473 w 11218359"/>
              <a:gd name="connsiteY334" fmla="*/ 1026114 h 1026113"/>
              <a:gd name="connsiteX335" fmla="*/ 3829917 w 11218359"/>
              <a:gd name="connsiteY335" fmla="*/ 1026114 h 1026113"/>
              <a:gd name="connsiteX336" fmla="*/ 3841352 w 11218359"/>
              <a:gd name="connsiteY336" fmla="*/ 1026114 h 1026113"/>
              <a:gd name="connsiteX337" fmla="*/ 3852791 w 11218359"/>
              <a:gd name="connsiteY337" fmla="*/ 1026114 h 1026113"/>
              <a:gd name="connsiteX338" fmla="*/ 3864231 w 11218359"/>
              <a:gd name="connsiteY338" fmla="*/ 1026114 h 1026113"/>
              <a:gd name="connsiteX339" fmla="*/ 3875670 w 11218359"/>
              <a:gd name="connsiteY339" fmla="*/ 1026114 h 1026113"/>
              <a:gd name="connsiteX340" fmla="*/ 3887110 w 11218359"/>
              <a:gd name="connsiteY340" fmla="*/ 1026114 h 1026113"/>
              <a:gd name="connsiteX341" fmla="*/ 3898549 w 11218359"/>
              <a:gd name="connsiteY341" fmla="*/ 1026114 h 1026113"/>
              <a:gd name="connsiteX342" fmla="*/ 3909989 w 11218359"/>
              <a:gd name="connsiteY342" fmla="*/ 1026114 h 1026113"/>
              <a:gd name="connsiteX343" fmla="*/ 3921447 w 11218359"/>
              <a:gd name="connsiteY343" fmla="*/ 1026114 h 1026113"/>
              <a:gd name="connsiteX344" fmla="*/ 3932878 w 11218359"/>
              <a:gd name="connsiteY344" fmla="*/ 1026114 h 1026113"/>
              <a:gd name="connsiteX345" fmla="*/ 3944307 w 11218359"/>
              <a:gd name="connsiteY345" fmla="*/ 1026114 h 1026113"/>
              <a:gd name="connsiteX346" fmla="*/ 3955737 w 11218359"/>
              <a:gd name="connsiteY346" fmla="*/ 1026114 h 1026113"/>
              <a:gd name="connsiteX347" fmla="*/ 3967167 w 11218359"/>
              <a:gd name="connsiteY347" fmla="*/ 1026114 h 1026113"/>
              <a:gd name="connsiteX348" fmla="*/ 3978645 w 11218359"/>
              <a:gd name="connsiteY348" fmla="*/ 1026114 h 1026113"/>
              <a:gd name="connsiteX349" fmla="*/ 3990075 w 11218359"/>
              <a:gd name="connsiteY349" fmla="*/ 1026114 h 1026113"/>
              <a:gd name="connsiteX350" fmla="*/ 4001505 w 11218359"/>
              <a:gd name="connsiteY350" fmla="*/ 1026114 h 1026113"/>
              <a:gd name="connsiteX351" fmla="*/ 4012935 w 11218359"/>
              <a:gd name="connsiteY351" fmla="*/ 1026114 h 1026113"/>
              <a:gd name="connsiteX352" fmla="*/ 4024365 w 11218359"/>
              <a:gd name="connsiteY352" fmla="*/ 1026114 h 1026113"/>
              <a:gd name="connsiteX353" fmla="*/ 4035843 w 11218359"/>
              <a:gd name="connsiteY353" fmla="*/ 1026114 h 1026113"/>
              <a:gd name="connsiteX354" fmla="*/ 4047273 w 11218359"/>
              <a:gd name="connsiteY354" fmla="*/ 1026114 h 1026113"/>
              <a:gd name="connsiteX355" fmla="*/ 4058702 w 11218359"/>
              <a:gd name="connsiteY355" fmla="*/ 1026114 h 1026113"/>
              <a:gd name="connsiteX356" fmla="*/ 4070133 w 11218359"/>
              <a:gd name="connsiteY356" fmla="*/ 1026114 h 1026113"/>
              <a:gd name="connsiteX357" fmla="*/ 4081563 w 11218359"/>
              <a:gd name="connsiteY357" fmla="*/ 1026114 h 1026113"/>
              <a:gd name="connsiteX358" fmla="*/ 4093040 w 11218359"/>
              <a:gd name="connsiteY358" fmla="*/ 1026114 h 1026113"/>
              <a:gd name="connsiteX359" fmla="*/ 4104471 w 11218359"/>
              <a:gd name="connsiteY359" fmla="*/ 1026114 h 1026113"/>
              <a:gd name="connsiteX360" fmla="*/ 4115900 w 11218359"/>
              <a:gd name="connsiteY360" fmla="*/ 1026114 h 1026113"/>
              <a:gd name="connsiteX361" fmla="*/ 4127330 w 11218359"/>
              <a:gd name="connsiteY361" fmla="*/ 1026114 h 1026113"/>
              <a:gd name="connsiteX362" fmla="*/ 4138760 w 11218359"/>
              <a:gd name="connsiteY362" fmla="*/ 1026114 h 1026113"/>
              <a:gd name="connsiteX363" fmla="*/ 4150238 w 11218359"/>
              <a:gd name="connsiteY363" fmla="*/ 1026114 h 1026113"/>
              <a:gd name="connsiteX364" fmla="*/ 4161668 w 11218359"/>
              <a:gd name="connsiteY364" fmla="*/ 1026114 h 1026113"/>
              <a:gd name="connsiteX365" fmla="*/ 4173098 w 11218359"/>
              <a:gd name="connsiteY365" fmla="*/ 1026114 h 1026113"/>
              <a:gd name="connsiteX366" fmla="*/ 4184528 w 11218359"/>
              <a:gd name="connsiteY366" fmla="*/ 1026114 h 1026113"/>
              <a:gd name="connsiteX367" fmla="*/ 4195958 w 11218359"/>
              <a:gd name="connsiteY367" fmla="*/ 1026114 h 1026113"/>
              <a:gd name="connsiteX368" fmla="*/ 4207436 w 11218359"/>
              <a:gd name="connsiteY368" fmla="*/ 1026114 h 1026113"/>
              <a:gd name="connsiteX369" fmla="*/ 4218865 w 11218359"/>
              <a:gd name="connsiteY369" fmla="*/ 1026114 h 1026113"/>
              <a:gd name="connsiteX370" fmla="*/ 4230296 w 11218359"/>
              <a:gd name="connsiteY370" fmla="*/ 1026114 h 1026113"/>
              <a:gd name="connsiteX371" fmla="*/ 4241726 w 11218359"/>
              <a:gd name="connsiteY371" fmla="*/ 1026114 h 1026113"/>
              <a:gd name="connsiteX372" fmla="*/ 4253156 w 11218359"/>
              <a:gd name="connsiteY372" fmla="*/ 1026114 h 1026113"/>
              <a:gd name="connsiteX373" fmla="*/ 4264634 w 11218359"/>
              <a:gd name="connsiteY373" fmla="*/ 1026114 h 1026113"/>
              <a:gd name="connsiteX374" fmla="*/ 4276063 w 11218359"/>
              <a:gd name="connsiteY374" fmla="*/ 1026114 h 1026113"/>
              <a:gd name="connsiteX375" fmla="*/ 4287493 w 11218359"/>
              <a:gd name="connsiteY375" fmla="*/ 1026114 h 1026113"/>
              <a:gd name="connsiteX376" fmla="*/ 4298923 w 11218359"/>
              <a:gd name="connsiteY376" fmla="*/ 1026114 h 1026113"/>
              <a:gd name="connsiteX377" fmla="*/ 4310353 w 11218359"/>
              <a:gd name="connsiteY377" fmla="*/ 1026114 h 1026113"/>
              <a:gd name="connsiteX378" fmla="*/ 4321831 w 11218359"/>
              <a:gd name="connsiteY378" fmla="*/ 1026114 h 1026113"/>
              <a:gd name="connsiteX379" fmla="*/ 4333261 w 11218359"/>
              <a:gd name="connsiteY379" fmla="*/ 1026114 h 1026113"/>
              <a:gd name="connsiteX380" fmla="*/ 4344691 w 11218359"/>
              <a:gd name="connsiteY380" fmla="*/ 1026114 h 1026113"/>
              <a:gd name="connsiteX381" fmla="*/ 4356121 w 11218359"/>
              <a:gd name="connsiteY381" fmla="*/ 1026114 h 1026113"/>
              <a:gd name="connsiteX382" fmla="*/ 4367551 w 11218359"/>
              <a:gd name="connsiteY382" fmla="*/ 1026114 h 1026113"/>
              <a:gd name="connsiteX383" fmla="*/ 4379028 w 11218359"/>
              <a:gd name="connsiteY383" fmla="*/ 1026114 h 1026113"/>
              <a:gd name="connsiteX384" fmla="*/ 4390458 w 11218359"/>
              <a:gd name="connsiteY384" fmla="*/ 1026114 h 1026113"/>
              <a:gd name="connsiteX385" fmla="*/ 4401889 w 11218359"/>
              <a:gd name="connsiteY385" fmla="*/ 1026114 h 1026113"/>
              <a:gd name="connsiteX386" fmla="*/ 4413319 w 11218359"/>
              <a:gd name="connsiteY386" fmla="*/ 1026114 h 1026113"/>
              <a:gd name="connsiteX387" fmla="*/ 4424749 w 11218359"/>
              <a:gd name="connsiteY387" fmla="*/ 1026114 h 1026113"/>
              <a:gd name="connsiteX388" fmla="*/ 4436226 w 11218359"/>
              <a:gd name="connsiteY388" fmla="*/ 1026114 h 1026113"/>
              <a:gd name="connsiteX389" fmla="*/ 4447656 w 11218359"/>
              <a:gd name="connsiteY389" fmla="*/ 1026114 h 1026113"/>
              <a:gd name="connsiteX390" fmla="*/ 4459086 w 11218359"/>
              <a:gd name="connsiteY390" fmla="*/ 1026114 h 1026113"/>
              <a:gd name="connsiteX391" fmla="*/ 4470516 w 11218359"/>
              <a:gd name="connsiteY391" fmla="*/ 1026114 h 1026113"/>
              <a:gd name="connsiteX392" fmla="*/ 4481946 w 11218359"/>
              <a:gd name="connsiteY392" fmla="*/ 1026114 h 1026113"/>
              <a:gd name="connsiteX393" fmla="*/ 4493424 w 11218359"/>
              <a:gd name="connsiteY393" fmla="*/ 1026114 h 1026113"/>
              <a:gd name="connsiteX394" fmla="*/ 4504854 w 11218359"/>
              <a:gd name="connsiteY394" fmla="*/ 1026114 h 1026113"/>
              <a:gd name="connsiteX395" fmla="*/ 4516284 w 11218359"/>
              <a:gd name="connsiteY395" fmla="*/ 1026114 h 1026113"/>
              <a:gd name="connsiteX396" fmla="*/ 4527714 w 11218359"/>
              <a:gd name="connsiteY396" fmla="*/ 1026114 h 1026113"/>
              <a:gd name="connsiteX397" fmla="*/ 4539144 w 11218359"/>
              <a:gd name="connsiteY397" fmla="*/ 1026114 h 1026113"/>
              <a:gd name="connsiteX398" fmla="*/ 4550621 w 11218359"/>
              <a:gd name="connsiteY398" fmla="*/ 1026114 h 1026113"/>
              <a:gd name="connsiteX399" fmla="*/ 4562051 w 11218359"/>
              <a:gd name="connsiteY399" fmla="*/ 1026114 h 1026113"/>
              <a:gd name="connsiteX400" fmla="*/ 4573482 w 11218359"/>
              <a:gd name="connsiteY400" fmla="*/ 1026114 h 1026113"/>
              <a:gd name="connsiteX401" fmla="*/ 4584912 w 11218359"/>
              <a:gd name="connsiteY401" fmla="*/ 1026114 h 1026113"/>
              <a:gd name="connsiteX402" fmla="*/ 4596341 w 11218359"/>
              <a:gd name="connsiteY402" fmla="*/ 1026114 h 1026113"/>
              <a:gd name="connsiteX403" fmla="*/ 4607771 w 11218359"/>
              <a:gd name="connsiteY403" fmla="*/ 1026114 h 1026113"/>
              <a:gd name="connsiteX404" fmla="*/ 4619249 w 11218359"/>
              <a:gd name="connsiteY404" fmla="*/ 1026114 h 1026113"/>
              <a:gd name="connsiteX405" fmla="*/ 4630679 w 11218359"/>
              <a:gd name="connsiteY405" fmla="*/ 1026114 h 1026113"/>
              <a:gd name="connsiteX406" fmla="*/ 4642109 w 11218359"/>
              <a:gd name="connsiteY406" fmla="*/ 1026114 h 1026113"/>
              <a:gd name="connsiteX407" fmla="*/ 4653539 w 11218359"/>
              <a:gd name="connsiteY407" fmla="*/ 1026114 h 1026113"/>
              <a:gd name="connsiteX408" fmla="*/ 4664969 w 11218359"/>
              <a:gd name="connsiteY408" fmla="*/ 1026114 h 1026113"/>
              <a:gd name="connsiteX409" fmla="*/ 4676447 w 11218359"/>
              <a:gd name="connsiteY409" fmla="*/ 1026114 h 1026113"/>
              <a:gd name="connsiteX410" fmla="*/ 4687877 w 11218359"/>
              <a:gd name="connsiteY410" fmla="*/ 1026114 h 1026113"/>
              <a:gd name="connsiteX411" fmla="*/ 4699306 w 11218359"/>
              <a:gd name="connsiteY411" fmla="*/ 1026114 h 1026113"/>
              <a:gd name="connsiteX412" fmla="*/ 4710737 w 11218359"/>
              <a:gd name="connsiteY412" fmla="*/ 1026114 h 1026113"/>
              <a:gd name="connsiteX413" fmla="*/ 4722167 w 11218359"/>
              <a:gd name="connsiteY413" fmla="*/ 1026114 h 1026113"/>
              <a:gd name="connsiteX414" fmla="*/ 4733644 w 11218359"/>
              <a:gd name="connsiteY414" fmla="*/ 1026114 h 1026113"/>
              <a:gd name="connsiteX415" fmla="*/ 4745075 w 11218359"/>
              <a:gd name="connsiteY415" fmla="*/ 1026114 h 1026113"/>
              <a:gd name="connsiteX416" fmla="*/ 4756504 w 11218359"/>
              <a:gd name="connsiteY416" fmla="*/ 1026114 h 1026113"/>
              <a:gd name="connsiteX417" fmla="*/ 4767934 w 11218359"/>
              <a:gd name="connsiteY417" fmla="*/ 1026114 h 1026113"/>
              <a:gd name="connsiteX418" fmla="*/ 4779364 w 11218359"/>
              <a:gd name="connsiteY418" fmla="*/ 1026114 h 1026113"/>
              <a:gd name="connsiteX419" fmla="*/ 4790842 w 11218359"/>
              <a:gd name="connsiteY419" fmla="*/ 1026114 h 1026113"/>
              <a:gd name="connsiteX420" fmla="*/ 4802272 w 11218359"/>
              <a:gd name="connsiteY420" fmla="*/ 1026114 h 1026113"/>
              <a:gd name="connsiteX421" fmla="*/ 4813702 w 11218359"/>
              <a:gd name="connsiteY421" fmla="*/ 1026114 h 1026113"/>
              <a:gd name="connsiteX422" fmla="*/ 4825132 w 11218359"/>
              <a:gd name="connsiteY422" fmla="*/ 1026114 h 1026113"/>
              <a:gd name="connsiteX423" fmla="*/ 4836562 w 11218359"/>
              <a:gd name="connsiteY423" fmla="*/ 1026114 h 1026113"/>
              <a:gd name="connsiteX424" fmla="*/ 4848040 w 11218359"/>
              <a:gd name="connsiteY424" fmla="*/ 1026114 h 1026113"/>
              <a:gd name="connsiteX425" fmla="*/ 4859469 w 11218359"/>
              <a:gd name="connsiteY425" fmla="*/ 1026114 h 1026113"/>
              <a:gd name="connsiteX426" fmla="*/ 4870899 w 11218359"/>
              <a:gd name="connsiteY426" fmla="*/ 1026114 h 1026113"/>
              <a:gd name="connsiteX427" fmla="*/ 4882330 w 11218359"/>
              <a:gd name="connsiteY427" fmla="*/ 1026114 h 1026113"/>
              <a:gd name="connsiteX428" fmla="*/ 4893760 w 11218359"/>
              <a:gd name="connsiteY428" fmla="*/ 1026114 h 1026113"/>
              <a:gd name="connsiteX429" fmla="*/ 4905237 w 11218359"/>
              <a:gd name="connsiteY429" fmla="*/ 1026114 h 1026113"/>
              <a:gd name="connsiteX430" fmla="*/ 4916667 w 11218359"/>
              <a:gd name="connsiteY430" fmla="*/ 1026114 h 1026113"/>
              <a:gd name="connsiteX431" fmla="*/ 4928097 w 11218359"/>
              <a:gd name="connsiteY431" fmla="*/ 1026114 h 1026113"/>
              <a:gd name="connsiteX432" fmla="*/ 4939527 w 11218359"/>
              <a:gd name="connsiteY432" fmla="*/ 1026114 h 1026113"/>
              <a:gd name="connsiteX433" fmla="*/ 4950957 w 11218359"/>
              <a:gd name="connsiteY433" fmla="*/ 1026114 h 1026113"/>
              <a:gd name="connsiteX434" fmla="*/ 4962435 w 11218359"/>
              <a:gd name="connsiteY434" fmla="*/ 1026114 h 1026113"/>
              <a:gd name="connsiteX435" fmla="*/ 4973865 w 11218359"/>
              <a:gd name="connsiteY435" fmla="*/ 1026114 h 1026113"/>
              <a:gd name="connsiteX436" fmla="*/ 4985295 w 11218359"/>
              <a:gd name="connsiteY436" fmla="*/ 1026114 h 1026113"/>
              <a:gd name="connsiteX437" fmla="*/ 4996725 w 11218359"/>
              <a:gd name="connsiteY437" fmla="*/ 1026114 h 1026113"/>
              <a:gd name="connsiteX438" fmla="*/ 5008155 w 11218359"/>
              <a:gd name="connsiteY438" fmla="*/ 1026114 h 1026113"/>
              <a:gd name="connsiteX439" fmla="*/ 5019632 w 11218359"/>
              <a:gd name="connsiteY439" fmla="*/ 1026114 h 1026113"/>
              <a:gd name="connsiteX440" fmla="*/ 5031062 w 11218359"/>
              <a:gd name="connsiteY440" fmla="*/ 1026114 h 1026113"/>
              <a:gd name="connsiteX441" fmla="*/ 5042492 w 11218359"/>
              <a:gd name="connsiteY441" fmla="*/ 1026114 h 1026113"/>
              <a:gd name="connsiteX442" fmla="*/ 5053923 w 11218359"/>
              <a:gd name="connsiteY442" fmla="*/ 1026114 h 1026113"/>
              <a:gd name="connsiteX443" fmla="*/ 5065353 w 11218359"/>
              <a:gd name="connsiteY443" fmla="*/ 1026114 h 1026113"/>
              <a:gd name="connsiteX444" fmla="*/ 5076830 w 11218359"/>
              <a:gd name="connsiteY444" fmla="*/ 1026114 h 1026113"/>
              <a:gd name="connsiteX445" fmla="*/ 5088260 w 11218359"/>
              <a:gd name="connsiteY445" fmla="*/ 1026114 h 1026113"/>
              <a:gd name="connsiteX446" fmla="*/ 5099690 w 11218359"/>
              <a:gd name="connsiteY446" fmla="*/ 1026114 h 1026113"/>
              <a:gd name="connsiteX447" fmla="*/ 5111120 w 11218359"/>
              <a:gd name="connsiteY447" fmla="*/ 1026114 h 1026113"/>
              <a:gd name="connsiteX448" fmla="*/ 5122550 w 11218359"/>
              <a:gd name="connsiteY448" fmla="*/ 1026114 h 1026113"/>
              <a:gd name="connsiteX449" fmla="*/ 5134028 w 11218359"/>
              <a:gd name="connsiteY449" fmla="*/ 1026114 h 1026113"/>
              <a:gd name="connsiteX450" fmla="*/ 5145458 w 11218359"/>
              <a:gd name="connsiteY450" fmla="*/ 1026114 h 1026113"/>
              <a:gd name="connsiteX451" fmla="*/ 5156888 w 11218359"/>
              <a:gd name="connsiteY451" fmla="*/ 1026114 h 1026113"/>
              <a:gd name="connsiteX452" fmla="*/ 5168318 w 11218359"/>
              <a:gd name="connsiteY452" fmla="*/ 1026114 h 1026113"/>
              <a:gd name="connsiteX453" fmla="*/ 5179747 w 11218359"/>
              <a:gd name="connsiteY453" fmla="*/ 1026114 h 1026113"/>
              <a:gd name="connsiteX454" fmla="*/ 5191225 w 11218359"/>
              <a:gd name="connsiteY454" fmla="*/ 1026114 h 1026113"/>
              <a:gd name="connsiteX455" fmla="*/ 5202655 w 11218359"/>
              <a:gd name="connsiteY455" fmla="*/ 1026114 h 1026113"/>
              <a:gd name="connsiteX456" fmla="*/ 5214085 w 11218359"/>
              <a:gd name="connsiteY456" fmla="*/ 1026114 h 1026113"/>
              <a:gd name="connsiteX457" fmla="*/ 5225515 w 11218359"/>
              <a:gd name="connsiteY457" fmla="*/ 1026114 h 1026113"/>
              <a:gd name="connsiteX458" fmla="*/ 5236945 w 11218359"/>
              <a:gd name="connsiteY458" fmla="*/ 1026114 h 1026113"/>
              <a:gd name="connsiteX459" fmla="*/ 5248423 w 11218359"/>
              <a:gd name="connsiteY459" fmla="*/ 1026114 h 1026113"/>
              <a:gd name="connsiteX460" fmla="*/ 5259853 w 11218359"/>
              <a:gd name="connsiteY460" fmla="*/ 1026114 h 1026113"/>
              <a:gd name="connsiteX461" fmla="*/ 5271283 w 11218359"/>
              <a:gd name="connsiteY461" fmla="*/ 1026114 h 1026113"/>
              <a:gd name="connsiteX462" fmla="*/ 5282713 w 11218359"/>
              <a:gd name="connsiteY462" fmla="*/ 1026114 h 1026113"/>
              <a:gd name="connsiteX463" fmla="*/ 5294143 w 11218359"/>
              <a:gd name="connsiteY463" fmla="*/ 1026114 h 1026113"/>
              <a:gd name="connsiteX464" fmla="*/ 5305621 w 11218359"/>
              <a:gd name="connsiteY464" fmla="*/ 1026114 h 1026113"/>
              <a:gd name="connsiteX465" fmla="*/ 5317051 w 11218359"/>
              <a:gd name="connsiteY465" fmla="*/ 1026114 h 1026113"/>
              <a:gd name="connsiteX466" fmla="*/ 5328481 w 11218359"/>
              <a:gd name="connsiteY466" fmla="*/ 1026114 h 1026113"/>
              <a:gd name="connsiteX467" fmla="*/ 5339910 w 11218359"/>
              <a:gd name="connsiteY467" fmla="*/ 1026114 h 1026113"/>
              <a:gd name="connsiteX468" fmla="*/ 5351340 w 11218359"/>
              <a:gd name="connsiteY468" fmla="*/ 1026114 h 1026113"/>
              <a:gd name="connsiteX469" fmla="*/ 5362818 w 11218359"/>
              <a:gd name="connsiteY469" fmla="*/ 1026114 h 1026113"/>
              <a:gd name="connsiteX470" fmla="*/ 5374248 w 11218359"/>
              <a:gd name="connsiteY470" fmla="*/ 1026114 h 1026113"/>
              <a:gd name="connsiteX471" fmla="*/ 5385678 w 11218359"/>
              <a:gd name="connsiteY471" fmla="*/ 1026114 h 1026113"/>
              <a:gd name="connsiteX472" fmla="*/ 5397108 w 11218359"/>
              <a:gd name="connsiteY472" fmla="*/ 1026114 h 1026113"/>
              <a:gd name="connsiteX473" fmla="*/ 5408538 w 11218359"/>
              <a:gd name="connsiteY473" fmla="*/ 1026114 h 1026113"/>
              <a:gd name="connsiteX474" fmla="*/ 5420016 w 11218359"/>
              <a:gd name="connsiteY474" fmla="*/ 1026114 h 1026113"/>
              <a:gd name="connsiteX475" fmla="*/ 5431446 w 11218359"/>
              <a:gd name="connsiteY475" fmla="*/ 1026114 h 1026113"/>
              <a:gd name="connsiteX476" fmla="*/ 5442876 w 11218359"/>
              <a:gd name="connsiteY476" fmla="*/ 1026114 h 1026113"/>
              <a:gd name="connsiteX477" fmla="*/ 5454306 w 11218359"/>
              <a:gd name="connsiteY477" fmla="*/ 1026114 h 1026113"/>
              <a:gd name="connsiteX478" fmla="*/ 5465736 w 11218359"/>
              <a:gd name="connsiteY478" fmla="*/ 1026114 h 1026113"/>
              <a:gd name="connsiteX479" fmla="*/ 5477214 w 11218359"/>
              <a:gd name="connsiteY479" fmla="*/ 1026114 h 1026113"/>
              <a:gd name="connsiteX480" fmla="*/ 5488643 w 11218359"/>
              <a:gd name="connsiteY480" fmla="*/ 1026114 h 1026113"/>
              <a:gd name="connsiteX481" fmla="*/ 5500073 w 11218359"/>
              <a:gd name="connsiteY481" fmla="*/ 1026114 h 1026113"/>
              <a:gd name="connsiteX482" fmla="*/ 5511503 w 11218359"/>
              <a:gd name="connsiteY482" fmla="*/ 1026114 h 1026113"/>
              <a:gd name="connsiteX483" fmla="*/ 5522933 w 11218359"/>
              <a:gd name="connsiteY483" fmla="*/ 1026114 h 1026113"/>
              <a:gd name="connsiteX484" fmla="*/ 5534411 w 11218359"/>
              <a:gd name="connsiteY484" fmla="*/ 1026114 h 1026113"/>
              <a:gd name="connsiteX485" fmla="*/ 5545841 w 11218359"/>
              <a:gd name="connsiteY485" fmla="*/ 1026114 h 1026113"/>
              <a:gd name="connsiteX486" fmla="*/ 5557271 w 11218359"/>
              <a:gd name="connsiteY486" fmla="*/ 1026114 h 1026113"/>
              <a:gd name="connsiteX487" fmla="*/ 5568701 w 11218359"/>
              <a:gd name="connsiteY487" fmla="*/ 1026114 h 1026113"/>
              <a:gd name="connsiteX488" fmla="*/ 5580131 w 11218359"/>
              <a:gd name="connsiteY488" fmla="*/ 1026114 h 1026113"/>
              <a:gd name="connsiteX489" fmla="*/ 5591609 w 11218359"/>
              <a:gd name="connsiteY489" fmla="*/ 1026114 h 1026113"/>
              <a:gd name="connsiteX490" fmla="*/ 5603038 w 11218359"/>
              <a:gd name="connsiteY490" fmla="*/ 1026114 h 1026113"/>
              <a:gd name="connsiteX491" fmla="*/ 5614469 w 11218359"/>
              <a:gd name="connsiteY491" fmla="*/ 1026114 h 1026113"/>
              <a:gd name="connsiteX492" fmla="*/ 5625899 w 11218359"/>
              <a:gd name="connsiteY492" fmla="*/ 1026114 h 1026113"/>
              <a:gd name="connsiteX493" fmla="*/ 5637329 w 11218359"/>
              <a:gd name="connsiteY493" fmla="*/ 1026114 h 1026113"/>
              <a:gd name="connsiteX494" fmla="*/ 5648759 w 11218359"/>
              <a:gd name="connsiteY494" fmla="*/ 1026114 h 1026113"/>
              <a:gd name="connsiteX495" fmla="*/ 5660236 w 11218359"/>
              <a:gd name="connsiteY495" fmla="*/ 1026114 h 1026113"/>
              <a:gd name="connsiteX496" fmla="*/ 5671666 w 11218359"/>
              <a:gd name="connsiteY496" fmla="*/ 1026114 h 1026113"/>
              <a:gd name="connsiteX497" fmla="*/ 5683096 w 11218359"/>
              <a:gd name="connsiteY497" fmla="*/ 1026114 h 1026113"/>
              <a:gd name="connsiteX498" fmla="*/ 5694526 w 11218359"/>
              <a:gd name="connsiteY498" fmla="*/ 1026114 h 1026113"/>
              <a:gd name="connsiteX499" fmla="*/ 5705956 w 11218359"/>
              <a:gd name="connsiteY499" fmla="*/ 1026114 h 1026113"/>
              <a:gd name="connsiteX500" fmla="*/ 5717434 w 11218359"/>
              <a:gd name="connsiteY500" fmla="*/ 1026114 h 1026113"/>
              <a:gd name="connsiteX501" fmla="*/ 5728864 w 11218359"/>
              <a:gd name="connsiteY501" fmla="*/ 1026114 h 1026113"/>
              <a:gd name="connsiteX502" fmla="*/ 5740294 w 11218359"/>
              <a:gd name="connsiteY502" fmla="*/ 1026114 h 1026113"/>
              <a:gd name="connsiteX503" fmla="*/ 5751724 w 11218359"/>
              <a:gd name="connsiteY503" fmla="*/ 1026114 h 1026113"/>
              <a:gd name="connsiteX504" fmla="*/ 5763154 w 11218359"/>
              <a:gd name="connsiteY504" fmla="*/ 1026114 h 1026113"/>
              <a:gd name="connsiteX505" fmla="*/ 5774631 w 11218359"/>
              <a:gd name="connsiteY505" fmla="*/ 1026114 h 1026113"/>
              <a:gd name="connsiteX506" fmla="*/ 5786062 w 11218359"/>
              <a:gd name="connsiteY506" fmla="*/ 1026114 h 1026113"/>
              <a:gd name="connsiteX507" fmla="*/ 5797492 w 11218359"/>
              <a:gd name="connsiteY507" fmla="*/ 1026114 h 1026113"/>
              <a:gd name="connsiteX508" fmla="*/ 5808921 w 11218359"/>
              <a:gd name="connsiteY508" fmla="*/ 1026114 h 1026113"/>
              <a:gd name="connsiteX509" fmla="*/ 5820351 w 11218359"/>
              <a:gd name="connsiteY509" fmla="*/ 1026114 h 1026113"/>
              <a:gd name="connsiteX510" fmla="*/ 5831829 w 11218359"/>
              <a:gd name="connsiteY510" fmla="*/ 1026114 h 1026113"/>
              <a:gd name="connsiteX511" fmla="*/ 5843259 w 11218359"/>
              <a:gd name="connsiteY511" fmla="*/ 1026114 h 1026113"/>
              <a:gd name="connsiteX512" fmla="*/ 5854689 w 11218359"/>
              <a:gd name="connsiteY512" fmla="*/ 1026114 h 1026113"/>
              <a:gd name="connsiteX513" fmla="*/ 5866119 w 11218359"/>
              <a:gd name="connsiteY513" fmla="*/ 1026114 h 1026113"/>
              <a:gd name="connsiteX514" fmla="*/ 5877549 w 11218359"/>
              <a:gd name="connsiteY514" fmla="*/ 1026114 h 1026113"/>
              <a:gd name="connsiteX515" fmla="*/ 5889027 w 11218359"/>
              <a:gd name="connsiteY515" fmla="*/ 1026114 h 1026113"/>
              <a:gd name="connsiteX516" fmla="*/ 5900457 w 11218359"/>
              <a:gd name="connsiteY516" fmla="*/ 1026114 h 1026113"/>
              <a:gd name="connsiteX517" fmla="*/ 5911887 w 11218359"/>
              <a:gd name="connsiteY517" fmla="*/ 1026114 h 1026113"/>
              <a:gd name="connsiteX518" fmla="*/ 5923317 w 11218359"/>
              <a:gd name="connsiteY518" fmla="*/ 1026114 h 1026113"/>
              <a:gd name="connsiteX519" fmla="*/ 5934747 w 11218359"/>
              <a:gd name="connsiteY519" fmla="*/ 1026114 h 1026113"/>
              <a:gd name="connsiteX520" fmla="*/ 5946225 w 11218359"/>
              <a:gd name="connsiteY520" fmla="*/ 1026114 h 1026113"/>
              <a:gd name="connsiteX521" fmla="*/ 5957655 w 11218359"/>
              <a:gd name="connsiteY521" fmla="*/ 1026114 h 1026113"/>
              <a:gd name="connsiteX522" fmla="*/ 5969084 w 11218359"/>
              <a:gd name="connsiteY522" fmla="*/ 1026114 h 1026113"/>
              <a:gd name="connsiteX523" fmla="*/ 5980514 w 11218359"/>
              <a:gd name="connsiteY523" fmla="*/ 1026114 h 1026113"/>
              <a:gd name="connsiteX524" fmla="*/ 5991944 w 11218359"/>
              <a:gd name="connsiteY524" fmla="*/ 1026114 h 1026113"/>
              <a:gd name="connsiteX525" fmla="*/ 6003422 w 11218359"/>
              <a:gd name="connsiteY525" fmla="*/ 1026114 h 1026113"/>
              <a:gd name="connsiteX526" fmla="*/ 6014852 w 11218359"/>
              <a:gd name="connsiteY526" fmla="*/ 1026114 h 1026113"/>
              <a:gd name="connsiteX527" fmla="*/ 6026282 w 11218359"/>
              <a:gd name="connsiteY527" fmla="*/ 1026114 h 1026113"/>
              <a:gd name="connsiteX528" fmla="*/ 6037712 w 11218359"/>
              <a:gd name="connsiteY528" fmla="*/ 1026114 h 1026113"/>
              <a:gd name="connsiteX529" fmla="*/ 6049142 w 11218359"/>
              <a:gd name="connsiteY529" fmla="*/ 1026114 h 1026113"/>
              <a:gd name="connsiteX530" fmla="*/ 6060620 w 11218359"/>
              <a:gd name="connsiteY530" fmla="*/ 1026114 h 1026113"/>
              <a:gd name="connsiteX531" fmla="*/ 6072049 w 11218359"/>
              <a:gd name="connsiteY531" fmla="*/ 1026114 h 1026113"/>
              <a:gd name="connsiteX532" fmla="*/ 6083480 w 11218359"/>
              <a:gd name="connsiteY532" fmla="*/ 1026114 h 1026113"/>
              <a:gd name="connsiteX533" fmla="*/ 6094910 w 11218359"/>
              <a:gd name="connsiteY533" fmla="*/ 1026114 h 1026113"/>
              <a:gd name="connsiteX534" fmla="*/ 6106340 w 11218359"/>
              <a:gd name="connsiteY534" fmla="*/ 1026114 h 1026113"/>
              <a:gd name="connsiteX535" fmla="*/ 6117818 w 11218359"/>
              <a:gd name="connsiteY535" fmla="*/ 1026114 h 1026113"/>
              <a:gd name="connsiteX536" fmla="*/ 6129247 w 11218359"/>
              <a:gd name="connsiteY536" fmla="*/ 1026114 h 1026113"/>
              <a:gd name="connsiteX537" fmla="*/ 6140677 w 11218359"/>
              <a:gd name="connsiteY537" fmla="*/ 1026114 h 1026113"/>
              <a:gd name="connsiteX538" fmla="*/ 6152107 w 11218359"/>
              <a:gd name="connsiteY538" fmla="*/ 1026114 h 1026113"/>
              <a:gd name="connsiteX539" fmla="*/ 6163537 w 11218359"/>
              <a:gd name="connsiteY539" fmla="*/ 1026114 h 1026113"/>
              <a:gd name="connsiteX540" fmla="*/ 6175015 w 11218359"/>
              <a:gd name="connsiteY540" fmla="*/ 1026114 h 1026113"/>
              <a:gd name="connsiteX541" fmla="*/ 6186445 w 11218359"/>
              <a:gd name="connsiteY541" fmla="*/ 1026114 h 1026113"/>
              <a:gd name="connsiteX542" fmla="*/ 6197875 w 11218359"/>
              <a:gd name="connsiteY542" fmla="*/ 1026114 h 1026113"/>
              <a:gd name="connsiteX543" fmla="*/ 6209305 w 11218359"/>
              <a:gd name="connsiteY543" fmla="*/ 1026114 h 1026113"/>
              <a:gd name="connsiteX544" fmla="*/ 6220735 w 11218359"/>
              <a:gd name="connsiteY544" fmla="*/ 1026114 h 1026113"/>
              <a:gd name="connsiteX545" fmla="*/ 6232212 w 11218359"/>
              <a:gd name="connsiteY545" fmla="*/ 1026114 h 1026113"/>
              <a:gd name="connsiteX546" fmla="*/ 6243642 w 11218359"/>
              <a:gd name="connsiteY546" fmla="*/ 1026114 h 1026113"/>
              <a:gd name="connsiteX547" fmla="*/ 6255073 w 11218359"/>
              <a:gd name="connsiteY547" fmla="*/ 1026114 h 1026113"/>
              <a:gd name="connsiteX548" fmla="*/ 6266503 w 11218359"/>
              <a:gd name="connsiteY548" fmla="*/ 1026114 h 1026113"/>
              <a:gd name="connsiteX549" fmla="*/ 6277933 w 11218359"/>
              <a:gd name="connsiteY549" fmla="*/ 1026114 h 1026113"/>
              <a:gd name="connsiteX550" fmla="*/ 6289410 w 11218359"/>
              <a:gd name="connsiteY550" fmla="*/ 1026114 h 1026113"/>
              <a:gd name="connsiteX551" fmla="*/ 6300840 w 11218359"/>
              <a:gd name="connsiteY551" fmla="*/ 1026114 h 1026113"/>
              <a:gd name="connsiteX552" fmla="*/ 6312270 w 11218359"/>
              <a:gd name="connsiteY552" fmla="*/ 1026114 h 1026113"/>
              <a:gd name="connsiteX553" fmla="*/ 6323700 w 11218359"/>
              <a:gd name="connsiteY553" fmla="*/ 1026114 h 1026113"/>
              <a:gd name="connsiteX554" fmla="*/ 6335130 w 11218359"/>
              <a:gd name="connsiteY554" fmla="*/ 1026114 h 1026113"/>
              <a:gd name="connsiteX555" fmla="*/ 6346608 w 11218359"/>
              <a:gd name="connsiteY555" fmla="*/ 1026114 h 1026113"/>
              <a:gd name="connsiteX556" fmla="*/ 6358038 w 11218359"/>
              <a:gd name="connsiteY556" fmla="*/ 1026114 h 1026113"/>
              <a:gd name="connsiteX557" fmla="*/ 6369468 w 11218359"/>
              <a:gd name="connsiteY557" fmla="*/ 1026114 h 1026113"/>
              <a:gd name="connsiteX558" fmla="*/ 6380898 w 11218359"/>
              <a:gd name="connsiteY558" fmla="*/ 1026114 h 1026113"/>
              <a:gd name="connsiteX559" fmla="*/ 6392328 w 11218359"/>
              <a:gd name="connsiteY559" fmla="*/ 1026114 h 1026113"/>
              <a:gd name="connsiteX560" fmla="*/ 6403805 w 11218359"/>
              <a:gd name="connsiteY560" fmla="*/ 1026114 h 1026113"/>
              <a:gd name="connsiteX561" fmla="*/ 6415235 w 11218359"/>
              <a:gd name="connsiteY561" fmla="*/ 1026114 h 1026113"/>
              <a:gd name="connsiteX562" fmla="*/ 6426666 w 11218359"/>
              <a:gd name="connsiteY562" fmla="*/ 1026114 h 1026113"/>
              <a:gd name="connsiteX563" fmla="*/ 6438096 w 11218359"/>
              <a:gd name="connsiteY563" fmla="*/ 1026114 h 1026113"/>
              <a:gd name="connsiteX564" fmla="*/ 6449525 w 11218359"/>
              <a:gd name="connsiteY564" fmla="*/ 1026114 h 1026113"/>
              <a:gd name="connsiteX565" fmla="*/ 6461003 w 11218359"/>
              <a:gd name="connsiteY565" fmla="*/ 1026114 h 1026113"/>
              <a:gd name="connsiteX566" fmla="*/ 6472433 w 11218359"/>
              <a:gd name="connsiteY566" fmla="*/ 1026114 h 1026113"/>
              <a:gd name="connsiteX567" fmla="*/ 6483863 w 11218359"/>
              <a:gd name="connsiteY567" fmla="*/ 1026114 h 1026113"/>
              <a:gd name="connsiteX568" fmla="*/ 6495293 w 11218359"/>
              <a:gd name="connsiteY568" fmla="*/ 1026114 h 1026113"/>
              <a:gd name="connsiteX569" fmla="*/ 6506723 w 11218359"/>
              <a:gd name="connsiteY569" fmla="*/ 1026114 h 1026113"/>
              <a:gd name="connsiteX570" fmla="*/ 6518201 w 11218359"/>
              <a:gd name="connsiteY570" fmla="*/ 1026114 h 1026113"/>
              <a:gd name="connsiteX571" fmla="*/ 6529631 w 11218359"/>
              <a:gd name="connsiteY571" fmla="*/ 1026114 h 1026113"/>
              <a:gd name="connsiteX572" fmla="*/ 6541061 w 11218359"/>
              <a:gd name="connsiteY572" fmla="*/ 1026114 h 1026113"/>
              <a:gd name="connsiteX573" fmla="*/ 6552490 w 11218359"/>
              <a:gd name="connsiteY573" fmla="*/ 1026114 h 1026113"/>
              <a:gd name="connsiteX574" fmla="*/ 6563921 w 11218359"/>
              <a:gd name="connsiteY574" fmla="*/ 1026114 h 1026113"/>
              <a:gd name="connsiteX575" fmla="*/ 6575398 w 11218359"/>
              <a:gd name="connsiteY575" fmla="*/ 1026114 h 1026113"/>
              <a:gd name="connsiteX576" fmla="*/ 6586828 w 11218359"/>
              <a:gd name="connsiteY576" fmla="*/ 1026114 h 1026113"/>
              <a:gd name="connsiteX577" fmla="*/ 6598259 w 11218359"/>
              <a:gd name="connsiteY577" fmla="*/ 1026114 h 1026113"/>
              <a:gd name="connsiteX578" fmla="*/ 6609688 w 11218359"/>
              <a:gd name="connsiteY578" fmla="*/ 1026114 h 1026113"/>
              <a:gd name="connsiteX579" fmla="*/ 6621118 w 11218359"/>
              <a:gd name="connsiteY579" fmla="*/ 1026114 h 1026113"/>
              <a:gd name="connsiteX580" fmla="*/ 6632596 w 11218359"/>
              <a:gd name="connsiteY580" fmla="*/ 1026114 h 1026113"/>
              <a:gd name="connsiteX581" fmla="*/ 6644026 w 11218359"/>
              <a:gd name="connsiteY581" fmla="*/ 1026114 h 1026113"/>
              <a:gd name="connsiteX582" fmla="*/ 6655456 w 11218359"/>
              <a:gd name="connsiteY582" fmla="*/ 1026114 h 1026113"/>
              <a:gd name="connsiteX583" fmla="*/ 6666886 w 11218359"/>
              <a:gd name="connsiteY583" fmla="*/ 1026114 h 1026113"/>
              <a:gd name="connsiteX584" fmla="*/ 6678316 w 11218359"/>
              <a:gd name="connsiteY584" fmla="*/ 1026114 h 1026113"/>
              <a:gd name="connsiteX585" fmla="*/ 6689794 w 11218359"/>
              <a:gd name="connsiteY585" fmla="*/ 1026114 h 1026113"/>
              <a:gd name="connsiteX586" fmla="*/ 6701224 w 11218359"/>
              <a:gd name="connsiteY586" fmla="*/ 1026114 h 1026113"/>
              <a:gd name="connsiteX587" fmla="*/ 6712653 w 11218359"/>
              <a:gd name="connsiteY587" fmla="*/ 1026114 h 1026113"/>
              <a:gd name="connsiteX588" fmla="*/ 6724083 w 11218359"/>
              <a:gd name="connsiteY588" fmla="*/ 1026114 h 1026113"/>
              <a:gd name="connsiteX589" fmla="*/ 6735514 w 11218359"/>
              <a:gd name="connsiteY589" fmla="*/ 1026114 h 1026113"/>
              <a:gd name="connsiteX590" fmla="*/ 6746944 w 11218359"/>
              <a:gd name="connsiteY590" fmla="*/ 1026114 h 1026113"/>
              <a:gd name="connsiteX591" fmla="*/ 6758421 w 11218359"/>
              <a:gd name="connsiteY591" fmla="*/ 1026114 h 1026113"/>
              <a:gd name="connsiteX592" fmla="*/ 6769851 w 11218359"/>
              <a:gd name="connsiteY592" fmla="*/ 1026114 h 1026113"/>
              <a:gd name="connsiteX593" fmla="*/ 6781281 w 11218359"/>
              <a:gd name="connsiteY593" fmla="*/ 1026114 h 1026113"/>
              <a:gd name="connsiteX594" fmla="*/ 6792711 w 11218359"/>
              <a:gd name="connsiteY594" fmla="*/ 1026114 h 1026113"/>
              <a:gd name="connsiteX595" fmla="*/ 6804141 w 11218359"/>
              <a:gd name="connsiteY595" fmla="*/ 1026114 h 1026113"/>
              <a:gd name="connsiteX596" fmla="*/ 6815619 w 11218359"/>
              <a:gd name="connsiteY596" fmla="*/ 1026114 h 1026113"/>
              <a:gd name="connsiteX597" fmla="*/ 6827049 w 11218359"/>
              <a:gd name="connsiteY597" fmla="*/ 1026114 h 1026113"/>
              <a:gd name="connsiteX598" fmla="*/ 6838479 w 11218359"/>
              <a:gd name="connsiteY598" fmla="*/ 1026114 h 1026113"/>
              <a:gd name="connsiteX599" fmla="*/ 6849909 w 11218359"/>
              <a:gd name="connsiteY599" fmla="*/ 1026114 h 1026113"/>
              <a:gd name="connsiteX600" fmla="*/ 6861339 w 11218359"/>
              <a:gd name="connsiteY600" fmla="*/ 1026114 h 1026113"/>
              <a:gd name="connsiteX601" fmla="*/ 6872816 w 11218359"/>
              <a:gd name="connsiteY601" fmla="*/ 1026114 h 1026113"/>
              <a:gd name="connsiteX602" fmla="*/ 6884246 w 11218359"/>
              <a:gd name="connsiteY602" fmla="*/ 1026114 h 1026113"/>
              <a:gd name="connsiteX603" fmla="*/ 6895676 w 11218359"/>
              <a:gd name="connsiteY603" fmla="*/ 1026114 h 1026113"/>
              <a:gd name="connsiteX604" fmla="*/ 6907107 w 11218359"/>
              <a:gd name="connsiteY604" fmla="*/ 1026114 h 1026113"/>
              <a:gd name="connsiteX605" fmla="*/ 6918537 w 11218359"/>
              <a:gd name="connsiteY605" fmla="*/ 1026114 h 1026113"/>
              <a:gd name="connsiteX606" fmla="*/ 6930014 w 11218359"/>
              <a:gd name="connsiteY606" fmla="*/ 1026114 h 1026113"/>
              <a:gd name="connsiteX607" fmla="*/ 6941444 w 11218359"/>
              <a:gd name="connsiteY607" fmla="*/ 1026114 h 1026113"/>
              <a:gd name="connsiteX608" fmla="*/ 6952874 w 11218359"/>
              <a:gd name="connsiteY608" fmla="*/ 1026114 h 1026113"/>
              <a:gd name="connsiteX609" fmla="*/ 6964304 w 11218359"/>
              <a:gd name="connsiteY609" fmla="*/ 1026114 h 1026113"/>
              <a:gd name="connsiteX610" fmla="*/ 6975734 w 11218359"/>
              <a:gd name="connsiteY610" fmla="*/ 1026114 h 1026113"/>
              <a:gd name="connsiteX611" fmla="*/ 6987212 w 11218359"/>
              <a:gd name="connsiteY611" fmla="*/ 1026114 h 1026113"/>
              <a:gd name="connsiteX612" fmla="*/ 6998642 w 11218359"/>
              <a:gd name="connsiteY612" fmla="*/ 1026114 h 1026113"/>
              <a:gd name="connsiteX613" fmla="*/ 7010072 w 11218359"/>
              <a:gd name="connsiteY613" fmla="*/ 1026114 h 1026113"/>
              <a:gd name="connsiteX614" fmla="*/ 7021502 w 11218359"/>
              <a:gd name="connsiteY614" fmla="*/ 1026114 h 1026113"/>
              <a:gd name="connsiteX615" fmla="*/ 7032931 w 11218359"/>
              <a:gd name="connsiteY615" fmla="*/ 1026114 h 1026113"/>
              <a:gd name="connsiteX616" fmla="*/ 7044409 w 11218359"/>
              <a:gd name="connsiteY616" fmla="*/ 1026114 h 1026113"/>
              <a:gd name="connsiteX617" fmla="*/ 7055839 w 11218359"/>
              <a:gd name="connsiteY617" fmla="*/ 1026114 h 1026113"/>
              <a:gd name="connsiteX618" fmla="*/ 7067269 w 11218359"/>
              <a:gd name="connsiteY618" fmla="*/ 1026114 h 1026113"/>
              <a:gd name="connsiteX619" fmla="*/ 7078700 w 11218359"/>
              <a:gd name="connsiteY619" fmla="*/ 1026114 h 1026113"/>
              <a:gd name="connsiteX620" fmla="*/ 7090129 w 11218359"/>
              <a:gd name="connsiteY620" fmla="*/ 1026114 h 1026113"/>
              <a:gd name="connsiteX621" fmla="*/ 7101607 w 11218359"/>
              <a:gd name="connsiteY621" fmla="*/ 1026114 h 1026113"/>
              <a:gd name="connsiteX622" fmla="*/ 7113037 w 11218359"/>
              <a:gd name="connsiteY622" fmla="*/ 1026114 h 1026113"/>
              <a:gd name="connsiteX623" fmla="*/ 7124467 w 11218359"/>
              <a:gd name="connsiteY623" fmla="*/ 1026114 h 1026113"/>
              <a:gd name="connsiteX624" fmla="*/ 7135897 w 11218359"/>
              <a:gd name="connsiteY624" fmla="*/ 1026114 h 1026113"/>
              <a:gd name="connsiteX625" fmla="*/ 7147327 w 11218359"/>
              <a:gd name="connsiteY625" fmla="*/ 1026114 h 1026113"/>
              <a:gd name="connsiteX626" fmla="*/ 7158805 w 11218359"/>
              <a:gd name="connsiteY626" fmla="*/ 1026114 h 1026113"/>
              <a:gd name="connsiteX627" fmla="*/ 7170235 w 11218359"/>
              <a:gd name="connsiteY627" fmla="*/ 1026114 h 1026113"/>
              <a:gd name="connsiteX628" fmla="*/ 7181665 w 11218359"/>
              <a:gd name="connsiteY628" fmla="*/ 1026114 h 1026113"/>
              <a:gd name="connsiteX629" fmla="*/ 7193094 w 11218359"/>
              <a:gd name="connsiteY629" fmla="*/ 1026114 h 1026113"/>
              <a:gd name="connsiteX630" fmla="*/ 7204524 w 11218359"/>
              <a:gd name="connsiteY630" fmla="*/ 1026114 h 1026113"/>
              <a:gd name="connsiteX631" fmla="*/ 7216002 w 11218359"/>
              <a:gd name="connsiteY631" fmla="*/ 1026114 h 1026113"/>
              <a:gd name="connsiteX632" fmla="*/ 7227432 w 11218359"/>
              <a:gd name="connsiteY632" fmla="*/ 1026114 h 1026113"/>
              <a:gd name="connsiteX633" fmla="*/ 7238862 w 11218359"/>
              <a:gd name="connsiteY633" fmla="*/ 1026114 h 1026113"/>
              <a:gd name="connsiteX634" fmla="*/ 7250292 w 11218359"/>
              <a:gd name="connsiteY634" fmla="*/ 1026114 h 1026113"/>
              <a:gd name="connsiteX635" fmla="*/ 7261722 w 11218359"/>
              <a:gd name="connsiteY635" fmla="*/ 1026114 h 1026113"/>
              <a:gd name="connsiteX636" fmla="*/ 7273200 w 11218359"/>
              <a:gd name="connsiteY636" fmla="*/ 1026114 h 1026113"/>
              <a:gd name="connsiteX637" fmla="*/ 7284630 w 11218359"/>
              <a:gd name="connsiteY637" fmla="*/ 1026114 h 1026113"/>
              <a:gd name="connsiteX638" fmla="*/ 7296060 w 11218359"/>
              <a:gd name="connsiteY638" fmla="*/ 1026114 h 1026113"/>
              <a:gd name="connsiteX639" fmla="*/ 7307490 w 11218359"/>
              <a:gd name="connsiteY639" fmla="*/ 1026114 h 1026113"/>
              <a:gd name="connsiteX640" fmla="*/ 7318920 w 11218359"/>
              <a:gd name="connsiteY640" fmla="*/ 1026114 h 1026113"/>
              <a:gd name="connsiteX641" fmla="*/ 7330398 w 11218359"/>
              <a:gd name="connsiteY641" fmla="*/ 1026114 h 1026113"/>
              <a:gd name="connsiteX642" fmla="*/ 7341828 w 11218359"/>
              <a:gd name="connsiteY642" fmla="*/ 1026114 h 1026113"/>
              <a:gd name="connsiteX643" fmla="*/ 7353257 w 11218359"/>
              <a:gd name="connsiteY643" fmla="*/ 1026114 h 1026113"/>
              <a:gd name="connsiteX644" fmla="*/ 7364687 w 11218359"/>
              <a:gd name="connsiteY644" fmla="*/ 1026114 h 1026113"/>
              <a:gd name="connsiteX645" fmla="*/ 7376117 w 11218359"/>
              <a:gd name="connsiteY645" fmla="*/ 1026114 h 1026113"/>
              <a:gd name="connsiteX646" fmla="*/ 7387595 w 11218359"/>
              <a:gd name="connsiteY646" fmla="*/ 1026114 h 1026113"/>
              <a:gd name="connsiteX647" fmla="*/ 7399025 w 11218359"/>
              <a:gd name="connsiteY647" fmla="*/ 1026114 h 1026113"/>
              <a:gd name="connsiteX648" fmla="*/ 7410455 w 11218359"/>
              <a:gd name="connsiteY648" fmla="*/ 1026114 h 1026113"/>
              <a:gd name="connsiteX649" fmla="*/ 7421885 w 11218359"/>
              <a:gd name="connsiteY649" fmla="*/ 1026114 h 1026113"/>
              <a:gd name="connsiteX650" fmla="*/ 7433315 w 11218359"/>
              <a:gd name="connsiteY650" fmla="*/ 1026114 h 1026113"/>
              <a:gd name="connsiteX651" fmla="*/ 7444793 w 11218359"/>
              <a:gd name="connsiteY651" fmla="*/ 1026114 h 1026113"/>
              <a:gd name="connsiteX652" fmla="*/ 7456222 w 11218359"/>
              <a:gd name="connsiteY652" fmla="*/ 1026114 h 1026113"/>
              <a:gd name="connsiteX653" fmla="*/ 7467653 w 11218359"/>
              <a:gd name="connsiteY653" fmla="*/ 1026114 h 1026113"/>
              <a:gd name="connsiteX654" fmla="*/ 7479083 w 11218359"/>
              <a:gd name="connsiteY654" fmla="*/ 1026114 h 1026113"/>
              <a:gd name="connsiteX655" fmla="*/ 7490513 w 11218359"/>
              <a:gd name="connsiteY655" fmla="*/ 1026114 h 1026113"/>
              <a:gd name="connsiteX656" fmla="*/ 7501990 w 11218359"/>
              <a:gd name="connsiteY656" fmla="*/ 1026114 h 1026113"/>
              <a:gd name="connsiteX657" fmla="*/ 7513420 w 11218359"/>
              <a:gd name="connsiteY657" fmla="*/ 1026114 h 1026113"/>
              <a:gd name="connsiteX658" fmla="*/ 7524850 w 11218359"/>
              <a:gd name="connsiteY658" fmla="*/ 1026114 h 1026113"/>
              <a:gd name="connsiteX659" fmla="*/ 7536280 w 11218359"/>
              <a:gd name="connsiteY659" fmla="*/ 1026114 h 1026113"/>
              <a:gd name="connsiteX660" fmla="*/ 7547710 w 11218359"/>
              <a:gd name="connsiteY660" fmla="*/ 1026114 h 1026113"/>
              <a:gd name="connsiteX661" fmla="*/ 7559188 w 11218359"/>
              <a:gd name="connsiteY661" fmla="*/ 1026114 h 1026113"/>
              <a:gd name="connsiteX662" fmla="*/ 7570618 w 11218359"/>
              <a:gd name="connsiteY662" fmla="*/ 1026114 h 1026113"/>
              <a:gd name="connsiteX663" fmla="*/ 7582048 w 11218359"/>
              <a:gd name="connsiteY663" fmla="*/ 1026114 h 1026113"/>
              <a:gd name="connsiteX664" fmla="*/ 7593478 w 11218359"/>
              <a:gd name="connsiteY664" fmla="*/ 1026114 h 1026113"/>
              <a:gd name="connsiteX665" fmla="*/ 7604908 w 11218359"/>
              <a:gd name="connsiteY665" fmla="*/ 1026114 h 1026113"/>
              <a:gd name="connsiteX666" fmla="*/ 7616385 w 11218359"/>
              <a:gd name="connsiteY666" fmla="*/ 1026114 h 1026113"/>
              <a:gd name="connsiteX667" fmla="*/ 7627815 w 11218359"/>
              <a:gd name="connsiteY667" fmla="*/ 1026114 h 1026113"/>
              <a:gd name="connsiteX668" fmla="*/ 7639246 w 11218359"/>
              <a:gd name="connsiteY668" fmla="*/ 1026114 h 1026113"/>
              <a:gd name="connsiteX669" fmla="*/ 7650676 w 11218359"/>
              <a:gd name="connsiteY669" fmla="*/ 1026114 h 1026113"/>
              <a:gd name="connsiteX670" fmla="*/ 7662106 w 11218359"/>
              <a:gd name="connsiteY670" fmla="*/ 1026114 h 1026113"/>
              <a:gd name="connsiteX671" fmla="*/ 7673583 w 11218359"/>
              <a:gd name="connsiteY671" fmla="*/ 1026114 h 1026113"/>
              <a:gd name="connsiteX672" fmla="*/ 7685013 w 11218359"/>
              <a:gd name="connsiteY672" fmla="*/ 1026114 h 1026113"/>
              <a:gd name="connsiteX673" fmla="*/ 7696443 w 11218359"/>
              <a:gd name="connsiteY673" fmla="*/ 1026114 h 1026113"/>
              <a:gd name="connsiteX674" fmla="*/ 7707873 w 11218359"/>
              <a:gd name="connsiteY674" fmla="*/ 1026114 h 1026113"/>
              <a:gd name="connsiteX675" fmla="*/ 7719303 w 11218359"/>
              <a:gd name="connsiteY675" fmla="*/ 1026114 h 1026113"/>
              <a:gd name="connsiteX676" fmla="*/ 7730733 w 11218359"/>
              <a:gd name="connsiteY676" fmla="*/ 1026114 h 1026113"/>
              <a:gd name="connsiteX677" fmla="*/ 7742211 w 11218359"/>
              <a:gd name="connsiteY677" fmla="*/ 1026114 h 1026113"/>
              <a:gd name="connsiteX678" fmla="*/ 7753641 w 11218359"/>
              <a:gd name="connsiteY678" fmla="*/ 1026114 h 1026113"/>
              <a:gd name="connsiteX679" fmla="*/ 7765071 w 11218359"/>
              <a:gd name="connsiteY679" fmla="*/ 1026114 h 1026113"/>
              <a:gd name="connsiteX680" fmla="*/ 7776501 w 11218359"/>
              <a:gd name="connsiteY680" fmla="*/ 1026114 h 1026113"/>
              <a:gd name="connsiteX681" fmla="*/ 7787931 w 11218359"/>
              <a:gd name="connsiteY681" fmla="*/ 1026114 h 1026113"/>
              <a:gd name="connsiteX682" fmla="*/ 7799408 w 11218359"/>
              <a:gd name="connsiteY682" fmla="*/ 1026114 h 1026113"/>
              <a:gd name="connsiteX683" fmla="*/ 7810839 w 11218359"/>
              <a:gd name="connsiteY683" fmla="*/ 1026114 h 1026113"/>
              <a:gd name="connsiteX684" fmla="*/ 7822268 w 11218359"/>
              <a:gd name="connsiteY684" fmla="*/ 1026114 h 1026113"/>
              <a:gd name="connsiteX685" fmla="*/ 7833698 w 11218359"/>
              <a:gd name="connsiteY685" fmla="*/ 1026114 h 1026113"/>
              <a:gd name="connsiteX686" fmla="*/ 7845128 w 11218359"/>
              <a:gd name="connsiteY686" fmla="*/ 1026114 h 1026113"/>
              <a:gd name="connsiteX687" fmla="*/ 7856606 w 11218359"/>
              <a:gd name="connsiteY687" fmla="*/ 1026114 h 1026113"/>
              <a:gd name="connsiteX688" fmla="*/ 7868036 w 11218359"/>
              <a:gd name="connsiteY688" fmla="*/ 1026114 h 1026113"/>
              <a:gd name="connsiteX689" fmla="*/ 7879466 w 11218359"/>
              <a:gd name="connsiteY689" fmla="*/ 1026114 h 1026113"/>
              <a:gd name="connsiteX690" fmla="*/ 7890896 w 11218359"/>
              <a:gd name="connsiteY690" fmla="*/ 1026114 h 1026113"/>
              <a:gd name="connsiteX691" fmla="*/ 7902326 w 11218359"/>
              <a:gd name="connsiteY691" fmla="*/ 1026114 h 1026113"/>
              <a:gd name="connsiteX692" fmla="*/ 7913804 w 11218359"/>
              <a:gd name="connsiteY692" fmla="*/ 1026114 h 1026113"/>
              <a:gd name="connsiteX693" fmla="*/ 7925234 w 11218359"/>
              <a:gd name="connsiteY693" fmla="*/ 1026114 h 1026113"/>
              <a:gd name="connsiteX694" fmla="*/ 7936663 w 11218359"/>
              <a:gd name="connsiteY694" fmla="*/ 1026114 h 1026113"/>
              <a:gd name="connsiteX695" fmla="*/ 7948094 w 11218359"/>
              <a:gd name="connsiteY695" fmla="*/ 1026114 h 1026113"/>
              <a:gd name="connsiteX696" fmla="*/ 7959524 w 11218359"/>
              <a:gd name="connsiteY696" fmla="*/ 1026114 h 1026113"/>
              <a:gd name="connsiteX697" fmla="*/ 7971001 w 11218359"/>
              <a:gd name="connsiteY697" fmla="*/ 1026114 h 1026113"/>
              <a:gd name="connsiteX698" fmla="*/ 7982431 w 11218359"/>
              <a:gd name="connsiteY698" fmla="*/ 1026114 h 1026113"/>
              <a:gd name="connsiteX699" fmla="*/ 7993861 w 11218359"/>
              <a:gd name="connsiteY699" fmla="*/ 1026114 h 1026113"/>
              <a:gd name="connsiteX700" fmla="*/ 8005291 w 11218359"/>
              <a:gd name="connsiteY700" fmla="*/ 1026114 h 1026113"/>
              <a:gd name="connsiteX701" fmla="*/ 8016721 w 11218359"/>
              <a:gd name="connsiteY701" fmla="*/ 1026114 h 1026113"/>
              <a:gd name="connsiteX702" fmla="*/ 8028199 w 11218359"/>
              <a:gd name="connsiteY702" fmla="*/ 1026114 h 1026113"/>
              <a:gd name="connsiteX703" fmla="*/ 8039629 w 11218359"/>
              <a:gd name="connsiteY703" fmla="*/ 1026114 h 1026113"/>
              <a:gd name="connsiteX704" fmla="*/ 8051059 w 11218359"/>
              <a:gd name="connsiteY704" fmla="*/ 1026114 h 1026113"/>
              <a:gd name="connsiteX705" fmla="*/ 8062489 w 11218359"/>
              <a:gd name="connsiteY705" fmla="*/ 1026114 h 1026113"/>
              <a:gd name="connsiteX706" fmla="*/ 8073919 w 11218359"/>
              <a:gd name="connsiteY706" fmla="*/ 1026114 h 1026113"/>
              <a:gd name="connsiteX707" fmla="*/ 8085396 w 11218359"/>
              <a:gd name="connsiteY707" fmla="*/ 1026114 h 1026113"/>
              <a:gd name="connsiteX708" fmla="*/ 8096826 w 11218359"/>
              <a:gd name="connsiteY708" fmla="*/ 1026114 h 1026113"/>
              <a:gd name="connsiteX709" fmla="*/ 8108256 w 11218359"/>
              <a:gd name="connsiteY709" fmla="*/ 1026114 h 1026113"/>
              <a:gd name="connsiteX710" fmla="*/ 8119687 w 11218359"/>
              <a:gd name="connsiteY710" fmla="*/ 1026114 h 1026113"/>
              <a:gd name="connsiteX711" fmla="*/ 8131117 w 11218359"/>
              <a:gd name="connsiteY711" fmla="*/ 1026114 h 1026113"/>
              <a:gd name="connsiteX712" fmla="*/ 8142594 w 11218359"/>
              <a:gd name="connsiteY712" fmla="*/ 1026114 h 1026113"/>
              <a:gd name="connsiteX713" fmla="*/ 8154024 w 11218359"/>
              <a:gd name="connsiteY713" fmla="*/ 1026114 h 1026113"/>
              <a:gd name="connsiteX714" fmla="*/ 8165454 w 11218359"/>
              <a:gd name="connsiteY714" fmla="*/ 1026114 h 1026113"/>
              <a:gd name="connsiteX715" fmla="*/ 8176884 w 11218359"/>
              <a:gd name="connsiteY715" fmla="*/ 1026114 h 1026113"/>
              <a:gd name="connsiteX716" fmla="*/ 8188314 w 11218359"/>
              <a:gd name="connsiteY716" fmla="*/ 1026114 h 1026113"/>
              <a:gd name="connsiteX717" fmla="*/ 8199792 w 11218359"/>
              <a:gd name="connsiteY717" fmla="*/ 1026114 h 1026113"/>
              <a:gd name="connsiteX718" fmla="*/ 8211222 w 11218359"/>
              <a:gd name="connsiteY718" fmla="*/ 1026114 h 1026113"/>
              <a:gd name="connsiteX719" fmla="*/ 8222652 w 11218359"/>
              <a:gd name="connsiteY719" fmla="*/ 1026114 h 1026113"/>
              <a:gd name="connsiteX720" fmla="*/ 8234082 w 11218359"/>
              <a:gd name="connsiteY720" fmla="*/ 1026114 h 1026113"/>
              <a:gd name="connsiteX721" fmla="*/ 8245512 w 11218359"/>
              <a:gd name="connsiteY721" fmla="*/ 1026114 h 1026113"/>
              <a:gd name="connsiteX722" fmla="*/ 8256989 w 11218359"/>
              <a:gd name="connsiteY722" fmla="*/ 1026114 h 1026113"/>
              <a:gd name="connsiteX723" fmla="*/ 8268419 w 11218359"/>
              <a:gd name="connsiteY723" fmla="*/ 1026114 h 1026113"/>
              <a:gd name="connsiteX724" fmla="*/ 8279850 w 11218359"/>
              <a:gd name="connsiteY724" fmla="*/ 1026114 h 1026113"/>
              <a:gd name="connsiteX725" fmla="*/ 8291280 w 11218359"/>
              <a:gd name="connsiteY725" fmla="*/ 1026114 h 1026113"/>
              <a:gd name="connsiteX726" fmla="*/ 8302709 w 11218359"/>
              <a:gd name="connsiteY726" fmla="*/ 1026114 h 1026113"/>
              <a:gd name="connsiteX727" fmla="*/ 8314187 w 11218359"/>
              <a:gd name="connsiteY727" fmla="*/ 1026114 h 1026113"/>
              <a:gd name="connsiteX728" fmla="*/ 8325617 w 11218359"/>
              <a:gd name="connsiteY728" fmla="*/ 1026114 h 1026113"/>
              <a:gd name="connsiteX729" fmla="*/ 8337047 w 11218359"/>
              <a:gd name="connsiteY729" fmla="*/ 1026114 h 1026113"/>
              <a:gd name="connsiteX730" fmla="*/ 8348477 w 11218359"/>
              <a:gd name="connsiteY730" fmla="*/ 1026114 h 1026113"/>
              <a:gd name="connsiteX731" fmla="*/ 8359907 w 11218359"/>
              <a:gd name="connsiteY731" fmla="*/ 1026114 h 1026113"/>
              <a:gd name="connsiteX732" fmla="*/ 8371385 w 11218359"/>
              <a:gd name="connsiteY732" fmla="*/ 1026114 h 1026113"/>
              <a:gd name="connsiteX733" fmla="*/ 8382815 w 11218359"/>
              <a:gd name="connsiteY733" fmla="*/ 1026114 h 1026113"/>
              <a:gd name="connsiteX734" fmla="*/ 8394245 w 11218359"/>
              <a:gd name="connsiteY734" fmla="*/ 1026114 h 1026113"/>
              <a:gd name="connsiteX735" fmla="*/ 8405674 w 11218359"/>
              <a:gd name="connsiteY735" fmla="*/ 1026114 h 1026113"/>
              <a:gd name="connsiteX736" fmla="*/ 8417104 w 11218359"/>
              <a:gd name="connsiteY736" fmla="*/ 1026114 h 1026113"/>
              <a:gd name="connsiteX737" fmla="*/ 8428582 w 11218359"/>
              <a:gd name="connsiteY737" fmla="*/ 1026114 h 1026113"/>
              <a:gd name="connsiteX738" fmla="*/ 8440012 w 11218359"/>
              <a:gd name="connsiteY738" fmla="*/ 1026114 h 1026113"/>
              <a:gd name="connsiteX739" fmla="*/ 8451442 w 11218359"/>
              <a:gd name="connsiteY739" fmla="*/ 1026114 h 1026113"/>
              <a:gd name="connsiteX740" fmla="*/ 8462872 w 11218359"/>
              <a:gd name="connsiteY740" fmla="*/ 1026114 h 1026113"/>
              <a:gd name="connsiteX741" fmla="*/ 8474302 w 11218359"/>
              <a:gd name="connsiteY741" fmla="*/ 1026114 h 1026113"/>
              <a:gd name="connsiteX742" fmla="*/ 8485780 w 11218359"/>
              <a:gd name="connsiteY742" fmla="*/ 1026114 h 1026113"/>
              <a:gd name="connsiteX743" fmla="*/ 8497210 w 11218359"/>
              <a:gd name="connsiteY743" fmla="*/ 1026114 h 1026113"/>
              <a:gd name="connsiteX744" fmla="*/ 8508640 w 11218359"/>
              <a:gd name="connsiteY744" fmla="*/ 1026114 h 1026113"/>
              <a:gd name="connsiteX745" fmla="*/ 8520069 w 11218359"/>
              <a:gd name="connsiteY745" fmla="*/ 1026114 h 1026113"/>
              <a:gd name="connsiteX746" fmla="*/ 8531500 w 11218359"/>
              <a:gd name="connsiteY746" fmla="*/ 1026114 h 1026113"/>
              <a:gd name="connsiteX747" fmla="*/ 8542977 w 11218359"/>
              <a:gd name="connsiteY747" fmla="*/ 1026114 h 1026113"/>
              <a:gd name="connsiteX748" fmla="*/ 8554407 w 11218359"/>
              <a:gd name="connsiteY748" fmla="*/ 1026114 h 1026113"/>
              <a:gd name="connsiteX749" fmla="*/ 8565837 w 11218359"/>
              <a:gd name="connsiteY749" fmla="*/ 1026114 h 1026113"/>
              <a:gd name="connsiteX750" fmla="*/ 8577267 w 11218359"/>
              <a:gd name="connsiteY750" fmla="*/ 1026114 h 1026113"/>
              <a:gd name="connsiteX751" fmla="*/ 8588697 w 11218359"/>
              <a:gd name="connsiteY751" fmla="*/ 1026114 h 1026113"/>
              <a:gd name="connsiteX752" fmla="*/ 8600175 w 11218359"/>
              <a:gd name="connsiteY752" fmla="*/ 1026114 h 1026113"/>
              <a:gd name="connsiteX753" fmla="*/ 8611605 w 11218359"/>
              <a:gd name="connsiteY753" fmla="*/ 1026114 h 1026113"/>
              <a:gd name="connsiteX754" fmla="*/ 8623035 w 11218359"/>
              <a:gd name="connsiteY754" fmla="*/ 1026114 h 1026113"/>
              <a:gd name="connsiteX755" fmla="*/ 8634465 w 11218359"/>
              <a:gd name="connsiteY755" fmla="*/ 1026114 h 1026113"/>
              <a:gd name="connsiteX756" fmla="*/ 8645895 w 11218359"/>
              <a:gd name="connsiteY756" fmla="*/ 1026114 h 1026113"/>
              <a:gd name="connsiteX757" fmla="*/ 8657373 w 11218359"/>
              <a:gd name="connsiteY757" fmla="*/ 1026114 h 1026113"/>
              <a:gd name="connsiteX758" fmla="*/ 8668802 w 11218359"/>
              <a:gd name="connsiteY758" fmla="*/ 1026114 h 1026113"/>
              <a:gd name="connsiteX759" fmla="*/ 8680232 w 11218359"/>
              <a:gd name="connsiteY759" fmla="*/ 1026114 h 1026113"/>
              <a:gd name="connsiteX760" fmla="*/ 8691662 w 11218359"/>
              <a:gd name="connsiteY760" fmla="*/ 1026114 h 1026113"/>
              <a:gd name="connsiteX761" fmla="*/ 8703093 w 11218359"/>
              <a:gd name="connsiteY761" fmla="*/ 1026114 h 1026113"/>
              <a:gd name="connsiteX762" fmla="*/ 8714570 w 11218359"/>
              <a:gd name="connsiteY762" fmla="*/ 1026114 h 1026113"/>
              <a:gd name="connsiteX763" fmla="*/ 8726000 w 11218359"/>
              <a:gd name="connsiteY763" fmla="*/ 1026114 h 1026113"/>
              <a:gd name="connsiteX764" fmla="*/ 8737430 w 11218359"/>
              <a:gd name="connsiteY764" fmla="*/ 1026114 h 1026113"/>
              <a:gd name="connsiteX765" fmla="*/ 8748860 w 11218359"/>
              <a:gd name="connsiteY765" fmla="*/ 1026114 h 1026113"/>
              <a:gd name="connsiteX766" fmla="*/ 8760290 w 11218359"/>
              <a:gd name="connsiteY766" fmla="*/ 1026114 h 1026113"/>
              <a:gd name="connsiteX767" fmla="*/ 8771768 w 11218359"/>
              <a:gd name="connsiteY767" fmla="*/ 1026114 h 1026113"/>
              <a:gd name="connsiteX768" fmla="*/ 8783198 w 11218359"/>
              <a:gd name="connsiteY768" fmla="*/ 1026114 h 1026113"/>
              <a:gd name="connsiteX769" fmla="*/ 8794628 w 11218359"/>
              <a:gd name="connsiteY769" fmla="*/ 1026114 h 1026113"/>
              <a:gd name="connsiteX770" fmla="*/ 8806058 w 11218359"/>
              <a:gd name="connsiteY770" fmla="*/ 1026114 h 1026113"/>
              <a:gd name="connsiteX771" fmla="*/ 8817488 w 11218359"/>
              <a:gd name="connsiteY771" fmla="*/ 1026114 h 1026113"/>
              <a:gd name="connsiteX772" fmla="*/ 8828918 w 11218359"/>
              <a:gd name="connsiteY772" fmla="*/ 1026114 h 1026113"/>
              <a:gd name="connsiteX773" fmla="*/ 8840395 w 11218359"/>
              <a:gd name="connsiteY773" fmla="*/ 1026114 h 1026113"/>
              <a:gd name="connsiteX774" fmla="*/ 8851825 w 11218359"/>
              <a:gd name="connsiteY774" fmla="*/ 1026114 h 1026113"/>
              <a:gd name="connsiteX775" fmla="*/ 8863256 w 11218359"/>
              <a:gd name="connsiteY775" fmla="*/ 1026114 h 1026113"/>
              <a:gd name="connsiteX776" fmla="*/ 8874686 w 11218359"/>
              <a:gd name="connsiteY776" fmla="*/ 1026114 h 1026113"/>
              <a:gd name="connsiteX777" fmla="*/ 8886115 w 11218359"/>
              <a:gd name="connsiteY777" fmla="*/ 1026114 h 1026113"/>
              <a:gd name="connsiteX778" fmla="*/ 8897593 w 11218359"/>
              <a:gd name="connsiteY778" fmla="*/ 1026114 h 1026113"/>
              <a:gd name="connsiteX779" fmla="*/ 8909022 w 11218359"/>
              <a:gd name="connsiteY779" fmla="*/ 1026114 h 1026113"/>
              <a:gd name="connsiteX780" fmla="*/ 8920453 w 11218359"/>
              <a:gd name="connsiteY780" fmla="*/ 1026114 h 1026113"/>
              <a:gd name="connsiteX781" fmla="*/ 8931883 w 11218359"/>
              <a:gd name="connsiteY781" fmla="*/ 1026114 h 1026113"/>
              <a:gd name="connsiteX782" fmla="*/ 8943313 w 11218359"/>
              <a:gd name="connsiteY782" fmla="*/ 1026114 h 1026113"/>
              <a:gd name="connsiteX783" fmla="*/ 8954791 w 11218359"/>
              <a:gd name="connsiteY783" fmla="*/ 1026114 h 1026113"/>
              <a:gd name="connsiteX784" fmla="*/ 8966220 w 11218359"/>
              <a:gd name="connsiteY784" fmla="*/ 1026114 h 1026113"/>
              <a:gd name="connsiteX785" fmla="*/ 8977651 w 11218359"/>
              <a:gd name="connsiteY785" fmla="*/ 1026114 h 1026113"/>
              <a:gd name="connsiteX786" fmla="*/ 8989080 w 11218359"/>
              <a:gd name="connsiteY786" fmla="*/ 1026114 h 1026113"/>
              <a:gd name="connsiteX787" fmla="*/ 9000511 w 11218359"/>
              <a:gd name="connsiteY787" fmla="*/ 1026114 h 1026113"/>
              <a:gd name="connsiteX788" fmla="*/ 9011988 w 11218359"/>
              <a:gd name="connsiteY788" fmla="*/ 1026114 h 1026113"/>
              <a:gd name="connsiteX789" fmla="*/ 9023418 w 11218359"/>
              <a:gd name="connsiteY789" fmla="*/ 1026114 h 1026113"/>
              <a:gd name="connsiteX790" fmla="*/ 9034849 w 11218359"/>
              <a:gd name="connsiteY790" fmla="*/ 1026114 h 1026113"/>
              <a:gd name="connsiteX791" fmla="*/ 9046278 w 11218359"/>
              <a:gd name="connsiteY791" fmla="*/ 1026114 h 1026113"/>
              <a:gd name="connsiteX792" fmla="*/ 9057709 w 11218359"/>
              <a:gd name="connsiteY792" fmla="*/ 1026114 h 1026113"/>
              <a:gd name="connsiteX793" fmla="*/ 9069186 w 11218359"/>
              <a:gd name="connsiteY793" fmla="*/ 1026114 h 1026113"/>
              <a:gd name="connsiteX794" fmla="*/ 9080615 w 11218359"/>
              <a:gd name="connsiteY794" fmla="*/ 1026114 h 1026113"/>
              <a:gd name="connsiteX795" fmla="*/ 9092046 w 11218359"/>
              <a:gd name="connsiteY795" fmla="*/ 1026114 h 1026113"/>
              <a:gd name="connsiteX796" fmla="*/ 9103476 w 11218359"/>
              <a:gd name="connsiteY796" fmla="*/ 1026114 h 1026113"/>
              <a:gd name="connsiteX797" fmla="*/ 9114906 w 11218359"/>
              <a:gd name="connsiteY797" fmla="*/ 1026114 h 1026113"/>
              <a:gd name="connsiteX798" fmla="*/ 9126384 w 11218359"/>
              <a:gd name="connsiteY798" fmla="*/ 1026114 h 1026113"/>
              <a:gd name="connsiteX799" fmla="*/ 9137813 w 11218359"/>
              <a:gd name="connsiteY799" fmla="*/ 1026114 h 1026113"/>
              <a:gd name="connsiteX800" fmla="*/ 9149244 w 11218359"/>
              <a:gd name="connsiteY800" fmla="*/ 1026114 h 1026113"/>
              <a:gd name="connsiteX801" fmla="*/ 9160673 w 11218359"/>
              <a:gd name="connsiteY801" fmla="*/ 1026114 h 1026113"/>
              <a:gd name="connsiteX802" fmla="*/ 9172104 w 11218359"/>
              <a:gd name="connsiteY802" fmla="*/ 1026114 h 1026113"/>
              <a:gd name="connsiteX803" fmla="*/ 9183581 w 11218359"/>
              <a:gd name="connsiteY803" fmla="*/ 1026114 h 1026113"/>
              <a:gd name="connsiteX804" fmla="*/ 9195011 w 11218359"/>
              <a:gd name="connsiteY804" fmla="*/ 1026114 h 1026113"/>
              <a:gd name="connsiteX805" fmla="*/ 9206442 w 11218359"/>
              <a:gd name="connsiteY805" fmla="*/ 1026114 h 1026113"/>
              <a:gd name="connsiteX806" fmla="*/ 9217871 w 11218359"/>
              <a:gd name="connsiteY806" fmla="*/ 1026114 h 1026113"/>
              <a:gd name="connsiteX807" fmla="*/ 9229301 w 11218359"/>
              <a:gd name="connsiteY807" fmla="*/ 1026114 h 1026113"/>
              <a:gd name="connsiteX808" fmla="*/ 9240779 w 11218359"/>
              <a:gd name="connsiteY808" fmla="*/ 1026114 h 1026113"/>
              <a:gd name="connsiteX809" fmla="*/ 9252209 w 11218359"/>
              <a:gd name="connsiteY809" fmla="*/ 1026114 h 1026113"/>
              <a:gd name="connsiteX810" fmla="*/ 9263639 w 11218359"/>
              <a:gd name="connsiteY810" fmla="*/ 1026114 h 1026113"/>
              <a:gd name="connsiteX811" fmla="*/ 9275069 w 11218359"/>
              <a:gd name="connsiteY811" fmla="*/ 1026114 h 1026113"/>
              <a:gd name="connsiteX812" fmla="*/ 9286498 w 11218359"/>
              <a:gd name="connsiteY812" fmla="*/ 1026114 h 1026113"/>
              <a:gd name="connsiteX813" fmla="*/ 9297977 w 11218359"/>
              <a:gd name="connsiteY813" fmla="*/ 1026114 h 1026113"/>
              <a:gd name="connsiteX814" fmla="*/ 9309406 w 11218359"/>
              <a:gd name="connsiteY814" fmla="*/ 1026114 h 1026113"/>
              <a:gd name="connsiteX815" fmla="*/ 9320837 w 11218359"/>
              <a:gd name="connsiteY815" fmla="*/ 1026114 h 1026113"/>
              <a:gd name="connsiteX816" fmla="*/ 9332266 w 11218359"/>
              <a:gd name="connsiteY816" fmla="*/ 1026114 h 1026113"/>
              <a:gd name="connsiteX817" fmla="*/ 9343696 w 11218359"/>
              <a:gd name="connsiteY817" fmla="*/ 1026114 h 1026113"/>
              <a:gd name="connsiteX818" fmla="*/ 9355174 w 11218359"/>
              <a:gd name="connsiteY818" fmla="*/ 1026114 h 1026113"/>
              <a:gd name="connsiteX819" fmla="*/ 9366604 w 11218359"/>
              <a:gd name="connsiteY819" fmla="*/ 1026114 h 1026113"/>
              <a:gd name="connsiteX820" fmla="*/ 9378035 w 11218359"/>
              <a:gd name="connsiteY820" fmla="*/ 1026114 h 1026113"/>
              <a:gd name="connsiteX821" fmla="*/ 9389464 w 11218359"/>
              <a:gd name="connsiteY821" fmla="*/ 1026114 h 1026113"/>
              <a:gd name="connsiteX822" fmla="*/ 9400894 w 11218359"/>
              <a:gd name="connsiteY822" fmla="*/ 1026114 h 1026113"/>
              <a:gd name="connsiteX823" fmla="*/ 9412372 w 11218359"/>
              <a:gd name="connsiteY823" fmla="*/ 1026114 h 1026113"/>
              <a:gd name="connsiteX824" fmla="*/ 9423802 w 11218359"/>
              <a:gd name="connsiteY824" fmla="*/ 1026114 h 1026113"/>
              <a:gd name="connsiteX825" fmla="*/ 9435232 w 11218359"/>
              <a:gd name="connsiteY825" fmla="*/ 1026114 h 1026113"/>
              <a:gd name="connsiteX826" fmla="*/ 9446662 w 11218359"/>
              <a:gd name="connsiteY826" fmla="*/ 1026114 h 1026113"/>
              <a:gd name="connsiteX827" fmla="*/ 9458091 w 11218359"/>
              <a:gd name="connsiteY827" fmla="*/ 1026114 h 1026113"/>
              <a:gd name="connsiteX828" fmla="*/ 9469570 w 11218359"/>
              <a:gd name="connsiteY828" fmla="*/ 1026114 h 1026113"/>
              <a:gd name="connsiteX829" fmla="*/ 9480999 w 11218359"/>
              <a:gd name="connsiteY829" fmla="*/ 1026114 h 1026113"/>
              <a:gd name="connsiteX830" fmla="*/ 9492429 w 11218359"/>
              <a:gd name="connsiteY830" fmla="*/ 1026114 h 1026113"/>
              <a:gd name="connsiteX831" fmla="*/ 9503859 w 11218359"/>
              <a:gd name="connsiteY831" fmla="*/ 1026114 h 1026113"/>
              <a:gd name="connsiteX832" fmla="*/ 9515289 w 11218359"/>
              <a:gd name="connsiteY832" fmla="*/ 1026114 h 1026113"/>
              <a:gd name="connsiteX833" fmla="*/ 9526767 w 11218359"/>
              <a:gd name="connsiteY833" fmla="*/ 1026114 h 1026113"/>
              <a:gd name="connsiteX834" fmla="*/ 9538197 w 11218359"/>
              <a:gd name="connsiteY834" fmla="*/ 1026114 h 1026113"/>
              <a:gd name="connsiteX835" fmla="*/ 9549626 w 11218359"/>
              <a:gd name="connsiteY835" fmla="*/ 1026114 h 1026113"/>
              <a:gd name="connsiteX836" fmla="*/ 9561057 w 11218359"/>
              <a:gd name="connsiteY836" fmla="*/ 1026114 h 1026113"/>
              <a:gd name="connsiteX837" fmla="*/ 9572487 w 11218359"/>
              <a:gd name="connsiteY837" fmla="*/ 1026114 h 1026113"/>
              <a:gd name="connsiteX838" fmla="*/ 9583965 w 11218359"/>
              <a:gd name="connsiteY838" fmla="*/ 1026114 h 1026113"/>
              <a:gd name="connsiteX839" fmla="*/ 9595395 w 11218359"/>
              <a:gd name="connsiteY839" fmla="*/ 1026114 h 1026113"/>
              <a:gd name="connsiteX840" fmla="*/ 9606824 w 11218359"/>
              <a:gd name="connsiteY840" fmla="*/ 1026114 h 1026113"/>
              <a:gd name="connsiteX841" fmla="*/ 9618255 w 11218359"/>
              <a:gd name="connsiteY841" fmla="*/ 1026114 h 1026113"/>
              <a:gd name="connsiteX842" fmla="*/ 9629684 w 11218359"/>
              <a:gd name="connsiteY842" fmla="*/ 1026114 h 1026113"/>
              <a:gd name="connsiteX843" fmla="*/ 9641163 w 11218359"/>
              <a:gd name="connsiteY843" fmla="*/ 1026114 h 1026113"/>
              <a:gd name="connsiteX844" fmla="*/ 9652592 w 11218359"/>
              <a:gd name="connsiteY844" fmla="*/ 1026114 h 1026113"/>
              <a:gd name="connsiteX845" fmla="*/ 9664022 w 11218359"/>
              <a:gd name="connsiteY845" fmla="*/ 1026114 h 1026113"/>
              <a:gd name="connsiteX846" fmla="*/ 9675452 w 11218359"/>
              <a:gd name="connsiteY846" fmla="*/ 1026114 h 1026113"/>
              <a:gd name="connsiteX847" fmla="*/ 9686882 w 11218359"/>
              <a:gd name="connsiteY847" fmla="*/ 1026114 h 1026113"/>
              <a:gd name="connsiteX848" fmla="*/ 9698360 w 11218359"/>
              <a:gd name="connsiteY848" fmla="*/ 1026114 h 1026113"/>
              <a:gd name="connsiteX849" fmla="*/ 9709790 w 11218359"/>
              <a:gd name="connsiteY849" fmla="*/ 1026114 h 1026113"/>
              <a:gd name="connsiteX850" fmla="*/ 9721219 w 11218359"/>
              <a:gd name="connsiteY850" fmla="*/ 1026114 h 1026113"/>
              <a:gd name="connsiteX851" fmla="*/ 9732650 w 11218359"/>
              <a:gd name="connsiteY851" fmla="*/ 1026114 h 1026113"/>
              <a:gd name="connsiteX852" fmla="*/ 9744080 w 11218359"/>
              <a:gd name="connsiteY852" fmla="*/ 1026114 h 1026113"/>
              <a:gd name="connsiteX853" fmla="*/ 9755557 w 11218359"/>
              <a:gd name="connsiteY853" fmla="*/ 1026114 h 1026113"/>
              <a:gd name="connsiteX854" fmla="*/ 9766988 w 11218359"/>
              <a:gd name="connsiteY854" fmla="*/ 1026114 h 1026113"/>
              <a:gd name="connsiteX855" fmla="*/ 9778417 w 11218359"/>
              <a:gd name="connsiteY855" fmla="*/ 1026114 h 1026113"/>
              <a:gd name="connsiteX856" fmla="*/ 9789848 w 11218359"/>
              <a:gd name="connsiteY856" fmla="*/ 1026114 h 1026113"/>
              <a:gd name="connsiteX857" fmla="*/ 9801277 w 11218359"/>
              <a:gd name="connsiteY857" fmla="*/ 1026114 h 1026113"/>
              <a:gd name="connsiteX858" fmla="*/ 9812755 w 11218359"/>
              <a:gd name="connsiteY858" fmla="*/ 1026114 h 1026113"/>
              <a:gd name="connsiteX859" fmla="*/ 9824185 w 11218359"/>
              <a:gd name="connsiteY859" fmla="*/ 1026114 h 1026113"/>
              <a:gd name="connsiteX860" fmla="*/ 9835615 w 11218359"/>
              <a:gd name="connsiteY860" fmla="*/ 1026114 h 1026113"/>
              <a:gd name="connsiteX861" fmla="*/ 9847045 w 11218359"/>
              <a:gd name="connsiteY861" fmla="*/ 1026114 h 1026113"/>
              <a:gd name="connsiteX862" fmla="*/ 9858475 w 11218359"/>
              <a:gd name="connsiteY862" fmla="*/ 1026114 h 1026113"/>
              <a:gd name="connsiteX863" fmla="*/ 9869952 w 11218359"/>
              <a:gd name="connsiteY863" fmla="*/ 1026114 h 1026113"/>
              <a:gd name="connsiteX864" fmla="*/ 9881383 w 11218359"/>
              <a:gd name="connsiteY864" fmla="*/ 1026114 h 1026113"/>
              <a:gd name="connsiteX865" fmla="*/ 9892812 w 11218359"/>
              <a:gd name="connsiteY865" fmla="*/ 1026114 h 1026113"/>
              <a:gd name="connsiteX866" fmla="*/ 9904243 w 11218359"/>
              <a:gd name="connsiteY866" fmla="*/ 1026114 h 1026113"/>
              <a:gd name="connsiteX867" fmla="*/ 9915673 w 11218359"/>
              <a:gd name="connsiteY867" fmla="*/ 1026114 h 1026113"/>
              <a:gd name="connsiteX868" fmla="*/ 9927102 w 11218359"/>
              <a:gd name="connsiteY868" fmla="*/ 1026114 h 1026113"/>
              <a:gd name="connsiteX869" fmla="*/ 9938581 w 11218359"/>
              <a:gd name="connsiteY869" fmla="*/ 1026114 h 1026113"/>
              <a:gd name="connsiteX870" fmla="*/ 9950010 w 11218359"/>
              <a:gd name="connsiteY870" fmla="*/ 1026114 h 1026113"/>
              <a:gd name="connsiteX871" fmla="*/ 9961441 w 11218359"/>
              <a:gd name="connsiteY871" fmla="*/ 1026114 h 1026113"/>
              <a:gd name="connsiteX872" fmla="*/ 9972870 w 11218359"/>
              <a:gd name="connsiteY872" fmla="*/ 1026114 h 1026113"/>
              <a:gd name="connsiteX873" fmla="*/ 9984300 w 11218359"/>
              <a:gd name="connsiteY873" fmla="*/ 1026114 h 1026113"/>
              <a:gd name="connsiteX874" fmla="*/ 9995778 w 11218359"/>
              <a:gd name="connsiteY874" fmla="*/ 1026114 h 1026113"/>
              <a:gd name="connsiteX875" fmla="*/ 10007208 w 11218359"/>
              <a:gd name="connsiteY875" fmla="*/ 1026114 h 1026113"/>
              <a:gd name="connsiteX876" fmla="*/ 10018638 w 11218359"/>
              <a:gd name="connsiteY876" fmla="*/ 1026114 h 1026113"/>
              <a:gd name="connsiteX877" fmla="*/ 10030068 w 11218359"/>
              <a:gd name="connsiteY877" fmla="*/ 1026114 h 1026113"/>
              <a:gd name="connsiteX878" fmla="*/ 10041498 w 11218359"/>
              <a:gd name="connsiteY878" fmla="*/ 1026114 h 1026113"/>
              <a:gd name="connsiteX879" fmla="*/ 10052976 w 11218359"/>
              <a:gd name="connsiteY879" fmla="*/ 1026114 h 1026113"/>
              <a:gd name="connsiteX880" fmla="*/ 10064405 w 11218359"/>
              <a:gd name="connsiteY880" fmla="*/ 1026114 h 1026113"/>
              <a:gd name="connsiteX881" fmla="*/ 10075835 w 11218359"/>
              <a:gd name="connsiteY881" fmla="*/ 1026114 h 1026113"/>
              <a:gd name="connsiteX882" fmla="*/ 10087266 w 11218359"/>
              <a:gd name="connsiteY882" fmla="*/ 1026114 h 1026113"/>
              <a:gd name="connsiteX883" fmla="*/ 10098695 w 11218359"/>
              <a:gd name="connsiteY883" fmla="*/ 1026114 h 1026113"/>
              <a:gd name="connsiteX884" fmla="*/ 10110174 w 11218359"/>
              <a:gd name="connsiteY884" fmla="*/ 1026114 h 1026113"/>
              <a:gd name="connsiteX885" fmla="*/ 10121603 w 11218359"/>
              <a:gd name="connsiteY885" fmla="*/ 1026114 h 1026113"/>
              <a:gd name="connsiteX886" fmla="*/ 10133033 w 11218359"/>
              <a:gd name="connsiteY886" fmla="*/ 1026114 h 1026113"/>
              <a:gd name="connsiteX887" fmla="*/ 10144463 w 11218359"/>
              <a:gd name="connsiteY887" fmla="*/ 1026114 h 1026113"/>
              <a:gd name="connsiteX888" fmla="*/ 10155893 w 11218359"/>
              <a:gd name="connsiteY888" fmla="*/ 1026114 h 1026113"/>
              <a:gd name="connsiteX889" fmla="*/ 10167371 w 11218359"/>
              <a:gd name="connsiteY889" fmla="*/ 1026114 h 1026113"/>
              <a:gd name="connsiteX890" fmla="*/ 10178801 w 11218359"/>
              <a:gd name="connsiteY890" fmla="*/ 1026114 h 1026113"/>
              <a:gd name="connsiteX891" fmla="*/ 10190230 w 11218359"/>
              <a:gd name="connsiteY891" fmla="*/ 1026114 h 1026113"/>
              <a:gd name="connsiteX892" fmla="*/ 10201661 w 11218359"/>
              <a:gd name="connsiteY892" fmla="*/ 1026114 h 1026113"/>
              <a:gd name="connsiteX893" fmla="*/ 10213091 w 11218359"/>
              <a:gd name="connsiteY893" fmla="*/ 1026114 h 1026113"/>
              <a:gd name="connsiteX894" fmla="*/ 10224569 w 11218359"/>
              <a:gd name="connsiteY894" fmla="*/ 1026114 h 1026113"/>
              <a:gd name="connsiteX895" fmla="*/ 10235998 w 11218359"/>
              <a:gd name="connsiteY895" fmla="*/ 1026114 h 1026113"/>
              <a:gd name="connsiteX896" fmla="*/ 10247428 w 11218359"/>
              <a:gd name="connsiteY896" fmla="*/ 1026114 h 1026113"/>
              <a:gd name="connsiteX897" fmla="*/ 10258859 w 11218359"/>
              <a:gd name="connsiteY897" fmla="*/ 1026114 h 1026113"/>
              <a:gd name="connsiteX898" fmla="*/ 10270288 w 11218359"/>
              <a:gd name="connsiteY898" fmla="*/ 1026114 h 1026113"/>
              <a:gd name="connsiteX899" fmla="*/ 10281767 w 11218359"/>
              <a:gd name="connsiteY899" fmla="*/ 1026114 h 1026113"/>
              <a:gd name="connsiteX900" fmla="*/ 10293196 w 11218359"/>
              <a:gd name="connsiteY900" fmla="*/ 1026114 h 1026113"/>
              <a:gd name="connsiteX901" fmla="*/ 10304626 w 11218359"/>
              <a:gd name="connsiteY901" fmla="*/ 1026114 h 1026113"/>
              <a:gd name="connsiteX902" fmla="*/ 10316056 w 11218359"/>
              <a:gd name="connsiteY902" fmla="*/ 1026114 h 1026113"/>
              <a:gd name="connsiteX903" fmla="*/ 10327486 w 11218359"/>
              <a:gd name="connsiteY903" fmla="*/ 1026114 h 1026113"/>
              <a:gd name="connsiteX904" fmla="*/ 10338963 w 11218359"/>
              <a:gd name="connsiteY904" fmla="*/ 1026114 h 1026113"/>
              <a:gd name="connsiteX905" fmla="*/ 10350394 w 11218359"/>
              <a:gd name="connsiteY905" fmla="*/ 1026114 h 1026113"/>
              <a:gd name="connsiteX906" fmla="*/ 10361823 w 11218359"/>
              <a:gd name="connsiteY906" fmla="*/ 1026114 h 1026113"/>
              <a:gd name="connsiteX907" fmla="*/ 10373254 w 11218359"/>
              <a:gd name="connsiteY907" fmla="*/ 1026114 h 1026113"/>
              <a:gd name="connsiteX908" fmla="*/ 10384684 w 11218359"/>
              <a:gd name="connsiteY908" fmla="*/ 1026114 h 1026113"/>
              <a:gd name="connsiteX909" fmla="*/ 10396161 w 11218359"/>
              <a:gd name="connsiteY909" fmla="*/ 1026114 h 1026113"/>
              <a:gd name="connsiteX910" fmla="*/ 10407591 w 11218359"/>
              <a:gd name="connsiteY910" fmla="*/ 1026114 h 1026113"/>
              <a:gd name="connsiteX911" fmla="*/ 10419021 w 11218359"/>
              <a:gd name="connsiteY911" fmla="*/ 1026114 h 1026113"/>
              <a:gd name="connsiteX912" fmla="*/ 10430452 w 11218359"/>
              <a:gd name="connsiteY912" fmla="*/ 1026114 h 1026113"/>
              <a:gd name="connsiteX913" fmla="*/ 10441881 w 11218359"/>
              <a:gd name="connsiteY913" fmla="*/ 1026114 h 1026113"/>
              <a:gd name="connsiteX914" fmla="*/ 10453358 w 11218359"/>
              <a:gd name="connsiteY914" fmla="*/ 1026114 h 1026113"/>
              <a:gd name="connsiteX915" fmla="*/ 10464789 w 11218359"/>
              <a:gd name="connsiteY915" fmla="*/ 1026114 h 1026113"/>
              <a:gd name="connsiteX916" fmla="*/ 10476219 w 11218359"/>
              <a:gd name="connsiteY916" fmla="*/ 1026114 h 1026113"/>
              <a:gd name="connsiteX917" fmla="*/ 10487649 w 11218359"/>
              <a:gd name="connsiteY917" fmla="*/ 1026114 h 1026113"/>
              <a:gd name="connsiteX918" fmla="*/ 10499079 w 11218359"/>
              <a:gd name="connsiteY918" fmla="*/ 1026114 h 1026113"/>
              <a:gd name="connsiteX919" fmla="*/ 10510556 w 11218359"/>
              <a:gd name="connsiteY919" fmla="*/ 1026114 h 1026113"/>
              <a:gd name="connsiteX920" fmla="*/ 10521987 w 11218359"/>
              <a:gd name="connsiteY920" fmla="*/ 1026114 h 1026113"/>
              <a:gd name="connsiteX921" fmla="*/ 10533416 w 11218359"/>
              <a:gd name="connsiteY921" fmla="*/ 1026114 h 1026113"/>
              <a:gd name="connsiteX922" fmla="*/ 10544847 w 11218359"/>
              <a:gd name="connsiteY922" fmla="*/ 1026114 h 1026113"/>
              <a:gd name="connsiteX923" fmla="*/ 10556277 w 11218359"/>
              <a:gd name="connsiteY923" fmla="*/ 1026114 h 1026113"/>
              <a:gd name="connsiteX924" fmla="*/ 10567754 w 11218359"/>
              <a:gd name="connsiteY924" fmla="*/ 1026114 h 1026113"/>
              <a:gd name="connsiteX925" fmla="*/ 10579184 w 11218359"/>
              <a:gd name="connsiteY925" fmla="*/ 1026114 h 1026113"/>
              <a:gd name="connsiteX926" fmla="*/ 10590614 w 11218359"/>
              <a:gd name="connsiteY926" fmla="*/ 1026114 h 1026113"/>
              <a:gd name="connsiteX927" fmla="*/ 10602045 w 11218359"/>
              <a:gd name="connsiteY927" fmla="*/ 1026114 h 1026113"/>
              <a:gd name="connsiteX928" fmla="*/ 10613474 w 11218359"/>
              <a:gd name="connsiteY928" fmla="*/ 1026114 h 1026113"/>
              <a:gd name="connsiteX929" fmla="*/ 10624951 w 11218359"/>
              <a:gd name="connsiteY929" fmla="*/ 1026114 h 1026113"/>
              <a:gd name="connsiteX930" fmla="*/ 10636382 w 11218359"/>
              <a:gd name="connsiteY930" fmla="*/ 1026114 h 1026113"/>
              <a:gd name="connsiteX931" fmla="*/ 10647812 w 11218359"/>
              <a:gd name="connsiteY931" fmla="*/ 1026114 h 1026113"/>
              <a:gd name="connsiteX932" fmla="*/ 10659241 w 11218359"/>
              <a:gd name="connsiteY932" fmla="*/ 1026114 h 1026113"/>
              <a:gd name="connsiteX933" fmla="*/ 10670672 w 11218359"/>
              <a:gd name="connsiteY933" fmla="*/ 1026114 h 1026113"/>
              <a:gd name="connsiteX934" fmla="*/ 10682149 w 11218359"/>
              <a:gd name="connsiteY934" fmla="*/ 1026114 h 1026113"/>
              <a:gd name="connsiteX935" fmla="*/ 10693580 w 11218359"/>
              <a:gd name="connsiteY935" fmla="*/ 1026114 h 1026113"/>
              <a:gd name="connsiteX936" fmla="*/ 10705009 w 11218359"/>
              <a:gd name="connsiteY936" fmla="*/ 1026114 h 1026113"/>
              <a:gd name="connsiteX937" fmla="*/ 10716439 w 11218359"/>
              <a:gd name="connsiteY937" fmla="*/ 1026114 h 1026113"/>
              <a:gd name="connsiteX938" fmla="*/ 10727870 w 11218359"/>
              <a:gd name="connsiteY938" fmla="*/ 1026114 h 1026113"/>
              <a:gd name="connsiteX939" fmla="*/ 10739347 w 11218359"/>
              <a:gd name="connsiteY939" fmla="*/ 1026114 h 1026113"/>
              <a:gd name="connsiteX940" fmla="*/ 10750778 w 11218359"/>
              <a:gd name="connsiteY940" fmla="*/ 1026114 h 1026113"/>
              <a:gd name="connsiteX941" fmla="*/ 10762207 w 11218359"/>
              <a:gd name="connsiteY941" fmla="*/ 1026114 h 1026113"/>
              <a:gd name="connsiteX942" fmla="*/ 10773637 w 11218359"/>
              <a:gd name="connsiteY942" fmla="*/ 1026114 h 1026113"/>
              <a:gd name="connsiteX943" fmla="*/ 10785067 w 11218359"/>
              <a:gd name="connsiteY943" fmla="*/ 1026114 h 1026113"/>
              <a:gd name="connsiteX944" fmla="*/ 10796544 w 11218359"/>
              <a:gd name="connsiteY944" fmla="*/ 1026114 h 1026113"/>
              <a:gd name="connsiteX945" fmla="*/ 10807975 w 11218359"/>
              <a:gd name="connsiteY945" fmla="*/ 1026114 h 1026113"/>
              <a:gd name="connsiteX946" fmla="*/ 10819405 w 11218359"/>
              <a:gd name="connsiteY946" fmla="*/ 1026114 h 1026113"/>
              <a:gd name="connsiteX947" fmla="*/ 10830834 w 11218359"/>
              <a:gd name="connsiteY947" fmla="*/ 1026114 h 1026113"/>
              <a:gd name="connsiteX948" fmla="*/ 10842265 w 11218359"/>
              <a:gd name="connsiteY948" fmla="*/ 1026114 h 1026113"/>
              <a:gd name="connsiteX949" fmla="*/ 10853742 w 11218359"/>
              <a:gd name="connsiteY949" fmla="*/ 1026114 h 1026113"/>
              <a:gd name="connsiteX950" fmla="*/ 10865173 w 11218359"/>
              <a:gd name="connsiteY950" fmla="*/ 1026114 h 1026113"/>
              <a:gd name="connsiteX951" fmla="*/ 10876602 w 11218359"/>
              <a:gd name="connsiteY951" fmla="*/ 1026114 h 1026113"/>
              <a:gd name="connsiteX952" fmla="*/ 10888032 w 11218359"/>
              <a:gd name="connsiteY952" fmla="*/ 1026114 h 1026113"/>
              <a:gd name="connsiteX953" fmla="*/ 10899463 w 11218359"/>
              <a:gd name="connsiteY953" fmla="*/ 1026114 h 1026113"/>
              <a:gd name="connsiteX954" fmla="*/ 10910892 w 11218359"/>
              <a:gd name="connsiteY954" fmla="*/ 1026114 h 1026113"/>
              <a:gd name="connsiteX955" fmla="*/ 10922369 w 11218359"/>
              <a:gd name="connsiteY955" fmla="*/ 1026114 h 1026113"/>
              <a:gd name="connsiteX956" fmla="*/ 10933800 w 11218359"/>
              <a:gd name="connsiteY956" fmla="*/ 1026114 h 1026113"/>
              <a:gd name="connsiteX957" fmla="*/ 10945230 w 11218359"/>
              <a:gd name="connsiteY957" fmla="*/ 1026114 h 1026113"/>
              <a:gd name="connsiteX958" fmla="*/ 10956660 w 11218359"/>
              <a:gd name="connsiteY958" fmla="*/ 1026114 h 1026113"/>
              <a:gd name="connsiteX959" fmla="*/ 10968090 w 11218359"/>
              <a:gd name="connsiteY959" fmla="*/ 1026114 h 1026113"/>
              <a:gd name="connsiteX960" fmla="*/ 10979567 w 11218359"/>
              <a:gd name="connsiteY960" fmla="*/ 1026114 h 1026113"/>
              <a:gd name="connsiteX961" fmla="*/ 10990998 w 11218359"/>
              <a:gd name="connsiteY961" fmla="*/ 1026114 h 1026113"/>
              <a:gd name="connsiteX962" fmla="*/ 11002427 w 11218359"/>
              <a:gd name="connsiteY962" fmla="*/ 1026114 h 1026113"/>
              <a:gd name="connsiteX963" fmla="*/ 11013858 w 11218359"/>
              <a:gd name="connsiteY963" fmla="*/ 1026114 h 1026113"/>
              <a:gd name="connsiteX964" fmla="*/ 11025287 w 11218359"/>
              <a:gd name="connsiteY964" fmla="*/ 1026114 h 1026113"/>
              <a:gd name="connsiteX965" fmla="*/ 11036765 w 11218359"/>
              <a:gd name="connsiteY965" fmla="*/ 1026114 h 1026113"/>
              <a:gd name="connsiteX966" fmla="*/ 11048195 w 11218359"/>
              <a:gd name="connsiteY966" fmla="*/ 1026114 h 1026113"/>
              <a:gd name="connsiteX967" fmla="*/ 11059625 w 11218359"/>
              <a:gd name="connsiteY967" fmla="*/ 1026114 h 1026113"/>
              <a:gd name="connsiteX968" fmla="*/ 11071056 w 11218359"/>
              <a:gd name="connsiteY968" fmla="*/ 1026114 h 1026113"/>
              <a:gd name="connsiteX969" fmla="*/ 11082485 w 11218359"/>
              <a:gd name="connsiteY969" fmla="*/ 1026114 h 1026113"/>
              <a:gd name="connsiteX970" fmla="*/ 11093962 w 11218359"/>
              <a:gd name="connsiteY970" fmla="*/ 1026114 h 1026113"/>
              <a:gd name="connsiteX971" fmla="*/ 11105393 w 11218359"/>
              <a:gd name="connsiteY971" fmla="*/ 1026114 h 1026113"/>
              <a:gd name="connsiteX972" fmla="*/ 11116823 w 11218359"/>
              <a:gd name="connsiteY972" fmla="*/ 1026114 h 1026113"/>
              <a:gd name="connsiteX973" fmla="*/ 11128253 w 11218359"/>
              <a:gd name="connsiteY973" fmla="*/ 1026114 h 1026113"/>
              <a:gd name="connsiteX974" fmla="*/ 11139683 w 11218359"/>
              <a:gd name="connsiteY974" fmla="*/ 1026114 h 1026113"/>
              <a:gd name="connsiteX975" fmla="*/ 11151160 w 11218359"/>
              <a:gd name="connsiteY975" fmla="*/ 1026114 h 1026113"/>
              <a:gd name="connsiteX976" fmla="*/ 11162591 w 11218359"/>
              <a:gd name="connsiteY976" fmla="*/ 1026114 h 1026113"/>
              <a:gd name="connsiteX977" fmla="*/ 11174020 w 11218359"/>
              <a:gd name="connsiteY977" fmla="*/ 1026114 h 1026113"/>
              <a:gd name="connsiteX978" fmla="*/ 11185451 w 11218359"/>
              <a:gd name="connsiteY978" fmla="*/ 1026114 h 1026113"/>
              <a:gd name="connsiteX979" fmla="*/ 11196881 w 11218359"/>
              <a:gd name="connsiteY979" fmla="*/ 1026114 h 1026113"/>
              <a:gd name="connsiteX980" fmla="*/ 11208358 w 11218359"/>
              <a:gd name="connsiteY980" fmla="*/ 1026114 h 1026113"/>
              <a:gd name="connsiteX981" fmla="*/ 11218359 w 11218359"/>
              <a:gd name="connsiteY981" fmla="*/ 1026114 h 1026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26113">
                <a:moveTo>
                  <a:pt x="0" y="1026114"/>
                </a:moveTo>
                <a:lnTo>
                  <a:pt x="9149" y="1026114"/>
                </a:lnTo>
                <a:lnTo>
                  <a:pt x="20588" y="1026114"/>
                </a:lnTo>
                <a:lnTo>
                  <a:pt x="32028" y="1026114"/>
                </a:lnTo>
                <a:lnTo>
                  <a:pt x="43467" y="1026114"/>
                </a:lnTo>
                <a:lnTo>
                  <a:pt x="54907" y="1026114"/>
                </a:lnTo>
                <a:lnTo>
                  <a:pt x="66346" y="1026114"/>
                </a:lnTo>
                <a:lnTo>
                  <a:pt x="77786" y="1026114"/>
                </a:lnTo>
                <a:lnTo>
                  <a:pt x="89225" y="1026114"/>
                </a:lnTo>
                <a:lnTo>
                  <a:pt x="100665" y="1026114"/>
                </a:lnTo>
                <a:lnTo>
                  <a:pt x="112104" y="1026114"/>
                </a:lnTo>
                <a:lnTo>
                  <a:pt x="123544" y="1026114"/>
                </a:lnTo>
                <a:lnTo>
                  <a:pt x="134979" y="1026114"/>
                </a:lnTo>
                <a:lnTo>
                  <a:pt x="146423" y="1026114"/>
                </a:lnTo>
                <a:lnTo>
                  <a:pt x="157858" y="1026114"/>
                </a:lnTo>
                <a:lnTo>
                  <a:pt x="169297" y="1026114"/>
                </a:lnTo>
                <a:lnTo>
                  <a:pt x="180737" y="1026114"/>
                </a:lnTo>
                <a:lnTo>
                  <a:pt x="192176" y="1026114"/>
                </a:lnTo>
                <a:lnTo>
                  <a:pt x="203616" y="1026114"/>
                </a:lnTo>
                <a:lnTo>
                  <a:pt x="215055" y="1026114"/>
                </a:lnTo>
                <a:lnTo>
                  <a:pt x="226495" y="1026114"/>
                </a:lnTo>
                <a:lnTo>
                  <a:pt x="237935" y="1026114"/>
                </a:lnTo>
                <a:lnTo>
                  <a:pt x="249374" y="1026114"/>
                </a:lnTo>
                <a:lnTo>
                  <a:pt x="260814" y="1026114"/>
                </a:lnTo>
                <a:lnTo>
                  <a:pt x="272253" y="1026114"/>
                </a:lnTo>
                <a:lnTo>
                  <a:pt x="283693" y="1026114"/>
                </a:lnTo>
                <a:lnTo>
                  <a:pt x="295132" y="1026114"/>
                </a:lnTo>
                <a:lnTo>
                  <a:pt x="306572" y="1026114"/>
                </a:lnTo>
                <a:lnTo>
                  <a:pt x="318011" y="1026114"/>
                </a:lnTo>
                <a:lnTo>
                  <a:pt x="329451" y="1026114"/>
                </a:lnTo>
                <a:lnTo>
                  <a:pt x="340890" y="1026114"/>
                </a:lnTo>
                <a:lnTo>
                  <a:pt x="352330" y="1026114"/>
                </a:lnTo>
                <a:lnTo>
                  <a:pt x="363769" y="1026114"/>
                </a:lnTo>
                <a:lnTo>
                  <a:pt x="375209" y="1026114"/>
                </a:lnTo>
                <a:lnTo>
                  <a:pt x="386648" y="1026114"/>
                </a:lnTo>
                <a:lnTo>
                  <a:pt x="398088" y="1026114"/>
                </a:lnTo>
                <a:lnTo>
                  <a:pt x="409527" y="1026114"/>
                </a:lnTo>
                <a:lnTo>
                  <a:pt x="420967" y="1026114"/>
                </a:lnTo>
                <a:lnTo>
                  <a:pt x="432406" y="1026114"/>
                </a:lnTo>
                <a:lnTo>
                  <a:pt x="443846" y="1026114"/>
                </a:lnTo>
                <a:lnTo>
                  <a:pt x="455285" y="1026114"/>
                </a:lnTo>
                <a:lnTo>
                  <a:pt x="466725" y="1026114"/>
                </a:lnTo>
                <a:lnTo>
                  <a:pt x="478165" y="1026114"/>
                </a:lnTo>
                <a:lnTo>
                  <a:pt x="489604" y="1026114"/>
                </a:lnTo>
                <a:lnTo>
                  <a:pt x="501044" y="1026114"/>
                </a:lnTo>
                <a:lnTo>
                  <a:pt x="512483" y="1026114"/>
                </a:lnTo>
                <a:lnTo>
                  <a:pt x="523923" y="1026114"/>
                </a:lnTo>
                <a:lnTo>
                  <a:pt x="535362" y="1026114"/>
                </a:lnTo>
                <a:lnTo>
                  <a:pt x="546802" y="1026114"/>
                </a:lnTo>
                <a:lnTo>
                  <a:pt x="558241" y="1026114"/>
                </a:lnTo>
                <a:lnTo>
                  <a:pt x="569681" y="1026114"/>
                </a:lnTo>
                <a:lnTo>
                  <a:pt x="581120" y="1026114"/>
                </a:lnTo>
                <a:lnTo>
                  <a:pt x="592560" y="1026114"/>
                </a:lnTo>
                <a:lnTo>
                  <a:pt x="603999" y="1026114"/>
                </a:lnTo>
                <a:lnTo>
                  <a:pt x="615439" y="1026114"/>
                </a:lnTo>
                <a:lnTo>
                  <a:pt x="626878" y="1026114"/>
                </a:lnTo>
                <a:lnTo>
                  <a:pt x="638318" y="1026114"/>
                </a:lnTo>
                <a:lnTo>
                  <a:pt x="649757" y="1026114"/>
                </a:lnTo>
                <a:lnTo>
                  <a:pt x="661192" y="1026114"/>
                </a:lnTo>
                <a:lnTo>
                  <a:pt x="672632" y="1026114"/>
                </a:lnTo>
                <a:lnTo>
                  <a:pt x="684071" y="1026114"/>
                </a:lnTo>
                <a:lnTo>
                  <a:pt x="695511" y="1026114"/>
                </a:lnTo>
                <a:lnTo>
                  <a:pt x="706950" y="1026114"/>
                </a:lnTo>
                <a:lnTo>
                  <a:pt x="718390" y="1026114"/>
                </a:lnTo>
                <a:lnTo>
                  <a:pt x="729829" y="1026114"/>
                </a:lnTo>
                <a:lnTo>
                  <a:pt x="741269" y="1026114"/>
                </a:lnTo>
                <a:lnTo>
                  <a:pt x="752708" y="1026114"/>
                </a:lnTo>
                <a:lnTo>
                  <a:pt x="764148" y="1026114"/>
                </a:lnTo>
                <a:lnTo>
                  <a:pt x="775587" y="1026114"/>
                </a:lnTo>
                <a:lnTo>
                  <a:pt x="787027" y="1026114"/>
                </a:lnTo>
                <a:lnTo>
                  <a:pt x="798467" y="1026114"/>
                </a:lnTo>
                <a:lnTo>
                  <a:pt x="809906" y="1026114"/>
                </a:lnTo>
                <a:lnTo>
                  <a:pt x="821346" y="1026114"/>
                </a:lnTo>
                <a:lnTo>
                  <a:pt x="832785" y="1026114"/>
                </a:lnTo>
                <a:lnTo>
                  <a:pt x="844225" y="1026114"/>
                </a:lnTo>
                <a:lnTo>
                  <a:pt x="855664" y="1026114"/>
                </a:lnTo>
                <a:lnTo>
                  <a:pt x="867104" y="1026114"/>
                </a:lnTo>
                <a:lnTo>
                  <a:pt x="878543" y="1026114"/>
                </a:lnTo>
                <a:lnTo>
                  <a:pt x="889983" y="1026114"/>
                </a:lnTo>
                <a:lnTo>
                  <a:pt x="901422" y="1026114"/>
                </a:lnTo>
                <a:lnTo>
                  <a:pt x="912862" y="1026114"/>
                </a:lnTo>
                <a:lnTo>
                  <a:pt x="924301" y="1026114"/>
                </a:lnTo>
                <a:lnTo>
                  <a:pt x="935741" y="1026114"/>
                </a:lnTo>
                <a:lnTo>
                  <a:pt x="947180" y="1026114"/>
                </a:lnTo>
                <a:lnTo>
                  <a:pt x="958620" y="1026114"/>
                </a:lnTo>
                <a:lnTo>
                  <a:pt x="970059" y="1026114"/>
                </a:lnTo>
                <a:lnTo>
                  <a:pt x="981499" y="1026114"/>
                </a:lnTo>
                <a:lnTo>
                  <a:pt x="992938" y="1026114"/>
                </a:lnTo>
                <a:lnTo>
                  <a:pt x="1004378" y="1026114"/>
                </a:lnTo>
                <a:lnTo>
                  <a:pt x="1015818" y="1026114"/>
                </a:lnTo>
                <a:lnTo>
                  <a:pt x="1027257" y="1026114"/>
                </a:lnTo>
                <a:lnTo>
                  <a:pt x="1038697" y="1026114"/>
                </a:lnTo>
                <a:lnTo>
                  <a:pt x="1050136" y="1026114"/>
                </a:lnTo>
                <a:lnTo>
                  <a:pt x="1061576" y="1026114"/>
                </a:lnTo>
                <a:lnTo>
                  <a:pt x="1073015" y="1026114"/>
                </a:lnTo>
                <a:lnTo>
                  <a:pt x="1084455" y="1026114"/>
                </a:lnTo>
                <a:lnTo>
                  <a:pt x="1095894" y="1026114"/>
                </a:lnTo>
                <a:lnTo>
                  <a:pt x="1107334" y="1026114"/>
                </a:lnTo>
                <a:lnTo>
                  <a:pt x="1118773" y="1026114"/>
                </a:lnTo>
                <a:lnTo>
                  <a:pt x="1130213" y="1026114"/>
                </a:lnTo>
                <a:lnTo>
                  <a:pt x="1141652" y="1026114"/>
                </a:lnTo>
                <a:lnTo>
                  <a:pt x="1153092" y="1026114"/>
                </a:lnTo>
                <a:lnTo>
                  <a:pt x="1164531" y="1026114"/>
                </a:lnTo>
                <a:lnTo>
                  <a:pt x="1175971" y="1026114"/>
                </a:lnTo>
                <a:lnTo>
                  <a:pt x="1187406" y="1026114"/>
                </a:lnTo>
                <a:lnTo>
                  <a:pt x="1198845" y="1026114"/>
                </a:lnTo>
                <a:lnTo>
                  <a:pt x="1210285" y="1026114"/>
                </a:lnTo>
                <a:lnTo>
                  <a:pt x="1221724" y="1026114"/>
                </a:lnTo>
                <a:lnTo>
                  <a:pt x="1233164" y="1026114"/>
                </a:lnTo>
                <a:lnTo>
                  <a:pt x="1244603" y="1026114"/>
                </a:lnTo>
                <a:lnTo>
                  <a:pt x="1256043" y="1026114"/>
                </a:lnTo>
                <a:lnTo>
                  <a:pt x="1267482" y="1026114"/>
                </a:lnTo>
                <a:lnTo>
                  <a:pt x="1278922" y="1026114"/>
                </a:lnTo>
                <a:lnTo>
                  <a:pt x="1290361" y="1026114"/>
                </a:lnTo>
                <a:lnTo>
                  <a:pt x="1301801" y="1026114"/>
                </a:lnTo>
                <a:lnTo>
                  <a:pt x="1313240" y="1026114"/>
                </a:lnTo>
                <a:lnTo>
                  <a:pt x="1324680" y="1026114"/>
                </a:lnTo>
                <a:lnTo>
                  <a:pt x="1336120" y="1026114"/>
                </a:lnTo>
                <a:lnTo>
                  <a:pt x="1347559" y="1026114"/>
                </a:lnTo>
                <a:lnTo>
                  <a:pt x="1358999" y="1026114"/>
                </a:lnTo>
                <a:lnTo>
                  <a:pt x="1370438" y="1026114"/>
                </a:lnTo>
                <a:lnTo>
                  <a:pt x="1381878" y="1026114"/>
                </a:lnTo>
                <a:lnTo>
                  <a:pt x="1393317" y="1026114"/>
                </a:lnTo>
                <a:lnTo>
                  <a:pt x="1404757" y="1026114"/>
                </a:lnTo>
                <a:lnTo>
                  <a:pt x="1416196" y="1026114"/>
                </a:lnTo>
                <a:lnTo>
                  <a:pt x="1427636" y="1026114"/>
                </a:lnTo>
                <a:lnTo>
                  <a:pt x="1439075" y="1026114"/>
                </a:lnTo>
                <a:lnTo>
                  <a:pt x="1450515" y="1026114"/>
                </a:lnTo>
                <a:lnTo>
                  <a:pt x="1461954" y="1026114"/>
                </a:lnTo>
                <a:lnTo>
                  <a:pt x="1473394" y="1026114"/>
                </a:lnTo>
                <a:lnTo>
                  <a:pt x="1484833" y="1026114"/>
                </a:lnTo>
                <a:lnTo>
                  <a:pt x="1496273" y="1026114"/>
                </a:lnTo>
                <a:lnTo>
                  <a:pt x="1507712" y="1026114"/>
                </a:lnTo>
                <a:lnTo>
                  <a:pt x="1519152" y="1026114"/>
                </a:lnTo>
                <a:lnTo>
                  <a:pt x="1530591" y="1026114"/>
                </a:lnTo>
                <a:lnTo>
                  <a:pt x="1542031" y="1026114"/>
                </a:lnTo>
                <a:lnTo>
                  <a:pt x="1553471" y="1026114"/>
                </a:lnTo>
                <a:lnTo>
                  <a:pt x="1564910" y="1026114"/>
                </a:lnTo>
                <a:lnTo>
                  <a:pt x="1576349" y="1026114"/>
                </a:lnTo>
                <a:lnTo>
                  <a:pt x="1587789" y="1026114"/>
                </a:lnTo>
                <a:lnTo>
                  <a:pt x="1599229" y="1026114"/>
                </a:lnTo>
                <a:lnTo>
                  <a:pt x="1610668" y="1026114"/>
                </a:lnTo>
                <a:lnTo>
                  <a:pt x="1622107" y="1026114"/>
                </a:lnTo>
                <a:lnTo>
                  <a:pt x="1633547" y="1026114"/>
                </a:lnTo>
                <a:lnTo>
                  <a:pt x="1644987" y="1026114"/>
                </a:lnTo>
                <a:lnTo>
                  <a:pt x="1656426" y="1026114"/>
                </a:lnTo>
                <a:lnTo>
                  <a:pt x="1667866" y="1026114"/>
                </a:lnTo>
                <a:lnTo>
                  <a:pt x="1679305" y="1026114"/>
                </a:lnTo>
                <a:lnTo>
                  <a:pt x="1690745" y="1026114"/>
                </a:lnTo>
                <a:lnTo>
                  <a:pt x="1702184" y="1026114"/>
                </a:lnTo>
                <a:lnTo>
                  <a:pt x="1713619" y="1026114"/>
                </a:lnTo>
                <a:lnTo>
                  <a:pt x="1725063" y="1026114"/>
                </a:lnTo>
                <a:lnTo>
                  <a:pt x="1736498" y="1026114"/>
                </a:lnTo>
                <a:lnTo>
                  <a:pt x="1747938" y="1026114"/>
                </a:lnTo>
                <a:lnTo>
                  <a:pt x="1759377" y="1026114"/>
                </a:lnTo>
                <a:lnTo>
                  <a:pt x="1770817" y="1026114"/>
                </a:lnTo>
                <a:lnTo>
                  <a:pt x="1782256" y="1026114"/>
                </a:lnTo>
                <a:lnTo>
                  <a:pt x="1793696" y="1026114"/>
                </a:lnTo>
                <a:lnTo>
                  <a:pt x="1805135" y="1026114"/>
                </a:lnTo>
                <a:lnTo>
                  <a:pt x="1816575" y="1026114"/>
                </a:lnTo>
                <a:lnTo>
                  <a:pt x="1828014" y="1026114"/>
                </a:lnTo>
                <a:lnTo>
                  <a:pt x="1839454" y="1026114"/>
                </a:lnTo>
                <a:lnTo>
                  <a:pt x="1850893" y="1026114"/>
                </a:lnTo>
                <a:lnTo>
                  <a:pt x="1862333" y="1026114"/>
                </a:lnTo>
                <a:lnTo>
                  <a:pt x="1873772" y="1026114"/>
                </a:lnTo>
                <a:lnTo>
                  <a:pt x="1885212" y="1026114"/>
                </a:lnTo>
                <a:lnTo>
                  <a:pt x="1896651" y="1026114"/>
                </a:lnTo>
                <a:lnTo>
                  <a:pt x="1908091" y="1026114"/>
                </a:lnTo>
                <a:lnTo>
                  <a:pt x="1919531" y="1026114"/>
                </a:lnTo>
                <a:lnTo>
                  <a:pt x="1930970" y="1026114"/>
                </a:lnTo>
                <a:lnTo>
                  <a:pt x="1942409" y="1026114"/>
                </a:lnTo>
                <a:lnTo>
                  <a:pt x="1953849" y="1026114"/>
                </a:lnTo>
                <a:lnTo>
                  <a:pt x="1965289" y="1026114"/>
                </a:lnTo>
                <a:lnTo>
                  <a:pt x="1976728" y="1026114"/>
                </a:lnTo>
                <a:lnTo>
                  <a:pt x="1988168" y="1026114"/>
                </a:lnTo>
                <a:lnTo>
                  <a:pt x="1999607" y="1026114"/>
                </a:lnTo>
                <a:lnTo>
                  <a:pt x="2011047" y="1026114"/>
                </a:lnTo>
                <a:lnTo>
                  <a:pt x="2022486" y="1026114"/>
                </a:lnTo>
                <a:lnTo>
                  <a:pt x="2033926" y="1026114"/>
                </a:lnTo>
                <a:lnTo>
                  <a:pt x="2045365" y="1026114"/>
                </a:lnTo>
                <a:lnTo>
                  <a:pt x="2056805" y="1026114"/>
                </a:lnTo>
                <a:lnTo>
                  <a:pt x="2068244" y="1026114"/>
                </a:lnTo>
                <a:lnTo>
                  <a:pt x="2079684" y="1026114"/>
                </a:lnTo>
                <a:lnTo>
                  <a:pt x="2091123" y="1026114"/>
                </a:lnTo>
                <a:lnTo>
                  <a:pt x="2102563" y="1026114"/>
                </a:lnTo>
                <a:lnTo>
                  <a:pt x="2114002" y="1026114"/>
                </a:lnTo>
                <a:lnTo>
                  <a:pt x="2125442" y="1026114"/>
                </a:lnTo>
                <a:lnTo>
                  <a:pt x="2136882" y="1026114"/>
                </a:lnTo>
                <a:lnTo>
                  <a:pt x="2148321" y="1026114"/>
                </a:lnTo>
                <a:lnTo>
                  <a:pt x="2159760" y="1026114"/>
                </a:lnTo>
                <a:lnTo>
                  <a:pt x="2171200" y="1026114"/>
                </a:lnTo>
                <a:lnTo>
                  <a:pt x="2182640" y="1026114"/>
                </a:lnTo>
                <a:lnTo>
                  <a:pt x="2194079" y="1026114"/>
                </a:lnTo>
                <a:lnTo>
                  <a:pt x="2205519" y="1026114"/>
                </a:lnTo>
                <a:lnTo>
                  <a:pt x="2216958" y="1026114"/>
                </a:lnTo>
                <a:lnTo>
                  <a:pt x="2228393" y="1026114"/>
                </a:lnTo>
                <a:lnTo>
                  <a:pt x="2239837" y="1026114"/>
                </a:lnTo>
                <a:lnTo>
                  <a:pt x="2251272" y="1026114"/>
                </a:lnTo>
                <a:lnTo>
                  <a:pt x="2262716" y="1026114"/>
                </a:lnTo>
                <a:lnTo>
                  <a:pt x="2274151" y="1026114"/>
                </a:lnTo>
                <a:lnTo>
                  <a:pt x="2285591" y="1026114"/>
                </a:lnTo>
                <a:lnTo>
                  <a:pt x="2297030" y="1026114"/>
                </a:lnTo>
                <a:lnTo>
                  <a:pt x="2308470" y="1026114"/>
                </a:lnTo>
                <a:lnTo>
                  <a:pt x="2319909" y="1026114"/>
                </a:lnTo>
                <a:lnTo>
                  <a:pt x="2331349" y="1026114"/>
                </a:lnTo>
                <a:lnTo>
                  <a:pt x="2342788" y="1026114"/>
                </a:lnTo>
                <a:lnTo>
                  <a:pt x="2354228" y="1026114"/>
                </a:lnTo>
                <a:lnTo>
                  <a:pt x="2365667" y="1026114"/>
                </a:lnTo>
                <a:lnTo>
                  <a:pt x="2377107" y="1026114"/>
                </a:lnTo>
                <a:lnTo>
                  <a:pt x="2388546" y="1026114"/>
                </a:lnTo>
                <a:lnTo>
                  <a:pt x="2399986" y="1026114"/>
                </a:lnTo>
                <a:lnTo>
                  <a:pt x="2411425" y="1026114"/>
                </a:lnTo>
                <a:lnTo>
                  <a:pt x="2422865" y="1026114"/>
                </a:lnTo>
                <a:lnTo>
                  <a:pt x="2434304" y="1026114"/>
                </a:lnTo>
                <a:lnTo>
                  <a:pt x="2445744" y="1026114"/>
                </a:lnTo>
                <a:lnTo>
                  <a:pt x="2457184" y="1026114"/>
                </a:lnTo>
                <a:lnTo>
                  <a:pt x="2468623" y="1026114"/>
                </a:lnTo>
                <a:lnTo>
                  <a:pt x="2480062" y="1026114"/>
                </a:lnTo>
                <a:lnTo>
                  <a:pt x="2491502" y="1026114"/>
                </a:lnTo>
                <a:lnTo>
                  <a:pt x="2502942" y="1026114"/>
                </a:lnTo>
                <a:lnTo>
                  <a:pt x="2514381" y="1026114"/>
                </a:lnTo>
                <a:lnTo>
                  <a:pt x="2525821" y="1026114"/>
                </a:lnTo>
                <a:lnTo>
                  <a:pt x="2537260" y="1026114"/>
                </a:lnTo>
                <a:lnTo>
                  <a:pt x="2548700" y="1026114"/>
                </a:lnTo>
                <a:lnTo>
                  <a:pt x="2560139" y="1026114"/>
                </a:lnTo>
                <a:lnTo>
                  <a:pt x="2571579" y="1026114"/>
                </a:lnTo>
                <a:lnTo>
                  <a:pt x="2583018" y="1026114"/>
                </a:lnTo>
                <a:lnTo>
                  <a:pt x="2594458" y="1026114"/>
                </a:lnTo>
                <a:lnTo>
                  <a:pt x="2605897" y="1026114"/>
                </a:lnTo>
                <a:lnTo>
                  <a:pt x="2617337" y="1026114"/>
                </a:lnTo>
                <a:lnTo>
                  <a:pt x="2628776" y="1026114"/>
                </a:lnTo>
                <a:lnTo>
                  <a:pt x="2640216" y="1026114"/>
                </a:lnTo>
                <a:lnTo>
                  <a:pt x="2651655" y="1026114"/>
                </a:lnTo>
                <a:lnTo>
                  <a:pt x="2663095" y="1026114"/>
                </a:lnTo>
                <a:lnTo>
                  <a:pt x="2674535" y="1026114"/>
                </a:lnTo>
                <a:lnTo>
                  <a:pt x="2685974" y="1023109"/>
                </a:lnTo>
                <a:lnTo>
                  <a:pt x="2697413" y="647519"/>
                </a:lnTo>
                <a:lnTo>
                  <a:pt x="2708853" y="582916"/>
                </a:lnTo>
                <a:lnTo>
                  <a:pt x="2720293" y="459724"/>
                </a:lnTo>
                <a:lnTo>
                  <a:pt x="2731727" y="375590"/>
                </a:lnTo>
                <a:lnTo>
                  <a:pt x="2743172" y="115681"/>
                </a:lnTo>
                <a:lnTo>
                  <a:pt x="2754611" y="0"/>
                </a:lnTo>
                <a:lnTo>
                  <a:pt x="2766046" y="141222"/>
                </a:lnTo>
                <a:lnTo>
                  <a:pt x="2777490" y="69109"/>
                </a:lnTo>
                <a:lnTo>
                  <a:pt x="2788925" y="282445"/>
                </a:lnTo>
                <a:lnTo>
                  <a:pt x="2800364" y="301976"/>
                </a:lnTo>
                <a:lnTo>
                  <a:pt x="2811804" y="326012"/>
                </a:lnTo>
                <a:lnTo>
                  <a:pt x="2823243" y="61598"/>
                </a:lnTo>
                <a:lnTo>
                  <a:pt x="2834683" y="109671"/>
                </a:lnTo>
                <a:lnTo>
                  <a:pt x="2846123" y="115681"/>
                </a:lnTo>
                <a:lnTo>
                  <a:pt x="2857562" y="815783"/>
                </a:lnTo>
                <a:lnTo>
                  <a:pt x="2869001" y="1026114"/>
                </a:lnTo>
                <a:lnTo>
                  <a:pt x="2880441" y="1026114"/>
                </a:lnTo>
                <a:lnTo>
                  <a:pt x="2891881" y="1026114"/>
                </a:lnTo>
                <a:lnTo>
                  <a:pt x="2903320" y="1024614"/>
                </a:lnTo>
                <a:lnTo>
                  <a:pt x="2914760" y="1026114"/>
                </a:lnTo>
                <a:lnTo>
                  <a:pt x="2926199" y="1026114"/>
                </a:lnTo>
                <a:lnTo>
                  <a:pt x="2937639" y="1018604"/>
                </a:lnTo>
                <a:lnTo>
                  <a:pt x="2949078" y="1026114"/>
                </a:lnTo>
                <a:lnTo>
                  <a:pt x="2960518" y="1026114"/>
                </a:lnTo>
                <a:lnTo>
                  <a:pt x="2971957" y="1026114"/>
                </a:lnTo>
                <a:lnTo>
                  <a:pt x="2983397" y="1026114"/>
                </a:lnTo>
                <a:lnTo>
                  <a:pt x="2994837" y="1026114"/>
                </a:lnTo>
                <a:lnTo>
                  <a:pt x="3006276" y="1026114"/>
                </a:lnTo>
                <a:lnTo>
                  <a:pt x="3017715" y="1026114"/>
                </a:lnTo>
                <a:lnTo>
                  <a:pt x="3029155" y="1026114"/>
                </a:lnTo>
                <a:lnTo>
                  <a:pt x="3040594" y="1026114"/>
                </a:lnTo>
                <a:lnTo>
                  <a:pt x="3052034" y="1026114"/>
                </a:lnTo>
                <a:lnTo>
                  <a:pt x="3063474" y="1026114"/>
                </a:lnTo>
                <a:lnTo>
                  <a:pt x="3074913" y="1026114"/>
                </a:lnTo>
                <a:lnTo>
                  <a:pt x="3086352" y="1026114"/>
                </a:lnTo>
                <a:lnTo>
                  <a:pt x="3097792" y="1026114"/>
                </a:lnTo>
                <a:lnTo>
                  <a:pt x="3109232" y="1023109"/>
                </a:lnTo>
                <a:lnTo>
                  <a:pt x="3120671" y="1026114"/>
                </a:lnTo>
                <a:lnTo>
                  <a:pt x="3132111" y="1026114"/>
                </a:lnTo>
                <a:lnTo>
                  <a:pt x="3143550" y="1026114"/>
                </a:lnTo>
                <a:lnTo>
                  <a:pt x="3154990" y="1026114"/>
                </a:lnTo>
                <a:lnTo>
                  <a:pt x="3166429" y="1026114"/>
                </a:lnTo>
                <a:lnTo>
                  <a:pt x="3177869" y="1026114"/>
                </a:lnTo>
                <a:lnTo>
                  <a:pt x="3189308" y="1026114"/>
                </a:lnTo>
                <a:lnTo>
                  <a:pt x="3200748" y="1026114"/>
                </a:lnTo>
                <a:lnTo>
                  <a:pt x="3212187" y="1026114"/>
                </a:lnTo>
                <a:lnTo>
                  <a:pt x="3223627" y="1026114"/>
                </a:lnTo>
                <a:lnTo>
                  <a:pt x="3235066" y="1026114"/>
                </a:lnTo>
                <a:lnTo>
                  <a:pt x="3246501" y="1026114"/>
                </a:lnTo>
                <a:lnTo>
                  <a:pt x="3257945" y="1026114"/>
                </a:lnTo>
                <a:lnTo>
                  <a:pt x="3269385" y="1026114"/>
                </a:lnTo>
                <a:lnTo>
                  <a:pt x="3280825" y="1026114"/>
                </a:lnTo>
                <a:lnTo>
                  <a:pt x="3292264" y="1026114"/>
                </a:lnTo>
                <a:lnTo>
                  <a:pt x="3303699" y="1026114"/>
                </a:lnTo>
                <a:lnTo>
                  <a:pt x="3315143" y="1026114"/>
                </a:lnTo>
                <a:lnTo>
                  <a:pt x="3326578" y="1026114"/>
                </a:lnTo>
                <a:lnTo>
                  <a:pt x="3338017" y="1026114"/>
                </a:lnTo>
                <a:lnTo>
                  <a:pt x="3349457" y="1026114"/>
                </a:lnTo>
                <a:lnTo>
                  <a:pt x="3360896" y="1026114"/>
                </a:lnTo>
                <a:lnTo>
                  <a:pt x="3372336" y="1026114"/>
                </a:lnTo>
                <a:lnTo>
                  <a:pt x="3383776" y="1026114"/>
                </a:lnTo>
                <a:lnTo>
                  <a:pt x="3395215" y="1026114"/>
                </a:lnTo>
                <a:lnTo>
                  <a:pt x="3406654" y="1026114"/>
                </a:lnTo>
                <a:lnTo>
                  <a:pt x="3418094" y="1026114"/>
                </a:lnTo>
                <a:lnTo>
                  <a:pt x="3429534" y="1026114"/>
                </a:lnTo>
                <a:lnTo>
                  <a:pt x="3440973" y="1026114"/>
                </a:lnTo>
                <a:lnTo>
                  <a:pt x="3452413" y="1026114"/>
                </a:lnTo>
                <a:lnTo>
                  <a:pt x="3463852" y="1026114"/>
                </a:lnTo>
                <a:lnTo>
                  <a:pt x="3475292" y="1026114"/>
                </a:lnTo>
                <a:lnTo>
                  <a:pt x="3486731" y="1026114"/>
                </a:lnTo>
                <a:lnTo>
                  <a:pt x="3498171" y="1026114"/>
                </a:lnTo>
                <a:lnTo>
                  <a:pt x="3509610" y="1026114"/>
                </a:lnTo>
                <a:lnTo>
                  <a:pt x="3521050" y="1026114"/>
                </a:lnTo>
                <a:lnTo>
                  <a:pt x="3532489" y="1026114"/>
                </a:lnTo>
                <a:lnTo>
                  <a:pt x="3543929" y="1026114"/>
                </a:lnTo>
                <a:lnTo>
                  <a:pt x="3555368" y="1026114"/>
                </a:lnTo>
                <a:lnTo>
                  <a:pt x="3566808" y="1026114"/>
                </a:lnTo>
                <a:lnTo>
                  <a:pt x="3578247" y="1026114"/>
                </a:lnTo>
                <a:lnTo>
                  <a:pt x="3589687" y="1026114"/>
                </a:lnTo>
                <a:lnTo>
                  <a:pt x="3601127" y="1026114"/>
                </a:lnTo>
                <a:lnTo>
                  <a:pt x="3612566" y="1026114"/>
                </a:lnTo>
                <a:lnTo>
                  <a:pt x="3624005" y="1026114"/>
                </a:lnTo>
                <a:lnTo>
                  <a:pt x="3635445" y="1026114"/>
                </a:lnTo>
                <a:lnTo>
                  <a:pt x="3646885" y="1026114"/>
                </a:lnTo>
                <a:lnTo>
                  <a:pt x="3658324" y="1026114"/>
                </a:lnTo>
                <a:lnTo>
                  <a:pt x="3669764" y="1026114"/>
                </a:lnTo>
                <a:lnTo>
                  <a:pt x="3681203" y="1026114"/>
                </a:lnTo>
                <a:lnTo>
                  <a:pt x="3692643" y="1026114"/>
                </a:lnTo>
                <a:lnTo>
                  <a:pt x="3704082" y="1026114"/>
                </a:lnTo>
                <a:lnTo>
                  <a:pt x="3715522" y="1026114"/>
                </a:lnTo>
                <a:lnTo>
                  <a:pt x="3726961" y="1026114"/>
                </a:lnTo>
                <a:lnTo>
                  <a:pt x="3738401" y="1026114"/>
                </a:lnTo>
                <a:lnTo>
                  <a:pt x="3749840" y="1026114"/>
                </a:lnTo>
                <a:lnTo>
                  <a:pt x="3761280" y="1026114"/>
                </a:lnTo>
                <a:lnTo>
                  <a:pt x="3772719" y="1026114"/>
                </a:lnTo>
                <a:lnTo>
                  <a:pt x="3784154" y="1026114"/>
                </a:lnTo>
                <a:lnTo>
                  <a:pt x="3795598" y="1026114"/>
                </a:lnTo>
                <a:lnTo>
                  <a:pt x="3807033" y="1026114"/>
                </a:lnTo>
                <a:lnTo>
                  <a:pt x="3818473" y="1026114"/>
                </a:lnTo>
                <a:lnTo>
                  <a:pt x="3829917" y="1026114"/>
                </a:lnTo>
                <a:lnTo>
                  <a:pt x="3841352" y="1026114"/>
                </a:lnTo>
                <a:lnTo>
                  <a:pt x="3852791" y="1026114"/>
                </a:lnTo>
                <a:lnTo>
                  <a:pt x="3864231" y="1026114"/>
                </a:lnTo>
                <a:lnTo>
                  <a:pt x="3875670" y="1026114"/>
                </a:lnTo>
                <a:lnTo>
                  <a:pt x="3887110" y="1026114"/>
                </a:lnTo>
                <a:lnTo>
                  <a:pt x="3898549" y="1026114"/>
                </a:lnTo>
                <a:lnTo>
                  <a:pt x="3909989" y="1026114"/>
                </a:lnTo>
                <a:lnTo>
                  <a:pt x="3921447" y="1026114"/>
                </a:lnTo>
                <a:lnTo>
                  <a:pt x="3932878" y="1026114"/>
                </a:lnTo>
                <a:lnTo>
                  <a:pt x="3944307" y="1026114"/>
                </a:lnTo>
                <a:lnTo>
                  <a:pt x="3955737" y="1026114"/>
                </a:lnTo>
                <a:lnTo>
                  <a:pt x="3967167" y="1026114"/>
                </a:lnTo>
                <a:lnTo>
                  <a:pt x="3978645" y="1026114"/>
                </a:lnTo>
                <a:lnTo>
                  <a:pt x="3990075" y="1026114"/>
                </a:lnTo>
                <a:lnTo>
                  <a:pt x="4001505" y="1026114"/>
                </a:lnTo>
                <a:lnTo>
                  <a:pt x="4012935" y="1026114"/>
                </a:lnTo>
                <a:lnTo>
                  <a:pt x="4024365" y="1026114"/>
                </a:lnTo>
                <a:lnTo>
                  <a:pt x="4035843" y="1026114"/>
                </a:lnTo>
                <a:lnTo>
                  <a:pt x="4047273" y="1026114"/>
                </a:lnTo>
                <a:lnTo>
                  <a:pt x="4058702" y="1026114"/>
                </a:lnTo>
                <a:lnTo>
                  <a:pt x="4070133" y="1026114"/>
                </a:lnTo>
                <a:lnTo>
                  <a:pt x="4081563" y="1026114"/>
                </a:lnTo>
                <a:lnTo>
                  <a:pt x="4093040" y="1026114"/>
                </a:lnTo>
                <a:lnTo>
                  <a:pt x="4104471" y="1026114"/>
                </a:lnTo>
                <a:lnTo>
                  <a:pt x="4115900" y="1026114"/>
                </a:lnTo>
                <a:lnTo>
                  <a:pt x="4127330" y="1026114"/>
                </a:lnTo>
                <a:lnTo>
                  <a:pt x="4138760" y="1026114"/>
                </a:lnTo>
                <a:lnTo>
                  <a:pt x="4150238" y="1026114"/>
                </a:lnTo>
                <a:lnTo>
                  <a:pt x="4161668" y="1026114"/>
                </a:lnTo>
                <a:lnTo>
                  <a:pt x="4173098" y="1026114"/>
                </a:lnTo>
                <a:lnTo>
                  <a:pt x="4184528" y="1026114"/>
                </a:lnTo>
                <a:lnTo>
                  <a:pt x="4195958" y="1026114"/>
                </a:lnTo>
                <a:lnTo>
                  <a:pt x="4207436" y="1026114"/>
                </a:lnTo>
                <a:lnTo>
                  <a:pt x="4218865" y="1026114"/>
                </a:lnTo>
                <a:lnTo>
                  <a:pt x="4230296" y="1026114"/>
                </a:lnTo>
                <a:lnTo>
                  <a:pt x="4241726" y="1026114"/>
                </a:lnTo>
                <a:lnTo>
                  <a:pt x="4253156" y="1026114"/>
                </a:lnTo>
                <a:lnTo>
                  <a:pt x="4264634" y="1026114"/>
                </a:lnTo>
                <a:lnTo>
                  <a:pt x="4276063" y="1026114"/>
                </a:lnTo>
                <a:lnTo>
                  <a:pt x="4287493" y="1026114"/>
                </a:lnTo>
                <a:lnTo>
                  <a:pt x="4298923" y="1026114"/>
                </a:lnTo>
                <a:lnTo>
                  <a:pt x="4310353" y="1026114"/>
                </a:lnTo>
                <a:lnTo>
                  <a:pt x="4321831" y="1026114"/>
                </a:lnTo>
                <a:lnTo>
                  <a:pt x="4333261" y="1026114"/>
                </a:lnTo>
                <a:lnTo>
                  <a:pt x="4344691" y="1026114"/>
                </a:lnTo>
                <a:lnTo>
                  <a:pt x="4356121" y="1026114"/>
                </a:lnTo>
                <a:lnTo>
                  <a:pt x="4367551" y="1026114"/>
                </a:lnTo>
                <a:lnTo>
                  <a:pt x="4379028" y="1026114"/>
                </a:lnTo>
                <a:lnTo>
                  <a:pt x="4390458" y="1026114"/>
                </a:lnTo>
                <a:lnTo>
                  <a:pt x="4401889" y="1026114"/>
                </a:lnTo>
                <a:lnTo>
                  <a:pt x="4413319" y="1026114"/>
                </a:lnTo>
                <a:lnTo>
                  <a:pt x="4424749" y="1026114"/>
                </a:lnTo>
                <a:lnTo>
                  <a:pt x="4436226" y="1026114"/>
                </a:lnTo>
                <a:lnTo>
                  <a:pt x="4447656" y="1026114"/>
                </a:lnTo>
                <a:lnTo>
                  <a:pt x="4459086" y="1026114"/>
                </a:lnTo>
                <a:lnTo>
                  <a:pt x="4470516" y="1026114"/>
                </a:lnTo>
                <a:lnTo>
                  <a:pt x="4481946" y="1026114"/>
                </a:lnTo>
                <a:lnTo>
                  <a:pt x="4493424" y="1026114"/>
                </a:lnTo>
                <a:lnTo>
                  <a:pt x="4504854" y="1026114"/>
                </a:lnTo>
                <a:lnTo>
                  <a:pt x="4516284" y="1026114"/>
                </a:lnTo>
                <a:lnTo>
                  <a:pt x="4527714" y="1026114"/>
                </a:lnTo>
                <a:lnTo>
                  <a:pt x="4539144" y="1026114"/>
                </a:lnTo>
                <a:lnTo>
                  <a:pt x="4550621" y="1026114"/>
                </a:lnTo>
                <a:lnTo>
                  <a:pt x="4562051" y="1026114"/>
                </a:lnTo>
                <a:lnTo>
                  <a:pt x="4573482" y="1026114"/>
                </a:lnTo>
                <a:lnTo>
                  <a:pt x="4584912" y="1026114"/>
                </a:lnTo>
                <a:lnTo>
                  <a:pt x="4596341" y="1026114"/>
                </a:lnTo>
                <a:lnTo>
                  <a:pt x="4607771" y="1026114"/>
                </a:lnTo>
                <a:lnTo>
                  <a:pt x="4619249" y="1026114"/>
                </a:lnTo>
                <a:lnTo>
                  <a:pt x="4630679" y="1026114"/>
                </a:lnTo>
                <a:lnTo>
                  <a:pt x="4642109" y="1026114"/>
                </a:lnTo>
                <a:lnTo>
                  <a:pt x="4653539" y="1026114"/>
                </a:lnTo>
                <a:lnTo>
                  <a:pt x="4664969" y="1026114"/>
                </a:lnTo>
                <a:lnTo>
                  <a:pt x="4676447" y="1026114"/>
                </a:lnTo>
                <a:lnTo>
                  <a:pt x="4687877" y="1026114"/>
                </a:lnTo>
                <a:lnTo>
                  <a:pt x="4699306" y="1026114"/>
                </a:lnTo>
                <a:lnTo>
                  <a:pt x="4710737" y="1026114"/>
                </a:lnTo>
                <a:lnTo>
                  <a:pt x="4722167" y="1026114"/>
                </a:lnTo>
                <a:lnTo>
                  <a:pt x="4733644" y="1026114"/>
                </a:lnTo>
                <a:lnTo>
                  <a:pt x="4745075" y="1026114"/>
                </a:lnTo>
                <a:lnTo>
                  <a:pt x="4756504" y="1026114"/>
                </a:lnTo>
                <a:lnTo>
                  <a:pt x="4767934" y="1026114"/>
                </a:lnTo>
                <a:lnTo>
                  <a:pt x="4779364" y="1026114"/>
                </a:lnTo>
                <a:lnTo>
                  <a:pt x="4790842" y="1026114"/>
                </a:lnTo>
                <a:lnTo>
                  <a:pt x="4802272" y="1026114"/>
                </a:lnTo>
                <a:lnTo>
                  <a:pt x="4813702" y="1026114"/>
                </a:lnTo>
                <a:lnTo>
                  <a:pt x="4825132" y="1026114"/>
                </a:lnTo>
                <a:lnTo>
                  <a:pt x="4836562" y="1026114"/>
                </a:lnTo>
                <a:lnTo>
                  <a:pt x="4848040" y="1026114"/>
                </a:lnTo>
                <a:lnTo>
                  <a:pt x="4859469" y="1026114"/>
                </a:lnTo>
                <a:lnTo>
                  <a:pt x="4870899" y="1026114"/>
                </a:lnTo>
                <a:lnTo>
                  <a:pt x="4882330" y="1026114"/>
                </a:lnTo>
                <a:lnTo>
                  <a:pt x="4893760" y="1026114"/>
                </a:lnTo>
                <a:lnTo>
                  <a:pt x="4905237" y="1026114"/>
                </a:lnTo>
                <a:lnTo>
                  <a:pt x="4916667" y="1026114"/>
                </a:lnTo>
                <a:lnTo>
                  <a:pt x="4928097" y="1026114"/>
                </a:lnTo>
                <a:lnTo>
                  <a:pt x="4939527" y="1026114"/>
                </a:lnTo>
                <a:lnTo>
                  <a:pt x="4950957" y="1026114"/>
                </a:lnTo>
                <a:lnTo>
                  <a:pt x="4962435" y="1026114"/>
                </a:lnTo>
                <a:lnTo>
                  <a:pt x="4973865" y="1026114"/>
                </a:lnTo>
                <a:lnTo>
                  <a:pt x="4985295" y="1026114"/>
                </a:lnTo>
                <a:lnTo>
                  <a:pt x="4996725" y="1026114"/>
                </a:lnTo>
                <a:lnTo>
                  <a:pt x="5008155" y="1026114"/>
                </a:lnTo>
                <a:lnTo>
                  <a:pt x="5019632" y="1026114"/>
                </a:lnTo>
                <a:lnTo>
                  <a:pt x="5031062" y="1026114"/>
                </a:lnTo>
                <a:lnTo>
                  <a:pt x="5042492" y="1026114"/>
                </a:lnTo>
                <a:lnTo>
                  <a:pt x="5053923" y="1026114"/>
                </a:lnTo>
                <a:lnTo>
                  <a:pt x="5065353" y="1026114"/>
                </a:lnTo>
                <a:lnTo>
                  <a:pt x="5076830" y="1026114"/>
                </a:lnTo>
                <a:lnTo>
                  <a:pt x="5088260" y="1026114"/>
                </a:lnTo>
                <a:lnTo>
                  <a:pt x="5099690" y="1026114"/>
                </a:lnTo>
                <a:lnTo>
                  <a:pt x="5111120" y="1026114"/>
                </a:lnTo>
                <a:lnTo>
                  <a:pt x="5122550" y="1026114"/>
                </a:lnTo>
                <a:lnTo>
                  <a:pt x="5134028" y="1026114"/>
                </a:lnTo>
                <a:lnTo>
                  <a:pt x="5145458" y="1026114"/>
                </a:lnTo>
                <a:lnTo>
                  <a:pt x="5156888" y="1026114"/>
                </a:lnTo>
                <a:lnTo>
                  <a:pt x="5168318" y="1026114"/>
                </a:lnTo>
                <a:lnTo>
                  <a:pt x="5179747" y="1026114"/>
                </a:lnTo>
                <a:lnTo>
                  <a:pt x="5191225" y="1026114"/>
                </a:lnTo>
                <a:lnTo>
                  <a:pt x="5202655" y="1026114"/>
                </a:lnTo>
                <a:lnTo>
                  <a:pt x="5214085" y="1026114"/>
                </a:lnTo>
                <a:lnTo>
                  <a:pt x="5225515" y="1026114"/>
                </a:lnTo>
                <a:lnTo>
                  <a:pt x="5236945" y="1026114"/>
                </a:lnTo>
                <a:lnTo>
                  <a:pt x="5248423" y="1026114"/>
                </a:lnTo>
                <a:lnTo>
                  <a:pt x="5259853" y="1026114"/>
                </a:lnTo>
                <a:lnTo>
                  <a:pt x="5271283" y="1026114"/>
                </a:lnTo>
                <a:lnTo>
                  <a:pt x="5282713" y="1026114"/>
                </a:lnTo>
                <a:lnTo>
                  <a:pt x="5294143" y="1026114"/>
                </a:lnTo>
                <a:lnTo>
                  <a:pt x="5305621" y="1026114"/>
                </a:lnTo>
                <a:lnTo>
                  <a:pt x="5317051" y="1026114"/>
                </a:lnTo>
                <a:lnTo>
                  <a:pt x="5328481" y="1026114"/>
                </a:lnTo>
                <a:lnTo>
                  <a:pt x="5339910" y="1026114"/>
                </a:lnTo>
                <a:lnTo>
                  <a:pt x="5351340" y="1026114"/>
                </a:lnTo>
                <a:lnTo>
                  <a:pt x="5362818" y="1026114"/>
                </a:lnTo>
                <a:lnTo>
                  <a:pt x="5374248" y="1026114"/>
                </a:lnTo>
                <a:lnTo>
                  <a:pt x="5385678" y="1026114"/>
                </a:lnTo>
                <a:lnTo>
                  <a:pt x="5397108" y="1026114"/>
                </a:lnTo>
                <a:lnTo>
                  <a:pt x="5408538" y="1026114"/>
                </a:lnTo>
                <a:lnTo>
                  <a:pt x="5420016" y="1026114"/>
                </a:lnTo>
                <a:lnTo>
                  <a:pt x="5431446" y="1026114"/>
                </a:lnTo>
                <a:lnTo>
                  <a:pt x="5442876" y="1026114"/>
                </a:lnTo>
                <a:lnTo>
                  <a:pt x="5454306" y="1026114"/>
                </a:lnTo>
                <a:lnTo>
                  <a:pt x="5465736" y="1026114"/>
                </a:lnTo>
                <a:lnTo>
                  <a:pt x="5477214" y="1026114"/>
                </a:lnTo>
                <a:lnTo>
                  <a:pt x="5488643" y="1026114"/>
                </a:lnTo>
                <a:lnTo>
                  <a:pt x="5500073" y="1026114"/>
                </a:lnTo>
                <a:lnTo>
                  <a:pt x="5511503" y="1026114"/>
                </a:lnTo>
                <a:lnTo>
                  <a:pt x="5522933" y="1026114"/>
                </a:lnTo>
                <a:lnTo>
                  <a:pt x="5534411" y="1026114"/>
                </a:lnTo>
                <a:lnTo>
                  <a:pt x="5545841" y="1026114"/>
                </a:lnTo>
                <a:lnTo>
                  <a:pt x="5557271" y="1026114"/>
                </a:lnTo>
                <a:lnTo>
                  <a:pt x="5568701" y="1026114"/>
                </a:lnTo>
                <a:lnTo>
                  <a:pt x="5580131" y="1026114"/>
                </a:lnTo>
                <a:lnTo>
                  <a:pt x="5591609" y="1026114"/>
                </a:lnTo>
                <a:lnTo>
                  <a:pt x="5603038" y="1026114"/>
                </a:lnTo>
                <a:lnTo>
                  <a:pt x="5614469" y="1026114"/>
                </a:lnTo>
                <a:lnTo>
                  <a:pt x="5625899" y="1026114"/>
                </a:lnTo>
                <a:lnTo>
                  <a:pt x="5637329" y="1026114"/>
                </a:lnTo>
                <a:lnTo>
                  <a:pt x="5648759" y="1026114"/>
                </a:lnTo>
                <a:lnTo>
                  <a:pt x="5660236" y="1026114"/>
                </a:lnTo>
                <a:lnTo>
                  <a:pt x="5671666" y="1026114"/>
                </a:lnTo>
                <a:lnTo>
                  <a:pt x="5683096" y="1026114"/>
                </a:lnTo>
                <a:lnTo>
                  <a:pt x="5694526" y="1026114"/>
                </a:lnTo>
                <a:lnTo>
                  <a:pt x="5705956" y="1026114"/>
                </a:lnTo>
                <a:lnTo>
                  <a:pt x="5717434" y="1026114"/>
                </a:lnTo>
                <a:lnTo>
                  <a:pt x="5728864" y="1026114"/>
                </a:lnTo>
                <a:lnTo>
                  <a:pt x="5740294" y="1026114"/>
                </a:lnTo>
                <a:lnTo>
                  <a:pt x="5751724" y="1026114"/>
                </a:lnTo>
                <a:lnTo>
                  <a:pt x="5763154" y="1026114"/>
                </a:lnTo>
                <a:lnTo>
                  <a:pt x="5774631" y="1026114"/>
                </a:lnTo>
                <a:lnTo>
                  <a:pt x="5786062" y="1026114"/>
                </a:lnTo>
                <a:lnTo>
                  <a:pt x="5797492" y="1026114"/>
                </a:lnTo>
                <a:lnTo>
                  <a:pt x="5808921" y="1026114"/>
                </a:lnTo>
                <a:lnTo>
                  <a:pt x="5820351" y="1026114"/>
                </a:lnTo>
                <a:lnTo>
                  <a:pt x="5831829" y="1026114"/>
                </a:lnTo>
                <a:lnTo>
                  <a:pt x="5843259" y="1026114"/>
                </a:lnTo>
                <a:lnTo>
                  <a:pt x="5854689" y="1026114"/>
                </a:lnTo>
                <a:lnTo>
                  <a:pt x="5866119" y="1026114"/>
                </a:lnTo>
                <a:lnTo>
                  <a:pt x="5877549" y="1026114"/>
                </a:lnTo>
                <a:lnTo>
                  <a:pt x="5889027" y="1026114"/>
                </a:lnTo>
                <a:lnTo>
                  <a:pt x="5900457" y="1026114"/>
                </a:lnTo>
                <a:lnTo>
                  <a:pt x="5911887" y="1026114"/>
                </a:lnTo>
                <a:lnTo>
                  <a:pt x="5923317" y="1026114"/>
                </a:lnTo>
                <a:lnTo>
                  <a:pt x="5934747" y="1026114"/>
                </a:lnTo>
                <a:lnTo>
                  <a:pt x="5946225" y="1026114"/>
                </a:lnTo>
                <a:lnTo>
                  <a:pt x="5957655" y="1026114"/>
                </a:lnTo>
                <a:lnTo>
                  <a:pt x="5969084" y="1026114"/>
                </a:lnTo>
                <a:lnTo>
                  <a:pt x="5980514" y="1026114"/>
                </a:lnTo>
                <a:lnTo>
                  <a:pt x="5991944" y="1026114"/>
                </a:lnTo>
                <a:lnTo>
                  <a:pt x="6003422" y="1026114"/>
                </a:lnTo>
                <a:lnTo>
                  <a:pt x="6014852" y="1026114"/>
                </a:lnTo>
                <a:lnTo>
                  <a:pt x="6026282" y="1026114"/>
                </a:lnTo>
                <a:lnTo>
                  <a:pt x="6037712" y="1026114"/>
                </a:lnTo>
                <a:lnTo>
                  <a:pt x="6049142" y="1026114"/>
                </a:lnTo>
                <a:lnTo>
                  <a:pt x="6060620" y="1026114"/>
                </a:lnTo>
                <a:lnTo>
                  <a:pt x="6072049" y="1026114"/>
                </a:lnTo>
                <a:lnTo>
                  <a:pt x="6083480" y="1026114"/>
                </a:lnTo>
                <a:lnTo>
                  <a:pt x="6094910" y="1026114"/>
                </a:lnTo>
                <a:lnTo>
                  <a:pt x="6106340" y="1026114"/>
                </a:lnTo>
                <a:lnTo>
                  <a:pt x="6117818" y="1026114"/>
                </a:lnTo>
                <a:lnTo>
                  <a:pt x="6129247" y="1026114"/>
                </a:lnTo>
                <a:lnTo>
                  <a:pt x="6140677" y="1026114"/>
                </a:lnTo>
                <a:lnTo>
                  <a:pt x="6152107" y="1026114"/>
                </a:lnTo>
                <a:lnTo>
                  <a:pt x="6163537" y="1026114"/>
                </a:lnTo>
                <a:lnTo>
                  <a:pt x="6175015" y="1026114"/>
                </a:lnTo>
                <a:lnTo>
                  <a:pt x="6186445" y="1026114"/>
                </a:lnTo>
                <a:lnTo>
                  <a:pt x="6197875" y="1026114"/>
                </a:lnTo>
                <a:lnTo>
                  <a:pt x="6209305" y="1026114"/>
                </a:lnTo>
                <a:lnTo>
                  <a:pt x="6220735" y="1026114"/>
                </a:lnTo>
                <a:lnTo>
                  <a:pt x="6232212" y="1026114"/>
                </a:lnTo>
                <a:lnTo>
                  <a:pt x="6243642" y="1026114"/>
                </a:lnTo>
                <a:lnTo>
                  <a:pt x="6255073" y="1026114"/>
                </a:lnTo>
                <a:lnTo>
                  <a:pt x="6266503" y="1026114"/>
                </a:lnTo>
                <a:lnTo>
                  <a:pt x="6277933" y="1026114"/>
                </a:lnTo>
                <a:lnTo>
                  <a:pt x="6289410" y="1026114"/>
                </a:lnTo>
                <a:lnTo>
                  <a:pt x="6300840" y="1026114"/>
                </a:lnTo>
                <a:lnTo>
                  <a:pt x="6312270" y="1026114"/>
                </a:lnTo>
                <a:lnTo>
                  <a:pt x="6323700" y="1026114"/>
                </a:lnTo>
                <a:lnTo>
                  <a:pt x="6335130" y="1026114"/>
                </a:lnTo>
                <a:lnTo>
                  <a:pt x="6346608" y="1026114"/>
                </a:lnTo>
                <a:lnTo>
                  <a:pt x="6358038" y="1026114"/>
                </a:lnTo>
                <a:lnTo>
                  <a:pt x="6369468" y="1026114"/>
                </a:lnTo>
                <a:lnTo>
                  <a:pt x="6380898" y="1026114"/>
                </a:lnTo>
                <a:lnTo>
                  <a:pt x="6392328" y="1026114"/>
                </a:lnTo>
                <a:lnTo>
                  <a:pt x="6403805" y="1026114"/>
                </a:lnTo>
                <a:lnTo>
                  <a:pt x="6415235" y="1026114"/>
                </a:lnTo>
                <a:lnTo>
                  <a:pt x="6426666" y="1026114"/>
                </a:lnTo>
                <a:lnTo>
                  <a:pt x="6438096" y="1026114"/>
                </a:lnTo>
                <a:lnTo>
                  <a:pt x="6449525" y="1026114"/>
                </a:lnTo>
                <a:lnTo>
                  <a:pt x="6461003" y="1026114"/>
                </a:lnTo>
                <a:lnTo>
                  <a:pt x="6472433" y="1026114"/>
                </a:lnTo>
                <a:lnTo>
                  <a:pt x="6483863" y="1026114"/>
                </a:lnTo>
                <a:lnTo>
                  <a:pt x="6495293" y="1026114"/>
                </a:lnTo>
                <a:lnTo>
                  <a:pt x="6506723" y="1026114"/>
                </a:lnTo>
                <a:lnTo>
                  <a:pt x="6518201" y="1026114"/>
                </a:lnTo>
                <a:lnTo>
                  <a:pt x="6529631" y="1026114"/>
                </a:lnTo>
                <a:lnTo>
                  <a:pt x="6541061" y="1026114"/>
                </a:lnTo>
                <a:lnTo>
                  <a:pt x="6552490" y="1026114"/>
                </a:lnTo>
                <a:lnTo>
                  <a:pt x="6563921" y="1026114"/>
                </a:lnTo>
                <a:lnTo>
                  <a:pt x="6575398" y="1026114"/>
                </a:lnTo>
                <a:lnTo>
                  <a:pt x="6586828" y="1026114"/>
                </a:lnTo>
                <a:lnTo>
                  <a:pt x="6598259" y="1026114"/>
                </a:lnTo>
                <a:lnTo>
                  <a:pt x="6609688" y="1026114"/>
                </a:lnTo>
                <a:lnTo>
                  <a:pt x="6621118" y="1026114"/>
                </a:lnTo>
                <a:lnTo>
                  <a:pt x="6632596" y="1026114"/>
                </a:lnTo>
                <a:lnTo>
                  <a:pt x="6644026" y="1026114"/>
                </a:lnTo>
                <a:lnTo>
                  <a:pt x="6655456" y="1026114"/>
                </a:lnTo>
                <a:lnTo>
                  <a:pt x="6666886" y="1026114"/>
                </a:lnTo>
                <a:lnTo>
                  <a:pt x="6678316" y="1026114"/>
                </a:lnTo>
                <a:lnTo>
                  <a:pt x="6689794" y="1026114"/>
                </a:lnTo>
                <a:lnTo>
                  <a:pt x="6701224" y="1026114"/>
                </a:lnTo>
                <a:lnTo>
                  <a:pt x="6712653" y="1026114"/>
                </a:lnTo>
                <a:lnTo>
                  <a:pt x="6724083" y="1026114"/>
                </a:lnTo>
                <a:lnTo>
                  <a:pt x="6735514" y="1026114"/>
                </a:lnTo>
                <a:lnTo>
                  <a:pt x="6746944" y="1026114"/>
                </a:lnTo>
                <a:lnTo>
                  <a:pt x="6758421" y="1026114"/>
                </a:lnTo>
                <a:lnTo>
                  <a:pt x="6769851" y="1026114"/>
                </a:lnTo>
                <a:lnTo>
                  <a:pt x="6781281" y="1026114"/>
                </a:lnTo>
                <a:lnTo>
                  <a:pt x="6792711" y="1026114"/>
                </a:lnTo>
                <a:lnTo>
                  <a:pt x="6804141" y="1026114"/>
                </a:lnTo>
                <a:lnTo>
                  <a:pt x="6815619" y="1026114"/>
                </a:lnTo>
                <a:lnTo>
                  <a:pt x="6827049" y="1026114"/>
                </a:lnTo>
                <a:lnTo>
                  <a:pt x="6838479" y="1026114"/>
                </a:lnTo>
                <a:lnTo>
                  <a:pt x="6849909" y="1026114"/>
                </a:lnTo>
                <a:lnTo>
                  <a:pt x="6861339" y="1026114"/>
                </a:lnTo>
                <a:lnTo>
                  <a:pt x="6872816" y="1026114"/>
                </a:lnTo>
                <a:lnTo>
                  <a:pt x="6884246" y="1026114"/>
                </a:lnTo>
                <a:lnTo>
                  <a:pt x="6895676" y="1026114"/>
                </a:lnTo>
                <a:lnTo>
                  <a:pt x="6907107" y="1026114"/>
                </a:lnTo>
                <a:lnTo>
                  <a:pt x="6918537" y="1026114"/>
                </a:lnTo>
                <a:lnTo>
                  <a:pt x="6930014" y="1026114"/>
                </a:lnTo>
                <a:lnTo>
                  <a:pt x="6941444" y="1026114"/>
                </a:lnTo>
                <a:lnTo>
                  <a:pt x="6952874" y="1026114"/>
                </a:lnTo>
                <a:lnTo>
                  <a:pt x="6964304" y="1026114"/>
                </a:lnTo>
                <a:lnTo>
                  <a:pt x="6975734" y="1026114"/>
                </a:lnTo>
                <a:lnTo>
                  <a:pt x="6987212" y="1026114"/>
                </a:lnTo>
                <a:lnTo>
                  <a:pt x="6998642" y="1026114"/>
                </a:lnTo>
                <a:lnTo>
                  <a:pt x="7010072" y="1026114"/>
                </a:lnTo>
                <a:lnTo>
                  <a:pt x="7021502" y="1026114"/>
                </a:lnTo>
                <a:lnTo>
                  <a:pt x="7032931" y="1026114"/>
                </a:lnTo>
                <a:lnTo>
                  <a:pt x="7044409" y="1026114"/>
                </a:lnTo>
                <a:lnTo>
                  <a:pt x="7055839" y="1026114"/>
                </a:lnTo>
                <a:lnTo>
                  <a:pt x="7067269" y="1026114"/>
                </a:lnTo>
                <a:lnTo>
                  <a:pt x="7078700" y="1026114"/>
                </a:lnTo>
                <a:lnTo>
                  <a:pt x="7090129" y="1026114"/>
                </a:lnTo>
                <a:lnTo>
                  <a:pt x="7101607" y="1026114"/>
                </a:lnTo>
                <a:lnTo>
                  <a:pt x="7113037" y="1026114"/>
                </a:lnTo>
                <a:lnTo>
                  <a:pt x="7124467" y="1026114"/>
                </a:lnTo>
                <a:lnTo>
                  <a:pt x="7135897" y="1026114"/>
                </a:lnTo>
                <a:lnTo>
                  <a:pt x="7147327" y="1026114"/>
                </a:lnTo>
                <a:lnTo>
                  <a:pt x="7158805" y="1026114"/>
                </a:lnTo>
                <a:lnTo>
                  <a:pt x="7170235" y="1026114"/>
                </a:lnTo>
                <a:lnTo>
                  <a:pt x="7181665" y="1026114"/>
                </a:lnTo>
                <a:lnTo>
                  <a:pt x="7193094" y="1026114"/>
                </a:lnTo>
                <a:lnTo>
                  <a:pt x="7204524" y="1026114"/>
                </a:lnTo>
                <a:lnTo>
                  <a:pt x="7216002" y="1026114"/>
                </a:lnTo>
                <a:lnTo>
                  <a:pt x="7227432" y="1026114"/>
                </a:lnTo>
                <a:lnTo>
                  <a:pt x="7238862" y="1026114"/>
                </a:lnTo>
                <a:lnTo>
                  <a:pt x="7250292" y="1026114"/>
                </a:lnTo>
                <a:lnTo>
                  <a:pt x="7261722" y="1026114"/>
                </a:lnTo>
                <a:lnTo>
                  <a:pt x="7273200" y="1026114"/>
                </a:lnTo>
                <a:lnTo>
                  <a:pt x="7284630" y="1026114"/>
                </a:lnTo>
                <a:lnTo>
                  <a:pt x="7296060" y="1026114"/>
                </a:lnTo>
                <a:lnTo>
                  <a:pt x="7307490" y="1026114"/>
                </a:lnTo>
                <a:lnTo>
                  <a:pt x="7318920" y="1026114"/>
                </a:lnTo>
                <a:lnTo>
                  <a:pt x="7330398" y="1026114"/>
                </a:lnTo>
                <a:lnTo>
                  <a:pt x="7341828" y="1026114"/>
                </a:lnTo>
                <a:lnTo>
                  <a:pt x="7353257" y="1026114"/>
                </a:lnTo>
                <a:lnTo>
                  <a:pt x="7364687" y="1026114"/>
                </a:lnTo>
                <a:lnTo>
                  <a:pt x="7376117" y="1026114"/>
                </a:lnTo>
                <a:lnTo>
                  <a:pt x="7387595" y="1026114"/>
                </a:lnTo>
                <a:lnTo>
                  <a:pt x="7399025" y="1026114"/>
                </a:lnTo>
                <a:lnTo>
                  <a:pt x="7410455" y="1026114"/>
                </a:lnTo>
                <a:lnTo>
                  <a:pt x="7421885" y="1026114"/>
                </a:lnTo>
                <a:lnTo>
                  <a:pt x="7433315" y="1026114"/>
                </a:lnTo>
                <a:lnTo>
                  <a:pt x="7444793" y="1026114"/>
                </a:lnTo>
                <a:lnTo>
                  <a:pt x="7456222" y="1026114"/>
                </a:lnTo>
                <a:lnTo>
                  <a:pt x="7467653" y="1026114"/>
                </a:lnTo>
                <a:lnTo>
                  <a:pt x="7479083" y="1026114"/>
                </a:lnTo>
                <a:lnTo>
                  <a:pt x="7490513" y="1026114"/>
                </a:lnTo>
                <a:lnTo>
                  <a:pt x="7501990" y="1026114"/>
                </a:lnTo>
                <a:lnTo>
                  <a:pt x="7513420" y="1026114"/>
                </a:lnTo>
                <a:lnTo>
                  <a:pt x="7524850" y="1026114"/>
                </a:lnTo>
                <a:lnTo>
                  <a:pt x="7536280" y="1026114"/>
                </a:lnTo>
                <a:lnTo>
                  <a:pt x="7547710" y="1026114"/>
                </a:lnTo>
                <a:lnTo>
                  <a:pt x="7559188" y="1026114"/>
                </a:lnTo>
                <a:lnTo>
                  <a:pt x="7570618" y="1026114"/>
                </a:lnTo>
                <a:lnTo>
                  <a:pt x="7582048" y="1026114"/>
                </a:lnTo>
                <a:lnTo>
                  <a:pt x="7593478" y="1026114"/>
                </a:lnTo>
                <a:lnTo>
                  <a:pt x="7604908" y="1026114"/>
                </a:lnTo>
                <a:lnTo>
                  <a:pt x="7616385" y="1026114"/>
                </a:lnTo>
                <a:lnTo>
                  <a:pt x="7627815" y="1026114"/>
                </a:lnTo>
                <a:lnTo>
                  <a:pt x="7639246" y="1026114"/>
                </a:lnTo>
                <a:lnTo>
                  <a:pt x="7650676" y="1026114"/>
                </a:lnTo>
                <a:lnTo>
                  <a:pt x="7662106" y="1026114"/>
                </a:lnTo>
                <a:lnTo>
                  <a:pt x="7673583" y="1026114"/>
                </a:lnTo>
                <a:lnTo>
                  <a:pt x="7685013" y="1026114"/>
                </a:lnTo>
                <a:lnTo>
                  <a:pt x="7696443" y="1026114"/>
                </a:lnTo>
                <a:lnTo>
                  <a:pt x="7707873" y="1026114"/>
                </a:lnTo>
                <a:lnTo>
                  <a:pt x="7719303" y="1026114"/>
                </a:lnTo>
                <a:lnTo>
                  <a:pt x="7730733" y="1026114"/>
                </a:lnTo>
                <a:lnTo>
                  <a:pt x="7742211" y="1026114"/>
                </a:lnTo>
                <a:lnTo>
                  <a:pt x="7753641" y="1026114"/>
                </a:lnTo>
                <a:lnTo>
                  <a:pt x="7765071" y="1026114"/>
                </a:lnTo>
                <a:lnTo>
                  <a:pt x="7776501" y="1026114"/>
                </a:lnTo>
                <a:lnTo>
                  <a:pt x="7787931" y="1026114"/>
                </a:lnTo>
                <a:lnTo>
                  <a:pt x="7799408" y="1026114"/>
                </a:lnTo>
                <a:lnTo>
                  <a:pt x="7810839" y="1026114"/>
                </a:lnTo>
                <a:lnTo>
                  <a:pt x="7822268" y="1026114"/>
                </a:lnTo>
                <a:lnTo>
                  <a:pt x="7833698" y="1026114"/>
                </a:lnTo>
                <a:lnTo>
                  <a:pt x="7845128" y="1026114"/>
                </a:lnTo>
                <a:lnTo>
                  <a:pt x="7856606" y="1026114"/>
                </a:lnTo>
                <a:lnTo>
                  <a:pt x="7868036" y="1026114"/>
                </a:lnTo>
                <a:lnTo>
                  <a:pt x="7879466" y="1026114"/>
                </a:lnTo>
                <a:lnTo>
                  <a:pt x="7890896" y="1026114"/>
                </a:lnTo>
                <a:lnTo>
                  <a:pt x="7902326" y="1026114"/>
                </a:lnTo>
                <a:lnTo>
                  <a:pt x="7913804" y="1026114"/>
                </a:lnTo>
                <a:lnTo>
                  <a:pt x="7925234" y="1026114"/>
                </a:lnTo>
                <a:lnTo>
                  <a:pt x="7936663" y="1026114"/>
                </a:lnTo>
                <a:lnTo>
                  <a:pt x="7948094" y="1026114"/>
                </a:lnTo>
                <a:lnTo>
                  <a:pt x="7959524" y="1026114"/>
                </a:lnTo>
                <a:lnTo>
                  <a:pt x="7971001" y="1026114"/>
                </a:lnTo>
                <a:lnTo>
                  <a:pt x="7982431" y="1026114"/>
                </a:lnTo>
                <a:lnTo>
                  <a:pt x="7993861" y="1026114"/>
                </a:lnTo>
                <a:lnTo>
                  <a:pt x="8005291" y="1026114"/>
                </a:lnTo>
                <a:lnTo>
                  <a:pt x="8016721" y="1026114"/>
                </a:lnTo>
                <a:lnTo>
                  <a:pt x="8028199" y="1026114"/>
                </a:lnTo>
                <a:lnTo>
                  <a:pt x="8039629" y="1026114"/>
                </a:lnTo>
                <a:lnTo>
                  <a:pt x="8051059" y="1026114"/>
                </a:lnTo>
                <a:lnTo>
                  <a:pt x="8062489" y="1026114"/>
                </a:lnTo>
                <a:lnTo>
                  <a:pt x="8073919" y="1026114"/>
                </a:lnTo>
                <a:lnTo>
                  <a:pt x="8085396" y="1026114"/>
                </a:lnTo>
                <a:lnTo>
                  <a:pt x="8096826" y="1026114"/>
                </a:lnTo>
                <a:lnTo>
                  <a:pt x="8108256" y="1026114"/>
                </a:lnTo>
                <a:lnTo>
                  <a:pt x="8119687" y="1026114"/>
                </a:lnTo>
                <a:lnTo>
                  <a:pt x="8131117" y="1026114"/>
                </a:lnTo>
                <a:lnTo>
                  <a:pt x="8142594" y="1026114"/>
                </a:lnTo>
                <a:lnTo>
                  <a:pt x="8154024" y="1026114"/>
                </a:lnTo>
                <a:lnTo>
                  <a:pt x="8165454" y="1026114"/>
                </a:lnTo>
                <a:lnTo>
                  <a:pt x="8176884" y="1026114"/>
                </a:lnTo>
                <a:lnTo>
                  <a:pt x="8188314" y="1026114"/>
                </a:lnTo>
                <a:lnTo>
                  <a:pt x="8199792" y="1026114"/>
                </a:lnTo>
                <a:lnTo>
                  <a:pt x="8211222" y="1026114"/>
                </a:lnTo>
                <a:lnTo>
                  <a:pt x="8222652" y="1026114"/>
                </a:lnTo>
                <a:lnTo>
                  <a:pt x="8234082" y="1026114"/>
                </a:lnTo>
                <a:lnTo>
                  <a:pt x="8245512" y="1026114"/>
                </a:lnTo>
                <a:lnTo>
                  <a:pt x="8256989" y="1026114"/>
                </a:lnTo>
                <a:lnTo>
                  <a:pt x="8268419" y="1026114"/>
                </a:lnTo>
                <a:lnTo>
                  <a:pt x="8279850" y="1026114"/>
                </a:lnTo>
                <a:lnTo>
                  <a:pt x="8291280" y="1026114"/>
                </a:lnTo>
                <a:lnTo>
                  <a:pt x="8302709" y="1026114"/>
                </a:lnTo>
                <a:lnTo>
                  <a:pt x="8314187" y="1026114"/>
                </a:lnTo>
                <a:lnTo>
                  <a:pt x="8325617" y="1026114"/>
                </a:lnTo>
                <a:lnTo>
                  <a:pt x="8337047" y="1026114"/>
                </a:lnTo>
                <a:lnTo>
                  <a:pt x="8348477" y="1026114"/>
                </a:lnTo>
                <a:lnTo>
                  <a:pt x="8359907" y="1026114"/>
                </a:lnTo>
                <a:lnTo>
                  <a:pt x="8371385" y="1026114"/>
                </a:lnTo>
                <a:lnTo>
                  <a:pt x="8382815" y="1026114"/>
                </a:lnTo>
                <a:lnTo>
                  <a:pt x="8394245" y="1026114"/>
                </a:lnTo>
                <a:lnTo>
                  <a:pt x="8405674" y="1026114"/>
                </a:lnTo>
                <a:lnTo>
                  <a:pt x="8417104" y="1026114"/>
                </a:lnTo>
                <a:lnTo>
                  <a:pt x="8428582" y="1026114"/>
                </a:lnTo>
                <a:lnTo>
                  <a:pt x="8440012" y="1026114"/>
                </a:lnTo>
                <a:lnTo>
                  <a:pt x="8451442" y="1026114"/>
                </a:lnTo>
                <a:lnTo>
                  <a:pt x="8462872" y="1026114"/>
                </a:lnTo>
                <a:lnTo>
                  <a:pt x="8474302" y="1026114"/>
                </a:lnTo>
                <a:lnTo>
                  <a:pt x="8485780" y="1026114"/>
                </a:lnTo>
                <a:lnTo>
                  <a:pt x="8497210" y="1026114"/>
                </a:lnTo>
                <a:lnTo>
                  <a:pt x="8508640" y="1026114"/>
                </a:lnTo>
                <a:lnTo>
                  <a:pt x="8520069" y="1026114"/>
                </a:lnTo>
                <a:lnTo>
                  <a:pt x="8531500" y="1026114"/>
                </a:lnTo>
                <a:lnTo>
                  <a:pt x="8542977" y="1026114"/>
                </a:lnTo>
                <a:lnTo>
                  <a:pt x="8554407" y="1026114"/>
                </a:lnTo>
                <a:lnTo>
                  <a:pt x="8565837" y="1026114"/>
                </a:lnTo>
                <a:lnTo>
                  <a:pt x="8577267" y="1026114"/>
                </a:lnTo>
                <a:lnTo>
                  <a:pt x="8588697" y="1026114"/>
                </a:lnTo>
                <a:lnTo>
                  <a:pt x="8600175" y="1026114"/>
                </a:lnTo>
                <a:lnTo>
                  <a:pt x="8611605" y="1026114"/>
                </a:lnTo>
                <a:lnTo>
                  <a:pt x="8623035" y="1026114"/>
                </a:lnTo>
                <a:lnTo>
                  <a:pt x="8634465" y="1026114"/>
                </a:lnTo>
                <a:lnTo>
                  <a:pt x="8645895" y="1026114"/>
                </a:lnTo>
                <a:lnTo>
                  <a:pt x="8657373" y="1026114"/>
                </a:lnTo>
                <a:lnTo>
                  <a:pt x="8668802" y="1026114"/>
                </a:lnTo>
                <a:lnTo>
                  <a:pt x="8680232" y="1026114"/>
                </a:lnTo>
                <a:lnTo>
                  <a:pt x="8691662" y="1026114"/>
                </a:lnTo>
                <a:lnTo>
                  <a:pt x="8703093" y="1026114"/>
                </a:lnTo>
                <a:lnTo>
                  <a:pt x="8714570" y="1026114"/>
                </a:lnTo>
                <a:lnTo>
                  <a:pt x="8726000" y="1026114"/>
                </a:lnTo>
                <a:lnTo>
                  <a:pt x="8737430" y="1026114"/>
                </a:lnTo>
                <a:lnTo>
                  <a:pt x="8748860" y="1026114"/>
                </a:lnTo>
                <a:lnTo>
                  <a:pt x="8760290" y="1026114"/>
                </a:lnTo>
                <a:lnTo>
                  <a:pt x="8771768" y="1026114"/>
                </a:lnTo>
                <a:lnTo>
                  <a:pt x="8783198" y="1026114"/>
                </a:lnTo>
                <a:lnTo>
                  <a:pt x="8794628" y="1026114"/>
                </a:lnTo>
                <a:lnTo>
                  <a:pt x="8806058" y="1026114"/>
                </a:lnTo>
                <a:lnTo>
                  <a:pt x="8817488" y="1026114"/>
                </a:lnTo>
                <a:lnTo>
                  <a:pt x="8828918" y="1026114"/>
                </a:lnTo>
                <a:lnTo>
                  <a:pt x="8840395" y="1026114"/>
                </a:lnTo>
                <a:lnTo>
                  <a:pt x="8851825" y="1026114"/>
                </a:lnTo>
                <a:lnTo>
                  <a:pt x="8863256" y="1026114"/>
                </a:lnTo>
                <a:lnTo>
                  <a:pt x="8874686" y="1026114"/>
                </a:lnTo>
                <a:lnTo>
                  <a:pt x="8886115" y="1026114"/>
                </a:lnTo>
                <a:lnTo>
                  <a:pt x="8897593" y="1026114"/>
                </a:lnTo>
                <a:lnTo>
                  <a:pt x="8909022" y="1026114"/>
                </a:lnTo>
                <a:lnTo>
                  <a:pt x="8920453" y="1026114"/>
                </a:lnTo>
                <a:lnTo>
                  <a:pt x="8931883" y="1026114"/>
                </a:lnTo>
                <a:lnTo>
                  <a:pt x="8943313" y="1026114"/>
                </a:lnTo>
                <a:lnTo>
                  <a:pt x="8954791" y="1026114"/>
                </a:lnTo>
                <a:lnTo>
                  <a:pt x="8966220" y="1026114"/>
                </a:lnTo>
                <a:lnTo>
                  <a:pt x="8977651" y="1026114"/>
                </a:lnTo>
                <a:lnTo>
                  <a:pt x="8989080" y="1026114"/>
                </a:lnTo>
                <a:lnTo>
                  <a:pt x="9000511" y="1026114"/>
                </a:lnTo>
                <a:lnTo>
                  <a:pt x="9011988" y="1026114"/>
                </a:lnTo>
                <a:lnTo>
                  <a:pt x="9023418" y="1026114"/>
                </a:lnTo>
                <a:lnTo>
                  <a:pt x="9034849" y="1026114"/>
                </a:lnTo>
                <a:lnTo>
                  <a:pt x="9046278" y="1026114"/>
                </a:lnTo>
                <a:lnTo>
                  <a:pt x="9057709" y="1026114"/>
                </a:lnTo>
                <a:lnTo>
                  <a:pt x="9069186" y="1026114"/>
                </a:lnTo>
                <a:lnTo>
                  <a:pt x="9080615" y="1026114"/>
                </a:lnTo>
                <a:lnTo>
                  <a:pt x="9092046" y="1026114"/>
                </a:lnTo>
                <a:lnTo>
                  <a:pt x="9103476" y="1026114"/>
                </a:lnTo>
                <a:lnTo>
                  <a:pt x="9114906" y="1026114"/>
                </a:lnTo>
                <a:lnTo>
                  <a:pt x="9126384" y="1026114"/>
                </a:lnTo>
                <a:lnTo>
                  <a:pt x="9137813" y="1026114"/>
                </a:lnTo>
                <a:lnTo>
                  <a:pt x="9149244" y="1026114"/>
                </a:lnTo>
                <a:lnTo>
                  <a:pt x="9160673" y="1026114"/>
                </a:lnTo>
                <a:lnTo>
                  <a:pt x="9172104" y="1026114"/>
                </a:lnTo>
                <a:lnTo>
                  <a:pt x="9183581" y="1026114"/>
                </a:lnTo>
                <a:lnTo>
                  <a:pt x="9195011" y="1026114"/>
                </a:lnTo>
                <a:lnTo>
                  <a:pt x="9206442" y="1026114"/>
                </a:lnTo>
                <a:lnTo>
                  <a:pt x="9217871" y="1026114"/>
                </a:lnTo>
                <a:lnTo>
                  <a:pt x="9229301" y="1026114"/>
                </a:lnTo>
                <a:lnTo>
                  <a:pt x="9240779" y="1026114"/>
                </a:lnTo>
                <a:lnTo>
                  <a:pt x="9252209" y="1026114"/>
                </a:lnTo>
                <a:lnTo>
                  <a:pt x="9263639" y="1026114"/>
                </a:lnTo>
                <a:lnTo>
                  <a:pt x="9275069" y="1026114"/>
                </a:lnTo>
                <a:lnTo>
                  <a:pt x="9286498" y="1026114"/>
                </a:lnTo>
                <a:lnTo>
                  <a:pt x="9297977" y="1026114"/>
                </a:lnTo>
                <a:lnTo>
                  <a:pt x="9309406" y="1026114"/>
                </a:lnTo>
                <a:lnTo>
                  <a:pt x="9320837" y="1026114"/>
                </a:lnTo>
                <a:lnTo>
                  <a:pt x="9332266" y="1026114"/>
                </a:lnTo>
                <a:lnTo>
                  <a:pt x="9343696" y="1026114"/>
                </a:lnTo>
                <a:lnTo>
                  <a:pt x="9355174" y="1026114"/>
                </a:lnTo>
                <a:lnTo>
                  <a:pt x="9366604" y="1026114"/>
                </a:lnTo>
                <a:lnTo>
                  <a:pt x="9378035" y="1026114"/>
                </a:lnTo>
                <a:lnTo>
                  <a:pt x="9389464" y="1026114"/>
                </a:lnTo>
                <a:lnTo>
                  <a:pt x="9400894" y="1026114"/>
                </a:lnTo>
                <a:lnTo>
                  <a:pt x="9412372" y="1026114"/>
                </a:lnTo>
                <a:lnTo>
                  <a:pt x="9423802" y="1026114"/>
                </a:lnTo>
                <a:lnTo>
                  <a:pt x="9435232" y="1026114"/>
                </a:lnTo>
                <a:lnTo>
                  <a:pt x="9446662" y="1026114"/>
                </a:lnTo>
                <a:lnTo>
                  <a:pt x="9458091" y="1026114"/>
                </a:lnTo>
                <a:lnTo>
                  <a:pt x="9469570" y="1026114"/>
                </a:lnTo>
                <a:lnTo>
                  <a:pt x="9480999" y="1026114"/>
                </a:lnTo>
                <a:lnTo>
                  <a:pt x="9492429" y="1026114"/>
                </a:lnTo>
                <a:lnTo>
                  <a:pt x="9503859" y="1026114"/>
                </a:lnTo>
                <a:lnTo>
                  <a:pt x="9515289" y="1026114"/>
                </a:lnTo>
                <a:lnTo>
                  <a:pt x="9526767" y="1026114"/>
                </a:lnTo>
                <a:lnTo>
                  <a:pt x="9538197" y="1026114"/>
                </a:lnTo>
                <a:lnTo>
                  <a:pt x="9549626" y="1026114"/>
                </a:lnTo>
                <a:lnTo>
                  <a:pt x="9561057" y="1026114"/>
                </a:lnTo>
                <a:lnTo>
                  <a:pt x="9572487" y="1026114"/>
                </a:lnTo>
                <a:lnTo>
                  <a:pt x="9583965" y="1026114"/>
                </a:lnTo>
                <a:lnTo>
                  <a:pt x="9595395" y="1026114"/>
                </a:lnTo>
                <a:lnTo>
                  <a:pt x="9606824" y="1026114"/>
                </a:lnTo>
                <a:lnTo>
                  <a:pt x="9618255" y="1026114"/>
                </a:lnTo>
                <a:lnTo>
                  <a:pt x="9629684" y="1026114"/>
                </a:lnTo>
                <a:lnTo>
                  <a:pt x="9641163" y="1026114"/>
                </a:lnTo>
                <a:lnTo>
                  <a:pt x="9652592" y="1026114"/>
                </a:lnTo>
                <a:lnTo>
                  <a:pt x="9664022" y="1026114"/>
                </a:lnTo>
                <a:lnTo>
                  <a:pt x="9675452" y="1026114"/>
                </a:lnTo>
                <a:lnTo>
                  <a:pt x="9686882" y="1026114"/>
                </a:lnTo>
                <a:lnTo>
                  <a:pt x="9698360" y="1026114"/>
                </a:lnTo>
                <a:lnTo>
                  <a:pt x="9709790" y="1026114"/>
                </a:lnTo>
                <a:lnTo>
                  <a:pt x="9721219" y="1026114"/>
                </a:lnTo>
                <a:lnTo>
                  <a:pt x="9732650" y="1026114"/>
                </a:lnTo>
                <a:lnTo>
                  <a:pt x="9744080" y="1026114"/>
                </a:lnTo>
                <a:lnTo>
                  <a:pt x="9755557" y="1026114"/>
                </a:lnTo>
                <a:lnTo>
                  <a:pt x="9766988" y="1026114"/>
                </a:lnTo>
                <a:lnTo>
                  <a:pt x="9778417" y="1026114"/>
                </a:lnTo>
                <a:lnTo>
                  <a:pt x="9789848" y="1026114"/>
                </a:lnTo>
                <a:lnTo>
                  <a:pt x="9801277" y="1026114"/>
                </a:lnTo>
                <a:lnTo>
                  <a:pt x="9812755" y="1026114"/>
                </a:lnTo>
                <a:lnTo>
                  <a:pt x="9824185" y="1026114"/>
                </a:lnTo>
                <a:lnTo>
                  <a:pt x="9835615" y="1026114"/>
                </a:lnTo>
                <a:lnTo>
                  <a:pt x="9847045" y="1026114"/>
                </a:lnTo>
                <a:lnTo>
                  <a:pt x="9858475" y="1026114"/>
                </a:lnTo>
                <a:lnTo>
                  <a:pt x="9869952" y="1026114"/>
                </a:lnTo>
                <a:lnTo>
                  <a:pt x="9881383" y="1026114"/>
                </a:lnTo>
                <a:lnTo>
                  <a:pt x="9892812" y="1026114"/>
                </a:lnTo>
                <a:lnTo>
                  <a:pt x="9904243" y="1026114"/>
                </a:lnTo>
                <a:lnTo>
                  <a:pt x="9915673" y="1026114"/>
                </a:lnTo>
                <a:lnTo>
                  <a:pt x="9927102" y="1026114"/>
                </a:lnTo>
                <a:lnTo>
                  <a:pt x="9938581" y="1026114"/>
                </a:lnTo>
                <a:lnTo>
                  <a:pt x="9950010" y="1026114"/>
                </a:lnTo>
                <a:lnTo>
                  <a:pt x="9961441" y="1026114"/>
                </a:lnTo>
                <a:lnTo>
                  <a:pt x="9972870" y="1026114"/>
                </a:lnTo>
                <a:lnTo>
                  <a:pt x="9984300" y="1026114"/>
                </a:lnTo>
                <a:lnTo>
                  <a:pt x="9995778" y="1026114"/>
                </a:lnTo>
                <a:lnTo>
                  <a:pt x="10007208" y="1026114"/>
                </a:lnTo>
                <a:lnTo>
                  <a:pt x="10018638" y="1026114"/>
                </a:lnTo>
                <a:lnTo>
                  <a:pt x="10030068" y="1026114"/>
                </a:lnTo>
                <a:lnTo>
                  <a:pt x="10041498" y="1026114"/>
                </a:lnTo>
                <a:lnTo>
                  <a:pt x="10052976" y="1026114"/>
                </a:lnTo>
                <a:lnTo>
                  <a:pt x="10064405" y="1026114"/>
                </a:lnTo>
                <a:lnTo>
                  <a:pt x="10075835" y="1026114"/>
                </a:lnTo>
                <a:lnTo>
                  <a:pt x="10087266" y="1026114"/>
                </a:lnTo>
                <a:lnTo>
                  <a:pt x="10098695" y="1026114"/>
                </a:lnTo>
                <a:lnTo>
                  <a:pt x="10110174" y="1026114"/>
                </a:lnTo>
                <a:lnTo>
                  <a:pt x="10121603" y="1026114"/>
                </a:lnTo>
                <a:lnTo>
                  <a:pt x="10133033" y="1026114"/>
                </a:lnTo>
                <a:lnTo>
                  <a:pt x="10144463" y="1026114"/>
                </a:lnTo>
                <a:lnTo>
                  <a:pt x="10155893" y="1026114"/>
                </a:lnTo>
                <a:lnTo>
                  <a:pt x="10167371" y="1026114"/>
                </a:lnTo>
                <a:lnTo>
                  <a:pt x="10178801" y="1026114"/>
                </a:lnTo>
                <a:lnTo>
                  <a:pt x="10190230" y="1026114"/>
                </a:lnTo>
                <a:lnTo>
                  <a:pt x="10201661" y="1026114"/>
                </a:lnTo>
                <a:lnTo>
                  <a:pt x="10213091" y="1026114"/>
                </a:lnTo>
                <a:lnTo>
                  <a:pt x="10224569" y="1026114"/>
                </a:lnTo>
                <a:lnTo>
                  <a:pt x="10235998" y="1026114"/>
                </a:lnTo>
                <a:lnTo>
                  <a:pt x="10247428" y="1026114"/>
                </a:lnTo>
                <a:lnTo>
                  <a:pt x="10258859" y="1026114"/>
                </a:lnTo>
                <a:lnTo>
                  <a:pt x="10270288" y="1026114"/>
                </a:lnTo>
                <a:lnTo>
                  <a:pt x="10281767" y="1026114"/>
                </a:lnTo>
                <a:lnTo>
                  <a:pt x="10293196" y="1026114"/>
                </a:lnTo>
                <a:lnTo>
                  <a:pt x="10304626" y="1026114"/>
                </a:lnTo>
                <a:lnTo>
                  <a:pt x="10316056" y="1026114"/>
                </a:lnTo>
                <a:lnTo>
                  <a:pt x="10327486" y="1026114"/>
                </a:lnTo>
                <a:lnTo>
                  <a:pt x="10338963" y="1026114"/>
                </a:lnTo>
                <a:lnTo>
                  <a:pt x="10350394" y="1026114"/>
                </a:lnTo>
                <a:lnTo>
                  <a:pt x="10361823" y="1026114"/>
                </a:lnTo>
                <a:lnTo>
                  <a:pt x="10373254" y="1026114"/>
                </a:lnTo>
                <a:lnTo>
                  <a:pt x="10384684" y="1026114"/>
                </a:lnTo>
                <a:lnTo>
                  <a:pt x="10396161" y="1026114"/>
                </a:lnTo>
                <a:lnTo>
                  <a:pt x="10407591" y="1026114"/>
                </a:lnTo>
                <a:lnTo>
                  <a:pt x="10419021" y="1026114"/>
                </a:lnTo>
                <a:lnTo>
                  <a:pt x="10430452" y="1026114"/>
                </a:lnTo>
                <a:lnTo>
                  <a:pt x="10441881" y="1026114"/>
                </a:lnTo>
                <a:lnTo>
                  <a:pt x="10453358" y="1026114"/>
                </a:lnTo>
                <a:lnTo>
                  <a:pt x="10464789" y="1026114"/>
                </a:lnTo>
                <a:lnTo>
                  <a:pt x="10476219" y="1026114"/>
                </a:lnTo>
                <a:lnTo>
                  <a:pt x="10487649" y="1026114"/>
                </a:lnTo>
                <a:lnTo>
                  <a:pt x="10499079" y="1026114"/>
                </a:lnTo>
                <a:lnTo>
                  <a:pt x="10510556" y="1026114"/>
                </a:lnTo>
                <a:lnTo>
                  <a:pt x="10521987" y="1026114"/>
                </a:lnTo>
                <a:lnTo>
                  <a:pt x="10533416" y="1026114"/>
                </a:lnTo>
                <a:lnTo>
                  <a:pt x="10544847" y="1026114"/>
                </a:lnTo>
                <a:lnTo>
                  <a:pt x="10556277" y="1026114"/>
                </a:lnTo>
                <a:lnTo>
                  <a:pt x="10567754" y="1026114"/>
                </a:lnTo>
                <a:lnTo>
                  <a:pt x="10579184" y="1026114"/>
                </a:lnTo>
                <a:lnTo>
                  <a:pt x="10590614" y="1026114"/>
                </a:lnTo>
                <a:lnTo>
                  <a:pt x="10602045" y="1026114"/>
                </a:lnTo>
                <a:lnTo>
                  <a:pt x="10613474" y="1026114"/>
                </a:lnTo>
                <a:lnTo>
                  <a:pt x="10624951" y="1026114"/>
                </a:lnTo>
                <a:lnTo>
                  <a:pt x="10636382" y="1026114"/>
                </a:lnTo>
                <a:lnTo>
                  <a:pt x="10647812" y="1026114"/>
                </a:lnTo>
                <a:lnTo>
                  <a:pt x="10659241" y="1026114"/>
                </a:lnTo>
                <a:lnTo>
                  <a:pt x="10670672" y="1026114"/>
                </a:lnTo>
                <a:lnTo>
                  <a:pt x="10682149" y="1026114"/>
                </a:lnTo>
                <a:lnTo>
                  <a:pt x="10693580" y="1026114"/>
                </a:lnTo>
                <a:lnTo>
                  <a:pt x="10705009" y="1026114"/>
                </a:lnTo>
                <a:lnTo>
                  <a:pt x="10716439" y="1026114"/>
                </a:lnTo>
                <a:lnTo>
                  <a:pt x="10727870" y="1026114"/>
                </a:lnTo>
                <a:lnTo>
                  <a:pt x="10739347" y="1026114"/>
                </a:lnTo>
                <a:lnTo>
                  <a:pt x="10750778" y="1026114"/>
                </a:lnTo>
                <a:lnTo>
                  <a:pt x="10762207" y="1026114"/>
                </a:lnTo>
                <a:lnTo>
                  <a:pt x="10773637" y="1026114"/>
                </a:lnTo>
                <a:lnTo>
                  <a:pt x="10785067" y="1026114"/>
                </a:lnTo>
                <a:lnTo>
                  <a:pt x="10796544" y="1026114"/>
                </a:lnTo>
                <a:lnTo>
                  <a:pt x="10807975" y="1026114"/>
                </a:lnTo>
                <a:lnTo>
                  <a:pt x="10819405" y="1026114"/>
                </a:lnTo>
                <a:lnTo>
                  <a:pt x="10830834" y="1026114"/>
                </a:lnTo>
                <a:lnTo>
                  <a:pt x="10842265" y="1026114"/>
                </a:lnTo>
                <a:lnTo>
                  <a:pt x="10853742" y="1026114"/>
                </a:lnTo>
                <a:lnTo>
                  <a:pt x="10865173" y="1026114"/>
                </a:lnTo>
                <a:lnTo>
                  <a:pt x="10876602" y="1026114"/>
                </a:lnTo>
                <a:lnTo>
                  <a:pt x="10888032" y="1026114"/>
                </a:lnTo>
                <a:lnTo>
                  <a:pt x="10899463" y="1026114"/>
                </a:lnTo>
                <a:lnTo>
                  <a:pt x="10910892" y="1026114"/>
                </a:lnTo>
                <a:lnTo>
                  <a:pt x="10922369" y="1026114"/>
                </a:lnTo>
                <a:lnTo>
                  <a:pt x="10933800" y="1026114"/>
                </a:lnTo>
                <a:lnTo>
                  <a:pt x="10945230" y="1026114"/>
                </a:lnTo>
                <a:lnTo>
                  <a:pt x="10956660" y="1026114"/>
                </a:lnTo>
                <a:lnTo>
                  <a:pt x="10968090" y="1026114"/>
                </a:lnTo>
                <a:lnTo>
                  <a:pt x="10979567" y="1026114"/>
                </a:lnTo>
                <a:lnTo>
                  <a:pt x="10990998" y="1026114"/>
                </a:lnTo>
                <a:lnTo>
                  <a:pt x="11002427" y="1026114"/>
                </a:lnTo>
                <a:lnTo>
                  <a:pt x="11013858" y="1026114"/>
                </a:lnTo>
                <a:lnTo>
                  <a:pt x="11025287" y="1026114"/>
                </a:lnTo>
                <a:lnTo>
                  <a:pt x="11036765" y="1026114"/>
                </a:lnTo>
                <a:lnTo>
                  <a:pt x="11048195" y="1026114"/>
                </a:lnTo>
                <a:lnTo>
                  <a:pt x="11059625" y="1026114"/>
                </a:lnTo>
                <a:lnTo>
                  <a:pt x="11071056" y="1026114"/>
                </a:lnTo>
                <a:lnTo>
                  <a:pt x="11082485" y="1026114"/>
                </a:lnTo>
                <a:lnTo>
                  <a:pt x="11093962" y="1026114"/>
                </a:lnTo>
                <a:lnTo>
                  <a:pt x="11105393" y="1026114"/>
                </a:lnTo>
                <a:lnTo>
                  <a:pt x="11116823" y="1026114"/>
                </a:lnTo>
                <a:lnTo>
                  <a:pt x="11128253" y="1026114"/>
                </a:lnTo>
                <a:lnTo>
                  <a:pt x="11139683" y="1026114"/>
                </a:lnTo>
                <a:lnTo>
                  <a:pt x="11151160" y="1026114"/>
                </a:lnTo>
                <a:lnTo>
                  <a:pt x="11162591" y="1026114"/>
                </a:lnTo>
                <a:lnTo>
                  <a:pt x="11174020" y="1026114"/>
                </a:lnTo>
                <a:lnTo>
                  <a:pt x="11185451" y="1026114"/>
                </a:lnTo>
                <a:lnTo>
                  <a:pt x="11196881" y="1026114"/>
                </a:lnTo>
                <a:lnTo>
                  <a:pt x="11208358" y="1026114"/>
                </a:lnTo>
                <a:lnTo>
                  <a:pt x="11218359" y="1026114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9" name="Freeform 68">
            <a:extLst>
              <a:ext uri="{FF2B5EF4-FFF2-40B4-BE49-F238E27FC236}">
                <a16:creationId xmlns:a16="http://schemas.microsoft.com/office/drawing/2014/main" id="{A079C19C-B930-1748-AD56-89966C47FC4A}"/>
              </a:ext>
            </a:extLst>
          </p:cNvPr>
          <p:cNvSpPr/>
          <p:nvPr/>
        </p:nvSpPr>
        <p:spPr>
          <a:xfrm>
            <a:off x="638362" y="4615913"/>
            <a:ext cx="8413769" cy="816909"/>
          </a:xfrm>
          <a:custGeom>
            <a:avLst/>
            <a:gdLst>
              <a:gd name="connsiteX0" fmla="*/ 0 w 11218359"/>
              <a:gd name="connsiteY0" fmla="*/ 1089212 h 1089212"/>
              <a:gd name="connsiteX1" fmla="*/ 9149 w 11218359"/>
              <a:gd name="connsiteY1" fmla="*/ 1089212 h 1089212"/>
              <a:gd name="connsiteX2" fmla="*/ 20588 w 11218359"/>
              <a:gd name="connsiteY2" fmla="*/ 1089212 h 1089212"/>
              <a:gd name="connsiteX3" fmla="*/ 32028 w 11218359"/>
              <a:gd name="connsiteY3" fmla="*/ 1089212 h 1089212"/>
              <a:gd name="connsiteX4" fmla="*/ 43467 w 11218359"/>
              <a:gd name="connsiteY4" fmla="*/ 1089212 h 1089212"/>
              <a:gd name="connsiteX5" fmla="*/ 54907 w 11218359"/>
              <a:gd name="connsiteY5" fmla="*/ 1089212 h 1089212"/>
              <a:gd name="connsiteX6" fmla="*/ 66346 w 11218359"/>
              <a:gd name="connsiteY6" fmla="*/ 1089212 h 1089212"/>
              <a:gd name="connsiteX7" fmla="*/ 77786 w 11218359"/>
              <a:gd name="connsiteY7" fmla="*/ 1089212 h 1089212"/>
              <a:gd name="connsiteX8" fmla="*/ 89225 w 11218359"/>
              <a:gd name="connsiteY8" fmla="*/ 1089212 h 1089212"/>
              <a:gd name="connsiteX9" fmla="*/ 100665 w 11218359"/>
              <a:gd name="connsiteY9" fmla="*/ 1089212 h 1089212"/>
              <a:gd name="connsiteX10" fmla="*/ 112104 w 11218359"/>
              <a:gd name="connsiteY10" fmla="*/ 1089212 h 1089212"/>
              <a:gd name="connsiteX11" fmla="*/ 123544 w 11218359"/>
              <a:gd name="connsiteY11" fmla="*/ 1089212 h 1089212"/>
              <a:gd name="connsiteX12" fmla="*/ 134979 w 11218359"/>
              <a:gd name="connsiteY12" fmla="*/ 1089212 h 1089212"/>
              <a:gd name="connsiteX13" fmla="*/ 146423 w 11218359"/>
              <a:gd name="connsiteY13" fmla="*/ 1089212 h 1089212"/>
              <a:gd name="connsiteX14" fmla="*/ 157858 w 11218359"/>
              <a:gd name="connsiteY14" fmla="*/ 1089212 h 1089212"/>
              <a:gd name="connsiteX15" fmla="*/ 169297 w 11218359"/>
              <a:gd name="connsiteY15" fmla="*/ 1089212 h 1089212"/>
              <a:gd name="connsiteX16" fmla="*/ 180737 w 11218359"/>
              <a:gd name="connsiteY16" fmla="*/ 1089212 h 1089212"/>
              <a:gd name="connsiteX17" fmla="*/ 192176 w 11218359"/>
              <a:gd name="connsiteY17" fmla="*/ 1089212 h 1089212"/>
              <a:gd name="connsiteX18" fmla="*/ 203616 w 11218359"/>
              <a:gd name="connsiteY18" fmla="*/ 1089212 h 1089212"/>
              <a:gd name="connsiteX19" fmla="*/ 215055 w 11218359"/>
              <a:gd name="connsiteY19" fmla="*/ 1089212 h 1089212"/>
              <a:gd name="connsiteX20" fmla="*/ 226495 w 11218359"/>
              <a:gd name="connsiteY20" fmla="*/ 1089212 h 1089212"/>
              <a:gd name="connsiteX21" fmla="*/ 237935 w 11218359"/>
              <a:gd name="connsiteY21" fmla="*/ 1089212 h 1089212"/>
              <a:gd name="connsiteX22" fmla="*/ 249374 w 11218359"/>
              <a:gd name="connsiteY22" fmla="*/ 1089212 h 1089212"/>
              <a:gd name="connsiteX23" fmla="*/ 260814 w 11218359"/>
              <a:gd name="connsiteY23" fmla="*/ 1089212 h 1089212"/>
              <a:gd name="connsiteX24" fmla="*/ 272253 w 11218359"/>
              <a:gd name="connsiteY24" fmla="*/ 1089212 h 1089212"/>
              <a:gd name="connsiteX25" fmla="*/ 283693 w 11218359"/>
              <a:gd name="connsiteY25" fmla="*/ 1089212 h 1089212"/>
              <a:gd name="connsiteX26" fmla="*/ 295132 w 11218359"/>
              <a:gd name="connsiteY26" fmla="*/ 1089212 h 1089212"/>
              <a:gd name="connsiteX27" fmla="*/ 306572 w 11218359"/>
              <a:gd name="connsiteY27" fmla="*/ 1089212 h 1089212"/>
              <a:gd name="connsiteX28" fmla="*/ 318011 w 11218359"/>
              <a:gd name="connsiteY28" fmla="*/ 1089212 h 1089212"/>
              <a:gd name="connsiteX29" fmla="*/ 329451 w 11218359"/>
              <a:gd name="connsiteY29" fmla="*/ 1089212 h 1089212"/>
              <a:gd name="connsiteX30" fmla="*/ 340890 w 11218359"/>
              <a:gd name="connsiteY30" fmla="*/ 1089212 h 1089212"/>
              <a:gd name="connsiteX31" fmla="*/ 352330 w 11218359"/>
              <a:gd name="connsiteY31" fmla="*/ 1089212 h 1089212"/>
              <a:gd name="connsiteX32" fmla="*/ 363769 w 11218359"/>
              <a:gd name="connsiteY32" fmla="*/ 1089212 h 1089212"/>
              <a:gd name="connsiteX33" fmla="*/ 375209 w 11218359"/>
              <a:gd name="connsiteY33" fmla="*/ 1089212 h 1089212"/>
              <a:gd name="connsiteX34" fmla="*/ 386648 w 11218359"/>
              <a:gd name="connsiteY34" fmla="*/ 1089212 h 1089212"/>
              <a:gd name="connsiteX35" fmla="*/ 398088 w 11218359"/>
              <a:gd name="connsiteY35" fmla="*/ 1089212 h 1089212"/>
              <a:gd name="connsiteX36" fmla="*/ 409527 w 11218359"/>
              <a:gd name="connsiteY36" fmla="*/ 1089212 h 1089212"/>
              <a:gd name="connsiteX37" fmla="*/ 420967 w 11218359"/>
              <a:gd name="connsiteY37" fmla="*/ 1089212 h 1089212"/>
              <a:gd name="connsiteX38" fmla="*/ 432406 w 11218359"/>
              <a:gd name="connsiteY38" fmla="*/ 1089212 h 1089212"/>
              <a:gd name="connsiteX39" fmla="*/ 443846 w 11218359"/>
              <a:gd name="connsiteY39" fmla="*/ 1089212 h 1089212"/>
              <a:gd name="connsiteX40" fmla="*/ 455285 w 11218359"/>
              <a:gd name="connsiteY40" fmla="*/ 1089212 h 1089212"/>
              <a:gd name="connsiteX41" fmla="*/ 466725 w 11218359"/>
              <a:gd name="connsiteY41" fmla="*/ 1089212 h 1089212"/>
              <a:gd name="connsiteX42" fmla="*/ 478165 w 11218359"/>
              <a:gd name="connsiteY42" fmla="*/ 1089212 h 1089212"/>
              <a:gd name="connsiteX43" fmla="*/ 489604 w 11218359"/>
              <a:gd name="connsiteY43" fmla="*/ 1089212 h 1089212"/>
              <a:gd name="connsiteX44" fmla="*/ 501044 w 11218359"/>
              <a:gd name="connsiteY44" fmla="*/ 1089212 h 1089212"/>
              <a:gd name="connsiteX45" fmla="*/ 512483 w 11218359"/>
              <a:gd name="connsiteY45" fmla="*/ 1089212 h 1089212"/>
              <a:gd name="connsiteX46" fmla="*/ 523923 w 11218359"/>
              <a:gd name="connsiteY46" fmla="*/ 1089212 h 1089212"/>
              <a:gd name="connsiteX47" fmla="*/ 535362 w 11218359"/>
              <a:gd name="connsiteY47" fmla="*/ 1089212 h 1089212"/>
              <a:gd name="connsiteX48" fmla="*/ 546802 w 11218359"/>
              <a:gd name="connsiteY48" fmla="*/ 1089212 h 1089212"/>
              <a:gd name="connsiteX49" fmla="*/ 558241 w 11218359"/>
              <a:gd name="connsiteY49" fmla="*/ 1089212 h 1089212"/>
              <a:gd name="connsiteX50" fmla="*/ 569681 w 11218359"/>
              <a:gd name="connsiteY50" fmla="*/ 1089212 h 1089212"/>
              <a:gd name="connsiteX51" fmla="*/ 581120 w 11218359"/>
              <a:gd name="connsiteY51" fmla="*/ 1089212 h 1089212"/>
              <a:gd name="connsiteX52" fmla="*/ 592560 w 11218359"/>
              <a:gd name="connsiteY52" fmla="*/ 1089212 h 1089212"/>
              <a:gd name="connsiteX53" fmla="*/ 603999 w 11218359"/>
              <a:gd name="connsiteY53" fmla="*/ 1089212 h 1089212"/>
              <a:gd name="connsiteX54" fmla="*/ 615439 w 11218359"/>
              <a:gd name="connsiteY54" fmla="*/ 1089212 h 1089212"/>
              <a:gd name="connsiteX55" fmla="*/ 626878 w 11218359"/>
              <a:gd name="connsiteY55" fmla="*/ 1089212 h 1089212"/>
              <a:gd name="connsiteX56" fmla="*/ 638318 w 11218359"/>
              <a:gd name="connsiteY56" fmla="*/ 1089212 h 1089212"/>
              <a:gd name="connsiteX57" fmla="*/ 649757 w 11218359"/>
              <a:gd name="connsiteY57" fmla="*/ 1089212 h 1089212"/>
              <a:gd name="connsiteX58" fmla="*/ 661192 w 11218359"/>
              <a:gd name="connsiteY58" fmla="*/ 1089212 h 1089212"/>
              <a:gd name="connsiteX59" fmla="*/ 672632 w 11218359"/>
              <a:gd name="connsiteY59" fmla="*/ 1089212 h 1089212"/>
              <a:gd name="connsiteX60" fmla="*/ 684071 w 11218359"/>
              <a:gd name="connsiteY60" fmla="*/ 1089212 h 1089212"/>
              <a:gd name="connsiteX61" fmla="*/ 695511 w 11218359"/>
              <a:gd name="connsiteY61" fmla="*/ 1089212 h 1089212"/>
              <a:gd name="connsiteX62" fmla="*/ 706950 w 11218359"/>
              <a:gd name="connsiteY62" fmla="*/ 1089212 h 1089212"/>
              <a:gd name="connsiteX63" fmla="*/ 718390 w 11218359"/>
              <a:gd name="connsiteY63" fmla="*/ 1089212 h 1089212"/>
              <a:gd name="connsiteX64" fmla="*/ 729829 w 11218359"/>
              <a:gd name="connsiteY64" fmla="*/ 1089212 h 1089212"/>
              <a:gd name="connsiteX65" fmla="*/ 741269 w 11218359"/>
              <a:gd name="connsiteY65" fmla="*/ 1089212 h 1089212"/>
              <a:gd name="connsiteX66" fmla="*/ 752708 w 11218359"/>
              <a:gd name="connsiteY66" fmla="*/ 1089212 h 1089212"/>
              <a:gd name="connsiteX67" fmla="*/ 764148 w 11218359"/>
              <a:gd name="connsiteY67" fmla="*/ 1089212 h 1089212"/>
              <a:gd name="connsiteX68" fmla="*/ 775587 w 11218359"/>
              <a:gd name="connsiteY68" fmla="*/ 1089212 h 1089212"/>
              <a:gd name="connsiteX69" fmla="*/ 787027 w 11218359"/>
              <a:gd name="connsiteY69" fmla="*/ 1089212 h 1089212"/>
              <a:gd name="connsiteX70" fmla="*/ 798467 w 11218359"/>
              <a:gd name="connsiteY70" fmla="*/ 1089212 h 1089212"/>
              <a:gd name="connsiteX71" fmla="*/ 809906 w 11218359"/>
              <a:gd name="connsiteY71" fmla="*/ 1089212 h 1089212"/>
              <a:gd name="connsiteX72" fmla="*/ 821346 w 11218359"/>
              <a:gd name="connsiteY72" fmla="*/ 1089212 h 1089212"/>
              <a:gd name="connsiteX73" fmla="*/ 832785 w 11218359"/>
              <a:gd name="connsiteY73" fmla="*/ 1089212 h 1089212"/>
              <a:gd name="connsiteX74" fmla="*/ 844225 w 11218359"/>
              <a:gd name="connsiteY74" fmla="*/ 1089212 h 1089212"/>
              <a:gd name="connsiteX75" fmla="*/ 855664 w 11218359"/>
              <a:gd name="connsiteY75" fmla="*/ 1089212 h 1089212"/>
              <a:gd name="connsiteX76" fmla="*/ 867104 w 11218359"/>
              <a:gd name="connsiteY76" fmla="*/ 1089212 h 1089212"/>
              <a:gd name="connsiteX77" fmla="*/ 878543 w 11218359"/>
              <a:gd name="connsiteY77" fmla="*/ 1089212 h 1089212"/>
              <a:gd name="connsiteX78" fmla="*/ 889983 w 11218359"/>
              <a:gd name="connsiteY78" fmla="*/ 1089212 h 1089212"/>
              <a:gd name="connsiteX79" fmla="*/ 901422 w 11218359"/>
              <a:gd name="connsiteY79" fmla="*/ 1089212 h 1089212"/>
              <a:gd name="connsiteX80" fmla="*/ 912862 w 11218359"/>
              <a:gd name="connsiteY80" fmla="*/ 1089212 h 1089212"/>
              <a:gd name="connsiteX81" fmla="*/ 924301 w 11218359"/>
              <a:gd name="connsiteY81" fmla="*/ 1089212 h 1089212"/>
              <a:gd name="connsiteX82" fmla="*/ 935741 w 11218359"/>
              <a:gd name="connsiteY82" fmla="*/ 1089212 h 1089212"/>
              <a:gd name="connsiteX83" fmla="*/ 947180 w 11218359"/>
              <a:gd name="connsiteY83" fmla="*/ 1089212 h 1089212"/>
              <a:gd name="connsiteX84" fmla="*/ 958620 w 11218359"/>
              <a:gd name="connsiteY84" fmla="*/ 1089212 h 1089212"/>
              <a:gd name="connsiteX85" fmla="*/ 970059 w 11218359"/>
              <a:gd name="connsiteY85" fmla="*/ 1089212 h 1089212"/>
              <a:gd name="connsiteX86" fmla="*/ 981499 w 11218359"/>
              <a:gd name="connsiteY86" fmla="*/ 1089212 h 1089212"/>
              <a:gd name="connsiteX87" fmla="*/ 992938 w 11218359"/>
              <a:gd name="connsiteY87" fmla="*/ 1089212 h 1089212"/>
              <a:gd name="connsiteX88" fmla="*/ 1004378 w 11218359"/>
              <a:gd name="connsiteY88" fmla="*/ 1089212 h 1089212"/>
              <a:gd name="connsiteX89" fmla="*/ 1015818 w 11218359"/>
              <a:gd name="connsiteY89" fmla="*/ 1089212 h 1089212"/>
              <a:gd name="connsiteX90" fmla="*/ 1027257 w 11218359"/>
              <a:gd name="connsiteY90" fmla="*/ 1089212 h 1089212"/>
              <a:gd name="connsiteX91" fmla="*/ 1038697 w 11218359"/>
              <a:gd name="connsiteY91" fmla="*/ 1089212 h 1089212"/>
              <a:gd name="connsiteX92" fmla="*/ 1050136 w 11218359"/>
              <a:gd name="connsiteY92" fmla="*/ 1089212 h 1089212"/>
              <a:gd name="connsiteX93" fmla="*/ 1061576 w 11218359"/>
              <a:gd name="connsiteY93" fmla="*/ 1089212 h 1089212"/>
              <a:gd name="connsiteX94" fmla="*/ 1073015 w 11218359"/>
              <a:gd name="connsiteY94" fmla="*/ 1089212 h 1089212"/>
              <a:gd name="connsiteX95" fmla="*/ 1084455 w 11218359"/>
              <a:gd name="connsiteY95" fmla="*/ 1089212 h 1089212"/>
              <a:gd name="connsiteX96" fmla="*/ 1095894 w 11218359"/>
              <a:gd name="connsiteY96" fmla="*/ 1089212 h 1089212"/>
              <a:gd name="connsiteX97" fmla="*/ 1107334 w 11218359"/>
              <a:gd name="connsiteY97" fmla="*/ 1089212 h 1089212"/>
              <a:gd name="connsiteX98" fmla="*/ 1118773 w 11218359"/>
              <a:gd name="connsiteY98" fmla="*/ 1089212 h 1089212"/>
              <a:gd name="connsiteX99" fmla="*/ 1130213 w 11218359"/>
              <a:gd name="connsiteY99" fmla="*/ 1089212 h 1089212"/>
              <a:gd name="connsiteX100" fmla="*/ 1141652 w 11218359"/>
              <a:gd name="connsiteY100" fmla="*/ 1089212 h 1089212"/>
              <a:gd name="connsiteX101" fmla="*/ 1153092 w 11218359"/>
              <a:gd name="connsiteY101" fmla="*/ 1089212 h 1089212"/>
              <a:gd name="connsiteX102" fmla="*/ 1164531 w 11218359"/>
              <a:gd name="connsiteY102" fmla="*/ 1089212 h 1089212"/>
              <a:gd name="connsiteX103" fmla="*/ 1175971 w 11218359"/>
              <a:gd name="connsiteY103" fmla="*/ 1089212 h 1089212"/>
              <a:gd name="connsiteX104" fmla="*/ 1187406 w 11218359"/>
              <a:gd name="connsiteY104" fmla="*/ 1089212 h 1089212"/>
              <a:gd name="connsiteX105" fmla="*/ 1198845 w 11218359"/>
              <a:gd name="connsiteY105" fmla="*/ 1089212 h 1089212"/>
              <a:gd name="connsiteX106" fmla="*/ 1210285 w 11218359"/>
              <a:gd name="connsiteY106" fmla="*/ 1089212 h 1089212"/>
              <a:gd name="connsiteX107" fmla="*/ 1221724 w 11218359"/>
              <a:gd name="connsiteY107" fmla="*/ 1089212 h 1089212"/>
              <a:gd name="connsiteX108" fmla="*/ 1233164 w 11218359"/>
              <a:gd name="connsiteY108" fmla="*/ 1089212 h 1089212"/>
              <a:gd name="connsiteX109" fmla="*/ 1244603 w 11218359"/>
              <a:gd name="connsiteY109" fmla="*/ 1089212 h 1089212"/>
              <a:gd name="connsiteX110" fmla="*/ 1256043 w 11218359"/>
              <a:gd name="connsiteY110" fmla="*/ 1089212 h 1089212"/>
              <a:gd name="connsiteX111" fmla="*/ 1267482 w 11218359"/>
              <a:gd name="connsiteY111" fmla="*/ 1089212 h 1089212"/>
              <a:gd name="connsiteX112" fmla="*/ 1278922 w 11218359"/>
              <a:gd name="connsiteY112" fmla="*/ 1089212 h 1089212"/>
              <a:gd name="connsiteX113" fmla="*/ 1290361 w 11218359"/>
              <a:gd name="connsiteY113" fmla="*/ 1089212 h 1089212"/>
              <a:gd name="connsiteX114" fmla="*/ 1301801 w 11218359"/>
              <a:gd name="connsiteY114" fmla="*/ 1089212 h 1089212"/>
              <a:gd name="connsiteX115" fmla="*/ 1313240 w 11218359"/>
              <a:gd name="connsiteY115" fmla="*/ 1089212 h 1089212"/>
              <a:gd name="connsiteX116" fmla="*/ 1324680 w 11218359"/>
              <a:gd name="connsiteY116" fmla="*/ 1089212 h 1089212"/>
              <a:gd name="connsiteX117" fmla="*/ 1336120 w 11218359"/>
              <a:gd name="connsiteY117" fmla="*/ 1089212 h 1089212"/>
              <a:gd name="connsiteX118" fmla="*/ 1347559 w 11218359"/>
              <a:gd name="connsiteY118" fmla="*/ 1089212 h 1089212"/>
              <a:gd name="connsiteX119" fmla="*/ 1358999 w 11218359"/>
              <a:gd name="connsiteY119" fmla="*/ 1089212 h 1089212"/>
              <a:gd name="connsiteX120" fmla="*/ 1370438 w 11218359"/>
              <a:gd name="connsiteY120" fmla="*/ 1089212 h 1089212"/>
              <a:gd name="connsiteX121" fmla="*/ 1381878 w 11218359"/>
              <a:gd name="connsiteY121" fmla="*/ 1089212 h 1089212"/>
              <a:gd name="connsiteX122" fmla="*/ 1393317 w 11218359"/>
              <a:gd name="connsiteY122" fmla="*/ 1089212 h 1089212"/>
              <a:gd name="connsiteX123" fmla="*/ 1404757 w 11218359"/>
              <a:gd name="connsiteY123" fmla="*/ 1089212 h 1089212"/>
              <a:gd name="connsiteX124" fmla="*/ 1416196 w 11218359"/>
              <a:gd name="connsiteY124" fmla="*/ 1089212 h 1089212"/>
              <a:gd name="connsiteX125" fmla="*/ 1427636 w 11218359"/>
              <a:gd name="connsiteY125" fmla="*/ 1089212 h 1089212"/>
              <a:gd name="connsiteX126" fmla="*/ 1439075 w 11218359"/>
              <a:gd name="connsiteY126" fmla="*/ 1089212 h 1089212"/>
              <a:gd name="connsiteX127" fmla="*/ 1450515 w 11218359"/>
              <a:gd name="connsiteY127" fmla="*/ 1089212 h 1089212"/>
              <a:gd name="connsiteX128" fmla="*/ 1461954 w 11218359"/>
              <a:gd name="connsiteY128" fmla="*/ 1089212 h 1089212"/>
              <a:gd name="connsiteX129" fmla="*/ 1473394 w 11218359"/>
              <a:gd name="connsiteY129" fmla="*/ 1089212 h 1089212"/>
              <a:gd name="connsiteX130" fmla="*/ 1484833 w 11218359"/>
              <a:gd name="connsiteY130" fmla="*/ 1089212 h 1089212"/>
              <a:gd name="connsiteX131" fmla="*/ 1496273 w 11218359"/>
              <a:gd name="connsiteY131" fmla="*/ 1089212 h 1089212"/>
              <a:gd name="connsiteX132" fmla="*/ 1507712 w 11218359"/>
              <a:gd name="connsiteY132" fmla="*/ 1089212 h 1089212"/>
              <a:gd name="connsiteX133" fmla="*/ 1519152 w 11218359"/>
              <a:gd name="connsiteY133" fmla="*/ 1089212 h 1089212"/>
              <a:gd name="connsiteX134" fmla="*/ 1530591 w 11218359"/>
              <a:gd name="connsiteY134" fmla="*/ 1089212 h 1089212"/>
              <a:gd name="connsiteX135" fmla="*/ 1542031 w 11218359"/>
              <a:gd name="connsiteY135" fmla="*/ 1089212 h 1089212"/>
              <a:gd name="connsiteX136" fmla="*/ 1553471 w 11218359"/>
              <a:gd name="connsiteY136" fmla="*/ 1089212 h 1089212"/>
              <a:gd name="connsiteX137" fmla="*/ 1564910 w 11218359"/>
              <a:gd name="connsiteY137" fmla="*/ 1089212 h 1089212"/>
              <a:gd name="connsiteX138" fmla="*/ 1576349 w 11218359"/>
              <a:gd name="connsiteY138" fmla="*/ 1089212 h 1089212"/>
              <a:gd name="connsiteX139" fmla="*/ 1587789 w 11218359"/>
              <a:gd name="connsiteY139" fmla="*/ 1089212 h 1089212"/>
              <a:gd name="connsiteX140" fmla="*/ 1599229 w 11218359"/>
              <a:gd name="connsiteY140" fmla="*/ 1089212 h 1089212"/>
              <a:gd name="connsiteX141" fmla="*/ 1610668 w 11218359"/>
              <a:gd name="connsiteY141" fmla="*/ 1089212 h 1089212"/>
              <a:gd name="connsiteX142" fmla="*/ 1622107 w 11218359"/>
              <a:gd name="connsiteY142" fmla="*/ 1089212 h 1089212"/>
              <a:gd name="connsiteX143" fmla="*/ 1633547 w 11218359"/>
              <a:gd name="connsiteY143" fmla="*/ 1089212 h 1089212"/>
              <a:gd name="connsiteX144" fmla="*/ 1644987 w 11218359"/>
              <a:gd name="connsiteY144" fmla="*/ 1089212 h 1089212"/>
              <a:gd name="connsiteX145" fmla="*/ 1656426 w 11218359"/>
              <a:gd name="connsiteY145" fmla="*/ 1089212 h 1089212"/>
              <a:gd name="connsiteX146" fmla="*/ 1667866 w 11218359"/>
              <a:gd name="connsiteY146" fmla="*/ 1089212 h 1089212"/>
              <a:gd name="connsiteX147" fmla="*/ 1679305 w 11218359"/>
              <a:gd name="connsiteY147" fmla="*/ 1089212 h 1089212"/>
              <a:gd name="connsiteX148" fmla="*/ 1690745 w 11218359"/>
              <a:gd name="connsiteY148" fmla="*/ 1089212 h 1089212"/>
              <a:gd name="connsiteX149" fmla="*/ 1702184 w 11218359"/>
              <a:gd name="connsiteY149" fmla="*/ 1089212 h 1089212"/>
              <a:gd name="connsiteX150" fmla="*/ 1713619 w 11218359"/>
              <a:gd name="connsiteY150" fmla="*/ 1089212 h 1089212"/>
              <a:gd name="connsiteX151" fmla="*/ 1725063 w 11218359"/>
              <a:gd name="connsiteY151" fmla="*/ 1089212 h 1089212"/>
              <a:gd name="connsiteX152" fmla="*/ 1736498 w 11218359"/>
              <a:gd name="connsiteY152" fmla="*/ 1089212 h 1089212"/>
              <a:gd name="connsiteX153" fmla="*/ 1747938 w 11218359"/>
              <a:gd name="connsiteY153" fmla="*/ 1089212 h 1089212"/>
              <a:gd name="connsiteX154" fmla="*/ 1759377 w 11218359"/>
              <a:gd name="connsiteY154" fmla="*/ 1089212 h 1089212"/>
              <a:gd name="connsiteX155" fmla="*/ 1770817 w 11218359"/>
              <a:gd name="connsiteY155" fmla="*/ 1089212 h 1089212"/>
              <a:gd name="connsiteX156" fmla="*/ 1782256 w 11218359"/>
              <a:gd name="connsiteY156" fmla="*/ 1089212 h 1089212"/>
              <a:gd name="connsiteX157" fmla="*/ 1793696 w 11218359"/>
              <a:gd name="connsiteY157" fmla="*/ 1089212 h 1089212"/>
              <a:gd name="connsiteX158" fmla="*/ 1805135 w 11218359"/>
              <a:gd name="connsiteY158" fmla="*/ 1089212 h 1089212"/>
              <a:gd name="connsiteX159" fmla="*/ 1816575 w 11218359"/>
              <a:gd name="connsiteY159" fmla="*/ 1089212 h 1089212"/>
              <a:gd name="connsiteX160" fmla="*/ 1828014 w 11218359"/>
              <a:gd name="connsiteY160" fmla="*/ 1089212 h 1089212"/>
              <a:gd name="connsiteX161" fmla="*/ 1839454 w 11218359"/>
              <a:gd name="connsiteY161" fmla="*/ 1089212 h 1089212"/>
              <a:gd name="connsiteX162" fmla="*/ 1850893 w 11218359"/>
              <a:gd name="connsiteY162" fmla="*/ 1089212 h 1089212"/>
              <a:gd name="connsiteX163" fmla="*/ 1862333 w 11218359"/>
              <a:gd name="connsiteY163" fmla="*/ 1089212 h 1089212"/>
              <a:gd name="connsiteX164" fmla="*/ 1873772 w 11218359"/>
              <a:gd name="connsiteY164" fmla="*/ 1089212 h 1089212"/>
              <a:gd name="connsiteX165" fmla="*/ 1885212 w 11218359"/>
              <a:gd name="connsiteY165" fmla="*/ 1089212 h 1089212"/>
              <a:gd name="connsiteX166" fmla="*/ 1896651 w 11218359"/>
              <a:gd name="connsiteY166" fmla="*/ 1089212 h 1089212"/>
              <a:gd name="connsiteX167" fmla="*/ 1908091 w 11218359"/>
              <a:gd name="connsiteY167" fmla="*/ 1089212 h 1089212"/>
              <a:gd name="connsiteX168" fmla="*/ 1919531 w 11218359"/>
              <a:gd name="connsiteY168" fmla="*/ 1089212 h 1089212"/>
              <a:gd name="connsiteX169" fmla="*/ 1930970 w 11218359"/>
              <a:gd name="connsiteY169" fmla="*/ 1089212 h 1089212"/>
              <a:gd name="connsiteX170" fmla="*/ 1942409 w 11218359"/>
              <a:gd name="connsiteY170" fmla="*/ 1089212 h 1089212"/>
              <a:gd name="connsiteX171" fmla="*/ 1953849 w 11218359"/>
              <a:gd name="connsiteY171" fmla="*/ 1089212 h 1089212"/>
              <a:gd name="connsiteX172" fmla="*/ 1965289 w 11218359"/>
              <a:gd name="connsiteY172" fmla="*/ 1089212 h 1089212"/>
              <a:gd name="connsiteX173" fmla="*/ 1976728 w 11218359"/>
              <a:gd name="connsiteY173" fmla="*/ 1089212 h 1089212"/>
              <a:gd name="connsiteX174" fmla="*/ 1988168 w 11218359"/>
              <a:gd name="connsiteY174" fmla="*/ 1089212 h 1089212"/>
              <a:gd name="connsiteX175" fmla="*/ 1999607 w 11218359"/>
              <a:gd name="connsiteY175" fmla="*/ 1089212 h 1089212"/>
              <a:gd name="connsiteX176" fmla="*/ 2011047 w 11218359"/>
              <a:gd name="connsiteY176" fmla="*/ 1089212 h 1089212"/>
              <a:gd name="connsiteX177" fmla="*/ 2022486 w 11218359"/>
              <a:gd name="connsiteY177" fmla="*/ 1089212 h 1089212"/>
              <a:gd name="connsiteX178" fmla="*/ 2033926 w 11218359"/>
              <a:gd name="connsiteY178" fmla="*/ 1089212 h 1089212"/>
              <a:gd name="connsiteX179" fmla="*/ 2045365 w 11218359"/>
              <a:gd name="connsiteY179" fmla="*/ 1089212 h 1089212"/>
              <a:gd name="connsiteX180" fmla="*/ 2056805 w 11218359"/>
              <a:gd name="connsiteY180" fmla="*/ 1089212 h 1089212"/>
              <a:gd name="connsiteX181" fmla="*/ 2068244 w 11218359"/>
              <a:gd name="connsiteY181" fmla="*/ 1089212 h 1089212"/>
              <a:gd name="connsiteX182" fmla="*/ 2079684 w 11218359"/>
              <a:gd name="connsiteY182" fmla="*/ 1089212 h 1089212"/>
              <a:gd name="connsiteX183" fmla="*/ 2091123 w 11218359"/>
              <a:gd name="connsiteY183" fmla="*/ 1089212 h 1089212"/>
              <a:gd name="connsiteX184" fmla="*/ 2102563 w 11218359"/>
              <a:gd name="connsiteY184" fmla="*/ 1089212 h 1089212"/>
              <a:gd name="connsiteX185" fmla="*/ 2114002 w 11218359"/>
              <a:gd name="connsiteY185" fmla="*/ 1089212 h 1089212"/>
              <a:gd name="connsiteX186" fmla="*/ 2125442 w 11218359"/>
              <a:gd name="connsiteY186" fmla="*/ 1089212 h 1089212"/>
              <a:gd name="connsiteX187" fmla="*/ 2136882 w 11218359"/>
              <a:gd name="connsiteY187" fmla="*/ 1089212 h 1089212"/>
              <a:gd name="connsiteX188" fmla="*/ 2148321 w 11218359"/>
              <a:gd name="connsiteY188" fmla="*/ 1089212 h 1089212"/>
              <a:gd name="connsiteX189" fmla="*/ 2159760 w 11218359"/>
              <a:gd name="connsiteY189" fmla="*/ 1089212 h 1089212"/>
              <a:gd name="connsiteX190" fmla="*/ 2171200 w 11218359"/>
              <a:gd name="connsiteY190" fmla="*/ 1089212 h 1089212"/>
              <a:gd name="connsiteX191" fmla="*/ 2182640 w 11218359"/>
              <a:gd name="connsiteY191" fmla="*/ 1089212 h 1089212"/>
              <a:gd name="connsiteX192" fmla="*/ 2194079 w 11218359"/>
              <a:gd name="connsiteY192" fmla="*/ 1089212 h 1089212"/>
              <a:gd name="connsiteX193" fmla="*/ 2205519 w 11218359"/>
              <a:gd name="connsiteY193" fmla="*/ 1089212 h 1089212"/>
              <a:gd name="connsiteX194" fmla="*/ 2216958 w 11218359"/>
              <a:gd name="connsiteY194" fmla="*/ 1089212 h 1089212"/>
              <a:gd name="connsiteX195" fmla="*/ 2228393 w 11218359"/>
              <a:gd name="connsiteY195" fmla="*/ 1089212 h 1089212"/>
              <a:gd name="connsiteX196" fmla="*/ 2239837 w 11218359"/>
              <a:gd name="connsiteY196" fmla="*/ 1089212 h 1089212"/>
              <a:gd name="connsiteX197" fmla="*/ 2251272 w 11218359"/>
              <a:gd name="connsiteY197" fmla="*/ 1089212 h 1089212"/>
              <a:gd name="connsiteX198" fmla="*/ 2262716 w 11218359"/>
              <a:gd name="connsiteY198" fmla="*/ 1089212 h 1089212"/>
              <a:gd name="connsiteX199" fmla="*/ 2274151 w 11218359"/>
              <a:gd name="connsiteY199" fmla="*/ 1089212 h 1089212"/>
              <a:gd name="connsiteX200" fmla="*/ 2285591 w 11218359"/>
              <a:gd name="connsiteY200" fmla="*/ 1089212 h 1089212"/>
              <a:gd name="connsiteX201" fmla="*/ 2297030 w 11218359"/>
              <a:gd name="connsiteY201" fmla="*/ 1089212 h 1089212"/>
              <a:gd name="connsiteX202" fmla="*/ 2308470 w 11218359"/>
              <a:gd name="connsiteY202" fmla="*/ 1089212 h 1089212"/>
              <a:gd name="connsiteX203" fmla="*/ 2319909 w 11218359"/>
              <a:gd name="connsiteY203" fmla="*/ 1089212 h 1089212"/>
              <a:gd name="connsiteX204" fmla="*/ 2331349 w 11218359"/>
              <a:gd name="connsiteY204" fmla="*/ 1089212 h 1089212"/>
              <a:gd name="connsiteX205" fmla="*/ 2342788 w 11218359"/>
              <a:gd name="connsiteY205" fmla="*/ 1089212 h 1089212"/>
              <a:gd name="connsiteX206" fmla="*/ 2354228 w 11218359"/>
              <a:gd name="connsiteY206" fmla="*/ 1089212 h 1089212"/>
              <a:gd name="connsiteX207" fmla="*/ 2365667 w 11218359"/>
              <a:gd name="connsiteY207" fmla="*/ 1089212 h 1089212"/>
              <a:gd name="connsiteX208" fmla="*/ 2377107 w 11218359"/>
              <a:gd name="connsiteY208" fmla="*/ 1089212 h 1089212"/>
              <a:gd name="connsiteX209" fmla="*/ 2388546 w 11218359"/>
              <a:gd name="connsiteY209" fmla="*/ 1089212 h 1089212"/>
              <a:gd name="connsiteX210" fmla="*/ 2399986 w 11218359"/>
              <a:gd name="connsiteY210" fmla="*/ 1089212 h 1089212"/>
              <a:gd name="connsiteX211" fmla="*/ 2411425 w 11218359"/>
              <a:gd name="connsiteY211" fmla="*/ 1089212 h 1089212"/>
              <a:gd name="connsiteX212" fmla="*/ 2422865 w 11218359"/>
              <a:gd name="connsiteY212" fmla="*/ 1089212 h 1089212"/>
              <a:gd name="connsiteX213" fmla="*/ 2434304 w 11218359"/>
              <a:gd name="connsiteY213" fmla="*/ 1089212 h 1089212"/>
              <a:gd name="connsiteX214" fmla="*/ 2445744 w 11218359"/>
              <a:gd name="connsiteY214" fmla="*/ 1089212 h 1089212"/>
              <a:gd name="connsiteX215" fmla="*/ 2457184 w 11218359"/>
              <a:gd name="connsiteY215" fmla="*/ 1089212 h 1089212"/>
              <a:gd name="connsiteX216" fmla="*/ 2468623 w 11218359"/>
              <a:gd name="connsiteY216" fmla="*/ 1089212 h 1089212"/>
              <a:gd name="connsiteX217" fmla="*/ 2480062 w 11218359"/>
              <a:gd name="connsiteY217" fmla="*/ 1089212 h 1089212"/>
              <a:gd name="connsiteX218" fmla="*/ 2491502 w 11218359"/>
              <a:gd name="connsiteY218" fmla="*/ 1089212 h 1089212"/>
              <a:gd name="connsiteX219" fmla="*/ 2502942 w 11218359"/>
              <a:gd name="connsiteY219" fmla="*/ 1089212 h 1089212"/>
              <a:gd name="connsiteX220" fmla="*/ 2514381 w 11218359"/>
              <a:gd name="connsiteY220" fmla="*/ 1089212 h 1089212"/>
              <a:gd name="connsiteX221" fmla="*/ 2525821 w 11218359"/>
              <a:gd name="connsiteY221" fmla="*/ 1089212 h 1089212"/>
              <a:gd name="connsiteX222" fmla="*/ 2537260 w 11218359"/>
              <a:gd name="connsiteY222" fmla="*/ 1089212 h 1089212"/>
              <a:gd name="connsiteX223" fmla="*/ 2548700 w 11218359"/>
              <a:gd name="connsiteY223" fmla="*/ 1089212 h 1089212"/>
              <a:gd name="connsiteX224" fmla="*/ 2560139 w 11218359"/>
              <a:gd name="connsiteY224" fmla="*/ 1089212 h 1089212"/>
              <a:gd name="connsiteX225" fmla="*/ 2571579 w 11218359"/>
              <a:gd name="connsiteY225" fmla="*/ 1089212 h 1089212"/>
              <a:gd name="connsiteX226" fmla="*/ 2583018 w 11218359"/>
              <a:gd name="connsiteY226" fmla="*/ 1089212 h 1089212"/>
              <a:gd name="connsiteX227" fmla="*/ 2594458 w 11218359"/>
              <a:gd name="connsiteY227" fmla="*/ 1089212 h 1089212"/>
              <a:gd name="connsiteX228" fmla="*/ 2605897 w 11218359"/>
              <a:gd name="connsiteY228" fmla="*/ 1089212 h 1089212"/>
              <a:gd name="connsiteX229" fmla="*/ 2617337 w 11218359"/>
              <a:gd name="connsiteY229" fmla="*/ 1089212 h 1089212"/>
              <a:gd name="connsiteX230" fmla="*/ 2628776 w 11218359"/>
              <a:gd name="connsiteY230" fmla="*/ 1089212 h 1089212"/>
              <a:gd name="connsiteX231" fmla="*/ 2640216 w 11218359"/>
              <a:gd name="connsiteY231" fmla="*/ 1089212 h 1089212"/>
              <a:gd name="connsiteX232" fmla="*/ 2651655 w 11218359"/>
              <a:gd name="connsiteY232" fmla="*/ 1089212 h 1089212"/>
              <a:gd name="connsiteX233" fmla="*/ 2663095 w 11218359"/>
              <a:gd name="connsiteY233" fmla="*/ 1089212 h 1089212"/>
              <a:gd name="connsiteX234" fmla="*/ 2674535 w 11218359"/>
              <a:gd name="connsiteY234" fmla="*/ 1089212 h 1089212"/>
              <a:gd name="connsiteX235" fmla="*/ 2685974 w 11218359"/>
              <a:gd name="connsiteY235" fmla="*/ 1089212 h 1089212"/>
              <a:gd name="connsiteX236" fmla="*/ 2697413 w 11218359"/>
              <a:gd name="connsiteY236" fmla="*/ 1089212 h 1089212"/>
              <a:gd name="connsiteX237" fmla="*/ 2708853 w 11218359"/>
              <a:gd name="connsiteY237" fmla="*/ 1089212 h 1089212"/>
              <a:gd name="connsiteX238" fmla="*/ 2720293 w 11218359"/>
              <a:gd name="connsiteY238" fmla="*/ 1089212 h 1089212"/>
              <a:gd name="connsiteX239" fmla="*/ 2731727 w 11218359"/>
              <a:gd name="connsiteY239" fmla="*/ 1089212 h 1089212"/>
              <a:gd name="connsiteX240" fmla="*/ 2743172 w 11218359"/>
              <a:gd name="connsiteY240" fmla="*/ 1089212 h 1089212"/>
              <a:gd name="connsiteX241" fmla="*/ 2754611 w 11218359"/>
              <a:gd name="connsiteY241" fmla="*/ 1089212 h 1089212"/>
              <a:gd name="connsiteX242" fmla="*/ 2766046 w 11218359"/>
              <a:gd name="connsiteY242" fmla="*/ 1089212 h 1089212"/>
              <a:gd name="connsiteX243" fmla="*/ 2777490 w 11218359"/>
              <a:gd name="connsiteY243" fmla="*/ 1089212 h 1089212"/>
              <a:gd name="connsiteX244" fmla="*/ 2788925 w 11218359"/>
              <a:gd name="connsiteY244" fmla="*/ 1089212 h 1089212"/>
              <a:gd name="connsiteX245" fmla="*/ 2800364 w 11218359"/>
              <a:gd name="connsiteY245" fmla="*/ 1089212 h 1089212"/>
              <a:gd name="connsiteX246" fmla="*/ 2811804 w 11218359"/>
              <a:gd name="connsiteY246" fmla="*/ 1089212 h 1089212"/>
              <a:gd name="connsiteX247" fmla="*/ 2823243 w 11218359"/>
              <a:gd name="connsiteY247" fmla="*/ 1089212 h 1089212"/>
              <a:gd name="connsiteX248" fmla="*/ 2834683 w 11218359"/>
              <a:gd name="connsiteY248" fmla="*/ 1089212 h 1089212"/>
              <a:gd name="connsiteX249" fmla="*/ 2846123 w 11218359"/>
              <a:gd name="connsiteY249" fmla="*/ 1089212 h 1089212"/>
              <a:gd name="connsiteX250" fmla="*/ 2857562 w 11218359"/>
              <a:gd name="connsiteY250" fmla="*/ 1089212 h 1089212"/>
              <a:gd name="connsiteX251" fmla="*/ 2869001 w 11218359"/>
              <a:gd name="connsiteY251" fmla="*/ 435683 h 1089212"/>
              <a:gd name="connsiteX252" fmla="*/ 2880441 w 11218359"/>
              <a:gd name="connsiteY252" fmla="*/ 434183 h 1089212"/>
              <a:gd name="connsiteX253" fmla="*/ 2891881 w 11218359"/>
              <a:gd name="connsiteY253" fmla="*/ 396621 h 1089212"/>
              <a:gd name="connsiteX254" fmla="*/ 2903320 w 11218359"/>
              <a:gd name="connsiteY254" fmla="*/ 238873 h 1089212"/>
              <a:gd name="connsiteX255" fmla="*/ 2914760 w 11218359"/>
              <a:gd name="connsiteY255" fmla="*/ 249393 h 1089212"/>
              <a:gd name="connsiteX256" fmla="*/ 2926199 w 11218359"/>
              <a:gd name="connsiteY256" fmla="*/ 54083 h 1089212"/>
              <a:gd name="connsiteX257" fmla="*/ 2937639 w 11218359"/>
              <a:gd name="connsiteY257" fmla="*/ 151738 h 1089212"/>
              <a:gd name="connsiteX258" fmla="*/ 2949078 w 11218359"/>
              <a:gd name="connsiteY258" fmla="*/ 332022 h 1089212"/>
              <a:gd name="connsiteX259" fmla="*/ 2960518 w 11218359"/>
              <a:gd name="connsiteY259" fmla="*/ 486766 h 1089212"/>
              <a:gd name="connsiteX260" fmla="*/ 2971957 w 11218359"/>
              <a:gd name="connsiteY260" fmla="*/ 509302 h 1089212"/>
              <a:gd name="connsiteX261" fmla="*/ 2983397 w 11218359"/>
              <a:gd name="connsiteY261" fmla="*/ 199811 h 1089212"/>
              <a:gd name="connsiteX262" fmla="*/ 2994837 w 11218359"/>
              <a:gd name="connsiteY262" fmla="*/ 28542 h 1089212"/>
              <a:gd name="connsiteX263" fmla="*/ 3006276 w 11218359"/>
              <a:gd name="connsiteY263" fmla="*/ 219342 h 1089212"/>
              <a:gd name="connsiteX264" fmla="*/ 3017715 w 11218359"/>
              <a:gd name="connsiteY264" fmla="*/ 204321 h 1089212"/>
              <a:gd name="connsiteX265" fmla="*/ 3029155 w 11218359"/>
              <a:gd name="connsiteY265" fmla="*/ 347043 h 1089212"/>
              <a:gd name="connsiteX266" fmla="*/ 3040594 w 11218359"/>
              <a:gd name="connsiteY266" fmla="*/ 389111 h 1089212"/>
              <a:gd name="connsiteX267" fmla="*/ 3052034 w 11218359"/>
              <a:gd name="connsiteY267" fmla="*/ 332022 h 1089212"/>
              <a:gd name="connsiteX268" fmla="*/ 3063474 w 11218359"/>
              <a:gd name="connsiteY268" fmla="*/ 214836 h 1089212"/>
              <a:gd name="connsiteX269" fmla="*/ 3074913 w 11218359"/>
              <a:gd name="connsiteY269" fmla="*/ 16526 h 1089212"/>
              <a:gd name="connsiteX270" fmla="*/ 3086352 w 11218359"/>
              <a:gd name="connsiteY270" fmla="*/ 0 h 1089212"/>
              <a:gd name="connsiteX271" fmla="*/ 3097792 w 11218359"/>
              <a:gd name="connsiteY271" fmla="*/ 749679 h 1089212"/>
              <a:gd name="connsiteX272" fmla="*/ 3109232 w 11218359"/>
              <a:gd name="connsiteY272" fmla="*/ 1089212 h 1089212"/>
              <a:gd name="connsiteX273" fmla="*/ 3120671 w 11218359"/>
              <a:gd name="connsiteY273" fmla="*/ 1089212 h 1089212"/>
              <a:gd name="connsiteX274" fmla="*/ 3132111 w 11218359"/>
              <a:gd name="connsiteY274" fmla="*/ 1089212 h 1089212"/>
              <a:gd name="connsiteX275" fmla="*/ 3143550 w 11218359"/>
              <a:gd name="connsiteY275" fmla="*/ 1089212 h 1089212"/>
              <a:gd name="connsiteX276" fmla="*/ 3154990 w 11218359"/>
              <a:gd name="connsiteY276" fmla="*/ 1089212 h 1089212"/>
              <a:gd name="connsiteX277" fmla="*/ 3166429 w 11218359"/>
              <a:gd name="connsiteY277" fmla="*/ 1089212 h 1089212"/>
              <a:gd name="connsiteX278" fmla="*/ 3177869 w 11218359"/>
              <a:gd name="connsiteY278" fmla="*/ 1089212 h 1089212"/>
              <a:gd name="connsiteX279" fmla="*/ 3189308 w 11218359"/>
              <a:gd name="connsiteY279" fmla="*/ 1089212 h 1089212"/>
              <a:gd name="connsiteX280" fmla="*/ 3200748 w 11218359"/>
              <a:gd name="connsiteY280" fmla="*/ 1089212 h 1089212"/>
              <a:gd name="connsiteX281" fmla="*/ 3212187 w 11218359"/>
              <a:gd name="connsiteY281" fmla="*/ 1089212 h 1089212"/>
              <a:gd name="connsiteX282" fmla="*/ 3223627 w 11218359"/>
              <a:gd name="connsiteY282" fmla="*/ 1089212 h 1089212"/>
              <a:gd name="connsiteX283" fmla="*/ 3235066 w 11218359"/>
              <a:gd name="connsiteY283" fmla="*/ 1089212 h 1089212"/>
              <a:gd name="connsiteX284" fmla="*/ 3246501 w 11218359"/>
              <a:gd name="connsiteY284" fmla="*/ 1089212 h 1089212"/>
              <a:gd name="connsiteX285" fmla="*/ 3257945 w 11218359"/>
              <a:gd name="connsiteY285" fmla="*/ 1089212 h 1089212"/>
              <a:gd name="connsiteX286" fmla="*/ 3269385 w 11218359"/>
              <a:gd name="connsiteY286" fmla="*/ 1089212 h 1089212"/>
              <a:gd name="connsiteX287" fmla="*/ 3280825 w 11218359"/>
              <a:gd name="connsiteY287" fmla="*/ 1089212 h 1089212"/>
              <a:gd name="connsiteX288" fmla="*/ 3292264 w 11218359"/>
              <a:gd name="connsiteY288" fmla="*/ 1089212 h 1089212"/>
              <a:gd name="connsiteX289" fmla="*/ 3303699 w 11218359"/>
              <a:gd name="connsiteY289" fmla="*/ 1089212 h 1089212"/>
              <a:gd name="connsiteX290" fmla="*/ 3315143 w 11218359"/>
              <a:gd name="connsiteY290" fmla="*/ 1089212 h 1089212"/>
              <a:gd name="connsiteX291" fmla="*/ 3326578 w 11218359"/>
              <a:gd name="connsiteY291" fmla="*/ 1089212 h 1089212"/>
              <a:gd name="connsiteX292" fmla="*/ 3338017 w 11218359"/>
              <a:gd name="connsiteY292" fmla="*/ 1089212 h 1089212"/>
              <a:gd name="connsiteX293" fmla="*/ 3349457 w 11218359"/>
              <a:gd name="connsiteY293" fmla="*/ 1089212 h 1089212"/>
              <a:gd name="connsiteX294" fmla="*/ 3360896 w 11218359"/>
              <a:gd name="connsiteY294" fmla="*/ 1089212 h 1089212"/>
              <a:gd name="connsiteX295" fmla="*/ 3372336 w 11218359"/>
              <a:gd name="connsiteY295" fmla="*/ 1089212 h 1089212"/>
              <a:gd name="connsiteX296" fmla="*/ 3383776 w 11218359"/>
              <a:gd name="connsiteY296" fmla="*/ 1089212 h 1089212"/>
              <a:gd name="connsiteX297" fmla="*/ 3395215 w 11218359"/>
              <a:gd name="connsiteY297" fmla="*/ 1089212 h 1089212"/>
              <a:gd name="connsiteX298" fmla="*/ 3406654 w 11218359"/>
              <a:gd name="connsiteY298" fmla="*/ 1089212 h 1089212"/>
              <a:gd name="connsiteX299" fmla="*/ 3418094 w 11218359"/>
              <a:gd name="connsiteY299" fmla="*/ 1089212 h 1089212"/>
              <a:gd name="connsiteX300" fmla="*/ 3429534 w 11218359"/>
              <a:gd name="connsiteY300" fmla="*/ 1089212 h 1089212"/>
              <a:gd name="connsiteX301" fmla="*/ 3440973 w 11218359"/>
              <a:gd name="connsiteY301" fmla="*/ 1089212 h 1089212"/>
              <a:gd name="connsiteX302" fmla="*/ 3452413 w 11218359"/>
              <a:gd name="connsiteY302" fmla="*/ 1089212 h 1089212"/>
              <a:gd name="connsiteX303" fmla="*/ 3463852 w 11218359"/>
              <a:gd name="connsiteY303" fmla="*/ 1089212 h 1089212"/>
              <a:gd name="connsiteX304" fmla="*/ 3475292 w 11218359"/>
              <a:gd name="connsiteY304" fmla="*/ 1089212 h 1089212"/>
              <a:gd name="connsiteX305" fmla="*/ 3486731 w 11218359"/>
              <a:gd name="connsiteY305" fmla="*/ 1089212 h 1089212"/>
              <a:gd name="connsiteX306" fmla="*/ 3498171 w 11218359"/>
              <a:gd name="connsiteY306" fmla="*/ 1089212 h 1089212"/>
              <a:gd name="connsiteX307" fmla="*/ 3509610 w 11218359"/>
              <a:gd name="connsiteY307" fmla="*/ 1089212 h 1089212"/>
              <a:gd name="connsiteX308" fmla="*/ 3521050 w 11218359"/>
              <a:gd name="connsiteY308" fmla="*/ 1089212 h 1089212"/>
              <a:gd name="connsiteX309" fmla="*/ 3532489 w 11218359"/>
              <a:gd name="connsiteY309" fmla="*/ 1089212 h 1089212"/>
              <a:gd name="connsiteX310" fmla="*/ 3543929 w 11218359"/>
              <a:gd name="connsiteY310" fmla="*/ 1089212 h 1089212"/>
              <a:gd name="connsiteX311" fmla="*/ 3555368 w 11218359"/>
              <a:gd name="connsiteY311" fmla="*/ 1089212 h 1089212"/>
              <a:gd name="connsiteX312" fmla="*/ 3566808 w 11218359"/>
              <a:gd name="connsiteY312" fmla="*/ 1089212 h 1089212"/>
              <a:gd name="connsiteX313" fmla="*/ 3578247 w 11218359"/>
              <a:gd name="connsiteY313" fmla="*/ 1089212 h 1089212"/>
              <a:gd name="connsiteX314" fmla="*/ 3589687 w 11218359"/>
              <a:gd name="connsiteY314" fmla="*/ 1089212 h 1089212"/>
              <a:gd name="connsiteX315" fmla="*/ 3601127 w 11218359"/>
              <a:gd name="connsiteY315" fmla="*/ 1089212 h 1089212"/>
              <a:gd name="connsiteX316" fmla="*/ 3612566 w 11218359"/>
              <a:gd name="connsiteY316" fmla="*/ 1089212 h 1089212"/>
              <a:gd name="connsiteX317" fmla="*/ 3624005 w 11218359"/>
              <a:gd name="connsiteY317" fmla="*/ 1089212 h 1089212"/>
              <a:gd name="connsiteX318" fmla="*/ 3635445 w 11218359"/>
              <a:gd name="connsiteY318" fmla="*/ 1089212 h 1089212"/>
              <a:gd name="connsiteX319" fmla="*/ 3646885 w 11218359"/>
              <a:gd name="connsiteY319" fmla="*/ 1089212 h 1089212"/>
              <a:gd name="connsiteX320" fmla="*/ 3658324 w 11218359"/>
              <a:gd name="connsiteY320" fmla="*/ 1089212 h 1089212"/>
              <a:gd name="connsiteX321" fmla="*/ 3669764 w 11218359"/>
              <a:gd name="connsiteY321" fmla="*/ 1089212 h 1089212"/>
              <a:gd name="connsiteX322" fmla="*/ 3681203 w 11218359"/>
              <a:gd name="connsiteY322" fmla="*/ 1089212 h 1089212"/>
              <a:gd name="connsiteX323" fmla="*/ 3692643 w 11218359"/>
              <a:gd name="connsiteY323" fmla="*/ 1089212 h 1089212"/>
              <a:gd name="connsiteX324" fmla="*/ 3704082 w 11218359"/>
              <a:gd name="connsiteY324" fmla="*/ 1089212 h 1089212"/>
              <a:gd name="connsiteX325" fmla="*/ 3715522 w 11218359"/>
              <a:gd name="connsiteY325" fmla="*/ 1089212 h 1089212"/>
              <a:gd name="connsiteX326" fmla="*/ 3726961 w 11218359"/>
              <a:gd name="connsiteY326" fmla="*/ 1089212 h 1089212"/>
              <a:gd name="connsiteX327" fmla="*/ 3738401 w 11218359"/>
              <a:gd name="connsiteY327" fmla="*/ 1089212 h 1089212"/>
              <a:gd name="connsiteX328" fmla="*/ 3749840 w 11218359"/>
              <a:gd name="connsiteY328" fmla="*/ 1089212 h 1089212"/>
              <a:gd name="connsiteX329" fmla="*/ 3761280 w 11218359"/>
              <a:gd name="connsiteY329" fmla="*/ 1089212 h 1089212"/>
              <a:gd name="connsiteX330" fmla="*/ 3772719 w 11218359"/>
              <a:gd name="connsiteY330" fmla="*/ 1089212 h 1089212"/>
              <a:gd name="connsiteX331" fmla="*/ 3784154 w 11218359"/>
              <a:gd name="connsiteY331" fmla="*/ 1089212 h 1089212"/>
              <a:gd name="connsiteX332" fmla="*/ 3795598 w 11218359"/>
              <a:gd name="connsiteY332" fmla="*/ 1089212 h 1089212"/>
              <a:gd name="connsiteX333" fmla="*/ 3807033 w 11218359"/>
              <a:gd name="connsiteY333" fmla="*/ 1089212 h 1089212"/>
              <a:gd name="connsiteX334" fmla="*/ 3818473 w 11218359"/>
              <a:gd name="connsiteY334" fmla="*/ 1089212 h 1089212"/>
              <a:gd name="connsiteX335" fmla="*/ 3829917 w 11218359"/>
              <a:gd name="connsiteY335" fmla="*/ 1089212 h 1089212"/>
              <a:gd name="connsiteX336" fmla="*/ 3841352 w 11218359"/>
              <a:gd name="connsiteY336" fmla="*/ 1089212 h 1089212"/>
              <a:gd name="connsiteX337" fmla="*/ 3852791 w 11218359"/>
              <a:gd name="connsiteY337" fmla="*/ 1089212 h 1089212"/>
              <a:gd name="connsiteX338" fmla="*/ 3864231 w 11218359"/>
              <a:gd name="connsiteY338" fmla="*/ 1089212 h 1089212"/>
              <a:gd name="connsiteX339" fmla="*/ 3875670 w 11218359"/>
              <a:gd name="connsiteY339" fmla="*/ 1089212 h 1089212"/>
              <a:gd name="connsiteX340" fmla="*/ 3887110 w 11218359"/>
              <a:gd name="connsiteY340" fmla="*/ 1089212 h 1089212"/>
              <a:gd name="connsiteX341" fmla="*/ 3898549 w 11218359"/>
              <a:gd name="connsiteY341" fmla="*/ 1089212 h 1089212"/>
              <a:gd name="connsiteX342" fmla="*/ 3909989 w 11218359"/>
              <a:gd name="connsiteY342" fmla="*/ 1089212 h 1089212"/>
              <a:gd name="connsiteX343" fmla="*/ 3921447 w 11218359"/>
              <a:gd name="connsiteY343" fmla="*/ 1089212 h 1089212"/>
              <a:gd name="connsiteX344" fmla="*/ 3932878 w 11218359"/>
              <a:gd name="connsiteY344" fmla="*/ 1089212 h 1089212"/>
              <a:gd name="connsiteX345" fmla="*/ 3944307 w 11218359"/>
              <a:gd name="connsiteY345" fmla="*/ 1089212 h 1089212"/>
              <a:gd name="connsiteX346" fmla="*/ 3955737 w 11218359"/>
              <a:gd name="connsiteY346" fmla="*/ 1089212 h 1089212"/>
              <a:gd name="connsiteX347" fmla="*/ 3967167 w 11218359"/>
              <a:gd name="connsiteY347" fmla="*/ 1089212 h 1089212"/>
              <a:gd name="connsiteX348" fmla="*/ 3978645 w 11218359"/>
              <a:gd name="connsiteY348" fmla="*/ 1089212 h 1089212"/>
              <a:gd name="connsiteX349" fmla="*/ 3990075 w 11218359"/>
              <a:gd name="connsiteY349" fmla="*/ 1089212 h 1089212"/>
              <a:gd name="connsiteX350" fmla="*/ 4001505 w 11218359"/>
              <a:gd name="connsiteY350" fmla="*/ 1089212 h 1089212"/>
              <a:gd name="connsiteX351" fmla="*/ 4012935 w 11218359"/>
              <a:gd name="connsiteY351" fmla="*/ 1089212 h 1089212"/>
              <a:gd name="connsiteX352" fmla="*/ 4024365 w 11218359"/>
              <a:gd name="connsiteY352" fmla="*/ 1089212 h 1089212"/>
              <a:gd name="connsiteX353" fmla="*/ 4035843 w 11218359"/>
              <a:gd name="connsiteY353" fmla="*/ 1089212 h 1089212"/>
              <a:gd name="connsiteX354" fmla="*/ 4047273 w 11218359"/>
              <a:gd name="connsiteY354" fmla="*/ 1089212 h 1089212"/>
              <a:gd name="connsiteX355" fmla="*/ 4058702 w 11218359"/>
              <a:gd name="connsiteY355" fmla="*/ 1089212 h 1089212"/>
              <a:gd name="connsiteX356" fmla="*/ 4070133 w 11218359"/>
              <a:gd name="connsiteY356" fmla="*/ 1089212 h 1089212"/>
              <a:gd name="connsiteX357" fmla="*/ 4081563 w 11218359"/>
              <a:gd name="connsiteY357" fmla="*/ 1089212 h 1089212"/>
              <a:gd name="connsiteX358" fmla="*/ 4093040 w 11218359"/>
              <a:gd name="connsiteY358" fmla="*/ 1089212 h 1089212"/>
              <a:gd name="connsiteX359" fmla="*/ 4104471 w 11218359"/>
              <a:gd name="connsiteY359" fmla="*/ 1089212 h 1089212"/>
              <a:gd name="connsiteX360" fmla="*/ 4115900 w 11218359"/>
              <a:gd name="connsiteY360" fmla="*/ 1089212 h 1089212"/>
              <a:gd name="connsiteX361" fmla="*/ 4127330 w 11218359"/>
              <a:gd name="connsiteY361" fmla="*/ 1089212 h 1089212"/>
              <a:gd name="connsiteX362" fmla="*/ 4138760 w 11218359"/>
              <a:gd name="connsiteY362" fmla="*/ 1089212 h 1089212"/>
              <a:gd name="connsiteX363" fmla="*/ 4150238 w 11218359"/>
              <a:gd name="connsiteY363" fmla="*/ 1089212 h 1089212"/>
              <a:gd name="connsiteX364" fmla="*/ 4161668 w 11218359"/>
              <a:gd name="connsiteY364" fmla="*/ 1089212 h 1089212"/>
              <a:gd name="connsiteX365" fmla="*/ 4173098 w 11218359"/>
              <a:gd name="connsiteY365" fmla="*/ 1089212 h 1089212"/>
              <a:gd name="connsiteX366" fmla="*/ 4184528 w 11218359"/>
              <a:gd name="connsiteY366" fmla="*/ 1089212 h 1089212"/>
              <a:gd name="connsiteX367" fmla="*/ 4195958 w 11218359"/>
              <a:gd name="connsiteY367" fmla="*/ 1089212 h 1089212"/>
              <a:gd name="connsiteX368" fmla="*/ 4207436 w 11218359"/>
              <a:gd name="connsiteY368" fmla="*/ 1089212 h 1089212"/>
              <a:gd name="connsiteX369" fmla="*/ 4218865 w 11218359"/>
              <a:gd name="connsiteY369" fmla="*/ 1089212 h 1089212"/>
              <a:gd name="connsiteX370" fmla="*/ 4230296 w 11218359"/>
              <a:gd name="connsiteY370" fmla="*/ 1089212 h 1089212"/>
              <a:gd name="connsiteX371" fmla="*/ 4241726 w 11218359"/>
              <a:gd name="connsiteY371" fmla="*/ 1089212 h 1089212"/>
              <a:gd name="connsiteX372" fmla="*/ 4253156 w 11218359"/>
              <a:gd name="connsiteY372" fmla="*/ 1089212 h 1089212"/>
              <a:gd name="connsiteX373" fmla="*/ 4264634 w 11218359"/>
              <a:gd name="connsiteY373" fmla="*/ 1087712 h 1089212"/>
              <a:gd name="connsiteX374" fmla="*/ 4276063 w 11218359"/>
              <a:gd name="connsiteY374" fmla="*/ 1089212 h 1089212"/>
              <a:gd name="connsiteX375" fmla="*/ 4287493 w 11218359"/>
              <a:gd name="connsiteY375" fmla="*/ 1089212 h 1089212"/>
              <a:gd name="connsiteX376" fmla="*/ 4298923 w 11218359"/>
              <a:gd name="connsiteY376" fmla="*/ 1089212 h 1089212"/>
              <a:gd name="connsiteX377" fmla="*/ 4310353 w 11218359"/>
              <a:gd name="connsiteY377" fmla="*/ 1089212 h 1089212"/>
              <a:gd name="connsiteX378" fmla="*/ 4321831 w 11218359"/>
              <a:gd name="connsiteY378" fmla="*/ 1089212 h 1089212"/>
              <a:gd name="connsiteX379" fmla="*/ 4333261 w 11218359"/>
              <a:gd name="connsiteY379" fmla="*/ 1089212 h 1089212"/>
              <a:gd name="connsiteX380" fmla="*/ 4344691 w 11218359"/>
              <a:gd name="connsiteY380" fmla="*/ 1089212 h 1089212"/>
              <a:gd name="connsiteX381" fmla="*/ 4356121 w 11218359"/>
              <a:gd name="connsiteY381" fmla="*/ 1089212 h 1089212"/>
              <a:gd name="connsiteX382" fmla="*/ 4367551 w 11218359"/>
              <a:gd name="connsiteY382" fmla="*/ 1089212 h 1089212"/>
              <a:gd name="connsiteX383" fmla="*/ 4379028 w 11218359"/>
              <a:gd name="connsiteY383" fmla="*/ 1089212 h 1089212"/>
              <a:gd name="connsiteX384" fmla="*/ 4390458 w 11218359"/>
              <a:gd name="connsiteY384" fmla="*/ 1089212 h 1089212"/>
              <a:gd name="connsiteX385" fmla="*/ 4401889 w 11218359"/>
              <a:gd name="connsiteY385" fmla="*/ 1089212 h 1089212"/>
              <a:gd name="connsiteX386" fmla="*/ 4413319 w 11218359"/>
              <a:gd name="connsiteY386" fmla="*/ 1089212 h 1089212"/>
              <a:gd name="connsiteX387" fmla="*/ 4424749 w 11218359"/>
              <a:gd name="connsiteY387" fmla="*/ 1089212 h 1089212"/>
              <a:gd name="connsiteX388" fmla="*/ 4436226 w 11218359"/>
              <a:gd name="connsiteY388" fmla="*/ 1089212 h 1089212"/>
              <a:gd name="connsiteX389" fmla="*/ 4447656 w 11218359"/>
              <a:gd name="connsiteY389" fmla="*/ 1089212 h 1089212"/>
              <a:gd name="connsiteX390" fmla="*/ 4459086 w 11218359"/>
              <a:gd name="connsiteY390" fmla="*/ 1089212 h 1089212"/>
              <a:gd name="connsiteX391" fmla="*/ 4470516 w 11218359"/>
              <a:gd name="connsiteY391" fmla="*/ 1089212 h 1089212"/>
              <a:gd name="connsiteX392" fmla="*/ 4481946 w 11218359"/>
              <a:gd name="connsiteY392" fmla="*/ 1089212 h 1089212"/>
              <a:gd name="connsiteX393" fmla="*/ 4493424 w 11218359"/>
              <a:gd name="connsiteY393" fmla="*/ 1089212 h 1089212"/>
              <a:gd name="connsiteX394" fmla="*/ 4504854 w 11218359"/>
              <a:gd name="connsiteY394" fmla="*/ 1089212 h 1089212"/>
              <a:gd name="connsiteX395" fmla="*/ 4516284 w 11218359"/>
              <a:gd name="connsiteY395" fmla="*/ 1089212 h 1089212"/>
              <a:gd name="connsiteX396" fmla="*/ 4527714 w 11218359"/>
              <a:gd name="connsiteY396" fmla="*/ 1089212 h 1089212"/>
              <a:gd name="connsiteX397" fmla="*/ 4539144 w 11218359"/>
              <a:gd name="connsiteY397" fmla="*/ 1089212 h 1089212"/>
              <a:gd name="connsiteX398" fmla="*/ 4550621 w 11218359"/>
              <a:gd name="connsiteY398" fmla="*/ 1089212 h 1089212"/>
              <a:gd name="connsiteX399" fmla="*/ 4562051 w 11218359"/>
              <a:gd name="connsiteY399" fmla="*/ 1089212 h 1089212"/>
              <a:gd name="connsiteX400" fmla="*/ 4573482 w 11218359"/>
              <a:gd name="connsiteY400" fmla="*/ 1089212 h 1089212"/>
              <a:gd name="connsiteX401" fmla="*/ 4584912 w 11218359"/>
              <a:gd name="connsiteY401" fmla="*/ 1089212 h 1089212"/>
              <a:gd name="connsiteX402" fmla="*/ 4596341 w 11218359"/>
              <a:gd name="connsiteY402" fmla="*/ 1089212 h 1089212"/>
              <a:gd name="connsiteX403" fmla="*/ 4607771 w 11218359"/>
              <a:gd name="connsiteY403" fmla="*/ 1089212 h 1089212"/>
              <a:gd name="connsiteX404" fmla="*/ 4619249 w 11218359"/>
              <a:gd name="connsiteY404" fmla="*/ 1089212 h 1089212"/>
              <a:gd name="connsiteX405" fmla="*/ 4630679 w 11218359"/>
              <a:gd name="connsiteY405" fmla="*/ 1089212 h 1089212"/>
              <a:gd name="connsiteX406" fmla="*/ 4642109 w 11218359"/>
              <a:gd name="connsiteY406" fmla="*/ 1089212 h 1089212"/>
              <a:gd name="connsiteX407" fmla="*/ 4653539 w 11218359"/>
              <a:gd name="connsiteY407" fmla="*/ 1089212 h 1089212"/>
              <a:gd name="connsiteX408" fmla="*/ 4664969 w 11218359"/>
              <a:gd name="connsiteY408" fmla="*/ 1089212 h 1089212"/>
              <a:gd name="connsiteX409" fmla="*/ 4676447 w 11218359"/>
              <a:gd name="connsiteY409" fmla="*/ 1089212 h 1089212"/>
              <a:gd name="connsiteX410" fmla="*/ 4687877 w 11218359"/>
              <a:gd name="connsiteY410" fmla="*/ 1089212 h 1089212"/>
              <a:gd name="connsiteX411" fmla="*/ 4699306 w 11218359"/>
              <a:gd name="connsiteY411" fmla="*/ 1089212 h 1089212"/>
              <a:gd name="connsiteX412" fmla="*/ 4710737 w 11218359"/>
              <a:gd name="connsiteY412" fmla="*/ 1089212 h 1089212"/>
              <a:gd name="connsiteX413" fmla="*/ 4722167 w 11218359"/>
              <a:gd name="connsiteY413" fmla="*/ 1089212 h 1089212"/>
              <a:gd name="connsiteX414" fmla="*/ 4733644 w 11218359"/>
              <a:gd name="connsiteY414" fmla="*/ 1089212 h 1089212"/>
              <a:gd name="connsiteX415" fmla="*/ 4745075 w 11218359"/>
              <a:gd name="connsiteY415" fmla="*/ 1089212 h 1089212"/>
              <a:gd name="connsiteX416" fmla="*/ 4756504 w 11218359"/>
              <a:gd name="connsiteY416" fmla="*/ 1089212 h 1089212"/>
              <a:gd name="connsiteX417" fmla="*/ 4767934 w 11218359"/>
              <a:gd name="connsiteY417" fmla="*/ 1089212 h 1089212"/>
              <a:gd name="connsiteX418" fmla="*/ 4779364 w 11218359"/>
              <a:gd name="connsiteY418" fmla="*/ 1089212 h 1089212"/>
              <a:gd name="connsiteX419" fmla="*/ 4790842 w 11218359"/>
              <a:gd name="connsiteY419" fmla="*/ 1089212 h 1089212"/>
              <a:gd name="connsiteX420" fmla="*/ 4802272 w 11218359"/>
              <a:gd name="connsiteY420" fmla="*/ 1089212 h 1089212"/>
              <a:gd name="connsiteX421" fmla="*/ 4813702 w 11218359"/>
              <a:gd name="connsiteY421" fmla="*/ 1089212 h 1089212"/>
              <a:gd name="connsiteX422" fmla="*/ 4825132 w 11218359"/>
              <a:gd name="connsiteY422" fmla="*/ 1089212 h 1089212"/>
              <a:gd name="connsiteX423" fmla="*/ 4836562 w 11218359"/>
              <a:gd name="connsiteY423" fmla="*/ 1089212 h 1089212"/>
              <a:gd name="connsiteX424" fmla="*/ 4848040 w 11218359"/>
              <a:gd name="connsiteY424" fmla="*/ 1089212 h 1089212"/>
              <a:gd name="connsiteX425" fmla="*/ 4859469 w 11218359"/>
              <a:gd name="connsiteY425" fmla="*/ 1089212 h 1089212"/>
              <a:gd name="connsiteX426" fmla="*/ 4870899 w 11218359"/>
              <a:gd name="connsiteY426" fmla="*/ 1089212 h 1089212"/>
              <a:gd name="connsiteX427" fmla="*/ 4882330 w 11218359"/>
              <a:gd name="connsiteY427" fmla="*/ 1089212 h 1089212"/>
              <a:gd name="connsiteX428" fmla="*/ 4893760 w 11218359"/>
              <a:gd name="connsiteY428" fmla="*/ 1089212 h 1089212"/>
              <a:gd name="connsiteX429" fmla="*/ 4905237 w 11218359"/>
              <a:gd name="connsiteY429" fmla="*/ 1089212 h 1089212"/>
              <a:gd name="connsiteX430" fmla="*/ 4916667 w 11218359"/>
              <a:gd name="connsiteY430" fmla="*/ 1089212 h 1089212"/>
              <a:gd name="connsiteX431" fmla="*/ 4928097 w 11218359"/>
              <a:gd name="connsiteY431" fmla="*/ 1089212 h 1089212"/>
              <a:gd name="connsiteX432" fmla="*/ 4939527 w 11218359"/>
              <a:gd name="connsiteY432" fmla="*/ 1089212 h 1089212"/>
              <a:gd name="connsiteX433" fmla="*/ 4950957 w 11218359"/>
              <a:gd name="connsiteY433" fmla="*/ 1089212 h 1089212"/>
              <a:gd name="connsiteX434" fmla="*/ 4962435 w 11218359"/>
              <a:gd name="connsiteY434" fmla="*/ 1089212 h 1089212"/>
              <a:gd name="connsiteX435" fmla="*/ 4973865 w 11218359"/>
              <a:gd name="connsiteY435" fmla="*/ 1089212 h 1089212"/>
              <a:gd name="connsiteX436" fmla="*/ 4985295 w 11218359"/>
              <a:gd name="connsiteY436" fmla="*/ 1089212 h 1089212"/>
              <a:gd name="connsiteX437" fmla="*/ 4996725 w 11218359"/>
              <a:gd name="connsiteY437" fmla="*/ 1089212 h 1089212"/>
              <a:gd name="connsiteX438" fmla="*/ 5008155 w 11218359"/>
              <a:gd name="connsiteY438" fmla="*/ 1089212 h 1089212"/>
              <a:gd name="connsiteX439" fmla="*/ 5019632 w 11218359"/>
              <a:gd name="connsiteY439" fmla="*/ 1089212 h 1089212"/>
              <a:gd name="connsiteX440" fmla="*/ 5031062 w 11218359"/>
              <a:gd name="connsiteY440" fmla="*/ 1089212 h 1089212"/>
              <a:gd name="connsiteX441" fmla="*/ 5042492 w 11218359"/>
              <a:gd name="connsiteY441" fmla="*/ 1089212 h 1089212"/>
              <a:gd name="connsiteX442" fmla="*/ 5053923 w 11218359"/>
              <a:gd name="connsiteY442" fmla="*/ 1089212 h 1089212"/>
              <a:gd name="connsiteX443" fmla="*/ 5065353 w 11218359"/>
              <a:gd name="connsiteY443" fmla="*/ 1089212 h 1089212"/>
              <a:gd name="connsiteX444" fmla="*/ 5076830 w 11218359"/>
              <a:gd name="connsiteY444" fmla="*/ 1089212 h 1089212"/>
              <a:gd name="connsiteX445" fmla="*/ 5088260 w 11218359"/>
              <a:gd name="connsiteY445" fmla="*/ 1089212 h 1089212"/>
              <a:gd name="connsiteX446" fmla="*/ 5099690 w 11218359"/>
              <a:gd name="connsiteY446" fmla="*/ 1089212 h 1089212"/>
              <a:gd name="connsiteX447" fmla="*/ 5111120 w 11218359"/>
              <a:gd name="connsiteY447" fmla="*/ 1089212 h 1089212"/>
              <a:gd name="connsiteX448" fmla="*/ 5122550 w 11218359"/>
              <a:gd name="connsiteY448" fmla="*/ 1089212 h 1089212"/>
              <a:gd name="connsiteX449" fmla="*/ 5134028 w 11218359"/>
              <a:gd name="connsiteY449" fmla="*/ 1089212 h 1089212"/>
              <a:gd name="connsiteX450" fmla="*/ 5145458 w 11218359"/>
              <a:gd name="connsiteY450" fmla="*/ 1089212 h 1089212"/>
              <a:gd name="connsiteX451" fmla="*/ 5156888 w 11218359"/>
              <a:gd name="connsiteY451" fmla="*/ 1089212 h 1089212"/>
              <a:gd name="connsiteX452" fmla="*/ 5168318 w 11218359"/>
              <a:gd name="connsiteY452" fmla="*/ 1089212 h 1089212"/>
              <a:gd name="connsiteX453" fmla="*/ 5179747 w 11218359"/>
              <a:gd name="connsiteY453" fmla="*/ 1089212 h 1089212"/>
              <a:gd name="connsiteX454" fmla="*/ 5191225 w 11218359"/>
              <a:gd name="connsiteY454" fmla="*/ 1089212 h 1089212"/>
              <a:gd name="connsiteX455" fmla="*/ 5202655 w 11218359"/>
              <a:gd name="connsiteY455" fmla="*/ 1089212 h 1089212"/>
              <a:gd name="connsiteX456" fmla="*/ 5214085 w 11218359"/>
              <a:gd name="connsiteY456" fmla="*/ 1089212 h 1089212"/>
              <a:gd name="connsiteX457" fmla="*/ 5225515 w 11218359"/>
              <a:gd name="connsiteY457" fmla="*/ 1089212 h 1089212"/>
              <a:gd name="connsiteX458" fmla="*/ 5236945 w 11218359"/>
              <a:gd name="connsiteY458" fmla="*/ 1089212 h 1089212"/>
              <a:gd name="connsiteX459" fmla="*/ 5248423 w 11218359"/>
              <a:gd name="connsiteY459" fmla="*/ 1089212 h 1089212"/>
              <a:gd name="connsiteX460" fmla="*/ 5259853 w 11218359"/>
              <a:gd name="connsiteY460" fmla="*/ 1089212 h 1089212"/>
              <a:gd name="connsiteX461" fmla="*/ 5271283 w 11218359"/>
              <a:gd name="connsiteY461" fmla="*/ 1089212 h 1089212"/>
              <a:gd name="connsiteX462" fmla="*/ 5282713 w 11218359"/>
              <a:gd name="connsiteY462" fmla="*/ 1089212 h 1089212"/>
              <a:gd name="connsiteX463" fmla="*/ 5294143 w 11218359"/>
              <a:gd name="connsiteY463" fmla="*/ 1089212 h 1089212"/>
              <a:gd name="connsiteX464" fmla="*/ 5305621 w 11218359"/>
              <a:gd name="connsiteY464" fmla="*/ 1089212 h 1089212"/>
              <a:gd name="connsiteX465" fmla="*/ 5317051 w 11218359"/>
              <a:gd name="connsiteY465" fmla="*/ 1089212 h 1089212"/>
              <a:gd name="connsiteX466" fmla="*/ 5328481 w 11218359"/>
              <a:gd name="connsiteY466" fmla="*/ 1089212 h 1089212"/>
              <a:gd name="connsiteX467" fmla="*/ 5339910 w 11218359"/>
              <a:gd name="connsiteY467" fmla="*/ 1089212 h 1089212"/>
              <a:gd name="connsiteX468" fmla="*/ 5351340 w 11218359"/>
              <a:gd name="connsiteY468" fmla="*/ 1089212 h 1089212"/>
              <a:gd name="connsiteX469" fmla="*/ 5362818 w 11218359"/>
              <a:gd name="connsiteY469" fmla="*/ 1089212 h 1089212"/>
              <a:gd name="connsiteX470" fmla="*/ 5374248 w 11218359"/>
              <a:gd name="connsiteY470" fmla="*/ 1089212 h 1089212"/>
              <a:gd name="connsiteX471" fmla="*/ 5385678 w 11218359"/>
              <a:gd name="connsiteY471" fmla="*/ 1089212 h 1089212"/>
              <a:gd name="connsiteX472" fmla="*/ 5397108 w 11218359"/>
              <a:gd name="connsiteY472" fmla="*/ 1089212 h 1089212"/>
              <a:gd name="connsiteX473" fmla="*/ 5408538 w 11218359"/>
              <a:gd name="connsiteY473" fmla="*/ 1089212 h 1089212"/>
              <a:gd name="connsiteX474" fmla="*/ 5420016 w 11218359"/>
              <a:gd name="connsiteY474" fmla="*/ 1089212 h 1089212"/>
              <a:gd name="connsiteX475" fmla="*/ 5431446 w 11218359"/>
              <a:gd name="connsiteY475" fmla="*/ 1089212 h 1089212"/>
              <a:gd name="connsiteX476" fmla="*/ 5442876 w 11218359"/>
              <a:gd name="connsiteY476" fmla="*/ 1089212 h 1089212"/>
              <a:gd name="connsiteX477" fmla="*/ 5454306 w 11218359"/>
              <a:gd name="connsiteY477" fmla="*/ 1089212 h 1089212"/>
              <a:gd name="connsiteX478" fmla="*/ 5465736 w 11218359"/>
              <a:gd name="connsiteY478" fmla="*/ 1089212 h 1089212"/>
              <a:gd name="connsiteX479" fmla="*/ 5477214 w 11218359"/>
              <a:gd name="connsiteY479" fmla="*/ 1089212 h 1089212"/>
              <a:gd name="connsiteX480" fmla="*/ 5488643 w 11218359"/>
              <a:gd name="connsiteY480" fmla="*/ 1089212 h 1089212"/>
              <a:gd name="connsiteX481" fmla="*/ 5500073 w 11218359"/>
              <a:gd name="connsiteY481" fmla="*/ 1089212 h 1089212"/>
              <a:gd name="connsiteX482" fmla="*/ 5511503 w 11218359"/>
              <a:gd name="connsiteY482" fmla="*/ 1089212 h 1089212"/>
              <a:gd name="connsiteX483" fmla="*/ 5522933 w 11218359"/>
              <a:gd name="connsiteY483" fmla="*/ 1089212 h 1089212"/>
              <a:gd name="connsiteX484" fmla="*/ 5534411 w 11218359"/>
              <a:gd name="connsiteY484" fmla="*/ 1089212 h 1089212"/>
              <a:gd name="connsiteX485" fmla="*/ 5545841 w 11218359"/>
              <a:gd name="connsiteY485" fmla="*/ 1089212 h 1089212"/>
              <a:gd name="connsiteX486" fmla="*/ 5557271 w 11218359"/>
              <a:gd name="connsiteY486" fmla="*/ 1089212 h 1089212"/>
              <a:gd name="connsiteX487" fmla="*/ 5568701 w 11218359"/>
              <a:gd name="connsiteY487" fmla="*/ 1089212 h 1089212"/>
              <a:gd name="connsiteX488" fmla="*/ 5580131 w 11218359"/>
              <a:gd name="connsiteY488" fmla="*/ 1089212 h 1089212"/>
              <a:gd name="connsiteX489" fmla="*/ 5591609 w 11218359"/>
              <a:gd name="connsiteY489" fmla="*/ 1089212 h 1089212"/>
              <a:gd name="connsiteX490" fmla="*/ 5603038 w 11218359"/>
              <a:gd name="connsiteY490" fmla="*/ 1089212 h 1089212"/>
              <a:gd name="connsiteX491" fmla="*/ 5614469 w 11218359"/>
              <a:gd name="connsiteY491" fmla="*/ 1089212 h 1089212"/>
              <a:gd name="connsiteX492" fmla="*/ 5625899 w 11218359"/>
              <a:gd name="connsiteY492" fmla="*/ 1089212 h 1089212"/>
              <a:gd name="connsiteX493" fmla="*/ 5637329 w 11218359"/>
              <a:gd name="connsiteY493" fmla="*/ 1089212 h 1089212"/>
              <a:gd name="connsiteX494" fmla="*/ 5648759 w 11218359"/>
              <a:gd name="connsiteY494" fmla="*/ 1089212 h 1089212"/>
              <a:gd name="connsiteX495" fmla="*/ 5660236 w 11218359"/>
              <a:gd name="connsiteY495" fmla="*/ 1089212 h 1089212"/>
              <a:gd name="connsiteX496" fmla="*/ 5671666 w 11218359"/>
              <a:gd name="connsiteY496" fmla="*/ 1089212 h 1089212"/>
              <a:gd name="connsiteX497" fmla="*/ 5683096 w 11218359"/>
              <a:gd name="connsiteY497" fmla="*/ 1089212 h 1089212"/>
              <a:gd name="connsiteX498" fmla="*/ 5694526 w 11218359"/>
              <a:gd name="connsiteY498" fmla="*/ 1089212 h 1089212"/>
              <a:gd name="connsiteX499" fmla="*/ 5705956 w 11218359"/>
              <a:gd name="connsiteY499" fmla="*/ 1089212 h 1089212"/>
              <a:gd name="connsiteX500" fmla="*/ 5717434 w 11218359"/>
              <a:gd name="connsiteY500" fmla="*/ 1089212 h 1089212"/>
              <a:gd name="connsiteX501" fmla="*/ 5728864 w 11218359"/>
              <a:gd name="connsiteY501" fmla="*/ 1089212 h 1089212"/>
              <a:gd name="connsiteX502" fmla="*/ 5740294 w 11218359"/>
              <a:gd name="connsiteY502" fmla="*/ 1089212 h 1089212"/>
              <a:gd name="connsiteX503" fmla="*/ 5751724 w 11218359"/>
              <a:gd name="connsiteY503" fmla="*/ 1089212 h 1089212"/>
              <a:gd name="connsiteX504" fmla="*/ 5763154 w 11218359"/>
              <a:gd name="connsiteY504" fmla="*/ 1089212 h 1089212"/>
              <a:gd name="connsiteX505" fmla="*/ 5774631 w 11218359"/>
              <a:gd name="connsiteY505" fmla="*/ 1089212 h 1089212"/>
              <a:gd name="connsiteX506" fmla="*/ 5786062 w 11218359"/>
              <a:gd name="connsiteY506" fmla="*/ 1089212 h 1089212"/>
              <a:gd name="connsiteX507" fmla="*/ 5797492 w 11218359"/>
              <a:gd name="connsiteY507" fmla="*/ 1089212 h 1089212"/>
              <a:gd name="connsiteX508" fmla="*/ 5808921 w 11218359"/>
              <a:gd name="connsiteY508" fmla="*/ 1089212 h 1089212"/>
              <a:gd name="connsiteX509" fmla="*/ 5820351 w 11218359"/>
              <a:gd name="connsiteY509" fmla="*/ 1089212 h 1089212"/>
              <a:gd name="connsiteX510" fmla="*/ 5831829 w 11218359"/>
              <a:gd name="connsiteY510" fmla="*/ 1089212 h 1089212"/>
              <a:gd name="connsiteX511" fmla="*/ 5843259 w 11218359"/>
              <a:gd name="connsiteY511" fmla="*/ 1089212 h 1089212"/>
              <a:gd name="connsiteX512" fmla="*/ 5854689 w 11218359"/>
              <a:gd name="connsiteY512" fmla="*/ 1089212 h 1089212"/>
              <a:gd name="connsiteX513" fmla="*/ 5866119 w 11218359"/>
              <a:gd name="connsiteY513" fmla="*/ 1089212 h 1089212"/>
              <a:gd name="connsiteX514" fmla="*/ 5877549 w 11218359"/>
              <a:gd name="connsiteY514" fmla="*/ 1089212 h 1089212"/>
              <a:gd name="connsiteX515" fmla="*/ 5889027 w 11218359"/>
              <a:gd name="connsiteY515" fmla="*/ 1089212 h 1089212"/>
              <a:gd name="connsiteX516" fmla="*/ 5900457 w 11218359"/>
              <a:gd name="connsiteY516" fmla="*/ 1089212 h 1089212"/>
              <a:gd name="connsiteX517" fmla="*/ 5911887 w 11218359"/>
              <a:gd name="connsiteY517" fmla="*/ 1089212 h 1089212"/>
              <a:gd name="connsiteX518" fmla="*/ 5923317 w 11218359"/>
              <a:gd name="connsiteY518" fmla="*/ 1089212 h 1089212"/>
              <a:gd name="connsiteX519" fmla="*/ 5934747 w 11218359"/>
              <a:gd name="connsiteY519" fmla="*/ 1089212 h 1089212"/>
              <a:gd name="connsiteX520" fmla="*/ 5946225 w 11218359"/>
              <a:gd name="connsiteY520" fmla="*/ 1089212 h 1089212"/>
              <a:gd name="connsiteX521" fmla="*/ 5957655 w 11218359"/>
              <a:gd name="connsiteY521" fmla="*/ 1089212 h 1089212"/>
              <a:gd name="connsiteX522" fmla="*/ 5969084 w 11218359"/>
              <a:gd name="connsiteY522" fmla="*/ 1089212 h 1089212"/>
              <a:gd name="connsiteX523" fmla="*/ 5980514 w 11218359"/>
              <a:gd name="connsiteY523" fmla="*/ 1089212 h 1089212"/>
              <a:gd name="connsiteX524" fmla="*/ 5991944 w 11218359"/>
              <a:gd name="connsiteY524" fmla="*/ 1089212 h 1089212"/>
              <a:gd name="connsiteX525" fmla="*/ 6003422 w 11218359"/>
              <a:gd name="connsiteY525" fmla="*/ 1089212 h 1089212"/>
              <a:gd name="connsiteX526" fmla="*/ 6014852 w 11218359"/>
              <a:gd name="connsiteY526" fmla="*/ 1089212 h 1089212"/>
              <a:gd name="connsiteX527" fmla="*/ 6026282 w 11218359"/>
              <a:gd name="connsiteY527" fmla="*/ 1089212 h 1089212"/>
              <a:gd name="connsiteX528" fmla="*/ 6037712 w 11218359"/>
              <a:gd name="connsiteY528" fmla="*/ 1089212 h 1089212"/>
              <a:gd name="connsiteX529" fmla="*/ 6049142 w 11218359"/>
              <a:gd name="connsiteY529" fmla="*/ 1089212 h 1089212"/>
              <a:gd name="connsiteX530" fmla="*/ 6060620 w 11218359"/>
              <a:gd name="connsiteY530" fmla="*/ 1089212 h 1089212"/>
              <a:gd name="connsiteX531" fmla="*/ 6072049 w 11218359"/>
              <a:gd name="connsiteY531" fmla="*/ 1089212 h 1089212"/>
              <a:gd name="connsiteX532" fmla="*/ 6083480 w 11218359"/>
              <a:gd name="connsiteY532" fmla="*/ 1089212 h 1089212"/>
              <a:gd name="connsiteX533" fmla="*/ 6094910 w 11218359"/>
              <a:gd name="connsiteY533" fmla="*/ 1089212 h 1089212"/>
              <a:gd name="connsiteX534" fmla="*/ 6106340 w 11218359"/>
              <a:gd name="connsiteY534" fmla="*/ 1089212 h 1089212"/>
              <a:gd name="connsiteX535" fmla="*/ 6117818 w 11218359"/>
              <a:gd name="connsiteY535" fmla="*/ 1089212 h 1089212"/>
              <a:gd name="connsiteX536" fmla="*/ 6129247 w 11218359"/>
              <a:gd name="connsiteY536" fmla="*/ 1089212 h 1089212"/>
              <a:gd name="connsiteX537" fmla="*/ 6140677 w 11218359"/>
              <a:gd name="connsiteY537" fmla="*/ 1089212 h 1089212"/>
              <a:gd name="connsiteX538" fmla="*/ 6152107 w 11218359"/>
              <a:gd name="connsiteY538" fmla="*/ 1089212 h 1089212"/>
              <a:gd name="connsiteX539" fmla="*/ 6163537 w 11218359"/>
              <a:gd name="connsiteY539" fmla="*/ 1089212 h 1089212"/>
              <a:gd name="connsiteX540" fmla="*/ 6175015 w 11218359"/>
              <a:gd name="connsiteY540" fmla="*/ 1089212 h 1089212"/>
              <a:gd name="connsiteX541" fmla="*/ 6186445 w 11218359"/>
              <a:gd name="connsiteY541" fmla="*/ 1089212 h 1089212"/>
              <a:gd name="connsiteX542" fmla="*/ 6197875 w 11218359"/>
              <a:gd name="connsiteY542" fmla="*/ 1089212 h 1089212"/>
              <a:gd name="connsiteX543" fmla="*/ 6209305 w 11218359"/>
              <a:gd name="connsiteY543" fmla="*/ 1089212 h 1089212"/>
              <a:gd name="connsiteX544" fmla="*/ 6220735 w 11218359"/>
              <a:gd name="connsiteY544" fmla="*/ 1089212 h 1089212"/>
              <a:gd name="connsiteX545" fmla="*/ 6232212 w 11218359"/>
              <a:gd name="connsiteY545" fmla="*/ 1089212 h 1089212"/>
              <a:gd name="connsiteX546" fmla="*/ 6243642 w 11218359"/>
              <a:gd name="connsiteY546" fmla="*/ 1089212 h 1089212"/>
              <a:gd name="connsiteX547" fmla="*/ 6255073 w 11218359"/>
              <a:gd name="connsiteY547" fmla="*/ 1089212 h 1089212"/>
              <a:gd name="connsiteX548" fmla="*/ 6266503 w 11218359"/>
              <a:gd name="connsiteY548" fmla="*/ 1089212 h 1089212"/>
              <a:gd name="connsiteX549" fmla="*/ 6277933 w 11218359"/>
              <a:gd name="connsiteY549" fmla="*/ 1089212 h 1089212"/>
              <a:gd name="connsiteX550" fmla="*/ 6289410 w 11218359"/>
              <a:gd name="connsiteY550" fmla="*/ 1089212 h 1089212"/>
              <a:gd name="connsiteX551" fmla="*/ 6300840 w 11218359"/>
              <a:gd name="connsiteY551" fmla="*/ 1089212 h 1089212"/>
              <a:gd name="connsiteX552" fmla="*/ 6312270 w 11218359"/>
              <a:gd name="connsiteY552" fmla="*/ 1089212 h 1089212"/>
              <a:gd name="connsiteX553" fmla="*/ 6323700 w 11218359"/>
              <a:gd name="connsiteY553" fmla="*/ 1089212 h 1089212"/>
              <a:gd name="connsiteX554" fmla="*/ 6335130 w 11218359"/>
              <a:gd name="connsiteY554" fmla="*/ 1089212 h 1089212"/>
              <a:gd name="connsiteX555" fmla="*/ 6346608 w 11218359"/>
              <a:gd name="connsiteY555" fmla="*/ 1089212 h 1089212"/>
              <a:gd name="connsiteX556" fmla="*/ 6358038 w 11218359"/>
              <a:gd name="connsiteY556" fmla="*/ 1089212 h 1089212"/>
              <a:gd name="connsiteX557" fmla="*/ 6369468 w 11218359"/>
              <a:gd name="connsiteY557" fmla="*/ 1089212 h 1089212"/>
              <a:gd name="connsiteX558" fmla="*/ 6380898 w 11218359"/>
              <a:gd name="connsiteY558" fmla="*/ 1089212 h 1089212"/>
              <a:gd name="connsiteX559" fmla="*/ 6392328 w 11218359"/>
              <a:gd name="connsiteY559" fmla="*/ 1089212 h 1089212"/>
              <a:gd name="connsiteX560" fmla="*/ 6403805 w 11218359"/>
              <a:gd name="connsiteY560" fmla="*/ 1089212 h 1089212"/>
              <a:gd name="connsiteX561" fmla="*/ 6415235 w 11218359"/>
              <a:gd name="connsiteY561" fmla="*/ 1089212 h 1089212"/>
              <a:gd name="connsiteX562" fmla="*/ 6426666 w 11218359"/>
              <a:gd name="connsiteY562" fmla="*/ 1089212 h 1089212"/>
              <a:gd name="connsiteX563" fmla="*/ 6438096 w 11218359"/>
              <a:gd name="connsiteY563" fmla="*/ 1089212 h 1089212"/>
              <a:gd name="connsiteX564" fmla="*/ 6449525 w 11218359"/>
              <a:gd name="connsiteY564" fmla="*/ 1089212 h 1089212"/>
              <a:gd name="connsiteX565" fmla="*/ 6461003 w 11218359"/>
              <a:gd name="connsiteY565" fmla="*/ 1089212 h 1089212"/>
              <a:gd name="connsiteX566" fmla="*/ 6472433 w 11218359"/>
              <a:gd name="connsiteY566" fmla="*/ 1089212 h 1089212"/>
              <a:gd name="connsiteX567" fmla="*/ 6483863 w 11218359"/>
              <a:gd name="connsiteY567" fmla="*/ 1089212 h 1089212"/>
              <a:gd name="connsiteX568" fmla="*/ 6495293 w 11218359"/>
              <a:gd name="connsiteY568" fmla="*/ 1089212 h 1089212"/>
              <a:gd name="connsiteX569" fmla="*/ 6506723 w 11218359"/>
              <a:gd name="connsiteY569" fmla="*/ 1089212 h 1089212"/>
              <a:gd name="connsiteX570" fmla="*/ 6518201 w 11218359"/>
              <a:gd name="connsiteY570" fmla="*/ 1089212 h 1089212"/>
              <a:gd name="connsiteX571" fmla="*/ 6529631 w 11218359"/>
              <a:gd name="connsiteY571" fmla="*/ 1089212 h 1089212"/>
              <a:gd name="connsiteX572" fmla="*/ 6541061 w 11218359"/>
              <a:gd name="connsiteY572" fmla="*/ 1089212 h 1089212"/>
              <a:gd name="connsiteX573" fmla="*/ 6552490 w 11218359"/>
              <a:gd name="connsiteY573" fmla="*/ 1089212 h 1089212"/>
              <a:gd name="connsiteX574" fmla="*/ 6563921 w 11218359"/>
              <a:gd name="connsiteY574" fmla="*/ 1089212 h 1089212"/>
              <a:gd name="connsiteX575" fmla="*/ 6575398 w 11218359"/>
              <a:gd name="connsiteY575" fmla="*/ 1089212 h 1089212"/>
              <a:gd name="connsiteX576" fmla="*/ 6586828 w 11218359"/>
              <a:gd name="connsiteY576" fmla="*/ 1089212 h 1089212"/>
              <a:gd name="connsiteX577" fmla="*/ 6598259 w 11218359"/>
              <a:gd name="connsiteY577" fmla="*/ 1089212 h 1089212"/>
              <a:gd name="connsiteX578" fmla="*/ 6609688 w 11218359"/>
              <a:gd name="connsiteY578" fmla="*/ 1089212 h 1089212"/>
              <a:gd name="connsiteX579" fmla="*/ 6621118 w 11218359"/>
              <a:gd name="connsiteY579" fmla="*/ 1089212 h 1089212"/>
              <a:gd name="connsiteX580" fmla="*/ 6632596 w 11218359"/>
              <a:gd name="connsiteY580" fmla="*/ 1089212 h 1089212"/>
              <a:gd name="connsiteX581" fmla="*/ 6644026 w 11218359"/>
              <a:gd name="connsiteY581" fmla="*/ 1089212 h 1089212"/>
              <a:gd name="connsiteX582" fmla="*/ 6655456 w 11218359"/>
              <a:gd name="connsiteY582" fmla="*/ 1089212 h 1089212"/>
              <a:gd name="connsiteX583" fmla="*/ 6666886 w 11218359"/>
              <a:gd name="connsiteY583" fmla="*/ 1089212 h 1089212"/>
              <a:gd name="connsiteX584" fmla="*/ 6678316 w 11218359"/>
              <a:gd name="connsiteY584" fmla="*/ 1089212 h 1089212"/>
              <a:gd name="connsiteX585" fmla="*/ 6689794 w 11218359"/>
              <a:gd name="connsiteY585" fmla="*/ 1089212 h 1089212"/>
              <a:gd name="connsiteX586" fmla="*/ 6701224 w 11218359"/>
              <a:gd name="connsiteY586" fmla="*/ 1089212 h 1089212"/>
              <a:gd name="connsiteX587" fmla="*/ 6712653 w 11218359"/>
              <a:gd name="connsiteY587" fmla="*/ 1089212 h 1089212"/>
              <a:gd name="connsiteX588" fmla="*/ 6724083 w 11218359"/>
              <a:gd name="connsiteY588" fmla="*/ 1089212 h 1089212"/>
              <a:gd name="connsiteX589" fmla="*/ 6735514 w 11218359"/>
              <a:gd name="connsiteY589" fmla="*/ 1089212 h 1089212"/>
              <a:gd name="connsiteX590" fmla="*/ 6746944 w 11218359"/>
              <a:gd name="connsiteY590" fmla="*/ 1089212 h 1089212"/>
              <a:gd name="connsiteX591" fmla="*/ 6758421 w 11218359"/>
              <a:gd name="connsiteY591" fmla="*/ 1089212 h 1089212"/>
              <a:gd name="connsiteX592" fmla="*/ 6769851 w 11218359"/>
              <a:gd name="connsiteY592" fmla="*/ 1089212 h 1089212"/>
              <a:gd name="connsiteX593" fmla="*/ 6781281 w 11218359"/>
              <a:gd name="connsiteY593" fmla="*/ 1089212 h 1089212"/>
              <a:gd name="connsiteX594" fmla="*/ 6792711 w 11218359"/>
              <a:gd name="connsiteY594" fmla="*/ 1089212 h 1089212"/>
              <a:gd name="connsiteX595" fmla="*/ 6804141 w 11218359"/>
              <a:gd name="connsiteY595" fmla="*/ 1089212 h 1089212"/>
              <a:gd name="connsiteX596" fmla="*/ 6815619 w 11218359"/>
              <a:gd name="connsiteY596" fmla="*/ 1089212 h 1089212"/>
              <a:gd name="connsiteX597" fmla="*/ 6827049 w 11218359"/>
              <a:gd name="connsiteY597" fmla="*/ 1089212 h 1089212"/>
              <a:gd name="connsiteX598" fmla="*/ 6838479 w 11218359"/>
              <a:gd name="connsiteY598" fmla="*/ 1089212 h 1089212"/>
              <a:gd name="connsiteX599" fmla="*/ 6849909 w 11218359"/>
              <a:gd name="connsiteY599" fmla="*/ 1089212 h 1089212"/>
              <a:gd name="connsiteX600" fmla="*/ 6861339 w 11218359"/>
              <a:gd name="connsiteY600" fmla="*/ 1089212 h 1089212"/>
              <a:gd name="connsiteX601" fmla="*/ 6872816 w 11218359"/>
              <a:gd name="connsiteY601" fmla="*/ 1089212 h 1089212"/>
              <a:gd name="connsiteX602" fmla="*/ 6884246 w 11218359"/>
              <a:gd name="connsiteY602" fmla="*/ 1089212 h 1089212"/>
              <a:gd name="connsiteX603" fmla="*/ 6895676 w 11218359"/>
              <a:gd name="connsiteY603" fmla="*/ 1089212 h 1089212"/>
              <a:gd name="connsiteX604" fmla="*/ 6907107 w 11218359"/>
              <a:gd name="connsiteY604" fmla="*/ 1089212 h 1089212"/>
              <a:gd name="connsiteX605" fmla="*/ 6918537 w 11218359"/>
              <a:gd name="connsiteY605" fmla="*/ 1089212 h 1089212"/>
              <a:gd name="connsiteX606" fmla="*/ 6930014 w 11218359"/>
              <a:gd name="connsiteY606" fmla="*/ 1089212 h 1089212"/>
              <a:gd name="connsiteX607" fmla="*/ 6941444 w 11218359"/>
              <a:gd name="connsiteY607" fmla="*/ 1089212 h 1089212"/>
              <a:gd name="connsiteX608" fmla="*/ 6952874 w 11218359"/>
              <a:gd name="connsiteY608" fmla="*/ 1089212 h 1089212"/>
              <a:gd name="connsiteX609" fmla="*/ 6964304 w 11218359"/>
              <a:gd name="connsiteY609" fmla="*/ 1089212 h 1089212"/>
              <a:gd name="connsiteX610" fmla="*/ 6975734 w 11218359"/>
              <a:gd name="connsiteY610" fmla="*/ 1089212 h 1089212"/>
              <a:gd name="connsiteX611" fmla="*/ 6987212 w 11218359"/>
              <a:gd name="connsiteY611" fmla="*/ 1089212 h 1089212"/>
              <a:gd name="connsiteX612" fmla="*/ 6998642 w 11218359"/>
              <a:gd name="connsiteY612" fmla="*/ 1089212 h 1089212"/>
              <a:gd name="connsiteX613" fmla="*/ 7010072 w 11218359"/>
              <a:gd name="connsiteY613" fmla="*/ 1089212 h 1089212"/>
              <a:gd name="connsiteX614" fmla="*/ 7021502 w 11218359"/>
              <a:gd name="connsiteY614" fmla="*/ 1089212 h 1089212"/>
              <a:gd name="connsiteX615" fmla="*/ 7032931 w 11218359"/>
              <a:gd name="connsiteY615" fmla="*/ 1089212 h 1089212"/>
              <a:gd name="connsiteX616" fmla="*/ 7044409 w 11218359"/>
              <a:gd name="connsiteY616" fmla="*/ 1089212 h 1089212"/>
              <a:gd name="connsiteX617" fmla="*/ 7055839 w 11218359"/>
              <a:gd name="connsiteY617" fmla="*/ 1089212 h 1089212"/>
              <a:gd name="connsiteX618" fmla="*/ 7067269 w 11218359"/>
              <a:gd name="connsiteY618" fmla="*/ 1089212 h 1089212"/>
              <a:gd name="connsiteX619" fmla="*/ 7078700 w 11218359"/>
              <a:gd name="connsiteY619" fmla="*/ 1089212 h 1089212"/>
              <a:gd name="connsiteX620" fmla="*/ 7090129 w 11218359"/>
              <a:gd name="connsiteY620" fmla="*/ 1089212 h 1089212"/>
              <a:gd name="connsiteX621" fmla="*/ 7101607 w 11218359"/>
              <a:gd name="connsiteY621" fmla="*/ 1089212 h 1089212"/>
              <a:gd name="connsiteX622" fmla="*/ 7113037 w 11218359"/>
              <a:gd name="connsiteY622" fmla="*/ 1089212 h 1089212"/>
              <a:gd name="connsiteX623" fmla="*/ 7124467 w 11218359"/>
              <a:gd name="connsiteY623" fmla="*/ 1089212 h 1089212"/>
              <a:gd name="connsiteX624" fmla="*/ 7135897 w 11218359"/>
              <a:gd name="connsiteY624" fmla="*/ 1089212 h 1089212"/>
              <a:gd name="connsiteX625" fmla="*/ 7147327 w 11218359"/>
              <a:gd name="connsiteY625" fmla="*/ 1089212 h 1089212"/>
              <a:gd name="connsiteX626" fmla="*/ 7158805 w 11218359"/>
              <a:gd name="connsiteY626" fmla="*/ 1089212 h 1089212"/>
              <a:gd name="connsiteX627" fmla="*/ 7170235 w 11218359"/>
              <a:gd name="connsiteY627" fmla="*/ 1089212 h 1089212"/>
              <a:gd name="connsiteX628" fmla="*/ 7181665 w 11218359"/>
              <a:gd name="connsiteY628" fmla="*/ 1089212 h 1089212"/>
              <a:gd name="connsiteX629" fmla="*/ 7193094 w 11218359"/>
              <a:gd name="connsiteY629" fmla="*/ 1089212 h 1089212"/>
              <a:gd name="connsiteX630" fmla="*/ 7204524 w 11218359"/>
              <a:gd name="connsiteY630" fmla="*/ 1089212 h 1089212"/>
              <a:gd name="connsiteX631" fmla="*/ 7216002 w 11218359"/>
              <a:gd name="connsiteY631" fmla="*/ 1089212 h 1089212"/>
              <a:gd name="connsiteX632" fmla="*/ 7227432 w 11218359"/>
              <a:gd name="connsiteY632" fmla="*/ 1089212 h 1089212"/>
              <a:gd name="connsiteX633" fmla="*/ 7238862 w 11218359"/>
              <a:gd name="connsiteY633" fmla="*/ 1089212 h 1089212"/>
              <a:gd name="connsiteX634" fmla="*/ 7250292 w 11218359"/>
              <a:gd name="connsiteY634" fmla="*/ 1089212 h 1089212"/>
              <a:gd name="connsiteX635" fmla="*/ 7261722 w 11218359"/>
              <a:gd name="connsiteY635" fmla="*/ 1089212 h 1089212"/>
              <a:gd name="connsiteX636" fmla="*/ 7273200 w 11218359"/>
              <a:gd name="connsiteY636" fmla="*/ 1089212 h 1089212"/>
              <a:gd name="connsiteX637" fmla="*/ 7284630 w 11218359"/>
              <a:gd name="connsiteY637" fmla="*/ 1089212 h 1089212"/>
              <a:gd name="connsiteX638" fmla="*/ 7296060 w 11218359"/>
              <a:gd name="connsiteY638" fmla="*/ 1089212 h 1089212"/>
              <a:gd name="connsiteX639" fmla="*/ 7307490 w 11218359"/>
              <a:gd name="connsiteY639" fmla="*/ 1089212 h 1089212"/>
              <a:gd name="connsiteX640" fmla="*/ 7318920 w 11218359"/>
              <a:gd name="connsiteY640" fmla="*/ 1089212 h 1089212"/>
              <a:gd name="connsiteX641" fmla="*/ 7330398 w 11218359"/>
              <a:gd name="connsiteY641" fmla="*/ 1089212 h 1089212"/>
              <a:gd name="connsiteX642" fmla="*/ 7341828 w 11218359"/>
              <a:gd name="connsiteY642" fmla="*/ 1089212 h 1089212"/>
              <a:gd name="connsiteX643" fmla="*/ 7353257 w 11218359"/>
              <a:gd name="connsiteY643" fmla="*/ 1089212 h 1089212"/>
              <a:gd name="connsiteX644" fmla="*/ 7364687 w 11218359"/>
              <a:gd name="connsiteY644" fmla="*/ 1089212 h 1089212"/>
              <a:gd name="connsiteX645" fmla="*/ 7376117 w 11218359"/>
              <a:gd name="connsiteY645" fmla="*/ 1089212 h 1089212"/>
              <a:gd name="connsiteX646" fmla="*/ 7387595 w 11218359"/>
              <a:gd name="connsiteY646" fmla="*/ 1089212 h 1089212"/>
              <a:gd name="connsiteX647" fmla="*/ 7399025 w 11218359"/>
              <a:gd name="connsiteY647" fmla="*/ 1089212 h 1089212"/>
              <a:gd name="connsiteX648" fmla="*/ 7410455 w 11218359"/>
              <a:gd name="connsiteY648" fmla="*/ 1089212 h 1089212"/>
              <a:gd name="connsiteX649" fmla="*/ 7421885 w 11218359"/>
              <a:gd name="connsiteY649" fmla="*/ 1089212 h 1089212"/>
              <a:gd name="connsiteX650" fmla="*/ 7433315 w 11218359"/>
              <a:gd name="connsiteY650" fmla="*/ 1089212 h 1089212"/>
              <a:gd name="connsiteX651" fmla="*/ 7444793 w 11218359"/>
              <a:gd name="connsiteY651" fmla="*/ 1089212 h 1089212"/>
              <a:gd name="connsiteX652" fmla="*/ 7456222 w 11218359"/>
              <a:gd name="connsiteY652" fmla="*/ 1089212 h 1089212"/>
              <a:gd name="connsiteX653" fmla="*/ 7467653 w 11218359"/>
              <a:gd name="connsiteY653" fmla="*/ 1089212 h 1089212"/>
              <a:gd name="connsiteX654" fmla="*/ 7479083 w 11218359"/>
              <a:gd name="connsiteY654" fmla="*/ 1089212 h 1089212"/>
              <a:gd name="connsiteX655" fmla="*/ 7490513 w 11218359"/>
              <a:gd name="connsiteY655" fmla="*/ 1089212 h 1089212"/>
              <a:gd name="connsiteX656" fmla="*/ 7501990 w 11218359"/>
              <a:gd name="connsiteY656" fmla="*/ 1089212 h 1089212"/>
              <a:gd name="connsiteX657" fmla="*/ 7513420 w 11218359"/>
              <a:gd name="connsiteY657" fmla="*/ 1089212 h 1089212"/>
              <a:gd name="connsiteX658" fmla="*/ 7524850 w 11218359"/>
              <a:gd name="connsiteY658" fmla="*/ 1089212 h 1089212"/>
              <a:gd name="connsiteX659" fmla="*/ 7536280 w 11218359"/>
              <a:gd name="connsiteY659" fmla="*/ 1089212 h 1089212"/>
              <a:gd name="connsiteX660" fmla="*/ 7547710 w 11218359"/>
              <a:gd name="connsiteY660" fmla="*/ 1089212 h 1089212"/>
              <a:gd name="connsiteX661" fmla="*/ 7559188 w 11218359"/>
              <a:gd name="connsiteY661" fmla="*/ 1089212 h 1089212"/>
              <a:gd name="connsiteX662" fmla="*/ 7570618 w 11218359"/>
              <a:gd name="connsiteY662" fmla="*/ 1089212 h 1089212"/>
              <a:gd name="connsiteX663" fmla="*/ 7582048 w 11218359"/>
              <a:gd name="connsiteY663" fmla="*/ 1089212 h 1089212"/>
              <a:gd name="connsiteX664" fmla="*/ 7593478 w 11218359"/>
              <a:gd name="connsiteY664" fmla="*/ 1089212 h 1089212"/>
              <a:gd name="connsiteX665" fmla="*/ 7604908 w 11218359"/>
              <a:gd name="connsiteY665" fmla="*/ 1089212 h 1089212"/>
              <a:gd name="connsiteX666" fmla="*/ 7616385 w 11218359"/>
              <a:gd name="connsiteY666" fmla="*/ 1089212 h 1089212"/>
              <a:gd name="connsiteX667" fmla="*/ 7627815 w 11218359"/>
              <a:gd name="connsiteY667" fmla="*/ 1089212 h 1089212"/>
              <a:gd name="connsiteX668" fmla="*/ 7639246 w 11218359"/>
              <a:gd name="connsiteY668" fmla="*/ 1089212 h 1089212"/>
              <a:gd name="connsiteX669" fmla="*/ 7650676 w 11218359"/>
              <a:gd name="connsiteY669" fmla="*/ 1089212 h 1089212"/>
              <a:gd name="connsiteX670" fmla="*/ 7662106 w 11218359"/>
              <a:gd name="connsiteY670" fmla="*/ 1089212 h 1089212"/>
              <a:gd name="connsiteX671" fmla="*/ 7673583 w 11218359"/>
              <a:gd name="connsiteY671" fmla="*/ 1089212 h 1089212"/>
              <a:gd name="connsiteX672" fmla="*/ 7685013 w 11218359"/>
              <a:gd name="connsiteY672" fmla="*/ 1089212 h 1089212"/>
              <a:gd name="connsiteX673" fmla="*/ 7696443 w 11218359"/>
              <a:gd name="connsiteY673" fmla="*/ 1089212 h 1089212"/>
              <a:gd name="connsiteX674" fmla="*/ 7707873 w 11218359"/>
              <a:gd name="connsiteY674" fmla="*/ 1089212 h 1089212"/>
              <a:gd name="connsiteX675" fmla="*/ 7719303 w 11218359"/>
              <a:gd name="connsiteY675" fmla="*/ 1089212 h 1089212"/>
              <a:gd name="connsiteX676" fmla="*/ 7730733 w 11218359"/>
              <a:gd name="connsiteY676" fmla="*/ 1089212 h 1089212"/>
              <a:gd name="connsiteX677" fmla="*/ 7742211 w 11218359"/>
              <a:gd name="connsiteY677" fmla="*/ 1089212 h 1089212"/>
              <a:gd name="connsiteX678" fmla="*/ 7753641 w 11218359"/>
              <a:gd name="connsiteY678" fmla="*/ 1089212 h 1089212"/>
              <a:gd name="connsiteX679" fmla="*/ 7765071 w 11218359"/>
              <a:gd name="connsiteY679" fmla="*/ 1089212 h 1089212"/>
              <a:gd name="connsiteX680" fmla="*/ 7776501 w 11218359"/>
              <a:gd name="connsiteY680" fmla="*/ 1089212 h 1089212"/>
              <a:gd name="connsiteX681" fmla="*/ 7787931 w 11218359"/>
              <a:gd name="connsiteY681" fmla="*/ 1089212 h 1089212"/>
              <a:gd name="connsiteX682" fmla="*/ 7799408 w 11218359"/>
              <a:gd name="connsiteY682" fmla="*/ 1089212 h 1089212"/>
              <a:gd name="connsiteX683" fmla="*/ 7810839 w 11218359"/>
              <a:gd name="connsiteY683" fmla="*/ 1089212 h 1089212"/>
              <a:gd name="connsiteX684" fmla="*/ 7822268 w 11218359"/>
              <a:gd name="connsiteY684" fmla="*/ 1089212 h 1089212"/>
              <a:gd name="connsiteX685" fmla="*/ 7833698 w 11218359"/>
              <a:gd name="connsiteY685" fmla="*/ 1089212 h 1089212"/>
              <a:gd name="connsiteX686" fmla="*/ 7845128 w 11218359"/>
              <a:gd name="connsiteY686" fmla="*/ 1089212 h 1089212"/>
              <a:gd name="connsiteX687" fmla="*/ 7856606 w 11218359"/>
              <a:gd name="connsiteY687" fmla="*/ 1089212 h 1089212"/>
              <a:gd name="connsiteX688" fmla="*/ 7868036 w 11218359"/>
              <a:gd name="connsiteY688" fmla="*/ 1089212 h 1089212"/>
              <a:gd name="connsiteX689" fmla="*/ 7879466 w 11218359"/>
              <a:gd name="connsiteY689" fmla="*/ 1089212 h 1089212"/>
              <a:gd name="connsiteX690" fmla="*/ 7890896 w 11218359"/>
              <a:gd name="connsiteY690" fmla="*/ 1089212 h 1089212"/>
              <a:gd name="connsiteX691" fmla="*/ 7902326 w 11218359"/>
              <a:gd name="connsiteY691" fmla="*/ 1089212 h 1089212"/>
              <a:gd name="connsiteX692" fmla="*/ 7913804 w 11218359"/>
              <a:gd name="connsiteY692" fmla="*/ 1089212 h 1089212"/>
              <a:gd name="connsiteX693" fmla="*/ 7925234 w 11218359"/>
              <a:gd name="connsiteY693" fmla="*/ 1089212 h 1089212"/>
              <a:gd name="connsiteX694" fmla="*/ 7936663 w 11218359"/>
              <a:gd name="connsiteY694" fmla="*/ 1089212 h 1089212"/>
              <a:gd name="connsiteX695" fmla="*/ 7948094 w 11218359"/>
              <a:gd name="connsiteY695" fmla="*/ 1089212 h 1089212"/>
              <a:gd name="connsiteX696" fmla="*/ 7959524 w 11218359"/>
              <a:gd name="connsiteY696" fmla="*/ 1089212 h 1089212"/>
              <a:gd name="connsiteX697" fmla="*/ 7971001 w 11218359"/>
              <a:gd name="connsiteY697" fmla="*/ 1089212 h 1089212"/>
              <a:gd name="connsiteX698" fmla="*/ 7982431 w 11218359"/>
              <a:gd name="connsiteY698" fmla="*/ 1089212 h 1089212"/>
              <a:gd name="connsiteX699" fmla="*/ 7993861 w 11218359"/>
              <a:gd name="connsiteY699" fmla="*/ 1089212 h 1089212"/>
              <a:gd name="connsiteX700" fmla="*/ 8005291 w 11218359"/>
              <a:gd name="connsiteY700" fmla="*/ 1089212 h 1089212"/>
              <a:gd name="connsiteX701" fmla="*/ 8016721 w 11218359"/>
              <a:gd name="connsiteY701" fmla="*/ 1089212 h 1089212"/>
              <a:gd name="connsiteX702" fmla="*/ 8028199 w 11218359"/>
              <a:gd name="connsiteY702" fmla="*/ 1089212 h 1089212"/>
              <a:gd name="connsiteX703" fmla="*/ 8039629 w 11218359"/>
              <a:gd name="connsiteY703" fmla="*/ 1089212 h 1089212"/>
              <a:gd name="connsiteX704" fmla="*/ 8051059 w 11218359"/>
              <a:gd name="connsiteY704" fmla="*/ 1089212 h 1089212"/>
              <a:gd name="connsiteX705" fmla="*/ 8062489 w 11218359"/>
              <a:gd name="connsiteY705" fmla="*/ 1089212 h 1089212"/>
              <a:gd name="connsiteX706" fmla="*/ 8073919 w 11218359"/>
              <a:gd name="connsiteY706" fmla="*/ 1089212 h 1089212"/>
              <a:gd name="connsiteX707" fmla="*/ 8085396 w 11218359"/>
              <a:gd name="connsiteY707" fmla="*/ 1089212 h 1089212"/>
              <a:gd name="connsiteX708" fmla="*/ 8096826 w 11218359"/>
              <a:gd name="connsiteY708" fmla="*/ 1089212 h 1089212"/>
              <a:gd name="connsiteX709" fmla="*/ 8108256 w 11218359"/>
              <a:gd name="connsiteY709" fmla="*/ 1089212 h 1089212"/>
              <a:gd name="connsiteX710" fmla="*/ 8119687 w 11218359"/>
              <a:gd name="connsiteY710" fmla="*/ 1089212 h 1089212"/>
              <a:gd name="connsiteX711" fmla="*/ 8131117 w 11218359"/>
              <a:gd name="connsiteY711" fmla="*/ 1089212 h 1089212"/>
              <a:gd name="connsiteX712" fmla="*/ 8142594 w 11218359"/>
              <a:gd name="connsiteY712" fmla="*/ 1089212 h 1089212"/>
              <a:gd name="connsiteX713" fmla="*/ 8154024 w 11218359"/>
              <a:gd name="connsiteY713" fmla="*/ 1089212 h 1089212"/>
              <a:gd name="connsiteX714" fmla="*/ 8165454 w 11218359"/>
              <a:gd name="connsiteY714" fmla="*/ 1089212 h 1089212"/>
              <a:gd name="connsiteX715" fmla="*/ 8176884 w 11218359"/>
              <a:gd name="connsiteY715" fmla="*/ 1089212 h 1089212"/>
              <a:gd name="connsiteX716" fmla="*/ 8188314 w 11218359"/>
              <a:gd name="connsiteY716" fmla="*/ 1089212 h 1089212"/>
              <a:gd name="connsiteX717" fmla="*/ 8199792 w 11218359"/>
              <a:gd name="connsiteY717" fmla="*/ 1089212 h 1089212"/>
              <a:gd name="connsiteX718" fmla="*/ 8211222 w 11218359"/>
              <a:gd name="connsiteY718" fmla="*/ 1089212 h 1089212"/>
              <a:gd name="connsiteX719" fmla="*/ 8222652 w 11218359"/>
              <a:gd name="connsiteY719" fmla="*/ 1089212 h 1089212"/>
              <a:gd name="connsiteX720" fmla="*/ 8234082 w 11218359"/>
              <a:gd name="connsiteY720" fmla="*/ 1089212 h 1089212"/>
              <a:gd name="connsiteX721" fmla="*/ 8245512 w 11218359"/>
              <a:gd name="connsiteY721" fmla="*/ 1089212 h 1089212"/>
              <a:gd name="connsiteX722" fmla="*/ 8256989 w 11218359"/>
              <a:gd name="connsiteY722" fmla="*/ 1089212 h 1089212"/>
              <a:gd name="connsiteX723" fmla="*/ 8268419 w 11218359"/>
              <a:gd name="connsiteY723" fmla="*/ 1089212 h 1089212"/>
              <a:gd name="connsiteX724" fmla="*/ 8279850 w 11218359"/>
              <a:gd name="connsiteY724" fmla="*/ 1089212 h 1089212"/>
              <a:gd name="connsiteX725" fmla="*/ 8291280 w 11218359"/>
              <a:gd name="connsiteY725" fmla="*/ 1089212 h 1089212"/>
              <a:gd name="connsiteX726" fmla="*/ 8302709 w 11218359"/>
              <a:gd name="connsiteY726" fmla="*/ 1089212 h 1089212"/>
              <a:gd name="connsiteX727" fmla="*/ 8314187 w 11218359"/>
              <a:gd name="connsiteY727" fmla="*/ 1089212 h 1089212"/>
              <a:gd name="connsiteX728" fmla="*/ 8325617 w 11218359"/>
              <a:gd name="connsiteY728" fmla="*/ 1089212 h 1089212"/>
              <a:gd name="connsiteX729" fmla="*/ 8337047 w 11218359"/>
              <a:gd name="connsiteY729" fmla="*/ 1089212 h 1089212"/>
              <a:gd name="connsiteX730" fmla="*/ 8348477 w 11218359"/>
              <a:gd name="connsiteY730" fmla="*/ 1089212 h 1089212"/>
              <a:gd name="connsiteX731" fmla="*/ 8359907 w 11218359"/>
              <a:gd name="connsiteY731" fmla="*/ 1089212 h 1089212"/>
              <a:gd name="connsiteX732" fmla="*/ 8371385 w 11218359"/>
              <a:gd name="connsiteY732" fmla="*/ 1089212 h 1089212"/>
              <a:gd name="connsiteX733" fmla="*/ 8382815 w 11218359"/>
              <a:gd name="connsiteY733" fmla="*/ 1089212 h 1089212"/>
              <a:gd name="connsiteX734" fmla="*/ 8394245 w 11218359"/>
              <a:gd name="connsiteY734" fmla="*/ 1089212 h 1089212"/>
              <a:gd name="connsiteX735" fmla="*/ 8405674 w 11218359"/>
              <a:gd name="connsiteY735" fmla="*/ 1089212 h 1089212"/>
              <a:gd name="connsiteX736" fmla="*/ 8417104 w 11218359"/>
              <a:gd name="connsiteY736" fmla="*/ 1089212 h 1089212"/>
              <a:gd name="connsiteX737" fmla="*/ 8428582 w 11218359"/>
              <a:gd name="connsiteY737" fmla="*/ 1089212 h 1089212"/>
              <a:gd name="connsiteX738" fmla="*/ 8440012 w 11218359"/>
              <a:gd name="connsiteY738" fmla="*/ 1089212 h 1089212"/>
              <a:gd name="connsiteX739" fmla="*/ 8451442 w 11218359"/>
              <a:gd name="connsiteY739" fmla="*/ 1089212 h 1089212"/>
              <a:gd name="connsiteX740" fmla="*/ 8462872 w 11218359"/>
              <a:gd name="connsiteY740" fmla="*/ 1089212 h 1089212"/>
              <a:gd name="connsiteX741" fmla="*/ 8474302 w 11218359"/>
              <a:gd name="connsiteY741" fmla="*/ 1089212 h 1089212"/>
              <a:gd name="connsiteX742" fmla="*/ 8485780 w 11218359"/>
              <a:gd name="connsiteY742" fmla="*/ 1089212 h 1089212"/>
              <a:gd name="connsiteX743" fmla="*/ 8497210 w 11218359"/>
              <a:gd name="connsiteY743" fmla="*/ 1089212 h 1089212"/>
              <a:gd name="connsiteX744" fmla="*/ 8508640 w 11218359"/>
              <a:gd name="connsiteY744" fmla="*/ 1089212 h 1089212"/>
              <a:gd name="connsiteX745" fmla="*/ 8520069 w 11218359"/>
              <a:gd name="connsiteY745" fmla="*/ 1089212 h 1089212"/>
              <a:gd name="connsiteX746" fmla="*/ 8531500 w 11218359"/>
              <a:gd name="connsiteY746" fmla="*/ 1089212 h 1089212"/>
              <a:gd name="connsiteX747" fmla="*/ 8542977 w 11218359"/>
              <a:gd name="connsiteY747" fmla="*/ 1089212 h 1089212"/>
              <a:gd name="connsiteX748" fmla="*/ 8554407 w 11218359"/>
              <a:gd name="connsiteY748" fmla="*/ 1089212 h 1089212"/>
              <a:gd name="connsiteX749" fmla="*/ 8565837 w 11218359"/>
              <a:gd name="connsiteY749" fmla="*/ 1089212 h 1089212"/>
              <a:gd name="connsiteX750" fmla="*/ 8577267 w 11218359"/>
              <a:gd name="connsiteY750" fmla="*/ 1089212 h 1089212"/>
              <a:gd name="connsiteX751" fmla="*/ 8588697 w 11218359"/>
              <a:gd name="connsiteY751" fmla="*/ 1089212 h 1089212"/>
              <a:gd name="connsiteX752" fmla="*/ 8600175 w 11218359"/>
              <a:gd name="connsiteY752" fmla="*/ 1089212 h 1089212"/>
              <a:gd name="connsiteX753" fmla="*/ 8611605 w 11218359"/>
              <a:gd name="connsiteY753" fmla="*/ 1089212 h 1089212"/>
              <a:gd name="connsiteX754" fmla="*/ 8623035 w 11218359"/>
              <a:gd name="connsiteY754" fmla="*/ 1089212 h 1089212"/>
              <a:gd name="connsiteX755" fmla="*/ 8634465 w 11218359"/>
              <a:gd name="connsiteY755" fmla="*/ 1089212 h 1089212"/>
              <a:gd name="connsiteX756" fmla="*/ 8645895 w 11218359"/>
              <a:gd name="connsiteY756" fmla="*/ 1089212 h 1089212"/>
              <a:gd name="connsiteX757" fmla="*/ 8657373 w 11218359"/>
              <a:gd name="connsiteY757" fmla="*/ 1089212 h 1089212"/>
              <a:gd name="connsiteX758" fmla="*/ 8668802 w 11218359"/>
              <a:gd name="connsiteY758" fmla="*/ 1089212 h 1089212"/>
              <a:gd name="connsiteX759" fmla="*/ 8680232 w 11218359"/>
              <a:gd name="connsiteY759" fmla="*/ 1089212 h 1089212"/>
              <a:gd name="connsiteX760" fmla="*/ 8691662 w 11218359"/>
              <a:gd name="connsiteY760" fmla="*/ 1089212 h 1089212"/>
              <a:gd name="connsiteX761" fmla="*/ 8703093 w 11218359"/>
              <a:gd name="connsiteY761" fmla="*/ 1089212 h 1089212"/>
              <a:gd name="connsiteX762" fmla="*/ 8714570 w 11218359"/>
              <a:gd name="connsiteY762" fmla="*/ 1089212 h 1089212"/>
              <a:gd name="connsiteX763" fmla="*/ 8726000 w 11218359"/>
              <a:gd name="connsiteY763" fmla="*/ 1089212 h 1089212"/>
              <a:gd name="connsiteX764" fmla="*/ 8737430 w 11218359"/>
              <a:gd name="connsiteY764" fmla="*/ 1089212 h 1089212"/>
              <a:gd name="connsiteX765" fmla="*/ 8748860 w 11218359"/>
              <a:gd name="connsiteY765" fmla="*/ 1089212 h 1089212"/>
              <a:gd name="connsiteX766" fmla="*/ 8760290 w 11218359"/>
              <a:gd name="connsiteY766" fmla="*/ 1089212 h 1089212"/>
              <a:gd name="connsiteX767" fmla="*/ 8771768 w 11218359"/>
              <a:gd name="connsiteY767" fmla="*/ 1089212 h 1089212"/>
              <a:gd name="connsiteX768" fmla="*/ 8783198 w 11218359"/>
              <a:gd name="connsiteY768" fmla="*/ 1089212 h 1089212"/>
              <a:gd name="connsiteX769" fmla="*/ 8794628 w 11218359"/>
              <a:gd name="connsiteY769" fmla="*/ 1089212 h 1089212"/>
              <a:gd name="connsiteX770" fmla="*/ 8806058 w 11218359"/>
              <a:gd name="connsiteY770" fmla="*/ 1089212 h 1089212"/>
              <a:gd name="connsiteX771" fmla="*/ 8817488 w 11218359"/>
              <a:gd name="connsiteY771" fmla="*/ 1089212 h 1089212"/>
              <a:gd name="connsiteX772" fmla="*/ 8828918 w 11218359"/>
              <a:gd name="connsiteY772" fmla="*/ 1089212 h 1089212"/>
              <a:gd name="connsiteX773" fmla="*/ 8840395 w 11218359"/>
              <a:gd name="connsiteY773" fmla="*/ 1089212 h 1089212"/>
              <a:gd name="connsiteX774" fmla="*/ 8851825 w 11218359"/>
              <a:gd name="connsiteY774" fmla="*/ 1089212 h 1089212"/>
              <a:gd name="connsiteX775" fmla="*/ 8863256 w 11218359"/>
              <a:gd name="connsiteY775" fmla="*/ 1089212 h 1089212"/>
              <a:gd name="connsiteX776" fmla="*/ 8874686 w 11218359"/>
              <a:gd name="connsiteY776" fmla="*/ 1089212 h 1089212"/>
              <a:gd name="connsiteX777" fmla="*/ 8886115 w 11218359"/>
              <a:gd name="connsiteY777" fmla="*/ 1089212 h 1089212"/>
              <a:gd name="connsiteX778" fmla="*/ 8897593 w 11218359"/>
              <a:gd name="connsiteY778" fmla="*/ 1089212 h 1089212"/>
              <a:gd name="connsiteX779" fmla="*/ 8909022 w 11218359"/>
              <a:gd name="connsiteY779" fmla="*/ 1089212 h 1089212"/>
              <a:gd name="connsiteX780" fmla="*/ 8920453 w 11218359"/>
              <a:gd name="connsiteY780" fmla="*/ 1089212 h 1089212"/>
              <a:gd name="connsiteX781" fmla="*/ 8931883 w 11218359"/>
              <a:gd name="connsiteY781" fmla="*/ 1089212 h 1089212"/>
              <a:gd name="connsiteX782" fmla="*/ 8943313 w 11218359"/>
              <a:gd name="connsiteY782" fmla="*/ 1089212 h 1089212"/>
              <a:gd name="connsiteX783" fmla="*/ 8954791 w 11218359"/>
              <a:gd name="connsiteY783" fmla="*/ 1089212 h 1089212"/>
              <a:gd name="connsiteX784" fmla="*/ 8966220 w 11218359"/>
              <a:gd name="connsiteY784" fmla="*/ 1089212 h 1089212"/>
              <a:gd name="connsiteX785" fmla="*/ 8977651 w 11218359"/>
              <a:gd name="connsiteY785" fmla="*/ 1089212 h 1089212"/>
              <a:gd name="connsiteX786" fmla="*/ 8989080 w 11218359"/>
              <a:gd name="connsiteY786" fmla="*/ 1089212 h 1089212"/>
              <a:gd name="connsiteX787" fmla="*/ 9000511 w 11218359"/>
              <a:gd name="connsiteY787" fmla="*/ 1089212 h 1089212"/>
              <a:gd name="connsiteX788" fmla="*/ 9011988 w 11218359"/>
              <a:gd name="connsiteY788" fmla="*/ 1089212 h 1089212"/>
              <a:gd name="connsiteX789" fmla="*/ 9023418 w 11218359"/>
              <a:gd name="connsiteY789" fmla="*/ 1089212 h 1089212"/>
              <a:gd name="connsiteX790" fmla="*/ 9034849 w 11218359"/>
              <a:gd name="connsiteY790" fmla="*/ 1089212 h 1089212"/>
              <a:gd name="connsiteX791" fmla="*/ 9046278 w 11218359"/>
              <a:gd name="connsiteY791" fmla="*/ 1089212 h 1089212"/>
              <a:gd name="connsiteX792" fmla="*/ 9057709 w 11218359"/>
              <a:gd name="connsiteY792" fmla="*/ 1089212 h 1089212"/>
              <a:gd name="connsiteX793" fmla="*/ 9069186 w 11218359"/>
              <a:gd name="connsiteY793" fmla="*/ 1089212 h 1089212"/>
              <a:gd name="connsiteX794" fmla="*/ 9080615 w 11218359"/>
              <a:gd name="connsiteY794" fmla="*/ 1089212 h 1089212"/>
              <a:gd name="connsiteX795" fmla="*/ 9092046 w 11218359"/>
              <a:gd name="connsiteY795" fmla="*/ 1089212 h 1089212"/>
              <a:gd name="connsiteX796" fmla="*/ 9103476 w 11218359"/>
              <a:gd name="connsiteY796" fmla="*/ 1089212 h 1089212"/>
              <a:gd name="connsiteX797" fmla="*/ 9114906 w 11218359"/>
              <a:gd name="connsiteY797" fmla="*/ 1089212 h 1089212"/>
              <a:gd name="connsiteX798" fmla="*/ 9126384 w 11218359"/>
              <a:gd name="connsiteY798" fmla="*/ 1089212 h 1089212"/>
              <a:gd name="connsiteX799" fmla="*/ 9137813 w 11218359"/>
              <a:gd name="connsiteY799" fmla="*/ 1089212 h 1089212"/>
              <a:gd name="connsiteX800" fmla="*/ 9149244 w 11218359"/>
              <a:gd name="connsiteY800" fmla="*/ 1089212 h 1089212"/>
              <a:gd name="connsiteX801" fmla="*/ 9160673 w 11218359"/>
              <a:gd name="connsiteY801" fmla="*/ 1089212 h 1089212"/>
              <a:gd name="connsiteX802" fmla="*/ 9172104 w 11218359"/>
              <a:gd name="connsiteY802" fmla="*/ 1089212 h 1089212"/>
              <a:gd name="connsiteX803" fmla="*/ 9183581 w 11218359"/>
              <a:gd name="connsiteY803" fmla="*/ 1089212 h 1089212"/>
              <a:gd name="connsiteX804" fmla="*/ 9195011 w 11218359"/>
              <a:gd name="connsiteY804" fmla="*/ 1089212 h 1089212"/>
              <a:gd name="connsiteX805" fmla="*/ 9206442 w 11218359"/>
              <a:gd name="connsiteY805" fmla="*/ 1089212 h 1089212"/>
              <a:gd name="connsiteX806" fmla="*/ 9217871 w 11218359"/>
              <a:gd name="connsiteY806" fmla="*/ 1089212 h 1089212"/>
              <a:gd name="connsiteX807" fmla="*/ 9229301 w 11218359"/>
              <a:gd name="connsiteY807" fmla="*/ 1089212 h 1089212"/>
              <a:gd name="connsiteX808" fmla="*/ 9240779 w 11218359"/>
              <a:gd name="connsiteY808" fmla="*/ 1089212 h 1089212"/>
              <a:gd name="connsiteX809" fmla="*/ 9252209 w 11218359"/>
              <a:gd name="connsiteY809" fmla="*/ 1089212 h 1089212"/>
              <a:gd name="connsiteX810" fmla="*/ 9263639 w 11218359"/>
              <a:gd name="connsiteY810" fmla="*/ 1089212 h 1089212"/>
              <a:gd name="connsiteX811" fmla="*/ 9275069 w 11218359"/>
              <a:gd name="connsiteY811" fmla="*/ 1089212 h 1089212"/>
              <a:gd name="connsiteX812" fmla="*/ 9286498 w 11218359"/>
              <a:gd name="connsiteY812" fmla="*/ 1089212 h 1089212"/>
              <a:gd name="connsiteX813" fmla="*/ 9297977 w 11218359"/>
              <a:gd name="connsiteY813" fmla="*/ 1089212 h 1089212"/>
              <a:gd name="connsiteX814" fmla="*/ 9309406 w 11218359"/>
              <a:gd name="connsiteY814" fmla="*/ 1089212 h 1089212"/>
              <a:gd name="connsiteX815" fmla="*/ 9320837 w 11218359"/>
              <a:gd name="connsiteY815" fmla="*/ 1089212 h 1089212"/>
              <a:gd name="connsiteX816" fmla="*/ 9332266 w 11218359"/>
              <a:gd name="connsiteY816" fmla="*/ 1089212 h 1089212"/>
              <a:gd name="connsiteX817" fmla="*/ 9343696 w 11218359"/>
              <a:gd name="connsiteY817" fmla="*/ 1089212 h 1089212"/>
              <a:gd name="connsiteX818" fmla="*/ 9355174 w 11218359"/>
              <a:gd name="connsiteY818" fmla="*/ 1089212 h 1089212"/>
              <a:gd name="connsiteX819" fmla="*/ 9366604 w 11218359"/>
              <a:gd name="connsiteY819" fmla="*/ 1089212 h 1089212"/>
              <a:gd name="connsiteX820" fmla="*/ 9378035 w 11218359"/>
              <a:gd name="connsiteY820" fmla="*/ 1089212 h 1089212"/>
              <a:gd name="connsiteX821" fmla="*/ 9389464 w 11218359"/>
              <a:gd name="connsiteY821" fmla="*/ 1089212 h 1089212"/>
              <a:gd name="connsiteX822" fmla="*/ 9400894 w 11218359"/>
              <a:gd name="connsiteY822" fmla="*/ 1089212 h 1089212"/>
              <a:gd name="connsiteX823" fmla="*/ 9412372 w 11218359"/>
              <a:gd name="connsiteY823" fmla="*/ 1089212 h 1089212"/>
              <a:gd name="connsiteX824" fmla="*/ 9423802 w 11218359"/>
              <a:gd name="connsiteY824" fmla="*/ 1089212 h 1089212"/>
              <a:gd name="connsiteX825" fmla="*/ 9435232 w 11218359"/>
              <a:gd name="connsiteY825" fmla="*/ 1089212 h 1089212"/>
              <a:gd name="connsiteX826" fmla="*/ 9446662 w 11218359"/>
              <a:gd name="connsiteY826" fmla="*/ 1089212 h 1089212"/>
              <a:gd name="connsiteX827" fmla="*/ 9458091 w 11218359"/>
              <a:gd name="connsiteY827" fmla="*/ 1089212 h 1089212"/>
              <a:gd name="connsiteX828" fmla="*/ 9469570 w 11218359"/>
              <a:gd name="connsiteY828" fmla="*/ 1089212 h 1089212"/>
              <a:gd name="connsiteX829" fmla="*/ 9480999 w 11218359"/>
              <a:gd name="connsiteY829" fmla="*/ 1089212 h 1089212"/>
              <a:gd name="connsiteX830" fmla="*/ 9492429 w 11218359"/>
              <a:gd name="connsiteY830" fmla="*/ 1089212 h 1089212"/>
              <a:gd name="connsiteX831" fmla="*/ 9503859 w 11218359"/>
              <a:gd name="connsiteY831" fmla="*/ 1089212 h 1089212"/>
              <a:gd name="connsiteX832" fmla="*/ 9515289 w 11218359"/>
              <a:gd name="connsiteY832" fmla="*/ 1089212 h 1089212"/>
              <a:gd name="connsiteX833" fmla="*/ 9526767 w 11218359"/>
              <a:gd name="connsiteY833" fmla="*/ 1089212 h 1089212"/>
              <a:gd name="connsiteX834" fmla="*/ 9538197 w 11218359"/>
              <a:gd name="connsiteY834" fmla="*/ 1089212 h 1089212"/>
              <a:gd name="connsiteX835" fmla="*/ 9549626 w 11218359"/>
              <a:gd name="connsiteY835" fmla="*/ 1089212 h 1089212"/>
              <a:gd name="connsiteX836" fmla="*/ 9561057 w 11218359"/>
              <a:gd name="connsiteY836" fmla="*/ 1089212 h 1089212"/>
              <a:gd name="connsiteX837" fmla="*/ 9572487 w 11218359"/>
              <a:gd name="connsiteY837" fmla="*/ 1089212 h 1089212"/>
              <a:gd name="connsiteX838" fmla="*/ 9583965 w 11218359"/>
              <a:gd name="connsiteY838" fmla="*/ 1089212 h 1089212"/>
              <a:gd name="connsiteX839" fmla="*/ 9595395 w 11218359"/>
              <a:gd name="connsiteY839" fmla="*/ 1089212 h 1089212"/>
              <a:gd name="connsiteX840" fmla="*/ 9606824 w 11218359"/>
              <a:gd name="connsiteY840" fmla="*/ 1089212 h 1089212"/>
              <a:gd name="connsiteX841" fmla="*/ 9618255 w 11218359"/>
              <a:gd name="connsiteY841" fmla="*/ 1089212 h 1089212"/>
              <a:gd name="connsiteX842" fmla="*/ 9629684 w 11218359"/>
              <a:gd name="connsiteY842" fmla="*/ 1089212 h 1089212"/>
              <a:gd name="connsiteX843" fmla="*/ 9641163 w 11218359"/>
              <a:gd name="connsiteY843" fmla="*/ 1089212 h 1089212"/>
              <a:gd name="connsiteX844" fmla="*/ 9652592 w 11218359"/>
              <a:gd name="connsiteY844" fmla="*/ 1089212 h 1089212"/>
              <a:gd name="connsiteX845" fmla="*/ 9664022 w 11218359"/>
              <a:gd name="connsiteY845" fmla="*/ 1089212 h 1089212"/>
              <a:gd name="connsiteX846" fmla="*/ 9675452 w 11218359"/>
              <a:gd name="connsiteY846" fmla="*/ 1089212 h 1089212"/>
              <a:gd name="connsiteX847" fmla="*/ 9686882 w 11218359"/>
              <a:gd name="connsiteY847" fmla="*/ 1089212 h 1089212"/>
              <a:gd name="connsiteX848" fmla="*/ 9698360 w 11218359"/>
              <a:gd name="connsiteY848" fmla="*/ 1089212 h 1089212"/>
              <a:gd name="connsiteX849" fmla="*/ 9709790 w 11218359"/>
              <a:gd name="connsiteY849" fmla="*/ 1089212 h 1089212"/>
              <a:gd name="connsiteX850" fmla="*/ 9721219 w 11218359"/>
              <a:gd name="connsiteY850" fmla="*/ 1089212 h 1089212"/>
              <a:gd name="connsiteX851" fmla="*/ 9732650 w 11218359"/>
              <a:gd name="connsiteY851" fmla="*/ 1089212 h 1089212"/>
              <a:gd name="connsiteX852" fmla="*/ 9744080 w 11218359"/>
              <a:gd name="connsiteY852" fmla="*/ 1089212 h 1089212"/>
              <a:gd name="connsiteX853" fmla="*/ 9755557 w 11218359"/>
              <a:gd name="connsiteY853" fmla="*/ 1089212 h 1089212"/>
              <a:gd name="connsiteX854" fmla="*/ 9766988 w 11218359"/>
              <a:gd name="connsiteY854" fmla="*/ 1089212 h 1089212"/>
              <a:gd name="connsiteX855" fmla="*/ 9778417 w 11218359"/>
              <a:gd name="connsiteY855" fmla="*/ 1089212 h 1089212"/>
              <a:gd name="connsiteX856" fmla="*/ 9789848 w 11218359"/>
              <a:gd name="connsiteY856" fmla="*/ 1089212 h 1089212"/>
              <a:gd name="connsiteX857" fmla="*/ 9801277 w 11218359"/>
              <a:gd name="connsiteY857" fmla="*/ 1089212 h 1089212"/>
              <a:gd name="connsiteX858" fmla="*/ 9812755 w 11218359"/>
              <a:gd name="connsiteY858" fmla="*/ 1089212 h 1089212"/>
              <a:gd name="connsiteX859" fmla="*/ 9824185 w 11218359"/>
              <a:gd name="connsiteY859" fmla="*/ 1089212 h 1089212"/>
              <a:gd name="connsiteX860" fmla="*/ 9835615 w 11218359"/>
              <a:gd name="connsiteY860" fmla="*/ 1089212 h 1089212"/>
              <a:gd name="connsiteX861" fmla="*/ 9847045 w 11218359"/>
              <a:gd name="connsiteY861" fmla="*/ 1089212 h 1089212"/>
              <a:gd name="connsiteX862" fmla="*/ 9858475 w 11218359"/>
              <a:gd name="connsiteY862" fmla="*/ 1089212 h 1089212"/>
              <a:gd name="connsiteX863" fmla="*/ 9869952 w 11218359"/>
              <a:gd name="connsiteY863" fmla="*/ 1089212 h 1089212"/>
              <a:gd name="connsiteX864" fmla="*/ 9881383 w 11218359"/>
              <a:gd name="connsiteY864" fmla="*/ 1089212 h 1089212"/>
              <a:gd name="connsiteX865" fmla="*/ 9892812 w 11218359"/>
              <a:gd name="connsiteY865" fmla="*/ 1089212 h 1089212"/>
              <a:gd name="connsiteX866" fmla="*/ 9904243 w 11218359"/>
              <a:gd name="connsiteY866" fmla="*/ 1089212 h 1089212"/>
              <a:gd name="connsiteX867" fmla="*/ 9915673 w 11218359"/>
              <a:gd name="connsiteY867" fmla="*/ 1089212 h 1089212"/>
              <a:gd name="connsiteX868" fmla="*/ 9927102 w 11218359"/>
              <a:gd name="connsiteY868" fmla="*/ 1089212 h 1089212"/>
              <a:gd name="connsiteX869" fmla="*/ 9938581 w 11218359"/>
              <a:gd name="connsiteY869" fmla="*/ 1089212 h 1089212"/>
              <a:gd name="connsiteX870" fmla="*/ 9950010 w 11218359"/>
              <a:gd name="connsiteY870" fmla="*/ 1089212 h 1089212"/>
              <a:gd name="connsiteX871" fmla="*/ 9961441 w 11218359"/>
              <a:gd name="connsiteY871" fmla="*/ 1089212 h 1089212"/>
              <a:gd name="connsiteX872" fmla="*/ 9972870 w 11218359"/>
              <a:gd name="connsiteY872" fmla="*/ 1089212 h 1089212"/>
              <a:gd name="connsiteX873" fmla="*/ 9984300 w 11218359"/>
              <a:gd name="connsiteY873" fmla="*/ 1089212 h 1089212"/>
              <a:gd name="connsiteX874" fmla="*/ 9995778 w 11218359"/>
              <a:gd name="connsiteY874" fmla="*/ 1089212 h 1089212"/>
              <a:gd name="connsiteX875" fmla="*/ 10007208 w 11218359"/>
              <a:gd name="connsiteY875" fmla="*/ 1089212 h 1089212"/>
              <a:gd name="connsiteX876" fmla="*/ 10018638 w 11218359"/>
              <a:gd name="connsiteY876" fmla="*/ 1089212 h 1089212"/>
              <a:gd name="connsiteX877" fmla="*/ 10030068 w 11218359"/>
              <a:gd name="connsiteY877" fmla="*/ 1089212 h 1089212"/>
              <a:gd name="connsiteX878" fmla="*/ 10041498 w 11218359"/>
              <a:gd name="connsiteY878" fmla="*/ 1089212 h 1089212"/>
              <a:gd name="connsiteX879" fmla="*/ 10052976 w 11218359"/>
              <a:gd name="connsiteY879" fmla="*/ 1089212 h 1089212"/>
              <a:gd name="connsiteX880" fmla="*/ 10064405 w 11218359"/>
              <a:gd name="connsiteY880" fmla="*/ 1089212 h 1089212"/>
              <a:gd name="connsiteX881" fmla="*/ 10075835 w 11218359"/>
              <a:gd name="connsiteY881" fmla="*/ 1089212 h 1089212"/>
              <a:gd name="connsiteX882" fmla="*/ 10087266 w 11218359"/>
              <a:gd name="connsiteY882" fmla="*/ 1089212 h 1089212"/>
              <a:gd name="connsiteX883" fmla="*/ 10098695 w 11218359"/>
              <a:gd name="connsiteY883" fmla="*/ 1089212 h 1089212"/>
              <a:gd name="connsiteX884" fmla="*/ 10110174 w 11218359"/>
              <a:gd name="connsiteY884" fmla="*/ 1089212 h 1089212"/>
              <a:gd name="connsiteX885" fmla="*/ 10121603 w 11218359"/>
              <a:gd name="connsiteY885" fmla="*/ 1089212 h 1089212"/>
              <a:gd name="connsiteX886" fmla="*/ 10133033 w 11218359"/>
              <a:gd name="connsiteY886" fmla="*/ 1089212 h 1089212"/>
              <a:gd name="connsiteX887" fmla="*/ 10144463 w 11218359"/>
              <a:gd name="connsiteY887" fmla="*/ 1089212 h 1089212"/>
              <a:gd name="connsiteX888" fmla="*/ 10155893 w 11218359"/>
              <a:gd name="connsiteY888" fmla="*/ 1089212 h 1089212"/>
              <a:gd name="connsiteX889" fmla="*/ 10167371 w 11218359"/>
              <a:gd name="connsiteY889" fmla="*/ 1089212 h 1089212"/>
              <a:gd name="connsiteX890" fmla="*/ 10178801 w 11218359"/>
              <a:gd name="connsiteY890" fmla="*/ 1089212 h 1089212"/>
              <a:gd name="connsiteX891" fmla="*/ 10190230 w 11218359"/>
              <a:gd name="connsiteY891" fmla="*/ 1089212 h 1089212"/>
              <a:gd name="connsiteX892" fmla="*/ 10201661 w 11218359"/>
              <a:gd name="connsiteY892" fmla="*/ 1089212 h 1089212"/>
              <a:gd name="connsiteX893" fmla="*/ 10213091 w 11218359"/>
              <a:gd name="connsiteY893" fmla="*/ 1089212 h 1089212"/>
              <a:gd name="connsiteX894" fmla="*/ 10224569 w 11218359"/>
              <a:gd name="connsiteY894" fmla="*/ 1089212 h 1089212"/>
              <a:gd name="connsiteX895" fmla="*/ 10235998 w 11218359"/>
              <a:gd name="connsiteY895" fmla="*/ 1089212 h 1089212"/>
              <a:gd name="connsiteX896" fmla="*/ 10247428 w 11218359"/>
              <a:gd name="connsiteY896" fmla="*/ 1089212 h 1089212"/>
              <a:gd name="connsiteX897" fmla="*/ 10258859 w 11218359"/>
              <a:gd name="connsiteY897" fmla="*/ 1089212 h 1089212"/>
              <a:gd name="connsiteX898" fmla="*/ 10270288 w 11218359"/>
              <a:gd name="connsiteY898" fmla="*/ 1089212 h 1089212"/>
              <a:gd name="connsiteX899" fmla="*/ 10281767 w 11218359"/>
              <a:gd name="connsiteY899" fmla="*/ 1089212 h 1089212"/>
              <a:gd name="connsiteX900" fmla="*/ 10293196 w 11218359"/>
              <a:gd name="connsiteY900" fmla="*/ 1089212 h 1089212"/>
              <a:gd name="connsiteX901" fmla="*/ 10304626 w 11218359"/>
              <a:gd name="connsiteY901" fmla="*/ 1089212 h 1089212"/>
              <a:gd name="connsiteX902" fmla="*/ 10316056 w 11218359"/>
              <a:gd name="connsiteY902" fmla="*/ 1089212 h 1089212"/>
              <a:gd name="connsiteX903" fmla="*/ 10327486 w 11218359"/>
              <a:gd name="connsiteY903" fmla="*/ 1089212 h 1089212"/>
              <a:gd name="connsiteX904" fmla="*/ 10338963 w 11218359"/>
              <a:gd name="connsiteY904" fmla="*/ 1089212 h 1089212"/>
              <a:gd name="connsiteX905" fmla="*/ 10350394 w 11218359"/>
              <a:gd name="connsiteY905" fmla="*/ 1089212 h 1089212"/>
              <a:gd name="connsiteX906" fmla="*/ 10361823 w 11218359"/>
              <a:gd name="connsiteY906" fmla="*/ 1089212 h 1089212"/>
              <a:gd name="connsiteX907" fmla="*/ 10373254 w 11218359"/>
              <a:gd name="connsiteY907" fmla="*/ 1089212 h 1089212"/>
              <a:gd name="connsiteX908" fmla="*/ 10384684 w 11218359"/>
              <a:gd name="connsiteY908" fmla="*/ 1089212 h 1089212"/>
              <a:gd name="connsiteX909" fmla="*/ 10396161 w 11218359"/>
              <a:gd name="connsiteY909" fmla="*/ 1089212 h 1089212"/>
              <a:gd name="connsiteX910" fmla="*/ 10407591 w 11218359"/>
              <a:gd name="connsiteY910" fmla="*/ 1089212 h 1089212"/>
              <a:gd name="connsiteX911" fmla="*/ 10419021 w 11218359"/>
              <a:gd name="connsiteY911" fmla="*/ 1089212 h 1089212"/>
              <a:gd name="connsiteX912" fmla="*/ 10430452 w 11218359"/>
              <a:gd name="connsiteY912" fmla="*/ 1089212 h 1089212"/>
              <a:gd name="connsiteX913" fmla="*/ 10441881 w 11218359"/>
              <a:gd name="connsiteY913" fmla="*/ 1089212 h 1089212"/>
              <a:gd name="connsiteX914" fmla="*/ 10453358 w 11218359"/>
              <a:gd name="connsiteY914" fmla="*/ 1089212 h 1089212"/>
              <a:gd name="connsiteX915" fmla="*/ 10464789 w 11218359"/>
              <a:gd name="connsiteY915" fmla="*/ 1089212 h 1089212"/>
              <a:gd name="connsiteX916" fmla="*/ 10476219 w 11218359"/>
              <a:gd name="connsiteY916" fmla="*/ 1089212 h 1089212"/>
              <a:gd name="connsiteX917" fmla="*/ 10487649 w 11218359"/>
              <a:gd name="connsiteY917" fmla="*/ 1089212 h 1089212"/>
              <a:gd name="connsiteX918" fmla="*/ 10499079 w 11218359"/>
              <a:gd name="connsiteY918" fmla="*/ 1089212 h 1089212"/>
              <a:gd name="connsiteX919" fmla="*/ 10510556 w 11218359"/>
              <a:gd name="connsiteY919" fmla="*/ 1089212 h 1089212"/>
              <a:gd name="connsiteX920" fmla="*/ 10521987 w 11218359"/>
              <a:gd name="connsiteY920" fmla="*/ 1089212 h 1089212"/>
              <a:gd name="connsiteX921" fmla="*/ 10533416 w 11218359"/>
              <a:gd name="connsiteY921" fmla="*/ 1089212 h 1089212"/>
              <a:gd name="connsiteX922" fmla="*/ 10544847 w 11218359"/>
              <a:gd name="connsiteY922" fmla="*/ 1089212 h 1089212"/>
              <a:gd name="connsiteX923" fmla="*/ 10556277 w 11218359"/>
              <a:gd name="connsiteY923" fmla="*/ 1089212 h 1089212"/>
              <a:gd name="connsiteX924" fmla="*/ 10567754 w 11218359"/>
              <a:gd name="connsiteY924" fmla="*/ 1089212 h 1089212"/>
              <a:gd name="connsiteX925" fmla="*/ 10579184 w 11218359"/>
              <a:gd name="connsiteY925" fmla="*/ 1089212 h 1089212"/>
              <a:gd name="connsiteX926" fmla="*/ 10590614 w 11218359"/>
              <a:gd name="connsiteY926" fmla="*/ 1089212 h 1089212"/>
              <a:gd name="connsiteX927" fmla="*/ 10602045 w 11218359"/>
              <a:gd name="connsiteY927" fmla="*/ 1089212 h 1089212"/>
              <a:gd name="connsiteX928" fmla="*/ 10613474 w 11218359"/>
              <a:gd name="connsiteY928" fmla="*/ 1089212 h 1089212"/>
              <a:gd name="connsiteX929" fmla="*/ 10624951 w 11218359"/>
              <a:gd name="connsiteY929" fmla="*/ 1089212 h 1089212"/>
              <a:gd name="connsiteX930" fmla="*/ 10636382 w 11218359"/>
              <a:gd name="connsiteY930" fmla="*/ 1089212 h 1089212"/>
              <a:gd name="connsiteX931" fmla="*/ 10647812 w 11218359"/>
              <a:gd name="connsiteY931" fmla="*/ 1089212 h 1089212"/>
              <a:gd name="connsiteX932" fmla="*/ 10659241 w 11218359"/>
              <a:gd name="connsiteY932" fmla="*/ 1089212 h 1089212"/>
              <a:gd name="connsiteX933" fmla="*/ 10670672 w 11218359"/>
              <a:gd name="connsiteY933" fmla="*/ 1089212 h 1089212"/>
              <a:gd name="connsiteX934" fmla="*/ 10682149 w 11218359"/>
              <a:gd name="connsiteY934" fmla="*/ 1089212 h 1089212"/>
              <a:gd name="connsiteX935" fmla="*/ 10693580 w 11218359"/>
              <a:gd name="connsiteY935" fmla="*/ 1089212 h 1089212"/>
              <a:gd name="connsiteX936" fmla="*/ 10705009 w 11218359"/>
              <a:gd name="connsiteY936" fmla="*/ 1089212 h 1089212"/>
              <a:gd name="connsiteX937" fmla="*/ 10716439 w 11218359"/>
              <a:gd name="connsiteY937" fmla="*/ 1089212 h 1089212"/>
              <a:gd name="connsiteX938" fmla="*/ 10727870 w 11218359"/>
              <a:gd name="connsiteY938" fmla="*/ 1089212 h 1089212"/>
              <a:gd name="connsiteX939" fmla="*/ 10739347 w 11218359"/>
              <a:gd name="connsiteY939" fmla="*/ 1089212 h 1089212"/>
              <a:gd name="connsiteX940" fmla="*/ 10750778 w 11218359"/>
              <a:gd name="connsiteY940" fmla="*/ 1089212 h 1089212"/>
              <a:gd name="connsiteX941" fmla="*/ 10762207 w 11218359"/>
              <a:gd name="connsiteY941" fmla="*/ 1089212 h 1089212"/>
              <a:gd name="connsiteX942" fmla="*/ 10773637 w 11218359"/>
              <a:gd name="connsiteY942" fmla="*/ 1089212 h 1089212"/>
              <a:gd name="connsiteX943" fmla="*/ 10785067 w 11218359"/>
              <a:gd name="connsiteY943" fmla="*/ 1089212 h 1089212"/>
              <a:gd name="connsiteX944" fmla="*/ 10796544 w 11218359"/>
              <a:gd name="connsiteY944" fmla="*/ 1089212 h 1089212"/>
              <a:gd name="connsiteX945" fmla="*/ 10807975 w 11218359"/>
              <a:gd name="connsiteY945" fmla="*/ 1089212 h 1089212"/>
              <a:gd name="connsiteX946" fmla="*/ 10819405 w 11218359"/>
              <a:gd name="connsiteY946" fmla="*/ 1089212 h 1089212"/>
              <a:gd name="connsiteX947" fmla="*/ 10830834 w 11218359"/>
              <a:gd name="connsiteY947" fmla="*/ 1089212 h 1089212"/>
              <a:gd name="connsiteX948" fmla="*/ 10842265 w 11218359"/>
              <a:gd name="connsiteY948" fmla="*/ 1089212 h 1089212"/>
              <a:gd name="connsiteX949" fmla="*/ 10853742 w 11218359"/>
              <a:gd name="connsiteY949" fmla="*/ 1089212 h 1089212"/>
              <a:gd name="connsiteX950" fmla="*/ 10865173 w 11218359"/>
              <a:gd name="connsiteY950" fmla="*/ 1089212 h 1089212"/>
              <a:gd name="connsiteX951" fmla="*/ 10876602 w 11218359"/>
              <a:gd name="connsiteY951" fmla="*/ 1089212 h 1089212"/>
              <a:gd name="connsiteX952" fmla="*/ 10888032 w 11218359"/>
              <a:gd name="connsiteY952" fmla="*/ 1089212 h 1089212"/>
              <a:gd name="connsiteX953" fmla="*/ 10899463 w 11218359"/>
              <a:gd name="connsiteY953" fmla="*/ 1089212 h 1089212"/>
              <a:gd name="connsiteX954" fmla="*/ 10910892 w 11218359"/>
              <a:gd name="connsiteY954" fmla="*/ 1089212 h 1089212"/>
              <a:gd name="connsiteX955" fmla="*/ 10922369 w 11218359"/>
              <a:gd name="connsiteY955" fmla="*/ 1089212 h 1089212"/>
              <a:gd name="connsiteX956" fmla="*/ 10933800 w 11218359"/>
              <a:gd name="connsiteY956" fmla="*/ 1089212 h 1089212"/>
              <a:gd name="connsiteX957" fmla="*/ 10945230 w 11218359"/>
              <a:gd name="connsiteY957" fmla="*/ 1089212 h 1089212"/>
              <a:gd name="connsiteX958" fmla="*/ 10956660 w 11218359"/>
              <a:gd name="connsiteY958" fmla="*/ 1089212 h 1089212"/>
              <a:gd name="connsiteX959" fmla="*/ 10968090 w 11218359"/>
              <a:gd name="connsiteY959" fmla="*/ 1089212 h 1089212"/>
              <a:gd name="connsiteX960" fmla="*/ 10979567 w 11218359"/>
              <a:gd name="connsiteY960" fmla="*/ 1089212 h 1089212"/>
              <a:gd name="connsiteX961" fmla="*/ 10990998 w 11218359"/>
              <a:gd name="connsiteY961" fmla="*/ 1089212 h 1089212"/>
              <a:gd name="connsiteX962" fmla="*/ 11002427 w 11218359"/>
              <a:gd name="connsiteY962" fmla="*/ 1089212 h 1089212"/>
              <a:gd name="connsiteX963" fmla="*/ 11013858 w 11218359"/>
              <a:gd name="connsiteY963" fmla="*/ 1089212 h 1089212"/>
              <a:gd name="connsiteX964" fmla="*/ 11025287 w 11218359"/>
              <a:gd name="connsiteY964" fmla="*/ 1089212 h 1089212"/>
              <a:gd name="connsiteX965" fmla="*/ 11036765 w 11218359"/>
              <a:gd name="connsiteY965" fmla="*/ 1089212 h 1089212"/>
              <a:gd name="connsiteX966" fmla="*/ 11048195 w 11218359"/>
              <a:gd name="connsiteY966" fmla="*/ 1089212 h 1089212"/>
              <a:gd name="connsiteX967" fmla="*/ 11059625 w 11218359"/>
              <a:gd name="connsiteY967" fmla="*/ 1089212 h 1089212"/>
              <a:gd name="connsiteX968" fmla="*/ 11071056 w 11218359"/>
              <a:gd name="connsiteY968" fmla="*/ 1089212 h 1089212"/>
              <a:gd name="connsiteX969" fmla="*/ 11082485 w 11218359"/>
              <a:gd name="connsiteY969" fmla="*/ 1089212 h 1089212"/>
              <a:gd name="connsiteX970" fmla="*/ 11093962 w 11218359"/>
              <a:gd name="connsiteY970" fmla="*/ 1089212 h 1089212"/>
              <a:gd name="connsiteX971" fmla="*/ 11105393 w 11218359"/>
              <a:gd name="connsiteY971" fmla="*/ 1089212 h 1089212"/>
              <a:gd name="connsiteX972" fmla="*/ 11116823 w 11218359"/>
              <a:gd name="connsiteY972" fmla="*/ 1089212 h 1089212"/>
              <a:gd name="connsiteX973" fmla="*/ 11128253 w 11218359"/>
              <a:gd name="connsiteY973" fmla="*/ 1089212 h 1089212"/>
              <a:gd name="connsiteX974" fmla="*/ 11139683 w 11218359"/>
              <a:gd name="connsiteY974" fmla="*/ 1089212 h 1089212"/>
              <a:gd name="connsiteX975" fmla="*/ 11151160 w 11218359"/>
              <a:gd name="connsiteY975" fmla="*/ 1089212 h 1089212"/>
              <a:gd name="connsiteX976" fmla="*/ 11162591 w 11218359"/>
              <a:gd name="connsiteY976" fmla="*/ 1089212 h 1089212"/>
              <a:gd name="connsiteX977" fmla="*/ 11174020 w 11218359"/>
              <a:gd name="connsiteY977" fmla="*/ 1089212 h 1089212"/>
              <a:gd name="connsiteX978" fmla="*/ 11185451 w 11218359"/>
              <a:gd name="connsiteY978" fmla="*/ 1089212 h 1089212"/>
              <a:gd name="connsiteX979" fmla="*/ 11196881 w 11218359"/>
              <a:gd name="connsiteY979" fmla="*/ 1089212 h 1089212"/>
              <a:gd name="connsiteX980" fmla="*/ 11208358 w 11218359"/>
              <a:gd name="connsiteY980" fmla="*/ 1089212 h 1089212"/>
              <a:gd name="connsiteX981" fmla="*/ 11218359 w 11218359"/>
              <a:gd name="connsiteY981" fmla="*/ 1089212 h 1089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89212">
                <a:moveTo>
                  <a:pt x="0" y="1089212"/>
                </a:moveTo>
                <a:lnTo>
                  <a:pt x="9149" y="1089212"/>
                </a:lnTo>
                <a:lnTo>
                  <a:pt x="20588" y="1089212"/>
                </a:lnTo>
                <a:lnTo>
                  <a:pt x="32028" y="1089212"/>
                </a:lnTo>
                <a:lnTo>
                  <a:pt x="43467" y="1089212"/>
                </a:lnTo>
                <a:lnTo>
                  <a:pt x="54907" y="1089212"/>
                </a:lnTo>
                <a:lnTo>
                  <a:pt x="66346" y="1089212"/>
                </a:lnTo>
                <a:lnTo>
                  <a:pt x="77786" y="1089212"/>
                </a:lnTo>
                <a:lnTo>
                  <a:pt x="89225" y="1089212"/>
                </a:lnTo>
                <a:lnTo>
                  <a:pt x="100665" y="1089212"/>
                </a:lnTo>
                <a:lnTo>
                  <a:pt x="112104" y="1089212"/>
                </a:lnTo>
                <a:lnTo>
                  <a:pt x="123544" y="1089212"/>
                </a:lnTo>
                <a:lnTo>
                  <a:pt x="134979" y="1089212"/>
                </a:lnTo>
                <a:lnTo>
                  <a:pt x="146423" y="1089212"/>
                </a:lnTo>
                <a:lnTo>
                  <a:pt x="157858" y="1089212"/>
                </a:lnTo>
                <a:lnTo>
                  <a:pt x="169297" y="1089212"/>
                </a:lnTo>
                <a:lnTo>
                  <a:pt x="180737" y="1089212"/>
                </a:lnTo>
                <a:lnTo>
                  <a:pt x="192176" y="1089212"/>
                </a:lnTo>
                <a:lnTo>
                  <a:pt x="203616" y="1089212"/>
                </a:lnTo>
                <a:lnTo>
                  <a:pt x="215055" y="1089212"/>
                </a:lnTo>
                <a:lnTo>
                  <a:pt x="226495" y="1089212"/>
                </a:lnTo>
                <a:lnTo>
                  <a:pt x="237935" y="1089212"/>
                </a:lnTo>
                <a:lnTo>
                  <a:pt x="249374" y="1089212"/>
                </a:lnTo>
                <a:lnTo>
                  <a:pt x="260814" y="1089212"/>
                </a:lnTo>
                <a:lnTo>
                  <a:pt x="272253" y="1089212"/>
                </a:lnTo>
                <a:lnTo>
                  <a:pt x="283693" y="1089212"/>
                </a:lnTo>
                <a:lnTo>
                  <a:pt x="295132" y="1089212"/>
                </a:lnTo>
                <a:lnTo>
                  <a:pt x="306572" y="1089212"/>
                </a:lnTo>
                <a:lnTo>
                  <a:pt x="318011" y="1089212"/>
                </a:lnTo>
                <a:lnTo>
                  <a:pt x="329451" y="1089212"/>
                </a:lnTo>
                <a:lnTo>
                  <a:pt x="340890" y="1089212"/>
                </a:lnTo>
                <a:lnTo>
                  <a:pt x="352330" y="1089212"/>
                </a:lnTo>
                <a:lnTo>
                  <a:pt x="363769" y="1089212"/>
                </a:lnTo>
                <a:lnTo>
                  <a:pt x="375209" y="1089212"/>
                </a:lnTo>
                <a:lnTo>
                  <a:pt x="386648" y="1089212"/>
                </a:lnTo>
                <a:lnTo>
                  <a:pt x="398088" y="1089212"/>
                </a:lnTo>
                <a:lnTo>
                  <a:pt x="409527" y="1089212"/>
                </a:lnTo>
                <a:lnTo>
                  <a:pt x="420967" y="1089212"/>
                </a:lnTo>
                <a:lnTo>
                  <a:pt x="432406" y="1089212"/>
                </a:lnTo>
                <a:lnTo>
                  <a:pt x="443846" y="1089212"/>
                </a:lnTo>
                <a:lnTo>
                  <a:pt x="455285" y="1089212"/>
                </a:lnTo>
                <a:lnTo>
                  <a:pt x="466725" y="1089212"/>
                </a:lnTo>
                <a:lnTo>
                  <a:pt x="478165" y="1089212"/>
                </a:lnTo>
                <a:lnTo>
                  <a:pt x="489604" y="1089212"/>
                </a:lnTo>
                <a:lnTo>
                  <a:pt x="501044" y="1089212"/>
                </a:lnTo>
                <a:lnTo>
                  <a:pt x="512483" y="1089212"/>
                </a:lnTo>
                <a:lnTo>
                  <a:pt x="523923" y="1089212"/>
                </a:lnTo>
                <a:lnTo>
                  <a:pt x="535362" y="1089212"/>
                </a:lnTo>
                <a:lnTo>
                  <a:pt x="546802" y="1089212"/>
                </a:lnTo>
                <a:lnTo>
                  <a:pt x="558241" y="1089212"/>
                </a:lnTo>
                <a:lnTo>
                  <a:pt x="569681" y="1089212"/>
                </a:lnTo>
                <a:lnTo>
                  <a:pt x="581120" y="1089212"/>
                </a:lnTo>
                <a:lnTo>
                  <a:pt x="592560" y="1089212"/>
                </a:lnTo>
                <a:lnTo>
                  <a:pt x="603999" y="1089212"/>
                </a:lnTo>
                <a:lnTo>
                  <a:pt x="615439" y="1089212"/>
                </a:lnTo>
                <a:lnTo>
                  <a:pt x="626878" y="1089212"/>
                </a:lnTo>
                <a:lnTo>
                  <a:pt x="638318" y="1089212"/>
                </a:lnTo>
                <a:lnTo>
                  <a:pt x="649757" y="1089212"/>
                </a:lnTo>
                <a:lnTo>
                  <a:pt x="661192" y="1089212"/>
                </a:lnTo>
                <a:lnTo>
                  <a:pt x="672632" y="1089212"/>
                </a:lnTo>
                <a:lnTo>
                  <a:pt x="684071" y="1089212"/>
                </a:lnTo>
                <a:lnTo>
                  <a:pt x="695511" y="1089212"/>
                </a:lnTo>
                <a:lnTo>
                  <a:pt x="706950" y="1089212"/>
                </a:lnTo>
                <a:lnTo>
                  <a:pt x="718390" y="1089212"/>
                </a:lnTo>
                <a:lnTo>
                  <a:pt x="729829" y="1089212"/>
                </a:lnTo>
                <a:lnTo>
                  <a:pt x="741269" y="1089212"/>
                </a:lnTo>
                <a:lnTo>
                  <a:pt x="752708" y="1089212"/>
                </a:lnTo>
                <a:lnTo>
                  <a:pt x="764148" y="1089212"/>
                </a:lnTo>
                <a:lnTo>
                  <a:pt x="775587" y="1089212"/>
                </a:lnTo>
                <a:lnTo>
                  <a:pt x="787027" y="1089212"/>
                </a:lnTo>
                <a:lnTo>
                  <a:pt x="798467" y="1089212"/>
                </a:lnTo>
                <a:lnTo>
                  <a:pt x="809906" y="1089212"/>
                </a:lnTo>
                <a:lnTo>
                  <a:pt x="821346" y="1089212"/>
                </a:lnTo>
                <a:lnTo>
                  <a:pt x="832785" y="1089212"/>
                </a:lnTo>
                <a:lnTo>
                  <a:pt x="844225" y="1089212"/>
                </a:lnTo>
                <a:lnTo>
                  <a:pt x="855664" y="1089212"/>
                </a:lnTo>
                <a:lnTo>
                  <a:pt x="867104" y="1089212"/>
                </a:lnTo>
                <a:lnTo>
                  <a:pt x="878543" y="1089212"/>
                </a:lnTo>
                <a:lnTo>
                  <a:pt x="889983" y="1089212"/>
                </a:lnTo>
                <a:lnTo>
                  <a:pt x="901422" y="1089212"/>
                </a:lnTo>
                <a:lnTo>
                  <a:pt x="912862" y="1089212"/>
                </a:lnTo>
                <a:lnTo>
                  <a:pt x="924301" y="1089212"/>
                </a:lnTo>
                <a:lnTo>
                  <a:pt x="935741" y="1089212"/>
                </a:lnTo>
                <a:lnTo>
                  <a:pt x="947180" y="1089212"/>
                </a:lnTo>
                <a:lnTo>
                  <a:pt x="958620" y="1089212"/>
                </a:lnTo>
                <a:lnTo>
                  <a:pt x="970059" y="1089212"/>
                </a:lnTo>
                <a:lnTo>
                  <a:pt x="981499" y="1089212"/>
                </a:lnTo>
                <a:lnTo>
                  <a:pt x="992938" y="1089212"/>
                </a:lnTo>
                <a:lnTo>
                  <a:pt x="1004378" y="1089212"/>
                </a:lnTo>
                <a:lnTo>
                  <a:pt x="1015818" y="1089212"/>
                </a:lnTo>
                <a:lnTo>
                  <a:pt x="1027257" y="1089212"/>
                </a:lnTo>
                <a:lnTo>
                  <a:pt x="1038697" y="1089212"/>
                </a:lnTo>
                <a:lnTo>
                  <a:pt x="1050136" y="1089212"/>
                </a:lnTo>
                <a:lnTo>
                  <a:pt x="1061576" y="1089212"/>
                </a:lnTo>
                <a:lnTo>
                  <a:pt x="1073015" y="1089212"/>
                </a:lnTo>
                <a:lnTo>
                  <a:pt x="1084455" y="1089212"/>
                </a:lnTo>
                <a:lnTo>
                  <a:pt x="1095894" y="1089212"/>
                </a:lnTo>
                <a:lnTo>
                  <a:pt x="1107334" y="1089212"/>
                </a:lnTo>
                <a:lnTo>
                  <a:pt x="1118773" y="1089212"/>
                </a:lnTo>
                <a:lnTo>
                  <a:pt x="1130213" y="1089212"/>
                </a:lnTo>
                <a:lnTo>
                  <a:pt x="1141652" y="1089212"/>
                </a:lnTo>
                <a:lnTo>
                  <a:pt x="1153092" y="1089212"/>
                </a:lnTo>
                <a:lnTo>
                  <a:pt x="1164531" y="1089212"/>
                </a:lnTo>
                <a:lnTo>
                  <a:pt x="1175971" y="1089212"/>
                </a:lnTo>
                <a:lnTo>
                  <a:pt x="1187406" y="1089212"/>
                </a:lnTo>
                <a:lnTo>
                  <a:pt x="1198845" y="1089212"/>
                </a:lnTo>
                <a:lnTo>
                  <a:pt x="1210285" y="1089212"/>
                </a:lnTo>
                <a:lnTo>
                  <a:pt x="1221724" y="1089212"/>
                </a:lnTo>
                <a:lnTo>
                  <a:pt x="1233164" y="1089212"/>
                </a:lnTo>
                <a:lnTo>
                  <a:pt x="1244603" y="1089212"/>
                </a:lnTo>
                <a:lnTo>
                  <a:pt x="1256043" y="1089212"/>
                </a:lnTo>
                <a:lnTo>
                  <a:pt x="1267482" y="1089212"/>
                </a:lnTo>
                <a:lnTo>
                  <a:pt x="1278922" y="1089212"/>
                </a:lnTo>
                <a:lnTo>
                  <a:pt x="1290361" y="1089212"/>
                </a:lnTo>
                <a:lnTo>
                  <a:pt x="1301801" y="1089212"/>
                </a:lnTo>
                <a:lnTo>
                  <a:pt x="1313240" y="1089212"/>
                </a:lnTo>
                <a:lnTo>
                  <a:pt x="1324680" y="1089212"/>
                </a:lnTo>
                <a:lnTo>
                  <a:pt x="1336120" y="1089212"/>
                </a:lnTo>
                <a:lnTo>
                  <a:pt x="1347559" y="1089212"/>
                </a:lnTo>
                <a:lnTo>
                  <a:pt x="1358999" y="1089212"/>
                </a:lnTo>
                <a:lnTo>
                  <a:pt x="1370438" y="1089212"/>
                </a:lnTo>
                <a:lnTo>
                  <a:pt x="1381878" y="1089212"/>
                </a:lnTo>
                <a:lnTo>
                  <a:pt x="1393317" y="1089212"/>
                </a:lnTo>
                <a:lnTo>
                  <a:pt x="1404757" y="1089212"/>
                </a:lnTo>
                <a:lnTo>
                  <a:pt x="1416196" y="1089212"/>
                </a:lnTo>
                <a:lnTo>
                  <a:pt x="1427636" y="1089212"/>
                </a:lnTo>
                <a:lnTo>
                  <a:pt x="1439075" y="1089212"/>
                </a:lnTo>
                <a:lnTo>
                  <a:pt x="1450515" y="1089212"/>
                </a:lnTo>
                <a:lnTo>
                  <a:pt x="1461954" y="1089212"/>
                </a:lnTo>
                <a:lnTo>
                  <a:pt x="1473394" y="1089212"/>
                </a:lnTo>
                <a:lnTo>
                  <a:pt x="1484833" y="1089212"/>
                </a:lnTo>
                <a:lnTo>
                  <a:pt x="1496273" y="1089212"/>
                </a:lnTo>
                <a:lnTo>
                  <a:pt x="1507712" y="1089212"/>
                </a:lnTo>
                <a:lnTo>
                  <a:pt x="1519152" y="1089212"/>
                </a:lnTo>
                <a:lnTo>
                  <a:pt x="1530591" y="1089212"/>
                </a:lnTo>
                <a:lnTo>
                  <a:pt x="1542031" y="1089212"/>
                </a:lnTo>
                <a:lnTo>
                  <a:pt x="1553471" y="1089212"/>
                </a:lnTo>
                <a:lnTo>
                  <a:pt x="1564910" y="1089212"/>
                </a:lnTo>
                <a:lnTo>
                  <a:pt x="1576349" y="1089212"/>
                </a:lnTo>
                <a:lnTo>
                  <a:pt x="1587789" y="1089212"/>
                </a:lnTo>
                <a:lnTo>
                  <a:pt x="1599229" y="1089212"/>
                </a:lnTo>
                <a:lnTo>
                  <a:pt x="1610668" y="1089212"/>
                </a:lnTo>
                <a:lnTo>
                  <a:pt x="1622107" y="1089212"/>
                </a:lnTo>
                <a:lnTo>
                  <a:pt x="1633547" y="1089212"/>
                </a:lnTo>
                <a:lnTo>
                  <a:pt x="1644987" y="1089212"/>
                </a:lnTo>
                <a:lnTo>
                  <a:pt x="1656426" y="1089212"/>
                </a:lnTo>
                <a:lnTo>
                  <a:pt x="1667866" y="1089212"/>
                </a:lnTo>
                <a:lnTo>
                  <a:pt x="1679305" y="1089212"/>
                </a:lnTo>
                <a:lnTo>
                  <a:pt x="1690745" y="1089212"/>
                </a:lnTo>
                <a:lnTo>
                  <a:pt x="1702184" y="1089212"/>
                </a:lnTo>
                <a:lnTo>
                  <a:pt x="1713619" y="1089212"/>
                </a:lnTo>
                <a:lnTo>
                  <a:pt x="1725063" y="1089212"/>
                </a:lnTo>
                <a:lnTo>
                  <a:pt x="1736498" y="1089212"/>
                </a:lnTo>
                <a:lnTo>
                  <a:pt x="1747938" y="1089212"/>
                </a:lnTo>
                <a:lnTo>
                  <a:pt x="1759377" y="1089212"/>
                </a:lnTo>
                <a:lnTo>
                  <a:pt x="1770817" y="1089212"/>
                </a:lnTo>
                <a:lnTo>
                  <a:pt x="1782256" y="1089212"/>
                </a:lnTo>
                <a:lnTo>
                  <a:pt x="1793696" y="1089212"/>
                </a:lnTo>
                <a:lnTo>
                  <a:pt x="1805135" y="1089212"/>
                </a:lnTo>
                <a:lnTo>
                  <a:pt x="1816575" y="1089212"/>
                </a:lnTo>
                <a:lnTo>
                  <a:pt x="1828014" y="1089212"/>
                </a:lnTo>
                <a:lnTo>
                  <a:pt x="1839454" y="1089212"/>
                </a:lnTo>
                <a:lnTo>
                  <a:pt x="1850893" y="1089212"/>
                </a:lnTo>
                <a:lnTo>
                  <a:pt x="1862333" y="1089212"/>
                </a:lnTo>
                <a:lnTo>
                  <a:pt x="1873772" y="1089212"/>
                </a:lnTo>
                <a:lnTo>
                  <a:pt x="1885212" y="1089212"/>
                </a:lnTo>
                <a:lnTo>
                  <a:pt x="1896651" y="1089212"/>
                </a:lnTo>
                <a:lnTo>
                  <a:pt x="1908091" y="1089212"/>
                </a:lnTo>
                <a:lnTo>
                  <a:pt x="1919531" y="1089212"/>
                </a:lnTo>
                <a:lnTo>
                  <a:pt x="1930970" y="1089212"/>
                </a:lnTo>
                <a:lnTo>
                  <a:pt x="1942409" y="1089212"/>
                </a:lnTo>
                <a:lnTo>
                  <a:pt x="1953849" y="1089212"/>
                </a:lnTo>
                <a:lnTo>
                  <a:pt x="1965289" y="1089212"/>
                </a:lnTo>
                <a:lnTo>
                  <a:pt x="1976728" y="1089212"/>
                </a:lnTo>
                <a:lnTo>
                  <a:pt x="1988168" y="1089212"/>
                </a:lnTo>
                <a:lnTo>
                  <a:pt x="1999607" y="1089212"/>
                </a:lnTo>
                <a:lnTo>
                  <a:pt x="2011047" y="1089212"/>
                </a:lnTo>
                <a:lnTo>
                  <a:pt x="2022486" y="1089212"/>
                </a:lnTo>
                <a:lnTo>
                  <a:pt x="2033926" y="1089212"/>
                </a:lnTo>
                <a:lnTo>
                  <a:pt x="2045365" y="1089212"/>
                </a:lnTo>
                <a:lnTo>
                  <a:pt x="2056805" y="1089212"/>
                </a:lnTo>
                <a:lnTo>
                  <a:pt x="2068244" y="1089212"/>
                </a:lnTo>
                <a:lnTo>
                  <a:pt x="2079684" y="1089212"/>
                </a:lnTo>
                <a:lnTo>
                  <a:pt x="2091123" y="1089212"/>
                </a:lnTo>
                <a:lnTo>
                  <a:pt x="2102563" y="1089212"/>
                </a:lnTo>
                <a:lnTo>
                  <a:pt x="2114002" y="1089212"/>
                </a:lnTo>
                <a:lnTo>
                  <a:pt x="2125442" y="1089212"/>
                </a:lnTo>
                <a:lnTo>
                  <a:pt x="2136882" y="1089212"/>
                </a:lnTo>
                <a:lnTo>
                  <a:pt x="2148321" y="1089212"/>
                </a:lnTo>
                <a:lnTo>
                  <a:pt x="2159760" y="1089212"/>
                </a:lnTo>
                <a:lnTo>
                  <a:pt x="2171200" y="1089212"/>
                </a:lnTo>
                <a:lnTo>
                  <a:pt x="2182640" y="1089212"/>
                </a:lnTo>
                <a:lnTo>
                  <a:pt x="2194079" y="1089212"/>
                </a:lnTo>
                <a:lnTo>
                  <a:pt x="2205519" y="1089212"/>
                </a:lnTo>
                <a:lnTo>
                  <a:pt x="2216958" y="1089212"/>
                </a:lnTo>
                <a:lnTo>
                  <a:pt x="2228393" y="1089212"/>
                </a:lnTo>
                <a:lnTo>
                  <a:pt x="2239837" y="1089212"/>
                </a:lnTo>
                <a:lnTo>
                  <a:pt x="2251272" y="1089212"/>
                </a:lnTo>
                <a:lnTo>
                  <a:pt x="2262716" y="1089212"/>
                </a:lnTo>
                <a:lnTo>
                  <a:pt x="2274151" y="1089212"/>
                </a:lnTo>
                <a:lnTo>
                  <a:pt x="2285591" y="1089212"/>
                </a:lnTo>
                <a:lnTo>
                  <a:pt x="2297030" y="1089212"/>
                </a:lnTo>
                <a:lnTo>
                  <a:pt x="2308470" y="1089212"/>
                </a:lnTo>
                <a:lnTo>
                  <a:pt x="2319909" y="1089212"/>
                </a:lnTo>
                <a:lnTo>
                  <a:pt x="2331349" y="1089212"/>
                </a:lnTo>
                <a:lnTo>
                  <a:pt x="2342788" y="1089212"/>
                </a:lnTo>
                <a:lnTo>
                  <a:pt x="2354228" y="1089212"/>
                </a:lnTo>
                <a:lnTo>
                  <a:pt x="2365667" y="1089212"/>
                </a:lnTo>
                <a:lnTo>
                  <a:pt x="2377107" y="1089212"/>
                </a:lnTo>
                <a:lnTo>
                  <a:pt x="2388546" y="1089212"/>
                </a:lnTo>
                <a:lnTo>
                  <a:pt x="2399986" y="1089212"/>
                </a:lnTo>
                <a:lnTo>
                  <a:pt x="2411425" y="1089212"/>
                </a:lnTo>
                <a:lnTo>
                  <a:pt x="2422865" y="1089212"/>
                </a:lnTo>
                <a:lnTo>
                  <a:pt x="2434304" y="1089212"/>
                </a:lnTo>
                <a:lnTo>
                  <a:pt x="2445744" y="1089212"/>
                </a:lnTo>
                <a:lnTo>
                  <a:pt x="2457184" y="1089212"/>
                </a:lnTo>
                <a:lnTo>
                  <a:pt x="2468623" y="1089212"/>
                </a:lnTo>
                <a:lnTo>
                  <a:pt x="2480062" y="1089212"/>
                </a:lnTo>
                <a:lnTo>
                  <a:pt x="2491502" y="1089212"/>
                </a:lnTo>
                <a:lnTo>
                  <a:pt x="2502942" y="1089212"/>
                </a:lnTo>
                <a:lnTo>
                  <a:pt x="2514381" y="1089212"/>
                </a:lnTo>
                <a:lnTo>
                  <a:pt x="2525821" y="1089212"/>
                </a:lnTo>
                <a:lnTo>
                  <a:pt x="2537260" y="1089212"/>
                </a:lnTo>
                <a:lnTo>
                  <a:pt x="2548700" y="1089212"/>
                </a:lnTo>
                <a:lnTo>
                  <a:pt x="2560139" y="1089212"/>
                </a:lnTo>
                <a:lnTo>
                  <a:pt x="2571579" y="1089212"/>
                </a:lnTo>
                <a:lnTo>
                  <a:pt x="2583018" y="1089212"/>
                </a:lnTo>
                <a:lnTo>
                  <a:pt x="2594458" y="1089212"/>
                </a:lnTo>
                <a:lnTo>
                  <a:pt x="2605897" y="1089212"/>
                </a:lnTo>
                <a:lnTo>
                  <a:pt x="2617337" y="1089212"/>
                </a:lnTo>
                <a:lnTo>
                  <a:pt x="2628776" y="1089212"/>
                </a:lnTo>
                <a:lnTo>
                  <a:pt x="2640216" y="1089212"/>
                </a:lnTo>
                <a:lnTo>
                  <a:pt x="2651655" y="1089212"/>
                </a:lnTo>
                <a:lnTo>
                  <a:pt x="2663095" y="1089212"/>
                </a:lnTo>
                <a:lnTo>
                  <a:pt x="2674535" y="1089212"/>
                </a:lnTo>
                <a:lnTo>
                  <a:pt x="2685974" y="1089212"/>
                </a:lnTo>
                <a:lnTo>
                  <a:pt x="2697413" y="1089212"/>
                </a:lnTo>
                <a:lnTo>
                  <a:pt x="2708853" y="1089212"/>
                </a:lnTo>
                <a:lnTo>
                  <a:pt x="2720293" y="1089212"/>
                </a:lnTo>
                <a:lnTo>
                  <a:pt x="2731727" y="1089212"/>
                </a:lnTo>
                <a:lnTo>
                  <a:pt x="2743172" y="1089212"/>
                </a:lnTo>
                <a:lnTo>
                  <a:pt x="2754611" y="1089212"/>
                </a:lnTo>
                <a:lnTo>
                  <a:pt x="2766046" y="1089212"/>
                </a:lnTo>
                <a:lnTo>
                  <a:pt x="2777490" y="1089212"/>
                </a:lnTo>
                <a:lnTo>
                  <a:pt x="2788925" y="1089212"/>
                </a:lnTo>
                <a:lnTo>
                  <a:pt x="2800364" y="1089212"/>
                </a:lnTo>
                <a:lnTo>
                  <a:pt x="2811804" y="1089212"/>
                </a:lnTo>
                <a:lnTo>
                  <a:pt x="2823243" y="1089212"/>
                </a:lnTo>
                <a:lnTo>
                  <a:pt x="2834683" y="1089212"/>
                </a:lnTo>
                <a:lnTo>
                  <a:pt x="2846123" y="1089212"/>
                </a:lnTo>
                <a:lnTo>
                  <a:pt x="2857562" y="1089212"/>
                </a:lnTo>
                <a:lnTo>
                  <a:pt x="2869001" y="435683"/>
                </a:lnTo>
                <a:lnTo>
                  <a:pt x="2880441" y="434183"/>
                </a:lnTo>
                <a:lnTo>
                  <a:pt x="2891881" y="396621"/>
                </a:lnTo>
                <a:lnTo>
                  <a:pt x="2903320" y="238873"/>
                </a:lnTo>
                <a:lnTo>
                  <a:pt x="2914760" y="249393"/>
                </a:lnTo>
                <a:lnTo>
                  <a:pt x="2926199" y="54083"/>
                </a:lnTo>
                <a:lnTo>
                  <a:pt x="2937639" y="151738"/>
                </a:lnTo>
                <a:lnTo>
                  <a:pt x="2949078" y="332022"/>
                </a:lnTo>
                <a:lnTo>
                  <a:pt x="2960518" y="486766"/>
                </a:lnTo>
                <a:lnTo>
                  <a:pt x="2971957" y="509302"/>
                </a:lnTo>
                <a:lnTo>
                  <a:pt x="2983397" y="199811"/>
                </a:lnTo>
                <a:lnTo>
                  <a:pt x="2994837" y="28542"/>
                </a:lnTo>
                <a:lnTo>
                  <a:pt x="3006276" y="219342"/>
                </a:lnTo>
                <a:lnTo>
                  <a:pt x="3017715" y="204321"/>
                </a:lnTo>
                <a:lnTo>
                  <a:pt x="3029155" y="347043"/>
                </a:lnTo>
                <a:lnTo>
                  <a:pt x="3040594" y="389111"/>
                </a:lnTo>
                <a:lnTo>
                  <a:pt x="3052034" y="332022"/>
                </a:lnTo>
                <a:lnTo>
                  <a:pt x="3063474" y="214836"/>
                </a:lnTo>
                <a:lnTo>
                  <a:pt x="3074913" y="16526"/>
                </a:lnTo>
                <a:lnTo>
                  <a:pt x="3086352" y="0"/>
                </a:lnTo>
                <a:lnTo>
                  <a:pt x="3097792" y="749679"/>
                </a:lnTo>
                <a:lnTo>
                  <a:pt x="3109232" y="1089212"/>
                </a:lnTo>
                <a:lnTo>
                  <a:pt x="3120671" y="1089212"/>
                </a:lnTo>
                <a:lnTo>
                  <a:pt x="3132111" y="1089212"/>
                </a:lnTo>
                <a:lnTo>
                  <a:pt x="3143550" y="1089212"/>
                </a:lnTo>
                <a:lnTo>
                  <a:pt x="3154990" y="1089212"/>
                </a:lnTo>
                <a:lnTo>
                  <a:pt x="3166429" y="1089212"/>
                </a:lnTo>
                <a:lnTo>
                  <a:pt x="3177869" y="1089212"/>
                </a:lnTo>
                <a:lnTo>
                  <a:pt x="3189308" y="1089212"/>
                </a:lnTo>
                <a:lnTo>
                  <a:pt x="3200748" y="1089212"/>
                </a:lnTo>
                <a:lnTo>
                  <a:pt x="3212187" y="1089212"/>
                </a:lnTo>
                <a:lnTo>
                  <a:pt x="3223627" y="1089212"/>
                </a:lnTo>
                <a:lnTo>
                  <a:pt x="3235066" y="1089212"/>
                </a:lnTo>
                <a:lnTo>
                  <a:pt x="3246501" y="1089212"/>
                </a:lnTo>
                <a:lnTo>
                  <a:pt x="3257945" y="1089212"/>
                </a:lnTo>
                <a:lnTo>
                  <a:pt x="3269385" y="1089212"/>
                </a:lnTo>
                <a:lnTo>
                  <a:pt x="3280825" y="1089212"/>
                </a:lnTo>
                <a:lnTo>
                  <a:pt x="3292264" y="1089212"/>
                </a:lnTo>
                <a:lnTo>
                  <a:pt x="3303699" y="1089212"/>
                </a:lnTo>
                <a:lnTo>
                  <a:pt x="3315143" y="1089212"/>
                </a:lnTo>
                <a:lnTo>
                  <a:pt x="3326578" y="1089212"/>
                </a:lnTo>
                <a:lnTo>
                  <a:pt x="3338017" y="1089212"/>
                </a:lnTo>
                <a:lnTo>
                  <a:pt x="3349457" y="1089212"/>
                </a:lnTo>
                <a:lnTo>
                  <a:pt x="3360896" y="1089212"/>
                </a:lnTo>
                <a:lnTo>
                  <a:pt x="3372336" y="1089212"/>
                </a:lnTo>
                <a:lnTo>
                  <a:pt x="3383776" y="1089212"/>
                </a:lnTo>
                <a:lnTo>
                  <a:pt x="3395215" y="1089212"/>
                </a:lnTo>
                <a:lnTo>
                  <a:pt x="3406654" y="1089212"/>
                </a:lnTo>
                <a:lnTo>
                  <a:pt x="3418094" y="1089212"/>
                </a:lnTo>
                <a:lnTo>
                  <a:pt x="3429534" y="1089212"/>
                </a:lnTo>
                <a:lnTo>
                  <a:pt x="3440973" y="1089212"/>
                </a:lnTo>
                <a:lnTo>
                  <a:pt x="3452413" y="1089212"/>
                </a:lnTo>
                <a:lnTo>
                  <a:pt x="3463852" y="1089212"/>
                </a:lnTo>
                <a:lnTo>
                  <a:pt x="3475292" y="1089212"/>
                </a:lnTo>
                <a:lnTo>
                  <a:pt x="3486731" y="1089212"/>
                </a:lnTo>
                <a:lnTo>
                  <a:pt x="3498171" y="1089212"/>
                </a:lnTo>
                <a:lnTo>
                  <a:pt x="3509610" y="1089212"/>
                </a:lnTo>
                <a:lnTo>
                  <a:pt x="3521050" y="1089212"/>
                </a:lnTo>
                <a:lnTo>
                  <a:pt x="3532489" y="1089212"/>
                </a:lnTo>
                <a:lnTo>
                  <a:pt x="3543929" y="1089212"/>
                </a:lnTo>
                <a:lnTo>
                  <a:pt x="3555368" y="1089212"/>
                </a:lnTo>
                <a:lnTo>
                  <a:pt x="3566808" y="1089212"/>
                </a:lnTo>
                <a:lnTo>
                  <a:pt x="3578247" y="1089212"/>
                </a:lnTo>
                <a:lnTo>
                  <a:pt x="3589687" y="1089212"/>
                </a:lnTo>
                <a:lnTo>
                  <a:pt x="3601127" y="1089212"/>
                </a:lnTo>
                <a:lnTo>
                  <a:pt x="3612566" y="1089212"/>
                </a:lnTo>
                <a:lnTo>
                  <a:pt x="3624005" y="1089212"/>
                </a:lnTo>
                <a:lnTo>
                  <a:pt x="3635445" y="1089212"/>
                </a:lnTo>
                <a:lnTo>
                  <a:pt x="3646885" y="1089212"/>
                </a:lnTo>
                <a:lnTo>
                  <a:pt x="3658324" y="1089212"/>
                </a:lnTo>
                <a:lnTo>
                  <a:pt x="3669764" y="1089212"/>
                </a:lnTo>
                <a:lnTo>
                  <a:pt x="3681203" y="1089212"/>
                </a:lnTo>
                <a:lnTo>
                  <a:pt x="3692643" y="1089212"/>
                </a:lnTo>
                <a:lnTo>
                  <a:pt x="3704082" y="1089212"/>
                </a:lnTo>
                <a:lnTo>
                  <a:pt x="3715522" y="1089212"/>
                </a:lnTo>
                <a:lnTo>
                  <a:pt x="3726961" y="1089212"/>
                </a:lnTo>
                <a:lnTo>
                  <a:pt x="3738401" y="1089212"/>
                </a:lnTo>
                <a:lnTo>
                  <a:pt x="3749840" y="1089212"/>
                </a:lnTo>
                <a:lnTo>
                  <a:pt x="3761280" y="1089212"/>
                </a:lnTo>
                <a:lnTo>
                  <a:pt x="3772719" y="1089212"/>
                </a:lnTo>
                <a:lnTo>
                  <a:pt x="3784154" y="1089212"/>
                </a:lnTo>
                <a:lnTo>
                  <a:pt x="3795598" y="1089212"/>
                </a:lnTo>
                <a:lnTo>
                  <a:pt x="3807033" y="1089212"/>
                </a:lnTo>
                <a:lnTo>
                  <a:pt x="3818473" y="1089212"/>
                </a:lnTo>
                <a:lnTo>
                  <a:pt x="3829917" y="1089212"/>
                </a:lnTo>
                <a:lnTo>
                  <a:pt x="3841352" y="1089212"/>
                </a:lnTo>
                <a:lnTo>
                  <a:pt x="3852791" y="1089212"/>
                </a:lnTo>
                <a:lnTo>
                  <a:pt x="3864231" y="1089212"/>
                </a:lnTo>
                <a:lnTo>
                  <a:pt x="3875670" y="1089212"/>
                </a:lnTo>
                <a:lnTo>
                  <a:pt x="3887110" y="1089212"/>
                </a:lnTo>
                <a:lnTo>
                  <a:pt x="3898549" y="1089212"/>
                </a:lnTo>
                <a:lnTo>
                  <a:pt x="3909989" y="1089212"/>
                </a:lnTo>
                <a:lnTo>
                  <a:pt x="3921447" y="1089212"/>
                </a:lnTo>
                <a:lnTo>
                  <a:pt x="3932878" y="1089212"/>
                </a:lnTo>
                <a:lnTo>
                  <a:pt x="3944307" y="1089212"/>
                </a:lnTo>
                <a:lnTo>
                  <a:pt x="3955737" y="1089212"/>
                </a:lnTo>
                <a:lnTo>
                  <a:pt x="3967167" y="1089212"/>
                </a:lnTo>
                <a:lnTo>
                  <a:pt x="3978645" y="1089212"/>
                </a:lnTo>
                <a:lnTo>
                  <a:pt x="3990075" y="1089212"/>
                </a:lnTo>
                <a:lnTo>
                  <a:pt x="4001505" y="1089212"/>
                </a:lnTo>
                <a:lnTo>
                  <a:pt x="4012935" y="1089212"/>
                </a:lnTo>
                <a:lnTo>
                  <a:pt x="4024365" y="1089212"/>
                </a:lnTo>
                <a:lnTo>
                  <a:pt x="4035843" y="1089212"/>
                </a:lnTo>
                <a:lnTo>
                  <a:pt x="4047273" y="1089212"/>
                </a:lnTo>
                <a:lnTo>
                  <a:pt x="4058702" y="1089212"/>
                </a:lnTo>
                <a:lnTo>
                  <a:pt x="4070133" y="1089212"/>
                </a:lnTo>
                <a:lnTo>
                  <a:pt x="4081563" y="1089212"/>
                </a:lnTo>
                <a:lnTo>
                  <a:pt x="4093040" y="1089212"/>
                </a:lnTo>
                <a:lnTo>
                  <a:pt x="4104471" y="1089212"/>
                </a:lnTo>
                <a:lnTo>
                  <a:pt x="4115900" y="1089212"/>
                </a:lnTo>
                <a:lnTo>
                  <a:pt x="4127330" y="1089212"/>
                </a:lnTo>
                <a:lnTo>
                  <a:pt x="4138760" y="1089212"/>
                </a:lnTo>
                <a:lnTo>
                  <a:pt x="4150238" y="1089212"/>
                </a:lnTo>
                <a:lnTo>
                  <a:pt x="4161668" y="1089212"/>
                </a:lnTo>
                <a:lnTo>
                  <a:pt x="4173098" y="1089212"/>
                </a:lnTo>
                <a:lnTo>
                  <a:pt x="4184528" y="1089212"/>
                </a:lnTo>
                <a:lnTo>
                  <a:pt x="4195958" y="1089212"/>
                </a:lnTo>
                <a:lnTo>
                  <a:pt x="4207436" y="1089212"/>
                </a:lnTo>
                <a:lnTo>
                  <a:pt x="4218865" y="1089212"/>
                </a:lnTo>
                <a:lnTo>
                  <a:pt x="4230296" y="1089212"/>
                </a:lnTo>
                <a:lnTo>
                  <a:pt x="4241726" y="1089212"/>
                </a:lnTo>
                <a:lnTo>
                  <a:pt x="4253156" y="1089212"/>
                </a:lnTo>
                <a:lnTo>
                  <a:pt x="4264634" y="1087712"/>
                </a:lnTo>
                <a:lnTo>
                  <a:pt x="4276063" y="1089212"/>
                </a:lnTo>
                <a:lnTo>
                  <a:pt x="4287493" y="1089212"/>
                </a:lnTo>
                <a:lnTo>
                  <a:pt x="4298923" y="1089212"/>
                </a:lnTo>
                <a:lnTo>
                  <a:pt x="4310353" y="1089212"/>
                </a:lnTo>
                <a:lnTo>
                  <a:pt x="4321831" y="1089212"/>
                </a:lnTo>
                <a:lnTo>
                  <a:pt x="4333261" y="1089212"/>
                </a:lnTo>
                <a:lnTo>
                  <a:pt x="4344691" y="1089212"/>
                </a:lnTo>
                <a:lnTo>
                  <a:pt x="4356121" y="1089212"/>
                </a:lnTo>
                <a:lnTo>
                  <a:pt x="4367551" y="1089212"/>
                </a:lnTo>
                <a:lnTo>
                  <a:pt x="4379028" y="1089212"/>
                </a:lnTo>
                <a:lnTo>
                  <a:pt x="4390458" y="1089212"/>
                </a:lnTo>
                <a:lnTo>
                  <a:pt x="4401889" y="1089212"/>
                </a:lnTo>
                <a:lnTo>
                  <a:pt x="4413319" y="1089212"/>
                </a:lnTo>
                <a:lnTo>
                  <a:pt x="4424749" y="1089212"/>
                </a:lnTo>
                <a:lnTo>
                  <a:pt x="4436226" y="1089212"/>
                </a:lnTo>
                <a:lnTo>
                  <a:pt x="4447656" y="1089212"/>
                </a:lnTo>
                <a:lnTo>
                  <a:pt x="4459086" y="1089212"/>
                </a:lnTo>
                <a:lnTo>
                  <a:pt x="4470516" y="1089212"/>
                </a:lnTo>
                <a:lnTo>
                  <a:pt x="4481946" y="1089212"/>
                </a:lnTo>
                <a:lnTo>
                  <a:pt x="4493424" y="1089212"/>
                </a:lnTo>
                <a:lnTo>
                  <a:pt x="4504854" y="1089212"/>
                </a:lnTo>
                <a:lnTo>
                  <a:pt x="4516284" y="1089212"/>
                </a:lnTo>
                <a:lnTo>
                  <a:pt x="4527714" y="1089212"/>
                </a:lnTo>
                <a:lnTo>
                  <a:pt x="4539144" y="1089212"/>
                </a:lnTo>
                <a:lnTo>
                  <a:pt x="4550621" y="1089212"/>
                </a:lnTo>
                <a:lnTo>
                  <a:pt x="4562051" y="1089212"/>
                </a:lnTo>
                <a:lnTo>
                  <a:pt x="4573482" y="1089212"/>
                </a:lnTo>
                <a:lnTo>
                  <a:pt x="4584912" y="1089212"/>
                </a:lnTo>
                <a:lnTo>
                  <a:pt x="4596341" y="1089212"/>
                </a:lnTo>
                <a:lnTo>
                  <a:pt x="4607771" y="1089212"/>
                </a:lnTo>
                <a:lnTo>
                  <a:pt x="4619249" y="1089212"/>
                </a:lnTo>
                <a:lnTo>
                  <a:pt x="4630679" y="1089212"/>
                </a:lnTo>
                <a:lnTo>
                  <a:pt x="4642109" y="1089212"/>
                </a:lnTo>
                <a:lnTo>
                  <a:pt x="4653539" y="1089212"/>
                </a:lnTo>
                <a:lnTo>
                  <a:pt x="4664969" y="1089212"/>
                </a:lnTo>
                <a:lnTo>
                  <a:pt x="4676447" y="1089212"/>
                </a:lnTo>
                <a:lnTo>
                  <a:pt x="4687877" y="1089212"/>
                </a:lnTo>
                <a:lnTo>
                  <a:pt x="4699306" y="1089212"/>
                </a:lnTo>
                <a:lnTo>
                  <a:pt x="4710737" y="1089212"/>
                </a:lnTo>
                <a:lnTo>
                  <a:pt x="4722167" y="1089212"/>
                </a:lnTo>
                <a:lnTo>
                  <a:pt x="4733644" y="1089212"/>
                </a:lnTo>
                <a:lnTo>
                  <a:pt x="4745075" y="1089212"/>
                </a:lnTo>
                <a:lnTo>
                  <a:pt x="4756504" y="1089212"/>
                </a:lnTo>
                <a:lnTo>
                  <a:pt x="4767934" y="1089212"/>
                </a:lnTo>
                <a:lnTo>
                  <a:pt x="4779364" y="1089212"/>
                </a:lnTo>
                <a:lnTo>
                  <a:pt x="4790842" y="1089212"/>
                </a:lnTo>
                <a:lnTo>
                  <a:pt x="4802272" y="1089212"/>
                </a:lnTo>
                <a:lnTo>
                  <a:pt x="4813702" y="1089212"/>
                </a:lnTo>
                <a:lnTo>
                  <a:pt x="4825132" y="1089212"/>
                </a:lnTo>
                <a:lnTo>
                  <a:pt x="4836562" y="1089212"/>
                </a:lnTo>
                <a:lnTo>
                  <a:pt x="4848040" y="1089212"/>
                </a:lnTo>
                <a:lnTo>
                  <a:pt x="4859469" y="1089212"/>
                </a:lnTo>
                <a:lnTo>
                  <a:pt x="4870899" y="1089212"/>
                </a:lnTo>
                <a:lnTo>
                  <a:pt x="4882330" y="1089212"/>
                </a:lnTo>
                <a:lnTo>
                  <a:pt x="4893760" y="1089212"/>
                </a:lnTo>
                <a:lnTo>
                  <a:pt x="4905237" y="1089212"/>
                </a:lnTo>
                <a:lnTo>
                  <a:pt x="4916667" y="1089212"/>
                </a:lnTo>
                <a:lnTo>
                  <a:pt x="4928097" y="1089212"/>
                </a:lnTo>
                <a:lnTo>
                  <a:pt x="4939527" y="1089212"/>
                </a:lnTo>
                <a:lnTo>
                  <a:pt x="4950957" y="1089212"/>
                </a:lnTo>
                <a:lnTo>
                  <a:pt x="4962435" y="1089212"/>
                </a:lnTo>
                <a:lnTo>
                  <a:pt x="4973865" y="1089212"/>
                </a:lnTo>
                <a:lnTo>
                  <a:pt x="4985295" y="1089212"/>
                </a:lnTo>
                <a:lnTo>
                  <a:pt x="4996725" y="1089212"/>
                </a:lnTo>
                <a:lnTo>
                  <a:pt x="5008155" y="1089212"/>
                </a:lnTo>
                <a:lnTo>
                  <a:pt x="5019632" y="1089212"/>
                </a:lnTo>
                <a:lnTo>
                  <a:pt x="5031062" y="1089212"/>
                </a:lnTo>
                <a:lnTo>
                  <a:pt x="5042492" y="1089212"/>
                </a:lnTo>
                <a:lnTo>
                  <a:pt x="5053923" y="1089212"/>
                </a:lnTo>
                <a:lnTo>
                  <a:pt x="5065353" y="1089212"/>
                </a:lnTo>
                <a:lnTo>
                  <a:pt x="5076830" y="1089212"/>
                </a:lnTo>
                <a:lnTo>
                  <a:pt x="5088260" y="1089212"/>
                </a:lnTo>
                <a:lnTo>
                  <a:pt x="5099690" y="1089212"/>
                </a:lnTo>
                <a:lnTo>
                  <a:pt x="5111120" y="1089212"/>
                </a:lnTo>
                <a:lnTo>
                  <a:pt x="5122550" y="1089212"/>
                </a:lnTo>
                <a:lnTo>
                  <a:pt x="5134028" y="1089212"/>
                </a:lnTo>
                <a:lnTo>
                  <a:pt x="5145458" y="1089212"/>
                </a:lnTo>
                <a:lnTo>
                  <a:pt x="5156888" y="1089212"/>
                </a:lnTo>
                <a:lnTo>
                  <a:pt x="5168318" y="1089212"/>
                </a:lnTo>
                <a:lnTo>
                  <a:pt x="5179747" y="1089212"/>
                </a:lnTo>
                <a:lnTo>
                  <a:pt x="5191225" y="1089212"/>
                </a:lnTo>
                <a:lnTo>
                  <a:pt x="5202655" y="1089212"/>
                </a:lnTo>
                <a:lnTo>
                  <a:pt x="5214085" y="1089212"/>
                </a:lnTo>
                <a:lnTo>
                  <a:pt x="5225515" y="1089212"/>
                </a:lnTo>
                <a:lnTo>
                  <a:pt x="5236945" y="1089212"/>
                </a:lnTo>
                <a:lnTo>
                  <a:pt x="5248423" y="1089212"/>
                </a:lnTo>
                <a:lnTo>
                  <a:pt x="5259853" y="1089212"/>
                </a:lnTo>
                <a:lnTo>
                  <a:pt x="5271283" y="1089212"/>
                </a:lnTo>
                <a:lnTo>
                  <a:pt x="5282713" y="1089212"/>
                </a:lnTo>
                <a:lnTo>
                  <a:pt x="5294143" y="1089212"/>
                </a:lnTo>
                <a:lnTo>
                  <a:pt x="5305621" y="1089212"/>
                </a:lnTo>
                <a:lnTo>
                  <a:pt x="5317051" y="1089212"/>
                </a:lnTo>
                <a:lnTo>
                  <a:pt x="5328481" y="1089212"/>
                </a:lnTo>
                <a:lnTo>
                  <a:pt x="5339910" y="1089212"/>
                </a:lnTo>
                <a:lnTo>
                  <a:pt x="5351340" y="1089212"/>
                </a:lnTo>
                <a:lnTo>
                  <a:pt x="5362818" y="1089212"/>
                </a:lnTo>
                <a:lnTo>
                  <a:pt x="5374248" y="1089212"/>
                </a:lnTo>
                <a:lnTo>
                  <a:pt x="5385678" y="1089212"/>
                </a:lnTo>
                <a:lnTo>
                  <a:pt x="5397108" y="1089212"/>
                </a:lnTo>
                <a:lnTo>
                  <a:pt x="5408538" y="1089212"/>
                </a:lnTo>
                <a:lnTo>
                  <a:pt x="5420016" y="1089212"/>
                </a:lnTo>
                <a:lnTo>
                  <a:pt x="5431446" y="1089212"/>
                </a:lnTo>
                <a:lnTo>
                  <a:pt x="5442876" y="1089212"/>
                </a:lnTo>
                <a:lnTo>
                  <a:pt x="5454306" y="1089212"/>
                </a:lnTo>
                <a:lnTo>
                  <a:pt x="5465736" y="1089212"/>
                </a:lnTo>
                <a:lnTo>
                  <a:pt x="5477214" y="1089212"/>
                </a:lnTo>
                <a:lnTo>
                  <a:pt x="5488643" y="1089212"/>
                </a:lnTo>
                <a:lnTo>
                  <a:pt x="5500073" y="1089212"/>
                </a:lnTo>
                <a:lnTo>
                  <a:pt x="5511503" y="1089212"/>
                </a:lnTo>
                <a:lnTo>
                  <a:pt x="5522933" y="1089212"/>
                </a:lnTo>
                <a:lnTo>
                  <a:pt x="5534411" y="1089212"/>
                </a:lnTo>
                <a:lnTo>
                  <a:pt x="5545841" y="1089212"/>
                </a:lnTo>
                <a:lnTo>
                  <a:pt x="5557271" y="1089212"/>
                </a:lnTo>
                <a:lnTo>
                  <a:pt x="5568701" y="1089212"/>
                </a:lnTo>
                <a:lnTo>
                  <a:pt x="5580131" y="1089212"/>
                </a:lnTo>
                <a:lnTo>
                  <a:pt x="5591609" y="1089212"/>
                </a:lnTo>
                <a:lnTo>
                  <a:pt x="5603038" y="1089212"/>
                </a:lnTo>
                <a:lnTo>
                  <a:pt x="5614469" y="1089212"/>
                </a:lnTo>
                <a:lnTo>
                  <a:pt x="5625899" y="1089212"/>
                </a:lnTo>
                <a:lnTo>
                  <a:pt x="5637329" y="1089212"/>
                </a:lnTo>
                <a:lnTo>
                  <a:pt x="5648759" y="1089212"/>
                </a:lnTo>
                <a:lnTo>
                  <a:pt x="5660236" y="1089212"/>
                </a:lnTo>
                <a:lnTo>
                  <a:pt x="5671666" y="1089212"/>
                </a:lnTo>
                <a:lnTo>
                  <a:pt x="5683096" y="1089212"/>
                </a:lnTo>
                <a:lnTo>
                  <a:pt x="5694526" y="1089212"/>
                </a:lnTo>
                <a:lnTo>
                  <a:pt x="5705956" y="1089212"/>
                </a:lnTo>
                <a:lnTo>
                  <a:pt x="5717434" y="1089212"/>
                </a:lnTo>
                <a:lnTo>
                  <a:pt x="5728864" y="1089212"/>
                </a:lnTo>
                <a:lnTo>
                  <a:pt x="5740294" y="1089212"/>
                </a:lnTo>
                <a:lnTo>
                  <a:pt x="5751724" y="1089212"/>
                </a:lnTo>
                <a:lnTo>
                  <a:pt x="5763154" y="1089212"/>
                </a:lnTo>
                <a:lnTo>
                  <a:pt x="5774631" y="1089212"/>
                </a:lnTo>
                <a:lnTo>
                  <a:pt x="5786062" y="1089212"/>
                </a:lnTo>
                <a:lnTo>
                  <a:pt x="5797492" y="1089212"/>
                </a:lnTo>
                <a:lnTo>
                  <a:pt x="5808921" y="1089212"/>
                </a:lnTo>
                <a:lnTo>
                  <a:pt x="5820351" y="1089212"/>
                </a:lnTo>
                <a:lnTo>
                  <a:pt x="5831829" y="1089212"/>
                </a:lnTo>
                <a:lnTo>
                  <a:pt x="5843259" y="1089212"/>
                </a:lnTo>
                <a:lnTo>
                  <a:pt x="5854689" y="1089212"/>
                </a:lnTo>
                <a:lnTo>
                  <a:pt x="5866119" y="1089212"/>
                </a:lnTo>
                <a:lnTo>
                  <a:pt x="5877549" y="1089212"/>
                </a:lnTo>
                <a:lnTo>
                  <a:pt x="5889027" y="1089212"/>
                </a:lnTo>
                <a:lnTo>
                  <a:pt x="5900457" y="1089212"/>
                </a:lnTo>
                <a:lnTo>
                  <a:pt x="5911887" y="1089212"/>
                </a:lnTo>
                <a:lnTo>
                  <a:pt x="5923317" y="1089212"/>
                </a:lnTo>
                <a:lnTo>
                  <a:pt x="5934747" y="1089212"/>
                </a:lnTo>
                <a:lnTo>
                  <a:pt x="5946225" y="1089212"/>
                </a:lnTo>
                <a:lnTo>
                  <a:pt x="5957655" y="1089212"/>
                </a:lnTo>
                <a:lnTo>
                  <a:pt x="5969084" y="1089212"/>
                </a:lnTo>
                <a:lnTo>
                  <a:pt x="5980514" y="1089212"/>
                </a:lnTo>
                <a:lnTo>
                  <a:pt x="5991944" y="1089212"/>
                </a:lnTo>
                <a:lnTo>
                  <a:pt x="6003422" y="1089212"/>
                </a:lnTo>
                <a:lnTo>
                  <a:pt x="6014852" y="1089212"/>
                </a:lnTo>
                <a:lnTo>
                  <a:pt x="6026282" y="1089212"/>
                </a:lnTo>
                <a:lnTo>
                  <a:pt x="6037712" y="1089212"/>
                </a:lnTo>
                <a:lnTo>
                  <a:pt x="6049142" y="1089212"/>
                </a:lnTo>
                <a:lnTo>
                  <a:pt x="6060620" y="1089212"/>
                </a:lnTo>
                <a:lnTo>
                  <a:pt x="6072049" y="1089212"/>
                </a:lnTo>
                <a:lnTo>
                  <a:pt x="6083480" y="1089212"/>
                </a:lnTo>
                <a:lnTo>
                  <a:pt x="6094910" y="1089212"/>
                </a:lnTo>
                <a:lnTo>
                  <a:pt x="6106340" y="1089212"/>
                </a:lnTo>
                <a:lnTo>
                  <a:pt x="6117818" y="1089212"/>
                </a:lnTo>
                <a:lnTo>
                  <a:pt x="6129247" y="1089212"/>
                </a:lnTo>
                <a:lnTo>
                  <a:pt x="6140677" y="1089212"/>
                </a:lnTo>
                <a:lnTo>
                  <a:pt x="6152107" y="1089212"/>
                </a:lnTo>
                <a:lnTo>
                  <a:pt x="6163537" y="1089212"/>
                </a:lnTo>
                <a:lnTo>
                  <a:pt x="6175015" y="1089212"/>
                </a:lnTo>
                <a:lnTo>
                  <a:pt x="6186445" y="1089212"/>
                </a:lnTo>
                <a:lnTo>
                  <a:pt x="6197875" y="1089212"/>
                </a:lnTo>
                <a:lnTo>
                  <a:pt x="6209305" y="1089212"/>
                </a:lnTo>
                <a:lnTo>
                  <a:pt x="6220735" y="1089212"/>
                </a:lnTo>
                <a:lnTo>
                  <a:pt x="6232212" y="1089212"/>
                </a:lnTo>
                <a:lnTo>
                  <a:pt x="6243642" y="1089212"/>
                </a:lnTo>
                <a:lnTo>
                  <a:pt x="6255073" y="1089212"/>
                </a:lnTo>
                <a:lnTo>
                  <a:pt x="6266503" y="1089212"/>
                </a:lnTo>
                <a:lnTo>
                  <a:pt x="6277933" y="1089212"/>
                </a:lnTo>
                <a:lnTo>
                  <a:pt x="6289410" y="1089212"/>
                </a:lnTo>
                <a:lnTo>
                  <a:pt x="6300840" y="1089212"/>
                </a:lnTo>
                <a:lnTo>
                  <a:pt x="6312270" y="1089212"/>
                </a:lnTo>
                <a:lnTo>
                  <a:pt x="6323700" y="1089212"/>
                </a:lnTo>
                <a:lnTo>
                  <a:pt x="6335130" y="1089212"/>
                </a:lnTo>
                <a:lnTo>
                  <a:pt x="6346608" y="1089212"/>
                </a:lnTo>
                <a:lnTo>
                  <a:pt x="6358038" y="1089212"/>
                </a:lnTo>
                <a:lnTo>
                  <a:pt x="6369468" y="1089212"/>
                </a:lnTo>
                <a:lnTo>
                  <a:pt x="6380898" y="1089212"/>
                </a:lnTo>
                <a:lnTo>
                  <a:pt x="6392328" y="1089212"/>
                </a:lnTo>
                <a:lnTo>
                  <a:pt x="6403805" y="1089212"/>
                </a:lnTo>
                <a:lnTo>
                  <a:pt x="6415235" y="1089212"/>
                </a:lnTo>
                <a:lnTo>
                  <a:pt x="6426666" y="1089212"/>
                </a:lnTo>
                <a:lnTo>
                  <a:pt x="6438096" y="1089212"/>
                </a:lnTo>
                <a:lnTo>
                  <a:pt x="6449525" y="1089212"/>
                </a:lnTo>
                <a:lnTo>
                  <a:pt x="6461003" y="1089212"/>
                </a:lnTo>
                <a:lnTo>
                  <a:pt x="6472433" y="1089212"/>
                </a:lnTo>
                <a:lnTo>
                  <a:pt x="6483863" y="1089212"/>
                </a:lnTo>
                <a:lnTo>
                  <a:pt x="6495293" y="1089212"/>
                </a:lnTo>
                <a:lnTo>
                  <a:pt x="6506723" y="1089212"/>
                </a:lnTo>
                <a:lnTo>
                  <a:pt x="6518201" y="1089212"/>
                </a:lnTo>
                <a:lnTo>
                  <a:pt x="6529631" y="1089212"/>
                </a:lnTo>
                <a:lnTo>
                  <a:pt x="6541061" y="1089212"/>
                </a:lnTo>
                <a:lnTo>
                  <a:pt x="6552490" y="1089212"/>
                </a:lnTo>
                <a:lnTo>
                  <a:pt x="6563921" y="1089212"/>
                </a:lnTo>
                <a:lnTo>
                  <a:pt x="6575398" y="1089212"/>
                </a:lnTo>
                <a:lnTo>
                  <a:pt x="6586828" y="1089212"/>
                </a:lnTo>
                <a:lnTo>
                  <a:pt x="6598259" y="1089212"/>
                </a:lnTo>
                <a:lnTo>
                  <a:pt x="6609688" y="1089212"/>
                </a:lnTo>
                <a:lnTo>
                  <a:pt x="6621118" y="1089212"/>
                </a:lnTo>
                <a:lnTo>
                  <a:pt x="6632596" y="1089212"/>
                </a:lnTo>
                <a:lnTo>
                  <a:pt x="6644026" y="1089212"/>
                </a:lnTo>
                <a:lnTo>
                  <a:pt x="6655456" y="1089212"/>
                </a:lnTo>
                <a:lnTo>
                  <a:pt x="6666886" y="1089212"/>
                </a:lnTo>
                <a:lnTo>
                  <a:pt x="6678316" y="1089212"/>
                </a:lnTo>
                <a:lnTo>
                  <a:pt x="6689794" y="1089212"/>
                </a:lnTo>
                <a:lnTo>
                  <a:pt x="6701224" y="1089212"/>
                </a:lnTo>
                <a:lnTo>
                  <a:pt x="6712653" y="1089212"/>
                </a:lnTo>
                <a:lnTo>
                  <a:pt x="6724083" y="1089212"/>
                </a:lnTo>
                <a:lnTo>
                  <a:pt x="6735514" y="1089212"/>
                </a:lnTo>
                <a:lnTo>
                  <a:pt x="6746944" y="1089212"/>
                </a:lnTo>
                <a:lnTo>
                  <a:pt x="6758421" y="1089212"/>
                </a:lnTo>
                <a:lnTo>
                  <a:pt x="6769851" y="1089212"/>
                </a:lnTo>
                <a:lnTo>
                  <a:pt x="6781281" y="1089212"/>
                </a:lnTo>
                <a:lnTo>
                  <a:pt x="6792711" y="1089212"/>
                </a:lnTo>
                <a:lnTo>
                  <a:pt x="6804141" y="1089212"/>
                </a:lnTo>
                <a:lnTo>
                  <a:pt x="6815619" y="1089212"/>
                </a:lnTo>
                <a:lnTo>
                  <a:pt x="6827049" y="1089212"/>
                </a:lnTo>
                <a:lnTo>
                  <a:pt x="6838479" y="1089212"/>
                </a:lnTo>
                <a:lnTo>
                  <a:pt x="6849909" y="1089212"/>
                </a:lnTo>
                <a:lnTo>
                  <a:pt x="6861339" y="1089212"/>
                </a:lnTo>
                <a:lnTo>
                  <a:pt x="6872816" y="1089212"/>
                </a:lnTo>
                <a:lnTo>
                  <a:pt x="6884246" y="1089212"/>
                </a:lnTo>
                <a:lnTo>
                  <a:pt x="6895676" y="1089212"/>
                </a:lnTo>
                <a:lnTo>
                  <a:pt x="6907107" y="1089212"/>
                </a:lnTo>
                <a:lnTo>
                  <a:pt x="6918537" y="1089212"/>
                </a:lnTo>
                <a:lnTo>
                  <a:pt x="6930014" y="1089212"/>
                </a:lnTo>
                <a:lnTo>
                  <a:pt x="6941444" y="1089212"/>
                </a:lnTo>
                <a:lnTo>
                  <a:pt x="6952874" y="1089212"/>
                </a:lnTo>
                <a:lnTo>
                  <a:pt x="6964304" y="1089212"/>
                </a:lnTo>
                <a:lnTo>
                  <a:pt x="6975734" y="1089212"/>
                </a:lnTo>
                <a:lnTo>
                  <a:pt x="6987212" y="1089212"/>
                </a:lnTo>
                <a:lnTo>
                  <a:pt x="6998642" y="1089212"/>
                </a:lnTo>
                <a:lnTo>
                  <a:pt x="7010072" y="1089212"/>
                </a:lnTo>
                <a:lnTo>
                  <a:pt x="7021502" y="1089212"/>
                </a:lnTo>
                <a:lnTo>
                  <a:pt x="7032931" y="1089212"/>
                </a:lnTo>
                <a:lnTo>
                  <a:pt x="7044409" y="1089212"/>
                </a:lnTo>
                <a:lnTo>
                  <a:pt x="7055839" y="1089212"/>
                </a:lnTo>
                <a:lnTo>
                  <a:pt x="7067269" y="1089212"/>
                </a:lnTo>
                <a:lnTo>
                  <a:pt x="7078700" y="1089212"/>
                </a:lnTo>
                <a:lnTo>
                  <a:pt x="7090129" y="1089212"/>
                </a:lnTo>
                <a:lnTo>
                  <a:pt x="7101607" y="1089212"/>
                </a:lnTo>
                <a:lnTo>
                  <a:pt x="7113037" y="1089212"/>
                </a:lnTo>
                <a:lnTo>
                  <a:pt x="7124467" y="1089212"/>
                </a:lnTo>
                <a:lnTo>
                  <a:pt x="7135897" y="1089212"/>
                </a:lnTo>
                <a:lnTo>
                  <a:pt x="7147327" y="1089212"/>
                </a:lnTo>
                <a:lnTo>
                  <a:pt x="7158805" y="1089212"/>
                </a:lnTo>
                <a:lnTo>
                  <a:pt x="7170235" y="1089212"/>
                </a:lnTo>
                <a:lnTo>
                  <a:pt x="7181665" y="1089212"/>
                </a:lnTo>
                <a:lnTo>
                  <a:pt x="7193094" y="1089212"/>
                </a:lnTo>
                <a:lnTo>
                  <a:pt x="7204524" y="1089212"/>
                </a:lnTo>
                <a:lnTo>
                  <a:pt x="7216002" y="1089212"/>
                </a:lnTo>
                <a:lnTo>
                  <a:pt x="7227432" y="1089212"/>
                </a:lnTo>
                <a:lnTo>
                  <a:pt x="7238862" y="1089212"/>
                </a:lnTo>
                <a:lnTo>
                  <a:pt x="7250292" y="1089212"/>
                </a:lnTo>
                <a:lnTo>
                  <a:pt x="7261722" y="1089212"/>
                </a:lnTo>
                <a:lnTo>
                  <a:pt x="7273200" y="1089212"/>
                </a:lnTo>
                <a:lnTo>
                  <a:pt x="7284630" y="1089212"/>
                </a:lnTo>
                <a:lnTo>
                  <a:pt x="7296060" y="1089212"/>
                </a:lnTo>
                <a:lnTo>
                  <a:pt x="7307490" y="1089212"/>
                </a:lnTo>
                <a:lnTo>
                  <a:pt x="7318920" y="1089212"/>
                </a:lnTo>
                <a:lnTo>
                  <a:pt x="7330398" y="1089212"/>
                </a:lnTo>
                <a:lnTo>
                  <a:pt x="7341828" y="1089212"/>
                </a:lnTo>
                <a:lnTo>
                  <a:pt x="7353257" y="1089212"/>
                </a:lnTo>
                <a:lnTo>
                  <a:pt x="7364687" y="1089212"/>
                </a:lnTo>
                <a:lnTo>
                  <a:pt x="7376117" y="1089212"/>
                </a:lnTo>
                <a:lnTo>
                  <a:pt x="7387595" y="1089212"/>
                </a:lnTo>
                <a:lnTo>
                  <a:pt x="7399025" y="1089212"/>
                </a:lnTo>
                <a:lnTo>
                  <a:pt x="7410455" y="1089212"/>
                </a:lnTo>
                <a:lnTo>
                  <a:pt x="7421885" y="1089212"/>
                </a:lnTo>
                <a:lnTo>
                  <a:pt x="7433315" y="1089212"/>
                </a:lnTo>
                <a:lnTo>
                  <a:pt x="7444793" y="1089212"/>
                </a:lnTo>
                <a:lnTo>
                  <a:pt x="7456222" y="1089212"/>
                </a:lnTo>
                <a:lnTo>
                  <a:pt x="7467653" y="1089212"/>
                </a:lnTo>
                <a:lnTo>
                  <a:pt x="7479083" y="1089212"/>
                </a:lnTo>
                <a:lnTo>
                  <a:pt x="7490513" y="1089212"/>
                </a:lnTo>
                <a:lnTo>
                  <a:pt x="7501990" y="1089212"/>
                </a:lnTo>
                <a:lnTo>
                  <a:pt x="7513420" y="1089212"/>
                </a:lnTo>
                <a:lnTo>
                  <a:pt x="7524850" y="1089212"/>
                </a:lnTo>
                <a:lnTo>
                  <a:pt x="7536280" y="1089212"/>
                </a:lnTo>
                <a:lnTo>
                  <a:pt x="7547710" y="1089212"/>
                </a:lnTo>
                <a:lnTo>
                  <a:pt x="7559188" y="1089212"/>
                </a:lnTo>
                <a:lnTo>
                  <a:pt x="7570618" y="1089212"/>
                </a:lnTo>
                <a:lnTo>
                  <a:pt x="7582048" y="1089212"/>
                </a:lnTo>
                <a:lnTo>
                  <a:pt x="7593478" y="1089212"/>
                </a:lnTo>
                <a:lnTo>
                  <a:pt x="7604908" y="1089212"/>
                </a:lnTo>
                <a:lnTo>
                  <a:pt x="7616385" y="1089212"/>
                </a:lnTo>
                <a:lnTo>
                  <a:pt x="7627815" y="1089212"/>
                </a:lnTo>
                <a:lnTo>
                  <a:pt x="7639246" y="1089212"/>
                </a:lnTo>
                <a:lnTo>
                  <a:pt x="7650676" y="1089212"/>
                </a:lnTo>
                <a:lnTo>
                  <a:pt x="7662106" y="1089212"/>
                </a:lnTo>
                <a:lnTo>
                  <a:pt x="7673583" y="1089212"/>
                </a:lnTo>
                <a:lnTo>
                  <a:pt x="7685013" y="1089212"/>
                </a:lnTo>
                <a:lnTo>
                  <a:pt x="7696443" y="1089212"/>
                </a:lnTo>
                <a:lnTo>
                  <a:pt x="7707873" y="1089212"/>
                </a:lnTo>
                <a:lnTo>
                  <a:pt x="7719303" y="1089212"/>
                </a:lnTo>
                <a:lnTo>
                  <a:pt x="7730733" y="1089212"/>
                </a:lnTo>
                <a:lnTo>
                  <a:pt x="7742211" y="1089212"/>
                </a:lnTo>
                <a:lnTo>
                  <a:pt x="7753641" y="1089212"/>
                </a:lnTo>
                <a:lnTo>
                  <a:pt x="7765071" y="1089212"/>
                </a:lnTo>
                <a:lnTo>
                  <a:pt x="7776501" y="1089212"/>
                </a:lnTo>
                <a:lnTo>
                  <a:pt x="7787931" y="1089212"/>
                </a:lnTo>
                <a:lnTo>
                  <a:pt x="7799408" y="1089212"/>
                </a:lnTo>
                <a:lnTo>
                  <a:pt x="7810839" y="1089212"/>
                </a:lnTo>
                <a:lnTo>
                  <a:pt x="7822268" y="1089212"/>
                </a:lnTo>
                <a:lnTo>
                  <a:pt x="7833698" y="1089212"/>
                </a:lnTo>
                <a:lnTo>
                  <a:pt x="7845128" y="1089212"/>
                </a:lnTo>
                <a:lnTo>
                  <a:pt x="7856606" y="1089212"/>
                </a:lnTo>
                <a:lnTo>
                  <a:pt x="7868036" y="1089212"/>
                </a:lnTo>
                <a:lnTo>
                  <a:pt x="7879466" y="1089212"/>
                </a:lnTo>
                <a:lnTo>
                  <a:pt x="7890896" y="1089212"/>
                </a:lnTo>
                <a:lnTo>
                  <a:pt x="7902326" y="1089212"/>
                </a:lnTo>
                <a:lnTo>
                  <a:pt x="7913804" y="1089212"/>
                </a:lnTo>
                <a:lnTo>
                  <a:pt x="7925234" y="1089212"/>
                </a:lnTo>
                <a:lnTo>
                  <a:pt x="7936663" y="1089212"/>
                </a:lnTo>
                <a:lnTo>
                  <a:pt x="7948094" y="1089212"/>
                </a:lnTo>
                <a:lnTo>
                  <a:pt x="7959524" y="1089212"/>
                </a:lnTo>
                <a:lnTo>
                  <a:pt x="7971001" y="1089212"/>
                </a:lnTo>
                <a:lnTo>
                  <a:pt x="7982431" y="1089212"/>
                </a:lnTo>
                <a:lnTo>
                  <a:pt x="7993861" y="1089212"/>
                </a:lnTo>
                <a:lnTo>
                  <a:pt x="8005291" y="1089212"/>
                </a:lnTo>
                <a:lnTo>
                  <a:pt x="8016721" y="1089212"/>
                </a:lnTo>
                <a:lnTo>
                  <a:pt x="8028199" y="1089212"/>
                </a:lnTo>
                <a:lnTo>
                  <a:pt x="8039629" y="1089212"/>
                </a:lnTo>
                <a:lnTo>
                  <a:pt x="8051059" y="1089212"/>
                </a:lnTo>
                <a:lnTo>
                  <a:pt x="8062489" y="1089212"/>
                </a:lnTo>
                <a:lnTo>
                  <a:pt x="8073919" y="1089212"/>
                </a:lnTo>
                <a:lnTo>
                  <a:pt x="8085396" y="1089212"/>
                </a:lnTo>
                <a:lnTo>
                  <a:pt x="8096826" y="1089212"/>
                </a:lnTo>
                <a:lnTo>
                  <a:pt x="8108256" y="1089212"/>
                </a:lnTo>
                <a:lnTo>
                  <a:pt x="8119687" y="1089212"/>
                </a:lnTo>
                <a:lnTo>
                  <a:pt x="8131117" y="1089212"/>
                </a:lnTo>
                <a:lnTo>
                  <a:pt x="8142594" y="1089212"/>
                </a:lnTo>
                <a:lnTo>
                  <a:pt x="8154024" y="1089212"/>
                </a:lnTo>
                <a:lnTo>
                  <a:pt x="8165454" y="1089212"/>
                </a:lnTo>
                <a:lnTo>
                  <a:pt x="8176884" y="1089212"/>
                </a:lnTo>
                <a:lnTo>
                  <a:pt x="8188314" y="1089212"/>
                </a:lnTo>
                <a:lnTo>
                  <a:pt x="8199792" y="1089212"/>
                </a:lnTo>
                <a:lnTo>
                  <a:pt x="8211222" y="1089212"/>
                </a:lnTo>
                <a:lnTo>
                  <a:pt x="8222652" y="1089212"/>
                </a:lnTo>
                <a:lnTo>
                  <a:pt x="8234082" y="1089212"/>
                </a:lnTo>
                <a:lnTo>
                  <a:pt x="8245512" y="1089212"/>
                </a:lnTo>
                <a:lnTo>
                  <a:pt x="8256989" y="1089212"/>
                </a:lnTo>
                <a:lnTo>
                  <a:pt x="8268419" y="1089212"/>
                </a:lnTo>
                <a:lnTo>
                  <a:pt x="8279850" y="1089212"/>
                </a:lnTo>
                <a:lnTo>
                  <a:pt x="8291280" y="1089212"/>
                </a:lnTo>
                <a:lnTo>
                  <a:pt x="8302709" y="1089212"/>
                </a:lnTo>
                <a:lnTo>
                  <a:pt x="8314187" y="1089212"/>
                </a:lnTo>
                <a:lnTo>
                  <a:pt x="8325617" y="1089212"/>
                </a:lnTo>
                <a:lnTo>
                  <a:pt x="8337047" y="1089212"/>
                </a:lnTo>
                <a:lnTo>
                  <a:pt x="8348477" y="1089212"/>
                </a:lnTo>
                <a:lnTo>
                  <a:pt x="8359907" y="1089212"/>
                </a:lnTo>
                <a:lnTo>
                  <a:pt x="8371385" y="1089212"/>
                </a:lnTo>
                <a:lnTo>
                  <a:pt x="8382815" y="1089212"/>
                </a:lnTo>
                <a:lnTo>
                  <a:pt x="8394245" y="1089212"/>
                </a:lnTo>
                <a:lnTo>
                  <a:pt x="8405674" y="1089212"/>
                </a:lnTo>
                <a:lnTo>
                  <a:pt x="8417104" y="1089212"/>
                </a:lnTo>
                <a:lnTo>
                  <a:pt x="8428582" y="1089212"/>
                </a:lnTo>
                <a:lnTo>
                  <a:pt x="8440012" y="1089212"/>
                </a:lnTo>
                <a:lnTo>
                  <a:pt x="8451442" y="1089212"/>
                </a:lnTo>
                <a:lnTo>
                  <a:pt x="8462872" y="1089212"/>
                </a:lnTo>
                <a:lnTo>
                  <a:pt x="8474302" y="1089212"/>
                </a:lnTo>
                <a:lnTo>
                  <a:pt x="8485780" y="1089212"/>
                </a:lnTo>
                <a:lnTo>
                  <a:pt x="8497210" y="1089212"/>
                </a:lnTo>
                <a:lnTo>
                  <a:pt x="8508640" y="1089212"/>
                </a:lnTo>
                <a:lnTo>
                  <a:pt x="8520069" y="1089212"/>
                </a:lnTo>
                <a:lnTo>
                  <a:pt x="8531500" y="1089212"/>
                </a:lnTo>
                <a:lnTo>
                  <a:pt x="8542977" y="1089212"/>
                </a:lnTo>
                <a:lnTo>
                  <a:pt x="8554407" y="1089212"/>
                </a:lnTo>
                <a:lnTo>
                  <a:pt x="8565837" y="1089212"/>
                </a:lnTo>
                <a:lnTo>
                  <a:pt x="8577267" y="1089212"/>
                </a:lnTo>
                <a:lnTo>
                  <a:pt x="8588697" y="1089212"/>
                </a:lnTo>
                <a:lnTo>
                  <a:pt x="8600175" y="1089212"/>
                </a:lnTo>
                <a:lnTo>
                  <a:pt x="8611605" y="1089212"/>
                </a:lnTo>
                <a:lnTo>
                  <a:pt x="8623035" y="1089212"/>
                </a:lnTo>
                <a:lnTo>
                  <a:pt x="8634465" y="1089212"/>
                </a:lnTo>
                <a:lnTo>
                  <a:pt x="8645895" y="1089212"/>
                </a:lnTo>
                <a:lnTo>
                  <a:pt x="8657373" y="1089212"/>
                </a:lnTo>
                <a:lnTo>
                  <a:pt x="8668802" y="1089212"/>
                </a:lnTo>
                <a:lnTo>
                  <a:pt x="8680232" y="1089212"/>
                </a:lnTo>
                <a:lnTo>
                  <a:pt x="8691662" y="1089212"/>
                </a:lnTo>
                <a:lnTo>
                  <a:pt x="8703093" y="1089212"/>
                </a:lnTo>
                <a:lnTo>
                  <a:pt x="8714570" y="1089212"/>
                </a:lnTo>
                <a:lnTo>
                  <a:pt x="8726000" y="1089212"/>
                </a:lnTo>
                <a:lnTo>
                  <a:pt x="8737430" y="1089212"/>
                </a:lnTo>
                <a:lnTo>
                  <a:pt x="8748860" y="1089212"/>
                </a:lnTo>
                <a:lnTo>
                  <a:pt x="8760290" y="1089212"/>
                </a:lnTo>
                <a:lnTo>
                  <a:pt x="8771768" y="1089212"/>
                </a:lnTo>
                <a:lnTo>
                  <a:pt x="8783198" y="1089212"/>
                </a:lnTo>
                <a:lnTo>
                  <a:pt x="8794628" y="1089212"/>
                </a:lnTo>
                <a:lnTo>
                  <a:pt x="8806058" y="1089212"/>
                </a:lnTo>
                <a:lnTo>
                  <a:pt x="8817488" y="1089212"/>
                </a:lnTo>
                <a:lnTo>
                  <a:pt x="8828918" y="1089212"/>
                </a:lnTo>
                <a:lnTo>
                  <a:pt x="8840395" y="1089212"/>
                </a:lnTo>
                <a:lnTo>
                  <a:pt x="8851825" y="1089212"/>
                </a:lnTo>
                <a:lnTo>
                  <a:pt x="8863256" y="1089212"/>
                </a:lnTo>
                <a:lnTo>
                  <a:pt x="8874686" y="1089212"/>
                </a:lnTo>
                <a:lnTo>
                  <a:pt x="8886115" y="1089212"/>
                </a:lnTo>
                <a:lnTo>
                  <a:pt x="8897593" y="1089212"/>
                </a:lnTo>
                <a:lnTo>
                  <a:pt x="8909022" y="1089212"/>
                </a:lnTo>
                <a:lnTo>
                  <a:pt x="8920453" y="1089212"/>
                </a:lnTo>
                <a:lnTo>
                  <a:pt x="8931883" y="1089212"/>
                </a:lnTo>
                <a:lnTo>
                  <a:pt x="8943313" y="1089212"/>
                </a:lnTo>
                <a:lnTo>
                  <a:pt x="8954791" y="1089212"/>
                </a:lnTo>
                <a:lnTo>
                  <a:pt x="8966220" y="1089212"/>
                </a:lnTo>
                <a:lnTo>
                  <a:pt x="8977651" y="1089212"/>
                </a:lnTo>
                <a:lnTo>
                  <a:pt x="8989080" y="1089212"/>
                </a:lnTo>
                <a:lnTo>
                  <a:pt x="9000511" y="1089212"/>
                </a:lnTo>
                <a:lnTo>
                  <a:pt x="9011988" y="1089212"/>
                </a:lnTo>
                <a:lnTo>
                  <a:pt x="9023418" y="1089212"/>
                </a:lnTo>
                <a:lnTo>
                  <a:pt x="9034849" y="1089212"/>
                </a:lnTo>
                <a:lnTo>
                  <a:pt x="9046278" y="1089212"/>
                </a:lnTo>
                <a:lnTo>
                  <a:pt x="9057709" y="1089212"/>
                </a:lnTo>
                <a:lnTo>
                  <a:pt x="9069186" y="1089212"/>
                </a:lnTo>
                <a:lnTo>
                  <a:pt x="9080615" y="1089212"/>
                </a:lnTo>
                <a:lnTo>
                  <a:pt x="9092046" y="1089212"/>
                </a:lnTo>
                <a:lnTo>
                  <a:pt x="9103476" y="1089212"/>
                </a:lnTo>
                <a:lnTo>
                  <a:pt x="9114906" y="1089212"/>
                </a:lnTo>
                <a:lnTo>
                  <a:pt x="9126384" y="1089212"/>
                </a:lnTo>
                <a:lnTo>
                  <a:pt x="9137813" y="1089212"/>
                </a:lnTo>
                <a:lnTo>
                  <a:pt x="9149244" y="1089212"/>
                </a:lnTo>
                <a:lnTo>
                  <a:pt x="9160673" y="1089212"/>
                </a:lnTo>
                <a:lnTo>
                  <a:pt x="9172104" y="1089212"/>
                </a:lnTo>
                <a:lnTo>
                  <a:pt x="9183581" y="1089212"/>
                </a:lnTo>
                <a:lnTo>
                  <a:pt x="9195011" y="1089212"/>
                </a:lnTo>
                <a:lnTo>
                  <a:pt x="9206442" y="1089212"/>
                </a:lnTo>
                <a:lnTo>
                  <a:pt x="9217871" y="1089212"/>
                </a:lnTo>
                <a:lnTo>
                  <a:pt x="9229301" y="1089212"/>
                </a:lnTo>
                <a:lnTo>
                  <a:pt x="9240779" y="1089212"/>
                </a:lnTo>
                <a:lnTo>
                  <a:pt x="9252209" y="1089212"/>
                </a:lnTo>
                <a:lnTo>
                  <a:pt x="9263639" y="1089212"/>
                </a:lnTo>
                <a:lnTo>
                  <a:pt x="9275069" y="1089212"/>
                </a:lnTo>
                <a:lnTo>
                  <a:pt x="9286498" y="1089212"/>
                </a:lnTo>
                <a:lnTo>
                  <a:pt x="9297977" y="1089212"/>
                </a:lnTo>
                <a:lnTo>
                  <a:pt x="9309406" y="1089212"/>
                </a:lnTo>
                <a:lnTo>
                  <a:pt x="9320837" y="1089212"/>
                </a:lnTo>
                <a:lnTo>
                  <a:pt x="9332266" y="1089212"/>
                </a:lnTo>
                <a:lnTo>
                  <a:pt x="9343696" y="1089212"/>
                </a:lnTo>
                <a:lnTo>
                  <a:pt x="9355174" y="1089212"/>
                </a:lnTo>
                <a:lnTo>
                  <a:pt x="9366604" y="1089212"/>
                </a:lnTo>
                <a:lnTo>
                  <a:pt x="9378035" y="1089212"/>
                </a:lnTo>
                <a:lnTo>
                  <a:pt x="9389464" y="1089212"/>
                </a:lnTo>
                <a:lnTo>
                  <a:pt x="9400894" y="1089212"/>
                </a:lnTo>
                <a:lnTo>
                  <a:pt x="9412372" y="1089212"/>
                </a:lnTo>
                <a:lnTo>
                  <a:pt x="9423802" y="1089212"/>
                </a:lnTo>
                <a:lnTo>
                  <a:pt x="9435232" y="1089212"/>
                </a:lnTo>
                <a:lnTo>
                  <a:pt x="9446662" y="1089212"/>
                </a:lnTo>
                <a:lnTo>
                  <a:pt x="9458091" y="1089212"/>
                </a:lnTo>
                <a:lnTo>
                  <a:pt x="9469570" y="1089212"/>
                </a:lnTo>
                <a:lnTo>
                  <a:pt x="9480999" y="1089212"/>
                </a:lnTo>
                <a:lnTo>
                  <a:pt x="9492429" y="1089212"/>
                </a:lnTo>
                <a:lnTo>
                  <a:pt x="9503859" y="1089212"/>
                </a:lnTo>
                <a:lnTo>
                  <a:pt x="9515289" y="1089212"/>
                </a:lnTo>
                <a:lnTo>
                  <a:pt x="9526767" y="1089212"/>
                </a:lnTo>
                <a:lnTo>
                  <a:pt x="9538197" y="1089212"/>
                </a:lnTo>
                <a:lnTo>
                  <a:pt x="9549626" y="1089212"/>
                </a:lnTo>
                <a:lnTo>
                  <a:pt x="9561057" y="1089212"/>
                </a:lnTo>
                <a:lnTo>
                  <a:pt x="9572487" y="1089212"/>
                </a:lnTo>
                <a:lnTo>
                  <a:pt x="9583965" y="1089212"/>
                </a:lnTo>
                <a:lnTo>
                  <a:pt x="9595395" y="1089212"/>
                </a:lnTo>
                <a:lnTo>
                  <a:pt x="9606824" y="1089212"/>
                </a:lnTo>
                <a:lnTo>
                  <a:pt x="9618255" y="1089212"/>
                </a:lnTo>
                <a:lnTo>
                  <a:pt x="9629684" y="1089212"/>
                </a:lnTo>
                <a:lnTo>
                  <a:pt x="9641163" y="1089212"/>
                </a:lnTo>
                <a:lnTo>
                  <a:pt x="9652592" y="1089212"/>
                </a:lnTo>
                <a:lnTo>
                  <a:pt x="9664022" y="1089212"/>
                </a:lnTo>
                <a:lnTo>
                  <a:pt x="9675452" y="1089212"/>
                </a:lnTo>
                <a:lnTo>
                  <a:pt x="9686882" y="1089212"/>
                </a:lnTo>
                <a:lnTo>
                  <a:pt x="9698360" y="1089212"/>
                </a:lnTo>
                <a:lnTo>
                  <a:pt x="9709790" y="1089212"/>
                </a:lnTo>
                <a:lnTo>
                  <a:pt x="9721219" y="1089212"/>
                </a:lnTo>
                <a:lnTo>
                  <a:pt x="9732650" y="1089212"/>
                </a:lnTo>
                <a:lnTo>
                  <a:pt x="9744080" y="1089212"/>
                </a:lnTo>
                <a:lnTo>
                  <a:pt x="9755557" y="1089212"/>
                </a:lnTo>
                <a:lnTo>
                  <a:pt x="9766988" y="1089212"/>
                </a:lnTo>
                <a:lnTo>
                  <a:pt x="9778417" y="1089212"/>
                </a:lnTo>
                <a:lnTo>
                  <a:pt x="9789848" y="1089212"/>
                </a:lnTo>
                <a:lnTo>
                  <a:pt x="9801277" y="1089212"/>
                </a:lnTo>
                <a:lnTo>
                  <a:pt x="9812755" y="1089212"/>
                </a:lnTo>
                <a:lnTo>
                  <a:pt x="9824185" y="1089212"/>
                </a:lnTo>
                <a:lnTo>
                  <a:pt x="9835615" y="1089212"/>
                </a:lnTo>
                <a:lnTo>
                  <a:pt x="9847045" y="1089212"/>
                </a:lnTo>
                <a:lnTo>
                  <a:pt x="9858475" y="1089212"/>
                </a:lnTo>
                <a:lnTo>
                  <a:pt x="9869952" y="1089212"/>
                </a:lnTo>
                <a:lnTo>
                  <a:pt x="9881383" y="1089212"/>
                </a:lnTo>
                <a:lnTo>
                  <a:pt x="9892812" y="1089212"/>
                </a:lnTo>
                <a:lnTo>
                  <a:pt x="9904243" y="1089212"/>
                </a:lnTo>
                <a:lnTo>
                  <a:pt x="9915673" y="1089212"/>
                </a:lnTo>
                <a:lnTo>
                  <a:pt x="9927102" y="1089212"/>
                </a:lnTo>
                <a:lnTo>
                  <a:pt x="9938581" y="1089212"/>
                </a:lnTo>
                <a:lnTo>
                  <a:pt x="9950010" y="1089212"/>
                </a:lnTo>
                <a:lnTo>
                  <a:pt x="9961441" y="1089212"/>
                </a:lnTo>
                <a:lnTo>
                  <a:pt x="9972870" y="1089212"/>
                </a:lnTo>
                <a:lnTo>
                  <a:pt x="9984300" y="1089212"/>
                </a:lnTo>
                <a:lnTo>
                  <a:pt x="9995778" y="1089212"/>
                </a:lnTo>
                <a:lnTo>
                  <a:pt x="10007208" y="1089212"/>
                </a:lnTo>
                <a:lnTo>
                  <a:pt x="10018638" y="1089212"/>
                </a:lnTo>
                <a:lnTo>
                  <a:pt x="10030068" y="1089212"/>
                </a:lnTo>
                <a:lnTo>
                  <a:pt x="10041498" y="1089212"/>
                </a:lnTo>
                <a:lnTo>
                  <a:pt x="10052976" y="1089212"/>
                </a:lnTo>
                <a:lnTo>
                  <a:pt x="10064405" y="1089212"/>
                </a:lnTo>
                <a:lnTo>
                  <a:pt x="10075835" y="1089212"/>
                </a:lnTo>
                <a:lnTo>
                  <a:pt x="10087266" y="1089212"/>
                </a:lnTo>
                <a:lnTo>
                  <a:pt x="10098695" y="1089212"/>
                </a:lnTo>
                <a:lnTo>
                  <a:pt x="10110174" y="1089212"/>
                </a:lnTo>
                <a:lnTo>
                  <a:pt x="10121603" y="1089212"/>
                </a:lnTo>
                <a:lnTo>
                  <a:pt x="10133033" y="1089212"/>
                </a:lnTo>
                <a:lnTo>
                  <a:pt x="10144463" y="1089212"/>
                </a:lnTo>
                <a:lnTo>
                  <a:pt x="10155893" y="1089212"/>
                </a:lnTo>
                <a:lnTo>
                  <a:pt x="10167371" y="1089212"/>
                </a:lnTo>
                <a:lnTo>
                  <a:pt x="10178801" y="1089212"/>
                </a:lnTo>
                <a:lnTo>
                  <a:pt x="10190230" y="1089212"/>
                </a:lnTo>
                <a:lnTo>
                  <a:pt x="10201661" y="1089212"/>
                </a:lnTo>
                <a:lnTo>
                  <a:pt x="10213091" y="1089212"/>
                </a:lnTo>
                <a:lnTo>
                  <a:pt x="10224569" y="1089212"/>
                </a:lnTo>
                <a:lnTo>
                  <a:pt x="10235998" y="1089212"/>
                </a:lnTo>
                <a:lnTo>
                  <a:pt x="10247428" y="1089212"/>
                </a:lnTo>
                <a:lnTo>
                  <a:pt x="10258859" y="1089212"/>
                </a:lnTo>
                <a:lnTo>
                  <a:pt x="10270288" y="1089212"/>
                </a:lnTo>
                <a:lnTo>
                  <a:pt x="10281767" y="1089212"/>
                </a:lnTo>
                <a:lnTo>
                  <a:pt x="10293196" y="1089212"/>
                </a:lnTo>
                <a:lnTo>
                  <a:pt x="10304626" y="1089212"/>
                </a:lnTo>
                <a:lnTo>
                  <a:pt x="10316056" y="1089212"/>
                </a:lnTo>
                <a:lnTo>
                  <a:pt x="10327486" y="1089212"/>
                </a:lnTo>
                <a:lnTo>
                  <a:pt x="10338963" y="1089212"/>
                </a:lnTo>
                <a:lnTo>
                  <a:pt x="10350394" y="1089212"/>
                </a:lnTo>
                <a:lnTo>
                  <a:pt x="10361823" y="1089212"/>
                </a:lnTo>
                <a:lnTo>
                  <a:pt x="10373254" y="1089212"/>
                </a:lnTo>
                <a:lnTo>
                  <a:pt x="10384684" y="1089212"/>
                </a:lnTo>
                <a:lnTo>
                  <a:pt x="10396161" y="1089212"/>
                </a:lnTo>
                <a:lnTo>
                  <a:pt x="10407591" y="1089212"/>
                </a:lnTo>
                <a:lnTo>
                  <a:pt x="10419021" y="1089212"/>
                </a:lnTo>
                <a:lnTo>
                  <a:pt x="10430452" y="1089212"/>
                </a:lnTo>
                <a:lnTo>
                  <a:pt x="10441881" y="1089212"/>
                </a:lnTo>
                <a:lnTo>
                  <a:pt x="10453358" y="1089212"/>
                </a:lnTo>
                <a:lnTo>
                  <a:pt x="10464789" y="1089212"/>
                </a:lnTo>
                <a:lnTo>
                  <a:pt x="10476219" y="1089212"/>
                </a:lnTo>
                <a:lnTo>
                  <a:pt x="10487649" y="1089212"/>
                </a:lnTo>
                <a:lnTo>
                  <a:pt x="10499079" y="1089212"/>
                </a:lnTo>
                <a:lnTo>
                  <a:pt x="10510556" y="1089212"/>
                </a:lnTo>
                <a:lnTo>
                  <a:pt x="10521987" y="1089212"/>
                </a:lnTo>
                <a:lnTo>
                  <a:pt x="10533416" y="1089212"/>
                </a:lnTo>
                <a:lnTo>
                  <a:pt x="10544847" y="1089212"/>
                </a:lnTo>
                <a:lnTo>
                  <a:pt x="10556277" y="1089212"/>
                </a:lnTo>
                <a:lnTo>
                  <a:pt x="10567754" y="1089212"/>
                </a:lnTo>
                <a:lnTo>
                  <a:pt x="10579184" y="1089212"/>
                </a:lnTo>
                <a:lnTo>
                  <a:pt x="10590614" y="1089212"/>
                </a:lnTo>
                <a:lnTo>
                  <a:pt x="10602045" y="1089212"/>
                </a:lnTo>
                <a:lnTo>
                  <a:pt x="10613474" y="1089212"/>
                </a:lnTo>
                <a:lnTo>
                  <a:pt x="10624951" y="1089212"/>
                </a:lnTo>
                <a:lnTo>
                  <a:pt x="10636382" y="1089212"/>
                </a:lnTo>
                <a:lnTo>
                  <a:pt x="10647812" y="1089212"/>
                </a:lnTo>
                <a:lnTo>
                  <a:pt x="10659241" y="1089212"/>
                </a:lnTo>
                <a:lnTo>
                  <a:pt x="10670672" y="1089212"/>
                </a:lnTo>
                <a:lnTo>
                  <a:pt x="10682149" y="1089212"/>
                </a:lnTo>
                <a:lnTo>
                  <a:pt x="10693580" y="1089212"/>
                </a:lnTo>
                <a:lnTo>
                  <a:pt x="10705009" y="1089212"/>
                </a:lnTo>
                <a:lnTo>
                  <a:pt x="10716439" y="1089212"/>
                </a:lnTo>
                <a:lnTo>
                  <a:pt x="10727870" y="1089212"/>
                </a:lnTo>
                <a:lnTo>
                  <a:pt x="10739347" y="1089212"/>
                </a:lnTo>
                <a:lnTo>
                  <a:pt x="10750778" y="1089212"/>
                </a:lnTo>
                <a:lnTo>
                  <a:pt x="10762207" y="1089212"/>
                </a:lnTo>
                <a:lnTo>
                  <a:pt x="10773637" y="1089212"/>
                </a:lnTo>
                <a:lnTo>
                  <a:pt x="10785067" y="1089212"/>
                </a:lnTo>
                <a:lnTo>
                  <a:pt x="10796544" y="1089212"/>
                </a:lnTo>
                <a:lnTo>
                  <a:pt x="10807975" y="1089212"/>
                </a:lnTo>
                <a:lnTo>
                  <a:pt x="10819405" y="1089212"/>
                </a:lnTo>
                <a:lnTo>
                  <a:pt x="10830834" y="1089212"/>
                </a:lnTo>
                <a:lnTo>
                  <a:pt x="10842265" y="1089212"/>
                </a:lnTo>
                <a:lnTo>
                  <a:pt x="10853742" y="1089212"/>
                </a:lnTo>
                <a:lnTo>
                  <a:pt x="10865173" y="1089212"/>
                </a:lnTo>
                <a:lnTo>
                  <a:pt x="10876602" y="1089212"/>
                </a:lnTo>
                <a:lnTo>
                  <a:pt x="10888032" y="1089212"/>
                </a:lnTo>
                <a:lnTo>
                  <a:pt x="10899463" y="1089212"/>
                </a:lnTo>
                <a:lnTo>
                  <a:pt x="10910892" y="1089212"/>
                </a:lnTo>
                <a:lnTo>
                  <a:pt x="10922369" y="1089212"/>
                </a:lnTo>
                <a:lnTo>
                  <a:pt x="10933800" y="1089212"/>
                </a:lnTo>
                <a:lnTo>
                  <a:pt x="10945230" y="1089212"/>
                </a:lnTo>
                <a:lnTo>
                  <a:pt x="10956660" y="1089212"/>
                </a:lnTo>
                <a:lnTo>
                  <a:pt x="10968090" y="1089212"/>
                </a:lnTo>
                <a:lnTo>
                  <a:pt x="10979567" y="1089212"/>
                </a:lnTo>
                <a:lnTo>
                  <a:pt x="10990998" y="1089212"/>
                </a:lnTo>
                <a:lnTo>
                  <a:pt x="11002427" y="1089212"/>
                </a:lnTo>
                <a:lnTo>
                  <a:pt x="11013858" y="1089212"/>
                </a:lnTo>
                <a:lnTo>
                  <a:pt x="11025287" y="1089212"/>
                </a:lnTo>
                <a:lnTo>
                  <a:pt x="11036765" y="1089212"/>
                </a:lnTo>
                <a:lnTo>
                  <a:pt x="11048195" y="1089212"/>
                </a:lnTo>
                <a:lnTo>
                  <a:pt x="11059625" y="1089212"/>
                </a:lnTo>
                <a:lnTo>
                  <a:pt x="11071056" y="1089212"/>
                </a:lnTo>
                <a:lnTo>
                  <a:pt x="11082485" y="1089212"/>
                </a:lnTo>
                <a:lnTo>
                  <a:pt x="11093962" y="1089212"/>
                </a:lnTo>
                <a:lnTo>
                  <a:pt x="11105393" y="1089212"/>
                </a:lnTo>
                <a:lnTo>
                  <a:pt x="11116823" y="1089212"/>
                </a:lnTo>
                <a:lnTo>
                  <a:pt x="11128253" y="1089212"/>
                </a:lnTo>
                <a:lnTo>
                  <a:pt x="11139683" y="1089212"/>
                </a:lnTo>
                <a:lnTo>
                  <a:pt x="11151160" y="1089212"/>
                </a:lnTo>
                <a:lnTo>
                  <a:pt x="11162591" y="1089212"/>
                </a:lnTo>
                <a:lnTo>
                  <a:pt x="11174020" y="1089212"/>
                </a:lnTo>
                <a:lnTo>
                  <a:pt x="11185451" y="1089212"/>
                </a:lnTo>
                <a:lnTo>
                  <a:pt x="11196881" y="1089212"/>
                </a:lnTo>
                <a:lnTo>
                  <a:pt x="11208358" y="1089212"/>
                </a:lnTo>
                <a:lnTo>
                  <a:pt x="11218359" y="1089212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id="{4D2D98F6-0042-B84A-BF4F-28BED18208A6}"/>
              </a:ext>
            </a:extLst>
          </p:cNvPr>
          <p:cNvSpPr/>
          <p:nvPr/>
        </p:nvSpPr>
        <p:spPr>
          <a:xfrm>
            <a:off x="638362" y="4584363"/>
            <a:ext cx="8413769" cy="848459"/>
          </a:xfrm>
          <a:custGeom>
            <a:avLst/>
            <a:gdLst>
              <a:gd name="connsiteX0" fmla="*/ 0 w 11218359"/>
              <a:gd name="connsiteY0" fmla="*/ 1131280 h 1131279"/>
              <a:gd name="connsiteX1" fmla="*/ 9149 w 11218359"/>
              <a:gd name="connsiteY1" fmla="*/ 1131280 h 1131279"/>
              <a:gd name="connsiteX2" fmla="*/ 20588 w 11218359"/>
              <a:gd name="connsiteY2" fmla="*/ 1131280 h 1131279"/>
              <a:gd name="connsiteX3" fmla="*/ 32028 w 11218359"/>
              <a:gd name="connsiteY3" fmla="*/ 1131280 h 1131279"/>
              <a:gd name="connsiteX4" fmla="*/ 43467 w 11218359"/>
              <a:gd name="connsiteY4" fmla="*/ 1131280 h 1131279"/>
              <a:gd name="connsiteX5" fmla="*/ 54907 w 11218359"/>
              <a:gd name="connsiteY5" fmla="*/ 1131280 h 1131279"/>
              <a:gd name="connsiteX6" fmla="*/ 66346 w 11218359"/>
              <a:gd name="connsiteY6" fmla="*/ 1131280 h 1131279"/>
              <a:gd name="connsiteX7" fmla="*/ 77786 w 11218359"/>
              <a:gd name="connsiteY7" fmla="*/ 1131280 h 1131279"/>
              <a:gd name="connsiteX8" fmla="*/ 89225 w 11218359"/>
              <a:gd name="connsiteY8" fmla="*/ 1131280 h 1131279"/>
              <a:gd name="connsiteX9" fmla="*/ 100665 w 11218359"/>
              <a:gd name="connsiteY9" fmla="*/ 1131280 h 1131279"/>
              <a:gd name="connsiteX10" fmla="*/ 112104 w 11218359"/>
              <a:gd name="connsiteY10" fmla="*/ 1131280 h 1131279"/>
              <a:gd name="connsiteX11" fmla="*/ 123544 w 11218359"/>
              <a:gd name="connsiteY11" fmla="*/ 1131280 h 1131279"/>
              <a:gd name="connsiteX12" fmla="*/ 134979 w 11218359"/>
              <a:gd name="connsiteY12" fmla="*/ 1131280 h 1131279"/>
              <a:gd name="connsiteX13" fmla="*/ 146423 w 11218359"/>
              <a:gd name="connsiteY13" fmla="*/ 1131280 h 1131279"/>
              <a:gd name="connsiteX14" fmla="*/ 157858 w 11218359"/>
              <a:gd name="connsiteY14" fmla="*/ 1131280 h 1131279"/>
              <a:gd name="connsiteX15" fmla="*/ 169297 w 11218359"/>
              <a:gd name="connsiteY15" fmla="*/ 1131280 h 1131279"/>
              <a:gd name="connsiteX16" fmla="*/ 180737 w 11218359"/>
              <a:gd name="connsiteY16" fmla="*/ 1131280 h 1131279"/>
              <a:gd name="connsiteX17" fmla="*/ 192176 w 11218359"/>
              <a:gd name="connsiteY17" fmla="*/ 1131280 h 1131279"/>
              <a:gd name="connsiteX18" fmla="*/ 203616 w 11218359"/>
              <a:gd name="connsiteY18" fmla="*/ 1131280 h 1131279"/>
              <a:gd name="connsiteX19" fmla="*/ 215055 w 11218359"/>
              <a:gd name="connsiteY19" fmla="*/ 1131280 h 1131279"/>
              <a:gd name="connsiteX20" fmla="*/ 226495 w 11218359"/>
              <a:gd name="connsiteY20" fmla="*/ 1131280 h 1131279"/>
              <a:gd name="connsiteX21" fmla="*/ 237935 w 11218359"/>
              <a:gd name="connsiteY21" fmla="*/ 1131280 h 1131279"/>
              <a:gd name="connsiteX22" fmla="*/ 249374 w 11218359"/>
              <a:gd name="connsiteY22" fmla="*/ 1131280 h 1131279"/>
              <a:gd name="connsiteX23" fmla="*/ 260814 w 11218359"/>
              <a:gd name="connsiteY23" fmla="*/ 1131280 h 1131279"/>
              <a:gd name="connsiteX24" fmla="*/ 272253 w 11218359"/>
              <a:gd name="connsiteY24" fmla="*/ 1131280 h 1131279"/>
              <a:gd name="connsiteX25" fmla="*/ 283693 w 11218359"/>
              <a:gd name="connsiteY25" fmla="*/ 1131280 h 1131279"/>
              <a:gd name="connsiteX26" fmla="*/ 295132 w 11218359"/>
              <a:gd name="connsiteY26" fmla="*/ 1131280 h 1131279"/>
              <a:gd name="connsiteX27" fmla="*/ 306572 w 11218359"/>
              <a:gd name="connsiteY27" fmla="*/ 1131280 h 1131279"/>
              <a:gd name="connsiteX28" fmla="*/ 318011 w 11218359"/>
              <a:gd name="connsiteY28" fmla="*/ 1131280 h 1131279"/>
              <a:gd name="connsiteX29" fmla="*/ 329451 w 11218359"/>
              <a:gd name="connsiteY29" fmla="*/ 1131280 h 1131279"/>
              <a:gd name="connsiteX30" fmla="*/ 340890 w 11218359"/>
              <a:gd name="connsiteY30" fmla="*/ 1131280 h 1131279"/>
              <a:gd name="connsiteX31" fmla="*/ 352330 w 11218359"/>
              <a:gd name="connsiteY31" fmla="*/ 1131280 h 1131279"/>
              <a:gd name="connsiteX32" fmla="*/ 363769 w 11218359"/>
              <a:gd name="connsiteY32" fmla="*/ 1131280 h 1131279"/>
              <a:gd name="connsiteX33" fmla="*/ 375209 w 11218359"/>
              <a:gd name="connsiteY33" fmla="*/ 1131280 h 1131279"/>
              <a:gd name="connsiteX34" fmla="*/ 386648 w 11218359"/>
              <a:gd name="connsiteY34" fmla="*/ 1131280 h 1131279"/>
              <a:gd name="connsiteX35" fmla="*/ 398088 w 11218359"/>
              <a:gd name="connsiteY35" fmla="*/ 1131280 h 1131279"/>
              <a:gd name="connsiteX36" fmla="*/ 409527 w 11218359"/>
              <a:gd name="connsiteY36" fmla="*/ 1131280 h 1131279"/>
              <a:gd name="connsiteX37" fmla="*/ 420967 w 11218359"/>
              <a:gd name="connsiteY37" fmla="*/ 1131280 h 1131279"/>
              <a:gd name="connsiteX38" fmla="*/ 432406 w 11218359"/>
              <a:gd name="connsiteY38" fmla="*/ 1131280 h 1131279"/>
              <a:gd name="connsiteX39" fmla="*/ 443846 w 11218359"/>
              <a:gd name="connsiteY39" fmla="*/ 1131280 h 1131279"/>
              <a:gd name="connsiteX40" fmla="*/ 455285 w 11218359"/>
              <a:gd name="connsiteY40" fmla="*/ 1131280 h 1131279"/>
              <a:gd name="connsiteX41" fmla="*/ 466725 w 11218359"/>
              <a:gd name="connsiteY41" fmla="*/ 1131280 h 1131279"/>
              <a:gd name="connsiteX42" fmla="*/ 478165 w 11218359"/>
              <a:gd name="connsiteY42" fmla="*/ 1131280 h 1131279"/>
              <a:gd name="connsiteX43" fmla="*/ 489604 w 11218359"/>
              <a:gd name="connsiteY43" fmla="*/ 1131280 h 1131279"/>
              <a:gd name="connsiteX44" fmla="*/ 501044 w 11218359"/>
              <a:gd name="connsiteY44" fmla="*/ 1131280 h 1131279"/>
              <a:gd name="connsiteX45" fmla="*/ 512483 w 11218359"/>
              <a:gd name="connsiteY45" fmla="*/ 1131280 h 1131279"/>
              <a:gd name="connsiteX46" fmla="*/ 523923 w 11218359"/>
              <a:gd name="connsiteY46" fmla="*/ 1131280 h 1131279"/>
              <a:gd name="connsiteX47" fmla="*/ 535362 w 11218359"/>
              <a:gd name="connsiteY47" fmla="*/ 1131280 h 1131279"/>
              <a:gd name="connsiteX48" fmla="*/ 546802 w 11218359"/>
              <a:gd name="connsiteY48" fmla="*/ 1131280 h 1131279"/>
              <a:gd name="connsiteX49" fmla="*/ 558241 w 11218359"/>
              <a:gd name="connsiteY49" fmla="*/ 1131280 h 1131279"/>
              <a:gd name="connsiteX50" fmla="*/ 569681 w 11218359"/>
              <a:gd name="connsiteY50" fmla="*/ 1131280 h 1131279"/>
              <a:gd name="connsiteX51" fmla="*/ 581120 w 11218359"/>
              <a:gd name="connsiteY51" fmla="*/ 1131280 h 1131279"/>
              <a:gd name="connsiteX52" fmla="*/ 592560 w 11218359"/>
              <a:gd name="connsiteY52" fmla="*/ 1131280 h 1131279"/>
              <a:gd name="connsiteX53" fmla="*/ 603999 w 11218359"/>
              <a:gd name="connsiteY53" fmla="*/ 1131280 h 1131279"/>
              <a:gd name="connsiteX54" fmla="*/ 615439 w 11218359"/>
              <a:gd name="connsiteY54" fmla="*/ 1131280 h 1131279"/>
              <a:gd name="connsiteX55" fmla="*/ 626878 w 11218359"/>
              <a:gd name="connsiteY55" fmla="*/ 1131280 h 1131279"/>
              <a:gd name="connsiteX56" fmla="*/ 638318 w 11218359"/>
              <a:gd name="connsiteY56" fmla="*/ 1131280 h 1131279"/>
              <a:gd name="connsiteX57" fmla="*/ 649757 w 11218359"/>
              <a:gd name="connsiteY57" fmla="*/ 1131280 h 1131279"/>
              <a:gd name="connsiteX58" fmla="*/ 661192 w 11218359"/>
              <a:gd name="connsiteY58" fmla="*/ 1131280 h 1131279"/>
              <a:gd name="connsiteX59" fmla="*/ 672632 w 11218359"/>
              <a:gd name="connsiteY59" fmla="*/ 1131280 h 1131279"/>
              <a:gd name="connsiteX60" fmla="*/ 684071 w 11218359"/>
              <a:gd name="connsiteY60" fmla="*/ 1131280 h 1131279"/>
              <a:gd name="connsiteX61" fmla="*/ 695511 w 11218359"/>
              <a:gd name="connsiteY61" fmla="*/ 1131280 h 1131279"/>
              <a:gd name="connsiteX62" fmla="*/ 706950 w 11218359"/>
              <a:gd name="connsiteY62" fmla="*/ 1131280 h 1131279"/>
              <a:gd name="connsiteX63" fmla="*/ 718390 w 11218359"/>
              <a:gd name="connsiteY63" fmla="*/ 1131280 h 1131279"/>
              <a:gd name="connsiteX64" fmla="*/ 729829 w 11218359"/>
              <a:gd name="connsiteY64" fmla="*/ 1131280 h 1131279"/>
              <a:gd name="connsiteX65" fmla="*/ 741269 w 11218359"/>
              <a:gd name="connsiteY65" fmla="*/ 1131280 h 1131279"/>
              <a:gd name="connsiteX66" fmla="*/ 752708 w 11218359"/>
              <a:gd name="connsiteY66" fmla="*/ 1131280 h 1131279"/>
              <a:gd name="connsiteX67" fmla="*/ 764148 w 11218359"/>
              <a:gd name="connsiteY67" fmla="*/ 1131280 h 1131279"/>
              <a:gd name="connsiteX68" fmla="*/ 775587 w 11218359"/>
              <a:gd name="connsiteY68" fmla="*/ 1131280 h 1131279"/>
              <a:gd name="connsiteX69" fmla="*/ 787027 w 11218359"/>
              <a:gd name="connsiteY69" fmla="*/ 1131280 h 1131279"/>
              <a:gd name="connsiteX70" fmla="*/ 798467 w 11218359"/>
              <a:gd name="connsiteY70" fmla="*/ 1131280 h 1131279"/>
              <a:gd name="connsiteX71" fmla="*/ 809906 w 11218359"/>
              <a:gd name="connsiteY71" fmla="*/ 1131280 h 1131279"/>
              <a:gd name="connsiteX72" fmla="*/ 821346 w 11218359"/>
              <a:gd name="connsiteY72" fmla="*/ 1131280 h 1131279"/>
              <a:gd name="connsiteX73" fmla="*/ 832785 w 11218359"/>
              <a:gd name="connsiteY73" fmla="*/ 1131280 h 1131279"/>
              <a:gd name="connsiteX74" fmla="*/ 844225 w 11218359"/>
              <a:gd name="connsiteY74" fmla="*/ 1131280 h 1131279"/>
              <a:gd name="connsiteX75" fmla="*/ 855664 w 11218359"/>
              <a:gd name="connsiteY75" fmla="*/ 1131280 h 1131279"/>
              <a:gd name="connsiteX76" fmla="*/ 867104 w 11218359"/>
              <a:gd name="connsiteY76" fmla="*/ 1131280 h 1131279"/>
              <a:gd name="connsiteX77" fmla="*/ 878543 w 11218359"/>
              <a:gd name="connsiteY77" fmla="*/ 1131280 h 1131279"/>
              <a:gd name="connsiteX78" fmla="*/ 889983 w 11218359"/>
              <a:gd name="connsiteY78" fmla="*/ 1131280 h 1131279"/>
              <a:gd name="connsiteX79" fmla="*/ 901422 w 11218359"/>
              <a:gd name="connsiteY79" fmla="*/ 1131280 h 1131279"/>
              <a:gd name="connsiteX80" fmla="*/ 912862 w 11218359"/>
              <a:gd name="connsiteY80" fmla="*/ 1131280 h 1131279"/>
              <a:gd name="connsiteX81" fmla="*/ 924301 w 11218359"/>
              <a:gd name="connsiteY81" fmla="*/ 1131280 h 1131279"/>
              <a:gd name="connsiteX82" fmla="*/ 935741 w 11218359"/>
              <a:gd name="connsiteY82" fmla="*/ 1131280 h 1131279"/>
              <a:gd name="connsiteX83" fmla="*/ 947180 w 11218359"/>
              <a:gd name="connsiteY83" fmla="*/ 1131280 h 1131279"/>
              <a:gd name="connsiteX84" fmla="*/ 958620 w 11218359"/>
              <a:gd name="connsiteY84" fmla="*/ 1131280 h 1131279"/>
              <a:gd name="connsiteX85" fmla="*/ 970059 w 11218359"/>
              <a:gd name="connsiteY85" fmla="*/ 1131280 h 1131279"/>
              <a:gd name="connsiteX86" fmla="*/ 981499 w 11218359"/>
              <a:gd name="connsiteY86" fmla="*/ 1131280 h 1131279"/>
              <a:gd name="connsiteX87" fmla="*/ 992938 w 11218359"/>
              <a:gd name="connsiteY87" fmla="*/ 1131280 h 1131279"/>
              <a:gd name="connsiteX88" fmla="*/ 1004378 w 11218359"/>
              <a:gd name="connsiteY88" fmla="*/ 1131280 h 1131279"/>
              <a:gd name="connsiteX89" fmla="*/ 1015818 w 11218359"/>
              <a:gd name="connsiteY89" fmla="*/ 1131280 h 1131279"/>
              <a:gd name="connsiteX90" fmla="*/ 1027257 w 11218359"/>
              <a:gd name="connsiteY90" fmla="*/ 1131280 h 1131279"/>
              <a:gd name="connsiteX91" fmla="*/ 1038697 w 11218359"/>
              <a:gd name="connsiteY91" fmla="*/ 1131280 h 1131279"/>
              <a:gd name="connsiteX92" fmla="*/ 1050136 w 11218359"/>
              <a:gd name="connsiteY92" fmla="*/ 1131280 h 1131279"/>
              <a:gd name="connsiteX93" fmla="*/ 1061576 w 11218359"/>
              <a:gd name="connsiteY93" fmla="*/ 1131280 h 1131279"/>
              <a:gd name="connsiteX94" fmla="*/ 1073015 w 11218359"/>
              <a:gd name="connsiteY94" fmla="*/ 1131280 h 1131279"/>
              <a:gd name="connsiteX95" fmla="*/ 1084455 w 11218359"/>
              <a:gd name="connsiteY95" fmla="*/ 1131280 h 1131279"/>
              <a:gd name="connsiteX96" fmla="*/ 1095894 w 11218359"/>
              <a:gd name="connsiteY96" fmla="*/ 1131280 h 1131279"/>
              <a:gd name="connsiteX97" fmla="*/ 1107334 w 11218359"/>
              <a:gd name="connsiteY97" fmla="*/ 1131280 h 1131279"/>
              <a:gd name="connsiteX98" fmla="*/ 1118773 w 11218359"/>
              <a:gd name="connsiteY98" fmla="*/ 1131280 h 1131279"/>
              <a:gd name="connsiteX99" fmla="*/ 1130213 w 11218359"/>
              <a:gd name="connsiteY99" fmla="*/ 1131280 h 1131279"/>
              <a:gd name="connsiteX100" fmla="*/ 1141652 w 11218359"/>
              <a:gd name="connsiteY100" fmla="*/ 1131280 h 1131279"/>
              <a:gd name="connsiteX101" fmla="*/ 1153092 w 11218359"/>
              <a:gd name="connsiteY101" fmla="*/ 1131280 h 1131279"/>
              <a:gd name="connsiteX102" fmla="*/ 1164531 w 11218359"/>
              <a:gd name="connsiteY102" fmla="*/ 1131280 h 1131279"/>
              <a:gd name="connsiteX103" fmla="*/ 1175971 w 11218359"/>
              <a:gd name="connsiteY103" fmla="*/ 1131280 h 1131279"/>
              <a:gd name="connsiteX104" fmla="*/ 1187406 w 11218359"/>
              <a:gd name="connsiteY104" fmla="*/ 1131280 h 1131279"/>
              <a:gd name="connsiteX105" fmla="*/ 1198845 w 11218359"/>
              <a:gd name="connsiteY105" fmla="*/ 1131280 h 1131279"/>
              <a:gd name="connsiteX106" fmla="*/ 1210285 w 11218359"/>
              <a:gd name="connsiteY106" fmla="*/ 1131280 h 1131279"/>
              <a:gd name="connsiteX107" fmla="*/ 1221724 w 11218359"/>
              <a:gd name="connsiteY107" fmla="*/ 1131280 h 1131279"/>
              <a:gd name="connsiteX108" fmla="*/ 1233164 w 11218359"/>
              <a:gd name="connsiteY108" fmla="*/ 1131280 h 1131279"/>
              <a:gd name="connsiteX109" fmla="*/ 1244603 w 11218359"/>
              <a:gd name="connsiteY109" fmla="*/ 1131280 h 1131279"/>
              <a:gd name="connsiteX110" fmla="*/ 1256043 w 11218359"/>
              <a:gd name="connsiteY110" fmla="*/ 1131280 h 1131279"/>
              <a:gd name="connsiteX111" fmla="*/ 1267482 w 11218359"/>
              <a:gd name="connsiteY111" fmla="*/ 1131280 h 1131279"/>
              <a:gd name="connsiteX112" fmla="*/ 1278922 w 11218359"/>
              <a:gd name="connsiteY112" fmla="*/ 1131280 h 1131279"/>
              <a:gd name="connsiteX113" fmla="*/ 1290361 w 11218359"/>
              <a:gd name="connsiteY113" fmla="*/ 1131280 h 1131279"/>
              <a:gd name="connsiteX114" fmla="*/ 1301801 w 11218359"/>
              <a:gd name="connsiteY114" fmla="*/ 1131280 h 1131279"/>
              <a:gd name="connsiteX115" fmla="*/ 1313240 w 11218359"/>
              <a:gd name="connsiteY115" fmla="*/ 1131280 h 1131279"/>
              <a:gd name="connsiteX116" fmla="*/ 1324680 w 11218359"/>
              <a:gd name="connsiteY116" fmla="*/ 1131280 h 1131279"/>
              <a:gd name="connsiteX117" fmla="*/ 1336120 w 11218359"/>
              <a:gd name="connsiteY117" fmla="*/ 1131280 h 1131279"/>
              <a:gd name="connsiteX118" fmla="*/ 1347559 w 11218359"/>
              <a:gd name="connsiteY118" fmla="*/ 1131280 h 1131279"/>
              <a:gd name="connsiteX119" fmla="*/ 1358999 w 11218359"/>
              <a:gd name="connsiteY119" fmla="*/ 1131280 h 1131279"/>
              <a:gd name="connsiteX120" fmla="*/ 1370438 w 11218359"/>
              <a:gd name="connsiteY120" fmla="*/ 1131280 h 1131279"/>
              <a:gd name="connsiteX121" fmla="*/ 1381878 w 11218359"/>
              <a:gd name="connsiteY121" fmla="*/ 1131280 h 1131279"/>
              <a:gd name="connsiteX122" fmla="*/ 1393317 w 11218359"/>
              <a:gd name="connsiteY122" fmla="*/ 1131280 h 1131279"/>
              <a:gd name="connsiteX123" fmla="*/ 1404757 w 11218359"/>
              <a:gd name="connsiteY123" fmla="*/ 1131280 h 1131279"/>
              <a:gd name="connsiteX124" fmla="*/ 1416196 w 11218359"/>
              <a:gd name="connsiteY124" fmla="*/ 1131280 h 1131279"/>
              <a:gd name="connsiteX125" fmla="*/ 1427636 w 11218359"/>
              <a:gd name="connsiteY125" fmla="*/ 1131280 h 1131279"/>
              <a:gd name="connsiteX126" fmla="*/ 1439075 w 11218359"/>
              <a:gd name="connsiteY126" fmla="*/ 1131280 h 1131279"/>
              <a:gd name="connsiteX127" fmla="*/ 1450515 w 11218359"/>
              <a:gd name="connsiteY127" fmla="*/ 1131280 h 1131279"/>
              <a:gd name="connsiteX128" fmla="*/ 1461954 w 11218359"/>
              <a:gd name="connsiteY128" fmla="*/ 1131280 h 1131279"/>
              <a:gd name="connsiteX129" fmla="*/ 1473394 w 11218359"/>
              <a:gd name="connsiteY129" fmla="*/ 1131280 h 1131279"/>
              <a:gd name="connsiteX130" fmla="*/ 1484833 w 11218359"/>
              <a:gd name="connsiteY130" fmla="*/ 1131280 h 1131279"/>
              <a:gd name="connsiteX131" fmla="*/ 1496273 w 11218359"/>
              <a:gd name="connsiteY131" fmla="*/ 1131280 h 1131279"/>
              <a:gd name="connsiteX132" fmla="*/ 1507712 w 11218359"/>
              <a:gd name="connsiteY132" fmla="*/ 1131280 h 1131279"/>
              <a:gd name="connsiteX133" fmla="*/ 1519152 w 11218359"/>
              <a:gd name="connsiteY133" fmla="*/ 1131280 h 1131279"/>
              <a:gd name="connsiteX134" fmla="*/ 1530591 w 11218359"/>
              <a:gd name="connsiteY134" fmla="*/ 1131280 h 1131279"/>
              <a:gd name="connsiteX135" fmla="*/ 1542031 w 11218359"/>
              <a:gd name="connsiteY135" fmla="*/ 1131280 h 1131279"/>
              <a:gd name="connsiteX136" fmla="*/ 1553471 w 11218359"/>
              <a:gd name="connsiteY136" fmla="*/ 1131280 h 1131279"/>
              <a:gd name="connsiteX137" fmla="*/ 1564910 w 11218359"/>
              <a:gd name="connsiteY137" fmla="*/ 1131280 h 1131279"/>
              <a:gd name="connsiteX138" fmla="*/ 1576349 w 11218359"/>
              <a:gd name="connsiteY138" fmla="*/ 1131280 h 1131279"/>
              <a:gd name="connsiteX139" fmla="*/ 1587789 w 11218359"/>
              <a:gd name="connsiteY139" fmla="*/ 1131280 h 1131279"/>
              <a:gd name="connsiteX140" fmla="*/ 1599229 w 11218359"/>
              <a:gd name="connsiteY140" fmla="*/ 1131280 h 1131279"/>
              <a:gd name="connsiteX141" fmla="*/ 1610668 w 11218359"/>
              <a:gd name="connsiteY141" fmla="*/ 1131280 h 1131279"/>
              <a:gd name="connsiteX142" fmla="*/ 1622107 w 11218359"/>
              <a:gd name="connsiteY142" fmla="*/ 1131280 h 1131279"/>
              <a:gd name="connsiteX143" fmla="*/ 1633547 w 11218359"/>
              <a:gd name="connsiteY143" fmla="*/ 1131280 h 1131279"/>
              <a:gd name="connsiteX144" fmla="*/ 1644987 w 11218359"/>
              <a:gd name="connsiteY144" fmla="*/ 1131280 h 1131279"/>
              <a:gd name="connsiteX145" fmla="*/ 1656426 w 11218359"/>
              <a:gd name="connsiteY145" fmla="*/ 1131280 h 1131279"/>
              <a:gd name="connsiteX146" fmla="*/ 1667866 w 11218359"/>
              <a:gd name="connsiteY146" fmla="*/ 1131280 h 1131279"/>
              <a:gd name="connsiteX147" fmla="*/ 1679305 w 11218359"/>
              <a:gd name="connsiteY147" fmla="*/ 1131280 h 1131279"/>
              <a:gd name="connsiteX148" fmla="*/ 1690745 w 11218359"/>
              <a:gd name="connsiteY148" fmla="*/ 1131280 h 1131279"/>
              <a:gd name="connsiteX149" fmla="*/ 1702184 w 11218359"/>
              <a:gd name="connsiteY149" fmla="*/ 1131280 h 1131279"/>
              <a:gd name="connsiteX150" fmla="*/ 1713619 w 11218359"/>
              <a:gd name="connsiteY150" fmla="*/ 1131280 h 1131279"/>
              <a:gd name="connsiteX151" fmla="*/ 1725063 w 11218359"/>
              <a:gd name="connsiteY151" fmla="*/ 1131280 h 1131279"/>
              <a:gd name="connsiteX152" fmla="*/ 1736498 w 11218359"/>
              <a:gd name="connsiteY152" fmla="*/ 1131280 h 1131279"/>
              <a:gd name="connsiteX153" fmla="*/ 1747938 w 11218359"/>
              <a:gd name="connsiteY153" fmla="*/ 1131280 h 1131279"/>
              <a:gd name="connsiteX154" fmla="*/ 1759377 w 11218359"/>
              <a:gd name="connsiteY154" fmla="*/ 1131280 h 1131279"/>
              <a:gd name="connsiteX155" fmla="*/ 1770817 w 11218359"/>
              <a:gd name="connsiteY155" fmla="*/ 1131280 h 1131279"/>
              <a:gd name="connsiteX156" fmla="*/ 1782256 w 11218359"/>
              <a:gd name="connsiteY156" fmla="*/ 1131280 h 1131279"/>
              <a:gd name="connsiteX157" fmla="*/ 1793696 w 11218359"/>
              <a:gd name="connsiteY157" fmla="*/ 1131280 h 1131279"/>
              <a:gd name="connsiteX158" fmla="*/ 1805135 w 11218359"/>
              <a:gd name="connsiteY158" fmla="*/ 1131280 h 1131279"/>
              <a:gd name="connsiteX159" fmla="*/ 1816575 w 11218359"/>
              <a:gd name="connsiteY159" fmla="*/ 1131280 h 1131279"/>
              <a:gd name="connsiteX160" fmla="*/ 1828014 w 11218359"/>
              <a:gd name="connsiteY160" fmla="*/ 1131280 h 1131279"/>
              <a:gd name="connsiteX161" fmla="*/ 1839454 w 11218359"/>
              <a:gd name="connsiteY161" fmla="*/ 1131280 h 1131279"/>
              <a:gd name="connsiteX162" fmla="*/ 1850893 w 11218359"/>
              <a:gd name="connsiteY162" fmla="*/ 1131280 h 1131279"/>
              <a:gd name="connsiteX163" fmla="*/ 1862333 w 11218359"/>
              <a:gd name="connsiteY163" fmla="*/ 1131280 h 1131279"/>
              <a:gd name="connsiteX164" fmla="*/ 1873772 w 11218359"/>
              <a:gd name="connsiteY164" fmla="*/ 1131280 h 1131279"/>
              <a:gd name="connsiteX165" fmla="*/ 1885212 w 11218359"/>
              <a:gd name="connsiteY165" fmla="*/ 1131280 h 1131279"/>
              <a:gd name="connsiteX166" fmla="*/ 1896651 w 11218359"/>
              <a:gd name="connsiteY166" fmla="*/ 1131280 h 1131279"/>
              <a:gd name="connsiteX167" fmla="*/ 1908091 w 11218359"/>
              <a:gd name="connsiteY167" fmla="*/ 1131280 h 1131279"/>
              <a:gd name="connsiteX168" fmla="*/ 1919531 w 11218359"/>
              <a:gd name="connsiteY168" fmla="*/ 1131280 h 1131279"/>
              <a:gd name="connsiteX169" fmla="*/ 1930970 w 11218359"/>
              <a:gd name="connsiteY169" fmla="*/ 1131280 h 1131279"/>
              <a:gd name="connsiteX170" fmla="*/ 1942409 w 11218359"/>
              <a:gd name="connsiteY170" fmla="*/ 1131280 h 1131279"/>
              <a:gd name="connsiteX171" fmla="*/ 1953849 w 11218359"/>
              <a:gd name="connsiteY171" fmla="*/ 1131280 h 1131279"/>
              <a:gd name="connsiteX172" fmla="*/ 1965289 w 11218359"/>
              <a:gd name="connsiteY172" fmla="*/ 1131280 h 1131279"/>
              <a:gd name="connsiteX173" fmla="*/ 1976728 w 11218359"/>
              <a:gd name="connsiteY173" fmla="*/ 1131280 h 1131279"/>
              <a:gd name="connsiteX174" fmla="*/ 1988168 w 11218359"/>
              <a:gd name="connsiteY174" fmla="*/ 1131280 h 1131279"/>
              <a:gd name="connsiteX175" fmla="*/ 1999607 w 11218359"/>
              <a:gd name="connsiteY175" fmla="*/ 1131280 h 1131279"/>
              <a:gd name="connsiteX176" fmla="*/ 2011047 w 11218359"/>
              <a:gd name="connsiteY176" fmla="*/ 1131280 h 1131279"/>
              <a:gd name="connsiteX177" fmla="*/ 2022486 w 11218359"/>
              <a:gd name="connsiteY177" fmla="*/ 1131280 h 1131279"/>
              <a:gd name="connsiteX178" fmla="*/ 2033926 w 11218359"/>
              <a:gd name="connsiteY178" fmla="*/ 1131280 h 1131279"/>
              <a:gd name="connsiteX179" fmla="*/ 2045365 w 11218359"/>
              <a:gd name="connsiteY179" fmla="*/ 1131280 h 1131279"/>
              <a:gd name="connsiteX180" fmla="*/ 2056805 w 11218359"/>
              <a:gd name="connsiteY180" fmla="*/ 1131280 h 1131279"/>
              <a:gd name="connsiteX181" fmla="*/ 2068244 w 11218359"/>
              <a:gd name="connsiteY181" fmla="*/ 1131280 h 1131279"/>
              <a:gd name="connsiteX182" fmla="*/ 2079684 w 11218359"/>
              <a:gd name="connsiteY182" fmla="*/ 1131280 h 1131279"/>
              <a:gd name="connsiteX183" fmla="*/ 2091123 w 11218359"/>
              <a:gd name="connsiteY183" fmla="*/ 1131280 h 1131279"/>
              <a:gd name="connsiteX184" fmla="*/ 2102563 w 11218359"/>
              <a:gd name="connsiteY184" fmla="*/ 1131280 h 1131279"/>
              <a:gd name="connsiteX185" fmla="*/ 2114002 w 11218359"/>
              <a:gd name="connsiteY185" fmla="*/ 1131280 h 1131279"/>
              <a:gd name="connsiteX186" fmla="*/ 2125442 w 11218359"/>
              <a:gd name="connsiteY186" fmla="*/ 1131280 h 1131279"/>
              <a:gd name="connsiteX187" fmla="*/ 2136882 w 11218359"/>
              <a:gd name="connsiteY187" fmla="*/ 1131280 h 1131279"/>
              <a:gd name="connsiteX188" fmla="*/ 2148321 w 11218359"/>
              <a:gd name="connsiteY188" fmla="*/ 1131280 h 1131279"/>
              <a:gd name="connsiteX189" fmla="*/ 2159760 w 11218359"/>
              <a:gd name="connsiteY189" fmla="*/ 1131280 h 1131279"/>
              <a:gd name="connsiteX190" fmla="*/ 2171200 w 11218359"/>
              <a:gd name="connsiteY190" fmla="*/ 1131280 h 1131279"/>
              <a:gd name="connsiteX191" fmla="*/ 2182640 w 11218359"/>
              <a:gd name="connsiteY191" fmla="*/ 1131280 h 1131279"/>
              <a:gd name="connsiteX192" fmla="*/ 2194079 w 11218359"/>
              <a:gd name="connsiteY192" fmla="*/ 1131280 h 1131279"/>
              <a:gd name="connsiteX193" fmla="*/ 2205519 w 11218359"/>
              <a:gd name="connsiteY193" fmla="*/ 1131280 h 1131279"/>
              <a:gd name="connsiteX194" fmla="*/ 2216958 w 11218359"/>
              <a:gd name="connsiteY194" fmla="*/ 1131280 h 1131279"/>
              <a:gd name="connsiteX195" fmla="*/ 2228393 w 11218359"/>
              <a:gd name="connsiteY195" fmla="*/ 1131280 h 1131279"/>
              <a:gd name="connsiteX196" fmla="*/ 2239837 w 11218359"/>
              <a:gd name="connsiteY196" fmla="*/ 1131280 h 1131279"/>
              <a:gd name="connsiteX197" fmla="*/ 2251272 w 11218359"/>
              <a:gd name="connsiteY197" fmla="*/ 1131280 h 1131279"/>
              <a:gd name="connsiteX198" fmla="*/ 2262716 w 11218359"/>
              <a:gd name="connsiteY198" fmla="*/ 1131280 h 1131279"/>
              <a:gd name="connsiteX199" fmla="*/ 2274151 w 11218359"/>
              <a:gd name="connsiteY199" fmla="*/ 1131280 h 1131279"/>
              <a:gd name="connsiteX200" fmla="*/ 2285591 w 11218359"/>
              <a:gd name="connsiteY200" fmla="*/ 1131280 h 1131279"/>
              <a:gd name="connsiteX201" fmla="*/ 2297030 w 11218359"/>
              <a:gd name="connsiteY201" fmla="*/ 1131280 h 1131279"/>
              <a:gd name="connsiteX202" fmla="*/ 2308470 w 11218359"/>
              <a:gd name="connsiteY202" fmla="*/ 1131280 h 1131279"/>
              <a:gd name="connsiteX203" fmla="*/ 2319909 w 11218359"/>
              <a:gd name="connsiteY203" fmla="*/ 1131280 h 1131279"/>
              <a:gd name="connsiteX204" fmla="*/ 2331349 w 11218359"/>
              <a:gd name="connsiteY204" fmla="*/ 1131280 h 1131279"/>
              <a:gd name="connsiteX205" fmla="*/ 2342788 w 11218359"/>
              <a:gd name="connsiteY205" fmla="*/ 1131280 h 1131279"/>
              <a:gd name="connsiteX206" fmla="*/ 2354228 w 11218359"/>
              <a:gd name="connsiteY206" fmla="*/ 1131280 h 1131279"/>
              <a:gd name="connsiteX207" fmla="*/ 2365667 w 11218359"/>
              <a:gd name="connsiteY207" fmla="*/ 1131280 h 1131279"/>
              <a:gd name="connsiteX208" fmla="*/ 2377107 w 11218359"/>
              <a:gd name="connsiteY208" fmla="*/ 1131280 h 1131279"/>
              <a:gd name="connsiteX209" fmla="*/ 2388546 w 11218359"/>
              <a:gd name="connsiteY209" fmla="*/ 1131280 h 1131279"/>
              <a:gd name="connsiteX210" fmla="*/ 2399986 w 11218359"/>
              <a:gd name="connsiteY210" fmla="*/ 1131280 h 1131279"/>
              <a:gd name="connsiteX211" fmla="*/ 2411425 w 11218359"/>
              <a:gd name="connsiteY211" fmla="*/ 1131280 h 1131279"/>
              <a:gd name="connsiteX212" fmla="*/ 2422865 w 11218359"/>
              <a:gd name="connsiteY212" fmla="*/ 1131280 h 1131279"/>
              <a:gd name="connsiteX213" fmla="*/ 2434304 w 11218359"/>
              <a:gd name="connsiteY213" fmla="*/ 1131280 h 1131279"/>
              <a:gd name="connsiteX214" fmla="*/ 2445744 w 11218359"/>
              <a:gd name="connsiteY214" fmla="*/ 1131280 h 1131279"/>
              <a:gd name="connsiteX215" fmla="*/ 2457184 w 11218359"/>
              <a:gd name="connsiteY215" fmla="*/ 1131280 h 1131279"/>
              <a:gd name="connsiteX216" fmla="*/ 2468623 w 11218359"/>
              <a:gd name="connsiteY216" fmla="*/ 1131280 h 1131279"/>
              <a:gd name="connsiteX217" fmla="*/ 2480062 w 11218359"/>
              <a:gd name="connsiteY217" fmla="*/ 1131280 h 1131279"/>
              <a:gd name="connsiteX218" fmla="*/ 2491502 w 11218359"/>
              <a:gd name="connsiteY218" fmla="*/ 1131280 h 1131279"/>
              <a:gd name="connsiteX219" fmla="*/ 2502942 w 11218359"/>
              <a:gd name="connsiteY219" fmla="*/ 1131280 h 1131279"/>
              <a:gd name="connsiteX220" fmla="*/ 2514381 w 11218359"/>
              <a:gd name="connsiteY220" fmla="*/ 1131280 h 1131279"/>
              <a:gd name="connsiteX221" fmla="*/ 2525821 w 11218359"/>
              <a:gd name="connsiteY221" fmla="*/ 1131280 h 1131279"/>
              <a:gd name="connsiteX222" fmla="*/ 2537260 w 11218359"/>
              <a:gd name="connsiteY222" fmla="*/ 1131280 h 1131279"/>
              <a:gd name="connsiteX223" fmla="*/ 2548700 w 11218359"/>
              <a:gd name="connsiteY223" fmla="*/ 1131280 h 1131279"/>
              <a:gd name="connsiteX224" fmla="*/ 2560139 w 11218359"/>
              <a:gd name="connsiteY224" fmla="*/ 1131280 h 1131279"/>
              <a:gd name="connsiteX225" fmla="*/ 2571579 w 11218359"/>
              <a:gd name="connsiteY225" fmla="*/ 1131280 h 1131279"/>
              <a:gd name="connsiteX226" fmla="*/ 2583018 w 11218359"/>
              <a:gd name="connsiteY226" fmla="*/ 1131280 h 1131279"/>
              <a:gd name="connsiteX227" fmla="*/ 2594458 w 11218359"/>
              <a:gd name="connsiteY227" fmla="*/ 1131280 h 1131279"/>
              <a:gd name="connsiteX228" fmla="*/ 2605897 w 11218359"/>
              <a:gd name="connsiteY228" fmla="*/ 1131280 h 1131279"/>
              <a:gd name="connsiteX229" fmla="*/ 2617337 w 11218359"/>
              <a:gd name="connsiteY229" fmla="*/ 1131280 h 1131279"/>
              <a:gd name="connsiteX230" fmla="*/ 2628776 w 11218359"/>
              <a:gd name="connsiteY230" fmla="*/ 1131280 h 1131279"/>
              <a:gd name="connsiteX231" fmla="*/ 2640216 w 11218359"/>
              <a:gd name="connsiteY231" fmla="*/ 1131280 h 1131279"/>
              <a:gd name="connsiteX232" fmla="*/ 2651655 w 11218359"/>
              <a:gd name="connsiteY232" fmla="*/ 1131280 h 1131279"/>
              <a:gd name="connsiteX233" fmla="*/ 2663095 w 11218359"/>
              <a:gd name="connsiteY233" fmla="*/ 1131280 h 1131279"/>
              <a:gd name="connsiteX234" fmla="*/ 2674535 w 11218359"/>
              <a:gd name="connsiteY234" fmla="*/ 1131280 h 1131279"/>
              <a:gd name="connsiteX235" fmla="*/ 2685974 w 11218359"/>
              <a:gd name="connsiteY235" fmla="*/ 1131280 h 1131279"/>
              <a:gd name="connsiteX236" fmla="*/ 2697413 w 11218359"/>
              <a:gd name="connsiteY236" fmla="*/ 1131280 h 1131279"/>
              <a:gd name="connsiteX237" fmla="*/ 2708853 w 11218359"/>
              <a:gd name="connsiteY237" fmla="*/ 1131280 h 1131279"/>
              <a:gd name="connsiteX238" fmla="*/ 2720293 w 11218359"/>
              <a:gd name="connsiteY238" fmla="*/ 1131280 h 1131279"/>
              <a:gd name="connsiteX239" fmla="*/ 2731727 w 11218359"/>
              <a:gd name="connsiteY239" fmla="*/ 1131280 h 1131279"/>
              <a:gd name="connsiteX240" fmla="*/ 2743172 w 11218359"/>
              <a:gd name="connsiteY240" fmla="*/ 1131280 h 1131279"/>
              <a:gd name="connsiteX241" fmla="*/ 2754611 w 11218359"/>
              <a:gd name="connsiteY241" fmla="*/ 1131280 h 1131279"/>
              <a:gd name="connsiteX242" fmla="*/ 2766046 w 11218359"/>
              <a:gd name="connsiteY242" fmla="*/ 1131280 h 1131279"/>
              <a:gd name="connsiteX243" fmla="*/ 2777490 w 11218359"/>
              <a:gd name="connsiteY243" fmla="*/ 1131280 h 1131279"/>
              <a:gd name="connsiteX244" fmla="*/ 2788925 w 11218359"/>
              <a:gd name="connsiteY244" fmla="*/ 1131280 h 1131279"/>
              <a:gd name="connsiteX245" fmla="*/ 2800364 w 11218359"/>
              <a:gd name="connsiteY245" fmla="*/ 1131280 h 1131279"/>
              <a:gd name="connsiteX246" fmla="*/ 2811804 w 11218359"/>
              <a:gd name="connsiteY246" fmla="*/ 1131280 h 1131279"/>
              <a:gd name="connsiteX247" fmla="*/ 2823243 w 11218359"/>
              <a:gd name="connsiteY247" fmla="*/ 1131280 h 1131279"/>
              <a:gd name="connsiteX248" fmla="*/ 2834683 w 11218359"/>
              <a:gd name="connsiteY248" fmla="*/ 1131280 h 1131279"/>
              <a:gd name="connsiteX249" fmla="*/ 2846123 w 11218359"/>
              <a:gd name="connsiteY249" fmla="*/ 1131280 h 1131279"/>
              <a:gd name="connsiteX250" fmla="*/ 2857562 w 11218359"/>
              <a:gd name="connsiteY250" fmla="*/ 1131280 h 1131279"/>
              <a:gd name="connsiteX251" fmla="*/ 2869001 w 11218359"/>
              <a:gd name="connsiteY251" fmla="*/ 1131280 h 1131279"/>
              <a:gd name="connsiteX252" fmla="*/ 2880441 w 11218359"/>
              <a:gd name="connsiteY252" fmla="*/ 1131280 h 1131279"/>
              <a:gd name="connsiteX253" fmla="*/ 2891881 w 11218359"/>
              <a:gd name="connsiteY253" fmla="*/ 1131280 h 1131279"/>
              <a:gd name="connsiteX254" fmla="*/ 2903320 w 11218359"/>
              <a:gd name="connsiteY254" fmla="*/ 1131280 h 1131279"/>
              <a:gd name="connsiteX255" fmla="*/ 2914760 w 11218359"/>
              <a:gd name="connsiteY255" fmla="*/ 1131280 h 1131279"/>
              <a:gd name="connsiteX256" fmla="*/ 2926199 w 11218359"/>
              <a:gd name="connsiteY256" fmla="*/ 1131280 h 1131279"/>
              <a:gd name="connsiteX257" fmla="*/ 2937639 w 11218359"/>
              <a:gd name="connsiteY257" fmla="*/ 1131280 h 1131279"/>
              <a:gd name="connsiteX258" fmla="*/ 2949078 w 11218359"/>
              <a:gd name="connsiteY258" fmla="*/ 1131280 h 1131279"/>
              <a:gd name="connsiteX259" fmla="*/ 2960518 w 11218359"/>
              <a:gd name="connsiteY259" fmla="*/ 1131280 h 1131279"/>
              <a:gd name="connsiteX260" fmla="*/ 2971957 w 11218359"/>
              <a:gd name="connsiteY260" fmla="*/ 1131280 h 1131279"/>
              <a:gd name="connsiteX261" fmla="*/ 2983397 w 11218359"/>
              <a:gd name="connsiteY261" fmla="*/ 1131280 h 1131279"/>
              <a:gd name="connsiteX262" fmla="*/ 2994837 w 11218359"/>
              <a:gd name="connsiteY262" fmla="*/ 1131280 h 1131279"/>
              <a:gd name="connsiteX263" fmla="*/ 3006276 w 11218359"/>
              <a:gd name="connsiteY263" fmla="*/ 1131280 h 1131279"/>
              <a:gd name="connsiteX264" fmla="*/ 3017715 w 11218359"/>
              <a:gd name="connsiteY264" fmla="*/ 1131280 h 1131279"/>
              <a:gd name="connsiteX265" fmla="*/ 3029155 w 11218359"/>
              <a:gd name="connsiteY265" fmla="*/ 1131280 h 1131279"/>
              <a:gd name="connsiteX266" fmla="*/ 3040594 w 11218359"/>
              <a:gd name="connsiteY266" fmla="*/ 1131280 h 1131279"/>
              <a:gd name="connsiteX267" fmla="*/ 3052034 w 11218359"/>
              <a:gd name="connsiteY267" fmla="*/ 1131280 h 1131279"/>
              <a:gd name="connsiteX268" fmla="*/ 3063474 w 11218359"/>
              <a:gd name="connsiteY268" fmla="*/ 1131280 h 1131279"/>
              <a:gd name="connsiteX269" fmla="*/ 3074913 w 11218359"/>
              <a:gd name="connsiteY269" fmla="*/ 1131280 h 1131279"/>
              <a:gd name="connsiteX270" fmla="*/ 3086352 w 11218359"/>
              <a:gd name="connsiteY270" fmla="*/ 1131280 h 1131279"/>
              <a:gd name="connsiteX271" fmla="*/ 3097792 w 11218359"/>
              <a:gd name="connsiteY271" fmla="*/ 1131280 h 1131279"/>
              <a:gd name="connsiteX272" fmla="*/ 3109232 w 11218359"/>
              <a:gd name="connsiteY272" fmla="*/ 1131280 h 1131279"/>
              <a:gd name="connsiteX273" fmla="*/ 3120671 w 11218359"/>
              <a:gd name="connsiteY273" fmla="*/ 1131280 h 1131279"/>
              <a:gd name="connsiteX274" fmla="*/ 3132111 w 11218359"/>
              <a:gd name="connsiteY274" fmla="*/ 464230 h 1131279"/>
              <a:gd name="connsiteX275" fmla="*/ 3143550 w 11218359"/>
              <a:gd name="connsiteY275" fmla="*/ 159248 h 1131279"/>
              <a:gd name="connsiteX276" fmla="*/ 3154990 w 11218359"/>
              <a:gd name="connsiteY276" fmla="*/ 142723 h 1131279"/>
              <a:gd name="connsiteX277" fmla="*/ 3166429 w 11218359"/>
              <a:gd name="connsiteY277" fmla="*/ 0 h 1131279"/>
              <a:gd name="connsiteX278" fmla="*/ 3177869 w 11218359"/>
              <a:gd name="connsiteY278" fmla="*/ 255403 h 1131279"/>
              <a:gd name="connsiteX279" fmla="*/ 3189308 w 11218359"/>
              <a:gd name="connsiteY279" fmla="*/ 341038 h 1131279"/>
              <a:gd name="connsiteX280" fmla="*/ 3200748 w 11218359"/>
              <a:gd name="connsiteY280" fmla="*/ 646014 h 1131279"/>
              <a:gd name="connsiteX281" fmla="*/ 3212187 w 11218359"/>
              <a:gd name="connsiteY281" fmla="*/ 1131280 h 1131279"/>
              <a:gd name="connsiteX282" fmla="*/ 3223627 w 11218359"/>
              <a:gd name="connsiteY282" fmla="*/ 1131280 h 1131279"/>
              <a:gd name="connsiteX283" fmla="*/ 3235066 w 11218359"/>
              <a:gd name="connsiteY283" fmla="*/ 1131280 h 1131279"/>
              <a:gd name="connsiteX284" fmla="*/ 3246501 w 11218359"/>
              <a:gd name="connsiteY284" fmla="*/ 1131280 h 1131279"/>
              <a:gd name="connsiteX285" fmla="*/ 3257945 w 11218359"/>
              <a:gd name="connsiteY285" fmla="*/ 1131280 h 1131279"/>
              <a:gd name="connsiteX286" fmla="*/ 3269385 w 11218359"/>
              <a:gd name="connsiteY286" fmla="*/ 1131280 h 1131279"/>
              <a:gd name="connsiteX287" fmla="*/ 3280825 w 11218359"/>
              <a:gd name="connsiteY287" fmla="*/ 1131280 h 1131279"/>
              <a:gd name="connsiteX288" fmla="*/ 3292264 w 11218359"/>
              <a:gd name="connsiteY288" fmla="*/ 1131280 h 1131279"/>
              <a:gd name="connsiteX289" fmla="*/ 3303699 w 11218359"/>
              <a:gd name="connsiteY289" fmla="*/ 1131280 h 1131279"/>
              <a:gd name="connsiteX290" fmla="*/ 3315143 w 11218359"/>
              <a:gd name="connsiteY290" fmla="*/ 1131280 h 1131279"/>
              <a:gd name="connsiteX291" fmla="*/ 3326578 w 11218359"/>
              <a:gd name="connsiteY291" fmla="*/ 1131280 h 1131279"/>
              <a:gd name="connsiteX292" fmla="*/ 3338017 w 11218359"/>
              <a:gd name="connsiteY292" fmla="*/ 1131280 h 1131279"/>
              <a:gd name="connsiteX293" fmla="*/ 3349457 w 11218359"/>
              <a:gd name="connsiteY293" fmla="*/ 1131280 h 1131279"/>
              <a:gd name="connsiteX294" fmla="*/ 3360896 w 11218359"/>
              <a:gd name="connsiteY294" fmla="*/ 1131280 h 1131279"/>
              <a:gd name="connsiteX295" fmla="*/ 3372336 w 11218359"/>
              <a:gd name="connsiteY295" fmla="*/ 1131280 h 1131279"/>
              <a:gd name="connsiteX296" fmla="*/ 3383776 w 11218359"/>
              <a:gd name="connsiteY296" fmla="*/ 1131280 h 1131279"/>
              <a:gd name="connsiteX297" fmla="*/ 3395215 w 11218359"/>
              <a:gd name="connsiteY297" fmla="*/ 1131280 h 1131279"/>
              <a:gd name="connsiteX298" fmla="*/ 3406654 w 11218359"/>
              <a:gd name="connsiteY298" fmla="*/ 1131280 h 1131279"/>
              <a:gd name="connsiteX299" fmla="*/ 3418094 w 11218359"/>
              <a:gd name="connsiteY299" fmla="*/ 1131280 h 1131279"/>
              <a:gd name="connsiteX300" fmla="*/ 3429534 w 11218359"/>
              <a:gd name="connsiteY300" fmla="*/ 1131280 h 1131279"/>
              <a:gd name="connsiteX301" fmla="*/ 3440973 w 11218359"/>
              <a:gd name="connsiteY301" fmla="*/ 1131280 h 1131279"/>
              <a:gd name="connsiteX302" fmla="*/ 3452413 w 11218359"/>
              <a:gd name="connsiteY302" fmla="*/ 1131280 h 1131279"/>
              <a:gd name="connsiteX303" fmla="*/ 3463852 w 11218359"/>
              <a:gd name="connsiteY303" fmla="*/ 1131280 h 1131279"/>
              <a:gd name="connsiteX304" fmla="*/ 3475292 w 11218359"/>
              <a:gd name="connsiteY304" fmla="*/ 1131280 h 1131279"/>
              <a:gd name="connsiteX305" fmla="*/ 3486731 w 11218359"/>
              <a:gd name="connsiteY305" fmla="*/ 1131280 h 1131279"/>
              <a:gd name="connsiteX306" fmla="*/ 3498171 w 11218359"/>
              <a:gd name="connsiteY306" fmla="*/ 1131280 h 1131279"/>
              <a:gd name="connsiteX307" fmla="*/ 3509610 w 11218359"/>
              <a:gd name="connsiteY307" fmla="*/ 1131280 h 1131279"/>
              <a:gd name="connsiteX308" fmla="*/ 3521050 w 11218359"/>
              <a:gd name="connsiteY308" fmla="*/ 1131280 h 1131279"/>
              <a:gd name="connsiteX309" fmla="*/ 3532489 w 11218359"/>
              <a:gd name="connsiteY309" fmla="*/ 1128274 h 1131279"/>
              <a:gd name="connsiteX310" fmla="*/ 3543929 w 11218359"/>
              <a:gd name="connsiteY310" fmla="*/ 1131280 h 1131279"/>
              <a:gd name="connsiteX311" fmla="*/ 3555368 w 11218359"/>
              <a:gd name="connsiteY311" fmla="*/ 1131280 h 1131279"/>
              <a:gd name="connsiteX312" fmla="*/ 3566808 w 11218359"/>
              <a:gd name="connsiteY312" fmla="*/ 1131280 h 1131279"/>
              <a:gd name="connsiteX313" fmla="*/ 3578247 w 11218359"/>
              <a:gd name="connsiteY313" fmla="*/ 1131280 h 1131279"/>
              <a:gd name="connsiteX314" fmla="*/ 3589687 w 11218359"/>
              <a:gd name="connsiteY314" fmla="*/ 1129779 h 1131279"/>
              <a:gd name="connsiteX315" fmla="*/ 3601127 w 11218359"/>
              <a:gd name="connsiteY315" fmla="*/ 1131280 h 1131279"/>
              <a:gd name="connsiteX316" fmla="*/ 3612566 w 11218359"/>
              <a:gd name="connsiteY316" fmla="*/ 1131280 h 1131279"/>
              <a:gd name="connsiteX317" fmla="*/ 3624005 w 11218359"/>
              <a:gd name="connsiteY317" fmla="*/ 1131280 h 1131279"/>
              <a:gd name="connsiteX318" fmla="*/ 3635445 w 11218359"/>
              <a:gd name="connsiteY318" fmla="*/ 1131280 h 1131279"/>
              <a:gd name="connsiteX319" fmla="*/ 3646885 w 11218359"/>
              <a:gd name="connsiteY319" fmla="*/ 1131280 h 1131279"/>
              <a:gd name="connsiteX320" fmla="*/ 3658324 w 11218359"/>
              <a:gd name="connsiteY320" fmla="*/ 1131280 h 1131279"/>
              <a:gd name="connsiteX321" fmla="*/ 3669764 w 11218359"/>
              <a:gd name="connsiteY321" fmla="*/ 1131280 h 1131279"/>
              <a:gd name="connsiteX322" fmla="*/ 3681203 w 11218359"/>
              <a:gd name="connsiteY322" fmla="*/ 1131280 h 1131279"/>
              <a:gd name="connsiteX323" fmla="*/ 3692643 w 11218359"/>
              <a:gd name="connsiteY323" fmla="*/ 1131280 h 1131279"/>
              <a:gd name="connsiteX324" fmla="*/ 3704082 w 11218359"/>
              <a:gd name="connsiteY324" fmla="*/ 1131280 h 1131279"/>
              <a:gd name="connsiteX325" fmla="*/ 3715522 w 11218359"/>
              <a:gd name="connsiteY325" fmla="*/ 1131280 h 1131279"/>
              <a:gd name="connsiteX326" fmla="*/ 3726961 w 11218359"/>
              <a:gd name="connsiteY326" fmla="*/ 1131280 h 1131279"/>
              <a:gd name="connsiteX327" fmla="*/ 3738401 w 11218359"/>
              <a:gd name="connsiteY327" fmla="*/ 1131280 h 1131279"/>
              <a:gd name="connsiteX328" fmla="*/ 3749840 w 11218359"/>
              <a:gd name="connsiteY328" fmla="*/ 1131280 h 1131279"/>
              <a:gd name="connsiteX329" fmla="*/ 3761280 w 11218359"/>
              <a:gd name="connsiteY329" fmla="*/ 1131280 h 1131279"/>
              <a:gd name="connsiteX330" fmla="*/ 3772719 w 11218359"/>
              <a:gd name="connsiteY330" fmla="*/ 1131280 h 1131279"/>
              <a:gd name="connsiteX331" fmla="*/ 3784154 w 11218359"/>
              <a:gd name="connsiteY331" fmla="*/ 1131280 h 1131279"/>
              <a:gd name="connsiteX332" fmla="*/ 3795598 w 11218359"/>
              <a:gd name="connsiteY332" fmla="*/ 1131280 h 1131279"/>
              <a:gd name="connsiteX333" fmla="*/ 3807033 w 11218359"/>
              <a:gd name="connsiteY333" fmla="*/ 1131280 h 1131279"/>
              <a:gd name="connsiteX334" fmla="*/ 3818473 w 11218359"/>
              <a:gd name="connsiteY334" fmla="*/ 1131280 h 1131279"/>
              <a:gd name="connsiteX335" fmla="*/ 3829917 w 11218359"/>
              <a:gd name="connsiteY335" fmla="*/ 1131280 h 1131279"/>
              <a:gd name="connsiteX336" fmla="*/ 3841352 w 11218359"/>
              <a:gd name="connsiteY336" fmla="*/ 1131280 h 1131279"/>
              <a:gd name="connsiteX337" fmla="*/ 3852791 w 11218359"/>
              <a:gd name="connsiteY337" fmla="*/ 1131280 h 1131279"/>
              <a:gd name="connsiteX338" fmla="*/ 3864231 w 11218359"/>
              <a:gd name="connsiteY338" fmla="*/ 1131280 h 1131279"/>
              <a:gd name="connsiteX339" fmla="*/ 3875670 w 11218359"/>
              <a:gd name="connsiteY339" fmla="*/ 1131280 h 1131279"/>
              <a:gd name="connsiteX340" fmla="*/ 3887110 w 11218359"/>
              <a:gd name="connsiteY340" fmla="*/ 1131280 h 1131279"/>
              <a:gd name="connsiteX341" fmla="*/ 3898549 w 11218359"/>
              <a:gd name="connsiteY341" fmla="*/ 1131280 h 1131279"/>
              <a:gd name="connsiteX342" fmla="*/ 3909989 w 11218359"/>
              <a:gd name="connsiteY342" fmla="*/ 1131280 h 1131279"/>
              <a:gd name="connsiteX343" fmla="*/ 3921447 w 11218359"/>
              <a:gd name="connsiteY343" fmla="*/ 1131280 h 1131279"/>
              <a:gd name="connsiteX344" fmla="*/ 3932878 w 11218359"/>
              <a:gd name="connsiteY344" fmla="*/ 1131280 h 1131279"/>
              <a:gd name="connsiteX345" fmla="*/ 3944307 w 11218359"/>
              <a:gd name="connsiteY345" fmla="*/ 1131280 h 1131279"/>
              <a:gd name="connsiteX346" fmla="*/ 3955737 w 11218359"/>
              <a:gd name="connsiteY346" fmla="*/ 1131280 h 1131279"/>
              <a:gd name="connsiteX347" fmla="*/ 3967167 w 11218359"/>
              <a:gd name="connsiteY347" fmla="*/ 1131280 h 1131279"/>
              <a:gd name="connsiteX348" fmla="*/ 3978645 w 11218359"/>
              <a:gd name="connsiteY348" fmla="*/ 1131280 h 1131279"/>
              <a:gd name="connsiteX349" fmla="*/ 3990075 w 11218359"/>
              <a:gd name="connsiteY349" fmla="*/ 1131280 h 1131279"/>
              <a:gd name="connsiteX350" fmla="*/ 4001505 w 11218359"/>
              <a:gd name="connsiteY350" fmla="*/ 1131280 h 1131279"/>
              <a:gd name="connsiteX351" fmla="*/ 4012935 w 11218359"/>
              <a:gd name="connsiteY351" fmla="*/ 1131280 h 1131279"/>
              <a:gd name="connsiteX352" fmla="*/ 4024365 w 11218359"/>
              <a:gd name="connsiteY352" fmla="*/ 1131280 h 1131279"/>
              <a:gd name="connsiteX353" fmla="*/ 4035843 w 11218359"/>
              <a:gd name="connsiteY353" fmla="*/ 1131280 h 1131279"/>
              <a:gd name="connsiteX354" fmla="*/ 4047273 w 11218359"/>
              <a:gd name="connsiteY354" fmla="*/ 1131280 h 1131279"/>
              <a:gd name="connsiteX355" fmla="*/ 4058702 w 11218359"/>
              <a:gd name="connsiteY355" fmla="*/ 1131280 h 1131279"/>
              <a:gd name="connsiteX356" fmla="*/ 4070133 w 11218359"/>
              <a:gd name="connsiteY356" fmla="*/ 1131280 h 1131279"/>
              <a:gd name="connsiteX357" fmla="*/ 4081563 w 11218359"/>
              <a:gd name="connsiteY357" fmla="*/ 1131280 h 1131279"/>
              <a:gd name="connsiteX358" fmla="*/ 4093040 w 11218359"/>
              <a:gd name="connsiteY358" fmla="*/ 1131280 h 1131279"/>
              <a:gd name="connsiteX359" fmla="*/ 4104471 w 11218359"/>
              <a:gd name="connsiteY359" fmla="*/ 1131280 h 1131279"/>
              <a:gd name="connsiteX360" fmla="*/ 4115900 w 11218359"/>
              <a:gd name="connsiteY360" fmla="*/ 1131280 h 1131279"/>
              <a:gd name="connsiteX361" fmla="*/ 4127330 w 11218359"/>
              <a:gd name="connsiteY361" fmla="*/ 1131280 h 1131279"/>
              <a:gd name="connsiteX362" fmla="*/ 4138760 w 11218359"/>
              <a:gd name="connsiteY362" fmla="*/ 1131280 h 1131279"/>
              <a:gd name="connsiteX363" fmla="*/ 4150238 w 11218359"/>
              <a:gd name="connsiteY363" fmla="*/ 1131280 h 1131279"/>
              <a:gd name="connsiteX364" fmla="*/ 4161668 w 11218359"/>
              <a:gd name="connsiteY364" fmla="*/ 1131280 h 1131279"/>
              <a:gd name="connsiteX365" fmla="*/ 4173098 w 11218359"/>
              <a:gd name="connsiteY365" fmla="*/ 1131280 h 1131279"/>
              <a:gd name="connsiteX366" fmla="*/ 4184528 w 11218359"/>
              <a:gd name="connsiteY366" fmla="*/ 1131280 h 1131279"/>
              <a:gd name="connsiteX367" fmla="*/ 4195958 w 11218359"/>
              <a:gd name="connsiteY367" fmla="*/ 1131280 h 1131279"/>
              <a:gd name="connsiteX368" fmla="*/ 4207436 w 11218359"/>
              <a:gd name="connsiteY368" fmla="*/ 1131280 h 1131279"/>
              <a:gd name="connsiteX369" fmla="*/ 4218865 w 11218359"/>
              <a:gd name="connsiteY369" fmla="*/ 1131280 h 1131279"/>
              <a:gd name="connsiteX370" fmla="*/ 4230296 w 11218359"/>
              <a:gd name="connsiteY370" fmla="*/ 1131280 h 1131279"/>
              <a:gd name="connsiteX371" fmla="*/ 4241726 w 11218359"/>
              <a:gd name="connsiteY371" fmla="*/ 1131280 h 1131279"/>
              <a:gd name="connsiteX372" fmla="*/ 4253156 w 11218359"/>
              <a:gd name="connsiteY372" fmla="*/ 1131280 h 1131279"/>
              <a:gd name="connsiteX373" fmla="*/ 4264634 w 11218359"/>
              <a:gd name="connsiteY373" fmla="*/ 1131280 h 1131279"/>
              <a:gd name="connsiteX374" fmla="*/ 4276063 w 11218359"/>
              <a:gd name="connsiteY374" fmla="*/ 1131280 h 1131279"/>
              <a:gd name="connsiteX375" fmla="*/ 4287493 w 11218359"/>
              <a:gd name="connsiteY375" fmla="*/ 1131280 h 1131279"/>
              <a:gd name="connsiteX376" fmla="*/ 4298923 w 11218359"/>
              <a:gd name="connsiteY376" fmla="*/ 1131280 h 1131279"/>
              <a:gd name="connsiteX377" fmla="*/ 4310353 w 11218359"/>
              <a:gd name="connsiteY377" fmla="*/ 1131280 h 1131279"/>
              <a:gd name="connsiteX378" fmla="*/ 4321831 w 11218359"/>
              <a:gd name="connsiteY378" fmla="*/ 1131280 h 1131279"/>
              <a:gd name="connsiteX379" fmla="*/ 4333261 w 11218359"/>
              <a:gd name="connsiteY379" fmla="*/ 1131280 h 1131279"/>
              <a:gd name="connsiteX380" fmla="*/ 4344691 w 11218359"/>
              <a:gd name="connsiteY380" fmla="*/ 1131280 h 1131279"/>
              <a:gd name="connsiteX381" fmla="*/ 4356121 w 11218359"/>
              <a:gd name="connsiteY381" fmla="*/ 1131280 h 1131279"/>
              <a:gd name="connsiteX382" fmla="*/ 4367551 w 11218359"/>
              <a:gd name="connsiteY382" fmla="*/ 1131280 h 1131279"/>
              <a:gd name="connsiteX383" fmla="*/ 4379028 w 11218359"/>
              <a:gd name="connsiteY383" fmla="*/ 1131280 h 1131279"/>
              <a:gd name="connsiteX384" fmla="*/ 4390458 w 11218359"/>
              <a:gd name="connsiteY384" fmla="*/ 1131280 h 1131279"/>
              <a:gd name="connsiteX385" fmla="*/ 4401889 w 11218359"/>
              <a:gd name="connsiteY385" fmla="*/ 1131280 h 1131279"/>
              <a:gd name="connsiteX386" fmla="*/ 4413319 w 11218359"/>
              <a:gd name="connsiteY386" fmla="*/ 1131280 h 1131279"/>
              <a:gd name="connsiteX387" fmla="*/ 4424749 w 11218359"/>
              <a:gd name="connsiteY387" fmla="*/ 1131280 h 1131279"/>
              <a:gd name="connsiteX388" fmla="*/ 4436226 w 11218359"/>
              <a:gd name="connsiteY388" fmla="*/ 1131280 h 1131279"/>
              <a:gd name="connsiteX389" fmla="*/ 4447656 w 11218359"/>
              <a:gd name="connsiteY389" fmla="*/ 1131280 h 1131279"/>
              <a:gd name="connsiteX390" fmla="*/ 4459086 w 11218359"/>
              <a:gd name="connsiteY390" fmla="*/ 1131280 h 1131279"/>
              <a:gd name="connsiteX391" fmla="*/ 4470516 w 11218359"/>
              <a:gd name="connsiteY391" fmla="*/ 1131280 h 1131279"/>
              <a:gd name="connsiteX392" fmla="*/ 4481946 w 11218359"/>
              <a:gd name="connsiteY392" fmla="*/ 1131280 h 1131279"/>
              <a:gd name="connsiteX393" fmla="*/ 4493424 w 11218359"/>
              <a:gd name="connsiteY393" fmla="*/ 1131280 h 1131279"/>
              <a:gd name="connsiteX394" fmla="*/ 4504854 w 11218359"/>
              <a:gd name="connsiteY394" fmla="*/ 1131280 h 1131279"/>
              <a:gd name="connsiteX395" fmla="*/ 4516284 w 11218359"/>
              <a:gd name="connsiteY395" fmla="*/ 1131280 h 1131279"/>
              <a:gd name="connsiteX396" fmla="*/ 4527714 w 11218359"/>
              <a:gd name="connsiteY396" fmla="*/ 1131280 h 1131279"/>
              <a:gd name="connsiteX397" fmla="*/ 4539144 w 11218359"/>
              <a:gd name="connsiteY397" fmla="*/ 1131280 h 1131279"/>
              <a:gd name="connsiteX398" fmla="*/ 4550621 w 11218359"/>
              <a:gd name="connsiteY398" fmla="*/ 1131280 h 1131279"/>
              <a:gd name="connsiteX399" fmla="*/ 4562051 w 11218359"/>
              <a:gd name="connsiteY399" fmla="*/ 1131280 h 1131279"/>
              <a:gd name="connsiteX400" fmla="*/ 4573482 w 11218359"/>
              <a:gd name="connsiteY400" fmla="*/ 1131280 h 1131279"/>
              <a:gd name="connsiteX401" fmla="*/ 4584912 w 11218359"/>
              <a:gd name="connsiteY401" fmla="*/ 1131280 h 1131279"/>
              <a:gd name="connsiteX402" fmla="*/ 4596341 w 11218359"/>
              <a:gd name="connsiteY402" fmla="*/ 1131280 h 1131279"/>
              <a:gd name="connsiteX403" fmla="*/ 4607771 w 11218359"/>
              <a:gd name="connsiteY403" fmla="*/ 1131280 h 1131279"/>
              <a:gd name="connsiteX404" fmla="*/ 4619249 w 11218359"/>
              <a:gd name="connsiteY404" fmla="*/ 1131280 h 1131279"/>
              <a:gd name="connsiteX405" fmla="*/ 4630679 w 11218359"/>
              <a:gd name="connsiteY405" fmla="*/ 1131280 h 1131279"/>
              <a:gd name="connsiteX406" fmla="*/ 4642109 w 11218359"/>
              <a:gd name="connsiteY406" fmla="*/ 1131280 h 1131279"/>
              <a:gd name="connsiteX407" fmla="*/ 4653539 w 11218359"/>
              <a:gd name="connsiteY407" fmla="*/ 1131280 h 1131279"/>
              <a:gd name="connsiteX408" fmla="*/ 4664969 w 11218359"/>
              <a:gd name="connsiteY408" fmla="*/ 1131280 h 1131279"/>
              <a:gd name="connsiteX409" fmla="*/ 4676447 w 11218359"/>
              <a:gd name="connsiteY409" fmla="*/ 1131280 h 1131279"/>
              <a:gd name="connsiteX410" fmla="*/ 4687877 w 11218359"/>
              <a:gd name="connsiteY410" fmla="*/ 1131280 h 1131279"/>
              <a:gd name="connsiteX411" fmla="*/ 4699306 w 11218359"/>
              <a:gd name="connsiteY411" fmla="*/ 1131280 h 1131279"/>
              <a:gd name="connsiteX412" fmla="*/ 4710737 w 11218359"/>
              <a:gd name="connsiteY412" fmla="*/ 1131280 h 1131279"/>
              <a:gd name="connsiteX413" fmla="*/ 4722167 w 11218359"/>
              <a:gd name="connsiteY413" fmla="*/ 1131280 h 1131279"/>
              <a:gd name="connsiteX414" fmla="*/ 4733644 w 11218359"/>
              <a:gd name="connsiteY414" fmla="*/ 1131280 h 1131279"/>
              <a:gd name="connsiteX415" fmla="*/ 4745075 w 11218359"/>
              <a:gd name="connsiteY415" fmla="*/ 1131280 h 1131279"/>
              <a:gd name="connsiteX416" fmla="*/ 4756504 w 11218359"/>
              <a:gd name="connsiteY416" fmla="*/ 1131280 h 1131279"/>
              <a:gd name="connsiteX417" fmla="*/ 4767934 w 11218359"/>
              <a:gd name="connsiteY417" fmla="*/ 1131280 h 1131279"/>
              <a:gd name="connsiteX418" fmla="*/ 4779364 w 11218359"/>
              <a:gd name="connsiteY418" fmla="*/ 1131280 h 1131279"/>
              <a:gd name="connsiteX419" fmla="*/ 4790842 w 11218359"/>
              <a:gd name="connsiteY419" fmla="*/ 1131280 h 1131279"/>
              <a:gd name="connsiteX420" fmla="*/ 4802272 w 11218359"/>
              <a:gd name="connsiteY420" fmla="*/ 1131280 h 1131279"/>
              <a:gd name="connsiteX421" fmla="*/ 4813702 w 11218359"/>
              <a:gd name="connsiteY421" fmla="*/ 1131280 h 1131279"/>
              <a:gd name="connsiteX422" fmla="*/ 4825132 w 11218359"/>
              <a:gd name="connsiteY422" fmla="*/ 1131280 h 1131279"/>
              <a:gd name="connsiteX423" fmla="*/ 4836562 w 11218359"/>
              <a:gd name="connsiteY423" fmla="*/ 1131280 h 1131279"/>
              <a:gd name="connsiteX424" fmla="*/ 4848040 w 11218359"/>
              <a:gd name="connsiteY424" fmla="*/ 1131280 h 1131279"/>
              <a:gd name="connsiteX425" fmla="*/ 4859469 w 11218359"/>
              <a:gd name="connsiteY425" fmla="*/ 1131280 h 1131279"/>
              <a:gd name="connsiteX426" fmla="*/ 4870899 w 11218359"/>
              <a:gd name="connsiteY426" fmla="*/ 1131280 h 1131279"/>
              <a:gd name="connsiteX427" fmla="*/ 4882330 w 11218359"/>
              <a:gd name="connsiteY427" fmla="*/ 1131280 h 1131279"/>
              <a:gd name="connsiteX428" fmla="*/ 4893760 w 11218359"/>
              <a:gd name="connsiteY428" fmla="*/ 1131280 h 1131279"/>
              <a:gd name="connsiteX429" fmla="*/ 4905237 w 11218359"/>
              <a:gd name="connsiteY429" fmla="*/ 1131280 h 1131279"/>
              <a:gd name="connsiteX430" fmla="*/ 4916667 w 11218359"/>
              <a:gd name="connsiteY430" fmla="*/ 1131280 h 1131279"/>
              <a:gd name="connsiteX431" fmla="*/ 4928097 w 11218359"/>
              <a:gd name="connsiteY431" fmla="*/ 1131280 h 1131279"/>
              <a:gd name="connsiteX432" fmla="*/ 4939527 w 11218359"/>
              <a:gd name="connsiteY432" fmla="*/ 1131280 h 1131279"/>
              <a:gd name="connsiteX433" fmla="*/ 4950957 w 11218359"/>
              <a:gd name="connsiteY433" fmla="*/ 1131280 h 1131279"/>
              <a:gd name="connsiteX434" fmla="*/ 4962435 w 11218359"/>
              <a:gd name="connsiteY434" fmla="*/ 1131280 h 1131279"/>
              <a:gd name="connsiteX435" fmla="*/ 4973865 w 11218359"/>
              <a:gd name="connsiteY435" fmla="*/ 1131280 h 1131279"/>
              <a:gd name="connsiteX436" fmla="*/ 4985295 w 11218359"/>
              <a:gd name="connsiteY436" fmla="*/ 1131280 h 1131279"/>
              <a:gd name="connsiteX437" fmla="*/ 4996725 w 11218359"/>
              <a:gd name="connsiteY437" fmla="*/ 1131280 h 1131279"/>
              <a:gd name="connsiteX438" fmla="*/ 5008155 w 11218359"/>
              <a:gd name="connsiteY438" fmla="*/ 1131280 h 1131279"/>
              <a:gd name="connsiteX439" fmla="*/ 5019632 w 11218359"/>
              <a:gd name="connsiteY439" fmla="*/ 1131280 h 1131279"/>
              <a:gd name="connsiteX440" fmla="*/ 5031062 w 11218359"/>
              <a:gd name="connsiteY440" fmla="*/ 1131280 h 1131279"/>
              <a:gd name="connsiteX441" fmla="*/ 5042492 w 11218359"/>
              <a:gd name="connsiteY441" fmla="*/ 1131280 h 1131279"/>
              <a:gd name="connsiteX442" fmla="*/ 5053923 w 11218359"/>
              <a:gd name="connsiteY442" fmla="*/ 1131280 h 1131279"/>
              <a:gd name="connsiteX443" fmla="*/ 5065353 w 11218359"/>
              <a:gd name="connsiteY443" fmla="*/ 1131280 h 1131279"/>
              <a:gd name="connsiteX444" fmla="*/ 5076830 w 11218359"/>
              <a:gd name="connsiteY444" fmla="*/ 1131280 h 1131279"/>
              <a:gd name="connsiteX445" fmla="*/ 5088260 w 11218359"/>
              <a:gd name="connsiteY445" fmla="*/ 1131280 h 1131279"/>
              <a:gd name="connsiteX446" fmla="*/ 5099690 w 11218359"/>
              <a:gd name="connsiteY446" fmla="*/ 1131280 h 1131279"/>
              <a:gd name="connsiteX447" fmla="*/ 5111120 w 11218359"/>
              <a:gd name="connsiteY447" fmla="*/ 1131280 h 1131279"/>
              <a:gd name="connsiteX448" fmla="*/ 5122550 w 11218359"/>
              <a:gd name="connsiteY448" fmla="*/ 1131280 h 1131279"/>
              <a:gd name="connsiteX449" fmla="*/ 5134028 w 11218359"/>
              <a:gd name="connsiteY449" fmla="*/ 1131280 h 1131279"/>
              <a:gd name="connsiteX450" fmla="*/ 5145458 w 11218359"/>
              <a:gd name="connsiteY450" fmla="*/ 1131280 h 1131279"/>
              <a:gd name="connsiteX451" fmla="*/ 5156888 w 11218359"/>
              <a:gd name="connsiteY451" fmla="*/ 1131280 h 1131279"/>
              <a:gd name="connsiteX452" fmla="*/ 5168318 w 11218359"/>
              <a:gd name="connsiteY452" fmla="*/ 1131280 h 1131279"/>
              <a:gd name="connsiteX453" fmla="*/ 5179747 w 11218359"/>
              <a:gd name="connsiteY453" fmla="*/ 1131280 h 1131279"/>
              <a:gd name="connsiteX454" fmla="*/ 5191225 w 11218359"/>
              <a:gd name="connsiteY454" fmla="*/ 1131280 h 1131279"/>
              <a:gd name="connsiteX455" fmla="*/ 5202655 w 11218359"/>
              <a:gd name="connsiteY455" fmla="*/ 1131280 h 1131279"/>
              <a:gd name="connsiteX456" fmla="*/ 5214085 w 11218359"/>
              <a:gd name="connsiteY456" fmla="*/ 1131280 h 1131279"/>
              <a:gd name="connsiteX457" fmla="*/ 5225515 w 11218359"/>
              <a:gd name="connsiteY457" fmla="*/ 1131280 h 1131279"/>
              <a:gd name="connsiteX458" fmla="*/ 5236945 w 11218359"/>
              <a:gd name="connsiteY458" fmla="*/ 1131280 h 1131279"/>
              <a:gd name="connsiteX459" fmla="*/ 5248423 w 11218359"/>
              <a:gd name="connsiteY459" fmla="*/ 1131280 h 1131279"/>
              <a:gd name="connsiteX460" fmla="*/ 5259853 w 11218359"/>
              <a:gd name="connsiteY460" fmla="*/ 1131280 h 1131279"/>
              <a:gd name="connsiteX461" fmla="*/ 5271283 w 11218359"/>
              <a:gd name="connsiteY461" fmla="*/ 1131280 h 1131279"/>
              <a:gd name="connsiteX462" fmla="*/ 5282713 w 11218359"/>
              <a:gd name="connsiteY462" fmla="*/ 1131280 h 1131279"/>
              <a:gd name="connsiteX463" fmla="*/ 5294143 w 11218359"/>
              <a:gd name="connsiteY463" fmla="*/ 1131280 h 1131279"/>
              <a:gd name="connsiteX464" fmla="*/ 5305621 w 11218359"/>
              <a:gd name="connsiteY464" fmla="*/ 1131280 h 1131279"/>
              <a:gd name="connsiteX465" fmla="*/ 5317051 w 11218359"/>
              <a:gd name="connsiteY465" fmla="*/ 1131280 h 1131279"/>
              <a:gd name="connsiteX466" fmla="*/ 5328481 w 11218359"/>
              <a:gd name="connsiteY466" fmla="*/ 1131280 h 1131279"/>
              <a:gd name="connsiteX467" fmla="*/ 5339910 w 11218359"/>
              <a:gd name="connsiteY467" fmla="*/ 1131280 h 1131279"/>
              <a:gd name="connsiteX468" fmla="*/ 5351340 w 11218359"/>
              <a:gd name="connsiteY468" fmla="*/ 1131280 h 1131279"/>
              <a:gd name="connsiteX469" fmla="*/ 5362818 w 11218359"/>
              <a:gd name="connsiteY469" fmla="*/ 1131280 h 1131279"/>
              <a:gd name="connsiteX470" fmla="*/ 5374248 w 11218359"/>
              <a:gd name="connsiteY470" fmla="*/ 1131280 h 1131279"/>
              <a:gd name="connsiteX471" fmla="*/ 5385678 w 11218359"/>
              <a:gd name="connsiteY471" fmla="*/ 1131280 h 1131279"/>
              <a:gd name="connsiteX472" fmla="*/ 5397108 w 11218359"/>
              <a:gd name="connsiteY472" fmla="*/ 1131280 h 1131279"/>
              <a:gd name="connsiteX473" fmla="*/ 5408538 w 11218359"/>
              <a:gd name="connsiteY473" fmla="*/ 1131280 h 1131279"/>
              <a:gd name="connsiteX474" fmla="*/ 5420016 w 11218359"/>
              <a:gd name="connsiteY474" fmla="*/ 1131280 h 1131279"/>
              <a:gd name="connsiteX475" fmla="*/ 5431446 w 11218359"/>
              <a:gd name="connsiteY475" fmla="*/ 1131280 h 1131279"/>
              <a:gd name="connsiteX476" fmla="*/ 5442876 w 11218359"/>
              <a:gd name="connsiteY476" fmla="*/ 1131280 h 1131279"/>
              <a:gd name="connsiteX477" fmla="*/ 5454306 w 11218359"/>
              <a:gd name="connsiteY477" fmla="*/ 1131280 h 1131279"/>
              <a:gd name="connsiteX478" fmla="*/ 5465736 w 11218359"/>
              <a:gd name="connsiteY478" fmla="*/ 1131280 h 1131279"/>
              <a:gd name="connsiteX479" fmla="*/ 5477214 w 11218359"/>
              <a:gd name="connsiteY479" fmla="*/ 1131280 h 1131279"/>
              <a:gd name="connsiteX480" fmla="*/ 5488643 w 11218359"/>
              <a:gd name="connsiteY480" fmla="*/ 1131280 h 1131279"/>
              <a:gd name="connsiteX481" fmla="*/ 5500073 w 11218359"/>
              <a:gd name="connsiteY481" fmla="*/ 1131280 h 1131279"/>
              <a:gd name="connsiteX482" fmla="*/ 5511503 w 11218359"/>
              <a:gd name="connsiteY482" fmla="*/ 1131280 h 1131279"/>
              <a:gd name="connsiteX483" fmla="*/ 5522933 w 11218359"/>
              <a:gd name="connsiteY483" fmla="*/ 1131280 h 1131279"/>
              <a:gd name="connsiteX484" fmla="*/ 5534411 w 11218359"/>
              <a:gd name="connsiteY484" fmla="*/ 1131280 h 1131279"/>
              <a:gd name="connsiteX485" fmla="*/ 5545841 w 11218359"/>
              <a:gd name="connsiteY485" fmla="*/ 1131280 h 1131279"/>
              <a:gd name="connsiteX486" fmla="*/ 5557271 w 11218359"/>
              <a:gd name="connsiteY486" fmla="*/ 1131280 h 1131279"/>
              <a:gd name="connsiteX487" fmla="*/ 5568701 w 11218359"/>
              <a:gd name="connsiteY487" fmla="*/ 1131280 h 1131279"/>
              <a:gd name="connsiteX488" fmla="*/ 5580131 w 11218359"/>
              <a:gd name="connsiteY488" fmla="*/ 1131280 h 1131279"/>
              <a:gd name="connsiteX489" fmla="*/ 5591609 w 11218359"/>
              <a:gd name="connsiteY489" fmla="*/ 1131280 h 1131279"/>
              <a:gd name="connsiteX490" fmla="*/ 5603038 w 11218359"/>
              <a:gd name="connsiteY490" fmla="*/ 1131280 h 1131279"/>
              <a:gd name="connsiteX491" fmla="*/ 5614469 w 11218359"/>
              <a:gd name="connsiteY491" fmla="*/ 1131280 h 1131279"/>
              <a:gd name="connsiteX492" fmla="*/ 5625899 w 11218359"/>
              <a:gd name="connsiteY492" fmla="*/ 1131280 h 1131279"/>
              <a:gd name="connsiteX493" fmla="*/ 5637329 w 11218359"/>
              <a:gd name="connsiteY493" fmla="*/ 1131280 h 1131279"/>
              <a:gd name="connsiteX494" fmla="*/ 5648759 w 11218359"/>
              <a:gd name="connsiteY494" fmla="*/ 1131280 h 1131279"/>
              <a:gd name="connsiteX495" fmla="*/ 5660236 w 11218359"/>
              <a:gd name="connsiteY495" fmla="*/ 1131280 h 1131279"/>
              <a:gd name="connsiteX496" fmla="*/ 5671666 w 11218359"/>
              <a:gd name="connsiteY496" fmla="*/ 1131280 h 1131279"/>
              <a:gd name="connsiteX497" fmla="*/ 5683096 w 11218359"/>
              <a:gd name="connsiteY497" fmla="*/ 1131280 h 1131279"/>
              <a:gd name="connsiteX498" fmla="*/ 5694526 w 11218359"/>
              <a:gd name="connsiteY498" fmla="*/ 1131280 h 1131279"/>
              <a:gd name="connsiteX499" fmla="*/ 5705956 w 11218359"/>
              <a:gd name="connsiteY499" fmla="*/ 1131280 h 1131279"/>
              <a:gd name="connsiteX500" fmla="*/ 5717434 w 11218359"/>
              <a:gd name="connsiteY500" fmla="*/ 1131280 h 1131279"/>
              <a:gd name="connsiteX501" fmla="*/ 5728864 w 11218359"/>
              <a:gd name="connsiteY501" fmla="*/ 1131280 h 1131279"/>
              <a:gd name="connsiteX502" fmla="*/ 5740294 w 11218359"/>
              <a:gd name="connsiteY502" fmla="*/ 1131280 h 1131279"/>
              <a:gd name="connsiteX503" fmla="*/ 5751724 w 11218359"/>
              <a:gd name="connsiteY503" fmla="*/ 1131280 h 1131279"/>
              <a:gd name="connsiteX504" fmla="*/ 5763154 w 11218359"/>
              <a:gd name="connsiteY504" fmla="*/ 1131280 h 1131279"/>
              <a:gd name="connsiteX505" fmla="*/ 5774631 w 11218359"/>
              <a:gd name="connsiteY505" fmla="*/ 1131280 h 1131279"/>
              <a:gd name="connsiteX506" fmla="*/ 5786062 w 11218359"/>
              <a:gd name="connsiteY506" fmla="*/ 1131280 h 1131279"/>
              <a:gd name="connsiteX507" fmla="*/ 5797492 w 11218359"/>
              <a:gd name="connsiteY507" fmla="*/ 1131280 h 1131279"/>
              <a:gd name="connsiteX508" fmla="*/ 5808921 w 11218359"/>
              <a:gd name="connsiteY508" fmla="*/ 1131280 h 1131279"/>
              <a:gd name="connsiteX509" fmla="*/ 5820351 w 11218359"/>
              <a:gd name="connsiteY509" fmla="*/ 1131280 h 1131279"/>
              <a:gd name="connsiteX510" fmla="*/ 5831829 w 11218359"/>
              <a:gd name="connsiteY510" fmla="*/ 1131280 h 1131279"/>
              <a:gd name="connsiteX511" fmla="*/ 5843259 w 11218359"/>
              <a:gd name="connsiteY511" fmla="*/ 1131280 h 1131279"/>
              <a:gd name="connsiteX512" fmla="*/ 5854689 w 11218359"/>
              <a:gd name="connsiteY512" fmla="*/ 1131280 h 1131279"/>
              <a:gd name="connsiteX513" fmla="*/ 5866119 w 11218359"/>
              <a:gd name="connsiteY513" fmla="*/ 1131280 h 1131279"/>
              <a:gd name="connsiteX514" fmla="*/ 5877549 w 11218359"/>
              <a:gd name="connsiteY514" fmla="*/ 1131280 h 1131279"/>
              <a:gd name="connsiteX515" fmla="*/ 5889027 w 11218359"/>
              <a:gd name="connsiteY515" fmla="*/ 1131280 h 1131279"/>
              <a:gd name="connsiteX516" fmla="*/ 5900457 w 11218359"/>
              <a:gd name="connsiteY516" fmla="*/ 1131280 h 1131279"/>
              <a:gd name="connsiteX517" fmla="*/ 5911887 w 11218359"/>
              <a:gd name="connsiteY517" fmla="*/ 1131280 h 1131279"/>
              <a:gd name="connsiteX518" fmla="*/ 5923317 w 11218359"/>
              <a:gd name="connsiteY518" fmla="*/ 1131280 h 1131279"/>
              <a:gd name="connsiteX519" fmla="*/ 5934747 w 11218359"/>
              <a:gd name="connsiteY519" fmla="*/ 1131280 h 1131279"/>
              <a:gd name="connsiteX520" fmla="*/ 5946225 w 11218359"/>
              <a:gd name="connsiteY520" fmla="*/ 1131280 h 1131279"/>
              <a:gd name="connsiteX521" fmla="*/ 5957655 w 11218359"/>
              <a:gd name="connsiteY521" fmla="*/ 1131280 h 1131279"/>
              <a:gd name="connsiteX522" fmla="*/ 5969084 w 11218359"/>
              <a:gd name="connsiteY522" fmla="*/ 1131280 h 1131279"/>
              <a:gd name="connsiteX523" fmla="*/ 5980514 w 11218359"/>
              <a:gd name="connsiteY523" fmla="*/ 1131280 h 1131279"/>
              <a:gd name="connsiteX524" fmla="*/ 5991944 w 11218359"/>
              <a:gd name="connsiteY524" fmla="*/ 1131280 h 1131279"/>
              <a:gd name="connsiteX525" fmla="*/ 6003422 w 11218359"/>
              <a:gd name="connsiteY525" fmla="*/ 1131280 h 1131279"/>
              <a:gd name="connsiteX526" fmla="*/ 6014852 w 11218359"/>
              <a:gd name="connsiteY526" fmla="*/ 1131280 h 1131279"/>
              <a:gd name="connsiteX527" fmla="*/ 6026282 w 11218359"/>
              <a:gd name="connsiteY527" fmla="*/ 1131280 h 1131279"/>
              <a:gd name="connsiteX528" fmla="*/ 6037712 w 11218359"/>
              <a:gd name="connsiteY528" fmla="*/ 1131280 h 1131279"/>
              <a:gd name="connsiteX529" fmla="*/ 6049142 w 11218359"/>
              <a:gd name="connsiteY529" fmla="*/ 1131280 h 1131279"/>
              <a:gd name="connsiteX530" fmla="*/ 6060620 w 11218359"/>
              <a:gd name="connsiteY530" fmla="*/ 1131280 h 1131279"/>
              <a:gd name="connsiteX531" fmla="*/ 6072049 w 11218359"/>
              <a:gd name="connsiteY531" fmla="*/ 1131280 h 1131279"/>
              <a:gd name="connsiteX532" fmla="*/ 6083480 w 11218359"/>
              <a:gd name="connsiteY532" fmla="*/ 1131280 h 1131279"/>
              <a:gd name="connsiteX533" fmla="*/ 6094910 w 11218359"/>
              <a:gd name="connsiteY533" fmla="*/ 1131280 h 1131279"/>
              <a:gd name="connsiteX534" fmla="*/ 6106340 w 11218359"/>
              <a:gd name="connsiteY534" fmla="*/ 1131280 h 1131279"/>
              <a:gd name="connsiteX535" fmla="*/ 6117818 w 11218359"/>
              <a:gd name="connsiteY535" fmla="*/ 1131280 h 1131279"/>
              <a:gd name="connsiteX536" fmla="*/ 6129247 w 11218359"/>
              <a:gd name="connsiteY536" fmla="*/ 1131280 h 1131279"/>
              <a:gd name="connsiteX537" fmla="*/ 6140677 w 11218359"/>
              <a:gd name="connsiteY537" fmla="*/ 1131280 h 1131279"/>
              <a:gd name="connsiteX538" fmla="*/ 6152107 w 11218359"/>
              <a:gd name="connsiteY538" fmla="*/ 1131280 h 1131279"/>
              <a:gd name="connsiteX539" fmla="*/ 6163537 w 11218359"/>
              <a:gd name="connsiteY539" fmla="*/ 1131280 h 1131279"/>
              <a:gd name="connsiteX540" fmla="*/ 6175015 w 11218359"/>
              <a:gd name="connsiteY540" fmla="*/ 1131280 h 1131279"/>
              <a:gd name="connsiteX541" fmla="*/ 6186445 w 11218359"/>
              <a:gd name="connsiteY541" fmla="*/ 1131280 h 1131279"/>
              <a:gd name="connsiteX542" fmla="*/ 6197875 w 11218359"/>
              <a:gd name="connsiteY542" fmla="*/ 1131280 h 1131279"/>
              <a:gd name="connsiteX543" fmla="*/ 6209305 w 11218359"/>
              <a:gd name="connsiteY543" fmla="*/ 1131280 h 1131279"/>
              <a:gd name="connsiteX544" fmla="*/ 6220735 w 11218359"/>
              <a:gd name="connsiteY544" fmla="*/ 1131280 h 1131279"/>
              <a:gd name="connsiteX545" fmla="*/ 6232212 w 11218359"/>
              <a:gd name="connsiteY545" fmla="*/ 1131280 h 1131279"/>
              <a:gd name="connsiteX546" fmla="*/ 6243642 w 11218359"/>
              <a:gd name="connsiteY546" fmla="*/ 1131280 h 1131279"/>
              <a:gd name="connsiteX547" fmla="*/ 6255073 w 11218359"/>
              <a:gd name="connsiteY547" fmla="*/ 1131280 h 1131279"/>
              <a:gd name="connsiteX548" fmla="*/ 6266503 w 11218359"/>
              <a:gd name="connsiteY548" fmla="*/ 1131280 h 1131279"/>
              <a:gd name="connsiteX549" fmla="*/ 6277933 w 11218359"/>
              <a:gd name="connsiteY549" fmla="*/ 1131280 h 1131279"/>
              <a:gd name="connsiteX550" fmla="*/ 6289410 w 11218359"/>
              <a:gd name="connsiteY550" fmla="*/ 1131280 h 1131279"/>
              <a:gd name="connsiteX551" fmla="*/ 6300840 w 11218359"/>
              <a:gd name="connsiteY551" fmla="*/ 1131280 h 1131279"/>
              <a:gd name="connsiteX552" fmla="*/ 6312270 w 11218359"/>
              <a:gd name="connsiteY552" fmla="*/ 1131280 h 1131279"/>
              <a:gd name="connsiteX553" fmla="*/ 6323700 w 11218359"/>
              <a:gd name="connsiteY553" fmla="*/ 1131280 h 1131279"/>
              <a:gd name="connsiteX554" fmla="*/ 6335130 w 11218359"/>
              <a:gd name="connsiteY554" fmla="*/ 1131280 h 1131279"/>
              <a:gd name="connsiteX555" fmla="*/ 6346608 w 11218359"/>
              <a:gd name="connsiteY555" fmla="*/ 1131280 h 1131279"/>
              <a:gd name="connsiteX556" fmla="*/ 6358038 w 11218359"/>
              <a:gd name="connsiteY556" fmla="*/ 1131280 h 1131279"/>
              <a:gd name="connsiteX557" fmla="*/ 6369468 w 11218359"/>
              <a:gd name="connsiteY557" fmla="*/ 1131280 h 1131279"/>
              <a:gd name="connsiteX558" fmla="*/ 6380898 w 11218359"/>
              <a:gd name="connsiteY558" fmla="*/ 1131280 h 1131279"/>
              <a:gd name="connsiteX559" fmla="*/ 6392328 w 11218359"/>
              <a:gd name="connsiteY559" fmla="*/ 1131280 h 1131279"/>
              <a:gd name="connsiteX560" fmla="*/ 6403805 w 11218359"/>
              <a:gd name="connsiteY560" fmla="*/ 1131280 h 1131279"/>
              <a:gd name="connsiteX561" fmla="*/ 6415235 w 11218359"/>
              <a:gd name="connsiteY561" fmla="*/ 1131280 h 1131279"/>
              <a:gd name="connsiteX562" fmla="*/ 6426666 w 11218359"/>
              <a:gd name="connsiteY562" fmla="*/ 1131280 h 1131279"/>
              <a:gd name="connsiteX563" fmla="*/ 6438096 w 11218359"/>
              <a:gd name="connsiteY563" fmla="*/ 1131280 h 1131279"/>
              <a:gd name="connsiteX564" fmla="*/ 6449525 w 11218359"/>
              <a:gd name="connsiteY564" fmla="*/ 1131280 h 1131279"/>
              <a:gd name="connsiteX565" fmla="*/ 6461003 w 11218359"/>
              <a:gd name="connsiteY565" fmla="*/ 1131280 h 1131279"/>
              <a:gd name="connsiteX566" fmla="*/ 6472433 w 11218359"/>
              <a:gd name="connsiteY566" fmla="*/ 1131280 h 1131279"/>
              <a:gd name="connsiteX567" fmla="*/ 6483863 w 11218359"/>
              <a:gd name="connsiteY567" fmla="*/ 1131280 h 1131279"/>
              <a:gd name="connsiteX568" fmla="*/ 6495293 w 11218359"/>
              <a:gd name="connsiteY568" fmla="*/ 1131280 h 1131279"/>
              <a:gd name="connsiteX569" fmla="*/ 6506723 w 11218359"/>
              <a:gd name="connsiteY569" fmla="*/ 1131280 h 1131279"/>
              <a:gd name="connsiteX570" fmla="*/ 6518201 w 11218359"/>
              <a:gd name="connsiteY570" fmla="*/ 1131280 h 1131279"/>
              <a:gd name="connsiteX571" fmla="*/ 6529631 w 11218359"/>
              <a:gd name="connsiteY571" fmla="*/ 1131280 h 1131279"/>
              <a:gd name="connsiteX572" fmla="*/ 6541061 w 11218359"/>
              <a:gd name="connsiteY572" fmla="*/ 1131280 h 1131279"/>
              <a:gd name="connsiteX573" fmla="*/ 6552490 w 11218359"/>
              <a:gd name="connsiteY573" fmla="*/ 1131280 h 1131279"/>
              <a:gd name="connsiteX574" fmla="*/ 6563921 w 11218359"/>
              <a:gd name="connsiteY574" fmla="*/ 1131280 h 1131279"/>
              <a:gd name="connsiteX575" fmla="*/ 6575398 w 11218359"/>
              <a:gd name="connsiteY575" fmla="*/ 1131280 h 1131279"/>
              <a:gd name="connsiteX576" fmla="*/ 6586828 w 11218359"/>
              <a:gd name="connsiteY576" fmla="*/ 1131280 h 1131279"/>
              <a:gd name="connsiteX577" fmla="*/ 6598259 w 11218359"/>
              <a:gd name="connsiteY577" fmla="*/ 1131280 h 1131279"/>
              <a:gd name="connsiteX578" fmla="*/ 6609688 w 11218359"/>
              <a:gd name="connsiteY578" fmla="*/ 1131280 h 1131279"/>
              <a:gd name="connsiteX579" fmla="*/ 6621118 w 11218359"/>
              <a:gd name="connsiteY579" fmla="*/ 1131280 h 1131279"/>
              <a:gd name="connsiteX580" fmla="*/ 6632596 w 11218359"/>
              <a:gd name="connsiteY580" fmla="*/ 1131280 h 1131279"/>
              <a:gd name="connsiteX581" fmla="*/ 6644026 w 11218359"/>
              <a:gd name="connsiteY581" fmla="*/ 1131280 h 1131279"/>
              <a:gd name="connsiteX582" fmla="*/ 6655456 w 11218359"/>
              <a:gd name="connsiteY582" fmla="*/ 1131280 h 1131279"/>
              <a:gd name="connsiteX583" fmla="*/ 6666886 w 11218359"/>
              <a:gd name="connsiteY583" fmla="*/ 1131280 h 1131279"/>
              <a:gd name="connsiteX584" fmla="*/ 6678316 w 11218359"/>
              <a:gd name="connsiteY584" fmla="*/ 1131280 h 1131279"/>
              <a:gd name="connsiteX585" fmla="*/ 6689794 w 11218359"/>
              <a:gd name="connsiteY585" fmla="*/ 1131280 h 1131279"/>
              <a:gd name="connsiteX586" fmla="*/ 6701224 w 11218359"/>
              <a:gd name="connsiteY586" fmla="*/ 1131280 h 1131279"/>
              <a:gd name="connsiteX587" fmla="*/ 6712653 w 11218359"/>
              <a:gd name="connsiteY587" fmla="*/ 1131280 h 1131279"/>
              <a:gd name="connsiteX588" fmla="*/ 6724083 w 11218359"/>
              <a:gd name="connsiteY588" fmla="*/ 1131280 h 1131279"/>
              <a:gd name="connsiteX589" fmla="*/ 6735514 w 11218359"/>
              <a:gd name="connsiteY589" fmla="*/ 1131280 h 1131279"/>
              <a:gd name="connsiteX590" fmla="*/ 6746944 w 11218359"/>
              <a:gd name="connsiteY590" fmla="*/ 1131280 h 1131279"/>
              <a:gd name="connsiteX591" fmla="*/ 6758421 w 11218359"/>
              <a:gd name="connsiteY591" fmla="*/ 1131280 h 1131279"/>
              <a:gd name="connsiteX592" fmla="*/ 6769851 w 11218359"/>
              <a:gd name="connsiteY592" fmla="*/ 1131280 h 1131279"/>
              <a:gd name="connsiteX593" fmla="*/ 6781281 w 11218359"/>
              <a:gd name="connsiteY593" fmla="*/ 1131280 h 1131279"/>
              <a:gd name="connsiteX594" fmla="*/ 6792711 w 11218359"/>
              <a:gd name="connsiteY594" fmla="*/ 1131280 h 1131279"/>
              <a:gd name="connsiteX595" fmla="*/ 6804141 w 11218359"/>
              <a:gd name="connsiteY595" fmla="*/ 1131280 h 1131279"/>
              <a:gd name="connsiteX596" fmla="*/ 6815619 w 11218359"/>
              <a:gd name="connsiteY596" fmla="*/ 1131280 h 1131279"/>
              <a:gd name="connsiteX597" fmla="*/ 6827049 w 11218359"/>
              <a:gd name="connsiteY597" fmla="*/ 1131280 h 1131279"/>
              <a:gd name="connsiteX598" fmla="*/ 6838479 w 11218359"/>
              <a:gd name="connsiteY598" fmla="*/ 1131280 h 1131279"/>
              <a:gd name="connsiteX599" fmla="*/ 6849909 w 11218359"/>
              <a:gd name="connsiteY599" fmla="*/ 1131280 h 1131279"/>
              <a:gd name="connsiteX600" fmla="*/ 6861339 w 11218359"/>
              <a:gd name="connsiteY600" fmla="*/ 1131280 h 1131279"/>
              <a:gd name="connsiteX601" fmla="*/ 6872816 w 11218359"/>
              <a:gd name="connsiteY601" fmla="*/ 1131280 h 1131279"/>
              <a:gd name="connsiteX602" fmla="*/ 6884246 w 11218359"/>
              <a:gd name="connsiteY602" fmla="*/ 1131280 h 1131279"/>
              <a:gd name="connsiteX603" fmla="*/ 6895676 w 11218359"/>
              <a:gd name="connsiteY603" fmla="*/ 1131280 h 1131279"/>
              <a:gd name="connsiteX604" fmla="*/ 6907107 w 11218359"/>
              <a:gd name="connsiteY604" fmla="*/ 1131280 h 1131279"/>
              <a:gd name="connsiteX605" fmla="*/ 6918537 w 11218359"/>
              <a:gd name="connsiteY605" fmla="*/ 1131280 h 1131279"/>
              <a:gd name="connsiteX606" fmla="*/ 6930014 w 11218359"/>
              <a:gd name="connsiteY606" fmla="*/ 1131280 h 1131279"/>
              <a:gd name="connsiteX607" fmla="*/ 6941444 w 11218359"/>
              <a:gd name="connsiteY607" fmla="*/ 1131280 h 1131279"/>
              <a:gd name="connsiteX608" fmla="*/ 6952874 w 11218359"/>
              <a:gd name="connsiteY608" fmla="*/ 1131280 h 1131279"/>
              <a:gd name="connsiteX609" fmla="*/ 6964304 w 11218359"/>
              <a:gd name="connsiteY609" fmla="*/ 1131280 h 1131279"/>
              <a:gd name="connsiteX610" fmla="*/ 6975734 w 11218359"/>
              <a:gd name="connsiteY610" fmla="*/ 1131280 h 1131279"/>
              <a:gd name="connsiteX611" fmla="*/ 6987212 w 11218359"/>
              <a:gd name="connsiteY611" fmla="*/ 1131280 h 1131279"/>
              <a:gd name="connsiteX612" fmla="*/ 6998642 w 11218359"/>
              <a:gd name="connsiteY612" fmla="*/ 1131280 h 1131279"/>
              <a:gd name="connsiteX613" fmla="*/ 7010072 w 11218359"/>
              <a:gd name="connsiteY613" fmla="*/ 1131280 h 1131279"/>
              <a:gd name="connsiteX614" fmla="*/ 7021502 w 11218359"/>
              <a:gd name="connsiteY614" fmla="*/ 1131280 h 1131279"/>
              <a:gd name="connsiteX615" fmla="*/ 7032931 w 11218359"/>
              <a:gd name="connsiteY615" fmla="*/ 1131280 h 1131279"/>
              <a:gd name="connsiteX616" fmla="*/ 7044409 w 11218359"/>
              <a:gd name="connsiteY616" fmla="*/ 1131280 h 1131279"/>
              <a:gd name="connsiteX617" fmla="*/ 7055839 w 11218359"/>
              <a:gd name="connsiteY617" fmla="*/ 1131280 h 1131279"/>
              <a:gd name="connsiteX618" fmla="*/ 7067269 w 11218359"/>
              <a:gd name="connsiteY618" fmla="*/ 1131280 h 1131279"/>
              <a:gd name="connsiteX619" fmla="*/ 7078700 w 11218359"/>
              <a:gd name="connsiteY619" fmla="*/ 1131280 h 1131279"/>
              <a:gd name="connsiteX620" fmla="*/ 7090129 w 11218359"/>
              <a:gd name="connsiteY620" fmla="*/ 1131280 h 1131279"/>
              <a:gd name="connsiteX621" fmla="*/ 7101607 w 11218359"/>
              <a:gd name="connsiteY621" fmla="*/ 1131280 h 1131279"/>
              <a:gd name="connsiteX622" fmla="*/ 7113037 w 11218359"/>
              <a:gd name="connsiteY622" fmla="*/ 1131280 h 1131279"/>
              <a:gd name="connsiteX623" fmla="*/ 7124467 w 11218359"/>
              <a:gd name="connsiteY623" fmla="*/ 1131280 h 1131279"/>
              <a:gd name="connsiteX624" fmla="*/ 7135897 w 11218359"/>
              <a:gd name="connsiteY624" fmla="*/ 1131280 h 1131279"/>
              <a:gd name="connsiteX625" fmla="*/ 7147327 w 11218359"/>
              <a:gd name="connsiteY625" fmla="*/ 1131280 h 1131279"/>
              <a:gd name="connsiteX626" fmla="*/ 7158805 w 11218359"/>
              <a:gd name="connsiteY626" fmla="*/ 1131280 h 1131279"/>
              <a:gd name="connsiteX627" fmla="*/ 7170235 w 11218359"/>
              <a:gd name="connsiteY627" fmla="*/ 1131280 h 1131279"/>
              <a:gd name="connsiteX628" fmla="*/ 7181665 w 11218359"/>
              <a:gd name="connsiteY628" fmla="*/ 1131280 h 1131279"/>
              <a:gd name="connsiteX629" fmla="*/ 7193094 w 11218359"/>
              <a:gd name="connsiteY629" fmla="*/ 1131280 h 1131279"/>
              <a:gd name="connsiteX630" fmla="*/ 7204524 w 11218359"/>
              <a:gd name="connsiteY630" fmla="*/ 1131280 h 1131279"/>
              <a:gd name="connsiteX631" fmla="*/ 7216002 w 11218359"/>
              <a:gd name="connsiteY631" fmla="*/ 1131280 h 1131279"/>
              <a:gd name="connsiteX632" fmla="*/ 7227432 w 11218359"/>
              <a:gd name="connsiteY632" fmla="*/ 1131280 h 1131279"/>
              <a:gd name="connsiteX633" fmla="*/ 7238862 w 11218359"/>
              <a:gd name="connsiteY633" fmla="*/ 1131280 h 1131279"/>
              <a:gd name="connsiteX634" fmla="*/ 7250292 w 11218359"/>
              <a:gd name="connsiteY634" fmla="*/ 1131280 h 1131279"/>
              <a:gd name="connsiteX635" fmla="*/ 7261722 w 11218359"/>
              <a:gd name="connsiteY635" fmla="*/ 1131280 h 1131279"/>
              <a:gd name="connsiteX636" fmla="*/ 7273200 w 11218359"/>
              <a:gd name="connsiteY636" fmla="*/ 1131280 h 1131279"/>
              <a:gd name="connsiteX637" fmla="*/ 7284630 w 11218359"/>
              <a:gd name="connsiteY637" fmla="*/ 1131280 h 1131279"/>
              <a:gd name="connsiteX638" fmla="*/ 7296060 w 11218359"/>
              <a:gd name="connsiteY638" fmla="*/ 1131280 h 1131279"/>
              <a:gd name="connsiteX639" fmla="*/ 7307490 w 11218359"/>
              <a:gd name="connsiteY639" fmla="*/ 1131280 h 1131279"/>
              <a:gd name="connsiteX640" fmla="*/ 7318920 w 11218359"/>
              <a:gd name="connsiteY640" fmla="*/ 1131280 h 1131279"/>
              <a:gd name="connsiteX641" fmla="*/ 7330398 w 11218359"/>
              <a:gd name="connsiteY641" fmla="*/ 1131280 h 1131279"/>
              <a:gd name="connsiteX642" fmla="*/ 7341828 w 11218359"/>
              <a:gd name="connsiteY642" fmla="*/ 1131280 h 1131279"/>
              <a:gd name="connsiteX643" fmla="*/ 7353257 w 11218359"/>
              <a:gd name="connsiteY643" fmla="*/ 1131280 h 1131279"/>
              <a:gd name="connsiteX644" fmla="*/ 7364687 w 11218359"/>
              <a:gd name="connsiteY644" fmla="*/ 1131280 h 1131279"/>
              <a:gd name="connsiteX645" fmla="*/ 7376117 w 11218359"/>
              <a:gd name="connsiteY645" fmla="*/ 1131280 h 1131279"/>
              <a:gd name="connsiteX646" fmla="*/ 7387595 w 11218359"/>
              <a:gd name="connsiteY646" fmla="*/ 1131280 h 1131279"/>
              <a:gd name="connsiteX647" fmla="*/ 7399025 w 11218359"/>
              <a:gd name="connsiteY647" fmla="*/ 1131280 h 1131279"/>
              <a:gd name="connsiteX648" fmla="*/ 7410455 w 11218359"/>
              <a:gd name="connsiteY648" fmla="*/ 1131280 h 1131279"/>
              <a:gd name="connsiteX649" fmla="*/ 7421885 w 11218359"/>
              <a:gd name="connsiteY649" fmla="*/ 1131280 h 1131279"/>
              <a:gd name="connsiteX650" fmla="*/ 7433315 w 11218359"/>
              <a:gd name="connsiteY650" fmla="*/ 1131280 h 1131279"/>
              <a:gd name="connsiteX651" fmla="*/ 7444793 w 11218359"/>
              <a:gd name="connsiteY651" fmla="*/ 1131280 h 1131279"/>
              <a:gd name="connsiteX652" fmla="*/ 7456222 w 11218359"/>
              <a:gd name="connsiteY652" fmla="*/ 1131280 h 1131279"/>
              <a:gd name="connsiteX653" fmla="*/ 7467653 w 11218359"/>
              <a:gd name="connsiteY653" fmla="*/ 1131280 h 1131279"/>
              <a:gd name="connsiteX654" fmla="*/ 7479083 w 11218359"/>
              <a:gd name="connsiteY654" fmla="*/ 1131280 h 1131279"/>
              <a:gd name="connsiteX655" fmla="*/ 7490513 w 11218359"/>
              <a:gd name="connsiteY655" fmla="*/ 1131280 h 1131279"/>
              <a:gd name="connsiteX656" fmla="*/ 7501990 w 11218359"/>
              <a:gd name="connsiteY656" fmla="*/ 1131280 h 1131279"/>
              <a:gd name="connsiteX657" fmla="*/ 7513420 w 11218359"/>
              <a:gd name="connsiteY657" fmla="*/ 1131280 h 1131279"/>
              <a:gd name="connsiteX658" fmla="*/ 7524850 w 11218359"/>
              <a:gd name="connsiteY658" fmla="*/ 1131280 h 1131279"/>
              <a:gd name="connsiteX659" fmla="*/ 7536280 w 11218359"/>
              <a:gd name="connsiteY659" fmla="*/ 1131280 h 1131279"/>
              <a:gd name="connsiteX660" fmla="*/ 7547710 w 11218359"/>
              <a:gd name="connsiteY660" fmla="*/ 1131280 h 1131279"/>
              <a:gd name="connsiteX661" fmla="*/ 7559188 w 11218359"/>
              <a:gd name="connsiteY661" fmla="*/ 1131280 h 1131279"/>
              <a:gd name="connsiteX662" fmla="*/ 7570618 w 11218359"/>
              <a:gd name="connsiteY662" fmla="*/ 1131280 h 1131279"/>
              <a:gd name="connsiteX663" fmla="*/ 7582048 w 11218359"/>
              <a:gd name="connsiteY663" fmla="*/ 1131280 h 1131279"/>
              <a:gd name="connsiteX664" fmla="*/ 7593478 w 11218359"/>
              <a:gd name="connsiteY664" fmla="*/ 1131280 h 1131279"/>
              <a:gd name="connsiteX665" fmla="*/ 7604908 w 11218359"/>
              <a:gd name="connsiteY665" fmla="*/ 1131280 h 1131279"/>
              <a:gd name="connsiteX666" fmla="*/ 7616385 w 11218359"/>
              <a:gd name="connsiteY666" fmla="*/ 1131280 h 1131279"/>
              <a:gd name="connsiteX667" fmla="*/ 7627815 w 11218359"/>
              <a:gd name="connsiteY667" fmla="*/ 1131280 h 1131279"/>
              <a:gd name="connsiteX668" fmla="*/ 7639246 w 11218359"/>
              <a:gd name="connsiteY668" fmla="*/ 1131280 h 1131279"/>
              <a:gd name="connsiteX669" fmla="*/ 7650676 w 11218359"/>
              <a:gd name="connsiteY669" fmla="*/ 1131280 h 1131279"/>
              <a:gd name="connsiteX670" fmla="*/ 7662106 w 11218359"/>
              <a:gd name="connsiteY670" fmla="*/ 1131280 h 1131279"/>
              <a:gd name="connsiteX671" fmla="*/ 7673583 w 11218359"/>
              <a:gd name="connsiteY671" fmla="*/ 1131280 h 1131279"/>
              <a:gd name="connsiteX672" fmla="*/ 7685013 w 11218359"/>
              <a:gd name="connsiteY672" fmla="*/ 1131280 h 1131279"/>
              <a:gd name="connsiteX673" fmla="*/ 7696443 w 11218359"/>
              <a:gd name="connsiteY673" fmla="*/ 1131280 h 1131279"/>
              <a:gd name="connsiteX674" fmla="*/ 7707873 w 11218359"/>
              <a:gd name="connsiteY674" fmla="*/ 1131280 h 1131279"/>
              <a:gd name="connsiteX675" fmla="*/ 7719303 w 11218359"/>
              <a:gd name="connsiteY675" fmla="*/ 1131280 h 1131279"/>
              <a:gd name="connsiteX676" fmla="*/ 7730733 w 11218359"/>
              <a:gd name="connsiteY676" fmla="*/ 1131280 h 1131279"/>
              <a:gd name="connsiteX677" fmla="*/ 7742211 w 11218359"/>
              <a:gd name="connsiteY677" fmla="*/ 1131280 h 1131279"/>
              <a:gd name="connsiteX678" fmla="*/ 7753641 w 11218359"/>
              <a:gd name="connsiteY678" fmla="*/ 1131280 h 1131279"/>
              <a:gd name="connsiteX679" fmla="*/ 7765071 w 11218359"/>
              <a:gd name="connsiteY679" fmla="*/ 1131280 h 1131279"/>
              <a:gd name="connsiteX680" fmla="*/ 7776501 w 11218359"/>
              <a:gd name="connsiteY680" fmla="*/ 1131280 h 1131279"/>
              <a:gd name="connsiteX681" fmla="*/ 7787931 w 11218359"/>
              <a:gd name="connsiteY681" fmla="*/ 1131280 h 1131279"/>
              <a:gd name="connsiteX682" fmla="*/ 7799408 w 11218359"/>
              <a:gd name="connsiteY682" fmla="*/ 1131280 h 1131279"/>
              <a:gd name="connsiteX683" fmla="*/ 7810839 w 11218359"/>
              <a:gd name="connsiteY683" fmla="*/ 1131280 h 1131279"/>
              <a:gd name="connsiteX684" fmla="*/ 7822268 w 11218359"/>
              <a:gd name="connsiteY684" fmla="*/ 1131280 h 1131279"/>
              <a:gd name="connsiteX685" fmla="*/ 7833698 w 11218359"/>
              <a:gd name="connsiteY685" fmla="*/ 1131280 h 1131279"/>
              <a:gd name="connsiteX686" fmla="*/ 7845128 w 11218359"/>
              <a:gd name="connsiteY686" fmla="*/ 1131280 h 1131279"/>
              <a:gd name="connsiteX687" fmla="*/ 7856606 w 11218359"/>
              <a:gd name="connsiteY687" fmla="*/ 1131280 h 1131279"/>
              <a:gd name="connsiteX688" fmla="*/ 7868036 w 11218359"/>
              <a:gd name="connsiteY688" fmla="*/ 1131280 h 1131279"/>
              <a:gd name="connsiteX689" fmla="*/ 7879466 w 11218359"/>
              <a:gd name="connsiteY689" fmla="*/ 1131280 h 1131279"/>
              <a:gd name="connsiteX690" fmla="*/ 7890896 w 11218359"/>
              <a:gd name="connsiteY690" fmla="*/ 1131280 h 1131279"/>
              <a:gd name="connsiteX691" fmla="*/ 7902326 w 11218359"/>
              <a:gd name="connsiteY691" fmla="*/ 1131280 h 1131279"/>
              <a:gd name="connsiteX692" fmla="*/ 7913804 w 11218359"/>
              <a:gd name="connsiteY692" fmla="*/ 1131280 h 1131279"/>
              <a:gd name="connsiteX693" fmla="*/ 7925234 w 11218359"/>
              <a:gd name="connsiteY693" fmla="*/ 1131280 h 1131279"/>
              <a:gd name="connsiteX694" fmla="*/ 7936663 w 11218359"/>
              <a:gd name="connsiteY694" fmla="*/ 1131280 h 1131279"/>
              <a:gd name="connsiteX695" fmla="*/ 7948094 w 11218359"/>
              <a:gd name="connsiteY695" fmla="*/ 1131280 h 1131279"/>
              <a:gd name="connsiteX696" fmla="*/ 7959524 w 11218359"/>
              <a:gd name="connsiteY696" fmla="*/ 1131280 h 1131279"/>
              <a:gd name="connsiteX697" fmla="*/ 7971001 w 11218359"/>
              <a:gd name="connsiteY697" fmla="*/ 1131280 h 1131279"/>
              <a:gd name="connsiteX698" fmla="*/ 7982431 w 11218359"/>
              <a:gd name="connsiteY698" fmla="*/ 1131280 h 1131279"/>
              <a:gd name="connsiteX699" fmla="*/ 7993861 w 11218359"/>
              <a:gd name="connsiteY699" fmla="*/ 1131280 h 1131279"/>
              <a:gd name="connsiteX700" fmla="*/ 8005291 w 11218359"/>
              <a:gd name="connsiteY700" fmla="*/ 1131280 h 1131279"/>
              <a:gd name="connsiteX701" fmla="*/ 8016721 w 11218359"/>
              <a:gd name="connsiteY701" fmla="*/ 1131280 h 1131279"/>
              <a:gd name="connsiteX702" fmla="*/ 8028199 w 11218359"/>
              <a:gd name="connsiteY702" fmla="*/ 1131280 h 1131279"/>
              <a:gd name="connsiteX703" fmla="*/ 8039629 w 11218359"/>
              <a:gd name="connsiteY703" fmla="*/ 1131280 h 1131279"/>
              <a:gd name="connsiteX704" fmla="*/ 8051059 w 11218359"/>
              <a:gd name="connsiteY704" fmla="*/ 1131280 h 1131279"/>
              <a:gd name="connsiteX705" fmla="*/ 8062489 w 11218359"/>
              <a:gd name="connsiteY705" fmla="*/ 1131280 h 1131279"/>
              <a:gd name="connsiteX706" fmla="*/ 8073919 w 11218359"/>
              <a:gd name="connsiteY706" fmla="*/ 1131280 h 1131279"/>
              <a:gd name="connsiteX707" fmla="*/ 8085396 w 11218359"/>
              <a:gd name="connsiteY707" fmla="*/ 1131280 h 1131279"/>
              <a:gd name="connsiteX708" fmla="*/ 8096826 w 11218359"/>
              <a:gd name="connsiteY708" fmla="*/ 1131280 h 1131279"/>
              <a:gd name="connsiteX709" fmla="*/ 8108256 w 11218359"/>
              <a:gd name="connsiteY709" fmla="*/ 1131280 h 1131279"/>
              <a:gd name="connsiteX710" fmla="*/ 8119687 w 11218359"/>
              <a:gd name="connsiteY710" fmla="*/ 1131280 h 1131279"/>
              <a:gd name="connsiteX711" fmla="*/ 8131117 w 11218359"/>
              <a:gd name="connsiteY711" fmla="*/ 1131280 h 1131279"/>
              <a:gd name="connsiteX712" fmla="*/ 8142594 w 11218359"/>
              <a:gd name="connsiteY712" fmla="*/ 1131280 h 1131279"/>
              <a:gd name="connsiteX713" fmla="*/ 8154024 w 11218359"/>
              <a:gd name="connsiteY713" fmla="*/ 1131280 h 1131279"/>
              <a:gd name="connsiteX714" fmla="*/ 8165454 w 11218359"/>
              <a:gd name="connsiteY714" fmla="*/ 1131280 h 1131279"/>
              <a:gd name="connsiteX715" fmla="*/ 8176884 w 11218359"/>
              <a:gd name="connsiteY715" fmla="*/ 1131280 h 1131279"/>
              <a:gd name="connsiteX716" fmla="*/ 8188314 w 11218359"/>
              <a:gd name="connsiteY716" fmla="*/ 1131280 h 1131279"/>
              <a:gd name="connsiteX717" fmla="*/ 8199792 w 11218359"/>
              <a:gd name="connsiteY717" fmla="*/ 1131280 h 1131279"/>
              <a:gd name="connsiteX718" fmla="*/ 8211222 w 11218359"/>
              <a:gd name="connsiteY718" fmla="*/ 1131280 h 1131279"/>
              <a:gd name="connsiteX719" fmla="*/ 8222652 w 11218359"/>
              <a:gd name="connsiteY719" fmla="*/ 1131280 h 1131279"/>
              <a:gd name="connsiteX720" fmla="*/ 8234082 w 11218359"/>
              <a:gd name="connsiteY720" fmla="*/ 1131280 h 1131279"/>
              <a:gd name="connsiteX721" fmla="*/ 8245512 w 11218359"/>
              <a:gd name="connsiteY721" fmla="*/ 1131280 h 1131279"/>
              <a:gd name="connsiteX722" fmla="*/ 8256989 w 11218359"/>
              <a:gd name="connsiteY722" fmla="*/ 1131280 h 1131279"/>
              <a:gd name="connsiteX723" fmla="*/ 8268419 w 11218359"/>
              <a:gd name="connsiteY723" fmla="*/ 1131280 h 1131279"/>
              <a:gd name="connsiteX724" fmla="*/ 8279850 w 11218359"/>
              <a:gd name="connsiteY724" fmla="*/ 1131280 h 1131279"/>
              <a:gd name="connsiteX725" fmla="*/ 8291280 w 11218359"/>
              <a:gd name="connsiteY725" fmla="*/ 1131280 h 1131279"/>
              <a:gd name="connsiteX726" fmla="*/ 8302709 w 11218359"/>
              <a:gd name="connsiteY726" fmla="*/ 1131280 h 1131279"/>
              <a:gd name="connsiteX727" fmla="*/ 8314187 w 11218359"/>
              <a:gd name="connsiteY727" fmla="*/ 1131280 h 1131279"/>
              <a:gd name="connsiteX728" fmla="*/ 8325617 w 11218359"/>
              <a:gd name="connsiteY728" fmla="*/ 1131280 h 1131279"/>
              <a:gd name="connsiteX729" fmla="*/ 8337047 w 11218359"/>
              <a:gd name="connsiteY729" fmla="*/ 1131280 h 1131279"/>
              <a:gd name="connsiteX730" fmla="*/ 8348477 w 11218359"/>
              <a:gd name="connsiteY730" fmla="*/ 1131280 h 1131279"/>
              <a:gd name="connsiteX731" fmla="*/ 8359907 w 11218359"/>
              <a:gd name="connsiteY731" fmla="*/ 1131280 h 1131279"/>
              <a:gd name="connsiteX732" fmla="*/ 8371385 w 11218359"/>
              <a:gd name="connsiteY732" fmla="*/ 1131280 h 1131279"/>
              <a:gd name="connsiteX733" fmla="*/ 8382815 w 11218359"/>
              <a:gd name="connsiteY733" fmla="*/ 1131280 h 1131279"/>
              <a:gd name="connsiteX734" fmla="*/ 8394245 w 11218359"/>
              <a:gd name="connsiteY734" fmla="*/ 1131280 h 1131279"/>
              <a:gd name="connsiteX735" fmla="*/ 8405674 w 11218359"/>
              <a:gd name="connsiteY735" fmla="*/ 1131280 h 1131279"/>
              <a:gd name="connsiteX736" fmla="*/ 8417104 w 11218359"/>
              <a:gd name="connsiteY736" fmla="*/ 1131280 h 1131279"/>
              <a:gd name="connsiteX737" fmla="*/ 8428582 w 11218359"/>
              <a:gd name="connsiteY737" fmla="*/ 1131280 h 1131279"/>
              <a:gd name="connsiteX738" fmla="*/ 8440012 w 11218359"/>
              <a:gd name="connsiteY738" fmla="*/ 1131280 h 1131279"/>
              <a:gd name="connsiteX739" fmla="*/ 8451442 w 11218359"/>
              <a:gd name="connsiteY739" fmla="*/ 1131280 h 1131279"/>
              <a:gd name="connsiteX740" fmla="*/ 8462872 w 11218359"/>
              <a:gd name="connsiteY740" fmla="*/ 1131280 h 1131279"/>
              <a:gd name="connsiteX741" fmla="*/ 8474302 w 11218359"/>
              <a:gd name="connsiteY741" fmla="*/ 1131280 h 1131279"/>
              <a:gd name="connsiteX742" fmla="*/ 8485780 w 11218359"/>
              <a:gd name="connsiteY742" fmla="*/ 1131280 h 1131279"/>
              <a:gd name="connsiteX743" fmla="*/ 8497210 w 11218359"/>
              <a:gd name="connsiteY743" fmla="*/ 1131280 h 1131279"/>
              <a:gd name="connsiteX744" fmla="*/ 8508640 w 11218359"/>
              <a:gd name="connsiteY744" fmla="*/ 1131280 h 1131279"/>
              <a:gd name="connsiteX745" fmla="*/ 8520069 w 11218359"/>
              <a:gd name="connsiteY745" fmla="*/ 1131280 h 1131279"/>
              <a:gd name="connsiteX746" fmla="*/ 8531500 w 11218359"/>
              <a:gd name="connsiteY746" fmla="*/ 1131280 h 1131279"/>
              <a:gd name="connsiteX747" fmla="*/ 8542977 w 11218359"/>
              <a:gd name="connsiteY747" fmla="*/ 1131280 h 1131279"/>
              <a:gd name="connsiteX748" fmla="*/ 8554407 w 11218359"/>
              <a:gd name="connsiteY748" fmla="*/ 1131280 h 1131279"/>
              <a:gd name="connsiteX749" fmla="*/ 8565837 w 11218359"/>
              <a:gd name="connsiteY749" fmla="*/ 1131280 h 1131279"/>
              <a:gd name="connsiteX750" fmla="*/ 8577267 w 11218359"/>
              <a:gd name="connsiteY750" fmla="*/ 1131280 h 1131279"/>
              <a:gd name="connsiteX751" fmla="*/ 8588697 w 11218359"/>
              <a:gd name="connsiteY751" fmla="*/ 1131280 h 1131279"/>
              <a:gd name="connsiteX752" fmla="*/ 8600175 w 11218359"/>
              <a:gd name="connsiteY752" fmla="*/ 1131280 h 1131279"/>
              <a:gd name="connsiteX753" fmla="*/ 8611605 w 11218359"/>
              <a:gd name="connsiteY753" fmla="*/ 1131280 h 1131279"/>
              <a:gd name="connsiteX754" fmla="*/ 8623035 w 11218359"/>
              <a:gd name="connsiteY754" fmla="*/ 1131280 h 1131279"/>
              <a:gd name="connsiteX755" fmla="*/ 8634465 w 11218359"/>
              <a:gd name="connsiteY755" fmla="*/ 1131280 h 1131279"/>
              <a:gd name="connsiteX756" fmla="*/ 8645895 w 11218359"/>
              <a:gd name="connsiteY756" fmla="*/ 1131280 h 1131279"/>
              <a:gd name="connsiteX757" fmla="*/ 8657373 w 11218359"/>
              <a:gd name="connsiteY757" fmla="*/ 1131280 h 1131279"/>
              <a:gd name="connsiteX758" fmla="*/ 8668802 w 11218359"/>
              <a:gd name="connsiteY758" fmla="*/ 1131280 h 1131279"/>
              <a:gd name="connsiteX759" fmla="*/ 8680232 w 11218359"/>
              <a:gd name="connsiteY759" fmla="*/ 1131280 h 1131279"/>
              <a:gd name="connsiteX760" fmla="*/ 8691662 w 11218359"/>
              <a:gd name="connsiteY760" fmla="*/ 1131280 h 1131279"/>
              <a:gd name="connsiteX761" fmla="*/ 8703093 w 11218359"/>
              <a:gd name="connsiteY761" fmla="*/ 1131280 h 1131279"/>
              <a:gd name="connsiteX762" fmla="*/ 8714570 w 11218359"/>
              <a:gd name="connsiteY762" fmla="*/ 1131280 h 1131279"/>
              <a:gd name="connsiteX763" fmla="*/ 8726000 w 11218359"/>
              <a:gd name="connsiteY763" fmla="*/ 1131280 h 1131279"/>
              <a:gd name="connsiteX764" fmla="*/ 8737430 w 11218359"/>
              <a:gd name="connsiteY764" fmla="*/ 1131280 h 1131279"/>
              <a:gd name="connsiteX765" fmla="*/ 8748860 w 11218359"/>
              <a:gd name="connsiteY765" fmla="*/ 1131280 h 1131279"/>
              <a:gd name="connsiteX766" fmla="*/ 8760290 w 11218359"/>
              <a:gd name="connsiteY766" fmla="*/ 1131280 h 1131279"/>
              <a:gd name="connsiteX767" fmla="*/ 8771768 w 11218359"/>
              <a:gd name="connsiteY767" fmla="*/ 1131280 h 1131279"/>
              <a:gd name="connsiteX768" fmla="*/ 8783198 w 11218359"/>
              <a:gd name="connsiteY768" fmla="*/ 1131280 h 1131279"/>
              <a:gd name="connsiteX769" fmla="*/ 8794628 w 11218359"/>
              <a:gd name="connsiteY769" fmla="*/ 1131280 h 1131279"/>
              <a:gd name="connsiteX770" fmla="*/ 8806058 w 11218359"/>
              <a:gd name="connsiteY770" fmla="*/ 1131280 h 1131279"/>
              <a:gd name="connsiteX771" fmla="*/ 8817488 w 11218359"/>
              <a:gd name="connsiteY771" fmla="*/ 1131280 h 1131279"/>
              <a:gd name="connsiteX772" fmla="*/ 8828918 w 11218359"/>
              <a:gd name="connsiteY772" fmla="*/ 1131280 h 1131279"/>
              <a:gd name="connsiteX773" fmla="*/ 8840395 w 11218359"/>
              <a:gd name="connsiteY773" fmla="*/ 1131280 h 1131279"/>
              <a:gd name="connsiteX774" fmla="*/ 8851825 w 11218359"/>
              <a:gd name="connsiteY774" fmla="*/ 1131280 h 1131279"/>
              <a:gd name="connsiteX775" fmla="*/ 8863256 w 11218359"/>
              <a:gd name="connsiteY775" fmla="*/ 1131280 h 1131279"/>
              <a:gd name="connsiteX776" fmla="*/ 8874686 w 11218359"/>
              <a:gd name="connsiteY776" fmla="*/ 1131280 h 1131279"/>
              <a:gd name="connsiteX777" fmla="*/ 8886115 w 11218359"/>
              <a:gd name="connsiteY777" fmla="*/ 1131280 h 1131279"/>
              <a:gd name="connsiteX778" fmla="*/ 8897593 w 11218359"/>
              <a:gd name="connsiteY778" fmla="*/ 1131280 h 1131279"/>
              <a:gd name="connsiteX779" fmla="*/ 8909022 w 11218359"/>
              <a:gd name="connsiteY779" fmla="*/ 1131280 h 1131279"/>
              <a:gd name="connsiteX780" fmla="*/ 8920453 w 11218359"/>
              <a:gd name="connsiteY780" fmla="*/ 1131280 h 1131279"/>
              <a:gd name="connsiteX781" fmla="*/ 8931883 w 11218359"/>
              <a:gd name="connsiteY781" fmla="*/ 1131280 h 1131279"/>
              <a:gd name="connsiteX782" fmla="*/ 8943313 w 11218359"/>
              <a:gd name="connsiteY782" fmla="*/ 1131280 h 1131279"/>
              <a:gd name="connsiteX783" fmla="*/ 8954791 w 11218359"/>
              <a:gd name="connsiteY783" fmla="*/ 1131280 h 1131279"/>
              <a:gd name="connsiteX784" fmla="*/ 8966220 w 11218359"/>
              <a:gd name="connsiteY784" fmla="*/ 1131280 h 1131279"/>
              <a:gd name="connsiteX785" fmla="*/ 8977651 w 11218359"/>
              <a:gd name="connsiteY785" fmla="*/ 1131280 h 1131279"/>
              <a:gd name="connsiteX786" fmla="*/ 8989080 w 11218359"/>
              <a:gd name="connsiteY786" fmla="*/ 1131280 h 1131279"/>
              <a:gd name="connsiteX787" fmla="*/ 9000511 w 11218359"/>
              <a:gd name="connsiteY787" fmla="*/ 1131280 h 1131279"/>
              <a:gd name="connsiteX788" fmla="*/ 9011988 w 11218359"/>
              <a:gd name="connsiteY788" fmla="*/ 1131280 h 1131279"/>
              <a:gd name="connsiteX789" fmla="*/ 9023418 w 11218359"/>
              <a:gd name="connsiteY789" fmla="*/ 1131280 h 1131279"/>
              <a:gd name="connsiteX790" fmla="*/ 9034849 w 11218359"/>
              <a:gd name="connsiteY790" fmla="*/ 1131280 h 1131279"/>
              <a:gd name="connsiteX791" fmla="*/ 9046278 w 11218359"/>
              <a:gd name="connsiteY791" fmla="*/ 1131280 h 1131279"/>
              <a:gd name="connsiteX792" fmla="*/ 9057709 w 11218359"/>
              <a:gd name="connsiteY792" fmla="*/ 1131280 h 1131279"/>
              <a:gd name="connsiteX793" fmla="*/ 9069186 w 11218359"/>
              <a:gd name="connsiteY793" fmla="*/ 1131280 h 1131279"/>
              <a:gd name="connsiteX794" fmla="*/ 9080615 w 11218359"/>
              <a:gd name="connsiteY794" fmla="*/ 1131280 h 1131279"/>
              <a:gd name="connsiteX795" fmla="*/ 9092046 w 11218359"/>
              <a:gd name="connsiteY795" fmla="*/ 1131280 h 1131279"/>
              <a:gd name="connsiteX796" fmla="*/ 9103476 w 11218359"/>
              <a:gd name="connsiteY796" fmla="*/ 1131280 h 1131279"/>
              <a:gd name="connsiteX797" fmla="*/ 9114906 w 11218359"/>
              <a:gd name="connsiteY797" fmla="*/ 1131280 h 1131279"/>
              <a:gd name="connsiteX798" fmla="*/ 9126384 w 11218359"/>
              <a:gd name="connsiteY798" fmla="*/ 1131280 h 1131279"/>
              <a:gd name="connsiteX799" fmla="*/ 9137813 w 11218359"/>
              <a:gd name="connsiteY799" fmla="*/ 1131280 h 1131279"/>
              <a:gd name="connsiteX800" fmla="*/ 9149244 w 11218359"/>
              <a:gd name="connsiteY800" fmla="*/ 1131280 h 1131279"/>
              <a:gd name="connsiteX801" fmla="*/ 9160673 w 11218359"/>
              <a:gd name="connsiteY801" fmla="*/ 1131280 h 1131279"/>
              <a:gd name="connsiteX802" fmla="*/ 9172104 w 11218359"/>
              <a:gd name="connsiteY802" fmla="*/ 1131280 h 1131279"/>
              <a:gd name="connsiteX803" fmla="*/ 9183581 w 11218359"/>
              <a:gd name="connsiteY803" fmla="*/ 1131280 h 1131279"/>
              <a:gd name="connsiteX804" fmla="*/ 9195011 w 11218359"/>
              <a:gd name="connsiteY804" fmla="*/ 1131280 h 1131279"/>
              <a:gd name="connsiteX805" fmla="*/ 9206442 w 11218359"/>
              <a:gd name="connsiteY805" fmla="*/ 1131280 h 1131279"/>
              <a:gd name="connsiteX806" fmla="*/ 9217871 w 11218359"/>
              <a:gd name="connsiteY806" fmla="*/ 1131280 h 1131279"/>
              <a:gd name="connsiteX807" fmla="*/ 9229301 w 11218359"/>
              <a:gd name="connsiteY807" fmla="*/ 1131280 h 1131279"/>
              <a:gd name="connsiteX808" fmla="*/ 9240779 w 11218359"/>
              <a:gd name="connsiteY808" fmla="*/ 1131280 h 1131279"/>
              <a:gd name="connsiteX809" fmla="*/ 9252209 w 11218359"/>
              <a:gd name="connsiteY809" fmla="*/ 1131280 h 1131279"/>
              <a:gd name="connsiteX810" fmla="*/ 9263639 w 11218359"/>
              <a:gd name="connsiteY810" fmla="*/ 1131280 h 1131279"/>
              <a:gd name="connsiteX811" fmla="*/ 9275069 w 11218359"/>
              <a:gd name="connsiteY811" fmla="*/ 1131280 h 1131279"/>
              <a:gd name="connsiteX812" fmla="*/ 9286498 w 11218359"/>
              <a:gd name="connsiteY812" fmla="*/ 1131280 h 1131279"/>
              <a:gd name="connsiteX813" fmla="*/ 9297977 w 11218359"/>
              <a:gd name="connsiteY813" fmla="*/ 1131280 h 1131279"/>
              <a:gd name="connsiteX814" fmla="*/ 9309406 w 11218359"/>
              <a:gd name="connsiteY814" fmla="*/ 1131280 h 1131279"/>
              <a:gd name="connsiteX815" fmla="*/ 9320837 w 11218359"/>
              <a:gd name="connsiteY815" fmla="*/ 1131280 h 1131279"/>
              <a:gd name="connsiteX816" fmla="*/ 9332266 w 11218359"/>
              <a:gd name="connsiteY816" fmla="*/ 1131280 h 1131279"/>
              <a:gd name="connsiteX817" fmla="*/ 9343696 w 11218359"/>
              <a:gd name="connsiteY817" fmla="*/ 1131280 h 1131279"/>
              <a:gd name="connsiteX818" fmla="*/ 9355174 w 11218359"/>
              <a:gd name="connsiteY818" fmla="*/ 1131280 h 1131279"/>
              <a:gd name="connsiteX819" fmla="*/ 9366604 w 11218359"/>
              <a:gd name="connsiteY819" fmla="*/ 1131280 h 1131279"/>
              <a:gd name="connsiteX820" fmla="*/ 9378035 w 11218359"/>
              <a:gd name="connsiteY820" fmla="*/ 1131280 h 1131279"/>
              <a:gd name="connsiteX821" fmla="*/ 9389464 w 11218359"/>
              <a:gd name="connsiteY821" fmla="*/ 1131280 h 1131279"/>
              <a:gd name="connsiteX822" fmla="*/ 9400894 w 11218359"/>
              <a:gd name="connsiteY822" fmla="*/ 1131280 h 1131279"/>
              <a:gd name="connsiteX823" fmla="*/ 9412372 w 11218359"/>
              <a:gd name="connsiteY823" fmla="*/ 1131280 h 1131279"/>
              <a:gd name="connsiteX824" fmla="*/ 9423802 w 11218359"/>
              <a:gd name="connsiteY824" fmla="*/ 1131280 h 1131279"/>
              <a:gd name="connsiteX825" fmla="*/ 9435232 w 11218359"/>
              <a:gd name="connsiteY825" fmla="*/ 1131280 h 1131279"/>
              <a:gd name="connsiteX826" fmla="*/ 9446662 w 11218359"/>
              <a:gd name="connsiteY826" fmla="*/ 1131280 h 1131279"/>
              <a:gd name="connsiteX827" fmla="*/ 9458091 w 11218359"/>
              <a:gd name="connsiteY827" fmla="*/ 1131280 h 1131279"/>
              <a:gd name="connsiteX828" fmla="*/ 9469570 w 11218359"/>
              <a:gd name="connsiteY828" fmla="*/ 1131280 h 1131279"/>
              <a:gd name="connsiteX829" fmla="*/ 9480999 w 11218359"/>
              <a:gd name="connsiteY829" fmla="*/ 1131280 h 1131279"/>
              <a:gd name="connsiteX830" fmla="*/ 9492429 w 11218359"/>
              <a:gd name="connsiteY830" fmla="*/ 1131280 h 1131279"/>
              <a:gd name="connsiteX831" fmla="*/ 9503859 w 11218359"/>
              <a:gd name="connsiteY831" fmla="*/ 1131280 h 1131279"/>
              <a:gd name="connsiteX832" fmla="*/ 9515289 w 11218359"/>
              <a:gd name="connsiteY832" fmla="*/ 1131280 h 1131279"/>
              <a:gd name="connsiteX833" fmla="*/ 9526767 w 11218359"/>
              <a:gd name="connsiteY833" fmla="*/ 1131280 h 1131279"/>
              <a:gd name="connsiteX834" fmla="*/ 9538197 w 11218359"/>
              <a:gd name="connsiteY834" fmla="*/ 1131280 h 1131279"/>
              <a:gd name="connsiteX835" fmla="*/ 9549626 w 11218359"/>
              <a:gd name="connsiteY835" fmla="*/ 1131280 h 1131279"/>
              <a:gd name="connsiteX836" fmla="*/ 9561057 w 11218359"/>
              <a:gd name="connsiteY836" fmla="*/ 1131280 h 1131279"/>
              <a:gd name="connsiteX837" fmla="*/ 9572487 w 11218359"/>
              <a:gd name="connsiteY837" fmla="*/ 1131280 h 1131279"/>
              <a:gd name="connsiteX838" fmla="*/ 9583965 w 11218359"/>
              <a:gd name="connsiteY838" fmla="*/ 1131280 h 1131279"/>
              <a:gd name="connsiteX839" fmla="*/ 9595395 w 11218359"/>
              <a:gd name="connsiteY839" fmla="*/ 1131280 h 1131279"/>
              <a:gd name="connsiteX840" fmla="*/ 9606824 w 11218359"/>
              <a:gd name="connsiteY840" fmla="*/ 1131280 h 1131279"/>
              <a:gd name="connsiteX841" fmla="*/ 9618255 w 11218359"/>
              <a:gd name="connsiteY841" fmla="*/ 1131280 h 1131279"/>
              <a:gd name="connsiteX842" fmla="*/ 9629684 w 11218359"/>
              <a:gd name="connsiteY842" fmla="*/ 1131280 h 1131279"/>
              <a:gd name="connsiteX843" fmla="*/ 9641163 w 11218359"/>
              <a:gd name="connsiteY843" fmla="*/ 1131280 h 1131279"/>
              <a:gd name="connsiteX844" fmla="*/ 9652592 w 11218359"/>
              <a:gd name="connsiteY844" fmla="*/ 1131280 h 1131279"/>
              <a:gd name="connsiteX845" fmla="*/ 9664022 w 11218359"/>
              <a:gd name="connsiteY845" fmla="*/ 1131280 h 1131279"/>
              <a:gd name="connsiteX846" fmla="*/ 9675452 w 11218359"/>
              <a:gd name="connsiteY846" fmla="*/ 1131280 h 1131279"/>
              <a:gd name="connsiteX847" fmla="*/ 9686882 w 11218359"/>
              <a:gd name="connsiteY847" fmla="*/ 1131280 h 1131279"/>
              <a:gd name="connsiteX848" fmla="*/ 9698360 w 11218359"/>
              <a:gd name="connsiteY848" fmla="*/ 1131280 h 1131279"/>
              <a:gd name="connsiteX849" fmla="*/ 9709790 w 11218359"/>
              <a:gd name="connsiteY849" fmla="*/ 1131280 h 1131279"/>
              <a:gd name="connsiteX850" fmla="*/ 9721219 w 11218359"/>
              <a:gd name="connsiteY850" fmla="*/ 1131280 h 1131279"/>
              <a:gd name="connsiteX851" fmla="*/ 9732650 w 11218359"/>
              <a:gd name="connsiteY851" fmla="*/ 1131280 h 1131279"/>
              <a:gd name="connsiteX852" fmla="*/ 9744080 w 11218359"/>
              <a:gd name="connsiteY852" fmla="*/ 1131280 h 1131279"/>
              <a:gd name="connsiteX853" fmla="*/ 9755557 w 11218359"/>
              <a:gd name="connsiteY853" fmla="*/ 1131280 h 1131279"/>
              <a:gd name="connsiteX854" fmla="*/ 9766988 w 11218359"/>
              <a:gd name="connsiteY854" fmla="*/ 1131280 h 1131279"/>
              <a:gd name="connsiteX855" fmla="*/ 9778417 w 11218359"/>
              <a:gd name="connsiteY855" fmla="*/ 1131280 h 1131279"/>
              <a:gd name="connsiteX856" fmla="*/ 9789848 w 11218359"/>
              <a:gd name="connsiteY856" fmla="*/ 1131280 h 1131279"/>
              <a:gd name="connsiteX857" fmla="*/ 9801277 w 11218359"/>
              <a:gd name="connsiteY857" fmla="*/ 1131280 h 1131279"/>
              <a:gd name="connsiteX858" fmla="*/ 9812755 w 11218359"/>
              <a:gd name="connsiteY858" fmla="*/ 1131280 h 1131279"/>
              <a:gd name="connsiteX859" fmla="*/ 9824185 w 11218359"/>
              <a:gd name="connsiteY859" fmla="*/ 1131280 h 1131279"/>
              <a:gd name="connsiteX860" fmla="*/ 9835615 w 11218359"/>
              <a:gd name="connsiteY860" fmla="*/ 1131280 h 1131279"/>
              <a:gd name="connsiteX861" fmla="*/ 9847045 w 11218359"/>
              <a:gd name="connsiteY861" fmla="*/ 1131280 h 1131279"/>
              <a:gd name="connsiteX862" fmla="*/ 9858475 w 11218359"/>
              <a:gd name="connsiteY862" fmla="*/ 1131280 h 1131279"/>
              <a:gd name="connsiteX863" fmla="*/ 9869952 w 11218359"/>
              <a:gd name="connsiteY863" fmla="*/ 1131280 h 1131279"/>
              <a:gd name="connsiteX864" fmla="*/ 9881383 w 11218359"/>
              <a:gd name="connsiteY864" fmla="*/ 1131280 h 1131279"/>
              <a:gd name="connsiteX865" fmla="*/ 9892812 w 11218359"/>
              <a:gd name="connsiteY865" fmla="*/ 1131280 h 1131279"/>
              <a:gd name="connsiteX866" fmla="*/ 9904243 w 11218359"/>
              <a:gd name="connsiteY866" fmla="*/ 1131280 h 1131279"/>
              <a:gd name="connsiteX867" fmla="*/ 9915673 w 11218359"/>
              <a:gd name="connsiteY867" fmla="*/ 1131280 h 1131279"/>
              <a:gd name="connsiteX868" fmla="*/ 9927102 w 11218359"/>
              <a:gd name="connsiteY868" fmla="*/ 1131280 h 1131279"/>
              <a:gd name="connsiteX869" fmla="*/ 9938581 w 11218359"/>
              <a:gd name="connsiteY869" fmla="*/ 1131280 h 1131279"/>
              <a:gd name="connsiteX870" fmla="*/ 9950010 w 11218359"/>
              <a:gd name="connsiteY870" fmla="*/ 1131280 h 1131279"/>
              <a:gd name="connsiteX871" fmla="*/ 9961441 w 11218359"/>
              <a:gd name="connsiteY871" fmla="*/ 1131280 h 1131279"/>
              <a:gd name="connsiteX872" fmla="*/ 9972870 w 11218359"/>
              <a:gd name="connsiteY872" fmla="*/ 1131280 h 1131279"/>
              <a:gd name="connsiteX873" fmla="*/ 9984300 w 11218359"/>
              <a:gd name="connsiteY873" fmla="*/ 1131280 h 1131279"/>
              <a:gd name="connsiteX874" fmla="*/ 9995778 w 11218359"/>
              <a:gd name="connsiteY874" fmla="*/ 1131280 h 1131279"/>
              <a:gd name="connsiteX875" fmla="*/ 10007208 w 11218359"/>
              <a:gd name="connsiteY875" fmla="*/ 1131280 h 1131279"/>
              <a:gd name="connsiteX876" fmla="*/ 10018638 w 11218359"/>
              <a:gd name="connsiteY876" fmla="*/ 1131280 h 1131279"/>
              <a:gd name="connsiteX877" fmla="*/ 10030068 w 11218359"/>
              <a:gd name="connsiteY877" fmla="*/ 1131280 h 1131279"/>
              <a:gd name="connsiteX878" fmla="*/ 10041498 w 11218359"/>
              <a:gd name="connsiteY878" fmla="*/ 1131280 h 1131279"/>
              <a:gd name="connsiteX879" fmla="*/ 10052976 w 11218359"/>
              <a:gd name="connsiteY879" fmla="*/ 1131280 h 1131279"/>
              <a:gd name="connsiteX880" fmla="*/ 10064405 w 11218359"/>
              <a:gd name="connsiteY880" fmla="*/ 1131280 h 1131279"/>
              <a:gd name="connsiteX881" fmla="*/ 10075835 w 11218359"/>
              <a:gd name="connsiteY881" fmla="*/ 1131280 h 1131279"/>
              <a:gd name="connsiteX882" fmla="*/ 10087266 w 11218359"/>
              <a:gd name="connsiteY882" fmla="*/ 1131280 h 1131279"/>
              <a:gd name="connsiteX883" fmla="*/ 10098695 w 11218359"/>
              <a:gd name="connsiteY883" fmla="*/ 1131280 h 1131279"/>
              <a:gd name="connsiteX884" fmla="*/ 10110174 w 11218359"/>
              <a:gd name="connsiteY884" fmla="*/ 1131280 h 1131279"/>
              <a:gd name="connsiteX885" fmla="*/ 10121603 w 11218359"/>
              <a:gd name="connsiteY885" fmla="*/ 1131280 h 1131279"/>
              <a:gd name="connsiteX886" fmla="*/ 10133033 w 11218359"/>
              <a:gd name="connsiteY886" fmla="*/ 1131280 h 1131279"/>
              <a:gd name="connsiteX887" fmla="*/ 10144463 w 11218359"/>
              <a:gd name="connsiteY887" fmla="*/ 1131280 h 1131279"/>
              <a:gd name="connsiteX888" fmla="*/ 10155893 w 11218359"/>
              <a:gd name="connsiteY888" fmla="*/ 1131280 h 1131279"/>
              <a:gd name="connsiteX889" fmla="*/ 10167371 w 11218359"/>
              <a:gd name="connsiteY889" fmla="*/ 1131280 h 1131279"/>
              <a:gd name="connsiteX890" fmla="*/ 10178801 w 11218359"/>
              <a:gd name="connsiteY890" fmla="*/ 1131280 h 1131279"/>
              <a:gd name="connsiteX891" fmla="*/ 10190230 w 11218359"/>
              <a:gd name="connsiteY891" fmla="*/ 1131280 h 1131279"/>
              <a:gd name="connsiteX892" fmla="*/ 10201661 w 11218359"/>
              <a:gd name="connsiteY892" fmla="*/ 1131280 h 1131279"/>
              <a:gd name="connsiteX893" fmla="*/ 10213091 w 11218359"/>
              <a:gd name="connsiteY893" fmla="*/ 1131280 h 1131279"/>
              <a:gd name="connsiteX894" fmla="*/ 10224569 w 11218359"/>
              <a:gd name="connsiteY894" fmla="*/ 1131280 h 1131279"/>
              <a:gd name="connsiteX895" fmla="*/ 10235998 w 11218359"/>
              <a:gd name="connsiteY895" fmla="*/ 1131280 h 1131279"/>
              <a:gd name="connsiteX896" fmla="*/ 10247428 w 11218359"/>
              <a:gd name="connsiteY896" fmla="*/ 1131280 h 1131279"/>
              <a:gd name="connsiteX897" fmla="*/ 10258859 w 11218359"/>
              <a:gd name="connsiteY897" fmla="*/ 1131280 h 1131279"/>
              <a:gd name="connsiteX898" fmla="*/ 10270288 w 11218359"/>
              <a:gd name="connsiteY898" fmla="*/ 1131280 h 1131279"/>
              <a:gd name="connsiteX899" fmla="*/ 10281767 w 11218359"/>
              <a:gd name="connsiteY899" fmla="*/ 1131280 h 1131279"/>
              <a:gd name="connsiteX900" fmla="*/ 10293196 w 11218359"/>
              <a:gd name="connsiteY900" fmla="*/ 1131280 h 1131279"/>
              <a:gd name="connsiteX901" fmla="*/ 10304626 w 11218359"/>
              <a:gd name="connsiteY901" fmla="*/ 1131280 h 1131279"/>
              <a:gd name="connsiteX902" fmla="*/ 10316056 w 11218359"/>
              <a:gd name="connsiteY902" fmla="*/ 1131280 h 1131279"/>
              <a:gd name="connsiteX903" fmla="*/ 10327486 w 11218359"/>
              <a:gd name="connsiteY903" fmla="*/ 1131280 h 1131279"/>
              <a:gd name="connsiteX904" fmla="*/ 10338963 w 11218359"/>
              <a:gd name="connsiteY904" fmla="*/ 1131280 h 1131279"/>
              <a:gd name="connsiteX905" fmla="*/ 10350394 w 11218359"/>
              <a:gd name="connsiteY905" fmla="*/ 1131280 h 1131279"/>
              <a:gd name="connsiteX906" fmla="*/ 10361823 w 11218359"/>
              <a:gd name="connsiteY906" fmla="*/ 1131280 h 1131279"/>
              <a:gd name="connsiteX907" fmla="*/ 10373254 w 11218359"/>
              <a:gd name="connsiteY907" fmla="*/ 1131280 h 1131279"/>
              <a:gd name="connsiteX908" fmla="*/ 10384684 w 11218359"/>
              <a:gd name="connsiteY908" fmla="*/ 1131280 h 1131279"/>
              <a:gd name="connsiteX909" fmla="*/ 10396161 w 11218359"/>
              <a:gd name="connsiteY909" fmla="*/ 1131280 h 1131279"/>
              <a:gd name="connsiteX910" fmla="*/ 10407591 w 11218359"/>
              <a:gd name="connsiteY910" fmla="*/ 1131280 h 1131279"/>
              <a:gd name="connsiteX911" fmla="*/ 10419021 w 11218359"/>
              <a:gd name="connsiteY911" fmla="*/ 1131280 h 1131279"/>
              <a:gd name="connsiteX912" fmla="*/ 10430452 w 11218359"/>
              <a:gd name="connsiteY912" fmla="*/ 1131280 h 1131279"/>
              <a:gd name="connsiteX913" fmla="*/ 10441881 w 11218359"/>
              <a:gd name="connsiteY913" fmla="*/ 1131280 h 1131279"/>
              <a:gd name="connsiteX914" fmla="*/ 10453358 w 11218359"/>
              <a:gd name="connsiteY914" fmla="*/ 1131280 h 1131279"/>
              <a:gd name="connsiteX915" fmla="*/ 10464789 w 11218359"/>
              <a:gd name="connsiteY915" fmla="*/ 1131280 h 1131279"/>
              <a:gd name="connsiteX916" fmla="*/ 10476219 w 11218359"/>
              <a:gd name="connsiteY916" fmla="*/ 1131280 h 1131279"/>
              <a:gd name="connsiteX917" fmla="*/ 10487649 w 11218359"/>
              <a:gd name="connsiteY917" fmla="*/ 1131280 h 1131279"/>
              <a:gd name="connsiteX918" fmla="*/ 10499079 w 11218359"/>
              <a:gd name="connsiteY918" fmla="*/ 1131280 h 1131279"/>
              <a:gd name="connsiteX919" fmla="*/ 10510556 w 11218359"/>
              <a:gd name="connsiteY919" fmla="*/ 1131280 h 1131279"/>
              <a:gd name="connsiteX920" fmla="*/ 10521987 w 11218359"/>
              <a:gd name="connsiteY920" fmla="*/ 1131280 h 1131279"/>
              <a:gd name="connsiteX921" fmla="*/ 10533416 w 11218359"/>
              <a:gd name="connsiteY921" fmla="*/ 1131280 h 1131279"/>
              <a:gd name="connsiteX922" fmla="*/ 10544847 w 11218359"/>
              <a:gd name="connsiteY922" fmla="*/ 1131280 h 1131279"/>
              <a:gd name="connsiteX923" fmla="*/ 10556277 w 11218359"/>
              <a:gd name="connsiteY923" fmla="*/ 1131280 h 1131279"/>
              <a:gd name="connsiteX924" fmla="*/ 10567754 w 11218359"/>
              <a:gd name="connsiteY924" fmla="*/ 1131280 h 1131279"/>
              <a:gd name="connsiteX925" fmla="*/ 10579184 w 11218359"/>
              <a:gd name="connsiteY925" fmla="*/ 1131280 h 1131279"/>
              <a:gd name="connsiteX926" fmla="*/ 10590614 w 11218359"/>
              <a:gd name="connsiteY926" fmla="*/ 1131280 h 1131279"/>
              <a:gd name="connsiteX927" fmla="*/ 10602045 w 11218359"/>
              <a:gd name="connsiteY927" fmla="*/ 1131280 h 1131279"/>
              <a:gd name="connsiteX928" fmla="*/ 10613474 w 11218359"/>
              <a:gd name="connsiteY928" fmla="*/ 1131280 h 1131279"/>
              <a:gd name="connsiteX929" fmla="*/ 10624951 w 11218359"/>
              <a:gd name="connsiteY929" fmla="*/ 1131280 h 1131279"/>
              <a:gd name="connsiteX930" fmla="*/ 10636382 w 11218359"/>
              <a:gd name="connsiteY930" fmla="*/ 1131280 h 1131279"/>
              <a:gd name="connsiteX931" fmla="*/ 10647812 w 11218359"/>
              <a:gd name="connsiteY931" fmla="*/ 1131280 h 1131279"/>
              <a:gd name="connsiteX932" fmla="*/ 10659241 w 11218359"/>
              <a:gd name="connsiteY932" fmla="*/ 1131280 h 1131279"/>
              <a:gd name="connsiteX933" fmla="*/ 10670672 w 11218359"/>
              <a:gd name="connsiteY933" fmla="*/ 1131280 h 1131279"/>
              <a:gd name="connsiteX934" fmla="*/ 10682149 w 11218359"/>
              <a:gd name="connsiteY934" fmla="*/ 1131280 h 1131279"/>
              <a:gd name="connsiteX935" fmla="*/ 10693580 w 11218359"/>
              <a:gd name="connsiteY935" fmla="*/ 1131280 h 1131279"/>
              <a:gd name="connsiteX936" fmla="*/ 10705009 w 11218359"/>
              <a:gd name="connsiteY936" fmla="*/ 1131280 h 1131279"/>
              <a:gd name="connsiteX937" fmla="*/ 10716439 w 11218359"/>
              <a:gd name="connsiteY937" fmla="*/ 1131280 h 1131279"/>
              <a:gd name="connsiteX938" fmla="*/ 10727870 w 11218359"/>
              <a:gd name="connsiteY938" fmla="*/ 1131280 h 1131279"/>
              <a:gd name="connsiteX939" fmla="*/ 10739347 w 11218359"/>
              <a:gd name="connsiteY939" fmla="*/ 1131280 h 1131279"/>
              <a:gd name="connsiteX940" fmla="*/ 10750778 w 11218359"/>
              <a:gd name="connsiteY940" fmla="*/ 1131280 h 1131279"/>
              <a:gd name="connsiteX941" fmla="*/ 10762207 w 11218359"/>
              <a:gd name="connsiteY941" fmla="*/ 1131280 h 1131279"/>
              <a:gd name="connsiteX942" fmla="*/ 10773637 w 11218359"/>
              <a:gd name="connsiteY942" fmla="*/ 1131280 h 1131279"/>
              <a:gd name="connsiteX943" fmla="*/ 10785067 w 11218359"/>
              <a:gd name="connsiteY943" fmla="*/ 1131280 h 1131279"/>
              <a:gd name="connsiteX944" fmla="*/ 10796544 w 11218359"/>
              <a:gd name="connsiteY944" fmla="*/ 1131280 h 1131279"/>
              <a:gd name="connsiteX945" fmla="*/ 10807975 w 11218359"/>
              <a:gd name="connsiteY945" fmla="*/ 1131280 h 1131279"/>
              <a:gd name="connsiteX946" fmla="*/ 10819405 w 11218359"/>
              <a:gd name="connsiteY946" fmla="*/ 1131280 h 1131279"/>
              <a:gd name="connsiteX947" fmla="*/ 10830834 w 11218359"/>
              <a:gd name="connsiteY947" fmla="*/ 1131280 h 1131279"/>
              <a:gd name="connsiteX948" fmla="*/ 10842265 w 11218359"/>
              <a:gd name="connsiteY948" fmla="*/ 1131280 h 1131279"/>
              <a:gd name="connsiteX949" fmla="*/ 10853742 w 11218359"/>
              <a:gd name="connsiteY949" fmla="*/ 1131280 h 1131279"/>
              <a:gd name="connsiteX950" fmla="*/ 10865173 w 11218359"/>
              <a:gd name="connsiteY950" fmla="*/ 1131280 h 1131279"/>
              <a:gd name="connsiteX951" fmla="*/ 10876602 w 11218359"/>
              <a:gd name="connsiteY951" fmla="*/ 1131280 h 1131279"/>
              <a:gd name="connsiteX952" fmla="*/ 10888032 w 11218359"/>
              <a:gd name="connsiteY952" fmla="*/ 1131280 h 1131279"/>
              <a:gd name="connsiteX953" fmla="*/ 10899463 w 11218359"/>
              <a:gd name="connsiteY953" fmla="*/ 1131280 h 1131279"/>
              <a:gd name="connsiteX954" fmla="*/ 10910892 w 11218359"/>
              <a:gd name="connsiteY954" fmla="*/ 1131280 h 1131279"/>
              <a:gd name="connsiteX955" fmla="*/ 10922369 w 11218359"/>
              <a:gd name="connsiteY955" fmla="*/ 1131280 h 1131279"/>
              <a:gd name="connsiteX956" fmla="*/ 10933800 w 11218359"/>
              <a:gd name="connsiteY956" fmla="*/ 1131280 h 1131279"/>
              <a:gd name="connsiteX957" fmla="*/ 10945230 w 11218359"/>
              <a:gd name="connsiteY957" fmla="*/ 1131280 h 1131279"/>
              <a:gd name="connsiteX958" fmla="*/ 10956660 w 11218359"/>
              <a:gd name="connsiteY958" fmla="*/ 1131280 h 1131279"/>
              <a:gd name="connsiteX959" fmla="*/ 10968090 w 11218359"/>
              <a:gd name="connsiteY959" fmla="*/ 1131280 h 1131279"/>
              <a:gd name="connsiteX960" fmla="*/ 10979567 w 11218359"/>
              <a:gd name="connsiteY960" fmla="*/ 1131280 h 1131279"/>
              <a:gd name="connsiteX961" fmla="*/ 10990998 w 11218359"/>
              <a:gd name="connsiteY961" fmla="*/ 1131280 h 1131279"/>
              <a:gd name="connsiteX962" fmla="*/ 11002427 w 11218359"/>
              <a:gd name="connsiteY962" fmla="*/ 1131280 h 1131279"/>
              <a:gd name="connsiteX963" fmla="*/ 11013858 w 11218359"/>
              <a:gd name="connsiteY963" fmla="*/ 1131280 h 1131279"/>
              <a:gd name="connsiteX964" fmla="*/ 11025287 w 11218359"/>
              <a:gd name="connsiteY964" fmla="*/ 1131280 h 1131279"/>
              <a:gd name="connsiteX965" fmla="*/ 11036765 w 11218359"/>
              <a:gd name="connsiteY965" fmla="*/ 1131280 h 1131279"/>
              <a:gd name="connsiteX966" fmla="*/ 11048195 w 11218359"/>
              <a:gd name="connsiteY966" fmla="*/ 1131280 h 1131279"/>
              <a:gd name="connsiteX967" fmla="*/ 11059625 w 11218359"/>
              <a:gd name="connsiteY967" fmla="*/ 1131280 h 1131279"/>
              <a:gd name="connsiteX968" fmla="*/ 11071056 w 11218359"/>
              <a:gd name="connsiteY968" fmla="*/ 1131280 h 1131279"/>
              <a:gd name="connsiteX969" fmla="*/ 11082485 w 11218359"/>
              <a:gd name="connsiteY969" fmla="*/ 1131280 h 1131279"/>
              <a:gd name="connsiteX970" fmla="*/ 11093962 w 11218359"/>
              <a:gd name="connsiteY970" fmla="*/ 1131280 h 1131279"/>
              <a:gd name="connsiteX971" fmla="*/ 11105393 w 11218359"/>
              <a:gd name="connsiteY971" fmla="*/ 1131280 h 1131279"/>
              <a:gd name="connsiteX972" fmla="*/ 11116823 w 11218359"/>
              <a:gd name="connsiteY972" fmla="*/ 1131280 h 1131279"/>
              <a:gd name="connsiteX973" fmla="*/ 11128253 w 11218359"/>
              <a:gd name="connsiteY973" fmla="*/ 1131280 h 1131279"/>
              <a:gd name="connsiteX974" fmla="*/ 11139683 w 11218359"/>
              <a:gd name="connsiteY974" fmla="*/ 1131280 h 1131279"/>
              <a:gd name="connsiteX975" fmla="*/ 11151160 w 11218359"/>
              <a:gd name="connsiteY975" fmla="*/ 1131280 h 1131279"/>
              <a:gd name="connsiteX976" fmla="*/ 11162591 w 11218359"/>
              <a:gd name="connsiteY976" fmla="*/ 1131280 h 1131279"/>
              <a:gd name="connsiteX977" fmla="*/ 11174020 w 11218359"/>
              <a:gd name="connsiteY977" fmla="*/ 1131280 h 1131279"/>
              <a:gd name="connsiteX978" fmla="*/ 11185451 w 11218359"/>
              <a:gd name="connsiteY978" fmla="*/ 1131280 h 1131279"/>
              <a:gd name="connsiteX979" fmla="*/ 11196881 w 11218359"/>
              <a:gd name="connsiteY979" fmla="*/ 1131280 h 1131279"/>
              <a:gd name="connsiteX980" fmla="*/ 11208358 w 11218359"/>
              <a:gd name="connsiteY980" fmla="*/ 1131280 h 1131279"/>
              <a:gd name="connsiteX981" fmla="*/ 11218359 w 11218359"/>
              <a:gd name="connsiteY981" fmla="*/ 1131280 h 1131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131279">
                <a:moveTo>
                  <a:pt x="0" y="1131280"/>
                </a:moveTo>
                <a:lnTo>
                  <a:pt x="9149" y="1131280"/>
                </a:lnTo>
                <a:lnTo>
                  <a:pt x="20588" y="1131280"/>
                </a:lnTo>
                <a:lnTo>
                  <a:pt x="32028" y="1131280"/>
                </a:lnTo>
                <a:lnTo>
                  <a:pt x="43467" y="1131280"/>
                </a:lnTo>
                <a:lnTo>
                  <a:pt x="54907" y="1131280"/>
                </a:lnTo>
                <a:lnTo>
                  <a:pt x="66346" y="1131280"/>
                </a:lnTo>
                <a:lnTo>
                  <a:pt x="77786" y="1131280"/>
                </a:lnTo>
                <a:lnTo>
                  <a:pt x="89225" y="1131280"/>
                </a:lnTo>
                <a:lnTo>
                  <a:pt x="100665" y="1131280"/>
                </a:lnTo>
                <a:lnTo>
                  <a:pt x="112104" y="1131280"/>
                </a:lnTo>
                <a:lnTo>
                  <a:pt x="123544" y="1131280"/>
                </a:lnTo>
                <a:lnTo>
                  <a:pt x="134979" y="1131280"/>
                </a:lnTo>
                <a:lnTo>
                  <a:pt x="146423" y="1131280"/>
                </a:lnTo>
                <a:lnTo>
                  <a:pt x="157858" y="1131280"/>
                </a:lnTo>
                <a:lnTo>
                  <a:pt x="169297" y="1131280"/>
                </a:lnTo>
                <a:lnTo>
                  <a:pt x="180737" y="1131280"/>
                </a:lnTo>
                <a:lnTo>
                  <a:pt x="192176" y="1131280"/>
                </a:lnTo>
                <a:lnTo>
                  <a:pt x="203616" y="1131280"/>
                </a:lnTo>
                <a:lnTo>
                  <a:pt x="215055" y="1131280"/>
                </a:lnTo>
                <a:lnTo>
                  <a:pt x="226495" y="1131280"/>
                </a:lnTo>
                <a:lnTo>
                  <a:pt x="237935" y="1131280"/>
                </a:lnTo>
                <a:lnTo>
                  <a:pt x="249374" y="1131280"/>
                </a:lnTo>
                <a:lnTo>
                  <a:pt x="260814" y="1131280"/>
                </a:lnTo>
                <a:lnTo>
                  <a:pt x="272253" y="1131280"/>
                </a:lnTo>
                <a:lnTo>
                  <a:pt x="283693" y="1131280"/>
                </a:lnTo>
                <a:lnTo>
                  <a:pt x="295132" y="1131280"/>
                </a:lnTo>
                <a:lnTo>
                  <a:pt x="306572" y="1131280"/>
                </a:lnTo>
                <a:lnTo>
                  <a:pt x="318011" y="1131280"/>
                </a:lnTo>
                <a:lnTo>
                  <a:pt x="329451" y="1131280"/>
                </a:lnTo>
                <a:lnTo>
                  <a:pt x="340890" y="1131280"/>
                </a:lnTo>
                <a:lnTo>
                  <a:pt x="352330" y="1131280"/>
                </a:lnTo>
                <a:lnTo>
                  <a:pt x="363769" y="1131280"/>
                </a:lnTo>
                <a:lnTo>
                  <a:pt x="375209" y="1131280"/>
                </a:lnTo>
                <a:lnTo>
                  <a:pt x="386648" y="1131280"/>
                </a:lnTo>
                <a:lnTo>
                  <a:pt x="398088" y="1131280"/>
                </a:lnTo>
                <a:lnTo>
                  <a:pt x="409527" y="1131280"/>
                </a:lnTo>
                <a:lnTo>
                  <a:pt x="420967" y="1131280"/>
                </a:lnTo>
                <a:lnTo>
                  <a:pt x="432406" y="1131280"/>
                </a:lnTo>
                <a:lnTo>
                  <a:pt x="443846" y="1131280"/>
                </a:lnTo>
                <a:lnTo>
                  <a:pt x="455285" y="1131280"/>
                </a:lnTo>
                <a:lnTo>
                  <a:pt x="466725" y="1131280"/>
                </a:lnTo>
                <a:lnTo>
                  <a:pt x="478165" y="1131280"/>
                </a:lnTo>
                <a:lnTo>
                  <a:pt x="489604" y="1131280"/>
                </a:lnTo>
                <a:lnTo>
                  <a:pt x="501044" y="1131280"/>
                </a:lnTo>
                <a:lnTo>
                  <a:pt x="512483" y="1131280"/>
                </a:lnTo>
                <a:lnTo>
                  <a:pt x="523923" y="1131280"/>
                </a:lnTo>
                <a:lnTo>
                  <a:pt x="535362" y="1131280"/>
                </a:lnTo>
                <a:lnTo>
                  <a:pt x="546802" y="1131280"/>
                </a:lnTo>
                <a:lnTo>
                  <a:pt x="558241" y="1131280"/>
                </a:lnTo>
                <a:lnTo>
                  <a:pt x="569681" y="1131280"/>
                </a:lnTo>
                <a:lnTo>
                  <a:pt x="581120" y="1131280"/>
                </a:lnTo>
                <a:lnTo>
                  <a:pt x="592560" y="1131280"/>
                </a:lnTo>
                <a:lnTo>
                  <a:pt x="603999" y="1131280"/>
                </a:lnTo>
                <a:lnTo>
                  <a:pt x="615439" y="1131280"/>
                </a:lnTo>
                <a:lnTo>
                  <a:pt x="626878" y="1131280"/>
                </a:lnTo>
                <a:lnTo>
                  <a:pt x="638318" y="1131280"/>
                </a:lnTo>
                <a:lnTo>
                  <a:pt x="649757" y="1131280"/>
                </a:lnTo>
                <a:lnTo>
                  <a:pt x="661192" y="1131280"/>
                </a:lnTo>
                <a:lnTo>
                  <a:pt x="672632" y="1131280"/>
                </a:lnTo>
                <a:lnTo>
                  <a:pt x="684071" y="1131280"/>
                </a:lnTo>
                <a:lnTo>
                  <a:pt x="695511" y="1131280"/>
                </a:lnTo>
                <a:lnTo>
                  <a:pt x="706950" y="1131280"/>
                </a:lnTo>
                <a:lnTo>
                  <a:pt x="718390" y="1131280"/>
                </a:lnTo>
                <a:lnTo>
                  <a:pt x="729829" y="1131280"/>
                </a:lnTo>
                <a:lnTo>
                  <a:pt x="741269" y="1131280"/>
                </a:lnTo>
                <a:lnTo>
                  <a:pt x="752708" y="1131280"/>
                </a:lnTo>
                <a:lnTo>
                  <a:pt x="764148" y="1131280"/>
                </a:lnTo>
                <a:lnTo>
                  <a:pt x="775587" y="1131280"/>
                </a:lnTo>
                <a:lnTo>
                  <a:pt x="787027" y="1131280"/>
                </a:lnTo>
                <a:lnTo>
                  <a:pt x="798467" y="1131280"/>
                </a:lnTo>
                <a:lnTo>
                  <a:pt x="809906" y="1131280"/>
                </a:lnTo>
                <a:lnTo>
                  <a:pt x="821346" y="1131280"/>
                </a:lnTo>
                <a:lnTo>
                  <a:pt x="832785" y="1131280"/>
                </a:lnTo>
                <a:lnTo>
                  <a:pt x="844225" y="1131280"/>
                </a:lnTo>
                <a:lnTo>
                  <a:pt x="855664" y="1131280"/>
                </a:lnTo>
                <a:lnTo>
                  <a:pt x="867104" y="1131280"/>
                </a:lnTo>
                <a:lnTo>
                  <a:pt x="878543" y="1131280"/>
                </a:lnTo>
                <a:lnTo>
                  <a:pt x="889983" y="1131280"/>
                </a:lnTo>
                <a:lnTo>
                  <a:pt x="901422" y="1131280"/>
                </a:lnTo>
                <a:lnTo>
                  <a:pt x="912862" y="1131280"/>
                </a:lnTo>
                <a:lnTo>
                  <a:pt x="924301" y="1131280"/>
                </a:lnTo>
                <a:lnTo>
                  <a:pt x="935741" y="1131280"/>
                </a:lnTo>
                <a:lnTo>
                  <a:pt x="947180" y="1131280"/>
                </a:lnTo>
                <a:lnTo>
                  <a:pt x="958620" y="1131280"/>
                </a:lnTo>
                <a:lnTo>
                  <a:pt x="970059" y="1131280"/>
                </a:lnTo>
                <a:lnTo>
                  <a:pt x="981499" y="1131280"/>
                </a:lnTo>
                <a:lnTo>
                  <a:pt x="992938" y="1131280"/>
                </a:lnTo>
                <a:lnTo>
                  <a:pt x="1004378" y="1131280"/>
                </a:lnTo>
                <a:lnTo>
                  <a:pt x="1015818" y="1131280"/>
                </a:lnTo>
                <a:lnTo>
                  <a:pt x="1027257" y="1131280"/>
                </a:lnTo>
                <a:lnTo>
                  <a:pt x="1038697" y="1131280"/>
                </a:lnTo>
                <a:lnTo>
                  <a:pt x="1050136" y="1131280"/>
                </a:lnTo>
                <a:lnTo>
                  <a:pt x="1061576" y="1131280"/>
                </a:lnTo>
                <a:lnTo>
                  <a:pt x="1073015" y="1131280"/>
                </a:lnTo>
                <a:lnTo>
                  <a:pt x="1084455" y="1131280"/>
                </a:lnTo>
                <a:lnTo>
                  <a:pt x="1095894" y="1131280"/>
                </a:lnTo>
                <a:lnTo>
                  <a:pt x="1107334" y="1131280"/>
                </a:lnTo>
                <a:lnTo>
                  <a:pt x="1118773" y="1131280"/>
                </a:lnTo>
                <a:lnTo>
                  <a:pt x="1130213" y="1131280"/>
                </a:lnTo>
                <a:lnTo>
                  <a:pt x="1141652" y="1131280"/>
                </a:lnTo>
                <a:lnTo>
                  <a:pt x="1153092" y="1131280"/>
                </a:lnTo>
                <a:lnTo>
                  <a:pt x="1164531" y="1131280"/>
                </a:lnTo>
                <a:lnTo>
                  <a:pt x="1175971" y="1131280"/>
                </a:lnTo>
                <a:lnTo>
                  <a:pt x="1187406" y="1131280"/>
                </a:lnTo>
                <a:lnTo>
                  <a:pt x="1198845" y="1131280"/>
                </a:lnTo>
                <a:lnTo>
                  <a:pt x="1210285" y="1131280"/>
                </a:lnTo>
                <a:lnTo>
                  <a:pt x="1221724" y="1131280"/>
                </a:lnTo>
                <a:lnTo>
                  <a:pt x="1233164" y="1131280"/>
                </a:lnTo>
                <a:lnTo>
                  <a:pt x="1244603" y="1131280"/>
                </a:lnTo>
                <a:lnTo>
                  <a:pt x="1256043" y="1131280"/>
                </a:lnTo>
                <a:lnTo>
                  <a:pt x="1267482" y="1131280"/>
                </a:lnTo>
                <a:lnTo>
                  <a:pt x="1278922" y="1131280"/>
                </a:lnTo>
                <a:lnTo>
                  <a:pt x="1290361" y="1131280"/>
                </a:lnTo>
                <a:lnTo>
                  <a:pt x="1301801" y="1131280"/>
                </a:lnTo>
                <a:lnTo>
                  <a:pt x="1313240" y="1131280"/>
                </a:lnTo>
                <a:lnTo>
                  <a:pt x="1324680" y="1131280"/>
                </a:lnTo>
                <a:lnTo>
                  <a:pt x="1336120" y="1131280"/>
                </a:lnTo>
                <a:lnTo>
                  <a:pt x="1347559" y="1131280"/>
                </a:lnTo>
                <a:lnTo>
                  <a:pt x="1358999" y="1131280"/>
                </a:lnTo>
                <a:lnTo>
                  <a:pt x="1370438" y="1131280"/>
                </a:lnTo>
                <a:lnTo>
                  <a:pt x="1381878" y="1131280"/>
                </a:lnTo>
                <a:lnTo>
                  <a:pt x="1393317" y="1131280"/>
                </a:lnTo>
                <a:lnTo>
                  <a:pt x="1404757" y="1131280"/>
                </a:lnTo>
                <a:lnTo>
                  <a:pt x="1416196" y="1131280"/>
                </a:lnTo>
                <a:lnTo>
                  <a:pt x="1427636" y="1131280"/>
                </a:lnTo>
                <a:lnTo>
                  <a:pt x="1439075" y="1131280"/>
                </a:lnTo>
                <a:lnTo>
                  <a:pt x="1450515" y="1131280"/>
                </a:lnTo>
                <a:lnTo>
                  <a:pt x="1461954" y="1131280"/>
                </a:lnTo>
                <a:lnTo>
                  <a:pt x="1473394" y="1131280"/>
                </a:lnTo>
                <a:lnTo>
                  <a:pt x="1484833" y="1131280"/>
                </a:lnTo>
                <a:lnTo>
                  <a:pt x="1496273" y="1131280"/>
                </a:lnTo>
                <a:lnTo>
                  <a:pt x="1507712" y="1131280"/>
                </a:lnTo>
                <a:lnTo>
                  <a:pt x="1519152" y="1131280"/>
                </a:lnTo>
                <a:lnTo>
                  <a:pt x="1530591" y="1131280"/>
                </a:lnTo>
                <a:lnTo>
                  <a:pt x="1542031" y="1131280"/>
                </a:lnTo>
                <a:lnTo>
                  <a:pt x="1553471" y="1131280"/>
                </a:lnTo>
                <a:lnTo>
                  <a:pt x="1564910" y="1131280"/>
                </a:lnTo>
                <a:lnTo>
                  <a:pt x="1576349" y="1131280"/>
                </a:lnTo>
                <a:lnTo>
                  <a:pt x="1587789" y="1131280"/>
                </a:lnTo>
                <a:lnTo>
                  <a:pt x="1599229" y="1131280"/>
                </a:lnTo>
                <a:lnTo>
                  <a:pt x="1610668" y="1131280"/>
                </a:lnTo>
                <a:lnTo>
                  <a:pt x="1622107" y="1131280"/>
                </a:lnTo>
                <a:lnTo>
                  <a:pt x="1633547" y="1131280"/>
                </a:lnTo>
                <a:lnTo>
                  <a:pt x="1644987" y="1131280"/>
                </a:lnTo>
                <a:lnTo>
                  <a:pt x="1656426" y="1131280"/>
                </a:lnTo>
                <a:lnTo>
                  <a:pt x="1667866" y="1131280"/>
                </a:lnTo>
                <a:lnTo>
                  <a:pt x="1679305" y="1131280"/>
                </a:lnTo>
                <a:lnTo>
                  <a:pt x="1690745" y="1131280"/>
                </a:lnTo>
                <a:lnTo>
                  <a:pt x="1702184" y="1131280"/>
                </a:lnTo>
                <a:lnTo>
                  <a:pt x="1713619" y="1131280"/>
                </a:lnTo>
                <a:lnTo>
                  <a:pt x="1725063" y="1131280"/>
                </a:lnTo>
                <a:lnTo>
                  <a:pt x="1736498" y="1131280"/>
                </a:lnTo>
                <a:lnTo>
                  <a:pt x="1747938" y="1131280"/>
                </a:lnTo>
                <a:lnTo>
                  <a:pt x="1759377" y="1131280"/>
                </a:lnTo>
                <a:lnTo>
                  <a:pt x="1770817" y="1131280"/>
                </a:lnTo>
                <a:lnTo>
                  <a:pt x="1782256" y="1131280"/>
                </a:lnTo>
                <a:lnTo>
                  <a:pt x="1793696" y="1131280"/>
                </a:lnTo>
                <a:lnTo>
                  <a:pt x="1805135" y="1131280"/>
                </a:lnTo>
                <a:lnTo>
                  <a:pt x="1816575" y="1131280"/>
                </a:lnTo>
                <a:lnTo>
                  <a:pt x="1828014" y="1131280"/>
                </a:lnTo>
                <a:lnTo>
                  <a:pt x="1839454" y="1131280"/>
                </a:lnTo>
                <a:lnTo>
                  <a:pt x="1850893" y="1131280"/>
                </a:lnTo>
                <a:lnTo>
                  <a:pt x="1862333" y="1131280"/>
                </a:lnTo>
                <a:lnTo>
                  <a:pt x="1873772" y="1131280"/>
                </a:lnTo>
                <a:lnTo>
                  <a:pt x="1885212" y="1131280"/>
                </a:lnTo>
                <a:lnTo>
                  <a:pt x="1896651" y="1131280"/>
                </a:lnTo>
                <a:lnTo>
                  <a:pt x="1908091" y="1131280"/>
                </a:lnTo>
                <a:lnTo>
                  <a:pt x="1919531" y="1131280"/>
                </a:lnTo>
                <a:lnTo>
                  <a:pt x="1930970" y="1131280"/>
                </a:lnTo>
                <a:lnTo>
                  <a:pt x="1942409" y="1131280"/>
                </a:lnTo>
                <a:lnTo>
                  <a:pt x="1953849" y="1131280"/>
                </a:lnTo>
                <a:lnTo>
                  <a:pt x="1965289" y="1131280"/>
                </a:lnTo>
                <a:lnTo>
                  <a:pt x="1976728" y="1131280"/>
                </a:lnTo>
                <a:lnTo>
                  <a:pt x="1988168" y="1131280"/>
                </a:lnTo>
                <a:lnTo>
                  <a:pt x="1999607" y="1131280"/>
                </a:lnTo>
                <a:lnTo>
                  <a:pt x="2011047" y="1131280"/>
                </a:lnTo>
                <a:lnTo>
                  <a:pt x="2022486" y="1131280"/>
                </a:lnTo>
                <a:lnTo>
                  <a:pt x="2033926" y="1131280"/>
                </a:lnTo>
                <a:lnTo>
                  <a:pt x="2045365" y="1131280"/>
                </a:lnTo>
                <a:lnTo>
                  <a:pt x="2056805" y="1131280"/>
                </a:lnTo>
                <a:lnTo>
                  <a:pt x="2068244" y="1131280"/>
                </a:lnTo>
                <a:lnTo>
                  <a:pt x="2079684" y="1131280"/>
                </a:lnTo>
                <a:lnTo>
                  <a:pt x="2091123" y="1131280"/>
                </a:lnTo>
                <a:lnTo>
                  <a:pt x="2102563" y="1131280"/>
                </a:lnTo>
                <a:lnTo>
                  <a:pt x="2114002" y="1131280"/>
                </a:lnTo>
                <a:lnTo>
                  <a:pt x="2125442" y="1131280"/>
                </a:lnTo>
                <a:lnTo>
                  <a:pt x="2136882" y="1131280"/>
                </a:lnTo>
                <a:lnTo>
                  <a:pt x="2148321" y="1131280"/>
                </a:lnTo>
                <a:lnTo>
                  <a:pt x="2159760" y="1131280"/>
                </a:lnTo>
                <a:lnTo>
                  <a:pt x="2171200" y="1131280"/>
                </a:lnTo>
                <a:lnTo>
                  <a:pt x="2182640" y="1131280"/>
                </a:lnTo>
                <a:lnTo>
                  <a:pt x="2194079" y="1131280"/>
                </a:lnTo>
                <a:lnTo>
                  <a:pt x="2205519" y="1131280"/>
                </a:lnTo>
                <a:lnTo>
                  <a:pt x="2216958" y="1131280"/>
                </a:lnTo>
                <a:lnTo>
                  <a:pt x="2228393" y="1131280"/>
                </a:lnTo>
                <a:lnTo>
                  <a:pt x="2239837" y="1131280"/>
                </a:lnTo>
                <a:lnTo>
                  <a:pt x="2251272" y="1131280"/>
                </a:lnTo>
                <a:lnTo>
                  <a:pt x="2262716" y="1131280"/>
                </a:lnTo>
                <a:lnTo>
                  <a:pt x="2274151" y="1131280"/>
                </a:lnTo>
                <a:lnTo>
                  <a:pt x="2285591" y="1131280"/>
                </a:lnTo>
                <a:lnTo>
                  <a:pt x="2297030" y="1131280"/>
                </a:lnTo>
                <a:lnTo>
                  <a:pt x="2308470" y="1131280"/>
                </a:lnTo>
                <a:lnTo>
                  <a:pt x="2319909" y="1131280"/>
                </a:lnTo>
                <a:lnTo>
                  <a:pt x="2331349" y="1131280"/>
                </a:lnTo>
                <a:lnTo>
                  <a:pt x="2342788" y="1131280"/>
                </a:lnTo>
                <a:lnTo>
                  <a:pt x="2354228" y="1131280"/>
                </a:lnTo>
                <a:lnTo>
                  <a:pt x="2365667" y="1131280"/>
                </a:lnTo>
                <a:lnTo>
                  <a:pt x="2377107" y="1131280"/>
                </a:lnTo>
                <a:lnTo>
                  <a:pt x="2388546" y="1131280"/>
                </a:lnTo>
                <a:lnTo>
                  <a:pt x="2399986" y="1131280"/>
                </a:lnTo>
                <a:lnTo>
                  <a:pt x="2411425" y="1131280"/>
                </a:lnTo>
                <a:lnTo>
                  <a:pt x="2422865" y="1131280"/>
                </a:lnTo>
                <a:lnTo>
                  <a:pt x="2434304" y="1131280"/>
                </a:lnTo>
                <a:lnTo>
                  <a:pt x="2445744" y="1131280"/>
                </a:lnTo>
                <a:lnTo>
                  <a:pt x="2457184" y="1131280"/>
                </a:lnTo>
                <a:lnTo>
                  <a:pt x="2468623" y="1131280"/>
                </a:lnTo>
                <a:lnTo>
                  <a:pt x="2480062" y="1131280"/>
                </a:lnTo>
                <a:lnTo>
                  <a:pt x="2491502" y="1131280"/>
                </a:lnTo>
                <a:lnTo>
                  <a:pt x="2502942" y="1131280"/>
                </a:lnTo>
                <a:lnTo>
                  <a:pt x="2514381" y="1131280"/>
                </a:lnTo>
                <a:lnTo>
                  <a:pt x="2525821" y="1131280"/>
                </a:lnTo>
                <a:lnTo>
                  <a:pt x="2537260" y="1131280"/>
                </a:lnTo>
                <a:lnTo>
                  <a:pt x="2548700" y="1131280"/>
                </a:lnTo>
                <a:lnTo>
                  <a:pt x="2560139" y="1131280"/>
                </a:lnTo>
                <a:lnTo>
                  <a:pt x="2571579" y="1131280"/>
                </a:lnTo>
                <a:lnTo>
                  <a:pt x="2583018" y="1131280"/>
                </a:lnTo>
                <a:lnTo>
                  <a:pt x="2594458" y="1131280"/>
                </a:lnTo>
                <a:lnTo>
                  <a:pt x="2605897" y="1131280"/>
                </a:lnTo>
                <a:lnTo>
                  <a:pt x="2617337" y="1131280"/>
                </a:lnTo>
                <a:lnTo>
                  <a:pt x="2628776" y="1131280"/>
                </a:lnTo>
                <a:lnTo>
                  <a:pt x="2640216" y="1131280"/>
                </a:lnTo>
                <a:lnTo>
                  <a:pt x="2651655" y="1131280"/>
                </a:lnTo>
                <a:lnTo>
                  <a:pt x="2663095" y="1131280"/>
                </a:lnTo>
                <a:lnTo>
                  <a:pt x="2674535" y="1131280"/>
                </a:lnTo>
                <a:lnTo>
                  <a:pt x="2685974" y="1131280"/>
                </a:lnTo>
                <a:lnTo>
                  <a:pt x="2697413" y="1131280"/>
                </a:lnTo>
                <a:lnTo>
                  <a:pt x="2708853" y="1131280"/>
                </a:lnTo>
                <a:lnTo>
                  <a:pt x="2720293" y="1131280"/>
                </a:lnTo>
                <a:lnTo>
                  <a:pt x="2731727" y="1131280"/>
                </a:lnTo>
                <a:lnTo>
                  <a:pt x="2743172" y="1131280"/>
                </a:lnTo>
                <a:lnTo>
                  <a:pt x="2754611" y="1131280"/>
                </a:lnTo>
                <a:lnTo>
                  <a:pt x="2766046" y="1131280"/>
                </a:lnTo>
                <a:lnTo>
                  <a:pt x="2777490" y="1131280"/>
                </a:lnTo>
                <a:lnTo>
                  <a:pt x="2788925" y="1131280"/>
                </a:lnTo>
                <a:lnTo>
                  <a:pt x="2800364" y="1131280"/>
                </a:lnTo>
                <a:lnTo>
                  <a:pt x="2811804" y="1131280"/>
                </a:lnTo>
                <a:lnTo>
                  <a:pt x="2823243" y="1131280"/>
                </a:lnTo>
                <a:lnTo>
                  <a:pt x="2834683" y="1131280"/>
                </a:lnTo>
                <a:lnTo>
                  <a:pt x="2846123" y="1131280"/>
                </a:lnTo>
                <a:lnTo>
                  <a:pt x="2857562" y="1131280"/>
                </a:lnTo>
                <a:lnTo>
                  <a:pt x="2869001" y="1131280"/>
                </a:lnTo>
                <a:lnTo>
                  <a:pt x="2880441" y="1131280"/>
                </a:lnTo>
                <a:lnTo>
                  <a:pt x="2891881" y="1131280"/>
                </a:lnTo>
                <a:lnTo>
                  <a:pt x="2903320" y="1131280"/>
                </a:lnTo>
                <a:lnTo>
                  <a:pt x="2914760" y="1131280"/>
                </a:lnTo>
                <a:lnTo>
                  <a:pt x="2926199" y="1131280"/>
                </a:lnTo>
                <a:lnTo>
                  <a:pt x="2937639" y="1131280"/>
                </a:lnTo>
                <a:lnTo>
                  <a:pt x="2949078" y="1131280"/>
                </a:lnTo>
                <a:lnTo>
                  <a:pt x="2960518" y="1131280"/>
                </a:lnTo>
                <a:lnTo>
                  <a:pt x="2971957" y="1131280"/>
                </a:lnTo>
                <a:lnTo>
                  <a:pt x="2983397" y="1131280"/>
                </a:lnTo>
                <a:lnTo>
                  <a:pt x="2994837" y="1131280"/>
                </a:lnTo>
                <a:lnTo>
                  <a:pt x="3006276" y="1131280"/>
                </a:lnTo>
                <a:lnTo>
                  <a:pt x="3017715" y="1131280"/>
                </a:lnTo>
                <a:lnTo>
                  <a:pt x="3029155" y="1131280"/>
                </a:lnTo>
                <a:lnTo>
                  <a:pt x="3040594" y="1131280"/>
                </a:lnTo>
                <a:lnTo>
                  <a:pt x="3052034" y="1131280"/>
                </a:lnTo>
                <a:lnTo>
                  <a:pt x="3063474" y="1131280"/>
                </a:lnTo>
                <a:lnTo>
                  <a:pt x="3074913" y="1131280"/>
                </a:lnTo>
                <a:lnTo>
                  <a:pt x="3086352" y="1131280"/>
                </a:lnTo>
                <a:lnTo>
                  <a:pt x="3097792" y="1131280"/>
                </a:lnTo>
                <a:lnTo>
                  <a:pt x="3109232" y="1131280"/>
                </a:lnTo>
                <a:lnTo>
                  <a:pt x="3120671" y="1131280"/>
                </a:lnTo>
                <a:lnTo>
                  <a:pt x="3132111" y="464230"/>
                </a:lnTo>
                <a:lnTo>
                  <a:pt x="3143550" y="159248"/>
                </a:lnTo>
                <a:lnTo>
                  <a:pt x="3154990" y="142723"/>
                </a:lnTo>
                <a:lnTo>
                  <a:pt x="3166429" y="0"/>
                </a:lnTo>
                <a:lnTo>
                  <a:pt x="3177869" y="255403"/>
                </a:lnTo>
                <a:lnTo>
                  <a:pt x="3189308" y="341038"/>
                </a:lnTo>
                <a:lnTo>
                  <a:pt x="3200748" y="646014"/>
                </a:lnTo>
                <a:lnTo>
                  <a:pt x="3212187" y="1131280"/>
                </a:lnTo>
                <a:lnTo>
                  <a:pt x="3223627" y="1131280"/>
                </a:lnTo>
                <a:lnTo>
                  <a:pt x="3235066" y="1131280"/>
                </a:lnTo>
                <a:lnTo>
                  <a:pt x="3246501" y="1131280"/>
                </a:lnTo>
                <a:lnTo>
                  <a:pt x="3257945" y="1131280"/>
                </a:lnTo>
                <a:lnTo>
                  <a:pt x="3269385" y="1131280"/>
                </a:lnTo>
                <a:lnTo>
                  <a:pt x="3280825" y="1131280"/>
                </a:lnTo>
                <a:lnTo>
                  <a:pt x="3292264" y="1131280"/>
                </a:lnTo>
                <a:lnTo>
                  <a:pt x="3303699" y="1131280"/>
                </a:lnTo>
                <a:lnTo>
                  <a:pt x="3315143" y="1131280"/>
                </a:lnTo>
                <a:lnTo>
                  <a:pt x="3326578" y="1131280"/>
                </a:lnTo>
                <a:lnTo>
                  <a:pt x="3338017" y="1131280"/>
                </a:lnTo>
                <a:lnTo>
                  <a:pt x="3349457" y="1131280"/>
                </a:lnTo>
                <a:lnTo>
                  <a:pt x="3360896" y="1131280"/>
                </a:lnTo>
                <a:lnTo>
                  <a:pt x="3372336" y="1131280"/>
                </a:lnTo>
                <a:lnTo>
                  <a:pt x="3383776" y="1131280"/>
                </a:lnTo>
                <a:lnTo>
                  <a:pt x="3395215" y="1131280"/>
                </a:lnTo>
                <a:lnTo>
                  <a:pt x="3406654" y="1131280"/>
                </a:lnTo>
                <a:lnTo>
                  <a:pt x="3418094" y="1131280"/>
                </a:lnTo>
                <a:lnTo>
                  <a:pt x="3429534" y="1131280"/>
                </a:lnTo>
                <a:lnTo>
                  <a:pt x="3440973" y="1131280"/>
                </a:lnTo>
                <a:lnTo>
                  <a:pt x="3452413" y="1131280"/>
                </a:lnTo>
                <a:lnTo>
                  <a:pt x="3463852" y="1131280"/>
                </a:lnTo>
                <a:lnTo>
                  <a:pt x="3475292" y="1131280"/>
                </a:lnTo>
                <a:lnTo>
                  <a:pt x="3486731" y="1131280"/>
                </a:lnTo>
                <a:lnTo>
                  <a:pt x="3498171" y="1131280"/>
                </a:lnTo>
                <a:lnTo>
                  <a:pt x="3509610" y="1131280"/>
                </a:lnTo>
                <a:lnTo>
                  <a:pt x="3521050" y="1131280"/>
                </a:lnTo>
                <a:lnTo>
                  <a:pt x="3532489" y="1128274"/>
                </a:lnTo>
                <a:lnTo>
                  <a:pt x="3543929" y="1131280"/>
                </a:lnTo>
                <a:lnTo>
                  <a:pt x="3555368" y="1131280"/>
                </a:lnTo>
                <a:lnTo>
                  <a:pt x="3566808" y="1131280"/>
                </a:lnTo>
                <a:lnTo>
                  <a:pt x="3578247" y="1131280"/>
                </a:lnTo>
                <a:lnTo>
                  <a:pt x="3589687" y="1129779"/>
                </a:lnTo>
                <a:lnTo>
                  <a:pt x="3601127" y="1131280"/>
                </a:lnTo>
                <a:lnTo>
                  <a:pt x="3612566" y="1131280"/>
                </a:lnTo>
                <a:lnTo>
                  <a:pt x="3624005" y="1131280"/>
                </a:lnTo>
                <a:lnTo>
                  <a:pt x="3635445" y="1131280"/>
                </a:lnTo>
                <a:lnTo>
                  <a:pt x="3646885" y="1131280"/>
                </a:lnTo>
                <a:lnTo>
                  <a:pt x="3658324" y="1131280"/>
                </a:lnTo>
                <a:lnTo>
                  <a:pt x="3669764" y="1131280"/>
                </a:lnTo>
                <a:lnTo>
                  <a:pt x="3681203" y="1131280"/>
                </a:lnTo>
                <a:lnTo>
                  <a:pt x="3692643" y="1131280"/>
                </a:lnTo>
                <a:lnTo>
                  <a:pt x="3704082" y="1131280"/>
                </a:lnTo>
                <a:lnTo>
                  <a:pt x="3715522" y="1131280"/>
                </a:lnTo>
                <a:lnTo>
                  <a:pt x="3726961" y="1131280"/>
                </a:lnTo>
                <a:lnTo>
                  <a:pt x="3738401" y="1131280"/>
                </a:lnTo>
                <a:lnTo>
                  <a:pt x="3749840" y="1131280"/>
                </a:lnTo>
                <a:lnTo>
                  <a:pt x="3761280" y="1131280"/>
                </a:lnTo>
                <a:lnTo>
                  <a:pt x="3772719" y="1131280"/>
                </a:lnTo>
                <a:lnTo>
                  <a:pt x="3784154" y="1131280"/>
                </a:lnTo>
                <a:lnTo>
                  <a:pt x="3795598" y="1131280"/>
                </a:lnTo>
                <a:lnTo>
                  <a:pt x="3807033" y="1131280"/>
                </a:lnTo>
                <a:lnTo>
                  <a:pt x="3818473" y="1131280"/>
                </a:lnTo>
                <a:lnTo>
                  <a:pt x="3829917" y="1131280"/>
                </a:lnTo>
                <a:lnTo>
                  <a:pt x="3841352" y="1131280"/>
                </a:lnTo>
                <a:lnTo>
                  <a:pt x="3852791" y="1131280"/>
                </a:lnTo>
                <a:lnTo>
                  <a:pt x="3864231" y="1131280"/>
                </a:lnTo>
                <a:lnTo>
                  <a:pt x="3875670" y="1131280"/>
                </a:lnTo>
                <a:lnTo>
                  <a:pt x="3887110" y="1131280"/>
                </a:lnTo>
                <a:lnTo>
                  <a:pt x="3898549" y="1131280"/>
                </a:lnTo>
                <a:lnTo>
                  <a:pt x="3909989" y="1131280"/>
                </a:lnTo>
                <a:lnTo>
                  <a:pt x="3921447" y="1131280"/>
                </a:lnTo>
                <a:lnTo>
                  <a:pt x="3932878" y="1131280"/>
                </a:lnTo>
                <a:lnTo>
                  <a:pt x="3944307" y="1131280"/>
                </a:lnTo>
                <a:lnTo>
                  <a:pt x="3955737" y="1131280"/>
                </a:lnTo>
                <a:lnTo>
                  <a:pt x="3967167" y="1131280"/>
                </a:lnTo>
                <a:lnTo>
                  <a:pt x="3978645" y="1131280"/>
                </a:lnTo>
                <a:lnTo>
                  <a:pt x="3990075" y="1131280"/>
                </a:lnTo>
                <a:lnTo>
                  <a:pt x="4001505" y="1131280"/>
                </a:lnTo>
                <a:lnTo>
                  <a:pt x="4012935" y="1131280"/>
                </a:lnTo>
                <a:lnTo>
                  <a:pt x="4024365" y="1131280"/>
                </a:lnTo>
                <a:lnTo>
                  <a:pt x="4035843" y="1131280"/>
                </a:lnTo>
                <a:lnTo>
                  <a:pt x="4047273" y="1131280"/>
                </a:lnTo>
                <a:lnTo>
                  <a:pt x="4058702" y="1131280"/>
                </a:lnTo>
                <a:lnTo>
                  <a:pt x="4070133" y="1131280"/>
                </a:lnTo>
                <a:lnTo>
                  <a:pt x="4081563" y="1131280"/>
                </a:lnTo>
                <a:lnTo>
                  <a:pt x="4093040" y="1131280"/>
                </a:lnTo>
                <a:lnTo>
                  <a:pt x="4104471" y="1131280"/>
                </a:lnTo>
                <a:lnTo>
                  <a:pt x="4115900" y="1131280"/>
                </a:lnTo>
                <a:lnTo>
                  <a:pt x="4127330" y="1131280"/>
                </a:lnTo>
                <a:lnTo>
                  <a:pt x="4138760" y="1131280"/>
                </a:lnTo>
                <a:lnTo>
                  <a:pt x="4150238" y="1131280"/>
                </a:lnTo>
                <a:lnTo>
                  <a:pt x="4161668" y="1131280"/>
                </a:lnTo>
                <a:lnTo>
                  <a:pt x="4173098" y="1131280"/>
                </a:lnTo>
                <a:lnTo>
                  <a:pt x="4184528" y="1131280"/>
                </a:lnTo>
                <a:lnTo>
                  <a:pt x="4195958" y="1131280"/>
                </a:lnTo>
                <a:lnTo>
                  <a:pt x="4207436" y="1131280"/>
                </a:lnTo>
                <a:lnTo>
                  <a:pt x="4218865" y="1131280"/>
                </a:lnTo>
                <a:lnTo>
                  <a:pt x="4230296" y="1131280"/>
                </a:lnTo>
                <a:lnTo>
                  <a:pt x="4241726" y="1131280"/>
                </a:lnTo>
                <a:lnTo>
                  <a:pt x="4253156" y="1131280"/>
                </a:lnTo>
                <a:lnTo>
                  <a:pt x="4264634" y="1131280"/>
                </a:lnTo>
                <a:lnTo>
                  <a:pt x="4276063" y="1131280"/>
                </a:lnTo>
                <a:lnTo>
                  <a:pt x="4287493" y="1131280"/>
                </a:lnTo>
                <a:lnTo>
                  <a:pt x="4298923" y="1131280"/>
                </a:lnTo>
                <a:lnTo>
                  <a:pt x="4310353" y="1131280"/>
                </a:lnTo>
                <a:lnTo>
                  <a:pt x="4321831" y="1131280"/>
                </a:lnTo>
                <a:lnTo>
                  <a:pt x="4333261" y="1131280"/>
                </a:lnTo>
                <a:lnTo>
                  <a:pt x="4344691" y="1131280"/>
                </a:lnTo>
                <a:lnTo>
                  <a:pt x="4356121" y="1131280"/>
                </a:lnTo>
                <a:lnTo>
                  <a:pt x="4367551" y="1131280"/>
                </a:lnTo>
                <a:lnTo>
                  <a:pt x="4379028" y="1131280"/>
                </a:lnTo>
                <a:lnTo>
                  <a:pt x="4390458" y="1131280"/>
                </a:lnTo>
                <a:lnTo>
                  <a:pt x="4401889" y="1131280"/>
                </a:lnTo>
                <a:lnTo>
                  <a:pt x="4413319" y="1131280"/>
                </a:lnTo>
                <a:lnTo>
                  <a:pt x="4424749" y="1131280"/>
                </a:lnTo>
                <a:lnTo>
                  <a:pt x="4436226" y="1131280"/>
                </a:lnTo>
                <a:lnTo>
                  <a:pt x="4447656" y="1131280"/>
                </a:lnTo>
                <a:lnTo>
                  <a:pt x="4459086" y="1131280"/>
                </a:lnTo>
                <a:lnTo>
                  <a:pt x="4470516" y="1131280"/>
                </a:lnTo>
                <a:lnTo>
                  <a:pt x="4481946" y="1131280"/>
                </a:lnTo>
                <a:lnTo>
                  <a:pt x="4493424" y="1131280"/>
                </a:lnTo>
                <a:lnTo>
                  <a:pt x="4504854" y="1131280"/>
                </a:lnTo>
                <a:lnTo>
                  <a:pt x="4516284" y="1131280"/>
                </a:lnTo>
                <a:lnTo>
                  <a:pt x="4527714" y="1131280"/>
                </a:lnTo>
                <a:lnTo>
                  <a:pt x="4539144" y="1131280"/>
                </a:lnTo>
                <a:lnTo>
                  <a:pt x="4550621" y="1131280"/>
                </a:lnTo>
                <a:lnTo>
                  <a:pt x="4562051" y="1131280"/>
                </a:lnTo>
                <a:lnTo>
                  <a:pt x="4573482" y="1131280"/>
                </a:lnTo>
                <a:lnTo>
                  <a:pt x="4584912" y="1131280"/>
                </a:lnTo>
                <a:lnTo>
                  <a:pt x="4596341" y="1131280"/>
                </a:lnTo>
                <a:lnTo>
                  <a:pt x="4607771" y="1131280"/>
                </a:lnTo>
                <a:lnTo>
                  <a:pt x="4619249" y="1131280"/>
                </a:lnTo>
                <a:lnTo>
                  <a:pt x="4630679" y="1131280"/>
                </a:lnTo>
                <a:lnTo>
                  <a:pt x="4642109" y="1131280"/>
                </a:lnTo>
                <a:lnTo>
                  <a:pt x="4653539" y="1131280"/>
                </a:lnTo>
                <a:lnTo>
                  <a:pt x="4664969" y="1131280"/>
                </a:lnTo>
                <a:lnTo>
                  <a:pt x="4676447" y="1131280"/>
                </a:lnTo>
                <a:lnTo>
                  <a:pt x="4687877" y="1131280"/>
                </a:lnTo>
                <a:lnTo>
                  <a:pt x="4699306" y="1131280"/>
                </a:lnTo>
                <a:lnTo>
                  <a:pt x="4710737" y="1131280"/>
                </a:lnTo>
                <a:lnTo>
                  <a:pt x="4722167" y="1131280"/>
                </a:lnTo>
                <a:lnTo>
                  <a:pt x="4733644" y="1131280"/>
                </a:lnTo>
                <a:lnTo>
                  <a:pt x="4745075" y="1131280"/>
                </a:lnTo>
                <a:lnTo>
                  <a:pt x="4756504" y="1131280"/>
                </a:lnTo>
                <a:lnTo>
                  <a:pt x="4767934" y="1131280"/>
                </a:lnTo>
                <a:lnTo>
                  <a:pt x="4779364" y="1131280"/>
                </a:lnTo>
                <a:lnTo>
                  <a:pt x="4790842" y="1131280"/>
                </a:lnTo>
                <a:lnTo>
                  <a:pt x="4802272" y="1131280"/>
                </a:lnTo>
                <a:lnTo>
                  <a:pt x="4813702" y="1131280"/>
                </a:lnTo>
                <a:lnTo>
                  <a:pt x="4825132" y="1131280"/>
                </a:lnTo>
                <a:lnTo>
                  <a:pt x="4836562" y="1131280"/>
                </a:lnTo>
                <a:lnTo>
                  <a:pt x="4848040" y="1131280"/>
                </a:lnTo>
                <a:lnTo>
                  <a:pt x="4859469" y="1131280"/>
                </a:lnTo>
                <a:lnTo>
                  <a:pt x="4870899" y="1131280"/>
                </a:lnTo>
                <a:lnTo>
                  <a:pt x="4882330" y="1131280"/>
                </a:lnTo>
                <a:lnTo>
                  <a:pt x="4893760" y="1131280"/>
                </a:lnTo>
                <a:lnTo>
                  <a:pt x="4905237" y="1131280"/>
                </a:lnTo>
                <a:lnTo>
                  <a:pt x="4916667" y="1131280"/>
                </a:lnTo>
                <a:lnTo>
                  <a:pt x="4928097" y="1131280"/>
                </a:lnTo>
                <a:lnTo>
                  <a:pt x="4939527" y="1131280"/>
                </a:lnTo>
                <a:lnTo>
                  <a:pt x="4950957" y="1131280"/>
                </a:lnTo>
                <a:lnTo>
                  <a:pt x="4962435" y="1131280"/>
                </a:lnTo>
                <a:lnTo>
                  <a:pt x="4973865" y="1131280"/>
                </a:lnTo>
                <a:lnTo>
                  <a:pt x="4985295" y="1131280"/>
                </a:lnTo>
                <a:lnTo>
                  <a:pt x="4996725" y="1131280"/>
                </a:lnTo>
                <a:lnTo>
                  <a:pt x="5008155" y="1131280"/>
                </a:lnTo>
                <a:lnTo>
                  <a:pt x="5019632" y="1131280"/>
                </a:lnTo>
                <a:lnTo>
                  <a:pt x="5031062" y="1131280"/>
                </a:lnTo>
                <a:lnTo>
                  <a:pt x="5042492" y="1131280"/>
                </a:lnTo>
                <a:lnTo>
                  <a:pt x="5053923" y="1131280"/>
                </a:lnTo>
                <a:lnTo>
                  <a:pt x="5065353" y="1131280"/>
                </a:lnTo>
                <a:lnTo>
                  <a:pt x="5076830" y="1131280"/>
                </a:lnTo>
                <a:lnTo>
                  <a:pt x="5088260" y="1131280"/>
                </a:lnTo>
                <a:lnTo>
                  <a:pt x="5099690" y="1131280"/>
                </a:lnTo>
                <a:lnTo>
                  <a:pt x="5111120" y="1131280"/>
                </a:lnTo>
                <a:lnTo>
                  <a:pt x="5122550" y="1131280"/>
                </a:lnTo>
                <a:lnTo>
                  <a:pt x="5134028" y="1131280"/>
                </a:lnTo>
                <a:lnTo>
                  <a:pt x="5145458" y="1131280"/>
                </a:lnTo>
                <a:lnTo>
                  <a:pt x="5156888" y="1131280"/>
                </a:lnTo>
                <a:lnTo>
                  <a:pt x="5168318" y="1131280"/>
                </a:lnTo>
                <a:lnTo>
                  <a:pt x="5179747" y="1131280"/>
                </a:lnTo>
                <a:lnTo>
                  <a:pt x="5191225" y="1131280"/>
                </a:lnTo>
                <a:lnTo>
                  <a:pt x="5202655" y="1131280"/>
                </a:lnTo>
                <a:lnTo>
                  <a:pt x="5214085" y="1131280"/>
                </a:lnTo>
                <a:lnTo>
                  <a:pt x="5225515" y="1131280"/>
                </a:lnTo>
                <a:lnTo>
                  <a:pt x="5236945" y="1131280"/>
                </a:lnTo>
                <a:lnTo>
                  <a:pt x="5248423" y="1131280"/>
                </a:lnTo>
                <a:lnTo>
                  <a:pt x="5259853" y="1131280"/>
                </a:lnTo>
                <a:lnTo>
                  <a:pt x="5271283" y="1131280"/>
                </a:lnTo>
                <a:lnTo>
                  <a:pt x="5282713" y="1131280"/>
                </a:lnTo>
                <a:lnTo>
                  <a:pt x="5294143" y="1131280"/>
                </a:lnTo>
                <a:lnTo>
                  <a:pt x="5305621" y="1131280"/>
                </a:lnTo>
                <a:lnTo>
                  <a:pt x="5317051" y="1131280"/>
                </a:lnTo>
                <a:lnTo>
                  <a:pt x="5328481" y="1131280"/>
                </a:lnTo>
                <a:lnTo>
                  <a:pt x="5339910" y="1131280"/>
                </a:lnTo>
                <a:lnTo>
                  <a:pt x="5351340" y="1131280"/>
                </a:lnTo>
                <a:lnTo>
                  <a:pt x="5362818" y="1131280"/>
                </a:lnTo>
                <a:lnTo>
                  <a:pt x="5374248" y="1131280"/>
                </a:lnTo>
                <a:lnTo>
                  <a:pt x="5385678" y="1131280"/>
                </a:lnTo>
                <a:lnTo>
                  <a:pt x="5397108" y="1131280"/>
                </a:lnTo>
                <a:lnTo>
                  <a:pt x="5408538" y="1131280"/>
                </a:lnTo>
                <a:lnTo>
                  <a:pt x="5420016" y="1131280"/>
                </a:lnTo>
                <a:lnTo>
                  <a:pt x="5431446" y="1131280"/>
                </a:lnTo>
                <a:lnTo>
                  <a:pt x="5442876" y="1131280"/>
                </a:lnTo>
                <a:lnTo>
                  <a:pt x="5454306" y="1131280"/>
                </a:lnTo>
                <a:lnTo>
                  <a:pt x="5465736" y="1131280"/>
                </a:lnTo>
                <a:lnTo>
                  <a:pt x="5477214" y="1131280"/>
                </a:lnTo>
                <a:lnTo>
                  <a:pt x="5488643" y="1131280"/>
                </a:lnTo>
                <a:lnTo>
                  <a:pt x="5500073" y="1131280"/>
                </a:lnTo>
                <a:lnTo>
                  <a:pt x="5511503" y="1131280"/>
                </a:lnTo>
                <a:lnTo>
                  <a:pt x="5522933" y="1131280"/>
                </a:lnTo>
                <a:lnTo>
                  <a:pt x="5534411" y="1131280"/>
                </a:lnTo>
                <a:lnTo>
                  <a:pt x="5545841" y="1131280"/>
                </a:lnTo>
                <a:lnTo>
                  <a:pt x="5557271" y="1131280"/>
                </a:lnTo>
                <a:lnTo>
                  <a:pt x="5568701" y="1131280"/>
                </a:lnTo>
                <a:lnTo>
                  <a:pt x="5580131" y="1131280"/>
                </a:lnTo>
                <a:lnTo>
                  <a:pt x="5591609" y="1131280"/>
                </a:lnTo>
                <a:lnTo>
                  <a:pt x="5603038" y="1131280"/>
                </a:lnTo>
                <a:lnTo>
                  <a:pt x="5614469" y="1131280"/>
                </a:lnTo>
                <a:lnTo>
                  <a:pt x="5625899" y="1131280"/>
                </a:lnTo>
                <a:lnTo>
                  <a:pt x="5637329" y="1131280"/>
                </a:lnTo>
                <a:lnTo>
                  <a:pt x="5648759" y="1131280"/>
                </a:lnTo>
                <a:lnTo>
                  <a:pt x="5660236" y="1131280"/>
                </a:lnTo>
                <a:lnTo>
                  <a:pt x="5671666" y="1131280"/>
                </a:lnTo>
                <a:lnTo>
                  <a:pt x="5683096" y="1131280"/>
                </a:lnTo>
                <a:lnTo>
                  <a:pt x="5694526" y="1131280"/>
                </a:lnTo>
                <a:lnTo>
                  <a:pt x="5705956" y="1131280"/>
                </a:lnTo>
                <a:lnTo>
                  <a:pt x="5717434" y="1131280"/>
                </a:lnTo>
                <a:lnTo>
                  <a:pt x="5728864" y="1131280"/>
                </a:lnTo>
                <a:lnTo>
                  <a:pt x="5740294" y="1131280"/>
                </a:lnTo>
                <a:lnTo>
                  <a:pt x="5751724" y="1131280"/>
                </a:lnTo>
                <a:lnTo>
                  <a:pt x="5763154" y="1131280"/>
                </a:lnTo>
                <a:lnTo>
                  <a:pt x="5774631" y="1131280"/>
                </a:lnTo>
                <a:lnTo>
                  <a:pt x="5786062" y="1131280"/>
                </a:lnTo>
                <a:lnTo>
                  <a:pt x="5797492" y="1131280"/>
                </a:lnTo>
                <a:lnTo>
                  <a:pt x="5808921" y="1131280"/>
                </a:lnTo>
                <a:lnTo>
                  <a:pt x="5820351" y="1131280"/>
                </a:lnTo>
                <a:lnTo>
                  <a:pt x="5831829" y="1131280"/>
                </a:lnTo>
                <a:lnTo>
                  <a:pt x="5843259" y="1131280"/>
                </a:lnTo>
                <a:lnTo>
                  <a:pt x="5854689" y="1131280"/>
                </a:lnTo>
                <a:lnTo>
                  <a:pt x="5866119" y="1131280"/>
                </a:lnTo>
                <a:lnTo>
                  <a:pt x="5877549" y="1131280"/>
                </a:lnTo>
                <a:lnTo>
                  <a:pt x="5889027" y="1131280"/>
                </a:lnTo>
                <a:lnTo>
                  <a:pt x="5900457" y="1131280"/>
                </a:lnTo>
                <a:lnTo>
                  <a:pt x="5911887" y="1131280"/>
                </a:lnTo>
                <a:lnTo>
                  <a:pt x="5923317" y="1131280"/>
                </a:lnTo>
                <a:lnTo>
                  <a:pt x="5934747" y="1131280"/>
                </a:lnTo>
                <a:lnTo>
                  <a:pt x="5946225" y="1131280"/>
                </a:lnTo>
                <a:lnTo>
                  <a:pt x="5957655" y="1131280"/>
                </a:lnTo>
                <a:lnTo>
                  <a:pt x="5969084" y="1131280"/>
                </a:lnTo>
                <a:lnTo>
                  <a:pt x="5980514" y="1131280"/>
                </a:lnTo>
                <a:lnTo>
                  <a:pt x="5991944" y="1131280"/>
                </a:lnTo>
                <a:lnTo>
                  <a:pt x="6003422" y="1131280"/>
                </a:lnTo>
                <a:lnTo>
                  <a:pt x="6014852" y="1131280"/>
                </a:lnTo>
                <a:lnTo>
                  <a:pt x="6026282" y="1131280"/>
                </a:lnTo>
                <a:lnTo>
                  <a:pt x="6037712" y="1131280"/>
                </a:lnTo>
                <a:lnTo>
                  <a:pt x="6049142" y="1131280"/>
                </a:lnTo>
                <a:lnTo>
                  <a:pt x="6060620" y="1131280"/>
                </a:lnTo>
                <a:lnTo>
                  <a:pt x="6072049" y="1131280"/>
                </a:lnTo>
                <a:lnTo>
                  <a:pt x="6083480" y="1131280"/>
                </a:lnTo>
                <a:lnTo>
                  <a:pt x="6094910" y="1131280"/>
                </a:lnTo>
                <a:lnTo>
                  <a:pt x="6106340" y="1131280"/>
                </a:lnTo>
                <a:lnTo>
                  <a:pt x="6117818" y="1131280"/>
                </a:lnTo>
                <a:lnTo>
                  <a:pt x="6129247" y="1131280"/>
                </a:lnTo>
                <a:lnTo>
                  <a:pt x="6140677" y="1131280"/>
                </a:lnTo>
                <a:lnTo>
                  <a:pt x="6152107" y="1131280"/>
                </a:lnTo>
                <a:lnTo>
                  <a:pt x="6163537" y="1131280"/>
                </a:lnTo>
                <a:lnTo>
                  <a:pt x="6175015" y="1131280"/>
                </a:lnTo>
                <a:lnTo>
                  <a:pt x="6186445" y="1131280"/>
                </a:lnTo>
                <a:lnTo>
                  <a:pt x="6197875" y="1131280"/>
                </a:lnTo>
                <a:lnTo>
                  <a:pt x="6209305" y="1131280"/>
                </a:lnTo>
                <a:lnTo>
                  <a:pt x="6220735" y="1131280"/>
                </a:lnTo>
                <a:lnTo>
                  <a:pt x="6232212" y="1131280"/>
                </a:lnTo>
                <a:lnTo>
                  <a:pt x="6243642" y="1131280"/>
                </a:lnTo>
                <a:lnTo>
                  <a:pt x="6255073" y="1131280"/>
                </a:lnTo>
                <a:lnTo>
                  <a:pt x="6266503" y="1131280"/>
                </a:lnTo>
                <a:lnTo>
                  <a:pt x="6277933" y="1131280"/>
                </a:lnTo>
                <a:lnTo>
                  <a:pt x="6289410" y="1131280"/>
                </a:lnTo>
                <a:lnTo>
                  <a:pt x="6300840" y="1131280"/>
                </a:lnTo>
                <a:lnTo>
                  <a:pt x="6312270" y="1131280"/>
                </a:lnTo>
                <a:lnTo>
                  <a:pt x="6323700" y="1131280"/>
                </a:lnTo>
                <a:lnTo>
                  <a:pt x="6335130" y="1131280"/>
                </a:lnTo>
                <a:lnTo>
                  <a:pt x="6346608" y="1131280"/>
                </a:lnTo>
                <a:lnTo>
                  <a:pt x="6358038" y="1131280"/>
                </a:lnTo>
                <a:lnTo>
                  <a:pt x="6369468" y="1131280"/>
                </a:lnTo>
                <a:lnTo>
                  <a:pt x="6380898" y="1131280"/>
                </a:lnTo>
                <a:lnTo>
                  <a:pt x="6392328" y="1131280"/>
                </a:lnTo>
                <a:lnTo>
                  <a:pt x="6403805" y="1131280"/>
                </a:lnTo>
                <a:lnTo>
                  <a:pt x="6415235" y="1131280"/>
                </a:lnTo>
                <a:lnTo>
                  <a:pt x="6426666" y="1131280"/>
                </a:lnTo>
                <a:lnTo>
                  <a:pt x="6438096" y="1131280"/>
                </a:lnTo>
                <a:lnTo>
                  <a:pt x="6449525" y="1131280"/>
                </a:lnTo>
                <a:lnTo>
                  <a:pt x="6461003" y="1131280"/>
                </a:lnTo>
                <a:lnTo>
                  <a:pt x="6472433" y="1131280"/>
                </a:lnTo>
                <a:lnTo>
                  <a:pt x="6483863" y="1131280"/>
                </a:lnTo>
                <a:lnTo>
                  <a:pt x="6495293" y="1131280"/>
                </a:lnTo>
                <a:lnTo>
                  <a:pt x="6506723" y="1131280"/>
                </a:lnTo>
                <a:lnTo>
                  <a:pt x="6518201" y="1131280"/>
                </a:lnTo>
                <a:lnTo>
                  <a:pt x="6529631" y="1131280"/>
                </a:lnTo>
                <a:lnTo>
                  <a:pt x="6541061" y="1131280"/>
                </a:lnTo>
                <a:lnTo>
                  <a:pt x="6552490" y="1131280"/>
                </a:lnTo>
                <a:lnTo>
                  <a:pt x="6563921" y="1131280"/>
                </a:lnTo>
                <a:lnTo>
                  <a:pt x="6575398" y="1131280"/>
                </a:lnTo>
                <a:lnTo>
                  <a:pt x="6586828" y="1131280"/>
                </a:lnTo>
                <a:lnTo>
                  <a:pt x="6598259" y="1131280"/>
                </a:lnTo>
                <a:lnTo>
                  <a:pt x="6609688" y="1131280"/>
                </a:lnTo>
                <a:lnTo>
                  <a:pt x="6621118" y="1131280"/>
                </a:lnTo>
                <a:lnTo>
                  <a:pt x="6632596" y="1131280"/>
                </a:lnTo>
                <a:lnTo>
                  <a:pt x="6644026" y="1131280"/>
                </a:lnTo>
                <a:lnTo>
                  <a:pt x="6655456" y="1131280"/>
                </a:lnTo>
                <a:lnTo>
                  <a:pt x="6666886" y="1131280"/>
                </a:lnTo>
                <a:lnTo>
                  <a:pt x="6678316" y="1131280"/>
                </a:lnTo>
                <a:lnTo>
                  <a:pt x="6689794" y="1131280"/>
                </a:lnTo>
                <a:lnTo>
                  <a:pt x="6701224" y="1131280"/>
                </a:lnTo>
                <a:lnTo>
                  <a:pt x="6712653" y="1131280"/>
                </a:lnTo>
                <a:lnTo>
                  <a:pt x="6724083" y="1131280"/>
                </a:lnTo>
                <a:lnTo>
                  <a:pt x="6735514" y="1131280"/>
                </a:lnTo>
                <a:lnTo>
                  <a:pt x="6746944" y="1131280"/>
                </a:lnTo>
                <a:lnTo>
                  <a:pt x="6758421" y="1131280"/>
                </a:lnTo>
                <a:lnTo>
                  <a:pt x="6769851" y="1131280"/>
                </a:lnTo>
                <a:lnTo>
                  <a:pt x="6781281" y="1131280"/>
                </a:lnTo>
                <a:lnTo>
                  <a:pt x="6792711" y="1131280"/>
                </a:lnTo>
                <a:lnTo>
                  <a:pt x="6804141" y="1131280"/>
                </a:lnTo>
                <a:lnTo>
                  <a:pt x="6815619" y="1131280"/>
                </a:lnTo>
                <a:lnTo>
                  <a:pt x="6827049" y="1131280"/>
                </a:lnTo>
                <a:lnTo>
                  <a:pt x="6838479" y="1131280"/>
                </a:lnTo>
                <a:lnTo>
                  <a:pt x="6849909" y="1131280"/>
                </a:lnTo>
                <a:lnTo>
                  <a:pt x="6861339" y="1131280"/>
                </a:lnTo>
                <a:lnTo>
                  <a:pt x="6872816" y="1131280"/>
                </a:lnTo>
                <a:lnTo>
                  <a:pt x="6884246" y="1131280"/>
                </a:lnTo>
                <a:lnTo>
                  <a:pt x="6895676" y="1131280"/>
                </a:lnTo>
                <a:lnTo>
                  <a:pt x="6907107" y="1131280"/>
                </a:lnTo>
                <a:lnTo>
                  <a:pt x="6918537" y="1131280"/>
                </a:lnTo>
                <a:lnTo>
                  <a:pt x="6930014" y="1131280"/>
                </a:lnTo>
                <a:lnTo>
                  <a:pt x="6941444" y="1131280"/>
                </a:lnTo>
                <a:lnTo>
                  <a:pt x="6952874" y="1131280"/>
                </a:lnTo>
                <a:lnTo>
                  <a:pt x="6964304" y="1131280"/>
                </a:lnTo>
                <a:lnTo>
                  <a:pt x="6975734" y="1131280"/>
                </a:lnTo>
                <a:lnTo>
                  <a:pt x="6987212" y="1131280"/>
                </a:lnTo>
                <a:lnTo>
                  <a:pt x="6998642" y="1131280"/>
                </a:lnTo>
                <a:lnTo>
                  <a:pt x="7010072" y="1131280"/>
                </a:lnTo>
                <a:lnTo>
                  <a:pt x="7021502" y="1131280"/>
                </a:lnTo>
                <a:lnTo>
                  <a:pt x="7032931" y="1131280"/>
                </a:lnTo>
                <a:lnTo>
                  <a:pt x="7044409" y="1131280"/>
                </a:lnTo>
                <a:lnTo>
                  <a:pt x="7055839" y="1131280"/>
                </a:lnTo>
                <a:lnTo>
                  <a:pt x="7067269" y="1131280"/>
                </a:lnTo>
                <a:lnTo>
                  <a:pt x="7078700" y="1131280"/>
                </a:lnTo>
                <a:lnTo>
                  <a:pt x="7090129" y="1131280"/>
                </a:lnTo>
                <a:lnTo>
                  <a:pt x="7101607" y="1131280"/>
                </a:lnTo>
                <a:lnTo>
                  <a:pt x="7113037" y="1131280"/>
                </a:lnTo>
                <a:lnTo>
                  <a:pt x="7124467" y="1131280"/>
                </a:lnTo>
                <a:lnTo>
                  <a:pt x="7135897" y="1131280"/>
                </a:lnTo>
                <a:lnTo>
                  <a:pt x="7147327" y="1131280"/>
                </a:lnTo>
                <a:lnTo>
                  <a:pt x="7158805" y="1131280"/>
                </a:lnTo>
                <a:lnTo>
                  <a:pt x="7170235" y="1131280"/>
                </a:lnTo>
                <a:lnTo>
                  <a:pt x="7181665" y="1131280"/>
                </a:lnTo>
                <a:lnTo>
                  <a:pt x="7193094" y="1131280"/>
                </a:lnTo>
                <a:lnTo>
                  <a:pt x="7204524" y="1131280"/>
                </a:lnTo>
                <a:lnTo>
                  <a:pt x="7216002" y="1131280"/>
                </a:lnTo>
                <a:lnTo>
                  <a:pt x="7227432" y="1131280"/>
                </a:lnTo>
                <a:lnTo>
                  <a:pt x="7238862" y="1131280"/>
                </a:lnTo>
                <a:lnTo>
                  <a:pt x="7250292" y="1131280"/>
                </a:lnTo>
                <a:lnTo>
                  <a:pt x="7261722" y="1131280"/>
                </a:lnTo>
                <a:lnTo>
                  <a:pt x="7273200" y="1131280"/>
                </a:lnTo>
                <a:lnTo>
                  <a:pt x="7284630" y="1131280"/>
                </a:lnTo>
                <a:lnTo>
                  <a:pt x="7296060" y="1131280"/>
                </a:lnTo>
                <a:lnTo>
                  <a:pt x="7307490" y="1131280"/>
                </a:lnTo>
                <a:lnTo>
                  <a:pt x="7318920" y="1131280"/>
                </a:lnTo>
                <a:lnTo>
                  <a:pt x="7330398" y="1131280"/>
                </a:lnTo>
                <a:lnTo>
                  <a:pt x="7341828" y="1131280"/>
                </a:lnTo>
                <a:lnTo>
                  <a:pt x="7353257" y="1131280"/>
                </a:lnTo>
                <a:lnTo>
                  <a:pt x="7364687" y="1131280"/>
                </a:lnTo>
                <a:lnTo>
                  <a:pt x="7376117" y="1131280"/>
                </a:lnTo>
                <a:lnTo>
                  <a:pt x="7387595" y="1131280"/>
                </a:lnTo>
                <a:lnTo>
                  <a:pt x="7399025" y="1131280"/>
                </a:lnTo>
                <a:lnTo>
                  <a:pt x="7410455" y="1131280"/>
                </a:lnTo>
                <a:lnTo>
                  <a:pt x="7421885" y="1131280"/>
                </a:lnTo>
                <a:lnTo>
                  <a:pt x="7433315" y="1131280"/>
                </a:lnTo>
                <a:lnTo>
                  <a:pt x="7444793" y="1131280"/>
                </a:lnTo>
                <a:lnTo>
                  <a:pt x="7456222" y="1131280"/>
                </a:lnTo>
                <a:lnTo>
                  <a:pt x="7467653" y="1131280"/>
                </a:lnTo>
                <a:lnTo>
                  <a:pt x="7479083" y="1131280"/>
                </a:lnTo>
                <a:lnTo>
                  <a:pt x="7490513" y="1131280"/>
                </a:lnTo>
                <a:lnTo>
                  <a:pt x="7501990" y="1131280"/>
                </a:lnTo>
                <a:lnTo>
                  <a:pt x="7513420" y="1131280"/>
                </a:lnTo>
                <a:lnTo>
                  <a:pt x="7524850" y="1131280"/>
                </a:lnTo>
                <a:lnTo>
                  <a:pt x="7536280" y="1131280"/>
                </a:lnTo>
                <a:lnTo>
                  <a:pt x="7547710" y="1131280"/>
                </a:lnTo>
                <a:lnTo>
                  <a:pt x="7559188" y="1131280"/>
                </a:lnTo>
                <a:lnTo>
                  <a:pt x="7570618" y="1131280"/>
                </a:lnTo>
                <a:lnTo>
                  <a:pt x="7582048" y="1131280"/>
                </a:lnTo>
                <a:lnTo>
                  <a:pt x="7593478" y="1131280"/>
                </a:lnTo>
                <a:lnTo>
                  <a:pt x="7604908" y="1131280"/>
                </a:lnTo>
                <a:lnTo>
                  <a:pt x="7616385" y="1131280"/>
                </a:lnTo>
                <a:lnTo>
                  <a:pt x="7627815" y="1131280"/>
                </a:lnTo>
                <a:lnTo>
                  <a:pt x="7639246" y="1131280"/>
                </a:lnTo>
                <a:lnTo>
                  <a:pt x="7650676" y="1131280"/>
                </a:lnTo>
                <a:lnTo>
                  <a:pt x="7662106" y="1131280"/>
                </a:lnTo>
                <a:lnTo>
                  <a:pt x="7673583" y="1131280"/>
                </a:lnTo>
                <a:lnTo>
                  <a:pt x="7685013" y="1131280"/>
                </a:lnTo>
                <a:lnTo>
                  <a:pt x="7696443" y="1131280"/>
                </a:lnTo>
                <a:lnTo>
                  <a:pt x="7707873" y="1131280"/>
                </a:lnTo>
                <a:lnTo>
                  <a:pt x="7719303" y="1131280"/>
                </a:lnTo>
                <a:lnTo>
                  <a:pt x="7730733" y="1131280"/>
                </a:lnTo>
                <a:lnTo>
                  <a:pt x="7742211" y="1131280"/>
                </a:lnTo>
                <a:lnTo>
                  <a:pt x="7753641" y="1131280"/>
                </a:lnTo>
                <a:lnTo>
                  <a:pt x="7765071" y="1131280"/>
                </a:lnTo>
                <a:lnTo>
                  <a:pt x="7776501" y="1131280"/>
                </a:lnTo>
                <a:lnTo>
                  <a:pt x="7787931" y="1131280"/>
                </a:lnTo>
                <a:lnTo>
                  <a:pt x="7799408" y="1131280"/>
                </a:lnTo>
                <a:lnTo>
                  <a:pt x="7810839" y="1131280"/>
                </a:lnTo>
                <a:lnTo>
                  <a:pt x="7822268" y="1131280"/>
                </a:lnTo>
                <a:lnTo>
                  <a:pt x="7833698" y="1131280"/>
                </a:lnTo>
                <a:lnTo>
                  <a:pt x="7845128" y="1131280"/>
                </a:lnTo>
                <a:lnTo>
                  <a:pt x="7856606" y="1131280"/>
                </a:lnTo>
                <a:lnTo>
                  <a:pt x="7868036" y="1131280"/>
                </a:lnTo>
                <a:lnTo>
                  <a:pt x="7879466" y="1131280"/>
                </a:lnTo>
                <a:lnTo>
                  <a:pt x="7890896" y="1131280"/>
                </a:lnTo>
                <a:lnTo>
                  <a:pt x="7902326" y="1131280"/>
                </a:lnTo>
                <a:lnTo>
                  <a:pt x="7913804" y="1131280"/>
                </a:lnTo>
                <a:lnTo>
                  <a:pt x="7925234" y="1131280"/>
                </a:lnTo>
                <a:lnTo>
                  <a:pt x="7936663" y="1131280"/>
                </a:lnTo>
                <a:lnTo>
                  <a:pt x="7948094" y="1131280"/>
                </a:lnTo>
                <a:lnTo>
                  <a:pt x="7959524" y="1131280"/>
                </a:lnTo>
                <a:lnTo>
                  <a:pt x="7971001" y="1131280"/>
                </a:lnTo>
                <a:lnTo>
                  <a:pt x="7982431" y="1131280"/>
                </a:lnTo>
                <a:lnTo>
                  <a:pt x="7993861" y="1131280"/>
                </a:lnTo>
                <a:lnTo>
                  <a:pt x="8005291" y="1131280"/>
                </a:lnTo>
                <a:lnTo>
                  <a:pt x="8016721" y="1131280"/>
                </a:lnTo>
                <a:lnTo>
                  <a:pt x="8028199" y="1131280"/>
                </a:lnTo>
                <a:lnTo>
                  <a:pt x="8039629" y="1131280"/>
                </a:lnTo>
                <a:lnTo>
                  <a:pt x="8051059" y="1131280"/>
                </a:lnTo>
                <a:lnTo>
                  <a:pt x="8062489" y="1131280"/>
                </a:lnTo>
                <a:lnTo>
                  <a:pt x="8073919" y="1131280"/>
                </a:lnTo>
                <a:lnTo>
                  <a:pt x="8085396" y="1131280"/>
                </a:lnTo>
                <a:lnTo>
                  <a:pt x="8096826" y="1131280"/>
                </a:lnTo>
                <a:lnTo>
                  <a:pt x="8108256" y="1131280"/>
                </a:lnTo>
                <a:lnTo>
                  <a:pt x="8119687" y="1131280"/>
                </a:lnTo>
                <a:lnTo>
                  <a:pt x="8131117" y="1131280"/>
                </a:lnTo>
                <a:lnTo>
                  <a:pt x="8142594" y="1131280"/>
                </a:lnTo>
                <a:lnTo>
                  <a:pt x="8154024" y="1131280"/>
                </a:lnTo>
                <a:lnTo>
                  <a:pt x="8165454" y="1131280"/>
                </a:lnTo>
                <a:lnTo>
                  <a:pt x="8176884" y="1131280"/>
                </a:lnTo>
                <a:lnTo>
                  <a:pt x="8188314" y="1131280"/>
                </a:lnTo>
                <a:lnTo>
                  <a:pt x="8199792" y="1131280"/>
                </a:lnTo>
                <a:lnTo>
                  <a:pt x="8211222" y="1131280"/>
                </a:lnTo>
                <a:lnTo>
                  <a:pt x="8222652" y="1131280"/>
                </a:lnTo>
                <a:lnTo>
                  <a:pt x="8234082" y="1131280"/>
                </a:lnTo>
                <a:lnTo>
                  <a:pt x="8245512" y="1131280"/>
                </a:lnTo>
                <a:lnTo>
                  <a:pt x="8256989" y="1131280"/>
                </a:lnTo>
                <a:lnTo>
                  <a:pt x="8268419" y="1131280"/>
                </a:lnTo>
                <a:lnTo>
                  <a:pt x="8279850" y="1131280"/>
                </a:lnTo>
                <a:lnTo>
                  <a:pt x="8291280" y="1131280"/>
                </a:lnTo>
                <a:lnTo>
                  <a:pt x="8302709" y="1131280"/>
                </a:lnTo>
                <a:lnTo>
                  <a:pt x="8314187" y="1131280"/>
                </a:lnTo>
                <a:lnTo>
                  <a:pt x="8325617" y="1131280"/>
                </a:lnTo>
                <a:lnTo>
                  <a:pt x="8337047" y="1131280"/>
                </a:lnTo>
                <a:lnTo>
                  <a:pt x="8348477" y="1131280"/>
                </a:lnTo>
                <a:lnTo>
                  <a:pt x="8359907" y="1131280"/>
                </a:lnTo>
                <a:lnTo>
                  <a:pt x="8371385" y="1131280"/>
                </a:lnTo>
                <a:lnTo>
                  <a:pt x="8382815" y="1131280"/>
                </a:lnTo>
                <a:lnTo>
                  <a:pt x="8394245" y="1131280"/>
                </a:lnTo>
                <a:lnTo>
                  <a:pt x="8405674" y="1131280"/>
                </a:lnTo>
                <a:lnTo>
                  <a:pt x="8417104" y="1131280"/>
                </a:lnTo>
                <a:lnTo>
                  <a:pt x="8428582" y="1131280"/>
                </a:lnTo>
                <a:lnTo>
                  <a:pt x="8440012" y="1131280"/>
                </a:lnTo>
                <a:lnTo>
                  <a:pt x="8451442" y="1131280"/>
                </a:lnTo>
                <a:lnTo>
                  <a:pt x="8462872" y="1131280"/>
                </a:lnTo>
                <a:lnTo>
                  <a:pt x="8474302" y="1131280"/>
                </a:lnTo>
                <a:lnTo>
                  <a:pt x="8485780" y="1131280"/>
                </a:lnTo>
                <a:lnTo>
                  <a:pt x="8497210" y="1131280"/>
                </a:lnTo>
                <a:lnTo>
                  <a:pt x="8508640" y="1131280"/>
                </a:lnTo>
                <a:lnTo>
                  <a:pt x="8520069" y="1131280"/>
                </a:lnTo>
                <a:lnTo>
                  <a:pt x="8531500" y="1131280"/>
                </a:lnTo>
                <a:lnTo>
                  <a:pt x="8542977" y="1131280"/>
                </a:lnTo>
                <a:lnTo>
                  <a:pt x="8554407" y="1131280"/>
                </a:lnTo>
                <a:lnTo>
                  <a:pt x="8565837" y="1131280"/>
                </a:lnTo>
                <a:lnTo>
                  <a:pt x="8577267" y="1131280"/>
                </a:lnTo>
                <a:lnTo>
                  <a:pt x="8588697" y="1131280"/>
                </a:lnTo>
                <a:lnTo>
                  <a:pt x="8600175" y="1131280"/>
                </a:lnTo>
                <a:lnTo>
                  <a:pt x="8611605" y="1131280"/>
                </a:lnTo>
                <a:lnTo>
                  <a:pt x="8623035" y="1131280"/>
                </a:lnTo>
                <a:lnTo>
                  <a:pt x="8634465" y="1131280"/>
                </a:lnTo>
                <a:lnTo>
                  <a:pt x="8645895" y="1131280"/>
                </a:lnTo>
                <a:lnTo>
                  <a:pt x="8657373" y="1131280"/>
                </a:lnTo>
                <a:lnTo>
                  <a:pt x="8668802" y="1131280"/>
                </a:lnTo>
                <a:lnTo>
                  <a:pt x="8680232" y="1131280"/>
                </a:lnTo>
                <a:lnTo>
                  <a:pt x="8691662" y="1131280"/>
                </a:lnTo>
                <a:lnTo>
                  <a:pt x="8703093" y="1131280"/>
                </a:lnTo>
                <a:lnTo>
                  <a:pt x="8714570" y="1131280"/>
                </a:lnTo>
                <a:lnTo>
                  <a:pt x="8726000" y="1131280"/>
                </a:lnTo>
                <a:lnTo>
                  <a:pt x="8737430" y="1131280"/>
                </a:lnTo>
                <a:lnTo>
                  <a:pt x="8748860" y="1131280"/>
                </a:lnTo>
                <a:lnTo>
                  <a:pt x="8760290" y="1131280"/>
                </a:lnTo>
                <a:lnTo>
                  <a:pt x="8771768" y="1131280"/>
                </a:lnTo>
                <a:lnTo>
                  <a:pt x="8783198" y="1131280"/>
                </a:lnTo>
                <a:lnTo>
                  <a:pt x="8794628" y="1131280"/>
                </a:lnTo>
                <a:lnTo>
                  <a:pt x="8806058" y="1131280"/>
                </a:lnTo>
                <a:lnTo>
                  <a:pt x="8817488" y="1131280"/>
                </a:lnTo>
                <a:lnTo>
                  <a:pt x="8828918" y="1131280"/>
                </a:lnTo>
                <a:lnTo>
                  <a:pt x="8840395" y="1131280"/>
                </a:lnTo>
                <a:lnTo>
                  <a:pt x="8851825" y="1131280"/>
                </a:lnTo>
                <a:lnTo>
                  <a:pt x="8863256" y="1131280"/>
                </a:lnTo>
                <a:lnTo>
                  <a:pt x="8874686" y="1131280"/>
                </a:lnTo>
                <a:lnTo>
                  <a:pt x="8886115" y="1131280"/>
                </a:lnTo>
                <a:lnTo>
                  <a:pt x="8897593" y="1131280"/>
                </a:lnTo>
                <a:lnTo>
                  <a:pt x="8909022" y="1131280"/>
                </a:lnTo>
                <a:lnTo>
                  <a:pt x="8920453" y="1131280"/>
                </a:lnTo>
                <a:lnTo>
                  <a:pt x="8931883" y="1131280"/>
                </a:lnTo>
                <a:lnTo>
                  <a:pt x="8943313" y="1131280"/>
                </a:lnTo>
                <a:lnTo>
                  <a:pt x="8954791" y="1131280"/>
                </a:lnTo>
                <a:lnTo>
                  <a:pt x="8966220" y="1131280"/>
                </a:lnTo>
                <a:lnTo>
                  <a:pt x="8977651" y="1131280"/>
                </a:lnTo>
                <a:lnTo>
                  <a:pt x="8989080" y="1131280"/>
                </a:lnTo>
                <a:lnTo>
                  <a:pt x="9000511" y="1131280"/>
                </a:lnTo>
                <a:lnTo>
                  <a:pt x="9011988" y="1131280"/>
                </a:lnTo>
                <a:lnTo>
                  <a:pt x="9023418" y="1131280"/>
                </a:lnTo>
                <a:lnTo>
                  <a:pt x="9034849" y="1131280"/>
                </a:lnTo>
                <a:lnTo>
                  <a:pt x="9046278" y="1131280"/>
                </a:lnTo>
                <a:lnTo>
                  <a:pt x="9057709" y="1131280"/>
                </a:lnTo>
                <a:lnTo>
                  <a:pt x="9069186" y="1131280"/>
                </a:lnTo>
                <a:lnTo>
                  <a:pt x="9080615" y="1131280"/>
                </a:lnTo>
                <a:lnTo>
                  <a:pt x="9092046" y="1131280"/>
                </a:lnTo>
                <a:lnTo>
                  <a:pt x="9103476" y="1131280"/>
                </a:lnTo>
                <a:lnTo>
                  <a:pt x="9114906" y="1131280"/>
                </a:lnTo>
                <a:lnTo>
                  <a:pt x="9126384" y="1131280"/>
                </a:lnTo>
                <a:lnTo>
                  <a:pt x="9137813" y="1131280"/>
                </a:lnTo>
                <a:lnTo>
                  <a:pt x="9149244" y="1131280"/>
                </a:lnTo>
                <a:lnTo>
                  <a:pt x="9160673" y="1131280"/>
                </a:lnTo>
                <a:lnTo>
                  <a:pt x="9172104" y="1131280"/>
                </a:lnTo>
                <a:lnTo>
                  <a:pt x="9183581" y="1131280"/>
                </a:lnTo>
                <a:lnTo>
                  <a:pt x="9195011" y="1131280"/>
                </a:lnTo>
                <a:lnTo>
                  <a:pt x="9206442" y="1131280"/>
                </a:lnTo>
                <a:lnTo>
                  <a:pt x="9217871" y="1131280"/>
                </a:lnTo>
                <a:lnTo>
                  <a:pt x="9229301" y="1131280"/>
                </a:lnTo>
                <a:lnTo>
                  <a:pt x="9240779" y="1131280"/>
                </a:lnTo>
                <a:lnTo>
                  <a:pt x="9252209" y="1131280"/>
                </a:lnTo>
                <a:lnTo>
                  <a:pt x="9263639" y="1131280"/>
                </a:lnTo>
                <a:lnTo>
                  <a:pt x="9275069" y="1131280"/>
                </a:lnTo>
                <a:lnTo>
                  <a:pt x="9286498" y="1131280"/>
                </a:lnTo>
                <a:lnTo>
                  <a:pt x="9297977" y="1131280"/>
                </a:lnTo>
                <a:lnTo>
                  <a:pt x="9309406" y="1131280"/>
                </a:lnTo>
                <a:lnTo>
                  <a:pt x="9320837" y="1131280"/>
                </a:lnTo>
                <a:lnTo>
                  <a:pt x="9332266" y="1131280"/>
                </a:lnTo>
                <a:lnTo>
                  <a:pt x="9343696" y="1131280"/>
                </a:lnTo>
                <a:lnTo>
                  <a:pt x="9355174" y="1131280"/>
                </a:lnTo>
                <a:lnTo>
                  <a:pt x="9366604" y="1131280"/>
                </a:lnTo>
                <a:lnTo>
                  <a:pt x="9378035" y="1131280"/>
                </a:lnTo>
                <a:lnTo>
                  <a:pt x="9389464" y="1131280"/>
                </a:lnTo>
                <a:lnTo>
                  <a:pt x="9400894" y="1131280"/>
                </a:lnTo>
                <a:lnTo>
                  <a:pt x="9412372" y="1131280"/>
                </a:lnTo>
                <a:lnTo>
                  <a:pt x="9423802" y="1131280"/>
                </a:lnTo>
                <a:lnTo>
                  <a:pt x="9435232" y="1131280"/>
                </a:lnTo>
                <a:lnTo>
                  <a:pt x="9446662" y="1131280"/>
                </a:lnTo>
                <a:lnTo>
                  <a:pt x="9458091" y="1131280"/>
                </a:lnTo>
                <a:lnTo>
                  <a:pt x="9469570" y="1131280"/>
                </a:lnTo>
                <a:lnTo>
                  <a:pt x="9480999" y="1131280"/>
                </a:lnTo>
                <a:lnTo>
                  <a:pt x="9492429" y="1131280"/>
                </a:lnTo>
                <a:lnTo>
                  <a:pt x="9503859" y="1131280"/>
                </a:lnTo>
                <a:lnTo>
                  <a:pt x="9515289" y="1131280"/>
                </a:lnTo>
                <a:lnTo>
                  <a:pt x="9526767" y="1131280"/>
                </a:lnTo>
                <a:lnTo>
                  <a:pt x="9538197" y="1131280"/>
                </a:lnTo>
                <a:lnTo>
                  <a:pt x="9549626" y="1131280"/>
                </a:lnTo>
                <a:lnTo>
                  <a:pt x="9561057" y="1131280"/>
                </a:lnTo>
                <a:lnTo>
                  <a:pt x="9572487" y="1131280"/>
                </a:lnTo>
                <a:lnTo>
                  <a:pt x="9583965" y="1131280"/>
                </a:lnTo>
                <a:lnTo>
                  <a:pt x="9595395" y="1131280"/>
                </a:lnTo>
                <a:lnTo>
                  <a:pt x="9606824" y="1131280"/>
                </a:lnTo>
                <a:lnTo>
                  <a:pt x="9618255" y="1131280"/>
                </a:lnTo>
                <a:lnTo>
                  <a:pt x="9629684" y="1131280"/>
                </a:lnTo>
                <a:lnTo>
                  <a:pt x="9641163" y="1131280"/>
                </a:lnTo>
                <a:lnTo>
                  <a:pt x="9652592" y="1131280"/>
                </a:lnTo>
                <a:lnTo>
                  <a:pt x="9664022" y="1131280"/>
                </a:lnTo>
                <a:lnTo>
                  <a:pt x="9675452" y="1131280"/>
                </a:lnTo>
                <a:lnTo>
                  <a:pt x="9686882" y="1131280"/>
                </a:lnTo>
                <a:lnTo>
                  <a:pt x="9698360" y="1131280"/>
                </a:lnTo>
                <a:lnTo>
                  <a:pt x="9709790" y="1131280"/>
                </a:lnTo>
                <a:lnTo>
                  <a:pt x="9721219" y="1131280"/>
                </a:lnTo>
                <a:lnTo>
                  <a:pt x="9732650" y="1131280"/>
                </a:lnTo>
                <a:lnTo>
                  <a:pt x="9744080" y="1131280"/>
                </a:lnTo>
                <a:lnTo>
                  <a:pt x="9755557" y="1131280"/>
                </a:lnTo>
                <a:lnTo>
                  <a:pt x="9766988" y="1131280"/>
                </a:lnTo>
                <a:lnTo>
                  <a:pt x="9778417" y="1131280"/>
                </a:lnTo>
                <a:lnTo>
                  <a:pt x="9789848" y="1131280"/>
                </a:lnTo>
                <a:lnTo>
                  <a:pt x="9801277" y="1131280"/>
                </a:lnTo>
                <a:lnTo>
                  <a:pt x="9812755" y="1131280"/>
                </a:lnTo>
                <a:lnTo>
                  <a:pt x="9824185" y="1131280"/>
                </a:lnTo>
                <a:lnTo>
                  <a:pt x="9835615" y="1131280"/>
                </a:lnTo>
                <a:lnTo>
                  <a:pt x="9847045" y="1131280"/>
                </a:lnTo>
                <a:lnTo>
                  <a:pt x="9858475" y="1131280"/>
                </a:lnTo>
                <a:lnTo>
                  <a:pt x="9869952" y="1131280"/>
                </a:lnTo>
                <a:lnTo>
                  <a:pt x="9881383" y="1131280"/>
                </a:lnTo>
                <a:lnTo>
                  <a:pt x="9892812" y="1131280"/>
                </a:lnTo>
                <a:lnTo>
                  <a:pt x="9904243" y="1131280"/>
                </a:lnTo>
                <a:lnTo>
                  <a:pt x="9915673" y="1131280"/>
                </a:lnTo>
                <a:lnTo>
                  <a:pt x="9927102" y="1131280"/>
                </a:lnTo>
                <a:lnTo>
                  <a:pt x="9938581" y="1131280"/>
                </a:lnTo>
                <a:lnTo>
                  <a:pt x="9950010" y="1131280"/>
                </a:lnTo>
                <a:lnTo>
                  <a:pt x="9961441" y="1131280"/>
                </a:lnTo>
                <a:lnTo>
                  <a:pt x="9972870" y="1131280"/>
                </a:lnTo>
                <a:lnTo>
                  <a:pt x="9984300" y="1131280"/>
                </a:lnTo>
                <a:lnTo>
                  <a:pt x="9995778" y="1131280"/>
                </a:lnTo>
                <a:lnTo>
                  <a:pt x="10007208" y="1131280"/>
                </a:lnTo>
                <a:lnTo>
                  <a:pt x="10018638" y="1131280"/>
                </a:lnTo>
                <a:lnTo>
                  <a:pt x="10030068" y="1131280"/>
                </a:lnTo>
                <a:lnTo>
                  <a:pt x="10041498" y="1131280"/>
                </a:lnTo>
                <a:lnTo>
                  <a:pt x="10052976" y="1131280"/>
                </a:lnTo>
                <a:lnTo>
                  <a:pt x="10064405" y="1131280"/>
                </a:lnTo>
                <a:lnTo>
                  <a:pt x="10075835" y="1131280"/>
                </a:lnTo>
                <a:lnTo>
                  <a:pt x="10087266" y="1131280"/>
                </a:lnTo>
                <a:lnTo>
                  <a:pt x="10098695" y="1131280"/>
                </a:lnTo>
                <a:lnTo>
                  <a:pt x="10110174" y="1131280"/>
                </a:lnTo>
                <a:lnTo>
                  <a:pt x="10121603" y="1131280"/>
                </a:lnTo>
                <a:lnTo>
                  <a:pt x="10133033" y="1131280"/>
                </a:lnTo>
                <a:lnTo>
                  <a:pt x="10144463" y="1131280"/>
                </a:lnTo>
                <a:lnTo>
                  <a:pt x="10155893" y="1131280"/>
                </a:lnTo>
                <a:lnTo>
                  <a:pt x="10167371" y="1131280"/>
                </a:lnTo>
                <a:lnTo>
                  <a:pt x="10178801" y="1131280"/>
                </a:lnTo>
                <a:lnTo>
                  <a:pt x="10190230" y="1131280"/>
                </a:lnTo>
                <a:lnTo>
                  <a:pt x="10201661" y="1131280"/>
                </a:lnTo>
                <a:lnTo>
                  <a:pt x="10213091" y="1131280"/>
                </a:lnTo>
                <a:lnTo>
                  <a:pt x="10224569" y="1131280"/>
                </a:lnTo>
                <a:lnTo>
                  <a:pt x="10235998" y="1131280"/>
                </a:lnTo>
                <a:lnTo>
                  <a:pt x="10247428" y="1131280"/>
                </a:lnTo>
                <a:lnTo>
                  <a:pt x="10258859" y="1131280"/>
                </a:lnTo>
                <a:lnTo>
                  <a:pt x="10270288" y="1131280"/>
                </a:lnTo>
                <a:lnTo>
                  <a:pt x="10281767" y="1131280"/>
                </a:lnTo>
                <a:lnTo>
                  <a:pt x="10293196" y="1131280"/>
                </a:lnTo>
                <a:lnTo>
                  <a:pt x="10304626" y="1131280"/>
                </a:lnTo>
                <a:lnTo>
                  <a:pt x="10316056" y="1131280"/>
                </a:lnTo>
                <a:lnTo>
                  <a:pt x="10327486" y="1131280"/>
                </a:lnTo>
                <a:lnTo>
                  <a:pt x="10338963" y="1131280"/>
                </a:lnTo>
                <a:lnTo>
                  <a:pt x="10350394" y="1131280"/>
                </a:lnTo>
                <a:lnTo>
                  <a:pt x="10361823" y="1131280"/>
                </a:lnTo>
                <a:lnTo>
                  <a:pt x="10373254" y="1131280"/>
                </a:lnTo>
                <a:lnTo>
                  <a:pt x="10384684" y="1131280"/>
                </a:lnTo>
                <a:lnTo>
                  <a:pt x="10396161" y="1131280"/>
                </a:lnTo>
                <a:lnTo>
                  <a:pt x="10407591" y="1131280"/>
                </a:lnTo>
                <a:lnTo>
                  <a:pt x="10419021" y="1131280"/>
                </a:lnTo>
                <a:lnTo>
                  <a:pt x="10430452" y="1131280"/>
                </a:lnTo>
                <a:lnTo>
                  <a:pt x="10441881" y="1131280"/>
                </a:lnTo>
                <a:lnTo>
                  <a:pt x="10453358" y="1131280"/>
                </a:lnTo>
                <a:lnTo>
                  <a:pt x="10464789" y="1131280"/>
                </a:lnTo>
                <a:lnTo>
                  <a:pt x="10476219" y="1131280"/>
                </a:lnTo>
                <a:lnTo>
                  <a:pt x="10487649" y="1131280"/>
                </a:lnTo>
                <a:lnTo>
                  <a:pt x="10499079" y="1131280"/>
                </a:lnTo>
                <a:lnTo>
                  <a:pt x="10510556" y="1131280"/>
                </a:lnTo>
                <a:lnTo>
                  <a:pt x="10521987" y="1131280"/>
                </a:lnTo>
                <a:lnTo>
                  <a:pt x="10533416" y="1131280"/>
                </a:lnTo>
                <a:lnTo>
                  <a:pt x="10544847" y="1131280"/>
                </a:lnTo>
                <a:lnTo>
                  <a:pt x="10556277" y="1131280"/>
                </a:lnTo>
                <a:lnTo>
                  <a:pt x="10567754" y="1131280"/>
                </a:lnTo>
                <a:lnTo>
                  <a:pt x="10579184" y="1131280"/>
                </a:lnTo>
                <a:lnTo>
                  <a:pt x="10590614" y="1131280"/>
                </a:lnTo>
                <a:lnTo>
                  <a:pt x="10602045" y="1131280"/>
                </a:lnTo>
                <a:lnTo>
                  <a:pt x="10613474" y="1131280"/>
                </a:lnTo>
                <a:lnTo>
                  <a:pt x="10624951" y="1131280"/>
                </a:lnTo>
                <a:lnTo>
                  <a:pt x="10636382" y="1131280"/>
                </a:lnTo>
                <a:lnTo>
                  <a:pt x="10647812" y="1131280"/>
                </a:lnTo>
                <a:lnTo>
                  <a:pt x="10659241" y="1131280"/>
                </a:lnTo>
                <a:lnTo>
                  <a:pt x="10670672" y="1131280"/>
                </a:lnTo>
                <a:lnTo>
                  <a:pt x="10682149" y="1131280"/>
                </a:lnTo>
                <a:lnTo>
                  <a:pt x="10693580" y="1131280"/>
                </a:lnTo>
                <a:lnTo>
                  <a:pt x="10705009" y="1131280"/>
                </a:lnTo>
                <a:lnTo>
                  <a:pt x="10716439" y="1131280"/>
                </a:lnTo>
                <a:lnTo>
                  <a:pt x="10727870" y="1131280"/>
                </a:lnTo>
                <a:lnTo>
                  <a:pt x="10739347" y="1131280"/>
                </a:lnTo>
                <a:lnTo>
                  <a:pt x="10750778" y="1131280"/>
                </a:lnTo>
                <a:lnTo>
                  <a:pt x="10762207" y="1131280"/>
                </a:lnTo>
                <a:lnTo>
                  <a:pt x="10773637" y="1131280"/>
                </a:lnTo>
                <a:lnTo>
                  <a:pt x="10785067" y="1131280"/>
                </a:lnTo>
                <a:lnTo>
                  <a:pt x="10796544" y="1131280"/>
                </a:lnTo>
                <a:lnTo>
                  <a:pt x="10807975" y="1131280"/>
                </a:lnTo>
                <a:lnTo>
                  <a:pt x="10819405" y="1131280"/>
                </a:lnTo>
                <a:lnTo>
                  <a:pt x="10830834" y="1131280"/>
                </a:lnTo>
                <a:lnTo>
                  <a:pt x="10842265" y="1131280"/>
                </a:lnTo>
                <a:lnTo>
                  <a:pt x="10853742" y="1131280"/>
                </a:lnTo>
                <a:lnTo>
                  <a:pt x="10865173" y="1131280"/>
                </a:lnTo>
                <a:lnTo>
                  <a:pt x="10876602" y="1131280"/>
                </a:lnTo>
                <a:lnTo>
                  <a:pt x="10888032" y="1131280"/>
                </a:lnTo>
                <a:lnTo>
                  <a:pt x="10899463" y="1131280"/>
                </a:lnTo>
                <a:lnTo>
                  <a:pt x="10910892" y="1131280"/>
                </a:lnTo>
                <a:lnTo>
                  <a:pt x="10922369" y="1131280"/>
                </a:lnTo>
                <a:lnTo>
                  <a:pt x="10933800" y="1131280"/>
                </a:lnTo>
                <a:lnTo>
                  <a:pt x="10945230" y="1131280"/>
                </a:lnTo>
                <a:lnTo>
                  <a:pt x="10956660" y="1131280"/>
                </a:lnTo>
                <a:lnTo>
                  <a:pt x="10968090" y="1131280"/>
                </a:lnTo>
                <a:lnTo>
                  <a:pt x="10979567" y="1131280"/>
                </a:lnTo>
                <a:lnTo>
                  <a:pt x="10990998" y="1131280"/>
                </a:lnTo>
                <a:lnTo>
                  <a:pt x="11002427" y="1131280"/>
                </a:lnTo>
                <a:lnTo>
                  <a:pt x="11013858" y="1131280"/>
                </a:lnTo>
                <a:lnTo>
                  <a:pt x="11025287" y="1131280"/>
                </a:lnTo>
                <a:lnTo>
                  <a:pt x="11036765" y="1131280"/>
                </a:lnTo>
                <a:lnTo>
                  <a:pt x="11048195" y="1131280"/>
                </a:lnTo>
                <a:lnTo>
                  <a:pt x="11059625" y="1131280"/>
                </a:lnTo>
                <a:lnTo>
                  <a:pt x="11071056" y="1131280"/>
                </a:lnTo>
                <a:lnTo>
                  <a:pt x="11082485" y="1131280"/>
                </a:lnTo>
                <a:lnTo>
                  <a:pt x="11093962" y="1131280"/>
                </a:lnTo>
                <a:lnTo>
                  <a:pt x="11105393" y="1131280"/>
                </a:lnTo>
                <a:lnTo>
                  <a:pt x="11116823" y="1131280"/>
                </a:lnTo>
                <a:lnTo>
                  <a:pt x="11128253" y="1131280"/>
                </a:lnTo>
                <a:lnTo>
                  <a:pt x="11139683" y="1131280"/>
                </a:lnTo>
                <a:lnTo>
                  <a:pt x="11151160" y="1131280"/>
                </a:lnTo>
                <a:lnTo>
                  <a:pt x="11162591" y="1131280"/>
                </a:lnTo>
                <a:lnTo>
                  <a:pt x="11174020" y="1131280"/>
                </a:lnTo>
                <a:lnTo>
                  <a:pt x="11185451" y="1131280"/>
                </a:lnTo>
                <a:lnTo>
                  <a:pt x="11196881" y="1131280"/>
                </a:lnTo>
                <a:lnTo>
                  <a:pt x="11208358" y="1131280"/>
                </a:lnTo>
                <a:lnTo>
                  <a:pt x="11218359" y="1131280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1" name="Freeform 70">
            <a:extLst>
              <a:ext uri="{FF2B5EF4-FFF2-40B4-BE49-F238E27FC236}">
                <a16:creationId xmlns:a16="http://schemas.microsoft.com/office/drawing/2014/main" id="{C23B2CF9-D065-D04C-8D2F-5C52C0DE72F4}"/>
              </a:ext>
            </a:extLst>
          </p:cNvPr>
          <p:cNvSpPr/>
          <p:nvPr/>
        </p:nvSpPr>
        <p:spPr>
          <a:xfrm>
            <a:off x="638362" y="4555066"/>
            <a:ext cx="8413769" cy="877756"/>
          </a:xfrm>
          <a:custGeom>
            <a:avLst/>
            <a:gdLst>
              <a:gd name="connsiteX0" fmla="*/ 0 w 11218359"/>
              <a:gd name="connsiteY0" fmla="*/ 1170342 h 1170341"/>
              <a:gd name="connsiteX1" fmla="*/ 9149 w 11218359"/>
              <a:gd name="connsiteY1" fmla="*/ 1170342 h 1170341"/>
              <a:gd name="connsiteX2" fmla="*/ 20588 w 11218359"/>
              <a:gd name="connsiteY2" fmla="*/ 1170342 h 1170341"/>
              <a:gd name="connsiteX3" fmla="*/ 32028 w 11218359"/>
              <a:gd name="connsiteY3" fmla="*/ 1170342 h 1170341"/>
              <a:gd name="connsiteX4" fmla="*/ 43467 w 11218359"/>
              <a:gd name="connsiteY4" fmla="*/ 1170342 h 1170341"/>
              <a:gd name="connsiteX5" fmla="*/ 54907 w 11218359"/>
              <a:gd name="connsiteY5" fmla="*/ 1170342 h 1170341"/>
              <a:gd name="connsiteX6" fmla="*/ 66346 w 11218359"/>
              <a:gd name="connsiteY6" fmla="*/ 1170342 h 1170341"/>
              <a:gd name="connsiteX7" fmla="*/ 77786 w 11218359"/>
              <a:gd name="connsiteY7" fmla="*/ 1170342 h 1170341"/>
              <a:gd name="connsiteX8" fmla="*/ 89225 w 11218359"/>
              <a:gd name="connsiteY8" fmla="*/ 1170342 h 1170341"/>
              <a:gd name="connsiteX9" fmla="*/ 100665 w 11218359"/>
              <a:gd name="connsiteY9" fmla="*/ 1170342 h 1170341"/>
              <a:gd name="connsiteX10" fmla="*/ 112104 w 11218359"/>
              <a:gd name="connsiteY10" fmla="*/ 1170342 h 1170341"/>
              <a:gd name="connsiteX11" fmla="*/ 123544 w 11218359"/>
              <a:gd name="connsiteY11" fmla="*/ 1170342 h 1170341"/>
              <a:gd name="connsiteX12" fmla="*/ 134979 w 11218359"/>
              <a:gd name="connsiteY12" fmla="*/ 1170342 h 1170341"/>
              <a:gd name="connsiteX13" fmla="*/ 146423 w 11218359"/>
              <a:gd name="connsiteY13" fmla="*/ 1170342 h 1170341"/>
              <a:gd name="connsiteX14" fmla="*/ 157858 w 11218359"/>
              <a:gd name="connsiteY14" fmla="*/ 1170342 h 1170341"/>
              <a:gd name="connsiteX15" fmla="*/ 169297 w 11218359"/>
              <a:gd name="connsiteY15" fmla="*/ 1170342 h 1170341"/>
              <a:gd name="connsiteX16" fmla="*/ 180737 w 11218359"/>
              <a:gd name="connsiteY16" fmla="*/ 1170342 h 1170341"/>
              <a:gd name="connsiteX17" fmla="*/ 192176 w 11218359"/>
              <a:gd name="connsiteY17" fmla="*/ 1170342 h 1170341"/>
              <a:gd name="connsiteX18" fmla="*/ 203616 w 11218359"/>
              <a:gd name="connsiteY18" fmla="*/ 1170342 h 1170341"/>
              <a:gd name="connsiteX19" fmla="*/ 215055 w 11218359"/>
              <a:gd name="connsiteY19" fmla="*/ 1170342 h 1170341"/>
              <a:gd name="connsiteX20" fmla="*/ 226495 w 11218359"/>
              <a:gd name="connsiteY20" fmla="*/ 1170342 h 1170341"/>
              <a:gd name="connsiteX21" fmla="*/ 237935 w 11218359"/>
              <a:gd name="connsiteY21" fmla="*/ 1170342 h 1170341"/>
              <a:gd name="connsiteX22" fmla="*/ 249374 w 11218359"/>
              <a:gd name="connsiteY22" fmla="*/ 1170342 h 1170341"/>
              <a:gd name="connsiteX23" fmla="*/ 260814 w 11218359"/>
              <a:gd name="connsiteY23" fmla="*/ 1170342 h 1170341"/>
              <a:gd name="connsiteX24" fmla="*/ 272253 w 11218359"/>
              <a:gd name="connsiteY24" fmla="*/ 1170342 h 1170341"/>
              <a:gd name="connsiteX25" fmla="*/ 283693 w 11218359"/>
              <a:gd name="connsiteY25" fmla="*/ 1170342 h 1170341"/>
              <a:gd name="connsiteX26" fmla="*/ 295132 w 11218359"/>
              <a:gd name="connsiteY26" fmla="*/ 1170342 h 1170341"/>
              <a:gd name="connsiteX27" fmla="*/ 306572 w 11218359"/>
              <a:gd name="connsiteY27" fmla="*/ 1170342 h 1170341"/>
              <a:gd name="connsiteX28" fmla="*/ 318011 w 11218359"/>
              <a:gd name="connsiteY28" fmla="*/ 1170342 h 1170341"/>
              <a:gd name="connsiteX29" fmla="*/ 329451 w 11218359"/>
              <a:gd name="connsiteY29" fmla="*/ 1170342 h 1170341"/>
              <a:gd name="connsiteX30" fmla="*/ 340890 w 11218359"/>
              <a:gd name="connsiteY30" fmla="*/ 1170342 h 1170341"/>
              <a:gd name="connsiteX31" fmla="*/ 352330 w 11218359"/>
              <a:gd name="connsiteY31" fmla="*/ 1170342 h 1170341"/>
              <a:gd name="connsiteX32" fmla="*/ 363769 w 11218359"/>
              <a:gd name="connsiteY32" fmla="*/ 1170342 h 1170341"/>
              <a:gd name="connsiteX33" fmla="*/ 375209 w 11218359"/>
              <a:gd name="connsiteY33" fmla="*/ 1170342 h 1170341"/>
              <a:gd name="connsiteX34" fmla="*/ 386648 w 11218359"/>
              <a:gd name="connsiteY34" fmla="*/ 1170342 h 1170341"/>
              <a:gd name="connsiteX35" fmla="*/ 398088 w 11218359"/>
              <a:gd name="connsiteY35" fmla="*/ 1170342 h 1170341"/>
              <a:gd name="connsiteX36" fmla="*/ 409527 w 11218359"/>
              <a:gd name="connsiteY36" fmla="*/ 1170342 h 1170341"/>
              <a:gd name="connsiteX37" fmla="*/ 420967 w 11218359"/>
              <a:gd name="connsiteY37" fmla="*/ 1170342 h 1170341"/>
              <a:gd name="connsiteX38" fmla="*/ 432406 w 11218359"/>
              <a:gd name="connsiteY38" fmla="*/ 1170342 h 1170341"/>
              <a:gd name="connsiteX39" fmla="*/ 443846 w 11218359"/>
              <a:gd name="connsiteY39" fmla="*/ 1170342 h 1170341"/>
              <a:gd name="connsiteX40" fmla="*/ 455285 w 11218359"/>
              <a:gd name="connsiteY40" fmla="*/ 1170342 h 1170341"/>
              <a:gd name="connsiteX41" fmla="*/ 466725 w 11218359"/>
              <a:gd name="connsiteY41" fmla="*/ 1170342 h 1170341"/>
              <a:gd name="connsiteX42" fmla="*/ 478165 w 11218359"/>
              <a:gd name="connsiteY42" fmla="*/ 1170342 h 1170341"/>
              <a:gd name="connsiteX43" fmla="*/ 489604 w 11218359"/>
              <a:gd name="connsiteY43" fmla="*/ 1170342 h 1170341"/>
              <a:gd name="connsiteX44" fmla="*/ 501044 w 11218359"/>
              <a:gd name="connsiteY44" fmla="*/ 1170342 h 1170341"/>
              <a:gd name="connsiteX45" fmla="*/ 512483 w 11218359"/>
              <a:gd name="connsiteY45" fmla="*/ 1170342 h 1170341"/>
              <a:gd name="connsiteX46" fmla="*/ 523923 w 11218359"/>
              <a:gd name="connsiteY46" fmla="*/ 1170342 h 1170341"/>
              <a:gd name="connsiteX47" fmla="*/ 535362 w 11218359"/>
              <a:gd name="connsiteY47" fmla="*/ 1170342 h 1170341"/>
              <a:gd name="connsiteX48" fmla="*/ 546802 w 11218359"/>
              <a:gd name="connsiteY48" fmla="*/ 1170342 h 1170341"/>
              <a:gd name="connsiteX49" fmla="*/ 558241 w 11218359"/>
              <a:gd name="connsiteY49" fmla="*/ 1170342 h 1170341"/>
              <a:gd name="connsiteX50" fmla="*/ 569681 w 11218359"/>
              <a:gd name="connsiteY50" fmla="*/ 1170342 h 1170341"/>
              <a:gd name="connsiteX51" fmla="*/ 581120 w 11218359"/>
              <a:gd name="connsiteY51" fmla="*/ 1170342 h 1170341"/>
              <a:gd name="connsiteX52" fmla="*/ 592560 w 11218359"/>
              <a:gd name="connsiteY52" fmla="*/ 1170342 h 1170341"/>
              <a:gd name="connsiteX53" fmla="*/ 603999 w 11218359"/>
              <a:gd name="connsiteY53" fmla="*/ 1170342 h 1170341"/>
              <a:gd name="connsiteX54" fmla="*/ 615439 w 11218359"/>
              <a:gd name="connsiteY54" fmla="*/ 1170342 h 1170341"/>
              <a:gd name="connsiteX55" fmla="*/ 626878 w 11218359"/>
              <a:gd name="connsiteY55" fmla="*/ 1170342 h 1170341"/>
              <a:gd name="connsiteX56" fmla="*/ 638318 w 11218359"/>
              <a:gd name="connsiteY56" fmla="*/ 1170342 h 1170341"/>
              <a:gd name="connsiteX57" fmla="*/ 649757 w 11218359"/>
              <a:gd name="connsiteY57" fmla="*/ 1170342 h 1170341"/>
              <a:gd name="connsiteX58" fmla="*/ 661192 w 11218359"/>
              <a:gd name="connsiteY58" fmla="*/ 1170342 h 1170341"/>
              <a:gd name="connsiteX59" fmla="*/ 672632 w 11218359"/>
              <a:gd name="connsiteY59" fmla="*/ 1170342 h 1170341"/>
              <a:gd name="connsiteX60" fmla="*/ 684071 w 11218359"/>
              <a:gd name="connsiteY60" fmla="*/ 1170342 h 1170341"/>
              <a:gd name="connsiteX61" fmla="*/ 695511 w 11218359"/>
              <a:gd name="connsiteY61" fmla="*/ 1170342 h 1170341"/>
              <a:gd name="connsiteX62" fmla="*/ 706950 w 11218359"/>
              <a:gd name="connsiteY62" fmla="*/ 1170342 h 1170341"/>
              <a:gd name="connsiteX63" fmla="*/ 718390 w 11218359"/>
              <a:gd name="connsiteY63" fmla="*/ 1170342 h 1170341"/>
              <a:gd name="connsiteX64" fmla="*/ 729829 w 11218359"/>
              <a:gd name="connsiteY64" fmla="*/ 1170342 h 1170341"/>
              <a:gd name="connsiteX65" fmla="*/ 741269 w 11218359"/>
              <a:gd name="connsiteY65" fmla="*/ 1170342 h 1170341"/>
              <a:gd name="connsiteX66" fmla="*/ 752708 w 11218359"/>
              <a:gd name="connsiteY66" fmla="*/ 1170342 h 1170341"/>
              <a:gd name="connsiteX67" fmla="*/ 764148 w 11218359"/>
              <a:gd name="connsiteY67" fmla="*/ 1170342 h 1170341"/>
              <a:gd name="connsiteX68" fmla="*/ 775587 w 11218359"/>
              <a:gd name="connsiteY68" fmla="*/ 1170342 h 1170341"/>
              <a:gd name="connsiteX69" fmla="*/ 787027 w 11218359"/>
              <a:gd name="connsiteY69" fmla="*/ 1170342 h 1170341"/>
              <a:gd name="connsiteX70" fmla="*/ 798467 w 11218359"/>
              <a:gd name="connsiteY70" fmla="*/ 1170342 h 1170341"/>
              <a:gd name="connsiteX71" fmla="*/ 809906 w 11218359"/>
              <a:gd name="connsiteY71" fmla="*/ 1170342 h 1170341"/>
              <a:gd name="connsiteX72" fmla="*/ 821346 w 11218359"/>
              <a:gd name="connsiteY72" fmla="*/ 1170342 h 1170341"/>
              <a:gd name="connsiteX73" fmla="*/ 832785 w 11218359"/>
              <a:gd name="connsiteY73" fmla="*/ 1170342 h 1170341"/>
              <a:gd name="connsiteX74" fmla="*/ 844225 w 11218359"/>
              <a:gd name="connsiteY74" fmla="*/ 1170342 h 1170341"/>
              <a:gd name="connsiteX75" fmla="*/ 855664 w 11218359"/>
              <a:gd name="connsiteY75" fmla="*/ 1170342 h 1170341"/>
              <a:gd name="connsiteX76" fmla="*/ 867104 w 11218359"/>
              <a:gd name="connsiteY76" fmla="*/ 1170342 h 1170341"/>
              <a:gd name="connsiteX77" fmla="*/ 878543 w 11218359"/>
              <a:gd name="connsiteY77" fmla="*/ 1170342 h 1170341"/>
              <a:gd name="connsiteX78" fmla="*/ 889983 w 11218359"/>
              <a:gd name="connsiteY78" fmla="*/ 1170342 h 1170341"/>
              <a:gd name="connsiteX79" fmla="*/ 901422 w 11218359"/>
              <a:gd name="connsiteY79" fmla="*/ 1170342 h 1170341"/>
              <a:gd name="connsiteX80" fmla="*/ 912862 w 11218359"/>
              <a:gd name="connsiteY80" fmla="*/ 1170342 h 1170341"/>
              <a:gd name="connsiteX81" fmla="*/ 924301 w 11218359"/>
              <a:gd name="connsiteY81" fmla="*/ 1170342 h 1170341"/>
              <a:gd name="connsiteX82" fmla="*/ 935741 w 11218359"/>
              <a:gd name="connsiteY82" fmla="*/ 1170342 h 1170341"/>
              <a:gd name="connsiteX83" fmla="*/ 947180 w 11218359"/>
              <a:gd name="connsiteY83" fmla="*/ 1170342 h 1170341"/>
              <a:gd name="connsiteX84" fmla="*/ 958620 w 11218359"/>
              <a:gd name="connsiteY84" fmla="*/ 1170342 h 1170341"/>
              <a:gd name="connsiteX85" fmla="*/ 970059 w 11218359"/>
              <a:gd name="connsiteY85" fmla="*/ 1170342 h 1170341"/>
              <a:gd name="connsiteX86" fmla="*/ 981499 w 11218359"/>
              <a:gd name="connsiteY86" fmla="*/ 1170342 h 1170341"/>
              <a:gd name="connsiteX87" fmla="*/ 992938 w 11218359"/>
              <a:gd name="connsiteY87" fmla="*/ 1170342 h 1170341"/>
              <a:gd name="connsiteX88" fmla="*/ 1004378 w 11218359"/>
              <a:gd name="connsiteY88" fmla="*/ 1170342 h 1170341"/>
              <a:gd name="connsiteX89" fmla="*/ 1015818 w 11218359"/>
              <a:gd name="connsiteY89" fmla="*/ 1170342 h 1170341"/>
              <a:gd name="connsiteX90" fmla="*/ 1027257 w 11218359"/>
              <a:gd name="connsiteY90" fmla="*/ 1170342 h 1170341"/>
              <a:gd name="connsiteX91" fmla="*/ 1038697 w 11218359"/>
              <a:gd name="connsiteY91" fmla="*/ 1170342 h 1170341"/>
              <a:gd name="connsiteX92" fmla="*/ 1050136 w 11218359"/>
              <a:gd name="connsiteY92" fmla="*/ 1170342 h 1170341"/>
              <a:gd name="connsiteX93" fmla="*/ 1061576 w 11218359"/>
              <a:gd name="connsiteY93" fmla="*/ 1170342 h 1170341"/>
              <a:gd name="connsiteX94" fmla="*/ 1073015 w 11218359"/>
              <a:gd name="connsiteY94" fmla="*/ 1170342 h 1170341"/>
              <a:gd name="connsiteX95" fmla="*/ 1084455 w 11218359"/>
              <a:gd name="connsiteY95" fmla="*/ 1170342 h 1170341"/>
              <a:gd name="connsiteX96" fmla="*/ 1095894 w 11218359"/>
              <a:gd name="connsiteY96" fmla="*/ 1170342 h 1170341"/>
              <a:gd name="connsiteX97" fmla="*/ 1107334 w 11218359"/>
              <a:gd name="connsiteY97" fmla="*/ 1170342 h 1170341"/>
              <a:gd name="connsiteX98" fmla="*/ 1118773 w 11218359"/>
              <a:gd name="connsiteY98" fmla="*/ 1170342 h 1170341"/>
              <a:gd name="connsiteX99" fmla="*/ 1130213 w 11218359"/>
              <a:gd name="connsiteY99" fmla="*/ 1170342 h 1170341"/>
              <a:gd name="connsiteX100" fmla="*/ 1141652 w 11218359"/>
              <a:gd name="connsiteY100" fmla="*/ 1170342 h 1170341"/>
              <a:gd name="connsiteX101" fmla="*/ 1153092 w 11218359"/>
              <a:gd name="connsiteY101" fmla="*/ 1170342 h 1170341"/>
              <a:gd name="connsiteX102" fmla="*/ 1164531 w 11218359"/>
              <a:gd name="connsiteY102" fmla="*/ 1170342 h 1170341"/>
              <a:gd name="connsiteX103" fmla="*/ 1175971 w 11218359"/>
              <a:gd name="connsiteY103" fmla="*/ 1170342 h 1170341"/>
              <a:gd name="connsiteX104" fmla="*/ 1187406 w 11218359"/>
              <a:gd name="connsiteY104" fmla="*/ 1170342 h 1170341"/>
              <a:gd name="connsiteX105" fmla="*/ 1198845 w 11218359"/>
              <a:gd name="connsiteY105" fmla="*/ 1170342 h 1170341"/>
              <a:gd name="connsiteX106" fmla="*/ 1210285 w 11218359"/>
              <a:gd name="connsiteY106" fmla="*/ 1170342 h 1170341"/>
              <a:gd name="connsiteX107" fmla="*/ 1221724 w 11218359"/>
              <a:gd name="connsiteY107" fmla="*/ 1170342 h 1170341"/>
              <a:gd name="connsiteX108" fmla="*/ 1233164 w 11218359"/>
              <a:gd name="connsiteY108" fmla="*/ 1170342 h 1170341"/>
              <a:gd name="connsiteX109" fmla="*/ 1244603 w 11218359"/>
              <a:gd name="connsiteY109" fmla="*/ 1170342 h 1170341"/>
              <a:gd name="connsiteX110" fmla="*/ 1256043 w 11218359"/>
              <a:gd name="connsiteY110" fmla="*/ 1170342 h 1170341"/>
              <a:gd name="connsiteX111" fmla="*/ 1267482 w 11218359"/>
              <a:gd name="connsiteY111" fmla="*/ 1170342 h 1170341"/>
              <a:gd name="connsiteX112" fmla="*/ 1278922 w 11218359"/>
              <a:gd name="connsiteY112" fmla="*/ 1170342 h 1170341"/>
              <a:gd name="connsiteX113" fmla="*/ 1290361 w 11218359"/>
              <a:gd name="connsiteY113" fmla="*/ 1170342 h 1170341"/>
              <a:gd name="connsiteX114" fmla="*/ 1301801 w 11218359"/>
              <a:gd name="connsiteY114" fmla="*/ 1170342 h 1170341"/>
              <a:gd name="connsiteX115" fmla="*/ 1313240 w 11218359"/>
              <a:gd name="connsiteY115" fmla="*/ 1170342 h 1170341"/>
              <a:gd name="connsiteX116" fmla="*/ 1324680 w 11218359"/>
              <a:gd name="connsiteY116" fmla="*/ 1170342 h 1170341"/>
              <a:gd name="connsiteX117" fmla="*/ 1336120 w 11218359"/>
              <a:gd name="connsiteY117" fmla="*/ 1170342 h 1170341"/>
              <a:gd name="connsiteX118" fmla="*/ 1347559 w 11218359"/>
              <a:gd name="connsiteY118" fmla="*/ 1170342 h 1170341"/>
              <a:gd name="connsiteX119" fmla="*/ 1358999 w 11218359"/>
              <a:gd name="connsiteY119" fmla="*/ 1170342 h 1170341"/>
              <a:gd name="connsiteX120" fmla="*/ 1370438 w 11218359"/>
              <a:gd name="connsiteY120" fmla="*/ 1170342 h 1170341"/>
              <a:gd name="connsiteX121" fmla="*/ 1381878 w 11218359"/>
              <a:gd name="connsiteY121" fmla="*/ 1170342 h 1170341"/>
              <a:gd name="connsiteX122" fmla="*/ 1393317 w 11218359"/>
              <a:gd name="connsiteY122" fmla="*/ 1170342 h 1170341"/>
              <a:gd name="connsiteX123" fmla="*/ 1404757 w 11218359"/>
              <a:gd name="connsiteY123" fmla="*/ 1170342 h 1170341"/>
              <a:gd name="connsiteX124" fmla="*/ 1416196 w 11218359"/>
              <a:gd name="connsiteY124" fmla="*/ 1170342 h 1170341"/>
              <a:gd name="connsiteX125" fmla="*/ 1427636 w 11218359"/>
              <a:gd name="connsiteY125" fmla="*/ 1170342 h 1170341"/>
              <a:gd name="connsiteX126" fmla="*/ 1439075 w 11218359"/>
              <a:gd name="connsiteY126" fmla="*/ 1170342 h 1170341"/>
              <a:gd name="connsiteX127" fmla="*/ 1450515 w 11218359"/>
              <a:gd name="connsiteY127" fmla="*/ 1170342 h 1170341"/>
              <a:gd name="connsiteX128" fmla="*/ 1461954 w 11218359"/>
              <a:gd name="connsiteY128" fmla="*/ 1170342 h 1170341"/>
              <a:gd name="connsiteX129" fmla="*/ 1473394 w 11218359"/>
              <a:gd name="connsiteY129" fmla="*/ 1170342 h 1170341"/>
              <a:gd name="connsiteX130" fmla="*/ 1484833 w 11218359"/>
              <a:gd name="connsiteY130" fmla="*/ 1170342 h 1170341"/>
              <a:gd name="connsiteX131" fmla="*/ 1496273 w 11218359"/>
              <a:gd name="connsiteY131" fmla="*/ 1170342 h 1170341"/>
              <a:gd name="connsiteX132" fmla="*/ 1507712 w 11218359"/>
              <a:gd name="connsiteY132" fmla="*/ 1170342 h 1170341"/>
              <a:gd name="connsiteX133" fmla="*/ 1519152 w 11218359"/>
              <a:gd name="connsiteY133" fmla="*/ 1170342 h 1170341"/>
              <a:gd name="connsiteX134" fmla="*/ 1530591 w 11218359"/>
              <a:gd name="connsiteY134" fmla="*/ 1170342 h 1170341"/>
              <a:gd name="connsiteX135" fmla="*/ 1542031 w 11218359"/>
              <a:gd name="connsiteY135" fmla="*/ 1170342 h 1170341"/>
              <a:gd name="connsiteX136" fmla="*/ 1553471 w 11218359"/>
              <a:gd name="connsiteY136" fmla="*/ 1170342 h 1170341"/>
              <a:gd name="connsiteX137" fmla="*/ 1564910 w 11218359"/>
              <a:gd name="connsiteY137" fmla="*/ 1170342 h 1170341"/>
              <a:gd name="connsiteX138" fmla="*/ 1576349 w 11218359"/>
              <a:gd name="connsiteY138" fmla="*/ 1170342 h 1170341"/>
              <a:gd name="connsiteX139" fmla="*/ 1587789 w 11218359"/>
              <a:gd name="connsiteY139" fmla="*/ 1170342 h 1170341"/>
              <a:gd name="connsiteX140" fmla="*/ 1599229 w 11218359"/>
              <a:gd name="connsiteY140" fmla="*/ 1170342 h 1170341"/>
              <a:gd name="connsiteX141" fmla="*/ 1610668 w 11218359"/>
              <a:gd name="connsiteY141" fmla="*/ 1170342 h 1170341"/>
              <a:gd name="connsiteX142" fmla="*/ 1622107 w 11218359"/>
              <a:gd name="connsiteY142" fmla="*/ 1170342 h 1170341"/>
              <a:gd name="connsiteX143" fmla="*/ 1633547 w 11218359"/>
              <a:gd name="connsiteY143" fmla="*/ 1170342 h 1170341"/>
              <a:gd name="connsiteX144" fmla="*/ 1644987 w 11218359"/>
              <a:gd name="connsiteY144" fmla="*/ 1170342 h 1170341"/>
              <a:gd name="connsiteX145" fmla="*/ 1656426 w 11218359"/>
              <a:gd name="connsiteY145" fmla="*/ 1170342 h 1170341"/>
              <a:gd name="connsiteX146" fmla="*/ 1667866 w 11218359"/>
              <a:gd name="connsiteY146" fmla="*/ 1170342 h 1170341"/>
              <a:gd name="connsiteX147" fmla="*/ 1679305 w 11218359"/>
              <a:gd name="connsiteY147" fmla="*/ 1170342 h 1170341"/>
              <a:gd name="connsiteX148" fmla="*/ 1690745 w 11218359"/>
              <a:gd name="connsiteY148" fmla="*/ 1170342 h 1170341"/>
              <a:gd name="connsiteX149" fmla="*/ 1702184 w 11218359"/>
              <a:gd name="connsiteY149" fmla="*/ 1170342 h 1170341"/>
              <a:gd name="connsiteX150" fmla="*/ 1713619 w 11218359"/>
              <a:gd name="connsiteY150" fmla="*/ 1170342 h 1170341"/>
              <a:gd name="connsiteX151" fmla="*/ 1725063 w 11218359"/>
              <a:gd name="connsiteY151" fmla="*/ 1170342 h 1170341"/>
              <a:gd name="connsiteX152" fmla="*/ 1736498 w 11218359"/>
              <a:gd name="connsiteY152" fmla="*/ 1170342 h 1170341"/>
              <a:gd name="connsiteX153" fmla="*/ 1747938 w 11218359"/>
              <a:gd name="connsiteY153" fmla="*/ 1170342 h 1170341"/>
              <a:gd name="connsiteX154" fmla="*/ 1759377 w 11218359"/>
              <a:gd name="connsiteY154" fmla="*/ 1170342 h 1170341"/>
              <a:gd name="connsiteX155" fmla="*/ 1770817 w 11218359"/>
              <a:gd name="connsiteY155" fmla="*/ 1170342 h 1170341"/>
              <a:gd name="connsiteX156" fmla="*/ 1782256 w 11218359"/>
              <a:gd name="connsiteY156" fmla="*/ 1170342 h 1170341"/>
              <a:gd name="connsiteX157" fmla="*/ 1793696 w 11218359"/>
              <a:gd name="connsiteY157" fmla="*/ 1170342 h 1170341"/>
              <a:gd name="connsiteX158" fmla="*/ 1805135 w 11218359"/>
              <a:gd name="connsiteY158" fmla="*/ 1170342 h 1170341"/>
              <a:gd name="connsiteX159" fmla="*/ 1816575 w 11218359"/>
              <a:gd name="connsiteY159" fmla="*/ 1170342 h 1170341"/>
              <a:gd name="connsiteX160" fmla="*/ 1828014 w 11218359"/>
              <a:gd name="connsiteY160" fmla="*/ 1170342 h 1170341"/>
              <a:gd name="connsiteX161" fmla="*/ 1839454 w 11218359"/>
              <a:gd name="connsiteY161" fmla="*/ 1170342 h 1170341"/>
              <a:gd name="connsiteX162" fmla="*/ 1850893 w 11218359"/>
              <a:gd name="connsiteY162" fmla="*/ 1170342 h 1170341"/>
              <a:gd name="connsiteX163" fmla="*/ 1862333 w 11218359"/>
              <a:gd name="connsiteY163" fmla="*/ 1170342 h 1170341"/>
              <a:gd name="connsiteX164" fmla="*/ 1873772 w 11218359"/>
              <a:gd name="connsiteY164" fmla="*/ 1170342 h 1170341"/>
              <a:gd name="connsiteX165" fmla="*/ 1885212 w 11218359"/>
              <a:gd name="connsiteY165" fmla="*/ 1170342 h 1170341"/>
              <a:gd name="connsiteX166" fmla="*/ 1896651 w 11218359"/>
              <a:gd name="connsiteY166" fmla="*/ 1170342 h 1170341"/>
              <a:gd name="connsiteX167" fmla="*/ 1908091 w 11218359"/>
              <a:gd name="connsiteY167" fmla="*/ 1170342 h 1170341"/>
              <a:gd name="connsiteX168" fmla="*/ 1919531 w 11218359"/>
              <a:gd name="connsiteY168" fmla="*/ 1170342 h 1170341"/>
              <a:gd name="connsiteX169" fmla="*/ 1930970 w 11218359"/>
              <a:gd name="connsiteY169" fmla="*/ 1170342 h 1170341"/>
              <a:gd name="connsiteX170" fmla="*/ 1942409 w 11218359"/>
              <a:gd name="connsiteY170" fmla="*/ 1170342 h 1170341"/>
              <a:gd name="connsiteX171" fmla="*/ 1953849 w 11218359"/>
              <a:gd name="connsiteY171" fmla="*/ 1170342 h 1170341"/>
              <a:gd name="connsiteX172" fmla="*/ 1965289 w 11218359"/>
              <a:gd name="connsiteY172" fmla="*/ 1170342 h 1170341"/>
              <a:gd name="connsiteX173" fmla="*/ 1976728 w 11218359"/>
              <a:gd name="connsiteY173" fmla="*/ 1170342 h 1170341"/>
              <a:gd name="connsiteX174" fmla="*/ 1988168 w 11218359"/>
              <a:gd name="connsiteY174" fmla="*/ 1170342 h 1170341"/>
              <a:gd name="connsiteX175" fmla="*/ 1999607 w 11218359"/>
              <a:gd name="connsiteY175" fmla="*/ 1170342 h 1170341"/>
              <a:gd name="connsiteX176" fmla="*/ 2011047 w 11218359"/>
              <a:gd name="connsiteY176" fmla="*/ 1170342 h 1170341"/>
              <a:gd name="connsiteX177" fmla="*/ 2022486 w 11218359"/>
              <a:gd name="connsiteY177" fmla="*/ 1170342 h 1170341"/>
              <a:gd name="connsiteX178" fmla="*/ 2033926 w 11218359"/>
              <a:gd name="connsiteY178" fmla="*/ 1170342 h 1170341"/>
              <a:gd name="connsiteX179" fmla="*/ 2045365 w 11218359"/>
              <a:gd name="connsiteY179" fmla="*/ 1170342 h 1170341"/>
              <a:gd name="connsiteX180" fmla="*/ 2056805 w 11218359"/>
              <a:gd name="connsiteY180" fmla="*/ 1170342 h 1170341"/>
              <a:gd name="connsiteX181" fmla="*/ 2068244 w 11218359"/>
              <a:gd name="connsiteY181" fmla="*/ 1170342 h 1170341"/>
              <a:gd name="connsiteX182" fmla="*/ 2079684 w 11218359"/>
              <a:gd name="connsiteY182" fmla="*/ 1170342 h 1170341"/>
              <a:gd name="connsiteX183" fmla="*/ 2091123 w 11218359"/>
              <a:gd name="connsiteY183" fmla="*/ 1170342 h 1170341"/>
              <a:gd name="connsiteX184" fmla="*/ 2102563 w 11218359"/>
              <a:gd name="connsiteY184" fmla="*/ 1170342 h 1170341"/>
              <a:gd name="connsiteX185" fmla="*/ 2114002 w 11218359"/>
              <a:gd name="connsiteY185" fmla="*/ 1170342 h 1170341"/>
              <a:gd name="connsiteX186" fmla="*/ 2125442 w 11218359"/>
              <a:gd name="connsiteY186" fmla="*/ 1170342 h 1170341"/>
              <a:gd name="connsiteX187" fmla="*/ 2136882 w 11218359"/>
              <a:gd name="connsiteY187" fmla="*/ 1170342 h 1170341"/>
              <a:gd name="connsiteX188" fmla="*/ 2148321 w 11218359"/>
              <a:gd name="connsiteY188" fmla="*/ 1170342 h 1170341"/>
              <a:gd name="connsiteX189" fmla="*/ 2159760 w 11218359"/>
              <a:gd name="connsiteY189" fmla="*/ 1170342 h 1170341"/>
              <a:gd name="connsiteX190" fmla="*/ 2171200 w 11218359"/>
              <a:gd name="connsiteY190" fmla="*/ 1170342 h 1170341"/>
              <a:gd name="connsiteX191" fmla="*/ 2182640 w 11218359"/>
              <a:gd name="connsiteY191" fmla="*/ 1170342 h 1170341"/>
              <a:gd name="connsiteX192" fmla="*/ 2194079 w 11218359"/>
              <a:gd name="connsiteY192" fmla="*/ 1170342 h 1170341"/>
              <a:gd name="connsiteX193" fmla="*/ 2205519 w 11218359"/>
              <a:gd name="connsiteY193" fmla="*/ 1170342 h 1170341"/>
              <a:gd name="connsiteX194" fmla="*/ 2216958 w 11218359"/>
              <a:gd name="connsiteY194" fmla="*/ 1170342 h 1170341"/>
              <a:gd name="connsiteX195" fmla="*/ 2228393 w 11218359"/>
              <a:gd name="connsiteY195" fmla="*/ 1170342 h 1170341"/>
              <a:gd name="connsiteX196" fmla="*/ 2239837 w 11218359"/>
              <a:gd name="connsiteY196" fmla="*/ 1170342 h 1170341"/>
              <a:gd name="connsiteX197" fmla="*/ 2251272 w 11218359"/>
              <a:gd name="connsiteY197" fmla="*/ 1170342 h 1170341"/>
              <a:gd name="connsiteX198" fmla="*/ 2262716 w 11218359"/>
              <a:gd name="connsiteY198" fmla="*/ 1170342 h 1170341"/>
              <a:gd name="connsiteX199" fmla="*/ 2274151 w 11218359"/>
              <a:gd name="connsiteY199" fmla="*/ 1170342 h 1170341"/>
              <a:gd name="connsiteX200" fmla="*/ 2285591 w 11218359"/>
              <a:gd name="connsiteY200" fmla="*/ 1170342 h 1170341"/>
              <a:gd name="connsiteX201" fmla="*/ 2297030 w 11218359"/>
              <a:gd name="connsiteY201" fmla="*/ 1170342 h 1170341"/>
              <a:gd name="connsiteX202" fmla="*/ 2308470 w 11218359"/>
              <a:gd name="connsiteY202" fmla="*/ 1170342 h 1170341"/>
              <a:gd name="connsiteX203" fmla="*/ 2319909 w 11218359"/>
              <a:gd name="connsiteY203" fmla="*/ 1170342 h 1170341"/>
              <a:gd name="connsiteX204" fmla="*/ 2331349 w 11218359"/>
              <a:gd name="connsiteY204" fmla="*/ 1170342 h 1170341"/>
              <a:gd name="connsiteX205" fmla="*/ 2342788 w 11218359"/>
              <a:gd name="connsiteY205" fmla="*/ 1170342 h 1170341"/>
              <a:gd name="connsiteX206" fmla="*/ 2354228 w 11218359"/>
              <a:gd name="connsiteY206" fmla="*/ 1170342 h 1170341"/>
              <a:gd name="connsiteX207" fmla="*/ 2365667 w 11218359"/>
              <a:gd name="connsiteY207" fmla="*/ 1170342 h 1170341"/>
              <a:gd name="connsiteX208" fmla="*/ 2377107 w 11218359"/>
              <a:gd name="connsiteY208" fmla="*/ 1170342 h 1170341"/>
              <a:gd name="connsiteX209" fmla="*/ 2388546 w 11218359"/>
              <a:gd name="connsiteY209" fmla="*/ 1170342 h 1170341"/>
              <a:gd name="connsiteX210" fmla="*/ 2399986 w 11218359"/>
              <a:gd name="connsiteY210" fmla="*/ 1170342 h 1170341"/>
              <a:gd name="connsiteX211" fmla="*/ 2411425 w 11218359"/>
              <a:gd name="connsiteY211" fmla="*/ 1170342 h 1170341"/>
              <a:gd name="connsiteX212" fmla="*/ 2422865 w 11218359"/>
              <a:gd name="connsiteY212" fmla="*/ 1170342 h 1170341"/>
              <a:gd name="connsiteX213" fmla="*/ 2434304 w 11218359"/>
              <a:gd name="connsiteY213" fmla="*/ 1170342 h 1170341"/>
              <a:gd name="connsiteX214" fmla="*/ 2445744 w 11218359"/>
              <a:gd name="connsiteY214" fmla="*/ 1170342 h 1170341"/>
              <a:gd name="connsiteX215" fmla="*/ 2457184 w 11218359"/>
              <a:gd name="connsiteY215" fmla="*/ 1170342 h 1170341"/>
              <a:gd name="connsiteX216" fmla="*/ 2468623 w 11218359"/>
              <a:gd name="connsiteY216" fmla="*/ 1170342 h 1170341"/>
              <a:gd name="connsiteX217" fmla="*/ 2480062 w 11218359"/>
              <a:gd name="connsiteY217" fmla="*/ 1170342 h 1170341"/>
              <a:gd name="connsiteX218" fmla="*/ 2491502 w 11218359"/>
              <a:gd name="connsiteY218" fmla="*/ 1170342 h 1170341"/>
              <a:gd name="connsiteX219" fmla="*/ 2502942 w 11218359"/>
              <a:gd name="connsiteY219" fmla="*/ 1170342 h 1170341"/>
              <a:gd name="connsiteX220" fmla="*/ 2514381 w 11218359"/>
              <a:gd name="connsiteY220" fmla="*/ 1170342 h 1170341"/>
              <a:gd name="connsiteX221" fmla="*/ 2525821 w 11218359"/>
              <a:gd name="connsiteY221" fmla="*/ 1170342 h 1170341"/>
              <a:gd name="connsiteX222" fmla="*/ 2537260 w 11218359"/>
              <a:gd name="connsiteY222" fmla="*/ 1170342 h 1170341"/>
              <a:gd name="connsiteX223" fmla="*/ 2548700 w 11218359"/>
              <a:gd name="connsiteY223" fmla="*/ 1170342 h 1170341"/>
              <a:gd name="connsiteX224" fmla="*/ 2560139 w 11218359"/>
              <a:gd name="connsiteY224" fmla="*/ 1170342 h 1170341"/>
              <a:gd name="connsiteX225" fmla="*/ 2571579 w 11218359"/>
              <a:gd name="connsiteY225" fmla="*/ 1170342 h 1170341"/>
              <a:gd name="connsiteX226" fmla="*/ 2583018 w 11218359"/>
              <a:gd name="connsiteY226" fmla="*/ 1170342 h 1170341"/>
              <a:gd name="connsiteX227" fmla="*/ 2594458 w 11218359"/>
              <a:gd name="connsiteY227" fmla="*/ 1170342 h 1170341"/>
              <a:gd name="connsiteX228" fmla="*/ 2605897 w 11218359"/>
              <a:gd name="connsiteY228" fmla="*/ 1170342 h 1170341"/>
              <a:gd name="connsiteX229" fmla="*/ 2617337 w 11218359"/>
              <a:gd name="connsiteY229" fmla="*/ 1170342 h 1170341"/>
              <a:gd name="connsiteX230" fmla="*/ 2628776 w 11218359"/>
              <a:gd name="connsiteY230" fmla="*/ 1170342 h 1170341"/>
              <a:gd name="connsiteX231" fmla="*/ 2640216 w 11218359"/>
              <a:gd name="connsiteY231" fmla="*/ 1170342 h 1170341"/>
              <a:gd name="connsiteX232" fmla="*/ 2651655 w 11218359"/>
              <a:gd name="connsiteY232" fmla="*/ 1170342 h 1170341"/>
              <a:gd name="connsiteX233" fmla="*/ 2663095 w 11218359"/>
              <a:gd name="connsiteY233" fmla="*/ 1170342 h 1170341"/>
              <a:gd name="connsiteX234" fmla="*/ 2674535 w 11218359"/>
              <a:gd name="connsiteY234" fmla="*/ 1170342 h 1170341"/>
              <a:gd name="connsiteX235" fmla="*/ 2685974 w 11218359"/>
              <a:gd name="connsiteY235" fmla="*/ 1170342 h 1170341"/>
              <a:gd name="connsiteX236" fmla="*/ 2697413 w 11218359"/>
              <a:gd name="connsiteY236" fmla="*/ 1170342 h 1170341"/>
              <a:gd name="connsiteX237" fmla="*/ 2708853 w 11218359"/>
              <a:gd name="connsiteY237" fmla="*/ 1170342 h 1170341"/>
              <a:gd name="connsiteX238" fmla="*/ 2720293 w 11218359"/>
              <a:gd name="connsiteY238" fmla="*/ 1170342 h 1170341"/>
              <a:gd name="connsiteX239" fmla="*/ 2731727 w 11218359"/>
              <a:gd name="connsiteY239" fmla="*/ 1170342 h 1170341"/>
              <a:gd name="connsiteX240" fmla="*/ 2743172 w 11218359"/>
              <a:gd name="connsiteY240" fmla="*/ 1170342 h 1170341"/>
              <a:gd name="connsiteX241" fmla="*/ 2754611 w 11218359"/>
              <a:gd name="connsiteY241" fmla="*/ 1170342 h 1170341"/>
              <a:gd name="connsiteX242" fmla="*/ 2766046 w 11218359"/>
              <a:gd name="connsiteY242" fmla="*/ 1170342 h 1170341"/>
              <a:gd name="connsiteX243" fmla="*/ 2777490 w 11218359"/>
              <a:gd name="connsiteY243" fmla="*/ 1170342 h 1170341"/>
              <a:gd name="connsiteX244" fmla="*/ 2788925 w 11218359"/>
              <a:gd name="connsiteY244" fmla="*/ 1170342 h 1170341"/>
              <a:gd name="connsiteX245" fmla="*/ 2800364 w 11218359"/>
              <a:gd name="connsiteY245" fmla="*/ 1170342 h 1170341"/>
              <a:gd name="connsiteX246" fmla="*/ 2811804 w 11218359"/>
              <a:gd name="connsiteY246" fmla="*/ 1170342 h 1170341"/>
              <a:gd name="connsiteX247" fmla="*/ 2823243 w 11218359"/>
              <a:gd name="connsiteY247" fmla="*/ 1170342 h 1170341"/>
              <a:gd name="connsiteX248" fmla="*/ 2834683 w 11218359"/>
              <a:gd name="connsiteY248" fmla="*/ 1170342 h 1170341"/>
              <a:gd name="connsiteX249" fmla="*/ 2846123 w 11218359"/>
              <a:gd name="connsiteY249" fmla="*/ 1170342 h 1170341"/>
              <a:gd name="connsiteX250" fmla="*/ 2857562 w 11218359"/>
              <a:gd name="connsiteY250" fmla="*/ 1170342 h 1170341"/>
              <a:gd name="connsiteX251" fmla="*/ 2869001 w 11218359"/>
              <a:gd name="connsiteY251" fmla="*/ 1170342 h 1170341"/>
              <a:gd name="connsiteX252" fmla="*/ 2880441 w 11218359"/>
              <a:gd name="connsiteY252" fmla="*/ 1170342 h 1170341"/>
              <a:gd name="connsiteX253" fmla="*/ 2891881 w 11218359"/>
              <a:gd name="connsiteY253" fmla="*/ 1170342 h 1170341"/>
              <a:gd name="connsiteX254" fmla="*/ 2903320 w 11218359"/>
              <a:gd name="connsiteY254" fmla="*/ 1170342 h 1170341"/>
              <a:gd name="connsiteX255" fmla="*/ 2914760 w 11218359"/>
              <a:gd name="connsiteY255" fmla="*/ 1170342 h 1170341"/>
              <a:gd name="connsiteX256" fmla="*/ 2926199 w 11218359"/>
              <a:gd name="connsiteY256" fmla="*/ 1170342 h 1170341"/>
              <a:gd name="connsiteX257" fmla="*/ 2937639 w 11218359"/>
              <a:gd name="connsiteY257" fmla="*/ 1170342 h 1170341"/>
              <a:gd name="connsiteX258" fmla="*/ 2949078 w 11218359"/>
              <a:gd name="connsiteY258" fmla="*/ 1170342 h 1170341"/>
              <a:gd name="connsiteX259" fmla="*/ 2960518 w 11218359"/>
              <a:gd name="connsiteY259" fmla="*/ 1170342 h 1170341"/>
              <a:gd name="connsiteX260" fmla="*/ 2971957 w 11218359"/>
              <a:gd name="connsiteY260" fmla="*/ 1170342 h 1170341"/>
              <a:gd name="connsiteX261" fmla="*/ 2983397 w 11218359"/>
              <a:gd name="connsiteY261" fmla="*/ 1170342 h 1170341"/>
              <a:gd name="connsiteX262" fmla="*/ 2994837 w 11218359"/>
              <a:gd name="connsiteY262" fmla="*/ 1170342 h 1170341"/>
              <a:gd name="connsiteX263" fmla="*/ 3006276 w 11218359"/>
              <a:gd name="connsiteY263" fmla="*/ 1170342 h 1170341"/>
              <a:gd name="connsiteX264" fmla="*/ 3017715 w 11218359"/>
              <a:gd name="connsiteY264" fmla="*/ 1170342 h 1170341"/>
              <a:gd name="connsiteX265" fmla="*/ 3029155 w 11218359"/>
              <a:gd name="connsiteY265" fmla="*/ 1170342 h 1170341"/>
              <a:gd name="connsiteX266" fmla="*/ 3040594 w 11218359"/>
              <a:gd name="connsiteY266" fmla="*/ 1170342 h 1170341"/>
              <a:gd name="connsiteX267" fmla="*/ 3052034 w 11218359"/>
              <a:gd name="connsiteY267" fmla="*/ 1170342 h 1170341"/>
              <a:gd name="connsiteX268" fmla="*/ 3063474 w 11218359"/>
              <a:gd name="connsiteY268" fmla="*/ 1170342 h 1170341"/>
              <a:gd name="connsiteX269" fmla="*/ 3074913 w 11218359"/>
              <a:gd name="connsiteY269" fmla="*/ 1170342 h 1170341"/>
              <a:gd name="connsiteX270" fmla="*/ 3086352 w 11218359"/>
              <a:gd name="connsiteY270" fmla="*/ 1170342 h 1170341"/>
              <a:gd name="connsiteX271" fmla="*/ 3097792 w 11218359"/>
              <a:gd name="connsiteY271" fmla="*/ 1170342 h 1170341"/>
              <a:gd name="connsiteX272" fmla="*/ 3109232 w 11218359"/>
              <a:gd name="connsiteY272" fmla="*/ 1170342 h 1170341"/>
              <a:gd name="connsiteX273" fmla="*/ 3120671 w 11218359"/>
              <a:gd name="connsiteY273" fmla="*/ 1170342 h 1170341"/>
              <a:gd name="connsiteX274" fmla="*/ 3132111 w 11218359"/>
              <a:gd name="connsiteY274" fmla="*/ 1170342 h 1170341"/>
              <a:gd name="connsiteX275" fmla="*/ 3143550 w 11218359"/>
              <a:gd name="connsiteY275" fmla="*/ 1170342 h 1170341"/>
              <a:gd name="connsiteX276" fmla="*/ 3154990 w 11218359"/>
              <a:gd name="connsiteY276" fmla="*/ 1170342 h 1170341"/>
              <a:gd name="connsiteX277" fmla="*/ 3166429 w 11218359"/>
              <a:gd name="connsiteY277" fmla="*/ 1170342 h 1170341"/>
              <a:gd name="connsiteX278" fmla="*/ 3177869 w 11218359"/>
              <a:gd name="connsiteY278" fmla="*/ 1170342 h 1170341"/>
              <a:gd name="connsiteX279" fmla="*/ 3189308 w 11218359"/>
              <a:gd name="connsiteY279" fmla="*/ 1170342 h 1170341"/>
              <a:gd name="connsiteX280" fmla="*/ 3200748 w 11218359"/>
              <a:gd name="connsiteY280" fmla="*/ 1170342 h 1170341"/>
              <a:gd name="connsiteX281" fmla="*/ 3212187 w 11218359"/>
              <a:gd name="connsiteY281" fmla="*/ 1170342 h 1170341"/>
              <a:gd name="connsiteX282" fmla="*/ 3223627 w 11218359"/>
              <a:gd name="connsiteY282" fmla="*/ 1170342 h 1170341"/>
              <a:gd name="connsiteX283" fmla="*/ 3235066 w 11218359"/>
              <a:gd name="connsiteY283" fmla="*/ 1158321 h 1170341"/>
              <a:gd name="connsiteX284" fmla="*/ 3246501 w 11218359"/>
              <a:gd name="connsiteY284" fmla="*/ 174274 h 1170341"/>
              <a:gd name="connsiteX285" fmla="*/ 3257945 w 11218359"/>
              <a:gd name="connsiteY285" fmla="*/ 255403 h 1170341"/>
              <a:gd name="connsiteX286" fmla="*/ 3269385 w 11218359"/>
              <a:gd name="connsiteY286" fmla="*/ 289955 h 1170341"/>
              <a:gd name="connsiteX287" fmla="*/ 3280825 w 11218359"/>
              <a:gd name="connsiteY287" fmla="*/ 534843 h 1170341"/>
              <a:gd name="connsiteX288" fmla="*/ 3292264 w 11218359"/>
              <a:gd name="connsiteY288" fmla="*/ 521322 h 1170341"/>
              <a:gd name="connsiteX289" fmla="*/ 3303699 w 11218359"/>
              <a:gd name="connsiteY289" fmla="*/ 196810 h 1170341"/>
              <a:gd name="connsiteX290" fmla="*/ 3315143 w 11218359"/>
              <a:gd name="connsiteY290" fmla="*/ 96150 h 1170341"/>
              <a:gd name="connsiteX291" fmla="*/ 3326578 w 11218359"/>
              <a:gd name="connsiteY291" fmla="*/ 142723 h 1170341"/>
              <a:gd name="connsiteX292" fmla="*/ 3338017 w 11218359"/>
              <a:gd name="connsiteY292" fmla="*/ 162254 h 1170341"/>
              <a:gd name="connsiteX293" fmla="*/ 3349457 w 11218359"/>
              <a:gd name="connsiteY293" fmla="*/ 413152 h 1170341"/>
              <a:gd name="connsiteX294" fmla="*/ 3360896 w 11218359"/>
              <a:gd name="connsiteY294" fmla="*/ 0 h 1170341"/>
              <a:gd name="connsiteX295" fmla="*/ 3372336 w 11218359"/>
              <a:gd name="connsiteY295" fmla="*/ 482260 h 1170341"/>
              <a:gd name="connsiteX296" fmla="*/ 3383776 w 11218359"/>
              <a:gd name="connsiteY296" fmla="*/ 1135790 h 1170341"/>
              <a:gd name="connsiteX297" fmla="*/ 3395215 w 11218359"/>
              <a:gd name="connsiteY297" fmla="*/ 1161326 h 1170341"/>
              <a:gd name="connsiteX298" fmla="*/ 3406654 w 11218359"/>
              <a:gd name="connsiteY298" fmla="*/ 1170342 h 1170341"/>
              <a:gd name="connsiteX299" fmla="*/ 3418094 w 11218359"/>
              <a:gd name="connsiteY299" fmla="*/ 1170342 h 1170341"/>
              <a:gd name="connsiteX300" fmla="*/ 3429534 w 11218359"/>
              <a:gd name="connsiteY300" fmla="*/ 1170342 h 1170341"/>
              <a:gd name="connsiteX301" fmla="*/ 3440973 w 11218359"/>
              <a:gd name="connsiteY301" fmla="*/ 1170342 h 1170341"/>
              <a:gd name="connsiteX302" fmla="*/ 3452413 w 11218359"/>
              <a:gd name="connsiteY302" fmla="*/ 1170342 h 1170341"/>
              <a:gd name="connsiteX303" fmla="*/ 3463852 w 11218359"/>
              <a:gd name="connsiteY303" fmla="*/ 1167336 h 1170341"/>
              <a:gd name="connsiteX304" fmla="*/ 3475292 w 11218359"/>
              <a:gd name="connsiteY304" fmla="*/ 1170342 h 1170341"/>
              <a:gd name="connsiteX305" fmla="*/ 3486731 w 11218359"/>
              <a:gd name="connsiteY305" fmla="*/ 1170342 h 1170341"/>
              <a:gd name="connsiteX306" fmla="*/ 3498171 w 11218359"/>
              <a:gd name="connsiteY306" fmla="*/ 1170342 h 1170341"/>
              <a:gd name="connsiteX307" fmla="*/ 3509610 w 11218359"/>
              <a:gd name="connsiteY307" fmla="*/ 1170342 h 1170341"/>
              <a:gd name="connsiteX308" fmla="*/ 3521050 w 11218359"/>
              <a:gd name="connsiteY308" fmla="*/ 1170342 h 1170341"/>
              <a:gd name="connsiteX309" fmla="*/ 3532489 w 11218359"/>
              <a:gd name="connsiteY309" fmla="*/ 1170342 h 1170341"/>
              <a:gd name="connsiteX310" fmla="*/ 3543929 w 11218359"/>
              <a:gd name="connsiteY310" fmla="*/ 1170342 h 1170341"/>
              <a:gd name="connsiteX311" fmla="*/ 3555368 w 11218359"/>
              <a:gd name="connsiteY311" fmla="*/ 1170342 h 1170341"/>
              <a:gd name="connsiteX312" fmla="*/ 3566808 w 11218359"/>
              <a:gd name="connsiteY312" fmla="*/ 1170342 h 1170341"/>
              <a:gd name="connsiteX313" fmla="*/ 3578247 w 11218359"/>
              <a:gd name="connsiteY313" fmla="*/ 1170342 h 1170341"/>
              <a:gd name="connsiteX314" fmla="*/ 3589687 w 11218359"/>
              <a:gd name="connsiteY314" fmla="*/ 1170342 h 1170341"/>
              <a:gd name="connsiteX315" fmla="*/ 3601127 w 11218359"/>
              <a:gd name="connsiteY315" fmla="*/ 1170342 h 1170341"/>
              <a:gd name="connsiteX316" fmla="*/ 3612566 w 11218359"/>
              <a:gd name="connsiteY316" fmla="*/ 1170342 h 1170341"/>
              <a:gd name="connsiteX317" fmla="*/ 3624005 w 11218359"/>
              <a:gd name="connsiteY317" fmla="*/ 1170342 h 1170341"/>
              <a:gd name="connsiteX318" fmla="*/ 3635445 w 11218359"/>
              <a:gd name="connsiteY318" fmla="*/ 1170342 h 1170341"/>
              <a:gd name="connsiteX319" fmla="*/ 3646885 w 11218359"/>
              <a:gd name="connsiteY319" fmla="*/ 1170342 h 1170341"/>
              <a:gd name="connsiteX320" fmla="*/ 3658324 w 11218359"/>
              <a:gd name="connsiteY320" fmla="*/ 1170342 h 1170341"/>
              <a:gd name="connsiteX321" fmla="*/ 3669764 w 11218359"/>
              <a:gd name="connsiteY321" fmla="*/ 1170342 h 1170341"/>
              <a:gd name="connsiteX322" fmla="*/ 3681203 w 11218359"/>
              <a:gd name="connsiteY322" fmla="*/ 1170342 h 1170341"/>
              <a:gd name="connsiteX323" fmla="*/ 3692643 w 11218359"/>
              <a:gd name="connsiteY323" fmla="*/ 1170342 h 1170341"/>
              <a:gd name="connsiteX324" fmla="*/ 3704082 w 11218359"/>
              <a:gd name="connsiteY324" fmla="*/ 1170342 h 1170341"/>
              <a:gd name="connsiteX325" fmla="*/ 3715522 w 11218359"/>
              <a:gd name="connsiteY325" fmla="*/ 1170342 h 1170341"/>
              <a:gd name="connsiteX326" fmla="*/ 3726961 w 11218359"/>
              <a:gd name="connsiteY326" fmla="*/ 1170342 h 1170341"/>
              <a:gd name="connsiteX327" fmla="*/ 3738401 w 11218359"/>
              <a:gd name="connsiteY327" fmla="*/ 1170342 h 1170341"/>
              <a:gd name="connsiteX328" fmla="*/ 3749840 w 11218359"/>
              <a:gd name="connsiteY328" fmla="*/ 1170342 h 1170341"/>
              <a:gd name="connsiteX329" fmla="*/ 3761280 w 11218359"/>
              <a:gd name="connsiteY329" fmla="*/ 1170342 h 1170341"/>
              <a:gd name="connsiteX330" fmla="*/ 3772719 w 11218359"/>
              <a:gd name="connsiteY330" fmla="*/ 1170342 h 1170341"/>
              <a:gd name="connsiteX331" fmla="*/ 3784154 w 11218359"/>
              <a:gd name="connsiteY331" fmla="*/ 1170342 h 1170341"/>
              <a:gd name="connsiteX332" fmla="*/ 3795598 w 11218359"/>
              <a:gd name="connsiteY332" fmla="*/ 1170342 h 1170341"/>
              <a:gd name="connsiteX333" fmla="*/ 3807033 w 11218359"/>
              <a:gd name="connsiteY333" fmla="*/ 1170342 h 1170341"/>
              <a:gd name="connsiteX334" fmla="*/ 3818473 w 11218359"/>
              <a:gd name="connsiteY334" fmla="*/ 1170342 h 1170341"/>
              <a:gd name="connsiteX335" fmla="*/ 3829917 w 11218359"/>
              <a:gd name="connsiteY335" fmla="*/ 1170342 h 1170341"/>
              <a:gd name="connsiteX336" fmla="*/ 3841352 w 11218359"/>
              <a:gd name="connsiteY336" fmla="*/ 1170342 h 1170341"/>
              <a:gd name="connsiteX337" fmla="*/ 3852791 w 11218359"/>
              <a:gd name="connsiteY337" fmla="*/ 1170342 h 1170341"/>
              <a:gd name="connsiteX338" fmla="*/ 3864231 w 11218359"/>
              <a:gd name="connsiteY338" fmla="*/ 1170342 h 1170341"/>
              <a:gd name="connsiteX339" fmla="*/ 3875670 w 11218359"/>
              <a:gd name="connsiteY339" fmla="*/ 1170342 h 1170341"/>
              <a:gd name="connsiteX340" fmla="*/ 3887110 w 11218359"/>
              <a:gd name="connsiteY340" fmla="*/ 1170342 h 1170341"/>
              <a:gd name="connsiteX341" fmla="*/ 3898549 w 11218359"/>
              <a:gd name="connsiteY341" fmla="*/ 1170342 h 1170341"/>
              <a:gd name="connsiteX342" fmla="*/ 3909989 w 11218359"/>
              <a:gd name="connsiteY342" fmla="*/ 1170342 h 1170341"/>
              <a:gd name="connsiteX343" fmla="*/ 3921447 w 11218359"/>
              <a:gd name="connsiteY343" fmla="*/ 1170342 h 1170341"/>
              <a:gd name="connsiteX344" fmla="*/ 3932878 w 11218359"/>
              <a:gd name="connsiteY344" fmla="*/ 1170342 h 1170341"/>
              <a:gd name="connsiteX345" fmla="*/ 3944307 w 11218359"/>
              <a:gd name="connsiteY345" fmla="*/ 1170342 h 1170341"/>
              <a:gd name="connsiteX346" fmla="*/ 3955737 w 11218359"/>
              <a:gd name="connsiteY346" fmla="*/ 1170342 h 1170341"/>
              <a:gd name="connsiteX347" fmla="*/ 3967167 w 11218359"/>
              <a:gd name="connsiteY347" fmla="*/ 1170342 h 1170341"/>
              <a:gd name="connsiteX348" fmla="*/ 3978645 w 11218359"/>
              <a:gd name="connsiteY348" fmla="*/ 1170342 h 1170341"/>
              <a:gd name="connsiteX349" fmla="*/ 3990075 w 11218359"/>
              <a:gd name="connsiteY349" fmla="*/ 1170342 h 1170341"/>
              <a:gd name="connsiteX350" fmla="*/ 4001505 w 11218359"/>
              <a:gd name="connsiteY350" fmla="*/ 1170342 h 1170341"/>
              <a:gd name="connsiteX351" fmla="*/ 4012935 w 11218359"/>
              <a:gd name="connsiteY351" fmla="*/ 1170342 h 1170341"/>
              <a:gd name="connsiteX352" fmla="*/ 4024365 w 11218359"/>
              <a:gd name="connsiteY352" fmla="*/ 1170342 h 1170341"/>
              <a:gd name="connsiteX353" fmla="*/ 4035843 w 11218359"/>
              <a:gd name="connsiteY353" fmla="*/ 1170342 h 1170341"/>
              <a:gd name="connsiteX354" fmla="*/ 4047273 w 11218359"/>
              <a:gd name="connsiteY354" fmla="*/ 1170342 h 1170341"/>
              <a:gd name="connsiteX355" fmla="*/ 4058702 w 11218359"/>
              <a:gd name="connsiteY355" fmla="*/ 1170342 h 1170341"/>
              <a:gd name="connsiteX356" fmla="*/ 4070133 w 11218359"/>
              <a:gd name="connsiteY356" fmla="*/ 1170342 h 1170341"/>
              <a:gd name="connsiteX357" fmla="*/ 4081563 w 11218359"/>
              <a:gd name="connsiteY357" fmla="*/ 1170342 h 1170341"/>
              <a:gd name="connsiteX358" fmla="*/ 4093040 w 11218359"/>
              <a:gd name="connsiteY358" fmla="*/ 1170342 h 1170341"/>
              <a:gd name="connsiteX359" fmla="*/ 4104471 w 11218359"/>
              <a:gd name="connsiteY359" fmla="*/ 1170342 h 1170341"/>
              <a:gd name="connsiteX360" fmla="*/ 4115900 w 11218359"/>
              <a:gd name="connsiteY360" fmla="*/ 1170342 h 1170341"/>
              <a:gd name="connsiteX361" fmla="*/ 4127330 w 11218359"/>
              <a:gd name="connsiteY361" fmla="*/ 1170342 h 1170341"/>
              <a:gd name="connsiteX362" fmla="*/ 4138760 w 11218359"/>
              <a:gd name="connsiteY362" fmla="*/ 1168841 h 1170341"/>
              <a:gd name="connsiteX363" fmla="*/ 4150238 w 11218359"/>
              <a:gd name="connsiteY363" fmla="*/ 1170342 h 1170341"/>
              <a:gd name="connsiteX364" fmla="*/ 4161668 w 11218359"/>
              <a:gd name="connsiteY364" fmla="*/ 1170342 h 1170341"/>
              <a:gd name="connsiteX365" fmla="*/ 4173098 w 11218359"/>
              <a:gd name="connsiteY365" fmla="*/ 1170342 h 1170341"/>
              <a:gd name="connsiteX366" fmla="*/ 4184528 w 11218359"/>
              <a:gd name="connsiteY366" fmla="*/ 1170342 h 1170341"/>
              <a:gd name="connsiteX367" fmla="*/ 4195958 w 11218359"/>
              <a:gd name="connsiteY367" fmla="*/ 1170342 h 1170341"/>
              <a:gd name="connsiteX368" fmla="*/ 4207436 w 11218359"/>
              <a:gd name="connsiteY368" fmla="*/ 1170342 h 1170341"/>
              <a:gd name="connsiteX369" fmla="*/ 4218865 w 11218359"/>
              <a:gd name="connsiteY369" fmla="*/ 1170342 h 1170341"/>
              <a:gd name="connsiteX370" fmla="*/ 4230296 w 11218359"/>
              <a:gd name="connsiteY370" fmla="*/ 1170342 h 1170341"/>
              <a:gd name="connsiteX371" fmla="*/ 4241726 w 11218359"/>
              <a:gd name="connsiteY371" fmla="*/ 1170342 h 1170341"/>
              <a:gd name="connsiteX372" fmla="*/ 4253156 w 11218359"/>
              <a:gd name="connsiteY372" fmla="*/ 1170342 h 1170341"/>
              <a:gd name="connsiteX373" fmla="*/ 4264634 w 11218359"/>
              <a:gd name="connsiteY373" fmla="*/ 1170342 h 1170341"/>
              <a:gd name="connsiteX374" fmla="*/ 4276063 w 11218359"/>
              <a:gd name="connsiteY374" fmla="*/ 1170342 h 1170341"/>
              <a:gd name="connsiteX375" fmla="*/ 4287493 w 11218359"/>
              <a:gd name="connsiteY375" fmla="*/ 1170342 h 1170341"/>
              <a:gd name="connsiteX376" fmla="*/ 4298923 w 11218359"/>
              <a:gd name="connsiteY376" fmla="*/ 1170342 h 1170341"/>
              <a:gd name="connsiteX377" fmla="*/ 4310353 w 11218359"/>
              <a:gd name="connsiteY377" fmla="*/ 1170342 h 1170341"/>
              <a:gd name="connsiteX378" fmla="*/ 4321831 w 11218359"/>
              <a:gd name="connsiteY378" fmla="*/ 1170342 h 1170341"/>
              <a:gd name="connsiteX379" fmla="*/ 4333261 w 11218359"/>
              <a:gd name="connsiteY379" fmla="*/ 1170342 h 1170341"/>
              <a:gd name="connsiteX380" fmla="*/ 4344691 w 11218359"/>
              <a:gd name="connsiteY380" fmla="*/ 1170342 h 1170341"/>
              <a:gd name="connsiteX381" fmla="*/ 4356121 w 11218359"/>
              <a:gd name="connsiteY381" fmla="*/ 1170342 h 1170341"/>
              <a:gd name="connsiteX382" fmla="*/ 4367551 w 11218359"/>
              <a:gd name="connsiteY382" fmla="*/ 1170342 h 1170341"/>
              <a:gd name="connsiteX383" fmla="*/ 4379028 w 11218359"/>
              <a:gd name="connsiteY383" fmla="*/ 1170342 h 1170341"/>
              <a:gd name="connsiteX384" fmla="*/ 4390458 w 11218359"/>
              <a:gd name="connsiteY384" fmla="*/ 1170342 h 1170341"/>
              <a:gd name="connsiteX385" fmla="*/ 4401889 w 11218359"/>
              <a:gd name="connsiteY385" fmla="*/ 1170342 h 1170341"/>
              <a:gd name="connsiteX386" fmla="*/ 4413319 w 11218359"/>
              <a:gd name="connsiteY386" fmla="*/ 1170342 h 1170341"/>
              <a:gd name="connsiteX387" fmla="*/ 4424749 w 11218359"/>
              <a:gd name="connsiteY387" fmla="*/ 1170342 h 1170341"/>
              <a:gd name="connsiteX388" fmla="*/ 4436226 w 11218359"/>
              <a:gd name="connsiteY388" fmla="*/ 1170342 h 1170341"/>
              <a:gd name="connsiteX389" fmla="*/ 4447656 w 11218359"/>
              <a:gd name="connsiteY389" fmla="*/ 1170342 h 1170341"/>
              <a:gd name="connsiteX390" fmla="*/ 4459086 w 11218359"/>
              <a:gd name="connsiteY390" fmla="*/ 1170342 h 1170341"/>
              <a:gd name="connsiteX391" fmla="*/ 4470516 w 11218359"/>
              <a:gd name="connsiteY391" fmla="*/ 1170342 h 1170341"/>
              <a:gd name="connsiteX392" fmla="*/ 4481946 w 11218359"/>
              <a:gd name="connsiteY392" fmla="*/ 1170342 h 1170341"/>
              <a:gd name="connsiteX393" fmla="*/ 4493424 w 11218359"/>
              <a:gd name="connsiteY393" fmla="*/ 1170342 h 1170341"/>
              <a:gd name="connsiteX394" fmla="*/ 4504854 w 11218359"/>
              <a:gd name="connsiteY394" fmla="*/ 1170342 h 1170341"/>
              <a:gd name="connsiteX395" fmla="*/ 4516284 w 11218359"/>
              <a:gd name="connsiteY395" fmla="*/ 1170342 h 1170341"/>
              <a:gd name="connsiteX396" fmla="*/ 4527714 w 11218359"/>
              <a:gd name="connsiteY396" fmla="*/ 1170342 h 1170341"/>
              <a:gd name="connsiteX397" fmla="*/ 4539144 w 11218359"/>
              <a:gd name="connsiteY397" fmla="*/ 1170342 h 1170341"/>
              <a:gd name="connsiteX398" fmla="*/ 4550621 w 11218359"/>
              <a:gd name="connsiteY398" fmla="*/ 1170342 h 1170341"/>
              <a:gd name="connsiteX399" fmla="*/ 4562051 w 11218359"/>
              <a:gd name="connsiteY399" fmla="*/ 1170342 h 1170341"/>
              <a:gd name="connsiteX400" fmla="*/ 4573482 w 11218359"/>
              <a:gd name="connsiteY400" fmla="*/ 1170342 h 1170341"/>
              <a:gd name="connsiteX401" fmla="*/ 4584912 w 11218359"/>
              <a:gd name="connsiteY401" fmla="*/ 1170342 h 1170341"/>
              <a:gd name="connsiteX402" fmla="*/ 4596341 w 11218359"/>
              <a:gd name="connsiteY402" fmla="*/ 1170342 h 1170341"/>
              <a:gd name="connsiteX403" fmla="*/ 4607771 w 11218359"/>
              <a:gd name="connsiteY403" fmla="*/ 1170342 h 1170341"/>
              <a:gd name="connsiteX404" fmla="*/ 4619249 w 11218359"/>
              <a:gd name="connsiteY404" fmla="*/ 1170342 h 1170341"/>
              <a:gd name="connsiteX405" fmla="*/ 4630679 w 11218359"/>
              <a:gd name="connsiteY405" fmla="*/ 1170342 h 1170341"/>
              <a:gd name="connsiteX406" fmla="*/ 4642109 w 11218359"/>
              <a:gd name="connsiteY406" fmla="*/ 1170342 h 1170341"/>
              <a:gd name="connsiteX407" fmla="*/ 4653539 w 11218359"/>
              <a:gd name="connsiteY407" fmla="*/ 1170342 h 1170341"/>
              <a:gd name="connsiteX408" fmla="*/ 4664969 w 11218359"/>
              <a:gd name="connsiteY408" fmla="*/ 1170342 h 1170341"/>
              <a:gd name="connsiteX409" fmla="*/ 4676447 w 11218359"/>
              <a:gd name="connsiteY409" fmla="*/ 1170342 h 1170341"/>
              <a:gd name="connsiteX410" fmla="*/ 4687877 w 11218359"/>
              <a:gd name="connsiteY410" fmla="*/ 1170342 h 1170341"/>
              <a:gd name="connsiteX411" fmla="*/ 4699306 w 11218359"/>
              <a:gd name="connsiteY411" fmla="*/ 1170342 h 1170341"/>
              <a:gd name="connsiteX412" fmla="*/ 4710737 w 11218359"/>
              <a:gd name="connsiteY412" fmla="*/ 1170342 h 1170341"/>
              <a:gd name="connsiteX413" fmla="*/ 4722167 w 11218359"/>
              <a:gd name="connsiteY413" fmla="*/ 1170342 h 1170341"/>
              <a:gd name="connsiteX414" fmla="*/ 4733644 w 11218359"/>
              <a:gd name="connsiteY414" fmla="*/ 1170342 h 1170341"/>
              <a:gd name="connsiteX415" fmla="*/ 4745075 w 11218359"/>
              <a:gd name="connsiteY415" fmla="*/ 1170342 h 1170341"/>
              <a:gd name="connsiteX416" fmla="*/ 4756504 w 11218359"/>
              <a:gd name="connsiteY416" fmla="*/ 1170342 h 1170341"/>
              <a:gd name="connsiteX417" fmla="*/ 4767934 w 11218359"/>
              <a:gd name="connsiteY417" fmla="*/ 1170342 h 1170341"/>
              <a:gd name="connsiteX418" fmla="*/ 4779364 w 11218359"/>
              <a:gd name="connsiteY418" fmla="*/ 1170342 h 1170341"/>
              <a:gd name="connsiteX419" fmla="*/ 4790842 w 11218359"/>
              <a:gd name="connsiteY419" fmla="*/ 1170342 h 1170341"/>
              <a:gd name="connsiteX420" fmla="*/ 4802272 w 11218359"/>
              <a:gd name="connsiteY420" fmla="*/ 1170342 h 1170341"/>
              <a:gd name="connsiteX421" fmla="*/ 4813702 w 11218359"/>
              <a:gd name="connsiteY421" fmla="*/ 1170342 h 1170341"/>
              <a:gd name="connsiteX422" fmla="*/ 4825132 w 11218359"/>
              <a:gd name="connsiteY422" fmla="*/ 1170342 h 1170341"/>
              <a:gd name="connsiteX423" fmla="*/ 4836562 w 11218359"/>
              <a:gd name="connsiteY423" fmla="*/ 1170342 h 1170341"/>
              <a:gd name="connsiteX424" fmla="*/ 4848040 w 11218359"/>
              <a:gd name="connsiteY424" fmla="*/ 1170342 h 1170341"/>
              <a:gd name="connsiteX425" fmla="*/ 4859469 w 11218359"/>
              <a:gd name="connsiteY425" fmla="*/ 1170342 h 1170341"/>
              <a:gd name="connsiteX426" fmla="*/ 4870899 w 11218359"/>
              <a:gd name="connsiteY426" fmla="*/ 1170342 h 1170341"/>
              <a:gd name="connsiteX427" fmla="*/ 4882330 w 11218359"/>
              <a:gd name="connsiteY427" fmla="*/ 1170342 h 1170341"/>
              <a:gd name="connsiteX428" fmla="*/ 4893760 w 11218359"/>
              <a:gd name="connsiteY428" fmla="*/ 1170342 h 1170341"/>
              <a:gd name="connsiteX429" fmla="*/ 4905237 w 11218359"/>
              <a:gd name="connsiteY429" fmla="*/ 1170342 h 1170341"/>
              <a:gd name="connsiteX430" fmla="*/ 4916667 w 11218359"/>
              <a:gd name="connsiteY430" fmla="*/ 1170342 h 1170341"/>
              <a:gd name="connsiteX431" fmla="*/ 4928097 w 11218359"/>
              <a:gd name="connsiteY431" fmla="*/ 1170342 h 1170341"/>
              <a:gd name="connsiteX432" fmla="*/ 4939527 w 11218359"/>
              <a:gd name="connsiteY432" fmla="*/ 1170342 h 1170341"/>
              <a:gd name="connsiteX433" fmla="*/ 4950957 w 11218359"/>
              <a:gd name="connsiteY433" fmla="*/ 1170342 h 1170341"/>
              <a:gd name="connsiteX434" fmla="*/ 4962435 w 11218359"/>
              <a:gd name="connsiteY434" fmla="*/ 1170342 h 1170341"/>
              <a:gd name="connsiteX435" fmla="*/ 4973865 w 11218359"/>
              <a:gd name="connsiteY435" fmla="*/ 1170342 h 1170341"/>
              <a:gd name="connsiteX436" fmla="*/ 4985295 w 11218359"/>
              <a:gd name="connsiteY436" fmla="*/ 1170342 h 1170341"/>
              <a:gd name="connsiteX437" fmla="*/ 4996725 w 11218359"/>
              <a:gd name="connsiteY437" fmla="*/ 1170342 h 1170341"/>
              <a:gd name="connsiteX438" fmla="*/ 5008155 w 11218359"/>
              <a:gd name="connsiteY438" fmla="*/ 1170342 h 1170341"/>
              <a:gd name="connsiteX439" fmla="*/ 5019632 w 11218359"/>
              <a:gd name="connsiteY439" fmla="*/ 1170342 h 1170341"/>
              <a:gd name="connsiteX440" fmla="*/ 5031062 w 11218359"/>
              <a:gd name="connsiteY440" fmla="*/ 1170342 h 1170341"/>
              <a:gd name="connsiteX441" fmla="*/ 5042492 w 11218359"/>
              <a:gd name="connsiteY441" fmla="*/ 1170342 h 1170341"/>
              <a:gd name="connsiteX442" fmla="*/ 5053923 w 11218359"/>
              <a:gd name="connsiteY442" fmla="*/ 1170342 h 1170341"/>
              <a:gd name="connsiteX443" fmla="*/ 5065353 w 11218359"/>
              <a:gd name="connsiteY443" fmla="*/ 1170342 h 1170341"/>
              <a:gd name="connsiteX444" fmla="*/ 5076830 w 11218359"/>
              <a:gd name="connsiteY444" fmla="*/ 1170342 h 1170341"/>
              <a:gd name="connsiteX445" fmla="*/ 5088260 w 11218359"/>
              <a:gd name="connsiteY445" fmla="*/ 1170342 h 1170341"/>
              <a:gd name="connsiteX446" fmla="*/ 5099690 w 11218359"/>
              <a:gd name="connsiteY446" fmla="*/ 1170342 h 1170341"/>
              <a:gd name="connsiteX447" fmla="*/ 5111120 w 11218359"/>
              <a:gd name="connsiteY447" fmla="*/ 1170342 h 1170341"/>
              <a:gd name="connsiteX448" fmla="*/ 5122550 w 11218359"/>
              <a:gd name="connsiteY448" fmla="*/ 1170342 h 1170341"/>
              <a:gd name="connsiteX449" fmla="*/ 5134028 w 11218359"/>
              <a:gd name="connsiteY449" fmla="*/ 1170342 h 1170341"/>
              <a:gd name="connsiteX450" fmla="*/ 5145458 w 11218359"/>
              <a:gd name="connsiteY450" fmla="*/ 1170342 h 1170341"/>
              <a:gd name="connsiteX451" fmla="*/ 5156888 w 11218359"/>
              <a:gd name="connsiteY451" fmla="*/ 1170342 h 1170341"/>
              <a:gd name="connsiteX452" fmla="*/ 5168318 w 11218359"/>
              <a:gd name="connsiteY452" fmla="*/ 1170342 h 1170341"/>
              <a:gd name="connsiteX453" fmla="*/ 5179747 w 11218359"/>
              <a:gd name="connsiteY453" fmla="*/ 1170342 h 1170341"/>
              <a:gd name="connsiteX454" fmla="*/ 5191225 w 11218359"/>
              <a:gd name="connsiteY454" fmla="*/ 1170342 h 1170341"/>
              <a:gd name="connsiteX455" fmla="*/ 5202655 w 11218359"/>
              <a:gd name="connsiteY455" fmla="*/ 1170342 h 1170341"/>
              <a:gd name="connsiteX456" fmla="*/ 5214085 w 11218359"/>
              <a:gd name="connsiteY456" fmla="*/ 1170342 h 1170341"/>
              <a:gd name="connsiteX457" fmla="*/ 5225515 w 11218359"/>
              <a:gd name="connsiteY457" fmla="*/ 1170342 h 1170341"/>
              <a:gd name="connsiteX458" fmla="*/ 5236945 w 11218359"/>
              <a:gd name="connsiteY458" fmla="*/ 1170342 h 1170341"/>
              <a:gd name="connsiteX459" fmla="*/ 5248423 w 11218359"/>
              <a:gd name="connsiteY459" fmla="*/ 1170342 h 1170341"/>
              <a:gd name="connsiteX460" fmla="*/ 5259853 w 11218359"/>
              <a:gd name="connsiteY460" fmla="*/ 1170342 h 1170341"/>
              <a:gd name="connsiteX461" fmla="*/ 5271283 w 11218359"/>
              <a:gd name="connsiteY461" fmla="*/ 1170342 h 1170341"/>
              <a:gd name="connsiteX462" fmla="*/ 5282713 w 11218359"/>
              <a:gd name="connsiteY462" fmla="*/ 1170342 h 1170341"/>
              <a:gd name="connsiteX463" fmla="*/ 5294143 w 11218359"/>
              <a:gd name="connsiteY463" fmla="*/ 1170342 h 1170341"/>
              <a:gd name="connsiteX464" fmla="*/ 5305621 w 11218359"/>
              <a:gd name="connsiteY464" fmla="*/ 1170342 h 1170341"/>
              <a:gd name="connsiteX465" fmla="*/ 5317051 w 11218359"/>
              <a:gd name="connsiteY465" fmla="*/ 1170342 h 1170341"/>
              <a:gd name="connsiteX466" fmla="*/ 5328481 w 11218359"/>
              <a:gd name="connsiteY466" fmla="*/ 1170342 h 1170341"/>
              <a:gd name="connsiteX467" fmla="*/ 5339910 w 11218359"/>
              <a:gd name="connsiteY467" fmla="*/ 1170342 h 1170341"/>
              <a:gd name="connsiteX468" fmla="*/ 5351340 w 11218359"/>
              <a:gd name="connsiteY468" fmla="*/ 1170342 h 1170341"/>
              <a:gd name="connsiteX469" fmla="*/ 5362818 w 11218359"/>
              <a:gd name="connsiteY469" fmla="*/ 1170342 h 1170341"/>
              <a:gd name="connsiteX470" fmla="*/ 5374248 w 11218359"/>
              <a:gd name="connsiteY470" fmla="*/ 1170342 h 1170341"/>
              <a:gd name="connsiteX471" fmla="*/ 5385678 w 11218359"/>
              <a:gd name="connsiteY471" fmla="*/ 1170342 h 1170341"/>
              <a:gd name="connsiteX472" fmla="*/ 5397108 w 11218359"/>
              <a:gd name="connsiteY472" fmla="*/ 1170342 h 1170341"/>
              <a:gd name="connsiteX473" fmla="*/ 5408538 w 11218359"/>
              <a:gd name="connsiteY473" fmla="*/ 1170342 h 1170341"/>
              <a:gd name="connsiteX474" fmla="*/ 5420016 w 11218359"/>
              <a:gd name="connsiteY474" fmla="*/ 1170342 h 1170341"/>
              <a:gd name="connsiteX475" fmla="*/ 5431446 w 11218359"/>
              <a:gd name="connsiteY475" fmla="*/ 1170342 h 1170341"/>
              <a:gd name="connsiteX476" fmla="*/ 5442876 w 11218359"/>
              <a:gd name="connsiteY476" fmla="*/ 1170342 h 1170341"/>
              <a:gd name="connsiteX477" fmla="*/ 5454306 w 11218359"/>
              <a:gd name="connsiteY477" fmla="*/ 1170342 h 1170341"/>
              <a:gd name="connsiteX478" fmla="*/ 5465736 w 11218359"/>
              <a:gd name="connsiteY478" fmla="*/ 1170342 h 1170341"/>
              <a:gd name="connsiteX479" fmla="*/ 5477214 w 11218359"/>
              <a:gd name="connsiteY479" fmla="*/ 1170342 h 1170341"/>
              <a:gd name="connsiteX480" fmla="*/ 5488643 w 11218359"/>
              <a:gd name="connsiteY480" fmla="*/ 1170342 h 1170341"/>
              <a:gd name="connsiteX481" fmla="*/ 5500073 w 11218359"/>
              <a:gd name="connsiteY481" fmla="*/ 1170342 h 1170341"/>
              <a:gd name="connsiteX482" fmla="*/ 5511503 w 11218359"/>
              <a:gd name="connsiteY482" fmla="*/ 1170342 h 1170341"/>
              <a:gd name="connsiteX483" fmla="*/ 5522933 w 11218359"/>
              <a:gd name="connsiteY483" fmla="*/ 1170342 h 1170341"/>
              <a:gd name="connsiteX484" fmla="*/ 5534411 w 11218359"/>
              <a:gd name="connsiteY484" fmla="*/ 1170342 h 1170341"/>
              <a:gd name="connsiteX485" fmla="*/ 5545841 w 11218359"/>
              <a:gd name="connsiteY485" fmla="*/ 1170342 h 1170341"/>
              <a:gd name="connsiteX486" fmla="*/ 5557271 w 11218359"/>
              <a:gd name="connsiteY486" fmla="*/ 1170342 h 1170341"/>
              <a:gd name="connsiteX487" fmla="*/ 5568701 w 11218359"/>
              <a:gd name="connsiteY487" fmla="*/ 1170342 h 1170341"/>
              <a:gd name="connsiteX488" fmla="*/ 5580131 w 11218359"/>
              <a:gd name="connsiteY488" fmla="*/ 1170342 h 1170341"/>
              <a:gd name="connsiteX489" fmla="*/ 5591609 w 11218359"/>
              <a:gd name="connsiteY489" fmla="*/ 1170342 h 1170341"/>
              <a:gd name="connsiteX490" fmla="*/ 5603038 w 11218359"/>
              <a:gd name="connsiteY490" fmla="*/ 1170342 h 1170341"/>
              <a:gd name="connsiteX491" fmla="*/ 5614469 w 11218359"/>
              <a:gd name="connsiteY491" fmla="*/ 1170342 h 1170341"/>
              <a:gd name="connsiteX492" fmla="*/ 5625899 w 11218359"/>
              <a:gd name="connsiteY492" fmla="*/ 1170342 h 1170341"/>
              <a:gd name="connsiteX493" fmla="*/ 5637329 w 11218359"/>
              <a:gd name="connsiteY493" fmla="*/ 1170342 h 1170341"/>
              <a:gd name="connsiteX494" fmla="*/ 5648759 w 11218359"/>
              <a:gd name="connsiteY494" fmla="*/ 1170342 h 1170341"/>
              <a:gd name="connsiteX495" fmla="*/ 5660236 w 11218359"/>
              <a:gd name="connsiteY495" fmla="*/ 1170342 h 1170341"/>
              <a:gd name="connsiteX496" fmla="*/ 5671666 w 11218359"/>
              <a:gd name="connsiteY496" fmla="*/ 1170342 h 1170341"/>
              <a:gd name="connsiteX497" fmla="*/ 5683096 w 11218359"/>
              <a:gd name="connsiteY497" fmla="*/ 1170342 h 1170341"/>
              <a:gd name="connsiteX498" fmla="*/ 5694526 w 11218359"/>
              <a:gd name="connsiteY498" fmla="*/ 1170342 h 1170341"/>
              <a:gd name="connsiteX499" fmla="*/ 5705956 w 11218359"/>
              <a:gd name="connsiteY499" fmla="*/ 1170342 h 1170341"/>
              <a:gd name="connsiteX500" fmla="*/ 5717434 w 11218359"/>
              <a:gd name="connsiteY500" fmla="*/ 1170342 h 1170341"/>
              <a:gd name="connsiteX501" fmla="*/ 5728864 w 11218359"/>
              <a:gd name="connsiteY501" fmla="*/ 1170342 h 1170341"/>
              <a:gd name="connsiteX502" fmla="*/ 5740294 w 11218359"/>
              <a:gd name="connsiteY502" fmla="*/ 1170342 h 1170341"/>
              <a:gd name="connsiteX503" fmla="*/ 5751724 w 11218359"/>
              <a:gd name="connsiteY503" fmla="*/ 1170342 h 1170341"/>
              <a:gd name="connsiteX504" fmla="*/ 5763154 w 11218359"/>
              <a:gd name="connsiteY504" fmla="*/ 1170342 h 1170341"/>
              <a:gd name="connsiteX505" fmla="*/ 5774631 w 11218359"/>
              <a:gd name="connsiteY505" fmla="*/ 1170342 h 1170341"/>
              <a:gd name="connsiteX506" fmla="*/ 5786062 w 11218359"/>
              <a:gd name="connsiteY506" fmla="*/ 1170342 h 1170341"/>
              <a:gd name="connsiteX507" fmla="*/ 5797492 w 11218359"/>
              <a:gd name="connsiteY507" fmla="*/ 1170342 h 1170341"/>
              <a:gd name="connsiteX508" fmla="*/ 5808921 w 11218359"/>
              <a:gd name="connsiteY508" fmla="*/ 1170342 h 1170341"/>
              <a:gd name="connsiteX509" fmla="*/ 5820351 w 11218359"/>
              <a:gd name="connsiteY509" fmla="*/ 1170342 h 1170341"/>
              <a:gd name="connsiteX510" fmla="*/ 5831829 w 11218359"/>
              <a:gd name="connsiteY510" fmla="*/ 1170342 h 1170341"/>
              <a:gd name="connsiteX511" fmla="*/ 5843259 w 11218359"/>
              <a:gd name="connsiteY511" fmla="*/ 1170342 h 1170341"/>
              <a:gd name="connsiteX512" fmla="*/ 5854689 w 11218359"/>
              <a:gd name="connsiteY512" fmla="*/ 1170342 h 1170341"/>
              <a:gd name="connsiteX513" fmla="*/ 5866119 w 11218359"/>
              <a:gd name="connsiteY513" fmla="*/ 1170342 h 1170341"/>
              <a:gd name="connsiteX514" fmla="*/ 5877549 w 11218359"/>
              <a:gd name="connsiteY514" fmla="*/ 1170342 h 1170341"/>
              <a:gd name="connsiteX515" fmla="*/ 5889027 w 11218359"/>
              <a:gd name="connsiteY515" fmla="*/ 1170342 h 1170341"/>
              <a:gd name="connsiteX516" fmla="*/ 5900457 w 11218359"/>
              <a:gd name="connsiteY516" fmla="*/ 1170342 h 1170341"/>
              <a:gd name="connsiteX517" fmla="*/ 5911887 w 11218359"/>
              <a:gd name="connsiteY517" fmla="*/ 1170342 h 1170341"/>
              <a:gd name="connsiteX518" fmla="*/ 5923317 w 11218359"/>
              <a:gd name="connsiteY518" fmla="*/ 1170342 h 1170341"/>
              <a:gd name="connsiteX519" fmla="*/ 5934747 w 11218359"/>
              <a:gd name="connsiteY519" fmla="*/ 1170342 h 1170341"/>
              <a:gd name="connsiteX520" fmla="*/ 5946225 w 11218359"/>
              <a:gd name="connsiteY520" fmla="*/ 1170342 h 1170341"/>
              <a:gd name="connsiteX521" fmla="*/ 5957655 w 11218359"/>
              <a:gd name="connsiteY521" fmla="*/ 1170342 h 1170341"/>
              <a:gd name="connsiteX522" fmla="*/ 5969084 w 11218359"/>
              <a:gd name="connsiteY522" fmla="*/ 1170342 h 1170341"/>
              <a:gd name="connsiteX523" fmla="*/ 5980514 w 11218359"/>
              <a:gd name="connsiteY523" fmla="*/ 1170342 h 1170341"/>
              <a:gd name="connsiteX524" fmla="*/ 5991944 w 11218359"/>
              <a:gd name="connsiteY524" fmla="*/ 1170342 h 1170341"/>
              <a:gd name="connsiteX525" fmla="*/ 6003422 w 11218359"/>
              <a:gd name="connsiteY525" fmla="*/ 1170342 h 1170341"/>
              <a:gd name="connsiteX526" fmla="*/ 6014852 w 11218359"/>
              <a:gd name="connsiteY526" fmla="*/ 1170342 h 1170341"/>
              <a:gd name="connsiteX527" fmla="*/ 6026282 w 11218359"/>
              <a:gd name="connsiteY527" fmla="*/ 1170342 h 1170341"/>
              <a:gd name="connsiteX528" fmla="*/ 6037712 w 11218359"/>
              <a:gd name="connsiteY528" fmla="*/ 1170342 h 1170341"/>
              <a:gd name="connsiteX529" fmla="*/ 6049142 w 11218359"/>
              <a:gd name="connsiteY529" fmla="*/ 1170342 h 1170341"/>
              <a:gd name="connsiteX530" fmla="*/ 6060620 w 11218359"/>
              <a:gd name="connsiteY530" fmla="*/ 1170342 h 1170341"/>
              <a:gd name="connsiteX531" fmla="*/ 6072049 w 11218359"/>
              <a:gd name="connsiteY531" fmla="*/ 1170342 h 1170341"/>
              <a:gd name="connsiteX532" fmla="*/ 6083480 w 11218359"/>
              <a:gd name="connsiteY532" fmla="*/ 1170342 h 1170341"/>
              <a:gd name="connsiteX533" fmla="*/ 6094910 w 11218359"/>
              <a:gd name="connsiteY533" fmla="*/ 1170342 h 1170341"/>
              <a:gd name="connsiteX534" fmla="*/ 6106340 w 11218359"/>
              <a:gd name="connsiteY534" fmla="*/ 1170342 h 1170341"/>
              <a:gd name="connsiteX535" fmla="*/ 6117818 w 11218359"/>
              <a:gd name="connsiteY535" fmla="*/ 1170342 h 1170341"/>
              <a:gd name="connsiteX536" fmla="*/ 6129247 w 11218359"/>
              <a:gd name="connsiteY536" fmla="*/ 1170342 h 1170341"/>
              <a:gd name="connsiteX537" fmla="*/ 6140677 w 11218359"/>
              <a:gd name="connsiteY537" fmla="*/ 1170342 h 1170341"/>
              <a:gd name="connsiteX538" fmla="*/ 6152107 w 11218359"/>
              <a:gd name="connsiteY538" fmla="*/ 1170342 h 1170341"/>
              <a:gd name="connsiteX539" fmla="*/ 6163537 w 11218359"/>
              <a:gd name="connsiteY539" fmla="*/ 1170342 h 1170341"/>
              <a:gd name="connsiteX540" fmla="*/ 6175015 w 11218359"/>
              <a:gd name="connsiteY540" fmla="*/ 1170342 h 1170341"/>
              <a:gd name="connsiteX541" fmla="*/ 6186445 w 11218359"/>
              <a:gd name="connsiteY541" fmla="*/ 1170342 h 1170341"/>
              <a:gd name="connsiteX542" fmla="*/ 6197875 w 11218359"/>
              <a:gd name="connsiteY542" fmla="*/ 1170342 h 1170341"/>
              <a:gd name="connsiteX543" fmla="*/ 6209305 w 11218359"/>
              <a:gd name="connsiteY543" fmla="*/ 1170342 h 1170341"/>
              <a:gd name="connsiteX544" fmla="*/ 6220735 w 11218359"/>
              <a:gd name="connsiteY544" fmla="*/ 1170342 h 1170341"/>
              <a:gd name="connsiteX545" fmla="*/ 6232212 w 11218359"/>
              <a:gd name="connsiteY545" fmla="*/ 1170342 h 1170341"/>
              <a:gd name="connsiteX546" fmla="*/ 6243642 w 11218359"/>
              <a:gd name="connsiteY546" fmla="*/ 1170342 h 1170341"/>
              <a:gd name="connsiteX547" fmla="*/ 6255073 w 11218359"/>
              <a:gd name="connsiteY547" fmla="*/ 1170342 h 1170341"/>
              <a:gd name="connsiteX548" fmla="*/ 6266503 w 11218359"/>
              <a:gd name="connsiteY548" fmla="*/ 1170342 h 1170341"/>
              <a:gd name="connsiteX549" fmla="*/ 6277933 w 11218359"/>
              <a:gd name="connsiteY549" fmla="*/ 1170342 h 1170341"/>
              <a:gd name="connsiteX550" fmla="*/ 6289410 w 11218359"/>
              <a:gd name="connsiteY550" fmla="*/ 1170342 h 1170341"/>
              <a:gd name="connsiteX551" fmla="*/ 6300840 w 11218359"/>
              <a:gd name="connsiteY551" fmla="*/ 1170342 h 1170341"/>
              <a:gd name="connsiteX552" fmla="*/ 6312270 w 11218359"/>
              <a:gd name="connsiteY552" fmla="*/ 1170342 h 1170341"/>
              <a:gd name="connsiteX553" fmla="*/ 6323700 w 11218359"/>
              <a:gd name="connsiteY553" fmla="*/ 1170342 h 1170341"/>
              <a:gd name="connsiteX554" fmla="*/ 6335130 w 11218359"/>
              <a:gd name="connsiteY554" fmla="*/ 1170342 h 1170341"/>
              <a:gd name="connsiteX555" fmla="*/ 6346608 w 11218359"/>
              <a:gd name="connsiteY555" fmla="*/ 1170342 h 1170341"/>
              <a:gd name="connsiteX556" fmla="*/ 6358038 w 11218359"/>
              <a:gd name="connsiteY556" fmla="*/ 1170342 h 1170341"/>
              <a:gd name="connsiteX557" fmla="*/ 6369468 w 11218359"/>
              <a:gd name="connsiteY557" fmla="*/ 1170342 h 1170341"/>
              <a:gd name="connsiteX558" fmla="*/ 6380898 w 11218359"/>
              <a:gd name="connsiteY558" fmla="*/ 1170342 h 1170341"/>
              <a:gd name="connsiteX559" fmla="*/ 6392328 w 11218359"/>
              <a:gd name="connsiteY559" fmla="*/ 1170342 h 1170341"/>
              <a:gd name="connsiteX560" fmla="*/ 6403805 w 11218359"/>
              <a:gd name="connsiteY560" fmla="*/ 1170342 h 1170341"/>
              <a:gd name="connsiteX561" fmla="*/ 6415235 w 11218359"/>
              <a:gd name="connsiteY561" fmla="*/ 1170342 h 1170341"/>
              <a:gd name="connsiteX562" fmla="*/ 6426666 w 11218359"/>
              <a:gd name="connsiteY562" fmla="*/ 1170342 h 1170341"/>
              <a:gd name="connsiteX563" fmla="*/ 6438096 w 11218359"/>
              <a:gd name="connsiteY563" fmla="*/ 1170342 h 1170341"/>
              <a:gd name="connsiteX564" fmla="*/ 6449525 w 11218359"/>
              <a:gd name="connsiteY564" fmla="*/ 1170342 h 1170341"/>
              <a:gd name="connsiteX565" fmla="*/ 6461003 w 11218359"/>
              <a:gd name="connsiteY565" fmla="*/ 1170342 h 1170341"/>
              <a:gd name="connsiteX566" fmla="*/ 6472433 w 11218359"/>
              <a:gd name="connsiteY566" fmla="*/ 1170342 h 1170341"/>
              <a:gd name="connsiteX567" fmla="*/ 6483863 w 11218359"/>
              <a:gd name="connsiteY567" fmla="*/ 1170342 h 1170341"/>
              <a:gd name="connsiteX568" fmla="*/ 6495293 w 11218359"/>
              <a:gd name="connsiteY568" fmla="*/ 1170342 h 1170341"/>
              <a:gd name="connsiteX569" fmla="*/ 6506723 w 11218359"/>
              <a:gd name="connsiteY569" fmla="*/ 1170342 h 1170341"/>
              <a:gd name="connsiteX570" fmla="*/ 6518201 w 11218359"/>
              <a:gd name="connsiteY570" fmla="*/ 1170342 h 1170341"/>
              <a:gd name="connsiteX571" fmla="*/ 6529631 w 11218359"/>
              <a:gd name="connsiteY571" fmla="*/ 1170342 h 1170341"/>
              <a:gd name="connsiteX572" fmla="*/ 6541061 w 11218359"/>
              <a:gd name="connsiteY572" fmla="*/ 1170342 h 1170341"/>
              <a:gd name="connsiteX573" fmla="*/ 6552490 w 11218359"/>
              <a:gd name="connsiteY573" fmla="*/ 1170342 h 1170341"/>
              <a:gd name="connsiteX574" fmla="*/ 6563921 w 11218359"/>
              <a:gd name="connsiteY574" fmla="*/ 1170342 h 1170341"/>
              <a:gd name="connsiteX575" fmla="*/ 6575398 w 11218359"/>
              <a:gd name="connsiteY575" fmla="*/ 1170342 h 1170341"/>
              <a:gd name="connsiteX576" fmla="*/ 6586828 w 11218359"/>
              <a:gd name="connsiteY576" fmla="*/ 1170342 h 1170341"/>
              <a:gd name="connsiteX577" fmla="*/ 6598259 w 11218359"/>
              <a:gd name="connsiteY577" fmla="*/ 1170342 h 1170341"/>
              <a:gd name="connsiteX578" fmla="*/ 6609688 w 11218359"/>
              <a:gd name="connsiteY578" fmla="*/ 1170342 h 1170341"/>
              <a:gd name="connsiteX579" fmla="*/ 6621118 w 11218359"/>
              <a:gd name="connsiteY579" fmla="*/ 1170342 h 1170341"/>
              <a:gd name="connsiteX580" fmla="*/ 6632596 w 11218359"/>
              <a:gd name="connsiteY580" fmla="*/ 1170342 h 1170341"/>
              <a:gd name="connsiteX581" fmla="*/ 6644026 w 11218359"/>
              <a:gd name="connsiteY581" fmla="*/ 1170342 h 1170341"/>
              <a:gd name="connsiteX582" fmla="*/ 6655456 w 11218359"/>
              <a:gd name="connsiteY582" fmla="*/ 1170342 h 1170341"/>
              <a:gd name="connsiteX583" fmla="*/ 6666886 w 11218359"/>
              <a:gd name="connsiteY583" fmla="*/ 1170342 h 1170341"/>
              <a:gd name="connsiteX584" fmla="*/ 6678316 w 11218359"/>
              <a:gd name="connsiteY584" fmla="*/ 1170342 h 1170341"/>
              <a:gd name="connsiteX585" fmla="*/ 6689794 w 11218359"/>
              <a:gd name="connsiteY585" fmla="*/ 1170342 h 1170341"/>
              <a:gd name="connsiteX586" fmla="*/ 6701224 w 11218359"/>
              <a:gd name="connsiteY586" fmla="*/ 1170342 h 1170341"/>
              <a:gd name="connsiteX587" fmla="*/ 6712653 w 11218359"/>
              <a:gd name="connsiteY587" fmla="*/ 1170342 h 1170341"/>
              <a:gd name="connsiteX588" fmla="*/ 6724083 w 11218359"/>
              <a:gd name="connsiteY588" fmla="*/ 1170342 h 1170341"/>
              <a:gd name="connsiteX589" fmla="*/ 6735514 w 11218359"/>
              <a:gd name="connsiteY589" fmla="*/ 1170342 h 1170341"/>
              <a:gd name="connsiteX590" fmla="*/ 6746944 w 11218359"/>
              <a:gd name="connsiteY590" fmla="*/ 1170342 h 1170341"/>
              <a:gd name="connsiteX591" fmla="*/ 6758421 w 11218359"/>
              <a:gd name="connsiteY591" fmla="*/ 1170342 h 1170341"/>
              <a:gd name="connsiteX592" fmla="*/ 6769851 w 11218359"/>
              <a:gd name="connsiteY592" fmla="*/ 1170342 h 1170341"/>
              <a:gd name="connsiteX593" fmla="*/ 6781281 w 11218359"/>
              <a:gd name="connsiteY593" fmla="*/ 1170342 h 1170341"/>
              <a:gd name="connsiteX594" fmla="*/ 6792711 w 11218359"/>
              <a:gd name="connsiteY594" fmla="*/ 1170342 h 1170341"/>
              <a:gd name="connsiteX595" fmla="*/ 6804141 w 11218359"/>
              <a:gd name="connsiteY595" fmla="*/ 1170342 h 1170341"/>
              <a:gd name="connsiteX596" fmla="*/ 6815619 w 11218359"/>
              <a:gd name="connsiteY596" fmla="*/ 1170342 h 1170341"/>
              <a:gd name="connsiteX597" fmla="*/ 6827049 w 11218359"/>
              <a:gd name="connsiteY597" fmla="*/ 1170342 h 1170341"/>
              <a:gd name="connsiteX598" fmla="*/ 6838479 w 11218359"/>
              <a:gd name="connsiteY598" fmla="*/ 1170342 h 1170341"/>
              <a:gd name="connsiteX599" fmla="*/ 6849909 w 11218359"/>
              <a:gd name="connsiteY599" fmla="*/ 1170342 h 1170341"/>
              <a:gd name="connsiteX600" fmla="*/ 6861339 w 11218359"/>
              <a:gd name="connsiteY600" fmla="*/ 1170342 h 1170341"/>
              <a:gd name="connsiteX601" fmla="*/ 6872816 w 11218359"/>
              <a:gd name="connsiteY601" fmla="*/ 1170342 h 1170341"/>
              <a:gd name="connsiteX602" fmla="*/ 6884246 w 11218359"/>
              <a:gd name="connsiteY602" fmla="*/ 1170342 h 1170341"/>
              <a:gd name="connsiteX603" fmla="*/ 6895676 w 11218359"/>
              <a:gd name="connsiteY603" fmla="*/ 1170342 h 1170341"/>
              <a:gd name="connsiteX604" fmla="*/ 6907107 w 11218359"/>
              <a:gd name="connsiteY604" fmla="*/ 1170342 h 1170341"/>
              <a:gd name="connsiteX605" fmla="*/ 6918537 w 11218359"/>
              <a:gd name="connsiteY605" fmla="*/ 1170342 h 1170341"/>
              <a:gd name="connsiteX606" fmla="*/ 6930014 w 11218359"/>
              <a:gd name="connsiteY606" fmla="*/ 1170342 h 1170341"/>
              <a:gd name="connsiteX607" fmla="*/ 6941444 w 11218359"/>
              <a:gd name="connsiteY607" fmla="*/ 1170342 h 1170341"/>
              <a:gd name="connsiteX608" fmla="*/ 6952874 w 11218359"/>
              <a:gd name="connsiteY608" fmla="*/ 1170342 h 1170341"/>
              <a:gd name="connsiteX609" fmla="*/ 6964304 w 11218359"/>
              <a:gd name="connsiteY609" fmla="*/ 1170342 h 1170341"/>
              <a:gd name="connsiteX610" fmla="*/ 6975734 w 11218359"/>
              <a:gd name="connsiteY610" fmla="*/ 1170342 h 1170341"/>
              <a:gd name="connsiteX611" fmla="*/ 6987212 w 11218359"/>
              <a:gd name="connsiteY611" fmla="*/ 1170342 h 1170341"/>
              <a:gd name="connsiteX612" fmla="*/ 6998642 w 11218359"/>
              <a:gd name="connsiteY612" fmla="*/ 1170342 h 1170341"/>
              <a:gd name="connsiteX613" fmla="*/ 7010072 w 11218359"/>
              <a:gd name="connsiteY613" fmla="*/ 1170342 h 1170341"/>
              <a:gd name="connsiteX614" fmla="*/ 7021502 w 11218359"/>
              <a:gd name="connsiteY614" fmla="*/ 1170342 h 1170341"/>
              <a:gd name="connsiteX615" fmla="*/ 7032931 w 11218359"/>
              <a:gd name="connsiteY615" fmla="*/ 1170342 h 1170341"/>
              <a:gd name="connsiteX616" fmla="*/ 7044409 w 11218359"/>
              <a:gd name="connsiteY616" fmla="*/ 1170342 h 1170341"/>
              <a:gd name="connsiteX617" fmla="*/ 7055839 w 11218359"/>
              <a:gd name="connsiteY617" fmla="*/ 1170342 h 1170341"/>
              <a:gd name="connsiteX618" fmla="*/ 7067269 w 11218359"/>
              <a:gd name="connsiteY618" fmla="*/ 1170342 h 1170341"/>
              <a:gd name="connsiteX619" fmla="*/ 7078700 w 11218359"/>
              <a:gd name="connsiteY619" fmla="*/ 1170342 h 1170341"/>
              <a:gd name="connsiteX620" fmla="*/ 7090129 w 11218359"/>
              <a:gd name="connsiteY620" fmla="*/ 1170342 h 1170341"/>
              <a:gd name="connsiteX621" fmla="*/ 7101607 w 11218359"/>
              <a:gd name="connsiteY621" fmla="*/ 1170342 h 1170341"/>
              <a:gd name="connsiteX622" fmla="*/ 7113037 w 11218359"/>
              <a:gd name="connsiteY622" fmla="*/ 1170342 h 1170341"/>
              <a:gd name="connsiteX623" fmla="*/ 7124467 w 11218359"/>
              <a:gd name="connsiteY623" fmla="*/ 1170342 h 1170341"/>
              <a:gd name="connsiteX624" fmla="*/ 7135897 w 11218359"/>
              <a:gd name="connsiteY624" fmla="*/ 1170342 h 1170341"/>
              <a:gd name="connsiteX625" fmla="*/ 7147327 w 11218359"/>
              <a:gd name="connsiteY625" fmla="*/ 1170342 h 1170341"/>
              <a:gd name="connsiteX626" fmla="*/ 7158805 w 11218359"/>
              <a:gd name="connsiteY626" fmla="*/ 1170342 h 1170341"/>
              <a:gd name="connsiteX627" fmla="*/ 7170235 w 11218359"/>
              <a:gd name="connsiteY627" fmla="*/ 1170342 h 1170341"/>
              <a:gd name="connsiteX628" fmla="*/ 7181665 w 11218359"/>
              <a:gd name="connsiteY628" fmla="*/ 1170342 h 1170341"/>
              <a:gd name="connsiteX629" fmla="*/ 7193094 w 11218359"/>
              <a:gd name="connsiteY629" fmla="*/ 1170342 h 1170341"/>
              <a:gd name="connsiteX630" fmla="*/ 7204524 w 11218359"/>
              <a:gd name="connsiteY630" fmla="*/ 1170342 h 1170341"/>
              <a:gd name="connsiteX631" fmla="*/ 7216002 w 11218359"/>
              <a:gd name="connsiteY631" fmla="*/ 1170342 h 1170341"/>
              <a:gd name="connsiteX632" fmla="*/ 7227432 w 11218359"/>
              <a:gd name="connsiteY632" fmla="*/ 1170342 h 1170341"/>
              <a:gd name="connsiteX633" fmla="*/ 7238862 w 11218359"/>
              <a:gd name="connsiteY633" fmla="*/ 1170342 h 1170341"/>
              <a:gd name="connsiteX634" fmla="*/ 7250292 w 11218359"/>
              <a:gd name="connsiteY634" fmla="*/ 1170342 h 1170341"/>
              <a:gd name="connsiteX635" fmla="*/ 7261722 w 11218359"/>
              <a:gd name="connsiteY635" fmla="*/ 1170342 h 1170341"/>
              <a:gd name="connsiteX636" fmla="*/ 7273200 w 11218359"/>
              <a:gd name="connsiteY636" fmla="*/ 1170342 h 1170341"/>
              <a:gd name="connsiteX637" fmla="*/ 7284630 w 11218359"/>
              <a:gd name="connsiteY637" fmla="*/ 1170342 h 1170341"/>
              <a:gd name="connsiteX638" fmla="*/ 7296060 w 11218359"/>
              <a:gd name="connsiteY638" fmla="*/ 1170342 h 1170341"/>
              <a:gd name="connsiteX639" fmla="*/ 7307490 w 11218359"/>
              <a:gd name="connsiteY639" fmla="*/ 1170342 h 1170341"/>
              <a:gd name="connsiteX640" fmla="*/ 7318920 w 11218359"/>
              <a:gd name="connsiteY640" fmla="*/ 1170342 h 1170341"/>
              <a:gd name="connsiteX641" fmla="*/ 7330398 w 11218359"/>
              <a:gd name="connsiteY641" fmla="*/ 1170342 h 1170341"/>
              <a:gd name="connsiteX642" fmla="*/ 7341828 w 11218359"/>
              <a:gd name="connsiteY642" fmla="*/ 1170342 h 1170341"/>
              <a:gd name="connsiteX643" fmla="*/ 7353257 w 11218359"/>
              <a:gd name="connsiteY643" fmla="*/ 1170342 h 1170341"/>
              <a:gd name="connsiteX644" fmla="*/ 7364687 w 11218359"/>
              <a:gd name="connsiteY644" fmla="*/ 1170342 h 1170341"/>
              <a:gd name="connsiteX645" fmla="*/ 7376117 w 11218359"/>
              <a:gd name="connsiteY645" fmla="*/ 1170342 h 1170341"/>
              <a:gd name="connsiteX646" fmla="*/ 7387595 w 11218359"/>
              <a:gd name="connsiteY646" fmla="*/ 1170342 h 1170341"/>
              <a:gd name="connsiteX647" fmla="*/ 7399025 w 11218359"/>
              <a:gd name="connsiteY647" fmla="*/ 1170342 h 1170341"/>
              <a:gd name="connsiteX648" fmla="*/ 7410455 w 11218359"/>
              <a:gd name="connsiteY648" fmla="*/ 1170342 h 1170341"/>
              <a:gd name="connsiteX649" fmla="*/ 7421885 w 11218359"/>
              <a:gd name="connsiteY649" fmla="*/ 1170342 h 1170341"/>
              <a:gd name="connsiteX650" fmla="*/ 7433315 w 11218359"/>
              <a:gd name="connsiteY650" fmla="*/ 1170342 h 1170341"/>
              <a:gd name="connsiteX651" fmla="*/ 7444793 w 11218359"/>
              <a:gd name="connsiteY651" fmla="*/ 1170342 h 1170341"/>
              <a:gd name="connsiteX652" fmla="*/ 7456222 w 11218359"/>
              <a:gd name="connsiteY652" fmla="*/ 1170342 h 1170341"/>
              <a:gd name="connsiteX653" fmla="*/ 7467653 w 11218359"/>
              <a:gd name="connsiteY653" fmla="*/ 1170342 h 1170341"/>
              <a:gd name="connsiteX654" fmla="*/ 7479083 w 11218359"/>
              <a:gd name="connsiteY654" fmla="*/ 1170342 h 1170341"/>
              <a:gd name="connsiteX655" fmla="*/ 7490513 w 11218359"/>
              <a:gd name="connsiteY655" fmla="*/ 1170342 h 1170341"/>
              <a:gd name="connsiteX656" fmla="*/ 7501990 w 11218359"/>
              <a:gd name="connsiteY656" fmla="*/ 1170342 h 1170341"/>
              <a:gd name="connsiteX657" fmla="*/ 7513420 w 11218359"/>
              <a:gd name="connsiteY657" fmla="*/ 1170342 h 1170341"/>
              <a:gd name="connsiteX658" fmla="*/ 7524850 w 11218359"/>
              <a:gd name="connsiteY658" fmla="*/ 1170342 h 1170341"/>
              <a:gd name="connsiteX659" fmla="*/ 7536280 w 11218359"/>
              <a:gd name="connsiteY659" fmla="*/ 1170342 h 1170341"/>
              <a:gd name="connsiteX660" fmla="*/ 7547710 w 11218359"/>
              <a:gd name="connsiteY660" fmla="*/ 1170342 h 1170341"/>
              <a:gd name="connsiteX661" fmla="*/ 7559188 w 11218359"/>
              <a:gd name="connsiteY661" fmla="*/ 1170342 h 1170341"/>
              <a:gd name="connsiteX662" fmla="*/ 7570618 w 11218359"/>
              <a:gd name="connsiteY662" fmla="*/ 1170342 h 1170341"/>
              <a:gd name="connsiteX663" fmla="*/ 7582048 w 11218359"/>
              <a:gd name="connsiteY663" fmla="*/ 1170342 h 1170341"/>
              <a:gd name="connsiteX664" fmla="*/ 7593478 w 11218359"/>
              <a:gd name="connsiteY664" fmla="*/ 1170342 h 1170341"/>
              <a:gd name="connsiteX665" fmla="*/ 7604908 w 11218359"/>
              <a:gd name="connsiteY665" fmla="*/ 1170342 h 1170341"/>
              <a:gd name="connsiteX666" fmla="*/ 7616385 w 11218359"/>
              <a:gd name="connsiteY666" fmla="*/ 1170342 h 1170341"/>
              <a:gd name="connsiteX667" fmla="*/ 7627815 w 11218359"/>
              <a:gd name="connsiteY667" fmla="*/ 1170342 h 1170341"/>
              <a:gd name="connsiteX668" fmla="*/ 7639246 w 11218359"/>
              <a:gd name="connsiteY668" fmla="*/ 1170342 h 1170341"/>
              <a:gd name="connsiteX669" fmla="*/ 7650676 w 11218359"/>
              <a:gd name="connsiteY669" fmla="*/ 1170342 h 1170341"/>
              <a:gd name="connsiteX670" fmla="*/ 7662106 w 11218359"/>
              <a:gd name="connsiteY670" fmla="*/ 1170342 h 1170341"/>
              <a:gd name="connsiteX671" fmla="*/ 7673583 w 11218359"/>
              <a:gd name="connsiteY671" fmla="*/ 1170342 h 1170341"/>
              <a:gd name="connsiteX672" fmla="*/ 7685013 w 11218359"/>
              <a:gd name="connsiteY672" fmla="*/ 1170342 h 1170341"/>
              <a:gd name="connsiteX673" fmla="*/ 7696443 w 11218359"/>
              <a:gd name="connsiteY673" fmla="*/ 1170342 h 1170341"/>
              <a:gd name="connsiteX674" fmla="*/ 7707873 w 11218359"/>
              <a:gd name="connsiteY674" fmla="*/ 1170342 h 1170341"/>
              <a:gd name="connsiteX675" fmla="*/ 7719303 w 11218359"/>
              <a:gd name="connsiteY675" fmla="*/ 1170342 h 1170341"/>
              <a:gd name="connsiteX676" fmla="*/ 7730733 w 11218359"/>
              <a:gd name="connsiteY676" fmla="*/ 1170342 h 1170341"/>
              <a:gd name="connsiteX677" fmla="*/ 7742211 w 11218359"/>
              <a:gd name="connsiteY677" fmla="*/ 1170342 h 1170341"/>
              <a:gd name="connsiteX678" fmla="*/ 7753641 w 11218359"/>
              <a:gd name="connsiteY678" fmla="*/ 1170342 h 1170341"/>
              <a:gd name="connsiteX679" fmla="*/ 7765071 w 11218359"/>
              <a:gd name="connsiteY679" fmla="*/ 1170342 h 1170341"/>
              <a:gd name="connsiteX680" fmla="*/ 7776501 w 11218359"/>
              <a:gd name="connsiteY680" fmla="*/ 1170342 h 1170341"/>
              <a:gd name="connsiteX681" fmla="*/ 7787931 w 11218359"/>
              <a:gd name="connsiteY681" fmla="*/ 1170342 h 1170341"/>
              <a:gd name="connsiteX682" fmla="*/ 7799408 w 11218359"/>
              <a:gd name="connsiteY682" fmla="*/ 1170342 h 1170341"/>
              <a:gd name="connsiteX683" fmla="*/ 7810839 w 11218359"/>
              <a:gd name="connsiteY683" fmla="*/ 1170342 h 1170341"/>
              <a:gd name="connsiteX684" fmla="*/ 7822268 w 11218359"/>
              <a:gd name="connsiteY684" fmla="*/ 1170342 h 1170341"/>
              <a:gd name="connsiteX685" fmla="*/ 7833698 w 11218359"/>
              <a:gd name="connsiteY685" fmla="*/ 1170342 h 1170341"/>
              <a:gd name="connsiteX686" fmla="*/ 7845128 w 11218359"/>
              <a:gd name="connsiteY686" fmla="*/ 1170342 h 1170341"/>
              <a:gd name="connsiteX687" fmla="*/ 7856606 w 11218359"/>
              <a:gd name="connsiteY687" fmla="*/ 1170342 h 1170341"/>
              <a:gd name="connsiteX688" fmla="*/ 7868036 w 11218359"/>
              <a:gd name="connsiteY688" fmla="*/ 1170342 h 1170341"/>
              <a:gd name="connsiteX689" fmla="*/ 7879466 w 11218359"/>
              <a:gd name="connsiteY689" fmla="*/ 1170342 h 1170341"/>
              <a:gd name="connsiteX690" fmla="*/ 7890896 w 11218359"/>
              <a:gd name="connsiteY690" fmla="*/ 1170342 h 1170341"/>
              <a:gd name="connsiteX691" fmla="*/ 7902326 w 11218359"/>
              <a:gd name="connsiteY691" fmla="*/ 1170342 h 1170341"/>
              <a:gd name="connsiteX692" fmla="*/ 7913804 w 11218359"/>
              <a:gd name="connsiteY692" fmla="*/ 1170342 h 1170341"/>
              <a:gd name="connsiteX693" fmla="*/ 7925234 w 11218359"/>
              <a:gd name="connsiteY693" fmla="*/ 1170342 h 1170341"/>
              <a:gd name="connsiteX694" fmla="*/ 7936663 w 11218359"/>
              <a:gd name="connsiteY694" fmla="*/ 1170342 h 1170341"/>
              <a:gd name="connsiteX695" fmla="*/ 7948094 w 11218359"/>
              <a:gd name="connsiteY695" fmla="*/ 1170342 h 1170341"/>
              <a:gd name="connsiteX696" fmla="*/ 7959524 w 11218359"/>
              <a:gd name="connsiteY696" fmla="*/ 1170342 h 1170341"/>
              <a:gd name="connsiteX697" fmla="*/ 7971001 w 11218359"/>
              <a:gd name="connsiteY697" fmla="*/ 1170342 h 1170341"/>
              <a:gd name="connsiteX698" fmla="*/ 7982431 w 11218359"/>
              <a:gd name="connsiteY698" fmla="*/ 1170342 h 1170341"/>
              <a:gd name="connsiteX699" fmla="*/ 7993861 w 11218359"/>
              <a:gd name="connsiteY699" fmla="*/ 1170342 h 1170341"/>
              <a:gd name="connsiteX700" fmla="*/ 8005291 w 11218359"/>
              <a:gd name="connsiteY700" fmla="*/ 1170342 h 1170341"/>
              <a:gd name="connsiteX701" fmla="*/ 8016721 w 11218359"/>
              <a:gd name="connsiteY701" fmla="*/ 1170342 h 1170341"/>
              <a:gd name="connsiteX702" fmla="*/ 8028199 w 11218359"/>
              <a:gd name="connsiteY702" fmla="*/ 1170342 h 1170341"/>
              <a:gd name="connsiteX703" fmla="*/ 8039629 w 11218359"/>
              <a:gd name="connsiteY703" fmla="*/ 1170342 h 1170341"/>
              <a:gd name="connsiteX704" fmla="*/ 8051059 w 11218359"/>
              <a:gd name="connsiteY704" fmla="*/ 1170342 h 1170341"/>
              <a:gd name="connsiteX705" fmla="*/ 8062489 w 11218359"/>
              <a:gd name="connsiteY705" fmla="*/ 1170342 h 1170341"/>
              <a:gd name="connsiteX706" fmla="*/ 8073919 w 11218359"/>
              <a:gd name="connsiteY706" fmla="*/ 1170342 h 1170341"/>
              <a:gd name="connsiteX707" fmla="*/ 8085396 w 11218359"/>
              <a:gd name="connsiteY707" fmla="*/ 1170342 h 1170341"/>
              <a:gd name="connsiteX708" fmla="*/ 8096826 w 11218359"/>
              <a:gd name="connsiteY708" fmla="*/ 1170342 h 1170341"/>
              <a:gd name="connsiteX709" fmla="*/ 8108256 w 11218359"/>
              <a:gd name="connsiteY709" fmla="*/ 1170342 h 1170341"/>
              <a:gd name="connsiteX710" fmla="*/ 8119687 w 11218359"/>
              <a:gd name="connsiteY710" fmla="*/ 1170342 h 1170341"/>
              <a:gd name="connsiteX711" fmla="*/ 8131117 w 11218359"/>
              <a:gd name="connsiteY711" fmla="*/ 1170342 h 1170341"/>
              <a:gd name="connsiteX712" fmla="*/ 8142594 w 11218359"/>
              <a:gd name="connsiteY712" fmla="*/ 1170342 h 1170341"/>
              <a:gd name="connsiteX713" fmla="*/ 8154024 w 11218359"/>
              <a:gd name="connsiteY713" fmla="*/ 1170342 h 1170341"/>
              <a:gd name="connsiteX714" fmla="*/ 8165454 w 11218359"/>
              <a:gd name="connsiteY714" fmla="*/ 1170342 h 1170341"/>
              <a:gd name="connsiteX715" fmla="*/ 8176884 w 11218359"/>
              <a:gd name="connsiteY715" fmla="*/ 1170342 h 1170341"/>
              <a:gd name="connsiteX716" fmla="*/ 8188314 w 11218359"/>
              <a:gd name="connsiteY716" fmla="*/ 1170342 h 1170341"/>
              <a:gd name="connsiteX717" fmla="*/ 8199792 w 11218359"/>
              <a:gd name="connsiteY717" fmla="*/ 1170342 h 1170341"/>
              <a:gd name="connsiteX718" fmla="*/ 8211222 w 11218359"/>
              <a:gd name="connsiteY718" fmla="*/ 1170342 h 1170341"/>
              <a:gd name="connsiteX719" fmla="*/ 8222652 w 11218359"/>
              <a:gd name="connsiteY719" fmla="*/ 1170342 h 1170341"/>
              <a:gd name="connsiteX720" fmla="*/ 8234082 w 11218359"/>
              <a:gd name="connsiteY720" fmla="*/ 1170342 h 1170341"/>
              <a:gd name="connsiteX721" fmla="*/ 8245512 w 11218359"/>
              <a:gd name="connsiteY721" fmla="*/ 1170342 h 1170341"/>
              <a:gd name="connsiteX722" fmla="*/ 8256989 w 11218359"/>
              <a:gd name="connsiteY722" fmla="*/ 1170342 h 1170341"/>
              <a:gd name="connsiteX723" fmla="*/ 8268419 w 11218359"/>
              <a:gd name="connsiteY723" fmla="*/ 1170342 h 1170341"/>
              <a:gd name="connsiteX724" fmla="*/ 8279850 w 11218359"/>
              <a:gd name="connsiteY724" fmla="*/ 1170342 h 1170341"/>
              <a:gd name="connsiteX725" fmla="*/ 8291280 w 11218359"/>
              <a:gd name="connsiteY725" fmla="*/ 1170342 h 1170341"/>
              <a:gd name="connsiteX726" fmla="*/ 8302709 w 11218359"/>
              <a:gd name="connsiteY726" fmla="*/ 1170342 h 1170341"/>
              <a:gd name="connsiteX727" fmla="*/ 8314187 w 11218359"/>
              <a:gd name="connsiteY727" fmla="*/ 1170342 h 1170341"/>
              <a:gd name="connsiteX728" fmla="*/ 8325617 w 11218359"/>
              <a:gd name="connsiteY728" fmla="*/ 1170342 h 1170341"/>
              <a:gd name="connsiteX729" fmla="*/ 8337047 w 11218359"/>
              <a:gd name="connsiteY729" fmla="*/ 1170342 h 1170341"/>
              <a:gd name="connsiteX730" fmla="*/ 8348477 w 11218359"/>
              <a:gd name="connsiteY730" fmla="*/ 1170342 h 1170341"/>
              <a:gd name="connsiteX731" fmla="*/ 8359907 w 11218359"/>
              <a:gd name="connsiteY731" fmla="*/ 1170342 h 1170341"/>
              <a:gd name="connsiteX732" fmla="*/ 8371385 w 11218359"/>
              <a:gd name="connsiteY732" fmla="*/ 1170342 h 1170341"/>
              <a:gd name="connsiteX733" fmla="*/ 8382815 w 11218359"/>
              <a:gd name="connsiteY733" fmla="*/ 1170342 h 1170341"/>
              <a:gd name="connsiteX734" fmla="*/ 8394245 w 11218359"/>
              <a:gd name="connsiteY734" fmla="*/ 1170342 h 1170341"/>
              <a:gd name="connsiteX735" fmla="*/ 8405674 w 11218359"/>
              <a:gd name="connsiteY735" fmla="*/ 1170342 h 1170341"/>
              <a:gd name="connsiteX736" fmla="*/ 8417104 w 11218359"/>
              <a:gd name="connsiteY736" fmla="*/ 1170342 h 1170341"/>
              <a:gd name="connsiteX737" fmla="*/ 8428582 w 11218359"/>
              <a:gd name="connsiteY737" fmla="*/ 1170342 h 1170341"/>
              <a:gd name="connsiteX738" fmla="*/ 8440012 w 11218359"/>
              <a:gd name="connsiteY738" fmla="*/ 1170342 h 1170341"/>
              <a:gd name="connsiteX739" fmla="*/ 8451442 w 11218359"/>
              <a:gd name="connsiteY739" fmla="*/ 1170342 h 1170341"/>
              <a:gd name="connsiteX740" fmla="*/ 8462872 w 11218359"/>
              <a:gd name="connsiteY740" fmla="*/ 1170342 h 1170341"/>
              <a:gd name="connsiteX741" fmla="*/ 8474302 w 11218359"/>
              <a:gd name="connsiteY741" fmla="*/ 1170342 h 1170341"/>
              <a:gd name="connsiteX742" fmla="*/ 8485780 w 11218359"/>
              <a:gd name="connsiteY742" fmla="*/ 1170342 h 1170341"/>
              <a:gd name="connsiteX743" fmla="*/ 8497210 w 11218359"/>
              <a:gd name="connsiteY743" fmla="*/ 1170342 h 1170341"/>
              <a:gd name="connsiteX744" fmla="*/ 8508640 w 11218359"/>
              <a:gd name="connsiteY744" fmla="*/ 1170342 h 1170341"/>
              <a:gd name="connsiteX745" fmla="*/ 8520069 w 11218359"/>
              <a:gd name="connsiteY745" fmla="*/ 1170342 h 1170341"/>
              <a:gd name="connsiteX746" fmla="*/ 8531500 w 11218359"/>
              <a:gd name="connsiteY746" fmla="*/ 1170342 h 1170341"/>
              <a:gd name="connsiteX747" fmla="*/ 8542977 w 11218359"/>
              <a:gd name="connsiteY747" fmla="*/ 1170342 h 1170341"/>
              <a:gd name="connsiteX748" fmla="*/ 8554407 w 11218359"/>
              <a:gd name="connsiteY748" fmla="*/ 1170342 h 1170341"/>
              <a:gd name="connsiteX749" fmla="*/ 8565837 w 11218359"/>
              <a:gd name="connsiteY749" fmla="*/ 1170342 h 1170341"/>
              <a:gd name="connsiteX750" fmla="*/ 8577267 w 11218359"/>
              <a:gd name="connsiteY750" fmla="*/ 1170342 h 1170341"/>
              <a:gd name="connsiteX751" fmla="*/ 8588697 w 11218359"/>
              <a:gd name="connsiteY751" fmla="*/ 1170342 h 1170341"/>
              <a:gd name="connsiteX752" fmla="*/ 8600175 w 11218359"/>
              <a:gd name="connsiteY752" fmla="*/ 1170342 h 1170341"/>
              <a:gd name="connsiteX753" fmla="*/ 8611605 w 11218359"/>
              <a:gd name="connsiteY753" fmla="*/ 1170342 h 1170341"/>
              <a:gd name="connsiteX754" fmla="*/ 8623035 w 11218359"/>
              <a:gd name="connsiteY754" fmla="*/ 1170342 h 1170341"/>
              <a:gd name="connsiteX755" fmla="*/ 8634465 w 11218359"/>
              <a:gd name="connsiteY755" fmla="*/ 1170342 h 1170341"/>
              <a:gd name="connsiteX756" fmla="*/ 8645895 w 11218359"/>
              <a:gd name="connsiteY756" fmla="*/ 1170342 h 1170341"/>
              <a:gd name="connsiteX757" fmla="*/ 8657373 w 11218359"/>
              <a:gd name="connsiteY757" fmla="*/ 1170342 h 1170341"/>
              <a:gd name="connsiteX758" fmla="*/ 8668802 w 11218359"/>
              <a:gd name="connsiteY758" fmla="*/ 1170342 h 1170341"/>
              <a:gd name="connsiteX759" fmla="*/ 8680232 w 11218359"/>
              <a:gd name="connsiteY759" fmla="*/ 1170342 h 1170341"/>
              <a:gd name="connsiteX760" fmla="*/ 8691662 w 11218359"/>
              <a:gd name="connsiteY760" fmla="*/ 1170342 h 1170341"/>
              <a:gd name="connsiteX761" fmla="*/ 8703093 w 11218359"/>
              <a:gd name="connsiteY761" fmla="*/ 1170342 h 1170341"/>
              <a:gd name="connsiteX762" fmla="*/ 8714570 w 11218359"/>
              <a:gd name="connsiteY762" fmla="*/ 1170342 h 1170341"/>
              <a:gd name="connsiteX763" fmla="*/ 8726000 w 11218359"/>
              <a:gd name="connsiteY763" fmla="*/ 1170342 h 1170341"/>
              <a:gd name="connsiteX764" fmla="*/ 8737430 w 11218359"/>
              <a:gd name="connsiteY764" fmla="*/ 1170342 h 1170341"/>
              <a:gd name="connsiteX765" fmla="*/ 8748860 w 11218359"/>
              <a:gd name="connsiteY765" fmla="*/ 1170342 h 1170341"/>
              <a:gd name="connsiteX766" fmla="*/ 8760290 w 11218359"/>
              <a:gd name="connsiteY766" fmla="*/ 1170342 h 1170341"/>
              <a:gd name="connsiteX767" fmla="*/ 8771768 w 11218359"/>
              <a:gd name="connsiteY767" fmla="*/ 1170342 h 1170341"/>
              <a:gd name="connsiteX768" fmla="*/ 8783198 w 11218359"/>
              <a:gd name="connsiteY768" fmla="*/ 1170342 h 1170341"/>
              <a:gd name="connsiteX769" fmla="*/ 8794628 w 11218359"/>
              <a:gd name="connsiteY769" fmla="*/ 1170342 h 1170341"/>
              <a:gd name="connsiteX770" fmla="*/ 8806058 w 11218359"/>
              <a:gd name="connsiteY770" fmla="*/ 1170342 h 1170341"/>
              <a:gd name="connsiteX771" fmla="*/ 8817488 w 11218359"/>
              <a:gd name="connsiteY771" fmla="*/ 1170342 h 1170341"/>
              <a:gd name="connsiteX772" fmla="*/ 8828918 w 11218359"/>
              <a:gd name="connsiteY772" fmla="*/ 1170342 h 1170341"/>
              <a:gd name="connsiteX773" fmla="*/ 8840395 w 11218359"/>
              <a:gd name="connsiteY773" fmla="*/ 1170342 h 1170341"/>
              <a:gd name="connsiteX774" fmla="*/ 8851825 w 11218359"/>
              <a:gd name="connsiteY774" fmla="*/ 1170342 h 1170341"/>
              <a:gd name="connsiteX775" fmla="*/ 8863256 w 11218359"/>
              <a:gd name="connsiteY775" fmla="*/ 1170342 h 1170341"/>
              <a:gd name="connsiteX776" fmla="*/ 8874686 w 11218359"/>
              <a:gd name="connsiteY776" fmla="*/ 1170342 h 1170341"/>
              <a:gd name="connsiteX777" fmla="*/ 8886115 w 11218359"/>
              <a:gd name="connsiteY777" fmla="*/ 1170342 h 1170341"/>
              <a:gd name="connsiteX778" fmla="*/ 8897593 w 11218359"/>
              <a:gd name="connsiteY778" fmla="*/ 1170342 h 1170341"/>
              <a:gd name="connsiteX779" fmla="*/ 8909022 w 11218359"/>
              <a:gd name="connsiteY779" fmla="*/ 1170342 h 1170341"/>
              <a:gd name="connsiteX780" fmla="*/ 8920453 w 11218359"/>
              <a:gd name="connsiteY780" fmla="*/ 1170342 h 1170341"/>
              <a:gd name="connsiteX781" fmla="*/ 8931883 w 11218359"/>
              <a:gd name="connsiteY781" fmla="*/ 1170342 h 1170341"/>
              <a:gd name="connsiteX782" fmla="*/ 8943313 w 11218359"/>
              <a:gd name="connsiteY782" fmla="*/ 1170342 h 1170341"/>
              <a:gd name="connsiteX783" fmla="*/ 8954791 w 11218359"/>
              <a:gd name="connsiteY783" fmla="*/ 1170342 h 1170341"/>
              <a:gd name="connsiteX784" fmla="*/ 8966220 w 11218359"/>
              <a:gd name="connsiteY784" fmla="*/ 1170342 h 1170341"/>
              <a:gd name="connsiteX785" fmla="*/ 8977651 w 11218359"/>
              <a:gd name="connsiteY785" fmla="*/ 1170342 h 1170341"/>
              <a:gd name="connsiteX786" fmla="*/ 8989080 w 11218359"/>
              <a:gd name="connsiteY786" fmla="*/ 1170342 h 1170341"/>
              <a:gd name="connsiteX787" fmla="*/ 9000511 w 11218359"/>
              <a:gd name="connsiteY787" fmla="*/ 1170342 h 1170341"/>
              <a:gd name="connsiteX788" fmla="*/ 9011988 w 11218359"/>
              <a:gd name="connsiteY788" fmla="*/ 1170342 h 1170341"/>
              <a:gd name="connsiteX789" fmla="*/ 9023418 w 11218359"/>
              <a:gd name="connsiteY789" fmla="*/ 1170342 h 1170341"/>
              <a:gd name="connsiteX790" fmla="*/ 9034849 w 11218359"/>
              <a:gd name="connsiteY790" fmla="*/ 1170342 h 1170341"/>
              <a:gd name="connsiteX791" fmla="*/ 9046278 w 11218359"/>
              <a:gd name="connsiteY791" fmla="*/ 1170342 h 1170341"/>
              <a:gd name="connsiteX792" fmla="*/ 9057709 w 11218359"/>
              <a:gd name="connsiteY792" fmla="*/ 1170342 h 1170341"/>
              <a:gd name="connsiteX793" fmla="*/ 9069186 w 11218359"/>
              <a:gd name="connsiteY793" fmla="*/ 1170342 h 1170341"/>
              <a:gd name="connsiteX794" fmla="*/ 9080615 w 11218359"/>
              <a:gd name="connsiteY794" fmla="*/ 1170342 h 1170341"/>
              <a:gd name="connsiteX795" fmla="*/ 9092046 w 11218359"/>
              <a:gd name="connsiteY795" fmla="*/ 1170342 h 1170341"/>
              <a:gd name="connsiteX796" fmla="*/ 9103476 w 11218359"/>
              <a:gd name="connsiteY796" fmla="*/ 1170342 h 1170341"/>
              <a:gd name="connsiteX797" fmla="*/ 9114906 w 11218359"/>
              <a:gd name="connsiteY797" fmla="*/ 1170342 h 1170341"/>
              <a:gd name="connsiteX798" fmla="*/ 9126384 w 11218359"/>
              <a:gd name="connsiteY798" fmla="*/ 1170342 h 1170341"/>
              <a:gd name="connsiteX799" fmla="*/ 9137813 w 11218359"/>
              <a:gd name="connsiteY799" fmla="*/ 1170342 h 1170341"/>
              <a:gd name="connsiteX800" fmla="*/ 9149244 w 11218359"/>
              <a:gd name="connsiteY800" fmla="*/ 1170342 h 1170341"/>
              <a:gd name="connsiteX801" fmla="*/ 9160673 w 11218359"/>
              <a:gd name="connsiteY801" fmla="*/ 1170342 h 1170341"/>
              <a:gd name="connsiteX802" fmla="*/ 9172104 w 11218359"/>
              <a:gd name="connsiteY802" fmla="*/ 1170342 h 1170341"/>
              <a:gd name="connsiteX803" fmla="*/ 9183581 w 11218359"/>
              <a:gd name="connsiteY803" fmla="*/ 1170342 h 1170341"/>
              <a:gd name="connsiteX804" fmla="*/ 9195011 w 11218359"/>
              <a:gd name="connsiteY804" fmla="*/ 1170342 h 1170341"/>
              <a:gd name="connsiteX805" fmla="*/ 9206442 w 11218359"/>
              <a:gd name="connsiteY805" fmla="*/ 1170342 h 1170341"/>
              <a:gd name="connsiteX806" fmla="*/ 9217871 w 11218359"/>
              <a:gd name="connsiteY806" fmla="*/ 1170342 h 1170341"/>
              <a:gd name="connsiteX807" fmla="*/ 9229301 w 11218359"/>
              <a:gd name="connsiteY807" fmla="*/ 1170342 h 1170341"/>
              <a:gd name="connsiteX808" fmla="*/ 9240779 w 11218359"/>
              <a:gd name="connsiteY808" fmla="*/ 1170342 h 1170341"/>
              <a:gd name="connsiteX809" fmla="*/ 9252209 w 11218359"/>
              <a:gd name="connsiteY809" fmla="*/ 1170342 h 1170341"/>
              <a:gd name="connsiteX810" fmla="*/ 9263639 w 11218359"/>
              <a:gd name="connsiteY810" fmla="*/ 1170342 h 1170341"/>
              <a:gd name="connsiteX811" fmla="*/ 9275069 w 11218359"/>
              <a:gd name="connsiteY811" fmla="*/ 1170342 h 1170341"/>
              <a:gd name="connsiteX812" fmla="*/ 9286498 w 11218359"/>
              <a:gd name="connsiteY812" fmla="*/ 1170342 h 1170341"/>
              <a:gd name="connsiteX813" fmla="*/ 9297977 w 11218359"/>
              <a:gd name="connsiteY813" fmla="*/ 1170342 h 1170341"/>
              <a:gd name="connsiteX814" fmla="*/ 9309406 w 11218359"/>
              <a:gd name="connsiteY814" fmla="*/ 1170342 h 1170341"/>
              <a:gd name="connsiteX815" fmla="*/ 9320837 w 11218359"/>
              <a:gd name="connsiteY815" fmla="*/ 1170342 h 1170341"/>
              <a:gd name="connsiteX816" fmla="*/ 9332266 w 11218359"/>
              <a:gd name="connsiteY816" fmla="*/ 1170342 h 1170341"/>
              <a:gd name="connsiteX817" fmla="*/ 9343696 w 11218359"/>
              <a:gd name="connsiteY817" fmla="*/ 1170342 h 1170341"/>
              <a:gd name="connsiteX818" fmla="*/ 9355174 w 11218359"/>
              <a:gd name="connsiteY818" fmla="*/ 1170342 h 1170341"/>
              <a:gd name="connsiteX819" fmla="*/ 9366604 w 11218359"/>
              <a:gd name="connsiteY819" fmla="*/ 1170342 h 1170341"/>
              <a:gd name="connsiteX820" fmla="*/ 9378035 w 11218359"/>
              <a:gd name="connsiteY820" fmla="*/ 1170342 h 1170341"/>
              <a:gd name="connsiteX821" fmla="*/ 9389464 w 11218359"/>
              <a:gd name="connsiteY821" fmla="*/ 1170342 h 1170341"/>
              <a:gd name="connsiteX822" fmla="*/ 9400894 w 11218359"/>
              <a:gd name="connsiteY822" fmla="*/ 1170342 h 1170341"/>
              <a:gd name="connsiteX823" fmla="*/ 9412372 w 11218359"/>
              <a:gd name="connsiteY823" fmla="*/ 1170342 h 1170341"/>
              <a:gd name="connsiteX824" fmla="*/ 9423802 w 11218359"/>
              <a:gd name="connsiteY824" fmla="*/ 1170342 h 1170341"/>
              <a:gd name="connsiteX825" fmla="*/ 9435232 w 11218359"/>
              <a:gd name="connsiteY825" fmla="*/ 1170342 h 1170341"/>
              <a:gd name="connsiteX826" fmla="*/ 9446662 w 11218359"/>
              <a:gd name="connsiteY826" fmla="*/ 1170342 h 1170341"/>
              <a:gd name="connsiteX827" fmla="*/ 9458091 w 11218359"/>
              <a:gd name="connsiteY827" fmla="*/ 1170342 h 1170341"/>
              <a:gd name="connsiteX828" fmla="*/ 9469570 w 11218359"/>
              <a:gd name="connsiteY828" fmla="*/ 1170342 h 1170341"/>
              <a:gd name="connsiteX829" fmla="*/ 9480999 w 11218359"/>
              <a:gd name="connsiteY829" fmla="*/ 1170342 h 1170341"/>
              <a:gd name="connsiteX830" fmla="*/ 9492429 w 11218359"/>
              <a:gd name="connsiteY830" fmla="*/ 1170342 h 1170341"/>
              <a:gd name="connsiteX831" fmla="*/ 9503859 w 11218359"/>
              <a:gd name="connsiteY831" fmla="*/ 1170342 h 1170341"/>
              <a:gd name="connsiteX832" fmla="*/ 9515289 w 11218359"/>
              <a:gd name="connsiteY832" fmla="*/ 1170342 h 1170341"/>
              <a:gd name="connsiteX833" fmla="*/ 9526767 w 11218359"/>
              <a:gd name="connsiteY833" fmla="*/ 1170342 h 1170341"/>
              <a:gd name="connsiteX834" fmla="*/ 9538197 w 11218359"/>
              <a:gd name="connsiteY834" fmla="*/ 1170342 h 1170341"/>
              <a:gd name="connsiteX835" fmla="*/ 9549626 w 11218359"/>
              <a:gd name="connsiteY835" fmla="*/ 1170342 h 1170341"/>
              <a:gd name="connsiteX836" fmla="*/ 9561057 w 11218359"/>
              <a:gd name="connsiteY836" fmla="*/ 1170342 h 1170341"/>
              <a:gd name="connsiteX837" fmla="*/ 9572487 w 11218359"/>
              <a:gd name="connsiteY837" fmla="*/ 1170342 h 1170341"/>
              <a:gd name="connsiteX838" fmla="*/ 9583965 w 11218359"/>
              <a:gd name="connsiteY838" fmla="*/ 1170342 h 1170341"/>
              <a:gd name="connsiteX839" fmla="*/ 9595395 w 11218359"/>
              <a:gd name="connsiteY839" fmla="*/ 1170342 h 1170341"/>
              <a:gd name="connsiteX840" fmla="*/ 9606824 w 11218359"/>
              <a:gd name="connsiteY840" fmla="*/ 1170342 h 1170341"/>
              <a:gd name="connsiteX841" fmla="*/ 9618255 w 11218359"/>
              <a:gd name="connsiteY841" fmla="*/ 1170342 h 1170341"/>
              <a:gd name="connsiteX842" fmla="*/ 9629684 w 11218359"/>
              <a:gd name="connsiteY842" fmla="*/ 1170342 h 1170341"/>
              <a:gd name="connsiteX843" fmla="*/ 9641163 w 11218359"/>
              <a:gd name="connsiteY843" fmla="*/ 1170342 h 1170341"/>
              <a:gd name="connsiteX844" fmla="*/ 9652592 w 11218359"/>
              <a:gd name="connsiteY844" fmla="*/ 1170342 h 1170341"/>
              <a:gd name="connsiteX845" fmla="*/ 9664022 w 11218359"/>
              <a:gd name="connsiteY845" fmla="*/ 1170342 h 1170341"/>
              <a:gd name="connsiteX846" fmla="*/ 9675452 w 11218359"/>
              <a:gd name="connsiteY846" fmla="*/ 1170342 h 1170341"/>
              <a:gd name="connsiteX847" fmla="*/ 9686882 w 11218359"/>
              <a:gd name="connsiteY847" fmla="*/ 1170342 h 1170341"/>
              <a:gd name="connsiteX848" fmla="*/ 9698360 w 11218359"/>
              <a:gd name="connsiteY848" fmla="*/ 1170342 h 1170341"/>
              <a:gd name="connsiteX849" fmla="*/ 9709790 w 11218359"/>
              <a:gd name="connsiteY849" fmla="*/ 1170342 h 1170341"/>
              <a:gd name="connsiteX850" fmla="*/ 9721219 w 11218359"/>
              <a:gd name="connsiteY850" fmla="*/ 1170342 h 1170341"/>
              <a:gd name="connsiteX851" fmla="*/ 9732650 w 11218359"/>
              <a:gd name="connsiteY851" fmla="*/ 1170342 h 1170341"/>
              <a:gd name="connsiteX852" fmla="*/ 9744080 w 11218359"/>
              <a:gd name="connsiteY852" fmla="*/ 1170342 h 1170341"/>
              <a:gd name="connsiteX853" fmla="*/ 9755557 w 11218359"/>
              <a:gd name="connsiteY853" fmla="*/ 1170342 h 1170341"/>
              <a:gd name="connsiteX854" fmla="*/ 9766988 w 11218359"/>
              <a:gd name="connsiteY854" fmla="*/ 1170342 h 1170341"/>
              <a:gd name="connsiteX855" fmla="*/ 9778417 w 11218359"/>
              <a:gd name="connsiteY855" fmla="*/ 1170342 h 1170341"/>
              <a:gd name="connsiteX856" fmla="*/ 9789848 w 11218359"/>
              <a:gd name="connsiteY856" fmla="*/ 1170342 h 1170341"/>
              <a:gd name="connsiteX857" fmla="*/ 9801277 w 11218359"/>
              <a:gd name="connsiteY857" fmla="*/ 1170342 h 1170341"/>
              <a:gd name="connsiteX858" fmla="*/ 9812755 w 11218359"/>
              <a:gd name="connsiteY858" fmla="*/ 1170342 h 1170341"/>
              <a:gd name="connsiteX859" fmla="*/ 9824185 w 11218359"/>
              <a:gd name="connsiteY859" fmla="*/ 1170342 h 1170341"/>
              <a:gd name="connsiteX860" fmla="*/ 9835615 w 11218359"/>
              <a:gd name="connsiteY860" fmla="*/ 1170342 h 1170341"/>
              <a:gd name="connsiteX861" fmla="*/ 9847045 w 11218359"/>
              <a:gd name="connsiteY861" fmla="*/ 1170342 h 1170341"/>
              <a:gd name="connsiteX862" fmla="*/ 9858475 w 11218359"/>
              <a:gd name="connsiteY862" fmla="*/ 1170342 h 1170341"/>
              <a:gd name="connsiteX863" fmla="*/ 9869952 w 11218359"/>
              <a:gd name="connsiteY863" fmla="*/ 1170342 h 1170341"/>
              <a:gd name="connsiteX864" fmla="*/ 9881383 w 11218359"/>
              <a:gd name="connsiteY864" fmla="*/ 1170342 h 1170341"/>
              <a:gd name="connsiteX865" fmla="*/ 9892812 w 11218359"/>
              <a:gd name="connsiteY865" fmla="*/ 1170342 h 1170341"/>
              <a:gd name="connsiteX866" fmla="*/ 9904243 w 11218359"/>
              <a:gd name="connsiteY866" fmla="*/ 1170342 h 1170341"/>
              <a:gd name="connsiteX867" fmla="*/ 9915673 w 11218359"/>
              <a:gd name="connsiteY867" fmla="*/ 1170342 h 1170341"/>
              <a:gd name="connsiteX868" fmla="*/ 9927102 w 11218359"/>
              <a:gd name="connsiteY868" fmla="*/ 1170342 h 1170341"/>
              <a:gd name="connsiteX869" fmla="*/ 9938581 w 11218359"/>
              <a:gd name="connsiteY869" fmla="*/ 1170342 h 1170341"/>
              <a:gd name="connsiteX870" fmla="*/ 9950010 w 11218359"/>
              <a:gd name="connsiteY870" fmla="*/ 1170342 h 1170341"/>
              <a:gd name="connsiteX871" fmla="*/ 9961441 w 11218359"/>
              <a:gd name="connsiteY871" fmla="*/ 1170342 h 1170341"/>
              <a:gd name="connsiteX872" fmla="*/ 9972870 w 11218359"/>
              <a:gd name="connsiteY872" fmla="*/ 1170342 h 1170341"/>
              <a:gd name="connsiteX873" fmla="*/ 9984300 w 11218359"/>
              <a:gd name="connsiteY873" fmla="*/ 1170342 h 1170341"/>
              <a:gd name="connsiteX874" fmla="*/ 9995778 w 11218359"/>
              <a:gd name="connsiteY874" fmla="*/ 1170342 h 1170341"/>
              <a:gd name="connsiteX875" fmla="*/ 10007208 w 11218359"/>
              <a:gd name="connsiteY875" fmla="*/ 1170342 h 1170341"/>
              <a:gd name="connsiteX876" fmla="*/ 10018638 w 11218359"/>
              <a:gd name="connsiteY876" fmla="*/ 1170342 h 1170341"/>
              <a:gd name="connsiteX877" fmla="*/ 10030068 w 11218359"/>
              <a:gd name="connsiteY877" fmla="*/ 1170342 h 1170341"/>
              <a:gd name="connsiteX878" fmla="*/ 10041498 w 11218359"/>
              <a:gd name="connsiteY878" fmla="*/ 1170342 h 1170341"/>
              <a:gd name="connsiteX879" fmla="*/ 10052976 w 11218359"/>
              <a:gd name="connsiteY879" fmla="*/ 1170342 h 1170341"/>
              <a:gd name="connsiteX880" fmla="*/ 10064405 w 11218359"/>
              <a:gd name="connsiteY880" fmla="*/ 1170342 h 1170341"/>
              <a:gd name="connsiteX881" fmla="*/ 10075835 w 11218359"/>
              <a:gd name="connsiteY881" fmla="*/ 1170342 h 1170341"/>
              <a:gd name="connsiteX882" fmla="*/ 10087266 w 11218359"/>
              <a:gd name="connsiteY882" fmla="*/ 1170342 h 1170341"/>
              <a:gd name="connsiteX883" fmla="*/ 10098695 w 11218359"/>
              <a:gd name="connsiteY883" fmla="*/ 1170342 h 1170341"/>
              <a:gd name="connsiteX884" fmla="*/ 10110174 w 11218359"/>
              <a:gd name="connsiteY884" fmla="*/ 1170342 h 1170341"/>
              <a:gd name="connsiteX885" fmla="*/ 10121603 w 11218359"/>
              <a:gd name="connsiteY885" fmla="*/ 1170342 h 1170341"/>
              <a:gd name="connsiteX886" fmla="*/ 10133033 w 11218359"/>
              <a:gd name="connsiteY886" fmla="*/ 1170342 h 1170341"/>
              <a:gd name="connsiteX887" fmla="*/ 10144463 w 11218359"/>
              <a:gd name="connsiteY887" fmla="*/ 1170342 h 1170341"/>
              <a:gd name="connsiteX888" fmla="*/ 10155893 w 11218359"/>
              <a:gd name="connsiteY888" fmla="*/ 1170342 h 1170341"/>
              <a:gd name="connsiteX889" fmla="*/ 10167371 w 11218359"/>
              <a:gd name="connsiteY889" fmla="*/ 1170342 h 1170341"/>
              <a:gd name="connsiteX890" fmla="*/ 10178801 w 11218359"/>
              <a:gd name="connsiteY890" fmla="*/ 1170342 h 1170341"/>
              <a:gd name="connsiteX891" fmla="*/ 10190230 w 11218359"/>
              <a:gd name="connsiteY891" fmla="*/ 1170342 h 1170341"/>
              <a:gd name="connsiteX892" fmla="*/ 10201661 w 11218359"/>
              <a:gd name="connsiteY892" fmla="*/ 1170342 h 1170341"/>
              <a:gd name="connsiteX893" fmla="*/ 10213091 w 11218359"/>
              <a:gd name="connsiteY893" fmla="*/ 1170342 h 1170341"/>
              <a:gd name="connsiteX894" fmla="*/ 10224569 w 11218359"/>
              <a:gd name="connsiteY894" fmla="*/ 1170342 h 1170341"/>
              <a:gd name="connsiteX895" fmla="*/ 10235998 w 11218359"/>
              <a:gd name="connsiteY895" fmla="*/ 1170342 h 1170341"/>
              <a:gd name="connsiteX896" fmla="*/ 10247428 w 11218359"/>
              <a:gd name="connsiteY896" fmla="*/ 1170342 h 1170341"/>
              <a:gd name="connsiteX897" fmla="*/ 10258859 w 11218359"/>
              <a:gd name="connsiteY897" fmla="*/ 1170342 h 1170341"/>
              <a:gd name="connsiteX898" fmla="*/ 10270288 w 11218359"/>
              <a:gd name="connsiteY898" fmla="*/ 1170342 h 1170341"/>
              <a:gd name="connsiteX899" fmla="*/ 10281767 w 11218359"/>
              <a:gd name="connsiteY899" fmla="*/ 1170342 h 1170341"/>
              <a:gd name="connsiteX900" fmla="*/ 10293196 w 11218359"/>
              <a:gd name="connsiteY900" fmla="*/ 1170342 h 1170341"/>
              <a:gd name="connsiteX901" fmla="*/ 10304626 w 11218359"/>
              <a:gd name="connsiteY901" fmla="*/ 1170342 h 1170341"/>
              <a:gd name="connsiteX902" fmla="*/ 10316056 w 11218359"/>
              <a:gd name="connsiteY902" fmla="*/ 1170342 h 1170341"/>
              <a:gd name="connsiteX903" fmla="*/ 10327486 w 11218359"/>
              <a:gd name="connsiteY903" fmla="*/ 1170342 h 1170341"/>
              <a:gd name="connsiteX904" fmla="*/ 10338963 w 11218359"/>
              <a:gd name="connsiteY904" fmla="*/ 1170342 h 1170341"/>
              <a:gd name="connsiteX905" fmla="*/ 10350394 w 11218359"/>
              <a:gd name="connsiteY905" fmla="*/ 1170342 h 1170341"/>
              <a:gd name="connsiteX906" fmla="*/ 10361823 w 11218359"/>
              <a:gd name="connsiteY906" fmla="*/ 1170342 h 1170341"/>
              <a:gd name="connsiteX907" fmla="*/ 10373254 w 11218359"/>
              <a:gd name="connsiteY907" fmla="*/ 1170342 h 1170341"/>
              <a:gd name="connsiteX908" fmla="*/ 10384684 w 11218359"/>
              <a:gd name="connsiteY908" fmla="*/ 1170342 h 1170341"/>
              <a:gd name="connsiteX909" fmla="*/ 10396161 w 11218359"/>
              <a:gd name="connsiteY909" fmla="*/ 1170342 h 1170341"/>
              <a:gd name="connsiteX910" fmla="*/ 10407591 w 11218359"/>
              <a:gd name="connsiteY910" fmla="*/ 1170342 h 1170341"/>
              <a:gd name="connsiteX911" fmla="*/ 10419021 w 11218359"/>
              <a:gd name="connsiteY911" fmla="*/ 1170342 h 1170341"/>
              <a:gd name="connsiteX912" fmla="*/ 10430452 w 11218359"/>
              <a:gd name="connsiteY912" fmla="*/ 1170342 h 1170341"/>
              <a:gd name="connsiteX913" fmla="*/ 10441881 w 11218359"/>
              <a:gd name="connsiteY913" fmla="*/ 1170342 h 1170341"/>
              <a:gd name="connsiteX914" fmla="*/ 10453358 w 11218359"/>
              <a:gd name="connsiteY914" fmla="*/ 1170342 h 1170341"/>
              <a:gd name="connsiteX915" fmla="*/ 10464789 w 11218359"/>
              <a:gd name="connsiteY915" fmla="*/ 1170342 h 1170341"/>
              <a:gd name="connsiteX916" fmla="*/ 10476219 w 11218359"/>
              <a:gd name="connsiteY916" fmla="*/ 1170342 h 1170341"/>
              <a:gd name="connsiteX917" fmla="*/ 10487649 w 11218359"/>
              <a:gd name="connsiteY917" fmla="*/ 1170342 h 1170341"/>
              <a:gd name="connsiteX918" fmla="*/ 10499079 w 11218359"/>
              <a:gd name="connsiteY918" fmla="*/ 1170342 h 1170341"/>
              <a:gd name="connsiteX919" fmla="*/ 10510556 w 11218359"/>
              <a:gd name="connsiteY919" fmla="*/ 1170342 h 1170341"/>
              <a:gd name="connsiteX920" fmla="*/ 10521987 w 11218359"/>
              <a:gd name="connsiteY920" fmla="*/ 1170342 h 1170341"/>
              <a:gd name="connsiteX921" fmla="*/ 10533416 w 11218359"/>
              <a:gd name="connsiteY921" fmla="*/ 1170342 h 1170341"/>
              <a:gd name="connsiteX922" fmla="*/ 10544847 w 11218359"/>
              <a:gd name="connsiteY922" fmla="*/ 1170342 h 1170341"/>
              <a:gd name="connsiteX923" fmla="*/ 10556277 w 11218359"/>
              <a:gd name="connsiteY923" fmla="*/ 1170342 h 1170341"/>
              <a:gd name="connsiteX924" fmla="*/ 10567754 w 11218359"/>
              <a:gd name="connsiteY924" fmla="*/ 1170342 h 1170341"/>
              <a:gd name="connsiteX925" fmla="*/ 10579184 w 11218359"/>
              <a:gd name="connsiteY925" fmla="*/ 1170342 h 1170341"/>
              <a:gd name="connsiteX926" fmla="*/ 10590614 w 11218359"/>
              <a:gd name="connsiteY926" fmla="*/ 1170342 h 1170341"/>
              <a:gd name="connsiteX927" fmla="*/ 10602045 w 11218359"/>
              <a:gd name="connsiteY927" fmla="*/ 1170342 h 1170341"/>
              <a:gd name="connsiteX928" fmla="*/ 10613474 w 11218359"/>
              <a:gd name="connsiteY928" fmla="*/ 1170342 h 1170341"/>
              <a:gd name="connsiteX929" fmla="*/ 10624951 w 11218359"/>
              <a:gd name="connsiteY929" fmla="*/ 1170342 h 1170341"/>
              <a:gd name="connsiteX930" fmla="*/ 10636382 w 11218359"/>
              <a:gd name="connsiteY930" fmla="*/ 1170342 h 1170341"/>
              <a:gd name="connsiteX931" fmla="*/ 10647812 w 11218359"/>
              <a:gd name="connsiteY931" fmla="*/ 1170342 h 1170341"/>
              <a:gd name="connsiteX932" fmla="*/ 10659241 w 11218359"/>
              <a:gd name="connsiteY932" fmla="*/ 1170342 h 1170341"/>
              <a:gd name="connsiteX933" fmla="*/ 10670672 w 11218359"/>
              <a:gd name="connsiteY933" fmla="*/ 1170342 h 1170341"/>
              <a:gd name="connsiteX934" fmla="*/ 10682149 w 11218359"/>
              <a:gd name="connsiteY934" fmla="*/ 1170342 h 1170341"/>
              <a:gd name="connsiteX935" fmla="*/ 10693580 w 11218359"/>
              <a:gd name="connsiteY935" fmla="*/ 1170342 h 1170341"/>
              <a:gd name="connsiteX936" fmla="*/ 10705009 w 11218359"/>
              <a:gd name="connsiteY936" fmla="*/ 1170342 h 1170341"/>
              <a:gd name="connsiteX937" fmla="*/ 10716439 w 11218359"/>
              <a:gd name="connsiteY937" fmla="*/ 1170342 h 1170341"/>
              <a:gd name="connsiteX938" fmla="*/ 10727870 w 11218359"/>
              <a:gd name="connsiteY938" fmla="*/ 1170342 h 1170341"/>
              <a:gd name="connsiteX939" fmla="*/ 10739347 w 11218359"/>
              <a:gd name="connsiteY939" fmla="*/ 1170342 h 1170341"/>
              <a:gd name="connsiteX940" fmla="*/ 10750778 w 11218359"/>
              <a:gd name="connsiteY940" fmla="*/ 1170342 h 1170341"/>
              <a:gd name="connsiteX941" fmla="*/ 10762207 w 11218359"/>
              <a:gd name="connsiteY941" fmla="*/ 1170342 h 1170341"/>
              <a:gd name="connsiteX942" fmla="*/ 10773637 w 11218359"/>
              <a:gd name="connsiteY942" fmla="*/ 1170342 h 1170341"/>
              <a:gd name="connsiteX943" fmla="*/ 10785067 w 11218359"/>
              <a:gd name="connsiteY943" fmla="*/ 1170342 h 1170341"/>
              <a:gd name="connsiteX944" fmla="*/ 10796544 w 11218359"/>
              <a:gd name="connsiteY944" fmla="*/ 1170342 h 1170341"/>
              <a:gd name="connsiteX945" fmla="*/ 10807975 w 11218359"/>
              <a:gd name="connsiteY945" fmla="*/ 1170342 h 1170341"/>
              <a:gd name="connsiteX946" fmla="*/ 10819405 w 11218359"/>
              <a:gd name="connsiteY946" fmla="*/ 1170342 h 1170341"/>
              <a:gd name="connsiteX947" fmla="*/ 10830834 w 11218359"/>
              <a:gd name="connsiteY947" fmla="*/ 1170342 h 1170341"/>
              <a:gd name="connsiteX948" fmla="*/ 10842265 w 11218359"/>
              <a:gd name="connsiteY948" fmla="*/ 1170342 h 1170341"/>
              <a:gd name="connsiteX949" fmla="*/ 10853742 w 11218359"/>
              <a:gd name="connsiteY949" fmla="*/ 1170342 h 1170341"/>
              <a:gd name="connsiteX950" fmla="*/ 10865173 w 11218359"/>
              <a:gd name="connsiteY950" fmla="*/ 1170342 h 1170341"/>
              <a:gd name="connsiteX951" fmla="*/ 10876602 w 11218359"/>
              <a:gd name="connsiteY951" fmla="*/ 1170342 h 1170341"/>
              <a:gd name="connsiteX952" fmla="*/ 10888032 w 11218359"/>
              <a:gd name="connsiteY952" fmla="*/ 1170342 h 1170341"/>
              <a:gd name="connsiteX953" fmla="*/ 10899463 w 11218359"/>
              <a:gd name="connsiteY953" fmla="*/ 1170342 h 1170341"/>
              <a:gd name="connsiteX954" fmla="*/ 10910892 w 11218359"/>
              <a:gd name="connsiteY954" fmla="*/ 1170342 h 1170341"/>
              <a:gd name="connsiteX955" fmla="*/ 10922369 w 11218359"/>
              <a:gd name="connsiteY955" fmla="*/ 1170342 h 1170341"/>
              <a:gd name="connsiteX956" fmla="*/ 10933800 w 11218359"/>
              <a:gd name="connsiteY956" fmla="*/ 1170342 h 1170341"/>
              <a:gd name="connsiteX957" fmla="*/ 10945230 w 11218359"/>
              <a:gd name="connsiteY957" fmla="*/ 1170342 h 1170341"/>
              <a:gd name="connsiteX958" fmla="*/ 10956660 w 11218359"/>
              <a:gd name="connsiteY958" fmla="*/ 1170342 h 1170341"/>
              <a:gd name="connsiteX959" fmla="*/ 10968090 w 11218359"/>
              <a:gd name="connsiteY959" fmla="*/ 1170342 h 1170341"/>
              <a:gd name="connsiteX960" fmla="*/ 10979567 w 11218359"/>
              <a:gd name="connsiteY960" fmla="*/ 1170342 h 1170341"/>
              <a:gd name="connsiteX961" fmla="*/ 10990998 w 11218359"/>
              <a:gd name="connsiteY961" fmla="*/ 1170342 h 1170341"/>
              <a:gd name="connsiteX962" fmla="*/ 11002427 w 11218359"/>
              <a:gd name="connsiteY962" fmla="*/ 1170342 h 1170341"/>
              <a:gd name="connsiteX963" fmla="*/ 11013858 w 11218359"/>
              <a:gd name="connsiteY963" fmla="*/ 1170342 h 1170341"/>
              <a:gd name="connsiteX964" fmla="*/ 11025287 w 11218359"/>
              <a:gd name="connsiteY964" fmla="*/ 1170342 h 1170341"/>
              <a:gd name="connsiteX965" fmla="*/ 11036765 w 11218359"/>
              <a:gd name="connsiteY965" fmla="*/ 1170342 h 1170341"/>
              <a:gd name="connsiteX966" fmla="*/ 11048195 w 11218359"/>
              <a:gd name="connsiteY966" fmla="*/ 1170342 h 1170341"/>
              <a:gd name="connsiteX967" fmla="*/ 11059625 w 11218359"/>
              <a:gd name="connsiteY967" fmla="*/ 1170342 h 1170341"/>
              <a:gd name="connsiteX968" fmla="*/ 11071056 w 11218359"/>
              <a:gd name="connsiteY968" fmla="*/ 1170342 h 1170341"/>
              <a:gd name="connsiteX969" fmla="*/ 11082485 w 11218359"/>
              <a:gd name="connsiteY969" fmla="*/ 1170342 h 1170341"/>
              <a:gd name="connsiteX970" fmla="*/ 11093962 w 11218359"/>
              <a:gd name="connsiteY970" fmla="*/ 1170342 h 1170341"/>
              <a:gd name="connsiteX971" fmla="*/ 11105393 w 11218359"/>
              <a:gd name="connsiteY971" fmla="*/ 1170342 h 1170341"/>
              <a:gd name="connsiteX972" fmla="*/ 11116823 w 11218359"/>
              <a:gd name="connsiteY972" fmla="*/ 1170342 h 1170341"/>
              <a:gd name="connsiteX973" fmla="*/ 11128253 w 11218359"/>
              <a:gd name="connsiteY973" fmla="*/ 1170342 h 1170341"/>
              <a:gd name="connsiteX974" fmla="*/ 11139683 w 11218359"/>
              <a:gd name="connsiteY974" fmla="*/ 1170342 h 1170341"/>
              <a:gd name="connsiteX975" fmla="*/ 11151160 w 11218359"/>
              <a:gd name="connsiteY975" fmla="*/ 1170342 h 1170341"/>
              <a:gd name="connsiteX976" fmla="*/ 11162591 w 11218359"/>
              <a:gd name="connsiteY976" fmla="*/ 1170342 h 1170341"/>
              <a:gd name="connsiteX977" fmla="*/ 11174020 w 11218359"/>
              <a:gd name="connsiteY977" fmla="*/ 1170342 h 1170341"/>
              <a:gd name="connsiteX978" fmla="*/ 11185451 w 11218359"/>
              <a:gd name="connsiteY978" fmla="*/ 1170342 h 1170341"/>
              <a:gd name="connsiteX979" fmla="*/ 11196881 w 11218359"/>
              <a:gd name="connsiteY979" fmla="*/ 1170342 h 1170341"/>
              <a:gd name="connsiteX980" fmla="*/ 11208358 w 11218359"/>
              <a:gd name="connsiteY980" fmla="*/ 1170342 h 1170341"/>
              <a:gd name="connsiteX981" fmla="*/ 11218359 w 11218359"/>
              <a:gd name="connsiteY981" fmla="*/ 1170342 h 1170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170341">
                <a:moveTo>
                  <a:pt x="0" y="1170342"/>
                </a:moveTo>
                <a:lnTo>
                  <a:pt x="9149" y="1170342"/>
                </a:lnTo>
                <a:lnTo>
                  <a:pt x="20588" y="1170342"/>
                </a:lnTo>
                <a:lnTo>
                  <a:pt x="32028" y="1170342"/>
                </a:lnTo>
                <a:lnTo>
                  <a:pt x="43467" y="1170342"/>
                </a:lnTo>
                <a:lnTo>
                  <a:pt x="54907" y="1170342"/>
                </a:lnTo>
                <a:lnTo>
                  <a:pt x="66346" y="1170342"/>
                </a:lnTo>
                <a:lnTo>
                  <a:pt x="77786" y="1170342"/>
                </a:lnTo>
                <a:lnTo>
                  <a:pt x="89225" y="1170342"/>
                </a:lnTo>
                <a:lnTo>
                  <a:pt x="100665" y="1170342"/>
                </a:lnTo>
                <a:lnTo>
                  <a:pt x="112104" y="1170342"/>
                </a:lnTo>
                <a:lnTo>
                  <a:pt x="123544" y="1170342"/>
                </a:lnTo>
                <a:lnTo>
                  <a:pt x="134979" y="1170342"/>
                </a:lnTo>
                <a:lnTo>
                  <a:pt x="146423" y="1170342"/>
                </a:lnTo>
                <a:lnTo>
                  <a:pt x="157858" y="1170342"/>
                </a:lnTo>
                <a:lnTo>
                  <a:pt x="169297" y="1170342"/>
                </a:lnTo>
                <a:lnTo>
                  <a:pt x="180737" y="1170342"/>
                </a:lnTo>
                <a:lnTo>
                  <a:pt x="192176" y="1170342"/>
                </a:lnTo>
                <a:lnTo>
                  <a:pt x="203616" y="1170342"/>
                </a:lnTo>
                <a:lnTo>
                  <a:pt x="215055" y="1170342"/>
                </a:lnTo>
                <a:lnTo>
                  <a:pt x="226495" y="1170342"/>
                </a:lnTo>
                <a:lnTo>
                  <a:pt x="237935" y="1170342"/>
                </a:lnTo>
                <a:lnTo>
                  <a:pt x="249374" y="1170342"/>
                </a:lnTo>
                <a:lnTo>
                  <a:pt x="260814" y="1170342"/>
                </a:lnTo>
                <a:lnTo>
                  <a:pt x="272253" y="1170342"/>
                </a:lnTo>
                <a:lnTo>
                  <a:pt x="283693" y="1170342"/>
                </a:lnTo>
                <a:lnTo>
                  <a:pt x="295132" y="1170342"/>
                </a:lnTo>
                <a:lnTo>
                  <a:pt x="306572" y="1170342"/>
                </a:lnTo>
                <a:lnTo>
                  <a:pt x="318011" y="1170342"/>
                </a:lnTo>
                <a:lnTo>
                  <a:pt x="329451" y="1170342"/>
                </a:lnTo>
                <a:lnTo>
                  <a:pt x="340890" y="1170342"/>
                </a:lnTo>
                <a:lnTo>
                  <a:pt x="352330" y="1170342"/>
                </a:lnTo>
                <a:lnTo>
                  <a:pt x="363769" y="1170342"/>
                </a:lnTo>
                <a:lnTo>
                  <a:pt x="375209" y="1170342"/>
                </a:lnTo>
                <a:lnTo>
                  <a:pt x="386648" y="1170342"/>
                </a:lnTo>
                <a:lnTo>
                  <a:pt x="398088" y="1170342"/>
                </a:lnTo>
                <a:lnTo>
                  <a:pt x="409527" y="1170342"/>
                </a:lnTo>
                <a:lnTo>
                  <a:pt x="420967" y="1170342"/>
                </a:lnTo>
                <a:lnTo>
                  <a:pt x="432406" y="1170342"/>
                </a:lnTo>
                <a:lnTo>
                  <a:pt x="443846" y="1170342"/>
                </a:lnTo>
                <a:lnTo>
                  <a:pt x="455285" y="1170342"/>
                </a:lnTo>
                <a:lnTo>
                  <a:pt x="466725" y="1170342"/>
                </a:lnTo>
                <a:lnTo>
                  <a:pt x="478165" y="1170342"/>
                </a:lnTo>
                <a:lnTo>
                  <a:pt x="489604" y="1170342"/>
                </a:lnTo>
                <a:lnTo>
                  <a:pt x="501044" y="1170342"/>
                </a:lnTo>
                <a:lnTo>
                  <a:pt x="512483" y="1170342"/>
                </a:lnTo>
                <a:lnTo>
                  <a:pt x="523923" y="1170342"/>
                </a:lnTo>
                <a:lnTo>
                  <a:pt x="535362" y="1170342"/>
                </a:lnTo>
                <a:lnTo>
                  <a:pt x="546802" y="1170342"/>
                </a:lnTo>
                <a:lnTo>
                  <a:pt x="558241" y="1170342"/>
                </a:lnTo>
                <a:lnTo>
                  <a:pt x="569681" y="1170342"/>
                </a:lnTo>
                <a:lnTo>
                  <a:pt x="581120" y="1170342"/>
                </a:lnTo>
                <a:lnTo>
                  <a:pt x="592560" y="1170342"/>
                </a:lnTo>
                <a:lnTo>
                  <a:pt x="603999" y="1170342"/>
                </a:lnTo>
                <a:lnTo>
                  <a:pt x="615439" y="1170342"/>
                </a:lnTo>
                <a:lnTo>
                  <a:pt x="626878" y="1170342"/>
                </a:lnTo>
                <a:lnTo>
                  <a:pt x="638318" y="1170342"/>
                </a:lnTo>
                <a:lnTo>
                  <a:pt x="649757" y="1170342"/>
                </a:lnTo>
                <a:lnTo>
                  <a:pt x="661192" y="1170342"/>
                </a:lnTo>
                <a:lnTo>
                  <a:pt x="672632" y="1170342"/>
                </a:lnTo>
                <a:lnTo>
                  <a:pt x="684071" y="1170342"/>
                </a:lnTo>
                <a:lnTo>
                  <a:pt x="695511" y="1170342"/>
                </a:lnTo>
                <a:lnTo>
                  <a:pt x="706950" y="1170342"/>
                </a:lnTo>
                <a:lnTo>
                  <a:pt x="718390" y="1170342"/>
                </a:lnTo>
                <a:lnTo>
                  <a:pt x="729829" y="1170342"/>
                </a:lnTo>
                <a:lnTo>
                  <a:pt x="741269" y="1170342"/>
                </a:lnTo>
                <a:lnTo>
                  <a:pt x="752708" y="1170342"/>
                </a:lnTo>
                <a:lnTo>
                  <a:pt x="764148" y="1170342"/>
                </a:lnTo>
                <a:lnTo>
                  <a:pt x="775587" y="1170342"/>
                </a:lnTo>
                <a:lnTo>
                  <a:pt x="787027" y="1170342"/>
                </a:lnTo>
                <a:lnTo>
                  <a:pt x="798467" y="1170342"/>
                </a:lnTo>
                <a:lnTo>
                  <a:pt x="809906" y="1170342"/>
                </a:lnTo>
                <a:lnTo>
                  <a:pt x="821346" y="1170342"/>
                </a:lnTo>
                <a:lnTo>
                  <a:pt x="832785" y="1170342"/>
                </a:lnTo>
                <a:lnTo>
                  <a:pt x="844225" y="1170342"/>
                </a:lnTo>
                <a:lnTo>
                  <a:pt x="855664" y="1170342"/>
                </a:lnTo>
                <a:lnTo>
                  <a:pt x="867104" y="1170342"/>
                </a:lnTo>
                <a:lnTo>
                  <a:pt x="878543" y="1170342"/>
                </a:lnTo>
                <a:lnTo>
                  <a:pt x="889983" y="1170342"/>
                </a:lnTo>
                <a:lnTo>
                  <a:pt x="901422" y="1170342"/>
                </a:lnTo>
                <a:lnTo>
                  <a:pt x="912862" y="1170342"/>
                </a:lnTo>
                <a:lnTo>
                  <a:pt x="924301" y="1170342"/>
                </a:lnTo>
                <a:lnTo>
                  <a:pt x="935741" y="1170342"/>
                </a:lnTo>
                <a:lnTo>
                  <a:pt x="947180" y="1170342"/>
                </a:lnTo>
                <a:lnTo>
                  <a:pt x="958620" y="1170342"/>
                </a:lnTo>
                <a:lnTo>
                  <a:pt x="970059" y="1170342"/>
                </a:lnTo>
                <a:lnTo>
                  <a:pt x="981499" y="1170342"/>
                </a:lnTo>
                <a:lnTo>
                  <a:pt x="992938" y="1170342"/>
                </a:lnTo>
                <a:lnTo>
                  <a:pt x="1004378" y="1170342"/>
                </a:lnTo>
                <a:lnTo>
                  <a:pt x="1015818" y="1170342"/>
                </a:lnTo>
                <a:lnTo>
                  <a:pt x="1027257" y="1170342"/>
                </a:lnTo>
                <a:lnTo>
                  <a:pt x="1038697" y="1170342"/>
                </a:lnTo>
                <a:lnTo>
                  <a:pt x="1050136" y="1170342"/>
                </a:lnTo>
                <a:lnTo>
                  <a:pt x="1061576" y="1170342"/>
                </a:lnTo>
                <a:lnTo>
                  <a:pt x="1073015" y="1170342"/>
                </a:lnTo>
                <a:lnTo>
                  <a:pt x="1084455" y="1170342"/>
                </a:lnTo>
                <a:lnTo>
                  <a:pt x="1095894" y="1170342"/>
                </a:lnTo>
                <a:lnTo>
                  <a:pt x="1107334" y="1170342"/>
                </a:lnTo>
                <a:lnTo>
                  <a:pt x="1118773" y="1170342"/>
                </a:lnTo>
                <a:lnTo>
                  <a:pt x="1130213" y="1170342"/>
                </a:lnTo>
                <a:lnTo>
                  <a:pt x="1141652" y="1170342"/>
                </a:lnTo>
                <a:lnTo>
                  <a:pt x="1153092" y="1170342"/>
                </a:lnTo>
                <a:lnTo>
                  <a:pt x="1164531" y="1170342"/>
                </a:lnTo>
                <a:lnTo>
                  <a:pt x="1175971" y="1170342"/>
                </a:lnTo>
                <a:lnTo>
                  <a:pt x="1187406" y="1170342"/>
                </a:lnTo>
                <a:lnTo>
                  <a:pt x="1198845" y="1170342"/>
                </a:lnTo>
                <a:lnTo>
                  <a:pt x="1210285" y="1170342"/>
                </a:lnTo>
                <a:lnTo>
                  <a:pt x="1221724" y="1170342"/>
                </a:lnTo>
                <a:lnTo>
                  <a:pt x="1233164" y="1170342"/>
                </a:lnTo>
                <a:lnTo>
                  <a:pt x="1244603" y="1170342"/>
                </a:lnTo>
                <a:lnTo>
                  <a:pt x="1256043" y="1170342"/>
                </a:lnTo>
                <a:lnTo>
                  <a:pt x="1267482" y="1170342"/>
                </a:lnTo>
                <a:lnTo>
                  <a:pt x="1278922" y="1170342"/>
                </a:lnTo>
                <a:lnTo>
                  <a:pt x="1290361" y="1170342"/>
                </a:lnTo>
                <a:lnTo>
                  <a:pt x="1301801" y="1170342"/>
                </a:lnTo>
                <a:lnTo>
                  <a:pt x="1313240" y="1170342"/>
                </a:lnTo>
                <a:lnTo>
                  <a:pt x="1324680" y="1170342"/>
                </a:lnTo>
                <a:lnTo>
                  <a:pt x="1336120" y="1170342"/>
                </a:lnTo>
                <a:lnTo>
                  <a:pt x="1347559" y="1170342"/>
                </a:lnTo>
                <a:lnTo>
                  <a:pt x="1358999" y="1170342"/>
                </a:lnTo>
                <a:lnTo>
                  <a:pt x="1370438" y="1170342"/>
                </a:lnTo>
                <a:lnTo>
                  <a:pt x="1381878" y="1170342"/>
                </a:lnTo>
                <a:lnTo>
                  <a:pt x="1393317" y="1170342"/>
                </a:lnTo>
                <a:lnTo>
                  <a:pt x="1404757" y="1170342"/>
                </a:lnTo>
                <a:lnTo>
                  <a:pt x="1416196" y="1170342"/>
                </a:lnTo>
                <a:lnTo>
                  <a:pt x="1427636" y="1170342"/>
                </a:lnTo>
                <a:lnTo>
                  <a:pt x="1439075" y="1170342"/>
                </a:lnTo>
                <a:lnTo>
                  <a:pt x="1450515" y="1170342"/>
                </a:lnTo>
                <a:lnTo>
                  <a:pt x="1461954" y="1170342"/>
                </a:lnTo>
                <a:lnTo>
                  <a:pt x="1473394" y="1170342"/>
                </a:lnTo>
                <a:lnTo>
                  <a:pt x="1484833" y="1170342"/>
                </a:lnTo>
                <a:lnTo>
                  <a:pt x="1496273" y="1170342"/>
                </a:lnTo>
                <a:lnTo>
                  <a:pt x="1507712" y="1170342"/>
                </a:lnTo>
                <a:lnTo>
                  <a:pt x="1519152" y="1170342"/>
                </a:lnTo>
                <a:lnTo>
                  <a:pt x="1530591" y="1170342"/>
                </a:lnTo>
                <a:lnTo>
                  <a:pt x="1542031" y="1170342"/>
                </a:lnTo>
                <a:lnTo>
                  <a:pt x="1553471" y="1170342"/>
                </a:lnTo>
                <a:lnTo>
                  <a:pt x="1564910" y="1170342"/>
                </a:lnTo>
                <a:lnTo>
                  <a:pt x="1576349" y="1170342"/>
                </a:lnTo>
                <a:lnTo>
                  <a:pt x="1587789" y="1170342"/>
                </a:lnTo>
                <a:lnTo>
                  <a:pt x="1599229" y="1170342"/>
                </a:lnTo>
                <a:lnTo>
                  <a:pt x="1610668" y="1170342"/>
                </a:lnTo>
                <a:lnTo>
                  <a:pt x="1622107" y="1170342"/>
                </a:lnTo>
                <a:lnTo>
                  <a:pt x="1633547" y="1170342"/>
                </a:lnTo>
                <a:lnTo>
                  <a:pt x="1644987" y="1170342"/>
                </a:lnTo>
                <a:lnTo>
                  <a:pt x="1656426" y="1170342"/>
                </a:lnTo>
                <a:lnTo>
                  <a:pt x="1667866" y="1170342"/>
                </a:lnTo>
                <a:lnTo>
                  <a:pt x="1679305" y="1170342"/>
                </a:lnTo>
                <a:lnTo>
                  <a:pt x="1690745" y="1170342"/>
                </a:lnTo>
                <a:lnTo>
                  <a:pt x="1702184" y="1170342"/>
                </a:lnTo>
                <a:lnTo>
                  <a:pt x="1713619" y="1170342"/>
                </a:lnTo>
                <a:lnTo>
                  <a:pt x="1725063" y="1170342"/>
                </a:lnTo>
                <a:lnTo>
                  <a:pt x="1736498" y="1170342"/>
                </a:lnTo>
                <a:lnTo>
                  <a:pt x="1747938" y="1170342"/>
                </a:lnTo>
                <a:lnTo>
                  <a:pt x="1759377" y="1170342"/>
                </a:lnTo>
                <a:lnTo>
                  <a:pt x="1770817" y="1170342"/>
                </a:lnTo>
                <a:lnTo>
                  <a:pt x="1782256" y="1170342"/>
                </a:lnTo>
                <a:lnTo>
                  <a:pt x="1793696" y="1170342"/>
                </a:lnTo>
                <a:lnTo>
                  <a:pt x="1805135" y="1170342"/>
                </a:lnTo>
                <a:lnTo>
                  <a:pt x="1816575" y="1170342"/>
                </a:lnTo>
                <a:lnTo>
                  <a:pt x="1828014" y="1170342"/>
                </a:lnTo>
                <a:lnTo>
                  <a:pt x="1839454" y="1170342"/>
                </a:lnTo>
                <a:lnTo>
                  <a:pt x="1850893" y="1170342"/>
                </a:lnTo>
                <a:lnTo>
                  <a:pt x="1862333" y="1170342"/>
                </a:lnTo>
                <a:lnTo>
                  <a:pt x="1873772" y="1170342"/>
                </a:lnTo>
                <a:lnTo>
                  <a:pt x="1885212" y="1170342"/>
                </a:lnTo>
                <a:lnTo>
                  <a:pt x="1896651" y="1170342"/>
                </a:lnTo>
                <a:lnTo>
                  <a:pt x="1908091" y="1170342"/>
                </a:lnTo>
                <a:lnTo>
                  <a:pt x="1919531" y="1170342"/>
                </a:lnTo>
                <a:lnTo>
                  <a:pt x="1930970" y="1170342"/>
                </a:lnTo>
                <a:lnTo>
                  <a:pt x="1942409" y="1170342"/>
                </a:lnTo>
                <a:lnTo>
                  <a:pt x="1953849" y="1170342"/>
                </a:lnTo>
                <a:lnTo>
                  <a:pt x="1965289" y="1170342"/>
                </a:lnTo>
                <a:lnTo>
                  <a:pt x="1976728" y="1170342"/>
                </a:lnTo>
                <a:lnTo>
                  <a:pt x="1988168" y="1170342"/>
                </a:lnTo>
                <a:lnTo>
                  <a:pt x="1999607" y="1170342"/>
                </a:lnTo>
                <a:lnTo>
                  <a:pt x="2011047" y="1170342"/>
                </a:lnTo>
                <a:lnTo>
                  <a:pt x="2022486" y="1170342"/>
                </a:lnTo>
                <a:lnTo>
                  <a:pt x="2033926" y="1170342"/>
                </a:lnTo>
                <a:lnTo>
                  <a:pt x="2045365" y="1170342"/>
                </a:lnTo>
                <a:lnTo>
                  <a:pt x="2056805" y="1170342"/>
                </a:lnTo>
                <a:lnTo>
                  <a:pt x="2068244" y="1170342"/>
                </a:lnTo>
                <a:lnTo>
                  <a:pt x="2079684" y="1170342"/>
                </a:lnTo>
                <a:lnTo>
                  <a:pt x="2091123" y="1170342"/>
                </a:lnTo>
                <a:lnTo>
                  <a:pt x="2102563" y="1170342"/>
                </a:lnTo>
                <a:lnTo>
                  <a:pt x="2114002" y="1170342"/>
                </a:lnTo>
                <a:lnTo>
                  <a:pt x="2125442" y="1170342"/>
                </a:lnTo>
                <a:lnTo>
                  <a:pt x="2136882" y="1170342"/>
                </a:lnTo>
                <a:lnTo>
                  <a:pt x="2148321" y="1170342"/>
                </a:lnTo>
                <a:lnTo>
                  <a:pt x="2159760" y="1170342"/>
                </a:lnTo>
                <a:lnTo>
                  <a:pt x="2171200" y="1170342"/>
                </a:lnTo>
                <a:lnTo>
                  <a:pt x="2182640" y="1170342"/>
                </a:lnTo>
                <a:lnTo>
                  <a:pt x="2194079" y="1170342"/>
                </a:lnTo>
                <a:lnTo>
                  <a:pt x="2205519" y="1170342"/>
                </a:lnTo>
                <a:lnTo>
                  <a:pt x="2216958" y="1170342"/>
                </a:lnTo>
                <a:lnTo>
                  <a:pt x="2228393" y="1170342"/>
                </a:lnTo>
                <a:lnTo>
                  <a:pt x="2239837" y="1170342"/>
                </a:lnTo>
                <a:lnTo>
                  <a:pt x="2251272" y="1170342"/>
                </a:lnTo>
                <a:lnTo>
                  <a:pt x="2262716" y="1170342"/>
                </a:lnTo>
                <a:lnTo>
                  <a:pt x="2274151" y="1170342"/>
                </a:lnTo>
                <a:lnTo>
                  <a:pt x="2285591" y="1170342"/>
                </a:lnTo>
                <a:lnTo>
                  <a:pt x="2297030" y="1170342"/>
                </a:lnTo>
                <a:lnTo>
                  <a:pt x="2308470" y="1170342"/>
                </a:lnTo>
                <a:lnTo>
                  <a:pt x="2319909" y="1170342"/>
                </a:lnTo>
                <a:lnTo>
                  <a:pt x="2331349" y="1170342"/>
                </a:lnTo>
                <a:lnTo>
                  <a:pt x="2342788" y="1170342"/>
                </a:lnTo>
                <a:lnTo>
                  <a:pt x="2354228" y="1170342"/>
                </a:lnTo>
                <a:lnTo>
                  <a:pt x="2365667" y="1170342"/>
                </a:lnTo>
                <a:lnTo>
                  <a:pt x="2377107" y="1170342"/>
                </a:lnTo>
                <a:lnTo>
                  <a:pt x="2388546" y="1170342"/>
                </a:lnTo>
                <a:lnTo>
                  <a:pt x="2399986" y="1170342"/>
                </a:lnTo>
                <a:lnTo>
                  <a:pt x="2411425" y="1170342"/>
                </a:lnTo>
                <a:lnTo>
                  <a:pt x="2422865" y="1170342"/>
                </a:lnTo>
                <a:lnTo>
                  <a:pt x="2434304" y="1170342"/>
                </a:lnTo>
                <a:lnTo>
                  <a:pt x="2445744" y="1170342"/>
                </a:lnTo>
                <a:lnTo>
                  <a:pt x="2457184" y="1170342"/>
                </a:lnTo>
                <a:lnTo>
                  <a:pt x="2468623" y="1170342"/>
                </a:lnTo>
                <a:lnTo>
                  <a:pt x="2480062" y="1170342"/>
                </a:lnTo>
                <a:lnTo>
                  <a:pt x="2491502" y="1170342"/>
                </a:lnTo>
                <a:lnTo>
                  <a:pt x="2502942" y="1170342"/>
                </a:lnTo>
                <a:lnTo>
                  <a:pt x="2514381" y="1170342"/>
                </a:lnTo>
                <a:lnTo>
                  <a:pt x="2525821" y="1170342"/>
                </a:lnTo>
                <a:lnTo>
                  <a:pt x="2537260" y="1170342"/>
                </a:lnTo>
                <a:lnTo>
                  <a:pt x="2548700" y="1170342"/>
                </a:lnTo>
                <a:lnTo>
                  <a:pt x="2560139" y="1170342"/>
                </a:lnTo>
                <a:lnTo>
                  <a:pt x="2571579" y="1170342"/>
                </a:lnTo>
                <a:lnTo>
                  <a:pt x="2583018" y="1170342"/>
                </a:lnTo>
                <a:lnTo>
                  <a:pt x="2594458" y="1170342"/>
                </a:lnTo>
                <a:lnTo>
                  <a:pt x="2605897" y="1170342"/>
                </a:lnTo>
                <a:lnTo>
                  <a:pt x="2617337" y="1170342"/>
                </a:lnTo>
                <a:lnTo>
                  <a:pt x="2628776" y="1170342"/>
                </a:lnTo>
                <a:lnTo>
                  <a:pt x="2640216" y="1170342"/>
                </a:lnTo>
                <a:lnTo>
                  <a:pt x="2651655" y="1170342"/>
                </a:lnTo>
                <a:lnTo>
                  <a:pt x="2663095" y="1170342"/>
                </a:lnTo>
                <a:lnTo>
                  <a:pt x="2674535" y="1170342"/>
                </a:lnTo>
                <a:lnTo>
                  <a:pt x="2685974" y="1170342"/>
                </a:lnTo>
                <a:lnTo>
                  <a:pt x="2697413" y="1170342"/>
                </a:lnTo>
                <a:lnTo>
                  <a:pt x="2708853" y="1170342"/>
                </a:lnTo>
                <a:lnTo>
                  <a:pt x="2720293" y="1170342"/>
                </a:lnTo>
                <a:lnTo>
                  <a:pt x="2731727" y="1170342"/>
                </a:lnTo>
                <a:lnTo>
                  <a:pt x="2743172" y="1170342"/>
                </a:lnTo>
                <a:lnTo>
                  <a:pt x="2754611" y="1170342"/>
                </a:lnTo>
                <a:lnTo>
                  <a:pt x="2766046" y="1170342"/>
                </a:lnTo>
                <a:lnTo>
                  <a:pt x="2777490" y="1170342"/>
                </a:lnTo>
                <a:lnTo>
                  <a:pt x="2788925" y="1170342"/>
                </a:lnTo>
                <a:lnTo>
                  <a:pt x="2800364" y="1170342"/>
                </a:lnTo>
                <a:lnTo>
                  <a:pt x="2811804" y="1170342"/>
                </a:lnTo>
                <a:lnTo>
                  <a:pt x="2823243" y="1170342"/>
                </a:lnTo>
                <a:lnTo>
                  <a:pt x="2834683" y="1170342"/>
                </a:lnTo>
                <a:lnTo>
                  <a:pt x="2846123" y="1170342"/>
                </a:lnTo>
                <a:lnTo>
                  <a:pt x="2857562" y="1170342"/>
                </a:lnTo>
                <a:lnTo>
                  <a:pt x="2869001" y="1170342"/>
                </a:lnTo>
                <a:lnTo>
                  <a:pt x="2880441" y="1170342"/>
                </a:lnTo>
                <a:lnTo>
                  <a:pt x="2891881" y="1170342"/>
                </a:lnTo>
                <a:lnTo>
                  <a:pt x="2903320" y="1170342"/>
                </a:lnTo>
                <a:lnTo>
                  <a:pt x="2914760" y="1170342"/>
                </a:lnTo>
                <a:lnTo>
                  <a:pt x="2926199" y="1170342"/>
                </a:lnTo>
                <a:lnTo>
                  <a:pt x="2937639" y="1170342"/>
                </a:lnTo>
                <a:lnTo>
                  <a:pt x="2949078" y="1170342"/>
                </a:lnTo>
                <a:lnTo>
                  <a:pt x="2960518" y="1170342"/>
                </a:lnTo>
                <a:lnTo>
                  <a:pt x="2971957" y="1170342"/>
                </a:lnTo>
                <a:lnTo>
                  <a:pt x="2983397" y="1170342"/>
                </a:lnTo>
                <a:lnTo>
                  <a:pt x="2994837" y="1170342"/>
                </a:lnTo>
                <a:lnTo>
                  <a:pt x="3006276" y="1170342"/>
                </a:lnTo>
                <a:lnTo>
                  <a:pt x="3017715" y="1170342"/>
                </a:lnTo>
                <a:lnTo>
                  <a:pt x="3029155" y="1170342"/>
                </a:lnTo>
                <a:lnTo>
                  <a:pt x="3040594" y="1170342"/>
                </a:lnTo>
                <a:lnTo>
                  <a:pt x="3052034" y="1170342"/>
                </a:lnTo>
                <a:lnTo>
                  <a:pt x="3063474" y="1170342"/>
                </a:lnTo>
                <a:lnTo>
                  <a:pt x="3074913" y="1170342"/>
                </a:lnTo>
                <a:lnTo>
                  <a:pt x="3086352" y="1170342"/>
                </a:lnTo>
                <a:lnTo>
                  <a:pt x="3097792" y="1170342"/>
                </a:lnTo>
                <a:lnTo>
                  <a:pt x="3109232" y="1170342"/>
                </a:lnTo>
                <a:lnTo>
                  <a:pt x="3120671" y="1170342"/>
                </a:lnTo>
                <a:lnTo>
                  <a:pt x="3132111" y="1170342"/>
                </a:lnTo>
                <a:lnTo>
                  <a:pt x="3143550" y="1170342"/>
                </a:lnTo>
                <a:lnTo>
                  <a:pt x="3154990" y="1170342"/>
                </a:lnTo>
                <a:lnTo>
                  <a:pt x="3166429" y="1170342"/>
                </a:lnTo>
                <a:lnTo>
                  <a:pt x="3177869" y="1170342"/>
                </a:lnTo>
                <a:lnTo>
                  <a:pt x="3189308" y="1170342"/>
                </a:lnTo>
                <a:lnTo>
                  <a:pt x="3200748" y="1170342"/>
                </a:lnTo>
                <a:lnTo>
                  <a:pt x="3212187" y="1170342"/>
                </a:lnTo>
                <a:lnTo>
                  <a:pt x="3223627" y="1170342"/>
                </a:lnTo>
                <a:lnTo>
                  <a:pt x="3235066" y="1158321"/>
                </a:lnTo>
                <a:lnTo>
                  <a:pt x="3246501" y="174274"/>
                </a:lnTo>
                <a:lnTo>
                  <a:pt x="3257945" y="255403"/>
                </a:lnTo>
                <a:lnTo>
                  <a:pt x="3269385" y="289955"/>
                </a:lnTo>
                <a:lnTo>
                  <a:pt x="3280825" y="534843"/>
                </a:lnTo>
                <a:lnTo>
                  <a:pt x="3292264" y="521322"/>
                </a:lnTo>
                <a:lnTo>
                  <a:pt x="3303699" y="196810"/>
                </a:lnTo>
                <a:lnTo>
                  <a:pt x="3315143" y="96150"/>
                </a:lnTo>
                <a:lnTo>
                  <a:pt x="3326578" y="142723"/>
                </a:lnTo>
                <a:lnTo>
                  <a:pt x="3338017" y="162254"/>
                </a:lnTo>
                <a:lnTo>
                  <a:pt x="3349457" y="413152"/>
                </a:lnTo>
                <a:lnTo>
                  <a:pt x="3360896" y="0"/>
                </a:lnTo>
                <a:lnTo>
                  <a:pt x="3372336" y="482260"/>
                </a:lnTo>
                <a:lnTo>
                  <a:pt x="3383776" y="1135790"/>
                </a:lnTo>
                <a:lnTo>
                  <a:pt x="3395215" y="1161326"/>
                </a:lnTo>
                <a:lnTo>
                  <a:pt x="3406654" y="1170342"/>
                </a:lnTo>
                <a:lnTo>
                  <a:pt x="3418094" y="1170342"/>
                </a:lnTo>
                <a:lnTo>
                  <a:pt x="3429534" y="1170342"/>
                </a:lnTo>
                <a:lnTo>
                  <a:pt x="3440973" y="1170342"/>
                </a:lnTo>
                <a:lnTo>
                  <a:pt x="3452413" y="1170342"/>
                </a:lnTo>
                <a:lnTo>
                  <a:pt x="3463852" y="1167336"/>
                </a:lnTo>
                <a:lnTo>
                  <a:pt x="3475292" y="1170342"/>
                </a:lnTo>
                <a:lnTo>
                  <a:pt x="3486731" y="1170342"/>
                </a:lnTo>
                <a:lnTo>
                  <a:pt x="3498171" y="1170342"/>
                </a:lnTo>
                <a:lnTo>
                  <a:pt x="3509610" y="1170342"/>
                </a:lnTo>
                <a:lnTo>
                  <a:pt x="3521050" y="1170342"/>
                </a:lnTo>
                <a:lnTo>
                  <a:pt x="3532489" y="1170342"/>
                </a:lnTo>
                <a:lnTo>
                  <a:pt x="3543929" y="1170342"/>
                </a:lnTo>
                <a:lnTo>
                  <a:pt x="3555368" y="1170342"/>
                </a:lnTo>
                <a:lnTo>
                  <a:pt x="3566808" y="1170342"/>
                </a:lnTo>
                <a:lnTo>
                  <a:pt x="3578247" y="1170342"/>
                </a:lnTo>
                <a:lnTo>
                  <a:pt x="3589687" y="1170342"/>
                </a:lnTo>
                <a:lnTo>
                  <a:pt x="3601127" y="1170342"/>
                </a:lnTo>
                <a:lnTo>
                  <a:pt x="3612566" y="1170342"/>
                </a:lnTo>
                <a:lnTo>
                  <a:pt x="3624005" y="1170342"/>
                </a:lnTo>
                <a:lnTo>
                  <a:pt x="3635445" y="1170342"/>
                </a:lnTo>
                <a:lnTo>
                  <a:pt x="3646885" y="1170342"/>
                </a:lnTo>
                <a:lnTo>
                  <a:pt x="3658324" y="1170342"/>
                </a:lnTo>
                <a:lnTo>
                  <a:pt x="3669764" y="1170342"/>
                </a:lnTo>
                <a:lnTo>
                  <a:pt x="3681203" y="1170342"/>
                </a:lnTo>
                <a:lnTo>
                  <a:pt x="3692643" y="1170342"/>
                </a:lnTo>
                <a:lnTo>
                  <a:pt x="3704082" y="1170342"/>
                </a:lnTo>
                <a:lnTo>
                  <a:pt x="3715522" y="1170342"/>
                </a:lnTo>
                <a:lnTo>
                  <a:pt x="3726961" y="1170342"/>
                </a:lnTo>
                <a:lnTo>
                  <a:pt x="3738401" y="1170342"/>
                </a:lnTo>
                <a:lnTo>
                  <a:pt x="3749840" y="1170342"/>
                </a:lnTo>
                <a:lnTo>
                  <a:pt x="3761280" y="1170342"/>
                </a:lnTo>
                <a:lnTo>
                  <a:pt x="3772719" y="1170342"/>
                </a:lnTo>
                <a:lnTo>
                  <a:pt x="3784154" y="1170342"/>
                </a:lnTo>
                <a:lnTo>
                  <a:pt x="3795598" y="1170342"/>
                </a:lnTo>
                <a:lnTo>
                  <a:pt x="3807033" y="1170342"/>
                </a:lnTo>
                <a:lnTo>
                  <a:pt x="3818473" y="1170342"/>
                </a:lnTo>
                <a:lnTo>
                  <a:pt x="3829917" y="1170342"/>
                </a:lnTo>
                <a:lnTo>
                  <a:pt x="3841352" y="1170342"/>
                </a:lnTo>
                <a:lnTo>
                  <a:pt x="3852791" y="1170342"/>
                </a:lnTo>
                <a:lnTo>
                  <a:pt x="3864231" y="1170342"/>
                </a:lnTo>
                <a:lnTo>
                  <a:pt x="3875670" y="1170342"/>
                </a:lnTo>
                <a:lnTo>
                  <a:pt x="3887110" y="1170342"/>
                </a:lnTo>
                <a:lnTo>
                  <a:pt x="3898549" y="1170342"/>
                </a:lnTo>
                <a:lnTo>
                  <a:pt x="3909989" y="1170342"/>
                </a:lnTo>
                <a:lnTo>
                  <a:pt x="3921447" y="1170342"/>
                </a:lnTo>
                <a:lnTo>
                  <a:pt x="3932878" y="1170342"/>
                </a:lnTo>
                <a:lnTo>
                  <a:pt x="3944307" y="1170342"/>
                </a:lnTo>
                <a:lnTo>
                  <a:pt x="3955737" y="1170342"/>
                </a:lnTo>
                <a:lnTo>
                  <a:pt x="3967167" y="1170342"/>
                </a:lnTo>
                <a:lnTo>
                  <a:pt x="3978645" y="1170342"/>
                </a:lnTo>
                <a:lnTo>
                  <a:pt x="3990075" y="1170342"/>
                </a:lnTo>
                <a:lnTo>
                  <a:pt x="4001505" y="1170342"/>
                </a:lnTo>
                <a:lnTo>
                  <a:pt x="4012935" y="1170342"/>
                </a:lnTo>
                <a:lnTo>
                  <a:pt x="4024365" y="1170342"/>
                </a:lnTo>
                <a:lnTo>
                  <a:pt x="4035843" y="1170342"/>
                </a:lnTo>
                <a:lnTo>
                  <a:pt x="4047273" y="1170342"/>
                </a:lnTo>
                <a:lnTo>
                  <a:pt x="4058702" y="1170342"/>
                </a:lnTo>
                <a:lnTo>
                  <a:pt x="4070133" y="1170342"/>
                </a:lnTo>
                <a:lnTo>
                  <a:pt x="4081563" y="1170342"/>
                </a:lnTo>
                <a:lnTo>
                  <a:pt x="4093040" y="1170342"/>
                </a:lnTo>
                <a:lnTo>
                  <a:pt x="4104471" y="1170342"/>
                </a:lnTo>
                <a:lnTo>
                  <a:pt x="4115900" y="1170342"/>
                </a:lnTo>
                <a:lnTo>
                  <a:pt x="4127330" y="1170342"/>
                </a:lnTo>
                <a:lnTo>
                  <a:pt x="4138760" y="1168841"/>
                </a:lnTo>
                <a:lnTo>
                  <a:pt x="4150238" y="1170342"/>
                </a:lnTo>
                <a:lnTo>
                  <a:pt x="4161668" y="1170342"/>
                </a:lnTo>
                <a:lnTo>
                  <a:pt x="4173098" y="1170342"/>
                </a:lnTo>
                <a:lnTo>
                  <a:pt x="4184528" y="1170342"/>
                </a:lnTo>
                <a:lnTo>
                  <a:pt x="4195958" y="1170342"/>
                </a:lnTo>
                <a:lnTo>
                  <a:pt x="4207436" y="1170342"/>
                </a:lnTo>
                <a:lnTo>
                  <a:pt x="4218865" y="1170342"/>
                </a:lnTo>
                <a:lnTo>
                  <a:pt x="4230296" y="1170342"/>
                </a:lnTo>
                <a:lnTo>
                  <a:pt x="4241726" y="1170342"/>
                </a:lnTo>
                <a:lnTo>
                  <a:pt x="4253156" y="1170342"/>
                </a:lnTo>
                <a:lnTo>
                  <a:pt x="4264634" y="1170342"/>
                </a:lnTo>
                <a:lnTo>
                  <a:pt x="4276063" y="1170342"/>
                </a:lnTo>
                <a:lnTo>
                  <a:pt x="4287493" y="1170342"/>
                </a:lnTo>
                <a:lnTo>
                  <a:pt x="4298923" y="1170342"/>
                </a:lnTo>
                <a:lnTo>
                  <a:pt x="4310353" y="1170342"/>
                </a:lnTo>
                <a:lnTo>
                  <a:pt x="4321831" y="1170342"/>
                </a:lnTo>
                <a:lnTo>
                  <a:pt x="4333261" y="1170342"/>
                </a:lnTo>
                <a:lnTo>
                  <a:pt x="4344691" y="1170342"/>
                </a:lnTo>
                <a:lnTo>
                  <a:pt x="4356121" y="1170342"/>
                </a:lnTo>
                <a:lnTo>
                  <a:pt x="4367551" y="1170342"/>
                </a:lnTo>
                <a:lnTo>
                  <a:pt x="4379028" y="1170342"/>
                </a:lnTo>
                <a:lnTo>
                  <a:pt x="4390458" y="1170342"/>
                </a:lnTo>
                <a:lnTo>
                  <a:pt x="4401889" y="1170342"/>
                </a:lnTo>
                <a:lnTo>
                  <a:pt x="4413319" y="1170342"/>
                </a:lnTo>
                <a:lnTo>
                  <a:pt x="4424749" y="1170342"/>
                </a:lnTo>
                <a:lnTo>
                  <a:pt x="4436226" y="1170342"/>
                </a:lnTo>
                <a:lnTo>
                  <a:pt x="4447656" y="1170342"/>
                </a:lnTo>
                <a:lnTo>
                  <a:pt x="4459086" y="1170342"/>
                </a:lnTo>
                <a:lnTo>
                  <a:pt x="4470516" y="1170342"/>
                </a:lnTo>
                <a:lnTo>
                  <a:pt x="4481946" y="1170342"/>
                </a:lnTo>
                <a:lnTo>
                  <a:pt x="4493424" y="1170342"/>
                </a:lnTo>
                <a:lnTo>
                  <a:pt x="4504854" y="1170342"/>
                </a:lnTo>
                <a:lnTo>
                  <a:pt x="4516284" y="1170342"/>
                </a:lnTo>
                <a:lnTo>
                  <a:pt x="4527714" y="1170342"/>
                </a:lnTo>
                <a:lnTo>
                  <a:pt x="4539144" y="1170342"/>
                </a:lnTo>
                <a:lnTo>
                  <a:pt x="4550621" y="1170342"/>
                </a:lnTo>
                <a:lnTo>
                  <a:pt x="4562051" y="1170342"/>
                </a:lnTo>
                <a:lnTo>
                  <a:pt x="4573482" y="1170342"/>
                </a:lnTo>
                <a:lnTo>
                  <a:pt x="4584912" y="1170342"/>
                </a:lnTo>
                <a:lnTo>
                  <a:pt x="4596341" y="1170342"/>
                </a:lnTo>
                <a:lnTo>
                  <a:pt x="4607771" y="1170342"/>
                </a:lnTo>
                <a:lnTo>
                  <a:pt x="4619249" y="1170342"/>
                </a:lnTo>
                <a:lnTo>
                  <a:pt x="4630679" y="1170342"/>
                </a:lnTo>
                <a:lnTo>
                  <a:pt x="4642109" y="1170342"/>
                </a:lnTo>
                <a:lnTo>
                  <a:pt x="4653539" y="1170342"/>
                </a:lnTo>
                <a:lnTo>
                  <a:pt x="4664969" y="1170342"/>
                </a:lnTo>
                <a:lnTo>
                  <a:pt x="4676447" y="1170342"/>
                </a:lnTo>
                <a:lnTo>
                  <a:pt x="4687877" y="1170342"/>
                </a:lnTo>
                <a:lnTo>
                  <a:pt x="4699306" y="1170342"/>
                </a:lnTo>
                <a:lnTo>
                  <a:pt x="4710737" y="1170342"/>
                </a:lnTo>
                <a:lnTo>
                  <a:pt x="4722167" y="1170342"/>
                </a:lnTo>
                <a:lnTo>
                  <a:pt x="4733644" y="1170342"/>
                </a:lnTo>
                <a:lnTo>
                  <a:pt x="4745075" y="1170342"/>
                </a:lnTo>
                <a:lnTo>
                  <a:pt x="4756504" y="1170342"/>
                </a:lnTo>
                <a:lnTo>
                  <a:pt x="4767934" y="1170342"/>
                </a:lnTo>
                <a:lnTo>
                  <a:pt x="4779364" y="1170342"/>
                </a:lnTo>
                <a:lnTo>
                  <a:pt x="4790842" y="1170342"/>
                </a:lnTo>
                <a:lnTo>
                  <a:pt x="4802272" y="1170342"/>
                </a:lnTo>
                <a:lnTo>
                  <a:pt x="4813702" y="1170342"/>
                </a:lnTo>
                <a:lnTo>
                  <a:pt x="4825132" y="1170342"/>
                </a:lnTo>
                <a:lnTo>
                  <a:pt x="4836562" y="1170342"/>
                </a:lnTo>
                <a:lnTo>
                  <a:pt x="4848040" y="1170342"/>
                </a:lnTo>
                <a:lnTo>
                  <a:pt x="4859469" y="1170342"/>
                </a:lnTo>
                <a:lnTo>
                  <a:pt x="4870899" y="1170342"/>
                </a:lnTo>
                <a:lnTo>
                  <a:pt x="4882330" y="1170342"/>
                </a:lnTo>
                <a:lnTo>
                  <a:pt x="4893760" y="1170342"/>
                </a:lnTo>
                <a:lnTo>
                  <a:pt x="4905237" y="1170342"/>
                </a:lnTo>
                <a:lnTo>
                  <a:pt x="4916667" y="1170342"/>
                </a:lnTo>
                <a:lnTo>
                  <a:pt x="4928097" y="1170342"/>
                </a:lnTo>
                <a:lnTo>
                  <a:pt x="4939527" y="1170342"/>
                </a:lnTo>
                <a:lnTo>
                  <a:pt x="4950957" y="1170342"/>
                </a:lnTo>
                <a:lnTo>
                  <a:pt x="4962435" y="1170342"/>
                </a:lnTo>
                <a:lnTo>
                  <a:pt x="4973865" y="1170342"/>
                </a:lnTo>
                <a:lnTo>
                  <a:pt x="4985295" y="1170342"/>
                </a:lnTo>
                <a:lnTo>
                  <a:pt x="4996725" y="1170342"/>
                </a:lnTo>
                <a:lnTo>
                  <a:pt x="5008155" y="1170342"/>
                </a:lnTo>
                <a:lnTo>
                  <a:pt x="5019632" y="1170342"/>
                </a:lnTo>
                <a:lnTo>
                  <a:pt x="5031062" y="1170342"/>
                </a:lnTo>
                <a:lnTo>
                  <a:pt x="5042492" y="1170342"/>
                </a:lnTo>
                <a:lnTo>
                  <a:pt x="5053923" y="1170342"/>
                </a:lnTo>
                <a:lnTo>
                  <a:pt x="5065353" y="1170342"/>
                </a:lnTo>
                <a:lnTo>
                  <a:pt x="5076830" y="1170342"/>
                </a:lnTo>
                <a:lnTo>
                  <a:pt x="5088260" y="1170342"/>
                </a:lnTo>
                <a:lnTo>
                  <a:pt x="5099690" y="1170342"/>
                </a:lnTo>
                <a:lnTo>
                  <a:pt x="5111120" y="1170342"/>
                </a:lnTo>
                <a:lnTo>
                  <a:pt x="5122550" y="1170342"/>
                </a:lnTo>
                <a:lnTo>
                  <a:pt x="5134028" y="1170342"/>
                </a:lnTo>
                <a:lnTo>
                  <a:pt x="5145458" y="1170342"/>
                </a:lnTo>
                <a:lnTo>
                  <a:pt x="5156888" y="1170342"/>
                </a:lnTo>
                <a:lnTo>
                  <a:pt x="5168318" y="1170342"/>
                </a:lnTo>
                <a:lnTo>
                  <a:pt x="5179747" y="1170342"/>
                </a:lnTo>
                <a:lnTo>
                  <a:pt x="5191225" y="1170342"/>
                </a:lnTo>
                <a:lnTo>
                  <a:pt x="5202655" y="1170342"/>
                </a:lnTo>
                <a:lnTo>
                  <a:pt x="5214085" y="1170342"/>
                </a:lnTo>
                <a:lnTo>
                  <a:pt x="5225515" y="1170342"/>
                </a:lnTo>
                <a:lnTo>
                  <a:pt x="5236945" y="1170342"/>
                </a:lnTo>
                <a:lnTo>
                  <a:pt x="5248423" y="1170342"/>
                </a:lnTo>
                <a:lnTo>
                  <a:pt x="5259853" y="1170342"/>
                </a:lnTo>
                <a:lnTo>
                  <a:pt x="5271283" y="1170342"/>
                </a:lnTo>
                <a:lnTo>
                  <a:pt x="5282713" y="1170342"/>
                </a:lnTo>
                <a:lnTo>
                  <a:pt x="5294143" y="1170342"/>
                </a:lnTo>
                <a:lnTo>
                  <a:pt x="5305621" y="1170342"/>
                </a:lnTo>
                <a:lnTo>
                  <a:pt x="5317051" y="1170342"/>
                </a:lnTo>
                <a:lnTo>
                  <a:pt x="5328481" y="1170342"/>
                </a:lnTo>
                <a:lnTo>
                  <a:pt x="5339910" y="1170342"/>
                </a:lnTo>
                <a:lnTo>
                  <a:pt x="5351340" y="1170342"/>
                </a:lnTo>
                <a:lnTo>
                  <a:pt x="5362818" y="1170342"/>
                </a:lnTo>
                <a:lnTo>
                  <a:pt x="5374248" y="1170342"/>
                </a:lnTo>
                <a:lnTo>
                  <a:pt x="5385678" y="1170342"/>
                </a:lnTo>
                <a:lnTo>
                  <a:pt x="5397108" y="1170342"/>
                </a:lnTo>
                <a:lnTo>
                  <a:pt x="5408538" y="1170342"/>
                </a:lnTo>
                <a:lnTo>
                  <a:pt x="5420016" y="1170342"/>
                </a:lnTo>
                <a:lnTo>
                  <a:pt x="5431446" y="1170342"/>
                </a:lnTo>
                <a:lnTo>
                  <a:pt x="5442876" y="1170342"/>
                </a:lnTo>
                <a:lnTo>
                  <a:pt x="5454306" y="1170342"/>
                </a:lnTo>
                <a:lnTo>
                  <a:pt x="5465736" y="1170342"/>
                </a:lnTo>
                <a:lnTo>
                  <a:pt x="5477214" y="1170342"/>
                </a:lnTo>
                <a:lnTo>
                  <a:pt x="5488643" y="1170342"/>
                </a:lnTo>
                <a:lnTo>
                  <a:pt x="5500073" y="1170342"/>
                </a:lnTo>
                <a:lnTo>
                  <a:pt x="5511503" y="1170342"/>
                </a:lnTo>
                <a:lnTo>
                  <a:pt x="5522933" y="1170342"/>
                </a:lnTo>
                <a:lnTo>
                  <a:pt x="5534411" y="1170342"/>
                </a:lnTo>
                <a:lnTo>
                  <a:pt x="5545841" y="1170342"/>
                </a:lnTo>
                <a:lnTo>
                  <a:pt x="5557271" y="1170342"/>
                </a:lnTo>
                <a:lnTo>
                  <a:pt x="5568701" y="1170342"/>
                </a:lnTo>
                <a:lnTo>
                  <a:pt x="5580131" y="1170342"/>
                </a:lnTo>
                <a:lnTo>
                  <a:pt x="5591609" y="1170342"/>
                </a:lnTo>
                <a:lnTo>
                  <a:pt x="5603038" y="1170342"/>
                </a:lnTo>
                <a:lnTo>
                  <a:pt x="5614469" y="1170342"/>
                </a:lnTo>
                <a:lnTo>
                  <a:pt x="5625899" y="1170342"/>
                </a:lnTo>
                <a:lnTo>
                  <a:pt x="5637329" y="1170342"/>
                </a:lnTo>
                <a:lnTo>
                  <a:pt x="5648759" y="1170342"/>
                </a:lnTo>
                <a:lnTo>
                  <a:pt x="5660236" y="1170342"/>
                </a:lnTo>
                <a:lnTo>
                  <a:pt x="5671666" y="1170342"/>
                </a:lnTo>
                <a:lnTo>
                  <a:pt x="5683096" y="1170342"/>
                </a:lnTo>
                <a:lnTo>
                  <a:pt x="5694526" y="1170342"/>
                </a:lnTo>
                <a:lnTo>
                  <a:pt x="5705956" y="1170342"/>
                </a:lnTo>
                <a:lnTo>
                  <a:pt x="5717434" y="1170342"/>
                </a:lnTo>
                <a:lnTo>
                  <a:pt x="5728864" y="1170342"/>
                </a:lnTo>
                <a:lnTo>
                  <a:pt x="5740294" y="1170342"/>
                </a:lnTo>
                <a:lnTo>
                  <a:pt x="5751724" y="1170342"/>
                </a:lnTo>
                <a:lnTo>
                  <a:pt x="5763154" y="1170342"/>
                </a:lnTo>
                <a:lnTo>
                  <a:pt x="5774631" y="1170342"/>
                </a:lnTo>
                <a:lnTo>
                  <a:pt x="5786062" y="1170342"/>
                </a:lnTo>
                <a:lnTo>
                  <a:pt x="5797492" y="1170342"/>
                </a:lnTo>
                <a:lnTo>
                  <a:pt x="5808921" y="1170342"/>
                </a:lnTo>
                <a:lnTo>
                  <a:pt x="5820351" y="1170342"/>
                </a:lnTo>
                <a:lnTo>
                  <a:pt x="5831829" y="1170342"/>
                </a:lnTo>
                <a:lnTo>
                  <a:pt x="5843259" y="1170342"/>
                </a:lnTo>
                <a:lnTo>
                  <a:pt x="5854689" y="1170342"/>
                </a:lnTo>
                <a:lnTo>
                  <a:pt x="5866119" y="1170342"/>
                </a:lnTo>
                <a:lnTo>
                  <a:pt x="5877549" y="1170342"/>
                </a:lnTo>
                <a:lnTo>
                  <a:pt x="5889027" y="1170342"/>
                </a:lnTo>
                <a:lnTo>
                  <a:pt x="5900457" y="1170342"/>
                </a:lnTo>
                <a:lnTo>
                  <a:pt x="5911887" y="1170342"/>
                </a:lnTo>
                <a:lnTo>
                  <a:pt x="5923317" y="1170342"/>
                </a:lnTo>
                <a:lnTo>
                  <a:pt x="5934747" y="1170342"/>
                </a:lnTo>
                <a:lnTo>
                  <a:pt x="5946225" y="1170342"/>
                </a:lnTo>
                <a:lnTo>
                  <a:pt x="5957655" y="1170342"/>
                </a:lnTo>
                <a:lnTo>
                  <a:pt x="5969084" y="1170342"/>
                </a:lnTo>
                <a:lnTo>
                  <a:pt x="5980514" y="1170342"/>
                </a:lnTo>
                <a:lnTo>
                  <a:pt x="5991944" y="1170342"/>
                </a:lnTo>
                <a:lnTo>
                  <a:pt x="6003422" y="1170342"/>
                </a:lnTo>
                <a:lnTo>
                  <a:pt x="6014852" y="1170342"/>
                </a:lnTo>
                <a:lnTo>
                  <a:pt x="6026282" y="1170342"/>
                </a:lnTo>
                <a:lnTo>
                  <a:pt x="6037712" y="1170342"/>
                </a:lnTo>
                <a:lnTo>
                  <a:pt x="6049142" y="1170342"/>
                </a:lnTo>
                <a:lnTo>
                  <a:pt x="6060620" y="1170342"/>
                </a:lnTo>
                <a:lnTo>
                  <a:pt x="6072049" y="1170342"/>
                </a:lnTo>
                <a:lnTo>
                  <a:pt x="6083480" y="1170342"/>
                </a:lnTo>
                <a:lnTo>
                  <a:pt x="6094910" y="1170342"/>
                </a:lnTo>
                <a:lnTo>
                  <a:pt x="6106340" y="1170342"/>
                </a:lnTo>
                <a:lnTo>
                  <a:pt x="6117818" y="1170342"/>
                </a:lnTo>
                <a:lnTo>
                  <a:pt x="6129247" y="1170342"/>
                </a:lnTo>
                <a:lnTo>
                  <a:pt x="6140677" y="1170342"/>
                </a:lnTo>
                <a:lnTo>
                  <a:pt x="6152107" y="1170342"/>
                </a:lnTo>
                <a:lnTo>
                  <a:pt x="6163537" y="1170342"/>
                </a:lnTo>
                <a:lnTo>
                  <a:pt x="6175015" y="1170342"/>
                </a:lnTo>
                <a:lnTo>
                  <a:pt x="6186445" y="1170342"/>
                </a:lnTo>
                <a:lnTo>
                  <a:pt x="6197875" y="1170342"/>
                </a:lnTo>
                <a:lnTo>
                  <a:pt x="6209305" y="1170342"/>
                </a:lnTo>
                <a:lnTo>
                  <a:pt x="6220735" y="1170342"/>
                </a:lnTo>
                <a:lnTo>
                  <a:pt x="6232212" y="1170342"/>
                </a:lnTo>
                <a:lnTo>
                  <a:pt x="6243642" y="1170342"/>
                </a:lnTo>
                <a:lnTo>
                  <a:pt x="6255073" y="1170342"/>
                </a:lnTo>
                <a:lnTo>
                  <a:pt x="6266503" y="1170342"/>
                </a:lnTo>
                <a:lnTo>
                  <a:pt x="6277933" y="1170342"/>
                </a:lnTo>
                <a:lnTo>
                  <a:pt x="6289410" y="1170342"/>
                </a:lnTo>
                <a:lnTo>
                  <a:pt x="6300840" y="1170342"/>
                </a:lnTo>
                <a:lnTo>
                  <a:pt x="6312270" y="1170342"/>
                </a:lnTo>
                <a:lnTo>
                  <a:pt x="6323700" y="1170342"/>
                </a:lnTo>
                <a:lnTo>
                  <a:pt x="6335130" y="1170342"/>
                </a:lnTo>
                <a:lnTo>
                  <a:pt x="6346608" y="1170342"/>
                </a:lnTo>
                <a:lnTo>
                  <a:pt x="6358038" y="1170342"/>
                </a:lnTo>
                <a:lnTo>
                  <a:pt x="6369468" y="1170342"/>
                </a:lnTo>
                <a:lnTo>
                  <a:pt x="6380898" y="1170342"/>
                </a:lnTo>
                <a:lnTo>
                  <a:pt x="6392328" y="1170342"/>
                </a:lnTo>
                <a:lnTo>
                  <a:pt x="6403805" y="1170342"/>
                </a:lnTo>
                <a:lnTo>
                  <a:pt x="6415235" y="1170342"/>
                </a:lnTo>
                <a:lnTo>
                  <a:pt x="6426666" y="1170342"/>
                </a:lnTo>
                <a:lnTo>
                  <a:pt x="6438096" y="1170342"/>
                </a:lnTo>
                <a:lnTo>
                  <a:pt x="6449525" y="1170342"/>
                </a:lnTo>
                <a:lnTo>
                  <a:pt x="6461003" y="1170342"/>
                </a:lnTo>
                <a:lnTo>
                  <a:pt x="6472433" y="1170342"/>
                </a:lnTo>
                <a:lnTo>
                  <a:pt x="6483863" y="1170342"/>
                </a:lnTo>
                <a:lnTo>
                  <a:pt x="6495293" y="1170342"/>
                </a:lnTo>
                <a:lnTo>
                  <a:pt x="6506723" y="1170342"/>
                </a:lnTo>
                <a:lnTo>
                  <a:pt x="6518201" y="1170342"/>
                </a:lnTo>
                <a:lnTo>
                  <a:pt x="6529631" y="1170342"/>
                </a:lnTo>
                <a:lnTo>
                  <a:pt x="6541061" y="1170342"/>
                </a:lnTo>
                <a:lnTo>
                  <a:pt x="6552490" y="1170342"/>
                </a:lnTo>
                <a:lnTo>
                  <a:pt x="6563921" y="1170342"/>
                </a:lnTo>
                <a:lnTo>
                  <a:pt x="6575398" y="1170342"/>
                </a:lnTo>
                <a:lnTo>
                  <a:pt x="6586828" y="1170342"/>
                </a:lnTo>
                <a:lnTo>
                  <a:pt x="6598259" y="1170342"/>
                </a:lnTo>
                <a:lnTo>
                  <a:pt x="6609688" y="1170342"/>
                </a:lnTo>
                <a:lnTo>
                  <a:pt x="6621118" y="1170342"/>
                </a:lnTo>
                <a:lnTo>
                  <a:pt x="6632596" y="1170342"/>
                </a:lnTo>
                <a:lnTo>
                  <a:pt x="6644026" y="1170342"/>
                </a:lnTo>
                <a:lnTo>
                  <a:pt x="6655456" y="1170342"/>
                </a:lnTo>
                <a:lnTo>
                  <a:pt x="6666886" y="1170342"/>
                </a:lnTo>
                <a:lnTo>
                  <a:pt x="6678316" y="1170342"/>
                </a:lnTo>
                <a:lnTo>
                  <a:pt x="6689794" y="1170342"/>
                </a:lnTo>
                <a:lnTo>
                  <a:pt x="6701224" y="1170342"/>
                </a:lnTo>
                <a:lnTo>
                  <a:pt x="6712653" y="1170342"/>
                </a:lnTo>
                <a:lnTo>
                  <a:pt x="6724083" y="1170342"/>
                </a:lnTo>
                <a:lnTo>
                  <a:pt x="6735514" y="1170342"/>
                </a:lnTo>
                <a:lnTo>
                  <a:pt x="6746944" y="1170342"/>
                </a:lnTo>
                <a:lnTo>
                  <a:pt x="6758421" y="1170342"/>
                </a:lnTo>
                <a:lnTo>
                  <a:pt x="6769851" y="1170342"/>
                </a:lnTo>
                <a:lnTo>
                  <a:pt x="6781281" y="1170342"/>
                </a:lnTo>
                <a:lnTo>
                  <a:pt x="6792711" y="1170342"/>
                </a:lnTo>
                <a:lnTo>
                  <a:pt x="6804141" y="1170342"/>
                </a:lnTo>
                <a:lnTo>
                  <a:pt x="6815619" y="1170342"/>
                </a:lnTo>
                <a:lnTo>
                  <a:pt x="6827049" y="1170342"/>
                </a:lnTo>
                <a:lnTo>
                  <a:pt x="6838479" y="1170342"/>
                </a:lnTo>
                <a:lnTo>
                  <a:pt x="6849909" y="1170342"/>
                </a:lnTo>
                <a:lnTo>
                  <a:pt x="6861339" y="1170342"/>
                </a:lnTo>
                <a:lnTo>
                  <a:pt x="6872816" y="1170342"/>
                </a:lnTo>
                <a:lnTo>
                  <a:pt x="6884246" y="1170342"/>
                </a:lnTo>
                <a:lnTo>
                  <a:pt x="6895676" y="1170342"/>
                </a:lnTo>
                <a:lnTo>
                  <a:pt x="6907107" y="1170342"/>
                </a:lnTo>
                <a:lnTo>
                  <a:pt x="6918537" y="1170342"/>
                </a:lnTo>
                <a:lnTo>
                  <a:pt x="6930014" y="1170342"/>
                </a:lnTo>
                <a:lnTo>
                  <a:pt x="6941444" y="1170342"/>
                </a:lnTo>
                <a:lnTo>
                  <a:pt x="6952874" y="1170342"/>
                </a:lnTo>
                <a:lnTo>
                  <a:pt x="6964304" y="1170342"/>
                </a:lnTo>
                <a:lnTo>
                  <a:pt x="6975734" y="1170342"/>
                </a:lnTo>
                <a:lnTo>
                  <a:pt x="6987212" y="1170342"/>
                </a:lnTo>
                <a:lnTo>
                  <a:pt x="6998642" y="1170342"/>
                </a:lnTo>
                <a:lnTo>
                  <a:pt x="7010072" y="1170342"/>
                </a:lnTo>
                <a:lnTo>
                  <a:pt x="7021502" y="1170342"/>
                </a:lnTo>
                <a:lnTo>
                  <a:pt x="7032931" y="1170342"/>
                </a:lnTo>
                <a:lnTo>
                  <a:pt x="7044409" y="1170342"/>
                </a:lnTo>
                <a:lnTo>
                  <a:pt x="7055839" y="1170342"/>
                </a:lnTo>
                <a:lnTo>
                  <a:pt x="7067269" y="1170342"/>
                </a:lnTo>
                <a:lnTo>
                  <a:pt x="7078700" y="1170342"/>
                </a:lnTo>
                <a:lnTo>
                  <a:pt x="7090129" y="1170342"/>
                </a:lnTo>
                <a:lnTo>
                  <a:pt x="7101607" y="1170342"/>
                </a:lnTo>
                <a:lnTo>
                  <a:pt x="7113037" y="1170342"/>
                </a:lnTo>
                <a:lnTo>
                  <a:pt x="7124467" y="1170342"/>
                </a:lnTo>
                <a:lnTo>
                  <a:pt x="7135897" y="1170342"/>
                </a:lnTo>
                <a:lnTo>
                  <a:pt x="7147327" y="1170342"/>
                </a:lnTo>
                <a:lnTo>
                  <a:pt x="7158805" y="1170342"/>
                </a:lnTo>
                <a:lnTo>
                  <a:pt x="7170235" y="1170342"/>
                </a:lnTo>
                <a:lnTo>
                  <a:pt x="7181665" y="1170342"/>
                </a:lnTo>
                <a:lnTo>
                  <a:pt x="7193094" y="1170342"/>
                </a:lnTo>
                <a:lnTo>
                  <a:pt x="7204524" y="1170342"/>
                </a:lnTo>
                <a:lnTo>
                  <a:pt x="7216002" y="1170342"/>
                </a:lnTo>
                <a:lnTo>
                  <a:pt x="7227432" y="1170342"/>
                </a:lnTo>
                <a:lnTo>
                  <a:pt x="7238862" y="1170342"/>
                </a:lnTo>
                <a:lnTo>
                  <a:pt x="7250292" y="1170342"/>
                </a:lnTo>
                <a:lnTo>
                  <a:pt x="7261722" y="1170342"/>
                </a:lnTo>
                <a:lnTo>
                  <a:pt x="7273200" y="1170342"/>
                </a:lnTo>
                <a:lnTo>
                  <a:pt x="7284630" y="1170342"/>
                </a:lnTo>
                <a:lnTo>
                  <a:pt x="7296060" y="1170342"/>
                </a:lnTo>
                <a:lnTo>
                  <a:pt x="7307490" y="1170342"/>
                </a:lnTo>
                <a:lnTo>
                  <a:pt x="7318920" y="1170342"/>
                </a:lnTo>
                <a:lnTo>
                  <a:pt x="7330398" y="1170342"/>
                </a:lnTo>
                <a:lnTo>
                  <a:pt x="7341828" y="1170342"/>
                </a:lnTo>
                <a:lnTo>
                  <a:pt x="7353257" y="1170342"/>
                </a:lnTo>
                <a:lnTo>
                  <a:pt x="7364687" y="1170342"/>
                </a:lnTo>
                <a:lnTo>
                  <a:pt x="7376117" y="1170342"/>
                </a:lnTo>
                <a:lnTo>
                  <a:pt x="7387595" y="1170342"/>
                </a:lnTo>
                <a:lnTo>
                  <a:pt x="7399025" y="1170342"/>
                </a:lnTo>
                <a:lnTo>
                  <a:pt x="7410455" y="1170342"/>
                </a:lnTo>
                <a:lnTo>
                  <a:pt x="7421885" y="1170342"/>
                </a:lnTo>
                <a:lnTo>
                  <a:pt x="7433315" y="1170342"/>
                </a:lnTo>
                <a:lnTo>
                  <a:pt x="7444793" y="1170342"/>
                </a:lnTo>
                <a:lnTo>
                  <a:pt x="7456222" y="1170342"/>
                </a:lnTo>
                <a:lnTo>
                  <a:pt x="7467653" y="1170342"/>
                </a:lnTo>
                <a:lnTo>
                  <a:pt x="7479083" y="1170342"/>
                </a:lnTo>
                <a:lnTo>
                  <a:pt x="7490513" y="1170342"/>
                </a:lnTo>
                <a:lnTo>
                  <a:pt x="7501990" y="1170342"/>
                </a:lnTo>
                <a:lnTo>
                  <a:pt x="7513420" y="1170342"/>
                </a:lnTo>
                <a:lnTo>
                  <a:pt x="7524850" y="1170342"/>
                </a:lnTo>
                <a:lnTo>
                  <a:pt x="7536280" y="1170342"/>
                </a:lnTo>
                <a:lnTo>
                  <a:pt x="7547710" y="1170342"/>
                </a:lnTo>
                <a:lnTo>
                  <a:pt x="7559188" y="1170342"/>
                </a:lnTo>
                <a:lnTo>
                  <a:pt x="7570618" y="1170342"/>
                </a:lnTo>
                <a:lnTo>
                  <a:pt x="7582048" y="1170342"/>
                </a:lnTo>
                <a:lnTo>
                  <a:pt x="7593478" y="1170342"/>
                </a:lnTo>
                <a:lnTo>
                  <a:pt x="7604908" y="1170342"/>
                </a:lnTo>
                <a:lnTo>
                  <a:pt x="7616385" y="1170342"/>
                </a:lnTo>
                <a:lnTo>
                  <a:pt x="7627815" y="1170342"/>
                </a:lnTo>
                <a:lnTo>
                  <a:pt x="7639246" y="1170342"/>
                </a:lnTo>
                <a:lnTo>
                  <a:pt x="7650676" y="1170342"/>
                </a:lnTo>
                <a:lnTo>
                  <a:pt x="7662106" y="1170342"/>
                </a:lnTo>
                <a:lnTo>
                  <a:pt x="7673583" y="1170342"/>
                </a:lnTo>
                <a:lnTo>
                  <a:pt x="7685013" y="1170342"/>
                </a:lnTo>
                <a:lnTo>
                  <a:pt x="7696443" y="1170342"/>
                </a:lnTo>
                <a:lnTo>
                  <a:pt x="7707873" y="1170342"/>
                </a:lnTo>
                <a:lnTo>
                  <a:pt x="7719303" y="1170342"/>
                </a:lnTo>
                <a:lnTo>
                  <a:pt x="7730733" y="1170342"/>
                </a:lnTo>
                <a:lnTo>
                  <a:pt x="7742211" y="1170342"/>
                </a:lnTo>
                <a:lnTo>
                  <a:pt x="7753641" y="1170342"/>
                </a:lnTo>
                <a:lnTo>
                  <a:pt x="7765071" y="1170342"/>
                </a:lnTo>
                <a:lnTo>
                  <a:pt x="7776501" y="1170342"/>
                </a:lnTo>
                <a:lnTo>
                  <a:pt x="7787931" y="1170342"/>
                </a:lnTo>
                <a:lnTo>
                  <a:pt x="7799408" y="1170342"/>
                </a:lnTo>
                <a:lnTo>
                  <a:pt x="7810839" y="1170342"/>
                </a:lnTo>
                <a:lnTo>
                  <a:pt x="7822268" y="1170342"/>
                </a:lnTo>
                <a:lnTo>
                  <a:pt x="7833698" y="1170342"/>
                </a:lnTo>
                <a:lnTo>
                  <a:pt x="7845128" y="1170342"/>
                </a:lnTo>
                <a:lnTo>
                  <a:pt x="7856606" y="1170342"/>
                </a:lnTo>
                <a:lnTo>
                  <a:pt x="7868036" y="1170342"/>
                </a:lnTo>
                <a:lnTo>
                  <a:pt x="7879466" y="1170342"/>
                </a:lnTo>
                <a:lnTo>
                  <a:pt x="7890896" y="1170342"/>
                </a:lnTo>
                <a:lnTo>
                  <a:pt x="7902326" y="1170342"/>
                </a:lnTo>
                <a:lnTo>
                  <a:pt x="7913804" y="1170342"/>
                </a:lnTo>
                <a:lnTo>
                  <a:pt x="7925234" y="1170342"/>
                </a:lnTo>
                <a:lnTo>
                  <a:pt x="7936663" y="1170342"/>
                </a:lnTo>
                <a:lnTo>
                  <a:pt x="7948094" y="1170342"/>
                </a:lnTo>
                <a:lnTo>
                  <a:pt x="7959524" y="1170342"/>
                </a:lnTo>
                <a:lnTo>
                  <a:pt x="7971001" y="1170342"/>
                </a:lnTo>
                <a:lnTo>
                  <a:pt x="7982431" y="1170342"/>
                </a:lnTo>
                <a:lnTo>
                  <a:pt x="7993861" y="1170342"/>
                </a:lnTo>
                <a:lnTo>
                  <a:pt x="8005291" y="1170342"/>
                </a:lnTo>
                <a:lnTo>
                  <a:pt x="8016721" y="1170342"/>
                </a:lnTo>
                <a:lnTo>
                  <a:pt x="8028199" y="1170342"/>
                </a:lnTo>
                <a:lnTo>
                  <a:pt x="8039629" y="1170342"/>
                </a:lnTo>
                <a:lnTo>
                  <a:pt x="8051059" y="1170342"/>
                </a:lnTo>
                <a:lnTo>
                  <a:pt x="8062489" y="1170342"/>
                </a:lnTo>
                <a:lnTo>
                  <a:pt x="8073919" y="1170342"/>
                </a:lnTo>
                <a:lnTo>
                  <a:pt x="8085396" y="1170342"/>
                </a:lnTo>
                <a:lnTo>
                  <a:pt x="8096826" y="1170342"/>
                </a:lnTo>
                <a:lnTo>
                  <a:pt x="8108256" y="1170342"/>
                </a:lnTo>
                <a:lnTo>
                  <a:pt x="8119687" y="1170342"/>
                </a:lnTo>
                <a:lnTo>
                  <a:pt x="8131117" y="1170342"/>
                </a:lnTo>
                <a:lnTo>
                  <a:pt x="8142594" y="1170342"/>
                </a:lnTo>
                <a:lnTo>
                  <a:pt x="8154024" y="1170342"/>
                </a:lnTo>
                <a:lnTo>
                  <a:pt x="8165454" y="1170342"/>
                </a:lnTo>
                <a:lnTo>
                  <a:pt x="8176884" y="1170342"/>
                </a:lnTo>
                <a:lnTo>
                  <a:pt x="8188314" y="1170342"/>
                </a:lnTo>
                <a:lnTo>
                  <a:pt x="8199792" y="1170342"/>
                </a:lnTo>
                <a:lnTo>
                  <a:pt x="8211222" y="1170342"/>
                </a:lnTo>
                <a:lnTo>
                  <a:pt x="8222652" y="1170342"/>
                </a:lnTo>
                <a:lnTo>
                  <a:pt x="8234082" y="1170342"/>
                </a:lnTo>
                <a:lnTo>
                  <a:pt x="8245512" y="1170342"/>
                </a:lnTo>
                <a:lnTo>
                  <a:pt x="8256989" y="1170342"/>
                </a:lnTo>
                <a:lnTo>
                  <a:pt x="8268419" y="1170342"/>
                </a:lnTo>
                <a:lnTo>
                  <a:pt x="8279850" y="1170342"/>
                </a:lnTo>
                <a:lnTo>
                  <a:pt x="8291280" y="1170342"/>
                </a:lnTo>
                <a:lnTo>
                  <a:pt x="8302709" y="1170342"/>
                </a:lnTo>
                <a:lnTo>
                  <a:pt x="8314187" y="1170342"/>
                </a:lnTo>
                <a:lnTo>
                  <a:pt x="8325617" y="1170342"/>
                </a:lnTo>
                <a:lnTo>
                  <a:pt x="8337047" y="1170342"/>
                </a:lnTo>
                <a:lnTo>
                  <a:pt x="8348477" y="1170342"/>
                </a:lnTo>
                <a:lnTo>
                  <a:pt x="8359907" y="1170342"/>
                </a:lnTo>
                <a:lnTo>
                  <a:pt x="8371385" y="1170342"/>
                </a:lnTo>
                <a:lnTo>
                  <a:pt x="8382815" y="1170342"/>
                </a:lnTo>
                <a:lnTo>
                  <a:pt x="8394245" y="1170342"/>
                </a:lnTo>
                <a:lnTo>
                  <a:pt x="8405674" y="1170342"/>
                </a:lnTo>
                <a:lnTo>
                  <a:pt x="8417104" y="1170342"/>
                </a:lnTo>
                <a:lnTo>
                  <a:pt x="8428582" y="1170342"/>
                </a:lnTo>
                <a:lnTo>
                  <a:pt x="8440012" y="1170342"/>
                </a:lnTo>
                <a:lnTo>
                  <a:pt x="8451442" y="1170342"/>
                </a:lnTo>
                <a:lnTo>
                  <a:pt x="8462872" y="1170342"/>
                </a:lnTo>
                <a:lnTo>
                  <a:pt x="8474302" y="1170342"/>
                </a:lnTo>
                <a:lnTo>
                  <a:pt x="8485780" y="1170342"/>
                </a:lnTo>
                <a:lnTo>
                  <a:pt x="8497210" y="1170342"/>
                </a:lnTo>
                <a:lnTo>
                  <a:pt x="8508640" y="1170342"/>
                </a:lnTo>
                <a:lnTo>
                  <a:pt x="8520069" y="1170342"/>
                </a:lnTo>
                <a:lnTo>
                  <a:pt x="8531500" y="1170342"/>
                </a:lnTo>
                <a:lnTo>
                  <a:pt x="8542977" y="1170342"/>
                </a:lnTo>
                <a:lnTo>
                  <a:pt x="8554407" y="1170342"/>
                </a:lnTo>
                <a:lnTo>
                  <a:pt x="8565837" y="1170342"/>
                </a:lnTo>
                <a:lnTo>
                  <a:pt x="8577267" y="1170342"/>
                </a:lnTo>
                <a:lnTo>
                  <a:pt x="8588697" y="1170342"/>
                </a:lnTo>
                <a:lnTo>
                  <a:pt x="8600175" y="1170342"/>
                </a:lnTo>
                <a:lnTo>
                  <a:pt x="8611605" y="1170342"/>
                </a:lnTo>
                <a:lnTo>
                  <a:pt x="8623035" y="1170342"/>
                </a:lnTo>
                <a:lnTo>
                  <a:pt x="8634465" y="1170342"/>
                </a:lnTo>
                <a:lnTo>
                  <a:pt x="8645895" y="1170342"/>
                </a:lnTo>
                <a:lnTo>
                  <a:pt x="8657373" y="1170342"/>
                </a:lnTo>
                <a:lnTo>
                  <a:pt x="8668802" y="1170342"/>
                </a:lnTo>
                <a:lnTo>
                  <a:pt x="8680232" y="1170342"/>
                </a:lnTo>
                <a:lnTo>
                  <a:pt x="8691662" y="1170342"/>
                </a:lnTo>
                <a:lnTo>
                  <a:pt x="8703093" y="1170342"/>
                </a:lnTo>
                <a:lnTo>
                  <a:pt x="8714570" y="1170342"/>
                </a:lnTo>
                <a:lnTo>
                  <a:pt x="8726000" y="1170342"/>
                </a:lnTo>
                <a:lnTo>
                  <a:pt x="8737430" y="1170342"/>
                </a:lnTo>
                <a:lnTo>
                  <a:pt x="8748860" y="1170342"/>
                </a:lnTo>
                <a:lnTo>
                  <a:pt x="8760290" y="1170342"/>
                </a:lnTo>
                <a:lnTo>
                  <a:pt x="8771768" y="1170342"/>
                </a:lnTo>
                <a:lnTo>
                  <a:pt x="8783198" y="1170342"/>
                </a:lnTo>
                <a:lnTo>
                  <a:pt x="8794628" y="1170342"/>
                </a:lnTo>
                <a:lnTo>
                  <a:pt x="8806058" y="1170342"/>
                </a:lnTo>
                <a:lnTo>
                  <a:pt x="8817488" y="1170342"/>
                </a:lnTo>
                <a:lnTo>
                  <a:pt x="8828918" y="1170342"/>
                </a:lnTo>
                <a:lnTo>
                  <a:pt x="8840395" y="1170342"/>
                </a:lnTo>
                <a:lnTo>
                  <a:pt x="8851825" y="1170342"/>
                </a:lnTo>
                <a:lnTo>
                  <a:pt x="8863256" y="1170342"/>
                </a:lnTo>
                <a:lnTo>
                  <a:pt x="8874686" y="1170342"/>
                </a:lnTo>
                <a:lnTo>
                  <a:pt x="8886115" y="1170342"/>
                </a:lnTo>
                <a:lnTo>
                  <a:pt x="8897593" y="1170342"/>
                </a:lnTo>
                <a:lnTo>
                  <a:pt x="8909022" y="1170342"/>
                </a:lnTo>
                <a:lnTo>
                  <a:pt x="8920453" y="1170342"/>
                </a:lnTo>
                <a:lnTo>
                  <a:pt x="8931883" y="1170342"/>
                </a:lnTo>
                <a:lnTo>
                  <a:pt x="8943313" y="1170342"/>
                </a:lnTo>
                <a:lnTo>
                  <a:pt x="8954791" y="1170342"/>
                </a:lnTo>
                <a:lnTo>
                  <a:pt x="8966220" y="1170342"/>
                </a:lnTo>
                <a:lnTo>
                  <a:pt x="8977651" y="1170342"/>
                </a:lnTo>
                <a:lnTo>
                  <a:pt x="8989080" y="1170342"/>
                </a:lnTo>
                <a:lnTo>
                  <a:pt x="9000511" y="1170342"/>
                </a:lnTo>
                <a:lnTo>
                  <a:pt x="9011988" y="1170342"/>
                </a:lnTo>
                <a:lnTo>
                  <a:pt x="9023418" y="1170342"/>
                </a:lnTo>
                <a:lnTo>
                  <a:pt x="9034849" y="1170342"/>
                </a:lnTo>
                <a:lnTo>
                  <a:pt x="9046278" y="1170342"/>
                </a:lnTo>
                <a:lnTo>
                  <a:pt x="9057709" y="1170342"/>
                </a:lnTo>
                <a:lnTo>
                  <a:pt x="9069186" y="1170342"/>
                </a:lnTo>
                <a:lnTo>
                  <a:pt x="9080615" y="1170342"/>
                </a:lnTo>
                <a:lnTo>
                  <a:pt x="9092046" y="1170342"/>
                </a:lnTo>
                <a:lnTo>
                  <a:pt x="9103476" y="1170342"/>
                </a:lnTo>
                <a:lnTo>
                  <a:pt x="9114906" y="1170342"/>
                </a:lnTo>
                <a:lnTo>
                  <a:pt x="9126384" y="1170342"/>
                </a:lnTo>
                <a:lnTo>
                  <a:pt x="9137813" y="1170342"/>
                </a:lnTo>
                <a:lnTo>
                  <a:pt x="9149244" y="1170342"/>
                </a:lnTo>
                <a:lnTo>
                  <a:pt x="9160673" y="1170342"/>
                </a:lnTo>
                <a:lnTo>
                  <a:pt x="9172104" y="1170342"/>
                </a:lnTo>
                <a:lnTo>
                  <a:pt x="9183581" y="1170342"/>
                </a:lnTo>
                <a:lnTo>
                  <a:pt x="9195011" y="1170342"/>
                </a:lnTo>
                <a:lnTo>
                  <a:pt x="9206442" y="1170342"/>
                </a:lnTo>
                <a:lnTo>
                  <a:pt x="9217871" y="1170342"/>
                </a:lnTo>
                <a:lnTo>
                  <a:pt x="9229301" y="1170342"/>
                </a:lnTo>
                <a:lnTo>
                  <a:pt x="9240779" y="1170342"/>
                </a:lnTo>
                <a:lnTo>
                  <a:pt x="9252209" y="1170342"/>
                </a:lnTo>
                <a:lnTo>
                  <a:pt x="9263639" y="1170342"/>
                </a:lnTo>
                <a:lnTo>
                  <a:pt x="9275069" y="1170342"/>
                </a:lnTo>
                <a:lnTo>
                  <a:pt x="9286498" y="1170342"/>
                </a:lnTo>
                <a:lnTo>
                  <a:pt x="9297977" y="1170342"/>
                </a:lnTo>
                <a:lnTo>
                  <a:pt x="9309406" y="1170342"/>
                </a:lnTo>
                <a:lnTo>
                  <a:pt x="9320837" y="1170342"/>
                </a:lnTo>
                <a:lnTo>
                  <a:pt x="9332266" y="1170342"/>
                </a:lnTo>
                <a:lnTo>
                  <a:pt x="9343696" y="1170342"/>
                </a:lnTo>
                <a:lnTo>
                  <a:pt x="9355174" y="1170342"/>
                </a:lnTo>
                <a:lnTo>
                  <a:pt x="9366604" y="1170342"/>
                </a:lnTo>
                <a:lnTo>
                  <a:pt x="9378035" y="1170342"/>
                </a:lnTo>
                <a:lnTo>
                  <a:pt x="9389464" y="1170342"/>
                </a:lnTo>
                <a:lnTo>
                  <a:pt x="9400894" y="1170342"/>
                </a:lnTo>
                <a:lnTo>
                  <a:pt x="9412372" y="1170342"/>
                </a:lnTo>
                <a:lnTo>
                  <a:pt x="9423802" y="1170342"/>
                </a:lnTo>
                <a:lnTo>
                  <a:pt x="9435232" y="1170342"/>
                </a:lnTo>
                <a:lnTo>
                  <a:pt x="9446662" y="1170342"/>
                </a:lnTo>
                <a:lnTo>
                  <a:pt x="9458091" y="1170342"/>
                </a:lnTo>
                <a:lnTo>
                  <a:pt x="9469570" y="1170342"/>
                </a:lnTo>
                <a:lnTo>
                  <a:pt x="9480999" y="1170342"/>
                </a:lnTo>
                <a:lnTo>
                  <a:pt x="9492429" y="1170342"/>
                </a:lnTo>
                <a:lnTo>
                  <a:pt x="9503859" y="1170342"/>
                </a:lnTo>
                <a:lnTo>
                  <a:pt x="9515289" y="1170342"/>
                </a:lnTo>
                <a:lnTo>
                  <a:pt x="9526767" y="1170342"/>
                </a:lnTo>
                <a:lnTo>
                  <a:pt x="9538197" y="1170342"/>
                </a:lnTo>
                <a:lnTo>
                  <a:pt x="9549626" y="1170342"/>
                </a:lnTo>
                <a:lnTo>
                  <a:pt x="9561057" y="1170342"/>
                </a:lnTo>
                <a:lnTo>
                  <a:pt x="9572487" y="1170342"/>
                </a:lnTo>
                <a:lnTo>
                  <a:pt x="9583965" y="1170342"/>
                </a:lnTo>
                <a:lnTo>
                  <a:pt x="9595395" y="1170342"/>
                </a:lnTo>
                <a:lnTo>
                  <a:pt x="9606824" y="1170342"/>
                </a:lnTo>
                <a:lnTo>
                  <a:pt x="9618255" y="1170342"/>
                </a:lnTo>
                <a:lnTo>
                  <a:pt x="9629684" y="1170342"/>
                </a:lnTo>
                <a:lnTo>
                  <a:pt x="9641163" y="1170342"/>
                </a:lnTo>
                <a:lnTo>
                  <a:pt x="9652592" y="1170342"/>
                </a:lnTo>
                <a:lnTo>
                  <a:pt x="9664022" y="1170342"/>
                </a:lnTo>
                <a:lnTo>
                  <a:pt x="9675452" y="1170342"/>
                </a:lnTo>
                <a:lnTo>
                  <a:pt x="9686882" y="1170342"/>
                </a:lnTo>
                <a:lnTo>
                  <a:pt x="9698360" y="1170342"/>
                </a:lnTo>
                <a:lnTo>
                  <a:pt x="9709790" y="1170342"/>
                </a:lnTo>
                <a:lnTo>
                  <a:pt x="9721219" y="1170342"/>
                </a:lnTo>
                <a:lnTo>
                  <a:pt x="9732650" y="1170342"/>
                </a:lnTo>
                <a:lnTo>
                  <a:pt x="9744080" y="1170342"/>
                </a:lnTo>
                <a:lnTo>
                  <a:pt x="9755557" y="1170342"/>
                </a:lnTo>
                <a:lnTo>
                  <a:pt x="9766988" y="1170342"/>
                </a:lnTo>
                <a:lnTo>
                  <a:pt x="9778417" y="1170342"/>
                </a:lnTo>
                <a:lnTo>
                  <a:pt x="9789848" y="1170342"/>
                </a:lnTo>
                <a:lnTo>
                  <a:pt x="9801277" y="1170342"/>
                </a:lnTo>
                <a:lnTo>
                  <a:pt x="9812755" y="1170342"/>
                </a:lnTo>
                <a:lnTo>
                  <a:pt x="9824185" y="1170342"/>
                </a:lnTo>
                <a:lnTo>
                  <a:pt x="9835615" y="1170342"/>
                </a:lnTo>
                <a:lnTo>
                  <a:pt x="9847045" y="1170342"/>
                </a:lnTo>
                <a:lnTo>
                  <a:pt x="9858475" y="1170342"/>
                </a:lnTo>
                <a:lnTo>
                  <a:pt x="9869952" y="1170342"/>
                </a:lnTo>
                <a:lnTo>
                  <a:pt x="9881383" y="1170342"/>
                </a:lnTo>
                <a:lnTo>
                  <a:pt x="9892812" y="1170342"/>
                </a:lnTo>
                <a:lnTo>
                  <a:pt x="9904243" y="1170342"/>
                </a:lnTo>
                <a:lnTo>
                  <a:pt x="9915673" y="1170342"/>
                </a:lnTo>
                <a:lnTo>
                  <a:pt x="9927102" y="1170342"/>
                </a:lnTo>
                <a:lnTo>
                  <a:pt x="9938581" y="1170342"/>
                </a:lnTo>
                <a:lnTo>
                  <a:pt x="9950010" y="1170342"/>
                </a:lnTo>
                <a:lnTo>
                  <a:pt x="9961441" y="1170342"/>
                </a:lnTo>
                <a:lnTo>
                  <a:pt x="9972870" y="1170342"/>
                </a:lnTo>
                <a:lnTo>
                  <a:pt x="9984300" y="1170342"/>
                </a:lnTo>
                <a:lnTo>
                  <a:pt x="9995778" y="1170342"/>
                </a:lnTo>
                <a:lnTo>
                  <a:pt x="10007208" y="1170342"/>
                </a:lnTo>
                <a:lnTo>
                  <a:pt x="10018638" y="1170342"/>
                </a:lnTo>
                <a:lnTo>
                  <a:pt x="10030068" y="1170342"/>
                </a:lnTo>
                <a:lnTo>
                  <a:pt x="10041498" y="1170342"/>
                </a:lnTo>
                <a:lnTo>
                  <a:pt x="10052976" y="1170342"/>
                </a:lnTo>
                <a:lnTo>
                  <a:pt x="10064405" y="1170342"/>
                </a:lnTo>
                <a:lnTo>
                  <a:pt x="10075835" y="1170342"/>
                </a:lnTo>
                <a:lnTo>
                  <a:pt x="10087266" y="1170342"/>
                </a:lnTo>
                <a:lnTo>
                  <a:pt x="10098695" y="1170342"/>
                </a:lnTo>
                <a:lnTo>
                  <a:pt x="10110174" y="1170342"/>
                </a:lnTo>
                <a:lnTo>
                  <a:pt x="10121603" y="1170342"/>
                </a:lnTo>
                <a:lnTo>
                  <a:pt x="10133033" y="1170342"/>
                </a:lnTo>
                <a:lnTo>
                  <a:pt x="10144463" y="1170342"/>
                </a:lnTo>
                <a:lnTo>
                  <a:pt x="10155893" y="1170342"/>
                </a:lnTo>
                <a:lnTo>
                  <a:pt x="10167371" y="1170342"/>
                </a:lnTo>
                <a:lnTo>
                  <a:pt x="10178801" y="1170342"/>
                </a:lnTo>
                <a:lnTo>
                  <a:pt x="10190230" y="1170342"/>
                </a:lnTo>
                <a:lnTo>
                  <a:pt x="10201661" y="1170342"/>
                </a:lnTo>
                <a:lnTo>
                  <a:pt x="10213091" y="1170342"/>
                </a:lnTo>
                <a:lnTo>
                  <a:pt x="10224569" y="1170342"/>
                </a:lnTo>
                <a:lnTo>
                  <a:pt x="10235998" y="1170342"/>
                </a:lnTo>
                <a:lnTo>
                  <a:pt x="10247428" y="1170342"/>
                </a:lnTo>
                <a:lnTo>
                  <a:pt x="10258859" y="1170342"/>
                </a:lnTo>
                <a:lnTo>
                  <a:pt x="10270288" y="1170342"/>
                </a:lnTo>
                <a:lnTo>
                  <a:pt x="10281767" y="1170342"/>
                </a:lnTo>
                <a:lnTo>
                  <a:pt x="10293196" y="1170342"/>
                </a:lnTo>
                <a:lnTo>
                  <a:pt x="10304626" y="1170342"/>
                </a:lnTo>
                <a:lnTo>
                  <a:pt x="10316056" y="1170342"/>
                </a:lnTo>
                <a:lnTo>
                  <a:pt x="10327486" y="1170342"/>
                </a:lnTo>
                <a:lnTo>
                  <a:pt x="10338963" y="1170342"/>
                </a:lnTo>
                <a:lnTo>
                  <a:pt x="10350394" y="1170342"/>
                </a:lnTo>
                <a:lnTo>
                  <a:pt x="10361823" y="1170342"/>
                </a:lnTo>
                <a:lnTo>
                  <a:pt x="10373254" y="1170342"/>
                </a:lnTo>
                <a:lnTo>
                  <a:pt x="10384684" y="1170342"/>
                </a:lnTo>
                <a:lnTo>
                  <a:pt x="10396161" y="1170342"/>
                </a:lnTo>
                <a:lnTo>
                  <a:pt x="10407591" y="1170342"/>
                </a:lnTo>
                <a:lnTo>
                  <a:pt x="10419021" y="1170342"/>
                </a:lnTo>
                <a:lnTo>
                  <a:pt x="10430452" y="1170342"/>
                </a:lnTo>
                <a:lnTo>
                  <a:pt x="10441881" y="1170342"/>
                </a:lnTo>
                <a:lnTo>
                  <a:pt x="10453358" y="1170342"/>
                </a:lnTo>
                <a:lnTo>
                  <a:pt x="10464789" y="1170342"/>
                </a:lnTo>
                <a:lnTo>
                  <a:pt x="10476219" y="1170342"/>
                </a:lnTo>
                <a:lnTo>
                  <a:pt x="10487649" y="1170342"/>
                </a:lnTo>
                <a:lnTo>
                  <a:pt x="10499079" y="1170342"/>
                </a:lnTo>
                <a:lnTo>
                  <a:pt x="10510556" y="1170342"/>
                </a:lnTo>
                <a:lnTo>
                  <a:pt x="10521987" y="1170342"/>
                </a:lnTo>
                <a:lnTo>
                  <a:pt x="10533416" y="1170342"/>
                </a:lnTo>
                <a:lnTo>
                  <a:pt x="10544847" y="1170342"/>
                </a:lnTo>
                <a:lnTo>
                  <a:pt x="10556277" y="1170342"/>
                </a:lnTo>
                <a:lnTo>
                  <a:pt x="10567754" y="1170342"/>
                </a:lnTo>
                <a:lnTo>
                  <a:pt x="10579184" y="1170342"/>
                </a:lnTo>
                <a:lnTo>
                  <a:pt x="10590614" y="1170342"/>
                </a:lnTo>
                <a:lnTo>
                  <a:pt x="10602045" y="1170342"/>
                </a:lnTo>
                <a:lnTo>
                  <a:pt x="10613474" y="1170342"/>
                </a:lnTo>
                <a:lnTo>
                  <a:pt x="10624951" y="1170342"/>
                </a:lnTo>
                <a:lnTo>
                  <a:pt x="10636382" y="1170342"/>
                </a:lnTo>
                <a:lnTo>
                  <a:pt x="10647812" y="1170342"/>
                </a:lnTo>
                <a:lnTo>
                  <a:pt x="10659241" y="1170342"/>
                </a:lnTo>
                <a:lnTo>
                  <a:pt x="10670672" y="1170342"/>
                </a:lnTo>
                <a:lnTo>
                  <a:pt x="10682149" y="1170342"/>
                </a:lnTo>
                <a:lnTo>
                  <a:pt x="10693580" y="1170342"/>
                </a:lnTo>
                <a:lnTo>
                  <a:pt x="10705009" y="1170342"/>
                </a:lnTo>
                <a:lnTo>
                  <a:pt x="10716439" y="1170342"/>
                </a:lnTo>
                <a:lnTo>
                  <a:pt x="10727870" y="1170342"/>
                </a:lnTo>
                <a:lnTo>
                  <a:pt x="10739347" y="1170342"/>
                </a:lnTo>
                <a:lnTo>
                  <a:pt x="10750778" y="1170342"/>
                </a:lnTo>
                <a:lnTo>
                  <a:pt x="10762207" y="1170342"/>
                </a:lnTo>
                <a:lnTo>
                  <a:pt x="10773637" y="1170342"/>
                </a:lnTo>
                <a:lnTo>
                  <a:pt x="10785067" y="1170342"/>
                </a:lnTo>
                <a:lnTo>
                  <a:pt x="10796544" y="1170342"/>
                </a:lnTo>
                <a:lnTo>
                  <a:pt x="10807975" y="1170342"/>
                </a:lnTo>
                <a:lnTo>
                  <a:pt x="10819405" y="1170342"/>
                </a:lnTo>
                <a:lnTo>
                  <a:pt x="10830834" y="1170342"/>
                </a:lnTo>
                <a:lnTo>
                  <a:pt x="10842265" y="1170342"/>
                </a:lnTo>
                <a:lnTo>
                  <a:pt x="10853742" y="1170342"/>
                </a:lnTo>
                <a:lnTo>
                  <a:pt x="10865173" y="1170342"/>
                </a:lnTo>
                <a:lnTo>
                  <a:pt x="10876602" y="1170342"/>
                </a:lnTo>
                <a:lnTo>
                  <a:pt x="10888032" y="1170342"/>
                </a:lnTo>
                <a:lnTo>
                  <a:pt x="10899463" y="1170342"/>
                </a:lnTo>
                <a:lnTo>
                  <a:pt x="10910892" y="1170342"/>
                </a:lnTo>
                <a:lnTo>
                  <a:pt x="10922369" y="1170342"/>
                </a:lnTo>
                <a:lnTo>
                  <a:pt x="10933800" y="1170342"/>
                </a:lnTo>
                <a:lnTo>
                  <a:pt x="10945230" y="1170342"/>
                </a:lnTo>
                <a:lnTo>
                  <a:pt x="10956660" y="1170342"/>
                </a:lnTo>
                <a:lnTo>
                  <a:pt x="10968090" y="1170342"/>
                </a:lnTo>
                <a:lnTo>
                  <a:pt x="10979567" y="1170342"/>
                </a:lnTo>
                <a:lnTo>
                  <a:pt x="10990998" y="1170342"/>
                </a:lnTo>
                <a:lnTo>
                  <a:pt x="11002427" y="1170342"/>
                </a:lnTo>
                <a:lnTo>
                  <a:pt x="11013858" y="1170342"/>
                </a:lnTo>
                <a:lnTo>
                  <a:pt x="11025287" y="1170342"/>
                </a:lnTo>
                <a:lnTo>
                  <a:pt x="11036765" y="1170342"/>
                </a:lnTo>
                <a:lnTo>
                  <a:pt x="11048195" y="1170342"/>
                </a:lnTo>
                <a:lnTo>
                  <a:pt x="11059625" y="1170342"/>
                </a:lnTo>
                <a:lnTo>
                  <a:pt x="11071056" y="1170342"/>
                </a:lnTo>
                <a:lnTo>
                  <a:pt x="11082485" y="1170342"/>
                </a:lnTo>
                <a:lnTo>
                  <a:pt x="11093962" y="1170342"/>
                </a:lnTo>
                <a:lnTo>
                  <a:pt x="11105393" y="1170342"/>
                </a:lnTo>
                <a:lnTo>
                  <a:pt x="11116823" y="1170342"/>
                </a:lnTo>
                <a:lnTo>
                  <a:pt x="11128253" y="1170342"/>
                </a:lnTo>
                <a:lnTo>
                  <a:pt x="11139683" y="1170342"/>
                </a:lnTo>
                <a:lnTo>
                  <a:pt x="11151160" y="1170342"/>
                </a:lnTo>
                <a:lnTo>
                  <a:pt x="11162591" y="1170342"/>
                </a:lnTo>
                <a:lnTo>
                  <a:pt x="11174020" y="1170342"/>
                </a:lnTo>
                <a:lnTo>
                  <a:pt x="11185451" y="1170342"/>
                </a:lnTo>
                <a:lnTo>
                  <a:pt x="11196881" y="1170342"/>
                </a:lnTo>
                <a:lnTo>
                  <a:pt x="11208358" y="1170342"/>
                </a:lnTo>
                <a:lnTo>
                  <a:pt x="11218359" y="1170342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2" name="Freeform 71">
            <a:extLst>
              <a:ext uri="{FF2B5EF4-FFF2-40B4-BE49-F238E27FC236}">
                <a16:creationId xmlns:a16="http://schemas.microsoft.com/office/drawing/2014/main" id="{F2AFDD2D-DF71-3341-832F-249A99E7E799}"/>
              </a:ext>
            </a:extLst>
          </p:cNvPr>
          <p:cNvSpPr/>
          <p:nvPr/>
        </p:nvSpPr>
        <p:spPr>
          <a:xfrm>
            <a:off x="638362" y="4326331"/>
            <a:ext cx="8413769" cy="1106492"/>
          </a:xfrm>
          <a:custGeom>
            <a:avLst/>
            <a:gdLst>
              <a:gd name="connsiteX0" fmla="*/ 0 w 11218359"/>
              <a:gd name="connsiteY0" fmla="*/ 1475323 h 1475322"/>
              <a:gd name="connsiteX1" fmla="*/ 9149 w 11218359"/>
              <a:gd name="connsiteY1" fmla="*/ 1475323 h 1475322"/>
              <a:gd name="connsiteX2" fmla="*/ 20588 w 11218359"/>
              <a:gd name="connsiteY2" fmla="*/ 1475323 h 1475322"/>
              <a:gd name="connsiteX3" fmla="*/ 32028 w 11218359"/>
              <a:gd name="connsiteY3" fmla="*/ 1475323 h 1475322"/>
              <a:gd name="connsiteX4" fmla="*/ 43467 w 11218359"/>
              <a:gd name="connsiteY4" fmla="*/ 1475323 h 1475322"/>
              <a:gd name="connsiteX5" fmla="*/ 54907 w 11218359"/>
              <a:gd name="connsiteY5" fmla="*/ 1475323 h 1475322"/>
              <a:gd name="connsiteX6" fmla="*/ 66346 w 11218359"/>
              <a:gd name="connsiteY6" fmla="*/ 1475323 h 1475322"/>
              <a:gd name="connsiteX7" fmla="*/ 77786 w 11218359"/>
              <a:gd name="connsiteY7" fmla="*/ 1475323 h 1475322"/>
              <a:gd name="connsiteX8" fmla="*/ 89225 w 11218359"/>
              <a:gd name="connsiteY8" fmla="*/ 1475323 h 1475322"/>
              <a:gd name="connsiteX9" fmla="*/ 100665 w 11218359"/>
              <a:gd name="connsiteY9" fmla="*/ 1475323 h 1475322"/>
              <a:gd name="connsiteX10" fmla="*/ 112104 w 11218359"/>
              <a:gd name="connsiteY10" fmla="*/ 1475323 h 1475322"/>
              <a:gd name="connsiteX11" fmla="*/ 123544 w 11218359"/>
              <a:gd name="connsiteY11" fmla="*/ 1475323 h 1475322"/>
              <a:gd name="connsiteX12" fmla="*/ 134979 w 11218359"/>
              <a:gd name="connsiteY12" fmla="*/ 1475323 h 1475322"/>
              <a:gd name="connsiteX13" fmla="*/ 146423 w 11218359"/>
              <a:gd name="connsiteY13" fmla="*/ 1475323 h 1475322"/>
              <a:gd name="connsiteX14" fmla="*/ 157858 w 11218359"/>
              <a:gd name="connsiteY14" fmla="*/ 1475323 h 1475322"/>
              <a:gd name="connsiteX15" fmla="*/ 169297 w 11218359"/>
              <a:gd name="connsiteY15" fmla="*/ 1475323 h 1475322"/>
              <a:gd name="connsiteX16" fmla="*/ 180737 w 11218359"/>
              <a:gd name="connsiteY16" fmla="*/ 1475323 h 1475322"/>
              <a:gd name="connsiteX17" fmla="*/ 192176 w 11218359"/>
              <a:gd name="connsiteY17" fmla="*/ 1475323 h 1475322"/>
              <a:gd name="connsiteX18" fmla="*/ 203616 w 11218359"/>
              <a:gd name="connsiteY18" fmla="*/ 1475323 h 1475322"/>
              <a:gd name="connsiteX19" fmla="*/ 215055 w 11218359"/>
              <a:gd name="connsiteY19" fmla="*/ 1475323 h 1475322"/>
              <a:gd name="connsiteX20" fmla="*/ 226495 w 11218359"/>
              <a:gd name="connsiteY20" fmla="*/ 1475323 h 1475322"/>
              <a:gd name="connsiteX21" fmla="*/ 237935 w 11218359"/>
              <a:gd name="connsiteY21" fmla="*/ 1475323 h 1475322"/>
              <a:gd name="connsiteX22" fmla="*/ 249374 w 11218359"/>
              <a:gd name="connsiteY22" fmla="*/ 1475323 h 1475322"/>
              <a:gd name="connsiteX23" fmla="*/ 260814 w 11218359"/>
              <a:gd name="connsiteY23" fmla="*/ 1475323 h 1475322"/>
              <a:gd name="connsiteX24" fmla="*/ 272253 w 11218359"/>
              <a:gd name="connsiteY24" fmla="*/ 1475323 h 1475322"/>
              <a:gd name="connsiteX25" fmla="*/ 283693 w 11218359"/>
              <a:gd name="connsiteY25" fmla="*/ 1475323 h 1475322"/>
              <a:gd name="connsiteX26" fmla="*/ 295132 w 11218359"/>
              <a:gd name="connsiteY26" fmla="*/ 1475323 h 1475322"/>
              <a:gd name="connsiteX27" fmla="*/ 306572 w 11218359"/>
              <a:gd name="connsiteY27" fmla="*/ 1475323 h 1475322"/>
              <a:gd name="connsiteX28" fmla="*/ 318011 w 11218359"/>
              <a:gd name="connsiteY28" fmla="*/ 1475323 h 1475322"/>
              <a:gd name="connsiteX29" fmla="*/ 329451 w 11218359"/>
              <a:gd name="connsiteY29" fmla="*/ 1475323 h 1475322"/>
              <a:gd name="connsiteX30" fmla="*/ 340890 w 11218359"/>
              <a:gd name="connsiteY30" fmla="*/ 1475323 h 1475322"/>
              <a:gd name="connsiteX31" fmla="*/ 352330 w 11218359"/>
              <a:gd name="connsiteY31" fmla="*/ 1475323 h 1475322"/>
              <a:gd name="connsiteX32" fmla="*/ 363769 w 11218359"/>
              <a:gd name="connsiteY32" fmla="*/ 1475323 h 1475322"/>
              <a:gd name="connsiteX33" fmla="*/ 375209 w 11218359"/>
              <a:gd name="connsiteY33" fmla="*/ 1475323 h 1475322"/>
              <a:gd name="connsiteX34" fmla="*/ 386648 w 11218359"/>
              <a:gd name="connsiteY34" fmla="*/ 1475323 h 1475322"/>
              <a:gd name="connsiteX35" fmla="*/ 398088 w 11218359"/>
              <a:gd name="connsiteY35" fmla="*/ 1475323 h 1475322"/>
              <a:gd name="connsiteX36" fmla="*/ 409527 w 11218359"/>
              <a:gd name="connsiteY36" fmla="*/ 1475323 h 1475322"/>
              <a:gd name="connsiteX37" fmla="*/ 420967 w 11218359"/>
              <a:gd name="connsiteY37" fmla="*/ 1475323 h 1475322"/>
              <a:gd name="connsiteX38" fmla="*/ 432406 w 11218359"/>
              <a:gd name="connsiteY38" fmla="*/ 1475323 h 1475322"/>
              <a:gd name="connsiteX39" fmla="*/ 443846 w 11218359"/>
              <a:gd name="connsiteY39" fmla="*/ 1475323 h 1475322"/>
              <a:gd name="connsiteX40" fmla="*/ 455285 w 11218359"/>
              <a:gd name="connsiteY40" fmla="*/ 1475323 h 1475322"/>
              <a:gd name="connsiteX41" fmla="*/ 466725 w 11218359"/>
              <a:gd name="connsiteY41" fmla="*/ 1475323 h 1475322"/>
              <a:gd name="connsiteX42" fmla="*/ 478165 w 11218359"/>
              <a:gd name="connsiteY42" fmla="*/ 1475323 h 1475322"/>
              <a:gd name="connsiteX43" fmla="*/ 489604 w 11218359"/>
              <a:gd name="connsiteY43" fmla="*/ 1475323 h 1475322"/>
              <a:gd name="connsiteX44" fmla="*/ 501044 w 11218359"/>
              <a:gd name="connsiteY44" fmla="*/ 1475323 h 1475322"/>
              <a:gd name="connsiteX45" fmla="*/ 512483 w 11218359"/>
              <a:gd name="connsiteY45" fmla="*/ 1475323 h 1475322"/>
              <a:gd name="connsiteX46" fmla="*/ 523923 w 11218359"/>
              <a:gd name="connsiteY46" fmla="*/ 1475323 h 1475322"/>
              <a:gd name="connsiteX47" fmla="*/ 535362 w 11218359"/>
              <a:gd name="connsiteY47" fmla="*/ 1475323 h 1475322"/>
              <a:gd name="connsiteX48" fmla="*/ 546802 w 11218359"/>
              <a:gd name="connsiteY48" fmla="*/ 1475323 h 1475322"/>
              <a:gd name="connsiteX49" fmla="*/ 558241 w 11218359"/>
              <a:gd name="connsiteY49" fmla="*/ 1475323 h 1475322"/>
              <a:gd name="connsiteX50" fmla="*/ 569681 w 11218359"/>
              <a:gd name="connsiteY50" fmla="*/ 1475323 h 1475322"/>
              <a:gd name="connsiteX51" fmla="*/ 581120 w 11218359"/>
              <a:gd name="connsiteY51" fmla="*/ 1475323 h 1475322"/>
              <a:gd name="connsiteX52" fmla="*/ 592560 w 11218359"/>
              <a:gd name="connsiteY52" fmla="*/ 1475323 h 1475322"/>
              <a:gd name="connsiteX53" fmla="*/ 603999 w 11218359"/>
              <a:gd name="connsiteY53" fmla="*/ 1475323 h 1475322"/>
              <a:gd name="connsiteX54" fmla="*/ 615439 w 11218359"/>
              <a:gd name="connsiteY54" fmla="*/ 1475323 h 1475322"/>
              <a:gd name="connsiteX55" fmla="*/ 626878 w 11218359"/>
              <a:gd name="connsiteY55" fmla="*/ 1475323 h 1475322"/>
              <a:gd name="connsiteX56" fmla="*/ 638318 w 11218359"/>
              <a:gd name="connsiteY56" fmla="*/ 1475323 h 1475322"/>
              <a:gd name="connsiteX57" fmla="*/ 649757 w 11218359"/>
              <a:gd name="connsiteY57" fmla="*/ 1475323 h 1475322"/>
              <a:gd name="connsiteX58" fmla="*/ 661192 w 11218359"/>
              <a:gd name="connsiteY58" fmla="*/ 1475323 h 1475322"/>
              <a:gd name="connsiteX59" fmla="*/ 672632 w 11218359"/>
              <a:gd name="connsiteY59" fmla="*/ 1475323 h 1475322"/>
              <a:gd name="connsiteX60" fmla="*/ 684071 w 11218359"/>
              <a:gd name="connsiteY60" fmla="*/ 1475323 h 1475322"/>
              <a:gd name="connsiteX61" fmla="*/ 695511 w 11218359"/>
              <a:gd name="connsiteY61" fmla="*/ 1475323 h 1475322"/>
              <a:gd name="connsiteX62" fmla="*/ 706950 w 11218359"/>
              <a:gd name="connsiteY62" fmla="*/ 1475323 h 1475322"/>
              <a:gd name="connsiteX63" fmla="*/ 718390 w 11218359"/>
              <a:gd name="connsiteY63" fmla="*/ 1475323 h 1475322"/>
              <a:gd name="connsiteX64" fmla="*/ 729829 w 11218359"/>
              <a:gd name="connsiteY64" fmla="*/ 1475323 h 1475322"/>
              <a:gd name="connsiteX65" fmla="*/ 741269 w 11218359"/>
              <a:gd name="connsiteY65" fmla="*/ 1475323 h 1475322"/>
              <a:gd name="connsiteX66" fmla="*/ 752708 w 11218359"/>
              <a:gd name="connsiteY66" fmla="*/ 1475323 h 1475322"/>
              <a:gd name="connsiteX67" fmla="*/ 764148 w 11218359"/>
              <a:gd name="connsiteY67" fmla="*/ 1475323 h 1475322"/>
              <a:gd name="connsiteX68" fmla="*/ 775587 w 11218359"/>
              <a:gd name="connsiteY68" fmla="*/ 1475323 h 1475322"/>
              <a:gd name="connsiteX69" fmla="*/ 787027 w 11218359"/>
              <a:gd name="connsiteY69" fmla="*/ 1475323 h 1475322"/>
              <a:gd name="connsiteX70" fmla="*/ 798467 w 11218359"/>
              <a:gd name="connsiteY70" fmla="*/ 1475323 h 1475322"/>
              <a:gd name="connsiteX71" fmla="*/ 809906 w 11218359"/>
              <a:gd name="connsiteY71" fmla="*/ 1475323 h 1475322"/>
              <a:gd name="connsiteX72" fmla="*/ 821346 w 11218359"/>
              <a:gd name="connsiteY72" fmla="*/ 1475323 h 1475322"/>
              <a:gd name="connsiteX73" fmla="*/ 832785 w 11218359"/>
              <a:gd name="connsiteY73" fmla="*/ 1475323 h 1475322"/>
              <a:gd name="connsiteX74" fmla="*/ 844225 w 11218359"/>
              <a:gd name="connsiteY74" fmla="*/ 1475323 h 1475322"/>
              <a:gd name="connsiteX75" fmla="*/ 855664 w 11218359"/>
              <a:gd name="connsiteY75" fmla="*/ 1475323 h 1475322"/>
              <a:gd name="connsiteX76" fmla="*/ 867104 w 11218359"/>
              <a:gd name="connsiteY76" fmla="*/ 1475323 h 1475322"/>
              <a:gd name="connsiteX77" fmla="*/ 878543 w 11218359"/>
              <a:gd name="connsiteY77" fmla="*/ 1475323 h 1475322"/>
              <a:gd name="connsiteX78" fmla="*/ 889983 w 11218359"/>
              <a:gd name="connsiteY78" fmla="*/ 1475323 h 1475322"/>
              <a:gd name="connsiteX79" fmla="*/ 901422 w 11218359"/>
              <a:gd name="connsiteY79" fmla="*/ 1475323 h 1475322"/>
              <a:gd name="connsiteX80" fmla="*/ 912862 w 11218359"/>
              <a:gd name="connsiteY80" fmla="*/ 1475323 h 1475322"/>
              <a:gd name="connsiteX81" fmla="*/ 924301 w 11218359"/>
              <a:gd name="connsiteY81" fmla="*/ 1475323 h 1475322"/>
              <a:gd name="connsiteX82" fmla="*/ 935741 w 11218359"/>
              <a:gd name="connsiteY82" fmla="*/ 1475323 h 1475322"/>
              <a:gd name="connsiteX83" fmla="*/ 947180 w 11218359"/>
              <a:gd name="connsiteY83" fmla="*/ 1475323 h 1475322"/>
              <a:gd name="connsiteX84" fmla="*/ 958620 w 11218359"/>
              <a:gd name="connsiteY84" fmla="*/ 1475323 h 1475322"/>
              <a:gd name="connsiteX85" fmla="*/ 970059 w 11218359"/>
              <a:gd name="connsiteY85" fmla="*/ 1475323 h 1475322"/>
              <a:gd name="connsiteX86" fmla="*/ 981499 w 11218359"/>
              <a:gd name="connsiteY86" fmla="*/ 1475323 h 1475322"/>
              <a:gd name="connsiteX87" fmla="*/ 992938 w 11218359"/>
              <a:gd name="connsiteY87" fmla="*/ 1475323 h 1475322"/>
              <a:gd name="connsiteX88" fmla="*/ 1004378 w 11218359"/>
              <a:gd name="connsiteY88" fmla="*/ 1475323 h 1475322"/>
              <a:gd name="connsiteX89" fmla="*/ 1015818 w 11218359"/>
              <a:gd name="connsiteY89" fmla="*/ 1475323 h 1475322"/>
              <a:gd name="connsiteX90" fmla="*/ 1027257 w 11218359"/>
              <a:gd name="connsiteY90" fmla="*/ 1475323 h 1475322"/>
              <a:gd name="connsiteX91" fmla="*/ 1038697 w 11218359"/>
              <a:gd name="connsiteY91" fmla="*/ 1475323 h 1475322"/>
              <a:gd name="connsiteX92" fmla="*/ 1050136 w 11218359"/>
              <a:gd name="connsiteY92" fmla="*/ 1475323 h 1475322"/>
              <a:gd name="connsiteX93" fmla="*/ 1061576 w 11218359"/>
              <a:gd name="connsiteY93" fmla="*/ 1475323 h 1475322"/>
              <a:gd name="connsiteX94" fmla="*/ 1073015 w 11218359"/>
              <a:gd name="connsiteY94" fmla="*/ 1475323 h 1475322"/>
              <a:gd name="connsiteX95" fmla="*/ 1084455 w 11218359"/>
              <a:gd name="connsiteY95" fmla="*/ 1475323 h 1475322"/>
              <a:gd name="connsiteX96" fmla="*/ 1095894 w 11218359"/>
              <a:gd name="connsiteY96" fmla="*/ 1475323 h 1475322"/>
              <a:gd name="connsiteX97" fmla="*/ 1107334 w 11218359"/>
              <a:gd name="connsiteY97" fmla="*/ 1475323 h 1475322"/>
              <a:gd name="connsiteX98" fmla="*/ 1118773 w 11218359"/>
              <a:gd name="connsiteY98" fmla="*/ 1475323 h 1475322"/>
              <a:gd name="connsiteX99" fmla="*/ 1130213 w 11218359"/>
              <a:gd name="connsiteY99" fmla="*/ 1475323 h 1475322"/>
              <a:gd name="connsiteX100" fmla="*/ 1141652 w 11218359"/>
              <a:gd name="connsiteY100" fmla="*/ 1475323 h 1475322"/>
              <a:gd name="connsiteX101" fmla="*/ 1153092 w 11218359"/>
              <a:gd name="connsiteY101" fmla="*/ 1475323 h 1475322"/>
              <a:gd name="connsiteX102" fmla="*/ 1164531 w 11218359"/>
              <a:gd name="connsiteY102" fmla="*/ 1475323 h 1475322"/>
              <a:gd name="connsiteX103" fmla="*/ 1175971 w 11218359"/>
              <a:gd name="connsiteY103" fmla="*/ 1475323 h 1475322"/>
              <a:gd name="connsiteX104" fmla="*/ 1187406 w 11218359"/>
              <a:gd name="connsiteY104" fmla="*/ 1475323 h 1475322"/>
              <a:gd name="connsiteX105" fmla="*/ 1198845 w 11218359"/>
              <a:gd name="connsiteY105" fmla="*/ 1475323 h 1475322"/>
              <a:gd name="connsiteX106" fmla="*/ 1210285 w 11218359"/>
              <a:gd name="connsiteY106" fmla="*/ 1475323 h 1475322"/>
              <a:gd name="connsiteX107" fmla="*/ 1221724 w 11218359"/>
              <a:gd name="connsiteY107" fmla="*/ 1475323 h 1475322"/>
              <a:gd name="connsiteX108" fmla="*/ 1233164 w 11218359"/>
              <a:gd name="connsiteY108" fmla="*/ 1475323 h 1475322"/>
              <a:gd name="connsiteX109" fmla="*/ 1244603 w 11218359"/>
              <a:gd name="connsiteY109" fmla="*/ 1475323 h 1475322"/>
              <a:gd name="connsiteX110" fmla="*/ 1256043 w 11218359"/>
              <a:gd name="connsiteY110" fmla="*/ 1475323 h 1475322"/>
              <a:gd name="connsiteX111" fmla="*/ 1267482 w 11218359"/>
              <a:gd name="connsiteY111" fmla="*/ 1475323 h 1475322"/>
              <a:gd name="connsiteX112" fmla="*/ 1278922 w 11218359"/>
              <a:gd name="connsiteY112" fmla="*/ 1475323 h 1475322"/>
              <a:gd name="connsiteX113" fmla="*/ 1290361 w 11218359"/>
              <a:gd name="connsiteY113" fmla="*/ 1475323 h 1475322"/>
              <a:gd name="connsiteX114" fmla="*/ 1301801 w 11218359"/>
              <a:gd name="connsiteY114" fmla="*/ 1475323 h 1475322"/>
              <a:gd name="connsiteX115" fmla="*/ 1313240 w 11218359"/>
              <a:gd name="connsiteY115" fmla="*/ 1475323 h 1475322"/>
              <a:gd name="connsiteX116" fmla="*/ 1324680 w 11218359"/>
              <a:gd name="connsiteY116" fmla="*/ 1475323 h 1475322"/>
              <a:gd name="connsiteX117" fmla="*/ 1336120 w 11218359"/>
              <a:gd name="connsiteY117" fmla="*/ 1475323 h 1475322"/>
              <a:gd name="connsiteX118" fmla="*/ 1347559 w 11218359"/>
              <a:gd name="connsiteY118" fmla="*/ 1475323 h 1475322"/>
              <a:gd name="connsiteX119" fmla="*/ 1358999 w 11218359"/>
              <a:gd name="connsiteY119" fmla="*/ 1475323 h 1475322"/>
              <a:gd name="connsiteX120" fmla="*/ 1370438 w 11218359"/>
              <a:gd name="connsiteY120" fmla="*/ 1475323 h 1475322"/>
              <a:gd name="connsiteX121" fmla="*/ 1381878 w 11218359"/>
              <a:gd name="connsiteY121" fmla="*/ 1475323 h 1475322"/>
              <a:gd name="connsiteX122" fmla="*/ 1393317 w 11218359"/>
              <a:gd name="connsiteY122" fmla="*/ 1475323 h 1475322"/>
              <a:gd name="connsiteX123" fmla="*/ 1404757 w 11218359"/>
              <a:gd name="connsiteY123" fmla="*/ 1475323 h 1475322"/>
              <a:gd name="connsiteX124" fmla="*/ 1416196 w 11218359"/>
              <a:gd name="connsiteY124" fmla="*/ 1475323 h 1475322"/>
              <a:gd name="connsiteX125" fmla="*/ 1427636 w 11218359"/>
              <a:gd name="connsiteY125" fmla="*/ 1475323 h 1475322"/>
              <a:gd name="connsiteX126" fmla="*/ 1439075 w 11218359"/>
              <a:gd name="connsiteY126" fmla="*/ 1475323 h 1475322"/>
              <a:gd name="connsiteX127" fmla="*/ 1450515 w 11218359"/>
              <a:gd name="connsiteY127" fmla="*/ 1475323 h 1475322"/>
              <a:gd name="connsiteX128" fmla="*/ 1461954 w 11218359"/>
              <a:gd name="connsiteY128" fmla="*/ 1475323 h 1475322"/>
              <a:gd name="connsiteX129" fmla="*/ 1473394 w 11218359"/>
              <a:gd name="connsiteY129" fmla="*/ 1475323 h 1475322"/>
              <a:gd name="connsiteX130" fmla="*/ 1484833 w 11218359"/>
              <a:gd name="connsiteY130" fmla="*/ 1475323 h 1475322"/>
              <a:gd name="connsiteX131" fmla="*/ 1496273 w 11218359"/>
              <a:gd name="connsiteY131" fmla="*/ 1475323 h 1475322"/>
              <a:gd name="connsiteX132" fmla="*/ 1507712 w 11218359"/>
              <a:gd name="connsiteY132" fmla="*/ 1475323 h 1475322"/>
              <a:gd name="connsiteX133" fmla="*/ 1519152 w 11218359"/>
              <a:gd name="connsiteY133" fmla="*/ 1475323 h 1475322"/>
              <a:gd name="connsiteX134" fmla="*/ 1530591 w 11218359"/>
              <a:gd name="connsiteY134" fmla="*/ 1475323 h 1475322"/>
              <a:gd name="connsiteX135" fmla="*/ 1542031 w 11218359"/>
              <a:gd name="connsiteY135" fmla="*/ 1475323 h 1475322"/>
              <a:gd name="connsiteX136" fmla="*/ 1553471 w 11218359"/>
              <a:gd name="connsiteY136" fmla="*/ 1475323 h 1475322"/>
              <a:gd name="connsiteX137" fmla="*/ 1564910 w 11218359"/>
              <a:gd name="connsiteY137" fmla="*/ 1475323 h 1475322"/>
              <a:gd name="connsiteX138" fmla="*/ 1576349 w 11218359"/>
              <a:gd name="connsiteY138" fmla="*/ 1475323 h 1475322"/>
              <a:gd name="connsiteX139" fmla="*/ 1587789 w 11218359"/>
              <a:gd name="connsiteY139" fmla="*/ 1475323 h 1475322"/>
              <a:gd name="connsiteX140" fmla="*/ 1599229 w 11218359"/>
              <a:gd name="connsiteY140" fmla="*/ 1475323 h 1475322"/>
              <a:gd name="connsiteX141" fmla="*/ 1610668 w 11218359"/>
              <a:gd name="connsiteY141" fmla="*/ 1475323 h 1475322"/>
              <a:gd name="connsiteX142" fmla="*/ 1622107 w 11218359"/>
              <a:gd name="connsiteY142" fmla="*/ 1475323 h 1475322"/>
              <a:gd name="connsiteX143" fmla="*/ 1633547 w 11218359"/>
              <a:gd name="connsiteY143" fmla="*/ 1475323 h 1475322"/>
              <a:gd name="connsiteX144" fmla="*/ 1644987 w 11218359"/>
              <a:gd name="connsiteY144" fmla="*/ 1475323 h 1475322"/>
              <a:gd name="connsiteX145" fmla="*/ 1656426 w 11218359"/>
              <a:gd name="connsiteY145" fmla="*/ 1475323 h 1475322"/>
              <a:gd name="connsiteX146" fmla="*/ 1667866 w 11218359"/>
              <a:gd name="connsiteY146" fmla="*/ 1475323 h 1475322"/>
              <a:gd name="connsiteX147" fmla="*/ 1679305 w 11218359"/>
              <a:gd name="connsiteY147" fmla="*/ 1475323 h 1475322"/>
              <a:gd name="connsiteX148" fmla="*/ 1690745 w 11218359"/>
              <a:gd name="connsiteY148" fmla="*/ 1475323 h 1475322"/>
              <a:gd name="connsiteX149" fmla="*/ 1702184 w 11218359"/>
              <a:gd name="connsiteY149" fmla="*/ 1475323 h 1475322"/>
              <a:gd name="connsiteX150" fmla="*/ 1713619 w 11218359"/>
              <a:gd name="connsiteY150" fmla="*/ 1475323 h 1475322"/>
              <a:gd name="connsiteX151" fmla="*/ 1725063 w 11218359"/>
              <a:gd name="connsiteY151" fmla="*/ 1475323 h 1475322"/>
              <a:gd name="connsiteX152" fmla="*/ 1736498 w 11218359"/>
              <a:gd name="connsiteY152" fmla="*/ 1475323 h 1475322"/>
              <a:gd name="connsiteX153" fmla="*/ 1747938 w 11218359"/>
              <a:gd name="connsiteY153" fmla="*/ 1475323 h 1475322"/>
              <a:gd name="connsiteX154" fmla="*/ 1759377 w 11218359"/>
              <a:gd name="connsiteY154" fmla="*/ 1475323 h 1475322"/>
              <a:gd name="connsiteX155" fmla="*/ 1770817 w 11218359"/>
              <a:gd name="connsiteY155" fmla="*/ 1475323 h 1475322"/>
              <a:gd name="connsiteX156" fmla="*/ 1782256 w 11218359"/>
              <a:gd name="connsiteY156" fmla="*/ 1475323 h 1475322"/>
              <a:gd name="connsiteX157" fmla="*/ 1793696 w 11218359"/>
              <a:gd name="connsiteY157" fmla="*/ 1475323 h 1475322"/>
              <a:gd name="connsiteX158" fmla="*/ 1805135 w 11218359"/>
              <a:gd name="connsiteY158" fmla="*/ 1475323 h 1475322"/>
              <a:gd name="connsiteX159" fmla="*/ 1816575 w 11218359"/>
              <a:gd name="connsiteY159" fmla="*/ 1475323 h 1475322"/>
              <a:gd name="connsiteX160" fmla="*/ 1828014 w 11218359"/>
              <a:gd name="connsiteY160" fmla="*/ 1475323 h 1475322"/>
              <a:gd name="connsiteX161" fmla="*/ 1839454 w 11218359"/>
              <a:gd name="connsiteY161" fmla="*/ 1475323 h 1475322"/>
              <a:gd name="connsiteX162" fmla="*/ 1850893 w 11218359"/>
              <a:gd name="connsiteY162" fmla="*/ 1475323 h 1475322"/>
              <a:gd name="connsiteX163" fmla="*/ 1862333 w 11218359"/>
              <a:gd name="connsiteY163" fmla="*/ 1475323 h 1475322"/>
              <a:gd name="connsiteX164" fmla="*/ 1873772 w 11218359"/>
              <a:gd name="connsiteY164" fmla="*/ 1475323 h 1475322"/>
              <a:gd name="connsiteX165" fmla="*/ 1885212 w 11218359"/>
              <a:gd name="connsiteY165" fmla="*/ 1475323 h 1475322"/>
              <a:gd name="connsiteX166" fmla="*/ 1896651 w 11218359"/>
              <a:gd name="connsiteY166" fmla="*/ 1475323 h 1475322"/>
              <a:gd name="connsiteX167" fmla="*/ 1908091 w 11218359"/>
              <a:gd name="connsiteY167" fmla="*/ 1475323 h 1475322"/>
              <a:gd name="connsiteX168" fmla="*/ 1919531 w 11218359"/>
              <a:gd name="connsiteY168" fmla="*/ 1475323 h 1475322"/>
              <a:gd name="connsiteX169" fmla="*/ 1930970 w 11218359"/>
              <a:gd name="connsiteY169" fmla="*/ 1475323 h 1475322"/>
              <a:gd name="connsiteX170" fmla="*/ 1942409 w 11218359"/>
              <a:gd name="connsiteY170" fmla="*/ 1475323 h 1475322"/>
              <a:gd name="connsiteX171" fmla="*/ 1953849 w 11218359"/>
              <a:gd name="connsiteY171" fmla="*/ 1475323 h 1475322"/>
              <a:gd name="connsiteX172" fmla="*/ 1965289 w 11218359"/>
              <a:gd name="connsiteY172" fmla="*/ 1475323 h 1475322"/>
              <a:gd name="connsiteX173" fmla="*/ 1976728 w 11218359"/>
              <a:gd name="connsiteY173" fmla="*/ 1475323 h 1475322"/>
              <a:gd name="connsiteX174" fmla="*/ 1988168 w 11218359"/>
              <a:gd name="connsiteY174" fmla="*/ 1475323 h 1475322"/>
              <a:gd name="connsiteX175" fmla="*/ 1999607 w 11218359"/>
              <a:gd name="connsiteY175" fmla="*/ 1475323 h 1475322"/>
              <a:gd name="connsiteX176" fmla="*/ 2011047 w 11218359"/>
              <a:gd name="connsiteY176" fmla="*/ 1475323 h 1475322"/>
              <a:gd name="connsiteX177" fmla="*/ 2022486 w 11218359"/>
              <a:gd name="connsiteY177" fmla="*/ 1475323 h 1475322"/>
              <a:gd name="connsiteX178" fmla="*/ 2033926 w 11218359"/>
              <a:gd name="connsiteY178" fmla="*/ 1475323 h 1475322"/>
              <a:gd name="connsiteX179" fmla="*/ 2045365 w 11218359"/>
              <a:gd name="connsiteY179" fmla="*/ 1475323 h 1475322"/>
              <a:gd name="connsiteX180" fmla="*/ 2056805 w 11218359"/>
              <a:gd name="connsiteY180" fmla="*/ 1475323 h 1475322"/>
              <a:gd name="connsiteX181" fmla="*/ 2068244 w 11218359"/>
              <a:gd name="connsiteY181" fmla="*/ 1475323 h 1475322"/>
              <a:gd name="connsiteX182" fmla="*/ 2079684 w 11218359"/>
              <a:gd name="connsiteY182" fmla="*/ 1475323 h 1475322"/>
              <a:gd name="connsiteX183" fmla="*/ 2091123 w 11218359"/>
              <a:gd name="connsiteY183" fmla="*/ 1475323 h 1475322"/>
              <a:gd name="connsiteX184" fmla="*/ 2102563 w 11218359"/>
              <a:gd name="connsiteY184" fmla="*/ 1475323 h 1475322"/>
              <a:gd name="connsiteX185" fmla="*/ 2114002 w 11218359"/>
              <a:gd name="connsiteY185" fmla="*/ 1475323 h 1475322"/>
              <a:gd name="connsiteX186" fmla="*/ 2125442 w 11218359"/>
              <a:gd name="connsiteY186" fmla="*/ 1475323 h 1475322"/>
              <a:gd name="connsiteX187" fmla="*/ 2136882 w 11218359"/>
              <a:gd name="connsiteY187" fmla="*/ 1475323 h 1475322"/>
              <a:gd name="connsiteX188" fmla="*/ 2148321 w 11218359"/>
              <a:gd name="connsiteY188" fmla="*/ 1475323 h 1475322"/>
              <a:gd name="connsiteX189" fmla="*/ 2159760 w 11218359"/>
              <a:gd name="connsiteY189" fmla="*/ 1475323 h 1475322"/>
              <a:gd name="connsiteX190" fmla="*/ 2171200 w 11218359"/>
              <a:gd name="connsiteY190" fmla="*/ 1475323 h 1475322"/>
              <a:gd name="connsiteX191" fmla="*/ 2182640 w 11218359"/>
              <a:gd name="connsiteY191" fmla="*/ 1475323 h 1475322"/>
              <a:gd name="connsiteX192" fmla="*/ 2194079 w 11218359"/>
              <a:gd name="connsiteY192" fmla="*/ 1475323 h 1475322"/>
              <a:gd name="connsiteX193" fmla="*/ 2205519 w 11218359"/>
              <a:gd name="connsiteY193" fmla="*/ 1475323 h 1475322"/>
              <a:gd name="connsiteX194" fmla="*/ 2216958 w 11218359"/>
              <a:gd name="connsiteY194" fmla="*/ 1475323 h 1475322"/>
              <a:gd name="connsiteX195" fmla="*/ 2228393 w 11218359"/>
              <a:gd name="connsiteY195" fmla="*/ 1475323 h 1475322"/>
              <a:gd name="connsiteX196" fmla="*/ 2239837 w 11218359"/>
              <a:gd name="connsiteY196" fmla="*/ 1475323 h 1475322"/>
              <a:gd name="connsiteX197" fmla="*/ 2251272 w 11218359"/>
              <a:gd name="connsiteY197" fmla="*/ 1475323 h 1475322"/>
              <a:gd name="connsiteX198" fmla="*/ 2262716 w 11218359"/>
              <a:gd name="connsiteY198" fmla="*/ 1475323 h 1475322"/>
              <a:gd name="connsiteX199" fmla="*/ 2274151 w 11218359"/>
              <a:gd name="connsiteY199" fmla="*/ 1475323 h 1475322"/>
              <a:gd name="connsiteX200" fmla="*/ 2285591 w 11218359"/>
              <a:gd name="connsiteY200" fmla="*/ 1475323 h 1475322"/>
              <a:gd name="connsiteX201" fmla="*/ 2297030 w 11218359"/>
              <a:gd name="connsiteY201" fmla="*/ 1475323 h 1475322"/>
              <a:gd name="connsiteX202" fmla="*/ 2308470 w 11218359"/>
              <a:gd name="connsiteY202" fmla="*/ 1475323 h 1475322"/>
              <a:gd name="connsiteX203" fmla="*/ 2319909 w 11218359"/>
              <a:gd name="connsiteY203" fmla="*/ 1475323 h 1475322"/>
              <a:gd name="connsiteX204" fmla="*/ 2331349 w 11218359"/>
              <a:gd name="connsiteY204" fmla="*/ 1475323 h 1475322"/>
              <a:gd name="connsiteX205" fmla="*/ 2342788 w 11218359"/>
              <a:gd name="connsiteY205" fmla="*/ 1475323 h 1475322"/>
              <a:gd name="connsiteX206" fmla="*/ 2354228 w 11218359"/>
              <a:gd name="connsiteY206" fmla="*/ 1475323 h 1475322"/>
              <a:gd name="connsiteX207" fmla="*/ 2365667 w 11218359"/>
              <a:gd name="connsiteY207" fmla="*/ 1475323 h 1475322"/>
              <a:gd name="connsiteX208" fmla="*/ 2377107 w 11218359"/>
              <a:gd name="connsiteY208" fmla="*/ 1475323 h 1475322"/>
              <a:gd name="connsiteX209" fmla="*/ 2388546 w 11218359"/>
              <a:gd name="connsiteY209" fmla="*/ 1475323 h 1475322"/>
              <a:gd name="connsiteX210" fmla="*/ 2399986 w 11218359"/>
              <a:gd name="connsiteY210" fmla="*/ 1475323 h 1475322"/>
              <a:gd name="connsiteX211" fmla="*/ 2411425 w 11218359"/>
              <a:gd name="connsiteY211" fmla="*/ 1475323 h 1475322"/>
              <a:gd name="connsiteX212" fmla="*/ 2422865 w 11218359"/>
              <a:gd name="connsiteY212" fmla="*/ 1475323 h 1475322"/>
              <a:gd name="connsiteX213" fmla="*/ 2434304 w 11218359"/>
              <a:gd name="connsiteY213" fmla="*/ 1475323 h 1475322"/>
              <a:gd name="connsiteX214" fmla="*/ 2445744 w 11218359"/>
              <a:gd name="connsiteY214" fmla="*/ 1475323 h 1475322"/>
              <a:gd name="connsiteX215" fmla="*/ 2457184 w 11218359"/>
              <a:gd name="connsiteY215" fmla="*/ 1475323 h 1475322"/>
              <a:gd name="connsiteX216" fmla="*/ 2468623 w 11218359"/>
              <a:gd name="connsiteY216" fmla="*/ 1475323 h 1475322"/>
              <a:gd name="connsiteX217" fmla="*/ 2480062 w 11218359"/>
              <a:gd name="connsiteY217" fmla="*/ 1475323 h 1475322"/>
              <a:gd name="connsiteX218" fmla="*/ 2491502 w 11218359"/>
              <a:gd name="connsiteY218" fmla="*/ 1475323 h 1475322"/>
              <a:gd name="connsiteX219" fmla="*/ 2502942 w 11218359"/>
              <a:gd name="connsiteY219" fmla="*/ 1475323 h 1475322"/>
              <a:gd name="connsiteX220" fmla="*/ 2514381 w 11218359"/>
              <a:gd name="connsiteY220" fmla="*/ 1475323 h 1475322"/>
              <a:gd name="connsiteX221" fmla="*/ 2525821 w 11218359"/>
              <a:gd name="connsiteY221" fmla="*/ 1475323 h 1475322"/>
              <a:gd name="connsiteX222" fmla="*/ 2537260 w 11218359"/>
              <a:gd name="connsiteY222" fmla="*/ 1475323 h 1475322"/>
              <a:gd name="connsiteX223" fmla="*/ 2548700 w 11218359"/>
              <a:gd name="connsiteY223" fmla="*/ 1475323 h 1475322"/>
              <a:gd name="connsiteX224" fmla="*/ 2560139 w 11218359"/>
              <a:gd name="connsiteY224" fmla="*/ 1475323 h 1475322"/>
              <a:gd name="connsiteX225" fmla="*/ 2571579 w 11218359"/>
              <a:gd name="connsiteY225" fmla="*/ 1475323 h 1475322"/>
              <a:gd name="connsiteX226" fmla="*/ 2583018 w 11218359"/>
              <a:gd name="connsiteY226" fmla="*/ 1475323 h 1475322"/>
              <a:gd name="connsiteX227" fmla="*/ 2594458 w 11218359"/>
              <a:gd name="connsiteY227" fmla="*/ 1475323 h 1475322"/>
              <a:gd name="connsiteX228" fmla="*/ 2605897 w 11218359"/>
              <a:gd name="connsiteY228" fmla="*/ 1475323 h 1475322"/>
              <a:gd name="connsiteX229" fmla="*/ 2617337 w 11218359"/>
              <a:gd name="connsiteY229" fmla="*/ 1475323 h 1475322"/>
              <a:gd name="connsiteX230" fmla="*/ 2628776 w 11218359"/>
              <a:gd name="connsiteY230" fmla="*/ 1475323 h 1475322"/>
              <a:gd name="connsiteX231" fmla="*/ 2640216 w 11218359"/>
              <a:gd name="connsiteY231" fmla="*/ 1475323 h 1475322"/>
              <a:gd name="connsiteX232" fmla="*/ 2651655 w 11218359"/>
              <a:gd name="connsiteY232" fmla="*/ 1475323 h 1475322"/>
              <a:gd name="connsiteX233" fmla="*/ 2663095 w 11218359"/>
              <a:gd name="connsiteY233" fmla="*/ 1475323 h 1475322"/>
              <a:gd name="connsiteX234" fmla="*/ 2674535 w 11218359"/>
              <a:gd name="connsiteY234" fmla="*/ 1475323 h 1475322"/>
              <a:gd name="connsiteX235" fmla="*/ 2685974 w 11218359"/>
              <a:gd name="connsiteY235" fmla="*/ 1475323 h 1475322"/>
              <a:gd name="connsiteX236" fmla="*/ 2697413 w 11218359"/>
              <a:gd name="connsiteY236" fmla="*/ 1475323 h 1475322"/>
              <a:gd name="connsiteX237" fmla="*/ 2708853 w 11218359"/>
              <a:gd name="connsiteY237" fmla="*/ 1475323 h 1475322"/>
              <a:gd name="connsiteX238" fmla="*/ 2720293 w 11218359"/>
              <a:gd name="connsiteY238" fmla="*/ 1475323 h 1475322"/>
              <a:gd name="connsiteX239" fmla="*/ 2731727 w 11218359"/>
              <a:gd name="connsiteY239" fmla="*/ 1475323 h 1475322"/>
              <a:gd name="connsiteX240" fmla="*/ 2743172 w 11218359"/>
              <a:gd name="connsiteY240" fmla="*/ 1475323 h 1475322"/>
              <a:gd name="connsiteX241" fmla="*/ 2754611 w 11218359"/>
              <a:gd name="connsiteY241" fmla="*/ 1475323 h 1475322"/>
              <a:gd name="connsiteX242" fmla="*/ 2766046 w 11218359"/>
              <a:gd name="connsiteY242" fmla="*/ 1475323 h 1475322"/>
              <a:gd name="connsiteX243" fmla="*/ 2777490 w 11218359"/>
              <a:gd name="connsiteY243" fmla="*/ 1475323 h 1475322"/>
              <a:gd name="connsiteX244" fmla="*/ 2788925 w 11218359"/>
              <a:gd name="connsiteY244" fmla="*/ 1475323 h 1475322"/>
              <a:gd name="connsiteX245" fmla="*/ 2800364 w 11218359"/>
              <a:gd name="connsiteY245" fmla="*/ 1475323 h 1475322"/>
              <a:gd name="connsiteX246" fmla="*/ 2811804 w 11218359"/>
              <a:gd name="connsiteY246" fmla="*/ 1475323 h 1475322"/>
              <a:gd name="connsiteX247" fmla="*/ 2823243 w 11218359"/>
              <a:gd name="connsiteY247" fmla="*/ 1475323 h 1475322"/>
              <a:gd name="connsiteX248" fmla="*/ 2834683 w 11218359"/>
              <a:gd name="connsiteY248" fmla="*/ 1475323 h 1475322"/>
              <a:gd name="connsiteX249" fmla="*/ 2846123 w 11218359"/>
              <a:gd name="connsiteY249" fmla="*/ 1475323 h 1475322"/>
              <a:gd name="connsiteX250" fmla="*/ 2857562 w 11218359"/>
              <a:gd name="connsiteY250" fmla="*/ 1475323 h 1475322"/>
              <a:gd name="connsiteX251" fmla="*/ 2869001 w 11218359"/>
              <a:gd name="connsiteY251" fmla="*/ 1475323 h 1475322"/>
              <a:gd name="connsiteX252" fmla="*/ 2880441 w 11218359"/>
              <a:gd name="connsiteY252" fmla="*/ 1475323 h 1475322"/>
              <a:gd name="connsiteX253" fmla="*/ 2891881 w 11218359"/>
              <a:gd name="connsiteY253" fmla="*/ 1475323 h 1475322"/>
              <a:gd name="connsiteX254" fmla="*/ 2903320 w 11218359"/>
              <a:gd name="connsiteY254" fmla="*/ 1475323 h 1475322"/>
              <a:gd name="connsiteX255" fmla="*/ 2914760 w 11218359"/>
              <a:gd name="connsiteY255" fmla="*/ 1475323 h 1475322"/>
              <a:gd name="connsiteX256" fmla="*/ 2926199 w 11218359"/>
              <a:gd name="connsiteY256" fmla="*/ 1475323 h 1475322"/>
              <a:gd name="connsiteX257" fmla="*/ 2937639 w 11218359"/>
              <a:gd name="connsiteY257" fmla="*/ 1475323 h 1475322"/>
              <a:gd name="connsiteX258" fmla="*/ 2949078 w 11218359"/>
              <a:gd name="connsiteY258" fmla="*/ 1475323 h 1475322"/>
              <a:gd name="connsiteX259" fmla="*/ 2960518 w 11218359"/>
              <a:gd name="connsiteY259" fmla="*/ 1475323 h 1475322"/>
              <a:gd name="connsiteX260" fmla="*/ 2971957 w 11218359"/>
              <a:gd name="connsiteY260" fmla="*/ 1475323 h 1475322"/>
              <a:gd name="connsiteX261" fmla="*/ 2983397 w 11218359"/>
              <a:gd name="connsiteY261" fmla="*/ 1475323 h 1475322"/>
              <a:gd name="connsiteX262" fmla="*/ 2994837 w 11218359"/>
              <a:gd name="connsiteY262" fmla="*/ 1475323 h 1475322"/>
              <a:gd name="connsiteX263" fmla="*/ 3006276 w 11218359"/>
              <a:gd name="connsiteY263" fmla="*/ 1475323 h 1475322"/>
              <a:gd name="connsiteX264" fmla="*/ 3017715 w 11218359"/>
              <a:gd name="connsiteY264" fmla="*/ 1475323 h 1475322"/>
              <a:gd name="connsiteX265" fmla="*/ 3029155 w 11218359"/>
              <a:gd name="connsiteY265" fmla="*/ 1475323 h 1475322"/>
              <a:gd name="connsiteX266" fmla="*/ 3040594 w 11218359"/>
              <a:gd name="connsiteY266" fmla="*/ 1475323 h 1475322"/>
              <a:gd name="connsiteX267" fmla="*/ 3052034 w 11218359"/>
              <a:gd name="connsiteY267" fmla="*/ 1475323 h 1475322"/>
              <a:gd name="connsiteX268" fmla="*/ 3063474 w 11218359"/>
              <a:gd name="connsiteY268" fmla="*/ 1475323 h 1475322"/>
              <a:gd name="connsiteX269" fmla="*/ 3074913 w 11218359"/>
              <a:gd name="connsiteY269" fmla="*/ 1475323 h 1475322"/>
              <a:gd name="connsiteX270" fmla="*/ 3086352 w 11218359"/>
              <a:gd name="connsiteY270" fmla="*/ 1475323 h 1475322"/>
              <a:gd name="connsiteX271" fmla="*/ 3097792 w 11218359"/>
              <a:gd name="connsiteY271" fmla="*/ 1475323 h 1475322"/>
              <a:gd name="connsiteX272" fmla="*/ 3109232 w 11218359"/>
              <a:gd name="connsiteY272" fmla="*/ 1475323 h 1475322"/>
              <a:gd name="connsiteX273" fmla="*/ 3120671 w 11218359"/>
              <a:gd name="connsiteY273" fmla="*/ 1475323 h 1475322"/>
              <a:gd name="connsiteX274" fmla="*/ 3132111 w 11218359"/>
              <a:gd name="connsiteY274" fmla="*/ 1475323 h 1475322"/>
              <a:gd name="connsiteX275" fmla="*/ 3143550 w 11218359"/>
              <a:gd name="connsiteY275" fmla="*/ 1475323 h 1475322"/>
              <a:gd name="connsiteX276" fmla="*/ 3154990 w 11218359"/>
              <a:gd name="connsiteY276" fmla="*/ 1475323 h 1475322"/>
              <a:gd name="connsiteX277" fmla="*/ 3166429 w 11218359"/>
              <a:gd name="connsiteY277" fmla="*/ 1475323 h 1475322"/>
              <a:gd name="connsiteX278" fmla="*/ 3177869 w 11218359"/>
              <a:gd name="connsiteY278" fmla="*/ 1475323 h 1475322"/>
              <a:gd name="connsiteX279" fmla="*/ 3189308 w 11218359"/>
              <a:gd name="connsiteY279" fmla="*/ 1475323 h 1475322"/>
              <a:gd name="connsiteX280" fmla="*/ 3200748 w 11218359"/>
              <a:gd name="connsiteY280" fmla="*/ 1475323 h 1475322"/>
              <a:gd name="connsiteX281" fmla="*/ 3212187 w 11218359"/>
              <a:gd name="connsiteY281" fmla="*/ 1475323 h 1475322"/>
              <a:gd name="connsiteX282" fmla="*/ 3223627 w 11218359"/>
              <a:gd name="connsiteY282" fmla="*/ 1475323 h 1475322"/>
              <a:gd name="connsiteX283" fmla="*/ 3235066 w 11218359"/>
              <a:gd name="connsiteY283" fmla="*/ 1475323 h 1475322"/>
              <a:gd name="connsiteX284" fmla="*/ 3246501 w 11218359"/>
              <a:gd name="connsiteY284" fmla="*/ 1475323 h 1475322"/>
              <a:gd name="connsiteX285" fmla="*/ 3257945 w 11218359"/>
              <a:gd name="connsiteY285" fmla="*/ 1475323 h 1475322"/>
              <a:gd name="connsiteX286" fmla="*/ 3269385 w 11218359"/>
              <a:gd name="connsiteY286" fmla="*/ 1475323 h 1475322"/>
              <a:gd name="connsiteX287" fmla="*/ 3280825 w 11218359"/>
              <a:gd name="connsiteY287" fmla="*/ 1475323 h 1475322"/>
              <a:gd name="connsiteX288" fmla="*/ 3292264 w 11218359"/>
              <a:gd name="connsiteY288" fmla="*/ 1475323 h 1475322"/>
              <a:gd name="connsiteX289" fmla="*/ 3303699 w 11218359"/>
              <a:gd name="connsiteY289" fmla="*/ 1475323 h 1475322"/>
              <a:gd name="connsiteX290" fmla="*/ 3315143 w 11218359"/>
              <a:gd name="connsiteY290" fmla="*/ 1475323 h 1475322"/>
              <a:gd name="connsiteX291" fmla="*/ 3326578 w 11218359"/>
              <a:gd name="connsiteY291" fmla="*/ 1475323 h 1475322"/>
              <a:gd name="connsiteX292" fmla="*/ 3338017 w 11218359"/>
              <a:gd name="connsiteY292" fmla="*/ 1475323 h 1475322"/>
              <a:gd name="connsiteX293" fmla="*/ 3349457 w 11218359"/>
              <a:gd name="connsiteY293" fmla="*/ 1475323 h 1475322"/>
              <a:gd name="connsiteX294" fmla="*/ 3360896 w 11218359"/>
              <a:gd name="connsiteY294" fmla="*/ 1475323 h 1475322"/>
              <a:gd name="connsiteX295" fmla="*/ 3372336 w 11218359"/>
              <a:gd name="connsiteY295" fmla="*/ 1419735 h 1475322"/>
              <a:gd name="connsiteX296" fmla="*/ 3383776 w 11218359"/>
              <a:gd name="connsiteY296" fmla="*/ 181789 h 1475322"/>
              <a:gd name="connsiteX297" fmla="*/ 3395215 w 11218359"/>
              <a:gd name="connsiteY297" fmla="*/ 0 h 1475322"/>
              <a:gd name="connsiteX298" fmla="*/ 3406654 w 11218359"/>
              <a:gd name="connsiteY298" fmla="*/ 21036 h 1475322"/>
              <a:gd name="connsiteX299" fmla="*/ 3418094 w 11218359"/>
              <a:gd name="connsiteY299" fmla="*/ 129207 h 1475322"/>
              <a:gd name="connsiteX300" fmla="*/ 3429534 w 11218359"/>
              <a:gd name="connsiteY300" fmla="*/ 265919 h 1475322"/>
              <a:gd name="connsiteX301" fmla="*/ 3440973 w 11218359"/>
              <a:gd name="connsiteY301" fmla="*/ 476250 h 1475322"/>
              <a:gd name="connsiteX302" fmla="*/ 3452413 w 11218359"/>
              <a:gd name="connsiteY302" fmla="*/ 521322 h 1475322"/>
              <a:gd name="connsiteX303" fmla="*/ 3463852 w 11218359"/>
              <a:gd name="connsiteY303" fmla="*/ 207326 h 1475322"/>
              <a:gd name="connsiteX304" fmla="*/ 3475292 w 11218359"/>
              <a:gd name="connsiteY304" fmla="*/ 7515 h 1475322"/>
              <a:gd name="connsiteX305" fmla="*/ 3486731 w 11218359"/>
              <a:gd name="connsiteY305" fmla="*/ 324512 h 1475322"/>
              <a:gd name="connsiteX306" fmla="*/ 3498171 w 11218359"/>
              <a:gd name="connsiteY306" fmla="*/ 1108748 h 1475322"/>
              <a:gd name="connsiteX307" fmla="*/ 3509610 w 11218359"/>
              <a:gd name="connsiteY307" fmla="*/ 1475323 h 1475322"/>
              <a:gd name="connsiteX308" fmla="*/ 3521050 w 11218359"/>
              <a:gd name="connsiteY308" fmla="*/ 1475323 h 1475322"/>
              <a:gd name="connsiteX309" fmla="*/ 3532489 w 11218359"/>
              <a:gd name="connsiteY309" fmla="*/ 1475323 h 1475322"/>
              <a:gd name="connsiteX310" fmla="*/ 3543929 w 11218359"/>
              <a:gd name="connsiteY310" fmla="*/ 1475323 h 1475322"/>
              <a:gd name="connsiteX311" fmla="*/ 3555368 w 11218359"/>
              <a:gd name="connsiteY311" fmla="*/ 1475323 h 1475322"/>
              <a:gd name="connsiteX312" fmla="*/ 3566808 w 11218359"/>
              <a:gd name="connsiteY312" fmla="*/ 1475323 h 1475322"/>
              <a:gd name="connsiteX313" fmla="*/ 3578247 w 11218359"/>
              <a:gd name="connsiteY313" fmla="*/ 1475323 h 1475322"/>
              <a:gd name="connsiteX314" fmla="*/ 3589687 w 11218359"/>
              <a:gd name="connsiteY314" fmla="*/ 1475323 h 1475322"/>
              <a:gd name="connsiteX315" fmla="*/ 3601127 w 11218359"/>
              <a:gd name="connsiteY315" fmla="*/ 1475323 h 1475322"/>
              <a:gd name="connsiteX316" fmla="*/ 3612566 w 11218359"/>
              <a:gd name="connsiteY316" fmla="*/ 1475323 h 1475322"/>
              <a:gd name="connsiteX317" fmla="*/ 3624005 w 11218359"/>
              <a:gd name="connsiteY317" fmla="*/ 1475323 h 1475322"/>
              <a:gd name="connsiteX318" fmla="*/ 3635445 w 11218359"/>
              <a:gd name="connsiteY318" fmla="*/ 1475323 h 1475322"/>
              <a:gd name="connsiteX319" fmla="*/ 3646885 w 11218359"/>
              <a:gd name="connsiteY319" fmla="*/ 1473822 h 1475322"/>
              <a:gd name="connsiteX320" fmla="*/ 3658324 w 11218359"/>
              <a:gd name="connsiteY320" fmla="*/ 1475323 h 1475322"/>
              <a:gd name="connsiteX321" fmla="*/ 3669764 w 11218359"/>
              <a:gd name="connsiteY321" fmla="*/ 1475323 h 1475322"/>
              <a:gd name="connsiteX322" fmla="*/ 3681203 w 11218359"/>
              <a:gd name="connsiteY322" fmla="*/ 1475323 h 1475322"/>
              <a:gd name="connsiteX323" fmla="*/ 3692643 w 11218359"/>
              <a:gd name="connsiteY323" fmla="*/ 1475323 h 1475322"/>
              <a:gd name="connsiteX324" fmla="*/ 3704082 w 11218359"/>
              <a:gd name="connsiteY324" fmla="*/ 1475323 h 1475322"/>
              <a:gd name="connsiteX325" fmla="*/ 3715522 w 11218359"/>
              <a:gd name="connsiteY325" fmla="*/ 1475323 h 1475322"/>
              <a:gd name="connsiteX326" fmla="*/ 3726961 w 11218359"/>
              <a:gd name="connsiteY326" fmla="*/ 1475323 h 1475322"/>
              <a:gd name="connsiteX327" fmla="*/ 3738401 w 11218359"/>
              <a:gd name="connsiteY327" fmla="*/ 1475323 h 1475322"/>
              <a:gd name="connsiteX328" fmla="*/ 3749840 w 11218359"/>
              <a:gd name="connsiteY328" fmla="*/ 1475323 h 1475322"/>
              <a:gd name="connsiteX329" fmla="*/ 3761280 w 11218359"/>
              <a:gd name="connsiteY329" fmla="*/ 1475323 h 1475322"/>
              <a:gd name="connsiteX330" fmla="*/ 3772719 w 11218359"/>
              <a:gd name="connsiteY330" fmla="*/ 1475323 h 1475322"/>
              <a:gd name="connsiteX331" fmla="*/ 3784154 w 11218359"/>
              <a:gd name="connsiteY331" fmla="*/ 1475323 h 1475322"/>
              <a:gd name="connsiteX332" fmla="*/ 3795598 w 11218359"/>
              <a:gd name="connsiteY332" fmla="*/ 1475323 h 1475322"/>
              <a:gd name="connsiteX333" fmla="*/ 3807033 w 11218359"/>
              <a:gd name="connsiteY333" fmla="*/ 1475323 h 1475322"/>
              <a:gd name="connsiteX334" fmla="*/ 3818473 w 11218359"/>
              <a:gd name="connsiteY334" fmla="*/ 1475323 h 1475322"/>
              <a:gd name="connsiteX335" fmla="*/ 3829917 w 11218359"/>
              <a:gd name="connsiteY335" fmla="*/ 1475323 h 1475322"/>
              <a:gd name="connsiteX336" fmla="*/ 3841352 w 11218359"/>
              <a:gd name="connsiteY336" fmla="*/ 1475323 h 1475322"/>
              <a:gd name="connsiteX337" fmla="*/ 3852791 w 11218359"/>
              <a:gd name="connsiteY337" fmla="*/ 1475323 h 1475322"/>
              <a:gd name="connsiteX338" fmla="*/ 3864231 w 11218359"/>
              <a:gd name="connsiteY338" fmla="*/ 1475323 h 1475322"/>
              <a:gd name="connsiteX339" fmla="*/ 3875670 w 11218359"/>
              <a:gd name="connsiteY339" fmla="*/ 1475323 h 1475322"/>
              <a:gd name="connsiteX340" fmla="*/ 3887110 w 11218359"/>
              <a:gd name="connsiteY340" fmla="*/ 1475323 h 1475322"/>
              <a:gd name="connsiteX341" fmla="*/ 3898549 w 11218359"/>
              <a:gd name="connsiteY341" fmla="*/ 1475323 h 1475322"/>
              <a:gd name="connsiteX342" fmla="*/ 3909989 w 11218359"/>
              <a:gd name="connsiteY342" fmla="*/ 1475323 h 1475322"/>
              <a:gd name="connsiteX343" fmla="*/ 3921447 w 11218359"/>
              <a:gd name="connsiteY343" fmla="*/ 1475323 h 1475322"/>
              <a:gd name="connsiteX344" fmla="*/ 3932878 w 11218359"/>
              <a:gd name="connsiteY344" fmla="*/ 1475323 h 1475322"/>
              <a:gd name="connsiteX345" fmla="*/ 3944307 w 11218359"/>
              <a:gd name="connsiteY345" fmla="*/ 1475323 h 1475322"/>
              <a:gd name="connsiteX346" fmla="*/ 3955737 w 11218359"/>
              <a:gd name="connsiteY346" fmla="*/ 1475323 h 1475322"/>
              <a:gd name="connsiteX347" fmla="*/ 3967167 w 11218359"/>
              <a:gd name="connsiteY347" fmla="*/ 1475323 h 1475322"/>
              <a:gd name="connsiteX348" fmla="*/ 3978645 w 11218359"/>
              <a:gd name="connsiteY348" fmla="*/ 1475323 h 1475322"/>
              <a:gd name="connsiteX349" fmla="*/ 3990075 w 11218359"/>
              <a:gd name="connsiteY349" fmla="*/ 1475323 h 1475322"/>
              <a:gd name="connsiteX350" fmla="*/ 4001505 w 11218359"/>
              <a:gd name="connsiteY350" fmla="*/ 1475323 h 1475322"/>
              <a:gd name="connsiteX351" fmla="*/ 4012935 w 11218359"/>
              <a:gd name="connsiteY351" fmla="*/ 1475323 h 1475322"/>
              <a:gd name="connsiteX352" fmla="*/ 4024365 w 11218359"/>
              <a:gd name="connsiteY352" fmla="*/ 1475323 h 1475322"/>
              <a:gd name="connsiteX353" fmla="*/ 4035843 w 11218359"/>
              <a:gd name="connsiteY353" fmla="*/ 1475323 h 1475322"/>
              <a:gd name="connsiteX354" fmla="*/ 4047273 w 11218359"/>
              <a:gd name="connsiteY354" fmla="*/ 1475323 h 1475322"/>
              <a:gd name="connsiteX355" fmla="*/ 4058702 w 11218359"/>
              <a:gd name="connsiteY355" fmla="*/ 1475323 h 1475322"/>
              <a:gd name="connsiteX356" fmla="*/ 4070133 w 11218359"/>
              <a:gd name="connsiteY356" fmla="*/ 1475323 h 1475322"/>
              <a:gd name="connsiteX357" fmla="*/ 4081563 w 11218359"/>
              <a:gd name="connsiteY357" fmla="*/ 1475323 h 1475322"/>
              <a:gd name="connsiteX358" fmla="*/ 4093040 w 11218359"/>
              <a:gd name="connsiteY358" fmla="*/ 1475323 h 1475322"/>
              <a:gd name="connsiteX359" fmla="*/ 4104471 w 11218359"/>
              <a:gd name="connsiteY359" fmla="*/ 1475323 h 1475322"/>
              <a:gd name="connsiteX360" fmla="*/ 4115900 w 11218359"/>
              <a:gd name="connsiteY360" fmla="*/ 1475323 h 1475322"/>
              <a:gd name="connsiteX361" fmla="*/ 4127330 w 11218359"/>
              <a:gd name="connsiteY361" fmla="*/ 1475323 h 1475322"/>
              <a:gd name="connsiteX362" fmla="*/ 4138760 w 11218359"/>
              <a:gd name="connsiteY362" fmla="*/ 1475323 h 1475322"/>
              <a:gd name="connsiteX363" fmla="*/ 4150238 w 11218359"/>
              <a:gd name="connsiteY363" fmla="*/ 1475323 h 1475322"/>
              <a:gd name="connsiteX364" fmla="*/ 4161668 w 11218359"/>
              <a:gd name="connsiteY364" fmla="*/ 1475323 h 1475322"/>
              <a:gd name="connsiteX365" fmla="*/ 4173098 w 11218359"/>
              <a:gd name="connsiteY365" fmla="*/ 1475323 h 1475322"/>
              <a:gd name="connsiteX366" fmla="*/ 4184528 w 11218359"/>
              <a:gd name="connsiteY366" fmla="*/ 1475323 h 1475322"/>
              <a:gd name="connsiteX367" fmla="*/ 4195958 w 11218359"/>
              <a:gd name="connsiteY367" fmla="*/ 1475323 h 1475322"/>
              <a:gd name="connsiteX368" fmla="*/ 4207436 w 11218359"/>
              <a:gd name="connsiteY368" fmla="*/ 1475323 h 1475322"/>
              <a:gd name="connsiteX369" fmla="*/ 4218865 w 11218359"/>
              <a:gd name="connsiteY369" fmla="*/ 1475323 h 1475322"/>
              <a:gd name="connsiteX370" fmla="*/ 4230296 w 11218359"/>
              <a:gd name="connsiteY370" fmla="*/ 1475323 h 1475322"/>
              <a:gd name="connsiteX371" fmla="*/ 4241726 w 11218359"/>
              <a:gd name="connsiteY371" fmla="*/ 1475323 h 1475322"/>
              <a:gd name="connsiteX372" fmla="*/ 4253156 w 11218359"/>
              <a:gd name="connsiteY372" fmla="*/ 1475323 h 1475322"/>
              <a:gd name="connsiteX373" fmla="*/ 4264634 w 11218359"/>
              <a:gd name="connsiteY373" fmla="*/ 1475323 h 1475322"/>
              <a:gd name="connsiteX374" fmla="*/ 4276063 w 11218359"/>
              <a:gd name="connsiteY374" fmla="*/ 1475323 h 1475322"/>
              <a:gd name="connsiteX375" fmla="*/ 4287493 w 11218359"/>
              <a:gd name="connsiteY375" fmla="*/ 1475323 h 1475322"/>
              <a:gd name="connsiteX376" fmla="*/ 4298923 w 11218359"/>
              <a:gd name="connsiteY376" fmla="*/ 1475323 h 1475322"/>
              <a:gd name="connsiteX377" fmla="*/ 4310353 w 11218359"/>
              <a:gd name="connsiteY377" fmla="*/ 1475323 h 1475322"/>
              <a:gd name="connsiteX378" fmla="*/ 4321831 w 11218359"/>
              <a:gd name="connsiteY378" fmla="*/ 1475323 h 1475322"/>
              <a:gd name="connsiteX379" fmla="*/ 4333261 w 11218359"/>
              <a:gd name="connsiteY379" fmla="*/ 1475323 h 1475322"/>
              <a:gd name="connsiteX380" fmla="*/ 4344691 w 11218359"/>
              <a:gd name="connsiteY380" fmla="*/ 1475323 h 1475322"/>
              <a:gd name="connsiteX381" fmla="*/ 4356121 w 11218359"/>
              <a:gd name="connsiteY381" fmla="*/ 1475323 h 1475322"/>
              <a:gd name="connsiteX382" fmla="*/ 4367551 w 11218359"/>
              <a:gd name="connsiteY382" fmla="*/ 1475323 h 1475322"/>
              <a:gd name="connsiteX383" fmla="*/ 4379028 w 11218359"/>
              <a:gd name="connsiteY383" fmla="*/ 1475323 h 1475322"/>
              <a:gd name="connsiteX384" fmla="*/ 4390458 w 11218359"/>
              <a:gd name="connsiteY384" fmla="*/ 1475323 h 1475322"/>
              <a:gd name="connsiteX385" fmla="*/ 4401889 w 11218359"/>
              <a:gd name="connsiteY385" fmla="*/ 1475323 h 1475322"/>
              <a:gd name="connsiteX386" fmla="*/ 4413319 w 11218359"/>
              <a:gd name="connsiteY386" fmla="*/ 1475323 h 1475322"/>
              <a:gd name="connsiteX387" fmla="*/ 4424749 w 11218359"/>
              <a:gd name="connsiteY387" fmla="*/ 1475323 h 1475322"/>
              <a:gd name="connsiteX388" fmla="*/ 4436226 w 11218359"/>
              <a:gd name="connsiteY388" fmla="*/ 1475323 h 1475322"/>
              <a:gd name="connsiteX389" fmla="*/ 4447656 w 11218359"/>
              <a:gd name="connsiteY389" fmla="*/ 1475323 h 1475322"/>
              <a:gd name="connsiteX390" fmla="*/ 4459086 w 11218359"/>
              <a:gd name="connsiteY390" fmla="*/ 1475323 h 1475322"/>
              <a:gd name="connsiteX391" fmla="*/ 4470516 w 11218359"/>
              <a:gd name="connsiteY391" fmla="*/ 1475323 h 1475322"/>
              <a:gd name="connsiteX392" fmla="*/ 4481946 w 11218359"/>
              <a:gd name="connsiteY392" fmla="*/ 1475323 h 1475322"/>
              <a:gd name="connsiteX393" fmla="*/ 4493424 w 11218359"/>
              <a:gd name="connsiteY393" fmla="*/ 1475323 h 1475322"/>
              <a:gd name="connsiteX394" fmla="*/ 4504854 w 11218359"/>
              <a:gd name="connsiteY394" fmla="*/ 1475323 h 1475322"/>
              <a:gd name="connsiteX395" fmla="*/ 4516284 w 11218359"/>
              <a:gd name="connsiteY395" fmla="*/ 1475323 h 1475322"/>
              <a:gd name="connsiteX396" fmla="*/ 4527714 w 11218359"/>
              <a:gd name="connsiteY396" fmla="*/ 1475323 h 1475322"/>
              <a:gd name="connsiteX397" fmla="*/ 4539144 w 11218359"/>
              <a:gd name="connsiteY397" fmla="*/ 1475323 h 1475322"/>
              <a:gd name="connsiteX398" fmla="*/ 4550621 w 11218359"/>
              <a:gd name="connsiteY398" fmla="*/ 1475323 h 1475322"/>
              <a:gd name="connsiteX399" fmla="*/ 4562051 w 11218359"/>
              <a:gd name="connsiteY399" fmla="*/ 1475323 h 1475322"/>
              <a:gd name="connsiteX400" fmla="*/ 4573482 w 11218359"/>
              <a:gd name="connsiteY400" fmla="*/ 1475323 h 1475322"/>
              <a:gd name="connsiteX401" fmla="*/ 4584912 w 11218359"/>
              <a:gd name="connsiteY401" fmla="*/ 1475323 h 1475322"/>
              <a:gd name="connsiteX402" fmla="*/ 4596341 w 11218359"/>
              <a:gd name="connsiteY402" fmla="*/ 1475323 h 1475322"/>
              <a:gd name="connsiteX403" fmla="*/ 4607771 w 11218359"/>
              <a:gd name="connsiteY403" fmla="*/ 1475323 h 1475322"/>
              <a:gd name="connsiteX404" fmla="*/ 4619249 w 11218359"/>
              <a:gd name="connsiteY404" fmla="*/ 1475323 h 1475322"/>
              <a:gd name="connsiteX405" fmla="*/ 4630679 w 11218359"/>
              <a:gd name="connsiteY405" fmla="*/ 1475323 h 1475322"/>
              <a:gd name="connsiteX406" fmla="*/ 4642109 w 11218359"/>
              <a:gd name="connsiteY406" fmla="*/ 1475323 h 1475322"/>
              <a:gd name="connsiteX407" fmla="*/ 4653539 w 11218359"/>
              <a:gd name="connsiteY407" fmla="*/ 1475323 h 1475322"/>
              <a:gd name="connsiteX408" fmla="*/ 4664969 w 11218359"/>
              <a:gd name="connsiteY408" fmla="*/ 1475323 h 1475322"/>
              <a:gd name="connsiteX409" fmla="*/ 4676447 w 11218359"/>
              <a:gd name="connsiteY409" fmla="*/ 1473822 h 1475322"/>
              <a:gd name="connsiteX410" fmla="*/ 4687877 w 11218359"/>
              <a:gd name="connsiteY410" fmla="*/ 1475323 h 1475322"/>
              <a:gd name="connsiteX411" fmla="*/ 4699306 w 11218359"/>
              <a:gd name="connsiteY411" fmla="*/ 1475323 h 1475322"/>
              <a:gd name="connsiteX412" fmla="*/ 4710737 w 11218359"/>
              <a:gd name="connsiteY412" fmla="*/ 1475323 h 1475322"/>
              <a:gd name="connsiteX413" fmla="*/ 4722167 w 11218359"/>
              <a:gd name="connsiteY413" fmla="*/ 1475323 h 1475322"/>
              <a:gd name="connsiteX414" fmla="*/ 4733644 w 11218359"/>
              <a:gd name="connsiteY414" fmla="*/ 1475323 h 1475322"/>
              <a:gd name="connsiteX415" fmla="*/ 4745075 w 11218359"/>
              <a:gd name="connsiteY415" fmla="*/ 1475323 h 1475322"/>
              <a:gd name="connsiteX416" fmla="*/ 4756504 w 11218359"/>
              <a:gd name="connsiteY416" fmla="*/ 1475323 h 1475322"/>
              <a:gd name="connsiteX417" fmla="*/ 4767934 w 11218359"/>
              <a:gd name="connsiteY417" fmla="*/ 1475323 h 1475322"/>
              <a:gd name="connsiteX418" fmla="*/ 4779364 w 11218359"/>
              <a:gd name="connsiteY418" fmla="*/ 1475323 h 1475322"/>
              <a:gd name="connsiteX419" fmla="*/ 4790842 w 11218359"/>
              <a:gd name="connsiteY419" fmla="*/ 1475323 h 1475322"/>
              <a:gd name="connsiteX420" fmla="*/ 4802272 w 11218359"/>
              <a:gd name="connsiteY420" fmla="*/ 1475323 h 1475322"/>
              <a:gd name="connsiteX421" fmla="*/ 4813702 w 11218359"/>
              <a:gd name="connsiteY421" fmla="*/ 1475323 h 1475322"/>
              <a:gd name="connsiteX422" fmla="*/ 4825132 w 11218359"/>
              <a:gd name="connsiteY422" fmla="*/ 1475323 h 1475322"/>
              <a:gd name="connsiteX423" fmla="*/ 4836562 w 11218359"/>
              <a:gd name="connsiteY423" fmla="*/ 1475323 h 1475322"/>
              <a:gd name="connsiteX424" fmla="*/ 4848040 w 11218359"/>
              <a:gd name="connsiteY424" fmla="*/ 1475323 h 1475322"/>
              <a:gd name="connsiteX425" fmla="*/ 4859469 w 11218359"/>
              <a:gd name="connsiteY425" fmla="*/ 1475323 h 1475322"/>
              <a:gd name="connsiteX426" fmla="*/ 4870899 w 11218359"/>
              <a:gd name="connsiteY426" fmla="*/ 1475323 h 1475322"/>
              <a:gd name="connsiteX427" fmla="*/ 4882330 w 11218359"/>
              <a:gd name="connsiteY427" fmla="*/ 1475323 h 1475322"/>
              <a:gd name="connsiteX428" fmla="*/ 4893760 w 11218359"/>
              <a:gd name="connsiteY428" fmla="*/ 1475323 h 1475322"/>
              <a:gd name="connsiteX429" fmla="*/ 4905237 w 11218359"/>
              <a:gd name="connsiteY429" fmla="*/ 1475323 h 1475322"/>
              <a:gd name="connsiteX430" fmla="*/ 4916667 w 11218359"/>
              <a:gd name="connsiteY430" fmla="*/ 1475323 h 1475322"/>
              <a:gd name="connsiteX431" fmla="*/ 4928097 w 11218359"/>
              <a:gd name="connsiteY431" fmla="*/ 1475323 h 1475322"/>
              <a:gd name="connsiteX432" fmla="*/ 4939527 w 11218359"/>
              <a:gd name="connsiteY432" fmla="*/ 1475323 h 1475322"/>
              <a:gd name="connsiteX433" fmla="*/ 4950957 w 11218359"/>
              <a:gd name="connsiteY433" fmla="*/ 1475323 h 1475322"/>
              <a:gd name="connsiteX434" fmla="*/ 4962435 w 11218359"/>
              <a:gd name="connsiteY434" fmla="*/ 1475323 h 1475322"/>
              <a:gd name="connsiteX435" fmla="*/ 4973865 w 11218359"/>
              <a:gd name="connsiteY435" fmla="*/ 1475323 h 1475322"/>
              <a:gd name="connsiteX436" fmla="*/ 4985295 w 11218359"/>
              <a:gd name="connsiteY436" fmla="*/ 1475323 h 1475322"/>
              <a:gd name="connsiteX437" fmla="*/ 4996725 w 11218359"/>
              <a:gd name="connsiteY437" fmla="*/ 1475323 h 1475322"/>
              <a:gd name="connsiteX438" fmla="*/ 5008155 w 11218359"/>
              <a:gd name="connsiteY438" fmla="*/ 1475323 h 1475322"/>
              <a:gd name="connsiteX439" fmla="*/ 5019632 w 11218359"/>
              <a:gd name="connsiteY439" fmla="*/ 1475323 h 1475322"/>
              <a:gd name="connsiteX440" fmla="*/ 5031062 w 11218359"/>
              <a:gd name="connsiteY440" fmla="*/ 1475323 h 1475322"/>
              <a:gd name="connsiteX441" fmla="*/ 5042492 w 11218359"/>
              <a:gd name="connsiteY441" fmla="*/ 1475323 h 1475322"/>
              <a:gd name="connsiteX442" fmla="*/ 5053923 w 11218359"/>
              <a:gd name="connsiteY442" fmla="*/ 1475323 h 1475322"/>
              <a:gd name="connsiteX443" fmla="*/ 5065353 w 11218359"/>
              <a:gd name="connsiteY443" fmla="*/ 1475323 h 1475322"/>
              <a:gd name="connsiteX444" fmla="*/ 5076830 w 11218359"/>
              <a:gd name="connsiteY444" fmla="*/ 1475323 h 1475322"/>
              <a:gd name="connsiteX445" fmla="*/ 5088260 w 11218359"/>
              <a:gd name="connsiteY445" fmla="*/ 1475323 h 1475322"/>
              <a:gd name="connsiteX446" fmla="*/ 5099690 w 11218359"/>
              <a:gd name="connsiteY446" fmla="*/ 1475323 h 1475322"/>
              <a:gd name="connsiteX447" fmla="*/ 5111120 w 11218359"/>
              <a:gd name="connsiteY447" fmla="*/ 1475323 h 1475322"/>
              <a:gd name="connsiteX448" fmla="*/ 5122550 w 11218359"/>
              <a:gd name="connsiteY448" fmla="*/ 1475323 h 1475322"/>
              <a:gd name="connsiteX449" fmla="*/ 5134028 w 11218359"/>
              <a:gd name="connsiteY449" fmla="*/ 1475323 h 1475322"/>
              <a:gd name="connsiteX450" fmla="*/ 5145458 w 11218359"/>
              <a:gd name="connsiteY450" fmla="*/ 1475323 h 1475322"/>
              <a:gd name="connsiteX451" fmla="*/ 5156888 w 11218359"/>
              <a:gd name="connsiteY451" fmla="*/ 1475323 h 1475322"/>
              <a:gd name="connsiteX452" fmla="*/ 5168318 w 11218359"/>
              <a:gd name="connsiteY452" fmla="*/ 1475323 h 1475322"/>
              <a:gd name="connsiteX453" fmla="*/ 5179747 w 11218359"/>
              <a:gd name="connsiteY453" fmla="*/ 1475323 h 1475322"/>
              <a:gd name="connsiteX454" fmla="*/ 5191225 w 11218359"/>
              <a:gd name="connsiteY454" fmla="*/ 1475323 h 1475322"/>
              <a:gd name="connsiteX455" fmla="*/ 5202655 w 11218359"/>
              <a:gd name="connsiteY455" fmla="*/ 1475323 h 1475322"/>
              <a:gd name="connsiteX456" fmla="*/ 5214085 w 11218359"/>
              <a:gd name="connsiteY456" fmla="*/ 1475323 h 1475322"/>
              <a:gd name="connsiteX457" fmla="*/ 5225515 w 11218359"/>
              <a:gd name="connsiteY457" fmla="*/ 1475323 h 1475322"/>
              <a:gd name="connsiteX458" fmla="*/ 5236945 w 11218359"/>
              <a:gd name="connsiteY458" fmla="*/ 1475323 h 1475322"/>
              <a:gd name="connsiteX459" fmla="*/ 5248423 w 11218359"/>
              <a:gd name="connsiteY459" fmla="*/ 1475323 h 1475322"/>
              <a:gd name="connsiteX460" fmla="*/ 5259853 w 11218359"/>
              <a:gd name="connsiteY460" fmla="*/ 1475323 h 1475322"/>
              <a:gd name="connsiteX461" fmla="*/ 5271283 w 11218359"/>
              <a:gd name="connsiteY461" fmla="*/ 1475323 h 1475322"/>
              <a:gd name="connsiteX462" fmla="*/ 5282713 w 11218359"/>
              <a:gd name="connsiteY462" fmla="*/ 1475323 h 1475322"/>
              <a:gd name="connsiteX463" fmla="*/ 5294143 w 11218359"/>
              <a:gd name="connsiteY463" fmla="*/ 1475323 h 1475322"/>
              <a:gd name="connsiteX464" fmla="*/ 5305621 w 11218359"/>
              <a:gd name="connsiteY464" fmla="*/ 1475323 h 1475322"/>
              <a:gd name="connsiteX465" fmla="*/ 5317051 w 11218359"/>
              <a:gd name="connsiteY465" fmla="*/ 1475323 h 1475322"/>
              <a:gd name="connsiteX466" fmla="*/ 5328481 w 11218359"/>
              <a:gd name="connsiteY466" fmla="*/ 1475323 h 1475322"/>
              <a:gd name="connsiteX467" fmla="*/ 5339910 w 11218359"/>
              <a:gd name="connsiteY467" fmla="*/ 1475323 h 1475322"/>
              <a:gd name="connsiteX468" fmla="*/ 5351340 w 11218359"/>
              <a:gd name="connsiteY468" fmla="*/ 1475323 h 1475322"/>
              <a:gd name="connsiteX469" fmla="*/ 5362818 w 11218359"/>
              <a:gd name="connsiteY469" fmla="*/ 1475323 h 1475322"/>
              <a:gd name="connsiteX470" fmla="*/ 5374248 w 11218359"/>
              <a:gd name="connsiteY470" fmla="*/ 1475323 h 1475322"/>
              <a:gd name="connsiteX471" fmla="*/ 5385678 w 11218359"/>
              <a:gd name="connsiteY471" fmla="*/ 1475323 h 1475322"/>
              <a:gd name="connsiteX472" fmla="*/ 5397108 w 11218359"/>
              <a:gd name="connsiteY472" fmla="*/ 1475323 h 1475322"/>
              <a:gd name="connsiteX473" fmla="*/ 5408538 w 11218359"/>
              <a:gd name="connsiteY473" fmla="*/ 1475323 h 1475322"/>
              <a:gd name="connsiteX474" fmla="*/ 5420016 w 11218359"/>
              <a:gd name="connsiteY474" fmla="*/ 1475323 h 1475322"/>
              <a:gd name="connsiteX475" fmla="*/ 5431446 w 11218359"/>
              <a:gd name="connsiteY475" fmla="*/ 1475323 h 1475322"/>
              <a:gd name="connsiteX476" fmla="*/ 5442876 w 11218359"/>
              <a:gd name="connsiteY476" fmla="*/ 1475323 h 1475322"/>
              <a:gd name="connsiteX477" fmla="*/ 5454306 w 11218359"/>
              <a:gd name="connsiteY477" fmla="*/ 1475323 h 1475322"/>
              <a:gd name="connsiteX478" fmla="*/ 5465736 w 11218359"/>
              <a:gd name="connsiteY478" fmla="*/ 1475323 h 1475322"/>
              <a:gd name="connsiteX479" fmla="*/ 5477214 w 11218359"/>
              <a:gd name="connsiteY479" fmla="*/ 1475323 h 1475322"/>
              <a:gd name="connsiteX480" fmla="*/ 5488643 w 11218359"/>
              <a:gd name="connsiteY480" fmla="*/ 1475323 h 1475322"/>
              <a:gd name="connsiteX481" fmla="*/ 5500073 w 11218359"/>
              <a:gd name="connsiteY481" fmla="*/ 1475323 h 1475322"/>
              <a:gd name="connsiteX482" fmla="*/ 5511503 w 11218359"/>
              <a:gd name="connsiteY482" fmla="*/ 1475323 h 1475322"/>
              <a:gd name="connsiteX483" fmla="*/ 5522933 w 11218359"/>
              <a:gd name="connsiteY483" fmla="*/ 1475323 h 1475322"/>
              <a:gd name="connsiteX484" fmla="*/ 5534411 w 11218359"/>
              <a:gd name="connsiteY484" fmla="*/ 1475323 h 1475322"/>
              <a:gd name="connsiteX485" fmla="*/ 5545841 w 11218359"/>
              <a:gd name="connsiteY485" fmla="*/ 1475323 h 1475322"/>
              <a:gd name="connsiteX486" fmla="*/ 5557271 w 11218359"/>
              <a:gd name="connsiteY486" fmla="*/ 1475323 h 1475322"/>
              <a:gd name="connsiteX487" fmla="*/ 5568701 w 11218359"/>
              <a:gd name="connsiteY487" fmla="*/ 1475323 h 1475322"/>
              <a:gd name="connsiteX488" fmla="*/ 5580131 w 11218359"/>
              <a:gd name="connsiteY488" fmla="*/ 1475323 h 1475322"/>
              <a:gd name="connsiteX489" fmla="*/ 5591609 w 11218359"/>
              <a:gd name="connsiteY489" fmla="*/ 1475323 h 1475322"/>
              <a:gd name="connsiteX490" fmla="*/ 5603038 w 11218359"/>
              <a:gd name="connsiteY490" fmla="*/ 1475323 h 1475322"/>
              <a:gd name="connsiteX491" fmla="*/ 5614469 w 11218359"/>
              <a:gd name="connsiteY491" fmla="*/ 1475323 h 1475322"/>
              <a:gd name="connsiteX492" fmla="*/ 5625899 w 11218359"/>
              <a:gd name="connsiteY492" fmla="*/ 1475323 h 1475322"/>
              <a:gd name="connsiteX493" fmla="*/ 5637329 w 11218359"/>
              <a:gd name="connsiteY493" fmla="*/ 1475323 h 1475322"/>
              <a:gd name="connsiteX494" fmla="*/ 5648759 w 11218359"/>
              <a:gd name="connsiteY494" fmla="*/ 1475323 h 1475322"/>
              <a:gd name="connsiteX495" fmla="*/ 5660236 w 11218359"/>
              <a:gd name="connsiteY495" fmla="*/ 1475323 h 1475322"/>
              <a:gd name="connsiteX496" fmla="*/ 5671666 w 11218359"/>
              <a:gd name="connsiteY496" fmla="*/ 1475323 h 1475322"/>
              <a:gd name="connsiteX497" fmla="*/ 5683096 w 11218359"/>
              <a:gd name="connsiteY497" fmla="*/ 1475323 h 1475322"/>
              <a:gd name="connsiteX498" fmla="*/ 5694526 w 11218359"/>
              <a:gd name="connsiteY498" fmla="*/ 1475323 h 1475322"/>
              <a:gd name="connsiteX499" fmla="*/ 5705956 w 11218359"/>
              <a:gd name="connsiteY499" fmla="*/ 1475323 h 1475322"/>
              <a:gd name="connsiteX500" fmla="*/ 5717434 w 11218359"/>
              <a:gd name="connsiteY500" fmla="*/ 1475323 h 1475322"/>
              <a:gd name="connsiteX501" fmla="*/ 5728864 w 11218359"/>
              <a:gd name="connsiteY501" fmla="*/ 1475323 h 1475322"/>
              <a:gd name="connsiteX502" fmla="*/ 5740294 w 11218359"/>
              <a:gd name="connsiteY502" fmla="*/ 1475323 h 1475322"/>
              <a:gd name="connsiteX503" fmla="*/ 5751724 w 11218359"/>
              <a:gd name="connsiteY503" fmla="*/ 1475323 h 1475322"/>
              <a:gd name="connsiteX504" fmla="*/ 5763154 w 11218359"/>
              <a:gd name="connsiteY504" fmla="*/ 1475323 h 1475322"/>
              <a:gd name="connsiteX505" fmla="*/ 5774631 w 11218359"/>
              <a:gd name="connsiteY505" fmla="*/ 1475323 h 1475322"/>
              <a:gd name="connsiteX506" fmla="*/ 5786062 w 11218359"/>
              <a:gd name="connsiteY506" fmla="*/ 1475323 h 1475322"/>
              <a:gd name="connsiteX507" fmla="*/ 5797492 w 11218359"/>
              <a:gd name="connsiteY507" fmla="*/ 1475323 h 1475322"/>
              <a:gd name="connsiteX508" fmla="*/ 5808921 w 11218359"/>
              <a:gd name="connsiteY508" fmla="*/ 1475323 h 1475322"/>
              <a:gd name="connsiteX509" fmla="*/ 5820351 w 11218359"/>
              <a:gd name="connsiteY509" fmla="*/ 1475323 h 1475322"/>
              <a:gd name="connsiteX510" fmla="*/ 5831829 w 11218359"/>
              <a:gd name="connsiteY510" fmla="*/ 1475323 h 1475322"/>
              <a:gd name="connsiteX511" fmla="*/ 5843259 w 11218359"/>
              <a:gd name="connsiteY511" fmla="*/ 1475323 h 1475322"/>
              <a:gd name="connsiteX512" fmla="*/ 5854689 w 11218359"/>
              <a:gd name="connsiteY512" fmla="*/ 1475323 h 1475322"/>
              <a:gd name="connsiteX513" fmla="*/ 5866119 w 11218359"/>
              <a:gd name="connsiteY513" fmla="*/ 1475323 h 1475322"/>
              <a:gd name="connsiteX514" fmla="*/ 5877549 w 11218359"/>
              <a:gd name="connsiteY514" fmla="*/ 1475323 h 1475322"/>
              <a:gd name="connsiteX515" fmla="*/ 5889027 w 11218359"/>
              <a:gd name="connsiteY515" fmla="*/ 1475323 h 1475322"/>
              <a:gd name="connsiteX516" fmla="*/ 5900457 w 11218359"/>
              <a:gd name="connsiteY516" fmla="*/ 1475323 h 1475322"/>
              <a:gd name="connsiteX517" fmla="*/ 5911887 w 11218359"/>
              <a:gd name="connsiteY517" fmla="*/ 1475323 h 1475322"/>
              <a:gd name="connsiteX518" fmla="*/ 5923317 w 11218359"/>
              <a:gd name="connsiteY518" fmla="*/ 1475323 h 1475322"/>
              <a:gd name="connsiteX519" fmla="*/ 5934747 w 11218359"/>
              <a:gd name="connsiteY519" fmla="*/ 1475323 h 1475322"/>
              <a:gd name="connsiteX520" fmla="*/ 5946225 w 11218359"/>
              <a:gd name="connsiteY520" fmla="*/ 1475323 h 1475322"/>
              <a:gd name="connsiteX521" fmla="*/ 5957655 w 11218359"/>
              <a:gd name="connsiteY521" fmla="*/ 1475323 h 1475322"/>
              <a:gd name="connsiteX522" fmla="*/ 5969084 w 11218359"/>
              <a:gd name="connsiteY522" fmla="*/ 1475323 h 1475322"/>
              <a:gd name="connsiteX523" fmla="*/ 5980514 w 11218359"/>
              <a:gd name="connsiteY523" fmla="*/ 1475323 h 1475322"/>
              <a:gd name="connsiteX524" fmla="*/ 5991944 w 11218359"/>
              <a:gd name="connsiteY524" fmla="*/ 1475323 h 1475322"/>
              <a:gd name="connsiteX525" fmla="*/ 6003422 w 11218359"/>
              <a:gd name="connsiteY525" fmla="*/ 1475323 h 1475322"/>
              <a:gd name="connsiteX526" fmla="*/ 6014852 w 11218359"/>
              <a:gd name="connsiteY526" fmla="*/ 1475323 h 1475322"/>
              <a:gd name="connsiteX527" fmla="*/ 6026282 w 11218359"/>
              <a:gd name="connsiteY527" fmla="*/ 1475323 h 1475322"/>
              <a:gd name="connsiteX528" fmla="*/ 6037712 w 11218359"/>
              <a:gd name="connsiteY528" fmla="*/ 1475323 h 1475322"/>
              <a:gd name="connsiteX529" fmla="*/ 6049142 w 11218359"/>
              <a:gd name="connsiteY529" fmla="*/ 1475323 h 1475322"/>
              <a:gd name="connsiteX530" fmla="*/ 6060620 w 11218359"/>
              <a:gd name="connsiteY530" fmla="*/ 1475323 h 1475322"/>
              <a:gd name="connsiteX531" fmla="*/ 6072049 w 11218359"/>
              <a:gd name="connsiteY531" fmla="*/ 1475323 h 1475322"/>
              <a:gd name="connsiteX532" fmla="*/ 6083480 w 11218359"/>
              <a:gd name="connsiteY532" fmla="*/ 1475323 h 1475322"/>
              <a:gd name="connsiteX533" fmla="*/ 6094910 w 11218359"/>
              <a:gd name="connsiteY533" fmla="*/ 1475323 h 1475322"/>
              <a:gd name="connsiteX534" fmla="*/ 6106340 w 11218359"/>
              <a:gd name="connsiteY534" fmla="*/ 1475323 h 1475322"/>
              <a:gd name="connsiteX535" fmla="*/ 6117818 w 11218359"/>
              <a:gd name="connsiteY535" fmla="*/ 1475323 h 1475322"/>
              <a:gd name="connsiteX536" fmla="*/ 6129247 w 11218359"/>
              <a:gd name="connsiteY536" fmla="*/ 1475323 h 1475322"/>
              <a:gd name="connsiteX537" fmla="*/ 6140677 w 11218359"/>
              <a:gd name="connsiteY537" fmla="*/ 1475323 h 1475322"/>
              <a:gd name="connsiteX538" fmla="*/ 6152107 w 11218359"/>
              <a:gd name="connsiteY538" fmla="*/ 1475323 h 1475322"/>
              <a:gd name="connsiteX539" fmla="*/ 6163537 w 11218359"/>
              <a:gd name="connsiteY539" fmla="*/ 1475323 h 1475322"/>
              <a:gd name="connsiteX540" fmla="*/ 6175015 w 11218359"/>
              <a:gd name="connsiteY540" fmla="*/ 1475323 h 1475322"/>
              <a:gd name="connsiteX541" fmla="*/ 6186445 w 11218359"/>
              <a:gd name="connsiteY541" fmla="*/ 1475323 h 1475322"/>
              <a:gd name="connsiteX542" fmla="*/ 6197875 w 11218359"/>
              <a:gd name="connsiteY542" fmla="*/ 1475323 h 1475322"/>
              <a:gd name="connsiteX543" fmla="*/ 6209305 w 11218359"/>
              <a:gd name="connsiteY543" fmla="*/ 1475323 h 1475322"/>
              <a:gd name="connsiteX544" fmla="*/ 6220735 w 11218359"/>
              <a:gd name="connsiteY544" fmla="*/ 1475323 h 1475322"/>
              <a:gd name="connsiteX545" fmla="*/ 6232212 w 11218359"/>
              <a:gd name="connsiteY545" fmla="*/ 1475323 h 1475322"/>
              <a:gd name="connsiteX546" fmla="*/ 6243642 w 11218359"/>
              <a:gd name="connsiteY546" fmla="*/ 1475323 h 1475322"/>
              <a:gd name="connsiteX547" fmla="*/ 6255073 w 11218359"/>
              <a:gd name="connsiteY547" fmla="*/ 1475323 h 1475322"/>
              <a:gd name="connsiteX548" fmla="*/ 6266503 w 11218359"/>
              <a:gd name="connsiteY548" fmla="*/ 1475323 h 1475322"/>
              <a:gd name="connsiteX549" fmla="*/ 6277933 w 11218359"/>
              <a:gd name="connsiteY549" fmla="*/ 1475323 h 1475322"/>
              <a:gd name="connsiteX550" fmla="*/ 6289410 w 11218359"/>
              <a:gd name="connsiteY550" fmla="*/ 1475323 h 1475322"/>
              <a:gd name="connsiteX551" fmla="*/ 6300840 w 11218359"/>
              <a:gd name="connsiteY551" fmla="*/ 1475323 h 1475322"/>
              <a:gd name="connsiteX552" fmla="*/ 6312270 w 11218359"/>
              <a:gd name="connsiteY552" fmla="*/ 1475323 h 1475322"/>
              <a:gd name="connsiteX553" fmla="*/ 6323700 w 11218359"/>
              <a:gd name="connsiteY553" fmla="*/ 1475323 h 1475322"/>
              <a:gd name="connsiteX554" fmla="*/ 6335130 w 11218359"/>
              <a:gd name="connsiteY554" fmla="*/ 1475323 h 1475322"/>
              <a:gd name="connsiteX555" fmla="*/ 6346608 w 11218359"/>
              <a:gd name="connsiteY555" fmla="*/ 1475323 h 1475322"/>
              <a:gd name="connsiteX556" fmla="*/ 6358038 w 11218359"/>
              <a:gd name="connsiteY556" fmla="*/ 1475323 h 1475322"/>
              <a:gd name="connsiteX557" fmla="*/ 6369468 w 11218359"/>
              <a:gd name="connsiteY557" fmla="*/ 1475323 h 1475322"/>
              <a:gd name="connsiteX558" fmla="*/ 6380898 w 11218359"/>
              <a:gd name="connsiteY558" fmla="*/ 1475323 h 1475322"/>
              <a:gd name="connsiteX559" fmla="*/ 6392328 w 11218359"/>
              <a:gd name="connsiteY559" fmla="*/ 1475323 h 1475322"/>
              <a:gd name="connsiteX560" fmla="*/ 6403805 w 11218359"/>
              <a:gd name="connsiteY560" fmla="*/ 1475323 h 1475322"/>
              <a:gd name="connsiteX561" fmla="*/ 6415235 w 11218359"/>
              <a:gd name="connsiteY561" fmla="*/ 1475323 h 1475322"/>
              <a:gd name="connsiteX562" fmla="*/ 6426666 w 11218359"/>
              <a:gd name="connsiteY562" fmla="*/ 1475323 h 1475322"/>
              <a:gd name="connsiteX563" fmla="*/ 6438096 w 11218359"/>
              <a:gd name="connsiteY563" fmla="*/ 1475323 h 1475322"/>
              <a:gd name="connsiteX564" fmla="*/ 6449525 w 11218359"/>
              <a:gd name="connsiteY564" fmla="*/ 1475323 h 1475322"/>
              <a:gd name="connsiteX565" fmla="*/ 6461003 w 11218359"/>
              <a:gd name="connsiteY565" fmla="*/ 1475323 h 1475322"/>
              <a:gd name="connsiteX566" fmla="*/ 6472433 w 11218359"/>
              <a:gd name="connsiteY566" fmla="*/ 1475323 h 1475322"/>
              <a:gd name="connsiteX567" fmla="*/ 6483863 w 11218359"/>
              <a:gd name="connsiteY567" fmla="*/ 1475323 h 1475322"/>
              <a:gd name="connsiteX568" fmla="*/ 6495293 w 11218359"/>
              <a:gd name="connsiteY568" fmla="*/ 1475323 h 1475322"/>
              <a:gd name="connsiteX569" fmla="*/ 6506723 w 11218359"/>
              <a:gd name="connsiteY569" fmla="*/ 1475323 h 1475322"/>
              <a:gd name="connsiteX570" fmla="*/ 6518201 w 11218359"/>
              <a:gd name="connsiteY570" fmla="*/ 1475323 h 1475322"/>
              <a:gd name="connsiteX571" fmla="*/ 6529631 w 11218359"/>
              <a:gd name="connsiteY571" fmla="*/ 1475323 h 1475322"/>
              <a:gd name="connsiteX572" fmla="*/ 6541061 w 11218359"/>
              <a:gd name="connsiteY572" fmla="*/ 1475323 h 1475322"/>
              <a:gd name="connsiteX573" fmla="*/ 6552490 w 11218359"/>
              <a:gd name="connsiteY573" fmla="*/ 1475323 h 1475322"/>
              <a:gd name="connsiteX574" fmla="*/ 6563921 w 11218359"/>
              <a:gd name="connsiteY574" fmla="*/ 1475323 h 1475322"/>
              <a:gd name="connsiteX575" fmla="*/ 6575398 w 11218359"/>
              <a:gd name="connsiteY575" fmla="*/ 1475323 h 1475322"/>
              <a:gd name="connsiteX576" fmla="*/ 6586828 w 11218359"/>
              <a:gd name="connsiteY576" fmla="*/ 1475323 h 1475322"/>
              <a:gd name="connsiteX577" fmla="*/ 6598259 w 11218359"/>
              <a:gd name="connsiteY577" fmla="*/ 1475323 h 1475322"/>
              <a:gd name="connsiteX578" fmla="*/ 6609688 w 11218359"/>
              <a:gd name="connsiteY578" fmla="*/ 1475323 h 1475322"/>
              <a:gd name="connsiteX579" fmla="*/ 6621118 w 11218359"/>
              <a:gd name="connsiteY579" fmla="*/ 1475323 h 1475322"/>
              <a:gd name="connsiteX580" fmla="*/ 6632596 w 11218359"/>
              <a:gd name="connsiteY580" fmla="*/ 1475323 h 1475322"/>
              <a:gd name="connsiteX581" fmla="*/ 6644026 w 11218359"/>
              <a:gd name="connsiteY581" fmla="*/ 1475323 h 1475322"/>
              <a:gd name="connsiteX582" fmla="*/ 6655456 w 11218359"/>
              <a:gd name="connsiteY582" fmla="*/ 1475323 h 1475322"/>
              <a:gd name="connsiteX583" fmla="*/ 6666886 w 11218359"/>
              <a:gd name="connsiteY583" fmla="*/ 1475323 h 1475322"/>
              <a:gd name="connsiteX584" fmla="*/ 6678316 w 11218359"/>
              <a:gd name="connsiteY584" fmla="*/ 1475323 h 1475322"/>
              <a:gd name="connsiteX585" fmla="*/ 6689794 w 11218359"/>
              <a:gd name="connsiteY585" fmla="*/ 1475323 h 1475322"/>
              <a:gd name="connsiteX586" fmla="*/ 6701224 w 11218359"/>
              <a:gd name="connsiteY586" fmla="*/ 1475323 h 1475322"/>
              <a:gd name="connsiteX587" fmla="*/ 6712653 w 11218359"/>
              <a:gd name="connsiteY587" fmla="*/ 1475323 h 1475322"/>
              <a:gd name="connsiteX588" fmla="*/ 6724083 w 11218359"/>
              <a:gd name="connsiteY588" fmla="*/ 1475323 h 1475322"/>
              <a:gd name="connsiteX589" fmla="*/ 6735514 w 11218359"/>
              <a:gd name="connsiteY589" fmla="*/ 1475323 h 1475322"/>
              <a:gd name="connsiteX590" fmla="*/ 6746944 w 11218359"/>
              <a:gd name="connsiteY590" fmla="*/ 1475323 h 1475322"/>
              <a:gd name="connsiteX591" fmla="*/ 6758421 w 11218359"/>
              <a:gd name="connsiteY591" fmla="*/ 1475323 h 1475322"/>
              <a:gd name="connsiteX592" fmla="*/ 6769851 w 11218359"/>
              <a:gd name="connsiteY592" fmla="*/ 1475323 h 1475322"/>
              <a:gd name="connsiteX593" fmla="*/ 6781281 w 11218359"/>
              <a:gd name="connsiteY593" fmla="*/ 1475323 h 1475322"/>
              <a:gd name="connsiteX594" fmla="*/ 6792711 w 11218359"/>
              <a:gd name="connsiteY594" fmla="*/ 1475323 h 1475322"/>
              <a:gd name="connsiteX595" fmla="*/ 6804141 w 11218359"/>
              <a:gd name="connsiteY595" fmla="*/ 1475323 h 1475322"/>
              <a:gd name="connsiteX596" fmla="*/ 6815619 w 11218359"/>
              <a:gd name="connsiteY596" fmla="*/ 1475323 h 1475322"/>
              <a:gd name="connsiteX597" fmla="*/ 6827049 w 11218359"/>
              <a:gd name="connsiteY597" fmla="*/ 1475323 h 1475322"/>
              <a:gd name="connsiteX598" fmla="*/ 6838479 w 11218359"/>
              <a:gd name="connsiteY598" fmla="*/ 1475323 h 1475322"/>
              <a:gd name="connsiteX599" fmla="*/ 6849909 w 11218359"/>
              <a:gd name="connsiteY599" fmla="*/ 1475323 h 1475322"/>
              <a:gd name="connsiteX600" fmla="*/ 6861339 w 11218359"/>
              <a:gd name="connsiteY600" fmla="*/ 1475323 h 1475322"/>
              <a:gd name="connsiteX601" fmla="*/ 6872816 w 11218359"/>
              <a:gd name="connsiteY601" fmla="*/ 1475323 h 1475322"/>
              <a:gd name="connsiteX602" fmla="*/ 6884246 w 11218359"/>
              <a:gd name="connsiteY602" fmla="*/ 1475323 h 1475322"/>
              <a:gd name="connsiteX603" fmla="*/ 6895676 w 11218359"/>
              <a:gd name="connsiteY603" fmla="*/ 1475323 h 1475322"/>
              <a:gd name="connsiteX604" fmla="*/ 6907107 w 11218359"/>
              <a:gd name="connsiteY604" fmla="*/ 1475323 h 1475322"/>
              <a:gd name="connsiteX605" fmla="*/ 6918537 w 11218359"/>
              <a:gd name="connsiteY605" fmla="*/ 1475323 h 1475322"/>
              <a:gd name="connsiteX606" fmla="*/ 6930014 w 11218359"/>
              <a:gd name="connsiteY606" fmla="*/ 1475323 h 1475322"/>
              <a:gd name="connsiteX607" fmla="*/ 6941444 w 11218359"/>
              <a:gd name="connsiteY607" fmla="*/ 1475323 h 1475322"/>
              <a:gd name="connsiteX608" fmla="*/ 6952874 w 11218359"/>
              <a:gd name="connsiteY608" fmla="*/ 1475323 h 1475322"/>
              <a:gd name="connsiteX609" fmla="*/ 6964304 w 11218359"/>
              <a:gd name="connsiteY609" fmla="*/ 1475323 h 1475322"/>
              <a:gd name="connsiteX610" fmla="*/ 6975734 w 11218359"/>
              <a:gd name="connsiteY610" fmla="*/ 1475323 h 1475322"/>
              <a:gd name="connsiteX611" fmla="*/ 6987212 w 11218359"/>
              <a:gd name="connsiteY611" fmla="*/ 1475323 h 1475322"/>
              <a:gd name="connsiteX612" fmla="*/ 6998642 w 11218359"/>
              <a:gd name="connsiteY612" fmla="*/ 1475323 h 1475322"/>
              <a:gd name="connsiteX613" fmla="*/ 7010072 w 11218359"/>
              <a:gd name="connsiteY613" fmla="*/ 1475323 h 1475322"/>
              <a:gd name="connsiteX614" fmla="*/ 7021502 w 11218359"/>
              <a:gd name="connsiteY614" fmla="*/ 1475323 h 1475322"/>
              <a:gd name="connsiteX615" fmla="*/ 7032931 w 11218359"/>
              <a:gd name="connsiteY615" fmla="*/ 1475323 h 1475322"/>
              <a:gd name="connsiteX616" fmla="*/ 7044409 w 11218359"/>
              <a:gd name="connsiteY616" fmla="*/ 1475323 h 1475322"/>
              <a:gd name="connsiteX617" fmla="*/ 7055839 w 11218359"/>
              <a:gd name="connsiteY617" fmla="*/ 1475323 h 1475322"/>
              <a:gd name="connsiteX618" fmla="*/ 7067269 w 11218359"/>
              <a:gd name="connsiteY618" fmla="*/ 1475323 h 1475322"/>
              <a:gd name="connsiteX619" fmla="*/ 7078700 w 11218359"/>
              <a:gd name="connsiteY619" fmla="*/ 1475323 h 1475322"/>
              <a:gd name="connsiteX620" fmla="*/ 7090129 w 11218359"/>
              <a:gd name="connsiteY620" fmla="*/ 1475323 h 1475322"/>
              <a:gd name="connsiteX621" fmla="*/ 7101607 w 11218359"/>
              <a:gd name="connsiteY621" fmla="*/ 1475323 h 1475322"/>
              <a:gd name="connsiteX622" fmla="*/ 7113037 w 11218359"/>
              <a:gd name="connsiteY622" fmla="*/ 1475323 h 1475322"/>
              <a:gd name="connsiteX623" fmla="*/ 7124467 w 11218359"/>
              <a:gd name="connsiteY623" fmla="*/ 1475323 h 1475322"/>
              <a:gd name="connsiteX624" fmla="*/ 7135897 w 11218359"/>
              <a:gd name="connsiteY624" fmla="*/ 1475323 h 1475322"/>
              <a:gd name="connsiteX625" fmla="*/ 7147327 w 11218359"/>
              <a:gd name="connsiteY625" fmla="*/ 1475323 h 1475322"/>
              <a:gd name="connsiteX626" fmla="*/ 7158805 w 11218359"/>
              <a:gd name="connsiteY626" fmla="*/ 1475323 h 1475322"/>
              <a:gd name="connsiteX627" fmla="*/ 7170235 w 11218359"/>
              <a:gd name="connsiteY627" fmla="*/ 1475323 h 1475322"/>
              <a:gd name="connsiteX628" fmla="*/ 7181665 w 11218359"/>
              <a:gd name="connsiteY628" fmla="*/ 1475323 h 1475322"/>
              <a:gd name="connsiteX629" fmla="*/ 7193094 w 11218359"/>
              <a:gd name="connsiteY629" fmla="*/ 1475323 h 1475322"/>
              <a:gd name="connsiteX630" fmla="*/ 7204524 w 11218359"/>
              <a:gd name="connsiteY630" fmla="*/ 1475323 h 1475322"/>
              <a:gd name="connsiteX631" fmla="*/ 7216002 w 11218359"/>
              <a:gd name="connsiteY631" fmla="*/ 1475323 h 1475322"/>
              <a:gd name="connsiteX632" fmla="*/ 7227432 w 11218359"/>
              <a:gd name="connsiteY632" fmla="*/ 1475323 h 1475322"/>
              <a:gd name="connsiteX633" fmla="*/ 7238862 w 11218359"/>
              <a:gd name="connsiteY633" fmla="*/ 1475323 h 1475322"/>
              <a:gd name="connsiteX634" fmla="*/ 7250292 w 11218359"/>
              <a:gd name="connsiteY634" fmla="*/ 1475323 h 1475322"/>
              <a:gd name="connsiteX635" fmla="*/ 7261722 w 11218359"/>
              <a:gd name="connsiteY635" fmla="*/ 1475323 h 1475322"/>
              <a:gd name="connsiteX636" fmla="*/ 7273200 w 11218359"/>
              <a:gd name="connsiteY636" fmla="*/ 1475323 h 1475322"/>
              <a:gd name="connsiteX637" fmla="*/ 7284630 w 11218359"/>
              <a:gd name="connsiteY637" fmla="*/ 1475323 h 1475322"/>
              <a:gd name="connsiteX638" fmla="*/ 7296060 w 11218359"/>
              <a:gd name="connsiteY638" fmla="*/ 1475323 h 1475322"/>
              <a:gd name="connsiteX639" fmla="*/ 7307490 w 11218359"/>
              <a:gd name="connsiteY639" fmla="*/ 1475323 h 1475322"/>
              <a:gd name="connsiteX640" fmla="*/ 7318920 w 11218359"/>
              <a:gd name="connsiteY640" fmla="*/ 1475323 h 1475322"/>
              <a:gd name="connsiteX641" fmla="*/ 7330398 w 11218359"/>
              <a:gd name="connsiteY641" fmla="*/ 1475323 h 1475322"/>
              <a:gd name="connsiteX642" fmla="*/ 7341828 w 11218359"/>
              <a:gd name="connsiteY642" fmla="*/ 1475323 h 1475322"/>
              <a:gd name="connsiteX643" fmla="*/ 7353257 w 11218359"/>
              <a:gd name="connsiteY643" fmla="*/ 1475323 h 1475322"/>
              <a:gd name="connsiteX644" fmla="*/ 7364687 w 11218359"/>
              <a:gd name="connsiteY644" fmla="*/ 1475323 h 1475322"/>
              <a:gd name="connsiteX645" fmla="*/ 7376117 w 11218359"/>
              <a:gd name="connsiteY645" fmla="*/ 1475323 h 1475322"/>
              <a:gd name="connsiteX646" fmla="*/ 7387595 w 11218359"/>
              <a:gd name="connsiteY646" fmla="*/ 1475323 h 1475322"/>
              <a:gd name="connsiteX647" fmla="*/ 7399025 w 11218359"/>
              <a:gd name="connsiteY647" fmla="*/ 1475323 h 1475322"/>
              <a:gd name="connsiteX648" fmla="*/ 7410455 w 11218359"/>
              <a:gd name="connsiteY648" fmla="*/ 1475323 h 1475322"/>
              <a:gd name="connsiteX649" fmla="*/ 7421885 w 11218359"/>
              <a:gd name="connsiteY649" fmla="*/ 1475323 h 1475322"/>
              <a:gd name="connsiteX650" fmla="*/ 7433315 w 11218359"/>
              <a:gd name="connsiteY650" fmla="*/ 1475323 h 1475322"/>
              <a:gd name="connsiteX651" fmla="*/ 7444793 w 11218359"/>
              <a:gd name="connsiteY651" fmla="*/ 1475323 h 1475322"/>
              <a:gd name="connsiteX652" fmla="*/ 7456222 w 11218359"/>
              <a:gd name="connsiteY652" fmla="*/ 1475323 h 1475322"/>
              <a:gd name="connsiteX653" fmla="*/ 7467653 w 11218359"/>
              <a:gd name="connsiteY653" fmla="*/ 1475323 h 1475322"/>
              <a:gd name="connsiteX654" fmla="*/ 7479083 w 11218359"/>
              <a:gd name="connsiteY654" fmla="*/ 1475323 h 1475322"/>
              <a:gd name="connsiteX655" fmla="*/ 7490513 w 11218359"/>
              <a:gd name="connsiteY655" fmla="*/ 1475323 h 1475322"/>
              <a:gd name="connsiteX656" fmla="*/ 7501990 w 11218359"/>
              <a:gd name="connsiteY656" fmla="*/ 1475323 h 1475322"/>
              <a:gd name="connsiteX657" fmla="*/ 7513420 w 11218359"/>
              <a:gd name="connsiteY657" fmla="*/ 1475323 h 1475322"/>
              <a:gd name="connsiteX658" fmla="*/ 7524850 w 11218359"/>
              <a:gd name="connsiteY658" fmla="*/ 1475323 h 1475322"/>
              <a:gd name="connsiteX659" fmla="*/ 7536280 w 11218359"/>
              <a:gd name="connsiteY659" fmla="*/ 1475323 h 1475322"/>
              <a:gd name="connsiteX660" fmla="*/ 7547710 w 11218359"/>
              <a:gd name="connsiteY660" fmla="*/ 1475323 h 1475322"/>
              <a:gd name="connsiteX661" fmla="*/ 7559188 w 11218359"/>
              <a:gd name="connsiteY661" fmla="*/ 1475323 h 1475322"/>
              <a:gd name="connsiteX662" fmla="*/ 7570618 w 11218359"/>
              <a:gd name="connsiteY662" fmla="*/ 1475323 h 1475322"/>
              <a:gd name="connsiteX663" fmla="*/ 7582048 w 11218359"/>
              <a:gd name="connsiteY663" fmla="*/ 1475323 h 1475322"/>
              <a:gd name="connsiteX664" fmla="*/ 7593478 w 11218359"/>
              <a:gd name="connsiteY664" fmla="*/ 1475323 h 1475322"/>
              <a:gd name="connsiteX665" fmla="*/ 7604908 w 11218359"/>
              <a:gd name="connsiteY665" fmla="*/ 1475323 h 1475322"/>
              <a:gd name="connsiteX666" fmla="*/ 7616385 w 11218359"/>
              <a:gd name="connsiteY666" fmla="*/ 1475323 h 1475322"/>
              <a:gd name="connsiteX667" fmla="*/ 7627815 w 11218359"/>
              <a:gd name="connsiteY667" fmla="*/ 1475323 h 1475322"/>
              <a:gd name="connsiteX668" fmla="*/ 7639246 w 11218359"/>
              <a:gd name="connsiteY668" fmla="*/ 1475323 h 1475322"/>
              <a:gd name="connsiteX669" fmla="*/ 7650676 w 11218359"/>
              <a:gd name="connsiteY669" fmla="*/ 1475323 h 1475322"/>
              <a:gd name="connsiteX670" fmla="*/ 7662106 w 11218359"/>
              <a:gd name="connsiteY670" fmla="*/ 1475323 h 1475322"/>
              <a:gd name="connsiteX671" fmla="*/ 7673583 w 11218359"/>
              <a:gd name="connsiteY671" fmla="*/ 1475323 h 1475322"/>
              <a:gd name="connsiteX672" fmla="*/ 7685013 w 11218359"/>
              <a:gd name="connsiteY672" fmla="*/ 1475323 h 1475322"/>
              <a:gd name="connsiteX673" fmla="*/ 7696443 w 11218359"/>
              <a:gd name="connsiteY673" fmla="*/ 1475323 h 1475322"/>
              <a:gd name="connsiteX674" fmla="*/ 7707873 w 11218359"/>
              <a:gd name="connsiteY674" fmla="*/ 1475323 h 1475322"/>
              <a:gd name="connsiteX675" fmla="*/ 7719303 w 11218359"/>
              <a:gd name="connsiteY675" fmla="*/ 1475323 h 1475322"/>
              <a:gd name="connsiteX676" fmla="*/ 7730733 w 11218359"/>
              <a:gd name="connsiteY676" fmla="*/ 1475323 h 1475322"/>
              <a:gd name="connsiteX677" fmla="*/ 7742211 w 11218359"/>
              <a:gd name="connsiteY677" fmla="*/ 1475323 h 1475322"/>
              <a:gd name="connsiteX678" fmla="*/ 7753641 w 11218359"/>
              <a:gd name="connsiteY678" fmla="*/ 1475323 h 1475322"/>
              <a:gd name="connsiteX679" fmla="*/ 7765071 w 11218359"/>
              <a:gd name="connsiteY679" fmla="*/ 1475323 h 1475322"/>
              <a:gd name="connsiteX680" fmla="*/ 7776501 w 11218359"/>
              <a:gd name="connsiteY680" fmla="*/ 1475323 h 1475322"/>
              <a:gd name="connsiteX681" fmla="*/ 7787931 w 11218359"/>
              <a:gd name="connsiteY681" fmla="*/ 1475323 h 1475322"/>
              <a:gd name="connsiteX682" fmla="*/ 7799408 w 11218359"/>
              <a:gd name="connsiteY682" fmla="*/ 1475323 h 1475322"/>
              <a:gd name="connsiteX683" fmla="*/ 7810839 w 11218359"/>
              <a:gd name="connsiteY683" fmla="*/ 1475323 h 1475322"/>
              <a:gd name="connsiteX684" fmla="*/ 7822268 w 11218359"/>
              <a:gd name="connsiteY684" fmla="*/ 1475323 h 1475322"/>
              <a:gd name="connsiteX685" fmla="*/ 7833698 w 11218359"/>
              <a:gd name="connsiteY685" fmla="*/ 1475323 h 1475322"/>
              <a:gd name="connsiteX686" fmla="*/ 7845128 w 11218359"/>
              <a:gd name="connsiteY686" fmla="*/ 1475323 h 1475322"/>
              <a:gd name="connsiteX687" fmla="*/ 7856606 w 11218359"/>
              <a:gd name="connsiteY687" fmla="*/ 1475323 h 1475322"/>
              <a:gd name="connsiteX688" fmla="*/ 7868036 w 11218359"/>
              <a:gd name="connsiteY688" fmla="*/ 1475323 h 1475322"/>
              <a:gd name="connsiteX689" fmla="*/ 7879466 w 11218359"/>
              <a:gd name="connsiteY689" fmla="*/ 1475323 h 1475322"/>
              <a:gd name="connsiteX690" fmla="*/ 7890896 w 11218359"/>
              <a:gd name="connsiteY690" fmla="*/ 1475323 h 1475322"/>
              <a:gd name="connsiteX691" fmla="*/ 7902326 w 11218359"/>
              <a:gd name="connsiteY691" fmla="*/ 1475323 h 1475322"/>
              <a:gd name="connsiteX692" fmla="*/ 7913804 w 11218359"/>
              <a:gd name="connsiteY692" fmla="*/ 1475323 h 1475322"/>
              <a:gd name="connsiteX693" fmla="*/ 7925234 w 11218359"/>
              <a:gd name="connsiteY693" fmla="*/ 1475323 h 1475322"/>
              <a:gd name="connsiteX694" fmla="*/ 7936663 w 11218359"/>
              <a:gd name="connsiteY694" fmla="*/ 1475323 h 1475322"/>
              <a:gd name="connsiteX695" fmla="*/ 7948094 w 11218359"/>
              <a:gd name="connsiteY695" fmla="*/ 1475323 h 1475322"/>
              <a:gd name="connsiteX696" fmla="*/ 7959524 w 11218359"/>
              <a:gd name="connsiteY696" fmla="*/ 1475323 h 1475322"/>
              <a:gd name="connsiteX697" fmla="*/ 7971001 w 11218359"/>
              <a:gd name="connsiteY697" fmla="*/ 1475323 h 1475322"/>
              <a:gd name="connsiteX698" fmla="*/ 7982431 w 11218359"/>
              <a:gd name="connsiteY698" fmla="*/ 1475323 h 1475322"/>
              <a:gd name="connsiteX699" fmla="*/ 7993861 w 11218359"/>
              <a:gd name="connsiteY699" fmla="*/ 1475323 h 1475322"/>
              <a:gd name="connsiteX700" fmla="*/ 8005291 w 11218359"/>
              <a:gd name="connsiteY700" fmla="*/ 1475323 h 1475322"/>
              <a:gd name="connsiteX701" fmla="*/ 8016721 w 11218359"/>
              <a:gd name="connsiteY701" fmla="*/ 1475323 h 1475322"/>
              <a:gd name="connsiteX702" fmla="*/ 8028199 w 11218359"/>
              <a:gd name="connsiteY702" fmla="*/ 1475323 h 1475322"/>
              <a:gd name="connsiteX703" fmla="*/ 8039629 w 11218359"/>
              <a:gd name="connsiteY703" fmla="*/ 1475323 h 1475322"/>
              <a:gd name="connsiteX704" fmla="*/ 8051059 w 11218359"/>
              <a:gd name="connsiteY704" fmla="*/ 1475323 h 1475322"/>
              <a:gd name="connsiteX705" fmla="*/ 8062489 w 11218359"/>
              <a:gd name="connsiteY705" fmla="*/ 1475323 h 1475322"/>
              <a:gd name="connsiteX706" fmla="*/ 8073919 w 11218359"/>
              <a:gd name="connsiteY706" fmla="*/ 1475323 h 1475322"/>
              <a:gd name="connsiteX707" fmla="*/ 8085396 w 11218359"/>
              <a:gd name="connsiteY707" fmla="*/ 1475323 h 1475322"/>
              <a:gd name="connsiteX708" fmla="*/ 8096826 w 11218359"/>
              <a:gd name="connsiteY708" fmla="*/ 1475323 h 1475322"/>
              <a:gd name="connsiteX709" fmla="*/ 8108256 w 11218359"/>
              <a:gd name="connsiteY709" fmla="*/ 1475323 h 1475322"/>
              <a:gd name="connsiteX710" fmla="*/ 8119687 w 11218359"/>
              <a:gd name="connsiteY710" fmla="*/ 1475323 h 1475322"/>
              <a:gd name="connsiteX711" fmla="*/ 8131117 w 11218359"/>
              <a:gd name="connsiteY711" fmla="*/ 1475323 h 1475322"/>
              <a:gd name="connsiteX712" fmla="*/ 8142594 w 11218359"/>
              <a:gd name="connsiteY712" fmla="*/ 1475323 h 1475322"/>
              <a:gd name="connsiteX713" fmla="*/ 8154024 w 11218359"/>
              <a:gd name="connsiteY713" fmla="*/ 1475323 h 1475322"/>
              <a:gd name="connsiteX714" fmla="*/ 8165454 w 11218359"/>
              <a:gd name="connsiteY714" fmla="*/ 1475323 h 1475322"/>
              <a:gd name="connsiteX715" fmla="*/ 8176884 w 11218359"/>
              <a:gd name="connsiteY715" fmla="*/ 1475323 h 1475322"/>
              <a:gd name="connsiteX716" fmla="*/ 8188314 w 11218359"/>
              <a:gd name="connsiteY716" fmla="*/ 1475323 h 1475322"/>
              <a:gd name="connsiteX717" fmla="*/ 8199792 w 11218359"/>
              <a:gd name="connsiteY717" fmla="*/ 1475323 h 1475322"/>
              <a:gd name="connsiteX718" fmla="*/ 8211222 w 11218359"/>
              <a:gd name="connsiteY718" fmla="*/ 1475323 h 1475322"/>
              <a:gd name="connsiteX719" fmla="*/ 8222652 w 11218359"/>
              <a:gd name="connsiteY719" fmla="*/ 1475323 h 1475322"/>
              <a:gd name="connsiteX720" fmla="*/ 8234082 w 11218359"/>
              <a:gd name="connsiteY720" fmla="*/ 1475323 h 1475322"/>
              <a:gd name="connsiteX721" fmla="*/ 8245512 w 11218359"/>
              <a:gd name="connsiteY721" fmla="*/ 1475323 h 1475322"/>
              <a:gd name="connsiteX722" fmla="*/ 8256989 w 11218359"/>
              <a:gd name="connsiteY722" fmla="*/ 1475323 h 1475322"/>
              <a:gd name="connsiteX723" fmla="*/ 8268419 w 11218359"/>
              <a:gd name="connsiteY723" fmla="*/ 1475323 h 1475322"/>
              <a:gd name="connsiteX724" fmla="*/ 8279850 w 11218359"/>
              <a:gd name="connsiteY724" fmla="*/ 1475323 h 1475322"/>
              <a:gd name="connsiteX725" fmla="*/ 8291280 w 11218359"/>
              <a:gd name="connsiteY725" fmla="*/ 1475323 h 1475322"/>
              <a:gd name="connsiteX726" fmla="*/ 8302709 w 11218359"/>
              <a:gd name="connsiteY726" fmla="*/ 1475323 h 1475322"/>
              <a:gd name="connsiteX727" fmla="*/ 8314187 w 11218359"/>
              <a:gd name="connsiteY727" fmla="*/ 1475323 h 1475322"/>
              <a:gd name="connsiteX728" fmla="*/ 8325617 w 11218359"/>
              <a:gd name="connsiteY728" fmla="*/ 1475323 h 1475322"/>
              <a:gd name="connsiteX729" fmla="*/ 8337047 w 11218359"/>
              <a:gd name="connsiteY729" fmla="*/ 1475323 h 1475322"/>
              <a:gd name="connsiteX730" fmla="*/ 8348477 w 11218359"/>
              <a:gd name="connsiteY730" fmla="*/ 1475323 h 1475322"/>
              <a:gd name="connsiteX731" fmla="*/ 8359907 w 11218359"/>
              <a:gd name="connsiteY731" fmla="*/ 1475323 h 1475322"/>
              <a:gd name="connsiteX732" fmla="*/ 8371385 w 11218359"/>
              <a:gd name="connsiteY732" fmla="*/ 1475323 h 1475322"/>
              <a:gd name="connsiteX733" fmla="*/ 8382815 w 11218359"/>
              <a:gd name="connsiteY733" fmla="*/ 1475323 h 1475322"/>
              <a:gd name="connsiteX734" fmla="*/ 8394245 w 11218359"/>
              <a:gd name="connsiteY734" fmla="*/ 1475323 h 1475322"/>
              <a:gd name="connsiteX735" fmla="*/ 8405674 w 11218359"/>
              <a:gd name="connsiteY735" fmla="*/ 1475323 h 1475322"/>
              <a:gd name="connsiteX736" fmla="*/ 8417104 w 11218359"/>
              <a:gd name="connsiteY736" fmla="*/ 1475323 h 1475322"/>
              <a:gd name="connsiteX737" fmla="*/ 8428582 w 11218359"/>
              <a:gd name="connsiteY737" fmla="*/ 1475323 h 1475322"/>
              <a:gd name="connsiteX738" fmla="*/ 8440012 w 11218359"/>
              <a:gd name="connsiteY738" fmla="*/ 1475323 h 1475322"/>
              <a:gd name="connsiteX739" fmla="*/ 8451442 w 11218359"/>
              <a:gd name="connsiteY739" fmla="*/ 1475323 h 1475322"/>
              <a:gd name="connsiteX740" fmla="*/ 8462872 w 11218359"/>
              <a:gd name="connsiteY740" fmla="*/ 1475323 h 1475322"/>
              <a:gd name="connsiteX741" fmla="*/ 8474302 w 11218359"/>
              <a:gd name="connsiteY741" fmla="*/ 1475323 h 1475322"/>
              <a:gd name="connsiteX742" fmla="*/ 8485780 w 11218359"/>
              <a:gd name="connsiteY742" fmla="*/ 1475323 h 1475322"/>
              <a:gd name="connsiteX743" fmla="*/ 8497210 w 11218359"/>
              <a:gd name="connsiteY743" fmla="*/ 1475323 h 1475322"/>
              <a:gd name="connsiteX744" fmla="*/ 8508640 w 11218359"/>
              <a:gd name="connsiteY744" fmla="*/ 1475323 h 1475322"/>
              <a:gd name="connsiteX745" fmla="*/ 8520069 w 11218359"/>
              <a:gd name="connsiteY745" fmla="*/ 1475323 h 1475322"/>
              <a:gd name="connsiteX746" fmla="*/ 8531500 w 11218359"/>
              <a:gd name="connsiteY746" fmla="*/ 1475323 h 1475322"/>
              <a:gd name="connsiteX747" fmla="*/ 8542977 w 11218359"/>
              <a:gd name="connsiteY747" fmla="*/ 1475323 h 1475322"/>
              <a:gd name="connsiteX748" fmla="*/ 8554407 w 11218359"/>
              <a:gd name="connsiteY748" fmla="*/ 1475323 h 1475322"/>
              <a:gd name="connsiteX749" fmla="*/ 8565837 w 11218359"/>
              <a:gd name="connsiteY749" fmla="*/ 1475323 h 1475322"/>
              <a:gd name="connsiteX750" fmla="*/ 8577267 w 11218359"/>
              <a:gd name="connsiteY750" fmla="*/ 1475323 h 1475322"/>
              <a:gd name="connsiteX751" fmla="*/ 8588697 w 11218359"/>
              <a:gd name="connsiteY751" fmla="*/ 1475323 h 1475322"/>
              <a:gd name="connsiteX752" fmla="*/ 8600175 w 11218359"/>
              <a:gd name="connsiteY752" fmla="*/ 1475323 h 1475322"/>
              <a:gd name="connsiteX753" fmla="*/ 8611605 w 11218359"/>
              <a:gd name="connsiteY753" fmla="*/ 1475323 h 1475322"/>
              <a:gd name="connsiteX754" fmla="*/ 8623035 w 11218359"/>
              <a:gd name="connsiteY754" fmla="*/ 1475323 h 1475322"/>
              <a:gd name="connsiteX755" fmla="*/ 8634465 w 11218359"/>
              <a:gd name="connsiteY755" fmla="*/ 1475323 h 1475322"/>
              <a:gd name="connsiteX756" fmla="*/ 8645895 w 11218359"/>
              <a:gd name="connsiteY756" fmla="*/ 1475323 h 1475322"/>
              <a:gd name="connsiteX757" fmla="*/ 8657373 w 11218359"/>
              <a:gd name="connsiteY757" fmla="*/ 1475323 h 1475322"/>
              <a:gd name="connsiteX758" fmla="*/ 8668802 w 11218359"/>
              <a:gd name="connsiteY758" fmla="*/ 1475323 h 1475322"/>
              <a:gd name="connsiteX759" fmla="*/ 8680232 w 11218359"/>
              <a:gd name="connsiteY759" fmla="*/ 1475323 h 1475322"/>
              <a:gd name="connsiteX760" fmla="*/ 8691662 w 11218359"/>
              <a:gd name="connsiteY760" fmla="*/ 1475323 h 1475322"/>
              <a:gd name="connsiteX761" fmla="*/ 8703093 w 11218359"/>
              <a:gd name="connsiteY761" fmla="*/ 1475323 h 1475322"/>
              <a:gd name="connsiteX762" fmla="*/ 8714570 w 11218359"/>
              <a:gd name="connsiteY762" fmla="*/ 1475323 h 1475322"/>
              <a:gd name="connsiteX763" fmla="*/ 8726000 w 11218359"/>
              <a:gd name="connsiteY763" fmla="*/ 1475323 h 1475322"/>
              <a:gd name="connsiteX764" fmla="*/ 8737430 w 11218359"/>
              <a:gd name="connsiteY764" fmla="*/ 1475323 h 1475322"/>
              <a:gd name="connsiteX765" fmla="*/ 8748860 w 11218359"/>
              <a:gd name="connsiteY765" fmla="*/ 1475323 h 1475322"/>
              <a:gd name="connsiteX766" fmla="*/ 8760290 w 11218359"/>
              <a:gd name="connsiteY766" fmla="*/ 1475323 h 1475322"/>
              <a:gd name="connsiteX767" fmla="*/ 8771768 w 11218359"/>
              <a:gd name="connsiteY767" fmla="*/ 1475323 h 1475322"/>
              <a:gd name="connsiteX768" fmla="*/ 8783198 w 11218359"/>
              <a:gd name="connsiteY768" fmla="*/ 1475323 h 1475322"/>
              <a:gd name="connsiteX769" fmla="*/ 8794628 w 11218359"/>
              <a:gd name="connsiteY769" fmla="*/ 1475323 h 1475322"/>
              <a:gd name="connsiteX770" fmla="*/ 8806058 w 11218359"/>
              <a:gd name="connsiteY770" fmla="*/ 1475323 h 1475322"/>
              <a:gd name="connsiteX771" fmla="*/ 8817488 w 11218359"/>
              <a:gd name="connsiteY771" fmla="*/ 1475323 h 1475322"/>
              <a:gd name="connsiteX772" fmla="*/ 8828918 w 11218359"/>
              <a:gd name="connsiteY772" fmla="*/ 1475323 h 1475322"/>
              <a:gd name="connsiteX773" fmla="*/ 8840395 w 11218359"/>
              <a:gd name="connsiteY773" fmla="*/ 1475323 h 1475322"/>
              <a:gd name="connsiteX774" fmla="*/ 8851825 w 11218359"/>
              <a:gd name="connsiteY774" fmla="*/ 1475323 h 1475322"/>
              <a:gd name="connsiteX775" fmla="*/ 8863256 w 11218359"/>
              <a:gd name="connsiteY775" fmla="*/ 1475323 h 1475322"/>
              <a:gd name="connsiteX776" fmla="*/ 8874686 w 11218359"/>
              <a:gd name="connsiteY776" fmla="*/ 1475323 h 1475322"/>
              <a:gd name="connsiteX777" fmla="*/ 8886115 w 11218359"/>
              <a:gd name="connsiteY777" fmla="*/ 1475323 h 1475322"/>
              <a:gd name="connsiteX778" fmla="*/ 8897593 w 11218359"/>
              <a:gd name="connsiteY778" fmla="*/ 1475323 h 1475322"/>
              <a:gd name="connsiteX779" fmla="*/ 8909022 w 11218359"/>
              <a:gd name="connsiteY779" fmla="*/ 1475323 h 1475322"/>
              <a:gd name="connsiteX780" fmla="*/ 8920453 w 11218359"/>
              <a:gd name="connsiteY780" fmla="*/ 1475323 h 1475322"/>
              <a:gd name="connsiteX781" fmla="*/ 8931883 w 11218359"/>
              <a:gd name="connsiteY781" fmla="*/ 1475323 h 1475322"/>
              <a:gd name="connsiteX782" fmla="*/ 8943313 w 11218359"/>
              <a:gd name="connsiteY782" fmla="*/ 1475323 h 1475322"/>
              <a:gd name="connsiteX783" fmla="*/ 8954791 w 11218359"/>
              <a:gd name="connsiteY783" fmla="*/ 1475323 h 1475322"/>
              <a:gd name="connsiteX784" fmla="*/ 8966220 w 11218359"/>
              <a:gd name="connsiteY784" fmla="*/ 1475323 h 1475322"/>
              <a:gd name="connsiteX785" fmla="*/ 8977651 w 11218359"/>
              <a:gd name="connsiteY785" fmla="*/ 1475323 h 1475322"/>
              <a:gd name="connsiteX786" fmla="*/ 8989080 w 11218359"/>
              <a:gd name="connsiteY786" fmla="*/ 1475323 h 1475322"/>
              <a:gd name="connsiteX787" fmla="*/ 9000511 w 11218359"/>
              <a:gd name="connsiteY787" fmla="*/ 1475323 h 1475322"/>
              <a:gd name="connsiteX788" fmla="*/ 9011988 w 11218359"/>
              <a:gd name="connsiteY788" fmla="*/ 1475323 h 1475322"/>
              <a:gd name="connsiteX789" fmla="*/ 9023418 w 11218359"/>
              <a:gd name="connsiteY789" fmla="*/ 1475323 h 1475322"/>
              <a:gd name="connsiteX790" fmla="*/ 9034849 w 11218359"/>
              <a:gd name="connsiteY790" fmla="*/ 1475323 h 1475322"/>
              <a:gd name="connsiteX791" fmla="*/ 9046278 w 11218359"/>
              <a:gd name="connsiteY791" fmla="*/ 1475323 h 1475322"/>
              <a:gd name="connsiteX792" fmla="*/ 9057709 w 11218359"/>
              <a:gd name="connsiteY792" fmla="*/ 1475323 h 1475322"/>
              <a:gd name="connsiteX793" fmla="*/ 9069186 w 11218359"/>
              <a:gd name="connsiteY793" fmla="*/ 1475323 h 1475322"/>
              <a:gd name="connsiteX794" fmla="*/ 9080615 w 11218359"/>
              <a:gd name="connsiteY794" fmla="*/ 1475323 h 1475322"/>
              <a:gd name="connsiteX795" fmla="*/ 9092046 w 11218359"/>
              <a:gd name="connsiteY795" fmla="*/ 1475323 h 1475322"/>
              <a:gd name="connsiteX796" fmla="*/ 9103476 w 11218359"/>
              <a:gd name="connsiteY796" fmla="*/ 1475323 h 1475322"/>
              <a:gd name="connsiteX797" fmla="*/ 9114906 w 11218359"/>
              <a:gd name="connsiteY797" fmla="*/ 1475323 h 1475322"/>
              <a:gd name="connsiteX798" fmla="*/ 9126384 w 11218359"/>
              <a:gd name="connsiteY798" fmla="*/ 1475323 h 1475322"/>
              <a:gd name="connsiteX799" fmla="*/ 9137813 w 11218359"/>
              <a:gd name="connsiteY799" fmla="*/ 1475323 h 1475322"/>
              <a:gd name="connsiteX800" fmla="*/ 9149244 w 11218359"/>
              <a:gd name="connsiteY800" fmla="*/ 1475323 h 1475322"/>
              <a:gd name="connsiteX801" fmla="*/ 9160673 w 11218359"/>
              <a:gd name="connsiteY801" fmla="*/ 1475323 h 1475322"/>
              <a:gd name="connsiteX802" fmla="*/ 9172104 w 11218359"/>
              <a:gd name="connsiteY802" fmla="*/ 1475323 h 1475322"/>
              <a:gd name="connsiteX803" fmla="*/ 9183581 w 11218359"/>
              <a:gd name="connsiteY803" fmla="*/ 1475323 h 1475322"/>
              <a:gd name="connsiteX804" fmla="*/ 9195011 w 11218359"/>
              <a:gd name="connsiteY804" fmla="*/ 1475323 h 1475322"/>
              <a:gd name="connsiteX805" fmla="*/ 9206442 w 11218359"/>
              <a:gd name="connsiteY805" fmla="*/ 1475323 h 1475322"/>
              <a:gd name="connsiteX806" fmla="*/ 9217871 w 11218359"/>
              <a:gd name="connsiteY806" fmla="*/ 1475323 h 1475322"/>
              <a:gd name="connsiteX807" fmla="*/ 9229301 w 11218359"/>
              <a:gd name="connsiteY807" fmla="*/ 1475323 h 1475322"/>
              <a:gd name="connsiteX808" fmla="*/ 9240779 w 11218359"/>
              <a:gd name="connsiteY808" fmla="*/ 1475323 h 1475322"/>
              <a:gd name="connsiteX809" fmla="*/ 9252209 w 11218359"/>
              <a:gd name="connsiteY809" fmla="*/ 1475323 h 1475322"/>
              <a:gd name="connsiteX810" fmla="*/ 9263639 w 11218359"/>
              <a:gd name="connsiteY810" fmla="*/ 1475323 h 1475322"/>
              <a:gd name="connsiteX811" fmla="*/ 9275069 w 11218359"/>
              <a:gd name="connsiteY811" fmla="*/ 1475323 h 1475322"/>
              <a:gd name="connsiteX812" fmla="*/ 9286498 w 11218359"/>
              <a:gd name="connsiteY812" fmla="*/ 1475323 h 1475322"/>
              <a:gd name="connsiteX813" fmla="*/ 9297977 w 11218359"/>
              <a:gd name="connsiteY813" fmla="*/ 1475323 h 1475322"/>
              <a:gd name="connsiteX814" fmla="*/ 9309406 w 11218359"/>
              <a:gd name="connsiteY814" fmla="*/ 1475323 h 1475322"/>
              <a:gd name="connsiteX815" fmla="*/ 9320837 w 11218359"/>
              <a:gd name="connsiteY815" fmla="*/ 1475323 h 1475322"/>
              <a:gd name="connsiteX816" fmla="*/ 9332266 w 11218359"/>
              <a:gd name="connsiteY816" fmla="*/ 1475323 h 1475322"/>
              <a:gd name="connsiteX817" fmla="*/ 9343696 w 11218359"/>
              <a:gd name="connsiteY817" fmla="*/ 1475323 h 1475322"/>
              <a:gd name="connsiteX818" fmla="*/ 9355174 w 11218359"/>
              <a:gd name="connsiteY818" fmla="*/ 1475323 h 1475322"/>
              <a:gd name="connsiteX819" fmla="*/ 9366604 w 11218359"/>
              <a:gd name="connsiteY819" fmla="*/ 1475323 h 1475322"/>
              <a:gd name="connsiteX820" fmla="*/ 9378035 w 11218359"/>
              <a:gd name="connsiteY820" fmla="*/ 1475323 h 1475322"/>
              <a:gd name="connsiteX821" fmla="*/ 9389464 w 11218359"/>
              <a:gd name="connsiteY821" fmla="*/ 1475323 h 1475322"/>
              <a:gd name="connsiteX822" fmla="*/ 9400894 w 11218359"/>
              <a:gd name="connsiteY822" fmla="*/ 1475323 h 1475322"/>
              <a:gd name="connsiteX823" fmla="*/ 9412372 w 11218359"/>
              <a:gd name="connsiteY823" fmla="*/ 1475323 h 1475322"/>
              <a:gd name="connsiteX824" fmla="*/ 9423802 w 11218359"/>
              <a:gd name="connsiteY824" fmla="*/ 1475323 h 1475322"/>
              <a:gd name="connsiteX825" fmla="*/ 9435232 w 11218359"/>
              <a:gd name="connsiteY825" fmla="*/ 1475323 h 1475322"/>
              <a:gd name="connsiteX826" fmla="*/ 9446662 w 11218359"/>
              <a:gd name="connsiteY826" fmla="*/ 1475323 h 1475322"/>
              <a:gd name="connsiteX827" fmla="*/ 9458091 w 11218359"/>
              <a:gd name="connsiteY827" fmla="*/ 1475323 h 1475322"/>
              <a:gd name="connsiteX828" fmla="*/ 9469570 w 11218359"/>
              <a:gd name="connsiteY828" fmla="*/ 1475323 h 1475322"/>
              <a:gd name="connsiteX829" fmla="*/ 9480999 w 11218359"/>
              <a:gd name="connsiteY829" fmla="*/ 1475323 h 1475322"/>
              <a:gd name="connsiteX830" fmla="*/ 9492429 w 11218359"/>
              <a:gd name="connsiteY830" fmla="*/ 1475323 h 1475322"/>
              <a:gd name="connsiteX831" fmla="*/ 9503859 w 11218359"/>
              <a:gd name="connsiteY831" fmla="*/ 1475323 h 1475322"/>
              <a:gd name="connsiteX832" fmla="*/ 9515289 w 11218359"/>
              <a:gd name="connsiteY832" fmla="*/ 1475323 h 1475322"/>
              <a:gd name="connsiteX833" fmla="*/ 9526767 w 11218359"/>
              <a:gd name="connsiteY833" fmla="*/ 1475323 h 1475322"/>
              <a:gd name="connsiteX834" fmla="*/ 9538197 w 11218359"/>
              <a:gd name="connsiteY834" fmla="*/ 1475323 h 1475322"/>
              <a:gd name="connsiteX835" fmla="*/ 9549626 w 11218359"/>
              <a:gd name="connsiteY835" fmla="*/ 1475323 h 1475322"/>
              <a:gd name="connsiteX836" fmla="*/ 9561057 w 11218359"/>
              <a:gd name="connsiteY836" fmla="*/ 1475323 h 1475322"/>
              <a:gd name="connsiteX837" fmla="*/ 9572487 w 11218359"/>
              <a:gd name="connsiteY837" fmla="*/ 1475323 h 1475322"/>
              <a:gd name="connsiteX838" fmla="*/ 9583965 w 11218359"/>
              <a:gd name="connsiteY838" fmla="*/ 1475323 h 1475322"/>
              <a:gd name="connsiteX839" fmla="*/ 9595395 w 11218359"/>
              <a:gd name="connsiteY839" fmla="*/ 1475323 h 1475322"/>
              <a:gd name="connsiteX840" fmla="*/ 9606824 w 11218359"/>
              <a:gd name="connsiteY840" fmla="*/ 1475323 h 1475322"/>
              <a:gd name="connsiteX841" fmla="*/ 9618255 w 11218359"/>
              <a:gd name="connsiteY841" fmla="*/ 1475323 h 1475322"/>
              <a:gd name="connsiteX842" fmla="*/ 9629684 w 11218359"/>
              <a:gd name="connsiteY842" fmla="*/ 1475323 h 1475322"/>
              <a:gd name="connsiteX843" fmla="*/ 9641163 w 11218359"/>
              <a:gd name="connsiteY843" fmla="*/ 1475323 h 1475322"/>
              <a:gd name="connsiteX844" fmla="*/ 9652592 w 11218359"/>
              <a:gd name="connsiteY844" fmla="*/ 1475323 h 1475322"/>
              <a:gd name="connsiteX845" fmla="*/ 9664022 w 11218359"/>
              <a:gd name="connsiteY845" fmla="*/ 1475323 h 1475322"/>
              <a:gd name="connsiteX846" fmla="*/ 9675452 w 11218359"/>
              <a:gd name="connsiteY846" fmla="*/ 1475323 h 1475322"/>
              <a:gd name="connsiteX847" fmla="*/ 9686882 w 11218359"/>
              <a:gd name="connsiteY847" fmla="*/ 1475323 h 1475322"/>
              <a:gd name="connsiteX848" fmla="*/ 9698360 w 11218359"/>
              <a:gd name="connsiteY848" fmla="*/ 1475323 h 1475322"/>
              <a:gd name="connsiteX849" fmla="*/ 9709790 w 11218359"/>
              <a:gd name="connsiteY849" fmla="*/ 1475323 h 1475322"/>
              <a:gd name="connsiteX850" fmla="*/ 9721219 w 11218359"/>
              <a:gd name="connsiteY850" fmla="*/ 1475323 h 1475322"/>
              <a:gd name="connsiteX851" fmla="*/ 9732650 w 11218359"/>
              <a:gd name="connsiteY851" fmla="*/ 1475323 h 1475322"/>
              <a:gd name="connsiteX852" fmla="*/ 9744080 w 11218359"/>
              <a:gd name="connsiteY852" fmla="*/ 1475323 h 1475322"/>
              <a:gd name="connsiteX853" fmla="*/ 9755557 w 11218359"/>
              <a:gd name="connsiteY853" fmla="*/ 1475323 h 1475322"/>
              <a:gd name="connsiteX854" fmla="*/ 9766988 w 11218359"/>
              <a:gd name="connsiteY854" fmla="*/ 1475323 h 1475322"/>
              <a:gd name="connsiteX855" fmla="*/ 9778417 w 11218359"/>
              <a:gd name="connsiteY855" fmla="*/ 1475323 h 1475322"/>
              <a:gd name="connsiteX856" fmla="*/ 9789848 w 11218359"/>
              <a:gd name="connsiteY856" fmla="*/ 1475323 h 1475322"/>
              <a:gd name="connsiteX857" fmla="*/ 9801277 w 11218359"/>
              <a:gd name="connsiteY857" fmla="*/ 1475323 h 1475322"/>
              <a:gd name="connsiteX858" fmla="*/ 9812755 w 11218359"/>
              <a:gd name="connsiteY858" fmla="*/ 1475323 h 1475322"/>
              <a:gd name="connsiteX859" fmla="*/ 9824185 w 11218359"/>
              <a:gd name="connsiteY859" fmla="*/ 1475323 h 1475322"/>
              <a:gd name="connsiteX860" fmla="*/ 9835615 w 11218359"/>
              <a:gd name="connsiteY860" fmla="*/ 1475323 h 1475322"/>
              <a:gd name="connsiteX861" fmla="*/ 9847045 w 11218359"/>
              <a:gd name="connsiteY861" fmla="*/ 1475323 h 1475322"/>
              <a:gd name="connsiteX862" fmla="*/ 9858475 w 11218359"/>
              <a:gd name="connsiteY862" fmla="*/ 1475323 h 1475322"/>
              <a:gd name="connsiteX863" fmla="*/ 9869952 w 11218359"/>
              <a:gd name="connsiteY863" fmla="*/ 1475323 h 1475322"/>
              <a:gd name="connsiteX864" fmla="*/ 9881383 w 11218359"/>
              <a:gd name="connsiteY864" fmla="*/ 1475323 h 1475322"/>
              <a:gd name="connsiteX865" fmla="*/ 9892812 w 11218359"/>
              <a:gd name="connsiteY865" fmla="*/ 1475323 h 1475322"/>
              <a:gd name="connsiteX866" fmla="*/ 9904243 w 11218359"/>
              <a:gd name="connsiteY866" fmla="*/ 1475323 h 1475322"/>
              <a:gd name="connsiteX867" fmla="*/ 9915673 w 11218359"/>
              <a:gd name="connsiteY867" fmla="*/ 1475323 h 1475322"/>
              <a:gd name="connsiteX868" fmla="*/ 9927102 w 11218359"/>
              <a:gd name="connsiteY868" fmla="*/ 1475323 h 1475322"/>
              <a:gd name="connsiteX869" fmla="*/ 9938581 w 11218359"/>
              <a:gd name="connsiteY869" fmla="*/ 1475323 h 1475322"/>
              <a:gd name="connsiteX870" fmla="*/ 9950010 w 11218359"/>
              <a:gd name="connsiteY870" fmla="*/ 1475323 h 1475322"/>
              <a:gd name="connsiteX871" fmla="*/ 9961441 w 11218359"/>
              <a:gd name="connsiteY871" fmla="*/ 1475323 h 1475322"/>
              <a:gd name="connsiteX872" fmla="*/ 9972870 w 11218359"/>
              <a:gd name="connsiteY872" fmla="*/ 1475323 h 1475322"/>
              <a:gd name="connsiteX873" fmla="*/ 9984300 w 11218359"/>
              <a:gd name="connsiteY873" fmla="*/ 1475323 h 1475322"/>
              <a:gd name="connsiteX874" fmla="*/ 9995778 w 11218359"/>
              <a:gd name="connsiteY874" fmla="*/ 1475323 h 1475322"/>
              <a:gd name="connsiteX875" fmla="*/ 10007208 w 11218359"/>
              <a:gd name="connsiteY875" fmla="*/ 1475323 h 1475322"/>
              <a:gd name="connsiteX876" fmla="*/ 10018638 w 11218359"/>
              <a:gd name="connsiteY876" fmla="*/ 1475323 h 1475322"/>
              <a:gd name="connsiteX877" fmla="*/ 10030068 w 11218359"/>
              <a:gd name="connsiteY877" fmla="*/ 1475323 h 1475322"/>
              <a:gd name="connsiteX878" fmla="*/ 10041498 w 11218359"/>
              <a:gd name="connsiteY878" fmla="*/ 1475323 h 1475322"/>
              <a:gd name="connsiteX879" fmla="*/ 10052976 w 11218359"/>
              <a:gd name="connsiteY879" fmla="*/ 1475323 h 1475322"/>
              <a:gd name="connsiteX880" fmla="*/ 10064405 w 11218359"/>
              <a:gd name="connsiteY880" fmla="*/ 1475323 h 1475322"/>
              <a:gd name="connsiteX881" fmla="*/ 10075835 w 11218359"/>
              <a:gd name="connsiteY881" fmla="*/ 1475323 h 1475322"/>
              <a:gd name="connsiteX882" fmla="*/ 10087266 w 11218359"/>
              <a:gd name="connsiteY882" fmla="*/ 1475323 h 1475322"/>
              <a:gd name="connsiteX883" fmla="*/ 10098695 w 11218359"/>
              <a:gd name="connsiteY883" fmla="*/ 1475323 h 1475322"/>
              <a:gd name="connsiteX884" fmla="*/ 10110174 w 11218359"/>
              <a:gd name="connsiteY884" fmla="*/ 1475323 h 1475322"/>
              <a:gd name="connsiteX885" fmla="*/ 10121603 w 11218359"/>
              <a:gd name="connsiteY885" fmla="*/ 1475323 h 1475322"/>
              <a:gd name="connsiteX886" fmla="*/ 10133033 w 11218359"/>
              <a:gd name="connsiteY886" fmla="*/ 1475323 h 1475322"/>
              <a:gd name="connsiteX887" fmla="*/ 10144463 w 11218359"/>
              <a:gd name="connsiteY887" fmla="*/ 1475323 h 1475322"/>
              <a:gd name="connsiteX888" fmla="*/ 10155893 w 11218359"/>
              <a:gd name="connsiteY888" fmla="*/ 1475323 h 1475322"/>
              <a:gd name="connsiteX889" fmla="*/ 10167371 w 11218359"/>
              <a:gd name="connsiteY889" fmla="*/ 1475323 h 1475322"/>
              <a:gd name="connsiteX890" fmla="*/ 10178801 w 11218359"/>
              <a:gd name="connsiteY890" fmla="*/ 1475323 h 1475322"/>
              <a:gd name="connsiteX891" fmla="*/ 10190230 w 11218359"/>
              <a:gd name="connsiteY891" fmla="*/ 1475323 h 1475322"/>
              <a:gd name="connsiteX892" fmla="*/ 10201661 w 11218359"/>
              <a:gd name="connsiteY892" fmla="*/ 1475323 h 1475322"/>
              <a:gd name="connsiteX893" fmla="*/ 10213091 w 11218359"/>
              <a:gd name="connsiteY893" fmla="*/ 1475323 h 1475322"/>
              <a:gd name="connsiteX894" fmla="*/ 10224569 w 11218359"/>
              <a:gd name="connsiteY894" fmla="*/ 1475323 h 1475322"/>
              <a:gd name="connsiteX895" fmla="*/ 10235998 w 11218359"/>
              <a:gd name="connsiteY895" fmla="*/ 1475323 h 1475322"/>
              <a:gd name="connsiteX896" fmla="*/ 10247428 w 11218359"/>
              <a:gd name="connsiteY896" fmla="*/ 1475323 h 1475322"/>
              <a:gd name="connsiteX897" fmla="*/ 10258859 w 11218359"/>
              <a:gd name="connsiteY897" fmla="*/ 1475323 h 1475322"/>
              <a:gd name="connsiteX898" fmla="*/ 10270288 w 11218359"/>
              <a:gd name="connsiteY898" fmla="*/ 1475323 h 1475322"/>
              <a:gd name="connsiteX899" fmla="*/ 10281767 w 11218359"/>
              <a:gd name="connsiteY899" fmla="*/ 1475323 h 1475322"/>
              <a:gd name="connsiteX900" fmla="*/ 10293196 w 11218359"/>
              <a:gd name="connsiteY900" fmla="*/ 1475323 h 1475322"/>
              <a:gd name="connsiteX901" fmla="*/ 10304626 w 11218359"/>
              <a:gd name="connsiteY901" fmla="*/ 1475323 h 1475322"/>
              <a:gd name="connsiteX902" fmla="*/ 10316056 w 11218359"/>
              <a:gd name="connsiteY902" fmla="*/ 1475323 h 1475322"/>
              <a:gd name="connsiteX903" fmla="*/ 10327486 w 11218359"/>
              <a:gd name="connsiteY903" fmla="*/ 1475323 h 1475322"/>
              <a:gd name="connsiteX904" fmla="*/ 10338963 w 11218359"/>
              <a:gd name="connsiteY904" fmla="*/ 1475323 h 1475322"/>
              <a:gd name="connsiteX905" fmla="*/ 10350394 w 11218359"/>
              <a:gd name="connsiteY905" fmla="*/ 1475323 h 1475322"/>
              <a:gd name="connsiteX906" fmla="*/ 10361823 w 11218359"/>
              <a:gd name="connsiteY906" fmla="*/ 1475323 h 1475322"/>
              <a:gd name="connsiteX907" fmla="*/ 10373254 w 11218359"/>
              <a:gd name="connsiteY907" fmla="*/ 1475323 h 1475322"/>
              <a:gd name="connsiteX908" fmla="*/ 10384684 w 11218359"/>
              <a:gd name="connsiteY908" fmla="*/ 1475323 h 1475322"/>
              <a:gd name="connsiteX909" fmla="*/ 10396161 w 11218359"/>
              <a:gd name="connsiteY909" fmla="*/ 1475323 h 1475322"/>
              <a:gd name="connsiteX910" fmla="*/ 10407591 w 11218359"/>
              <a:gd name="connsiteY910" fmla="*/ 1475323 h 1475322"/>
              <a:gd name="connsiteX911" fmla="*/ 10419021 w 11218359"/>
              <a:gd name="connsiteY911" fmla="*/ 1475323 h 1475322"/>
              <a:gd name="connsiteX912" fmla="*/ 10430452 w 11218359"/>
              <a:gd name="connsiteY912" fmla="*/ 1475323 h 1475322"/>
              <a:gd name="connsiteX913" fmla="*/ 10441881 w 11218359"/>
              <a:gd name="connsiteY913" fmla="*/ 1475323 h 1475322"/>
              <a:gd name="connsiteX914" fmla="*/ 10453358 w 11218359"/>
              <a:gd name="connsiteY914" fmla="*/ 1475323 h 1475322"/>
              <a:gd name="connsiteX915" fmla="*/ 10464789 w 11218359"/>
              <a:gd name="connsiteY915" fmla="*/ 1475323 h 1475322"/>
              <a:gd name="connsiteX916" fmla="*/ 10476219 w 11218359"/>
              <a:gd name="connsiteY916" fmla="*/ 1475323 h 1475322"/>
              <a:gd name="connsiteX917" fmla="*/ 10487649 w 11218359"/>
              <a:gd name="connsiteY917" fmla="*/ 1475323 h 1475322"/>
              <a:gd name="connsiteX918" fmla="*/ 10499079 w 11218359"/>
              <a:gd name="connsiteY918" fmla="*/ 1475323 h 1475322"/>
              <a:gd name="connsiteX919" fmla="*/ 10510556 w 11218359"/>
              <a:gd name="connsiteY919" fmla="*/ 1475323 h 1475322"/>
              <a:gd name="connsiteX920" fmla="*/ 10521987 w 11218359"/>
              <a:gd name="connsiteY920" fmla="*/ 1475323 h 1475322"/>
              <a:gd name="connsiteX921" fmla="*/ 10533416 w 11218359"/>
              <a:gd name="connsiteY921" fmla="*/ 1475323 h 1475322"/>
              <a:gd name="connsiteX922" fmla="*/ 10544847 w 11218359"/>
              <a:gd name="connsiteY922" fmla="*/ 1475323 h 1475322"/>
              <a:gd name="connsiteX923" fmla="*/ 10556277 w 11218359"/>
              <a:gd name="connsiteY923" fmla="*/ 1475323 h 1475322"/>
              <a:gd name="connsiteX924" fmla="*/ 10567754 w 11218359"/>
              <a:gd name="connsiteY924" fmla="*/ 1475323 h 1475322"/>
              <a:gd name="connsiteX925" fmla="*/ 10579184 w 11218359"/>
              <a:gd name="connsiteY925" fmla="*/ 1475323 h 1475322"/>
              <a:gd name="connsiteX926" fmla="*/ 10590614 w 11218359"/>
              <a:gd name="connsiteY926" fmla="*/ 1475323 h 1475322"/>
              <a:gd name="connsiteX927" fmla="*/ 10602045 w 11218359"/>
              <a:gd name="connsiteY927" fmla="*/ 1475323 h 1475322"/>
              <a:gd name="connsiteX928" fmla="*/ 10613474 w 11218359"/>
              <a:gd name="connsiteY928" fmla="*/ 1475323 h 1475322"/>
              <a:gd name="connsiteX929" fmla="*/ 10624951 w 11218359"/>
              <a:gd name="connsiteY929" fmla="*/ 1475323 h 1475322"/>
              <a:gd name="connsiteX930" fmla="*/ 10636382 w 11218359"/>
              <a:gd name="connsiteY930" fmla="*/ 1475323 h 1475322"/>
              <a:gd name="connsiteX931" fmla="*/ 10647812 w 11218359"/>
              <a:gd name="connsiteY931" fmla="*/ 1475323 h 1475322"/>
              <a:gd name="connsiteX932" fmla="*/ 10659241 w 11218359"/>
              <a:gd name="connsiteY932" fmla="*/ 1475323 h 1475322"/>
              <a:gd name="connsiteX933" fmla="*/ 10670672 w 11218359"/>
              <a:gd name="connsiteY933" fmla="*/ 1475323 h 1475322"/>
              <a:gd name="connsiteX934" fmla="*/ 10682149 w 11218359"/>
              <a:gd name="connsiteY934" fmla="*/ 1475323 h 1475322"/>
              <a:gd name="connsiteX935" fmla="*/ 10693580 w 11218359"/>
              <a:gd name="connsiteY935" fmla="*/ 1475323 h 1475322"/>
              <a:gd name="connsiteX936" fmla="*/ 10705009 w 11218359"/>
              <a:gd name="connsiteY936" fmla="*/ 1475323 h 1475322"/>
              <a:gd name="connsiteX937" fmla="*/ 10716439 w 11218359"/>
              <a:gd name="connsiteY937" fmla="*/ 1475323 h 1475322"/>
              <a:gd name="connsiteX938" fmla="*/ 10727870 w 11218359"/>
              <a:gd name="connsiteY938" fmla="*/ 1475323 h 1475322"/>
              <a:gd name="connsiteX939" fmla="*/ 10739347 w 11218359"/>
              <a:gd name="connsiteY939" fmla="*/ 1475323 h 1475322"/>
              <a:gd name="connsiteX940" fmla="*/ 10750778 w 11218359"/>
              <a:gd name="connsiteY940" fmla="*/ 1475323 h 1475322"/>
              <a:gd name="connsiteX941" fmla="*/ 10762207 w 11218359"/>
              <a:gd name="connsiteY941" fmla="*/ 1475323 h 1475322"/>
              <a:gd name="connsiteX942" fmla="*/ 10773637 w 11218359"/>
              <a:gd name="connsiteY942" fmla="*/ 1475323 h 1475322"/>
              <a:gd name="connsiteX943" fmla="*/ 10785067 w 11218359"/>
              <a:gd name="connsiteY943" fmla="*/ 1475323 h 1475322"/>
              <a:gd name="connsiteX944" fmla="*/ 10796544 w 11218359"/>
              <a:gd name="connsiteY944" fmla="*/ 1475323 h 1475322"/>
              <a:gd name="connsiteX945" fmla="*/ 10807975 w 11218359"/>
              <a:gd name="connsiteY945" fmla="*/ 1475323 h 1475322"/>
              <a:gd name="connsiteX946" fmla="*/ 10819405 w 11218359"/>
              <a:gd name="connsiteY946" fmla="*/ 1475323 h 1475322"/>
              <a:gd name="connsiteX947" fmla="*/ 10830834 w 11218359"/>
              <a:gd name="connsiteY947" fmla="*/ 1475323 h 1475322"/>
              <a:gd name="connsiteX948" fmla="*/ 10842265 w 11218359"/>
              <a:gd name="connsiteY948" fmla="*/ 1475323 h 1475322"/>
              <a:gd name="connsiteX949" fmla="*/ 10853742 w 11218359"/>
              <a:gd name="connsiteY949" fmla="*/ 1475323 h 1475322"/>
              <a:gd name="connsiteX950" fmla="*/ 10865173 w 11218359"/>
              <a:gd name="connsiteY950" fmla="*/ 1475323 h 1475322"/>
              <a:gd name="connsiteX951" fmla="*/ 10876602 w 11218359"/>
              <a:gd name="connsiteY951" fmla="*/ 1475323 h 1475322"/>
              <a:gd name="connsiteX952" fmla="*/ 10888032 w 11218359"/>
              <a:gd name="connsiteY952" fmla="*/ 1475323 h 1475322"/>
              <a:gd name="connsiteX953" fmla="*/ 10899463 w 11218359"/>
              <a:gd name="connsiteY953" fmla="*/ 1475323 h 1475322"/>
              <a:gd name="connsiteX954" fmla="*/ 10910892 w 11218359"/>
              <a:gd name="connsiteY954" fmla="*/ 1475323 h 1475322"/>
              <a:gd name="connsiteX955" fmla="*/ 10922369 w 11218359"/>
              <a:gd name="connsiteY955" fmla="*/ 1475323 h 1475322"/>
              <a:gd name="connsiteX956" fmla="*/ 10933800 w 11218359"/>
              <a:gd name="connsiteY956" fmla="*/ 1475323 h 1475322"/>
              <a:gd name="connsiteX957" fmla="*/ 10945230 w 11218359"/>
              <a:gd name="connsiteY957" fmla="*/ 1475323 h 1475322"/>
              <a:gd name="connsiteX958" fmla="*/ 10956660 w 11218359"/>
              <a:gd name="connsiteY958" fmla="*/ 1475323 h 1475322"/>
              <a:gd name="connsiteX959" fmla="*/ 10968090 w 11218359"/>
              <a:gd name="connsiteY959" fmla="*/ 1475323 h 1475322"/>
              <a:gd name="connsiteX960" fmla="*/ 10979567 w 11218359"/>
              <a:gd name="connsiteY960" fmla="*/ 1475323 h 1475322"/>
              <a:gd name="connsiteX961" fmla="*/ 10990998 w 11218359"/>
              <a:gd name="connsiteY961" fmla="*/ 1475323 h 1475322"/>
              <a:gd name="connsiteX962" fmla="*/ 11002427 w 11218359"/>
              <a:gd name="connsiteY962" fmla="*/ 1475323 h 1475322"/>
              <a:gd name="connsiteX963" fmla="*/ 11013858 w 11218359"/>
              <a:gd name="connsiteY963" fmla="*/ 1475323 h 1475322"/>
              <a:gd name="connsiteX964" fmla="*/ 11025287 w 11218359"/>
              <a:gd name="connsiteY964" fmla="*/ 1475323 h 1475322"/>
              <a:gd name="connsiteX965" fmla="*/ 11036765 w 11218359"/>
              <a:gd name="connsiteY965" fmla="*/ 1475323 h 1475322"/>
              <a:gd name="connsiteX966" fmla="*/ 11048195 w 11218359"/>
              <a:gd name="connsiteY966" fmla="*/ 1475323 h 1475322"/>
              <a:gd name="connsiteX967" fmla="*/ 11059625 w 11218359"/>
              <a:gd name="connsiteY967" fmla="*/ 1475323 h 1475322"/>
              <a:gd name="connsiteX968" fmla="*/ 11071056 w 11218359"/>
              <a:gd name="connsiteY968" fmla="*/ 1475323 h 1475322"/>
              <a:gd name="connsiteX969" fmla="*/ 11082485 w 11218359"/>
              <a:gd name="connsiteY969" fmla="*/ 1475323 h 1475322"/>
              <a:gd name="connsiteX970" fmla="*/ 11093962 w 11218359"/>
              <a:gd name="connsiteY970" fmla="*/ 1475323 h 1475322"/>
              <a:gd name="connsiteX971" fmla="*/ 11105393 w 11218359"/>
              <a:gd name="connsiteY971" fmla="*/ 1475323 h 1475322"/>
              <a:gd name="connsiteX972" fmla="*/ 11116823 w 11218359"/>
              <a:gd name="connsiteY972" fmla="*/ 1475323 h 1475322"/>
              <a:gd name="connsiteX973" fmla="*/ 11128253 w 11218359"/>
              <a:gd name="connsiteY973" fmla="*/ 1475323 h 1475322"/>
              <a:gd name="connsiteX974" fmla="*/ 11139683 w 11218359"/>
              <a:gd name="connsiteY974" fmla="*/ 1475323 h 1475322"/>
              <a:gd name="connsiteX975" fmla="*/ 11151160 w 11218359"/>
              <a:gd name="connsiteY975" fmla="*/ 1475323 h 1475322"/>
              <a:gd name="connsiteX976" fmla="*/ 11162591 w 11218359"/>
              <a:gd name="connsiteY976" fmla="*/ 1475323 h 1475322"/>
              <a:gd name="connsiteX977" fmla="*/ 11174020 w 11218359"/>
              <a:gd name="connsiteY977" fmla="*/ 1475323 h 1475322"/>
              <a:gd name="connsiteX978" fmla="*/ 11185451 w 11218359"/>
              <a:gd name="connsiteY978" fmla="*/ 1475323 h 1475322"/>
              <a:gd name="connsiteX979" fmla="*/ 11196881 w 11218359"/>
              <a:gd name="connsiteY979" fmla="*/ 1475323 h 1475322"/>
              <a:gd name="connsiteX980" fmla="*/ 11208358 w 11218359"/>
              <a:gd name="connsiteY980" fmla="*/ 1475323 h 1475322"/>
              <a:gd name="connsiteX981" fmla="*/ 11218359 w 11218359"/>
              <a:gd name="connsiteY981" fmla="*/ 1475323 h 1475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75322">
                <a:moveTo>
                  <a:pt x="0" y="1475323"/>
                </a:moveTo>
                <a:lnTo>
                  <a:pt x="9149" y="1475323"/>
                </a:lnTo>
                <a:lnTo>
                  <a:pt x="20588" y="1475323"/>
                </a:lnTo>
                <a:lnTo>
                  <a:pt x="32028" y="1475323"/>
                </a:lnTo>
                <a:lnTo>
                  <a:pt x="43467" y="1475323"/>
                </a:lnTo>
                <a:lnTo>
                  <a:pt x="54907" y="1475323"/>
                </a:lnTo>
                <a:lnTo>
                  <a:pt x="66346" y="1475323"/>
                </a:lnTo>
                <a:lnTo>
                  <a:pt x="77786" y="1475323"/>
                </a:lnTo>
                <a:lnTo>
                  <a:pt x="89225" y="1475323"/>
                </a:lnTo>
                <a:lnTo>
                  <a:pt x="100665" y="1475323"/>
                </a:lnTo>
                <a:lnTo>
                  <a:pt x="112104" y="1475323"/>
                </a:lnTo>
                <a:lnTo>
                  <a:pt x="123544" y="1475323"/>
                </a:lnTo>
                <a:lnTo>
                  <a:pt x="134979" y="1475323"/>
                </a:lnTo>
                <a:lnTo>
                  <a:pt x="146423" y="1475323"/>
                </a:lnTo>
                <a:lnTo>
                  <a:pt x="157858" y="1475323"/>
                </a:lnTo>
                <a:lnTo>
                  <a:pt x="169297" y="1475323"/>
                </a:lnTo>
                <a:lnTo>
                  <a:pt x="180737" y="1475323"/>
                </a:lnTo>
                <a:lnTo>
                  <a:pt x="192176" y="1475323"/>
                </a:lnTo>
                <a:lnTo>
                  <a:pt x="203616" y="1475323"/>
                </a:lnTo>
                <a:lnTo>
                  <a:pt x="215055" y="1475323"/>
                </a:lnTo>
                <a:lnTo>
                  <a:pt x="226495" y="1475323"/>
                </a:lnTo>
                <a:lnTo>
                  <a:pt x="237935" y="1475323"/>
                </a:lnTo>
                <a:lnTo>
                  <a:pt x="249374" y="1475323"/>
                </a:lnTo>
                <a:lnTo>
                  <a:pt x="260814" y="1475323"/>
                </a:lnTo>
                <a:lnTo>
                  <a:pt x="272253" y="1475323"/>
                </a:lnTo>
                <a:lnTo>
                  <a:pt x="283693" y="1475323"/>
                </a:lnTo>
                <a:lnTo>
                  <a:pt x="295132" y="1475323"/>
                </a:lnTo>
                <a:lnTo>
                  <a:pt x="306572" y="1475323"/>
                </a:lnTo>
                <a:lnTo>
                  <a:pt x="318011" y="1475323"/>
                </a:lnTo>
                <a:lnTo>
                  <a:pt x="329451" y="1475323"/>
                </a:lnTo>
                <a:lnTo>
                  <a:pt x="340890" y="1475323"/>
                </a:lnTo>
                <a:lnTo>
                  <a:pt x="352330" y="1475323"/>
                </a:lnTo>
                <a:lnTo>
                  <a:pt x="363769" y="1475323"/>
                </a:lnTo>
                <a:lnTo>
                  <a:pt x="375209" y="1475323"/>
                </a:lnTo>
                <a:lnTo>
                  <a:pt x="386648" y="1475323"/>
                </a:lnTo>
                <a:lnTo>
                  <a:pt x="398088" y="1475323"/>
                </a:lnTo>
                <a:lnTo>
                  <a:pt x="409527" y="1475323"/>
                </a:lnTo>
                <a:lnTo>
                  <a:pt x="420967" y="1475323"/>
                </a:lnTo>
                <a:lnTo>
                  <a:pt x="432406" y="1475323"/>
                </a:lnTo>
                <a:lnTo>
                  <a:pt x="443846" y="1475323"/>
                </a:lnTo>
                <a:lnTo>
                  <a:pt x="455285" y="1475323"/>
                </a:lnTo>
                <a:lnTo>
                  <a:pt x="466725" y="1475323"/>
                </a:lnTo>
                <a:lnTo>
                  <a:pt x="478165" y="1475323"/>
                </a:lnTo>
                <a:lnTo>
                  <a:pt x="489604" y="1475323"/>
                </a:lnTo>
                <a:lnTo>
                  <a:pt x="501044" y="1475323"/>
                </a:lnTo>
                <a:lnTo>
                  <a:pt x="512483" y="1475323"/>
                </a:lnTo>
                <a:lnTo>
                  <a:pt x="523923" y="1475323"/>
                </a:lnTo>
                <a:lnTo>
                  <a:pt x="535362" y="1475323"/>
                </a:lnTo>
                <a:lnTo>
                  <a:pt x="546802" y="1475323"/>
                </a:lnTo>
                <a:lnTo>
                  <a:pt x="558241" y="1475323"/>
                </a:lnTo>
                <a:lnTo>
                  <a:pt x="569681" y="1475323"/>
                </a:lnTo>
                <a:lnTo>
                  <a:pt x="581120" y="1475323"/>
                </a:lnTo>
                <a:lnTo>
                  <a:pt x="592560" y="1475323"/>
                </a:lnTo>
                <a:lnTo>
                  <a:pt x="603999" y="1475323"/>
                </a:lnTo>
                <a:lnTo>
                  <a:pt x="615439" y="1475323"/>
                </a:lnTo>
                <a:lnTo>
                  <a:pt x="626878" y="1475323"/>
                </a:lnTo>
                <a:lnTo>
                  <a:pt x="638318" y="1475323"/>
                </a:lnTo>
                <a:lnTo>
                  <a:pt x="649757" y="1475323"/>
                </a:lnTo>
                <a:lnTo>
                  <a:pt x="661192" y="1475323"/>
                </a:lnTo>
                <a:lnTo>
                  <a:pt x="672632" y="1475323"/>
                </a:lnTo>
                <a:lnTo>
                  <a:pt x="684071" y="1475323"/>
                </a:lnTo>
                <a:lnTo>
                  <a:pt x="695511" y="1475323"/>
                </a:lnTo>
                <a:lnTo>
                  <a:pt x="706950" y="1475323"/>
                </a:lnTo>
                <a:lnTo>
                  <a:pt x="718390" y="1475323"/>
                </a:lnTo>
                <a:lnTo>
                  <a:pt x="729829" y="1475323"/>
                </a:lnTo>
                <a:lnTo>
                  <a:pt x="741269" y="1475323"/>
                </a:lnTo>
                <a:lnTo>
                  <a:pt x="752708" y="1475323"/>
                </a:lnTo>
                <a:lnTo>
                  <a:pt x="764148" y="1475323"/>
                </a:lnTo>
                <a:lnTo>
                  <a:pt x="775587" y="1475323"/>
                </a:lnTo>
                <a:lnTo>
                  <a:pt x="787027" y="1475323"/>
                </a:lnTo>
                <a:lnTo>
                  <a:pt x="798467" y="1475323"/>
                </a:lnTo>
                <a:lnTo>
                  <a:pt x="809906" y="1475323"/>
                </a:lnTo>
                <a:lnTo>
                  <a:pt x="821346" y="1475323"/>
                </a:lnTo>
                <a:lnTo>
                  <a:pt x="832785" y="1475323"/>
                </a:lnTo>
                <a:lnTo>
                  <a:pt x="844225" y="1475323"/>
                </a:lnTo>
                <a:lnTo>
                  <a:pt x="855664" y="1475323"/>
                </a:lnTo>
                <a:lnTo>
                  <a:pt x="867104" y="1475323"/>
                </a:lnTo>
                <a:lnTo>
                  <a:pt x="878543" y="1475323"/>
                </a:lnTo>
                <a:lnTo>
                  <a:pt x="889983" y="1475323"/>
                </a:lnTo>
                <a:lnTo>
                  <a:pt x="901422" y="1475323"/>
                </a:lnTo>
                <a:lnTo>
                  <a:pt x="912862" y="1475323"/>
                </a:lnTo>
                <a:lnTo>
                  <a:pt x="924301" y="1475323"/>
                </a:lnTo>
                <a:lnTo>
                  <a:pt x="935741" y="1475323"/>
                </a:lnTo>
                <a:lnTo>
                  <a:pt x="947180" y="1475323"/>
                </a:lnTo>
                <a:lnTo>
                  <a:pt x="958620" y="1475323"/>
                </a:lnTo>
                <a:lnTo>
                  <a:pt x="970059" y="1475323"/>
                </a:lnTo>
                <a:lnTo>
                  <a:pt x="981499" y="1475323"/>
                </a:lnTo>
                <a:lnTo>
                  <a:pt x="992938" y="1475323"/>
                </a:lnTo>
                <a:lnTo>
                  <a:pt x="1004378" y="1475323"/>
                </a:lnTo>
                <a:lnTo>
                  <a:pt x="1015818" y="1475323"/>
                </a:lnTo>
                <a:lnTo>
                  <a:pt x="1027257" y="1475323"/>
                </a:lnTo>
                <a:lnTo>
                  <a:pt x="1038697" y="1475323"/>
                </a:lnTo>
                <a:lnTo>
                  <a:pt x="1050136" y="1475323"/>
                </a:lnTo>
                <a:lnTo>
                  <a:pt x="1061576" y="1475323"/>
                </a:lnTo>
                <a:lnTo>
                  <a:pt x="1073015" y="1475323"/>
                </a:lnTo>
                <a:lnTo>
                  <a:pt x="1084455" y="1475323"/>
                </a:lnTo>
                <a:lnTo>
                  <a:pt x="1095894" y="1475323"/>
                </a:lnTo>
                <a:lnTo>
                  <a:pt x="1107334" y="1475323"/>
                </a:lnTo>
                <a:lnTo>
                  <a:pt x="1118773" y="1475323"/>
                </a:lnTo>
                <a:lnTo>
                  <a:pt x="1130213" y="1475323"/>
                </a:lnTo>
                <a:lnTo>
                  <a:pt x="1141652" y="1475323"/>
                </a:lnTo>
                <a:lnTo>
                  <a:pt x="1153092" y="1475323"/>
                </a:lnTo>
                <a:lnTo>
                  <a:pt x="1164531" y="1475323"/>
                </a:lnTo>
                <a:lnTo>
                  <a:pt x="1175971" y="1475323"/>
                </a:lnTo>
                <a:lnTo>
                  <a:pt x="1187406" y="1475323"/>
                </a:lnTo>
                <a:lnTo>
                  <a:pt x="1198845" y="1475323"/>
                </a:lnTo>
                <a:lnTo>
                  <a:pt x="1210285" y="1475323"/>
                </a:lnTo>
                <a:lnTo>
                  <a:pt x="1221724" y="1475323"/>
                </a:lnTo>
                <a:lnTo>
                  <a:pt x="1233164" y="1475323"/>
                </a:lnTo>
                <a:lnTo>
                  <a:pt x="1244603" y="1475323"/>
                </a:lnTo>
                <a:lnTo>
                  <a:pt x="1256043" y="1475323"/>
                </a:lnTo>
                <a:lnTo>
                  <a:pt x="1267482" y="1475323"/>
                </a:lnTo>
                <a:lnTo>
                  <a:pt x="1278922" y="1475323"/>
                </a:lnTo>
                <a:lnTo>
                  <a:pt x="1290361" y="1475323"/>
                </a:lnTo>
                <a:lnTo>
                  <a:pt x="1301801" y="1475323"/>
                </a:lnTo>
                <a:lnTo>
                  <a:pt x="1313240" y="1475323"/>
                </a:lnTo>
                <a:lnTo>
                  <a:pt x="1324680" y="1475323"/>
                </a:lnTo>
                <a:lnTo>
                  <a:pt x="1336120" y="1475323"/>
                </a:lnTo>
                <a:lnTo>
                  <a:pt x="1347559" y="1475323"/>
                </a:lnTo>
                <a:lnTo>
                  <a:pt x="1358999" y="1475323"/>
                </a:lnTo>
                <a:lnTo>
                  <a:pt x="1370438" y="1475323"/>
                </a:lnTo>
                <a:lnTo>
                  <a:pt x="1381878" y="1475323"/>
                </a:lnTo>
                <a:lnTo>
                  <a:pt x="1393317" y="1475323"/>
                </a:lnTo>
                <a:lnTo>
                  <a:pt x="1404757" y="1475323"/>
                </a:lnTo>
                <a:lnTo>
                  <a:pt x="1416196" y="1475323"/>
                </a:lnTo>
                <a:lnTo>
                  <a:pt x="1427636" y="1475323"/>
                </a:lnTo>
                <a:lnTo>
                  <a:pt x="1439075" y="1475323"/>
                </a:lnTo>
                <a:lnTo>
                  <a:pt x="1450515" y="1475323"/>
                </a:lnTo>
                <a:lnTo>
                  <a:pt x="1461954" y="1475323"/>
                </a:lnTo>
                <a:lnTo>
                  <a:pt x="1473394" y="1475323"/>
                </a:lnTo>
                <a:lnTo>
                  <a:pt x="1484833" y="1475323"/>
                </a:lnTo>
                <a:lnTo>
                  <a:pt x="1496273" y="1475323"/>
                </a:lnTo>
                <a:lnTo>
                  <a:pt x="1507712" y="1475323"/>
                </a:lnTo>
                <a:lnTo>
                  <a:pt x="1519152" y="1475323"/>
                </a:lnTo>
                <a:lnTo>
                  <a:pt x="1530591" y="1475323"/>
                </a:lnTo>
                <a:lnTo>
                  <a:pt x="1542031" y="1475323"/>
                </a:lnTo>
                <a:lnTo>
                  <a:pt x="1553471" y="1475323"/>
                </a:lnTo>
                <a:lnTo>
                  <a:pt x="1564910" y="1475323"/>
                </a:lnTo>
                <a:lnTo>
                  <a:pt x="1576349" y="1475323"/>
                </a:lnTo>
                <a:lnTo>
                  <a:pt x="1587789" y="1475323"/>
                </a:lnTo>
                <a:lnTo>
                  <a:pt x="1599229" y="1475323"/>
                </a:lnTo>
                <a:lnTo>
                  <a:pt x="1610668" y="1475323"/>
                </a:lnTo>
                <a:lnTo>
                  <a:pt x="1622107" y="1475323"/>
                </a:lnTo>
                <a:lnTo>
                  <a:pt x="1633547" y="1475323"/>
                </a:lnTo>
                <a:lnTo>
                  <a:pt x="1644987" y="1475323"/>
                </a:lnTo>
                <a:lnTo>
                  <a:pt x="1656426" y="1475323"/>
                </a:lnTo>
                <a:lnTo>
                  <a:pt x="1667866" y="1475323"/>
                </a:lnTo>
                <a:lnTo>
                  <a:pt x="1679305" y="1475323"/>
                </a:lnTo>
                <a:lnTo>
                  <a:pt x="1690745" y="1475323"/>
                </a:lnTo>
                <a:lnTo>
                  <a:pt x="1702184" y="1475323"/>
                </a:lnTo>
                <a:lnTo>
                  <a:pt x="1713619" y="1475323"/>
                </a:lnTo>
                <a:lnTo>
                  <a:pt x="1725063" y="1475323"/>
                </a:lnTo>
                <a:lnTo>
                  <a:pt x="1736498" y="1475323"/>
                </a:lnTo>
                <a:lnTo>
                  <a:pt x="1747938" y="1475323"/>
                </a:lnTo>
                <a:lnTo>
                  <a:pt x="1759377" y="1475323"/>
                </a:lnTo>
                <a:lnTo>
                  <a:pt x="1770817" y="1475323"/>
                </a:lnTo>
                <a:lnTo>
                  <a:pt x="1782256" y="1475323"/>
                </a:lnTo>
                <a:lnTo>
                  <a:pt x="1793696" y="1475323"/>
                </a:lnTo>
                <a:lnTo>
                  <a:pt x="1805135" y="1475323"/>
                </a:lnTo>
                <a:lnTo>
                  <a:pt x="1816575" y="1475323"/>
                </a:lnTo>
                <a:lnTo>
                  <a:pt x="1828014" y="1475323"/>
                </a:lnTo>
                <a:lnTo>
                  <a:pt x="1839454" y="1475323"/>
                </a:lnTo>
                <a:lnTo>
                  <a:pt x="1850893" y="1475323"/>
                </a:lnTo>
                <a:lnTo>
                  <a:pt x="1862333" y="1475323"/>
                </a:lnTo>
                <a:lnTo>
                  <a:pt x="1873772" y="1475323"/>
                </a:lnTo>
                <a:lnTo>
                  <a:pt x="1885212" y="1475323"/>
                </a:lnTo>
                <a:lnTo>
                  <a:pt x="1896651" y="1475323"/>
                </a:lnTo>
                <a:lnTo>
                  <a:pt x="1908091" y="1475323"/>
                </a:lnTo>
                <a:lnTo>
                  <a:pt x="1919531" y="1475323"/>
                </a:lnTo>
                <a:lnTo>
                  <a:pt x="1930970" y="1475323"/>
                </a:lnTo>
                <a:lnTo>
                  <a:pt x="1942409" y="1475323"/>
                </a:lnTo>
                <a:lnTo>
                  <a:pt x="1953849" y="1475323"/>
                </a:lnTo>
                <a:lnTo>
                  <a:pt x="1965289" y="1475323"/>
                </a:lnTo>
                <a:lnTo>
                  <a:pt x="1976728" y="1475323"/>
                </a:lnTo>
                <a:lnTo>
                  <a:pt x="1988168" y="1475323"/>
                </a:lnTo>
                <a:lnTo>
                  <a:pt x="1999607" y="1475323"/>
                </a:lnTo>
                <a:lnTo>
                  <a:pt x="2011047" y="1475323"/>
                </a:lnTo>
                <a:lnTo>
                  <a:pt x="2022486" y="1475323"/>
                </a:lnTo>
                <a:lnTo>
                  <a:pt x="2033926" y="1475323"/>
                </a:lnTo>
                <a:lnTo>
                  <a:pt x="2045365" y="1475323"/>
                </a:lnTo>
                <a:lnTo>
                  <a:pt x="2056805" y="1475323"/>
                </a:lnTo>
                <a:lnTo>
                  <a:pt x="2068244" y="1475323"/>
                </a:lnTo>
                <a:lnTo>
                  <a:pt x="2079684" y="1475323"/>
                </a:lnTo>
                <a:lnTo>
                  <a:pt x="2091123" y="1475323"/>
                </a:lnTo>
                <a:lnTo>
                  <a:pt x="2102563" y="1475323"/>
                </a:lnTo>
                <a:lnTo>
                  <a:pt x="2114002" y="1475323"/>
                </a:lnTo>
                <a:lnTo>
                  <a:pt x="2125442" y="1475323"/>
                </a:lnTo>
                <a:lnTo>
                  <a:pt x="2136882" y="1475323"/>
                </a:lnTo>
                <a:lnTo>
                  <a:pt x="2148321" y="1475323"/>
                </a:lnTo>
                <a:lnTo>
                  <a:pt x="2159760" y="1475323"/>
                </a:lnTo>
                <a:lnTo>
                  <a:pt x="2171200" y="1475323"/>
                </a:lnTo>
                <a:lnTo>
                  <a:pt x="2182640" y="1475323"/>
                </a:lnTo>
                <a:lnTo>
                  <a:pt x="2194079" y="1475323"/>
                </a:lnTo>
                <a:lnTo>
                  <a:pt x="2205519" y="1475323"/>
                </a:lnTo>
                <a:lnTo>
                  <a:pt x="2216958" y="1475323"/>
                </a:lnTo>
                <a:lnTo>
                  <a:pt x="2228393" y="1475323"/>
                </a:lnTo>
                <a:lnTo>
                  <a:pt x="2239837" y="1475323"/>
                </a:lnTo>
                <a:lnTo>
                  <a:pt x="2251272" y="1475323"/>
                </a:lnTo>
                <a:lnTo>
                  <a:pt x="2262716" y="1475323"/>
                </a:lnTo>
                <a:lnTo>
                  <a:pt x="2274151" y="1475323"/>
                </a:lnTo>
                <a:lnTo>
                  <a:pt x="2285591" y="1475323"/>
                </a:lnTo>
                <a:lnTo>
                  <a:pt x="2297030" y="1475323"/>
                </a:lnTo>
                <a:lnTo>
                  <a:pt x="2308470" y="1475323"/>
                </a:lnTo>
                <a:lnTo>
                  <a:pt x="2319909" y="1475323"/>
                </a:lnTo>
                <a:lnTo>
                  <a:pt x="2331349" y="1475323"/>
                </a:lnTo>
                <a:lnTo>
                  <a:pt x="2342788" y="1475323"/>
                </a:lnTo>
                <a:lnTo>
                  <a:pt x="2354228" y="1475323"/>
                </a:lnTo>
                <a:lnTo>
                  <a:pt x="2365667" y="1475323"/>
                </a:lnTo>
                <a:lnTo>
                  <a:pt x="2377107" y="1475323"/>
                </a:lnTo>
                <a:lnTo>
                  <a:pt x="2388546" y="1475323"/>
                </a:lnTo>
                <a:lnTo>
                  <a:pt x="2399986" y="1475323"/>
                </a:lnTo>
                <a:lnTo>
                  <a:pt x="2411425" y="1475323"/>
                </a:lnTo>
                <a:lnTo>
                  <a:pt x="2422865" y="1475323"/>
                </a:lnTo>
                <a:lnTo>
                  <a:pt x="2434304" y="1475323"/>
                </a:lnTo>
                <a:lnTo>
                  <a:pt x="2445744" y="1475323"/>
                </a:lnTo>
                <a:lnTo>
                  <a:pt x="2457184" y="1475323"/>
                </a:lnTo>
                <a:lnTo>
                  <a:pt x="2468623" y="1475323"/>
                </a:lnTo>
                <a:lnTo>
                  <a:pt x="2480062" y="1475323"/>
                </a:lnTo>
                <a:lnTo>
                  <a:pt x="2491502" y="1475323"/>
                </a:lnTo>
                <a:lnTo>
                  <a:pt x="2502942" y="1475323"/>
                </a:lnTo>
                <a:lnTo>
                  <a:pt x="2514381" y="1475323"/>
                </a:lnTo>
                <a:lnTo>
                  <a:pt x="2525821" y="1475323"/>
                </a:lnTo>
                <a:lnTo>
                  <a:pt x="2537260" y="1475323"/>
                </a:lnTo>
                <a:lnTo>
                  <a:pt x="2548700" y="1475323"/>
                </a:lnTo>
                <a:lnTo>
                  <a:pt x="2560139" y="1475323"/>
                </a:lnTo>
                <a:lnTo>
                  <a:pt x="2571579" y="1475323"/>
                </a:lnTo>
                <a:lnTo>
                  <a:pt x="2583018" y="1475323"/>
                </a:lnTo>
                <a:lnTo>
                  <a:pt x="2594458" y="1475323"/>
                </a:lnTo>
                <a:lnTo>
                  <a:pt x="2605897" y="1475323"/>
                </a:lnTo>
                <a:lnTo>
                  <a:pt x="2617337" y="1475323"/>
                </a:lnTo>
                <a:lnTo>
                  <a:pt x="2628776" y="1475323"/>
                </a:lnTo>
                <a:lnTo>
                  <a:pt x="2640216" y="1475323"/>
                </a:lnTo>
                <a:lnTo>
                  <a:pt x="2651655" y="1475323"/>
                </a:lnTo>
                <a:lnTo>
                  <a:pt x="2663095" y="1475323"/>
                </a:lnTo>
                <a:lnTo>
                  <a:pt x="2674535" y="1475323"/>
                </a:lnTo>
                <a:lnTo>
                  <a:pt x="2685974" y="1475323"/>
                </a:lnTo>
                <a:lnTo>
                  <a:pt x="2697413" y="1475323"/>
                </a:lnTo>
                <a:lnTo>
                  <a:pt x="2708853" y="1475323"/>
                </a:lnTo>
                <a:lnTo>
                  <a:pt x="2720293" y="1475323"/>
                </a:lnTo>
                <a:lnTo>
                  <a:pt x="2731727" y="1475323"/>
                </a:lnTo>
                <a:lnTo>
                  <a:pt x="2743172" y="1475323"/>
                </a:lnTo>
                <a:lnTo>
                  <a:pt x="2754611" y="1475323"/>
                </a:lnTo>
                <a:lnTo>
                  <a:pt x="2766046" y="1475323"/>
                </a:lnTo>
                <a:lnTo>
                  <a:pt x="2777490" y="1475323"/>
                </a:lnTo>
                <a:lnTo>
                  <a:pt x="2788925" y="1475323"/>
                </a:lnTo>
                <a:lnTo>
                  <a:pt x="2800364" y="1475323"/>
                </a:lnTo>
                <a:lnTo>
                  <a:pt x="2811804" y="1475323"/>
                </a:lnTo>
                <a:lnTo>
                  <a:pt x="2823243" y="1475323"/>
                </a:lnTo>
                <a:lnTo>
                  <a:pt x="2834683" y="1475323"/>
                </a:lnTo>
                <a:lnTo>
                  <a:pt x="2846123" y="1475323"/>
                </a:lnTo>
                <a:lnTo>
                  <a:pt x="2857562" y="1475323"/>
                </a:lnTo>
                <a:lnTo>
                  <a:pt x="2869001" y="1475323"/>
                </a:lnTo>
                <a:lnTo>
                  <a:pt x="2880441" y="1475323"/>
                </a:lnTo>
                <a:lnTo>
                  <a:pt x="2891881" y="1475323"/>
                </a:lnTo>
                <a:lnTo>
                  <a:pt x="2903320" y="1475323"/>
                </a:lnTo>
                <a:lnTo>
                  <a:pt x="2914760" y="1475323"/>
                </a:lnTo>
                <a:lnTo>
                  <a:pt x="2926199" y="1475323"/>
                </a:lnTo>
                <a:lnTo>
                  <a:pt x="2937639" y="1475323"/>
                </a:lnTo>
                <a:lnTo>
                  <a:pt x="2949078" y="1475323"/>
                </a:lnTo>
                <a:lnTo>
                  <a:pt x="2960518" y="1475323"/>
                </a:lnTo>
                <a:lnTo>
                  <a:pt x="2971957" y="1475323"/>
                </a:lnTo>
                <a:lnTo>
                  <a:pt x="2983397" y="1475323"/>
                </a:lnTo>
                <a:lnTo>
                  <a:pt x="2994837" y="1475323"/>
                </a:lnTo>
                <a:lnTo>
                  <a:pt x="3006276" y="1475323"/>
                </a:lnTo>
                <a:lnTo>
                  <a:pt x="3017715" y="1475323"/>
                </a:lnTo>
                <a:lnTo>
                  <a:pt x="3029155" y="1475323"/>
                </a:lnTo>
                <a:lnTo>
                  <a:pt x="3040594" y="1475323"/>
                </a:lnTo>
                <a:lnTo>
                  <a:pt x="3052034" y="1475323"/>
                </a:lnTo>
                <a:lnTo>
                  <a:pt x="3063474" y="1475323"/>
                </a:lnTo>
                <a:lnTo>
                  <a:pt x="3074913" y="1475323"/>
                </a:lnTo>
                <a:lnTo>
                  <a:pt x="3086352" y="1475323"/>
                </a:lnTo>
                <a:lnTo>
                  <a:pt x="3097792" y="1475323"/>
                </a:lnTo>
                <a:lnTo>
                  <a:pt x="3109232" y="1475323"/>
                </a:lnTo>
                <a:lnTo>
                  <a:pt x="3120671" y="1475323"/>
                </a:lnTo>
                <a:lnTo>
                  <a:pt x="3132111" y="1475323"/>
                </a:lnTo>
                <a:lnTo>
                  <a:pt x="3143550" y="1475323"/>
                </a:lnTo>
                <a:lnTo>
                  <a:pt x="3154990" y="1475323"/>
                </a:lnTo>
                <a:lnTo>
                  <a:pt x="3166429" y="1475323"/>
                </a:lnTo>
                <a:lnTo>
                  <a:pt x="3177869" y="1475323"/>
                </a:lnTo>
                <a:lnTo>
                  <a:pt x="3189308" y="1475323"/>
                </a:lnTo>
                <a:lnTo>
                  <a:pt x="3200748" y="1475323"/>
                </a:lnTo>
                <a:lnTo>
                  <a:pt x="3212187" y="1475323"/>
                </a:lnTo>
                <a:lnTo>
                  <a:pt x="3223627" y="1475323"/>
                </a:lnTo>
                <a:lnTo>
                  <a:pt x="3235066" y="1475323"/>
                </a:lnTo>
                <a:lnTo>
                  <a:pt x="3246501" y="1475323"/>
                </a:lnTo>
                <a:lnTo>
                  <a:pt x="3257945" y="1475323"/>
                </a:lnTo>
                <a:lnTo>
                  <a:pt x="3269385" y="1475323"/>
                </a:lnTo>
                <a:lnTo>
                  <a:pt x="3280825" y="1475323"/>
                </a:lnTo>
                <a:lnTo>
                  <a:pt x="3292264" y="1475323"/>
                </a:lnTo>
                <a:lnTo>
                  <a:pt x="3303699" y="1475323"/>
                </a:lnTo>
                <a:lnTo>
                  <a:pt x="3315143" y="1475323"/>
                </a:lnTo>
                <a:lnTo>
                  <a:pt x="3326578" y="1475323"/>
                </a:lnTo>
                <a:lnTo>
                  <a:pt x="3338017" y="1475323"/>
                </a:lnTo>
                <a:lnTo>
                  <a:pt x="3349457" y="1475323"/>
                </a:lnTo>
                <a:lnTo>
                  <a:pt x="3360896" y="1475323"/>
                </a:lnTo>
                <a:lnTo>
                  <a:pt x="3372336" y="1419735"/>
                </a:lnTo>
                <a:lnTo>
                  <a:pt x="3383776" y="181789"/>
                </a:lnTo>
                <a:lnTo>
                  <a:pt x="3395215" y="0"/>
                </a:lnTo>
                <a:lnTo>
                  <a:pt x="3406654" y="21036"/>
                </a:lnTo>
                <a:lnTo>
                  <a:pt x="3418094" y="129207"/>
                </a:lnTo>
                <a:lnTo>
                  <a:pt x="3429534" y="265919"/>
                </a:lnTo>
                <a:lnTo>
                  <a:pt x="3440973" y="476250"/>
                </a:lnTo>
                <a:lnTo>
                  <a:pt x="3452413" y="521322"/>
                </a:lnTo>
                <a:lnTo>
                  <a:pt x="3463852" y="207326"/>
                </a:lnTo>
                <a:lnTo>
                  <a:pt x="3475292" y="7515"/>
                </a:lnTo>
                <a:lnTo>
                  <a:pt x="3486731" y="324512"/>
                </a:lnTo>
                <a:lnTo>
                  <a:pt x="3498171" y="1108748"/>
                </a:lnTo>
                <a:lnTo>
                  <a:pt x="3509610" y="1475323"/>
                </a:lnTo>
                <a:lnTo>
                  <a:pt x="3521050" y="1475323"/>
                </a:lnTo>
                <a:lnTo>
                  <a:pt x="3532489" y="1475323"/>
                </a:lnTo>
                <a:lnTo>
                  <a:pt x="3543929" y="1475323"/>
                </a:lnTo>
                <a:lnTo>
                  <a:pt x="3555368" y="1475323"/>
                </a:lnTo>
                <a:lnTo>
                  <a:pt x="3566808" y="1475323"/>
                </a:lnTo>
                <a:lnTo>
                  <a:pt x="3578247" y="1475323"/>
                </a:lnTo>
                <a:lnTo>
                  <a:pt x="3589687" y="1475323"/>
                </a:lnTo>
                <a:lnTo>
                  <a:pt x="3601127" y="1475323"/>
                </a:lnTo>
                <a:lnTo>
                  <a:pt x="3612566" y="1475323"/>
                </a:lnTo>
                <a:lnTo>
                  <a:pt x="3624005" y="1475323"/>
                </a:lnTo>
                <a:lnTo>
                  <a:pt x="3635445" y="1475323"/>
                </a:lnTo>
                <a:lnTo>
                  <a:pt x="3646885" y="1473822"/>
                </a:lnTo>
                <a:lnTo>
                  <a:pt x="3658324" y="1475323"/>
                </a:lnTo>
                <a:lnTo>
                  <a:pt x="3669764" y="1475323"/>
                </a:lnTo>
                <a:lnTo>
                  <a:pt x="3681203" y="1475323"/>
                </a:lnTo>
                <a:lnTo>
                  <a:pt x="3692643" y="1475323"/>
                </a:lnTo>
                <a:lnTo>
                  <a:pt x="3704082" y="1475323"/>
                </a:lnTo>
                <a:lnTo>
                  <a:pt x="3715522" y="1475323"/>
                </a:lnTo>
                <a:lnTo>
                  <a:pt x="3726961" y="1475323"/>
                </a:lnTo>
                <a:lnTo>
                  <a:pt x="3738401" y="1475323"/>
                </a:lnTo>
                <a:lnTo>
                  <a:pt x="3749840" y="1475323"/>
                </a:lnTo>
                <a:lnTo>
                  <a:pt x="3761280" y="1475323"/>
                </a:lnTo>
                <a:lnTo>
                  <a:pt x="3772719" y="1475323"/>
                </a:lnTo>
                <a:lnTo>
                  <a:pt x="3784154" y="1475323"/>
                </a:lnTo>
                <a:lnTo>
                  <a:pt x="3795598" y="1475323"/>
                </a:lnTo>
                <a:lnTo>
                  <a:pt x="3807033" y="1475323"/>
                </a:lnTo>
                <a:lnTo>
                  <a:pt x="3818473" y="1475323"/>
                </a:lnTo>
                <a:lnTo>
                  <a:pt x="3829917" y="1475323"/>
                </a:lnTo>
                <a:lnTo>
                  <a:pt x="3841352" y="1475323"/>
                </a:lnTo>
                <a:lnTo>
                  <a:pt x="3852791" y="1475323"/>
                </a:lnTo>
                <a:lnTo>
                  <a:pt x="3864231" y="1475323"/>
                </a:lnTo>
                <a:lnTo>
                  <a:pt x="3875670" y="1475323"/>
                </a:lnTo>
                <a:lnTo>
                  <a:pt x="3887110" y="1475323"/>
                </a:lnTo>
                <a:lnTo>
                  <a:pt x="3898549" y="1475323"/>
                </a:lnTo>
                <a:lnTo>
                  <a:pt x="3909989" y="1475323"/>
                </a:lnTo>
                <a:lnTo>
                  <a:pt x="3921447" y="1475323"/>
                </a:lnTo>
                <a:lnTo>
                  <a:pt x="3932878" y="1475323"/>
                </a:lnTo>
                <a:lnTo>
                  <a:pt x="3944307" y="1475323"/>
                </a:lnTo>
                <a:lnTo>
                  <a:pt x="3955737" y="1475323"/>
                </a:lnTo>
                <a:lnTo>
                  <a:pt x="3967167" y="1475323"/>
                </a:lnTo>
                <a:lnTo>
                  <a:pt x="3978645" y="1475323"/>
                </a:lnTo>
                <a:lnTo>
                  <a:pt x="3990075" y="1475323"/>
                </a:lnTo>
                <a:lnTo>
                  <a:pt x="4001505" y="1475323"/>
                </a:lnTo>
                <a:lnTo>
                  <a:pt x="4012935" y="1475323"/>
                </a:lnTo>
                <a:lnTo>
                  <a:pt x="4024365" y="1475323"/>
                </a:lnTo>
                <a:lnTo>
                  <a:pt x="4035843" y="1475323"/>
                </a:lnTo>
                <a:lnTo>
                  <a:pt x="4047273" y="1475323"/>
                </a:lnTo>
                <a:lnTo>
                  <a:pt x="4058702" y="1475323"/>
                </a:lnTo>
                <a:lnTo>
                  <a:pt x="4070133" y="1475323"/>
                </a:lnTo>
                <a:lnTo>
                  <a:pt x="4081563" y="1475323"/>
                </a:lnTo>
                <a:lnTo>
                  <a:pt x="4093040" y="1475323"/>
                </a:lnTo>
                <a:lnTo>
                  <a:pt x="4104471" y="1475323"/>
                </a:lnTo>
                <a:lnTo>
                  <a:pt x="4115900" y="1475323"/>
                </a:lnTo>
                <a:lnTo>
                  <a:pt x="4127330" y="1475323"/>
                </a:lnTo>
                <a:lnTo>
                  <a:pt x="4138760" y="1475323"/>
                </a:lnTo>
                <a:lnTo>
                  <a:pt x="4150238" y="1475323"/>
                </a:lnTo>
                <a:lnTo>
                  <a:pt x="4161668" y="1475323"/>
                </a:lnTo>
                <a:lnTo>
                  <a:pt x="4173098" y="1475323"/>
                </a:lnTo>
                <a:lnTo>
                  <a:pt x="4184528" y="1475323"/>
                </a:lnTo>
                <a:lnTo>
                  <a:pt x="4195958" y="1475323"/>
                </a:lnTo>
                <a:lnTo>
                  <a:pt x="4207436" y="1475323"/>
                </a:lnTo>
                <a:lnTo>
                  <a:pt x="4218865" y="1475323"/>
                </a:lnTo>
                <a:lnTo>
                  <a:pt x="4230296" y="1475323"/>
                </a:lnTo>
                <a:lnTo>
                  <a:pt x="4241726" y="1475323"/>
                </a:lnTo>
                <a:lnTo>
                  <a:pt x="4253156" y="1475323"/>
                </a:lnTo>
                <a:lnTo>
                  <a:pt x="4264634" y="1475323"/>
                </a:lnTo>
                <a:lnTo>
                  <a:pt x="4276063" y="1475323"/>
                </a:lnTo>
                <a:lnTo>
                  <a:pt x="4287493" y="1475323"/>
                </a:lnTo>
                <a:lnTo>
                  <a:pt x="4298923" y="1475323"/>
                </a:lnTo>
                <a:lnTo>
                  <a:pt x="4310353" y="1475323"/>
                </a:lnTo>
                <a:lnTo>
                  <a:pt x="4321831" y="1475323"/>
                </a:lnTo>
                <a:lnTo>
                  <a:pt x="4333261" y="1475323"/>
                </a:lnTo>
                <a:lnTo>
                  <a:pt x="4344691" y="1475323"/>
                </a:lnTo>
                <a:lnTo>
                  <a:pt x="4356121" y="1475323"/>
                </a:lnTo>
                <a:lnTo>
                  <a:pt x="4367551" y="1475323"/>
                </a:lnTo>
                <a:lnTo>
                  <a:pt x="4379028" y="1475323"/>
                </a:lnTo>
                <a:lnTo>
                  <a:pt x="4390458" y="1475323"/>
                </a:lnTo>
                <a:lnTo>
                  <a:pt x="4401889" y="1475323"/>
                </a:lnTo>
                <a:lnTo>
                  <a:pt x="4413319" y="1475323"/>
                </a:lnTo>
                <a:lnTo>
                  <a:pt x="4424749" y="1475323"/>
                </a:lnTo>
                <a:lnTo>
                  <a:pt x="4436226" y="1475323"/>
                </a:lnTo>
                <a:lnTo>
                  <a:pt x="4447656" y="1475323"/>
                </a:lnTo>
                <a:lnTo>
                  <a:pt x="4459086" y="1475323"/>
                </a:lnTo>
                <a:lnTo>
                  <a:pt x="4470516" y="1475323"/>
                </a:lnTo>
                <a:lnTo>
                  <a:pt x="4481946" y="1475323"/>
                </a:lnTo>
                <a:lnTo>
                  <a:pt x="4493424" y="1475323"/>
                </a:lnTo>
                <a:lnTo>
                  <a:pt x="4504854" y="1475323"/>
                </a:lnTo>
                <a:lnTo>
                  <a:pt x="4516284" y="1475323"/>
                </a:lnTo>
                <a:lnTo>
                  <a:pt x="4527714" y="1475323"/>
                </a:lnTo>
                <a:lnTo>
                  <a:pt x="4539144" y="1475323"/>
                </a:lnTo>
                <a:lnTo>
                  <a:pt x="4550621" y="1475323"/>
                </a:lnTo>
                <a:lnTo>
                  <a:pt x="4562051" y="1475323"/>
                </a:lnTo>
                <a:lnTo>
                  <a:pt x="4573482" y="1475323"/>
                </a:lnTo>
                <a:lnTo>
                  <a:pt x="4584912" y="1475323"/>
                </a:lnTo>
                <a:lnTo>
                  <a:pt x="4596341" y="1475323"/>
                </a:lnTo>
                <a:lnTo>
                  <a:pt x="4607771" y="1475323"/>
                </a:lnTo>
                <a:lnTo>
                  <a:pt x="4619249" y="1475323"/>
                </a:lnTo>
                <a:lnTo>
                  <a:pt x="4630679" y="1475323"/>
                </a:lnTo>
                <a:lnTo>
                  <a:pt x="4642109" y="1475323"/>
                </a:lnTo>
                <a:lnTo>
                  <a:pt x="4653539" y="1475323"/>
                </a:lnTo>
                <a:lnTo>
                  <a:pt x="4664969" y="1475323"/>
                </a:lnTo>
                <a:lnTo>
                  <a:pt x="4676447" y="1473822"/>
                </a:lnTo>
                <a:lnTo>
                  <a:pt x="4687877" y="1475323"/>
                </a:lnTo>
                <a:lnTo>
                  <a:pt x="4699306" y="1475323"/>
                </a:lnTo>
                <a:lnTo>
                  <a:pt x="4710737" y="1475323"/>
                </a:lnTo>
                <a:lnTo>
                  <a:pt x="4722167" y="1475323"/>
                </a:lnTo>
                <a:lnTo>
                  <a:pt x="4733644" y="1475323"/>
                </a:lnTo>
                <a:lnTo>
                  <a:pt x="4745075" y="1475323"/>
                </a:lnTo>
                <a:lnTo>
                  <a:pt x="4756504" y="1475323"/>
                </a:lnTo>
                <a:lnTo>
                  <a:pt x="4767934" y="1475323"/>
                </a:lnTo>
                <a:lnTo>
                  <a:pt x="4779364" y="1475323"/>
                </a:lnTo>
                <a:lnTo>
                  <a:pt x="4790842" y="1475323"/>
                </a:lnTo>
                <a:lnTo>
                  <a:pt x="4802272" y="1475323"/>
                </a:lnTo>
                <a:lnTo>
                  <a:pt x="4813702" y="1475323"/>
                </a:lnTo>
                <a:lnTo>
                  <a:pt x="4825132" y="1475323"/>
                </a:lnTo>
                <a:lnTo>
                  <a:pt x="4836562" y="1475323"/>
                </a:lnTo>
                <a:lnTo>
                  <a:pt x="4848040" y="1475323"/>
                </a:lnTo>
                <a:lnTo>
                  <a:pt x="4859469" y="1475323"/>
                </a:lnTo>
                <a:lnTo>
                  <a:pt x="4870899" y="1475323"/>
                </a:lnTo>
                <a:lnTo>
                  <a:pt x="4882330" y="1475323"/>
                </a:lnTo>
                <a:lnTo>
                  <a:pt x="4893760" y="1475323"/>
                </a:lnTo>
                <a:lnTo>
                  <a:pt x="4905237" y="1475323"/>
                </a:lnTo>
                <a:lnTo>
                  <a:pt x="4916667" y="1475323"/>
                </a:lnTo>
                <a:lnTo>
                  <a:pt x="4928097" y="1475323"/>
                </a:lnTo>
                <a:lnTo>
                  <a:pt x="4939527" y="1475323"/>
                </a:lnTo>
                <a:lnTo>
                  <a:pt x="4950957" y="1475323"/>
                </a:lnTo>
                <a:lnTo>
                  <a:pt x="4962435" y="1475323"/>
                </a:lnTo>
                <a:lnTo>
                  <a:pt x="4973865" y="1475323"/>
                </a:lnTo>
                <a:lnTo>
                  <a:pt x="4985295" y="1475323"/>
                </a:lnTo>
                <a:lnTo>
                  <a:pt x="4996725" y="1475323"/>
                </a:lnTo>
                <a:lnTo>
                  <a:pt x="5008155" y="1475323"/>
                </a:lnTo>
                <a:lnTo>
                  <a:pt x="5019632" y="1475323"/>
                </a:lnTo>
                <a:lnTo>
                  <a:pt x="5031062" y="1475323"/>
                </a:lnTo>
                <a:lnTo>
                  <a:pt x="5042492" y="1475323"/>
                </a:lnTo>
                <a:lnTo>
                  <a:pt x="5053923" y="1475323"/>
                </a:lnTo>
                <a:lnTo>
                  <a:pt x="5065353" y="1475323"/>
                </a:lnTo>
                <a:lnTo>
                  <a:pt x="5076830" y="1475323"/>
                </a:lnTo>
                <a:lnTo>
                  <a:pt x="5088260" y="1475323"/>
                </a:lnTo>
                <a:lnTo>
                  <a:pt x="5099690" y="1475323"/>
                </a:lnTo>
                <a:lnTo>
                  <a:pt x="5111120" y="1475323"/>
                </a:lnTo>
                <a:lnTo>
                  <a:pt x="5122550" y="1475323"/>
                </a:lnTo>
                <a:lnTo>
                  <a:pt x="5134028" y="1475323"/>
                </a:lnTo>
                <a:lnTo>
                  <a:pt x="5145458" y="1475323"/>
                </a:lnTo>
                <a:lnTo>
                  <a:pt x="5156888" y="1475323"/>
                </a:lnTo>
                <a:lnTo>
                  <a:pt x="5168318" y="1475323"/>
                </a:lnTo>
                <a:lnTo>
                  <a:pt x="5179747" y="1475323"/>
                </a:lnTo>
                <a:lnTo>
                  <a:pt x="5191225" y="1475323"/>
                </a:lnTo>
                <a:lnTo>
                  <a:pt x="5202655" y="1475323"/>
                </a:lnTo>
                <a:lnTo>
                  <a:pt x="5214085" y="1475323"/>
                </a:lnTo>
                <a:lnTo>
                  <a:pt x="5225515" y="1475323"/>
                </a:lnTo>
                <a:lnTo>
                  <a:pt x="5236945" y="1475323"/>
                </a:lnTo>
                <a:lnTo>
                  <a:pt x="5248423" y="1475323"/>
                </a:lnTo>
                <a:lnTo>
                  <a:pt x="5259853" y="1475323"/>
                </a:lnTo>
                <a:lnTo>
                  <a:pt x="5271283" y="1475323"/>
                </a:lnTo>
                <a:lnTo>
                  <a:pt x="5282713" y="1475323"/>
                </a:lnTo>
                <a:lnTo>
                  <a:pt x="5294143" y="1475323"/>
                </a:lnTo>
                <a:lnTo>
                  <a:pt x="5305621" y="1475323"/>
                </a:lnTo>
                <a:lnTo>
                  <a:pt x="5317051" y="1475323"/>
                </a:lnTo>
                <a:lnTo>
                  <a:pt x="5328481" y="1475323"/>
                </a:lnTo>
                <a:lnTo>
                  <a:pt x="5339910" y="1475323"/>
                </a:lnTo>
                <a:lnTo>
                  <a:pt x="5351340" y="1475323"/>
                </a:lnTo>
                <a:lnTo>
                  <a:pt x="5362818" y="1475323"/>
                </a:lnTo>
                <a:lnTo>
                  <a:pt x="5374248" y="1475323"/>
                </a:lnTo>
                <a:lnTo>
                  <a:pt x="5385678" y="1475323"/>
                </a:lnTo>
                <a:lnTo>
                  <a:pt x="5397108" y="1475323"/>
                </a:lnTo>
                <a:lnTo>
                  <a:pt x="5408538" y="1475323"/>
                </a:lnTo>
                <a:lnTo>
                  <a:pt x="5420016" y="1475323"/>
                </a:lnTo>
                <a:lnTo>
                  <a:pt x="5431446" y="1475323"/>
                </a:lnTo>
                <a:lnTo>
                  <a:pt x="5442876" y="1475323"/>
                </a:lnTo>
                <a:lnTo>
                  <a:pt x="5454306" y="1475323"/>
                </a:lnTo>
                <a:lnTo>
                  <a:pt x="5465736" y="1475323"/>
                </a:lnTo>
                <a:lnTo>
                  <a:pt x="5477214" y="1475323"/>
                </a:lnTo>
                <a:lnTo>
                  <a:pt x="5488643" y="1475323"/>
                </a:lnTo>
                <a:lnTo>
                  <a:pt x="5500073" y="1475323"/>
                </a:lnTo>
                <a:lnTo>
                  <a:pt x="5511503" y="1475323"/>
                </a:lnTo>
                <a:lnTo>
                  <a:pt x="5522933" y="1475323"/>
                </a:lnTo>
                <a:lnTo>
                  <a:pt x="5534411" y="1475323"/>
                </a:lnTo>
                <a:lnTo>
                  <a:pt x="5545841" y="1475323"/>
                </a:lnTo>
                <a:lnTo>
                  <a:pt x="5557271" y="1475323"/>
                </a:lnTo>
                <a:lnTo>
                  <a:pt x="5568701" y="1475323"/>
                </a:lnTo>
                <a:lnTo>
                  <a:pt x="5580131" y="1475323"/>
                </a:lnTo>
                <a:lnTo>
                  <a:pt x="5591609" y="1475323"/>
                </a:lnTo>
                <a:lnTo>
                  <a:pt x="5603038" y="1475323"/>
                </a:lnTo>
                <a:lnTo>
                  <a:pt x="5614469" y="1475323"/>
                </a:lnTo>
                <a:lnTo>
                  <a:pt x="5625899" y="1475323"/>
                </a:lnTo>
                <a:lnTo>
                  <a:pt x="5637329" y="1475323"/>
                </a:lnTo>
                <a:lnTo>
                  <a:pt x="5648759" y="1475323"/>
                </a:lnTo>
                <a:lnTo>
                  <a:pt x="5660236" y="1475323"/>
                </a:lnTo>
                <a:lnTo>
                  <a:pt x="5671666" y="1475323"/>
                </a:lnTo>
                <a:lnTo>
                  <a:pt x="5683096" y="1475323"/>
                </a:lnTo>
                <a:lnTo>
                  <a:pt x="5694526" y="1475323"/>
                </a:lnTo>
                <a:lnTo>
                  <a:pt x="5705956" y="1475323"/>
                </a:lnTo>
                <a:lnTo>
                  <a:pt x="5717434" y="1475323"/>
                </a:lnTo>
                <a:lnTo>
                  <a:pt x="5728864" y="1475323"/>
                </a:lnTo>
                <a:lnTo>
                  <a:pt x="5740294" y="1475323"/>
                </a:lnTo>
                <a:lnTo>
                  <a:pt x="5751724" y="1475323"/>
                </a:lnTo>
                <a:lnTo>
                  <a:pt x="5763154" y="1475323"/>
                </a:lnTo>
                <a:lnTo>
                  <a:pt x="5774631" y="1475323"/>
                </a:lnTo>
                <a:lnTo>
                  <a:pt x="5786062" y="1475323"/>
                </a:lnTo>
                <a:lnTo>
                  <a:pt x="5797492" y="1475323"/>
                </a:lnTo>
                <a:lnTo>
                  <a:pt x="5808921" y="1475323"/>
                </a:lnTo>
                <a:lnTo>
                  <a:pt x="5820351" y="1475323"/>
                </a:lnTo>
                <a:lnTo>
                  <a:pt x="5831829" y="1475323"/>
                </a:lnTo>
                <a:lnTo>
                  <a:pt x="5843259" y="1475323"/>
                </a:lnTo>
                <a:lnTo>
                  <a:pt x="5854689" y="1475323"/>
                </a:lnTo>
                <a:lnTo>
                  <a:pt x="5866119" y="1475323"/>
                </a:lnTo>
                <a:lnTo>
                  <a:pt x="5877549" y="1475323"/>
                </a:lnTo>
                <a:lnTo>
                  <a:pt x="5889027" y="1475323"/>
                </a:lnTo>
                <a:lnTo>
                  <a:pt x="5900457" y="1475323"/>
                </a:lnTo>
                <a:lnTo>
                  <a:pt x="5911887" y="1475323"/>
                </a:lnTo>
                <a:lnTo>
                  <a:pt x="5923317" y="1475323"/>
                </a:lnTo>
                <a:lnTo>
                  <a:pt x="5934747" y="1475323"/>
                </a:lnTo>
                <a:lnTo>
                  <a:pt x="5946225" y="1475323"/>
                </a:lnTo>
                <a:lnTo>
                  <a:pt x="5957655" y="1475323"/>
                </a:lnTo>
                <a:lnTo>
                  <a:pt x="5969084" y="1475323"/>
                </a:lnTo>
                <a:lnTo>
                  <a:pt x="5980514" y="1475323"/>
                </a:lnTo>
                <a:lnTo>
                  <a:pt x="5991944" y="1475323"/>
                </a:lnTo>
                <a:lnTo>
                  <a:pt x="6003422" y="1475323"/>
                </a:lnTo>
                <a:lnTo>
                  <a:pt x="6014852" y="1475323"/>
                </a:lnTo>
                <a:lnTo>
                  <a:pt x="6026282" y="1475323"/>
                </a:lnTo>
                <a:lnTo>
                  <a:pt x="6037712" y="1475323"/>
                </a:lnTo>
                <a:lnTo>
                  <a:pt x="6049142" y="1475323"/>
                </a:lnTo>
                <a:lnTo>
                  <a:pt x="6060620" y="1475323"/>
                </a:lnTo>
                <a:lnTo>
                  <a:pt x="6072049" y="1475323"/>
                </a:lnTo>
                <a:lnTo>
                  <a:pt x="6083480" y="1475323"/>
                </a:lnTo>
                <a:lnTo>
                  <a:pt x="6094910" y="1475323"/>
                </a:lnTo>
                <a:lnTo>
                  <a:pt x="6106340" y="1475323"/>
                </a:lnTo>
                <a:lnTo>
                  <a:pt x="6117818" y="1475323"/>
                </a:lnTo>
                <a:lnTo>
                  <a:pt x="6129247" y="1475323"/>
                </a:lnTo>
                <a:lnTo>
                  <a:pt x="6140677" y="1475323"/>
                </a:lnTo>
                <a:lnTo>
                  <a:pt x="6152107" y="1475323"/>
                </a:lnTo>
                <a:lnTo>
                  <a:pt x="6163537" y="1475323"/>
                </a:lnTo>
                <a:lnTo>
                  <a:pt x="6175015" y="1475323"/>
                </a:lnTo>
                <a:lnTo>
                  <a:pt x="6186445" y="1475323"/>
                </a:lnTo>
                <a:lnTo>
                  <a:pt x="6197875" y="1475323"/>
                </a:lnTo>
                <a:lnTo>
                  <a:pt x="6209305" y="1475323"/>
                </a:lnTo>
                <a:lnTo>
                  <a:pt x="6220735" y="1475323"/>
                </a:lnTo>
                <a:lnTo>
                  <a:pt x="6232212" y="1475323"/>
                </a:lnTo>
                <a:lnTo>
                  <a:pt x="6243642" y="1475323"/>
                </a:lnTo>
                <a:lnTo>
                  <a:pt x="6255073" y="1475323"/>
                </a:lnTo>
                <a:lnTo>
                  <a:pt x="6266503" y="1475323"/>
                </a:lnTo>
                <a:lnTo>
                  <a:pt x="6277933" y="1475323"/>
                </a:lnTo>
                <a:lnTo>
                  <a:pt x="6289410" y="1475323"/>
                </a:lnTo>
                <a:lnTo>
                  <a:pt x="6300840" y="1475323"/>
                </a:lnTo>
                <a:lnTo>
                  <a:pt x="6312270" y="1475323"/>
                </a:lnTo>
                <a:lnTo>
                  <a:pt x="6323700" y="1475323"/>
                </a:lnTo>
                <a:lnTo>
                  <a:pt x="6335130" y="1475323"/>
                </a:lnTo>
                <a:lnTo>
                  <a:pt x="6346608" y="1475323"/>
                </a:lnTo>
                <a:lnTo>
                  <a:pt x="6358038" y="1475323"/>
                </a:lnTo>
                <a:lnTo>
                  <a:pt x="6369468" y="1475323"/>
                </a:lnTo>
                <a:lnTo>
                  <a:pt x="6380898" y="1475323"/>
                </a:lnTo>
                <a:lnTo>
                  <a:pt x="6392328" y="1475323"/>
                </a:lnTo>
                <a:lnTo>
                  <a:pt x="6403805" y="1475323"/>
                </a:lnTo>
                <a:lnTo>
                  <a:pt x="6415235" y="1475323"/>
                </a:lnTo>
                <a:lnTo>
                  <a:pt x="6426666" y="1475323"/>
                </a:lnTo>
                <a:lnTo>
                  <a:pt x="6438096" y="1475323"/>
                </a:lnTo>
                <a:lnTo>
                  <a:pt x="6449525" y="1475323"/>
                </a:lnTo>
                <a:lnTo>
                  <a:pt x="6461003" y="1475323"/>
                </a:lnTo>
                <a:lnTo>
                  <a:pt x="6472433" y="1475323"/>
                </a:lnTo>
                <a:lnTo>
                  <a:pt x="6483863" y="1475323"/>
                </a:lnTo>
                <a:lnTo>
                  <a:pt x="6495293" y="1475323"/>
                </a:lnTo>
                <a:lnTo>
                  <a:pt x="6506723" y="1475323"/>
                </a:lnTo>
                <a:lnTo>
                  <a:pt x="6518201" y="1475323"/>
                </a:lnTo>
                <a:lnTo>
                  <a:pt x="6529631" y="1475323"/>
                </a:lnTo>
                <a:lnTo>
                  <a:pt x="6541061" y="1475323"/>
                </a:lnTo>
                <a:lnTo>
                  <a:pt x="6552490" y="1475323"/>
                </a:lnTo>
                <a:lnTo>
                  <a:pt x="6563921" y="1475323"/>
                </a:lnTo>
                <a:lnTo>
                  <a:pt x="6575398" y="1475323"/>
                </a:lnTo>
                <a:lnTo>
                  <a:pt x="6586828" y="1475323"/>
                </a:lnTo>
                <a:lnTo>
                  <a:pt x="6598259" y="1475323"/>
                </a:lnTo>
                <a:lnTo>
                  <a:pt x="6609688" y="1475323"/>
                </a:lnTo>
                <a:lnTo>
                  <a:pt x="6621118" y="1475323"/>
                </a:lnTo>
                <a:lnTo>
                  <a:pt x="6632596" y="1475323"/>
                </a:lnTo>
                <a:lnTo>
                  <a:pt x="6644026" y="1475323"/>
                </a:lnTo>
                <a:lnTo>
                  <a:pt x="6655456" y="1475323"/>
                </a:lnTo>
                <a:lnTo>
                  <a:pt x="6666886" y="1475323"/>
                </a:lnTo>
                <a:lnTo>
                  <a:pt x="6678316" y="1475323"/>
                </a:lnTo>
                <a:lnTo>
                  <a:pt x="6689794" y="1475323"/>
                </a:lnTo>
                <a:lnTo>
                  <a:pt x="6701224" y="1475323"/>
                </a:lnTo>
                <a:lnTo>
                  <a:pt x="6712653" y="1475323"/>
                </a:lnTo>
                <a:lnTo>
                  <a:pt x="6724083" y="1475323"/>
                </a:lnTo>
                <a:lnTo>
                  <a:pt x="6735514" y="1475323"/>
                </a:lnTo>
                <a:lnTo>
                  <a:pt x="6746944" y="1475323"/>
                </a:lnTo>
                <a:lnTo>
                  <a:pt x="6758421" y="1475323"/>
                </a:lnTo>
                <a:lnTo>
                  <a:pt x="6769851" y="1475323"/>
                </a:lnTo>
                <a:lnTo>
                  <a:pt x="6781281" y="1475323"/>
                </a:lnTo>
                <a:lnTo>
                  <a:pt x="6792711" y="1475323"/>
                </a:lnTo>
                <a:lnTo>
                  <a:pt x="6804141" y="1475323"/>
                </a:lnTo>
                <a:lnTo>
                  <a:pt x="6815619" y="1475323"/>
                </a:lnTo>
                <a:lnTo>
                  <a:pt x="6827049" y="1475323"/>
                </a:lnTo>
                <a:lnTo>
                  <a:pt x="6838479" y="1475323"/>
                </a:lnTo>
                <a:lnTo>
                  <a:pt x="6849909" y="1475323"/>
                </a:lnTo>
                <a:lnTo>
                  <a:pt x="6861339" y="1475323"/>
                </a:lnTo>
                <a:lnTo>
                  <a:pt x="6872816" y="1475323"/>
                </a:lnTo>
                <a:lnTo>
                  <a:pt x="6884246" y="1475323"/>
                </a:lnTo>
                <a:lnTo>
                  <a:pt x="6895676" y="1475323"/>
                </a:lnTo>
                <a:lnTo>
                  <a:pt x="6907107" y="1475323"/>
                </a:lnTo>
                <a:lnTo>
                  <a:pt x="6918537" y="1475323"/>
                </a:lnTo>
                <a:lnTo>
                  <a:pt x="6930014" y="1475323"/>
                </a:lnTo>
                <a:lnTo>
                  <a:pt x="6941444" y="1475323"/>
                </a:lnTo>
                <a:lnTo>
                  <a:pt x="6952874" y="1475323"/>
                </a:lnTo>
                <a:lnTo>
                  <a:pt x="6964304" y="1475323"/>
                </a:lnTo>
                <a:lnTo>
                  <a:pt x="6975734" y="1475323"/>
                </a:lnTo>
                <a:lnTo>
                  <a:pt x="6987212" y="1475323"/>
                </a:lnTo>
                <a:lnTo>
                  <a:pt x="6998642" y="1475323"/>
                </a:lnTo>
                <a:lnTo>
                  <a:pt x="7010072" y="1475323"/>
                </a:lnTo>
                <a:lnTo>
                  <a:pt x="7021502" y="1475323"/>
                </a:lnTo>
                <a:lnTo>
                  <a:pt x="7032931" y="1475323"/>
                </a:lnTo>
                <a:lnTo>
                  <a:pt x="7044409" y="1475323"/>
                </a:lnTo>
                <a:lnTo>
                  <a:pt x="7055839" y="1475323"/>
                </a:lnTo>
                <a:lnTo>
                  <a:pt x="7067269" y="1475323"/>
                </a:lnTo>
                <a:lnTo>
                  <a:pt x="7078700" y="1475323"/>
                </a:lnTo>
                <a:lnTo>
                  <a:pt x="7090129" y="1475323"/>
                </a:lnTo>
                <a:lnTo>
                  <a:pt x="7101607" y="1475323"/>
                </a:lnTo>
                <a:lnTo>
                  <a:pt x="7113037" y="1475323"/>
                </a:lnTo>
                <a:lnTo>
                  <a:pt x="7124467" y="1475323"/>
                </a:lnTo>
                <a:lnTo>
                  <a:pt x="7135897" y="1475323"/>
                </a:lnTo>
                <a:lnTo>
                  <a:pt x="7147327" y="1475323"/>
                </a:lnTo>
                <a:lnTo>
                  <a:pt x="7158805" y="1475323"/>
                </a:lnTo>
                <a:lnTo>
                  <a:pt x="7170235" y="1475323"/>
                </a:lnTo>
                <a:lnTo>
                  <a:pt x="7181665" y="1475323"/>
                </a:lnTo>
                <a:lnTo>
                  <a:pt x="7193094" y="1475323"/>
                </a:lnTo>
                <a:lnTo>
                  <a:pt x="7204524" y="1475323"/>
                </a:lnTo>
                <a:lnTo>
                  <a:pt x="7216002" y="1475323"/>
                </a:lnTo>
                <a:lnTo>
                  <a:pt x="7227432" y="1475323"/>
                </a:lnTo>
                <a:lnTo>
                  <a:pt x="7238862" y="1475323"/>
                </a:lnTo>
                <a:lnTo>
                  <a:pt x="7250292" y="1475323"/>
                </a:lnTo>
                <a:lnTo>
                  <a:pt x="7261722" y="1475323"/>
                </a:lnTo>
                <a:lnTo>
                  <a:pt x="7273200" y="1475323"/>
                </a:lnTo>
                <a:lnTo>
                  <a:pt x="7284630" y="1475323"/>
                </a:lnTo>
                <a:lnTo>
                  <a:pt x="7296060" y="1475323"/>
                </a:lnTo>
                <a:lnTo>
                  <a:pt x="7307490" y="1475323"/>
                </a:lnTo>
                <a:lnTo>
                  <a:pt x="7318920" y="1475323"/>
                </a:lnTo>
                <a:lnTo>
                  <a:pt x="7330398" y="1475323"/>
                </a:lnTo>
                <a:lnTo>
                  <a:pt x="7341828" y="1475323"/>
                </a:lnTo>
                <a:lnTo>
                  <a:pt x="7353257" y="1475323"/>
                </a:lnTo>
                <a:lnTo>
                  <a:pt x="7364687" y="1475323"/>
                </a:lnTo>
                <a:lnTo>
                  <a:pt x="7376117" y="1475323"/>
                </a:lnTo>
                <a:lnTo>
                  <a:pt x="7387595" y="1475323"/>
                </a:lnTo>
                <a:lnTo>
                  <a:pt x="7399025" y="1475323"/>
                </a:lnTo>
                <a:lnTo>
                  <a:pt x="7410455" y="1475323"/>
                </a:lnTo>
                <a:lnTo>
                  <a:pt x="7421885" y="1475323"/>
                </a:lnTo>
                <a:lnTo>
                  <a:pt x="7433315" y="1475323"/>
                </a:lnTo>
                <a:lnTo>
                  <a:pt x="7444793" y="1475323"/>
                </a:lnTo>
                <a:lnTo>
                  <a:pt x="7456222" y="1475323"/>
                </a:lnTo>
                <a:lnTo>
                  <a:pt x="7467653" y="1475323"/>
                </a:lnTo>
                <a:lnTo>
                  <a:pt x="7479083" y="1475323"/>
                </a:lnTo>
                <a:lnTo>
                  <a:pt x="7490513" y="1475323"/>
                </a:lnTo>
                <a:lnTo>
                  <a:pt x="7501990" y="1475323"/>
                </a:lnTo>
                <a:lnTo>
                  <a:pt x="7513420" y="1475323"/>
                </a:lnTo>
                <a:lnTo>
                  <a:pt x="7524850" y="1475323"/>
                </a:lnTo>
                <a:lnTo>
                  <a:pt x="7536280" y="1475323"/>
                </a:lnTo>
                <a:lnTo>
                  <a:pt x="7547710" y="1475323"/>
                </a:lnTo>
                <a:lnTo>
                  <a:pt x="7559188" y="1475323"/>
                </a:lnTo>
                <a:lnTo>
                  <a:pt x="7570618" y="1475323"/>
                </a:lnTo>
                <a:lnTo>
                  <a:pt x="7582048" y="1475323"/>
                </a:lnTo>
                <a:lnTo>
                  <a:pt x="7593478" y="1475323"/>
                </a:lnTo>
                <a:lnTo>
                  <a:pt x="7604908" y="1475323"/>
                </a:lnTo>
                <a:lnTo>
                  <a:pt x="7616385" y="1475323"/>
                </a:lnTo>
                <a:lnTo>
                  <a:pt x="7627815" y="1475323"/>
                </a:lnTo>
                <a:lnTo>
                  <a:pt x="7639246" y="1475323"/>
                </a:lnTo>
                <a:lnTo>
                  <a:pt x="7650676" y="1475323"/>
                </a:lnTo>
                <a:lnTo>
                  <a:pt x="7662106" y="1475323"/>
                </a:lnTo>
                <a:lnTo>
                  <a:pt x="7673583" y="1475323"/>
                </a:lnTo>
                <a:lnTo>
                  <a:pt x="7685013" y="1475323"/>
                </a:lnTo>
                <a:lnTo>
                  <a:pt x="7696443" y="1475323"/>
                </a:lnTo>
                <a:lnTo>
                  <a:pt x="7707873" y="1475323"/>
                </a:lnTo>
                <a:lnTo>
                  <a:pt x="7719303" y="1475323"/>
                </a:lnTo>
                <a:lnTo>
                  <a:pt x="7730733" y="1475323"/>
                </a:lnTo>
                <a:lnTo>
                  <a:pt x="7742211" y="1475323"/>
                </a:lnTo>
                <a:lnTo>
                  <a:pt x="7753641" y="1475323"/>
                </a:lnTo>
                <a:lnTo>
                  <a:pt x="7765071" y="1475323"/>
                </a:lnTo>
                <a:lnTo>
                  <a:pt x="7776501" y="1475323"/>
                </a:lnTo>
                <a:lnTo>
                  <a:pt x="7787931" y="1475323"/>
                </a:lnTo>
                <a:lnTo>
                  <a:pt x="7799408" y="1475323"/>
                </a:lnTo>
                <a:lnTo>
                  <a:pt x="7810839" y="1475323"/>
                </a:lnTo>
                <a:lnTo>
                  <a:pt x="7822268" y="1475323"/>
                </a:lnTo>
                <a:lnTo>
                  <a:pt x="7833698" y="1475323"/>
                </a:lnTo>
                <a:lnTo>
                  <a:pt x="7845128" y="1475323"/>
                </a:lnTo>
                <a:lnTo>
                  <a:pt x="7856606" y="1475323"/>
                </a:lnTo>
                <a:lnTo>
                  <a:pt x="7868036" y="1475323"/>
                </a:lnTo>
                <a:lnTo>
                  <a:pt x="7879466" y="1475323"/>
                </a:lnTo>
                <a:lnTo>
                  <a:pt x="7890896" y="1475323"/>
                </a:lnTo>
                <a:lnTo>
                  <a:pt x="7902326" y="1475323"/>
                </a:lnTo>
                <a:lnTo>
                  <a:pt x="7913804" y="1475323"/>
                </a:lnTo>
                <a:lnTo>
                  <a:pt x="7925234" y="1475323"/>
                </a:lnTo>
                <a:lnTo>
                  <a:pt x="7936663" y="1475323"/>
                </a:lnTo>
                <a:lnTo>
                  <a:pt x="7948094" y="1475323"/>
                </a:lnTo>
                <a:lnTo>
                  <a:pt x="7959524" y="1475323"/>
                </a:lnTo>
                <a:lnTo>
                  <a:pt x="7971001" y="1475323"/>
                </a:lnTo>
                <a:lnTo>
                  <a:pt x="7982431" y="1475323"/>
                </a:lnTo>
                <a:lnTo>
                  <a:pt x="7993861" y="1475323"/>
                </a:lnTo>
                <a:lnTo>
                  <a:pt x="8005291" y="1475323"/>
                </a:lnTo>
                <a:lnTo>
                  <a:pt x="8016721" y="1475323"/>
                </a:lnTo>
                <a:lnTo>
                  <a:pt x="8028199" y="1475323"/>
                </a:lnTo>
                <a:lnTo>
                  <a:pt x="8039629" y="1475323"/>
                </a:lnTo>
                <a:lnTo>
                  <a:pt x="8051059" y="1475323"/>
                </a:lnTo>
                <a:lnTo>
                  <a:pt x="8062489" y="1475323"/>
                </a:lnTo>
                <a:lnTo>
                  <a:pt x="8073919" y="1475323"/>
                </a:lnTo>
                <a:lnTo>
                  <a:pt x="8085396" y="1475323"/>
                </a:lnTo>
                <a:lnTo>
                  <a:pt x="8096826" y="1475323"/>
                </a:lnTo>
                <a:lnTo>
                  <a:pt x="8108256" y="1475323"/>
                </a:lnTo>
                <a:lnTo>
                  <a:pt x="8119687" y="1475323"/>
                </a:lnTo>
                <a:lnTo>
                  <a:pt x="8131117" y="1475323"/>
                </a:lnTo>
                <a:lnTo>
                  <a:pt x="8142594" y="1475323"/>
                </a:lnTo>
                <a:lnTo>
                  <a:pt x="8154024" y="1475323"/>
                </a:lnTo>
                <a:lnTo>
                  <a:pt x="8165454" y="1475323"/>
                </a:lnTo>
                <a:lnTo>
                  <a:pt x="8176884" y="1475323"/>
                </a:lnTo>
                <a:lnTo>
                  <a:pt x="8188314" y="1475323"/>
                </a:lnTo>
                <a:lnTo>
                  <a:pt x="8199792" y="1475323"/>
                </a:lnTo>
                <a:lnTo>
                  <a:pt x="8211222" y="1475323"/>
                </a:lnTo>
                <a:lnTo>
                  <a:pt x="8222652" y="1475323"/>
                </a:lnTo>
                <a:lnTo>
                  <a:pt x="8234082" y="1475323"/>
                </a:lnTo>
                <a:lnTo>
                  <a:pt x="8245512" y="1475323"/>
                </a:lnTo>
                <a:lnTo>
                  <a:pt x="8256989" y="1475323"/>
                </a:lnTo>
                <a:lnTo>
                  <a:pt x="8268419" y="1475323"/>
                </a:lnTo>
                <a:lnTo>
                  <a:pt x="8279850" y="1475323"/>
                </a:lnTo>
                <a:lnTo>
                  <a:pt x="8291280" y="1475323"/>
                </a:lnTo>
                <a:lnTo>
                  <a:pt x="8302709" y="1475323"/>
                </a:lnTo>
                <a:lnTo>
                  <a:pt x="8314187" y="1475323"/>
                </a:lnTo>
                <a:lnTo>
                  <a:pt x="8325617" y="1475323"/>
                </a:lnTo>
                <a:lnTo>
                  <a:pt x="8337047" y="1475323"/>
                </a:lnTo>
                <a:lnTo>
                  <a:pt x="8348477" y="1475323"/>
                </a:lnTo>
                <a:lnTo>
                  <a:pt x="8359907" y="1475323"/>
                </a:lnTo>
                <a:lnTo>
                  <a:pt x="8371385" y="1475323"/>
                </a:lnTo>
                <a:lnTo>
                  <a:pt x="8382815" y="1475323"/>
                </a:lnTo>
                <a:lnTo>
                  <a:pt x="8394245" y="1475323"/>
                </a:lnTo>
                <a:lnTo>
                  <a:pt x="8405674" y="1475323"/>
                </a:lnTo>
                <a:lnTo>
                  <a:pt x="8417104" y="1475323"/>
                </a:lnTo>
                <a:lnTo>
                  <a:pt x="8428582" y="1475323"/>
                </a:lnTo>
                <a:lnTo>
                  <a:pt x="8440012" y="1475323"/>
                </a:lnTo>
                <a:lnTo>
                  <a:pt x="8451442" y="1475323"/>
                </a:lnTo>
                <a:lnTo>
                  <a:pt x="8462872" y="1475323"/>
                </a:lnTo>
                <a:lnTo>
                  <a:pt x="8474302" y="1475323"/>
                </a:lnTo>
                <a:lnTo>
                  <a:pt x="8485780" y="1475323"/>
                </a:lnTo>
                <a:lnTo>
                  <a:pt x="8497210" y="1475323"/>
                </a:lnTo>
                <a:lnTo>
                  <a:pt x="8508640" y="1475323"/>
                </a:lnTo>
                <a:lnTo>
                  <a:pt x="8520069" y="1475323"/>
                </a:lnTo>
                <a:lnTo>
                  <a:pt x="8531500" y="1475323"/>
                </a:lnTo>
                <a:lnTo>
                  <a:pt x="8542977" y="1475323"/>
                </a:lnTo>
                <a:lnTo>
                  <a:pt x="8554407" y="1475323"/>
                </a:lnTo>
                <a:lnTo>
                  <a:pt x="8565837" y="1475323"/>
                </a:lnTo>
                <a:lnTo>
                  <a:pt x="8577267" y="1475323"/>
                </a:lnTo>
                <a:lnTo>
                  <a:pt x="8588697" y="1475323"/>
                </a:lnTo>
                <a:lnTo>
                  <a:pt x="8600175" y="1475323"/>
                </a:lnTo>
                <a:lnTo>
                  <a:pt x="8611605" y="1475323"/>
                </a:lnTo>
                <a:lnTo>
                  <a:pt x="8623035" y="1475323"/>
                </a:lnTo>
                <a:lnTo>
                  <a:pt x="8634465" y="1475323"/>
                </a:lnTo>
                <a:lnTo>
                  <a:pt x="8645895" y="1475323"/>
                </a:lnTo>
                <a:lnTo>
                  <a:pt x="8657373" y="1475323"/>
                </a:lnTo>
                <a:lnTo>
                  <a:pt x="8668802" y="1475323"/>
                </a:lnTo>
                <a:lnTo>
                  <a:pt x="8680232" y="1475323"/>
                </a:lnTo>
                <a:lnTo>
                  <a:pt x="8691662" y="1475323"/>
                </a:lnTo>
                <a:lnTo>
                  <a:pt x="8703093" y="1475323"/>
                </a:lnTo>
                <a:lnTo>
                  <a:pt x="8714570" y="1475323"/>
                </a:lnTo>
                <a:lnTo>
                  <a:pt x="8726000" y="1475323"/>
                </a:lnTo>
                <a:lnTo>
                  <a:pt x="8737430" y="1475323"/>
                </a:lnTo>
                <a:lnTo>
                  <a:pt x="8748860" y="1475323"/>
                </a:lnTo>
                <a:lnTo>
                  <a:pt x="8760290" y="1475323"/>
                </a:lnTo>
                <a:lnTo>
                  <a:pt x="8771768" y="1475323"/>
                </a:lnTo>
                <a:lnTo>
                  <a:pt x="8783198" y="1475323"/>
                </a:lnTo>
                <a:lnTo>
                  <a:pt x="8794628" y="1475323"/>
                </a:lnTo>
                <a:lnTo>
                  <a:pt x="8806058" y="1475323"/>
                </a:lnTo>
                <a:lnTo>
                  <a:pt x="8817488" y="1475323"/>
                </a:lnTo>
                <a:lnTo>
                  <a:pt x="8828918" y="1475323"/>
                </a:lnTo>
                <a:lnTo>
                  <a:pt x="8840395" y="1475323"/>
                </a:lnTo>
                <a:lnTo>
                  <a:pt x="8851825" y="1475323"/>
                </a:lnTo>
                <a:lnTo>
                  <a:pt x="8863256" y="1475323"/>
                </a:lnTo>
                <a:lnTo>
                  <a:pt x="8874686" y="1475323"/>
                </a:lnTo>
                <a:lnTo>
                  <a:pt x="8886115" y="1475323"/>
                </a:lnTo>
                <a:lnTo>
                  <a:pt x="8897593" y="1475323"/>
                </a:lnTo>
                <a:lnTo>
                  <a:pt x="8909022" y="1475323"/>
                </a:lnTo>
                <a:lnTo>
                  <a:pt x="8920453" y="1475323"/>
                </a:lnTo>
                <a:lnTo>
                  <a:pt x="8931883" y="1475323"/>
                </a:lnTo>
                <a:lnTo>
                  <a:pt x="8943313" y="1475323"/>
                </a:lnTo>
                <a:lnTo>
                  <a:pt x="8954791" y="1475323"/>
                </a:lnTo>
                <a:lnTo>
                  <a:pt x="8966220" y="1475323"/>
                </a:lnTo>
                <a:lnTo>
                  <a:pt x="8977651" y="1475323"/>
                </a:lnTo>
                <a:lnTo>
                  <a:pt x="8989080" y="1475323"/>
                </a:lnTo>
                <a:lnTo>
                  <a:pt x="9000511" y="1475323"/>
                </a:lnTo>
                <a:lnTo>
                  <a:pt x="9011988" y="1475323"/>
                </a:lnTo>
                <a:lnTo>
                  <a:pt x="9023418" y="1475323"/>
                </a:lnTo>
                <a:lnTo>
                  <a:pt x="9034849" y="1475323"/>
                </a:lnTo>
                <a:lnTo>
                  <a:pt x="9046278" y="1475323"/>
                </a:lnTo>
                <a:lnTo>
                  <a:pt x="9057709" y="1475323"/>
                </a:lnTo>
                <a:lnTo>
                  <a:pt x="9069186" y="1475323"/>
                </a:lnTo>
                <a:lnTo>
                  <a:pt x="9080615" y="1475323"/>
                </a:lnTo>
                <a:lnTo>
                  <a:pt x="9092046" y="1475323"/>
                </a:lnTo>
                <a:lnTo>
                  <a:pt x="9103476" y="1475323"/>
                </a:lnTo>
                <a:lnTo>
                  <a:pt x="9114906" y="1475323"/>
                </a:lnTo>
                <a:lnTo>
                  <a:pt x="9126384" y="1475323"/>
                </a:lnTo>
                <a:lnTo>
                  <a:pt x="9137813" y="1475323"/>
                </a:lnTo>
                <a:lnTo>
                  <a:pt x="9149244" y="1475323"/>
                </a:lnTo>
                <a:lnTo>
                  <a:pt x="9160673" y="1475323"/>
                </a:lnTo>
                <a:lnTo>
                  <a:pt x="9172104" y="1475323"/>
                </a:lnTo>
                <a:lnTo>
                  <a:pt x="9183581" y="1475323"/>
                </a:lnTo>
                <a:lnTo>
                  <a:pt x="9195011" y="1475323"/>
                </a:lnTo>
                <a:lnTo>
                  <a:pt x="9206442" y="1475323"/>
                </a:lnTo>
                <a:lnTo>
                  <a:pt x="9217871" y="1475323"/>
                </a:lnTo>
                <a:lnTo>
                  <a:pt x="9229301" y="1475323"/>
                </a:lnTo>
                <a:lnTo>
                  <a:pt x="9240779" y="1475323"/>
                </a:lnTo>
                <a:lnTo>
                  <a:pt x="9252209" y="1475323"/>
                </a:lnTo>
                <a:lnTo>
                  <a:pt x="9263639" y="1475323"/>
                </a:lnTo>
                <a:lnTo>
                  <a:pt x="9275069" y="1475323"/>
                </a:lnTo>
                <a:lnTo>
                  <a:pt x="9286498" y="1475323"/>
                </a:lnTo>
                <a:lnTo>
                  <a:pt x="9297977" y="1475323"/>
                </a:lnTo>
                <a:lnTo>
                  <a:pt x="9309406" y="1475323"/>
                </a:lnTo>
                <a:lnTo>
                  <a:pt x="9320837" y="1475323"/>
                </a:lnTo>
                <a:lnTo>
                  <a:pt x="9332266" y="1475323"/>
                </a:lnTo>
                <a:lnTo>
                  <a:pt x="9343696" y="1475323"/>
                </a:lnTo>
                <a:lnTo>
                  <a:pt x="9355174" y="1475323"/>
                </a:lnTo>
                <a:lnTo>
                  <a:pt x="9366604" y="1475323"/>
                </a:lnTo>
                <a:lnTo>
                  <a:pt x="9378035" y="1475323"/>
                </a:lnTo>
                <a:lnTo>
                  <a:pt x="9389464" y="1475323"/>
                </a:lnTo>
                <a:lnTo>
                  <a:pt x="9400894" y="1475323"/>
                </a:lnTo>
                <a:lnTo>
                  <a:pt x="9412372" y="1475323"/>
                </a:lnTo>
                <a:lnTo>
                  <a:pt x="9423802" y="1475323"/>
                </a:lnTo>
                <a:lnTo>
                  <a:pt x="9435232" y="1475323"/>
                </a:lnTo>
                <a:lnTo>
                  <a:pt x="9446662" y="1475323"/>
                </a:lnTo>
                <a:lnTo>
                  <a:pt x="9458091" y="1475323"/>
                </a:lnTo>
                <a:lnTo>
                  <a:pt x="9469570" y="1475323"/>
                </a:lnTo>
                <a:lnTo>
                  <a:pt x="9480999" y="1475323"/>
                </a:lnTo>
                <a:lnTo>
                  <a:pt x="9492429" y="1475323"/>
                </a:lnTo>
                <a:lnTo>
                  <a:pt x="9503859" y="1475323"/>
                </a:lnTo>
                <a:lnTo>
                  <a:pt x="9515289" y="1475323"/>
                </a:lnTo>
                <a:lnTo>
                  <a:pt x="9526767" y="1475323"/>
                </a:lnTo>
                <a:lnTo>
                  <a:pt x="9538197" y="1475323"/>
                </a:lnTo>
                <a:lnTo>
                  <a:pt x="9549626" y="1475323"/>
                </a:lnTo>
                <a:lnTo>
                  <a:pt x="9561057" y="1475323"/>
                </a:lnTo>
                <a:lnTo>
                  <a:pt x="9572487" y="1475323"/>
                </a:lnTo>
                <a:lnTo>
                  <a:pt x="9583965" y="1475323"/>
                </a:lnTo>
                <a:lnTo>
                  <a:pt x="9595395" y="1475323"/>
                </a:lnTo>
                <a:lnTo>
                  <a:pt x="9606824" y="1475323"/>
                </a:lnTo>
                <a:lnTo>
                  <a:pt x="9618255" y="1475323"/>
                </a:lnTo>
                <a:lnTo>
                  <a:pt x="9629684" y="1475323"/>
                </a:lnTo>
                <a:lnTo>
                  <a:pt x="9641163" y="1475323"/>
                </a:lnTo>
                <a:lnTo>
                  <a:pt x="9652592" y="1475323"/>
                </a:lnTo>
                <a:lnTo>
                  <a:pt x="9664022" y="1475323"/>
                </a:lnTo>
                <a:lnTo>
                  <a:pt x="9675452" y="1475323"/>
                </a:lnTo>
                <a:lnTo>
                  <a:pt x="9686882" y="1475323"/>
                </a:lnTo>
                <a:lnTo>
                  <a:pt x="9698360" y="1475323"/>
                </a:lnTo>
                <a:lnTo>
                  <a:pt x="9709790" y="1475323"/>
                </a:lnTo>
                <a:lnTo>
                  <a:pt x="9721219" y="1475323"/>
                </a:lnTo>
                <a:lnTo>
                  <a:pt x="9732650" y="1475323"/>
                </a:lnTo>
                <a:lnTo>
                  <a:pt x="9744080" y="1475323"/>
                </a:lnTo>
                <a:lnTo>
                  <a:pt x="9755557" y="1475323"/>
                </a:lnTo>
                <a:lnTo>
                  <a:pt x="9766988" y="1475323"/>
                </a:lnTo>
                <a:lnTo>
                  <a:pt x="9778417" y="1475323"/>
                </a:lnTo>
                <a:lnTo>
                  <a:pt x="9789848" y="1475323"/>
                </a:lnTo>
                <a:lnTo>
                  <a:pt x="9801277" y="1475323"/>
                </a:lnTo>
                <a:lnTo>
                  <a:pt x="9812755" y="1475323"/>
                </a:lnTo>
                <a:lnTo>
                  <a:pt x="9824185" y="1475323"/>
                </a:lnTo>
                <a:lnTo>
                  <a:pt x="9835615" y="1475323"/>
                </a:lnTo>
                <a:lnTo>
                  <a:pt x="9847045" y="1475323"/>
                </a:lnTo>
                <a:lnTo>
                  <a:pt x="9858475" y="1475323"/>
                </a:lnTo>
                <a:lnTo>
                  <a:pt x="9869952" y="1475323"/>
                </a:lnTo>
                <a:lnTo>
                  <a:pt x="9881383" y="1475323"/>
                </a:lnTo>
                <a:lnTo>
                  <a:pt x="9892812" y="1475323"/>
                </a:lnTo>
                <a:lnTo>
                  <a:pt x="9904243" y="1475323"/>
                </a:lnTo>
                <a:lnTo>
                  <a:pt x="9915673" y="1475323"/>
                </a:lnTo>
                <a:lnTo>
                  <a:pt x="9927102" y="1475323"/>
                </a:lnTo>
                <a:lnTo>
                  <a:pt x="9938581" y="1475323"/>
                </a:lnTo>
                <a:lnTo>
                  <a:pt x="9950010" y="1475323"/>
                </a:lnTo>
                <a:lnTo>
                  <a:pt x="9961441" y="1475323"/>
                </a:lnTo>
                <a:lnTo>
                  <a:pt x="9972870" y="1475323"/>
                </a:lnTo>
                <a:lnTo>
                  <a:pt x="9984300" y="1475323"/>
                </a:lnTo>
                <a:lnTo>
                  <a:pt x="9995778" y="1475323"/>
                </a:lnTo>
                <a:lnTo>
                  <a:pt x="10007208" y="1475323"/>
                </a:lnTo>
                <a:lnTo>
                  <a:pt x="10018638" y="1475323"/>
                </a:lnTo>
                <a:lnTo>
                  <a:pt x="10030068" y="1475323"/>
                </a:lnTo>
                <a:lnTo>
                  <a:pt x="10041498" y="1475323"/>
                </a:lnTo>
                <a:lnTo>
                  <a:pt x="10052976" y="1475323"/>
                </a:lnTo>
                <a:lnTo>
                  <a:pt x="10064405" y="1475323"/>
                </a:lnTo>
                <a:lnTo>
                  <a:pt x="10075835" y="1475323"/>
                </a:lnTo>
                <a:lnTo>
                  <a:pt x="10087266" y="1475323"/>
                </a:lnTo>
                <a:lnTo>
                  <a:pt x="10098695" y="1475323"/>
                </a:lnTo>
                <a:lnTo>
                  <a:pt x="10110174" y="1475323"/>
                </a:lnTo>
                <a:lnTo>
                  <a:pt x="10121603" y="1475323"/>
                </a:lnTo>
                <a:lnTo>
                  <a:pt x="10133033" y="1475323"/>
                </a:lnTo>
                <a:lnTo>
                  <a:pt x="10144463" y="1475323"/>
                </a:lnTo>
                <a:lnTo>
                  <a:pt x="10155893" y="1475323"/>
                </a:lnTo>
                <a:lnTo>
                  <a:pt x="10167371" y="1475323"/>
                </a:lnTo>
                <a:lnTo>
                  <a:pt x="10178801" y="1475323"/>
                </a:lnTo>
                <a:lnTo>
                  <a:pt x="10190230" y="1475323"/>
                </a:lnTo>
                <a:lnTo>
                  <a:pt x="10201661" y="1475323"/>
                </a:lnTo>
                <a:lnTo>
                  <a:pt x="10213091" y="1475323"/>
                </a:lnTo>
                <a:lnTo>
                  <a:pt x="10224569" y="1475323"/>
                </a:lnTo>
                <a:lnTo>
                  <a:pt x="10235998" y="1475323"/>
                </a:lnTo>
                <a:lnTo>
                  <a:pt x="10247428" y="1475323"/>
                </a:lnTo>
                <a:lnTo>
                  <a:pt x="10258859" y="1475323"/>
                </a:lnTo>
                <a:lnTo>
                  <a:pt x="10270288" y="1475323"/>
                </a:lnTo>
                <a:lnTo>
                  <a:pt x="10281767" y="1475323"/>
                </a:lnTo>
                <a:lnTo>
                  <a:pt x="10293196" y="1475323"/>
                </a:lnTo>
                <a:lnTo>
                  <a:pt x="10304626" y="1475323"/>
                </a:lnTo>
                <a:lnTo>
                  <a:pt x="10316056" y="1475323"/>
                </a:lnTo>
                <a:lnTo>
                  <a:pt x="10327486" y="1475323"/>
                </a:lnTo>
                <a:lnTo>
                  <a:pt x="10338963" y="1475323"/>
                </a:lnTo>
                <a:lnTo>
                  <a:pt x="10350394" y="1475323"/>
                </a:lnTo>
                <a:lnTo>
                  <a:pt x="10361823" y="1475323"/>
                </a:lnTo>
                <a:lnTo>
                  <a:pt x="10373254" y="1475323"/>
                </a:lnTo>
                <a:lnTo>
                  <a:pt x="10384684" y="1475323"/>
                </a:lnTo>
                <a:lnTo>
                  <a:pt x="10396161" y="1475323"/>
                </a:lnTo>
                <a:lnTo>
                  <a:pt x="10407591" y="1475323"/>
                </a:lnTo>
                <a:lnTo>
                  <a:pt x="10419021" y="1475323"/>
                </a:lnTo>
                <a:lnTo>
                  <a:pt x="10430452" y="1475323"/>
                </a:lnTo>
                <a:lnTo>
                  <a:pt x="10441881" y="1475323"/>
                </a:lnTo>
                <a:lnTo>
                  <a:pt x="10453358" y="1475323"/>
                </a:lnTo>
                <a:lnTo>
                  <a:pt x="10464789" y="1475323"/>
                </a:lnTo>
                <a:lnTo>
                  <a:pt x="10476219" y="1475323"/>
                </a:lnTo>
                <a:lnTo>
                  <a:pt x="10487649" y="1475323"/>
                </a:lnTo>
                <a:lnTo>
                  <a:pt x="10499079" y="1475323"/>
                </a:lnTo>
                <a:lnTo>
                  <a:pt x="10510556" y="1475323"/>
                </a:lnTo>
                <a:lnTo>
                  <a:pt x="10521987" y="1475323"/>
                </a:lnTo>
                <a:lnTo>
                  <a:pt x="10533416" y="1475323"/>
                </a:lnTo>
                <a:lnTo>
                  <a:pt x="10544847" y="1475323"/>
                </a:lnTo>
                <a:lnTo>
                  <a:pt x="10556277" y="1475323"/>
                </a:lnTo>
                <a:lnTo>
                  <a:pt x="10567754" y="1475323"/>
                </a:lnTo>
                <a:lnTo>
                  <a:pt x="10579184" y="1475323"/>
                </a:lnTo>
                <a:lnTo>
                  <a:pt x="10590614" y="1475323"/>
                </a:lnTo>
                <a:lnTo>
                  <a:pt x="10602045" y="1475323"/>
                </a:lnTo>
                <a:lnTo>
                  <a:pt x="10613474" y="1475323"/>
                </a:lnTo>
                <a:lnTo>
                  <a:pt x="10624951" y="1475323"/>
                </a:lnTo>
                <a:lnTo>
                  <a:pt x="10636382" y="1475323"/>
                </a:lnTo>
                <a:lnTo>
                  <a:pt x="10647812" y="1475323"/>
                </a:lnTo>
                <a:lnTo>
                  <a:pt x="10659241" y="1475323"/>
                </a:lnTo>
                <a:lnTo>
                  <a:pt x="10670672" y="1475323"/>
                </a:lnTo>
                <a:lnTo>
                  <a:pt x="10682149" y="1475323"/>
                </a:lnTo>
                <a:lnTo>
                  <a:pt x="10693580" y="1475323"/>
                </a:lnTo>
                <a:lnTo>
                  <a:pt x="10705009" y="1475323"/>
                </a:lnTo>
                <a:lnTo>
                  <a:pt x="10716439" y="1475323"/>
                </a:lnTo>
                <a:lnTo>
                  <a:pt x="10727870" y="1475323"/>
                </a:lnTo>
                <a:lnTo>
                  <a:pt x="10739347" y="1475323"/>
                </a:lnTo>
                <a:lnTo>
                  <a:pt x="10750778" y="1475323"/>
                </a:lnTo>
                <a:lnTo>
                  <a:pt x="10762207" y="1475323"/>
                </a:lnTo>
                <a:lnTo>
                  <a:pt x="10773637" y="1475323"/>
                </a:lnTo>
                <a:lnTo>
                  <a:pt x="10785067" y="1475323"/>
                </a:lnTo>
                <a:lnTo>
                  <a:pt x="10796544" y="1475323"/>
                </a:lnTo>
                <a:lnTo>
                  <a:pt x="10807975" y="1475323"/>
                </a:lnTo>
                <a:lnTo>
                  <a:pt x="10819405" y="1475323"/>
                </a:lnTo>
                <a:lnTo>
                  <a:pt x="10830834" y="1475323"/>
                </a:lnTo>
                <a:lnTo>
                  <a:pt x="10842265" y="1475323"/>
                </a:lnTo>
                <a:lnTo>
                  <a:pt x="10853742" y="1475323"/>
                </a:lnTo>
                <a:lnTo>
                  <a:pt x="10865173" y="1475323"/>
                </a:lnTo>
                <a:lnTo>
                  <a:pt x="10876602" y="1475323"/>
                </a:lnTo>
                <a:lnTo>
                  <a:pt x="10888032" y="1475323"/>
                </a:lnTo>
                <a:lnTo>
                  <a:pt x="10899463" y="1475323"/>
                </a:lnTo>
                <a:lnTo>
                  <a:pt x="10910892" y="1475323"/>
                </a:lnTo>
                <a:lnTo>
                  <a:pt x="10922369" y="1475323"/>
                </a:lnTo>
                <a:lnTo>
                  <a:pt x="10933800" y="1475323"/>
                </a:lnTo>
                <a:lnTo>
                  <a:pt x="10945230" y="1475323"/>
                </a:lnTo>
                <a:lnTo>
                  <a:pt x="10956660" y="1475323"/>
                </a:lnTo>
                <a:lnTo>
                  <a:pt x="10968090" y="1475323"/>
                </a:lnTo>
                <a:lnTo>
                  <a:pt x="10979567" y="1475323"/>
                </a:lnTo>
                <a:lnTo>
                  <a:pt x="10990998" y="1475323"/>
                </a:lnTo>
                <a:lnTo>
                  <a:pt x="11002427" y="1475323"/>
                </a:lnTo>
                <a:lnTo>
                  <a:pt x="11013858" y="1475323"/>
                </a:lnTo>
                <a:lnTo>
                  <a:pt x="11025287" y="1475323"/>
                </a:lnTo>
                <a:lnTo>
                  <a:pt x="11036765" y="1475323"/>
                </a:lnTo>
                <a:lnTo>
                  <a:pt x="11048195" y="1475323"/>
                </a:lnTo>
                <a:lnTo>
                  <a:pt x="11059625" y="1475323"/>
                </a:lnTo>
                <a:lnTo>
                  <a:pt x="11071056" y="1475323"/>
                </a:lnTo>
                <a:lnTo>
                  <a:pt x="11082485" y="1475323"/>
                </a:lnTo>
                <a:lnTo>
                  <a:pt x="11093962" y="1475323"/>
                </a:lnTo>
                <a:lnTo>
                  <a:pt x="11105393" y="1475323"/>
                </a:lnTo>
                <a:lnTo>
                  <a:pt x="11116823" y="1475323"/>
                </a:lnTo>
                <a:lnTo>
                  <a:pt x="11128253" y="1475323"/>
                </a:lnTo>
                <a:lnTo>
                  <a:pt x="11139683" y="1475323"/>
                </a:lnTo>
                <a:lnTo>
                  <a:pt x="11151160" y="1475323"/>
                </a:lnTo>
                <a:lnTo>
                  <a:pt x="11162591" y="1475323"/>
                </a:lnTo>
                <a:lnTo>
                  <a:pt x="11174020" y="1475323"/>
                </a:lnTo>
                <a:lnTo>
                  <a:pt x="11185451" y="1475323"/>
                </a:lnTo>
                <a:lnTo>
                  <a:pt x="11196881" y="1475323"/>
                </a:lnTo>
                <a:lnTo>
                  <a:pt x="11208358" y="1475323"/>
                </a:lnTo>
                <a:lnTo>
                  <a:pt x="11218359" y="1475323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3" name="Freeform 72">
            <a:extLst>
              <a:ext uri="{FF2B5EF4-FFF2-40B4-BE49-F238E27FC236}">
                <a16:creationId xmlns:a16="http://schemas.microsoft.com/office/drawing/2014/main" id="{AD08A281-B49F-6D4A-84B2-3558A74B4B38}"/>
              </a:ext>
            </a:extLst>
          </p:cNvPr>
          <p:cNvSpPr/>
          <p:nvPr/>
        </p:nvSpPr>
        <p:spPr>
          <a:xfrm>
            <a:off x="638362" y="4470559"/>
            <a:ext cx="8413769" cy="962263"/>
          </a:xfrm>
          <a:custGeom>
            <a:avLst/>
            <a:gdLst>
              <a:gd name="connsiteX0" fmla="*/ 0 w 11218359"/>
              <a:gd name="connsiteY0" fmla="*/ 1283018 h 1283017"/>
              <a:gd name="connsiteX1" fmla="*/ 9149 w 11218359"/>
              <a:gd name="connsiteY1" fmla="*/ 1283018 h 1283017"/>
              <a:gd name="connsiteX2" fmla="*/ 20588 w 11218359"/>
              <a:gd name="connsiteY2" fmla="*/ 1283018 h 1283017"/>
              <a:gd name="connsiteX3" fmla="*/ 32028 w 11218359"/>
              <a:gd name="connsiteY3" fmla="*/ 1283018 h 1283017"/>
              <a:gd name="connsiteX4" fmla="*/ 43467 w 11218359"/>
              <a:gd name="connsiteY4" fmla="*/ 1283018 h 1283017"/>
              <a:gd name="connsiteX5" fmla="*/ 54907 w 11218359"/>
              <a:gd name="connsiteY5" fmla="*/ 1283018 h 1283017"/>
              <a:gd name="connsiteX6" fmla="*/ 66346 w 11218359"/>
              <a:gd name="connsiteY6" fmla="*/ 1283018 h 1283017"/>
              <a:gd name="connsiteX7" fmla="*/ 77786 w 11218359"/>
              <a:gd name="connsiteY7" fmla="*/ 1283018 h 1283017"/>
              <a:gd name="connsiteX8" fmla="*/ 89225 w 11218359"/>
              <a:gd name="connsiteY8" fmla="*/ 1283018 h 1283017"/>
              <a:gd name="connsiteX9" fmla="*/ 100665 w 11218359"/>
              <a:gd name="connsiteY9" fmla="*/ 1283018 h 1283017"/>
              <a:gd name="connsiteX10" fmla="*/ 112104 w 11218359"/>
              <a:gd name="connsiteY10" fmla="*/ 1283018 h 1283017"/>
              <a:gd name="connsiteX11" fmla="*/ 123544 w 11218359"/>
              <a:gd name="connsiteY11" fmla="*/ 1283018 h 1283017"/>
              <a:gd name="connsiteX12" fmla="*/ 134979 w 11218359"/>
              <a:gd name="connsiteY12" fmla="*/ 1283018 h 1283017"/>
              <a:gd name="connsiteX13" fmla="*/ 146423 w 11218359"/>
              <a:gd name="connsiteY13" fmla="*/ 1283018 h 1283017"/>
              <a:gd name="connsiteX14" fmla="*/ 157858 w 11218359"/>
              <a:gd name="connsiteY14" fmla="*/ 1283018 h 1283017"/>
              <a:gd name="connsiteX15" fmla="*/ 169297 w 11218359"/>
              <a:gd name="connsiteY15" fmla="*/ 1283018 h 1283017"/>
              <a:gd name="connsiteX16" fmla="*/ 180737 w 11218359"/>
              <a:gd name="connsiteY16" fmla="*/ 1283018 h 1283017"/>
              <a:gd name="connsiteX17" fmla="*/ 192176 w 11218359"/>
              <a:gd name="connsiteY17" fmla="*/ 1283018 h 1283017"/>
              <a:gd name="connsiteX18" fmla="*/ 203616 w 11218359"/>
              <a:gd name="connsiteY18" fmla="*/ 1283018 h 1283017"/>
              <a:gd name="connsiteX19" fmla="*/ 215055 w 11218359"/>
              <a:gd name="connsiteY19" fmla="*/ 1283018 h 1283017"/>
              <a:gd name="connsiteX20" fmla="*/ 226495 w 11218359"/>
              <a:gd name="connsiteY20" fmla="*/ 1283018 h 1283017"/>
              <a:gd name="connsiteX21" fmla="*/ 237935 w 11218359"/>
              <a:gd name="connsiteY21" fmla="*/ 1283018 h 1283017"/>
              <a:gd name="connsiteX22" fmla="*/ 249374 w 11218359"/>
              <a:gd name="connsiteY22" fmla="*/ 1283018 h 1283017"/>
              <a:gd name="connsiteX23" fmla="*/ 260814 w 11218359"/>
              <a:gd name="connsiteY23" fmla="*/ 1283018 h 1283017"/>
              <a:gd name="connsiteX24" fmla="*/ 272253 w 11218359"/>
              <a:gd name="connsiteY24" fmla="*/ 1283018 h 1283017"/>
              <a:gd name="connsiteX25" fmla="*/ 283693 w 11218359"/>
              <a:gd name="connsiteY25" fmla="*/ 1283018 h 1283017"/>
              <a:gd name="connsiteX26" fmla="*/ 295132 w 11218359"/>
              <a:gd name="connsiteY26" fmla="*/ 1283018 h 1283017"/>
              <a:gd name="connsiteX27" fmla="*/ 306572 w 11218359"/>
              <a:gd name="connsiteY27" fmla="*/ 1283018 h 1283017"/>
              <a:gd name="connsiteX28" fmla="*/ 318011 w 11218359"/>
              <a:gd name="connsiteY28" fmla="*/ 1283018 h 1283017"/>
              <a:gd name="connsiteX29" fmla="*/ 329451 w 11218359"/>
              <a:gd name="connsiteY29" fmla="*/ 1283018 h 1283017"/>
              <a:gd name="connsiteX30" fmla="*/ 340890 w 11218359"/>
              <a:gd name="connsiteY30" fmla="*/ 1283018 h 1283017"/>
              <a:gd name="connsiteX31" fmla="*/ 352330 w 11218359"/>
              <a:gd name="connsiteY31" fmla="*/ 1283018 h 1283017"/>
              <a:gd name="connsiteX32" fmla="*/ 363769 w 11218359"/>
              <a:gd name="connsiteY32" fmla="*/ 1283018 h 1283017"/>
              <a:gd name="connsiteX33" fmla="*/ 375209 w 11218359"/>
              <a:gd name="connsiteY33" fmla="*/ 1283018 h 1283017"/>
              <a:gd name="connsiteX34" fmla="*/ 386648 w 11218359"/>
              <a:gd name="connsiteY34" fmla="*/ 1283018 h 1283017"/>
              <a:gd name="connsiteX35" fmla="*/ 398088 w 11218359"/>
              <a:gd name="connsiteY35" fmla="*/ 1283018 h 1283017"/>
              <a:gd name="connsiteX36" fmla="*/ 409527 w 11218359"/>
              <a:gd name="connsiteY36" fmla="*/ 1283018 h 1283017"/>
              <a:gd name="connsiteX37" fmla="*/ 420967 w 11218359"/>
              <a:gd name="connsiteY37" fmla="*/ 1283018 h 1283017"/>
              <a:gd name="connsiteX38" fmla="*/ 432406 w 11218359"/>
              <a:gd name="connsiteY38" fmla="*/ 1283018 h 1283017"/>
              <a:gd name="connsiteX39" fmla="*/ 443846 w 11218359"/>
              <a:gd name="connsiteY39" fmla="*/ 1283018 h 1283017"/>
              <a:gd name="connsiteX40" fmla="*/ 455285 w 11218359"/>
              <a:gd name="connsiteY40" fmla="*/ 1283018 h 1283017"/>
              <a:gd name="connsiteX41" fmla="*/ 466725 w 11218359"/>
              <a:gd name="connsiteY41" fmla="*/ 1283018 h 1283017"/>
              <a:gd name="connsiteX42" fmla="*/ 478165 w 11218359"/>
              <a:gd name="connsiteY42" fmla="*/ 1283018 h 1283017"/>
              <a:gd name="connsiteX43" fmla="*/ 489604 w 11218359"/>
              <a:gd name="connsiteY43" fmla="*/ 1283018 h 1283017"/>
              <a:gd name="connsiteX44" fmla="*/ 501044 w 11218359"/>
              <a:gd name="connsiteY44" fmla="*/ 1283018 h 1283017"/>
              <a:gd name="connsiteX45" fmla="*/ 512483 w 11218359"/>
              <a:gd name="connsiteY45" fmla="*/ 1283018 h 1283017"/>
              <a:gd name="connsiteX46" fmla="*/ 523923 w 11218359"/>
              <a:gd name="connsiteY46" fmla="*/ 1283018 h 1283017"/>
              <a:gd name="connsiteX47" fmla="*/ 535362 w 11218359"/>
              <a:gd name="connsiteY47" fmla="*/ 1283018 h 1283017"/>
              <a:gd name="connsiteX48" fmla="*/ 546802 w 11218359"/>
              <a:gd name="connsiteY48" fmla="*/ 1283018 h 1283017"/>
              <a:gd name="connsiteX49" fmla="*/ 558241 w 11218359"/>
              <a:gd name="connsiteY49" fmla="*/ 1283018 h 1283017"/>
              <a:gd name="connsiteX50" fmla="*/ 569681 w 11218359"/>
              <a:gd name="connsiteY50" fmla="*/ 1283018 h 1283017"/>
              <a:gd name="connsiteX51" fmla="*/ 581120 w 11218359"/>
              <a:gd name="connsiteY51" fmla="*/ 1283018 h 1283017"/>
              <a:gd name="connsiteX52" fmla="*/ 592560 w 11218359"/>
              <a:gd name="connsiteY52" fmla="*/ 1283018 h 1283017"/>
              <a:gd name="connsiteX53" fmla="*/ 603999 w 11218359"/>
              <a:gd name="connsiteY53" fmla="*/ 1283018 h 1283017"/>
              <a:gd name="connsiteX54" fmla="*/ 615439 w 11218359"/>
              <a:gd name="connsiteY54" fmla="*/ 1283018 h 1283017"/>
              <a:gd name="connsiteX55" fmla="*/ 626878 w 11218359"/>
              <a:gd name="connsiteY55" fmla="*/ 1283018 h 1283017"/>
              <a:gd name="connsiteX56" fmla="*/ 638318 w 11218359"/>
              <a:gd name="connsiteY56" fmla="*/ 1283018 h 1283017"/>
              <a:gd name="connsiteX57" fmla="*/ 649757 w 11218359"/>
              <a:gd name="connsiteY57" fmla="*/ 1283018 h 1283017"/>
              <a:gd name="connsiteX58" fmla="*/ 661192 w 11218359"/>
              <a:gd name="connsiteY58" fmla="*/ 1283018 h 1283017"/>
              <a:gd name="connsiteX59" fmla="*/ 672632 w 11218359"/>
              <a:gd name="connsiteY59" fmla="*/ 1283018 h 1283017"/>
              <a:gd name="connsiteX60" fmla="*/ 684071 w 11218359"/>
              <a:gd name="connsiteY60" fmla="*/ 1283018 h 1283017"/>
              <a:gd name="connsiteX61" fmla="*/ 695511 w 11218359"/>
              <a:gd name="connsiteY61" fmla="*/ 1283018 h 1283017"/>
              <a:gd name="connsiteX62" fmla="*/ 706950 w 11218359"/>
              <a:gd name="connsiteY62" fmla="*/ 1283018 h 1283017"/>
              <a:gd name="connsiteX63" fmla="*/ 718390 w 11218359"/>
              <a:gd name="connsiteY63" fmla="*/ 1283018 h 1283017"/>
              <a:gd name="connsiteX64" fmla="*/ 729829 w 11218359"/>
              <a:gd name="connsiteY64" fmla="*/ 1283018 h 1283017"/>
              <a:gd name="connsiteX65" fmla="*/ 741269 w 11218359"/>
              <a:gd name="connsiteY65" fmla="*/ 1283018 h 1283017"/>
              <a:gd name="connsiteX66" fmla="*/ 752708 w 11218359"/>
              <a:gd name="connsiteY66" fmla="*/ 1283018 h 1283017"/>
              <a:gd name="connsiteX67" fmla="*/ 764148 w 11218359"/>
              <a:gd name="connsiteY67" fmla="*/ 1283018 h 1283017"/>
              <a:gd name="connsiteX68" fmla="*/ 775587 w 11218359"/>
              <a:gd name="connsiteY68" fmla="*/ 1283018 h 1283017"/>
              <a:gd name="connsiteX69" fmla="*/ 787027 w 11218359"/>
              <a:gd name="connsiteY69" fmla="*/ 1283018 h 1283017"/>
              <a:gd name="connsiteX70" fmla="*/ 798467 w 11218359"/>
              <a:gd name="connsiteY70" fmla="*/ 1283018 h 1283017"/>
              <a:gd name="connsiteX71" fmla="*/ 809906 w 11218359"/>
              <a:gd name="connsiteY71" fmla="*/ 1283018 h 1283017"/>
              <a:gd name="connsiteX72" fmla="*/ 821346 w 11218359"/>
              <a:gd name="connsiteY72" fmla="*/ 1283018 h 1283017"/>
              <a:gd name="connsiteX73" fmla="*/ 832785 w 11218359"/>
              <a:gd name="connsiteY73" fmla="*/ 1283018 h 1283017"/>
              <a:gd name="connsiteX74" fmla="*/ 844225 w 11218359"/>
              <a:gd name="connsiteY74" fmla="*/ 1283018 h 1283017"/>
              <a:gd name="connsiteX75" fmla="*/ 855664 w 11218359"/>
              <a:gd name="connsiteY75" fmla="*/ 1283018 h 1283017"/>
              <a:gd name="connsiteX76" fmla="*/ 867104 w 11218359"/>
              <a:gd name="connsiteY76" fmla="*/ 1283018 h 1283017"/>
              <a:gd name="connsiteX77" fmla="*/ 878543 w 11218359"/>
              <a:gd name="connsiteY77" fmla="*/ 1283018 h 1283017"/>
              <a:gd name="connsiteX78" fmla="*/ 889983 w 11218359"/>
              <a:gd name="connsiteY78" fmla="*/ 1283018 h 1283017"/>
              <a:gd name="connsiteX79" fmla="*/ 901422 w 11218359"/>
              <a:gd name="connsiteY79" fmla="*/ 1283018 h 1283017"/>
              <a:gd name="connsiteX80" fmla="*/ 912862 w 11218359"/>
              <a:gd name="connsiteY80" fmla="*/ 1283018 h 1283017"/>
              <a:gd name="connsiteX81" fmla="*/ 924301 w 11218359"/>
              <a:gd name="connsiteY81" fmla="*/ 1283018 h 1283017"/>
              <a:gd name="connsiteX82" fmla="*/ 935741 w 11218359"/>
              <a:gd name="connsiteY82" fmla="*/ 1283018 h 1283017"/>
              <a:gd name="connsiteX83" fmla="*/ 947180 w 11218359"/>
              <a:gd name="connsiteY83" fmla="*/ 1283018 h 1283017"/>
              <a:gd name="connsiteX84" fmla="*/ 958620 w 11218359"/>
              <a:gd name="connsiteY84" fmla="*/ 1283018 h 1283017"/>
              <a:gd name="connsiteX85" fmla="*/ 970059 w 11218359"/>
              <a:gd name="connsiteY85" fmla="*/ 1283018 h 1283017"/>
              <a:gd name="connsiteX86" fmla="*/ 981499 w 11218359"/>
              <a:gd name="connsiteY86" fmla="*/ 1283018 h 1283017"/>
              <a:gd name="connsiteX87" fmla="*/ 992938 w 11218359"/>
              <a:gd name="connsiteY87" fmla="*/ 1283018 h 1283017"/>
              <a:gd name="connsiteX88" fmla="*/ 1004378 w 11218359"/>
              <a:gd name="connsiteY88" fmla="*/ 1283018 h 1283017"/>
              <a:gd name="connsiteX89" fmla="*/ 1015818 w 11218359"/>
              <a:gd name="connsiteY89" fmla="*/ 1283018 h 1283017"/>
              <a:gd name="connsiteX90" fmla="*/ 1027257 w 11218359"/>
              <a:gd name="connsiteY90" fmla="*/ 1283018 h 1283017"/>
              <a:gd name="connsiteX91" fmla="*/ 1038697 w 11218359"/>
              <a:gd name="connsiteY91" fmla="*/ 1283018 h 1283017"/>
              <a:gd name="connsiteX92" fmla="*/ 1050136 w 11218359"/>
              <a:gd name="connsiteY92" fmla="*/ 1283018 h 1283017"/>
              <a:gd name="connsiteX93" fmla="*/ 1061576 w 11218359"/>
              <a:gd name="connsiteY93" fmla="*/ 1283018 h 1283017"/>
              <a:gd name="connsiteX94" fmla="*/ 1073015 w 11218359"/>
              <a:gd name="connsiteY94" fmla="*/ 1283018 h 1283017"/>
              <a:gd name="connsiteX95" fmla="*/ 1084455 w 11218359"/>
              <a:gd name="connsiteY95" fmla="*/ 1283018 h 1283017"/>
              <a:gd name="connsiteX96" fmla="*/ 1095894 w 11218359"/>
              <a:gd name="connsiteY96" fmla="*/ 1283018 h 1283017"/>
              <a:gd name="connsiteX97" fmla="*/ 1107334 w 11218359"/>
              <a:gd name="connsiteY97" fmla="*/ 1283018 h 1283017"/>
              <a:gd name="connsiteX98" fmla="*/ 1118773 w 11218359"/>
              <a:gd name="connsiteY98" fmla="*/ 1283018 h 1283017"/>
              <a:gd name="connsiteX99" fmla="*/ 1130213 w 11218359"/>
              <a:gd name="connsiteY99" fmla="*/ 1283018 h 1283017"/>
              <a:gd name="connsiteX100" fmla="*/ 1141652 w 11218359"/>
              <a:gd name="connsiteY100" fmla="*/ 1283018 h 1283017"/>
              <a:gd name="connsiteX101" fmla="*/ 1153092 w 11218359"/>
              <a:gd name="connsiteY101" fmla="*/ 1283018 h 1283017"/>
              <a:gd name="connsiteX102" fmla="*/ 1164531 w 11218359"/>
              <a:gd name="connsiteY102" fmla="*/ 1283018 h 1283017"/>
              <a:gd name="connsiteX103" fmla="*/ 1175971 w 11218359"/>
              <a:gd name="connsiteY103" fmla="*/ 1283018 h 1283017"/>
              <a:gd name="connsiteX104" fmla="*/ 1187406 w 11218359"/>
              <a:gd name="connsiteY104" fmla="*/ 1283018 h 1283017"/>
              <a:gd name="connsiteX105" fmla="*/ 1198845 w 11218359"/>
              <a:gd name="connsiteY105" fmla="*/ 1283018 h 1283017"/>
              <a:gd name="connsiteX106" fmla="*/ 1210285 w 11218359"/>
              <a:gd name="connsiteY106" fmla="*/ 1283018 h 1283017"/>
              <a:gd name="connsiteX107" fmla="*/ 1221724 w 11218359"/>
              <a:gd name="connsiteY107" fmla="*/ 1283018 h 1283017"/>
              <a:gd name="connsiteX108" fmla="*/ 1233164 w 11218359"/>
              <a:gd name="connsiteY108" fmla="*/ 1283018 h 1283017"/>
              <a:gd name="connsiteX109" fmla="*/ 1244603 w 11218359"/>
              <a:gd name="connsiteY109" fmla="*/ 1283018 h 1283017"/>
              <a:gd name="connsiteX110" fmla="*/ 1256043 w 11218359"/>
              <a:gd name="connsiteY110" fmla="*/ 1283018 h 1283017"/>
              <a:gd name="connsiteX111" fmla="*/ 1267482 w 11218359"/>
              <a:gd name="connsiteY111" fmla="*/ 1283018 h 1283017"/>
              <a:gd name="connsiteX112" fmla="*/ 1278922 w 11218359"/>
              <a:gd name="connsiteY112" fmla="*/ 1283018 h 1283017"/>
              <a:gd name="connsiteX113" fmla="*/ 1290361 w 11218359"/>
              <a:gd name="connsiteY113" fmla="*/ 1283018 h 1283017"/>
              <a:gd name="connsiteX114" fmla="*/ 1301801 w 11218359"/>
              <a:gd name="connsiteY114" fmla="*/ 1283018 h 1283017"/>
              <a:gd name="connsiteX115" fmla="*/ 1313240 w 11218359"/>
              <a:gd name="connsiteY115" fmla="*/ 1283018 h 1283017"/>
              <a:gd name="connsiteX116" fmla="*/ 1324680 w 11218359"/>
              <a:gd name="connsiteY116" fmla="*/ 1283018 h 1283017"/>
              <a:gd name="connsiteX117" fmla="*/ 1336120 w 11218359"/>
              <a:gd name="connsiteY117" fmla="*/ 1283018 h 1283017"/>
              <a:gd name="connsiteX118" fmla="*/ 1347559 w 11218359"/>
              <a:gd name="connsiteY118" fmla="*/ 1283018 h 1283017"/>
              <a:gd name="connsiteX119" fmla="*/ 1358999 w 11218359"/>
              <a:gd name="connsiteY119" fmla="*/ 1283018 h 1283017"/>
              <a:gd name="connsiteX120" fmla="*/ 1370438 w 11218359"/>
              <a:gd name="connsiteY120" fmla="*/ 1283018 h 1283017"/>
              <a:gd name="connsiteX121" fmla="*/ 1381878 w 11218359"/>
              <a:gd name="connsiteY121" fmla="*/ 1283018 h 1283017"/>
              <a:gd name="connsiteX122" fmla="*/ 1393317 w 11218359"/>
              <a:gd name="connsiteY122" fmla="*/ 1283018 h 1283017"/>
              <a:gd name="connsiteX123" fmla="*/ 1404757 w 11218359"/>
              <a:gd name="connsiteY123" fmla="*/ 1283018 h 1283017"/>
              <a:gd name="connsiteX124" fmla="*/ 1416196 w 11218359"/>
              <a:gd name="connsiteY124" fmla="*/ 1283018 h 1283017"/>
              <a:gd name="connsiteX125" fmla="*/ 1427636 w 11218359"/>
              <a:gd name="connsiteY125" fmla="*/ 1283018 h 1283017"/>
              <a:gd name="connsiteX126" fmla="*/ 1439075 w 11218359"/>
              <a:gd name="connsiteY126" fmla="*/ 1283018 h 1283017"/>
              <a:gd name="connsiteX127" fmla="*/ 1450515 w 11218359"/>
              <a:gd name="connsiteY127" fmla="*/ 1283018 h 1283017"/>
              <a:gd name="connsiteX128" fmla="*/ 1461954 w 11218359"/>
              <a:gd name="connsiteY128" fmla="*/ 1283018 h 1283017"/>
              <a:gd name="connsiteX129" fmla="*/ 1473394 w 11218359"/>
              <a:gd name="connsiteY129" fmla="*/ 1283018 h 1283017"/>
              <a:gd name="connsiteX130" fmla="*/ 1484833 w 11218359"/>
              <a:gd name="connsiteY130" fmla="*/ 1283018 h 1283017"/>
              <a:gd name="connsiteX131" fmla="*/ 1496273 w 11218359"/>
              <a:gd name="connsiteY131" fmla="*/ 1283018 h 1283017"/>
              <a:gd name="connsiteX132" fmla="*/ 1507712 w 11218359"/>
              <a:gd name="connsiteY132" fmla="*/ 1283018 h 1283017"/>
              <a:gd name="connsiteX133" fmla="*/ 1519152 w 11218359"/>
              <a:gd name="connsiteY133" fmla="*/ 1283018 h 1283017"/>
              <a:gd name="connsiteX134" fmla="*/ 1530591 w 11218359"/>
              <a:gd name="connsiteY134" fmla="*/ 1283018 h 1283017"/>
              <a:gd name="connsiteX135" fmla="*/ 1542031 w 11218359"/>
              <a:gd name="connsiteY135" fmla="*/ 1283018 h 1283017"/>
              <a:gd name="connsiteX136" fmla="*/ 1553471 w 11218359"/>
              <a:gd name="connsiteY136" fmla="*/ 1283018 h 1283017"/>
              <a:gd name="connsiteX137" fmla="*/ 1564910 w 11218359"/>
              <a:gd name="connsiteY137" fmla="*/ 1283018 h 1283017"/>
              <a:gd name="connsiteX138" fmla="*/ 1576349 w 11218359"/>
              <a:gd name="connsiteY138" fmla="*/ 1283018 h 1283017"/>
              <a:gd name="connsiteX139" fmla="*/ 1587789 w 11218359"/>
              <a:gd name="connsiteY139" fmla="*/ 1283018 h 1283017"/>
              <a:gd name="connsiteX140" fmla="*/ 1599229 w 11218359"/>
              <a:gd name="connsiteY140" fmla="*/ 1283018 h 1283017"/>
              <a:gd name="connsiteX141" fmla="*/ 1610668 w 11218359"/>
              <a:gd name="connsiteY141" fmla="*/ 1283018 h 1283017"/>
              <a:gd name="connsiteX142" fmla="*/ 1622107 w 11218359"/>
              <a:gd name="connsiteY142" fmla="*/ 1283018 h 1283017"/>
              <a:gd name="connsiteX143" fmla="*/ 1633547 w 11218359"/>
              <a:gd name="connsiteY143" fmla="*/ 1283018 h 1283017"/>
              <a:gd name="connsiteX144" fmla="*/ 1644987 w 11218359"/>
              <a:gd name="connsiteY144" fmla="*/ 1283018 h 1283017"/>
              <a:gd name="connsiteX145" fmla="*/ 1656426 w 11218359"/>
              <a:gd name="connsiteY145" fmla="*/ 1283018 h 1283017"/>
              <a:gd name="connsiteX146" fmla="*/ 1667866 w 11218359"/>
              <a:gd name="connsiteY146" fmla="*/ 1283018 h 1283017"/>
              <a:gd name="connsiteX147" fmla="*/ 1679305 w 11218359"/>
              <a:gd name="connsiteY147" fmla="*/ 1283018 h 1283017"/>
              <a:gd name="connsiteX148" fmla="*/ 1690745 w 11218359"/>
              <a:gd name="connsiteY148" fmla="*/ 1283018 h 1283017"/>
              <a:gd name="connsiteX149" fmla="*/ 1702184 w 11218359"/>
              <a:gd name="connsiteY149" fmla="*/ 1283018 h 1283017"/>
              <a:gd name="connsiteX150" fmla="*/ 1713619 w 11218359"/>
              <a:gd name="connsiteY150" fmla="*/ 1283018 h 1283017"/>
              <a:gd name="connsiteX151" fmla="*/ 1725063 w 11218359"/>
              <a:gd name="connsiteY151" fmla="*/ 1283018 h 1283017"/>
              <a:gd name="connsiteX152" fmla="*/ 1736498 w 11218359"/>
              <a:gd name="connsiteY152" fmla="*/ 1283018 h 1283017"/>
              <a:gd name="connsiteX153" fmla="*/ 1747938 w 11218359"/>
              <a:gd name="connsiteY153" fmla="*/ 1283018 h 1283017"/>
              <a:gd name="connsiteX154" fmla="*/ 1759377 w 11218359"/>
              <a:gd name="connsiteY154" fmla="*/ 1283018 h 1283017"/>
              <a:gd name="connsiteX155" fmla="*/ 1770817 w 11218359"/>
              <a:gd name="connsiteY155" fmla="*/ 1283018 h 1283017"/>
              <a:gd name="connsiteX156" fmla="*/ 1782256 w 11218359"/>
              <a:gd name="connsiteY156" fmla="*/ 1283018 h 1283017"/>
              <a:gd name="connsiteX157" fmla="*/ 1793696 w 11218359"/>
              <a:gd name="connsiteY157" fmla="*/ 1283018 h 1283017"/>
              <a:gd name="connsiteX158" fmla="*/ 1805135 w 11218359"/>
              <a:gd name="connsiteY158" fmla="*/ 1283018 h 1283017"/>
              <a:gd name="connsiteX159" fmla="*/ 1816575 w 11218359"/>
              <a:gd name="connsiteY159" fmla="*/ 1283018 h 1283017"/>
              <a:gd name="connsiteX160" fmla="*/ 1828014 w 11218359"/>
              <a:gd name="connsiteY160" fmla="*/ 1283018 h 1283017"/>
              <a:gd name="connsiteX161" fmla="*/ 1839454 w 11218359"/>
              <a:gd name="connsiteY161" fmla="*/ 1283018 h 1283017"/>
              <a:gd name="connsiteX162" fmla="*/ 1850893 w 11218359"/>
              <a:gd name="connsiteY162" fmla="*/ 1283018 h 1283017"/>
              <a:gd name="connsiteX163" fmla="*/ 1862333 w 11218359"/>
              <a:gd name="connsiteY163" fmla="*/ 1283018 h 1283017"/>
              <a:gd name="connsiteX164" fmla="*/ 1873772 w 11218359"/>
              <a:gd name="connsiteY164" fmla="*/ 1283018 h 1283017"/>
              <a:gd name="connsiteX165" fmla="*/ 1885212 w 11218359"/>
              <a:gd name="connsiteY165" fmla="*/ 1283018 h 1283017"/>
              <a:gd name="connsiteX166" fmla="*/ 1896651 w 11218359"/>
              <a:gd name="connsiteY166" fmla="*/ 1283018 h 1283017"/>
              <a:gd name="connsiteX167" fmla="*/ 1908091 w 11218359"/>
              <a:gd name="connsiteY167" fmla="*/ 1283018 h 1283017"/>
              <a:gd name="connsiteX168" fmla="*/ 1919531 w 11218359"/>
              <a:gd name="connsiteY168" fmla="*/ 1283018 h 1283017"/>
              <a:gd name="connsiteX169" fmla="*/ 1930970 w 11218359"/>
              <a:gd name="connsiteY169" fmla="*/ 1283018 h 1283017"/>
              <a:gd name="connsiteX170" fmla="*/ 1942409 w 11218359"/>
              <a:gd name="connsiteY170" fmla="*/ 1283018 h 1283017"/>
              <a:gd name="connsiteX171" fmla="*/ 1953849 w 11218359"/>
              <a:gd name="connsiteY171" fmla="*/ 1283018 h 1283017"/>
              <a:gd name="connsiteX172" fmla="*/ 1965289 w 11218359"/>
              <a:gd name="connsiteY172" fmla="*/ 1283018 h 1283017"/>
              <a:gd name="connsiteX173" fmla="*/ 1976728 w 11218359"/>
              <a:gd name="connsiteY173" fmla="*/ 1283018 h 1283017"/>
              <a:gd name="connsiteX174" fmla="*/ 1988168 w 11218359"/>
              <a:gd name="connsiteY174" fmla="*/ 1283018 h 1283017"/>
              <a:gd name="connsiteX175" fmla="*/ 1999607 w 11218359"/>
              <a:gd name="connsiteY175" fmla="*/ 1283018 h 1283017"/>
              <a:gd name="connsiteX176" fmla="*/ 2011047 w 11218359"/>
              <a:gd name="connsiteY176" fmla="*/ 1283018 h 1283017"/>
              <a:gd name="connsiteX177" fmla="*/ 2022486 w 11218359"/>
              <a:gd name="connsiteY177" fmla="*/ 1283018 h 1283017"/>
              <a:gd name="connsiteX178" fmla="*/ 2033926 w 11218359"/>
              <a:gd name="connsiteY178" fmla="*/ 1283018 h 1283017"/>
              <a:gd name="connsiteX179" fmla="*/ 2045365 w 11218359"/>
              <a:gd name="connsiteY179" fmla="*/ 1283018 h 1283017"/>
              <a:gd name="connsiteX180" fmla="*/ 2056805 w 11218359"/>
              <a:gd name="connsiteY180" fmla="*/ 1283018 h 1283017"/>
              <a:gd name="connsiteX181" fmla="*/ 2068244 w 11218359"/>
              <a:gd name="connsiteY181" fmla="*/ 1283018 h 1283017"/>
              <a:gd name="connsiteX182" fmla="*/ 2079684 w 11218359"/>
              <a:gd name="connsiteY182" fmla="*/ 1283018 h 1283017"/>
              <a:gd name="connsiteX183" fmla="*/ 2091123 w 11218359"/>
              <a:gd name="connsiteY183" fmla="*/ 1283018 h 1283017"/>
              <a:gd name="connsiteX184" fmla="*/ 2102563 w 11218359"/>
              <a:gd name="connsiteY184" fmla="*/ 1283018 h 1283017"/>
              <a:gd name="connsiteX185" fmla="*/ 2114002 w 11218359"/>
              <a:gd name="connsiteY185" fmla="*/ 1283018 h 1283017"/>
              <a:gd name="connsiteX186" fmla="*/ 2125442 w 11218359"/>
              <a:gd name="connsiteY186" fmla="*/ 1283018 h 1283017"/>
              <a:gd name="connsiteX187" fmla="*/ 2136882 w 11218359"/>
              <a:gd name="connsiteY187" fmla="*/ 1283018 h 1283017"/>
              <a:gd name="connsiteX188" fmla="*/ 2148321 w 11218359"/>
              <a:gd name="connsiteY188" fmla="*/ 1283018 h 1283017"/>
              <a:gd name="connsiteX189" fmla="*/ 2159760 w 11218359"/>
              <a:gd name="connsiteY189" fmla="*/ 1283018 h 1283017"/>
              <a:gd name="connsiteX190" fmla="*/ 2171200 w 11218359"/>
              <a:gd name="connsiteY190" fmla="*/ 1283018 h 1283017"/>
              <a:gd name="connsiteX191" fmla="*/ 2182640 w 11218359"/>
              <a:gd name="connsiteY191" fmla="*/ 1283018 h 1283017"/>
              <a:gd name="connsiteX192" fmla="*/ 2194079 w 11218359"/>
              <a:gd name="connsiteY192" fmla="*/ 1283018 h 1283017"/>
              <a:gd name="connsiteX193" fmla="*/ 2205519 w 11218359"/>
              <a:gd name="connsiteY193" fmla="*/ 1283018 h 1283017"/>
              <a:gd name="connsiteX194" fmla="*/ 2216958 w 11218359"/>
              <a:gd name="connsiteY194" fmla="*/ 1283018 h 1283017"/>
              <a:gd name="connsiteX195" fmla="*/ 2228393 w 11218359"/>
              <a:gd name="connsiteY195" fmla="*/ 1283018 h 1283017"/>
              <a:gd name="connsiteX196" fmla="*/ 2239837 w 11218359"/>
              <a:gd name="connsiteY196" fmla="*/ 1283018 h 1283017"/>
              <a:gd name="connsiteX197" fmla="*/ 2251272 w 11218359"/>
              <a:gd name="connsiteY197" fmla="*/ 1283018 h 1283017"/>
              <a:gd name="connsiteX198" fmla="*/ 2262716 w 11218359"/>
              <a:gd name="connsiteY198" fmla="*/ 1283018 h 1283017"/>
              <a:gd name="connsiteX199" fmla="*/ 2274151 w 11218359"/>
              <a:gd name="connsiteY199" fmla="*/ 1283018 h 1283017"/>
              <a:gd name="connsiteX200" fmla="*/ 2285591 w 11218359"/>
              <a:gd name="connsiteY200" fmla="*/ 1283018 h 1283017"/>
              <a:gd name="connsiteX201" fmla="*/ 2297030 w 11218359"/>
              <a:gd name="connsiteY201" fmla="*/ 1283018 h 1283017"/>
              <a:gd name="connsiteX202" fmla="*/ 2308470 w 11218359"/>
              <a:gd name="connsiteY202" fmla="*/ 1283018 h 1283017"/>
              <a:gd name="connsiteX203" fmla="*/ 2319909 w 11218359"/>
              <a:gd name="connsiteY203" fmla="*/ 1283018 h 1283017"/>
              <a:gd name="connsiteX204" fmla="*/ 2331349 w 11218359"/>
              <a:gd name="connsiteY204" fmla="*/ 1283018 h 1283017"/>
              <a:gd name="connsiteX205" fmla="*/ 2342788 w 11218359"/>
              <a:gd name="connsiteY205" fmla="*/ 1283018 h 1283017"/>
              <a:gd name="connsiteX206" fmla="*/ 2354228 w 11218359"/>
              <a:gd name="connsiteY206" fmla="*/ 1283018 h 1283017"/>
              <a:gd name="connsiteX207" fmla="*/ 2365667 w 11218359"/>
              <a:gd name="connsiteY207" fmla="*/ 1283018 h 1283017"/>
              <a:gd name="connsiteX208" fmla="*/ 2377107 w 11218359"/>
              <a:gd name="connsiteY208" fmla="*/ 1283018 h 1283017"/>
              <a:gd name="connsiteX209" fmla="*/ 2388546 w 11218359"/>
              <a:gd name="connsiteY209" fmla="*/ 1283018 h 1283017"/>
              <a:gd name="connsiteX210" fmla="*/ 2399986 w 11218359"/>
              <a:gd name="connsiteY210" fmla="*/ 1283018 h 1283017"/>
              <a:gd name="connsiteX211" fmla="*/ 2411425 w 11218359"/>
              <a:gd name="connsiteY211" fmla="*/ 1283018 h 1283017"/>
              <a:gd name="connsiteX212" fmla="*/ 2422865 w 11218359"/>
              <a:gd name="connsiteY212" fmla="*/ 1283018 h 1283017"/>
              <a:gd name="connsiteX213" fmla="*/ 2434304 w 11218359"/>
              <a:gd name="connsiteY213" fmla="*/ 1283018 h 1283017"/>
              <a:gd name="connsiteX214" fmla="*/ 2445744 w 11218359"/>
              <a:gd name="connsiteY214" fmla="*/ 1283018 h 1283017"/>
              <a:gd name="connsiteX215" fmla="*/ 2457184 w 11218359"/>
              <a:gd name="connsiteY215" fmla="*/ 1283018 h 1283017"/>
              <a:gd name="connsiteX216" fmla="*/ 2468623 w 11218359"/>
              <a:gd name="connsiteY216" fmla="*/ 1283018 h 1283017"/>
              <a:gd name="connsiteX217" fmla="*/ 2480062 w 11218359"/>
              <a:gd name="connsiteY217" fmla="*/ 1283018 h 1283017"/>
              <a:gd name="connsiteX218" fmla="*/ 2491502 w 11218359"/>
              <a:gd name="connsiteY218" fmla="*/ 1283018 h 1283017"/>
              <a:gd name="connsiteX219" fmla="*/ 2502942 w 11218359"/>
              <a:gd name="connsiteY219" fmla="*/ 1283018 h 1283017"/>
              <a:gd name="connsiteX220" fmla="*/ 2514381 w 11218359"/>
              <a:gd name="connsiteY220" fmla="*/ 1283018 h 1283017"/>
              <a:gd name="connsiteX221" fmla="*/ 2525821 w 11218359"/>
              <a:gd name="connsiteY221" fmla="*/ 1283018 h 1283017"/>
              <a:gd name="connsiteX222" fmla="*/ 2537260 w 11218359"/>
              <a:gd name="connsiteY222" fmla="*/ 1283018 h 1283017"/>
              <a:gd name="connsiteX223" fmla="*/ 2548700 w 11218359"/>
              <a:gd name="connsiteY223" fmla="*/ 1283018 h 1283017"/>
              <a:gd name="connsiteX224" fmla="*/ 2560139 w 11218359"/>
              <a:gd name="connsiteY224" fmla="*/ 1283018 h 1283017"/>
              <a:gd name="connsiteX225" fmla="*/ 2571579 w 11218359"/>
              <a:gd name="connsiteY225" fmla="*/ 1283018 h 1283017"/>
              <a:gd name="connsiteX226" fmla="*/ 2583018 w 11218359"/>
              <a:gd name="connsiteY226" fmla="*/ 1283018 h 1283017"/>
              <a:gd name="connsiteX227" fmla="*/ 2594458 w 11218359"/>
              <a:gd name="connsiteY227" fmla="*/ 1283018 h 1283017"/>
              <a:gd name="connsiteX228" fmla="*/ 2605897 w 11218359"/>
              <a:gd name="connsiteY228" fmla="*/ 1283018 h 1283017"/>
              <a:gd name="connsiteX229" fmla="*/ 2617337 w 11218359"/>
              <a:gd name="connsiteY229" fmla="*/ 1283018 h 1283017"/>
              <a:gd name="connsiteX230" fmla="*/ 2628776 w 11218359"/>
              <a:gd name="connsiteY230" fmla="*/ 1283018 h 1283017"/>
              <a:gd name="connsiteX231" fmla="*/ 2640216 w 11218359"/>
              <a:gd name="connsiteY231" fmla="*/ 1283018 h 1283017"/>
              <a:gd name="connsiteX232" fmla="*/ 2651655 w 11218359"/>
              <a:gd name="connsiteY232" fmla="*/ 1283018 h 1283017"/>
              <a:gd name="connsiteX233" fmla="*/ 2663095 w 11218359"/>
              <a:gd name="connsiteY233" fmla="*/ 1283018 h 1283017"/>
              <a:gd name="connsiteX234" fmla="*/ 2674535 w 11218359"/>
              <a:gd name="connsiteY234" fmla="*/ 1283018 h 1283017"/>
              <a:gd name="connsiteX235" fmla="*/ 2685974 w 11218359"/>
              <a:gd name="connsiteY235" fmla="*/ 1283018 h 1283017"/>
              <a:gd name="connsiteX236" fmla="*/ 2697413 w 11218359"/>
              <a:gd name="connsiteY236" fmla="*/ 1283018 h 1283017"/>
              <a:gd name="connsiteX237" fmla="*/ 2708853 w 11218359"/>
              <a:gd name="connsiteY237" fmla="*/ 1283018 h 1283017"/>
              <a:gd name="connsiteX238" fmla="*/ 2720293 w 11218359"/>
              <a:gd name="connsiteY238" fmla="*/ 1283018 h 1283017"/>
              <a:gd name="connsiteX239" fmla="*/ 2731727 w 11218359"/>
              <a:gd name="connsiteY239" fmla="*/ 1283018 h 1283017"/>
              <a:gd name="connsiteX240" fmla="*/ 2743172 w 11218359"/>
              <a:gd name="connsiteY240" fmla="*/ 1283018 h 1283017"/>
              <a:gd name="connsiteX241" fmla="*/ 2754611 w 11218359"/>
              <a:gd name="connsiteY241" fmla="*/ 1283018 h 1283017"/>
              <a:gd name="connsiteX242" fmla="*/ 2766046 w 11218359"/>
              <a:gd name="connsiteY242" fmla="*/ 1283018 h 1283017"/>
              <a:gd name="connsiteX243" fmla="*/ 2777490 w 11218359"/>
              <a:gd name="connsiteY243" fmla="*/ 1283018 h 1283017"/>
              <a:gd name="connsiteX244" fmla="*/ 2788925 w 11218359"/>
              <a:gd name="connsiteY244" fmla="*/ 1283018 h 1283017"/>
              <a:gd name="connsiteX245" fmla="*/ 2800364 w 11218359"/>
              <a:gd name="connsiteY245" fmla="*/ 1283018 h 1283017"/>
              <a:gd name="connsiteX246" fmla="*/ 2811804 w 11218359"/>
              <a:gd name="connsiteY246" fmla="*/ 1283018 h 1283017"/>
              <a:gd name="connsiteX247" fmla="*/ 2823243 w 11218359"/>
              <a:gd name="connsiteY247" fmla="*/ 1283018 h 1283017"/>
              <a:gd name="connsiteX248" fmla="*/ 2834683 w 11218359"/>
              <a:gd name="connsiteY248" fmla="*/ 1283018 h 1283017"/>
              <a:gd name="connsiteX249" fmla="*/ 2846123 w 11218359"/>
              <a:gd name="connsiteY249" fmla="*/ 1283018 h 1283017"/>
              <a:gd name="connsiteX250" fmla="*/ 2857562 w 11218359"/>
              <a:gd name="connsiteY250" fmla="*/ 1283018 h 1283017"/>
              <a:gd name="connsiteX251" fmla="*/ 2869001 w 11218359"/>
              <a:gd name="connsiteY251" fmla="*/ 1283018 h 1283017"/>
              <a:gd name="connsiteX252" fmla="*/ 2880441 w 11218359"/>
              <a:gd name="connsiteY252" fmla="*/ 1283018 h 1283017"/>
              <a:gd name="connsiteX253" fmla="*/ 2891881 w 11218359"/>
              <a:gd name="connsiteY253" fmla="*/ 1283018 h 1283017"/>
              <a:gd name="connsiteX254" fmla="*/ 2903320 w 11218359"/>
              <a:gd name="connsiteY254" fmla="*/ 1283018 h 1283017"/>
              <a:gd name="connsiteX255" fmla="*/ 2914760 w 11218359"/>
              <a:gd name="connsiteY255" fmla="*/ 1283018 h 1283017"/>
              <a:gd name="connsiteX256" fmla="*/ 2926199 w 11218359"/>
              <a:gd name="connsiteY256" fmla="*/ 1283018 h 1283017"/>
              <a:gd name="connsiteX257" fmla="*/ 2937639 w 11218359"/>
              <a:gd name="connsiteY257" fmla="*/ 1283018 h 1283017"/>
              <a:gd name="connsiteX258" fmla="*/ 2949078 w 11218359"/>
              <a:gd name="connsiteY258" fmla="*/ 1283018 h 1283017"/>
              <a:gd name="connsiteX259" fmla="*/ 2960518 w 11218359"/>
              <a:gd name="connsiteY259" fmla="*/ 1283018 h 1283017"/>
              <a:gd name="connsiteX260" fmla="*/ 2971957 w 11218359"/>
              <a:gd name="connsiteY260" fmla="*/ 1283018 h 1283017"/>
              <a:gd name="connsiteX261" fmla="*/ 2983397 w 11218359"/>
              <a:gd name="connsiteY261" fmla="*/ 1283018 h 1283017"/>
              <a:gd name="connsiteX262" fmla="*/ 2994837 w 11218359"/>
              <a:gd name="connsiteY262" fmla="*/ 1283018 h 1283017"/>
              <a:gd name="connsiteX263" fmla="*/ 3006276 w 11218359"/>
              <a:gd name="connsiteY263" fmla="*/ 1283018 h 1283017"/>
              <a:gd name="connsiteX264" fmla="*/ 3017715 w 11218359"/>
              <a:gd name="connsiteY264" fmla="*/ 1283018 h 1283017"/>
              <a:gd name="connsiteX265" fmla="*/ 3029155 w 11218359"/>
              <a:gd name="connsiteY265" fmla="*/ 1283018 h 1283017"/>
              <a:gd name="connsiteX266" fmla="*/ 3040594 w 11218359"/>
              <a:gd name="connsiteY266" fmla="*/ 1283018 h 1283017"/>
              <a:gd name="connsiteX267" fmla="*/ 3052034 w 11218359"/>
              <a:gd name="connsiteY267" fmla="*/ 1283018 h 1283017"/>
              <a:gd name="connsiteX268" fmla="*/ 3063474 w 11218359"/>
              <a:gd name="connsiteY268" fmla="*/ 1283018 h 1283017"/>
              <a:gd name="connsiteX269" fmla="*/ 3074913 w 11218359"/>
              <a:gd name="connsiteY269" fmla="*/ 1283018 h 1283017"/>
              <a:gd name="connsiteX270" fmla="*/ 3086352 w 11218359"/>
              <a:gd name="connsiteY270" fmla="*/ 1283018 h 1283017"/>
              <a:gd name="connsiteX271" fmla="*/ 3097792 w 11218359"/>
              <a:gd name="connsiteY271" fmla="*/ 1283018 h 1283017"/>
              <a:gd name="connsiteX272" fmla="*/ 3109232 w 11218359"/>
              <a:gd name="connsiteY272" fmla="*/ 1283018 h 1283017"/>
              <a:gd name="connsiteX273" fmla="*/ 3120671 w 11218359"/>
              <a:gd name="connsiteY273" fmla="*/ 1283018 h 1283017"/>
              <a:gd name="connsiteX274" fmla="*/ 3132111 w 11218359"/>
              <a:gd name="connsiteY274" fmla="*/ 1283018 h 1283017"/>
              <a:gd name="connsiteX275" fmla="*/ 3143550 w 11218359"/>
              <a:gd name="connsiteY275" fmla="*/ 1283018 h 1283017"/>
              <a:gd name="connsiteX276" fmla="*/ 3154990 w 11218359"/>
              <a:gd name="connsiteY276" fmla="*/ 1283018 h 1283017"/>
              <a:gd name="connsiteX277" fmla="*/ 3166429 w 11218359"/>
              <a:gd name="connsiteY277" fmla="*/ 1283018 h 1283017"/>
              <a:gd name="connsiteX278" fmla="*/ 3177869 w 11218359"/>
              <a:gd name="connsiteY278" fmla="*/ 1283018 h 1283017"/>
              <a:gd name="connsiteX279" fmla="*/ 3189308 w 11218359"/>
              <a:gd name="connsiteY279" fmla="*/ 1283018 h 1283017"/>
              <a:gd name="connsiteX280" fmla="*/ 3200748 w 11218359"/>
              <a:gd name="connsiteY280" fmla="*/ 1283018 h 1283017"/>
              <a:gd name="connsiteX281" fmla="*/ 3212187 w 11218359"/>
              <a:gd name="connsiteY281" fmla="*/ 1283018 h 1283017"/>
              <a:gd name="connsiteX282" fmla="*/ 3223627 w 11218359"/>
              <a:gd name="connsiteY282" fmla="*/ 1283018 h 1283017"/>
              <a:gd name="connsiteX283" fmla="*/ 3235066 w 11218359"/>
              <a:gd name="connsiteY283" fmla="*/ 1283018 h 1283017"/>
              <a:gd name="connsiteX284" fmla="*/ 3246501 w 11218359"/>
              <a:gd name="connsiteY284" fmla="*/ 1283018 h 1283017"/>
              <a:gd name="connsiteX285" fmla="*/ 3257945 w 11218359"/>
              <a:gd name="connsiteY285" fmla="*/ 1283018 h 1283017"/>
              <a:gd name="connsiteX286" fmla="*/ 3269385 w 11218359"/>
              <a:gd name="connsiteY286" fmla="*/ 1283018 h 1283017"/>
              <a:gd name="connsiteX287" fmla="*/ 3280825 w 11218359"/>
              <a:gd name="connsiteY287" fmla="*/ 1283018 h 1283017"/>
              <a:gd name="connsiteX288" fmla="*/ 3292264 w 11218359"/>
              <a:gd name="connsiteY288" fmla="*/ 1283018 h 1283017"/>
              <a:gd name="connsiteX289" fmla="*/ 3303699 w 11218359"/>
              <a:gd name="connsiteY289" fmla="*/ 1283018 h 1283017"/>
              <a:gd name="connsiteX290" fmla="*/ 3315143 w 11218359"/>
              <a:gd name="connsiteY290" fmla="*/ 1283018 h 1283017"/>
              <a:gd name="connsiteX291" fmla="*/ 3326578 w 11218359"/>
              <a:gd name="connsiteY291" fmla="*/ 1283018 h 1283017"/>
              <a:gd name="connsiteX292" fmla="*/ 3338017 w 11218359"/>
              <a:gd name="connsiteY292" fmla="*/ 1283018 h 1283017"/>
              <a:gd name="connsiteX293" fmla="*/ 3349457 w 11218359"/>
              <a:gd name="connsiteY293" fmla="*/ 1283018 h 1283017"/>
              <a:gd name="connsiteX294" fmla="*/ 3360896 w 11218359"/>
              <a:gd name="connsiteY294" fmla="*/ 1283018 h 1283017"/>
              <a:gd name="connsiteX295" fmla="*/ 3372336 w 11218359"/>
              <a:gd name="connsiteY295" fmla="*/ 1283018 h 1283017"/>
              <a:gd name="connsiteX296" fmla="*/ 3383776 w 11218359"/>
              <a:gd name="connsiteY296" fmla="*/ 1283018 h 1283017"/>
              <a:gd name="connsiteX297" fmla="*/ 3395215 w 11218359"/>
              <a:gd name="connsiteY297" fmla="*/ 1283018 h 1283017"/>
              <a:gd name="connsiteX298" fmla="*/ 3406654 w 11218359"/>
              <a:gd name="connsiteY298" fmla="*/ 1283018 h 1283017"/>
              <a:gd name="connsiteX299" fmla="*/ 3418094 w 11218359"/>
              <a:gd name="connsiteY299" fmla="*/ 1283018 h 1283017"/>
              <a:gd name="connsiteX300" fmla="*/ 3429534 w 11218359"/>
              <a:gd name="connsiteY300" fmla="*/ 1283018 h 1283017"/>
              <a:gd name="connsiteX301" fmla="*/ 3440973 w 11218359"/>
              <a:gd name="connsiteY301" fmla="*/ 1283018 h 1283017"/>
              <a:gd name="connsiteX302" fmla="*/ 3452413 w 11218359"/>
              <a:gd name="connsiteY302" fmla="*/ 1283018 h 1283017"/>
              <a:gd name="connsiteX303" fmla="*/ 3463852 w 11218359"/>
              <a:gd name="connsiteY303" fmla="*/ 1283018 h 1283017"/>
              <a:gd name="connsiteX304" fmla="*/ 3475292 w 11218359"/>
              <a:gd name="connsiteY304" fmla="*/ 1283018 h 1283017"/>
              <a:gd name="connsiteX305" fmla="*/ 3486731 w 11218359"/>
              <a:gd name="connsiteY305" fmla="*/ 1283018 h 1283017"/>
              <a:gd name="connsiteX306" fmla="*/ 3498171 w 11218359"/>
              <a:gd name="connsiteY306" fmla="*/ 530333 h 1283017"/>
              <a:gd name="connsiteX307" fmla="*/ 3509610 w 11218359"/>
              <a:gd name="connsiteY307" fmla="*/ 193805 h 1283017"/>
              <a:gd name="connsiteX308" fmla="*/ 3521050 w 11218359"/>
              <a:gd name="connsiteY308" fmla="*/ 402631 h 1283017"/>
              <a:gd name="connsiteX309" fmla="*/ 3532489 w 11218359"/>
              <a:gd name="connsiteY309" fmla="*/ 432678 h 1283017"/>
              <a:gd name="connsiteX310" fmla="*/ 3543929 w 11218359"/>
              <a:gd name="connsiteY310" fmla="*/ 0 h 1283017"/>
              <a:gd name="connsiteX311" fmla="*/ 3555368 w 11218359"/>
              <a:gd name="connsiteY311" fmla="*/ 297466 h 1283017"/>
              <a:gd name="connsiteX312" fmla="*/ 3566808 w 11218359"/>
              <a:gd name="connsiteY312" fmla="*/ 1261986 h 1283017"/>
              <a:gd name="connsiteX313" fmla="*/ 3578247 w 11218359"/>
              <a:gd name="connsiteY313" fmla="*/ 1280012 h 1283017"/>
              <a:gd name="connsiteX314" fmla="*/ 3589687 w 11218359"/>
              <a:gd name="connsiteY314" fmla="*/ 1283018 h 1283017"/>
              <a:gd name="connsiteX315" fmla="*/ 3601127 w 11218359"/>
              <a:gd name="connsiteY315" fmla="*/ 1283018 h 1283017"/>
              <a:gd name="connsiteX316" fmla="*/ 3612566 w 11218359"/>
              <a:gd name="connsiteY316" fmla="*/ 1283018 h 1283017"/>
              <a:gd name="connsiteX317" fmla="*/ 3624005 w 11218359"/>
              <a:gd name="connsiteY317" fmla="*/ 1283018 h 1283017"/>
              <a:gd name="connsiteX318" fmla="*/ 3635445 w 11218359"/>
              <a:gd name="connsiteY318" fmla="*/ 1283018 h 1283017"/>
              <a:gd name="connsiteX319" fmla="*/ 3646885 w 11218359"/>
              <a:gd name="connsiteY319" fmla="*/ 1283018 h 1283017"/>
              <a:gd name="connsiteX320" fmla="*/ 3658324 w 11218359"/>
              <a:gd name="connsiteY320" fmla="*/ 1283018 h 1283017"/>
              <a:gd name="connsiteX321" fmla="*/ 3669764 w 11218359"/>
              <a:gd name="connsiteY321" fmla="*/ 1283018 h 1283017"/>
              <a:gd name="connsiteX322" fmla="*/ 3681203 w 11218359"/>
              <a:gd name="connsiteY322" fmla="*/ 1283018 h 1283017"/>
              <a:gd name="connsiteX323" fmla="*/ 3692643 w 11218359"/>
              <a:gd name="connsiteY323" fmla="*/ 1283018 h 1283017"/>
              <a:gd name="connsiteX324" fmla="*/ 3704082 w 11218359"/>
              <a:gd name="connsiteY324" fmla="*/ 1283018 h 1283017"/>
              <a:gd name="connsiteX325" fmla="*/ 3715522 w 11218359"/>
              <a:gd name="connsiteY325" fmla="*/ 1283018 h 1283017"/>
              <a:gd name="connsiteX326" fmla="*/ 3726961 w 11218359"/>
              <a:gd name="connsiteY326" fmla="*/ 1283018 h 1283017"/>
              <a:gd name="connsiteX327" fmla="*/ 3738401 w 11218359"/>
              <a:gd name="connsiteY327" fmla="*/ 1283018 h 1283017"/>
              <a:gd name="connsiteX328" fmla="*/ 3749840 w 11218359"/>
              <a:gd name="connsiteY328" fmla="*/ 1283018 h 1283017"/>
              <a:gd name="connsiteX329" fmla="*/ 3761280 w 11218359"/>
              <a:gd name="connsiteY329" fmla="*/ 1283018 h 1283017"/>
              <a:gd name="connsiteX330" fmla="*/ 3772719 w 11218359"/>
              <a:gd name="connsiteY330" fmla="*/ 1283018 h 1283017"/>
              <a:gd name="connsiteX331" fmla="*/ 3784154 w 11218359"/>
              <a:gd name="connsiteY331" fmla="*/ 1283018 h 1283017"/>
              <a:gd name="connsiteX332" fmla="*/ 3795598 w 11218359"/>
              <a:gd name="connsiteY332" fmla="*/ 1283018 h 1283017"/>
              <a:gd name="connsiteX333" fmla="*/ 3807033 w 11218359"/>
              <a:gd name="connsiteY333" fmla="*/ 1283018 h 1283017"/>
              <a:gd name="connsiteX334" fmla="*/ 3818473 w 11218359"/>
              <a:gd name="connsiteY334" fmla="*/ 1283018 h 1283017"/>
              <a:gd name="connsiteX335" fmla="*/ 3829917 w 11218359"/>
              <a:gd name="connsiteY335" fmla="*/ 1283018 h 1283017"/>
              <a:gd name="connsiteX336" fmla="*/ 3841352 w 11218359"/>
              <a:gd name="connsiteY336" fmla="*/ 1283018 h 1283017"/>
              <a:gd name="connsiteX337" fmla="*/ 3852791 w 11218359"/>
              <a:gd name="connsiteY337" fmla="*/ 1283018 h 1283017"/>
              <a:gd name="connsiteX338" fmla="*/ 3864231 w 11218359"/>
              <a:gd name="connsiteY338" fmla="*/ 1283018 h 1283017"/>
              <a:gd name="connsiteX339" fmla="*/ 3875670 w 11218359"/>
              <a:gd name="connsiteY339" fmla="*/ 1283018 h 1283017"/>
              <a:gd name="connsiteX340" fmla="*/ 3887110 w 11218359"/>
              <a:gd name="connsiteY340" fmla="*/ 1283018 h 1283017"/>
              <a:gd name="connsiteX341" fmla="*/ 3898549 w 11218359"/>
              <a:gd name="connsiteY341" fmla="*/ 1283018 h 1283017"/>
              <a:gd name="connsiteX342" fmla="*/ 3909989 w 11218359"/>
              <a:gd name="connsiteY342" fmla="*/ 1283018 h 1283017"/>
              <a:gd name="connsiteX343" fmla="*/ 3921447 w 11218359"/>
              <a:gd name="connsiteY343" fmla="*/ 1283018 h 1283017"/>
              <a:gd name="connsiteX344" fmla="*/ 3932878 w 11218359"/>
              <a:gd name="connsiteY344" fmla="*/ 1283018 h 1283017"/>
              <a:gd name="connsiteX345" fmla="*/ 3944307 w 11218359"/>
              <a:gd name="connsiteY345" fmla="*/ 1283018 h 1283017"/>
              <a:gd name="connsiteX346" fmla="*/ 3955737 w 11218359"/>
              <a:gd name="connsiteY346" fmla="*/ 1283018 h 1283017"/>
              <a:gd name="connsiteX347" fmla="*/ 3967167 w 11218359"/>
              <a:gd name="connsiteY347" fmla="*/ 1283018 h 1283017"/>
              <a:gd name="connsiteX348" fmla="*/ 3978645 w 11218359"/>
              <a:gd name="connsiteY348" fmla="*/ 1283018 h 1283017"/>
              <a:gd name="connsiteX349" fmla="*/ 3990075 w 11218359"/>
              <a:gd name="connsiteY349" fmla="*/ 1283018 h 1283017"/>
              <a:gd name="connsiteX350" fmla="*/ 4001505 w 11218359"/>
              <a:gd name="connsiteY350" fmla="*/ 1283018 h 1283017"/>
              <a:gd name="connsiteX351" fmla="*/ 4012935 w 11218359"/>
              <a:gd name="connsiteY351" fmla="*/ 1283018 h 1283017"/>
              <a:gd name="connsiteX352" fmla="*/ 4024365 w 11218359"/>
              <a:gd name="connsiteY352" fmla="*/ 1283018 h 1283017"/>
              <a:gd name="connsiteX353" fmla="*/ 4035843 w 11218359"/>
              <a:gd name="connsiteY353" fmla="*/ 1283018 h 1283017"/>
              <a:gd name="connsiteX354" fmla="*/ 4047273 w 11218359"/>
              <a:gd name="connsiteY354" fmla="*/ 1283018 h 1283017"/>
              <a:gd name="connsiteX355" fmla="*/ 4058702 w 11218359"/>
              <a:gd name="connsiteY355" fmla="*/ 1283018 h 1283017"/>
              <a:gd name="connsiteX356" fmla="*/ 4070133 w 11218359"/>
              <a:gd name="connsiteY356" fmla="*/ 1283018 h 1283017"/>
              <a:gd name="connsiteX357" fmla="*/ 4081563 w 11218359"/>
              <a:gd name="connsiteY357" fmla="*/ 1283018 h 1283017"/>
              <a:gd name="connsiteX358" fmla="*/ 4093040 w 11218359"/>
              <a:gd name="connsiteY358" fmla="*/ 1283018 h 1283017"/>
              <a:gd name="connsiteX359" fmla="*/ 4104471 w 11218359"/>
              <a:gd name="connsiteY359" fmla="*/ 1283018 h 1283017"/>
              <a:gd name="connsiteX360" fmla="*/ 4115900 w 11218359"/>
              <a:gd name="connsiteY360" fmla="*/ 1283018 h 1283017"/>
              <a:gd name="connsiteX361" fmla="*/ 4127330 w 11218359"/>
              <a:gd name="connsiteY361" fmla="*/ 1283018 h 1283017"/>
              <a:gd name="connsiteX362" fmla="*/ 4138760 w 11218359"/>
              <a:gd name="connsiteY362" fmla="*/ 1283018 h 1283017"/>
              <a:gd name="connsiteX363" fmla="*/ 4150238 w 11218359"/>
              <a:gd name="connsiteY363" fmla="*/ 1283018 h 1283017"/>
              <a:gd name="connsiteX364" fmla="*/ 4161668 w 11218359"/>
              <a:gd name="connsiteY364" fmla="*/ 1283018 h 1283017"/>
              <a:gd name="connsiteX365" fmla="*/ 4173098 w 11218359"/>
              <a:gd name="connsiteY365" fmla="*/ 1283018 h 1283017"/>
              <a:gd name="connsiteX366" fmla="*/ 4184528 w 11218359"/>
              <a:gd name="connsiteY366" fmla="*/ 1283018 h 1283017"/>
              <a:gd name="connsiteX367" fmla="*/ 4195958 w 11218359"/>
              <a:gd name="connsiteY367" fmla="*/ 1283018 h 1283017"/>
              <a:gd name="connsiteX368" fmla="*/ 4207436 w 11218359"/>
              <a:gd name="connsiteY368" fmla="*/ 1283018 h 1283017"/>
              <a:gd name="connsiteX369" fmla="*/ 4218865 w 11218359"/>
              <a:gd name="connsiteY369" fmla="*/ 1283018 h 1283017"/>
              <a:gd name="connsiteX370" fmla="*/ 4230296 w 11218359"/>
              <a:gd name="connsiteY370" fmla="*/ 1283018 h 1283017"/>
              <a:gd name="connsiteX371" fmla="*/ 4241726 w 11218359"/>
              <a:gd name="connsiteY371" fmla="*/ 1283018 h 1283017"/>
              <a:gd name="connsiteX372" fmla="*/ 4253156 w 11218359"/>
              <a:gd name="connsiteY372" fmla="*/ 1283018 h 1283017"/>
              <a:gd name="connsiteX373" fmla="*/ 4264634 w 11218359"/>
              <a:gd name="connsiteY373" fmla="*/ 1283018 h 1283017"/>
              <a:gd name="connsiteX374" fmla="*/ 4276063 w 11218359"/>
              <a:gd name="connsiteY374" fmla="*/ 1283018 h 1283017"/>
              <a:gd name="connsiteX375" fmla="*/ 4287493 w 11218359"/>
              <a:gd name="connsiteY375" fmla="*/ 1283018 h 1283017"/>
              <a:gd name="connsiteX376" fmla="*/ 4298923 w 11218359"/>
              <a:gd name="connsiteY376" fmla="*/ 1283018 h 1283017"/>
              <a:gd name="connsiteX377" fmla="*/ 4310353 w 11218359"/>
              <a:gd name="connsiteY377" fmla="*/ 1283018 h 1283017"/>
              <a:gd name="connsiteX378" fmla="*/ 4321831 w 11218359"/>
              <a:gd name="connsiteY378" fmla="*/ 1283018 h 1283017"/>
              <a:gd name="connsiteX379" fmla="*/ 4333261 w 11218359"/>
              <a:gd name="connsiteY379" fmla="*/ 1283018 h 1283017"/>
              <a:gd name="connsiteX380" fmla="*/ 4344691 w 11218359"/>
              <a:gd name="connsiteY380" fmla="*/ 1283018 h 1283017"/>
              <a:gd name="connsiteX381" fmla="*/ 4356121 w 11218359"/>
              <a:gd name="connsiteY381" fmla="*/ 1283018 h 1283017"/>
              <a:gd name="connsiteX382" fmla="*/ 4367551 w 11218359"/>
              <a:gd name="connsiteY382" fmla="*/ 1283018 h 1283017"/>
              <a:gd name="connsiteX383" fmla="*/ 4379028 w 11218359"/>
              <a:gd name="connsiteY383" fmla="*/ 1283018 h 1283017"/>
              <a:gd name="connsiteX384" fmla="*/ 4390458 w 11218359"/>
              <a:gd name="connsiteY384" fmla="*/ 1283018 h 1283017"/>
              <a:gd name="connsiteX385" fmla="*/ 4401889 w 11218359"/>
              <a:gd name="connsiteY385" fmla="*/ 1283018 h 1283017"/>
              <a:gd name="connsiteX386" fmla="*/ 4413319 w 11218359"/>
              <a:gd name="connsiteY386" fmla="*/ 1283018 h 1283017"/>
              <a:gd name="connsiteX387" fmla="*/ 4424749 w 11218359"/>
              <a:gd name="connsiteY387" fmla="*/ 1283018 h 1283017"/>
              <a:gd name="connsiteX388" fmla="*/ 4436226 w 11218359"/>
              <a:gd name="connsiteY388" fmla="*/ 1283018 h 1283017"/>
              <a:gd name="connsiteX389" fmla="*/ 4447656 w 11218359"/>
              <a:gd name="connsiteY389" fmla="*/ 1283018 h 1283017"/>
              <a:gd name="connsiteX390" fmla="*/ 4459086 w 11218359"/>
              <a:gd name="connsiteY390" fmla="*/ 1283018 h 1283017"/>
              <a:gd name="connsiteX391" fmla="*/ 4470516 w 11218359"/>
              <a:gd name="connsiteY391" fmla="*/ 1283018 h 1283017"/>
              <a:gd name="connsiteX392" fmla="*/ 4481946 w 11218359"/>
              <a:gd name="connsiteY392" fmla="*/ 1283018 h 1283017"/>
              <a:gd name="connsiteX393" fmla="*/ 4493424 w 11218359"/>
              <a:gd name="connsiteY393" fmla="*/ 1283018 h 1283017"/>
              <a:gd name="connsiteX394" fmla="*/ 4504854 w 11218359"/>
              <a:gd name="connsiteY394" fmla="*/ 1283018 h 1283017"/>
              <a:gd name="connsiteX395" fmla="*/ 4516284 w 11218359"/>
              <a:gd name="connsiteY395" fmla="*/ 1283018 h 1283017"/>
              <a:gd name="connsiteX396" fmla="*/ 4527714 w 11218359"/>
              <a:gd name="connsiteY396" fmla="*/ 1283018 h 1283017"/>
              <a:gd name="connsiteX397" fmla="*/ 4539144 w 11218359"/>
              <a:gd name="connsiteY397" fmla="*/ 1283018 h 1283017"/>
              <a:gd name="connsiteX398" fmla="*/ 4550621 w 11218359"/>
              <a:gd name="connsiteY398" fmla="*/ 1283018 h 1283017"/>
              <a:gd name="connsiteX399" fmla="*/ 4562051 w 11218359"/>
              <a:gd name="connsiteY399" fmla="*/ 1283018 h 1283017"/>
              <a:gd name="connsiteX400" fmla="*/ 4573482 w 11218359"/>
              <a:gd name="connsiteY400" fmla="*/ 1283018 h 1283017"/>
              <a:gd name="connsiteX401" fmla="*/ 4584912 w 11218359"/>
              <a:gd name="connsiteY401" fmla="*/ 1283018 h 1283017"/>
              <a:gd name="connsiteX402" fmla="*/ 4596341 w 11218359"/>
              <a:gd name="connsiteY402" fmla="*/ 1283018 h 1283017"/>
              <a:gd name="connsiteX403" fmla="*/ 4607771 w 11218359"/>
              <a:gd name="connsiteY403" fmla="*/ 1283018 h 1283017"/>
              <a:gd name="connsiteX404" fmla="*/ 4619249 w 11218359"/>
              <a:gd name="connsiteY404" fmla="*/ 1283018 h 1283017"/>
              <a:gd name="connsiteX405" fmla="*/ 4630679 w 11218359"/>
              <a:gd name="connsiteY405" fmla="*/ 1283018 h 1283017"/>
              <a:gd name="connsiteX406" fmla="*/ 4642109 w 11218359"/>
              <a:gd name="connsiteY406" fmla="*/ 1283018 h 1283017"/>
              <a:gd name="connsiteX407" fmla="*/ 4653539 w 11218359"/>
              <a:gd name="connsiteY407" fmla="*/ 1283018 h 1283017"/>
              <a:gd name="connsiteX408" fmla="*/ 4664969 w 11218359"/>
              <a:gd name="connsiteY408" fmla="*/ 1283018 h 1283017"/>
              <a:gd name="connsiteX409" fmla="*/ 4676447 w 11218359"/>
              <a:gd name="connsiteY409" fmla="*/ 1283018 h 1283017"/>
              <a:gd name="connsiteX410" fmla="*/ 4687877 w 11218359"/>
              <a:gd name="connsiteY410" fmla="*/ 1283018 h 1283017"/>
              <a:gd name="connsiteX411" fmla="*/ 4699306 w 11218359"/>
              <a:gd name="connsiteY411" fmla="*/ 1283018 h 1283017"/>
              <a:gd name="connsiteX412" fmla="*/ 4710737 w 11218359"/>
              <a:gd name="connsiteY412" fmla="*/ 1283018 h 1283017"/>
              <a:gd name="connsiteX413" fmla="*/ 4722167 w 11218359"/>
              <a:gd name="connsiteY413" fmla="*/ 1283018 h 1283017"/>
              <a:gd name="connsiteX414" fmla="*/ 4733644 w 11218359"/>
              <a:gd name="connsiteY414" fmla="*/ 1283018 h 1283017"/>
              <a:gd name="connsiteX415" fmla="*/ 4745075 w 11218359"/>
              <a:gd name="connsiteY415" fmla="*/ 1283018 h 1283017"/>
              <a:gd name="connsiteX416" fmla="*/ 4756504 w 11218359"/>
              <a:gd name="connsiteY416" fmla="*/ 1281517 h 1283017"/>
              <a:gd name="connsiteX417" fmla="*/ 4767934 w 11218359"/>
              <a:gd name="connsiteY417" fmla="*/ 1283018 h 1283017"/>
              <a:gd name="connsiteX418" fmla="*/ 4779364 w 11218359"/>
              <a:gd name="connsiteY418" fmla="*/ 1283018 h 1283017"/>
              <a:gd name="connsiteX419" fmla="*/ 4790842 w 11218359"/>
              <a:gd name="connsiteY419" fmla="*/ 1283018 h 1283017"/>
              <a:gd name="connsiteX420" fmla="*/ 4802272 w 11218359"/>
              <a:gd name="connsiteY420" fmla="*/ 1283018 h 1283017"/>
              <a:gd name="connsiteX421" fmla="*/ 4813702 w 11218359"/>
              <a:gd name="connsiteY421" fmla="*/ 1283018 h 1283017"/>
              <a:gd name="connsiteX422" fmla="*/ 4825132 w 11218359"/>
              <a:gd name="connsiteY422" fmla="*/ 1283018 h 1283017"/>
              <a:gd name="connsiteX423" fmla="*/ 4836562 w 11218359"/>
              <a:gd name="connsiteY423" fmla="*/ 1283018 h 1283017"/>
              <a:gd name="connsiteX424" fmla="*/ 4848040 w 11218359"/>
              <a:gd name="connsiteY424" fmla="*/ 1283018 h 1283017"/>
              <a:gd name="connsiteX425" fmla="*/ 4859469 w 11218359"/>
              <a:gd name="connsiteY425" fmla="*/ 1283018 h 1283017"/>
              <a:gd name="connsiteX426" fmla="*/ 4870899 w 11218359"/>
              <a:gd name="connsiteY426" fmla="*/ 1283018 h 1283017"/>
              <a:gd name="connsiteX427" fmla="*/ 4882330 w 11218359"/>
              <a:gd name="connsiteY427" fmla="*/ 1283018 h 1283017"/>
              <a:gd name="connsiteX428" fmla="*/ 4893760 w 11218359"/>
              <a:gd name="connsiteY428" fmla="*/ 1283018 h 1283017"/>
              <a:gd name="connsiteX429" fmla="*/ 4905237 w 11218359"/>
              <a:gd name="connsiteY429" fmla="*/ 1283018 h 1283017"/>
              <a:gd name="connsiteX430" fmla="*/ 4916667 w 11218359"/>
              <a:gd name="connsiteY430" fmla="*/ 1283018 h 1283017"/>
              <a:gd name="connsiteX431" fmla="*/ 4928097 w 11218359"/>
              <a:gd name="connsiteY431" fmla="*/ 1283018 h 1283017"/>
              <a:gd name="connsiteX432" fmla="*/ 4939527 w 11218359"/>
              <a:gd name="connsiteY432" fmla="*/ 1283018 h 1283017"/>
              <a:gd name="connsiteX433" fmla="*/ 4950957 w 11218359"/>
              <a:gd name="connsiteY433" fmla="*/ 1283018 h 1283017"/>
              <a:gd name="connsiteX434" fmla="*/ 4962435 w 11218359"/>
              <a:gd name="connsiteY434" fmla="*/ 1283018 h 1283017"/>
              <a:gd name="connsiteX435" fmla="*/ 4973865 w 11218359"/>
              <a:gd name="connsiteY435" fmla="*/ 1283018 h 1283017"/>
              <a:gd name="connsiteX436" fmla="*/ 4985295 w 11218359"/>
              <a:gd name="connsiteY436" fmla="*/ 1283018 h 1283017"/>
              <a:gd name="connsiteX437" fmla="*/ 4996725 w 11218359"/>
              <a:gd name="connsiteY437" fmla="*/ 1283018 h 1283017"/>
              <a:gd name="connsiteX438" fmla="*/ 5008155 w 11218359"/>
              <a:gd name="connsiteY438" fmla="*/ 1283018 h 1283017"/>
              <a:gd name="connsiteX439" fmla="*/ 5019632 w 11218359"/>
              <a:gd name="connsiteY439" fmla="*/ 1283018 h 1283017"/>
              <a:gd name="connsiteX440" fmla="*/ 5031062 w 11218359"/>
              <a:gd name="connsiteY440" fmla="*/ 1283018 h 1283017"/>
              <a:gd name="connsiteX441" fmla="*/ 5042492 w 11218359"/>
              <a:gd name="connsiteY441" fmla="*/ 1283018 h 1283017"/>
              <a:gd name="connsiteX442" fmla="*/ 5053923 w 11218359"/>
              <a:gd name="connsiteY442" fmla="*/ 1283018 h 1283017"/>
              <a:gd name="connsiteX443" fmla="*/ 5065353 w 11218359"/>
              <a:gd name="connsiteY443" fmla="*/ 1283018 h 1283017"/>
              <a:gd name="connsiteX444" fmla="*/ 5076830 w 11218359"/>
              <a:gd name="connsiteY444" fmla="*/ 1283018 h 1283017"/>
              <a:gd name="connsiteX445" fmla="*/ 5088260 w 11218359"/>
              <a:gd name="connsiteY445" fmla="*/ 1283018 h 1283017"/>
              <a:gd name="connsiteX446" fmla="*/ 5099690 w 11218359"/>
              <a:gd name="connsiteY446" fmla="*/ 1283018 h 1283017"/>
              <a:gd name="connsiteX447" fmla="*/ 5111120 w 11218359"/>
              <a:gd name="connsiteY447" fmla="*/ 1283018 h 1283017"/>
              <a:gd name="connsiteX448" fmla="*/ 5122550 w 11218359"/>
              <a:gd name="connsiteY448" fmla="*/ 1283018 h 1283017"/>
              <a:gd name="connsiteX449" fmla="*/ 5134028 w 11218359"/>
              <a:gd name="connsiteY449" fmla="*/ 1283018 h 1283017"/>
              <a:gd name="connsiteX450" fmla="*/ 5145458 w 11218359"/>
              <a:gd name="connsiteY450" fmla="*/ 1283018 h 1283017"/>
              <a:gd name="connsiteX451" fmla="*/ 5156888 w 11218359"/>
              <a:gd name="connsiteY451" fmla="*/ 1283018 h 1283017"/>
              <a:gd name="connsiteX452" fmla="*/ 5168318 w 11218359"/>
              <a:gd name="connsiteY452" fmla="*/ 1283018 h 1283017"/>
              <a:gd name="connsiteX453" fmla="*/ 5179747 w 11218359"/>
              <a:gd name="connsiteY453" fmla="*/ 1283018 h 1283017"/>
              <a:gd name="connsiteX454" fmla="*/ 5191225 w 11218359"/>
              <a:gd name="connsiteY454" fmla="*/ 1283018 h 1283017"/>
              <a:gd name="connsiteX455" fmla="*/ 5202655 w 11218359"/>
              <a:gd name="connsiteY455" fmla="*/ 1283018 h 1283017"/>
              <a:gd name="connsiteX456" fmla="*/ 5214085 w 11218359"/>
              <a:gd name="connsiteY456" fmla="*/ 1283018 h 1283017"/>
              <a:gd name="connsiteX457" fmla="*/ 5225515 w 11218359"/>
              <a:gd name="connsiteY457" fmla="*/ 1283018 h 1283017"/>
              <a:gd name="connsiteX458" fmla="*/ 5236945 w 11218359"/>
              <a:gd name="connsiteY458" fmla="*/ 1283018 h 1283017"/>
              <a:gd name="connsiteX459" fmla="*/ 5248423 w 11218359"/>
              <a:gd name="connsiteY459" fmla="*/ 1283018 h 1283017"/>
              <a:gd name="connsiteX460" fmla="*/ 5259853 w 11218359"/>
              <a:gd name="connsiteY460" fmla="*/ 1283018 h 1283017"/>
              <a:gd name="connsiteX461" fmla="*/ 5271283 w 11218359"/>
              <a:gd name="connsiteY461" fmla="*/ 1283018 h 1283017"/>
              <a:gd name="connsiteX462" fmla="*/ 5282713 w 11218359"/>
              <a:gd name="connsiteY462" fmla="*/ 1283018 h 1283017"/>
              <a:gd name="connsiteX463" fmla="*/ 5294143 w 11218359"/>
              <a:gd name="connsiteY463" fmla="*/ 1283018 h 1283017"/>
              <a:gd name="connsiteX464" fmla="*/ 5305621 w 11218359"/>
              <a:gd name="connsiteY464" fmla="*/ 1283018 h 1283017"/>
              <a:gd name="connsiteX465" fmla="*/ 5317051 w 11218359"/>
              <a:gd name="connsiteY465" fmla="*/ 1283018 h 1283017"/>
              <a:gd name="connsiteX466" fmla="*/ 5328481 w 11218359"/>
              <a:gd name="connsiteY466" fmla="*/ 1283018 h 1283017"/>
              <a:gd name="connsiteX467" fmla="*/ 5339910 w 11218359"/>
              <a:gd name="connsiteY467" fmla="*/ 1283018 h 1283017"/>
              <a:gd name="connsiteX468" fmla="*/ 5351340 w 11218359"/>
              <a:gd name="connsiteY468" fmla="*/ 1283018 h 1283017"/>
              <a:gd name="connsiteX469" fmla="*/ 5362818 w 11218359"/>
              <a:gd name="connsiteY469" fmla="*/ 1283018 h 1283017"/>
              <a:gd name="connsiteX470" fmla="*/ 5374248 w 11218359"/>
              <a:gd name="connsiteY470" fmla="*/ 1283018 h 1283017"/>
              <a:gd name="connsiteX471" fmla="*/ 5385678 w 11218359"/>
              <a:gd name="connsiteY471" fmla="*/ 1283018 h 1283017"/>
              <a:gd name="connsiteX472" fmla="*/ 5397108 w 11218359"/>
              <a:gd name="connsiteY472" fmla="*/ 1283018 h 1283017"/>
              <a:gd name="connsiteX473" fmla="*/ 5408538 w 11218359"/>
              <a:gd name="connsiteY473" fmla="*/ 1283018 h 1283017"/>
              <a:gd name="connsiteX474" fmla="*/ 5420016 w 11218359"/>
              <a:gd name="connsiteY474" fmla="*/ 1283018 h 1283017"/>
              <a:gd name="connsiteX475" fmla="*/ 5431446 w 11218359"/>
              <a:gd name="connsiteY475" fmla="*/ 1283018 h 1283017"/>
              <a:gd name="connsiteX476" fmla="*/ 5442876 w 11218359"/>
              <a:gd name="connsiteY476" fmla="*/ 1283018 h 1283017"/>
              <a:gd name="connsiteX477" fmla="*/ 5454306 w 11218359"/>
              <a:gd name="connsiteY477" fmla="*/ 1283018 h 1283017"/>
              <a:gd name="connsiteX478" fmla="*/ 5465736 w 11218359"/>
              <a:gd name="connsiteY478" fmla="*/ 1283018 h 1283017"/>
              <a:gd name="connsiteX479" fmla="*/ 5477214 w 11218359"/>
              <a:gd name="connsiteY479" fmla="*/ 1283018 h 1283017"/>
              <a:gd name="connsiteX480" fmla="*/ 5488643 w 11218359"/>
              <a:gd name="connsiteY480" fmla="*/ 1283018 h 1283017"/>
              <a:gd name="connsiteX481" fmla="*/ 5500073 w 11218359"/>
              <a:gd name="connsiteY481" fmla="*/ 1283018 h 1283017"/>
              <a:gd name="connsiteX482" fmla="*/ 5511503 w 11218359"/>
              <a:gd name="connsiteY482" fmla="*/ 1283018 h 1283017"/>
              <a:gd name="connsiteX483" fmla="*/ 5522933 w 11218359"/>
              <a:gd name="connsiteY483" fmla="*/ 1283018 h 1283017"/>
              <a:gd name="connsiteX484" fmla="*/ 5534411 w 11218359"/>
              <a:gd name="connsiteY484" fmla="*/ 1283018 h 1283017"/>
              <a:gd name="connsiteX485" fmla="*/ 5545841 w 11218359"/>
              <a:gd name="connsiteY485" fmla="*/ 1283018 h 1283017"/>
              <a:gd name="connsiteX486" fmla="*/ 5557271 w 11218359"/>
              <a:gd name="connsiteY486" fmla="*/ 1283018 h 1283017"/>
              <a:gd name="connsiteX487" fmla="*/ 5568701 w 11218359"/>
              <a:gd name="connsiteY487" fmla="*/ 1283018 h 1283017"/>
              <a:gd name="connsiteX488" fmla="*/ 5580131 w 11218359"/>
              <a:gd name="connsiteY488" fmla="*/ 1283018 h 1283017"/>
              <a:gd name="connsiteX489" fmla="*/ 5591609 w 11218359"/>
              <a:gd name="connsiteY489" fmla="*/ 1283018 h 1283017"/>
              <a:gd name="connsiteX490" fmla="*/ 5603038 w 11218359"/>
              <a:gd name="connsiteY490" fmla="*/ 1283018 h 1283017"/>
              <a:gd name="connsiteX491" fmla="*/ 5614469 w 11218359"/>
              <a:gd name="connsiteY491" fmla="*/ 1283018 h 1283017"/>
              <a:gd name="connsiteX492" fmla="*/ 5625899 w 11218359"/>
              <a:gd name="connsiteY492" fmla="*/ 1283018 h 1283017"/>
              <a:gd name="connsiteX493" fmla="*/ 5637329 w 11218359"/>
              <a:gd name="connsiteY493" fmla="*/ 1283018 h 1283017"/>
              <a:gd name="connsiteX494" fmla="*/ 5648759 w 11218359"/>
              <a:gd name="connsiteY494" fmla="*/ 1283018 h 1283017"/>
              <a:gd name="connsiteX495" fmla="*/ 5660236 w 11218359"/>
              <a:gd name="connsiteY495" fmla="*/ 1283018 h 1283017"/>
              <a:gd name="connsiteX496" fmla="*/ 5671666 w 11218359"/>
              <a:gd name="connsiteY496" fmla="*/ 1283018 h 1283017"/>
              <a:gd name="connsiteX497" fmla="*/ 5683096 w 11218359"/>
              <a:gd name="connsiteY497" fmla="*/ 1283018 h 1283017"/>
              <a:gd name="connsiteX498" fmla="*/ 5694526 w 11218359"/>
              <a:gd name="connsiteY498" fmla="*/ 1283018 h 1283017"/>
              <a:gd name="connsiteX499" fmla="*/ 5705956 w 11218359"/>
              <a:gd name="connsiteY499" fmla="*/ 1283018 h 1283017"/>
              <a:gd name="connsiteX500" fmla="*/ 5717434 w 11218359"/>
              <a:gd name="connsiteY500" fmla="*/ 1283018 h 1283017"/>
              <a:gd name="connsiteX501" fmla="*/ 5728864 w 11218359"/>
              <a:gd name="connsiteY501" fmla="*/ 1283018 h 1283017"/>
              <a:gd name="connsiteX502" fmla="*/ 5740294 w 11218359"/>
              <a:gd name="connsiteY502" fmla="*/ 1283018 h 1283017"/>
              <a:gd name="connsiteX503" fmla="*/ 5751724 w 11218359"/>
              <a:gd name="connsiteY503" fmla="*/ 1283018 h 1283017"/>
              <a:gd name="connsiteX504" fmla="*/ 5763154 w 11218359"/>
              <a:gd name="connsiteY504" fmla="*/ 1283018 h 1283017"/>
              <a:gd name="connsiteX505" fmla="*/ 5774631 w 11218359"/>
              <a:gd name="connsiteY505" fmla="*/ 1283018 h 1283017"/>
              <a:gd name="connsiteX506" fmla="*/ 5786062 w 11218359"/>
              <a:gd name="connsiteY506" fmla="*/ 1283018 h 1283017"/>
              <a:gd name="connsiteX507" fmla="*/ 5797492 w 11218359"/>
              <a:gd name="connsiteY507" fmla="*/ 1283018 h 1283017"/>
              <a:gd name="connsiteX508" fmla="*/ 5808921 w 11218359"/>
              <a:gd name="connsiteY508" fmla="*/ 1283018 h 1283017"/>
              <a:gd name="connsiteX509" fmla="*/ 5820351 w 11218359"/>
              <a:gd name="connsiteY509" fmla="*/ 1283018 h 1283017"/>
              <a:gd name="connsiteX510" fmla="*/ 5831829 w 11218359"/>
              <a:gd name="connsiteY510" fmla="*/ 1283018 h 1283017"/>
              <a:gd name="connsiteX511" fmla="*/ 5843259 w 11218359"/>
              <a:gd name="connsiteY511" fmla="*/ 1283018 h 1283017"/>
              <a:gd name="connsiteX512" fmla="*/ 5854689 w 11218359"/>
              <a:gd name="connsiteY512" fmla="*/ 1283018 h 1283017"/>
              <a:gd name="connsiteX513" fmla="*/ 5866119 w 11218359"/>
              <a:gd name="connsiteY513" fmla="*/ 1283018 h 1283017"/>
              <a:gd name="connsiteX514" fmla="*/ 5877549 w 11218359"/>
              <a:gd name="connsiteY514" fmla="*/ 1283018 h 1283017"/>
              <a:gd name="connsiteX515" fmla="*/ 5889027 w 11218359"/>
              <a:gd name="connsiteY515" fmla="*/ 1283018 h 1283017"/>
              <a:gd name="connsiteX516" fmla="*/ 5900457 w 11218359"/>
              <a:gd name="connsiteY516" fmla="*/ 1283018 h 1283017"/>
              <a:gd name="connsiteX517" fmla="*/ 5911887 w 11218359"/>
              <a:gd name="connsiteY517" fmla="*/ 1283018 h 1283017"/>
              <a:gd name="connsiteX518" fmla="*/ 5923317 w 11218359"/>
              <a:gd name="connsiteY518" fmla="*/ 1283018 h 1283017"/>
              <a:gd name="connsiteX519" fmla="*/ 5934747 w 11218359"/>
              <a:gd name="connsiteY519" fmla="*/ 1283018 h 1283017"/>
              <a:gd name="connsiteX520" fmla="*/ 5946225 w 11218359"/>
              <a:gd name="connsiteY520" fmla="*/ 1283018 h 1283017"/>
              <a:gd name="connsiteX521" fmla="*/ 5957655 w 11218359"/>
              <a:gd name="connsiteY521" fmla="*/ 1283018 h 1283017"/>
              <a:gd name="connsiteX522" fmla="*/ 5969084 w 11218359"/>
              <a:gd name="connsiteY522" fmla="*/ 1283018 h 1283017"/>
              <a:gd name="connsiteX523" fmla="*/ 5980514 w 11218359"/>
              <a:gd name="connsiteY523" fmla="*/ 1283018 h 1283017"/>
              <a:gd name="connsiteX524" fmla="*/ 5991944 w 11218359"/>
              <a:gd name="connsiteY524" fmla="*/ 1283018 h 1283017"/>
              <a:gd name="connsiteX525" fmla="*/ 6003422 w 11218359"/>
              <a:gd name="connsiteY525" fmla="*/ 1283018 h 1283017"/>
              <a:gd name="connsiteX526" fmla="*/ 6014852 w 11218359"/>
              <a:gd name="connsiteY526" fmla="*/ 1283018 h 1283017"/>
              <a:gd name="connsiteX527" fmla="*/ 6026282 w 11218359"/>
              <a:gd name="connsiteY527" fmla="*/ 1283018 h 1283017"/>
              <a:gd name="connsiteX528" fmla="*/ 6037712 w 11218359"/>
              <a:gd name="connsiteY528" fmla="*/ 1283018 h 1283017"/>
              <a:gd name="connsiteX529" fmla="*/ 6049142 w 11218359"/>
              <a:gd name="connsiteY529" fmla="*/ 1283018 h 1283017"/>
              <a:gd name="connsiteX530" fmla="*/ 6060620 w 11218359"/>
              <a:gd name="connsiteY530" fmla="*/ 1283018 h 1283017"/>
              <a:gd name="connsiteX531" fmla="*/ 6072049 w 11218359"/>
              <a:gd name="connsiteY531" fmla="*/ 1283018 h 1283017"/>
              <a:gd name="connsiteX532" fmla="*/ 6083480 w 11218359"/>
              <a:gd name="connsiteY532" fmla="*/ 1283018 h 1283017"/>
              <a:gd name="connsiteX533" fmla="*/ 6094910 w 11218359"/>
              <a:gd name="connsiteY533" fmla="*/ 1283018 h 1283017"/>
              <a:gd name="connsiteX534" fmla="*/ 6106340 w 11218359"/>
              <a:gd name="connsiteY534" fmla="*/ 1283018 h 1283017"/>
              <a:gd name="connsiteX535" fmla="*/ 6117818 w 11218359"/>
              <a:gd name="connsiteY535" fmla="*/ 1283018 h 1283017"/>
              <a:gd name="connsiteX536" fmla="*/ 6129247 w 11218359"/>
              <a:gd name="connsiteY536" fmla="*/ 1283018 h 1283017"/>
              <a:gd name="connsiteX537" fmla="*/ 6140677 w 11218359"/>
              <a:gd name="connsiteY537" fmla="*/ 1283018 h 1283017"/>
              <a:gd name="connsiteX538" fmla="*/ 6152107 w 11218359"/>
              <a:gd name="connsiteY538" fmla="*/ 1283018 h 1283017"/>
              <a:gd name="connsiteX539" fmla="*/ 6163537 w 11218359"/>
              <a:gd name="connsiteY539" fmla="*/ 1283018 h 1283017"/>
              <a:gd name="connsiteX540" fmla="*/ 6175015 w 11218359"/>
              <a:gd name="connsiteY540" fmla="*/ 1283018 h 1283017"/>
              <a:gd name="connsiteX541" fmla="*/ 6186445 w 11218359"/>
              <a:gd name="connsiteY541" fmla="*/ 1283018 h 1283017"/>
              <a:gd name="connsiteX542" fmla="*/ 6197875 w 11218359"/>
              <a:gd name="connsiteY542" fmla="*/ 1283018 h 1283017"/>
              <a:gd name="connsiteX543" fmla="*/ 6209305 w 11218359"/>
              <a:gd name="connsiteY543" fmla="*/ 1283018 h 1283017"/>
              <a:gd name="connsiteX544" fmla="*/ 6220735 w 11218359"/>
              <a:gd name="connsiteY544" fmla="*/ 1283018 h 1283017"/>
              <a:gd name="connsiteX545" fmla="*/ 6232212 w 11218359"/>
              <a:gd name="connsiteY545" fmla="*/ 1283018 h 1283017"/>
              <a:gd name="connsiteX546" fmla="*/ 6243642 w 11218359"/>
              <a:gd name="connsiteY546" fmla="*/ 1283018 h 1283017"/>
              <a:gd name="connsiteX547" fmla="*/ 6255073 w 11218359"/>
              <a:gd name="connsiteY547" fmla="*/ 1283018 h 1283017"/>
              <a:gd name="connsiteX548" fmla="*/ 6266503 w 11218359"/>
              <a:gd name="connsiteY548" fmla="*/ 1283018 h 1283017"/>
              <a:gd name="connsiteX549" fmla="*/ 6277933 w 11218359"/>
              <a:gd name="connsiteY549" fmla="*/ 1283018 h 1283017"/>
              <a:gd name="connsiteX550" fmla="*/ 6289410 w 11218359"/>
              <a:gd name="connsiteY550" fmla="*/ 1283018 h 1283017"/>
              <a:gd name="connsiteX551" fmla="*/ 6300840 w 11218359"/>
              <a:gd name="connsiteY551" fmla="*/ 1283018 h 1283017"/>
              <a:gd name="connsiteX552" fmla="*/ 6312270 w 11218359"/>
              <a:gd name="connsiteY552" fmla="*/ 1283018 h 1283017"/>
              <a:gd name="connsiteX553" fmla="*/ 6323700 w 11218359"/>
              <a:gd name="connsiteY553" fmla="*/ 1283018 h 1283017"/>
              <a:gd name="connsiteX554" fmla="*/ 6335130 w 11218359"/>
              <a:gd name="connsiteY554" fmla="*/ 1283018 h 1283017"/>
              <a:gd name="connsiteX555" fmla="*/ 6346608 w 11218359"/>
              <a:gd name="connsiteY555" fmla="*/ 1283018 h 1283017"/>
              <a:gd name="connsiteX556" fmla="*/ 6358038 w 11218359"/>
              <a:gd name="connsiteY556" fmla="*/ 1283018 h 1283017"/>
              <a:gd name="connsiteX557" fmla="*/ 6369468 w 11218359"/>
              <a:gd name="connsiteY557" fmla="*/ 1283018 h 1283017"/>
              <a:gd name="connsiteX558" fmla="*/ 6380898 w 11218359"/>
              <a:gd name="connsiteY558" fmla="*/ 1283018 h 1283017"/>
              <a:gd name="connsiteX559" fmla="*/ 6392328 w 11218359"/>
              <a:gd name="connsiteY559" fmla="*/ 1283018 h 1283017"/>
              <a:gd name="connsiteX560" fmla="*/ 6403805 w 11218359"/>
              <a:gd name="connsiteY560" fmla="*/ 1283018 h 1283017"/>
              <a:gd name="connsiteX561" fmla="*/ 6415235 w 11218359"/>
              <a:gd name="connsiteY561" fmla="*/ 1283018 h 1283017"/>
              <a:gd name="connsiteX562" fmla="*/ 6426666 w 11218359"/>
              <a:gd name="connsiteY562" fmla="*/ 1283018 h 1283017"/>
              <a:gd name="connsiteX563" fmla="*/ 6438096 w 11218359"/>
              <a:gd name="connsiteY563" fmla="*/ 1283018 h 1283017"/>
              <a:gd name="connsiteX564" fmla="*/ 6449525 w 11218359"/>
              <a:gd name="connsiteY564" fmla="*/ 1283018 h 1283017"/>
              <a:gd name="connsiteX565" fmla="*/ 6461003 w 11218359"/>
              <a:gd name="connsiteY565" fmla="*/ 1283018 h 1283017"/>
              <a:gd name="connsiteX566" fmla="*/ 6472433 w 11218359"/>
              <a:gd name="connsiteY566" fmla="*/ 1283018 h 1283017"/>
              <a:gd name="connsiteX567" fmla="*/ 6483863 w 11218359"/>
              <a:gd name="connsiteY567" fmla="*/ 1283018 h 1283017"/>
              <a:gd name="connsiteX568" fmla="*/ 6495293 w 11218359"/>
              <a:gd name="connsiteY568" fmla="*/ 1283018 h 1283017"/>
              <a:gd name="connsiteX569" fmla="*/ 6506723 w 11218359"/>
              <a:gd name="connsiteY569" fmla="*/ 1283018 h 1283017"/>
              <a:gd name="connsiteX570" fmla="*/ 6518201 w 11218359"/>
              <a:gd name="connsiteY570" fmla="*/ 1283018 h 1283017"/>
              <a:gd name="connsiteX571" fmla="*/ 6529631 w 11218359"/>
              <a:gd name="connsiteY571" fmla="*/ 1283018 h 1283017"/>
              <a:gd name="connsiteX572" fmla="*/ 6541061 w 11218359"/>
              <a:gd name="connsiteY572" fmla="*/ 1283018 h 1283017"/>
              <a:gd name="connsiteX573" fmla="*/ 6552490 w 11218359"/>
              <a:gd name="connsiteY573" fmla="*/ 1283018 h 1283017"/>
              <a:gd name="connsiteX574" fmla="*/ 6563921 w 11218359"/>
              <a:gd name="connsiteY574" fmla="*/ 1283018 h 1283017"/>
              <a:gd name="connsiteX575" fmla="*/ 6575398 w 11218359"/>
              <a:gd name="connsiteY575" fmla="*/ 1283018 h 1283017"/>
              <a:gd name="connsiteX576" fmla="*/ 6586828 w 11218359"/>
              <a:gd name="connsiteY576" fmla="*/ 1283018 h 1283017"/>
              <a:gd name="connsiteX577" fmla="*/ 6598259 w 11218359"/>
              <a:gd name="connsiteY577" fmla="*/ 1283018 h 1283017"/>
              <a:gd name="connsiteX578" fmla="*/ 6609688 w 11218359"/>
              <a:gd name="connsiteY578" fmla="*/ 1283018 h 1283017"/>
              <a:gd name="connsiteX579" fmla="*/ 6621118 w 11218359"/>
              <a:gd name="connsiteY579" fmla="*/ 1283018 h 1283017"/>
              <a:gd name="connsiteX580" fmla="*/ 6632596 w 11218359"/>
              <a:gd name="connsiteY580" fmla="*/ 1283018 h 1283017"/>
              <a:gd name="connsiteX581" fmla="*/ 6644026 w 11218359"/>
              <a:gd name="connsiteY581" fmla="*/ 1283018 h 1283017"/>
              <a:gd name="connsiteX582" fmla="*/ 6655456 w 11218359"/>
              <a:gd name="connsiteY582" fmla="*/ 1283018 h 1283017"/>
              <a:gd name="connsiteX583" fmla="*/ 6666886 w 11218359"/>
              <a:gd name="connsiteY583" fmla="*/ 1283018 h 1283017"/>
              <a:gd name="connsiteX584" fmla="*/ 6678316 w 11218359"/>
              <a:gd name="connsiteY584" fmla="*/ 1283018 h 1283017"/>
              <a:gd name="connsiteX585" fmla="*/ 6689794 w 11218359"/>
              <a:gd name="connsiteY585" fmla="*/ 1283018 h 1283017"/>
              <a:gd name="connsiteX586" fmla="*/ 6701224 w 11218359"/>
              <a:gd name="connsiteY586" fmla="*/ 1283018 h 1283017"/>
              <a:gd name="connsiteX587" fmla="*/ 6712653 w 11218359"/>
              <a:gd name="connsiteY587" fmla="*/ 1283018 h 1283017"/>
              <a:gd name="connsiteX588" fmla="*/ 6724083 w 11218359"/>
              <a:gd name="connsiteY588" fmla="*/ 1283018 h 1283017"/>
              <a:gd name="connsiteX589" fmla="*/ 6735514 w 11218359"/>
              <a:gd name="connsiteY589" fmla="*/ 1283018 h 1283017"/>
              <a:gd name="connsiteX590" fmla="*/ 6746944 w 11218359"/>
              <a:gd name="connsiteY590" fmla="*/ 1283018 h 1283017"/>
              <a:gd name="connsiteX591" fmla="*/ 6758421 w 11218359"/>
              <a:gd name="connsiteY591" fmla="*/ 1283018 h 1283017"/>
              <a:gd name="connsiteX592" fmla="*/ 6769851 w 11218359"/>
              <a:gd name="connsiteY592" fmla="*/ 1283018 h 1283017"/>
              <a:gd name="connsiteX593" fmla="*/ 6781281 w 11218359"/>
              <a:gd name="connsiteY593" fmla="*/ 1283018 h 1283017"/>
              <a:gd name="connsiteX594" fmla="*/ 6792711 w 11218359"/>
              <a:gd name="connsiteY594" fmla="*/ 1283018 h 1283017"/>
              <a:gd name="connsiteX595" fmla="*/ 6804141 w 11218359"/>
              <a:gd name="connsiteY595" fmla="*/ 1283018 h 1283017"/>
              <a:gd name="connsiteX596" fmla="*/ 6815619 w 11218359"/>
              <a:gd name="connsiteY596" fmla="*/ 1283018 h 1283017"/>
              <a:gd name="connsiteX597" fmla="*/ 6827049 w 11218359"/>
              <a:gd name="connsiteY597" fmla="*/ 1283018 h 1283017"/>
              <a:gd name="connsiteX598" fmla="*/ 6838479 w 11218359"/>
              <a:gd name="connsiteY598" fmla="*/ 1283018 h 1283017"/>
              <a:gd name="connsiteX599" fmla="*/ 6849909 w 11218359"/>
              <a:gd name="connsiteY599" fmla="*/ 1283018 h 1283017"/>
              <a:gd name="connsiteX600" fmla="*/ 6861339 w 11218359"/>
              <a:gd name="connsiteY600" fmla="*/ 1283018 h 1283017"/>
              <a:gd name="connsiteX601" fmla="*/ 6872816 w 11218359"/>
              <a:gd name="connsiteY601" fmla="*/ 1283018 h 1283017"/>
              <a:gd name="connsiteX602" fmla="*/ 6884246 w 11218359"/>
              <a:gd name="connsiteY602" fmla="*/ 1283018 h 1283017"/>
              <a:gd name="connsiteX603" fmla="*/ 6895676 w 11218359"/>
              <a:gd name="connsiteY603" fmla="*/ 1283018 h 1283017"/>
              <a:gd name="connsiteX604" fmla="*/ 6907107 w 11218359"/>
              <a:gd name="connsiteY604" fmla="*/ 1283018 h 1283017"/>
              <a:gd name="connsiteX605" fmla="*/ 6918537 w 11218359"/>
              <a:gd name="connsiteY605" fmla="*/ 1283018 h 1283017"/>
              <a:gd name="connsiteX606" fmla="*/ 6930014 w 11218359"/>
              <a:gd name="connsiteY606" fmla="*/ 1283018 h 1283017"/>
              <a:gd name="connsiteX607" fmla="*/ 6941444 w 11218359"/>
              <a:gd name="connsiteY607" fmla="*/ 1283018 h 1283017"/>
              <a:gd name="connsiteX608" fmla="*/ 6952874 w 11218359"/>
              <a:gd name="connsiteY608" fmla="*/ 1283018 h 1283017"/>
              <a:gd name="connsiteX609" fmla="*/ 6964304 w 11218359"/>
              <a:gd name="connsiteY609" fmla="*/ 1283018 h 1283017"/>
              <a:gd name="connsiteX610" fmla="*/ 6975734 w 11218359"/>
              <a:gd name="connsiteY610" fmla="*/ 1283018 h 1283017"/>
              <a:gd name="connsiteX611" fmla="*/ 6987212 w 11218359"/>
              <a:gd name="connsiteY611" fmla="*/ 1283018 h 1283017"/>
              <a:gd name="connsiteX612" fmla="*/ 6998642 w 11218359"/>
              <a:gd name="connsiteY612" fmla="*/ 1283018 h 1283017"/>
              <a:gd name="connsiteX613" fmla="*/ 7010072 w 11218359"/>
              <a:gd name="connsiteY613" fmla="*/ 1283018 h 1283017"/>
              <a:gd name="connsiteX614" fmla="*/ 7021502 w 11218359"/>
              <a:gd name="connsiteY614" fmla="*/ 1283018 h 1283017"/>
              <a:gd name="connsiteX615" fmla="*/ 7032931 w 11218359"/>
              <a:gd name="connsiteY615" fmla="*/ 1283018 h 1283017"/>
              <a:gd name="connsiteX616" fmla="*/ 7044409 w 11218359"/>
              <a:gd name="connsiteY616" fmla="*/ 1283018 h 1283017"/>
              <a:gd name="connsiteX617" fmla="*/ 7055839 w 11218359"/>
              <a:gd name="connsiteY617" fmla="*/ 1283018 h 1283017"/>
              <a:gd name="connsiteX618" fmla="*/ 7067269 w 11218359"/>
              <a:gd name="connsiteY618" fmla="*/ 1283018 h 1283017"/>
              <a:gd name="connsiteX619" fmla="*/ 7078700 w 11218359"/>
              <a:gd name="connsiteY619" fmla="*/ 1283018 h 1283017"/>
              <a:gd name="connsiteX620" fmla="*/ 7090129 w 11218359"/>
              <a:gd name="connsiteY620" fmla="*/ 1283018 h 1283017"/>
              <a:gd name="connsiteX621" fmla="*/ 7101607 w 11218359"/>
              <a:gd name="connsiteY621" fmla="*/ 1283018 h 1283017"/>
              <a:gd name="connsiteX622" fmla="*/ 7113037 w 11218359"/>
              <a:gd name="connsiteY622" fmla="*/ 1283018 h 1283017"/>
              <a:gd name="connsiteX623" fmla="*/ 7124467 w 11218359"/>
              <a:gd name="connsiteY623" fmla="*/ 1283018 h 1283017"/>
              <a:gd name="connsiteX624" fmla="*/ 7135897 w 11218359"/>
              <a:gd name="connsiteY624" fmla="*/ 1283018 h 1283017"/>
              <a:gd name="connsiteX625" fmla="*/ 7147327 w 11218359"/>
              <a:gd name="connsiteY625" fmla="*/ 1283018 h 1283017"/>
              <a:gd name="connsiteX626" fmla="*/ 7158805 w 11218359"/>
              <a:gd name="connsiteY626" fmla="*/ 1283018 h 1283017"/>
              <a:gd name="connsiteX627" fmla="*/ 7170235 w 11218359"/>
              <a:gd name="connsiteY627" fmla="*/ 1283018 h 1283017"/>
              <a:gd name="connsiteX628" fmla="*/ 7181665 w 11218359"/>
              <a:gd name="connsiteY628" fmla="*/ 1283018 h 1283017"/>
              <a:gd name="connsiteX629" fmla="*/ 7193094 w 11218359"/>
              <a:gd name="connsiteY629" fmla="*/ 1283018 h 1283017"/>
              <a:gd name="connsiteX630" fmla="*/ 7204524 w 11218359"/>
              <a:gd name="connsiteY630" fmla="*/ 1283018 h 1283017"/>
              <a:gd name="connsiteX631" fmla="*/ 7216002 w 11218359"/>
              <a:gd name="connsiteY631" fmla="*/ 1283018 h 1283017"/>
              <a:gd name="connsiteX632" fmla="*/ 7227432 w 11218359"/>
              <a:gd name="connsiteY632" fmla="*/ 1283018 h 1283017"/>
              <a:gd name="connsiteX633" fmla="*/ 7238862 w 11218359"/>
              <a:gd name="connsiteY633" fmla="*/ 1283018 h 1283017"/>
              <a:gd name="connsiteX634" fmla="*/ 7250292 w 11218359"/>
              <a:gd name="connsiteY634" fmla="*/ 1283018 h 1283017"/>
              <a:gd name="connsiteX635" fmla="*/ 7261722 w 11218359"/>
              <a:gd name="connsiteY635" fmla="*/ 1283018 h 1283017"/>
              <a:gd name="connsiteX636" fmla="*/ 7273200 w 11218359"/>
              <a:gd name="connsiteY636" fmla="*/ 1283018 h 1283017"/>
              <a:gd name="connsiteX637" fmla="*/ 7284630 w 11218359"/>
              <a:gd name="connsiteY637" fmla="*/ 1283018 h 1283017"/>
              <a:gd name="connsiteX638" fmla="*/ 7296060 w 11218359"/>
              <a:gd name="connsiteY638" fmla="*/ 1283018 h 1283017"/>
              <a:gd name="connsiteX639" fmla="*/ 7307490 w 11218359"/>
              <a:gd name="connsiteY639" fmla="*/ 1283018 h 1283017"/>
              <a:gd name="connsiteX640" fmla="*/ 7318920 w 11218359"/>
              <a:gd name="connsiteY640" fmla="*/ 1283018 h 1283017"/>
              <a:gd name="connsiteX641" fmla="*/ 7330398 w 11218359"/>
              <a:gd name="connsiteY641" fmla="*/ 1283018 h 1283017"/>
              <a:gd name="connsiteX642" fmla="*/ 7341828 w 11218359"/>
              <a:gd name="connsiteY642" fmla="*/ 1283018 h 1283017"/>
              <a:gd name="connsiteX643" fmla="*/ 7353257 w 11218359"/>
              <a:gd name="connsiteY643" fmla="*/ 1283018 h 1283017"/>
              <a:gd name="connsiteX644" fmla="*/ 7364687 w 11218359"/>
              <a:gd name="connsiteY644" fmla="*/ 1283018 h 1283017"/>
              <a:gd name="connsiteX645" fmla="*/ 7376117 w 11218359"/>
              <a:gd name="connsiteY645" fmla="*/ 1283018 h 1283017"/>
              <a:gd name="connsiteX646" fmla="*/ 7387595 w 11218359"/>
              <a:gd name="connsiteY646" fmla="*/ 1283018 h 1283017"/>
              <a:gd name="connsiteX647" fmla="*/ 7399025 w 11218359"/>
              <a:gd name="connsiteY647" fmla="*/ 1283018 h 1283017"/>
              <a:gd name="connsiteX648" fmla="*/ 7410455 w 11218359"/>
              <a:gd name="connsiteY648" fmla="*/ 1283018 h 1283017"/>
              <a:gd name="connsiteX649" fmla="*/ 7421885 w 11218359"/>
              <a:gd name="connsiteY649" fmla="*/ 1283018 h 1283017"/>
              <a:gd name="connsiteX650" fmla="*/ 7433315 w 11218359"/>
              <a:gd name="connsiteY650" fmla="*/ 1283018 h 1283017"/>
              <a:gd name="connsiteX651" fmla="*/ 7444793 w 11218359"/>
              <a:gd name="connsiteY651" fmla="*/ 1283018 h 1283017"/>
              <a:gd name="connsiteX652" fmla="*/ 7456222 w 11218359"/>
              <a:gd name="connsiteY652" fmla="*/ 1283018 h 1283017"/>
              <a:gd name="connsiteX653" fmla="*/ 7467653 w 11218359"/>
              <a:gd name="connsiteY653" fmla="*/ 1283018 h 1283017"/>
              <a:gd name="connsiteX654" fmla="*/ 7479083 w 11218359"/>
              <a:gd name="connsiteY654" fmla="*/ 1283018 h 1283017"/>
              <a:gd name="connsiteX655" fmla="*/ 7490513 w 11218359"/>
              <a:gd name="connsiteY655" fmla="*/ 1283018 h 1283017"/>
              <a:gd name="connsiteX656" fmla="*/ 7501990 w 11218359"/>
              <a:gd name="connsiteY656" fmla="*/ 1283018 h 1283017"/>
              <a:gd name="connsiteX657" fmla="*/ 7513420 w 11218359"/>
              <a:gd name="connsiteY657" fmla="*/ 1283018 h 1283017"/>
              <a:gd name="connsiteX658" fmla="*/ 7524850 w 11218359"/>
              <a:gd name="connsiteY658" fmla="*/ 1283018 h 1283017"/>
              <a:gd name="connsiteX659" fmla="*/ 7536280 w 11218359"/>
              <a:gd name="connsiteY659" fmla="*/ 1283018 h 1283017"/>
              <a:gd name="connsiteX660" fmla="*/ 7547710 w 11218359"/>
              <a:gd name="connsiteY660" fmla="*/ 1283018 h 1283017"/>
              <a:gd name="connsiteX661" fmla="*/ 7559188 w 11218359"/>
              <a:gd name="connsiteY661" fmla="*/ 1283018 h 1283017"/>
              <a:gd name="connsiteX662" fmla="*/ 7570618 w 11218359"/>
              <a:gd name="connsiteY662" fmla="*/ 1283018 h 1283017"/>
              <a:gd name="connsiteX663" fmla="*/ 7582048 w 11218359"/>
              <a:gd name="connsiteY663" fmla="*/ 1283018 h 1283017"/>
              <a:gd name="connsiteX664" fmla="*/ 7593478 w 11218359"/>
              <a:gd name="connsiteY664" fmla="*/ 1283018 h 1283017"/>
              <a:gd name="connsiteX665" fmla="*/ 7604908 w 11218359"/>
              <a:gd name="connsiteY665" fmla="*/ 1283018 h 1283017"/>
              <a:gd name="connsiteX666" fmla="*/ 7616385 w 11218359"/>
              <a:gd name="connsiteY666" fmla="*/ 1283018 h 1283017"/>
              <a:gd name="connsiteX667" fmla="*/ 7627815 w 11218359"/>
              <a:gd name="connsiteY667" fmla="*/ 1283018 h 1283017"/>
              <a:gd name="connsiteX668" fmla="*/ 7639246 w 11218359"/>
              <a:gd name="connsiteY668" fmla="*/ 1283018 h 1283017"/>
              <a:gd name="connsiteX669" fmla="*/ 7650676 w 11218359"/>
              <a:gd name="connsiteY669" fmla="*/ 1283018 h 1283017"/>
              <a:gd name="connsiteX670" fmla="*/ 7662106 w 11218359"/>
              <a:gd name="connsiteY670" fmla="*/ 1283018 h 1283017"/>
              <a:gd name="connsiteX671" fmla="*/ 7673583 w 11218359"/>
              <a:gd name="connsiteY671" fmla="*/ 1283018 h 1283017"/>
              <a:gd name="connsiteX672" fmla="*/ 7685013 w 11218359"/>
              <a:gd name="connsiteY672" fmla="*/ 1283018 h 1283017"/>
              <a:gd name="connsiteX673" fmla="*/ 7696443 w 11218359"/>
              <a:gd name="connsiteY673" fmla="*/ 1283018 h 1283017"/>
              <a:gd name="connsiteX674" fmla="*/ 7707873 w 11218359"/>
              <a:gd name="connsiteY674" fmla="*/ 1283018 h 1283017"/>
              <a:gd name="connsiteX675" fmla="*/ 7719303 w 11218359"/>
              <a:gd name="connsiteY675" fmla="*/ 1283018 h 1283017"/>
              <a:gd name="connsiteX676" fmla="*/ 7730733 w 11218359"/>
              <a:gd name="connsiteY676" fmla="*/ 1283018 h 1283017"/>
              <a:gd name="connsiteX677" fmla="*/ 7742211 w 11218359"/>
              <a:gd name="connsiteY677" fmla="*/ 1283018 h 1283017"/>
              <a:gd name="connsiteX678" fmla="*/ 7753641 w 11218359"/>
              <a:gd name="connsiteY678" fmla="*/ 1283018 h 1283017"/>
              <a:gd name="connsiteX679" fmla="*/ 7765071 w 11218359"/>
              <a:gd name="connsiteY679" fmla="*/ 1283018 h 1283017"/>
              <a:gd name="connsiteX680" fmla="*/ 7776501 w 11218359"/>
              <a:gd name="connsiteY680" fmla="*/ 1283018 h 1283017"/>
              <a:gd name="connsiteX681" fmla="*/ 7787931 w 11218359"/>
              <a:gd name="connsiteY681" fmla="*/ 1283018 h 1283017"/>
              <a:gd name="connsiteX682" fmla="*/ 7799408 w 11218359"/>
              <a:gd name="connsiteY682" fmla="*/ 1283018 h 1283017"/>
              <a:gd name="connsiteX683" fmla="*/ 7810839 w 11218359"/>
              <a:gd name="connsiteY683" fmla="*/ 1283018 h 1283017"/>
              <a:gd name="connsiteX684" fmla="*/ 7822268 w 11218359"/>
              <a:gd name="connsiteY684" fmla="*/ 1283018 h 1283017"/>
              <a:gd name="connsiteX685" fmla="*/ 7833698 w 11218359"/>
              <a:gd name="connsiteY685" fmla="*/ 1283018 h 1283017"/>
              <a:gd name="connsiteX686" fmla="*/ 7845128 w 11218359"/>
              <a:gd name="connsiteY686" fmla="*/ 1283018 h 1283017"/>
              <a:gd name="connsiteX687" fmla="*/ 7856606 w 11218359"/>
              <a:gd name="connsiteY687" fmla="*/ 1283018 h 1283017"/>
              <a:gd name="connsiteX688" fmla="*/ 7868036 w 11218359"/>
              <a:gd name="connsiteY688" fmla="*/ 1283018 h 1283017"/>
              <a:gd name="connsiteX689" fmla="*/ 7879466 w 11218359"/>
              <a:gd name="connsiteY689" fmla="*/ 1283018 h 1283017"/>
              <a:gd name="connsiteX690" fmla="*/ 7890896 w 11218359"/>
              <a:gd name="connsiteY690" fmla="*/ 1283018 h 1283017"/>
              <a:gd name="connsiteX691" fmla="*/ 7902326 w 11218359"/>
              <a:gd name="connsiteY691" fmla="*/ 1283018 h 1283017"/>
              <a:gd name="connsiteX692" fmla="*/ 7913804 w 11218359"/>
              <a:gd name="connsiteY692" fmla="*/ 1283018 h 1283017"/>
              <a:gd name="connsiteX693" fmla="*/ 7925234 w 11218359"/>
              <a:gd name="connsiteY693" fmla="*/ 1283018 h 1283017"/>
              <a:gd name="connsiteX694" fmla="*/ 7936663 w 11218359"/>
              <a:gd name="connsiteY694" fmla="*/ 1283018 h 1283017"/>
              <a:gd name="connsiteX695" fmla="*/ 7948094 w 11218359"/>
              <a:gd name="connsiteY695" fmla="*/ 1283018 h 1283017"/>
              <a:gd name="connsiteX696" fmla="*/ 7959524 w 11218359"/>
              <a:gd name="connsiteY696" fmla="*/ 1283018 h 1283017"/>
              <a:gd name="connsiteX697" fmla="*/ 7971001 w 11218359"/>
              <a:gd name="connsiteY697" fmla="*/ 1283018 h 1283017"/>
              <a:gd name="connsiteX698" fmla="*/ 7982431 w 11218359"/>
              <a:gd name="connsiteY698" fmla="*/ 1283018 h 1283017"/>
              <a:gd name="connsiteX699" fmla="*/ 7993861 w 11218359"/>
              <a:gd name="connsiteY699" fmla="*/ 1283018 h 1283017"/>
              <a:gd name="connsiteX700" fmla="*/ 8005291 w 11218359"/>
              <a:gd name="connsiteY700" fmla="*/ 1283018 h 1283017"/>
              <a:gd name="connsiteX701" fmla="*/ 8016721 w 11218359"/>
              <a:gd name="connsiteY701" fmla="*/ 1283018 h 1283017"/>
              <a:gd name="connsiteX702" fmla="*/ 8028199 w 11218359"/>
              <a:gd name="connsiteY702" fmla="*/ 1283018 h 1283017"/>
              <a:gd name="connsiteX703" fmla="*/ 8039629 w 11218359"/>
              <a:gd name="connsiteY703" fmla="*/ 1283018 h 1283017"/>
              <a:gd name="connsiteX704" fmla="*/ 8051059 w 11218359"/>
              <a:gd name="connsiteY704" fmla="*/ 1283018 h 1283017"/>
              <a:gd name="connsiteX705" fmla="*/ 8062489 w 11218359"/>
              <a:gd name="connsiteY705" fmla="*/ 1283018 h 1283017"/>
              <a:gd name="connsiteX706" fmla="*/ 8073919 w 11218359"/>
              <a:gd name="connsiteY706" fmla="*/ 1283018 h 1283017"/>
              <a:gd name="connsiteX707" fmla="*/ 8085396 w 11218359"/>
              <a:gd name="connsiteY707" fmla="*/ 1283018 h 1283017"/>
              <a:gd name="connsiteX708" fmla="*/ 8096826 w 11218359"/>
              <a:gd name="connsiteY708" fmla="*/ 1283018 h 1283017"/>
              <a:gd name="connsiteX709" fmla="*/ 8108256 w 11218359"/>
              <a:gd name="connsiteY709" fmla="*/ 1283018 h 1283017"/>
              <a:gd name="connsiteX710" fmla="*/ 8119687 w 11218359"/>
              <a:gd name="connsiteY710" fmla="*/ 1283018 h 1283017"/>
              <a:gd name="connsiteX711" fmla="*/ 8131117 w 11218359"/>
              <a:gd name="connsiteY711" fmla="*/ 1283018 h 1283017"/>
              <a:gd name="connsiteX712" fmla="*/ 8142594 w 11218359"/>
              <a:gd name="connsiteY712" fmla="*/ 1283018 h 1283017"/>
              <a:gd name="connsiteX713" fmla="*/ 8154024 w 11218359"/>
              <a:gd name="connsiteY713" fmla="*/ 1283018 h 1283017"/>
              <a:gd name="connsiteX714" fmla="*/ 8165454 w 11218359"/>
              <a:gd name="connsiteY714" fmla="*/ 1283018 h 1283017"/>
              <a:gd name="connsiteX715" fmla="*/ 8176884 w 11218359"/>
              <a:gd name="connsiteY715" fmla="*/ 1283018 h 1283017"/>
              <a:gd name="connsiteX716" fmla="*/ 8188314 w 11218359"/>
              <a:gd name="connsiteY716" fmla="*/ 1283018 h 1283017"/>
              <a:gd name="connsiteX717" fmla="*/ 8199792 w 11218359"/>
              <a:gd name="connsiteY717" fmla="*/ 1283018 h 1283017"/>
              <a:gd name="connsiteX718" fmla="*/ 8211222 w 11218359"/>
              <a:gd name="connsiteY718" fmla="*/ 1283018 h 1283017"/>
              <a:gd name="connsiteX719" fmla="*/ 8222652 w 11218359"/>
              <a:gd name="connsiteY719" fmla="*/ 1283018 h 1283017"/>
              <a:gd name="connsiteX720" fmla="*/ 8234082 w 11218359"/>
              <a:gd name="connsiteY720" fmla="*/ 1283018 h 1283017"/>
              <a:gd name="connsiteX721" fmla="*/ 8245512 w 11218359"/>
              <a:gd name="connsiteY721" fmla="*/ 1283018 h 1283017"/>
              <a:gd name="connsiteX722" fmla="*/ 8256989 w 11218359"/>
              <a:gd name="connsiteY722" fmla="*/ 1283018 h 1283017"/>
              <a:gd name="connsiteX723" fmla="*/ 8268419 w 11218359"/>
              <a:gd name="connsiteY723" fmla="*/ 1283018 h 1283017"/>
              <a:gd name="connsiteX724" fmla="*/ 8279850 w 11218359"/>
              <a:gd name="connsiteY724" fmla="*/ 1283018 h 1283017"/>
              <a:gd name="connsiteX725" fmla="*/ 8291280 w 11218359"/>
              <a:gd name="connsiteY725" fmla="*/ 1283018 h 1283017"/>
              <a:gd name="connsiteX726" fmla="*/ 8302709 w 11218359"/>
              <a:gd name="connsiteY726" fmla="*/ 1283018 h 1283017"/>
              <a:gd name="connsiteX727" fmla="*/ 8314187 w 11218359"/>
              <a:gd name="connsiteY727" fmla="*/ 1283018 h 1283017"/>
              <a:gd name="connsiteX728" fmla="*/ 8325617 w 11218359"/>
              <a:gd name="connsiteY728" fmla="*/ 1283018 h 1283017"/>
              <a:gd name="connsiteX729" fmla="*/ 8337047 w 11218359"/>
              <a:gd name="connsiteY729" fmla="*/ 1283018 h 1283017"/>
              <a:gd name="connsiteX730" fmla="*/ 8348477 w 11218359"/>
              <a:gd name="connsiteY730" fmla="*/ 1283018 h 1283017"/>
              <a:gd name="connsiteX731" fmla="*/ 8359907 w 11218359"/>
              <a:gd name="connsiteY731" fmla="*/ 1283018 h 1283017"/>
              <a:gd name="connsiteX732" fmla="*/ 8371385 w 11218359"/>
              <a:gd name="connsiteY732" fmla="*/ 1283018 h 1283017"/>
              <a:gd name="connsiteX733" fmla="*/ 8382815 w 11218359"/>
              <a:gd name="connsiteY733" fmla="*/ 1283018 h 1283017"/>
              <a:gd name="connsiteX734" fmla="*/ 8394245 w 11218359"/>
              <a:gd name="connsiteY734" fmla="*/ 1283018 h 1283017"/>
              <a:gd name="connsiteX735" fmla="*/ 8405674 w 11218359"/>
              <a:gd name="connsiteY735" fmla="*/ 1283018 h 1283017"/>
              <a:gd name="connsiteX736" fmla="*/ 8417104 w 11218359"/>
              <a:gd name="connsiteY736" fmla="*/ 1283018 h 1283017"/>
              <a:gd name="connsiteX737" fmla="*/ 8428582 w 11218359"/>
              <a:gd name="connsiteY737" fmla="*/ 1283018 h 1283017"/>
              <a:gd name="connsiteX738" fmla="*/ 8440012 w 11218359"/>
              <a:gd name="connsiteY738" fmla="*/ 1283018 h 1283017"/>
              <a:gd name="connsiteX739" fmla="*/ 8451442 w 11218359"/>
              <a:gd name="connsiteY739" fmla="*/ 1283018 h 1283017"/>
              <a:gd name="connsiteX740" fmla="*/ 8462872 w 11218359"/>
              <a:gd name="connsiteY740" fmla="*/ 1283018 h 1283017"/>
              <a:gd name="connsiteX741" fmla="*/ 8474302 w 11218359"/>
              <a:gd name="connsiteY741" fmla="*/ 1283018 h 1283017"/>
              <a:gd name="connsiteX742" fmla="*/ 8485780 w 11218359"/>
              <a:gd name="connsiteY742" fmla="*/ 1283018 h 1283017"/>
              <a:gd name="connsiteX743" fmla="*/ 8497210 w 11218359"/>
              <a:gd name="connsiteY743" fmla="*/ 1283018 h 1283017"/>
              <a:gd name="connsiteX744" fmla="*/ 8508640 w 11218359"/>
              <a:gd name="connsiteY744" fmla="*/ 1283018 h 1283017"/>
              <a:gd name="connsiteX745" fmla="*/ 8520069 w 11218359"/>
              <a:gd name="connsiteY745" fmla="*/ 1283018 h 1283017"/>
              <a:gd name="connsiteX746" fmla="*/ 8531500 w 11218359"/>
              <a:gd name="connsiteY746" fmla="*/ 1283018 h 1283017"/>
              <a:gd name="connsiteX747" fmla="*/ 8542977 w 11218359"/>
              <a:gd name="connsiteY747" fmla="*/ 1283018 h 1283017"/>
              <a:gd name="connsiteX748" fmla="*/ 8554407 w 11218359"/>
              <a:gd name="connsiteY748" fmla="*/ 1283018 h 1283017"/>
              <a:gd name="connsiteX749" fmla="*/ 8565837 w 11218359"/>
              <a:gd name="connsiteY749" fmla="*/ 1283018 h 1283017"/>
              <a:gd name="connsiteX750" fmla="*/ 8577267 w 11218359"/>
              <a:gd name="connsiteY750" fmla="*/ 1283018 h 1283017"/>
              <a:gd name="connsiteX751" fmla="*/ 8588697 w 11218359"/>
              <a:gd name="connsiteY751" fmla="*/ 1283018 h 1283017"/>
              <a:gd name="connsiteX752" fmla="*/ 8600175 w 11218359"/>
              <a:gd name="connsiteY752" fmla="*/ 1283018 h 1283017"/>
              <a:gd name="connsiteX753" fmla="*/ 8611605 w 11218359"/>
              <a:gd name="connsiteY753" fmla="*/ 1283018 h 1283017"/>
              <a:gd name="connsiteX754" fmla="*/ 8623035 w 11218359"/>
              <a:gd name="connsiteY754" fmla="*/ 1283018 h 1283017"/>
              <a:gd name="connsiteX755" fmla="*/ 8634465 w 11218359"/>
              <a:gd name="connsiteY755" fmla="*/ 1283018 h 1283017"/>
              <a:gd name="connsiteX756" fmla="*/ 8645895 w 11218359"/>
              <a:gd name="connsiteY756" fmla="*/ 1283018 h 1283017"/>
              <a:gd name="connsiteX757" fmla="*/ 8657373 w 11218359"/>
              <a:gd name="connsiteY757" fmla="*/ 1283018 h 1283017"/>
              <a:gd name="connsiteX758" fmla="*/ 8668802 w 11218359"/>
              <a:gd name="connsiteY758" fmla="*/ 1283018 h 1283017"/>
              <a:gd name="connsiteX759" fmla="*/ 8680232 w 11218359"/>
              <a:gd name="connsiteY759" fmla="*/ 1283018 h 1283017"/>
              <a:gd name="connsiteX760" fmla="*/ 8691662 w 11218359"/>
              <a:gd name="connsiteY760" fmla="*/ 1283018 h 1283017"/>
              <a:gd name="connsiteX761" fmla="*/ 8703093 w 11218359"/>
              <a:gd name="connsiteY761" fmla="*/ 1283018 h 1283017"/>
              <a:gd name="connsiteX762" fmla="*/ 8714570 w 11218359"/>
              <a:gd name="connsiteY762" fmla="*/ 1283018 h 1283017"/>
              <a:gd name="connsiteX763" fmla="*/ 8726000 w 11218359"/>
              <a:gd name="connsiteY763" fmla="*/ 1283018 h 1283017"/>
              <a:gd name="connsiteX764" fmla="*/ 8737430 w 11218359"/>
              <a:gd name="connsiteY764" fmla="*/ 1283018 h 1283017"/>
              <a:gd name="connsiteX765" fmla="*/ 8748860 w 11218359"/>
              <a:gd name="connsiteY765" fmla="*/ 1283018 h 1283017"/>
              <a:gd name="connsiteX766" fmla="*/ 8760290 w 11218359"/>
              <a:gd name="connsiteY766" fmla="*/ 1283018 h 1283017"/>
              <a:gd name="connsiteX767" fmla="*/ 8771768 w 11218359"/>
              <a:gd name="connsiteY767" fmla="*/ 1283018 h 1283017"/>
              <a:gd name="connsiteX768" fmla="*/ 8783198 w 11218359"/>
              <a:gd name="connsiteY768" fmla="*/ 1283018 h 1283017"/>
              <a:gd name="connsiteX769" fmla="*/ 8794628 w 11218359"/>
              <a:gd name="connsiteY769" fmla="*/ 1283018 h 1283017"/>
              <a:gd name="connsiteX770" fmla="*/ 8806058 w 11218359"/>
              <a:gd name="connsiteY770" fmla="*/ 1283018 h 1283017"/>
              <a:gd name="connsiteX771" fmla="*/ 8817488 w 11218359"/>
              <a:gd name="connsiteY771" fmla="*/ 1283018 h 1283017"/>
              <a:gd name="connsiteX772" fmla="*/ 8828918 w 11218359"/>
              <a:gd name="connsiteY772" fmla="*/ 1283018 h 1283017"/>
              <a:gd name="connsiteX773" fmla="*/ 8840395 w 11218359"/>
              <a:gd name="connsiteY773" fmla="*/ 1283018 h 1283017"/>
              <a:gd name="connsiteX774" fmla="*/ 8851825 w 11218359"/>
              <a:gd name="connsiteY774" fmla="*/ 1283018 h 1283017"/>
              <a:gd name="connsiteX775" fmla="*/ 8863256 w 11218359"/>
              <a:gd name="connsiteY775" fmla="*/ 1283018 h 1283017"/>
              <a:gd name="connsiteX776" fmla="*/ 8874686 w 11218359"/>
              <a:gd name="connsiteY776" fmla="*/ 1283018 h 1283017"/>
              <a:gd name="connsiteX777" fmla="*/ 8886115 w 11218359"/>
              <a:gd name="connsiteY777" fmla="*/ 1283018 h 1283017"/>
              <a:gd name="connsiteX778" fmla="*/ 8897593 w 11218359"/>
              <a:gd name="connsiteY778" fmla="*/ 1283018 h 1283017"/>
              <a:gd name="connsiteX779" fmla="*/ 8909022 w 11218359"/>
              <a:gd name="connsiteY779" fmla="*/ 1283018 h 1283017"/>
              <a:gd name="connsiteX780" fmla="*/ 8920453 w 11218359"/>
              <a:gd name="connsiteY780" fmla="*/ 1283018 h 1283017"/>
              <a:gd name="connsiteX781" fmla="*/ 8931883 w 11218359"/>
              <a:gd name="connsiteY781" fmla="*/ 1283018 h 1283017"/>
              <a:gd name="connsiteX782" fmla="*/ 8943313 w 11218359"/>
              <a:gd name="connsiteY782" fmla="*/ 1283018 h 1283017"/>
              <a:gd name="connsiteX783" fmla="*/ 8954791 w 11218359"/>
              <a:gd name="connsiteY783" fmla="*/ 1283018 h 1283017"/>
              <a:gd name="connsiteX784" fmla="*/ 8966220 w 11218359"/>
              <a:gd name="connsiteY784" fmla="*/ 1283018 h 1283017"/>
              <a:gd name="connsiteX785" fmla="*/ 8977651 w 11218359"/>
              <a:gd name="connsiteY785" fmla="*/ 1283018 h 1283017"/>
              <a:gd name="connsiteX786" fmla="*/ 8989080 w 11218359"/>
              <a:gd name="connsiteY786" fmla="*/ 1283018 h 1283017"/>
              <a:gd name="connsiteX787" fmla="*/ 9000511 w 11218359"/>
              <a:gd name="connsiteY787" fmla="*/ 1283018 h 1283017"/>
              <a:gd name="connsiteX788" fmla="*/ 9011988 w 11218359"/>
              <a:gd name="connsiteY788" fmla="*/ 1283018 h 1283017"/>
              <a:gd name="connsiteX789" fmla="*/ 9023418 w 11218359"/>
              <a:gd name="connsiteY789" fmla="*/ 1283018 h 1283017"/>
              <a:gd name="connsiteX790" fmla="*/ 9034849 w 11218359"/>
              <a:gd name="connsiteY790" fmla="*/ 1283018 h 1283017"/>
              <a:gd name="connsiteX791" fmla="*/ 9046278 w 11218359"/>
              <a:gd name="connsiteY791" fmla="*/ 1283018 h 1283017"/>
              <a:gd name="connsiteX792" fmla="*/ 9057709 w 11218359"/>
              <a:gd name="connsiteY792" fmla="*/ 1283018 h 1283017"/>
              <a:gd name="connsiteX793" fmla="*/ 9069186 w 11218359"/>
              <a:gd name="connsiteY793" fmla="*/ 1283018 h 1283017"/>
              <a:gd name="connsiteX794" fmla="*/ 9080615 w 11218359"/>
              <a:gd name="connsiteY794" fmla="*/ 1283018 h 1283017"/>
              <a:gd name="connsiteX795" fmla="*/ 9092046 w 11218359"/>
              <a:gd name="connsiteY795" fmla="*/ 1283018 h 1283017"/>
              <a:gd name="connsiteX796" fmla="*/ 9103476 w 11218359"/>
              <a:gd name="connsiteY796" fmla="*/ 1283018 h 1283017"/>
              <a:gd name="connsiteX797" fmla="*/ 9114906 w 11218359"/>
              <a:gd name="connsiteY797" fmla="*/ 1283018 h 1283017"/>
              <a:gd name="connsiteX798" fmla="*/ 9126384 w 11218359"/>
              <a:gd name="connsiteY798" fmla="*/ 1283018 h 1283017"/>
              <a:gd name="connsiteX799" fmla="*/ 9137813 w 11218359"/>
              <a:gd name="connsiteY799" fmla="*/ 1283018 h 1283017"/>
              <a:gd name="connsiteX800" fmla="*/ 9149244 w 11218359"/>
              <a:gd name="connsiteY800" fmla="*/ 1283018 h 1283017"/>
              <a:gd name="connsiteX801" fmla="*/ 9160673 w 11218359"/>
              <a:gd name="connsiteY801" fmla="*/ 1283018 h 1283017"/>
              <a:gd name="connsiteX802" fmla="*/ 9172104 w 11218359"/>
              <a:gd name="connsiteY802" fmla="*/ 1283018 h 1283017"/>
              <a:gd name="connsiteX803" fmla="*/ 9183581 w 11218359"/>
              <a:gd name="connsiteY803" fmla="*/ 1283018 h 1283017"/>
              <a:gd name="connsiteX804" fmla="*/ 9195011 w 11218359"/>
              <a:gd name="connsiteY804" fmla="*/ 1283018 h 1283017"/>
              <a:gd name="connsiteX805" fmla="*/ 9206442 w 11218359"/>
              <a:gd name="connsiteY805" fmla="*/ 1283018 h 1283017"/>
              <a:gd name="connsiteX806" fmla="*/ 9217871 w 11218359"/>
              <a:gd name="connsiteY806" fmla="*/ 1283018 h 1283017"/>
              <a:gd name="connsiteX807" fmla="*/ 9229301 w 11218359"/>
              <a:gd name="connsiteY807" fmla="*/ 1283018 h 1283017"/>
              <a:gd name="connsiteX808" fmla="*/ 9240779 w 11218359"/>
              <a:gd name="connsiteY808" fmla="*/ 1283018 h 1283017"/>
              <a:gd name="connsiteX809" fmla="*/ 9252209 w 11218359"/>
              <a:gd name="connsiteY809" fmla="*/ 1283018 h 1283017"/>
              <a:gd name="connsiteX810" fmla="*/ 9263639 w 11218359"/>
              <a:gd name="connsiteY810" fmla="*/ 1283018 h 1283017"/>
              <a:gd name="connsiteX811" fmla="*/ 9275069 w 11218359"/>
              <a:gd name="connsiteY811" fmla="*/ 1283018 h 1283017"/>
              <a:gd name="connsiteX812" fmla="*/ 9286498 w 11218359"/>
              <a:gd name="connsiteY812" fmla="*/ 1283018 h 1283017"/>
              <a:gd name="connsiteX813" fmla="*/ 9297977 w 11218359"/>
              <a:gd name="connsiteY813" fmla="*/ 1283018 h 1283017"/>
              <a:gd name="connsiteX814" fmla="*/ 9309406 w 11218359"/>
              <a:gd name="connsiteY814" fmla="*/ 1283018 h 1283017"/>
              <a:gd name="connsiteX815" fmla="*/ 9320837 w 11218359"/>
              <a:gd name="connsiteY815" fmla="*/ 1283018 h 1283017"/>
              <a:gd name="connsiteX816" fmla="*/ 9332266 w 11218359"/>
              <a:gd name="connsiteY816" fmla="*/ 1283018 h 1283017"/>
              <a:gd name="connsiteX817" fmla="*/ 9343696 w 11218359"/>
              <a:gd name="connsiteY817" fmla="*/ 1283018 h 1283017"/>
              <a:gd name="connsiteX818" fmla="*/ 9355174 w 11218359"/>
              <a:gd name="connsiteY818" fmla="*/ 1283018 h 1283017"/>
              <a:gd name="connsiteX819" fmla="*/ 9366604 w 11218359"/>
              <a:gd name="connsiteY819" fmla="*/ 1283018 h 1283017"/>
              <a:gd name="connsiteX820" fmla="*/ 9378035 w 11218359"/>
              <a:gd name="connsiteY820" fmla="*/ 1283018 h 1283017"/>
              <a:gd name="connsiteX821" fmla="*/ 9389464 w 11218359"/>
              <a:gd name="connsiteY821" fmla="*/ 1283018 h 1283017"/>
              <a:gd name="connsiteX822" fmla="*/ 9400894 w 11218359"/>
              <a:gd name="connsiteY822" fmla="*/ 1283018 h 1283017"/>
              <a:gd name="connsiteX823" fmla="*/ 9412372 w 11218359"/>
              <a:gd name="connsiteY823" fmla="*/ 1283018 h 1283017"/>
              <a:gd name="connsiteX824" fmla="*/ 9423802 w 11218359"/>
              <a:gd name="connsiteY824" fmla="*/ 1283018 h 1283017"/>
              <a:gd name="connsiteX825" fmla="*/ 9435232 w 11218359"/>
              <a:gd name="connsiteY825" fmla="*/ 1283018 h 1283017"/>
              <a:gd name="connsiteX826" fmla="*/ 9446662 w 11218359"/>
              <a:gd name="connsiteY826" fmla="*/ 1283018 h 1283017"/>
              <a:gd name="connsiteX827" fmla="*/ 9458091 w 11218359"/>
              <a:gd name="connsiteY827" fmla="*/ 1283018 h 1283017"/>
              <a:gd name="connsiteX828" fmla="*/ 9469570 w 11218359"/>
              <a:gd name="connsiteY828" fmla="*/ 1283018 h 1283017"/>
              <a:gd name="connsiteX829" fmla="*/ 9480999 w 11218359"/>
              <a:gd name="connsiteY829" fmla="*/ 1283018 h 1283017"/>
              <a:gd name="connsiteX830" fmla="*/ 9492429 w 11218359"/>
              <a:gd name="connsiteY830" fmla="*/ 1283018 h 1283017"/>
              <a:gd name="connsiteX831" fmla="*/ 9503859 w 11218359"/>
              <a:gd name="connsiteY831" fmla="*/ 1283018 h 1283017"/>
              <a:gd name="connsiteX832" fmla="*/ 9515289 w 11218359"/>
              <a:gd name="connsiteY832" fmla="*/ 1283018 h 1283017"/>
              <a:gd name="connsiteX833" fmla="*/ 9526767 w 11218359"/>
              <a:gd name="connsiteY833" fmla="*/ 1283018 h 1283017"/>
              <a:gd name="connsiteX834" fmla="*/ 9538197 w 11218359"/>
              <a:gd name="connsiteY834" fmla="*/ 1283018 h 1283017"/>
              <a:gd name="connsiteX835" fmla="*/ 9549626 w 11218359"/>
              <a:gd name="connsiteY835" fmla="*/ 1283018 h 1283017"/>
              <a:gd name="connsiteX836" fmla="*/ 9561057 w 11218359"/>
              <a:gd name="connsiteY836" fmla="*/ 1283018 h 1283017"/>
              <a:gd name="connsiteX837" fmla="*/ 9572487 w 11218359"/>
              <a:gd name="connsiteY837" fmla="*/ 1283018 h 1283017"/>
              <a:gd name="connsiteX838" fmla="*/ 9583965 w 11218359"/>
              <a:gd name="connsiteY838" fmla="*/ 1283018 h 1283017"/>
              <a:gd name="connsiteX839" fmla="*/ 9595395 w 11218359"/>
              <a:gd name="connsiteY839" fmla="*/ 1283018 h 1283017"/>
              <a:gd name="connsiteX840" fmla="*/ 9606824 w 11218359"/>
              <a:gd name="connsiteY840" fmla="*/ 1283018 h 1283017"/>
              <a:gd name="connsiteX841" fmla="*/ 9618255 w 11218359"/>
              <a:gd name="connsiteY841" fmla="*/ 1283018 h 1283017"/>
              <a:gd name="connsiteX842" fmla="*/ 9629684 w 11218359"/>
              <a:gd name="connsiteY842" fmla="*/ 1283018 h 1283017"/>
              <a:gd name="connsiteX843" fmla="*/ 9641163 w 11218359"/>
              <a:gd name="connsiteY843" fmla="*/ 1283018 h 1283017"/>
              <a:gd name="connsiteX844" fmla="*/ 9652592 w 11218359"/>
              <a:gd name="connsiteY844" fmla="*/ 1283018 h 1283017"/>
              <a:gd name="connsiteX845" fmla="*/ 9664022 w 11218359"/>
              <a:gd name="connsiteY845" fmla="*/ 1283018 h 1283017"/>
              <a:gd name="connsiteX846" fmla="*/ 9675452 w 11218359"/>
              <a:gd name="connsiteY846" fmla="*/ 1283018 h 1283017"/>
              <a:gd name="connsiteX847" fmla="*/ 9686882 w 11218359"/>
              <a:gd name="connsiteY847" fmla="*/ 1283018 h 1283017"/>
              <a:gd name="connsiteX848" fmla="*/ 9698360 w 11218359"/>
              <a:gd name="connsiteY848" fmla="*/ 1283018 h 1283017"/>
              <a:gd name="connsiteX849" fmla="*/ 9709790 w 11218359"/>
              <a:gd name="connsiteY849" fmla="*/ 1283018 h 1283017"/>
              <a:gd name="connsiteX850" fmla="*/ 9721219 w 11218359"/>
              <a:gd name="connsiteY850" fmla="*/ 1283018 h 1283017"/>
              <a:gd name="connsiteX851" fmla="*/ 9732650 w 11218359"/>
              <a:gd name="connsiteY851" fmla="*/ 1283018 h 1283017"/>
              <a:gd name="connsiteX852" fmla="*/ 9744080 w 11218359"/>
              <a:gd name="connsiteY852" fmla="*/ 1283018 h 1283017"/>
              <a:gd name="connsiteX853" fmla="*/ 9755557 w 11218359"/>
              <a:gd name="connsiteY853" fmla="*/ 1283018 h 1283017"/>
              <a:gd name="connsiteX854" fmla="*/ 9766988 w 11218359"/>
              <a:gd name="connsiteY854" fmla="*/ 1283018 h 1283017"/>
              <a:gd name="connsiteX855" fmla="*/ 9778417 w 11218359"/>
              <a:gd name="connsiteY855" fmla="*/ 1283018 h 1283017"/>
              <a:gd name="connsiteX856" fmla="*/ 9789848 w 11218359"/>
              <a:gd name="connsiteY856" fmla="*/ 1283018 h 1283017"/>
              <a:gd name="connsiteX857" fmla="*/ 9801277 w 11218359"/>
              <a:gd name="connsiteY857" fmla="*/ 1283018 h 1283017"/>
              <a:gd name="connsiteX858" fmla="*/ 9812755 w 11218359"/>
              <a:gd name="connsiteY858" fmla="*/ 1283018 h 1283017"/>
              <a:gd name="connsiteX859" fmla="*/ 9824185 w 11218359"/>
              <a:gd name="connsiteY859" fmla="*/ 1283018 h 1283017"/>
              <a:gd name="connsiteX860" fmla="*/ 9835615 w 11218359"/>
              <a:gd name="connsiteY860" fmla="*/ 1283018 h 1283017"/>
              <a:gd name="connsiteX861" fmla="*/ 9847045 w 11218359"/>
              <a:gd name="connsiteY861" fmla="*/ 1283018 h 1283017"/>
              <a:gd name="connsiteX862" fmla="*/ 9858475 w 11218359"/>
              <a:gd name="connsiteY862" fmla="*/ 1283018 h 1283017"/>
              <a:gd name="connsiteX863" fmla="*/ 9869952 w 11218359"/>
              <a:gd name="connsiteY863" fmla="*/ 1283018 h 1283017"/>
              <a:gd name="connsiteX864" fmla="*/ 9881383 w 11218359"/>
              <a:gd name="connsiteY864" fmla="*/ 1283018 h 1283017"/>
              <a:gd name="connsiteX865" fmla="*/ 9892812 w 11218359"/>
              <a:gd name="connsiteY865" fmla="*/ 1283018 h 1283017"/>
              <a:gd name="connsiteX866" fmla="*/ 9904243 w 11218359"/>
              <a:gd name="connsiteY866" fmla="*/ 1283018 h 1283017"/>
              <a:gd name="connsiteX867" fmla="*/ 9915673 w 11218359"/>
              <a:gd name="connsiteY867" fmla="*/ 1283018 h 1283017"/>
              <a:gd name="connsiteX868" fmla="*/ 9927102 w 11218359"/>
              <a:gd name="connsiteY868" fmla="*/ 1283018 h 1283017"/>
              <a:gd name="connsiteX869" fmla="*/ 9938581 w 11218359"/>
              <a:gd name="connsiteY869" fmla="*/ 1283018 h 1283017"/>
              <a:gd name="connsiteX870" fmla="*/ 9950010 w 11218359"/>
              <a:gd name="connsiteY870" fmla="*/ 1283018 h 1283017"/>
              <a:gd name="connsiteX871" fmla="*/ 9961441 w 11218359"/>
              <a:gd name="connsiteY871" fmla="*/ 1283018 h 1283017"/>
              <a:gd name="connsiteX872" fmla="*/ 9972870 w 11218359"/>
              <a:gd name="connsiteY872" fmla="*/ 1283018 h 1283017"/>
              <a:gd name="connsiteX873" fmla="*/ 9984300 w 11218359"/>
              <a:gd name="connsiteY873" fmla="*/ 1283018 h 1283017"/>
              <a:gd name="connsiteX874" fmla="*/ 9995778 w 11218359"/>
              <a:gd name="connsiteY874" fmla="*/ 1283018 h 1283017"/>
              <a:gd name="connsiteX875" fmla="*/ 10007208 w 11218359"/>
              <a:gd name="connsiteY875" fmla="*/ 1283018 h 1283017"/>
              <a:gd name="connsiteX876" fmla="*/ 10018638 w 11218359"/>
              <a:gd name="connsiteY876" fmla="*/ 1283018 h 1283017"/>
              <a:gd name="connsiteX877" fmla="*/ 10030068 w 11218359"/>
              <a:gd name="connsiteY877" fmla="*/ 1283018 h 1283017"/>
              <a:gd name="connsiteX878" fmla="*/ 10041498 w 11218359"/>
              <a:gd name="connsiteY878" fmla="*/ 1283018 h 1283017"/>
              <a:gd name="connsiteX879" fmla="*/ 10052976 w 11218359"/>
              <a:gd name="connsiteY879" fmla="*/ 1283018 h 1283017"/>
              <a:gd name="connsiteX880" fmla="*/ 10064405 w 11218359"/>
              <a:gd name="connsiteY880" fmla="*/ 1283018 h 1283017"/>
              <a:gd name="connsiteX881" fmla="*/ 10075835 w 11218359"/>
              <a:gd name="connsiteY881" fmla="*/ 1283018 h 1283017"/>
              <a:gd name="connsiteX882" fmla="*/ 10087266 w 11218359"/>
              <a:gd name="connsiteY882" fmla="*/ 1283018 h 1283017"/>
              <a:gd name="connsiteX883" fmla="*/ 10098695 w 11218359"/>
              <a:gd name="connsiteY883" fmla="*/ 1283018 h 1283017"/>
              <a:gd name="connsiteX884" fmla="*/ 10110174 w 11218359"/>
              <a:gd name="connsiteY884" fmla="*/ 1283018 h 1283017"/>
              <a:gd name="connsiteX885" fmla="*/ 10121603 w 11218359"/>
              <a:gd name="connsiteY885" fmla="*/ 1283018 h 1283017"/>
              <a:gd name="connsiteX886" fmla="*/ 10133033 w 11218359"/>
              <a:gd name="connsiteY886" fmla="*/ 1283018 h 1283017"/>
              <a:gd name="connsiteX887" fmla="*/ 10144463 w 11218359"/>
              <a:gd name="connsiteY887" fmla="*/ 1283018 h 1283017"/>
              <a:gd name="connsiteX888" fmla="*/ 10155893 w 11218359"/>
              <a:gd name="connsiteY888" fmla="*/ 1283018 h 1283017"/>
              <a:gd name="connsiteX889" fmla="*/ 10167371 w 11218359"/>
              <a:gd name="connsiteY889" fmla="*/ 1283018 h 1283017"/>
              <a:gd name="connsiteX890" fmla="*/ 10178801 w 11218359"/>
              <a:gd name="connsiteY890" fmla="*/ 1283018 h 1283017"/>
              <a:gd name="connsiteX891" fmla="*/ 10190230 w 11218359"/>
              <a:gd name="connsiteY891" fmla="*/ 1283018 h 1283017"/>
              <a:gd name="connsiteX892" fmla="*/ 10201661 w 11218359"/>
              <a:gd name="connsiteY892" fmla="*/ 1283018 h 1283017"/>
              <a:gd name="connsiteX893" fmla="*/ 10213091 w 11218359"/>
              <a:gd name="connsiteY893" fmla="*/ 1283018 h 1283017"/>
              <a:gd name="connsiteX894" fmla="*/ 10224569 w 11218359"/>
              <a:gd name="connsiteY894" fmla="*/ 1283018 h 1283017"/>
              <a:gd name="connsiteX895" fmla="*/ 10235998 w 11218359"/>
              <a:gd name="connsiteY895" fmla="*/ 1283018 h 1283017"/>
              <a:gd name="connsiteX896" fmla="*/ 10247428 w 11218359"/>
              <a:gd name="connsiteY896" fmla="*/ 1283018 h 1283017"/>
              <a:gd name="connsiteX897" fmla="*/ 10258859 w 11218359"/>
              <a:gd name="connsiteY897" fmla="*/ 1283018 h 1283017"/>
              <a:gd name="connsiteX898" fmla="*/ 10270288 w 11218359"/>
              <a:gd name="connsiteY898" fmla="*/ 1283018 h 1283017"/>
              <a:gd name="connsiteX899" fmla="*/ 10281767 w 11218359"/>
              <a:gd name="connsiteY899" fmla="*/ 1283018 h 1283017"/>
              <a:gd name="connsiteX900" fmla="*/ 10293196 w 11218359"/>
              <a:gd name="connsiteY900" fmla="*/ 1283018 h 1283017"/>
              <a:gd name="connsiteX901" fmla="*/ 10304626 w 11218359"/>
              <a:gd name="connsiteY901" fmla="*/ 1283018 h 1283017"/>
              <a:gd name="connsiteX902" fmla="*/ 10316056 w 11218359"/>
              <a:gd name="connsiteY902" fmla="*/ 1283018 h 1283017"/>
              <a:gd name="connsiteX903" fmla="*/ 10327486 w 11218359"/>
              <a:gd name="connsiteY903" fmla="*/ 1283018 h 1283017"/>
              <a:gd name="connsiteX904" fmla="*/ 10338963 w 11218359"/>
              <a:gd name="connsiteY904" fmla="*/ 1283018 h 1283017"/>
              <a:gd name="connsiteX905" fmla="*/ 10350394 w 11218359"/>
              <a:gd name="connsiteY905" fmla="*/ 1283018 h 1283017"/>
              <a:gd name="connsiteX906" fmla="*/ 10361823 w 11218359"/>
              <a:gd name="connsiteY906" fmla="*/ 1283018 h 1283017"/>
              <a:gd name="connsiteX907" fmla="*/ 10373254 w 11218359"/>
              <a:gd name="connsiteY907" fmla="*/ 1283018 h 1283017"/>
              <a:gd name="connsiteX908" fmla="*/ 10384684 w 11218359"/>
              <a:gd name="connsiteY908" fmla="*/ 1283018 h 1283017"/>
              <a:gd name="connsiteX909" fmla="*/ 10396161 w 11218359"/>
              <a:gd name="connsiteY909" fmla="*/ 1283018 h 1283017"/>
              <a:gd name="connsiteX910" fmla="*/ 10407591 w 11218359"/>
              <a:gd name="connsiteY910" fmla="*/ 1283018 h 1283017"/>
              <a:gd name="connsiteX911" fmla="*/ 10419021 w 11218359"/>
              <a:gd name="connsiteY911" fmla="*/ 1283018 h 1283017"/>
              <a:gd name="connsiteX912" fmla="*/ 10430452 w 11218359"/>
              <a:gd name="connsiteY912" fmla="*/ 1283018 h 1283017"/>
              <a:gd name="connsiteX913" fmla="*/ 10441881 w 11218359"/>
              <a:gd name="connsiteY913" fmla="*/ 1283018 h 1283017"/>
              <a:gd name="connsiteX914" fmla="*/ 10453358 w 11218359"/>
              <a:gd name="connsiteY914" fmla="*/ 1283018 h 1283017"/>
              <a:gd name="connsiteX915" fmla="*/ 10464789 w 11218359"/>
              <a:gd name="connsiteY915" fmla="*/ 1283018 h 1283017"/>
              <a:gd name="connsiteX916" fmla="*/ 10476219 w 11218359"/>
              <a:gd name="connsiteY916" fmla="*/ 1283018 h 1283017"/>
              <a:gd name="connsiteX917" fmla="*/ 10487649 w 11218359"/>
              <a:gd name="connsiteY917" fmla="*/ 1283018 h 1283017"/>
              <a:gd name="connsiteX918" fmla="*/ 10499079 w 11218359"/>
              <a:gd name="connsiteY918" fmla="*/ 1283018 h 1283017"/>
              <a:gd name="connsiteX919" fmla="*/ 10510556 w 11218359"/>
              <a:gd name="connsiteY919" fmla="*/ 1283018 h 1283017"/>
              <a:gd name="connsiteX920" fmla="*/ 10521987 w 11218359"/>
              <a:gd name="connsiteY920" fmla="*/ 1283018 h 1283017"/>
              <a:gd name="connsiteX921" fmla="*/ 10533416 w 11218359"/>
              <a:gd name="connsiteY921" fmla="*/ 1283018 h 1283017"/>
              <a:gd name="connsiteX922" fmla="*/ 10544847 w 11218359"/>
              <a:gd name="connsiteY922" fmla="*/ 1283018 h 1283017"/>
              <a:gd name="connsiteX923" fmla="*/ 10556277 w 11218359"/>
              <a:gd name="connsiteY923" fmla="*/ 1283018 h 1283017"/>
              <a:gd name="connsiteX924" fmla="*/ 10567754 w 11218359"/>
              <a:gd name="connsiteY924" fmla="*/ 1283018 h 1283017"/>
              <a:gd name="connsiteX925" fmla="*/ 10579184 w 11218359"/>
              <a:gd name="connsiteY925" fmla="*/ 1283018 h 1283017"/>
              <a:gd name="connsiteX926" fmla="*/ 10590614 w 11218359"/>
              <a:gd name="connsiteY926" fmla="*/ 1283018 h 1283017"/>
              <a:gd name="connsiteX927" fmla="*/ 10602045 w 11218359"/>
              <a:gd name="connsiteY927" fmla="*/ 1283018 h 1283017"/>
              <a:gd name="connsiteX928" fmla="*/ 10613474 w 11218359"/>
              <a:gd name="connsiteY928" fmla="*/ 1283018 h 1283017"/>
              <a:gd name="connsiteX929" fmla="*/ 10624951 w 11218359"/>
              <a:gd name="connsiteY929" fmla="*/ 1283018 h 1283017"/>
              <a:gd name="connsiteX930" fmla="*/ 10636382 w 11218359"/>
              <a:gd name="connsiteY930" fmla="*/ 1283018 h 1283017"/>
              <a:gd name="connsiteX931" fmla="*/ 10647812 w 11218359"/>
              <a:gd name="connsiteY931" fmla="*/ 1283018 h 1283017"/>
              <a:gd name="connsiteX932" fmla="*/ 10659241 w 11218359"/>
              <a:gd name="connsiteY932" fmla="*/ 1283018 h 1283017"/>
              <a:gd name="connsiteX933" fmla="*/ 10670672 w 11218359"/>
              <a:gd name="connsiteY933" fmla="*/ 1283018 h 1283017"/>
              <a:gd name="connsiteX934" fmla="*/ 10682149 w 11218359"/>
              <a:gd name="connsiteY934" fmla="*/ 1283018 h 1283017"/>
              <a:gd name="connsiteX935" fmla="*/ 10693580 w 11218359"/>
              <a:gd name="connsiteY935" fmla="*/ 1283018 h 1283017"/>
              <a:gd name="connsiteX936" fmla="*/ 10705009 w 11218359"/>
              <a:gd name="connsiteY936" fmla="*/ 1283018 h 1283017"/>
              <a:gd name="connsiteX937" fmla="*/ 10716439 w 11218359"/>
              <a:gd name="connsiteY937" fmla="*/ 1283018 h 1283017"/>
              <a:gd name="connsiteX938" fmla="*/ 10727870 w 11218359"/>
              <a:gd name="connsiteY938" fmla="*/ 1283018 h 1283017"/>
              <a:gd name="connsiteX939" fmla="*/ 10739347 w 11218359"/>
              <a:gd name="connsiteY939" fmla="*/ 1283018 h 1283017"/>
              <a:gd name="connsiteX940" fmla="*/ 10750778 w 11218359"/>
              <a:gd name="connsiteY940" fmla="*/ 1283018 h 1283017"/>
              <a:gd name="connsiteX941" fmla="*/ 10762207 w 11218359"/>
              <a:gd name="connsiteY941" fmla="*/ 1283018 h 1283017"/>
              <a:gd name="connsiteX942" fmla="*/ 10773637 w 11218359"/>
              <a:gd name="connsiteY942" fmla="*/ 1283018 h 1283017"/>
              <a:gd name="connsiteX943" fmla="*/ 10785067 w 11218359"/>
              <a:gd name="connsiteY943" fmla="*/ 1283018 h 1283017"/>
              <a:gd name="connsiteX944" fmla="*/ 10796544 w 11218359"/>
              <a:gd name="connsiteY944" fmla="*/ 1283018 h 1283017"/>
              <a:gd name="connsiteX945" fmla="*/ 10807975 w 11218359"/>
              <a:gd name="connsiteY945" fmla="*/ 1283018 h 1283017"/>
              <a:gd name="connsiteX946" fmla="*/ 10819405 w 11218359"/>
              <a:gd name="connsiteY946" fmla="*/ 1283018 h 1283017"/>
              <a:gd name="connsiteX947" fmla="*/ 10830834 w 11218359"/>
              <a:gd name="connsiteY947" fmla="*/ 1283018 h 1283017"/>
              <a:gd name="connsiteX948" fmla="*/ 10842265 w 11218359"/>
              <a:gd name="connsiteY948" fmla="*/ 1283018 h 1283017"/>
              <a:gd name="connsiteX949" fmla="*/ 10853742 w 11218359"/>
              <a:gd name="connsiteY949" fmla="*/ 1283018 h 1283017"/>
              <a:gd name="connsiteX950" fmla="*/ 10865173 w 11218359"/>
              <a:gd name="connsiteY950" fmla="*/ 1283018 h 1283017"/>
              <a:gd name="connsiteX951" fmla="*/ 10876602 w 11218359"/>
              <a:gd name="connsiteY951" fmla="*/ 1283018 h 1283017"/>
              <a:gd name="connsiteX952" fmla="*/ 10888032 w 11218359"/>
              <a:gd name="connsiteY952" fmla="*/ 1283018 h 1283017"/>
              <a:gd name="connsiteX953" fmla="*/ 10899463 w 11218359"/>
              <a:gd name="connsiteY953" fmla="*/ 1283018 h 1283017"/>
              <a:gd name="connsiteX954" fmla="*/ 10910892 w 11218359"/>
              <a:gd name="connsiteY954" fmla="*/ 1283018 h 1283017"/>
              <a:gd name="connsiteX955" fmla="*/ 10922369 w 11218359"/>
              <a:gd name="connsiteY955" fmla="*/ 1283018 h 1283017"/>
              <a:gd name="connsiteX956" fmla="*/ 10933800 w 11218359"/>
              <a:gd name="connsiteY956" fmla="*/ 1283018 h 1283017"/>
              <a:gd name="connsiteX957" fmla="*/ 10945230 w 11218359"/>
              <a:gd name="connsiteY957" fmla="*/ 1283018 h 1283017"/>
              <a:gd name="connsiteX958" fmla="*/ 10956660 w 11218359"/>
              <a:gd name="connsiteY958" fmla="*/ 1283018 h 1283017"/>
              <a:gd name="connsiteX959" fmla="*/ 10968090 w 11218359"/>
              <a:gd name="connsiteY959" fmla="*/ 1283018 h 1283017"/>
              <a:gd name="connsiteX960" fmla="*/ 10979567 w 11218359"/>
              <a:gd name="connsiteY960" fmla="*/ 1283018 h 1283017"/>
              <a:gd name="connsiteX961" fmla="*/ 10990998 w 11218359"/>
              <a:gd name="connsiteY961" fmla="*/ 1283018 h 1283017"/>
              <a:gd name="connsiteX962" fmla="*/ 11002427 w 11218359"/>
              <a:gd name="connsiteY962" fmla="*/ 1283018 h 1283017"/>
              <a:gd name="connsiteX963" fmla="*/ 11013858 w 11218359"/>
              <a:gd name="connsiteY963" fmla="*/ 1283018 h 1283017"/>
              <a:gd name="connsiteX964" fmla="*/ 11025287 w 11218359"/>
              <a:gd name="connsiteY964" fmla="*/ 1283018 h 1283017"/>
              <a:gd name="connsiteX965" fmla="*/ 11036765 w 11218359"/>
              <a:gd name="connsiteY965" fmla="*/ 1283018 h 1283017"/>
              <a:gd name="connsiteX966" fmla="*/ 11048195 w 11218359"/>
              <a:gd name="connsiteY966" fmla="*/ 1283018 h 1283017"/>
              <a:gd name="connsiteX967" fmla="*/ 11059625 w 11218359"/>
              <a:gd name="connsiteY967" fmla="*/ 1283018 h 1283017"/>
              <a:gd name="connsiteX968" fmla="*/ 11071056 w 11218359"/>
              <a:gd name="connsiteY968" fmla="*/ 1283018 h 1283017"/>
              <a:gd name="connsiteX969" fmla="*/ 11082485 w 11218359"/>
              <a:gd name="connsiteY969" fmla="*/ 1283018 h 1283017"/>
              <a:gd name="connsiteX970" fmla="*/ 11093962 w 11218359"/>
              <a:gd name="connsiteY970" fmla="*/ 1283018 h 1283017"/>
              <a:gd name="connsiteX971" fmla="*/ 11105393 w 11218359"/>
              <a:gd name="connsiteY971" fmla="*/ 1283018 h 1283017"/>
              <a:gd name="connsiteX972" fmla="*/ 11116823 w 11218359"/>
              <a:gd name="connsiteY972" fmla="*/ 1283018 h 1283017"/>
              <a:gd name="connsiteX973" fmla="*/ 11128253 w 11218359"/>
              <a:gd name="connsiteY973" fmla="*/ 1283018 h 1283017"/>
              <a:gd name="connsiteX974" fmla="*/ 11139683 w 11218359"/>
              <a:gd name="connsiteY974" fmla="*/ 1283018 h 1283017"/>
              <a:gd name="connsiteX975" fmla="*/ 11151160 w 11218359"/>
              <a:gd name="connsiteY975" fmla="*/ 1283018 h 1283017"/>
              <a:gd name="connsiteX976" fmla="*/ 11162591 w 11218359"/>
              <a:gd name="connsiteY976" fmla="*/ 1283018 h 1283017"/>
              <a:gd name="connsiteX977" fmla="*/ 11174020 w 11218359"/>
              <a:gd name="connsiteY977" fmla="*/ 1283018 h 1283017"/>
              <a:gd name="connsiteX978" fmla="*/ 11185451 w 11218359"/>
              <a:gd name="connsiteY978" fmla="*/ 1283018 h 1283017"/>
              <a:gd name="connsiteX979" fmla="*/ 11196881 w 11218359"/>
              <a:gd name="connsiteY979" fmla="*/ 1283018 h 1283017"/>
              <a:gd name="connsiteX980" fmla="*/ 11208358 w 11218359"/>
              <a:gd name="connsiteY980" fmla="*/ 1283018 h 1283017"/>
              <a:gd name="connsiteX981" fmla="*/ 11218359 w 11218359"/>
              <a:gd name="connsiteY981" fmla="*/ 1283018 h 1283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283017">
                <a:moveTo>
                  <a:pt x="0" y="1283018"/>
                </a:moveTo>
                <a:lnTo>
                  <a:pt x="9149" y="1283018"/>
                </a:lnTo>
                <a:lnTo>
                  <a:pt x="20588" y="1283018"/>
                </a:lnTo>
                <a:lnTo>
                  <a:pt x="32028" y="1283018"/>
                </a:lnTo>
                <a:lnTo>
                  <a:pt x="43467" y="1283018"/>
                </a:lnTo>
                <a:lnTo>
                  <a:pt x="54907" y="1283018"/>
                </a:lnTo>
                <a:lnTo>
                  <a:pt x="66346" y="1283018"/>
                </a:lnTo>
                <a:lnTo>
                  <a:pt x="77786" y="1283018"/>
                </a:lnTo>
                <a:lnTo>
                  <a:pt x="89225" y="1283018"/>
                </a:lnTo>
                <a:lnTo>
                  <a:pt x="100665" y="1283018"/>
                </a:lnTo>
                <a:lnTo>
                  <a:pt x="112104" y="1283018"/>
                </a:lnTo>
                <a:lnTo>
                  <a:pt x="123544" y="1283018"/>
                </a:lnTo>
                <a:lnTo>
                  <a:pt x="134979" y="1283018"/>
                </a:lnTo>
                <a:lnTo>
                  <a:pt x="146423" y="1283018"/>
                </a:lnTo>
                <a:lnTo>
                  <a:pt x="157858" y="1283018"/>
                </a:lnTo>
                <a:lnTo>
                  <a:pt x="169297" y="1283018"/>
                </a:lnTo>
                <a:lnTo>
                  <a:pt x="180737" y="1283018"/>
                </a:lnTo>
                <a:lnTo>
                  <a:pt x="192176" y="1283018"/>
                </a:lnTo>
                <a:lnTo>
                  <a:pt x="203616" y="1283018"/>
                </a:lnTo>
                <a:lnTo>
                  <a:pt x="215055" y="1283018"/>
                </a:lnTo>
                <a:lnTo>
                  <a:pt x="226495" y="1283018"/>
                </a:lnTo>
                <a:lnTo>
                  <a:pt x="237935" y="1283018"/>
                </a:lnTo>
                <a:lnTo>
                  <a:pt x="249374" y="1283018"/>
                </a:lnTo>
                <a:lnTo>
                  <a:pt x="260814" y="1283018"/>
                </a:lnTo>
                <a:lnTo>
                  <a:pt x="272253" y="1283018"/>
                </a:lnTo>
                <a:lnTo>
                  <a:pt x="283693" y="1283018"/>
                </a:lnTo>
                <a:lnTo>
                  <a:pt x="295132" y="1283018"/>
                </a:lnTo>
                <a:lnTo>
                  <a:pt x="306572" y="1283018"/>
                </a:lnTo>
                <a:lnTo>
                  <a:pt x="318011" y="1283018"/>
                </a:lnTo>
                <a:lnTo>
                  <a:pt x="329451" y="1283018"/>
                </a:lnTo>
                <a:lnTo>
                  <a:pt x="340890" y="1283018"/>
                </a:lnTo>
                <a:lnTo>
                  <a:pt x="352330" y="1283018"/>
                </a:lnTo>
                <a:lnTo>
                  <a:pt x="363769" y="1283018"/>
                </a:lnTo>
                <a:lnTo>
                  <a:pt x="375209" y="1283018"/>
                </a:lnTo>
                <a:lnTo>
                  <a:pt x="386648" y="1283018"/>
                </a:lnTo>
                <a:lnTo>
                  <a:pt x="398088" y="1283018"/>
                </a:lnTo>
                <a:lnTo>
                  <a:pt x="409527" y="1283018"/>
                </a:lnTo>
                <a:lnTo>
                  <a:pt x="420967" y="1283018"/>
                </a:lnTo>
                <a:lnTo>
                  <a:pt x="432406" y="1283018"/>
                </a:lnTo>
                <a:lnTo>
                  <a:pt x="443846" y="1283018"/>
                </a:lnTo>
                <a:lnTo>
                  <a:pt x="455285" y="1283018"/>
                </a:lnTo>
                <a:lnTo>
                  <a:pt x="466725" y="1283018"/>
                </a:lnTo>
                <a:lnTo>
                  <a:pt x="478165" y="1283018"/>
                </a:lnTo>
                <a:lnTo>
                  <a:pt x="489604" y="1283018"/>
                </a:lnTo>
                <a:lnTo>
                  <a:pt x="501044" y="1283018"/>
                </a:lnTo>
                <a:lnTo>
                  <a:pt x="512483" y="1283018"/>
                </a:lnTo>
                <a:lnTo>
                  <a:pt x="523923" y="1283018"/>
                </a:lnTo>
                <a:lnTo>
                  <a:pt x="535362" y="1283018"/>
                </a:lnTo>
                <a:lnTo>
                  <a:pt x="546802" y="1283018"/>
                </a:lnTo>
                <a:lnTo>
                  <a:pt x="558241" y="1283018"/>
                </a:lnTo>
                <a:lnTo>
                  <a:pt x="569681" y="1283018"/>
                </a:lnTo>
                <a:lnTo>
                  <a:pt x="581120" y="1283018"/>
                </a:lnTo>
                <a:lnTo>
                  <a:pt x="592560" y="1283018"/>
                </a:lnTo>
                <a:lnTo>
                  <a:pt x="603999" y="1283018"/>
                </a:lnTo>
                <a:lnTo>
                  <a:pt x="615439" y="1283018"/>
                </a:lnTo>
                <a:lnTo>
                  <a:pt x="626878" y="1283018"/>
                </a:lnTo>
                <a:lnTo>
                  <a:pt x="638318" y="1283018"/>
                </a:lnTo>
                <a:lnTo>
                  <a:pt x="649757" y="1283018"/>
                </a:lnTo>
                <a:lnTo>
                  <a:pt x="661192" y="1283018"/>
                </a:lnTo>
                <a:lnTo>
                  <a:pt x="672632" y="1283018"/>
                </a:lnTo>
                <a:lnTo>
                  <a:pt x="684071" y="1283018"/>
                </a:lnTo>
                <a:lnTo>
                  <a:pt x="695511" y="1283018"/>
                </a:lnTo>
                <a:lnTo>
                  <a:pt x="706950" y="1283018"/>
                </a:lnTo>
                <a:lnTo>
                  <a:pt x="718390" y="1283018"/>
                </a:lnTo>
                <a:lnTo>
                  <a:pt x="729829" y="1283018"/>
                </a:lnTo>
                <a:lnTo>
                  <a:pt x="741269" y="1283018"/>
                </a:lnTo>
                <a:lnTo>
                  <a:pt x="752708" y="1283018"/>
                </a:lnTo>
                <a:lnTo>
                  <a:pt x="764148" y="1283018"/>
                </a:lnTo>
                <a:lnTo>
                  <a:pt x="775587" y="1283018"/>
                </a:lnTo>
                <a:lnTo>
                  <a:pt x="787027" y="1283018"/>
                </a:lnTo>
                <a:lnTo>
                  <a:pt x="798467" y="1283018"/>
                </a:lnTo>
                <a:lnTo>
                  <a:pt x="809906" y="1283018"/>
                </a:lnTo>
                <a:lnTo>
                  <a:pt x="821346" y="1283018"/>
                </a:lnTo>
                <a:lnTo>
                  <a:pt x="832785" y="1283018"/>
                </a:lnTo>
                <a:lnTo>
                  <a:pt x="844225" y="1283018"/>
                </a:lnTo>
                <a:lnTo>
                  <a:pt x="855664" y="1283018"/>
                </a:lnTo>
                <a:lnTo>
                  <a:pt x="867104" y="1283018"/>
                </a:lnTo>
                <a:lnTo>
                  <a:pt x="878543" y="1283018"/>
                </a:lnTo>
                <a:lnTo>
                  <a:pt x="889983" y="1283018"/>
                </a:lnTo>
                <a:lnTo>
                  <a:pt x="901422" y="1283018"/>
                </a:lnTo>
                <a:lnTo>
                  <a:pt x="912862" y="1283018"/>
                </a:lnTo>
                <a:lnTo>
                  <a:pt x="924301" y="1283018"/>
                </a:lnTo>
                <a:lnTo>
                  <a:pt x="935741" y="1283018"/>
                </a:lnTo>
                <a:lnTo>
                  <a:pt x="947180" y="1283018"/>
                </a:lnTo>
                <a:lnTo>
                  <a:pt x="958620" y="1283018"/>
                </a:lnTo>
                <a:lnTo>
                  <a:pt x="970059" y="1283018"/>
                </a:lnTo>
                <a:lnTo>
                  <a:pt x="981499" y="1283018"/>
                </a:lnTo>
                <a:lnTo>
                  <a:pt x="992938" y="1283018"/>
                </a:lnTo>
                <a:lnTo>
                  <a:pt x="1004378" y="1283018"/>
                </a:lnTo>
                <a:lnTo>
                  <a:pt x="1015818" y="1283018"/>
                </a:lnTo>
                <a:lnTo>
                  <a:pt x="1027257" y="1283018"/>
                </a:lnTo>
                <a:lnTo>
                  <a:pt x="1038697" y="1283018"/>
                </a:lnTo>
                <a:lnTo>
                  <a:pt x="1050136" y="1283018"/>
                </a:lnTo>
                <a:lnTo>
                  <a:pt x="1061576" y="1283018"/>
                </a:lnTo>
                <a:lnTo>
                  <a:pt x="1073015" y="1283018"/>
                </a:lnTo>
                <a:lnTo>
                  <a:pt x="1084455" y="1283018"/>
                </a:lnTo>
                <a:lnTo>
                  <a:pt x="1095894" y="1283018"/>
                </a:lnTo>
                <a:lnTo>
                  <a:pt x="1107334" y="1283018"/>
                </a:lnTo>
                <a:lnTo>
                  <a:pt x="1118773" y="1283018"/>
                </a:lnTo>
                <a:lnTo>
                  <a:pt x="1130213" y="1283018"/>
                </a:lnTo>
                <a:lnTo>
                  <a:pt x="1141652" y="1283018"/>
                </a:lnTo>
                <a:lnTo>
                  <a:pt x="1153092" y="1283018"/>
                </a:lnTo>
                <a:lnTo>
                  <a:pt x="1164531" y="1283018"/>
                </a:lnTo>
                <a:lnTo>
                  <a:pt x="1175971" y="1283018"/>
                </a:lnTo>
                <a:lnTo>
                  <a:pt x="1187406" y="1283018"/>
                </a:lnTo>
                <a:lnTo>
                  <a:pt x="1198845" y="1283018"/>
                </a:lnTo>
                <a:lnTo>
                  <a:pt x="1210285" y="1283018"/>
                </a:lnTo>
                <a:lnTo>
                  <a:pt x="1221724" y="1283018"/>
                </a:lnTo>
                <a:lnTo>
                  <a:pt x="1233164" y="1283018"/>
                </a:lnTo>
                <a:lnTo>
                  <a:pt x="1244603" y="1283018"/>
                </a:lnTo>
                <a:lnTo>
                  <a:pt x="1256043" y="1283018"/>
                </a:lnTo>
                <a:lnTo>
                  <a:pt x="1267482" y="1283018"/>
                </a:lnTo>
                <a:lnTo>
                  <a:pt x="1278922" y="1283018"/>
                </a:lnTo>
                <a:lnTo>
                  <a:pt x="1290361" y="1283018"/>
                </a:lnTo>
                <a:lnTo>
                  <a:pt x="1301801" y="1283018"/>
                </a:lnTo>
                <a:lnTo>
                  <a:pt x="1313240" y="1283018"/>
                </a:lnTo>
                <a:lnTo>
                  <a:pt x="1324680" y="1283018"/>
                </a:lnTo>
                <a:lnTo>
                  <a:pt x="1336120" y="1283018"/>
                </a:lnTo>
                <a:lnTo>
                  <a:pt x="1347559" y="1283018"/>
                </a:lnTo>
                <a:lnTo>
                  <a:pt x="1358999" y="1283018"/>
                </a:lnTo>
                <a:lnTo>
                  <a:pt x="1370438" y="1283018"/>
                </a:lnTo>
                <a:lnTo>
                  <a:pt x="1381878" y="1283018"/>
                </a:lnTo>
                <a:lnTo>
                  <a:pt x="1393317" y="1283018"/>
                </a:lnTo>
                <a:lnTo>
                  <a:pt x="1404757" y="1283018"/>
                </a:lnTo>
                <a:lnTo>
                  <a:pt x="1416196" y="1283018"/>
                </a:lnTo>
                <a:lnTo>
                  <a:pt x="1427636" y="1283018"/>
                </a:lnTo>
                <a:lnTo>
                  <a:pt x="1439075" y="1283018"/>
                </a:lnTo>
                <a:lnTo>
                  <a:pt x="1450515" y="1283018"/>
                </a:lnTo>
                <a:lnTo>
                  <a:pt x="1461954" y="1283018"/>
                </a:lnTo>
                <a:lnTo>
                  <a:pt x="1473394" y="1283018"/>
                </a:lnTo>
                <a:lnTo>
                  <a:pt x="1484833" y="1283018"/>
                </a:lnTo>
                <a:lnTo>
                  <a:pt x="1496273" y="1283018"/>
                </a:lnTo>
                <a:lnTo>
                  <a:pt x="1507712" y="1283018"/>
                </a:lnTo>
                <a:lnTo>
                  <a:pt x="1519152" y="1283018"/>
                </a:lnTo>
                <a:lnTo>
                  <a:pt x="1530591" y="1283018"/>
                </a:lnTo>
                <a:lnTo>
                  <a:pt x="1542031" y="1283018"/>
                </a:lnTo>
                <a:lnTo>
                  <a:pt x="1553471" y="1283018"/>
                </a:lnTo>
                <a:lnTo>
                  <a:pt x="1564910" y="1283018"/>
                </a:lnTo>
                <a:lnTo>
                  <a:pt x="1576349" y="1283018"/>
                </a:lnTo>
                <a:lnTo>
                  <a:pt x="1587789" y="1283018"/>
                </a:lnTo>
                <a:lnTo>
                  <a:pt x="1599229" y="1283018"/>
                </a:lnTo>
                <a:lnTo>
                  <a:pt x="1610668" y="1283018"/>
                </a:lnTo>
                <a:lnTo>
                  <a:pt x="1622107" y="1283018"/>
                </a:lnTo>
                <a:lnTo>
                  <a:pt x="1633547" y="1283018"/>
                </a:lnTo>
                <a:lnTo>
                  <a:pt x="1644987" y="1283018"/>
                </a:lnTo>
                <a:lnTo>
                  <a:pt x="1656426" y="1283018"/>
                </a:lnTo>
                <a:lnTo>
                  <a:pt x="1667866" y="1283018"/>
                </a:lnTo>
                <a:lnTo>
                  <a:pt x="1679305" y="1283018"/>
                </a:lnTo>
                <a:lnTo>
                  <a:pt x="1690745" y="1283018"/>
                </a:lnTo>
                <a:lnTo>
                  <a:pt x="1702184" y="1283018"/>
                </a:lnTo>
                <a:lnTo>
                  <a:pt x="1713619" y="1283018"/>
                </a:lnTo>
                <a:lnTo>
                  <a:pt x="1725063" y="1283018"/>
                </a:lnTo>
                <a:lnTo>
                  <a:pt x="1736498" y="1283018"/>
                </a:lnTo>
                <a:lnTo>
                  <a:pt x="1747938" y="1283018"/>
                </a:lnTo>
                <a:lnTo>
                  <a:pt x="1759377" y="1283018"/>
                </a:lnTo>
                <a:lnTo>
                  <a:pt x="1770817" y="1283018"/>
                </a:lnTo>
                <a:lnTo>
                  <a:pt x="1782256" y="1283018"/>
                </a:lnTo>
                <a:lnTo>
                  <a:pt x="1793696" y="1283018"/>
                </a:lnTo>
                <a:lnTo>
                  <a:pt x="1805135" y="1283018"/>
                </a:lnTo>
                <a:lnTo>
                  <a:pt x="1816575" y="1283018"/>
                </a:lnTo>
                <a:lnTo>
                  <a:pt x="1828014" y="1283018"/>
                </a:lnTo>
                <a:lnTo>
                  <a:pt x="1839454" y="1283018"/>
                </a:lnTo>
                <a:lnTo>
                  <a:pt x="1850893" y="1283018"/>
                </a:lnTo>
                <a:lnTo>
                  <a:pt x="1862333" y="1283018"/>
                </a:lnTo>
                <a:lnTo>
                  <a:pt x="1873772" y="1283018"/>
                </a:lnTo>
                <a:lnTo>
                  <a:pt x="1885212" y="1283018"/>
                </a:lnTo>
                <a:lnTo>
                  <a:pt x="1896651" y="1283018"/>
                </a:lnTo>
                <a:lnTo>
                  <a:pt x="1908091" y="1283018"/>
                </a:lnTo>
                <a:lnTo>
                  <a:pt x="1919531" y="1283018"/>
                </a:lnTo>
                <a:lnTo>
                  <a:pt x="1930970" y="1283018"/>
                </a:lnTo>
                <a:lnTo>
                  <a:pt x="1942409" y="1283018"/>
                </a:lnTo>
                <a:lnTo>
                  <a:pt x="1953849" y="1283018"/>
                </a:lnTo>
                <a:lnTo>
                  <a:pt x="1965289" y="1283018"/>
                </a:lnTo>
                <a:lnTo>
                  <a:pt x="1976728" y="1283018"/>
                </a:lnTo>
                <a:lnTo>
                  <a:pt x="1988168" y="1283018"/>
                </a:lnTo>
                <a:lnTo>
                  <a:pt x="1999607" y="1283018"/>
                </a:lnTo>
                <a:lnTo>
                  <a:pt x="2011047" y="1283018"/>
                </a:lnTo>
                <a:lnTo>
                  <a:pt x="2022486" y="1283018"/>
                </a:lnTo>
                <a:lnTo>
                  <a:pt x="2033926" y="1283018"/>
                </a:lnTo>
                <a:lnTo>
                  <a:pt x="2045365" y="1283018"/>
                </a:lnTo>
                <a:lnTo>
                  <a:pt x="2056805" y="1283018"/>
                </a:lnTo>
                <a:lnTo>
                  <a:pt x="2068244" y="1283018"/>
                </a:lnTo>
                <a:lnTo>
                  <a:pt x="2079684" y="1283018"/>
                </a:lnTo>
                <a:lnTo>
                  <a:pt x="2091123" y="1283018"/>
                </a:lnTo>
                <a:lnTo>
                  <a:pt x="2102563" y="1283018"/>
                </a:lnTo>
                <a:lnTo>
                  <a:pt x="2114002" y="1283018"/>
                </a:lnTo>
                <a:lnTo>
                  <a:pt x="2125442" y="1283018"/>
                </a:lnTo>
                <a:lnTo>
                  <a:pt x="2136882" y="1283018"/>
                </a:lnTo>
                <a:lnTo>
                  <a:pt x="2148321" y="1283018"/>
                </a:lnTo>
                <a:lnTo>
                  <a:pt x="2159760" y="1283018"/>
                </a:lnTo>
                <a:lnTo>
                  <a:pt x="2171200" y="1283018"/>
                </a:lnTo>
                <a:lnTo>
                  <a:pt x="2182640" y="1283018"/>
                </a:lnTo>
                <a:lnTo>
                  <a:pt x="2194079" y="1283018"/>
                </a:lnTo>
                <a:lnTo>
                  <a:pt x="2205519" y="1283018"/>
                </a:lnTo>
                <a:lnTo>
                  <a:pt x="2216958" y="1283018"/>
                </a:lnTo>
                <a:lnTo>
                  <a:pt x="2228393" y="1283018"/>
                </a:lnTo>
                <a:lnTo>
                  <a:pt x="2239837" y="1283018"/>
                </a:lnTo>
                <a:lnTo>
                  <a:pt x="2251272" y="1283018"/>
                </a:lnTo>
                <a:lnTo>
                  <a:pt x="2262716" y="1283018"/>
                </a:lnTo>
                <a:lnTo>
                  <a:pt x="2274151" y="1283018"/>
                </a:lnTo>
                <a:lnTo>
                  <a:pt x="2285591" y="1283018"/>
                </a:lnTo>
                <a:lnTo>
                  <a:pt x="2297030" y="1283018"/>
                </a:lnTo>
                <a:lnTo>
                  <a:pt x="2308470" y="1283018"/>
                </a:lnTo>
                <a:lnTo>
                  <a:pt x="2319909" y="1283018"/>
                </a:lnTo>
                <a:lnTo>
                  <a:pt x="2331349" y="1283018"/>
                </a:lnTo>
                <a:lnTo>
                  <a:pt x="2342788" y="1283018"/>
                </a:lnTo>
                <a:lnTo>
                  <a:pt x="2354228" y="1283018"/>
                </a:lnTo>
                <a:lnTo>
                  <a:pt x="2365667" y="1283018"/>
                </a:lnTo>
                <a:lnTo>
                  <a:pt x="2377107" y="1283018"/>
                </a:lnTo>
                <a:lnTo>
                  <a:pt x="2388546" y="1283018"/>
                </a:lnTo>
                <a:lnTo>
                  <a:pt x="2399986" y="1283018"/>
                </a:lnTo>
                <a:lnTo>
                  <a:pt x="2411425" y="1283018"/>
                </a:lnTo>
                <a:lnTo>
                  <a:pt x="2422865" y="1283018"/>
                </a:lnTo>
                <a:lnTo>
                  <a:pt x="2434304" y="1283018"/>
                </a:lnTo>
                <a:lnTo>
                  <a:pt x="2445744" y="1283018"/>
                </a:lnTo>
                <a:lnTo>
                  <a:pt x="2457184" y="1283018"/>
                </a:lnTo>
                <a:lnTo>
                  <a:pt x="2468623" y="1283018"/>
                </a:lnTo>
                <a:lnTo>
                  <a:pt x="2480062" y="1283018"/>
                </a:lnTo>
                <a:lnTo>
                  <a:pt x="2491502" y="1283018"/>
                </a:lnTo>
                <a:lnTo>
                  <a:pt x="2502942" y="1283018"/>
                </a:lnTo>
                <a:lnTo>
                  <a:pt x="2514381" y="1283018"/>
                </a:lnTo>
                <a:lnTo>
                  <a:pt x="2525821" y="1283018"/>
                </a:lnTo>
                <a:lnTo>
                  <a:pt x="2537260" y="1283018"/>
                </a:lnTo>
                <a:lnTo>
                  <a:pt x="2548700" y="1283018"/>
                </a:lnTo>
                <a:lnTo>
                  <a:pt x="2560139" y="1283018"/>
                </a:lnTo>
                <a:lnTo>
                  <a:pt x="2571579" y="1283018"/>
                </a:lnTo>
                <a:lnTo>
                  <a:pt x="2583018" y="1283018"/>
                </a:lnTo>
                <a:lnTo>
                  <a:pt x="2594458" y="1283018"/>
                </a:lnTo>
                <a:lnTo>
                  <a:pt x="2605897" y="1283018"/>
                </a:lnTo>
                <a:lnTo>
                  <a:pt x="2617337" y="1283018"/>
                </a:lnTo>
                <a:lnTo>
                  <a:pt x="2628776" y="1283018"/>
                </a:lnTo>
                <a:lnTo>
                  <a:pt x="2640216" y="1283018"/>
                </a:lnTo>
                <a:lnTo>
                  <a:pt x="2651655" y="1283018"/>
                </a:lnTo>
                <a:lnTo>
                  <a:pt x="2663095" y="1283018"/>
                </a:lnTo>
                <a:lnTo>
                  <a:pt x="2674535" y="1283018"/>
                </a:lnTo>
                <a:lnTo>
                  <a:pt x="2685974" y="1283018"/>
                </a:lnTo>
                <a:lnTo>
                  <a:pt x="2697413" y="1283018"/>
                </a:lnTo>
                <a:lnTo>
                  <a:pt x="2708853" y="1283018"/>
                </a:lnTo>
                <a:lnTo>
                  <a:pt x="2720293" y="1283018"/>
                </a:lnTo>
                <a:lnTo>
                  <a:pt x="2731727" y="1283018"/>
                </a:lnTo>
                <a:lnTo>
                  <a:pt x="2743172" y="1283018"/>
                </a:lnTo>
                <a:lnTo>
                  <a:pt x="2754611" y="1283018"/>
                </a:lnTo>
                <a:lnTo>
                  <a:pt x="2766046" y="1283018"/>
                </a:lnTo>
                <a:lnTo>
                  <a:pt x="2777490" y="1283018"/>
                </a:lnTo>
                <a:lnTo>
                  <a:pt x="2788925" y="1283018"/>
                </a:lnTo>
                <a:lnTo>
                  <a:pt x="2800364" y="1283018"/>
                </a:lnTo>
                <a:lnTo>
                  <a:pt x="2811804" y="1283018"/>
                </a:lnTo>
                <a:lnTo>
                  <a:pt x="2823243" y="1283018"/>
                </a:lnTo>
                <a:lnTo>
                  <a:pt x="2834683" y="1283018"/>
                </a:lnTo>
                <a:lnTo>
                  <a:pt x="2846123" y="1283018"/>
                </a:lnTo>
                <a:lnTo>
                  <a:pt x="2857562" y="1283018"/>
                </a:lnTo>
                <a:lnTo>
                  <a:pt x="2869001" y="1283018"/>
                </a:lnTo>
                <a:lnTo>
                  <a:pt x="2880441" y="1283018"/>
                </a:lnTo>
                <a:lnTo>
                  <a:pt x="2891881" y="1283018"/>
                </a:lnTo>
                <a:lnTo>
                  <a:pt x="2903320" y="1283018"/>
                </a:lnTo>
                <a:lnTo>
                  <a:pt x="2914760" y="1283018"/>
                </a:lnTo>
                <a:lnTo>
                  <a:pt x="2926199" y="1283018"/>
                </a:lnTo>
                <a:lnTo>
                  <a:pt x="2937639" y="1283018"/>
                </a:lnTo>
                <a:lnTo>
                  <a:pt x="2949078" y="1283018"/>
                </a:lnTo>
                <a:lnTo>
                  <a:pt x="2960518" y="1283018"/>
                </a:lnTo>
                <a:lnTo>
                  <a:pt x="2971957" y="1283018"/>
                </a:lnTo>
                <a:lnTo>
                  <a:pt x="2983397" y="1283018"/>
                </a:lnTo>
                <a:lnTo>
                  <a:pt x="2994837" y="1283018"/>
                </a:lnTo>
                <a:lnTo>
                  <a:pt x="3006276" y="1283018"/>
                </a:lnTo>
                <a:lnTo>
                  <a:pt x="3017715" y="1283018"/>
                </a:lnTo>
                <a:lnTo>
                  <a:pt x="3029155" y="1283018"/>
                </a:lnTo>
                <a:lnTo>
                  <a:pt x="3040594" y="1283018"/>
                </a:lnTo>
                <a:lnTo>
                  <a:pt x="3052034" y="1283018"/>
                </a:lnTo>
                <a:lnTo>
                  <a:pt x="3063474" y="1283018"/>
                </a:lnTo>
                <a:lnTo>
                  <a:pt x="3074913" y="1283018"/>
                </a:lnTo>
                <a:lnTo>
                  <a:pt x="3086352" y="1283018"/>
                </a:lnTo>
                <a:lnTo>
                  <a:pt x="3097792" y="1283018"/>
                </a:lnTo>
                <a:lnTo>
                  <a:pt x="3109232" y="1283018"/>
                </a:lnTo>
                <a:lnTo>
                  <a:pt x="3120671" y="1283018"/>
                </a:lnTo>
                <a:lnTo>
                  <a:pt x="3132111" y="1283018"/>
                </a:lnTo>
                <a:lnTo>
                  <a:pt x="3143550" y="1283018"/>
                </a:lnTo>
                <a:lnTo>
                  <a:pt x="3154990" y="1283018"/>
                </a:lnTo>
                <a:lnTo>
                  <a:pt x="3166429" y="1283018"/>
                </a:lnTo>
                <a:lnTo>
                  <a:pt x="3177869" y="1283018"/>
                </a:lnTo>
                <a:lnTo>
                  <a:pt x="3189308" y="1283018"/>
                </a:lnTo>
                <a:lnTo>
                  <a:pt x="3200748" y="1283018"/>
                </a:lnTo>
                <a:lnTo>
                  <a:pt x="3212187" y="1283018"/>
                </a:lnTo>
                <a:lnTo>
                  <a:pt x="3223627" y="1283018"/>
                </a:lnTo>
                <a:lnTo>
                  <a:pt x="3235066" y="1283018"/>
                </a:lnTo>
                <a:lnTo>
                  <a:pt x="3246501" y="1283018"/>
                </a:lnTo>
                <a:lnTo>
                  <a:pt x="3257945" y="1283018"/>
                </a:lnTo>
                <a:lnTo>
                  <a:pt x="3269385" y="1283018"/>
                </a:lnTo>
                <a:lnTo>
                  <a:pt x="3280825" y="1283018"/>
                </a:lnTo>
                <a:lnTo>
                  <a:pt x="3292264" y="1283018"/>
                </a:lnTo>
                <a:lnTo>
                  <a:pt x="3303699" y="1283018"/>
                </a:lnTo>
                <a:lnTo>
                  <a:pt x="3315143" y="1283018"/>
                </a:lnTo>
                <a:lnTo>
                  <a:pt x="3326578" y="1283018"/>
                </a:lnTo>
                <a:lnTo>
                  <a:pt x="3338017" y="1283018"/>
                </a:lnTo>
                <a:lnTo>
                  <a:pt x="3349457" y="1283018"/>
                </a:lnTo>
                <a:lnTo>
                  <a:pt x="3360896" y="1283018"/>
                </a:lnTo>
                <a:lnTo>
                  <a:pt x="3372336" y="1283018"/>
                </a:lnTo>
                <a:lnTo>
                  <a:pt x="3383776" y="1283018"/>
                </a:lnTo>
                <a:lnTo>
                  <a:pt x="3395215" y="1283018"/>
                </a:lnTo>
                <a:lnTo>
                  <a:pt x="3406654" y="1283018"/>
                </a:lnTo>
                <a:lnTo>
                  <a:pt x="3418094" y="1283018"/>
                </a:lnTo>
                <a:lnTo>
                  <a:pt x="3429534" y="1283018"/>
                </a:lnTo>
                <a:lnTo>
                  <a:pt x="3440973" y="1283018"/>
                </a:lnTo>
                <a:lnTo>
                  <a:pt x="3452413" y="1283018"/>
                </a:lnTo>
                <a:lnTo>
                  <a:pt x="3463852" y="1283018"/>
                </a:lnTo>
                <a:lnTo>
                  <a:pt x="3475292" y="1283018"/>
                </a:lnTo>
                <a:lnTo>
                  <a:pt x="3486731" y="1283018"/>
                </a:lnTo>
                <a:lnTo>
                  <a:pt x="3498171" y="530333"/>
                </a:lnTo>
                <a:lnTo>
                  <a:pt x="3509610" y="193805"/>
                </a:lnTo>
                <a:lnTo>
                  <a:pt x="3521050" y="402631"/>
                </a:lnTo>
                <a:lnTo>
                  <a:pt x="3532489" y="432678"/>
                </a:lnTo>
                <a:lnTo>
                  <a:pt x="3543929" y="0"/>
                </a:lnTo>
                <a:lnTo>
                  <a:pt x="3555368" y="297466"/>
                </a:lnTo>
                <a:lnTo>
                  <a:pt x="3566808" y="1261986"/>
                </a:lnTo>
                <a:lnTo>
                  <a:pt x="3578247" y="1280012"/>
                </a:lnTo>
                <a:lnTo>
                  <a:pt x="3589687" y="1283018"/>
                </a:lnTo>
                <a:lnTo>
                  <a:pt x="3601127" y="1283018"/>
                </a:lnTo>
                <a:lnTo>
                  <a:pt x="3612566" y="1283018"/>
                </a:lnTo>
                <a:lnTo>
                  <a:pt x="3624005" y="1283018"/>
                </a:lnTo>
                <a:lnTo>
                  <a:pt x="3635445" y="1283018"/>
                </a:lnTo>
                <a:lnTo>
                  <a:pt x="3646885" y="1283018"/>
                </a:lnTo>
                <a:lnTo>
                  <a:pt x="3658324" y="1283018"/>
                </a:lnTo>
                <a:lnTo>
                  <a:pt x="3669764" y="1283018"/>
                </a:lnTo>
                <a:lnTo>
                  <a:pt x="3681203" y="1283018"/>
                </a:lnTo>
                <a:lnTo>
                  <a:pt x="3692643" y="1283018"/>
                </a:lnTo>
                <a:lnTo>
                  <a:pt x="3704082" y="1283018"/>
                </a:lnTo>
                <a:lnTo>
                  <a:pt x="3715522" y="1283018"/>
                </a:lnTo>
                <a:lnTo>
                  <a:pt x="3726961" y="1283018"/>
                </a:lnTo>
                <a:lnTo>
                  <a:pt x="3738401" y="1283018"/>
                </a:lnTo>
                <a:lnTo>
                  <a:pt x="3749840" y="1283018"/>
                </a:lnTo>
                <a:lnTo>
                  <a:pt x="3761280" y="1283018"/>
                </a:lnTo>
                <a:lnTo>
                  <a:pt x="3772719" y="1283018"/>
                </a:lnTo>
                <a:lnTo>
                  <a:pt x="3784154" y="1283018"/>
                </a:lnTo>
                <a:lnTo>
                  <a:pt x="3795598" y="1283018"/>
                </a:lnTo>
                <a:lnTo>
                  <a:pt x="3807033" y="1283018"/>
                </a:lnTo>
                <a:lnTo>
                  <a:pt x="3818473" y="1283018"/>
                </a:lnTo>
                <a:lnTo>
                  <a:pt x="3829917" y="1283018"/>
                </a:lnTo>
                <a:lnTo>
                  <a:pt x="3841352" y="1283018"/>
                </a:lnTo>
                <a:lnTo>
                  <a:pt x="3852791" y="1283018"/>
                </a:lnTo>
                <a:lnTo>
                  <a:pt x="3864231" y="1283018"/>
                </a:lnTo>
                <a:lnTo>
                  <a:pt x="3875670" y="1283018"/>
                </a:lnTo>
                <a:lnTo>
                  <a:pt x="3887110" y="1283018"/>
                </a:lnTo>
                <a:lnTo>
                  <a:pt x="3898549" y="1283018"/>
                </a:lnTo>
                <a:lnTo>
                  <a:pt x="3909989" y="1283018"/>
                </a:lnTo>
                <a:lnTo>
                  <a:pt x="3921447" y="1283018"/>
                </a:lnTo>
                <a:lnTo>
                  <a:pt x="3932878" y="1283018"/>
                </a:lnTo>
                <a:lnTo>
                  <a:pt x="3944307" y="1283018"/>
                </a:lnTo>
                <a:lnTo>
                  <a:pt x="3955737" y="1283018"/>
                </a:lnTo>
                <a:lnTo>
                  <a:pt x="3967167" y="1283018"/>
                </a:lnTo>
                <a:lnTo>
                  <a:pt x="3978645" y="1283018"/>
                </a:lnTo>
                <a:lnTo>
                  <a:pt x="3990075" y="1283018"/>
                </a:lnTo>
                <a:lnTo>
                  <a:pt x="4001505" y="1283018"/>
                </a:lnTo>
                <a:lnTo>
                  <a:pt x="4012935" y="1283018"/>
                </a:lnTo>
                <a:lnTo>
                  <a:pt x="4024365" y="1283018"/>
                </a:lnTo>
                <a:lnTo>
                  <a:pt x="4035843" y="1283018"/>
                </a:lnTo>
                <a:lnTo>
                  <a:pt x="4047273" y="1283018"/>
                </a:lnTo>
                <a:lnTo>
                  <a:pt x="4058702" y="1283018"/>
                </a:lnTo>
                <a:lnTo>
                  <a:pt x="4070133" y="1283018"/>
                </a:lnTo>
                <a:lnTo>
                  <a:pt x="4081563" y="1283018"/>
                </a:lnTo>
                <a:lnTo>
                  <a:pt x="4093040" y="1283018"/>
                </a:lnTo>
                <a:lnTo>
                  <a:pt x="4104471" y="1283018"/>
                </a:lnTo>
                <a:lnTo>
                  <a:pt x="4115900" y="1283018"/>
                </a:lnTo>
                <a:lnTo>
                  <a:pt x="4127330" y="1283018"/>
                </a:lnTo>
                <a:lnTo>
                  <a:pt x="4138760" y="1283018"/>
                </a:lnTo>
                <a:lnTo>
                  <a:pt x="4150238" y="1283018"/>
                </a:lnTo>
                <a:lnTo>
                  <a:pt x="4161668" y="1283018"/>
                </a:lnTo>
                <a:lnTo>
                  <a:pt x="4173098" y="1283018"/>
                </a:lnTo>
                <a:lnTo>
                  <a:pt x="4184528" y="1283018"/>
                </a:lnTo>
                <a:lnTo>
                  <a:pt x="4195958" y="1283018"/>
                </a:lnTo>
                <a:lnTo>
                  <a:pt x="4207436" y="1283018"/>
                </a:lnTo>
                <a:lnTo>
                  <a:pt x="4218865" y="1283018"/>
                </a:lnTo>
                <a:lnTo>
                  <a:pt x="4230296" y="1283018"/>
                </a:lnTo>
                <a:lnTo>
                  <a:pt x="4241726" y="1283018"/>
                </a:lnTo>
                <a:lnTo>
                  <a:pt x="4253156" y="1283018"/>
                </a:lnTo>
                <a:lnTo>
                  <a:pt x="4264634" y="1283018"/>
                </a:lnTo>
                <a:lnTo>
                  <a:pt x="4276063" y="1283018"/>
                </a:lnTo>
                <a:lnTo>
                  <a:pt x="4287493" y="1283018"/>
                </a:lnTo>
                <a:lnTo>
                  <a:pt x="4298923" y="1283018"/>
                </a:lnTo>
                <a:lnTo>
                  <a:pt x="4310353" y="1283018"/>
                </a:lnTo>
                <a:lnTo>
                  <a:pt x="4321831" y="1283018"/>
                </a:lnTo>
                <a:lnTo>
                  <a:pt x="4333261" y="1283018"/>
                </a:lnTo>
                <a:lnTo>
                  <a:pt x="4344691" y="1283018"/>
                </a:lnTo>
                <a:lnTo>
                  <a:pt x="4356121" y="1283018"/>
                </a:lnTo>
                <a:lnTo>
                  <a:pt x="4367551" y="1283018"/>
                </a:lnTo>
                <a:lnTo>
                  <a:pt x="4379028" y="1283018"/>
                </a:lnTo>
                <a:lnTo>
                  <a:pt x="4390458" y="1283018"/>
                </a:lnTo>
                <a:lnTo>
                  <a:pt x="4401889" y="1283018"/>
                </a:lnTo>
                <a:lnTo>
                  <a:pt x="4413319" y="1283018"/>
                </a:lnTo>
                <a:lnTo>
                  <a:pt x="4424749" y="1283018"/>
                </a:lnTo>
                <a:lnTo>
                  <a:pt x="4436226" y="1283018"/>
                </a:lnTo>
                <a:lnTo>
                  <a:pt x="4447656" y="1283018"/>
                </a:lnTo>
                <a:lnTo>
                  <a:pt x="4459086" y="1283018"/>
                </a:lnTo>
                <a:lnTo>
                  <a:pt x="4470516" y="1283018"/>
                </a:lnTo>
                <a:lnTo>
                  <a:pt x="4481946" y="1283018"/>
                </a:lnTo>
                <a:lnTo>
                  <a:pt x="4493424" y="1283018"/>
                </a:lnTo>
                <a:lnTo>
                  <a:pt x="4504854" y="1283018"/>
                </a:lnTo>
                <a:lnTo>
                  <a:pt x="4516284" y="1283018"/>
                </a:lnTo>
                <a:lnTo>
                  <a:pt x="4527714" y="1283018"/>
                </a:lnTo>
                <a:lnTo>
                  <a:pt x="4539144" y="1283018"/>
                </a:lnTo>
                <a:lnTo>
                  <a:pt x="4550621" y="1283018"/>
                </a:lnTo>
                <a:lnTo>
                  <a:pt x="4562051" y="1283018"/>
                </a:lnTo>
                <a:lnTo>
                  <a:pt x="4573482" y="1283018"/>
                </a:lnTo>
                <a:lnTo>
                  <a:pt x="4584912" y="1283018"/>
                </a:lnTo>
                <a:lnTo>
                  <a:pt x="4596341" y="1283018"/>
                </a:lnTo>
                <a:lnTo>
                  <a:pt x="4607771" y="1283018"/>
                </a:lnTo>
                <a:lnTo>
                  <a:pt x="4619249" y="1283018"/>
                </a:lnTo>
                <a:lnTo>
                  <a:pt x="4630679" y="1283018"/>
                </a:lnTo>
                <a:lnTo>
                  <a:pt x="4642109" y="1283018"/>
                </a:lnTo>
                <a:lnTo>
                  <a:pt x="4653539" y="1283018"/>
                </a:lnTo>
                <a:lnTo>
                  <a:pt x="4664969" y="1283018"/>
                </a:lnTo>
                <a:lnTo>
                  <a:pt x="4676447" y="1283018"/>
                </a:lnTo>
                <a:lnTo>
                  <a:pt x="4687877" y="1283018"/>
                </a:lnTo>
                <a:lnTo>
                  <a:pt x="4699306" y="1283018"/>
                </a:lnTo>
                <a:lnTo>
                  <a:pt x="4710737" y="1283018"/>
                </a:lnTo>
                <a:lnTo>
                  <a:pt x="4722167" y="1283018"/>
                </a:lnTo>
                <a:lnTo>
                  <a:pt x="4733644" y="1283018"/>
                </a:lnTo>
                <a:lnTo>
                  <a:pt x="4745075" y="1283018"/>
                </a:lnTo>
                <a:lnTo>
                  <a:pt x="4756504" y="1281517"/>
                </a:lnTo>
                <a:lnTo>
                  <a:pt x="4767934" y="1283018"/>
                </a:lnTo>
                <a:lnTo>
                  <a:pt x="4779364" y="1283018"/>
                </a:lnTo>
                <a:lnTo>
                  <a:pt x="4790842" y="1283018"/>
                </a:lnTo>
                <a:lnTo>
                  <a:pt x="4802272" y="1283018"/>
                </a:lnTo>
                <a:lnTo>
                  <a:pt x="4813702" y="1283018"/>
                </a:lnTo>
                <a:lnTo>
                  <a:pt x="4825132" y="1283018"/>
                </a:lnTo>
                <a:lnTo>
                  <a:pt x="4836562" y="1283018"/>
                </a:lnTo>
                <a:lnTo>
                  <a:pt x="4848040" y="1283018"/>
                </a:lnTo>
                <a:lnTo>
                  <a:pt x="4859469" y="1283018"/>
                </a:lnTo>
                <a:lnTo>
                  <a:pt x="4870899" y="1283018"/>
                </a:lnTo>
                <a:lnTo>
                  <a:pt x="4882330" y="1283018"/>
                </a:lnTo>
                <a:lnTo>
                  <a:pt x="4893760" y="1283018"/>
                </a:lnTo>
                <a:lnTo>
                  <a:pt x="4905237" y="1283018"/>
                </a:lnTo>
                <a:lnTo>
                  <a:pt x="4916667" y="1283018"/>
                </a:lnTo>
                <a:lnTo>
                  <a:pt x="4928097" y="1283018"/>
                </a:lnTo>
                <a:lnTo>
                  <a:pt x="4939527" y="1283018"/>
                </a:lnTo>
                <a:lnTo>
                  <a:pt x="4950957" y="1283018"/>
                </a:lnTo>
                <a:lnTo>
                  <a:pt x="4962435" y="1283018"/>
                </a:lnTo>
                <a:lnTo>
                  <a:pt x="4973865" y="1283018"/>
                </a:lnTo>
                <a:lnTo>
                  <a:pt x="4985295" y="1283018"/>
                </a:lnTo>
                <a:lnTo>
                  <a:pt x="4996725" y="1283018"/>
                </a:lnTo>
                <a:lnTo>
                  <a:pt x="5008155" y="1283018"/>
                </a:lnTo>
                <a:lnTo>
                  <a:pt x="5019632" y="1283018"/>
                </a:lnTo>
                <a:lnTo>
                  <a:pt x="5031062" y="1283018"/>
                </a:lnTo>
                <a:lnTo>
                  <a:pt x="5042492" y="1283018"/>
                </a:lnTo>
                <a:lnTo>
                  <a:pt x="5053923" y="1283018"/>
                </a:lnTo>
                <a:lnTo>
                  <a:pt x="5065353" y="1283018"/>
                </a:lnTo>
                <a:lnTo>
                  <a:pt x="5076830" y="1283018"/>
                </a:lnTo>
                <a:lnTo>
                  <a:pt x="5088260" y="1283018"/>
                </a:lnTo>
                <a:lnTo>
                  <a:pt x="5099690" y="1283018"/>
                </a:lnTo>
                <a:lnTo>
                  <a:pt x="5111120" y="1283018"/>
                </a:lnTo>
                <a:lnTo>
                  <a:pt x="5122550" y="1283018"/>
                </a:lnTo>
                <a:lnTo>
                  <a:pt x="5134028" y="1283018"/>
                </a:lnTo>
                <a:lnTo>
                  <a:pt x="5145458" y="1283018"/>
                </a:lnTo>
                <a:lnTo>
                  <a:pt x="5156888" y="1283018"/>
                </a:lnTo>
                <a:lnTo>
                  <a:pt x="5168318" y="1283018"/>
                </a:lnTo>
                <a:lnTo>
                  <a:pt x="5179747" y="1283018"/>
                </a:lnTo>
                <a:lnTo>
                  <a:pt x="5191225" y="1283018"/>
                </a:lnTo>
                <a:lnTo>
                  <a:pt x="5202655" y="1283018"/>
                </a:lnTo>
                <a:lnTo>
                  <a:pt x="5214085" y="1283018"/>
                </a:lnTo>
                <a:lnTo>
                  <a:pt x="5225515" y="1283018"/>
                </a:lnTo>
                <a:lnTo>
                  <a:pt x="5236945" y="1283018"/>
                </a:lnTo>
                <a:lnTo>
                  <a:pt x="5248423" y="1283018"/>
                </a:lnTo>
                <a:lnTo>
                  <a:pt x="5259853" y="1283018"/>
                </a:lnTo>
                <a:lnTo>
                  <a:pt x="5271283" y="1283018"/>
                </a:lnTo>
                <a:lnTo>
                  <a:pt x="5282713" y="1283018"/>
                </a:lnTo>
                <a:lnTo>
                  <a:pt x="5294143" y="1283018"/>
                </a:lnTo>
                <a:lnTo>
                  <a:pt x="5305621" y="1283018"/>
                </a:lnTo>
                <a:lnTo>
                  <a:pt x="5317051" y="1283018"/>
                </a:lnTo>
                <a:lnTo>
                  <a:pt x="5328481" y="1283018"/>
                </a:lnTo>
                <a:lnTo>
                  <a:pt x="5339910" y="1283018"/>
                </a:lnTo>
                <a:lnTo>
                  <a:pt x="5351340" y="1283018"/>
                </a:lnTo>
                <a:lnTo>
                  <a:pt x="5362818" y="1283018"/>
                </a:lnTo>
                <a:lnTo>
                  <a:pt x="5374248" y="1283018"/>
                </a:lnTo>
                <a:lnTo>
                  <a:pt x="5385678" y="1283018"/>
                </a:lnTo>
                <a:lnTo>
                  <a:pt x="5397108" y="1283018"/>
                </a:lnTo>
                <a:lnTo>
                  <a:pt x="5408538" y="1283018"/>
                </a:lnTo>
                <a:lnTo>
                  <a:pt x="5420016" y="1283018"/>
                </a:lnTo>
                <a:lnTo>
                  <a:pt x="5431446" y="1283018"/>
                </a:lnTo>
                <a:lnTo>
                  <a:pt x="5442876" y="1283018"/>
                </a:lnTo>
                <a:lnTo>
                  <a:pt x="5454306" y="1283018"/>
                </a:lnTo>
                <a:lnTo>
                  <a:pt x="5465736" y="1283018"/>
                </a:lnTo>
                <a:lnTo>
                  <a:pt x="5477214" y="1283018"/>
                </a:lnTo>
                <a:lnTo>
                  <a:pt x="5488643" y="1283018"/>
                </a:lnTo>
                <a:lnTo>
                  <a:pt x="5500073" y="1283018"/>
                </a:lnTo>
                <a:lnTo>
                  <a:pt x="5511503" y="1283018"/>
                </a:lnTo>
                <a:lnTo>
                  <a:pt x="5522933" y="1283018"/>
                </a:lnTo>
                <a:lnTo>
                  <a:pt x="5534411" y="1283018"/>
                </a:lnTo>
                <a:lnTo>
                  <a:pt x="5545841" y="1283018"/>
                </a:lnTo>
                <a:lnTo>
                  <a:pt x="5557271" y="1283018"/>
                </a:lnTo>
                <a:lnTo>
                  <a:pt x="5568701" y="1283018"/>
                </a:lnTo>
                <a:lnTo>
                  <a:pt x="5580131" y="1283018"/>
                </a:lnTo>
                <a:lnTo>
                  <a:pt x="5591609" y="1283018"/>
                </a:lnTo>
                <a:lnTo>
                  <a:pt x="5603038" y="1283018"/>
                </a:lnTo>
                <a:lnTo>
                  <a:pt x="5614469" y="1283018"/>
                </a:lnTo>
                <a:lnTo>
                  <a:pt x="5625899" y="1283018"/>
                </a:lnTo>
                <a:lnTo>
                  <a:pt x="5637329" y="1283018"/>
                </a:lnTo>
                <a:lnTo>
                  <a:pt x="5648759" y="1283018"/>
                </a:lnTo>
                <a:lnTo>
                  <a:pt x="5660236" y="1283018"/>
                </a:lnTo>
                <a:lnTo>
                  <a:pt x="5671666" y="1283018"/>
                </a:lnTo>
                <a:lnTo>
                  <a:pt x="5683096" y="1283018"/>
                </a:lnTo>
                <a:lnTo>
                  <a:pt x="5694526" y="1283018"/>
                </a:lnTo>
                <a:lnTo>
                  <a:pt x="5705956" y="1283018"/>
                </a:lnTo>
                <a:lnTo>
                  <a:pt x="5717434" y="1283018"/>
                </a:lnTo>
                <a:lnTo>
                  <a:pt x="5728864" y="1283018"/>
                </a:lnTo>
                <a:lnTo>
                  <a:pt x="5740294" y="1283018"/>
                </a:lnTo>
                <a:lnTo>
                  <a:pt x="5751724" y="1283018"/>
                </a:lnTo>
                <a:lnTo>
                  <a:pt x="5763154" y="1283018"/>
                </a:lnTo>
                <a:lnTo>
                  <a:pt x="5774631" y="1283018"/>
                </a:lnTo>
                <a:lnTo>
                  <a:pt x="5786062" y="1283018"/>
                </a:lnTo>
                <a:lnTo>
                  <a:pt x="5797492" y="1283018"/>
                </a:lnTo>
                <a:lnTo>
                  <a:pt x="5808921" y="1283018"/>
                </a:lnTo>
                <a:lnTo>
                  <a:pt x="5820351" y="1283018"/>
                </a:lnTo>
                <a:lnTo>
                  <a:pt x="5831829" y="1283018"/>
                </a:lnTo>
                <a:lnTo>
                  <a:pt x="5843259" y="1283018"/>
                </a:lnTo>
                <a:lnTo>
                  <a:pt x="5854689" y="1283018"/>
                </a:lnTo>
                <a:lnTo>
                  <a:pt x="5866119" y="1283018"/>
                </a:lnTo>
                <a:lnTo>
                  <a:pt x="5877549" y="1283018"/>
                </a:lnTo>
                <a:lnTo>
                  <a:pt x="5889027" y="1283018"/>
                </a:lnTo>
                <a:lnTo>
                  <a:pt x="5900457" y="1283018"/>
                </a:lnTo>
                <a:lnTo>
                  <a:pt x="5911887" y="1283018"/>
                </a:lnTo>
                <a:lnTo>
                  <a:pt x="5923317" y="1283018"/>
                </a:lnTo>
                <a:lnTo>
                  <a:pt x="5934747" y="1283018"/>
                </a:lnTo>
                <a:lnTo>
                  <a:pt x="5946225" y="1283018"/>
                </a:lnTo>
                <a:lnTo>
                  <a:pt x="5957655" y="1283018"/>
                </a:lnTo>
                <a:lnTo>
                  <a:pt x="5969084" y="1283018"/>
                </a:lnTo>
                <a:lnTo>
                  <a:pt x="5980514" y="1283018"/>
                </a:lnTo>
                <a:lnTo>
                  <a:pt x="5991944" y="1283018"/>
                </a:lnTo>
                <a:lnTo>
                  <a:pt x="6003422" y="1283018"/>
                </a:lnTo>
                <a:lnTo>
                  <a:pt x="6014852" y="1283018"/>
                </a:lnTo>
                <a:lnTo>
                  <a:pt x="6026282" y="1283018"/>
                </a:lnTo>
                <a:lnTo>
                  <a:pt x="6037712" y="1283018"/>
                </a:lnTo>
                <a:lnTo>
                  <a:pt x="6049142" y="1283018"/>
                </a:lnTo>
                <a:lnTo>
                  <a:pt x="6060620" y="1283018"/>
                </a:lnTo>
                <a:lnTo>
                  <a:pt x="6072049" y="1283018"/>
                </a:lnTo>
                <a:lnTo>
                  <a:pt x="6083480" y="1283018"/>
                </a:lnTo>
                <a:lnTo>
                  <a:pt x="6094910" y="1283018"/>
                </a:lnTo>
                <a:lnTo>
                  <a:pt x="6106340" y="1283018"/>
                </a:lnTo>
                <a:lnTo>
                  <a:pt x="6117818" y="1283018"/>
                </a:lnTo>
                <a:lnTo>
                  <a:pt x="6129247" y="1283018"/>
                </a:lnTo>
                <a:lnTo>
                  <a:pt x="6140677" y="1283018"/>
                </a:lnTo>
                <a:lnTo>
                  <a:pt x="6152107" y="1283018"/>
                </a:lnTo>
                <a:lnTo>
                  <a:pt x="6163537" y="1283018"/>
                </a:lnTo>
                <a:lnTo>
                  <a:pt x="6175015" y="1283018"/>
                </a:lnTo>
                <a:lnTo>
                  <a:pt x="6186445" y="1283018"/>
                </a:lnTo>
                <a:lnTo>
                  <a:pt x="6197875" y="1283018"/>
                </a:lnTo>
                <a:lnTo>
                  <a:pt x="6209305" y="1283018"/>
                </a:lnTo>
                <a:lnTo>
                  <a:pt x="6220735" y="1283018"/>
                </a:lnTo>
                <a:lnTo>
                  <a:pt x="6232212" y="1283018"/>
                </a:lnTo>
                <a:lnTo>
                  <a:pt x="6243642" y="1283018"/>
                </a:lnTo>
                <a:lnTo>
                  <a:pt x="6255073" y="1283018"/>
                </a:lnTo>
                <a:lnTo>
                  <a:pt x="6266503" y="1283018"/>
                </a:lnTo>
                <a:lnTo>
                  <a:pt x="6277933" y="1283018"/>
                </a:lnTo>
                <a:lnTo>
                  <a:pt x="6289410" y="1283018"/>
                </a:lnTo>
                <a:lnTo>
                  <a:pt x="6300840" y="1283018"/>
                </a:lnTo>
                <a:lnTo>
                  <a:pt x="6312270" y="1283018"/>
                </a:lnTo>
                <a:lnTo>
                  <a:pt x="6323700" y="1283018"/>
                </a:lnTo>
                <a:lnTo>
                  <a:pt x="6335130" y="1283018"/>
                </a:lnTo>
                <a:lnTo>
                  <a:pt x="6346608" y="1283018"/>
                </a:lnTo>
                <a:lnTo>
                  <a:pt x="6358038" y="1283018"/>
                </a:lnTo>
                <a:lnTo>
                  <a:pt x="6369468" y="1283018"/>
                </a:lnTo>
                <a:lnTo>
                  <a:pt x="6380898" y="1283018"/>
                </a:lnTo>
                <a:lnTo>
                  <a:pt x="6392328" y="1283018"/>
                </a:lnTo>
                <a:lnTo>
                  <a:pt x="6403805" y="1283018"/>
                </a:lnTo>
                <a:lnTo>
                  <a:pt x="6415235" y="1283018"/>
                </a:lnTo>
                <a:lnTo>
                  <a:pt x="6426666" y="1283018"/>
                </a:lnTo>
                <a:lnTo>
                  <a:pt x="6438096" y="1283018"/>
                </a:lnTo>
                <a:lnTo>
                  <a:pt x="6449525" y="1283018"/>
                </a:lnTo>
                <a:lnTo>
                  <a:pt x="6461003" y="1283018"/>
                </a:lnTo>
                <a:lnTo>
                  <a:pt x="6472433" y="1283018"/>
                </a:lnTo>
                <a:lnTo>
                  <a:pt x="6483863" y="1283018"/>
                </a:lnTo>
                <a:lnTo>
                  <a:pt x="6495293" y="1283018"/>
                </a:lnTo>
                <a:lnTo>
                  <a:pt x="6506723" y="1283018"/>
                </a:lnTo>
                <a:lnTo>
                  <a:pt x="6518201" y="1283018"/>
                </a:lnTo>
                <a:lnTo>
                  <a:pt x="6529631" y="1283018"/>
                </a:lnTo>
                <a:lnTo>
                  <a:pt x="6541061" y="1283018"/>
                </a:lnTo>
                <a:lnTo>
                  <a:pt x="6552490" y="1283018"/>
                </a:lnTo>
                <a:lnTo>
                  <a:pt x="6563921" y="1283018"/>
                </a:lnTo>
                <a:lnTo>
                  <a:pt x="6575398" y="1283018"/>
                </a:lnTo>
                <a:lnTo>
                  <a:pt x="6586828" y="1283018"/>
                </a:lnTo>
                <a:lnTo>
                  <a:pt x="6598259" y="1283018"/>
                </a:lnTo>
                <a:lnTo>
                  <a:pt x="6609688" y="1283018"/>
                </a:lnTo>
                <a:lnTo>
                  <a:pt x="6621118" y="1283018"/>
                </a:lnTo>
                <a:lnTo>
                  <a:pt x="6632596" y="1283018"/>
                </a:lnTo>
                <a:lnTo>
                  <a:pt x="6644026" y="1283018"/>
                </a:lnTo>
                <a:lnTo>
                  <a:pt x="6655456" y="1283018"/>
                </a:lnTo>
                <a:lnTo>
                  <a:pt x="6666886" y="1283018"/>
                </a:lnTo>
                <a:lnTo>
                  <a:pt x="6678316" y="1283018"/>
                </a:lnTo>
                <a:lnTo>
                  <a:pt x="6689794" y="1283018"/>
                </a:lnTo>
                <a:lnTo>
                  <a:pt x="6701224" y="1283018"/>
                </a:lnTo>
                <a:lnTo>
                  <a:pt x="6712653" y="1283018"/>
                </a:lnTo>
                <a:lnTo>
                  <a:pt x="6724083" y="1283018"/>
                </a:lnTo>
                <a:lnTo>
                  <a:pt x="6735514" y="1283018"/>
                </a:lnTo>
                <a:lnTo>
                  <a:pt x="6746944" y="1283018"/>
                </a:lnTo>
                <a:lnTo>
                  <a:pt x="6758421" y="1283018"/>
                </a:lnTo>
                <a:lnTo>
                  <a:pt x="6769851" y="1283018"/>
                </a:lnTo>
                <a:lnTo>
                  <a:pt x="6781281" y="1283018"/>
                </a:lnTo>
                <a:lnTo>
                  <a:pt x="6792711" y="1283018"/>
                </a:lnTo>
                <a:lnTo>
                  <a:pt x="6804141" y="1283018"/>
                </a:lnTo>
                <a:lnTo>
                  <a:pt x="6815619" y="1283018"/>
                </a:lnTo>
                <a:lnTo>
                  <a:pt x="6827049" y="1283018"/>
                </a:lnTo>
                <a:lnTo>
                  <a:pt x="6838479" y="1283018"/>
                </a:lnTo>
                <a:lnTo>
                  <a:pt x="6849909" y="1283018"/>
                </a:lnTo>
                <a:lnTo>
                  <a:pt x="6861339" y="1283018"/>
                </a:lnTo>
                <a:lnTo>
                  <a:pt x="6872816" y="1283018"/>
                </a:lnTo>
                <a:lnTo>
                  <a:pt x="6884246" y="1283018"/>
                </a:lnTo>
                <a:lnTo>
                  <a:pt x="6895676" y="1283018"/>
                </a:lnTo>
                <a:lnTo>
                  <a:pt x="6907107" y="1283018"/>
                </a:lnTo>
                <a:lnTo>
                  <a:pt x="6918537" y="1283018"/>
                </a:lnTo>
                <a:lnTo>
                  <a:pt x="6930014" y="1283018"/>
                </a:lnTo>
                <a:lnTo>
                  <a:pt x="6941444" y="1283018"/>
                </a:lnTo>
                <a:lnTo>
                  <a:pt x="6952874" y="1283018"/>
                </a:lnTo>
                <a:lnTo>
                  <a:pt x="6964304" y="1283018"/>
                </a:lnTo>
                <a:lnTo>
                  <a:pt x="6975734" y="1283018"/>
                </a:lnTo>
                <a:lnTo>
                  <a:pt x="6987212" y="1283018"/>
                </a:lnTo>
                <a:lnTo>
                  <a:pt x="6998642" y="1283018"/>
                </a:lnTo>
                <a:lnTo>
                  <a:pt x="7010072" y="1283018"/>
                </a:lnTo>
                <a:lnTo>
                  <a:pt x="7021502" y="1283018"/>
                </a:lnTo>
                <a:lnTo>
                  <a:pt x="7032931" y="1283018"/>
                </a:lnTo>
                <a:lnTo>
                  <a:pt x="7044409" y="1283018"/>
                </a:lnTo>
                <a:lnTo>
                  <a:pt x="7055839" y="1283018"/>
                </a:lnTo>
                <a:lnTo>
                  <a:pt x="7067269" y="1283018"/>
                </a:lnTo>
                <a:lnTo>
                  <a:pt x="7078700" y="1283018"/>
                </a:lnTo>
                <a:lnTo>
                  <a:pt x="7090129" y="1283018"/>
                </a:lnTo>
                <a:lnTo>
                  <a:pt x="7101607" y="1283018"/>
                </a:lnTo>
                <a:lnTo>
                  <a:pt x="7113037" y="1283018"/>
                </a:lnTo>
                <a:lnTo>
                  <a:pt x="7124467" y="1283018"/>
                </a:lnTo>
                <a:lnTo>
                  <a:pt x="7135897" y="1283018"/>
                </a:lnTo>
                <a:lnTo>
                  <a:pt x="7147327" y="1283018"/>
                </a:lnTo>
                <a:lnTo>
                  <a:pt x="7158805" y="1283018"/>
                </a:lnTo>
                <a:lnTo>
                  <a:pt x="7170235" y="1283018"/>
                </a:lnTo>
                <a:lnTo>
                  <a:pt x="7181665" y="1283018"/>
                </a:lnTo>
                <a:lnTo>
                  <a:pt x="7193094" y="1283018"/>
                </a:lnTo>
                <a:lnTo>
                  <a:pt x="7204524" y="1283018"/>
                </a:lnTo>
                <a:lnTo>
                  <a:pt x="7216002" y="1283018"/>
                </a:lnTo>
                <a:lnTo>
                  <a:pt x="7227432" y="1283018"/>
                </a:lnTo>
                <a:lnTo>
                  <a:pt x="7238862" y="1283018"/>
                </a:lnTo>
                <a:lnTo>
                  <a:pt x="7250292" y="1283018"/>
                </a:lnTo>
                <a:lnTo>
                  <a:pt x="7261722" y="1283018"/>
                </a:lnTo>
                <a:lnTo>
                  <a:pt x="7273200" y="1283018"/>
                </a:lnTo>
                <a:lnTo>
                  <a:pt x="7284630" y="1283018"/>
                </a:lnTo>
                <a:lnTo>
                  <a:pt x="7296060" y="1283018"/>
                </a:lnTo>
                <a:lnTo>
                  <a:pt x="7307490" y="1283018"/>
                </a:lnTo>
                <a:lnTo>
                  <a:pt x="7318920" y="1283018"/>
                </a:lnTo>
                <a:lnTo>
                  <a:pt x="7330398" y="1283018"/>
                </a:lnTo>
                <a:lnTo>
                  <a:pt x="7341828" y="1283018"/>
                </a:lnTo>
                <a:lnTo>
                  <a:pt x="7353257" y="1283018"/>
                </a:lnTo>
                <a:lnTo>
                  <a:pt x="7364687" y="1283018"/>
                </a:lnTo>
                <a:lnTo>
                  <a:pt x="7376117" y="1283018"/>
                </a:lnTo>
                <a:lnTo>
                  <a:pt x="7387595" y="1283018"/>
                </a:lnTo>
                <a:lnTo>
                  <a:pt x="7399025" y="1283018"/>
                </a:lnTo>
                <a:lnTo>
                  <a:pt x="7410455" y="1283018"/>
                </a:lnTo>
                <a:lnTo>
                  <a:pt x="7421885" y="1283018"/>
                </a:lnTo>
                <a:lnTo>
                  <a:pt x="7433315" y="1283018"/>
                </a:lnTo>
                <a:lnTo>
                  <a:pt x="7444793" y="1283018"/>
                </a:lnTo>
                <a:lnTo>
                  <a:pt x="7456222" y="1283018"/>
                </a:lnTo>
                <a:lnTo>
                  <a:pt x="7467653" y="1283018"/>
                </a:lnTo>
                <a:lnTo>
                  <a:pt x="7479083" y="1283018"/>
                </a:lnTo>
                <a:lnTo>
                  <a:pt x="7490513" y="1283018"/>
                </a:lnTo>
                <a:lnTo>
                  <a:pt x="7501990" y="1283018"/>
                </a:lnTo>
                <a:lnTo>
                  <a:pt x="7513420" y="1283018"/>
                </a:lnTo>
                <a:lnTo>
                  <a:pt x="7524850" y="1283018"/>
                </a:lnTo>
                <a:lnTo>
                  <a:pt x="7536280" y="1283018"/>
                </a:lnTo>
                <a:lnTo>
                  <a:pt x="7547710" y="1283018"/>
                </a:lnTo>
                <a:lnTo>
                  <a:pt x="7559188" y="1283018"/>
                </a:lnTo>
                <a:lnTo>
                  <a:pt x="7570618" y="1283018"/>
                </a:lnTo>
                <a:lnTo>
                  <a:pt x="7582048" y="1283018"/>
                </a:lnTo>
                <a:lnTo>
                  <a:pt x="7593478" y="1283018"/>
                </a:lnTo>
                <a:lnTo>
                  <a:pt x="7604908" y="1283018"/>
                </a:lnTo>
                <a:lnTo>
                  <a:pt x="7616385" y="1283018"/>
                </a:lnTo>
                <a:lnTo>
                  <a:pt x="7627815" y="1283018"/>
                </a:lnTo>
                <a:lnTo>
                  <a:pt x="7639246" y="1283018"/>
                </a:lnTo>
                <a:lnTo>
                  <a:pt x="7650676" y="1283018"/>
                </a:lnTo>
                <a:lnTo>
                  <a:pt x="7662106" y="1283018"/>
                </a:lnTo>
                <a:lnTo>
                  <a:pt x="7673583" y="1283018"/>
                </a:lnTo>
                <a:lnTo>
                  <a:pt x="7685013" y="1283018"/>
                </a:lnTo>
                <a:lnTo>
                  <a:pt x="7696443" y="1283018"/>
                </a:lnTo>
                <a:lnTo>
                  <a:pt x="7707873" y="1283018"/>
                </a:lnTo>
                <a:lnTo>
                  <a:pt x="7719303" y="1283018"/>
                </a:lnTo>
                <a:lnTo>
                  <a:pt x="7730733" y="1283018"/>
                </a:lnTo>
                <a:lnTo>
                  <a:pt x="7742211" y="1283018"/>
                </a:lnTo>
                <a:lnTo>
                  <a:pt x="7753641" y="1283018"/>
                </a:lnTo>
                <a:lnTo>
                  <a:pt x="7765071" y="1283018"/>
                </a:lnTo>
                <a:lnTo>
                  <a:pt x="7776501" y="1283018"/>
                </a:lnTo>
                <a:lnTo>
                  <a:pt x="7787931" y="1283018"/>
                </a:lnTo>
                <a:lnTo>
                  <a:pt x="7799408" y="1283018"/>
                </a:lnTo>
                <a:lnTo>
                  <a:pt x="7810839" y="1283018"/>
                </a:lnTo>
                <a:lnTo>
                  <a:pt x="7822268" y="1283018"/>
                </a:lnTo>
                <a:lnTo>
                  <a:pt x="7833698" y="1283018"/>
                </a:lnTo>
                <a:lnTo>
                  <a:pt x="7845128" y="1283018"/>
                </a:lnTo>
                <a:lnTo>
                  <a:pt x="7856606" y="1283018"/>
                </a:lnTo>
                <a:lnTo>
                  <a:pt x="7868036" y="1283018"/>
                </a:lnTo>
                <a:lnTo>
                  <a:pt x="7879466" y="1283018"/>
                </a:lnTo>
                <a:lnTo>
                  <a:pt x="7890896" y="1283018"/>
                </a:lnTo>
                <a:lnTo>
                  <a:pt x="7902326" y="1283018"/>
                </a:lnTo>
                <a:lnTo>
                  <a:pt x="7913804" y="1283018"/>
                </a:lnTo>
                <a:lnTo>
                  <a:pt x="7925234" y="1283018"/>
                </a:lnTo>
                <a:lnTo>
                  <a:pt x="7936663" y="1283018"/>
                </a:lnTo>
                <a:lnTo>
                  <a:pt x="7948094" y="1283018"/>
                </a:lnTo>
                <a:lnTo>
                  <a:pt x="7959524" y="1283018"/>
                </a:lnTo>
                <a:lnTo>
                  <a:pt x="7971001" y="1283018"/>
                </a:lnTo>
                <a:lnTo>
                  <a:pt x="7982431" y="1283018"/>
                </a:lnTo>
                <a:lnTo>
                  <a:pt x="7993861" y="1283018"/>
                </a:lnTo>
                <a:lnTo>
                  <a:pt x="8005291" y="1283018"/>
                </a:lnTo>
                <a:lnTo>
                  <a:pt x="8016721" y="1283018"/>
                </a:lnTo>
                <a:lnTo>
                  <a:pt x="8028199" y="1283018"/>
                </a:lnTo>
                <a:lnTo>
                  <a:pt x="8039629" y="1283018"/>
                </a:lnTo>
                <a:lnTo>
                  <a:pt x="8051059" y="1283018"/>
                </a:lnTo>
                <a:lnTo>
                  <a:pt x="8062489" y="1283018"/>
                </a:lnTo>
                <a:lnTo>
                  <a:pt x="8073919" y="1283018"/>
                </a:lnTo>
                <a:lnTo>
                  <a:pt x="8085396" y="1283018"/>
                </a:lnTo>
                <a:lnTo>
                  <a:pt x="8096826" y="1283018"/>
                </a:lnTo>
                <a:lnTo>
                  <a:pt x="8108256" y="1283018"/>
                </a:lnTo>
                <a:lnTo>
                  <a:pt x="8119687" y="1283018"/>
                </a:lnTo>
                <a:lnTo>
                  <a:pt x="8131117" y="1283018"/>
                </a:lnTo>
                <a:lnTo>
                  <a:pt x="8142594" y="1283018"/>
                </a:lnTo>
                <a:lnTo>
                  <a:pt x="8154024" y="1283018"/>
                </a:lnTo>
                <a:lnTo>
                  <a:pt x="8165454" y="1283018"/>
                </a:lnTo>
                <a:lnTo>
                  <a:pt x="8176884" y="1283018"/>
                </a:lnTo>
                <a:lnTo>
                  <a:pt x="8188314" y="1283018"/>
                </a:lnTo>
                <a:lnTo>
                  <a:pt x="8199792" y="1283018"/>
                </a:lnTo>
                <a:lnTo>
                  <a:pt x="8211222" y="1283018"/>
                </a:lnTo>
                <a:lnTo>
                  <a:pt x="8222652" y="1283018"/>
                </a:lnTo>
                <a:lnTo>
                  <a:pt x="8234082" y="1283018"/>
                </a:lnTo>
                <a:lnTo>
                  <a:pt x="8245512" y="1283018"/>
                </a:lnTo>
                <a:lnTo>
                  <a:pt x="8256989" y="1283018"/>
                </a:lnTo>
                <a:lnTo>
                  <a:pt x="8268419" y="1283018"/>
                </a:lnTo>
                <a:lnTo>
                  <a:pt x="8279850" y="1283018"/>
                </a:lnTo>
                <a:lnTo>
                  <a:pt x="8291280" y="1283018"/>
                </a:lnTo>
                <a:lnTo>
                  <a:pt x="8302709" y="1283018"/>
                </a:lnTo>
                <a:lnTo>
                  <a:pt x="8314187" y="1283018"/>
                </a:lnTo>
                <a:lnTo>
                  <a:pt x="8325617" y="1283018"/>
                </a:lnTo>
                <a:lnTo>
                  <a:pt x="8337047" y="1283018"/>
                </a:lnTo>
                <a:lnTo>
                  <a:pt x="8348477" y="1283018"/>
                </a:lnTo>
                <a:lnTo>
                  <a:pt x="8359907" y="1283018"/>
                </a:lnTo>
                <a:lnTo>
                  <a:pt x="8371385" y="1283018"/>
                </a:lnTo>
                <a:lnTo>
                  <a:pt x="8382815" y="1283018"/>
                </a:lnTo>
                <a:lnTo>
                  <a:pt x="8394245" y="1283018"/>
                </a:lnTo>
                <a:lnTo>
                  <a:pt x="8405674" y="1283018"/>
                </a:lnTo>
                <a:lnTo>
                  <a:pt x="8417104" y="1283018"/>
                </a:lnTo>
                <a:lnTo>
                  <a:pt x="8428582" y="1283018"/>
                </a:lnTo>
                <a:lnTo>
                  <a:pt x="8440012" y="1283018"/>
                </a:lnTo>
                <a:lnTo>
                  <a:pt x="8451442" y="1283018"/>
                </a:lnTo>
                <a:lnTo>
                  <a:pt x="8462872" y="1283018"/>
                </a:lnTo>
                <a:lnTo>
                  <a:pt x="8474302" y="1283018"/>
                </a:lnTo>
                <a:lnTo>
                  <a:pt x="8485780" y="1283018"/>
                </a:lnTo>
                <a:lnTo>
                  <a:pt x="8497210" y="1283018"/>
                </a:lnTo>
                <a:lnTo>
                  <a:pt x="8508640" y="1283018"/>
                </a:lnTo>
                <a:lnTo>
                  <a:pt x="8520069" y="1283018"/>
                </a:lnTo>
                <a:lnTo>
                  <a:pt x="8531500" y="1283018"/>
                </a:lnTo>
                <a:lnTo>
                  <a:pt x="8542977" y="1283018"/>
                </a:lnTo>
                <a:lnTo>
                  <a:pt x="8554407" y="1283018"/>
                </a:lnTo>
                <a:lnTo>
                  <a:pt x="8565837" y="1283018"/>
                </a:lnTo>
                <a:lnTo>
                  <a:pt x="8577267" y="1283018"/>
                </a:lnTo>
                <a:lnTo>
                  <a:pt x="8588697" y="1283018"/>
                </a:lnTo>
                <a:lnTo>
                  <a:pt x="8600175" y="1283018"/>
                </a:lnTo>
                <a:lnTo>
                  <a:pt x="8611605" y="1283018"/>
                </a:lnTo>
                <a:lnTo>
                  <a:pt x="8623035" y="1283018"/>
                </a:lnTo>
                <a:lnTo>
                  <a:pt x="8634465" y="1283018"/>
                </a:lnTo>
                <a:lnTo>
                  <a:pt x="8645895" y="1283018"/>
                </a:lnTo>
                <a:lnTo>
                  <a:pt x="8657373" y="1283018"/>
                </a:lnTo>
                <a:lnTo>
                  <a:pt x="8668802" y="1283018"/>
                </a:lnTo>
                <a:lnTo>
                  <a:pt x="8680232" y="1283018"/>
                </a:lnTo>
                <a:lnTo>
                  <a:pt x="8691662" y="1283018"/>
                </a:lnTo>
                <a:lnTo>
                  <a:pt x="8703093" y="1283018"/>
                </a:lnTo>
                <a:lnTo>
                  <a:pt x="8714570" y="1283018"/>
                </a:lnTo>
                <a:lnTo>
                  <a:pt x="8726000" y="1283018"/>
                </a:lnTo>
                <a:lnTo>
                  <a:pt x="8737430" y="1283018"/>
                </a:lnTo>
                <a:lnTo>
                  <a:pt x="8748860" y="1283018"/>
                </a:lnTo>
                <a:lnTo>
                  <a:pt x="8760290" y="1283018"/>
                </a:lnTo>
                <a:lnTo>
                  <a:pt x="8771768" y="1283018"/>
                </a:lnTo>
                <a:lnTo>
                  <a:pt x="8783198" y="1283018"/>
                </a:lnTo>
                <a:lnTo>
                  <a:pt x="8794628" y="1283018"/>
                </a:lnTo>
                <a:lnTo>
                  <a:pt x="8806058" y="1283018"/>
                </a:lnTo>
                <a:lnTo>
                  <a:pt x="8817488" y="1283018"/>
                </a:lnTo>
                <a:lnTo>
                  <a:pt x="8828918" y="1283018"/>
                </a:lnTo>
                <a:lnTo>
                  <a:pt x="8840395" y="1283018"/>
                </a:lnTo>
                <a:lnTo>
                  <a:pt x="8851825" y="1283018"/>
                </a:lnTo>
                <a:lnTo>
                  <a:pt x="8863256" y="1283018"/>
                </a:lnTo>
                <a:lnTo>
                  <a:pt x="8874686" y="1283018"/>
                </a:lnTo>
                <a:lnTo>
                  <a:pt x="8886115" y="1283018"/>
                </a:lnTo>
                <a:lnTo>
                  <a:pt x="8897593" y="1283018"/>
                </a:lnTo>
                <a:lnTo>
                  <a:pt x="8909022" y="1283018"/>
                </a:lnTo>
                <a:lnTo>
                  <a:pt x="8920453" y="1283018"/>
                </a:lnTo>
                <a:lnTo>
                  <a:pt x="8931883" y="1283018"/>
                </a:lnTo>
                <a:lnTo>
                  <a:pt x="8943313" y="1283018"/>
                </a:lnTo>
                <a:lnTo>
                  <a:pt x="8954791" y="1283018"/>
                </a:lnTo>
                <a:lnTo>
                  <a:pt x="8966220" y="1283018"/>
                </a:lnTo>
                <a:lnTo>
                  <a:pt x="8977651" y="1283018"/>
                </a:lnTo>
                <a:lnTo>
                  <a:pt x="8989080" y="1283018"/>
                </a:lnTo>
                <a:lnTo>
                  <a:pt x="9000511" y="1283018"/>
                </a:lnTo>
                <a:lnTo>
                  <a:pt x="9011988" y="1283018"/>
                </a:lnTo>
                <a:lnTo>
                  <a:pt x="9023418" y="1283018"/>
                </a:lnTo>
                <a:lnTo>
                  <a:pt x="9034849" y="1283018"/>
                </a:lnTo>
                <a:lnTo>
                  <a:pt x="9046278" y="1283018"/>
                </a:lnTo>
                <a:lnTo>
                  <a:pt x="9057709" y="1283018"/>
                </a:lnTo>
                <a:lnTo>
                  <a:pt x="9069186" y="1283018"/>
                </a:lnTo>
                <a:lnTo>
                  <a:pt x="9080615" y="1283018"/>
                </a:lnTo>
                <a:lnTo>
                  <a:pt x="9092046" y="1283018"/>
                </a:lnTo>
                <a:lnTo>
                  <a:pt x="9103476" y="1283018"/>
                </a:lnTo>
                <a:lnTo>
                  <a:pt x="9114906" y="1283018"/>
                </a:lnTo>
                <a:lnTo>
                  <a:pt x="9126384" y="1283018"/>
                </a:lnTo>
                <a:lnTo>
                  <a:pt x="9137813" y="1283018"/>
                </a:lnTo>
                <a:lnTo>
                  <a:pt x="9149244" y="1283018"/>
                </a:lnTo>
                <a:lnTo>
                  <a:pt x="9160673" y="1283018"/>
                </a:lnTo>
                <a:lnTo>
                  <a:pt x="9172104" y="1283018"/>
                </a:lnTo>
                <a:lnTo>
                  <a:pt x="9183581" y="1283018"/>
                </a:lnTo>
                <a:lnTo>
                  <a:pt x="9195011" y="1283018"/>
                </a:lnTo>
                <a:lnTo>
                  <a:pt x="9206442" y="1283018"/>
                </a:lnTo>
                <a:lnTo>
                  <a:pt x="9217871" y="1283018"/>
                </a:lnTo>
                <a:lnTo>
                  <a:pt x="9229301" y="1283018"/>
                </a:lnTo>
                <a:lnTo>
                  <a:pt x="9240779" y="1283018"/>
                </a:lnTo>
                <a:lnTo>
                  <a:pt x="9252209" y="1283018"/>
                </a:lnTo>
                <a:lnTo>
                  <a:pt x="9263639" y="1283018"/>
                </a:lnTo>
                <a:lnTo>
                  <a:pt x="9275069" y="1283018"/>
                </a:lnTo>
                <a:lnTo>
                  <a:pt x="9286498" y="1283018"/>
                </a:lnTo>
                <a:lnTo>
                  <a:pt x="9297977" y="1283018"/>
                </a:lnTo>
                <a:lnTo>
                  <a:pt x="9309406" y="1283018"/>
                </a:lnTo>
                <a:lnTo>
                  <a:pt x="9320837" y="1283018"/>
                </a:lnTo>
                <a:lnTo>
                  <a:pt x="9332266" y="1283018"/>
                </a:lnTo>
                <a:lnTo>
                  <a:pt x="9343696" y="1283018"/>
                </a:lnTo>
                <a:lnTo>
                  <a:pt x="9355174" y="1283018"/>
                </a:lnTo>
                <a:lnTo>
                  <a:pt x="9366604" y="1283018"/>
                </a:lnTo>
                <a:lnTo>
                  <a:pt x="9378035" y="1283018"/>
                </a:lnTo>
                <a:lnTo>
                  <a:pt x="9389464" y="1283018"/>
                </a:lnTo>
                <a:lnTo>
                  <a:pt x="9400894" y="1283018"/>
                </a:lnTo>
                <a:lnTo>
                  <a:pt x="9412372" y="1283018"/>
                </a:lnTo>
                <a:lnTo>
                  <a:pt x="9423802" y="1283018"/>
                </a:lnTo>
                <a:lnTo>
                  <a:pt x="9435232" y="1283018"/>
                </a:lnTo>
                <a:lnTo>
                  <a:pt x="9446662" y="1283018"/>
                </a:lnTo>
                <a:lnTo>
                  <a:pt x="9458091" y="1283018"/>
                </a:lnTo>
                <a:lnTo>
                  <a:pt x="9469570" y="1283018"/>
                </a:lnTo>
                <a:lnTo>
                  <a:pt x="9480999" y="1283018"/>
                </a:lnTo>
                <a:lnTo>
                  <a:pt x="9492429" y="1283018"/>
                </a:lnTo>
                <a:lnTo>
                  <a:pt x="9503859" y="1283018"/>
                </a:lnTo>
                <a:lnTo>
                  <a:pt x="9515289" y="1283018"/>
                </a:lnTo>
                <a:lnTo>
                  <a:pt x="9526767" y="1283018"/>
                </a:lnTo>
                <a:lnTo>
                  <a:pt x="9538197" y="1283018"/>
                </a:lnTo>
                <a:lnTo>
                  <a:pt x="9549626" y="1283018"/>
                </a:lnTo>
                <a:lnTo>
                  <a:pt x="9561057" y="1283018"/>
                </a:lnTo>
                <a:lnTo>
                  <a:pt x="9572487" y="1283018"/>
                </a:lnTo>
                <a:lnTo>
                  <a:pt x="9583965" y="1283018"/>
                </a:lnTo>
                <a:lnTo>
                  <a:pt x="9595395" y="1283018"/>
                </a:lnTo>
                <a:lnTo>
                  <a:pt x="9606824" y="1283018"/>
                </a:lnTo>
                <a:lnTo>
                  <a:pt x="9618255" y="1283018"/>
                </a:lnTo>
                <a:lnTo>
                  <a:pt x="9629684" y="1283018"/>
                </a:lnTo>
                <a:lnTo>
                  <a:pt x="9641163" y="1283018"/>
                </a:lnTo>
                <a:lnTo>
                  <a:pt x="9652592" y="1283018"/>
                </a:lnTo>
                <a:lnTo>
                  <a:pt x="9664022" y="1283018"/>
                </a:lnTo>
                <a:lnTo>
                  <a:pt x="9675452" y="1283018"/>
                </a:lnTo>
                <a:lnTo>
                  <a:pt x="9686882" y="1283018"/>
                </a:lnTo>
                <a:lnTo>
                  <a:pt x="9698360" y="1283018"/>
                </a:lnTo>
                <a:lnTo>
                  <a:pt x="9709790" y="1283018"/>
                </a:lnTo>
                <a:lnTo>
                  <a:pt x="9721219" y="1283018"/>
                </a:lnTo>
                <a:lnTo>
                  <a:pt x="9732650" y="1283018"/>
                </a:lnTo>
                <a:lnTo>
                  <a:pt x="9744080" y="1283018"/>
                </a:lnTo>
                <a:lnTo>
                  <a:pt x="9755557" y="1283018"/>
                </a:lnTo>
                <a:lnTo>
                  <a:pt x="9766988" y="1283018"/>
                </a:lnTo>
                <a:lnTo>
                  <a:pt x="9778417" y="1283018"/>
                </a:lnTo>
                <a:lnTo>
                  <a:pt x="9789848" y="1283018"/>
                </a:lnTo>
                <a:lnTo>
                  <a:pt x="9801277" y="1283018"/>
                </a:lnTo>
                <a:lnTo>
                  <a:pt x="9812755" y="1283018"/>
                </a:lnTo>
                <a:lnTo>
                  <a:pt x="9824185" y="1283018"/>
                </a:lnTo>
                <a:lnTo>
                  <a:pt x="9835615" y="1283018"/>
                </a:lnTo>
                <a:lnTo>
                  <a:pt x="9847045" y="1283018"/>
                </a:lnTo>
                <a:lnTo>
                  <a:pt x="9858475" y="1283018"/>
                </a:lnTo>
                <a:lnTo>
                  <a:pt x="9869952" y="1283018"/>
                </a:lnTo>
                <a:lnTo>
                  <a:pt x="9881383" y="1283018"/>
                </a:lnTo>
                <a:lnTo>
                  <a:pt x="9892812" y="1283018"/>
                </a:lnTo>
                <a:lnTo>
                  <a:pt x="9904243" y="1283018"/>
                </a:lnTo>
                <a:lnTo>
                  <a:pt x="9915673" y="1283018"/>
                </a:lnTo>
                <a:lnTo>
                  <a:pt x="9927102" y="1283018"/>
                </a:lnTo>
                <a:lnTo>
                  <a:pt x="9938581" y="1283018"/>
                </a:lnTo>
                <a:lnTo>
                  <a:pt x="9950010" y="1283018"/>
                </a:lnTo>
                <a:lnTo>
                  <a:pt x="9961441" y="1283018"/>
                </a:lnTo>
                <a:lnTo>
                  <a:pt x="9972870" y="1283018"/>
                </a:lnTo>
                <a:lnTo>
                  <a:pt x="9984300" y="1283018"/>
                </a:lnTo>
                <a:lnTo>
                  <a:pt x="9995778" y="1283018"/>
                </a:lnTo>
                <a:lnTo>
                  <a:pt x="10007208" y="1283018"/>
                </a:lnTo>
                <a:lnTo>
                  <a:pt x="10018638" y="1283018"/>
                </a:lnTo>
                <a:lnTo>
                  <a:pt x="10030068" y="1283018"/>
                </a:lnTo>
                <a:lnTo>
                  <a:pt x="10041498" y="1283018"/>
                </a:lnTo>
                <a:lnTo>
                  <a:pt x="10052976" y="1283018"/>
                </a:lnTo>
                <a:lnTo>
                  <a:pt x="10064405" y="1283018"/>
                </a:lnTo>
                <a:lnTo>
                  <a:pt x="10075835" y="1283018"/>
                </a:lnTo>
                <a:lnTo>
                  <a:pt x="10087266" y="1283018"/>
                </a:lnTo>
                <a:lnTo>
                  <a:pt x="10098695" y="1283018"/>
                </a:lnTo>
                <a:lnTo>
                  <a:pt x="10110174" y="1283018"/>
                </a:lnTo>
                <a:lnTo>
                  <a:pt x="10121603" y="1283018"/>
                </a:lnTo>
                <a:lnTo>
                  <a:pt x="10133033" y="1283018"/>
                </a:lnTo>
                <a:lnTo>
                  <a:pt x="10144463" y="1283018"/>
                </a:lnTo>
                <a:lnTo>
                  <a:pt x="10155893" y="1283018"/>
                </a:lnTo>
                <a:lnTo>
                  <a:pt x="10167371" y="1283018"/>
                </a:lnTo>
                <a:lnTo>
                  <a:pt x="10178801" y="1283018"/>
                </a:lnTo>
                <a:lnTo>
                  <a:pt x="10190230" y="1283018"/>
                </a:lnTo>
                <a:lnTo>
                  <a:pt x="10201661" y="1283018"/>
                </a:lnTo>
                <a:lnTo>
                  <a:pt x="10213091" y="1283018"/>
                </a:lnTo>
                <a:lnTo>
                  <a:pt x="10224569" y="1283018"/>
                </a:lnTo>
                <a:lnTo>
                  <a:pt x="10235998" y="1283018"/>
                </a:lnTo>
                <a:lnTo>
                  <a:pt x="10247428" y="1283018"/>
                </a:lnTo>
                <a:lnTo>
                  <a:pt x="10258859" y="1283018"/>
                </a:lnTo>
                <a:lnTo>
                  <a:pt x="10270288" y="1283018"/>
                </a:lnTo>
                <a:lnTo>
                  <a:pt x="10281767" y="1283018"/>
                </a:lnTo>
                <a:lnTo>
                  <a:pt x="10293196" y="1283018"/>
                </a:lnTo>
                <a:lnTo>
                  <a:pt x="10304626" y="1283018"/>
                </a:lnTo>
                <a:lnTo>
                  <a:pt x="10316056" y="1283018"/>
                </a:lnTo>
                <a:lnTo>
                  <a:pt x="10327486" y="1283018"/>
                </a:lnTo>
                <a:lnTo>
                  <a:pt x="10338963" y="1283018"/>
                </a:lnTo>
                <a:lnTo>
                  <a:pt x="10350394" y="1283018"/>
                </a:lnTo>
                <a:lnTo>
                  <a:pt x="10361823" y="1283018"/>
                </a:lnTo>
                <a:lnTo>
                  <a:pt x="10373254" y="1283018"/>
                </a:lnTo>
                <a:lnTo>
                  <a:pt x="10384684" y="1283018"/>
                </a:lnTo>
                <a:lnTo>
                  <a:pt x="10396161" y="1283018"/>
                </a:lnTo>
                <a:lnTo>
                  <a:pt x="10407591" y="1283018"/>
                </a:lnTo>
                <a:lnTo>
                  <a:pt x="10419021" y="1283018"/>
                </a:lnTo>
                <a:lnTo>
                  <a:pt x="10430452" y="1283018"/>
                </a:lnTo>
                <a:lnTo>
                  <a:pt x="10441881" y="1283018"/>
                </a:lnTo>
                <a:lnTo>
                  <a:pt x="10453358" y="1283018"/>
                </a:lnTo>
                <a:lnTo>
                  <a:pt x="10464789" y="1283018"/>
                </a:lnTo>
                <a:lnTo>
                  <a:pt x="10476219" y="1283018"/>
                </a:lnTo>
                <a:lnTo>
                  <a:pt x="10487649" y="1283018"/>
                </a:lnTo>
                <a:lnTo>
                  <a:pt x="10499079" y="1283018"/>
                </a:lnTo>
                <a:lnTo>
                  <a:pt x="10510556" y="1283018"/>
                </a:lnTo>
                <a:lnTo>
                  <a:pt x="10521987" y="1283018"/>
                </a:lnTo>
                <a:lnTo>
                  <a:pt x="10533416" y="1283018"/>
                </a:lnTo>
                <a:lnTo>
                  <a:pt x="10544847" y="1283018"/>
                </a:lnTo>
                <a:lnTo>
                  <a:pt x="10556277" y="1283018"/>
                </a:lnTo>
                <a:lnTo>
                  <a:pt x="10567754" y="1283018"/>
                </a:lnTo>
                <a:lnTo>
                  <a:pt x="10579184" y="1283018"/>
                </a:lnTo>
                <a:lnTo>
                  <a:pt x="10590614" y="1283018"/>
                </a:lnTo>
                <a:lnTo>
                  <a:pt x="10602045" y="1283018"/>
                </a:lnTo>
                <a:lnTo>
                  <a:pt x="10613474" y="1283018"/>
                </a:lnTo>
                <a:lnTo>
                  <a:pt x="10624951" y="1283018"/>
                </a:lnTo>
                <a:lnTo>
                  <a:pt x="10636382" y="1283018"/>
                </a:lnTo>
                <a:lnTo>
                  <a:pt x="10647812" y="1283018"/>
                </a:lnTo>
                <a:lnTo>
                  <a:pt x="10659241" y="1283018"/>
                </a:lnTo>
                <a:lnTo>
                  <a:pt x="10670672" y="1283018"/>
                </a:lnTo>
                <a:lnTo>
                  <a:pt x="10682149" y="1283018"/>
                </a:lnTo>
                <a:lnTo>
                  <a:pt x="10693580" y="1283018"/>
                </a:lnTo>
                <a:lnTo>
                  <a:pt x="10705009" y="1283018"/>
                </a:lnTo>
                <a:lnTo>
                  <a:pt x="10716439" y="1283018"/>
                </a:lnTo>
                <a:lnTo>
                  <a:pt x="10727870" y="1283018"/>
                </a:lnTo>
                <a:lnTo>
                  <a:pt x="10739347" y="1283018"/>
                </a:lnTo>
                <a:lnTo>
                  <a:pt x="10750778" y="1283018"/>
                </a:lnTo>
                <a:lnTo>
                  <a:pt x="10762207" y="1283018"/>
                </a:lnTo>
                <a:lnTo>
                  <a:pt x="10773637" y="1283018"/>
                </a:lnTo>
                <a:lnTo>
                  <a:pt x="10785067" y="1283018"/>
                </a:lnTo>
                <a:lnTo>
                  <a:pt x="10796544" y="1283018"/>
                </a:lnTo>
                <a:lnTo>
                  <a:pt x="10807975" y="1283018"/>
                </a:lnTo>
                <a:lnTo>
                  <a:pt x="10819405" y="1283018"/>
                </a:lnTo>
                <a:lnTo>
                  <a:pt x="10830834" y="1283018"/>
                </a:lnTo>
                <a:lnTo>
                  <a:pt x="10842265" y="1283018"/>
                </a:lnTo>
                <a:lnTo>
                  <a:pt x="10853742" y="1283018"/>
                </a:lnTo>
                <a:lnTo>
                  <a:pt x="10865173" y="1283018"/>
                </a:lnTo>
                <a:lnTo>
                  <a:pt x="10876602" y="1283018"/>
                </a:lnTo>
                <a:lnTo>
                  <a:pt x="10888032" y="1283018"/>
                </a:lnTo>
                <a:lnTo>
                  <a:pt x="10899463" y="1283018"/>
                </a:lnTo>
                <a:lnTo>
                  <a:pt x="10910892" y="1283018"/>
                </a:lnTo>
                <a:lnTo>
                  <a:pt x="10922369" y="1283018"/>
                </a:lnTo>
                <a:lnTo>
                  <a:pt x="10933800" y="1283018"/>
                </a:lnTo>
                <a:lnTo>
                  <a:pt x="10945230" y="1283018"/>
                </a:lnTo>
                <a:lnTo>
                  <a:pt x="10956660" y="1283018"/>
                </a:lnTo>
                <a:lnTo>
                  <a:pt x="10968090" y="1283018"/>
                </a:lnTo>
                <a:lnTo>
                  <a:pt x="10979567" y="1283018"/>
                </a:lnTo>
                <a:lnTo>
                  <a:pt x="10990998" y="1283018"/>
                </a:lnTo>
                <a:lnTo>
                  <a:pt x="11002427" y="1283018"/>
                </a:lnTo>
                <a:lnTo>
                  <a:pt x="11013858" y="1283018"/>
                </a:lnTo>
                <a:lnTo>
                  <a:pt x="11025287" y="1283018"/>
                </a:lnTo>
                <a:lnTo>
                  <a:pt x="11036765" y="1283018"/>
                </a:lnTo>
                <a:lnTo>
                  <a:pt x="11048195" y="1283018"/>
                </a:lnTo>
                <a:lnTo>
                  <a:pt x="11059625" y="1283018"/>
                </a:lnTo>
                <a:lnTo>
                  <a:pt x="11071056" y="1283018"/>
                </a:lnTo>
                <a:lnTo>
                  <a:pt x="11082485" y="1283018"/>
                </a:lnTo>
                <a:lnTo>
                  <a:pt x="11093962" y="1283018"/>
                </a:lnTo>
                <a:lnTo>
                  <a:pt x="11105393" y="1283018"/>
                </a:lnTo>
                <a:lnTo>
                  <a:pt x="11116823" y="1283018"/>
                </a:lnTo>
                <a:lnTo>
                  <a:pt x="11128253" y="1283018"/>
                </a:lnTo>
                <a:lnTo>
                  <a:pt x="11139683" y="1283018"/>
                </a:lnTo>
                <a:lnTo>
                  <a:pt x="11151160" y="1283018"/>
                </a:lnTo>
                <a:lnTo>
                  <a:pt x="11162591" y="1283018"/>
                </a:lnTo>
                <a:lnTo>
                  <a:pt x="11174020" y="1283018"/>
                </a:lnTo>
                <a:lnTo>
                  <a:pt x="11185451" y="1283018"/>
                </a:lnTo>
                <a:lnTo>
                  <a:pt x="11196881" y="1283018"/>
                </a:lnTo>
                <a:lnTo>
                  <a:pt x="11208358" y="1283018"/>
                </a:lnTo>
                <a:lnTo>
                  <a:pt x="11218359" y="1283018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4" name="Freeform 73">
            <a:extLst>
              <a:ext uri="{FF2B5EF4-FFF2-40B4-BE49-F238E27FC236}">
                <a16:creationId xmlns:a16="http://schemas.microsoft.com/office/drawing/2014/main" id="{DB7C2B6F-74C9-E746-B734-BCB6E9E7DF10}"/>
              </a:ext>
            </a:extLst>
          </p:cNvPr>
          <p:cNvSpPr/>
          <p:nvPr/>
        </p:nvSpPr>
        <p:spPr>
          <a:xfrm>
            <a:off x="638362" y="4396192"/>
            <a:ext cx="8413769" cy="1036629"/>
          </a:xfrm>
          <a:custGeom>
            <a:avLst/>
            <a:gdLst>
              <a:gd name="connsiteX0" fmla="*/ 0 w 11218359"/>
              <a:gd name="connsiteY0" fmla="*/ 1382173 h 1382172"/>
              <a:gd name="connsiteX1" fmla="*/ 9149 w 11218359"/>
              <a:gd name="connsiteY1" fmla="*/ 1382173 h 1382172"/>
              <a:gd name="connsiteX2" fmla="*/ 20588 w 11218359"/>
              <a:gd name="connsiteY2" fmla="*/ 1382173 h 1382172"/>
              <a:gd name="connsiteX3" fmla="*/ 32028 w 11218359"/>
              <a:gd name="connsiteY3" fmla="*/ 1382173 h 1382172"/>
              <a:gd name="connsiteX4" fmla="*/ 43467 w 11218359"/>
              <a:gd name="connsiteY4" fmla="*/ 1382173 h 1382172"/>
              <a:gd name="connsiteX5" fmla="*/ 54907 w 11218359"/>
              <a:gd name="connsiteY5" fmla="*/ 1382173 h 1382172"/>
              <a:gd name="connsiteX6" fmla="*/ 66346 w 11218359"/>
              <a:gd name="connsiteY6" fmla="*/ 1382173 h 1382172"/>
              <a:gd name="connsiteX7" fmla="*/ 77786 w 11218359"/>
              <a:gd name="connsiteY7" fmla="*/ 1382173 h 1382172"/>
              <a:gd name="connsiteX8" fmla="*/ 89225 w 11218359"/>
              <a:gd name="connsiteY8" fmla="*/ 1382173 h 1382172"/>
              <a:gd name="connsiteX9" fmla="*/ 100665 w 11218359"/>
              <a:gd name="connsiteY9" fmla="*/ 1382173 h 1382172"/>
              <a:gd name="connsiteX10" fmla="*/ 112104 w 11218359"/>
              <a:gd name="connsiteY10" fmla="*/ 1382173 h 1382172"/>
              <a:gd name="connsiteX11" fmla="*/ 123544 w 11218359"/>
              <a:gd name="connsiteY11" fmla="*/ 1382173 h 1382172"/>
              <a:gd name="connsiteX12" fmla="*/ 134979 w 11218359"/>
              <a:gd name="connsiteY12" fmla="*/ 1382173 h 1382172"/>
              <a:gd name="connsiteX13" fmla="*/ 146423 w 11218359"/>
              <a:gd name="connsiteY13" fmla="*/ 1382173 h 1382172"/>
              <a:gd name="connsiteX14" fmla="*/ 157858 w 11218359"/>
              <a:gd name="connsiteY14" fmla="*/ 1382173 h 1382172"/>
              <a:gd name="connsiteX15" fmla="*/ 169297 w 11218359"/>
              <a:gd name="connsiteY15" fmla="*/ 1382173 h 1382172"/>
              <a:gd name="connsiteX16" fmla="*/ 180737 w 11218359"/>
              <a:gd name="connsiteY16" fmla="*/ 1382173 h 1382172"/>
              <a:gd name="connsiteX17" fmla="*/ 192176 w 11218359"/>
              <a:gd name="connsiteY17" fmla="*/ 1382173 h 1382172"/>
              <a:gd name="connsiteX18" fmla="*/ 203616 w 11218359"/>
              <a:gd name="connsiteY18" fmla="*/ 1382173 h 1382172"/>
              <a:gd name="connsiteX19" fmla="*/ 215055 w 11218359"/>
              <a:gd name="connsiteY19" fmla="*/ 1382173 h 1382172"/>
              <a:gd name="connsiteX20" fmla="*/ 226495 w 11218359"/>
              <a:gd name="connsiteY20" fmla="*/ 1382173 h 1382172"/>
              <a:gd name="connsiteX21" fmla="*/ 237935 w 11218359"/>
              <a:gd name="connsiteY21" fmla="*/ 1382173 h 1382172"/>
              <a:gd name="connsiteX22" fmla="*/ 249374 w 11218359"/>
              <a:gd name="connsiteY22" fmla="*/ 1382173 h 1382172"/>
              <a:gd name="connsiteX23" fmla="*/ 260814 w 11218359"/>
              <a:gd name="connsiteY23" fmla="*/ 1382173 h 1382172"/>
              <a:gd name="connsiteX24" fmla="*/ 272253 w 11218359"/>
              <a:gd name="connsiteY24" fmla="*/ 1382173 h 1382172"/>
              <a:gd name="connsiteX25" fmla="*/ 283693 w 11218359"/>
              <a:gd name="connsiteY25" fmla="*/ 1382173 h 1382172"/>
              <a:gd name="connsiteX26" fmla="*/ 295132 w 11218359"/>
              <a:gd name="connsiteY26" fmla="*/ 1382173 h 1382172"/>
              <a:gd name="connsiteX27" fmla="*/ 306572 w 11218359"/>
              <a:gd name="connsiteY27" fmla="*/ 1382173 h 1382172"/>
              <a:gd name="connsiteX28" fmla="*/ 318011 w 11218359"/>
              <a:gd name="connsiteY28" fmla="*/ 1382173 h 1382172"/>
              <a:gd name="connsiteX29" fmla="*/ 329451 w 11218359"/>
              <a:gd name="connsiteY29" fmla="*/ 1382173 h 1382172"/>
              <a:gd name="connsiteX30" fmla="*/ 340890 w 11218359"/>
              <a:gd name="connsiteY30" fmla="*/ 1382173 h 1382172"/>
              <a:gd name="connsiteX31" fmla="*/ 352330 w 11218359"/>
              <a:gd name="connsiteY31" fmla="*/ 1382173 h 1382172"/>
              <a:gd name="connsiteX32" fmla="*/ 363769 w 11218359"/>
              <a:gd name="connsiteY32" fmla="*/ 1382173 h 1382172"/>
              <a:gd name="connsiteX33" fmla="*/ 375209 w 11218359"/>
              <a:gd name="connsiteY33" fmla="*/ 1382173 h 1382172"/>
              <a:gd name="connsiteX34" fmla="*/ 386648 w 11218359"/>
              <a:gd name="connsiteY34" fmla="*/ 1382173 h 1382172"/>
              <a:gd name="connsiteX35" fmla="*/ 398088 w 11218359"/>
              <a:gd name="connsiteY35" fmla="*/ 1382173 h 1382172"/>
              <a:gd name="connsiteX36" fmla="*/ 409527 w 11218359"/>
              <a:gd name="connsiteY36" fmla="*/ 1382173 h 1382172"/>
              <a:gd name="connsiteX37" fmla="*/ 420967 w 11218359"/>
              <a:gd name="connsiteY37" fmla="*/ 1382173 h 1382172"/>
              <a:gd name="connsiteX38" fmla="*/ 432406 w 11218359"/>
              <a:gd name="connsiteY38" fmla="*/ 1382173 h 1382172"/>
              <a:gd name="connsiteX39" fmla="*/ 443846 w 11218359"/>
              <a:gd name="connsiteY39" fmla="*/ 1382173 h 1382172"/>
              <a:gd name="connsiteX40" fmla="*/ 455285 w 11218359"/>
              <a:gd name="connsiteY40" fmla="*/ 1382173 h 1382172"/>
              <a:gd name="connsiteX41" fmla="*/ 466725 w 11218359"/>
              <a:gd name="connsiteY41" fmla="*/ 1382173 h 1382172"/>
              <a:gd name="connsiteX42" fmla="*/ 478165 w 11218359"/>
              <a:gd name="connsiteY42" fmla="*/ 1382173 h 1382172"/>
              <a:gd name="connsiteX43" fmla="*/ 489604 w 11218359"/>
              <a:gd name="connsiteY43" fmla="*/ 1382173 h 1382172"/>
              <a:gd name="connsiteX44" fmla="*/ 501044 w 11218359"/>
              <a:gd name="connsiteY44" fmla="*/ 1382173 h 1382172"/>
              <a:gd name="connsiteX45" fmla="*/ 512483 w 11218359"/>
              <a:gd name="connsiteY45" fmla="*/ 1382173 h 1382172"/>
              <a:gd name="connsiteX46" fmla="*/ 523923 w 11218359"/>
              <a:gd name="connsiteY46" fmla="*/ 1382173 h 1382172"/>
              <a:gd name="connsiteX47" fmla="*/ 535362 w 11218359"/>
              <a:gd name="connsiteY47" fmla="*/ 1382173 h 1382172"/>
              <a:gd name="connsiteX48" fmla="*/ 546802 w 11218359"/>
              <a:gd name="connsiteY48" fmla="*/ 1382173 h 1382172"/>
              <a:gd name="connsiteX49" fmla="*/ 558241 w 11218359"/>
              <a:gd name="connsiteY49" fmla="*/ 1382173 h 1382172"/>
              <a:gd name="connsiteX50" fmla="*/ 569681 w 11218359"/>
              <a:gd name="connsiteY50" fmla="*/ 1382173 h 1382172"/>
              <a:gd name="connsiteX51" fmla="*/ 581120 w 11218359"/>
              <a:gd name="connsiteY51" fmla="*/ 1382173 h 1382172"/>
              <a:gd name="connsiteX52" fmla="*/ 592560 w 11218359"/>
              <a:gd name="connsiteY52" fmla="*/ 1382173 h 1382172"/>
              <a:gd name="connsiteX53" fmla="*/ 603999 w 11218359"/>
              <a:gd name="connsiteY53" fmla="*/ 1382173 h 1382172"/>
              <a:gd name="connsiteX54" fmla="*/ 615439 w 11218359"/>
              <a:gd name="connsiteY54" fmla="*/ 1382173 h 1382172"/>
              <a:gd name="connsiteX55" fmla="*/ 626878 w 11218359"/>
              <a:gd name="connsiteY55" fmla="*/ 1382173 h 1382172"/>
              <a:gd name="connsiteX56" fmla="*/ 638318 w 11218359"/>
              <a:gd name="connsiteY56" fmla="*/ 1382173 h 1382172"/>
              <a:gd name="connsiteX57" fmla="*/ 649757 w 11218359"/>
              <a:gd name="connsiteY57" fmla="*/ 1382173 h 1382172"/>
              <a:gd name="connsiteX58" fmla="*/ 661192 w 11218359"/>
              <a:gd name="connsiteY58" fmla="*/ 1382173 h 1382172"/>
              <a:gd name="connsiteX59" fmla="*/ 672632 w 11218359"/>
              <a:gd name="connsiteY59" fmla="*/ 1382173 h 1382172"/>
              <a:gd name="connsiteX60" fmla="*/ 684071 w 11218359"/>
              <a:gd name="connsiteY60" fmla="*/ 1382173 h 1382172"/>
              <a:gd name="connsiteX61" fmla="*/ 695511 w 11218359"/>
              <a:gd name="connsiteY61" fmla="*/ 1382173 h 1382172"/>
              <a:gd name="connsiteX62" fmla="*/ 706950 w 11218359"/>
              <a:gd name="connsiteY62" fmla="*/ 1382173 h 1382172"/>
              <a:gd name="connsiteX63" fmla="*/ 718390 w 11218359"/>
              <a:gd name="connsiteY63" fmla="*/ 1382173 h 1382172"/>
              <a:gd name="connsiteX64" fmla="*/ 729829 w 11218359"/>
              <a:gd name="connsiteY64" fmla="*/ 1382173 h 1382172"/>
              <a:gd name="connsiteX65" fmla="*/ 741269 w 11218359"/>
              <a:gd name="connsiteY65" fmla="*/ 1382173 h 1382172"/>
              <a:gd name="connsiteX66" fmla="*/ 752708 w 11218359"/>
              <a:gd name="connsiteY66" fmla="*/ 1382173 h 1382172"/>
              <a:gd name="connsiteX67" fmla="*/ 764148 w 11218359"/>
              <a:gd name="connsiteY67" fmla="*/ 1382173 h 1382172"/>
              <a:gd name="connsiteX68" fmla="*/ 775587 w 11218359"/>
              <a:gd name="connsiteY68" fmla="*/ 1382173 h 1382172"/>
              <a:gd name="connsiteX69" fmla="*/ 787027 w 11218359"/>
              <a:gd name="connsiteY69" fmla="*/ 1382173 h 1382172"/>
              <a:gd name="connsiteX70" fmla="*/ 798467 w 11218359"/>
              <a:gd name="connsiteY70" fmla="*/ 1382173 h 1382172"/>
              <a:gd name="connsiteX71" fmla="*/ 809906 w 11218359"/>
              <a:gd name="connsiteY71" fmla="*/ 1382173 h 1382172"/>
              <a:gd name="connsiteX72" fmla="*/ 821346 w 11218359"/>
              <a:gd name="connsiteY72" fmla="*/ 1382173 h 1382172"/>
              <a:gd name="connsiteX73" fmla="*/ 832785 w 11218359"/>
              <a:gd name="connsiteY73" fmla="*/ 1382173 h 1382172"/>
              <a:gd name="connsiteX74" fmla="*/ 844225 w 11218359"/>
              <a:gd name="connsiteY74" fmla="*/ 1382173 h 1382172"/>
              <a:gd name="connsiteX75" fmla="*/ 855664 w 11218359"/>
              <a:gd name="connsiteY75" fmla="*/ 1382173 h 1382172"/>
              <a:gd name="connsiteX76" fmla="*/ 867104 w 11218359"/>
              <a:gd name="connsiteY76" fmla="*/ 1382173 h 1382172"/>
              <a:gd name="connsiteX77" fmla="*/ 878543 w 11218359"/>
              <a:gd name="connsiteY77" fmla="*/ 1382173 h 1382172"/>
              <a:gd name="connsiteX78" fmla="*/ 889983 w 11218359"/>
              <a:gd name="connsiteY78" fmla="*/ 1382173 h 1382172"/>
              <a:gd name="connsiteX79" fmla="*/ 901422 w 11218359"/>
              <a:gd name="connsiteY79" fmla="*/ 1382173 h 1382172"/>
              <a:gd name="connsiteX80" fmla="*/ 912862 w 11218359"/>
              <a:gd name="connsiteY80" fmla="*/ 1382173 h 1382172"/>
              <a:gd name="connsiteX81" fmla="*/ 924301 w 11218359"/>
              <a:gd name="connsiteY81" fmla="*/ 1382173 h 1382172"/>
              <a:gd name="connsiteX82" fmla="*/ 935741 w 11218359"/>
              <a:gd name="connsiteY82" fmla="*/ 1382173 h 1382172"/>
              <a:gd name="connsiteX83" fmla="*/ 947180 w 11218359"/>
              <a:gd name="connsiteY83" fmla="*/ 1382173 h 1382172"/>
              <a:gd name="connsiteX84" fmla="*/ 958620 w 11218359"/>
              <a:gd name="connsiteY84" fmla="*/ 1382173 h 1382172"/>
              <a:gd name="connsiteX85" fmla="*/ 970059 w 11218359"/>
              <a:gd name="connsiteY85" fmla="*/ 1382173 h 1382172"/>
              <a:gd name="connsiteX86" fmla="*/ 981499 w 11218359"/>
              <a:gd name="connsiteY86" fmla="*/ 1382173 h 1382172"/>
              <a:gd name="connsiteX87" fmla="*/ 992938 w 11218359"/>
              <a:gd name="connsiteY87" fmla="*/ 1382173 h 1382172"/>
              <a:gd name="connsiteX88" fmla="*/ 1004378 w 11218359"/>
              <a:gd name="connsiteY88" fmla="*/ 1382173 h 1382172"/>
              <a:gd name="connsiteX89" fmla="*/ 1015818 w 11218359"/>
              <a:gd name="connsiteY89" fmla="*/ 1382173 h 1382172"/>
              <a:gd name="connsiteX90" fmla="*/ 1027257 w 11218359"/>
              <a:gd name="connsiteY90" fmla="*/ 1382173 h 1382172"/>
              <a:gd name="connsiteX91" fmla="*/ 1038697 w 11218359"/>
              <a:gd name="connsiteY91" fmla="*/ 1382173 h 1382172"/>
              <a:gd name="connsiteX92" fmla="*/ 1050136 w 11218359"/>
              <a:gd name="connsiteY92" fmla="*/ 1382173 h 1382172"/>
              <a:gd name="connsiteX93" fmla="*/ 1061576 w 11218359"/>
              <a:gd name="connsiteY93" fmla="*/ 1382173 h 1382172"/>
              <a:gd name="connsiteX94" fmla="*/ 1073015 w 11218359"/>
              <a:gd name="connsiteY94" fmla="*/ 1382173 h 1382172"/>
              <a:gd name="connsiteX95" fmla="*/ 1084455 w 11218359"/>
              <a:gd name="connsiteY95" fmla="*/ 1382173 h 1382172"/>
              <a:gd name="connsiteX96" fmla="*/ 1095894 w 11218359"/>
              <a:gd name="connsiteY96" fmla="*/ 1382173 h 1382172"/>
              <a:gd name="connsiteX97" fmla="*/ 1107334 w 11218359"/>
              <a:gd name="connsiteY97" fmla="*/ 1382173 h 1382172"/>
              <a:gd name="connsiteX98" fmla="*/ 1118773 w 11218359"/>
              <a:gd name="connsiteY98" fmla="*/ 1382173 h 1382172"/>
              <a:gd name="connsiteX99" fmla="*/ 1130213 w 11218359"/>
              <a:gd name="connsiteY99" fmla="*/ 1382173 h 1382172"/>
              <a:gd name="connsiteX100" fmla="*/ 1141652 w 11218359"/>
              <a:gd name="connsiteY100" fmla="*/ 1382173 h 1382172"/>
              <a:gd name="connsiteX101" fmla="*/ 1153092 w 11218359"/>
              <a:gd name="connsiteY101" fmla="*/ 1382173 h 1382172"/>
              <a:gd name="connsiteX102" fmla="*/ 1164531 w 11218359"/>
              <a:gd name="connsiteY102" fmla="*/ 1382173 h 1382172"/>
              <a:gd name="connsiteX103" fmla="*/ 1175971 w 11218359"/>
              <a:gd name="connsiteY103" fmla="*/ 1382173 h 1382172"/>
              <a:gd name="connsiteX104" fmla="*/ 1187406 w 11218359"/>
              <a:gd name="connsiteY104" fmla="*/ 1382173 h 1382172"/>
              <a:gd name="connsiteX105" fmla="*/ 1198845 w 11218359"/>
              <a:gd name="connsiteY105" fmla="*/ 1382173 h 1382172"/>
              <a:gd name="connsiteX106" fmla="*/ 1210285 w 11218359"/>
              <a:gd name="connsiteY106" fmla="*/ 1382173 h 1382172"/>
              <a:gd name="connsiteX107" fmla="*/ 1221724 w 11218359"/>
              <a:gd name="connsiteY107" fmla="*/ 1382173 h 1382172"/>
              <a:gd name="connsiteX108" fmla="*/ 1233164 w 11218359"/>
              <a:gd name="connsiteY108" fmla="*/ 1382173 h 1382172"/>
              <a:gd name="connsiteX109" fmla="*/ 1244603 w 11218359"/>
              <a:gd name="connsiteY109" fmla="*/ 1382173 h 1382172"/>
              <a:gd name="connsiteX110" fmla="*/ 1256043 w 11218359"/>
              <a:gd name="connsiteY110" fmla="*/ 1382173 h 1382172"/>
              <a:gd name="connsiteX111" fmla="*/ 1267482 w 11218359"/>
              <a:gd name="connsiteY111" fmla="*/ 1382173 h 1382172"/>
              <a:gd name="connsiteX112" fmla="*/ 1278922 w 11218359"/>
              <a:gd name="connsiteY112" fmla="*/ 1382173 h 1382172"/>
              <a:gd name="connsiteX113" fmla="*/ 1290361 w 11218359"/>
              <a:gd name="connsiteY113" fmla="*/ 1382173 h 1382172"/>
              <a:gd name="connsiteX114" fmla="*/ 1301801 w 11218359"/>
              <a:gd name="connsiteY114" fmla="*/ 1382173 h 1382172"/>
              <a:gd name="connsiteX115" fmla="*/ 1313240 w 11218359"/>
              <a:gd name="connsiteY115" fmla="*/ 1382173 h 1382172"/>
              <a:gd name="connsiteX116" fmla="*/ 1324680 w 11218359"/>
              <a:gd name="connsiteY116" fmla="*/ 1382173 h 1382172"/>
              <a:gd name="connsiteX117" fmla="*/ 1336120 w 11218359"/>
              <a:gd name="connsiteY117" fmla="*/ 1382173 h 1382172"/>
              <a:gd name="connsiteX118" fmla="*/ 1347559 w 11218359"/>
              <a:gd name="connsiteY118" fmla="*/ 1382173 h 1382172"/>
              <a:gd name="connsiteX119" fmla="*/ 1358999 w 11218359"/>
              <a:gd name="connsiteY119" fmla="*/ 1382173 h 1382172"/>
              <a:gd name="connsiteX120" fmla="*/ 1370438 w 11218359"/>
              <a:gd name="connsiteY120" fmla="*/ 1382173 h 1382172"/>
              <a:gd name="connsiteX121" fmla="*/ 1381878 w 11218359"/>
              <a:gd name="connsiteY121" fmla="*/ 1382173 h 1382172"/>
              <a:gd name="connsiteX122" fmla="*/ 1393317 w 11218359"/>
              <a:gd name="connsiteY122" fmla="*/ 1382173 h 1382172"/>
              <a:gd name="connsiteX123" fmla="*/ 1404757 w 11218359"/>
              <a:gd name="connsiteY123" fmla="*/ 1382173 h 1382172"/>
              <a:gd name="connsiteX124" fmla="*/ 1416196 w 11218359"/>
              <a:gd name="connsiteY124" fmla="*/ 1382173 h 1382172"/>
              <a:gd name="connsiteX125" fmla="*/ 1427636 w 11218359"/>
              <a:gd name="connsiteY125" fmla="*/ 1382173 h 1382172"/>
              <a:gd name="connsiteX126" fmla="*/ 1439075 w 11218359"/>
              <a:gd name="connsiteY126" fmla="*/ 1382173 h 1382172"/>
              <a:gd name="connsiteX127" fmla="*/ 1450515 w 11218359"/>
              <a:gd name="connsiteY127" fmla="*/ 1382173 h 1382172"/>
              <a:gd name="connsiteX128" fmla="*/ 1461954 w 11218359"/>
              <a:gd name="connsiteY128" fmla="*/ 1382173 h 1382172"/>
              <a:gd name="connsiteX129" fmla="*/ 1473394 w 11218359"/>
              <a:gd name="connsiteY129" fmla="*/ 1382173 h 1382172"/>
              <a:gd name="connsiteX130" fmla="*/ 1484833 w 11218359"/>
              <a:gd name="connsiteY130" fmla="*/ 1382173 h 1382172"/>
              <a:gd name="connsiteX131" fmla="*/ 1496273 w 11218359"/>
              <a:gd name="connsiteY131" fmla="*/ 1382173 h 1382172"/>
              <a:gd name="connsiteX132" fmla="*/ 1507712 w 11218359"/>
              <a:gd name="connsiteY132" fmla="*/ 1382173 h 1382172"/>
              <a:gd name="connsiteX133" fmla="*/ 1519152 w 11218359"/>
              <a:gd name="connsiteY133" fmla="*/ 1382173 h 1382172"/>
              <a:gd name="connsiteX134" fmla="*/ 1530591 w 11218359"/>
              <a:gd name="connsiteY134" fmla="*/ 1382173 h 1382172"/>
              <a:gd name="connsiteX135" fmla="*/ 1542031 w 11218359"/>
              <a:gd name="connsiteY135" fmla="*/ 1382173 h 1382172"/>
              <a:gd name="connsiteX136" fmla="*/ 1553471 w 11218359"/>
              <a:gd name="connsiteY136" fmla="*/ 1382173 h 1382172"/>
              <a:gd name="connsiteX137" fmla="*/ 1564910 w 11218359"/>
              <a:gd name="connsiteY137" fmla="*/ 1382173 h 1382172"/>
              <a:gd name="connsiteX138" fmla="*/ 1576349 w 11218359"/>
              <a:gd name="connsiteY138" fmla="*/ 1382173 h 1382172"/>
              <a:gd name="connsiteX139" fmla="*/ 1587789 w 11218359"/>
              <a:gd name="connsiteY139" fmla="*/ 1382173 h 1382172"/>
              <a:gd name="connsiteX140" fmla="*/ 1599229 w 11218359"/>
              <a:gd name="connsiteY140" fmla="*/ 1382173 h 1382172"/>
              <a:gd name="connsiteX141" fmla="*/ 1610668 w 11218359"/>
              <a:gd name="connsiteY141" fmla="*/ 1382173 h 1382172"/>
              <a:gd name="connsiteX142" fmla="*/ 1622107 w 11218359"/>
              <a:gd name="connsiteY142" fmla="*/ 1382173 h 1382172"/>
              <a:gd name="connsiteX143" fmla="*/ 1633547 w 11218359"/>
              <a:gd name="connsiteY143" fmla="*/ 1382173 h 1382172"/>
              <a:gd name="connsiteX144" fmla="*/ 1644987 w 11218359"/>
              <a:gd name="connsiteY144" fmla="*/ 1382173 h 1382172"/>
              <a:gd name="connsiteX145" fmla="*/ 1656426 w 11218359"/>
              <a:gd name="connsiteY145" fmla="*/ 1382173 h 1382172"/>
              <a:gd name="connsiteX146" fmla="*/ 1667866 w 11218359"/>
              <a:gd name="connsiteY146" fmla="*/ 1382173 h 1382172"/>
              <a:gd name="connsiteX147" fmla="*/ 1679305 w 11218359"/>
              <a:gd name="connsiteY147" fmla="*/ 1382173 h 1382172"/>
              <a:gd name="connsiteX148" fmla="*/ 1690745 w 11218359"/>
              <a:gd name="connsiteY148" fmla="*/ 1382173 h 1382172"/>
              <a:gd name="connsiteX149" fmla="*/ 1702184 w 11218359"/>
              <a:gd name="connsiteY149" fmla="*/ 1382173 h 1382172"/>
              <a:gd name="connsiteX150" fmla="*/ 1713619 w 11218359"/>
              <a:gd name="connsiteY150" fmla="*/ 1382173 h 1382172"/>
              <a:gd name="connsiteX151" fmla="*/ 1725063 w 11218359"/>
              <a:gd name="connsiteY151" fmla="*/ 1382173 h 1382172"/>
              <a:gd name="connsiteX152" fmla="*/ 1736498 w 11218359"/>
              <a:gd name="connsiteY152" fmla="*/ 1382173 h 1382172"/>
              <a:gd name="connsiteX153" fmla="*/ 1747938 w 11218359"/>
              <a:gd name="connsiteY153" fmla="*/ 1382173 h 1382172"/>
              <a:gd name="connsiteX154" fmla="*/ 1759377 w 11218359"/>
              <a:gd name="connsiteY154" fmla="*/ 1382173 h 1382172"/>
              <a:gd name="connsiteX155" fmla="*/ 1770817 w 11218359"/>
              <a:gd name="connsiteY155" fmla="*/ 1382173 h 1382172"/>
              <a:gd name="connsiteX156" fmla="*/ 1782256 w 11218359"/>
              <a:gd name="connsiteY156" fmla="*/ 1382173 h 1382172"/>
              <a:gd name="connsiteX157" fmla="*/ 1793696 w 11218359"/>
              <a:gd name="connsiteY157" fmla="*/ 1382173 h 1382172"/>
              <a:gd name="connsiteX158" fmla="*/ 1805135 w 11218359"/>
              <a:gd name="connsiteY158" fmla="*/ 1382173 h 1382172"/>
              <a:gd name="connsiteX159" fmla="*/ 1816575 w 11218359"/>
              <a:gd name="connsiteY159" fmla="*/ 1382173 h 1382172"/>
              <a:gd name="connsiteX160" fmla="*/ 1828014 w 11218359"/>
              <a:gd name="connsiteY160" fmla="*/ 1382173 h 1382172"/>
              <a:gd name="connsiteX161" fmla="*/ 1839454 w 11218359"/>
              <a:gd name="connsiteY161" fmla="*/ 1382173 h 1382172"/>
              <a:gd name="connsiteX162" fmla="*/ 1850893 w 11218359"/>
              <a:gd name="connsiteY162" fmla="*/ 1382173 h 1382172"/>
              <a:gd name="connsiteX163" fmla="*/ 1862333 w 11218359"/>
              <a:gd name="connsiteY163" fmla="*/ 1382173 h 1382172"/>
              <a:gd name="connsiteX164" fmla="*/ 1873772 w 11218359"/>
              <a:gd name="connsiteY164" fmla="*/ 1382173 h 1382172"/>
              <a:gd name="connsiteX165" fmla="*/ 1885212 w 11218359"/>
              <a:gd name="connsiteY165" fmla="*/ 1382173 h 1382172"/>
              <a:gd name="connsiteX166" fmla="*/ 1896651 w 11218359"/>
              <a:gd name="connsiteY166" fmla="*/ 1382173 h 1382172"/>
              <a:gd name="connsiteX167" fmla="*/ 1908091 w 11218359"/>
              <a:gd name="connsiteY167" fmla="*/ 1382173 h 1382172"/>
              <a:gd name="connsiteX168" fmla="*/ 1919531 w 11218359"/>
              <a:gd name="connsiteY168" fmla="*/ 1382173 h 1382172"/>
              <a:gd name="connsiteX169" fmla="*/ 1930970 w 11218359"/>
              <a:gd name="connsiteY169" fmla="*/ 1382173 h 1382172"/>
              <a:gd name="connsiteX170" fmla="*/ 1942409 w 11218359"/>
              <a:gd name="connsiteY170" fmla="*/ 1382173 h 1382172"/>
              <a:gd name="connsiteX171" fmla="*/ 1953849 w 11218359"/>
              <a:gd name="connsiteY171" fmla="*/ 1382173 h 1382172"/>
              <a:gd name="connsiteX172" fmla="*/ 1965289 w 11218359"/>
              <a:gd name="connsiteY172" fmla="*/ 1382173 h 1382172"/>
              <a:gd name="connsiteX173" fmla="*/ 1976728 w 11218359"/>
              <a:gd name="connsiteY173" fmla="*/ 1382173 h 1382172"/>
              <a:gd name="connsiteX174" fmla="*/ 1988168 w 11218359"/>
              <a:gd name="connsiteY174" fmla="*/ 1382173 h 1382172"/>
              <a:gd name="connsiteX175" fmla="*/ 1999607 w 11218359"/>
              <a:gd name="connsiteY175" fmla="*/ 1382173 h 1382172"/>
              <a:gd name="connsiteX176" fmla="*/ 2011047 w 11218359"/>
              <a:gd name="connsiteY176" fmla="*/ 1382173 h 1382172"/>
              <a:gd name="connsiteX177" fmla="*/ 2022486 w 11218359"/>
              <a:gd name="connsiteY177" fmla="*/ 1382173 h 1382172"/>
              <a:gd name="connsiteX178" fmla="*/ 2033926 w 11218359"/>
              <a:gd name="connsiteY178" fmla="*/ 1382173 h 1382172"/>
              <a:gd name="connsiteX179" fmla="*/ 2045365 w 11218359"/>
              <a:gd name="connsiteY179" fmla="*/ 1382173 h 1382172"/>
              <a:gd name="connsiteX180" fmla="*/ 2056805 w 11218359"/>
              <a:gd name="connsiteY180" fmla="*/ 1382173 h 1382172"/>
              <a:gd name="connsiteX181" fmla="*/ 2068244 w 11218359"/>
              <a:gd name="connsiteY181" fmla="*/ 1382173 h 1382172"/>
              <a:gd name="connsiteX182" fmla="*/ 2079684 w 11218359"/>
              <a:gd name="connsiteY182" fmla="*/ 1382173 h 1382172"/>
              <a:gd name="connsiteX183" fmla="*/ 2091123 w 11218359"/>
              <a:gd name="connsiteY183" fmla="*/ 1382173 h 1382172"/>
              <a:gd name="connsiteX184" fmla="*/ 2102563 w 11218359"/>
              <a:gd name="connsiteY184" fmla="*/ 1382173 h 1382172"/>
              <a:gd name="connsiteX185" fmla="*/ 2114002 w 11218359"/>
              <a:gd name="connsiteY185" fmla="*/ 1382173 h 1382172"/>
              <a:gd name="connsiteX186" fmla="*/ 2125442 w 11218359"/>
              <a:gd name="connsiteY186" fmla="*/ 1382173 h 1382172"/>
              <a:gd name="connsiteX187" fmla="*/ 2136882 w 11218359"/>
              <a:gd name="connsiteY187" fmla="*/ 1382173 h 1382172"/>
              <a:gd name="connsiteX188" fmla="*/ 2148321 w 11218359"/>
              <a:gd name="connsiteY188" fmla="*/ 1382173 h 1382172"/>
              <a:gd name="connsiteX189" fmla="*/ 2159760 w 11218359"/>
              <a:gd name="connsiteY189" fmla="*/ 1382173 h 1382172"/>
              <a:gd name="connsiteX190" fmla="*/ 2171200 w 11218359"/>
              <a:gd name="connsiteY190" fmla="*/ 1382173 h 1382172"/>
              <a:gd name="connsiteX191" fmla="*/ 2182640 w 11218359"/>
              <a:gd name="connsiteY191" fmla="*/ 1382173 h 1382172"/>
              <a:gd name="connsiteX192" fmla="*/ 2194079 w 11218359"/>
              <a:gd name="connsiteY192" fmla="*/ 1382173 h 1382172"/>
              <a:gd name="connsiteX193" fmla="*/ 2205519 w 11218359"/>
              <a:gd name="connsiteY193" fmla="*/ 1382173 h 1382172"/>
              <a:gd name="connsiteX194" fmla="*/ 2216958 w 11218359"/>
              <a:gd name="connsiteY194" fmla="*/ 1382173 h 1382172"/>
              <a:gd name="connsiteX195" fmla="*/ 2228393 w 11218359"/>
              <a:gd name="connsiteY195" fmla="*/ 1382173 h 1382172"/>
              <a:gd name="connsiteX196" fmla="*/ 2239837 w 11218359"/>
              <a:gd name="connsiteY196" fmla="*/ 1382173 h 1382172"/>
              <a:gd name="connsiteX197" fmla="*/ 2251272 w 11218359"/>
              <a:gd name="connsiteY197" fmla="*/ 1382173 h 1382172"/>
              <a:gd name="connsiteX198" fmla="*/ 2262716 w 11218359"/>
              <a:gd name="connsiteY198" fmla="*/ 1382173 h 1382172"/>
              <a:gd name="connsiteX199" fmla="*/ 2274151 w 11218359"/>
              <a:gd name="connsiteY199" fmla="*/ 1382173 h 1382172"/>
              <a:gd name="connsiteX200" fmla="*/ 2285591 w 11218359"/>
              <a:gd name="connsiteY200" fmla="*/ 1382173 h 1382172"/>
              <a:gd name="connsiteX201" fmla="*/ 2297030 w 11218359"/>
              <a:gd name="connsiteY201" fmla="*/ 1382173 h 1382172"/>
              <a:gd name="connsiteX202" fmla="*/ 2308470 w 11218359"/>
              <a:gd name="connsiteY202" fmla="*/ 1382173 h 1382172"/>
              <a:gd name="connsiteX203" fmla="*/ 2319909 w 11218359"/>
              <a:gd name="connsiteY203" fmla="*/ 1382173 h 1382172"/>
              <a:gd name="connsiteX204" fmla="*/ 2331349 w 11218359"/>
              <a:gd name="connsiteY204" fmla="*/ 1382173 h 1382172"/>
              <a:gd name="connsiteX205" fmla="*/ 2342788 w 11218359"/>
              <a:gd name="connsiteY205" fmla="*/ 1382173 h 1382172"/>
              <a:gd name="connsiteX206" fmla="*/ 2354228 w 11218359"/>
              <a:gd name="connsiteY206" fmla="*/ 1382173 h 1382172"/>
              <a:gd name="connsiteX207" fmla="*/ 2365667 w 11218359"/>
              <a:gd name="connsiteY207" fmla="*/ 1382173 h 1382172"/>
              <a:gd name="connsiteX208" fmla="*/ 2377107 w 11218359"/>
              <a:gd name="connsiteY208" fmla="*/ 1382173 h 1382172"/>
              <a:gd name="connsiteX209" fmla="*/ 2388546 w 11218359"/>
              <a:gd name="connsiteY209" fmla="*/ 1382173 h 1382172"/>
              <a:gd name="connsiteX210" fmla="*/ 2399986 w 11218359"/>
              <a:gd name="connsiteY210" fmla="*/ 1382173 h 1382172"/>
              <a:gd name="connsiteX211" fmla="*/ 2411425 w 11218359"/>
              <a:gd name="connsiteY211" fmla="*/ 1382173 h 1382172"/>
              <a:gd name="connsiteX212" fmla="*/ 2422865 w 11218359"/>
              <a:gd name="connsiteY212" fmla="*/ 1382173 h 1382172"/>
              <a:gd name="connsiteX213" fmla="*/ 2434304 w 11218359"/>
              <a:gd name="connsiteY213" fmla="*/ 1382173 h 1382172"/>
              <a:gd name="connsiteX214" fmla="*/ 2445744 w 11218359"/>
              <a:gd name="connsiteY214" fmla="*/ 1382173 h 1382172"/>
              <a:gd name="connsiteX215" fmla="*/ 2457184 w 11218359"/>
              <a:gd name="connsiteY215" fmla="*/ 1382173 h 1382172"/>
              <a:gd name="connsiteX216" fmla="*/ 2468623 w 11218359"/>
              <a:gd name="connsiteY216" fmla="*/ 1382173 h 1382172"/>
              <a:gd name="connsiteX217" fmla="*/ 2480062 w 11218359"/>
              <a:gd name="connsiteY217" fmla="*/ 1382173 h 1382172"/>
              <a:gd name="connsiteX218" fmla="*/ 2491502 w 11218359"/>
              <a:gd name="connsiteY218" fmla="*/ 1382173 h 1382172"/>
              <a:gd name="connsiteX219" fmla="*/ 2502942 w 11218359"/>
              <a:gd name="connsiteY219" fmla="*/ 1382173 h 1382172"/>
              <a:gd name="connsiteX220" fmla="*/ 2514381 w 11218359"/>
              <a:gd name="connsiteY220" fmla="*/ 1382173 h 1382172"/>
              <a:gd name="connsiteX221" fmla="*/ 2525821 w 11218359"/>
              <a:gd name="connsiteY221" fmla="*/ 1382173 h 1382172"/>
              <a:gd name="connsiteX222" fmla="*/ 2537260 w 11218359"/>
              <a:gd name="connsiteY222" fmla="*/ 1382173 h 1382172"/>
              <a:gd name="connsiteX223" fmla="*/ 2548700 w 11218359"/>
              <a:gd name="connsiteY223" fmla="*/ 1382173 h 1382172"/>
              <a:gd name="connsiteX224" fmla="*/ 2560139 w 11218359"/>
              <a:gd name="connsiteY224" fmla="*/ 1382173 h 1382172"/>
              <a:gd name="connsiteX225" fmla="*/ 2571579 w 11218359"/>
              <a:gd name="connsiteY225" fmla="*/ 1382173 h 1382172"/>
              <a:gd name="connsiteX226" fmla="*/ 2583018 w 11218359"/>
              <a:gd name="connsiteY226" fmla="*/ 1382173 h 1382172"/>
              <a:gd name="connsiteX227" fmla="*/ 2594458 w 11218359"/>
              <a:gd name="connsiteY227" fmla="*/ 1382173 h 1382172"/>
              <a:gd name="connsiteX228" fmla="*/ 2605897 w 11218359"/>
              <a:gd name="connsiteY228" fmla="*/ 1382173 h 1382172"/>
              <a:gd name="connsiteX229" fmla="*/ 2617337 w 11218359"/>
              <a:gd name="connsiteY229" fmla="*/ 1382173 h 1382172"/>
              <a:gd name="connsiteX230" fmla="*/ 2628776 w 11218359"/>
              <a:gd name="connsiteY230" fmla="*/ 1382173 h 1382172"/>
              <a:gd name="connsiteX231" fmla="*/ 2640216 w 11218359"/>
              <a:gd name="connsiteY231" fmla="*/ 1382173 h 1382172"/>
              <a:gd name="connsiteX232" fmla="*/ 2651655 w 11218359"/>
              <a:gd name="connsiteY232" fmla="*/ 1382173 h 1382172"/>
              <a:gd name="connsiteX233" fmla="*/ 2663095 w 11218359"/>
              <a:gd name="connsiteY233" fmla="*/ 1382173 h 1382172"/>
              <a:gd name="connsiteX234" fmla="*/ 2674535 w 11218359"/>
              <a:gd name="connsiteY234" fmla="*/ 1382173 h 1382172"/>
              <a:gd name="connsiteX235" fmla="*/ 2685974 w 11218359"/>
              <a:gd name="connsiteY235" fmla="*/ 1382173 h 1382172"/>
              <a:gd name="connsiteX236" fmla="*/ 2697413 w 11218359"/>
              <a:gd name="connsiteY236" fmla="*/ 1382173 h 1382172"/>
              <a:gd name="connsiteX237" fmla="*/ 2708853 w 11218359"/>
              <a:gd name="connsiteY237" fmla="*/ 1382173 h 1382172"/>
              <a:gd name="connsiteX238" fmla="*/ 2720293 w 11218359"/>
              <a:gd name="connsiteY238" fmla="*/ 1382173 h 1382172"/>
              <a:gd name="connsiteX239" fmla="*/ 2731727 w 11218359"/>
              <a:gd name="connsiteY239" fmla="*/ 1382173 h 1382172"/>
              <a:gd name="connsiteX240" fmla="*/ 2743172 w 11218359"/>
              <a:gd name="connsiteY240" fmla="*/ 1382173 h 1382172"/>
              <a:gd name="connsiteX241" fmla="*/ 2754611 w 11218359"/>
              <a:gd name="connsiteY241" fmla="*/ 1382173 h 1382172"/>
              <a:gd name="connsiteX242" fmla="*/ 2766046 w 11218359"/>
              <a:gd name="connsiteY242" fmla="*/ 1382173 h 1382172"/>
              <a:gd name="connsiteX243" fmla="*/ 2777490 w 11218359"/>
              <a:gd name="connsiteY243" fmla="*/ 1382173 h 1382172"/>
              <a:gd name="connsiteX244" fmla="*/ 2788925 w 11218359"/>
              <a:gd name="connsiteY244" fmla="*/ 1382173 h 1382172"/>
              <a:gd name="connsiteX245" fmla="*/ 2800364 w 11218359"/>
              <a:gd name="connsiteY245" fmla="*/ 1382173 h 1382172"/>
              <a:gd name="connsiteX246" fmla="*/ 2811804 w 11218359"/>
              <a:gd name="connsiteY246" fmla="*/ 1382173 h 1382172"/>
              <a:gd name="connsiteX247" fmla="*/ 2823243 w 11218359"/>
              <a:gd name="connsiteY247" fmla="*/ 1382173 h 1382172"/>
              <a:gd name="connsiteX248" fmla="*/ 2834683 w 11218359"/>
              <a:gd name="connsiteY248" fmla="*/ 1382173 h 1382172"/>
              <a:gd name="connsiteX249" fmla="*/ 2846123 w 11218359"/>
              <a:gd name="connsiteY249" fmla="*/ 1382173 h 1382172"/>
              <a:gd name="connsiteX250" fmla="*/ 2857562 w 11218359"/>
              <a:gd name="connsiteY250" fmla="*/ 1382173 h 1382172"/>
              <a:gd name="connsiteX251" fmla="*/ 2869001 w 11218359"/>
              <a:gd name="connsiteY251" fmla="*/ 1382173 h 1382172"/>
              <a:gd name="connsiteX252" fmla="*/ 2880441 w 11218359"/>
              <a:gd name="connsiteY252" fmla="*/ 1382173 h 1382172"/>
              <a:gd name="connsiteX253" fmla="*/ 2891881 w 11218359"/>
              <a:gd name="connsiteY253" fmla="*/ 1382173 h 1382172"/>
              <a:gd name="connsiteX254" fmla="*/ 2903320 w 11218359"/>
              <a:gd name="connsiteY254" fmla="*/ 1382173 h 1382172"/>
              <a:gd name="connsiteX255" fmla="*/ 2914760 w 11218359"/>
              <a:gd name="connsiteY255" fmla="*/ 1382173 h 1382172"/>
              <a:gd name="connsiteX256" fmla="*/ 2926199 w 11218359"/>
              <a:gd name="connsiteY256" fmla="*/ 1382173 h 1382172"/>
              <a:gd name="connsiteX257" fmla="*/ 2937639 w 11218359"/>
              <a:gd name="connsiteY257" fmla="*/ 1382173 h 1382172"/>
              <a:gd name="connsiteX258" fmla="*/ 2949078 w 11218359"/>
              <a:gd name="connsiteY258" fmla="*/ 1382173 h 1382172"/>
              <a:gd name="connsiteX259" fmla="*/ 2960518 w 11218359"/>
              <a:gd name="connsiteY259" fmla="*/ 1382173 h 1382172"/>
              <a:gd name="connsiteX260" fmla="*/ 2971957 w 11218359"/>
              <a:gd name="connsiteY260" fmla="*/ 1382173 h 1382172"/>
              <a:gd name="connsiteX261" fmla="*/ 2983397 w 11218359"/>
              <a:gd name="connsiteY261" fmla="*/ 1382173 h 1382172"/>
              <a:gd name="connsiteX262" fmla="*/ 2994837 w 11218359"/>
              <a:gd name="connsiteY262" fmla="*/ 1382173 h 1382172"/>
              <a:gd name="connsiteX263" fmla="*/ 3006276 w 11218359"/>
              <a:gd name="connsiteY263" fmla="*/ 1382173 h 1382172"/>
              <a:gd name="connsiteX264" fmla="*/ 3017715 w 11218359"/>
              <a:gd name="connsiteY264" fmla="*/ 1382173 h 1382172"/>
              <a:gd name="connsiteX265" fmla="*/ 3029155 w 11218359"/>
              <a:gd name="connsiteY265" fmla="*/ 1382173 h 1382172"/>
              <a:gd name="connsiteX266" fmla="*/ 3040594 w 11218359"/>
              <a:gd name="connsiteY266" fmla="*/ 1382173 h 1382172"/>
              <a:gd name="connsiteX267" fmla="*/ 3052034 w 11218359"/>
              <a:gd name="connsiteY267" fmla="*/ 1382173 h 1382172"/>
              <a:gd name="connsiteX268" fmla="*/ 3063474 w 11218359"/>
              <a:gd name="connsiteY268" fmla="*/ 1382173 h 1382172"/>
              <a:gd name="connsiteX269" fmla="*/ 3074913 w 11218359"/>
              <a:gd name="connsiteY269" fmla="*/ 1382173 h 1382172"/>
              <a:gd name="connsiteX270" fmla="*/ 3086352 w 11218359"/>
              <a:gd name="connsiteY270" fmla="*/ 1382173 h 1382172"/>
              <a:gd name="connsiteX271" fmla="*/ 3097792 w 11218359"/>
              <a:gd name="connsiteY271" fmla="*/ 1382173 h 1382172"/>
              <a:gd name="connsiteX272" fmla="*/ 3109232 w 11218359"/>
              <a:gd name="connsiteY272" fmla="*/ 1382173 h 1382172"/>
              <a:gd name="connsiteX273" fmla="*/ 3120671 w 11218359"/>
              <a:gd name="connsiteY273" fmla="*/ 1382173 h 1382172"/>
              <a:gd name="connsiteX274" fmla="*/ 3132111 w 11218359"/>
              <a:gd name="connsiteY274" fmla="*/ 1382173 h 1382172"/>
              <a:gd name="connsiteX275" fmla="*/ 3143550 w 11218359"/>
              <a:gd name="connsiteY275" fmla="*/ 1382173 h 1382172"/>
              <a:gd name="connsiteX276" fmla="*/ 3154990 w 11218359"/>
              <a:gd name="connsiteY276" fmla="*/ 1382173 h 1382172"/>
              <a:gd name="connsiteX277" fmla="*/ 3166429 w 11218359"/>
              <a:gd name="connsiteY277" fmla="*/ 1382173 h 1382172"/>
              <a:gd name="connsiteX278" fmla="*/ 3177869 w 11218359"/>
              <a:gd name="connsiteY278" fmla="*/ 1382173 h 1382172"/>
              <a:gd name="connsiteX279" fmla="*/ 3189308 w 11218359"/>
              <a:gd name="connsiteY279" fmla="*/ 1382173 h 1382172"/>
              <a:gd name="connsiteX280" fmla="*/ 3200748 w 11218359"/>
              <a:gd name="connsiteY280" fmla="*/ 1382173 h 1382172"/>
              <a:gd name="connsiteX281" fmla="*/ 3212187 w 11218359"/>
              <a:gd name="connsiteY281" fmla="*/ 1382173 h 1382172"/>
              <a:gd name="connsiteX282" fmla="*/ 3223627 w 11218359"/>
              <a:gd name="connsiteY282" fmla="*/ 1382173 h 1382172"/>
              <a:gd name="connsiteX283" fmla="*/ 3235066 w 11218359"/>
              <a:gd name="connsiteY283" fmla="*/ 1382173 h 1382172"/>
              <a:gd name="connsiteX284" fmla="*/ 3246501 w 11218359"/>
              <a:gd name="connsiteY284" fmla="*/ 1382173 h 1382172"/>
              <a:gd name="connsiteX285" fmla="*/ 3257945 w 11218359"/>
              <a:gd name="connsiteY285" fmla="*/ 1382173 h 1382172"/>
              <a:gd name="connsiteX286" fmla="*/ 3269385 w 11218359"/>
              <a:gd name="connsiteY286" fmla="*/ 1382173 h 1382172"/>
              <a:gd name="connsiteX287" fmla="*/ 3280825 w 11218359"/>
              <a:gd name="connsiteY287" fmla="*/ 1382173 h 1382172"/>
              <a:gd name="connsiteX288" fmla="*/ 3292264 w 11218359"/>
              <a:gd name="connsiteY288" fmla="*/ 1382173 h 1382172"/>
              <a:gd name="connsiteX289" fmla="*/ 3303699 w 11218359"/>
              <a:gd name="connsiteY289" fmla="*/ 1382173 h 1382172"/>
              <a:gd name="connsiteX290" fmla="*/ 3315143 w 11218359"/>
              <a:gd name="connsiteY290" fmla="*/ 1382173 h 1382172"/>
              <a:gd name="connsiteX291" fmla="*/ 3326578 w 11218359"/>
              <a:gd name="connsiteY291" fmla="*/ 1382173 h 1382172"/>
              <a:gd name="connsiteX292" fmla="*/ 3338017 w 11218359"/>
              <a:gd name="connsiteY292" fmla="*/ 1382173 h 1382172"/>
              <a:gd name="connsiteX293" fmla="*/ 3349457 w 11218359"/>
              <a:gd name="connsiteY293" fmla="*/ 1382173 h 1382172"/>
              <a:gd name="connsiteX294" fmla="*/ 3360896 w 11218359"/>
              <a:gd name="connsiteY294" fmla="*/ 1382173 h 1382172"/>
              <a:gd name="connsiteX295" fmla="*/ 3372336 w 11218359"/>
              <a:gd name="connsiteY295" fmla="*/ 1382173 h 1382172"/>
              <a:gd name="connsiteX296" fmla="*/ 3383776 w 11218359"/>
              <a:gd name="connsiteY296" fmla="*/ 1382173 h 1382172"/>
              <a:gd name="connsiteX297" fmla="*/ 3395215 w 11218359"/>
              <a:gd name="connsiteY297" fmla="*/ 1382173 h 1382172"/>
              <a:gd name="connsiteX298" fmla="*/ 3406654 w 11218359"/>
              <a:gd name="connsiteY298" fmla="*/ 1382173 h 1382172"/>
              <a:gd name="connsiteX299" fmla="*/ 3418094 w 11218359"/>
              <a:gd name="connsiteY299" fmla="*/ 1382173 h 1382172"/>
              <a:gd name="connsiteX300" fmla="*/ 3429534 w 11218359"/>
              <a:gd name="connsiteY300" fmla="*/ 1382173 h 1382172"/>
              <a:gd name="connsiteX301" fmla="*/ 3440973 w 11218359"/>
              <a:gd name="connsiteY301" fmla="*/ 1382173 h 1382172"/>
              <a:gd name="connsiteX302" fmla="*/ 3452413 w 11218359"/>
              <a:gd name="connsiteY302" fmla="*/ 1382173 h 1382172"/>
              <a:gd name="connsiteX303" fmla="*/ 3463852 w 11218359"/>
              <a:gd name="connsiteY303" fmla="*/ 1382173 h 1382172"/>
              <a:gd name="connsiteX304" fmla="*/ 3475292 w 11218359"/>
              <a:gd name="connsiteY304" fmla="*/ 1382173 h 1382172"/>
              <a:gd name="connsiteX305" fmla="*/ 3486731 w 11218359"/>
              <a:gd name="connsiteY305" fmla="*/ 1382173 h 1382172"/>
              <a:gd name="connsiteX306" fmla="*/ 3498171 w 11218359"/>
              <a:gd name="connsiteY306" fmla="*/ 1382173 h 1382172"/>
              <a:gd name="connsiteX307" fmla="*/ 3509610 w 11218359"/>
              <a:gd name="connsiteY307" fmla="*/ 1382173 h 1382172"/>
              <a:gd name="connsiteX308" fmla="*/ 3521050 w 11218359"/>
              <a:gd name="connsiteY308" fmla="*/ 1382173 h 1382172"/>
              <a:gd name="connsiteX309" fmla="*/ 3532489 w 11218359"/>
              <a:gd name="connsiteY309" fmla="*/ 1382173 h 1382172"/>
              <a:gd name="connsiteX310" fmla="*/ 3543929 w 11218359"/>
              <a:gd name="connsiteY310" fmla="*/ 1382173 h 1382172"/>
              <a:gd name="connsiteX311" fmla="*/ 3555368 w 11218359"/>
              <a:gd name="connsiteY311" fmla="*/ 1215409 h 1382172"/>
              <a:gd name="connsiteX312" fmla="*/ 3566808 w 11218359"/>
              <a:gd name="connsiteY312" fmla="*/ 121691 h 1382172"/>
              <a:gd name="connsiteX313" fmla="*/ 3578247 w 11218359"/>
              <a:gd name="connsiteY313" fmla="*/ 165259 h 1382172"/>
              <a:gd name="connsiteX314" fmla="*/ 3589687 w 11218359"/>
              <a:gd name="connsiteY314" fmla="*/ 402631 h 1382172"/>
              <a:gd name="connsiteX315" fmla="*/ 3601127 w 11218359"/>
              <a:gd name="connsiteY315" fmla="*/ 570895 h 1382172"/>
              <a:gd name="connsiteX316" fmla="*/ 3612566 w 11218359"/>
              <a:gd name="connsiteY316" fmla="*/ 497281 h 1382172"/>
              <a:gd name="connsiteX317" fmla="*/ 3624005 w 11218359"/>
              <a:gd name="connsiteY317" fmla="*/ 115681 h 1382172"/>
              <a:gd name="connsiteX318" fmla="*/ 3635445 w 11218359"/>
              <a:gd name="connsiteY318" fmla="*/ 0 h 1382172"/>
              <a:gd name="connsiteX319" fmla="*/ 3646885 w 11218359"/>
              <a:gd name="connsiteY319" fmla="*/ 172769 h 1382172"/>
              <a:gd name="connsiteX320" fmla="*/ 3658324 w 11218359"/>
              <a:gd name="connsiteY320" fmla="*/ 177275 h 1382172"/>
              <a:gd name="connsiteX321" fmla="*/ 3669764 w 11218359"/>
              <a:gd name="connsiteY321" fmla="*/ 395121 h 1382172"/>
              <a:gd name="connsiteX322" fmla="*/ 3681203 w 11218359"/>
              <a:gd name="connsiteY322" fmla="*/ 579911 h 1382172"/>
              <a:gd name="connsiteX323" fmla="*/ 3692643 w 11218359"/>
              <a:gd name="connsiteY323" fmla="*/ 597941 h 1382172"/>
              <a:gd name="connsiteX324" fmla="*/ 3704082 w 11218359"/>
              <a:gd name="connsiteY324" fmla="*/ 267419 h 1382172"/>
              <a:gd name="connsiteX325" fmla="*/ 3715522 w 11218359"/>
              <a:gd name="connsiteY325" fmla="*/ 127697 h 1382172"/>
              <a:gd name="connsiteX326" fmla="*/ 3726961 w 11218359"/>
              <a:gd name="connsiteY326" fmla="*/ 145728 h 1382172"/>
              <a:gd name="connsiteX327" fmla="*/ 3738401 w 11218359"/>
              <a:gd name="connsiteY327" fmla="*/ 1015598 h 1382172"/>
              <a:gd name="connsiteX328" fmla="*/ 3749840 w 11218359"/>
              <a:gd name="connsiteY328" fmla="*/ 1382173 h 1382172"/>
              <a:gd name="connsiteX329" fmla="*/ 3761280 w 11218359"/>
              <a:gd name="connsiteY329" fmla="*/ 1382173 h 1382172"/>
              <a:gd name="connsiteX330" fmla="*/ 3772719 w 11218359"/>
              <a:gd name="connsiteY330" fmla="*/ 1382173 h 1382172"/>
              <a:gd name="connsiteX331" fmla="*/ 3784154 w 11218359"/>
              <a:gd name="connsiteY331" fmla="*/ 1382173 h 1382172"/>
              <a:gd name="connsiteX332" fmla="*/ 3795598 w 11218359"/>
              <a:gd name="connsiteY332" fmla="*/ 1382173 h 1382172"/>
              <a:gd name="connsiteX333" fmla="*/ 3807033 w 11218359"/>
              <a:gd name="connsiteY333" fmla="*/ 1382173 h 1382172"/>
              <a:gd name="connsiteX334" fmla="*/ 3818473 w 11218359"/>
              <a:gd name="connsiteY334" fmla="*/ 1382173 h 1382172"/>
              <a:gd name="connsiteX335" fmla="*/ 3829917 w 11218359"/>
              <a:gd name="connsiteY335" fmla="*/ 1382173 h 1382172"/>
              <a:gd name="connsiteX336" fmla="*/ 3841352 w 11218359"/>
              <a:gd name="connsiteY336" fmla="*/ 1382173 h 1382172"/>
              <a:gd name="connsiteX337" fmla="*/ 3852791 w 11218359"/>
              <a:gd name="connsiteY337" fmla="*/ 1382173 h 1382172"/>
              <a:gd name="connsiteX338" fmla="*/ 3864231 w 11218359"/>
              <a:gd name="connsiteY338" fmla="*/ 1382173 h 1382172"/>
              <a:gd name="connsiteX339" fmla="*/ 3875670 w 11218359"/>
              <a:gd name="connsiteY339" fmla="*/ 1382173 h 1382172"/>
              <a:gd name="connsiteX340" fmla="*/ 3887110 w 11218359"/>
              <a:gd name="connsiteY340" fmla="*/ 1382173 h 1382172"/>
              <a:gd name="connsiteX341" fmla="*/ 3898549 w 11218359"/>
              <a:gd name="connsiteY341" fmla="*/ 1382173 h 1382172"/>
              <a:gd name="connsiteX342" fmla="*/ 3909989 w 11218359"/>
              <a:gd name="connsiteY342" fmla="*/ 1382173 h 1382172"/>
              <a:gd name="connsiteX343" fmla="*/ 3921447 w 11218359"/>
              <a:gd name="connsiteY343" fmla="*/ 1382173 h 1382172"/>
              <a:gd name="connsiteX344" fmla="*/ 3932878 w 11218359"/>
              <a:gd name="connsiteY344" fmla="*/ 1382173 h 1382172"/>
              <a:gd name="connsiteX345" fmla="*/ 3944307 w 11218359"/>
              <a:gd name="connsiteY345" fmla="*/ 1382173 h 1382172"/>
              <a:gd name="connsiteX346" fmla="*/ 3955737 w 11218359"/>
              <a:gd name="connsiteY346" fmla="*/ 1382173 h 1382172"/>
              <a:gd name="connsiteX347" fmla="*/ 3967167 w 11218359"/>
              <a:gd name="connsiteY347" fmla="*/ 1382173 h 1382172"/>
              <a:gd name="connsiteX348" fmla="*/ 3978645 w 11218359"/>
              <a:gd name="connsiteY348" fmla="*/ 1382173 h 1382172"/>
              <a:gd name="connsiteX349" fmla="*/ 3990075 w 11218359"/>
              <a:gd name="connsiteY349" fmla="*/ 1382173 h 1382172"/>
              <a:gd name="connsiteX350" fmla="*/ 4001505 w 11218359"/>
              <a:gd name="connsiteY350" fmla="*/ 1380673 h 1382172"/>
              <a:gd name="connsiteX351" fmla="*/ 4012935 w 11218359"/>
              <a:gd name="connsiteY351" fmla="*/ 1382173 h 1382172"/>
              <a:gd name="connsiteX352" fmla="*/ 4024365 w 11218359"/>
              <a:gd name="connsiteY352" fmla="*/ 1382173 h 1382172"/>
              <a:gd name="connsiteX353" fmla="*/ 4035843 w 11218359"/>
              <a:gd name="connsiteY353" fmla="*/ 1382173 h 1382172"/>
              <a:gd name="connsiteX354" fmla="*/ 4047273 w 11218359"/>
              <a:gd name="connsiteY354" fmla="*/ 1382173 h 1382172"/>
              <a:gd name="connsiteX355" fmla="*/ 4058702 w 11218359"/>
              <a:gd name="connsiteY355" fmla="*/ 1382173 h 1382172"/>
              <a:gd name="connsiteX356" fmla="*/ 4070133 w 11218359"/>
              <a:gd name="connsiteY356" fmla="*/ 1382173 h 1382172"/>
              <a:gd name="connsiteX357" fmla="*/ 4081563 w 11218359"/>
              <a:gd name="connsiteY357" fmla="*/ 1382173 h 1382172"/>
              <a:gd name="connsiteX358" fmla="*/ 4093040 w 11218359"/>
              <a:gd name="connsiteY358" fmla="*/ 1382173 h 1382172"/>
              <a:gd name="connsiteX359" fmla="*/ 4104471 w 11218359"/>
              <a:gd name="connsiteY359" fmla="*/ 1382173 h 1382172"/>
              <a:gd name="connsiteX360" fmla="*/ 4115900 w 11218359"/>
              <a:gd name="connsiteY360" fmla="*/ 1382173 h 1382172"/>
              <a:gd name="connsiteX361" fmla="*/ 4127330 w 11218359"/>
              <a:gd name="connsiteY361" fmla="*/ 1382173 h 1382172"/>
              <a:gd name="connsiteX362" fmla="*/ 4138760 w 11218359"/>
              <a:gd name="connsiteY362" fmla="*/ 1382173 h 1382172"/>
              <a:gd name="connsiteX363" fmla="*/ 4150238 w 11218359"/>
              <a:gd name="connsiteY363" fmla="*/ 1382173 h 1382172"/>
              <a:gd name="connsiteX364" fmla="*/ 4161668 w 11218359"/>
              <a:gd name="connsiteY364" fmla="*/ 1382173 h 1382172"/>
              <a:gd name="connsiteX365" fmla="*/ 4173098 w 11218359"/>
              <a:gd name="connsiteY365" fmla="*/ 1382173 h 1382172"/>
              <a:gd name="connsiteX366" fmla="*/ 4184528 w 11218359"/>
              <a:gd name="connsiteY366" fmla="*/ 1382173 h 1382172"/>
              <a:gd name="connsiteX367" fmla="*/ 4195958 w 11218359"/>
              <a:gd name="connsiteY367" fmla="*/ 1382173 h 1382172"/>
              <a:gd name="connsiteX368" fmla="*/ 4207436 w 11218359"/>
              <a:gd name="connsiteY368" fmla="*/ 1382173 h 1382172"/>
              <a:gd name="connsiteX369" fmla="*/ 4218865 w 11218359"/>
              <a:gd name="connsiteY369" fmla="*/ 1382173 h 1382172"/>
              <a:gd name="connsiteX370" fmla="*/ 4230296 w 11218359"/>
              <a:gd name="connsiteY370" fmla="*/ 1382173 h 1382172"/>
              <a:gd name="connsiteX371" fmla="*/ 4241726 w 11218359"/>
              <a:gd name="connsiteY371" fmla="*/ 1382173 h 1382172"/>
              <a:gd name="connsiteX372" fmla="*/ 4253156 w 11218359"/>
              <a:gd name="connsiteY372" fmla="*/ 1382173 h 1382172"/>
              <a:gd name="connsiteX373" fmla="*/ 4264634 w 11218359"/>
              <a:gd name="connsiteY373" fmla="*/ 1382173 h 1382172"/>
              <a:gd name="connsiteX374" fmla="*/ 4276063 w 11218359"/>
              <a:gd name="connsiteY374" fmla="*/ 1382173 h 1382172"/>
              <a:gd name="connsiteX375" fmla="*/ 4287493 w 11218359"/>
              <a:gd name="connsiteY375" fmla="*/ 1382173 h 1382172"/>
              <a:gd name="connsiteX376" fmla="*/ 4298923 w 11218359"/>
              <a:gd name="connsiteY376" fmla="*/ 1382173 h 1382172"/>
              <a:gd name="connsiteX377" fmla="*/ 4310353 w 11218359"/>
              <a:gd name="connsiteY377" fmla="*/ 1382173 h 1382172"/>
              <a:gd name="connsiteX378" fmla="*/ 4321831 w 11218359"/>
              <a:gd name="connsiteY378" fmla="*/ 1382173 h 1382172"/>
              <a:gd name="connsiteX379" fmla="*/ 4333261 w 11218359"/>
              <a:gd name="connsiteY379" fmla="*/ 1382173 h 1382172"/>
              <a:gd name="connsiteX380" fmla="*/ 4344691 w 11218359"/>
              <a:gd name="connsiteY380" fmla="*/ 1382173 h 1382172"/>
              <a:gd name="connsiteX381" fmla="*/ 4356121 w 11218359"/>
              <a:gd name="connsiteY381" fmla="*/ 1382173 h 1382172"/>
              <a:gd name="connsiteX382" fmla="*/ 4367551 w 11218359"/>
              <a:gd name="connsiteY382" fmla="*/ 1382173 h 1382172"/>
              <a:gd name="connsiteX383" fmla="*/ 4379028 w 11218359"/>
              <a:gd name="connsiteY383" fmla="*/ 1382173 h 1382172"/>
              <a:gd name="connsiteX384" fmla="*/ 4390458 w 11218359"/>
              <a:gd name="connsiteY384" fmla="*/ 1382173 h 1382172"/>
              <a:gd name="connsiteX385" fmla="*/ 4401889 w 11218359"/>
              <a:gd name="connsiteY385" fmla="*/ 1382173 h 1382172"/>
              <a:gd name="connsiteX386" fmla="*/ 4413319 w 11218359"/>
              <a:gd name="connsiteY386" fmla="*/ 1382173 h 1382172"/>
              <a:gd name="connsiteX387" fmla="*/ 4424749 w 11218359"/>
              <a:gd name="connsiteY387" fmla="*/ 1382173 h 1382172"/>
              <a:gd name="connsiteX388" fmla="*/ 4436226 w 11218359"/>
              <a:gd name="connsiteY388" fmla="*/ 1382173 h 1382172"/>
              <a:gd name="connsiteX389" fmla="*/ 4447656 w 11218359"/>
              <a:gd name="connsiteY389" fmla="*/ 1382173 h 1382172"/>
              <a:gd name="connsiteX390" fmla="*/ 4459086 w 11218359"/>
              <a:gd name="connsiteY390" fmla="*/ 1382173 h 1382172"/>
              <a:gd name="connsiteX391" fmla="*/ 4470516 w 11218359"/>
              <a:gd name="connsiteY391" fmla="*/ 1382173 h 1382172"/>
              <a:gd name="connsiteX392" fmla="*/ 4481946 w 11218359"/>
              <a:gd name="connsiteY392" fmla="*/ 1382173 h 1382172"/>
              <a:gd name="connsiteX393" fmla="*/ 4493424 w 11218359"/>
              <a:gd name="connsiteY393" fmla="*/ 1382173 h 1382172"/>
              <a:gd name="connsiteX394" fmla="*/ 4504854 w 11218359"/>
              <a:gd name="connsiteY394" fmla="*/ 1382173 h 1382172"/>
              <a:gd name="connsiteX395" fmla="*/ 4516284 w 11218359"/>
              <a:gd name="connsiteY395" fmla="*/ 1382173 h 1382172"/>
              <a:gd name="connsiteX396" fmla="*/ 4527714 w 11218359"/>
              <a:gd name="connsiteY396" fmla="*/ 1382173 h 1382172"/>
              <a:gd name="connsiteX397" fmla="*/ 4539144 w 11218359"/>
              <a:gd name="connsiteY397" fmla="*/ 1382173 h 1382172"/>
              <a:gd name="connsiteX398" fmla="*/ 4550621 w 11218359"/>
              <a:gd name="connsiteY398" fmla="*/ 1382173 h 1382172"/>
              <a:gd name="connsiteX399" fmla="*/ 4562051 w 11218359"/>
              <a:gd name="connsiteY399" fmla="*/ 1382173 h 1382172"/>
              <a:gd name="connsiteX400" fmla="*/ 4573482 w 11218359"/>
              <a:gd name="connsiteY400" fmla="*/ 1382173 h 1382172"/>
              <a:gd name="connsiteX401" fmla="*/ 4584912 w 11218359"/>
              <a:gd name="connsiteY401" fmla="*/ 1382173 h 1382172"/>
              <a:gd name="connsiteX402" fmla="*/ 4596341 w 11218359"/>
              <a:gd name="connsiteY402" fmla="*/ 1382173 h 1382172"/>
              <a:gd name="connsiteX403" fmla="*/ 4607771 w 11218359"/>
              <a:gd name="connsiteY403" fmla="*/ 1382173 h 1382172"/>
              <a:gd name="connsiteX404" fmla="*/ 4619249 w 11218359"/>
              <a:gd name="connsiteY404" fmla="*/ 1382173 h 1382172"/>
              <a:gd name="connsiteX405" fmla="*/ 4630679 w 11218359"/>
              <a:gd name="connsiteY405" fmla="*/ 1382173 h 1382172"/>
              <a:gd name="connsiteX406" fmla="*/ 4642109 w 11218359"/>
              <a:gd name="connsiteY406" fmla="*/ 1382173 h 1382172"/>
              <a:gd name="connsiteX407" fmla="*/ 4653539 w 11218359"/>
              <a:gd name="connsiteY407" fmla="*/ 1382173 h 1382172"/>
              <a:gd name="connsiteX408" fmla="*/ 4664969 w 11218359"/>
              <a:gd name="connsiteY408" fmla="*/ 1382173 h 1382172"/>
              <a:gd name="connsiteX409" fmla="*/ 4676447 w 11218359"/>
              <a:gd name="connsiteY409" fmla="*/ 1377667 h 1382172"/>
              <a:gd name="connsiteX410" fmla="*/ 4687877 w 11218359"/>
              <a:gd name="connsiteY410" fmla="*/ 1382173 h 1382172"/>
              <a:gd name="connsiteX411" fmla="*/ 4699306 w 11218359"/>
              <a:gd name="connsiteY411" fmla="*/ 1382173 h 1382172"/>
              <a:gd name="connsiteX412" fmla="*/ 4710737 w 11218359"/>
              <a:gd name="connsiteY412" fmla="*/ 1382173 h 1382172"/>
              <a:gd name="connsiteX413" fmla="*/ 4722167 w 11218359"/>
              <a:gd name="connsiteY413" fmla="*/ 1382173 h 1382172"/>
              <a:gd name="connsiteX414" fmla="*/ 4733644 w 11218359"/>
              <a:gd name="connsiteY414" fmla="*/ 1382173 h 1382172"/>
              <a:gd name="connsiteX415" fmla="*/ 4745075 w 11218359"/>
              <a:gd name="connsiteY415" fmla="*/ 1382173 h 1382172"/>
              <a:gd name="connsiteX416" fmla="*/ 4756504 w 11218359"/>
              <a:gd name="connsiteY416" fmla="*/ 1382173 h 1382172"/>
              <a:gd name="connsiteX417" fmla="*/ 4767934 w 11218359"/>
              <a:gd name="connsiteY417" fmla="*/ 1382173 h 1382172"/>
              <a:gd name="connsiteX418" fmla="*/ 4779364 w 11218359"/>
              <a:gd name="connsiteY418" fmla="*/ 1382173 h 1382172"/>
              <a:gd name="connsiteX419" fmla="*/ 4790842 w 11218359"/>
              <a:gd name="connsiteY419" fmla="*/ 1382173 h 1382172"/>
              <a:gd name="connsiteX420" fmla="*/ 4802272 w 11218359"/>
              <a:gd name="connsiteY420" fmla="*/ 1382173 h 1382172"/>
              <a:gd name="connsiteX421" fmla="*/ 4813702 w 11218359"/>
              <a:gd name="connsiteY421" fmla="*/ 1382173 h 1382172"/>
              <a:gd name="connsiteX422" fmla="*/ 4825132 w 11218359"/>
              <a:gd name="connsiteY422" fmla="*/ 1382173 h 1382172"/>
              <a:gd name="connsiteX423" fmla="*/ 4836562 w 11218359"/>
              <a:gd name="connsiteY423" fmla="*/ 1382173 h 1382172"/>
              <a:gd name="connsiteX424" fmla="*/ 4848040 w 11218359"/>
              <a:gd name="connsiteY424" fmla="*/ 1382173 h 1382172"/>
              <a:gd name="connsiteX425" fmla="*/ 4859469 w 11218359"/>
              <a:gd name="connsiteY425" fmla="*/ 1382173 h 1382172"/>
              <a:gd name="connsiteX426" fmla="*/ 4870899 w 11218359"/>
              <a:gd name="connsiteY426" fmla="*/ 1382173 h 1382172"/>
              <a:gd name="connsiteX427" fmla="*/ 4882330 w 11218359"/>
              <a:gd name="connsiteY427" fmla="*/ 1382173 h 1382172"/>
              <a:gd name="connsiteX428" fmla="*/ 4893760 w 11218359"/>
              <a:gd name="connsiteY428" fmla="*/ 1382173 h 1382172"/>
              <a:gd name="connsiteX429" fmla="*/ 4905237 w 11218359"/>
              <a:gd name="connsiteY429" fmla="*/ 1382173 h 1382172"/>
              <a:gd name="connsiteX430" fmla="*/ 4916667 w 11218359"/>
              <a:gd name="connsiteY430" fmla="*/ 1382173 h 1382172"/>
              <a:gd name="connsiteX431" fmla="*/ 4928097 w 11218359"/>
              <a:gd name="connsiteY431" fmla="*/ 1382173 h 1382172"/>
              <a:gd name="connsiteX432" fmla="*/ 4939527 w 11218359"/>
              <a:gd name="connsiteY432" fmla="*/ 1382173 h 1382172"/>
              <a:gd name="connsiteX433" fmla="*/ 4950957 w 11218359"/>
              <a:gd name="connsiteY433" fmla="*/ 1382173 h 1382172"/>
              <a:gd name="connsiteX434" fmla="*/ 4962435 w 11218359"/>
              <a:gd name="connsiteY434" fmla="*/ 1382173 h 1382172"/>
              <a:gd name="connsiteX435" fmla="*/ 4973865 w 11218359"/>
              <a:gd name="connsiteY435" fmla="*/ 1382173 h 1382172"/>
              <a:gd name="connsiteX436" fmla="*/ 4985295 w 11218359"/>
              <a:gd name="connsiteY436" fmla="*/ 1382173 h 1382172"/>
              <a:gd name="connsiteX437" fmla="*/ 4996725 w 11218359"/>
              <a:gd name="connsiteY437" fmla="*/ 1382173 h 1382172"/>
              <a:gd name="connsiteX438" fmla="*/ 5008155 w 11218359"/>
              <a:gd name="connsiteY438" fmla="*/ 1380673 h 1382172"/>
              <a:gd name="connsiteX439" fmla="*/ 5019632 w 11218359"/>
              <a:gd name="connsiteY439" fmla="*/ 1382173 h 1382172"/>
              <a:gd name="connsiteX440" fmla="*/ 5031062 w 11218359"/>
              <a:gd name="connsiteY440" fmla="*/ 1382173 h 1382172"/>
              <a:gd name="connsiteX441" fmla="*/ 5042492 w 11218359"/>
              <a:gd name="connsiteY441" fmla="*/ 1382173 h 1382172"/>
              <a:gd name="connsiteX442" fmla="*/ 5053923 w 11218359"/>
              <a:gd name="connsiteY442" fmla="*/ 1382173 h 1382172"/>
              <a:gd name="connsiteX443" fmla="*/ 5065353 w 11218359"/>
              <a:gd name="connsiteY443" fmla="*/ 1382173 h 1382172"/>
              <a:gd name="connsiteX444" fmla="*/ 5076830 w 11218359"/>
              <a:gd name="connsiteY444" fmla="*/ 1382173 h 1382172"/>
              <a:gd name="connsiteX445" fmla="*/ 5088260 w 11218359"/>
              <a:gd name="connsiteY445" fmla="*/ 1382173 h 1382172"/>
              <a:gd name="connsiteX446" fmla="*/ 5099690 w 11218359"/>
              <a:gd name="connsiteY446" fmla="*/ 1382173 h 1382172"/>
              <a:gd name="connsiteX447" fmla="*/ 5111120 w 11218359"/>
              <a:gd name="connsiteY447" fmla="*/ 1382173 h 1382172"/>
              <a:gd name="connsiteX448" fmla="*/ 5122550 w 11218359"/>
              <a:gd name="connsiteY448" fmla="*/ 1382173 h 1382172"/>
              <a:gd name="connsiteX449" fmla="*/ 5134028 w 11218359"/>
              <a:gd name="connsiteY449" fmla="*/ 1382173 h 1382172"/>
              <a:gd name="connsiteX450" fmla="*/ 5145458 w 11218359"/>
              <a:gd name="connsiteY450" fmla="*/ 1382173 h 1382172"/>
              <a:gd name="connsiteX451" fmla="*/ 5156888 w 11218359"/>
              <a:gd name="connsiteY451" fmla="*/ 1382173 h 1382172"/>
              <a:gd name="connsiteX452" fmla="*/ 5168318 w 11218359"/>
              <a:gd name="connsiteY452" fmla="*/ 1382173 h 1382172"/>
              <a:gd name="connsiteX453" fmla="*/ 5179747 w 11218359"/>
              <a:gd name="connsiteY453" fmla="*/ 1382173 h 1382172"/>
              <a:gd name="connsiteX454" fmla="*/ 5191225 w 11218359"/>
              <a:gd name="connsiteY454" fmla="*/ 1382173 h 1382172"/>
              <a:gd name="connsiteX455" fmla="*/ 5202655 w 11218359"/>
              <a:gd name="connsiteY455" fmla="*/ 1382173 h 1382172"/>
              <a:gd name="connsiteX456" fmla="*/ 5214085 w 11218359"/>
              <a:gd name="connsiteY456" fmla="*/ 1382173 h 1382172"/>
              <a:gd name="connsiteX457" fmla="*/ 5225515 w 11218359"/>
              <a:gd name="connsiteY457" fmla="*/ 1382173 h 1382172"/>
              <a:gd name="connsiteX458" fmla="*/ 5236945 w 11218359"/>
              <a:gd name="connsiteY458" fmla="*/ 1382173 h 1382172"/>
              <a:gd name="connsiteX459" fmla="*/ 5248423 w 11218359"/>
              <a:gd name="connsiteY459" fmla="*/ 1382173 h 1382172"/>
              <a:gd name="connsiteX460" fmla="*/ 5259853 w 11218359"/>
              <a:gd name="connsiteY460" fmla="*/ 1382173 h 1382172"/>
              <a:gd name="connsiteX461" fmla="*/ 5271283 w 11218359"/>
              <a:gd name="connsiteY461" fmla="*/ 1382173 h 1382172"/>
              <a:gd name="connsiteX462" fmla="*/ 5282713 w 11218359"/>
              <a:gd name="connsiteY462" fmla="*/ 1382173 h 1382172"/>
              <a:gd name="connsiteX463" fmla="*/ 5294143 w 11218359"/>
              <a:gd name="connsiteY463" fmla="*/ 1382173 h 1382172"/>
              <a:gd name="connsiteX464" fmla="*/ 5305621 w 11218359"/>
              <a:gd name="connsiteY464" fmla="*/ 1382173 h 1382172"/>
              <a:gd name="connsiteX465" fmla="*/ 5317051 w 11218359"/>
              <a:gd name="connsiteY465" fmla="*/ 1382173 h 1382172"/>
              <a:gd name="connsiteX466" fmla="*/ 5328481 w 11218359"/>
              <a:gd name="connsiteY466" fmla="*/ 1382173 h 1382172"/>
              <a:gd name="connsiteX467" fmla="*/ 5339910 w 11218359"/>
              <a:gd name="connsiteY467" fmla="*/ 1382173 h 1382172"/>
              <a:gd name="connsiteX468" fmla="*/ 5351340 w 11218359"/>
              <a:gd name="connsiteY468" fmla="*/ 1382173 h 1382172"/>
              <a:gd name="connsiteX469" fmla="*/ 5362818 w 11218359"/>
              <a:gd name="connsiteY469" fmla="*/ 1382173 h 1382172"/>
              <a:gd name="connsiteX470" fmla="*/ 5374248 w 11218359"/>
              <a:gd name="connsiteY470" fmla="*/ 1382173 h 1382172"/>
              <a:gd name="connsiteX471" fmla="*/ 5385678 w 11218359"/>
              <a:gd name="connsiteY471" fmla="*/ 1382173 h 1382172"/>
              <a:gd name="connsiteX472" fmla="*/ 5397108 w 11218359"/>
              <a:gd name="connsiteY472" fmla="*/ 1382173 h 1382172"/>
              <a:gd name="connsiteX473" fmla="*/ 5408538 w 11218359"/>
              <a:gd name="connsiteY473" fmla="*/ 1382173 h 1382172"/>
              <a:gd name="connsiteX474" fmla="*/ 5420016 w 11218359"/>
              <a:gd name="connsiteY474" fmla="*/ 1382173 h 1382172"/>
              <a:gd name="connsiteX475" fmla="*/ 5431446 w 11218359"/>
              <a:gd name="connsiteY475" fmla="*/ 1382173 h 1382172"/>
              <a:gd name="connsiteX476" fmla="*/ 5442876 w 11218359"/>
              <a:gd name="connsiteY476" fmla="*/ 1382173 h 1382172"/>
              <a:gd name="connsiteX477" fmla="*/ 5454306 w 11218359"/>
              <a:gd name="connsiteY477" fmla="*/ 1382173 h 1382172"/>
              <a:gd name="connsiteX478" fmla="*/ 5465736 w 11218359"/>
              <a:gd name="connsiteY478" fmla="*/ 1382173 h 1382172"/>
              <a:gd name="connsiteX479" fmla="*/ 5477214 w 11218359"/>
              <a:gd name="connsiteY479" fmla="*/ 1382173 h 1382172"/>
              <a:gd name="connsiteX480" fmla="*/ 5488643 w 11218359"/>
              <a:gd name="connsiteY480" fmla="*/ 1382173 h 1382172"/>
              <a:gd name="connsiteX481" fmla="*/ 5500073 w 11218359"/>
              <a:gd name="connsiteY481" fmla="*/ 1382173 h 1382172"/>
              <a:gd name="connsiteX482" fmla="*/ 5511503 w 11218359"/>
              <a:gd name="connsiteY482" fmla="*/ 1382173 h 1382172"/>
              <a:gd name="connsiteX483" fmla="*/ 5522933 w 11218359"/>
              <a:gd name="connsiteY483" fmla="*/ 1382173 h 1382172"/>
              <a:gd name="connsiteX484" fmla="*/ 5534411 w 11218359"/>
              <a:gd name="connsiteY484" fmla="*/ 1382173 h 1382172"/>
              <a:gd name="connsiteX485" fmla="*/ 5545841 w 11218359"/>
              <a:gd name="connsiteY485" fmla="*/ 1382173 h 1382172"/>
              <a:gd name="connsiteX486" fmla="*/ 5557271 w 11218359"/>
              <a:gd name="connsiteY486" fmla="*/ 1382173 h 1382172"/>
              <a:gd name="connsiteX487" fmla="*/ 5568701 w 11218359"/>
              <a:gd name="connsiteY487" fmla="*/ 1382173 h 1382172"/>
              <a:gd name="connsiteX488" fmla="*/ 5580131 w 11218359"/>
              <a:gd name="connsiteY488" fmla="*/ 1382173 h 1382172"/>
              <a:gd name="connsiteX489" fmla="*/ 5591609 w 11218359"/>
              <a:gd name="connsiteY489" fmla="*/ 1382173 h 1382172"/>
              <a:gd name="connsiteX490" fmla="*/ 5603038 w 11218359"/>
              <a:gd name="connsiteY490" fmla="*/ 1382173 h 1382172"/>
              <a:gd name="connsiteX491" fmla="*/ 5614469 w 11218359"/>
              <a:gd name="connsiteY491" fmla="*/ 1382173 h 1382172"/>
              <a:gd name="connsiteX492" fmla="*/ 5625899 w 11218359"/>
              <a:gd name="connsiteY492" fmla="*/ 1382173 h 1382172"/>
              <a:gd name="connsiteX493" fmla="*/ 5637329 w 11218359"/>
              <a:gd name="connsiteY493" fmla="*/ 1382173 h 1382172"/>
              <a:gd name="connsiteX494" fmla="*/ 5648759 w 11218359"/>
              <a:gd name="connsiteY494" fmla="*/ 1382173 h 1382172"/>
              <a:gd name="connsiteX495" fmla="*/ 5660236 w 11218359"/>
              <a:gd name="connsiteY495" fmla="*/ 1382173 h 1382172"/>
              <a:gd name="connsiteX496" fmla="*/ 5671666 w 11218359"/>
              <a:gd name="connsiteY496" fmla="*/ 1382173 h 1382172"/>
              <a:gd name="connsiteX497" fmla="*/ 5683096 w 11218359"/>
              <a:gd name="connsiteY497" fmla="*/ 1382173 h 1382172"/>
              <a:gd name="connsiteX498" fmla="*/ 5694526 w 11218359"/>
              <a:gd name="connsiteY498" fmla="*/ 1382173 h 1382172"/>
              <a:gd name="connsiteX499" fmla="*/ 5705956 w 11218359"/>
              <a:gd name="connsiteY499" fmla="*/ 1382173 h 1382172"/>
              <a:gd name="connsiteX500" fmla="*/ 5717434 w 11218359"/>
              <a:gd name="connsiteY500" fmla="*/ 1382173 h 1382172"/>
              <a:gd name="connsiteX501" fmla="*/ 5728864 w 11218359"/>
              <a:gd name="connsiteY501" fmla="*/ 1382173 h 1382172"/>
              <a:gd name="connsiteX502" fmla="*/ 5740294 w 11218359"/>
              <a:gd name="connsiteY502" fmla="*/ 1382173 h 1382172"/>
              <a:gd name="connsiteX503" fmla="*/ 5751724 w 11218359"/>
              <a:gd name="connsiteY503" fmla="*/ 1382173 h 1382172"/>
              <a:gd name="connsiteX504" fmla="*/ 5763154 w 11218359"/>
              <a:gd name="connsiteY504" fmla="*/ 1382173 h 1382172"/>
              <a:gd name="connsiteX505" fmla="*/ 5774631 w 11218359"/>
              <a:gd name="connsiteY505" fmla="*/ 1382173 h 1382172"/>
              <a:gd name="connsiteX506" fmla="*/ 5786062 w 11218359"/>
              <a:gd name="connsiteY506" fmla="*/ 1382173 h 1382172"/>
              <a:gd name="connsiteX507" fmla="*/ 5797492 w 11218359"/>
              <a:gd name="connsiteY507" fmla="*/ 1382173 h 1382172"/>
              <a:gd name="connsiteX508" fmla="*/ 5808921 w 11218359"/>
              <a:gd name="connsiteY508" fmla="*/ 1382173 h 1382172"/>
              <a:gd name="connsiteX509" fmla="*/ 5820351 w 11218359"/>
              <a:gd name="connsiteY509" fmla="*/ 1382173 h 1382172"/>
              <a:gd name="connsiteX510" fmla="*/ 5831829 w 11218359"/>
              <a:gd name="connsiteY510" fmla="*/ 1382173 h 1382172"/>
              <a:gd name="connsiteX511" fmla="*/ 5843259 w 11218359"/>
              <a:gd name="connsiteY511" fmla="*/ 1382173 h 1382172"/>
              <a:gd name="connsiteX512" fmla="*/ 5854689 w 11218359"/>
              <a:gd name="connsiteY512" fmla="*/ 1382173 h 1382172"/>
              <a:gd name="connsiteX513" fmla="*/ 5866119 w 11218359"/>
              <a:gd name="connsiteY513" fmla="*/ 1382173 h 1382172"/>
              <a:gd name="connsiteX514" fmla="*/ 5877549 w 11218359"/>
              <a:gd name="connsiteY514" fmla="*/ 1382173 h 1382172"/>
              <a:gd name="connsiteX515" fmla="*/ 5889027 w 11218359"/>
              <a:gd name="connsiteY515" fmla="*/ 1382173 h 1382172"/>
              <a:gd name="connsiteX516" fmla="*/ 5900457 w 11218359"/>
              <a:gd name="connsiteY516" fmla="*/ 1382173 h 1382172"/>
              <a:gd name="connsiteX517" fmla="*/ 5911887 w 11218359"/>
              <a:gd name="connsiteY517" fmla="*/ 1382173 h 1382172"/>
              <a:gd name="connsiteX518" fmla="*/ 5923317 w 11218359"/>
              <a:gd name="connsiteY518" fmla="*/ 1382173 h 1382172"/>
              <a:gd name="connsiteX519" fmla="*/ 5934747 w 11218359"/>
              <a:gd name="connsiteY519" fmla="*/ 1382173 h 1382172"/>
              <a:gd name="connsiteX520" fmla="*/ 5946225 w 11218359"/>
              <a:gd name="connsiteY520" fmla="*/ 1382173 h 1382172"/>
              <a:gd name="connsiteX521" fmla="*/ 5957655 w 11218359"/>
              <a:gd name="connsiteY521" fmla="*/ 1382173 h 1382172"/>
              <a:gd name="connsiteX522" fmla="*/ 5969084 w 11218359"/>
              <a:gd name="connsiteY522" fmla="*/ 1382173 h 1382172"/>
              <a:gd name="connsiteX523" fmla="*/ 5980514 w 11218359"/>
              <a:gd name="connsiteY523" fmla="*/ 1382173 h 1382172"/>
              <a:gd name="connsiteX524" fmla="*/ 5991944 w 11218359"/>
              <a:gd name="connsiteY524" fmla="*/ 1382173 h 1382172"/>
              <a:gd name="connsiteX525" fmla="*/ 6003422 w 11218359"/>
              <a:gd name="connsiteY525" fmla="*/ 1382173 h 1382172"/>
              <a:gd name="connsiteX526" fmla="*/ 6014852 w 11218359"/>
              <a:gd name="connsiteY526" fmla="*/ 1382173 h 1382172"/>
              <a:gd name="connsiteX527" fmla="*/ 6026282 w 11218359"/>
              <a:gd name="connsiteY527" fmla="*/ 1382173 h 1382172"/>
              <a:gd name="connsiteX528" fmla="*/ 6037712 w 11218359"/>
              <a:gd name="connsiteY528" fmla="*/ 1382173 h 1382172"/>
              <a:gd name="connsiteX529" fmla="*/ 6049142 w 11218359"/>
              <a:gd name="connsiteY529" fmla="*/ 1382173 h 1382172"/>
              <a:gd name="connsiteX530" fmla="*/ 6060620 w 11218359"/>
              <a:gd name="connsiteY530" fmla="*/ 1382173 h 1382172"/>
              <a:gd name="connsiteX531" fmla="*/ 6072049 w 11218359"/>
              <a:gd name="connsiteY531" fmla="*/ 1382173 h 1382172"/>
              <a:gd name="connsiteX532" fmla="*/ 6083480 w 11218359"/>
              <a:gd name="connsiteY532" fmla="*/ 1382173 h 1382172"/>
              <a:gd name="connsiteX533" fmla="*/ 6094910 w 11218359"/>
              <a:gd name="connsiteY533" fmla="*/ 1382173 h 1382172"/>
              <a:gd name="connsiteX534" fmla="*/ 6106340 w 11218359"/>
              <a:gd name="connsiteY534" fmla="*/ 1382173 h 1382172"/>
              <a:gd name="connsiteX535" fmla="*/ 6117818 w 11218359"/>
              <a:gd name="connsiteY535" fmla="*/ 1382173 h 1382172"/>
              <a:gd name="connsiteX536" fmla="*/ 6129247 w 11218359"/>
              <a:gd name="connsiteY536" fmla="*/ 1382173 h 1382172"/>
              <a:gd name="connsiteX537" fmla="*/ 6140677 w 11218359"/>
              <a:gd name="connsiteY537" fmla="*/ 1382173 h 1382172"/>
              <a:gd name="connsiteX538" fmla="*/ 6152107 w 11218359"/>
              <a:gd name="connsiteY538" fmla="*/ 1382173 h 1382172"/>
              <a:gd name="connsiteX539" fmla="*/ 6163537 w 11218359"/>
              <a:gd name="connsiteY539" fmla="*/ 1382173 h 1382172"/>
              <a:gd name="connsiteX540" fmla="*/ 6175015 w 11218359"/>
              <a:gd name="connsiteY540" fmla="*/ 1382173 h 1382172"/>
              <a:gd name="connsiteX541" fmla="*/ 6186445 w 11218359"/>
              <a:gd name="connsiteY541" fmla="*/ 1382173 h 1382172"/>
              <a:gd name="connsiteX542" fmla="*/ 6197875 w 11218359"/>
              <a:gd name="connsiteY542" fmla="*/ 1382173 h 1382172"/>
              <a:gd name="connsiteX543" fmla="*/ 6209305 w 11218359"/>
              <a:gd name="connsiteY543" fmla="*/ 1382173 h 1382172"/>
              <a:gd name="connsiteX544" fmla="*/ 6220735 w 11218359"/>
              <a:gd name="connsiteY544" fmla="*/ 1382173 h 1382172"/>
              <a:gd name="connsiteX545" fmla="*/ 6232212 w 11218359"/>
              <a:gd name="connsiteY545" fmla="*/ 1382173 h 1382172"/>
              <a:gd name="connsiteX546" fmla="*/ 6243642 w 11218359"/>
              <a:gd name="connsiteY546" fmla="*/ 1382173 h 1382172"/>
              <a:gd name="connsiteX547" fmla="*/ 6255073 w 11218359"/>
              <a:gd name="connsiteY547" fmla="*/ 1382173 h 1382172"/>
              <a:gd name="connsiteX548" fmla="*/ 6266503 w 11218359"/>
              <a:gd name="connsiteY548" fmla="*/ 1382173 h 1382172"/>
              <a:gd name="connsiteX549" fmla="*/ 6277933 w 11218359"/>
              <a:gd name="connsiteY549" fmla="*/ 1382173 h 1382172"/>
              <a:gd name="connsiteX550" fmla="*/ 6289410 w 11218359"/>
              <a:gd name="connsiteY550" fmla="*/ 1382173 h 1382172"/>
              <a:gd name="connsiteX551" fmla="*/ 6300840 w 11218359"/>
              <a:gd name="connsiteY551" fmla="*/ 1382173 h 1382172"/>
              <a:gd name="connsiteX552" fmla="*/ 6312270 w 11218359"/>
              <a:gd name="connsiteY552" fmla="*/ 1382173 h 1382172"/>
              <a:gd name="connsiteX553" fmla="*/ 6323700 w 11218359"/>
              <a:gd name="connsiteY553" fmla="*/ 1382173 h 1382172"/>
              <a:gd name="connsiteX554" fmla="*/ 6335130 w 11218359"/>
              <a:gd name="connsiteY554" fmla="*/ 1382173 h 1382172"/>
              <a:gd name="connsiteX555" fmla="*/ 6346608 w 11218359"/>
              <a:gd name="connsiteY555" fmla="*/ 1382173 h 1382172"/>
              <a:gd name="connsiteX556" fmla="*/ 6358038 w 11218359"/>
              <a:gd name="connsiteY556" fmla="*/ 1382173 h 1382172"/>
              <a:gd name="connsiteX557" fmla="*/ 6369468 w 11218359"/>
              <a:gd name="connsiteY557" fmla="*/ 1382173 h 1382172"/>
              <a:gd name="connsiteX558" fmla="*/ 6380898 w 11218359"/>
              <a:gd name="connsiteY558" fmla="*/ 1382173 h 1382172"/>
              <a:gd name="connsiteX559" fmla="*/ 6392328 w 11218359"/>
              <a:gd name="connsiteY559" fmla="*/ 1382173 h 1382172"/>
              <a:gd name="connsiteX560" fmla="*/ 6403805 w 11218359"/>
              <a:gd name="connsiteY560" fmla="*/ 1382173 h 1382172"/>
              <a:gd name="connsiteX561" fmla="*/ 6415235 w 11218359"/>
              <a:gd name="connsiteY561" fmla="*/ 1382173 h 1382172"/>
              <a:gd name="connsiteX562" fmla="*/ 6426666 w 11218359"/>
              <a:gd name="connsiteY562" fmla="*/ 1382173 h 1382172"/>
              <a:gd name="connsiteX563" fmla="*/ 6438096 w 11218359"/>
              <a:gd name="connsiteY563" fmla="*/ 1382173 h 1382172"/>
              <a:gd name="connsiteX564" fmla="*/ 6449525 w 11218359"/>
              <a:gd name="connsiteY564" fmla="*/ 1382173 h 1382172"/>
              <a:gd name="connsiteX565" fmla="*/ 6461003 w 11218359"/>
              <a:gd name="connsiteY565" fmla="*/ 1382173 h 1382172"/>
              <a:gd name="connsiteX566" fmla="*/ 6472433 w 11218359"/>
              <a:gd name="connsiteY566" fmla="*/ 1382173 h 1382172"/>
              <a:gd name="connsiteX567" fmla="*/ 6483863 w 11218359"/>
              <a:gd name="connsiteY567" fmla="*/ 1382173 h 1382172"/>
              <a:gd name="connsiteX568" fmla="*/ 6495293 w 11218359"/>
              <a:gd name="connsiteY568" fmla="*/ 1382173 h 1382172"/>
              <a:gd name="connsiteX569" fmla="*/ 6506723 w 11218359"/>
              <a:gd name="connsiteY569" fmla="*/ 1382173 h 1382172"/>
              <a:gd name="connsiteX570" fmla="*/ 6518201 w 11218359"/>
              <a:gd name="connsiteY570" fmla="*/ 1382173 h 1382172"/>
              <a:gd name="connsiteX571" fmla="*/ 6529631 w 11218359"/>
              <a:gd name="connsiteY571" fmla="*/ 1382173 h 1382172"/>
              <a:gd name="connsiteX572" fmla="*/ 6541061 w 11218359"/>
              <a:gd name="connsiteY572" fmla="*/ 1382173 h 1382172"/>
              <a:gd name="connsiteX573" fmla="*/ 6552490 w 11218359"/>
              <a:gd name="connsiteY573" fmla="*/ 1382173 h 1382172"/>
              <a:gd name="connsiteX574" fmla="*/ 6563921 w 11218359"/>
              <a:gd name="connsiteY574" fmla="*/ 1382173 h 1382172"/>
              <a:gd name="connsiteX575" fmla="*/ 6575398 w 11218359"/>
              <a:gd name="connsiteY575" fmla="*/ 1382173 h 1382172"/>
              <a:gd name="connsiteX576" fmla="*/ 6586828 w 11218359"/>
              <a:gd name="connsiteY576" fmla="*/ 1382173 h 1382172"/>
              <a:gd name="connsiteX577" fmla="*/ 6598259 w 11218359"/>
              <a:gd name="connsiteY577" fmla="*/ 1382173 h 1382172"/>
              <a:gd name="connsiteX578" fmla="*/ 6609688 w 11218359"/>
              <a:gd name="connsiteY578" fmla="*/ 1382173 h 1382172"/>
              <a:gd name="connsiteX579" fmla="*/ 6621118 w 11218359"/>
              <a:gd name="connsiteY579" fmla="*/ 1382173 h 1382172"/>
              <a:gd name="connsiteX580" fmla="*/ 6632596 w 11218359"/>
              <a:gd name="connsiteY580" fmla="*/ 1382173 h 1382172"/>
              <a:gd name="connsiteX581" fmla="*/ 6644026 w 11218359"/>
              <a:gd name="connsiteY581" fmla="*/ 1382173 h 1382172"/>
              <a:gd name="connsiteX582" fmla="*/ 6655456 w 11218359"/>
              <a:gd name="connsiteY582" fmla="*/ 1382173 h 1382172"/>
              <a:gd name="connsiteX583" fmla="*/ 6666886 w 11218359"/>
              <a:gd name="connsiteY583" fmla="*/ 1382173 h 1382172"/>
              <a:gd name="connsiteX584" fmla="*/ 6678316 w 11218359"/>
              <a:gd name="connsiteY584" fmla="*/ 1382173 h 1382172"/>
              <a:gd name="connsiteX585" fmla="*/ 6689794 w 11218359"/>
              <a:gd name="connsiteY585" fmla="*/ 1382173 h 1382172"/>
              <a:gd name="connsiteX586" fmla="*/ 6701224 w 11218359"/>
              <a:gd name="connsiteY586" fmla="*/ 1382173 h 1382172"/>
              <a:gd name="connsiteX587" fmla="*/ 6712653 w 11218359"/>
              <a:gd name="connsiteY587" fmla="*/ 1382173 h 1382172"/>
              <a:gd name="connsiteX588" fmla="*/ 6724083 w 11218359"/>
              <a:gd name="connsiteY588" fmla="*/ 1382173 h 1382172"/>
              <a:gd name="connsiteX589" fmla="*/ 6735514 w 11218359"/>
              <a:gd name="connsiteY589" fmla="*/ 1382173 h 1382172"/>
              <a:gd name="connsiteX590" fmla="*/ 6746944 w 11218359"/>
              <a:gd name="connsiteY590" fmla="*/ 1382173 h 1382172"/>
              <a:gd name="connsiteX591" fmla="*/ 6758421 w 11218359"/>
              <a:gd name="connsiteY591" fmla="*/ 1382173 h 1382172"/>
              <a:gd name="connsiteX592" fmla="*/ 6769851 w 11218359"/>
              <a:gd name="connsiteY592" fmla="*/ 1382173 h 1382172"/>
              <a:gd name="connsiteX593" fmla="*/ 6781281 w 11218359"/>
              <a:gd name="connsiteY593" fmla="*/ 1382173 h 1382172"/>
              <a:gd name="connsiteX594" fmla="*/ 6792711 w 11218359"/>
              <a:gd name="connsiteY594" fmla="*/ 1382173 h 1382172"/>
              <a:gd name="connsiteX595" fmla="*/ 6804141 w 11218359"/>
              <a:gd name="connsiteY595" fmla="*/ 1382173 h 1382172"/>
              <a:gd name="connsiteX596" fmla="*/ 6815619 w 11218359"/>
              <a:gd name="connsiteY596" fmla="*/ 1382173 h 1382172"/>
              <a:gd name="connsiteX597" fmla="*/ 6827049 w 11218359"/>
              <a:gd name="connsiteY597" fmla="*/ 1382173 h 1382172"/>
              <a:gd name="connsiteX598" fmla="*/ 6838479 w 11218359"/>
              <a:gd name="connsiteY598" fmla="*/ 1382173 h 1382172"/>
              <a:gd name="connsiteX599" fmla="*/ 6849909 w 11218359"/>
              <a:gd name="connsiteY599" fmla="*/ 1382173 h 1382172"/>
              <a:gd name="connsiteX600" fmla="*/ 6861339 w 11218359"/>
              <a:gd name="connsiteY600" fmla="*/ 1382173 h 1382172"/>
              <a:gd name="connsiteX601" fmla="*/ 6872816 w 11218359"/>
              <a:gd name="connsiteY601" fmla="*/ 1382173 h 1382172"/>
              <a:gd name="connsiteX602" fmla="*/ 6884246 w 11218359"/>
              <a:gd name="connsiteY602" fmla="*/ 1382173 h 1382172"/>
              <a:gd name="connsiteX603" fmla="*/ 6895676 w 11218359"/>
              <a:gd name="connsiteY603" fmla="*/ 1382173 h 1382172"/>
              <a:gd name="connsiteX604" fmla="*/ 6907107 w 11218359"/>
              <a:gd name="connsiteY604" fmla="*/ 1382173 h 1382172"/>
              <a:gd name="connsiteX605" fmla="*/ 6918537 w 11218359"/>
              <a:gd name="connsiteY605" fmla="*/ 1382173 h 1382172"/>
              <a:gd name="connsiteX606" fmla="*/ 6930014 w 11218359"/>
              <a:gd name="connsiteY606" fmla="*/ 1382173 h 1382172"/>
              <a:gd name="connsiteX607" fmla="*/ 6941444 w 11218359"/>
              <a:gd name="connsiteY607" fmla="*/ 1382173 h 1382172"/>
              <a:gd name="connsiteX608" fmla="*/ 6952874 w 11218359"/>
              <a:gd name="connsiteY608" fmla="*/ 1382173 h 1382172"/>
              <a:gd name="connsiteX609" fmla="*/ 6964304 w 11218359"/>
              <a:gd name="connsiteY609" fmla="*/ 1382173 h 1382172"/>
              <a:gd name="connsiteX610" fmla="*/ 6975734 w 11218359"/>
              <a:gd name="connsiteY610" fmla="*/ 1382173 h 1382172"/>
              <a:gd name="connsiteX611" fmla="*/ 6987212 w 11218359"/>
              <a:gd name="connsiteY611" fmla="*/ 1382173 h 1382172"/>
              <a:gd name="connsiteX612" fmla="*/ 6998642 w 11218359"/>
              <a:gd name="connsiteY612" fmla="*/ 1382173 h 1382172"/>
              <a:gd name="connsiteX613" fmla="*/ 7010072 w 11218359"/>
              <a:gd name="connsiteY613" fmla="*/ 1382173 h 1382172"/>
              <a:gd name="connsiteX614" fmla="*/ 7021502 w 11218359"/>
              <a:gd name="connsiteY614" fmla="*/ 1382173 h 1382172"/>
              <a:gd name="connsiteX615" fmla="*/ 7032931 w 11218359"/>
              <a:gd name="connsiteY615" fmla="*/ 1382173 h 1382172"/>
              <a:gd name="connsiteX616" fmla="*/ 7044409 w 11218359"/>
              <a:gd name="connsiteY616" fmla="*/ 1382173 h 1382172"/>
              <a:gd name="connsiteX617" fmla="*/ 7055839 w 11218359"/>
              <a:gd name="connsiteY617" fmla="*/ 1382173 h 1382172"/>
              <a:gd name="connsiteX618" fmla="*/ 7067269 w 11218359"/>
              <a:gd name="connsiteY618" fmla="*/ 1382173 h 1382172"/>
              <a:gd name="connsiteX619" fmla="*/ 7078700 w 11218359"/>
              <a:gd name="connsiteY619" fmla="*/ 1382173 h 1382172"/>
              <a:gd name="connsiteX620" fmla="*/ 7090129 w 11218359"/>
              <a:gd name="connsiteY620" fmla="*/ 1382173 h 1382172"/>
              <a:gd name="connsiteX621" fmla="*/ 7101607 w 11218359"/>
              <a:gd name="connsiteY621" fmla="*/ 1382173 h 1382172"/>
              <a:gd name="connsiteX622" fmla="*/ 7113037 w 11218359"/>
              <a:gd name="connsiteY622" fmla="*/ 1382173 h 1382172"/>
              <a:gd name="connsiteX623" fmla="*/ 7124467 w 11218359"/>
              <a:gd name="connsiteY623" fmla="*/ 1382173 h 1382172"/>
              <a:gd name="connsiteX624" fmla="*/ 7135897 w 11218359"/>
              <a:gd name="connsiteY624" fmla="*/ 1382173 h 1382172"/>
              <a:gd name="connsiteX625" fmla="*/ 7147327 w 11218359"/>
              <a:gd name="connsiteY625" fmla="*/ 1382173 h 1382172"/>
              <a:gd name="connsiteX626" fmla="*/ 7158805 w 11218359"/>
              <a:gd name="connsiteY626" fmla="*/ 1382173 h 1382172"/>
              <a:gd name="connsiteX627" fmla="*/ 7170235 w 11218359"/>
              <a:gd name="connsiteY627" fmla="*/ 1382173 h 1382172"/>
              <a:gd name="connsiteX628" fmla="*/ 7181665 w 11218359"/>
              <a:gd name="connsiteY628" fmla="*/ 1382173 h 1382172"/>
              <a:gd name="connsiteX629" fmla="*/ 7193094 w 11218359"/>
              <a:gd name="connsiteY629" fmla="*/ 1382173 h 1382172"/>
              <a:gd name="connsiteX630" fmla="*/ 7204524 w 11218359"/>
              <a:gd name="connsiteY630" fmla="*/ 1382173 h 1382172"/>
              <a:gd name="connsiteX631" fmla="*/ 7216002 w 11218359"/>
              <a:gd name="connsiteY631" fmla="*/ 1382173 h 1382172"/>
              <a:gd name="connsiteX632" fmla="*/ 7227432 w 11218359"/>
              <a:gd name="connsiteY632" fmla="*/ 1382173 h 1382172"/>
              <a:gd name="connsiteX633" fmla="*/ 7238862 w 11218359"/>
              <a:gd name="connsiteY633" fmla="*/ 1382173 h 1382172"/>
              <a:gd name="connsiteX634" fmla="*/ 7250292 w 11218359"/>
              <a:gd name="connsiteY634" fmla="*/ 1382173 h 1382172"/>
              <a:gd name="connsiteX635" fmla="*/ 7261722 w 11218359"/>
              <a:gd name="connsiteY635" fmla="*/ 1382173 h 1382172"/>
              <a:gd name="connsiteX636" fmla="*/ 7273200 w 11218359"/>
              <a:gd name="connsiteY636" fmla="*/ 1382173 h 1382172"/>
              <a:gd name="connsiteX637" fmla="*/ 7284630 w 11218359"/>
              <a:gd name="connsiteY637" fmla="*/ 1382173 h 1382172"/>
              <a:gd name="connsiteX638" fmla="*/ 7296060 w 11218359"/>
              <a:gd name="connsiteY638" fmla="*/ 1382173 h 1382172"/>
              <a:gd name="connsiteX639" fmla="*/ 7307490 w 11218359"/>
              <a:gd name="connsiteY639" fmla="*/ 1382173 h 1382172"/>
              <a:gd name="connsiteX640" fmla="*/ 7318920 w 11218359"/>
              <a:gd name="connsiteY640" fmla="*/ 1382173 h 1382172"/>
              <a:gd name="connsiteX641" fmla="*/ 7330398 w 11218359"/>
              <a:gd name="connsiteY641" fmla="*/ 1382173 h 1382172"/>
              <a:gd name="connsiteX642" fmla="*/ 7341828 w 11218359"/>
              <a:gd name="connsiteY642" fmla="*/ 1382173 h 1382172"/>
              <a:gd name="connsiteX643" fmla="*/ 7353257 w 11218359"/>
              <a:gd name="connsiteY643" fmla="*/ 1382173 h 1382172"/>
              <a:gd name="connsiteX644" fmla="*/ 7364687 w 11218359"/>
              <a:gd name="connsiteY644" fmla="*/ 1382173 h 1382172"/>
              <a:gd name="connsiteX645" fmla="*/ 7376117 w 11218359"/>
              <a:gd name="connsiteY645" fmla="*/ 1382173 h 1382172"/>
              <a:gd name="connsiteX646" fmla="*/ 7387595 w 11218359"/>
              <a:gd name="connsiteY646" fmla="*/ 1382173 h 1382172"/>
              <a:gd name="connsiteX647" fmla="*/ 7399025 w 11218359"/>
              <a:gd name="connsiteY647" fmla="*/ 1382173 h 1382172"/>
              <a:gd name="connsiteX648" fmla="*/ 7410455 w 11218359"/>
              <a:gd name="connsiteY648" fmla="*/ 1382173 h 1382172"/>
              <a:gd name="connsiteX649" fmla="*/ 7421885 w 11218359"/>
              <a:gd name="connsiteY649" fmla="*/ 1382173 h 1382172"/>
              <a:gd name="connsiteX650" fmla="*/ 7433315 w 11218359"/>
              <a:gd name="connsiteY650" fmla="*/ 1382173 h 1382172"/>
              <a:gd name="connsiteX651" fmla="*/ 7444793 w 11218359"/>
              <a:gd name="connsiteY651" fmla="*/ 1382173 h 1382172"/>
              <a:gd name="connsiteX652" fmla="*/ 7456222 w 11218359"/>
              <a:gd name="connsiteY652" fmla="*/ 1382173 h 1382172"/>
              <a:gd name="connsiteX653" fmla="*/ 7467653 w 11218359"/>
              <a:gd name="connsiteY653" fmla="*/ 1382173 h 1382172"/>
              <a:gd name="connsiteX654" fmla="*/ 7479083 w 11218359"/>
              <a:gd name="connsiteY654" fmla="*/ 1382173 h 1382172"/>
              <a:gd name="connsiteX655" fmla="*/ 7490513 w 11218359"/>
              <a:gd name="connsiteY655" fmla="*/ 1382173 h 1382172"/>
              <a:gd name="connsiteX656" fmla="*/ 7501990 w 11218359"/>
              <a:gd name="connsiteY656" fmla="*/ 1382173 h 1382172"/>
              <a:gd name="connsiteX657" fmla="*/ 7513420 w 11218359"/>
              <a:gd name="connsiteY657" fmla="*/ 1382173 h 1382172"/>
              <a:gd name="connsiteX658" fmla="*/ 7524850 w 11218359"/>
              <a:gd name="connsiteY658" fmla="*/ 1382173 h 1382172"/>
              <a:gd name="connsiteX659" fmla="*/ 7536280 w 11218359"/>
              <a:gd name="connsiteY659" fmla="*/ 1382173 h 1382172"/>
              <a:gd name="connsiteX660" fmla="*/ 7547710 w 11218359"/>
              <a:gd name="connsiteY660" fmla="*/ 1382173 h 1382172"/>
              <a:gd name="connsiteX661" fmla="*/ 7559188 w 11218359"/>
              <a:gd name="connsiteY661" fmla="*/ 1382173 h 1382172"/>
              <a:gd name="connsiteX662" fmla="*/ 7570618 w 11218359"/>
              <a:gd name="connsiteY662" fmla="*/ 1382173 h 1382172"/>
              <a:gd name="connsiteX663" fmla="*/ 7582048 w 11218359"/>
              <a:gd name="connsiteY663" fmla="*/ 1382173 h 1382172"/>
              <a:gd name="connsiteX664" fmla="*/ 7593478 w 11218359"/>
              <a:gd name="connsiteY664" fmla="*/ 1382173 h 1382172"/>
              <a:gd name="connsiteX665" fmla="*/ 7604908 w 11218359"/>
              <a:gd name="connsiteY665" fmla="*/ 1382173 h 1382172"/>
              <a:gd name="connsiteX666" fmla="*/ 7616385 w 11218359"/>
              <a:gd name="connsiteY666" fmla="*/ 1382173 h 1382172"/>
              <a:gd name="connsiteX667" fmla="*/ 7627815 w 11218359"/>
              <a:gd name="connsiteY667" fmla="*/ 1382173 h 1382172"/>
              <a:gd name="connsiteX668" fmla="*/ 7639246 w 11218359"/>
              <a:gd name="connsiteY668" fmla="*/ 1382173 h 1382172"/>
              <a:gd name="connsiteX669" fmla="*/ 7650676 w 11218359"/>
              <a:gd name="connsiteY669" fmla="*/ 1382173 h 1382172"/>
              <a:gd name="connsiteX670" fmla="*/ 7662106 w 11218359"/>
              <a:gd name="connsiteY670" fmla="*/ 1382173 h 1382172"/>
              <a:gd name="connsiteX671" fmla="*/ 7673583 w 11218359"/>
              <a:gd name="connsiteY671" fmla="*/ 1382173 h 1382172"/>
              <a:gd name="connsiteX672" fmla="*/ 7685013 w 11218359"/>
              <a:gd name="connsiteY672" fmla="*/ 1382173 h 1382172"/>
              <a:gd name="connsiteX673" fmla="*/ 7696443 w 11218359"/>
              <a:gd name="connsiteY673" fmla="*/ 1382173 h 1382172"/>
              <a:gd name="connsiteX674" fmla="*/ 7707873 w 11218359"/>
              <a:gd name="connsiteY674" fmla="*/ 1382173 h 1382172"/>
              <a:gd name="connsiteX675" fmla="*/ 7719303 w 11218359"/>
              <a:gd name="connsiteY675" fmla="*/ 1382173 h 1382172"/>
              <a:gd name="connsiteX676" fmla="*/ 7730733 w 11218359"/>
              <a:gd name="connsiteY676" fmla="*/ 1382173 h 1382172"/>
              <a:gd name="connsiteX677" fmla="*/ 7742211 w 11218359"/>
              <a:gd name="connsiteY677" fmla="*/ 1382173 h 1382172"/>
              <a:gd name="connsiteX678" fmla="*/ 7753641 w 11218359"/>
              <a:gd name="connsiteY678" fmla="*/ 1382173 h 1382172"/>
              <a:gd name="connsiteX679" fmla="*/ 7765071 w 11218359"/>
              <a:gd name="connsiteY679" fmla="*/ 1382173 h 1382172"/>
              <a:gd name="connsiteX680" fmla="*/ 7776501 w 11218359"/>
              <a:gd name="connsiteY680" fmla="*/ 1382173 h 1382172"/>
              <a:gd name="connsiteX681" fmla="*/ 7787931 w 11218359"/>
              <a:gd name="connsiteY681" fmla="*/ 1382173 h 1382172"/>
              <a:gd name="connsiteX682" fmla="*/ 7799408 w 11218359"/>
              <a:gd name="connsiteY682" fmla="*/ 1382173 h 1382172"/>
              <a:gd name="connsiteX683" fmla="*/ 7810839 w 11218359"/>
              <a:gd name="connsiteY683" fmla="*/ 1382173 h 1382172"/>
              <a:gd name="connsiteX684" fmla="*/ 7822268 w 11218359"/>
              <a:gd name="connsiteY684" fmla="*/ 1382173 h 1382172"/>
              <a:gd name="connsiteX685" fmla="*/ 7833698 w 11218359"/>
              <a:gd name="connsiteY685" fmla="*/ 1382173 h 1382172"/>
              <a:gd name="connsiteX686" fmla="*/ 7845128 w 11218359"/>
              <a:gd name="connsiteY686" fmla="*/ 1382173 h 1382172"/>
              <a:gd name="connsiteX687" fmla="*/ 7856606 w 11218359"/>
              <a:gd name="connsiteY687" fmla="*/ 1382173 h 1382172"/>
              <a:gd name="connsiteX688" fmla="*/ 7868036 w 11218359"/>
              <a:gd name="connsiteY688" fmla="*/ 1382173 h 1382172"/>
              <a:gd name="connsiteX689" fmla="*/ 7879466 w 11218359"/>
              <a:gd name="connsiteY689" fmla="*/ 1382173 h 1382172"/>
              <a:gd name="connsiteX690" fmla="*/ 7890896 w 11218359"/>
              <a:gd name="connsiteY690" fmla="*/ 1382173 h 1382172"/>
              <a:gd name="connsiteX691" fmla="*/ 7902326 w 11218359"/>
              <a:gd name="connsiteY691" fmla="*/ 1382173 h 1382172"/>
              <a:gd name="connsiteX692" fmla="*/ 7913804 w 11218359"/>
              <a:gd name="connsiteY692" fmla="*/ 1382173 h 1382172"/>
              <a:gd name="connsiteX693" fmla="*/ 7925234 w 11218359"/>
              <a:gd name="connsiteY693" fmla="*/ 1382173 h 1382172"/>
              <a:gd name="connsiteX694" fmla="*/ 7936663 w 11218359"/>
              <a:gd name="connsiteY694" fmla="*/ 1382173 h 1382172"/>
              <a:gd name="connsiteX695" fmla="*/ 7948094 w 11218359"/>
              <a:gd name="connsiteY695" fmla="*/ 1382173 h 1382172"/>
              <a:gd name="connsiteX696" fmla="*/ 7959524 w 11218359"/>
              <a:gd name="connsiteY696" fmla="*/ 1382173 h 1382172"/>
              <a:gd name="connsiteX697" fmla="*/ 7971001 w 11218359"/>
              <a:gd name="connsiteY697" fmla="*/ 1382173 h 1382172"/>
              <a:gd name="connsiteX698" fmla="*/ 7982431 w 11218359"/>
              <a:gd name="connsiteY698" fmla="*/ 1382173 h 1382172"/>
              <a:gd name="connsiteX699" fmla="*/ 7993861 w 11218359"/>
              <a:gd name="connsiteY699" fmla="*/ 1382173 h 1382172"/>
              <a:gd name="connsiteX700" fmla="*/ 8005291 w 11218359"/>
              <a:gd name="connsiteY700" fmla="*/ 1382173 h 1382172"/>
              <a:gd name="connsiteX701" fmla="*/ 8016721 w 11218359"/>
              <a:gd name="connsiteY701" fmla="*/ 1382173 h 1382172"/>
              <a:gd name="connsiteX702" fmla="*/ 8028199 w 11218359"/>
              <a:gd name="connsiteY702" fmla="*/ 1382173 h 1382172"/>
              <a:gd name="connsiteX703" fmla="*/ 8039629 w 11218359"/>
              <a:gd name="connsiteY703" fmla="*/ 1382173 h 1382172"/>
              <a:gd name="connsiteX704" fmla="*/ 8051059 w 11218359"/>
              <a:gd name="connsiteY704" fmla="*/ 1382173 h 1382172"/>
              <a:gd name="connsiteX705" fmla="*/ 8062489 w 11218359"/>
              <a:gd name="connsiteY705" fmla="*/ 1382173 h 1382172"/>
              <a:gd name="connsiteX706" fmla="*/ 8073919 w 11218359"/>
              <a:gd name="connsiteY706" fmla="*/ 1382173 h 1382172"/>
              <a:gd name="connsiteX707" fmla="*/ 8085396 w 11218359"/>
              <a:gd name="connsiteY707" fmla="*/ 1382173 h 1382172"/>
              <a:gd name="connsiteX708" fmla="*/ 8096826 w 11218359"/>
              <a:gd name="connsiteY708" fmla="*/ 1382173 h 1382172"/>
              <a:gd name="connsiteX709" fmla="*/ 8108256 w 11218359"/>
              <a:gd name="connsiteY709" fmla="*/ 1382173 h 1382172"/>
              <a:gd name="connsiteX710" fmla="*/ 8119687 w 11218359"/>
              <a:gd name="connsiteY710" fmla="*/ 1382173 h 1382172"/>
              <a:gd name="connsiteX711" fmla="*/ 8131117 w 11218359"/>
              <a:gd name="connsiteY711" fmla="*/ 1382173 h 1382172"/>
              <a:gd name="connsiteX712" fmla="*/ 8142594 w 11218359"/>
              <a:gd name="connsiteY712" fmla="*/ 1382173 h 1382172"/>
              <a:gd name="connsiteX713" fmla="*/ 8154024 w 11218359"/>
              <a:gd name="connsiteY713" fmla="*/ 1382173 h 1382172"/>
              <a:gd name="connsiteX714" fmla="*/ 8165454 w 11218359"/>
              <a:gd name="connsiteY714" fmla="*/ 1382173 h 1382172"/>
              <a:gd name="connsiteX715" fmla="*/ 8176884 w 11218359"/>
              <a:gd name="connsiteY715" fmla="*/ 1382173 h 1382172"/>
              <a:gd name="connsiteX716" fmla="*/ 8188314 w 11218359"/>
              <a:gd name="connsiteY716" fmla="*/ 1382173 h 1382172"/>
              <a:gd name="connsiteX717" fmla="*/ 8199792 w 11218359"/>
              <a:gd name="connsiteY717" fmla="*/ 1382173 h 1382172"/>
              <a:gd name="connsiteX718" fmla="*/ 8211222 w 11218359"/>
              <a:gd name="connsiteY718" fmla="*/ 1382173 h 1382172"/>
              <a:gd name="connsiteX719" fmla="*/ 8222652 w 11218359"/>
              <a:gd name="connsiteY719" fmla="*/ 1382173 h 1382172"/>
              <a:gd name="connsiteX720" fmla="*/ 8234082 w 11218359"/>
              <a:gd name="connsiteY720" fmla="*/ 1382173 h 1382172"/>
              <a:gd name="connsiteX721" fmla="*/ 8245512 w 11218359"/>
              <a:gd name="connsiteY721" fmla="*/ 1382173 h 1382172"/>
              <a:gd name="connsiteX722" fmla="*/ 8256989 w 11218359"/>
              <a:gd name="connsiteY722" fmla="*/ 1382173 h 1382172"/>
              <a:gd name="connsiteX723" fmla="*/ 8268419 w 11218359"/>
              <a:gd name="connsiteY723" fmla="*/ 1382173 h 1382172"/>
              <a:gd name="connsiteX724" fmla="*/ 8279850 w 11218359"/>
              <a:gd name="connsiteY724" fmla="*/ 1382173 h 1382172"/>
              <a:gd name="connsiteX725" fmla="*/ 8291280 w 11218359"/>
              <a:gd name="connsiteY725" fmla="*/ 1382173 h 1382172"/>
              <a:gd name="connsiteX726" fmla="*/ 8302709 w 11218359"/>
              <a:gd name="connsiteY726" fmla="*/ 1382173 h 1382172"/>
              <a:gd name="connsiteX727" fmla="*/ 8314187 w 11218359"/>
              <a:gd name="connsiteY727" fmla="*/ 1382173 h 1382172"/>
              <a:gd name="connsiteX728" fmla="*/ 8325617 w 11218359"/>
              <a:gd name="connsiteY728" fmla="*/ 1382173 h 1382172"/>
              <a:gd name="connsiteX729" fmla="*/ 8337047 w 11218359"/>
              <a:gd name="connsiteY729" fmla="*/ 1382173 h 1382172"/>
              <a:gd name="connsiteX730" fmla="*/ 8348477 w 11218359"/>
              <a:gd name="connsiteY730" fmla="*/ 1382173 h 1382172"/>
              <a:gd name="connsiteX731" fmla="*/ 8359907 w 11218359"/>
              <a:gd name="connsiteY731" fmla="*/ 1382173 h 1382172"/>
              <a:gd name="connsiteX732" fmla="*/ 8371385 w 11218359"/>
              <a:gd name="connsiteY732" fmla="*/ 1382173 h 1382172"/>
              <a:gd name="connsiteX733" fmla="*/ 8382815 w 11218359"/>
              <a:gd name="connsiteY733" fmla="*/ 1382173 h 1382172"/>
              <a:gd name="connsiteX734" fmla="*/ 8394245 w 11218359"/>
              <a:gd name="connsiteY734" fmla="*/ 1382173 h 1382172"/>
              <a:gd name="connsiteX735" fmla="*/ 8405674 w 11218359"/>
              <a:gd name="connsiteY735" fmla="*/ 1382173 h 1382172"/>
              <a:gd name="connsiteX736" fmla="*/ 8417104 w 11218359"/>
              <a:gd name="connsiteY736" fmla="*/ 1382173 h 1382172"/>
              <a:gd name="connsiteX737" fmla="*/ 8428582 w 11218359"/>
              <a:gd name="connsiteY737" fmla="*/ 1382173 h 1382172"/>
              <a:gd name="connsiteX738" fmla="*/ 8440012 w 11218359"/>
              <a:gd name="connsiteY738" fmla="*/ 1382173 h 1382172"/>
              <a:gd name="connsiteX739" fmla="*/ 8451442 w 11218359"/>
              <a:gd name="connsiteY739" fmla="*/ 1382173 h 1382172"/>
              <a:gd name="connsiteX740" fmla="*/ 8462872 w 11218359"/>
              <a:gd name="connsiteY740" fmla="*/ 1382173 h 1382172"/>
              <a:gd name="connsiteX741" fmla="*/ 8474302 w 11218359"/>
              <a:gd name="connsiteY741" fmla="*/ 1382173 h 1382172"/>
              <a:gd name="connsiteX742" fmla="*/ 8485780 w 11218359"/>
              <a:gd name="connsiteY742" fmla="*/ 1382173 h 1382172"/>
              <a:gd name="connsiteX743" fmla="*/ 8497210 w 11218359"/>
              <a:gd name="connsiteY743" fmla="*/ 1382173 h 1382172"/>
              <a:gd name="connsiteX744" fmla="*/ 8508640 w 11218359"/>
              <a:gd name="connsiteY744" fmla="*/ 1382173 h 1382172"/>
              <a:gd name="connsiteX745" fmla="*/ 8520069 w 11218359"/>
              <a:gd name="connsiteY745" fmla="*/ 1382173 h 1382172"/>
              <a:gd name="connsiteX746" fmla="*/ 8531500 w 11218359"/>
              <a:gd name="connsiteY746" fmla="*/ 1382173 h 1382172"/>
              <a:gd name="connsiteX747" fmla="*/ 8542977 w 11218359"/>
              <a:gd name="connsiteY747" fmla="*/ 1382173 h 1382172"/>
              <a:gd name="connsiteX748" fmla="*/ 8554407 w 11218359"/>
              <a:gd name="connsiteY748" fmla="*/ 1382173 h 1382172"/>
              <a:gd name="connsiteX749" fmla="*/ 8565837 w 11218359"/>
              <a:gd name="connsiteY749" fmla="*/ 1382173 h 1382172"/>
              <a:gd name="connsiteX750" fmla="*/ 8577267 w 11218359"/>
              <a:gd name="connsiteY750" fmla="*/ 1382173 h 1382172"/>
              <a:gd name="connsiteX751" fmla="*/ 8588697 w 11218359"/>
              <a:gd name="connsiteY751" fmla="*/ 1382173 h 1382172"/>
              <a:gd name="connsiteX752" fmla="*/ 8600175 w 11218359"/>
              <a:gd name="connsiteY752" fmla="*/ 1382173 h 1382172"/>
              <a:gd name="connsiteX753" fmla="*/ 8611605 w 11218359"/>
              <a:gd name="connsiteY753" fmla="*/ 1382173 h 1382172"/>
              <a:gd name="connsiteX754" fmla="*/ 8623035 w 11218359"/>
              <a:gd name="connsiteY754" fmla="*/ 1382173 h 1382172"/>
              <a:gd name="connsiteX755" fmla="*/ 8634465 w 11218359"/>
              <a:gd name="connsiteY755" fmla="*/ 1382173 h 1382172"/>
              <a:gd name="connsiteX756" fmla="*/ 8645895 w 11218359"/>
              <a:gd name="connsiteY756" fmla="*/ 1382173 h 1382172"/>
              <a:gd name="connsiteX757" fmla="*/ 8657373 w 11218359"/>
              <a:gd name="connsiteY757" fmla="*/ 1382173 h 1382172"/>
              <a:gd name="connsiteX758" fmla="*/ 8668802 w 11218359"/>
              <a:gd name="connsiteY758" fmla="*/ 1382173 h 1382172"/>
              <a:gd name="connsiteX759" fmla="*/ 8680232 w 11218359"/>
              <a:gd name="connsiteY759" fmla="*/ 1382173 h 1382172"/>
              <a:gd name="connsiteX760" fmla="*/ 8691662 w 11218359"/>
              <a:gd name="connsiteY760" fmla="*/ 1382173 h 1382172"/>
              <a:gd name="connsiteX761" fmla="*/ 8703093 w 11218359"/>
              <a:gd name="connsiteY761" fmla="*/ 1382173 h 1382172"/>
              <a:gd name="connsiteX762" fmla="*/ 8714570 w 11218359"/>
              <a:gd name="connsiteY762" fmla="*/ 1382173 h 1382172"/>
              <a:gd name="connsiteX763" fmla="*/ 8726000 w 11218359"/>
              <a:gd name="connsiteY763" fmla="*/ 1382173 h 1382172"/>
              <a:gd name="connsiteX764" fmla="*/ 8737430 w 11218359"/>
              <a:gd name="connsiteY764" fmla="*/ 1382173 h 1382172"/>
              <a:gd name="connsiteX765" fmla="*/ 8748860 w 11218359"/>
              <a:gd name="connsiteY765" fmla="*/ 1382173 h 1382172"/>
              <a:gd name="connsiteX766" fmla="*/ 8760290 w 11218359"/>
              <a:gd name="connsiteY766" fmla="*/ 1382173 h 1382172"/>
              <a:gd name="connsiteX767" fmla="*/ 8771768 w 11218359"/>
              <a:gd name="connsiteY767" fmla="*/ 1382173 h 1382172"/>
              <a:gd name="connsiteX768" fmla="*/ 8783198 w 11218359"/>
              <a:gd name="connsiteY768" fmla="*/ 1382173 h 1382172"/>
              <a:gd name="connsiteX769" fmla="*/ 8794628 w 11218359"/>
              <a:gd name="connsiteY769" fmla="*/ 1382173 h 1382172"/>
              <a:gd name="connsiteX770" fmla="*/ 8806058 w 11218359"/>
              <a:gd name="connsiteY770" fmla="*/ 1382173 h 1382172"/>
              <a:gd name="connsiteX771" fmla="*/ 8817488 w 11218359"/>
              <a:gd name="connsiteY771" fmla="*/ 1382173 h 1382172"/>
              <a:gd name="connsiteX772" fmla="*/ 8828918 w 11218359"/>
              <a:gd name="connsiteY772" fmla="*/ 1382173 h 1382172"/>
              <a:gd name="connsiteX773" fmla="*/ 8840395 w 11218359"/>
              <a:gd name="connsiteY773" fmla="*/ 1382173 h 1382172"/>
              <a:gd name="connsiteX774" fmla="*/ 8851825 w 11218359"/>
              <a:gd name="connsiteY774" fmla="*/ 1382173 h 1382172"/>
              <a:gd name="connsiteX775" fmla="*/ 8863256 w 11218359"/>
              <a:gd name="connsiteY775" fmla="*/ 1382173 h 1382172"/>
              <a:gd name="connsiteX776" fmla="*/ 8874686 w 11218359"/>
              <a:gd name="connsiteY776" fmla="*/ 1382173 h 1382172"/>
              <a:gd name="connsiteX777" fmla="*/ 8886115 w 11218359"/>
              <a:gd name="connsiteY777" fmla="*/ 1382173 h 1382172"/>
              <a:gd name="connsiteX778" fmla="*/ 8897593 w 11218359"/>
              <a:gd name="connsiteY778" fmla="*/ 1382173 h 1382172"/>
              <a:gd name="connsiteX779" fmla="*/ 8909022 w 11218359"/>
              <a:gd name="connsiteY779" fmla="*/ 1382173 h 1382172"/>
              <a:gd name="connsiteX780" fmla="*/ 8920453 w 11218359"/>
              <a:gd name="connsiteY780" fmla="*/ 1382173 h 1382172"/>
              <a:gd name="connsiteX781" fmla="*/ 8931883 w 11218359"/>
              <a:gd name="connsiteY781" fmla="*/ 1382173 h 1382172"/>
              <a:gd name="connsiteX782" fmla="*/ 8943313 w 11218359"/>
              <a:gd name="connsiteY782" fmla="*/ 1382173 h 1382172"/>
              <a:gd name="connsiteX783" fmla="*/ 8954791 w 11218359"/>
              <a:gd name="connsiteY783" fmla="*/ 1382173 h 1382172"/>
              <a:gd name="connsiteX784" fmla="*/ 8966220 w 11218359"/>
              <a:gd name="connsiteY784" fmla="*/ 1382173 h 1382172"/>
              <a:gd name="connsiteX785" fmla="*/ 8977651 w 11218359"/>
              <a:gd name="connsiteY785" fmla="*/ 1382173 h 1382172"/>
              <a:gd name="connsiteX786" fmla="*/ 8989080 w 11218359"/>
              <a:gd name="connsiteY786" fmla="*/ 1382173 h 1382172"/>
              <a:gd name="connsiteX787" fmla="*/ 9000511 w 11218359"/>
              <a:gd name="connsiteY787" fmla="*/ 1382173 h 1382172"/>
              <a:gd name="connsiteX788" fmla="*/ 9011988 w 11218359"/>
              <a:gd name="connsiteY788" fmla="*/ 1382173 h 1382172"/>
              <a:gd name="connsiteX789" fmla="*/ 9023418 w 11218359"/>
              <a:gd name="connsiteY789" fmla="*/ 1382173 h 1382172"/>
              <a:gd name="connsiteX790" fmla="*/ 9034849 w 11218359"/>
              <a:gd name="connsiteY790" fmla="*/ 1382173 h 1382172"/>
              <a:gd name="connsiteX791" fmla="*/ 9046278 w 11218359"/>
              <a:gd name="connsiteY791" fmla="*/ 1382173 h 1382172"/>
              <a:gd name="connsiteX792" fmla="*/ 9057709 w 11218359"/>
              <a:gd name="connsiteY792" fmla="*/ 1382173 h 1382172"/>
              <a:gd name="connsiteX793" fmla="*/ 9069186 w 11218359"/>
              <a:gd name="connsiteY793" fmla="*/ 1382173 h 1382172"/>
              <a:gd name="connsiteX794" fmla="*/ 9080615 w 11218359"/>
              <a:gd name="connsiteY794" fmla="*/ 1382173 h 1382172"/>
              <a:gd name="connsiteX795" fmla="*/ 9092046 w 11218359"/>
              <a:gd name="connsiteY795" fmla="*/ 1382173 h 1382172"/>
              <a:gd name="connsiteX796" fmla="*/ 9103476 w 11218359"/>
              <a:gd name="connsiteY796" fmla="*/ 1382173 h 1382172"/>
              <a:gd name="connsiteX797" fmla="*/ 9114906 w 11218359"/>
              <a:gd name="connsiteY797" fmla="*/ 1382173 h 1382172"/>
              <a:gd name="connsiteX798" fmla="*/ 9126384 w 11218359"/>
              <a:gd name="connsiteY798" fmla="*/ 1382173 h 1382172"/>
              <a:gd name="connsiteX799" fmla="*/ 9137813 w 11218359"/>
              <a:gd name="connsiteY799" fmla="*/ 1382173 h 1382172"/>
              <a:gd name="connsiteX800" fmla="*/ 9149244 w 11218359"/>
              <a:gd name="connsiteY800" fmla="*/ 1382173 h 1382172"/>
              <a:gd name="connsiteX801" fmla="*/ 9160673 w 11218359"/>
              <a:gd name="connsiteY801" fmla="*/ 1382173 h 1382172"/>
              <a:gd name="connsiteX802" fmla="*/ 9172104 w 11218359"/>
              <a:gd name="connsiteY802" fmla="*/ 1382173 h 1382172"/>
              <a:gd name="connsiteX803" fmla="*/ 9183581 w 11218359"/>
              <a:gd name="connsiteY803" fmla="*/ 1382173 h 1382172"/>
              <a:gd name="connsiteX804" fmla="*/ 9195011 w 11218359"/>
              <a:gd name="connsiteY804" fmla="*/ 1382173 h 1382172"/>
              <a:gd name="connsiteX805" fmla="*/ 9206442 w 11218359"/>
              <a:gd name="connsiteY805" fmla="*/ 1382173 h 1382172"/>
              <a:gd name="connsiteX806" fmla="*/ 9217871 w 11218359"/>
              <a:gd name="connsiteY806" fmla="*/ 1382173 h 1382172"/>
              <a:gd name="connsiteX807" fmla="*/ 9229301 w 11218359"/>
              <a:gd name="connsiteY807" fmla="*/ 1382173 h 1382172"/>
              <a:gd name="connsiteX808" fmla="*/ 9240779 w 11218359"/>
              <a:gd name="connsiteY808" fmla="*/ 1382173 h 1382172"/>
              <a:gd name="connsiteX809" fmla="*/ 9252209 w 11218359"/>
              <a:gd name="connsiteY809" fmla="*/ 1382173 h 1382172"/>
              <a:gd name="connsiteX810" fmla="*/ 9263639 w 11218359"/>
              <a:gd name="connsiteY810" fmla="*/ 1382173 h 1382172"/>
              <a:gd name="connsiteX811" fmla="*/ 9275069 w 11218359"/>
              <a:gd name="connsiteY811" fmla="*/ 1382173 h 1382172"/>
              <a:gd name="connsiteX812" fmla="*/ 9286498 w 11218359"/>
              <a:gd name="connsiteY812" fmla="*/ 1382173 h 1382172"/>
              <a:gd name="connsiteX813" fmla="*/ 9297977 w 11218359"/>
              <a:gd name="connsiteY813" fmla="*/ 1382173 h 1382172"/>
              <a:gd name="connsiteX814" fmla="*/ 9309406 w 11218359"/>
              <a:gd name="connsiteY814" fmla="*/ 1382173 h 1382172"/>
              <a:gd name="connsiteX815" fmla="*/ 9320837 w 11218359"/>
              <a:gd name="connsiteY815" fmla="*/ 1382173 h 1382172"/>
              <a:gd name="connsiteX816" fmla="*/ 9332266 w 11218359"/>
              <a:gd name="connsiteY816" fmla="*/ 1382173 h 1382172"/>
              <a:gd name="connsiteX817" fmla="*/ 9343696 w 11218359"/>
              <a:gd name="connsiteY817" fmla="*/ 1382173 h 1382172"/>
              <a:gd name="connsiteX818" fmla="*/ 9355174 w 11218359"/>
              <a:gd name="connsiteY818" fmla="*/ 1382173 h 1382172"/>
              <a:gd name="connsiteX819" fmla="*/ 9366604 w 11218359"/>
              <a:gd name="connsiteY819" fmla="*/ 1382173 h 1382172"/>
              <a:gd name="connsiteX820" fmla="*/ 9378035 w 11218359"/>
              <a:gd name="connsiteY820" fmla="*/ 1382173 h 1382172"/>
              <a:gd name="connsiteX821" fmla="*/ 9389464 w 11218359"/>
              <a:gd name="connsiteY821" fmla="*/ 1382173 h 1382172"/>
              <a:gd name="connsiteX822" fmla="*/ 9400894 w 11218359"/>
              <a:gd name="connsiteY822" fmla="*/ 1382173 h 1382172"/>
              <a:gd name="connsiteX823" fmla="*/ 9412372 w 11218359"/>
              <a:gd name="connsiteY823" fmla="*/ 1382173 h 1382172"/>
              <a:gd name="connsiteX824" fmla="*/ 9423802 w 11218359"/>
              <a:gd name="connsiteY824" fmla="*/ 1382173 h 1382172"/>
              <a:gd name="connsiteX825" fmla="*/ 9435232 w 11218359"/>
              <a:gd name="connsiteY825" fmla="*/ 1382173 h 1382172"/>
              <a:gd name="connsiteX826" fmla="*/ 9446662 w 11218359"/>
              <a:gd name="connsiteY826" fmla="*/ 1382173 h 1382172"/>
              <a:gd name="connsiteX827" fmla="*/ 9458091 w 11218359"/>
              <a:gd name="connsiteY827" fmla="*/ 1382173 h 1382172"/>
              <a:gd name="connsiteX828" fmla="*/ 9469570 w 11218359"/>
              <a:gd name="connsiteY828" fmla="*/ 1382173 h 1382172"/>
              <a:gd name="connsiteX829" fmla="*/ 9480999 w 11218359"/>
              <a:gd name="connsiteY829" fmla="*/ 1382173 h 1382172"/>
              <a:gd name="connsiteX830" fmla="*/ 9492429 w 11218359"/>
              <a:gd name="connsiteY830" fmla="*/ 1382173 h 1382172"/>
              <a:gd name="connsiteX831" fmla="*/ 9503859 w 11218359"/>
              <a:gd name="connsiteY831" fmla="*/ 1382173 h 1382172"/>
              <a:gd name="connsiteX832" fmla="*/ 9515289 w 11218359"/>
              <a:gd name="connsiteY832" fmla="*/ 1382173 h 1382172"/>
              <a:gd name="connsiteX833" fmla="*/ 9526767 w 11218359"/>
              <a:gd name="connsiteY833" fmla="*/ 1382173 h 1382172"/>
              <a:gd name="connsiteX834" fmla="*/ 9538197 w 11218359"/>
              <a:gd name="connsiteY834" fmla="*/ 1382173 h 1382172"/>
              <a:gd name="connsiteX835" fmla="*/ 9549626 w 11218359"/>
              <a:gd name="connsiteY835" fmla="*/ 1382173 h 1382172"/>
              <a:gd name="connsiteX836" fmla="*/ 9561057 w 11218359"/>
              <a:gd name="connsiteY836" fmla="*/ 1382173 h 1382172"/>
              <a:gd name="connsiteX837" fmla="*/ 9572487 w 11218359"/>
              <a:gd name="connsiteY837" fmla="*/ 1382173 h 1382172"/>
              <a:gd name="connsiteX838" fmla="*/ 9583965 w 11218359"/>
              <a:gd name="connsiteY838" fmla="*/ 1382173 h 1382172"/>
              <a:gd name="connsiteX839" fmla="*/ 9595395 w 11218359"/>
              <a:gd name="connsiteY839" fmla="*/ 1382173 h 1382172"/>
              <a:gd name="connsiteX840" fmla="*/ 9606824 w 11218359"/>
              <a:gd name="connsiteY840" fmla="*/ 1382173 h 1382172"/>
              <a:gd name="connsiteX841" fmla="*/ 9618255 w 11218359"/>
              <a:gd name="connsiteY841" fmla="*/ 1382173 h 1382172"/>
              <a:gd name="connsiteX842" fmla="*/ 9629684 w 11218359"/>
              <a:gd name="connsiteY842" fmla="*/ 1382173 h 1382172"/>
              <a:gd name="connsiteX843" fmla="*/ 9641163 w 11218359"/>
              <a:gd name="connsiteY843" fmla="*/ 1382173 h 1382172"/>
              <a:gd name="connsiteX844" fmla="*/ 9652592 w 11218359"/>
              <a:gd name="connsiteY844" fmla="*/ 1382173 h 1382172"/>
              <a:gd name="connsiteX845" fmla="*/ 9664022 w 11218359"/>
              <a:gd name="connsiteY845" fmla="*/ 1382173 h 1382172"/>
              <a:gd name="connsiteX846" fmla="*/ 9675452 w 11218359"/>
              <a:gd name="connsiteY846" fmla="*/ 1382173 h 1382172"/>
              <a:gd name="connsiteX847" fmla="*/ 9686882 w 11218359"/>
              <a:gd name="connsiteY847" fmla="*/ 1382173 h 1382172"/>
              <a:gd name="connsiteX848" fmla="*/ 9698360 w 11218359"/>
              <a:gd name="connsiteY848" fmla="*/ 1382173 h 1382172"/>
              <a:gd name="connsiteX849" fmla="*/ 9709790 w 11218359"/>
              <a:gd name="connsiteY849" fmla="*/ 1382173 h 1382172"/>
              <a:gd name="connsiteX850" fmla="*/ 9721219 w 11218359"/>
              <a:gd name="connsiteY850" fmla="*/ 1382173 h 1382172"/>
              <a:gd name="connsiteX851" fmla="*/ 9732650 w 11218359"/>
              <a:gd name="connsiteY851" fmla="*/ 1382173 h 1382172"/>
              <a:gd name="connsiteX852" fmla="*/ 9744080 w 11218359"/>
              <a:gd name="connsiteY852" fmla="*/ 1382173 h 1382172"/>
              <a:gd name="connsiteX853" fmla="*/ 9755557 w 11218359"/>
              <a:gd name="connsiteY853" fmla="*/ 1382173 h 1382172"/>
              <a:gd name="connsiteX854" fmla="*/ 9766988 w 11218359"/>
              <a:gd name="connsiteY854" fmla="*/ 1382173 h 1382172"/>
              <a:gd name="connsiteX855" fmla="*/ 9778417 w 11218359"/>
              <a:gd name="connsiteY855" fmla="*/ 1382173 h 1382172"/>
              <a:gd name="connsiteX856" fmla="*/ 9789848 w 11218359"/>
              <a:gd name="connsiteY856" fmla="*/ 1382173 h 1382172"/>
              <a:gd name="connsiteX857" fmla="*/ 9801277 w 11218359"/>
              <a:gd name="connsiteY857" fmla="*/ 1382173 h 1382172"/>
              <a:gd name="connsiteX858" fmla="*/ 9812755 w 11218359"/>
              <a:gd name="connsiteY858" fmla="*/ 1382173 h 1382172"/>
              <a:gd name="connsiteX859" fmla="*/ 9824185 w 11218359"/>
              <a:gd name="connsiteY859" fmla="*/ 1382173 h 1382172"/>
              <a:gd name="connsiteX860" fmla="*/ 9835615 w 11218359"/>
              <a:gd name="connsiteY860" fmla="*/ 1382173 h 1382172"/>
              <a:gd name="connsiteX861" fmla="*/ 9847045 w 11218359"/>
              <a:gd name="connsiteY861" fmla="*/ 1382173 h 1382172"/>
              <a:gd name="connsiteX862" fmla="*/ 9858475 w 11218359"/>
              <a:gd name="connsiteY862" fmla="*/ 1382173 h 1382172"/>
              <a:gd name="connsiteX863" fmla="*/ 9869952 w 11218359"/>
              <a:gd name="connsiteY863" fmla="*/ 1382173 h 1382172"/>
              <a:gd name="connsiteX864" fmla="*/ 9881383 w 11218359"/>
              <a:gd name="connsiteY864" fmla="*/ 1382173 h 1382172"/>
              <a:gd name="connsiteX865" fmla="*/ 9892812 w 11218359"/>
              <a:gd name="connsiteY865" fmla="*/ 1382173 h 1382172"/>
              <a:gd name="connsiteX866" fmla="*/ 9904243 w 11218359"/>
              <a:gd name="connsiteY866" fmla="*/ 1382173 h 1382172"/>
              <a:gd name="connsiteX867" fmla="*/ 9915673 w 11218359"/>
              <a:gd name="connsiteY867" fmla="*/ 1382173 h 1382172"/>
              <a:gd name="connsiteX868" fmla="*/ 9927102 w 11218359"/>
              <a:gd name="connsiteY868" fmla="*/ 1382173 h 1382172"/>
              <a:gd name="connsiteX869" fmla="*/ 9938581 w 11218359"/>
              <a:gd name="connsiteY869" fmla="*/ 1382173 h 1382172"/>
              <a:gd name="connsiteX870" fmla="*/ 9950010 w 11218359"/>
              <a:gd name="connsiteY870" fmla="*/ 1382173 h 1382172"/>
              <a:gd name="connsiteX871" fmla="*/ 9961441 w 11218359"/>
              <a:gd name="connsiteY871" fmla="*/ 1382173 h 1382172"/>
              <a:gd name="connsiteX872" fmla="*/ 9972870 w 11218359"/>
              <a:gd name="connsiteY872" fmla="*/ 1382173 h 1382172"/>
              <a:gd name="connsiteX873" fmla="*/ 9984300 w 11218359"/>
              <a:gd name="connsiteY873" fmla="*/ 1382173 h 1382172"/>
              <a:gd name="connsiteX874" fmla="*/ 9995778 w 11218359"/>
              <a:gd name="connsiteY874" fmla="*/ 1382173 h 1382172"/>
              <a:gd name="connsiteX875" fmla="*/ 10007208 w 11218359"/>
              <a:gd name="connsiteY875" fmla="*/ 1382173 h 1382172"/>
              <a:gd name="connsiteX876" fmla="*/ 10018638 w 11218359"/>
              <a:gd name="connsiteY876" fmla="*/ 1382173 h 1382172"/>
              <a:gd name="connsiteX877" fmla="*/ 10030068 w 11218359"/>
              <a:gd name="connsiteY877" fmla="*/ 1382173 h 1382172"/>
              <a:gd name="connsiteX878" fmla="*/ 10041498 w 11218359"/>
              <a:gd name="connsiteY878" fmla="*/ 1382173 h 1382172"/>
              <a:gd name="connsiteX879" fmla="*/ 10052976 w 11218359"/>
              <a:gd name="connsiteY879" fmla="*/ 1382173 h 1382172"/>
              <a:gd name="connsiteX880" fmla="*/ 10064405 w 11218359"/>
              <a:gd name="connsiteY880" fmla="*/ 1382173 h 1382172"/>
              <a:gd name="connsiteX881" fmla="*/ 10075835 w 11218359"/>
              <a:gd name="connsiteY881" fmla="*/ 1382173 h 1382172"/>
              <a:gd name="connsiteX882" fmla="*/ 10087266 w 11218359"/>
              <a:gd name="connsiteY882" fmla="*/ 1382173 h 1382172"/>
              <a:gd name="connsiteX883" fmla="*/ 10098695 w 11218359"/>
              <a:gd name="connsiteY883" fmla="*/ 1382173 h 1382172"/>
              <a:gd name="connsiteX884" fmla="*/ 10110174 w 11218359"/>
              <a:gd name="connsiteY884" fmla="*/ 1382173 h 1382172"/>
              <a:gd name="connsiteX885" fmla="*/ 10121603 w 11218359"/>
              <a:gd name="connsiteY885" fmla="*/ 1382173 h 1382172"/>
              <a:gd name="connsiteX886" fmla="*/ 10133033 w 11218359"/>
              <a:gd name="connsiteY886" fmla="*/ 1382173 h 1382172"/>
              <a:gd name="connsiteX887" fmla="*/ 10144463 w 11218359"/>
              <a:gd name="connsiteY887" fmla="*/ 1382173 h 1382172"/>
              <a:gd name="connsiteX888" fmla="*/ 10155893 w 11218359"/>
              <a:gd name="connsiteY888" fmla="*/ 1382173 h 1382172"/>
              <a:gd name="connsiteX889" fmla="*/ 10167371 w 11218359"/>
              <a:gd name="connsiteY889" fmla="*/ 1382173 h 1382172"/>
              <a:gd name="connsiteX890" fmla="*/ 10178801 w 11218359"/>
              <a:gd name="connsiteY890" fmla="*/ 1382173 h 1382172"/>
              <a:gd name="connsiteX891" fmla="*/ 10190230 w 11218359"/>
              <a:gd name="connsiteY891" fmla="*/ 1382173 h 1382172"/>
              <a:gd name="connsiteX892" fmla="*/ 10201661 w 11218359"/>
              <a:gd name="connsiteY892" fmla="*/ 1382173 h 1382172"/>
              <a:gd name="connsiteX893" fmla="*/ 10213091 w 11218359"/>
              <a:gd name="connsiteY893" fmla="*/ 1382173 h 1382172"/>
              <a:gd name="connsiteX894" fmla="*/ 10224569 w 11218359"/>
              <a:gd name="connsiteY894" fmla="*/ 1382173 h 1382172"/>
              <a:gd name="connsiteX895" fmla="*/ 10235998 w 11218359"/>
              <a:gd name="connsiteY895" fmla="*/ 1382173 h 1382172"/>
              <a:gd name="connsiteX896" fmla="*/ 10247428 w 11218359"/>
              <a:gd name="connsiteY896" fmla="*/ 1382173 h 1382172"/>
              <a:gd name="connsiteX897" fmla="*/ 10258859 w 11218359"/>
              <a:gd name="connsiteY897" fmla="*/ 1382173 h 1382172"/>
              <a:gd name="connsiteX898" fmla="*/ 10270288 w 11218359"/>
              <a:gd name="connsiteY898" fmla="*/ 1382173 h 1382172"/>
              <a:gd name="connsiteX899" fmla="*/ 10281767 w 11218359"/>
              <a:gd name="connsiteY899" fmla="*/ 1382173 h 1382172"/>
              <a:gd name="connsiteX900" fmla="*/ 10293196 w 11218359"/>
              <a:gd name="connsiteY900" fmla="*/ 1382173 h 1382172"/>
              <a:gd name="connsiteX901" fmla="*/ 10304626 w 11218359"/>
              <a:gd name="connsiteY901" fmla="*/ 1382173 h 1382172"/>
              <a:gd name="connsiteX902" fmla="*/ 10316056 w 11218359"/>
              <a:gd name="connsiteY902" fmla="*/ 1382173 h 1382172"/>
              <a:gd name="connsiteX903" fmla="*/ 10327486 w 11218359"/>
              <a:gd name="connsiteY903" fmla="*/ 1382173 h 1382172"/>
              <a:gd name="connsiteX904" fmla="*/ 10338963 w 11218359"/>
              <a:gd name="connsiteY904" fmla="*/ 1382173 h 1382172"/>
              <a:gd name="connsiteX905" fmla="*/ 10350394 w 11218359"/>
              <a:gd name="connsiteY905" fmla="*/ 1382173 h 1382172"/>
              <a:gd name="connsiteX906" fmla="*/ 10361823 w 11218359"/>
              <a:gd name="connsiteY906" fmla="*/ 1382173 h 1382172"/>
              <a:gd name="connsiteX907" fmla="*/ 10373254 w 11218359"/>
              <a:gd name="connsiteY907" fmla="*/ 1382173 h 1382172"/>
              <a:gd name="connsiteX908" fmla="*/ 10384684 w 11218359"/>
              <a:gd name="connsiteY908" fmla="*/ 1382173 h 1382172"/>
              <a:gd name="connsiteX909" fmla="*/ 10396161 w 11218359"/>
              <a:gd name="connsiteY909" fmla="*/ 1382173 h 1382172"/>
              <a:gd name="connsiteX910" fmla="*/ 10407591 w 11218359"/>
              <a:gd name="connsiteY910" fmla="*/ 1382173 h 1382172"/>
              <a:gd name="connsiteX911" fmla="*/ 10419021 w 11218359"/>
              <a:gd name="connsiteY911" fmla="*/ 1382173 h 1382172"/>
              <a:gd name="connsiteX912" fmla="*/ 10430452 w 11218359"/>
              <a:gd name="connsiteY912" fmla="*/ 1382173 h 1382172"/>
              <a:gd name="connsiteX913" fmla="*/ 10441881 w 11218359"/>
              <a:gd name="connsiteY913" fmla="*/ 1382173 h 1382172"/>
              <a:gd name="connsiteX914" fmla="*/ 10453358 w 11218359"/>
              <a:gd name="connsiteY914" fmla="*/ 1382173 h 1382172"/>
              <a:gd name="connsiteX915" fmla="*/ 10464789 w 11218359"/>
              <a:gd name="connsiteY915" fmla="*/ 1382173 h 1382172"/>
              <a:gd name="connsiteX916" fmla="*/ 10476219 w 11218359"/>
              <a:gd name="connsiteY916" fmla="*/ 1382173 h 1382172"/>
              <a:gd name="connsiteX917" fmla="*/ 10487649 w 11218359"/>
              <a:gd name="connsiteY917" fmla="*/ 1382173 h 1382172"/>
              <a:gd name="connsiteX918" fmla="*/ 10499079 w 11218359"/>
              <a:gd name="connsiteY918" fmla="*/ 1382173 h 1382172"/>
              <a:gd name="connsiteX919" fmla="*/ 10510556 w 11218359"/>
              <a:gd name="connsiteY919" fmla="*/ 1382173 h 1382172"/>
              <a:gd name="connsiteX920" fmla="*/ 10521987 w 11218359"/>
              <a:gd name="connsiteY920" fmla="*/ 1382173 h 1382172"/>
              <a:gd name="connsiteX921" fmla="*/ 10533416 w 11218359"/>
              <a:gd name="connsiteY921" fmla="*/ 1382173 h 1382172"/>
              <a:gd name="connsiteX922" fmla="*/ 10544847 w 11218359"/>
              <a:gd name="connsiteY922" fmla="*/ 1382173 h 1382172"/>
              <a:gd name="connsiteX923" fmla="*/ 10556277 w 11218359"/>
              <a:gd name="connsiteY923" fmla="*/ 1382173 h 1382172"/>
              <a:gd name="connsiteX924" fmla="*/ 10567754 w 11218359"/>
              <a:gd name="connsiteY924" fmla="*/ 1382173 h 1382172"/>
              <a:gd name="connsiteX925" fmla="*/ 10579184 w 11218359"/>
              <a:gd name="connsiteY925" fmla="*/ 1382173 h 1382172"/>
              <a:gd name="connsiteX926" fmla="*/ 10590614 w 11218359"/>
              <a:gd name="connsiteY926" fmla="*/ 1382173 h 1382172"/>
              <a:gd name="connsiteX927" fmla="*/ 10602045 w 11218359"/>
              <a:gd name="connsiteY927" fmla="*/ 1382173 h 1382172"/>
              <a:gd name="connsiteX928" fmla="*/ 10613474 w 11218359"/>
              <a:gd name="connsiteY928" fmla="*/ 1382173 h 1382172"/>
              <a:gd name="connsiteX929" fmla="*/ 10624951 w 11218359"/>
              <a:gd name="connsiteY929" fmla="*/ 1382173 h 1382172"/>
              <a:gd name="connsiteX930" fmla="*/ 10636382 w 11218359"/>
              <a:gd name="connsiteY930" fmla="*/ 1382173 h 1382172"/>
              <a:gd name="connsiteX931" fmla="*/ 10647812 w 11218359"/>
              <a:gd name="connsiteY931" fmla="*/ 1382173 h 1382172"/>
              <a:gd name="connsiteX932" fmla="*/ 10659241 w 11218359"/>
              <a:gd name="connsiteY932" fmla="*/ 1382173 h 1382172"/>
              <a:gd name="connsiteX933" fmla="*/ 10670672 w 11218359"/>
              <a:gd name="connsiteY933" fmla="*/ 1382173 h 1382172"/>
              <a:gd name="connsiteX934" fmla="*/ 10682149 w 11218359"/>
              <a:gd name="connsiteY934" fmla="*/ 1382173 h 1382172"/>
              <a:gd name="connsiteX935" fmla="*/ 10693580 w 11218359"/>
              <a:gd name="connsiteY935" fmla="*/ 1382173 h 1382172"/>
              <a:gd name="connsiteX936" fmla="*/ 10705009 w 11218359"/>
              <a:gd name="connsiteY936" fmla="*/ 1382173 h 1382172"/>
              <a:gd name="connsiteX937" fmla="*/ 10716439 w 11218359"/>
              <a:gd name="connsiteY937" fmla="*/ 1382173 h 1382172"/>
              <a:gd name="connsiteX938" fmla="*/ 10727870 w 11218359"/>
              <a:gd name="connsiteY938" fmla="*/ 1382173 h 1382172"/>
              <a:gd name="connsiteX939" fmla="*/ 10739347 w 11218359"/>
              <a:gd name="connsiteY939" fmla="*/ 1382173 h 1382172"/>
              <a:gd name="connsiteX940" fmla="*/ 10750778 w 11218359"/>
              <a:gd name="connsiteY940" fmla="*/ 1382173 h 1382172"/>
              <a:gd name="connsiteX941" fmla="*/ 10762207 w 11218359"/>
              <a:gd name="connsiteY941" fmla="*/ 1382173 h 1382172"/>
              <a:gd name="connsiteX942" fmla="*/ 10773637 w 11218359"/>
              <a:gd name="connsiteY942" fmla="*/ 1382173 h 1382172"/>
              <a:gd name="connsiteX943" fmla="*/ 10785067 w 11218359"/>
              <a:gd name="connsiteY943" fmla="*/ 1382173 h 1382172"/>
              <a:gd name="connsiteX944" fmla="*/ 10796544 w 11218359"/>
              <a:gd name="connsiteY944" fmla="*/ 1382173 h 1382172"/>
              <a:gd name="connsiteX945" fmla="*/ 10807975 w 11218359"/>
              <a:gd name="connsiteY945" fmla="*/ 1382173 h 1382172"/>
              <a:gd name="connsiteX946" fmla="*/ 10819405 w 11218359"/>
              <a:gd name="connsiteY946" fmla="*/ 1382173 h 1382172"/>
              <a:gd name="connsiteX947" fmla="*/ 10830834 w 11218359"/>
              <a:gd name="connsiteY947" fmla="*/ 1382173 h 1382172"/>
              <a:gd name="connsiteX948" fmla="*/ 10842265 w 11218359"/>
              <a:gd name="connsiteY948" fmla="*/ 1382173 h 1382172"/>
              <a:gd name="connsiteX949" fmla="*/ 10853742 w 11218359"/>
              <a:gd name="connsiteY949" fmla="*/ 1382173 h 1382172"/>
              <a:gd name="connsiteX950" fmla="*/ 10865173 w 11218359"/>
              <a:gd name="connsiteY950" fmla="*/ 1382173 h 1382172"/>
              <a:gd name="connsiteX951" fmla="*/ 10876602 w 11218359"/>
              <a:gd name="connsiteY951" fmla="*/ 1382173 h 1382172"/>
              <a:gd name="connsiteX952" fmla="*/ 10888032 w 11218359"/>
              <a:gd name="connsiteY952" fmla="*/ 1382173 h 1382172"/>
              <a:gd name="connsiteX953" fmla="*/ 10899463 w 11218359"/>
              <a:gd name="connsiteY953" fmla="*/ 1382173 h 1382172"/>
              <a:gd name="connsiteX954" fmla="*/ 10910892 w 11218359"/>
              <a:gd name="connsiteY954" fmla="*/ 1382173 h 1382172"/>
              <a:gd name="connsiteX955" fmla="*/ 10922369 w 11218359"/>
              <a:gd name="connsiteY955" fmla="*/ 1382173 h 1382172"/>
              <a:gd name="connsiteX956" fmla="*/ 10933800 w 11218359"/>
              <a:gd name="connsiteY956" fmla="*/ 1382173 h 1382172"/>
              <a:gd name="connsiteX957" fmla="*/ 10945230 w 11218359"/>
              <a:gd name="connsiteY957" fmla="*/ 1382173 h 1382172"/>
              <a:gd name="connsiteX958" fmla="*/ 10956660 w 11218359"/>
              <a:gd name="connsiteY958" fmla="*/ 1382173 h 1382172"/>
              <a:gd name="connsiteX959" fmla="*/ 10968090 w 11218359"/>
              <a:gd name="connsiteY959" fmla="*/ 1382173 h 1382172"/>
              <a:gd name="connsiteX960" fmla="*/ 10979567 w 11218359"/>
              <a:gd name="connsiteY960" fmla="*/ 1382173 h 1382172"/>
              <a:gd name="connsiteX961" fmla="*/ 10990998 w 11218359"/>
              <a:gd name="connsiteY961" fmla="*/ 1382173 h 1382172"/>
              <a:gd name="connsiteX962" fmla="*/ 11002427 w 11218359"/>
              <a:gd name="connsiteY962" fmla="*/ 1382173 h 1382172"/>
              <a:gd name="connsiteX963" fmla="*/ 11013858 w 11218359"/>
              <a:gd name="connsiteY963" fmla="*/ 1382173 h 1382172"/>
              <a:gd name="connsiteX964" fmla="*/ 11025287 w 11218359"/>
              <a:gd name="connsiteY964" fmla="*/ 1382173 h 1382172"/>
              <a:gd name="connsiteX965" fmla="*/ 11036765 w 11218359"/>
              <a:gd name="connsiteY965" fmla="*/ 1382173 h 1382172"/>
              <a:gd name="connsiteX966" fmla="*/ 11048195 w 11218359"/>
              <a:gd name="connsiteY966" fmla="*/ 1382173 h 1382172"/>
              <a:gd name="connsiteX967" fmla="*/ 11059625 w 11218359"/>
              <a:gd name="connsiteY967" fmla="*/ 1382173 h 1382172"/>
              <a:gd name="connsiteX968" fmla="*/ 11071056 w 11218359"/>
              <a:gd name="connsiteY968" fmla="*/ 1382173 h 1382172"/>
              <a:gd name="connsiteX969" fmla="*/ 11082485 w 11218359"/>
              <a:gd name="connsiteY969" fmla="*/ 1382173 h 1382172"/>
              <a:gd name="connsiteX970" fmla="*/ 11093962 w 11218359"/>
              <a:gd name="connsiteY970" fmla="*/ 1382173 h 1382172"/>
              <a:gd name="connsiteX971" fmla="*/ 11105393 w 11218359"/>
              <a:gd name="connsiteY971" fmla="*/ 1382173 h 1382172"/>
              <a:gd name="connsiteX972" fmla="*/ 11116823 w 11218359"/>
              <a:gd name="connsiteY972" fmla="*/ 1382173 h 1382172"/>
              <a:gd name="connsiteX973" fmla="*/ 11128253 w 11218359"/>
              <a:gd name="connsiteY973" fmla="*/ 1382173 h 1382172"/>
              <a:gd name="connsiteX974" fmla="*/ 11139683 w 11218359"/>
              <a:gd name="connsiteY974" fmla="*/ 1382173 h 1382172"/>
              <a:gd name="connsiteX975" fmla="*/ 11151160 w 11218359"/>
              <a:gd name="connsiteY975" fmla="*/ 1382173 h 1382172"/>
              <a:gd name="connsiteX976" fmla="*/ 11162591 w 11218359"/>
              <a:gd name="connsiteY976" fmla="*/ 1382173 h 1382172"/>
              <a:gd name="connsiteX977" fmla="*/ 11174020 w 11218359"/>
              <a:gd name="connsiteY977" fmla="*/ 1382173 h 1382172"/>
              <a:gd name="connsiteX978" fmla="*/ 11185451 w 11218359"/>
              <a:gd name="connsiteY978" fmla="*/ 1382173 h 1382172"/>
              <a:gd name="connsiteX979" fmla="*/ 11196881 w 11218359"/>
              <a:gd name="connsiteY979" fmla="*/ 1382173 h 1382172"/>
              <a:gd name="connsiteX980" fmla="*/ 11208358 w 11218359"/>
              <a:gd name="connsiteY980" fmla="*/ 1382173 h 1382172"/>
              <a:gd name="connsiteX981" fmla="*/ 11218359 w 11218359"/>
              <a:gd name="connsiteY981" fmla="*/ 1382173 h 1382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82172">
                <a:moveTo>
                  <a:pt x="0" y="1382173"/>
                </a:moveTo>
                <a:lnTo>
                  <a:pt x="9149" y="1382173"/>
                </a:lnTo>
                <a:lnTo>
                  <a:pt x="20588" y="1382173"/>
                </a:lnTo>
                <a:lnTo>
                  <a:pt x="32028" y="1382173"/>
                </a:lnTo>
                <a:lnTo>
                  <a:pt x="43467" y="1382173"/>
                </a:lnTo>
                <a:lnTo>
                  <a:pt x="54907" y="1382173"/>
                </a:lnTo>
                <a:lnTo>
                  <a:pt x="66346" y="1382173"/>
                </a:lnTo>
                <a:lnTo>
                  <a:pt x="77786" y="1382173"/>
                </a:lnTo>
                <a:lnTo>
                  <a:pt x="89225" y="1382173"/>
                </a:lnTo>
                <a:lnTo>
                  <a:pt x="100665" y="1382173"/>
                </a:lnTo>
                <a:lnTo>
                  <a:pt x="112104" y="1382173"/>
                </a:lnTo>
                <a:lnTo>
                  <a:pt x="123544" y="1382173"/>
                </a:lnTo>
                <a:lnTo>
                  <a:pt x="134979" y="1382173"/>
                </a:lnTo>
                <a:lnTo>
                  <a:pt x="146423" y="1382173"/>
                </a:lnTo>
                <a:lnTo>
                  <a:pt x="157858" y="1382173"/>
                </a:lnTo>
                <a:lnTo>
                  <a:pt x="169297" y="1382173"/>
                </a:lnTo>
                <a:lnTo>
                  <a:pt x="180737" y="1382173"/>
                </a:lnTo>
                <a:lnTo>
                  <a:pt x="192176" y="1382173"/>
                </a:lnTo>
                <a:lnTo>
                  <a:pt x="203616" y="1382173"/>
                </a:lnTo>
                <a:lnTo>
                  <a:pt x="215055" y="1382173"/>
                </a:lnTo>
                <a:lnTo>
                  <a:pt x="226495" y="1382173"/>
                </a:lnTo>
                <a:lnTo>
                  <a:pt x="237935" y="1382173"/>
                </a:lnTo>
                <a:lnTo>
                  <a:pt x="249374" y="1382173"/>
                </a:lnTo>
                <a:lnTo>
                  <a:pt x="260814" y="1382173"/>
                </a:lnTo>
                <a:lnTo>
                  <a:pt x="272253" y="1382173"/>
                </a:lnTo>
                <a:lnTo>
                  <a:pt x="283693" y="1382173"/>
                </a:lnTo>
                <a:lnTo>
                  <a:pt x="295132" y="1382173"/>
                </a:lnTo>
                <a:lnTo>
                  <a:pt x="306572" y="1382173"/>
                </a:lnTo>
                <a:lnTo>
                  <a:pt x="318011" y="1382173"/>
                </a:lnTo>
                <a:lnTo>
                  <a:pt x="329451" y="1382173"/>
                </a:lnTo>
                <a:lnTo>
                  <a:pt x="340890" y="1382173"/>
                </a:lnTo>
                <a:lnTo>
                  <a:pt x="352330" y="1382173"/>
                </a:lnTo>
                <a:lnTo>
                  <a:pt x="363769" y="1382173"/>
                </a:lnTo>
                <a:lnTo>
                  <a:pt x="375209" y="1382173"/>
                </a:lnTo>
                <a:lnTo>
                  <a:pt x="386648" y="1382173"/>
                </a:lnTo>
                <a:lnTo>
                  <a:pt x="398088" y="1382173"/>
                </a:lnTo>
                <a:lnTo>
                  <a:pt x="409527" y="1382173"/>
                </a:lnTo>
                <a:lnTo>
                  <a:pt x="420967" y="1382173"/>
                </a:lnTo>
                <a:lnTo>
                  <a:pt x="432406" y="1382173"/>
                </a:lnTo>
                <a:lnTo>
                  <a:pt x="443846" y="1382173"/>
                </a:lnTo>
                <a:lnTo>
                  <a:pt x="455285" y="1382173"/>
                </a:lnTo>
                <a:lnTo>
                  <a:pt x="466725" y="1382173"/>
                </a:lnTo>
                <a:lnTo>
                  <a:pt x="478165" y="1382173"/>
                </a:lnTo>
                <a:lnTo>
                  <a:pt x="489604" y="1382173"/>
                </a:lnTo>
                <a:lnTo>
                  <a:pt x="501044" y="1382173"/>
                </a:lnTo>
                <a:lnTo>
                  <a:pt x="512483" y="1382173"/>
                </a:lnTo>
                <a:lnTo>
                  <a:pt x="523923" y="1382173"/>
                </a:lnTo>
                <a:lnTo>
                  <a:pt x="535362" y="1382173"/>
                </a:lnTo>
                <a:lnTo>
                  <a:pt x="546802" y="1382173"/>
                </a:lnTo>
                <a:lnTo>
                  <a:pt x="558241" y="1382173"/>
                </a:lnTo>
                <a:lnTo>
                  <a:pt x="569681" y="1382173"/>
                </a:lnTo>
                <a:lnTo>
                  <a:pt x="581120" y="1382173"/>
                </a:lnTo>
                <a:lnTo>
                  <a:pt x="592560" y="1382173"/>
                </a:lnTo>
                <a:lnTo>
                  <a:pt x="603999" y="1382173"/>
                </a:lnTo>
                <a:lnTo>
                  <a:pt x="615439" y="1382173"/>
                </a:lnTo>
                <a:lnTo>
                  <a:pt x="626878" y="1382173"/>
                </a:lnTo>
                <a:lnTo>
                  <a:pt x="638318" y="1382173"/>
                </a:lnTo>
                <a:lnTo>
                  <a:pt x="649757" y="1382173"/>
                </a:lnTo>
                <a:lnTo>
                  <a:pt x="661192" y="1382173"/>
                </a:lnTo>
                <a:lnTo>
                  <a:pt x="672632" y="1382173"/>
                </a:lnTo>
                <a:lnTo>
                  <a:pt x="684071" y="1382173"/>
                </a:lnTo>
                <a:lnTo>
                  <a:pt x="695511" y="1382173"/>
                </a:lnTo>
                <a:lnTo>
                  <a:pt x="706950" y="1382173"/>
                </a:lnTo>
                <a:lnTo>
                  <a:pt x="718390" y="1382173"/>
                </a:lnTo>
                <a:lnTo>
                  <a:pt x="729829" y="1382173"/>
                </a:lnTo>
                <a:lnTo>
                  <a:pt x="741269" y="1382173"/>
                </a:lnTo>
                <a:lnTo>
                  <a:pt x="752708" y="1382173"/>
                </a:lnTo>
                <a:lnTo>
                  <a:pt x="764148" y="1382173"/>
                </a:lnTo>
                <a:lnTo>
                  <a:pt x="775587" y="1382173"/>
                </a:lnTo>
                <a:lnTo>
                  <a:pt x="787027" y="1382173"/>
                </a:lnTo>
                <a:lnTo>
                  <a:pt x="798467" y="1382173"/>
                </a:lnTo>
                <a:lnTo>
                  <a:pt x="809906" y="1382173"/>
                </a:lnTo>
                <a:lnTo>
                  <a:pt x="821346" y="1382173"/>
                </a:lnTo>
                <a:lnTo>
                  <a:pt x="832785" y="1382173"/>
                </a:lnTo>
                <a:lnTo>
                  <a:pt x="844225" y="1382173"/>
                </a:lnTo>
                <a:lnTo>
                  <a:pt x="855664" y="1382173"/>
                </a:lnTo>
                <a:lnTo>
                  <a:pt x="867104" y="1382173"/>
                </a:lnTo>
                <a:lnTo>
                  <a:pt x="878543" y="1382173"/>
                </a:lnTo>
                <a:lnTo>
                  <a:pt x="889983" y="1382173"/>
                </a:lnTo>
                <a:lnTo>
                  <a:pt x="901422" y="1382173"/>
                </a:lnTo>
                <a:lnTo>
                  <a:pt x="912862" y="1382173"/>
                </a:lnTo>
                <a:lnTo>
                  <a:pt x="924301" y="1382173"/>
                </a:lnTo>
                <a:lnTo>
                  <a:pt x="935741" y="1382173"/>
                </a:lnTo>
                <a:lnTo>
                  <a:pt x="947180" y="1382173"/>
                </a:lnTo>
                <a:lnTo>
                  <a:pt x="958620" y="1382173"/>
                </a:lnTo>
                <a:lnTo>
                  <a:pt x="970059" y="1382173"/>
                </a:lnTo>
                <a:lnTo>
                  <a:pt x="981499" y="1382173"/>
                </a:lnTo>
                <a:lnTo>
                  <a:pt x="992938" y="1382173"/>
                </a:lnTo>
                <a:lnTo>
                  <a:pt x="1004378" y="1382173"/>
                </a:lnTo>
                <a:lnTo>
                  <a:pt x="1015818" y="1382173"/>
                </a:lnTo>
                <a:lnTo>
                  <a:pt x="1027257" y="1382173"/>
                </a:lnTo>
                <a:lnTo>
                  <a:pt x="1038697" y="1382173"/>
                </a:lnTo>
                <a:lnTo>
                  <a:pt x="1050136" y="1382173"/>
                </a:lnTo>
                <a:lnTo>
                  <a:pt x="1061576" y="1382173"/>
                </a:lnTo>
                <a:lnTo>
                  <a:pt x="1073015" y="1382173"/>
                </a:lnTo>
                <a:lnTo>
                  <a:pt x="1084455" y="1382173"/>
                </a:lnTo>
                <a:lnTo>
                  <a:pt x="1095894" y="1382173"/>
                </a:lnTo>
                <a:lnTo>
                  <a:pt x="1107334" y="1382173"/>
                </a:lnTo>
                <a:lnTo>
                  <a:pt x="1118773" y="1382173"/>
                </a:lnTo>
                <a:lnTo>
                  <a:pt x="1130213" y="1382173"/>
                </a:lnTo>
                <a:lnTo>
                  <a:pt x="1141652" y="1382173"/>
                </a:lnTo>
                <a:lnTo>
                  <a:pt x="1153092" y="1382173"/>
                </a:lnTo>
                <a:lnTo>
                  <a:pt x="1164531" y="1382173"/>
                </a:lnTo>
                <a:lnTo>
                  <a:pt x="1175971" y="1382173"/>
                </a:lnTo>
                <a:lnTo>
                  <a:pt x="1187406" y="1382173"/>
                </a:lnTo>
                <a:lnTo>
                  <a:pt x="1198845" y="1382173"/>
                </a:lnTo>
                <a:lnTo>
                  <a:pt x="1210285" y="1382173"/>
                </a:lnTo>
                <a:lnTo>
                  <a:pt x="1221724" y="1382173"/>
                </a:lnTo>
                <a:lnTo>
                  <a:pt x="1233164" y="1382173"/>
                </a:lnTo>
                <a:lnTo>
                  <a:pt x="1244603" y="1382173"/>
                </a:lnTo>
                <a:lnTo>
                  <a:pt x="1256043" y="1382173"/>
                </a:lnTo>
                <a:lnTo>
                  <a:pt x="1267482" y="1382173"/>
                </a:lnTo>
                <a:lnTo>
                  <a:pt x="1278922" y="1382173"/>
                </a:lnTo>
                <a:lnTo>
                  <a:pt x="1290361" y="1382173"/>
                </a:lnTo>
                <a:lnTo>
                  <a:pt x="1301801" y="1382173"/>
                </a:lnTo>
                <a:lnTo>
                  <a:pt x="1313240" y="1382173"/>
                </a:lnTo>
                <a:lnTo>
                  <a:pt x="1324680" y="1382173"/>
                </a:lnTo>
                <a:lnTo>
                  <a:pt x="1336120" y="1382173"/>
                </a:lnTo>
                <a:lnTo>
                  <a:pt x="1347559" y="1382173"/>
                </a:lnTo>
                <a:lnTo>
                  <a:pt x="1358999" y="1382173"/>
                </a:lnTo>
                <a:lnTo>
                  <a:pt x="1370438" y="1382173"/>
                </a:lnTo>
                <a:lnTo>
                  <a:pt x="1381878" y="1382173"/>
                </a:lnTo>
                <a:lnTo>
                  <a:pt x="1393317" y="1382173"/>
                </a:lnTo>
                <a:lnTo>
                  <a:pt x="1404757" y="1382173"/>
                </a:lnTo>
                <a:lnTo>
                  <a:pt x="1416196" y="1382173"/>
                </a:lnTo>
                <a:lnTo>
                  <a:pt x="1427636" y="1382173"/>
                </a:lnTo>
                <a:lnTo>
                  <a:pt x="1439075" y="1382173"/>
                </a:lnTo>
                <a:lnTo>
                  <a:pt x="1450515" y="1382173"/>
                </a:lnTo>
                <a:lnTo>
                  <a:pt x="1461954" y="1382173"/>
                </a:lnTo>
                <a:lnTo>
                  <a:pt x="1473394" y="1382173"/>
                </a:lnTo>
                <a:lnTo>
                  <a:pt x="1484833" y="1382173"/>
                </a:lnTo>
                <a:lnTo>
                  <a:pt x="1496273" y="1382173"/>
                </a:lnTo>
                <a:lnTo>
                  <a:pt x="1507712" y="1382173"/>
                </a:lnTo>
                <a:lnTo>
                  <a:pt x="1519152" y="1382173"/>
                </a:lnTo>
                <a:lnTo>
                  <a:pt x="1530591" y="1382173"/>
                </a:lnTo>
                <a:lnTo>
                  <a:pt x="1542031" y="1382173"/>
                </a:lnTo>
                <a:lnTo>
                  <a:pt x="1553471" y="1382173"/>
                </a:lnTo>
                <a:lnTo>
                  <a:pt x="1564910" y="1382173"/>
                </a:lnTo>
                <a:lnTo>
                  <a:pt x="1576349" y="1382173"/>
                </a:lnTo>
                <a:lnTo>
                  <a:pt x="1587789" y="1382173"/>
                </a:lnTo>
                <a:lnTo>
                  <a:pt x="1599229" y="1382173"/>
                </a:lnTo>
                <a:lnTo>
                  <a:pt x="1610668" y="1382173"/>
                </a:lnTo>
                <a:lnTo>
                  <a:pt x="1622107" y="1382173"/>
                </a:lnTo>
                <a:lnTo>
                  <a:pt x="1633547" y="1382173"/>
                </a:lnTo>
                <a:lnTo>
                  <a:pt x="1644987" y="1382173"/>
                </a:lnTo>
                <a:lnTo>
                  <a:pt x="1656426" y="1382173"/>
                </a:lnTo>
                <a:lnTo>
                  <a:pt x="1667866" y="1382173"/>
                </a:lnTo>
                <a:lnTo>
                  <a:pt x="1679305" y="1382173"/>
                </a:lnTo>
                <a:lnTo>
                  <a:pt x="1690745" y="1382173"/>
                </a:lnTo>
                <a:lnTo>
                  <a:pt x="1702184" y="1382173"/>
                </a:lnTo>
                <a:lnTo>
                  <a:pt x="1713619" y="1382173"/>
                </a:lnTo>
                <a:lnTo>
                  <a:pt x="1725063" y="1382173"/>
                </a:lnTo>
                <a:lnTo>
                  <a:pt x="1736498" y="1382173"/>
                </a:lnTo>
                <a:lnTo>
                  <a:pt x="1747938" y="1382173"/>
                </a:lnTo>
                <a:lnTo>
                  <a:pt x="1759377" y="1382173"/>
                </a:lnTo>
                <a:lnTo>
                  <a:pt x="1770817" y="1382173"/>
                </a:lnTo>
                <a:lnTo>
                  <a:pt x="1782256" y="1382173"/>
                </a:lnTo>
                <a:lnTo>
                  <a:pt x="1793696" y="1382173"/>
                </a:lnTo>
                <a:lnTo>
                  <a:pt x="1805135" y="1382173"/>
                </a:lnTo>
                <a:lnTo>
                  <a:pt x="1816575" y="1382173"/>
                </a:lnTo>
                <a:lnTo>
                  <a:pt x="1828014" y="1382173"/>
                </a:lnTo>
                <a:lnTo>
                  <a:pt x="1839454" y="1382173"/>
                </a:lnTo>
                <a:lnTo>
                  <a:pt x="1850893" y="1382173"/>
                </a:lnTo>
                <a:lnTo>
                  <a:pt x="1862333" y="1382173"/>
                </a:lnTo>
                <a:lnTo>
                  <a:pt x="1873772" y="1382173"/>
                </a:lnTo>
                <a:lnTo>
                  <a:pt x="1885212" y="1382173"/>
                </a:lnTo>
                <a:lnTo>
                  <a:pt x="1896651" y="1382173"/>
                </a:lnTo>
                <a:lnTo>
                  <a:pt x="1908091" y="1382173"/>
                </a:lnTo>
                <a:lnTo>
                  <a:pt x="1919531" y="1382173"/>
                </a:lnTo>
                <a:lnTo>
                  <a:pt x="1930970" y="1382173"/>
                </a:lnTo>
                <a:lnTo>
                  <a:pt x="1942409" y="1382173"/>
                </a:lnTo>
                <a:lnTo>
                  <a:pt x="1953849" y="1382173"/>
                </a:lnTo>
                <a:lnTo>
                  <a:pt x="1965289" y="1382173"/>
                </a:lnTo>
                <a:lnTo>
                  <a:pt x="1976728" y="1382173"/>
                </a:lnTo>
                <a:lnTo>
                  <a:pt x="1988168" y="1382173"/>
                </a:lnTo>
                <a:lnTo>
                  <a:pt x="1999607" y="1382173"/>
                </a:lnTo>
                <a:lnTo>
                  <a:pt x="2011047" y="1382173"/>
                </a:lnTo>
                <a:lnTo>
                  <a:pt x="2022486" y="1382173"/>
                </a:lnTo>
                <a:lnTo>
                  <a:pt x="2033926" y="1382173"/>
                </a:lnTo>
                <a:lnTo>
                  <a:pt x="2045365" y="1382173"/>
                </a:lnTo>
                <a:lnTo>
                  <a:pt x="2056805" y="1382173"/>
                </a:lnTo>
                <a:lnTo>
                  <a:pt x="2068244" y="1382173"/>
                </a:lnTo>
                <a:lnTo>
                  <a:pt x="2079684" y="1382173"/>
                </a:lnTo>
                <a:lnTo>
                  <a:pt x="2091123" y="1382173"/>
                </a:lnTo>
                <a:lnTo>
                  <a:pt x="2102563" y="1382173"/>
                </a:lnTo>
                <a:lnTo>
                  <a:pt x="2114002" y="1382173"/>
                </a:lnTo>
                <a:lnTo>
                  <a:pt x="2125442" y="1382173"/>
                </a:lnTo>
                <a:lnTo>
                  <a:pt x="2136882" y="1382173"/>
                </a:lnTo>
                <a:lnTo>
                  <a:pt x="2148321" y="1382173"/>
                </a:lnTo>
                <a:lnTo>
                  <a:pt x="2159760" y="1382173"/>
                </a:lnTo>
                <a:lnTo>
                  <a:pt x="2171200" y="1382173"/>
                </a:lnTo>
                <a:lnTo>
                  <a:pt x="2182640" y="1382173"/>
                </a:lnTo>
                <a:lnTo>
                  <a:pt x="2194079" y="1382173"/>
                </a:lnTo>
                <a:lnTo>
                  <a:pt x="2205519" y="1382173"/>
                </a:lnTo>
                <a:lnTo>
                  <a:pt x="2216958" y="1382173"/>
                </a:lnTo>
                <a:lnTo>
                  <a:pt x="2228393" y="1382173"/>
                </a:lnTo>
                <a:lnTo>
                  <a:pt x="2239837" y="1382173"/>
                </a:lnTo>
                <a:lnTo>
                  <a:pt x="2251272" y="1382173"/>
                </a:lnTo>
                <a:lnTo>
                  <a:pt x="2262716" y="1382173"/>
                </a:lnTo>
                <a:lnTo>
                  <a:pt x="2274151" y="1382173"/>
                </a:lnTo>
                <a:lnTo>
                  <a:pt x="2285591" y="1382173"/>
                </a:lnTo>
                <a:lnTo>
                  <a:pt x="2297030" y="1382173"/>
                </a:lnTo>
                <a:lnTo>
                  <a:pt x="2308470" y="1382173"/>
                </a:lnTo>
                <a:lnTo>
                  <a:pt x="2319909" y="1382173"/>
                </a:lnTo>
                <a:lnTo>
                  <a:pt x="2331349" y="1382173"/>
                </a:lnTo>
                <a:lnTo>
                  <a:pt x="2342788" y="1382173"/>
                </a:lnTo>
                <a:lnTo>
                  <a:pt x="2354228" y="1382173"/>
                </a:lnTo>
                <a:lnTo>
                  <a:pt x="2365667" y="1382173"/>
                </a:lnTo>
                <a:lnTo>
                  <a:pt x="2377107" y="1382173"/>
                </a:lnTo>
                <a:lnTo>
                  <a:pt x="2388546" y="1382173"/>
                </a:lnTo>
                <a:lnTo>
                  <a:pt x="2399986" y="1382173"/>
                </a:lnTo>
                <a:lnTo>
                  <a:pt x="2411425" y="1382173"/>
                </a:lnTo>
                <a:lnTo>
                  <a:pt x="2422865" y="1382173"/>
                </a:lnTo>
                <a:lnTo>
                  <a:pt x="2434304" y="1382173"/>
                </a:lnTo>
                <a:lnTo>
                  <a:pt x="2445744" y="1382173"/>
                </a:lnTo>
                <a:lnTo>
                  <a:pt x="2457184" y="1382173"/>
                </a:lnTo>
                <a:lnTo>
                  <a:pt x="2468623" y="1382173"/>
                </a:lnTo>
                <a:lnTo>
                  <a:pt x="2480062" y="1382173"/>
                </a:lnTo>
                <a:lnTo>
                  <a:pt x="2491502" y="1382173"/>
                </a:lnTo>
                <a:lnTo>
                  <a:pt x="2502942" y="1382173"/>
                </a:lnTo>
                <a:lnTo>
                  <a:pt x="2514381" y="1382173"/>
                </a:lnTo>
                <a:lnTo>
                  <a:pt x="2525821" y="1382173"/>
                </a:lnTo>
                <a:lnTo>
                  <a:pt x="2537260" y="1382173"/>
                </a:lnTo>
                <a:lnTo>
                  <a:pt x="2548700" y="1382173"/>
                </a:lnTo>
                <a:lnTo>
                  <a:pt x="2560139" y="1382173"/>
                </a:lnTo>
                <a:lnTo>
                  <a:pt x="2571579" y="1382173"/>
                </a:lnTo>
                <a:lnTo>
                  <a:pt x="2583018" y="1382173"/>
                </a:lnTo>
                <a:lnTo>
                  <a:pt x="2594458" y="1382173"/>
                </a:lnTo>
                <a:lnTo>
                  <a:pt x="2605897" y="1382173"/>
                </a:lnTo>
                <a:lnTo>
                  <a:pt x="2617337" y="1382173"/>
                </a:lnTo>
                <a:lnTo>
                  <a:pt x="2628776" y="1382173"/>
                </a:lnTo>
                <a:lnTo>
                  <a:pt x="2640216" y="1382173"/>
                </a:lnTo>
                <a:lnTo>
                  <a:pt x="2651655" y="1382173"/>
                </a:lnTo>
                <a:lnTo>
                  <a:pt x="2663095" y="1382173"/>
                </a:lnTo>
                <a:lnTo>
                  <a:pt x="2674535" y="1382173"/>
                </a:lnTo>
                <a:lnTo>
                  <a:pt x="2685974" y="1382173"/>
                </a:lnTo>
                <a:lnTo>
                  <a:pt x="2697413" y="1382173"/>
                </a:lnTo>
                <a:lnTo>
                  <a:pt x="2708853" y="1382173"/>
                </a:lnTo>
                <a:lnTo>
                  <a:pt x="2720293" y="1382173"/>
                </a:lnTo>
                <a:lnTo>
                  <a:pt x="2731727" y="1382173"/>
                </a:lnTo>
                <a:lnTo>
                  <a:pt x="2743172" y="1382173"/>
                </a:lnTo>
                <a:lnTo>
                  <a:pt x="2754611" y="1382173"/>
                </a:lnTo>
                <a:lnTo>
                  <a:pt x="2766046" y="1382173"/>
                </a:lnTo>
                <a:lnTo>
                  <a:pt x="2777490" y="1382173"/>
                </a:lnTo>
                <a:lnTo>
                  <a:pt x="2788925" y="1382173"/>
                </a:lnTo>
                <a:lnTo>
                  <a:pt x="2800364" y="1382173"/>
                </a:lnTo>
                <a:lnTo>
                  <a:pt x="2811804" y="1382173"/>
                </a:lnTo>
                <a:lnTo>
                  <a:pt x="2823243" y="1382173"/>
                </a:lnTo>
                <a:lnTo>
                  <a:pt x="2834683" y="1382173"/>
                </a:lnTo>
                <a:lnTo>
                  <a:pt x="2846123" y="1382173"/>
                </a:lnTo>
                <a:lnTo>
                  <a:pt x="2857562" y="1382173"/>
                </a:lnTo>
                <a:lnTo>
                  <a:pt x="2869001" y="1382173"/>
                </a:lnTo>
                <a:lnTo>
                  <a:pt x="2880441" y="1382173"/>
                </a:lnTo>
                <a:lnTo>
                  <a:pt x="2891881" y="1382173"/>
                </a:lnTo>
                <a:lnTo>
                  <a:pt x="2903320" y="1382173"/>
                </a:lnTo>
                <a:lnTo>
                  <a:pt x="2914760" y="1382173"/>
                </a:lnTo>
                <a:lnTo>
                  <a:pt x="2926199" y="1382173"/>
                </a:lnTo>
                <a:lnTo>
                  <a:pt x="2937639" y="1382173"/>
                </a:lnTo>
                <a:lnTo>
                  <a:pt x="2949078" y="1382173"/>
                </a:lnTo>
                <a:lnTo>
                  <a:pt x="2960518" y="1382173"/>
                </a:lnTo>
                <a:lnTo>
                  <a:pt x="2971957" y="1382173"/>
                </a:lnTo>
                <a:lnTo>
                  <a:pt x="2983397" y="1382173"/>
                </a:lnTo>
                <a:lnTo>
                  <a:pt x="2994837" y="1382173"/>
                </a:lnTo>
                <a:lnTo>
                  <a:pt x="3006276" y="1382173"/>
                </a:lnTo>
                <a:lnTo>
                  <a:pt x="3017715" y="1382173"/>
                </a:lnTo>
                <a:lnTo>
                  <a:pt x="3029155" y="1382173"/>
                </a:lnTo>
                <a:lnTo>
                  <a:pt x="3040594" y="1382173"/>
                </a:lnTo>
                <a:lnTo>
                  <a:pt x="3052034" y="1382173"/>
                </a:lnTo>
                <a:lnTo>
                  <a:pt x="3063474" y="1382173"/>
                </a:lnTo>
                <a:lnTo>
                  <a:pt x="3074913" y="1382173"/>
                </a:lnTo>
                <a:lnTo>
                  <a:pt x="3086352" y="1382173"/>
                </a:lnTo>
                <a:lnTo>
                  <a:pt x="3097792" y="1382173"/>
                </a:lnTo>
                <a:lnTo>
                  <a:pt x="3109232" y="1382173"/>
                </a:lnTo>
                <a:lnTo>
                  <a:pt x="3120671" y="1382173"/>
                </a:lnTo>
                <a:lnTo>
                  <a:pt x="3132111" y="1382173"/>
                </a:lnTo>
                <a:lnTo>
                  <a:pt x="3143550" y="1382173"/>
                </a:lnTo>
                <a:lnTo>
                  <a:pt x="3154990" y="1382173"/>
                </a:lnTo>
                <a:lnTo>
                  <a:pt x="3166429" y="1382173"/>
                </a:lnTo>
                <a:lnTo>
                  <a:pt x="3177869" y="1382173"/>
                </a:lnTo>
                <a:lnTo>
                  <a:pt x="3189308" y="1382173"/>
                </a:lnTo>
                <a:lnTo>
                  <a:pt x="3200748" y="1382173"/>
                </a:lnTo>
                <a:lnTo>
                  <a:pt x="3212187" y="1382173"/>
                </a:lnTo>
                <a:lnTo>
                  <a:pt x="3223627" y="1382173"/>
                </a:lnTo>
                <a:lnTo>
                  <a:pt x="3235066" y="1382173"/>
                </a:lnTo>
                <a:lnTo>
                  <a:pt x="3246501" y="1382173"/>
                </a:lnTo>
                <a:lnTo>
                  <a:pt x="3257945" y="1382173"/>
                </a:lnTo>
                <a:lnTo>
                  <a:pt x="3269385" y="1382173"/>
                </a:lnTo>
                <a:lnTo>
                  <a:pt x="3280825" y="1382173"/>
                </a:lnTo>
                <a:lnTo>
                  <a:pt x="3292264" y="1382173"/>
                </a:lnTo>
                <a:lnTo>
                  <a:pt x="3303699" y="1382173"/>
                </a:lnTo>
                <a:lnTo>
                  <a:pt x="3315143" y="1382173"/>
                </a:lnTo>
                <a:lnTo>
                  <a:pt x="3326578" y="1382173"/>
                </a:lnTo>
                <a:lnTo>
                  <a:pt x="3338017" y="1382173"/>
                </a:lnTo>
                <a:lnTo>
                  <a:pt x="3349457" y="1382173"/>
                </a:lnTo>
                <a:lnTo>
                  <a:pt x="3360896" y="1382173"/>
                </a:lnTo>
                <a:lnTo>
                  <a:pt x="3372336" y="1382173"/>
                </a:lnTo>
                <a:lnTo>
                  <a:pt x="3383776" y="1382173"/>
                </a:lnTo>
                <a:lnTo>
                  <a:pt x="3395215" y="1382173"/>
                </a:lnTo>
                <a:lnTo>
                  <a:pt x="3406654" y="1382173"/>
                </a:lnTo>
                <a:lnTo>
                  <a:pt x="3418094" y="1382173"/>
                </a:lnTo>
                <a:lnTo>
                  <a:pt x="3429534" y="1382173"/>
                </a:lnTo>
                <a:lnTo>
                  <a:pt x="3440973" y="1382173"/>
                </a:lnTo>
                <a:lnTo>
                  <a:pt x="3452413" y="1382173"/>
                </a:lnTo>
                <a:lnTo>
                  <a:pt x="3463852" y="1382173"/>
                </a:lnTo>
                <a:lnTo>
                  <a:pt x="3475292" y="1382173"/>
                </a:lnTo>
                <a:lnTo>
                  <a:pt x="3486731" y="1382173"/>
                </a:lnTo>
                <a:lnTo>
                  <a:pt x="3498171" y="1382173"/>
                </a:lnTo>
                <a:lnTo>
                  <a:pt x="3509610" y="1382173"/>
                </a:lnTo>
                <a:lnTo>
                  <a:pt x="3521050" y="1382173"/>
                </a:lnTo>
                <a:lnTo>
                  <a:pt x="3532489" y="1382173"/>
                </a:lnTo>
                <a:lnTo>
                  <a:pt x="3543929" y="1382173"/>
                </a:lnTo>
                <a:lnTo>
                  <a:pt x="3555368" y="1215409"/>
                </a:lnTo>
                <a:lnTo>
                  <a:pt x="3566808" y="121691"/>
                </a:lnTo>
                <a:lnTo>
                  <a:pt x="3578247" y="165259"/>
                </a:lnTo>
                <a:lnTo>
                  <a:pt x="3589687" y="402631"/>
                </a:lnTo>
                <a:lnTo>
                  <a:pt x="3601127" y="570895"/>
                </a:lnTo>
                <a:lnTo>
                  <a:pt x="3612566" y="497281"/>
                </a:lnTo>
                <a:lnTo>
                  <a:pt x="3624005" y="115681"/>
                </a:lnTo>
                <a:lnTo>
                  <a:pt x="3635445" y="0"/>
                </a:lnTo>
                <a:lnTo>
                  <a:pt x="3646885" y="172769"/>
                </a:lnTo>
                <a:lnTo>
                  <a:pt x="3658324" y="177275"/>
                </a:lnTo>
                <a:lnTo>
                  <a:pt x="3669764" y="395121"/>
                </a:lnTo>
                <a:lnTo>
                  <a:pt x="3681203" y="579911"/>
                </a:lnTo>
                <a:lnTo>
                  <a:pt x="3692643" y="597941"/>
                </a:lnTo>
                <a:lnTo>
                  <a:pt x="3704082" y="267419"/>
                </a:lnTo>
                <a:lnTo>
                  <a:pt x="3715522" y="127697"/>
                </a:lnTo>
                <a:lnTo>
                  <a:pt x="3726961" y="145728"/>
                </a:lnTo>
                <a:lnTo>
                  <a:pt x="3738401" y="1015598"/>
                </a:lnTo>
                <a:lnTo>
                  <a:pt x="3749840" y="1382173"/>
                </a:lnTo>
                <a:lnTo>
                  <a:pt x="3761280" y="1382173"/>
                </a:lnTo>
                <a:lnTo>
                  <a:pt x="3772719" y="1382173"/>
                </a:lnTo>
                <a:lnTo>
                  <a:pt x="3784154" y="1382173"/>
                </a:lnTo>
                <a:lnTo>
                  <a:pt x="3795598" y="1382173"/>
                </a:lnTo>
                <a:lnTo>
                  <a:pt x="3807033" y="1382173"/>
                </a:lnTo>
                <a:lnTo>
                  <a:pt x="3818473" y="1382173"/>
                </a:lnTo>
                <a:lnTo>
                  <a:pt x="3829917" y="1382173"/>
                </a:lnTo>
                <a:lnTo>
                  <a:pt x="3841352" y="1382173"/>
                </a:lnTo>
                <a:lnTo>
                  <a:pt x="3852791" y="1382173"/>
                </a:lnTo>
                <a:lnTo>
                  <a:pt x="3864231" y="1382173"/>
                </a:lnTo>
                <a:lnTo>
                  <a:pt x="3875670" y="1382173"/>
                </a:lnTo>
                <a:lnTo>
                  <a:pt x="3887110" y="1382173"/>
                </a:lnTo>
                <a:lnTo>
                  <a:pt x="3898549" y="1382173"/>
                </a:lnTo>
                <a:lnTo>
                  <a:pt x="3909989" y="1382173"/>
                </a:lnTo>
                <a:lnTo>
                  <a:pt x="3921447" y="1382173"/>
                </a:lnTo>
                <a:lnTo>
                  <a:pt x="3932878" y="1382173"/>
                </a:lnTo>
                <a:lnTo>
                  <a:pt x="3944307" y="1382173"/>
                </a:lnTo>
                <a:lnTo>
                  <a:pt x="3955737" y="1382173"/>
                </a:lnTo>
                <a:lnTo>
                  <a:pt x="3967167" y="1382173"/>
                </a:lnTo>
                <a:lnTo>
                  <a:pt x="3978645" y="1382173"/>
                </a:lnTo>
                <a:lnTo>
                  <a:pt x="3990075" y="1382173"/>
                </a:lnTo>
                <a:lnTo>
                  <a:pt x="4001505" y="1380673"/>
                </a:lnTo>
                <a:lnTo>
                  <a:pt x="4012935" y="1382173"/>
                </a:lnTo>
                <a:lnTo>
                  <a:pt x="4024365" y="1382173"/>
                </a:lnTo>
                <a:lnTo>
                  <a:pt x="4035843" y="1382173"/>
                </a:lnTo>
                <a:lnTo>
                  <a:pt x="4047273" y="1382173"/>
                </a:lnTo>
                <a:lnTo>
                  <a:pt x="4058702" y="1382173"/>
                </a:lnTo>
                <a:lnTo>
                  <a:pt x="4070133" y="1382173"/>
                </a:lnTo>
                <a:lnTo>
                  <a:pt x="4081563" y="1382173"/>
                </a:lnTo>
                <a:lnTo>
                  <a:pt x="4093040" y="1382173"/>
                </a:lnTo>
                <a:lnTo>
                  <a:pt x="4104471" y="1382173"/>
                </a:lnTo>
                <a:lnTo>
                  <a:pt x="4115900" y="1382173"/>
                </a:lnTo>
                <a:lnTo>
                  <a:pt x="4127330" y="1382173"/>
                </a:lnTo>
                <a:lnTo>
                  <a:pt x="4138760" y="1382173"/>
                </a:lnTo>
                <a:lnTo>
                  <a:pt x="4150238" y="1382173"/>
                </a:lnTo>
                <a:lnTo>
                  <a:pt x="4161668" y="1382173"/>
                </a:lnTo>
                <a:lnTo>
                  <a:pt x="4173098" y="1382173"/>
                </a:lnTo>
                <a:lnTo>
                  <a:pt x="4184528" y="1382173"/>
                </a:lnTo>
                <a:lnTo>
                  <a:pt x="4195958" y="1382173"/>
                </a:lnTo>
                <a:lnTo>
                  <a:pt x="4207436" y="1382173"/>
                </a:lnTo>
                <a:lnTo>
                  <a:pt x="4218865" y="1382173"/>
                </a:lnTo>
                <a:lnTo>
                  <a:pt x="4230296" y="1382173"/>
                </a:lnTo>
                <a:lnTo>
                  <a:pt x="4241726" y="1382173"/>
                </a:lnTo>
                <a:lnTo>
                  <a:pt x="4253156" y="1382173"/>
                </a:lnTo>
                <a:lnTo>
                  <a:pt x="4264634" y="1382173"/>
                </a:lnTo>
                <a:lnTo>
                  <a:pt x="4276063" y="1382173"/>
                </a:lnTo>
                <a:lnTo>
                  <a:pt x="4287493" y="1382173"/>
                </a:lnTo>
                <a:lnTo>
                  <a:pt x="4298923" y="1382173"/>
                </a:lnTo>
                <a:lnTo>
                  <a:pt x="4310353" y="1382173"/>
                </a:lnTo>
                <a:lnTo>
                  <a:pt x="4321831" y="1382173"/>
                </a:lnTo>
                <a:lnTo>
                  <a:pt x="4333261" y="1382173"/>
                </a:lnTo>
                <a:lnTo>
                  <a:pt x="4344691" y="1382173"/>
                </a:lnTo>
                <a:lnTo>
                  <a:pt x="4356121" y="1382173"/>
                </a:lnTo>
                <a:lnTo>
                  <a:pt x="4367551" y="1382173"/>
                </a:lnTo>
                <a:lnTo>
                  <a:pt x="4379028" y="1382173"/>
                </a:lnTo>
                <a:lnTo>
                  <a:pt x="4390458" y="1382173"/>
                </a:lnTo>
                <a:lnTo>
                  <a:pt x="4401889" y="1382173"/>
                </a:lnTo>
                <a:lnTo>
                  <a:pt x="4413319" y="1382173"/>
                </a:lnTo>
                <a:lnTo>
                  <a:pt x="4424749" y="1382173"/>
                </a:lnTo>
                <a:lnTo>
                  <a:pt x="4436226" y="1382173"/>
                </a:lnTo>
                <a:lnTo>
                  <a:pt x="4447656" y="1382173"/>
                </a:lnTo>
                <a:lnTo>
                  <a:pt x="4459086" y="1382173"/>
                </a:lnTo>
                <a:lnTo>
                  <a:pt x="4470516" y="1382173"/>
                </a:lnTo>
                <a:lnTo>
                  <a:pt x="4481946" y="1382173"/>
                </a:lnTo>
                <a:lnTo>
                  <a:pt x="4493424" y="1382173"/>
                </a:lnTo>
                <a:lnTo>
                  <a:pt x="4504854" y="1382173"/>
                </a:lnTo>
                <a:lnTo>
                  <a:pt x="4516284" y="1382173"/>
                </a:lnTo>
                <a:lnTo>
                  <a:pt x="4527714" y="1382173"/>
                </a:lnTo>
                <a:lnTo>
                  <a:pt x="4539144" y="1382173"/>
                </a:lnTo>
                <a:lnTo>
                  <a:pt x="4550621" y="1382173"/>
                </a:lnTo>
                <a:lnTo>
                  <a:pt x="4562051" y="1382173"/>
                </a:lnTo>
                <a:lnTo>
                  <a:pt x="4573482" y="1382173"/>
                </a:lnTo>
                <a:lnTo>
                  <a:pt x="4584912" y="1382173"/>
                </a:lnTo>
                <a:lnTo>
                  <a:pt x="4596341" y="1382173"/>
                </a:lnTo>
                <a:lnTo>
                  <a:pt x="4607771" y="1382173"/>
                </a:lnTo>
                <a:lnTo>
                  <a:pt x="4619249" y="1382173"/>
                </a:lnTo>
                <a:lnTo>
                  <a:pt x="4630679" y="1382173"/>
                </a:lnTo>
                <a:lnTo>
                  <a:pt x="4642109" y="1382173"/>
                </a:lnTo>
                <a:lnTo>
                  <a:pt x="4653539" y="1382173"/>
                </a:lnTo>
                <a:lnTo>
                  <a:pt x="4664969" y="1382173"/>
                </a:lnTo>
                <a:lnTo>
                  <a:pt x="4676447" y="1377667"/>
                </a:lnTo>
                <a:lnTo>
                  <a:pt x="4687877" y="1382173"/>
                </a:lnTo>
                <a:lnTo>
                  <a:pt x="4699306" y="1382173"/>
                </a:lnTo>
                <a:lnTo>
                  <a:pt x="4710737" y="1382173"/>
                </a:lnTo>
                <a:lnTo>
                  <a:pt x="4722167" y="1382173"/>
                </a:lnTo>
                <a:lnTo>
                  <a:pt x="4733644" y="1382173"/>
                </a:lnTo>
                <a:lnTo>
                  <a:pt x="4745075" y="1382173"/>
                </a:lnTo>
                <a:lnTo>
                  <a:pt x="4756504" y="1382173"/>
                </a:lnTo>
                <a:lnTo>
                  <a:pt x="4767934" y="1382173"/>
                </a:lnTo>
                <a:lnTo>
                  <a:pt x="4779364" y="1382173"/>
                </a:lnTo>
                <a:lnTo>
                  <a:pt x="4790842" y="1382173"/>
                </a:lnTo>
                <a:lnTo>
                  <a:pt x="4802272" y="1382173"/>
                </a:lnTo>
                <a:lnTo>
                  <a:pt x="4813702" y="1382173"/>
                </a:lnTo>
                <a:lnTo>
                  <a:pt x="4825132" y="1382173"/>
                </a:lnTo>
                <a:lnTo>
                  <a:pt x="4836562" y="1382173"/>
                </a:lnTo>
                <a:lnTo>
                  <a:pt x="4848040" y="1382173"/>
                </a:lnTo>
                <a:lnTo>
                  <a:pt x="4859469" y="1382173"/>
                </a:lnTo>
                <a:lnTo>
                  <a:pt x="4870899" y="1382173"/>
                </a:lnTo>
                <a:lnTo>
                  <a:pt x="4882330" y="1382173"/>
                </a:lnTo>
                <a:lnTo>
                  <a:pt x="4893760" y="1382173"/>
                </a:lnTo>
                <a:lnTo>
                  <a:pt x="4905237" y="1382173"/>
                </a:lnTo>
                <a:lnTo>
                  <a:pt x="4916667" y="1382173"/>
                </a:lnTo>
                <a:lnTo>
                  <a:pt x="4928097" y="1382173"/>
                </a:lnTo>
                <a:lnTo>
                  <a:pt x="4939527" y="1382173"/>
                </a:lnTo>
                <a:lnTo>
                  <a:pt x="4950957" y="1382173"/>
                </a:lnTo>
                <a:lnTo>
                  <a:pt x="4962435" y="1382173"/>
                </a:lnTo>
                <a:lnTo>
                  <a:pt x="4973865" y="1382173"/>
                </a:lnTo>
                <a:lnTo>
                  <a:pt x="4985295" y="1382173"/>
                </a:lnTo>
                <a:lnTo>
                  <a:pt x="4996725" y="1382173"/>
                </a:lnTo>
                <a:lnTo>
                  <a:pt x="5008155" y="1380673"/>
                </a:lnTo>
                <a:lnTo>
                  <a:pt x="5019632" y="1382173"/>
                </a:lnTo>
                <a:lnTo>
                  <a:pt x="5031062" y="1382173"/>
                </a:lnTo>
                <a:lnTo>
                  <a:pt x="5042492" y="1382173"/>
                </a:lnTo>
                <a:lnTo>
                  <a:pt x="5053923" y="1382173"/>
                </a:lnTo>
                <a:lnTo>
                  <a:pt x="5065353" y="1382173"/>
                </a:lnTo>
                <a:lnTo>
                  <a:pt x="5076830" y="1382173"/>
                </a:lnTo>
                <a:lnTo>
                  <a:pt x="5088260" y="1382173"/>
                </a:lnTo>
                <a:lnTo>
                  <a:pt x="5099690" y="1382173"/>
                </a:lnTo>
                <a:lnTo>
                  <a:pt x="5111120" y="1382173"/>
                </a:lnTo>
                <a:lnTo>
                  <a:pt x="5122550" y="1382173"/>
                </a:lnTo>
                <a:lnTo>
                  <a:pt x="5134028" y="1382173"/>
                </a:lnTo>
                <a:lnTo>
                  <a:pt x="5145458" y="1382173"/>
                </a:lnTo>
                <a:lnTo>
                  <a:pt x="5156888" y="1382173"/>
                </a:lnTo>
                <a:lnTo>
                  <a:pt x="5168318" y="1382173"/>
                </a:lnTo>
                <a:lnTo>
                  <a:pt x="5179747" y="1382173"/>
                </a:lnTo>
                <a:lnTo>
                  <a:pt x="5191225" y="1382173"/>
                </a:lnTo>
                <a:lnTo>
                  <a:pt x="5202655" y="1382173"/>
                </a:lnTo>
                <a:lnTo>
                  <a:pt x="5214085" y="1382173"/>
                </a:lnTo>
                <a:lnTo>
                  <a:pt x="5225515" y="1382173"/>
                </a:lnTo>
                <a:lnTo>
                  <a:pt x="5236945" y="1382173"/>
                </a:lnTo>
                <a:lnTo>
                  <a:pt x="5248423" y="1382173"/>
                </a:lnTo>
                <a:lnTo>
                  <a:pt x="5259853" y="1382173"/>
                </a:lnTo>
                <a:lnTo>
                  <a:pt x="5271283" y="1382173"/>
                </a:lnTo>
                <a:lnTo>
                  <a:pt x="5282713" y="1382173"/>
                </a:lnTo>
                <a:lnTo>
                  <a:pt x="5294143" y="1382173"/>
                </a:lnTo>
                <a:lnTo>
                  <a:pt x="5305621" y="1382173"/>
                </a:lnTo>
                <a:lnTo>
                  <a:pt x="5317051" y="1382173"/>
                </a:lnTo>
                <a:lnTo>
                  <a:pt x="5328481" y="1382173"/>
                </a:lnTo>
                <a:lnTo>
                  <a:pt x="5339910" y="1382173"/>
                </a:lnTo>
                <a:lnTo>
                  <a:pt x="5351340" y="1382173"/>
                </a:lnTo>
                <a:lnTo>
                  <a:pt x="5362818" y="1382173"/>
                </a:lnTo>
                <a:lnTo>
                  <a:pt x="5374248" y="1382173"/>
                </a:lnTo>
                <a:lnTo>
                  <a:pt x="5385678" y="1382173"/>
                </a:lnTo>
                <a:lnTo>
                  <a:pt x="5397108" y="1382173"/>
                </a:lnTo>
                <a:lnTo>
                  <a:pt x="5408538" y="1382173"/>
                </a:lnTo>
                <a:lnTo>
                  <a:pt x="5420016" y="1382173"/>
                </a:lnTo>
                <a:lnTo>
                  <a:pt x="5431446" y="1382173"/>
                </a:lnTo>
                <a:lnTo>
                  <a:pt x="5442876" y="1382173"/>
                </a:lnTo>
                <a:lnTo>
                  <a:pt x="5454306" y="1382173"/>
                </a:lnTo>
                <a:lnTo>
                  <a:pt x="5465736" y="1382173"/>
                </a:lnTo>
                <a:lnTo>
                  <a:pt x="5477214" y="1382173"/>
                </a:lnTo>
                <a:lnTo>
                  <a:pt x="5488643" y="1382173"/>
                </a:lnTo>
                <a:lnTo>
                  <a:pt x="5500073" y="1382173"/>
                </a:lnTo>
                <a:lnTo>
                  <a:pt x="5511503" y="1382173"/>
                </a:lnTo>
                <a:lnTo>
                  <a:pt x="5522933" y="1382173"/>
                </a:lnTo>
                <a:lnTo>
                  <a:pt x="5534411" y="1382173"/>
                </a:lnTo>
                <a:lnTo>
                  <a:pt x="5545841" y="1382173"/>
                </a:lnTo>
                <a:lnTo>
                  <a:pt x="5557271" y="1382173"/>
                </a:lnTo>
                <a:lnTo>
                  <a:pt x="5568701" y="1382173"/>
                </a:lnTo>
                <a:lnTo>
                  <a:pt x="5580131" y="1382173"/>
                </a:lnTo>
                <a:lnTo>
                  <a:pt x="5591609" y="1382173"/>
                </a:lnTo>
                <a:lnTo>
                  <a:pt x="5603038" y="1382173"/>
                </a:lnTo>
                <a:lnTo>
                  <a:pt x="5614469" y="1382173"/>
                </a:lnTo>
                <a:lnTo>
                  <a:pt x="5625899" y="1382173"/>
                </a:lnTo>
                <a:lnTo>
                  <a:pt x="5637329" y="1382173"/>
                </a:lnTo>
                <a:lnTo>
                  <a:pt x="5648759" y="1382173"/>
                </a:lnTo>
                <a:lnTo>
                  <a:pt x="5660236" y="1382173"/>
                </a:lnTo>
                <a:lnTo>
                  <a:pt x="5671666" y="1382173"/>
                </a:lnTo>
                <a:lnTo>
                  <a:pt x="5683096" y="1382173"/>
                </a:lnTo>
                <a:lnTo>
                  <a:pt x="5694526" y="1382173"/>
                </a:lnTo>
                <a:lnTo>
                  <a:pt x="5705956" y="1382173"/>
                </a:lnTo>
                <a:lnTo>
                  <a:pt x="5717434" y="1382173"/>
                </a:lnTo>
                <a:lnTo>
                  <a:pt x="5728864" y="1382173"/>
                </a:lnTo>
                <a:lnTo>
                  <a:pt x="5740294" y="1382173"/>
                </a:lnTo>
                <a:lnTo>
                  <a:pt x="5751724" y="1382173"/>
                </a:lnTo>
                <a:lnTo>
                  <a:pt x="5763154" y="1382173"/>
                </a:lnTo>
                <a:lnTo>
                  <a:pt x="5774631" y="1382173"/>
                </a:lnTo>
                <a:lnTo>
                  <a:pt x="5786062" y="1382173"/>
                </a:lnTo>
                <a:lnTo>
                  <a:pt x="5797492" y="1382173"/>
                </a:lnTo>
                <a:lnTo>
                  <a:pt x="5808921" y="1382173"/>
                </a:lnTo>
                <a:lnTo>
                  <a:pt x="5820351" y="1382173"/>
                </a:lnTo>
                <a:lnTo>
                  <a:pt x="5831829" y="1382173"/>
                </a:lnTo>
                <a:lnTo>
                  <a:pt x="5843259" y="1382173"/>
                </a:lnTo>
                <a:lnTo>
                  <a:pt x="5854689" y="1382173"/>
                </a:lnTo>
                <a:lnTo>
                  <a:pt x="5866119" y="1382173"/>
                </a:lnTo>
                <a:lnTo>
                  <a:pt x="5877549" y="1382173"/>
                </a:lnTo>
                <a:lnTo>
                  <a:pt x="5889027" y="1382173"/>
                </a:lnTo>
                <a:lnTo>
                  <a:pt x="5900457" y="1382173"/>
                </a:lnTo>
                <a:lnTo>
                  <a:pt x="5911887" y="1382173"/>
                </a:lnTo>
                <a:lnTo>
                  <a:pt x="5923317" y="1382173"/>
                </a:lnTo>
                <a:lnTo>
                  <a:pt x="5934747" y="1382173"/>
                </a:lnTo>
                <a:lnTo>
                  <a:pt x="5946225" y="1382173"/>
                </a:lnTo>
                <a:lnTo>
                  <a:pt x="5957655" y="1382173"/>
                </a:lnTo>
                <a:lnTo>
                  <a:pt x="5969084" y="1382173"/>
                </a:lnTo>
                <a:lnTo>
                  <a:pt x="5980514" y="1382173"/>
                </a:lnTo>
                <a:lnTo>
                  <a:pt x="5991944" y="1382173"/>
                </a:lnTo>
                <a:lnTo>
                  <a:pt x="6003422" y="1382173"/>
                </a:lnTo>
                <a:lnTo>
                  <a:pt x="6014852" y="1382173"/>
                </a:lnTo>
                <a:lnTo>
                  <a:pt x="6026282" y="1382173"/>
                </a:lnTo>
                <a:lnTo>
                  <a:pt x="6037712" y="1382173"/>
                </a:lnTo>
                <a:lnTo>
                  <a:pt x="6049142" y="1382173"/>
                </a:lnTo>
                <a:lnTo>
                  <a:pt x="6060620" y="1382173"/>
                </a:lnTo>
                <a:lnTo>
                  <a:pt x="6072049" y="1382173"/>
                </a:lnTo>
                <a:lnTo>
                  <a:pt x="6083480" y="1382173"/>
                </a:lnTo>
                <a:lnTo>
                  <a:pt x="6094910" y="1382173"/>
                </a:lnTo>
                <a:lnTo>
                  <a:pt x="6106340" y="1382173"/>
                </a:lnTo>
                <a:lnTo>
                  <a:pt x="6117818" y="1382173"/>
                </a:lnTo>
                <a:lnTo>
                  <a:pt x="6129247" y="1382173"/>
                </a:lnTo>
                <a:lnTo>
                  <a:pt x="6140677" y="1382173"/>
                </a:lnTo>
                <a:lnTo>
                  <a:pt x="6152107" y="1382173"/>
                </a:lnTo>
                <a:lnTo>
                  <a:pt x="6163537" y="1382173"/>
                </a:lnTo>
                <a:lnTo>
                  <a:pt x="6175015" y="1382173"/>
                </a:lnTo>
                <a:lnTo>
                  <a:pt x="6186445" y="1382173"/>
                </a:lnTo>
                <a:lnTo>
                  <a:pt x="6197875" y="1382173"/>
                </a:lnTo>
                <a:lnTo>
                  <a:pt x="6209305" y="1382173"/>
                </a:lnTo>
                <a:lnTo>
                  <a:pt x="6220735" y="1382173"/>
                </a:lnTo>
                <a:lnTo>
                  <a:pt x="6232212" y="1382173"/>
                </a:lnTo>
                <a:lnTo>
                  <a:pt x="6243642" y="1382173"/>
                </a:lnTo>
                <a:lnTo>
                  <a:pt x="6255073" y="1382173"/>
                </a:lnTo>
                <a:lnTo>
                  <a:pt x="6266503" y="1382173"/>
                </a:lnTo>
                <a:lnTo>
                  <a:pt x="6277933" y="1382173"/>
                </a:lnTo>
                <a:lnTo>
                  <a:pt x="6289410" y="1382173"/>
                </a:lnTo>
                <a:lnTo>
                  <a:pt x="6300840" y="1382173"/>
                </a:lnTo>
                <a:lnTo>
                  <a:pt x="6312270" y="1382173"/>
                </a:lnTo>
                <a:lnTo>
                  <a:pt x="6323700" y="1382173"/>
                </a:lnTo>
                <a:lnTo>
                  <a:pt x="6335130" y="1382173"/>
                </a:lnTo>
                <a:lnTo>
                  <a:pt x="6346608" y="1382173"/>
                </a:lnTo>
                <a:lnTo>
                  <a:pt x="6358038" y="1382173"/>
                </a:lnTo>
                <a:lnTo>
                  <a:pt x="6369468" y="1382173"/>
                </a:lnTo>
                <a:lnTo>
                  <a:pt x="6380898" y="1382173"/>
                </a:lnTo>
                <a:lnTo>
                  <a:pt x="6392328" y="1382173"/>
                </a:lnTo>
                <a:lnTo>
                  <a:pt x="6403805" y="1382173"/>
                </a:lnTo>
                <a:lnTo>
                  <a:pt x="6415235" y="1382173"/>
                </a:lnTo>
                <a:lnTo>
                  <a:pt x="6426666" y="1382173"/>
                </a:lnTo>
                <a:lnTo>
                  <a:pt x="6438096" y="1382173"/>
                </a:lnTo>
                <a:lnTo>
                  <a:pt x="6449525" y="1382173"/>
                </a:lnTo>
                <a:lnTo>
                  <a:pt x="6461003" y="1382173"/>
                </a:lnTo>
                <a:lnTo>
                  <a:pt x="6472433" y="1382173"/>
                </a:lnTo>
                <a:lnTo>
                  <a:pt x="6483863" y="1382173"/>
                </a:lnTo>
                <a:lnTo>
                  <a:pt x="6495293" y="1382173"/>
                </a:lnTo>
                <a:lnTo>
                  <a:pt x="6506723" y="1382173"/>
                </a:lnTo>
                <a:lnTo>
                  <a:pt x="6518201" y="1382173"/>
                </a:lnTo>
                <a:lnTo>
                  <a:pt x="6529631" y="1382173"/>
                </a:lnTo>
                <a:lnTo>
                  <a:pt x="6541061" y="1382173"/>
                </a:lnTo>
                <a:lnTo>
                  <a:pt x="6552490" y="1382173"/>
                </a:lnTo>
                <a:lnTo>
                  <a:pt x="6563921" y="1382173"/>
                </a:lnTo>
                <a:lnTo>
                  <a:pt x="6575398" y="1382173"/>
                </a:lnTo>
                <a:lnTo>
                  <a:pt x="6586828" y="1382173"/>
                </a:lnTo>
                <a:lnTo>
                  <a:pt x="6598259" y="1382173"/>
                </a:lnTo>
                <a:lnTo>
                  <a:pt x="6609688" y="1382173"/>
                </a:lnTo>
                <a:lnTo>
                  <a:pt x="6621118" y="1382173"/>
                </a:lnTo>
                <a:lnTo>
                  <a:pt x="6632596" y="1382173"/>
                </a:lnTo>
                <a:lnTo>
                  <a:pt x="6644026" y="1382173"/>
                </a:lnTo>
                <a:lnTo>
                  <a:pt x="6655456" y="1382173"/>
                </a:lnTo>
                <a:lnTo>
                  <a:pt x="6666886" y="1382173"/>
                </a:lnTo>
                <a:lnTo>
                  <a:pt x="6678316" y="1382173"/>
                </a:lnTo>
                <a:lnTo>
                  <a:pt x="6689794" y="1382173"/>
                </a:lnTo>
                <a:lnTo>
                  <a:pt x="6701224" y="1382173"/>
                </a:lnTo>
                <a:lnTo>
                  <a:pt x="6712653" y="1382173"/>
                </a:lnTo>
                <a:lnTo>
                  <a:pt x="6724083" y="1382173"/>
                </a:lnTo>
                <a:lnTo>
                  <a:pt x="6735514" y="1382173"/>
                </a:lnTo>
                <a:lnTo>
                  <a:pt x="6746944" y="1382173"/>
                </a:lnTo>
                <a:lnTo>
                  <a:pt x="6758421" y="1382173"/>
                </a:lnTo>
                <a:lnTo>
                  <a:pt x="6769851" y="1382173"/>
                </a:lnTo>
                <a:lnTo>
                  <a:pt x="6781281" y="1382173"/>
                </a:lnTo>
                <a:lnTo>
                  <a:pt x="6792711" y="1382173"/>
                </a:lnTo>
                <a:lnTo>
                  <a:pt x="6804141" y="1382173"/>
                </a:lnTo>
                <a:lnTo>
                  <a:pt x="6815619" y="1382173"/>
                </a:lnTo>
                <a:lnTo>
                  <a:pt x="6827049" y="1382173"/>
                </a:lnTo>
                <a:lnTo>
                  <a:pt x="6838479" y="1382173"/>
                </a:lnTo>
                <a:lnTo>
                  <a:pt x="6849909" y="1382173"/>
                </a:lnTo>
                <a:lnTo>
                  <a:pt x="6861339" y="1382173"/>
                </a:lnTo>
                <a:lnTo>
                  <a:pt x="6872816" y="1382173"/>
                </a:lnTo>
                <a:lnTo>
                  <a:pt x="6884246" y="1382173"/>
                </a:lnTo>
                <a:lnTo>
                  <a:pt x="6895676" y="1382173"/>
                </a:lnTo>
                <a:lnTo>
                  <a:pt x="6907107" y="1382173"/>
                </a:lnTo>
                <a:lnTo>
                  <a:pt x="6918537" y="1382173"/>
                </a:lnTo>
                <a:lnTo>
                  <a:pt x="6930014" y="1382173"/>
                </a:lnTo>
                <a:lnTo>
                  <a:pt x="6941444" y="1382173"/>
                </a:lnTo>
                <a:lnTo>
                  <a:pt x="6952874" y="1382173"/>
                </a:lnTo>
                <a:lnTo>
                  <a:pt x="6964304" y="1382173"/>
                </a:lnTo>
                <a:lnTo>
                  <a:pt x="6975734" y="1382173"/>
                </a:lnTo>
                <a:lnTo>
                  <a:pt x="6987212" y="1382173"/>
                </a:lnTo>
                <a:lnTo>
                  <a:pt x="6998642" y="1382173"/>
                </a:lnTo>
                <a:lnTo>
                  <a:pt x="7010072" y="1382173"/>
                </a:lnTo>
                <a:lnTo>
                  <a:pt x="7021502" y="1382173"/>
                </a:lnTo>
                <a:lnTo>
                  <a:pt x="7032931" y="1382173"/>
                </a:lnTo>
                <a:lnTo>
                  <a:pt x="7044409" y="1382173"/>
                </a:lnTo>
                <a:lnTo>
                  <a:pt x="7055839" y="1382173"/>
                </a:lnTo>
                <a:lnTo>
                  <a:pt x="7067269" y="1382173"/>
                </a:lnTo>
                <a:lnTo>
                  <a:pt x="7078700" y="1382173"/>
                </a:lnTo>
                <a:lnTo>
                  <a:pt x="7090129" y="1382173"/>
                </a:lnTo>
                <a:lnTo>
                  <a:pt x="7101607" y="1382173"/>
                </a:lnTo>
                <a:lnTo>
                  <a:pt x="7113037" y="1382173"/>
                </a:lnTo>
                <a:lnTo>
                  <a:pt x="7124467" y="1382173"/>
                </a:lnTo>
                <a:lnTo>
                  <a:pt x="7135897" y="1382173"/>
                </a:lnTo>
                <a:lnTo>
                  <a:pt x="7147327" y="1382173"/>
                </a:lnTo>
                <a:lnTo>
                  <a:pt x="7158805" y="1382173"/>
                </a:lnTo>
                <a:lnTo>
                  <a:pt x="7170235" y="1382173"/>
                </a:lnTo>
                <a:lnTo>
                  <a:pt x="7181665" y="1382173"/>
                </a:lnTo>
                <a:lnTo>
                  <a:pt x="7193094" y="1382173"/>
                </a:lnTo>
                <a:lnTo>
                  <a:pt x="7204524" y="1382173"/>
                </a:lnTo>
                <a:lnTo>
                  <a:pt x="7216002" y="1382173"/>
                </a:lnTo>
                <a:lnTo>
                  <a:pt x="7227432" y="1382173"/>
                </a:lnTo>
                <a:lnTo>
                  <a:pt x="7238862" y="1382173"/>
                </a:lnTo>
                <a:lnTo>
                  <a:pt x="7250292" y="1382173"/>
                </a:lnTo>
                <a:lnTo>
                  <a:pt x="7261722" y="1382173"/>
                </a:lnTo>
                <a:lnTo>
                  <a:pt x="7273200" y="1382173"/>
                </a:lnTo>
                <a:lnTo>
                  <a:pt x="7284630" y="1382173"/>
                </a:lnTo>
                <a:lnTo>
                  <a:pt x="7296060" y="1382173"/>
                </a:lnTo>
                <a:lnTo>
                  <a:pt x="7307490" y="1382173"/>
                </a:lnTo>
                <a:lnTo>
                  <a:pt x="7318920" y="1382173"/>
                </a:lnTo>
                <a:lnTo>
                  <a:pt x="7330398" y="1382173"/>
                </a:lnTo>
                <a:lnTo>
                  <a:pt x="7341828" y="1382173"/>
                </a:lnTo>
                <a:lnTo>
                  <a:pt x="7353257" y="1382173"/>
                </a:lnTo>
                <a:lnTo>
                  <a:pt x="7364687" y="1382173"/>
                </a:lnTo>
                <a:lnTo>
                  <a:pt x="7376117" y="1382173"/>
                </a:lnTo>
                <a:lnTo>
                  <a:pt x="7387595" y="1382173"/>
                </a:lnTo>
                <a:lnTo>
                  <a:pt x="7399025" y="1382173"/>
                </a:lnTo>
                <a:lnTo>
                  <a:pt x="7410455" y="1382173"/>
                </a:lnTo>
                <a:lnTo>
                  <a:pt x="7421885" y="1382173"/>
                </a:lnTo>
                <a:lnTo>
                  <a:pt x="7433315" y="1382173"/>
                </a:lnTo>
                <a:lnTo>
                  <a:pt x="7444793" y="1382173"/>
                </a:lnTo>
                <a:lnTo>
                  <a:pt x="7456222" y="1382173"/>
                </a:lnTo>
                <a:lnTo>
                  <a:pt x="7467653" y="1382173"/>
                </a:lnTo>
                <a:lnTo>
                  <a:pt x="7479083" y="1382173"/>
                </a:lnTo>
                <a:lnTo>
                  <a:pt x="7490513" y="1382173"/>
                </a:lnTo>
                <a:lnTo>
                  <a:pt x="7501990" y="1382173"/>
                </a:lnTo>
                <a:lnTo>
                  <a:pt x="7513420" y="1382173"/>
                </a:lnTo>
                <a:lnTo>
                  <a:pt x="7524850" y="1382173"/>
                </a:lnTo>
                <a:lnTo>
                  <a:pt x="7536280" y="1382173"/>
                </a:lnTo>
                <a:lnTo>
                  <a:pt x="7547710" y="1382173"/>
                </a:lnTo>
                <a:lnTo>
                  <a:pt x="7559188" y="1382173"/>
                </a:lnTo>
                <a:lnTo>
                  <a:pt x="7570618" y="1382173"/>
                </a:lnTo>
                <a:lnTo>
                  <a:pt x="7582048" y="1382173"/>
                </a:lnTo>
                <a:lnTo>
                  <a:pt x="7593478" y="1382173"/>
                </a:lnTo>
                <a:lnTo>
                  <a:pt x="7604908" y="1382173"/>
                </a:lnTo>
                <a:lnTo>
                  <a:pt x="7616385" y="1382173"/>
                </a:lnTo>
                <a:lnTo>
                  <a:pt x="7627815" y="1382173"/>
                </a:lnTo>
                <a:lnTo>
                  <a:pt x="7639246" y="1382173"/>
                </a:lnTo>
                <a:lnTo>
                  <a:pt x="7650676" y="1382173"/>
                </a:lnTo>
                <a:lnTo>
                  <a:pt x="7662106" y="1382173"/>
                </a:lnTo>
                <a:lnTo>
                  <a:pt x="7673583" y="1382173"/>
                </a:lnTo>
                <a:lnTo>
                  <a:pt x="7685013" y="1382173"/>
                </a:lnTo>
                <a:lnTo>
                  <a:pt x="7696443" y="1382173"/>
                </a:lnTo>
                <a:lnTo>
                  <a:pt x="7707873" y="1382173"/>
                </a:lnTo>
                <a:lnTo>
                  <a:pt x="7719303" y="1382173"/>
                </a:lnTo>
                <a:lnTo>
                  <a:pt x="7730733" y="1382173"/>
                </a:lnTo>
                <a:lnTo>
                  <a:pt x="7742211" y="1382173"/>
                </a:lnTo>
                <a:lnTo>
                  <a:pt x="7753641" y="1382173"/>
                </a:lnTo>
                <a:lnTo>
                  <a:pt x="7765071" y="1382173"/>
                </a:lnTo>
                <a:lnTo>
                  <a:pt x="7776501" y="1382173"/>
                </a:lnTo>
                <a:lnTo>
                  <a:pt x="7787931" y="1382173"/>
                </a:lnTo>
                <a:lnTo>
                  <a:pt x="7799408" y="1382173"/>
                </a:lnTo>
                <a:lnTo>
                  <a:pt x="7810839" y="1382173"/>
                </a:lnTo>
                <a:lnTo>
                  <a:pt x="7822268" y="1382173"/>
                </a:lnTo>
                <a:lnTo>
                  <a:pt x="7833698" y="1382173"/>
                </a:lnTo>
                <a:lnTo>
                  <a:pt x="7845128" y="1382173"/>
                </a:lnTo>
                <a:lnTo>
                  <a:pt x="7856606" y="1382173"/>
                </a:lnTo>
                <a:lnTo>
                  <a:pt x="7868036" y="1382173"/>
                </a:lnTo>
                <a:lnTo>
                  <a:pt x="7879466" y="1382173"/>
                </a:lnTo>
                <a:lnTo>
                  <a:pt x="7890896" y="1382173"/>
                </a:lnTo>
                <a:lnTo>
                  <a:pt x="7902326" y="1382173"/>
                </a:lnTo>
                <a:lnTo>
                  <a:pt x="7913804" y="1382173"/>
                </a:lnTo>
                <a:lnTo>
                  <a:pt x="7925234" y="1382173"/>
                </a:lnTo>
                <a:lnTo>
                  <a:pt x="7936663" y="1382173"/>
                </a:lnTo>
                <a:lnTo>
                  <a:pt x="7948094" y="1382173"/>
                </a:lnTo>
                <a:lnTo>
                  <a:pt x="7959524" y="1382173"/>
                </a:lnTo>
                <a:lnTo>
                  <a:pt x="7971001" y="1382173"/>
                </a:lnTo>
                <a:lnTo>
                  <a:pt x="7982431" y="1382173"/>
                </a:lnTo>
                <a:lnTo>
                  <a:pt x="7993861" y="1382173"/>
                </a:lnTo>
                <a:lnTo>
                  <a:pt x="8005291" y="1382173"/>
                </a:lnTo>
                <a:lnTo>
                  <a:pt x="8016721" y="1382173"/>
                </a:lnTo>
                <a:lnTo>
                  <a:pt x="8028199" y="1382173"/>
                </a:lnTo>
                <a:lnTo>
                  <a:pt x="8039629" y="1382173"/>
                </a:lnTo>
                <a:lnTo>
                  <a:pt x="8051059" y="1382173"/>
                </a:lnTo>
                <a:lnTo>
                  <a:pt x="8062489" y="1382173"/>
                </a:lnTo>
                <a:lnTo>
                  <a:pt x="8073919" y="1382173"/>
                </a:lnTo>
                <a:lnTo>
                  <a:pt x="8085396" y="1382173"/>
                </a:lnTo>
                <a:lnTo>
                  <a:pt x="8096826" y="1382173"/>
                </a:lnTo>
                <a:lnTo>
                  <a:pt x="8108256" y="1382173"/>
                </a:lnTo>
                <a:lnTo>
                  <a:pt x="8119687" y="1382173"/>
                </a:lnTo>
                <a:lnTo>
                  <a:pt x="8131117" y="1382173"/>
                </a:lnTo>
                <a:lnTo>
                  <a:pt x="8142594" y="1382173"/>
                </a:lnTo>
                <a:lnTo>
                  <a:pt x="8154024" y="1382173"/>
                </a:lnTo>
                <a:lnTo>
                  <a:pt x="8165454" y="1382173"/>
                </a:lnTo>
                <a:lnTo>
                  <a:pt x="8176884" y="1382173"/>
                </a:lnTo>
                <a:lnTo>
                  <a:pt x="8188314" y="1382173"/>
                </a:lnTo>
                <a:lnTo>
                  <a:pt x="8199792" y="1382173"/>
                </a:lnTo>
                <a:lnTo>
                  <a:pt x="8211222" y="1382173"/>
                </a:lnTo>
                <a:lnTo>
                  <a:pt x="8222652" y="1382173"/>
                </a:lnTo>
                <a:lnTo>
                  <a:pt x="8234082" y="1382173"/>
                </a:lnTo>
                <a:lnTo>
                  <a:pt x="8245512" y="1382173"/>
                </a:lnTo>
                <a:lnTo>
                  <a:pt x="8256989" y="1382173"/>
                </a:lnTo>
                <a:lnTo>
                  <a:pt x="8268419" y="1382173"/>
                </a:lnTo>
                <a:lnTo>
                  <a:pt x="8279850" y="1382173"/>
                </a:lnTo>
                <a:lnTo>
                  <a:pt x="8291280" y="1382173"/>
                </a:lnTo>
                <a:lnTo>
                  <a:pt x="8302709" y="1382173"/>
                </a:lnTo>
                <a:lnTo>
                  <a:pt x="8314187" y="1382173"/>
                </a:lnTo>
                <a:lnTo>
                  <a:pt x="8325617" y="1382173"/>
                </a:lnTo>
                <a:lnTo>
                  <a:pt x="8337047" y="1382173"/>
                </a:lnTo>
                <a:lnTo>
                  <a:pt x="8348477" y="1382173"/>
                </a:lnTo>
                <a:lnTo>
                  <a:pt x="8359907" y="1382173"/>
                </a:lnTo>
                <a:lnTo>
                  <a:pt x="8371385" y="1382173"/>
                </a:lnTo>
                <a:lnTo>
                  <a:pt x="8382815" y="1382173"/>
                </a:lnTo>
                <a:lnTo>
                  <a:pt x="8394245" y="1382173"/>
                </a:lnTo>
                <a:lnTo>
                  <a:pt x="8405674" y="1382173"/>
                </a:lnTo>
                <a:lnTo>
                  <a:pt x="8417104" y="1382173"/>
                </a:lnTo>
                <a:lnTo>
                  <a:pt x="8428582" y="1382173"/>
                </a:lnTo>
                <a:lnTo>
                  <a:pt x="8440012" y="1382173"/>
                </a:lnTo>
                <a:lnTo>
                  <a:pt x="8451442" y="1382173"/>
                </a:lnTo>
                <a:lnTo>
                  <a:pt x="8462872" y="1382173"/>
                </a:lnTo>
                <a:lnTo>
                  <a:pt x="8474302" y="1382173"/>
                </a:lnTo>
                <a:lnTo>
                  <a:pt x="8485780" y="1382173"/>
                </a:lnTo>
                <a:lnTo>
                  <a:pt x="8497210" y="1382173"/>
                </a:lnTo>
                <a:lnTo>
                  <a:pt x="8508640" y="1382173"/>
                </a:lnTo>
                <a:lnTo>
                  <a:pt x="8520069" y="1382173"/>
                </a:lnTo>
                <a:lnTo>
                  <a:pt x="8531500" y="1382173"/>
                </a:lnTo>
                <a:lnTo>
                  <a:pt x="8542977" y="1382173"/>
                </a:lnTo>
                <a:lnTo>
                  <a:pt x="8554407" y="1382173"/>
                </a:lnTo>
                <a:lnTo>
                  <a:pt x="8565837" y="1382173"/>
                </a:lnTo>
                <a:lnTo>
                  <a:pt x="8577267" y="1382173"/>
                </a:lnTo>
                <a:lnTo>
                  <a:pt x="8588697" y="1382173"/>
                </a:lnTo>
                <a:lnTo>
                  <a:pt x="8600175" y="1382173"/>
                </a:lnTo>
                <a:lnTo>
                  <a:pt x="8611605" y="1382173"/>
                </a:lnTo>
                <a:lnTo>
                  <a:pt x="8623035" y="1382173"/>
                </a:lnTo>
                <a:lnTo>
                  <a:pt x="8634465" y="1382173"/>
                </a:lnTo>
                <a:lnTo>
                  <a:pt x="8645895" y="1382173"/>
                </a:lnTo>
                <a:lnTo>
                  <a:pt x="8657373" y="1382173"/>
                </a:lnTo>
                <a:lnTo>
                  <a:pt x="8668802" y="1382173"/>
                </a:lnTo>
                <a:lnTo>
                  <a:pt x="8680232" y="1382173"/>
                </a:lnTo>
                <a:lnTo>
                  <a:pt x="8691662" y="1382173"/>
                </a:lnTo>
                <a:lnTo>
                  <a:pt x="8703093" y="1382173"/>
                </a:lnTo>
                <a:lnTo>
                  <a:pt x="8714570" y="1382173"/>
                </a:lnTo>
                <a:lnTo>
                  <a:pt x="8726000" y="1382173"/>
                </a:lnTo>
                <a:lnTo>
                  <a:pt x="8737430" y="1382173"/>
                </a:lnTo>
                <a:lnTo>
                  <a:pt x="8748860" y="1382173"/>
                </a:lnTo>
                <a:lnTo>
                  <a:pt x="8760290" y="1382173"/>
                </a:lnTo>
                <a:lnTo>
                  <a:pt x="8771768" y="1382173"/>
                </a:lnTo>
                <a:lnTo>
                  <a:pt x="8783198" y="1382173"/>
                </a:lnTo>
                <a:lnTo>
                  <a:pt x="8794628" y="1382173"/>
                </a:lnTo>
                <a:lnTo>
                  <a:pt x="8806058" y="1382173"/>
                </a:lnTo>
                <a:lnTo>
                  <a:pt x="8817488" y="1382173"/>
                </a:lnTo>
                <a:lnTo>
                  <a:pt x="8828918" y="1382173"/>
                </a:lnTo>
                <a:lnTo>
                  <a:pt x="8840395" y="1382173"/>
                </a:lnTo>
                <a:lnTo>
                  <a:pt x="8851825" y="1382173"/>
                </a:lnTo>
                <a:lnTo>
                  <a:pt x="8863256" y="1382173"/>
                </a:lnTo>
                <a:lnTo>
                  <a:pt x="8874686" y="1382173"/>
                </a:lnTo>
                <a:lnTo>
                  <a:pt x="8886115" y="1382173"/>
                </a:lnTo>
                <a:lnTo>
                  <a:pt x="8897593" y="1382173"/>
                </a:lnTo>
                <a:lnTo>
                  <a:pt x="8909022" y="1382173"/>
                </a:lnTo>
                <a:lnTo>
                  <a:pt x="8920453" y="1382173"/>
                </a:lnTo>
                <a:lnTo>
                  <a:pt x="8931883" y="1382173"/>
                </a:lnTo>
                <a:lnTo>
                  <a:pt x="8943313" y="1382173"/>
                </a:lnTo>
                <a:lnTo>
                  <a:pt x="8954791" y="1382173"/>
                </a:lnTo>
                <a:lnTo>
                  <a:pt x="8966220" y="1382173"/>
                </a:lnTo>
                <a:lnTo>
                  <a:pt x="8977651" y="1382173"/>
                </a:lnTo>
                <a:lnTo>
                  <a:pt x="8989080" y="1382173"/>
                </a:lnTo>
                <a:lnTo>
                  <a:pt x="9000511" y="1382173"/>
                </a:lnTo>
                <a:lnTo>
                  <a:pt x="9011988" y="1382173"/>
                </a:lnTo>
                <a:lnTo>
                  <a:pt x="9023418" y="1382173"/>
                </a:lnTo>
                <a:lnTo>
                  <a:pt x="9034849" y="1382173"/>
                </a:lnTo>
                <a:lnTo>
                  <a:pt x="9046278" y="1382173"/>
                </a:lnTo>
                <a:lnTo>
                  <a:pt x="9057709" y="1382173"/>
                </a:lnTo>
                <a:lnTo>
                  <a:pt x="9069186" y="1382173"/>
                </a:lnTo>
                <a:lnTo>
                  <a:pt x="9080615" y="1382173"/>
                </a:lnTo>
                <a:lnTo>
                  <a:pt x="9092046" y="1382173"/>
                </a:lnTo>
                <a:lnTo>
                  <a:pt x="9103476" y="1382173"/>
                </a:lnTo>
                <a:lnTo>
                  <a:pt x="9114906" y="1382173"/>
                </a:lnTo>
                <a:lnTo>
                  <a:pt x="9126384" y="1382173"/>
                </a:lnTo>
                <a:lnTo>
                  <a:pt x="9137813" y="1382173"/>
                </a:lnTo>
                <a:lnTo>
                  <a:pt x="9149244" y="1382173"/>
                </a:lnTo>
                <a:lnTo>
                  <a:pt x="9160673" y="1382173"/>
                </a:lnTo>
                <a:lnTo>
                  <a:pt x="9172104" y="1382173"/>
                </a:lnTo>
                <a:lnTo>
                  <a:pt x="9183581" y="1382173"/>
                </a:lnTo>
                <a:lnTo>
                  <a:pt x="9195011" y="1382173"/>
                </a:lnTo>
                <a:lnTo>
                  <a:pt x="9206442" y="1382173"/>
                </a:lnTo>
                <a:lnTo>
                  <a:pt x="9217871" y="1382173"/>
                </a:lnTo>
                <a:lnTo>
                  <a:pt x="9229301" y="1382173"/>
                </a:lnTo>
                <a:lnTo>
                  <a:pt x="9240779" y="1382173"/>
                </a:lnTo>
                <a:lnTo>
                  <a:pt x="9252209" y="1382173"/>
                </a:lnTo>
                <a:lnTo>
                  <a:pt x="9263639" y="1382173"/>
                </a:lnTo>
                <a:lnTo>
                  <a:pt x="9275069" y="1382173"/>
                </a:lnTo>
                <a:lnTo>
                  <a:pt x="9286498" y="1382173"/>
                </a:lnTo>
                <a:lnTo>
                  <a:pt x="9297977" y="1382173"/>
                </a:lnTo>
                <a:lnTo>
                  <a:pt x="9309406" y="1382173"/>
                </a:lnTo>
                <a:lnTo>
                  <a:pt x="9320837" y="1382173"/>
                </a:lnTo>
                <a:lnTo>
                  <a:pt x="9332266" y="1382173"/>
                </a:lnTo>
                <a:lnTo>
                  <a:pt x="9343696" y="1382173"/>
                </a:lnTo>
                <a:lnTo>
                  <a:pt x="9355174" y="1382173"/>
                </a:lnTo>
                <a:lnTo>
                  <a:pt x="9366604" y="1382173"/>
                </a:lnTo>
                <a:lnTo>
                  <a:pt x="9378035" y="1382173"/>
                </a:lnTo>
                <a:lnTo>
                  <a:pt x="9389464" y="1382173"/>
                </a:lnTo>
                <a:lnTo>
                  <a:pt x="9400894" y="1382173"/>
                </a:lnTo>
                <a:lnTo>
                  <a:pt x="9412372" y="1382173"/>
                </a:lnTo>
                <a:lnTo>
                  <a:pt x="9423802" y="1382173"/>
                </a:lnTo>
                <a:lnTo>
                  <a:pt x="9435232" y="1382173"/>
                </a:lnTo>
                <a:lnTo>
                  <a:pt x="9446662" y="1382173"/>
                </a:lnTo>
                <a:lnTo>
                  <a:pt x="9458091" y="1382173"/>
                </a:lnTo>
                <a:lnTo>
                  <a:pt x="9469570" y="1382173"/>
                </a:lnTo>
                <a:lnTo>
                  <a:pt x="9480999" y="1382173"/>
                </a:lnTo>
                <a:lnTo>
                  <a:pt x="9492429" y="1382173"/>
                </a:lnTo>
                <a:lnTo>
                  <a:pt x="9503859" y="1382173"/>
                </a:lnTo>
                <a:lnTo>
                  <a:pt x="9515289" y="1382173"/>
                </a:lnTo>
                <a:lnTo>
                  <a:pt x="9526767" y="1382173"/>
                </a:lnTo>
                <a:lnTo>
                  <a:pt x="9538197" y="1382173"/>
                </a:lnTo>
                <a:lnTo>
                  <a:pt x="9549626" y="1382173"/>
                </a:lnTo>
                <a:lnTo>
                  <a:pt x="9561057" y="1382173"/>
                </a:lnTo>
                <a:lnTo>
                  <a:pt x="9572487" y="1382173"/>
                </a:lnTo>
                <a:lnTo>
                  <a:pt x="9583965" y="1382173"/>
                </a:lnTo>
                <a:lnTo>
                  <a:pt x="9595395" y="1382173"/>
                </a:lnTo>
                <a:lnTo>
                  <a:pt x="9606824" y="1382173"/>
                </a:lnTo>
                <a:lnTo>
                  <a:pt x="9618255" y="1382173"/>
                </a:lnTo>
                <a:lnTo>
                  <a:pt x="9629684" y="1382173"/>
                </a:lnTo>
                <a:lnTo>
                  <a:pt x="9641163" y="1382173"/>
                </a:lnTo>
                <a:lnTo>
                  <a:pt x="9652592" y="1382173"/>
                </a:lnTo>
                <a:lnTo>
                  <a:pt x="9664022" y="1382173"/>
                </a:lnTo>
                <a:lnTo>
                  <a:pt x="9675452" y="1382173"/>
                </a:lnTo>
                <a:lnTo>
                  <a:pt x="9686882" y="1382173"/>
                </a:lnTo>
                <a:lnTo>
                  <a:pt x="9698360" y="1382173"/>
                </a:lnTo>
                <a:lnTo>
                  <a:pt x="9709790" y="1382173"/>
                </a:lnTo>
                <a:lnTo>
                  <a:pt x="9721219" y="1382173"/>
                </a:lnTo>
                <a:lnTo>
                  <a:pt x="9732650" y="1382173"/>
                </a:lnTo>
                <a:lnTo>
                  <a:pt x="9744080" y="1382173"/>
                </a:lnTo>
                <a:lnTo>
                  <a:pt x="9755557" y="1382173"/>
                </a:lnTo>
                <a:lnTo>
                  <a:pt x="9766988" y="1382173"/>
                </a:lnTo>
                <a:lnTo>
                  <a:pt x="9778417" y="1382173"/>
                </a:lnTo>
                <a:lnTo>
                  <a:pt x="9789848" y="1382173"/>
                </a:lnTo>
                <a:lnTo>
                  <a:pt x="9801277" y="1382173"/>
                </a:lnTo>
                <a:lnTo>
                  <a:pt x="9812755" y="1382173"/>
                </a:lnTo>
                <a:lnTo>
                  <a:pt x="9824185" y="1382173"/>
                </a:lnTo>
                <a:lnTo>
                  <a:pt x="9835615" y="1382173"/>
                </a:lnTo>
                <a:lnTo>
                  <a:pt x="9847045" y="1382173"/>
                </a:lnTo>
                <a:lnTo>
                  <a:pt x="9858475" y="1382173"/>
                </a:lnTo>
                <a:lnTo>
                  <a:pt x="9869952" y="1382173"/>
                </a:lnTo>
                <a:lnTo>
                  <a:pt x="9881383" y="1382173"/>
                </a:lnTo>
                <a:lnTo>
                  <a:pt x="9892812" y="1382173"/>
                </a:lnTo>
                <a:lnTo>
                  <a:pt x="9904243" y="1382173"/>
                </a:lnTo>
                <a:lnTo>
                  <a:pt x="9915673" y="1382173"/>
                </a:lnTo>
                <a:lnTo>
                  <a:pt x="9927102" y="1382173"/>
                </a:lnTo>
                <a:lnTo>
                  <a:pt x="9938581" y="1382173"/>
                </a:lnTo>
                <a:lnTo>
                  <a:pt x="9950010" y="1382173"/>
                </a:lnTo>
                <a:lnTo>
                  <a:pt x="9961441" y="1382173"/>
                </a:lnTo>
                <a:lnTo>
                  <a:pt x="9972870" y="1382173"/>
                </a:lnTo>
                <a:lnTo>
                  <a:pt x="9984300" y="1382173"/>
                </a:lnTo>
                <a:lnTo>
                  <a:pt x="9995778" y="1382173"/>
                </a:lnTo>
                <a:lnTo>
                  <a:pt x="10007208" y="1382173"/>
                </a:lnTo>
                <a:lnTo>
                  <a:pt x="10018638" y="1382173"/>
                </a:lnTo>
                <a:lnTo>
                  <a:pt x="10030068" y="1382173"/>
                </a:lnTo>
                <a:lnTo>
                  <a:pt x="10041498" y="1382173"/>
                </a:lnTo>
                <a:lnTo>
                  <a:pt x="10052976" y="1382173"/>
                </a:lnTo>
                <a:lnTo>
                  <a:pt x="10064405" y="1382173"/>
                </a:lnTo>
                <a:lnTo>
                  <a:pt x="10075835" y="1382173"/>
                </a:lnTo>
                <a:lnTo>
                  <a:pt x="10087266" y="1382173"/>
                </a:lnTo>
                <a:lnTo>
                  <a:pt x="10098695" y="1382173"/>
                </a:lnTo>
                <a:lnTo>
                  <a:pt x="10110174" y="1382173"/>
                </a:lnTo>
                <a:lnTo>
                  <a:pt x="10121603" y="1382173"/>
                </a:lnTo>
                <a:lnTo>
                  <a:pt x="10133033" y="1382173"/>
                </a:lnTo>
                <a:lnTo>
                  <a:pt x="10144463" y="1382173"/>
                </a:lnTo>
                <a:lnTo>
                  <a:pt x="10155893" y="1382173"/>
                </a:lnTo>
                <a:lnTo>
                  <a:pt x="10167371" y="1382173"/>
                </a:lnTo>
                <a:lnTo>
                  <a:pt x="10178801" y="1382173"/>
                </a:lnTo>
                <a:lnTo>
                  <a:pt x="10190230" y="1382173"/>
                </a:lnTo>
                <a:lnTo>
                  <a:pt x="10201661" y="1382173"/>
                </a:lnTo>
                <a:lnTo>
                  <a:pt x="10213091" y="1382173"/>
                </a:lnTo>
                <a:lnTo>
                  <a:pt x="10224569" y="1382173"/>
                </a:lnTo>
                <a:lnTo>
                  <a:pt x="10235998" y="1382173"/>
                </a:lnTo>
                <a:lnTo>
                  <a:pt x="10247428" y="1382173"/>
                </a:lnTo>
                <a:lnTo>
                  <a:pt x="10258859" y="1382173"/>
                </a:lnTo>
                <a:lnTo>
                  <a:pt x="10270288" y="1382173"/>
                </a:lnTo>
                <a:lnTo>
                  <a:pt x="10281767" y="1382173"/>
                </a:lnTo>
                <a:lnTo>
                  <a:pt x="10293196" y="1382173"/>
                </a:lnTo>
                <a:lnTo>
                  <a:pt x="10304626" y="1382173"/>
                </a:lnTo>
                <a:lnTo>
                  <a:pt x="10316056" y="1382173"/>
                </a:lnTo>
                <a:lnTo>
                  <a:pt x="10327486" y="1382173"/>
                </a:lnTo>
                <a:lnTo>
                  <a:pt x="10338963" y="1382173"/>
                </a:lnTo>
                <a:lnTo>
                  <a:pt x="10350394" y="1382173"/>
                </a:lnTo>
                <a:lnTo>
                  <a:pt x="10361823" y="1382173"/>
                </a:lnTo>
                <a:lnTo>
                  <a:pt x="10373254" y="1382173"/>
                </a:lnTo>
                <a:lnTo>
                  <a:pt x="10384684" y="1382173"/>
                </a:lnTo>
                <a:lnTo>
                  <a:pt x="10396161" y="1382173"/>
                </a:lnTo>
                <a:lnTo>
                  <a:pt x="10407591" y="1382173"/>
                </a:lnTo>
                <a:lnTo>
                  <a:pt x="10419021" y="1382173"/>
                </a:lnTo>
                <a:lnTo>
                  <a:pt x="10430452" y="1382173"/>
                </a:lnTo>
                <a:lnTo>
                  <a:pt x="10441881" y="1382173"/>
                </a:lnTo>
                <a:lnTo>
                  <a:pt x="10453358" y="1382173"/>
                </a:lnTo>
                <a:lnTo>
                  <a:pt x="10464789" y="1382173"/>
                </a:lnTo>
                <a:lnTo>
                  <a:pt x="10476219" y="1382173"/>
                </a:lnTo>
                <a:lnTo>
                  <a:pt x="10487649" y="1382173"/>
                </a:lnTo>
                <a:lnTo>
                  <a:pt x="10499079" y="1382173"/>
                </a:lnTo>
                <a:lnTo>
                  <a:pt x="10510556" y="1382173"/>
                </a:lnTo>
                <a:lnTo>
                  <a:pt x="10521987" y="1382173"/>
                </a:lnTo>
                <a:lnTo>
                  <a:pt x="10533416" y="1382173"/>
                </a:lnTo>
                <a:lnTo>
                  <a:pt x="10544847" y="1382173"/>
                </a:lnTo>
                <a:lnTo>
                  <a:pt x="10556277" y="1382173"/>
                </a:lnTo>
                <a:lnTo>
                  <a:pt x="10567754" y="1382173"/>
                </a:lnTo>
                <a:lnTo>
                  <a:pt x="10579184" y="1382173"/>
                </a:lnTo>
                <a:lnTo>
                  <a:pt x="10590614" y="1382173"/>
                </a:lnTo>
                <a:lnTo>
                  <a:pt x="10602045" y="1382173"/>
                </a:lnTo>
                <a:lnTo>
                  <a:pt x="10613474" y="1382173"/>
                </a:lnTo>
                <a:lnTo>
                  <a:pt x="10624951" y="1382173"/>
                </a:lnTo>
                <a:lnTo>
                  <a:pt x="10636382" y="1382173"/>
                </a:lnTo>
                <a:lnTo>
                  <a:pt x="10647812" y="1382173"/>
                </a:lnTo>
                <a:lnTo>
                  <a:pt x="10659241" y="1382173"/>
                </a:lnTo>
                <a:lnTo>
                  <a:pt x="10670672" y="1382173"/>
                </a:lnTo>
                <a:lnTo>
                  <a:pt x="10682149" y="1382173"/>
                </a:lnTo>
                <a:lnTo>
                  <a:pt x="10693580" y="1382173"/>
                </a:lnTo>
                <a:lnTo>
                  <a:pt x="10705009" y="1382173"/>
                </a:lnTo>
                <a:lnTo>
                  <a:pt x="10716439" y="1382173"/>
                </a:lnTo>
                <a:lnTo>
                  <a:pt x="10727870" y="1382173"/>
                </a:lnTo>
                <a:lnTo>
                  <a:pt x="10739347" y="1382173"/>
                </a:lnTo>
                <a:lnTo>
                  <a:pt x="10750778" y="1382173"/>
                </a:lnTo>
                <a:lnTo>
                  <a:pt x="10762207" y="1382173"/>
                </a:lnTo>
                <a:lnTo>
                  <a:pt x="10773637" y="1382173"/>
                </a:lnTo>
                <a:lnTo>
                  <a:pt x="10785067" y="1382173"/>
                </a:lnTo>
                <a:lnTo>
                  <a:pt x="10796544" y="1382173"/>
                </a:lnTo>
                <a:lnTo>
                  <a:pt x="10807975" y="1382173"/>
                </a:lnTo>
                <a:lnTo>
                  <a:pt x="10819405" y="1382173"/>
                </a:lnTo>
                <a:lnTo>
                  <a:pt x="10830834" y="1382173"/>
                </a:lnTo>
                <a:lnTo>
                  <a:pt x="10842265" y="1382173"/>
                </a:lnTo>
                <a:lnTo>
                  <a:pt x="10853742" y="1382173"/>
                </a:lnTo>
                <a:lnTo>
                  <a:pt x="10865173" y="1382173"/>
                </a:lnTo>
                <a:lnTo>
                  <a:pt x="10876602" y="1382173"/>
                </a:lnTo>
                <a:lnTo>
                  <a:pt x="10888032" y="1382173"/>
                </a:lnTo>
                <a:lnTo>
                  <a:pt x="10899463" y="1382173"/>
                </a:lnTo>
                <a:lnTo>
                  <a:pt x="10910892" y="1382173"/>
                </a:lnTo>
                <a:lnTo>
                  <a:pt x="10922369" y="1382173"/>
                </a:lnTo>
                <a:lnTo>
                  <a:pt x="10933800" y="1382173"/>
                </a:lnTo>
                <a:lnTo>
                  <a:pt x="10945230" y="1382173"/>
                </a:lnTo>
                <a:lnTo>
                  <a:pt x="10956660" y="1382173"/>
                </a:lnTo>
                <a:lnTo>
                  <a:pt x="10968090" y="1382173"/>
                </a:lnTo>
                <a:lnTo>
                  <a:pt x="10979567" y="1382173"/>
                </a:lnTo>
                <a:lnTo>
                  <a:pt x="10990998" y="1382173"/>
                </a:lnTo>
                <a:lnTo>
                  <a:pt x="11002427" y="1382173"/>
                </a:lnTo>
                <a:lnTo>
                  <a:pt x="11013858" y="1382173"/>
                </a:lnTo>
                <a:lnTo>
                  <a:pt x="11025287" y="1382173"/>
                </a:lnTo>
                <a:lnTo>
                  <a:pt x="11036765" y="1382173"/>
                </a:lnTo>
                <a:lnTo>
                  <a:pt x="11048195" y="1382173"/>
                </a:lnTo>
                <a:lnTo>
                  <a:pt x="11059625" y="1382173"/>
                </a:lnTo>
                <a:lnTo>
                  <a:pt x="11071056" y="1382173"/>
                </a:lnTo>
                <a:lnTo>
                  <a:pt x="11082485" y="1382173"/>
                </a:lnTo>
                <a:lnTo>
                  <a:pt x="11093962" y="1382173"/>
                </a:lnTo>
                <a:lnTo>
                  <a:pt x="11105393" y="1382173"/>
                </a:lnTo>
                <a:lnTo>
                  <a:pt x="11116823" y="1382173"/>
                </a:lnTo>
                <a:lnTo>
                  <a:pt x="11128253" y="1382173"/>
                </a:lnTo>
                <a:lnTo>
                  <a:pt x="11139683" y="1382173"/>
                </a:lnTo>
                <a:lnTo>
                  <a:pt x="11151160" y="1382173"/>
                </a:lnTo>
                <a:lnTo>
                  <a:pt x="11162591" y="1382173"/>
                </a:lnTo>
                <a:lnTo>
                  <a:pt x="11174020" y="1382173"/>
                </a:lnTo>
                <a:lnTo>
                  <a:pt x="11185451" y="1382173"/>
                </a:lnTo>
                <a:lnTo>
                  <a:pt x="11196881" y="1382173"/>
                </a:lnTo>
                <a:lnTo>
                  <a:pt x="11208358" y="1382173"/>
                </a:lnTo>
                <a:lnTo>
                  <a:pt x="11218359" y="1382173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5" name="Freeform 74">
            <a:extLst>
              <a:ext uri="{FF2B5EF4-FFF2-40B4-BE49-F238E27FC236}">
                <a16:creationId xmlns:a16="http://schemas.microsoft.com/office/drawing/2014/main" id="{5DBEF117-A7BB-9E4F-A0CE-448296ACA446}"/>
              </a:ext>
            </a:extLst>
          </p:cNvPr>
          <p:cNvSpPr/>
          <p:nvPr/>
        </p:nvSpPr>
        <p:spPr>
          <a:xfrm>
            <a:off x="638362" y="4326331"/>
            <a:ext cx="8413769" cy="1106492"/>
          </a:xfrm>
          <a:custGeom>
            <a:avLst/>
            <a:gdLst>
              <a:gd name="connsiteX0" fmla="*/ 0 w 11218359"/>
              <a:gd name="connsiteY0" fmla="*/ 1475323 h 1475322"/>
              <a:gd name="connsiteX1" fmla="*/ 9149 w 11218359"/>
              <a:gd name="connsiteY1" fmla="*/ 1475323 h 1475322"/>
              <a:gd name="connsiteX2" fmla="*/ 20588 w 11218359"/>
              <a:gd name="connsiteY2" fmla="*/ 1475323 h 1475322"/>
              <a:gd name="connsiteX3" fmla="*/ 32028 w 11218359"/>
              <a:gd name="connsiteY3" fmla="*/ 1475323 h 1475322"/>
              <a:gd name="connsiteX4" fmla="*/ 43467 w 11218359"/>
              <a:gd name="connsiteY4" fmla="*/ 1475323 h 1475322"/>
              <a:gd name="connsiteX5" fmla="*/ 54907 w 11218359"/>
              <a:gd name="connsiteY5" fmla="*/ 1475323 h 1475322"/>
              <a:gd name="connsiteX6" fmla="*/ 66346 w 11218359"/>
              <a:gd name="connsiteY6" fmla="*/ 1475323 h 1475322"/>
              <a:gd name="connsiteX7" fmla="*/ 77786 w 11218359"/>
              <a:gd name="connsiteY7" fmla="*/ 1475323 h 1475322"/>
              <a:gd name="connsiteX8" fmla="*/ 89225 w 11218359"/>
              <a:gd name="connsiteY8" fmla="*/ 1475323 h 1475322"/>
              <a:gd name="connsiteX9" fmla="*/ 100665 w 11218359"/>
              <a:gd name="connsiteY9" fmla="*/ 1475323 h 1475322"/>
              <a:gd name="connsiteX10" fmla="*/ 112104 w 11218359"/>
              <a:gd name="connsiteY10" fmla="*/ 1475323 h 1475322"/>
              <a:gd name="connsiteX11" fmla="*/ 123544 w 11218359"/>
              <a:gd name="connsiteY11" fmla="*/ 1475323 h 1475322"/>
              <a:gd name="connsiteX12" fmla="*/ 134979 w 11218359"/>
              <a:gd name="connsiteY12" fmla="*/ 1475323 h 1475322"/>
              <a:gd name="connsiteX13" fmla="*/ 146423 w 11218359"/>
              <a:gd name="connsiteY13" fmla="*/ 1475323 h 1475322"/>
              <a:gd name="connsiteX14" fmla="*/ 157858 w 11218359"/>
              <a:gd name="connsiteY14" fmla="*/ 1475323 h 1475322"/>
              <a:gd name="connsiteX15" fmla="*/ 169297 w 11218359"/>
              <a:gd name="connsiteY15" fmla="*/ 1475323 h 1475322"/>
              <a:gd name="connsiteX16" fmla="*/ 180737 w 11218359"/>
              <a:gd name="connsiteY16" fmla="*/ 1475323 h 1475322"/>
              <a:gd name="connsiteX17" fmla="*/ 192176 w 11218359"/>
              <a:gd name="connsiteY17" fmla="*/ 1475323 h 1475322"/>
              <a:gd name="connsiteX18" fmla="*/ 203616 w 11218359"/>
              <a:gd name="connsiteY18" fmla="*/ 1475323 h 1475322"/>
              <a:gd name="connsiteX19" fmla="*/ 215055 w 11218359"/>
              <a:gd name="connsiteY19" fmla="*/ 1475323 h 1475322"/>
              <a:gd name="connsiteX20" fmla="*/ 226495 w 11218359"/>
              <a:gd name="connsiteY20" fmla="*/ 1475323 h 1475322"/>
              <a:gd name="connsiteX21" fmla="*/ 237935 w 11218359"/>
              <a:gd name="connsiteY21" fmla="*/ 1475323 h 1475322"/>
              <a:gd name="connsiteX22" fmla="*/ 249374 w 11218359"/>
              <a:gd name="connsiteY22" fmla="*/ 1475323 h 1475322"/>
              <a:gd name="connsiteX23" fmla="*/ 260814 w 11218359"/>
              <a:gd name="connsiteY23" fmla="*/ 1475323 h 1475322"/>
              <a:gd name="connsiteX24" fmla="*/ 272253 w 11218359"/>
              <a:gd name="connsiteY24" fmla="*/ 1475323 h 1475322"/>
              <a:gd name="connsiteX25" fmla="*/ 283693 w 11218359"/>
              <a:gd name="connsiteY25" fmla="*/ 1475323 h 1475322"/>
              <a:gd name="connsiteX26" fmla="*/ 295132 w 11218359"/>
              <a:gd name="connsiteY26" fmla="*/ 1475323 h 1475322"/>
              <a:gd name="connsiteX27" fmla="*/ 306572 w 11218359"/>
              <a:gd name="connsiteY27" fmla="*/ 1475323 h 1475322"/>
              <a:gd name="connsiteX28" fmla="*/ 318011 w 11218359"/>
              <a:gd name="connsiteY28" fmla="*/ 1475323 h 1475322"/>
              <a:gd name="connsiteX29" fmla="*/ 329451 w 11218359"/>
              <a:gd name="connsiteY29" fmla="*/ 1475323 h 1475322"/>
              <a:gd name="connsiteX30" fmla="*/ 340890 w 11218359"/>
              <a:gd name="connsiteY30" fmla="*/ 1475323 h 1475322"/>
              <a:gd name="connsiteX31" fmla="*/ 352330 w 11218359"/>
              <a:gd name="connsiteY31" fmla="*/ 1475323 h 1475322"/>
              <a:gd name="connsiteX32" fmla="*/ 363769 w 11218359"/>
              <a:gd name="connsiteY32" fmla="*/ 1475323 h 1475322"/>
              <a:gd name="connsiteX33" fmla="*/ 375209 w 11218359"/>
              <a:gd name="connsiteY33" fmla="*/ 1475323 h 1475322"/>
              <a:gd name="connsiteX34" fmla="*/ 386648 w 11218359"/>
              <a:gd name="connsiteY34" fmla="*/ 1475323 h 1475322"/>
              <a:gd name="connsiteX35" fmla="*/ 398088 w 11218359"/>
              <a:gd name="connsiteY35" fmla="*/ 1475323 h 1475322"/>
              <a:gd name="connsiteX36" fmla="*/ 409527 w 11218359"/>
              <a:gd name="connsiteY36" fmla="*/ 1475323 h 1475322"/>
              <a:gd name="connsiteX37" fmla="*/ 420967 w 11218359"/>
              <a:gd name="connsiteY37" fmla="*/ 1475323 h 1475322"/>
              <a:gd name="connsiteX38" fmla="*/ 432406 w 11218359"/>
              <a:gd name="connsiteY38" fmla="*/ 1475323 h 1475322"/>
              <a:gd name="connsiteX39" fmla="*/ 443846 w 11218359"/>
              <a:gd name="connsiteY39" fmla="*/ 1475323 h 1475322"/>
              <a:gd name="connsiteX40" fmla="*/ 455285 w 11218359"/>
              <a:gd name="connsiteY40" fmla="*/ 1475323 h 1475322"/>
              <a:gd name="connsiteX41" fmla="*/ 466725 w 11218359"/>
              <a:gd name="connsiteY41" fmla="*/ 1475323 h 1475322"/>
              <a:gd name="connsiteX42" fmla="*/ 478165 w 11218359"/>
              <a:gd name="connsiteY42" fmla="*/ 1475323 h 1475322"/>
              <a:gd name="connsiteX43" fmla="*/ 489604 w 11218359"/>
              <a:gd name="connsiteY43" fmla="*/ 1475323 h 1475322"/>
              <a:gd name="connsiteX44" fmla="*/ 501044 w 11218359"/>
              <a:gd name="connsiteY44" fmla="*/ 1475323 h 1475322"/>
              <a:gd name="connsiteX45" fmla="*/ 512483 w 11218359"/>
              <a:gd name="connsiteY45" fmla="*/ 1475323 h 1475322"/>
              <a:gd name="connsiteX46" fmla="*/ 523923 w 11218359"/>
              <a:gd name="connsiteY46" fmla="*/ 1475323 h 1475322"/>
              <a:gd name="connsiteX47" fmla="*/ 535362 w 11218359"/>
              <a:gd name="connsiteY47" fmla="*/ 1475323 h 1475322"/>
              <a:gd name="connsiteX48" fmla="*/ 546802 w 11218359"/>
              <a:gd name="connsiteY48" fmla="*/ 1475323 h 1475322"/>
              <a:gd name="connsiteX49" fmla="*/ 558241 w 11218359"/>
              <a:gd name="connsiteY49" fmla="*/ 1475323 h 1475322"/>
              <a:gd name="connsiteX50" fmla="*/ 569681 w 11218359"/>
              <a:gd name="connsiteY50" fmla="*/ 1475323 h 1475322"/>
              <a:gd name="connsiteX51" fmla="*/ 581120 w 11218359"/>
              <a:gd name="connsiteY51" fmla="*/ 1475323 h 1475322"/>
              <a:gd name="connsiteX52" fmla="*/ 592560 w 11218359"/>
              <a:gd name="connsiteY52" fmla="*/ 1475323 h 1475322"/>
              <a:gd name="connsiteX53" fmla="*/ 603999 w 11218359"/>
              <a:gd name="connsiteY53" fmla="*/ 1475323 h 1475322"/>
              <a:gd name="connsiteX54" fmla="*/ 615439 w 11218359"/>
              <a:gd name="connsiteY54" fmla="*/ 1475323 h 1475322"/>
              <a:gd name="connsiteX55" fmla="*/ 626878 w 11218359"/>
              <a:gd name="connsiteY55" fmla="*/ 1475323 h 1475322"/>
              <a:gd name="connsiteX56" fmla="*/ 638318 w 11218359"/>
              <a:gd name="connsiteY56" fmla="*/ 1475323 h 1475322"/>
              <a:gd name="connsiteX57" fmla="*/ 649757 w 11218359"/>
              <a:gd name="connsiteY57" fmla="*/ 1475323 h 1475322"/>
              <a:gd name="connsiteX58" fmla="*/ 661192 w 11218359"/>
              <a:gd name="connsiteY58" fmla="*/ 1475323 h 1475322"/>
              <a:gd name="connsiteX59" fmla="*/ 672632 w 11218359"/>
              <a:gd name="connsiteY59" fmla="*/ 1475323 h 1475322"/>
              <a:gd name="connsiteX60" fmla="*/ 684071 w 11218359"/>
              <a:gd name="connsiteY60" fmla="*/ 1475323 h 1475322"/>
              <a:gd name="connsiteX61" fmla="*/ 695511 w 11218359"/>
              <a:gd name="connsiteY61" fmla="*/ 1475323 h 1475322"/>
              <a:gd name="connsiteX62" fmla="*/ 706950 w 11218359"/>
              <a:gd name="connsiteY62" fmla="*/ 1475323 h 1475322"/>
              <a:gd name="connsiteX63" fmla="*/ 718390 w 11218359"/>
              <a:gd name="connsiteY63" fmla="*/ 1475323 h 1475322"/>
              <a:gd name="connsiteX64" fmla="*/ 729829 w 11218359"/>
              <a:gd name="connsiteY64" fmla="*/ 1475323 h 1475322"/>
              <a:gd name="connsiteX65" fmla="*/ 741269 w 11218359"/>
              <a:gd name="connsiteY65" fmla="*/ 1475323 h 1475322"/>
              <a:gd name="connsiteX66" fmla="*/ 752708 w 11218359"/>
              <a:gd name="connsiteY66" fmla="*/ 1475323 h 1475322"/>
              <a:gd name="connsiteX67" fmla="*/ 764148 w 11218359"/>
              <a:gd name="connsiteY67" fmla="*/ 1475323 h 1475322"/>
              <a:gd name="connsiteX68" fmla="*/ 775587 w 11218359"/>
              <a:gd name="connsiteY68" fmla="*/ 1475323 h 1475322"/>
              <a:gd name="connsiteX69" fmla="*/ 787027 w 11218359"/>
              <a:gd name="connsiteY69" fmla="*/ 1475323 h 1475322"/>
              <a:gd name="connsiteX70" fmla="*/ 798467 w 11218359"/>
              <a:gd name="connsiteY70" fmla="*/ 1475323 h 1475322"/>
              <a:gd name="connsiteX71" fmla="*/ 809906 w 11218359"/>
              <a:gd name="connsiteY71" fmla="*/ 1475323 h 1475322"/>
              <a:gd name="connsiteX72" fmla="*/ 821346 w 11218359"/>
              <a:gd name="connsiteY72" fmla="*/ 1475323 h 1475322"/>
              <a:gd name="connsiteX73" fmla="*/ 832785 w 11218359"/>
              <a:gd name="connsiteY73" fmla="*/ 1475323 h 1475322"/>
              <a:gd name="connsiteX74" fmla="*/ 844225 w 11218359"/>
              <a:gd name="connsiteY74" fmla="*/ 1475323 h 1475322"/>
              <a:gd name="connsiteX75" fmla="*/ 855664 w 11218359"/>
              <a:gd name="connsiteY75" fmla="*/ 1475323 h 1475322"/>
              <a:gd name="connsiteX76" fmla="*/ 867104 w 11218359"/>
              <a:gd name="connsiteY76" fmla="*/ 1475323 h 1475322"/>
              <a:gd name="connsiteX77" fmla="*/ 878543 w 11218359"/>
              <a:gd name="connsiteY77" fmla="*/ 1475323 h 1475322"/>
              <a:gd name="connsiteX78" fmla="*/ 889983 w 11218359"/>
              <a:gd name="connsiteY78" fmla="*/ 1475323 h 1475322"/>
              <a:gd name="connsiteX79" fmla="*/ 901422 w 11218359"/>
              <a:gd name="connsiteY79" fmla="*/ 1475323 h 1475322"/>
              <a:gd name="connsiteX80" fmla="*/ 912862 w 11218359"/>
              <a:gd name="connsiteY80" fmla="*/ 1475323 h 1475322"/>
              <a:gd name="connsiteX81" fmla="*/ 924301 w 11218359"/>
              <a:gd name="connsiteY81" fmla="*/ 1475323 h 1475322"/>
              <a:gd name="connsiteX82" fmla="*/ 935741 w 11218359"/>
              <a:gd name="connsiteY82" fmla="*/ 1475323 h 1475322"/>
              <a:gd name="connsiteX83" fmla="*/ 947180 w 11218359"/>
              <a:gd name="connsiteY83" fmla="*/ 1475323 h 1475322"/>
              <a:gd name="connsiteX84" fmla="*/ 958620 w 11218359"/>
              <a:gd name="connsiteY84" fmla="*/ 1475323 h 1475322"/>
              <a:gd name="connsiteX85" fmla="*/ 970059 w 11218359"/>
              <a:gd name="connsiteY85" fmla="*/ 1475323 h 1475322"/>
              <a:gd name="connsiteX86" fmla="*/ 981499 w 11218359"/>
              <a:gd name="connsiteY86" fmla="*/ 1475323 h 1475322"/>
              <a:gd name="connsiteX87" fmla="*/ 992938 w 11218359"/>
              <a:gd name="connsiteY87" fmla="*/ 1475323 h 1475322"/>
              <a:gd name="connsiteX88" fmla="*/ 1004378 w 11218359"/>
              <a:gd name="connsiteY88" fmla="*/ 1475323 h 1475322"/>
              <a:gd name="connsiteX89" fmla="*/ 1015818 w 11218359"/>
              <a:gd name="connsiteY89" fmla="*/ 1475323 h 1475322"/>
              <a:gd name="connsiteX90" fmla="*/ 1027257 w 11218359"/>
              <a:gd name="connsiteY90" fmla="*/ 1475323 h 1475322"/>
              <a:gd name="connsiteX91" fmla="*/ 1038697 w 11218359"/>
              <a:gd name="connsiteY91" fmla="*/ 1475323 h 1475322"/>
              <a:gd name="connsiteX92" fmla="*/ 1050136 w 11218359"/>
              <a:gd name="connsiteY92" fmla="*/ 1475323 h 1475322"/>
              <a:gd name="connsiteX93" fmla="*/ 1061576 w 11218359"/>
              <a:gd name="connsiteY93" fmla="*/ 1475323 h 1475322"/>
              <a:gd name="connsiteX94" fmla="*/ 1073015 w 11218359"/>
              <a:gd name="connsiteY94" fmla="*/ 1475323 h 1475322"/>
              <a:gd name="connsiteX95" fmla="*/ 1084455 w 11218359"/>
              <a:gd name="connsiteY95" fmla="*/ 1475323 h 1475322"/>
              <a:gd name="connsiteX96" fmla="*/ 1095894 w 11218359"/>
              <a:gd name="connsiteY96" fmla="*/ 1475323 h 1475322"/>
              <a:gd name="connsiteX97" fmla="*/ 1107334 w 11218359"/>
              <a:gd name="connsiteY97" fmla="*/ 1475323 h 1475322"/>
              <a:gd name="connsiteX98" fmla="*/ 1118773 w 11218359"/>
              <a:gd name="connsiteY98" fmla="*/ 1475323 h 1475322"/>
              <a:gd name="connsiteX99" fmla="*/ 1130213 w 11218359"/>
              <a:gd name="connsiteY99" fmla="*/ 1475323 h 1475322"/>
              <a:gd name="connsiteX100" fmla="*/ 1141652 w 11218359"/>
              <a:gd name="connsiteY100" fmla="*/ 1475323 h 1475322"/>
              <a:gd name="connsiteX101" fmla="*/ 1153092 w 11218359"/>
              <a:gd name="connsiteY101" fmla="*/ 1475323 h 1475322"/>
              <a:gd name="connsiteX102" fmla="*/ 1164531 w 11218359"/>
              <a:gd name="connsiteY102" fmla="*/ 1475323 h 1475322"/>
              <a:gd name="connsiteX103" fmla="*/ 1175971 w 11218359"/>
              <a:gd name="connsiteY103" fmla="*/ 1475323 h 1475322"/>
              <a:gd name="connsiteX104" fmla="*/ 1187406 w 11218359"/>
              <a:gd name="connsiteY104" fmla="*/ 1475323 h 1475322"/>
              <a:gd name="connsiteX105" fmla="*/ 1198845 w 11218359"/>
              <a:gd name="connsiteY105" fmla="*/ 1475323 h 1475322"/>
              <a:gd name="connsiteX106" fmla="*/ 1210285 w 11218359"/>
              <a:gd name="connsiteY106" fmla="*/ 1475323 h 1475322"/>
              <a:gd name="connsiteX107" fmla="*/ 1221724 w 11218359"/>
              <a:gd name="connsiteY107" fmla="*/ 1475323 h 1475322"/>
              <a:gd name="connsiteX108" fmla="*/ 1233164 w 11218359"/>
              <a:gd name="connsiteY108" fmla="*/ 1475323 h 1475322"/>
              <a:gd name="connsiteX109" fmla="*/ 1244603 w 11218359"/>
              <a:gd name="connsiteY109" fmla="*/ 1475323 h 1475322"/>
              <a:gd name="connsiteX110" fmla="*/ 1256043 w 11218359"/>
              <a:gd name="connsiteY110" fmla="*/ 1475323 h 1475322"/>
              <a:gd name="connsiteX111" fmla="*/ 1267482 w 11218359"/>
              <a:gd name="connsiteY111" fmla="*/ 1475323 h 1475322"/>
              <a:gd name="connsiteX112" fmla="*/ 1278922 w 11218359"/>
              <a:gd name="connsiteY112" fmla="*/ 1475323 h 1475322"/>
              <a:gd name="connsiteX113" fmla="*/ 1290361 w 11218359"/>
              <a:gd name="connsiteY113" fmla="*/ 1475323 h 1475322"/>
              <a:gd name="connsiteX114" fmla="*/ 1301801 w 11218359"/>
              <a:gd name="connsiteY114" fmla="*/ 1475323 h 1475322"/>
              <a:gd name="connsiteX115" fmla="*/ 1313240 w 11218359"/>
              <a:gd name="connsiteY115" fmla="*/ 1475323 h 1475322"/>
              <a:gd name="connsiteX116" fmla="*/ 1324680 w 11218359"/>
              <a:gd name="connsiteY116" fmla="*/ 1475323 h 1475322"/>
              <a:gd name="connsiteX117" fmla="*/ 1336120 w 11218359"/>
              <a:gd name="connsiteY117" fmla="*/ 1475323 h 1475322"/>
              <a:gd name="connsiteX118" fmla="*/ 1347559 w 11218359"/>
              <a:gd name="connsiteY118" fmla="*/ 1475323 h 1475322"/>
              <a:gd name="connsiteX119" fmla="*/ 1358999 w 11218359"/>
              <a:gd name="connsiteY119" fmla="*/ 1475323 h 1475322"/>
              <a:gd name="connsiteX120" fmla="*/ 1370438 w 11218359"/>
              <a:gd name="connsiteY120" fmla="*/ 1475323 h 1475322"/>
              <a:gd name="connsiteX121" fmla="*/ 1381878 w 11218359"/>
              <a:gd name="connsiteY121" fmla="*/ 1475323 h 1475322"/>
              <a:gd name="connsiteX122" fmla="*/ 1393317 w 11218359"/>
              <a:gd name="connsiteY122" fmla="*/ 1475323 h 1475322"/>
              <a:gd name="connsiteX123" fmla="*/ 1404757 w 11218359"/>
              <a:gd name="connsiteY123" fmla="*/ 1475323 h 1475322"/>
              <a:gd name="connsiteX124" fmla="*/ 1416196 w 11218359"/>
              <a:gd name="connsiteY124" fmla="*/ 1475323 h 1475322"/>
              <a:gd name="connsiteX125" fmla="*/ 1427636 w 11218359"/>
              <a:gd name="connsiteY125" fmla="*/ 1475323 h 1475322"/>
              <a:gd name="connsiteX126" fmla="*/ 1439075 w 11218359"/>
              <a:gd name="connsiteY126" fmla="*/ 1475323 h 1475322"/>
              <a:gd name="connsiteX127" fmla="*/ 1450515 w 11218359"/>
              <a:gd name="connsiteY127" fmla="*/ 1475323 h 1475322"/>
              <a:gd name="connsiteX128" fmla="*/ 1461954 w 11218359"/>
              <a:gd name="connsiteY128" fmla="*/ 1475323 h 1475322"/>
              <a:gd name="connsiteX129" fmla="*/ 1473394 w 11218359"/>
              <a:gd name="connsiteY129" fmla="*/ 1475323 h 1475322"/>
              <a:gd name="connsiteX130" fmla="*/ 1484833 w 11218359"/>
              <a:gd name="connsiteY130" fmla="*/ 1475323 h 1475322"/>
              <a:gd name="connsiteX131" fmla="*/ 1496273 w 11218359"/>
              <a:gd name="connsiteY131" fmla="*/ 1475323 h 1475322"/>
              <a:gd name="connsiteX132" fmla="*/ 1507712 w 11218359"/>
              <a:gd name="connsiteY132" fmla="*/ 1475323 h 1475322"/>
              <a:gd name="connsiteX133" fmla="*/ 1519152 w 11218359"/>
              <a:gd name="connsiteY133" fmla="*/ 1475323 h 1475322"/>
              <a:gd name="connsiteX134" fmla="*/ 1530591 w 11218359"/>
              <a:gd name="connsiteY134" fmla="*/ 1475323 h 1475322"/>
              <a:gd name="connsiteX135" fmla="*/ 1542031 w 11218359"/>
              <a:gd name="connsiteY135" fmla="*/ 1475323 h 1475322"/>
              <a:gd name="connsiteX136" fmla="*/ 1553471 w 11218359"/>
              <a:gd name="connsiteY136" fmla="*/ 1475323 h 1475322"/>
              <a:gd name="connsiteX137" fmla="*/ 1564910 w 11218359"/>
              <a:gd name="connsiteY137" fmla="*/ 1475323 h 1475322"/>
              <a:gd name="connsiteX138" fmla="*/ 1576349 w 11218359"/>
              <a:gd name="connsiteY138" fmla="*/ 1475323 h 1475322"/>
              <a:gd name="connsiteX139" fmla="*/ 1587789 w 11218359"/>
              <a:gd name="connsiteY139" fmla="*/ 1475323 h 1475322"/>
              <a:gd name="connsiteX140" fmla="*/ 1599229 w 11218359"/>
              <a:gd name="connsiteY140" fmla="*/ 1475323 h 1475322"/>
              <a:gd name="connsiteX141" fmla="*/ 1610668 w 11218359"/>
              <a:gd name="connsiteY141" fmla="*/ 1475323 h 1475322"/>
              <a:gd name="connsiteX142" fmla="*/ 1622107 w 11218359"/>
              <a:gd name="connsiteY142" fmla="*/ 1475323 h 1475322"/>
              <a:gd name="connsiteX143" fmla="*/ 1633547 w 11218359"/>
              <a:gd name="connsiteY143" fmla="*/ 1475323 h 1475322"/>
              <a:gd name="connsiteX144" fmla="*/ 1644987 w 11218359"/>
              <a:gd name="connsiteY144" fmla="*/ 1475323 h 1475322"/>
              <a:gd name="connsiteX145" fmla="*/ 1656426 w 11218359"/>
              <a:gd name="connsiteY145" fmla="*/ 1475323 h 1475322"/>
              <a:gd name="connsiteX146" fmla="*/ 1667866 w 11218359"/>
              <a:gd name="connsiteY146" fmla="*/ 1475323 h 1475322"/>
              <a:gd name="connsiteX147" fmla="*/ 1679305 w 11218359"/>
              <a:gd name="connsiteY147" fmla="*/ 1475323 h 1475322"/>
              <a:gd name="connsiteX148" fmla="*/ 1690745 w 11218359"/>
              <a:gd name="connsiteY148" fmla="*/ 1475323 h 1475322"/>
              <a:gd name="connsiteX149" fmla="*/ 1702184 w 11218359"/>
              <a:gd name="connsiteY149" fmla="*/ 1475323 h 1475322"/>
              <a:gd name="connsiteX150" fmla="*/ 1713619 w 11218359"/>
              <a:gd name="connsiteY150" fmla="*/ 1475323 h 1475322"/>
              <a:gd name="connsiteX151" fmla="*/ 1725063 w 11218359"/>
              <a:gd name="connsiteY151" fmla="*/ 1475323 h 1475322"/>
              <a:gd name="connsiteX152" fmla="*/ 1736498 w 11218359"/>
              <a:gd name="connsiteY152" fmla="*/ 1475323 h 1475322"/>
              <a:gd name="connsiteX153" fmla="*/ 1747938 w 11218359"/>
              <a:gd name="connsiteY153" fmla="*/ 1475323 h 1475322"/>
              <a:gd name="connsiteX154" fmla="*/ 1759377 w 11218359"/>
              <a:gd name="connsiteY154" fmla="*/ 1475323 h 1475322"/>
              <a:gd name="connsiteX155" fmla="*/ 1770817 w 11218359"/>
              <a:gd name="connsiteY155" fmla="*/ 1475323 h 1475322"/>
              <a:gd name="connsiteX156" fmla="*/ 1782256 w 11218359"/>
              <a:gd name="connsiteY156" fmla="*/ 1475323 h 1475322"/>
              <a:gd name="connsiteX157" fmla="*/ 1793696 w 11218359"/>
              <a:gd name="connsiteY157" fmla="*/ 1475323 h 1475322"/>
              <a:gd name="connsiteX158" fmla="*/ 1805135 w 11218359"/>
              <a:gd name="connsiteY158" fmla="*/ 1475323 h 1475322"/>
              <a:gd name="connsiteX159" fmla="*/ 1816575 w 11218359"/>
              <a:gd name="connsiteY159" fmla="*/ 1475323 h 1475322"/>
              <a:gd name="connsiteX160" fmla="*/ 1828014 w 11218359"/>
              <a:gd name="connsiteY160" fmla="*/ 1475323 h 1475322"/>
              <a:gd name="connsiteX161" fmla="*/ 1839454 w 11218359"/>
              <a:gd name="connsiteY161" fmla="*/ 1475323 h 1475322"/>
              <a:gd name="connsiteX162" fmla="*/ 1850893 w 11218359"/>
              <a:gd name="connsiteY162" fmla="*/ 1475323 h 1475322"/>
              <a:gd name="connsiteX163" fmla="*/ 1862333 w 11218359"/>
              <a:gd name="connsiteY163" fmla="*/ 1475323 h 1475322"/>
              <a:gd name="connsiteX164" fmla="*/ 1873772 w 11218359"/>
              <a:gd name="connsiteY164" fmla="*/ 1475323 h 1475322"/>
              <a:gd name="connsiteX165" fmla="*/ 1885212 w 11218359"/>
              <a:gd name="connsiteY165" fmla="*/ 1475323 h 1475322"/>
              <a:gd name="connsiteX166" fmla="*/ 1896651 w 11218359"/>
              <a:gd name="connsiteY166" fmla="*/ 1475323 h 1475322"/>
              <a:gd name="connsiteX167" fmla="*/ 1908091 w 11218359"/>
              <a:gd name="connsiteY167" fmla="*/ 1475323 h 1475322"/>
              <a:gd name="connsiteX168" fmla="*/ 1919531 w 11218359"/>
              <a:gd name="connsiteY168" fmla="*/ 1475323 h 1475322"/>
              <a:gd name="connsiteX169" fmla="*/ 1930970 w 11218359"/>
              <a:gd name="connsiteY169" fmla="*/ 1475323 h 1475322"/>
              <a:gd name="connsiteX170" fmla="*/ 1942409 w 11218359"/>
              <a:gd name="connsiteY170" fmla="*/ 1475323 h 1475322"/>
              <a:gd name="connsiteX171" fmla="*/ 1953849 w 11218359"/>
              <a:gd name="connsiteY171" fmla="*/ 1475323 h 1475322"/>
              <a:gd name="connsiteX172" fmla="*/ 1965289 w 11218359"/>
              <a:gd name="connsiteY172" fmla="*/ 1475323 h 1475322"/>
              <a:gd name="connsiteX173" fmla="*/ 1976728 w 11218359"/>
              <a:gd name="connsiteY173" fmla="*/ 1475323 h 1475322"/>
              <a:gd name="connsiteX174" fmla="*/ 1988168 w 11218359"/>
              <a:gd name="connsiteY174" fmla="*/ 1475323 h 1475322"/>
              <a:gd name="connsiteX175" fmla="*/ 1999607 w 11218359"/>
              <a:gd name="connsiteY175" fmla="*/ 1475323 h 1475322"/>
              <a:gd name="connsiteX176" fmla="*/ 2011047 w 11218359"/>
              <a:gd name="connsiteY176" fmla="*/ 1475323 h 1475322"/>
              <a:gd name="connsiteX177" fmla="*/ 2022486 w 11218359"/>
              <a:gd name="connsiteY177" fmla="*/ 1475323 h 1475322"/>
              <a:gd name="connsiteX178" fmla="*/ 2033926 w 11218359"/>
              <a:gd name="connsiteY178" fmla="*/ 1475323 h 1475322"/>
              <a:gd name="connsiteX179" fmla="*/ 2045365 w 11218359"/>
              <a:gd name="connsiteY179" fmla="*/ 1475323 h 1475322"/>
              <a:gd name="connsiteX180" fmla="*/ 2056805 w 11218359"/>
              <a:gd name="connsiteY180" fmla="*/ 1475323 h 1475322"/>
              <a:gd name="connsiteX181" fmla="*/ 2068244 w 11218359"/>
              <a:gd name="connsiteY181" fmla="*/ 1475323 h 1475322"/>
              <a:gd name="connsiteX182" fmla="*/ 2079684 w 11218359"/>
              <a:gd name="connsiteY182" fmla="*/ 1475323 h 1475322"/>
              <a:gd name="connsiteX183" fmla="*/ 2091123 w 11218359"/>
              <a:gd name="connsiteY183" fmla="*/ 1475323 h 1475322"/>
              <a:gd name="connsiteX184" fmla="*/ 2102563 w 11218359"/>
              <a:gd name="connsiteY184" fmla="*/ 1475323 h 1475322"/>
              <a:gd name="connsiteX185" fmla="*/ 2114002 w 11218359"/>
              <a:gd name="connsiteY185" fmla="*/ 1475323 h 1475322"/>
              <a:gd name="connsiteX186" fmla="*/ 2125442 w 11218359"/>
              <a:gd name="connsiteY186" fmla="*/ 1475323 h 1475322"/>
              <a:gd name="connsiteX187" fmla="*/ 2136882 w 11218359"/>
              <a:gd name="connsiteY187" fmla="*/ 1475323 h 1475322"/>
              <a:gd name="connsiteX188" fmla="*/ 2148321 w 11218359"/>
              <a:gd name="connsiteY188" fmla="*/ 1475323 h 1475322"/>
              <a:gd name="connsiteX189" fmla="*/ 2159760 w 11218359"/>
              <a:gd name="connsiteY189" fmla="*/ 1475323 h 1475322"/>
              <a:gd name="connsiteX190" fmla="*/ 2171200 w 11218359"/>
              <a:gd name="connsiteY190" fmla="*/ 1475323 h 1475322"/>
              <a:gd name="connsiteX191" fmla="*/ 2182640 w 11218359"/>
              <a:gd name="connsiteY191" fmla="*/ 1475323 h 1475322"/>
              <a:gd name="connsiteX192" fmla="*/ 2194079 w 11218359"/>
              <a:gd name="connsiteY192" fmla="*/ 1475323 h 1475322"/>
              <a:gd name="connsiteX193" fmla="*/ 2205519 w 11218359"/>
              <a:gd name="connsiteY193" fmla="*/ 1475323 h 1475322"/>
              <a:gd name="connsiteX194" fmla="*/ 2216958 w 11218359"/>
              <a:gd name="connsiteY194" fmla="*/ 1475323 h 1475322"/>
              <a:gd name="connsiteX195" fmla="*/ 2228393 w 11218359"/>
              <a:gd name="connsiteY195" fmla="*/ 1475323 h 1475322"/>
              <a:gd name="connsiteX196" fmla="*/ 2239837 w 11218359"/>
              <a:gd name="connsiteY196" fmla="*/ 1475323 h 1475322"/>
              <a:gd name="connsiteX197" fmla="*/ 2251272 w 11218359"/>
              <a:gd name="connsiteY197" fmla="*/ 1475323 h 1475322"/>
              <a:gd name="connsiteX198" fmla="*/ 2262716 w 11218359"/>
              <a:gd name="connsiteY198" fmla="*/ 1475323 h 1475322"/>
              <a:gd name="connsiteX199" fmla="*/ 2274151 w 11218359"/>
              <a:gd name="connsiteY199" fmla="*/ 1475323 h 1475322"/>
              <a:gd name="connsiteX200" fmla="*/ 2285591 w 11218359"/>
              <a:gd name="connsiteY200" fmla="*/ 1475323 h 1475322"/>
              <a:gd name="connsiteX201" fmla="*/ 2297030 w 11218359"/>
              <a:gd name="connsiteY201" fmla="*/ 1475323 h 1475322"/>
              <a:gd name="connsiteX202" fmla="*/ 2308470 w 11218359"/>
              <a:gd name="connsiteY202" fmla="*/ 1475323 h 1475322"/>
              <a:gd name="connsiteX203" fmla="*/ 2319909 w 11218359"/>
              <a:gd name="connsiteY203" fmla="*/ 1475323 h 1475322"/>
              <a:gd name="connsiteX204" fmla="*/ 2331349 w 11218359"/>
              <a:gd name="connsiteY204" fmla="*/ 1475323 h 1475322"/>
              <a:gd name="connsiteX205" fmla="*/ 2342788 w 11218359"/>
              <a:gd name="connsiteY205" fmla="*/ 1475323 h 1475322"/>
              <a:gd name="connsiteX206" fmla="*/ 2354228 w 11218359"/>
              <a:gd name="connsiteY206" fmla="*/ 1475323 h 1475322"/>
              <a:gd name="connsiteX207" fmla="*/ 2365667 w 11218359"/>
              <a:gd name="connsiteY207" fmla="*/ 1475323 h 1475322"/>
              <a:gd name="connsiteX208" fmla="*/ 2377107 w 11218359"/>
              <a:gd name="connsiteY208" fmla="*/ 1475323 h 1475322"/>
              <a:gd name="connsiteX209" fmla="*/ 2388546 w 11218359"/>
              <a:gd name="connsiteY209" fmla="*/ 1475323 h 1475322"/>
              <a:gd name="connsiteX210" fmla="*/ 2399986 w 11218359"/>
              <a:gd name="connsiteY210" fmla="*/ 1475323 h 1475322"/>
              <a:gd name="connsiteX211" fmla="*/ 2411425 w 11218359"/>
              <a:gd name="connsiteY211" fmla="*/ 1475323 h 1475322"/>
              <a:gd name="connsiteX212" fmla="*/ 2422865 w 11218359"/>
              <a:gd name="connsiteY212" fmla="*/ 1475323 h 1475322"/>
              <a:gd name="connsiteX213" fmla="*/ 2434304 w 11218359"/>
              <a:gd name="connsiteY213" fmla="*/ 1475323 h 1475322"/>
              <a:gd name="connsiteX214" fmla="*/ 2445744 w 11218359"/>
              <a:gd name="connsiteY214" fmla="*/ 1475323 h 1475322"/>
              <a:gd name="connsiteX215" fmla="*/ 2457184 w 11218359"/>
              <a:gd name="connsiteY215" fmla="*/ 1475323 h 1475322"/>
              <a:gd name="connsiteX216" fmla="*/ 2468623 w 11218359"/>
              <a:gd name="connsiteY216" fmla="*/ 1475323 h 1475322"/>
              <a:gd name="connsiteX217" fmla="*/ 2480062 w 11218359"/>
              <a:gd name="connsiteY217" fmla="*/ 1475323 h 1475322"/>
              <a:gd name="connsiteX218" fmla="*/ 2491502 w 11218359"/>
              <a:gd name="connsiteY218" fmla="*/ 1475323 h 1475322"/>
              <a:gd name="connsiteX219" fmla="*/ 2502942 w 11218359"/>
              <a:gd name="connsiteY219" fmla="*/ 1475323 h 1475322"/>
              <a:gd name="connsiteX220" fmla="*/ 2514381 w 11218359"/>
              <a:gd name="connsiteY220" fmla="*/ 1475323 h 1475322"/>
              <a:gd name="connsiteX221" fmla="*/ 2525821 w 11218359"/>
              <a:gd name="connsiteY221" fmla="*/ 1475323 h 1475322"/>
              <a:gd name="connsiteX222" fmla="*/ 2537260 w 11218359"/>
              <a:gd name="connsiteY222" fmla="*/ 1475323 h 1475322"/>
              <a:gd name="connsiteX223" fmla="*/ 2548700 w 11218359"/>
              <a:gd name="connsiteY223" fmla="*/ 1475323 h 1475322"/>
              <a:gd name="connsiteX224" fmla="*/ 2560139 w 11218359"/>
              <a:gd name="connsiteY224" fmla="*/ 1475323 h 1475322"/>
              <a:gd name="connsiteX225" fmla="*/ 2571579 w 11218359"/>
              <a:gd name="connsiteY225" fmla="*/ 1475323 h 1475322"/>
              <a:gd name="connsiteX226" fmla="*/ 2583018 w 11218359"/>
              <a:gd name="connsiteY226" fmla="*/ 1475323 h 1475322"/>
              <a:gd name="connsiteX227" fmla="*/ 2594458 w 11218359"/>
              <a:gd name="connsiteY227" fmla="*/ 1475323 h 1475322"/>
              <a:gd name="connsiteX228" fmla="*/ 2605897 w 11218359"/>
              <a:gd name="connsiteY228" fmla="*/ 1475323 h 1475322"/>
              <a:gd name="connsiteX229" fmla="*/ 2617337 w 11218359"/>
              <a:gd name="connsiteY229" fmla="*/ 1475323 h 1475322"/>
              <a:gd name="connsiteX230" fmla="*/ 2628776 w 11218359"/>
              <a:gd name="connsiteY230" fmla="*/ 1475323 h 1475322"/>
              <a:gd name="connsiteX231" fmla="*/ 2640216 w 11218359"/>
              <a:gd name="connsiteY231" fmla="*/ 1475323 h 1475322"/>
              <a:gd name="connsiteX232" fmla="*/ 2651655 w 11218359"/>
              <a:gd name="connsiteY232" fmla="*/ 1475323 h 1475322"/>
              <a:gd name="connsiteX233" fmla="*/ 2663095 w 11218359"/>
              <a:gd name="connsiteY233" fmla="*/ 1475323 h 1475322"/>
              <a:gd name="connsiteX234" fmla="*/ 2674535 w 11218359"/>
              <a:gd name="connsiteY234" fmla="*/ 1475323 h 1475322"/>
              <a:gd name="connsiteX235" fmla="*/ 2685974 w 11218359"/>
              <a:gd name="connsiteY235" fmla="*/ 1475323 h 1475322"/>
              <a:gd name="connsiteX236" fmla="*/ 2697413 w 11218359"/>
              <a:gd name="connsiteY236" fmla="*/ 1475323 h 1475322"/>
              <a:gd name="connsiteX237" fmla="*/ 2708853 w 11218359"/>
              <a:gd name="connsiteY237" fmla="*/ 1475323 h 1475322"/>
              <a:gd name="connsiteX238" fmla="*/ 2720293 w 11218359"/>
              <a:gd name="connsiteY238" fmla="*/ 1475323 h 1475322"/>
              <a:gd name="connsiteX239" fmla="*/ 2731727 w 11218359"/>
              <a:gd name="connsiteY239" fmla="*/ 1475323 h 1475322"/>
              <a:gd name="connsiteX240" fmla="*/ 2743172 w 11218359"/>
              <a:gd name="connsiteY240" fmla="*/ 1475323 h 1475322"/>
              <a:gd name="connsiteX241" fmla="*/ 2754611 w 11218359"/>
              <a:gd name="connsiteY241" fmla="*/ 1475323 h 1475322"/>
              <a:gd name="connsiteX242" fmla="*/ 2766046 w 11218359"/>
              <a:gd name="connsiteY242" fmla="*/ 1475323 h 1475322"/>
              <a:gd name="connsiteX243" fmla="*/ 2777490 w 11218359"/>
              <a:gd name="connsiteY243" fmla="*/ 1475323 h 1475322"/>
              <a:gd name="connsiteX244" fmla="*/ 2788925 w 11218359"/>
              <a:gd name="connsiteY244" fmla="*/ 1475323 h 1475322"/>
              <a:gd name="connsiteX245" fmla="*/ 2800364 w 11218359"/>
              <a:gd name="connsiteY245" fmla="*/ 1475323 h 1475322"/>
              <a:gd name="connsiteX246" fmla="*/ 2811804 w 11218359"/>
              <a:gd name="connsiteY246" fmla="*/ 1475323 h 1475322"/>
              <a:gd name="connsiteX247" fmla="*/ 2823243 w 11218359"/>
              <a:gd name="connsiteY247" fmla="*/ 1475323 h 1475322"/>
              <a:gd name="connsiteX248" fmla="*/ 2834683 w 11218359"/>
              <a:gd name="connsiteY248" fmla="*/ 1475323 h 1475322"/>
              <a:gd name="connsiteX249" fmla="*/ 2846123 w 11218359"/>
              <a:gd name="connsiteY249" fmla="*/ 1475323 h 1475322"/>
              <a:gd name="connsiteX250" fmla="*/ 2857562 w 11218359"/>
              <a:gd name="connsiteY250" fmla="*/ 1475323 h 1475322"/>
              <a:gd name="connsiteX251" fmla="*/ 2869001 w 11218359"/>
              <a:gd name="connsiteY251" fmla="*/ 1475323 h 1475322"/>
              <a:gd name="connsiteX252" fmla="*/ 2880441 w 11218359"/>
              <a:gd name="connsiteY252" fmla="*/ 1475323 h 1475322"/>
              <a:gd name="connsiteX253" fmla="*/ 2891881 w 11218359"/>
              <a:gd name="connsiteY253" fmla="*/ 1475323 h 1475322"/>
              <a:gd name="connsiteX254" fmla="*/ 2903320 w 11218359"/>
              <a:gd name="connsiteY254" fmla="*/ 1475323 h 1475322"/>
              <a:gd name="connsiteX255" fmla="*/ 2914760 w 11218359"/>
              <a:gd name="connsiteY255" fmla="*/ 1475323 h 1475322"/>
              <a:gd name="connsiteX256" fmla="*/ 2926199 w 11218359"/>
              <a:gd name="connsiteY256" fmla="*/ 1475323 h 1475322"/>
              <a:gd name="connsiteX257" fmla="*/ 2937639 w 11218359"/>
              <a:gd name="connsiteY257" fmla="*/ 1475323 h 1475322"/>
              <a:gd name="connsiteX258" fmla="*/ 2949078 w 11218359"/>
              <a:gd name="connsiteY258" fmla="*/ 1475323 h 1475322"/>
              <a:gd name="connsiteX259" fmla="*/ 2960518 w 11218359"/>
              <a:gd name="connsiteY259" fmla="*/ 1475323 h 1475322"/>
              <a:gd name="connsiteX260" fmla="*/ 2971957 w 11218359"/>
              <a:gd name="connsiteY260" fmla="*/ 1475323 h 1475322"/>
              <a:gd name="connsiteX261" fmla="*/ 2983397 w 11218359"/>
              <a:gd name="connsiteY261" fmla="*/ 1475323 h 1475322"/>
              <a:gd name="connsiteX262" fmla="*/ 2994837 w 11218359"/>
              <a:gd name="connsiteY262" fmla="*/ 1475323 h 1475322"/>
              <a:gd name="connsiteX263" fmla="*/ 3006276 w 11218359"/>
              <a:gd name="connsiteY263" fmla="*/ 1475323 h 1475322"/>
              <a:gd name="connsiteX264" fmla="*/ 3017715 w 11218359"/>
              <a:gd name="connsiteY264" fmla="*/ 1475323 h 1475322"/>
              <a:gd name="connsiteX265" fmla="*/ 3029155 w 11218359"/>
              <a:gd name="connsiteY265" fmla="*/ 1475323 h 1475322"/>
              <a:gd name="connsiteX266" fmla="*/ 3040594 w 11218359"/>
              <a:gd name="connsiteY266" fmla="*/ 1475323 h 1475322"/>
              <a:gd name="connsiteX267" fmla="*/ 3052034 w 11218359"/>
              <a:gd name="connsiteY267" fmla="*/ 1475323 h 1475322"/>
              <a:gd name="connsiteX268" fmla="*/ 3063474 w 11218359"/>
              <a:gd name="connsiteY268" fmla="*/ 1475323 h 1475322"/>
              <a:gd name="connsiteX269" fmla="*/ 3074913 w 11218359"/>
              <a:gd name="connsiteY269" fmla="*/ 1475323 h 1475322"/>
              <a:gd name="connsiteX270" fmla="*/ 3086352 w 11218359"/>
              <a:gd name="connsiteY270" fmla="*/ 1475323 h 1475322"/>
              <a:gd name="connsiteX271" fmla="*/ 3097792 w 11218359"/>
              <a:gd name="connsiteY271" fmla="*/ 1475323 h 1475322"/>
              <a:gd name="connsiteX272" fmla="*/ 3109232 w 11218359"/>
              <a:gd name="connsiteY272" fmla="*/ 1475323 h 1475322"/>
              <a:gd name="connsiteX273" fmla="*/ 3120671 w 11218359"/>
              <a:gd name="connsiteY273" fmla="*/ 1475323 h 1475322"/>
              <a:gd name="connsiteX274" fmla="*/ 3132111 w 11218359"/>
              <a:gd name="connsiteY274" fmla="*/ 1475323 h 1475322"/>
              <a:gd name="connsiteX275" fmla="*/ 3143550 w 11218359"/>
              <a:gd name="connsiteY275" fmla="*/ 1475323 h 1475322"/>
              <a:gd name="connsiteX276" fmla="*/ 3154990 w 11218359"/>
              <a:gd name="connsiteY276" fmla="*/ 1475323 h 1475322"/>
              <a:gd name="connsiteX277" fmla="*/ 3166429 w 11218359"/>
              <a:gd name="connsiteY277" fmla="*/ 1475323 h 1475322"/>
              <a:gd name="connsiteX278" fmla="*/ 3177869 w 11218359"/>
              <a:gd name="connsiteY278" fmla="*/ 1475323 h 1475322"/>
              <a:gd name="connsiteX279" fmla="*/ 3189308 w 11218359"/>
              <a:gd name="connsiteY279" fmla="*/ 1475323 h 1475322"/>
              <a:gd name="connsiteX280" fmla="*/ 3200748 w 11218359"/>
              <a:gd name="connsiteY280" fmla="*/ 1475323 h 1475322"/>
              <a:gd name="connsiteX281" fmla="*/ 3212187 w 11218359"/>
              <a:gd name="connsiteY281" fmla="*/ 1475323 h 1475322"/>
              <a:gd name="connsiteX282" fmla="*/ 3223627 w 11218359"/>
              <a:gd name="connsiteY282" fmla="*/ 1475323 h 1475322"/>
              <a:gd name="connsiteX283" fmla="*/ 3235066 w 11218359"/>
              <a:gd name="connsiteY283" fmla="*/ 1475323 h 1475322"/>
              <a:gd name="connsiteX284" fmla="*/ 3246501 w 11218359"/>
              <a:gd name="connsiteY284" fmla="*/ 1475323 h 1475322"/>
              <a:gd name="connsiteX285" fmla="*/ 3257945 w 11218359"/>
              <a:gd name="connsiteY285" fmla="*/ 1475323 h 1475322"/>
              <a:gd name="connsiteX286" fmla="*/ 3269385 w 11218359"/>
              <a:gd name="connsiteY286" fmla="*/ 1475323 h 1475322"/>
              <a:gd name="connsiteX287" fmla="*/ 3280825 w 11218359"/>
              <a:gd name="connsiteY287" fmla="*/ 1475323 h 1475322"/>
              <a:gd name="connsiteX288" fmla="*/ 3292264 w 11218359"/>
              <a:gd name="connsiteY288" fmla="*/ 1475323 h 1475322"/>
              <a:gd name="connsiteX289" fmla="*/ 3303699 w 11218359"/>
              <a:gd name="connsiteY289" fmla="*/ 1475323 h 1475322"/>
              <a:gd name="connsiteX290" fmla="*/ 3315143 w 11218359"/>
              <a:gd name="connsiteY290" fmla="*/ 1475323 h 1475322"/>
              <a:gd name="connsiteX291" fmla="*/ 3326578 w 11218359"/>
              <a:gd name="connsiteY291" fmla="*/ 1475323 h 1475322"/>
              <a:gd name="connsiteX292" fmla="*/ 3338017 w 11218359"/>
              <a:gd name="connsiteY292" fmla="*/ 1475323 h 1475322"/>
              <a:gd name="connsiteX293" fmla="*/ 3349457 w 11218359"/>
              <a:gd name="connsiteY293" fmla="*/ 1475323 h 1475322"/>
              <a:gd name="connsiteX294" fmla="*/ 3360896 w 11218359"/>
              <a:gd name="connsiteY294" fmla="*/ 1475323 h 1475322"/>
              <a:gd name="connsiteX295" fmla="*/ 3372336 w 11218359"/>
              <a:gd name="connsiteY295" fmla="*/ 1475323 h 1475322"/>
              <a:gd name="connsiteX296" fmla="*/ 3383776 w 11218359"/>
              <a:gd name="connsiteY296" fmla="*/ 1475323 h 1475322"/>
              <a:gd name="connsiteX297" fmla="*/ 3395215 w 11218359"/>
              <a:gd name="connsiteY297" fmla="*/ 1475323 h 1475322"/>
              <a:gd name="connsiteX298" fmla="*/ 3406654 w 11218359"/>
              <a:gd name="connsiteY298" fmla="*/ 1475323 h 1475322"/>
              <a:gd name="connsiteX299" fmla="*/ 3418094 w 11218359"/>
              <a:gd name="connsiteY299" fmla="*/ 1475323 h 1475322"/>
              <a:gd name="connsiteX300" fmla="*/ 3429534 w 11218359"/>
              <a:gd name="connsiteY300" fmla="*/ 1475323 h 1475322"/>
              <a:gd name="connsiteX301" fmla="*/ 3440973 w 11218359"/>
              <a:gd name="connsiteY301" fmla="*/ 1475323 h 1475322"/>
              <a:gd name="connsiteX302" fmla="*/ 3452413 w 11218359"/>
              <a:gd name="connsiteY302" fmla="*/ 1475323 h 1475322"/>
              <a:gd name="connsiteX303" fmla="*/ 3463852 w 11218359"/>
              <a:gd name="connsiteY303" fmla="*/ 1475323 h 1475322"/>
              <a:gd name="connsiteX304" fmla="*/ 3475292 w 11218359"/>
              <a:gd name="connsiteY304" fmla="*/ 1475323 h 1475322"/>
              <a:gd name="connsiteX305" fmla="*/ 3486731 w 11218359"/>
              <a:gd name="connsiteY305" fmla="*/ 1475323 h 1475322"/>
              <a:gd name="connsiteX306" fmla="*/ 3498171 w 11218359"/>
              <a:gd name="connsiteY306" fmla="*/ 1475323 h 1475322"/>
              <a:gd name="connsiteX307" fmla="*/ 3509610 w 11218359"/>
              <a:gd name="connsiteY307" fmla="*/ 1475323 h 1475322"/>
              <a:gd name="connsiteX308" fmla="*/ 3521050 w 11218359"/>
              <a:gd name="connsiteY308" fmla="*/ 1475323 h 1475322"/>
              <a:gd name="connsiteX309" fmla="*/ 3532489 w 11218359"/>
              <a:gd name="connsiteY309" fmla="*/ 1475323 h 1475322"/>
              <a:gd name="connsiteX310" fmla="*/ 3543929 w 11218359"/>
              <a:gd name="connsiteY310" fmla="*/ 1475323 h 1475322"/>
              <a:gd name="connsiteX311" fmla="*/ 3555368 w 11218359"/>
              <a:gd name="connsiteY311" fmla="*/ 1475323 h 1475322"/>
              <a:gd name="connsiteX312" fmla="*/ 3566808 w 11218359"/>
              <a:gd name="connsiteY312" fmla="*/ 1475323 h 1475322"/>
              <a:gd name="connsiteX313" fmla="*/ 3578247 w 11218359"/>
              <a:gd name="connsiteY313" fmla="*/ 1475323 h 1475322"/>
              <a:gd name="connsiteX314" fmla="*/ 3589687 w 11218359"/>
              <a:gd name="connsiteY314" fmla="*/ 1475323 h 1475322"/>
              <a:gd name="connsiteX315" fmla="*/ 3601127 w 11218359"/>
              <a:gd name="connsiteY315" fmla="*/ 1475323 h 1475322"/>
              <a:gd name="connsiteX316" fmla="*/ 3612566 w 11218359"/>
              <a:gd name="connsiteY316" fmla="*/ 1475323 h 1475322"/>
              <a:gd name="connsiteX317" fmla="*/ 3624005 w 11218359"/>
              <a:gd name="connsiteY317" fmla="*/ 1475323 h 1475322"/>
              <a:gd name="connsiteX318" fmla="*/ 3635445 w 11218359"/>
              <a:gd name="connsiteY318" fmla="*/ 1475323 h 1475322"/>
              <a:gd name="connsiteX319" fmla="*/ 3646885 w 11218359"/>
              <a:gd name="connsiteY319" fmla="*/ 1475323 h 1475322"/>
              <a:gd name="connsiteX320" fmla="*/ 3658324 w 11218359"/>
              <a:gd name="connsiteY320" fmla="*/ 1475323 h 1475322"/>
              <a:gd name="connsiteX321" fmla="*/ 3669764 w 11218359"/>
              <a:gd name="connsiteY321" fmla="*/ 1475323 h 1475322"/>
              <a:gd name="connsiteX322" fmla="*/ 3681203 w 11218359"/>
              <a:gd name="connsiteY322" fmla="*/ 1475323 h 1475322"/>
              <a:gd name="connsiteX323" fmla="*/ 3692643 w 11218359"/>
              <a:gd name="connsiteY323" fmla="*/ 1475323 h 1475322"/>
              <a:gd name="connsiteX324" fmla="*/ 3704082 w 11218359"/>
              <a:gd name="connsiteY324" fmla="*/ 1475323 h 1475322"/>
              <a:gd name="connsiteX325" fmla="*/ 3715522 w 11218359"/>
              <a:gd name="connsiteY325" fmla="*/ 1475323 h 1475322"/>
              <a:gd name="connsiteX326" fmla="*/ 3726961 w 11218359"/>
              <a:gd name="connsiteY326" fmla="*/ 1475323 h 1475322"/>
              <a:gd name="connsiteX327" fmla="*/ 3738401 w 11218359"/>
              <a:gd name="connsiteY327" fmla="*/ 633998 h 1475322"/>
              <a:gd name="connsiteX328" fmla="*/ 3749840 w 11218359"/>
              <a:gd name="connsiteY328" fmla="*/ 338033 h 1475322"/>
              <a:gd name="connsiteX329" fmla="*/ 3761280 w 11218359"/>
              <a:gd name="connsiteY329" fmla="*/ 689586 h 1475322"/>
              <a:gd name="connsiteX330" fmla="*/ 3772719 w 11218359"/>
              <a:gd name="connsiteY330" fmla="*/ 754189 h 1475322"/>
              <a:gd name="connsiteX331" fmla="*/ 3784154 w 11218359"/>
              <a:gd name="connsiteY331" fmla="*/ 157748 h 1475322"/>
              <a:gd name="connsiteX332" fmla="*/ 3795598 w 11218359"/>
              <a:gd name="connsiteY332" fmla="*/ 16526 h 1475322"/>
              <a:gd name="connsiteX333" fmla="*/ 3807033 w 11218359"/>
              <a:gd name="connsiteY333" fmla="*/ 195310 h 1475322"/>
              <a:gd name="connsiteX334" fmla="*/ 3818473 w 11218359"/>
              <a:gd name="connsiteY334" fmla="*/ 0 h 1475322"/>
              <a:gd name="connsiteX335" fmla="*/ 3829917 w 11218359"/>
              <a:gd name="connsiteY335" fmla="*/ 220847 h 1475322"/>
              <a:gd name="connsiteX336" fmla="*/ 3841352 w 11218359"/>
              <a:gd name="connsiteY336" fmla="*/ 500286 h 1475322"/>
              <a:gd name="connsiteX337" fmla="*/ 3852791 w 11218359"/>
              <a:gd name="connsiteY337" fmla="*/ 587426 h 1475322"/>
              <a:gd name="connsiteX338" fmla="*/ 3864231 w 11218359"/>
              <a:gd name="connsiteY338" fmla="*/ 171269 h 1475322"/>
              <a:gd name="connsiteX339" fmla="*/ 3875670 w 11218359"/>
              <a:gd name="connsiteY339" fmla="*/ 91645 h 1475322"/>
              <a:gd name="connsiteX340" fmla="*/ 3887110 w 11218359"/>
              <a:gd name="connsiteY340" fmla="*/ 1075692 h 1475322"/>
              <a:gd name="connsiteX341" fmla="*/ 3898549 w 11218359"/>
              <a:gd name="connsiteY341" fmla="*/ 1467812 h 1475322"/>
              <a:gd name="connsiteX342" fmla="*/ 3909989 w 11218359"/>
              <a:gd name="connsiteY342" fmla="*/ 1475323 h 1475322"/>
              <a:gd name="connsiteX343" fmla="*/ 3921447 w 11218359"/>
              <a:gd name="connsiteY343" fmla="*/ 1466307 h 1475322"/>
              <a:gd name="connsiteX344" fmla="*/ 3932878 w 11218359"/>
              <a:gd name="connsiteY344" fmla="*/ 1475323 h 1475322"/>
              <a:gd name="connsiteX345" fmla="*/ 3944307 w 11218359"/>
              <a:gd name="connsiteY345" fmla="*/ 1475323 h 1475322"/>
              <a:gd name="connsiteX346" fmla="*/ 3955737 w 11218359"/>
              <a:gd name="connsiteY346" fmla="*/ 1475323 h 1475322"/>
              <a:gd name="connsiteX347" fmla="*/ 3967167 w 11218359"/>
              <a:gd name="connsiteY347" fmla="*/ 1475323 h 1475322"/>
              <a:gd name="connsiteX348" fmla="*/ 3978645 w 11218359"/>
              <a:gd name="connsiteY348" fmla="*/ 1475323 h 1475322"/>
              <a:gd name="connsiteX349" fmla="*/ 3990075 w 11218359"/>
              <a:gd name="connsiteY349" fmla="*/ 1475323 h 1475322"/>
              <a:gd name="connsiteX350" fmla="*/ 4001505 w 11218359"/>
              <a:gd name="connsiteY350" fmla="*/ 1475323 h 1475322"/>
              <a:gd name="connsiteX351" fmla="*/ 4012935 w 11218359"/>
              <a:gd name="connsiteY351" fmla="*/ 1475323 h 1475322"/>
              <a:gd name="connsiteX352" fmla="*/ 4024365 w 11218359"/>
              <a:gd name="connsiteY352" fmla="*/ 1475323 h 1475322"/>
              <a:gd name="connsiteX353" fmla="*/ 4035843 w 11218359"/>
              <a:gd name="connsiteY353" fmla="*/ 1473822 h 1475322"/>
              <a:gd name="connsiteX354" fmla="*/ 4047273 w 11218359"/>
              <a:gd name="connsiteY354" fmla="*/ 1475323 h 1475322"/>
              <a:gd name="connsiteX355" fmla="*/ 4058702 w 11218359"/>
              <a:gd name="connsiteY355" fmla="*/ 1475323 h 1475322"/>
              <a:gd name="connsiteX356" fmla="*/ 4070133 w 11218359"/>
              <a:gd name="connsiteY356" fmla="*/ 1475323 h 1475322"/>
              <a:gd name="connsiteX357" fmla="*/ 4081563 w 11218359"/>
              <a:gd name="connsiteY357" fmla="*/ 1475323 h 1475322"/>
              <a:gd name="connsiteX358" fmla="*/ 4093040 w 11218359"/>
              <a:gd name="connsiteY358" fmla="*/ 1475323 h 1475322"/>
              <a:gd name="connsiteX359" fmla="*/ 4104471 w 11218359"/>
              <a:gd name="connsiteY359" fmla="*/ 1475323 h 1475322"/>
              <a:gd name="connsiteX360" fmla="*/ 4115900 w 11218359"/>
              <a:gd name="connsiteY360" fmla="*/ 1475323 h 1475322"/>
              <a:gd name="connsiteX361" fmla="*/ 4127330 w 11218359"/>
              <a:gd name="connsiteY361" fmla="*/ 1475323 h 1475322"/>
              <a:gd name="connsiteX362" fmla="*/ 4138760 w 11218359"/>
              <a:gd name="connsiteY362" fmla="*/ 1475323 h 1475322"/>
              <a:gd name="connsiteX363" fmla="*/ 4150238 w 11218359"/>
              <a:gd name="connsiteY363" fmla="*/ 1475323 h 1475322"/>
              <a:gd name="connsiteX364" fmla="*/ 4161668 w 11218359"/>
              <a:gd name="connsiteY364" fmla="*/ 1475323 h 1475322"/>
              <a:gd name="connsiteX365" fmla="*/ 4173098 w 11218359"/>
              <a:gd name="connsiteY365" fmla="*/ 1475323 h 1475322"/>
              <a:gd name="connsiteX366" fmla="*/ 4184528 w 11218359"/>
              <a:gd name="connsiteY366" fmla="*/ 1475323 h 1475322"/>
              <a:gd name="connsiteX367" fmla="*/ 4195958 w 11218359"/>
              <a:gd name="connsiteY367" fmla="*/ 1475323 h 1475322"/>
              <a:gd name="connsiteX368" fmla="*/ 4207436 w 11218359"/>
              <a:gd name="connsiteY368" fmla="*/ 1475323 h 1475322"/>
              <a:gd name="connsiteX369" fmla="*/ 4218865 w 11218359"/>
              <a:gd name="connsiteY369" fmla="*/ 1475323 h 1475322"/>
              <a:gd name="connsiteX370" fmla="*/ 4230296 w 11218359"/>
              <a:gd name="connsiteY370" fmla="*/ 1475323 h 1475322"/>
              <a:gd name="connsiteX371" fmla="*/ 4241726 w 11218359"/>
              <a:gd name="connsiteY371" fmla="*/ 1475323 h 1475322"/>
              <a:gd name="connsiteX372" fmla="*/ 4253156 w 11218359"/>
              <a:gd name="connsiteY372" fmla="*/ 1475323 h 1475322"/>
              <a:gd name="connsiteX373" fmla="*/ 4264634 w 11218359"/>
              <a:gd name="connsiteY373" fmla="*/ 1475323 h 1475322"/>
              <a:gd name="connsiteX374" fmla="*/ 4276063 w 11218359"/>
              <a:gd name="connsiteY374" fmla="*/ 1475323 h 1475322"/>
              <a:gd name="connsiteX375" fmla="*/ 4287493 w 11218359"/>
              <a:gd name="connsiteY375" fmla="*/ 1475323 h 1475322"/>
              <a:gd name="connsiteX376" fmla="*/ 4298923 w 11218359"/>
              <a:gd name="connsiteY376" fmla="*/ 1475323 h 1475322"/>
              <a:gd name="connsiteX377" fmla="*/ 4310353 w 11218359"/>
              <a:gd name="connsiteY377" fmla="*/ 1475323 h 1475322"/>
              <a:gd name="connsiteX378" fmla="*/ 4321831 w 11218359"/>
              <a:gd name="connsiteY378" fmla="*/ 1475323 h 1475322"/>
              <a:gd name="connsiteX379" fmla="*/ 4333261 w 11218359"/>
              <a:gd name="connsiteY379" fmla="*/ 1475323 h 1475322"/>
              <a:gd name="connsiteX380" fmla="*/ 4344691 w 11218359"/>
              <a:gd name="connsiteY380" fmla="*/ 1475323 h 1475322"/>
              <a:gd name="connsiteX381" fmla="*/ 4356121 w 11218359"/>
              <a:gd name="connsiteY381" fmla="*/ 1475323 h 1475322"/>
              <a:gd name="connsiteX382" fmla="*/ 4367551 w 11218359"/>
              <a:gd name="connsiteY382" fmla="*/ 1475323 h 1475322"/>
              <a:gd name="connsiteX383" fmla="*/ 4379028 w 11218359"/>
              <a:gd name="connsiteY383" fmla="*/ 1475323 h 1475322"/>
              <a:gd name="connsiteX384" fmla="*/ 4390458 w 11218359"/>
              <a:gd name="connsiteY384" fmla="*/ 1475323 h 1475322"/>
              <a:gd name="connsiteX385" fmla="*/ 4401889 w 11218359"/>
              <a:gd name="connsiteY385" fmla="*/ 1475323 h 1475322"/>
              <a:gd name="connsiteX386" fmla="*/ 4413319 w 11218359"/>
              <a:gd name="connsiteY386" fmla="*/ 1475323 h 1475322"/>
              <a:gd name="connsiteX387" fmla="*/ 4424749 w 11218359"/>
              <a:gd name="connsiteY387" fmla="*/ 1475323 h 1475322"/>
              <a:gd name="connsiteX388" fmla="*/ 4436226 w 11218359"/>
              <a:gd name="connsiteY388" fmla="*/ 1475323 h 1475322"/>
              <a:gd name="connsiteX389" fmla="*/ 4447656 w 11218359"/>
              <a:gd name="connsiteY389" fmla="*/ 1475323 h 1475322"/>
              <a:gd name="connsiteX390" fmla="*/ 4459086 w 11218359"/>
              <a:gd name="connsiteY390" fmla="*/ 1475323 h 1475322"/>
              <a:gd name="connsiteX391" fmla="*/ 4470516 w 11218359"/>
              <a:gd name="connsiteY391" fmla="*/ 1475323 h 1475322"/>
              <a:gd name="connsiteX392" fmla="*/ 4481946 w 11218359"/>
              <a:gd name="connsiteY392" fmla="*/ 1475323 h 1475322"/>
              <a:gd name="connsiteX393" fmla="*/ 4493424 w 11218359"/>
              <a:gd name="connsiteY393" fmla="*/ 1475323 h 1475322"/>
              <a:gd name="connsiteX394" fmla="*/ 4504854 w 11218359"/>
              <a:gd name="connsiteY394" fmla="*/ 1475323 h 1475322"/>
              <a:gd name="connsiteX395" fmla="*/ 4516284 w 11218359"/>
              <a:gd name="connsiteY395" fmla="*/ 1475323 h 1475322"/>
              <a:gd name="connsiteX396" fmla="*/ 4527714 w 11218359"/>
              <a:gd name="connsiteY396" fmla="*/ 1475323 h 1475322"/>
              <a:gd name="connsiteX397" fmla="*/ 4539144 w 11218359"/>
              <a:gd name="connsiteY397" fmla="*/ 1475323 h 1475322"/>
              <a:gd name="connsiteX398" fmla="*/ 4550621 w 11218359"/>
              <a:gd name="connsiteY398" fmla="*/ 1475323 h 1475322"/>
              <a:gd name="connsiteX399" fmla="*/ 4562051 w 11218359"/>
              <a:gd name="connsiteY399" fmla="*/ 1475323 h 1475322"/>
              <a:gd name="connsiteX400" fmla="*/ 4573482 w 11218359"/>
              <a:gd name="connsiteY400" fmla="*/ 1475323 h 1475322"/>
              <a:gd name="connsiteX401" fmla="*/ 4584912 w 11218359"/>
              <a:gd name="connsiteY401" fmla="*/ 1475323 h 1475322"/>
              <a:gd name="connsiteX402" fmla="*/ 4596341 w 11218359"/>
              <a:gd name="connsiteY402" fmla="*/ 1475323 h 1475322"/>
              <a:gd name="connsiteX403" fmla="*/ 4607771 w 11218359"/>
              <a:gd name="connsiteY403" fmla="*/ 1475323 h 1475322"/>
              <a:gd name="connsiteX404" fmla="*/ 4619249 w 11218359"/>
              <a:gd name="connsiteY404" fmla="*/ 1473822 h 1475322"/>
              <a:gd name="connsiteX405" fmla="*/ 4630679 w 11218359"/>
              <a:gd name="connsiteY405" fmla="*/ 1475323 h 1475322"/>
              <a:gd name="connsiteX406" fmla="*/ 4642109 w 11218359"/>
              <a:gd name="connsiteY406" fmla="*/ 1475323 h 1475322"/>
              <a:gd name="connsiteX407" fmla="*/ 4653539 w 11218359"/>
              <a:gd name="connsiteY407" fmla="*/ 1475323 h 1475322"/>
              <a:gd name="connsiteX408" fmla="*/ 4664969 w 11218359"/>
              <a:gd name="connsiteY408" fmla="*/ 1475323 h 1475322"/>
              <a:gd name="connsiteX409" fmla="*/ 4676447 w 11218359"/>
              <a:gd name="connsiteY409" fmla="*/ 1475323 h 1475322"/>
              <a:gd name="connsiteX410" fmla="*/ 4687877 w 11218359"/>
              <a:gd name="connsiteY410" fmla="*/ 1475323 h 1475322"/>
              <a:gd name="connsiteX411" fmla="*/ 4699306 w 11218359"/>
              <a:gd name="connsiteY411" fmla="*/ 1475323 h 1475322"/>
              <a:gd name="connsiteX412" fmla="*/ 4710737 w 11218359"/>
              <a:gd name="connsiteY412" fmla="*/ 1475323 h 1475322"/>
              <a:gd name="connsiteX413" fmla="*/ 4722167 w 11218359"/>
              <a:gd name="connsiteY413" fmla="*/ 1475323 h 1475322"/>
              <a:gd name="connsiteX414" fmla="*/ 4733644 w 11218359"/>
              <a:gd name="connsiteY414" fmla="*/ 1475323 h 1475322"/>
              <a:gd name="connsiteX415" fmla="*/ 4745075 w 11218359"/>
              <a:gd name="connsiteY415" fmla="*/ 1475323 h 1475322"/>
              <a:gd name="connsiteX416" fmla="*/ 4756504 w 11218359"/>
              <a:gd name="connsiteY416" fmla="*/ 1475323 h 1475322"/>
              <a:gd name="connsiteX417" fmla="*/ 4767934 w 11218359"/>
              <a:gd name="connsiteY417" fmla="*/ 1475323 h 1475322"/>
              <a:gd name="connsiteX418" fmla="*/ 4779364 w 11218359"/>
              <a:gd name="connsiteY418" fmla="*/ 1475323 h 1475322"/>
              <a:gd name="connsiteX419" fmla="*/ 4790842 w 11218359"/>
              <a:gd name="connsiteY419" fmla="*/ 1475323 h 1475322"/>
              <a:gd name="connsiteX420" fmla="*/ 4802272 w 11218359"/>
              <a:gd name="connsiteY420" fmla="*/ 1475323 h 1475322"/>
              <a:gd name="connsiteX421" fmla="*/ 4813702 w 11218359"/>
              <a:gd name="connsiteY421" fmla="*/ 1475323 h 1475322"/>
              <a:gd name="connsiteX422" fmla="*/ 4825132 w 11218359"/>
              <a:gd name="connsiteY422" fmla="*/ 1475323 h 1475322"/>
              <a:gd name="connsiteX423" fmla="*/ 4836562 w 11218359"/>
              <a:gd name="connsiteY423" fmla="*/ 1475323 h 1475322"/>
              <a:gd name="connsiteX424" fmla="*/ 4848040 w 11218359"/>
              <a:gd name="connsiteY424" fmla="*/ 1475323 h 1475322"/>
              <a:gd name="connsiteX425" fmla="*/ 4859469 w 11218359"/>
              <a:gd name="connsiteY425" fmla="*/ 1475323 h 1475322"/>
              <a:gd name="connsiteX426" fmla="*/ 4870899 w 11218359"/>
              <a:gd name="connsiteY426" fmla="*/ 1475323 h 1475322"/>
              <a:gd name="connsiteX427" fmla="*/ 4882330 w 11218359"/>
              <a:gd name="connsiteY427" fmla="*/ 1475323 h 1475322"/>
              <a:gd name="connsiteX428" fmla="*/ 4893760 w 11218359"/>
              <a:gd name="connsiteY428" fmla="*/ 1475323 h 1475322"/>
              <a:gd name="connsiteX429" fmla="*/ 4905237 w 11218359"/>
              <a:gd name="connsiteY429" fmla="*/ 1475323 h 1475322"/>
              <a:gd name="connsiteX430" fmla="*/ 4916667 w 11218359"/>
              <a:gd name="connsiteY430" fmla="*/ 1475323 h 1475322"/>
              <a:gd name="connsiteX431" fmla="*/ 4928097 w 11218359"/>
              <a:gd name="connsiteY431" fmla="*/ 1475323 h 1475322"/>
              <a:gd name="connsiteX432" fmla="*/ 4939527 w 11218359"/>
              <a:gd name="connsiteY432" fmla="*/ 1475323 h 1475322"/>
              <a:gd name="connsiteX433" fmla="*/ 4950957 w 11218359"/>
              <a:gd name="connsiteY433" fmla="*/ 1475323 h 1475322"/>
              <a:gd name="connsiteX434" fmla="*/ 4962435 w 11218359"/>
              <a:gd name="connsiteY434" fmla="*/ 1475323 h 1475322"/>
              <a:gd name="connsiteX435" fmla="*/ 4973865 w 11218359"/>
              <a:gd name="connsiteY435" fmla="*/ 1475323 h 1475322"/>
              <a:gd name="connsiteX436" fmla="*/ 4985295 w 11218359"/>
              <a:gd name="connsiteY436" fmla="*/ 1475323 h 1475322"/>
              <a:gd name="connsiteX437" fmla="*/ 4996725 w 11218359"/>
              <a:gd name="connsiteY437" fmla="*/ 1475323 h 1475322"/>
              <a:gd name="connsiteX438" fmla="*/ 5008155 w 11218359"/>
              <a:gd name="connsiteY438" fmla="*/ 1475323 h 1475322"/>
              <a:gd name="connsiteX439" fmla="*/ 5019632 w 11218359"/>
              <a:gd name="connsiteY439" fmla="*/ 1475323 h 1475322"/>
              <a:gd name="connsiteX440" fmla="*/ 5031062 w 11218359"/>
              <a:gd name="connsiteY440" fmla="*/ 1475323 h 1475322"/>
              <a:gd name="connsiteX441" fmla="*/ 5042492 w 11218359"/>
              <a:gd name="connsiteY441" fmla="*/ 1475323 h 1475322"/>
              <a:gd name="connsiteX442" fmla="*/ 5053923 w 11218359"/>
              <a:gd name="connsiteY442" fmla="*/ 1475323 h 1475322"/>
              <a:gd name="connsiteX443" fmla="*/ 5065353 w 11218359"/>
              <a:gd name="connsiteY443" fmla="*/ 1475323 h 1475322"/>
              <a:gd name="connsiteX444" fmla="*/ 5076830 w 11218359"/>
              <a:gd name="connsiteY444" fmla="*/ 1475323 h 1475322"/>
              <a:gd name="connsiteX445" fmla="*/ 5088260 w 11218359"/>
              <a:gd name="connsiteY445" fmla="*/ 1475323 h 1475322"/>
              <a:gd name="connsiteX446" fmla="*/ 5099690 w 11218359"/>
              <a:gd name="connsiteY446" fmla="*/ 1475323 h 1475322"/>
              <a:gd name="connsiteX447" fmla="*/ 5111120 w 11218359"/>
              <a:gd name="connsiteY447" fmla="*/ 1475323 h 1475322"/>
              <a:gd name="connsiteX448" fmla="*/ 5122550 w 11218359"/>
              <a:gd name="connsiteY448" fmla="*/ 1475323 h 1475322"/>
              <a:gd name="connsiteX449" fmla="*/ 5134028 w 11218359"/>
              <a:gd name="connsiteY449" fmla="*/ 1475323 h 1475322"/>
              <a:gd name="connsiteX450" fmla="*/ 5145458 w 11218359"/>
              <a:gd name="connsiteY450" fmla="*/ 1475323 h 1475322"/>
              <a:gd name="connsiteX451" fmla="*/ 5156888 w 11218359"/>
              <a:gd name="connsiteY451" fmla="*/ 1475323 h 1475322"/>
              <a:gd name="connsiteX452" fmla="*/ 5168318 w 11218359"/>
              <a:gd name="connsiteY452" fmla="*/ 1475323 h 1475322"/>
              <a:gd name="connsiteX453" fmla="*/ 5179747 w 11218359"/>
              <a:gd name="connsiteY453" fmla="*/ 1475323 h 1475322"/>
              <a:gd name="connsiteX454" fmla="*/ 5191225 w 11218359"/>
              <a:gd name="connsiteY454" fmla="*/ 1475323 h 1475322"/>
              <a:gd name="connsiteX455" fmla="*/ 5202655 w 11218359"/>
              <a:gd name="connsiteY455" fmla="*/ 1475323 h 1475322"/>
              <a:gd name="connsiteX456" fmla="*/ 5214085 w 11218359"/>
              <a:gd name="connsiteY456" fmla="*/ 1475323 h 1475322"/>
              <a:gd name="connsiteX457" fmla="*/ 5225515 w 11218359"/>
              <a:gd name="connsiteY457" fmla="*/ 1475323 h 1475322"/>
              <a:gd name="connsiteX458" fmla="*/ 5236945 w 11218359"/>
              <a:gd name="connsiteY458" fmla="*/ 1475323 h 1475322"/>
              <a:gd name="connsiteX459" fmla="*/ 5248423 w 11218359"/>
              <a:gd name="connsiteY459" fmla="*/ 1475323 h 1475322"/>
              <a:gd name="connsiteX460" fmla="*/ 5259853 w 11218359"/>
              <a:gd name="connsiteY460" fmla="*/ 1475323 h 1475322"/>
              <a:gd name="connsiteX461" fmla="*/ 5271283 w 11218359"/>
              <a:gd name="connsiteY461" fmla="*/ 1475323 h 1475322"/>
              <a:gd name="connsiteX462" fmla="*/ 5282713 w 11218359"/>
              <a:gd name="connsiteY462" fmla="*/ 1475323 h 1475322"/>
              <a:gd name="connsiteX463" fmla="*/ 5294143 w 11218359"/>
              <a:gd name="connsiteY463" fmla="*/ 1475323 h 1475322"/>
              <a:gd name="connsiteX464" fmla="*/ 5305621 w 11218359"/>
              <a:gd name="connsiteY464" fmla="*/ 1475323 h 1475322"/>
              <a:gd name="connsiteX465" fmla="*/ 5317051 w 11218359"/>
              <a:gd name="connsiteY465" fmla="*/ 1475323 h 1475322"/>
              <a:gd name="connsiteX466" fmla="*/ 5328481 w 11218359"/>
              <a:gd name="connsiteY466" fmla="*/ 1475323 h 1475322"/>
              <a:gd name="connsiteX467" fmla="*/ 5339910 w 11218359"/>
              <a:gd name="connsiteY467" fmla="*/ 1475323 h 1475322"/>
              <a:gd name="connsiteX468" fmla="*/ 5351340 w 11218359"/>
              <a:gd name="connsiteY468" fmla="*/ 1475323 h 1475322"/>
              <a:gd name="connsiteX469" fmla="*/ 5362818 w 11218359"/>
              <a:gd name="connsiteY469" fmla="*/ 1475323 h 1475322"/>
              <a:gd name="connsiteX470" fmla="*/ 5374248 w 11218359"/>
              <a:gd name="connsiteY470" fmla="*/ 1475323 h 1475322"/>
              <a:gd name="connsiteX471" fmla="*/ 5385678 w 11218359"/>
              <a:gd name="connsiteY471" fmla="*/ 1475323 h 1475322"/>
              <a:gd name="connsiteX472" fmla="*/ 5397108 w 11218359"/>
              <a:gd name="connsiteY472" fmla="*/ 1475323 h 1475322"/>
              <a:gd name="connsiteX473" fmla="*/ 5408538 w 11218359"/>
              <a:gd name="connsiteY473" fmla="*/ 1475323 h 1475322"/>
              <a:gd name="connsiteX474" fmla="*/ 5420016 w 11218359"/>
              <a:gd name="connsiteY474" fmla="*/ 1475323 h 1475322"/>
              <a:gd name="connsiteX475" fmla="*/ 5431446 w 11218359"/>
              <a:gd name="connsiteY475" fmla="*/ 1475323 h 1475322"/>
              <a:gd name="connsiteX476" fmla="*/ 5442876 w 11218359"/>
              <a:gd name="connsiteY476" fmla="*/ 1475323 h 1475322"/>
              <a:gd name="connsiteX477" fmla="*/ 5454306 w 11218359"/>
              <a:gd name="connsiteY477" fmla="*/ 1475323 h 1475322"/>
              <a:gd name="connsiteX478" fmla="*/ 5465736 w 11218359"/>
              <a:gd name="connsiteY478" fmla="*/ 1475323 h 1475322"/>
              <a:gd name="connsiteX479" fmla="*/ 5477214 w 11218359"/>
              <a:gd name="connsiteY479" fmla="*/ 1475323 h 1475322"/>
              <a:gd name="connsiteX480" fmla="*/ 5488643 w 11218359"/>
              <a:gd name="connsiteY480" fmla="*/ 1475323 h 1475322"/>
              <a:gd name="connsiteX481" fmla="*/ 5500073 w 11218359"/>
              <a:gd name="connsiteY481" fmla="*/ 1475323 h 1475322"/>
              <a:gd name="connsiteX482" fmla="*/ 5511503 w 11218359"/>
              <a:gd name="connsiteY482" fmla="*/ 1475323 h 1475322"/>
              <a:gd name="connsiteX483" fmla="*/ 5522933 w 11218359"/>
              <a:gd name="connsiteY483" fmla="*/ 1475323 h 1475322"/>
              <a:gd name="connsiteX484" fmla="*/ 5534411 w 11218359"/>
              <a:gd name="connsiteY484" fmla="*/ 1475323 h 1475322"/>
              <a:gd name="connsiteX485" fmla="*/ 5545841 w 11218359"/>
              <a:gd name="connsiteY485" fmla="*/ 1475323 h 1475322"/>
              <a:gd name="connsiteX486" fmla="*/ 5557271 w 11218359"/>
              <a:gd name="connsiteY486" fmla="*/ 1475323 h 1475322"/>
              <a:gd name="connsiteX487" fmla="*/ 5568701 w 11218359"/>
              <a:gd name="connsiteY487" fmla="*/ 1475323 h 1475322"/>
              <a:gd name="connsiteX488" fmla="*/ 5580131 w 11218359"/>
              <a:gd name="connsiteY488" fmla="*/ 1475323 h 1475322"/>
              <a:gd name="connsiteX489" fmla="*/ 5591609 w 11218359"/>
              <a:gd name="connsiteY489" fmla="*/ 1475323 h 1475322"/>
              <a:gd name="connsiteX490" fmla="*/ 5603038 w 11218359"/>
              <a:gd name="connsiteY490" fmla="*/ 1475323 h 1475322"/>
              <a:gd name="connsiteX491" fmla="*/ 5614469 w 11218359"/>
              <a:gd name="connsiteY491" fmla="*/ 1475323 h 1475322"/>
              <a:gd name="connsiteX492" fmla="*/ 5625899 w 11218359"/>
              <a:gd name="connsiteY492" fmla="*/ 1475323 h 1475322"/>
              <a:gd name="connsiteX493" fmla="*/ 5637329 w 11218359"/>
              <a:gd name="connsiteY493" fmla="*/ 1475323 h 1475322"/>
              <a:gd name="connsiteX494" fmla="*/ 5648759 w 11218359"/>
              <a:gd name="connsiteY494" fmla="*/ 1475323 h 1475322"/>
              <a:gd name="connsiteX495" fmla="*/ 5660236 w 11218359"/>
              <a:gd name="connsiteY495" fmla="*/ 1475323 h 1475322"/>
              <a:gd name="connsiteX496" fmla="*/ 5671666 w 11218359"/>
              <a:gd name="connsiteY496" fmla="*/ 1475323 h 1475322"/>
              <a:gd name="connsiteX497" fmla="*/ 5683096 w 11218359"/>
              <a:gd name="connsiteY497" fmla="*/ 1475323 h 1475322"/>
              <a:gd name="connsiteX498" fmla="*/ 5694526 w 11218359"/>
              <a:gd name="connsiteY498" fmla="*/ 1475323 h 1475322"/>
              <a:gd name="connsiteX499" fmla="*/ 5705956 w 11218359"/>
              <a:gd name="connsiteY499" fmla="*/ 1475323 h 1475322"/>
              <a:gd name="connsiteX500" fmla="*/ 5717434 w 11218359"/>
              <a:gd name="connsiteY500" fmla="*/ 1475323 h 1475322"/>
              <a:gd name="connsiteX501" fmla="*/ 5728864 w 11218359"/>
              <a:gd name="connsiteY501" fmla="*/ 1475323 h 1475322"/>
              <a:gd name="connsiteX502" fmla="*/ 5740294 w 11218359"/>
              <a:gd name="connsiteY502" fmla="*/ 1475323 h 1475322"/>
              <a:gd name="connsiteX503" fmla="*/ 5751724 w 11218359"/>
              <a:gd name="connsiteY503" fmla="*/ 1475323 h 1475322"/>
              <a:gd name="connsiteX504" fmla="*/ 5763154 w 11218359"/>
              <a:gd name="connsiteY504" fmla="*/ 1475323 h 1475322"/>
              <a:gd name="connsiteX505" fmla="*/ 5774631 w 11218359"/>
              <a:gd name="connsiteY505" fmla="*/ 1475323 h 1475322"/>
              <a:gd name="connsiteX506" fmla="*/ 5786062 w 11218359"/>
              <a:gd name="connsiteY506" fmla="*/ 1475323 h 1475322"/>
              <a:gd name="connsiteX507" fmla="*/ 5797492 w 11218359"/>
              <a:gd name="connsiteY507" fmla="*/ 1475323 h 1475322"/>
              <a:gd name="connsiteX508" fmla="*/ 5808921 w 11218359"/>
              <a:gd name="connsiteY508" fmla="*/ 1475323 h 1475322"/>
              <a:gd name="connsiteX509" fmla="*/ 5820351 w 11218359"/>
              <a:gd name="connsiteY509" fmla="*/ 1475323 h 1475322"/>
              <a:gd name="connsiteX510" fmla="*/ 5831829 w 11218359"/>
              <a:gd name="connsiteY510" fmla="*/ 1475323 h 1475322"/>
              <a:gd name="connsiteX511" fmla="*/ 5843259 w 11218359"/>
              <a:gd name="connsiteY511" fmla="*/ 1475323 h 1475322"/>
              <a:gd name="connsiteX512" fmla="*/ 5854689 w 11218359"/>
              <a:gd name="connsiteY512" fmla="*/ 1475323 h 1475322"/>
              <a:gd name="connsiteX513" fmla="*/ 5866119 w 11218359"/>
              <a:gd name="connsiteY513" fmla="*/ 1475323 h 1475322"/>
              <a:gd name="connsiteX514" fmla="*/ 5877549 w 11218359"/>
              <a:gd name="connsiteY514" fmla="*/ 1475323 h 1475322"/>
              <a:gd name="connsiteX515" fmla="*/ 5889027 w 11218359"/>
              <a:gd name="connsiteY515" fmla="*/ 1475323 h 1475322"/>
              <a:gd name="connsiteX516" fmla="*/ 5900457 w 11218359"/>
              <a:gd name="connsiteY516" fmla="*/ 1475323 h 1475322"/>
              <a:gd name="connsiteX517" fmla="*/ 5911887 w 11218359"/>
              <a:gd name="connsiteY517" fmla="*/ 1475323 h 1475322"/>
              <a:gd name="connsiteX518" fmla="*/ 5923317 w 11218359"/>
              <a:gd name="connsiteY518" fmla="*/ 1475323 h 1475322"/>
              <a:gd name="connsiteX519" fmla="*/ 5934747 w 11218359"/>
              <a:gd name="connsiteY519" fmla="*/ 1475323 h 1475322"/>
              <a:gd name="connsiteX520" fmla="*/ 5946225 w 11218359"/>
              <a:gd name="connsiteY520" fmla="*/ 1475323 h 1475322"/>
              <a:gd name="connsiteX521" fmla="*/ 5957655 w 11218359"/>
              <a:gd name="connsiteY521" fmla="*/ 1475323 h 1475322"/>
              <a:gd name="connsiteX522" fmla="*/ 5969084 w 11218359"/>
              <a:gd name="connsiteY522" fmla="*/ 1475323 h 1475322"/>
              <a:gd name="connsiteX523" fmla="*/ 5980514 w 11218359"/>
              <a:gd name="connsiteY523" fmla="*/ 1475323 h 1475322"/>
              <a:gd name="connsiteX524" fmla="*/ 5991944 w 11218359"/>
              <a:gd name="connsiteY524" fmla="*/ 1475323 h 1475322"/>
              <a:gd name="connsiteX525" fmla="*/ 6003422 w 11218359"/>
              <a:gd name="connsiteY525" fmla="*/ 1475323 h 1475322"/>
              <a:gd name="connsiteX526" fmla="*/ 6014852 w 11218359"/>
              <a:gd name="connsiteY526" fmla="*/ 1475323 h 1475322"/>
              <a:gd name="connsiteX527" fmla="*/ 6026282 w 11218359"/>
              <a:gd name="connsiteY527" fmla="*/ 1475323 h 1475322"/>
              <a:gd name="connsiteX528" fmla="*/ 6037712 w 11218359"/>
              <a:gd name="connsiteY528" fmla="*/ 1475323 h 1475322"/>
              <a:gd name="connsiteX529" fmla="*/ 6049142 w 11218359"/>
              <a:gd name="connsiteY529" fmla="*/ 1475323 h 1475322"/>
              <a:gd name="connsiteX530" fmla="*/ 6060620 w 11218359"/>
              <a:gd name="connsiteY530" fmla="*/ 1475323 h 1475322"/>
              <a:gd name="connsiteX531" fmla="*/ 6072049 w 11218359"/>
              <a:gd name="connsiteY531" fmla="*/ 1475323 h 1475322"/>
              <a:gd name="connsiteX532" fmla="*/ 6083480 w 11218359"/>
              <a:gd name="connsiteY532" fmla="*/ 1475323 h 1475322"/>
              <a:gd name="connsiteX533" fmla="*/ 6094910 w 11218359"/>
              <a:gd name="connsiteY533" fmla="*/ 1475323 h 1475322"/>
              <a:gd name="connsiteX534" fmla="*/ 6106340 w 11218359"/>
              <a:gd name="connsiteY534" fmla="*/ 1475323 h 1475322"/>
              <a:gd name="connsiteX535" fmla="*/ 6117818 w 11218359"/>
              <a:gd name="connsiteY535" fmla="*/ 1475323 h 1475322"/>
              <a:gd name="connsiteX536" fmla="*/ 6129247 w 11218359"/>
              <a:gd name="connsiteY536" fmla="*/ 1475323 h 1475322"/>
              <a:gd name="connsiteX537" fmla="*/ 6140677 w 11218359"/>
              <a:gd name="connsiteY537" fmla="*/ 1475323 h 1475322"/>
              <a:gd name="connsiteX538" fmla="*/ 6152107 w 11218359"/>
              <a:gd name="connsiteY538" fmla="*/ 1475323 h 1475322"/>
              <a:gd name="connsiteX539" fmla="*/ 6163537 w 11218359"/>
              <a:gd name="connsiteY539" fmla="*/ 1475323 h 1475322"/>
              <a:gd name="connsiteX540" fmla="*/ 6175015 w 11218359"/>
              <a:gd name="connsiteY540" fmla="*/ 1475323 h 1475322"/>
              <a:gd name="connsiteX541" fmla="*/ 6186445 w 11218359"/>
              <a:gd name="connsiteY541" fmla="*/ 1475323 h 1475322"/>
              <a:gd name="connsiteX542" fmla="*/ 6197875 w 11218359"/>
              <a:gd name="connsiteY542" fmla="*/ 1475323 h 1475322"/>
              <a:gd name="connsiteX543" fmla="*/ 6209305 w 11218359"/>
              <a:gd name="connsiteY543" fmla="*/ 1475323 h 1475322"/>
              <a:gd name="connsiteX544" fmla="*/ 6220735 w 11218359"/>
              <a:gd name="connsiteY544" fmla="*/ 1475323 h 1475322"/>
              <a:gd name="connsiteX545" fmla="*/ 6232212 w 11218359"/>
              <a:gd name="connsiteY545" fmla="*/ 1475323 h 1475322"/>
              <a:gd name="connsiteX546" fmla="*/ 6243642 w 11218359"/>
              <a:gd name="connsiteY546" fmla="*/ 1475323 h 1475322"/>
              <a:gd name="connsiteX547" fmla="*/ 6255073 w 11218359"/>
              <a:gd name="connsiteY547" fmla="*/ 1475323 h 1475322"/>
              <a:gd name="connsiteX548" fmla="*/ 6266503 w 11218359"/>
              <a:gd name="connsiteY548" fmla="*/ 1475323 h 1475322"/>
              <a:gd name="connsiteX549" fmla="*/ 6277933 w 11218359"/>
              <a:gd name="connsiteY549" fmla="*/ 1475323 h 1475322"/>
              <a:gd name="connsiteX550" fmla="*/ 6289410 w 11218359"/>
              <a:gd name="connsiteY550" fmla="*/ 1475323 h 1475322"/>
              <a:gd name="connsiteX551" fmla="*/ 6300840 w 11218359"/>
              <a:gd name="connsiteY551" fmla="*/ 1475323 h 1475322"/>
              <a:gd name="connsiteX552" fmla="*/ 6312270 w 11218359"/>
              <a:gd name="connsiteY552" fmla="*/ 1475323 h 1475322"/>
              <a:gd name="connsiteX553" fmla="*/ 6323700 w 11218359"/>
              <a:gd name="connsiteY553" fmla="*/ 1475323 h 1475322"/>
              <a:gd name="connsiteX554" fmla="*/ 6335130 w 11218359"/>
              <a:gd name="connsiteY554" fmla="*/ 1475323 h 1475322"/>
              <a:gd name="connsiteX555" fmla="*/ 6346608 w 11218359"/>
              <a:gd name="connsiteY555" fmla="*/ 1475323 h 1475322"/>
              <a:gd name="connsiteX556" fmla="*/ 6358038 w 11218359"/>
              <a:gd name="connsiteY556" fmla="*/ 1475323 h 1475322"/>
              <a:gd name="connsiteX557" fmla="*/ 6369468 w 11218359"/>
              <a:gd name="connsiteY557" fmla="*/ 1475323 h 1475322"/>
              <a:gd name="connsiteX558" fmla="*/ 6380898 w 11218359"/>
              <a:gd name="connsiteY558" fmla="*/ 1475323 h 1475322"/>
              <a:gd name="connsiteX559" fmla="*/ 6392328 w 11218359"/>
              <a:gd name="connsiteY559" fmla="*/ 1475323 h 1475322"/>
              <a:gd name="connsiteX560" fmla="*/ 6403805 w 11218359"/>
              <a:gd name="connsiteY560" fmla="*/ 1475323 h 1475322"/>
              <a:gd name="connsiteX561" fmla="*/ 6415235 w 11218359"/>
              <a:gd name="connsiteY561" fmla="*/ 1475323 h 1475322"/>
              <a:gd name="connsiteX562" fmla="*/ 6426666 w 11218359"/>
              <a:gd name="connsiteY562" fmla="*/ 1475323 h 1475322"/>
              <a:gd name="connsiteX563" fmla="*/ 6438096 w 11218359"/>
              <a:gd name="connsiteY563" fmla="*/ 1475323 h 1475322"/>
              <a:gd name="connsiteX564" fmla="*/ 6449525 w 11218359"/>
              <a:gd name="connsiteY564" fmla="*/ 1475323 h 1475322"/>
              <a:gd name="connsiteX565" fmla="*/ 6461003 w 11218359"/>
              <a:gd name="connsiteY565" fmla="*/ 1475323 h 1475322"/>
              <a:gd name="connsiteX566" fmla="*/ 6472433 w 11218359"/>
              <a:gd name="connsiteY566" fmla="*/ 1475323 h 1475322"/>
              <a:gd name="connsiteX567" fmla="*/ 6483863 w 11218359"/>
              <a:gd name="connsiteY567" fmla="*/ 1475323 h 1475322"/>
              <a:gd name="connsiteX568" fmla="*/ 6495293 w 11218359"/>
              <a:gd name="connsiteY568" fmla="*/ 1475323 h 1475322"/>
              <a:gd name="connsiteX569" fmla="*/ 6506723 w 11218359"/>
              <a:gd name="connsiteY569" fmla="*/ 1475323 h 1475322"/>
              <a:gd name="connsiteX570" fmla="*/ 6518201 w 11218359"/>
              <a:gd name="connsiteY570" fmla="*/ 1475323 h 1475322"/>
              <a:gd name="connsiteX571" fmla="*/ 6529631 w 11218359"/>
              <a:gd name="connsiteY571" fmla="*/ 1475323 h 1475322"/>
              <a:gd name="connsiteX572" fmla="*/ 6541061 w 11218359"/>
              <a:gd name="connsiteY572" fmla="*/ 1475323 h 1475322"/>
              <a:gd name="connsiteX573" fmla="*/ 6552490 w 11218359"/>
              <a:gd name="connsiteY573" fmla="*/ 1475323 h 1475322"/>
              <a:gd name="connsiteX574" fmla="*/ 6563921 w 11218359"/>
              <a:gd name="connsiteY574" fmla="*/ 1475323 h 1475322"/>
              <a:gd name="connsiteX575" fmla="*/ 6575398 w 11218359"/>
              <a:gd name="connsiteY575" fmla="*/ 1475323 h 1475322"/>
              <a:gd name="connsiteX576" fmla="*/ 6586828 w 11218359"/>
              <a:gd name="connsiteY576" fmla="*/ 1475323 h 1475322"/>
              <a:gd name="connsiteX577" fmla="*/ 6598259 w 11218359"/>
              <a:gd name="connsiteY577" fmla="*/ 1475323 h 1475322"/>
              <a:gd name="connsiteX578" fmla="*/ 6609688 w 11218359"/>
              <a:gd name="connsiteY578" fmla="*/ 1475323 h 1475322"/>
              <a:gd name="connsiteX579" fmla="*/ 6621118 w 11218359"/>
              <a:gd name="connsiteY579" fmla="*/ 1475323 h 1475322"/>
              <a:gd name="connsiteX580" fmla="*/ 6632596 w 11218359"/>
              <a:gd name="connsiteY580" fmla="*/ 1475323 h 1475322"/>
              <a:gd name="connsiteX581" fmla="*/ 6644026 w 11218359"/>
              <a:gd name="connsiteY581" fmla="*/ 1475323 h 1475322"/>
              <a:gd name="connsiteX582" fmla="*/ 6655456 w 11218359"/>
              <a:gd name="connsiteY582" fmla="*/ 1475323 h 1475322"/>
              <a:gd name="connsiteX583" fmla="*/ 6666886 w 11218359"/>
              <a:gd name="connsiteY583" fmla="*/ 1475323 h 1475322"/>
              <a:gd name="connsiteX584" fmla="*/ 6678316 w 11218359"/>
              <a:gd name="connsiteY584" fmla="*/ 1475323 h 1475322"/>
              <a:gd name="connsiteX585" fmla="*/ 6689794 w 11218359"/>
              <a:gd name="connsiteY585" fmla="*/ 1475323 h 1475322"/>
              <a:gd name="connsiteX586" fmla="*/ 6701224 w 11218359"/>
              <a:gd name="connsiteY586" fmla="*/ 1475323 h 1475322"/>
              <a:gd name="connsiteX587" fmla="*/ 6712653 w 11218359"/>
              <a:gd name="connsiteY587" fmla="*/ 1475323 h 1475322"/>
              <a:gd name="connsiteX588" fmla="*/ 6724083 w 11218359"/>
              <a:gd name="connsiteY588" fmla="*/ 1475323 h 1475322"/>
              <a:gd name="connsiteX589" fmla="*/ 6735514 w 11218359"/>
              <a:gd name="connsiteY589" fmla="*/ 1475323 h 1475322"/>
              <a:gd name="connsiteX590" fmla="*/ 6746944 w 11218359"/>
              <a:gd name="connsiteY590" fmla="*/ 1475323 h 1475322"/>
              <a:gd name="connsiteX591" fmla="*/ 6758421 w 11218359"/>
              <a:gd name="connsiteY591" fmla="*/ 1475323 h 1475322"/>
              <a:gd name="connsiteX592" fmla="*/ 6769851 w 11218359"/>
              <a:gd name="connsiteY592" fmla="*/ 1475323 h 1475322"/>
              <a:gd name="connsiteX593" fmla="*/ 6781281 w 11218359"/>
              <a:gd name="connsiteY593" fmla="*/ 1475323 h 1475322"/>
              <a:gd name="connsiteX594" fmla="*/ 6792711 w 11218359"/>
              <a:gd name="connsiteY594" fmla="*/ 1475323 h 1475322"/>
              <a:gd name="connsiteX595" fmla="*/ 6804141 w 11218359"/>
              <a:gd name="connsiteY595" fmla="*/ 1475323 h 1475322"/>
              <a:gd name="connsiteX596" fmla="*/ 6815619 w 11218359"/>
              <a:gd name="connsiteY596" fmla="*/ 1475323 h 1475322"/>
              <a:gd name="connsiteX597" fmla="*/ 6827049 w 11218359"/>
              <a:gd name="connsiteY597" fmla="*/ 1475323 h 1475322"/>
              <a:gd name="connsiteX598" fmla="*/ 6838479 w 11218359"/>
              <a:gd name="connsiteY598" fmla="*/ 1475323 h 1475322"/>
              <a:gd name="connsiteX599" fmla="*/ 6849909 w 11218359"/>
              <a:gd name="connsiteY599" fmla="*/ 1475323 h 1475322"/>
              <a:gd name="connsiteX600" fmla="*/ 6861339 w 11218359"/>
              <a:gd name="connsiteY600" fmla="*/ 1475323 h 1475322"/>
              <a:gd name="connsiteX601" fmla="*/ 6872816 w 11218359"/>
              <a:gd name="connsiteY601" fmla="*/ 1475323 h 1475322"/>
              <a:gd name="connsiteX602" fmla="*/ 6884246 w 11218359"/>
              <a:gd name="connsiteY602" fmla="*/ 1475323 h 1475322"/>
              <a:gd name="connsiteX603" fmla="*/ 6895676 w 11218359"/>
              <a:gd name="connsiteY603" fmla="*/ 1475323 h 1475322"/>
              <a:gd name="connsiteX604" fmla="*/ 6907107 w 11218359"/>
              <a:gd name="connsiteY604" fmla="*/ 1475323 h 1475322"/>
              <a:gd name="connsiteX605" fmla="*/ 6918537 w 11218359"/>
              <a:gd name="connsiteY605" fmla="*/ 1475323 h 1475322"/>
              <a:gd name="connsiteX606" fmla="*/ 6930014 w 11218359"/>
              <a:gd name="connsiteY606" fmla="*/ 1475323 h 1475322"/>
              <a:gd name="connsiteX607" fmla="*/ 6941444 w 11218359"/>
              <a:gd name="connsiteY607" fmla="*/ 1475323 h 1475322"/>
              <a:gd name="connsiteX608" fmla="*/ 6952874 w 11218359"/>
              <a:gd name="connsiteY608" fmla="*/ 1475323 h 1475322"/>
              <a:gd name="connsiteX609" fmla="*/ 6964304 w 11218359"/>
              <a:gd name="connsiteY609" fmla="*/ 1475323 h 1475322"/>
              <a:gd name="connsiteX610" fmla="*/ 6975734 w 11218359"/>
              <a:gd name="connsiteY610" fmla="*/ 1475323 h 1475322"/>
              <a:gd name="connsiteX611" fmla="*/ 6987212 w 11218359"/>
              <a:gd name="connsiteY611" fmla="*/ 1475323 h 1475322"/>
              <a:gd name="connsiteX612" fmla="*/ 6998642 w 11218359"/>
              <a:gd name="connsiteY612" fmla="*/ 1475323 h 1475322"/>
              <a:gd name="connsiteX613" fmla="*/ 7010072 w 11218359"/>
              <a:gd name="connsiteY613" fmla="*/ 1475323 h 1475322"/>
              <a:gd name="connsiteX614" fmla="*/ 7021502 w 11218359"/>
              <a:gd name="connsiteY614" fmla="*/ 1475323 h 1475322"/>
              <a:gd name="connsiteX615" fmla="*/ 7032931 w 11218359"/>
              <a:gd name="connsiteY615" fmla="*/ 1475323 h 1475322"/>
              <a:gd name="connsiteX616" fmla="*/ 7044409 w 11218359"/>
              <a:gd name="connsiteY616" fmla="*/ 1475323 h 1475322"/>
              <a:gd name="connsiteX617" fmla="*/ 7055839 w 11218359"/>
              <a:gd name="connsiteY617" fmla="*/ 1475323 h 1475322"/>
              <a:gd name="connsiteX618" fmla="*/ 7067269 w 11218359"/>
              <a:gd name="connsiteY618" fmla="*/ 1475323 h 1475322"/>
              <a:gd name="connsiteX619" fmla="*/ 7078700 w 11218359"/>
              <a:gd name="connsiteY619" fmla="*/ 1475323 h 1475322"/>
              <a:gd name="connsiteX620" fmla="*/ 7090129 w 11218359"/>
              <a:gd name="connsiteY620" fmla="*/ 1475323 h 1475322"/>
              <a:gd name="connsiteX621" fmla="*/ 7101607 w 11218359"/>
              <a:gd name="connsiteY621" fmla="*/ 1475323 h 1475322"/>
              <a:gd name="connsiteX622" fmla="*/ 7113037 w 11218359"/>
              <a:gd name="connsiteY622" fmla="*/ 1475323 h 1475322"/>
              <a:gd name="connsiteX623" fmla="*/ 7124467 w 11218359"/>
              <a:gd name="connsiteY623" fmla="*/ 1475323 h 1475322"/>
              <a:gd name="connsiteX624" fmla="*/ 7135897 w 11218359"/>
              <a:gd name="connsiteY624" fmla="*/ 1475323 h 1475322"/>
              <a:gd name="connsiteX625" fmla="*/ 7147327 w 11218359"/>
              <a:gd name="connsiteY625" fmla="*/ 1475323 h 1475322"/>
              <a:gd name="connsiteX626" fmla="*/ 7158805 w 11218359"/>
              <a:gd name="connsiteY626" fmla="*/ 1475323 h 1475322"/>
              <a:gd name="connsiteX627" fmla="*/ 7170235 w 11218359"/>
              <a:gd name="connsiteY627" fmla="*/ 1475323 h 1475322"/>
              <a:gd name="connsiteX628" fmla="*/ 7181665 w 11218359"/>
              <a:gd name="connsiteY628" fmla="*/ 1475323 h 1475322"/>
              <a:gd name="connsiteX629" fmla="*/ 7193094 w 11218359"/>
              <a:gd name="connsiteY629" fmla="*/ 1475323 h 1475322"/>
              <a:gd name="connsiteX630" fmla="*/ 7204524 w 11218359"/>
              <a:gd name="connsiteY630" fmla="*/ 1475323 h 1475322"/>
              <a:gd name="connsiteX631" fmla="*/ 7216002 w 11218359"/>
              <a:gd name="connsiteY631" fmla="*/ 1475323 h 1475322"/>
              <a:gd name="connsiteX632" fmla="*/ 7227432 w 11218359"/>
              <a:gd name="connsiteY632" fmla="*/ 1475323 h 1475322"/>
              <a:gd name="connsiteX633" fmla="*/ 7238862 w 11218359"/>
              <a:gd name="connsiteY633" fmla="*/ 1475323 h 1475322"/>
              <a:gd name="connsiteX634" fmla="*/ 7250292 w 11218359"/>
              <a:gd name="connsiteY634" fmla="*/ 1475323 h 1475322"/>
              <a:gd name="connsiteX635" fmla="*/ 7261722 w 11218359"/>
              <a:gd name="connsiteY635" fmla="*/ 1475323 h 1475322"/>
              <a:gd name="connsiteX636" fmla="*/ 7273200 w 11218359"/>
              <a:gd name="connsiteY636" fmla="*/ 1475323 h 1475322"/>
              <a:gd name="connsiteX637" fmla="*/ 7284630 w 11218359"/>
              <a:gd name="connsiteY637" fmla="*/ 1475323 h 1475322"/>
              <a:gd name="connsiteX638" fmla="*/ 7296060 w 11218359"/>
              <a:gd name="connsiteY638" fmla="*/ 1475323 h 1475322"/>
              <a:gd name="connsiteX639" fmla="*/ 7307490 w 11218359"/>
              <a:gd name="connsiteY639" fmla="*/ 1475323 h 1475322"/>
              <a:gd name="connsiteX640" fmla="*/ 7318920 w 11218359"/>
              <a:gd name="connsiteY640" fmla="*/ 1475323 h 1475322"/>
              <a:gd name="connsiteX641" fmla="*/ 7330398 w 11218359"/>
              <a:gd name="connsiteY641" fmla="*/ 1475323 h 1475322"/>
              <a:gd name="connsiteX642" fmla="*/ 7341828 w 11218359"/>
              <a:gd name="connsiteY642" fmla="*/ 1475323 h 1475322"/>
              <a:gd name="connsiteX643" fmla="*/ 7353257 w 11218359"/>
              <a:gd name="connsiteY643" fmla="*/ 1475323 h 1475322"/>
              <a:gd name="connsiteX644" fmla="*/ 7364687 w 11218359"/>
              <a:gd name="connsiteY644" fmla="*/ 1475323 h 1475322"/>
              <a:gd name="connsiteX645" fmla="*/ 7376117 w 11218359"/>
              <a:gd name="connsiteY645" fmla="*/ 1475323 h 1475322"/>
              <a:gd name="connsiteX646" fmla="*/ 7387595 w 11218359"/>
              <a:gd name="connsiteY646" fmla="*/ 1475323 h 1475322"/>
              <a:gd name="connsiteX647" fmla="*/ 7399025 w 11218359"/>
              <a:gd name="connsiteY647" fmla="*/ 1475323 h 1475322"/>
              <a:gd name="connsiteX648" fmla="*/ 7410455 w 11218359"/>
              <a:gd name="connsiteY648" fmla="*/ 1475323 h 1475322"/>
              <a:gd name="connsiteX649" fmla="*/ 7421885 w 11218359"/>
              <a:gd name="connsiteY649" fmla="*/ 1475323 h 1475322"/>
              <a:gd name="connsiteX650" fmla="*/ 7433315 w 11218359"/>
              <a:gd name="connsiteY650" fmla="*/ 1475323 h 1475322"/>
              <a:gd name="connsiteX651" fmla="*/ 7444793 w 11218359"/>
              <a:gd name="connsiteY651" fmla="*/ 1475323 h 1475322"/>
              <a:gd name="connsiteX652" fmla="*/ 7456222 w 11218359"/>
              <a:gd name="connsiteY652" fmla="*/ 1475323 h 1475322"/>
              <a:gd name="connsiteX653" fmla="*/ 7467653 w 11218359"/>
              <a:gd name="connsiteY653" fmla="*/ 1475323 h 1475322"/>
              <a:gd name="connsiteX654" fmla="*/ 7479083 w 11218359"/>
              <a:gd name="connsiteY654" fmla="*/ 1475323 h 1475322"/>
              <a:gd name="connsiteX655" fmla="*/ 7490513 w 11218359"/>
              <a:gd name="connsiteY655" fmla="*/ 1475323 h 1475322"/>
              <a:gd name="connsiteX656" fmla="*/ 7501990 w 11218359"/>
              <a:gd name="connsiteY656" fmla="*/ 1475323 h 1475322"/>
              <a:gd name="connsiteX657" fmla="*/ 7513420 w 11218359"/>
              <a:gd name="connsiteY657" fmla="*/ 1475323 h 1475322"/>
              <a:gd name="connsiteX658" fmla="*/ 7524850 w 11218359"/>
              <a:gd name="connsiteY658" fmla="*/ 1475323 h 1475322"/>
              <a:gd name="connsiteX659" fmla="*/ 7536280 w 11218359"/>
              <a:gd name="connsiteY659" fmla="*/ 1475323 h 1475322"/>
              <a:gd name="connsiteX660" fmla="*/ 7547710 w 11218359"/>
              <a:gd name="connsiteY660" fmla="*/ 1475323 h 1475322"/>
              <a:gd name="connsiteX661" fmla="*/ 7559188 w 11218359"/>
              <a:gd name="connsiteY661" fmla="*/ 1475323 h 1475322"/>
              <a:gd name="connsiteX662" fmla="*/ 7570618 w 11218359"/>
              <a:gd name="connsiteY662" fmla="*/ 1475323 h 1475322"/>
              <a:gd name="connsiteX663" fmla="*/ 7582048 w 11218359"/>
              <a:gd name="connsiteY663" fmla="*/ 1475323 h 1475322"/>
              <a:gd name="connsiteX664" fmla="*/ 7593478 w 11218359"/>
              <a:gd name="connsiteY664" fmla="*/ 1475323 h 1475322"/>
              <a:gd name="connsiteX665" fmla="*/ 7604908 w 11218359"/>
              <a:gd name="connsiteY665" fmla="*/ 1475323 h 1475322"/>
              <a:gd name="connsiteX666" fmla="*/ 7616385 w 11218359"/>
              <a:gd name="connsiteY666" fmla="*/ 1475323 h 1475322"/>
              <a:gd name="connsiteX667" fmla="*/ 7627815 w 11218359"/>
              <a:gd name="connsiteY667" fmla="*/ 1475323 h 1475322"/>
              <a:gd name="connsiteX668" fmla="*/ 7639246 w 11218359"/>
              <a:gd name="connsiteY668" fmla="*/ 1475323 h 1475322"/>
              <a:gd name="connsiteX669" fmla="*/ 7650676 w 11218359"/>
              <a:gd name="connsiteY669" fmla="*/ 1475323 h 1475322"/>
              <a:gd name="connsiteX670" fmla="*/ 7662106 w 11218359"/>
              <a:gd name="connsiteY670" fmla="*/ 1475323 h 1475322"/>
              <a:gd name="connsiteX671" fmla="*/ 7673583 w 11218359"/>
              <a:gd name="connsiteY671" fmla="*/ 1475323 h 1475322"/>
              <a:gd name="connsiteX672" fmla="*/ 7685013 w 11218359"/>
              <a:gd name="connsiteY672" fmla="*/ 1475323 h 1475322"/>
              <a:gd name="connsiteX673" fmla="*/ 7696443 w 11218359"/>
              <a:gd name="connsiteY673" fmla="*/ 1475323 h 1475322"/>
              <a:gd name="connsiteX674" fmla="*/ 7707873 w 11218359"/>
              <a:gd name="connsiteY674" fmla="*/ 1475323 h 1475322"/>
              <a:gd name="connsiteX675" fmla="*/ 7719303 w 11218359"/>
              <a:gd name="connsiteY675" fmla="*/ 1475323 h 1475322"/>
              <a:gd name="connsiteX676" fmla="*/ 7730733 w 11218359"/>
              <a:gd name="connsiteY676" fmla="*/ 1475323 h 1475322"/>
              <a:gd name="connsiteX677" fmla="*/ 7742211 w 11218359"/>
              <a:gd name="connsiteY677" fmla="*/ 1475323 h 1475322"/>
              <a:gd name="connsiteX678" fmla="*/ 7753641 w 11218359"/>
              <a:gd name="connsiteY678" fmla="*/ 1475323 h 1475322"/>
              <a:gd name="connsiteX679" fmla="*/ 7765071 w 11218359"/>
              <a:gd name="connsiteY679" fmla="*/ 1475323 h 1475322"/>
              <a:gd name="connsiteX680" fmla="*/ 7776501 w 11218359"/>
              <a:gd name="connsiteY680" fmla="*/ 1475323 h 1475322"/>
              <a:gd name="connsiteX681" fmla="*/ 7787931 w 11218359"/>
              <a:gd name="connsiteY681" fmla="*/ 1475323 h 1475322"/>
              <a:gd name="connsiteX682" fmla="*/ 7799408 w 11218359"/>
              <a:gd name="connsiteY682" fmla="*/ 1475323 h 1475322"/>
              <a:gd name="connsiteX683" fmla="*/ 7810839 w 11218359"/>
              <a:gd name="connsiteY683" fmla="*/ 1475323 h 1475322"/>
              <a:gd name="connsiteX684" fmla="*/ 7822268 w 11218359"/>
              <a:gd name="connsiteY684" fmla="*/ 1475323 h 1475322"/>
              <a:gd name="connsiteX685" fmla="*/ 7833698 w 11218359"/>
              <a:gd name="connsiteY685" fmla="*/ 1475323 h 1475322"/>
              <a:gd name="connsiteX686" fmla="*/ 7845128 w 11218359"/>
              <a:gd name="connsiteY686" fmla="*/ 1475323 h 1475322"/>
              <a:gd name="connsiteX687" fmla="*/ 7856606 w 11218359"/>
              <a:gd name="connsiteY687" fmla="*/ 1475323 h 1475322"/>
              <a:gd name="connsiteX688" fmla="*/ 7868036 w 11218359"/>
              <a:gd name="connsiteY688" fmla="*/ 1475323 h 1475322"/>
              <a:gd name="connsiteX689" fmla="*/ 7879466 w 11218359"/>
              <a:gd name="connsiteY689" fmla="*/ 1475323 h 1475322"/>
              <a:gd name="connsiteX690" fmla="*/ 7890896 w 11218359"/>
              <a:gd name="connsiteY690" fmla="*/ 1475323 h 1475322"/>
              <a:gd name="connsiteX691" fmla="*/ 7902326 w 11218359"/>
              <a:gd name="connsiteY691" fmla="*/ 1475323 h 1475322"/>
              <a:gd name="connsiteX692" fmla="*/ 7913804 w 11218359"/>
              <a:gd name="connsiteY692" fmla="*/ 1475323 h 1475322"/>
              <a:gd name="connsiteX693" fmla="*/ 7925234 w 11218359"/>
              <a:gd name="connsiteY693" fmla="*/ 1475323 h 1475322"/>
              <a:gd name="connsiteX694" fmla="*/ 7936663 w 11218359"/>
              <a:gd name="connsiteY694" fmla="*/ 1475323 h 1475322"/>
              <a:gd name="connsiteX695" fmla="*/ 7948094 w 11218359"/>
              <a:gd name="connsiteY695" fmla="*/ 1475323 h 1475322"/>
              <a:gd name="connsiteX696" fmla="*/ 7959524 w 11218359"/>
              <a:gd name="connsiteY696" fmla="*/ 1475323 h 1475322"/>
              <a:gd name="connsiteX697" fmla="*/ 7971001 w 11218359"/>
              <a:gd name="connsiteY697" fmla="*/ 1475323 h 1475322"/>
              <a:gd name="connsiteX698" fmla="*/ 7982431 w 11218359"/>
              <a:gd name="connsiteY698" fmla="*/ 1475323 h 1475322"/>
              <a:gd name="connsiteX699" fmla="*/ 7993861 w 11218359"/>
              <a:gd name="connsiteY699" fmla="*/ 1475323 h 1475322"/>
              <a:gd name="connsiteX700" fmla="*/ 8005291 w 11218359"/>
              <a:gd name="connsiteY700" fmla="*/ 1475323 h 1475322"/>
              <a:gd name="connsiteX701" fmla="*/ 8016721 w 11218359"/>
              <a:gd name="connsiteY701" fmla="*/ 1475323 h 1475322"/>
              <a:gd name="connsiteX702" fmla="*/ 8028199 w 11218359"/>
              <a:gd name="connsiteY702" fmla="*/ 1475323 h 1475322"/>
              <a:gd name="connsiteX703" fmla="*/ 8039629 w 11218359"/>
              <a:gd name="connsiteY703" fmla="*/ 1475323 h 1475322"/>
              <a:gd name="connsiteX704" fmla="*/ 8051059 w 11218359"/>
              <a:gd name="connsiteY704" fmla="*/ 1475323 h 1475322"/>
              <a:gd name="connsiteX705" fmla="*/ 8062489 w 11218359"/>
              <a:gd name="connsiteY705" fmla="*/ 1475323 h 1475322"/>
              <a:gd name="connsiteX706" fmla="*/ 8073919 w 11218359"/>
              <a:gd name="connsiteY706" fmla="*/ 1475323 h 1475322"/>
              <a:gd name="connsiteX707" fmla="*/ 8085396 w 11218359"/>
              <a:gd name="connsiteY707" fmla="*/ 1475323 h 1475322"/>
              <a:gd name="connsiteX708" fmla="*/ 8096826 w 11218359"/>
              <a:gd name="connsiteY708" fmla="*/ 1475323 h 1475322"/>
              <a:gd name="connsiteX709" fmla="*/ 8108256 w 11218359"/>
              <a:gd name="connsiteY709" fmla="*/ 1475323 h 1475322"/>
              <a:gd name="connsiteX710" fmla="*/ 8119687 w 11218359"/>
              <a:gd name="connsiteY710" fmla="*/ 1475323 h 1475322"/>
              <a:gd name="connsiteX711" fmla="*/ 8131117 w 11218359"/>
              <a:gd name="connsiteY711" fmla="*/ 1475323 h 1475322"/>
              <a:gd name="connsiteX712" fmla="*/ 8142594 w 11218359"/>
              <a:gd name="connsiteY712" fmla="*/ 1475323 h 1475322"/>
              <a:gd name="connsiteX713" fmla="*/ 8154024 w 11218359"/>
              <a:gd name="connsiteY713" fmla="*/ 1475323 h 1475322"/>
              <a:gd name="connsiteX714" fmla="*/ 8165454 w 11218359"/>
              <a:gd name="connsiteY714" fmla="*/ 1475323 h 1475322"/>
              <a:gd name="connsiteX715" fmla="*/ 8176884 w 11218359"/>
              <a:gd name="connsiteY715" fmla="*/ 1475323 h 1475322"/>
              <a:gd name="connsiteX716" fmla="*/ 8188314 w 11218359"/>
              <a:gd name="connsiteY716" fmla="*/ 1475323 h 1475322"/>
              <a:gd name="connsiteX717" fmla="*/ 8199792 w 11218359"/>
              <a:gd name="connsiteY717" fmla="*/ 1475323 h 1475322"/>
              <a:gd name="connsiteX718" fmla="*/ 8211222 w 11218359"/>
              <a:gd name="connsiteY718" fmla="*/ 1475323 h 1475322"/>
              <a:gd name="connsiteX719" fmla="*/ 8222652 w 11218359"/>
              <a:gd name="connsiteY719" fmla="*/ 1475323 h 1475322"/>
              <a:gd name="connsiteX720" fmla="*/ 8234082 w 11218359"/>
              <a:gd name="connsiteY720" fmla="*/ 1475323 h 1475322"/>
              <a:gd name="connsiteX721" fmla="*/ 8245512 w 11218359"/>
              <a:gd name="connsiteY721" fmla="*/ 1475323 h 1475322"/>
              <a:gd name="connsiteX722" fmla="*/ 8256989 w 11218359"/>
              <a:gd name="connsiteY722" fmla="*/ 1475323 h 1475322"/>
              <a:gd name="connsiteX723" fmla="*/ 8268419 w 11218359"/>
              <a:gd name="connsiteY723" fmla="*/ 1475323 h 1475322"/>
              <a:gd name="connsiteX724" fmla="*/ 8279850 w 11218359"/>
              <a:gd name="connsiteY724" fmla="*/ 1475323 h 1475322"/>
              <a:gd name="connsiteX725" fmla="*/ 8291280 w 11218359"/>
              <a:gd name="connsiteY725" fmla="*/ 1475323 h 1475322"/>
              <a:gd name="connsiteX726" fmla="*/ 8302709 w 11218359"/>
              <a:gd name="connsiteY726" fmla="*/ 1475323 h 1475322"/>
              <a:gd name="connsiteX727" fmla="*/ 8314187 w 11218359"/>
              <a:gd name="connsiteY727" fmla="*/ 1475323 h 1475322"/>
              <a:gd name="connsiteX728" fmla="*/ 8325617 w 11218359"/>
              <a:gd name="connsiteY728" fmla="*/ 1475323 h 1475322"/>
              <a:gd name="connsiteX729" fmla="*/ 8337047 w 11218359"/>
              <a:gd name="connsiteY729" fmla="*/ 1475323 h 1475322"/>
              <a:gd name="connsiteX730" fmla="*/ 8348477 w 11218359"/>
              <a:gd name="connsiteY730" fmla="*/ 1475323 h 1475322"/>
              <a:gd name="connsiteX731" fmla="*/ 8359907 w 11218359"/>
              <a:gd name="connsiteY731" fmla="*/ 1475323 h 1475322"/>
              <a:gd name="connsiteX732" fmla="*/ 8371385 w 11218359"/>
              <a:gd name="connsiteY732" fmla="*/ 1475323 h 1475322"/>
              <a:gd name="connsiteX733" fmla="*/ 8382815 w 11218359"/>
              <a:gd name="connsiteY733" fmla="*/ 1475323 h 1475322"/>
              <a:gd name="connsiteX734" fmla="*/ 8394245 w 11218359"/>
              <a:gd name="connsiteY734" fmla="*/ 1475323 h 1475322"/>
              <a:gd name="connsiteX735" fmla="*/ 8405674 w 11218359"/>
              <a:gd name="connsiteY735" fmla="*/ 1475323 h 1475322"/>
              <a:gd name="connsiteX736" fmla="*/ 8417104 w 11218359"/>
              <a:gd name="connsiteY736" fmla="*/ 1475323 h 1475322"/>
              <a:gd name="connsiteX737" fmla="*/ 8428582 w 11218359"/>
              <a:gd name="connsiteY737" fmla="*/ 1475323 h 1475322"/>
              <a:gd name="connsiteX738" fmla="*/ 8440012 w 11218359"/>
              <a:gd name="connsiteY738" fmla="*/ 1475323 h 1475322"/>
              <a:gd name="connsiteX739" fmla="*/ 8451442 w 11218359"/>
              <a:gd name="connsiteY739" fmla="*/ 1475323 h 1475322"/>
              <a:gd name="connsiteX740" fmla="*/ 8462872 w 11218359"/>
              <a:gd name="connsiteY740" fmla="*/ 1475323 h 1475322"/>
              <a:gd name="connsiteX741" fmla="*/ 8474302 w 11218359"/>
              <a:gd name="connsiteY741" fmla="*/ 1475323 h 1475322"/>
              <a:gd name="connsiteX742" fmla="*/ 8485780 w 11218359"/>
              <a:gd name="connsiteY742" fmla="*/ 1475323 h 1475322"/>
              <a:gd name="connsiteX743" fmla="*/ 8497210 w 11218359"/>
              <a:gd name="connsiteY743" fmla="*/ 1475323 h 1475322"/>
              <a:gd name="connsiteX744" fmla="*/ 8508640 w 11218359"/>
              <a:gd name="connsiteY744" fmla="*/ 1475323 h 1475322"/>
              <a:gd name="connsiteX745" fmla="*/ 8520069 w 11218359"/>
              <a:gd name="connsiteY745" fmla="*/ 1475323 h 1475322"/>
              <a:gd name="connsiteX746" fmla="*/ 8531500 w 11218359"/>
              <a:gd name="connsiteY746" fmla="*/ 1475323 h 1475322"/>
              <a:gd name="connsiteX747" fmla="*/ 8542977 w 11218359"/>
              <a:gd name="connsiteY747" fmla="*/ 1475323 h 1475322"/>
              <a:gd name="connsiteX748" fmla="*/ 8554407 w 11218359"/>
              <a:gd name="connsiteY748" fmla="*/ 1475323 h 1475322"/>
              <a:gd name="connsiteX749" fmla="*/ 8565837 w 11218359"/>
              <a:gd name="connsiteY749" fmla="*/ 1475323 h 1475322"/>
              <a:gd name="connsiteX750" fmla="*/ 8577267 w 11218359"/>
              <a:gd name="connsiteY750" fmla="*/ 1475323 h 1475322"/>
              <a:gd name="connsiteX751" fmla="*/ 8588697 w 11218359"/>
              <a:gd name="connsiteY751" fmla="*/ 1475323 h 1475322"/>
              <a:gd name="connsiteX752" fmla="*/ 8600175 w 11218359"/>
              <a:gd name="connsiteY752" fmla="*/ 1475323 h 1475322"/>
              <a:gd name="connsiteX753" fmla="*/ 8611605 w 11218359"/>
              <a:gd name="connsiteY753" fmla="*/ 1475323 h 1475322"/>
              <a:gd name="connsiteX754" fmla="*/ 8623035 w 11218359"/>
              <a:gd name="connsiteY754" fmla="*/ 1475323 h 1475322"/>
              <a:gd name="connsiteX755" fmla="*/ 8634465 w 11218359"/>
              <a:gd name="connsiteY755" fmla="*/ 1475323 h 1475322"/>
              <a:gd name="connsiteX756" fmla="*/ 8645895 w 11218359"/>
              <a:gd name="connsiteY756" fmla="*/ 1475323 h 1475322"/>
              <a:gd name="connsiteX757" fmla="*/ 8657373 w 11218359"/>
              <a:gd name="connsiteY757" fmla="*/ 1475323 h 1475322"/>
              <a:gd name="connsiteX758" fmla="*/ 8668802 w 11218359"/>
              <a:gd name="connsiteY758" fmla="*/ 1475323 h 1475322"/>
              <a:gd name="connsiteX759" fmla="*/ 8680232 w 11218359"/>
              <a:gd name="connsiteY759" fmla="*/ 1475323 h 1475322"/>
              <a:gd name="connsiteX760" fmla="*/ 8691662 w 11218359"/>
              <a:gd name="connsiteY760" fmla="*/ 1475323 h 1475322"/>
              <a:gd name="connsiteX761" fmla="*/ 8703093 w 11218359"/>
              <a:gd name="connsiteY761" fmla="*/ 1475323 h 1475322"/>
              <a:gd name="connsiteX762" fmla="*/ 8714570 w 11218359"/>
              <a:gd name="connsiteY762" fmla="*/ 1475323 h 1475322"/>
              <a:gd name="connsiteX763" fmla="*/ 8726000 w 11218359"/>
              <a:gd name="connsiteY763" fmla="*/ 1475323 h 1475322"/>
              <a:gd name="connsiteX764" fmla="*/ 8737430 w 11218359"/>
              <a:gd name="connsiteY764" fmla="*/ 1475323 h 1475322"/>
              <a:gd name="connsiteX765" fmla="*/ 8748860 w 11218359"/>
              <a:gd name="connsiteY765" fmla="*/ 1475323 h 1475322"/>
              <a:gd name="connsiteX766" fmla="*/ 8760290 w 11218359"/>
              <a:gd name="connsiteY766" fmla="*/ 1475323 h 1475322"/>
              <a:gd name="connsiteX767" fmla="*/ 8771768 w 11218359"/>
              <a:gd name="connsiteY767" fmla="*/ 1475323 h 1475322"/>
              <a:gd name="connsiteX768" fmla="*/ 8783198 w 11218359"/>
              <a:gd name="connsiteY768" fmla="*/ 1475323 h 1475322"/>
              <a:gd name="connsiteX769" fmla="*/ 8794628 w 11218359"/>
              <a:gd name="connsiteY769" fmla="*/ 1475323 h 1475322"/>
              <a:gd name="connsiteX770" fmla="*/ 8806058 w 11218359"/>
              <a:gd name="connsiteY770" fmla="*/ 1475323 h 1475322"/>
              <a:gd name="connsiteX771" fmla="*/ 8817488 w 11218359"/>
              <a:gd name="connsiteY771" fmla="*/ 1475323 h 1475322"/>
              <a:gd name="connsiteX772" fmla="*/ 8828918 w 11218359"/>
              <a:gd name="connsiteY772" fmla="*/ 1475323 h 1475322"/>
              <a:gd name="connsiteX773" fmla="*/ 8840395 w 11218359"/>
              <a:gd name="connsiteY773" fmla="*/ 1475323 h 1475322"/>
              <a:gd name="connsiteX774" fmla="*/ 8851825 w 11218359"/>
              <a:gd name="connsiteY774" fmla="*/ 1475323 h 1475322"/>
              <a:gd name="connsiteX775" fmla="*/ 8863256 w 11218359"/>
              <a:gd name="connsiteY775" fmla="*/ 1475323 h 1475322"/>
              <a:gd name="connsiteX776" fmla="*/ 8874686 w 11218359"/>
              <a:gd name="connsiteY776" fmla="*/ 1475323 h 1475322"/>
              <a:gd name="connsiteX777" fmla="*/ 8886115 w 11218359"/>
              <a:gd name="connsiteY777" fmla="*/ 1475323 h 1475322"/>
              <a:gd name="connsiteX778" fmla="*/ 8897593 w 11218359"/>
              <a:gd name="connsiteY778" fmla="*/ 1475323 h 1475322"/>
              <a:gd name="connsiteX779" fmla="*/ 8909022 w 11218359"/>
              <a:gd name="connsiteY779" fmla="*/ 1475323 h 1475322"/>
              <a:gd name="connsiteX780" fmla="*/ 8920453 w 11218359"/>
              <a:gd name="connsiteY780" fmla="*/ 1475323 h 1475322"/>
              <a:gd name="connsiteX781" fmla="*/ 8931883 w 11218359"/>
              <a:gd name="connsiteY781" fmla="*/ 1475323 h 1475322"/>
              <a:gd name="connsiteX782" fmla="*/ 8943313 w 11218359"/>
              <a:gd name="connsiteY782" fmla="*/ 1475323 h 1475322"/>
              <a:gd name="connsiteX783" fmla="*/ 8954791 w 11218359"/>
              <a:gd name="connsiteY783" fmla="*/ 1475323 h 1475322"/>
              <a:gd name="connsiteX784" fmla="*/ 8966220 w 11218359"/>
              <a:gd name="connsiteY784" fmla="*/ 1475323 h 1475322"/>
              <a:gd name="connsiteX785" fmla="*/ 8977651 w 11218359"/>
              <a:gd name="connsiteY785" fmla="*/ 1475323 h 1475322"/>
              <a:gd name="connsiteX786" fmla="*/ 8989080 w 11218359"/>
              <a:gd name="connsiteY786" fmla="*/ 1475323 h 1475322"/>
              <a:gd name="connsiteX787" fmla="*/ 9000511 w 11218359"/>
              <a:gd name="connsiteY787" fmla="*/ 1475323 h 1475322"/>
              <a:gd name="connsiteX788" fmla="*/ 9011988 w 11218359"/>
              <a:gd name="connsiteY788" fmla="*/ 1475323 h 1475322"/>
              <a:gd name="connsiteX789" fmla="*/ 9023418 w 11218359"/>
              <a:gd name="connsiteY789" fmla="*/ 1475323 h 1475322"/>
              <a:gd name="connsiteX790" fmla="*/ 9034849 w 11218359"/>
              <a:gd name="connsiteY790" fmla="*/ 1475323 h 1475322"/>
              <a:gd name="connsiteX791" fmla="*/ 9046278 w 11218359"/>
              <a:gd name="connsiteY791" fmla="*/ 1475323 h 1475322"/>
              <a:gd name="connsiteX792" fmla="*/ 9057709 w 11218359"/>
              <a:gd name="connsiteY792" fmla="*/ 1475323 h 1475322"/>
              <a:gd name="connsiteX793" fmla="*/ 9069186 w 11218359"/>
              <a:gd name="connsiteY793" fmla="*/ 1475323 h 1475322"/>
              <a:gd name="connsiteX794" fmla="*/ 9080615 w 11218359"/>
              <a:gd name="connsiteY794" fmla="*/ 1475323 h 1475322"/>
              <a:gd name="connsiteX795" fmla="*/ 9092046 w 11218359"/>
              <a:gd name="connsiteY795" fmla="*/ 1475323 h 1475322"/>
              <a:gd name="connsiteX796" fmla="*/ 9103476 w 11218359"/>
              <a:gd name="connsiteY796" fmla="*/ 1475323 h 1475322"/>
              <a:gd name="connsiteX797" fmla="*/ 9114906 w 11218359"/>
              <a:gd name="connsiteY797" fmla="*/ 1475323 h 1475322"/>
              <a:gd name="connsiteX798" fmla="*/ 9126384 w 11218359"/>
              <a:gd name="connsiteY798" fmla="*/ 1475323 h 1475322"/>
              <a:gd name="connsiteX799" fmla="*/ 9137813 w 11218359"/>
              <a:gd name="connsiteY799" fmla="*/ 1475323 h 1475322"/>
              <a:gd name="connsiteX800" fmla="*/ 9149244 w 11218359"/>
              <a:gd name="connsiteY800" fmla="*/ 1475323 h 1475322"/>
              <a:gd name="connsiteX801" fmla="*/ 9160673 w 11218359"/>
              <a:gd name="connsiteY801" fmla="*/ 1475323 h 1475322"/>
              <a:gd name="connsiteX802" fmla="*/ 9172104 w 11218359"/>
              <a:gd name="connsiteY802" fmla="*/ 1475323 h 1475322"/>
              <a:gd name="connsiteX803" fmla="*/ 9183581 w 11218359"/>
              <a:gd name="connsiteY803" fmla="*/ 1475323 h 1475322"/>
              <a:gd name="connsiteX804" fmla="*/ 9195011 w 11218359"/>
              <a:gd name="connsiteY804" fmla="*/ 1475323 h 1475322"/>
              <a:gd name="connsiteX805" fmla="*/ 9206442 w 11218359"/>
              <a:gd name="connsiteY805" fmla="*/ 1475323 h 1475322"/>
              <a:gd name="connsiteX806" fmla="*/ 9217871 w 11218359"/>
              <a:gd name="connsiteY806" fmla="*/ 1475323 h 1475322"/>
              <a:gd name="connsiteX807" fmla="*/ 9229301 w 11218359"/>
              <a:gd name="connsiteY807" fmla="*/ 1475323 h 1475322"/>
              <a:gd name="connsiteX808" fmla="*/ 9240779 w 11218359"/>
              <a:gd name="connsiteY808" fmla="*/ 1475323 h 1475322"/>
              <a:gd name="connsiteX809" fmla="*/ 9252209 w 11218359"/>
              <a:gd name="connsiteY809" fmla="*/ 1475323 h 1475322"/>
              <a:gd name="connsiteX810" fmla="*/ 9263639 w 11218359"/>
              <a:gd name="connsiteY810" fmla="*/ 1475323 h 1475322"/>
              <a:gd name="connsiteX811" fmla="*/ 9275069 w 11218359"/>
              <a:gd name="connsiteY811" fmla="*/ 1475323 h 1475322"/>
              <a:gd name="connsiteX812" fmla="*/ 9286498 w 11218359"/>
              <a:gd name="connsiteY812" fmla="*/ 1475323 h 1475322"/>
              <a:gd name="connsiteX813" fmla="*/ 9297977 w 11218359"/>
              <a:gd name="connsiteY813" fmla="*/ 1475323 h 1475322"/>
              <a:gd name="connsiteX814" fmla="*/ 9309406 w 11218359"/>
              <a:gd name="connsiteY814" fmla="*/ 1475323 h 1475322"/>
              <a:gd name="connsiteX815" fmla="*/ 9320837 w 11218359"/>
              <a:gd name="connsiteY815" fmla="*/ 1475323 h 1475322"/>
              <a:gd name="connsiteX816" fmla="*/ 9332266 w 11218359"/>
              <a:gd name="connsiteY816" fmla="*/ 1475323 h 1475322"/>
              <a:gd name="connsiteX817" fmla="*/ 9343696 w 11218359"/>
              <a:gd name="connsiteY817" fmla="*/ 1475323 h 1475322"/>
              <a:gd name="connsiteX818" fmla="*/ 9355174 w 11218359"/>
              <a:gd name="connsiteY818" fmla="*/ 1475323 h 1475322"/>
              <a:gd name="connsiteX819" fmla="*/ 9366604 w 11218359"/>
              <a:gd name="connsiteY819" fmla="*/ 1475323 h 1475322"/>
              <a:gd name="connsiteX820" fmla="*/ 9378035 w 11218359"/>
              <a:gd name="connsiteY820" fmla="*/ 1475323 h 1475322"/>
              <a:gd name="connsiteX821" fmla="*/ 9389464 w 11218359"/>
              <a:gd name="connsiteY821" fmla="*/ 1475323 h 1475322"/>
              <a:gd name="connsiteX822" fmla="*/ 9400894 w 11218359"/>
              <a:gd name="connsiteY822" fmla="*/ 1475323 h 1475322"/>
              <a:gd name="connsiteX823" fmla="*/ 9412372 w 11218359"/>
              <a:gd name="connsiteY823" fmla="*/ 1475323 h 1475322"/>
              <a:gd name="connsiteX824" fmla="*/ 9423802 w 11218359"/>
              <a:gd name="connsiteY824" fmla="*/ 1475323 h 1475322"/>
              <a:gd name="connsiteX825" fmla="*/ 9435232 w 11218359"/>
              <a:gd name="connsiteY825" fmla="*/ 1475323 h 1475322"/>
              <a:gd name="connsiteX826" fmla="*/ 9446662 w 11218359"/>
              <a:gd name="connsiteY826" fmla="*/ 1475323 h 1475322"/>
              <a:gd name="connsiteX827" fmla="*/ 9458091 w 11218359"/>
              <a:gd name="connsiteY827" fmla="*/ 1475323 h 1475322"/>
              <a:gd name="connsiteX828" fmla="*/ 9469570 w 11218359"/>
              <a:gd name="connsiteY828" fmla="*/ 1475323 h 1475322"/>
              <a:gd name="connsiteX829" fmla="*/ 9480999 w 11218359"/>
              <a:gd name="connsiteY829" fmla="*/ 1475323 h 1475322"/>
              <a:gd name="connsiteX830" fmla="*/ 9492429 w 11218359"/>
              <a:gd name="connsiteY830" fmla="*/ 1475323 h 1475322"/>
              <a:gd name="connsiteX831" fmla="*/ 9503859 w 11218359"/>
              <a:gd name="connsiteY831" fmla="*/ 1475323 h 1475322"/>
              <a:gd name="connsiteX832" fmla="*/ 9515289 w 11218359"/>
              <a:gd name="connsiteY832" fmla="*/ 1475323 h 1475322"/>
              <a:gd name="connsiteX833" fmla="*/ 9526767 w 11218359"/>
              <a:gd name="connsiteY833" fmla="*/ 1475323 h 1475322"/>
              <a:gd name="connsiteX834" fmla="*/ 9538197 w 11218359"/>
              <a:gd name="connsiteY834" fmla="*/ 1475323 h 1475322"/>
              <a:gd name="connsiteX835" fmla="*/ 9549626 w 11218359"/>
              <a:gd name="connsiteY835" fmla="*/ 1475323 h 1475322"/>
              <a:gd name="connsiteX836" fmla="*/ 9561057 w 11218359"/>
              <a:gd name="connsiteY836" fmla="*/ 1475323 h 1475322"/>
              <a:gd name="connsiteX837" fmla="*/ 9572487 w 11218359"/>
              <a:gd name="connsiteY837" fmla="*/ 1475323 h 1475322"/>
              <a:gd name="connsiteX838" fmla="*/ 9583965 w 11218359"/>
              <a:gd name="connsiteY838" fmla="*/ 1475323 h 1475322"/>
              <a:gd name="connsiteX839" fmla="*/ 9595395 w 11218359"/>
              <a:gd name="connsiteY839" fmla="*/ 1475323 h 1475322"/>
              <a:gd name="connsiteX840" fmla="*/ 9606824 w 11218359"/>
              <a:gd name="connsiteY840" fmla="*/ 1475323 h 1475322"/>
              <a:gd name="connsiteX841" fmla="*/ 9618255 w 11218359"/>
              <a:gd name="connsiteY841" fmla="*/ 1475323 h 1475322"/>
              <a:gd name="connsiteX842" fmla="*/ 9629684 w 11218359"/>
              <a:gd name="connsiteY842" fmla="*/ 1475323 h 1475322"/>
              <a:gd name="connsiteX843" fmla="*/ 9641163 w 11218359"/>
              <a:gd name="connsiteY843" fmla="*/ 1475323 h 1475322"/>
              <a:gd name="connsiteX844" fmla="*/ 9652592 w 11218359"/>
              <a:gd name="connsiteY844" fmla="*/ 1475323 h 1475322"/>
              <a:gd name="connsiteX845" fmla="*/ 9664022 w 11218359"/>
              <a:gd name="connsiteY845" fmla="*/ 1475323 h 1475322"/>
              <a:gd name="connsiteX846" fmla="*/ 9675452 w 11218359"/>
              <a:gd name="connsiteY846" fmla="*/ 1475323 h 1475322"/>
              <a:gd name="connsiteX847" fmla="*/ 9686882 w 11218359"/>
              <a:gd name="connsiteY847" fmla="*/ 1475323 h 1475322"/>
              <a:gd name="connsiteX848" fmla="*/ 9698360 w 11218359"/>
              <a:gd name="connsiteY848" fmla="*/ 1475323 h 1475322"/>
              <a:gd name="connsiteX849" fmla="*/ 9709790 w 11218359"/>
              <a:gd name="connsiteY849" fmla="*/ 1475323 h 1475322"/>
              <a:gd name="connsiteX850" fmla="*/ 9721219 w 11218359"/>
              <a:gd name="connsiteY850" fmla="*/ 1475323 h 1475322"/>
              <a:gd name="connsiteX851" fmla="*/ 9732650 w 11218359"/>
              <a:gd name="connsiteY851" fmla="*/ 1475323 h 1475322"/>
              <a:gd name="connsiteX852" fmla="*/ 9744080 w 11218359"/>
              <a:gd name="connsiteY852" fmla="*/ 1475323 h 1475322"/>
              <a:gd name="connsiteX853" fmla="*/ 9755557 w 11218359"/>
              <a:gd name="connsiteY853" fmla="*/ 1475323 h 1475322"/>
              <a:gd name="connsiteX854" fmla="*/ 9766988 w 11218359"/>
              <a:gd name="connsiteY854" fmla="*/ 1475323 h 1475322"/>
              <a:gd name="connsiteX855" fmla="*/ 9778417 w 11218359"/>
              <a:gd name="connsiteY855" fmla="*/ 1475323 h 1475322"/>
              <a:gd name="connsiteX856" fmla="*/ 9789848 w 11218359"/>
              <a:gd name="connsiteY856" fmla="*/ 1475323 h 1475322"/>
              <a:gd name="connsiteX857" fmla="*/ 9801277 w 11218359"/>
              <a:gd name="connsiteY857" fmla="*/ 1475323 h 1475322"/>
              <a:gd name="connsiteX858" fmla="*/ 9812755 w 11218359"/>
              <a:gd name="connsiteY858" fmla="*/ 1475323 h 1475322"/>
              <a:gd name="connsiteX859" fmla="*/ 9824185 w 11218359"/>
              <a:gd name="connsiteY859" fmla="*/ 1475323 h 1475322"/>
              <a:gd name="connsiteX860" fmla="*/ 9835615 w 11218359"/>
              <a:gd name="connsiteY860" fmla="*/ 1475323 h 1475322"/>
              <a:gd name="connsiteX861" fmla="*/ 9847045 w 11218359"/>
              <a:gd name="connsiteY861" fmla="*/ 1475323 h 1475322"/>
              <a:gd name="connsiteX862" fmla="*/ 9858475 w 11218359"/>
              <a:gd name="connsiteY862" fmla="*/ 1475323 h 1475322"/>
              <a:gd name="connsiteX863" fmla="*/ 9869952 w 11218359"/>
              <a:gd name="connsiteY863" fmla="*/ 1475323 h 1475322"/>
              <a:gd name="connsiteX864" fmla="*/ 9881383 w 11218359"/>
              <a:gd name="connsiteY864" fmla="*/ 1475323 h 1475322"/>
              <a:gd name="connsiteX865" fmla="*/ 9892812 w 11218359"/>
              <a:gd name="connsiteY865" fmla="*/ 1475323 h 1475322"/>
              <a:gd name="connsiteX866" fmla="*/ 9904243 w 11218359"/>
              <a:gd name="connsiteY866" fmla="*/ 1475323 h 1475322"/>
              <a:gd name="connsiteX867" fmla="*/ 9915673 w 11218359"/>
              <a:gd name="connsiteY867" fmla="*/ 1475323 h 1475322"/>
              <a:gd name="connsiteX868" fmla="*/ 9927102 w 11218359"/>
              <a:gd name="connsiteY868" fmla="*/ 1475323 h 1475322"/>
              <a:gd name="connsiteX869" fmla="*/ 9938581 w 11218359"/>
              <a:gd name="connsiteY869" fmla="*/ 1475323 h 1475322"/>
              <a:gd name="connsiteX870" fmla="*/ 9950010 w 11218359"/>
              <a:gd name="connsiteY870" fmla="*/ 1475323 h 1475322"/>
              <a:gd name="connsiteX871" fmla="*/ 9961441 w 11218359"/>
              <a:gd name="connsiteY871" fmla="*/ 1475323 h 1475322"/>
              <a:gd name="connsiteX872" fmla="*/ 9972870 w 11218359"/>
              <a:gd name="connsiteY872" fmla="*/ 1475323 h 1475322"/>
              <a:gd name="connsiteX873" fmla="*/ 9984300 w 11218359"/>
              <a:gd name="connsiteY873" fmla="*/ 1475323 h 1475322"/>
              <a:gd name="connsiteX874" fmla="*/ 9995778 w 11218359"/>
              <a:gd name="connsiteY874" fmla="*/ 1475323 h 1475322"/>
              <a:gd name="connsiteX875" fmla="*/ 10007208 w 11218359"/>
              <a:gd name="connsiteY875" fmla="*/ 1475323 h 1475322"/>
              <a:gd name="connsiteX876" fmla="*/ 10018638 w 11218359"/>
              <a:gd name="connsiteY876" fmla="*/ 1475323 h 1475322"/>
              <a:gd name="connsiteX877" fmla="*/ 10030068 w 11218359"/>
              <a:gd name="connsiteY877" fmla="*/ 1475323 h 1475322"/>
              <a:gd name="connsiteX878" fmla="*/ 10041498 w 11218359"/>
              <a:gd name="connsiteY878" fmla="*/ 1475323 h 1475322"/>
              <a:gd name="connsiteX879" fmla="*/ 10052976 w 11218359"/>
              <a:gd name="connsiteY879" fmla="*/ 1475323 h 1475322"/>
              <a:gd name="connsiteX880" fmla="*/ 10064405 w 11218359"/>
              <a:gd name="connsiteY880" fmla="*/ 1475323 h 1475322"/>
              <a:gd name="connsiteX881" fmla="*/ 10075835 w 11218359"/>
              <a:gd name="connsiteY881" fmla="*/ 1475323 h 1475322"/>
              <a:gd name="connsiteX882" fmla="*/ 10087266 w 11218359"/>
              <a:gd name="connsiteY882" fmla="*/ 1475323 h 1475322"/>
              <a:gd name="connsiteX883" fmla="*/ 10098695 w 11218359"/>
              <a:gd name="connsiteY883" fmla="*/ 1475323 h 1475322"/>
              <a:gd name="connsiteX884" fmla="*/ 10110174 w 11218359"/>
              <a:gd name="connsiteY884" fmla="*/ 1475323 h 1475322"/>
              <a:gd name="connsiteX885" fmla="*/ 10121603 w 11218359"/>
              <a:gd name="connsiteY885" fmla="*/ 1475323 h 1475322"/>
              <a:gd name="connsiteX886" fmla="*/ 10133033 w 11218359"/>
              <a:gd name="connsiteY886" fmla="*/ 1475323 h 1475322"/>
              <a:gd name="connsiteX887" fmla="*/ 10144463 w 11218359"/>
              <a:gd name="connsiteY887" fmla="*/ 1475323 h 1475322"/>
              <a:gd name="connsiteX888" fmla="*/ 10155893 w 11218359"/>
              <a:gd name="connsiteY888" fmla="*/ 1475323 h 1475322"/>
              <a:gd name="connsiteX889" fmla="*/ 10167371 w 11218359"/>
              <a:gd name="connsiteY889" fmla="*/ 1475323 h 1475322"/>
              <a:gd name="connsiteX890" fmla="*/ 10178801 w 11218359"/>
              <a:gd name="connsiteY890" fmla="*/ 1475323 h 1475322"/>
              <a:gd name="connsiteX891" fmla="*/ 10190230 w 11218359"/>
              <a:gd name="connsiteY891" fmla="*/ 1475323 h 1475322"/>
              <a:gd name="connsiteX892" fmla="*/ 10201661 w 11218359"/>
              <a:gd name="connsiteY892" fmla="*/ 1475323 h 1475322"/>
              <a:gd name="connsiteX893" fmla="*/ 10213091 w 11218359"/>
              <a:gd name="connsiteY893" fmla="*/ 1475323 h 1475322"/>
              <a:gd name="connsiteX894" fmla="*/ 10224569 w 11218359"/>
              <a:gd name="connsiteY894" fmla="*/ 1475323 h 1475322"/>
              <a:gd name="connsiteX895" fmla="*/ 10235998 w 11218359"/>
              <a:gd name="connsiteY895" fmla="*/ 1475323 h 1475322"/>
              <a:gd name="connsiteX896" fmla="*/ 10247428 w 11218359"/>
              <a:gd name="connsiteY896" fmla="*/ 1475323 h 1475322"/>
              <a:gd name="connsiteX897" fmla="*/ 10258859 w 11218359"/>
              <a:gd name="connsiteY897" fmla="*/ 1475323 h 1475322"/>
              <a:gd name="connsiteX898" fmla="*/ 10270288 w 11218359"/>
              <a:gd name="connsiteY898" fmla="*/ 1475323 h 1475322"/>
              <a:gd name="connsiteX899" fmla="*/ 10281767 w 11218359"/>
              <a:gd name="connsiteY899" fmla="*/ 1475323 h 1475322"/>
              <a:gd name="connsiteX900" fmla="*/ 10293196 w 11218359"/>
              <a:gd name="connsiteY900" fmla="*/ 1475323 h 1475322"/>
              <a:gd name="connsiteX901" fmla="*/ 10304626 w 11218359"/>
              <a:gd name="connsiteY901" fmla="*/ 1475323 h 1475322"/>
              <a:gd name="connsiteX902" fmla="*/ 10316056 w 11218359"/>
              <a:gd name="connsiteY902" fmla="*/ 1475323 h 1475322"/>
              <a:gd name="connsiteX903" fmla="*/ 10327486 w 11218359"/>
              <a:gd name="connsiteY903" fmla="*/ 1475323 h 1475322"/>
              <a:gd name="connsiteX904" fmla="*/ 10338963 w 11218359"/>
              <a:gd name="connsiteY904" fmla="*/ 1475323 h 1475322"/>
              <a:gd name="connsiteX905" fmla="*/ 10350394 w 11218359"/>
              <a:gd name="connsiteY905" fmla="*/ 1475323 h 1475322"/>
              <a:gd name="connsiteX906" fmla="*/ 10361823 w 11218359"/>
              <a:gd name="connsiteY906" fmla="*/ 1475323 h 1475322"/>
              <a:gd name="connsiteX907" fmla="*/ 10373254 w 11218359"/>
              <a:gd name="connsiteY907" fmla="*/ 1475323 h 1475322"/>
              <a:gd name="connsiteX908" fmla="*/ 10384684 w 11218359"/>
              <a:gd name="connsiteY908" fmla="*/ 1475323 h 1475322"/>
              <a:gd name="connsiteX909" fmla="*/ 10396161 w 11218359"/>
              <a:gd name="connsiteY909" fmla="*/ 1475323 h 1475322"/>
              <a:gd name="connsiteX910" fmla="*/ 10407591 w 11218359"/>
              <a:gd name="connsiteY910" fmla="*/ 1475323 h 1475322"/>
              <a:gd name="connsiteX911" fmla="*/ 10419021 w 11218359"/>
              <a:gd name="connsiteY911" fmla="*/ 1475323 h 1475322"/>
              <a:gd name="connsiteX912" fmla="*/ 10430452 w 11218359"/>
              <a:gd name="connsiteY912" fmla="*/ 1475323 h 1475322"/>
              <a:gd name="connsiteX913" fmla="*/ 10441881 w 11218359"/>
              <a:gd name="connsiteY913" fmla="*/ 1475323 h 1475322"/>
              <a:gd name="connsiteX914" fmla="*/ 10453358 w 11218359"/>
              <a:gd name="connsiteY914" fmla="*/ 1475323 h 1475322"/>
              <a:gd name="connsiteX915" fmla="*/ 10464789 w 11218359"/>
              <a:gd name="connsiteY915" fmla="*/ 1475323 h 1475322"/>
              <a:gd name="connsiteX916" fmla="*/ 10476219 w 11218359"/>
              <a:gd name="connsiteY916" fmla="*/ 1475323 h 1475322"/>
              <a:gd name="connsiteX917" fmla="*/ 10487649 w 11218359"/>
              <a:gd name="connsiteY917" fmla="*/ 1475323 h 1475322"/>
              <a:gd name="connsiteX918" fmla="*/ 10499079 w 11218359"/>
              <a:gd name="connsiteY918" fmla="*/ 1475323 h 1475322"/>
              <a:gd name="connsiteX919" fmla="*/ 10510556 w 11218359"/>
              <a:gd name="connsiteY919" fmla="*/ 1475323 h 1475322"/>
              <a:gd name="connsiteX920" fmla="*/ 10521987 w 11218359"/>
              <a:gd name="connsiteY920" fmla="*/ 1475323 h 1475322"/>
              <a:gd name="connsiteX921" fmla="*/ 10533416 w 11218359"/>
              <a:gd name="connsiteY921" fmla="*/ 1475323 h 1475322"/>
              <a:gd name="connsiteX922" fmla="*/ 10544847 w 11218359"/>
              <a:gd name="connsiteY922" fmla="*/ 1475323 h 1475322"/>
              <a:gd name="connsiteX923" fmla="*/ 10556277 w 11218359"/>
              <a:gd name="connsiteY923" fmla="*/ 1475323 h 1475322"/>
              <a:gd name="connsiteX924" fmla="*/ 10567754 w 11218359"/>
              <a:gd name="connsiteY924" fmla="*/ 1475323 h 1475322"/>
              <a:gd name="connsiteX925" fmla="*/ 10579184 w 11218359"/>
              <a:gd name="connsiteY925" fmla="*/ 1475323 h 1475322"/>
              <a:gd name="connsiteX926" fmla="*/ 10590614 w 11218359"/>
              <a:gd name="connsiteY926" fmla="*/ 1475323 h 1475322"/>
              <a:gd name="connsiteX927" fmla="*/ 10602045 w 11218359"/>
              <a:gd name="connsiteY927" fmla="*/ 1475323 h 1475322"/>
              <a:gd name="connsiteX928" fmla="*/ 10613474 w 11218359"/>
              <a:gd name="connsiteY928" fmla="*/ 1475323 h 1475322"/>
              <a:gd name="connsiteX929" fmla="*/ 10624951 w 11218359"/>
              <a:gd name="connsiteY929" fmla="*/ 1475323 h 1475322"/>
              <a:gd name="connsiteX930" fmla="*/ 10636382 w 11218359"/>
              <a:gd name="connsiteY930" fmla="*/ 1475323 h 1475322"/>
              <a:gd name="connsiteX931" fmla="*/ 10647812 w 11218359"/>
              <a:gd name="connsiteY931" fmla="*/ 1475323 h 1475322"/>
              <a:gd name="connsiteX932" fmla="*/ 10659241 w 11218359"/>
              <a:gd name="connsiteY932" fmla="*/ 1475323 h 1475322"/>
              <a:gd name="connsiteX933" fmla="*/ 10670672 w 11218359"/>
              <a:gd name="connsiteY933" fmla="*/ 1475323 h 1475322"/>
              <a:gd name="connsiteX934" fmla="*/ 10682149 w 11218359"/>
              <a:gd name="connsiteY934" fmla="*/ 1475323 h 1475322"/>
              <a:gd name="connsiteX935" fmla="*/ 10693580 w 11218359"/>
              <a:gd name="connsiteY935" fmla="*/ 1475323 h 1475322"/>
              <a:gd name="connsiteX936" fmla="*/ 10705009 w 11218359"/>
              <a:gd name="connsiteY936" fmla="*/ 1475323 h 1475322"/>
              <a:gd name="connsiteX937" fmla="*/ 10716439 w 11218359"/>
              <a:gd name="connsiteY937" fmla="*/ 1475323 h 1475322"/>
              <a:gd name="connsiteX938" fmla="*/ 10727870 w 11218359"/>
              <a:gd name="connsiteY938" fmla="*/ 1475323 h 1475322"/>
              <a:gd name="connsiteX939" fmla="*/ 10739347 w 11218359"/>
              <a:gd name="connsiteY939" fmla="*/ 1475323 h 1475322"/>
              <a:gd name="connsiteX940" fmla="*/ 10750778 w 11218359"/>
              <a:gd name="connsiteY940" fmla="*/ 1475323 h 1475322"/>
              <a:gd name="connsiteX941" fmla="*/ 10762207 w 11218359"/>
              <a:gd name="connsiteY941" fmla="*/ 1475323 h 1475322"/>
              <a:gd name="connsiteX942" fmla="*/ 10773637 w 11218359"/>
              <a:gd name="connsiteY942" fmla="*/ 1475323 h 1475322"/>
              <a:gd name="connsiteX943" fmla="*/ 10785067 w 11218359"/>
              <a:gd name="connsiteY943" fmla="*/ 1475323 h 1475322"/>
              <a:gd name="connsiteX944" fmla="*/ 10796544 w 11218359"/>
              <a:gd name="connsiteY944" fmla="*/ 1475323 h 1475322"/>
              <a:gd name="connsiteX945" fmla="*/ 10807975 w 11218359"/>
              <a:gd name="connsiteY945" fmla="*/ 1475323 h 1475322"/>
              <a:gd name="connsiteX946" fmla="*/ 10819405 w 11218359"/>
              <a:gd name="connsiteY946" fmla="*/ 1475323 h 1475322"/>
              <a:gd name="connsiteX947" fmla="*/ 10830834 w 11218359"/>
              <a:gd name="connsiteY947" fmla="*/ 1475323 h 1475322"/>
              <a:gd name="connsiteX948" fmla="*/ 10842265 w 11218359"/>
              <a:gd name="connsiteY948" fmla="*/ 1475323 h 1475322"/>
              <a:gd name="connsiteX949" fmla="*/ 10853742 w 11218359"/>
              <a:gd name="connsiteY949" fmla="*/ 1475323 h 1475322"/>
              <a:gd name="connsiteX950" fmla="*/ 10865173 w 11218359"/>
              <a:gd name="connsiteY950" fmla="*/ 1475323 h 1475322"/>
              <a:gd name="connsiteX951" fmla="*/ 10876602 w 11218359"/>
              <a:gd name="connsiteY951" fmla="*/ 1475323 h 1475322"/>
              <a:gd name="connsiteX952" fmla="*/ 10888032 w 11218359"/>
              <a:gd name="connsiteY952" fmla="*/ 1475323 h 1475322"/>
              <a:gd name="connsiteX953" fmla="*/ 10899463 w 11218359"/>
              <a:gd name="connsiteY953" fmla="*/ 1475323 h 1475322"/>
              <a:gd name="connsiteX954" fmla="*/ 10910892 w 11218359"/>
              <a:gd name="connsiteY954" fmla="*/ 1475323 h 1475322"/>
              <a:gd name="connsiteX955" fmla="*/ 10922369 w 11218359"/>
              <a:gd name="connsiteY955" fmla="*/ 1475323 h 1475322"/>
              <a:gd name="connsiteX956" fmla="*/ 10933800 w 11218359"/>
              <a:gd name="connsiteY956" fmla="*/ 1475323 h 1475322"/>
              <a:gd name="connsiteX957" fmla="*/ 10945230 w 11218359"/>
              <a:gd name="connsiteY957" fmla="*/ 1475323 h 1475322"/>
              <a:gd name="connsiteX958" fmla="*/ 10956660 w 11218359"/>
              <a:gd name="connsiteY958" fmla="*/ 1475323 h 1475322"/>
              <a:gd name="connsiteX959" fmla="*/ 10968090 w 11218359"/>
              <a:gd name="connsiteY959" fmla="*/ 1475323 h 1475322"/>
              <a:gd name="connsiteX960" fmla="*/ 10979567 w 11218359"/>
              <a:gd name="connsiteY960" fmla="*/ 1475323 h 1475322"/>
              <a:gd name="connsiteX961" fmla="*/ 10990998 w 11218359"/>
              <a:gd name="connsiteY961" fmla="*/ 1475323 h 1475322"/>
              <a:gd name="connsiteX962" fmla="*/ 11002427 w 11218359"/>
              <a:gd name="connsiteY962" fmla="*/ 1475323 h 1475322"/>
              <a:gd name="connsiteX963" fmla="*/ 11013858 w 11218359"/>
              <a:gd name="connsiteY963" fmla="*/ 1475323 h 1475322"/>
              <a:gd name="connsiteX964" fmla="*/ 11025287 w 11218359"/>
              <a:gd name="connsiteY964" fmla="*/ 1475323 h 1475322"/>
              <a:gd name="connsiteX965" fmla="*/ 11036765 w 11218359"/>
              <a:gd name="connsiteY965" fmla="*/ 1475323 h 1475322"/>
              <a:gd name="connsiteX966" fmla="*/ 11048195 w 11218359"/>
              <a:gd name="connsiteY966" fmla="*/ 1475323 h 1475322"/>
              <a:gd name="connsiteX967" fmla="*/ 11059625 w 11218359"/>
              <a:gd name="connsiteY967" fmla="*/ 1475323 h 1475322"/>
              <a:gd name="connsiteX968" fmla="*/ 11071056 w 11218359"/>
              <a:gd name="connsiteY968" fmla="*/ 1475323 h 1475322"/>
              <a:gd name="connsiteX969" fmla="*/ 11082485 w 11218359"/>
              <a:gd name="connsiteY969" fmla="*/ 1475323 h 1475322"/>
              <a:gd name="connsiteX970" fmla="*/ 11093962 w 11218359"/>
              <a:gd name="connsiteY970" fmla="*/ 1475323 h 1475322"/>
              <a:gd name="connsiteX971" fmla="*/ 11105393 w 11218359"/>
              <a:gd name="connsiteY971" fmla="*/ 1475323 h 1475322"/>
              <a:gd name="connsiteX972" fmla="*/ 11116823 w 11218359"/>
              <a:gd name="connsiteY972" fmla="*/ 1475323 h 1475322"/>
              <a:gd name="connsiteX973" fmla="*/ 11128253 w 11218359"/>
              <a:gd name="connsiteY973" fmla="*/ 1475323 h 1475322"/>
              <a:gd name="connsiteX974" fmla="*/ 11139683 w 11218359"/>
              <a:gd name="connsiteY974" fmla="*/ 1475323 h 1475322"/>
              <a:gd name="connsiteX975" fmla="*/ 11151160 w 11218359"/>
              <a:gd name="connsiteY975" fmla="*/ 1475323 h 1475322"/>
              <a:gd name="connsiteX976" fmla="*/ 11162591 w 11218359"/>
              <a:gd name="connsiteY976" fmla="*/ 1475323 h 1475322"/>
              <a:gd name="connsiteX977" fmla="*/ 11174020 w 11218359"/>
              <a:gd name="connsiteY977" fmla="*/ 1475323 h 1475322"/>
              <a:gd name="connsiteX978" fmla="*/ 11185451 w 11218359"/>
              <a:gd name="connsiteY978" fmla="*/ 1475323 h 1475322"/>
              <a:gd name="connsiteX979" fmla="*/ 11196881 w 11218359"/>
              <a:gd name="connsiteY979" fmla="*/ 1475323 h 1475322"/>
              <a:gd name="connsiteX980" fmla="*/ 11208358 w 11218359"/>
              <a:gd name="connsiteY980" fmla="*/ 1475323 h 1475322"/>
              <a:gd name="connsiteX981" fmla="*/ 11218359 w 11218359"/>
              <a:gd name="connsiteY981" fmla="*/ 1475323 h 1475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75322">
                <a:moveTo>
                  <a:pt x="0" y="1475323"/>
                </a:moveTo>
                <a:lnTo>
                  <a:pt x="9149" y="1475323"/>
                </a:lnTo>
                <a:lnTo>
                  <a:pt x="20588" y="1475323"/>
                </a:lnTo>
                <a:lnTo>
                  <a:pt x="32028" y="1475323"/>
                </a:lnTo>
                <a:lnTo>
                  <a:pt x="43467" y="1475323"/>
                </a:lnTo>
                <a:lnTo>
                  <a:pt x="54907" y="1475323"/>
                </a:lnTo>
                <a:lnTo>
                  <a:pt x="66346" y="1475323"/>
                </a:lnTo>
                <a:lnTo>
                  <a:pt x="77786" y="1475323"/>
                </a:lnTo>
                <a:lnTo>
                  <a:pt x="89225" y="1475323"/>
                </a:lnTo>
                <a:lnTo>
                  <a:pt x="100665" y="1475323"/>
                </a:lnTo>
                <a:lnTo>
                  <a:pt x="112104" y="1475323"/>
                </a:lnTo>
                <a:lnTo>
                  <a:pt x="123544" y="1475323"/>
                </a:lnTo>
                <a:lnTo>
                  <a:pt x="134979" y="1475323"/>
                </a:lnTo>
                <a:lnTo>
                  <a:pt x="146423" y="1475323"/>
                </a:lnTo>
                <a:lnTo>
                  <a:pt x="157858" y="1475323"/>
                </a:lnTo>
                <a:lnTo>
                  <a:pt x="169297" y="1475323"/>
                </a:lnTo>
                <a:lnTo>
                  <a:pt x="180737" y="1475323"/>
                </a:lnTo>
                <a:lnTo>
                  <a:pt x="192176" y="1475323"/>
                </a:lnTo>
                <a:lnTo>
                  <a:pt x="203616" y="1475323"/>
                </a:lnTo>
                <a:lnTo>
                  <a:pt x="215055" y="1475323"/>
                </a:lnTo>
                <a:lnTo>
                  <a:pt x="226495" y="1475323"/>
                </a:lnTo>
                <a:lnTo>
                  <a:pt x="237935" y="1475323"/>
                </a:lnTo>
                <a:lnTo>
                  <a:pt x="249374" y="1475323"/>
                </a:lnTo>
                <a:lnTo>
                  <a:pt x="260814" y="1475323"/>
                </a:lnTo>
                <a:lnTo>
                  <a:pt x="272253" y="1475323"/>
                </a:lnTo>
                <a:lnTo>
                  <a:pt x="283693" y="1475323"/>
                </a:lnTo>
                <a:lnTo>
                  <a:pt x="295132" y="1475323"/>
                </a:lnTo>
                <a:lnTo>
                  <a:pt x="306572" y="1475323"/>
                </a:lnTo>
                <a:lnTo>
                  <a:pt x="318011" y="1475323"/>
                </a:lnTo>
                <a:lnTo>
                  <a:pt x="329451" y="1475323"/>
                </a:lnTo>
                <a:lnTo>
                  <a:pt x="340890" y="1475323"/>
                </a:lnTo>
                <a:lnTo>
                  <a:pt x="352330" y="1475323"/>
                </a:lnTo>
                <a:lnTo>
                  <a:pt x="363769" y="1475323"/>
                </a:lnTo>
                <a:lnTo>
                  <a:pt x="375209" y="1475323"/>
                </a:lnTo>
                <a:lnTo>
                  <a:pt x="386648" y="1475323"/>
                </a:lnTo>
                <a:lnTo>
                  <a:pt x="398088" y="1475323"/>
                </a:lnTo>
                <a:lnTo>
                  <a:pt x="409527" y="1475323"/>
                </a:lnTo>
                <a:lnTo>
                  <a:pt x="420967" y="1475323"/>
                </a:lnTo>
                <a:lnTo>
                  <a:pt x="432406" y="1475323"/>
                </a:lnTo>
                <a:lnTo>
                  <a:pt x="443846" y="1475323"/>
                </a:lnTo>
                <a:lnTo>
                  <a:pt x="455285" y="1475323"/>
                </a:lnTo>
                <a:lnTo>
                  <a:pt x="466725" y="1475323"/>
                </a:lnTo>
                <a:lnTo>
                  <a:pt x="478165" y="1475323"/>
                </a:lnTo>
                <a:lnTo>
                  <a:pt x="489604" y="1475323"/>
                </a:lnTo>
                <a:lnTo>
                  <a:pt x="501044" y="1475323"/>
                </a:lnTo>
                <a:lnTo>
                  <a:pt x="512483" y="1475323"/>
                </a:lnTo>
                <a:lnTo>
                  <a:pt x="523923" y="1475323"/>
                </a:lnTo>
                <a:lnTo>
                  <a:pt x="535362" y="1475323"/>
                </a:lnTo>
                <a:lnTo>
                  <a:pt x="546802" y="1475323"/>
                </a:lnTo>
                <a:lnTo>
                  <a:pt x="558241" y="1475323"/>
                </a:lnTo>
                <a:lnTo>
                  <a:pt x="569681" y="1475323"/>
                </a:lnTo>
                <a:lnTo>
                  <a:pt x="581120" y="1475323"/>
                </a:lnTo>
                <a:lnTo>
                  <a:pt x="592560" y="1475323"/>
                </a:lnTo>
                <a:lnTo>
                  <a:pt x="603999" y="1475323"/>
                </a:lnTo>
                <a:lnTo>
                  <a:pt x="615439" y="1475323"/>
                </a:lnTo>
                <a:lnTo>
                  <a:pt x="626878" y="1475323"/>
                </a:lnTo>
                <a:lnTo>
                  <a:pt x="638318" y="1475323"/>
                </a:lnTo>
                <a:lnTo>
                  <a:pt x="649757" y="1475323"/>
                </a:lnTo>
                <a:lnTo>
                  <a:pt x="661192" y="1475323"/>
                </a:lnTo>
                <a:lnTo>
                  <a:pt x="672632" y="1475323"/>
                </a:lnTo>
                <a:lnTo>
                  <a:pt x="684071" y="1475323"/>
                </a:lnTo>
                <a:lnTo>
                  <a:pt x="695511" y="1475323"/>
                </a:lnTo>
                <a:lnTo>
                  <a:pt x="706950" y="1475323"/>
                </a:lnTo>
                <a:lnTo>
                  <a:pt x="718390" y="1475323"/>
                </a:lnTo>
                <a:lnTo>
                  <a:pt x="729829" y="1475323"/>
                </a:lnTo>
                <a:lnTo>
                  <a:pt x="741269" y="1475323"/>
                </a:lnTo>
                <a:lnTo>
                  <a:pt x="752708" y="1475323"/>
                </a:lnTo>
                <a:lnTo>
                  <a:pt x="764148" y="1475323"/>
                </a:lnTo>
                <a:lnTo>
                  <a:pt x="775587" y="1475323"/>
                </a:lnTo>
                <a:lnTo>
                  <a:pt x="787027" y="1475323"/>
                </a:lnTo>
                <a:lnTo>
                  <a:pt x="798467" y="1475323"/>
                </a:lnTo>
                <a:lnTo>
                  <a:pt x="809906" y="1475323"/>
                </a:lnTo>
                <a:lnTo>
                  <a:pt x="821346" y="1475323"/>
                </a:lnTo>
                <a:lnTo>
                  <a:pt x="832785" y="1475323"/>
                </a:lnTo>
                <a:lnTo>
                  <a:pt x="844225" y="1475323"/>
                </a:lnTo>
                <a:lnTo>
                  <a:pt x="855664" y="1475323"/>
                </a:lnTo>
                <a:lnTo>
                  <a:pt x="867104" y="1475323"/>
                </a:lnTo>
                <a:lnTo>
                  <a:pt x="878543" y="1475323"/>
                </a:lnTo>
                <a:lnTo>
                  <a:pt x="889983" y="1475323"/>
                </a:lnTo>
                <a:lnTo>
                  <a:pt x="901422" y="1475323"/>
                </a:lnTo>
                <a:lnTo>
                  <a:pt x="912862" y="1475323"/>
                </a:lnTo>
                <a:lnTo>
                  <a:pt x="924301" y="1475323"/>
                </a:lnTo>
                <a:lnTo>
                  <a:pt x="935741" y="1475323"/>
                </a:lnTo>
                <a:lnTo>
                  <a:pt x="947180" y="1475323"/>
                </a:lnTo>
                <a:lnTo>
                  <a:pt x="958620" y="1475323"/>
                </a:lnTo>
                <a:lnTo>
                  <a:pt x="970059" y="1475323"/>
                </a:lnTo>
                <a:lnTo>
                  <a:pt x="981499" y="1475323"/>
                </a:lnTo>
                <a:lnTo>
                  <a:pt x="992938" y="1475323"/>
                </a:lnTo>
                <a:lnTo>
                  <a:pt x="1004378" y="1475323"/>
                </a:lnTo>
                <a:lnTo>
                  <a:pt x="1015818" y="1475323"/>
                </a:lnTo>
                <a:lnTo>
                  <a:pt x="1027257" y="1475323"/>
                </a:lnTo>
                <a:lnTo>
                  <a:pt x="1038697" y="1475323"/>
                </a:lnTo>
                <a:lnTo>
                  <a:pt x="1050136" y="1475323"/>
                </a:lnTo>
                <a:lnTo>
                  <a:pt x="1061576" y="1475323"/>
                </a:lnTo>
                <a:lnTo>
                  <a:pt x="1073015" y="1475323"/>
                </a:lnTo>
                <a:lnTo>
                  <a:pt x="1084455" y="1475323"/>
                </a:lnTo>
                <a:lnTo>
                  <a:pt x="1095894" y="1475323"/>
                </a:lnTo>
                <a:lnTo>
                  <a:pt x="1107334" y="1475323"/>
                </a:lnTo>
                <a:lnTo>
                  <a:pt x="1118773" y="1475323"/>
                </a:lnTo>
                <a:lnTo>
                  <a:pt x="1130213" y="1475323"/>
                </a:lnTo>
                <a:lnTo>
                  <a:pt x="1141652" y="1475323"/>
                </a:lnTo>
                <a:lnTo>
                  <a:pt x="1153092" y="1475323"/>
                </a:lnTo>
                <a:lnTo>
                  <a:pt x="1164531" y="1475323"/>
                </a:lnTo>
                <a:lnTo>
                  <a:pt x="1175971" y="1475323"/>
                </a:lnTo>
                <a:lnTo>
                  <a:pt x="1187406" y="1475323"/>
                </a:lnTo>
                <a:lnTo>
                  <a:pt x="1198845" y="1475323"/>
                </a:lnTo>
                <a:lnTo>
                  <a:pt x="1210285" y="1475323"/>
                </a:lnTo>
                <a:lnTo>
                  <a:pt x="1221724" y="1475323"/>
                </a:lnTo>
                <a:lnTo>
                  <a:pt x="1233164" y="1475323"/>
                </a:lnTo>
                <a:lnTo>
                  <a:pt x="1244603" y="1475323"/>
                </a:lnTo>
                <a:lnTo>
                  <a:pt x="1256043" y="1475323"/>
                </a:lnTo>
                <a:lnTo>
                  <a:pt x="1267482" y="1475323"/>
                </a:lnTo>
                <a:lnTo>
                  <a:pt x="1278922" y="1475323"/>
                </a:lnTo>
                <a:lnTo>
                  <a:pt x="1290361" y="1475323"/>
                </a:lnTo>
                <a:lnTo>
                  <a:pt x="1301801" y="1475323"/>
                </a:lnTo>
                <a:lnTo>
                  <a:pt x="1313240" y="1475323"/>
                </a:lnTo>
                <a:lnTo>
                  <a:pt x="1324680" y="1475323"/>
                </a:lnTo>
                <a:lnTo>
                  <a:pt x="1336120" y="1475323"/>
                </a:lnTo>
                <a:lnTo>
                  <a:pt x="1347559" y="1475323"/>
                </a:lnTo>
                <a:lnTo>
                  <a:pt x="1358999" y="1475323"/>
                </a:lnTo>
                <a:lnTo>
                  <a:pt x="1370438" y="1475323"/>
                </a:lnTo>
                <a:lnTo>
                  <a:pt x="1381878" y="1475323"/>
                </a:lnTo>
                <a:lnTo>
                  <a:pt x="1393317" y="1475323"/>
                </a:lnTo>
                <a:lnTo>
                  <a:pt x="1404757" y="1475323"/>
                </a:lnTo>
                <a:lnTo>
                  <a:pt x="1416196" y="1475323"/>
                </a:lnTo>
                <a:lnTo>
                  <a:pt x="1427636" y="1475323"/>
                </a:lnTo>
                <a:lnTo>
                  <a:pt x="1439075" y="1475323"/>
                </a:lnTo>
                <a:lnTo>
                  <a:pt x="1450515" y="1475323"/>
                </a:lnTo>
                <a:lnTo>
                  <a:pt x="1461954" y="1475323"/>
                </a:lnTo>
                <a:lnTo>
                  <a:pt x="1473394" y="1475323"/>
                </a:lnTo>
                <a:lnTo>
                  <a:pt x="1484833" y="1475323"/>
                </a:lnTo>
                <a:lnTo>
                  <a:pt x="1496273" y="1475323"/>
                </a:lnTo>
                <a:lnTo>
                  <a:pt x="1507712" y="1475323"/>
                </a:lnTo>
                <a:lnTo>
                  <a:pt x="1519152" y="1475323"/>
                </a:lnTo>
                <a:lnTo>
                  <a:pt x="1530591" y="1475323"/>
                </a:lnTo>
                <a:lnTo>
                  <a:pt x="1542031" y="1475323"/>
                </a:lnTo>
                <a:lnTo>
                  <a:pt x="1553471" y="1475323"/>
                </a:lnTo>
                <a:lnTo>
                  <a:pt x="1564910" y="1475323"/>
                </a:lnTo>
                <a:lnTo>
                  <a:pt x="1576349" y="1475323"/>
                </a:lnTo>
                <a:lnTo>
                  <a:pt x="1587789" y="1475323"/>
                </a:lnTo>
                <a:lnTo>
                  <a:pt x="1599229" y="1475323"/>
                </a:lnTo>
                <a:lnTo>
                  <a:pt x="1610668" y="1475323"/>
                </a:lnTo>
                <a:lnTo>
                  <a:pt x="1622107" y="1475323"/>
                </a:lnTo>
                <a:lnTo>
                  <a:pt x="1633547" y="1475323"/>
                </a:lnTo>
                <a:lnTo>
                  <a:pt x="1644987" y="1475323"/>
                </a:lnTo>
                <a:lnTo>
                  <a:pt x="1656426" y="1475323"/>
                </a:lnTo>
                <a:lnTo>
                  <a:pt x="1667866" y="1475323"/>
                </a:lnTo>
                <a:lnTo>
                  <a:pt x="1679305" y="1475323"/>
                </a:lnTo>
                <a:lnTo>
                  <a:pt x="1690745" y="1475323"/>
                </a:lnTo>
                <a:lnTo>
                  <a:pt x="1702184" y="1475323"/>
                </a:lnTo>
                <a:lnTo>
                  <a:pt x="1713619" y="1475323"/>
                </a:lnTo>
                <a:lnTo>
                  <a:pt x="1725063" y="1475323"/>
                </a:lnTo>
                <a:lnTo>
                  <a:pt x="1736498" y="1475323"/>
                </a:lnTo>
                <a:lnTo>
                  <a:pt x="1747938" y="1475323"/>
                </a:lnTo>
                <a:lnTo>
                  <a:pt x="1759377" y="1475323"/>
                </a:lnTo>
                <a:lnTo>
                  <a:pt x="1770817" y="1475323"/>
                </a:lnTo>
                <a:lnTo>
                  <a:pt x="1782256" y="1475323"/>
                </a:lnTo>
                <a:lnTo>
                  <a:pt x="1793696" y="1475323"/>
                </a:lnTo>
                <a:lnTo>
                  <a:pt x="1805135" y="1475323"/>
                </a:lnTo>
                <a:lnTo>
                  <a:pt x="1816575" y="1475323"/>
                </a:lnTo>
                <a:lnTo>
                  <a:pt x="1828014" y="1475323"/>
                </a:lnTo>
                <a:lnTo>
                  <a:pt x="1839454" y="1475323"/>
                </a:lnTo>
                <a:lnTo>
                  <a:pt x="1850893" y="1475323"/>
                </a:lnTo>
                <a:lnTo>
                  <a:pt x="1862333" y="1475323"/>
                </a:lnTo>
                <a:lnTo>
                  <a:pt x="1873772" y="1475323"/>
                </a:lnTo>
                <a:lnTo>
                  <a:pt x="1885212" y="1475323"/>
                </a:lnTo>
                <a:lnTo>
                  <a:pt x="1896651" y="1475323"/>
                </a:lnTo>
                <a:lnTo>
                  <a:pt x="1908091" y="1475323"/>
                </a:lnTo>
                <a:lnTo>
                  <a:pt x="1919531" y="1475323"/>
                </a:lnTo>
                <a:lnTo>
                  <a:pt x="1930970" y="1475323"/>
                </a:lnTo>
                <a:lnTo>
                  <a:pt x="1942409" y="1475323"/>
                </a:lnTo>
                <a:lnTo>
                  <a:pt x="1953849" y="1475323"/>
                </a:lnTo>
                <a:lnTo>
                  <a:pt x="1965289" y="1475323"/>
                </a:lnTo>
                <a:lnTo>
                  <a:pt x="1976728" y="1475323"/>
                </a:lnTo>
                <a:lnTo>
                  <a:pt x="1988168" y="1475323"/>
                </a:lnTo>
                <a:lnTo>
                  <a:pt x="1999607" y="1475323"/>
                </a:lnTo>
                <a:lnTo>
                  <a:pt x="2011047" y="1475323"/>
                </a:lnTo>
                <a:lnTo>
                  <a:pt x="2022486" y="1475323"/>
                </a:lnTo>
                <a:lnTo>
                  <a:pt x="2033926" y="1475323"/>
                </a:lnTo>
                <a:lnTo>
                  <a:pt x="2045365" y="1475323"/>
                </a:lnTo>
                <a:lnTo>
                  <a:pt x="2056805" y="1475323"/>
                </a:lnTo>
                <a:lnTo>
                  <a:pt x="2068244" y="1475323"/>
                </a:lnTo>
                <a:lnTo>
                  <a:pt x="2079684" y="1475323"/>
                </a:lnTo>
                <a:lnTo>
                  <a:pt x="2091123" y="1475323"/>
                </a:lnTo>
                <a:lnTo>
                  <a:pt x="2102563" y="1475323"/>
                </a:lnTo>
                <a:lnTo>
                  <a:pt x="2114002" y="1475323"/>
                </a:lnTo>
                <a:lnTo>
                  <a:pt x="2125442" y="1475323"/>
                </a:lnTo>
                <a:lnTo>
                  <a:pt x="2136882" y="1475323"/>
                </a:lnTo>
                <a:lnTo>
                  <a:pt x="2148321" y="1475323"/>
                </a:lnTo>
                <a:lnTo>
                  <a:pt x="2159760" y="1475323"/>
                </a:lnTo>
                <a:lnTo>
                  <a:pt x="2171200" y="1475323"/>
                </a:lnTo>
                <a:lnTo>
                  <a:pt x="2182640" y="1475323"/>
                </a:lnTo>
                <a:lnTo>
                  <a:pt x="2194079" y="1475323"/>
                </a:lnTo>
                <a:lnTo>
                  <a:pt x="2205519" y="1475323"/>
                </a:lnTo>
                <a:lnTo>
                  <a:pt x="2216958" y="1475323"/>
                </a:lnTo>
                <a:lnTo>
                  <a:pt x="2228393" y="1475323"/>
                </a:lnTo>
                <a:lnTo>
                  <a:pt x="2239837" y="1475323"/>
                </a:lnTo>
                <a:lnTo>
                  <a:pt x="2251272" y="1475323"/>
                </a:lnTo>
                <a:lnTo>
                  <a:pt x="2262716" y="1475323"/>
                </a:lnTo>
                <a:lnTo>
                  <a:pt x="2274151" y="1475323"/>
                </a:lnTo>
                <a:lnTo>
                  <a:pt x="2285591" y="1475323"/>
                </a:lnTo>
                <a:lnTo>
                  <a:pt x="2297030" y="1475323"/>
                </a:lnTo>
                <a:lnTo>
                  <a:pt x="2308470" y="1475323"/>
                </a:lnTo>
                <a:lnTo>
                  <a:pt x="2319909" y="1475323"/>
                </a:lnTo>
                <a:lnTo>
                  <a:pt x="2331349" y="1475323"/>
                </a:lnTo>
                <a:lnTo>
                  <a:pt x="2342788" y="1475323"/>
                </a:lnTo>
                <a:lnTo>
                  <a:pt x="2354228" y="1475323"/>
                </a:lnTo>
                <a:lnTo>
                  <a:pt x="2365667" y="1475323"/>
                </a:lnTo>
                <a:lnTo>
                  <a:pt x="2377107" y="1475323"/>
                </a:lnTo>
                <a:lnTo>
                  <a:pt x="2388546" y="1475323"/>
                </a:lnTo>
                <a:lnTo>
                  <a:pt x="2399986" y="1475323"/>
                </a:lnTo>
                <a:lnTo>
                  <a:pt x="2411425" y="1475323"/>
                </a:lnTo>
                <a:lnTo>
                  <a:pt x="2422865" y="1475323"/>
                </a:lnTo>
                <a:lnTo>
                  <a:pt x="2434304" y="1475323"/>
                </a:lnTo>
                <a:lnTo>
                  <a:pt x="2445744" y="1475323"/>
                </a:lnTo>
                <a:lnTo>
                  <a:pt x="2457184" y="1475323"/>
                </a:lnTo>
                <a:lnTo>
                  <a:pt x="2468623" y="1475323"/>
                </a:lnTo>
                <a:lnTo>
                  <a:pt x="2480062" y="1475323"/>
                </a:lnTo>
                <a:lnTo>
                  <a:pt x="2491502" y="1475323"/>
                </a:lnTo>
                <a:lnTo>
                  <a:pt x="2502942" y="1475323"/>
                </a:lnTo>
                <a:lnTo>
                  <a:pt x="2514381" y="1475323"/>
                </a:lnTo>
                <a:lnTo>
                  <a:pt x="2525821" y="1475323"/>
                </a:lnTo>
                <a:lnTo>
                  <a:pt x="2537260" y="1475323"/>
                </a:lnTo>
                <a:lnTo>
                  <a:pt x="2548700" y="1475323"/>
                </a:lnTo>
                <a:lnTo>
                  <a:pt x="2560139" y="1475323"/>
                </a:lnTo>
                <a:lnTo>
                  <a:pt x="2571579" y="1475323"/>
                </a:lnTo>
                <a:lnTo>
                  <a:pt x="2583018" y="1475323"/>
                </a:lnTo>
                <a:lnTo>
                  <a:pt x="2594458" y="1475323"/>
                </a:lnTo>
                <a:lnTo>
                  <a:pt x="2605897" y="1475323"/>
                </a:lnTo>
                <a:lnTo>
                  <a:pt x="2617337" y="1475323"/>
                </a:lnTo>
                <a:lnTo>
                  <a:pt x="2628776" y="1475323"/>
                </a:lnTo>
                <a:lnTo>
                  <a:pt x="2640216" y="1475323"/>
                </a:lnTo>
                <a:lnTo>
                  <a:pt x="2651655" y="1475323"/>
                </a:lnTo>
                <a:lnTo>
                  <a:pt x="2663095" y="1475323"/>
                </a:lnTo>
                <a:lnTo>
                  <a:pt x="2674535" y="1475323"/>
                </a:lnTo>
                <a:lnTo>
                  <a:pt x="2685974" y="1475323"/>
                </a:lnTo>
                <a:lnTo>
                  <a:pt x="2697413" y="1475323"/>
                </a:lnTo>
                <a:lnTo>
                  <a:pt x="2708853" y="1475323"/>
                </a:lnTo>
                <a:lnTo>
                  <a:pt x="2720293" y="1475323"/>
                </a:lnTo>
                <a:lnTo>
                  <a:pt x="2731727" y="1475323"/>
                </a:lnTo>
                <a:lnTo>
                  <a:pt x="2743172" y="1475323"/>
                </a:lnTo>
                <a:lnTo>
                  <a:pt x="2754611" y="1475323"/>
                </a:lnTo>
                <a:lnTo>
                  <a:pt x="2766046" y="1475323"/>
                </a:lnTo>
                <a:lnTo>
                  <a:pt x="2777490" y="1475323"/>
                </a:lnTo>
                <a:lnTo>
                  <a:pt x="2788925" y="1475323"/>
                </a:lnTo>
                <a:lnTo>
                  <a:pt x="2800364" y="1475323"/>
                </a:lnTo>
                <a:lnTo>
                  <a:pt x="2811804" y="1475323"/>
                </a:lnTo>
                <a:lnTo>
                  <a:pt x="2823243" y="1475323"/>
                </a:lnTo>
                <a:lnTo>
                  <a:pt x="2834683" y="1475323"/>
                </a:lnTo>
                <a:lnTo>
                  <a:pt x="2846123" y="1475323"/>
                </a:lnTo>
                <a:lnTo>
                  <a:pt x="2857562" y="1475323"/>
                </a:lnTo>
                <a:lnTo>
                  <a:pt x="2869001" y="1475323"/>
                </a:lnTo>
                <a:lnTo>
                  <a:pt x="2880441" y="1475323"/>
                </a:lnTo>
                <a:lnTo>
                  <a:pt x="2891881" y="1475323"/>
                </a:lnTo>
                <a:lnTo>
                  <a:pt x="2903320" y="1475323"/>
                </a:lnTo>
                <a:lnTo>
                  <a:pt x="2914760" y="1475323"/>
                </a:lnTo>
                <a:lnTo>
                  <a:pt x="2926199" y="1475323"/>
                </a:lnTo>
                <a:lnTo>
                  <a:pt x="2937639" y="1475323"/>
                </a:lnTo>
                <a:lnTo>
                  <a:pt x="2949078" y="1475323"/>
                </a:lnTo>
                <a:lnTo>
                  <a:pt x="2960518" y="1475323"/>
                </a:lnTo>
                <a:lnTo>
                  <a:pt x="2971957" y="1475323"/>
                </a:lnTo>
                <a:lnTo>
                  <a:pt x="2983397" y="1475323"/>
                </a:lnTo>
                <a:lnTo>
                  <a:pt x="2994837" y="1475323"/>
                </a:lnTo>
                <a:lnTo>
                  <a:pt x="3006276" y="1475323"/>
                </a:lnTo>
                <a:lnTo>
                  <a:pt x="3017715" y="1475323"/>
                </a:lnTo>
                <a:lnTo>
                  <a:pt x="3029155" y="1475323"/>
                </a:lnTo>
                <a:lnTo>
                  <a:pt x="3040594" y="1475323"/>
                </a:lnTo>
                <a:lnTo>
                  <a:pt x="3052034" y="1475323"/>
                </a:lnTo>
                <a:lnTo>
                  <a:pt x="3063474" y="1475323"/>
                </a:lnTo>
                <a:lnTo>
                  <a:pt x="3074913" y="1475323"/>
                </a:lnTo>
                <a:lnTo>
                  <a:pt x="3086352" y="1475323"/>
                </a:lnTo>
                <a:lnTo>
                  <a:pt x="3097792" y="1475323"/>
                </a:lnTo>
                <a:lnTo>
                  <a:pt x="3109232" y="1475323"/>
                </a:lnTo>
                <a:lnTo>
                  <a:pt x="3120671" y="1475323"/>
                </a:lnTo>
                <a:lnTo>
                  <a:pt x="3132111" y="1475323"/>
                </a:lnTo>
                <a:lnTo>
                  <a:pt x="3143550" y="1475323"/>
                </a:lnTo>
                <a:lnTo>
                  <a:pt x="3154990" y="1475323"/>
                </a:lnTo>
                <a:lnTo>
                  <a:pt x="3166429" y="1475323"/>
                </a:lnTo>
                <a:lnTo>
                  <a:pt x="3177869" y="1475323"/>
                </a:lnTo>
                <a:lnTo>
                  <a:pt x="3189308" y="1475323"/>
                </a:lnTo>
                <a:lnTo>
                  <a:pt x="3200748" y="1475323"/>
                </a:lnTo>
                <a:lnTo>
                  <a:pt x="3212187" y="1475323"/>
                </a:lnTo>
                <a:lnTo>
                  <a:pt x="3223627" y="1475323"/>
                </a:lnTo>
                <a:lnTo>
                  <a:pt x="3235066" y="1475323"/>
                </a:lnTo>
                <a:lnTo>
                  <a:pt x="3246501" y="1475323"/>
                </a:lnTo>
                <a:lnTo>
                  <a:pt x="3257945" y="1475323"/>
                </a:lnTo>
                <a:lnTo>
                  <a:pt x="3269385" y="1475323"/>
                </a:lnTo>
                <a:lnTo>
                  <a:pt x="3280825" y="1475323"/>
                </a:lnTo>
                <a:lnTo>
                  <a:pt x="3292264" y="1475323"/>
                </a:lnTo>
                <a:lnTo>
                  <a:pt x="3303699" y="1475323"/>
                </a:lnTo>
                <a:lnTo>
                  <a:pt x="3315143" y="1475323"/>
                </a:lnTo>
                <a:lnTo>
                  <a:pt x="3326578" y="1475323"/>
                </a:lnTo>
                <a:lnTo>
                  <a:pt x="3338017" y="1475323"/>
                </a:lnTo>
                <a:lnTo>
                  <a:pt x="3349457" y="1475323"/>
                </a:lnTo>
                <a:lnTo>
                  <a:pt x="3360896" y="1475323"/>
                </a:lnTo>
                <a:lnTo>
                  <a:pt x="3372336" y="1475323"/>
                </a:lnTo>
                <a:lnTo>
                  <a:pt x="3383776" y="1475323"/>
                </a:lnTo>
                <a:lnTo>
                  <a:pt x="3395215" y="1475323"/>
                </a:lnTo>
                <a:lnTo>
                  <a:pt x="3406654" y="1475323"/>
                </a:lnTo>
                <a:lnTo>
                  <a:pt x="3418094" y="1475323"/>
                </a:lnTo>
                <a:lnTo>
                  <a:pt x="3429534" y="1475323"/>
                </a:lnTo>
                <a:lnTo>
                  <a:pt x="3440973" y="1475323"/>
                </a:lnTo>
                <a:lnTo>
                  <a:pt x="3452413" y="1475323"/>
                </a:lnTo>
                <a:lnTo>
                  <a:pt x="3463852" y="1475323"/>
                </a:lnTo>
                <a:lnTo>
                  <a:pt x="3475292" y="1475323"/>
                </a:lnTo>
                <a:lnTo>
                  <a:pt x="3486731" y="1475323"/>
                </a:lnTo>
                <a:lnTo>
                  <a:pt x="3498171" y="1475323"/>
                </a:lnTo>
                <a:lnTo>
                  <a:pt x="3509610" y="1475323"/>
                </a:lnTo>
                <a:lnTo>
                  <a:pt x="3521050" y="1475323"/>
                </a:lnTo>
                <a:lnTo>
                  <a:pt x="3532489" y="1475323"/>
                </a:lnTo>
                <a:lnTo>
                  <a:pt x="3543929" y="1475323"/>
                </a:lnTo>
                <a:lnTo>
                  <a:pt x="3555368" y="1475323"/>
                </a:lnTo>
                <a:lnTo>
                  <a:pt x="3566808" y="1475323"/>
                </a:lnTo>
                <a:lnTo>
                  <a:pt x="3578247" y="1475323"/>
                </a:lnTo>
                <a:lnTo>
                  <a:pt x="3589687" y="1475323"/>
                </a:lnTo>
                <a:lnTo>
                  <a:pt x="3601127" y="1475323"/>
                </a:lnTo>
                <a:lnTo>
                  <a:pt x="3612566" y="1475323"/>
                </a:lnTo>
                <a:lnTo>
                  <a:pt x="3624005" y="1475323"/>
                </a:lnTo>
                <a:lnTo>
                  <a:pt x="3635445" y="1475323"/>
                </a:lnTo>
                <a:lnTo>
                  <a:pt x="3646885" y="1475323"/>
                </a:lnTo>
                <a:lnTo>
                  <a:pt x="3658324" y="1475323"/>
                </a:lnTo>
                <a:lnTo>
                  <a:pt x="3669764" y="1475323"/>
                </a:lnTo>
                <a:lnTo>
                  <a:pt x="3681203" y="1475323"/>
                </a:lnTo>
                <a:lnTo>
                  <a:pt x="3692643" y="1475323"/>
                </a:lnTo>
                <a:lnTo>
                  <a:pt x="3704082" y="1475323"/>
                </a:lnTo>
                <a:lnTo>
                  <a:pt x="3715522" y="1475323"/>
                </a:lnTo>
                <a:lnTo>
                  <a:pt x="3726961" y="1475323"/>
                </a:lnTo>
                <a:lnTo>
                  <a:pt x="3738401" y="633998"/>
                </a:lnTo>
                <a:lnTo>
                  <a:pt x="3749840" y="338033"/>
                </a:lnTo>
                <a:lnTo>
                  <a:pt x="3761280" y="689586"/>
                </a:lnTo>
                <a:lnTo>
                  <a:pt x="3772719" y="754189"/>
                </a:lnTo>
                <a:lnTo>
                  <a:pt x="3784154" y="157748"/>
                </a:lnTo>
                <a:lnTo>
                  <a:pt x="3795598" y="16526"/>
                </a:lnTo>
                <a:lnTo>
                  <a:pt x="3807033" y="195310"/>
                </a:lnTo>
                <a:lnTo>
                  <a:pt x="3818473" y="0"/>
                </a:lnTo>
                <a:lnTo>
                  <a:pt x="3829917" y="220847"/>
                </a:lnTo>
                <a:lnTo>
                  <a:pt x="3841352" y="500286"/>
                </a:lnTo>
                <a:lnTo>
                  <a:pt x="3852791" y="587426"/>
                </a:lnTo>
                <a:lnTo>
                  <a:pt x="3864231" y="171269"/>
                </a:lnTo>
                <a:lnTo>
                  <a:pt x="3875670" y="91645"/>
                </a:lnTo>
                <a:lnTo>
                  <a:pt x="3887110" y="1075692"/>
                </a:lnTo>
                <a:lnTo>
                  <a:pt x="3898549" y="1467812"/>
                </a:lnTo>
                <a:lnTo>
                  <a:pt x="3909989" y="1475323"/>
                </a:lnTo>
                <a:lnTo>
                  <a:pt x="3921447" y="1466307"/>
                </a:lnTo>
                <a:lnTo>
                  <a:pt x="3932878" y="1475323"/>
                </a:lnTo>
                <a:lnTo>
                  <a:pt x="3944307" y="1475323"/>
                </a:lnTo>
                <a:lnTo>
                  <a:pt x="3955737" y="1475323"/>
                </a:lnTo>
                <a:lnTo>
                  <a:pt x="3967167" y="1475323"/>
                </a:lnTo>
                <a:lnTo>
                  <a:pt x="3978645" y="1475323"/>
                </a:lnTo>
                <a:lnTo>
                  <a:pt x="3990075" y="1475323"/>
                </a:lnTo>
                <a:lnTo>
                  <a:pt x="4001505" y="1475323"/>
                </a:lnTo>
                <a:lnTo>
                  <a:pt x="4012935" y="1475323"/>
                </a:lnTo>
                <a:lnTo>
                  <a:pt x="4024365" y="1475323"/>
                </a:lnTo>
                <a:lnTo>
                  <a:pt x="4035843" y="1473822"/>
                </a:lnTo>
                <a:lnTo>
                  <a:pt x="4047273" y="1475323"/>
                </a:lnTo>
                <a:lnTo>
                  <a:pt x="4058702" y="1475323"/>
                </a:lnTo>
                <a:lnTo>
                  <a:pt x="4070133" y="1475323"/>
                </a:lnTo>
                <a:lnTo>
                  <a:pt x="4081563" y="1475323"/>
                </a:lnTo>
                <a:lnTo>
                  <a:pt x="4093040" y="1475323"/>
                </a:lnTo>
                <a:lnTo>
                  <a:pt x="4104471" y="1475323"/>
                </a:lnTo>
                <a:lnTo>
                  <a:pt x="4115900" y="1475323"/>
                </a:lnTo>
                <a:lnTo>
                  <a:pt x="4127330" y="1475323"/>
                </a:lnTo>
                <a:lnTo>
                  <a:pt x="4138760" y="1475323"/>
                </a:lnTo>
                <a:lnTo>
                  <a:pt x="4150238" y="1475323"/>
                </a:lnTo>
                <a:lnTo>
                  <a:pt x="4161668" y="1475323"/>
                </a:lnTo>
                <a:lnTo>
                  <a:pt x="4173098" y="1475323"/>
                </a:lnTo>
                <a:lnTo>
                  <a:pt x="4184528" y="1475323"/>
                </a:lnTo>
                <a:lnTo>
                  <a:pt x="4195958" y="1475323"/>
                </a:lnTo>
                <a:lnTo>
                  <a:pt x="4207436" y="1475323"/>
                </a:lnTo>
                <a:lnTo>
                  <a:pt x="4218865" y="1475323"/>
                </a:lnTo>
                <a:lnTo>
                  <a:pt x="4230296" y="1475323"/>
                </a:lnTo>
                <a:lnTo>
                  <a:pt x="4241726" y="1475323"/>
                </a:lnTo>
                <a:lnTo>
                  <a:pt x="4253156" y="1475323"/>
                </a:lnTo>
                <a:lnTo>
                  <a:pt x="4264634" y="1475323"/>
                </a:lnTo>
                <a:lnTo>
                  <a:pt x="4276063" y="1475323"/>
                </a:lnTo>
                <a:lnTo>
                  <a:pt x="4287493" y="1475323"/>
                </a:lnTo>
                <a:lnTo>
                  <a:pt x="4298923" y="1475323"/>
                </a:lnTo>
                <a:lnTo>
                  <a:pt x="4310353" y="1475323"/>
                </a:lnTo>
                <a:lnTo>
                  <a:pt x="4321831" y="1475323"/>
                </a:lnTo>
                <a:lnTo>
                  <a:pt x="4333261" y="1475323"/>
                </a:lnTo>
                <a:lnTo>
                  <a:pt x="4344691" y="1475323"/>
                </a:lnTo>
                <a:lnTo>
                  <a:pt x="4356121" y="1475323"/>
                </a:lnTo>
                <a:lnTo>
                  <a:pt x="4367551" y="1475323"/>
                </a:lnTo>
                <a:lnTo>
                  <a:pt x="4379028" y="1475323"/>
                </a:lnTo>
                <a:lnTo>
                  <a:pt x="4390458" y="1475323"/>
                </a:lnTo>
                <a:lnTo>
                  <a:pt x="4401889" y="1475323"/>
                </a:lnTo>
                <a:lnTo>
                  <a:pt x="4413319" y="1475323"/>
                </a:lnTo>
                <a:lnTo>
                  <a:pt x="4424749" y="1475323"/>
                </a:lnTo>
                <a:lnTo>
                  <a:pt x="4436226" y="1475323"/>
                </a:lnTo>
                <a:lnTo>
                  <a:pt x="4447656" y="1475323"/>
                </a:lnTo>
                <a:lnTo>
                  <a:pt x="4459086" y="1475323"/>
                </a:lnTo>
                <a:lnTo>
                  <a:pt x="4470516" y="1475323"/>
                </a:lnTo>
                <a:lnTo>
                  <a:pt x="4481946" y="1475323"/>
                </a:lnTo>
                <a:lnTo>
                  <a:pt x="4493424" y="1475323"/>
                </a:lnTo>
                <a:lnTo>
                  <a:pt x="4504854" y="1475323"/>
                </a:lnTo>
                <a:lnTo>
                  <a:pt x="4516284" y="1475323"/>
                </a:lnTo>
                <a:lnTo>
                  <a:pt x="4527714" y="1475323"/>
                </a:lnTo>
                <a:lnTo>
                  <a:pt x="4539144" y="1475323"/>
                </a:lnTo>
                <a:lnTo>
                  <a:pt x="4550621" y="1475323"/>
                </a:lnTo>
                <a:lnTo>
                  <a:pt x="4562051" y="1475323"/>
                </a:lnTo>
                <a:lnTo>
                  <a:pt x="4573482" y="1475323"/>
                </a:lnTo>
                <a:lnTo>
                  <a:pt x="4584912" y="1475323"/>
                </a:lnTo>
                <a:lnTo>
                  <a:pt x="4596341" y="1475323"/>
                </a:lnTo>
                <a:lnTo>
                  <a:pt x="4607771" y="1475323"/>
                </a:lnTo>
                <a:lnTo>
                  <a:pt x="4619249" y="1473822"/>
                </a:lnTo>
                <a:lnTo>
                  <a:pt x="4630679" y="1475323"/>
                </a:lnTo>
                <a:lnTo>
                  <a:pt x="4642109" y="1475323"/>
                </a:lnTo>
                <a:lnTo>
                  <a:pt x="4653539" y="1475323"/>
                </a:lnTo>
                <a:lnTo>
                  <a:pt x="4664969" y="1475323"/>
                </a:lnTo>
                <a:lnTo>
                  <a:pt x="4676447" y="1475323"/>
                </a:lnTo>
                <a:lnTo>
                  <a:pt x="4687877" y="1475323"/>
                </a:lnTo>
                <a:lnTo>
                  <a:pt x="4699306" y="1475323"/>
                </a:lnTo>
                <a:lnTo>
                  <a:pt x="4710737" y="1475323"/>
                </a:lnTo>
                <a:lnTo>
                  <a:pt x="4722167" y="1475323"/>
                </a:lnTo>
                <a:lnTo>
                  <a:pt x="4733644" y="1475323"/>
                </a:lnTo>
                <a:lnTo>
                  <a:pt x="4745075" y="1475323"/>
                </a:lnTo>
                <a:lnTo>
                  <a:pt x="4756504" y="1475323"/>
                </a:lnTo>
                <a:lnTo>
                  <a:pt x="4767934" y="1475323"/>
                </a:lnTo>
                <a:lnTo>
                  <a:pt x="4779364" y="1475323"/>
                </a:lnTo>
                <a:lnTo>
                  <a:pt x="4790842" y="1475323"/>
                </a:lnTo>
                <a:lnTo>
                  <a:pt x="4802272" y="1475323"/>
                </a:lnTo>
                <a:lnTo>
                  <a:pt x="4813702" y="1475323"/>
                </a:lnTo>
                <a:lnTo>
                  <a:pt x="4825132" y="1475323"/>
                </a:lnTo>
                <a:lnTo>
                  <a:pt x="4836562" y="1475323"/>
                </a:lnTo>
                <a:lnTo>
                  <a:pt x="4848040" y="1475323"/>
                </a:lnTo>
                <a:lnTo>
                  <a:pt x="4859469" y="1475323"/>
                </a:lnTo>
                <a:lnTo>
                  <a:pt x="4870899" y="1475323"/>
                </a:lnTo>
                <a:lnTo>
                  <a:pt x="4882330" y="1475323"/>
                </a:lnTo>
                <a:lnTo>
                  <a:pt x="4893760" y="1475323"/>
                </a:lnTo>
                <a:lnTo>
                  <a:pt x="4905237" y="1475323"/>
                </a:lnTo>
                <a:lnTo>
                  <a:pt x="4916667" y="1475323"/>
                </a:lnTo>
                <a:lnTo>
                  <a:pt x="4928097" y="1475323"/>
                </a:lnTo>
                <a:lnTo>
                  <a:pt x="4939527" y="1475323"/>
                </a:lnTo>
                <a:lnTo>
                  <a:pt x="4950957" y="1475323"/>
                </a:lnTo>
                <a:lnTo>
                  <a:pt x="4962435" y="1475323"/>
                </a:lnTo>
                <a:lnTo>
                  <a:pt x="4973865" y="1475323"/>
                </a:lnTo>
                <a:lnTo>
                  <a:pt x="4985295" y="1475323"/>
                </a:lnTo>
                <a:lnTo>
                  <a:pt x="4996725" y="1475323"/>
                </a:lnTo>
                <a:lnTo>
                  <a:pt x="5008155" y="1475323"/>
                </a:lnTo>
                <a:lnTo>
                  <a:pt x="5019632" y="1475323"/>
                </a:lnTo>
                <a:lnTo>
                  <a:pt x="5031062" y="1475323"/>
                </a:lnTo>
                <a:lnTo>
                  <a:pt x="5042492" y="1475323"/>
                </a:lnTo>
                <a:lnTo>
                  <a:pt x="5053923" y="1475323"/>
                </a:lnTo>
                <a:lnTo>
                  <a:pt x="5065353" y="1475323"/>
                </a:lnTo>
                <a:lnTo>
                  <a:pt x="5076830" y="1475323"/>
                </a:lnTo>
                <a:lnTo>
                  <a:pt x="5088260" y="1475323"/>
                </a:lnTo>
                <a:lnTo>
                  <a:pt x="5099690" y="1475323"/>
                </a:lnTo>
                <a:lnTo>
                  <a:pt x="5111120" y="1475323"/>
                </a:lnTo>
                <a:lnTo>
                  <a:pt x="5122550" y="1475323"/>
                </a:lnTo>
                <a:lnTo>
                  <a:pt x="5134028" y="1475323"/>
                </a:lnTo>
                <a:lnTo>
                  <a:pt x="5145458" y="1475323"/>
                </a:lnTo>
                <a:lnTo>
                  <a:pt x="5156888" y="1475323"/>
                </a:lnTo>
                <a:lnTo>
                  <a:pt x="5168318" y="1475323"/>
                </a:lnTo>
                <a:lnTo>
                  <a:pt x="5179747" y="1475323"/>
                </a:lnTo>
                <a:lnTo>
                  <a:pt x="5191225" y="1475323"/>
                </a:lnTo>
                <a:lnTo>
                  <a:pt x="5202655" y="1475323"/>
                </a:lnTo>
                <a:lnTo>
                  <a:pt x="5214085" y="1475323"/>
                </a:lnTo>
                <a:lnTo>
                  <a:pt x="5225515" y="1475323"/>
                </a:lnTo>
                <a:lnTo>
                  <a:pt x="5236945" y="1475323"/>
                </a:lnTo>
                <a:lnTo>
                  <a:pt x="5248423" y="1475323"/>
                </a:lnTo>
                <a:lnTo>
                  <a:pt x="5259853" y="1475323"/>
                </a:lnTo>
                <a:lnTo>
                  <a:pt x="5271283" y="1475323"/>
                </a:lnTo>
                <a:lnTo>
                  <a:pt x="5282713" y="1475323"/>
                </a:lnTo>
                <a:lnTo>
                  <a:pt x="5294143" y="1475323"/>
                </a:lnTo>
                <a:lnTo>
                  <a:pt x="5305621" y="1475323"/>
                </a:lnTo>
                <a:lnTo>
                  <a:pt x="5317051" y="1475323"/>
                </a:lnTo>
                <a:lnTo>
                  <a:pt x="5328481" y="1475323"/>
                </a:lnTo>
                <a:lnTo>
                  <a:pt x="5339910" y="1475323"/>
                </a:lnTo>
                <a:lnTo>
                  <a:pt x="5351340" y="1475323"/>
                </a:lnTo>
                <a:lnTo>
                  <a:pt x="5362818" y="1475323"/>
                </a:lnTo>
                <a:lnTo>
                  <a:pt x="5374248" y="1475323"/>
                </a:lnTo>
                <a:lnTo>
                  <a:pt x="5385678" y="1475323"/>
                </a:lnTo>
                <a:lnTo>
                  <a:pt x="5397108" y="1475323"/>
                </a:lnTo>
                <a:lnTo>
                  <a:pt x="5408538" y="1475323"/>
                </a:lnTo>
                <a:lnTo>
                  <a:pt x="5420016" y="1475323"/>
                </a:lnTo>
                <a:lnTo>
                  <a:pt x="5431446" y="1475323"/>
                </a:lnTo>
                <a:lnTo>
                  <a:pt x="5442876" y="1475323"/>
                </a:lnTo>
                <a:lnTo>
                  <a:pt x="5454306" y="1475323"/>
                </a:lnTo>
                <a:lnTo>
                  <a:pt x="5465736" y="1475323"/>
                </a:lnTo>
                <a:lnTo>
                  <a:pt x="5477214" y="1475323"/>
                </a:lnTo>
                <a:lnTo>
                  <a:pt x="5488643" y="1475323"/>
                </a:lnTo>
                <a:lnTo>
                  <a:pt x="5500073" y="1475323"/>
                </a:lnTo>
                <a:lnTo>
                  <a:pt x="5511503" y="1475323"/>
                </a:lnTo>
                <a:lnTo>
                  <a:pt x="5522933" y="1475323"/>
                </a:lnTo>
                <a:lnTo>
                  <a:pt x="5534411" y="1475323"/>
                </a:lnTo>
                <a:lnTo>
                  <a:pt x="5545841" y="1475323"/>
                </a:lnTo>
                <a:lnTo>
                  <a:pt x="5557271" y="1475323"/>
                </a:lnTo>
                <a:lnTo>
                  <a:pt x="5568701" y="1475323"/>
                </a:lnTo>
                <a:lnTo>
                  <a:pt x="5580131" y="1475323"/>
                </a:lnTo>
                <a:lnTo>
                  <a:pt x="5591609" y="1475323"/>
                </a:lnTo>
                <a:lnTo>
                  <a:pt x="5603038" y="1475323"/>
                </a:lnTo>
                <a:lnTo>
                  <a:pt x="5614469" y="1475323"/>
                </a:lnTo>
                <a:lnTo>
                  <a:pt x="5625899" y="1475323"/>
                </a:lnTo>
                <a:lnTo>
                  <a:pt x="5637329" y="1475323"/>
                </a:lnTo>
                <a:lnTo>
                  <a:pt x="5648759" y="1475323"/>
                </a:lnTo>
                <a:lnTo>
                  <a:pt x="5660236" y="1475323"/>
                </a:lnTo>
                <a:lnTo>
                  <a:pt x="5671666" y="1475323"/>
                </a:lnTo>
                <a:lnTo>
                  <a:pt x="5683096" y="1475323"/>
                </a:lnTo>
                <a:lnTo>
                  <a:pt x="5694526" y="1475323"/>
                </a:lnTo>
                <a:lnTo>
                  <a:pt x="5705956" y="1475323"/>
                </a:lnTo>
                <a:lnTo>
                  <a:pt x="5717434" y="1475323"/>
                </a:lnTo>
                <a:lnTo>
                  <a:pt x="5728864" y="1475323"/>
                </a:lnTo>
                <a:lnTo>
                  <a:pt x="5740294" y="1475323"/>
                </a:lnTo>
                <a:lnTo>
                  <a:pt x="5751724" y="1475323"/>
                </a:lnTo>
                <a:lnTo>
                  <a:pt x="5763154" y="1475323"/>
                </a:lnTo>
                <a:lnTo>
                  <a:pt x="5774631" y="1475323"/>
                </a:lnTo>
                <a:lnTo>
                  <a:pt x="5786062" y="1475323"/>
                </a:lnTo>
                <a:lnTo>
                  <a:pt x="5797492" y="1475323"/>
                </a:lnTo>
                <a:lnTo>
                  <a:pt x="5808921" y="1475323"/>
                </a:lnTo>
                <a:lnTo>
                  <a:pt x="5820351" y="1475323"/>
                </a:lnTo>
                <a:lnTo>
                  <a:pt x="5831829" y="1475323"/>
                </a:lnTo>
                <a:lnTo>
                  <a:pt x="5843259" y="1475323"/>
                </a:lnTo>
                <a:lnTo>
                  <a:pt x="5854689" y="1475323"/>
                </a:lnTo>
                <a:lnTo>
                  <a:pt x="5866119" y="1475323"/>
                </a:lnTo>
                <a:lnTo>
                  <a:pt x="5877549" y="1475323"/>
                </a:lnTo>
                <a:lnTo>
                  <a:pt x="5889027" y="1475323"/>
                </a:lnTo>
                <a:lnTo>
                  <a:pt x="5900457" y="1475323"/>
                </a:lnTo>
                <a:lnTo>
                  <a:pt x="5911887" y="1475323"/>
                </a:lnTo>
                <a:lnTo>
                  <a:pt x="5923317" y="1475323"/>
                </a:lnTo>
                <a:lnTo>
                  <a:pt x="5934747" y="1475323"/>
                </a:lnTo>
                <a:lnTo>
                  <a:pt x="5946225" y="1475323"/>
                </a:lnTo>
                <a:lnTo>
                  <a:pt x="5957655" y="1475323"/>
                </a:lnTo>
                <a:lnTo>
                  <a:pt x="5969084" y="1475323"/>
                </a:lnTo>
                <a:lnTo>
                  <a:pt x="5980514" y="1475323"/>
                </a:lnTo>
                <a:lnTo>
                  <a:pt x="5991944" y="1475323"/>
                </a:lnTo>
                <a:lnTo>
                  <a:pt x="6003422" y="1475323"/>
                </a:lnTo>
                <a:lnTo>
                  <a:pt x="6014852" y="1475323"/>
                </a:lnTo>
                <a:lnTo>
                  <a:pt x="6026282" y="1475323"/>
                </a:lnTo>
                <a:lnTo>
                  <a:pt x="6037712" y="1475323"/>
                </a:lnTo>
                <a:lnTo>
                  <a:pt x="6049142" y="1475323"/>
                </a:lnTo>
                <a:lnTo>
                  <a:pt x="6060620" y="1475323"/>
                </a:lnTo>
                <a:lnTo>
                  <a:pt x="6072049" y="1475323"/>
                </a:lnTo>
                <a:lnTo>
                  <a:pt x="6083480" y="1475323"/>
                </a:lnTo>
                <a:lnTo>
                  <a:pt x="6094910" y="1475323"/>
                </a:lnTo>
                <a:lnTo>
                  <a:pt x="6106340" y="1475323"/>
                </a:lnTo>
                <a:lnTo>
                  <a:pt x="6117818" y="1475323"/>
                </a:lnTo>
                <a:lnTo>
                  <a:pt x="6129247" y="1475323"/>
                </a:lnTo>
                <a:lnTo>
                  <a:pt x="6140677" y="1475323"/>
                </a:lnTo>
                <a:lnTo>
                  <a:pt x="6152107" y="1475323"/>
                </a:lnTo>
                <a:lnTo>
                  <a:pt x="6163537" y="1475323"/>
                </a:lnTo>
                <a:lnTo>
                  <a:pt x="6175015" y="1475323"/>
                </a:lnTo>
                <a:lnTo>
                  <a:pt x="6186445" y="1475323"/>
                </a:lnTo>
                <a:lnTo>
                  <a:pt x="6197875" y="1475323"/>
                </a:lnTo>
                <a:lnTo>
                  <a:pt x="6209305" y="1475323"/>
                </a:lnTo>
                <a:lnTo>
                  <a:pt x="6220735" y="1475323"/>
                </a:lnTo>
                <a:lnTo>
                  <a:pt x="6232212" y="1475323"/>
                </a:lnTo>
                <a:lnTo>
                  <a:pt x="6243642" y="1475323"/>
                </a:lnTo>
                <a:lnTo>
                  <a:pt x="6255073" y="1475323"/>
                </a:lnTo>
                <a:lnTo>
                  <a:pt x="6266503" y="1475323"/>
                </a:lnTo>
                <a:lnTo>
                  <a:pt x="6277933" y="1475323"/>
                </a:lnTo>
                <a:lnTo>
                  <a:pt x="6289410" y="1475323"/>
                </a:lnTo>
                <a:lnTo>
                  <a:pt x="6300840" y="1475323"/>
                </a:lnTo>
                <a:lnTo>
                  <a:pt x="6312270" y="1475323"/>
                </a:lnTo>
                <a:lnTo>
                  <a:pt x="6323700" y="1475323"/>
                </a:lnTo>
                <a:lnTo>
                  <a:pt x="6335130" y="1475323"/>
                </a:lnTo>
                <a:lnTo>
                  <a:pt x="6346608" y="1475323"/>
                </a:lnTo>
                <a:lnTo>
                  <a:pt x="6358038" y="1475323"/>
                </a:lnTo>
                <a:lnTo>
                  <a:pt x="6369468" y="1475323"/>
                </a:lnTo>
                <a:lnTo>
                  <a:pt x="6380898" y="1475323"/>
                </a:lnTo>
                <a:lnTo>
                  <a:pt x="6392328" y="1475323"/>
                </a:lnTo>
                <a:lnTo>
                  <a:pt x="6403805" y="1475323"/>
                </a:lnTo>
                <a:lnTo>
                  <a:pt x="6415235" y="1475323"/>
                </a:lnTo>
                <a:lnTo>
                  <a:pt x="6426666" y="1475323"/>
                </a:lnTo>
                <a:lnTo>
                  <a:pt x="6438096" y="1475323"/>
                </a:lnTo>
                <a:lnTo>
                  <a:pt x="6449525" y="1475323"/>
                </a:lnTo>
                <a:lnTo>
                  <a:pt x="6461003" y="1475323"/>
                </a:lnTo>
                <a:lnTo>
                  <a:pt x="6472433" y="1475323"/>
                </a:lnTo>
                <a:lnTo>
                  <a:pt x="6483863" y="1475323"/>
                </a:lnTo>
                <a:lnTo>
                  <a:pt x="6495293" y="1475323"/>
                </a:lnTo>
                <a:lnTo>
                  <a:pt x="6506723" y="1475323"/>
                </a:lnTo>
                <a:lnTo>
                  <a:pt x="6518201" y="1475323"/>
                </a:lnTo>
                <a:lnTo>
                  <a:pt x="6529631" y="1475323"/>
                </a:lnTo>
                <a:lnTo>
                  <a:pt x="6541061" y="1475323"/>
                </a:lnTo>
                <a:lnTo>
                  <a:pt x="6552490" y="1475323"/>
                </a:lnTo>
                <a:lnTo>
                  <a:pt x="6563921" y="1475323"/>
                </a:lnTo>
                <a:lnTo>
                  <a:pt x="6575398" y="1475323"/>
                </a:lnTo>
                <a:lnTo>
                  <a:pt x="6586828" y="1475323"/>
                </a:lnTo>
                <a:lnTo>
                  <a:pt x="6598259" y="1475323"/>
                </a:lnTo>
                <a:lnTo>
                  <a:pt x="6609688" y="1475323"/>
                </a:lnTo>
                <a:lnTo>
                  <a:pt x="6621118" y="1475323"/>
                </a:lnTo>
                <a:lnTo>
                  <a:pt x="6632596" y="1475323"/>
                </a:lnTo>
                <a:lnTo>
                  <a:pt x="6644026" y="1475323"/>
                </a:lnTo>
                <a:lnTo>
                  <a:pt x="6655456" y="1475323"/>
                </a:lnTo>
                <a:lnTo>
                  <a:pt x="6666886" y="1475323"/>
                </a:lnTo>
                <a:lnTo>
                  <a:pt x="6678316" y="1475323"/>
                </a:lnTo>
                <a:lnTo>
                  <a:pt x="6689794" y="1475323"/>
                </a:lnTo>
                <a:lnTo>
                  <a:pt x="6701224" y="1475323"/>
                </a:lnTo>
                <a:lnTo>
                  <a:pt x="6712653" y="1475323"/>
                </a:lnTo>
                <a:lnTo>
                  <a:pt x="6724083" y="1475323"/>
                </a:lnTo>
                <a:lnTo>
                  <a:pt x="6735514" y="1475323"/>
                </a:lnTo>
                <a:lnTo>
                  <a:pt x="6746944" y="1475323"/>
                </a:lnTo>
                <a:lnTo>
                  <a:pt x="6758421" y="1475323"/>
                </a:lnTo>
                <a:lnTo>
                  <a:pt x="6769851" y="1475323"/>
                </a:lnTo>
                <a:lnTo>
                  <a:pt x="6781281" y="1475323"/>
                </a:lnTo>
                <a:lnTo>
                  <a:pt x="6792711" y="1475323"/>
                </a:lnTo>
                <a:lnTo>
                  <a:pt x="6804141" y="1475323"/>
                </a:lnTo>
                <a:lnTo>
                  <a:pt x="6815619" y="1475323"/>
                </a:lnTo>
                <a:lnTo>
                  <a:pt x="6827049" y="1475323"/>
                </a:lnTo>
                <a:lnTo>
                  <a:pt x="6838479" y="1475323"/>
                </a:lnTo>
                <a:lnTo>
                  <a:pt x="6849909" y="1475323"/>
                </a:lnTo>
                <a:lnTo>
                  <a:pt x="6861339" y="1475323"/>
                </a:lnTo>
                <a:lnTo>
                  <a:pt x="6872816" y="1475323"/>
                </a:lnTo>
                <a:lnTo>
                  <a:pt x="6884246" y="1475323"/>
                </a:lnTo>
                <a:lnTo>
                  <a:pt x="6895676" y="1475323"/>
                </a:lnTo>
                <a:lnTo>
                  <a:pt x="6907107" y="1475323"/>
                </a:lnTo>
                <a:lnTo>
                  <a:pt x="6918537" y="1475323"/>
                </a:lnTo>
                <a:lnTo>
                  <a:pt x="6930014" y="1475323"/>
                </a:lnTo>
                <a:lnTo>
                  <a:pt x="6941444" y="1475323"/>
                </a:lnTo>
                <a:lnTo>
                  <a:pt x="6952874" y="1475323"/>
                </a:lnTo>
                <a:lnTo>
                  <a:pt x="6964304" y="1475323"/>
                </a:lnTo>
                <a:lnTo>
                  <a:pt x="6975734" y="1475323"/>
                </a:lnTo>
                <a:lnTo>
                  <a:pt x="6987212" y="1475323"/>
                </a:lnTo>
                <a:lnTo>
                  <a:pt x="6998642" y="1475323"/>
                </a:lnTo>
                <a:lnTo>
                  <a:pt x="7010072" y="1475323"/>
                </a:lnTo>
                <a:lnTo>
                  <a:pt x="7021502" y="1475323"/>
                </a:lnTo>
                <a:lnTo>
                  <a:pt x="7032931" y="1475323"/>
                </a:lnTo>
                <a:lnTo>
                  <a:pt x="7044409" y="1475323"/>
                </a:lnTo>
                <a:lnTo>
                  <a:pt x="7055839" y="1475323"/>
                </a:lnTo>
                <a:lnTo>
                  <a:pt x="7067269" y="1475323"/>
                </a:lnTo>
                <a:lnTo>
                  <a:pt x="7078700" y="1475323"/>
                </a:lnTo>
                <a:lnTo>
                  <a:pt x="7090129" y="1475323"/>
                </a:lnTo>
                <a:lnTo>
                  <a:pt x="7101607" y="1475323"/>
                </a:lnTo>
                <a:lnTo>
                  <a:pt x="7113037" y="1475323"/>
                </a:lnTo>
                <a:lnTo>
                  <a:pt x="7124467" y="1475323"/>
                </a:lnTo>
                <a:lnTo>
                  <a:pt x="7135897" y="1475323"/>
                </a:lnTo>
                <a:lnTo>
                  <a:pt x="7147327" y="1475323"/>
                </a:lnTo>
                <a:lnTo>
                  <a:pt x="7158805" y="1475323"/>
                </a:lnTo>
                <a:lnTo>
                  <a:pt x="7170235" y="1475323"/>
                </a:lnTo>
                <a:lnTo>
                  <a:pt x="7181665" y="1475323"/>
                </a:lnTo>
                <a:lnTo>
                  <a:pt x="7193094" y="1475323"/>
                </a:lnTo>
                <a:lnTo>
                  <a:pt x="7204524" y="1475323"/>
                </a:lnTo>
                <a:lnTo>
                  <a:pt x="7216002" y="1475323"/>
                </a:lnTo>
                <a:lnTo>
                  <a:pt x="7227432" y="1475323"/>
                </a:lnTo>
                <a:lnTo>
                  <a:pt x="7238862" y="1475323"/>
                </a:lnTo>
                <a:lnTo>
                  <a:pt x="7250292" y="1475323"/>
                </a:lnTo>
                <a:lnTo>
                  <a:pt x="7261722" y="1475323"/>
                </a:lnTo>
                <a:lnTo>
                  <a:pt x="7273200" y="1475323"/>
                </a:lnTo>
                <a:lnTo>
                  <a:pt x="7284630" y="1475323"/>
                </a:lnTo>
                <a:lnTo>
                  <a:pt x="7296060" y="1475323"/>
                </a:lnTo>
                <a:lnTo>
                  <a:pt x="7307490" y="1475323"/>
                </a:lnTo>
                <a:lnTo>
                  <a:pt x="7318920" y="1475323"/>
                </a:lnTo>
                <a:lnTo>
                  <a:pt x="7330398" y="1475323"/>
                </a:lnTo>
                <a:lnTo>
                  <a:pt x="7341828" y="1475323"/>
                </a:lnTo>
                <a:lnTo>
                  <a:pt x="7353257" y="1475323"/>
                </a:lnTo>
                <a:lnTo>
                  <a:pt x="7364687" y="1475323"/>
                </a:lnTo>
                <a:lnTo>
                  <a:pt x="7376117" y="1475323"/>
                </a:lnTo>
                <a:lnTo>
                  <a:pt x="7387595" y="1475323"/>
                </a:lnTo>
                <a:lnTo>
                  <a:pt x="7399025" y="1475323"/>
                </a:lnTo>
                <a:lnTo>
                  <a:pt x="7410455" y="1475323"/>
                </a:lnTo>
                <a:lnTo>
                  <a:pt x="7421885" y="1475323"/>
                </a:lnTo>
                <a:lnTo>
                  <a:pt x="7433315" y="1475323"/>
                </a:lnTo>
                <a:lnTo>
                  <a:pt x="7444793" y="1475323"/>
                </a:lnTo>
                <a:lnTo>
                  <a:pt x="7456222" y="1475323"/>
                </a:lnTo>
                <a:lnTo>
                  <a:pt x="7467653" y="1475323"/>
                </a:lnTo>
                <a:lnTo>
                  <a:pt x="7479083" y="1475323"/>
                </a:lnTo>
                <a:lnTo>
                  <a:pt x="7490513" y="1475323"/>
                </a:lnTo>
                <a:lnTo>
                  <a:pt x="7501990" y="1475323"/>
                </a:lnTo>
                <a:lnTo>
                  <a:pt x="7513420" y="1475323"/>
                </a:lnTo>
                <a:lnTo>
                  <a:pt x="7524850" y="1475323"/>
                </a:lnTo>
                <a:lnTo>
                  <a:pt x="7536280" y="1475323"/>
                </a:lnTo>
                <a:lnTo>
                  <a:pt x="7547710" y="1475323"/>
                </a:lnTo>
                <a:lnTo>
                  <a:pt x="7559188" y="1475323"/>
                </a:lnTo>
                <a:lnTo>
                  <a:pt x="7570618" y="1475323"/>
                </a:lnTo>
                <a:lnTo>
                  <a:pt x="7582048" y="1475323"/>
                </a:lnTo>
                <a:lnTo>
                  <a:pt x="7593478" y="1475323"/>
                </a:lnTo>
                <a:lnTo>
                  <a:pt x="7604908" y="1475323"/>
                </a:lnTo>
                <a:lnTo>
                  <a:pt x="7616385" y="1475323"/>
                </a:lnTo>
                <a:lnTo>
                  <a:pt x="7627815" y="1475323"/>
                </a:lnTo>
                <a:lnTo>
                  <a:pt x="7639246" y="1475323"/>
                </a:lnTo>
                <a:lnTo>
                  <a:pt x="7650676" y="1475323"/>
                </a:lnTo>
                <a:lnTo>
                  <a:pt x="7662106" y="1475323"/>
                </a:lnTo>
                <a:lnTo>
                  <a:pt x="7673583" y="1475323"/>
                </a:lnTo>
                <a:lnTo>
                  <a:pt x="7685013" y="1475323"/>
                </a:lnTo>
                <a:lnTo>
                  <a:pt x="7696443" y="1475323"/>
                </a:lnTo>
                <a:lnTo>
                  <a:pt x="7707873" y="1475323"/>
                </a:lnTo>
                <a:lnTo>
                  <a:pt x="7719303" y="1475323"/>
                </a:lnTo>
                <a:lnTo>
                  <a:pt x="7730733" y="1475323"/>
                </a:lnTo>
                <a:lnTo>
                  <a:pt x="7742211" y="1475323"/>
                </a:lnTo>
                <a:lnTo>
                  <a:pt x="7753641" y="1475323"/>
                </a:lnTo>
                <a:lnTo>
                  <a:pt x="7765071" y="1475323"/>
                </a:lnTo>
                <a:lnTo>
                  <a:pt x="7776501" y="1475323"/>
                </a:lnTo>
                <a:lnTo>
                  <a:pt x="7787931" y="1475323"/>
                </a:lnTo>
                <a:lnTo>
                  <a:pt x="7799408" y="1475323"/>
                </a:lnTo>
                <a:lnTo>
                  <a:pt x="7810839" y="1475323"/>
                </a:lnTo>
                <a:lnTo>
                  <a:pt x="7822268" y="1475323"/>
                </a:lnTo>
                <a:lnTo>
                  <a:pt x="7833698" y="1475323"/>
                </a:lnTo>
                <a:lnTo>
                  <a:pt x="7845128" y="1475323"/>
                </a:lnTo>
                <a:lnTo>
                  <a:pt x="7856606" y="1475323"/>
                </a:lnTo>
                <a:lnTo>
                  <a:pt x="7868036" y="1475323"/>
                </a:lnTo>
                <a:lnTo>
                  <a:pt x="7879466" y="1475323"/>
                </a:lnTo>
                <a:lnTo>
                  <a:pt x="7890896" y="1475323"/>
                </a:lnTo>
                <a:lnTo>
                  <a:pt x="7902326" y="1475323"/>
                </a:lnTo>
                <a:lnTo>
                  <a:pt x="7913804" y="1475323"/>
                </a:lnTo>
                <a:lnTo>
                  <a:pt x="7925234" y="1475323"/>
                </a:lnTo>
                <a:lnTo>
                  <a:pt x="7936663" y="1475323"/>
                </a:lnTo>
                <a:lnTo>
                  <a:pt x="7948094" y="1475323"/>
                </a:lnTo>
                <a:lnTo>
                  <a:pt x="7959524" y="1475323"/>
                </a:lnTo>
                <a:lnTo>
                  <a:pt x="7971001" y="1475323"/>
                </a:lnTo>
                <a:lnTo>
                  <a:pt x="7982431" y="1475323"/>
                </a:lnTo>
                <a:lnTo>
                  <a:pt x="7993861" y="1475323"/>
                </a:lnTo>
                <a:lnTo>
                  <a:pt x="8005291" y="1475323"/>
                </a:lnTo>
                <a:lnTo>
                  <a:pt x="8016721" y="1475323"/>
                </a:lnTo>
                <a:lnTo>
                  <a:pt x="8028199" y="1475323"/>
                </a:lnTo>
                <a:lnTo>
                  <a:pt x="8039629" y="1475323"/>
                </a:lnTo>
                <a:lnTo>
                  <a:pt x="8051059" y="1475323"/>
                </a:lnTo>
                <a:lnTo>
                  <a:pt x="8062489" y="1475323"/>
                </a:lnTo>
                <a:lnTo>
                  <a:pt x="8073919" y="1475323"/>
                </a:lnTo>
                <a:lnTo>
                  <a:pt x="8085396" y="1475323"/>
                </a:lnTo>
                <a:lnTo>
                  <a:pt x="8096826" y="1475323"/>
                </a:lnTo>
                <a:lnTo>
                  <a:pt x="8108256" y="1475323"/>
                </a:lnTo>
                <a:lnTo>
                  <a:pt x="8119687" y="1475323"/>
                </a:lnTo>
                <a:lnTo>
                  <a:pt x="8131117" y="1475323"/>
                </a:lnTo>
                <a:lnTo>
                  <a:pt x="8142594" y="1475323"/>
                </a:lnTo>
                <a:lnTo>
                  <a:pt x="8154024" y="1475323"/>
                </a:lnTo>
                <a:lnTo>
                  <a:pt x="8165454" y="1475323"/>
                </a:lnTo>
                <a:lnTo>
                  <a:pt x="8176884" y="1475323"/>
                </a:lnTo>
                <a:lnTo>
                  <a:pt x="8188314" y="1475323"/>
                </a:lnTo>
                <a:lnTo>
                  <a:pt x="8199792" y="1475323"/>
                </a:lnTo>
                <a:lnTo>
                  <a:pt x="8211222" y="1475323"/>
                </a:lnTo>
                <a:lnTo>
                  <a:pt x="8222652" y="1475323"/>
                </a:lnTo>
                <a:lnTo>
                  <a:pt x="8234082" y="1475323"/>
                </a:lnTo>
                <a:lnTo>
                  <a:pt x="8245512" y="1475323"/>
                </a:lnTo>
                <a:lnTo>
                  <a:pt x="8256989" y="1475323"/>
                </a:lnTo>
                <a:lnTo>
                  <a:pt x="8268419" y="1475323"/>
                </a:lnTo>
                <a:lnTo>
                  <a:pt x="8279850" y="1475323"/>
                </a:lnTo>
                <a:lnTo>
                  <a:pt x="8291280" y="1475323"/>
                </a:lnTo>
                <a:lnTo>
                  <a:pt x="8302709" y="1475323"/>
                </a:lnTo>
                <a:lnTo>
                  <a:pt x="8314187" y="1475323"/>
                </a:lnTo>
                <a:lnTo>
                  <a:pt x="8325617" y="1475323"/>
                </a:lnTo>
                <a:lnTo>
                  <a:pt x="8337047" y="1475323"/>
                </a:lnTo>
                <a:lnTo>
                  <a:pt x="8348477" y="1475323"/>
                </a:lnTo>
                <a:lnTo>
                  <a:pt x="8359907" y="1475323"/>
                </a:lnTo>
                <a:lnTo>
                  <a:pt x="8371385" y="1475323"/>
                </a:lnTo>
                <a:lnTo>
                  <a:pt x="8382815" y="1475323"/>
                </a:lnTo>
                <a:lnTo>
                  <a:pt x="8394245" y="1475323"/>
                </a:lnTo>
                <a:lnTo>
                  <a:pt x="8405674" y="1475323"/>
                </a:lnTo>
                <a:lnTo>
                  <a:pt x="8417104" y="1475323"/>
                </a:lnTo>
                <a:lnTo>
                  <a:pt x="8428582" y="1475323"/>
                </a:lnTo>
                <a:lnTo>
                  <a:pt x="8440012" y="1475323"/>
                </a:lnTo>
                <a:lnTo>
                  <a:pt x="8451442" y="1475323"/>
                </a:lnTo>
                <a:lnTo>
                  <a:pt x="8462872" y="1475323"/>
                </a:lnTo>
                <a:lnTo>
                  <a:pt x="8474302" y="1475323"/>
                </a:lnTo>
                <a:lnTo>
                  <a:pt x="8485780" y="1475323"/>
                </a:lnTo>
                <a:lnTo>
                  <a:pt x="8497210" y="1475323"/>
                </a:lnTo>
                <a:lnTo>
                  <a:pt x="8508640" y="1475323"/>
                </a:lnTo>
                <a:lnTo>
                  <a:pt x="8520069" y="1475323"/>
                </a:lnTo>
                <a:lnTo>
                  <a:pt x="8531500" y="1475323"/>
                </a:lnTo>
                <a:lnTo>
                  <a:pt x="8542977" y="1475323"/>
                </a:lnTo>
                <a:lnTo>
                  <a:pt x="8554407" y="1475323"/>
                </a:lnTo>
                <a:lnTo>
                  <a:pt x="8565837" y="1475323"/>
                </a:lnTo>
                <a:lnTo>
                  <a:pt x="8577267" y="1475323"/>
                </a:lnTo>
                <a:lnTo>
                  <a:pt x="8588697" y="1475323"/>
                </a:lnTo>
                <a:lnTo>
                  <a:pt x="8600175" y="1475323"/>
                </a:lnTo>
                <a:lnTo>
                  <a:pt x="8611605" y="1475323"/>
                </a:lnTo>
                <a:lnTo>
                  <a:pt x="8623035" y="1475323"/>
                </a:lnTo>
                <a:lnTo>
                  <a:pt x="8634465" y="1475323"/>
                </a:lnTo>
                <a:lnTo>
                  <a:pt x="8645895" y="1475323"/>
                </a:lnTo>
                <a:lnTo>
                  <a:pt x="8657373" y="1475323"/>
                </a:lnTo>
                <a:lnTo>
                  <a:pt x="8668802" y="1475323"/>
                </a:lnTo>
                <a:lnTo>
                  <a:pt x="8680232" y="1475323"/>
                </a:lnTo>
                <a:lnTo>
                  <a:pt x="8691662" y="1475323"/>
                </a:lnTo>
                <a:lnTo>
                  <a:pt x="8703093" y="1475323"/>
                </a:lnTo>
                <a:lnTo>
                  <a:pt x="8714570" y="1475323"/>
                </a:lnTo>
                <a:lnTo>
                  <a:pt x="8726000" y="1475323"/>
                </a:lnTo>
                <a:lnTo>
                  <a:pt x="8737430" y="1475323"/>
                </a:lnTo>
                <a:lnTo>
                  <a:pt x="8748860" y="1475323"/>
                </a:lnTo>
                <a:lnTo>
                  <a:pt x="8760290" y="1475323"/>
                </a:lnTo>
                <a:lnTo>
                  <a:pt x="8771768" y="1475323"/>
                </a:lnTo>
                <a:lnTo>
                  <a:pt x="8783198" y="1475323"/>
                </a:lnTo>
                <a:lnTo>
                  <a:pt x="8794628" y="1475323"/>
                </a:lnTo>
                <a:lnTo>
                  <a:pt x="8806058" y="1475323"/>
                </a:lnTo>
                <a:lnTo>
                  <a:pt x="8817488" y="1475323"/>
                </a:lnTo>
                <a:lnTo>
                  <a:pt x="8828918" y="1475323"/>
                </a:lnTo>
                <a:lnTo>
                  <a:pt x="8840395" y="1475323"/>
                </a:lnTo>
                <a:lnTo>
                  <a:pt x="8851825" y="1475323"/>
                </a:lnTo>
                <a:lnTo>
                  <a:pt x="8863256" y="1475323"/>
                </a:lnTo>
                <a:lnTo>
                  <a:pt x="8874686" y="1475323"/>
                </a:lnTo>
                <a:lnTo>
                  <a:pt x="8886115" y="1475323"/>
                </a:lnTo>
                <a:lnTo>
                  <a:pt x="8897593" y="1475323"/>
                </a:lnTo>
                <a:lnTo>
                  <a:pt x="8909022" y="1475323"/>
                </a:lnTo>
                <a:lnTo>
                  <a:pt x="8920453" y="1475323"/>
                </a:lnTo>
                <a:lnTo>
                  <a:pt x="8931883" y="1475323"/>
                </a:lnTo>
                <a:lnTo>
                  <a:pt x="8943313" y="1475323"/>
                </a:lnTo>
                <a:lnTo>
                  <a:pt x="8954791" y="1475323"/>
                </a:lnTo>
                <a:lnTo>
                  <a:pt x="8966220" y="1475323"/>
                </a:lnTo>
                <a:lnTo>
                  <a:pt x="8977651" y="1475323"/>
                </a:lnTo>
                <a:lnTo>
                  <a:pt x="8989080" y="1475323"/>
                </a:lnTo>
                <a:lnTo>
                  <a:pt x="9000511" y="1475323"/>
                </a:lnTo>
                <a:lnTo>
                  <a:pt x="9011988" y="1475323"/>
                </a:lnTo>
                <a:lnTo>
                  <a:pt x="9023418" y="1475323"/>
                </a:lnTo>
                <a:lnTo>
                  <a:pt x="9034849" y="1475323"/>
                </a:lnTo>
                <a:lnTo>
                  <a:pt x="9046278" y="1475323"/>
                </a:lnTo>
                <a:lnTo>
                  <a:pt x="9057709" y="1475323"/>
                </a:lnTo>
                <a:lnTo>
                  <a:pt x="9069186" y="1475323"/>
                </a:lnTo>
                <a:lnTo>
                  <a:pt x="9080615" y="1475323"/>
                </a:lnTo>
                <a:lnTo>
                  <a:pt x="9092046" y="1475323"/>
                </a:lnTo>
                <a:lnTo>
                  <a:pt x="9103476" y="1475323"/>
                </a:lnTo>
                <a:lnTo>
                  <a:pt x="9114906" y="1475323"/>
                </a:lnTo>
                <a:lnTo>
                  <a:pt x="9126384" y="1475323"/>
                </a:lnTo>
                <a:lnTo>
                  <a:pt x="9137813" y="1475323"/>
                </a:lnTo>
                <a:lnTo>
                  <a:pt x="9149244" y="1475323"/>
                </a:lnTo>
                <a:lnTo>
                  <a:pt x="9160673" y="1475323"/>
                </a:lnTo>
                <a:lnTo>
                  <a:pt x="9172104" y="1475323"/>
                </a:lnTo>
                <a:lnTo>
                  <a:pt x="9183581" y="1475323"/>
                </a:lnTo>
                <a:lnTo>
                  <a:pt x="9195011" y="1475323"/>
                </a:lnTo>
                <a:lnTo>
                  <a:pt x="9206442" y="1475323"/>
                </a:lnTo>
                <a:lnTo>
                  <a:pt x="9217871" y="1475323"/>
                </a:lnTo>
                <a:lnTo>
                  <a:pt x="9229301" y="1475323"/>
                </a:lnTo>
                <a:lnTo>
                  <a:pt x="9240779" y="1475323"/>
                </a:lnTo>
                <a:lnTo>
                  <a:pt x="9252209" y="1475323"/>
                </a:lnTo>
                <a:lnTo>
                  <a:pt x="9263639" y="1475323"/>
                </a:lnTo>
                <a:lnTo>
                  <a:pt x="9275069" y="1475323"/>
                </a:lnTo>
                <a:lnTo>
                  <a:pt x="9286498" y="1475323"/>
                </a:lnTo>
                <a:lnTo>
                  <a:pt x="9297977" y="1475323"/>
                </a:lnTo>
                <a:lnTo>
                  <a:pt x="9309406" y="1475323"/>
                </a:lnTo>
                <a:lnTo>
                  <a:pt x="9320837" y="1475323"/>
                </a:lnTo>
                <a:lnTo>
                  <a:pt x="9332266" y="1475323"/>
                </a:lnTo>
                <a:lnTo>
                  <a:pt x="9343696" y="1475323"/>
                </a:lnTo>
                <a:lnTo>
                  <a:pt x="9355174" y="1475323"/>
                </a:lnTo>
                <a:lnTo>
                  <a:pt x="9366604" y="1475323"/>
                </a:lnTo>
                <a:lnTo>
                  <a:pt x="9378035" y="1475323"/>
                </a:lnTo>
                <a:lnTo>
                  <a:pt x="9389464" y="1475323"/>
                </a:lnTo>
                <a:lnTo>
                  <a:pt x="9400894" y="1475323"/>
                </a:lnTo>
                <a:lnTo>
                  <a:pt x="9412372" y="1475323"/>
                </a:lnTo>
                <a:lnTo>
                  <a:pt x="9423802" y="1475323"/>
                </a:lnTo>
                <a:lnTo>
                  <a:pt x="9435232" y="1475323"/>
                </a:lnTo>
                <a:lnTo>
                  <a:pt x="9446662" y="1475323"/>
                </a:lnTo>
                <a:lnTo>
                  <a:pt x="9458091" y="1475323"/>
                </a:lnTo>
                <a:lnTo>
                  <a:pt x="9469570" y="1475323"/>
                </a:lnTo>
                <a:lnTo>
                  <a:pt x="9480999" y="1475323"/>
                </a:lnTo>
                <a:lnTo>
                  <a:pt x="9492429" y="1475323"/>
                </a:lnTo>
                <a:lnTo>
                  <a:pt x="9503859" y="1475323"/>
                </a:lnTo>
                <a:lnTo>
                  <a:pt x="9515289" y="1475323"/>
                </a:lnTo>
                <a:lnTo>
                  <a:pt x="9526767" y="1475323"/>
                </a:lnTo>
                <a:lnTo>
                  <a:pt x="9538197" y="1475323"/>
                </a:lnTo>
                <a:lnTo>
                  <a:pt x="9549626" y="1475323"/>
                </a:lnTo>
                <a:lnTo>
                  <a:pt x="9561057" y="1475323"/>
                </a:lnTo>
                <a:lnTo>
                  <a:pt x="9572487" y="1475323"/>
                </a:lnTo>
                <a:lnTo>
                  <a:pt x="9583965" y="1475323"/>
                </a:lnTo>
                <a:lnTo>
                  <a:pt x="9595395" y="1475323"/>
                </a:lnTo>
                <a:lnTo>
                  <a:pt x="9606824" y="1475323"/>
                </a:lnTo>
                <a:lnTo>
                  <a:pt x="9618255" y="1475323"/>
                </a:lnTo>
                <a:lnTo>
                  <a:pt x="9629684" y="1475323"/>
                </a:lnTo>
                <a:lnTo>
                  <a:pt x="9641163" y="1475323"/>
                </a:lnTo>
                <a:lnTo>
                  <a:pt x="9652592" y="1475323"/>
                </a:lnTo>
                <a:lnTo>
                  <a:pt x="9664022" y="1475323"/>
                </a:lnTo>
                <a:lnTo>
                  <a:pt x="9675452" y="1475323"/>
                </a:lnTo>
                <a:lnTo>
                  <a:pt x="9686882" y="1475323"/>
                </a:lnTo>
                <a:lnTo>
                  <a:pt x="9698360" y="1475323"/>
                </a:lnTo>
                <a:lnTo>
                  <a:pt x="9709790" y="1475323"/>
                </a:lnTo>
                <a:lnTo>
                  <a:pt x="9721219" y="1475323"/>
                </a:lnTo>
                <a:lnTo>
                  <a:pt x="9732650" y="1475323"/>
                </a:lnTo>
                <a:lnTo>
                  <a:pt x="9744080" y="1475323"/>
                </a:lnTo>
                <a:lnTo>
                  <a:pt x="9755557" y="1475323"/>
                </a:lnTo>
                <a:lnTo>
                  <a:pt x="9766988" y="1475323"/>
                </a:lnTo>
                <a:lnTo>
                  <a:pt x="9778417" y="1475323"/>
                </a:lnTo>
                <a:lnTo>
                  <a:pt x="9789848" y="1475323"/>
                </a:lnTo>
                <a:lnTo>
                  <a:pt x="9801277" y="1475323"/>
                </a:lnTo>
                <a:lnTo>
                  <a:pt x="9812755" y="1475323"/>
                </a:lnTo>
                <a:lnTo>
                  <a:pt x="9824185" y="1475323"/>
                </a:lnTo>
                <a:lnTo>
                  <a:pt x="9835615" y="1475323"/>
                </a:lnTo>
                <a:lnTo>
                  <a:pt x="9847045" y="1475323"/>
                </a:lnTo>
                <a:lnTo>
                  <a:pt x="9858475" y="1475323"/>
                </a:lnTo>
                <a:lnTo>
                  <a:pt x="9869952" y="1475323"/>
                </a:lnTo>
                <a:lnTo>
                  <a:pt x="9881383" y="1475323"/>
                </a:lnTo>
                <a:lnTo>
                  <a:pt x="9892812" y="1475323"/>
                </a:lnTo>
                <a:lnTo>
                  <a:pt x="9904243" y="1475323"/>
                </a:lnTo>
                <a:lnTo>
                  <a:pt x="9915673" y="1475323"/>
                </a:lnTo>
                <a:lnTo>
                  <a:pt x="9927102" y="1475323"/>
                </a:lnTo>
                <a:lnTo>
                  <a:pt x="9938581" y="1475323"/>
                </a:lnTo>
                <a:lnTo>
                  <a:pt x="9950010" y="1475323"/>
                </a:lnTo>
                <a:lnTo>
                  <a:pt x="9961441" y="1475323"/>
                </a:lnTo>
                <a:lnTo>
                  <a:pt x="9972870" y="1475323"/>
                </a:lnTo>
                <a:lnTo>
                  <a:pt x="9984300" y="1475323"/>
                </a:lnTo>
                <a:lnTo>
                  <a:pt x="9995778" y="1475323"/>
                </a:lnTo>
                <a:lnTo>
                  <a:pt x="10007208" y="1475323"/>
                </a:lnTo>
                <a:lnTo>
                  <a:pt x="10018638" y="1475323"/>
                </a:lnTo>
                <a:lnTo>
                  <a:pt x="10030068" y="1475323"/>
                </a:lnTo>
                <a:lnTo>
                  <a:pt x="10041498" y="1475323"/>
                </a:lnTo>
                <a:lnTo>
                  <a:pt x="10052976" y="1475323"/>
                </a:lnTo>
                <a:lnTo>
                  <a:pt x="10064405" y="1475323"/>
                </a:lnTo>
                <a:lnTo>
                  <a:pt x="10075835" y="1475323"/>
                </a:lnTo>
                <a:lnTo>
                  <a:pt x="10087266" y="1475323"/>
                </a:lnTo>
                <a:lnTo>
                  <a:pt x="10098695" y="1475323"/>
                </a:lnTo>
                <a:lnTo>
                  <a:pt x="10110174" y="1475323"/>
                </a:lnTo>
                <a:lnTo>
                  <a:pt x="10121603" y="1475323"/>
                </a:lnTo>
                <a:lnTo>
                  <a:pt x="10133033" y="1475323"/>
                </a:lnTo>
                <a:lnTo>
                  <a:pt x="10144463" y="1475323"/>
                </a:lnTo>
                <a:lnTo>
                  <a:pt x="10155893" y="1475323"/>
                </a:lnTo>
                <a:lnTo>
                  <a:pt x="10167371" y="1475323"/>
                </a:lnTo>
                <a:lnTo>
                  <a:pt x="10178801" y="1475323"/>
                </a:lnTo>
                <a:lnTo>
                  <a:pt x="10190230" y="1475323"/>
                </a:lnTo>
                <a:lnTo>
                  <a:pt x="10201661" y="1475323"/>
                </a:lnTo>
                <a:lnTo>
                  <a:pt x="10213091" y="1475323"/>
                </a:lnTo>
                <a:lnTo>
                  <a:pt x="10224569" y="1475323"/>
                </a:lnTo>
                <a:lnTo>
                  <a:pt x="10235998" y="1475323"/>
                </a:lnTo>
                <a:lnTo>
                  <a:pt x="10247428" y="1475323"/>
                </a:lnTo>
                <a:lnTo>
                  <a:pt x="10258859" y="1475323"/>
                </a:lnTo>
                <a:lnTo>
                  <a:pt x="10270288" y="1475323"/>
                </a:lnTo>
                <a:lnTo>
                  <a:pt x="10281767" y="1475323"/>
                </a:lnTo>
                <a:lnTo>
                  <a:pt x="10293196" y="1475323"/>
                </a:lnTo>
                <a:lnTo>
                  <a:pt x="10304626" y="1475323"/>
                </a:lnTo>
                <a:lnTo>
                  <a:pt x="10316056" y="1475323"/>
                </a:lnTo>
                <a:lnTo>
                  <a:pt x="10327486" y="1475323"/>
                </a:lnTo>
                <a:lnTo>
                  <a:pt x="10338963" y="1475323"/>
                </a:lnTo>
                <a:lnTo>
                  <a:pt x="10350394" y="1475323"/>
                </a:lnTo>
                <a:lnTo>
                  <a:pt x="10361823" y="1475323"/>
                </a:lnTo>
                <a:lnTo>
                  <a:pt x="10373254" y="1475323"/>
                </a:lnTo>
                <a:lnTo>
                  <a:pt x="10384684" y="1475323"/>
                </a:lnTo>
                <a:lnTo>
                  <a:pt x="10396161" y="1475323"/>
                </a:lnTo>
                <a:lnTo>
                  <a:pt x="10407591" y="1475323"/>
                </a:lnTo>
                <a:lnTo>
                  <a:pt x="10419021" y="1475323"/>
                </a:lnTo>
                <a:lnTo>
                  <a:pt x="10430452" y="1475323"/>
                </a:lnTo>
                <a:lnTo>
                  <a:pt x="10441881" y="1475323"/>
                </a:lnTo>
                <a:lnTo>
                  <a:pt x="10453358" y="1475323"/>
                </a:lnTo>
                <a:lnTo>
                  <a:pt x="10464789" y="1475323"/>
                </a:lnTo>
                <a:lnTo>
                  <a:pt x="10476219" y="1475323"/>
                </a:lnTo>
                <a:lnTo>
                  <a:pt x="10487649" y="1475323"/>
                </a:lnTo>
                <a:lnTo>
                  <a:pt x="10499079" y="1475323"/>
                </a:lnTo>
                <a:lnTo>
                  <a:pt x="10510556" y="1475323"/>
                </a:lnTo>
                <a:lnTo>
                  <a:pt x="10521987" y="1475323"/>
                </a:lnTo>
                <a:lnTo>
                  <a:pt x="10533416" y="1475323"/>
                </a:lnTo>
                <a:lnTo>
                  <a:pt x="10544847" y="1475323"/>
                </a:lnTo>
                <a:lnTo>
                  <a:pt x="10556277" y="1475323"/>
                </a:lnTo>
                <a:lnTo>
                  <a:pt x="10567754" y="1475323"/>
                </a:lnTo>
                <a:lnTo>
                  <a:pt x="10579184" y="1475323"/>
                </a:lnTo>
                <a:lnTo>
                  <a:pt x="10590614" y="1475323"/>
                </a:lnTo>
                <a:lnTo>
                  <a:pt x="10602045" y="1475323"/>
                </a:lnTo>
                <a:lnTo>
                  <a:pt x="10613474" y="1475323"/>
                </a:lnTo>
                <a:lnTo>
                  <a:pt x="10624951" y="1475323"/>
                </a:lnTo>
                <a:lnTo>
                  <a:pt x="10636382" y="1475323"/>
                </a:lnTo>
                <a:lnTo>
                  <a:pt x="10647812" y="1475323"/>
                </a:lnTo>
                <a:lnTo>
                  <a:pt x="10659241" y="1475323"/>
                </a:lnTo>
                <a:lnTo>
                  <a:pt x="10670672" y="1475323"/>
                </a:lnTo>
                <a:lnTo>
                  <a:pt x="10682149" y="1475323"/>
                </a:lnTo>
                <a:lnTo>
                  <a:pt x="10693580" y="1475323"/>
                </a:lnTo>
                <a:lnTo>
                  <a:pt x="10705009" y="1475323"/>
                </a:lnTo>
                <a:lnTo>
                  <a:pt x="10716439" y="1475323"/>
                </a:lnTo>
                <a:lnTo>
                  <a:pt x="10727870" y="1475323"/>
                </a:lnTo>
                <a:lnTo>
                  <a:pt x="10739347" y="1475323"/>
                </a:lnTo>
                <a:lnTo>
                  <a:pt x="10750778" y="1475323"/>
                </a:lnTo>
                <a:lnTo>
                  <a:pt x="10762207" y="1475323"/>
                </a:lnTo>
                <a:lnTo>
                  <a:pt x="10773637" y="1475323"/>
                </a:lnTo>
                <a:lnTo>
                  <a:pt x="10785067" y="1475323"/>
                </a:lnTo>
                <a:lnTo>
                  <a:pt x="10796544" y="1475323"/>
                </a:lnTo>
                <a:lnTo>
                  <a:pt x="10807975" y="1475323"/>
                </a:lnTo>
                <a:lnTo>
                  <a:pt x="10819405" y="1475323"/>
                </a:lnTo>
                <a:lnTo>
                  <a:pt x="10830834" y="1475323"/>
                </a:lnTo>
                <a:lnTo>
                  <a:pt x="10842265" y="1475323"/>
                </a:lnTo>
                <a:lnTo>
                  <a:pt x="10853742" y="1475323"/>
                </a:lnTo>
                <a:lnTo>
                  <a:pt x="10865173" y="1475323"/>
                </a:lnTo>
                <a:lnTo>
                  <a:pt x="10876602" y="1475323"/>
                </a:lnTo>
                <a:lnTo>
                  <a:pt x="10888032" y="1475323"/>
                </a:lnTo>
                <a:lnTo>
                  <a:pt x="10899463" y="1475323"/>
                </a:lnTo>
                <a:lnTo>
                  <a:pt x="10910892" y="1475323"/>
                </a:lnTo>
                <a:lnTo>
                  <a:pt x="10922369" y="1475323"/>
                </a:lnTo>
                <a:lnTo>
                  <a:pt x="10933800" y="1475323"/>
                </a:lnTo>
                <a:lnTo>
                  <a:pt x="10945230" y="1475323"/>
                </a:lnTo>
                <a:lnTo>
                  <a:pt x="10956660" y="1475323"/>
                </a:lnTo>
                <a:lnTo>
                  <a:pt x="10968090" y="1475323"/>
                </a:lnTo>
                <a:lnTo>
                  <a:pt x="10979567" y="1475323"/>
                </a:lnTo>
                <a:lnTo>
                  <a:pt x="10990998" y="1475323"/>
                </a:lnTo>
                <a:lnTo>
                  <a:pt x="11002427" y="1475323"/>
                </a:lnTo>
                <a:lnTo>
                  <a:pt x="11013858" y="1475323"/>
                </a:lnTo>
                <a:lnTo>
                  <a:pt x="11025287" y="1475323"/>
                </a:lnTo>
                <a:lnTo>
                  <a:pt x="11036765" y="1475323"/>
                </a:lnTo>
                <a:lnTo>
                  <a:pt x="11048195" y="1475323"/>
                </a:lnTo>
                <a:lnTo>
                  <a:pt x="11059625" y="1475323"/>
                </a:lnTo>
                <a:lnTo>
                  <a:pt x="11071056" y="1475323"/>
                </a:lnTo>
                <a:lnTo>
                  <a:pt x="11082485" y="1475323"/>
                </a:lnTo>
                <a:lnTo>
                  <a:pt x="11093962" y="1475323"/>
                </a:lnTo>
                <a:lnTo>
                  <a:pt x="11105393" y="1475323"/>
                </a:lnTo>
                <a:lnTo>
                  <a:pt x="11116823" y="1475323"/>
                </a:lnTo>
                <a:lnTo>
                  <a:pt x="11128253" y="1475323"/>
                </a:lnTo>
                <a:lnTo>
                  <a:pt x="11139683" y="1475323"/>
                </a:lnTo>
                <a:lnTo>
                  <a:pt x="11151160" y="1475323"/>
                </a:lnTo>
                <a:lnTo>
                  <a:pt x="11162591" y="1475323"/>
                </a:lnTo>
                <a:lnTo>
                  <a:pt x="11174020" y="1475323"/>
                </a:lnTo>
                <a:lnTo>
                  <a:pt x="11185451" y="1475323"/>
                </a:lnTo>
                <a:lnTo>
                  <a:pt x="11196881" y="1475323"/>
                </a:lnTo>
                <a:lnTo>
                  <a:pt x="11208358" y="1475323"/>
                </a:lnTo>
                <a:lnTo>
                  <a:pt x="11218359" y="1475323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6" name="Freeform 75">
            <a:extLst>
              <a:ext uri="{FF2B5EF4-FFF2-40B4-BE49-F238E27FC236}">
                <a16:creationId xmlns:a16="http://schemas.microsoft.com/office/drawing/2014/main" id="{5618DB1A-7A86-9A44-AD4A-C05503FF2B2C}"/>
              </a:ext>
            </a:extLst>
          </p:cNvPr>
          <p:cNvSpPr/>
          <p:nvPr/>
        </p:nvSpPr>
        <p:spPr>
          <a:xfrm>
            <a:off x="638362" y="4912254"/>
            <a:ext cx="8413769" cy="520568"/>
          </a:xfrm>
          <a:custGeom>
            <a:avLst/>
            <a:gdLst>
              <a:gd name="connsiteX0" fmla="*/ 0 w 11218359"/>
              <a:gd name="connsiteY0" fmla="*/ 694092 h 694091"/>
              <a:gd name="connsiteX1" fmla="*/ 9149 w 11218359"/>
              <a:gd name="connsiteY1" fmla="*/ 694092 h 694091"/>
              <a:gd name="connsiteX2" fmla="*/ 20588 w 11218359"/>
              <a:gd name="connsiteY2" fmla="*/ 694092 h 694091"/>
              <a:gd name="connsiteX3" fmla="*/ 32028 w 11218359"/>
              <a:gd name="connsiteY3" fmla="*/ 694092 h 694091"/>
              <a:gd name="connsiteX4" fmla="*/ 43467 w 11218359"/>
              <a:gd name="connsiteY4" fmla="*/ 694092 h 694091"/>
              <a:gd name="connsiteX5" fmla="*/ 54907 w 11218359"/>
              <a:gd name="connsiteY5" fmla="*/ 694092 h 694091"/>
              <a:gd name="connsiteX6" fmla="*/ 66346 w 11218359"/>
              <a:gd name="connsiteY6" fmla="*/ 694092 h 694091"/>
              <a:gd name="connsiteX7" fmla="*/ 77786 w 11218359"/>
              <a:gd name="connsiteY7" fmla="*/ 694092 h 694091"/>
              <a:gd name="connsiteX8" fmla="*/ 89225 w 11218359"/>
              <a:gd name="connsiteY8" fmla="*/ 694092 h 694091"/>
              <a:gd name="connsiteX9" fmla="*/ 100665 w 11218359"/>
              <a:gd name="connsiteY9" fmla="*/ 694092 h 694091"/>
              <a:gd name="connsiteX10" fmla="*/ 112104 w 11218359"/>
              <a:gd name="connsiteY10" fmla="*/ 694092 h 694091"/>
              <a:gd name="connsiteX11" fmla="*/ 123544 w 11218359"/>
              <a:gd name="connsiteY11" fmla="*/ 694092 h 694091"/>
              <a:gd name="connsiteX12" fmla="*/ 134979 w 11218359"/>
              <a:gd name="connsiteY12" fmla="*/ 694092 h 694091"/>
              <a:gd name="connsiteX13" fmla="*/ 146423 w 11218359"/>
              <a:gd name="connsiteY13" fmla="*/ 694092 h 694091"/>
              <a:gd name="connsiteX14" fmla="*/ 157858 w 11218359"/>
              <a:gd name="connsiteY14" fmla="*/ 557374 h 694091"/>
              <a:gd name="connsiteX15" fmla="*/ 169297 w 11218359"/>
              <a:gd name="connsiteY15" fmla="*/ 471740 h 694091"/>
              <a:gd name="connsiteX16" fmla="*/ 180737 w 11218359"/>
              <a:gd name="connsiteY16" fmla="*/ 330517 h 694091"/>
              <a:gd name="connsiteX17" fmla="*/ 192176 w 11218359"/>
              <a:gd name="connsiteY17" fmla="*/ 132207 h 694091"/>
              <a:gd name="connsiteX18" fmla="*/ 203616 w 11218359"/>
              <a:gd name="connsiteY18" fmla="*/ 127702 h 694091"/>
              <a:gd name="connsiteX19" fmla="*/ 215055 w 11218359"/>
              <a:gd name="connsiteY19" fmla="*/ 0 h 694091"/>
              <a:gd name="connsiteX20" fmla="*/ 226495 w 11218359"/>
              <a:gd name="connsiteY20" fmla="*/ 166764 h 694091"/>
              <a:gd name="connsiteX21" fmla="*/ 237935 w 11218359"/>
              <a:gd name="connsiteY21" fmla="*/ 546859 h 694091"/>
              <a:gd name="connsiteX22" fmla="*/ 249374 w 11218359"/>
              <a:gd name="connsiteY22" fmla="*/ 694092 h 694091"/>
              <a:gd name="connsiteX23" fmla="*/ 260814 w 11218359"/>
              <a:gd name="connsiteY23" fmla="*/ 692591 h 694091"/>
              <a:gd name="connsiteX24" fmla="*/ 272253 w 11218359"/>
              <a:gd name="connsiteY24" fmla="*/ 694092 h 694091"/>
              <a:gd name="connsiteX25" fmla="*/ 283693 w 11218359"/>
              <a:gd name="connsiteY25" fmla="*/ 694092 h 694091"/>
              <a:gd name="connsiteX26" fmla="*/ 295132 w 11218359"/>
              <a:gd name="connsiteY26" fmla="*/ 694092 h 694091"/>
              <a:gd name="connsiteX27" fmla="*/ 306572 w 11218359"/>
              <a:gd name="connsiteY27" fmla="*/ 694092 h 694091"/>
              <a:gd name="connsiteX28" fmla="*/ 318011 w 11218359"/>
              <a:gd name="connsiteY28" fmla="*/ 694092 h 694091"/>
              <a:gd name="connsiteX29" fmla="*/ 329451 w 11218359"/>
              <a:gd name="connsiteY29" fmla="*/ 694092 h 694091"/>
              <a:gd name="connsiteX30" fmla="*/ 340890 w 11218359"/>
              <a:gd name="connsiteY30" fmla="*/ 694092 h 694091"/>
              <a:gd name="connsiteX31" fmla="*/ 352330 w 11218359"/>
              <a:gd name="connsiteY31" fmla="*/ 694092 h 694091"/>
              <a:gd name="connsiteX32" fmla="*/ 363769 w 11218359"/>
              <a:gd name="connsiteY32" fmla="*/ 694092 h 694091"/>
              <a:gd name="connsiteX33" fmla="*/ 375209 w 11218359"/>
              <a:gd name="connsiteY33" fmla="*/ 694092 h 694091"/>
              <a:gd name="connsiteX34" fmla="*/ 386648 w 11218359"/>
              <a:gd name="connsiteY34" fmla="*/ 694092 h 694091"/>
              <a:gd name="connsiteX35" fmla="*/ 398088 w 11218359"/>
              <a:gd name="connsiteY35" fmla="*/ 694092 h 694091"/>
              <a:gd name="connsiteX36" fmla="*/ 409527 w 11218359"/>
              <a:gd name="connsiteY36" fmla="*/ 694092 h 694091"/>
              <a:gd name="connsiteX37" fmla="*/ 420967 w 11218359"/>
              <a:gd name="connsiteY37" fmla="*/ 694092 h 694091"/>
              <a:gd name="connsiteX38" fmla="*/ 432406 w 11218359"/>
              <a:gd name="connsiteY38" fmla="*/ 694092 h 694091"/>
              <a:gd name="connsiteX39" fmla="*/ 443846 w 11218359"/>
              <a:gd name="connsiteY39" fmla="*/ 694092 h 694091"/>
              <a:gd name="connsiteX40" fmla="*/ 455285 w 11218359"/>
              <a:gd name="connsiteY40" fmla="*/ 694092 h 694091"/>
              <a:gd name="connsiteX41" fmla="*/ 466725 w 11218359"/>
              <a:gd name="connsiteY41" fmla="*/ 694092 h 694091"/>
              <a:gd name="connsiteX42" fmla="*/ 478165 w 11218359"/>
              <a:gd name="connsiteY42" fmla="*/ 694092 h 694091"/>
              <a:gd name="connsiteX43" fmla="*/ 489604 w 11218359"/>
              <a:gd name="connsiteY43" fmla="*/ 694092 h 694091"/>
              <a:gd name="connsiteX44" fmla="*/ 501044 w 11218359"/>
              <a:gd name="connsiteY44" fmla="*/ 694092 h 694091"/>
              <a:gd name="connsiteX45" fmla="*/ 512483 w 11218359"/>
              <a:gd name="connsiteY45" fmla="*/ 694092 h 694091"/>
              <a:gd name="connsiteX46" fmla="*/ 523923 w 11218359"/>
              <a:gd name="connsiteY46" fmla="*/ 694092 h 694091"/>
              <a:gd name="connsiteX47" fmla="*/ 535362 w 11218359"/>
              <a:gd name="connsiteY47" fmla="*/ 694092 h 694091"/>
              <a:gd name="connsiteX48" fmla="*/ 546802 w 11218359"/>
              <a:gd name="connsiteY48" fmla="*/ 694092 h 694091"/>
              <a:gd name="connsiteX49" fmla="*/ 558241 w 11218359"/>
              <a:gd name="connsiteY49" fmla="*/ 694092 h 694091"/>
              <a:gd name="connsiteX50" fmla="*/ 569681 w 11218359"/>
              <a:gd name="connsiteY50" fmla="*/ 694092 h 694091"/>
              <a:gd name="connsiteX51" fmla="*/ 581120 w 11218359"/>
              <a:gd name="connsiteY51" fmla="*/ 694092 h 694091"/>
              <a:gd name="connsiteX52" fmla="*/ 592560 w 11218359"/>
              <a:gd name="connsiteY52" fmla="*/ 694092 h 694091"/>
              <a:gd name="connsiteX53" fmla="*/ 603999 w 11218359"/>
              <a:gd name="connsiteY53" fmla="*/ 694092 h 694091"/>
              <a:gd name="connsiteX54" fmla="*/ 615439 w 11218359"/>
              <a:gd name="connsiteY54" fmla="*/ 694092 h 694091"/>
              <a:gd name="connsiteX55" fmla="*/ 626878 w 11218359"/>
              <a:gd name="connsiteY55" fmla="*/ 694092 h 694091"/>
              <a:gd name="connsiteX56" fmla="*/ 638318 w 11218359"/>
              <a:gd name="connsiteY56" fmla="*/ 694092 h 694091"/>
              <a:gd name="connsiteX57" fmla="*/ 649757 w 11218359"/>
              <a:gd name="connsiteY57" fmla="*/ 694092 h 694091"/>
              <a:gd name="connsiteX58" fmla="*/ 661192 w 11218359"/>
              <a:gd name="connsiteY58" fmla="*/ 694092 h 694091"/>
              <a:gd name="connsiteX59" fmla="*/ 672632 w 11218359"/>
              <a:gd name="connsiteY59" fmla="*/ 694092 h 694091"/>
              <a:gd name="connsiteX60" fmla="*/ 684071 w 11218359"/>
              <a:gd name="connsiteY60" fmla="*/ 694092 h 694091"/>
              <a:gd name="connsiteX61" fmla="*/ 695511 w 11218359"/>
              <a:gd name="connsiteY61" fmla="*/ 694092 h 694091"/>
              <a:gd name="connsiteX62" fmla="*/ 706950 w 11218359"/>
              <a:gd name="connsiteY62" fmla="*/ 694092 h 694091"/>
              <a:gd name="connsiteX63" fmla="*/ 718390 w 11218359"/>
              <a:gd name="connsiteY63" fmla="*/ 694092 h 694091"/>
              <a:gd name="connsiteX64" fmla="*/ 729829 w 11218359"/>
              <a:gd name="connsiteY64" fmla="*/ 694092 h 694091"/>
              <a:gd name="connsiteX65" fmla="*/ 741269 w 11218359"/>
              <a:gd name="connsiteY65" fmla="*/ 694092 h 694091"/>
              <a:gd name="connsiteX66" fmla="*/ 752708 w 11218359"/>
              <a:gd name="connsiteY66" fmla="*/ 694092 h 694091"/>
              <a:gd name="connsiteX67" fmla="*/ 764148 w 11218359"/>
              <a:gd name="connsiteY67" fmla="*/ 694092 h 694091"/>
              <a:gd name="connsiteX68" fmla="*/ 775587 w 11218359"/>
              <a:gd name="connsiteY68" fmla="*/ 694092 h 694091"/>
              <a:gd name="connsiteX69" fmla="*/ 787027 w 11218359"/>
              <a:gd name="connsiteY69" fmla="*/ 694092 h 694091"/>
              <a:gd name="connsiteX70" fmla="*/ 798467 w 11218359"/>
              <a:gd name="connsiteY70" fmla="*/ 694092 h 694091"/>
              <a:gd name="connsiteX71" fmla="*/ 809906 w 11218359"/>
              <a:gd name="connsiteY71" fmla="*/ 694092 h 694091"/>
              <a:gd name="connsiteX72" fmla="*/ 821346 w 11218359"/>
              <a:gd name="connsiteY72" fmla="*/ 694092 h 694091"/>
              <a:gd name="connsiteX73" fmla="*/ 832785 w 11218359"/>
              <a:gd name="connsiteY73" fmla="*/ 694092 h 694091"/>
              <a:gd name="connsiteX74" fmla="*/ 844225 w 11218359"/>
              <a:gd name="connsiteY74" fmla="*/ 694092 h 694091"/>
              <a:gd name="connsiteX75" fmla="*/ 855664 w 11218359"/>
              <a:gd name="connsiteY75" fmla="*/ 694092 h 694091"/>
              <a:gd name="connsiteX76" fmla="*/ 867104 w 11218359"/>
              <a:gd name="connsiteY76" fmla="*/ 694092 h 694091"/>
              <a:gd name="connsiteX77" fmla="*/ 878543 w 11218359"/>
              <a:gd name="connsiteY77" fmla="*/ 694092 h 694091"/>
              <a:gd name="connsiteX78" fmla="*/ 889983 w 11218359"/>
              <a:gd name="connsiteY78" fmla="*/ 694092 h 694091"/>
              <a:gd name="connsiteX79" fmla="*/ 901422 w 11218359"/>
              <a:gd name="connsiteY79" fmla="*/ 694092 h 694091"/>
              <a:gd name="connsiteX80" fmla="*/ 912862 w 11218359"/>
              <a:gd name="connsiteY80" fmla="*/ 694092 h 694091"/>
              <a:gd name="connsiteX81" fmla="*/ 924301 w 11218359"/>
              <a:gd name="connsiteY81" fmla="*/ 694092 h 694091"/>
              <a:gd name="connsiteX82" fmla="*/ 935741 w 11218359"/>
              <a:gd name="connsiteY82" fmla="*/ 694092 h 694091"/>
              <a:gd name="connsiteX83" fmla="*/ 947180 w 11218359"/>
              <a:gd name="connsiteY83" fmla="*/ 694092 h 694091"/>
              <a:gd name="connsiteX84" fmla="*/ 958620 w 11218359"/>
              <a:gd name="connsiteY84" fmla="*/ 694092 h 694091"/>
              <a:gd name="connsiteX85" fmla="*/ 970059 w 11218359"/>
              <a:gd name="connsiteY85" fmla="*/ 694092 h 694091"/>
              <a:gd name="connsiteX86" fmla="*/ 981499 w 11218359"/>
              <a:gd name="connsiteY86" fmla="*/ 694092 h 694091"/>
              <a:gd name="connsiteX87" fmla="*/ 992938 w 11218359"/>
              <a:gd name="connsiteY87" fmla="*/ 694092 h 694091"/>
              <a:gd name="connsiteX88" fmla="*/ 1004378 w 11218359"/>
              <a:gd name="connsiteY88" fmla="*/ 694092 h 694091"/>
              <a:gd name="connsiteX89" fmla="*/ 1015818 w 11218359"/>
              <a:gd name="connsiteY89" fmla="*/ 694092 h 694091"/>
              <a:gd name="connsiteX90" fmla="*/ 1027257 w 11218359"/>
              <a:gd name="connsiteY90" fmla="*/ 694092 h 694091"/>
              <a:gd name="connsiteX91" fmla="*/ 1038697 w 11218359"/>
              <a:gd name="connsiteY91" fmla="*/ 694092 h 694091"/>
              <a:gd name="connsiteX92" fmla="*/ 1050136 w 11218359"/>
              <a:gd name="connsiteY92" fmla="*/ 694092 h 694091"/>
              <a:gd name="connsiteX93" fmla="*/ 1061576 w 11218359"/>
              <a:gd name="connsiteY93" fmla="*/ 694092 h 694091"/>
              <a:gd name="connsiteX94" fmla="*/ 1073015 w 11218359"/>
              <a:gd name="connsiteY94" fmla="*/ 694092 h 694091"/>
              <a:gd name="connsiteX95" fmla="*/ 1084455 w 11218359"/>
              <a:gd name="connsiteY95" fmla="*/ 694092 h 694091"/>
              <a:gd name="connsiteX96" fmla="*/ 1095894 w 11218359"/>
              <a:gd name="connsiteY96" fmla="*/ 694092 h 694091"/>
              <a:gd name="connsiteX97" fmla="*/ 1107334 w 11218359"/>
              <a:gd name="connsiteY97" fmla="*/ 694092 h 694091"/>
              <a:gd name="connsiteX98" fmla="*/ 1118773 w 11218359"/>
              <a:gd name="connsiteY98" fmla="*/ 694092 h 694091"/>
              <a:gd name="connsiteX99" fmla="*/ 1130213 w 11218359"/>
              <a:gd name="connsiteY99" fmla="*/ 694092 h 694091"/>
              <a:gd name="connsiteX100" fmla="*/ 1141652 w 11218359"/>
              <a:gd name="connsiteY100" fmla="*/ 694092 h 694091"/>
              <a:gd name="connsiteX101" fmla="*/ 1153092 w 11218359"/>
              <a:gd name="connsiteY101" fmla="*/ 694092 h 694091"/>
              <a:gd name="connsiteX102" fmla="*/ 1164531 w 11218359"/>
              <a:gd name="connsiteY102" fmla="*/ 694092 h 694091"/>
              <a:gd name="connsiteX103" fmla="*/ 1175971 w 11218359"/>
              <a:gd name="connsiteY103" fmla="*/ 694092 h 694091"/>
              <a:gd name="connsiteX104" fmla="*/ 1187406 w 11218359"/>
              <a:gd name="connsiteY104" fmla="*/ 694092 h 694091"/>
              <a:gd name="connsiteX105" fmla="*/ 1198845 w 11218359"/>
              <a:gd name="connsiteY105" fmla="*/ 694092 h 694091"/>
              <a:gd name="connsiteX106" fmla="*/ 1210285 w 11218359"/>
              <a:gd name="connsiteY106" fmla="*/ 694092 h 694091"/>
              <a:gd name="connsiteX107" fmla="*/ 1221724 w 11218359"/>
              <a:gd name="connsiteY107" fmla="*/ 694092 h 694091"/>
              <a:gd name="connsiteX108" fmla="*/ 1233164 w 11218359"/>
              <a:gd name="connsiteY108" fmla="*/ 694092 h 694091"/>
              <a:gd name="connsiteX109" fmla="*/ 1244603 w 11218359"/>
              <a:gd name="connsiteY109" fmla="*/ 694092 h 694091"/>
              <a:gd name="connsiteX110" fmla="*/ 1256043 w 11218359"/>
              <a:gd name="connsiteY110" fmla="*/ 694092 h 694091"/>
              <a:gd name="connsiteX111" fmla="*/ 1267482 w 11218359"/>
              <a:gd name="connsiteY111" fmla="*/ 694092 h 694091"/>
              <a:gd name="connsiteX112" fmla="*/ 1278922 w 11218359"/>
              <a:gd name="connsiteY112" fmla="*/ 694092 h 694091"/>
              <a:gd name="connsiteX113" fmla="*/ 1290361 w 11218359"/>
              <a:gd name="connsiteY113" fmla="*/ 694092 h 694091"/>
              <a:gd name="connsiteX114" fmla="*/ 1301801 w 11218359"/>
              <a:gd name="connsiteY114" fmla="*/ 694092 h 694091"/>
              <a:gd name="connsiteX115" fmla="*/ 1313240 w 11218359"/>
              <a:gd name="connsiteY115" fmla="*/ 694092 h 694091"/>
              <a:gd name="connsiteX116" fmla="*/ 1324680 w 11218359"/>
              <a:gd name="connsiteY116" fmla="*/ 694092 h 694091"/>
              <a:gd name="connsiteX117" fmla="*/ 1336120 w 11218359"/>
              <a:gd name="connsiteY117" fmla="*/ 694092 h 694091"/>
              <a:gd name="connsiteX118" fmla="*/ 1347559 w 11218359"/>
              <a:gd name="connsiteY118" fmla="*/ 694092 h 694091"/>
              <a:gd name="connsiteX119" fmla="*/ 1358999 w 11218359"/>
              <a:gd name="connsiteY119" fmla="*/ 694092 h 694091"/>
              <a:gd name="connsiteX120" fmla="*/ 1370438 w 11218359"/>
              <a:gd name="connsiteY120" fmla="*/ 694092 h 694091"/>
              <a:gd name="connsiteX121" fmla="*/ 1381878 w 11218359"/>
              <a:gd name="connsiteY121" fmla="*/ 694092 h 694091"/>
              <a:gd name="connsiteX122" fmla="*/ 1393317 w 11218359"/>
              <a:gd name="connsiteY122" fmla="*/ 694092 h 694091"/>
              <a:gd name="connsiteX123" fmla="*/ 1404757 w 11218359"/>
              <a:gd name="connsiteY123" fmla="*/ 694092 h 694091"/>
              <a:gd name="connsiteX124" fmla="*/ 1416196 w 11218359"/>
              <a:gd name="connsiteY124" fmla="*/ 694092 h 694091"/>
              <a:gd name="connsiteX125" fmla="*/ 1427636 w 11218359"/>
              <a:gd name="connsiteY125" fmla="*/ 694092 h 694091"/>
              <a:gd name="connsiteX126" fmla="*/ 1439075 w 11218359"/>
              <a:gd name="connsiteY126" fmla="*/ 694092 h 694091"/>
              <a:gd name="connsiteX127" fmla="*/ 1450515 w 11218359"/>
              <a:gd name="connsiteY127" fmla="*/ 694092 h 694091"/>
              <a:gd name="connsiteX128" fmla="*/ 1461954 w 11218359"/>
              <a:gd name="connsiteY128" fmla="*/ 694092 h 694091"/>
              <a:gd name="connsiteX129" fmla="*/ 1473394 w 11218359"/>
              <a:gd name="connsiteY129" fmla="*/ 694092 h 694091"/>
              <a:gd name="connsiteX130" fmla="*/ 1484833 w 11218359"/>
              <a:gd name="connsiteY130" fmla="*/ 694092 h 694091"/>
              <a:gd name="connsiteX131" fmla="*/ 1496273 w 11218359"/>
              <a:gd name="connsiteY131" fmla="*/ 694092 h 694091"/>
              <a:gd name="connsiteX132" fmla="*/ 1507712 w 11218359"/>
              <a:gd name="connsiteY132" fmla="*/ 694092 h 694091"/>
              <a:gd name="connsiteX133" fmla="*/ 1519152 w 11218359"/>
              <a:gd name="connsiteY133" fmla="*/ 694092 h 694091"/>
              <a:gd name="connsiteX134" fmla="*/ 1530591 w 11218359"/>
              <a:gd name="connsiteY134" fmla="*/ 694092 h 694091"/>
              <a:gd name="connsiteX135" fmla="*/ 1542031 w 11218359"/>
              <a:gd name="connsiteY135" fmla="*/ 694092 h 694091"/>
              <a:gd name="connsiteX136" fmla="*/ 1553471 w 11218359"/>
              <a:gd name="connsiteY136" fmla="*/ 694092 h 694091"/>
              <a:gd name="connsiteX137" fmla="*/ 1564910 w 11218359"/>
              <a:gd name="connsiteY137" fmla="*/ 694092 h 694091"/>
              <a:gd name="connsiteX138" fmla="*/ 1576349 w 11218359"/>
              <a:gd name="connsiteY138" fmla="*/ 694092 h 694091"/>
              <a:gd name="connsiteX139" fmla="*/ 1587789 w 11218359"/>
              <a:gd name="connsiteY139" fmla="*/ 694092 h 694091"/>
              <a:gd name="connsiteX140" fmla="*/ 1599229 w 11218359"/>
              <a:gd name="connsiteY140" fmla="*/ 694092 h 694091"/>
              <a:gd name="connsiteX141" fmla="*/ 1610668 w 11218359"/>
              <a:gd name="connsiteY141" fmla="*/ 694092 h 694091"/>
              <a:gd name="connsiteX142" fmla="*/ 1622107 w 11218359"/>
              <a:gd name="connsiteY142" fmla="*/ 694092 h 694091"/>
              <a:gd name="connsiteX143" fmla="*/ 1633547 w 11218359"/>
              <a:gd name="connsiteY143" fmla="*/ 694092 h 694091"/>
              <a:gd name="connsiteX144" fmla="*/ 1644987 w 11218359"/>
              <a:gd name="connsiteY144" fmla="*/ 694092 h 694091"/>
              <a:gd name="connsiteX145" fmla="*/ 1656426 w 11218359"/>
              <a:gd name="connsiteY145" fmla="*/ 694092 h 694091"/>
              <a:gd name="connsiteX146" fmla="*/ 1667866 w 11218359"/>
              <a:gd name="connsiteY146" fmla="*/ 694092 h 694091"/>
              <a:gd name="connsiteX147" fmla="*/ 1679305 w 11218359"/>
              <a:gd name="connsiteY147" fmla="*/ 694092 h 694091"/>
              <a:gd name="connsiteX148" fmla="*/ 1690745 w 11218359"/>
              <a:gd name="connsiteY148" fmla="*/ 694092 h 694091"/>
              <a:gd name="connsiteX149" fmla="*/ 1702184 w 11218359"/>
              <a:gd name="connsiteY149" fmla="*/ 694092 h 694091"/>
              <a:gd name="connsiteX150" fmla="*/ 1713619 w 11218359"/>
              <a:gd name="connsiteY150" fmla="*/ 694092 h 694091"/>
              <a:gd name="connsiteX151" fmla="*/ 1725063 w 11218359"/>
              <a:gd name="connsiteY151" fmla="*/ 694092 h 694091"/>
              <a:gd name="connsiteX152" fmla="*/ 1736498 w 11218359"/>
              <a:gd name="connsiteY152" fmla="*/ 694092 h 694091"/>
              <a:gd name="connsiteX153" fmla="*/ 1747938 w 11218359"/>
              <a:gd name="connsiteY153" fmla="*/ 694092 h 694091"/>
              <a:gd name="connsiteX154" fmla="*/ 1759377 w 11218359"/>
              <a:gd name="connsiteY154" fmla="*/ 694092 h 694091"/>
              <a:gd name="connsiteX155" fmla="*/ 1770817 w 11218359"/>
              <a:gd name="connsiteY155" fmla="*/ 694092 h 694091"/>
              <a:gd name="connsiteX156" fmla="*/ 1782256 w 11218359"/>
              <a:gd name="connsiteY156" fmla="*/ 694092 h 694091"/>
              <a:gd name="connsiteX157" fmla="*/ 1793696 w 11218359"/>
              <a:gd name="connsiteY157" fmla="*/ 694092 h 694091"/>
              <a:gd name="connsiteX158" fmla="*/ 1805135 w 11218359"/>
              <a:gd name="connsiteY158" fmla="*/ 694092 h 694091"/>
              <a:gd name="connsiteX159" fmla="*/ 1816575 w 11218359"/>
              <a:gd name="connsiteY159" fmla="*/ 694092 h 694091"/>
              <a:gd name="connsiteX160" fmla="*/ 1828014 w 11218359"/>
              <a:gd name="connsiteY160" fmla="*/ 694092 h 694091"/>
              <a:gd name="connsiteX161" fmla="*/ 1839454 w 11218359"/>
              <a:gd name="connsiteY161" fmla="*/ 694092 h 694091"/>
              <a:gd name="connsiteX162" fmla="*/ 1850893 w 11218359"/>
              <a:gd name="connsiteY162" fmla="*/ 694092 h 694091"/>
              <a:gd name="connsiteX163" fmla="*/ 1862333 w 11218359"/>
              <a:gd name="connsiteY163" fmla="*/ 694092 h 694091"/>
              <a:gd name="connsiteX164" fmla="*/ 1873772 w 11218359"/>
              <a:gd name="connsiteY164" fmla="*/ 694092 h 694091"/>
              <a:gd name="connsiteX165" fmla="*/ 1885212 w 11218359"/>
              <a:gd name="connsiteY165" fmla="*/ 694092 h 694091"/>
              <a:gd name="connsiteX166" fmla="*/ 1896651 w 11218359"/>
              <a:gd name="connsiteY166" fmla="*/ 694092 h 694091"/>
              <a:gd name="connsiteX167" fmla="*/ 1908091 w 11218359"/>
              <a:gd name="connsiteY167" fmla="*/ 694092 h 694091"/>
              <a:gd name="connsiteX168" fmla="*/ 1919531 w 11218359"/>
              <a:gd name="connsiteY168" fmla="*/ 694092 h 694091"/>
              <a:gd name="connsiteX169" fmla="*/ 1930970 w 11218359"/>
              <a:gd name="connsiteY169" fmla="*/ 694092 h 694091"/>
              <a:gd name="connsiteX170" fmla="*/ 1942409 w 11218359"/>
              <a:gd name="connsiteY170" fmla="*/ 694092 h 694091"/>
              <a:gd name="connsiteX171" fmla="*/ 1953849 w 11218359"/>
              <a:gd name="connsiteY171" fmla="*/ 694092 h 694091"/>
              <a:gd name="connsiteX172" fmla="*/ 1965289 w 11218359"/>
              <a:gd name="connsiteY172" fmla="*/ 694092 h 694091"/>
              <a:gd name="connsiteX173" fmla="*/ 1976728 w 11218359"/>
              <a:gd name="connsiteY173" fmla="*/ 694092 h 694091"/>
              <a:gd name="connsiteX174" fmla="*/ 1988168 w 11218359"/>
              <a:gd name="connsiteY174" fmla="*/ 694092 h 694091"/>
              <a:gd name="connsiteX175" fmla="*/ 1999607 w 11218359"/>
              <a:gd name="connsiteY175" fmla="*/ 694092 h 694091"/>
              <a:gd name="connsiteX176" fmla="*/ 2011047 w 11218359"/>
              <a:gd name="connsiteY176" fmla="*/ 694092 h 694091"/>
              <a:gd name="connsiteX177" fmla="*/ 2022486 w 11218359"/>
              <a:gd name="connsiteY177" fmla="*/ 694092 h 694091"/>
              <a:gd name="connsiteX178" fmla="*/ 2033926 w 11218359"/>
              <a:gd name="connsiteY178" fmla="*/ 694092 h 694091"/>
              <a:gd name="connsiteX179" fmla="*/ 2045365 w 11218359"/>
              <a:gd name="connsiteY179" fmla="*/ 694092 h 694091"/>
              <a:gd name="connsiteX180" fmla="*/ 2056805 w 11218359"/>
              <a:gd name="connsiteY180" fmla="*/ 694092 h 694091"/>
              <a:gd name="connsiteX181" fmla="*/ 2068244 w 11218359"/>
              <a:gd name="connsiteY181" fmla="*/ 694092 h 694091"/>
              <a:gd name="connsiteX182" fmla="*/ 2079684 w 11218359"/>
              <a:gd name="connsiteY182" fmla="*/ 694092 h 694091"/>
              <a:gd name="connsiteX183" fmla="*/ 2091123 w 11218359"/>
              <a:gd name="connsiteY183" fmla="*/ 694092 h 694091"/>
              <a:gd name="connsiteX184" fmla="*/ 2102563 w 11218359"/>
              <a:gd name="connsiteY184" fmla="*/ 694092 h 694091"/>
              <a:gd name="connsiteX185" fmla="*/ 2114002 w 11218359"/>
              <a:gd name="connsiteY185" fmla="*/ 694092 h 694091"/>
              <a:gd name="connsiteX186" fmla="*/ 2125442 w 11218359"/>
              <a:gd name="connsiteY186" fmla="*/ 694092 h 694091"/>
              <a:gd name="connsiteX187" fmla="*/ 2136882 w 11218359"/>
              <a:gd name="connsiteY187" fmla="*/ 694092 h 694091"/>
              <a:gd name="connsiteX188" fmla="*/ 2148321 w 11218359"/>
              <a:gd name="connsiteY188" fmla="*/ 694092 h 694091"/>
              <a:gd name="connsiteX189" fmla="*/ 2159760 w 11218359"/>
              <a:gd name="connsiteY189" fmla="*/ 694092 h 694091"/>
              <a:gd name="connsiteX190" fmla="*/ 2171200 w 11218359"/>
              <a:gd name="connsiteY190" fmla="*/ 694092 h 694091"/>
              <a:gd name="connsiteX191" fmla="*/ 2182640 w 11218359"/>
              <a:gd name="connsiteY191" fmla="*/ 694092 h 694091"/>
              <a:gd name="connsiteX192" fmla="*/ 2194079 w 11218359"/>
              <a:gd name="connsiteY192" fmla="*/ 694092 h 694091"/>
              <a:gd name="connsiteX193" fmla="*/ 2205519 w 11218359"/>
              <a:gd name="connsiteY193" fmla="*/ 694092 h 694091"/>
              <a:gd name="connsiteX194" fmla="*/ 2216958 w 11218359"/>
              <a:gd name="connsiteY194" fmla="*/ 694092 h 694091"/>
              <a:gd name="connsiteX195" fmla="*/ 2228393 w 11218359"/>
              <a:gd name="connsiteY195" fmla="*/ 694092 h 694091"/>
              <a:gd name="connsiteX196" fmla="*/ 2239837 w 11218359"/>
              <a:gd name="connsiteY196" fmla="*/ 694092 h 694091"/>
              <a:gd name="connsiteX197" fmla="*/ 2251272 w 11218359"/>
              <a:gd name="connsiteY197" fmla="*/ 694092 h 694091"/>
              <a:gd name="connsiteX198" fmla="*/ 2262716 w 11218359"/>
              <a:gd name="connsiteY198" fmla="*/ 694092 h 694091"/>
              <a:gd name="connsiteX199" fmla="*/ 2274151 w 11218359"/>
              <a:gd name="connsiteY199" fmla="*/ 694092 h 694091"/>
              <a:gd name="connsiteX200" fmla="*/ 2285591 w 11218359"/>
              <a:gd name="connsiteY200" fmla="*/ 694092 h 694091"/>
              <a:gd name="connsiteX201" fmla="*/ 2297030 w 11218359"/>
              <a:gd name="connsiteY201" fmla="*/ 694092 h 694091"/>
              <a:gd name="connsiteX202" fmla="*/ 2308470 w 11218359"/>
              <a:gd name="connsiteY202" fmla="*/ 694092 h 694091"/>
              <a:gd name="connsiteX203" fmla="*/ 2319909 w 11218359"/>
              <a:gd name="connsiteY203" fmla="*/ 694092 h 694091"/>
              <a:gd name="connsiteX204" fmla="*/ 2331349 w 11218359"/>
              <a:gd name="connsiteY204" fmla="*/ 694092 h 694091"/>
              <a:gd name="connsiteX205" fmla="*/ 2342788 w 11218359"/>
              <a:gd name="connsiteY205" fmla="*/ 694092 h 694091"/>
              <a:gd name="connsiteX206" fmla="*/ 2354228 w 11218359"/>
              <a:gd name="connsiteY206" fmla="*/ 694092 h 694091"/>
              <a:gd name="connsiteX207" fmla="*/ 2365667 w 11218359"/>
              <a:gd name="connsiteY207" fmla="*/ 694092 h 694091"/>
              <a:gd name="connsiteX208" fmla="*/ 2377107 w 11218359"/>
              <a:gd name="connsiteY208" fmla="*/ 694092 h 694091"/>
              <a:gd name="connsiteX209" fmla="*/ 2388546 w 11218359"/>
              <a:gd name="connsiteY209" fmla="*/ 694092 h 694091"/>
              <a:gd name="connsiteX210" fmla="*/ 2399986 w 11218359"/>
              <a:gd name="connsiteY210" fmla="*/ 694092 h 694091"/>
              <a:gd name="connsiteX211" fmla="*/ 2411425 w 11218359"/>
              <a:gd name="connsiteY211" fmla="*/ 694092 h 694091"/>
              <a:gd name="connsiteX212" fmla="*/ 2422865 w 11218359"/>
              <a:gd name="connsiteY212" fmla="*/ 694092 h 694091"/>
              <a:gd name="connsiteX213" fmla="*/ 2434304 w 11218359"/>
              <a:gd name="connsiteY213" fmla="*/ 694092 h 694091"/>
              <a:gd name="connsiteX214" fmla="*/ 2445744 w 11218359"/>
              <a:gd name="connsiteY214" fmla="*/ 694092 h 694091"/>
              <a:gd name="connsiteX215" fmla="*/ 2457184 w 11218359"/>
              <a:gd name="connsiteY215" fmla="*/ 694092 h 694091"/>
              <a:gd name="connsiteX216" fmla="*/ 2468623 w 11218359"/>
              <a:gd name="connsiteY216" fmla="*/ 694092 h 694091"/>
              <a:gd name="connsiteX217" fmla="*/ 2480062 w 11218359"/>
              <a:gd name="connsiteY217" fmla="*/ 694092 h 694091"/>
              <a:gd name="connsiteX218" fmla="*/ 2491502 w 11218359"/>
              <a:gd name="connsiteY218" fmla="*/ 694092 h 694091"/>
              <a:gd name="connsiteX219" fmla="*/ 2502942 w 11218359"/>
              <a:gd name="connsiteY219" fmla="*/ 694092 h 694091"/>
              <a:gd name="connsiteX220" fmla="*/ 2514381 w 11218359"/>
              <a:gd name="connsiteY220" fmla="*/ 694092 h 694091"/>
              <a:gd name="connsiteX221" fmla="*/ 2525821 w 11218359"/>
              <a:gd name="connsiteY221" fmla="*/ 694092 h 694091"/>
              <a:gd name="connsiteX222" fmla="*/ 2537260 w 11218359"/>
              <a:gd name="connsiteY222" fmla="*/ 694092 h 694091"/>
              <a:gd name="connsiteX223" fmla="*/ 2548700 w 11218359"/>
              <a:gd name="connsiteY223" fmla="*/ 694092 h 694091"/>
              <a:gd name="connsiteX224" fmla="*/ 2560139 w 11218359"/>
              <a:gd name="connsiteY224" fmla="*/ 694092 h 694091"/>
              <a:gd name="connsiteX225" fmla="*/ 2571579 w 11218359"/>
              <a:gd name="connsiteY225" fmla="*/ 694092 h 694091"/>
              <a:gd name="connsiteX226" fmla="*/ 2583018 w 11218359"/>
              <a:gd name="connsiteY226" fmla="*/ 694092 h 694091"/>
              <a:gd name="connsiteX227" fmla="*/ 2594458 w 11218359"/>
              <a:gd name="connsiteY227" fmla="*/ 694092 h 694091"/>
              <a:gd name="connsiteX228" fmla="*/ 2605897 w 11218359"/>
              <a:gd name="connsiteY228" fmla="*/ 694092 h 694091"/>
              <a:gd name="connsiteX229" fmla="*/ 2617337 w 11218359"/>
              <a:gd name="connsiteY229" fmla="*/ 694092 h 694091"/>
              <a:gd name="connsiteX230" fmla="*/ 2628776 w 11218359"/>
              <a:gd name="connsiteY230" fmla="*/ 694092 h 694091"/>
              <a:gd name="connsiteX231" fmla="*/ 2640216 w 11218359"/>
              <a:gd name="connsiteY231" fmla="*/ 694092 h 694091"/>
              <a:gd name="connsiteX232" fmla="*/ 2651655 w 11218359"/>
              <a:gd name="connsiteY232" fmla="*/ 694092 h 694091"/>
              <a:gd name="connsiteX233" fmla="*/ 2663095 w 11218359"/>
              <a:gd name="connsiteY233" fmla="*/ 694092 h 694091"/>
              <a:gd name="connsiteX234" fmla="*/ 2674535 w 11218359"/>
              <a:gd name="connsiteY234" fmla="*/ 694092 h 694091"/>
              <a:gd name="connsiteX235" fmla="*/ 2685974 w 11218359"/>
              <a:gd name="connsiteY235" fmla="*/ 694092 h 694091"/>
              <a:gd name="connsiteX236" fmla="*/ 2697413 w 11218359"/>
              <a:gd name="connsiteY236" fmla="*/ 694092 h 694091"/>
              <a:gd name="connsiteX237" fmla="*/ 2708853 w 11218359"/>
              <a:gd name="connsiteY237" fmla="*/ 694092 h 694091"/>
              <a:gd name="connsiteX238" fmla="*/ 2720293 w 11218359"/>
              <a:gd name="connsiteY238" fmla="*/ 694092 h 694091"/>
              <a:gd name="connsiteX239" fmla="*/ 2731727 w 11218359"/>
              <a:gd name="connsiteY239" fmla="*/ 694092 h 694091"/>
              <a:gd name="connsiteX240" fmla="*/ 2743172 w 11218359"/>
              <a:gd name="connsiteY240" fmla="*/ 694092 h 694091"/>
              <a:gd name="connsiteX241" fmla="*/ 2754611 w 11218359"/>
              <a:gd name="connsiteY241" fmla="*/ 694092 h 694091"/>
              <a:gd name="connsiteX242" fmla="*/ 2766046 w 11218359"/>
              <a:gd name="connsiteY242" fmla="*/ 694092 h 694091"/>
              <a:gd name="connsiteX243" fmla="*/ 2777490 w 11218359"/>
              <a:gd name="connsiteY243" fmla="*/ 694092 h 694091"/>
              <a:gd name="connsiteX244" fmla="*/ 2788925 w 11218359"/>
              <a:gd name="connsiteY244" fmla="*/ 694092 h 694091"/>
              <a:gd name="connsiteX245" fmla="*/ 2800364 w 11218359"/>
              <a:gd name="connsiteY245" fmla="*/ 694092 h 694091"/>
              <a:gd name="connsiteX246" fmla="*/ 2811804 w 11218359"/>
              <a:gd name="connsiteY246" fmla="*/ 694092 h 694091"/>
              <a:gd name="connsiteX247" fmla="*/ 2823243 w 11218359"/>
              <a:gd name="connsiteY247" fmla="*/ 694092 h 694091"/>
              <a:gd name="connsiteX248" fmla="*/ 2834683 w 11218359"/>
              <a:gd name="connsiteY248" fmla="*/ 694092 h 694091"/>
              <a:gd name="connsiteX249" fmla="*/ 2846123 w 11218359"/>
              <a:gd name="connsiteY249" fmla="*/ 694092 h 694091"/>
              <a:gd name="connsiteX250" fmla="*/ 2857562 w 11218359"/>
              <a:gd name="connsiteY250" fmla="*/ 694092 h 694091"/>
              <a:gd name="connsiteX251" fmla="*/ 2869001 w 11218359"/>
              <a:gd name="connsiteY251" fmla="*/ 694092 h 694091"/>
              <a:gd name="connsiteX252" fmla="*/ 2880441 w 11218359"/>
              <a:gd name="connsiteY252" fmla="*/ 694092 h 694091"/>
              <a:gd name="connsiteX253" fmla="*/ 2891881 w 11218359"/>
              <a:gd name="connsiteY253" fmla="*/ 694092 h 694091"/>
              <a:gd name="connsiteX254" fmla="*/ 2903320 w 11218359"/>
              <a:gd name="connsiteY254" fmla="*/ 694092 h 694091"/>
              <a:gd name="connsiteX255" fmla="*/ 2914760 w 11218359"/>
              <a:gd name="connsiteY255" fmla="*/ 694092 h 694091"/>
              <a:gd name="connsiteX256" fmla="*/ 2926199 w 11218359"/>
              <a:gd name="connsiteY256" fmla="*/ 694092 h 694091"/>
              <a:gd name="connsiteX257" fmla="*/ 2937639 w 11218359"/>
              <a:gd name="connsiteY257" fmla="*/ 694092 h 694091"/>
              <a:gd name="connsiteX258" fmla="*/ 2949078 w 11218359"/>
              <a:gd name="connsiteY258" fmla="*/ 694092 h 694091"/>
              <a:gd name="connsiteX259" fmla="*/ 2960518 w 11218359"/>
              <a:gd name="connsiteY259" fmla="*/ 694092 h 694091"/>
              <a:gd name="connsiteX260" fmla="*/ 2971957 w 11218359"/>
              <a:gd name="connsiteY260" fmla="*/ 694092 h 694091"/>
              <a:gd name="connsiteX261" fmla="*/ 2983397 w 11218359"/>
              <a:gd name="connsiteY261" fmla="*/ 694092 h 694091"/>
              <a:gd name="connsiteX262" fmla="*/ 2994837 w 11218359"/>
              <a:gd name="connsiteY262" fmla="*/ 694092 h 694091"/>
              <a:gd name="connsiteX263" fmla="*/ 3006276 w 11218359"/>
              <a:gd name="connsiteY263" fmla="*/ 694092 h 694091"/>
              <a:gd name="connsiteX264" fmla="*/ 3017715 w 11218359"/>
              <a:gd name="connsiteY264" fmla="*/ 694092 h 694091"/>
              <a:gd name="connsiteX265" fmla="*/ 3029155 w 11218359"/>
              <a:gd name="connsiteY265" fmla="*/ 694092 h 694091"/>
              <a:gd name="connsiteX266" fmla="*/ 3040594 w 11218359"/>
              <a:gd name="connsiteY266" fmla="*/ 694092 h 694091"/>
              <a:gd name="connsiteX267" fmla="*/ 3052034 w 11218359"/>
              <a:gd name="connsiteY267" fmla="*/ 694092 h 694091"/>
              <a:gd name="connsiteX268" fmla="*/ 3063474 w 11218359"/>
              <a:gd name="connsiteY268" fmla="*/ 694092 h 694091"/>
              <a:gd name="connsiteX269" fmla="*/ 3074913 w 11218359"/>
              <a:gd name="connsiteY269" fmla="*/ 694092 h 694091"/>
              <a:gd name="connsiteX270" fmla="*/ 3086352 w 11218359"/>
              <a:gd name="connsiteY270" fmla="*/ 694092 h 694091"/>
              <a:gd name="connsiteX271" fmla="*/ 3097792 w 11218359"/>
              <a:gd name="connsiteY271" fmla="*/ 694092 h 694091"/>
              <a:gd name="connsiteX272" fmla="*/ 3109232 w 11218359"/>
              <a:gd name="connsiteY272" fmla="*/ 694092 h 694091"/>
              <a:gd name="connsiteX273" fmla="*/ 3120671 w 11218359"/>
              <a:gd name="connsiteY273" fmla="*/ 694092 h 694091"/>
              <a:gd name="connsiteX274" fmla="*/ 3132111 w 11218359"/>
              <a:gd name="connsiteY274" fmla="*/ 694092 h 694091"/>
              <a:gd name="connsiteX275" fmla="*/ 3143550 w 11218359"/>
              <a:gd name="connsiteY275" fmla="*/ 694092 h 694091"/>
              <a:gd name="connsiteX276" fmla="*/ 3154990 w 11218359"/>
              <a:gd name="connsiteY276" fmla="*/ 694092 h 694091"/>
              <a:gd name="connsiteX277" fmla="*/ 3166429 w 11218359"/>
              <a:gd name="connsiteY277" fmla="*/ 694092 h 694091"/>
              <a:gd name="connsiteX278" fmla="*/ 3177869 w 11218359"/>
              <a:gd name="connsiteY278" fmla="*/ 694092 h 694091"/>
              <a:gd name="connsiteX279" fmla="*/ 3189308 w 11218359"/>
              <a:gd name="connsiteY279" fmla="*/ 694092 h 694091"/>
              <a:gd name="connsiteX280" fmla="*/ 3200748 w 11218359"/>
              <a:gd name="connsiteY280" fmla="*/ 694092 h 694091"/>
              <a:gd name="connsiteX281" fmla="*/ 3212187 w 11218359"/>
              <a:gd name="connsiteY281" fmla="*/ 694092 h 694091"/>
              <a:gd name="connsiteX282" fmla="*/ 3223627 w 11218359"/>
              <a:gd name="connsiteY282" fmla="*/ 694092 h 694091"/>
              <a:gd name="connsiteX283" fmla="*/ 3235066 w 11218359"/>
              <a:gd name="connsiteY283" fmla="*/ 694092 h 694091"/>
              <a:gd name="connsiteX284" fmla="*/ 3246501 w 11218359"/>
              <a:gd name="connsiteY284" fmla="*/ 694092 h 694091"/>
              <a:gd name="connsiteX285" fmla="*/ 3257945 w 11218359"/>
              <a:gd name="connsiteY285" fmla="*/ 694092 h 694091"/>
              <a:gd name="connsiteX286" fmla="*/ 3269385 w 11218359"/>
              <a:gd name="connsiteY286" fmla="*/ 694092 h 694091"/>
              <a:gd name="connsiteX287" fmla="*/ 3280825 w 11218359"/>
              <a:gd name="connsiteY287" fmla="*/ 694092 h 694091"/>
              <a:gd name="connsiteX288" fmla="*/ 3292264 w 11218359"/>
              <a:gd name="connsiteY288" fmla="*/ 694092 h 694091"/>
              <a:gd name="connsiteX289" fmla="*/ 3303699 w 11218359"/>
              <a:gd name="connsiteY289" fmla="*/ 694092 h 694091"/>
              <a:gd name="connsiteX290" fmla="*/ 3315143 w 11218359"/>
              <a:gd name="connsiteY290" fmla="*/ 694092 h 694091"/>
              <a:gd name="connsiteX291" fmla="*/ 3326578 w 11218359"/>
              <a:gd name="connsiteY291" fmla="*/ 694092 h 694091"/>
              <a:gd name="connsiteX292" fmla="*/ 3338017 w 11218359"/>
              <a:gd name="connsiteY292" fmla="*/ 694092 h 694091"/>
              <a:gd name="connsiteX293" fmla="*/ 3349457 w 11218359"/>
              <a:gd name="connsiteY293" fmla="*/ 694092 h 694091"/>
              <a:gd name="connsiteX294" fmla="*/ 3360896 w 11218359"/>
              <a:gd name="connsiteY294" fmla="*/ 694092 h 694091"/>
              <a:gd name="connsiteX295" fmla="*/ 3372336 w 11218359"/>
              <a:gd name="connsiteY295" fmla="*/ 694092 h 694091"/>
              <a:gd name="connsiteX296" fmla="*/ 3383776 w 11218359"/>
              <a:gd name="connsiteY296" fmla="*/ 694092 h 694091"/>
              <a:gd name="connsiteX297" fmla="*/ 3395215 w 11218359"/>
              <a:gd name="connsiteY297" fmla="*/ 694092 h 694091"/>
              <a:gd name="connsiteX298" fmla="*/ 3406654 w 11218359"/>
              <a:gd name="connsiteY298" fmla="*/ 694092 h 694091"/>
              <a:gd name="connsiteX299" fmla="*/ 3418094 w 11218359"/>
              <a:gd name="connsiteY299" fmla="*/ 694092 h 694091"/>
              <a:gd name="connsiteX300" fmla="*/ 3429534 w 11218359"/>
              <a:gd name="connsiteY300" fmla="*/ 694092 h 694091"/>
              <a:gd name="connsiteX301" fmla="*/ 3440973 w 11218359"/>
              <a:gd name="connsiteY301" fmla="*/ 694092 h 694091"/>
              <a:gd name="connsiteX302" fmla="*/ 3452413 w 11218359"/>
              <a:gd name="connsiteY302" fmla="*/ 694092 h 694091"/>
              <a:gd name="connsiteX303" fmla="*/ 3463852 w 11218359"/>
              <a:gd name="connsiteY303" fmla="*/ 694092 h 694091"/>
              <a:gd name="connsiteX304" fmla="*/ 3475292 w 11218359"/>
              <a:gd name="connsiteY304" fmla="*/ 694092 h 694091"/>
              <a:gd name="connsiteX305" fmla="*/ 3486731 w 11218359"/>
              <a:gd name="connsiteY305" fmla="*/ 694092 h 694091"/>
              <a:gd name="connsiteX306" fmla="*/ 3498171 w 11218359"/>
              <a:gd name="connsiteY306" fmla="*/ 694092 h 694091"/>
              <a:gd name="connsiteX307" fmla="*/ 3509610 w 11218359"/>
              <a:gd name="connsiteY307" fmla="*/ 694092 h 694091"/>
              <a:gd name="connsiteX308" fmla="*/ 3521050 w 11218359"/>
              <a:gd name="connsiteY308" fmla="*/ 694092 h 694091"/>
              <a:gd name="connsiteX309" fmla="*/ 3532489 w 11218359"/>
              <a:gd name="connsiteY309" fmla="*/ 694092 h 694091"/>
              <a:gd name="connsiteX310" fmla="*/ 3543929 w 11218359"/>
              <a:gd name="connsiteY310" fmla="*/ 694092 h 694091"/>
              <a:gd name="connsiteX311" fmla="*/ 3555368 w 11218359"/>
              <a:gd name="connsiteY311" fmla="*/ 694092 h 694091"/>
              <a:gd name="connsiteX312" fmla="*/ 3566808 w 11218359"/>
              <a:gd name="connsiteY312" fmla="*/ 694092 h 694091"/>
              <a:gd name="connsiteX313" fmla="*/ 3578247 w 11218359"/>
              <a:gd name="connsiteY313" fmla="*/ 694092 h 694091"/>
              <a:gd name="connsiteX314" fmla="*/ 3589687 w 11218359"/>
              <a:gd name="connsiteY314" fmla="*/ 694092 h 694091"/>
              <a:gd name="connsiteX315" fmla="*/ 3601127 w 11218359"/>
              <a:gd name="connsiteY315" fmla="*/ 694092 h 694091"/>
              <a:gd name="connsiteX316" fmla="*/ 3612566 w 11218359"/>
              <a:gd name="connsiteY316" fmla="*/ 694092 h 694091"/>
              <a:gd name="connsiteX317" fmla="*/ 3624005 w 11218359"/>
              <a:gd name="connsiteY317" fmla="*/ 694092 h 694091"/>
              <a:gd name="connsiteX318" fmla="*/ 3635445 w 11218359"/>
              <a:gd name="connsiteY318" fmla="*/ 694092 h 694091"/>
              <a:gd name="connsiteX319" fmla="*/ 3646885 w 11218359"/>
              <a:gd name="connsiteY319" fmla="*/ 694092 h 694091"/>
              <a:gd name="connsiteX320" fmla="*/ 3658324 w 11218359"/>
              <a:gd name="connsiteY320" fmla="*/ 694092 h 694091"/>
              <a:gd name="connsiteX321" fmla="*/ 3669764 w 11218359"/>
              <a:gd name="connsiteY321" fmla="*/ 694092 h 694091"/>
              <a:gd name="connsiteX322" fmla="*/ 3681203 w 11218359"/>
              <a:gd name="connsiteY322" fmla="*/ 694092 h 694091"/>
              <a:gd name="connsiteX323" fmla="*/ 3692643 w 11218359"/>
              <a:gd name="connsiteY323" fmla="*/ 694092 h 694091"/>
              <a:gd name="connsiteX324" fmla="*/ 3704082 w 11218359"/>
              <a:gd name="connsiteY324" fmla="*/ 694092 h 694091"/>
              <a:gd name="connsiteX325" fmla="*/ 3715522 w 11218359"/>
              <a:gd name="connsiteY325" fmla="*/ 694092 h 694091"/>
              <a:gd name="connsiteX326" fmla="*/ 3726961 w 11218359"/>
              <a:gd name="connsiteY326" fmla="*/ 694092 h 694091"/>
              <a:gd name="connsiteX327" fmla="*/ 3738401 w 11218359"/>
              <a:gd name="connsiteY327" fmla="*/ 694092 h 694091"/>
              <a:gd name="connsiteX328" fmla="*/ 3749840 w 11218359"/>
              <a:gd name="connsiteY328" fmla="*/ 694092 h 694091"/>
              <a:gd name="connsiteX329" fmla="*/ 3761280 w 11218359"/>
              <a:gd name="connsiteY329" fmla="*/ 694092 h 694091"/>
              <a:gd name="connsiteX330" fmla="*/ 3772719 w 11218359"/>
              <a:gd name="connsiteY330" fmla="*/ 694092 h 694091"/>
              <a:gd name="connsiteX331" fmla="*/ 3784154 w 11218359"/>
              <a:gd name="connsiteY331" fmla="*/ 694092 h 694091"/>
              <a:gd name="connsiteX332" fmla="*/ 3795598 w 11218359"/>
              <a:gd name="connsiteY332" fmla="*/ 694092 h 694091"/>
              <a:gd name="connsiteX333" fmla="*/ 3807033 w 11218359"/>
              <a:gd name="connsiteY333" fmla="*/ 694092 h 694091"/>
              <a:gd name="connsiteX334" fmla="*/ 3818473 w 11218359"/>
              <a:gd name="connsiteY334" fmla="*/ 694092 h 694091"/>
              <a:gd name="connsiteX335" fmla="*/ 3829917 w 11218359"/>
              <a:gd name="connsiteY335" fmla="*/ 694092 h 694091"/>
              <a:gd name="connsiteX336" fmla="*/ 3841352 w 11218359"/>
              <a:gd name="connsiteY336" fmla="*/ 694092 h 694091"/>
              <a:gd name="connsiteX337" fmla="*/ 3852791 w 11218359"/>
              <a:gd name="connsiteY337" fmla="*/ 694092 h 694091"/>
              <a:gd name="connsiteX338" fmla="*/ 3864231 w 11218359"/>
              <a:gd name="connsiteY338" fmla="*/ 694092 h 694091"/>
              <a:gd name="connsiteX339" fmla="*/ 3875670 w 11218359"/>
              <a:gd name="connsiteY339" fmla="*/ 694092 h 694091"/>
              <a:gd name="connsiteX340" fmla="*/ 3887110 w 11218359"/>
              <a:gd name="connsiteY340" fmla="*/ 694092 h 694091"/>
              <a:gd name="connsiteX341" fmla="*/ 3898549 w 11218359"/>
              <a:gd name="connsiteY341" fmla="*/ 694092 h 694091"/>
              <a:gd name="connsiteX342" fmla="*/ 3909989 w 11218359"/>
              <a:gd name="connsiteY342" fmla="*/ 694092 h 694091"/>
              <a:gd name="connsiteX343" fmla="*/ 3921447 w 11218359"/>
              <a:gd name="connsiteY343" fmla="*/ 694092 h 694091"/>
              <a:gd name="connsiteX344" fmla="*/ 3932878 w 11218359"/>
              <a:gd name="connsiteY344" fmla="*/ 694092 h 694091"/>
              <a:gd name="connsiteX345" fmla="*/ 3944307 w 11218359"/>
              <a:gd name="connsiteY345" fmla="*/ 694092 h 694091"/>
              <a:gd name="connsiteX346" fmla="*/ 3955737 w 11218359"/>
              <a:gd name="connsiteY346" fmla="*/ 694092 h 694091"/>
              <a:gd name="connsiteX347" fmla="*/ 3967167 w 11218359"/>
              <a:gd name="connsiteY347" fmla="*/ 694092 h 694091"/>
              <a:gd name="connsiteX348" fmla="*/ 3978645 w 11218359"/>
              <a:gd name="connsiteY348" fmla="*/ 694092 h 694091"/>
              <a:gd name="connsiteX349" fmla="*/ 3990075 w 11218359"/>
              <a:gd name="connsiteY349" fmla="*/ 694092 h 694091"/>
              <a:gd name="connsiteX350" fmla="*/ 4001505 w 11218359"/>
              <a:gd name="connsiteY350" fmla="*/ 694092 h 694091"/>
              <a:gd name="connsiteX351" fmla="*/ 4012935 w 11218359"/>
              <a:gd name="connsiteY351" fmla="*/ 694092 h 694091"/>
              <a:gd name="connsiteX352" fmla="*/ 4024365 w 11218359"/>
              <a:gd name="connsiteY352" fmla="*/ 694092 h 694091"/>
              <a:gd name="connsiteX353" fmla="*/ 4035843 w 11218359"/>
              <a:gd name="connsiteY353" fmla="*/ 694092 h 694091"/>
              <a:gd name="connsiteX354" fmla="*/ 4047273 w 11218359"/>
              <a:gd name="connsiteY354" fmla="*/ 694092 h 694091"/>
              <a:gd name="connsiteX355" fmla="*/ 4058702 w 11218359"/>
              <a:gd name="connsiteY355" fmla="*/ 694092 h 694091"/>
              <a:gd name="connsiteX356" fmla="*/ 4070133 w 11218359"/>
              <a:gd name="connsiteY356" fmla="*/ 694092 h 694091"/>
              <a:gd name="connsiteX357" fmla="*/ 4081563 w 11218359"/>
              <a:gd name="connsiteY357" fmla="*/ 694092 h 694091"/>
              <a:gd name="connsiteX358" fmla="*/ 4093040 w 11218359"/>
              <a:gd name="connsiteY358" fmla="*/ 694092 h 694091"/>
              <a:gd name="connsiteX359" fmla="*/ 4104471 w 11218359"/>
              <a:gd name="connsiteY359" fmla="*/ 694092 h 694091"/>
              <a:gd name="connsiteX360" fmla="*/ 4115900 w 11218359"/>
              <a:gd name="connsiteY360" fmla="*/ 694092 h 694091"/>
              <a:gd name="connsiteX361" fmla="*/ 4127330 w 11218359"/>
              <a:gd name="connsiteY361" fmla="*/ 694092 h 694091"/>
              <a:gd name="connsiteX362" fmla="*/ 4138760 w 11218359"/>
              <a:gd name="connsiteY362" fmla="*/ 694092 h 694091"/>
              <a:gd name="connsiteX363" fmla="*/ 4150238 w 11218359"/>
              <a:gd name="connsiteY363" fmla="*/ 694092 h 694091"/>
              <a:gd name="connsiteX364" fmla="*/ 4161668 w 11218359"/>
              <a:gd name="connsiteY364" fmla="*/ 694092 h 694091"/>
              <a:gd name="connsiteX365" fmla="*/ 4173098 w 11218359"/>
              <a:gd name="connsiteY365" fmla="*/ 694092 h 694091"/>
              <a:gd name="connsiteX366" fmla="*/ 4184528 w 11218359"/>
              <a:gd name="connsiteY366" fmla="*/ 694092 h 694091"/>
              <a:gd name="connsiteX367" fmla="*/ 4195958 w 11218359"/>
              <a:gd name="connsiteY367" fmla="*/ 694092 h 694091"/>
              <a:gd name="connsiteX368" fmla="*/ 4207436 w 11218359"/>
              <a:gd name="connsiteY368" fmla="*/ 694092 h 694091"/>
              <a:gd name="connsiteX369" fmla="*/ 4218865 w 11218359"/>
              <a:gd name="connsiteY369" fmla="*/ 694092 h 694091"/>
              <a:gd name="connsiteX370" fmla="*/ 4230296 w 11218359"/>
              <a:gd name="connsiteY370" fmla="*/ 694092 h 694091"/>
              <a:gd name="connsiteX371" fmla="*/ 4241726 w 11218359"/>
              <a:gd name="connsiteY371" fmla="*/ 694092 h 694091"/>
              <a:gd name="connsiteX372" fmla="*/ 4253156 w 11218359"/>
              <a:gd name="connsiteY372" fmla="*/ 694092 h 694091"/>
              <a:gd name="connsiteX373" fmla="*/ 4264634 w 11218359"/>
              <a:gd name="connsiteY373" fmla="*/ 694092 h 694091"/>
              <a:gd name="connsiteX374" fmla="*/ 4276063 w 11218359"/>
              <a:gd name="connsiteY374" fmla="*/ 694092 h 694091"/>
              <a:gd name="connsiteX375" fmla="*/ 4287493 w 11218359"/>
              <a:gd name="connsiteY375" fmla="*/ 694092 h 694091"/>
              <a:gd name="connsiteX376" fmla="*/ 4298923 w 11218359"/>
              <a:gd name="connsiteY376" fmla="*/ 694092 h 694091"/>
              <a:gd name="connsiteX377" fmla="*/ 4310353 w 11218359"/>
              <a:gd name="connsiteY377" fmla="*/ 694092 h 694091"/>
              <a:gd name="connsiteX378" fmla="*/ 4321831 w 11218359"/>
              <a:gd name="connsiteY378" fmla="*/ 694092 h 694091"/>
              <a:gd name="connsiteX379" fmla="*/ 4333261 w 11218359"/>
              <a:gd name="connsiteY379" fmla="*/ 694092 h 694091"/>
              <a:gd name="connsiteX380" fmla="*/ 4344691 w 11218359"/>
              <a:gd name="connsiteY380" fmla="*/ 694092 h 694091"/>
              <a:gd name="connsiteX381" fmla="*/ 4356121 w 11218359"/>
              <a:gd name="connsiteY381" fmla="*/ 694092 h 694091"/>
              <a:gd name="connsiteX382" fmla="*/ 4367551 w 11218359"/>
              <a:gd name="connsiteY382" fmla="*/ 694092 h 694091"/>
              <a:gd name="connsiteX383" fmla="*/ 4379028 w 11218359"/>
              <a:gd name="connsiteY383" fmla="*/ 694092 h 694091"/>
              <a:gd name="connsiteX384" fmla="*/ 4390458 w 11218359"/>
              <a:gd name="connsiteY384" fmla="*/ 694092 h 694091"/>
              <a:gd name="connsiteX385" fmla="*/ 4401889 w 11218359"/>
              <a:gd name="connsiteY385" fmla="*/ 694092 h 694091"/>
              <a:gd name="connsiteX386" fmla="*/ 4413319 w 11218359"/>
              <a:gd name="connsiteY386" fmla="*/ 694092 h 694091"/>
              <a:gd name="connsiteX387" fmla="*/ 4424749 w 11218359"/>
              <a:gd name="connsiteY387" fmla="*/ 694092 h 694091"/>
              <a:gd name="connsiteX388" fmla="*/ 4436226 w 11218359"/>
              <a:gd name="connsiteY388" fmla="*/ 694092 h 694091"/>
              <a:gd name="connsiteX389" fmla="*/ 4447656 w 11218359"/>
              <a:gd name="connsiteY389" fmla="*/ 694092 h 694091"/>
              <a:gd name="connsiteX390" fmla="*/ 4459086 w 11218359"/>
              <a:gd name="connsiteY390" fmla="*/ 694092 h 694091"/>
              <a:gd name="connsiteX391" fmla="*/ 4470516 w 11218359"/>
              <a:gd name="connsiteY391" fmla="*/ 694092 h 694091"/>
              <a:gd name="connsiteX392" fmla="*/ 4481946 w 11218359"/>
              <a:gd name="connsiteY392" fmla="*/ 694092 h 694091"/>
              <a:gd name="connsiteX393" fmla="*/ 4493424 w 11218359"/>
              <a:gd name="connsiteY393" fmla="*/ 694092 h 694091"/>
              <a:gd name="connsiteX394" fmla="*/ 4504854 w 11218359"/>
              <a:gd name="connsiteY394" fmla="*/ 694092 h 694091"/>
              <a:gd name="connsiteX395" fmla="*/ 4516284 w 11218359"/>
              <a:gd name="connsiteY395" fmla="*/ 694092 h 694091"/>
              <a:gd name="connsiteX396" fmla="*/ 4527714 w 11218359"/>
              <a:gd name="connsiteY396" fmla="*/ 694092 h 694091"/>
              <a:gd name="connsiteX397" fmla="*/ 4539144 w 11218359"/>
              <a:gd name="connsiteY397" fmla="*/ 694092 h 694091"/>
              <a:gd name="connsiteX398" fmla="*/ 4550621 w 11218359"/>
              <a:gd name="connsiteY398" fmla="*/ 694092 h 694091"/>
              <a:gd name="connsiteX399" fmla="*/ 4562051 w 11218359"/>
              <a:gd name="connsiteY399" fmla="*/ 694092 h 694091"/>
              <a:gd name="connsiteX400" fmla="*/ 4573482 w 11218359"/>
              <a:gd name="connsiteY400" fmla="*/ 694092 h 694091"/>
              <a:gd name="connsiteX401" fmla="*/ 4584912 w 11218359"/>
              <a:gd name="connsiteY401" fmla="*/ 694092 h 694091"/>
              <a:gd name="connsiteX402" fmla="*/ 4596341 w 11218359"/>
              <a:gd name="connsiteY402" fmla="*/ 694092 h 694091"/>
              <a:gd name="connsiteX403" fmla="*/ 4607771 w 11218359"/>
              <a:gd name="connsiteY403" fmla="*/ 694092 h 694091"/>
              <a:gd name="connsiteX404" fmla="*/ 4619249 w 11218359"/>
              <a:gd name="connsiteY404" fmla="*/ 694092 h 694091"/>
              <a:gd name="connsiteX405" fmla="*/ 4630679 w 11218359"/>
              <a:gd name="connsiteY405" fmla="*/ 694092 h 694091"/>
              <a:gd name="connsiteX406" fmla="*/ 4642109 w 11218359"/>
              <a:gd name="connsiteY406" fmla="*/ 694092 h 694091"/>
              <a:gd name="connsiteX407" fmla="*/ 4653539 w 11218359"/>
              <a:gd name="connsiteY407" fmla="*/ 694092 h 694091"/>
              <a:gd name="connsiteX408" fmla="*/ 4664969 w 11218359"/>
              <a:gd name="connsiteY408" fmla="*/ 694092 h 694091"/>
              <a:gd name="connsiteX409" fmla="*/ 4676447 w 11218359"/>
              <a:gd name="connsiteY409" fmla="*/ 694092 h 694091"/>
              <a:gd name="connsiteX410" fmla="*/ 4687877 w 11218359"/>
              <a:gd name="connsiteY410" fmla="*/ 694092 h 694091"/>
              <a:gd name="connsiteX411" fmla="*/ 4699306 w 11218359"/>
              <a:gd name="connsiteY411" fmla="*/ 694092 h 694091"/>
              <a:gd name="connsiteX412" fmla="*/ 4710737 w 11218359"/>
              <a:gd name="connsiteY412" fmla="*/ 694092 h 694091"/>
              <a:gd name="connsiteX413" fmla="*/ 4722167 w 11218359"/>
              <a:gd name="connsiteY413" fmla="*/ 694092 h 694091"/>
              <a:gd name="connsiteX414" fmla="*/ 4733644 w 11218359"/>
              <a:gd name="connsiteY414" fmla="*/ 694092 h 694091"/>
              <a:gd name="connsiteX415" fmla="*/ 4745075 w 11218359"/>
              <a:gd name="connsiteY415" fmla="*/ 694092 h 694091"/>
              <a:gd name="connsiteX416" fmla="*/ 4756504 w 11218359"/>
              <a:gd name="connsiteY416" fmla="*/ 694092 h 694091"/>
              <a:gd name="connsiteX417" fmla="*/ 4767934 w 11218359"/>
              <a:gd name="connsiteY417" fmla="*/ 694092 h 694091"/>
              <a:gd name="connsiteX418" fmla="*/ 4779364 w 11218359"/>
              <a:gd name="connsiteY418" fmla="*/ 694092 h 694091"/>
              <a:gd name="connsiteX419" fmla="*/ 4790842 w 11218359"/>
              <a:gd name="connsiteY419" fmla="*/ 694092 h 694091"/>
              <a:gd name="connsiteX420" fmla="*/ 4802272 w 11218359"/>
              <a:gd name="connsiteY420" fmla="*/ 694092 h 694091"/>
              <a:gd name="connsiteX421" fmla="*/ 4813702 w 11218359"/>
              <a:gd name="connsiteY421" fmla="*/ 694092 h 694091"/>
              <a:gd name="connsiteX422" fmla="*/ 4825132 w 11218359"/>
              <a:gd name="connsiteY422" fmla="*/ 694092 h 694091"/>
              <a:gd name="connsiteX423" fmla="*/ 4836562 w 11218359"/>
              <a:gd name="connsiteY423" fmla="*/ 694092 h 694091"/>
              <a:gd name="connsiteX424" fmla="*/ 4848040 w 11218359"/>
              <a:gd name="connsiteY424" fmla="*/ 694092 h 694091"/>
              <a:gd name="connsiteX425" fmla="*/ 4859469 w 11218359"/>
              <a:gd name="connsiteY425" fmla="*/ 694092 h 694091"/>
              <a:gd name="connsiteX426" fmla="*/ 4870899 w 11218359"/>
              <a:gd name="connsiteY426" fmla="*/ 694092 h 694091"/>
              <a:gd name="connsiteX427" fmla="*/ 4882330 w 11218359"/>
              <a:gd name="connsiteY427" fmla="*/ 694092 h 694091"/>
              <a:gd name="connsiteX428" fmla="*/ 4893760 w 11218359"/>
              <a:gd name="connsiteY428" fmla="*/ 694092 h 694091"/>
              <a:gd name="connsiteX429" fmla="*/ 4905237 w 11218359"/>
              <a:gd name="connsiteY429" fmla="*/ 694092 h 694091"/>
              <a:gd name="connsiteX430" fmla="*/ 4916667 w 11218359"/>
              <a:gd name="connsiteY430" fmla="*/ 694092 h 694091"/>
              <a:gd name="connsiteX431" fmla="*/ 4928097 w 11218359"/>
              <a:gd name="connsiteY431" fmla="*/ 694092 h 694091"/>
              <a:gd name="connsiteX432" fmla="*/ 4939527 w 11218359"/>
              <a:gd name="connsiteY432" fmla="*/ 694092 h 694091"/>
              <a:gd name="connsiteX433" fmla="*/ 4950957 w 11218359"/>
              <a:gd name="connsiteY433" fmla="*/ 694092 h 694091"/>
              <a:gd name="connsiteX434" fmla="*/ 4962435 w 11218359"/>
              <a:gd name="connsiteY434" fmla="*/ 694092 h 694091"/>
              <a:gd name="connsiteX435" fmla="*/ 4973865 w 11218359"/>
              <a:gd name="connsiteY435" fmla="*/ 694092 h 694091"/>
              <a:gd name="connsiteX436" fmla="*/ 4985295 w 11218359"/>
              <a:gd name="connsiteY436" fmla="*/ 694092 h 694091"/>
              <a:gd name="connsiteX437" fmla="*/ 4996725 w 11218359"/>
              <a:gd name="connsiteY437" fmla="*/ 694092 h 694091"/>
              <a:gd name="connsiteX438" fmla="*/ 5008155 w 11218359"/>
              <a:gd name="connsiteY438" fmla="*/ 694092 h 694091"/>
              <a:gd name="connsiteX439" fmla="*/ 5019632 w 11218359"/>
              <a:gd name="connsiteY439" fmla="*/ 694092 h 694091"/>
              <a:gd name="connsiteX440" fmla="*/ 5031062 w 11218359"/>
              <a:gd name="connsiteY440" fmla="*/ 694092 h 694091"/>
              <a:gd name="connsiteX441" fmla="*/ 5042492 w 11218359"/>
              <a:gd name="connsiteY441" fmla="*/ 694092 h 694091"/>
              <a:gd name="connsiteX442" fmla="*/ 5053923 w 11218359"/>
              <a:gd name="connsiteY442" fmla="*/ 694092 h 694091"/>
              <a:gd name="connsiteX443" fmla="*/ 5065353 w 11218359"/>
              <a:gd name="connsiteY443" fmla="*/ 694092 h 694091"/>
              <a:gd name="connsiteX444" fmla="*/ 5076830 w 11218359"/>
              <a:gd name="connsiteY444" fmla="*/ 694092 h 694091"/>
              <a:gd name="connsiteX445" fmla="*/ 5088260 w 11218359"/>
              <a:gd name="connsiteY445" fmla="*/ 694092 h 694091"/>
              <a:gd name="connsiteX446" fmla="*/ 5099690 w 11218359"/>
              <a:gd name="connsiteY446" fmla="*/ 694092 h 694091"/>
              <a:gd name="connsiteX447" fmla="*/ 5111120 w 11218359"/>
              <a:gd name="connsiteY447" fmla="*/ 694092 h 694091"/>
              <a:gd name="connsiteX448" fmla="*/ 5122550 w 11218359"/>
              <a:gd name="connsiteY448" fmla="*/ 694092 h 694091"/>
              <a:gd name="connsiteX449" fmla="*/ 5134028 w 11218359"/>
              <a:gd name="connsiteY449" fmla="*/ 694092 h 694091"/>
              <a:gd name="connsiteX450" fmla="*/ 5145458 w 11218359"/>
              <a:gd name="connsiteY450" fmla="*/ 694092 h 694091"/>
              <a:gd name="connsiteX451" fmla="*/ 5156888 w 11218359"/>
              <a:gd name="connsiteY451" fmla="*/ 694092 h 694091"/>
              <a:gd name="connsiteX452" fmla="*/ 5168318 w 11218359"/>
              <a:gd name="connsiteY452" fmla="*/ 694092 h 694091"/>
              <a:gd name="connsiteX453" fmla="*/ 5179747 w 11218359"/>
              <a:gd name="connsiteY453" fmla="*/ 694092 h 694091"/>
              <a:gd name="connsiteX454" fmla="*/ 5191225 w 11218359"/>
              <a:gd name="connsiteY454" fmla="*/ 694092 h 694091"/>
              <a:gd name="connsiteX455" fmla="*/ 5202655 w 11218359"/>
              <a:gd name="connsiteY455" fmla="*/ 694092 h 694091"/>
              <a:gd name="connsiteX456" fmla="*/ 5214085 w 11218359"/>
              <a:gd name="connsiteY456" fmla="*/ 694092 h 694091"/>
              <a:gd name="connsiteX457" fmla="*/ 5225515 w 11218359"/>
              <a:gd name="connsiteY457" fmla="*/ 694092 h 694091"/>
              <a:gd name="connsiteX458" fmla="*/ 5236945 w 11218359"/>
              <a:gd name="connsiteY458" fmla="*/ 694092 h 694091"/>
              <a:gd name="connsiteX459" fmla="*/ 5248423 w 11218359"/>
              <a:gd name="connsiteY459" fmla="*/ 694092 h 694091"/>
              <a:gd name="connsiteX460" fmla="*/ 5259853 w 11218359"/>
              <a:gd name="connsiteY460" fmla="*/ 694092 h 694091"/>
              <a:gd name="connsiteX461" fmla="*/ 5271283 w 11218359"/>
              <a:gd name="connsiteY461" fmla="*/ 694092 h 694091"/>
              <a:gd name="connsiteX462" fmla="*/ 5282713 w 11218359"/>
              <a:gd name="connsiteY462" fmla="*/ 694092 h 694091"/>
              <a:gd name="connsiteX463" fmla="*/ 5294143 w 11218359"/>
              <a:gd name="connsiteY463" fmla="*/ 694092 h 694091"/>
              <a:gd name="connsiteX464" fmla="*/ 5305621 w 11218359"/>
              <a:gd name="connsiteY464" fmla="*/ 694092 h 694091"/>
              <a:gd name="connsiteX465" fmla="*/ 5317051 w 11218359"/>
              <a:gd name="connsiteY465" fmla="*/ 694092 h 694091"/>
              <a:gd name="connsiteX466" fmla="*/ 5328481 w 11218359"/>
              <a:gd name="connsiteY466" fmla="*/ 694092 h 694091"/>
              <a:gd name="connsiteX467" fmla="*/ 5339910 w 11218359"/>
              <a:gd name="connsiteY467" fmla="*/ 694092 h 694091"/>
              <a:gd name="connsiteX468" fmla="*/ 5351340 w 11218359"/>
              <a:gd name="connsiteY468" fmla="*/ 694092 h 694091"/>
              <a:gd name="connsiteX469" fmla="*/ 5362818 w 11218359"/>
              <a:gd name="connsiteY469" fmla="*/ 694092 h 694091"/>
              <a:gd name="connsiteX470" fmla="*/ 5374248 w 11218359"/>
              <a:gd name="connsiteY470" fmla="*/ 694092 h 694091"/>
              <a:gd name="connsiteX471" fmla="*/ 5385678 w 11218359"/>
              <a:gd name="connsiteY471" fmla="*/ 694092 h 694091"/>
              <a:gd name="connsiteX472" fmla="*/ 5397108 w 11218359"/>
              <a:gd name="connsiteY472" fmla="*/ 694092 h 694091"/>
              <a:gd name="connsiteX473" fmla="*/ 5408538 w 11218359"/>
              <a:gd name="connsiteY473" fmla="*/ 694092 h 694091"/>
              <a:gd name="connsiteX474" fmla="*/ 5420016 w 11218359"/>
              <a:gd name="connsiteY474" fmla="*/ 694092 h 694091"/>
              <a:gd name="connsiteX475" fmla="*/ 5431446 w 11218359"/>
              <a:gd name="connsiteY475" fmla="*/ 694092 h 694091"/>
              <a:gd name="connsiteX476" fmla="*/ 5442876 w 11218359"/>
              <a:gd name="connsiteY476" fmla="*/ 694092 h 694091"/>
              <a:gd name="connsiteX477" fmla="*/ 5454306 w 11218359"/>
              <a:gd name="connsiteY477" fmla="*/ 694092 h 694091"/>
              <a:gd name="connsiteX478" fmla="*/ 5465736 w 11218359"/>
              <a:gd name="connsiteY478" fmla="*/ 694092 h 694091"/>
              <a:gd name="connsiteX479" fmla="*/ 5477214 w 11218359"/>
              <a:gd name="connsiteY479" fmla="*/ 694092 h 694091"/>
              <a:gd name="connsiteX480" fmla="*/ 5488643 w 11218359"/>
              <a:gd name="connsiteY480" fmla="*/ 694092 h 694091"/>
              <a:gd name="connsiteX481" fmla="*/ 5500073 w 11218359"/>
              <a:gd name="connsiteY481" fmla="*/ 694092 h 694091"/>
              <a:gd name="connsiteX482" fmla="*/ 5511503 w 11218359"/>
              <a:gd name="connsiteY482" fmla="*/ 694092 h 694091"/>
              <a:gd name="connsiteX483" fmla="*/ 5522933 w 11218359"/>
              <a:gd name="connsiteY483" fmla="*/ 694092 h 694091"/>
              <a:gd name="connsiteX484" fmla="*/ 5534411 w 11218359"/>
              <a:gd name="connsiteY484" fmla="*/ 694092 h 694091"/>
              <a:gd name="connsiteX485" fmla="*/ 5545841 w 11218359"/>
              <a:gd name="connsiteY485" fmla="*/ 694092 h 694091"/>
              <a:gd name="connsiteX486" fmla="*/ 5557271 w 11218359"/>
              <a:gd name="connsiteY486" fmla="*/ 694092 h 694091"/>
              <a:gd name="connsiteX487" fmla="*/ 5568701 w 11218359"/>
              <a:gd name="connsiteY487" fmla="*/ 694092 h 694091"/>
              <a:gd name="connsiteX488" fmla="*/ 5580131 w 11218359"/>
              <a:gd name="connsiteY488" fmla="*/ 694092 h 694091"/>
              <a:gd name="connsiteX489" fmla="*/ 5591609 w 11218359"/>
              <a:gd name="connsiteY489" fmla="*/ 694092 h 694091"/>
              <a:gd name="connsiteX490" fmla="*/ 5603038 w 11218359"/>
              <a:gd name="connsiteY490" fmla="*/ 694092 h 694091"/>
              <a:gd name="connsiteX491" fmla="*/ 5614469 w 11218359"/>
              <a:gd name="connsiteY491" fmla="*/ 694092 h 694091"/>
              <a:gd name="connsiteX492" fmla="*/ 5625899 w 11218359"/>
              <a:gd name="connsiteY492" fmla="*/ 694092 h 694091"/>
              <a:gd name="connsiteX493" fmla="*/ 5637329 w 11218359"/>
              <a:gd name="connsiteY493" fmla="*/ 694092 h 694091"/>
              <a:gd name="connsiteX494" fmla="*/ 5648759 w 11218359"/>
              <a:gd name="connsiteY494" fmla="*/ 694092 h 694091"/>
              <a:gd name="connsiteX495" fmla="*/ 5660236 w 11218359"/>
              <a:gd name="connsiteY495" fmla="*/ 694092 h 694091"/>
              <a:gd name="connsiteX496" fmla="*/ 5671666 w 11218359"/>
              <a:gd name="connsiteY496" fmla="*/ 694092 h 694091"/>
              <a:gd name="connsiteX497" fmla="*/ 5683096 w 11218359"/>
              <a:gd name="connsiteY497" fmla="*/ 694092 h 694091"/>
              <a:gd name="connsiteX498" fmla="*/ 5694526 w 11218359"/>
              <a:gd name="connsiteY498" fmla="*/ 694092 h 694091"/>
              <a:gd name="connsiteX499" fmla="*/ 5705956 w 11218359"/>
              <a:gd name="connsiteY499" fmla="*/ 694092 h 694091"/>
              <a:gd name="connsiteX500" fmla="*/ 5717434 w 11218359"/>
              <a:gd name="connsiteY500" fmla="*/ 694092 h 694091"/>
              <a:gd name="connsiteX501" fmla="*/ 5728864 w 11218359"/>
              <a:gd name="connsiteY501" fmla="*/ 694092 h 694091"/>
              <a:gd name="connsiteX502" fmla="*/ 5740294 w 11218359"/>
              <a:gd name="connsiteY502" fmla="*/ 694092 h 694091"/>
              <a:gd name="connsiteX503" fmla="*/ 5751724 w 11218359"/>
              <a:gd name="connsiteY503" fmla="*/ 694092 h 694091"/>
              <a:gd name="connsiteX504" fmla="*/ 5763154 w 11218359"/>
              <a:gd name="connsiteY504" fmla="*/ 694092 h 694091"/>
              <a:gd name="connsiteX505" fmla="*/ 5774631 w 11218359"/>
              <a:gd name="connsiteY505" fmla="*/ 694092 h 694091"/>
              <a:gd name="connsiteX506" fmla="*/ 5786062 w 11218359"/>
              <a:gd name="connsiteY506" fmla="*/ 694092 h 694091"/>
              <a:gd name="connsiteX507" fmla="*/ 5797492 w 11218359"/>
              <a:gd name="connsiteY507" fmla="*/ 694092 h 694091"/>
              <a:gd name="connsiteX508" fmla="*/ 5808921 w 11218359"/>
              <a:gd name="connsiteY508" fmla="*/ 694092 h 694091"/>
              <a:gd name="connsiteX509" fmla="*/ 5820351 w 11218359"/>
              <a:gd name="connsiteY509" fmla="*/ 694092 h 694091"/>
              <a:gd name="connsiteX510" fmla="*/ 5831829 w 11218359"/>
              <a:gd name="connsiteY510" fmla="*/ 694092 h 694091"/>
              <a:gd name="connsiteX511" fmla="*/ 5843259 w 11218359"/>
              <a:gd name="connsiteY511" fmla="*/ 694092 h 694091"/>
              <a:gd name="connsiteX512" fmla="*/ 5854689 w 11218359"/>
              <a:gd name="connsiteY512" fmla="*/ 694092 h 694091"/>
              <a:gd name="connsiteX513" fmla="*/ 5866119 w 11218359"/>
              <a:gd name="connsiteY513" fmla="*/ 694092 h 694091"/>
              <a:gd name="connsiteX514" fmla="*/ 5877549 w 11218359"/>
              <a:gd name="connsiteY514" fmla="*/ 694092 h 694091"/>
              <a:gd name="connsiteX515" fmla="*/ 5889027 w 11218359"/>
              <a:gd name="connsiteY515" fmla="*/ 694092 h 694091"/>
              <a:gd name="connsiteX516" fmla="*/ 5900457 w 11218359"/>
              <a:gd name="connsiteY516" fmla="*/ 694092 h 694091"/>
              <a:gd name="connsiteX517" fmla="*/ 5911887 w 11218359"/>
              <a:gd name="connsiteY517" fmla="*/ 694092 h 694091"/>
              <a:gd name="connsiteX518" fmla="*/ 5923317 w 11218359"/>
              <a:gd name="connsiteY518" fmla="*/ 694092 h 694091"/>
              <a:gd name="connsiteX519" fmla="*/ 5934747 w 11218359"/>
              <a:gd name="connsiteY519" fmla="*/ 694092 h 694091"/>
              <a:gd name="connsiteX520" fmla="*/ 5946225 w 11218359"/>
              <a:gd name="connsiteY520" fmla="*/ 694092 h 694091"/>
              <a:gd name="connsiteX521" fmla="*/ 5957655 w 11218359"/>
              <a:gd name="connsiteY521" fmla="*/ 694092 h 694091"/>
              <a:gd name="connsiteX522" fmla="*/ 5969084 w 11218359"/>
              <a:gd name="connsiteY522" fmla="*/ 694092 h 694091"/>
              <a:gd name="connsiteX523" fmla="*/ 5980514 w 11218359"/>
              <a:gd name="connsiteY523" fmla="*/ 694092 h 694091"/>
              <a:gd name="connsiteX524" fmla="*/ 5991944 w 11218359"/>
              <a:gd name="connsiteY524" fmla="*/ 694092 h 694091"/>
              <a:gd name="connsiteX525" fmla="*/ 6003422 w 11218359"/>
              <a:gd name="connsiteY525" fmla="*/ 694092 h 694091"/>
              <a:gd name="connsiteX526" fmla="*/ 6014852 w 11218359"/>
              <a:gd name="connsiteY526" fmla="*/ 694092 h 694091"/>
              <a:gd name="connsiteX527" fmla="*/ 6026282 w 11218359"/>
              <a:gd name="connsiteY527" fmla="*/ 694092 h 694091"/>
              <a:gd name="connsiteX528" fmla="*/ 6037712 w 11218359"/>
              <a:gd name="connsiteY528" fmla="*/ 694092 h 694091"/>
              <a:gd name="connsiteX529" fmla="*/ 6049142 w 11218359"/>
              <a:gd name="connsiteY529" fmla="*/ 694092 h 694091"/>
              <a:gd name="connsiteX530" fmla="*/ 6060620 w 11218359"/>
              <a:gd name="connsiteY530" fmla="*/ 694092 h 694091"/>
              <a:gd name="connsiteX531" fmla="*/ 6072049 w 11218359"/>
              <a:gd name="connsiteY531" fmla="*/ 694092 h 694091"/>
              <a:gd name="connsiteX532" fmla="*/ 6083480 w 11218359"/>
              <a:gd name="connsiteY532" fmla="*/ 694092 h 694091"/>
              <a:gd name="connsiteX533" fmla="*/ 6094910 w 11218359"/>
              <a:gd name="connsiteY533" fmla="*/ 694092 h 694091"/>
              <a:gd name="connsiteX534" fmla="*/ 6106340 w 11218359"/>
              <a:gd name="connsiteY534" fmla="*/ 694092 h 694091"/>
              <a:gd name="connsiteX535" fmla="*/ 6117818 w 11218359"/>
              <a:gd name="connsiteY535" fmla="*/ 694092 h 694091"/>
              <a:gd name="connsiteX536" fmla="*/ 6129247 w 11218359"/>
              <a:gd name="connsiteY536" fmla="*/ 694092 h 694091"/>
              <a:gd name="connsiteX537" fmla="*/ 6140677 w 11218359"/>
              <a:gd name="connsiteY537" fmla="*/ 694092 h 694091"/>
              <a:gd name="connsiteX538" fmla="*/ 6152107 w 11218359"/>
              <a:gd name="connsiteY538" fmla="*/ 694092 h 694091"/>
              <a:gd name="connsiteX539" fmla="*/ 6163537 w 11218359"/>
              <a:gd name="connsiteY539" fmla="*/ 694092 h 694091"/>
              <a:gd name="connsiteX540" fmla="*/ 6175015 w 11218359"/>
              <a:gd name="connsiteY540" fmla="*/ 694092 h 694091"/>
              <a:gd name="connsiteX541" fmla="*/ 6186445 w 11218359"/>
              <a:gd name="connsiteY541" fmla="*/ 694092 h 694091"/>
              <a:gd name="connsiteX542" fmla="*/ 6197875 w 11218359"/>
              <a:gd name="connsiteY542" fmla="*/ 694092 h 694091"/>
              <a:gd name="connsiteX543" fmla="*/ 6209305 w 11218359"/>
              <a:gd name="connsiteY543" fmla="*/ 694092 h 694091"/>
              <a:gd name="connsiteX544" fmla="*/ 6220735 w 11218359"/>
              <a:gd name="connsiteY544" fmla="*/ 694092 h 694091"/>
              <a:gd name="connsiteX545" fmla="*/ 6232212 w 11218359"/>
              <a:gd name="connsiteY545" fmla="*/ 694092 h 694091"/>
              <a:gd name="connsiteX546" fmla="*/ 6243642 w 11218359"/>
              <a:gd name="connsiteY546" fmla="*/ 694092 h 694091"/>
              <a:gd name="connsiteX547" fmla="*/ 6255073 w 11218359"/>
              <a:gd name="connsiteY547" fmla="*/ 694092 h 694091"/>
              <a:gd name="connsiteX548" fmla="*/ 6266503 w 11218359"/>
              <a:gd name="connsiteY548" fmla="*/ 694092 h 694091"/>
              <a:gd name="connsiteX549" fmla="*/ 6277933 w 11218359"/>
              <a:gd name="connsiteY549" fmla="*/ 694092 h 694091"/>
              <a:gd name="connsiteX550" fmla="*/ 6289410 w 11218359"/>
              <a:gd name="connsiteY550" fmla="*/ 694092 h 694091"/>
              <a:gd name="connsiteX551" fmla="*/ 6300840 w 11218359"/>
              <a:gd name="connsiteY551" fmla="*/ 694092 h 694091"/>
              <a:gd name="connsiteX552" fmla="*/ 6312270 w 11218359"/>
              <a:gd name="connsiteY552" fmla="*/ 694092 h 694091"/>
              <a:gd name="connsiteX553" fmla="*/ 6323700 w 11218359"/>
              <a:gd name="connsiteY553" fmla="*/ 694092 h 694091"/>
              <a:gd name="connsiteX554" fmla="*/ 6335130 w 11218359"/>
              <a:gd name="connsiteY554" fmla="*/ 694092 h 694091"/>
              <a:gd name="connsiteX555" fmla="*/ 6346608 w 11218359"/>
              <a:gd name="connsiteY555" fmla="*/ 694092 h 694091"/>
              <a:gd name="connsiteX556" fmla="*/ 6358038 w 11218359"/>
              <a:gd name="connsiteY556" fmla="*/ 694092 h 694091"/>
              <a:gd name="connsiteX557" fmla="*/ 6369468 w 11218359"/>
              <a:gd name="connsiteY557" fmla="*/ 694092 h 694091"/>
              <a:gd name="connsiteX558" fmla="*/ 6380898 w 11218359"/>
              <a:gd name="connsiteY558" fmla="*/ 694092 h 694091"/>
              <a:gd name="connsiteX559" fmla="*/ 6392328 w 11218359"/>
              <a:gd name="connsiteY559" fmla="*/ 694092 h 694091"/>
              <a:gd name="connsiteX560" fmla="*/ 6403805 w 11218359"/>
              <a:gd name="connsiteY560" fmla="*/ 694092 h 694091"/>
              <a:gd name="connsiteX561" fmla="*/ 6415235 w 11218359"/>
              <a:gd name="connsiteY561" fmla="*/ 694092 h 694091"/>
              <a:gd name="connsiteX562" fmla="*/ 6426666 w 11218359"/>
              <a:gd name="connsiteY562" fmla="*/ 694092 h 694091"/>
              <a:gd name="connsiteX563" fmla="*/ 6438096 w 11218359"/>
              <a:gd name="connsiteY563" fmla="*/ 694092 h 694091"/>
              <a:gd name="connsiteX564" fmla="*/ 6449525 w 11218359"/>
              <a:gd name="connsiteY564" fmla="*/ 694092 h 694091"/>
              <a:gd name="connsiteX565" fmla="*/ 6461003 w 11218359"/>
              <a:gd name="connsiteY565" fmla="*/ 694092 h 694091"/>
              <a:gd name="connsiteX566" fmla="*/ 6472433 w 11218359"/>
              <a:gd name="connsiteY566" fmla="*/ 694092 h 694091"/>
              <a:gd name="connsiteX567" fmla="*/ 6483863 w 11218359"/>
              <a:gd name="connsiteY567" fmla="*/ 694092 h 694091"/>
              <a:gd name="connsiteX568" fmla="*/ 6495293 w 11218359"/>
              <a:gd name="connsiteY568" fmla="*/ 694092 h 694091"/>
              <a:gd name="connsiteX569" fmla="*/ 6506723 w 11218359"/>
              <a:gd name="connsiteY569" fmla="*/ 694092 h 694091"/>
              <a:gd name="connsiteX570" fmla="*/ 6518201 w 11218359"/>
              <a:gd name="connsiteY570" fmla="*/ 694092 h 694091"/>
              <a:gd name="connsiteX571" fmla="*/ 6529631 w 11218359"/>
              <a:gd name="connsiteY571" fmla="*/ 694092 h 694091"/>
              <a:gd name="connsiteX572" fmla="*/ 6541061 w 11218359"/>
              <a:gd name="connsiteY572" fmla="*/ 694092 h 694091"/>
              <a:gd name="connsiteX573" fmla="*/ 6552490 w 11218359"/>
              <a:gd name="connsiteY573" fmla="*/ 694092 h 694091"/>
              <a:gd name="connsiteX574" fmla="*/ 6563921 w 11218359"/>
              <a:gd name="connsiteY574" fmla="*/ 694092 h 694091"/>
              <a:gd name="connsiteX575" fmla="*/ 6575398 w 11218359"/>
              <a:gd name="connsiteY575" fmla="*/ 694092 h 694091"/>
              <a:gd name="connsiteX576" fmla="*/ 6586828 w 11218359"/>
              <a:gd name="connsiteY576" fmla="*/ 694092 h 694091"/>
              <a:gd name="connsiteX577" fmla="*/ 6598259 w 11218359"/>
              <a:gd name="connsiteY577" fmla="*/ 694092 h 694091"/>
              <a:gd name="connsiteX578" fmla="*/ 6609688 w 11218359"/>
              <a:gd name="connsiteY578" fmla="*/ 694092 h 694091"/>
              <a:gd name="connsiteX579" fmla="*/ 6621118 w 11218359"/>
              <a:gd name="connsiteY579" fmla="*/ 694092 h 694091"/>
              <a:gd name="connsiteX580" fmla="*/ 6632596 w 11218359"/>
              <a:gd name="connsiteY580" fmla="*/ 694092 h 694091"/>
              <a:gd name="connsiteX581" fmla="*/ 6644026 w 11218359"/>
              <a:gd name="connsiteY581" fmla="*/ 694092 h 694091"/>
              <a:gd name="connsiteX582" fmla="*/ 6655456 w 11218359"/>
              <a:gd name="connsiteY582" fmla="*/ 694092 h 694091"/>
              <a:gd name="connsiteX583" fmla="*/ 6666886 w 11218359"/>
              <a:gd name="connsiteY583" fmla="*/ 694092 h 694091"/>
              <a:gd name="connsiteX584" fmla="*/ 6678316 w 11218359"/>
              <a:gd name="connsiteY584" fmla="*/ 694092 h 694091"/>
              <a:gd name="connsiteX585" fmla="*/ 6689794 w 11218359"/>
              <a:gd name="connsiteY585" fmla="*/ 694092 h 694091"/>
              <a:gd name="connsiteX586" fmla="*/ 6701224 w 11218359"/>
              <a:gd name="connsiteY586" fmla="*/ 694092 h 694091"/>
              <a:gd name="connsiteX587" fmla="*/ 6712653 w 11218359"/>
              <a:gd name="connsiteY587" fmla="*/ 694092 h 694091"/>
              <a:gd name="connsiteX588" fmla="*/ 6724083 w 11218359"/>
              <a:gd name="connsiteY588" fmla="*/ 694092 h 694091"/>
              <a:gd name="connsiteX589" fmla="*/ 6735514 w 11218359"/>
              <a:gd name="connsiteY589" fmla="*/ 694092 h 694091"/>
              <a:gd name="connsiteX590" fmla="*/ 6746944 w 11218359"/>
              <a:gd name="connsiteY590" fmla="*/ 694092 h 694091"/>
              <a:gd name="connsiteX591" fmla="*/ 6758421 w 11218359"/>
              <a:gd name="connsiteY591" fmla="*/ 694092 h 694091"/>
              <a:gd name="connsiteX592" fmla="*/ 6769851 w 11218359"/>
              <a:gd name="connsiteY592" fmla="*/ 694092 h 694091"/>
              <a:gd name="connsiteX593" fmla="*/ 6781281 w 11218359"/>
              <a:gd name="connsiteY593" fmla="*/ 694092 h 694091"/>
              <a:gd name="connsiteX594" fmla="*/ 6792711 w 11218359"/>
              <a:gd name="connsiteY594" fmla="*/ 694092 h 694091"/>
              <a:gd name="connsiteX595" fmla="*/ 6804141 w 11218359"/>
              <a:gd name="connsiteY595" fmla="*/ 694092 h 694091"/>
              <a:gd name="connsiteX596" fmla="*/ 6815619 w 11218359"/>
              <a:gd name="connsiteY596" fmla="*/ 694092 h 694091"/>
              <a:gd name="connsiteX597" fmla="*/ 6827049 w 11218359"/>
              <a:gd name="connsiteY597" fmla="*/ 694092 h 694091"/>
              <a:gd name="connsiteX598" fmla="*/ 6838479 w 11218359"/>
              <a:gd name="connsiteY598" fmla="*/ 694092 h 694091"/>
              <a:gd name="connsiteX599" fmla="*/ 6849909 w 11218359"/>
              <a:gd name="connsiteY599" fmla="*/ 694092 h 694091"/>
              <a:gd name="connsiteX600" fmla="*/ 6861339 w 11218359"/>
              <a:gd name="connsiteY600" fmla="*/ 694092 h 694091"/>
              <a:gd name="connsiteX601" fmla="*/ 6872816 w 11218359"/>
              <a:gd name="connsiteY601" fmla="*/ 694092 h 694091"/>
              <a:gd name="connsiteX602" fmla="*/ 6884246 w 11218359"/>
              <a:gd name="connsiteY602" fmla="*/ 694092 h 694091"/>
              <a:gd name="connsiteX603" fmla="*/ 6895676 w 11218359"/>
              <a:gd name="connsiteY603" fmla="*/ 694092 h 694091"/>
              <a:gd name="connsiteX604" fmla="*/ 6907107 w 11218359"/>
              <a:gd name="connsiteY604" fmla="*/ 694092 h 694091"/>
              <a:gd name="connsiteX605" fmla="*/ 6918537 w 11218359"/>
              <a:gd name="connsiteY605" fmla="*/ 694092 h 694091"/>
              <a:gd name="connsiteX606" fmla="*/ 6930014 w 11218359"/>
              <a:gd name="connsiteY606" fmla="*/ 694092 h 694091"/>
              <a:gd name="connsiteX607" fmla="*/ 6941444 w 11218359"/>
              <a:gd name="connsiteY607" fmla="*/ 694092 h 694091"/>
              <a:gd name="connsiteX608" fmla="*/ 6952874 w 11218359"/>
              <a:gd name="connsiteY608" fmla="*/ 694092 h 694091"/>
              <a:gd name="connsiteX609" fmla="*/ 6964304 w 11218359"/>
              <a:gd name="connsiteY609" fmla="*/ 694092 h 694091"/>
              <a:gd name="connsiteX610" fmla="*/ 6975734 w 11218359"/>
              <a:gd name="connsiteY610" fmla="*/ 694092 h 694091"/>
              <a:gd name="connsiteX611" fmla="*/ 6987212 w 11218359"/>
              <a:gd name="connsiteY611" fmla="*/ 694092 h 694091"/>
              <a:gd name="connsiteX612" fmla="*/ 6998642 w 11218359"/>
              <a:gd name="connsiteY612" fmla="*/ 694092 h 694091"/>
              <a:gd name="connsiteX613" fmla="*/ 7010072 w 11218359"/>
              <a:gd name="connsiteY613" fmla="*/ 694092 h 694091"/>
              <a:gd name="connsiteX614" fmla="*/ 7021502 w 11218359"/>
              <a:gd name="connsiteY614" fmla="*/ 694092 h 694091"/>
              <a:gd name="connsiteX615" fmla="*/ 7032931 w 11218359"/>
              <a:gd name="connsiteY615" fmla="*/ 694092 h 694091"/>
              <a:gd name="connsiteX616" fmla="*/ 7044409 w 11218359"/>
              <a:gd name="connsiteY616" fmla="*/ 694092 h 694091"/>
              <a:gd name="connsiteX617" fmla="*/ 7055839 w 11218359"/>
              <a:gd name="connsiteY617" fmla="*/ 694092 h 694091"/>
              <a:gd name="connsiteX618" fmla="*/ 7067269 w 11218359"/>
              <a:gd name="connsiteY618" fmla="*/ 694092 h 694091"/>
              <a:gd name="connsiteX619" fmla="*/ 7078700 w 11218359"/>
              <a:gd name="connsiteY619" fmla="*/ 694092 h 694091"/>
              <a:gd name="connsiteX620" fmla="*/ 7090129 w 11218359"/>
              <a:gd name="connsiteY620" fmla="*/ 694092 h 694091"/>
              <a:gd name="connsiteX621" fmla="*/ 7101607 w 11218359"/>
              <a:gd name="connsiteY621" fmla="*/ 694092 h 694091"/>
              <a:gd name="connsiteX622" fmla="*/ 7113037 w 11218359"/>
              <a:gd name="connsiteY622" fmla="*/ 694092 h 694091"/>
              <a:gd name="connsiteX623" fmla="*/ 7124467 w 11218359"/>
              <a:gd name="connsiteY623" fmla="*/ 694092 h 694091"/>
              <a:gd name="connsiteX624" fmla="*/ 7135897 w 11218359"/>
              <a:gd name="connsiteY624" fmla="*/ 694092 h 694091"/>
              <a:gd name="connsiteX625" fmla="*/ 7147327 w 11218359"/>
              <a:gd name="connsiteY625" fmla="*/ 694092 h 694091"/>
              <a:gd name="connsiteX626" fmla="*/ 7158805 w 11218359"/>
              <a:gd name="connsiteY626" fmla="*/ 694092 h 694091"/>
              <a:gd name="connsiteX627" fmla="*/ 7170235 w 11218359"/>
              <a:gd name="connsiteY627" fmla="*/ 694092 h 694091"/>
              <a:gd name="connsiteX628" fmla="*/ 7181665 w 11218359"/>
              <a:gd name="connsiteY628" fmla="*/ 694092 h 694091"/>
              <a:gd name="connsiteX629" fmla="*/ 7193094 w 11218359"/>
              <a:gd name="connsiteY629" fmla="*/ 694092 h 694091"/>
              <a:gd name="connsiteX630" fmla="*/ 7204524 w 11218359"/>
              <a:gd name="connsiteY630" fmla="*/ 694092 h 694091"/>
              <a:gd name="connsiteX631" fmla="*/ 7216002 w 11218359"/>
              <a:gd name="connsiteY631" fmla="*/ 694092 h 694091"/>
              <a:gd name="connsiteX632" fmla="*/ 7227432 w 11218359"/>
              <a:gd name="connsiteY632" fmla="*/ 694092 h 694091"/>
              <a:gd name="connsiteX633" fmla="*/ 7238862 w 11218359"/>
              <a:gd name="connsiteY633" fmla="*/ 694092 h 694091"/>
              <a:gd name="connsiteX634" fmla="*/ 7250292 w 11218359"/>
              <a:gd name="connsiteY634" fmla="*/ 694092 h 694091"/>
              <a:gd name="connsiteX635" fmla="*/ 7261722 w 11218359"/>
              <a:gd name="connsiteY635" fmla="*/ 694092 h 694091"/>
              <a:gd name="connsiteX636" fmla="*/ 7273200 w 11218359"/>
              <a:gd name="connsiteY636" fmla="*/ 694092 h 694091"/>
              <a:gd name="connsiteX637" fmla="*/ 7284630 w 11218359"/>
              <a:gd name="connsiteY637" fmla="*/ 694092 h 694091"/>
              <a:gd name="connsiteX638" fmla="*/ 7296060 w 11218359"/>
              <a:gd name="connsiteY638" fmla="*/ 694092 h 694091"/>
              <a:gd name="connsiteX639" fmla="*/ 7307490 w 11218359"/>
              <a:gd name="connsiteY639" fmla="*/ 694092 h 694091"/>
              <a:gd name="connsiteX640" fmla="*/ 7318920 w 11218359"/>
              <a:gd name="connsiteY640" fmla="*/ 694092 h 694091"/>
              <a:gd name="connsiteX641" fmla="*/ 7330398 w 11218359"/>
              <a:gd name="connsiteY641" fmla="*/ 694092 h 694091"/>
              <a:gd name="connsiteX642" fmla="*/ 7341828 w 11218359"/>
              <a:gd name="connsiteY642" fmla="*/ 694092 h 694091"/>
              <a:gd name="connsiteX643" fmla="*/ 7353257 w 11218359"/>
              <a:gd name="connsiteY643" fmla="*/ 694092 h 694091"/>
              <a:gd name="connsiteX644" fmla="*/ 7364687 w 11218359"/>
              <a:gd name="connsiteY644" fmla="*/ 694092 h 694091"/>
              <a:gd name="connsiteX645" fmla="*/ 7376117 w 11218359"/>
              <a:gd name="connsiteY645" fmla="*/ 694092 h 694091"/>
              <a:gd name="connsiteX646" fmla="*/ 7387595 w 11218359"/>
              <a:gd name="connsiteY646" fmla="*/ 694092 h 694091"/>
              <a:gd name="connsiteX647" fmla="*/ 7399025 w 11218359"/>
              <a:gd name="connsiteY647" fmla="*/ 694092 h 694091"/>
              <a:gd name="connsiteX648" fmla="*/ 7410455 w 11218359"/>
              <a:gd name="connsiteY648" fmla="*/ 694092 h 694091"/>
              <a:gd name="connsiteX649" fmla="*/ 7421885 w 11218359"/>
              <a:gd name="connsiteY649" fmla="*/ 694092 h 694091"/>
              <a:gd name="connsiteX650" fmla="*/ 7433315 w 11218359"/>
              <a:gd name="connsiteY650" fmla="*/ 694092 h 694091"/>
              <a:gd name="connsiteX651" fmla="*/ 7444793 w 11218359"/>
              <a:gd name="connsiteY651" fmla="*/ 694092 h 694091"/>
              <a:gd name="connsiteX652" fmla="*/ 7456222 w 11218359"/>
              <a:gd name="connsiteY652" fmla="*/ 694092 h 694091"/>
              <a:gd name="connsiteX653" fmla="*/ 7467653 w 11218359"/>
              <a:gd name="connsiteY653" fmla="*/ 694092 h 694091"/>
              <a:gd name="connsiteX654" fmla="*/ 7479083 w 11218359"/>
              <a:gd name="connsiteY654" fmla="*/ 694092 h 694091"/>
              <a:gd name="connsiteX655" fmla="*/ 7490513 w 11218359"/>
              <a:gd name="connsiteY655" fmla="*/ 694092 h 694091"/>
              <a:gd name="connsiteX656" fmla="*/ 7501990 w 11218359"/>
              <a:gd name="connsiteY656" fmla="*/ 694092 h 694091"/>
              <a:gd name="connsiteX657" fmla="*/ 7513420 w 11218359"/>
              <a:gd name="connsiteY657" fmla="*/ 694092 h 694091"/>
              <a:gd name="connsiteX658" fmla="*/ 7524850 w 11218359"/>
              <a:gd name="connsiteY658" fmla="*/ 694092 h 694091"/>
              <a:gd name="connsiteX659" fmla="*/ 7536280 w 11218359"/>
              <a:gd name="connsiteY659" fmla="*/ 694092 h 694091"/>
              <a:gd name="connsiteX660" fmla="*/ 7547710 w 11218359"/>
              <a:gd name="connsiteY660" fmla="*/ 694092 h 694091"/>
              <a:gd name="connsiteX661" fmla="*/ 7559188 w 11218359"/>
              <a:gd name="connsiteY661" fmla="*/ 694092 h 694091"/>
              <a:gd name="connsiteX662" fmla="*/ 7570618 w 11218359"/>
              <a:gd name="connsiteY662" fmla="*/ 694092 h 694091"/>
              <a:gd name="connsiteX663" fmla="*/ 7582048 w 11218359"/>
              <a:gd name="connsiteY663" fmla="*/ 694092 h 694091"/>
              <a:gd name="connsiteX664" fmla="*/ 7593478 w 11218359"/>
              <a:gd name="connsiteY664" fmla="*/ 694092 h 694091"/>
              <a:gd name="connsiteX665" fmla="*/ 7604908 w 11218359"/>
              <a:gd name="connsiteY665" fmla="*/ 694092 h 694091"/>
              <a:gd name="connsiteX666" fmla="*/ 7616385 w 11218359"/>
              <a:gd name="connsiteY666" fmla="*/ 694092 h 694091"/>
              <a:gd name="connsiteX667" fmla="*/ 7627815 w 11218359"/>
              <a:gd name="connsiteY667" fmla="*/ 694092 h 694091"/>
              <a:gd name="connsiteX668" fmla="*/ 7639246 w 11218359"/>
              <a:gd name="connsiteY668" fmla="*/ 694092 h 694091"/>
              <a:gd name="connsiteX669" fmla="*/ 7650676 w 11218359"/>
              <a:gd name="connsiteY669" fmla="*/ 694092 h 694091"/>
              <a:gd name="connsiteX670" fmla="*/ 7662106 w 11218359"/>
              <a:gd name="connsiteY670" fmla="*/ 694092 h 694091"/>
              <a:gd name="connsiteX671" fmla="*/ 7673583 w 11218359"/>
              <a:gd name="connsiteY671" fmla="*/ 694092 h 694091"/>
              <a:gd name="connsiteX672" fmla="*/ 7685013 w 11218359"/>
              <a:gd name="connsiteY672" fmla="*/ 694092 h 694091"/>
              <a:gd name="connsiteX673" fmla="*/ 7696443 w 11218359"/>
              <a:gd name="connsiteY673" fmla="*/ 694092 h 694091"/>
              <a:gd name="connsiteX674" fmla="*/ 7707873 w 11218359"/>
              <a:gd name="connsiteY674" fmla="*/ 694092 h 694091"/>
              <a:gd name="connsiteX675" fmla="*/ 7719303 w 11218359"/>
              <a:gd name="connsiteY675" fmla="*/ 694092 h 694091"/>
              <a:gd name="connsiteX676" fmla="*/ 7730733 w 11218359"/>
              <a:gd name="connsiteY676" fmla="*/ 694092 h 694091"/>
              <a:gd name="connsiteX677" fmla="*/ 7742211 w 11218359"/>
              <a:gd name="connsiteY677" fmla="*/ 694092 h 694091"/>
              <a:gd name="connsiteX678" fmla="*/ 7753641 w 11218359"/>
              <a:gd name="connsiteY678" fmla="*/ 694092 h 694091"/>
              <a:gd name="connsiteX679" fmla="*/ 7765071 w 11218359"/>
              <a:gd name="connsiteY679" fmla="*/ 694092 h 694091"/>
              <a:gd name="connsiteX680" fmla="*/ 7776501 w 11218359"/>
              <a:gd name="connsiteY680" fmla="*/ 694092 h 694091"/>
              <a:gd name="connsiteX681" fmla="*/ 7787931 w 11218359"/>
              <a:gd name="connsiteY681" fmla="*/ 694092 h 694091"/>
              <a:gd name="connsiteX682" fmla="*/ 7799408 w 11218359"/>
              <a:gd name="connsiteY682" fmla="*/ 694092 h 694091"/>
              <a:gd name="connsiteX683" fmla="*/ 7810839 w 11218359"/>
              <a:gd name="connsiteY683" fmla="*/ 694092 h 694091"/>
              <a:gd name="connsiteX684" fmla="*/ 7822268 w 11218359"/>
              <a:gd name="connsiteY684" fmla="*/ 694092 h 694091"/>
              <a:gd name="connsiteX685" fmla="*/ 7833698 w 11218359"/>
              <a:gd name="connsiteY685" fmla="*/ 694092 h 694091"/>
              <a:gd name="connsiteX686" fmla="*/ 7845128 w 11218359"/>
              <a:gd name="connsiteY686" fmla="*/ 694092 h 694091"/>
              <a:gd name="connsiteX687" fmla="*/ 7856606 w 11218359"/>
              <a:gd name="connsiteY687" fmla="*/ 694092 h 694091"/>
              <a:gd name="connsiteX688" fmla="*/ 7868036 w 11218359"/>
              <a:gd name="connsiteY688" fmla="*/ 694092 h 694091"/>
              <a:gd name="connsiteX689" fmla="*/ 7879466 w 11218359"/>
              <a:gd name="connsiteY689" fmla="*/ 694092 h 694091"/>
              <a:gd name="connsiteX690" fmla="*/ 7890896 w 11218359"/>
              <a:gd name="connsiteY690" fmla="*/ 694092 h 694091"/>
              <a:gd name="connsiteX691" fmla="*/ 7902326 w 11218359"/>
              <a:gd name="connsiteY691" fmla="*/ 694092 h 694091"/>
              <a:gd name="connsiteX692" fmla="*/ 7913804 w 11218359"/>
              <a:gd name="connsiteY692" fmla="*/ 694092 h 694091"/>
              <a:gd name="connsiteX693" fmla="*/ 7925234 w 11218359"/>
              <a:gd name="connsiteY693" fmla="*/ 694092 h 694091"/>
              <a:gd name="connsiteX694" fmla="*/ 7936663 w 11218359"/>
              <a:gd name="connsiteY694" fmla="*/ 694092 h 694091"/>
              <a:gd name="connsiteX695" fmla="*/ 7948094 w 11218359"/>
              <a:gd name="connsiteY695" fmla="*/ 694092 h 694091"/>
              <a:gd name="connsiteX696" fmla="*/ 7959524 w 11218359"/>
              <a:gd name="connsiteY696" fmla="*/ 694092 h 694091"/>
              <a:gd name="connsiteX697" fmla="*/ 7971001 w 11218359"/>
              <a:gd name="connsiteY697" fmla="*/ 694092 h 694091"/>
              <a:gd name="connsiteX698" fmla="*/ 7982431 w 11218359"/>
              <a:gd name="connsiteY698" fmla="*/ 694092 h 694091"/>
              <a:gd name="connsiteX699" fmla="*/ 7993861 w 11218359"/>
              <a:gd name="connsiteY699" fmla="*/ 694092 h 694091"/>
              <a:gd name="connsiteX700" fmla="*/ 8005291 w 11218359"/>
              <a:gd name="connsiteY700" fmla="*/ 694092 h 694091"/>
              <a:gd name="connsiteX701" fmla="*/ 8016721 w 11218359"/>
              <a:gd name="connsiteY701" fmla="*/ 694092 h 694091"/>
              <a:gd name="connsiteX702" fmla="*/ 8028199 w 11218359"/>
              <a:gd name="connsiteY702" fmla="*/ 694092 h 694091"/>
              <a:gd name="connsiteX703" fmla="*/ 8039629 w 11218359"/>
              <a:gd name="connsiteY703" fmla="*/ 694092 h 694091"/>
              <a:gd name="connsiteX704" fmla="*/ 8051059 w 11218359"/>
              <a:gd name="connsiteY704" fmla="*/ 694092 h 694091"/>
              <a:gd name="connsiteX705" fmla="*/ 8062489 w 11218359"/>
              <a:gd name="connsiteY705" fmla="*/ 694092 h 694091"/>
              <a:gd name="connsiteX706" fmla="*/ 8073919 w 11218359"/>
              <a:gd name="connsiteY706" fmla="*/ 694092 h 694091"/>
              <a:gd name="connsiteX707" fmla="*/ 8085396 w 11218359"/>
              <a:gd name="connsiteY707" fmla="*/ 694092 h 694091"/>
              <a:gd name="connsiteX708" fmla="*/ 8096826 w 11218359"/>
              <a:gd name="connsiteY708" fmla="*/ 694092 h 694091"/>
              <a:gd name="connsiteX709" fmla="*/ 8108256 w 11218359"/>
              <a:gd name="connsiteY709" fmla="*/ 694092 h 694091"/>
              <a:gd name="connsiteX710" fmla="*/ 8119687 w 11218359"/>
              <a:gd name="connsiteY710" fmla="*/ 694092 h 694091"/>
              <a:gd name="connsiteX711" fmla="*/ 8131117 w 11218359"/>
              <a:gd name="connsiteY711" fmla="*/ 694092 h 694091"/>
              <a:gd name="connsiteX712" fmla="*/ 8142594 w 11218359"/>
              <a:gd name="connsiteY712" fmla="*/ 694092 h 694091"/>
              <a:gd name="connsiteX713" fmla="*/ 8154024 w 11218359"/>
              <a:gd name="connsiteY713" fmla="*/ 694092 h 694091"/>
              <a:gd name="connsiteX714" fmla="*/ 8165454 w 11218359"/>
              <a:gd name="connsiteY714" fmla="*/ 694092 h 694091"/>
              <a:gd name="connsiteX715" fmla="*/ 8176884 w 11218359"/>
              <a:gd name="connsiteY715" fmla="*/ 694092 h 694091"/>
              <a:gd name="connsiteX716" fmla="*/ 8188314 w 11218359"/>
              <a:gd name="connsiteY716" fmla="*/ 694092 h 694091"/>
              <a:gd name="connsiteX717" fmla="*/ 8199792 w 11218359"/>
              <a:gd name="connsiteY717" fmla="*/ 694092 h 694091"/>
              <a:gd name="connsiteX718" fmla="*/ 8211222 w 11218359"/>
              <a:gd name="connsiteY718" fmla="*/ 694092 h 694091"/>
              <a:gd name="connsiteX719" fmla="*/ 8222652 w 11218359"/>
              <a:gd name="connsiteY719" fmla="*/ 694092 h 694091"/>
              <a:gd name="connsiteX720" fmla="*/ 8234082 w 11218359"/>
              <a:gd name="connsiteY720" fmla="*/ 694092 h 694091"/>
              <a:gd name="connsiteX721" fmla="*/ 8245512 w 11218359"/>
              <a:gd name="connsiteY721" fmla="*/ 694092 h 694091"/>
              <a:gd name="connsiteX722" fmla="*/ 8256989 w 11218359"/>
              <a:gd name="connsiteY722" fmla="*/ 694092 h 694091"/>
              <a:gd name="connsiteX723" fmla="*/ 8268419 w 11218359"/>
              <a:gd name="connsiteY723" fmla="*/ 694092 h 694091"/>
              <a:gd name="connsiteX724" fmla="*/ 8279850 w 11218359"/>
              <a:gd name="connsiteY724" fmla="*/ 694092 h 694091"/>
              <a:gd name="connsiteX725" fmla="*/ 8291280 w 11218359"/>
              <a:gd name="connsiteY725" fmla="*/ 694092 h 694091"/>
              <a:gd name="connsiteX726" fmla="*/ 8302709 w 11218359"/>
              <a:gd name="connsiteY726" fmla="*/ 694092 h 694091"/>
              <a:gd name="connsiteX727" fmla="*/ 8314187 w 11218359"/>
              <a:gd name="connsiteY727" fmla="*/ 694092 h 694091"/>
              <a:gd name="connsiteX728" fmla="*/ 8325617 w 11218359"/>
              <a:gd name="connsiteY728" fmla="*/ 694092 h 694091"/>
              <a:gd name="connsiteX729" fmla="*/ 8337047 w 11218359"/>
              <a:gd name="connsiteY729" fmla="*/ 694092 h 694091"/>
              <a:gd name="connsiteX730" fmla="*/ 8348477 w 11218359"/>
              <a:gd name="connsiteY730" fmla="*/ 694092 h 694091"/>
              <a:gd name="connsiteX731" fmla="*/ 8359907 w 11218359"/>
              <a:gd name="connsiteY731" fmla="*/ 694092 h 694091"/>
              <a:gd name="connsiteX732" fmla="*/ 8371385 w 11218359"/>
              <a:gd name="connsiteY732" fmla="*/ 694092 h 694091"/>
              <a:gd name="connsiteX733" fmla="*/ 8382815 w 11218359"/>
              <a:gd name="connsiteY733" fmla="*/ 694092 h 694091"/>
              <a:gd name="connsiteX734" fmla="*/ 8394245 w 11218359"/>
              <a:gd name="connsiteY734" fmla="*/ 694092 h 694091"/>
              <a:gd name="connsiteX735" fmla="*/ 8405674 w 11218359"/>
              <a:gd name="connsiteY735" fmla="*/ 694092 h 694091"/>
              <a:gd name="connsiteX736" fmla="*/ 8417104 w 11218359"/>
              <a:gd name="connsiteY736" fmla="*/ 694092 h 694091"/>
              <a:gd name="connsiteX737" fmla="*/ 8428582 w 11218359"/>
              <a:gd name="connsiteY737" fmla="*/ 694092 h 694091"/>
              <a:gd name="connsiteX738" fmla="*/ 8440012 w 11218359"/>
              <a:gd name="connsiteY738" fmla="*/ 694092 h 694091"/>
              <a:gd name="connsiteX739" fmla="*/ 8451442 w 11218359"/>
              <a:gd name="connsiteY739" fmla="*/ 694092 h 694091"/>
              <a:gd name="connsiteX740" fmla="*/ 8462872 w 11218359"/>
              <a:gd name="connsiteY740" fmla="*/ 694092 h 694091"/>
              <a:gd name="connsiteX741" fmla="*/ 8474302 w 11218359"/>
              <a:gd name="connsiteY741" fmla="*/ 694092 h 694091"/>
              <a:gd name="connsiteX742" fmla="*/ 8485780 w 11218359"/>
              <a:gd name="connsiteY742" fmla="*/ 694092 h 694091"/>
              <a:gd name="connsiteX743" fmla="*/ 8497210 w 11218359"/>
              <a:gd name="connsiteY743" fmla="*/ 694092 h 694091"/>
              <a:gd name="connsiteX744" fmla="*/ 8508640 w 11218359"/>
              <a:gd name="connsiteY744" fmla="*/ 694092 h 694091"/>
              <a:gd name="connsiteX745" fmla="*/ 8520069 w 11218359"/>
              <a:gd name="connsiteY745" fmla="*/ 694092 h 694091"/>
              <a:gd name="connsiteX746" fmla="*/ 8531500 w 11218359"/>
              <a:gd name="connsiteY746" fmla="*/ 694092 h 694091"/>
              <a:gd name="connsiteX747" fmla="*/ 8542977 w 11218359"/>
              <a:gd name="connsiteY747" fmla="*/ 694092 h 694091"/>
              <a:gd name="connsiteX748" fmla="*/ 8554407 w 11218359"/>
              <a:gd name="connsiteY748" fmla="*/ 694092 h 694091"/>
              <a:gd name="connsiteX749" fmla="*/ 8565837 w 11218359"/>
              <a:gd name="connsiteY749" fmla="*/ 694092 h 694091"/>
              <a:gd name="connsiteX750" fmla="*/ 8577267 w 11218359"/>
              <a:gd name="connsiteY750" fmla="*/ 694092 h 694091"/>
              <a:gd name="connsiteX751" fmla="*/ 8588697 w 11218359"/>
              <a:gd name="connsiteY751" fmla="*/ 694092 h 694091"/>
              <a:gd name="connsiteX752" fmla="*/ 8600175 w 11218359"/>
              <a:gd name="connsiteY752" fmla="*/ 694092 h 694091"/>
              <a:gd name="connsiteX753" fmla="*/ 8611605 w 11218359"/>
              <a:gd name="connsiteY753" fmla="*/ 694092 h 694091"/>
              <a:gd name="connsiteX754" fmla="*/ 8623035 w 11218359"/>
              <a:gd name="connsiteY754" fmla="*/ 694092 h 694091"/>
              <a:gd name="connsiteX755" fmla="*/ 8634465 w 11218359"/>
              <a:gd name="connsiteY755" fmla="*/ 694092 h 694091"/>
              <a:gd name="connsiteX756" fmla="*/ 8645895 w 11218359"/>
              <a:gd name="connsiteY756" fmla="*/ 694092 h 694091"/>
              <a:gd name="connsiteX757" fmla="*/ 8657373 w 11218359"/>
              <a:gd name="connsiteY757" fmla="*/ 694092 h 694091"/>
              <a:gd name="connsiteX758" fmla="*/ 8668802 w 11218359"/>
              <a:gd name="connsiteY758" fmla="*/ 694092 h 694091"/>
              <a:gd name="connsiteX759" fmla="*/ 8680232 w 11218359"/>
              <a:gd name="connsiteY759" fmla="*/ 694092 h 694091"/>
              <a:gd name="connsiteX760" fmla="*/ 8691662 w 11218359"/>
              <a:gd name="connsiteY760" fmla="*/ 694092 h 694091"/>
              <a:gd name="connsiteX761" fmla="*/ 8703093 w 11218359"/>
              <a:gd name="connsiteY761" fmla="*/ 694092 h 694091"/>
              <a:gd name="connsiteX762" fmla="*/ 8714570 w 11218359"/>
              <a:gd name="connsiteY762" fmla="*/ 694092 h 694091"/>
              <a:gd name="connsiteX763" fmla="*/ 8726000 w 11218359"/>
              <a:gd name="connsiteY763" fmla="*/ 694092 h 694091"/>
              <a:gd name="connsiteX764" fmla="*/ 8737430 w 11218359"/>
              <a:gd name="connsiteY764" fmla="*/ 694092 h 694091"/>
              <a:gd name="connsiteX765" fmla="*/ 8748860 w 11218359"/>
              <a:gd name="connsiteY765" fmla="*/ 694092 h 694091"/>
              <a:gd name="connsiteX766" fmla="*/ 8760290 w 11218359"/>
              <a:gd name="connsiteY766" fmla="*/ 694092 h 694091"/>
              <a:gd name="connsiteX767" fmla="*/ 8771768 w 11218359"/>
              <a:gd name="connsiteY767" fmla="*/ 694092 h 694091"/>
              <a:gd name="connsiteX768" fmla="*/ 8783198 w 11218359"/>
              <a:gd name="connsiteY768" fmla="*/ 694092 h 694091"/>
              <a:gd name="connsiteX769" fmla="*/ 8794628 w 11218359"/>
              <a:gd name="connsiteY769" fmla="*/ 694092 h 694091"/>
              <a:gd name="connsiteX770" fmla="*/ 8806058 w 11218359"/>
              <a:gd name="connsiteY770" fmla="*/ 694092 h 694091"/>
              <a:gd name="connsiteX771" fmla="*/ 8817488 w 11218359"/>
              <a:gd name="connsiteY771" fmla="*/ 694092 h 694091"/>
              <a:gd name="connsiteX772" fmla="*/ 8828918 w 11218359"/>
              <a:gd name="connsiteY772" fmla="*/ 694092 h 694091"/>
              <a:gd name="connsiteX773" fmla="*/ 8840395 w 11218359"/>
              <a:gd name="connsiteY773" fmla="*/ 694092 h 694091"/>
              <a:gd name="connsiteX774" fmla="*/ 8851825 w 11218359"/>
              <a:gd name="connsiteY774" fmla="*/ 694092 h 694091"/>
              <a:gd name="connsiteX775" fmla="*/ 8863256 w 11218359"/>
              <a:gd name="connsiteY775" fmla="*/ 694092 h 694091"/>
              <a:gd name="connsiteX776" fmla="*/ 8874686 w 11218359"/>
              <a:gd name="connsiteY776" fmla="*/ 694092 h 694091"/>
              <a:gd name="connsiteX777" fmla="*/ 8886115 w 11218359"/>
              <a:gd name="connsiteY777" fmla="*/ 694092 h 694091"/>
              <a:gd name="connsiteX778" fmla="*/ 8897593 w 11218359"/>
              <a:gd name="connsiteY778" fmla="*/ 694092 h 694091"/>
              <a:gd name="connsiteX779" fmla="*/ 8909022 w 11218359"/>
              <a:gd name="connsiteY779" fmla="*/ 694092 h 694091"/>
              <a:gd name="connsiteX780" fmla="*/ 8920453 w 11218359"/>
              <a:gd name="connsiteY780" fmla="*/ 694092 h 694091"/>
              <a:gd name="connsiteX781" fmla="*/ 8931883 w 11218359"/>
              <a:gd name="connsiteY781" fmla="*/ 694092 h 694091"/>
              <a:gd name="connsiteX782" fmla="*/ 8943313 w 11218359"/>
              <a:gd name="connsiteY782" fmla="*/ 694092 h 694091"/>
              <a:gd name="connsiteX783" fmla="*/ 8954791 w 11218359"/>
              <a:gd name="connsiteY783" fmla="*/ 694092 h 694091"/>
              <a:gd name="connsiteX784" fmla="*/ 8966220 w 11218359"/>
              <a:gd name="connsiteY784" fmla="*/ 694092 h 694091"/>
              <a:gd name="connsiteX785" fmla="*/ 8977651 w 11218359"/>
              <a:gd name="connsiteY785" fmla="*/ 694092 h 694091"/>
              <a:gd name="connsiteX786" fmla="*/ 8989080 w 11218359"/>
              <a:gd name="connsiteY786" fmla="*/ 694092 h 694091"/>
              <a:gd name="connsiteX787" fmla="*/ 9000511 w 11218359"/>
              <a:gd name="connsiteY787" fmla="*/ 694092 h 694091"/>
              <a:gd name="connsiteX788" fmla="*/ 9011988 w 11218359"/>
              <a:gd name="connsiteY788" fmla="*/ 694092 h 694091"/>
              <a:gd name="connsiteX789" fmla="*/ 9023418 w 11218359"/>
              <a:gd name="connsiteY789" fmla="*/ 694092 h 694091"/>
              <a:gd name="connsiteX790" fmla="*/ 9034849 w 11218359"/>
              <a:gd name="connsiteY790" fmla="*/ 694092 h 694091"/>
              <a:gd name="connsiteX791" fmla="*/ 9046278 w 11218359"/>
              <a:gd name="connsiteY791" fmla="*/ 694092 h 694091"/>
              <a:gd name="connsiteX792" fmla="*/ 9057709 w 11218359"/>
              <a:gd name="connsiteY792" fmla="*/ 694092 h 694091"/>
              <a:gd name="connsiteX793" fmla="*/ 9069186 w 11218359"/>
              <a:gd name="connsiteY793" fmla="*/ 694092 h 694091"/>
              <a:gd name="connsiteX794" fmla="*/ 9080615 w 11218359"/>
              <a:gd name="connsiteY794" fmla="*/ 694092 h 694091"/>
              <a:gd name="connsiteX795" fmla="*/ 9092046 w 11218359"/>
              <a:gd name="connsiteY795" fmla="*/ 694092 h 694091"/>
              <a:gd name="connsiteX796" fmla="*/ 9103476 w 11218359"/>
              <a:gd name="connsiteY796" fmla="*/ 694092 h 694091"/>
              <a:gd name="connsiteX797" fmla="*/ 9114906 w 11218359"/>
              <a:gd name="connsiteY797" fmla="*/ 694092 h 694091"/>
              <a:gd name="connsiteX798" fmla="*/ 9126384 w 11218359"/>
              <a:gd name="connsiteY798" fmla="*/ 694092 h 694091"/>
              <a:gd name="connsiteX799" fmla="*/ 9137813 w 11218359"/>
              <a:gd name="connsiteY799" fmla="*/ 694092 h 694091"/>
              <a:gd name="connsiteX800" fmla="*/ 9149244 w 11218359"/>
              <a:gd name="connsiteY800" fmla="*/ 694092 h 694091"/>
              <a:gd name="connsiteX801" fmla="*/ 9160673 w 11218359"/>
              <a:gd name="connsiteY801" fmla="*/ 694092 h 694091"/>
              <a:gd name="connsiteX802" fmla="*/ 9172104 w 11218359"/>
              <a:gd name="connsiteY802" fmla="*/ 694092 h 694091"/>
              <a:gd name="connsiteX803" fmla="*/ 9183581 w 11218359"/>
              <a:gd name="connsiteY803" fmla="*/ 694092 h 694091"/>
              <a:gd name="connsiteX804" fmla="*/ 9195011 w 11218359"/>
              <a:gd name="connsiteY804" fmla="*/ 694092 h 694091"/>
              <a:gd name="connsiteX805" fmla="*/ 9206442 w 11218359"/>
              <a:gd name="connsiteY805" fmla="*/ 694092 h 694091"/>
              <a:gd name="connsiteX806" fmla="*/ 9217871 w 11218359"/>
              <a:gd name="connsiteY806" fmla="*/ 694092 h 694091"/>
              <a:gd name="connsiteX807" fmla="*/ 9229301 w 11218359"/>
              <a:gd name="connsiteY807" fmla="*/ 694092 h 694091"/>
              <a:gd name="connsiteX808" fmla="*/ 9240779 w 11218359"/>
              <a:gd name="connsiteY808" fmla="*/ 694092 h 694091"/>
              <a:gd name="connsiteX809" fmla="*/ 9252209 w 11218359"/>
              <a:gd name="connsiteY809" fmla="*/ 694092 h 694091"/>
              <a:gd name="connsiteX810" fmla="*/ 9263639 w 11218359"/>
              <a:gd name="connsiteY810" fmla="*/ 694092 h 694091"/>
              <a:gd name="connsiteX811" fmla="*/ 9275069 w 11218359"/>
              <a:gd name="connsiteY811" fmla="*/ 694092 h 694091"/>
              <a:gd name="connsiteX812" fmla="*/ 9286498 w 11218359"/>
              <a:gd name="connsiteY812" fmla="*/ 694092 h 694091"/>
              <a:gd name="connsiteX813" fmla="*/ 9297977 w 11218359"/>
              <a:gd name="connsiteY813" fmla="*/ 694092 h 694091"/>
              <a:gd name="connsiteX814" fmla="*/ 9309406 w 11218359"/>
              <a:gd name="connsiteY814" fmla="*/ 694092 h 694091"/>
              <a:gd name="connsiteX815" fmla="*/ 9320837 w 11218359"/>
              <a:gd name="connsiteY815" fmla="*/ 694092 h 694091"/>
              <a:gd name="connsiteX816" fmla="*/ 9332266 w 11218359"/>
              <a:gd name="connsiteY816" fmla="*/ 694092 h 694091"/>
              <a:gd name="connsiteX817" fmla="*/ 9343696 w 11218359"/>
              <a:gd name="connsiteY817" fmla="*/ 694092 h 694091"/>
              <a:gd name="connsiteX818" fmla="*/ 9355174 w 11218359"/>
              <a:gd name="connsiteY818" fmla="*/ 694092 h 694091"/>
              <a:gd name="connsiteX819" fmla="*/ 9366604 w 11218359"/>
              <a:gd name="connsiteY819" fmla="*/ 694092 h 694091"/>
              <a:gd name="connsiteX820" fmla="*/ 9378035 w 11218359"/>
              <a:gd name="connsiteY820" fmla="*/ 694092 h 694091"/>
              <a:gd name="connsiteX821" fmla="*/ 9389464 w 11218359"/>
              <a:gd name="connsiteY821" fmla="*/ 694092 h 694091"/>
              <a:gd name="connsiteX822" fmla="*/ 9400894 w 11218359"/>
              <a:gd name="connsiteY822" fmla="*/ 694092 h 694091"/>
              <a:gd name="connsiteX823" fmla="*/ 9412372 w 11218359"/>
              <a:gd name="connsiteY823" fmla="*/ 694092 h 694091"/>
              <a:gd name="connsiteX824" fmla="*/ 9423802 w 11218359"/>
              <a:gd name="connsiteY824" fmla="*/ 694092 h 694091"/>
              <a:gd name="connsiteX825" fmla="*/ 9435232 w 11218359"/>
              <a:gd name="connsiteY825" fmla="*/ 694092 h 694091"/>
              <a:gd name="connsiteX826" fmla="*/ 9446662 w 11218359"/>
              <a:gd name="connsiteY826" fmla="*/ 694092 h 694091"/>
              <a:gd name="connsiteX827" fmla="*/ 9458091 w 11218359"/>
              <a:gd name="connsiteY827" fmla="*/ 694092 h 694091"/>
              <a:gd name="connsiteX828" fmla="*/ 9469570 w 11218359"/>
              <a:gd name="connsiteY828" fmla="*/ 694092 h 694091"/>
              <a:gd name="connsiteX829" fmla="*/ 9480999 w 11218359"/>
              <a:gd name="connsiteY829" fmla="*/ 694092 h 694091"/>
              <a:gd name="connsiteX830" fmla="*/ 9492429 w 11218359"/>
              <a:gd name="connsiteY830" fmla="*/ 694092 h 694091"/>
              <a:gd name="connsiteX831" fmla="*/ 9503859 w 11218359"/>
              <a:gd name="connsiteY831" fmla="*/ 694092 h 694091"/>
              <a:gd name="connsiteX832" fmla="*/ 9515289 w 11218359"/>
              <a:gd name="connsiteY832" fmla="*/ 694092 h 694091"/>
              <a:gd name="connsiteX833" fmla="*/ 9526767 w 11218359"/>
              <a:gd name="connsiteY833" fmla="*/ 694092 h 694091"/>
              <a:gd name="connsiteX834" fmla="*/ 9538197 w 11218359"/>
              <a:gd name="connsiteY834" fmla="*/ 694092 h 694091"/>
              <a:gd name="connsiteX835" fmla="*/ 9549626 w 11218359"/>
              <a:gd name="connsiteY835" fmla="*/ 694092 h 694091"/>
              <a:gd name="connsiteX836" fmla="*/ 9561057 w 11218359"/>
              <a:gd name="connsiteY836" fmla="*/ 694092 h 694091"/>
              <a:gd name="connsiteX837" fmla="*/ 9572487 w 11218359"/>
              <a:gd name="connsiteY837" fmla="*/ 694092 h 694091"/>
              <a:gd name="connsiteX838" fmla="*/ 9583965 w 11218359"/>
              <a:gd name="connsiteY838" fmla="*/ 694092 h 694091"/>
              <a:gd name="connsiteX839" fmla="*/ 9595395 w 11218359"/>
              <a:gd name="connsiteY839" fmla="*/ 694092 h 694091"/>
              <a:gd name="connsiteX840" fmla="*/ 9606824 w 11218359"/>
              <a:gd name="connsiteY840" fmla="*/ 694092 h 694091"/>
              <a:gd name="connsiteX841" fmla="*/ 9618255 w 11218359"/>
              <a:gd name="connsiteY841" fmla="*/ 694092 h 694091"/>
              <a:gd name="connsiteX842" fmla="*/ 9629684 w 11218359"/>
              <a:gd name="connsiteY842" fmla="*/ 694092 h 694091"/>
              <a:gd name="connsiteX843" fmla="*/ 9641163 w 11218359"/>
              <a:gd name="connsiteY843" fmla="*/ 694092 h 694091"/>
              <a:gd name="connsiteX844" fmla="*/ 9652592 w 11218359"/>
              <a:gd name="connsiteY844" fmla="*/ 694092 h 694091"/>
              <a:gd name="connsiteX845" fmla="*/ 9664022 w 11218359"/>
              <a:gd name="connsiteY845" fmla="*/ 694092 h 694091"/>
              <a:gd name="connsiteX846" fmla="*/ 9675452 w 11218359"/>
              <a:gd name="connsiteY846" fmla="*/ 694092 h 694091"/>
              <a:gd name="connsiteX847" fmla="*/ 9686882 w 11218359"/>
              <a:gd name="connsiteY847" fmla="*/ 694092 h 694091"/>
              <a:gd name="connsiteX848" fmla="*/ 9698360 w 11218359"/>
              <a:gd name="connsiteY848" fmla="*/ 694092 h 694091"/>
              <a:gd name="connsiteX849" fmla="*/ 9709790 w 11218359"/>
              <a:gd name="connsiteY849" fmla="*/ 694092 h 694091"/>
              <a:gd name="connsiteX850" fmla="*/ 9721219 w 11218359"/>
              <a:gd name="connsiteY850" fmla="*/ 694092 h 694091"/>
              <a:gd name="connsiteX851" fmla="*/ 9732650 w 11218359"/>
              <a:gd name="connsiteY851" fmla="*/ 694092 h 694091"/>
              <a:gd name="connsiteX852" fmla="*/ 9744080 w 11218359"/>
              <a:gd name="connsiteY852" fmla="*/ 694092 h 694091"/>
              <a:gd name="connsiteX853" fmla="*/ 9755557 w 11218359"/>
              <a:gd name="connsiteY853" fmla="*/ 694092 h 694091"/>
              <a:gd name="connsiteX854" fmla="*/ 9766988 w 11218359"/>
              <a:gd name="connsiteY854" fmla="*/ 694092 h 694091"/>
              <a:gd name="connsiteX855" fmla="*/ 9778417 w 11218359"/>
              <a:gd name="connsiteY855" fmla="*/ 694092 h 694091"/>
              <a:gd name="connsiteX856" fmla="*/ 9789848 w 11218359"/>
              <a:gd name="connsiteY856" fmla="*/ 694092 h 694091"/>
              <a:gd name="connsiteX857" fmla="*/ 9801277 w 11218359"/>
              <a:gd name="connsiteY857" fmla="*/ 694092 h 694091"/>
              <a:gd name="connsiteX858" fmla="*/ 9812755 w 11218359"/>
              <a:gd name="connsiteY858" fmla="*/ 694092 h 694091"/>
              <a:gd name="connsiteX859" fmla="*/ 9824185 w 11218359"/>
              <a:gd name="connsiteY859" fmla="*/ 694092 h 694091"/>
              <a:gd name="connsiteX860" fmla="*/ 9835615 w 11218359"/>
              <a:gd name="connsiteY860" fmla="*/ 694092 h 694091"/>
              <a:gd name="connsiteX861" fmla="*/ 9847045 w 11218359"/>
              <a:gd name="connsiteY861" fmla="*/ 694092 h 694091"/>
              <a:gd name="connsiteX862" fmla="*/ 9858475 w 11218359"/>
              <a:gd name="connsiteY862" fmla="*/ 694092 h 694091"/>
              <a:gd name="connsiteX863" fmla="*/ 9869952 w 11218359"/>
              <a:gd name="connsiteY863" fmla="*/ 694092 h 694091"/>
              <a:gd name="connsiteX864" fmla="*/ 9881383 w 11218359"/>
              <a:gd name="connsiteY864" fmla="*/ 694092 h 694091"/>
              <a:gd name="connsiteX865" fmla="*/ 9892812 w 11218359"/>
              <a:gd name="connsiteY865" fmla="*/ 694092 h 694091"/>
              <a:gd name="connsiteX866" fmla="*/ 9904243 w 11218359"/>
              <a:gd name="connsiteY866" fmla="*/ 694092 h 694091"/>
              <a:gd name="connsiteX867" fmla="*/ 9915673 w 11218359"/>
              <a:gd name="connsiteY867" fmla="*/ 694092 h 694091"/>
              <a:gd name="connsiteX868" fmla="*/ 9927102 w 11218359"/>
              <a:gd name="connsiteY868" fmla="*/ 694092 h 694091"/>
              <a:gd name="connsiteX869" fmla="*/ 9938581 w 11218359"/>
              <a:gd name="connsiteY869" fmla="*/ 694092 h 694091"/>
              <a:gd name="connsiteX870" fmla="*/ 9950010 w 11218359"/>
              <a:gd name="connsiteY870" fmla="*/ 694092 h 694091"/>
              <a:gd name="connsiteX871" fmla="*/ 9961441 w 11218359"/>
              <a:gd name="connsiteY871" fmla="*/ 694092 h 694091"/>
              <a:gd name="connsiteX872" fmla="*/ 9972870 w 11218359"/>
              <a:gd name="connsiteY872" fmla="*/ 694092 h 694091"/>
              <a:gd name="connsiteX873" fmla="*/ 9984300 w 11218359"/>
              <a:gd name="connsiteY873" fmla="*/ 694092 h 694091"/>
              <a:gd name="connsiteX874" fmla="*/ 9995778 w 11218359"/>
              <a:gd name="connsiteY874" fmla="*/ 694092 h 694091"/>
              <a:gd name="connsiteX875" fmla="*/ 10007208 w 11218359"/>
              <a:gd name="connsiteY875" fmla="*/ 694092 h 694091"/>
              <a:gd name="connsiteX876" fmla="*/ 10018638 w 11218359"/>
              <a:gd name="connsiteY876" fmla="*/ 694092 h 694091"/>
              <a:gd name="connsiteX877" fmla="*/ 10030068 w 11218359"/>
              <a:gd name="connsiteY877" fmla="*/ 694092 h 694091"/>
              <a:gd name="connsiteX878" fmla="*/ 10041498 w 11218359"/>
              <a:gd name="connsiteY878" fmla="*/ 694092 h 694091"/>
              <a:gd name="connsiteX879" fmla="*/ 10052976 w 11218359"/>
              <a:gd name="connsiteY879" fmla="*/ 694092 h 694091"/>
              <a:gd name="connsiteX880" fmla="*/ 10064405 w 11218359"/>
              <a:gd name="connsiteY880" fmla="*/ 694092 h 694091"/>
              <a:gd name="connsiteX881" fmla="*/ 10075835 w 11218359"/>
              <a:gd name="connsiteY881" fmla="*/ 694092 h 694091"/>
              <a:gd name="connsiteX882" fmla="*/ 10087266 w 11218359"/>
              <a:gd name="connsiteY882" fmla="*/ 694092 h 694091"/>
              <a:gd name="connsiteX883" fmla="*/ 10098695 w 11218359"/>
              <a:gd name="connsiteY883" fmla="*/ 694092 h 694091"/>
              <a:gd name="connsiteX884" fmla="*/ 10110174 w 11218359"/>
              <a:gd name="connsiteY884" fmla="*/ 694092 h 694091"/>
              <a:gd name="connsiteX885" fmla="*/ 10121603 w 11218359"/>
              <a:gd name="connsiteY885" fmla="*/ 694092 h 694091"/>
              <a:gd name="connsiteX886" fmla="*/ 10133033 w 11218359"/>
              <a:gd name="connsiteY886" fmla="*/ 694092 h 694091"/>
              <a:gd name="connsiteX887" fmla="*/ 10144463 w 11218359"/>
              <a:gd name="connsiteY887" fmla="*/ 694092 h 694091"/>
              <a:gd name="connsiteX888" fmla="*/ 10155893 w 11218359"/>
              <a:gd name="connsiteY888" fmla="*/ 694092 h 694091"/>
              <a:gd name="connsiteX889" fmla="*/ 10167371 w 11218359"/>
              <a:gd name="connsiteY889" fmla="*/ 694092 h 694091"/>
              <a:gd name="connsiteX890" fmla="*/ 10178801 w 11218359"/>
              <a:gd name="connsiteY890" fmla="*/ 694092 h 694091"/>
              <a:gd name="connsiteX891" fmla="*/ 10190230 w 11218359"/>
              <a:gd name="connsiteY891" fmla="*/ 694092 h 694091"/>
              <a:gd name="connsiteX892" fmla="*/ 10201661 w 11218359"/>
              <a:gd name="connsiteY892" fmla="*/ 694092 h 694091"/>
              <a:gd name="connsiteX893" fmla="*/ 10213091 w 11218359"/>
              <a:gd name="connsiteY893" fmla="*/ 694092 h 694091"/>
              <a:gd name="connsiteX894" fmla="*/ 10224569 w 11218359"/>
              <a:gd name="connsiteY894" fmla="*/ 694092 h 694091"/>
              <a:gd name="connsiteX895" fmla="*/ 10235998 w 11218359"/>
              <a:gd name="connsiteY895" fmla="*/ 694092 h 694091"/>
              <a:gd name="connsiteX896" fmla="*/ 10247428 w 11218359"/>
              <a:gd name="connsiteY896" fmla="*/ 694092 h 694091"/>
              <a:gd name="connsiteX897" fmla="*/ 10258859 w 11218359"/>
              <a:gd name="connsiteY897" fmla="*/ 694092 h 694091"/>
              <a:gd name="connsiteX898" fmla="*/ 10270288 w 11218359"/>
              <a:gd name="connsiteY898" fmla="*/ 694092 h 694091"/>
              <a:gd name="connsiteX899" fmla="*/ 10281767 w 11218359"/>
              <a:gd name="connsiteY899" fmla="*/ 694092 h 694091"/>
              <a:gd name="connsiteX900" fmla="*/ 10293196 w 11218359"/>
              <a:gd name="connsiteY900" fmla="*/ 694092 h 694091"/>
              <a:gd name="connsiteX901" fmla="*/ 10304626 w 11218359"/>
              <a:gd name="connsiteY901" fmla="*/ 694092 h 694091"/>
              <a:gd name="connsiteX902" fmla="*/ 10316056 w 11218359"/>
              <a:gd name="connsiteY902" fmla="*/ 694092 h 694091"/>
              <a:gd name="connsiteX903" fmla="*/ 10327486 w 11218359"/>
              <a:gd name="connsiteY903" fmla="*/ 694092 h 694091"/>
              <a:gd name="connsiteX904" fmla="*/ 10338963 w 11218359"/>
              <a:gd name="connsiteY904" fmla="*/ 694092 h 694091"/>
              <a:gd name="connsiteX905" fmla="*/ 10350394 w 11218359"/>
              <a:gd name="connsiteY905" fmla="*/ 694092 h 694091"/>
              <a:gd name="connsiteX906" fmla="*/ 10361823 w 11218359"/>
              <a:gd name="connsiteY906" fmla="*/ 694092 h 694091"/>
              <a:gd name="connsiteX907" fmla="*/ 10373254 w 11218359"/>
              <a:gd name="connsiteY907" fmla="*/ 694092 h 694091"/>
              <a:gd name="connsiteX908" fmla="*/ 10384684 w 11218359"/>
              <a:gd name="connsiteY908" fmla="*/ 694092 h 694091"/>
              <a:gd name="connsiteX909" fmla="*/ 10396161 w 11218359"/>
              <a:gd name="connsiteY909" fmla="*/ 694092 h 694091"/>
              <a:gd name="connsiteX910" fmla="*/ 10407591 w 11218359"/>
              <a:gd name="connsiteY910" fmla="*/ 694092 h 694091"/>
              <a:gd name="connsiteX911" fmla="*/ 10419021 w 11218359"/>
              <a:gd name="connsiteY911" fmla="*/ 694092 h 694091"/>
              <a:gd name="connsiteX912" fmla="*/ 10430452 w 11218359"/>
              <a:gd name="connsiteY912" fmla="*/ 694092 h 694091"/>
              <a:gd name="connsiteX913" fmla="*/ 10441881 w 11218359"/>
              <a:gd name="connsiteY913" fmla="*/ 694092 h 694091"/>
              <a:gd name="connsiteX914" fmla="*/ 10453358 w 11218359"/>
              <a:gd name="connsiteY914" fmla="*/ 694092 h 694091"/>
              <a:gd name="connsiteX915" fmla="*/ 10464789 w 11218359"/>
              <a:gd name="connsiteY915" fmla="*/ 694092 h 694091"/>
              <a:gd name="connsiteX916" fmla="*/ 10476219 w 11218359"/>
              <a:gd name="connsiteY916" fmla="*/ 694092 h 694091"/>
              <a:gd name="connsiteX917" fmla="*/ 10487649 w 11218359"/>
              <a:gd name="connsiteY917" fmla="*/ 694092 h 694091"/>
              <a:gd name="connsiteX918" fmla="*/ 10499079 w 11218359"/>
              <a:gd name="connsiteY918" fmla="*/ 694092 h 694091"/>
              <a:gd name="connsiteX919" fmla="*/ 10510556 w 11218359"/>
              <a:gd name="connsiteY919" fmla="*/ 694092 h 694091"/>
              <a:gd name="connsiteX920" fmla="*/ 10521987 w 11218359"/>
              <a:gd name="connsiteY920" fmla="*/ 694092 h 694091"/>
              <a:gd name="connsiteX921" fmla="*/ 10533416 w 11218359"/>
              <a:gd name="connsiteY921" fmla="*/ 694092 h 694091"/>
              <a:gd name="connsiteX922" fmla="*/ 10544847 w 11218359"/>
              <a:gd name="connsiteY922" fmla="*/ 694092 h 694091"/>
              <a:gd name="connsiteX923" fmla="*/ 10556277 w 11218359"/>
              <a:gd name="connsiteY923" fmla="*/ 694092 h 694091"/>
              <a:gd name="connsiteX924" fmla="*/ 10567754 w 11218359"/>
              <a:gd name="connsiteY924" fmla="*/ 694092 h 694091"/>
              <a:gd name="connsiteX925" fmla="*/ 10579184 w 11218359"/>
              <a:gd name="connsiteY925" fmla="*/ 694092 h 694091"/>
              <a:gd name="connsiteX926" fmla="*/ 10590614 w 11218359"/>
              <a:gd name="connsiteY926" fmla="*/ 694092 h 694091"/>
              <a:gd name="connsiteX927" fmla="*/ 10602045 w 11218359"/>
              <a:gd name="connsiteY927" fmla="*/ 694092 h 694091"/>
              <a:gd name="connsiteX928" fmla="*/ 10613474 w 11218359"/>
              <a:gd name="connsiteY928" fmla="*/ 694092 h 694091"/>
              <a:gd name="connsiteX929" fmla="*/ 10624951 w 11218359"/>
              <a:gd name="connsiteY929" fmla="*/ 694092 h 694091"/>
              <a:gd name="connsiteX930" fmla="*/ 10636382 w 11218359"/>
              <a:gd name="connsiteY930" fmla="*/ 694092 h 694091"/>
              <a:gd name="connsiteX931" fmla="*/ 10647812 w 11218359"/>
              <a:gd name="connsiteY931" fmla="*/ 694092 h 694091"/>
              <a:gd name="connsiteX932" fmla="*/ 10659241 w 11218359"/>
              <a:gd name="connsiteY932" fmla="*/ 694092 h 694091"/>
              <a:gd name="connsiteX933" fmla="*/ 10670672 w 11218359"/>
              <a:gd name="connsiteY933" fmla="*/ 694092 h 694091"/>
              <a:gd name="connsiteX934" fmla="*/ 10682149 w 11218359"/>
              <a:gd name="connsiteY934" fmla="*/ 694092 h 694091"/>
              <a:gd name="connsiteX935" fmla="*/ 10693580 w 11218359"/>
              <a:gd name="connsiteY935" fmla="*/ 694092 h 694091"/>
              <a:gd name="connsiteX936" fmla="*/ 10705009 w 11218359"/>
              <a:gd name="connsiteY936" fmla="*/ 694092 h 694091"/>
              <a:gd name="connsiteX937" fmla="*/ 10716439 w 11218359"/>
              <a:gd name="connsiteY937" fmla="*/ 694092 h 694091"/>
              <a:gd name="connsiteX938" fmla="*/ 10727870 w 11218359"/>
              <a:gd name="connsiteY938" fmla="*/ 694092 h 694091"/>
              <a:gd name="connsiteX939" fmla="*/ 10739347 w 11218359"/>
              <a:gd name="connsiteY939" fmla="*/ 694092 h 694091"/>
              <a:gd name="connsiteX940" fmla="*/ 10750778 w 11218359"/>
              <a:gd name="connsiteY940" fmla="*/ 694092 h 694091"/>
              <a:gd name="connsiteX941" fmla="*/ 10762207 w 11218359"/>
              <a:gd name="connsiteY941" fmla="*/ 694092 h 694091"/>
              <a:gd name="connsiteX942" fmla="*/ 10773637 w 11218359"/>
              <a:gd name="connsiteY942" fmla="*/ 694092 h 694091"/>
              <a:gd name="connsiteX943" fmla="*/ 10785067 w 11218359"/>
              <a:gd name="connsiteY943" fmla="*/ 694092 h 694091"/>
              <a:gd name="connsiteX944" fmla="*/ 10796544 w 11218359"/>
              <a:gd name="connsiteY944" fmla="*/ 694092 h 694091"/>
              <a:gd name="connsiteX945" fmla="*/ 10807975 w 11218359"/>
              <a:gd name="connsiteY945" fmla="*/ 694092 h 694091"/>
              <a:gd name="connsiteX946" fmla="*/ 10819405 w 11218359"/>
              <a:gd name="connsiteY946" fmla="*/ 694092 h 694091"/>
              <a:gd name="connsiteX947" fmla="*/ 10830834 w 11218359"/>
              <a:gd name="connsiteY947" fmla="*/ 694092 h 694091"/>
              <a:gd name="connsiteX948" fmla="*/ 10842265 w 11218359"/>
              <a:gd name="connsiteY948" fmla="*/ 694092 h 694091"/>
              <a:gd name="connsiteX949" fmla="*/ 10853742 w 11218359"/>
              <a:gd name="connsiteY949" fmla="*/ 694092 h 694091"/>
              <a:gd name="connsiteX950" fmla="*/ 10865173 w 11218359"/>
              <a:gd name="connsiteY950" fmla="*/ 694092 h 694091"/>
              <a:gd name="connsiteX951" fmla="*/ 10876602 w 11218359"/>
              <a:gd name="connsiteY951" fmla="*/ 694092 h 694091"/>
              <a:gd name="connsiteX952" fmla="*/ 10888032 w 11218359"/>
              <a:gd name="connsiteY952" fmla="*/ 694092 h 694091"/>
              <a:gd name="connsiteX953" fmla="*/ 10899463 w 11218359"/>
              <a:gd name="connsiteY953" fmla="*/ 694092 h 694091"/>
              <a:gd name="connsiteX954" fmla="*/ 10910892 w 11218359"/>
              <a:gd name="connsiteY954" fmla="*/ 694092 h 694091"/>
              <a:gd name="connsiteX955" fmla="*/ 10922369 w 11218359"/>
              <a:gd name="connsiteY955" fmla="*/ 694092 h 694091"/>
              <a:gd name="connsiteX956" fmla="*/ 10933800 w 11218359"/>
              <a:gd name="connsiteY956" fmla="*/ 694092 h 694091"/>
              <a:gd name="connsiteX957" fmla="*/ 10945230 w 11218359"/>
              <a:gd name="connsiteY957" fmla="*/ 694092 h 694091"/>
              <a:gd name="connsiteX958" fmla="*/ 10956660 w 11218359"/>
              <a:gd name="connsiteY958" fmla="*/ 694092 h 694091"/>
              <a:gd name="connsiteX959" fmla="*/ 10968090 w 11218359"/>
              <a:gd name="connsiteY959" fmla="*/ 694092 h 694091"/>
              <a:gd name="connsiteX960" fmla="*/ 10979567 w 11218359"/>
              <a:gd name="connsiteY960" fmla="*/ 694092 h 694091"/>
              <a:gd name="connsiteX961" fmla="*/ 10990998 w 11218359"/>
              <a:gd name="connsiteY961" fmla="*/ 694092 h 694091"/>
              <a:gd name="connsiteX962" fmla="*/ 11002427 w 11218359"/>
              <a:gd name="connsiteY962" fmla="*/ 694092 h 694091"/>
              <a:gd name="connsiteX963" fmla="*/ 11013858 w 11218359"/>
              <a:gd name="connsiteY963" fmla="*/ 694092 h 694091"/>
              <a:gd name="connsiteX964" fmla="*/ 11025287 w 11218359"/>
              <a:gd name="connsiteY964" fmla="*/ 694092 h 694091"/>
              <a:gd name="connsiteX965" fmla="*/ 11036765 w 11218359"/>
              <a:gd name="connsiteY965" fmla="*/ 694092 h 694091"/>
              <a:gd name="connsiteX966" fmla="*/ 11048195 w 11218359"/>
              <a:gd name="connsiteY966" fmla="*/ 694092 h 694091"/>
              <a:gd name="connsiteX967" fmla="*/ 11059625 w 11218359"/>
              <a:gd name="connsiteY967" fmla="*/ 694092 h 694091"/>
              <a:gd name="connsiteX968" fmla="*/ 11071056 w 11218359"/>
              <a:gd name="connsiteY968" fmla="*/ 694092 h 694091"/>
              <a:gd name="connsiteX969" fmla="*/ 11082485 w 11218359"/>
              <a:gd name="connsiteY969" fmla="*/ 694092 h 694091"/>
              <a:gd name="connsiteX970" fmla="*/ 11093962 w 11218359"/>
              <a:gd name="connsiteY970" fmla="*/ 694092 h 694091"/>
              <a:gd name="connsiteX971" fmla="*/ 11105393 w 11218359"/>
              <a:gd name="connsiteY971" fmla="*/ 694092 h 694091"/>
              <a:gd name="connsiteX972" fmla="*/ 11116823 w 11218359"/>
              <a:gd name="connsiteY972" fmla="*/ 694092 h 694091"/>
              <a:gd name="connsiteX973" fmla="*/ 11128253 w 11218359"/>
              <a:gd name="connsiteY973" fmla="*/ 694092 h 694091"/>
              <a:gd name="connsiteX974" fmla="*/ 11139683 w 11218359"/>
              <a:gd name="connsiteY974" fmla="*/ 694092 h 694091"/>
              <a:gd name="connsiteX975" fmla="*/ 11151160 w 11218359"/>
              <a:gd name="connsiteY975" fmla="*/ 694092 h 694091"/>
              <a:gd name="connsiteX976" fmla="*/ 11162591 w 11218359"/>
              <a:gd name="connsiteY976" fmla="*/ 694092 h 694091"/>
              <a:gd name="connsiteX977" fmla="*/ 11174020 w 11218359"/>
              <a:gd name="connsiteY977" fmla="*/ 694092 h 694091"/>
              <a:gd name="connsiteX978" fmla="*/ 11185451 w 11218359"/>
              <a:gd name="connsiteY978" fmla="*/ 694092 h 694091"/>
              <a:gd name="connsiteX979" fmla="*/ 11196881 w 11218359"/>
              <a:gd name="connsiteY979" fmla="*/ 694092 h 694091"/>
              <a:gd name="connsiteX980" fmla="*/ 11208358 w 11218359"/>
              <a:gd name="connsiteY980" fmla="*/ 694092 h 694091"/>
              <a:gd name="connsiteX981" fmla="*/ 11218359 w 11218359"/>
              <a:gd name="connsiteY981" fmla="*/ 694092 h 694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694091">
                <a:moveTo>
                  <a:pt x="0" y="694092"/>
                </a:moveTo>
                <a:lnTo>
                  <a:pt x="9149" y="694092"/>
                </a:lnTo>
                <a:lnTo>
                  <a:pt x="20588" y="694092"/>
                </a:lnTo>
                <a:lnTo>
                  <a:pt x="32028" y="694092"/>
                </a:lnTo>
                <a:lnTo>
                  <a:pt x="43467" y="694092"/>
                </a:lnTo>
                <a:lnTo>
                  <a:pt x="54907" y="694092"/>
                </a:lnTo>
                <a:lnTo>
                  <a:pt x="66346" y="694092"/>
                </a:lnTo>
                <a:lnTo>
                  <a:pt x="77786" y="694092"/>
                </a:lnTo>
                <a:lnTo>
                  <a:pt x="89225" y="694092"/>
                </a:lnTo>
                <a:lnTo>
                  <a:pt x="100665" y="694092"/>
                </a:lnTo>
                <a:lnTo>
                  <a:pt x="112104" y="694092"/>
                </a:lnTo>
                <a:lnTo>
                  <a:pt x="123544" y="694092"/>
                </a:lnTo>
                <a:lnTo>
                  <a:pt x="134979" y="694092"/>
                </a:lnTo>
                <a:lnTo>
                  <a:pt x="146423" y="694092"/>
                </a:lnTo>
                <a:lnTo>
                  <a:pt x="157858" y="557374"/>
                </a:lnTo>
                <a:lnTo>
                  <a:pt x="169297" y="471740"/>
                </a:lnTo>
                <a:lnTo>
                  <a:pt x="180737" y="330517"/>
                </a:lnTo>
                <a:lnTo>
                  <a:pt x="192176" y="132207"/>
                </a:lnTo>
                <a:lnTo>
                  <a:pt x="203616" y="127702"/>
                </a:lnTo>
                <a:lnTo>
                  <a:pt x="215055" y="0"/>
                </a:lnTo>
                <a:lnTo>
                  <a:pt x="226495" y="166764"/>
                </a:lnTo>
                <a:lnTo>
                  <a:pt x="237935" y="546859"/>
                </a:lnTo>
                <a:lnTo>
                  <a:pt x="249374" y="694092"/>
                </a:lnTo>
                <a:lnTo>
                  <a:pt x="260814" y="692591"/>
                </a:lnTo>
                <a:lnTo>
                  <a:pt x="272253" y="694092"/>
                </a:lnTo>
                <a:lnTo>
                  <a:pt x="283693" y="694092"/>
                </a:lnTo>
                <a:lnTo>
                  <a:pt x="295132" y="694092"/>
                </a:lnTo>
                <a:lnTo>
                  <a:pt x="306572" y="694092"/>
                </a:lnTo>
                <a:lnTo>
                  <a:pt x="318011" y="694092"/>
                </a:lnTo>
                <a:lnTo>
                  <a:pt x="329451" y="694092"/>
                </a:lnTo>
                <a:lnTo>
                  <a:pt x="340890" y="694092"/>
                </a:lnTo>
                <a:lnTo>
                  <a:pt x="352330" y="694092"/>
                </a:lnTo>
                <a:lnTo>
                  <a:pt x="363769" y="694092"/>
                </a:lnTo>
                <a:lnTo>
                  <a:pt x="375209" y="694092"/>
                </a:lnTo>
                <a:lnTo>
                  <a:pt x="386648" y="694092"/>
                </a:lnTo>
                <a:lnTo>
                  <a:pt x="398088" y="694092"/>
                </a:lnTo>
                <a:lnTo>
                  <a:pt x="409527" y="694092"/>
                </a:lnTo>
                <a:lnTo>
                  <a:pt x="420967" y="694092"/>
                </a:lnTo>
                <a:lnTo>
                  <a:pt x="432406" y="694092"/>
                </a:lnTo>
                <a:lnTo>
                  <a:pt x="443846" y="694092"/>
                </a:lnTo>
                <a:lnTo>
                  <a:pt x="455285" y="694092"/>
                </a:lnTo>
                <a:lnTo>
                  <a:pt x="466725" y="694092"/>
                </a:lnTo>
                <a:lnTo>
                  <a:pt x="478165" y="694092"/>
                </a:lnTo>
                <a:lnTo>
                  <a:pt x="489604" y="694092"/>
                </a:lnTo>
                <a:lnTo>
                  <a:pt x="501044" y="694092"/>
                </a:lnTo>
                <a:lnTo>
                  <a:pt x="512483" y="694092"/>
                </a:lnTo>
                <a:lnTo>
                  <a:pt x="523923" y="694092"/>
                </a:lnTo>
                <a:lnTo>
                  <a:pt x="535362" y="694092"/>
                </a:lnTo>
                <a:lnTo>
                  <a:pt x="546802" y="694092"/>
                </a:lnTo>
                <a:lnTo>
                  <a:pt x="558241" y="694092"/>
                </a:lnTo>
                <a:lnTo>
                  <a:pt x="569681" y="694092"/>
                </a:lnTo>
                <a:lnTo>
                  <a:pt x="581120" y="694092"/>
                </a:lnTo>
                <a:lnTo>
                  <a:pt x="592560" y="694092"/>
                </a:lnTo>
                <a:lnTo>
                  <a:pt x="603999" y="694092"/>
                </a:lnTo>
                <a:lnTo>
                  <a:pt x="615439" y="694092"/>
                </a:lnTo>
                <a:lnTo>
                  <a:pt x="626878" y="694092"/>
                </a:lnTo>
                <a:lnTo>
                  <a:pt x="638318" y="694092"/>
                </a:lnTo>
                <a:lnTo>
                  <a:pt x="649757" y="694092"/>
                </a:lnTo>
                <a:lnTo>
                  <a:pt x="661192" y="694092"/>
                </a:lnTo>
                <a:lnTo>
                  <a:pt x="672632" y="694092"/>
                </a:lnTo>
                <a:lnTo>
                  <a:pt x="684071" y="694092"/>
                </a:lnTo>
                <a:lnTo>
                  <a:pt x="695511" y="694092"/>
                </a:lnTo>
                <a:lnTo>
                  <a:pt x="706950" y="694092"/>
                </a:lnTo>
                <a:lnTo>
                  <a:pt x="718390" y="694092"/>
                </a:lnTo>
                <a:lnTo>
                  <a:pt x="729829" y="694092"/>
                </a:lnTo>
                <a:lnTo>
                  <a:pt x="741269" y="694092"/>
                </a:lnTo>
                <a:lnTo>
                  <a:pt x="752708" y="694092"/>
                </a:lnTo>
                <a:lnTo>
                  <a:pt x="764148" y="694092"/>
                </a:lnTo>
                <a:lnTo>
                  <a:pt x="775587" y="694092"/>
                </a:lnTo>
                <a:lnTo>
                  <a:pt x="787027" y="694092"/>
                </a:lnTo>
                <a:lnTo>
                  <a:pt x="798467" y="694092"/>
                </a:lnTo>
                <a:lnTo>
                  <a:pt x="809906" y="694092"/>
                </a:lnTo>
                <a:lnTo>
                  <a:pt x="821346" y="694092"/>
                </a:lnTo>
                <a:lnTo>
                  <a:pt x="832785" y="694092"/>
                </a:lnTo>
                <a:lnTo>
                  <a:pt x="844225" y="694092"/>
                </a:lnTo>
                <a:lnTo>
                  <a:pt x="855664" y="694092"/>
                </a:lnTo>
                <a:lnTo>
                  <a:pt x="867104" y="694092"/>
                </a:lnTo>
                <a:lnTo>
                  <a:pt x="878543" y="694092"/>
                </a:lnTo>
                <a:lnTo>
                  <a:pt x="889983" y="694092"/>
                </a:lnTo>
                <a:lnTo>
                  <a:pt x="901422" y="694092"/>
                </a:lnTo>
                <a:lnTo>
                  <a:pt x="912862" y="694092"/>
                </a:lnTo>
                <a:lnTo>
                  <a:pt x="924301" y="694092"/>
                </a:lnTo>
                <a:lnTo>
                  <a:pt x="935741" y="694092"/>
                </a:lnTo>
                <a:lnTo>
                  <a:pt x="947180" y="694092"/>
                </a:lnTo>
                <a:lnTo>
                  <a:pt x="958620" y="694092"/>
                </a:lnTo>
                <a:lnTo>
                  <a:pt x="970059" y="694092"/>
                </a:lnTo>
                <a:lnTo>
                  <a:pt x="981499" y="694092"/>
                </a:lnTo>
                <a:lnTo>
                  <a:pt x="992938" y="694092"/>
                </a:lnTo>
                <a:lnTo>
                  <a:pt x="1004378" y="694092"/>
                </a:lnTo>
                <a:lnTo>
                  <a:pt x="1015818" y="694092"/>
                </a:lnTo>
                <a:lnTo>
                  <a:pt x="1027257" y="694092"/>
                </a:lnTo>
                <a:lnTo>
                  <a:pt x="1038697" y="694092"/>
                </a:lnTo>
                <a:lnTo>
                  <a:pt x="1050136" y="694092"/>
                </a:lnTo>
                <a:lnTo>
                  <a:pt x="1061576" y="694092"/>
                </a:lnTo>
                <a:lnTo>
                  <a:pt x="1073015" y="694092"/>
                </a:lnTo>
                <a:lnTo>
                  <a:pt x="1084455" y="694092"/>
                </a:lnTo>
                <a:lnTo>
                  <a:pt x="1095894" y="694092"/>
                </a:lnTo>
                <a:lnTo>
                  <a:pt x="1107334" y="694092"/>
                </a:lnTo>
                <a:lnTo>
                  <a:pt x="1118773" y="694092"/>
                </a:lnTo>
                <a:lnTo>
                  <a:pt x="1130213" y="694092"/>
                </a:lnTo>
                <a:lnTo>
                  <a:pt x="1141652" y="694092"/>
                </a:lnTo>
                <a:lnTo>
                  <a:pt x="1153092" y="694092"/>
                </a:lnTo>
                <a:lnTo>
                  <a:pt x="1164531" y="694092"/>
                </a:lnTo>
                <a:lnTo>
                  <a:pt x="1175971" y="694092"/>
                </a:lnTo>
                <a:lnTo>
                  <a:pt x="1187406" y="694092"/>
                </a:lnTo>
                <a:lnTo>
                  <a:pt x="1198845" y="694092"/>
                </a:lnTo>
                <a:lnTo>
                  <a:pt x="1210285" y="694092"/>
                </a:lnTo>
                <a:lnTo>
                  <a:pt x="1221724" y="694092"/>
                </a:lnTo>
                <a:lnTo>
                  <a:pt x="1233164" y="694092"/>
                </a:lnTo>
                <a:lnTo>
                  <a:pt x="1244603" y="694092"/>
                </a:lnTo>
                <a:lnTo>
                  <a:pt x="1256043" y="694092"/>
                </a:lnTo>
                <a:lnTo>
                  <a:pt x="1267482" y="694092"/>
                </a:lnTo>
                <a:lnTo>
                  <a:pt x="1278922" y="694092"/>
                </a:lnTo>
                <a:lnTo>
                  <a:pt x="1290361" y="694092"/>
                </a:lnTo>
                <a:lnTo>
                  <a:pt x="1301801" y="694092"/>
                </a:lnTo>
                <a:lnTo>
                  <a:pt x="1313240" y="694092"/>
                </a:lnTo>
                <a:lnTo>
                  <a:pt x="1324680" y="694092"/>
                </a:lnTo>
                <a:lnTo>
                  <a:pt x="1336120" y="694092"/>
                </a:lnTo>
                <a:lnTo>
                  <a:pt x="1347559" y="694092"/>
                </a:lnTo>
                <a:lnTo>
                  <a:pt x="1358999" y="694092"/>
                </a:lnTo>
                <a:lnTo>
                  <a:pt x="1370438" y="694092"/>
                </a:lnTo>
                <a:lnTo>
                  <a:pt x="1381878" y="694092"/>
                </a:lnTo>
                <a:lnTo>
                  <a:pt x="1393317" y="694092"/>
                </a:lnTo>
                <a:lnTo>
                  <a:pt x="1404757" y="694092"/>
                </a:lnTo>
                <a:lnTo>
                  <a:pt x="1416196" y="694092"/>
                </a:lnTo>
                <a:lnTo>
                  <a:pt x="1427636" y="694092"/>
                </a:lnTo>
                <a:lnTo>
                  <a:pt x="1439075" y="694092"/>
                </a:lnTo>
                <a:lnTo>
                  <a:pt x="1450515" y="694092"/>
                </a:lnTo>
                <a:lnTo>
                  <a:pt x="1461954" y="694092"/>
                </a:lnTo>
                <a:lnTo>
                  <a:pt x="1473394" y="694092"/>
                </a:lnTo>
                <a:lnTo>
                  <a:pt x="1484833" y="694092"/>
                </a:lnTo>
                <a:lnTo>
                  <a:pt x="1496273" y="694092"/>
                </a:lnTo>
                <a:lnTo>
                  <a:pt x="1507712" y="694092"/>
                </a:lnTo>
                <a:lnTo>
                  <a:pt x="1519152" y="694092"/>
                </a:lnTo>
                <a:lnTo>
                  <a:pt x="1530591" y="694092"/>
                </a:lnTo>
                <a:lnTo>
                  <a:pt x="1542031" y="694092"/>
                </a:lnTo>
                <a:lnTo>
                  <a:pt x="1553471" y="694092"/>
                </a:lnTo>
                <a:lnTo>
                  <a:pt x="1564910" y="694092"/>
                </a:lnTo>
                <a:lnTo>
                  <a:pt x="1576349" y="694092"/>
                </a:lnTo>
                <a:lnTo>
                  <a:pt x="1587789" y="694092"/>
                </a:lnTo>
                <a:lnTo>
                  <a:pt x="1599229" y="694092"/>
                </a:lnTo>
                <a:lnTo>
                  <a:pt x="1610668" y="694092"/>
                </a:lnTo>
                <a:lnTo>
                  <a:pt x="1622107" y="694092"/>
                </a:lnTo>
                <a:lnTo>
                  <a:pt x="1633547" y="694092"/>
                </a:lnTo>
                <a:lnTo>
                  <a:pt x="1644987" y="694092"/>
                </a:lnTo>
                <a:lnTo>
                  <a:pt x="1656426" y="694092"/>
                </a:lnTo>
                <a:lnTo>
                  <a:pt x="1667866" y="694092"/>
                </a:lnTo>
                <a:lnTo>
                  <a:pt x="1679305" y="694092"/>
                </a:lnTo>
                <a:lnTo>
                  <a:pt x="1690745" y="694092"/>
                </a:lnTo>
                <a:lnTo>
                  <a:pt x="1702184" y="694092"/>
                </a:lnTo>
                <a:lnTo>
                  <a:pt x="1713619" y="694092"/>
                </a:lnTo>
                <a:lnTo>
                  <a:pt x="1725063" y="694092"/>
                </a:lnTo>
                <a:lnTo>
                  <a:pt x="1736498" y="694092"/>
                </a:lnTo>
                <a:lnTo>
                  <a:pt x="1747938" y="694092"/>
                </a:lnTo>
                <a:lnTo>
                  <a:pt x="1759377" y="694092"/>
                </a:lnTo>
                <a:lnTo>
                  <a:pt x="1770817" y="694092"/>
                </a:lnTo>
                <a:lnTo>
                  <a:pt x="1782256" y="694092"/>
                </a:lnTo>
                <a:lnTo>
                  <a:pt x="1793696" y="694092"/>
                </a:lnTo>
                <a:lnTo>
                  <a:pt x="1805135" y="694092"/>
                </a:lnTo>
                <a:lnTo>
                  <a:pt x="1816575" y="694092"/>
                </a:lnTo>
                <a:lnTo>
                  <a:pt x="1828014" y="694092"/>
                </a:lnTo>
                <a:lnTo>
                  <a:pt x="1839454" y="694092"/>
                </a:lnTo>
                <a:lnTo>
                  <a:pt x="1850893" y="694092"/>
                </a:lnTo>
                <a:lnTo>
                  <a:pt x="1862333" y="694092"/>
                </a:lnTo>
                <a:lnTo>
                  <a:pt x="1873772" y="694092"/>
                </a:lnTo>
                <a:lnTo>
                  <a:pt x="1885212" y="694092"/>
                </a:lnTo>
                <a:lnTo>
                  <a:pt x="1896651" y="694092"/>
                </a:lnTo>
                <a:lnTo>
                  <a:pt x="1908091" y="694092"/>
                </a:lnTo>
                <a:lnTo>
                  <a:pt x="1919531" y="694092"/>
                </a:lnTo>
                <a:lnTo>
                  <a:pt x="1930970" y="694092"/>
                </a:lnTo>
                <a:lnTo>
                  <a:pt x="1942409" y="694092"/>
                </a:lnTo>
                <a:lnTo>
                  <a:pt x="1953849" y="694092"/>
                </a:lnTo>
                <a:lnTo>
                  <a:pt x="1965289" y="694092"/>
                </a:lnTo>
                <a:lnTo>
                  <a:pt x="1976728" y="694092"/>
                </a:lnTo>
                <a:lnTo>
                  <a:pt x="1988168" y="694092"/>
                </a:lnTo>
                <a:lnTo>
                  <a:pt x="1999607" y="694092"/>
                </a:lnTo>
                <a:lnTo>
                  <a:pt x="2011047" y="694092"/>
                </a:lnTo>
                <a:lnTo>
                  <a:pt x="2022486" y="694092"/>
                </a:lnTo>
                <a:lnTo>
                  <a:pt x="2033926" y="694092"/>
                </a:lnTo>
                <a:lnTo>
                  <a:pt x="2045365" y="694092"/>
                </a:lnTo>
                <a:lnTo>
                  <a:pt x="2056805" y="694092"/>
                </a:lnTo>
                <a:lnTo>
                  <a:pt x="2068244" y="694092"/>
                </a:lnTo>
                <a:lnTo>
                  <a:pt x="2079684" y="694092"/>
                </a:lnTo>
                <a:lnTo>
                  <a:pt x="2091123" y="694092"/>
                </a:lnTo>
                <a:lnTo>
                  <a:pt x="2102563" y="694092"/>
                </a:lnTo>
                <a:lnTo>
                  <a:pt x="2114002" y="694092"/>
                </a:lnTo>
                <a:lnTo>
                  <a:pt x="2125442" y="694092"/>
                </a:lnTo>
                <a:lnTo>
                  <a:pt x="2136882" y="694092"/>
                </a:lnTo>
                <a:lnTo>
                  <a:pt x="2148321" y="694092"/>
                </a:lnTo>
                <a:lnTo>
                  <a:pt x="2159760" y="694092"/>
                </a:lnTo>
                <a:lnTo>
                  <a:pt x="2171200" y="694092"/>
                </a:lnTo>
                <a:lnTo>
                  <a:pt x="2182640" y="694092"/>
                </a:lnTo>
                <a:lnTo>
                  <a:pt x="2194079" y="694092"/>
                </a:lnTo>
                <a:lnTo>
                  <a:pt x="2205519" y="694092"/>
                </a:lnTo>
                <a:lnTo>
                  <a:pt x="2216958" y="694092"/>
                </a:lnTo>
                <a:lnTo>
                  <a:pt x="2228393" y="694092"/>
                </a:lnTo>
                <a:lnTo>
                  <a:pt x="2239837" y="694092"/>
                </a:lnTo>
                <a:lnTo>
                  <a:pt x="2251272" y="694092"/>
                </a:lnTo>
                <a:lnTo>
                  <a:pt x="2262716" y="694092"/>
                </a:lnTo>
                <a:lnTo>
                  <a:pt x="2274151" y="694092"/>
                </a:lnTo>
                <a:lnTo>
                  <a:pt x="2285591" y="694092"/>
                </a:lnTo>
                <a:lnTo>
                  <a:pt x="2297030" y="694092"/>
                </a:lnTo>
                <a:lnTo>
                  <a:pt x="2308470" y="694092"/>
                </a:lnTo>
                <a:lnTo>
                  <a:pt x="2319909" y="694092"/>
                </a:lnTo>
                <a:lnTo>
                  <a:pt x="2331349" y="694092"/>
                </a:lnTo>
                <a:lnTo>
                  <a:pt x="2342788" y="694092"/>
                </a:lnTo>
                <a:lnTo>
                  <a:pt x="2354228" y="694092"/>
                </a:lnTo>
                <a:lnTo>
                  <a:pt x="2365667" y="694092"/>
                </a:lnTo>
                <a:lnTo>
                  <a:pt x="2377107" y="694092"/>
                </a:lnTo>
                <a:lnTo>
                  <a:pt x="2388546" y="694092"/>
                </a:lnTo>
                <a:lnTo>
                  <a:pt x="2399986" y="694092"/>
                </a:lnTo>
                <a:lnTo>
                  <a:pt x="2411425" y="694092"/>
                </a:lnTo>
                <a:lnTo>
                  <a:pt x="2422865" y="694092"/>
                </a:lnTo>
                <a:lnTo>
                  <a:pt x="2434304" y="694092"/>
                </a:lnTo>
                <a:lnTo>
                  <a:pt x="2445744" y="694092"/>
                </a:lnTo>
                <a:lnTo>
                  <a:pt x="2457184" y="694092"/>
                </a:lnTo>
                <a:lnTo>
                  <a:pt x="2468623" y="694092"/>
                </a:lnTo>
                <a:lnTo>
                  <a:pt x="2480062" y="694092"/>
                </a:lnTo>
                <a:lnTo>
                  <a:pt x="2491502" y="694092"/>
                </a:lnTo>
                <a:lnTo>
                  <a:pt x="2502942" y="694092"/>
                </a:lnTo>
                <a:lnTo>
                  <a:pt x="2514381" y="694092"/>
                </a:lnTo>
                <a:lnTo>
                  <a:pt x="2525821" y="694092"/>
                </a:lnTo>
                <a:lnTo>
                  <a:pt x="2537260" y="694092"/>
                </a:lnTo>
                <a:lnTo>
                  <a:pt x="2548700" y="694092"/>
                </a:lnTo>
                <a:lnTo>
                  <a:pt x="2560139" y="694092"/>
                </a:lnTo>
                <a:lnTo>
                  <a:pt x="2571579" y="694092"/>
                </a:lnTo>
                <a:lnTo>
                  <a:pt x="2583018" y="694092"/>
                </a:lnTo>
                <a:lnTo>
                  <a:pt x="2594458" y="694092"/>
                </a:lnTo>
                <a:lnTo>
                  <a:pt x="2605897" y="694092"/>
                </a:lnTo>
                <a:lnTo>
                  <a:pt x="2617337" y="694092"/>
                </a:lnTo>
                <a:lnTo>
                  <a:pt x="2628776" y="694092"/>
                </a:lnTo>
                <a:lnTo>
                  <a:pt x="2640216" y="694092"/>
                </a:lnTo>
                <a:lnTo>
                  <a:pt x="2651655" y="694092"/>
                </a:lnTo>
                <a:lnTo>
                  <a:pt x="2663095" y="694092"/>
                </a:lnTo>
                <a:lnTo>
                  <a:pt x="2674535" y="694092"/>
                </a:lnTo>
                <a:lnTo>
                  <a:pt x="2685974" y="694092"/>
                </a:lnTo>
                <a:lnTo>
                  <a:pt x="2697413" y="694092"/>
                </a:lnTo>
                <a:lnTo>
                  <a:pt x="2708853" y="694092"/>
                </a:lnTo>
                <a:lnTo>
                  <a:pt x="2720293" y="694092"/>
                </a:lnTo>
                <a:lnTo>
                  <a:pt x="2731727" y="694092"/>
                </a:lnTo>
                <a:lnTo>
                  <a:pt x="2743172" y="694092"/>
                </a:lnTo>
                <a:lnTo>
                  <a:pt x="2754611" y="694092"/>
                </a:lnTo>
                <a:lnTo>
                  <a:pt x="2766046" y="694092"/>
                </a:lnTo>
                <a:lnTo>
                  <a:pt x="2777490" y="694092"/>
                </a:lnTo>
                <a:lnTo>
                  <a:pt x="2788925" y="694092"/>
                </a:lnTo>
                <a:lnTo>
                  <a:pt x="2800364" y="694092"/>
                </a:lnTo>
                <a:lnTo>
                  <a:pt x="2811804" y="694092"/>
                </a:lnTo>
                <a:lnTo>
                  <a:pt x="2823243" y="694092"/>
                </a:lnTo>
                <a:lnTo>
                  <a:pt x="2834683" y="694092"/>
                </a:lnTo>
                <a:lnTo>
                  <a:pt x="2846123" y="694092"/>
                </a:lnTo>
                <a:lnTo>
                  <a:pt x="2857562" y="694092"/>
                </a:lnTo>
                <a:lnTo>
                  <a:pt x="2869001" y="694092"/>
                </a:lnTo>
                <a:lnTo>
                  <a:pt x="2880441" y="694092"/>
                </a:lnTo>
                <a:lnTo>
                  <a:pt x="2891881" y="694092"/>
                </a:lnTo>
                <a:lnTo>
                  <a:pt x="2903320" y="694092"/>
                </a:lnTo>
                <a:lnTo>
                  <a:pt x="2914760" y="694092"/>
                </a:lnTo>
                <a:lnTo>
                  <a:pt x="2926199" y="694092"/>
                </a:lnTo>
                <a:lnTo>
                  <a:pt x="2937639" y="694092"/>
                </a:lnTo>
                <a:lnTo>
                  <a:pt x="2949078" y="694092"/>
                </a:lnTo>
                <a:lnTo>
                  <a:pt x="2960518" y="694092"/>
                </a:lnTo>
                <a:lnTo>
                  <a:pt x="2971957" y="694092"/>
                </a:lnTo>
                <a:lnTo>
                  <a:pt x="2983397" y="694092"/>
                </a:lnTo>
                <a:lnTo>
                  <a:pt x="2994837" y="694092"/>
                </a:lnTo>
                <a:lnTo>
                  <a:pt x="3006276" y="694092"/>
                </a:lnTo>
                <a:lnTo>
                  <a:pt x="3017715" y="694092"/>
                </a:lnTo>
                <a:lnTo>
                  <a:pt x="3029155" y="694092"/>
                </a:lnTo>
                <a:lnTo>
                  <a:pt x="3040594" y="694092"/>
                </a:lnTo>
                <a:lnTo>
                  <a:pt x="3052034" y="694092"/>
                </a:lnTo>
                <a:lnTo>
                  <a:pt x="3063474" y="694092"/>
                </a:lnTo>
                <a:lnTo>
                  <a:pt x="3074913" y="694092"/>
                </a:lnTo>
                <a:lnTo>
                  <a:pt x="3086352" y="694092"/>
                </a:lnTo>
                <a:lnTo>
                  <a:pt x="3097792" y="694092"/>
                </a:lnTo>
                <a:lnTo>
                  <a:pt x="3109232" y="694092"/>
                </a:lnTo>
                <a:lnTo>
                  <a:pt x="3120671" y="694092"/>
                </a:lnTo>
                <a:lnTo>
                  <a:pt x="3132111" y="694092"/>
                </a:lnTo>
                <a:lnTo>
                  <a:pt x="3143550" y="694092"/>
                </a:lnTo>
                <a:lnTo>
                  <a:pt x="3154990" y="694092"/>
                </a:lnTo>
                <a:lnTo>
                  <a:pt x="3166429" y="694092"/>
                </a:lnTo>
                <a:lnTo>
                  <a:pt x="3177869" y="694092"/>
                </a:lnTo>
                <a:lnTo>
                  <a:pt x="3189308" y="694092"/>
                </a:lnTo>
                <a:lnTo>
                  <a:pt x="3200748" y="694092"/>
                </a:lnTo>
                <a:lnTo>
                  <a:pt x="3212187" y="694092"/>
                </a:lnTo>
                <a:lnTo>
                  <a:pt x="3223627" y="694092"/>
                </a:lnTo>
                <a:lnTo>
                  <a:pt x="3235066" y="694092"/>
                </a:lnTo>
                <a:lnTo>
                  <a:pt x="3246501" y="694092"/>
                </a:lnTo>
                <a:lnTo>
                  <a:pt x="3257945" y="694092"/>
                </a:lnTo>
                <a:lnTo>
                  <a:pt x="3269385" y="694092"/>
                </a:lnTo>
                <a:lnTo>
                  <a:pt x="3280825" y="694092"/>
                </a:lnTo>
                <a:lnTo>
                  <a:pt x="3292264" y="694092"/>
                </a:lnTo>
                <a:lnTo>
                  <a:pt x="3303699" y="694092"/>
                </a:lnTo>
                <a:lnTo>
                  <a:pt x="3315143" y="694092"/>
                </a:lnTo>
                <a:lnTo>
                  <a:pt x="3326578" y="694092"/>
                </a:lnTo>
                <a:lnTo>
                  <a:pt x="3338017" y="694092"/>
                </a:lnTo>
                <a:lnTo>
                  <a:pt x="3349457" y="694092"/>
                </a:lnTo>
                <a:lnTo>
                  <a:pt x="3360896" y="694092"/>
                </a:lnTo>
                <a:lnTo>
                  <a:pt x="3372336" y="694092"/>
                </a:lnTo>
                <a:lnTo>
                  <a:pt x="3383776" y="694092"/>
                </a:lnTo>
                <a:lnTo>
                  <a:pt x="3395215" y="694092"/>
                </a:lnTo>
                <a:lnTo>
                  <a:pt x="3406654" y="694092"/>
                </a:lnTo>
                <a:lnTo>
                  <a:pt x="3418094" y="694092"/>
                </a:lnTo>
                <a:lnTo>
                  <a:pt x="3429534" y="694092"/>
                </a:lnTo>
                <a:lnTo>
                  <a:pt x="3440973" y="694092"/>
                </a:lnTo>
                <a:lnTo>
                  <a:pt x="3452413" y="694092"/>
                </a:lnTo>
                <a:lnTo>
                  <a:pt x="3463852" y="694092"/>
                </a:lnTo>
                <a:lnTo>
                  <a:pt x="3475292" y="694092"/>
                </a:lnTo>
                <a:lnTo>
                  <a:pt x="3486731" y="694092"/>
                </a:lnTo>
                <a:lnTo>
                  <a:pt x="3498171" y="694092"/>
                </a:lnTo>
                <a:lnTo>
                  <a:pt x="3509610" y="694092"/>
                </a:lnTo>
                <a:lnTo>
                  <a:pt x="3521050" y="694092"/>
                </a:lnTo>
                <a:lnTo>
                  <a:pt x="3532489" y="694092"/>
                </a:lnTo>
                <a:lnTo>
                  <a:pt x="3543929" y="694092"/>
                </a:lnTo>
                <a:lnTo>
                  <a:pt x="3555368" y="694092"/>
                </a:lnTo>
                <a:lnTo>
                  <a:pt x="3566808" y="694092"/>
                </a:lnTo>
                <a:lnTo>
                  <a:pt x="3578247" y="694092"/>
                </a:lnTo>
                <a:lnTo>
                  <a:pt x="3589687" y="694092"/>
                </a:lnTo>
                <a:lnTo>
                  <a:pt x="3601127" y="694092"/>
                </a:lnTo>
                <a:lnTo>
                  <a:pt x="3612566" y="694092"/>
                </a:lnTo>
                <a:lnTo>
                  <a:pt x="3624005" y="694092"/>
                </a:lnTo>
                <a:lnTo>
                  <a:pt x="3635445" y="694092"/>
                </a:lnTo>
                <a:lnTo>
                  <a:pt x="3646885" y="694092"/>
                </a:lnTo>
                <a:lnTo>
                  <a:pt x="3658324" y="694092"/>
                </a:lnTo>
                <a:lnTo>
                  <a:pt x="3669764" y="694092"/>
                </a:lnTo>
                <a:lnTo>
                  <a:pt x="3681203" y="694092"/>
                </a:lnTo>
                <a:lnTo>
                  <a:pt x="3692643" y="694092"/>
                </a:lnTo>
                <a:lnTo>
                  <a:pt x="3704082" y="694092"/>
                </a:lnTo>
                <a:lnTo>
                  <a:pt x="3715522" y="694092"/>
                </a:lnTo>
                <a:lnTo>
                  <a:pt x="3726961" y="694092"/>
                </a:lnTo>
                <a:lnTo>
                  <a:pt x="3738401" y="694092"/>
                </a:lnTo>
                <a:lnTo>
                  <a:pt x="3749840" y="694092"/>
                </a:lnTo>
                <a:lnTo>
                  <a:pt x="3761280" y="694092"/>
                </a:lnTo>
                <a:lnTo>
                  <a:pt x="3772719" y="694092"/>
                </a:lnTo>
                <a:lnTo>
                  <a:pt x="3784154" y="694092"/>
                </a:lnTo>
                <a:lnTo>
                  <a:pt x="3795598" y="694092"/>
                </a:lnTo>
                <a:lnTo>
                  <a:pt x="3807033" y="694092"/>
                </a:lnTo>
                <a:lnTo>
                  <a:pt x="3818473" y="694092"/>
                </a:lnTo>
                <a:lnTo>
                  <a:pt x="3829917" y="694092"/>
                </a:lnTo>
                <a:lnTo>
                  <a:pt x="3841352" y="694092"/>
                </a:lnTo>
                <a:lnTo>
                  <a:pt x="3852791" y="694092"/>
                </a:lnTo>
                <a:lnTo>
                  <a:pt x="3864231" y="694092"/>
                </a:lnTo>
                <a:lnTo>
                  <a:pt x="3875670" y="694092"/>
                </a:lnTo>
                <a:lnTo>
                  <a:pt x="3887110" y="694092"/>
                </a:lnTo>
                <a:lnTo>
                  <a:pt x="3898549" y="694092"/>
                </a:lnTo>
                <a:lnTo>
                  <a:pt x="3909989" y="694092"/>
                </a:lnTo>
                <a:lnTo>
                  <a:pt x="3921447" y="694092"/>
                </a:lnTo>
                <a:lnTo>
                  <a:pt x="3932878" y="694092"/>
                </a:lnTo>
                <a:lnTo>
                  <a:pt x="3944307" y="694092"/>
                </a:lnTo>
                <a:lnTo>
                  <a:pt x="3955737" y="694092"/>
                </a:lnTo>
                <a:lnTo>
                  <a:pt x="3967167" y="694092"/>
                </a:lnTo>
                <a:lnTo>
                  <a:pt x="3978645" y="694092"/>
                </a:lnTo>
                <a:lnTo>
                  <a:pt x="3990075" y="694092"/>
                </a:lnTo>
                <a:lnTo>
                  <a:pt x="4001505" y="694092"/>
                </a:lnTo>
                <a:lnTo>
                  <a:pt x="4012935" y="694092"/>
                </a:lnTo>
                <a:lnTo>
                  <a:pt x="4024365" y="694092"/>
                </a:lnTo>
                <a:lnTo>
                  <a:pt x="4035843" y="694092"/>
                </a:lnTo>
                <a:lnTo>
                  <a:pt x="4047273" y="694092"/>
                </a:lnTo>
                <a:lnTo>
                  <a:pt x="4058702" y="694092"/>
                </a:lnTo>
                <a:lnTo>
                  <a:pt x="4070133" y="694092"/>
                </a:lnTo>
                <a:lnTo>
                  <a:pt x="4081563" y="694092"/>
                </a:lnTo>
                <a:lnTo>
                  <a:pt x="4093040" y="694092"/>
                </a:lnTo>
                <a:lnTo>
                  <a:pt x="4104471" y="694092"/>
                </a:lnTo>
                <a:lnTo>
                  <a:pt x="4115900" y="694092"/>
                </a:lnTo>
                <a:lnTo>
                  <a:pt x="4127330" y="694092"/>
                </a:lnTo>
                <a:lnTo>
                  <a:pt x="4138760" y="694092"/>
                </a:lnTo>
                <a:lnTo>
                  <a:pt x="4150238" y="694092"/>
                </a:lnTo>
                <a:lnTo>
                  <a:pt x="4161668" y="694092"/>
                </a:lnTo>
                <a:lnTo>
                  <a:pt x="4173098" y="694092"/>
                </a:lnTo>
                <a:lnTo>
                  <a:pt x="4184528" y="694092"/>
                </a:lnTo>
                <a:lnTo>
                  <a:pt x="4195958" y="694092"/>
                </a:lnTo>
                <a:lnTo>
                  <a:pt x="4207436" y="694092"/>
                </a:lnTo>
                <a:lnTo>
                  <a:pt x="4218865" y="694092"/>
                </a:lnTo>
                <a:lnTo>
                  <a:pt x="4230296" y="694092"/>
                </a:lnTo>
                <a:lnTo>
                  <a:pt x="4241726" y="694092"/>
                </a:lnTo>
                <a:lnTo>
                  <a:pt x="4253156" y="694092"/>
                </a:lnTo>
                <a:lnTo>
                  <a:pt x="4264634" y="694092"/>
                </a:lnTo>
                <a:lnTo>
                  <a:pt x="4276063" y="694092"/>
                </a:lnTo>
                <a:lnTo>
                  <a:pt x="4287493" y="694092"/>
                </a:lnTo>
                <a:lnTo>
                  <a:pt x="4298923" y="694092"/>
                </a:lnTo>
                <a:lnTo>
                  <a:pt x="4310353" y="694092"/>
                </a:lnTo>
                <a:lnTo>
                  <a:pt x="4321831" y="694092"/>
                </a:lnTo>
                <a:lnTo>
                  <a:pt x="4333261" y="694092"/>
                </a:lnTo>
                <a:lnTo>
                  <a:pt x="4344691" y="694092"/>
                </a:lnTo>
                <a:lnTo>
                  <a:pt x="4356121" y="694092"/>
                </a:lnTo>
                <a:lnTo>
                  <a:pt x="4367551" y="694092"/>
                </a:lnTo>
                <a:lnTo>
                  <a:pt x="4379028" y="694092"/>
                </a:lnTo>
                <a:lnTo>
                  <a:pt x="4390458" y="694092"/>
                </a:lnTo>
                <a:lnTo>
                  <a:pt x="4401889" y="694092"/>
                </a:lnTo>
                <a:lnTo>
                  <a:pt x="4413319" y="694092"/>
                </a:lnTo>
                <a:lnTo>
                  <a:pt x="4424749" y="694092"/>
                </a:lnTo>
                <a:lnTo>
                  <a:pt x="4436226" y="694092"/>
                </a:lnTo>
                <a:lnTo>
                  <a:pt x="4447656" y="694092"/>
                </a:lnTo>
                <a:lnTo>
                  <a:pt x="4459086" y="694092"/>
                </a:lnTo>
                <a:lnTo>
                  <a:pt x="4470516" y="694092"/>
                </a:lnTo>
                <a:lnTo>
                  <a:pt x="4481946" y="694092"/>
                </a:lnTo>
                <a:lnTo>
                  <a:pt x="4493424" y="694092"/>
                </a:lnTo>
                <a:lnTo>
                  <a:pt x="4504854" y="694092"/>
                </a:lnTo>
                <a:lnTo>
                  <a:pt x="4516284" y="694092"/>
                </a:lnTo>
                <a:lnTo>
                  <a:pt x="4527714" y="694092"/>
                </a:lnTo>
                <a:lnTo>
                  <a:pt x="4539144" y="694092"/>
                </a:lnTo>
                <a:lnTo>
                  <a:pt x="4550621" y="694092"/>
                </a:lnTo>
                <a:lnTo>
                  <a:pt x="4562051" y="694092"/>
                </a:lnTo>
                <a:lnTo>
                  <a:pt x="4573482" y="694092"/>
                </a:lnTo>
                <a:lnTo>
                  <a:pt x="4584912" y="694092"/>
                </a:lnTo>
                <a:lnTo>
                  <a:pt x="4596341" y="694092"/>
                </a:lnTo>
                <a:lnTo>
                  <a:pt x="4607771" y="694092"/>
                </a:lnTo>
                <a:lnTo>
                  <a:pt x="4619249" y="694092"/>
                </a:lnTo>
                <a:lnTo>
                  <a:pt x="4630679" y="694092"/>
                </a:lnTo>
                <a:lnTo>
                  <a:pt x="4642109" y="694092"/>
                </a:lnTo>
                <a:lnTo>
                  <a:pt x="4653539" y="694092"/>
                </a:lnTo>
                <a:lnTo>
                  <a:pt x="4664969" y="694092"/>
                </a:lnTo>
                <a:lnTo>
                  <a:pt x="4676447" y="694092"/>
                </a:lnTo>
                <a:lnTo>
                  <a:pt x="4687877" y="694092"/>
                </a:lnTo>
                <a:lnTo>
                  <a:pt x="4699306" y="694092"/>
                </a:lnTo>
                <a:lnTo>
                  <a:pt x="4710737" y="694092"/>
                </a:lnTo>
                <a:lnTo>
                  <a:pt x="4722167" y="694092"/>
                </a:lnTo>
                <a:lnTo>
                  <a:pt x="4733644" y="694092"/>
                </a:lnTo>
                <a:lnTo>
                  <a:pt x="4745075" y="694092"/>
                </a:lnTo>
                <a:lnTo>
                  <a:pt x="4756504" y="694092"/>
                </a:lnTo>
                <a:lnTo>
                  <a:pt x="4767934" y="694092"/>
                </a:lnTo>
                <a:lnTo>
                  <a:pt x="4779364" y="694092"/>
                </a:lnTo>
                <a:lnTo>
                  <a:pt x="4790842" y="694092"/>
                </a:lnTo>
                <a:lnTo>
                  <a:pt x="4802272" y="694092"/>
                </a:lnTo>
                <a:lnTo>
                  <a:pt x="4813702" y="694092"/>
                </a:lnTo>
                <a:lnTo>
                  <a:pt x="4825132" y="694092"/>
                </a:lnTo>
                <a:lnTo>
                  <a:pt x="4836562" y="694092"/>
                </a:lnTo>
                <a:lnTo>
                  <a:pt x="4848040" y="694092"/>
                </a:lnTo>
                <a:lnTo>
                  <a:pt x="4859469" y="694092"/>
                </a:lnTo>
                <a:lnTo>
                  <a:pt x="4870899" y="694092"/>
                </a:lnTo>
                <a:lnTo>
                  <a:pt x="4882330" y="694092"/>
                </a:lnTo>
                <a:lnTo>
                  <a:pt x="4893760" y="694092"/>
                </a:lnTo>
                <a:lnTo>
                  <a:pt x="4905237" y="694092"/>
                </a:lnTo>
                <a:lnTo>
                  <a:pt x="4916667" y="694092"/>
                </a:lnTo>
                <a:lnTo>
                  <a:pt x="4928097" y="694092"/>
                </a:lnTo>
                <a:lnTo>
                  <a:pt x="4939527" y="694092"/>
                </a:lnTo>
                <a:lnTo>
                  <a:pt x="4950957" y="694092"/>
                </a:lnTo>
                <a:lnTo>
                  <a:pt x="4962435" y="694092"/>
                </a:lnTo>
                <a:lnTo>
                  <a:pt x="4973865" y="694092"/>
                </a:lnTo>
                <a:lnTo>
                  <a:pt x="4985295" y="694092"/>
                </a:lnTo>
                <a:lnTo>
                  <a:pt x="4996725" y="694092"/>
                </a:lnTo>
                <a:lnTo>
                  <a:pt x="5008155" y="694092"/>
                </a:lnTo>
                <a:lnTo>
                  <a:pt x="5019632" y="694092"/>
                </a:lnTo>
                <a:lnTo>
                  <a:pt x="5031062" y="694092"/>
                </a:lnTo>
                <a:lnTo>
                  <a:pt x="5042492" y="694092"/>
                </a:lnTo>
                <a:lnTo>
                  <a:pt x="5053923" y="694092"/>
                </a:lnTo>
                <a:lnTo>
                  <a:pt x="5065353" y="694092"/>
                </a:lnTo>
                <a:lnTo>
                  <a:pt x="5076830" y="694092"/>
                </a:lnTo>
                <a:lnTo>
                  <a:pt x="5088260" y="694092"/>
                </a:lnTo>
                <a:lnTo>
                  <a:pt x="5099690" y="694092"/>
                </a:lnTo>
                <a:lnTo>
                  <a:pt x="5111120" y="694092"/>
                </a:lnTo>
                <a:lnTo>
                  <a:pt x="5122550" y="694092"/>
                </a:lnTo>
                <a:lnTo>
                  <a:pt x="5134028" y="694092"/>
                </a:lnTo>
                <a:lnTo>
                  <a:pt x="5145458" y="694092"/>
                </a:lnTo>
                <a:lnTo>
                  <a:pt x="5156888" y="694092"/>
                </a:lnTo>
                <a:lnTo>
                  <a:pt x="5168318" y="694092"/>
                </a:lnTo>
                <a:lnTo>
                  <a:pt x="5179747" y="694092"/>
                </a:lnTo>
                <a:lnTo>
                  <a:pt x="5191225" y="694092"/>
                </a:lnTo>
                <a:lnTo>
                  <a:pt x="5202655" y="694092"/>
                </a:lnTo>
                <a:lnTo>
                  <a:pt x="5214085" y="694092"/>
                </a:lnTo>
                <a:lnTo>
                  <a:pt x="5225515" y="694092"/>
                </a:lnTo>
                <a:lnTo>
                  <a:pt x="5236945" y="694092"/>
                </a:lnTo>
                <a:lnTo>
                  <a:pt x="5248423" y="694092"/>
                </a:lnTo>
                <a:lnTo>
                  <a:pt x="5259853" y="694092"/>
                </a:lnTo>
                <a:lnTo>
                  <a:pt x="5271283" y="694092"/>
                </a:lnTo>
                <a:lnTo>
                  <a:pt x="5282713" y="694092"/>
                </a:lnTo>
                <a:lnTo>
                  <a:pt x="5294143" y="694092"/>
                </a:lnTo>
                <a:lnTo>
                  <a:pt x="5305621" y="694092"/>
                </a:lnTo>
                <a:lnTo>
                  <a:pt x="5317051" y="694092"/>
                </a:lnTo>
                <a:lnTo>
                  <a:pt x="5328481" y="694092"/>
                </a:lnTo>
                <a:lnTo>
                  <a:pt x="5339910" y="694092"/>
                </a:lnTo>
                <a:lnTo>
                  <a:pt x="5351340" y="694092"/>
                </a:lnTo>
                <a:lnTo>
                  <a:pt x="5362818" y="694092"/>
                </a:lnTo>
                <a:lnTo>
                  <a:pt x="5374248" y="694092"/>
                </a:lnTo>
                <a:lnTo>
                  <a:pt x="5385678" y="694092"/>
                </a:lnTo>
                <a:lnTo>
                  <a:pt x="5397108" y="694092"/>
                </a:lnTo>
                <a:lnTo>
                  <a:pt x="5408538" y="694092"/>
                </a:lnTo>
                <a:lnTo>
                  <a:pt x="5420016" y="694092"/>
                </a:lnTo>
                <a:lnTo>
                  <a:pt x="5431446" y="694092"/>
                </a:lnTo>
                <a:lnTo>
                  <a:pt x="5442876" y="694092"/>
                </a:lnTo>
                <a:lnTo>
                  <a:pt x="5454306" y="694092"/>
                </a:lnTo>
                <a:lnTo>
                  <a:pt x="5465736" y="694092"/>
                </a:lnTo>
                <a:lnTo>
                  <a:pt x="5477214" y="694092"/>
                </a:lnTo>
                <a:lnTo>
                  <a:pt x="5488643" y="694092"/>
                </a:lnTo>
                <a:lnTo>
                  <a:pt x="5500073" y="694092"/>
                </a:lnTo>
                <a:lnTo>
                  <a:pt x="5511503" y="694092"/>
                </a:lnTo>
                <a:lnTo>
                  <a:pt x="5522933" y="694092"/>
                </a:lnTo>
                <a:lnTo>
                  <a:pt x="5534411" y="694092"/>
                </a:lnTo>
                <a:lnTo>
                  <a:pt x="5545841" y="694092"/>
                </a:lnTo>
                <a:lnTo>
                  <a:pt x="5557271" y="694092"/>
                </a:lnTo>
                <a:lnTo>
                  <a:pt x="5568701" y="694092"/>
                </a:lnTo>
                <a:lnTo>
                  <a:pt x="5580131" y="694092"/>
                </a:lnTo>
                <a:lnTo>
                  <a:pt x="5591609" y="694092"/>
                </a:lnTo>
                <a:lnTo>
                  <a:pt x="5603038" y="694092"/>
                </a:lnTo>
                <a:lnTo>
                  <a:pt x="5614469" y="694092"/>
                </a:lnTo>
                <a:lnTo>
                  <a:pt x="5625899" y="694092"/>
                </a:lnTo>
                <a:lnTo>
                  <a:pt x="5637329" y="694092"/>
                </a:lnTo>
                <a:lnTo>
                  <a:pt x="5648759" y="694092"/>
                </a:lnTo>
                <a:lnTo>
                  <a:pt x="5660236" y="694092"/>
                </a:lnTo>
                <a:lnTo>
                  <a:pt x="5671666" y="694092"/>
                </a:lnTo>
                <a:lnTo>
                  <a:pt x="5683096" y="694092"/>
                </a:lnTo>
                <a:lnTo>
                  <a:pt x="5694526" y="694092"/>
                </a:lnTo>
                <a:lnTo>
                  <a:pt x="5705956" y="694092"/>
                </a:lnTo>
                <a:lnTo>
                  <a:pt x="5717434" y="694092"/>
                </a:lnTo>
                <a:lnTo>
                  <a:pt x="5728864" y="694092"/>
                </a:lnTo>
                <a:lnTo>
                  <a:pt x="5740294" y="694092"/>
                </a:lnTo>
                <a:lnTo>
                  <a:pt x="5751724" y="694092"/>
                </a:lnTo>
                <a:lnTo>
                  <a:pt x="5763154" y="694092"/>
                </a:lnTo>
                <a:lnTo>
                  <a:pt x="5774631" y="694092"/>
                </a:lnTo>
                <a:lnTo>
                  <a:pt x="5786062" y="694092"/>
                </a:lnTo>
                <a:lnTo>
                  <a:pt x="5797492" y="694092"/>
                </a:lnTo>
                <a:lnTo>
                  <a:pt x="5808921" y="694092"/>
                </a:lnTo>
                <a:lnTo>
                  <a:pt x="5820351" y="694092"/>
                </a:lnTo>
                <a:lnTo>
                  <a:pt x="5831829" y="694092"/>
                </a:lnTo>
                <a:lnTo>
                  <a:pt x="5843259" y="694092"/>
                </a:lnTo>
                <a:lnTo>
                  <a:pt x="5854689" y="694092"/>
                </a:lnTo>
                <a:lnTo>
                  <a:pt x="5866119" y="694092"/>
                </a:lnTo>
                <a:lnTo>
                  <a:pt x="5877549" y="694092"/>
                </a:lnTo>
                <a:lnTo>
                  <a:pt x="5889027" y="694092"/>
                </a:lnTo>
                <a:lnTo>
                  <a:pt x="5900457" y="694092"/>
                </a:lnTo>
                <a:lnTo>
                  <a:pt x="5911887" y="694092"/>
                </a:lnTo>
                <a:lnTo>
                  <a:pt x="5923317" y="694092"/>
                </a:lnTo>
                <a:lnTo>
                  <a:pt x="5934747" y="694092"/>
                </a:lnTo>
                <a:lnTo>
                  <a:pt x="5946225" y="694092"/>
                </a:lnTo>
                <a:lnTo>
                  <a:pt x="5957655" y="694092"/>
                </a:lnTo>
                <a:lnTo>
                  <a:pt x="5969084" y="694092"/>
                </a:lnTo>
                <a:lnTo>
                  <a:pt x="5980514" y="694092"/>
                </a:lnTo>
                <a:lnTo>
                  <a:pt x="5991944" y="694092"/>
                </a:lnTo>
                <a:lnTo>
                  <a:pt x="6003422" y="694092"/>
                </a:lnTo>
                <a:lnTo>
                  <a:pt x="6014852" y="694092"/>
                </a:lnTo>
                <a:lnTo>
                  <a:pt x="6026282" y="694092"/>
                </a:lnTo>
                <a:lnTo>
                  <a:pt x="6037712" y="694092"/>
                </a:lnTo>
                <a:lnTo>
                  <a:pt x="6049142" y="694092"/>
                </a:lnTo>
                <a:lnTo>
                  <a:pt x="6060620" y="694092"/>
                </a:lnTo>
                <a:lnTo>
                  <a:pt x="6072049" y="694092"/>
                </a:lnTo>
                <a:lnTo>
                  <a:pt x="6083480" y="694092"/>
                </a:lnTo>
                <a:lnTo>
                  <a:pt x="6094910" y="694092"/>
                </a:lnTo>
                <a:lnTo>
                  <a:pt x="6106340" y="694092"/>
                </a:lnTo>
                <a:lnTo>
                  <a:pt x="6117818" y="694092"/>
                </a:lnTo>
                <a:lnTo>
                  <a:pt x="6129247" y="694092"/>
                </a:lnTo>
                <a:lnTo>
                  <a:pt x="6140677" y="694092"/>
                </a:lnTo>
                <a:lnTo>
                  <a:pt x="6152107" y="694092"/>
                </a:lnTo>
                <a:lnTo>
                  <a:pt x="6163537" y="694092"/>
                </a:lnTo>
                <a:lnTo>
                  <a:pt x="6175015" y="694092"/>
                </a:lnTo>
                <a:lnTo>
                  <a:pt x="6186445" y="694092"/>
                </a:lnTo>
                <a:lnTo>
                  <a:pt x="6197875" y="694092"/>
                </a:lnTo>
                <a:lnTo>
                  <a:pt x="6209305" y="694092"/>
                </a:lnTo>
                <a:lnTo>
                  <a:pt x="6220735" y="694092"/>
                </a:lnTo>
                <a:lnTo>
                  <a:pt x="6232212" y="694092"/>
                </a:lnTo>
                <a:lnTo>
                  <a:pt x="6243642" y="694092"/>
                </a:lnTo>
                <a:lnTo>
                  <a:pt x="6255073" y="694092"/>
                </a:lnTo>
                <a:lnTo>
                  <a:pt x="6266503" y="694092"/>
                </a:lnTo>
                <a:lnTo>
                  <a:pt x="6277933" y="694092"/>
                </a:lnTo>
                <a:lnTo>
                  <a:pt x="6289410" y="694092"/>
                </a:lnTo>
                <a:lnTo>
                  <a:pt x="6300840" y="694092"/>
                </a:lnTo>
                <a:lnTo>
                  <a:pt x="6312270" y="694092"/>
                </a:lnTo>
                <a:lnTo>
                  <a:pt x="6323700" y="694092"/>
                </a:lnTo>
                <a:lnTo>
                  <a:pt x="6335130" y="694092"/>
                </a:lnTo>
                <a:lnTo>
                  <a:pt x="6346608" y="694092"/>
                </a:lnTo>
                <a:lnTo>
                  <a:pt x="6358038" y="694092"/>
                </a:lnTo>
                <a:lnTo>
                  <a:pt x="6369468" y="694092"/>
                </a:lnTo>
                <a:lnTo>
                  <a:pt x="6380898" y="694092"/>
                </a:lnTo>
                <a:lnTo>
                  <a:pt x="6392328" y="694092"/>
                </a:lnTo>
                <a:lnTo>
                  <a:pt x="6403805" y="694092"/>
                </a:lnTo>
                <a:lnTo>
                  <a:pt x="6415235" y="694092"/>
                </a:lnTo>
                <a:lnTo>
                  <a:pt x="6426666" y="694092"/>
                </a:lnTo>
                <a:lnTo>
                  <a:pt x="6438096" y="694092"/>
                </a:lnTo>
                <a:lnTo>
                  <a:pt x="6449525" y="694092"/>
                </a:lnTo>
                <a:lnTo>
                  <a:pt x="6461003" y="694092"/>
                </a:lnTo>
                <a:lnTo>
                  <a:pt x="6472433" y="694092"/>
                </a:lnTo>
                <a:lnTo>
                  <a:pt x="6483863" y="694092"/>
                </a:lnTo>
                <a:lnTo>
                  <a:pt x="6495293" y="694092"/>
                </a:lnTo>
                <a:lnTo>
                  <a:pt x="6506723" y="694092"/>
                </a:lnTo>
                <a:lnTo>
                  <a:pt x="6518201" y="694092"/>
                </a:lnTo>
                <a:lnTo>
                  <a:pt x="6529631" y="694092"/>
                </a:lnTo>
                <a:lnTo>
                  <a:pt x="6541061" y="694092"/>
                </a:lnTo>
                <a:lnTo>
                  <a:pt x="6552490" y="694092"/>
                </a:lnTo>
                <a:lnTo>
                  <a:pt x="6563921" y="694092"/>
                </a:lnTo>
                <a:lnTo>
                  <a:pt x="6575398" y="694092"/>
                </a:lnTo>
                <a:lnTo>
                  <a:pt x="6586828" y="694092"/>
                </a:lnTo>
                <a:lnTo>
                  <a:pt x="6598259" y="694092"/>
                </a:lnTo>
                <a:lnTo>
                  <a:pt x="6609688" y="694092"/>
                </a:lnTo>
                <a:lnTo>
                  <a:pt x="6621118" y="694092"/>
                </a:lnTo>
                <a:lnTo>
                  <a:pt x="6632596" y="694092"/>
                </a:lnTo>
                <a:lnTo>
                  <a:pt x="6644026" y="694092"/>
                </a:lnTo>
                <a:lnTo>
                  <a:pt x="6655456" y="694092"/>
                </a:lnTo>
                <a:lnTo>
                  <a:pt x="6666886" y="694092"/>
                </a:lnTo>
                <a:lnTo>
                  <a:pt x="6678316" y="694092"/>
                </a:lnTo>
                <a:lnTo>
                  <a:pt x="6689794" y="694092"/>
                </a:lnTo>
                <a:lnTo>
                  <a:pt x="6701224" y="694092"/>
                </a:lnTo>
                <a:lnTo>
                  <a:pt x="6712653" y="694092"/>
                </a:lnTo>
                <a:lnTo>
                  <a:pt x="6724083" y="694092"/>
                </a:lnTo>
                <a:lnTo>
                  <a:pt x="6735514" y="694092"/>
                </a:lnTo>
                <a:lnTo>
                  <a:pt x="6746944" y="694092"/>
                </a:lnTo>
                <a:lnTo>
                  <a:pt x="6758421" y="694092"/>
                </a:lnTo>
                <a:lnTo>
                  <a:pt x="6769851" y="694092"/>
                </a:lnTo>
                <a:lnTo>
                  <a:pt x="6781281" y="694092"/>
                </a:lnTo>
                <a:lnTo>
                  <a:pt x="6792711" y="694092"/>
                </a:lnTo>
                <a:lnTo>
                  <a:pt x="6804141" y="694092"/>
                </a:lnTo>
                <a:lnTo>
                  <a:pt x="6815619" y="694092"/>
                </a:lnTo>
                <a:lnTo>
                  <a:pt x="6827049" y="694092"/>
                </a:lnTo>
                <a:lnTo>
                  <a:pt x="6838479" y="694092"/>
                </a:lnTo>
                <a:lnTo>
                  <a:pt x="6849909" y="694092"/>
                </a:lnTo>
                <a:lnTo>
                  <a:pt x="6861339" y="694092"/>
                </a:lnTo>
                <a:lnTo>
                  <a:pt x="6872816" y="694092"/>
                </a:lnTo>
                <a:lnTo>
                  <a:pt x="6884246" y="694092"/>
                </a:lnTo>
                <a:lnTo>
                  <a:pt x="6895676" y="694092"/>
                </a:lnTo>
                <a:lnTo>
                  <a:pt x="6907107" y="694092"/>
                </a:lnTo>
                <a:lnTo>
                  <a:pt x="6918537" y="694092"/>
                </a:lnTo>
                <a:lnTo>
                  <a:pt x="6930014" y="694092"/>
                </a:lnTo>
                <a:lnTo>
                  <a:pt x="6941444" y="694092"/>
                </a:lnTo>
                <a:lnTo>
                  <a:pt x="6952874" y="694092"/>
                </a:lnTo>
                <a:lnTo>
                  <a:pt x="6964304" y="694092"/>
                </a:lnTo>
                <a:lnTo>
                  <a:pt x="6975734" y="694092"/>
                </a:lnTo>
                <a:lnTo>
                  <a:pt x="6987212" y="694092"/>
                </a:lnTo>
                <a:lnTo>
                  <a:pt x="6998642" y="694092"/>
                </a:lnTo>
                <a:lnTo>
                  <a:pt x="7010072" y="694092"/>
                </a:lnTo>
                <a:lnTo>
                  <a:pt x="7021502" y="694092"/>
                </a:lnTo>
                <a:lnTo>
                  <a:pt x="7032931" y="694092"/>
                </a:lnTo>
                <a:lnTo>
                  <a:pt x="7044409" y="694092"/>
                </a:lnTo>
                <a:lnTo>
                  <a:pt x="7055839" y="694092"/>
                </a:lnTo>
                <a:lnTo>
                  <a:pt x="7067269" y="694092"/>
                </a:lnTo>
                <a:lnTo>
                  <a:pt x="7078700" y="694092"/>
                </a:lnTo>
                <a:lnTo>
                  <a:pt x="7090129" y="694092"/>
                </a:lnTo>
                <a:lnTo>
                  <a:pt x="7101607" y="694092"/>
                </a:lnTo>
                <a:lnTo>
                  <a:pt x="7113037" y="694092"/>
                </a:lnTo>
                <a:lnTo>
                  <a:pt x="7124467" y="694092"/>
                </a:lnTo>
                <a:lnTo>
                  <a:pt x="7135897" y="694092"/>
                </a:lnTo>
                <a:lnTo>
                  <a:pt x="7147327" y="694092"/>
                </a:lnTo>
                <a:lnTo>
                  <a:pt x="7158805" y="694092"/>
                </a:lnTo>
                <a:lnTo>
                  <a:pt x="7170235" y="694092"/>
                </a:lnTo>
                <a:lnTo>
                  <a:pt x="7181665" y="694092"/>
                </a:lnTo>
                <a:lnTo>
                  <a:pt x="7193094" y="694092"/>
                </a:lnTo>
                <a:lnTo>
                  <a:pt x="7204524" y="694092"/>
                </a:lnTo>
                <a:lnTo>
                  <a:pt x="7216002" y="694092"/>
                </a:lnTo>
                <a:lnTo>
                  <a:pt x="7227432" y="694092"/>
                </a:lnTo>
                <a:lnTo>
                  <a:pt x="7238862" y="694092"/>
                </a:lnTo>
                <a:lnTo>
                  <a:pt x="7250292" y="694092"/>
                </a:lnTo>
                <a:lnTo>
                  <a:pt x="7261722" y="694092"/>
                </a:lnTo>
                <a:lnTo>
                  <a:pt x="7273200" y="694092"/>
                </a:lnTo>
                <a:lnTo>
                  <a:pt x="7284630" y="694092"/>
                </a:lnTo>
                <a:lnTo>
                  <a:pt x="7296060" y="694092"/>
                </a:lnTo>
                <a:lnTo>
                  <a:pt x="7307490" y="694092"/>
                </a:lnTo>
                <a:lnTo>
                  <a:pt x="7318920" y="694092"/>
                </a:lnTo>
                <a:lnTo>
                  <a:pt x="7330398" y="694092"/>
                </a:lnTo>
                <a:lnTo>
                  <a:pt x="7341828" y="694092"/>
                </a:lnTo>
                <a:lnTo>
                  <a:pt x="7353257" y="694092"/>
                </a:lnTo>
                <a:lnTo>
                  <a:pt x="7364687" y="694092"/>
                </a:lnTo>
                <a:lnTo>
                  <a:pt x="7376117" y="694092"/>
                </a:lnTo>
                <a:lnTo>
                  <a:pt x="7387595" y="694092"/>
                </a:lnTo>
                <a:lnTo>
                  <a:pt x="7399025" y="694092"/>
                </a:lnTo>
                <a:lnTo>
                  <a:pt x="7410455" y="694092"/>
                </a:lnTo>
                <a:lnTo>
                  <a:pt x="7421885" y="694092"/>
                </a:lnTo>
                <a:lnTo>
                  <a:pt x="7433315" y="694092"/>
                </a:lnTo>
                <a:lnTo>
                  <a:pt x="7444793" y="694092"/>
                </a:lnTo>
                <a:lnTo>
                  <a:pt x="7456222" y="694092"/>
                </a:lnTo>
                <a:lnTo>
                  <a:pt x="7467653" y="694092"/>
                </a:lnTo>
                <a:lnTo>
                  <a:pt x="7479083" y="694092"/>
                </a:lnTo>
                <a:lnTo>
                  <a:pt x="7490513" y="694092"/>
                </a:lnTo>
                <a:lnTo>
                  <a:pt x="7501990" y="694092"/>
                </a:lnTo>
                <a:lnTo>
                  <a:pt x="7513420" y="694092"/>
                </a:lnTo>
                <a:lnTo>
                  <a:pt x="7524850" y="694092"/>
                </a:lnTo>
                <a:lnTo>
                  <a:pt x="7536280" y="694092"/>
                </a:lnTo>
                <a:lnTo>
                  <a:pt x="7547710" y="694092"/>
                </a:lnTo>
                <a:lnTo>
                  <a:pt x="7559188" y="694092"/>
                </a:lnTo>
                <a:lnTo>
                  <a:pt x="7570618" y="694092"/>
                </a:lnTo>
                <a:lnTo>
                  <a:pt x="7582048" y="694092"/>
                </a:lnTo>
                <a:lnTo>
                  <a:pt x="7593478" y="694092"/>
                </a:lnTo>
                <a:lnTo>
                  <a:pt x="7604908" y="694092"/>
                </a:lnTo>
                <a:lnTo>
                  <a:pt x="7616385" y="694092"/>
                </a:lnTo>
                <a:lnTo>
                  <a:pt x="7627815" y="694092"/>
                </a:lnTo>
                <a:lnTo>
                  <a:pt x="7639246" y="694092"/>
                </a:lnTo>
                <a:lnTo>
                  <a:pt x="7650676" y="694092"/>
                </a:lnTo>
                <a:lnTo>
                  <a:pt x="7662106" y="694092"/>
                </a:lnTo>
                <a:lnTo>
                  <a:pt x="7673583" y="694092"/>
                </a:lnTo>
                <a:lnTo>
                  <a:pt x="7685013" y="694092"/>
                </a:lnTo>
                <a:lnTo>
                  <a:pt x="7696443" y="694092"/>
                </a:lnTo>
                <a:lnTo>
                  <a:pt x="7707873" y="694092"/>
                </a:lnTo>
                <a:lnTo>
                  <a:pt x="7719303" y="694092"/>
                </a:lnTo>
                <a:lnTo>
                  <a:pt x="7730733" y="694092"/>
                </a:lnTo>
                <a:lnTo>
                  <a:pt x="7742211" y="694092"/>
                </a:lnTo>
                <a:lnTo>
                  <a:pt x="7753641" y="694092"/>
                </a:lnTo>
                <a:lnTo>
                  <a:pt x="7765071" y="694092"/>
                </a:lnTo>
                <a:lnTo>
                  <a:pt x="7776501" y="694092"/>
                </a:lnTo>
                <a:lnTo>
                  <a:pt x="7787931" y="694092"/>
                </a:lnTo>
                <a:lnTo>
                  <a:pt x="7799408" y="694092"/>
                </a:lnTo>
                <a:lnTo>
                  <a:pt x="7810839" y="694092"/>
                </a:lnTo>
                <a:lnTo>
                  <a:pt x="7822268" y="694092"/>
                </a:lnTo>
                <a:lnTo>
                  <a:pt x="7833698" y="694092"/>
                </a:lnTo>
                <a:lnTo>
                  <a:pt x="7845128" y="694092"/>
                </a:lnTo>
                <a:lnTo>
                  <a:pt x="7856606" y="694092"/>
                </a:lnTo>
                <a:lnTo>
                  <a:pt x="7868036" y="694092"/>
                </a:lnTo>
                <a:lnTo>
                  <a:pt x="7879466" y="694092"/>
                </a:lnTo>
                <a:lnTo>
                  <a:pt x="7890896" y="694092"/>
                </a:lnTo>
                <a:lnTo>
                  <a:pt x="7902326" y="694092"/>
                </a:lnTo>
                <a:lnTo>
                  <a:pt x="7913804" y="694092"/>
                </a:lnTo>
                <a:lnTo>
                  <a:pt x="7925234" y="694092"/>
                </a:lnTo>
                <a:lnTo>
                  <a:pt x="7936663" y="694092"/>
                </a:lnTo>
                <a:lnTo>
                  <a:pt x="7948094" y="694092"/>
                </a:lnTo>
                <a:lnTo>
                  <a:pt x="7959524" y="694092"/>
                </a:lnTo>
                <a:lnTo>
                  <a:pt x="7971001" y="694092"/>
                </a:lnTo>
                <a:lnTo>
                  <a:pt x="7982431" y="694092"/>
                </a:lnTo>
                <a:lnTo>
                  <a:pt x="7993861" y="694092"/>
                </a:lnTo>
                <a:lnTo>
                  <a:pt x="8005291" y="694092"/>
                </a:lnTo>
                <a:lnTo>
                  <a:pt x="8016721" y="694092"/>
                </a:lnTo>
                <a:lnTo>
                  <a:pt x="8028199" y="694092"/>
                </a:lnTo>
                <a:lnTo>
                  <a:pt x="8039629" y="694092"/>
                </a:lnTo>
                <a:lnTo>
                  <a:pt x="8051059" y="694092"/>
                </a:lnTo>
                <a:lnTo>
                  <a:pt x="8062489" y="694092"/>
                </a:lnTo>
                <a:lnTo>
                  <a:pt x="8073919" y="694092"/>
                </a:lnTo>
                <a:lnTo>
                  <a:pt x="8085396" y="694092"/>
                </a:lnTo>
                <a:lnTo>
                  <a:pt x="8096826" y="694092"/>
                </a:lnTo>
                <a:lnTo>
                  <a:pt x="8108256" y="694092"/>
                </a:lnTo>
                <a:lnTo>
                  <a:pt x="8119687" y="694092"/>
                </a:lnTo>
                <a:lnTo>
                  <a:pt x="8131117" y="694092"/>
                </a:lnTo>
                <a:lnTo>
                  <a:pt x="8142594" y="694092"/>
                </a:lnTo>
                <a:lnTo>
                  <a:pt x="8154024" y="694092"/>
                </a:lnTo>
                <a:lnTo>
                  <a:pt x="8165454" y="694092"/>
                </a:lnTo>
                <a:lnTo>
                  <a:pt x="8176884" y="694092"/>
                </a:lnTo>
                <a:lnTo>
                  <a:pt x="8188314" y="694092"/>
                </a:lnTo>
                <a:lnTo>
                  <a:pt x="8199792" y="694092"/>
                </a:lnTo>
                <a:lnTo>
                  <a:pt x="8211222" y="694092"/>
                </a:lnTo>
                <a:lnTo>
                  <a:pt x="8222652" y="694092"/>
                </a:lnTo>
                <a:lnTo>
                  <a:pt x="8234082" y="694092"/>
                </a:lnTo>
                <a:lnTo>
                  <a:pt x="8245512" y="694092"/>
                </a:lnTo>
                <a:lnTo>
                  <a:pt x="8256989" y="694092"/>
                </a:lnTo>
                <a:lnTo>
                  <a:pt x="8268419" y="694092"/>
                </a:lnTo>
                <a:lnTo>
                  <a:pt x="8279850" y="694092"/>
                </a:lnTo>
                <a:lnTo>
                  <a:pt x="8291280" y="694092"/>
                </a:lnTo>
                <a:lnTo>
                  <a:pt x="8302709" y="694092"/>
                </a:lnTo>
                <a:lnTo>
                  <a:pt x="8314187" y="694092"/>
                </a:lnTo>
                <a:lnTo>
                  <a:pt x="8325617" y="694092"/>
                </a:lnTo>
                <a:lnTo>
                  <a:pt x="8337047" y="694092"/>
                </a:lnTo>
                <a:lnTo>
                  <a:pt x="8348477" y="694092"/>
                </a:lnTo>
                <a:lnTo>
                  <a:pt x="8359907" y="694092"/>
                </a:lnTo>
                <a:lnTo>
                  <a:pt x="8371385" y="694092"/>
                </a:lnTo>
                <a:lnTo>
                  <a:pt x="8382815" y="694092"/>
                </a:lnTo>
                <a:lnTo>
                  <a:pt x="8394245" y="694092"/>
                </a:lnTo>
                <a:lnTo>
                  <a:pt x="8405674" y="694092"/>
                </a:lnTo>
                <a:lnTo>
                  <a:pt x="8417104" y="694092"/>
                </a:lnTo>
                <a:lnTo>
                  <a:pt x="8428582" y="694092"/>
                </a:lnTo>
                <a:lnTo>
                  <a:pt x="8440012" y="694092"/>
                </a:lnTo>
                <a:lnTo>
                  <a:pt x="8451442" y="694092"/>
                </a:lnTo>
                <a:lnTo>
                  <a:pt x="8462872" y="694092"/>
                </a:lnTo>
                <a:lnTo>
                  <a:pt x="8474302" y="694092"/>
                </a:lnTo>
                <a:lnTo>
                  <a:pt x="8485780" y="694092"/>
                </a:lnTo>
                <a:lnTo>
                  <a:pt x="8497210" y="694092"/>
                </a:lnTo>
                <a:lnTo>
                  <a:pt x="8508640" y="694092"/>
                </a:lnTo>
                <a:lnTo>
                  <a:pt x="8520069" y="694092"/>
                </a:lnTo>
                <a:lnTo>
                  <a:pt x="8531500" y="694092"/>
                </a:lnTo>
                <a:lnTo>
                  <a:pt x="8542977" y="694092"/>
                </a:lnTo>
                <a:lnTo>
                  <a:pt x="8554407" y="694092"/>
                </a:lnTo>
                <a:lnTo>
                  <a:pt x="8565837" y="694092"/>
                </a:lnTo>
                <a:lnTo>
                  <a:pt x="8577267" y="694092"/>
                </a:lnTo>
                <a:lnTo>
                  <a:pt x="8588697" y="694092"/>
                </a:lnTo>
                <a:lnTo>
                  <a:pt x="8600175" y="694092"/>
                </a:lnTo>
                <a:lnTo>
                  <a:pt x="8611605" y="694092"/>
                </a:lnTo>
                <a:lnTo>
                  <a:pt x="8623035" y="694092"/>
                </a:lnTo>
                <a:lnTo>
                  <a:pt x="8634465" y="694092"/>
                </a:lnTo>
                <a:lnTo>
                  <a:pt x="8645895" y="694092"/>
                </a:lnTo>
                <a:lnTo>
                  <a:pt x="8657373" y="694092"/>
                </a:lnTo>
                <a:lnTo>
                  <a:pt x="8668802" y="694092"/>
                </a:lnTo>
                <a:lnTo>
                  <a:pt x="8680232" y="694092"/>
                </a:lnTo>
                <a:lnTo>
                  <a:pt x="8691662" y="694092"/>
                </a:lnTo>
                <a:lnTo>
                  <a:pt x="8703093" y="694092"/>
                </a:lnTo>
                <a:lnTo>
                  <a:pt x="8714570" y="694092"/>
                </a:lnTo>
                <a:lnTo>
                  <a:pt x="8726000" y="694092"/>
                </a:lnTo>
                <a:lnTo>
                  <a:pt x="8737430" y="694092"/>
                </a:lnTo>
                <a:lnTo>
                  <a:pt x="8748860" y="694092"/>
                </a:lnTo>
                <a:lnTo>
                  <a:pt x="8760290" y="694092"/>
                </a:lnTo>
                <a:lnTo>
                  <a:pt x="8771768" y="694092"/>
                </a:lnTo>
                <a:lnTo>
                  <a:pt x="8783198" y="694092"/>
                </a:lnTo>
                <a:lnTo>
                  <a:pt x="8794628" y="694092"/>
                </a:lnTo>
                <a:lnTo>
                  <a:pt x="8806058" y="694092"/>
                </a:lnTo>
                <a:lnTo>
                  <a:pt x="8817488" y="694092"/>
                </a:lnTo>
                <a:lnTo>
                  <a:pt x="8828918" y="694092"/>
                </a:lnTo>
                <a:lnTo>
                  <a:pt x="8840395" y="694092"/>
                </a:lnTo>
                <a:lnTo>
                  <a:pt x="8851825" y="694092"/>
                </a:lnTo>
                <a:lnTo>
                  <a:pt x="8863256" y="694092"/>
                </a:lnTo>
                <a:lnTo>
                  <a:pt x="8874686" y="694092"/>
                </a:lnTo>
                <a:lnTo>
                  <a:pt x="8886115" y="694092"/>
                </a:lnTo>
                <a:lnTo>
                  <a:pt x="8897593" y="694092"/>
                </a:lnTo>
                <a:lnTo>
                  <a:pt x="8909022" y="694092"/>
                </a:lnTo>
                <a:lnTo>
                  <a:pt x="8920453" y="694092"/>
                </a:lnTo>
                <a:lnTo>
                  <a:pt x="8931883" y="694092"/>
                </a:lnTo>
                <a:lnTo>
                  <a:pt x="8943313" y="694092"/>
                </a:lnTo>
                <a:lnTo>
                  <a:pt x="8954791" y="694092"/>
                </a:lnTo>
                <a:lnTo>
                  <a:pt x="8966220" y="694092"/>
                </a:lnTo>
                <a:lnTo>
                  <a:pt x="8977651" y="694092"/>
                </a:lnTo>
                <a:lnTo>
                  <a:pt x="8989080" y="694092"/>
                </a:lnTo>
                <a:lnTo>
                  <a:pt x="9000511" y="694092"/>
                </a:lnTo>
                <a:lnTo>
                  <a:pt x="9011988" y="694092"/>
                </a:lnTo>
                <a:lnTo>
                  <a:pt x="9023418" y="694092"/>
                </a:lnTo>
                <a:lnTo>
                  <a:pt x="9034849" y="694092"/>
                </a:lnTo>
                <a:lnTo>
                  <a:pt x="9046278" y="694092"/>
                </a:lnTo>
                <a:lnTo>
                  <a:pt x="9057709" y="694092"/>
                </a:lnTo>
                <a:lnTo>
                  <a:pt x="9069186" y="694092"/>
                </a:lnTo>
                <a:lnTo>
                  <a:pt x="9080615" y="694092"/>
                </a:lnTo>
                <a:lnTo>
                  <a:pt x="9092046" y="694092"/>
                </a:lnTo>
                <a:lnTo>
                  <a:pt x="9103476" y="694092"/>
                </a:lnTo>
                <a:lnTo>
                  <a:pt x="9114906" y="694092"/>
                </a:lnTo>
                <a:lnTo>
                  <a:pt x="9126384" y="694092"/>
                </a:lnTo>
                <a:lnTo>
                  <a:pt x="9137813" y="694092"/>
                </a:lnTo>
                <a:lnTo>
                  <a:pt x="9149244" y="694092"/>
                </a:lnTo>
                <a:lnTo>
                  <a:pt x="9160673" y="694092"/>
                </a:lnTo>
                <a:lnTo>
                  <a:pt x="9172104" y="694092"/>
                </a:lnTo>
                <a:lnTo>
                  <a:pt x="9183581" y="694092"/>
                </a:lnTo>
                <a:lnTo>
                  <a:pt x="9195011" y="694092"/>
                </a:lnTo>
                <a:lnTo>
                  <a:pt x="9206442" y="694092"/>
                </a:lnTo>
                <a:lnTo>
                  <a:pt x="9217871" y="694092"/>
                </a:lnTo>
                <a:lnTo>
                  <a:pt x="9229301" y="694092"/>
                </a:lnTo>
                <a:lnTo>
                  <a:pt x="9240779" y="694092"/>
                </a:lnTo>
                <a:lnTo>
                  <a:pt x="9252209" y="694092"/>
                </a:lnTo>
                <a:lnTo>
                  <a:pt x="9263639" y="694092"/>
                </a:lnTo>
                <a:lnTo>
                  <a:pt x="9275069" y="694092"/>
                </a:lnTo>
                <a:lnTo>
                  <a:pt x="9286498" y="694092"/>
                </a:lnTo>
                <a:lnTo>
                  <a:pt x="9297977" y="694092"/>
                </a:lnTo>
                <a:lnTo>
                  <a:pt x="9309406" y="694092"/>
                </a:lnTo>
                <a:lnTo>
                  <a:pt x="9320837" y="694092"/>
                </a:lnTo>
                <a:lnTo>
                  <a:pt x="9332266" y="694092"/>
                </a:lnTo>
                <a:lnTo>
                  <a:pt x="9343696" y="694092"/>
                </a:lnTo>
                <a:lnTo>
                  <a:pt x="9355174" y="694092"/>
                </a:lnTo>
                <a:lnTo>
                  <a:pt x="9366604" y="694092"/>
                </a:lnTo>
                <a:lnTo>
                  <a:pt x="9378035" y="694092"/>
                </a:lnTo>
                <a:lnTo>
                  <a:pt x="9389464" y="694092"/>
                </a:lnTo>
                <a:lnTo>
                  <a:pt x="9400894" y="694092"/>
                </a:lnTo>
                <a:lnTo>
                  <a:pt x="9412372" y="694092"/>
                </a:lnTo>
                <a:lnTo>
                  <a:pt x="9423802" y="694092"/>
                </a:lnTo>
                <a:lnTo>
                  <a:pt x="9435232" y="694092"/>
                </a:lnTo>
                <a:lnTo>
                  <a:pt x="9446662" y="694092"/>
                </a:lnTo>
                <a:lnTo>
                  <a:pt x="9458091" y="694092"/>
                </a:lnTo>
                <a:lnTo>
                  <a:pt x="9469570" y="694092"/>
                </a:lnTo>
                <a:lnTo>
                  <a:pt x="9480999" y="694092"/>
                </a:lnTo>
                <a:lnTo>
                  <a:pt x="9492429" y="694092"/>
                </a:lnTo>
                <a:lnTo>
                  <a:pt x="9503859" y="694092"/>
                </a:lnTo>
                <a:lnTo>
                  <a:pt x="9515289" y="694092"/>
                </a:lnTo>
                <a:lnTo>
                  <a:pt x="9526767" y="694092"/>
                </a:lnTo>
                <a:lnTo>
                  <a:pt x="9538197" y="694092"/>
                </a:lnTo>
                <a:lnTo>
                  <a:pt x="9549626" y="694092"/>
                </a:lnTo>
                <a:lnTo>
                  <a:pt x="9561057" y="694092"/>
                </a:lnTo>
                <a:lnTo>
                  <a:pt x="9572487" y="694092"/>
                </a:lnTo>
                <a:lnTo>
                  <a:pt x="9583965" y="694092"/>
                </a:lnTo>
                <a:lnTo>
                  <a:pt x="9595395" y="694092"/>
                </a:lnTo>
                <a:lnTo>
                  <a:pt x="9606824" y="694092"/>
                </a:lnTo>
                <a:lnTo>
                  <a:pt x="9618255" y="694092"/>
                </a:lnTo>
                <a:lnTo>
                  <a:pt x="9629684" y="694092"/>
                </a:lnTo>
                <a:lnTo>
                  <a:pt x="9641163" y="694092"/>
                </a:lnTo>
                <a:lnTo>
                  <a:pt x="9652592" y="694092"/>
                </a:lnTo>
                <a:lnTo>
                  <a:pt x="9664022" y="694092"/>
                </a:lnTo>
                <a:lnTo>
                  <a:pt x="9675452" y="694092"/>
                </a:lnTo>
                <a:lnTo>
                  <a:pt x="9686882" y="694092"/>
                </a:lnTo>
                <a:lnTo>
                  <a:pt x="9698360" y="694092"/>
                </a:lnTo>
                <a:lnTo>
                  <a:pt x="9709790" y="694092"/>
                </a:lnTo>
                <a:lnTo>
                  <a:pt x="9721219" y="694092"/>
                </a:lnTo>
                <a:lnTo>
                  <a:pt x="9732650" y="694092"/>
                </a:lnTo>
                <a:lnTo>
                  <a:pt x="9744080" y="694092"/>
                </a:lnTo>
                <a:lnTo>
                  <a:pt x="9755557" y="694092"/>
                </a:lnTo>
                <a:lnTo>
                  <a:pt x="9766988" y="694092"/>
                </a:lnTo>
                <a:lnTo>
                  <a:pt x="9778417" y="694092"/>
                </a:lnTo>
                <a:lnTo>
                  <a:pt x="9789848" y="694092"/>
                </a:lnTo>
                <a:lnTo>
                  <a:pt x="9801277" y="694092"/>
                </a:lnTo>
                <a:lnTo>
                  <a:pt x="9812755" y="694092"/>
                </a:lnTo>
                <a:lnTo>
                  <a:pt x="9824185" y="694092"/>
                </a:lnTo>
                <a:lnTo>
                  <a:pt x="9835615" y="694092"/>
                </a:lnTo>
                <a:lnTo>
                  <a:pt x="9847045" y="694092"/>
                </a:lnTo>
                <a:lnTo>
                  <a:pt x="9858475" y="694092"/>
                </a:lnTo>
                <a:lnTo>
                  <a:pt x="9869952" y="694092"/>
                </a:lnTo>
                <a:lnTo>
                  <a:pt x="9881383" y="694092"/>
                </a:lnTo>
                <a:lnTo>
                  <a:pt x="9892812" y="694092"/>
                </a:lnTo>
                <a:lnTo>
                  <a:pt x="9904243" y="694092"/>
                </a:lnTo>
                <a:lnTo>
                  <a:pt x="9915673" y="694092"/>
                </a:lnTo>
                <a:lnTo>
                  <a:pt x="9927102" y="694092"/>
                </a:lnTo>
                <a:lnTo>
                  <a:pt x="9938581" y="694092"/>
                </a:lnTo>
                <a:lnTo>
                  <a:pt x="9950010" y="694092"/>
                </a:lnTo>
                <a:lnTo>
                  <a:pt x="9961441" y="694092"/>
                </a:lnTo>
                <a:lnTo>
                  <a:pt x="9972870" y="694092"/>
                </a:lnTo>
                <a:lnTo>
                  <a:pt x="9984300" y="694092"/>
                </a:lnTo>
                <a:lnTo>
                  <a:pt x="9995778" y="694092"/>
                </a:lnTo>
                <a:lnTo>
                  <a:pt x="10007208" y="694092"/>
                </a:lnTo>
                <a:lnTo>
                  <a:pt x="10018638" y="694092"/>
                </a:lnTo>
                <a:lnTo>
                  <a:pt x="10030068" y="694092"/>
                </a:lnTo>
                <a:lnTo>
                  <a:pt x="10041498" y="694092"/>
                </a:lnTo>
                <a:lnTo>
                  <a:pt x="10052976" y="694092"/>
                </a:lnTo>
                <a:lnTo>
                  <a:pt x="10064405" y="694092"/>
                </a:lnTo>
                <a:lnTo>
                  <a:pt x="10075835" y="694092"/>
                </a:lnTo>
                <a:lnTo>
                  <a:pt x="10087266" y="694092"/>
                </a:lnTo>
                <a:lnTo>
                  <a:pt x="10098695" y="694092"/>
                </a:lnTo>
                <a:lnTo>
                  <a:pt x="10110174" y="694092"/>
                </a:lnTo>
                <a:lnTo>
                  <a:pt x="10121603" y="694092"/>
                </a:lnTo>
                <a:lnTo>
                  <a:pt x="10133033" y="694092"/>
                </a:lnTo>
                <a:lnTo>
                  <a:pt x="10144463" y="694092"/>
                </a:lnTo>
                <a:lnTo>
                  <a:pt x="10155893" y="694092"/>
                </a:lnTo>
                <a:lnTo>
                  <a:pt x="10167371" y="694092"/>
                </a:lnTo>
                <a:lnTo>
                  <a:pt x="10178801" y="694092"/>
                </a:lnTo>
                <a:lnTo>
                  <a:pt x="10190230" y="694092"/>
                </a:lnTo>
                <a:lnTo>
                  <a:pt x="10201661" y="694092"/>
                </a:lnTo>
                <a:lnTo>
                  <a:pt x="10213091" y="694092"/>
                </a:lnTo>
                <a:lnTo>
                  <a:pt x="10224569" y="694092"/>
                </a:lnTo>
                <a:lnTo>
                  <a:pt x="10235998" y="694092"/>
                </a:lnTo>
                <a:lnTo>
                  <a:pt x="10247428" y="694092"/>
                </a:lnTo>
                <a:lnTo>
                  <a:pt x="10258859" y="694092"/>
                </a:lnTo>
                <a:lnTo>
                  <a:pt x="10270288" y="694092"/>
                </a:lnTo>
                <a:lnTo>
                  <a:pt x="10281767" y="694092"/>
                </a:lnTo>
                <a:lnTo>
                  <a:pt x="10293196" y="694092"/>
                </a:lnTo>
                <a:lnTo>
                  <a:pt x="10304626" y="694092"/>
                </a:lnTo>
                <a:lnTo>
                  <a:pt x="10316056" y="694092"/>
                </a:lnTo>
                <a:lnTo>
                  <a:pt x="10327486" y="694092"/>
                </a:lnTo>
                <a:lnTo>
                  <a:pt x="10338963" y="694092"/>
                </a:lnTo>
                <a:lnTo>
                  <a:pt x="10350394" y="694092"/>
                </a:lnTo>
                <a:lnTo>
                  <a:pt x="10361823" y="694092"/>
                </a:lnTo>
                <a:lnTo>
                  <a:pt x="10373254" y="694092"/>
                </a:lnTo>
                <a:lnTo>
                  <a:pt x="10384684" y="694092"/>
                </a:lnTo>
                <a:lnTo>
                  <a:pt x="10396161" y="694092"/>
                </a:lnTo>
                <a:lnTo>
                  <a:pt x="10407591" y="694092"/>
                </a:lnTo>
                <a:lnTo>
                  <a:pt x="10419021" y="694092"/>
                </a:lnTo>
                <a:lnTo>
                  <a:pt x="10430452" y="694092"/>
                </a:lnTo>
                <a:lnTo>
                  <a:pt x="10441881" y="694092"/>
                </a:lnTo>
                <a:lnTo>
                  <a:pt x="10453358" y="694092"/>
                </a:lnTo>
                <a:lnTo>
                  <a:pt x="10464789" y="694092"/>
                </a:lnTo>
                <a:lnTo>
                  <a:pt x="10476219" y="694092"/>
                </a:lnTo>
                <a:lnTo>
                  <a:pt x="10487649" y="694092"/>
                </a:lnTo>
                <a:lnTo>
                  <a:pt x="10499079" y="694092"/>
                </a:lnTo>
                <a:lnTo>
                  <a:pt x="10510556" y="694092"/>
                </a:lnTo>
                <a:lnTo>
                  <a:pt x="10521987" y="694092"/>
                </a:lnTo>
                <a:lnTo>
                  <a:pt x="10533416" y="694092"/>
                </a:lnTo>
                <a:lnTo>
                  <a:pt x="10544847" y="694092"/>
                </a:lnTo>
                <a:lnTo>
                  <a:pt x="10556277" y="694092"/>
                </a:lnTo>
                <a:lnTo>
                  <a:pt x="10567754" y="694092"/>
                </a:lnTo>
                <a:lnTo>
                  <a:pt x="10579184" y="694092"/>
                </a:lnTo>
                <a:lnTo>
                  <a:pt x="10590614" y="694092"/>
                </a:lnTo>
                <a:lnTo>
                  <a:pt x="10602045" y="694092"/>
                </a:lnTo>
                <a:lnTo>
                  <a:pt x="10613474" y="694092"/>
                </a:lnTo>
                <a:lnTo>
                  <a:pt x="10624951" y="694092"/>
                </a:lnTo>
                <a:lnTo>
                  <a:pt x="10636382" y="694092"/>
                </a:lnTo>
                <a:lnTo>
                  <a:pt x="10647812" y="694092"/>
                </a:lnTo>
                <a:lnTo>
                  <a:pt x="10659241" y="694092"/>
                </a:lnTo>
                <a:lnTo>
                  <a:pt x="10670672" y="694092"/>
                </a:lnTo>
                <a:lnTo>
                  <a:pt x="10682149" y="694092"/>
                </a:lnTo>
                <a:lnTo>
                  <a:pt x="10693580" y="694092"/>
                </a:lnTo>
                <a:lnTo>
                  <a:pt x="10705009" y="694092"/>
                </a:lnTo>
                <a:lnTo>
                  <a:pt x="10716439" y="694092"/>
                </a:lnTo>
                <a:lnTo>
                  <a:pt x="10727870" y="694092"/>
                </a:lnTo>
                <a:lnTo>
                  <a:pt x="10739347" y="694092"/>
                </a:lnTo>
                <a:lnTo>
                  <a:pt x="10750778" y="694092"/>
                </a:lnTo>
                <a:lnTo>
                  <a:pt x="10762207" y="694092"/>
                </a:lnTo>
                <a:lnTo>
                  <a:pt x="10773637" y="694092"/>
                </a:lnTo>
                <a:lnTo>
                  <a:pt x="10785067" y="694092"/>
                </a:lnTo>
                <a:lnTo>
                  <a:pt x="10796544" y="694092"/>
                </a:lnTo>
                <a:lnTo>
                  <a:pt x="10807975" y="694092"/>
                </a:lnTo>
                <a:lnTo>
                  <a:pt x="10819405" y="694092"/>
                </a:lnTo>
                <a:lnTo>
                  <a:pt x="10830834" y="694092"/>
                </a:lnTo>
                <a:lnTo>
                  <a:pt x="10842265" y="694092"/>
                </a:lnTo>
                <a:lnTo>
                  <a:pt x="10853742" y="694092"/>
                </a:lnTo>
                <a:lnTo>
                  <a:pt x="10865173" y="694092"/>
                </a:lnTo>
                <a:lnTo>
                  <a:pt x="10876602" y="694092"/>
                </a:lnTo>
                <a:lnTo>
                  <a:pt x="10888032" y="694092"/>
                </a:lnTo>
                <a:lnTo>
                  <a:pt x="10899463" y="694092"/>
                </a:lnTo>
                <a:lnTo>
                  <a:pt x="10910892" y="694092"/>
                </a:lnTo>
                <a:lnTo>
                  <a:pt x="10922369" y="694092"/>
                </a:lnTo>
                <a:lnTo>
                  <a:pt x="10933800" y="694092"/>
                </a:lnTo>
                <a:lnTo>
                  <a:pt x="10945230" y="694092"/>
                </a:lnTo>
                <a:lnTo>
                  <a:pt x="10956660" y="694092"/>
                </a:lnTo>
                <a:lnTo>
                  <a:pt x="10968090" y="694092"/>
                </a:lnTo>
                <a:lnTo>
                  <a:pt x="10979567" y="694092"/>
                </a:lnTo>
                <a:lnTo>
                  <a:pt x="10990998" y="694092"/>
                </a:lnTo>
                <a:lnTo>
                  <a:pt x="11002427" y="694092"/>
                </a:lnTo>
                <a:lnTo>
                  <a:pt x="11013858" y="694092"/>
                </a:lnTo>
                <a:lnTo>
                  <a:pt x="11025287" y="694092"/>
                </a:lnTo>
                <a:lnTo>
                  <a:pt x="11036765" y="694092"/>
                </a:lnTo>
                <a:lnTo>
                  <a:pt x="11048195" y="694092"/>
                </a:lnTo>
                <a:lnTo>
                  <a:pt x="11059625" y="694092"/>
                </a:lnTo>
                <a:lnTo>
                  <a:pt x="11071056" y="694092"/>
                </a:lnTo>
                <a:lnTo>
                  <a:pt x="11082485" y="694092"/>
                </a:lnTo>
                <a:lnTo>
                  <a:pt x="11093962" y="694092"/>
                </a:lnTo>
                <a:lnTo>
                  <a:pt x="11105393" y="694092"/>
                </a:lnTo>
                <a:lnTo>
                  <a:pt x="11116823" y="694092"/>
                </a:lnTo>
                <a:lnTo>
                  <a:pt x="11128253" y="694092"/>
                </a:lnTo>
                <a:lnTo>
                  <a:pt x="11139683" y="694092"/>
                </a:lnTo>
                <a:lnTo>
                  <a:pt x="11151160" y="694092"/>
                </a:lnTo>
                <a:lnTo>
                  <a:pt x="11162591" y="694092"/>
                </a:lnTo>
                <a:lnTo>
                  <a:pt x="11174020" y="694092"/>
                </a:lnTo>
                <a:lnTo>
                  <a:pt x="11185451" y="694092"/>
                </a:lnTo>
                <a:lnTo>
                  <a:pt x="11196881" y="694092"/>
                </a:lnTo>
                <a:lnTo>
                  <a:pt x="11208358" y="694092"/>
                </a:lnTo>
                <a:lnTo>
                  <a:pt x="11218359" y="694092"/>
                </a:lnTo>
              </a:path>
            </a:pathLst>
          </a:custGeom>
          <a:noFill/>
          <a:ln w="11124" cap="flat">
            <a:solidFill>
              <a:srgbClr val="FF000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7" name="Freeform 76">
            <a:extLst>
              <a:ext uri="{FF2B5EF4-FFF2-40B4-BE49-F238E27FC236}">
                <a16:creationId xmlns:a16="http://schemas.microsoft.com/office/drawing/2014/main" id="{F405D564-B6CC-1240-80EF-C26190A13CA1}"/>
              </a:ext>
            </a:extLst>
          </p:cNvPr>
          <p:cNvSpPr/>
          <p:nvPr/>
        </p:nvSpPr>
        <p:spPr>
          <a:xfrm>
            <a:off x="638362" y="4245204"/>
            <a:ext cx="8413769" cy="1187618"/>
          </a:xfrm>
          <a:custGeom>
            <a:avLst/>
            <a:gdLst>
              <a:gd name="connsiteX0" fmla="*/ 0 w 11218359"/>
              <a:gd name="connsiteY0" fmla="*/ 1583491 h 1583491"/>
              <a:gd name="connsiteX1" fmla="*/ 9149 w 11218359"/>
              <a:gd name="connsiteY1" fmla="*/ 1583491 h 1583491"/>
              <a:gd name="connsiteX2" fmla="*/ 20588 w 11218359"/>
              <a:gd name="connsiteY2" fmla="*/ 1583491 h 1583491"/>
              <a:gd name="connsiteX3" fmla="*/ 32028 w 11218359"/>
              <a:gd name="connsiteY3" fmla="*/ 1583491 h 1583491"/>
              <a:gd name="connsiteX4" fmla="*/ 43467 w 11218359"/>
              <a:gd name="connsiteY4" fmla="*/ 1583491 h 1583491"/>
              <a:gd name="connsiteX5" fmla="*/ 54907 w 11218359"/>
              <a:gd name="connsiteY5" fmla="*/ 1583491 h 1583491"/>
              <a:gd name="connsiteX6" fmla="*/ 66346 w 11218359"/>
              <a:gd name="connsiteY6" fmla="*/ 1583491 h 1583491"/>
              <a:gd name="connsiteX7" fmla="*/ 77786 w 11218359"/>
              <a:gd name="connsiteY7" fmla="*/ 1583491 h 1583491"/>
              <a:gd name="connsiteX8" fmla="*/ 89225 w 11218359"/>
              <a:gd name="connsiteY8" fmla="*/ 1583491 h 1583491"/>
              <a:gd name="connsiteX9" fmla="*/ 100665 w 11218359"/>
              <a:gd name="connsiteY9" fmla="*/ 1583491 h 1583491"/>
              <a:gd name="connsiteX10" fmla="*/ 112104 w 11218359"/>
              <a:gd name="connsiteY10" fmla="*/ 1583491 h 1583491"/>
              <a:gd name="connsiteX11" fmla="*/ 123544 w 11218359"/>
              <a:gd name="connsiteY11" fmla="*/ 1583491 h 1583491"/>
              <a:gd name="connsiteX12" fmla="*/ 134979 w 11218359"/>
              <a:gd name="connsiteY12" fmla="*/ 1583491 h 1583491"/>
              <a:gd name="connsiteX13" fmla="*/ 146423 w 11218359"/>
              <a:gd name="connsiteY13" fmla="*/ 1583491 h 1583491"/>
              <a:gd name="connsiteX14" fmla="*/ 157858 w 11218359"/>
              <a:gd name="connsiteY14" fmla="*/ 1583491 h 1583491"/>
              <a:gd name="connsiteX15" fmla="*/ 169297 w 11218359"/>
              <a:gd name="connsiteY15" fmla="*/ 1583491 h 1583491"/>
              <a:gd name="connsiteX16" fmla="*/ 180737 w 11218359"/>
              <a:gd name="connsiteY16" fmla="*/ 1583491 h 1583491"/>
              <a:gd name="connsiteX17" fmla="*/ 192176 w 11218359"/>
              <a:gd name="connsiteY17" fmla="*/ 1583491 h 1583491"/>
              <a:gd name="connsiteX18" fmla="*/ 203616 w 11218359"/>
              <a:gd name="connsiteY18" fmla="*/ 1583491 h 1583491"/>
              <a:gd name="connsiteX19" fmla="*/ 215055 w 11218359"/>
              <a:gd name="connsiteY19" fmla="*/ 1583491 h 1583491"/>
              <a:gd name="connsiteX20" fmla="*/ 226495 w 11218359"/>
              <a:gd name="connsiteY20" fmla="*/ 1583491 h 1583491"/>
              <a:gd name="connsiteX21" fmla="*/ 237935 w 11218359"/>
              <a:gd name="connsiteY21" fmla="*/ 1583491 h 1583491"/>
              <a:gd name="connsiteX22" fmla="*/ 249374 w 11218359"/>
              <a:gd name="connsiteY22" fmla="*/ 1583491 h 1583491"/>
              <a:gd name="connsiteX23" fmla="*/ 260814 w 11218359"/>
              <a:gd name="connsiteY23" fmla="*/ 1583491 h 1583491"/>
              <a:gd name="connsiteX24" fmla="*/ 272253 w 11218359"/>
              <a:gd name="connsiteY24" fmla="*/ 1583491 h 1583491"/>
              <a:gd name="connsiteX25" fmla="*/ 283693 w 11218359"/>
              <a:gd name="connsiteY25" fmla="*/ 1583491 h 1583491"/>
              <a:gd name="connsiteX26" fmla="*/ 295132 w 11218359"/>
              <a:gd name="connsiteY26" fmla="*/ 1583491 h 1583491"/>
              <a:gd name="connsiteX27" fmla="*/ 306572 w 11218359"/>
              <a:gd name="connsiteY27" fmla="*/ 1583491 h 1583491"/>
              <a:gd name="connsiteX28" fmla="*/ 318011 w 11218359"/>
              <a:gd name="connsiteY28" fmla="*/ 1583491 h 1583491"/>
              <a:gd name="connsiteX29" fmla="*/ 329451 w 11218359"/>
              <a:gd name="connsiteY29" fmla="*/ 1583491 h 1583491"/>
              <a:gd name="connsiteX30" fmla="*/ 340890 w 11218359"/>
              <a:gd name="connsiteY30" fmla="*/ 1583491 h 1583491"/>
              <a:gd name="connsiteX31" fmla="*/ 352330 w 11218359"/>
              <a:gd name="connsiteY31" fmla="*/ 1583491 h 1583491"/>
              <a:gd name="connsiteX32" fmla="*/ 363769 w 11218359"/>
              <a:gd name="connsiteY32" fmla="*/ 1583491 h 1583491"/>
              <a:gd name="connsiteX33" fmla="*/ 375209 w 11218359"/>
              <a:gd name="connsiteY33" fmla="*/ 1583491 h 1583491"/>
              <a:gd name="connsiteX34" fmla="*/ 386648 w 11218359"/>
              <a:gd name="connsiteY34" fmla="*/ 1583491 h 1583491"/>
              <a:gd name="connsiteX35" fmla="*/ 398088 w 11218359"/>
              <a:gd name="connsiteY35" fmla="*/ 1583491 h 1583491"/>
              <a:gd name="connsiteX36" fmla="*/ 409527 w 11218359"/>
              <a:gd name="connsiteY36" fmla="*/ 1583491 h 1583491"/>
              <a:gd name="connsiteX37" fmla="*/ 420967 w 11218359"/>
              <a:gd name="connsiteY37" fmla="*/ 1583491 h 1583491"/>
              <a:gd name="connsiteX38" fmla="*/ 432406 w 11218359"/>
              <a:gd name="connsiteY38" fmla="*/ 1583491 h 1583491"/>
              <a:gd name="connsiteX39" fmla="*/ 443846 w 11218359"/>
              <a:gd name="connsiteY39" fmla="*/ 1583491 h 1583491"/>
              <a:gd name="connsiteX40" fmla="*/ 455285 w 11218359"/>
              <a:gd name="connsiteY40" fmla="*/ 1583491 h 1583491"/>
              <a:gd name="connsiteX41" fmla="*/ 466725 w 11218359"/>
              <a:gd name="connsiteY41" fmla="*/ 1583491 h 1583491"/>
              <a:gd name="connsiteX42" fmla="*/ 478165 w 11218359"/>
              <a:gd name="connsiteY42" fmla="*/ 1583491 h 1583491"/>
              <a:gd name="connsiteX43" fmla="*/ 489604 w 11218359"/>
              <a:gd name="connsiteY43" fmla="*/ 1583491 h 1583491"/>
              <a:gd name="connsiteX44" fmla="*/ 501044 w 11218359"/>
              <a:gd name="connsiteY44" fmla="*/ 1583491 h 1583491"/>
              <a:gd name="connsiteX45" fmla="*/ 512483 w 11218359"/>
              <a:gd name="connsiteY45" fmla="*/ 1583491 h 1583491"/>
              <a:gd name="connsiteX46" fmla="*/ 523923 w 11218359"/>
              <a:gd name="connsiteY46" fmla="*/ 1583491 h 1583491"/>
              <a:gd name="connsiteX47" fmla="*/ 535362 w 11218359"/>
              <a:gd name="connsiteY47" fmla="*/ 1583491 h 1583491"/>
              <a:gd name="connsiteX48" fmla="*/ 546802 w 11218359"/>
              <a:gd name="connsiteY48" fmla="*/ 1583491 h 1583491"/>
              <a:gd name="connsiteX49" fmla="*/ 558241 w 11218359"/>
              <a:gd name="connsiteY49" fmla="*/ 1583491 h 1583491"/>
              <a:gd name="connsiteX50" fmla="*/ 569681 w 11218359"/>
              <a:gd name="connsiteY50" fmla="*/ 1583491 h 1583491"/>
              <a:gd name="connsiteX51" fmla="*/ 581120 w 11218359"/>
              <a:gd name="connsiteY51" fmla="*/ 1583491 h 1583491"/>
              <a:gd name="connsiteX52" fmla="*/ 592560 w 11218359"/>
              <a:gd name="connsiteY52" fmla="*/ 1583491 h 1583491"/>
              <a:gd name="connsiteX53" fmla="*/ 603999 w 11218359"/>
              <a:gd name="connsiteY53" fmla="*/ 1583491 h 1583491"/>
              <a:gd name="connsiteX54" fmla="*/ 615439 w 11218359"/>
              <a:gd name="connsiteY54" fmla="*/ 1583491 h 1583491"/>
              <a:gd name="connsiteX55" fmla="*/ 626878 w 11218359"/>
              <a:gd name="connsiteY55" fmla="*/ 1583491 h 1583491"/>
              <a:gd name="connsiteX56" fmla="*/ 638318 w 11218359"/>
              <a:gd name="connsiteY56" fmla="*/ 1583491 h 1583491"/>
              <a:gd name="connsiteX57" fmla="*/ 649757 w 11218359"/>
              <a:gd name="connsiteY57" fmla="*/ 1583491 h 1583491"/>
              <a:gd name="connsiteX58" fmla="*/ 661192 w 11218359"/>
              <a:gd name="connsiteY58" fmla="*/ 1583491 h 1583491"/>
              <a:gd name="connsiteX59" fmla="*/ 672632 w 11218359"/>
              <a:gd name="connsiteY59" fmla="*/ 1583491 h 1583491"/>
              <a:gd name="connsiteX60" fmla="*/ 684071 w 11218359"/>
              <a:gd name="connsiteY60" fmla="*/ 1583491 h 1583491"/>
              <a:gd name="connsiteX61" fmla="*/ 695511 w 11218359"/>
              <a:gd name="connsiteY61" fmla="*/ 1583491 h 1583491"/>
              <a:gd name="connsiteX62" fmla="*/ 706950 w 11218359"/>
              <a:gd name="connsiteY62" fmla="*/ 1583491 h 1583491"/>
              <a:gd name="connsiteX63" fmla="*/ 718390 w 11218359"/>
              <a:gd name="connsiteY63" fmla="*/ 1583491 h 1583491"/>
              <a:gd name="connsiteX64" fmla="*/ 729829 w 11218359"/>
              <a:gd name="connsiteY64" fmla="*/ 1583491 h 1583491"/>
              <a:gd name="connsiteX65" fmla="*/ 741269 w 11218359"/>
              <a:gd name="connsiteY65" fmla="*/ 1583491 h 1583491"/>
              <a:gd name="connsiteX66" fmla="*/ 752708 w 11218359"/>
              <a:gd name="connsiteY66" fmla="*/ 1583491 h 1583491"/>
              <a:gd name="connsiteX67" fmla="*/ 764148 w 11218359"/>
              <a:gd name="connsiteY67" fmla="*/ 1583491 h 1583491"/>
              <a:gd name="connsiteX68" fmla="*/ 775587 w 11218359"/>
              <a:gd name="connsiteY68" fmla="*/ 1583491 h 1583491"/>
              <a:gd name="connsiteX69" fmla="*/ 787027 w 11218359"/>
              <a:gd name="connsiteY69" fmla="*/ 1583491 h 1583491"/>
              <a:gd name="connsiteX70" fmla="*/ 798467 w 11218359"/>
              <a:gd name="connsiteY70" fmla="*/ 1583491 h 1583491"/>
              <a:gd name="connsiteX71" fmla="*/ 809906 w 11218359"/>
              <a:gd name="connsiteY71" fmla="*/ 1583491 h 1583491"/>
              <a:gd name="connsiteX72" fmla="*/ 821346 w 11218359"/>
              <a:gd name="connsiteY72" fmla="*/ 1583491 h 1583491"/>
              <a:gd name="connsiteX73" fmla="*/ 832785 w 11218359"/>
              <a:gd name="connsiteY73" fmla="*/ 1583491 h 1583491"/>
              <a:gd name="connsiteX74" fmla="*/ 844225 w 11218359"/>
              <a:gd name="connsiteY74" fmla="*/ 1583491 h 1583491"/>
              <a:gd name="connsiteX75" fmla="*/ 855664 w 11218359"/>
              <a:gd name="connsiteY75" fmla="*/ 1583491 h 1583491"/>
              <a:gd name="connsiteX76" fmla="*/ 867104 w 11218359"/>
              <a:gd name="connsiteY76" fmla="*/ 1583491 h 1583491"/>
              <a:gd name="connsiteX77" fmla="*/ 878543 w 11218359"/>
              <a:gd name="connsiteY77" fmla="*/ 1583491 h 1583491"/>
              <a:gd name="connsiteX78" fmla="*/ 889983 w 11218359"/>
              <a:gd name="connsiteY78" fmla="*/ 1583491 h 1583491"/>
              <a:gd name="connsiteX79" fmla="*/ 901422 w 11218359"/>
              <a:gd name="connsiteY79" fmla="*/ 1583491 h 1583491"/>
              <a:gd name="connsiteX80" fmla="*/ 912862 w 11218359"/>
              <a:gd name="connsiteY80" fmla="*/ 1583491 h 1583491"/>
              <a:gd name="connsiteX81" fmla="*/ 924301 w 11218359"/>
              <a:gd name="connsiteY81" fmla="*/ 1583491 h 1583491"/>
              <a:gd name="connsiteX82" fmla="*/ 935741 w 11218359"/>
              <a:gd name="connsiteY82" fmla="*/ 1583491 h 1583491"/>
              <a:gd name="connsiteX83" fmla="*/ 947180 w 11218359"/>
              <a:gd name="connsiteY83" fmla="*/ 1583491 h 1583491"/>
              <a:gd name="connsiteX84" fmla="*/ 958620 w 11218359"/>
              <a:gd name="connsiteY84" fmla="*/ 1583491 h 1583491"/>
              <a:gd name="connsiteX85" fmla="*/ 970059 w 11218359"/>
              <a:gd name="connsiteY85" fmla="*/ 1583491 h 1583491"/>
              <a:gd name="connsiteX86" fmla="*/ 981499 w 11218359"/>
              <a:gd name="connsiteY86" fmla="*/ 1583491 h 1583491"/>
              <a:gd name="connsiteX87" fmla="*/ 992938 w 11218359"/>
              <a:gd name="connsiteY87" fmla="*/ 1583491 h 1583491"/>
              <a:gd name="connsiteX88" fmla="*/ 1004378 w 11218359"/>
              <a:gd name="connsiteY88" fmla="*/ 1583491 h 1583491"/>
              <a:gd name="connsiteX89" fmla="*/ 1015818 w 11218359"/>
              <a:gd name="connsiteY89" fmla="*/ 1583491 h 1583491"/>
              <a:gd name="connsiteX90" fmla="*/ 1027257 w 11218359"/>
              <a:gd name="connsiteY90" fmla="*/ 1583491 h 1583491"/>
              <a:gd name="connsiteX91" fmla="*/ 1038697 w 11218359"/>
              <a:gd name="connsiteY91" fmla="*/ 1583491 h 1583491"/>
              <a:gd name="connsiteX92" fmla="*/ 1050136 w 11218359"/>
              <a:gd name="connsiteY92" fmla="*/ 1583491 h 1583491"/>
              <a:gd name="connsiteX93" fmla="*/ 1061576 w 11218359"/>
              <a:gd name="connsiteY93" fmla="*/ 1583491 h 1583491"/>
              <a:gd name="connsiteX94" fmla="*/ 1073015 w 11218359"/>
              <a:gd name="connsiteY94" fmla="*/ 1583491 h 1583491"/>
              <a:gd name="connsiteX95" fmla="*/ 1084455 w 11218359"/>
              <a:gd name="connsiteY95" fmla="*/ 1583491 h 1583491"/>
              <a:gd name="connsiteX96" fmla="*/ 1095894 w 11218359"/>
              <a:gd name="connsiteY96" fmla="*/ 1583491 h 1583491"/>
              <a:gd name="connsiteX97" fmla="*/ 1107334 w 11218359"/>
              <a:gd name="connsiteY97" fmla="*/ 1583491 h 1583491"/>
              <a:gd name="connsiteX98" fmla="*/ 1118773 w 11218359"/>
              <a:gd name="connsiteY98" fmla="*/ 1583491 h 1583491"/>
              <a:gd name="connsiteX99" fmla="*/ 1130213 w 11218359"/>
              <a:gd name="connsiteY99" fmla="*/ 1583491 h 1583491"/>
              <a:gd name="connsiteX100" fmla="*/ 1141652 w 11218359"/>
              <a:gd name="connsiteY100" fmla="*/ 1583491 h 1583491"/>
              <a:gd name="connsiteX101" fmla="*/ 1153092 w 11218359"/>
              <a:gd name="connsiteY101" fmla="*/ 1583491 h 1583491"/>
              <a:gd name="connsiteX102" fmla="*/ 1164531 w 11218359"/>
              <a:gd name="connsiteY102" fmla="*/ 1583491 h 1583491"/>
              <a:gd name="connsiteX103" fmla="*/ 1175971 w 11218359"/>
              <a:gd name="connsiteY103" fmla="*/ 1583491 h 1583491"/>
              <a:gd name="connsiteX104" fmla="*/ 1187406 w 11218359"/>
              <a:gd name="connsiteY104" fmla="*/ 1583491 h 1583491"/>
              <a:gd name="connsiteX105" fmla="*/ 1198845 w 11218359"/>
              <a:gd name="connsiteY105" fmla="*/ 1583491 h 1583491"/>
              <a:gd name="connsiteX106" fmla="*/ 1210285 w 11218359"/>
              <a:gd name="connsiteY106" fmla="*/ 1583491 h 1583491"/>
              <a:gd name="connsiteX107" fmla="*/ 1221724 w 11218359"/>
              <a:gd name="connsiteY107" fmla="*/ 1583491 h 1583491"/>
              <a:gd name="connsiteX108" fmla="*/ 1233164 w 11218359"/>
              <a:gd name="connsiteY108" fmla="*/ 1583491 h 1583491"/>
              <a:gd name="connsiteX109" fmla="*/ 1244603 w 11218359"/>
              <a:gd name="connsiteY109" fmla="*/ 1583491 h 1583491"/>
              <a:gd name="connsiteX110" fmla="*/ 1256043 w 11218359"/>
              <a:gd name="connsiteY110" fmla="*/ 1583491 h 1583491"/>
              <a:gd name="connsiteX111" fmla="*/ 1267482 w 11218359"/>
              <a:gd name="connsiteY111" fmla="*/ 1583491 h 1583491"/>
              <a:gd name="connsiteX112" fmla="*/ 1278922 w 11218359"/>
              <a:gd name="connsiteY112" fmla="*/ 1583491 h 1583491"/>
              <a:gd name="connsiteX113" fmla="*/ 1290361 w 11218359"/>
              <a:gd name="connsiteY113" fmla="*/ 1583491 h 1583491"/>
              <a:gd name="connsiteX114" fmla="*/ 1301801 w 11218359"/>
              <a:gd name="connsiteY114" fmla="*/ 1583491 h 1583491"/>
              <a:gd name="connsiteX115" fmla="*/ 1313240 w 11218359"/>
              <a:gd name="connsiteY115" fmla="*/ 1583491 h 1583491"/>
              <a:gd name="connsiteX116" fmla="*/ 1324680 w 11218359"/>
              <a:gd name="connsiteY116" fmla="*/ 1583491 h 1583491"/>
              <a:gd name="connsiteX117" fmla="*/ 1336120 w 11218359"/>
              <a:gd name="connsiteY117" fmla="*/ 1583491 h 1583491"/>
              <a:gd name="connsiteX118" fmla="*/ 1347559 w 11218359"/>
              <a:gd name="connsiteY118" fmla="*/ 1583491 h 1583491"/>
              <a:gd name="connsiteX119" fmla="*/ 1358999 w 11218359"/>
              <a:gd name="connsiteY119" fmla="*/ 1583491 h 1583491"/>
              <a:gd name="connsiteX120" fmla="*/ 1370438 w 11218359"/>
              <a:gd name="connsiteY120" fmla="*/ 1583491 h 1583491"/>
              <a:gd name="connsiteX121" fmla="*/ 1381878 w 11218359"/>
              <a:gd name="connsiteY121" fmla="*/ 1583491 h 1583491"/>
              <a:gd name="connsiteX122" fmla="*/ 1393317 w 11218359"/>
              <a:gd name="connsiteY122" fmla="*/ 1583491 h 1583491"/>
              <a:gd name="connsiteX123" fmla="*/ 1404757 w 11218359"/>
              <a:gd name="connsiteY123" fmla="*/ 1583491 h 1583491"/>
              <a:gd name="connsiteX124" fmla="*/ 1416196 w 11218359"/>
              <a:gd name="connsiteY124" fmla="*/ 1583491 h 1583491"/>
              <a:gd name="connsiteX125" fmla="*/ 1427636 w 11218359"/>
              <a:gd name="connsiteY125" fmla="*/ 1583491 h 1583491"/>
              <a:gd name="connsiteX126" fmla="*/ 1439075 w 11218359"/>
              <a:gd name="connsiteY126" fmla="*/ 1583491 h 1583491"/>
              <a:gd name="connsiteX127" fmla="*/ 1450515 w 11218359"/>
              <a:gd name="connsiteY127" fmla="*/ 1583491 h 1583491"/>
              <a:gd name="connsiteX128" fmla="*/ 1461954 w 11218359"/>
              <a:gd name="connsiteY128" fmla="*/ 1583491 h 1583491"/>
              <a:gd name="connsiteX129" fmla="*/ 1473394 w 11218359"/>
              <a:gd name="connsiteY129" fmla="*/ 1583491 h 1583491"/>
              <a:gd name="connsiteX130" fmla="*/ 1484833 w 11218359"/>
              <a:gd name="connsiteY130" fmla="*/ 1583491 h 1583491"/>
              <a:gd name="connsiteX131" fmla="*/ 1496273 w 11218359"/>
              <a:gd name="connsiteY131" fmla="*/ 1583491 h 1583491"/>
              <a:gd name="connsiteX132" fmla="*/ 1507712 w 11218359"/>
              <a:gd name="connsiteY132" fmla="*/ 1583491 h 1583491"/>
              <a:gd name="connsiteX133" fmla="*/ 1519152 w 11218359"/>
              <a:gd name="connsiteY133" fmla="*/ 1583491 h 1583491"/>
              <a:gd name="connsiteX134" fmla="*/ 1530591 w 11218359"/>
              <a:gd name="connsiteY134" fmla="*/ 1583491 h 1583491"/>
              <a:gd name="connsiteX135" fmla="*/ 1542031 w 11218359"/>
              <a:gd name="connsiteY135" fmla="*/ 1583491 h 1583491"/>
              <a:gd name="connsiteX136" fmla="*/ 1553471 w 11218359"/>
              <a:gd name="connsiteY136" fmla="*/ 1583491 h 1583491"/>
              <a:gd name="connsiteX137" fmla="*/ 1564910 w 11218359"/>
              <a:gd name="connsiteY137" fmla="*/ 1583491 h 1583491"/>
              <a:gd name="connsiteX138" fmla="*/ 1576349 w 11218359"/>
              <a:gd name="connsiteY138" fmla="*/ 1583491 h 1583491"/>
              <a:gd name="connsiteX139" fmla="*/ 1587789 w 11218359"/>
              <a:gd name="connsiteY139" fmla="*/ 1583491 h 1583491"/>
              <a:gd name="connsiteX140" fmla="*/ 1599229 w 11218359"/>
              <a:gd name="connsiteY140" fmla="*/ 1583491 h 1583491"/>
              <a:gd name="connsiteX141" fmla="*/ 1610668 w 11218359"/>
              <a:gd name="connsiteY141" fmla="*/ 1583491 h 1583491"/>
              <a:gd name="connsiteX142" fmla="*/ 1622107 w 11218359"/>
              <a:gd name="connsiteY142" fmla="*/ 1583491 h 1583491"/>
              <a:gd name="connsiteX143" fmla="*/ 1633547 w 11218359"/>
              <a:gd name="connsiteY143" fmla="*/ 1583491 h 1583491"/>
              <a:gd name="connsiteX144" fmla="*/ 1644987 w 11218359"/>
              <a:gd name="connsiteY144" fmla="*/ 1583491 h 1583491"/>
              <a:gd name="connsiteX145" fmla="*/ 1656426 w 11218359"/>
              <a:gd name="connsiteY145" fmla="*/ 1583491 h 1583491"/>
              <a:gd name="connsiteX146" fmla="*/ 1667866 w 11218359"/>
              <a:gd name="connsiteY146" fmla="*/ 1583491 h 1583491"/>
              <a:gd name="connsiteX147" fmla="*/ 1679305 w 11218359"/>
              <a:gd name="connsiteY147" fmla="*/ 1583491 h 1583491"/>
              <a:gd name="connsiteX148" fmla="*/ 1690745 w 11218359"/>
              <a:gd name="connsiteY148" fmla="*/ 1583491 h 1583491"/>
              <a:gd name="connsiteX149" fmla="*/ 1702184 w 11218359"/>
              <a:gd name="connsiteY149" fmla="*/ 1583491 h 1583491"/>
              <a:gd name="connsiteX150" fmla="*/ 1713619 w 11218359"/>
              <a:gd name="connsiteY150" fmla="*/ 1583491 h 1583491"/>
              <a:gd name="connsiteX151" fmla="*/ 1725063 w 11218359"/>
              <a:gd name="connsiteY151" fmla="*/ 1583491 h 1583491"/>
              <a:gd name="connsiteX152" fmla="*/ 1736498 w 11218359"/>
              <a:gd name="connsiteY152" fmla="*/ 1583491 h 1583491"/>
              <a:gd name="connsiteX153" fmla="*/ 1747938 w 11218359"/>
              <a:gd name="connsiteY153" fmla="*/ 1583491 h 1583491"/>
              <a:gd name="connsiteX154" fmla="*/ 1759377 w 11218359"/>
              <a:gd name="connsiteY154" fmla="*/ 1583491 h 1583491"/>
              <a:gd name="connsiteX155" fmla="*/ 1770817 w 11218359"/>
              <a:gd name="connsiteY155" fmla="*/ 1583491 h 1583491"/>
              <a:gd name="connsiteX156" fmla="*/ 1782256 w 11218359"/>
              <a:gd name="connsiteY156" fmla="*/ 1583491 h 1583491"/>
              <a:gd name="connsiteX157" fmla="*/ 1793696 w 11218359"/>
              <a:gd name="connsiteY157" fmla="*/ 1583491 h 1583491"/>
              <a:gd name="connsiteX158" fmla="*/ 1805135 w 11218359"/>
              <a:gd name="connsiteY158" fmla="*/ 1583491 h 1583491"/>
              <a:gd name="connsiteX159" fmla="*/ 1816575 w 11218359"/>
              <a:gd name="connsiteY159" fmla="*/ 1583491 h 1583491"/>
              <a:gd name="connsiteX160" fmla="*/ 1828014 w 11218359"/>
              <a:gd name="connsiteY160" fmla="*/ 1583491 h 1583491"/>
              <a:gd name="connsiteX161" fmla="*/ 1839454 w 11218359"/>
              <a:gd name="connsiteY161" fmla="*/ 1583491 h 1583491"/>
              <a:gd name="connsiteX162" fmla="*/ 1850893 w 11218359"/>
              <a:gd name="connsiteY162" fmla="*/ 1583491 h 1583491"/>
              <a:gd name="connsiteX163" fmla="*/ 1862333 w 11218359"/>
              <a:gd name="connsiteY163" fmla="*/ 1583491 h 1583491"/>
              <a:gd name="connsiteX164" fmla="*/ 1873772 w 11218359"/>
              <a:gd name="connsiteY164" fmla="*/ 1583491 h 1583491"/>
              <a:gd name="connsiteX165" fmla="*/ 1885212 w 11218359"/>
              <a:gd name="connsiteY165" fmla="*/ 1583491 h 1583491"/>
              <a:gd name="connsiteX166" fmla="*/ 1896651 w 11218359"/>
              <a:gd name="connsiteY166" fmla="*/ 1583491 h 1583491"/>
              <a:gd name="connsiteX167" fmla="*/ 1908091 w 11218359"/>
              <a:gd name="connsiteY167" fmla="*/ 1583491 h 1583491"/>
              <a:gd name="connsiteX168" fmla="*/ 1919531 w 11218359"/>
              <a:gd name="connsiteY168" fmla="*/ 1583491 h 1583491"/>
              <a:gd name="connsiteX169" fmla="*/ 1930970 w 11218359"/>
              <a:gd name="connsiteY169" fmla="*/ 1583491 h 1583491"/>
              <a:gd name="connsiteX170" fmla="*/ 1942409 w 11218359"/>
              <a:gd name="connsiteY170" fmla="*/ 1583491 h 1583491"/>
              <a:gd name="connsiteX171" fmla="*/ 1953849 w 11218359"/>
              <a:gd name="connsiteY171" fmla="*/ 1583491 h 1583491"/>
              <a:gd name="connsiteX172" fmla="*/ 1965289 w 11218359"/>
              <a:gd name="connsiteY172" fmla="*/ 1583491 h 1583491"/>
              <a:gd name="connsiteX173" fmla="*/ 1976728 w 11218359"/>
              <a:gd name="connsiteY173" fmla="*/ 1583491 h 1583491"/>
              <a:gd name="connsiteX174" fmla="*/ 1988168 w 11218359"/>
              <a:gd name="connsiteY174" fmla="*/ 1583491 h 1583491"/>
              <a:gd name="connsiteX175" fmla="*/ 1999607 w 11218359"/>
              <a:gd name="connsiteY175" fmla="*/ 1583491 h 1583491"/>
              <a:gd name="connsiteX176" fmla="*/ 2011047 w 11218359"/>
              <a:gd name="connsiteY176" fmla="*/ 1583491 h 1583491"/>
              <a:gd name="connsiteX177" fmla="*/ 2022486 w 11218359"/>
              <a:gd name="connsiteY177" fmla="*/ 1583491 h 1583491"/>
              <a:gd name="connsiteX178" fmla="*/ 2033926 w 11218359"/>
              <a:gd name="connsiteY178" fmla="*/ 1583491 h 1583491"/>
              <a:gd name="connsiteX179" fmla="*/ 2045365 w 11218359"/>
              <a:gd name="connsiteY179" fmla="*/ 1583491 h 1583491"/>
              <a:gd name="connsiteX180" fmla="*/ 2056805 w 11218359"/>
              <a:gd name="connsiteY180" fmla="*/ 1583491 h 1583491"/>
              <a:gd name="connsiteX181" fmla="*/ 2068244 w 11218359"/>
              <a:gd name="connsiteY181" fmla="*/ 1583491 h 1583491"/>
              <a:gd name="connsiteX182" fmla="*/ 2079684 w 11218359"/>
              <a:gd name="connsiteY182" fmla="*/ 1583491 h 1583491"/>
              <a:gd name="connsiteX183" fmla="*/ 2091123 w 11218359"/>
              <a:gd name="connsiteY183" fmla="*/ 1583491 h 1583491"/>
              <a:gd name="connsiteX184" fmla="*/ 2102563 w 11218359"/>
              <a:gd name="connsiteY184" fmla="*/ 1583491 h 1583491"/>
              <a:gd name="connsiteX185" fmla="*/ 2114002 w 11218359"/>
              <a:gd name="connsiteY185" fmla="*/ 1583491 h 1583491"/>
              <a:gd name="connsiteX186" fmla="*/ 2125442 w 11218359"/>
              <a:gd name="connsiteY186" fmla="*/ 1583491 h 1583491"/>
              <a:gd name="connsiteX187" fmla="*/ 2136882 w 11218359"/>
              <a:gd name="connsiteY187" fmla="*/ 1583491 h 1583491"/>
              <a:gd name="connsiteX188" fmla="*/ 2148321 w 11218359"/>
              <a:gd name="connsiteY188" fmla="*/ 1583491 h 1583491"/>
              <a:gd name="connsiteX189" fmla="*/ 2159760 w 11218359"/>
              <a:gd name="connsiteY189" fmla="*/ 1583491 h 1583491"/>
              <a:gd name="connsiteX190" fmla="*/ 2171200 w 11218359"/>
              <a:gd name="connsiteY190" fmla="*/ 1583491 h 1583491"/>
              <a:gd name="connsiteX191" fmla="*/ 2182640 w 11218359"/>
              <a:gd name="connsiteY191" fmla="*/ 1583491 h 1583491"/>
              <a:gd name="connsiteX192" fmla="*/ 2194079 w 11218359"/>
              <a:gd name="connsiteY192" fmla="*/ 1583491 h 1583491"/>
              <a:gd name="connsiteX193" fmla="*/ 2205519 w 11218359"/>
              <a:gd name="connsiteY193" fmla="*/ 1583491 h 1583491"/>
              <a:gd name="connsiteX194" fmla="*/ 2216958 w 11218359"/>
              <a:gd name="connsiteY194" fmla="*/ 1583491 h 1583491"/>
              <a:gd name="connsiteX195" fmla="*/ 2228393 w 11218359"/>
              <a:gd name="connsiteY195" fmla="*/ 1583491 h 1583491"/>
              <a:gd name="connsiteX196" fmla="*/ 2239837 w 11218359"/>
              <a:gd name="connsiteY196" fmla="*/ 1583491 h 1583491"/>
              <a:gd name="connsiteX197" fmla="*/ 2251272 w 11218359"/>
              <a:gd name="connsiteY197" fmla="*/ 1583491 h 1583491"/>
              <a:gd name="connsiteX198" fmla="*/ 2262716 w 11218359"/>
              <a:gd name="connsiteY198" fmla="*/ 1583491 h 1583491"/>
              <a:gd name="connsiteX199" fmla="*/ 2274151 w 11218359"/>
              <a:gd name="connsiteY199" fmla="*/ 1583491 h 1583491"/>
              <a:gd name="connsiteX200" fmla="*/ 2285591 w 11218359"/>
              <a:gd name="connsiteY200" fmla="*/ 1583491 h 1583491"/>
              <a:gd name="connsiteX201" fmla="*/ 2297030 w 11218359"/>
              <a:gd name="connsiteY201" fmla="*/ 1583491 h 1583491"/>
              <a:gd name="connsiteX202" fmla="*/ 2308470 w 11218359"/>
              <a:gd name="connsiteY202" fmla="*/ 1583491 h 1583491"/>
              <a:gd name="connsiteX203" fmla="*/ 2319909 w 11218359"/>
              <a:gd name="connsiteY203" fmla="*/ 1583491 h 1583491"/>
              <a:gd name="connsiteX204" fmla="*/ 2331349 w 11218359"/>
              <a:gd name="connsiteY204" fmla="*/ 1583491 h 1583491"/>
              <a:gd name="connsiteX205" fmla="*/ 2342788 w 11218359"/>
              <a:gd name="connsiteY205" fmla="*/ 1583491 h 1583491"/>
              <a:gd name="connsiteX206" fmla="*/ 2354228 w 11218359"/>
              <a:gd name="connsiteY206" fmla="*/ 1583491 h 1583491"/>
              <a:gd name="connsiteX207" fmla="*/ 2365667 w 11218359"/>
              <a:gd name="connsiteY207" fmla="*/ 1583491 h 1583491"/>
              <a:gd name="connsiteX208" fmla="*/ 2377107 w 11218359"/>
              <a:gd name="connsiteY208" fmla="*/ 1583491 h 1583491"/>
              <a:gd name="connsiteX209" fmla="*/ 2388546 w 11218359"/>
              <a:gd name="connsiteY209" fmla="*/ 1583491 h 1583491"/>
              <a:gd name="connsiteX210" fmla="*/ 2399986 w 11218359"/>
              <a:gd name="connsiteY210" fmla="*/ 1583491 h 1583491"/>
              <a:gd name="connsiteX211" fmla="*/ 2411425 w 11218359"/>
              <a:gd name="connsiteY211" fmla="*/ 1583491 h 1583491"/>
              <a:gd name="connsiteX212" fmla="*/ 2422865 w 11218359"/>
              <a:gd name="connsiteY212" fmla="*/ 1583491 h 1583491"/>
              <a:gd name="connsiteX213" fmla="*/ 2434304 w 11218359"/>
              <a:gd name="connsiteY213" fmla="*/ 1583491 h 1583491"/>
              <a:gd name="connsiteX214" fmla="*/ 2445744 w 11218359"/>
              <a:gd name="connsiteY214" fmla="*/ 1583491 h 1583491"/>
              <a:gd name="connsiteX215" fmla="*/ 2457184 w 11218359"/>
              <a:gd name="connsiteY215" fmla="*/ 1583491 h 1583491"/>
              <a:gd name="connsiteX216" fmla="*/ 2468623 w 11218359"/>
              <a:gd name="connsiteY216" fmla="*/ 1583491 h 1583491"/>
              <a:gd name="connsiteX217" fmla="*/ 2480062 w 11218359"/>
              <a:gd name="connsiteY217" fmla="*/ 1583491 h 1583491"/>
              <a:gd name="connsiteX218" fmla="*/ 2491502 w 11218359"/>
              <a:gd name="connsiteY218" fmla="*/ 1583491 h 1583491"/>
              <a:gd name="connsiteX219" fmla="*/ 2502942 w 11218359"/>
              <a:gd name="connsiteY219" fmla="*/ 1583491 h 1583491"/>
              <a:gd name="connsiteX220" fmla="*/ 2514381 w 11218359"/>
              <a:gd name="connsiteY220" fmla="*/ 1583491 h 1583491"/>
              <a:gd name="connsiteX221" fmla="*/ 2525821 w 11218359"/>
              <a:gd name="connsiteY221" fmla="*/ 1583491 h 1583491"/>
              <a:gd name="connsiteX222" fmla="*/ 2537260 w 11218359"/>
              <a:gd name="connsiteY222" fmla="*/ 1583491 h 1583491"/>
              <a:gd name="connsiteX223" fmla="*/ 2548700 w 11218359"/>
              <a:gd name="connsiteY223" fmla="*/ 1583491 h 1583491"/>
              <a:gd name="connsiteX224" fmla="*/ 2560139 w 11218359"/>
              <a:gd name="connsiteY224" fmla="*/ 1583491 h 1583491"/>
              <a:gd name="connsiteX225" fmla="*/ 2571579 w 11218359"/>
              <a:gd name="connsiteY225" fmla="*/ 1583491 h 1583491"/>
              <a:gd name="connsiteX226" fmla="*/ 2583018 w 11218359"/>
              <a:gd name="connsiteY226" fmla="*/ 1583491 h 1583491"/>
              <a:gd name="connsiteX227" fmla="*/ 2594458 w 11218359"/>
              <a:gd name="connsiteY227" fmla="*/ 1583491 h 1583491"/>
              <a:gd name="connsiteX228" fmla="*/ 2605897 w 11218359"/>
              <a:gd name="connsiteY228" fmla="*/ 1583491 h 1583491"/>
              <a:gd name="connsiteX229" fmla="*/ 2617337 w 11218359"/>
              <a:gd name="connsiteY229" fmla="*/ 1583491 h 1583491"/>
              <a:gd name="connsiteX230" fmla="*/ 2628776 w 11218359"/>
              <a:gd name="connsiteY230" fmla="*/ 1583491 h 1583491"/>
              <a:gd name="connsiteX231" fmla="*/ 2640216 w 11218359"/>
              <a:gd name="connsiteY231" fmla="*/ 1583491 h 1583491"/>
              <a:gd name="connsiteX232" fmla="*/ 2651655 w 11218359"/>
              <a:gd name="connsiteY232" fmla="*/ 1583491 h 1583491"/>
              <a:gd name="connsiteX233" fmla="*/ 2663095 w 11218359"/>
              <a:gd name="connsiteY233" fmla="*/ 1583491 h 1583491"/>
              <a:gd name="connsiteX234" fmla="*/ 2674535 w 11218359"/>
              <a:gd name="connsiteY234" fmla="*/ 1583491 h 1583491"/>
              <a:gd name="connsiteX235" fmla="*/ 2685974 w 11218359"/>
              <a:gd name="connsiteY235" fmla="*/ 1583491 h 1583491"/>
              <a:gd name="connsiteX236" fmla="*/ 2697413 w 11218359"/>
              <a:gd name="connsiteY236" fmla="*/ 1583491 h 1583491"/>
              <a:gd name="connsiteX237" fmla="*/ 2708853 w 11218359"/>
              <a:gd name="connsiteY237" fmla="*/ 1583491 h 1583491"/>
              <a:gd name="connsiteX238" fmla="*/ 2720293 w 11218359"/>
              <a:gd name="connsiteY238" fmla="*/ 1583491 h 1583491"/>
              <a:gd name="connsiteX239" fmla="*/ 2731727 w 11218359"/>
              <a:gd name="connsiteY239" fmla="*/ 1583491 h 1583491"/>
              <a:gd name="connsiteX240" fmla="*/ 2743172 w 11218359"/>
              <a:gd name="connsiteY240" fmla="*/ 1583491 h 1583491"/>
              <a:gd name="connsiteX241" fmla="*/ 2754611 w 11218359"/>
              <a:gd name="connsiteY241" fmla="*/ 1583491 h 1583491"/>
              <a:gd name="connsiteX242" fmla="*/ 2766046 w 11218359"/>
              <a:gd name="connsiteY242" fmla="*/ 1583491 h 1583491"/>
              <a:gd name="connsiteX243" fmla="*/ 2777490 w 11218359"/>
              <a:gd name="connsiteY243" fmla="*/ 1583491 h 1583491"/>
              <a:gd name="connsiteX244" fmla="*/ 2788925 w 11218359"/>
              <a:gd name="connsiteY244" fmla="*/ 1583491 h 1583491"/>
              <a:gd name="connsiteX245" fmla="*/ 2800364 w 11218359"/>
              <a:gd name="connsiteY245" fmla="*/ 1583491 h 1583491"/>
              <a:gd name="connsiteX246" fmla="*/ 2811804 w 11218359"/>
              <a:gd name="connsiteY246" fmla="*/ 1583491 h 1583491"/>
              <a:gd name="connsiteX247" fmla="*/ 2823243 w 11218359"/>
              <a:gd name="connsiteY247" fmla="*/ 1583491 h 1583491"/>
              <a:gd name="connsiteX248" fmla="*/ 2834683 w 11218359"/>
              <a:gd name="connsiteY248" fmla="*/ 1583491 h 1583491"/>
              <a:gd name="connsiteX249" fmla="*/ 2846123 w 11218359"/>
              <a:gd name="connsiteY249" fmla="*/ 1583491 h 1583491"/>
              <a:gd name="connsiteX250" fmla="*/ 2857562 w 11218359"/>
              <a:gd name="connsiteY250" fmla="*/ 1583491 h 1583491"/>
              <a:gd name="connsiteX251" fmla="*/ 2869001 w 11218359"/>
              <a:gd name="connsiteY251" fmla="*/ 1583491 h 1583491"/>
              <a:gd name="connsiteX252" fmla="*/ 2880441 w 11218359"/>
              <a:gd name="connsiteY252" fmla="*/ 1583491 h 1583491"/>
              <a:gd name="connsiteX253" fmla="*/ 2891881 w 11218359"/>
              <a:gd name="connsiteY253" fmla="*/ 1583491 h 1583491"/>
              <a:gd name="connsiteX254" fmla="*/ 2903320 w 11218359"/>
              <a:gd name="connsiteY254" fmla="*/ 1583491 h 1583491"/>
              <a:gd name="connsiteX255" fmla="*/ 2914760 w 11218359"/>
              <a:gd name="connsiteY255" fmla="*/ 1583491 h 1583491"/>
              <a:gd name="connsiteX256" fmla="*/ 2926199 w 11218359"/>
              <a:gd name="connsiteY256" fmla="*/ 1583491 h 1583491"/>
              <a:gd name="connsiteX257" fmla="*/ 2937639 w 11218359"/>
              <a:gd name="connsiteY257" fmla="*/ 1583491 h 1583491"/>
              <a:gd name="connsiteX258" fmla="*/ 2949078 w 11218359"/>
              <a:gd name="connsiteY258" fmla="*/ 1583491 h 1583491"/>
              <a:gd name="connsiteX259" fmla="*/ 2960518 w 11218359"/>
              <a:gd name="connsiteY259" fmla="*/ 1583491 h 1583491"/>
              <a:gd name="connsiteX260" fmla="*/ 2971957 w 11218359"/>
              <a:gd name="connsiteY260" fmla="*/ 1583491 h 1583491"/>
              <a:gd name="connsiteX261" fmla="*/ 2983397 w 11218359"/>
              <a:gd name="connsiteY261" fmla="*/ 1583491 h 1583491"/>
              <a:gd name="connsiteX262" fmla="*/ 2994837 w 11218359"/>
              <a:gd name="connsiteY262" fmla="*/ 1583491 h 1583491"/>
              <a:gd name="connsiteX263" fmla="*/ 3006276 w 11218359"/>
              <a:gd name="connsiteY263" fmla="*/ 1583491 h 1583491"/>
              <a:gd name="connsiteX264" fmla="*/ 3017715 w 11218359"/>
              <a:gd name="connsiteY264" fmla="*/ 1583491 h 1583491"/>
              <a:gd name="connsiteX265" fmla="*/ 3029155 w 11218359"/>
              <a:gd name="connsiteY265" fmla="*/ 1583491 h 1583491"/>
              <a:gd name="connsiteX266" fmla="*/ 3040594 w 11218359"/>
              <a:gd name="connsiteY266" fmla="*/ 1583491 h 1583491"/>
              <a:gd name="connsiteX267" fmla="*/ 3052034 w 11218359"/>
              <a:gd name="connsiteY267" fmla="*/ 1583491 h 1583491"/>
              <a:gd name="connsiteX268" fmla="*/ 3063474 w 11218359"/>
              <a:gd name="connsiteY268" fmla="*/ 1583491 h 1583491"/>
              <a:gd name="connsiteX269" fmla="*/ 3074913 w 11218359"/>
              <a:gd name="connsiteY269" fmla="*/ 1583491 h 1583491"/>
              <a:gd name="connsiteX270" fmla="*/ 3086352 w 11218359"/>
              <a:gd name="connsiteY270" fmla="*/ 1583491 h 1583491"/>
              <a:gd name="connsiteX271" fmla="*/ 3097792 w 11218359"/>
              <a:gd name="connsiteY271" fmla="*/ 1583491 h 1583491"/>
              <a:gd name="connsiteX272" fmla="*/ 3109232 w 11218359"/>
              <a:gd name="connsiteY272" fmla="*/ 1583491 h 1583491"/>
              <a:gd name="connsiteX273" fmla="*/ 3120671 w 11218359"/>
              <a:gd name="connsiteY273" fmla="*/ 1583491 h 1583491"/>
              <a:gd name="connsiteX274" fmla="*/ 3132111 w 11218359"/>
              <a:gd name="connsiteY274" fmla="*/ 1583491 h 1583491"/>
              <a:gd name="connsiteX275" fmla="*/ 3143550 w 11218359"/>
              <a:gd name="connsiteY275" fmla="*/ 1583491 h 1583491"/>
              <a:gd name="connsiteX276" fmla="*/ 3154990 w 11218359"/>
              <a:gd name="connsiteY276" fmla="*/ 1583491 h 1583491"/>
              <a:gd name="connsiteX277" fmla="*/ 3166429 w 11218359"/>
              <a:gd name="connsiteY277" fmla="*/ 1583491 h 1583491"/>
              <a:gd name="connsiteX278" fmla="*/ 3177869 w 11218359"/>
              <a:gd name="connsiteY278" fmla="*/ 1583491 h 1583491"/>
              <a:gd name="connsiteX279" fmla="*/ 3189308 w 11218359"/>
              <a:gd name="connsiteY279" fmla="*/ 1583491 h 1583491"/>
              <a:gd name="connsiteX280" fmla="*/ 3200748 w 11218359"/>
              <a:gd name="connsiteY280" fmla="*/ 1583491 h 1583491"/>
              <a:gd name="connsiteX281" fmla="*/ 3212187 w 11218359"/>
              <a:gd name="connsiteY281" fmla="*/ 1583491 h 1583491"/>
              <a:gd name="connsiteX282" fmla="*/ 3223627 w 11218359"/>
              <a:gd name="connsiteY282" fmla="*/ 1583491 h 1583491"/>
              <a:gd name="connsiteX283" fmla="*/ 3235066 w 11218359"/>
              <a:gd name="connsiteY283" fmla="*/ 1583491 h 1583491"/>
              <a:gd name="connsiteX284" fmla="*/ 3246501 w 11218359"/>
              <a:gd name="connsiteY284" fmla="*/ 1583491 h 1583491"/>
              <a:gd name="connsiteX285" fmla="*/ 3257945 w 11218359"/>
              <a:gd name="connsiteY285" fmla="*/ 1583491 h 1583491"/>
              <a:gd name="connsiteX286" fmla="*/ 3269385 w 11218359"/>
              <a:gd name="connsiteY286" fmla="*/ 1583491 h 1583491"/>
              <a:gd name="connsiteX287" fmla="*/ 3280825 w 11218359"/>
              <a:gd name="connsiteY287" fmla="*/ 1583491 h 1583491"/>
              <a:gd name="connsiteX288" fmla="*/ 3292264 w 11218359"/>
              <a:gd name="connsiteY288" fmla="*/ 1583491 h 1583491"/>
              <a:gd name="connsiteX289" fmla="*/ 3303699 w 11218359"/>
              <a:gd name="connsiteY289" fmla="*/ 1583491 h 1583491"/>
              <a:gd name="connsiteX290" fmla="*/ 3315143 w 11218359"/>
              <a:gd name="connsiteY290" fmla="*/ 1583491 h 1583491"/>
              <a:gd name="connsiteX291" fmla="*/ 3326578 w 11218359"/>
              <a:gd name="connsiteY291" fmla="*/ 1583491 h 1583491"/>
              <a:gd name="connsiteX292" fmla="*/ 3338017 w 11218359"/>
              <a:gd name="connsiteY292" fmla="*/ 1583491 h 1583491"/>
              <a:gd name="connsiteX293" fmla="*/ 3349457 w 11218359"/>
              <a:gd name="connsiteY293" fmla="*/ 1583491 h 1583491"/>
              <a:gd name="connsiteX294" fmla="*/ 3360896 w 11218359"/>
              <a:gd name="connsiteY294" fmla="*/ 1583491 h 1583491"/>
              <a:gd name="connsiteX295" fmla="*/ 3372336 w 11218359"/>
              <a:gd name="connsiteY295" fmla="*/ 1583491 h 1583491"/>
              <a:gd name="connsiteX296" fmla="*/ 3383776 w 11218359"/>
              <a:gd name="connsiteY296" fmla="*/ 1583491 h 1583491"/>
              <a:gd name="connsiteX297" fmla="*/ 3395215 w 11218359"/>
              <a:gd name="connsiteY297" fmla="*/ 1583491 h 1583491"/>
              <a:gd name="connsiteX298" fmla="*/ 3406654 w 11218359"/>
              <a:gd name="connsiteY298" fmla="*/ 1583491 h 1583491"/>
              <a:gd name="connsiteX299" fmla="*/ 3418094 w 11218359"/>
              <a:gd name="connsiteY299" fmla="*/ 1583491 h 1583491"/>
              <a:gd name="connsiteX300" fmla="*/ 3429534 w 11218359"/>
              <a:gd name="connsiteY300" fmla="*/ 1583491 h 1583491"/>
              <a:gd name="connsiteX301" fmla="*/ 3440973 w 11218359"/>
              <a:gd name="connsiteY301" fmla="*/ 1583491 h 1583491"/>
              <a:gd name="connsiteX302" fmla="*/ 3452413 w 11218359"/>
              <a:gd name="connsiteY302" fmla="*/ 1583491 h 1583491"/>
              <a:gd name="connsiteX303" fmla="*/ 3463852 w 11218359"/>
              <a:gd name="connsiteY303" fmla="*/ 1583491 h 1583491"/>
              <a:gd name="connsiteX304" fmla="*/ 3475292 w 11218359"/>
              <a:gd name="connsiteY304" fmla="*/ 1583491 h 1583491"/>
              <a:gd name="connsiteX305" fmla="*/ 3486731 w 11218359"/>
              <a:gd name="connsiteY305" fmla="*/ 1583491 h 1583491"/>
              <a:gd name="connsiteX306" fmla="*/ 3498171 w 11218359"/>
              <a:gd name="connsiteY306" fmla="*/ 1583491 h 1583491"/>
              <a:gd name="connsiteX307" fmla="*/ 3509610 w 11218359"/>
              <a:gd name="connsiteY307" fmla="*/ 1583491 h 1583491"/>
              <a:gd name="connsiteX308" fmla="*/ 3521050 w 11218359"/>
              <a:gd name="connsiteY308" fmla="*/ 1583491 h 1583491"/>
              <a:gd name="connsiteX309" fmla="*/ 3532489 w 11218359"/>
              <a:gd name="connsiteY309" fmla="*/ 1583491 h 1583491"/>
              <a:gd name="connsiteX310" fmla="*/ 3543929 w 11218359"/>
              <a:gd name="connsiteY310" fmla="*/ 1583491 h 1583491"/>
              <a:gd name="connsiteX311" fmla="*/ 3555368 w 11218359"/>
              <a:gd name="connsiteY311" fmla="*/ 1583491 h 1583491"/>
              <a:gd name="connsiteX312" fmla="*/ 3566808 w 11218359"/>
              <a:gd name="connsiteY312" fmla="*/ 1583491 h 1583491"/>
              <a:gd name="connsiteX313" fmla="*/ 3578247 w 11218359"/>
              <a:gd name="connsiteY313" fmla="*/ 1583491 h 1583491"/>
              <a:gd name="connsiteX314" fmla="*/ 3589687 w 11218359"/>
              <a:gd name="connsiteY314" fmla="*/ 1583491 h 1583491"/>
              <a:gd name="connsiteX315" fmla="*/ 3601127 w 11218359"/>
              <a:gd name="connsiteY315" fmla="*/ 1583491 h 1583491"/>
              <a:gd name="connsiteX316" fmla="*/ 3612566 w 11218359"/>
              <a:gd name="connsiteY316" fmla="*/ 1583491 h 1583491"/>
              <a:gd name="connsiteX317" fmla="*/ 3624005 w 11218359"/>
              <a:gd name="connsiteY317" fmla="*/ 1583491 h 1583491"/>
              <a:gd name="connsiteX318" fmla="*/ 3635445 w 11218359"/>
              <a:gd name="connsiteY318" fmla="*/ 1583491 h 1583491"/>
              <a:gd name="connsiteX319" fmla="*/ 3646885 w 11218359"/>
              <a:gd name="connsiteY319" fmla="*/ 1583491 h 1583491"/>
              <a:gd name="connsiteX320" fmla="*/ 3658324 w 11218359"/>
              <a:gd name="connsiteY320" fmla="*/ 1583491 h 1583491"/>
              <a:gd name="connsiteX321" fmla="*/ 3669764 w 11218359"/>
              <a:gd name="connsiteY321" fmla="*/ 1583491 h 1583491"/>
              <a:gd name="connsiteX322" fmla="*/ 3681203 w 11218359"/>
              <a:gd name="connsiteY322" fmla="*/ 1583491 h 1583491"/>
              <a:gd name="connsiteX323" fmla="*/ 3692643 w 11218359"/>
              <a:gd name="connsiteY323" fmla="*/ 1583491 h 1583491"/>
              <a:gd name="connsiteX324" fmla="*/ 3704082 w 11218359"/>
              <a:gd name="connsiteY324" fmla="*/ 1583491 h 1583491"/>
              <a:gd name="connsiteX325" fmla="*/ 3715522 w 11218359"/>
              <a:gd name="connsiteY325" fmla="*/ 1583491 h 1583491"/>
              <a:gd name="connsiteX326" fmla="*/ 3726961 w 11218359"/>
              <a:gd name="connsiteY326" fmla="*/ 1583491 h 1583491"/>
              <a:gd name="connsiteX327" fmla="*/ 3738401 w 11218359"/>
              <a:gd name="connsiteY327" fmla="*/ 1583491 h 1583491"/>
              <a:gd name="connsiteX328" fmla="*/ 3749840 w 11218359"/>
              <a:gd name="connsiteY328" fmla="*/ 1583491 h 1583491"/>
              <a:gd name="connsiteX329" fmla="*/ 3761280 w 11218359"/>
              <a:gd name="connsiteY329" fmla="*/ 1583491 h 1583491"/>
              <a:gd name="connsiteX330" fmla="*/ 3772719 w 11218359"/>
              <a:gd name="connsiteY330" fmla="*/ 1583491 h 1583491"/>
              <a:gd name="connsiteX331" fmla="*/ 3784154 w 11218359"/>
              <a:gd name="connsiteY331" fmla="*/ 1583491 h 1583491"/>
              <a:gd name="connsiteX332" fmla="*/ 3795598 w 11218359"/>
              <a:gd name="connsiteY332" fmla="*/ 1583491 h 1583491"/>
              <a:gd name="connsiteX333" fmla="*/ 3807033 w 11218359"/>
              <a:gd name="connsiteY333" fmla="*/ 1583491 h 1583491"/>
              <a:gd name="connsiteX334" fmla="*/ 3818473 w 11218359"/>
              <a:gd name="connsiteY334" fmla="*/ 1583491 h 1583491"/>
              <a:gd name="connsiteX335" fmla="*/ 3829917 w 11218359"/>
              <a:gd name="connsiteY335" fmla="*/ 1583491 h 1583491"/>
              <a:gd name="connsiteX336" fmla="*/ 3841352 w 11218359"/>
              <a:gd name="connsiteY336" fmla="*/ 1583491 h 1583491"/>
              <a:gd name="connsiteX337" fmla="*/ 3852791 w 11218359"/>
              <a:gd name="connsiteY337" fmla="*/ 1583491 h 1583491"/>
              <a:gd name="connsiteX338" fmla="*/ 3864231 w 11218359"/>
              <a:gd name="connsiteY338" fmla="*/ 1583491 h 1583491"/>
              <a:gd name="connsiteX339" fmla="*/ 3875670 w 11218359"/>
              <a:gd name="connsiteY339" fmla="*/ 1583491 h 1583491"/>
              <a:gd name="connsiteX340" fmla="*/ 3887110 w 11218359"/>
              <a:gd name="connsiteY340" fmla="*/ 1583491 h 1583491"/>
              <a:gd name="connsiteX341" fmla="*/ 3898549 w 11218359"/>
              <a:gd name="connsiteY341" fmla="*/ 1583491 h 1583491"/>
              <a:gd name="connsiteX342" fmla="*/ 3909989 w 11218359"/>
              <a:gd name="connsiteY342" fmla="*/ 1583491 h 1583491"/>
              <a:gd name="connsiteX343" fmla="*/ 3921447 w 11218359"/>
              <a:gd name="connsiteY343" fmla="*/ 1583491 h 1583491"/>
              <a:gd name="connsiteX344" fmla="*/ 3932878 w 11218359"/>
              <a:gd name="connsiteY344" fmla="*/ 1583491 h 1583491"/>
              <a:gd name="connsiteX345" fmla="*/ 3944307 w 11218359"/>
              <a:gd name="connsiteY345" fmla="*/ 1583491 h 1583491"/>
              <a:gd name="connsiteX346" fmla="*/ 3955737 w 11218359"/>
              <a:gd name="connsiteY346" fmla="*/ 1583491 h 1583491"/>
              <a:gd name="connsiteX347" fmla="*/ 3967167 w 11218359"/>
              <a:gd name="connsiteY347" fmla="*/ 1583491 h 1583491"/>
              <a:gd name="connsiteX348" fmla="*/ 3978645 w 11218359"/>
              <a:gd name="connsiteY348" fmla="*/ 1583491 h 1583491"/>
              <a:gd name="connsiteX349" fmla="*/ 3990075 w 11218359"/>
              <a:gd name="connsiteY349" fmla="*/ 1583491 h 1583491"/>
              <a:gd name="connsiteX350" fmla="*/ 4001505 w 11218359"/>
              <a:gd name="connsiteY350" fmla="*/ 1583491 h 1583491"/>
              <a:gd name="connsiteX351" fmla="*/ 4012935 w 11218359"/>
              <a:gd name="connsiteY351" fmla="*/ 1583491 h 1583491"/>
              <a:gd name="connsiteX352" fmla="*/ 4024365 w 11218359"/>
              <a:gd name="connsiteY352" fmla="*/ 1583491 h 1583491"/>
              <a:gd name="connsiteX353" fmla="*/ 4035843 w 11218359"/>
              <a:gd name="connsiteY353" fmla="*/ 1036633 h 1583491"/>
              <a:gd name="connsiteX354" fmla="*/ 4047273 w 11218359"/>
              <a:gd name="connsiteY354" fmla="*/ 259907 h 1583491"/>
              <a:gd name="connsiteX355" fmla="*/ 4058702 w 11218359"/>
              <a:gd name="connsiteY355" fmla="*/ 291458 h 1583491"/>
              <a:gd name="connsiteX356" fmla="*/ 4070133 w 11218359"/>
              <a:gd name="connsiteY356" fmla="*/ 509300 h 1583491"/>
              <a:gd name="connsiteX357" fmla="*/ 4081563 w 11218359"/>
              <a:gd name="connsiteY357" fmla="*/ 387608 h 1583491"/>
              <a:gd name="connsiteX358" fmla="*/ 4093040 w 11218359"/>
              <a:gd name="connsiteY358" fmla="*/ 721136 h 1583491"/>
              <a:gd name="connsiteX359" fmla="*/ 4104471 w 11218359"/>
              <a:gd name="connsiteY359" fmla="*/ 64601 h 1583491"/>
              <a:gd name="connsiteX360" fmla="*/ 4115900 w 11218359"/>
              <a:gd name="connsiteY360" fmla="*/ 160751 h 1583491"/>
              <a:gd name="connsiteX361" fmla="*/ 4127330 w 11218359"/>
              <a:gd name="connsiteY361" fmla="*/ 66102 h 1583491"/>
              <a:gd name="connsiteX362" fmla="*/ 4138760 w 11218359"/>
              <a:gd name="connsiteY362" fmla="*/ 259907 h 1583491"/>
              <a:gd name="connsiteX363" fmla="*/ 4150238 w 11218359"/>
              <a:gd name="connsiteY363" fmla="*/ 265917 h 1583491"/>
              <a:gd name="connsiteX364" fmla="*/ 4161668 w 11218359"/>
              <a:gd name="connsiteY364" fmla="*/ 686579 h 1583491"/>
              <a:gd name="connsiteX365" fmla="*/ 4173098 w 11218359"/>
              <a:gd name="connsiteY365" fmla="*/ 733152 h 1583491"/>
              <a:gd name="connsiteX366" fmla="*/ 4184528 w 11218359"/>
              <a:gd name="connsiteY366" fmla="*/ 0 h 1583491"/>
              <a:gd name="connsiteX367" fmla="*/ 4195958 w 11218359"/>
              <a:gd name="connsiteY367" fmla="*/ 1436259 h 1583491"/>
              <a:gd name="connsiteX368" fmla="*/ 4207436 w 11218359"/>
              <a:gd name="connsiteY368" fmla="*/ 1572976 h 1583491"/>
              <a:gd name="connsiteX369" fmla="*/ 4218865 w 11218359"/>
              <a:gd name="connsiteY369" fmla="*/ 1581991 h 1583491"/>
              <a:gd name="connsiteX370" fmla="*/ 4230296 w 11218359"/>
              <a:gd name="connsiteY370" fmla="*/ 1583491 h 1583491"/>
              <a:gd name="connsiteX371" fmla="*/ 4241726 w 11218359"/>
              <a:gd name="connsiteY371" fmla="*/ 1583491 h 1583491"/>
              <a:gd name="connsiteX372" fmla="*/ 4253156 w 11218359"/>
              <a:gd name="connsiteY372" fmla="*/ 1583491 h 1583491"/>
              <a:gd name="connsiteX373" fmla="*/ 4264634 w 11218359"/>
              <a:gd name="connsiteY373" fmla="*/ 1583491 h 1583491"/>
              <a:gd name="connsiteX374" fmla="*/ 4276063 w 11218359"/>
              <a:gd name="connsiteY374" fmla="*/ 1583491 h 1583491"/>
              <a:gd name="connsiteX375" fmla="*/ 4287493 w 11218359"/>
              <a:gd name="connsiteY375" fmla="*/ 1583491 h 1583491"/>
              <a:gd name="connsiteX376" fmla="*/ 4298923 w 11218359"/>
              <a:gd name="connsiteY376" fmla="*/ 1583491 h 1583491"/>
              <a:gd name="connsiteX377" fmla="*/ 4310353 w 11218359"/>
              <a:gd name="connsiteY377" fmla="*/ 1583491 h 1583491"/>
              <a:gd name="connsiteX378" fmla="*/ 4321831 w 11218359"/>
              <a:gd name="connsiteY378" fmla="*/ 1583491 h 1583491"/>
              <a:gd name="connsiteX379" fmla="*/ 4333261 w 11218359"/>
              <a:gd name="connsiteY379" fmla="*/ 1583491 h 1583491"/>
              <a:gd name="connsiteX380" fmla="*/ 4344691 w 11218359"/>
              <a:gd name="connsiteY380" fmla="*/ 1583491 h 1583491"/>
              <a:gd name="connsiteX381" fmla="*/ 4356121 w 11218359"/>
              <a:gd name="connsiteY381" fmla="*/ 1583491 h 1583491"/>
              <a:gd name="connsiteX382" fmla="*/ 4367551 w 11218359"/>
              <a:gd name="connsiteY382" fmla="*/ 1583491 h 1583491"/>
              <a:gd name="connsiteX383" fmla="*/ 4379028 w 11218359"/>
              <a:gd name="connsiteY383" fmla="*/ 1583491 h 1583491"/>
              <a:gd name="connsiteX384" fmla="*/ 4390458 w 11218359"/>
              <a:gd name="connsiteY384" fmla="*/ 1583491 h 1583491"/>
              <a:gd name="connsiteX385" fmla="*/ 4401889 w 11218359"/>
              <a:gd name="connsiteY385" fmla="*/ 1583491 h 1583491"/>
              <a:gd name="connsiteX386" fmla="*/ 4413319 w 11218359"/>
              <a:gd name="connsiteY386" fmla="*/ 1583491 h 1583491"/>
              <a:gd name="connsiteX387" fmla="*/ 4424749 w 11218359"/>
              <a:gd name="connsiteY387" fmla="*/ 1583491 h 1583491"/>
              <a:gd name="connsiteX388" fmla="*/ 4436226 w 11218359"/>
              <a:gd name="connsiteY388" fmla="*/ 1583491 h 1583491"/>
              <a:gd name="connsiteX389" fmla="*/ 4447656 w 11218359"/>
              <a:gd name="connsiteY389" fmla="*/ 1583491 h 1583491"/>
              <a:gd name="connsiteX390" fmla="*/ 4459086 w 11218359"/>
              <a:gd name="connsiteY390" fmla="*/ 1583491 h 1583491"/>
              <a:gd name="connsiteX391" fmla="*/ 4470516 w 11218359"/>
              <a:gd name="connsiteY391" fmla="*/ 1583491 h 1583491"/>
              <a:gd name="connsiteX392" fmla="*/ 4481946 w 11218359"/>
              <a:gd name="connsiteY392" fmla="*/ 1583491 h 1583491"/>
              <a:gd name="connsiteX393" fmla="*/ 4493424 w 11218359"/>
              <a:gd name="connsiteY393" fmla="*/ 1583491 h 1583491"/>
              <a:gd name="connsiteX394" fmla="*/ 4504854 w 11218359"/>
              <a:gd name="connsiteY394" fmla="*/ 1583491 h 1583491"/>
              <a:gd name="connsiteX395" fmla="*/ 4516284 w 11218359"/>
              <a:gd name="connsiteY395" fmla="*/ 1583491 h 1583491"/>
              <a:gd name="connsiteX396" fmla="*/ 4527714 w 11218359"/>
              <a:gd name="connsiteY396" fmla="*/ 1583491 h 1583491"/>
              <a:gd name="connsiteX397" fmla="*/ 4539144 w 11218359"/>
              <a:gd name="connsiteY397" fmla="*/ 1583491 h 1583491"/>
              <a:gd name="connsiteX398" fmla="*/ 4550621 w 11218359"/>
              <a:gd name="connsiteY398" fmla="*/ 1583491 h 1583491"/>
              <a:gd name="connsiteX399" fmla="*/ 4562051 w 11218359"/>
              <a:gd name="connsiteY399" fmla="*/ 1583491 h 1583491"/>
              <a:gd name="connsiteX400" fmla="*/ 4573482 w 11218359"/>
              <a:gd name="connsiteY400" fmla="*/ 1583491 h 1583491"/>
              <a:gd name="connsiteX401" fmla="*/ 4584912 w 11218359"/>
              <a:gd name="connsiteY401" fmla="*/ 1583491 h 1583491"/>
              <a:gd name="connsiteX402" fmla="*/ 4596341 w 11218359"/>
              <a:gd name="connsiteY402" fmla="*/ 1583491 h 1583491"/>
              <a:gd name="connsiteX403" fmla="*/ 4607771 w 11218359"/>
              <a:gd name="connsiteY403" fmla="*/ 1583491 h 1583491"/>
              <a:gd name="connsiteX404" fmla="*/ 4619249 w 11218359"/>
              <a:gd name="connsiteY404" fmla="*/ 1583491 h 1583491"/>
              <a:gd name="connsiteX405" fmla="*/ 4630679 w 11218359"/>
              <a:gd name="connsiteY405" fmla="*/ 1583491 h 1583491"/>
              <a:gd name="connsiteX406" fmla="*/ 4642109 w 11218359"/>
              <a:gd name="connsiteY406" fmla="*/ 1583491 h 1583491"/>
              <a:gd name="connsiteX407" fmla="*/ 4653539 w 11218359"/>
              <a:gd name="connsiteY407" fmla="*/ 1583491 h 1583491"/>
              <a:gd name="connsiteX408" fmla="*/ 4664969 w 11218359"/>
              <a:gd name="connsiteY408" fmla="*/ 1583491 h 1583491"/>
              <a:gd name="connsiteX409" fmla="*/ 4676447 w 11218359"/>
              <a:gd name="connsiteY409" fmla="*/ 1583491 h 1583491"/>
              <a:gd name="connsiteX410" fmla="*/ 4687877 w 11218359"/>
              <a:gd name="connsiteY410" fmla="*/ 1583491 h 1583491"/>
              <a:gd name="connsiteX411" fmla="*/ 4699306 w 11218359"/>
              <a:gd name="connsiteY411" fmla="*/ 1578986 h 1583491"/>
              <a:gd name="connsiteX412" fmla="*/ 4710737 w 11218359"/>
              <a:gd name="connsiteY412" fmla="*/ 1583491 h 1583491"/>
              <a:gd name="connsiteX413" fmla="*/ 4722167 w 11218359"/>
              <a:gd name="connsiteY413" fmla="*/ 1583491 h 1583491"/>
              <a:gd name="connsiteX414" fmla="*/ 4733644 w 11218359"/>
              <a:gd name="connsiteY414" fmla="*/ 1583491 h 1583491"/>
              <a:gd name="connsiteX415" fmla="*/ 4745075 w 11218359"/>
              <a:gd name="connsiteY415" fmla="*/ 1583491 h 1583491"/>
              <a:gd name="connsiteX416" fmla="*/ 4756504 w 11218359"/>
              <a:gd name="connsiteY416" fmla="*/ 1583491 h 1583491"/>
              <a:gd name="connsiteX417" fmla="*/ 4767934 w 11218359"/>
              <a:gd name="connsiteY417" fmla="*/ 1583491 h 1583491"/>
              <a:gd name="connsiteX418" fmla="*/ 4779364 w 11218359"/>
              <a:gd name="connsiteY418" fmla="*/ 1583491 h 1583491"/>
              <a:gd name="connsiteX419" fmla="*/ 4790842 w 11218359"/>
              <a:gd name="connsiteY419" fmla="*/ 1583491 h 1583491"/>
              <a:gd name="connsiteX420" fmla="*/ 4802272 w 11218359"/>
              <a:gd name="connsiteY420" fmla="*/ 1583491 h 1583491"/>
              <a:gd name="connsiteX421" fmla="*/ 4813702 w 11218359"/>
              <a:gd name="connsiteY421" fmla="*/ 1583491 h 1583491"/>
              <a:gd name="connsiteX422" fmla="*/ 4825132 w 11218359"/>
              <a:gd name="connsiteY422" fmla="*/ 1583491 h 1583491"/>
              <a:gd name="connsiteX423" fmla="*/ 4836562 w 11218359"/>
              <a:gd name="connsiteY423" fmla="*/ 1583491 h 1583491"/>
              <a:gd name="connsiteX424" fmla="*/ 4848040 w 11218359"/>
              <a:gd name="connsiteY424" fmla="*/ 1583491 h 1583491"/>
              <a:gd name="connsiteX425" fmla="*/ 4859469 w 11218359"/>
              <a:gd name="connsiteY425" fmla="*/ 1583491 h 1583491"/>
              <a:gd name="connsiteX426" fmla="*/ 4870899 w 11218359"/>
              <a:gd name="connsiteY426" fmla="*/ 1583491 h 1583491"/>
              <a:gd name="connsiteX427" fmla="*/ 4882330 w 11218359"/>
              <a:gd name="connsiteY427" fmla="*/ 1583491 h 1583491"/>
              <a:gd name="connsiteX428" fmla="*/ 4893760 w 11218359"/>
              <a:gd name="connsiteY428" fmla="*/ 1583491 h 1583491"/>
              <a:gd name="connsiteX429" fmla="*/ 4905237 w 11218359"/>
              <a:gd name="connsiteY429" fmla="*/ 1583491 h 1583491"/>
              <a:gd name="connsiteX430" fmla="*/ 4916667 w 11218359"/>
              <a:gd name="connsiteY430" fmla="*/ 1583491 h 1583491"/>
              <a:gd name="connsiteX431" fmla="*/ 4928097 w 11218359"/>
              <a:gd name="connsiteY431" fmla="*/ 1583491 h 1583491"/>
              <a:gd name="connsiteX432" fmla="*/ 4939527 w 11218359"/>
              <a:gd name="connsiteY432" fmla="*/ 1583491 h 1583491"/>
              <a:gd name="connsiteX433" fmla="*/ 4950957 w 11218359"/>
              <a:gd name="connsiteY433" fmla="*/ 1583491 h 1583491"/>
              <a:gd name="connsiteX434" fmla="*/ 4962435 w 11218359"/>
              <a:gd name="connsiteY434" fmla="*/ 1583491 h 1583491"/>
              <a:gd name="connsiteX435" fmla="*/ 4973865 w 11218359"/>
              <a:gd name="connsiteY435" fmla="*/ 1583491 h 1583491"/>
              <a:gd name="connsiteX436" fmla="*/ 4985295 w 11218359"/>
              <a:gd name="connsiteY436" fmla="*/ 1583491 h 1583491"/>
              <a:gd name="connsiteX437" fmla="*/ 4996725 w 11218359"/>
              <a:gd name="connsiteY437" fmla="*/ 1583491 h 1583491"/>
              <a:gd name="connsiteX438" fmla="*/ 5008155 w 11218359"/>
              <a:gd name="connsiteY438" fmla="*/ 1583491 h 1583491"/>
              <a:gd name="connsiteX439" fmla="*/ 5019632 w 11218359"/>
              <a:gd name="connsiteY439" fmla="*/ 1583491 h 1583491"/>
              <a:gd name="connsiteX440" fmla="*/ 5031062 w 11218359"/>
              <a:gd name="connsiteY440" fmla="*/ 1583491 h 1583491"/>
              <a:gd name="connsiteX441" fmla="*/ 5042492 w 11218359"/>
              <a:gd name="connsiteY441" fmla="*/ 1583491 h 1583491"/>
              <a:gd name="connsiteX442" fmla="*/ 5053923 w 11218359"/>
              <a:gd name="connsiteY442" fmla="*/ 1583491 h 1583491"/>
              <a:gd name="connsiteX443" fmla="*/ 5065353 w 11218359"/>
              <a:gd name="connsiteY443" fmla="*/ 1583491 h 1583491"/>
              <a:gd name="connsiteX444" fmla="*/ 5076830 w 11218359"/>
              <a:gd name="connsiteY444" fmla="*/ 1583491 h 1583491"/>
              <a:gd name="connsiteX445" fmla="*/ 5088260 w 11218359"/>
              <a:gd name="connsiteY445" fmla="*/ 1583491 h 1583491"/>
              <a:gd name="connsiteX446" fmla="*/ 5099690 w 11218359"/>
              <a:gd name="connsiteY446" fmla="*/ 1583491 h 1583491"/>
              <a:gd name="connsiteX447" fmla="*/ 5111120 w 11218359"/>
              <a:gd name="connsiteY447" fmla="*/ 1583491 h 1583491"/>
              <a:gd name="connsiteX448" fmla="*/ 5122550 w 11218359"/>
              <a:gd name="connsiteY448" fmla="*/ 1583491 h 1583491"/>
              <a:gd name="connsiteX449" fmla="*/ 5134028 w 11218359"/>
              <a:gd name="connsiteY449" fmla="*/ 1583491 h 1583491"/>
              <a:gd name="connsiteX450" fmla="*/ 5145458 w 11218359"/>
              <a:gd name="connsiteY450" fmla="*/ 1583491 h 1583491"/>
              <a:gd name="connsiteX451" fmla="*/ 5156888 w 11218359"/>
              <a:gd name="connsiteY451" fmla="*/ 1583491 h 1583491"/>
              <a:gd name="connsiteX452" fmla="*/ 5168318 w 11218359"/>
              <a:gd name="connsiteY452" fmla="*/ 1583491 h 1583491"/>
              <a:gd name="connsiteX453" fmla="*/ 5179747 w 11218359"/>
              <a:gd name="connsiteY453" fmla="*/ 1583491 h 1583491"/>
              <a:gd name="connsiteX454" fmla="*/ 5191225 w 11218359"/>
              <a:gd name="connsiteY454" fmla="*/ 1583491 h 1583491"/>
              <a:gd name="connsiteX455" fmla="*/ 5202655 w 11218359"/>
              <a:gd name="connsiteY455" fmla="*/ 1583491 h 1583491"/>
              <a:gd name="connsiteX456" fmla="*/ 5214085 w 11218359"/>
              <a:gd name="connsiteY456" fmla="*/ 1583491 h 1583491"/>
              <a:gd name="connsiteX457" fmla="*/ 5225515 w 11218359"/>
              <a:gd name="connsiteY457" fmla="*/ 1583491 h 1583491"/>
              <a:gd name="connsiteX458" fmla="*/ 5236945 w 11218359"/>
              <a:gd name="connsiteY458" fmla="*/ 1583491 h 1583491"/>
              <a:gd name="connsiteX459" fmla="*/ 5248423 w 11218359"/>
              <a:gd name="connsiteY459" fmla="*/ 1583491 h 1583491"/>
              <a:gd name="connsiteX460" fmla="*/ 5259853 w 11218359"/>
              <a:gd name="connsiteY460" fmla="*/ 1583491 h 1583491"/>
              <a:gd name="connsiteX461" fmla="*/ 5271283 w 11218359"/>
              <a:gd name="connsiteY461" fmla="*/ 1583491 h 1583491"/>
              <a:gd name="connsiteX462" fmla="*/ 5282713 w 11218359"/>
              <a:gd name="connsiteY462" fmla="*/ 1583491 h 1583491"/>
              <a:gd name="connsiteX463" fmla="*/ 5294143 w 11218359"/>
              <a:gd name="connsiteY463" fmla="*/ 1583491 h 1583491"/>
              <a:gd name="connsiteX464" fmla="*/ 5305621 w 11218359"/>
              <a:gd name="connsiteY464" fmla="*/ 1583491 h 1583491"/>
              <a:gd name="connsiteX465" fmla="*/ 5317051 w 11218359"/>
              <a:gd name="connsiteY465" fmla="*/ 1583491 h 1583491"/>
              <a:gd name="connsiteX466" fmla="*/ 5328481 w 11218359"/>
              <a:gd name="connsiteY466" fmla="*/ 1583491 h 1583491"/>
              <a:gd name="connsiteX467" fmla="*/ 5339910 w 11218359"/>
              <a:gd name="connsiteY467" fmla="*/ 1583491 h 1583491"/>
              <a:gd name="connsiteX468" fmla="*/ 5351340 w 11218359"/>
              <a:gd name="connsiteY468" fmla="*/ 1583491 h 1583491"/>
              <a:gd name="connsiteX469" fmla="*/ 5362818 w 11218359"/>
              <a:gd name="connsiteY469" fmla="*/ 1583491 h 1583491"/>
              <a:gd name="connsiteX470" fmla="*/ 5374248 w 11218359"/>
              <a:gd name="connsiteY470" fmla="*/ 1583491 h 1583491"/>
              <a:gd name="connsiteX471" fmla="*/ 5385678 w 11218359"/>
              <a:gd name="connsiteY471" fmla="*/ 1583491 h 1583491"/>
              <a:gd name="connsiteX472" fmla="*/ 5397108 w 11218359"/>
              <a:gd name="connsiteY472" fmla="*/ 1583491 h 1583491"/>
              <a:gd name="connsiteX473" fmla="*/ 5408538 w 11218359"/>
              <a:gd name="connsiteY473" fmla="*/ 1583491 h 1583491"/>
              <a:gd name="connsiteX474" fmla="*/ 5420016 w 11218359"/>
              <a:gd name="connsiteY474" fmla="*/ 1583491 h 1583491"/>
              <a:gd name="connsiteX475" fmla="*/ 5431446 w 11218359"/>
              <a:gd name="connsiteY475" fmla="*/ 1583491 h 1583491"/>
              <a:gd name="connsiteX476" fmla="*/ 5442876 w 11218359"/>
              <a:gd name="connsiteY476" fmla="*/ 1583491 h 1583491"/>
              <a:gd name="connsiteX477" fmla="*/ 5454306 w 11218359"/>
              <a:gd name="connsiteY477" fmla="*/ 1583491 h 1583491"/>
              <a:gd name="connsiteX478" fmla="*/ 5465736 w 11218359"/>
              <a:gd name="connsiteY478" fmla="*/ 1583491 h 1583491"/>
              <a:gd name="connsiteX479" fmla="*/ 5477214 w 11218359"/>
              <a:gd name="connsiteY479" fmla="*/ 1583491 h 1583491"/>
              <a:gd name="connsiteX480" fmla="*/ 5488643 w 11218359"/>
              <a:gd name="connsiteY480" fmla="*/ 1583491 h 1583491"/>
              <a:gd name="connsiteX481" fmla="*/ 5500073 w 11218359"/>
              <a:gd name="connsiteY481" fmla="*/ 1583491 h 1583491"/>
              <a:gd name="connsiteX482" fmla="*/ 5511503 w 11218359"/>
              <a:gd name="connsiteY482" fmla="*/ 1583491 h 1583491"/>
              <a:gd name="connsiteX483" fmla="*/ 5522933 w 11218359"/>
              <a:gd name="connsiteY483" fmla="*/ 1583491 h 1583491"/>
              <a:gd name="connsiteX484" fmla="*/ 5534411 w 11218359"/>
              <a:gd name="connsiteY484" fmla="*/ 1583491 h 1583491"/>
              <a:gd name="connsiteX485" fmla="*/ 5545841 w 11218359"/>
              <a:gd name="connsiteY485" fmla="*/ 1583491 h 1583491"/>
              <a:gd name="connsiteX486" fmla="*/ 5557271 w 11218359"/>
              <a:gd name="connsiteY486" fmla="*/ 1583491 h 1583491"/>
              <a:gd name="connsiteX487" fmla="*/ 5568701 w 11218359"/>
              <a:gd name="connsiteY487" fmla="*/ 1583491 h 1583491"/>
              <a:gd name="connsiteX488" fmla="*/ 5580131 w 11218359"/>
              <a:gd name="connsiteY488" fmla="*/ 1583491 h 1583491"/>
              <a:gd name="connsiteX489" fmla="*/ 5591609 w 11218359"/>
              <a:gd name="connsiteY489" fmla="*/ 1583491 h 1583491"/>
              <a:gd name="connsiteX490" fmla="*/ 5603038 w 11218359"/>
              <a:gd name="connsiteY490" fmla="*/ 1583491 h 1583491"/>
              <a:gd name="connsiteX491" fmla="*/ 5614469 w 11218359"/>
              <a:gd name="connsiteY491" fmla="*/ 1583491 h 1583491"/>
              <a:gd name="connsiteX492" fmla="*/ 5625899 w 11218359"/>
              <a:gd name="connsiteY492" fmla="*/ 1583491 h 1583491"/>
              <a:gd name="connsiteX493" fmla="*/ 5637329 w 11218359"/>
              <a:gd name="connsiteY493" fmla="*/ 1583491 h 1583491"/>
              <a:gd name="connsiteX494" fmla="*/ 5648759 w 11218359"/>
              <a:gd name="connsiteY494" fmla="*/ 1583491 h 1583491"/>
              <a:gd name="connsiteX495" fmla="*/ 5660236 w 11218359"/>
              <a:gd name="connsiteY495" fmla="*/ 1583491 h 1583491"/>
              <a:gd name="connsiteX496" fmla="*/ 5671666 w 11218359"/>
              <a:gd name="connsiteY496" fmla="*/ 1583491 h 1583491"/>
              <a:gd name="connsiteX497" fmla="*/ 5683096 w 11218359"/>
              <a:gd name="connsiteY497" fmla="*/ 1583491 h 1583491"/>
              <a:gd name="connsiteX498" fmla="*/ 5694526 w 11218359"/>
              <a:gd name="connsiteY498" fmla="*/ 1583491 h 1583491"/>
              <a:gd name="connsiteX499" fmla="*/ 5705956 w 11218359"/>
              <a:gd name="connsiteY499" fmla="*/ 1583491 h 1583491"/>
              <a:gd name="connsiteX500" fmla="*/ 5717434 w 11218359"/>
              <a:gd name="connsiteY500" fmla="*/ 1583491 h 1583491"/>
              <a:gd name="connsiteX501" fmla="*/ 5728864 w 11218359"/>
              <a:gd name="connsiteY501" fmla="*/ 1583491 h 1583491"/>
              <a:gd name="connsiteX502" fmla="*/ 5740294 w 11218359"/>
              <a:gd name="connsiteY502" fmla="*/ 1583491 h 1583491"/>
              <a:gd name="connsiteX503" fmla="*/ 5751724 w 11218359"/>
              <a:gd name="connsiteY503" fmla="*/ 1583491 h 1583491"/>
              <a:gd name="connsiteX504" fmla="*/ 5763154 w 11218359"/>
              <a:gd name="connsiteY504" fmla="*/ 1583491 h 1583491"/>
              <a:gd name="connsiteX505" fmla="*/ 5774631 w 11218359"/>
              <a:gd name="connsiteY505" fmla="*/ 1583491 h 1583491"/>
              <a:gd name="connsiteX506" fmla="*/ 5786062 w 11218359"/>
              <a:gd name="connsiteY506" fmla="*/ 1583491 h 1583491"/>
              <a:gd name="connsiteX507" fmla="*/ 5797492 w 11218359"/>
              <a:gd name="connsiteY507" fmla="*/ 1583491 h 1583491"/>
              <a:gd name="connsiteX508" fmla="*/ 5808921 w 11218359"/>
              <a:gd name="connsiteY508" fmla="*/ 1583491 h 1583491"/>
              <a:gd name="connsiteX509" fmla="*/ 5820351 w 11218359"/>
              <a:gd name="connsiteY509" fmla="*/ 1583491 h 1583491"/>
              <a:gd name="connsiteX510" fmla="*/ 5831829 w 11218359"/>
              <a:gd name="connsiteY510" fmla="*/ 1583491 h 1583491"/>
              <a:gd name="connsiteX511" fmla="*/ 5843259 w 11218359"/>
              <a:gd name="connsiteY511" fmla="*/ 1583491 h 1583491"/>
              <a:gd name="connsiteX512" fmla="*/ 5854689 w 11218359"/>
              <a:gd name="connsiteY512" fmla="*/ 1583491 h 1583491"/>
              <a:gd name="connsiteX513" fmla="*/ 5866119 w 11218359"/>
              <a:gd name="connsiteY513" fmla="*/ 1583491 h 1583491"/>
              <a:gd name="connsiteX514" fmla="*/ 5877549 w 11218359"/>
              <a:gd name="connsiteY514" fmla="*/ 1583491 h 1583491"/>
              <a:gd name="connsiteX515" fmla="*/ 5889027 w 11218359"/>
              <a:gd name="connsiteY515" fmla="*/ 1583491 h 1583491"/>
              <a:gd name="connsiteX516" fmla="*/ 5900457 w 11218359"/>
              <a:gd name="connsiteY516" fmla="*/ 1583491 h 1583491"/>
              <a:gd name="connsiteX517" fmla="*/ 5911887 w 11218359"/>
              <a:gd name="connsiteY517" fmla="*/ 1583491 h 1583491"/>
              <a:gd name="connsiteX518" fmla="*/ 5923317 w 11218359"/>
              <a:gd name="connsiteY518" fmla="*/ 1583491 h 1583491"/>
              <a:gd name="connsiteX519" fmla="*/ 5934747 w 11218359"/>
              <a:gd name="connsiteY519" fmla="*/ 1583491 h 1583491"/>
              <a:gd name="connsiteX520" fmla="*/ 5946225 w 11218359"/>
              <a:gd name="connsiteY520" fmla="*/ 1583491 h 1583491"/>
              <a:gd name="connsiteX521" fmla="*/ 5957655 w 11218359"/>
              <a:gd name="connsiteY521" fmla="*/ 1583491 h 1583491"/>
              <a:gd name="connsiteX522" fmla="*/ 5969084 w 11218359"/>
              <a:gd name="connsiteY522" fmla="*/ 1583491 h 1583491"/>
              <a:gd name="connsiteX523" fmla="*/ 5980514 w 11218359"/>
              <a:gd name="connsiteY523" fmla="*/ 1583491 h 1583491"/>
              <a:gd name="connsiteX524" fmla="*/ 5991944 w 11218359"/>
              <a:gd name="connsiteY524" fmla="*/ 1583491 h 1583491"/>
              <a:gd name="connsiteX525" fmla="*/ 6003422 w 11218359"/>
              <a:gd name="connsiteY525" fmla="*/ 1583491 h 1583491"/>
              <a:gd name="connsiteX526" fmla="*/ 6014852 w 11218359"/>
              <a:gd name="connsiteY526" fmla="*/ 1583491 h 1583491"/>
              <a:gd name="connsiteX527" fmla="*/ 6026282 w 11218359"/>
              <a:gd name="connsiteY527" fmla="*/ 1583491 h 1583491"/>
              <a:gd name="connsiteX528" fmla="*/ 6037712 w 11218359"/>
              <a:gd name="connsiteY528" fmla="*/ 1583491 h 1583491"/>
              <a:gd name="connsiteX529" fmla="*/ 6049142 w 11218359"/>
              <a:gd name="connsiteY529" fmla="*/ 1583491 h 1583491"/>
              <a:gd name="connsiteX530" fmla="*/ 6060620 w 11218359"/>
              <a:gd name="connsiteY530" fmla="*/ 1583491 h 1583491"/>
              <a:gd name="connsiteX531" fmla="*/ 6072049 w 11218359"/>
              <a:gd name="connsiteY531" fmla="*/ 1583491 h 1583491"/>
              <a:gd name="connsiteX532" fmla="*/ 6083480 w 11218359"/>
              <a:gd name="connsiteY532" fmla="*/ 1583491 h 1583491"/>
              <a:gd name="connsiteX533" fmla="*/ 6094910 w 11218359"/>
              <a:gd name="connsiteY533" fmla="*/ 1583491 h 1583491"/>
              <a:gd name="connsiteX534" fmla="*/ 6106340 w 11218359"/>
              <a:gd name="connsiteY534" fmla="*/ 1583491 h 1583491"/>
              <a:gd name="connsiteX535" fmla="*/ 6117818 w 11218359"/>
              <a:gd name="connsiteY535" fmla="*/ 1583491 h 1583491"/>
              <a:gd name="connsiteX536" fmla="*/ 6129247 w 11218359"/>
              <a:gd name="connsiteY536" fmla="*/ 1583491 h 1583491"/>
              <a:gd name="connsiteX537" fmla="*/ 6140677 w 11218359"/>
              <a:gd name="connsiteY537" fmla="*/ 1583491 h 1583491"/>
              <a:gd name="connsiteX538" fmla="*/ 6152107 w 11218359"/>
              <a:gd name="connsiteY538" fmla="*/ 1583491 h 1583491"/>
              <a:gd name="connsiteX539" fmla="*/ 6163537 w 11218359"/>
              <a:gd name="connsiteY539" fmla="*/ 1583491 h 1583491"/>
              <a:gd name="connsiteX540" fmla="*/ 6175015 w 11218359"/>
              <a:gd name="connsiteY540" fmla="*/ 1583491 h 1583491"/>
              <a:gd name="connsiteX541" fmla="*/ 6186445 w 11218359"/>
              <a:gd name="connsiteY541" fmla="*/ 1583491 h 1583491"/>
              <a:gd name="connsiteX542" fmla="*/ 6197875 w 11218359"/>
              <a:gd name="connsiteY542" fmla="*/ 1583491 h 1583491"/>
              <a:gd name="connsiteX543" fmla="*/ 6209305 w 11218359"/>
              <a:gd name="connsiteY543" fmla="*/ 1583491 h 1583491"/>
              <a:gd name="connsiteX544" fmla="*/ 6220735 w 11218359"/>
              <a:gd name="connsiteY544" fmla="*/ 1583491 h 1583491"/>
              <a:gd name="connsiteX545" fmla="*/ 6232212 w 11218359"/>
              <a:gd name="connsiteY545" fmla="*/ 1583491 h 1583491"/>
              <a:gd name="connsiteX546" fmla="*/ 6243642 w 11218359"/>
              <a:gd name="connsiteY546" fmla="*/ 1583491 h 1583491"/>
              <a:gd name="connsiteX547" fmla="*/ 6255073 w 11218359"/>
              <a:gd name="connsiteY547" fmla="*/ 1583491 h 1583491"/>
              <a:gd name="connsiteX548" fmla="*/ 6266503 w 11218359"/>
              <a:gd name="connsiteY548" fmla="*/ 1583491 h 1583491"/>
              <a:gd name="connsiteX549" fmla="*/ 6277933 w 11218359"/>
              <a:gd name="connsiteY549" fmla="*/ 1583491 h 1583491"/>
              <a:gd name="connsiteX550" fmla="*/ 6289410 w 11218359"/>
              <a:gd name="connsiteY550" fmla="*/ 1583491 h 1583491"/>
              <a:gd name="connsiteX551" fmla="*/ 6300840 w 11218359"/>
              <a:gd name="connsiteY551" fmla="*/ 1583491 h 1583491"/>
              <a:gd name="connsiteX552" fmla="*/ 6312270 w 11218359"/>
              <a:gd name="connsiteY552" fmla="*/ 1583491 h 1583491"/>
              <a:gd name="connsiteX553" fmla="*/ 6323700 w 11218359"/>
              <a:gd name="connsiteY553" fmla="*/ 1583491 h 1583491"/>
              <a:gd name="connsiteX554" fmla="*/ 6335130 w 11218359"/>
              <a:gd name="connsiteY554" fmla="*/ 1583491 h 1583491"/>
              <a:gd name="connsiteX555" fmla="*/ 6346608 w 11218359"/>
              <a:gd name="connsiteY555" fmla="*/ 1583491 h 1583491"/>
              <a:gd name="connsiteX556" fmla="*/ 6358038 w 11218359"/>
              <a:gd name="connsiteY556" fmla="*/ 1583491 h 1583491"/>
              <a:gd name="connsiteX557" fmla="*/ 6369468 w 11218359"/>
              <a:gd name="connsiteY557" fmla="*/ 1583491 h 1583491"/>
              <a:gd name="connsiteX558" fmla="*/ 6380898 w 11218359"/>
              <a:gd name="connsiteY558" fmla="*/ 1583491 h 1583491"/>
              <a:gd name="connsiteX559" fmla="*/ 6392328 w 11218359"/>
              <a:gd name="connsiteY559" fmla="*/ 1583491 h 1583491"/>
              <a:gd name="connsiteX560" fmla="*/ 6403805 w 11218359"/>
              <a:gd name="connsiteY560" fmla="*/ 1583491 h 1583491"/>
              <a:gd name="connsiteX561" fmla="*/ 6415235 w 11218359"/>
              <a:gd name="connsiteY561" fmla="*/ 1583491 h 1583491"/>
              <a:gd name="connsiteX562" fmla="*/ 6426666 w 11218359"/>
              <a:gd name="connsiteY562" fmla="*/ 1583491 h 1583491"/>
              <a:gd name="connsiteX563" fmla="*/ 6438096 w 11218359"/>
              <a:gd name="connsiteY563" fmla="*/ 1583491 h 1583491"/>
              <a:gd name="connsiteX564" fmla="*/ 6449525 w 11218359"/>
              <a:gd name="connsiteY564" fmla="*/ 1583491 h 1583491"/>
              <a:gd name="connsiteX565" fmla="*/ 6461003 w 11218359"/>
              <a:gd name="connsiteY565" fmla="*/ 1583491 h 1583491"/>
              <a:gd name="connsiteX566" fmla="*/ 6472433 w 11218359"/>
              <a:gd name="connsiteY566" fmla="*/ 1583491 h 1583491"/>
              <a:gd name="connsiteX567" fmla="*/ 6483863 w 11218359"/>
              <a:gd name="connsiteY567" fmla="*/ 1583491 h 1583491"/>
              <a:gd name="connsiteX568" fmla="*/ 6495293 w 11218359"/>
              <a:gd name="connsiteY568" fmla="*/ 1583491 h 1583491"/>
              <a:gd name="connsiteX569" fmla="*/ 6506723 w 11218359"/>
              <a:gd name="connsiteY569" fmla="*/ 1583491 h 1583491"/>
              <a:gd name="connsiteX570" fmla="*/ 6518201 w 11218359"/>
              <a:gd name="connsiteY570" fmla="*/ 1583491 h 1583491"/>
              <a:gd name="connsiteX571" fmla="*/ 6529631 w 11218359"/>
              <a:gd name="connsiteY571" fmla="*/ 1583491 h 1583491"/>
              <a:gd name="connsiteX572" fmla="*/ 6541061 w 11218359"/>
              <a:gd name="connsiteY572" fmla="*/ 1583491 h 1583491"/>
              <a:gd name="connsiteX573" fmla="*/ 6552490 w 11218359"/>
              <a:gd name="connsiteY573" fmla="*/ 1583491 h 1583491"/>
              <a:gd name="connsiteX574" fmla="*/ 6563921 w 11218359"/>
              <a:gd name="connsiteY574" fmla="*/ 1583491 h 1583491"/>
              <a:gd name="connsiteX575" fmla="*/ 6575398 w 11218359"/>
              <a:gd name="connsiteY575" fmla="*/ 1583491 h 1583491"/>
              <a:gd name="connsiteX576" fmla="*/ 6586828 w 11218359"/>
              <a:gd name="connsiteY576" fmla="*/ 1583491 h 1583491"/>
              <a:gd name="connsiteX577" fmla="*/ 6598259 w 11218359"/>
              <a:gd name="connsiteY577" fmla="*/ 1583491 h 1583491"/>
              <a:gd name="connsiteX578" fmla="*/ 6609688 w 11218359"/>
              <a:gd name="connsiteY578" fmla="*/ 1583491 h 1583491"/>
              <a:gd name="connsiteX579" fmla="*/ 6621118 w 11218359"/>
              <a:gd name="connsiteY579" fmla="*/ 1583491 h 1583491"/>
              <a:gd name="connsiteX580" fmla="*/ 6632596 w 11218359"/>
              <a:gd name="connsiteY580" fmla="*/ 1583491 h 1583491"/>
              <a:gd name="connsiteX581" fmla="*/ 6644026 w 11218359"/>
              <a:gd name="connsiteY581" fmla="*/ 1583491 h 1583491"/>
              <a:gd name="connsiteX582" fmla="*/ 6655456 w 11218359"/>
              <a:gd name="connsiteY582" fmla="*/ 1583491 h 1583491"/>
              <a:gd name="connsiteX583" fmla="*/ 6666886 w 11218359"/>
              <a:gd name="connsiteY583" fmla="*/ 1583491 h 1583491"/>
              <a:gd name="connsiteX584" fmla="*/ 6678316 w 11218359"/>
              <a:gd name="connsiteY584" fmla="*/ 1583491 h 1583491"/>
              <a:gd name="connsiteX585" fmla="*/ 6689794 w 11218359"/>
              <a:gd name="connsiteY585" fmla="*/ 1583491 h 1583491"/>
              <a:gd name="connsiteX586" fmla="*/ 6701224 w 11218359"/>
              <a:gd name="connsiteY586" fmla="*/ 1583491 h 1583491"/>
              <a:gd name="connsiteX587" fmla="*/ 6712653 w 11218359"/>
              <a:gd name="connsiteY587" fmla="*/ 1583491 h 1583491"/>
              <a:gd name="connsiteX588" fmla="*/ 6724083 w 11218359"/>
              <a:gd name="connsiteY588" fmla="*/ 1583491 h 1583491"/>
              <a:gd name="connsiteX589" fmla="*/ 6735514 w 11218359"/>
              <a:gd name="connsiteY589" fmla="*/ 1583491 h 1583491"/>
              <a:gd name="connsiteX590" fmla="*/ 6746944 w 11218359"/>
              <a:gd name="connsiteY590" fmla="*/ 1583491 h 1583491"/>
              <a:gd name="connsiteX591" fmla="*/ 6758421 w 11218359"/>
              <a:gd name="connsiteY591" fmla="*/ 1583491 h 1583491"/>
              <a:gd name="connsiteX592" fmla="*/ 6769851 w 11218359"/>
              <a:gd name="connsiteY592" fmla="*/ 1583491 h 1583491"/>
              <a:gd name="connsiteX593" fmla="*/ 6781281 w 11218359"/>
              <a:gd name="connsiteY593" fmla="*/ 1583491 h 1583491"/>
              <a:gd name="connsiteX594" fmla="*/ 6792711 w 11218359"/>
              <a:gd name="connsiteY594" fmla="*/ 1583491 h 1583491"/>
              <a:gd name="connsiteX595" fmla="*/ 6804141 w 11218359"/>
              <a:gd name="connsiteY595" fmla="*/ 1583491 h 1583491"/>
              <a:gd name="connsiteX596" fmla="*/ 6815619 w 11218359"/>
              <a:gd name="connsiteY596" fmla="*/ 1583491 h 1583491"/>
              <a:gd name="connsiteX597" fmla="*/ 6827049 w 11218359"/>
              <a:gd name="connsiteY597" fmla="*/ 1583491 h 1583491"/>
              <a:gd name="connsiteX598" fmla="*/ 6838479 w 11218359"/>
              <a:gd name="connsiteY598" fmla="*/ 1583491 h 1583491"/>
              <a:gd name="connsiteX599" fmla="*/ 6849909 w 11218359"/>
              <a:gd name="connsiteY599" fmla="*/ 1583491 h 1583491"/>
              <a:gd name="connsiteX600" fmla="*/ 6861339 w 11218359"/>
              <a:gd name="connsiteY600" fmla="*/ 1583491 h 1583491"/>
              <a:gd name="connsiteX601" fmla="*/ 6872816 w 11218359"/>
              <a:gd name="connsiteY601" fmla="*/ 1583491 h 1583491"/>
              <a:gd name="connsiteX602" fmla="*/ 6884246 w 11218359"/>
              <a:gd name="connsiteY602" fmla="*/ 1583491 h 1583491"/>
              <a:gd name="connsiteX603" fmla="*/ 6895676 w 11218359"/>
              <a:gd name="connsiteY603" fmla="*/ 1583491 h 1583491"/>
              <a:gd name="connsiteX604" fmla="*/ 6907107 w 11218359"/>
              <a:gd name="connsiteY604" fmla="*/ 1583491 h 1583491"/>
              <a:gd name="connsiteX605" fmla="*/ 6918537 w 11218359"/>
              <a:gd name="connsiteY605" fmla="*/ 1583491 h 1583491"/>
              <a:gd name="connsiteX606" fmla="*/ 6930014 w 11218359"/>
              <a:gd name="connsiteY606" fmla="*/ 1583491 h 1583491"/>
              <a:gd name="connsiteX607" fmla="*/ 6941444 w 11218359"/>
              <a:gd name="connsiteY607" fmla="*/ 1583491 h 1583491"/>
              <a:gd name="connsiteX608" fmla="*/ 6952874 w 11218359"/>
              <a:gd name="connsiteY608" fmla="*/ 1583491 h 1583491"/>
              <a:gd name="connsiteX609" fmla="*/ 6964304 w 11218359"/>
              <a:gd name="connsiteY609" fmla="*/ 1583491 h 1583491"/>
              <a:gd name="connsiteX610" fmla="*/ 6975734 w 11218359"/>
              <a:gd name="connsiteY610" fmla="*/ 1583491 h 1583491"/>
              <a:gd name="connsiteX611" fmla="*/ 6987212 w 11218359"/>
              <a:gd name="connsiteY611" fmla="*/ 1583491 h 1583491"/>
              <a:gd name="connsiteX612" fmla="*/ 6998642 w 11218359"/>
              <a:gd name="connsiteY612" fmla="*/ 1583491 h 1583491"/>
              <a:gd name="connsiteX613" fmla="*/ 7010072 w 11218359"/>
              <a:gd name="connsiteY613" fmla="*/ 1583491 h 1583491"/>
              <a:gd name="connsiteX614" fmla="*/ 7021502 w 11218359"/>
              <a:gd name="connsiteY614" fmla="*/ 1583491 h 1583491"/>
              <a:gd name="connsiteX615" fmla="*/ 7032931 w 11218359"/>
              <a:gd name="connsiteY615" fmla="*/ 1583491 h 1583491"/>
              <a:gd name="connsiteX616" fmla="*/ 7044409 w 11218359"/>
              <a:gd name="connsiteY616" fmla="*/ 1583491 h 1583491"/>
              <a:gd name="connsiteX617" fmla="*/ 7055839 w 11218359"/>
              <a:gd name="connsiteY617" fmla="*/ 1583491 h 1583491"/>
              <a:gd name="connsiteX618" fmla="*/ 7067269 w 11218359"/>
              <a:gd name="connsiteY618" fmla="*/ 1583491 h 1583491"/>
              <a:gd name="connsiteX619" fmla="*/ 7078700 w 11218359"/>
              <a:gd name="connsiteY619" fmla="*/ 1583491 h 1583491"/>
              <a:gd name="connsiteX620" fmla="*/ 7090129 w 11218359"/>
              <a:gd name="connsiteY620" fmla="*/ 1583491 h 1583491"/>
              <a:gd name="connsiteX621" fmla="*/ 7101607 w 11218359"/>
              <a:gd name="connsiteY621" fmla="*/ 1583491 h 1583491"/>
              <a:gd name="connsiteX622" fmla="*/ 7113037 w 11218359"/>
              <a:gd name="connsiteY622" fmla="*/ 1583491 h 1583491"/>
              <a:gd name="connsiteX623" fmla="*/ 7124467 w 11218359"/>
              <a:gd name="connsiteY623" fmla="*/ 1583491 h 1583491"/>
              <a:gd name="connsiteX624" fmla="*/ 7135897 w 11218359"/>
              <a:gd name="connsiteY624" fmla="*/ 1583491 h 1583491"/>
              <a:gd name="connsiteX625" fmla="*/ 7147327 w 11218359"/>
              <a:gd name="connsiteY625" fmla="*/ 1583491 h 1583491"/>
              <a:gd name="connsiteX626" fmla="*/ 7158805 w 11218359"/>
              <a:gd name="connsiteY626" fmla="*/ 1583491 h 1583491"/>
              <a:gd name="connsiteX627" fmla="*/ 7170235 w 11218359"/>
              <a:gd name="connsiteY627" fmla="*/ 1583491 h 1583491"/>
              <a:gd name="connsiteX628" fmla="*/ 7181665 w 11218359"/>
              <a:gd name="connsiteY628" fmla="*/ 1583491 h 1583491"/>
              <a:gd name="connsiteX629" fmla="*/ 7193094 w 11218359"/>
              <a:gd name="connsiteY629" fmla="*/ 1583491 h 1583491"/>
              <a:gd name="connsiteX630" fmla="*/ 7204524 w 11218359"/>
              <a:gd name="connsiteY630" fmla="*/ 1583491 h 1583491"/>
              <a:gd name="connsiteX631" fmla="*/ 7216002 w 11218359"/>
              <a:gd name="connsiteY631" fmla="*/ 1583491 h 1583491"/>
              <a:gd name="connsiteX632" fmla="*/ 7227432 w 11218359"/>
              <a:gd name="connsiteY632" fmla="*/ 1583491 h 1583491"/>
              <a:gd name="connsiteX633" fmla="*/ 7238862 w 11218359"/>
              <a:gd name="connsiteY633" fmla="*/ 1583491 h 1583491"/>
              <a:gd name="connsiteX634" fmla="*/ 7250292 w 11218359"/>
              <a:gd name="connsiteY634" fmla="*/ 1583491 h 1583491"/>
              <a:gd name="connsiteX635" fmla="*/ 7261722 w 11218359"/>
              <a:gd name="connsiteY635" fmla="*/ 1583491 h 1583491"/>
              <a:gd name="connsiteX636" fmla="*/ 7273200 w 11218359"/>
              <a:gd name="connsiteY636" fmla="*/ 1583491 h 1583491"/>
              <a:gd name="connsiteX637" fmla="*/ 7284630 w 11218359"/>
              <a:gd name="connsiteY637" fmla="*/ 1583491 h 1583491"/>
              <a:gd name="connsiteX638" fmla="*/ 7296060 w 11218359"/>
              <a:gd name="connsiteY638" fmla="*/ 1583491 h 1583491"/>
              <a:gd name="connsiteX639" fmla="*/ 7307490 w 11218359"/>
              <a:gd name="connsiteY639" fmla="*/ 1583491 h 1583491"/>
              <a:gd name="connsiteX640" fmla="*/ 7318920 w 11218359"/>
              <a:gd name="connsiteY640" fmla="*/ 1583491 h 1583491"/>
              <a:gd name="connsiteX641" fmla="*/ 7330398 w 11218359"/>
              <a:gd name="connsiteY641" fmla="*/ 1583491 h 1583491"/>
              <a:gd name="connsiteX642" fmla="*/ 7341828 w 11218359"/>
              <a:gd name="connsiteY642" fmla="*/ 1583491 h 1583491"/>
              <a:gd name="connsiteX643" fmla="*/ 7353257 w 11218359"/>
              <a:gd name="connsiteY643" fmla="*/ 1583491 h 1583491"/>
              <a:gd name="connsiteX644" fmla="*/ 7364687 w 11218359"/>
              <a:gd name="connsiteY644" fmla="*/ 1583491 h 1583491"/>
              <a:gd name="connsiteX645" fmla="*/ 7376117 w 11218359"/>
              <a:gd name="connsiteY645" fmla="*/ 1583491 h 1583491"/>
              <a:gd name="connsiteX646" fmla="*/ 7387595 w 11218359"/>
              <a:gd name="connsiteY646" fmla="*/ 1583491 h 1583491"/>
              <a:gd name="connsiteX647" fmla="*/ 7399025 w 11218359"/>
              <a:gd name="connsiteY647" fmla="*/ 1583491 h 1583491"/>
              <a:gd name="connsiteX648" fmla="*/ 7410455 w 11218359"/>
              <a:gd name="connsiteY648" fmla="*/ 1583491 h 1583491"/>
              <a:gd name="connsiteX649" fmla="*/ 7421885 w 11218359"/>
              <a:gd name="connsiteY649" fmla="*/ 1583491 h 1583491"/>
              <a:gd name="connsiteX650" fmla="*/ 7433315 w 11218359"/>
              <a:gd name="connsiteY650" fmla="*/ 1583491 h 1583491"/>
              <a:gd name="connsiteX651" fmla="*/ 7444793 w 11218359"/>
              <a:gd name="connsiteY651" fmla="*/ 1583491 h 1583491"/>
              <a:gd name="connsiteX652" fmla="*/ 7456222 w 11218359"/>
              <a:gd name="connsiteY652" fmla="*/ 1583491 h 1583491"/>
              <a:gd name="connsiteX653" fmla="*/ 7467653 w 11218359"/>
              <a:gd name="connsiteY653" fmla="*/ 1583491 h 1583491"/>
              <a:gd name="connsiteX654" fmla="*/ 7479083 w 11218359"/>
              <a:gd name="connsiteY654" fmla="*/ 1583491 h 1583491"/>
              <a:gd name="connsiteX655" fmla="*/ 7490513 w 11218359"/>
              <a:gd name="connsiteY655" fmla="*/ 1583491 h 1583491"/>
              <a:gd name="connsiteX656" fmla="*/ 7501990 w 11218359"/>
              <a:gd name="connsiteY656" fmla="*/ 1583491 h 1583491"/>
              <a:gd name="connsiteX657" fmla="*/ 7513420 w 11218359"/>
              <a:gd name="connsiteY657" fmla="*/ 1583491 h 1583491"/>
              <a:gd name="connsiteX658" fmla="*/ 7524850 w 11218359"/>
              <a:gd name="connsiteY658" fmla="*/ 1583491 h 1583491"/>
              <a:gd name="connsiteX659" fmla="*/ 7536280 w 11218359"/>
              <a:gd name="connsiteY659" fmla="*/ 1583491 h 1583491"/>
              <a:gd name="connsiteX660" fmla="*/ 7547710 w 11218359"/>
              <a:gd name="connsiteY660" fmla="*/ 1583491 h 1583491"/>
              <a:gd name="connsiteX661" fmla="*/ 7559188 w 11218359"/>
              <a:gd name="connsiteY661" fmla="*/ 1583491 h 1583491"/>
              <a:gd name="connsiteX662" fmla="*/ 7570618 w 11218359"/>
              <a:gd name="connsiteY662" fmla="*/ 1583491 h 1583491"/>
              <a:gd name="connsiteX663" fmla="*/ 7582048 w 11218359"/>
              <a:gd name="connsiteY663" fmla="*/ 1583491 h 1583491"/>
              <a:gd name="connsiteX664" fmla="*/ 7593478 w 11218359"/>
              <a:gd name="connsiteY664" fmla="*/ 1583491 h 1583491"/>
              <a:gd name="connsiteX665" fmla="*/ 7604908 w 11218359"/>
              <a:gd name="connsiteY665" fmla="*/ 1583491 h 1583491"/>
              <a:gd name="connsiteX666" fmla="*/ 7616385 w 11218359"/>
              <a:gd name="connsiteY666" fmla="*/ 1583491 h 1583491"/>
              <a:gd name="connsiteX667" fmla="*/ 7627815 w 11218359"/>
              <a:gd name="connsiteY667" fmla="*/ 1583491 h 1583491"/>
              <a:gd name="connsiteX668" fmla="*/ 7639246 w 11218359"/>
              <a:gd name="connsiteY668" fmla="*/ 1583491 h 1583491"/>
              <a:gd name="connsiteX669" fmla="*/ 7650676 w 11218359"/>
              <a:gd name="connsiteY669" fmla="*/ 1583491 h 1583491"/>
              <a:gd name="connsiteX670" fmla="*/ 7662106 w 11218359"/>
              <a:gd name="connsiteY670" fmla="*/ 1583491 h 1583491"/>
              <a:gd name="connsiteX671" fmla="*/ 7673583 w 11218359"/>
              <a:gd name="connsiteY671" fmla="*/ 1583491 h 1583491"/>
              <a:gd name="connsiteX672" fmla="*/ 7685013 w 11218359"/>
              <a:gd name="connsiteY672" fmla="*/ 1583491 h 1583491"/>
              <a:gd name="connsiteX673" fmla="*/ 7696443 w 11218359"/>
              <a:gd name="connsiteY673" fmla="*/ 1583491 h 1583491"/>
              <a:gd name="connsiteX674" fmla="*/ 7707873 w 11218359"/>
              <a:gd name="connsiteY674" fmla="*/ 1583491 h 1583491"/>
              <a:gd name="connsiteX675" fmla="*/ 7719303 w 11218359"/>
              <a:gd name="connsiteY675" fmla="*/ 1583491 h 1583491"/>
              <a:gd name="connsiteX676" fmla="*/ 7730733 w 11218359"/>
              <a:gd name="connsiteY676" fmla="*/ 1583491 h 1583491"/>
              <a:gd name="connsiteX677" fmla="*/ 7742211 w 11218359"/>
              <a:gd name="connsiteY677" fmla="*/ 1583491 h 1583491"/>
              <a:gd name="connsiteX678" fmla="*/ 7753641 w 11218359"/>
              <a:gd name="connsiteY678" fmla="*/ 1583491 h 1583491"/>
              <a:gd name="connsiteX679" fmla="*/ 7765071 w 11218359"/>
              <a:gd name="connsiteY679" fmla="*/ 1583491 h 1583491"/>
              <a:gd name="connsiteX680" fmla="*/ 7776501 w 11218359"/>
              <a:gd name="connsiteY680" fmla="*/ 1583491 h 1583491"/>
              <a:gd name="connsiteX681" fmla="*/ 7787931 w 11218359"/>
              <a:gd name="connsiteY681" fmla="*/ 1583491 h 1583491"/>
              <a:gd name="connsiteX682" fmla="*/ 7799408 w 11218359"/>
              <a:gd name="connsiteY682" fmla="*/ 1583491 h 1583491"/>
              <a:gd name="connsiteX683" fmla="*/ 7810839 w 11218359"/>
              <a:gd name="connsiteY683" fmla="*/ 1583491 h 1583491"/>
              <a:gd name="connsiteX684" fmla="*/ 7822268 w 11218359"/>
              <a:gd name="connsiteY684" fmla="*/ 1583491 h 1583491"/>
              <a:gd name="connsiteX685" fmla="*/ 7833698 w 11218359"/>
              <a:gd name="connsiteY685" fmla="*/ 1583491 h 1583491"/>
              <a:gd name="connsiteX686" fmla="*/ 7845128 w 11218359"/>
              <a:gd name="connsiteY686" fmla="*/ 1583491 h 1583491"/>
              <a:gd name="connsiteX687" fmla="*/ 7856606 w 11218359"/>
              <a:gd name="connsiteY687" fmla="*/ 1583491 h 1583491"/>
              <a:gd name="connsiteX688" fmla="*/ 7868036 w 11218359"/>
              <a:gd name="connsiteY688" fmla="*/ 1583491 h 1583491"/>
              <a:gd name="connsiteX689" fmla="*/ 7879466 w 11218359"/>
              <a:gd name="connsiteY689" fmla="*/ 1583491 h 1583491"/>
              <a:gd name="connsiteX690" fmla="*/ 7890896 w 11218359"/>
              <a:gd name="connsiteY690" fmla="*/ 1583491 h 1583491"/>
              <a:gd name="connsiteX691" fmla="*/ 7902326 w 11218359"/>
              <a:gd name="connsiteY691" fmla="*/ 1583491 h 1583491"/>
              <a:gd name="connsiteX692" fmla="*/ 7913804 w 11218359"/>
              <a:gd name="connsiteY692" fmla="*/ 1583491 h 1583491"/>
              <a:gd name="connsiteX693" fmla="*/ 7925234 w 11218359"/>
              <a:gd name="connsiteY693" fmla="*/ 1583491 h 1583491"/>
              <a:gd name="connsiteX694" fmla="*/ 7936663 w 11218359"/>
              <a:gd name="connsiteY694" fmla="*/ 1583491 h 1583491"/>
              <a:gd name="connsiteX695" fmla="*/ 7948094 w 11218359"/>
              <a:gd name="connsiteY695" fmla="*/ 1583491 h 1583491"/>
              <a:gd name="connsiteX696" fmla="*/ 7959524 w 11218359"/>
              <a:gd name="connsiteY696" fmla="*/ 1583491 h 1583491"/>
              <a:gd name="connsiteX697" fmla="*/ 7971001 w 11218359"/>
              <a:gd name="connsiteY697" fmla="*/ 1583491 h 1583491"/>
              <a:gd name="connsiteX698" fmla="*/ 7982431 w 11218359"/>
              <a:gd name="connsiteY698" fmla="*/ 1583491 h 1583491"/>
              <a:gd name="connsiteX699" fmla="*/ 7993861 w 11218359"/>
              <a:gd name="connsiteY699" fmla="*/ 1583491 h 1583491"/>
              <a:gd name="connsiteX700" fmla="*/ 8005291 w 11218359"/>
              <a:gd name="connsiteY700" fmla="*/ 1583491 h 1583491"/>
              <a:gd name="connsiteX701" fmla="*/ 8016721 w 11218359"/>
              <a:gd name="connsiteY701" fmla="*/ 1583491 h 1583491"/>
              <a:gd name="connsiteX702" fmla="*/ 8028199 w 11218359"/>
              <a:gd name="connsiteY702" fmla="*/ 1583491 h 1583491"/>
              <a:gd name="connsiteX703" fmla="*/ 8039629 w 11218359"/>
              <a:gd name="connsiteY703" fmla="*/ 1583491 h 1583491"/>
              <a:gd name="connsiteX704" fmla="*/ 8051059 w 11218359"/>
              <a:gd name="connsiteY704" fmla="*/ 1583491 h 1583491"/>
              <a:gd name="connsiteX705" fmla="*/ 8062489 w 11218359"/>
              <a:gd name="connsiteY705" fmla="*/ 1583491 h 1583491"/>
              <a:gd name="connsiteX706" fmla="*/ 8073919 w 11218359"/>
              <a:gd name="connsiteY706" fmla="*/ 1583491 h 1583491"/>
              <a:gd name="connsiteX707" fmla="*/ 8085396 w 11218359"/>
              <a:gd name="connsiteY707" fmla="*/ 1583491 h 1583491"/>
              <a:gd name="connsiteX708" fmla="*/ 8096826 w 11218359"/>
              <a:gd name="connsiteY708" fmla="*/ 1583491 h 1583491"/>
              <a:gd name="connsiteX709" fmla="*/ 8108256 w 11218359"/>
              <a:gd name="connsiteY709" fmla="*/ 1583491 h 1583491"/>
              <a:gd name="connsiteX710" fmla="*/ 8119687 w 11218359"/>
              <a:gd name="connsiteY710" fmla="*/ 1583491 h 1583491"/>
              <a:gd name="connsiteX711" fmla="*/ 8131117 w 11218359"/>
              <a:gd name="connsiteY711" fmla="*/ 1583491 h 1583491"/>
              <a:gd name="connsiteX712" fmla="*/ 8142594 w 11218359"/>
              <a:gd name="connsiteY712" fmla="*/ 1583491 h 1583491"/>
              <a:gd name="connsiteX713" fmla="*/ 8154024 w 11218359"/>
              <a:gd name="connsiteY713" fmla="*/ 1583491 h 1583491"/>
              <a:gd name="connsiteX714" fmla="*/ 8165454 w 11218359"/>
              <a:gd name="connsiteY714" fmla="*/ 1583491 h 1583491"/>
              <a:gd name="connsiteX715" fmla="*/ 8176884 w 11218359"/>
              <a:gd name="connsiteY715" fmla="*/ 1583491 h 1583491"/>
              <a:gd name="connsiteX716" fmla="*/ 8188314 w 11218359"/>
              <a:gd name="connsiteY716" fmla="*/ 1583491 h 1583491"/>
              <a:gd name="connsiteX717" fmla="*/ 8199792 w 11218359"/>
              <a:gd name="connsiteY717" fmla="*/ 1583491 h 1583491"/>
              <a:gd name="connsiteX718" fmla="*/ 8211222 w 11218359"/>
              <a:gd name="connsiteY718" fmla="*/ 1583491 h 1583491"/>
              <a:gd name="connsiteX719" fmla="*/ 8222652 w 11218359"/>
              <a:gd name="connsiteY719" fmla="*/ 1583491 h 1583491"/>
              <a:gd name="connsiteX720" fmla="*/ 8234082 w 11218359"/>
              <a:gd name="connsiteY720" fmla="*/ 1583491 h 1583491"/>
              <a:gd name="connsiteX721" fmla="*/ 8245512 w 11218359"/>
              <a:gd name="connsiteY721" fmla="*/ 1583491 h 1583491"/>
              <a:gd name="connsiteX722" fmla="*/ 8256989 w 11218359"/>
              <a:gd name="connsiteY722" fmla="*/ 1583491 h 1583491"/>
              <a:gd name="connsiteX723" fmla="*/ 8268419 w 11218359"/>
              <a:gd name="connsiteY723" fmla="*/ 1583491 h 1583491"/>
              <a:gd name="connsiteX724" fmla="*/ 8279850 w 11218359"/>
              <a:gd name="connsiteY724" fmla="*/ 1583491 h 1583491"/>
              <a:gd name="connsiteX725" fmla="*/ 8291280 w 11218359"/>
              <a:gd name="connsiteY725" fmla="*/ 1583491 h 1583491"/>
              <a:gd name="connsiteX726" fmla="*/ 8302709 w 11218359"/>
              <a:gd name="connsiteY726" fmla="*/ 1583491 h 1583491"/>
              <a:gd name="connsiteX727" fmla="*/ 8314187 w 11218359"/>
              <a:gd name="connsiteY727" fmla="*/ 1583491 h 1583491"/>
              <a:gd name="connsiteX728" fmla="*/ 8325617 w 11218359"/>
              <a:gd name="connsiteY728" fmla="*/ 1583491 h 1583491"/>
              <a:gd name="connsiteX729" fmla="*/ 8337047 w 11218359"/>
              <a:gd name="connsiteY729" fmla="*/ 1583491 h 1583491"/>
              <a:gd name="connsiteX730" fmla="*/ 8348477 w 11218359"/>
              <a:gd name="connsiteY730" fmla="*/ 1583491 h 1583491"/>
              <a:gd name="connsiteX731" fmla="*/ 8359907 w 11218359"/>
              <a:gd name="connsiteY731" fmla="*/ 1583491 h 1583491"/>
              <a:gd name="connsiteX732" fmla="*/ 8371385 w 11218359"/>
              <a:gd name="connsiteY732" fmla="*/ 1583491 h 1583491"/>
              <a:gd name="connsiteX733" fmla="*/ 8382815 w 11218359"/>
              <a:gd name="connsiteY733" fmla="*/ 1583491 h 1583491"/>
              <a:gd name="connsiteX734" fmla="*/ 8394245 w 11218359"/>
              <a:gd name="connsiteY734" fmla="*/ 1583491 h 1583491"/>
              <a:gd name="connsiteX735" fmla="*/ 8405674 w 11218359"/>
              <a:gd name="connsiteY735" fmla="*/ 1583491 h 1583491"/>
              <a:gd name="connsiteX736" fmla="*/ 8417104 w 11218359"/>
              <a:gd name="connsiteY736" fmla="*/ 1583491 h 1583491"/>
              <a:gd name="connsiteX737" fmla="*/ 8428582 w 11218359"/>
              <a:gd name="connsiteY737" fmla="*/ 1583491 h 1583491"/>
              <a:gd name="connsiteX738" fmla="*/ 8440012 w 11218359"/>
              <a:gd name="connsiteY738" fmla="*/ 1583491 h 1583491"/>
              <a:gd name="connsiteX739" fmla="*/ 8451442 w 11218359"/>
              <a:gd name="connsiteY739" fmla="*/ 1583491 h 1583491"/>
              <a:gd name="connsiteX740" fmla="*/ 8462872 w 11218359"/>
              <a:gd name="connsiteY740" fmla="*/ 1583491 h 1583491"/>
              <a:gd name="connsiteX741" fmla="*/ 8474302 w 11218359"/>
              <a:gd name="connsiteY741" fmla="*/ 1583491 h 1583491"/>
              <a:gd name="connsiteX742" fmla="*/ 8485780 w 11218359"/>
              <a:gd name="connsiteY742" fmla="*/ 1583491 h 1583491"/>
              <a:gd name="connsiteX743" fmla="*/ 8497210 w 11218359"/>
              <a:gd name="connsiteY743" fmla="*/ 1583491 h 1583491"/>
              <a:gd name="connsiteX744" fmla="*/ 8508640 w 11218359"/>
              <a:gd name="connsiteY744" fmla="*/ 1583491 h 1583491"/>
              <a:gd name="connsiteX745" fmla="*/ 8520069 w 11218359"/>
              <a:gd name="connsiteY745" fmla="*/ 1583491 h 1583491"/>
              <a:gd name="connsiteX746" fmla="*/ 8531500 w 11218359"/>
              <a:gd name="connsiteY746" fmla="*/ 1583491 h 1583491"/>
              <a:gd name="connsiteX747" fmla="*/ 8542977 w 11218359"/>
              <a:gd name="connsiteY747" fmla="*/ 1583491 h 1583491"/>
              <a:gd name="connsiteX748" fmla="*/ 8554407 w 11218359"/>
              <a:gd name="connsiteY748" fmla="*/ 1583491 h 1583491"/>
              <a:gd name="connsiteX749" fmla="*/ 8565837 w 11218359"/>
              <a:gd name="connsiteY749" fmla="*/ 1583491 h 1583491"/>
              <a:gd name="connsiteX750" fmla="*/ 8577267 w 11218359"/>
              <a:gd name="connsiteY750" fmla="*/ 1583491 h 1583491"/>
              <a:gd name="connsiteX751" fmla="*/ 8588697 w 11218359"/>
              <a:gd name="connsiteY751" fmla="*/ 1583491 h 1583491"/>
              <a:gd name="connsiteX752" fmla="*/ 8600175 w 11218359"/>
              <a:gd name="connsiteY752" fmla="*/ 1583491 h 1583491"/>
              <a:gd name="connsiteX753" fmla="*/ 8611605 w 11218359"/>
              <a:gd name="connsiteY753" fmla="*/ 1583491 h 1583491"/>
              <a:gd name="connsiteX754" fmla="*/ 8623035 w 11218359"/>
              <a:gd name="connsiteY754" fmla="*/ 1583491 h 1583491"/>
              <a:gd name="connsiteX755" fmla="*/ 8634465 w 11218359"/>
              <a:gd name="connsiteY755" fmla="*/ 1583491 h 1583491"/>
              <a:gd name="connsiteX756" fmla="*/ 8645895 w 11218359"/>
              <a:gd name="connsiteY756" fmla="*/ 1583491 h 1583491"/>
              <a:gd name="connsiteX757" fmla="*/ 8657373 w 11218359"/>
              <a:gd name="connsiteY757" fmla="*/ 1583491 h 1583491"/>
              <a:gd name="connsiteX758" fmla="*/ 8668802 w 11218359"/>
              <a:gd name="connsiteY758" fmla="*/ 1583491 h 1583491"/>
              <a:gd name="connsiteX759" fmla="*/ 8680232 w 11218359"/>
              <a:gd name="connsiteY759" fmla="*/ 1583491 h 1583491"/>
              <a:gd name="connsiteX760" fmla="*/ 8691662 w 11218359"/>
              <a:gd name="connsiteY760" fmla="*/ 1583491 h 1583491"/>
              <a:gd name="connsiteX761" fmla="*/ 8703093 w 11218359"/>
              <a:gd name="connsiteY761" fmla="*/ 1583491 h 1583491"/>
              <a:gd name="connsiteX762" fmla="*/ 8714570 w 11218359"/>
              <a:gd name="connsiteY762" fmla="*/ 1583491 h 1583491"/>
              <a:gd name="connsiteX763" fmla="*/ 8726000 w 11218359"/>
              <a:gd name="connsiteY763" fmla="*/ 1583491 h 1583491"/>
              <a:gd name="connsiteX764" fmla="*/ 8737430 w 11218359"/>
              <a:gd name="connsiteY764" fmla="*/ 1583491 h 1583491"/>
              <a:gd name="connsiteX765" fmla="*/ 8748860 w 11218359"/>
              <a:gd name="connsiteY765" fmla="*/ 1583491 h 1583491"/>
              <a:gd name="connsiteX766" fmla="*/ 8760290 w 11218359"/>
              <a:gd name="connsiteY766" fmla="*/ 1583491 h 1583491"/>
              <a:gd name="connsiteX767" fmla="*/ 8771768 w 11218359"/>
              <a:gd name="connsiteY767" fmla="*/ 1583491 h 1583491"/>
              <a:gd name="connsiteX768" fmla="*/ 8783198 w 11218359"/>
              <a:gd name="connsiteY768" fmla="*/ 1583491 h 1583491"/>
              <a:gd name="connsiteX769" fmla="*/ 8794628 w 11218359"/>
              <a:gd name="connsiteY769" fmla="*/ 1583491 h 1583491"/>
              <a:gd name="connsiteX770" fmla="*/ 8806058 w 11218359"/>
              <a:gd name="connsiteY770" fmla="*/ 1583491 h 1583491"/>
              <a:gd name="connsiteX771" fmla="*/ 8817488 w 11218359"/>
              <a:gd name="connsiteY771" fmla="*/ 1583491 h 1583491"/>
              <a:gd name="connsiteX772" fmla="*/ 8828918 w 11218359"/>
              <a:gd name="connsiteY772" fmla="*/ 1583491 h 1583491"/>
              <a:gd name="connsiteX773" fmla="*/ 8840395 w 11218359"/>
              <a:gd name="connsiteY773" fmla="*/ 1583491 h 1583491"/>
              <a:gd name="connsiteX774" fmla="*/ 8851825 w 11218359"/>
              <a:gd name="connsiteY774" fmla="*/ 1583491 h 1583491"/>
              <a:gd name="connsiteX775" fmla="*/ 8863256 w 11218359"/>
              <a:gd name="connsiteY775" fmla="*/ 1583491 h 1583491"/>
              <a:gd name="connsiteX776" fmla="*/ 8874686 w 11218359"/>
              <a:gd name="connsiteY776" fmla="*/ 1583491 h 1583491"/>
              <a:gd name="connsiteX777" fmla="*/ 8886115 w 11218359"/>
              <a:gd name="connsiteY777" fmla="*/ 1583491 h 1583491"/>
              <a:gd name="connsiteX778" fmla="*/ 8897593 w 11218359"/>
              <a:gd name="connsiteY778" fmla="*/ 1583491 h 1583491"/>
              <a:gd name="connsiteX779" fmla="*/ 8909022 w 11218359"/>
              <a:gd name="connsiteY779" fmla="*/ 1583491 h 1583491"/>
              <a:gd name="connsiteX780" fmla="*/ 8920453 w 11218359"/>
              <a:gd name="connsiteY780" fmla="*/ 1583491 h 1583491"/>
              <a:gd name="connsiteX781" fmla="*/ 8931883 w 11218359"/>
              <a:gd name="connsiteY781" fmla="*/ 1583491 h 1583491"/>
              <a:gd name="connsiteX782" fmla="*/ 8943313 w 11218359"/>
              <a:gd name="connsiteY782" fmla="*/ 1583491 h 1583491"/>
              <a:gd name="connsiteX783" fmla="*/ 8954791 w 11218359"/>
              <a:gd name="connsiteY783" fmla="*/ 1583491 h 1583491"/>
              <a:gd name="connsiteX784" fmla="*/ 8966220 w 11218359"/>
              <a:gd name="connsiteY784" fmla="*/ 1583491 h 1583491"/>
              <a:gd name="connsiteX785" fmla="*/ 8977651 w 11218359"/>
              <a:gd name="connsiteY785" fmla="*/ 1583491 h 1583491"/>
              <a:gd name="connsiteX786" fmla="*/ 8989080 w 11218359"/>
              <a:gd name="connsiteY786" fmla="*/ 1583491 h 1583491"/>
              <a:gd name="connsiteX787" fmla="*/ 9000511 w 11218359"/>
              <a:gd name="connsiteY787" fmla="*/ 1583491 h 1583491"/>
              <a:gd name="connsiteX788" fmla="*/ 9011988 w 11218359"/>
              <a:gd name="connsiteY788" fmla="*/ 1583491 h 1583491"/>
              <a:gd name="connsiteX789" fmla="*/ 9023418 w 11218359"/>
              <a:gd name="connsiteY789" fmla="*/ 1583491 h 1583491"/>
              <a:gd name="connsiteX790" fmla="*/ 9034849 w 11218359"/>
              <a:gd name="connsiteY790" fmla="*/ 1583491 h 1583491"/>
              <a:gd name="connsiteX791" fmla="*/ 9046278 w 11218359"/>
              <a:gd name="connsiteY791" fmla="*/ 1583491 h 1583491"/>
              <a:gd name="connsiteX792" fmla="*/ 9057709 w 11218359"/>
              <a:gd name="connsiteY792" fmla="*/ 1583491 h 1583491"/>
              <a:gd name="connsiteX793" fmla="*/ 9069186 w 11218359"/>
              <a:gd name="connsiteY793" fmla="*/ 1583491 h 1583491"/>
              <a:gd name="connsiteX794" fmla="*/ 9080615 w 11218359"/>
              <a:gd name="connsiteY794" fmla="*/ 1583491 h 1583491"/>
              <a:gd name="connsiteX795" fmla="*/ 9092046 w 11218359"/>
              <a:gd name="connsiteY795" fmla="*/ 1583491 h 1583491"/>
              <a:gd name="connsiteX796" fmla="*/ 9103476 w 11218359"/>
              <a:gd name="connsiteY796" fmla="*/ 1583491 h 1583491"/>
              <a:gd name="connsiteX797" fmla="*/ 9114906 w 11218359"/>
              <a:gd name="connsiteY797" fmla="*/ 1583491 h 1583491"/>
              <a:gd name="connsiteX798" fmla="*/ 9126384 w 11218359"/>
              <a:gd name="connsiteY798" fmla="*/ 1583491 h 1583491"/>
              <a:gd name="connsiteX799" fmla="*/ 9137813 w 11218359"/>
              <a:gd name="connsiteY799" fmla="*/ 1583491 h 1583491"/>
              <a:gd name="connsiteX800" fmla="*/ 9149244 w 11218359"/>
              <a:gd name="connsiteY800" fmla="*/ 1583491 h 1583491"/>
              <a:gd name="connsiteX801" fmla="*/ 9160673 w 11218359"/>
              <a:gd name="connsiteY801" fmla="*/ 1583491 h 1583491"/>
              <a:gd name="connsiteX802" fmla="*/ 9172104 w 11218359"/>
              <a:gd name="connsiteY802" fmla="*/ 1583491 h 1583491"/>
              <a:gd name="connsiteX803" fmla="*/ 9183581 w 11218359"/>
              <a:gd name="connsiteY803" fmla="*/ 1583491 h 1583491"/>
              <a:gd name="connsiteX804" fmla="*/ 9195011 w 11218359"/>
              <a:gd name="connsiteY804" fmla="*/ 1583491 h 1583491"/>
              <a:gd name="connsiteX805" fmla="*/ 9206442 w 11218359"/>
              <a:gd name="connsiteY805" fmla="*/ 1583491 h 1583491"/>
              <a:gd name="connsiteX806" fmla="*/ 9217871 w 11218359"/>
              <a:gd name="connsiteY806" fmla="*/ 1583491 h 1583491"/>
              <a:gd name="connsiteX807" fmla="*/ 9229301 w 11218359"/>
              <a:gd name="connsiteY807" fmla="*/ 1583491 h 1583491"/>
              <a:gd name="connsiteX808" fmla="*/ 9240779 w 11218359"/>
              <a:gd name="connsiteY808" fmla="*/ 1583491 h 1583491"/>
              <a:gd name="connsiteX809" fmla="*/ 9252209 w 11218359"/>
              <a:gd name="connsiteY809" fmla="*/ 1583491 h 1583491"/>
              <a:gd name="connsiteX810" fmla="*/ 9263639 w 11218359"/>
              <a:gd name="connsiteY810" fmla="*/ 1583491 h 1583491"/>
              <a:gd name="connsiteX811" fmla="*/ 9275069 w 11218359"/>
              <a:gd name="connsiteY811" fmla="*/ 1583491 h 1583491"/>
              <a:gd name="connsiteX812" fmla="*/ 9286498 w 11218359"/>
              <a:gd name="connsiteY812" fmla="*/ 1583491 h 1583491"/>
              <a:gd name="connsiteX813" fmla="*/ 9297977 w 11218359"/>
              <a:gd name="connsiteY813" fmla="*/ 1583491 h 1583491"/>
              <a:gd name="connsiteX814" fmla="*/ 9309406 w 11218359"/>
              <a:gd name="connsiteY814" fmla="*/ 1583491 h 1583491"/>
              <a:gd name="connsiteX815" fmla="*/ 9320837 w 11218359"/>
              <a:gd name="connsiteY815" fmla="*/ 1583491 h 1583491"/>
              <a:gd name="connsiteX816" fmla="*/ 9332266 w 11218359"/>
              <a:gd name="connsiteY816" fmla="*/ 1583491 h 1583491"/>
              <a:gd name="connsiteX817" fmla="*/ 9343696 w 11218359"/>
              <a:gd name="connsiteY817" fmla="*/ 1583491 h 1583491"/>
              <a:gd name="connsiteX818" fmla="*/ 9355174 w 11218359"/>
              <a:gd name="connsiteY818" fmla="*/ 1583491 h 1583491"/>
              <a:gd name="connsiteX819" fmla="*/ 9366604 w 11218359"/>
              <a:gd name="connsiteY819" fmla="*/ 1583491 h 1583491"/>
              <a:gd name="connsiteX820" fmla="*/ 9378035 w 11218359"/>
              <a:gd name="connsiteY820" fmla="*/ 1583491 h 1583491"/>
              <a:gd name="connsiteX821" fmla="*/ 9389464 w 11218359"/>
              <a:gd name="connsiteY821" fmla="*/ 1583491 h 1583491"/>
              <a:gd name="connsiteX822" fmla="*/ 9400894 w 11218359"/>
              <a:gd name="connsiteY822" fmla="*/ 1583491 h 1583491"/>
              <a:gd name="connsiteX823" fmla="*/ 9412372 w 11218359"/>
              <a:gd name="connsiteY823" fmla="*/ 1583491 h 1583491"/>
              <a:gd name="connsiteX824" fmla="*/ 9423802 w 11218359"/>
              <a:gd name="connsiteY824" fmla="*/ 1583491 h 1583491"/>
              <a:gd name="connsiteX825" fmla="*/ 9435232 w 11218359"/>
              <a:gd name="connsiteY825" fmla="*/ 1583491 h 1583491"/>
              <a:gd name="connsiteX826" fmla="*/ 9446662 w 11218359"/>
              <a:gd name="connsiteY826" fmla="*/ 1583491 h 1583491"/>
              <a:gd name="connsiteX827" fmla="*/ 9458091 w 11218359"/>
              <a:gd name="connsiteY827" fmla="*/ 1583491 h 1583491"/>
              <a:gd name="connsiteX828" fmla="*/ 9469570 w 11218359"/>
              <a:gd name="connsiteY828" fmla="*/ 1583491 h 1583491"/>
              <a:gd name="connsiteX829" fmla="*/ 9480999 w 11218359"/>
              <a:gd name="connsiteY829" fmla="*/ 1583491 h 1583491"/>
              <a:gd name="connsiteX830" fmla="*/ 9492429 w 11218359"/>
              <a:gd name="connsiteY830" fmla="*/ 1583491 h 1583491"/>
              <a:gd name="connsiteX831" fmla="*/ 9503859 w 11218359"/>
              <a:gd name="connsiteY831" fmla="*/ 1583491 h 1583491"/>
              <a:gd name="connsiteX832" fmla="*/ 9515289 w 11218359"/>
              <a:gd name="connsiteY832" fmla="*/ 1583491 h 1583491"/>
              <a:gd name="connsiteX833" fmla="*/ 9526767 w 11218359"/>
              <a:gd name="connsiteY833" fmla="*/ 1583491 h 1583491"/>
              <a:gd name="connsiteX834" fmla="*/ 9538197 w 11218359"/>
              <a:gd name="connsiteY834" fmla="*/ 1583491 h 1583491"/>
              <a:gd name="connsiteX835" fmla="*/ 9549626 w 11218359"/>
              <a:gd name="connsiteY835" fmla="*/ 1583491 h 1583491"/>
              <a:gd name="connsiteX836" fmla="*/ 9561057 w 11218359"/>
              <a:gd name="connsiteY836" fmla="*/ 1583491 h 1583491"/>
              <a:gd name="connsiteX837" fmla="*/ 9572487 w 11218359"/>
              <a:gd name="connsiteY837" fmla="*/ 1583491 h 1583491"/>
              <a:gd name="connsiteX838" fmla="*/ 9583965 w 11218359"/>
              <a:gd name="connsiteY838" fmla="*/ 1583491 h 1583491"/>
              <a:gd name="connsiteX839" fmla="*/ 9595395 w 11218359"/>
              <a:gd name="connsiteY839" fmla="*/ 1583491 h 1583491"/>
              <a:gd name="connsiteX840" fmla="*/ 9606824 w 11218359"/>
              <a:gd name="connsiteY840" fmla="*/ 1583491 h 1583491"/>
              <a:gd name="connsiteX841" fmla="*/ 9618255 w 11218359"/>
              <a:gd name="connsiteY841" fmla="*/ 1583491 h 1583491"/>
              <a:gd name="connsiteX842" fmla="*/ 9629684 w 11218359"/>
              <a:gd name="connsiteY842" fmla="*/ 1583491 h 1583491"/>
              <a:gd name="connsiteX843" fmla="*/ 9641163 w 11218359"/>
              <a:gd name="connsiteY843" fmla="*/ 1583491 h 1583491"/>
              <a:gd name="connsiteX844" fmla="*/ 9652592 w 11218359"/>
              <a:gd name="connsiteY844" fmla="*/ 1583491 h 1583491"/>
              <a:gd name="connsiteX845" fmla="*/ 9664022 w 11218359"/>
              <a:gd name="connsiteY845" fmla="*/ 1583491 h 1583491"/>
              <a:gd name="connsiteX846" fmla="*/ 9675452 w 11218359"/>
              <a:gd name="connsiteY846" fmla="*/ 1583491 h 1583491"/>
              <a:gd name="connsiteX847" fmla="*/ 9686882 w 11218359"/>
              <a:gd name="connsiteY847" fmla="*/ 1583491 h 1583491"/>
              <a:gd name="connsiteX848" fmla="*/ 9698360 w 11218359"/>
              <a:gd name="connsiteY848" fmla="*/ 1583491 h 1583491"/>
              <a:gd name="connsiteX849" fmla="*/ 9709790 w 11218359"/>
              <a:gd name="connsiteY849" fmla="*/ 1583491 h 1583491"/>
              <a:gd name="connsiteX850" fmla="*/ 9721219 w 11218359"/>
              <a:gd name="connsiteY850" fmla="*/ 1583491 h 1583491"/>
              <a:gd name="connsiteX851" fmla="*/ 9732650 w 11218359"/>
              <a:gd name="connsiteY851" fmla="*/ 1583491 h 1583491"/>
              <a:gd name="connsiteX852" fmla="*/ 9744080 w 11218359"/>
              <a:gd name="connsiteY852" fmla="*/ 1583491 h 1583491"/>
              <a:gd name="connsiteX853" fmla="*/ 9755557 w 11218359"/>
              <a:gd name="connsiteY853" fmla="*/ 1583491 h 1583491"/>
              <a:gd name="connsiteX854" fmla="*/ 9766988 w 11218359"/>
              <a:gd name="connsiteY854" fmla="*/ 1583491 h 1583491"/>
              <a:gd name="connsiteX855" fmla="*/ 9778417 w 11218359"/>
              <a:gd name="connsiteY855" fmla="*/ 1583491 h 1583491"/>
              <a:gd name="connsiteX856" fmla="*/ 9789848 w 11218359"/>
              <a:gd name="connsiteY856" fmla="*/ 1583491 h 1583491"/>
              <a:gd name="connsiteX857" fmla="*/ 9801277 w 11218359"/>
              <a:gd name="connsiteY857" fmla="*/ 1583491 h 1583491"/>
              <a:gd name="connsiteX858" fmla="*/ 9812755 w 11218359"/>
              <a:gd name="connsiteY858" fmla="*/ 1583491 h 1583491"/>
              <a:gd name="connsiteX859" fmla="*/ 9824185 w 11218359"/>
              <a:gd name="connsiteY859" fmla="*/ 1583491 h 1583491"/>
              <a:gd name="connsiteX860" fmla="*/ 9835615 w 11218359"/>
              <a:gd name="connsiteY860" fmla="*/ 1583491 h 1583491"/>
              <a:gd name="connsiteX861" fmla="*/ 9847045 w 11218359"/>
              <a:gd name="connsiteY861" fmla="*/ 1583491 h 1583491"/>
              <a:gd name="connsiteX862" fmla="*/ 9858475 w 11218359"/>
              <a:gd name="connsiteY862" fmla="*/ 1583491 h 1583491"/>
              <a:gd name="connsiteX863" fmla="*/ 9869952 w 11218359"/>
              <a:gd name="connsiteY863" fmla="*/ 1583491 h 1583491"/>
              <a:gd name="connsiteX864" fmla="*/ 9881383 w 11218359"/>
              <a:gd name="connsiteY864" fmla="*/ 1583491 h 1583491"/>
              <a:gd name="connsiteX865" fmla="*/ 9892812 w 11218359"/>
              <a:gd name="connsiteY865" fmla="*/ 1583491 h 1583491"/>
              <a:gd name="connsiteX866" fmla="*/ 9904243 w 11218359"/>
              <a:gd name="connsiteY866" fmla="*/ 1583491 h 1583491"/>
              <a:gd name="connsiteX867" fmla="*/ 9915673 w 11218359"/>
              <a:gd name="connsiteY867" fmla="*/ 1583491 h 1583491"/>
              <a:gd name="connsiteX868" fmla="*/ 9927102 w 11218359"/>
              <a:gd name="connsiteY868" fmla="*/ 1583491 h 1583491"/>
              <a:gd name="connsiteX869" fmla="*/ 9938581 w 11218359"/>
              <a:gd name="connsiteY869" fmla="*/ 1583491 h 1583491"/>
              <a:gd name="connsiteX870" fmla="*/ 9950010 w 11218359"/>
              <a:gd name="connsiteY870" fmla="*/ 1583491 h 1583491"/>
              <a:gd name="connsiteX871" fmla="*/ 9961441 w 11218359"/>
              <a:gd name="connsiteY871" fmla="*/ 1583491 h 1583491"/>
              <a:gd name="connsiteX872" fmla="*/ 9972870 w 11218359"/>
              <a:gd name="connsiteY872" fmla="*/ 1583491 h 1583491"/>
              <a:gd name="connsiteX873" fmla="*/ 9984300 w 11218359"/>
              <a:gd name="connsiteY873" fmla="*/ 1583491 h 1583491"/>
              <a:gd name="connsiteX874" fmla="*/ 9995778 w 11218359"/>
              <a:gd name="connsiteY874" fmla="*/ 1583491 h 1583491"/>
              <a:gd name="connsiteX875" fmla="*/ 10007208 w 11218359"/>
              <a:gd name="connsiteY875" fmla="*/ 1583491 h 1583491"/>
              <a:gd name="connsiteX876" fmla="*/ 10018638 w 11218359"/>
              <a:gd name="connsiteY876" fmla="*/ 1583491 h 1583491"/>
              <a:gd name="connsiteX877" fmla="*/ 10030068 w 11218359"/>
              <a:gd name="connsiteY877" fmla="*/ 1583491 h 1583491"/>
              <a:gd name="connsiteX878" fmla="*/ 10041498 w 11218359"/>
              <a:gd name="connsiteY878" fmla="*/ 1583491 h 1583491"/>
              <a:gd name="connsiteX879" fmla="*/ 10052976 w 11218359"/>
              <a:gd name="connsiteY879" fmla="*/ 1583491 h 1583491"/>
              <a:gd name="connsiteX880" fmla="*/ 10064405 w 11218359"/>
              <a:gd name="connsiteY880" fmla="*/ 1583491 h 1583491"/>
              <a:gd name="connsiteX881" fmla="*/ 10075835 w 11218359"/>
              <a:gd name="connsiteY881" fmla="*/ 1583491 h 1583491"/>
              <a:gd name="connsiteX882" fmla="*/ 10087266 w 11218359"/>
              <a:gd name="connsiteY882" fmla="*/ 1583491 h 1583491"/>
              <a:gd name="connsiteX883" fmla="*/ 10098695 w 11218359"/>
              <a:gd name="connsiteY883" fmla="*/ 1583491 h 1583491"/>
              <a:gd name="connsiteX884" fmla="*/ 10110174 w 11218359"/>
              <a:gd name="connsiteY884" fmla="*/ 1583491 h 1583491"/>
              <a:gd name="connsiteX885" fmla="*/ 10121603 w 11218359"/>
              <a:gd name="connsiteY885" fmla="*/ 1583491 h 1583491"/>
              <a:gd name="connsiteX886" fmla="*/ 10133033 w 11218359"/>
              <a:gd name="connsiteY886" fmla="*/ 1583491 h 1583491"/>
              <a:gd name="connsiteX887" fmla="*/ 10144463 w 11218359"/>
              <a:gd name="connsiteY887" fmla="*/ 1583491 h 1583491"/>
              <a:gd name="connsiteX888" fmla="*/ 10155893 w 11218359"/>
              <a:gd name="connsiteY888" fmla="*/ 1583491 h 1583491"/>
              <a:gd name="connsiteX889" fmla="*/ 10167371 w 11218359"/>
              <a:gd name="connsiteY889" fmla="*/ 1583491 h 1583491"/>
              <a:gd name="connsiteX890" fmla="*/ 10178801 w 11218359"/>
              <a:gd name="connsiteY890" fmla="*/ 1583491 h 1583491"/>
              <a:gd name="connsiteX891" fmla="*/ 10190230 w 11218359"/>
              <a:gd name="connsiteY891" fmla="*/ 1583491 h 1583491"/>
              <a:gd name="connsiteX892" fmla="*/ 10201661 w 11218359"/>
              <a:gd name="connsiteY892" fmla="*/ 1583491 h 1583491"/>
              <a:gd name="connsiteX893" fmla="*/ 10213091 w 11218359"/>
              <a:gd name="connsiteY893" fmla="*/ 1583491 h 1583491"/>
              <a:gd name="connsiteX894" fmla="*/ 10224569 w 11218359"/>
              <a:gd name="connsiteY894" fmla="*/ 1583491 h 1583491"/>
              <a:gd name="connsiteX895" fmla="*/ 10235998 w 11218359"/>
              <a:gd name="connsiteY895" fmla="*/ 1583491 h 1583491"/>
              <a:gd name="connsiteX896" fmla="*/ 10247428 w 11218359"/>
              <a:gd name="connsiteY896" fmla="*/ 1583491 h 1583491"/>
              <a:gd name="connsiteX897" fmla="*/ 10258859 w 11218359"/>
              <a:gd name="connsiteY897" fmla="*/ 1583491 h 1583491"/>
              <a:gd name="connsiteX898" fmla="*/ 10270288 w 11218359"/>
              <a:gd name="connsiteY898" fmla="*/ 1583491 h 1583491"/>
              <a:gd name="connsiteX899" fmla="*/ 10281767 w 11218359"/>
              <a:gd name="connsiteY899" fmla="*/ 1583491 h 1583491"/>
              <a:gd name="connsiteX900" fmla="*/ 10293196 w 11218359"/>
              <a:gd name="connsiteY900" fmla="*/ 1583491 h 1583491"/>
              <a:gd name="connsiteX901" fmla="*/ 10304626 w 11218359"/>
              <a:gd name="connsiteY901" fmla="*/ 1583491 h 1583491"/>
              <a:gd name="connsiteX902" fmla="*/ 10316056 w 11218359"/>
              <a:gd name="connsiteY902" fmla="*/ 1583491 h 1583491"/>
              <a:gd name="connsiteX903" fmla="*/ 10327486 w 11218359"/>
              <a:gd name="connsiteY903" fmla="*/ 1583491 h 1583491"/>
              <a:gd name="connsiteX904" fmla="*/ 10338963 w 11218359"/>
              <a:gd name="connsiteY904" fmla="*/ 1583491 h 1583491"/>
              <a:gd name="connsiteX905" fmla="*/ 10350394 w 11218359"/>
              <a:gd name="connsiteY905" fmla="*/ 1583491 h 1583491"/>
              <a:gd name="connsiteX906" fmla="*/ 10361823 w 11218359"/>
              <a:gd name="connsiteY906" fmla="*/ 1583491 h 1583491"/>
              <a:gd name="connsiteX907" fmla="*/ 10373254 w 11218359"/>
              <a:gd name="connsiteY907" fmla="*/ 1583491 h 1583491"/>
              <a:gd name="connsiteX908" fmla="*/ 10384684 w 11218359"/>
              <a:gd name="connsiteY908" fmla="*/ 1583491 h 1583491"/>
              <a:gd name="connsiteX909" fmla="*/ 10396161 w 11218359"/>
              <a:gd name="connsiteY909" fmla="*/ 1583491 h 1583491"/>
              <a:gd name="connsiteX910" fmla="*/ 10407591 w 11218359"/>
              <a:gd name="connsiteY910" fmla="*/ 1583491 h 1583491"/>
              <a:gd name="connsiteX911" fmla="*/ 10419021 w 11218359"/>
              <a:gd name="connsiteY911" fmla="*/ 1583491 h 1583491"/>
              <a:gd name="connsiteX912" fmla="*/ 10430452 w 11218359"/>
              <a:gd name="connsiteY912" fmla="*/ 1583491 h 1583491"/>
              <a:gd name="connsiteX913" fmla="*/ 10441881 w 11218359"/>
              <a:gd name="connsiteY913" fmla="*/ 1583491 h 1583491"/>
              <a:gd name="connsiteX914" fmla="*/ 10453358 w 11218359"/>
              <a:gd name="connsiteY914" fmla="*/ 1583491 h 1583491"/>
              <a:gd name="connsiteX915" fmla="*/ 10464789 w 11218359"/>
              <a:gd name="connsiteY915" fmla="*/ 1583491 h 1583491"/>
              <a:gd name="connsiteX916" fmla="*/ 10476219 w 11218359"/>
              <a:gd name="connsiteY916" fmla="*/ 1583491 h 1583491"/>
              <a:gd name="connsiteX917" fmla="*/ 10487649 w 11218359"/>
              <a:gd name="connsiteY917" fmla="*/ 1583491 h 1583491"/>
              <a:gd name="connsiteX918" fmla="*/ 10499079 w 11218359"/>
              <a:gd name="connsiteY918" fmla="*/ 1583491 h 1583491"/>
              <a:gd name="connsiteX919" fmla="*/ 10510556 w 11218359"/>
              <a:gd name="connsiteY919" fmla="*/ 1583491 h 1583491"/>
              <a:gd name="connsiteX920" fmla="*/ 10521987 w 11218359"/>
              <a:gd name="connsiteY920" fmla="*/ 1583491 h 1583491"/>
              <a:gd name="connsiteX921" fmla="*/ 10533416 w 11218359"/>
              <a:gd name="connsiteY921" fmla="*/ 1583491 h 1583491"/>
              <a:gd name="connsiteX922" fmla="*/ 10544847 w 11218359"/>
              <a:gd name="connsiteY922" fmla="*/ 1583491 h 1583491"/>
              <a:gd name="connsiteX923" fmla="*/ 10556277 w 11218359"/>
              <a:gd name="connsiteY923" fmla="*/ 1583491 h 1583491"/>
              <a:gd name="connsiteX924" fmla="*/ 10567754 w 11218359"/>
              <a:gd name="connsiteY924" fmla="*/ 1583491 h 1583491"/>
              <a:gd name="connsiteX925" fmla="*/ 10579184 w 11218359"/>
              <a:gd name="connsiteY925" fmla="*/ 1583491 h 1583491"/>
              <a:gd name="connsiteX926" fmla="*/ 10590614 w 11218359"/>
              <a:gd name="connsiteY926" fmla="*/ 1583491 h 1583491"/>
              <a:gd name="connsiteX927" fmla="*/ 10602045 w 11218359"/>
              <a:gd name="connsiteY927" fmla="*/ 1583491 h 1583491"/>
              <a:gd name="connsiteX928" fmla="*/ 10613474 w 11218359"/>
              <a:gd name="connsiteY928" fmla="*/ 1583491 h 1583491"/>
              <a:gd name="connsiteX929" fmla="*/ 10624951 w 11218359"/>
              <a:gd name="connsiteY929" fmla="*/ 1583491 h 1583491"/>
              <a:gd name="connsiteX930" fmla="*/ 10636382 w 11218359"/>
              <a:gd name="connsiteY930" fmla="*/ 1583491 h 1583491"/>
              <a:gd name="connsiteX931" fmla="*/ 10647812 w 11218359"/>
              <a:gd name="connsiteY931" fmla="*/ 1583491 h 1583491"/>
              <a:gd name="connsiteX932" fmla="*/ 10659241 w 11218359"/>
              <a:gd name="connsiteY932" fmla="*/ 1583491 h 1583491"/>
              <a:gd name="connsiteX933" fmla="*/ 10670672 w 11218359"/>
              <a:gd name="connsiteY933" fmla="*/ 1583491 h 1583491"/>
              <a:gd name="connsiteX934" fmla="*/ 10682149 w 11218359"/>
              <a:gd name="connsiteY934" fmla="*/ 1583491 h 1583491"/>
              <a:gd name="connsiteX935" fmla="*/ 10693580 w 11218359"/>
              <a:gd name="connsiteY935" fmla="*/ 1583491 h 1583491"/>
              <a:gd name="connsiteX936" fmla="*/ 10705009 w 11218359"/>
              <a:gd name="connsiteY936" fmla="*/ 1583491 h 1583491"/>
              <a:gd name="connsiteX937" fmla="*/ 10716439 w 11218359"/>
              <a:gd name="connsiteY937" fmla="*/ 1583491 h 1583491"/>
              <a:gd name="connsiteX938" fmla="*/ 10727870 w 11218359"/>
              <a:gd name="connsiteY938" fmla="*/ 1583491 h 1583491"/>
              <a:gd name="connsiteX939" fmla="*/ 10739347 w 11218359"/>
              <a:gd name="connsiteY939" fmla="*/ 1583491 h 1583491"/>
              <a:gd name="connsiteX940" fmla="*/ 10750778 w 11218359"/>
              <a:gd name="connsiteY940" fmla="*/ 1583491 h 1583491"/>
              <a:gd name="connsiteX941" fmla="*/ 10762207 w 11218359"/>
              <a:gd name="connsiteY941" fmla="*/ 1583491 h 1583491"/>
              <a:gd name="connsiteX942" fmla="*/ 10773637 w 11218359"/>
              <a:gd name="connsiteY942" fmla="*/ 1583491 h 1583491"/>
              <a:gd name="connsiteX943" fmla="*/ 10785067 w 11218359"/>
              <a:gd name="connsiteY943" fmla="*/ 1583491 h 1583491"/>
              <a:gd name="connsiteX944" fmla="*/ 10796544 w 11218359"/>
              <a:gd name="connsiteY944" fmla="*/ 1583491 h 1583491"/>
              <a:gd name="connsiteX945" fmla="*/ 10807975 w 11218359"/>
              <a:gd name="connsiteY945" fmla="*/ 1583491 h 1583491"/>
              <a:gd name="connsiteX946" fmla="*/ 10819405 w 11218359"/>
              <a:gd name="connsiteY946" fmla="*/ 1583491 h 1583491"/>
              <a:gd name="connsiteX947" fmla="*/ 10830834 w 11218359"/>
              <a:gd name="connsiteY947" fmla="*/ 1583491 h 1583491"/>
              <a:gd name="connsiteX948" fmla="*/ 10842265 w 11218359"/>
              <a:gd name="connsiteY948" fmla="*/ 1583491 h 1583491"/>
              <a:gd name="connsiteX949" fmla="*/ 10853742 w 11218359"/>
              <a:gd name="connsiteY949" fmla="*/ 1583491 h 1583491"/>
              <a:gd name="connsiteX950" fmla="*/ 10865173 w 11218359"/>
              <a:gd name="connsiteY950" fmla="*/ 1583491 h 1583491"/>
              <a:gd name="connsiteX951" fmla="*/ 10876602 w 11218359"/>
              <a:gd name="connsiteY951" fmla="*/ 1583491 h 1583491"/>
              <a:gd name="connsiteX952" fmla="*/ 10888032 w 11218359"/>
              <a:gd name="connsiteY952" fmla="*/ 1583491 h 1583491"/>
              <a:gd name="connsiteX953" fmla="*/ 10899463 w 11218359"/>
              <a:gd name="connsiteY953" fmla="*/ 1583491 h 1583491"/>
              <a:gd name="connsiteX954" fmla="*/ 10910892 w 11218359"/>
              <a:gd name="connsiteY954" fmla="*/ 1583491 h 1583491"/>
              <a:gd name="connsiteX955" fmla="*/ 10922369 w 11218359"/>
              <a:gd name="connsiteY955" fmla="*/ 1583491 h 1583491"/>
              <a:gd name="connsiteX956" fmla="*/ 10933800 w 11218359"/>
              <a:gd name="connsiteY956" fmla="*/ 1583491 h 1583491"/>
              <a:gd name="connsiteX957" fmla="*/ 10945230 w 11218359"/>
              <a:gd name="connsiteY957" fmla="*/ 1583491 h 1583491"/>
              <a:gd name="connsiteX958" fmla="*/ 10956660 w 11218359"/>
              <a:gd name="connsiteY958" fmla="*/ 1583491 h 1583491"/>
              <a:gd name="connsiteX959" fmla="*/ 10968090 w 11218359"/>
              <a:gd name="connsiteY959" fmla="*/ 1583491 h 1583491"/>
              <a:gd name="connsiteX960" fmla="*/ 10979567 w 11218359"/>
              <a:gd name="connsiteY960" fmla="*/ 1583491 h 1583491"/>
              <a:gd name="connsiteX961" fmla="*/ 10990998 w 11218359"/>
              <a:gd name="connsiteY961" fmla="*/ 1583491 h 1583491"/>
              <a:gd name="connsiteX962" fmla="*/ 11002427 w 11218359"/>
              <a:gd name="connsiteY962" fmla="*/ 1583491 h 1583491"/>
              <a:gd name="connsiteX963" fmla="*/ 11013858 w 11218359"/>
              <a:gd name="connsiteY963" fmla="*/ 1583491 h 1583491"/>
              <a:gd name="connsiteX964" fmla="*/ 11025287 w 11218359"/>
              <a:gd name="connsiteY964" fmla="*/ 1583491 h 1583491"/>
              <a:gd name="connsiteX965" fmla="*/ 11036765 w 11218359"/>
              <a:gd name="connsiteY965" fmla="*/ 1583491 h 1583491"/>
              <a:gd name="connsiteX966" fmla="*/ 11048195 w 11218359"/>
              <a:gd name="connsiteY966" fmla="*/ 1583491 h 1583491"/>
              <a:gd name="connsiteX967" fmla="*/ 11059625 w 11218359"/>
              <a:gd name="connsiteY967" fmla="*/ 1583491 h 1583491"/>
              <a:gd name="connsiteX968" fmla="*/ 11071056 w 11218359"/>
              <a:gd name="connsiteY968" fmla="*/ 1583491 h 1583491"/>
              <a:gd name="connsiteX969" fmla="*/ 11082485 w 11218359"/>
              <a:gd name="connsiteY969" fmla="*/ 1583491 h 1583491"/>
              <a:gd name="connsiteX970" fmla="*/ 11093962 w 11218359"/>
              <a:gd name="connsiteY970" fmla="*/ 1583491 h 1583491"/>
              <a:gd name="connsiteX971" fmla="*/ 11105393 w 11218359"/>
              <a:gd name="connsiteY971" fmla="*/ 1583491 h 1583491"/>
              <a:gd name="connsiteX972" fmla="*/ 11116823 w 11218359"/>
              <a:gd name="connsiteY972" fmla="*/ 1583491 h 1583491"/>
              <a:gd name="connsiteX973" fmla="*/ 11128253 w 11218359"/>
              <a:gd name="connsiteY973" fmla="*/ 1583491 h 1583491"/>
              <a:gd name="connsiteX974" fmla="*/ 11139683 w 11218359"/>
              <a:gd name="connsiteY974" fmla="*/ 1583491 h 1583491"/>
              <a:gd name="connsiteX975" fmla="*/ 11151160 w 11218359"/>
              <a:gd name="connsiteY975" fmla="*/ 1583491 h 1583491"/>
              <a:gd name="connsiteX976" fmla="*/ 11162591 w 11218359"/>
              <a:gd name="connsiteY976" fmla="*/ 1583491 h 1583491"/>
              <a:gd name="connsiteX977" fmla="*/ 11174020 w 11218359"/>
              <a:gd name="connsiteY977" fmla="*/ 1583491 h 1583491"/>
              <a:gd name="connsiteX978" fmla="*/ 11185451 w 11218359"/>
              <a:gd name="connsiteY978" fmla="*/ 1583491 h 1583491"/>
              <a:gd name="connsiteX979" fmla="*/ 11196881 w 11218359"/>
              <a:gd name="connsiteY979" fmla="*/ 1583491 h 1583491"/>
              <a:gd name="connsiteX980" fmla="*/ 11208358 w 11218359"/>
              <a:gd name="connsiteY980" fmla="*/ 1583491 h 1583491"/>
              <a:gd name="connsiteX981" fmla="*/ 11218359 w 11218359"/>
              <a:gd name="connsiteY981" fmla="*/ 1583491 h 1583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83491">
                <a:moveTo>
                  <a:pt x="0" y="1583491"/>
                </a:moveTo>
                <a:lnTo>
                  <a:pt x="9149" y="1583491"/>
                </a:lnTo>
                <a:lnTo>
                  <a:pt x="20588" y="1583491"/>
                </a:lnTo>
                <a:lnTo>
                  <a:pt x="32028" y="1583491"/>
                </a:lnTo>
                <a:lnTo>
                  <a:pt x="43467" y="1583491"/>
                </a:lnTo>
                <a:lnTo>
                  <a:pt x="54907" y="1583491"/>
                </a:lnTo>
                <a:lnTo>
                  <a:pt x="66346" y="1583491"/>
                </a:lnTo>
                <a:lnTo>
                  <a:pt x="77786" y="1583491"/>
                </a:lnTo>
                <a:lnTo>
                  <a:pt x="89225" y="1583491"/>
                </a:lnTo>
                <a:lnTo>
                  <a:pt x="100665" y="1583491"/>
                </a:lnTo>
                <a:lnTo>
                  <a:pt x="112104" y="1583491"/>
                </a:lnTo>
                <a:lnTo>
                  <a:pt x="123544" y="1583491"/>
                </a:lnTo>
                <a:lnTo>
                  <a:pt x="134979" y="1583491"/>
                </a:lnTo>
                <a:lnTo>
                  <a:pt x="146423" y="1583491"/>
                </a:lnTo>
                <a:lnTo>
                  <a:pt x="157858" y="1583491"/>
                </a:lnTo>
                <a:lnTo>
                  <a:pt x="169297" y="1583491"/>
                </a:lnTo>
                <a:lnTo>
                  <a:pt x="180737" y="1583491"/>
                </a:lnTo>
                <a:lnTo>
                  <a:pt x="192176" y="1583491"/>
                </a:lnTo>
                <a:lnTo>
                  <a:pt x="203616" y="1583491"/>
                </a:lnTo>
                <a:lnTo>
                  <a:pt x="215055" y="1583491"/>
                </a:lnTo>
                <a:lnTo>
                  <a:pt x="226495" y="1583491"/>
                </a:lnTo>
                <a:lnTo>
                  <a:pt x="237935" y="1583491"/>
                </a:lnTo>
                <a:lnTo>
                  <a:pt x="249374" y="1583491"/>
                </a:lnTo>
                <a:lnTo>
                  <a:pt x="260814" y="1583491"/>
                </a:lnTo>
                <a:lnTo>
                  <a:pt x="272253" y="1583491"/>
                </a:lnTo>
                <a:lnTo>
                  <a:pt x="283693" y="1583491"/>
                </a:lnTo>
                <a:lnTo>
                  <a:pt x="295132" y="1583491"/>
                </a:lnTo>
                <a:lnTo>
                  <a:pt x="306572" y="1583491"/>
                </a:lnTo>
                <a:lnTo>
                  <a:pt x="318011" y="1583491"/>
                </a:lnTo>
                <a:lnTo>
                  <a:pt x="329451" y="1583491"/>
                </a:lnTo>
                <a:lnTo>
                  <a:pt x="340890" y="1583491"/>
                </a:lnTo>
                <a:lnTo>
                  <a:pt x="352330" y="1583491"/>
                </a:lnTo>
                <a:lnTo>
                  <a:pt x="363769" y="1583491"/>
                </a:lnTo>
                <a:lnTo>
                  <a:pt x="375209" y="1583491"/>
                </a:lnTo>
                <a:lnTo>
                  <a:pt x="386648" y="1583491"/>
                </a:lnTo>
                <a:lnTo>
                  <a:pt x="398088" y="1583491"/>
                </a:lnTo>
                <a:lnTo>
                  <a:pt x="409527" y="1583491"/>
                </a:lnTo>
                <a:lnTo>
                  <a:pt x="420967" y="1583491"/>
                </a:lnTo>
                <a:lnTo>
                  <a:pt x="432406" y="1583491"/>
                </a:lnTo>
                <a:lnTo>
                  <a:pt x="443846" y="1583491"/>
                </a:lnTo>
                <a:lnTo>
                  <a:pt x="455285" y="1583491"/>
                </a:lnTo>
                <a:lnTo>
                  <a:pt x="466725" y="1583491"/>
                </a:lnTo>
                <a:lnTo>
                  <a:pt x="478165" y="1583491"/>
                </a:lnTo>
                <a:lnTo>
                  <a:pt x="489604" y="1583491"/>
                </a:lnTo>
                <a:lnTo>
                  <a:pt x="501044" y="1583491"/>
                </a:lnTo>
                <a:lnTo>
                  <a:pt x="512483" y="1583491"/>
                </a:lnTo>
                <a:lnTo>
                  <a:pt x="523923" y="1583491"/>
                </a:lnTo>
                <a:lnTo>
                  <a:pt x="535362" y="1583491"/>
                </a:lnTo>
                <a:lnTo>
                  <a:pt x="546802" y="1583491"/>
                </a:lnTo>
                <a:lnTo>
                  <a:pt x="558241" y="1583491"/>
                </a:lnTo>
                <a:lnTo>
                  <a:pt x="569681" y="1583491"/>
                </a:lnTo>
                <a:lnTo>
                  <a:pt x="581120" y="1583491"/>
                </a:lnTo>
                <a:lnTo>
                  <a:pt x="592560" y="1583491"/>
                </a:lnTo>
                <a:lnTo>
                  <a:pt x="603999" y="1583491"/>
                </a:lnTo>
                <a:lnTo>
                  <a:pt x="615439" y="1583491"/>
                </a:lnTo>
                <a:lnTo>
                  <a:pt x="626878" y="1583491"/>
                </a:lnTo>
                <a:lnTo>
                  <a:pt x="638318" y="1583491"/>
                </a:lnTo>
                <a:lnTo>
                  <a:pt x="649757" y="1583491"/>
                </a:lnTo>
                <a:lnTo>
                  <a:pt x="661192" y="1583491"/>
                </a:lnTo>
                <a:lnTo>
                  <a:pt x="672632" y="1583491"/>
                </a:lnTo>
                <a:lnTo>
                  <a:pt x="684071" y="1583491"/>
                </a:lnTo>
                <a:lnTo>
                  <a:pt x="695511" y="1583491"/>
                </a:lnTo>
                <a:lnTo>
                  <a:pt x="706950" y="1583491"/>
                </a:lnTo>
                <a:lnTo>
                  <a:pt x="718390" y="1583491"/>
                </a:lnTo>
                <a:lnTo>
                  <a:pt x="729829" y="1583491"/>
                </a:lnTo>
                <a:lnTo>
                  <a:pt x="741269" y="1583491"/>
                </a:lnTo>
                <a:lnTo>
                  <a:pt x="752708" y="1583491"/>
                </a:lnTo>
                <a:lnTo>
                  <a:pt x="764148" y="1583491"/>
                </a:lnTo>
                <a:lnTo>
                  <a:pt x="775587" y="1583491"/>
                </a:lnTo>
                <a:lnTo>
                  <a:pt x="787027" y="1583491"/>
                </a:lnTo>
                <a:lnTo>
                  <a:pt x="798467" y="1583491"/>
                </a:lnTo>
                <a:lnTo>
                  <a:pt x="809906" y="1583491"/>
                </a:lnTo>
                <a:lnTo>
                  <a:pt x="821346" y="1583491"/>
                </a:lnTo>
                <a:lnTo>
                  <a:pt x="832785" y="1583491"/>
                </a:lnTo>
                <a:lnTo>
                  <a:pt x="844225" y="1583491"/>
                </a:lnTo>
                <a:lnTo>
                  <a:pt x="855664" y="1583491"/>
                </a:lnTo>
                <a:lnTo>
                  <a:pt x="867104" y="1583491"/>
                </a:lnTo>
                <a:lnTo>
                  <a:pt x="878543" y="1583491"/>
                </a:lnTo>
                <a:lnTo>
                  <a:pt x="889983" y="1583491"/>
                </a:lnTo>
                <a:lnTo>
                  <a:pt x="901422" y="1583491"/>
                </a:lnTo>
                <a:lnTo>
                  <a:pt x="912862" y="1583491"/>
                </a:lnTo>
                <a:lnTo>
                  <a:pt x="924301" y="1583491"/>
                </a:lnTo>
                <a:lnTo>
                  <a:pt x="935741" y="1583491"/>
                </a:lnTo>
                <a:lnTo>
                  <a:pt x="947180" y="1583491"/>
                </a:lnTo>
                <a:lnTo>
                  <a:pt x="958620" y="1583491"/>
                </a:lnTo>
                <a:lnTo>
                  <a:pt x="970059" y="1583491"/>
                </a:lnTo>
                <a:lnTo>
                  <a:pt x="981499" y="1583491"/>
                </a:lnTo>
                <a:lnTo>
                  <a:pt x="992938" y="1583491"/>
                </a:lnTo>
                <a:lnTo>
                  <a:pt x="1004378" y="1583491"/>
                </a:lnTo>
                <a:lnTo>
                  <a:pt x="1015818" y="1583491"/>
                </a:lnTo>
                <a:lnTo>
                  <a:pt x="1027257" y="1583491"/>
                </a:lnTo>
                <a:lnTo>
                  <a:pt x="1038697" y="1583491"/>
                </a:lnTo>
                <a:lnTo>
                  <a:pt x="1050136" y="1583491"/>
                </a:lnTo>
                <a:lnTo>
                  <a:pt x="1061576" y="1583491"/>
                </a:lnTo>
                <a:lnTo>
                  <a:pt x="1073015" y="1583491"/>
                </a:lnTo>
                <a:lnTo>
                  <a:pt x="1084455" y="1583491"/>
                </a:lnTo>
                <a:lnTo>
                  <a:pt x="1095894" y="1583491"/>
                </a:lnTo>
                <a:lnTo>
                  <a:pt x="1107334" y="1583491"/>
                </a:lnTo>
                <a:lnTo>
                  <a:pt x="1118773" y="1583491"/>
                </a:lnTo>
                <a:lnTo>
                  <a:pt x="1130213" y="1583491"/>
                </a:lnTo>
                <a:lnTo>
                  <a:pt x="1141652" y="1583491"/>
                </a:lnTo>
                <a:lnTo>
                  <a:pt x="1153092" y="1583491"/>
                </a:lnTo>
                <a:lnTo>
                  <a:pt x="1164531" y="1583491"/>
                </a:lnTo>
                <a:lnTo>
                  <a:pt x="1175971" y="1583491"/>
                </a:lnTo>
                <a:lnTo>
                  <a:pt x="1187406" y="1583491"/>
                </a:lnTo>
                <a:lnTo>
                  <a:pt x="1198845" y="1583491"/>
                </a:lnTo>
                <a:lnTo>
                  <a:pt x="1210285" y="1583491"/>
                </a:lnTo>
                <a:lnTo>
                  <a:pt x="1221724" y="1583491"/>
                </a:lnTo>
                <a:lnTo>
                  <a:pt x="1233164" y="1583491"/>
                </a:lnTo>
                <a:lnTo>
                  <a:pt x="1244603" y="1583491"/>
                </a:lnTo>
                <a:lnTo>
                  <a:pt x="1256043" y="1583491"/>
                </a:lnTo>
                <a:lnTo>
                  <a:pt x="1267482" y="1583491"/>
                </a:lnTo>
                <a:lnTo>
                  <a:pt x="1278922" y="1583491"/>
                </a:lnTo>
                <a:lnTo>
                  <a:pt x="1290361" y="1583491"/>
                </a:lnTo>
                <a:lnTo>
                  <a:pt x="1301801" y="1583491"/>
                </a:lnTo>
                <a:lnTo>
                  <a:pt x="1313240" y="1583491"/>
                </a:lnTo>
                <a:lnTo>
                  <a:pt x="1324680" y="1583491"/>
                </a:lnTo>
                <a:lnTo>
                  <a:pt x="1336120" y="1583491"/>
                </a:lnTo>
                <a:lnTo>
                  <a:pt x="1347559" y="1583491"/>
                </a:lnTo>
                <a:lnTo>
                  <a:pt x="1358999" y="1583491"/>
                </a:lnTo>
                <a:lnTo>
                  <a:pt x="1370438" y="1583491"/>
                </a:lnTo>
                <a:lnTo>
                  <a:pt x="1381878" y="1583491"/>
                </a:lnTo>
                <a:lnTo>
                  <a:pt x="1393317" y="1583491"/>
                </a:lnTo>
                <a:lnTo>
                  <a:pt x="1404757" y="1583491"/>
                </a:lnTo>
                <a:lnTo>
                  <a:pt x="1416196" y="1583491"/>
                </a:lnTo>
                <a:lnTo>
                  <a:pt x="1427636" y="1583491"/>
                </a:lnTo>
                <a:lnTo>
                  <a:pt x="1439075" y="1583491"/>
                </a:lnTo>
                <a:lnTo>
                  <a:pt x="1450515" y="1583491"/>
                </a:lnTo>
                <a:lnTo>
                  <a:pt x="1461954" y="1583491"/>
                </a:lnTo>
                <a:lnTo>
                  <a:pt x="1473394" y="1583491"/>
                </a:lnTo>
                <a:lnTo>
                  <a:pt x="1484833" y="1583491"/>
                </a:lnTo>
                <a:lnTo>
                  <a:pt x="1496273" y="1583491"/>
                </a:lnTo>
                <a:lnTo>
                  <a:pt x="1507712" y="1583491"/>
                </a:lnTo>
                <a:lnTo>
                  <a:pt x="1519152" y="1583491"/>
                </a:lnTo>
                <a:lnTo>
                  <a:pt x="1530591" y="1583491"/>
                </a:lnTo>
                <a:lnTo>
                  <a:pt x="1542031" y="1583491"/>
                </a:lnTo>
                <a:lnTo>
                  <a:pt x="1553471" y="1583491"/>
                </a:lnTo>
                <a:lnTo>
                  <a:pt x="1564910" y="1583491"/>
                </a:lnTo>
                <a:lnTo>
                  <a:pt x="1576349" y="1583491"/>
                </a:lnTo>
                <a:lnTo>
                  <a:pt x="1587789" y="1583491"/>
                </a:lnTo>
                <a:lnTo>
                  <a:pt x="1599229" y="1583491"/>
                </a:lnTo>
                <a:lnTo>
                  <a:pt x="1610668" y="1583491"/>
                </a:lnTo>
                <a:lnTo>
                  <a:pt x="1622107" y="1583491"/>
                </a:lnTo>
                <a:lnTo>
                  <a:pt x="1633547" y="1583491"/>
                </a:lnTo>
                <a:lnTo>
                  <a:pt x="1644987" y="1583491"/>
                </a:lnTo>
                <a:lnTo>
                  <a:pt x="1656426" y="1583491"/>
                </a:lnTo>
                <a:lnTo>
                  <a:pt x="1667866" y="1583491"/>
                </a:lnTo>
                <a:lnTo>
                  <a:pt x="1679305" y="1583491"/>
                </a:lnTo>
                <a:lnTo>
                  <a:pt x="1690745" y="1583491"/>
                </a:lnTo>
                <a:lnTo>
                  <a:pt x="1702184" y="1583491"/>
                </a:lnTo>
                <a:lnTo>
                  <a:pt x="1713619" y="1583491"/>
                </a:lnTo>
                <a:lnTo>
                  <a:pt x="1725063" y="1583491"/>
                </a:lnTo>
                <a:lnTo>
                  <a:pt x="1736498" y="1583491"/>
                </a:lnTo>
                <a:lnTo>
                  <a:pt x="1747938" y="1583491"/>
                </a:lnTo>
                <a:lnTo>
                  <a:pt x="1759377" y="1583491"/>
                </a:lnTo>
                <a:lnTo>
                  <a:pt x="1770817" y="1583491"/>
                </a:lnTo>
                <a:lnTo>
                  <a:pt x="1782256" y="1583491"/>
                </a:lnTo>
                <a:lnTo>
                  <a:pt x="1793696" y="1583491"/>
                </a:lnTo>
                <a:lnTo>
                  <a:pt x="1805135" y="1583491"/>
                </a:lnTo>
                <a:lnTo>
                  <a:pt x="1816575" y="1583491"/>
                </a:lnTo>
                <a:lnTo>
                  <a:pt x="1828014" y="1583491"/>
                </a:lnTo>
                <a:lnTo>
                  <a:pt x="1839454" y="1583491"/>
                </a:lnTo>
                <a:lnTo>
                  <a:pt x="1850893" y="1583491"/>
                </a:lnTo>
                <a:lnTo>
                  <a:pt x="1862333" y="1583491"/>
                </a:lnTo>
                <a:lnTo>
                  <a:pt x="1873772" y="1583491"/>
                </a:lnTo>
                <a:lnTo>
                  <a:pt x="1885212" y="1583491"/>
                </a:lnTo>
                <a:lnTo>
                  <a:pt x="1896651" y="1583491"/>
                </a:lnTo>
                <a:lnTo>
                  <a:pt x="1908091" y="1583491"/>
                </a:lnTo>
                <a:lnTo>
                  <a:pt x="1919531" y="1583491"/>
                </a:lnTo>
                <a:lnTo>
                  <a:pt x="1930970" y="1583491"/>
                </a:lnTo>
                <a:lnTo>
                  <a:pt x="1942409" y="1583491"/>
                </a:lnTo>
                <a:lnTo>
                  <a:pt x="1953849" y="1583491"/>
                </a:lnTo>
                <a:lnTo>
                  <a:pt x="1965289" y="1583491"/>
                </a:lnTo>
                <a:lnTo>
                  <a:pt x="1976728" y="1583491"/>
                </a:lnTo>
                <a:lnTo>
                  <a:pt x="1988168" y="1583491"/>
                </a:lnTo>
                <a:lnTo>
                  <a:pt x="1999607" y="1583491"/>
                </a:lnTo>
                <a:lnTo>
                  <a:pt x="2011047" y="1583491"/>
                </a:lnTo>
                <a:lnTo>
                  <a:pt x="2022486" y="1583491"/>
                </a:lnTo>
                <a:lnTo>
                  <a:pt x="2033926" y="1583491"/>
                </a:lnTo>
                <a:lnTo>
                  <a:pt x="2045365" y="1583491"/>
                </a:lnTo>
                <a:lnTo>
                  <a:pt x="2056805" y="1583491"/>
                </a:lnTo>
                <a:lnTo>
                  <a:pt x="2068244" y="1583491"/>
                </a:lnTo>
                <a:lnTo>
                  <a:pt x="2079684" y="1583491"/>
                </a:lnTo>
                <a:lnTo>
                  <a:pt x="2091123" y="1583491"/>
                </a:lnTo>
                <a:lnTo>
                  <a:pt x="2102563" y="1583491"/>
                </a:lnTo>
                <a:lnTo>
                  <a:pt x="2114002" y="1583491"/>
                </a:lnTo>
                <a:lnTo>
                  <a:pt x="2125442" y="1583491"/>
                </a:lnTo>
                <a:lnTo>
                  <a:pt x="2136882" y="1583491"/>
                </a:lnTo>
                <a:lnTo>
                  <a:pt x="2148321" y="1583491"/>
                </a:lnTo>
                <a:lnTo>
                  <a:pt x="2159760" y="1583491"/>
                </a:lnTo>
                <a:lnTo>
                  <a:pt x="2171200" y="1583491"/>
                </a:lnTo>
                <a:lnTo>
                  <a:pt x="2182640" y="1583491"/>
                </a:lnTo>
                <a:lnTo>
                  <a:pt x="2194079" y="1583491"/>
                </a:lnTo>
                <a:lnTo>
                  <a:pt x="2205519" y="1583491"/>
                </a:lnTo>
                <a:lnTo>
                  <a:pt x="2216958" y="1583491"/>
                </a:lnTo>
                <a:lnTo>
                  <a:pt x="2228393" y="1583491"/>
                </a:lnTo>
                <a:lnTo>
                  <a:pt x="2239837" y="1583491"/>
                </a:lnTo>
                <a:lnTo>
                  <a:pt x="2251272" y="1583491"/>
                </a:lnTo>
                <a:lnTo>
                  <a:pt x="2262716" y="1583491"/>
                </a:lnTo>
                <a:lnTo>
                  <a:pt x="2274151" y="1583491"/>
                </a:lnTo>
                <a:lnTo>
                  <a:pt x="2285591" y="1583491"/>
                </a:lnTo>
                <a:lnTo>
                  <a:pt x="2297030" y="1583491"/>
                </a:lnTo>
                <a:lnTo>
                  <a:pt x="2308470" y="1583491"/>
                </a:lnTo>
                <a:lnTo>
                  <a:pt x="2319909" y="1583491"/>
                </a:lnTo>
                <a:lnTo>
                  <a:pt x="2331349" y="1583491"/>
                </a:lnTo>
                <a:lnTo>
                  <a:pt x="2342788" y="1583491"/>
                </a:lnTo>
                <a:lnTo>
                  <a:pt x="2354228" y="1583491"/>
                </a:lnTo>
                <a:lnTo>
                  <a:pt x="2365667" y="1583491"/>
                </a:lnTo>
                <a:lnTo>
                  <a:pt x="2377107" y="1583491"/>
                </a:lnTo>
                <a:lnTo>
                  <a:pt x="2388546" y="1583491"/>
                </a:lnTo>
                <a:lnTo>
                  <a:pt x="2399986" y="1583491"/>
                </a:lnTo>
                <a:lnTo>
                  <a:pt x="2411425" y="1583491"/>
                </a:lnTo>
                <a:lnTo>
                  <a:pt x="2422865" y="1583491"/>
                </a:lnTo>
                <a:lnTo>
                  <a:pt x="2434304" y="1583491"/>
                </a:lnTo>
                <a:lnTo>
                  <a:pt x="2445744" y="1583491"/>
                </a:lnTo>
                <a:lnTo>
                  <a:pt x="2457184" y="1583491"/>
                </a:lnTo>
                <a:lnTo>
                  <a:pt x="2468623" y="1583491"/>
                </a:lnTo>
                <a:lnTo>
                  <a:pt x="2480062" y="1583491"/>
                </a:lnTo>
                <a:lnTo>
                  <a:pt x="2491502" y="1583491"/>
                </a:lnTo>
                <a:lnTo>
                  <a:pt x="2502942" y="1583491"/>
                </a:lnTo>
                <a:lnTo>
                  <a:pt x="2514381" y="1583491"/>
                </a:lnTo>
                <a:lnTo>
                  <a:pt x="2525821" y="1583491"/>
                </a:lnTo>
                <a:lnTo>
                  <a:pt x="2537260" y="1583491"/>
                </a:lnTo>
                <a:lnTo>
                  <a:pt x="2548700" y="1583491"/>
                </a:lnTo>
                <a:lnTo>
                  <a:pt x="2560139" y="1583491"/>
                </a:lnTo>
                <a:lnTo>
                  <a:pt x="2571579" y="1583491"/>
                </a:lnTo>
                <a:lnTo>
                  <a:pt x="2583018" y="1583491"/>
                </a:lnTo>
                <a:lnTo>
                  <a:pt x="2594458" y="1583491"/>
                </a:lnTo>
                <a:lnTo>
                  <a:pt x="2605897" y="1583491"/>
                </a:lnTo>
                <a:lnTo>
                  <a:pt x="2617337" y="1583491"/>
                </a:lnTo>
                <a:lnTo>
                  <a:pt x="2628776" y="1583491"/>
                </a:lnTo>
                <a:lnTo>
                  <a:pt x="2640216" y="1583491"/>
                </a:lnTo>
                <a:lnTo>
                  <a:pt x="2651655" y="1583491"/>
                </a:lnTo>
                <a:lnTo>
                  <a:pt x="2663095" y="1583491"/>
                </a:lnTo>
                <a:lnTo>
                  <a:pt x="2674535" y="1583491"/>
                </a:lnTo>
                <a:lnTo>
                  <a:pt x="2685974" y="1583491"/>
                </a:lnTo>
                <a:lnTo>
                  <a:pt x="2697413" y="1583491"/>
                </a:lnTo>
                <a:lnTo>
                  <a:pt x="2708853" y="1583491"/>
                </a:lnTo>
                <a:lnTo>
                  <a:pt x="2720293" y="1583491"/>
                </a:lnTo>
                <a:lnTo>
                  <a:pt x="2731727" y="1583491"/>
                </a:lnTo>
                <a:lnTo>
                  <a:pt x="2743172" y="1583491"/>
                </a:lnTo>
                <a:lnTo>
                  <a:pt x="2754611" y="1583491"/>
                </a:lnTo>
                <a:lnTo>
                  <a:pt x="2766046" y="1583491"/>
                </a:lnTo>
                <a:lnTo>
                  <a:pt x="2777490" y="1583491"/>
                </a:lnTo>
                <a:lnTo>
                  <a:pt x="2788925" y="1583491"/>
                </a:lnTo>
                <a:lnTo>
                  <a:pt x="2800364" y="1583491"/>
                </a:lnTo>
                <a:lnTo>
                  <a:pt x="2811804" y="1583491"/>
                </a:lnTo>
                <a:lnTo>
                  <a:pt x="2823243" y="1583491"/>
                </a:lnTo>
                <a:lnTo>
                  <a:pt x="2834683" y="1583491"/>
                </a:lnTo>
                <a:lnTo>
                  <a:pt x="2846123" y="1583491"/>
                </a:lnTo>
                <a:lnTo>
                  <a:pt x="2857562" y="1583491"/>
                </a:lnTo>
                <a:lnTo>
                  <a:pt x="2869001" y="1583491"/>
                </a:lnTo>
                <a:lnTo>
                  <a:pt x="2880441" y="1583491"/>
                </a:lnTo>
                <a:lnTo>
                  <a:pt x="2891881" y="1583491"/>
                </a:lnTo>
                <a:lnTo>
                  <a:pt x="2903320" y="1583491"/>
                </a:lnTo>
                <a:lnTo>
                  <a:pt x="2914760" y="1583491"/>
                </a:lnTo>
                <a:lnTo>
                  <a:pt x="2926199" y="1583491"/>
                </a:lnTo>
                <a:lnTo>
                  <a:pt x="2937639" y="1583491"/>
                </a:lnTo>
                <a:lnTo>
                  <a:pt x="2949078" y="1583491"/>
                </a:lnTo>
                <a:lnTo>
                  <a:pt x="2960518" y="1583491"/>
                </a:lnTo>
                <a:lnTo>
                  <a:pt x="2971957" y="1583491"/>
                </a:lnTo>
                <a:lnTo>
                  <a:pt x="2983397" y="1583491"/>
                </a:lnTo>
                <a:lnTo>
                  <a:pt x="2994837" y="1583491"/>
                </a:lnTo>
                <a:lnTo>
                  <a:pt x="3006276" y="1583491"/>
                </a:lnTo>
                <a:lnTo>
                  <a:pt x="3017715" y="1583491"/>
                </a:lnTo>
                <a:lnTo>
                  <a:pt x="3029155" y="1583491"/>
                </a:lnTo>
                <a:lnTo>
                  <a:pt x="3040594" y="1583491"/>
                </a:lnTo>
                <a:lnTo>
                  <a:pt x="3052034" y="1583491"/>
                </a:lnTo>
                <a:lnTo>
                  <a:pt x="3063474" y="1583491"/>
                </a:lnTo>
                <a:lnTo>
                  <a:pt x="3074913" y="1583491"/>
                </a:lnTo>
                <a:lnTo>
                  <a:pt x="3086352" y="1583491"/>
                </a:lnTo>
                <a:lnTo>
                  <a:pt x="3097792" y="1583491"/>
                </a:lnTo>
                <a:lnTo>
                  <a:pt x="3109232" y="1583491"/>
                </a:lnTo>
                <a:lnTo>
                  <a:pt x="3120671" y="1583491"/>
                </a:lnTo>
                <a:lnTo>
                  <a:pt x="3132111" y="1583491"/>
                </a:lnTo>
                <a:lnTo>
                  <a:pt x="3143550" y="1583491"/>
                </a:lnTo>
                <a:lnTo>
                  <a:pt x="3154990" y="1583491"/>
                </a:lnTo>
                <a:lnTo>
                  <a:pt x="3166429" y="1583491"/>
                </a:lnTo>
                <a:lnTo>
                  <a:pt x="3177869" y="1583491"/>
                </a:lnTo>
                <a:lnTo>
                  <a:pt x="3189308" y="1583491"/>
                </a:lnTo>
                <a:lnTo>
                  <a:pt x="3200748" y="1583491"/>
                </a:lnTo>
                <a:lnTo>
                  <a:pt x="3212187" y="1583491"/>
                </a:lnTo>
                <a:lnTo>
                  <a:pt x="3223627" y="1583491"/>
                </a:lnTo>
                <a:lnTo>
                  <a:pt x="3235066" y="1583491"/>
                </a:lnTo>
                <a:lnTo>
                  <a:pt x="3246501" y="1583491"/>
                </a:lnTo>
                <a:lnTo>
                  <a:pt x="3257945" y="1583491"/>
                </a:lnTo>
                <a:lnTo>
                  <a:pt x="3269385" y="1583491"/>
                </a:lnTo>
                <a:lnTo>
                  <a:pt x="3280825" y="1583491"/>
                </a:lnTo>
                <a:lnTo>
                  <a:pt x="3292264" y="1583491"/>
                </a:lnTo>
                <a:lnTo>
                  <a:pt x="3303699" y="1583491"/>
                </a:lnTo>
                <a:lnTo>
                  <a:pt x="3315143" y="1583491"/>
                </a:lnTo>
                <a:lnTo>
                  <a:pt x="3326578" y="1583491"/>
                </a:lnTo>
                <a:lnTo>
                  <a:pt x="3338017" y="1583491"/>
                </a:lnTo>
                <a:lnTo>
                  <a:pt x="3349457" y="1583491"/>
                </a:lnTo>
                <a:lnTo>
                  <a:pt x="3360896" y="1583491"/>
                </a:lnTo>
                <a:lnTo>
                  <a:pt x="3372336" y="1583491"/>
                </a:lnTo>
                <a:lnTo>
                  <a:pt x="3383776" y="1583491"/>
                </a:lnTo>
                <a:lnTo>
                  <a:pt x="3395215" y="1583491"/>
                </a:lnTo>
                <a:lnTo>
                  <a:pt x="3406654" y="1583491"/>
                </a:lnTo>
                <a:lnTo>
                  <a:pt x="3418094" y="1583491"/>
                </a:lnTo>
                <a:lnTo>
                  <a:pt x="3429534" y="1583491"/>
                </a:lnTo>
                <a:lnTo>
                  <a:pt x="3440973" y="1583491"/>
                </a:lnTo>
                <a:lnTo>
                  <a:pt x="3452413" y="1583491"/>
                </a:lnTo>
                <a:lnTo>
                  <a:pt x="3463852" y="1583491"/>
                </a:lnTo>
                <a:lnTo>
                  <a:pt x="3475292" y="1583491"/>
                </a:lnTo>
                <a:lnTo>
                  <a:pt x="3486731" y="1583491"/>
                </a:lnTo>
                <a:lnTo>
                  <a:pt x="3498171" y="1583491"/>
                </a:lnTo>
                <a:lnTo>
                  <a:pt x="3509610" y="1583491"/>
                </a:lnTo>
                <a:lnTo>
                  <a:pt x="3521050" y="1583491"/>
                </a:lnTo>
                <a:lnTo>
                  <a:pt x="3532489" y="1583491"/>
                </a:lnTo>
                <a:lnTo>
                  <a:pt x="3543929" y="1583491"/>
                </a:lnTo>
                <a:lnTo>
                  <a:pt x="3555368" y="1583491"/>
                </a:lnTo>
                <a:lnTo>
                  <a:pt x="3566808" y="1583491"/>
                </a:lnTo>
                <a:lnTo>
                  <a:pt x="3578247" y="1583491"/>
                </a:lnTo>
                <a:lnTo>
                  <a:pt x="3589687" y="1583491"/>
                </a:lnTo>
                <a:lnTo>
                  <a:pt x="3601127" y="1583491"/>
                </a:lnTo>
                <a:lnTo>
                  <a:pt x="3612566" y="1583491"/>
                </a:lnTo>
                <a:lnTo>
                  <a:pt x="3624005" y="1583491"/>
                </a:lnTo>
                <a:lnTo>
                  <a:pt x="3635445" y="1583491"/>
                </a:lnTo>
                <a:lnTo>
                  <a:pt x="3646885" y="1583491"/>
                </a:lnTo>
                <a:lnTo>
                  <a:pt x="3658324" y="1583491"/>
                </a:lnTo>
                <a:lnTo>
                  <a:pt x="3669764" y="1583491"/>
                </a:lnTo>
                <a:lnTo>
                  <a:pt x="3681203" y="1583491"/>
                </a:lnTo>
                <a:lnTo>
                  <a:pt x="3692643" y="1583491"/>
                </a:lnTo>
                <a:lnTo>
                  <a:pt x="3704082" y="1583491"/>
                </a:lnTo>
                <a:lnTo>
                  <a:pt x="3715522" y="1583491"/>
                </a:lnTo>
                <a:lnTo>
                  <a:pt x="3726961" y="1583491"/>
                </a:lnTo>
                <a:lnTo>
                  <a:pt x="3738401" y="1583491"/>
                </a:lnTo>
                <a:lnTo>
                  <a:pt x="3749840" y="1583491"/>
                </a:lnTo>
                <a:lnTo>
                  <a:pt x="3761280" y="1583491"/>
                </a:lnTo>
                <a:lnTo>
                  <a:pt x="3772719" y="1583491"/>
                </a:lnTo>
                <a:lnTo>
                  <a:pt x="3784154" y="1583491"/>
                </a:lnTo>
                <a:lnTo>
                  <a:pt x="3795598" y="1583491"/>
                </a:lnTo>
                <a:lnTo>
                  <a:pt x="3807033" y="1583491"/>
                </a:lnTo>
                <a:lnTo>
                  <a:pt x="3818473" y="1583491"/>
                </a:lnTo>
                <a:lnTo>
                  <a:pt x="3829917" y="1583491"/>
                </a:lnTo>
                <a:lnTo>
                  <a:pt x="3841352" y="1583491"/>
                </a:lnTo>
                <a:lnTo>
                  <a:pt x="3852791" y="1583491"/>
                </a:lnTo>
                <a:lnTo>
                  <a:pt x="3864231" y="1583491"/>
                </a:lnTo>
                <a:lnTo>
                  <a:pt x="3875670" y="1583491"/>
                </a:lnTo>
                <a:lnTo>
                  <a:pt x="3887110" y="1583491"/>
                </a:lnTo>
                <a:lnTo>
                  <a:pt x="3898549" y="1583491"/>
                </a:lnTo>
                <a:lnTo>
                  <a:pt x="3909989" y="1583491"/>
                </a:lnTo>
                <a:lnTo>
                  <a:pt x="3921447" y="1583491"/>
                </a:lnTo>
                <a:lnTo>
                  <a:pt x="3932878" y="1583491"/>
                </a:lnTo>
                <a:lnTo>
                  <a:pt x="3944307" y="1583491"/>
                </a:lnTo>
                <a:lnTo>
                  <a:pt x="3955737" y="1583491"/>
                </a:lnTo>
                <a:lnTo>
                  <a:pt x="3967167" y="1583491"/>
                </a:lnTo>
                <a:lnTo>
                  <a:pt x="3978645" y="1583491"/>
                </a:lnTo>
                <a:lnTo>
                  <a:pt x="3990075" y="1583491"/>
                </a:lnTo>
                <a:lnTo>
                  <a:pt x="4001505" y="1583491"/>
                </a:lnTo>
                <a:lnTo>
                  <a:pt x="4012935" y="1583491"/>
                </a:lnTo>
                <a:lnTo>
                  <a:pt x="4024365" y="1583491"/>
                </a:lnTo>
                <a:lnTo>
                  <a:pt x="4035843" y="1036633"/>
                </a:lnTo>
                <a:lnTo>
                  <a:pt x="4047273" y="259907"/>
                </a:lnTo>
                <a:lnTo>
                  <a:pt x="4058702" y="291458"/>
                </a:lnTo>
                <a:lnTo>
                  <a:pt x="4070133" y="509300"/>
                </a:lnTo>
                <a:lnTo>
                  <a:pt x="4081563" y="387608"/>
                </a:lnTo>
                <a:lnTo>
                  <a:pt x="4093040" y="721136"/>
                </a:lnTo>
                <a:lnTo>
                  <a:pt x="4104471" y="64601"/>
                </a:lnTo>
                <a:lnTo>
                  <a:pt x="4115900" y="160751"/>
                </a:lnTo>
                <a:lnTo>
                  <a:pt x="4127330" y="66102"/>
                </a:lnTo>
                <a:lnTo>
                  <a:pt x="4138760" y="259907"/>
                </a:lnTo>
                <a:lnTo>
                  <a:pt x="4150238" y="265917"/>
                </a:lnTo>
                <a:lnTo>
                  <a:pt x="4161668" y="686579"/>
                </a:lnTo>
                <a:lnTo>
                  <a:pt x="4173098" y="733152"/>
                </a:lnTo>
                <a:lnTo>
                  <a:pt x="4184528" y="0"/>
                </a:lnTo>
                <a:lnTo>
                  <a:pt x="4195958" y="1436259"/>
                </a:lnTo>
                <a:lnTo>
                  <a:pt x="4207436" y="1572976"/>
                </a:lnTo>
                <a:lnTo>
                  <a:pt x="4218865" y="1581991"/>
                </a:lnTo>
                <a:lnTo>
                  <a:pt x="4230296" y="1583491"/>
                </a:lnTo>
                <a:lnTo>
                  <a:pt x="4241726" y="1583491"/>
                </a:lnTo>
                <a:lnTo>
                  <a:pt x="4253156" y="1583491"/>
                </a:lnTo>
                <a:lnTo>
                  <a:pt x="4264634" y="1583491"/>
                </a:lnTo>
                <a:lnTo>
                  <a:pt x="4276063" y="1583491"/>
                </a:lnTo>
                <a:lnTo>
                  <a:pt x="4287493" y="1583491"/>
                </a:lnTo>
                <a:lnTo>
                  <a:pt x="4298923" y="1583491"/>
                </a:lnTo>
                <a:lnTo>
                  <a:pt x="4310353" y="1583491"/>
                </a:lnTo>
                <a:lnTo>
                  <a:pt x="4321831" y="1583491"/>
                </a:lnTo>
                <a:lnTo>
                  <a:pt x="4333261" y="1583491"/>
                </a:lnTo>
                <a:lnTo>
                  <a:pt x="4344691" y="1583491"/>
                </a:lnTo>
                <a:lnTo>
                  <a:pt x="4356121" y="1583491"/>
                </a:lnTo>
                <a:lnTo>
                  <a:pt x="4367551" y="1583491"/>
                </a:lnTo>
                <a:lnTo>
                  <a:pt x="4379028" y="1583491"/>
                </a:lnTo>
                <a:lnTo>
                  <a:pt x="4390458" y="1583491"/>
                </a:lnTo>
                <a:lnTo>
                  <a:pt x="4401889" y="1583491"/>
                </a:lnTo>
                <a:lnTo>
                  <a:pt x="4413319" y="1583491"/>
                </a:lnTo>
                <a:lnTo>
                  <a:pt x="4424749" y="1583491"/>
                </a:lnTo>
                <a:lnTo>
                  <a:pt x="4436226" y="1583491"/>
                </a:lnTo>
                <a:lnTo>
                  <a:pt x="4447656" y="1583491"/>
                </a:lnTo>
                <a:lnTo>
                  <a:pt x="4459086" y="1583491"/>
                </a:lnTo>
                <a:lnTo>
                  <a:pt x="4470516" y="1583491"/>
                </a:lnTo>
                <a:lnTo>
                  <a:pt x="4481946" y="1583491"/>
                </a:lnTo>
                <a:lnTo>
                  <a:pt x="4493424" y="1583491"/>
                </a:lnTo>
                <a:lnTo>
                  <a:pt x="4504854" y="1583491"/>
                </a:lnTo>
                <a:lnTo>
                  <a:pt x="4516284" y="1583491"/>
                </a:lnTo>
                <a:lnTo>
                  <a:pt x="4527714" y="1583491"/>
                </a:lnTo>
                <a:lnTo>
                  <a:pt x="4539144" y="1583491"/>
                </a:lnTo>
                <a:lnTo>
                  <a:pt x="4550621" y="1583491"/>
                </a:lnTo>
                <a:lnTo>
                  <a:pt x="4562051" y="1583491"/>
                </a:lnTo>
                <a:lnTo>
                  <a:pt x="4573482" y="1583491"/>
                </a:lnTo>
                <a:lnTo>
                  <a:pt x="4584912" y="1583491"/>
                </a:lnTo>
                <a:lnTo>
                  <a:pt x="4596341" y="1583491"/>
                </a:lnTo>
                <a:lnTo>
                  <a:pt x="4607771" y="1583491"/>
                </a:lnTo>
                <a:lnTo>
                  <a:pt x="4619249" y="1583491"/>
                </a:lnTo>
                <a:lnTo>
                  <a:pt x="4630679" y="1583491"/>
                </a:lnTo>
                <a:lnTo>
                  <a:pt x="4642109" y="1583491"/>
                </a:lnTo>
                <a:lnTo>
                  <a:pt x="4653539" y="1583491"/>
                </a:lnTo>
                <a:lnTo>
                  <a:pt x="4664969" y="1583491"/>
                </a:lnTo>
                <a:lnTo>
                  <a:pt x="4676447" y="1583491"/>
                </a:lnTo>
                <a:lnTo>
                  <a:pt x="4687877" y="1583491"/>
                </a:lnTo>
                <a:lnTo>
                  <a:pt x="4699306" y="1578986"/>
                </a:lnTo>
                <a:lnTo>
                  <a:pt x="4710737" y="1583491"/>
                </a:lnTo>
                <a:lnTo>
                  <a:pt x="4722167" y="1583491"/>
                </a:lnTo>
                <a:lnTo>
                  <a:pt x="4733644" y="1583491"/>
                </a:lnTo>
                <a:lnTo>
                  <a:pt x="4745075" y="1583491"/>
                </a:lnTo>
                <a:lnTo>
                  <a:pt x="4756504" y="1583491"/>
                </a:lnTo>
                <a:lnTo>
                  <a:pt x="4767934" y="1583491"/>
                </a:lnTo>
                <a:lnTo>
                  <a:pt x="4779364" y="1583491"/>
                </a:lnTo>
                <a:lnTo>
                  <a:pt x="4790842" y="1583491"/>
                </a:lnTo>
                <a:lnTo>
                  <a:pt x="4802272" y="1583491"/>
                </a:lnTo>
                <a:lnTo>
                  <a:pt x="4813702" y="1583491"/>
                </a:lnTo>
                <a:lnTo>
                  <a:pt x="4825132" y="1583491"/>
                </a:lnTo>
                <a:lnTo>
                  <a:pt x="4836562" y="1583491"/>
                </a:lnTo>
                <a:lnTo>
                  <a:pt x="4848040" y="1583491"/>
                </a:lnTo>
                <a:lnTo>
                  <a:pt x="4859469" y="1583491"/>
                </a:lnTo>
                <a:lnTo>
                  <a:pt x="4870899" y="1583491"/>
                </a:lnTo>
                <a:lnTo>
                  <a:pt x="4882330" y="1583491"/>
                </a:lnTo>
                <a:lnTo>
                  <a:pt x="4893760" y="1583491"/>
                </a:lnTo>
                <a:lnTo>
                  <a:pt x="4905237" y="1583491"/>
                </a:lnTo>
                <a:lnTo>
                  <a:pt x="4916667" y="1583491"/>
                </a:lnTo>
                <a:lnTo>
                  <a:pt x="4928097" y="1583491"/>
                </a:lnTo>
                <a:lnTo>
                  <a:pt x="4939527" y="1583491"/>
                </a:lnTo>
                <a:lnTo>
                  <a:pt x="4950957" y="1583491"/>
                </a:lnTo>
                <a:lnTo>
                  <a:pt x="4962435" y="1583491"/>
                </a:lnTo>
                <a:lnTo>
                  <a:pt x="4973865" y="1583491"/>
                </a:lnTo>
                <a:lnTo>
                  <a:pt x="4985295" y="1583491"/>
                </a:lnTo>
                <a:lnTo>
                  <a:pt x="4996725" y="1583491"/>
                </a:lnTo>
                <a:lnTo>
                  <a:pt x="5008155" y="1583491"/>
                </a:lnTo>
                <a:lnTo>
                  <a:pt x="5019632" y="1583491"/>
                </a:lnTo>
                <a:lnTo>
                  <a:pt x="5031062" y="1583491"/>
                </a:lnTo>
                <a:lnTo>
                  <a:pt x="5042492" y="1583491"/>
                </a:lnTo>
                <a:lnTo>
                  <a:pt x="5053923" y="1583491"/>
                </a:lnTo>
                <a:lnTo>
                  <a:pt x="5065353" y="1583491"/>
                </a:lnTo>
                <a:lnTo>
                  <a:pt x="5076830" y="1583491"/>
                </a:lnTo>
                <a:lnTo>
                  <a:pt x="5088260" y="1583491"/>
                </a:lnTo>
                <a:lnTo>
                  <a:pt x="5099690" y="1583491"/>
                </a:lnTo>
                <a:lnTo>
                  <a:pt x="5111120" y="1583491"/>
                </a:lnTo>
                <a:lnTo>
                  <a:pt x="5122550" y="1583491"/>
                </a:lnTo>
                <a:lnTo>
                  <a:pt x="5134028" y="1583491"/>
                </a:lnTo>
                <a:lnTo>
                  <a:pt x="5145458" y="1583491"/>
                </a:lnTo>
                <a:lnTo>
                  <a:pt x="5156888" y="1583491"/>
                </a:lnTo>
                <a:lnTo>
                  <a:pt x="5168318" y="1583491"/>
                </a:lnTo>
                <a:lnTo>
                  <a:pt x="5179747" y="1583491"/>
                </a:lnTo>
                <a:lnTo>
                  <a:pt x="5191225" y="1583491"/>
                </a:lnTo>
                <a:lnTo>
                  <a:pt x="5202655" y="1583491"/>
                </a:lnTo>
                <a:lnTo>
                  <a:pt x="5214085" y="1583491"/>
                </a:lnTo>
                <a:lnTo>
                  <a:pt x="5225515" y="1583491"/>
                </a:lnTo>
                <a:lnTo>
                  <a:pt x="5236945" y="1583491"/>
                </a:lnTo>
                <a:lnTo>
                  <a:pt x="5248423" y="1583491"/>
                </a:lnTo>
                <a:lnTo>
                  <a:pt x="5259853" y="1583491"/>
                </a:lnTo>
                <a:lnTo>
                  <a:pt x="5271283" y="1583491"/>
                </a:lnTo>
                <a:lnTo>
                  <a:pt x="5282713" y="1583491"/>
                </a:lnTo>
                <a:lnTo>
                  <a:pt x="5294143" y="1583491"/>
                </a:lnTo>
                <a:lnTo>
                  <a:pt x="5305621" y="1583491"/>
                </a:lnTo>
                <a:lnTo>
                  <a:pt x="5317051" y="1583491"/>
                </a:lnTo>
                <a:lnTo>
                  <a:pt x="5328481" y="1583491"/>
                </a:lnTo>
                <a:lnTo>
                  <a:pt x="5339910" y="1583491"/>
                </a:lnTo>
                <a:lnTo>
                  <a:pt x="5351340" y="1583491"/>
                </a:lnTo>
                <a:lnTo>
                  <a:pt x="5362818" y="1583491"/>
                </a:lnTo>
                <a:lnTo>
                  <a:pt x="5374248" y="1583491"/>
                </a:lnTo>
                <a:lnTo>
                  <a:pt x="5385678" y="1583491"/>
                </a:lnTo>
                <a:lnTo>
                  <a:pt x="5397108" y="1583491"/>
                </a:lnTo>
                <a:lnTo>
                  <a:pt x="5408538" y="1583491"/>
                </a:lnTo>
                <a:lnTo>
                  <a:pt x="5420016" y="1583491"/>
                </a:lnTo>
                <a:lnTo>
                  <a:pt x="5431446" y="1583491"/>
                </a:lnTo>
                <a:lnTo>
                  <a:pt x="5442876" y="1583491"/>
                </a:lnTo>
                <a:lnTo>
                  <a:pt x="5454306" y="1583491"/>
                </a:lnTo>
                <a:lnTo>
                  <a:pt x="5465736" y="1583491"/>
                </a:lnTo>
                <a:lnTo>
                  <a:pt x="5477214" y="1583491"/>
                </a:lnTo>
                <a:lnTo>
                  <a:pt x="5488643" y="1583491"/>
                </a:lnTo>
                <a:lnTo>
                  <a:pt x="5500073" y="1583491"/>
                </a:lnTo>
                <a:lnTo>
                  <a:pt x="5511503" y="1583491"/>
                </a:lnTo>
                <a:lnTo>
                  <a:pt x="5522933" y="1583491"/>
                </a:lnTo>
                <a:lnTo>
                  <a:pt x="5534411" y="1583491"/>
                </a:lnTo>
                <a:lnTo>
                  <a:pt x="5545841" y="1583491"/>
                </a:lnTo>
                <a:lnTo>
                  <a:pt x="5557271" y="1583491"/>
                </a:lnTo>
                <a:lnTo>
                  <a:pt x="5568701" y="1583491"/>
                </a:lnTo>
                <a:lnTo>
                  <a:pt x="5580131" y="1583491"/>
                </a:lnTo>
                <a:lnTo>
                  <a:pt x="5591609" y="1583491"/>
                </a:lnTo>
                <a:lnTo>
                  <a:pt x="5603038" y="1583491"/>
                </a:lnTo>
                <a:lnTo>
                  <a:pt x="5614469" y="1583491"/>
                </a:lnTo>
                <a:lnTo>
                  <a:pt x="5625899" y="1583491"/>
                </a:lnTo>
                <a:lnTo>
                  <a:pt x="5637329" y="1583491"/>
                </a:lnTo>
                <a:lnTo>
                  <a:pt x="5648759" y="1583491"/>
                </a:lnTo>
                <a:lnTo>
                  <a:pt x="5660236" y="1583491"/>
                </a:lnTo>
                <a:lnTo>
                  <a:pt x="5671666" y="1583491"/>
                </a:lnTo>
                <a:lnTo>
                  <a:pt x="5683096" y="1583491"/>
                </a:lnTo>
                <a:lnTo>
                  <a:pt x="5694526" y="1583491"/>
                </a:lnTo>
                <a:lnTo>
                  <a:pt x="5705956" y="1583491"/>
                </a:lnTo>
                <a:lnTo>
                  <a:pt x="5717434" y="1583491"/>
                </a:lnTo>
                <a:lnTo>
                  <a:pt x="5728864" y="1583491"/>
                </a:lnTo>
                <a:lnTo>
                  <a:pt x="5740294" y="1583491"/>
                </a:lnTo>
                <a:lnTo>
                  <a:pt x="5751724" y="1583491"/>
                </a:lnTo>
                <a:lnTo>
                  <a:pt x="5763154" y="1583491"/>
                </a:lnTo>
                <a:lnTo>
                  <a:pt x="5774631" y="1583491"/>
                </a:lnTo>
                <a:lnTo>
                  <a:pt x="5786062" y="1583491"/>
                </a:lnTo>
                <a:lnTo>
                  <a:pt x="5797492" y="1583491"/>
                </a:lnTo>
                <a:lnTo>
                  <a:pt x="5808921" y="1583491"/>
                </a:lnTo>
                <a:lnTo>
                  <a:pt x="5820351" y="1583491"/>
                </a:lnTo>
                <a:lnTo>
                  <a:pt x="5831829" y="1583491"/>
                </a:lnTo>
                <a:lnTo>
                  <a:pt x="5843259" y="1583491"/>
                </a:lnTo>
                <a:lnTo>
                  <a:pt x="5854689" y="1583491"/>
                </a:lnTo>
                <a:lnTo>
                  <a:pt x="5866119" y="1583491"/>
                </a:lnTo>
                <a:lnTo>
                  <a:pt x="5877549" y="1583491"/>
                </a:lnTo>
                <a:lnTo>
                  <a:pt x="5889027" y="1583491"/>
                </a:lnTo>
                <a:lnTo>
                  <a:pt x="5900457" y="1583491"/>
                </a:lnTo>
                <a:lnTo>
                  <a:pt x="5911887" y="1583491"/>
                </a:lnTo>
                <a:lnTo>
                  <a:pt x="5923317" y="1583491"/>
                </a:lnTo>
                <a:lnTo>
                  <a:pt x="5934747" y="1583491"/>
                </a:lnTo>
                <a:lnTo>
                  <a:pt x="5946225" y="1583491"/>
                </a:lnTo>
                <a:lnTo>
                  <a:pt x="5957655" y="1583491"/>
                </a:lnTo>
                <a:lnTo>
                  <a:pt x="5969084" y="1583491"/>
                </a:lnTo>
                <a:lnTo>
                  <a:pt x="5980514" y="1583491"/>
                </a:lnTo>
                <a:lnTo>
                  <a:pt x="5991944" y="1583491"/>
                </a:lnTo>
                <a:lnTo>
                  <a:pt x="6003422" y="1583491"/>
                </a:lnTo>
                <a:lnTo>
                  <a:pt x="6014852" y="1583491"/>
                </a:lnTo>
                <a:lnTo>
                  <a:pt x="6026282" y="1583491"/>
                </a:lnTo>
                <a:lnTo>
                  <a:pt x="6037712" y="1583491"/>
                </a:lnTo>
                <a:lnTo>
                  <a:pt x="6049142" y="1583491"/>
                </a:lnTo>
                <a:lnTo>
                  <a:pt x="6060620" y="1583491"/>
                </a:lnTo>
                <a:lnTo>
                  <a:pt x="6072049" y="1583491"/>
                </a:lnTo>
                <a:lnTo>
                  <a:pt x="6083480" y="1583491"/>
                </a:lnTo>
                <a:lnTo>
                  <a:pt x="6094910" y="1583491"/>
                </a:lnTo>
                <a:lnTo>
                  <a:pt x="6106340" y="1583491"/>
                </a:lnTo>
                <a:lnTo>
                  <a:pt x="6117818" y="1583491"/>
                </a:lnTo>
                <a:lnTo>
                  <a:pt x="6129247" y="1583491"/>
                </a:lnTo>
                <a:lnTo>
                  <a:pt x="6140677" y="1583491"/>
                </a:lnTo>
                <a:lnTo>
                  <a:pt x="6152107" y="1583491"/>
                </a:lnTo>
                <a:lnTo>
                  <a:pt x="6163537" y="1583491"/>
                </a:lnTo>
                <a:lnTo>
                  <a:pt x="6175015" y="1583491"/>
                </a:lnTo>
                <a:lnTo>
                  <a:pt x="6186445" y="1583491"/>
                </a:lnTo>
                <a:lnTo>
                  <a:pt x="6197875" y="1583491"/>
                </a:lnTo>
                <a:lnTo>
                  <a:pt x="6209305" y="1583491"/>
                </a:lnTo>
                <a:lnTo>
                  <a:pt x="6220735" y="1583491"/>
                </a:lnTo>
                <a:lnTo>
                  <a:pt x="6232212" y="1583491"/>
                </a:lnTo>
                <a:lnTo>
                  <a:pt x="6243642" y="1583491"/>
                </a:lnTo>
                <a:lnTo>
                  <a:pt x="6255073" y="1583491"/>
                </a:lnTo>
                <a:lnTo>
                  <a:pt x="6266503" y="1583491"/>
                </a:lnTo>
                <a:lnTo>
                  <a:pt x="6277933" y="1583491"/>
                </a:lnTo>
                <a:lnTo>
                  <a:pt x="6289410" y="1583491"/>
                </a:lnTo>
                <a:lnTo>
                  <a:pt x="6300840" y="1583491"/>
                </a:lnTo>
                <a:lnTo>
                  <a:pt x="6312270" y="1583491"/>
                </a:lnTo>
                <a:lnTo>
                  <a:pt x="6323700" y="1583491"/>
                </a:lnTo>
                <a:lnTo>
                  <a:pt x="6335130" y="1583491"/>
                </a:lnTo>
                <a:lnTo>
                  <a:pt x="6346608" y="1583491"/>
                </a:lnTo>
                <a:lnTo>
                  <a:pt x="6358038" y="1583491"/>
                </a:lnTo>
                <a:lnTo>
                  <a:pt x="6369468" y="1583491"/>
                </a:lnTo>
                <a:lnTo>
                  <a:pt x="6380898" y="1583491"/>
                </a:lnTo>
                <a:lnTo>
                  <a:pt x="6392328" y="1583491"/>
                </a:lnTo>
                <a:lnTo>
                  <a:pt x="6403805" y="1583491"/>
                </a:lnTo>
                <a:lnTo>
                  <a:pt x="6415235" y="1583491"/>
                </a:lnTo>
                <a:lnTo>
                  <a:pt x="6426666" y="1583491"/>
                </a:lnTo>
                <a:lnTo>
                  <a:pt x="6438096" y="1583491"/>
                </a:lnTo>
                <a:lnTo>
                  <a:pt x="6449525" y="1583491"/>
                </a:lnTo>
                <a:lnTo>
                  <a:pt x="6461003" y="1583491"/>
                </a:lnTo>
                <a:lnTo>
                  <a:pt x="6472433" y="1583491"/>
                </a:lnTo>
                <a:lnTo>
                  <a:pt x="6483863" y="1583491"/>
                </a:lnTo>
                <a:lnTo>
                  <a:pt x="6495293" y="1583491"/>
                </a:lnTo>
                <a:lnTo>
                  <a:pt x="6506723" y="1583491"/>
                </a:lnTo>
                <a:lnTo>
                  <a:pt x="6518201" y="1583491"/>
                </a:lnTo>
                <a:lnTo>
                  <a:pt x="6529631" y="1583491"/>
                </a:lnTo>
                <a:lnTo>
                  <a:pt x="6541061" y="1583491"/>
                </a:lnTo>
                <a:lnTo>
                  <a:pt x="6552490" y="1583491"/>
                </a:lnTo>
                <a:lnTo>
                  <a:pt x="6563921" y="1583491"/>
                </a:lnTo>
                <a:lnTo>
                  <a:pt x="6575398" y="1583491"/>
                </a:lnTo>
                <a:lnTo>
                  <a:pt x="6586828" y="1583491"/>
                </a:lnTo>
                <a:lnTo>
                  <a:pt x="6598259" y="1583491"/>
                </a:lnTo>
                <a:lnTo>
                  <a:pt x="6609688" y="1583491"/>
                </a:lnTo>
                <a:lnTo>
                  <a:pt x="6621118" y="1583491"/>
                </a:lnTo>
                <a:lnTo>
                  <a:pt x="6632596" y="1583491"/>
                </a:lnTo>
                <a:lnTo>
                  <a:pt x="6644026" y="1583491"/>
                </a:lnTo>
                <a:lnTo>
                  <a:pt x="6655456" y="1583491"/>
                </a:lnTo>
                <a:lnTo>
                  <a:pt x="6666886" y="1583491"/>
                </a:lnTo>
                <a:lnTo>
                  <a:pt x="6678316" y="1583491"/>
                </a:lnTo>
                <a:lnTo>
                  <a:pt x="6689794" y="1583491"/>
                </a:lnTo>
                <a:lnTo>
                  <a:pt x="6701224" y="1583491"/>
                </a:lnTo>
                <a:lnTo>
                  <a:pt x="6712653" y="1583491"/>
                </a:lnTo>
                <a:lnTo>
                  <a:pt x="6724083" y="1583491"/>
                </a:lnTo>
                <a:lnTo>
                  <a:pt x="6735514" y="1583491"/>
                </a:lnTo>
                <a:lnTo>
                  <a:pt x="6746944" y="1583491"/>
                </a:lnTo>
                <a:lnTo>
                  <a:pt x="6758421" y="1583491"/>
                </a:lnTo>
                <a:lnTo>
                  <a:pt x="6769851" y="1583491"/>
                </a:lnTo>
                <a:lnTo>
                  <a:pt x="6781281" y="1583491"/>
                </a:lnTo>
                <a:lnTo>
                  <a:pt x="6792711" y="1583491"/>
                </a:lnTo>
                <a:lnTo>
                  <a:pt x="6804141" y="1583491"/>
                </a:lnTo>
                <a:lnTo>
                  <a:pt x="6815619" y="1583491"/>
                </a:lnTo>
                <a:lnTo>
                  <a:pt x="6827049" y="1583491"/>
                </a:lnTo>
                <a:lnTo>
                  <a:pt x="6838479" y="1583491"/>
                </a:lnTo>
                <a:lnTo>
                  <a:pt x="6849909" y="1583491"/>
                </a:lnTo>
                <a:lnTo>
                  <a:pt x="6861339" y="1583491"/>
                </a:lnTo>
                <a:lnTo>
                  <a:pt x="6872816" y="1583491"/>
                </a:lnTo>
                <a:lnTo>
                  <a:pt x="6884246" y="1583491"/>
                </a:lnTo>
                <a:lnTo>
                  <a:pt x="6895676" y="1583491"/>
                </a:lnTo>
                <a:lnTo>
                  <a:pt x="6907107" y="1583491"/>
                </a:lnTo>
                <a:lnTo>
                  <a:pt x="6918537" y="1583491"/>
                </a:lnTo>
                <a:lnTo>
                  <a:pt x="6930014" y="1583491"/>
                </a:lnTo>
                <a:lnTo>
                  <a:pt x="6941444" y="1583491"/>
                </a:lnTo>
                <a:lnTo>
                  <a:pt x="6952874" y="1583491"/>
                </a:lnTo>
                <a:lnTo>
                  <a:pt x="6964304" y="1583491"/>
                </a:lnTo>
                <a:lnTo>
                  <a:pt x="6975734" y="1583491"/>
                </a:lnTo>
                <a:lnTo>
                  <a:pt x="6987212" y="1583491"/>
                </a:lnTo>
                <a:lnTo>
                  <a:pt x="6998642" y="1583491"/>
                </a:lnTo>
                <a:lnTo>
                  <a:pt x="7010072" y="1583491"/>
                </a:lnTo>
                <a:lnTo>
                  <a:pt x="7021502" y="1583491"/>
                </a:lnTo>
                <a:lnTo>
                  <a:pt x="7032931" y="1583491"/>
                </a:lnTo>
                <a:lnTo>
                  <a:pt x="7044409" y="1583491"/>
                </a:lnTo>
                <a:lnTo>
                  <a:pt x="7055839" y="1583491"/>
                </a:lnTo>
                <a:lnTo>
                  <a:pt x="7067269" y="1583491"/>
                </a:lnTo>
                <a:lnTo>
                  <a:pt x="7078700" y="1583491"/>
                </a:lnTo>
                <a:lnTo>
                  <a:pt x="7090129" y="1583491"/>
                </a:lnTo>
                <a:lnTo>
                  <a:pt x="7101607" y="1583491"/>
                </a:lnTo>
                <a:lnTo>
                  <a:pt x="7113037" y="1583491"/>
                </a:lnTo>
                <a:lnTo>
                  <a:pt x="7124467" y="1583491"/>
                </a:lnTo>
                <a:lnTo>
                  <a:pt x="7135897" y="1583491"/>
                </a:lnTo>
                <a:lnTo>
                  <a:pt x="7147327" y="1583491"/>
                </a:lnTo>
                <a:lnTo>
                  <a:pt x="7158805" y="1583491"/>
                </a:lnTo>
                <a:lnTo>
                  <a:pt x="7170235" y="1583491"/>
                </a:lnTo>
                <a:lnTo>
                  <a:pt x="7181665" y="1583491"/>
                </a:lnTo>
                <a:lnTo>
                  <a:pt x="7193094" y="1583491"/>
                </a:lnTo>
                <a:lnTo>
                  <a:pt x="7204524" y="1583491"/>
                </a:lnTo>
                <a:lnTo>
                  <a:pt x="7216002" y="1583491"/>
                </a:lnTo>
                <a:lnTo>
                  <a:pt x="7227432" y="1583491"/>
                </a:lnTo>
                <a:lnTo>
                  <a:pt x="7238862" y="1583491"/>
                </a:lnTo>
                <a:lnTo>
                  <a:pt x="7250292" y="1583491"/>
                </a:lnTo>
                <a:lnTo>
                  <a:pt x="7261722" y="1583491"/>
                </a:lnTo>
                <a:lnTo>
                  <a:pt x="7273200" y="1583491"/>
                </a:lnTo>
                <a:lnTo>
                  <a:pt x="7284630" y="1583491"/>
                </a:lnTo>
                <a:lnTo>
                  <a:pt x="7296060" y="1583491"/>
                </a:lnTo>
                <a:lnTo>
                  <a:pt x="7307490" y="1583491"/>
                </a:lnTo>
                <a:lnTo>
                  <a:pt x="7318920" y="1583491"/>
                </a:lnTo>
                <a:lnTo>
                  <a:pt x="7330398" y="1583491"/>
                </a:lnTo>
                <a:lnTo>
                  <a:pt x="7341828" y="1583491"/>
                </a:lnTo>
                <a:lnTo>
                  <a:pt x="7353257" y="1583491"/>
                </a:lnTo>
                <a:lnTo>
                  <a:pt x="7364687" y="1583491"/>
                </a:lnTo>
                <a:lnTo>
                  <a:pt x="7376117" y="1583491"/>
                </a:lnTo>
                <a:lnTo>
                  <a:pt x="7387595" y="1583491"/>
                </a:lnTo>
                <a:lnTo>
                  <a:pt x="7399025" y="1583491"/>
                </a:lnTo>
                <a:lnTo>
                  <a:pt x="7410455" y="1583491"/>
                </a:lnTo>
                <a:lnTo>
                  <a:pt x="7421885" y="1583491"/>
                </a:lnTo>
                <a:lnTo>
                  <a:pt x="7433315" y="1583491"/>
                </a:lnTo>
                <a:lnTo>
                  <a:pt x="7444793" y="1583491"/>
                </a:lnTo>
                <a:lnTo>
                  <a:pt x="7456222" y="1583491"/>
                </a:lnTo>
                <a:lnTo>
                  <a:pt x="7467653" y="1583491"/>
                </a:lnTo>
                <a:lnTo>
                  <a:pt x="7479083" y="1583491"/>
                </a:lnTo>
                <a:lnTo>
                  <a:pt x="7490513" y="1583491"/>
                </a:lnTo>
                <a:lnTo>
                  <a:pt x="7501990" y="1583491"/>
                </a:lnTo>
                <a:lnTo>
                  <a:pt x="7513420" y="1583491"/>
                </a:lnTo>
                <a:lnTo>
                  <a:pt x="7524850" y="1583491"/>
                </a:lnTo>
                <a:lnTo>
                  <a:pt x="7536280" y="1583491"/>
                </a:lnTo>
                <a:lnTo>
                  <a:pt x="7547710" y="1583491"/>
                </a:lnTo>
                <a:lnTo>
                  <a:pt x="7559188" y="1583491"/>
                </a:lnTo>
                <a:lnTo>
                  <a:pt x="7570618" y="1583491"/>
                </a:lnTo>
                <a:lnTo>
                  <a:pt x="7582048" y="1583491"/>
                </a:lnTo>
                <a:lnTo>
                  <a:pt x="7593478" y="1583491"/>
                </a:lnTo>
                <a:lnTo>
                  <a:pt x="7604908" y="1583491"/>
                </a:lnTo>
                <a:lnTo>
                  <a:pt x="7616385" y="1583491"/>
                </a:lnTo>
                <a:lnTo>
                  <a:pt x="7627815" y="1583491"/>
                </a:lnTo>
                <a:lnTo>
                  <a:pt x="7639246" y="1583491"/>
                </a:lnTo>
                <a:lnTo>
                  <a:pt x="7650676" y="1583491"/>
                </a:lnTo>
                <a:lnTo>
                  <a:pt x="7662106" y="1583491"/>
                </a:lnTo>
                <a:lnTo>
                  <a:pt x="7673583" y="1583491"/>
                </a:lnTo>
                <a:lnTo>
                  <a:pt x="7685013" y="1583491"/>
                </a:lnTo>
                <a:lnTo>
                  <a:pt x="7696443" y="1583491"/>
                </a:lnTo>
                <a:lnTo>
                  <a:pt x="7707873" y="1583491"/>
                </a:lnTo>
                <a:lnTo>
                  <a:pt x="7719303" y="1583491"/>
                </a:lnTo>
                <a:lnTo>
                  <a:pt x="7730733" y="1583491"/>
                </a:lnTo>
                <a:lnTo>
                  <a:pt x="7742211" y="1583491"/>
                </a:lnTo>
                <a:lnTo>
                  <a:pt x="7753641" y="1583491"/>
                </a:lnTo>
                <a:lnTo>
                  <a:pt x="7765071" y="1583491"/>
                </a:lnTo>
                <a:lnTo>
                  <a:pt x="7776501" y="1583491"/>
                </a:lnTo>
                <a:lnTo>
                  <a:pt x="7787931" y="1583491"/>
                </a:lnTo>
                <a:lnTo>
                  <a:pt x="7799408" y="1583491"/>
                </a:lnTo>
                <a:lnTo>
                  <a:pt x="7810839" y="1583491"/>
                </a:lnTo>
                <a:lnTo>
                  <a:pt x="7822268" y="1583491"/>
                </a:lnTo>
                <a:lnTo>
                  <a:pt x="7833698" y="1583491"/>
                </a:lnTo>
                <a:lnTo>
                  <a:pt x="7845128" y="1583491"/>
                </a:lnTo>
                <a:lnTo>
                  <a:pt x="7856606" y="1583491"/>
                </a:lnTo>
                <a:lnTo>
                  <a:pt x="7868036" y="1583491"/>
                </a:lnTo>
                <a:lnTo>
                  <a:pt x="7879466" y="1583491"/>
                </a:lnTo>
                <a:lnTo>
                  <a:pt x="7890896" y="1583491"/>
                </a:lnTo>
                <a:lnTo>
                  <a:pt x="7902326" y="1583491"/>
                </a:lnTo>
                <a:lnTo>
                  <a:pt x="7913804" y="1583491"/>
                </a:lnTo>
                <a:lnTo>
                  <a:pt x="7925234" y="1583491"/>
                </a:lnTo>
                <a:lnTo>
                  <a:pt x="7936663" y="1583491"/>
                </a:lnTo>
                <a:lnTo>
                  <a:pt x="7948094" y="1583491"/>
                </a:lnTo>
                <a:lnTo>
                  <a:pt x="7959524" y="1583491"/>
                </a:lnTo>
                <a:lnTo>
                  <a:pt x="7971001" y="1583491"/>
                </a:lnTo>
                <a:lnTo>
                  <a:pt x="7982431" y="1583491"/>
                </a:lnTo>
                <a:lnTo>
                  <a:pt x="7993861" y="1583491"/>
                </a:lnTo>
                <a:lnTo>
                  <a:pt x="8005291" y="1583491"/>
                </a:lnTo>
                <a:lnTo>
                  <a:pt x="8016721" y="1583491"/>
                </a:lnTo>
                <a:lnTo>
                  <a:pt x="8028199" y="1583491"/>
                </a:lnTo>
                <a:lnTo>
                  <a:pt x="8039629" y="1583491"/>
                </a:lnTo>
                <a:lnTo>
                  <a:pt x="8051059" y="1583491"/>
                </a:lnTo>
                <a:lnTo>
                  <a:pt x="8062489" y="1583491"/>
                </a:lnTo>
                <a:lnTo>
                  <a:pt x="8073919" y="1583491"/>
                </a:lnTo>
                <a:lnTo>
                  <a:pt x="8085396" y="1583491"/>
                </a:lnTo>
                <a:lnTo>
                  <a:pt x="8096826" y="1583491"/>
                </a:lnTo>
                <a:lnTo>
                  <a:pt x="8108256" y="1583491"/>
                </a:lnTo>
                <a:lnTo>
                  <a:pt x="8119687" y="1583491"/>
                </a:lnTo>
                <a:lnTo>
                  <a:pt x="8131117" y="1583491"/>
                </a:lnTo>
                <a:lnTo>
                  <a:pt x="8142594" y="1583491"/>
                </a:lnTo>
                <a:lnTo>
                  <a:pt x="8154024" y="1583491"/>
                </a:lnTo>
                <a:lnTo>
                  <a:pt x="8165454" y="1583491"/>
                </a:lnTo>
                <a:lnTo>
                  <a:pt x="8176884" y="1583491"/>
                </a:lnTo>
                <a:lnTo>
                  <a:pt x="8188314" y="1583491"/>
                </a:lnTo>
                <a:lnTo>
                  <a:pt x="8199792" y="1583491"/>
                </a:lnTo>
                <a:lnTo>
                  <a:pt x="8211222" y="1583491"/>
                </a:lnTo>
                <a:lnTo>
                  <a:pt x="8222652" y="1583491"/>
                </a:lnTo>
                <a:lnTo>
                  <a:pt x="8234082" y="1583491"/>
                </a:lnTo>
                <a:lnTo>
                  <a:pt x="8245512" y="1583491"/>
                </a:lnTo>
                <a:lnTo>
                  <a:pt x="8256989" y="1583491"/>
                </a:lnTo>
                <a:lnTo>
                  <a:pt x="8268419" y="1583491"/>
                </a:lnTo>
                <a:lnTo>
                  <a:pt x="8279850" y="1583491"/>
                </a:lnTo>
                <a:lnTo>
                  <a:pt x="8291280" y="1583491"/>
                </a:lnTo>
                <a:lnTo>
                  <a:pt x="8302709" y="1583491"/>
                </a:lnTo>
                <a:lnTo>
                  <a:pt x="8314187" y="1583491"/>
                </a:lnTo>
                <a:lnTo>
                  <a:pt x="8325617" y="1583491"/>
                </a:lnTo>
                <a:lnTo>
                  <a:pt x="8337047" y="1583491"/>
                </a:lnTo>
                <a:lnTo>
                  <a:pt x="8348477" y="1583491"/>
                </a:lnTo>
                <a:lnTo>
                  <a:pt x="8359907" y="1583491"/>
                </a:lnTo>
                <a:lnTo>
                  <a:pt x="8371385" y="1583491"/>
                </a:lnTo>
                <a:lnTo>
                  <a:pt x="8382815" y="1583491"/>
                </a:lnTo>
                <a:lnTo>
                  <a:pt x="8394245" y="1583491"/>
                </a:lnTo>
                <a:lnTo>
                  <a:pt x="8405674" y="1583491"/>
                </a:lnTo>
                <a:lnTo>
                  <a:pt x="8417104" y="1583491"/>
                </a:lnTo>
                <a:lnTo>
                  <a:pt x="8428582" y="1583491"/>
                </a:lnTo>
                <a:lnTo>
                  <a:pt x="8440012" y="1583491"/>
                </a:lnTo>
                <a:lnTo>
                  <a:pt x="8451442" y="1583491"/>
                </a:lnTo>
                <a:lnTo>
                  <a:pt x="8462872" y="1583491"/>
                </a:lnTo>
                <a:lnTo>
                  <a:pt x="8474302" y="1583491"/>
                </a:lnTo>
                <a:lnTo>
                  <a:pt x="8485780" y="1583491"/>
                </a:lnTo>
                <a:lnTo>
                  <a:pt x="8497210" y="1583491"/>
                </a:lnTo>
                <a:lnTo>
                  <a:pt x="8508640" y="1583491"/>
                </a:lnTo>
                <a:lnTo>
                  <a:pt x="8520069" y="1583491"/>
                </a:lnTo>
                <a:lnTo>
                  <a:pt x="8531500" y="1583491"/>
                </a:lnTo>
                <a:lnTo>
                  <a:pt x="8542977" y="1583491"/>
                </a:lnTo>
                <a:lnTo>
                  <a:pt x="8554407" y="1583491"/>
                </a:lnTo>
                <a:lnTo>
                  <a:pt x="8565837" y="1583491"/>
                </a:lnTo>
                <a:lnTo>
                  <a:pt x="8577267" y="1583491"/>
                </a:lnTo>
                <a:lnTo>
                  <a:pt x="8588697" y="1583491"/>
                </a:lnTo>
                <a:lnTo>
                  <a:pt x="8600175" y="1583491"/>
                </a:lnTo>
                <a:lnTo>
                  <a:pt x="8611605" y="1583491"/>
                </a:lnTo>
                <a:lnTo>
                  <a:pt x="8623035" y="1583491"/>
                </a:lnTo>
                <a:lnTo>
                  <a:pt x="8634465" y="1583491"/>
                </a:lnTo>
                <a:lnTo>
                  <a:pt x="8645895" y="1583491"/>
                </a:lnTo>
                <a:lnTo>
                  <a:pt x="8657373" y="1583491"/>
                </a:lnTo>
                <a:lnTo>
                  <a:pt x="8668802" y="1583491"/>
                </a:lnTo>
                <a:lnTo>
                  <a:pt x="8680232" y="1583491"/>
                </a:lnTo>
                <a:lnTo>
                  <a:pt x="8691662" y="1583491"/>
                </a:lnTo>
                <a:lnTo>
                  <a:pt x="8703093" y="1583491"/>
                </a:lnTo>
                <a:lnTo>
                  <a:pt x="8714570" y="1583491"/>
                </a:lnTo>
                <a:lnTo>
                  <a:pt x="8726000" y="1583491"/>
                </a:lnTo>
                <a:lnTo>
                  <a:pt x="8737430" y="1583491"/>
                </a:lnTo>
                <a:lnTo>
                  <a:pt x="8748860" y="1583491"/>
                </a:lnTo>
                <a:lnTo>
                  <a:pt x="8760290" y="1583491"/>
                </a:lnTo>
                <a:lnTo>
                  <a:pt x="8771768" y="1583491"/>
                </a:lnTo>
                <a:lnTo>
                  <a:pt x="8783198" y="1583491"/>
                </a:lnTo>
                <a:lnTo>
                  <a:pt x="8794628" y="1583491"/>
                </a:lnTo>
                <a:lnTo>
                  <a:pt x="8806058" y="1583491"/>
                </a:lnTo>
                <a:lnTo>
                  <a:pt x="8817488" y="1583491"/>
                </a:lnTo>
                <a:lnTo>
                  <a:pt x="8828918" y="1583491"/>
                </a:lnTo>
                <a:lnTo>
                  <a:pt x="8840395" y="1583491"/>
                </a:lnTo>
                <a:lnTo>
                  <a:pt x="8851825" y="1583491"/>
                </a:lnTo>
                <a:lnTo>
                  <a:pt x="8863256" y="1583491"/>
                </a:lnTo>
                <a:lnTo>
                  <a:pt x="8874686" y="1583491"/>
                </a:lnTo>
                <a:lnTo>
                  <a:pt x="8886115" y="1583491"/>
                </a:lnTo>
                <a:lnTo>
                  <a:pt x="8897593" y="1583491"/>
                </a:lnTo>
                <a:lnTo>
                  <a:pt x="8909022" y="1583491"/>
                </a:lnTo>
                <a:lnTo>
                  <a:pt x="8920453" y="1583491"/>
                </a:lnTo>
                <a:lnTo>
                  <a:pt x="8931883" y="1583491"/>
                </a:lnTo>
                <a:lnTo>
                  <a:pt x="8943313" y="1583491"/>
                </a:lnTo>
                <a:lnTo>
                  <a:pt x="8954791" y="1583491"/>
                </a:lnTo>
                <a:lnTo>
                  <a:pt x="8966220" y="1583491"/>
                </a:lnTo>
                <a:lnTo>
                  <a:pt x="8977651" y="1583491"/>
                </a:lnTo>
                <a:lnTo>
                  <a:pt x="8989080" y="1583491"/>
                </a:lnTo>
                <a:lnTo>
                  <a:pt x="9000511" y="1583491"/>
                </a:lnTo>
                <a:lnTo>
                  <a:pt x="9011988" y="1583491"/>
                </a:lnTo>
                <a:lnTo>
                  <a:pt x="9023418" y="1583491"/>
                </a:lnTo>
                <a:lnTo>
                  <a:pt x="9034849" y="1583491"/>
                </a:lnTo>
                <a:lnTo>
                  <a:pt x="9046278" y="1583491"/>
                </a:lnTo>
                <a:lnTo>
                  <a:pt x="9057709" y="1583491"/>
                </a:lnTo>
                <a:lnTo>
                  <a:pt x="9069186" y="1583491"/>
                </a:lnTo>
                <a:lnTo>
                  <a:pt x="9080615" y="1583491"/>
                </a:lnTo>
                <a:lnTo>
                  <a:pt x="9092046" y="1583491"/>
                </a:lnTo>
                <a:lnTo>
                  <a:pt x="9103476" y="1583491"/>
                </a:lnTo>
                <a:lnTo>
                  <a:pt x="9114906" y="1583491"/>
                </a:lnTo>
                <a:lnTo>
                  <a:pt x="9126384" y="1583491"/>
                </a:lnTo>
                <a:lnTo>
                  <a:pt x="9137813" y="1583491"/>
                </a:lnTo>
                <a:lnTo>
                  <a:pt x="9149244" y="1583491"/>
                </a:lnTo>
                <a:lnTo>
                  <a:pt x="9160673" y="1583491"/>
                </a:lnTo>
                <a:lnTo>
                  <a:pt x="9172104" y="1583491"/>
                </a:lnTo>
                <a:lnTo>
                  <a:pt x="9183581" y="1583491"/>
                </a:lnTo>
                <a:lnTo>
                  <a:pt x="9195011" y="1583491"/>
                </a:lnTo>
                <a:lnTo>
                  <a:pt x="9206442" y="1583491"/>
                </a:lnTo>
                <a:lnTo>
                  <a:pt x="9217871" y="1583491"/>
                </a:lnTo>
                <a:lnTo>
                  <a:pt x="9229301" y="1583491"/>
                </a:lnTo>
                <a:lnTo>
                  <a:pt x="9240779" y="1583491"/>
                </a:lnTo>
                <a:lnTo>
                  <a:pt x="9252209" y="1583491"/>
                </a:lnTo>
                <a:lnTo>
                  <a:pt x="9263639" y="1583491"/>
                </a:lnTo>
                <a:lnTo>
                  <a:pt x="9275069" y="1583491"/>
                </a:lnTo>
                <a:lnTo>
                  <a:pt x="9286498" y="1583491"/>
                </a:lnTo>
                <a:lnTo>
                  <a:pt x="9297977" y="1583491"/>
                </a:lnTo>
                <a:lnTo>
                  <a:pt x="9309406" y="1583491"/>
                </a:lnTo>
                <a:lnTo>
                  <a:pt x="9320837" y="1583491"/>
                </a:lnTo>
                <a:lnTo>
                  <a:pt x="9332266" y="1583491"/>
                </a:lnTo>
                <a:lnTo>
                  <a:pt x="9343696" y="1583491"/>
                </a:lnTo>
                <a:lnTo>
                  <a:pt x="9355174" y="1583491"/>
                </a:lnTo>
                <a:lnTo>
                  <a:pt x="9366604" y="1583491"/>
                </a:lnTo>
                <a:lnTo>
                  <a:pt x="9378035" y="1583491"/>
                </a:lnTo>
                <a:lnTo>
                  <a:pt x="9389464" y="1583491"/>
                </a:lnTo>
                <a:lnTo>
                  <a:pt x="9400894" y="1583491"/>
                </a:lnTo>
                <a:lnTo>
                  <a:pt x="9412372" y="1583491"/>
                </a:lnTo>
                <a:lnTo>
                  <a:pt x="9423802" y="1583491"/>
                </a:lnTo>
                <a:lnTo>
                  <a:pt x="9435232" y="1583491"/>
                </a:lnTo>
                <a:lnTo>
                  <a:pt x="9446662" y="1583491"/>
                </a:lnTo>
                <a:lnTo>
                  <a:pt x="9458091" y="1583491"/>
                </a:lnTo>
                <a:lnTo>
                  <a:pt x="9469570" y="1583491"/>
                </a:lnTo>
                <a:lnTo>
                  <a:pt x="9480999" y="1583491"/>
                </a:lnTo>
                <a:lnTo>
                  <a:pt x="9492429" y="1583491"/>
                </a:lnTo>
                <a:lnTo>
                  <a:pt x="9503859" y="1583491"/>
                </a:lnTo>
                <a:lnTo>
                  <a:pt x="9515289" y="1583491"/>
                </a:lnTo>
                <a:lnTo>
                  <a:pt x="9526767" y="1583491"/>
                </a:lnTo>
                <a:lnTo>
                  <a:pt x="9538197" y="1583491"/>
                </a:lnTo>
                <a:lnTo>
                  <a:pt x="9549626" y="1583491"/>
                </a:lnTo>
                <a:lnTo>
                  <a:pt x="9561057" y="1583491"/>
                </a:lnTo>
                <a:lnTo>
                  <a:pt x="9572487" y="1583491"/>
                </a:lnTo>
                <a:lnTo>
                  <a:pt x="9583965" y="1583491"/>
                </a:lnTo>
                <a:lnTo>
                  <a:pt x="9595395" y="1583491"/>
                </a:lnTo>
                <a:lnTo>
                  <a:pt x="9606824" y="1583491"/>
                </a:lnTo>
                <a:lnTo>
                  <a:pt x="9618255" y="1583491"/>
                </a:lnTo>
                <a:lnTo>
                  <a:pt x="9629684" y="1583491"/>
                </a:lnTo>
                <a:lnTo>
                  <a:pt x="9641163" y="1583491"/>
                </a:lnTo>
                <a:lnTo>
                  <a:pt x="9652592" y="1583491"/>
                </a:lnTo>
                <a:lnTo>
                  <a:pt x="9664022" y="1583491"/>
                </a:lnTo>
                <a:lnTo>
                  <a:pt x="9675452" y="1583491"/>
                </a:lnTo>
                <a:lnTo>
                  <a:pt x="9686882" y="1583491"/>
                </a:lnTo>
                <a:lnTo>
                  <a:pt x="9698360" y="1583491"/>
                </a:lnTo>
                <a:lnTo>
                  <a:pt x="9709790" y="1583491"/>
                </a:lnTo>
                <a:lnTo>
                  <a:pt x="9721219" y="1583491"/>
                </a:lnTo>
                <a:lnTo>
                  <a:pt x="9732650" y="1583491"/>
                </a:lnTo>
                <a:lnTo>
                  <a:pt x="9744080" y="1583491"/>
                </a:lnTo>
                <a:lnTo>
                  <a:pt x="9755557" y="1583491"/>
                </a:lnTo>
                <a:lnTo>
                  <a:pt x="9766988" y="1583491"/>
                </a:lnTo>
                <a:lnTo>
                  <a:pt x="9778417" y="1583491"/>
                </a:lnTo>
                <a:lnTo>
                  <a:pt x="9789848" y="1583491"/>
                </a:lnTo>
                <a:lnTo>
                  <a:pt x="9801277" y="1583491"/>
                </a:lnTo>
                <a:lnTo>
                  <a:pt x="9812755" y="1583491"/>
                </a:lnTo>
                <a:lnTo>
                  <a:pt x="9824185" y="1583491"/>
                </a:lnTo>
                <a:lnTo>
                  <a:pt x="9835615" y="1583491"/>
                </a:lnTo>
                <a:lnTo>
                  <a:pt x="9847045" y="1583491"/>
                </a:lnTo>
                <a:lnTo>
                  <a:pt x="9858475" y="1583491"/>
                </a:lnTo>
                <a:lnTo>
                  <a:pt x="9869952" y="1583491"/>
                </a:lnTo>
                <a:lnTo>
                  <a:pt x="9881383" y="1583491"/>
                </a:lnTo>
                <a:lnTo>
                  <a:pt x="9892812" y="1583491"/>
                </a:lnTo>
                <a:lnTo>
                  <a:pt x="9904243" y="1583491"/>
                </a:lnTo>
                <a:lnTo>
                  <a:pt x="9915673" y="1583491"/>
                </a:lnTo>
                <a:lnTo>
                  <a:pt x="9927102" y="1583491"/>
                </a:lnTo>
                <a:lnTo>
                  <a:pt x="9938581" y="1583491"/>
                </a:lnTo>
                <a:lnTo>
                  <a:pt x="9950010" y="1583491"/>
                </a:lnTo>
                <a:lnTo>
                  <a:pt x="9961441" y="1583491"/>
                </a:lnTo>
                <a:lnTo>
                  <a:pt x="9972870" y="1583491"/>
                </a:lnTo>
                <a:lnTo>
                  <a:pt x="9984300" y="1583491"/>
                </a:lnTo>
                <a:lnTo>
                  <a:pt x="9995778" y="1583491"/>
                </a:lnTo>
                <a:lnTo>
                  <a:pt x="10007208" y="1583491"/>
                </a:lnTo>
                <a:lnTo>
                  <a:pt x="10018638" y="1583491"/>
                </a:lnTo>
                <a:lnTo>
                  <a:pt x="10030068" y="1583491"/>
                </a:lnTo>
                <a:lnTo>
                  <a:pt x="10041498" y="1583491"/>
                </a:lnTo>
                <a:lnTo>
                  <a:pt x="10052976" y="1583491"/>
                </a:lnTo>
                <a:lnTo>
                  <a:pt x="10064405" y="1583491"/>
                </a:lnTo>
                <a:lnTo>
                  <a:pt x="10075835" y="1583491"/>
                </a:lnTo>
                <a:lnTo>
                  <a:pt x="10087266" y="1583491"/>
                </a:lnTo>
                <a:lnTo>
                  <a:pt x="10098695" y="1583491"/>
                </a:lnTo>
                <a:lnTo>
                  <a:pt x="10110174" y="1583491"/>
                </a:lnTo>
                <a:lnTo>
                  <a:pt x="10121603" y="1583491"/>
                </a:lnTo>
                <a:lnTo>
                  <a:pt x="10133033" y="1583491"/>
                </a:lnTo>
                <a:lnTo>
                  <a:pt x="10144463" y="1583491"/>
                </a:lnTo>
                <a:lnTo>
                  <a:pt x="10155893" y="1583491"/>
                </a:lnTo>
                <a:lnTo>
                  <a:pt x="10167371" y="1583491"/>
                </a:lnTo>
                <a:lnTo>
                  <a:pt x="10178801" y="1583491"/>
                </a:lnTo>
                <a:lnTo>
                  <a:pt x="10190230" y="1583491"/>
                </a:lnTo>
                <a:lnTo>
                  <a:pt x="10201661" y="1583491"/>
                </a:lnTo>
                <a:lnTo>
                  <a:pt x="10213091" y="1583491"/>
                </a:lnTo>
                <a:lnTo>
                  <a:pt x="10224569" y="1583491"/>
                </a:lnTo>
                <a:lnTo>
                  <a:pt x="10235998" y="1583491"/>
                </a:lnTo>
                <a:lnTo>
                  <a:pt x="10247428" y="1583491"/>
                </a:lnTo>
                <a:lnTo>
                  <a:pt x="10258859" y="1583491"/>
                </a:lnTo>
                <a:lnTo>
                  <a:pt x="10270288" y="1583491"/>
                </a:lnTo>
                <a:lnTo>
                  <a:pt x="10281767" y="1583491"/>
                </a:lnTo>
                <a:lnTo>
                  <a:pt x="10293196" y="1583491"/>
                </a:lnTo>
                <a:lnTo>
                  <a:pt x="10304626" y="1583491"/>
                </a:lnTo>
                <a:lnTo>
                  <a:pt x="10316056" y="1583491"/>
                </a:lnTo>
                <a:lnTo>
                  <a:pt x="10327486" y="1583491"/>
                </a:lnTo>
                <a:lnTo>
                  <a:pt x="10338963" y="1583491"/>
                </a:lnTo>
                <a:lnTo>
                  <a:pt x="10350394" y="1583491"/>
                </a:lnTo>
                <a:lnTo>
                  <a:pt x="10361823" y="1583491"/>
                </a:lnTo>
                <a:lnTo>
                  <a:pt x="10373254" y="1583491"/>
                </a:lnTo>
                <a:lnTo>
                  <a:pt x="10384684" y="1583491"/>
                </a:lnTo>
                <a:lnTo>
                  <a:pt x="10396161" y="1583491"/>
                </a:lnTo>
                <a:lnTo>
                  <a:pt x="10407591" y="1583491"/>
                </a:lnTo>
                <a:lnTo>
                  <a:pt x="10419021" y="1583491"/>
                </a:lnTo>
                <a:lnTo>
                  <a:pt x="10430452" y="1583491"/>
                </a:lnTo>
                <a:lnTo>
                  <a:pt x="10441881" y="1583491"/>
                </a:lnTo>
                <a:lnTo>
                  <a:pt x="10453358" y="1583491"/>
                </a:lnTo>
                <a:lnTo>
                  <a:pt x="10464789" y="1583491"/>
                </a:lnTo>
                <a:lnTo>
                  <a:pt x="10476219" y="1583491"/>
                </a:lnTo>
                <a:lnTo>
                  <a:pt x="10487649" y="1583491"/>
                </a:lnTo>
                <a:lnTo>
                  <a:pt x="10499079" y="1583491"/>
                </a:lnTo>
                <a:lnTo>
                  <a:pt x="10510556" y="1583491"/>
                </a:lnTo>
                <a:lnTo>
                  <a:pt x="10521987" y="1583491"/>
                </a:lnTo>
                <a:lnTo>
                  <a:pt x="10533416" y="1583491"/>
                </a:lnTo>
                <a:lnTo>
                  <a:pt x="10544847" y="1583491"/>
                </a:lnTo>
                <a:lnTo>
                  <a:pt x="10556277" y="1583491"/>
                </a:lnTo>
                <a:lnTo>
                  <a:pt x="10567754" y="1583491"/>
                </a:lnTo>
                <a:lnTo>
                  <a:pt x="10579184" y="1583491"/>
                </a:lnTo>
                <a:lnTo>
                  <a:pt x="10590614" y="1583491"/>
                </a:lnTo>
                <a:lnTo>
                  <a:pt x="10602045" y="1583491"/>
                </a:lnTo>
                <a:lnTo>
                  <a:pt x="10613474" y="1583491"/>
                </a:lnTo>
                <a:lnTo>
                  <a:pt x="10624951" y="1583491"/>
                </a:lnTo>
                <a:lnTo>
                  <a:pt x="10636382" y="1583491"/>
                </a:lnTo>
                <a:lnTo>
                  <a:pt x="10647812" y="1583491"/>
                </a:lnTo>
                <a:lnTo>
                  <a:pt x="10659241" y="1583491"/>
                </a:lnTo>
                <a:lnTo>
                  <a:pt x="10670672" y="1583491"/>
                </a:lnTo>
                <a:lnTo>
                  <a:pt x="10682149" y="1583491"/>
                </a:lnTo>
                <a:lnTo>
                  <a:pt x="10693580" y="1583491"/>
                </a:lnTo>
                <a:lnTo>
                  <a:pt x="10705009" y="1583491"/>
                </a:lnTo>
                <a:lnTo>
                  <a:pt x="10716439" y="1583491"/>
                </a:lnTo>
                <a:lnTo>
                  <a:pt x="10727870" y="1583491"/>
                </a:lnTo>
                <a:lnTo>
                  <a:pt x="10739347" y="1583491"/>
                </a:lnTo>
                <a:lnTo>
                  <a:pt x="10750778" y="1583491"/>
                </a:lnTo>
                <a:lnTo>
                  <a:pt x="10762207" y="1583491"/>
                </a:lnTo>
                <a:lnTo>
                  <a:pt x="10773637" y="1583491"/>
                </a:lnTo>
                <a:lnTo>
                  <a:pt x="10785067" y="1583491"/>
                </a:lnTo>
                <a:lnTo>
                  <a:pt x="10796544" y="1583491"/>
                </a:lnTo>
                <a:lnTo>
                  <a:pt x="10807975" y="1583491"/>
                </a:lnTo>
                <a:lnTo>
                  <a:pt x="10819405" y="1583491"/>
                </a:lnTo>
                <a:lnTo>
                  <a:pt x="10830834" y="1583491"/>
                </a:lnTo>
                <a:lnTo>
                  <a:pt x="10842265" y="1583491"/>
                </a:lnTo>
                <a:lnTo>
                  <a:pt x="10853742" y="1583491"/>
                </a:lnTo>
                <a:lnTo>
                  <a:pt x="10865173" y="1583491"/>
                </a:lnTo>
                <a:lnTo>
                  <a:pt x="10876602" y="1583491"/>
                </a:lnTo>
                <a:lnTo>
                  <a:pt x="10888032" y="1583491"/>
                </a:lnTo>
                <a:lnTo>
                  <a:pt x="10899463" y="1583491"/>
                </a:lnTo>
                <a:lnTo>
                  <a:pt x="10910892" y="1583491"/>
                </a:lnTo>
                <a:lnTo>
                  <a:pt x="10922369" y="1583491"/>
                </a:lnTo>
                <a:lnTo>
                  <a:pt x="10933800" y="1583491"/>
                </a:lnTo>
                <a:lnTo>
                  <a:pt x="10945230" y="1583491"/>
                </a:lnTo>
                <a:lnTo>
                  <a:pt x="10956660" y="1583491"/>
                </a:lnTo>
                <a:lnTo>
                  <a:pt x="10968090" y="1583491"/>
                </a:lnTo>
                <a:lnTo>
                  <a:pt x="10979567" y="1583491"/>
                </a:lnTo>
                <a:lnTo>
                  <a:pt x="10990998" y="1583491"/>
                </a:lnTo>
                <a:lnTo>
                  <a:pt x="11002427" y="1583491"/>
                </a:lnTo>
                <a:lnTo>
                  <a:pt x="11013858" y="1583491"/>
                </a:lnTo>
                <a:lnTo>
                  <a:pt x="11025287" y="1583491"/>
                </a:lnTo>
                <a:lnTo>
                  <a:pt x="11036765" y="1583491"/>
                </a:lnTo>
                <a:lnTo>
                  <a:pt x="11048195" y="1583491"/>
                </a:lnTo>
                <a:lnTo>
                  <a:pt x="11059625" y="1583491"/>
                </a:lnTo>
                <a:lnTo>
                  <a:pt x="11071056" y="1583491"/>
                </a:lnTo>
                <a:lnTo>
                  <a:pt x="11082485" y="1583491"/>
                </a:lnTo>
                <a:lnTo>
                  <a:pt x="11093962" y="1583491"/>
                </a:lnTo>
                <a:lnTo>
                  <a:pt x="11105393" y="1583491"/>
                </a:lnTo>
                <a:lnTo>
                  <a:pt x="11116823" y="1583491"/>
                </a:lnTo>
                <a:lnTo>
                  <a:pt x="11128253" y="1583491"/>
                </a:lnTo>
                <a:lnTo>
                  <a:pt x="11139683" y="1583491"/>
                </a:lnTo>
                <a:lnTo>
                  <a:pt x="11151160" y="1583491"/>
                </a:lnTo>
                <a:lnTo>
                  <a:pt x="11162591" y="1583491"/>
                </a:lnTo>
                <a:lnTo>
                  <a:pt x="11174020" y="1583491"/>
                </a:lnTo>
                <a:lnTo>
                  <a:pt x="11185451" y="1583491"/>
                </a:lnTo>
                <a:lnTo>
                  <a:pt x="11196881" y="1583491"/>
                </a:lnTo>
                <a:lnTo>
                  <a:pt x="11208358" y="1583491"/>
                </a:lnTo>
                <a:lnTo>
                  <a:pt x="11218359" y="1583491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8" name="Freeform 77">
            <a:extLst>
              <a:ext uri="{FF2B5EF4-FFF2-40B4-BE49-F238E27FC236}">
                <a16:creationId xmlns:a16="http://schemas.microsoft.com/office/drawing/2014/main" id="{FCE8DDAD-EB5A-E845-B6FB-B8F9393F3287}"/>
              </a:ext>
            </a:extLst>
          </p:cNvPr>
          <p:cNvSpPr/>
          <p:nvPr/>
        </p:nvSpPr>
        <p:spPr>
          <a:xfrm>
            <a:off x="638362" y="4357881"/>
            <a:ext cx="8413769" cy="1074941"/>
          </a:xfrm>
          <a:custGeom>
            <a:avLst/>
            <a:gdLst>
              <a:gd name="connsiteX0" fmla="*/ 0 w 11218359"/>
              <a:gd name="connsiteY0" fmla="*/ 1433255 h 1433255"/>
              <a:gd name="connsiteX1" fmla="*/ 9149 w 11218359"/>
              <a:gd name="connsiteY1" fmla="*/ 1433255 h 1433255"/>
              <a:gd name="connsiteX2" fmla="*/ 20588 w 11218359"/>
              <a:gd name="connsiteY2" fmla="*/ 1433255 h 1433255"/>
              <a:gd name="connsiteX3" fmla="*/ 32028 w 11218359"/>
              <a:gd name="connsiteY3" fmla="*/ 1433255 h 1433255"/>
              <a:gd name="connsiteX4" fmla="*/ 43467 w 11218359"/>
              <a:gd name="connsiteY4" fmla="*/ 1433255 h 1433255"/>
              <a:gd name="connsiteX5" fmla="*/ 54907 w 11218359"/>
              <a:gd name="connsiteY5" fmla="*/ 1433255 h 1433255"/>
              <a:gd name="connsiteX6" fmla="*/ 66346 w 11218359"/>
              <a:gd name="connsiteY6" fmla="*/ 1433255 h 1433255"/>
              <a:gd name="connsiteX7" fmla="*/ 77786 w 11218359"/>
              <a:gd name="connsiteY7" fmla="*/ 1433255 h 1433255"/>
              <a:gd name="connsiteX8" fmla="*/ 89225 w 11218359"/>
              <a:gd name="connsiteY8" fmla="*/ 1433255 h 1433255"/>
              <a:gd name="connsiteX9" fmla="*/ 100665 w 11218359"/>
              <a:gd name="connsiteY9" fmla="*/ 1433255 h 1433255"/>
              <a:gd name="connsiteX10" fmla="*/ 112104 w 11218359"/>
              <a:gd name="connsiteY10" fmla="*/ 1433255 h 1433255"/>
              <a:gd name="connsiteX11" fmla="*/ 123544 w 11218359"/>
              <a:gd name="connsiteY11" fmla="*/ 1433255 h 1433255"/>
              <a:gd name="connsiteX12" fmla="*/ 134979 w 11218359"/>
              <a:gd name="connsiteY12" fmla="*/ 1433255 h 1433255"/>
              <a:gd name="connsiteX13" fmla="*/ 146423 w 11218359"/>
              <a:gd name="connsiteY13" fmla="*/ 1433255 h 1433255"/>
              <a:gd name="connsiteX14" fmla="*/ 157858 w 11218359"/>
              <a:gd name="connsiteY14" fmla="*/ 1433255 h 1433255"/>
              <a:gd name="connsiteX15" fmla="*/ 169297 w 11218359"/>
              <a:gd name="connsiteY15" fmla="*/ 1433255 h 1433255"/>
              <a:gd name="connsiteX16" fmla="*/ 180737 w 11218359"/>
              <a:gd name="connsiteY16" fmla="*/ 1433255 h 1433255"/>
              <a:gd name="connsiteX17" fmla="*/ 192176 w 11218359"/>
              <a:gd name="connsiteY17" fmla="*/ 1433255 h 1433255"/>
              <a:gd name="connsiteX18" fmla="*/ 203616 w 11218359"/>
              <a:gd name="connsiteY18" fmla="*/ 1433255 h 1433255"/>
              <a:gd name="connsiteX19" fmla="*/ 215055 w 11218359"/>
              <a:gd name="connsiteY19" fmla="*/ 1433255 h 1433255"/>
              <a:gd name="connsiteX20" fmla="*/ 226495 w 11218359"/>
              <a:gd name="connsiteY20" fmla="*/ 1433255 h 1433255"/>
              <a:gd name="connsiteX21" fmla="*/ 237935 w 11218359"/>
              <a:gd name="connsiteY21" fmla="*/ 1433255 h 1433255"/>
              <a:gd name="connsiteX22" fmla="*/ 249374 w 11218359"/>
              <a:gd name="connsiteY22" fmla="*/ 1433255 h 1433255"/>
              <a:gd name="connsiteX23" fmla="*/ 260814 w 11218359"/>
              <a:gd name="connsiteY23" fmla="*/ 1433255 h 1433255"/>
              <a:gd name="connsiteX24" fmla="*/ 272253 w 11218359"/>
              <a:gd name="connsiteY24" fmla="*/ 1433255 h 1433255"/>
              <a:gd name="connsiteX25" fmla="*/ 283693 w 11218359"/>
              <a:gd name="connsiteY25" fmla="*/ 1433255 h 1433255"/>
              <a:gd name="connsiteX26" fmla="*/ 295132 w 11218359"/>
              <a:gd name="connsiteY26" fmla="*/ 1433255 h 1433255"/>
              <a:gd name="connsiteX27" fmla="*/ 306572 w 11218359"/>
              <a:gd name="connsiteY27" fmla="*/ 1433255 h 1433255"/>
              <a:gd name="connsiteX28" fmla="*/ 318011 w 11218359"/>
              <a:gd name="connsiteY28" fmla="*/ 1433255 h 1433255"/>
              <a:gd name="connsiteX29" fmla="*/ 329451 w 11218359"/>
              <a:gd name="connsiteY29" fmla="*/ 1433255 h 1433255"/>
              <a:gd name="connsiteX30" fmla="*/ 340890 w 11218359"/>
              <a:gd name="connsiteY30" fmla="*/ 1433255 h 1433255"/>
              <a:gd name="connsiteX31" fmla="*/ 352330 w 11218359"/>
              <a:gd name="connsiteY31" fmla="*/ 1433255 h 1433255"/>
              <a:gd name="connsiteX32" fmla="*/ 363769 w 11218359"/>
              <a:gd name="connsiteY32" fmla="*/ 1433255 h 1433255"/>
              <a:gd name="connsiteX33" fmla="*/ 375209 w 11218359"/>
              <a:gd name="connsiteY33" fmla="*/ 1433255 h 1433255"/>
              <a:gd name="connsiteX34" fmla="*/ 386648 w 11218359"/>
              <a:gd name="connsiteY34" fmla="*/ 1433255 h 1433255"/>
              <a:gd name="connsiteX35" fmla="*/ 398088 w 11218359"/>
              <a:gd name="connsiteY35" fmla="*/ 1433255 h 1433255"/>
              <a:gd name="connsiteX36" fmla="*/ 409527 w 11218359"/>
              <a:gd name="connsiteY36" fmla="*/ 1433255 h 1433255"/>
              <a:gd name="connsiteX37" fmla="*/ 420967 w 11218359"/>
              <a:gd name="connsiteY37" fmla="*/ 1433255 h 1433255"/>
              <a:gd name="connsiteX38" fmla="*/ 432406 w 11218359"/>
              <a:gd name="connsiteY38" fmla="*/ 1433255 h 1433255"/>
              <a:gd name="connsiteX39" fmla="*/ 443846 w 11218359"/>
              <a:gd name="connsiteY39" fmla="*/ 1433255 h 1433255"/>
              <a:gd name="connsiteX40" fmla="*/ 455285 w 11218359"/>
              <a:gd name="connsiteY40" fmla="*/ 1433255 h 1433255"/>
              <a:gd name="connsiteX41" fmla="*/ 466725 w 11218359"/>
              <a:gd name="connsiteY41" fmla="*/ 1433255 h 1433255"/>
              <a:gd name="connsiteX42" fmla="*/ 478165 w 11218359"/>
              <a:gd name="connsiteY42" fmla="*/ 1433255 h 1433255"/>
              <a:gd name="connsiteX43" fmla="*/ 489604 w 11218359"/>
              <a:gd name="connsiteY43" fmla="*/ 1433255 h 1433255"/>
              <a:gd name="connsiteX44" fmla="*/ 501044 w 11218359"/>
              <a:gd name="connsiteY44" fmla="*/ 1433255 h 1433255"/>
              <a:gd name="connsiteX45" fmla="*/ 512483 w 11218359"/>
              <a:gd name="connsiteY45" fmla="*/ 1433255 h 1433255"/>
              <a:gd name="connsiteX46" fmla="*/ 523923 w 11218359"/>
              <a:gd name="connsiteY46" fmla="*/ 1433255 h 1433255"/>
              <a:gd name="connsiteX47" fmla="*/ 535362 w 11218359"/>
              <a:gd name="connsiteY47" fmla="*/ 1433255 h 1433255"/>
              <a:gd name="connsiteX48" fmla="*/ 546802 w 11218359"/>
              <a:gd name="connsiteY48" fmla="*/ 1433255 h 1433255"/>
              <a:gd name="connsiteX49" fmla="*/ 558241 w 11218359"/>
              <a:gd name="connsiteY49" fmla="*/ 1433255 h 1433255"/>
              <a:gd name="connsiteX50" fmla="*/ 569681 w 11218359"/>
              <a:gd name="connsiteY50" fmla="*/ 1433255 h 1433255"/>
              <a:gd name="connsiteX51" fmla="*/ 581120 w 11218359"/>
              <a:gd name="connsiteY51" fmla="*/ 1433255 h 1433255"/>
              <a:gd name="connsiteX52" fmla="*/ 592560 w 11218359"/>
              <a:gd name="connsiteY52" fmla="*/ 1433255 h 1433255"/>
              <a:gd name="connsiteX53" fmla="*/ 603999 w 11218359"/>
              <a:gd name="connsiteY53" fmla="*/ 1433255 h 1433255"/>
              <a:gd name="connsiteX54" fmla="*/ 615439 w 11218359"/>
              <a:gd name="connsiteY54" fmla="*/ 1433255 h 1433255"/>
              <a:gd name="connsiteX55" fmla="*/ 626878 w 11218359"/>
              <a:gd name="connsiteY55" fmla="*/ 1433255 h 1433255"/>
              <a:gd name="connsiteX56" fmla="*/ 638318 w 11218359"/>
              <a:gd name="connsiteY56" fmla="*/ 1433255 h 1433255"/>
              <a:gd name="connsiteX57" fmla="*/ 649757 w 11218359"/>
              <a:gd name="connsiteY57" fmla="*/ 1433255 h 1433255"/>
              <a:gd name="connsiteX58" fmla="*/ 661192 w 11218359"/>
              <a:gd name="connsiteY58" fmla="*/ 1433255 h 1433255"/>
              <a:gd name="connsiteX59" fmla="*/ 672632 w 11218359"/>
              <a:gd name="connsiteY59" fmla="*/ 1433255 h 1433255"/>
              <a:gd name="connsiteX60" fmla="*/ 684071 w 11218359"/>
              <a:gd name="connsiteY60" fmla="*/ 1433255 h 1433255"/>
              <a:gd name="connsiteX61" fmla="*/ 695511 w 11218359"/>
              <a:gd name="connsiteY61" fmla="*/ 1433255 h 1433255"/>
              <a:gd name="connsiteX62" fmla="*/ 706950 w 11218359"/>
              <a:gd name="connsiteY62" fmla="*/ 1433255 h 1433255"/>
              <a:gd name="connsiteX63" fmla="*/ 718390 w 11218359"/>
              <a:gd name="connsiteY63" fmla="*/ 1433255 h 1433255"/>
              <a:gd name="connsiteX64" fmla="*/ 729829 w 11218359"/>
              <a:gd name="connsiteY64" fmla="*/ 1433255 h 1433255"/>
              <a:gd name="connsiteX65" fmla="*/ 741269 w 11218359"/>
              <a:gd name="connsiteY65" fmla="*/ 1433255 h 1433255"/>
              <a:gd name="connsiteX66" fmla="*/ 752708 w 11218359"/>
              <a:gd name="connsiteY66" fmla="*/ 1433255 h 1433255"/>
              <a:gd name="connsiteX67" fmla="*/ 764148 w 11218359"/>
              <a:gd name="connsiteY67" fmla="*/ 1433255 h 1433255"/>
              <a:gd name="connsiteX68" fmla="*/ 775587 w 11218359"/>
              <a:gd name="connsiteY68" fmla="*/ 1433255 h 1433255"/>
              <a:gd name="connsiteX69" fmla="*/ 787027 w 11218359"/>
              <a:gd name="connsiteY69" fmla="*/ 1433255 h 1433255"/>
              <a:gd name="connsiteX70" fmla="*/ 798467 w 11218359"/>
              <a:gd name="connsiteY70" fmla="*/ 1433255 h 1433255"/>
              <a:gd name="connsiteX71" fmla="*/ 809906 w 11218359"/>
              <a:gd name="connsiteY71" fmla="*/ 1433255 h 1433255"/>
              <a:gd name="connsiteX72" fmla="*/ 821346 w 11218359"/>
              <a:gd name="connsiteY72" fmla="*/ 1433255 h 1433255"/>
              <a:gd name="connsiteX73" fmla="*/ 832785 w 11218359"/>
              <a:gd name="connsiteY73" fmla="*/ 1433255 h 1433255"/>
              <a:gd name="connsiteX74" fmla="*/ 844225 w 11218359"/>
              <a:gd name="connsiteY74" fmla="*/ 1433255 h 1433255"/>
              <a:gd name="connsiteX75" fmla="*/ 855664 w 11218359"/>
              <a:gd name="connsiteY75" fmla="*/ 1433255 h 1433255"/>
              <a:gd name="connsiteX76" fmla="*/ 867104 w 11218359"/>
              <a:gd name="connsiteY76" fmla="*/ 1433255 h 1433255"/>
              <a:gd name="connsiteX77" fmla="*/ 878543 w 11218359"/>
              <a:gd name="connsiteY77" fmla="*/ 1433255 h 1433255"/>
              <a:gd name="connsiteX78" fmla="*/ 889983 w 11218359"/>
              <a:gd name="connsiteY78" fmla="*/ 1433255 h 1433255"/>
              <a:gd name="connsiteX79" fmla="*/ 901422 w 11218359"/>
              <a:gd name="connsiteY79" fmla="*/ 1433255 h 1433255"/>
              <a:gd name="connsiteX80" fmla="*/ 912862 w 11218359"/>
              <a:gd name="connsiteY80" fmla="*/ 1433255 h 1433255"/>
              <a:gd name="connsiteX81" fmla="*/ 924301 w 11218359"/>
              <a:gd name="connsiteY81" fmla="*/ 1433255 h 1433255"/>
              <a:gd name="connsiteX82" fmla="*/ 935741 w 11218359"/>
              <a:gd name="connsiteY82" fmla="*/ 1433255 h 1433255"/>
              <a:gd name="connsiteX83" fmla="*/ 947180 w 11218359"/>
              <a:gd name="connsiteY83" fmla="*/ 1433255 h 1433255"/>
              <a:gd name="connsiteX84" fmla="*/ 958620 w 11218359"/>
              <a:gd name="connsiteY84" fmla="*/ 1433255 h 1433255"/>
              <a:gd name="connsiteX85" fmla="*/ 970059 w 11218359"/>
              <a:gd name="connsiteY85" fmla="*/ 1433255 h 1433255"/>
              <a:gd name="connsiteX86" fmla="*/ 981499 w 11218359"/>
              <a:gd name="connsiteY86" fmla="*/ 1433255 h 1433255"/>
              <a:gd name="connsiteX87" fmla="*/ 992938 w 11218359"/>
              <a:gd name="connsiteY87" fmla="*/ 1433255 h 1433255"/>
              <a:gd name="connsiteX88" fmla="*/ 1004378 w 11218359"/>
              <a:gd name="connsiteY88" fmla="*/ 1433255 h 1433255"/>
              <a:gd name="connsiteX89" fmla="*/ 1015818 w 11218359"/>
              <a:gd name="connsiteY89" fmla="*/ 1433255 h 1433255"/>
              <a:gd name="connsiteX90" fmla="*/ 1027257 w 11218359"/>
              <a:gd name="connsiteY90" fmla="*/ 1433255 h 1433255"/>
              <a:gd name="connsiteX91" fmla="*/ 1038697 w 11218359"/>
              <a:gd name="connsiteY91" fmla="*/ 1433255 h 1433255"/>
              <a:gd name="connsiteX92" fmla="*/ 1050136 w 11218359"/>
              <a:gd name="connsiteY92" fmla="*/ 1433255 h 1433255"/>
              <a:gd name="connsiteX93" fmla="*/ 1061576 w 11218359"/>
              <a:gd name="connsiteY93" fmla="*/ 1433255 h 1433255"/>
              <a:gd name="connsiteX94" fmla="*/ 1073015 w 11218359"/>
              <a:gd name="connsiteY94" fmla="*/ 1433255 h 1433255"/>
              <a:gd name="connsiteX95" fmla="*/ 1084455 w 11218359"/>
              <a:gd name="connsiteY95" fmla="*/ 1433255 h 1433255"/>
              <a:gd name="connsiteX96" fmla="*/ 1095894 w 11218359"/>
              <a:gd name="connsiteY96" fmla="*/ 1433255 h 1433255"/>
              <a:gd name="connsiteX97" fmla="*/ 1107334 w 11218359"/>
              <a:gd name="connsiteY97" fmla="*/ 1433255 h 1433255"/>
              <a:gd name="connsiteX98" fmla="*/ 1118773 w 11218359"/>
              <a:gd name="connsiteY98" fmla="*/ 1433255 h 1433255"/>
              <a:gd name="connsiteX99" fmla="*/ 1130213 w 11218359"/>
              <a:gd name="connsiteY99" fmla="*/ 1433255 h 1433255"/>
              <a:gd name="connsiteX100" fmla="*/ 1141652 w 11218359"/>
              <a:gd name="connsiteY100" fmla="*/ 1433255 h 1433255"/>
              <a:gd name="connsiteX101" fmla="*/ 1153092 w 11218359"/>
              <a:gd name="connsiteY101" fmla="*/ 1433255 h 1433255"/>
              <a:gd name="connsiteX102" fmla="*/ 1164531 w 11218359"/>
              <a:gd name="connsiteY102" fmla="*/ 1433255 h 1433255"/>
              <a:gd name="connsiteX103" fmla="*/ 1175971 w 11218359"/>
              <a:gd name="connsiteY103" fmla="*/ 1433255 h 1433255"/>
              <a:gd name="connsiteX104" fmla="*/ 1187406 w 11218359"/>
              <a:gd name="connsiteY104" fmla="*/ 1433255 h 1433255"/>
              <a:gd name="connsiteX105" fmla="*/ 1198845 w 11218359"/>
              <a:gd name="connsiteY105" fmla="*/ 1433255 h 1433255"/>
              <a:gd name="connsiteX106" fmla="*/ 1210285 w 11218359"/>
              <a:gd name="connsiteY106" fmla="*/ 1433255 h 1433255"/>
              <a:gd name="connsiteX107" fmla="*/ 1221724 w 11218359"/>
              <a:gd name="connsiteY107" fmla="*/ 1433255 h 1433255"/>
              <a:gd name="connsiteX108" fmla="*/ 1233164 w 11218359"/>
              <a:gd name="connsiteY108" fmla="*/ 1433255 h 1433255"/>
              <a:gd name="connsiteX109" fmla="*/ 1244603 w 11218359"/>
              <a:gd name="connsiteY109" fmla="*/ 1433255 h 1433255"/>
              <a:gd name="connsiteX110" fmla="*/ 1256043 w 11218359"/>
              <a:gd name="connsiteY110" fmla="*/ 1433255 h 1433255"/>
              <a:gd name="connsiteX111" fmla="*/ 1267482 w 11218359"/>
              <a:gd name="connsiteY111" fmla="*/ 1433255 h 1433255"/>
              <a:gd name="connsiteX112" fmla="*/ 1278922 w 11218359"/>
              <a:gd name="connsiteY112" fmla="*/ 1433255 h 1433255"/>
              <a:gd name="connsiteX113" fmla="*/ 1290361 w 11218359"/>
              <a:gd name="connsiteY113" fmla="*/ 1433255 h 1433255"/>
              <a:gd name="connsiteX114" fmla="*/ 1301801 w 11218359"/>
              <a:gd name="connsiteY114" fmla="*/ 1433255 h 1433255"/>
              <a:gd name="connsiteX115" fmla="*/ 1313240 w 11218359"/>
              <a:gd name="connsiteY115" fmla="*/ 1433255 h 1433255"/>
              <a:gd name="connsiteX116" fmla="*/ 1324680 w 11218359"/>
              <a:gd name="connsiteY116" fmla="*/ 1433255 h 1433255"/>
              <a:gd name="connsiteX117" fmla="*/ 1336120 w 11218359"/>
              <a:gd name="connsiteY117" fmla="*/ 1433255 h 1433255"/>
              <a:gd name="connsiteX118" fmla="*/ 1347559 w 11218359"/>
              <a:gd name="connsiteY118" fmla="*/ 1433255 h 1433255"/>
              <a:gd name="connsiteX119" fmla="*/ 1358999 w 11218359"/>
              <a:gd name="connsiteY119" fmla="*/ 1433255 h 1433255"/>
              <a:gd name="connsiteX120" fmla="*/ 1370438 w 11218359"/>
              <a:gd name="connsiteY120" fmla="*/ 1433255 h 1433255"/>
              <a:gd name="connsiteX121" fmla="*/ 1381878 w 11218359"/>
              <a:gd name="connsiteY121" fmla="*/ 1433255 h 1433255"/>
              <a:gd name="connsiteX122" fmla="*/ 1393317 w 11218359"/>
              <a:gd name="connsiteY122" fmla="*/ 1433255 h 1433255"/>
              <a:gd name="connsiteX123" fmla="*/ 1404757 w 11218359"/>
              <a:gd name="connsiteY123" fmla="*/ 1433255 h 1433255"/>
              <a:gd name="connsiteX124" fmla="*/ 1416196 w 11218359"/>
              <a:gd name="connsiteY124" fmla="*/ 1433255 h 1433255"/>
              <a:gd name="connsiteX125" fmla="*/ 1427636 w 11218359"/>
              <a:gd name="connsiteY125" fmla="*/ 1433255 h 1433255"/>
              <a:gd name="connsiteX126" fmla="*/ 1439075 w 11218359"/>
              <a:gd name="connsiteY126" fmla="*/ 1433255 h 1433255"/>
              <a:gd name="connsiteX127" fmla="*/ 1450515 w 11218359"/>
              <a:gd name="connsiteY127" fmla="*/ 1433255 h 1433255"/>
              <a:gd name="connsiteX128" fmla="*/ 1461954 w 11218359"/>
              <a:gd name="connsiteY128" fmla="*/ 1433255 h 1433255"/>
              <a:gd name="connsiteX129" fmla="*/ 1473394 w 11218359"/>
              <a:gd name="connsiteY129" fmla="*/ 1433255 h 1433255"/>
              <a:gd name="connsiteX130" fmla="*/ 1484833 w 11218359"/>
              <a:gd name="connsiteY130" fmla="*/ 1433255 h 1433255"/>
              <a:gd name="connsiteX131" fmla="*/ 1496273 w 11218359"/>
              <a:gd name="connsiteY131" fmla="*/ 1433255 h 1433255"/>
              <a:gd name="connsiteX132" fmla="*/ 1507712 w 11218359"/>
              <a:gd name="connsiteY132" fmla="*/ 1433255 h 1433255"/>
              <a:gd name="connsiteX133" fmla="*/ 1519152 w 11218359"/>
              <a:gd name="connsiteY133" fmla="*/ 1433255 h 1433255"/>
              <a:gd name="connsiteX134" fmla="*/ 1530591 w 11218359"/>
              <a:gd name="connsiteY134" fmla="*/ 1433255 h 1433255"/>
              <a:gd name="connsiteX135" fmla="*/ 1542031 w 11218359"/>
              <a:gd name="connsiteY135" fmla="*/ 1433255 h 1433255"/>
              <a:gd name="connsiteX136" fmla="*/ 1553471 w 11218359"/>
              <a:gd name="connsiteY136" fmla="*/ 1433255 h 1433255"/>
              <a:gd name="connsiteX137" fmla="*/ 1564910 w 11218359"/>
              <a:gd name="connsiteY137" fmla="*/ 1433255 h 1433255"/>
              <a:gd name="connsiteX138" fmla="*/ 1576349 w 11218359"/>
              <a:gd name="connsiteY138" fmla="*/ 1433255 h 1433255"/>
              <a:gd name="connsiteX139" fmla="*/ 1587789 w 11218359"/>
              <a:gd name="connsiteY139" fmla="*/ 1433255 h 1433255"/>
              <a:gd name="connsiteX140" fmla="*/ 1599229 w 11218359"/>
              <a:gd name="connsiteY140" fmla="*/ 1433255 h 1433255"/>
              <a:gd name="connsiteX141" fmla="*/ 1610668 w 11218359"/>
              <a:gd name="connsiteY141" fmla="*/ 1433255 h 1433255"/>
              <a:gd name="connsiteX142" fmla="*/ 1622107 w 11218359"/>
              <a:gd name="connsiteY142" fmla="*/ 1433255 h 1433255"/>
              <a:gd name="connsiteX143" fmla="*/ 1633547 w 11218359"/>
              <a:gd name="connsiteY143" fmla="*/ 1433255 h 1433255"/>
              <a:gd name="connsiteX144" fmla="*/ 1644987 w 11218359"/>
              <a:gd name="connsiteY144" fmla="*/ 1433255 h 1433255"/>
              <a:gd name="connsiteX145" fmla="*/ 1656426 w 11218359"/>
              <a:gd name="connsiteY145" fmla="*/ 1433255 h 1433255"/>
              <a:gd name="connsiteX146" fmla="*/ 1667866 w 11218359"/>
              <a:gd name="connsiteY146" fmla="*/ 1433255 h 1433255"/>
              <a:gd name="connsiteX147" fmla="*/ 1679305 w 11218359"/>
              <a:gd name="connsiteY147" fmla="*/ 1433255 h 1433255"/>
              <a:gd name="connsiteX148" fmla="*/ 1690745 w 11218359"/>
              <a:gd name="connsiteY148" fmla="*/ 1433255 h 1433255"/>
              <a:gd name="connsiteX149" fmla="*/ 1702184 w 11218359"/>
              <a:gd name="connsiteY149" fmla="*/ 1433255 h 1433255"/>
              <a:gd name="connsiteX150" fmla="*/ 1713619 w 11218359"/>
              <a:gd name="connsiteY150" fmla="*/ 1433255 h 1433255"/>
              <a:gd name="connsiteX151" fmla="*/ 1725063 w 11218359"/>
              <a:gd name="connsiteY151" fmla="*/ 1433255 h 1433255"/>
              <a:gd name="connsiteX152" fmla="*/ 1736498 w 11218359"/>
              <a:gd name="connsiteY152" fmla="*/ 1433255 h 1433255"/>
              <a:gd name="connsiteX153" fmla="*/ 1747938 w 11218359"/>
              <a:gd name="connsiteY153" fmla="*/ 1433255 h 1433255"/>
              <a:gd name="connsiteX154" fmla="*/ 1759377 w 11218359"/>
              <a:gd name="connsiteY154" fmla="*/ 1433255 h 1433255"/>
              <a:gd name="connsiteX155" fmla="*/ 1770817 w 11218359"/>
              <a:gd name="connsiteY155" fmla="*/ 1433255 h 1433255"/>
              <a:gd name="connsiteX156" fmla="*/ 1782256 w 11218359"/>
              <a:gd name="connsiteY156" fmla="*/ 1433255 h 1433255"/>
              <a:gd name="connsiteX157" fmla="*/ 1793696 w 11218359"/>
              <a:gd name="connsiteY157" fmla="*/ 1433255 h 1433255"/>
              <a:gd name="connsiteX158" fmla="*/ 1805135 w 11218359"/>
              <a:gd name="connsiteY158" fmla="*/ 1433255 h 1433255"/>
              <a:gd name="connsiteX159" fmla="*/ 1816575 w 11218359"/>
              <a:gd name="connsiteY159" fmla="*/ 1433255 h 1433255"/>
              <a:gd name="connsiteX160" fmla="*/ 1828014 w 11218359"/>
              <a:gd name="connsiteY160" fmla="*/ 1433255 h 1433255"/>
              <a:gd name="connsiteX161" fmla="*/ 1839454 w 11218359"/>
              <a:gd name="connsiteY161" fmla="*/ 1433255 h 1433255"/>
              <a:gd name="connsiteX162" fmla="*/ 1850893 w 11218359"/>
              <a:gd name="connsiteY162" fmla="*/ 1433255 h 1433255"/>
              <a:gd name="connsiteX163" fmla="*/ 1862333 w 11218359"/>
              <a:gd name="connsiteY163" fmla="*/ 1433255 h 1433255"/>
              <a:gd name="connsiteX164" fmla="*/ 1873772 w 11218359"/>
              <a:gd name="connsiteY164" fmla="*/ 1433255 h 1433255"/>
              <a:gd name="connsiteX165" fmla="*/ 1885212 w 11218359"/>
              <a:gd name="connsiteY165" fmla="*/ 1433255 h 1433255"/>
              <a:gd name="connsiteX166" fmla="*/ 1896651 w 11218359"/>
              <a:gd name="connsiteY166" fmla="*/ 1433255 h 1433255"/>
              <a:gd name="connsiteX167" fmla="*/ 1908091 w 11218359"/>
              <a:gd name="connsiteY167" fmla="*/ 1433255 h 1433255"/>
              <a:gd name="connsiteX168" fmla="*/ 1919531 w 11218359"/>
              <a:gd name="connsiteY168" fmla="*/ 1433255 h 1433255"/>
              <a:gd name="connsiteX169" fmla="*/ 1930970 w 11218359"/>
              <a:gd name="connsiteY169" fmla="*/ 1433255 h 1433255"/>
              <a:gd name="connsiteX170" fmla="*/ 1942409 w 11218359"/>
              <a:gd name="connsiteY170" fmla="*/ 1433255 h 1433255"/>
              <a:gd name="connsiteX171" fmla="*/ 1953849 w 11218359"/>
              <a:gd name="connsiteY171" fmla="*/ 1433255 h 1433255"/>
              <a:gd name="connsiteX172" fmla="*/ 1965289 w 11218359"/>
              <a:gd name="connsiteY172" fmla="*/ 1433255 h 1433255"/>
              <a:gd name="connsiteX173" fmla="*/ 1976728 w 11218359"/>
              <a:gd name="connsiteY173" fmla="*/ 1433255 h 1433255"/>
              <a:gd name="connsiteX174" fmla="*/ 1988168 w 11218359"/>
              <a:gd name="connsiteY174" fmla="*/ 1433255 h 1433255"/>
              <a:gd name="connsiteX175" fmla="*/ 1999607 w 11218359"/>
              <a:gd name="connsiteY175" fmla="*/ 1433255 h 1433255"/>
              <a:gd name="connsiteX176" fmla="*/ 2011047 w 11218359"/>
              <a:gd name="connsiteY176" fmla="*/ 1433255 h 1433255"/>
              <a:gd name="connsiteX177" fmla="*/ 2022486 w 11218359"/>
              <a:gd name="connsiteY177" fmla="*/ 1433255 h 1433255"/>
              <a:gd name="connsiteX178" fmla="*/ 2033926 w 11218359"/>
              <a:gd name="connsiteY178" fmla="*/ 1433255 h 1433255"/>
              <a:gd name="connsiteX179" fmla="*/ 2045365 w 11218359"/>
              <a:gd name="connsiteY179" fmla="*/ 1433255 h 1433255"/>
              <a:gd name="connsiteX180" fmla="*/ 2056805 w 11218359"/>
              <a:gd name="connsiteY180" fmla="*/ 1433255 h 1433255"/>
              <a:gd name="connsiteX181" fmla="*/ 2068244 w 11218359"/>
              <a:gd name="connsiteY181" fmla="*/ 1433255 h 1433255"/>
              <a:gd name="connsiteX182" fmla="*/ 2079684 w 11218359"/>
              <a:gd name="connsiteY182" fmla="*/ 1433255 h 1433255"/>
              <a:gd name="connsiteX183" fmla="*/ 2091123 w 11218359"/>
              <a:gd name="connsiteY183" fmla="*/ 1433255 h 1433255"/>
              <a:gd name="connsiteX184" fmla="*/ 2102563 w 11218359"/>
              <a:gd name="connsiteY184" fmla="*/ 1433255 h 1433255"/>
              <a:gd name="connsiteX185" fmla="*/ 2114002 w 11218359"/>
              <a:gd name="connsiteY185" fmla="*/ 1433255 h 1433255"/>
              <a:gd name="connsiteX186" fmla="*/ 2125442 w 11218359"/>
              <a:gd name="connsiteY186" fmla="*/ 1433255 h 1433255"/>
              <a:gd name="connsiteX187" fmla="*/ 2136882 w 11218359"/>
              <a:gd name="connsiteY187" fmla="*/ 1433255 h 1433255"/>
              <a:gd name="connsiteX188" fmla="*/ 2148321 w 11218359"/>
              <a:gd name="connsiteY188" fmla="*/ 1433255 h 1433255"/>
              <a:gd name="connsiteX189" fmla="*/ 2159760 w 11218359"/>
              <a:gd name="connsiteY189" fmla="*/ 1433255 h 1433255"/>
              <a:gd name="connsiteX190" fmla="*/ 2171200 w 11218359"/>
              <a:gd name="connsiteY190" fmla="*/ 1433255 h 1433255"/>
              <a:gd name="connsiteX191" fmla="*/ 2182640 w 11218359"/>
              <a:gd name="connsiteY191" fmla="*/ 1433255 h 1433255"/>
              <a:gd name="connsiteX192" fmla="*/ 2194079 w 11218359"/>
              <a:gd name="connsiteY192" fmla="*/ 1433255 h 1433255"/>
              <a:gd name="connsiteX193" fmla="*/ 2205519 w 11218359"/>
              <a:gd name="connsiteY193" fmla="*/ 1433255 h 1433255"/>
              <a:gd name="connsiteX194" fmla="*/ 2216958 w 11218359"/>
              <a:gd name="connsiteY194" fmla="*/ 1433255 h 1433255"/>
              <a:gd name="connsiteX195" fmla="*/ 2228393 w 11218359"/>
              <a:gd name="connsiteY195" fmla="*/ 1433255 h 1433255"/>
              <a:gd name="connsiteX196" fmla="*/ 2239837 w 11218359"/>
              <a:gd name="connsiteY196" fmla="*/ 1433255 h 1433255"/>
              <a:gd name="connsiteX197" fmla="*/ 2251272 w 11218359"/>
              <a:gd name="connsiteY197" fmla="*/ 1433255 h 1433255"/>
              <a:gd name="connsiteX198" fmla="*/ 2262716 w 11218359"/>
              <a:gd name="connsiteY198" fmla="*/ 1433255 h 1433255"/>
              <a:gd name="connsiteX199" fmla="*/ 2274151 w 11218359"/>
              <a:gd name="connsiteY199" fmla="*/ 1433255 h 1433255"/>
              <a:gd name="connsiteX200" fmla="*/ 2285591 w 11218359"/>
              <a:gd name="connsiteY200" fmla="*/ 1433255 h 1433255"/>
              <a:gd name="connsiteX201" fmla="*/ 2297030 w 11218359"/>
              <a:gd name="connsiteY201" fmla="*/ 1433255 h 1433255"/>
              <a:gd name="connsiteX202" fmla="*/ 2308470 w 11218359"/>
              <a:gd name="connsiteY202" fmla="*/ 1433255 h 1433255"/>
              <a:gd name="connsiteX203" fmla="*/ 2319909 w 11218359"/>
              <a:gd name="connsiteY203" fmla="*/ 1433255 h 1433255"/>
              <a:gd name="connsiteX204" fmla="*/ 2331349 w 11218359"/>
              <a:gd name="connsiteY204" fmla="*/ 1433255 h 1433255"/>
              <a:gd name="connsiteX205" fmla="*/ 2342788 w 11218359"/>
              <a:gd name="connsiteY205" fmla="*/ 1433255 h 1433255"/>
              <a:gd name="connsiteX206" fmla="*/ 2354228 w 11218359"/>
              <a:gd name="connsiteY206" fmla="*/ 1433255 h 1433255"/>
              <a:gd name="connsiteX207" fmla="*/ 2365667 w 11218359"/>
              <a:gd name="connsiteY207" fmla="*/ 1433255 h 1433255"/>
              <a:gd name="connsiteX208" fmla="*/ 2377107 w 11218359"/>
              <a:gd name="connsiteY208" fmla="*/ 1433255 h 1433255"/>
              <a:gd name="connsiteX209" fmla="*/ 2388546 w 11218359"/>
              <a:gd name="connsiteY209" fmla="*/ 1433255 h 1433255"/>
              <a:gd name="connsiteX210" fmla="*/ 2399986 w 11218359"/>
              <a:gd name="connsiteY210" fmla="*/ 1433255 h 1433255"/>
              <a:gd name="connsiteX211" fmla="*/ 2411425 w 11218359"/>
              <a:gd name="connsiteY211" fmla="*/ 1433255 h 1433255"/>
              <a:gd name="connsiteX212" fmla="*/ 2422865 w 11218359"/>
              <a:gd name="connsiteY212" fmla="*/ 1433255 h 1433255"/>
              <a:gd name="connsiteX213" fmla="*/ 2434304 w 11218359"/>
              <a:gd name="connsiteY213" fmla="*/ 1433255 h 1433255"/>
              <a:gd name="connsiteX214" fmla="*/ 2445744 w 11218359"/>
              <a:gd name="connsiteY214" fmla="*/ 1433255 h 1433255"/>
              <a:gd name="connsiteX215" fmla="*/ 2457184 w 11218359"/>
              <a:gd name="connsiteY215" fmla="*/ 1433255 h 1433255"/>
              <a:gd name="connsiteX216" fmla="*/ 2468623 w 11218359"/>
              <a:gd name="connsiteY216" fmla="*/ 1433255 h 1433255"/>
              <a:gd name="connsiteX217" fmla="*/ 2480062 w 11218359"/>
              <a:gd name="connsiteY217" fmla="*/ 1433255 h 1433255"/>
              <a:gd name="connsiteX218" fmla="*/ 2491502 w 11218359"/>
              <a:gd name="connsiteY218" fmla="*/ 1433255 h 1433255"/>
              <a:gd name="connsiteX219" fmla="*/ 2502942 w 11218359"/>
              <a:gd name="connsiteY219" fmla="*/ 1433255 h 1433255"/>
              <a:gd name="connsiteX220" fmla="*/ 2514381 w 11218359"/>
              <a:gd name="connsiteY220" fmla="*/ 1433255 h 1433255"/>
              <a:gd name="connsiteX221" fmla="*/ 2525821 w 11218359"/>
              <a:gd name="connsiteY221" fmla="*/ 1433255 h 1433255"/>
              <a:gd name="connsiteX222" fmla="*/ 2537260 w 11218359"/>
              <a:gd name="connsiteY222" fmla="*/ 1433255 h 1433255"/>
              <a:gd name="connsiteX223" fmla="*/ 2548700 w 11218359"/>
              <a:gd name="connsiteY223" fmla="*/ 1433255 h 1433255"/>
              <a:gd name="connsiteX224" fmla="*/ 2560139 w 11218359"/>
              <a:gd name="connsiteY224" fmla="*/ 1433255 h 1433255"/>
              <a:gd name="connsiteX225" fmla="*/ 2571579 w 11218359"/>
              <a:gd name="connsiteY225" fmla="*/ 1433255 h 1433255"/>
              <a:gd name="connsiteX226" fmla="*/ 2583018 w 11218359"/>
              <a:gd name="connsiteY226" fmla="*/ 1433255 h 1433255"/>
              <a:gd name="connsiteX227" fmla="*/ 2594458 w 11218359"/>
              <a:gd name="connsiteY227" fmla="*/ 1433255 h 1433255"/>
              <a:gd name="connsiteX228" fmla="*/ 2605897 w 11218359"/>
              <a:gd name="connsiteY228" fmla="*/ 1433255 h 1433255"/>
              <a:gd name="connsiteX229" fmla="*/ 2617337 w 11218359"/>
              <a:gd name="connsiteY229" fmla="*/ 1433255 h 1433255"/>
              <a:gd name="connsiteX230" fmla="*/ 2628776 w 11218359"/>
              <a:gd name="connsiteY230" fmla="*/ 1433255 h 1433255"/>
              <a:gd name="connsiteX231" fmla="*/ 2640216 w 11218359"/>
              <a:gd name="connsiteY231" fmla="*/ 1433255 h 1433255"/>
              <a:gd name="connsiteX232" fmla="*/ 2651655 w 11218359"/>
              <a:gd name="connsiteY232" fmla="*/ 1433255 h 1433255"/>
              <a:gd name="connsiteX233" fmla="*/ 2663095 w 11218359"/>
              <a:gd name="connsiteY233" fmla="*/ 1433255 h 1433255"/>
              <a:gd name="connsiteX234" fmla="*/ 2674535 w 11218359"/>
              <a:gd name="connsiteY234" fmla="*/ 1433255 h 1433255"/>
              <a:gd name="connsiteX235" fmla="*/ 2685974 w 11218359"/>
              <a:gd name="connsiteY235" fmla="*/ 1433255 h 1433255"/>
              <a:gd name="connsiteX236" fmla="*/ 2697413 w 11218359"/>
              <a:gd name="connsiteY236" fmla="*/ 1433255 h 1433255"/>
              <a:gd name="connsiteX237" fmla="*/ 2708853 w 11218359"/>
              <a:gd name="connsiteY237" fmla="*/ 1433255 h 1433255"/>
              <a:gd name="connsiteX238" fmla="*/ 2720293 w 11218359"/>
              <a:gd name="connsiteY238" fmla="*/ 1433255 h 1433255"/>
              <a:gd name="connsiteX239" fmla="*/ 2731727 w 11218359"/>
              <a:gd name="connsiteY239" fmla="*/ 1433255 h 1433255"/>
              <a:gd name="connsiteX240" fmla="*/ 2743172 w 11218359"/>
              <a:gd name="connsiteY240" fmla="*/ 1433255 h 1433255"/>
              <a:gd name="connsiteX241" fmla="*/ 2754611 w 11218359"/>
              <a:gd name="connsiteY241" fmla="*/ 1433255 h 1433255"/>
              <a:gd name="connsiteX242" fmla="*/ 2766046 w 11218359"/>
              <a:gd name="connsiteY242" fmla="*/ 1433255 h 1433255"/>
              <a:gd name="connsiteX243" fmla="*/ 2777490 w 11218359"/>
              <a:gd name="connsiteY243" fmla="*/ 1433255 h 1433255"/>
              <a:gd name="connsiteX244" fmla="*/ 2788925 w 11218359"/>
              <a:gd name="connsiteY244" fmla="*/ 1433255 h 1433255"/>
              <a:gd name="connsiteX245" fmla="*/ 2800364 w 11218359"/>
              <a:gd name="connsiteY245" fmla="*/ 1433255 h 1433255"/>
              <a:gd name="connsiteX246" fmla="*/ 2811804 w 11218359"/>
              <a:gd name="connsiteY246" fmla="*/ 1433255 h 1433255"/>
              <a:gd name="connsiteX247" fmla="*/ 2823243 w 11218359"/>
              <a:gd name="connsiteY247" fmla="*/ 1433255 h 1433255"/>
              <a:gd name="connsiteX248" fmla="*/ 2834683 w 11218359"/>
              <a:gd name="connsiteY248" fmla="*/ 1433255 h 1433255"/>
              <a:gd name="connsiteX249" fmla="*/ 2846123 w 11218359"/>
              <a:gd name="connsiteY249" fmla="*/ 1433255 h 1433255"/>
              <a:gd name="connsiteX250" fmla="*/ 2857562 w 11218359"/>
              <a:gd name="connsiteY250" fmla="*/ 1433255 h 1433255"/>
              <a:gd name="connsiteX251" fmla="*/ 2869001 w 11218359"/>
              <a:gd name="connsiteY251" fmla="*/ 1433255 h 1433255"/>
              <a:gd name="connsiteX252" fmla="*/ 2880441 w 11218359"/>
              <a:gd name="connsiteY252" fmla="*/ 1433255 h 1433255"/>
              <a:gd name="connsiteX253" fmla="*/ 2891881 w 11218359"/>
              <a:gd name="connsiteY253" fmla="*/ 1433255 h 1433255"/>
              <a:gd name="connsiteX254" fmla="*/ 2903320 w 11218359"/>
              <a:gd name="connsiteY254" fmla="*/ 1433255 h 1433255"/>
              <a:gd name="connsiteX255" fmla="*/ 2914760 w 11218359"/>
              <a:gd name="connsiteY255" fmla="*/ 1433255 h 1433255"/>
              <a:gd name="connsiteX256" fmla="*/ 2926199 w 11218359"/>
              <a:gd name="connsiteY256" fmla="*/ 1433255 h 1433255"/>
              <a:gd name="connsiteX257" fmla="*/ 2937639 w 11218359"/>
              <a:gd name="connsiteY257" fmla="*/ 1433255 h 1433255"/>
              <a:gd name="connsiteX258" fmla="*/ 2949078 w 11218359"/>
              <a:gd name="connsiteY258" fmla="*/ 1433255 h 1433255"/>
              <a:gd name="connsiteX259" fmla="*/ 2960518 w 11218359"/>
              <a:gd name="connsiteY259" fmla="*/ 1433255 h 1433255"/>
              <a:gd name="connsiteX260" fmla="*/ 2971957 w 11218359"/>
              <a:gd name="connsiteY260" fmla="*/ 1433255 h 1433255"/>
              <a:gd name="connsiteX261" fmla="*/ 2983397 w 11218359"/>
              <a:gd name="connsiteY261" fmla="*/ 1433255 h 1433255"/>
              <a:gd name="connsiteX262" fmla="*/ 2994837 w 11218359"/>
              <a:gd name="connsiteY262" fmla="*/ 1433255 h 1433255"/>
              <a:gd name="connsiteX263" fmla="*/ 3006276 w 11218359"/>
              <a:gd name="connsiteY263" fmla="*/ 1433255 h 1433255"/>
              <a:gd name="connsiteX264" fmla="*/ 3017715 w 11218359"/>
              <a:gd name="connsiteY264" fmla="*/ 1433255 h 1433255"/>
              <a:gd name="connsiteX265" fmla="*/ 3029155 w 11218359"/>
              <a:gd name="connsiteY265" fmla="*/ 1433255 h 1433255"/>
              <a:gd name="connsiteX266" fmla="*/ 3040594 w 11218359"/>
              <a:gd name="connsiteY266" fmla="*/ 1433255 h 1433255"/>
              <a:gd name="connsiteX267" fmla="*/ 3052034 w 11218359"/>
              <a:gd name="connsiteY267" fmla="*/ 1433255 h 1433255"/>
              <a:gd name="connsiteX268" fmla="*/ 3063474 w 11218359"/>
              <a:gd name="connsiteY268" fmla="*/ 1433255 h 1433255"/>
              <a:gd name="connsiteX269" fmla="*/ 3074913 w 11218359"/>
              <a:gd name="connsiteY269" fmla="*/ 1433255 h 1433255"/>
              <a:gd name="connsiteX270" fmla="*/ 3086352 w 11218359"/>
              <a:gd name="connsiteY270" fmla="*/ 1433255 h 1433255"/>
              <a:gd name="connsiteX271" fmla="*/ 3097792 w 11218359"/>
              <a:gd name="connsiteY271" fmla="*/ 1433255 h 1433255"/>
              <a:gd name="connsiteX272" fmla="*/ 3109232 w 11218359"/>
              <a:gd name="connsiteY272" fmla="*/ 1433255 h 1433255"/>
              <a:gd name="connsiteX273" fmla="*/ 3120671 w 11218359"/>
              <a:gd name="connsiteY273" fmla="*/ 1433255 h 1433255"/>
              <a:gd name="connsiteX274" fmla="*/ 3132111 w 11218359"/>
              <a:gd name="connsiteY274" fmla="*/ 1433255 h 1433255"/>
              <a:gd name="connsiteX275" fmla="*/ 3143550 w 11218359"/>
              <a:gd name="connsiteY275" fmla="*/ 1433255 h 1433255"/>
              <a:gd name="connsiteX276" fmla="*/ 3154990 w 11218359"/>
              <a:gd name="connsiteY276" fmla="*/ 1433255 h 1433255"/>
              <a:gd name="connsiteX277" fmla="*/ 3166429 w 11218359"/>
              <a:gd name="connsiteY277" fmla="*/ 1433255 h 1433255"/>
              <a:gd name="connsiteX278" fmla="*/ 3177869 w 11218359"/>
              <a:gd name="connsiteY278" fmla="*/ 1433255 h 1433255"/>
              <a:gd name="connsiteX279" fmla="*/ 3189308 w 11218359"/>
              <a:gd name="connsiteY279" fmla="*/ 1433255 h 1433255"/>
              <a:gd name="connsiteX280" fmla="*/ 3200748 w 11218359"/>
              <a:gd name="connsiteY280" fmla="*/ 1433255 h 1433255"/>
              <a:gd name="connsiteX281" fmla="*/ 3212187 w 11218359"/>
              <a:gd name="connsiteY281" fmla="*/ 1433255 h 1433255"/>
              <a:gd name="connsiteX282" fmla="*/ 3223627 w 11218359"/>
              <a:gd name="connsiteY282" fmla="*/ 1433255 h 1433255"/>
              <a:gd name="connsiteX283" fmla="*/ 3235066 w 11218359"/>
              <a:gd name="connsiteY283" fmla="*/ 1433255 h 1433255"/>
              <a:gd name="connsiteX284" fmla="*/ 3246501 w 11218359"/>
              <a:gd name="connsiteY284" fmla="*/ 1433255 h 1433255"/>
              <a:gd name="connsiteX285" fmla="*/ 3257945 w 11218359"/>
              <a:gd name="connsiteY285" fmla="*/ 1433255 h 1433255"/>
              <a:gd name="connsiteX286" fmla="*/ 3269385 w 11218359"/>
              <a:gd name="connsiteY286" fmla="*/ 1433255 h 1433255"/>
              <a:gd name="connsiteX287" fmla="*/ 3280825 w 11218359"/>
              <a:gd name="connsiteY287" fmla="*/ 1433255 h 1433255"/>
              <a:gd name="connsiteX288" fmla="*/ 3292264 w 11218359"/>
              <a:gd name="connsiteY288" fmla="*/ 1433255 h 1433255"/>
              <a:gd name="connsiteX289" fmla="*/ 3303699 w 11218359"/>
              <a:gd name="connsiteY289" fmla="*/ 1433255 h 1433255"/>
              <a:gd name="connsiteX290" fmla="*/ 3315143 w 11218359"/>
              <a:gd name="connsiteY290" fmla="*/ 1433255 h 1433255"/>
              <a:gd name="connsiteX291" fmla="*/ 3326578 w 11218359"/>
              <a:gd name="connsiteY291" fmla="*/ 1433255 h 1433255"/>
              <a:gd name="connsiteX292" fmla="*/ 3338017 w 11218359"/>
              <a:gd name="connsiteY292" fmla="*/ 1433255 h 1433255"/>
              <a:gd name="connsiteX293" fmla="*/ 3349457 w 11218359"/>
              <a:gd name="connsiteY293" fmla="*/ 1433255 h 1433255"/>
              <a:gd name="connsiteX294" fmla="*/ 3360896 w 11218359"/>
              <a:gd name="connsiteY294" fmla="*/ 1433255 h 1433255"/>
              <a:gd name="connsiteX295" fmla="*/ 3372336 w 11218359"/>
              <a:gd name="connsiteY295" fmla="*/ 1433255 h 1433255"/>
              <a:gd name="connsiteX296" fmla="*/ 3383776 w 11218359"/>
              <a:gd name="connsiteY296" fmla="*/ 1433255 h 1433255"/>
              <a:gd name="connsiteX297" fmla="*/ 3395215 w 11218359"/>
              <a:gd name="connsiteY297" fmla="*/ 1433255 h 1433255"/>
              <a:gd name="connsiteX298" fmla="*/ 3406654 w 11218359"/>
              <a:gd name="connsiteY298" fmla="*/ 1433255 h 1433255"/>
              <a:gd name="connsiteX299" fmla="*/ 3418094 w 11218359"/>
              <a:gd name="connsiteY299" fmla="*/ 1433255 h 1433255"/>
              <a:gd name="connsiteX300" fmla="*/ 3429534 w 11218359"/>
              <a:gd name="connsiteY300" fmla="*/ 1433255 h 1433255"/>
              <a:gd name="connsiteX301" fmla="*/ 3440973 w 11218359"/>
              <a:gd name="connsiteY301" fmla="*/ 1433255 h 1433255"/>
              <a:gd name="connsiteX302" fmla="*/ 3452413 w 11218359"/>
              <a:gd name="connsiteY302" fmla="*/ 1433255 h 1433255"/>
              <a:gd name="connsiteX303" fmla="*/ 3463852 w 11218359"/>
              <a:gd name="connsiteY303" fmla="*/ 1433255 h 1433255"/>
              <a:gd name="connsiteX304" fmla="*/ 3475292 w 11218359"/>
              <a:gd name="connsiteY304" fmla="*/ 1433255 h 1433255"/>
              <a:gd name="connsiteX305" fmla="*/ 3486731 w 11218359"/>
              <a:gd name="connsiteY305" fmla="*/ 1433255 h 1433255"/>
              <a:gd name="connsiteX306" fmla="*/ 3498171 w 11218359"/>
              <a:gd name="connsiteY306" fmla="*/ 1433255 h 1433255"/>
              <a:gd name="connsiteX307" fmla="*/ 3509610 w 11218359"/>
              <a:gd name="connsiteY307" fmla="*/ 1433255 h 1433255"/>
              <a:gd name="connsiteX308" fmla="*/ 3521050 w 11218359"/>
              <a:gd name="connsiteY308" fmla="*/ 1433255 h 1433255"/>
              <a:gd name="connsiteX309" fmla="*/ 3532489 w 11218359"/>
              <a:gd name="connsiteY309" fmla="*/ 1433255 h 1433255"/>
              <a:gd name="connsiteX310" fmla="*/ 3543929 w 11218359"/>
              <a:gd name="connsiteY310" fmla="*/ 1433255 h 1433255"/>
              <a:gd name="connsiteX311" fmla="*/ 3555368 w 11218359"/>
              <a:gd name="connsiteY311" fmla="*/ 1433255 h 1433255"/>
              <a:gd name="connsiteX312" fmla="*/ 3566808 w 11218359"/>
              <a:gd name="connsiteY312" fmla="*/ 1433255 h 1433255"/>
              <a:gd name="connsiteX313" fmla="*/ 3578247 w 11218359"/>
              <a:gd name="connsiteY313" fmla="*/ 1433255 h 1433255"/>
              <a:gd name="connsiteX314" fmla="*/ 3589687 w 11218359"/>
              <a:gd name="connsiteY314" fmla="*/ 1433255 h 1433255"/>
              <a:gd name="connsiteX315" fmla="*/ 3601127 w 11218359"/>
              <a:gd name="connsiteY315" fmla="*/ 1433255 h 1433255"/>
              <a:gd name="connsiteX316" fmla="*/ 3612566 w 11218359"/>
              <a:gd name="connsiteY316" fmla="*/ 1433255 h 1433255"/>
              <a:gd name="connsiteX317" fmla="*/ 3624005 w 11218359"/>
              <a:gd name="connsiteY317" fmla="*/ 1433255 h 1433255"/>
              <a:gd name="connsiteX318" fmla="*/ 3635445 w 11218359"/>
              <a:gd name="connsiteY318" fmla="*/ 1433255 h 1433255"/>
              <a:gd name="connsiteX319" fmla="*/ 3646885 w 11218359"/>
              <a:gd name="connsiteY319" fmla="*/ 1433255 h 1433255"/>
              <a:gd name="connsiteX320" fmla="*/ 3658324 w 11218359"/>
              <a:gd name="connsiteY320" fmla="*/ 1433255 h 1433255"/>
              <a:gd name="connsiteX321" fmla="*/ 3669764 w 11218359"/>
              <a:gd name="connsiteY321" fmla="*/ 1433255 h 1433255"/>
              <a:gd name="connsiteX322" fmla="*/ 3681203 w 11218359"/>
              <a:gd name="connsiteY322" fmla="*/ 1433255 h 1433255"/>
              <a:gd name="connsiteX323" fmla="*/ 3692643 w 11218359"/>
              <a:gd name="connsiteY323" fmla="*/ 1433255 h 1433255"/>
              <a:gd name="connsiteX324" fmla="*/ 3704082 w 11218359"/>
              <a:gd name="connsiteY324" fmla="*/ 1433255 h 1433255"/>
              <a:gd name="connsiteX325" fmla="*/ 3715522 w 11218359"/>
              <a:gd name="connsiteY325" fmla="*/ 1433255 h 1433255"/>
              <a:gd name="connsiteX326" fmla="*/ 3726961 w 11218359"/>
              <a:gd name="connsiteY326" fmla="*/ 1433255 h 1433255"/>
              <a:gd name="connsiteX327" fmla="*/ 3738401 w 11218359"/>
              <a:gd name="connsiteY327" fmla="*/ 1433255 h 1433255"/>
              <a:gd name="connsiteX328" fmla="*/ 3749840 w 11218359"/>
              <a:gd name="connsiteY328" fmla="*/ 1433255 h 1433255"/>
              <a:gd name="connsiteX329" fmla="*/ 3761280 w 11218359"/>
              <a:gd name="connsiteY329" fmla="*/ 1433255 h 1433255"/>
              <a:gd name="connsiteX330" fmla="*/ 3772719 w 11218359"/>
              <a:gd name="connsiteY330" fmla="*/ 1433255 h 1433255"/>
              <a:gd name="connsiteX331" fmla="*/ 3784154 w 11218359"/>
              <a:gd name="connsiteY331" fmla="*/ 1433255 h 1433255"/>
              <a:gd name="connsiteX332" fmla="*/ 3795598 w 11218359"/>
              <a:gd name="connsiteY332" fmla="*/ 1433255 h 1433255"/>
              <a:gd name="connsiteX333" fmla="*/ 3807033 w 11218359"/>
              <a:gd name="connsiteY333" fmla="*/ 1433255 h 1433255"/>
              <a:gd name="connsiteX334" fmla="*/ 3818473 w 11218359"/>
              <a:gd name="connsiteY334" fmla="*/ 1433255 h 1433255"/>
              <a:gd name="connsiteX335" fmla="*/ 3829917 w 11218359"/>
              <a:gd name="connsiteY335" fmla="*/ 1433255 h 1433255"/>
              <a:gd name="connsiteX336" fmla="*/ 3841352 w 11218359"/>
              <a:gd name="connsiteY336" fmla="*/ 1433255 h 1433255"/>
              <a:gd name="connsiteX337" fmla="*/ 3852791 w 11218359"/>
              <a:gd name="connsiteY337" fmla="*/ 1433255 h 1433255"/>
              <a:gd name="connsiteX338" fmla="*/ 3864231 w 11218359"/>
              <a:gd name="connsiteY338" fmla="*/ 1433255 h 1433255"/>
              <a:gd name="connsiteX339" fmla="*/ 3875670 w 11218359"/>
              <a:gd name="connsiteY339" fmla="*/ 1433255 h 1433255"/>
              <a:gd name="connsiteX340" fmla="*/ 3887110 w 11218359"/>
              <a:gd name="connsiteY340" fmla="*/ 1433255 h 1433255"/>
              <a:gd name="connsiteX341" fmla="*/ 3898549 w 11218359"/>
              <a:gd name="connsiteY341" fmla="*/ 1433255 h 1433255"/>
              <a:gd name="connsiteX342" fmla="*/ 3909989 w 11218359"/>
              <a:gd name="connsiteY342" fmla="*/ 1433255 h 1433255"/>
              <a:gd name="connsiteX343" fmla="*/ 3921447 w 11218359"/>
              <a:gd name="connsiteY343" fmla="*/ 1433255 h 1433255"/>
              <a:gd name="connsiteX344" fmla="*/ 3932878 w 11218359"/>
              <a:gd name="connsiteY344" fmla="*/ 1433255 h 1433255"/>
              <a:gd name="connsiteX345" fmla="*/ 3944307 w 11218359"/>
              <a:gd name="connsiteY345" fmla="*/ 1433255 h 1433255"/>
              <a:gd name="connsiteX346" fmla="*/ 3955737 w 11218359"/>
              <a:gd name="connsiteY346" fmla="*/ 1433255 h 1433255"/>
              <a:gd name="connsiteX347" fmla="*/ 3967167 w 11218359"/>
              <a:gd name="connsiteY347" fmla="*/ 1433255 h 1433255"/>
              <a:gd name="connsiteX348" fmla="*/ 3978645 w 11218359"/>
              <a:gd name="connsiteY348" fmla="*/ 1433255 h 1433255"/>
              <a:gd name="connsiteX349" fmla="*/ 3990075 w 11218359"/>
              <a:gd name="connsiteY349" fmla="*/ 1433255 h 1433255"/>
              <a:gd name="connsiteX350" fmla="*/ 4001505 w 11218359"/>
              <a:gd name="connsiteY350" fmla="*/ 1433255 h 1433255"/>
              <a:gd name="connsiteX351" fmla="*/ 4012935 w 11218359"/>
              <a:gd name="connsiteY351" fmla="*/ 1433255 h 1433255"/>
              <a:gd name="connsiteX352" fmla="*/ 4024365 w 11218359"/>
              <a:gd name="connsiteY352" fmla="*/ 1433255 h 1433255"/>
              <a:gd name="connsiteX353" fmla="*/ 4035843 w 11218359"/>
              <a:gd name="connsiteY353" fmla="*/ 1433255 h 1433255"/>
              <a:gd name="connsiteX354" fmla="*/ 4047273 w 11218359"/>
              <a:gd name="connsiteY354" fmla="*/ 1433255 h 1433255"/>
              <a:gd name="connsiteX355" fmla="*/ 4058702 w 11218359"/>
              <a:gd name="connsiteY355" fmla="*/ 1433255 h 1433255"/>
              <a:gd name="connsiteX356" fmla="*/ 4070133 w 11218359"/>
              <a:gd name="connsiteY356" fmla="*/ 1433255 h 1433255"/>
              <a:gd name="connsiteX357" fmla="*/ 4081563 w 11218359"/>
              <a:gd name="connsiteY357" fmla="*/ 1433255 h 1433255"/>
              <a:gd name="connsiteX358" fmla="*/ 4093040 w 11218359"/>
              <a:gd name="connsiteY358" fmla="*/ 1433255 h 1433255"/>
              <a:gd name="connsiteX359" fmla="*/ 4104471 w 11218359"/>
              <a:gd name="connsiteY359" fmla="*/ 1433255 h 1433255"/>
              <a:gd name="connsiteX360" fmla="*/ 4115900 w 11218359"/>
              <a:gd name="connsiteY360" fmla="*/ 1433255 h 1433255"/>
              <a:gd name="connsiteX361" fmla="*/ 4127330 w 11218359"/>
              <a:gd name="connsiteY361" fmla="*/ 1433255 h 1433255"/>
              <a:gd name="connsiteX362" fmla="*/ 4138760 w 11218359"/>
              <a:gd name="connsiteY362" fmla="*/ 1433255 h 1433255"/>
              <a:gd name="connsiteX363" fmla="*/ 4150238 w 11218359"/>
              <a:gd name="connsiteY363" fmla="*/ 1433255 h 1433255"/>
              <a:gd name="connsiteX364" fmla="*/ 4161668 w 11218359"/>
              <a:gd name="connsiteY364" fmla="*/ 1433255 h 1433255"/>
              <a:gd name="connsiteX365" fmla="*/ 4173098 w 11218359"/>
              <a:gd name="connsiteY365" fmla="*/ 1433255 h 1433255"/>
              <a:gd name="connsiteX366" fmla="*/ 4184528 w 11218359"/>
              <a:gd name="connsiteY366" fmla="*/ 1433255 h 1433255"/>
              <a:gd name="connsiteX367" fmla="*/ 4195958 w 11218359"/>
              <a:gd name="connsiteY367" fmla="*/ 195310 h 1433255"/>
              <a:gd name="connsiteX368" fmla="*/ 4207436 w 11218359"/>
              <a:gd name="connsiteY368" fmla="*/ 6010 h 1433255"/>
              <a:gd name="connsiteX369" fmla="*/ 4218865 w 11218359"/>
              <a:gd name="connsiteY369" fmla="*/ 0 h 1433255"/>
              <a:gd name="connsiteX370" fmla="*/ 4230296 w 11218359"/>
              <a:gd name="connsiteY370" fmla="*/ 99155 h 1433255"/>
              <a:gd name="connsiteX371" fmla="*/ 4241726 w 11218359"/>
              <a:gd name="connsiteY371" fmla="*/ 294465 h 1433255"/>
              <a:gd name="connsiteX372" fmla="*/ 4253156 w 11218359"/>
              <a:gd name="connsiteY372" fmla="*/ 815783 h 1433255"/>
              <a:gd name="connsiteX373" fmla="*/ 4264634 w 11218359"/>
              <a:gd name="connsiteY373" fmla="*/ 330522 h 1433255"/>
              <a:gd name="connsiteX374" fmla="*/ 4276063 w 11218359"/>
              <a:gd name="connsiteY374" fmla="*/ 132207 h 1433255"/>
              <a:gd name="connsiteX375" fmla="*/ 4287493 w 11218359"/>
              <a:gd name="connsiteY375" fmla="*/ 274934 h 1433255"/>
              <a:gd name="connsiteX376" fmla="*/ 4298923 w 11218359"/>
              <a:gd name="connsiteY376" fmla="*/ 441693 h 1433255"/>
              <a:gd name="connsiteX377" fmla="*/ 4310353 w 11218359"/>
              <a:gd name="connsiteY377" fmla="*/ 124697 h 1433255"/>
              <a:gd name="connsiteX378" fmla="*/ 4321831 w 11218359"/>
              <a:gd name="connsiteY378" fmla="*/ 548364 h 1433255"/>
              <a:gd name="connsiteX379" fmla="*/ 4333261 w 11218359"/>
              <a:gd name="connsiteY379" fmla="*/ 1295038 h 1433255"/>
              <a:gd name="connsiteX380" fmla="*/ 4344691 w 11218359"/>
              <a:gd name="connsiteY380" fmla="*/ 1421235 h 1433255"/>
              <a:gd name="connsiteX381" fmla="*/ 4356121 w 11218359"/>
              <a:gd name="connsiteY381" fmla="*/ 1424240 h 1433255"/>
              <a:gd name="connsiteX382" fmla="*/ 4367551 w 11218359"/>
              <a:gd name="connsiteY382" fmla="*/ 1433255 h 1433255"/>
              <a:gd name="connsiteX383" fmla="*/ 4379028 w 11218359"/>
              <a:gd name="connsiteY383" fmla="*/ 1433255 h 1433255"/>
              <a:gd name="connsiteX384" fmla="*/ 4390458 w 11218359"/>
              <a:gd name="connsiteY384" fmla="*/ 1433255 h 1433255"/>
              <a:gd name="connsiteX385" fmla="*/ 4401889 w 11218359"/>
              <a:gd name="connsiteY385" fmla="*/ 1433255 h 1433255"/>
              <a:gd name="connsiteX386" fmla="*/ 4413319 w 11218359"/>
              <a:gd name="connsiteY386" fmla="*/ 1433255 h 1433255"/>
              <a:gd name="connsiteX387" fmla="*/ 4424749 w 11218359"/>
              <a:gd name="connsiteY387" fmla="*/ 1433255 h 1433255"/>
              <a:gd name="connsiteX388" fmla="*/ 4436226 w 11218359"/>
              <a:gd name="connsiteY388" fmla="*/ 1433255 h 1433255"/>
              <a:gd name="connsiteX389" fmla="*/ 4447656 w 11218359"/>
              <a:gd name="connsiteY389" fmla="*/ 1433255 h 1433255"/>
              <a:gd name="connsiteX390" fmla="*/ 4459086 w 11218359"/>
              <a:gd name="connsiteY390" fmla="*/ 1433255 h 1433255"/>
              <a:gd name="connsiteX391" fmla="*/ 4470516 w 11218359"/>
              <a:gd name="connsiteY391" fmla="*/ 1433255 h 1433255"/>
              <a:gd name="connsiteX392" fmla="*/ 4481946 w 11218359"/>
              <a:gd name="connsiteY392" fmla="*/ 1433255 h 1433255"/>
              <a:gd name="connsiteX393" fmla="*/ 4493424 w 11218359"/>
              <a:gd name="connsiteY393" fmla="*/ 1433255 h 1433255"/>
              <a:gd name="connsiteX394" fmla="*/ 4504854 w 11218359"/>
              <a:gd name="connsiteY394" fmla="*/ 1433255 h 1433255"/>
              <a:gd name="connsiteX395" fmla="*/ 4516284 w 11218359"/>
              <a:gd name="connsiteY395" fmla="*/ 1433255 h 1433255"/>
              <a:gd name="connsiteX396" fmla="*/ 4527714 w 11218359"/>
              <a:gd name="connsiteY396" fmla="*/ 1433255 h 1433255"/>
              <a:gd name="connsiteX397" fmla="*/ 4539144 w 11218359"/>
              <a:gd name="connsiteY397" fmla="*/ 1433255 h 1433255"/>
              <a:gd name="connsiteX398" fmla="*/ 4550621 w 11218359"/>
              <a:gd name="connsiteY398" fmla="*/ 1433255 h 1433255"/>
              <a:gd name="connsiteX399" fmla="*/ 4562051 w 11218359"/>
              <a:gd name="connsiteY399" fmla="*/ 1433255 h 1433255"/>
              <a:gd name="connsiteX400" fmla="*/ 4573482 w 11218359"/>
              <a:gd name="connsiteY400" fmla="*/ 1433255 h 1433255"/>
              <a:gd name="connsiteX401" fmla="*/ 4584912 w 11218359"/>
              <a:gd name="connsiteY401" fmla="*/ 1433255 h 1433255"/>
              <a:gd name="connsiteX402" fmla="*/ 4596341 w 11218359"/>
              <a:gd name="connsiteY402" fmla="*/ 1433255 h 1433255"/>
              <a:gd name="connsiteX403" fmla="*/ 4607771 w 11218359"/>
              <a:gd name="connsiteY403" fmla="*/ 1433255 h 1433255"/>
              <a:gd name="connsiteX404" fmla="*/ 4619249 w 11218359"/>
              <a:gd name="connsiteY404" fmla="*/ 1433255 h 1433255"/>
              <a:gd name="connsiteX405" fmla="*/ 4630679 w 11218359"/>
              <a:gd name="connsiteY405" fmla="*/ 1433255 h 1433255"/>
              <a:gd name="connsiteX406" fmla="*/ 4642109 w 11218359"/>
              <a:gd name="connsiteY406" fmla="*/ 1433255 h 1433255"/>
              <a:gd name="connsiteX407" fmla="*/ 4653539 w 11218359"/>
              <a:gd name="connsiteY407" fmla="*/ 1433255 h 1433255"/>
              <a:gd name="connsiteX408" fmla="*/ 4664969 w 11218359"/>
              <a:gd name="connsiteY408" fmla="*/ 1433255 h 1433255"/>
              <a:gd name="connsiteX409" fmla="*/ 4676447 w 11218359"/>
              <a:gd name="connsiteY409" fmla="*/ 1433255 h 1433255"/>
              <a:gd name="connsiteX410" fmla="*/ 4687877 w 11218359"/>
              <a:gd name="connsiteY410" fmla="*/ 1433255 h 1433255"/>
              <a:gd name="connsiteX411" fmla="*/ 4699306 w 11218359"/>
              <a:gd name="connsiteY411" fmla="*/ 1433255 h 1433255"/>
              <a:gd name="connsiteX412" fmla="*/ 4710737 w 11218359"/>
              <a:gd name="connsiteY412" fmla="*/ 1433255 h 1433255"/>
              <a:gd name="connsiteX413" fmla="*/ 4722167 w 11218359"/>
              <a:gd name="connsiteY413" fmla="*/ 1433255 h 1433255"/>
              <a:gd name="connsiteX414" fmla="*/ 4733644 w 11218359"/>
              <a:gd name="connsiteY414" fmla="*/ 1433255 h 1433255"/>
              <a:gd name="connsiteX415" fmla="*/ 4745075 w 11218359"/>
              <a:gd name="connsiteY415" fmla="*/ 1433255 h 1433255"/>
              <a:gd name="connsiteX416" fmla="*/ 4756504 w 11218359"/>
              <a:gd name="connsiteY416" fmla="*/ 1433255 h 1433255"/>
              <a:gd name="connsiteX417" fmla="*/ 4767934 w 11218359"/>
              <a:gd name="connsiteY417" fmla="*/ 1433255 h 1433255"/>
              <a:gd name="connsiteX418" fmla="*/ 4779364 w 11218359"/>
              <a:gd name="connsiteY418" fmla="*/ 1433255 h 1433255"/>
              <a:gd name="connsiteX419" fmla="*/ 4790842 w 11218359"/>
              <a:gd name="connsiteY419" fmla="*/ 1433255 h 1433255"/>
              <a:gd name="connsiteX420" fmla="*/ 4802272 w 11218359"/>
              <a:gd name="connsiteY420" fmla="*/ 1433255 h 1433255"/>
              <a:gd name="connsiteX421" fmla="*/ 4813702 w 11218359"/>
              <a:gd name="connsiteY421" fmla="*/ 1433255 h 1433255"/>
              <a:gd name="connsiteX422" fmla="*/ 4825132 w 11218359"/>
              <a:gd name="connsiteY422" fmla="*/ 1433255 h 1433255"/>
              <a:gd name="connsiteX423" fmla="*/ 4836562 w 11218359"/>
              <a:gd name="connsiteY423" fmla="*/ 1433255 h 1433255"/>
              <a:gd name="connsiteX424" fmla="*/ 4848040 w 11218359"/>
              <a:gd name="connsiteY424" fmla="*/ 1433255 h 1433255"/>
              <a:gd name="connsiteX425" fmla="*/ 4859469 w 11218359"/>
              <a:gd name="connsiteY425" fmla="*/ 1433255 h 1433255"/>
              <a:gd name="connsiteX426" fmla="*/ 4870899 w 11218359"/>
              <a:gd name="connsiteY426" fmla="*/ 1433255 h 1433255"/>
              <a:gd name="connsiteX427" fmla="*/ 4882330 w 11218359"/>
              <a:gd name="connsiteY427" fmla="*/ 1433255 h 1433255"/>
              <a:gd name="connsiteX428" fmla="*/ 4893760 w 11218359"/>
              <a:gd name="connsiteY428" fmla="*/ 1433255 h 1433255"/>
              <a:gd name="connsiteX429" fmla="*/ 4905237 w 11218359"/>
              <a:gd name="connsiteY429" fmla="*/ 1433255 h 1433255"/>
              <a:gd name="connsiteX430" fmla="*/ 4916667 w 11218359"/>
              <a:gd name="connsiteY430" fmla="*/ 1433255 h 1433255"/>
              <a:gd name="connsiteX431" fmla="*/ 4928097 w 11218359"/>
              <a:gd name="connsiteY431" fmla="*/ 1433255 h 1433255"/>
              <a:gd name="connsiteX432" fmla="*/ 4939527 w 11218359"/>
              <a:gd name="connsiteY432" fmla="*/ 1433255 h 1433255"/>
              <a:gd name="connsiteX433" fmla="*/ 4950957 w 11218359"/>
              <a:gd name="connsiteY433" fmla="*/ 1433255 h 1433255"/>
              <a:gd name="connsiteX434" fmla="*/ 4962435 w 11218359"/>
              <a:gd name="connsiteY434" fmla="*/ 1433255 h 1433255"/>
              <a:gd name="connsiteX435" fmla="*/ 4973865 w 11218359"/>
              <a:gd name="connsiteY435" fmla="*/ 1433255 h 1433255"/>
              <a:gd name="connsiteX436" fmla="*/ 4985295 w 11218359"/>
              <a:gd name="connsiteY436" fmla="*/ 1433255 h 1433255"/>
              <a:gd name="connsiteX437" fmla="*/ 4996725 w 11218359"/>
              <a:gd name="connsiteY437" fmla="*/ 1433255 h 1433255"/>
              <a:gd name="connsiteX438" fmla="*/ 5008155 w 11218359"/>
              <a:gd name="connsiteY438" fmla="*/ 1433255 h 1433255"/>
              <a:gd name="connsiteX439" fmla="*/ 5019632 w 11218359"/>
              <a:gd name="connsiteY439" fmla="*/ 1433255 h 1433255"/>
              <a:gd name="connsiteX440" fmla="*/ 5031062 w 11218359"/>
              <a:gd name="connsiteY440" fmla="*/ 1433255 h 1433255"/>
              <a:gd name="connsiteX441" fmla="*/ 5042492 w 11218359"/>
              <a:gd name="connsiteY441" fmla="*/ 1433255 h 1433255"/>
              <a:gd name="connsiteX442" fmla="*/ 5053923 w 11218359"/>
              <a:gd name="connsiteY442" fmla="*/ 1433255 h 1433255"/>
              <a:gd name="connsiteX443" fmla="*/ 5065353 w 11218359"/>
              <a:gd name="connsiteY443" fmla="*/ 1433255 h 1433255"/>
              <a:gd name="connsiteX444" fmla="*/ 5076830 w 11218359"/>
              <a:gd name="connsiteY444" fmla="*/ 1433255 h 1433255"/>
              <a:gd name="connsiteX445" fmla="*/ 5088260 w 11218359"/>
              <a:gd name="connsiteY445" fmla="*/ 1433255 h 1433255"/>
              <a:gd name="connsiteX446" fmla="*/ 5099690 w 11218359"/>
              <a:gd name="connsiteY446" fmla="*/ 1433255 h 1433255"/>
              <a:gd name="connsiteX447" fmla="*/ 5111120 w 11218359"/>
              <a:gd name="connsiteY447" fmla="*/ 1433255 h 1433255"/>
              <a:gd name="connsiteX448" fmla="*/ 5122550 w 11218359"/>
              <a:gd name="connsiteY448" fmla="*/ 1433255 h 1433255"/>
              <a:gd name="connsiteX449" fmla="*/ 5134028 w 11218359"/>
              <a:gd name="connsiteY449" fmla="*/ 1433255 h 1433255"/>
              <a:gd name="connsiteX450" fmla="*/ 5145458 w 11218359"/>
              <a:gd name="connsiteY450" fmla="*/ 1433255 h 1433255"/>
              <a:gd name="connsiteX451" fmla="*/ 5156888 w 11218359"/>
              <a:gd name="connsiteY451" fmla="*/ 1433255 h 1433255"/>
              <a:gd name="connsiteX452" fmla="*/ 5168318 w 11218359"/>
              <a:gd name="connsiteY452" fmla="*/ 1433255 h 1433255"/>
              <a:gd name="connsiteX453" fmla="*/ 5179747 w 11218359"/>
              <a:gd name="connsiteY453" fmla="*/ 1433255 h 1433255"/>
              <a:gd name="connsiteX454" fmla="*/ 5191225 w 11218359"/>
              <a:gd name="connsiteY454" fmla="*/ 1433255 h 1433255"/>
              <a:gd name="connsiteX455" fmla="*/ 5202655 w 11218359"/>
              <a:gd name="connsiteY455" fmla="*/ 1433255 h 1433255"/>
              <a:gd name="connsiteX456" fmla="*/ 5214085 w 11218359"/>
              <a:gd name="connsiteY456" fmla="*/ 1433255 h 1433255"/>
              <a:gd name="connsiteX457" fmla="*/ 5225515 w 11218359"/>
              <a:gd name="connsiteY457" fmla="*/ 1433255 h 1433255"/>
              <a:gd name="connsiteX458" fmla="*/ 5236945 w 11218359"/>
              <a:gd name="connsiteY458" fmla="*/ 1433255 h 1433255"/>
              <a:gd name="connsiteX459" fmla="*/ 5248423 w 11218359"/>
              <a:gd name="connsiteY459" fmla="*/ 1433255 h 1433255"/>
              <a:gd name="connsiteX460" fmla="*/ 5259853 w 11218359"/>
              <a:gd name="connsiteY460" fmla="*/ 1433255 h 1433255"/>
              <a:gd name="connsiteX461" fmla="*/ 5271283 w 11218359"/>
              <a:gd name="connsiteY461" fmla="*/ 1433255 h 1433255"/>
              <a:gd name="connsiteX462" fmla="*/ 5282713 w 11218359"/>
              <a:gd name="connsiteY462" fmla="*/ 1433255 h 1433255"/>
              <a:gd name="connsiteX463" fmla="*/ 5294143 w 11218359"/>
              <a:gd name="connsiteY463" fmla="*/ 1433255 h 1433255"/>
              <a:gd name="connsiteX464" fmla="*/ 5305621 w 11218359"/>
              <a:gd name="connsiteY464" fmla="*/ 1433255 h 1433255"/>
              <a:gd name="connsiteX465" fmla="*/ 5317051 w 11218359"/>
              <a:gd name="connsiteY465" fmla="*/ 1433255 h 1433255"/>
              <a:gd name="connsiteX466" fmla="*/ 5328481 w 11218359"/>
              <a:gd name="connsiteY466" fmla="*/ 1433255 h 1433255"/>
              <a:gd name="connsiteX467" fmla="*/ 5339910 w 11218359"/>
              <a:gd name="connsiteY467" fmla="*/ 1433255 h 1433255"/>
              <a:gd name="connsiteX468" fmla="*/ 5351340 w 11218359"/>
              <a:gd name="connsiteY468" fmla="*/ 1433255 h 1433255"/>
              <a:gd name="connsiteX469" fmla="*/ 5362818 w 11218359"/>
              <a:gd name="connsiteY469" fmla="*/ 1433255 h 1433255"/>
              <a:gd name="connsiteX470" fmla="*/ 5374248 w 11218359"/>
              <a:gd name="connsiteY470" fmla="*/ 1433255 h 1433255"/>
              <a:gd name="connsiteX471" fmla="*/ 5385678 w 11218359"/>
              <a:gd name="connsiteY471" fmla="*/ 1433255 h 1433255"/>
              <a:gd name="connsiteX472" fmla="*/ 5397108 w 11218359"/>
              <a:gd name="connsiteY472" fmla="*/ 1433255 h 1433255"/>
              <a:gd name="connsiteX473" fmla="*/ 5408538 w 11218359"/>
              <a:gd name="connsiteY473" fmla="*/ 1433255 h 1433255"/>
              <a:gd name="connsiteX474" fmla="*/ 5420016 w 11218359"/>
              <a:gd name="connsiteY474" fmla="*/ 1433255 h 1433255"/>
              <a:gd name="connsiteX475" fmla="*/ 5431446 w 11218359"/>
              <a:gd name="connsiteY475" fmla="*/ 1433255 h 1433255"/>
              <a:gd name="connsiteX476" fmla="*/ 5442876 w 11218359"/>
              <a:gd name="connsiteY476" fmla="*/ 1433255 h 1433255"/>
              <a:gd name="connsiteX477" fmla="*/ 5454306 w 11218359"/>
              <a:gd name="connsiteY477" fmla="*/ 1433255 h 1433255"/>
              <a:gd name="connsiteX478" fmla="*/ 5465736 w 11218359"/>
              <a:gd name="connsiteY478" fmla="*/ 1433255 h 1433255"/>
              <a:gd name="connsiteX479" fmla="*/ 5477214 w 11218359"/>
              <a:gd name="connsiteY479" fmla="*/ 1433255 h 1433255"/>
              <a:gd name="connsiteX480" fmla="*/ 5488643 w 11218359"/>
              <a:gd name="connsiteY480" fmla="*/ 1433255 h 1433255"/>
              <a:gd name="connsiteX481" fmla="*/ 5500073 w 11218359"/>
              <a:gd name="connsiteY481" fmla="*/ 1433255 h 1433255"/>
              <a:gd name="connsiteX482" fmla="*/ 5511503 w 11218359"/>
              <a:gd name="connsiteY482" fmla="*/ 1433255 h 1433255"/>
              <a:gd name="connsiteX483" fmla="*/ 5522933 w 11218359"/>
              <a:gd name="connsiteY483" fmla="*/ 1433255 h 1433255"/>
              <a:gd name="connsiteX484" fmla="*/ 5534411 w 11218359"/>
              <a:gd name="connsiteY484" fmla="*/ 1433255 h 1433255"/>
              <a:gd name="connsiteX485" fmla="*/ 5545841 w 11218359"/>
              <a:gd name="connsiteY485" fmla="*/ 1433255 h 1433255"/>
              <a:gd name="connsiteX486" fmla="*/ 5557271 w 11218359"/>
              <a:gd name="connsiteY486" fmla="*/ 1433255 h 1433255"/>
              <a:gd name="connsiteX487" fmla="*/ 5568701 w 11218359"/>
              <a:gd name="connsiteY487" fmla="*/ 1433255 h 1433255"/>
              <a:gd name="connsiteX488" fmla="*/ 5580131 w 11218359"/>
              <a:gd name="connsiteY488" fmla="*/ 1433255 h 1433255"/>
              <a:gd name="connsiteX489" fmla="*/ 5591609 w 11218359"/>
              <a:gd name="connsiteY489" fmla="*/ 1433255 h 1433255"/>
              <a:gd name="connsiteX490" fmla="*/ 5603038 w 11218359"/>
              <a:gd name="connsiteY490" fmla="*/ 1433255 h 1433255"/>
              <a:gd name="connsiteX491" fmla="*/ 5614469 w 11218359"/>
              <a:gd name="connsiteY491" fmla="*/ 1433255 h 1433255"/>
              <a:gd name="connsiteX492" fmla="*/ 5625899 w 11218359"/>
              <a:gd name="connsiteY492" fmla="*/ 1433255 h 1433255"/>
              <a:gd name="connsiteX493" fmla="*/ 5637329 w 11218359"/>
              <a:gd name="connsiteY493" fmla="*/ 1433255 h 1433255"/>
              <a:gd name="connsiteX494" fmla="*/ 5648759 w 11218359"/>
              <a:gd name="connsiteY494" fmla="*/ 1433255 h 1433255"/>
              <a:gd name="connsiteX495" fmla="*/ 5660236 w 11218359"/>
              <a:gd name="connsiteY495" fmla="*/ 1433255 h 1433255"/>
              <a:gd name="connsiteX496" fmla="*/ 5671666 w 11218359"/>
              <a:gd name="connsiteY496" fmla="*/ 1433255 h 1433255"/>
              <a:gd name="connsiteX497" fmla="*/ 5683096 w 11218359"/>
              <a:gd name="connsiteY497" fmla="*/ 1433255 h 1433255"/>
              <a:gd name="connsiteX498" fmla="*/ 5694526 w 11218359"/>
              <a:gd name="connsiteY498" fmla="*/ 1433255 h 1433255"/>
              <a:gd name="connsiteX499" fmla="*/ 5705956 w 11218359"/>
              <a:gd name="connsiteY499" fmla="*/ 1433255 h 1433255"/>
              <a:gd name="connsiteX500" fmla="*/ 5717434 w 11218359"/>
              <a:gd name="connsiteY500" fmla="*/ 1433255 h 1433255"/>
              <a:gd name="connsiteX501" fmla="*/ 5728864 w 11218359"/>
              <a:gd name="connsiteY501" fmla="*/ 1433255 h 1433255"/>
              <a:gd name="connsiteX502" fmla="*/ 5740294 w 11218359"/>
              <a:gd name="connsiteY502" fmla="*/ 1433255 h 1433255"/>
              <a:gd name="connsiteX503" fmla="*/ 5751724 w 11218359"/>
              <a:gd name="connsiteY503" fmla="*/ 1433255 h 1433255"/>
              <a:gd name="connsiteX504" fmla="*/ 5763154 w 11218359"/>
              <a:gd name="connsiteY504" fmla="*/ 1433255 h 1433255"/>
              <a:gd name="connsiteX505" fmla="*/ 5774631 w 11218359"/>
              <a:gd name="connsiteY505" fmla="*/ 1433255 h 1433255"/>
              <a:gd name="connsiteX506" fmla="*/ 5786062 w 11218359"/>
              <a:gd name="connsiteY506" fmla="*/ 1433255 h 1433255"/>
              <a:gd name="connsiteX507" fmla="*/ 5797492 w 11218359"/>
              <a:gd name="connsiteY507" fmla="*/ 1433255 h 1433255"/>
              <a:gd name="connsiteX508" fmla="*/ 5808921 w 11218359"/>
              <a:gd name="connsiteY508" fmla="*/ 1433255 h 1433255"/>
              <a:gd name="connsiteX509" fmla="*/ 5820351 w 11218359"/>
              <a:gd name="connsiteY509" fmla="*/ 1433255 h 1433255"/>
              <a:gd name="connsiteX510" fmla="*/ 5831829 w 11218359"/>
              <a:gd name="connsiteY510" fmla="*/ 1433255 h 1433255"/>
              <a:gd name="connsiteX511" fmla="*/ 5843259 w 11218359"/>
              <a:gd name="connsiteY511" fmla="*/ 1433255 h 1433255"/>
              <a:gd name="connsiteX512" fmla="*/ 5854689 w 11218359"/>
              <a:gd name="connsiteY512" fmla="*/ 1433255 h 1433255"/>
              <a:gd name="connsiteX513" fmla="*/ 5866119 w 11218359"/>
              <a:gd name="connsiteY513" fmla="*/ 1433255 h 1433255"/>
              <a:gd name="connsiteX514" fmla="*/ 5877549 w 11218359"/>
              <a:gd name="connsiteY514" fmla="*/ 1433255 h 1433255"/>
              <a:gd name="connsiteX515" fmla="*/ 5889027 w 11218359"/>
              <a:gd name="connsiteY515" fmla="*/ 1433255 h 1433255"/>
              <a:gd name="connsiteX516" fmla="*/ 5900457 w 11218359"/>
              <a:gd name="connsiteY516" fmla="*/ 1433255 h 1433255"/>
              <a:gd name="connsiteX517" fmla="*/ 5911887 w 11218359"/>
              <a:gd name="connsiteY517" fmla="*/ 1433255 h 1433255"/>
              <a:gd name="connsiteX518" fmla="*/ 5923317 w 11218359"/>
              <a:gd name="connsiteY518" fmla="*/ 1433255 h 1433255"/>
              <a:gd name="connsiteX519" fmla="*/ 5934747 w 11218359"/>
              <a:gd name="connsiteY519" fmla="*/ 1433255 h 1433255"/>
              <a:gd name="connsiteX520" fmla="*/ 5946225 w 11218359"/>
              <a:gd name="connsiteY520" fmla="*/ 1433255 h 1433255"/>
              <a:gd name="connsiteX521" fmla="*/ 5957655 w 11218359"/>
              <a:gd name="connsiteY521" fmla="*/ 1433255 h 1433255"/>
              <a:gd name="connsiteX522" fmla="*/ 5969084 w 11218359"/>
              <a:gd name="connsiteY522" fmla="*/ 1433255 h 1433255"/>
              <a:gd name="connsiteX523" fmla="*/ 5980514 w 11218359"/>
              <a:gd name="connsiteY523" fmla="*/ 1433255 h 1433255"/>
              <a:gd name="connsiteX524" fmla="*/ 5991944 w 11218359"/>
              <a:gd name="connsiteY524" fmla="*/ 1433255 h 1433255"/>
              <a:gd name="connsiteX525" fmla="*/ 6003422 w 11218359"/>
              <a:gd name="connsiteY525" fmla="*/ 1433255 h 1433255"/>
              <a:gd name="connsiteX526" fmla="*/ 6014852 w 11218359"/>
              <a:gd name="connsiteY526" fmla="*/ 1433255 h 1433255"/>
              <a:gd name="connsiteX527" fmla="*/ 6026282 w 11218359"/>
              <a:gd name="connsiteY527" fmla="*/ 1433255 h 1433255"/>
              <a:gd name="connsiteX528" fmla="*/ 6037712 w 11218359"/>
              <a:gd name="connsiteY528" fmla="*/ 1433255 h 1433255"/>
              <a:gd name="connsiteX529" fmla="*/ 6049142 w 11218359"/>
              <a:gd name="connsiteY529" fmla="*/ 1433255 h 1433255"/>
              <a:gd name="connsiteX530" fmla="*/ 6060620 w 11218359"/>
              <a:gd name="connsiteY530" fmla="*/ 1433255 h 1433255"/>
              <a:gd name="connsiteX531" fmla="*/ 6072049 w 11218359"/>
              <a:gd name="connsiteY531" fmla="*/ 1433255 h 1433255"/>
              <a:gd name="connsiteX532" fmla="*/ 6083480 w 11218359"/>
              <a:gd name="connsiteY532" fmla="*/ 1433255 h 1433255"/>
              <a:gd name="connsiteX533" fmla="*/ 6094910 w 11218359"/>
              <a:gd name="connsiteY533" fmla="*/ 1433255 h 1433255"/>
              <a:gd name="connsiteX534" fmla="*/ 6106340 w 11218359"/>
              <a:gd name="connsiteY534" fmla="*/ 1433255 h 1433255"/>
              <a:gd name="connsiteX535" fmla="*/ 6117818 w 11218359"/>
              <a:gd name="connsiteY535" fmla="*/ 1433255 h 1433255"/>
              <a:gd name="connsiteX536" fmla="*/ 6129247 w 11218359"/>
              <a:gd name="connsiteY536" fmla="*/ 1433255 h 1433255"/>
              <a:gd name="connsiteX537" fmla="*/ 6140677 w 11218359"/>
              <a:gd name="connsiteY537" fmla="*/ 1433255 h 1433255"/>
              <a:gd name="connsiteX538" fmla="*/ 6152107 w 11218359"/>
              <a:gd name="connsiteY538" fmla="*/ 1433255 h 1433255"/>
              <a:gd name="connsiteX539" fmla="*/ 6163537 w 11218359"/>
              <a:gd name="connsiteY539" fmla="*/ 1433255 h 1433255"/>
              <a:gd name="connsiteX540" fmla="*/ 6175015 w 11218359"/>
              <a:gd name="connsiteY540" fmla="*/ 1433255 h 1433255"/>
              <a:gd name="connsiteX541" fmla="*/ 6186445 w 11218359"/>
              <a:gd name="connsiteY541" fmla="*/ 1433255 h 1433255"/>
              <a:gd name="connsiteX542" fmla="*/ 6197875 w 11218359"/>
              <a:gd name="connsiteY542" fmla="*/ 1433255 h 1433255"/>
              <a:gd name="connsiteX543" fmla="*/ 6209305 w 11218359"/>
              <a:gd name="connsiteY543" fmla="*/ 1433255 h 1433255"/>
              <a:gd name="connsiteX544" fmla="*/ 6220735 w 11218359"/>
              <a:gd name="connsiteY544" fmla="*/ 1433255 h 1433255"/>
              <a:gd name="connsiteX545" fmla="*/ 6232212 w 11218359"/>
              <a:gd name="connsiteY545" fmla="*/ 1433255 h 1433255"/>
              <a:gd name="connsiteX546" fmla="*/ 6243642 w 11218359"/>
              <a:gd name="connsiteY546" fmla="*/ 1433255 h 1433255"/>
              <a:gd name="connsiteX547" fmla="*/ 6255073 w 11218359"/>
              <a:gd name="connsiteY547" fmla="*/ 1433255 h 1433255"/>
              <a:gd name="connsiteX548" fmla="*/ 6266503 w 11218359"/>
              <a:gd name="connsiteY548" fmla="*/ 1433255 h 1433255"/>
              <a:gd name="connsiteX549" fmla="*/ 6277933 w 11218359"/>
              <a:gd name="connsiteY549" fmla="*/ 1433255 h 1433255"/>
              <a:gd name="connsiteX550" fmla="*/ 6289410 w 11218359"/>
              <a:gd name="connsiteY550" fmla="*/ 1433255 h 1433255"/>
              <a:gd name="connsiteX551" fmla="*/ 6300840 w 11218359"/>
              <a:gd name="connsiteY551" fmla="*/ 1433255 h 1433255"/>
              <a:gd name="connsiteX552" fmla="*/ 6312270 w 11218359"/>
              <a:gd name="connsiteY552" fmla="*/ 1433255 h 1433255"/>
              <a:gd name="connsiteX553" fmla="*/ 6323700 w 11218359"/>
              <a:gd name="connsiteY553" fmla="*/ 1433255 h 1433255"/>
              <a:gd name="connsiteX554" fmla="*/ 6335130 w 11218359"/>
              <a:gd name="connsiteY554" fmla="*/ 1433255 h 1433255"/>
              <a:gd name="connsiteX555" fmla="*/ 6346608 w 11218359"/>
              <a:gd name="connsiteY555" fmla="*/ 1433255 h 1433255"/>
              <a:gd name="connsiteX556" fmla="*/ 6358038 w 11218359"/>
              <a:gd name="connsiteY556" fmla="*/ 1433255 h 1433255"/>
              <a:gd name="connsiteX557" fmla="*/ 6369468 w 11218359"/>
              <a:gd name="connsiteY557" fmla="*/ 1433255 h 1433255"/>
              <a:gd name="connsiteX558" fmla="*/ 6380898 w 11218359"/>
              <a:gd name="connsiteY558" fmla="*/ 1433255 h 1433255"/>
              <a:gd name="connsiteX559" fmla="*/ 6392328 w 11218359"/>
              <a:gd name="connsiteY559" fmla="*/ 1433255 h 1433255"/>
              <a:gd name="connsiteX560" fmla="*/ 6403805 w 11218359"/>
              <a:gd name="connsiteY560" fmla="*/ 1433255 h 1433255"/>
              <a:gd name="connsiteX561" fmla="*/ 6415235 w 11218359"/>
              <a:gd name="connsiteY561" fmla="*/ 1433255 h 1433255"/>
              <a:gd name="connsiteX562" fmla="*/ 6426666 w 11218359"/>
              <a:gd name="connsiteY562" fmla="*/ 1433255 h 1433255"/>
              <a:gd name="connsiteX563" fmla="*/ 6438096 w 11218359"/>
              <a:gd name="connsiteY563" fmla="*/ 1433255 h 1433255"/>
              <a:gd name="connsiteX564" fmla="*/ 6449525 w 11218359"/>
              <a:gd name="connsiteY564" fmla="*/ 1433255 h 1433255"/>
              <a:gd name="connsiteX565" fmla="*/ 6461003 w 11218359"/>
              <a:gd name="connsiteY565" fmla="*/ 1433255 h 1433255"/>
              <a:gd name="connsiteX566" fmla="*/ 6472433 w 11218359"/>
              <a:gd name="connsiteY566" fmla="*/ 1433255 h 1433255"/>
              <a:gd name="connsiteX567" fmla="*/ 6483863 w 11218359"/>
              <a:gd name="connsiteY567" fmla="*/ 1433255 h 1433255"/>
              <a:gd name="connsiteX568" fmla="*/ 6495293 w 11218359"/>
              <a:gd name="connsiteY568" fmla="*/ 1433255 h 1433255"/>
              <a:gd name="connsiteX569" fmla="*/ 6506723 w 11218359"/>
              <a:gd name="connsiteY569" fmla="*/ 1433255 h 1433255"/>
              <a:gd name="connsiteX570" fmla="*/ 6518201 w 11218359"/>
              <a:gd name="connsiteY570" fmla="*/ 1433255 h 1433255"/>
              <a:gd name="connsiteX571" fmla="*/ 6529631 w 11218359"/>
              <a:gd name="connsiteY571" fmla="*/ 1433255 h 1433255"/>
              <a:gd name="connsiteX572" fmla="*/ 6541061 w 11218359"/>
              <a:gd name="connsiteY572" fmla="*/ 1433255 h 1433255"/>
              <a:gd name="connsiteX573" fmla="*/ 6552490 w 11218359"/>
              <a:gd name="connsiteY573" fmla="*/ 1433255 h 1433255"/>
              <a:gd name="connsiteX574" fmla="*/ 6563921 w 11218359"/>
              <a:gd name="connsiteY574" fmla="*/ 1433255 h 1433255"/>
              <a:gd name="connsiteX575" fmla="*/ 6575398 w 11218359"/>
              <a:gd name="connsiteY575" fmla="*/ 1433255 h 1433255"/>
              <a:gd name="connsiteX576" fmla="*/ 6586828 w 11218359"/>
              <a:gd name="connsiteY576" fmla="*/ 1433255 h 1433255"/>
              <a:gd name="connsiteX577" fmla="*/ 6598259 w 11218359"/>
              <a:gd name="connsiteY577" fmla="*/ 1433255 h 1433255"/>
              <a:gd name="connsiteX578" fmla="*/ 6609688 w 11218359"/>
              <a:gd name="connsiteY578" fmla="*/ 1433255 h 1433255"/>
              <a:gd name="connsiteX579" fmla="*/ 6621118 w 11218359"/>
              <a:gd name="connsiteY579" fmla="*/ 1433255 h 1433255"/>
              <a:gd name="connsiteX580" fmla="*/ 6632596 w 11218359"/>
              <a:gd name="connsiteY580" fmla="*/ 1433255 h 1433255"/>
              <a:gd name="connsiteX581" fmla="*/ 6644026 w 11218359"/>
              <a:gd name="connsiteY581" fmla="*/ 1433255 h 1433255"/>
              <a:gd name="connsiteX582" fmla="*/ 6655456 w 11218359"/>
              <a:gd name="connsiteY582" fmla="*/ 1433255 h 1433255"/>
              <a:gd name="connsiteX583" fmla="*/ 6666886 w 11218359"/>
              <a:gd name="connsiteY583" fmla="*/ 1433255 h 1433255"/>
              <a:gd name="connsiteX584" fmla="*/ 6678316 w 11218359"/>
              <a:gd name="connsiteY584" fmla="*/ 1433255 h 1433255"/>
              <a:gd name="connsiteX585" fmla="*/ 6689794 w 11218359"/>
              <a:gd name="connsiteY585" fmla="*/ 1433255 h 1433255"/>
              <a:gd name="connsiteX586" fmla="*/ 6701224 w 11218359"/>
              <a:gd name="connsiteY586" fmla="*/ 1433255 h 1433255"/>
              <a:gd name="connsiteX587" fmla="*/ 6712653 w 11218359"/>
              <a:gd name="connsiteY587" fmla="*/ 1433255 h 1433255"/>
              <a:gd name="connsiteX588" fmla="*/ 6724083 w 11218359"/>
              <a:gd name="connsiteY588" fmla="*/ 1433255 h 1433255"/>
              <a:gd name="connsiteX589" fmla="*/ 6735514 w 11218359"/>
              <a:gd name="connsiteY589" fmla="*/ 1433255 h 1433255"/>
              <a:gd name="connsiteX590" fmla="*/ 6746944 w 11218359"/>
              <a:gd name="connsiteY590" fmla="*/ 1433255 h 1433255"/>
              <a:gd name="connsiteX591" fmla="*/ 6758421 w 11218359"/>
              <a:gd name="connsiteY591" fmla="*/ 1433255 h 1433255"/>
              <a:gd name="connsiteX592" fmla="*/ 6769851 w 11218359"/>
              <a:gd name="connsiteY592" fmla="*/ 1433255 h 1433255"/>
              <a:gd name="connsiteX593" fmla="*/ 6781281 w 11218359"/>
              <a:gd name="connsiteY593" fmla="*/ 1433255 h 1433255"/>
              <a:gd name="connsiteX594" fmla="*/ 6792711 w 11218359"/>
              <a:gd name="connsiteY594" fmla="*/ 1433255 h 1433255"/>
              <a:gd name="connsiteX595" fmla="*/ 6804141 w 11218359"/>
              <a:gd name="connsiteY595" fmla="*/ 1433255 h 1433255"/>
              <a:gd name="connsiteX596" fmla="*/ 6815619 w 11218359"/>
              <a:gd name="connsiteY596" fmla="*/ 1433255 h 1433255"/>
              <a:gd name="connsiteX597" fmla="*/ 6827049 w 11218359"/>
              <a:gd name="connsiteY597" fmla="*/ 1433255 h 1433255"/>
              <a:gd name="connsiteX598" fmla="*/ 6838479 w 11218359"/>
              <a:gd name="connsiteY598" fmla="*/ 1433255 h 1433255"/>
              <a:gd name="connsiteX599" fmla="*/ 6849909 w 11218359"/>
              <a:gd name="connsiteY599" fmla="*/ 1433255 h 1433255"/>
              <a:gd name="connsiteX600" fmla="*/ 6861339 w 11218359"/>
              <a:gd name="connsiteY600" fmla="*/ 1433255 h 1433255"/>
              <a:gd name="connsiteX601" fmla="*/ 6872816 w 11218359"/>
              <a:gd name="connsiteY601" fmla="*/ 1433255 h 1433255"/>
              <a:gd name="connsiteX602" fmla="*/ 6884246 w 11218359"/>
              <a:gd name="connsiteY602" fmla="*/ 1433255 h 1433255"/>
              <a:gd name="connsiteX603" fmla="*/ 6895676 w 11218359"/>
              <a:gd name="connsiteY603" fmla="*/ 1433255 h 1433255"/>
              <a:gd name="connsiteX604" fmla="*/ 6907107 w 11218359"/>
              <a:gd name="connsiteY604" fmla="*/ 1433255 h 1433255"/>
              <a:gd name="connsiteX605" fmla="*/ 6918537 w 11218359"/>
              <a:gd name="connsiteY605" fmla="*/ 1433255 h 1433255"/>
              <a:gd name="connsiteX606" fmla="*/ 6930014 w 11218359"/>
              <a:gd name="connsiteY606" fmla="*/ 1433255 h 1433255"/>
              <a:gd name="connsiteX607" fmla="*/ 6941444 w 11218359"/>
              <a:gd name="connsiteY607" fmla="*/ 1433255 h 1433255"/>
              <a:gd name="connsiteX608" fmla="*/ 6952874 w 11218359"/>
              <a:gd name="connsiteY608" fmla="*/ 1433255 h 1433255"/>
              <a:gd name="connsiteX609" fmla="*/ 6964304 w 11218359"/>
              <a:gd name="connsiteY609" fmla="*/ 1433255 h 1433255"/>
              <a:gd name="connsiteX610" fmla="*/ 6975734 w 11218359"/>
              <a:gd name="connsiteY610" fmla="*/ 1433255 h 1433255"/>
              <a:gd name="connsiteX611" fmla="*/ 6987212 w 11218359"/>
              <a:gd name="connsiteY611" fmla="*/ 1433255 h 1433255"/>
              <a:gd name="connsiteX612" fmla="*/ 6998642 w 11218359"/>
              <a:gd name="connsiteY612" fmla="*/ 1433255 h 1433255"/>
              <a:gd name="connsiteX613" fmla="*/ 7010072 w 11218359"/>
              <a:gd name="connsiteY613" fmla="*/ 1433255 h 1433255"/>
              <a:gd name="connsiteX614" fmla="*/ 7021502 w 11218359"/>
              <a:gd name="connsiteY614" fmla="*/ 1433255 h 1433255"/>
              <a:gd name="connsiteX615" fmla="*/ 7032931 w 11218359"/>
              <a:gd name="connsiteY615" fmla="*/ 1433255 h 1433255"/>
              <a:gd name="connsiteX616" fmla="*/ 7044409 w 11218359"/>
              <a:gd name="connsiteY616" fmla="*/ 1433255 h 1433255"/>
              <a:gd name="connsiteX617" fmla="*/ 7055839 w 11218359"/>
              <a:gd name="connsiteY617" fmla="*/ 1433255 h 1433255"/>
              <a:gd name="connsiteX618" fmla="*/ 7067269 w 11218359"/>
              <a:gd name="connsiteY618" fmla="*/ 1433255 h 1433255"/>
              <a:gd name="connsiteX619" fmla="*/ 7078700 w 11218359"/>
              <a:gd name="connsiteY619" fmla="*/ 1433255 h 1433255"/>
              <a:gd name="connsiteX620" fmla="*/ 7090129 w 11218359"/>
              <a:gd name="connsiteY620" fmla="*/ 1433255 h 1433255"/>
              <a:gd name="connsiteX621" fmla="*/ 7101607 w 11218359"/>
              <a:gd name="connsiteY621" fmla="*/ 1433255 h 1433255"/>
              <a:gd name="connsiteX622" fmla="*/ 7113037 w 11218359"/>
              <a:gd name="connsiteY622" fmla="*/ 1433255 h 1433255"/>
              <a:gd name="connsiteX623" fmla="*/ 7124467 w 11218359"/>
              <a:gd name="connsiteY623" fmla="*/ 1433255 h 1433255"/>
              <a:gd name="connsiteX624" fmla="*/ 7135897 w 11218359"/>
              <a:gd name="connsiteY624" fmla="*/ 1433255 h 1433255"/>
              <a:gd name="connsiteX625" fmla="*/ 7147327 w 11218359"/>
              <a:gd name="connsiteY625" fmla="*/ 1433255 h 1433255"/>
              <a:gd name="connsiteX626" fmla="*/ 7158805 w 11218359"/>
              <a:gd name="connsiteY626" fmla="*/ 1433255 h 1433255"/>
              <a:gd name="connsiteX627" fmla="*/ 7170235 w 11218359"/>
              <a:gd name="connsiteY627" fmla="*/ 1433255 h 1433255"/>
              <a:gd name="connsiteX628" fmla="*/ 7181665 w 11218359"/>
              <a:gd name="connsiteY628" fmla="*/ 1433255 h 1433255"/>
              <a:gd name="connsiteX629" fmla="*/ 7193094 w 11218359"/>
              <a:gd name="connsiteY629" fmla="*/ 1433255 h 1433255"/>
              <a:gd name="connsiteX630" fmla="*/ 7204524 w 11218359"/>
              <a:gd name="connsiteY630" fmla="*/ 1433255 h 1433255"/>
              <a:gd name="connsiteX631" fmla="*/ 7216002 w 11218359"/>
              <a:gd name="connsiteY631" fmla="*/ 1433255 h 1433255"/>
              <a:gd name="connsiteX632" fmla="*/ 7227432 w 11218359"/>
              <a:gd name="connsiteY632" fmla="*/ 1433255 h 1433255"/>
              <a:gd name="connsiteX633" fmla="*/ 7238862 w 11218359"/>
              <a:gd name="connsiteY633" fmla="*/ 1433255 h 1433255"/>
              <a:gd name="connsiteX634" fmla="*/ 7250292 w 11218359"/>
              <a:gd name="connsiteY634" fmla="*/ 1433255 h 1433255"/>
              <a:gd name="connsiteX635" fmla="*/ 7261722 w 11218359"/>
              <a:gd name="connsiteY635" fmla="*/ 1433255 h 1433255"/>
              <a:gd name="connsiteX636" fmla="*/ 7273200 w 11218359"/>
              <a:gd name="connsiteY636" fmla="*/ 1433255 h 1433255"/>
              <a:gd name="connsiteX637" fmla="*/ 7284630 w 11218359"/>
              <a:gd name="connsiteY637" fmla="*/ 1433255 h 1433255"/>
              <a:gd name="connsiteX638" fmla="*/ 7296060 w 11218359"/>
              <a:gd name="connsiteY638" fmla="*/ 1433255 h 1433255"/>
              <a:gd name="connsiteX639" fmla="*/ 7307490 w 11218359"/>
              <a:gd name="connsiteY639" fmla="*/ 1433255 h 1433255"/>
              <a:gd name="connsiteX640" fmla="*/ 7318920 w 11218359"/>
              <a:gd name="connsiteY640" fmla="*/ 1433255 h 1433255"/>
              <a:gd name="connsiteX641" fmla="*/ 7330398 w 11218359"/>
              <a:gd name="connsiteY641" fmla="*/ 1433255 h 1433255"/>
              <a:gd name="connsiteX642" fmla="*/ 7341828 w 11218359"/>
              <a:gd name="connsiteY642" fmla="*/ 1433255 h 1433255"/>
              <a:gd name="connsiteX643" fmla="*/ 7353257 w 11218359"/>
              <a:gd name="connsiteY643" fmla="*/ 1433255 h 1433255"/>
              <a:gd name="connsiteX644" fmla="*/ 7364687 w 11218359"/>
              <a:gd name="connsiteY644" fmla="*/ 1433255 h 1433255"/>
              <a:gd name="connsiteX645" fmla="*/ 7376117 w 11218359"/>
              <a:gd name="connsiteY645" fmla="*/ 1433255 h 1433255"/>
              <a:gd name="connsiteX646" fmla="*/ 7387595 w 11218359"/>
              <a:gd name="connsiteY646" fmla="*/ 1433255 h 1433255"/>
              <a:gd name="connsiteX647" fmla="*/ 7399025 w 11218359"/>
              <a:gd name="connsiteY647" fmla="*/ 1433255 h 1433255"/>
              <a:gd name="connsiteX648" fmla="*/ 7410455 w 11218359"/>
              <a:gd name="connsiteY648" fmla="*/ 1433255 h 1433255"/>
              <a:gd name="connsiteX649" fmla="*/ 7421885 w 11218359"/>
              <a:gd name="connsiteY649" fmla="*/ 1433255 h 1433255"/>
              <a:gd name="connsiteX650" fmla="*/ 7433315 w 11218359"/>
              <a:gd name="connsiteY650" fmla="*/ 1433255 h 1433255"/>
              <a:gd name="connsiteX651" fmla="*/ 7444793 w 11218359"/>
              <a:gd name="connsiteY651" fmla="*/ 1433255 h 1433255"/>
              <a:gd name="connsiteX652" fmla="*/ 7456222 w 11218359"/>
              <a:gd name="connsiteY652" fmla="*/ 1433255 h 1433255"/>
              <a:gd name="connsiteX653" fmla="*/ 7467653 w 11218359"/>
              <a:gd name="connsiteY653" fmla="*/ 1433255 h 1433255"/>
              <a:gd name="connsiteX654" fmla="*/ 7479083 w 11218359"/>
              <a:gd name="connsiteY654" fmla="*/ 1433255 h 1433255"/>
              <a:gd name="connsiteX655" fmla="*/ 7490513 w 11218359"/>
              <a:gd name="connsiteY655" fmla="*/ 1433255 h 1433255"/>
              <a:gd name="connsiteX656" fmla="*/ 7501990 w 11218359"/>
              <a:gd name="connsiteY656" fmla="*/ 1433255 h 1433255"/>
              <a:gd name="connsiteX657" fmla="*/ 7513420 w 11218359"/>
              <a:gd name="connsiteY657" fmla="*/ 1433255 h 1433255"/>
              <a:gd name="connsiteX658" fmla="*/ 7524850 w 11218359"/>
              <a:gd name="connsiteY658" fmla="*/ 1433255 h 1433255"/>
              <a:gd name="connsiteX659" fmla="*/ 7536280 w 11218359"/>
              <a:gd name="connsiteY659" fmla="*/ 1433255 h 1433255"/>
              <a:gd name="connsiteX660" fmla="*/ 7547710 w 11218359"/>
              <a:gd name="connsiteY660" fmla="*/ 1433255 h 1433255"/>
              <a:gd name="connsiteX661" fmla="*/ 7559188 w 11218359"/>
              <a:gd name="connsiteY661" fmla="*/ 1433255 h 1433255"/>
              <a:gd name="connsiteX662" fmla="*/ 7570618 w 11218359"/>
              <a:gd name="connsiteY662" fmla="*/ 1433255 h 1433255"/>
              <a:gd name="connsiteX663" fmla="*/ 7582048 w 11218359"/>
              <a:gd name="connsiteY663" fmla="*/ 1433255 h 1433255"/>
              <a:gd name="connsiteX664" fmla="*/ 7593478 w 11218359"/>
              <a:gd name="connsiteY664" fmla="*/ 1433255 h 1433255"/>
              <a:gd name="connsiteX665" fmla="*/ 7604908 w 11218359"/>
              <a:gd name="connsiteY665" fmla="*/ 1433255 h 1433255"/>
              <a:gd name="connsiteX666" fmla="*/ 7616385 w 11218359"/>
              <a:gd name="connsiteY666" fmla="*/ 1433255 h 1433255"/>
              <a:gd name="connsiteX667" fmla="*/ 7627815 w 11218359"/>
              <a:gd name="connsiteY667" fmla="*/ 1433255 h 1433255"/>
              <a:gd name="connsiteX668" fmla="*/ 7639246 w 11218359"/>
              <a:gd name="connsiteY668" fmla="*/ 1433255 h 1433255"/>
              <a:gd name="connsiteX669" fmla="*/ 7650676 w 11218359"/>
              <a:gd name="connsiteY669" fmla="*/ 1433255 h 1433255"/>
              <a:gd name="connsiteX670" fmla="*/ 7662106 w 11218359"/>
              <a:gd name="connsiteY670" fmla="*/ 1433255 h 1433255"/>
              <a:gd name="connsiteX671" fmla="*/ 7673583 w 11218359"/>
              <a:gd name="connsiteY671" fmla="*/ 1433255 h 1433255"/>
              <a:gd name="connsiteX672" fmla="*/ 7685013 w 11218359"/>
              <a:gd name="connsiteY672" fmla="*/ 1433255 h 1433255"/>
              <a:gd name="connsiteX673" fmla="*/ 7696443 w 11218359"/>
              <a:gd name="connsiteY673" fmla="*/ 1433255 h 1433255"/>
              <a:gd name="connsiteX674" fmla="*/ 7707873 w 11218359"/>
              <a:gd name="connsiteY674" fmla="*/ 1433255 h 1433255"/>
              <a:gd name="connsiteX675" fmla="*/ 7719303 w 11218359"/>
              <a:gd name="connsiteY675" fmla="*/ 1433255 h 1433255"/>
              <a:gd name="connsiteX676" fmla="*/ 7730733 w 11218359"/>
              <a:gd name="connsiteY676" fmla="*/ 1433255 h 1433255"/>
              <a:gd name="connsiteX677" fmla="*/ 7742211 w 11218359"/>
              <a:gd name="connsiteY677" fmla="*/ 1433255 h 1433255"/>
              <a:gd name="connsiteX678" fmla="*/ 7753641 w 11218359"/>
              <a:gd name="connsiteY678" fmla="*/ 1433255 h 1433255"/>
              <a:gd name="connsiteX679" fmla="*/ 7765071 w 11218359"/>
              <a:gd name="connsiteY679" fmla="*/ 1433255 h 1433255"/>
              <a:gd name="connsiteX680" fmla="*/ 7776501 w 11218359"/>
              <a:gd name="connsiteY680" fmla="*/ 1433255 h 1433255"/>
              <a:gd name="connsiteX681" fmla="*/ 7787931 w 11218359"/>
              <a:gd name="connsiteY681" fmla="*/ 1433255 h 1433255"/>
              <a:gd name="connsiteX682" fmla="*/ 7799408 w 11218359"/>
              <a:gd name="connsiteY682" fmla="*/ 1433255 h 1433255"/>
              <a:gd name="connsiteX683" fmla="*/ 7810839 w 11218359"/>
              <a:gd name="connsiteY683" fmla="*/ 1433255 h 1433255"/>
              <a:gd name="connsiteX684" fmla="*/ 7822268 w 11218359"/>
              <a:gd name="connsiteY684" fmla="*/ 1433255 h 1433255"/>
              <a:gd name="connsiteX685" fmla="*/ 7833698 w 11218359"/>
              <a:gd name="connsiteY685" fmla="*/ 1433255 h 1433255"/>
              <a:gd name="connsiteX686" fmla="*/ 7845128 w 11218359"/>
              <a:gd name="connsiteY686" fmla="*/ 1433255 h 1433255"/>
              <a:gd name="connsiteX687" fmla="*/ 7856606 w 11218359"/>
              <a:gd name="connsiteY687" fmla="*/ 1433255 h 1433255"/>
              <a:gd name="connsiteX688" fmla="*/ 7868036 w 11218359"/>
              <a:gd name="connsiteY688" fmla="*/ 1433255 h 1433255"/>
              <a:gd name="connsiteX689" fmla="*/ 7879466 w 11218359"/>
              <a:gd name="connsiteY689" fmla="*/ 1433255 h 1433255"/>
              <a:gd name="connsiteX690" fmla="*/ 7890896 w 11218359"/>
              <a:gd name="connsiteY690" fmla="*/ 1433255 h 1433255"/>
              <a:gd name="connsiteX691" fmla="*/ 7902326 w 11218359"/>
              <a:gd name="connsiteY691" fmla="*/ 1433255 h 1433255"/>
              <a:gd name="connsiteX692" fmla="*/ 7913804 w 11218359"/>
              <a:gd name="connsiteY692" fmla="*/ 1433255 h 1433255"/>
              <a:gd name="connsiteX693" fmla="*/ 7925234 w 11218359"/>
              <a:gd name="connsiteY693" fmla="*/ 1433255 h 1433255"/>
              <a:gd name="connsiteX694" fmla="*/ 7936663 w 11218359"/>
              <a:gd name="connsiteY694" fmla="*/ 1433255 h 1433255"/>
              <a:gd name="connsiteX695" fmla="*/ 7948094 w 11218359"/>
              <a:gd name="connsiteY695" fmla="*/ 1433255 h 1433255"/>
              <a:gd name="connsiteX696" fmla="*/ 7959524 w 11218359"/>
              <a:gd name="connsiteY696" fmla="*/ 1433255 h 1433255"/>
              <a:gd name="connsiteX697" fmla="*/ 7971001 w 11218359"/>
              <a:gd name="connsiteY697" fmla="*/ 1433255 h 1433255"/>
              <a:gd name="connsiteX698" fmla="*/ 7982431 w 11218359"/>
              <a:gd name="connsiteY698" fmla="*/ 1433255 h 1433255"/>
              <a:gd name="connsiteX699" fmla="*/ 7993861 w 11218359"/>
              <a:gd name="connsiteY699" fmla="*/ 1433255 h 1433255"/>
              <a:gd name="connsiteX700" fmla="*/ 8005291 w 11218359"/>
              <a:gd name="connsiteY700" fmla="*/ 1433255 h 1433255"/>
              <a:gd name="connsiteX701" fmla="*/ 8016721 w 11218359"/>
              <a:gd name="connsiteY701" fmla="*/ 1433255 h 1433255"/>
              <a:gd name="connsiteX702" fmla="*/ 8028199 w 11218359"/>
              <a:gd name="connsiteY702" fmla="*/ 1433255 h 1433255"/>
              <a:gd name="connsiteX703" fmla="*/ 8039629 w 11218359"/>
              <a:gd name="connsiteY703" fmla="*/ 1433255 h 1433255"/>
              <a:gd name="connsiteX704" fmla="*/ 8051059 w 11218359"/>
              <a:gd name="connsiteY704" fmla="*/ 1433255 h 1433255"/>
              <a:gd name="connsiteX705" fmla="*/ 8062489 w 11218359"/>
              <a:gd name="connsiteY705" fmla="*/ 1433255 h 1433255"/>
              <a:gd name="connsiteX706" fmla="*/ 8073919 w 11218359"/>
              <a:gd name="connsiteY706" fmla="*/ 1433255 h 1433255"/>
              <a:gd name="connsiteX707" fmla="*/ 8085396 w 11218359"/>
              <a:gd name="connsiteY707" fmla="*/ 1433255 h 1433255"/>
              <a:gd name="connsiteX708" fmla="*/ 8096826 w 11218359"/>
              <a:gd name="connsiteY708" fmla="*/ 1433255 h 1433255"/>
              <a:gd name="connsiteX709" fmla="*/ 8108256 w 11218359"/>
              <a:gd name="connsiteY709" fmla="*/ 1433255 h 1433255"/>
              <a:gd name="connsiteX710" fmla="*/ 8119687 w 11218359"/>
              <a:gd name="connsiteY710" fmla="*/ 1433255 h 1433255"/>
              <a:gd name="connsiteX711" fmla="*/ 8131117 w 11218359"/>
              <a:gd name="connsiteY711" fmla="*/ 1433255 h 1433255"/>
              <a:gd name="connsiteX712" fmla="*/ 8142594 w 11218359"/>
              <a:gd name="connsiteY712" fmla="*/ 1433255 h 1433255"/>
              <a:gd name="connsiteX713" fmla="*/ 8154024 w 11218359"/>
              <a:gd name="connsiteY713" fmla="*/ 1433255 h 1433255"/>
              <a:gd name="connsiteX714" fmla="*/ 8165454 w 11218359"/>
              <a:gd name="connsiteY714" fmla="*/ 1433255 h 1433255"/>
              <a:gd name="connsiteX715" fmla="*/ 8176884 w 11218359"/>
              <a:gd name="connsiteY715" fmla="*/ 1433255 h 1433255"/>
              <a:gd name="connsiteX716" fmla="*/ 8188314 w 11218359"/>
              <a:gd name="connsiteY716" fmla="*/ 1433255 h 1433255"/>
              <a:gd name="connsiteX717" fmla="*/ 8199792 w 11218359"/>
              <a:gd name="connsiteY717" fmla="*/ 1433255 h 1433255"/>
              <a:gd name="connsiteX718" fmla="*/ 8211222 w 11218359"/>
              <a:gd name="connsiteY718" fmla="*/ 1433255 h 1433255"/>
              <a:gd name="connsiteX719" fmla="*/ 8222652 w 11218359"/>
              <a:gd name="connsiteY719" fmla="*/ 1433255 h 1433255"/>
              <a:gd name="connsiteX720" fmla="*/ 8234082 w 11218359"/>
              <a:gd name="connsiteY720" fmla="*/ 1433255 h 1433255"/>
              <a:gd name="connsiteX721" fmla="*/ 8245512 w 11218359"/>
              <a:gd name="connsiteY721" fmla="*/ 1433255 h 1433255"/>
              <a:gd name="connsiteX722" fmla="*/ 8256989 w 11218359"/>
              <a:gd name="connsiteY722" fmla="*/ 1433255 h 1433255"/>
              <a:gd name="connsiteX723" fmla="*/ 8268419 w 11218359"/>
              <a:gd name="connsiteY723" fmla="*/ 1433255 h 1433255"/>
              <a:gd name="connsiteX724" fmla="*/ 8279850 w 11218359"/>
              <a:gd name="connsiteY724" fmla="*/ 1433255 h 1433255"/>
              <a:gd name="connsiteX725" fmla="*/ 8291280 w 11218359"/>
              <a:gd name="connsiteY725" fmla="*/ 1433255 h 1433255"/>
              <a:gd name="connsiteX726" fmla="*/ 8302709 w 11218359"/>
              <a:gd name="connsiteY726" fmla="*/ 1433255 h 1433255"/>
              <a:gd name="connsiteX727" fmla="*/ 8314187 w 11218359"/>
              <a:gd name="connsiteY727" fmla="*/ 1433255 h 1433255"/>
              <a:gd name="connsiteX728" fmla="*/ 8325617 w 11218359"/>
              <a:gd name="connsiteY728" fmla="*/ 1433255 h 1433255"/>
              <a:gd name="connsiteX729" fmla="*/ 8337047 w 11218359"/>
              <a:gd name="connsiteY729" fmla="*/ 1433255 h 1433255"/>
              <a:gd name="connsiteX730" fmla="*/ 8348477 w 11218359"/>
              <a:gd name="connsiteY730" fmla="*/ 1433255 h 1433255"/>
              <a:gd name="connsiteX731" fmla="*/ 8359907 w 11218359"/>
              <a:gd name="connsiteY731" fmla="*/ 1433255 h 1433255"/>
              <a:gd name="connsiteX732" fmla="*/ 8371385 w 11218359"/>
              <a:gd name="connsiteY732" fmla="*/ 1433255 h 1433255"/>
              <a:gd name="connsiteX733" fmla="*/ 8382815 w 11218359"/>
              <a:gd name="connsiteY733" fmla="*/ 1433255 h 1433255"/>
              <a:gd name="connsiteX734" fmla="*/ 8394245 w 11218359"/>
              <a:gd name="connsiteY734" fmla="*/ 1433255 h 1433255"/>
              <a:gd name="connsiteX735" fmla="*/ 8405674 w 11218359"/>
              <a:gd name="connsiteY735" fmla="*/ 1433255 h 1433255"/>
              <a:gd name="connsiteX736" fmla="*/ 8417104 w 11218359"/>
              <a:gd name="connsiteY736" fmla="*/ 1433255 h 1433255"/>
              <a:gd name="connsiteX737" fmla="*/ 8428582 w 11218359"/>
              <a:gd name="connsiteY737" fmla="*/ 1433255 h 1433255"/>
              <a:gd name="connsiteX738" fmla="*/ 8440012 w 11218359"/>
              <a:gd name="connsiteY738" fmla="*/ 1433255 h 1433255"/>
              <a:gd name="connsiteX739" fmla="*/ 8451442 w 11218359"/>
              <a:gd name="connsiteY739" fmla="*/ 1433255 h 1433255"/>
              <a:gd name="connsiteX740" fmla="*/ 8462872 w 11218359"/>
              <a:gd name="connsiteY740" fmla="*/ 1433255 h 1433255"/>
              <a:gd name="connsiteX741" fmla="*/ 8474302 w 11218359"/>
              <a:gd name="connsiteY741" fmla="*/ 1433255 h 1433255"/>
              <a:gd name="connsiteX742" fmla="*/ 8485780 w 11218359"/>
              <a:gd name="connsiteY742" fmla="*/ 1433255 h 1433255"/>
              <a:gd name="connsiteX743" fmla="*/ 8497210 w 11218359"/>
              <a:gd name="connsiteY743" fmla="*/ 1433255 h 1433255"/>
              <a:gd name="connsiteX744" fmla="*/ 8508640 w 11218359"/>
              <a:gd name="connsiteY744" fmla="*/ 1433255 h 1433255"/>
              <a:gd name="connsiteX745" fmla="*/ 8520069 w 11218359"/>
              <a:gd name="connsiteY745" fmla="*/ 1433255 h 1433255"/>
              <a:gd name="connsiteX746" fmla="*/ 8531500 w 11218359"/>
              <a:gd name="connsiteY746" fmla="*/ 1433255 h 1433255"/>
              <a:gd name="connsiteX747" fmla="*/ 8542977 w 11218359"/>
              <a:gd name="connsiteY747" fmla="*/ 1433255 h 1433255"/>
              <a:gd name="connsiteX748" fmla="*/ 8554407 w 11218359"/>
              <a:gd name="connsiteY748" fmla="*/ 1433255 h 1433255"/>
              <a:gd name="connsiteX749" fmla="*/ 8565837 w 11218359"/>
              <a:gd name="connsiteY749" fmla="*/ 1433255 h 1433255"/>
              <a:gd name="connsiteX750" fmla="*/ 8577267 w 11218359"/>
              <a:gd name="connsiteY750" fmla="*/ 1433255 h 1433255"/>
              <a:gd name="connsiteX751" fmla="*/ 8588697 w 11218359"/>
              <a:gd name="connsiteY751" fmla="*/ 1433255 h 1433255"/>
              <a:gd name="connsiteX752" fmla="*/ 8600175 w 11218359"/>
              <a:gd name="connsiteY752" fmla="*/ 1433255 h 1433255"/>
              <a:gd name="connsiteX753" fmla="*/ 8611605 w 11218359"/>
              <a:gd name="connsiteY753" fmla="*/ 1433255 h 1433255"/>
              <a:gd name="connsiteX754" fmla="*/ 8623035 w 11218359"/>
              <a:gd name="connsiteY754" fmla="*/ 1433255 h 1433255"/>
              <a:gd name="connsiteX755" fmla="*/ 8634465 w 11218359"/>
              <a:gd name="connsiteY755" fmla="*/ 1433255 h 1433255"/>
              <a:gd name="connsiteX756" fmla="*/ 8645895 w 11218359"/>
              <a:gd name="connsiteY756" fmla="*/ 1433255 h 1433255"/>
              <a:gd name="connsiteX757" fmla="*/ 8657373 w 11218359"/>
              <a:gd name="connsiteY757" fmla="*/ 1433255 h 1433255"/>
              <a:gd name="connsiteX758" fmla="*/ 8668802 w 11218359"/>
              <a:gd name="connsiteY758" fmla="*/ 1433255 h 1433255"/>
              <a:gd name="connsiteX759" fmla="*/ 8680232 w 11218359"/>
              <a:gd name="connsiteY759" fmla="*/ 1433255 h 1433255"/>
              <a:gd name="connsiteX760" fmla="*/ 8691662 w 11218359"/>
              <a:gd name="connsiteY760" fmla="*/ 1433255 h 1433255"/>
              <a:gd name="connsiteX761" fmla="*/ 8703093 w 11218359"/>
              <a:gd name="connsiteY761" fmla="*/ 1433255 h 1433255"/>
              <a:gd name="connsiteX762" fmla="*/ 8714570 w 11218359"/>
              <a:gd name="connsiteY762" fmla="*/ 1433255 h 1433255"/>
              <a:gd name="connsiteX763" fmla="*/ 8726000 w 11218359"/>
              <a:gd name="connsiteY763" fmla="*/ 1433255 h 1433255"/>
              <a:gd name="connsiteX764" fmla="*/ 8737430 w 11218359"/>
              <a:gd name="connsiteY764" fmla="*/ 1433255 h 1433255"/>
              <a:gd name="connsiteX765" fmla="*/ 8748860 w 11218359"/>
              <a:gd name="connsiteY765" fmla="*/ 1433255 h 1433255"/>
              <a:gd name="connsiteX766" fmla="*/ 8760290 w 11218359"/>
              <a:gd name="connsiteY766" fmla="*/ 1433255 h 1433255"/>
              <a:gd name="connsiteX767" fmla="*/ 8771768 w 11218359"/>
              <a:gd name="connsiteY767" fmla="*/ 1433255 h 1433255"/>
              <a:gd name="connsiteX768" fmla="*/ 8783198 w 11218359"/>
              <a:gd name="connsiteY768" fmla="*/ 1433255 h 1433255"/>
              <a:gd name="connsiteX769" fmla="*/ 8794628 w 11218359"/>
              <a:gd name="connsiteY769" fmla="*/ 1433255 h 1433255"/>
              <a:gd name="connsiteX770" fmla="*/ 8806058 w 11218359"/>
              <a:gd name="connsiteY770" fmla="*/ 1433255 h 1433255"/>
              <a:gd name="connsiteX771" fmla="*/ 8817488 w 11218359"/>
              <a:gd name="connsiteY771" fmla="*/ 1433255 h 1433255"/>
              <a:gd name="connsiteX772" fmla="*/ 8828918 w 11218359"/>
              <a:gd name="connsiteY772" fmla="*/ 1433255 h 1433255"/>
              <a:gd name="connsiteX773" fmla="*/ 8840395 w 11218359"/>
              <a:gd name="connsiteY773" fmla="*/ 1433255 h 1433255"/>
              <a:gd name="connsiteX774" fmla="*/ 8851825 w 11218359"/>
              <a:gd name="connsiteY774" fmla="*/ 1433255 h 1433255"/>
              <a:gd name="connsiteX775" fmla="*/ 8863256 w 11218359"/>
              <a:gd name="connsiteY775" fmla="*/ 1433255 h 1433255"/>
              <a:gd name="connsiteX776" fmla="*/ 8874686 w 11218359"/>
              <a:gd name="connsiteY776" fmla="*/ 1433255 h 1433255"/>
              <a:gd name="connsiteX777" fmla="*/ 8886115 w 11218359"/>
              <a:gd name="connsiteY777" fmla="*/ 1433255 h 1433255"/>
              <a:gd name="connsiteX778" fmla="*/ 8897593 w 11218359"/>
              <a:gd name="connsiteY778" fmla="*/ 1433255 h 1433255"/>
              <a:gd name="connsiteX779" fmla="*/ 8909022 w 11218359"/>
              <a:gd name="connsiteY779" fmla="*/ 1433255 h 1433255"/>
              <a:gd name="connsiteX780" fmla="*/ 8920453 w 11218359"/>
              <a:gd name="connsiteY780" fmla="*/ 1433255 h 1433255"/>
              <a:gd name="connsiteX781" fmla="*/ 8931883 w 11218359"/>
              <a:gd name="connsiteY781" fmla="*/ 1433255 h 1433255"/>
              <a:gd name="connsiteX782" fmla="*/ 8943313 w 11218359"/>
              <a:gd name="connsiteY782" fmla="*/ 1433255 h 1433255"/>
              <a:gd name="connsiteX783" fmla="*/ 8954791 w 11218359"/>
              <a:gd name="connsiteY783" fmla="*/ 1433255 h 1433255"/>
              <a:gd name="connsiteX784" fmla="*/ 8966220 w 11218359"/>
              <a:gd name="connsiteY784" fmla="*/ 1433255 h 1433255"/>
              <a:gd name="connsiteX785" fmla="*/ 8977651 w 11218359"/>
              <a:gd name="connsiteY785" fmla="*/ 1433255 h 1433255"/>
              <a:gd name="connsiteX786" fmla="*/ 8989080 w 11218359"/>
              <a:gd name="connsiteY786" fmla="*/ 1433255 h 1433255"/>
              <a:gd name="connsiteX787" fmla="*/ 9000511 w 11218359"/>
              <a:gd name="connsiteY787" fmla="*/ 1433255 h 1433255"/>
              <a:gd name="connsiteX788" fmla="*/ 9011988 w 11218359"/>
              <a:gd name="connsiteY788" fmla="*/ 1433255 h 1433255"/>
              <a:gd name="connsiteX789" fmla="*/ 9023418 w 11218359"/>
              <a:gd name="connsiteY789" fmla="*/ 1433255 h 1433255"/>
              <a:gd name="connsiteX790" fmla="*/ 9034849 w 11218359"/>
              <a:gd name="connsiteY790" fmla="*/ 1433255 h 1433255"/>
              <a:gd name="connsiteX791" fmla="*/ 9046278 w 11218359"/>
              <a:gd name="connsiteY791" fmla="*/ 1433255 h 1433255"/>
              <a:gd name="connsiteX792" fmla="*/ 9057709 w 11218359"/>
              <a:gd name="connsiteY792" fmla="*/ 1433255 h 1433255"/>
              <a:gd name="connsiteX793" fmla="*/ 9069186 w 11218359"/>
              <a:gd name="connsiteY793" fmla="*/ 1433255 h 1433255"/>
              <a:gd name="connsiteX794" fmla="*/ 9080615 w 11218359"/>
              <a:gd name="connsiteY794" fmla="*/ 1433255 h 1433255"/>
              <a:gd name="connsiteX795" fmla="*/ 9092046 w 11218359"/>
              <a:gd name="connsiteY795" fmla="*/ 1433255 h 1433255"/>
              <a:gd name="connsiteX796" fmla="*/ 9103476 w 11218359"/>
              <a:gd name="connsiteY796" fmla="*/ 1433255 h 1433255"/>
              <a:gd name="connsiteX797" fmla="*/ 9114906 w 11218359"/>
              <a:gd name="connsiteY797" fmla="*/ 1433255 h 1433255"/>
              <a:gd name="connsiteX798" fmla="*/ 9126384 w 11218359"/>
              <a:gd name="connsiteY798" fmla="*/ 1433255 h 1433255"/>
              <a:gd name="connsiteX799" fmla="*/ 9137813 w 11218359"/>
              <a:gd name="connsiteY799" fmla="*/ 1433255 h 1433255"/>
              <a:gd name="connsiteX800" fmla="*/ 9149244 w 11218359"/>
              <a:gd name="connsiteY800" fmla="*/ 1433255 h 1433255"/>
              <a:gd name="connsiteX801" fmla="*/ 9160673 w 11218359"/>
              <a:gd name="connsiteY801" fmla="*/ 1433255 h 1433255"/>
              <a:gd name="connsiteX802" fmla="*/ 9172104 w 11218359"/>
              <a:gd name="connsiteY802" fmla="*/ 1433255 h 1433255"/>
              <a:gd name="connsiteX803" fmla="*/ 9183581 w 11218359"/>
              <a:gd name="connsiteY803" fmla="*/ 1433255 h 1433255"/>
              <a:gd name="connsiteX804" fmla="*/ 9195011 w 11218359"/>
              <a:gd name="connsiteY804" fmla="*/ 1433255 h 1433255"/>
              <a:gd name="connsiteX805" fmla="*/ 9206442 w 11218359"/>
              <a:gd name="connsiteY805" fmla="*/ 1433255 h 1433255"/>
              <a:gd name="connsiteX806" fmla="*/ 9217871 w 11218359"/>
              <a:gd name="connsiteY806" fmla="*/ 1433255 h 1433255"/>
              <a:gd name="connsiteX807" fmla="*/ 9229301 w 11218359"/>
              <a:gd name="connsiteY807" fmla="*/ 1433255 h 1433255"/>
              <a:gd name="connsiteX808" fmla="*/ 9240779 w 11218359"/>
              <a:gd name="connsiteY808" fmla="*/ 1433255 h 1433255"/>
              <a:gd name="connsiteX809" fmla="*/ 9252209 w 11218359"/>
              <a:gd name="connsiteY809" fmla="*/ 1433255 h 1433255"/>
              <a:gd name="connsiteX810" fmla="*/ 9263639 w 11218359"/>
              <a:gd name="connsiteY810" fmla="*/ 1433255 h 1433255"/>
              <a:gd name="connsiteX811" fmla="*/ 9275069 w 11218359"/>
              <a:gd name="connsiteY811" fmla="*/ 1433255 h 1433255"/>
              <a:gd name="connsiteX812" fmla="*/ 9286498 w 11218359"/>
              <a:gd name="connsiteY812" fmla="*/ 1433255 h 1433255"/>
              <a:gd name="connsiteX813" fmla="*/ 9297977 w 11218359"/>
              <a:gd name="connsiteY813" fmla="*/ 1433255 h 1433255"/>
              <a:gd name="connsiteX814" fmla="*/ 9309406 w 11218359"/>
              <a:gd name="connsiteY814" fmla="*/ 1433255 h 1433255"/>
              <a:gd name="connsiteX815" fmla="*/ 9320837 w 11218359"/>
              <a:gd name="connsiteY815" fmla="*/ 1433255 h 1433255"/>
              <a:gd name="connsiteX816" fmla="*/ 9332266 w 11218359"/>
              <a:gd name="connsiteY816" fmla="*/ 1433255 h 1433255"/>
              <a:gd name="connsiteX817" fmla="*/ 9343696 w 11218359"/>
              <a:gd name="connsiteY817" fmla="*/ 1433255 h 1433255"/>
              <a:gd name="connsiteX818" fmla="*/ 9355174 w 11218359"/>
              <a:gd name="connsiteY818" fmla="*/ 1433255 h 1433255"/>
              <a:gd name="connsiteX819" fmla="*/ 9366604 w 11218359"/>
              <a:gd name="connsiteY819" fmla="*/ 1433255 h 1433255"/>
              <a:gd name="connsiteX820" fmla="*/ 9378035 w 11218359"/>
              <a:gd name="connsiteY820" fmla="*/ 1433255 h 1433255"/>
              <a:gd name="connsiteX821" fmla="*/ 9389464 w 11218359"/>
              <a:gd name="connsiteY821" fmla="*/ 1433255 h 1433255"/>
              <a:gd name="connsiteX822" fmla="*/ 9400894 w 11218359"/>
              <a:gd name="connsiteY822" fmla="*/ 1433255 h 1433255"/>
              <a:gd name="connsiteX823" fmla="*/ 9412372 w 11218359"/>
              <a:gd name="connsiteY823" fmla="*/ 1433255 h 1433255"/>
              <a:gd name="connsiteX824" fmla="*/ 9423802 w 11218359"/>
              <a:gd name="connsiteY824" fmla="*/ 1433255 h 1433255"/>
              <a:gd name="connsiteX825" fmla="*/ 9435232 w 11218359"/>
              <a:gd name="connsiteY825" fmla="*/ 1433255 h 1433255"/>
              <a:gd name="connsiteX826" fmla="*/ 9446662 w 11218359"/>
              <a:gd name="connsiteY826" fmla="*/ 1433255 h 1433255"/>
              <a:gd name="connsiteX827" fmla="*/ 9458091 w 11218359"/>
              <a:gd name="connsiteY827" fmla="*/ 1433255 h 1433255"/>
              <a:gd name="connsiteX828" fmla="*/ 9469570 w 11218359"/>
              <a:gd name="connsiteY828" fmla="*/ 1433255 h 1433255"/>
              <a:gd name="connsiteX829" fmla="*/ 9480999 w 11218359"/>
              <a:gd name="connsiteY829" fmla="*/ 1433255 h 1433255"/>
              <a:gd name="connsiteX830" fmla="*/ 9492429 w 11218359"/>
              <a:gd name="connsiteY830" fmla="*/ 1433255 h 1433255"/>
              <a:gd name="connsiteX831" fmla="*/ 9503859 w 11218359"/>
              <a:gd name="connsiteY831" fmla="*/ 1433255 h 1433255"/>
              <a:gd name="connsiteX832" fmla="*/ 9515289 w 11218359"/>
              <a:gd name="connsiteY832" fmla="*/ 1433255 h 1433255"/>
              <a:gd name="connsiteX833" fmla="*/ 9526767 w 11218359"/>
              <a:gd name="connsiteY833" fmla="*/ 1433255 h 1433255"/>
              <a:gd name="connsiteX834" fmla="*/ 9538197 w 11218359"/>
              <a:gd name="connsiteY834" fmla="*/ 1433255 h 1433255"/>
              <a:gd name="connsiteX835" fmla="*/ 9549626 w 11218359"/>
              <a:gd name="connsiteY835" fmla="*/ 1433255 h 1433255"/>
              <a:gd name="connsiteX836" fmla="*/ 9561057 w 11218359"/>
              <a:gd name="connsiteY836" fmla="*/ 1433255 h 1433255"/>
              <a:gd name="connsiteX837" fmla="*/ 9572487 w 11218359"/>
              <a:gd name="connsiteY837" fmla="*/ 1433255 h 1433255"/>
              <a:gd name="connsiteX838" fmla="*/ 9583965 w 11218359"/>
              <a:gd name="connsiteY838" fmla="*/ 1433255 h 1433255"/>
              <a:gd name="connsiteX839" fmla="*/ 9595395 w 11218359"/>
              <a:gd name="connsiteY839" fmla="*/ 1433255 h 1433255"/>
              <a:gd name="connsiteX840" fmla="*/ 9606824 w 11218359"/>
              <a:gd name="connsiteY840" fmla="*/ 1433255 h 1433255"/>
              <a:gd name="connsiteX841" fmla="*/ 9618255 w 11218359"/>
              <a:gd name="connsiteY841" fmla="*/ 1433255 h 1433255"/>
              <a:gd name="connsiteX842" fmla="*/ 9629684 w 11218359"/>
              <a:gd name="connsiteY842" fmla="*/ 1433255 h 1433255"/>
              <a:gd name="connsiteX843" fmla="*/ 9641163 w 11218359"/>
              <a:gd name="connsiteY843" fmla="*/ 1433255 h 1433255"/>
              <a:gd name="connsiteX844" fmla="*/ 9652592 w 11218359"/>
              <a:gd name="connsiteY844" fmla="*/ 1433255 h 1433255"/>
              <a:gd name="connsiteX845" fmla="*/ 9664022 w 11218359"/>
              <a:gd name="connsiteY845" fmla="*/ 1433255 h 1433255"/>
              <a:gd name="connsiteX846" fmla="*/ 9675452 w 11218359"/>
              <a:gd name="connsiteY846" fmla="*/ 1433255 h 1433255"/>
              <a:gd name="connsiteX847" fmla="*/ 9686882 w 11218359"/>
              <a:gd name="connsiteY847" fmla="*/ 1433255 h 1433255"/>
              <a:gd name="connsiteX848" fmla="*/ 9698360 w 11218359"/>
              <a:gd name="connsiteY848" fmla="*/ 1433255 h 1433255"/>
              <a:gd name="connsiteX849" fmla="*/ 9709790 w 11218359"/>
              <a:gd name="connsiteY849" fmla="*/ 1433255 h 1433255"/>
              <a:gd name="connsiteX850" fmla="*/ 9721219 w 11218359"/>
              <a:gd name="connsiteY850" fmla="*/ 1433255 h 1433255"/>
              <a:gd name="connsiteX851" fmla="*/ 9732650 w 11218359"/>
              <a:gd name="connsiteY851" fmla="*/ 1433255 h 1433255"/>
              <a:gd name="connsiteX852" fmla="*/ 9744080 w 11218359"/>
              <a:gd name="connsiteY852" fmla="*/ 1433255 h 1433255"/>
              <a:gd name="connsiteX853" fmla="*/ 9755557 w 11218359"/>
              <a:gd name="connsiteY853" fmla="*/ 1433255 h 1433255"/>
              <a:gd name="connsiteX854" fmla="*/ 9766988 w 11218359"/>
              <a:gd name="connsiteY854" fmla="*/ 1433255 h 1433255"/>
              <a:gd name="connsiteX855" fmla="*/ 9778417 w 11218359"/>
              <a:gd name="connsiteY855" fmla="*/ 1433255 h 1433255"/>
              <a:gd name="connsiteX856" fmla="*/ 9789848 w 11218359"/>
              <a:gd name="connsiteY856" fmla="*/ 1433255 h 1433255"/>
              <a:gd name="connsiteX857" fmla="*/ 9801277 w 11218359"/>
              <a:gd name="connsiteY857" fmla="*/ 1433255 h 1433255"/>
              <a:gd name="connsiteX858" fmla="*/ 9812755 w 11218359"/>
              <a:gd name="connsiteY858" fmla="*/ 1433255 h 1433255"/>
              <a:gd name="connsiteX859" fmla="*/ 9824185 w 11218359"/>
              <a:gd name="connsiteY859" fmla="*/ 1433255 h 1433255"/>
              <a:gd name="connsiteX860" fmla="*/ 9835615 w 11218359"/>
              <a:gd name="connsiteY860" fmla="*/ 1433255 h 1433255"/>
              <a:gd name="connsiteX861" fmla="*/ 9847045 w 11218359"/>
              <a:gd name="connsiteY861" fmla="*/ 1433255 h 1433255"/>
              <a:gd name="connsiteX862" fmla="*/ 9858475 w 11218359"/>
              <a:gd name="connsiteY862" fmla="*/ 1433255 h 1433255"/>
              <a:gd name="connsiteX863" fmla="*/ 9869952 w 11218359"/>
              <a:gd name="connsiteY863" fmla="*/ 1433255 h 1433255"/>
              <a:gd name="connsiteX864" fmla="*/ 9881383 w 11218359"/>
              <a:gd name="connsiteY864" fmla="*/ 1433255 h 1433255"/>
              <a:gd name="connsiteX865" fmla="*/ 9892812 w 11218359"/>
              <a:gd name="connsiteY865" fmla="*/ 1433255 h 1433255"/>
              <a:gd name="connsiteX866" fmla="*/ 9904243 w 11218359"/>
              <a:gd name="connsiteY866" fmla="*/ 1433255 h 1433255"/>
              <a:gd name="connsiteX867" fmla="*/ 9915673 w 11218359"/>
              <a:gd name="connsiteY867" fmla="*/ 1433255 h 1433255"/>
              <a:gd name="connsiteX868" fmla="*/ 9927102 w 11218359"/>
              <a:gd name="connsiteY868" fmla="*/ 1433255 h 1433255"/>
              <a:gd name="connsiteX869" fmla="*/ 9938581 w 11218359"/>
              <a:gd name="connsiteY869" fmla="*/ 1433255 h 1433255"/>
              <a:gd name="connsiteX870" fmla="*/ 9950010 w 11218359"/>
              <a:gd name="connsiteY870" fmla="*/ 1433255 h 1433255"/>
              <a:gd name="connsiteX871" fmla="*/ 9961441 w 11218359"/>
              <a:gd name="connsiteY871" fmla="*/ 1433255 h 1433255"/>
              <a:gd name="connsiteX872" fmla="*/ 9972870 w 11218359"/>
              <a:gd name="connsiteY872" fmla="*/ 1433255 h 1433255"/>
              <a:gd name="connsiteX873" fmla="*/ 9984300 w 11218359"/>
              <a:gd name="connsiteY873" fmla="*/ 1433255 h 1433255"/>
              <a:gd name="connsiteX874" fmla="*/ 9995778 w 11218359"/>
              <a:gd name="connsiteY874" fmla="*/ 1433255 h 1433255"/>
              <a:gd name="connsiteX875" fmla="*/ 10007208 w 11218359"/>
              <a:gd name="connsiteY875" fmla="*/ 1433255 h 1433255"/>
              <a:gd name="connsiteX876" fmla="*/ 10018638 w 11218359"/>
              <a:gd name="connsiteY876" fmla="*/ 1433255 h 1433255"/>
              <a:gd name="connsiteX877" fmla="*/ 10030068 w 11218359"/>
              <a:gd name="connsiteY877" fmla="*/ 1433255 h 1433255"/>
              <a:gd name="connsiteX878" fmla="*/ 10041498 w 11218359"/>
              <a:gd name="connsiteY878" fmla="*/ 1433255 h 1433255"/>
              <a:gd name="connsiteX879" fmla="*/ 10052976 w 11218359"/>
              <a:gd name="connsiteY879" fmla="*/ 1433255 h 1433255"/>
              <a:gd name="connsiteX880" fmla="*/ 10064405 w 11218359"/>
              <a:gd name="connsiteY880" fmla="*/ 1433255 h 1433255"/>
              <a:gd name="connsiteX881" fmla="*/ 10075835 w 11218359"/>
              <a:gd name="connsiteY881" fmla="*/ 1433255 h 1433255"/>
              <a:gd name="connsiteX882" fmla="*/ 10087266 w 11218359"/>
              <a:gd name="connsiteY882" fmla="*/ 1433255 h 1433255"/>
              <a:gd name="connsiteX883" fmla="*/ 10098695 w 11218359"/>
              <a:gd name="connsiteY883" fmla="*/ 1433255 h 1433255"/>
              <a:gd name="connsiteX884" fmla="*/ 10110174 w 11218359"/>
              <a:gd name="connsiteY884" fmla="*/ 1433255 h 1433255"/>
              <a:gd name="connsiteX885" fmla="*/ 10121603 w 11218359"/>
              <a:gd name="connsiteY885" fmla="*/ 1433255 h 1433255"/>
              <a:gd name="connsiteX886" fmla="*/ 10133033 w 11218359"/>
              <a:gd name="connsiteY886" fmla="*/ 1433255 h 1433255"/>
              <a:gd name="connsiteX887" fmla="*/ 10144463 w 11218359"/>
              <a:gd name="connsiteY887" fmla="*/ 1433255 h 1433255"/>
              <a:gd name="connsiteX888" fmla="*/ 10155893 w 11218359"/>
              <a:gd name="connsiteY888" fmla="*/ 1433255 h 1433255"/>
              <a:gd name="connsiteX889" fmla="*/ 10167371 w 11218359"/>
              <a:gd name="connsiteY889" fmla="*/ 1433255 h 1433255"/>
              <a:gd name="connsiteX890" fmla="*/ 10178801 w 11218359"/>
              <a:gd name="connsiteY890" fmla="*/ 1433255 h 1433255"/>
              <a:gd name="connsiteX891" fmla="*/ 10190230 w 11218359"/>
              <a:gd name="connsiteY891" fmla="*/ 1433255 h 1433255"/>
              <a:gd name="connsiteX892" fmla="*/ 10201661 w 11218359"/>
              <a:gd name="connsiteY892" fmla="*/ 1433255 h 1433255"/>
              <a:gd name="connsiteX893" fmla="*/ 10213091 w 11218359"/>
              <a:gd name="connsiteY893" fmla="*/ 1433255 h 1433255"/>
              <a:gd name="connsiteX894" fmla="*/ 10224569 w 11218359"/>
              <a:gd name="connsiteY894" fmla="*/ 1433255 h 1433255"/>
              <a:gd name="connsiteX895" fmla="*/ 10235998 w 11218359"/>
              <a:gd name="connsiteY895" fmla="*/ 1433255 h 1433255"/>
              <a:gd name="connsiteX896" fmla="*/ 10247428 w 11218359"/>
              <a:gd name="connsiteY896" fmla="*/ 1433255 h 1433255"/>
              <a:gd name="connsiteX897" fmla="*/ 10258859 w 11218359"/>
              <a:gd name="connsiteY897" fmla="*/ 1433255 h 1433255"/>
              <a:gd name="connsiteX898" fmla="*/ 10270288 w 11218359"/>
              <a:gd name="connsiteY898" fmla="*/ 1433255 h 1433255"/>
              <a:gd name="connsiteX899" fmla="*/ 10281767 w 11218359"/>
              <a:gd name="connsiteY899" fmla="*/ 1433255 h 1433255"/>
              <a:gd name="connsiteX900" fmla="*/ 10293196 w 11218359"/>
              <a:gd name="connsiteY900" fmla="*/ 1433255 h 1433255"/>
              <a:gd name="connsiteX901" fmla="*/ 10304626 w 11218359"/>
              <a:gd name="connsiteY901" fmla="*/ 1433255 h 1433255"/>
              <a:gd name="connsiteX902" fmla="*/ 10316056 w 11218359"/>
              <a:gd name="connsiteY902" fmla="*/ 1433255 h 1433255"/>
              <a:gd name="connsiteX903" fmla="*/ 10327486 w 11218359"/>
              <a:gd name="connsiteY903" fmla="*/ 1433255 h 1433255"/>
              <a:gd name="connsiteX904" fmla="*/ 10338963 w 11218359"/>
              <a:gd name="connsiteY904" fmla="*/ 1433255 h 1433255"/>
              <a:gd name="connsiteX905" fmla="*/ 10350394 w 11218359"/>
              <a:gd name="connsiteY905" fmla="*/ 1433255 h 1433255"/>
              <a:gd name="connsiteX906" fmla="*/ 10361823 w 11218359"/>
              <a:gd name="connsiteY906" fmla="*/ 1433255 h 1433255"/>
              <a:gd name="connsiteX907" fmla="*/ 10373254 w 11218359"/>
              <a:gd name="connsiteY907" fmla="*/ 1433255 h 1433255"/>
              <a:gd name="connsiteX908" fmla="*/ 10384684 w 11218359"/>
              <a:gd name="connsiteY908" fmla="*/ 1433255 h 1433255"/>
              <a:gd name="connsiteX909" fmla="*/ 10396161 w 11218359"/>
              <a:gd name="connsiteY909" fmla="*/ 1433255 h 1433255"/>
              <a:gd name="connsiteX910" fmla="*/ 10407591 w 11218359"/>
              <a:gd name="connsiteY910" fmla="*/ 1433255 h 1433255"/>
              <a:gd name="connsiteX911" fmla="*/ 10419021 w 11218359"/>
              <a:gd name="connsiteY911" fmla="*/ 1433255 h 1433255"/>
              <a:gd name="connsiteX912" fmla="*/ 10430452 w 11218359"/>
              <a:gd name="connsiteY912" fmla="*/ 1433255 h 1433255"/>
              <a:gd name="connsiteX913" fmla="*/ 10441881 w 11218359"/>
              <a:gd name="connsiteY913" fmla="*/ 1433255 h 1433255"/>
              <a:gd name="connsiteX914" fmla="*/ 10453358 w 11218359"/>
              <a:gd name="connsiteY914" fmla="*/ 1433255 h 1433255"/>
              <a:gd name="connsiteX915" fmla="*/ 10464789 w 11218359"/>
              <a:gd name="connsiteY915" fmla="*/ 1433255 h 1433255"/>
              <a:gd name="connsiteX916" fmla="*/ 10476219 w 11218359"/>
              <a:gd name="connsiteY916" fmla="*/ 1433255 h 1433255"/>
              <a:gd name="connsiteX917" fmla="*/ 10487649 w 11218359"/>
              <a:gd name="connsiteY917" fmla="*/ 1433255 h 1433255"/>
              <a:gd name="connsiteX918" fmla="*/ 10499079 w 11218359"/>
              <a:gd name="connsiteY918" fmla="*/ 1433255 h 1433255"/>
              <a:gd name="connsiteX919" fmla="*/ 10510556 w 11218359"/>
              <a:gd name="connsiteY919" fmla="*/ 1433255 h 1433255"/>
              <a:gd name="connsiteX920" fmla="*/ 10521987 w 11218359"/>
              <a:gd name="connsiteY920" fmla="*/ 1433255 h 1433255"/>
              <a:gd name="connsiteX921" fmla="*/ 10533416 w 11218359"/>
              <a:gd name="connsiteY921" fmla="*/ 1433255 h 1433255"/>
              <a:gd name="connsiteX922" fmla="*/ 10544847 w 11218359"/>
              <a:gd name="connsiteY922" fmla="*/ 1433255 h 1433255"/>
              <a:gd name="connsiteX923" fmla="*/ 10556277 w 11218359"/>
              <a:gd name="connsiteY923" fmla="*/ 1433255 h 1433255"/>
              <a:gd name="connsiteX924" fmla="*/ 10567754 w 11218359"/>
              <a:gd name="connsiteY924" fmla="*/ 1433255 h 1433255"/>
              <a:gd name="connsiteX925" fmla="*/ 10579184 w 11218359"/>
              <a:gd name="connsiteY925" fmla="*/ 1433255 h 1433255"/>
              <a:gd name="connsiteX926" fmla="*/ 10590614 w 11218359"/>
              <a:gd name="connsiteY926" fmla="*/ 1433255 h 1433255"/>
              <a:gd name="connsiteX927" fmla="*/ 10602045 w 11218359"/>
              <a:gd name="connsiteY927" fmla="*/ 1433255 h 1433255"/>
              <a:gd name="connsiteX928" fmla="*/ 10613474 w 11218359"/>
              <a:gd name="connsiteY928" fmla="*/ 1433255 h 1433255"/>
              <a:gd name="connsiteX929" fmla="*/ 10624951 w 11218359"/>
              <a:gd name="connsiteY929" fmla="*/ 1433255 h 1433255"/>
              <a:gd name="connsiteX930" fmla="*/ 10636382 w 11218359"/>
              <a:gd name="connsiteY930" fmla="*/ 1433255 h 1433255"/>
              <a:gd name="connsiteX931" fmla="*/ 10647812 w 11218359"/>
              <a:gd name="connsiteY931" fmla="*/ 1433255 h 1433255"/>
              <a:gd name="connsiteX932" fmla="*/ 10659241 w 11218359"/>
              <a:gd name="connsiteY932" fmla="*/ 1433255 h 1433255"/>
              <a:gd name="connsiteX933" fmla="*/ 10670672 w 11218359"/>
              <a:gd name="connsiteY933" fmla="*/ 1433255 h 1433255"/>
              <a:gd name="connsiteX934" fmla="*/ 10682149 w 11218359"/>
              <a:gd name="connsiteY934" fmla="*/ 1433255 h 1433255"/>
              <a:gd name="connsiteX935" fmla="*/ 10693580 w 11218359"/>
              <a:gd name="connsiteY935" fmla="*/ 1433255 h 1433255"/>
              <a:gd name="connsiteX936" fmla="*/ 10705009 w 11218359"/>
              <a:gd name="connsiteY936" fmla="*/ 1433255 h 1433255"/>
              <a:gd name="connsiteX937" fmla="*/ 10716439 w 11218359"/>
              <a:gd name="connsiteY937" fmla="*/ 1433255 h 1433255"/>
              <a:gd name="connsiteX938" fmla="*/ 10727870 w 11218359"/>
              <a:gd name="connsiteY938" fmla="*/ 1433255 h 1433255"/>
              <a:gd name="connsiteX939" fmla="*/ 10739347 w 11218359"/>
              <a:gd name="connsiteY939" fmla="*/ 1433255 h 1433255"/>
              <a:gd name="connsiteX940" fmla="*/ 10750778 w 11218359"/>
              <a:gd name="connsiteY940" fmla="*/ 1433255 h 1433255"/>
              <a:gd name="connsiteX941" fmla="*/ 10762207 w 11218359"/>
              <a:gd name="connsiteY941" fmla="*/ 1433255 h 1433255"/>
              <a:gd name="connsiteX942" fmla="*/ 10773637 w 11218359"/>
              <a:gd name="connsiteY942" fmla="*/ 1433255 h 1433255"/>
              <a:gd name="connsiteX943" fmla="*/ 10785067 w 11218359"/>
              <a:gd name="connsiteY943" fmla="*/ 1433255 h 1433255"/>
              <a:gd name="connsiteX944" fmla="*/ 10796544 w 11218359"/>
              <a:gd name="connsiteY944" fmla="*/ 1433255 h 1433255"/>
              <a:gd name="connsiteX945" fmla="*/ 10807975 w 11218359"/>
              <a:gd name="connsiteY945" fmla="*/ 1433255 h 1433255"/>
              <a:gd name="connsiteX946" fmla="*/ 10819405 w 11218359"/>
              <a:gd name="connsiteY946" fmla="*/ 1433255 h 1433255"/>
              <a:gd name="connsiteX947" fmla="*/ 10830834 w 11218359"/>
              <a:gd name="connsiteY947" fmla="*/ 1433255 h 1433255"/>
              <a:gd name="connsiteX948" fmla="*/ 10842265 w 11218359"/>
              <a:gd name="connsiteY948" fmla="*/ 1433255 h 1433255"/>
              <a:gd name="connsiteX949" fmla="*/ 10853742 w 11218359"/>
              <a:gd name="connsiteY949" fmla="*/ 1433255 h 1433255"/>
              <a:gd name="connsiteX950" fmla="*/ 10865173 w 11218359"/>
              <a:gd name="connsiteY950" fmla="*/ 1433255 h 1433255"/>
              <a:gd name="connsiteX951" fmla="*/ 10876602 w 11218359"/>
              <a:gd name="connsiteY951" fmla="*/ 1433255 h 1433255"/>
              <a:gd name="connsiteX952" fmla="*/ 10888032 w 11218359"/>
              <a:gd name="connsiteY952" fmla="*/ 1433255 h 1433255"/>
              <a:gd name="connsiteX953" fmla="*/ 10899463 w 11218359"/>
              <a:gd name="connsiteY953" fmla="*/ 1433255 h 1433255"/>
              <a:gd name="connsiteX954" fmla="*/ 10910892 w 11218359"/>
              <a:gd name="connsiteY954" fmla="*/ 1433255 h 1433255"/>
              <a:gd name="connsiteX955" fmla="*/ 10922369 w 11218359"/>
              <a:gd name="connsiteY955" fmla="*/ 1433255 h 1433255"/>
              <a:gd name="connsiteX956" fmla="*/ 10933800 w 11218359"/>
              <a:gd name="connsiteY956" fmla="*/ 1433255 h 1433255"/>
              <a:gd name="connsiteX957" fmla="*/ 10945230 w 11218359"/>
              <a:gd name="connsiteY957" fmla="*/ 1433255 h 1433255"/>
              <a:gd name="connsiteX958" fmla="*/ 10956660 w 11218359"/>
              <a:gd name="connsiteY958" fmla="*/ 1433255 h 1433255"/>
              <a:gd name="connsiteX959" fmla="*/ 10968090 w 11218359"/>
              <a:gd name="connsiteY959" fmla="*/ 1433255 h 1433255"/>
              <a:gd name="connsiteX960" fmla="*/ 10979567 w 11218359"/>
              <a:gd name="connsiteY960" fmla="*/ 1433255 h 1433255"/>
              <a:gd name="connsiteX961" fmla="*/ 10990998 w 11218359"/>
              <a:gd name="connsiteY961" fmla="*/ 1433255 h 1433255"/>
              <a:gd name="connsiteX962" fmla="*/ 11002427 w 11218359"/>
              <a:gd name="connsiteY962" fmla="*/ 1433255 h 1433255"/>
              <a:gd name="connsiteX963" fmla="*/ 11013858 w 11218359"/>
              <a:gd name="connsiteY963" fmla="*/ 1433255 h 1433255"/>
              <a:gd name="connsiteX964" fmla="*/ 11025287 w 11218359"/>
              <a:gd name="connsiteY964" fmla="*/ 1433255 h 1433255"/>
              <a:gd name="connsiteX965" fmla="*/ 11036765 w 11218359"/>
              <a:gd name="connsiteY965" fmla="*/ 1433255 h 1433255"/>
              <a:gd name="connsiteX966" fmla="*/ 11048195 w 11218359"/>
              <a:gd name="connsiteY966" fmla="*/ 1433255 h 1433255"/>
              <a:gd name="connsiteX967" fmla="*/ 11059625 w 11218359"/>
              <a:gd name="connsiteY967" fmla="*/ 1433255 h 1433255"/>
              <a:gd name="connsiteX968" fmla="*/ 11071056 w 11218359"/>
              <a:gd name="connsiteY968" fmla="*/ 1433255 h 1433255"/>
              <a:gd name="connsiteX969" fmla="*/ 11082485 w 11218359"/>
              <a:gd name="connsiteY969" fmla="*/ 1433255 h 1433255"/>
              <a:gd name="connsiteX970" fmla="*/ 11093962 w 11218359"/>
              <a:gd name="connsiteY970" fmla="*/ 1433255 h 1433255"/>
              <a:gd name="connsiteX971" fmla="*/ 11105393 w 11218359"/>
              <a:gd name="connsiteY971" fmla="*/ 1433255 h 1433255"/>
              <a:gd name="connsiteX972" fmla="*/ 11116823 w 11218359"/>
              <a:gd name="connsiteY972" fmla="*/ 1433255 h 1433255"/>
              <a:gd name="connsiteX973" fmla="*/ 11128253 w 11218359"/>
              <a:gd name="connsiteY973" fmla="*/ 1433255 h 1433255"/>
              <a:gd name="connsiteX974" fmla="*/ 11139683 w 11218359"/>
              <a:gd name="connsiteY974" fmla="*/ 1433255 h 1433255"/>
              <a:gd name="connsiteX975" fmla="*/ 11151160 w 11218359"/>
              <a:gd name="connsiteY975" fmla="*/ 1433255 h 1433255"/>
              <a:gd name="connsiteX976" fmla="*/ 11162591 w 11218359"/>
              <a:gd name="connsiteY976" fmla="*/ 1433255 h 1433255"/>
              <a:gd name="connsiteX977" fmla="*/ 11174020 w 11218359"/>
              <a:gd name="connsiteY977" fmla="*/ 1433255 h 1433255"/>
              <a:gd name="connsiteX978" fmla="*/ 11185451 w 11218359"/>
              <a:gd name="connsiteY978" fmla="*/ 1433255 h 1433255"/>
              <a:gd name="connsiteX979" fmla="*/ 11196881 w 11218359"/>
              <a:gd name="connsiteY979" fmla="*/ 1433255 h 1433255"/>
              <a:gd name="connsiteX980" fmla="*/ 11208358 w 11218359"/>
              <a:gd name="connsiteY980" fmla="*/ 1433255 h 1433255"/>
              <a:gd name="connsiteX981" fmla="*/ 11218359 w 11218359"/>
              <a:gd name="connsiteY981" fmla="*/ 1433255 h 1433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33255">
                <a:moveTo>
                  <a:pt x="0" y="1433255"/>
                </a:moveTo>
                <a:lnTo>
                  <a:pt x="9149" y="1433255"/>
                </a:lnTo>
                <a:lnTo>
                  <a:pt x="20588" y="1433255"/>
                </a:lnTo>
                <a:lnTo>
                  <a:pt x="32028" y="1433255"/>
                </a:lnTo>
                <a:lnTo>
                  <a:pt x="43467" y="1433255"/>
                </a:lnTo>
                <a:lnTo>
                  <a:pt x="54907" y="1433255"/>
                </a:lnTo>
                <a:lnTo>
                  <a:pt x="66346" y="1433255"/>
                </a:lnTo>
                <a:lnTo>
                  <a:pt x="77786" y="1433255"/>
                </a:lnTo>
                <a:lnTo>
                  <a:pt x="89225" y="1433255"/>
                </a:lnTo>
                <a:lnTo>
                  <a:pt x="100665" y="1433255"/>
                </a:lnTo>
                <a:lnTo>
                  <a:pt x="112104" y="1433255"/>
                </a:lnTo>
                <a:lnTo>
                  <a:pt x="123544" y="1433255"/>
                </a:lnTo>
                <a:lnTo>
                  <a:pt x="134979" y="1433255"/>
                </a:lnTo>
                <a:lnTo>
                  <a:pt x="146423" y="1433255"/>
                </a:lnTo>
                <a:lnTo>
                  <a:pt x="157858" y="1433255"/>
                </a:lnTo>
                <a:lnTo>
                  <a:pt x="169297" y="1433255"/>
                </a:lnTo>
                <a:lnTo>
                  <a:pt x="180737" y="1433255"/>
                </a:lnTo>
                <a:lnTo>
                  <a:pt x="192176" y="1433255"/>
                </a:lnTo>
                <a:lnTo>
                  <a:pt x="203616" y="1433255"/>
                </a:lnTo>
                <a:lnTo>
                  <a:pt x="215055" y="1433255"/>
                </a:lnTo>
                <a:lnTo>
                  <a:pt x="226495" y="1433255"/>
                </a:lnTo>
                <a:lnTo>
                  <a:pt x="237935" y="1433255"/>
                </a:lnTo>
                <a:lnTo>
                  <a:pt x="249374" y="1433255"/>
                </a:lnTo>
                <a:lnTo>
                  <a:pt x="260814" y="1433255"/>
                </a:lnTo>
                <a:lnTo>
                  <a:pt x="272253" y="1433255"/>
                </a:lnTo>
                <a:lnTo>
                  <a:pt x="283693" y="1433255"/>
                </a:lnTo>
                <a:lnTo>
                  <a:pt x="295132" y="1433255"/>
                </a:lnTo>
                <a:lnTo>
                  <a:pt x="306572" y="1433255"/>
                </a:lnTo>
                <a:lnTo>
                  <a:pt x="318011" y="1433255"/>
                </a:lnTo>
                <a:lnTo>
                  <a:pt x="329451" y="1433255"/>
                </a:lnTo>
                <a:lnTo>
                  <a:pt x="340890" y="1433255"/>
                </a:lnTo>
                <a:lnTo>
                  <a:pt x="352330" y="1433255"/>
                </a:lnTo>
                <a:lnTo>
                  <a:pt x="363769" y="1433255"/>
                </a:lnTo>
                <a:lnTo>
                  <a:pt x="375209" y="1433255"/>
                </a:lnTo>
                <a:lnTo>
                  <a:pt x="386648" y="1433255"/>
                </a:lnTo>
                <a:lnTo>
                  <a:pt x="398088" y="1433255"/>
                </a:lnTo>
                <a:lnTo>
                  <a:pt x="409527" y="1433255"/>
                </a:lnTo>
                <a:lnTo>
                  <a:pt x="420967" y="1433255"/>
                </a:lnTo>
                <a:lnTo>
                  <a:pt x="432406" y="1433255"/>
                </a:lnTo>
                <a:lnTo>
                  <a:pt x="443846" y="1433255"/>
                </a:lnTo>
                <a:lnTo>
                  <a:pt x="455285" y="1433255"/>
                </a:lnTo>
                <a:lnTo>
                  <a:pt x="466725" y="1433255"/>
                </a:lnTo>
                <a:lnTo>
                  <a:pt x="478165" y="1433255"/>
                </a:lnTo>
                <a:lnTo>
                  <a:pt x="489604" y="1433255"/>
                </a:lnTo>
                <a:lnTo>
                  <a:pt x="501044" y="1433255"/>
                </a:lnTo>
                <a:lnTo>
                  <a:pt x="512483" y="1433255"/>
                </a:lnTo>
                <a:lnTo>
                  <a:pt x="523923" y="1433255"/>
                </a:lnTo>
                <a:lnTo>
                  <a:pt x="535362" y="1433255"/>
                </a:lnTo>
                <a:lnTo>
                  <a:pt x="546802" y="1433255"/>
                </a:lnTo>
                <a:lnTo>
                  <a:pt x="558241" y="1433255"/>
                </a:lnTo>
                <a:lnTo>
                  <a:pt x="569681" y="1433255"/>
                </a:lnTo>
                <a:lnTo>
                  <a:pt x="581120" y="1433255"/>
                </a:lnTo>
                <a:lnTo>
                  <a:pt x="592560" y="1433255"/>
                </a:lnTo>
                <a:lnTo>
                  <a:pt x="603999" y="1433255"/>
                </a:lnTo>
                <a:lnTo>
                  <a:pt x="615439" y="1433255"/>
                </a:lnTo>
                <a:lnTo>
                  <a:pt x="626878" y="1433255"/>
                </a:lnTo>
                <a:lnTo>
                  <a:pt x="638318" y="1433255"/>
                </a:lnTo>
                <a:lnTo>
                  <a:pt x="649757" y="1433255"/>
                </a:lnTo>
                <a:lnTo>
                  <a:pt x="661192" y="1433255"/>
                </a:lnTo>
                <a:lnTo>
                  <a:pt x="672632" y="1433255"/>
                </a:lnTo>
                <a:lnTo>
                  <a:pt x="684071" y="1433255"/>
                </a:lnTo>
                <a:lnTo>
                  <a:pt x="695511" y="1433255"/>
                </a:lnTo>
                <a:lnTo>
                  <a:pt x="706950" y="1433255"/>
                </a:lnTo>
                <a:lnTo>
                  <a:pt x="718390" y="1433255"/>
                </a:lnTo>
                <a:lnTo>
                  <a:pt x="729829" y="1433255"/>
                </a:lnTo>
                <a:lnTo>
                  <a:pt x="741269" y="1433255"/>
                </a:lnTo>
                <a:lnTo>
                  <a:pt x="752708" y="1433255"/>
                </a:lnTo>
                <a:lnTo>
                  <a:pt x="764148" y="1433255"/>
                </a:lnTo>
                <a:lnTo>
                  <a:pt x="775587" y="1433255"/>
                </a:lnTo>
                <a:lnTo>
                  <a:pt x="787027" y="1433255"/>
                </a:lnTo>
                <a:lnTo>
                  <a:pt x="798467" y="1433255"/>
                </a:lnTo>
                <a:lnTo>
                  <a:pt x="809906" y="1433255"/>
                </a:lnTo>
                <a:lnTo>
                  <a:pt x="821346" y="1433255"/>
                </a:lnTo>
                <a:lnTo>
                  <a:pt x="832785" y="1433255"/>
                </a:lnTo>
                <a:lnTo>
                  <a:pt x="844225" y="1433255"/>
                </a:lnTo>
                <a:lnTo>
                  <a:pt x="855664" y="1433255"/>
                </a:lnTo>
                <a:lnTo>
                  <a:pt x="867104" y="1433255"/>
                </a:lnTo>
                <a:lnTo>
                  <a:pt x="878543" y="1433255"/>
                </a:lnTo>
                <a:lnTo>
                  <a:pt x="889983" y="1433255"/>
                </a:lnTo>
                <a:lnTo>
                  <a:pt x="901422" y="1433255"/>
                </a:lnTo>
                <a:lnTo>
                  <a:pt x="912862" y="1433255"/>
                </a:lnTo>
                <a:lnTo>
                  <a:pt x="924301" y="1433255"/>
                </a:lnTo>
                <a:lnTo>
                  <a:pt x="935741" y="1433255"/>
                </a:lnTo>
                <a:lnTo>
                  <a:pt x="947180" y="1433255"/>
                </a:lnTo>
                <a:lnTo>
                  <a:pt x="958620" y="1433255"/>
                </a:lnTo>
                <a:lnTo>
                  <a:pt x="970059" y="1433255"/>
                </a:lnTo>
                <a:lnTo>
                  <a:pt x="981499" y="1433255"/>
                </a:lnTo>
                <a:lnTo>
                  <a:pt x="992938" y="1433255"/>
                </a:lnTo>
                <a:lnTo>
                  <a:pt x="1004378" y="1433255"/>
                </a:lnTo>
                <a:lnTo>
                  <a:pt x="1015818" y="1433255"/>
                </a:lnTo>
                <a:lnTo>
                  <a:pt x="1027257" y="1433255"/>
                </a:lnTo>
                <a:lnTo>
                  <a:pt x="1038697" y="1433255"/>
                </a:lnTo>
                <a:lnTo>
                  <a:pt x="1050136" y="1433255"/>
                </a:lnTo>
                <a:lnTo>
                  <a:pt x="1061576" y="1433255"/>
                </a:lnTo>
                <a:lnTo>
                  <a:pt x="1073015" y="1433255"/>
                </a:lnTo>
                <a:lnTo>
                  <a:pt x="1084455" y="1433255"/>
                </a:lnTo>
                <a:lnTo>
                  <a:pt x="1095894" y="1433255"/>
                </a:lnTo>
                <a:lnTo>
                  <a:pt x="1107334" y="1433255"/>
                </a:lnTo>
                <a:lnTo>
                  <a:pt x="1118773" y="1433255"/>
                </a:lnTo>
                <a:lnTo>
                  <a:pt x="1130213" y="1433255"/>
                </a:lnTo>
                <a:lnTo>
                  <a:pt x="1141652" y="1433255"/>
                </a:lnTo>
                <a:lnTo>
                  <a:pt x="1153092" y="1433255"/>
                </a:lnTo>
                <a:lnTo>
                  <a:pt x="1164531" y="1433255"/>
                </a:lnTo>
                <a:lnTo>
                  <a:pt x="1175971" y="1433255"/>
                </a:lnTo>
                <a:lnTo>
                  <a:pt x="1187406" y="1433255"/>
                </a:lnTo>
                <a:lnTo>
                  <a:pt x="1198845" y="1433255"/>
                </a:lnTo>
                <a:lnTo>
                  <a:pt x="1210285" y="1433255"/>
                </a:lnTo>
                <a:lnTo>
                  <a:pt x="1221724" y="1433255"/>
                </a:lnTo>
                <a:lnTo>
                  <a:pt x="1233164" y="1433255"/>
                </a:lnTo>
                <a:lnTo>
                  <a:pt x="1244603" y="1433255"/>
                </a:lnTo>
                <a:lnTo>
                  <a:pt x="1256043" y="1433255"/>
                </a:lnTo>
                <a:lnTo>
                  <a:pt x="1267482" y="1433255"/>
                </a:lnTo>
                <a:lnTo>
                  <a:pt x="1278922" y="1433255"/>
                </a:lnTo>
                <a:lnTo>
                  <a:pt x="1290361" y="1433255"/>
                </a:lnTo>
                <a:lnTo>
                  <a:pt x="1301801" y="1433255"/>
                </a:lnTo>
                <a:lnTo>
                  <a:pt x="1313240" y="1433255"/>
                </a:lnTo>
                <a:lnTo>
                  <a:pt x="1324680" y="1433255"/>
                </a:lnTo>
                <a:lnTo>
                  <a:pt x="1336120" y="1433255"/>
                </a:lnTo>
                <a:lnTo>
                  <a:pt x="1347559" y="1433255"/>
                </a:lnTo>
                <a:lnTo>
                  <a:pt x="1358999" y="1433255"/>
                </a:lnTo>
                <a:lnTo>
                  <a:pt x="1370438" y="1433255"/>
                </a:lnTo>
                <a:lnTo>
                  <a:pt x="1381878" y="1433255"/>
                </a:lnTo>
                <a:lnTo>
                  <a:pt x="1393317" y="1433255"/>
                </a:lnTo>
                <a:lnTo>
                  <a:pt x="1404757" y="1433255"/>
                </a:lnTo>
                <a:lnTo>
                  <a:pt x="1416196" y="1433255"/>
                </a:lnTo>
                <a:lnTo>
                  <a:pt x="1427636" y="1433255"/>
                </a:lnTo>
                <a:lnTo>
                  <a:pt x="1439075" y="1433255"/>
                </a:lnTo>
                <a:lnTo>
                  <a:pt x="1450515" y="1433255"/>
                </a:lnTo>
                <a:lnTo>
                  <a:pt x="1461954" y="1433255"/>
                </a:lnTo>
                <a:lnTo>
                  <a:pt x="1473394" y="1433255"/>
                </a:lnTo>
                <a:lnTo>
                  <a:pt x="1484833" y="1433255"/>
                </a:lnTo>
                <a:lnTo>
                  <a:pt x="1496273" y="1433255"/>
                </a:lnTo>
                <a:lnTo>
                  <a:pt x="1507712" y="1433255"/>
                </a:lnTo>
                <a:lnTo>
                  <a:pt x="1519152" y="1433255"/>
                </a:lnTo>
                <a:lnTo>
                  <a:pt x="1530591" y="1433255"/>
                </a:lnTo>
                <a:lnTo>
                  <a:pt x="1542031" y="1433255"/>
                </a:lnTo>
                <a:lnTo>
                  <a:pt x="1553471" y="1433255"/>
                </a:lnTo>
                <a:lnTo>
                  <a:pt x="1564910" y="1433255"/>
                </a:lnTo>
                <a:lnTo>
                  <a:pt x="1576349" y="1433255"/>
                </a:lnTo>
                <a:lnTo>
                  <a:pt x="1587789" y="1433255"/>
                </a:lnTo>
                <a:lnTo>
                  <a:pt x="1599229" y="1433255"/>
                </a:lnTo>
                <a:lnTo>
                  <a:pt x="1610668" y="1433255"/>
                </a:lnTo>
                <a:lnTo>
                  <a:pt x="1622107" y="1433255"/>
                </a:lnTo>
                <a:lnTo>
                  <a:pt x="1633547" y="1433255"/>
                </a:lnTo>
                <a:lnTo>
                  <a:pt x="1644987" y="1433255"/>
                </a:lnTo>
                <a:lnTo>
                  <a:pt x="1656426" y="1433255"/>
                </a:lnTo>
                <a:lnTo>
                  <a:pt x="1667866" y="1433255"/>
                </a:lnTo>
                <a:lnTo>
                  <a:pt x="1679305" y="1433255"/>
                </a:lnTo>
                <a:lnTo>
                  <a:pt x="1690745" y="1433255"/>
                </a:lnTo>
                <a:lnTo>
                  <a:pt x="1702184" y="1433255"/>
                </a:lnTo>
                <a:lnTo>
                  <a:pt x="1713619" y="1433255"/>
                </a:lnTo>
                <a:lnTo>
                  <a:pt x="1725063" y="1433255"/>
                </a:lnTo>
                <a:lnTo>
                  <a:pt x="1736498" y="1433255"/>
                </a:lnTo>
                <a:lnTo>
                  <a:pt x="1747938" y="1433255"/>
                </a:lnTo>
                <a:lnTo>
                  <a:pt x="1759377" y="1433255"/>
                </a:lnTo>
                <a:lnTo>
                  <a:pt x="1770817" y="1433255"/>
                </a:lnTo>
                <a:lnTo>
                  <a:pt x="1782256" y="1433255"/>
                </a:lnTo>
                <a:lnTo>
                  <a:pt x="1793696" y="1433255"/>
                </a:lnTo>
                <a:lnTo>
                  <a:pt x="1805135" y="1433255"/>
                </a:lnTo>
                <a:lnTo>
                  <a:pt x="1816575" y="1433255"/>
                </a:lnTo>
                <a:lnTo>
                  <a:pt x="1828014" y="1433255"/>
                </a:lnTo>
                <a:lnTo>
                  <a:pt x="1839454" y="1433255"/>
                </a:lnTo>
                <a:lnTo>
                  <a:pt x="1850893" y="1433255"/>
                </a:lnTo>
                <a:lnTo>
                  <a:pt x="1862333" y="1433255"/>
                </a:lnTo>
                <a:lnTo>
                  <a:pt x="1873772" y="1433255"/>
                </a:lnTo>
                <a:lnTo>
                  <a:pt x="1885212" y="1433255"/>
                </a:lnTo>
                <a:lnTo>
                  <a:pt x="1896651" y="1433255"/>
                </a:lnTo>
                <a:lnTo>
                  <a:pt x="1908091" y="1433255"/>
                </a:lnTo>
                <a:lnTo>
                  <a:pt x="1919531" y="1433255"/>
                </a:lnTo>
                <a:lnTo>
                  <a:pt x="1930970" y="1433255"/>
                </a:lnTo>
                <a:lnTo>
                  <a:pt x="1942409" y="1433255"/>
                </a:lnTo>
                <a:lnTo>
                  <a:pt x="1953849" y="1433255"/>
                </a:lnTo>
                <a:lnTo>
                  <a:pt x="1965289" y="1433255"/>
                </a:lnTo>
                <a:lnTo>
                  <a:pt x="1976728" y="1433255"/>
                </a:lnTo>
                <a:lnTo>
                  <a:pt x="1988168" y="1433255"/>
                </a:lnTo>
                <a:lnTo>
                  <a:pt x="1999607" y="1433255"/>
                </a:lnTo>
                <a:lnTo>
                  <a:pt x="2011047" y="1433255"/>
                </a:lnTo>
                <a:lnTo>
                  <a:pt x="2022486" y="1433255"/>
                </a:lnTo>
                <a:lnTo>
                  <a:pt x="2033926" y="1433255"/>
                </a:lnTo>
                <a:lnTo>
                  <a:pt x="2045365" y="1433255"/>
                </a:lnTo>
                <a:lnTo>
                  <a:pt x="2056805" y="1433255"/>
                </a:lnTo>
                <a:lnTo>
                  <a:pt x="2068244" y="1433255"/>
                </a:lnTo>
                <a:lnTo>
                  <a:pt x="2079684" y="1433255"/>
                </a:lnTo>
                <a:lnTo>
                  <a:pt x="2091123" y="1433255"/>
                </a:lnTo>
                <a:lnTo>
                  <a:pt x="2102563" y="1433255"/>
                </a:lnTo>
                <a:lnTo>
                  <a:pt x="2114002" y="1433255"/>
                </a:lnTo>
                <a:lnTo>
                  <a:pt x="2125442" y="1433255"/>
                </a:lnTo>
                <a:lnTo>
                  <a:pt x="2136882" y="1433255"/>
                </a:lnTo>
                <a:lnTo>
                  <a:pt x="2148321" y="1433255"/>
                </a:lnTo>
                <a:lnTo>
                  <a:pt x="2159760" y="1433255"/>
                </a:lnTo>
                <a:lnTo>
                  <a:pt x="2171200" y="1433255"/>
                </a:lnTo>
                <a:lnTo>
                  <a:pt x="2182640" y="1433255"/>
                </a:lnTo>
                <a:lnTo>
                  <a:pt x="2194079" y="1433255"/>
                </a:lnTo>
                <a:lnTo>
                  <a:pt x="2205519" y="1433255"/>
                </a:lnTo>
                <a:lnTo>
                  <a:pt x="2216958" y="1433255"/>
                </a:lnTo>
                <a:lnTo>
                  <a:pt x="2228393" y="1433255"/>
                </a:lnTo>
                <a:lnTo>
                  <a:pt x="2239837" y="1433255"/>
                </a:lnTo>
                <a:lnTo>
                  <a:pt x="2251272" y="1433255"/>
                </a:lnTo>
                <a:lnTo>
                  <a:pt x="2262716" y="1433255"/>
                </a:lnTo>
                <a:lnTo>
                  <a:pt x="2274151" y="1433255"/>
                </a:lnTo>
                <a:lnTo>
                  <a:pt x="2285591" y="1433255"/>
                </a:lnTo>
                <a:lnTo>
                  <a:pt x="2297030" y="1433255"/>
                </a:lnTo>
                <a:lnTo>
                  <a:pt x="2308470" y="1433255"/>
                </a:lnTo>
                <a:lnTo>
                  <a:pt x="2319909" y="1433255"/>
                </a:lnTo>
                <a:lnTo>
                  <a:pt x="2331349" y="1433255"/>
                </a:lnTo>
                <a:lnTo>
                  <a:pt x="2342788" y="1433255"/>
                </a:lnTo>
                <a:lnTo>
                  <a:pt x="2354228" y="1433255"/>
                </a:lnTo>
                <a:lnTo>
                  <a:pt x="2365667" y="1433255"/>
                </a:lnTo>
                <a:lnTo>
                  <a:pt x="2377107" y="1433255"/>
                </a:lnTo>
                <a:lnTo>
                  <a:pt x="2388546" y="1433255"/>
                </a:lnTo>
                <a:lnTo>
                  <a:pt x="2399986" y="1433255"/>
                </a:lnTo>
                <a:lnTo>
                  <a:pt x="2411425" y="1433255"/>
                </a:lnTo>
                <a:lnTo>
                  <a:pt x="2422865" y="1433255"/>
                </a:lnTo>
                <a:lnTo>
                  <a:pt x="2434304" y="1433255"/>
                </a:lnTo>
                <a:lnTo>
                  <a:pt x="2445744" y="1433255"/>
                </a:lnTo>
                <a:lnTo>
                  <a:pt x="2457184" y="1433255"/>
                </a:lnTo>
                <a:lnTo>
                  <a:pt x="2468623" y="1433255"/>
                </a:lnTo>
                <a:lnTo>
                  <a:pt x="2480062" y="1433255"/>
                </a:lnTo>
                <a:lnTo>
                  <a:pt x="2491502" y="1433255"/>
                </a:lnTo>
                <a:lnTo>
                  <a:pt x="2502942" y="1433255"/>
                </a:lnTo>
                <a:lnTo>
                  <a:pt x="2514381" y="1433255"/>
                </a:lnTo>
                <a:lnTo>
                  <a:pt x="2525821" y="1433255"/>
                </a:lnTo>
                <a:lnTo>
                  <a:pt x="2537260" y="1433255"/>
                </a:lnTo>
                <a:lnTo>
                  <a:pt x="2548700" y="1433255"/>
                </a:lnTo>
                <a:lnTo>
                  <a:pt x="2560139" y="1433255"/>
                </a:lnTo>
                <a:lnTo>
                  <a:pt x="2571579" y="1433255"/>
                </a:lnTo>
                <a:lnTo>
                  <a:pt x="2583018" y="1433255"/>
                </a:lnTo>
                <a:lnTo>
                  <a:pt x="2594458" y="1433255"/>
                </a:lnTo>
                <a:lnTo>
                  <a:pt x="2605897" y="1433255"/>
                </a:lnTo>
                <a:lnTo>
                  <a:pt x="2617337" y="1433255"/>
                </a:lnTo>
                <a:lnTo>
                  <a:pt x="2628776" y="1433255"/>
                </a:lnTo>
                <a:lnTo>
                  <a:pt x="2640216" y="1433255"/>
                </a:lnTo>
                <a:lnTo>
                  <a:pt x="2651655" y="1433255"/>
                </a:lnTo>
                <a:lnTo>
                  <a:pt x="2663095" y="1433255"/>
                </a:lnTo>
                <a:lnTo>
                  <a:pt x="2674535" y="1433255"/>
                </a:lnTo>
                <a:lnTo>
                  <a:pt x="2685974" y="1433255"/>
                </a:lnTo>
                <a:lnTo>
                  <a:pt x="2697413" y="1433255"/>
                </a:lnTo>
                <a:lnTo>
                  <a:pt x="2708853" y="1433255"/>
                </a:lnTo>
                <a:lnTo>
                  <a:pt x="2720293" y="1433255"/>
                </a:lnTo>
                <a:lnTo>
                  <a:pt x="2731727" y="1433255"/>
                </a:lnTo>
                <a:lnTo>
                  <a:pt x="2743172" y="1433255"/>
                </a:lnTo>
                <a:lnTo>
                  <a:pt x="2754611" y="1433255"/>
                </a:lnTo>
                <a:lnTo>
                  <a:pt x="2766046" y="1433255"/>
                </a:lnTo>
                <a:lnTo>
                  <a:pt x="2777490" y="1433255"/>
                </a:lnTo>
                <a:lnTo>
                  <a:pt x="2788925" y="1433255"/>
                </a:lnTo>
                <a:lnTo>
                  <a:pt x="2800364" y="1433255"/>
                </a:lnTo>
                <a:lnTo>
                  <a:pt x="2811804" y="1433255"/>
                </a:lnTo>
                <a:lnTo>
                  <a:pt x="2823243" y="1433255"/>
                </a:lnTo>
                <a:lnTo>
                  <a:pt x="2834683" y="1433255"/>
                </a:lnTo>
                <a:lnTo>
                  <a:pt x="2846123" y="1433255"/>
                </a:lnTo>
                <a:lnTo>
                  <a:pt x="2857562" y="1433255"/>
                </a:lnTo>
                <a:lnTo>
                  <a:pt x="2869001" y="1433255"/>
                </a:lnTo>
                <a:lnTo>
                  <a:pt x="2880441" y="1433255"/>
                </a:lnTo>
                <a:lnTo>
                  <a:pt x="2891881" y="1433255"/>
                </a:lnTo>
                <a:lnTo>
                  <a:pt x="2903320" y="1433255"/>
                </a:lnTo>
                <a:lnTo>
                  <a:pt x="2914760" y="1433255"/>
                </a:lnTo>
                <a:lnTo>
                  <a:pt x="2926199" y="1433255"/>
                </a:lnTo>
                <a:lnTo>
                  <a:pt x="2937639" y="1433255"/>
                </a:lnTo>
                <a:lnTo>
                  <a:pt x="2949078" y="1433255"/>
                </a:lnTo>
                <a:lnTo>
                  <a:pt x="2960518" y="1433255"/>
                </a:lnTo>
                <a:lnTo>
                  <a:pt x="2971957" y="1433255"/>
                </a:lnTo>
                <a:lnTo>
                  <a:pt x="2983397" y="1433255"/>
                </a:lnTo>
                <a:lnTo>
                  <a:pt x="2994837" y="1433255"/>
                </a:lnTo>
                <a:lnTo>
                  <a:pt x="3006276" y="1433255"/>
                </a:lnTo>
                <a:lnTo>
                  <a:pt x="3017715" y="1433255"/>
                </a:lnTo>
                <a:lnTo>
                  <a:pt x="3029155" y="1433255"/>
                </a:lnTo>
                <a:lnTo>
                  <a:pt x="3040594" y="1433255"/>
                </a:lnTo>
                <a:lnTo>
                  <a:pt x="3052034" y="1433255"/>
                </a:lnTo>
                <a:lnTo>
                  <a:pt x="3063474" y="1433255"/>
                </a:lnTo>
                <a:lnTo>
                  <a:pt x="3074913" y="1433255"/>
                </a:lnTo>
                <a:lnTo>
                  <a:pt x="3086352" y="1433255"/>
                </a:lnTo>
                <a:lnTo>
                  <a:pt x="3097792" y="1433255"/>
                </a:lnTo>
                <a:lnTo>
                  <a:pt x="3109232" y="1433255"/>
                </a:lnTo>
                <a:lnTo>
                  <a:pt x="3120671" y="1433255"/>
                </a:lnTo>
                <a:lnTo>
                  <a:pt x="3132111" y="1433255"/>
                </a:lnTo>
                <a:lnTo>
                  <a:pt x="3143550" y="1433255"/>
                </a:lnTo>
                <a:lnTo>
                  <a:pt x="3154990" y="1433255"/>
                </a:lnTo>
                <a:lnTo>
                  <a:pt x="3166429" y="1433255"/>
                </a:lnTo>
                <a:lnTo>
                  <a:pt x="3177869" y="1433255"/>
                </a:lnTo>
                <a:lnTo>
                  <a:pt x="3189308" y="1433255"/>
                </a:lnTo>
                <a:lnTo>
                  <a:pt x="3200748" y="1433255"/>
                </a:lnTo>
                <a:lnTo>
                  <a:pt x="3212187" y="1433255"/>
                </a:lnTo>
                <a:lnTo>
                  <a:pt x="3223627" y="1433255"/>
                </a:lnTo>
                <a:lnTo>
                  <a:pt x="3235066" y="1433255"/>
                </a:lnTo>
                <a:lnTo>
                  <a:pt x="3246501" y="1433255"/>
                </a:lnTo>
                <a:lnTo>
                  <a:pt x="3257945" y="1433255"/>
                </a:lnTo>
                <a:lnTo>
                  <a:pt x="3269385" y="1433255"/>
                </a:lnTo>
                <a:lnTo>
                  <a:pt x="3280825" y="1433255"/>
                </a:lnTo>
                <a:lnTo>
                  <a:pt x="3292264" y="1433255"/>
                </a:lnTo>
                <a:lnTo>
                  <a:pt x="3303699" y="1433255"/>
                </a:lnTo>
                <a:lnTo>
                  <a:pt x="3315143" y="1433255"/>
                </a:lnTo>
                <a:lnTo>
                  <a:pt x="3326578" y="1433255"/>
                </a:lnTo>
                <a:lnTo>
                  <a:pt x="3338017" y="1433255"/>
                </a:lnTo>
                <a:lnTo>
                  <a:pt x="3349457" y="1433255"/>
                </a:lnTo>
                <a:lnTo>
                  <a:pt x="3360896" y="1433255"/>
                </a:lnTo>
                <a:lnTo>
                  <a:pt x="3372336" y="1433255"/>
                </a:lnTo>
                <a:lnTo>
                  <a:pt x="3383776" y="1433255"/>
                </a:lnTo>
                <a:lnTo>
                  <a:pt x="3395215" y="1433255"/>
                </a:lnTo>
                <a:lnTo>
                  <a:pt x="3406654" y="1433255"/>
                </a:lnTo>
                <a:lnTo>
                  <a:pt x="3418094" y="1433255"/>
                </a:lnTo>
                <a:lnTo>
                  <a:pt x="3429534" y="1433255"/>
                </a:lnTo>
                <a:lnTo>
                  <a:pt x="3440973" y="1433255"/>
                </a:lnTo>
                <a:lnTo>
                  <a:pt x="3452413" y="1433255"/>
                </a:lnTo>
                <a:lnTo>
                  <a:pt x="3463852" y="1433255"/>
                </a:lnTo>
                <a:lnTo>
                  <a:pt x="3475292" y="1433255"/>
                </a:lnTo>
                <a:lnTo>
                  <a:pt x="3486731" y="1433255"/>
                </a:lnTo>
                <a:lnTo>
                  <a:pt x="3498171" y="1433255"/>
                </a:lnTo>
                <a:lnTo>
                  <a:pt x="3509610" y="1433255"/>
                </a:lnTo>
                <a:lnTo>
                  <a:pt x="3521050" y="1433255"/>
                </a:lnTo>
                <a:lnTo>
                  <a:pt x="3532489" y="1433255"/>
                </a:lnTo>
                <a:lnTo>
                  <a:pt x="3543929" y="1433255"/>
                </a:lnTo>
                <a:lnTo>
                  <a:pt x="3555368" y="1433255"/>
                </a:lnTo>
                <a:lnTo>
                  <a:pt x="3566808" y="1433255"/>
                </a:lnTo>
                <a:lnTo>
                  <a:pt x="3578247" y="1433255"/>
                </a:lnTo>
                <a:lnTo>
                  <a:pt x="3589687" y="1433255"/>
                </a:lnTo>
                <a:lnTo>
                  <a:pt x="3601127" y="1433255"/>
                </a:lnTo>
                <a:lnTo>
                  <a:pt x="3612566" y="1433255"/>
                </a:lnTo>
                <a:lnTo>
                  <a:pt x="3624005" y="1433255"/>
                </a:lnTo>
                <a:lnTo>
                  <a:pt x="3635445" y="1433255"/>
                </a:lnTo>
                <a:lnTo>
                  <a:pt x="3646885" y="1433255"/>
                </a:lnTo>
                <a:lnTo>
                  <a:pt x="3658324" y="1433255"/>
                </a:lnTo>
                <a:lnTo>
                  <a:pt x="3669764" y="1433255"/>
                </a:lnTo>
                <a:lnTo>
                  <a:pt x="3681203" y="1433255"/>
                </a:lnTo>
                <a:lnTo>
                  <a:pt x="3692643" y="1433255"/>
                </a:lnTo>
                <a:lnTo>
                  <a:pt x="3704082" y="1433255"/>
                </a:lnTo>
                <a:lnTo>
                  <a:pt x="3715522" y="1433255"/>
                </a:lnTo>
                <a:lnTo>
                  <a:pt x="3726961" y="1433255"/>
                </a:lnTo>
                <a:lnTo>
                  <a:pt x="3738401" y="1433255"/>
                </a:lnTo>
                <a:lnTo>
                  <a:pt x="3749840" y="1433255"/>
                </a:lnTo>
                <a:lnTo>
                  <a:pt x="3761280" y="1433255"/>
                </a:lnTo>
                <a:lnTo>
                  <a:pt x="3772719" y="1433255"/>
                </a:lnTo>
                <a:lnTo>
                  <a:pt x="3784154" y="1433255"/>
                </a:lnTo>
                <a:lnTo>
                  <a:pt x="3795598" y="1433255"/>
                </a:lnTo>
                <a:lnTo>
                  <a:pt x="3807033" y="1433255"/>
                </a:lnTo>
                <a:lnTo>
                  <a:pt x="3818473" y="1433255"/>
                </a:lnTo>
                <a:lnTo>
                  <a:pt x="3829917" y="1433255"/>
                </a:lnTo>
                <a:lnTo>
                  <a:pt x="3841352" y="1433255"/>
                </a:lnTo>
                <a:lnTo>
                  <a:pt x="3852791" y="1433255"/>
                </a:lnTo>
                <a:lnTo>
                  <a:pt x="3864231" y="1433255"/>
                </a:lnTo>
                <a:lnTo>
                  <a:pt x="3875670" y="1433255"/>
                </a:lnTo>
                <a:lnTo>
                  <a:pt x="3887110" y="1433255"/>
                </a:lnTo>
                <a:lnTo>
                  <a:pt x="3898549" y="1433255"/>
                </a:lnTo>
                <a:lnTo>
                  <a:pt x="3909989" y="1433255"/>
                </a:lnTo>
                <a:lnTo>
                  <a:pt x="3921447" y="1433255"/>
                </a:lnTo>
                <a:lnTo>
                  <a:pt x="3932878" y="1433255"/>
                </a:lnTo>
                <a:lnTo>
                  <a:pt x="3944307" y="1433255"/>
                </a:lnTo>
                <a:lnTo>
                  <a:pt x="3955737" y="1433255"/>
                </a:lnTo>
                <a:lnTo>
                  <a:pt x="3967167" y="1433255"/>
                </a:lnTo>
                <a:lnTo>
                  <a:pt x="3978645" y="1433255"/>
                </a:lnTo>
                <a:lnTo>
                  <a:pt x="3990075" y="1433255"/>
                </a:lnTo>
                <a:lnTo>
                  <a:pt x="4001505" y="1433255"/>
                </a:lnTo>
                <a:lnTo>
                  <a:pt x="4012935" y="1433255"/>
                </a:lnTo>
                <a:lnTo>
                  <a:pt x="4024365" y="1433255"/>
                </a:lnTo>
                <a:lnTo>
                  <a:pt x="4035843" y="1433255"/>
                </a:lnTo>
                <a:lnTo>
                  <a:pt x="4047273" y="1433255"/>
                </a:lnTo>
                <a:lnTo>
                  <a:pt x="4058702" y="1433255"/>
                </a:lnTo>
                <a:lnTo>
                  <a:pt x="4070133" y="1433255"/>
                </a:lnTo>
                <a:lnTo>
                  <a:pt x="4081563" y="1433255"/>
                </a:lnTo>
                <a:lnTo>
                  <a:pt x="4093040" y="1433255"/>
                </a:lnTo>
                <a:lnTo>
                  <a:pt x="4104471" y="1433255"/>
                </a:lnTo>
                <a:lnTo>
                  <a:pt x="4115900" y="1433255"/>
                </a:lnTo>
                <a:lnTo>
                  <a:pt x="4127330" y="1433255"/>
                </a:lnTo>
                <a:lnTo>
                  <a:pt x="4138760" y="1433255"/>
                </a:lnTo>
                <a:lnTo>
                  <a:pt x="4150238" y="1433255"/>
                </a:lnTo>
                <a:lnTo>
                  <a:pt x="4161668" y="1433255"/>
                </a:lnTo>
                <a:lnTo>
                  <a:pt x="4173098" y="1433255"/>
                </a:lnTo>
                <a:lnTo>
                  <a:pt x="4184528" y="1433255"/>
                </a:lnTo>
                <a:lnTo>
                  <a:pt x="4195958" y="195310"/>
                </a:lnTo>
                <a:lnTo>
                  <a:pt x="4207436" y="6010"/>
                </a:lnTo>
                <a:lnTo>
                  <a:pt x="4218865" y="0"/>
                </a:lnTo>
                <a:lnTo>
                  <a:pt x="4230296" y="99155"/>
                </a:lnTo>
                <a:lnTo>
                  <a:pt x="4241726" y="294465"/>
                </a:lnTo>
                <a:lnTo>
                  <a:pt x="4253156" y="815783"/>
                </a:lnTo>
                <a:lnTo>
                  <a:pt x="4264634" y="330522"/>
                </a:lnTo>
                <a:lnTo>
                  <a:pt x="4276063" y="132207"/>
                </a:lnTo>
                <a:lnTo>
                  <a:pt x="4287493" y="274934"/>
                </a:lnTo>
                <a:lnTo>
                  <a:pt x="4298923" y="441693"/>
                </a:lnTo>
                <a:lnTo>
                  <a:pt x="4310353" y="124697"/>
                </a:lnTo>
                <a:lnTo>
                  <a:pt x="4321831" y="548364"/>
                </a:lnTo>
                <a:lnTo>
                  <a:pt x="4333261" y="1295038"/>
                </a:lnTo>
                <a:lnTo>
                  <a:pt x="4344691" y="1421235"/>
                </a:lnTo>
                <a:lnTo>
                  <a:pt x="4356121" y="1424240"/>
                </a:lnTo>
                <a:lnTo>
                  <a:pt x="4367551" y="1433255"/>
                </a:lnTo>
                <a:lnTo>
                  <a:pt x="4379028" y="1433255"/>
                </a:lnTo>
                <a:lnTo>
                  <a:pt x="4390458" y="1433255"/>
                </a:lnTo>
                <a:lnTo>
                  <a:pt x="4401889" y="1433255"/>
                </a:lnTo>
                <a:lnTo>
                  <a:pt x="4413319" y="1433255"/>
                </a:lnTo>
                <a:lnTo>
                  <a:pt x="4424749" y="1433255"/>
                </a:lnTo>
                <a:lnTo>
                  <a:pt x="4436226" y="1433255"/>
                </a:lnTo>
                <a:lnTo>
                  <a:pt x="4447656" y="1433255"/>
                </a:lnTo>
                <a:lnTo>
                  <a:pt x="4459086" y="1433255"/>
                </a:lnTo>
                <a:lnTo>
                  <a:pt x="4470516" y="1433255"/>
                </a:lnTo>
                <a:lnTo>
                  <a:pt x="4481946" y="1433255"/>
                </a:lnTo>
                <a:lnTo>
                  <a:pt x="4493424" y="1433255"/>
                </a:lnTo>
                <a:lnTo>
                  <a:pt x="4504854" y="1433255"/>
                </a:lnTo>
                <a:lnTo>
                  <a:pt x="4516284" y="1433255"/>
                </a:lnTo>
                <a:lnTo>
                  <a:pt x="4527714" y="1433255"/>
                </a:lnTo>
                <a:lnTo>
                  <a:pt x="4539144" y="1433255"/>
                </a:lnTo>
                <a:lnTo>
                  <a:pt x="4550621" y="1433255"/>
                </a:lnTo>
                <a:lnTo>
                  <a:pt x="4562051" y="1433255"/>
                </a:lnTo>
                <a:lnTo>
                  <a:pt x="4573482" y="1433255"/>
                </a:lnTo>
                <a:lnTo>
                  <a:pt x="4584912" y="1433255"/>
                </a:lnTo>
                <a:lnTo>
                  <a:pt x="4596341" y="1433255"/>
                </a:lnTo>
                <a:lnTo>
                  <a:pt x="4607771" y="1433255"/>
                </a:lnTo>
                <a:lnTo>
                  <a:pt x="4619249" y="1433255"/>
                </a:lnTo>
                <a:lnTo>
                  <a:pt x="4630679" y="1433255"/>
                </a:lnTo>
                <a:lnTo>
                  <a:pt x="4642109" y="1433255"/>
                </a:lnTo>
                <a:lnTo>
                  <a:pt x="4653539" y="1433255"/>
                </a:lnTo>
                <a:lnTo>
                  <a:pt x="4664969" y="1433255"/>
                </a:lnTo>
                <a:lnTo>
                  <a:pt x="4676447" y="1433255"/>
                </a:lnTo>
                <a:lnTo>
                  <a:pt x="4687877" y="1433255"/>
                </a:lnTo>
                <a:lnTo>
                  <a:pt x="4699306" y="1433255"/>
                </a:lnTo>
                <a:lnTo>
                  <a:pt x="4710737" y="1433255"/>
                </a:lnTo>
                <a:lnTo>
                  <a:pt x="4722167" y="1433255"/>
                </a:lnTo>
                <a:lnTo>
                  <a:pt x="4733644" y="1433255"/>
                </a:lnTo>
                <a:lnTo>
                  <a:pt x="4745075" y="1433255"/>
                </a:lnTo>
                <a:lnTo>
                  <a:pt x="4756504" y="1433255"/>
                </a:lnTo>
                <a:lnTo>
                  <a:pt x="4767934" y="1433255"/>
                </a:lnTo>
                <a:lnTo>
                  <a:pt x="4779364" y="1433255"/>
                </a:lnTo>
                <a:lnTo>
                  <a:pt x="4790842" y="1433255"/>
                </a:lnTo>
                <a:lnTo>
                  <a:pt x="4802272" y="1433255"/>
                </a:lnTo>
                <a:lnTo>
                  <a:pt x="4813702" y="1433255"/>
                </a:lnTo>
                <a:lnTo>
                  <a:pt x="4825132" y="1433255"/>
                </a:lnTo>
                <a:lnTo>
                  <a:pt x="4836562" y="1433255"/>
                </a:lnTo>
                <a:lnTo>
                  <a:pt x="4848040" y="1433255"/>
                </a:lnTo>
                <a:lnTo>
                  <a:pt x="4859469" y="1433255"/>
                </a:lnTo>
                <a:lnTo>
                  <a:pt x="4870899" y="1433255"/>
                </a:lnTo>
                <a:lnTo>
                  <a:pt x="4882330" y="1433255"/>
                </a:lnTo>
                <a:lnTo>
                  <a:pt x="4893760" y="1433255"/>
                </a:lnTo>
                <a:lnTo>
                  <a:pt x="4905237" y="1433255"/>
                </a:lnTo>
                <a:lnTo>
                  <a:pt x="4916667" y="1433255"/>
                </a:lnTo>
                <a:lnTo>
                  <a:pt x="4928097" y="1433255"/>
                </a:lnTo>
                <a:lnTo>
                  <a:pt x="4939527" y="1433255"/>
                </a:lnTo>
                <a:lnTo>
                  <a:pt x="4950957" y="1433255"/>
                </a:lnTo>
                <a:lnTo>
                  <a:pt x="4962435" y="1433255"/>
                </a:lnTo>
                <a:lnTo>
                  <a:pt x="4973865" y="1433255"/>
                </a:lnTo>
                <a:lnTo>
                  <a:pt x="4985295" y="1433255"/>
                </a:lnTo>
                <a:lnTo>
                  <a:pt x="4996725" y="1433255"/>
                </a:lnTo>
                <a:lnTo>
                  <a:pt x="5008155" y="1433255"/>
                </a:lnTo>
                <a:lnTo>
                  <a:pt x="5019632" y="1433255"/>
                </a:lnTo>
                <a:lnTo>
                  <a:pt x="5031062" y="1433255"/>
                </a:lnTo>
                <a:lnTo>
                  <a:pt x="5042492" y="1433255"/>
                </a:lnTo>
                <a:lnTo>
                  <a:pt x="5053923" y="1433255"/>
                </a:lnTo>
                <a:lnTo>
                  <a:pt x="5065353" y="1433255"/>
                </a:lnTo>
                <a:lnTo>
                  <a:pt x="5076830" y="1433255"/>
                </a:lnTo>
                <a:lnTo>
                  <a:pt x="5088260" y="1433255"/>
                </a:lnTo>
                <a:lnTo>
                  <a:pt x="5099690" y="1433255"/>
                </a:lnTo>
                <a:lnTo>
                  <a:pt x="5111120" y="1433255"/>
                </a:lnTo>
                <a:lnTo>
                  <a:pt x="5122550" y="1433255"/>
                </a:lnTo>
                <a:lnTo>
                  <a:pt x="5134028" y="1433255"/>
                </a:lnTo>
                <a:lnTo>
                  <a:pt x="5145458" y="1433255"/>
                </a:lnTo>
                <a:lnTo>
                  <a:pt x="5156888" y="1433255"/>
                </a:lnTo>
                <a:lnTo>
                  <a:pt x="5168318" y="1433255"/>
                </a:lnTo>
                <a:lnTo>
                  <a:pt x="5179747" y="1433255"/>
                </a:lnTo>
                <a:lnTo>
                  <a:pt x="5191225" y="1433255"/>
                </a:lnTo>
                <a:lnTo>
                  <a:pt x="5202655" y="1433255"/>
                </a:lnTo>
                <a:lnTo>
                  <a:pt x="5214085" y="1433255"/>
                </a:lnTo>
                <a:lnTo>
                  <a:pt x="5225515" y="1433255"/>
                </a:lnTo>
                <a:lnTo>
                  <a:pt x="5236945" y="1433255"/>
                </a:lnTo>
                <a:lnTo>
                  <a:pt x="5248423" y="1433255"/>
                </a:lnTo>
                <a:lnTo>
                  <a:pt x="5259853" y="1433255"/>
                </a:lnTo>
                <a:lnTo>
                  <a:pt x="5271283" y="1433255"/>
                </a:lnTo>
                <a:lnTo>
                  <a:pt x="5282713" y="1433255"/>
                </a:lnTo>
                <a:lnTo>
                  <a:pt x="5294143" y="1433255"/>
                </a:lnTo>
                <a:lnTo>
                  <a:pt x="5305621" y="1433255"/>
                </a:lnTo>
                <a:lnTo>
                  <a:pt x="5317051" y="1433255"/>
                </a:lnTo>
                <a:lnTo>
                  <a:pt x="5328481" y="1433255"/>
                </a:lnTo>
                <a:lnTo>
                  <a:pt x="5339910" y="1433255"/>
                </a:lnTo>
                <a:lnTo>
                  <a:pt x="5351340" y="1433255"/>
                </a:lnTo>
                <a:lnTo>
                  <a:pt x="5362818" y="1433255"/>
                </a:lnTo>
                <a:lnTo>
                  <a:pt x="5374248" y="1433255"/>
                </a:lnTo>
                <a:lnTo>
                  <a:pt x="5385678" y="1433255"/>
                </a:lnTo>
                <a:lnTo>
                  <a:pt x="5397108" y="1433255"/>
                </a:lnTo>
                <a:lnTo>
                  <a:pt x="5408538" y="1433255"/>
                </a:lnTo>
                <a:lnTo>
                  <a:pt x="5420016" y="1433255"/>
                </a:lnTo>
                <a:lnTo>
                  <a:pt x="5431446" y="1433255"/>
                </a:lnTo>
                <a:lnTo>
                  <a:pt x="5442876" y="1433255"/>
                </a:lnTo>
                <a:lnTo>
                  <a:pt x="5454306" y="1433255"/>
                </a:lnTo>
                <a:lnTo>
                  <a:pt x="5465736" y="1433255"/>
                </a:lnTo>
                <a:lnTo>
                  <a:pt x="5477214" y="1433255"/>
                </a:lnTo>
                <a:lnTo>
                  <a:pt x="5488643" y="1433255"/>
                </a:lnTo>
                <a:lnTo>
                  <a:pt x="5500073" y="1433255"/>
                </a:lnTo>
                <a:lnTo>
                  <a:pt x="5511503" y="1433255"/>
                </a:lnTo>
                <a:lnTo>
                  <a:pt x="5522933" y="1433255"/>
                </a:lnTo>
                <a:lnTo>
                  <a:pt x="5534411" y="1433255"/>
                </a:lnTo>
                <a:lnTo>
                  <a:pt x="5545841" y="1433255"/>
                </a:lnTo>
                <a:lnTo>
                  <a:pt x="5557271" y="1433255"/>
                </a:lnTo>
                <a:lnTo>
                  <a:pt x="5568701" y="1433255"/>
                </a:lnTo>
                <a:lnTo>
                  <a:pt x="5580131" y="1433255"/>
                </a:lnTo>
                <a:lnTo>
                  <a:pt x="5591609" y="1433255"/>
                </a:lnTo>
                <a:lnTo>
                  <a:pt x="5603038" y="1433255"/>
                </a:lnTo>
                <a:lnTo>
                  <a:pt x="5614469" y="1433255"/>
                </a:lnTo>
                <a:lnTo>
                  <a:pt x="5625899" y="1433255"/>
                </a:lnTo>
                <a:lnTo>
                  <a:pt x="5637329" y="1433255"/>
                </a:lnTo>
                <a:lnTo>
                  <a:pt x="5648759" y="1433255"/>
                </a:lnTo>
                <a:lnTo>
                  <a:pt x="5660236" y="1433255"/>
                </a:lnTo>
                <a:lnTo>
                  <a:pt x="5671666" y="1433255"/>
                </a:lnTo>
                <a:lnTo>
                  <a:pt x="5683096" y="1433255"/>
                </a:lnTo>
                <a:lnTo>
                  <a:pt x="5694526" y="1433255"/>
                </a:lnTo>
                <a:lnTo>
                  <a:pt x="5705956" y="1433255"/>
                </a:lnTo>
                <a:lnTo>
                  <a:pt x="5717434" y="1433255"/>
                </a:lnTo>
                <a:lnTo>
                  <a:pt x="5728864" y="1433255"/>
                </a:lnTo>
                <a:lnTo>
                  <a:pt x="5740294" y="1433255"/>
                </a:lnTo>
                <a:lnTo>
                  <a:pt x="5751724" y="1433255"/>
                </a:lnTo>
                <a:lnTo>
                  <a:pt x="5763154" y="1433255"/>
                </a:lnTo>
                <a:lnTo>
                  <a:pt x="5774631" y="1433255"/>
                </a:lnTo>
                <a:lnTo>
                  <a:pt x="5786062" y="1433255"/>
                </a:lnTo>
                <a:lnTo>
                  <a:pt x="5797492" y="1433255"/>
                </a:lnTo>
                <a:lnTo>
                  <a:pt x="5808921" y="1433255"/>
                </a:lnTo>
                <a:lnTo>
                  <a:pt x="5820351" y="1433255"/>
                </a:lnTo>
                <a:lnTo>
                  <a:pt x="5831829" y="1433255"/>
                </a:lnTo>
                <a:lnTo>
                  <a:pt x="5843259" y="1433255"/>
                </a:lnTo>
                <a:lnTo>
                  <a:pt x="5854689" y="1433255"/>
                </a:lnTo>
                <a:lnTo>
                  <a:pt x="5866119" y="1433255"/>
                </a:lnTo>
                <a:lnTo>
                  <a:pt x="5877549" y="1433255"/>
                </a:lnTo>
                <a:lnTo>
                  <a:pt x="5889027" y="1433255"/>
                </a:lnTo>
                <a:lnTo>
                  <a:pt x="5900457" y="1433255"/>
                </a:lnTo>
                <a:lnTo>
                  <a:pt x="5911887" y="1433255"/>
                </a:lnTo>
                <a:lnTo>
                  <a:pt x="5923317" y="1433255"/>
                </a:lnTo>
                <a:lnTo>
                  <a:pt x="5934747" y="1433255"/>
                </a:lnTo>
                <a:lnTo>
                  <a:pt x="5946225" y="1433255"/>
                </a:lnTo>
                <a:lnTo>
                  <a:pt x="5957655" y="1433255"/>
                </a:lnTo>
                <a:lnTo>
                  <a:pt x="5969084" y="1433255"/>
                </a:lnTo>
                <a:lnTo>
                  <a:pt x="5980514" y="1433255"/>
                </a:lnTo>
                <a:lnTo>
                  <a:pt x="5991944" y="1433255"/>
                </a:lnTo>
                <a:lnTo>
                  <a:pt x="6003422" y="1433255"/>
                </a:lnTo>
                <a:lnTo>
                  <a:pt x="6014852" y="1433255"/>
                </a:lnTo>
                <a:lnTo>
                  <a:pt x="6026282" y="1433255"/>
                </a:lnTo>
                <a:lnTo>
                  <a:pt x="6037712" y="1433255"/>
                </a:lnTo>
                <a:lnTo>
                  <a:pt x="6049142" y="1433255"/>
                </a:lnTo>
                <a:lnTo>
                  <a:pt x="6060620" y="1433255"/>
                </a:lnTo>
                <a:lnTo>
                  <a:pt x="6072049" y="1433255"/>
                </a:lnTo>
                <a:lnTo>
                  <a:pt x="6083480" y="1433255"/>
                </a:lnTo>
                <a:lnTo>
                  <a:pt x="6094910" y="1433255"/>
                </a:lnTo>
                <a:lnTo>
                  <a:pt x="6106340" y="1433255"/>
                </a:lnTo>
                <a:lnTo>
                  <a:pt x="6117818" y="1433255"/>
                </a:lnTo>
                <a:lnTo>
                  <a:pt x="6129247" y="1433255"/>
                </a:lnTo>
                <a:lnTo>
                  <a:pt x="6140677" y="1433255"/>
                </a:lnTo>
                <a:lnTo>
                  <a:pt x="6152107" y="1433255"/>
                </a:lnTo>
                <a:lnTo>
                  <a:pt x="6163537" y="1433255"/>
                </a:lnTo>
                <a:lnTo>
                  <a:pt x="6175015" y="1433255"/>
                </a:lnTo>
                <a:lnTo>
                  <a:pt x="6186445" y="1433255"/>
                </a:lnTo>
                <a:lnTo>
                  <a:pt x="6197875" y="1433255"/>
                </a:lnTo>
                <a:lnTo>
                  <a:pt x="6209305" y="1433255"/>
                </a:lnTo>
                <a:lnTo>
                  <a:pt x="6220735" y="1433255"/>
                </a:lnTo>
                <a:lnTo>
                  <a:pt x="6232212" y="1433255"/>
                </a:lnTo>
                <a:lnTo>
                  <a:pt x="6243642" y="1433255"/>
                </a:lnTo>
                <a:lnTo>
                  <a:pt x="6255073" y="1433255"/>
                </a:lnTo>
                <a:lnTo>
                  <a:pt x="6266503" y="1433255"/>
                </a:lnTo>
                <a:lnTo>
                  <a:pt x="6277933" y="1433255"/>
                </a:lnTo>
                <a:lnTo>
                  <a:pt x="6289410" y="1433255"/>
                </a:lnTo>
                <a:lnTo>
                  <a:pt x="6300840" y="1433255"/>
                </a:lnTo>
                <a:lnTo>
                  <a:pt x="6312270" y="1433255"/>
                </a:lnTo>
                <a:lnTo>
                  <a:pt x="6323700" y="1433255"/>
                </a:lnTo>
                <a:lnTo>
                  <a:pt x="6335130" y="1433255"/>
                </a:lnTo>
                <a:lnTo>
                  <a:pt x="6346608" y="1433255"/>
                </a:lnTo>
                <a:lnTo>
                  <a:pt x="6358038" y="1433255"/>
                </a:lnTo>
                <a:lnTo>
                  <a:pt x="6369468" y="1433255"/>
                </a:lnTo>
                <a:lnTo>
                  <a:pt x="6380898" y="1433255"/>
                </a:lnTo>
                <a:lnTo>
                  <a:pt x="6392328" y="1433255"/>
                </a:lnTo>
                <a:lnTo>
                  <a:pt x="6403805" y="1433255"/>
                </a:lnTo>
                <a:lnTo>
                  <a:pt x="6415235" y="1433255"/>
                </a:lnTo>
                <a:lnTo>
                  <a:pt x="6426666" y="1433255"/>
                </a:lnTo>
                <a:lnTo>
                  <a:pt x="6438096" y="1433255"/>
                </a:lnTo>
                <a:lnTo>
                  <a:pt x="6449525" y="1433255"/>
                </a:lnTo>
                <a:lnTo>
                  <a:pt x="6461003" y="1433255"/>
                </a:lnTo>
                <a:lnTo>
                  <a:pt x="6472433" y="1433255"/>
                </a:lnTo>
                <a:lnTo>
                  <a:pt x="6483863" y="1433255"/>
                </a:lnTo>
                <a:lnTo>
                  <a:pt x="6495293" y="1433255"/>
                </a:lnTo>
                <a:lnTo>
                  <a:pt x="6506723" y="1433255"/>
                </a:lnTo>
                <a:lnTo>
                  <a:pt x="6518201" y="1433255"/>
                </a:lnTo>
                <a:lnTo>
                  <a:pt x="6529631" y="1433255"/>
                </a:lnTo>
                <a:lnTo>
                  <a:pt x="6541061" y="1433255"/>
                </a:lnTo>
                <a:lnTo>
                  <a:pt x="6552490" y="1433255"/>
                </a:lnTo>
                <a:lnTo>
                  <a:pt x="6563921" y="1433255"/>
                </a:lnTo>
                <a:lnTo>
                  <a:pt x="6575398" y="1433255"/>
                </a:lnTo>
                <a:lnTo>
                  <a:pt x="6586828" y="1433255"/>
                </a:lnTo>
                <a:lnTo>
                  <a:pt x="6598259" y="1433255"/>
                </a:lnTo>
                <a:lnTo>
                  <a:pt x="6609688" y="1433255"/>
                </a:lnTo>
                <a:lnTo>
                  <a:pt x="6621118" y="1433255"/>
                </a:lnTo>
                <a:lnTo>
                  <a:pt x="6632596" y="1433255"/>
                </a:lnTo>
                <a:lnTo>
                  <a:pt x="6644026" y="1433255"/>
                </a:lnTo>
                <a:lnTo>
                  <a:pt x="6655456" y="1433255"/>
                </a:lnTo>
                <a:lnTo>
                  <a:pt x="6666886" y="1433255"/>
                </a:lnTo>
                <a:lnTo>
                  <a:pt x="6678316" y="1433255"/>
                </a:lnTo>
                <a:lnTo>
                  <a:pt x="6689794" y="1433255"/>
                </a:lnTo>
                <a:lnTo>
                  <a:pt x="6701224" y="1433255"/>
                </a:lnTo>
                <a:lnTo>
                  <a:pt x="6712653" y="1433255"/>
                </a:lnTo>
                <a:lnTo>
                  <a:pt x="6724083" y="1433255"/>
                </a:lnTo>
                <a:lnTo>
                  <a:pt x="6735514" y="1433255"/>
                </a:lnTo>
                <a:lnTo>
                  <a:pt x="6746944" y="1433255"/>
                </a:lnTo>
                <a:lnTo>
                  <a:pt x="6758421" y="1433255"/>
                </a:lnTo>
                <a:lnTo>
                  <a:pt x="6769851" y="1433255"/>
                </a:lnTo>
                <a:lnTo>
                  <a:pt x="6781281" y="1433255"/>
                </a:lnTo>
                <a:lnTo>
                  <a:pt x="6792711" y="1433255"/>
                </a:lnTo>
                <a:lnTo>
                  <a:pt x="6804141" y="1433255"/>
                </a:lnTo>
                <a:lnTo>
                  <a:pt x="6815619" y="1433255"/>
                </a:lnTo>
                <a:lnTo>
                  <a:pt x="6827049" y="1433255"/>
                </a:lnTo>
                <a:lnTo>
                  <a:pt x="6838479" y="1433255"/>
                </a:lnTo>
                <a:lnTo>
                  <a:pt x="6849909" y="1433255"/>
                </a:lnTo>
                <a:lnTo>
                  <a:pt x="6861339" y="1433255"/>
                </a:lnTo>
                <a:lnTo>
                  <a:pt x="6872816" y="1433255"/>
                </a:lnTo>
                <a:lnTo>
                  <a:pt x="6884246" y="1433255"/>
                </a:lnTo>
                <a:lnTo>
                  <a:pt x="6895676" y="1433255"/>
                </a:lnTo>
                <a:lnTo>
                  <a:pt x="6907107" y="1433255"/>
                </a:lnTo>
                <a:lnTo>
                  <a:pt x="6918537" y="1433255"/>
                </a:lnTo>
                <a:lnTo>
                  <a:pt x="6930014" y="1433255"/>
                </a:lnTo>
                <a:lnTo>
                  <a:pt x="6941444" y="1433255"/>
                </a:lnTo>
                <a:lnTo>
                  <a:pt x="6952874" y="1433255"/>
                </a:lnTo>
                <a:lnTo>
                  <a:pt x="6964304" y="1433255"/>
                </a:lnTo>
                <a:lnTo>
                  <a:pt x="6975734" y="1433255"/>
                </a:lnTo>
                <a:lnTo>
                  <a:pt x="6987212" y="1433255"/>
                </a:lnTo>
                <a:lnTo>
                  <a:pt x="6998642" y="1433255"/>
                </a:lnTo>
                <a:lnTo>
                  <a:pt x="7010072" y="1433255"/>
                </a:lnTo>
                <a:lnTo>
                  <a:pt x="7021502" y="1433255"/>
                </a:lnTo>
                <a:lnTo>
                  <a:pt x="7032931" y="1433255"/>
                </a:lnTo>
                <a:lnTo>
                  <a:pt x="7044409" y="1433255"/>
                </a:lnTo>
                <a:lnTo>
                  <a:pt x="7055839" y="1433255"/>
                </a:lnTo>
                <a:lnTo>
                  <a:pt x="7067269" y="1433255"/>
                </a:lnTo>
                <a:lnTo>
                  <a:pt x="7078700" y="1433255"/>
                </a:lnTo>
                <a:lnTo>
                  <a:pt x="7090129" y="1433255"/>
                </a:lnTo>
                <a:lnTo>
                  <a:pt x="7101607" y="1433255"/>
                </a:lnTo>
                <a:lnTo>
                  <a:pt x="7113037" y="1433255"/>
                </a:lnTo>
                <a:lnTo>
                  <a:pt x="7124467" y="1433255"/>
                </a:lnTo>
                <a:lnTo>
                  <a:pt x="7135897" y="1433255"/>
                </a:lnTo>
                <a:lnTo>
                  <a:pt x="7147327" y="1433255"/>
                </a:lnTo>
                <a:lnTo>
                  <a:pt x="7158805" y="1433255"/>
                </a:lnTo>
                <a:lnTo>
                  <a:pt x="7170235" y="1433255"/>
                </a:lnTo>
                <a:lnTo>
                  <a:pt x="7181665" y="1433255"/>
                </a:lnTo>
                <a:lnTo>
                  <a:pt x="7193094" y="1433255"/>
                </a:lnTo>
                <a:lnTo>
                  <a:pt x="7204524" y="1433255"/>
                </a:lnTo>
                <a:lnTo>
                  <a:pt x="7216002" y="1433255"/>
                </a:lnTo>
                <a:lnTo>
                  <a:pt x="7227432" y="1433255"/>
                </a:lnTo>
                <a:lnTo>
                  <a:pt x="7238862" y="1433255"/>
                </a:lnTo>
                <a:lnTo>
                  <a:pt x="7250292" y="1433255"/>
                </a:lnTo>
                <a:lnTo>
                  <a:pt x="7261722" y="1433255"/>
                </a:lnTo>
                <a:lnTo>
                  <a:pt x="7273200" y="1433255"/>
                </a:lnTo>
                <a:lnTo>
                  <a:pt x="7284630" y="1433255"/>
                </a:lnTo>
                <a:lnTo>
                  <a:pt x="7296060" y="1433255"/>
                </a:lnTo>
                <a:lnTo>
                  <a:pt x="7307490" y="1433255"/>
                </a:lnTo>
                <a:lnTo>
                  <a:pt x="7318920" y="1433255"/>
                </a:lnTo>
                <a:lnTo>
                  <a:pt x="7330398" y="1433255"/>
                </a:lnTo>
                <a:lnTo>
                  <a:pt x="7341828" y="1433255"/>
                </a:lnTo>
                <a:lnTo>
                  <a:pt x="7353257" y="1433255"/>
                </a:lnTo>
                <a:lnTo>
                  <a:pt x="7364687" y="1433255"/>
                </a:lnTo>
                <a:lnTo>
                  <a:pt x="7376117" y="1433255"/>
                </a:lnTo>
                <a:lnTo>
                  <a:pt x="7387595" y="1433255"/>
                </a:lnTo>
                <a:lnTo>
                  <a:pt x="7399025" y="1433255"/>
                </a:lnTo>
                <a:lnTo>
                  <a:pt x="7410455" y="1433255"/>
                </a:lnTo>
                <a:lnTo>
                  <a:pt x="7421885" y="1433255"/>
                </a:lnTo>
                <a:lnTo>
                  <a:pt x="7433315" y="1433255"/>
                </a:lnTo>
                <a:lnTo>
                  <a:pt x="7444793" y="1433255"/>
                </a:lnTo>
                <a:lnTo>
                  <a:pt x="7456222" y="1433255"/>
                </a:lnTo>
                <a:lnTo>
                  <a:pt x="7467653" y="1433255"/>
                </a:lnTo>
                <a:lnTo>
                  <a:pt x="7479083" y="1433255"/>
                </a:lnTo>
                <a:lnTo>
                  <a:pt x="7490513" y="1433255"/>
                </a:lnTo>
                <a:lnTo>
                  <a:pt x="7501990" y="1433255"/>
                </a:lnTo>
                <a:lnTo>
                  <a:pt x="7513420" y="1433255"/>
                </a:lnTo>
                <a:lnTo>
                  <a:pt x="7524850" y="1433255"/>
                </a:lnTo>
                <a:lnTo>
                  <a:pt x="7536280" y="1433255"/>
                </a:lnTo>
                <a:lnTo>
                  <a:pt x="7547710" y="1433255"/>
                </a:lnTo>
                <a:lnTo>
                  <a:pt x="7559188" y="1433255"/>
                </a:lnTo>
                <a:lnTo>
                  <a:pt x="7570618" y="1433255"/>
                </a:lnTo>
                <a:lnTo>
                  <a:pt x="7582048" y="1433255"/>
                </a:lnTo>
                <a:lnTo>
                  <a:pt x="7593478" y="1433255"/>
                </a:lnTo>
                <a:lnTo>
                  <a:pt x="7604908" y="1433255"/>
                </a:lnTo>
                <a:lnTo>
                  <a:pt x="7616385" y="1433255"/>
                </a:lnTo>
                <a:lnTo>
                  <a:pt x="7627815" y="1433255"/>
                </a:lnTo>
                <a:lnTo>
                  <a:pt x="7639246" y="1433255"/>
                </a:lnTo>
                <a:lnTo>
                  <a:pt x="7650676" y="1433255"/>
                </a:lnTo>
                <a:lnTo>
                  <a:pt x="7662106" y="1433255"/>
                </a:lnTo>
                <a:lnTo>
                  <a:pt x="7673583" y="1433255"/>
                </a:lnTo>
                <a:lnTo>
                  <a:pt x="7685013" y="1433255"/>
                </a:lnTo>
                <a:lnTo>
                  <a:pt x="7696443" y="1433255"/>
                </a:lnTo>
                <a:lnTo>
                  <a:pt x="7707873" y="1433255"/>
                </a:lnTo>
                <a:lnTo>
                  <a:pt x="7719303" y="1433255"/>
                </a:lnTo>
                <a:lnTo>
                  <a:pt x="7730733" y="1433255"/>
                </a:lnTo>
                <a:lnTo>
                  <a:pt x="7742211" y="1433255"/>
                </a:lnTo>
                <a:lnTo>
                  <a:pt x="7753641" y="1433255"/>
                </a:lnTo>
                <a:lnTo>
                  <a:pt x="7765071" y="1433255"/>
                </a:lnTo>
                <a:lnTo>
                  <a:pt x="7776501" y="1433255"/>
                </a:lnTo>
                <a:lnTo>
                  <a:pt x="7787931" y="1433255"/>
                </a:lnTo>
                <a:lnTo>
                  <a:pt x="7799408" y="1433255"/>
                </a:lnTo>
                <a:lnTo>
                  <a:pt x="7810839" y="1433255"/>
                </a:lnTo>
                <a:lnTo>
                  <a:pt x="7822268" y="1433255"/>
                </a:lnTo>
                <a:lnTo>
                  <a:pt x="7833698" y="1433255"/>
                </a:lnTo>
                <a:lnTo>
                  <a:pt x="7845128" y="1433255"/>
                </a:lnTo>
                <a:lnTo>
                  <a:pt x="7856606" y="1433255"/>
                </a:lnTo>
                <a:lnTo>
                  <a:pt x="7868036" y="1433255"/>
                </a:lnTo>
                <a:lnTo>
                  <a:pt x="7879466" y="1433255"/>
                </a:lnTo>
                <a:lnTo>
                  <a:pt x="7890896" y="1433255"/>
                </a:lnTo>
                <a:lnTo>
                  <a:pt x="7902326" y="1433255"/>
                </a:lnTo>
                <a:lnTo>
                  <a:pt x="7913804" y="1433255"/>
                </a:lnTo>
                <a:lnTo>
                  <a:pt x="7925234" y="1433255"/>
                </a:lnTo>
                <a:lnTo>
                  <a:pt x="7936663" y="1433255"/>
                </a:lnTo>
                <a:lnTo>
                  <a:pt x="7948094" y="1433255"/>
                </a:lnTo>
                <a:lnTo>
                  <a:pt x="7959524" y="1433255"/>
                </a:lnTo>
                <a:lnTo>
                  <a:pt x="7971001" y="1433255"/>
                </a:lnTo>
                <a:lnTo>
                  <a:pt x="7982431" y="1433255"/>
                </a:lnTo>
                <a:lnTo>
                  <a:pt x="7993861" y="1433255"/>
                </a:lnTo>
                <a:lnTo>
                  <a:pt x="8005291" y="1433255"/>
                </a:lnTo>
                <a:lnTo>
                  <a:pt x="8016721" y="1433255"/>
                </a:lnTo>
                <a:lnTo>
                  <a:pt x="8028199" y="1433255"/>
                </a:lnTo>
                <a:lnTo>
                  <a:pt x="8039629" y="1433255"/>
                </a:lnTo>
                <a:lnTo>
                  <a:pt x="8051059" y="1433255"/>
                </a:lnTo>
                <a:lnTo>
                  <a:pt x="8062489" y="1433255"/>
                </a:lnTo>
                <a:lnTo>
                  <a:pt x="8073919" y="1433255"/>
                </a:lnTo>
                <a:lnTo>
                  <a:pt x="8085396" y="1433255"/>
                </a:lnTo>
                <a:lnTo>
                  <a:pt x="8096826" y="1433255"/>
                </a:lnTo>
                <a:lnTo>
                  <a:pt x="8108256" y="1433255"/>
                </a:lnTo>
                <a:lnTo>
                  <a:pt x="8119687" y="1433255"/>
                </a:lnTo>
                <a:lnTo>
                  <a:pt x="8131117" y="1433255"/>
                </a:lnTo>
                <a:lnTo>
                  <a:pt x="8142594" y="1433255"/>
                </a:lnTo>
                <a:lnTo>
                  <a:pt x="8154024" y="1433255"/>
                </a:lnTo>
                <a:lnTo>
                  <a:pt x="8165454" y="1433255"/>
                </a:lnTo>
                <a:lnTo>
                  <a:pt x="8176884" y="1433255"/>
                </a:lnTo>
                <a:lnTo>
                  <a:pt x="8188314" y="1433255"/>
                </a:lnTo>
                <a:lnTo>
                  <a:pt x="8199792" y="1433255"/>
                </a:lnTo>
                <a:lnTo>
                  <a:pt x="8211222" y="1433255"/>
                </a:lnTo>
                <a:lnTo>
                  <a:pt x="8222652" y="1433255"/>
                </a:lnTo>
                <a:lnTo>
                  <a:pt x="8234082" y="1433255"/>
                </a:lnTo>
                <a:lnTo>
                  <a:pt x="8245512" y="1433255"/>
                </a:lnTo>
                <a:lnTo>
                  <a:pt x="8256989" y="1433255"/>
                </a:lnTo>
                <a:lnTo>
                  <a:pt x="8268419" y="1433255"/>
                </a:lnTo>
                <a:lnTo>
                  <a:pt x="8279850" y="1433255"/>
                </a:lnTo>
                <a:lnTo>
                  <a:pt x="8291280" y="1433255"/>
                </a:lnTo>
                <a:lnTo>
                  <a:pt x="8302709" y="1433255"/>
                </a:lnTo>
                <a:lnTo>
                  <a:pt x="8314187" y="1433255"/>
                </a:lnTo>
                <a:lnTo>
                  <a:pt x="8325617" y="1433255"/>
                </a:lnTo>
                <a:lnTo>
                  <a:pt x="8337047" y="1433255"/>
                </a:lnTo>
                <a:lnTo>
                  <a:pt x="8348477" y="1433255"/>
                </a:lnTo>
                <a:lnTo>
                  <a:pt x="8359907" y="1433255"/>
                </a:lnTo>
                <a:lnTo>
                  <a:pt x="8371385" y="1433255"/>
                </a:lnTo>
                <a:lnTo>
                  <a:pt x="8382815" y="1433255"/>
                </a:lnTo>
                <a:lnTo>
                  <a:pt x="8394245" y="1433255"/>
                </a:lnTo>
                <a:lnTo>
                  <a:pt x="8405674" y="1433255"/>
                </a:lnTo>
                <a:lnTo>
                  <a:pt x="8417104" y="1433255"/>
                </a:lnTo>
                <a:lnTo>
                  <a:pt x="8428582" y="1433255"/>
                </a:lnTo>
                <a:lnTo>
                  <a:pt x="8440012" y="1433255"/>
                </a:lnTo>
                <a:lnTo>
                  <a:pt x="8451442" y="1433255"/>
                </a:lnTo>
                <a:lnTo>
                  <a:pt x="8462872" y="1433255"/>
                </a:lnTo>
                <a:lnTo>
                  <a:pt x="8474302" y="1433255"/>
                </a:lnTo>
                <a:lnTo>
                  <a:pt x="8485780" y="1433255"/>
                </a:lnTo>
                <a:lnTo>
                  <a:pt x="8497210" y="1433255"/>
                </a:lnTo>
                <a:lnTo>
                  <a:pt x="8508640" y="1433255"/>
                </a:lnTo>
                <a:lnTo>
                  <a:pt x="8520069" y="1433255"/>
                </a:lnTo>
                <a:lnTo>
                  <a:pt x="8531500" y="1433255"/>
                </a:lnTo>
                <a:lnTo>
                  <a:pt x="8542977" y="1433255"/>
                </a:lnTo>
                <a:lnTo>
                  <a:pt x="8554407" y="1433255"/>
                </a:lnTo>
                <a:lnTo>
                  <a:pt x="8565837" y="1433255"/>
                </a:lnTo>
                <a:lnTo>
                  <a:pt x="8577267" y="1433255"/>
                </a:lnTo>
                <a:lnTo>
                  <a:pt x="8588697" y="1433255"/>
                </a:lnTo>
                <a:lnTo>
                  <a:pt x="8600175" y="1433255"/>
                </a:lnTo>
                <a:lnTo>
                  <a:pt x="8611605" y="1433255"/>
                </a:lnTo>
                <a:lnTo>
                  <a:pt x="8623035" y="1433255"/>
                </a:lnTo>
                <a:lnTo>
                  <a:pt x="8634465" y="1433255"/>
                </a:lnTo>
                <a:lnTo>
                  <a:pt x="8645895" y="1433255"/>
                </a:lnTo>
                <a:lnTo>
                  <a:pt x="8657373" y="1433255"/>
                </a:lnTo>
                <a:lnTo>
                  <a:pt x="8668802" y="1433255"/>
                </a:lnTo>
                <a:lnTo>
                  <a:pt x="8680232" y="1433255"/>
                </a:lnTo>
                <a:lnTo>
                  <a:pt x="8691662" y="1433255"/>
                </a:lnTo>
                <a:lnTo>
                  <a:pt x="8703093" y="1433255"/>
                </a:lnTo>
                <a:lnTo>
                  <a:pt x="8714570" y="1433255"/>
                </a:lnTo>
                <a:lnTo>
                  <a:pt x="8726000" y="1433255"/>
                </a:lnTo>
                <a:lnTo>
                  <a:pt x="8737430" y="1433255"/>
                </a:lnTo>
                <a:lnTo>
                  <a:pt x="8748860" y="1433255"/>
                </a:lnTo>
                <a:lnTo>
                  <a:pt x="8760290" y="1433255"/>
                </a:lnTo>
                <a:lnTo>
                  <a:pt x="8771768" y="1433255"/>
                </a:lnTo>
                <a:lnTo>
                  <a:pt x="8783198" y="1433255"/>
                </a:lnTo>
                <a:lnTo>
                  <a:pt x="8794628" y="1433255"/>
                </a:lnTo>
                <a:lnTo>
                  <a:pt x="8806058" y="1433255"/>
                </a:lnTo>
                <a:lnTo>
                  <a:pt x="8817488" y="1433255"/>
                </a:lnTo>
                <a:lnTo>
                  <a:pt x="8828918" y="1433255"/>
                </a:lnTo>
                <a:lnTo>
                  <a:pt x="8840395" y="1433255"/>
                </a:lnTo>
                <a:lnTo>
                  <a:pt x="8851825" y="1433255"/>
                </a:lnTo>
                <a:lnTo>
                  <a:pt x="8863256" y="1433255"/>
                </a:lnTo>
                <a:lnTo>
                  <a:pt x="8874686" y="1433255"/>
                </a:lnTo>
                <a:lnTo>
                  <a:pt x="8886115" y="1433255"/>
                </a:lnTo>
                <a:lnTo>
                  <a:pt x="8897593" y="1433255"/>
                </a:lnTo>
                <a:lnTo>
                  <a:pt x="8909022" y="1433255"/>
                </a:lnTo>
                <a:lnTo>
                  <a:pt x="8920453" y="1433255"/>
                </a:lnTo>
                <a:lnTo>
                  <a:pt x="8931883" y="1433255"/>
                </a:lnTo>
                <a:lnTo>
                  <a:pt x="8943313" y="1433255"/>
                </a:lnTo>
                <a:lnTo>
                  <a:pt x="8954791" y="1433255"/>
                </a:lnTo>
                <a:lnTo>
                  <a:pt x="8966220" y="1433255"/>
                </a:lnTo>
                <a:lnTo>
                  <a:pt x="8977651" y="1433255"/>
                </a:lnTo>
                <a:lnTo>
                  <a:pt x="8989080" y="1433255"/>
                </a:lnTo>
                <a:lnTo>
                  <a:pt x="9000511" y="1433255"/>
                </a:lnTo>
                <a:lnTo>
                  <a:pt x="9011988" y="1433255"/>
                </a:lnTo>
                <a:lnTo>
                  <a:pt x="9023418" y="1433255"/>
                </a:lnTo>
                <a:lnTo>
                  <a:pt x="9034849" y="1433255"/>
                </a:lnTo>
                <a:lnTo>
                  <a:pt x="9046278" y="1433255"/>
                </a:lnTo>
                <a:lnTo>
                  <a:pt x="9057709" y="1433255"/>
                </a:lnTo>
                <a:lnTo>
                  <a:pt x="9069186" y="1433255"/>
                </a:lnTo>
                <a:lnTo>
                  <a:pt x="9080615" y="1433255"/>
                </a:lnTo>
                <a:lnTo>
                  <a:pt x="9092046" y="1433255"/>
                </a:lnTo>
                <a:lnTo>
                  <a:pt x="9103476" y="1433255"/>
                </a:lnTo>
                <a:lnTo>
                  <a:pt x="9114906" y="1433255"/>
                </a:lnTo>
                <a:lnTo>
                  <a:pt x="9126384" y="1433255"/>
                </a:lnTo>
                <a:lnTo>
                  <a:pt x="9137813" y="1433255"/>
                </a:lnTo>
                <a:lnTo>
                  <a:pt x="9149244" y="1433255"/>
                </a:lnTo>
                <a:lnTo>
                  <a:pt x="9160673" y="1433255"/>
                </a:lnTo>
                <a:lnTo>
                  <a:pt x="9172104" y="1433255"/>
                </a:lnTo>
                <a:lnTo>
                  <a:pt x="9183581" y="1433255"/>
                </a:lnTo>
                <a:lnTo>
                  <a:pt x="9195011" y="1433255"/>
                </a:lnTo>
                <a:lnTo>
                  <a:pt x="9206442" y="1433255"/>
                </a:lnTo>
                <a:lnTo>
                  <a:pt x="9217871" y="1433255"/>
                </a:lnTo>
                <a:lnTo>
                  <a:pt x="9229301" y="1433255"/>
                </a:lnTo>
                <a:lnTo>
                  <a:pt x="9240779" y="1433255"/>
                </a:lnTo>
                <a:lnTo>
                  <a:pt x="9252209" y="1433255"/>
                </a:lnTo>
                <a:lnTo>
                  <a:pt x="9263639" y="1433255"/>
                </a:lnTo>
                <a:lnTo>
                  <a:pt x="9275069" y="1433255"/>
                </a:lnTo>
                <a:lnTo>
                  <a:pt x="9286498" y="1433255"/>
                </a:lnTo>
                <a:lnTo>
                  <a:pt x="9297977" y="1433255"/>
                </a:lnTo>
                <a:lnTo>
                  <a:pt x="9309406" y="1433255"/>
                </a:lnTo>
                <a:lnTo>
                  <a:pt x="9320837" y="1433255"/>
                </a:lnTo>
                <a:lnTo>
                  <a:pt x="9332266" y="1433255"/>
                </a:lnTo>
                <a:lnTo>
                  <a:pt x="9343696" y="1433255"/>
                </a:lnTo>
                <a:lnTo>
                  <a:pt x="9355174" y="1433255"/>
                </a:lnTo>
                <a:lnTo>
                  <a:pt x="9366604" y="1433255"/>
                </a:lnTo>
                <a:lnTo>
                  <a:pt x="9378035" y="1433255"/>
                </a:lnTo>
                <a:lnTo>
                  <a:pt x="9389464" y="1433255"/>
                </a:lnTo>
                <a:lnTo>
                  <a:pt x="9400894" y="1433255"/>
                </a:lnTo>
                <a:lnTo>
                  <a:pt x="9412372" y="1433255"/>
                </a:lnTo>
                <a:lnTo>
                  <a:pt x="9423802" y="1433255"/>
                </a:lnTo>
                <a:lnTo>
                  <a:pt x="9435232" y="1433255"/>
                </a:lnTo>
                <a:lnTo>
                  <a:pt x="9446662" y="1433255"/>
                </a:lnTo>
                <a:lnTo>
                  <a:pt x="9458091" y="1433255"/>
                </a:lnTo>
                <a:lnTo>
                  <a:pt x="9469570" y="1433255"/>
                </a:lnTo>
                <a:lnTo>
                  <a:pt x="9480999" y="1433255"/>
                </a:lnTo>
                <a:lnTo>
                  <a:pt x="9492429" y="1433255"/>
                </a:lnTo>
                <a:lnTo>
                  <a:pt x="9503859" y="1433255"/>
                </a:lnTo>
                <a:lnTo>
                  <a:pt x="9515289" y="1433255"/>
                </a:lnTo>
                <a:lnTo>
                  <a:pt x="9526767" y="1433255"/>
                </a:lnTo>
                <a:lnTo>
                  <a:pt x="9538197" y="1433255"/>
                </a:lnTo>
                <a:lnTo>
                  <a:pt x="9549626" y="1433255"/>
                </a:lnTo>
                <a:lnTo>
                  <a:pt x="9561057" y="1433255"/>
                </a:lnTo>
                <a:lnTo>
                  <a:pt x="9572487" y="1433255"/>
                </a:lnTo>
                <a:lnTo>
                  <a:pt x="9583965" y="1433255"/>
                </a:lnTo>
                <a:lnTo>
                  <a:pt x="9595395" y="1433255"/>
                </a:lnTo>
                <a:lnTo>
                  <a:pt x="9606824" y="1433255"/>
                </a:lnTo>
                <a:lnTo>
                  <a:pt x="9618255" y="1433255"/>
                </a:lnTo>
                <a:lnTo>
                  <a:pt x="9629684" y="1433255"/>
                </a:lnTo>
                <a:lnTo>
                  <a:pt x="9641163" y="1433255"/>
                </a:lnTo>
                <a:lnTo>
                  <a:pt x="9652592" y="1433255"/>
                </a:lnTo>
                <a:lnTo>
                  <a:pt x="9664022" y="1433255"/>
                </a:lnTo>
                <a:lnTo>
                  <a:pt x="9675452" y="1433255"/>
                </a:lnTo>
                <a:lnTo>
                  <a:pt x="9686882" y="1433255"/>
                </a:lnTo>
                <a:lnTo>
                  <a:pt x="9698360" y="1433255"/>
                </a:lnTo>
                <a:lnTo>
                  <a:pt x="9709790" y="1433255"/>
                </a:lnTo>
                <a:lnTo>
                  <a:pt x="9721219" y="1433255"/>
                </a:lnTo>
                <a:lnTo>
                  <a:pt x="9732650" y="1433255"/>
                </a:lnTo>
                <a:lnTo>
                  <a:pt x="9744080" y="1433255"/>
                </a:lnTo>
                <a:lnTo>
                  <a:pt x="9755557" y="1433255"/>
                </a:lnTo>
                <a:lnTo>
                  <a:pt x="9766988" y="1433255"/>
                </a:lnTo>
                <a:lnTo>
                  <a:pt x="9778417" y="1433255"/>
                </a:lnTo>
                <a:lnTo>
                  <a:pt x="9789848" y="1433255"/>
                </a:lnTo>
                <a:lnTo>
                  <a:pt x="9801277" y="1433255"/>
                </a:lnTo>
                <a:lnTo>
                  <a:pt x="9812755" y="1433255"/>
                </a:lnTo>
                <a:lnTo>
                  <a:pt x="9824185" y="1433255"/>
                </a:lnTo>
                <a:lnTo>
                  <a:pt x="9835615" y="1433255"/>
                </a:lnTo>
                <a:lnTo>
                  <a:pt x="9847045" y="1433255"/>
                </a:lnTo>
                <a:lnTo>
                  <a:pt x="9858475" y="1433255"/>
                </a:lnTo>
                <a:lnTo>
                  <a:pt x="9869952" y="1433255"/>
                </a:lnTo>
                <a:lnTo>
                  <a:pt x="9881383" y="1433255"/>
                </a:lnTo>
                <a:lnTo>
                  <a:pt x="9892812" y="1433255"/>
                </a:lnTo>
                <a:lnTo>
                  <a:pt x="9904243" y="1433255"/>
                </a:lnTo>
                <a:lnTo>
                  <a:pt x="9915673" y="1433255"/>
                </a:lnTo>
                <a:lnTo>
                  <a:pt x="9927102" y="1433255"/>
                </a:lnTo>
                <a:lnTo>
                  <a:pt x="9938581" y="1433255"/>
                </a:lnTo>
                <a:lnTo>
                  <a:pt x="9950010" y="1433255"/>
                </a:lnTo>
                <a:lnTo>
                  <a:pt x="9961441" y="1433255"/>
                </a:lnTo>
                <a:lnTo>
                  <a:pt x="9972870" y="1433255"/>
                </a:lnTo>
                <a:lnTo>
                  <a:pt x="9984300" y="1433255"/>
                </a:lnTo>
                <a:lnTo>
                  <a:pt x="9995778" y="1433255"/>
                </a:lnTo>
                <a:lnTo>
                  <a:pt x="10007208" y="1433255"/>
                </a:lnTo>
                <a:lnTo>
                  <a:pt x="10018638" y="1433255"/>
                </a:lnTo>
                <a:lnTo>
                  <a:pt x="10030068" y="1433255"/>
                </a:lnTo>
                <a:lnTo>
                  <a:pt x="10041498" y="1433255"/>
                </a:lnTo>
                <a:lnTo>
                  <a:pt x="10052976" y="1433255"/>
                </a:lnTo>
                <a:lnTo>
                  <a:pt x="10064405" y="1433255"/>
                </a:lnTo>
                <a:lnTo>
                  <a:pt x="10075835" y="1433255"/>
                </a:lnTo>
                <a:lnTo>
                  <a:pt x="10087266" y="1433255"/>
                </a:lnTo>
                <a:lnTo>
                  <a:pt x="10098695" y="1433255"/>
                </a:lnTo>
                <a:lnTo>
                  <a:pt x="10110174" y="1433255"/>
                </a:lnTo>
                <a:lnTo>
                  <a:pt x="10121603" y="1433255"/>
                </a:lnTo>
                <a:lnTo>
                  <a:pt x="10133033" y="1433255"/>
                </a:lnTo>
                <a:lnTo>
                  <a:pt x="10144463" y="1433255"/>
                </a:lnTo>
                <a:lnTo>
                  <a:pt x="10155893" y="1433255"/>
                </a:lnTo>
                <a:lnTo>
                  <a:pt x="10167371" y="1433255"/>
                </a:lnTo>
                <a:lnTo>
                  <a:pt x="10178801" y="1433255"/>
                </a:lnTo>
                <a:lnTo>
                  <a:pt x="10190230" y="1433255"/>
                </a:lnTo>
                <a:lnTo>
                  <a:pt x="10201661" y="1433255"/>
                </a:lnTo>
                <a:lnTo>
                  <a:pt x="10213091" y="1433255"/>
                </a:lnTo>
                <a:lnTo>
                  <a:pt x="10224569" y="1433255"/>
                </a:lnTo>
                <a:lnTo>
                  <a:pt x="10235998" y="1433255"/>
                </a:lnTo>
                <a:lnTo>
                  <a:pt x="10247428" y="1433255"/>
                </a:lnTo>
                <a:lnTo>
                  <a:pt x="10258859" y="1433255"/>
                </a:lnTo>
                <a:lnTo>
                  <a:pt x="10270288" y="1433255"/>
                </a:lnTo>
                <a:lnTo>
                  <a:pt x="10281767" y="1433255"/>
                </a:lnTo>
                <a:lnTo>
                  <a:pt x="10293196" y="1433255"/>
                </a:lnTo>
                <a:lnTo>
                  <a:pt x="10304626" y="1433255"/>
                </a:lnTo>
                <a:lnTo>
                  <a:pt x="10316056" y="1433255"/>
                </a:lnTo>
                <a:lnTo>
                  <a:pt x="10327486" y="1433255"/>
                </a:lnTo>
                <a:lnTo>
                  <a:pt x="10338963" y="1433255"/>
                </a:lnTo>
                <a:lnTo>
                  <a:pt x="10350394" y="1433255"/>
                </a:lnTo>
                <a:lnTo>
                  <a:pt x="10361823" y="1433255"/>
                </a:lnTo>
                <a:lnTo>
                  <a:pt x="10373254" y="1433255"/>
                </a:lnTo>
                <a:lnTo>
                  <a:pt x="10384684" y="1433255"/>
                </a:lnTo>
                <a:lnTo>
                  <a:pt x="10396161" y="1433255"/>
                </a:lnTo>
                <a:lnTo>
                  <a:pt x="10407591" y="1433255"/>
                </a:lnTo>
                <a:lnTo>
                  <a:pt x="10419021" y="1433255"/>
                </a:lnTo>
                <a:lnTo>
                  <a:pt x="10430452" y="1433255"/>
                </a:lnTo>
                <a:lnTo>
                  <a:pt x="10441881" y="1433255"/>
                </a:lnTo>
                <a:lnTo>
                  <a:pt x="10453358" y="1433255"/>
                </a:lnTo>
                <a:lnTo>
                  <a:pt x="10464789" y="1433255"/>
                </a:lnTo>
                <a:lnTo>
                  <a:pt x="10476219" y="1433255"/>
                </a:lnTo>
                <a:lnTo>
                  <a:pt x="10487649" y="1433255"/>
                </a:lnTo>
                <a:lnTo>
                  <a:pt x="10499079" y="1433255"/>
                </a:lnTo>
                <a:lnTo>
                  <a:pt x="10510556" y="1433255"/>
                </a:lnTo>
                <a:lnTo>
                  <a:pt x="10521987" y="1433255"/>
                </a:lnTo>
                <a:lnTo>
                  <a:pt x="10533416" y="1433255"/>
                </a:lnTo>
                <a:lnTo>
                  <a:pt x="10544847" y="1433255"/>
                </a:lnTo>
                <a:lnTo>
                  <a:pt x="10556277" y="1433255"/>
                </a:lnTo>
                <a:lnTo>
                  <a:pt x="10567754" y="1433255"/>
                </a:lnTo>
                <a:lnTo>
                  <a:pt x="10579184" y="1433255"/>
                </a:lnTo>
                <a:lnTo>
                  <a:pt x="10590614" y="1433255"/>
                </a:lnTo>
                <a:lnTo>
                  <a:pt x="10602045" y="1433255"/>
                </a:lnTo>
                <a:lnTo>
                  <a:pt x="10613474" y="1433255"/>
                </a:lnTo>
                <a:lnTo>
                  <a:pt x="10624951" y="1433255"/>
                </a:lnTo>
                <a:lnTo>
                  <a:pt x="10636382" y="1433255"/>
                </a:lnTo>
                <a:lnTo>
                  <a:pt x="10647812" y="1433255"/>
                </a:lnTo>
                <a:lnTo>
                  <a:pt x="10659241" y="1433255"/>
                </a:lnTo>
                <a:lnTo>
                  <a:pt x="10670672" y="1433255"/>
                </a:lnTo>
                <a:lnTo>
                  <a:pt x="10682149" y="1433255"/>
                </a:lnTo>
                <a:lnTo>
                  <a:pt x="10693580" y="1433255"/>
                </a:lnTo>
                <a:lnTo>
                  <a:pt x="10705009" y="1433255"/>
                </a:lnTo>
                <a:lnTo>
                  <a:pt x="10716439" y="1433255"/>
                </a:lnTo>
                <a:lnTo>
                  <a:pt x="10727870" y="1433255"/>
                </a:lnTo>
                <a:lnTo>
                  <a:pt x="10739347" y="1433255"/>
                </a:lnTo>
                <a:lnTo>
                  <a:pt x="10750778" y="1433255"/>
                </a:lnTo>
                <a:lnTo>
                  <a:pt x="10762207" y="1433255"/>
                </a:lnTo>
                <a:lnTo>
                  <a:pt x="10773637" y="1433255"/>
                </a:lnTo>
                <a:lnTo>
                  <a:pt x="10785067" y="1433255"/>
                </a:lnTo>
                <a:lnTo>
                  <a:pt x="10796544" y="1433255"/>
                </a:lnTo>
                <a:lnTo>
                  <a:pt x="10807975" y="1433255"/>
                </a:lnTo>
                <a:lnTo>
                  <a:pt x="10819405" y="1433255"/>
                </a:lnTo>
                <a:lnTo>
                  <a:pt x="10830834" y="1433255"/>
                </a:lnTo>
                <a:lnTo>
                  <a:pt x="10842265" y="1433255"/>
                </a:lnTo>
                <a:lnTo>
                  <a:pt x="10853742" y="1433255"/>
                </a:lnTo>
                <a:lnTo>
                  <a:pt x="10865173" y="1433255"/>
                </a:lnTo>
                <a:lnTo>
                  <a:pt x="10876602" y="1433255"/>
                </a:lnTo>
                <a:lnTo>
                  <a:pt x="10888032" y="1433255"/>
                </a:lnTo>
                <a:lnTo>
                  <a:pt x="10899463" y="1433255"/>
                </a:lnTo>
                <a:lnTo>
                  <a:pt x="10910892" y="1433255"/>
                </a:lnTo>
                <a:lnTo>
                  <a:pt x="10922369" y="1433255"/>
                </a:lnTo>
                <a:lnTo>
                  <a:pt x="10933800" y="1433255"/>
                </a:lnTo>
                <a:lnTo>
                  <a:pt x="10945230" y="1433255"/>
                </a:lnTo>
                <a:lnTo>
                  <a:pt x="10956660" y="1433255"/>
                </a:lnTo>
                <a:lnTo>
                  <a:pt x="10968090" y="1433255"/>
                </a:lnTo>
                <a:lnTo>
                  <a:pt x="10979567" y="1433255"/>
                </a:lnTo>
                <a:lnTo>
                  <a:pt x="10990998" y="1433255"/>
                </a:lnTo>
                <a:lnTo>
                  <a:pt x="11002427" y="1433255"/>
                </a:lnTo>
                <a:lnTo>
                  <a:pt x="11013858" y="1433255"/>
                </a:lnTo>
                <a:lnTo>
                  <a:pt x="11025287" y="1433255"/>
                </a:lnTo>
                <a:lnTo>
                  <a:pt x="11036765" y="1433255"/>
                </a:lnTo>
                <a:lnTo>
                  <a:pt x="11048195" y="1433255"/>
                </a:lnTo>
                <a:lnTo>
                  <a:pt x="11059625" y="1433255"/>
                </a:lnTo>
                <a:lnTo>
                  <a:pt x="11071056" y="1433255"/>
                </a:lnTo>
                <a:lnTo>
                  <a:pt x="11082485" y="1433255"/>
                </a:lnTo>
                <a:lnTo>
                  <a:pt x="11093962" y="1433255"/>
                </a:lnTo>
                <a:lnTo>
                  <a:pt x="11105393" y="1433255"/>
                </a:lnTo>
                <a:lnTo>
                  <a:pt x="11116823" y="1433255"/>
                </a:lnTo>
                <a:lnTo>
                  <a:pt x="11128253" y="1433255"/>
                </a:lnTo>
                <a:lnTo>
                  <a:pt x="11139683" y="1433255"/>
                </a:lnTo>
                <a:lnTo>
                  <a:pt x="11151160" y="1433255"/>
                </a:lnTo>
                <a:lnTo>
                  <a:pt x="11162591" y="1433255"/>
                </a:lnTo>
                <a:lnTo>
                  <a:pt x="11174020" y="1433255"/>
                </a:lnTo>
                <a:lnTo>
                  <a:pt x="11185451" y="1433255"/>
                </a:lnTo>
                <a:lnTo>
                  <a:pt x="11196881" y="1433255"/>
                </a:lnTo>
                <a:lnTo>
                  <a:pt x="11208358" y="1433255"/>
                </a:lnTo>
                <a:lnTo>
                  <a:pt x="11218359" y="1433255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9" name="Freeform 78">
            <a:extLst>
              <a:ext uri="{FF2B5EF4-FFF2-40B4-BE49-F238E27FC236}">
                <a16:creationId xmlns:a16="http://schemas.microsoft.com/office/drawing/2014/main" id="{CA7A63DB-AFAD-284E-98E6-CCEF167BBDC8}"/>
              </a:ext>
            </a:extLst>
          </p:cNvPr>
          <p:cNvSpPr/>
          <p:nvPr/>
        </p:nvSpPr>
        <p:spPr>
          <a:xfrm>
            <a:off x="638362" y="4213654"/>
            <a:ext cx="8413769" cy="1219168"/>
          </a:xfrm>
          <a:custGeom>
            <a:avLst/>
            <a:gdLst>
              <a:gd name="connsiteX0" fmla="*/ 0 w 11218359"/>
              <a:gd name="connsiteY0" fmla="*/ 1625558 h 1625557"/>
              <a:gd name="connsiteX1" fmla="*/ 9149 w 11218359"/>
              <a:gd name="connsiteY1" fmla="*/ 1625558 h 1625557"/>
              <a:gd name="connsiteX2" fmla="*/ 20588 w 11218359"/>
              <a:gd name="connsiteY2" fmla="*/ 1625558 h 1625557"/>
              <a:gd name="connsiteX3" fmla="*/ 32028 w 11218359"/>
              <a:gd name="connsiteY3" fmla="*/ 1625558 h 1625557"/>
              <a:gd name="connsiteX4" fmla="*/ 43467 w 11218359"/>
              <a:gd name="connsiteY4" fmla="*/ 1625558 h 1625557"/>
              <a:gd name="connsiteX5" fmla="*/ 54907 w 11218359"/>
              <a:gd name="connsiteY5" fmla="*/ 1625558 h 1625557"/>
              <a:gd name="connsiteX6" fmla="*/ 66346 w 11218359"/>
              <a:gd name="connsiteY6" fmla="*/ 1625558 h 1625557"/>
              <a:gd name="connsiteX7" fmla="*/ 77786 w 11218359"/>
              <a:gd name="connsiteY7" fmla="*/ 1625558 h 1625557"/>
              <a:gd name="connsiteX8" fmla="*/ 89225 w 11218359"/>
              <a:gd name="connsiteY8" fmla="*/ 1625558 h 1625557"/>
              <a:gd name="connsiteX9" fmla="*/ 100665 w 11218359"/>
              <a:gd name="connsiteY9" fmla="*/ 1625558 h 1625557"/>
              <a:gd name="connsiteX10" fmla="*/ 112104 w 11218359"/>
              <a:gd name="connsiteY10" fmla="*/ 1625558 h 1625557"/>
              <a:gd name="connsiteX11" fmla="*/ 123544 w 11218359"/>
              <a:gd name="connsiteY11" fmla="*/ 1625558 h 1625557"/>
              <a:gd name="connsiteX12" fmla="*/ 134979 w 11218359"/>
              <a:gd name="connsiteY12" fmla="*/ 1625558 h 1625557"/>
              <a:gd name="connsiteX13" fmla="*/ 146423 w 11218359"/>
              <a:gd name="connsiteY13" fmla="*/ 1625558 h 1625557"/>
              <a:gd name="connsiteX14" fmla="*/ 157858 w 11218359"/>
              <a:gd name="connsiteY14" fmla="*/ 1625558 h 1625557"/>
              <a:gd name="connsiteX15" fmla="*/ 169297 w 11218359"/>
              <a:gd name="connsiteY15" fmla="*/ 1625558 h 1625557"/>
              <a:gd name="connsiteX16" fmla="*/ 180737 w 11218359"/>
              <a:gd name="connsiteY16" fmla="*/ 1625558 h 1625557"/>
              <a:gd name="connsiteX17" fmla="*/ 192176 w 11218359"/>
              <a:gd name="connsiteY17" fmla="*/ 1625558 h 1625557"/>
              <a:gd name="connsiteX18" fmla="*/ 203616 w 11218359"/>
              <a:gd name="connsiteY18" fmla="*/ 1625558 h 1625557"/>
              <a:gd name="connsiteX19" fmla="*/ 215055 w 11218359"/>
              <a:gd name="connsiteY19" fmla="*/ 1625558 h 1625557"/>
              <a:gd name="connsiteX20" fmla="*/ 226495 w 11218359"/>
              <a:gd name="connsiteY20" fmla="*/ 1625558 h 1625557"/>
              <a:gd name="connsiteX21" fmla="*/ 237935 w 11218359"/>
              <a:gd name="connsiteY21" fmla="*/ 1625558 h 1625557"/>
              <a:gd name="connsiteX22" fmla="*/ 249374 w 11218359"/>
              <a:gd name="connsiteY22" fmla="*/ 1625558 h 1625557"/>
              <a:gd name="connsiteX23" fmla="*/ 260814 w 11218359"/>
              <a:gd name="connsiteY23" fmla="*/ 1625558 h 1625557"/>
              <a:gd name="connsiteX24" fmla="*/ 272253 w 11218359"/>
              <a:gd name="connsiteY24" fmla="*/ 1625558 h 1625557"/>
              <a:gd name="connsiteX25" fmla="*/ 283693 w 11218359"/>
              <a:gd name="connsiteY25" fmla="*/ 1625558 h 1625557"/>
              <a:gd name="connsiteX26" fmla="*/ 295132 w 11218359"/>
              <a:gd name="connsiteY26" fmla="*/ 1625558 h 1625557"/>
              <a:gd name="connsiteX27" fmla="*/ 306572 w 11218359"/>
              <a:gd name="connsiteY27" fmla="*/ 1625558 h 1625557"/>
              <a:gd name="connsiteX28" fmla="*/ 318011 w 11218359"/>
              <a:gd name="connsiteY28" fmla="*/ 1625558 h 1625557"/>
              <a:gd name="connsiteX29" fmla="*/ 329451 w 11218359"/>
              <a:gd name="connsiteY29" fmla="*/ 1625558 h 1625557"/>
              <a:gd name="connsiteX30" fmla="*/ 340890 w 11218359"/>
              <a:gd name="connsiteY30" fmla="*/ 1625558 h 1625557"/>
              <a:gd name="connsiteX31" fmla="*/ 352330 w 11218359"/>
              <a:gd name="connsiteY31" fmla="*/ 1625558 h 1625557"/>
              <a:gd name="connsiteX32" fmla="*/ 363769 w 11218359"/>
              <a:gd name="connsiteY32" fmla="*/ 1625558 h 1625557"/>
              <a:gd name="connsiteX33" fmla="*/ 375209 w 11218359"/>
              <a:gd name="connsiteY33" fmla="*/ 1625558 h 1625557"/>
              <a:gd name="connsiteX34" fmla="*/ 386648 w 11218359"/>
              <a:gd name="connsiteY34" fmla="*/ 1625558 h 1625557"/>
              <a:gd name="connsiteX35" fmla="*/ 398088 w 11218359"/>
              <a:gd name="connsiteY35" fmla="*/ 1625558 h 1625557"/>
              <a:gd name="connsiteX36" fmla="*/ 409527 w 11218359"/>
              <a:gd name="connsiteY36" fmla="*/ 1625558 h 1625557"/>
              <a:gd name="connsiteX37" fmla="*/ 420967 w 11218359"/>
              <a:gd name="connsiteY37" fmla="*/ 1625558 h 1625557"/>
              <a:gd name="connsiteX38" fmla="*/ 432406 w 11218359"/>
              <a:gd name="connsiteY38" fmla="*/ 1625558 h 1625557"/>
              <a:gd name="connsiteX39" fmla="*/ 443846 w 11218359"/>
              <a:gd name="connsiteY39" fmla="*/ 1625558 h 1625557"/>
              <a:gd name="connsiteX40" fmla="*/ 455285 w 11218359"/>
              <a:gd name="connsiteY40" fmla="*/ 1625558 h 1625557"/>
              <a:gd name="connsiteX41" fmla="*/ 466725 w 11218359"/>
              <a:gd name="connsiteY41" fmla="*/ 1625558 h 1625557"/>
              <a:gd name="connsiteX42" fmla="*/ 478165 w 11218359"/>
              <a:gd name="connsiteY42" fmla="*/ 1625558 h 1625557"/>
              <a:gd name="connsiteX43" fmla="*/ 489604 w 11218359"/>
              <a:gd name="connsiteY43" fmla="*/ 1625558 h 1625557"/>
              <a:gd name="connsiteX44" fmla="*/ 501044 w 11218359"/>
              <a:gd name="connsiteY44" fmla="*/ 1625558 h 1625557"/>
              <a:gd name="connsiteX45" fmla="*/ 512483 w 11218359"/>
              <a:gd name="connsiteY45" fmla="*/ 1625558 h 1625557"/>
              <a:gd name="connsiteX46" fmla="*/ 523923 w 11218359"/>
              <a:gd name="connsiteY46" fmla="*/ 1625558 h 1625557"/>
              <a:gd name="connsiteX47" fmla="*/ 535362 w 11218359"/>
              <a:gd name="connsiteY47" fmla="*/ 1625558 h 1625557"/>
              <a:gd name="connsiteX48" fmla="*/ 546802 w 11218359"/>
              <a:gd name="connsiteY48" fmla="*/ 1625558 h 1625557"/>
              <a:gd name="connsiteX49" fmla="*/ 558241 w 11218359"/>
              <a:gd name="connsiteY49" fmla="*/ 1625558 h 1625557"/>
              <a:gd name="connsiteX50" fmla="*/ 569681 w 11218359"/>
              <a:gd name="connsiteY50" fmla="*/ 1625558 h 1625557"/>
              <a:gd name="connsiteX51" fmla="*/ 581120 w 11218359"/>
              <a:gd name="connsiteY51" fmla="*/ 1625558 h 1625557"/>
              <a:gd name="connsiteX52" fmla="*/ 592560 w 11218359"/>
              <a:gd name="connsiteY52" fmla="*/ 1625558 h 1625557"/>
              <a:gd name="connsiteX53" fmla="*/ 603999 w 11218359"/>
              <a:gd name="connsiteY53" fmla="*/ 1625558 h 1625557"/>
              <a:gd name="connsiteX54" fmla="*/ 615439 w 11218359"/>
              <a:gd name="connsiteY54" fmla="*/ 1625558 h 1625557"/>
              <a:gd name="connsiteX55" fmla="*/ 626878 w 11218359"/>
              <a:gd name="connsiteY55" fmla="*/ 1625558 h 1625557"/>
              <a:gd name="connsiteX56" fmla="*/ 638318 w 11218359"/>
              <a:gd name="connsiteY56" fmla="*/ 1625558 h 1625557"/>
              <a:gd name="connsiteX57" fmla="*/ 649757 w 11218359"/>
              <a:gd name="connsiteY57" fmla="*/ 1625558 h 1625557"/>
              <a:gd name="connsiteX58" fmla="*/ 661192 w 11218359"/>
              <a:gd name="connsiteY58" fmla="*/ 1625558 h 1625557"/>
              <a:gd name="connsiteX59" fmla="*/ 672632 w 11218359"/>
              <a:gd name="connsiteY59" fmla="*/ 1625558 h 1625557"/>
              <a:gd name="connsiteX60" fmla="*/ 684071 w 11218359"/>
              <a:gd name="connsiteY60" fmla="*/ 1625558 h 1625557"/>
              <a:gd name="connsiteX61" fmla="*/ 695511 w 11218359"/>
              <a:gd name="connsiteY61" fmla="*/ 1625558 h 1625557"/>
              <a:gd name="connsiteX62" fmla="*/ 706950 w 11218359"/>
              <a:gd name="connsiteY62" fmla="*/ 1625558 h 1625557"/>
              <a:gd name="connsiteX63" fmla="*/ 718390 w 11218359"/>
              <a:gd name="connsiteY63" fmla="*/ 1625558 h 1625557"/>
              <a:gd name="connsiteX64" fmla="*/ 729829 w 11218359"/>
              <a:gd name="connsiteY64" fmla="*/ 1625558 h 1625557"/>
              <a:gd name="connsiteX65" fmla="*/ 741269 w 11218359"/>
              <a:gd name="connsiteY65" fmla="*/ 1625558 h 1625557"/>
              <a:gd name="connsiteX66" fmla="*/ 752708 w 11218359"/>
              <a:gd name="connsiteY66" fmla="*/ 1625558 h 1625557"/>
              <a:gd name="connsiteX67" fmla="*/ 764148 w 11218359"/>
              <a:gd name="connsiteY67" fmla="*/ 1625558 h 1625557"/>
              <a:gd name="connsiteX68" fmla="*/ 775587 w 11218359"/>
              <a:gd name="connsiteY68" fmla="*/ 1625558 h 1625557"/>
              <a:gd name="connsiteX69" fmla="*/ 787027 w 11218359"/>
              <a:gd name="connsiteY69" fmla="*/ 1625558 h 1625557"/>
              <a:gd name="connsiteX70" fmla="*/ 798467 w 11218359"/>
              <a:gd name="connsiteY70" fmla="*/ 1625558 h 1625557"/>
              <a:gd name="connsiteX71" fmla="*/ 809906 w 11218359"/>
              <a:gd name="connsiteY71" fmla="*/ 1625558 h 1625557"/>
              <a:gd name="connsiteX72" fmla="*/ 821346 w 11218359"/>
              <a:gd name="connsiteY72" fmla="*/ 1625558 h 1625557"/>
              <a:gd name="connsiteX73" fmla="*/ 832785 w 11218359"/>
              <a:gd name="connsiteY73" fmla="*/ 1625558 h 1625557"/>
              <a:gd name="connsiteX74" fmla="*/ 844225 w 11218359"/>
              <a:gd name="connsiteY74" fmla="*/ 1625558 h 1625557"/>
              <a:gd name="connsiteX75" fmla="*/ 855664 w 11218359"/>
              <a:gd name="connsiteY75" fmla="*/ 1625558 h 1625557"/>
              <a:gd name="connsiteX76" fmla="*/ 867104 w 11218359"/>
              <a:gd name="connsiteY76" fmla="*/ 1625558 h 1625557"/>
              <a:gd name="connsiteX77" fmla="*/ 878543 w 11218359"/>
              <a:gd name="connsiteY77" fmla="*/ 1625558 h 1625557"/>
              <a:gd name="connsiteX78" fmla="*/ 889983 w 11218359"/>
              <a:gd name="connsiteY78" fmla="*/ 1625558 h 1625557"/>
              <a:gd name="connsiteX79" fmla="*/ 901422 w 11218359"/>
              <a:gd name="connsiteY79" fmla="*/ 1625558 h 1625557"/>
              <a:gd name="connsiteX80" fmla="*/ 912862 w 11218359"/>
              <a:gd name="connsiteY80" fmla="*/ 1625558 h 1625557"/>
              <a:gd name="connsiteX81" fmla="*/ 924301 w 11218359"/>
              <a:gd name="connsiteY81" fmla="*/ 1625558 h 1625557"/>
              <a:gd name="connsiteX82" fmla="*/ 935741 w 11218359"/>
              <a:gd name="connsiteY82" fmla="*/ 1625558 h 1625557"/>
              <a:gd name="connsiteX83" fmla="*/ 947180 w 11218359"/>
              <a:gd name="connsiteY83" fmla="*/ 1625558 h 1625557"/>
              <a:gd name="connsiteX84" fmla="*/ 958620 w 11218359"/>
              <a:gd name="connsiteY84" fmla="*/ 1625558 h 1625557"/>
              <a:gd name="connsiteX85" fmla="*/ 970059 w 11218359"/>
              <a:gd name="connsiteY85" fmla="*/ 1625558 h 1625557"/>
              <a:gd name="connsiteX86" fmla="*/ 981499 w 11218359"/>
              <a:gd name="connsiteY86" fmla="*/ 1625558 h 1625557"/>
              <a:gd name="connsiteX87" fmla="*/ 992938 w 11218359"/>
              <a:gd name="connsiteY87" fmla="*/ 1625558 h 1625557"/>
              <a:gd name="connsiteX88" fmla="*/ 1004378 w 11218359"/>
              <a:gd name="connsiteY88" fmla="*/ 1625558 h 1625557"/>
              <a:gd name="connsiteX89" fmla="*/ 1015818 w 11218359"/>
              <a:gd name="connsiteY89" fmla="*/ 1625558 h 1625557"/>
              <a:gd name="connsiteX90" fmla="*/ 1027257 w 11218359"/>
              <a:gd name="connsiteY90" fmla="*/ 1625558 h 1625557"/>
              <a:gd name="connsiteX91" fmla="*/ 1038697 w 11218359"/>
              <a:gd name="connsiteY91" fmla="*/ 1625558 h 1625557"/>
              <a:gd name="connsiteX92" fmla="*/ 1050136 w 11218359"/>
              <a:gd name="connsiteY92" fmla="*/ 1625558 h 1625557"/>
              <a:gd name="connsiteX93" fmla="*/ 1061576 w 11218359"/>
              <a:gd name="connsiteY93" fmla="*/ 1625558 h 1625557"/>
              <a:gd name="connsiteX94" fmla="*/ 1073015 w 11218359"/>
              <a:gd name="connsiteY94" fmla="*/ 1625558 h 1625557"/>
              <a:gd name="connsiteX95" fmla="*/ 1084455 w 11218359"/>
              <a:gd name="connsiteY95" fmla="*/ 1625558 h 1625557"/>
              <a:gd name="connsiteX96" fmla="*/ 1095894 w 11218359"/>
              <a:gd name="connsiteY96" fmla="*/ 1625558 h 1625557"/>
              <a:gd name="connsiteX97" fmla="*/ 1107334 w 11218359"/>
              <a:gd name="connsiteY97" fmla="*/ 1625558 h 1625557"/>
              <a:gd name="connsiteX98" fmla="*/ 1118773 w 11218359"/>
              <a:gd name="connsiteY98" fmla="*/ 1625558 h 1625557"/>
              <a:gd name="connsiteX99" fmla="*/ 1130213 w 11218359"/>
              <a:gd name="connsiteY99" fmla="*/ 1625558 h 1625557"/>
              <a:gd name="connsiteX100" fmla="*/ 1141652 w 11218359"/>
              <a:gd name="connsiteY100" fmla="*/ 1625558 h 1625557"/>
              <a:gd name="connsiteX101" fmla="*/ 1153092 w 11218359"/>
              <a:gd name="connsiteY101" fmla="*/ 1625558 h 1625557"/>
              <a:gd name="connsiteX102" fmla="*/ 1164531 w 11218359"/>
              <a:gd name="connsiteY102" fmla="*/ 1625558 h 1625557"/>
              <a:gd name="connsiteX103" fmla="*/ 1175971 w 11218359"/>
              <a:gd name="connsiteY103" fmla="*/ 1625558 h 1625557"/>
              <a:gd name="connsiteX104" fmla="*/ 1187406 w 11218359"/>
              <a:gd name="connsiteY104" fmla="*/ 1625558 h 1625557"/>
              <a:gd name="connsiteX105" fmla="*/ 1198845 w 11218359"/>
              <a:gd name="connsiteY105" fmla="*/ 1625558 h 1625557"/>
              <a:gd name="connsiteX106" fmla="*/ 1210285 w 11218359"/>
              <a:gd name="connsiteY106" fmla="*/ 1625558 h 1625557"/>
              <a:gd name="connsiteX107" fmla="*/ 1221724 w 11218359"/>
              <a:gd name="connsiteY107" fmla="*/ 1625558 h 1625557"/>
              <a:gd name="connsiteX108" fmla="*/ 1233164 w 11218359"/>
              <a:gd name="connsiteY108" fmla="*/ 1625558 h 1625557"/>
              <a:gd name="connsiteX109" fmla="*/ 1244603 w 11218359"/>
              <a:gd name="connsiteY109" fmla="*/ 1625558 h 1625557"/>
              <a:gd name="connsiteX110" fmla="*/ 1256043 w 11218359"/>
              <a:gd name="connsiteY110" fmla="*/ 1625558 h 1625557"/>
              <a:gd name="connsiteX111" fmla="*/ 1267482 w 11218359"/>
              <a:gd name="connsiteY111" fmla="*/ 1625558 h 1625557"/>
              <a:gd name="connsiteX112" fmla="*/ 1278922 w 11218359"/>
              <a:gd name="connsiteY112" fmla="*/ 1625558 h 1625557"/>
              <a:gd name="connsiteX113" fmla="*/ 1290361 w 11218359"/>
              <a:gd name="connsiteY113" fmla="*/ 1625558 h 1625557"/>
              <a:gd name="connsiteX114" fmla="*/ 1301801 w 11218359"/>
              <a:gd name="connsiteY114" fmla="*/ 1625558 h 1625557"/>
              <a:gd name="connsiteX115" fmla="*/ 1313240 w 11218359"/>
              <a:gd name="connsiteY115" fmla="*/ 1625558 h 1625557"/>
              <a:gd name="connsiteX116" fmla="*/ 1324680 w 11218359"/>
              <a:gd name="connsiteY116" fmla="*/ 1625558 h 1625557"/>
              <a:gd name="connsiteX117" fmla="*/ 1336120 w 11218359"/>
              <a:gd name="connsiteY117" fmla="*/ 1625558 h 1625557"/>
              <a:gd name="connsiteX118" fmla="*/ 1347559 w 11218359"/>
              <a:gd name="connsiteY118" fmla="*/ 1625558 h 1625557"/>
              <a:gd name="connsiteX119" fmla="*/ 1358999 w 11218359"/>
              <a:gd name="connsiteY119" fmla="*/ 1625558 h 1625557"/>
              <a:gd name="connsiteX120" fmla="*/ 1370438 w 11218359"/>
              <a:gd name="connsiteY120" fmla="*/ 1625558 h 1625557"/>
              <a:gd name="connsiteX121" fmla="*/ 1381878 w 11218359"/>
              <a:gd name="connsiteY121" fmla="*/ 1625558 h 1625557"/>
              <a:gd name="connsiteX122" fmla="*/ 1393317 w 11218359"/>
              <a:gd name="connsiteY122" fmla="*/ 1625558 h 1625557"/>
              <a:gd name="connsiteX123" fmla="*/ 1404757 w 11218359"/>
              <a:gd name="connsiteY123" fmla="*/ 1625558 h 1625557"/>
              <a:gd name="connsiteX124" fmla="*/ 1416196 w 11218359"/>
              <a:gd name="connsiteY124" fmla="*/ 1625558 h 1625557"/>
              <a:gd name="connsiteX125" fmla="*/ 1427636 w 11218359"/>
              <a:gd name="connsiteY125" fmla="*/ 1625558 h 1625557"/>
              <a:gd name="connsiteX126" fmla="*/ 1439075 w 11218359"/>
              <a:gd name="connsiteY126" fmla="*/ 1625558 h 1625557"/>
              <a:gd name="connsiteX127" fmla="*/ 1450515 w 11218359"/>
              <a:gd name="connsiteY127" fmla="*/ 1625558 h 1625557"/>
              <a:gd name="connsiteX128" fmla="*/ 1461954 w 11218359"/>
              <a:gd name="connsiteY128" fmla="*/ 1625558 h 1625557"/>
              <a:gd name="connsiteX129" fmla="*/ 1473394 w 11218359"/>
              <a:gd name="connsiteY129" fmla="*/ 1625558 h 1625557"/>
              <a:gd name="connsiteX130" fmla="*/ 1484833 w 11218359"/>
              <a:gd name="connsiteY130" fmla="*/ 1625558 h 1625557"/>
              <a:gd name="connsiteX131" fmla="*/ 1496273 w 11218359"/>
              <a:gd name="connsiteY131" fmla="*/ 1625558 h 1625557"/>
              <a:gd name="connsiteX132" fmla="*/ 1507712 w 11218359"/>
              <a:gd name="connsiteY132" fmla="*/ 1625558 h 1625557"/>
              <a:gd name="connsiteX133" fmla="*/ 1519152 w 11218359"/>
              <a:gd name="connsiteY133" fmla="*/ 1625558 h 1625557"/>
              <a:gd name="connsiteX134" fmla="*/ 1530591 w 11218359"/>
              <a:gd name="connsiteY134" fmla="*/ 1625558 h 1625557"/>
              <a:gd name="connsiteX135" fmla="*/ 1542031 w 11218359"/>
              <a:gd name="connsiteY135" fmla="*/ 1625558 h 1625557"/>
              <a:gd name="connsiteX136" fmla="*/ 1553471 w 11218359"/>
              <a:gd name="connsiteY136" fmla="*/ 1625558 h 1625557"/>
              <a:gd name="connsiteX137" fmla="*/ 1564910 w 11218359"/>
              <a:gd name="connsiteY137" fmla="*/ 1625558 h 1625557"/>
              <a:gd name="connsiteX138" fmla="*/ 1576349 w 11218359"/>
              <a:gd name="connsiteY138" fmla="*/ 1625558 h 1625557"/>
              <a:gd name="connsiteX139" fmla="*/ 1587789 w 11218359"/>
              <a:gd name="connsiteY139" fmla="*/ 1625558 h 1625557"/>
              <a:gd name="connsiteX140" fmla="*/ 1599229 w 11218359"/>
              <a:gd name="connsiteY140" fmla="*/ 1625558 h 1625557"/>
              <a:gd name="connsiteX141" fmla="*/ 1610668 w 11218359"/>
              <a:gd name="connsiteY141" fmla="*/ 1625558 h 1625557"/>
              <a:gd name="connsiteX142" fmla="*/ 1622107 w 11218359"/>
              <a:gd name="connsiteY142" fmla="*/ 1625558 h 1625557"/>
              <a:gd name="connsiteX143" fmla="*/ 1633547 w 11218359"/>
              <a:gd name="connsiteY143" fmla="*/ 1625558 h 1625557"/>
              <a:gd name="connsiteX144" fmla="*/ 1644987 w 11218359"/>
              <a:gd name="connsiteY144" fmla="*/ 1625558 h 1625557"/>
              <a:gd name="connsiteX145" fmla="*/ 1656426 w 11218359"/>
              <a:gd name="connsiteY145" fmla="*/ 1625558 h 1625557"/>
              <a:gd name="connsiteX146" fmla="*/ 1667866 w 11218359"/>
              <a:gd name="connsiteY146" fmla="*/ 1625558 h 1625557"/>
              <a:gd name="connsiteX147" fmla="*/ 1679305 w 11218359"/>
              <a:gd name="connsiteY147" fmla="*/ 1625558 h 1625557"/>
              <a:gd name="connsiteX148" fmla="*/ 1690745 w 11218359"/>
              <a:gd name="connsiteY148" fmla="*/ 1625558 h 1625557"/>
              <a:gd name="connsiteX149" fmla="*/ 1702184 w 11218359"/>
              <a:gd name="connsiteY149" fmla="*/ 1625558 h 1625557"/>
              <a:gd name="connsiteX150" fmla="*/ 1713619 w 11218359"/>
              <a:gd name="connsiteY150" fmla="*/ 1625558 h 1625557"/>
              <a:gd name="connsiteX151" fmla="*/ 1725063 w 11218359"/>
              <a:gd name="connsiteY151" fmla="*/ 1625558 h 1625557"/>
              <a:gd name="connsiteX152" fmla="*/ 1736498 w 11218359"/>
              <a:gd name="connsiteY152" fmla="*/ 1625558 h 1625557"/>
              <a:gd name="connsiteX153" fmla="*/ 1747938 w 11218359"/>
              <a:gd name="connsiteY153" fmla="*/ 1625558 h 1625557"/>
              <a:gd name="connsiteX154" fmla="*/ 1759377 w 11218359"/>
              <a:gd name="connsiteY154" fmla="*/ 1625558 h 1625557"/>
              <a:gd name="connsiteX155" fmla="*/ 1770817 w 11218359"/>
              <a:gd name="connsiteY155" fmla="*/ 1625558 h 1625557"/>
              <a:gd name="connsiteX156" fmla="*/ 1782256 w 11218359"/>
              <a:gd name="connsiteY156" fmla="*/ 1625558 h 1625557"/>
              <a:gd name="connsiteX157" fmla="*/ 1793696 w 11218359"/>
              <a:gd name="connsiteY157" fmla="*/ 1625558 h 1625557"/>
              <a:gd name="connsiteX158" fmla="*/ 1805135 w 11218359"/>
              <a:gd name="connsiteY158" fmla="*/ 1625558 h 1625557"/>
              <a:gd name="connsiteX159" fmla="*/ 1816575 w 11218359"/>
              <a:gd name="connsiteY159" fmla="*/ 1625558 h 1625557"/>
              <a:gd name="connsiteX160" fmla="*/ 1828014 w 11218359"/>
              <a:gd name="connsiteY160" fmla="*/ 1625558 h 1625557"/>
              <a:gd name="connsiteX161" fmla="*/ 1839454 w 11218359"/>
              <a:gd name="connsiteY161" fmla="*/ 1625558 h 1625557"/>
              <a:gd name="connsiteX162" fmla="*/ 1850893 w 11218359"/>
              <a:gd name="connsiteY162" fmla="*/ 1625558 h 1625557"/>
              <a:gd name="connsiteX163" fmla="*/ 1862333 w 11218359"/>
              <a:gd name="connsiteY163" fmla="*/ 1625558 h 1625557"/>
              <a:gd name="connsiteX164" fmla="*/ 1873772 w 11218359"/>
              <a:gd name="connsiteY164" fmla="*/ 1625558 h 1625557"/>
              <a:gd name="connsiteX165" fmla="*/ 1885212 w 11218359"/>
              <a:gd name="connsiteY165" fmla="*/ 1625558 h 1625557"/>
              <a:gd name="connsiteX166" fmla="*/ 1896651 w 11218359"/>
              <a:gd name="connsiteY166" fmla="*/ 1625558 h 1625557"/>
              <a:gd name="connsiteX167" fmla="*/ 1908091 w 11218359"/>
              <a:gd name="connsiteY167" fmla="*/ 1625558 h 1625557"/>
              <a:gd name="connsiteX168" fmla="*/ 1919531 w 11218359"/>
              <a:gd name="connsiteY168" fmla="*/ 1625558 h 1625557"/>
              <a:gd name="connsiteX169" fmla="*/ 1930970 w 11218359"/>
              <a:gd name="connsiteY169" fmla="*/ 1625558 h 1625557"/>
              <a:gd name="connsiteX170" fmla="*/ 1942409 w 11218359"/>
              <a:gd name="connsiteY170" fmla="*/ 1625558 h 1625557"/>
              <a:gd name="connsiteX171" fmla="*/ 1953849 w 11218359"/>
              <a:gd name="connsiteY171" fmla="*/ 1625558 h 1625557"/>
              <a:gd name="connsiteX172" fmla="*/ 1965289 w 11218359"/>
              <a:gd name="connsiteY172" fmla="*/ 1625558 h 1625557"/>
              <a:gd name="connsiteX173" fmla="*/ 1976728 w 11218359"/>
              <a:gd name="connsiteY173" fmla="*/ 1625558 h 1625557"/>
              <a:gd name="connsiteX174" fmla="*/ 1988168 w 11218359"/>
              <a:gd name="connsiteY174" fmla="*/ 1625558 h 1625557"/>
              <a:gd name="connsiteX175" fmla="*/ 1999607 w 11218359"/>
              <a:gd name="connsiteY175" fmla="*/ 1625558 h 1625557"/>
              <a:gd name="connsiteX176" fmla="*/ 2011047 w 11218359"/>
              <a:gd name="connsiteY176" fmla="*/ 1625558 h 1625557"/>
              <a:gd name="connsiteX177" fmla="*/ 2022486 w 11218359"/>
              <a:gd name="connsiteY177" fmla="*/ 1625558 h 1625557"/>
              <a:gd name="connsiteX178" fmla="*/ 2033926 w 11218359"/>
              <a:gd name="connsiteY178" fmla="*/ 1625558 h 1625557"/>
              <a:gd name="connsiteX179" fmla="*/ 2045365 w 11218359"/>
              <a:gd name="connsiteY179" fmla="*/ 1625558 h 1625557"/>
              <a:gd name="connsiteX180" fmla="*/ 2056805 w 11218359"/>
              <a:gd name="connsiteY180" fmla="*/ 1625558 h 1625557"/>
              <a:gd name="connsiteX181" fmla="*/ 2068244 w 11218359"/>
              <a:gd name="connsiteY181" fmla="*/ 1625558 h 1625557"/>
              <a:gd name="connsiteX182" fmla="*/ 2079684 w 11218359"/>
              <a:gd name="connsiteY182" fmla="*/ 1625558 h 1625557"/>
              <a:gd name="connsiteX183" fmla="*/ 2091123 w 11218359"/>
              <a:gd name="connsiteY183" fmla="*/ 1625558 h 1625557"/>
              <a:gd name="connsiteX184" fmla="*/ 2102563 w 11218359"/>
              <a:gd name="connsiteY184" fmla="*/ 1625558 h 1625557"/>
              <a:gd name="connsiteX185" fmla="*/ 2114002 w 11218359"/>
              <a:gd name="connsiteY185" fmla="*/ 1625558 h 1625557"/>
              <a:gd name="connsiteX186" fmla="*/ 2125442 w 11218359"/>
              <a:gd name="connsiteY186" fmla="*/ 1625558 h 1625557"/>
              <a:gd name="connsiteX187" fmla="*/ 2136882 w 11218359"/>
              <a:gd name="connsiteY187" fmla="*/ 1625558 h 1625557"/>
              <a:gd name="connsiteX188" fmla="*/ 2148321 w 11218359"/>
              <a:gd name="connsiteY188" fmla="*/ 1625558 h 1625557"/>
              <a:gd name="connsiteX189" fmla="*/ 2159760 w 11218359"/>
              <a:gd name="connsiteY189" fmla="*/ 1625558 h 1625557"/>
              <a:gd name="connsiteX190" fmla="*/ 2171200 w 11218359"/>
              <a:gd name="connsiteY190" fmla="*/ 1625558 h 1625557"/>
              <a:gd name="connsiteX191" fmla="*/ 2182640 w 11218359"/>
              <a:gd name="connsiteY191" fmla="*/ 1625558 h 1625557"/>
              <a:gd name="connsiteX192" fmla="*/ 2194079 w 11218359"/>
              <a:gd name="connsiteY192" fmla="*/ 1625558 h 1625557"/>
              <a:gd name="connsiteX193" fmla="*/ 2205519 w 11218359"/>
              <a:gd name="connsiteY193" fmla="*/ 1625558 h 1625557"/>
              <a:gd name="connsiteX194" fmla="*/ 2216958 w 11218359"/>
              <a:gd name="connsiteY194" fmla="*/ 1625558 h 1625557"/>
              <a:gd name="connsiteX195" fmla="*/ 2228393 w 11218359"/>
              <a:gd name="connsiteY195" fmla="*/ 1625558 h 1625557"/>
              <a:gd name="connsiteX196" fmla="*/ 2239837 w 11218359"/>
              <a:gd name="connsiteY196" fmla="*/ 1625558 h 1625557"/>
              <a:gd name="connsiteX197" fmla="*/ 2251272 w 11218359"/>
              <a:gd name="connsiteY197" fmla="*/ 1625558 h 1625557"/>
              <a:gd name="connsiteX198" fmla="*/ 2262716 w 11218359"/>
              <a:gd name="connsiteY198" fmla="*/ 1625558 h 1625557"/>
              <a:gd name="connsiteX199" fmla="*/ 2274151 w 11218359"/>
              <a:gd name="connsiteY199" fmla="*/ 1625558 h 1625557"/>
              <a:gd name="connsiteX200" fmla="*/ 2285591 w 11218359"/>
              <a:gd name="connsiteY200" fmla="*/ 1625558 h 1625557"/>
              <a:gd name="connsiteX201" fmla="*/ 2297030 w 11218359"/>
              <a:gd name="connsiteY201" fmla="*/ 1625558 h 1625557"/>
              <a:gd name="connsiteX202" fmla="*/ 2308470 w 11218359"/>
              <a:gd name="connsiteY202" fmla="*/ 1625558 h 1625557"/>
              <a:gd name="connsiteX203" fmla="*/ 2319909 w 11218359"/>
              <a:gd name="connsiteY203" fmla="*/ 1625558 h 1625557"/>
              <a:gd name="connsiteX204" fmla="*/ 2331349 w 11218359"/>
              <a:gd name="connsiteY204" fmla="*/ 1625558 h 1625557"/>
              <a:gd name="connsiteX205" fmla="*/ 2342788 w 11218359"/>
              <a:gd name="connsiteY205" fmla="*/ 1625558 h 1625557"/>
              <a:gd name="connsiteX206" fmla="*/ 2354228 w 11218359"/>
              <a:gd name="connsiteY206" fmla="*/ 1625558 h 1625557"/>
              <a:gd name="connsiteX207" fmla="*/ 2365667 w 11218359"/>
              <a:gd name="connsiteY207" fmla="*/ 1625558 h 1625557"/>
              <a:gd name="connsiteX208" fmla="*/ 2377107 w 11218359"/>
              <a:gd name="connsiteY208" fmla="*/ 1625558 h 1625557"/>
              <a:gd name="connsiteX209" fmla="*/ 2388546 w 11218359"/>
              <a:gd name="connsiteY209" fmla="*/ 1625558 h 1625557"/>
              <a:gd name="connsiteX210" fmla="*/ 2399986 w 11218359"/>
              <a:gd name="connsiteY210" fmla="*/ 1625558 h 1625557"/>
              <a:gd name="connsiteX211" fmla="*/ 2411425 w 11218359"/>
              <a:gd name="connsiteY211" fmla="*/ 1625558 h 1625557"/>
              <a:gd name="connsiteX212" fmla="*/ 2422865 w 11218359"/>
              <a:gd name="connsiteY212" fmla="*/ 1625558 h 1625557"/>
              <a:gd name="connsiteX213" fmla="*/ 2434304 w 11218359"/>
              <a:gd name="connsiteY213" fmla="*/ 1625558 h 1625557"/>
              <a:gd name="connsiteX214" fmla="*/ 2445744 w 11218359"/>
              <a:gd name="connsiteY214" fmla="*/ 1625558 h 1625557"/>
              <a:gd name="connsiteX215" fmla="*/ 2457184 w 11218359"/>
              <a:gd name="connsiteY215" fmla="*/ 1625558 h 1625557"/>
              <a:gd name="connsiteX216" fmla="*/ 2468623 w 11218359"/>
              <a:gd name="connsiteY216" fmla="*/ 1625558 h 1625557"/>
              <a:gd name="connsiteX217" fmla="*/ 2480062 w 11218359"/>
              <a:gd name="connsiteY217" fmla="*/ 1625558 h 1625557"/>
              <a:gd name="connsiteX218" fmla="*/ 2491502 w 11218359"/>
              <a:gd name="connsiteY218" fmla="*/ 1625558 h 1625557"/>
              <a:gd name="connsiteX219" fmla="*/ 2502942 w 11218359"/>
              <a:gd name="connsiteY219" fmla="*/ 1625558 h 1625557"/>
              <a:gd name="connsiteX220" fmla="*/ 2514381 w 11218359"/>
              <a:gd name="connsiteY220" fmla="*/ 1625558 h 1625557"/>
              <a:gd name="connsiteX221" fmla="*/ 2525821 w 11218359"/>
              <a:gd name="connsiteY221" fmla="*/ 1625558 h 1625557"/>
              <a:gd name="connsiteX222" fmla="*/ 2537260 w 11218359"/>
              <a:gd name="connsiteY222" fmla="*/ 1625558 h 1625557"/>
              <a:gd name="connsiteX223" fmla="*/ 2548700 w 11218359"/>
              <a:gd name="connsiteY223" fmla="*/ 1625558 h 1625557"/>
              <a:gd name="connsiteX224" fmla="*/ 2560139 w 11218359"/>
              <a:gd name="connsiteY224" fmla="*/ 1625558 h 1625557"/>
              <a:gd name="connsiteX225" fmla="*/ 2571579 w 11218359"/>
              <a:gd name="connsiteY225" fmla="*/ 1625558 h 1625557"/>
              <a:gd name="connsiteX226" fmla="*/ 2583018 w 11218359"/>
              <a:gd name="connsiteY226" fmla="*/ 1625558 h 1625557"/>
              <a:gd name="connsiteX227" fmla="*/ 2594458 w 11218359"/>
              <a:gd name="connsiteY227" fmla="*/ 1625558 h 1625557"/>
              <a:gd name="connsiteX228" fmla="*/ 2605897 w 11218359"/>
              <a:gd name="connsiteY228" fmla="*/ 1625558 h 1625557"/>
              <a:gd name="connsiteX229" fmla="*/ 2617337 w 11218359"/>
              <a:gd name="connsiteY229" fmla="*/ 1625558 h 1625557"/>
              <a:gd name="connsiteX230" fmla="*/ 2628776 w 11218359"/>
              <a:gd name="connsiteY230" fmla="*/ 1625558 h 1625557"/>
              <a:gd name="connsiteX231" fmla="*/ 2640216 w 11218359"/>
              <a:gd name="connsiteY231" fmla="*/ 1625558 h 1625557"/>
              <a:gd name="connsiteX232" fmla="*/ 2651655 w 11218359"/>
              <a:gd name="connsiteY232" fmla="*/ 1625558 h 1625557"/>
              <a:gd name="connsiteX233" fmla="*/ 2663095 w 11218359"/>
              <a:gd name="connsiteY233" fmla="*/ 1625558 h 1625557"/>
              <a:gd name="connsiteX234" fmla="*/ 2674535 w 11218359"/>
              <a:gd name="connsiteY234" fmla="*/ 1625558 h 1625557"/>
              <a:gd name="connsiteX235" fmla="*/ 2685974 w 11218359"/>
              <a:gd name="connsiteY235" fmla="*/ 1625558 h 1625557"/>
              <a:gd name="connsiteX236" fmla="*/ 2697413 w 11218359"/>
              <a:gd name="connsiteY236" fmla="*/ 1625558 h 1625557"/>
              <a:gd name="connsiteX237" fmla="*/ 2708853 w 11218359"/>
              <a:gd name="connsiteY237" fmla="*/ 1625558 h 1625557"/>
              <a:gd name="connsiteX238" fmla="*/ 2720293 w 11218359"/>
              <a:gd name="connsiteY238" fmla="*/ 1625558 h 1625557"/>
              <a:gd name="connsiteX239" fmla="*/ 2731727 w 11218359"/>
              <a:gd name="connsiteY239" fmla="*/ 1625558 h 1625557"/>
              <a:gd name="connsiteX240" fmla="*/ 2743172 w 11218359"/>
              <a:gd name="connsiteY240" fmla="*/ 1625558 h 1625557"/>
              <a:gd name="connsiteX241" fmla="*/ 2754611 w 11218359"/>
              <a:gd name="connsiteY241" fmla="*/ 1625558 h 1625557"/>
              <a:gd name="connsiteX242" fmla="*/ 2766046 w 11218359"/>
              <a:gd name="connsiteY242" fmla="*/ 1625558 h 1625557"/>
              <a:gd name="connsiteX243" fmla="*/ 2777490 w 11218359"/>
              <a:gd name="connsiteY243" fmla="*/ 1625558 h 1625557"/>
              <a:gd name="connsiteX244" fmla="*/ 2788925 w 11218359"/>
              <a:gd name="connsiteY244" fmla="*/ 1625558 h 1625557"/>
              <a:gd name="connsiteX245" fmla="*/ 2800364 w 11218359"/>
              <a:gd name="connsiteY245" fmla="*/ 1625558 h 1625557"/>
              <a:gd name="connsiteX246" fmla="*/ 2811804 w 11218359"/>
              <a:gd name="connsiteY246" fmla="*/ 1625558 h 1625557"/>
              <a:gd name="connsiteX247" fmla="*/ 2823243 w 11218359"/>
              <a:gd name="connsiteY247" fmla="*/ 1625558 h 1625557"/>
              <a:gd name="connsiteX248" fmla="*/ 2834683 w 11218359"/>
              <a:gd name="connsiteY248" fmla="*/ 1625558 h 1625557"/>
              <a:gd name="connsiteX249" fmla="*/ 2846123 w 11218359"/>
              <a:gd name="connsiteY249" fmla="*/ 1625558 h 1625557"/>
              <a:gd name="connsiteX250" fmla="*/ 2857562 w 11218359"/>
              <a:gd name="connsiteY250" fmla="*/ 1625558 h 1625557"/>
              <a:gd name="connsiteX251" fmla="*/ 2869001 w 11218359"/>
              <a:gd name="connsiteY251" fmla="*/ 1625558 h 1625557"/>
              <a:gd name="connsiteX252" fmla="*/ 2880441 w 11218359"/>
              <a:gd name="connsiteY252" fmla="*/ 1625558 h 1625557"/>
              <a:gd name="connsiteX253" fmla="*/ 2891881 w 11218359"/>
              <a:gd name="connsiteY253" fmla="*/ 1625558 h 1625557"/>
              <a:gd name="connsiteX254" fmla="*/ 2903320 w 11218359"/>
              <a:gd name="connsiteY254" fmla="*/ 1625558 h 1625557"/>
              <a:gd name="connsiteX255" fmla="*/ 2914760 w 11218359"/>
              <a:gd name="connsiteY255" fmla="*/ 1625558 h 1625557"/>
              <a:gd name="connsiteX256" fmla="*/ 2926199 w 11218359"/>
              <a:gd name="connsiteY256" fmla="*/ 1625558 h 1625557"/>
              <a:gd name="connsiteX257" fmla="*/ 2937639 w 11218359"/>
              <a:gd name="connsiteY257" fmla="*/ 1625558 h 1625557"/>
              <a:gd name="connsiteX258" fmla="*/ 2949078 w 11218359"/>
              <a:gd name="connsiteY258" fmla="*/ 1625558 h 1625557"/>
              <a:gd name="connsiteX259" fmla="*/ 2960518 w 11218359"/>
              <a:gd name="connsiteY259" fmla="*/ 1625558 h 1625557"/>
              <a:gd name="connsiteX260" fmla="*/ 2971957 w 11218359"/>
              <a:gd name="connsiteY260" fmla="*/ 1625558 h 1625557"/>
              <a:gd name="connsiteX261" fmla="*/ 2983397 w 11218359"/>
              <a:gd name="connsiteY261" fmla="*/ 1625558 h 1625557"/>
              <a:gd name="connsiteX262" fmla="*/ 2994837 w 11218359"/>
              <a:gd name="connsiteY262" fmla="*/ 1625558 h 1625557"/>
              <a:gd name="connsiteX263" fmla="*/ 3006276 w 11218359"/>
              <a:gd name="connsiteY263" fmla="*/ 1625558 h 1625557"/>
              <a:gd name="connsiteX264" fmla="*/ 3017715 w 11218359"/>
              <a:gd name="connsiteY264" fmla="*/ 1625558 h 1625557"/>
              <a:gd name="connsiteX265" fmla="*/ 3029155 w 11218359"/>
              <a:gd name="connsiteY265" fmla="*/ 1625558 h 1625557"/>
              <a:gd name="connsiteX266" fmla="*/ 3040594 w 11218359"/>
              <a:gd name="connsiteY266" fmla="*/ 1625558 h 1625557"/>
              <a:gd name="connsiteX267" fmla="*/ 3052034 w 11218359"/>
              <a:gd name="connsiteY267" fmla="*/ 1625558 h 1625557"/>
              <a:gd name="connsiteX268" fmla="*/ 3063474 w 11218359"/>
              <a:gd name="connsiteY268" fmla="*/ 1625558 h 1625557"/>
              <a:gd name="connsiteX269" fmla="*/ 3074913 w 11218359"/>
              <a:gd name="connsiteY269" fmla="*/ 1625558 h 1625557"/>
              <a:gd name="connsiteX270" fmla="*/ 3086352 w 11218359"/>
              <a:gd name="connsiteY270" fmla="*/ 1625558 h 1625557"/>
              <a:gd name="connsiteX271" fmla="*/ 3097792 w 11218359"/>
              <a:gd name="connsiteY271" fmla="*/ 1625558 h 1625557"/>
              <a:gd name="connsiteX272" fmla="*/ 3109232 w 11218359"/>
              <a:gd name="connsiteY272" fmla="*/ 1625558 h 1625557"/>
              <a:gd name="connsiteX273" fmla="*/ 3120671 w 11218359"/>
              <a:gd name="connsiteY273" fmla="*/ 1625558 h 1625557"/>
              <a:gd name="connsiteX274" fmla="*/ 3132111 w 11218359"/>
              <a:gd name="connsiteY274" fmla="*/ 1625558 h 1625557"/>
              <a:gd name="connsiteX275" fmla="*/ 3143550 w 11218359"/>
              <a:gd name="connsiteY275" fmla="*/ 1625558 h 1625557"/>
              <a:gd name="connsiteX276" fmla="*/ 3154990 w 11218359"/>
              <a:gd name="connsiteY276" fmla="*/ 1625558 h 1625557"/>
              <a:gd name="connsiteX277" fmla="*/ 3166429 w 11218359"/>
              <a:gd name="connsiteY277" fmla="*/ 1625558 h 1625557"/>
              <a:gd name="connsiteX278" fmla="*/ 3177869 w 11218359"/>
              <a:gd name="connsiteY278" fmla="*/ 1625558 h 1625557"/>
              <a:gd name="connsiteX279" fmla="*/ 3189308 w 11218359"/>
              <a:gd name="connsiteY279" fmla="*/ 1625558 h 1625557"/>
              <a:gd name="connsiteX280" fmla="*/ 3200748 w 11218359"/>
              <a:gd name="connsiteY280" fmla="*/ 1625558 h 1625557"/>
              <a:gd name="connsiteX281" fmla="*/ 3212187 w 11218359"/>
              <a:gd name="connsiteY281" fmla="*/ 1625558 h 1625557"/>
              <a:gd name="connsiteX282" fmla="*/ 3223627 w 11218359"/>
              <a:gd name="connsiteY282" fmla="*/ 1625558 h 1625557"/>
              <a:gd name="connsiteX283" fmla="*/ 3235066 w 11218359"/>
              <a:gd name="connsiteY283" fmla="*/ 1625558 h 1625557"/>
              <a:gd name="connsiteX284" fmla="*/ 3246501 w 11218359"/>
              <a:gd name="connsiteY284" fmla="*/ 1625558 h 1625557"/>
              <a:gd name="connsiteX285" fmla="*/ 3257945 w 11218359"/>
              <a:gd name="connsiteY285" fmla="*/ 1625558 h 1625557"/>
              <a:gd name="connsiteX286" fmla="*/ 3269385 w 11218359"/>
              <a:gd name="connsiteY286" fmla="*/ 1625558 h 1625557"/>
              <a:gd name="connsiteX287" fmla="*/ 3280825 w 11218359"/>
              <a:gd name="connsiteY287" fmla="*/ 1625558 h 1625557"/>
              <a:gd name="connsiteX288" fmla="*/ 3292264 w 11218359"/>
              <a:gd name="connsiteY288" fmla="*/ 1625558 h 1625557"/>
              <a:gd name="connsiteX289" fmla="*/ 3303699 w 11218359"/>
              <a:gd name="connsiteY289" fmla="*/ 1625558 h 1625557"/>
              <a:gd name="connsiteX290" fmla="*/ 3315143 w 11218359"/>
              <a:gd name="connsiteY290" fmla="*/ 1625558 h 1625557"/>
              <a:gd name="connsiteX291" fmla="*/ 3326578 w 11218359"/>
              <a:gd name="connsiteY291" fmla="*/ 1625558 h 1625557"/>
              <a:gd name="connsiteX292" fmla="*/ 3338017 w 11218359"/>
              <a:gd name="connsiteY292" fmla="*/ 1625558 h 1625557"/>
              <a:gd name="connsiteX293" fmla="*/ 3349457 w 11218359"/>
              <a:gd name="connsiteY293" fmla="*/ 1625558 h 1625557"/>
              <a:gd name="connsiteX294" fmla="*/ 3360896 w 11218359"/>
              <a:gd name="connsiteY294" fmla="*/ 1625558 h 1625557"/>
              <a:gd name="connsiteX295" fmla="*/ 3372336 w 11218359"/>
              <a:gd name="connsiteY295" fmla="*/ 1625558 h 1625557"/>
              <a:gd name="connsiteX296" fmla="*/ 3383776 w 11218359"/>
              <a:gd name="connsiteY296" fmla="*/ 1625558 h 1625557"/>
              <a:gd name="connsiteX297" fmla="*/ 3395215 w 11218359"/>
              <a:gd name="connsiteY297" fmla="*/ 1625558 h 1625557"/>
              <a:gd name="connsiteX298" fmla="*/ 3406654 w 11218359"/>
              <a:gd name="connsiteY298" fmla="*/ 1625558 h 1625557"/>
              <a:gd name="connsiteX299" fmla="*/ 3418094 w 11218359"/>
              <a:gd name="connsiteY299" fmla="*/ 1625558 h 1625557"/>
              <a:gd name="connsiteX300" fmla="*/ 3429534 w 11218359"/>
              <a:gd name="connsiteY300" fmla="*/ 1625558 h 1625557"/>
              <a:gd name="connsiteX301" fmla="*/ 3440973 w 11218359"/>
              <a:gd name="connsiteY301" fmla="*/ 1625558 h 1625557"/>
              <a:gd name="connsiteX302" fmla="*/ 3452413 w 11218359"/>
              <a:gd name="connsiteY302" fmla="*/ 1625558 h 1625557"/>
              <a:gd name="connsiteX303" fmla="*/ 3463852 w 11218359"/>
              <a:gd name="connsiteY303" fmla="*/ 1625558 h 1625557"/>
              <a:gd name="connsiteX304" fmla="*/ 3475292 w 11218359"/>
              <a:gd name="connsiteY304" fmla="*/ 1625558 h 1625557"/>
              <a:gd name="connsiteX305" fmla="*/ 3486731 w 11218359"/>
              <a:gd name="connsiteY305" fmla="*/ 1625558 h 1625557"/>
              <a:gd name="connsiteX306" fmla="*/ 3498171 w 11218359"/>
              <a:gd name="connsiteY306" fmla="*/ 1625558 h 1625557"/>
              <a:gd name="connsiteX307" fmla="*/ 3509610 w 11218359"/>
              <a:gd name="connsiteY307" fmla="*/ 1625558 h 1625557"/>
              <a:gd name="connsiteX308" fmla="*/ 3521050 w 11218359"/>
              <a:gd name="connsiteY308" fmla="*/ 1625558 h 1625557"/>
              <a:gd name="connsiteX309" fmla="*/ 3532489 w 11218359"/>
              <a:gd name="connsiteY309" fmla="*/ 1625558 h 1625557"/>
              <a:gd name="connsiteX310" fmla="*/ 3543929 w 11218359"/>
              <a:gd name="connsiteY310" fmla="*/ 1625558 h 1625557"/>
              <a:gd name="connsiteX311" fmla="*/ 3555368 w 11218359"/>
              <a:gd name="connsiteY311" fmla="*/ 1625558 h 1625557"/>
              <a:gd name="connsiteX312" fmla="*/ 3566808 w 11218359"/>
              <a:gd name="connsiteY312" fmla="*/ 1625558 h 1625557"/>
              <a:gd name="connsiteX313" fmla="*/ 3578247 w 11218359"/>
              <a:gd name="connsiteY313" fmla="*/ 1625558 h 1625557"/>
              <a:gd name="connsiteX314" fmla="*/ 3589687 w 11218359"/>
              <a:gd name="connsiteY314" fmla="*/ 1625558 h 1625557"/>
              <a:gd name="connsiteX315" fmla="*/ 3601127 w 11218359"/>
              <a:gd name="connsiteY315" fmla="*/ 1625558 h 1625557"/>
              <a:gd name="connsiteX316" fmla="*/ 3612566 w 11218359"/>
              <a:gd name="connsiteY316" fmla="*/ 1625558 h 1625557"/>
              <a:gd name="connsiteX317" fmla="*/ 3624005 w 11218359"/>
              <a:gd name="connsiteY317" fmla="*/ 1625558 h 1625557"/>
              <a:gd name="connsiteX318" fmla="*/ 3635445 w 11218359"/>
              <a:gd name="connsiteY318" fmla="*/ 1625558 h 1625557"/>
              <a:gd name="connsiteX319" fmla="*/ 3646885 w 11218359"/>
              <a:gd name="connsiteY319" fmla="*/ 1625558 h 1625557"/>
              <a:gd name="connsiteX320" fmla="*/ 3658324 w 11218359"/>
              <a:gd name="connsiteY320" fmla="*/ 1625558 h 1625557"/>
              <a:gd name="connsiteX321" fmla="*/ 3669764 w 11218359"/>
              <a:gd name="connsiteY321" fmla="*/ 1625558 h 1625557"/>
              <a:gd name="connsiteX322" fmla="*/ 3681203 w 11218359"/>
              <a:gd name="connsiteY322" fmla="*/ 1625558 h 1625557"/>
              <a:gd name="connsiteX323" fmla="*/ 3692643 w 11218359"/>
              <a:gd name="connsiteY323" fmla="*/ 1625558 h 1625557"/>
              <a:gd name="connsiteX324" fmla="*/ 3704082 w 11218359"/>
              <a:gd name="connsiteY324" fmla="*/ 1625558 h 1625557"/>
              <a:gd name="connsiteX325" fmla="*/ 3715522 w 11218359"/>
              <a:gd name="connsiteY325" fmla="*/ 1625558 h 1625557"/>
              <a:gd name="connsiteX326" fmla="*/ 3726961 w 11218359"/>
              <a:gd name="connsiteY326" fmla="*/ 1625558 h 1625557"/>
              <a:gd name="connsiteX327" fmla="*/ 3738401 w 11218359"/>
              <a:gd name="connsiteY327" fmla="*/ 1625558 h 1625557"/>
              <a:gd name="connsiteX328" fmla="*/ 3749840 w 11218359"/>
              <a:gd name="connsiteY328" fmla="*/ 1625558 h 1625557"/>
              <a:gd name="connsiteX329" fmla="*/ 3761280 w 11218359"/>
              <a:gd name="connsiteY329" fmla="*/ 1625558 h 1625557"/>
              <a:gd name="connsiteX330" fmla="*/ 3772719 w 11218359"/>
              <a:gd name="connsiteY330" fmla="*/ 1625558 h 1625557"/>
              <a:gd name="connsiteX331" fmla="*/ 3784154 w 11218359"/>
              <a:gd name="connsiteY331" fmla="*/ 1625558 h 1625557"/>
              <a:gd name="connsiteX332" fmla="*/ 3795598 w 11218359"/>
              <a:gd name="connsiteY332" fmla="*/ 1625558 h 1625557"/>
              <a:gd name="connsiteX333" fmla="*/ 3807033 w 11218359"/>
              <a:gd name="connsiteY333" fmla="*/ 1625558 h 1625557"/>
              <a:gd name="connsiteX334" fmla="*/ 3818473 w 11218359"/>
              <a:gd name="connsiteY334" fmla="*/ 1625558 h 1625557"/>
              <a:gd name="connsiteX335" fmla="*/ 3829917 w 11218359"/>
              <a:gd name="connsiteY335" fmla="*/ 1625558 h 1625557"/>
              <a:gd name="connsiteX336" fmla="*/ 3841352 w 11218359"/>
              <a:gd name="connsiteY336" fmla="*/ 1625558 h 1625557"/>
              <a:gd name="connsiteX337" fmla="*/ 3852791 w 11218359"/>
              <a:gd name="connsiteY337" fmla="*/ 1625558 h 1625557"/>
              <a:gd name="connsiteX338" fmla="*/ 3864231 w 11218359"/>
              <a:gd name="connsiteY338" fmla="*/ 1625558 h 1625557"/>
              <a:gd name="connsiteX339" fmla="*/ 3875670 w 11218359"/>
              <a:gd name="connsiteY339" fmla="*/ 1625558 h 1625557"/>
              <a:gd name="connsiteX340" fmla="*/ 3887110 w 11218359"/>
              <a:gd name="connsiteY340" fmla="*/ 1625558 h 1625557"/>
              <a:gd name="connsiteX341" fmla="*/ 3898549 w 11218359"/>
              <a:gd name="connsiteY341" fmla="*/ 1625558 h 1625557"/>
              <a:gd name="connsiteX342" fmla="*/ 3909989 w 11218359"/>
              <a:gd name="connsiteY342" fmla="*/ 1625558 h 1625557"/>
              <a:gd name="connsiteX343" fmla="*/ 3921447 w 11218359"/>
              <a:gd name="connsiteY343" fmla="*/ 1625558 h 1625557"/>
              <a:gd name="connsiteX344" fmla="*/ 3932878 w 11218359"/>
              <a:gd name="connsiteY344" fmla="*/ 1625558 h 1625557"/>
              <a:gd name="connsiteX345" fmla="*/ 3944307 w 11218359"/>
              <a:gd name="connsiteY345" fmla="*/ 1625558 h 1625557"/>
              <a:gd name="connsiteX346" fmla="*/ 3955737 w 11218359"/>
              <a:gd name="connsiteY346" fmla="*/ 1625558 h 1625557"/>
              <a:gd name="connsiteX347" fmla="*/ 3967167 w 11218359"/>
              <a:gd name="connsiteY347" fmla="*/ 1625558 h 1625557"/>
              <a:gd name="connsiteX348" fmla="*/ 3978645 w 11218359"/>
              <a:gd name="connsiteY348" fmla="*/ 1625558 h 1625557"/>
              <a:gd name="connsiteX349" fmla="*/ 3990075 w 11218359"/>
              <a:gd name="connsiteY349" fmla="*/ 1625558 h 1625557"/>
              <a:gd name="connsiteX350" fmla="*/ 4001505 w 11218359"/>
              <a:gd name="connsiteY350" fmla="*/ 1625558 h 1625557"/>
              <a:gd name="connsiteX351" fmla="*/ 4012935 w 11218359"/>
              <a:gd name="connsiteY351" fmla="*/ 1625558 h 1625557"/>
              <a:gd name="connsiteX352" fmla="*/ 4024365 w 11218359"/>
              <a:gd name="connsiteY352" fmla="*/ 1625558 h 1625557"/>
              <a:gd name="connsiteX353" fmla="*/ 4035843 w 11218359"/>
              <a:gd name="connsiteY353" fmla="*/ 1625558 h 1625557"/>
              <a:gd name="connsiteX354" fmla="*/ 4047273 w 11218359"/>
              <a:gd name="connsiteY354" fmla="*/ 1625558 h 1625557"/>
              <a:gd name="connsiteX355" fmla="*/ 4058702 w 11218359"/>
              <a:gd name="connsiteY355" fmla="*/ 1625558 h 1625557"/>
              <a:gd name="connsiteX356" fmla="*/ 4070133 w 11218359"/>
              <a:gd name="connsiteY356" fmla="*/ 1625558 h 1625557"/>
              <a:gd name="connsiteX357" fmla="*/ 4081563 w 11218359"/>
              <a:gd name="connsiteY357" fmla="*/ 1625558 h 1625557"/>
              <a:gd name="connsiteX358" fmla="*/ 4093040 w 11218359"/>
              <a:gd name="connsiteY358" fmla="*/ 1625558 h 1625557"/>
              <a:gd name="connsiteX359" fmla="*/ 4104471 w 11218359"/>
              <a:gd name="connsiteY359" fmla="*/ 1625558 h 1625557"/>
              <a:gd name="connsiteX360" fmla="*/ 4115900 w 11218359"/>
              <a:gd name="connsiteY360" fmla="*/ 1625558 h 1625557"/>
              <a:gd name="connsiteX361" fmla="*/ 4127330 w 11218359"/>
              <a:gd name="connsiteY361" fmla="*/ 1625558 h 1625557"/>
              <a:gd name="connsiteX362" fmla="*/ 4138760 w 11218359"/>
              <a:gd name="connsiteY362" fmla="*/ 1625558 h 1625557"/>
              <a:gd name="connsiteX363" fmla="*/ 4150238 w 11218359"/>
              <a:gd name="connsiteY363" fmla="*/ 1625558 h 1625557"/>
              <a:gd name="connsiteX364" fmla="*/ 4161668 w 11218359"/>
              <a:gd name="connsiteY364" fmla="*/ 1625558 h 1625557"/>
              <a:gd name="connsiteX365" fmla="*/ 4173098 w 11218359"/>
              <a:gd name="connsiteY365" fmla="*/ 1625558 h 1625557"/>
              <a:gd name="connsiteX366" fmla="*/ 4184528 w 11218359"/>
              <a:gd name="connsiteY366" fmla="*/ 1625558 h 1625557"/>
              <a:gd name="connsiteX367" fmla="*/ 4195958 w 11218359"/>
              <a:gd name="connsiteY367" fmla="*/ 1625558 h 1625557"/>
              <a:gd name="connsiteX368" fmla="*/ 4207436 w 11218359"/>
              <a:gd name="connsiteY368" fmla="*/ 1625558 h 1625557"/>
              <a:gd name="connsiteX369" fmla="*/ 4218865 w 11218359"/>
              <a:gd name="connsiteY369" fmla="*/ 1625558 h 1625557"/>
              <a:gd name="connsiteX370" fmla="*/ 4230296 w 11218359"/>
              <a:gd name="connsiteY370" fmla="*/ 1625558 h 1625557"/>
              <a:gd name="connsiteX371" fmla="*/ 4241726 w 11218359"/>
              <a:gd name="connsiteY371" fmla="*/ 1625558 h 1625557"/>
              <a:gd name="connsiteX372" fmla="*/ 4253156 w 11218359"/>
              <a:gd name="connsiteY372" fmla="*/ 1625558 h 1625557"/>
              <a:gd name="connsiteX373" fmla="*/ 4264634 w 11218359"/>
              <a:gd name="connsiteY373" fmla="*/ 1625558 h 1625557"/>
              <a:gd name="connsiteX374" fmla="*/ 4276063 w 11218359"/>
              <a:gd name="connsiteY374" fmla="*/ 1625558 h 1625557"/>
              <a:gd name="connsiteX375" fmla="*/ 4287493 w 11218359"/>
              <a:gd name="connsiteY375" fmla="*/ 1625558 h 1625557"/>
              <a:gd name="connsiteX376" fmla="*/ 4298923 w 11218359"/>
              <a:gd name="connsiteY376" fmla="*/ 1625558 h 1625557"/>
              <a:gd name="connsiteX377" fmla="*/ 4310353 w 11218359"/>
              <a:gd name="connsiteY377" fmla="*/ 1625558 h 1625557"/>
              <a:gd name="connsiteX378" fmla="*/ 4321831 w 11218359"/>
              <a:gd name="connsiteY378" fmla="*/ 1625558 h 1625557"/>
              <a:gd name="connsiteX379" fmla="*/ 4333261 w 11218359"/>
              <a:gd name="connsiteY379" fmla="*/ 869868 h 1625557"/>
              <a:gd name="connsiteX380" fmla="*/ 4344691 w 11218359"/>
              <a:gd name="connsiteY380" fmla="*/ 434185 h 1625557"/>
              <a:gd name="connsiteX381" fmla="*/ 4356121 w 11218359"/>
              <a:gd name="connsiteY381" fmla="*/ 192302 h 1625557"/>
              <a:gd name="connsiteX382" fmla="*/ 4367551 w 11218359"/>
              <a:gd name="connsiteY382" fmla="*/ 25540 h 1625557"/>
              <a:gd name="connsiteX383" fmla="*/ 4379028 w 11218359"/>
              <a:gd name="connsiteY383" fmla="*/ 204323 h 1625557"/>
              <a:gd name="connsiteX384" fmla="*/ 4390458 w 11218359"/>
              <a:gd name="connsiteY384" fmla="*/ 316999 h 1625557"/>
              <a:gd name="connsiteX385" fmla="*/ 4401889 w 11218359"/>
              <a:gd name="connsiteY385" fmla="*/ 745171 h 1625557"/>
              <a:gd name="connsiteX386" fmla="*/ 4413319 w 11218359"/>
              <a:gd name="connsiteY386" fmla="*/ 845832 h 1625557"/>
              <a:gd name="connsiteX387" fmla="*/ 4424749 w 11218359"/>
              <a:gd name="connsiteY387" fmla="*/ 606954 h 1625557"/>
              <a:gd name="connsiteX388" fmla="*/ 4436226 w 11218359"/>
              <a:gd name="connsiteY388" fmla="*/ 256905 h 1625557"/>
              <a:gd name="connsiteX389" fmla="*/ 4447656 w 11218359"/>
              <a:gd name="connsiteY389" fmla="*/ 0 h 1625557"/>
              <a:gd name="connsiteX390" fmla="*/ 4459086 w 11218359"/>
              <a:gd name="connsiteY390" fmla="*/ 124694 h 1625557"/>
              <a:gd name="connsiteX391" fmla="*/ 4470516 w 11218359"/>
              <a:gd name="connsiteY391" fmla="*/ 262911 h 1625557"/>
              <a:gd name="connsiteX392" fmla="*/ 4481946 w 11218359"/>
              <a:gd name="connsiteY392" fmla="*/ 748176 h 1625557"/>
              <a:gd name="connsiteX393" fmla="*/ 4493424 w 11218359"/>
              <a:gd name="connsiteY393" fmla="*/ 839821 h 1625557"/>
              <a:gd name="connsiteX394" fmla="*/ 4504854 w 11218359"/>
              <a:gd name="connsiteY394" fmla="*/ 1613537 h 1625557"/>
              <a:gd name="connsiteX395" fmla="*/ 4516284 w 11218359"/>
              <a:gd name="connsiteY395" fmla="*/ 1619547 h 1625557"/>
              <a:gd name="connsiteX396" fmla="*/ 4527714 w 11218359"/>
              <a:gd name="connsiteY396" fmla="*/ 1625558 h 1625557"/>
              <a:gd name="connsiteX397" fmla="*/ 4539144 w 11218359"/>
              <a:gd name="connsiteY397" fmla="*/ 1625558 h 1625557"/>
              <a:gd name="connsiteX398" fmla="*/ 4550621 w 11218359"/>
              <a:gd name="connsiteY398" fmla="*/ 1625558 h 1625557"/>
              <a:gd name="connsiteX399" fmla="*/ 4562051 w 11218359"/>
              <a:gd name="connsiteY399" fmla="*/ 1625558 h 1625557"/>
              <a:gd name="connsiteX400" fmla="*/ 4573482 w 11218359"/>
              <a:gd name="connsiteY400" fmla="*/ 1625558 h 1625557"/>
              <a:gd name="connsiteX401" fmla="*/ 4584912 w 11218359"/>
              <a:gd name="connsiteY401" fmla="*/ 1625558 h 1625557"/>
              <a:gd name="connsiteX402" fmla="*/ 4596341 w 11218359"/>
              <a:gd name="connsiteY402" fmla="*/ 1625558 h 1625557"/>
              <a:gd name="connsiteX403" fmla="*/ 4607771 w 11218359"/>
              <a:gd name="connsiteY403" fmla="*/ 1625558 h 1625557"/>
              <a:gd name="connsiteX404" fmla="*/ 4619249 w 11218359"/>
              <a:gd name="connsiteY404" fmla="*/ 1625558 h 1625557"/>
              <a:gd name="connsiteX405" fmla="*/ 4630679 w 11218359"/>
              <a:gd name="connsiteY405" fmla="*/ 1625558 h 1625557"/>
              <a:gd name="connsiteX406" fmla="*/ 4642109 w 11218359"/>
              <a:gd name="connsiteY406" fmla="*/ 1625558 h 1625557"/>
              <a:gd name="connsiteX407" fmla="*/ 4653539 w 11218359"/>
              <a:gd name="connsiteY407" fmla="*/ 1625558 h 1625557"/>
              <a:gd name="connsiteX408" fmla="*/ 4664969 w 11218359"/>
              <a:gd name="connsiteY408" fmla="*/ 1625558 h 1625557"/>
              <a:gd name="connsiteX409" fmla="*/ 4676447 w 11218359"/>
              <a:gd name="connsiteY409" fmla="*/ 1625558 h 1625557"/>
              <a:gd name="connsiteX410" fmla="*/ 4687877 w 11218359"/>
              <a:gd name="connsiteY410" fmla="*/ 1625558 h 1625557"/>
              <a:gd name="connsiteX411" fmla="*/ 4699306 w 11218359"/>
              <a:gd name="connsiteY411" fmla="*/ 1625558 h 1625557"/>
              <a:gd name="connsiteX412" fmla="*/ 4710737 w 11218359"/>
              <a:gd name="connsiteY412" fmla="*/ 1625558 h 1625557"/>
              <a:gd name="connsiteX413" fmla="*/ 4722167 w 11218359"/>
              <a:gd name="connsiteY413" fmla="*/ 1625558 h 1625557"/>
              <a:gd name="connsiteX414" fmla="*/ 4733644 w 11218359"/>
              <a:gd name="connsiteY414" fmla="*/ 1625558 h 1625557"/>
              <a:gd name="connsiteX415" fmla="*/ 4745075 w 11218359"/>
              <a:gd name="connsiteY415" fmla="*/ 1625558 h 1625557"/>
              <a:gd name="connsiteX416" fmla="*/ 4756504 w 11218359"/>
              <a:gd name="connsiteY416" fmla="*/ 1625558 h 1625557"/>
              <a:gd name="connsiteX417" fmla="*/ 4767934 w 11218359"/>
              <a:gd name="connsiteY417" fmla="*/ 1625558 h 1625557"/>
              <a:gd name="connsiteX418" fmla="*/ 4779364 w 11218359"/>
              <a:gd name="connsiteY418" fmla="*/ 1625558 h 1625557"/>
              <a:gd name="connsiteX419" fmla="*/ 4790842 w 11218359"/>
              <a:gd name="connsiteY419" fmla="*/ 1625558 h 1625557"/>
              <a:gd name="connsiteX420" fmla="*/ 4802272 w 11218359"/>
              <a:gd name="connsiteY420" fmla="*/ 1625558 h 1625557"/>
              <a:gd name="connsiteX421" fmla="*/ 4813702 w 11218359"/>
              <a:gd name="connsiteY421" fmla="*/ 1625558 h 1625557"/>
              <a:gd name="connsiteX422" fmla="*/ 4825132 w 11218359"/>
              <a:gd name="connsiteY422" fmla="*/ 1625558 h 1625557"/>
              <a:gd name="connsiteX423" fmla="*/ 4836562 w 11218359"/>
              <a:gd name="connsiteY423" fmla="*/ 1625558 h 1625557"/>
              <a:gd name="connsiteX424" fmla="*/ 4848040 w 11218359"/>
              <a:gd name="connsiteY424" fmla="*/ 1625558 h 1625557"/>
              <a:gd name="connsiteX425" fmla="*/ 4859469 w 11218359"/>
              <a:gd name="connsiteY425" fmla="*/ 1625558 h 1625557"/>
              <a:gd name="connsiteX426" fmla="*/ 4870899 w 11218359"/>
              <a:gd name="connsiteY426" fmla="*/ 1625558 h 1625557"/>
              <a:gd name="connsiteX427" fmla="*/ 4882330 w 11218359"/>
              <a:gd name="connsiteY427" fmla="*/ 1625558 h 1625557"/>
              <a:gd name="connsiteX428" fmla="*/ 4893760 w 11218359"/>
              <a:gd name="connsiteY428" fmla="*/ 1625558 h 1625557"/>
              <a:gd name="connsiteX429" fmla="*/ 4905237 w 11218359"/>
              <a:gd name="connsiteY429" fmla="*/ 1625558 h 1625557"/>
              <a:gd name="connsiteX430" fmla="*/ 4916667 w 11218359"/>
              <a:gd name="connsiteY430" fmla="*/ 1625558 h 1625557"/>
              <a:gd name="connsiteX431" fmla="*/ 4928097 w 11218359"/>
              <a:gd name="connsiteY431" fmla="*/ 1625558 h 1625557"/>
              <a:gd name="connsiteX432" fmla="*/ 4939527 w 11218359"/>
              <a:gd name="connsiteY432" fmla="*/ 1625558 h 1625557"/>
              <a:gd name="connsiteX433" fmla="*/ 4950957 w 11218359"/>
              <a:gd name="connsiteY433" fmla="*/ 1625558 h 1625557"/>
              <a:gd name="connsiteX434" fmla="*/ 4962435 w 11218359"/>
              <a:gd name="connsiteY434" fmla="*/ 1625558 h 1625557"/>
              <a:gd name="connsiteX435" fmla="*/ 4973865 w 11218359"/>
              <a:gd name="connsiteY435" fmla="*/ 1625558 h 1625557"/>
              <a:gd name="connsiteX436" fmla="*/ 4985295 w 11218359"/>
              <a:gd name="connsiteY436" fmla="*/ 1625558 h 1625557"/>
              <a:gd name="connsiteX437" fmla="*/ 4996725 w 11218359"/>
              <a:gd name="connsiteY437" fmla="*/ 1624057 h 1625557"/>
              <a:gd name="connsiteX438" fmla="*/ 5008155 w 11218359"/>
              <a:gd name="connsiteY438" fmla="*/ 1625558 h 1625557"/>
              <a:gd name="connsiteX439" fmla="*/ 5019632 w 11218359"/>
              <a:gd name="connsiteY439" fmla="*/ 1625558 h 1625557"/>
              <a:gd name="connsiteX440" fmla="*/ 5031062 w 11218359"/>
              <a:gd name="connsiteY440" fmla="*/ 1625558 h 1625557"/>
              <a:gd name="connsiteX441" fmla="*/ 5042492 w 11218359"/>
              <a:gd name="connsiteY441" fmla="*/ 1625558 h 1625557"/>
              <a:gd name="connsiteX442" fmla="*/ 5053923 w 11218359"/>
              <a:gd name="connsiteY442" fmla="*/ 1625558 h 1625557"/>
              <a:gd name="connsiteX443" fmla="*/ 5065353 w 11218359"/>
              <a:gd name="connsiteY443" fmla="*/ 1625558 h 1625557"/>
              <a:gd name="connsiteX444" fmla="*/ 5076830 w 11218359"/>
              <a:gd name="connsiteY444" fmla="*/ 1625558 h 1625557"/>
              <a:gd name="connsiteX445" fmla="*/ 5088260 w 11218359"/>
              <a:gd name="connsiteY445" fmla="*/ 1625558 h 1625557"/>
              <a:gd name="connsiteX446" fmla="*/ 5099690 w 11218359"/>
              <a:gd name="connsiteY446" fmla="*/ 1625558 h 1625557"/>
              <a:gd name="connsiteX447" fmla="*/ 5111120 w 11218359"/>
              <a:gd name="connsiteY447" fmla="*/ 1625558 h 1625557"/>
              <a:gd name="connsiteX448" fmla="*/ 5122550 w 11218359"/>
              <a:gd name="connsiteY448" fmla="*/ 1625558 h 1625557"/>
              <a:gd name="connsiteX449" fmla="*/ 5134028 w 11218359"/>
              <a:gd name="connsiteY449" fmla="*/ 1625558 h 1625557"/>
              <a:gd name="connsiteX450" fmla="*/ 5145458 w 11218359"/>
              <a:gd name="connsiteY450" fmla="*/ 1625558 h 1625557"/>
              <a:gd name="connsiteX451" fmla="*/ 5156888 w 11218359"/>
              <a:gd name="connsiteY451" fmla="*/ 1625558 h 1625557"/>
              <a:gd name="connsiteX452" fmla="*/ 5168318 w 11218359"/>
              <a:gd name="connsiteY452" fmla="*/ 1625558 h 1625557"/>
              <a:gd name="connsiteX453" fmla="*/ 5179747 w 11218359"/>
              <a:gd name="connsiteY453" fmla="*/ 1625558 h 1625557"/>
              <a:gd name="connsiteX454" fmla="*/ 5191225 w 11218359"/>
              <a:gd name="connsiteY454" fmla="*/ 1625558 h 1625557"/>
              <a:gd name="connsiteX455" fmla="*/ 5202655 w 11218359"/>
              <a:gd name="connsiteY455" fmla="*/ 1625558 h 1625557"/>
              <a:gd name="connsiteX456" fmla="*/ 5214085 w 11218359"/>
              <a:gd name="connsiteY456" fmla="*/ 1625558 h 1625557"/>
              <a:gd name="connsiteX457" fmla="*/ 5225515 w 11218359"/>
              <a:gd name="connsiteY457" fmla="*/ 1625558 h 1625557"/>
              <a:gd name="connsiteX458" fmla="*/ 5236945 w 11218359"/>
              <a:gd name="connsiteY458" fmla="*/ 1625558 h 1625557"/>
              <a:gd name="connsiteX459" fmla="*/ 5248423 w 11218359"/>
              <a:gd name="connsiteY459" fmla="*/ 1625558 h 1625557"/>
              <a:gd name="connsiteX460" fmla="*/ 5259853 w 11218359"/>
              <a:gd name="connsiteY460" fmla="*/ 1625558 h 1625557"/>
              <a:gd name="connsiteX461" fmla="*/ 5271283 w 11218359"/>
              <a:gd name="connsiteY461" fmla="*/ 1625558 h 1625557"/>
              <a:gd name="connsiteX462" fmla="*/ 5282713 w 11218359"/>
              <a:gd name="connsiteY462" fmla="*/ 1625558 h 1625557"/>
              <a:gd name="connsiteX463" fmla="*/ 5294143 w 11218359"/>
              <a:gd name="connsiteY463" fmla="*/ 1625558 h 1625557"/>
              <a:gd name="connsiteX464" fmla="*/ 5305621 w 11218359"/>
              <a:gd name="connsiteY464" fmla="*/ 1625558 h 1625557"/>
              <a:gd name="connsiteX465" fmla="*/ 5317051 w 11218359"/>
              <a:gd name="connsiteY465" fmla="*/ 1625558 h 1625557"/>
              <a:gd name="connsiteX466" fmla="*/ 5328481 w 11218359"/>
              <a:gd name="connsiteY466" fmla="*/ 1625558 h 1625557"/>
              <a:gd name="connsiteX467" fmla="*/ 5339910 w 11218359"/>
              <a:gd name="connsiteY467" fmla="*/ 1625558 h 1625557"/>
              <a:gd name="connsiteX468" fmla="*/ 5351340 w 11218359"/>
              <a:gd name="connsiteY468" fmla="*/ 1625558 h 1625557"/>
              <a:gd name="connsiteX469" fmla="*/ 5362818 w 11218359"/>
              <a:gd name="connsiteY469" fmla="*/ 1625558 h 1625557"/>
              <a:gd name="connsiteX470" fmla="*/ 5374248 w 11218359"/>
              <a:gd name="connsiteY470" fmla="*/ 1625558 h 1625557"/>
              <a:gd name="connsiteX471" fmla="*/ 5385678 w 11218359"/>
              <a:gd name="connsiteY471" fmla="*/ 1625558 h 1625557"/>
              <a:gd name="connsiteX472" fmla="*/ 5397108 w 11218359"/>
              <a:gd name="connsiteY472" fmla="*/ 1625558 h 1625557"/>
              <a:gd name="connsiteX473" fmla="*/ 5408538 w 11218359"/>
              <a:gd name="connsiteY473" fmla="*/ 1625558 h 1625557"/>
              <a:gd name="connsiteX474" fmla="*/ 5420016 w 11218359"/>
              <a:gd name="connsiteY474" fmla="*/ 1625558 h 1625557"/>
              <a:gd name="connsiteX475" fmla="*/ 5431446 w 11218359"/>
              <a:gd name="connsiteY475" fmla="*/ 1625558 h 1625557"/>
              <a:gd name="connsiteX476" fmla="*/ 5442876 w 11218359"/>
              <a:gd name="connsiteY476" fmla="*/ 1625558 h 1625557"/>
              <a:gd name="connsiteX477" fmla="*/ 5454306 w 11218359"/>
              <a:gd name="connsiteY477" fmla="*/ 1625558 h 1625557"/>
              <a:gd name="connsiteX478" fmla="*/ 5465736 w 11218359"/>
              <a:gd name="connsiteY478" fmla="*/ 1625558 h 1625557"/>
              <a:gd name="connsiteX479" fmla="*/ 5477214 w 11218359"/>
              <a:gd name="connsiteY479" fmla="*/ 1625558 h 1625557"/>
              <a:gd name="connsiteX480" fmla="*/ 5488643 w 11218359"/>
              <a:gd name="connsiteY480" fmla="*/ 1625558 h 1625557"/>
              <a:gd name="connsiteX481" fmla="*/ 5500073 w 11218359"/>
              <a:gd name="connsiteY481" fmla="*/ 1625558 h 1625557"/>
              <a:gd name="connsiteX482" fmla="*/ 5511503 w 11218359"/>
              <a:gd name="connsiteY482" fmla="*/ 1625558 h 1625557"/>
              <a:gd name="connsiteX483" fmla="*/ 5522933 w 11218359"/>
              <a:gd name="connsiteY483" fmla="*/ 1625558 h 1625557"/>
              <a:gd name="connsiteX484" fmla="*/ 5534411 w 11218359"/>
              <a:gd name="connsiteY484" fmla="*/ 1625558 h 1625557"/>
              <a:gd name="connsiteX485" fmla="*/ 5545841 w 11218359"/>
              <a:gd name="connsiteY485" fmla="*/ 1625558 h 1625557"/>
              <a:gd name="connsiteX486" fmla="*/ 5557271 w 11218359"/>
              <a:gd name="connsiteY486" fmla="*/ 1625558 h 1625557"/>
              <a:gd name="connsiteX487" fmla="*/ 5568701 w 11218359"/>
              <a:gd name="connsiteY487" fmla="*/ 1625558 h 1625557"/>
              <a:gd name="connsiteX488" fmla="*/ 5580131 w 11218359"/>
              <a:gd name="connsiteY488" fmla="*/ 1625558 h 1625557"/>
              <a:gd name="connsiteX489" fmla="*/ 5591609 w 11218359"/>
              <a:gd name="connsiteY489" fmla="*/ 1625558 h 1625557"/>
              <a:gd name="connsiteX490" fmla="*/ 5603038 w 11218359"/>
              <a:gd name="connsiteY490" fmla="*/ 1625558 h 1625557"/>
              <a:gd name="connsiteX491" fmla="*/ 5614469 w 11218359"/>
              <a:gd name="connsiteY491" fmla="*/ 1625558 h 1625557"/>
              <a:gd name="connsiteX492" fmla="*/ 5625899 w 11218359"/>
              <a:gd name="connsiteY492" fmla="*/ 1625558 h 1625557"/>
              <a:gd name="connsiteX493" fmla="*/ 5637329 w 11218359"/>
              <a:gd name="connsiteY493" fmla="*/ 1625558 h 1625557"/>
              <a:gd name="connsiteX494" fmla="*/ 5648759 w 11218359"/>
              <a:gd name="connsiteY494" fmla="*/ 1625558 h 1625557"/>
              <a:gd name="connsiteX495" fmla="*/ 5660236 w 11218359"/>
              <a:gd name="connsiteY495" fmla="*/ 1625558 h 1625557"/>
              <a:gd name="connsiteX496" fmla="*/ 5671666 w 11218359"/>
              <a:gd name="connsiteY496" fmla="*/ 1625558 h 1625557"/>
              <a:gd name="connsiteX497" fmla="*/ 5683096 w 11218359"/>
              <a:gd name="connsiteY497" fmla="*/ 1625558 h 1625557"/>
              <a:gd name="connsiteX498" fmla="*/ 5694526 w 11218359"/>
              <a:gd name="connsiteY498" fmla="*/ 1625558 h 1625557"/>
              <a:gd name="connsiteX499" fmla="*/ 5705956 w 11218359"/>
              <a:gd name="connsiteY499" fmla="*/ 1625558 h 1625557"/>
              <a:gd name="connsiteX500" fmla="*/ 5717434 w 11218359"/>
              <a:gd name="connsiteY500" fmla="*/ 1625558 h 1625557"/>
              <a:gd name="connsiteX501" fmla="*/ 5728864 w 11218359"/>
              <a:gd name="connsiteY501" fmla="*/ 1625558 h 1625557"/>
              <a:gd name="connsiteX502" fmla="*/ 5740294 w 11218359"/>
              <a:gd name="connsiteY502" fmla="*/ 1625558 h 1625557"/>
              <a:gd name="connsiteX503" fmla="*/ 5751724 w 11218359"/>
              <a:gd name="connsiteY503" fmla="*/ 1625558 h 1625557"/>
              <a:gd name="connsiteX504" fmla="*/ 5763154 w 11218359"/>
              <a:gd name="connsiteY504" fmla="*/ 1625558 h 1625557"/>
              <a:gd name="connsiteX505" fmla="*/ 5774631 w 11218359"/>
              <a:gd name="connsiteY505" fmla="*/ 1625558 h 1625557"/>
              <a:gd name="connsiteX506" fmla="*/ 5786062 w 11218359"/>
              <a:gd name="connsiteY506" fmla="*/ 1625558 h 1625557"/>
              <a:gd name="connsiteX507" fmla="*/ 5797492 w 11218359"/>
              <a:gd name="connsiteY507" fmla="*/ 1625558 h 1625557"/>
              <a:gd name="connsiteX508" fmla="*/ 5808921 w 11218359"/>
              <a:gd name="connsiteY508" fmla="*/ 1625558 h 1625557"/>
              <a:gd name="connsiteX509" fmla="*/ 5820351 w 11218359"/>
              <a:gd name="connsiteY509" fmla="*/ 1625558 h 1625557"/>
              <a:gd name="connsiteX510" fmla="*/ 5831829 w 11218359"/>
              <a:gd name="connsiteY510" fmla="*/ 1625558 h 1625557"/>
              <a:gd name="connsiteX511" fmla="*/ 5843259 w 11218359"/>
              <a:gd name="connsiteY511" fmla="*/ 1625558 h 1625557"/>
              <a:gd name="connsiteX512" fmla="*/ 5854689 w 11218359"/>
              <a:gd name="connsiteY512" fmla="*/ 1625558 h 1625557"/>
              <a:gd name="connsiteX513" fmla="*/ 5866119 w 11218359"/>
              <a:gd name="connsiteY513" fmla="*/ 1625558 h 1625557"/>
              <a:gd name="connsiteX514" fmla="*/ 5877549 w 11218359"/>
              <a:gd name="connsiteY514" fmla="*/ 1625558 h 1625557"/>
              <a:gd name="connsiteX515" fmla="*/ 5889027 w 11218359"/>
              <a:gd name="connsiteY515" fmla="*/ 1625558 h 1625557"/>
              <a:gd name="connsiteX516" fmla="*/ 5900457 w 11218359"/>
              <a:gd name="connsiteY516" fmla="*/ 1625558 h 1625557"/>
              <a:gd name="connsiteX517" fmla="*/ 5911887 w 11218359"/>
              <a:gd name="connsiteY517" fmla="*/ 1625558 h 1625557"/>
              <a:gd name="connsiteX518" fmla="*/ 5923317 w 11218359"/>
              <a:gd name="connsiteY518" fmla="*/ 1625558 h 1625557"/>
              <a:gd name="connsiteX519" fmla="*/ 5934747 w 11218359"/>
              <a:gd name="connsiteY519" fmla="*/ 1625558 h 1625557"/>
              <a:gd name="connsiteX520" fmla="*/ 5946225 w 11218359"/>
              <a:gd name="connsiteY520" fmla="*/ 1625558 h 1625557"/>
              <a:gd name="connsiteX521" fmla="*/ 5957655 w 11218359"/>
              <a:gd name="connsiteY521" fmla="*/ 1625558 h 1625557"/>
              <a:gd name="connsiteX522" fmla="*/ 5969084 w 11218359"/>
              <a:gd name="connsiteY522" fmla="*/ 1625558 h 1625557"/>
              <a:gd name="connsiteX523" fmla="*/ 5980514 w 11218359"/>
              <a:gd name="connsiteY523" fmla="*/ 1625558 h 1625557"/>
              <a:gd name="connsiteX524" fmla="*/ 5991944 w 11218359"/>
              <a:gd name="connsiteY524" fmla="*/ 1625558 h 1625557"/>
              <a:gd name="connsiteX525" fmla="*/ 6003422 w 11218359"/>
              <a:gd name="connsiteY525" fmla="*/ 1625558 h 1625557"/>
              <a:gd name="connsiteX526" fmla="*/ 6014852 w 11218359"/>
              <a:gd name="connsiteY526" fmla="*/ 1625558 h 1625557"/>
              <a:gd name="connsiteX527" fmla="*/ 6026282 w 11218359"/>
              <a:gd name="connsiteY527" fmla="*/ 1625558 h 1625557"/>
              <a:gd name="connsiteX528" fmla="*/ 6037712 w 11218359"/>
              <a:gd name="connsiteY528" fmla="*/ 1625558 h 1625557"/>
              <a:gd name="connsiteX529" fmla="*/ 6049142 w 11218359"/>
              <a:gd name="connsiteY529" fmla="*/ 1625558 h 1625557"/>
              <a:gd name="connsiteX530" fmla="*/ 6060620 w 11218359"/>
              <a:gd name="connsiteY530" fmla="*/ 1625558 h 1625557"/>
              <a:gd name="connsiteX531" fmla="*/ 6072049 w 11218359"/>
              <a:gd name="connsiteY531" fmla="*/ 1625558 h 1625557"/>
              <a:gd name="connsiteX532" fmla="*/ 6083480 w 11218359"/>
              <a:gd name="connsiteY532" fmla="*/ 1625558 h 1625557"/>
              <a:gd name="connsiteX533" fmla="*/ 6094910 w 11218359"/>
              <a:gd name="connsiteY533" fmla="*/ 1625558 h 1625557"/>
              <a:gd name="connsiteX534" fmla="*/ 6106340 w 11218359"/>
              <a:gd name="connsiteY534" fmla="*/ 1625558 h 1625557"/>
              <a:gd name="connsiteX535" fmla="*/ 6117818 w 11218359"/>
              <a:gd name="connsiteY535" fmla="*/ 1625558 h 1625557"/>
              <a:gd name="connsiteX536" fmla="*/ 6129247 w 11218359"/>
              <a:gd name="connsiteY536" fmla="*/ 1625558 h 1625557"/>
              <a:gd name="connsiteX537" fmla="*/ 6140677 w 11218359"/>
              <a:gd name="connsiteY537" fmla="*/ 1625558 h 1625557"/>
              <a:gd name="connsiteX538" fmla="*/ 6152107 w 11218359"/>
              <a:gd name="connsiteY538" fmla="*/ 1625558 h 1625557"/>
              <a:gd name="connsiteX539" fmla="*/ 6163537 w 11218359"/>
              <a:gd name="connsiteY539" fmla="*/ 1625558 h 1625557"/>
              <a:gd name="connsiteX540" fmla="*/ 6175015 w 11218359"/>
              <a:gd name="connsiteY540" fmla="*/ 1625558 h 1625557"/>
              <a:gd name="connsiteX541" fmla="*/ 6186445 w 11218359"/>
              <a:gd name="connsiteY541" fmla="*/ 1625558 h 1625557"/>
              <a:gd name="connsiteX542" fmla="*/ 6197875 w 11218359"/>
              <a:gd name="connsiteY542" fmla="*/ 1625558 h 1625557"/>
              <a:gd name="connsiteX543" fmla="*/ 6209305 w 11218359"/>
              <a:gd name="connsiteY543" fmla="*/ 1625558 h 1625557"/>
              <a:gd name="connsiteX544" fmla="*/ 6220735 w 11218359"/>
              <a:gd name="connsiteY544" fmla="*/ 1625558 h 1625557"/>
              <a:gd name="connsiteX545" fmla="*/ 6232212 w 11218359"/>
              <a:gd name="connsiteY545" fmla="*/ 1625558 h 1625557"/>
              <a:gd name="connsiteX546" fmla="*/ 6243642 w 11218359"/>
              <a:gd name="connsiteY546" fmla="*/ 1625558 h 1625557"/>
              <a:gd name="connsiteX547" fmla="*/ 6255073 w 11218359"/>
              <a:gd name="connsiteY547" fmla="*/ 1625558 h 1625557"/>
              <a:gd name="connsiteX548" fmla="*/ 6266503 w 11218359"/>
              <a:gd name="connsiteY548" fmla="*/ 1625558 h 1625557"/>
              <a:gd name="connsiteX549" fmla="*/ 6277933 w 11218359"/>
              <a:gd name="connsiteY549" fmla="*/ 1625558 h 1625557"/>
              <a:gd name="connsiteX550" fmla="*/ 6289410 w 11218359"/>
              <a:gd name="connsiteY550" fmla="*/ 1625558 h 1625557"/>
              <a:gd name="connsiteX551" fmla="*/ 6300840 w 11218359"/>
              <a:gd name="connsiteY551" fmla="*/ 1625558 h 1625557"/>
              <a:gd name="connsiteX552" fmla="*/ 6312270 w 11218359"/>
              <a:gd name="connsiteY552" fmla="*/ 1625558 h 1625557"/>
              <a:gd name="connsiteX553" fmla="*/ 6323700 w 11218359"/>
              <a:gd name="connsiteY553" fmla="*/ 1625558 h 1625557"/>
              <a:gd name="connsiteX554" fmla="*/ 6335130 w 11218359"/>
              <a:gd name="connsiteY554" fmla="*/ 1625558 h 1625557"/>
              <a:gd name="connsiteX555" fmla="*/ 6346608 w 11218359"/>
              <a:gd name="connsiteY555" fmla="*/ 1625558 h 1625557"/>
              <a:gd name="connsiteX556" fmla="*/ 6358038 w 11218359"/>
              <a:gd name="connsiteY556" fmla="*/ 1625558 h 1625557"/>
              <a:gd name="connsiteX557" fmla="*/ 6369468 w 11218359"/>
              <a:gd name="connsiteY557" fmla="*/ 1625558 h 1625557"/>
              <a:gd name="connsiteX558" fmla="*/ 6380898 w 11218359"/>
              <a:gd name="connsiteY558" fmla="*/ 1625558 h 1625557"/>
              <a:gd name="connsiteX559" fmla="*/ 6392328 w 11218359"/>
              <a:gd name="connsiteY559" fmla="*/ 1625558 h 1625557"/>
              <a:gd name="connsiteX560" fmla="*/ 6403805 w 11218359"/>
              <a:gd name="connsiteY560" fmla="*/ 1625558 h 1625557"/>
              <a:gd name="connsiteX561" fmla="*/ 6415235 w 11218359"/>
              <a:gd name="connsiteY561" fmla="*/ 1625558 h 1625557"/>
              <a:gd name="connsiteX562" fmla="*/ 6426666 w 11218359"/>
              <a:gd name="connsiteY562" fmla="*/ 1625558 h 1625557"/>
              <a:gd name="connsiteX563" fmla="*/ 6438096 w 11218359"/>
              <a:gd name="connsiteY563" fmla="*/ 1625558 h 1625557"/>
              <a:gd name="connsiteX564" fmla="*/ 6449525 w 11218359"/>
              <a:gd name="connsiteY564" fmla="*/ 1625558 h 1625557"/>
              <a:gd name="connsiteX565" fmla="*/ 6461003 w 11218359"/>
              <a:gd name="connsiteY565" fmla="*/ 1625558 h 1625557"/>
              <a:gd name="connsiteX566" fmla="*/ 6472433 w 11218359"/>
              <a:gd name="connsiteY566" fmla="*/ 1625558 h 1625557"/>
              <a:gd name="connsiteX567" fmla="*/ 6483863 w 11218359"/>
              <a:gd name="connsiteY567" fmla="*/ 1625558 h 1625557"/>
              <a:gd name="connsiteX568" fmla="*/ 6495293 w 11218359"/>
              <a:gd name="connsiteY568" fmla="*/ 1625558 h 1625557"/>
              <a:gd name="connsiteX569" fmla="*/ 6506723 w 11218359"/>
              <a:gd name="connsiteY569" fmla="*/ 1625558 h 1625557"/>
              <a:gd name="connsiteX570" fmla="*/ 6518201 w 11218359"/>
              <a:gd name="connsiteY570" fmla="*/ 1625558 h 1625557"/>
              <a:gd name="connsiteX571" fmla="*/ 6529631 w 11218359"/>
              <a:gd name="connsiteY571" fmla="*/ 1625558 h 1625557"/>
              <a:gd name="connsiteX572" fmla="*/ 6541061 w 11218359"/>
              <a:gd name="connsiteY572" fmla="*/ 1625558 h 1625557"/>
              <a:gd name="connsiteX573" fmla="*/ 6552490 w 11218359"/>
              <a:gd name="connsiteY573" fmla="*/ 1625558 h 1625557"/>
              <a:gd name="connsiteX574" fmla="*/ 6563921 w 11218359"/>
              <a:gd name="connsiteY574" fmla="*/ 1625558 h 1625557"/>
              <a:gd name="connsiteX575" fmla="*/ 6575398 w 11218359"/>
              <a:gd name="connsiteY575" fmla="*/ 1625558 h 1625557"/>
              <a:gd name="connsiteX576" fmla="*/ 6586828 w 11218359"/>
              <a:gd name="connsiteY576" fmla="*/ 1625558 h 1625557"/>
              <a:gd name="connsiteX577" fmla="*/ 6598259 w 11218359"/>
              <a:gd name="connsiteY577" fmla="*/ 1625558 h 1625557"/>
              <a:gd name="connsiteX578" fmla="*/ 6609688 w 11218359"/>
              <a:gd name="connsiteY578" fmla="*/ 1625558 h 1625557"/>
              <a:gd name="connsiteX579" fmla="*/ 6621118 w 11218359"/>
              <a:gd name="connsiteY579" fmla="*/ 1625558 h 1625557"/>
              <a:gd name="connsiteX580" fmla="*/ 6632596 w 11218359"/>
              <a:gd name="connsiteY580" fmla="*/ 1625558 h 1625557"/>
              <a:gd name="connsiteX581" fmla="*/ 6644026 w 11218359"/>
              <a:gd name="connsiteY581" fmla="*/ 1625558 h 1625557"/>
              <a:gd name="connsiteX582" fmla="*/ 6655456 w 11218359"/>
              <a:gd name="connsiteY582" fmla="*/ 1625558 h 1625557"/>
              <a:gd name="connsiteX583" fmla="*/ 6666886 w 11218359"/>
              <a:gd name="connsiteY583" fmla="*/ 1625558 h 1625557"/>
              <a:gd name="connsiteX584" fmla="*/ 6678316 w 11218359"/>
              <a:gd name="connsiteY584" fmla="*/ 1625558 h 1625557"/>
              <a:gd name="connsiteX585" fmla="*/ 6689794 w 11218359"/>
              <a:gd name="connsiteY585" fmla="*/ 1625558 h 1625557"/>
              <a:gd name="connsiteX586" fmla="*/ 6701224 w 11218359"/>
              <a:gd name="connsiteY586" fmla="*/ 1625558 h 1625557"/>
              <a:gd name="connsiteX587" fmla="*/ 6712653 w 11218359"/>
              <a:gd name="connsiteY587" fmla="*/ 1625558 h 1625557"/>
              <a:gd name="connsiteX588" fmla="*/ 6724083 w 11218359"/>
              <a:gd name="connsiteY588" fmla="*/ 1625558 h 1625557"/>
              <a:gd name="connsiteX589" fmla="*/ 6735514 w 11218359"/>
              <a:gd name="connsiteY589" fmla="*/ 1625558 h 1625557"/>
              <a:gd name="connsiteX590" fmla="*/ 6746944 w 11218359"/>
              <a:gd name="connsiteY590" fmla="*/ 1625558 h 1625557"/>
              <a:gd name="connsiteX591" fmla="*/ 6758421 w 11218359"/>
              <a:gd name="connsiteY591" fmla="*/ 1625558 h 1625557"/>
              <a:gd name="connsiteX592" fmla="*/ 6769851 w 11218359"/>
              <a:gd name="connsiteY592" fmla="*/ 1625558 h 1625557"/>
              <a:gd name="connsiteX593" fmla="*/ 6781281 w 11218359"/>
              <a:gd name="connsiteY593" fmla="*/ 1625558 h 1625557"/>
              <a:gd name="connsiteX594" fmla="*/ 6792711 w 11218359"/>
              <a:gd name="connsiteY594" fmla="*/ 1625558 h 1625557"/>
              <a:gd name="connsiteX595" fmla="*/ 6804141 w 11218359"/>
              <a:gd name="connsiteY595" fmla="*/ 1625558 h 1625557"/>
              <a:gd name="connsiteX596" fmla="*/ 6815619 w 11218359"/>
              <a:gd name="connsiteY596" fmla="*/ 1625558 h 1625557"/>
              <a:gd name="connsiteX597" fmla="*/ 6827049 w 11218359"/>
              <a:gd name="connsiteY597" fmla="*/ 1625558 h 1625557"/>
              <a:gd name="connsiteX598" fmla="*/ 6838479 w 11218359"/>
              <a:gd name="connsiteY598" fmla="*/ 1625558 h 1625557"/>
              <a:gd name="connsiteX599" fmla="*/ 6849909 w 11218359"/>
              <a:gd name="connsiteY599" fmla="*/ 1625558 h 1625557"/>
              <a:gd name="connsiteX600" fmla="*/ 6861339 w 11218359"/>
              <a:gd name="connsiteY600" fmla="*/ 1625558 h 1625557"/>
              <a:gd name="connsiteX601" fmla="*/ 6872816 w 11218359"/>
              <a:gd name="connsiteY601" fmla="*/ 1625558 h 1625557"/>
              <a:gd name="connsiteX602" fmla="*/ 6884246 w 11218359"/>
              <a:gd name="connsiteY602" fmla="*/ 1625558 h 1625557"/>
              <a:gd name="connsiteX603" fmla="*/ 6895676 w 11218359"/>
              <a:gd name="connsiteY603" fmla="*/ 1625558 h 1625557"/>
              <a:gd name="connsiteX604" fmla="*/ 6907107 w 11218359"/>
              <a:gd name="connsiteY604" fmla="*/ 1625558 h 1625557"/>
              <a:gd name="connsiteX605" fmla="*/ 6918537 w 11218359"/>
              <a:gd name="connsiteY605" fmla="*/ 1625558 h 1625557"/>
              <a:gd name="connsiteX606" fmla="*/ 6930014 w 11218359"/>
              <a:gd name="connsiteY606" fmla="*/ 1625558 h 1625557"/>
              <a:gd name="connsiteX607" fmla="*/ 6941444 w 11218359"/>
              <a:gd name="connsiteY607" fmla="*/ 1625558 h 1625557"/>
              <a:gd name="connsiteX608" fmla="*/ 6952874 w 11218359"/>
              <a:gd name="connsiteY608" fmla="*/ 1625558 h 1625557"/>
              <a:gd name="connsiteX609" fmla="*/ 6964304 w 11218359"/>
              <a:gd name="connsiteY609" fmla="*/ 1625558 h 1625557"/>
              <a:gd name="connsiteX610" fmla="*/ 6975734 w 11218359"/>
              <a:gd name="connsiteY610" fmla="*/ 1625558 h 1625557"/>
              <a:gd name="connsiteX611" fmla="*/ 6987212 w 11218359"/>
              <a:gd name="connsiteY611" fmla="*/ 1625558 h 1625557"/>
              <a:gd name="connsiteX612" fmla="*/ 6998642 w 11218359"/>
              <a:gd name="connsiteY612" fmla="*/ 1625558 h 1625557"/>
              <a:gd name="connsiteX613" fmla="*/ 7010072 w 11218359"/>
              <a:gd name="connsiteY613" fmla="*/ 1625558 h 1625557"/>
              <a:gd name="connsiteX614" fmla="*/ 7021502 w 11218359"/>
              <a:gd name="connsiteY614" fmla="*/ 1625558 h 1625557"/>
              <a:gd name="connsiteX615" fmla="*/ 7032931 w 11218359"/>
              <a:gd name="connsiteY615" fmla="*/ 1625558 h 1625557"/>
              <a:gd name="connsiteX616" fmla="*/ 7044409 w 11218359"/>
              <a:gd name="connsiteY616" fmla="*/ 1625558 h 1625557"/>
              <a:gd name="connsiteX617" fmla="*/ 7055839 w 11218359"/>
              <a:gd name="connsiteY617" fmla="*/ 1625558 h 1625557"/>
              <a:gd name="connsiteX618" fmla="*/ 7067269 w 11218359"/>
              <a:gd name="connsiteY618" fmla="*/ 1625558 h 1625557"/>
              <a:gd name="connsiteX619" fmla="*/ 7078700 w 11218359"/>
              <a:gd name="connsiteY619" fmla="*/ 1625558 h 1625557"/>
              <a:gd name="connsiteX620" fmla="*/ 7090129 w 11218359"/>
              <a:gd name="connsiteY620" fmla="*/ 1625558 h 1625557"/>
              <a:gd name="connsiteX621" fmla="*/ 7101607 w 11218359"/>
              <a:gd name="connsiteY621" fmla="*/ 1625558 h 1625557"/>
              <a:gd name="connsiteX622" fmla="*/ 7113037 w 11218359"/>
              <a:gd name="connsiteY622" fmla="*/ 1625558 h 1625557"/>
              <a:gd name="connsiteX623" fmla="*/ 7124467 w 11218359"/>
              <a:gd name="connsiteY623" fmla="*/ 1625558 h 1625557"/>
              <a:gd name="connsiteX624" fmla="*/ 7135897 w 11218359"/>
              <a:gd name="connsiteY624" fmla="*/ 1625558 h 1625557"/>
              <a:gd name="connsiteX625" fmla="*/ 7147327 w 11218359"/>
              <a:gd name="connsiteY625" fmla="*/ 1625558 h 1625557"/>
              <a:gd name="connsiteX626" fmla="*/ 7158805 w 11218359"/>
              <a:gd name="connsiteY626" fmla="*/ 1625558 h 1625557"/>
              <a:gd name="connsiteX627" fmla="*/ 7170235 w 11218359"/>
              <a:gd name="connsiteY627" fmla="*/ 1625558 h 1625557"/>
              <a:gd name="connsiteX628" fmla="*/ 7181665 w 11218359"/>
              <a:gd name="connsiteY628" fmla="*/ 1625558 h 1625557"/>
              <a:gd name="connsiteX629" fmla="*/ 7193094 w 11218359"/>
              <a:gd name="connsiteY629" fmla="*/ 1625558 h 1625557"/>
              <a:gd name="connsiteX630" fmla="*/ 7204524 w 11218359"/>
              <a:gd name="connsiteY630" fmla="*/ 1625558 h 1625557"/>
              <a:gd name="connsiteX631" fmla="*/ 7216002 w 11218359"/>
              <a:gd name="connsiteY631" fmla="*/ 1625558 h 1625557"/>
              <a:gd name="connsiteX632" fmla="*/ 7227432 w 11218359"/>
              <a:gd name="connsiteY632" fmla="*/ 1625558 h 1625557"/>
              <a:gd name="connsiteX633" fmla="*/ 7238862 w 11218359"/>
              <a:gd name="connsiteY633" fmla="*/ 1625558 h 1625557"/>
              <a:gd name="connsiteX634" fmla="*/ 7250292 w 11218359"/>
              <a:gd name="connsiteY634" fmla="*/ 1625558 h 1625557"/>
              <a:gd name="connsiteX635" fmla="*/ 7261722 w 11218359"/>
              <a:gd name="connsiteY635" fmla="*/ 1625558 h 1625557"/>
              <a:gd name="connsiteX636" fmla="*/ 7273200 w 11218359"/>
              <a:gd name="connsiteY636" fmla="*/ 1625558 h 1625557"/>
              <a:gd name="connsiteX637" fmla="*/ 7284630 w 11218359"/>
              <a:gd name="connsiteY637" fmla="*/ 1625558 h 1625557"/>
              <a:gd name="connsiteX638" fmla="*/ 7296060 w 11218359"/>
              <a:gd name="connsiteY638" fmla="*/ 1625558 h 1625557"/>
              <a:gd name="connsiteX639" fmla="*/ 7307490 w 11218359"/>
              <a:gd name="connsiteY639" fmla="*/ 1625558 h 1625557"/>
              <a:gd name="connsiteX640" fmla="*/ 7318920 w 11218359"/>
              <a:gd name="connsiteY640" fmla="*/ 1625558 h 1625557"/>
              <a:gd name="connsiteX641" fmla="*/ 7330398 w 11218359"/>
              <a:gd name="connsiteY641" fmla="*/ 1625558 h 1625557"/>
              <a:gd name="connsiteX642" fmla="*/ 7341828 w 11218359"/>
              <a:gd name="connsiteY642" fmla="*/ 1625558 h 1625557"/>
              <a:gd name="connsiteX643" fmla="*/ 7353257 w 11218359"/>
              <a:gd name="connsiteY643" fmla="*/ 1625558 h 1625557"/>
              <a:gd name="connsiteX644" fmla="*/ 7364687 w 11218359"/>
              <a:gd name="connsiteY644" fmla="*/ 1625558 h 1625557"/>
              <a:gd name="connsiteX645" fmla="*/ 7376117 w 11218359"/>
              <a:gd name="connsiteY645" fmla="*/ 1625558 h 1625557"/>
              <a:gd name="connsiteX646" fmla="*/ 7387595 w 11218359"/>
              <a:gd name="connsiteY646" fmla="*/ 1625558 h 1625557"/>
              <a:gd name="connsiteX647" fmla="*/ 7399025 w 11218359"/>
              <a:gd name="connsiteY647" fmla="*/ 1625558 h 1625557"/>
              <a:gd name="connsiteX648" fmla="*/ 7410455 w 11218359"/>
              <a:gd name="connsiteY648" fmla="*/ 1625558 h 1625557"/>
              <a:gd name="connsiteX649" fmla="*/ 7421885 w 11218359"/>
              <a:gd name="connsiteY649" fmla="*/ 1625558 h 1625557"/>
              <a:gd name="connsiteX650" fmla="*/ 7433315 w 11218359"/>
              <a:gd name="connsiteY650" fmla="*/ 1625558 h 1625557"/>
              <a:gd name="connsiteX651" fmla="*/ 7444793 w 11218359"/>
              <a:gd name="connsiteY651" fmla="*/ 1625558 h 1625557"/>
              <a:gd name="connsiteX652" fmla="*/ 7456222 w 11218359"/>
              <a:gd name="connsiteY652" fmla="*/ 1625558 h 1625557"/>
              <a:gd name="connsiteX653" fmla="*/ 7467653 w 11218359"/>
              <a:gd name="connsiteY653" fmla="*/ 1625558 h 1625557"/>
              <a:gd name="connsiteX654" fmla="*/ 7479083 w 11218359"/>
              <a:gd name="connsiteY654" fmla="*/ 1625558 h 1625557"/>
              <a:gd name="connsiteX655" fmla="*/ 7490513 w 11218359"/>
              <a:gd name="connsiteY655" fmla="*/ 1625558 h 1625557"/>
              <a:gd name="connsiteX656" fmla="*/ 7501990 w 11218359"/>
              <a:gd name="connsiteY656" fmla="*/ 1625558 h 1625557"/>
              <a:gd name="connsiteX657" fmla="*/ 7513420 w 11218359"/>
              <a:gd name="connsiteY657" fmla="*/ 1625558 h 1625557"/>
              <a:gd name="connsiteX658" fmla="*/ 7524850 w 11218359"/>
              <a:gd name="connsiteY658" fmla="*/ 1625558 h 1625557"/>
              <a:gd name="connsiteX659" fmla="*/ 7536280 w 11218359"/>
              <a:gd name="connsiteY659" fmla="*/ 1625558 h 1625557"/>
              <a:gd name="connsiteX660" fmla="*/ 7547710 w 11218359"/>
              <a:gd name="connsiteY660" fmla="*/ 1625558 h 1625557"/>
              <a:gd name="connsiteX661" fmla="*/ 7559188 w 11218359"/>
              <a:gd name="connsiteY661" fmla="*/ 1625558 h 1625557"/>
              <a:gd name="connsiteX662" fmla="*/ 7570618 w 11218359"/>
              <a:gd name="connsiteY662" fmla="*/ 1625558 h 1625557"/>
              <a:gd name="connsiteX663" fmla="*/ 7582048 w 11218359"/>
              <a:gd name="connsiteY663" fmla="*/ 1625558 h 1625557"/>
              <a:gd name="connsiteX664" fmla="*/ 7593478 w 11218359"/>
              <a:gd name="connsiteY664" fmla="*/ 1625558 h 1625557"/>
              <a:gd name="connsiteX665" fmla="*/ 7604908 w 11218359"/>
              <a:gd name="connsiteY665" fmla="*/ 1625558 h 1625557"/>
              <a:gd name="connsiteX666" fmla="*/ 7616385 w 11218359"/>
              <a:gd name="connsiteY666" fmla="*/ 1625558 h 1625557"/>
              <a:gd name="connsiteX667" fmla="*/ 7627815 w 11218359"/>
              <a:gd name="connsiteY667" fmla="*/ 1625558 h 1625557"/>
              <a:gd name="connsiteX668" fmla="*/ 7639246 w 11218359"/>
              <a:gd name="connsiteY668" fmla="*/ 1625558 h 1625557"/>
              <a:gd name="connsiteX669" fmla="*/ 7650676 w 11218359"/>
              <a:gd name="connsiteY669" fmla="*/ 1625558 h 1625557"/>
              <a:gd name="connsiteX670" fmla="*/ 7662106 w 11218359"/>
              <a:gd name="connsiteY670" fmla="*/ 1625558 h 1625557"/>
              <a:gd name="connsiteX671" fmla="*/ 7673583 w 11218359"/>
              <a:gd name="connsiteY671" fmla="*/ 1625558 h 1625557"/>
              <a:gd name="connsiteX672" fmla="*/ 7685013 w 11218359"/>
              <a:gd name="connsiteY672" fmla="*/ 1625558 h 1625557"/>
              <a:gd name="connsiteX673" fmla="*/ 7696443 w 11218359"/>
              <a:gd name="connsiteY673" fmla="*/ 1625558 h 1625557"/>
              <a:gd name="connsiteX674" fmla="*/ 7707873 w 11218359"/>
              <a:gd name="connsiteY674" fmla="*/ 1625558 h 1625557"/>
              <a:gd name="connsiteX675" fmla="*/ 7719303 w 11218359"/>
              <a:gd name="connsiteY675" fmla="*/ 1625558 h 1625557"/>
              <a:gd name="connsiteX676" fmla="*/ 7730733 w 11218359"/>
              <a:gd name="connsiteY676" fmla="*/ 1625558 h 1625557"/>
              <a:gd name="connsiteX677" fmla="*/ 7742211 w 11218359"/>
              <a:gd name="connsiteY677" fmla="*/ 1625558 h 1625557"/>
              <a:gd name="connsiteX678" fmla="*/ 7753641 w 11218359"/>
              <a:gd name="connsiteY678" fmla="*/ 1625558 h 1625557"/>
              <a:gd name="connsiteX679" fmla="*/ 7765071 w 11218359"/>
              <a:gd name="connsiteY679" fmla="*/ 1625558 h 1625557"/>
              <a:gd name="connsiteX680" fmla="*/ 7776501 w 11218359"/>
              <a:gd name="connsiteY680" fmla="*/ 1625558 h 1625557"/>
              <a:gd name="connsiteX681" fmla="*/ 7787931 w 11218359"/>
              <a:gd name="connsiteY681" fmla="*/ 1625558 h 1625557"/>
              <a:gd name="connsiteX682" fmla="*/ 7799408 w 11218359"/>
              <a:gd name="connsiteY682" fmla="*/ 1625558 h 1625557"/>
              <a:gd name="connsiteX683" fmla="*/ 7810839 w 11218359"/>
              <a:gd name="connsiteY683" fmla="*/ 1625558 h 1625557"/>
              <a:gd name="connsiteX684" fmla="*/ 7822268 w 11218359"/>
              <a:gd name="connsiteY684" fmla="*/ 1625558 h 1625557"/>
              <a:gd name="connsiteX685" fmla="*/ 7833698 w 11218359"/>
              <a:gd name="connsiteY685" fmla="*/ 1625558 h 1625557"/>
              <a:gd name="connsiteX686" fmla="*/ 7845128 w 11218359"/>
              <a:gd name="connsiteY686" fmla="*/ 1625558 h 1625557"/>
              <a:gd name="connsiteX687" fmla="*/ 7856606 w 11218359"/>
              <a:gd name="connsiteY687" fmla="*/ 1625558 h 1625557"/>
              <a:gd name="connsiteX688" fmla="*/ 7868036 w 11218359"/>
              <a:gd name="connsiteY688" fmla="*/ 1625558 h 1625557"/>
              <a:gd name="connsiteX689" fmla="*/ 7879466 w 11218359"/>
              <a:gd name="connsiteY689" fmla="*/ 1625558 h 1625557"/>
              <a:gd name="connsiteX690" fmla="*/ 7890896 w 11218359"/>
              <a:gd name="connsiteY690" fmla="*/ 1625558 h 1625557"/>
              <a:gd name="connsiteX691" fmla="*/ 7902326 w 11218359"/>
              <a:gd name="connsiteY691" fmla="*/ 1625558 h 1625557"/>
              <a:gd name="connsiteX692" fmla="*/ 7913804 w 11218359"/>
              <a:gd name="connsiteY692" fmla="*/ 1625558 h 1625557"/>
              <a:gd name="connsiteX693" fmla="*/ 7925234 w 11218359"/>
              <a:gd name="connsiteY693" fmla="*/ 1625558 h 1625557"/>
              <a:gd name="connsiteX694" fmla="*/ 7936663 w 11218359"/>
              <a:gd name="connsiteY694" fmla="*/ 1625558 h 1625557"/>
              <a:gd name="connsiteX695" fmla="*/ 7948094 w 11218359"/>
              <a:gd name="connsiteY695" fmla="*/ 1625558 h 1625557"/>
              <a:gd name="connsiteX696" fmla="*/ 7959524 w 11218359"/>
              <a:gd name="connsiteY696" fmla="*/ 1625558 h 1625557"/>
              <a:gd name="connsiteX697" fmla="*/ 7971001 w 11218359"/>
              <a:gd name="connsiteY697" fmla="*/ 1625558 h 1625557"/>
              <a:gd name="connsiteX698" fmla="*/ 7982431 w 11218359"/>
              <a:gd name="connsiteY698" fmla="*/ 1625558 h 1625557"/>
              <a:gd name="connsiteX699" fmla="*/ 7993861 w 11218359"/>
              <a:gd name="connsiteY699" fmla="*/ 1625558 h 1625557"/>
              <a:gd name="connsiteX700" fmla="*/ 8005291 w 11218359"/>
              <a:gd name="connsiteY700" fmla="*/ 1625558 h 1625557"/>
              <a:gd name="connsiteX701" fmla="*/ 8016721 w 11218359"/>
              <a:gd name="connsiteY701" fmla="*/ 1625558 h 1625557"/>
              <a:gd name="connsiteX702" fmla="*/ 8028199 w 11218359"/>
              <a:gd name="connsiteY702" fmla="*/ 1625558 h 1625557"/>
              <a:gd name="connsiteX703" fmla="*/ 8039629 w 11218359"/>
              <a:gd name="connsiteY703" fmla="*/ 1625558 h 1625557"/>
              <a:gd name="connsiteX704" fmla="*/ 8051059 w 11218359"/>
              <a:gd name="connsiteY704" fmla="*/ 1625558 h 1625557"/>
              <a:gd name="connsiteX705" fmla="*/ 8062489 w 11218359"/>
              <a:gd name="connsiteY705" fmla="*/ 1625558 h 1625557"/>
              <a:gd name="connsiteX706" fmla="*/ 8073919 w 11218359"/>
              <a:gd name="connsiteY706" fmla="*/ 1625558 h 1625557"/>
              <a:gd name="connsiteX707" fmla="*/ 8085396 w 11218359"/>
              <a:gd name="connsiteY707" fmla="*/ 1625558 h 1625557"/>
              <a:gd name="connsiteX708" fmla="*/ 8096826 w 11218359"/>
              <a:gd name="connsiteY708" fmla="*/ 1625558 h 1625557"/>
              <a:gd name="connsiteX709" fmla="*/ 8108256 w 11218359"/>
              <a:gd name="connsiteY709" fmla="*/ 1625558 h 1625557"/>
              <a:gd name="connsiteX710" fmla="*/ 8119687 w 11218359"/>
              <a:gd name="connsiteY710" fmla="*/ 1625558 h 1625557"/>
              <a:gd name="connsiteX711" fmla="*/ 8131117 w 11218359"/>
              <a:gd name="connsiteY711" fmla="*/ 1625558 h 1625557"/>
              <a:gd name="connsiteX712" fmla="*/ 8142594 w 11218359"/>
              <a:gd name="connsiteY712" fmla="*/ 1625558 h 1625557"/>
              <a:gd name="connsiteX713" fmla="*/ 8154024 w 11218359"/>
              <a:gd name="connsiteY713" fmla="*/ 1625558 h 1625557"/>
              <a:gd name="connsiteX714" fmla="*/ 8165454 w 11218359"/>
              <a:gd name="connsiteY714" fmla="*/ 1625558 h 1625557"/>
              <a:gd name="connsiteX715" fmla="*/ 8176884 w 11218359"/>
              <a:gd name="connsiteY715" fmla="*/ 1625558 h 1625557"/>
              <a:gd name="connsiteX716" fmla="*/ 8188314 w 11218359"/>
              <a:gd name="connsiteY716" fmla="*/ 1625558 h 1625557"/>
              <a:gd name="connsiteX717" fmla="*/ 8199792 w 11218359"/>
              <a:gd name="connsiteY717" fmla="*/ 1625558 h 1625557"/>
              <a:gd name="connsiteX718" fmla="*/ 8211222 w 11218359"/>
              <a:gd name="connsiteY718" fmla="*/ 1625558 h 1625557"/>
              <a:gd name="connsiteX719" fmla="*/ 8222652 w 11218359"/>
              <a:gd name="connsiteY719" fmla="*/ 1625558 h 1625557"/>
              <a:gd name="connsiteX720" fmla="*/ 8234082 w 11218359"/>
              <a:gd name="connsiteY720" fmla="*/ 1625558 h 1625557"/>
              <a:gd name="connsiteX721" fmla="*/ 8245512 w 11218359"/>
              <a:gd name="connsiteY721" fmla="*/ 1625558 h 1625557"/>
              <a:gd name="connsiteX722" fmla="*/ 8256989 w 11218359"/>
              <a:gd name="connsiteY722" fmla="*/ 1625558 h 1625557"/>
              <a:gd name="connsiteX723" fmla="*/ 8268419 w 11218359"/>
              <a:gd name="connsiteY723" fmla="*/ 1625558 h 1625557"/>
              <a:gd name="connsiteX724" fmla="*/ 8279850 w 11218359"/>
              <a:gd name="connsiteY724" fmla="*/ 1625558 h 1625557"/>
              <a:gd name="connsiteX725" fmla="*/ 8291280 w 11218359"/>
              <a:gd name="connsiteY725" fmla="*/ 1625558 h 1625557"/>
              <a:gd name="connsiteX726" fmla="*/ 8302709 w 11218359"/>
              <a:gd name="connsiteY726" fmla="*/ 1625558 h 1625557"/>
              <a:gd name="connsiteX727" fmla="*/ 8314187 w 11218359"/>
              <a:gd name="connsiteY727" fmla="*/ 1625558 h 1625557"/>
              <a:gd name="connsiteX728" fmla="*/ 8325617 w 11218359"/>
              <a:gd name="connsiteY728" fmla="*/ 1625558 h 1625557"/>
              <a:gd name="connsiteX729" fmla="*/ 8337047 w 11218359"/>
              <a:gd name="connsiteY729" fmla="*/ 1625558 h 1625557"/>
              <a:gd name="connsiteX730" fmla="*/ 8348477 w 11218359"/>
              <a:gd name="connsiteY730" fmla="*/ 1625558 h 1625557"/>
              <a:gd name="connsiteX731" fmla="*/ 8359907 w 11218359"/>
              <a:gd name="connsiteY731" fmla="*/ 1625558 h 1625557"/>
              <a:gd name="connsiteX732" fmla="*/ 8371385 w 11218359"/>
              <a:gd name="connsiteY732" fmla="*/ 1625558 h 1625557"/>
              <a:gd name="connsiteX733" fmla="*/ 8382815 w 11218359"/>
              <a:gd name="connsiteY733" fmla="*/ 1625558 h 1625557"/>
              <a:gd name="connsiteX734" fmla="*/ 8394245 w 11218359"/>
              <a:gd name="connsiteY734" fmla="*/ 1625558 h 1625557"/>
              <a:gd name="connsiteX735" fmla="*/ 8405674 w 11218359"/>
              <a:gd name="connsiteY735" fmla="*/ 1625558 h 1625557"/>
              <a:gd name="connsiteX736" fmla="*/ 8417104 w 11218359"/>
              <a:gd name="connsiteY736" fmla="*/ 1625558 h 1625557"/>
              <a:gd name="connsiteX737" fmla="*/ 8428582 w 11218359"/>
              <a:gd name="connsiteY737" fmla="*/ 1625558 h 1625557"/>
              <a:gd name="connsiteX738" fmla="*/ 8440012 w 11218359"/>
              <a:gd name="connsiteY738" fmla="*/ 1625558 h 1625557"/>
              <a:gd name="connsiteX739" fmla="*/ 8451442 w 11218359"/>
              <a:gd name="connsiteY739" fmla="*/ 1625558 h 1625557"/>
              <a:gd name="connsiteX740" fmla="*/ 8462872 w 11218359"/>
              <a:gd name="connsiteY740" fmla="*/ 1625558 h 1625557"/>
              <a:gd name="connsiteX741" fmla="*/ 8474302 w 11218359"/>
              <a:gd name="connsiteY741" fmla="*/ 1625558 h 1625557"/>
              <a:gd name="connsiteX742" fmla="*/ 8485780 w 11218359"/>
              <a:gd name="connsiteY742" fmla="*/ 1625558 h 1625557"/>
              <a:gd name="connsiteX743" fmla="*/ 8497210 w 11218359"/>
              <a:gd name="connsiteY743" fmla="*/ 1625558 h 1625557"/>
              <a:gd name="connsiteX744" fmla="*/ 8508640 w 11218359"/>
              <a:gd name="connsiteY744" fmla="*/ 1625558 h 1625557"/>
              <a:gd name="connsiteX745" fmla="*/ 8520069 w 11218359"/>
              <a:gd name="connsiteY745" fmla="*/ 1625558 h 1625557"/>
              <a:gd name="connsiteX746" fmla="*/ 8531500 w 11218359"/>
              <a:gd name="connsiteY746" fmla="*/ 1625558 h 1625557"/>
              <a:gd name="connsiteX747" fmla="*/ 8542977 w 11218359"/>
              <a:gd name="connsiteY747" fmla="*/ 1625558 h 1625557"/>
              <a:gd name="connsiteX748" fmla="*/ 8554407 w 11218359"/>
              <a:gd name="connsiteY748" fmla="*/ 1625558 h 1625557"/>
              <a:gd name="connsiteX749" fmla="*/ 8565837 w 11218359"/>
              <a:gd name="connsiteY749" fmla="*/ 1625558 h 1625557"/>
              <a:gd name="connsiteX750" fmla="*/ 8577267 w 11218359"/>
              <a:gd name="connsiteY750" fmla="*/ 1625558 h 1625557"/>
              <a:gd name="connsiteX751" fmla="*/ 8588697 w 11218359"/>
              <a:gd name="connsiteY751" fmla="*/ 1625558 h 1625557"/>
              <a:gd name="connsiteX752" fmla="*/ 8600175 w 11218359"/>
              <a:gd name="connsiteY752" fmla="*/ 1625558 h 1625557"/>
              <a:gd name="connsiteX753" fmla="*/ 8611605 w 11218359"/>
              <a:gd name="connsiteY753" fmla="*/ 1625558 h 1625557"/>
              <a:gd name="connsiteX754" fmla="*/ 8623035 w 11218359"/>
              <a:gd name="connsiteY754" fmla="*/ 1625558 h 1625557"/>
              <a:gd name="connsiteX755" fmla="*/ 8634465 w 11218359"/>
              <a:gd name="connsiteY755" fmla="*/ 1625558 h 1625557"/>
              <a:gd name="connsiteX756" fmla="*/ 8645895 w 11218359"/>
              <a:gd name="connsiteY756" fmla="*/ 1625558 h 1625557"/>
              <a:gd name="connsiteX757" fmla="*/ 8657373 w 11218359"/>
              <a:gd name="connsiteY757" fmla="*/ 1625558 h 1625557"/>
              <a:gd name="connsiteX758" fmla="*/ 8668802 w 11218359"/>
              <a:gd name="connsiteY758" fmla="*/ 1625558 h 1625557"/>
              <a:gd name="connsiteX759" fmla="*/ 8680232 w 11218359"/>
              <a:gd name="connsiteY759" fmla="*/ 1625558 h 1625557"/>
              <a:gd name="connsiteX760" fmla="*/ 8691662 w 11218359"/>
              <a:gd name="connsiteY760" fmla="*/ 1625558 h 1625557"/>
              <a:gd name="connsiteX761" fmla="*/ 8703093 w 11218359"/>
              <a:gd name="connsiteY761" fmla="*/ 1625558 h 1625557"/>
              <a:gd name="connsiteX762" fmla="*/ 8714570 w 11218359"/>
              <a:gd name="connsiteY762" fmla="*/ 1625558 h 1625557"/>
              <a:gd name="connsiteX763" fmla="*/ 8726000 w 11218359"/>
              <a:gd name="connsiteY763" fmla="*/ 1625558 h 1625557"/>
              <a:gd name="connsiteX764" fmla="*/ 8737430 w 11218359"/>
              <a:gd name="connsiteY764" fmla="*/ 1625558 h 1625557"/>
              <a:gd name="connsiteX765" fmla="*/ 8748860 w 11218359"/>
              <a:gd name="connsiteY765" fmla="*/ 1625558 h 1625557"/>
              <a:gd name="connsiteX766" fmla="*/ 8760290 w 11218359"/>
              <a:gd name="connsiteY766" fmla="*/ 1625558 h 1625557"/>
              <a:gd name="connsiteX767" fmla="*/ 8771768 w 11218359"/>
              <a:gd name="connsiteY767" fmla="*/ 1625558 h 1625557"/>
              <a:gd name="connsiteX768" fmla="*/ 8783198 w 11218359"/>
              <a:gd name="connsiteY768" fmla="*/ 1625558 h 1625557"/>
              <a:gd name="connsiteX769" fmla="*/ 8794628 w 11218359"/>
              <a:gd name="connsiteY769" fmla="*/ 1625558 h 1625557"/>
              <a:gd name="connsiteX770" fmla="*/ 8806058 w 11218359"/>
              <a:gd name="connsiteY770" fmla="*/ 1625558 h 1625557"/>
              <a:gd name="connsiteX771" fmla="*/ 8817488 w 11218359"/>
              <a:gd name="connsiteY771" fmla="*/ 1625558 h 1625557"/>
              <a:gd name="connsiteX772" fmla="*/ 8828918 w 11218359"/>
              <a:gd name="connsiteY772" fmla="*/ 1625558 h 1625557"/>
              <a:gd name="connsiteX773" fmla="*/ 8840395 w 11218359"/>
              <a:gd name="connsiteY773" fmla="*/ 1625558 h 1625557"/>
              <a:gd name="connsiteX774" fmla="*/ 8851825 w 11218359"/>
              <a:gd name="connsiteY774" fmla="*/ 1625558 h 1625557"/>
              <a:gd name="connsiteX775" fmla="*/ 8863256 w 11218359"/>
              <a:gd name="connsiteY775" fmla="*/ 1625558 h 1625557"/>
              <a:gd name="connsiteX776" fmla="*/ 8874686 w 11218359"/>
              <a:gd name="connsiteY776" fmla="*/ 1625558 h 1625557"/>
              <a:gd name="connsiteX777" fmla="*/ 8886115 w 11218359"/>
              <a:gd name="connsiteY777" fmla="*/ 1625558 h 1625557"/>
              <a:gd name="connsiteX778" fmla="*/ 8897593 w 11218359"/>
              <a:gd name="connsiteY778" fmla="*/ 1625558 h 1625557"/>
              <a:gd name="connsiteX779" fmla="*/ 8909022 w 11218359"/>
              <a:gd name="connsiteY779" fmla="*/ 1625558 h 1625557"/>
              <a:gd name="connsiteX780" fmla="*/ 8920453 w 11218359"/>
              <a:gd name="connsiteY780" fmla="*/ 1625558 h 1625557"/>
              <a:gd name="connsiteX781" fmla="*/ 8931883 w 11218359"/>
              <a:gd name="connsiteY781" fmla="*/ 1625558 h 1625557"/>
              <a:gd name="connsiteX782" fmla="*/ 8943313 w 11218359"/>
              <a:gd name="connsiteY782" fmla="*/ 1625558 h 1625557"/>
              <a:gd name="connsiteX783" fmla="*/ 8954791 w 11218359"/>
              <a:gd name="connsiteY783" fmla="*/ 1625558 h 1625557"/>
              <a:gd name="connsiteX784" fmla="*/ 8966220 w 11218359"/>
              <a:gd name="connsiteY784" fmla="*/ 1625558 h 1625557"/>
              <a:gd name="connsiteX785" fmla="*/ 8977651 w 11218359"/>
              <a:gd name="connsiteY785" fmla="*/ 1625558 h 1625557"/>
              <a:gd name="connsiteX786" fmla="*/ 8989080 w 11218359"/>
              <a:gd name="connsiteY786" fmla="*/ 1625558 h 1625557"/>
              <a:gd name="connsiteX787" fmla="*/ 9000511 w 11218359"/>
              <a:gd name="connsiteY787" fmla="*/ 1625558 h 1625557"/>
              <a:gd name="connsiteX788" fmla="*/ 9011988 w 11218359"/>
              <a:gd name="connsiteY788" fmla="*/ 1625558 h 1625557"/>
              <a:gd name="connsiteX789" fmla="*/ 9023418 w 11218359"/>
              <a:gd name="connsiteY789" fmla="*/ 1625558 h 1625557"/>
              <a:gd name="connsiteX790" fmla="*/ 9034849 w 11218359"/>
              <a:gd name="connsiteY790" fmla="*/ 1625558 h 1625557"/>
              <a:gd name="connsiteX791" fmla="*/ 9046278 w 11218359"/>
              <a:gd name="connsiteY791" fmla="*/ 1625558 h 1625557"/>
              <a:gd name="connsiteX792" fmla="*/ 9057709 w 11218359"/>
              <a:gd name="connsiteY792" fmla="*/ 1625558 h 1625557"/>
              <a:gd name="connsiteX793" fmla="*/ 9069186 w 11218359"/>
              <a:gd name="connsiteY793" fmla="*/ 1625558 h 1625557"/>
              <a:gd name="connsiteX794" fmla="*/ 9080615 w 11218359"/>
              <a:gd name="connsiteY794" fmla="*/ 1625558 h 1625557"/>
              <a:gd name="connsiteX795" fmla="*/ 9092046 w 11218359"/>
              <a:gd name="connsiteY795" fmla="*/ 1625558 h 1625557"/>
              <a:gd name="connsiteX796" fmla="*/ 9103476 w 11218359"/>
              <a:gd name="connsiteY796" fmla="*/ 1625558 h 1625557"/>
              <a:gd name="connsiteX797" fmla="*/ 9114906 w 11218359"/>
              <a:gd name="connsiteY797" fmla="*/ 1625558 h 1625557"/>
              <a:gd name="connsiteX798" fmla="*/ 9126384 w 11218359"/>
              <a:gd name="connsiteY798" fmla="*/ 1625558 h 1625557"/>
              <a:gd name="connsiteX799" fmla="*/ 9137813 w 11218359"/>
              <a:gd name="connsiteY799" fmla="*/ 1625558 h 1625557"/>
              <a:gd name="connsiteX800" fmla="*/ 9149244 w 11218359"/>
              <a:gd name="connsiteY800" fmla="*/ 1625558 h 1625557"/>
              <a:gd name="connsiteX801" fmla="*/ 9160673 w 11218359"/>
              <a:gd name="connsiteY801" fmla="*/ 1625558 h 1625557"/>
              <a:gd name="connsiteX802" fmla="*/ 9172104 w 11218359"/>
              <a:gd name="connsiteY802" fmla="*/ 1625558 h 1625557"/>
              <a:gd name="connsiteX803" fmla="*/ 9183581 w 11218359"/>
              <a:gd name="connsiteY803" fmla="*/ 1625558 h 1625557"/>
              <a:gd name="connsiteX804" fmla="*/ 9195011 w 11218359"/>
              <a:gd name="connsiteY804" fmla="*/ 1625558 h 1625557"/>
              <a:gd name="connsiteX805" fmla="*/ 9206442 w 11218359"/>
              <a:gd name="connsiteY805" fmla="*/ 1625558 h 1625557"/>
              <a:gd name="connsiteX806" fmla="*/ 9217871 w 11218359"/>
              <a:gd name="connsiteY806" fmla="*/ 1625558 h 1625557"/>
              <a:gd name="connsiteX807" fmla="*/ 9229301 w 11218359"/>
              <a:gd name="connsiteY807" fmla="*/ 1625558 h 1625557"/>
              <a:gd name="connsiteX808" fmla="*/ 9240779 w 11218359"/>
              <a:gd name="connsiteY808" fmla="*/ 1625558 h 1625557"/>
              <a:gd name="connsiteX809" fmla="*/ 9252209 w 11218359"/>
              <a:gd name="connsiteY809" fmla="*/ 1625558 h 1625557"/>
              <a:gd name="connsiteX810" fmla="*/ 9263639 w 11218359"/>
              <a:gd name="connsiteY810" fmla="*/ 1625558 h 1625557"/>
              <a:gd name="connsiteX811" fmla="*/ 9275069 w 11218359"/>
              <a:gd name="connsiteY811" fmla="*/ 1625558 h 1625557"/>
              <a:gd name="connsiteX812" fmla="*/ 9286498 w 11218359"/>
              <a:gd name="connsiteY812" fmla="*/ 1625558 h 1625557"/>
              <a:gd name="connsiteX813" fmla="*/ 9297977 w 11218359"/>
              <a:gd name="connsiteY813" fmla="*/ 1625558 h 1625557"/>
              <a:gd name="connsiteX814" fmla="*/ 9309406 w 11218359"/>
              <a:gd name="connsiteY814" fmla="*/ 1625558 h 1625557"/>
              <a:gd name="connsiteX815" fmla="*/ 9320837 w 11218359"/>
              <a:gd name="connsiteY815" fmla="*/ 1625558 h 1625557"/>
              <a:gd name="connsiteX816" fmla="*/ 9332266 w 11218359"/>
              <a:gd name="connsiteY816" fmla="*/ 1625558 h 1625557"/>
              <a:gd name="connsiteX817" fmla="*/ 9343696 w 11218359"/>
              <a:gd name="connsiteY817" fmla="*/ 1625558 h 1625557"/>
              <a:gd name="connsiteX818" fmla="*/ 9355174 w 11218359"/>
              <a:gd name="connsiteY818" fmla="*/ 1625558 h 1625557"/>
              <a:gd name="connsiteX819" fmla="*/ 9366604 w 11218359"/>
              <a:gd name="connsiteY819" fmla="*/ 1625558 h 1625557"/>
              <a:gd name="connsiteX820" fmla="*/ 9378035 w 11218359"/>
              <a:gd name="connsiteY820" fmla="*/ 1625558 h 1625557"/>
              <a:gd name="connsiteX821" fmla="*/ 9389464 w 11218359"/>
              <a:gd name="connsiteY821" fmla="*/ 1625558 h 1625557"/>
              <a:gd name="connsiteX822" fmla="*/ 9400894 w 11218359"/>
              <a:gd name="connsiteY822" fmla="*/ 1625558 h 1625557"/>
              <a:gd name="connsiteX823" fmla="*/ 9412372 w 11218359"/>
              <a:gd name="connsiteY823" fmla="*/ 1625558 h 1625557"/>
              <a:gd name="connsiteX824" fmla="*/ 9423802 w 11218359"/>
              <a:gd name="connsiteY824" fmla="*/ 1625558 h 1625557"/>
              <a:gd name="connsiteX825" fmla="*/ 9435232 w 11218359"/>
              <a:gd name="connsiteY825" fmla="*/ 1625558 h 1625557"/>
              <a:gd name="connsiteX826" fmla="*/ 9446662 w 11218359"/>
              <a:gd name="connsiteY826" fmla="*/ 1625558 h 1625557"/>
              <a:gd name="connsiteX827" fmla="*/ 9458091 w 11218359"/>
              <a:gd name="connsiteY827" fmla="*/ 1625558 h 1625557"/>
              <a:gd name="connsiteX828" fmla="*/ 9469570 w 11218359"/>
              <a:gd name="connsiteY828" fmla="*/ 1625558 h 1625557"/>
              <a:gd name="connsiteX829" fmla="*/ 9480999 w 11218359"/>
              <a:gd name="connsiteY829" fmla="*/ 1625558 h 1625557"/>
              <a:gd name="connsiteX830" fmla="*/ 9492429 w 11218359"/>
              <a:gd name="connsiteY830" fmla="*/ 1625558 h 1625557"/>
              <a:gd name="connsiteX831" fmla="*/ 9503859 w 11218359"/>
              <a:gd name="connsiteY831" fmla="*/ 1625558 h 1625557"/>
              <a:gd name="connsiteX832" fmla="*/ 9515289 w 11218359"/>
              <a:gd name="connsiteY832" fmla="*/ 1625558 h 1625557"/>
              <a:gd name="connsiteX833" fmla="*/ 9526767 w 11218359"/>
              <a:gd name="connsiteY833" fmla="*/ 1625558 h 1625557"/>
              <a:gd name="connsiteX834" fmla="*/ 9538197 w 11218359"/>
              <a:gd name="connsiteY834" fmla="*/ 1625558 h 1625557"/>
              <a:gd name="connsiteX835" fmla="*/ 9549626 w 11218359"/>
              <a:gd name="connsiteY835" fmla="*/ 1625558 h 1625557"/>
              <a:gd name="connsiteX836" fmla="*/ 9561057 w 11218359"/>
              <a:gd name="connsiteY836" fmla="*/ 1625558 h 1625557"/>
              <a:gd name="connsiteX837" fmla="*/ 9572487 w 11218359"/>
              <a:gd name="connsiteY837" fmla="*/ 1625558 h 1625557"/>
              <a:gd name="connsiteX838" fmla="*/ 9583965 w 11218359"/>
              <a:gd name="connsiteY838" fmla="*/ 1625558 h 1625557"/>
              <a:gd name="connsiteX839" fmla="*/ 9595395 w 11218359"/>
              <a:gd name="connsiteY839" fmla="*/ 1625558 h 1625557"/>
              <a:gd name="connsiteX840" fmla="*/ 9606824 w 11218359"/>
              <a:gd name="connsiteY840" fmla="*/ 1625558 h 1625557"/>
              <a:gd name="connsiteX841" fmla="*/ 9618255 w 11218359"/>
              <a:gd name="connsiteY841" fmla="*/ 1625558 h 1625557"/>
              <a:gd name="connsiteX842" fmla="*/ 9629684 w 11218359"/>
              <a:gd name="connsiteY842" fmla="*/ 1625558 h 1625557"/>
              <a:gd name="connsiteX843" fmla="*/ 9641163 w 11218359"/>
              <a:gd name="connsiteY843" fmla="*/ 1625558 h 1625557"/>
              <a:gd name="connsiteX844" fmla="*/ 9652592 w 11218359"/>
              <a:gd name="connsiteY844" fmla="*/ 1625558 h 1625557"/>
              <a:gd name="connsiteX845" fmla="*/ 9664022 w 11218359"/>
              <a:gd name="connsiteY845" fmla="*/ 1625558 h 1625557"/>
              <a:gd name="connsiteX846" fmla="*/ 9675452 w 11218359"/>
              <a:gd name="connsiteY846" fmla="*/ 1625558 h 1625557"/>
              <a:gd name="connsiteX847" fmla="*/ 9686882 w 11218359"/>
              <a:gd name="connsiteY847" fmla="*/ 1625558 h 1625557"/>
              <a:gd name="connsiteX848" fmla="*/ 9698360 w 11218359"/>
              <a:gd name="connsiteY848" fmla="*/ 1625558 h 1625557"/>
              <a:gd name="connsiteX849" fmla="*/ 9709790 w 11218359"/>
              <a:gd name="connsiteY849" fmla="*/ 1625558 h 1625557"/>
              <a:gd name="connsiteX850" fmla="*/ 9721219 w 11218359"/>
              <a:gd name="connsiteY850" fmla="*/ 1625558 h 1625557"/>
              <a:gd name="connsiteX851" fmla="*/ 9732650 w 11218359"/>
              <a:gd name="connsiteY851" fmla="*/ 1625558 h 1625557"/>
              <a:gd name="connsiteX852" fmla="*/ 9744080 w 11218359"/>
              <a:gd name="connsiteY852" fmla="*/ 1625558 h 1625557"/>
              <a:gd name="connsiteX853" fmla="*/ 9755557 w 11218359"/>
              <a:gd name="connsiteY853" fmla="*/ 1625558 h 1625557"/>
              <a:gd name="connsiteX854" fmla="*/ 9766988 w 11218359"/>
              <a:gd name="connsiteY854" fmla="*/ 1625558 h 1625557"/>
              <a:gd name="connsiteX855" fmla="*/ 9778417 w 11218359"/>
              <a:gd name="connsiteY855" fmla="*/ 1625558 h 1625557"/>
              <a:gd name="connsiteX856" fmla="*/ 9789848 w 11218359"/>
              <a:gd name="connsiteY856" fmla="*/ 1625558 h 1625557"/>
              <a:gd name="connsiteX857" fmla="*/ 9801277 w 11218359"/>
              <a:gd name="connsiteY857" fmla="*/ 1625558 h 1625557"/>
              <a:gd name="connsiteX858" fmla="*/ 9812755 w 11218359"/>
              <a:gd name="connsiteY858" fmla="*/ 1625558 h 1625557"/>
              <a:gd name="connsiteX859" fmla="*/ 9824185 w 11218359"/>
              <a:gd name="connsiteY859" fmla="*/ 1625558 h 1625557"/>
              <a:gd name="connsiteX860" fmla="*/ 9835615 w 11218359"/>
              <a:gd name="connsiteY860" fmla="*/ 1625558 h 1625557"/>
              <a:gd name="connsiteX861" fmla="*/ 9847045 w 11218359"/>
              <a:gd name="connsiteY861" fmla="*/ 1625558 h 1625557"/>
              <a:gd name="connsiteX862" fmla="*/ 9858475 w 11218359"/>
              <a:gd name="connsiteY862" fmla="*/ 1625558 h 1625557"/>
              <a:gd name="connsiteX863" fmla="*/ 9869952 w 11218359"/>
              <a:gd name="connsiteY863" fmla="*/ 1625558 h 1625557"/>
              <a:gd name="connsiteX864" fmla="*/ 9881383 w 11218359"/>
              <a:gd name="connsiteY864" fmla="*/ 1625558 h 1625557"/>
              <a:gd name="connsiteX865" fmla="*/ 9892812 w 11218359"/>
              <a:gd name="connsiteY865" fmla="*/ 1625558 h 1625557"/>
              <a:gd name="connsiteX866" fmla="*/ 9904243 w 11218359"/>
              <a:gd name="connsiteY866" fmla="*/ 1625558 h 1625557"/>
              <a:gd name="connsiteX867" fmla="*/ 9915673 w 11218359"/>
              <a:gd name="connsiteY867" fmla="*/ 1625558 h 1625557"/>
              <a:gd name="connsiteX868" fmla="*/ 9927102 w 11218359"/>
              <a:gd name="connsiteY868" fmla="*/ 1625558 h 1625557"/>
              <a:gd name="connsiteX869" fmla="*/ 9938581 w 11218359"/>
              <a:gd name="connsiteY869" fmla="*/ 1625558 h 1625557"/>
              <a:gd name="connsiteX870" fmla="*/ 9950010 w 11218359"/>
              <a:gd name="connsiteY870" fmla="*/ 1625558 h 1625557"/>
              <a:gd name="connsiteX871" fmla="*/ 9961441 w 11218359"/>
              <a:gd name="connsiteY871" fmla="*/ 1625558 h 1625557"/>
              <a:gd name="connsiteX872" fmla="*/ 9972870 w 11218359"/>
              <a:gd name="connsiteY872" fmla="*/ 1625558 h 1625557"/>
              <a:gd name="connsiteX873" fmla="*/ 9984300 w 11218359"/>
              <a:gd name="connsiteY873" fmla="*/ 1625558 h 1625557"/>
              <a:gd name="connsiteX874" fmla="*/ 9995778 w 11218359"/>
              <a:gd name="connsiteY874" fmla="*/ 1625558 h 1625557"/>
              <a:gd name="connsiteX875" fmla="*/ 10007208 w 11218359"/>
              <a:gd name="connsiteY875" fmla="*/ 1625558 h 1625557"/>
              <a:gd name="connsiteX876" fmla="*/ 10018638 w 11218359"/>
              <a:gd name="connsiteY876" fmla="*/ 1625558 h 1625557"/>
              <a:gd name="connsiteX877" fmla="*/ 10030068 w 11218359"/>
              <a:gd name="connsiteY877" fmla="*/ 1625558 h 1625557"/>
              <a:gd name="connsiteX878" fmla="*/ 10041498 w 11218359"/>
              <a:gd name="connsiteY878" fmla="*/ 1625558 h 1625557"/>
              <a:gd name="connsiteX879" fmla="*/ 10052976 w 11218359"/>
              <a:gd name="connsiteY879" fmla="*/ 1625558 h 1625557"/>
              <a:gd name="connsiteX880" fmla="*/ 10064405 w 11218359"/>
              <a:gd name="connsiteY880" fmla="*/ 1625558 h 1625557"/>
              <a:gd name="connsiteX881" fmla="*/ 10075835 w 11218359"/>
              <a:gd name="connsiteY881" fmla="*/ 1625558 h 1625557"/>
              <a:gd name="connsiteX882" fmla="*/ 10087266 w 11218359"/>
              <a:gd name="connsiteY882" fmla="*/ 1625558 h 1625557"/>
              <a:gd name="connsiteX883" fmla="*/ 10098695 w 11218359"/>
              <a:gd name="connsiteY883" fmla="*/ 1625558 h 1625557"/>
              <a:gd name="connsiteX884" fmla="*/ 10110174 w 11218359"/>
              <a:gd name="connsiteY884" fmla="*/ 1625558 h 1625557"/>
              <a:gd name="connsiteX885" fmla="*/ 10121603 w 11218359"/>
              <a:gd name="connsiteY885" fmla="*/ 1625558 h 1625557"/>
              <a:gd name="connsiteX886" fmla="*/ 10133033 w 11218359"/>
              <a:gd name="connsiteY886" fmla="*/ 1625558 h 1625557"/>
              <a:gd name="connsiteX887" fmla="*/ 10144463 w 11218359"/>
              <a:gd name="connsiteY887" fmla="*/ 1625558 h 1625557"/>
              <a:gd name="connsiteX888" fmla="*/ 10155893 w 11218359"/>
              <a:gd name="connsiteY888" fmla="*/ 1625558 h 1625557"/>
              <a:gd name="connsiteX889" fmla="*/ 10167371 w 11218359"/>
              <a:gd name="connsiteY889" fmla="*/ 1625558 h 1625557"/>
              <a:gd name="connsiteX890" fmla="*/ 10178801 w 11218359"/>
              <a:gd name="connsiteY890" fmla="*/ 1625558 h 1625557"/>
              <a:gd name="connsiteX891" fmla="*/ 10190230 w 11218359"/>
              <a:gd name="connsiteY891" fmla="*/ 1625558 h 1625557"/>
              <a:gd name="connsiteX892" fmla="*/ 10201661 w 11218359"/>
              <a:gd name="connsiteY892" fmla="*/ 1625558 h 1625557"/>
              <a:gd name="connsiteX893" fmla="*/ 10213091 w 11218359"/>
              <a:gd name="connsiteY893" fmla="*/ 1625558 h 1625557"/>
              <a:gd name="connsiteX894" fmla="*/ 10224569 w 11218359"/>
              <a:gd name="connsiteY894" fmla="*/ 1625558 h 1625557"/>
              <a:gd name="connsiteX895" fmla="*/ 10235998 w 11218359"/>
              <a:gd name="connsiteY895" fmla="*/ 1625558 h 1625557"/>
              <a:gd name="connsiteX896" fmla="*/ 10247428 w 11218359"/>
              <a:gd name="connsiteY896" fmla="*/ 1625558 h 1625557"/>
              <a:gd name="connsiteX897" fmla="*/ 10258859 w 11218359"/>
              <a:gd name="connsiteY897" fmla="*/ 1625558 h 1625557"/>
              <a:gd name="connsiteX898" fmla="*/ 10270288 w 11218359"/>
              <a:gd name="connsiteY898" fmla="*/ 1625558 h 1625557"/>
              <a:gd name="connsiteX899" fmla="*/ 10281767 w 11218359"/>
              <a:gd name="connsiteY899" fmla="*/ 1625558 h 1625557"/>
              <a:gd name="connsiteX900" fmla="*/ 10293196 w 11218359"/>
              <a:gd name="connsiteY900" fmla="*/ 1625558 h 1625557"/>
              <a:gd name="connsiteX901" fmla="*/ 10304626 w 11218359"/>
              <a:gd name="connsiteY901" fmla="*/ 1625558 h 1625557"/>
              <a:gd name="connsiteX902" fmla="*/ 10316056 w 11218359"/>
              <a:gd name="connsiteY902" fmla="*/ 1625558 h 1625557"/>
              <a:gd name="connsiteX903" fmla="*/ 10327486 w 11218359"/>
              <a:gd name="connsiteY903" fmla="*/ 1625558 h 1625557"/>
              <a:gd name="connsiteX904" fmla="*/ 10338963 w 11218359"/>
              <a:gd name="connsiteY904" fmla="*/ 1625558 h 1625557"/>
              <a:gd name="connsiteX905" fmla="*/ 10350394 w 11218359"/>
              <a:gd name="connsiteY905" fmla="*/ 1625558 h 1625557"/>
              <a:gd name="connsiteX906" fmla="*/ 10361823 w 11218359"/>
              <a:gd name="connsiteY906" fmla="*/ 1625558 h 1625557"/>
              <a:gd name="connsiteX907" fmla="*/ 10373254 w 11218359"/>
              <a:gd name="connsiteY907" fmla="*/ 1625558 h 1625557"/>
              <a:gd name="connsiteX908" fmla="*/ 10384684 w 11218359"/>
              <a:gd name="connsiteY908" fmla="*/ 1625558 h 1625557"/>
              <a:gd name="connsiteX909" fmla="*/ 10396161 w 11218359"/>
              <a:gd name="connsiteY909" fmla="*/ 1625558 h 1625557"/>
              <a:gd name="connsiteX910" fmla="*/ 10407591 w 11218359"/>
              <a:gd name="connsiteY910" fmla="*/ 1625558 h 1625557"/>
              <a:gd name="connsiteX911" fmla="*/ 10419021 w 11218359"/>
              <a:gd name="connsiteY911" fmla="*/ 1625558 h 1625557"/>
              <a:gd name="connsiteX912" fmla="*/ 10430452 w 11218359"/>
              <a:gd name="connsiteY912" fmla="*/ 1625558 h 1625557"/>
              <a:gd name="connsiteX913" fmla="*/ 10441881 w 11218359"/>
              <a:gd name="connsiteY913" fmla="*/ 1625558 h 1625557"/>
              <a:gd name="connsiteX914" fmla="*/ 10453358 w 11218359"/>
              <a:gd name="connsiteY914" fmla="*/ 1625558 h 1625557"/>
              <a:gd name="connsiteX915" fmla="*/ 10464789 w 11218359"/>
              <a:gd name="connsiteY915" fmla="*/ 1625558 h 1625557"/>
              <a:gd name="connsiteX916" fmla="*/ 10476219 w 11218359"/>
              <a:gd name="connsiteY916" fmla="*/ 1625558 h 1625557"/>
              <a:gd name="connsiteX917" fmla="*/ 10487649 w 11218359"/>
              <a:gd name="connsiteY917" fmla="*/ 1625558 h 1625557"/>
              <a:gd name="connsiteX918" fmla="*/ 10499079 w 11218359"/>
              <a:gd name="connsiteY918" fmla="*/ 1625558 h 1625557"/>
              <a:gd name="connsiteX919" fmla="*/ 10510556 w 11218359"/>
              <a:gd name="connsiteY919" fmla="*/ 1625558 h 1625557"/>
              <a:gd name="connsiteX920" fmla="*/ 10521987 w 11218359"/>
              <a:gd name="connsiteY920" fmla="*/ 1625558 h 1625557"/>
              <a:gd name="connsiteX921" fmla="*/ 10533416 w 11218359"/>
              <a:gd name="connsiteY921" fmla="*/ 1625558 h 1625557"/>
              <a:gd name="connsiteX922" fmla="*/ 10544847 w 11218359"/>
              <a:gd name="connsiteY922" fmla="*/ 1625558 h 1625557"/>
              <a:gd name="connsiteX923" fmla="*/ 10556277 w 11218359"/>
              <a:gd name="connsiteY923" fmla="*/ 1625558 h 1625557"/>
              <a:gd name="connsiteX924" fmla="*/ 10567754 w 11218359"/>
              <a:gd name="connsiteY924" fmla="*/ 1625558 h 1625557"/>
              <a:gd name="connsiteX925" fmla="*/ 10579184 w 11218359"/>
              <a:gd name="connsiteY925" fmla="*/ 1625558 h 1625557"/>
              <a:gd name="connsiteX926" fmla="*/ 10590614 w 11218359"/>
              <a:gd name="connsiteY926" fmla="*/ 1625558 h 1625557"/>
              <a:gd name="connsiteX927" fmla="*/ 10602045 w 11218359"/>
              <a:gd name="connsiteY927" fmla="*/ 1625558 h 1625557"/>
              <a:gd name="connsiteX928" fmla="*/ 10613474 w 11218359"/>
              <a:gd name="connsiteY928" fmla="*/ 1625558 h 1625557"/>
              <a:gd name="connsiteX929" fmla="*/ 10624951 w 11218359"/>
              <a:gd name="connsiteY929" fmla="*/ 1625558 h 1625557"/>
              <a:gd name="connsiteX930" fmla="*/ 10636382 w 11218359"/>
              <a:gd name="connsiteY930" fmla="*/ 1625558 h 1625557"/>
              <a:gd name="connsiteX931" fmla="*/ 10647812 w 11218359"/>
              <a:gd name="connsiteY931" fmla="*/ 1625558 h 1625557"/>
              <a:gd name="connsiteX932" fmla="*/ 10659241 w 11218359"/>
              <a:gd name="connsiteY932" fmla="*/ 1625558 h 1625557"/>
              <a:gd name="connsiteX933" fmla="*/ 10670672 w 11218359"/>
              <a:gd name="connsiteY933" fmla="*/ 1625558 h 1625557"/>
              <a:gd name="connsiteX934" fmla="*/ 10682149 w 11218359"/>
              <a:gd name="connsiteY934" fmla="*/ 1625558 h 1625557"/>
              <a:gd name="connsiteX935" fmla="*/ 10693580 w 11218359"/>
              <a:gd name="connsiteY935" fmla="*/ 1625558 h 1625557"/>
              <a:gd name="connsiteX936" fmla="*/ 10705009 w 11218359"/>
              <a:gd name="connsiteY936" fmla="*/ 1625558 h 1625557"/>
              <a:gd name="connsiteX937" fmla="*/ 10716439 w 11218359"/>
              <a:gd name="connsiteY937" fmla="*/ 1625558 h 1625557"/>
              <a:gd name="connsiteX938" fmla="*/ 10727870 w 11218359"/>
              <a:gd name="connsiteY938" fmla="*/ 1625558 h 1625557"/>
              <a:gd name="connsiteX939" fmla="*/ 10739347 w 11218359"/>
              <a:gd name="connsiteY939" fmla="*/ 1625558 h 1625557"/>
              <a:gd name="connsiteX940" fmla="*/ 10750778 w 11218359"/>
              <a:gd name="connsiteY940" fmla="*/ 1625558 h 1625557"/>
              <a:gd name="connsiteX941" fmla="*/ 10762207 w 11218359"/>
              <a:gd name="connsiteY941" fmla="*/ 1625558 h 1625557"/>
              <a:gd name="connsiteX942" fmla="*/ 10773637 w 11218359"/>
              <a:gd name="connsiteY942" fmla="*/ 1625558 h 1625557"/>
              <a:gd name="connsiteX943" fmla="*/ 10785067 w 11218359"/>
              <a:gd name="connsiteY943" fmla="*/ 1625558 h 1625557"/>
              <a:gd name="connsiteX944" fmla="*/ 10796544 w 11218359"/>
              <a:gd name="connsiteY944" fmla="*/ 1625558 h 1625557"/>
              <a:gd name="connsiteX945" fmla="*/ 10807975 w 11218359"/>
              <a:gd name="connsiteY945" fmla="*/ 1625558 h 1625557"/>
              <a:gd name="connsiteX946" fmla="*/ 10819405 w 11218359"/>
              <a:gd name="connsiteY946" fmla="*/ 1625558 h 1625557"/>
              <a:gd name="connsiteX947" fmla="*/ 10830834 w 11218359"/>
              <a:gd name="connsiteY947" fmla="*/ 1625558 h 1625557"/>
              <a:gd name="connsiteX948" fmla="*/ 10842265 w 11218359"/>
              <a:gd name="connsiteY948" fmla="*/ 1625558 h 1625557"/>
              <a:gd name="connsiteX949" fmla="*/ 10853742 w 11218359"/>
              <a:gd name="connsiteY949" fmla="*/ 1625558 h 1625557"/>
              <a:gd name="connsiteX950" fmla="*/ 10865173 w 11218359"/>
              <a:gd name="connsiteY950" fmla="*/ 1625558 h 1625557"/>
              <a:gd name="connsiteX951" fmla="*/ 10876602 w 11218359"/>
              <a:gd name="connsiteY951" fmla="*/ 1625558 h 1625557"/>
              <a:gd name="connsiteX952" fmla="*/ 10888032 w 11218359"/>
              <a:gd name="connsiteY952" fmla="*/ 1625558 h 1625557"/>
              <a:gd name="connsiteX953" fmla="*/ 10899463 w 11218359"/>
              <a:gd name="connsiteY953" fmla="*/ 1625558 h 1625557"/>
              <a:gd name="connsiteX954" fmla="*/ 10910892 w 11218359"/>
              <a:gd name="connsiteY954" fmla="*/ 1625558 h 1625557"/>
              <a:gd name="connsiteX955" fmla="*/ 10922369 w 11218359"/>
              <a:gd name="connsiteY955" fmla="*/ 1625558 h 1625557"/>
              <a:gd name="connsiteX956" fmla="*/ 10933800 w 11218359"/>
              <a:gd name="connsiteY956" fmla="*/ 1625558 h 1625557"/>
              <a:gd name="connsiteX957" fmla="*/ 10945230 w 11218359"/>
              <a:gd name="connsiteY957" fmla="*/ 1625558 h 1625557"/>
              <a:gd name="connsiteX958" fmla="*/ 10956660 w 11218359"/>
              <a:gd name="connsiteY958" fmla="*/ 1625558 h 1625557"/>
              <a:gd name="connsiteX959" fmla="*/ 10968090 w 11218359"/>
              <a:gd name="connsiteY959" fmla="*/ 1625558 h 1625557"/>
              <a:gd name="connsiteX960" fmla="*/ 10979567 w 11218359"/>
              <a:gd name="connsiteY960" fmla="*/ 1625558 h 1625557"/>
              <a:gd name="connsiteX961" fmla="*/ 10990998 w 11218359"/>
              <a:gd name="connsiteY961" fmla="*/ 1625558 h 1625557"/>
              <a:gd name="connsiteX962" fmla="*/ 11002427 w 11218359"/>
              <a:gd name="connsiteY962" fmla="*/ 1625558 h 1625557"/>
              <a:gd name="connsiteX963" fmla="*/ 11013858 w 11218359"/>
              <a:gd name="connsiteY963" fmla="*/ 1625558 h 1625557"/>
              <a:gd name="connsiteX964" fmla="*/ 11025287 w 11218359"/>
              <a:gd name="connsiteY964" fmla="*/ 1625558 h 1625557"/>
              <a:gd name="connsiteX965" fmla="*/ 11036765 w 11218359"/>
              <a:gd name="connsiteY965" fmla="*/ 1625558 h 1625557"/>
              <a:gd name="connsiteX966" fmla="*/ 11048195 w 11218359"/>
              <a:gd name="connsiteY966" fmla="*/ 1625558 h 1625557"/>
              <a:gd name="connsiteX967" fmla="*/ 11059625 w 11218359"/>
              <a:gd name="connsiteY967" fmla="*/ 1625558 h 1625557"/>
              <a:gd name="connsiteX968" fmla="*/ 11071056 w 11218359"/>
              <a:gd name="connsiteY968" fmla="*/ 1625558 h 1625557"/>
              <a:gd name="connsiteX969" fmla="*/ 11082485 w 11218359"/>
              <a:gd name="connsiteY969" fmla="*/ 1625558 h 1625557"/>
              <a:gd name="connsiteX970" fmla="*/ 11093962 w 11218359"/>
              <a:gd name="connsiteY970" fmla="*/ 1625558 h 1625557"/>
              <a:gd name="connsiteX971" fmla="*/ 11105393 w 11218359"/>
              <a:gd name="connsiteY971" fmla="*/ 1625558 h 1625557"/>
              <a:gd name="connsiteX972" fmla="*/ 11116823 w 11218359"/>
              <a:gd name="connsiteY972" fmla="*/ 1625558 h 1625557"/>
              <a:gd name="connsiteX973" fmla="*/ 11128253 w 11218359"/>
              <a:gd name="connsiteY973" fmla="*/ 1625558 h 1625557"/>
              <a:gd name="connsiteX974" fmla="*/ 11139683 w 11218359"/>
              <a:gd name="connsiteY974" fmla="*/ 1625558 h 1625557"/>
              <a:gd name="connsiteX975" fmla="*/ 11151160 w 11218359"/>
              <a:gd name="connsiteY975" fmla="*/ 1625558 h 1625557"/>
              <a:gd name="connsiteX976" fmla="*/ 11162591 w 11218359"/>
              <a:gd name="connsiteY976" fmla="*/ 1625558 h 1625557"/>
              <a:gd name="connsiteX977" fmla="*/ 11174020 w 11218359"/>
              <a:gd name="connsiteY977" fmla="*/ 1625558 h 1625557"/>
              <a:gd name="connsiteX978" fmla="*/ 11185451 w 11218359"/>
              <a:gd name="connsiteY978" fmla="*/ 1625558 h 1625557"/>
              <a:gd name="connsiteX979" fmla="*/ 11196881 w 11218359"/>
              <a:gd name="connsiteY979" fmla="*/ 1625558 h 1625557"/>
              <a:gd name="connsiteX980" fmla="*/ 11208358 w 11218359"/>
              <a:gd name="connsiteY980" fmla="*/ 1625558 h 1625557"/>
              <a:gd name="connsiteX981" fmla="*/ 11218359 w 11218359"/>
              <a:gd name="connsiteY981" fmla="*/ 1625558 h 1625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25557">
                <a:moveTo>
                  <a:pt x="0" y="1625558"/>
                </a:moveTo>
                <a:lnTo>
                  <a:pt x="9149" y="1625558"/>
                </a:lnTo>
                <a:lnTo>
                  <a:pt x="20588" y="1625558"/>
                </a:lnTo>
                <a:lnTo>
                  <a:pt x="32028" y="1625558"/>
                </a:lnTo>
                <a:lnTo>
                  <a:pt x="43467" y="1625558"/>
                </a:lnTo>
                <a:lnTo>
                  <a:pt x="54907" y="1625558"/>
                </a:lnTo>
                <a:lnTo>
                  <a:pt x="66346" y="1625558"/>
                </a:lnTo>
                <a:lnTo>
                  <a:pt x="77786" y="1625558"/>
                </a:lnTo>
                <a:lnTo>
                  <a:pt x="89225" y="1625558"/>
                </a:lnTo>
                <a:lnTo>
                  <a:pt x="100665" y="1625558"/>
                </a:lnTo>
                <a:lnTo>
                  <a:pt x="112104" y="1625558"/>
                </a:lnTo>
                <a:lnTo>
                  <a:pt x="123544" y="1625558"/>
                </a:lnTo>
                <a:lnTo>
                  <a:pt x="134979" y="1625558"/>
                </a:lnTo>
                <a:lnTo>
                  <a:pt x="146423" y="1625558"/>
                </a:lnTo>
                <a:lnTo>
                  <a:pt x="157858" y="1625558"/>
                </a:lnTo>
                <a:lnTo>
                  <a:pt x="169297" y="1625558"/>
                </a:lnTo>
                <a:lnTo>
                  <a:pt x="180737" y="1625558"/>
                </a:lnTo>
                <a:lnTo>
                  <a:pt x="192176" y="1625558"/>
                </a:lnTo>
                <a:lnTo>
                  <a:pt x="203616" y="1625558"/>
                </a:lnTo>
                <a:lnTo>
                  <a:pt x="215055" y="1625558"/>
                </a:lnTo>
                <a:lnTo>
                  <a:pt x="226495" y="1625558"/>
                </a:lnTo>
                <a:lnTo>
                  <a:pt x="237935" y="1625558"/>
                </a:lnTo>
                <a:lnTo>
                  <a:pt x="249374" y="1625558"/>
                </a:lnTo>
                <a:lnTo>
                  <a:pt x="260814" y="1625558"/>
                </a:lnTo>
                <a:lnTo>
                  <a:pt x="272253" y="1625558"/>
                </a:lnTo>
                <a:lnTo>
                  <a:pt x="283693" y="1625558"/>
                </a:lnTo>
                <a:lnTo>
                  <a:pt x="295132" y="1625558"/>
                </a:lnTo>
                <a:lnTo>
                  <a:pt x="306572" y="1625558"/>
                </a:lnTo>
                <a:lnTo>
                  <a:pt x="318011" y="1625558"/>
                </a:lnTo>
                <a:lnTo>
                  <a:pt x="329451" y="1625558"/>
                </a:lnTo>
                <a:lnTo>
                  <a:pt x="340890" y="1625558"/>
                </a:lnTo>
                <a:lnTo>
                  <a:pt x="352330" y="1625558"/>
                </a:lnTo>
                <a:lnTo>
                  <a:pt x="363769" y="1625558"/>
                </a:lnTo>
                <a:lnTo>
                  <a:pt x="375209" y="1625558"/>
                </a:lnTo>
                <a:lnTo>
                  <a:pt x="386648" y="1625558"/>
                </a:lnTo>
                <a:lnTo>
                  <a:pt x="398088" y="1625558"/>
                </a:lnTo>
                <a:lnTo>
                  <a:pt x="409527" y="1625558"/>
                </a:lnTo>
                <a:lnTo>
                  <a:pt x="420967" y="1625558"/>
                </a:lnTo>
                <a:lnTo>
                  <a:pt x="432406" y="1625558"/>
                </a:lnTo>
                <a:lnTo>
                  <a:pt x="443846" y="1625558"/>
                </a:lnTo>
                <a:lnTo>
                  <a:pt x="455285" y="1625558"/>
                </a:lnTo>
                <a:lnTo>
                  <a:pt x="466725" y="1625558"/>
                </a:lnTo>
                <a:lnTo>
                  <a:pt x="478165" y="1625558"/>
                </a:lnTo>
                <a:lnTo>
                  <a:pt x="489604" y="1625558"/>
                </a:lnTo>
                <a:lnTo>
                  <a:pt x="501044" y="1625558"/>
                </a:lnTo>
                <a:lnTo>
                  <a:pt x="512483" y="1625558"/>
                </a:lnTo>
                <a:lnTo>
                  <a:pt x="523923" y="1625558"/>
                </a:lnTo>
                <a:lnTo>
                  <a:pt x="535362" y="1625558"/>
                </a:lnTo>
                <a:lnTo>
                  <a:pt x="546802" y="1625558"/>
                </a:lnTo>
                <a:lnTo>
                  <a:pt x="558241" y="1625558"/>
                </a:lnTo>
                <a:lnTo>
                  <a:pt x="569681" y="1625558"/>
                </a:lnTo>
                <a:lnTo>
                  <a:pt x="581120" y="1625558"/>
                </a:lnTo>
                <a:lnTo>
                  <a:pt x="592560" y="1625558"/>
                </a:lnTo>
                <a:lnTo>
                  <a:pt x="603999" y="1625558"/>
                </a:lnTo>
                <a:lnTo>
                  <a:pt x="615439" y="1625558"/>
                </a:lnTo>
                <a:lnTo>
                  <a:pt x="626878" y="1625558"/>
                </a:lnTo>
                <a:lnTo>
                  <a:pt x="638318" y="1625558"/>
                </a:lnTo>
                <a:lnTo>
                  <a:pt x="649757" y="1625558"/>
                </a:lnTo>
                <a:lnTo>
                  <a:pt x="661192" y="1625558"/>
                </a:lnTo>
                <a:lnTo>
                  <a:pt x="672632" y="1625558"/>
                </a:lnTo>
                <a:lnTo>
                  <a:pt x="684071" y="1625558"/>
                </a:lnTo>
                <a:lnTo>
                  <a:pt x="695511" y="1625558"/>
                </a:lnTo>
                <a:lnTo>
                  <a:pt x="706950" y="1625558"/>
                </a:lnTo>
                <a:lnTo>
                  <a:pt x="718390" y="1625558"/>
                </a:lnTo>
                <a:lnTo>
                  <a:pt x="729829" y="1625558"/>
                </a:lnTo>
                <a:lnTo>
                  <a:pt x="741269" y="1625558"/>
                </a:lnTo>
                <a:lnTo>
                  <a:pt x="752708" y="1625558"/>
                </a:lnTo>
                <a:lnTo>
                  <a:pt x="764148" y="1625558"/>
                </a:lnTo>
                <a:lnTo>
                  <a:pt x="775587" y="1625558"/>
                </a:lnTo>
                <a:lnTo>
                  <a:pt x="787027" y="1625558"/>
                </a:lnTo>
                <a:lnTo>
                  <a:pt x="798467" y="1625558"/>
                </a:lnTo>
                <a:lnTo>
                  <a:pt x="809906" y="1625558"/>
                </a:lnTo>
                <a:lnTo>
                  <a:pt x="821346" y="1625558"/>
                </a:lnTo>
                <a:lnTo>
                  <a:pt x="832785" y="1625558"/>
                </a:lnTo>
                <a:lnTo>
                  <a:pt x="844225" y="1625558"/>
                </a:lnTo>
                <a:lnTo>
                  <a:pt x="855664" y="1625558"/>
                </a:lnTo>
                <a:lnTo>
                  <a:pt x="867104" y="1625558"/>
                </a:lnTo>
                <a:lnTo>
                  <a:pt x="878543" y="1625558"/>
                </a:lnTo>
                <a:lnTo>
                  <a:pt x="889983" y="1625558"/>
                </a:lnTo>
                <a:lnTo>
                  <a:pt x="901422" y="1625558"/>
                </a:lnTo>
                <a:lnTo>
                  <a:pt x="912862" y="1625558"/>
                </a:lnTo>
                <a:lnTo>
                  <a:pt x="924301" y="1625558"/>
                </a:lnTo>
                <a:lnTo>
                  <a:pt x="935741" y="1625558"/>
                </a:lnTo>
                <a:lnTo>
                  <a:pt x="947180" y="1625558"/>
                </a:lnTo>
                <a:lnTo>
                  <a:pt x="958620" y="1625558"/>
                </a:lnTo>
                <a:lnTo>
                  <a:pt x="970059" y="1625558"/>
                </a:lnTo>
                <a:lnTo>
                  <a:pt x="981499" y="1625558"/>
                </a:lnTo>
                <a:lnTo>
                  <a:pt x="992938" y="1625558"/>
                </a:lnTo>
                <a:lnTo>
                  <a:pt x="1004378" y="1625558"/>
                </a:lnTo>
                <a:lnTo>
                  <a:pt x="1015818" y="1625558"/>
                </a:lnTo>
                <a:lnTo>
                  <a:pt x="1027257" y="1625558"/>
                </a:lnTo>
                <a:lnTo>
                  <a:pt x="1038697" y="1625558"/>
                </a:lnTo>
                <a:lnTo>
                  <a:pt x="1050136" y="1625558"/>
                </a:lnTo>
                <a:lnTo>
                  <a:pt x="1061576" y="1625558"/>
                </a:lnTo>
                <a:lnTo>
                  <a:pt x="1073015" y="1625558"/>
                </a:lnTo>
                <a:lnTo>
                  <a:pt x="1084455" y="1625558"/>
                </a:lnTo>
                <a:lnTo>
                  <a:pt x="1095894" y="1625558"/>
                </a:lnTo>
                <a:lnTo>
                  <a:pt x="1107334" y="1625558"/>
                </a:lnTo>
                <a:lnTo>
                  <a:pt x="1118773" y="1625558"/>
                </a:lnTo>
                <a:lnTo>
                  <a:pt x="1130213" y="1625558"/>
                </a:lnTo>
                <a:lnTo>
                  <a:pt x="1141652" y="1625558"/>
                </a:lnTo>
                <a:lnTo>
                  <a:pt x="1153092" y="1625558"/>
                </a:lnTo>
                <a:lnTo>
                  <a:pt x="1164531" y="1625558"/>
                </a:lnTo>
                <a:lnTo>
                  <a:pt x="1175971" y="1625558"/>
                </a:lnTo>
                <a:lnTo>
                  <a:pt x="1187406" y="1625558"/>
                </a:lnTo>
                <a:lnTo>
                  <a:pt x="1198845" y="1625558"/>
                </a:lnTo>
                <a:lnTo>
                  <a:pt x="1210285" y="1625558"/>
                </a:lnTo>
                <a:lnTo>
                  <a:pt x="1221724" y="1625558"/>
                </a:lnTo>
                <a:lnTo>
                  <a:pt x="1233164" y="1625558"/>
                </a:lnTo>
                <a:lnTo>
                  <a:pt x="1244603" y="1625558"/>
                </a:lnTo>
                <a:lnTo>
                  <a:pt x="1256043" y="1625558"/>
                </a:lnTo>
                <a:lnTo>
                  <a:pt x="1267482" y="1625558"/>
                </a:lnTo>
                <a:lnTo>
                  <a:pt x="1278922" y="1625558"/>
                </a:lnTo>
                <a:lnTo>
                  <a:pt x="1290361" y="1625558"/>
                </a:lnTo>
                <a:lnTo>
                  <a:pt x="1301801" y="1625558"/>
                </a:lnTo>
                <a:lnTo>
                  <a:pt x="1313240" y="1625558"/>
                </a:lnTo>
                <a:lnTo>
                  <a:pt x="1324680" y="1625558"/>
                </a:lnTo>
                <a:lnTo>
                  <a:pt x="1336120" y="1625558"/>
                </a:lnTo>
                <a:lnTo>
                  <a:pt x="1347559" y="1625558"/>
                </a:lnTo>
                <a:lnTo>
                  <a:pt x="1358999" y="1625558"/>
                </a:lnTo>
                <a:lnTo>
                  <a:pt x="1370438" y="1625558"/>
                </a:lnTo>
                <a:lnTo>
                  <a:pt x="1381878" y="1625558"/>
                </a:lnTo>
                <a:lnTo>
                  <a:pt x="1393317" y="1625558"/>
                </a:lnTo>
                <a:lnTo>
                  <a:pt x="1404757" y="1625558"/>
                </a:lnTo>
                <a:lnTo>
                  <a:pt x="1416196" y="1625558"/>
                </a:lnTo>
                <a:lnTo>
                  <a:pt x="1427636" y="1625558"/>
                </a:lnTo>
                <a:lnTo>
                  <a:pt x="1439075" y="1625558"/>
                </a:lnTo>
                <a:lnTo>
                  <a:pt x="1450515" y="1625558"/>
                </a:lnTo>
                <a:lnTo>
                  <a:pt x="1461954" y="1625558"/>
                </a:lnTo>
                <a:lnTo>
                  <a:pt x="1473394" y="1625558"/>
                </a:lnTo>
                <a:lnTo>
                  <a:pt x="1484833" y="1625558"/>
                </a:lnTo>
                <a:lnTo>
                  <a:pt x="1496273" y="1625558"/>
                </a:lnTo>
                <a:lnTo>
                  <a:pt x="1507712" y="1625558"/>
                </a:lnTo>
                <a:lnTo>
                  <a:pt x="1519152" y="1625558"/>
                </a:lnTo>
                <a:lnTo>
                  <a:pt x="1530591" y="1625558"/>
                </a:lnTo>
                <a:lnTo>
                  <a:pt x="1542031" y="1625558"/>
                </a:lnTo>
                <a:lnTo>
                  <a:pt x="1553471" y="1625558"/>
                </a:lnTo>
                <a:lnTo>
                  <a:pt x="1564910" y="1625558"/>
                </a:lnTo>
                <a:lnTo>
                  <a:pt x="1576349" y="1625558"/>
                </a:lnTo>
                <a:lnTo>
                  <a:pt x="1587789" y="1625558"/>
                </a:lnTo>
                <a:lnTo>
                  <a:pt x="1599229" y="1625558"/>
                </a:lnTo>
                <a:lnTo>
                  <a:pt x="1610668" y="1625558"/>
                </a:lnTo>
                <a:lnTo>
                  <a:pt x="1622107" y="1625558"/>
                </a:lnTo>
                <a:lnTo>
                  <a:pt x="1633547" y="1625558"/>
                </a:lnTo>
                <a:lnTo>
                  <a:pt x="1644987" y="1625558"/>
                </a:lnTo>
                <a:lnTo>
                  <a:pt x="1656426" y="1625558"/>
                </a:lnTo>
                <a:lnTo>
                  <a:pt x="1667866" y="1625558"/>
                </a:lnTo>
                <a:lnTo>
                  <a:pt x="1679305" y="1625558"/>
                </a:lnTo>
                <a:lnTo>
                  <a:pt x="1690745" y="1625558"/>
                </a:lnTo>
                <a:lnTo>
                  <a:pt x="1702184" y="1625558"/>
                </a:lnTo>
                <a:lnTo>
                  <a:pt x="1713619" y="1625558"/>
                </a:lnTo>
                <a:lnTo>
                  <a:pt x="1725063" y="1625558"/>
                </a:lnTo>
                <a:lnTo>
                  <a:pt x="1736498" y="1625558"/>
                </a:lnTo>
                <a:lnTo>
                  <a:pt x="1747938" y="1625558"/>
                </a:lnTo>
                <a:lnTo>
                  <a:pt x="1759377" y="1625558"/>
                </a:lnTo>
                <a:lnTo>
                  <a:pt x="1770817" y="1625558"/>
                </a:lnTo>
                <a:lnTo>
                  <a:pt x="1782256" y="1625558"/>
                </a:lnTo>
                <a:lnTo>
                  <a:pt x="1793696" y="1625558"/>
                </a:lnTo>
                <a:lnTo>
                  <a:pt x="1805135" y="1625558"/>
                </a:lnTo>
                <a:lnTo>
                  <a:pt x="1816575" y="1625558"/>
                </a:lnTo>
                <a:lnTo>
                  <a:pt x="1828014" y="1625558"/>
                </a:lnTo>
                <a:lnTo>
                  <a:pt x="1839454" y="1625558"/>
                </a:lnTo>
                <a:lnTo>
                  <a:pt x="1850893" y="1625558"/>
                </a:lnTo>
                <a:lnTo>
                  <a:pt x="1862333" y="1625558"/>
                </a:lnTo>
                <a:lnTo>
                  <a:pt x="1873772" y="1625558"/>
                </a:lnTo>
                <a:lnTo>
                  <a:pt x="1885212" y="1625558"/>
                </a:lnTo>
                <a:lnTo>
                  <a:pt x="1896651" y="1625558"/>
                </a:lnTo>
                <a:lnTo>
                  <a:pt x="1908091" y="1625558"/>
                </a:lnTo>
                <a:lnTo>
                  <a:pt x="1919531" y="1625558"/>
                </a:lnTo>
                <a:lnTo>
                  <a:pt x="1930970" y="1625558"/>
                </a:lnTo>
                <a:lnTo>
                  <a:pt x="1942409" y="1625558"/>
                </a:lnTo>
                <a:lnTo>
                  <a:pt x="1953849" y="1625558"/>
                </a:lnTo>
                <a:lnTo>
                  <a:pt x="1965289" y="1625558"/>
                </a:lnTo>
                <a:lnTo>
                  <a:pt x="1976728" y="1625558"/>
                </a:lnTo>
                <a:lnTo>
                  <a:pt x="1988168" y="1625558"/>
                </a:lnTo>
                <a:lnTo>
                  <a:pt x="1999607" y="1625558"/>
                </a:lnTo>
                <a:lnTo>
                  <a:pt x="2011047" y="1625558"/>
                </a:lnTo>
                <a:lnTo>
                  <a:pt x="2022486" y="1625558"/>
                </a:lnTo>
                <a:lnTo>
                  <a:pt x="2033926" y="1625558"/>
                </a:lnTo>
                <a:lnTo>
                  <a:pt x="2045365" y="1625558"/>
                </a:lnTo>
                <a:lnTo>
                  <a:pt x="2056805" y="1625558"/>
                </a:lnTo>
                <a:lnTo>
                  <a:pt x="2068244" y="1625558"/>
                </a:lnTo>
                <a:lnTo>
                  <a:pt x="2079684" y="1625558"/>
                </a:lnTo>
                <a:lnTo>
                  <a:pt x="2091123" y="1625558"/>
                </a:lnTo>
                <a:lnTo>
                  <a:pt x="2102563" y="1625558"/>
                </a:lnTo>
                <a:lnTo>
                  <a:pt x="2114002" y="1625558"/>
                </a:lnTo>
                <a:lnTo>
                  <a:pt x="2125442" y="1625558"/>
                </a:lnTo>
                <a:lnTo>
                  <a:pt x="2136882" y="1625558"/>
                </a:lnTo>
                <a:lnTo>
                  <a:pt x="2148321" y="1625558"/>
                </a:lnTo>
                <a:lnTo>
                  <a:pt x="2159760" y="1625558"/>
                </a:lnTo>
                <a:lnTo>
                  <a:pt x="2171200" y="1625558"/>
                </a:lnTo>
                <a:lnTo>
                  <a:pt x="2182640" y="1625558"/>
                </a:lnTo>
                <a:lnTo>
                  <a:pt x="2194079" y="1625558"/>
                </a:lnTo>
                <a:lnTo>
                  <a:pt x="2205519" y="1625558"/>
                </a:lnTo>
                <a:lnTo>
                  <a:pt x="2216958" y="1625558"/>
                </a:lnTo>
                <a:lnTo>
                  <a:pt x="2228393" y="1625558"/>
                </a:lnTo>
                <a:lnTo>
                  <a:pt x="2239837" y="1625558"/>
                </a:lnTo>
                <a:lnTo>
                  <a:pt x="2251272" y="1625558"/>
                </a:lnTo>
                <a:lnTo>
                  <a:pt x="2262716" y="1625558"/>
                </a:lnTo>
                <a:lnTo>
                  <a:pt x="2274151" y="1625558"/>
                </a:lnTo>
                <a:lnTo>
                  <a:pt x="2285591" y="1625558"/>
                </a:lnTo>
                <a:lnTo>
                  <a:pt x="2297030" y="1625558"/>
                </a:lnTo>
                <a:lnTo>
                  <a:pt x="2308470" y="1625558"/>
                </a:lnTo>
                <a:lnTo>
                  <a:pt x="2319909" y="1625558"/>
                </a:lnTo>
                <a:lnTo>
                  <a:pt x="2331349" y="1625558"/>
                </a:lnTo>
                <a:lnTo>
                  <a:pt x="2342788" y="1625558"/>
                </a:lnTo>
                <a:lnTo>
                  <a:pt x="2354228" y="1625558"/>
                </a:lnTo>
                <a:lnTo>
                  <a:pt x="2365667" y="1625558"/>
                </a:lnTo>
                <a:lnTo>
                  <a:pt x="2377107" y="1625558"/>
                </a:lnTo>
                <a:lnTo>
                  <a:pt x="2388546" y="1625558"/>
                </a:lnTo>
                <a:lnTo>
                  <a:pt x="2399986" y="1625558"/>
                </a:lnTo>
                <a:lnTo>
                  <a:pt x="2411425" y="1625558"/>
                </a:lnTo>
                <a:lnTo>
                  <a:pt x="2422865" y="1625558"/>
                </a:lnTo>
                <a:lnTo>
                  <a:pt x="2434304" y="1625558"/>
                </a:lnTo>
                <a:lnTo>
                  <a:pt x="2445744" y="1625558"/>
                </a:lnTo>
                <a:lnTo>
                  <a:pt x="2457184" y="1625558"/>
                </a:lnTo>
                <a:lnTo>
                  <a:pt x="2468623" y="1625558"/>
                </a:lnTo>
                <a:lnTo>
                  <a:pt x="2480062" y="1625558"/>
                </a:lnTo>
                <a:lnTo>
                  <a:pt x="2491502" y="1625558"/>
                </a:lnTo>
                <a:lnTo>
                  <a:pt x="2502942" y="1625558"/>
                </a:lnTo>
                <a:lnTo>
                  <a:pt x="2514381" y="1625558"/>
                </a:lnTo>
                <a:lnTo>
                  <a:pt x="2525821" y="1625558"/>
                </a:lnTo>
                <a:lnTo>
                  <a:pt x="2537260" y="1625558"/>
                </a:lnTo>
                <a:lnTo>
                  <a:pt x="2548700" y="1625558"/>
                </a:lnTo>
                <a:lnTo>
                  <a:pt x="2560139" y="1625558"/>
                </a:lnTo>
                <a:lnTo>
                  <a:pt x="2571579" y="1625558"/>
                </a:lnTo>
                <a:lnTo>
                  <a:pt x="2583018" y="1625558"/>
                </a:lnTo>
                <a:lnTo>
                  <a:pt x="2594458" y="1625558"/>
                </a:lnTo>
                <a:lnTo>
                  <a:pt x="2605897" y="1625558"/>
                </a:lnTo>
                <a:lnTo>
                  <a:pt x="2617337" y="1625558"/>
                </a:lnTo>
                <a:lnTo>
                  <a:pt x="2628776" y="1625558"/>
                </a:lnTo>
                <a:lnTo>
                  <a:pt x="2640216" y="1625558"/>
                </a:lnTo>
                <a:lnTo>
                  <a:pt x="2651655" y="1625558"/>
                </a:lnTo>
                <a:lnTo>
                  <a:pt x="2663095" y="1625558"/>
                </a:lnTo>
                <a:lnTo>
                  <a:pt x="2674535" y="1625558"/>
                </a:lnTo>
                <a:lnTo>
                  <a:pt x="2685974" y="1625558"/>
                </a:lnTo>
                <a:lnTo>
                  <a:pt x="2697413" y="1625558"/>
                </a:lnTo>
                <a:lnTo>
                  <a:pt x="2708853" y="1625558"/>
                </a:lnTo>
                <a:lnTo>
                  <a:pt x="2720293" y="1625558"/>
                </a:lnTo>
                <a:lnTo>
                  <a:pt x="2731727" y="1625558"/>
                </a:lnTo>
                <a:lnTo>
                  <a:pt x="2743172" y="1625558"/>
                </a:lnTo>
                <a:lnTo>
                  <a:pt x="2754611" y="1625558"/>
                </a:lnTo>
                <a:lnTo>
                  <a:pt x="2766046" y="1625558"/>
                </a:lnTo>
                <a:lnTo>
                  <a:pt x="2777490" y="1625558"/>
                </a:lnTo>
                <a:lnTo>
                  <a:pt x="2788925" y="1625558"/>
                </a:lnTo>
                <a:lnTo>
                  <a:pt x="2800364" y="1625558"/>
                </a:lnTo>
                <a:lnTo>
                  <a:pt x="2811804" y="1625558"/>
                </a:lnTo>
                <a:lnTo>
                  <a:pt x="2823243" y="1625558"/>
                </a:lnTo>
                <a:lnTo>
                  <a:pt x="2834683" y="1625558"/>
                </a:lnTo>
                <a:lnTo>
                  <a:pt x="2846123" y="1625558"/>
                </a:lnTo>
                <a:lnTo>
                  <a:pt x="2857562" y="1625558"/>
                </a:lnTo>
                <a:lnTo>
                  <a:pt x="2869001" y="1625558"/>
                </a:lnTo>
                <a:lnTo>
                  <a:pt x="2880441" y="1625558"/>
                </a:lnTo>
                <a:lnTo>
                  <a:pt x="2891881" y="1625558"/>
                </a:lnTo>
                <a:lnTo>
                  <a:pt x="2903320" y="1625558"/>
                </a:lnTo>
                <a:lnTo>
                  <a:pt x="2914760" y="1625558"/>
                </a:lnTo>
                <a:lnTo>
                  <a:pt x="2926199" y="1625558"/>
                </a:lnTo>
                <a:lnTo>
                  <a:pt x="2937639" y="1625558"/>
                </a:lnTo>
                <a:lnTo>
                  <a:pt x="2949078" y="1625558"/>
                </a:lnTo>
                <a:lnTo>
                  <a:pt x="2960518" y="1625558"/>
                </a:lnTo>
                <a:lnTo>
                  <a:pt x="2971957" y="1625558"/>
                </a:lnTo>
                <a:lnTo>
                  <a:pt x="2983397" y="1625558"/>
                </a:lnTo>
                <a:lnTo>
                  <a:pt x="2994837" y="1625558"/>
                </a:lnTo>
                <a:lnTo>
                  <a:pt x="3006276" y="1625558"/>
                </a:lnTo>
                <a:lnTo>
                  <a:pt x="3017715" y="1625558"/>
                </a:lnTo>
                <a:lnTo>
                  <a:pt x="3029155" y="1625558"/>
                </a:lnTo>
                <a:lnTo>
                  <a:pt x="3040594" y="1625558"/>
                </a:lnTo>
                <a:lnTo>
                  <a:pt x="3052034" y="1625558"/>
                </a:lnTo>
                <a:lnTo>
                  <a:pt x="3063474" y="1625558"/>
                </a:lnTo>
                <a:lnTo>
                  <a:pt x="3074913" y="1625558"/>
                </a:lnTo>
                <a:lnTo>
                  <a:pt x="3086352" y="1625558"/>
                </a:lnTo>
                <a:lnTo>
                  <a:pt x="3097792" y="1625558"/>
                </a:lnTo>
                <a:lnTo>
                  <a:pt x="3109232" y="1625558"/>
                </a:lnTo>
                <a:lnTo>
                  <a:pt x="3120671" y="1625558"/>
                </a:lnTo>
                <a:lnTo>
                  <a:pt x="3132111" y="1625558"/>
                </a:lnTo>
                <a:lnTo>
                  <a:pt x="3143550" y="1625558"/>
                </a:lnTo>
                <a:lnTo>
                  <a:pt x="3154990" y="1625558"/>
                </a:lnTo>
                <a:lnTo>
                  <a:pt x="3166429" y="1625558"/>
                </a:lnTo>
                <a:lnTo>
                  <a:pt x="3177869" y="1625558"/>
                </a:lnTo>
                <a:lnTo>
                  <a:pt x="3189308" y="1625558"/>
                </a:lnTo>
                <a:lnTo>
                  <a:pt x="3200748" y="1625558"/>
                </a:lnTo>
                <a:lnTo>
                  <a:pt x="3212187" y="1625558"/>
                </a:lnTo>
                <a:lnTo>
                  <a:pt x="3223627" y="1625558"/>
                </a:lnTo>
                <a:lnTo>
                  <a:pt x="3235066" y="1625558"/>
                </a:lnTo>
                <a:lnTo>
                  <a:pt x="3246501" y="1625558"/>
                </a:lnTo>
                <a:lnTo>
                  <a:pt x="3257945" y="1625558"/>
                </a:lnTo>
                <a:lnTo>
                  <a:pt x="3269385" y="1625558"/>
                </a:lnTo>
                <a:lnTo>
                  <a:pt x="3280825" y="1625558"/>
                </a:lnTo>
                <a:lnTo>
                  <a:pt x="3292264" y="1625558"/>
                </a:lnTo>
                <a:lnTo>
                  <a:pt x="3303699" y="1625558"/>
                </a:lnTo>
                <a:lnTo>
                  <a:pt x="3315143" y="1625558"/>
                </a:lnTo>
                <a:lnTo>
                  <a:pt x="3326578" y="1625558"/>
                </a:lnTo>
                <a:lnTo>
                  <a:pt x="3338017" y="1625558"/>
                </a:lnTo>
                <a:lnTo>
                  <a:pt x="3349457" y="1625558"/>
                </a:lnTo>
                <a:lnTo>
                  <a:pt x="3360896" y="1625558"/>
                </a:lnTo>
                <a:lnTo>
                  <a:pt x="3372336" y="1625558"/>
                </a:lnTo>
                <a:lnTo>
                  <a:pt x="3383776" y="1625558"/>
                </a:lnTo>
                <a:lnTo>
                  <a:pt x="3395215" y="1625558"/>
                </a:lnTo>
                <a:lnTo>
                  <a:pt x="3406654" y="1625558"/>
                </a:lnTo>
                <a:lnTo>
                  <a:pt x="3418094" y="1625558"/>
                </a:lnTo>
                <a:lnTo>
                  <a:pt x="3429534" y="1625558"/>
                </a:lnTo>
                <a:lnTo>
                  <a:pt x="3440973" y="1625558"/>
                </a:lnTo>
                <a:lnTo>
                  <a:pt x="3452413" y="1625558"/>
                </a:lnTo>
                <a:lnTo>
                  <a:pt x="3463852" y="1625558"/>
                </a:lnTo>
                <a:lnTo>
                  <a:pt x="3475292" y="1625558"/>
                </a:lnTo>
                <a:lnTo>
                  <a:pt x="3486731" y="1625558"/>
                </a:lnTo>
                <a:lnTo>
                  <a:pt x="3498171" y="1625558"/>
                </a:lnTo>
                <a:lnTo>
                  <a:pt x="3509610" y="1625558"/>
                </a:lnTo>
                <a:lnTo>
                  <a:pt x="3521050" y="1625558"/>
                </a:lnTo>
                <a:lnTo>
                  <a:pt x="3532489" y="1625558"/>
                </a:lnTo>
                <a:lnTo>
                  <a:pt x="3543929" y="1625558"/>
                </a:lnTo>
                <a:lnTo>
                  <a:pt x="3555368" y="1625558"/>
                </a:lnTo>
                <a:lnTo>
                  <a:pt x="3566808" y="1625558"/>
                </a:lnTo>
                <a:lnTo>
                  <a:pt x="3578247" y="1625558"/>
                </a:lnTo>
                <a:lnTo>
                  <a:pt x="3589687" y="1625558"/>
                </a:lnTo>
                <a:lnTo>
                  <a:pt x="3601127" y="1625558"/>
                </a:lnTo>
                <a:lnTo>
                  <a:pt x="3612566" y="1625558"/>
                </a:lnTo>
                <a:lnTo>
                  <a:pt x="3624005" y="1625558"/>
                </a:lnTo>
                <a:lnTo>
                  <a:pt x="3635445" y="1625558"/>
                </a:lnTo>
                <a:lnTo>
                  <a:pt x="3646885" y="1625558"/>
                </a:lnTo>
                <a:lnTo>
                  <a:pt x="3658324" y="1625558"/>
                </a:lnTo>
                <a:lnTo>
                  <a:pt x="3669764" y="1625558"/>
                </a:lnTo>
                <a:lnTo>
                  <a:pt x="3681203" y="1625558"/>
                </a:lnTo>
                <a:lnTo>
                  <a:pt x="3692643" y="1625558"/>
                </a:lnTo>
                <a:lnTo>
                  <a:pt x="3704082" y="1625558"/>
                </a:lnTo>
                <a:lnTo>
                  <a:pt x="3715522" y="1625558"/>
                </a:lnTo>
                <a:lnTo>
                  <a:pt x="3726961" y="1625558"/>
                </a:lnTo>
                <a:lnTo>
                  <a:pt x="3738401" y="1625558"/>
                </a:lnTo>
                <a:lnTo>
                  <a:pt x="3749840" y="1625558"/>
                </a:lnTo>
                <a:lnTo>
                  <a:pt x="3761280" y="1625558"/>
                </a:lnTo>
                <a:lnTo>
                  <a:pt x="3772719" y="1625558"/>
                </a:lnTo>
                <a:lnTo>
                  <a:pt x="3784154" y="1625558"/>
                </a:lnTo>
                <a:lnTo>
                  <a:pt x="3795598" y="1625558"/>
                </a:lnTo>
                <a:lnTo>
                  <a:pt x="3807033" y="1625558"/>
                </a:lnTo>
                <a:lnTo>
                  <a:pt x="3818473" y="1625558"/>
                </a:lnTo>
                <a:lnTo>
                  <a:pt x="3829917" y="1625558"/>
                </a:lnTo>
                <a:lnTo>
                  <a:pt x="3841352" y="1625558"/>
                </a:lnTo>
                <a:lnTo>
                  <a:pt x="3852791" y="1625558"/>
                </a:lnTo>
                <a:lnTo>
                  <a:pt x="3864231" y="1625558"/>
                </a:lnTo>
                <a:lnTo>
                  <a:pt x="3875670" y="1625558"/>
                </a:lnTo>
                <a:lnTo>
                  <a:pt x="3887110" y="1625558"/>
                </a:lnTo>
                <a:lnTo>
                  <a:pt x="3898549" y="1625558"/>
                </a:lnTo>
                <a:lnTo>
                  <a:pt x="3909989" y="1625558"/>
                </a:lnTo>
                <a:lnTo>
                  <a:pt x="3921447" y="1625558"/>
                </a:lnTo>
                <a:lnTo>
                  <a:pt x="3932878" y="1625558"/>
                </a:lnTo>
                <a:lnTo>
                  <a:pt x="3944307" y="1625558"/>
                </a:lnTo>
                <a:lnTo>
                  <a:pt x="3955737" y="1625558"/>
                </a:lnTo>
                <a:lnTo>
                  <a:pt x="3967167" y="1625558"/>
                </a:lnTo>
                <a:lnTo>
                  <a:pt x="3978645" y="1625558"/>
                </a:lnTo>
                <a:lnTo>
                  <a:pt x="3990075" y="1625558"/>
                </a:lnTo>
                <a:lnTo>
                  <a:pt x="4001505" y="1625558"/>
                </a:lnTo>
                <a:lnTo>
                  <a:pt x="4012935" y="1625558"/>
                </a:lnTo>
                <a:lnTo>
                  <a:pt x="4024365" y="1625558"/>
                </a:lnTo>
                <a:lnTo>
                  <a:pt x="4035843" y="1625558"/>
                </a:lnTo>
                <a:lnTo>
                  <a:pt x="4047273" y="1625558"/>
                </a:lnTo>
                <a:lnTo>
                  <a:pt x="4058702" y="1625558"/>
                </a:lnTo>
                <a:lnTo>
                  <a:pt x="4070133" y="1625558"/>
                </a:lnTo>
                <a:lnTo>
                  <a:pt x="4081563" y="1625558"/>
                </a:lnTo>
                <a:lnTo>
                  <a:pt x="4093040" y="1625558"/>
                </a:lnTo>
                <a:lnTo>
                  <a:pt x="4104471" y="1625558"/>
                </a:lnTo>
                <a:lnTo>
                  <a:pt x="4115900" y="1625558"/>
                </a:lnTo>
                <a:lnTo>
                  <a:pt x="4127330" y="1625558"/>
                </a:lnTo>
                <a:lnTo>
                  <a:pt x="4138760" y="1625558"/>
                </a:lnTo>
                <a:lnTo>
                  <a:pt x="4150238" y="1625558"/>
                </a:lnTo>
                <a:lnTo>
                  <a:pt x="4161668" y="1625558"/>
                </a:lnTo>
                <a:lnTo>
                  <a:pt x="4173098" y="1625558"/>
                </a:lnTo>
                <a:lnTo>
                  <a:pt x="4184528" y="1625558"/>
                </a:lnTo>
                <a:lnTo>
                  <a:pt x="4195958" y="1625558"/>
                </a:lnTo>
                <a:lnTo>
                  <a:pt x="4207436" y="1625558"/>
                </a:lnTo>
                <a:lnTo>
                  <a:pt x="4218865" y="1625558"/>
                </a:lnTo>
                <a:lnTo>
                  <a:pt x="4230296" y="1625558"/>
                </a:lnTo>
                <a:lnTo>
                  <a:pt x="4241726" y="1625558"/>
                </a:lnTo>
                <a:lnTo>
                  <a:pt x="4253156" y="1625558"/>
                </a:lnTo>
                <a:lnTo>
                  <a:pt x="4264634" y="1625558"/>
                </a:lnTo>
                <a:lnTo>
                  <a:pt x="4276063" y="1625558"/>
                </a:lnTo>
                <a:lnTo>
                  <a:pt x="4287493" y="1625558"/>
                </a:lnTo>
                <a:lnTo>
                  <a:pt x="4298923" y="1625558"/>
                </a:lnTo>
                <a:lnTo>
                  <a:pt x="4310353" y="1625558"/>
                </a:lnTo>
                <a:lnTo>
                  <a:pt x="4321831" y="1625558"/>
                </a:lnTo>
                <a:lnTo>
                  <a:pt x="4333261" y="869868"/>
                </a:lnTo>
                <a:lnTo>
                  <a:pt x="4344691" y="434185"/>
                </a:lnTo>
                <a:lnTo>
                  <a:pt x="4356121" y="192302"/>
                </a:lnTo>
                <a:lnTo>
                  <a:pt x="4367551" y="25540"/>
                </a:lnTo>
                <a:lnTo>
                  <a:pt x="4379028" y="204323"/>
                </a:lnTo>
                <a:lnTo>
                  <a:pt x="4390458" y="316999"/>
                </a:lnTo>
                <a:lnTo>
                  <a:pt x="4401889" y="745171"/>
                </a:lnTo>
                <a:lnTo>
                  <a:pt x="4413319" y="845832"/>
                </a:lnTo>
                <a:lnTo>
                  <a:pt x="4424749" y="606954"/>
                </a:lnTo>
                <a:lnTo>
                  <a:pt x="4436226" y="256905"/>
                </a:lnTo>
                <a:lnTo>
                  <a:pt x="4447656" y="0"/>
                </a:lnTo>
                <a:lnTo>
                  <a:pt x="4459086" y="124694"/>
                </a:lnTo>
                <a:lnTo>
                  <a:pt x="4470516" y="262911"/>
                </a:lnTo>
                <a:lnTo>
                  <a:pt x="4481946" y="748176"/>
                </a:lnTo>
                <a:lnTo>
                  <a:pt x="4493424" y="839821"/>
                </a:lnTo>
                <a:lnTo>
                  <a:pt x="4504854" y="1613537"/>
                </a:lnTo>
                <a:lnTo>
                  <a:pt x="4516284" y="1619547"/>
                </a:lnTo>
                <a:lnTo>
                  <a:pt x="4527714" y="1625558"/>
                </a:lnTo>
                <a:lnTo>
                  <a:pt x="4539144" y="1625558"/>
                </a:lnTo>
                <a:lnTo>
                  <a:pt x="4550621" y="1625558"/>
                </a:lnTo>
                <a:lnTo>
                  <a:pt x="4562051" y="1625558"/>
                </a:lnTo>
                <a:lnTo>
                  <a:pt x="4573482" y="1625558"/>
                </a:lnTo>
                <a:lnTo>
                  <a:pt x="4584912" y="1625558"/>
                </a:lnTo>
                <a:lnTo>
                  <a:pt x="4596341" y="1625558"/>
                </a:lnTo>
                <a:lnTo>
                  <a:pt x="4607771" y="1625558"/>
                </a:lnTo>
                <a:lnTo>
                  <a:pt x="4619249" y="1625558"/>
                </a:lnTo>
                <a:lnTo>
                  <a:pt x="4630679" y="1625558"/>
                </a:lnTo>
                <a:lnTo>
                  <a:pt x="4642109" y="1625558"/>
                </a:lnTo>
                <a:lnTo>
                  <a:pt x="4653539" y="1625558"/>
                </a:lnTo>
                <a:lnTo>
                  <a:pt x="4664969" y="1625558"/>
                </a:lnTo>
                <a:lnTo>
                  <a:pt x="4676447" y="1625558"/>
                </a:lnTo>
                <a:lnTo>
                  <a:pt x="4687877" y="1625558"/>
                </a:lnTo>
                <a:lnTo>
                  <a:pt x="4699306" y="1625558"/>
                </a:lnTo>
                <a:lnTo>
                  <a:pt x="4710737" y="1625558"/>
                </a:lnTo>
                <a:lnTo>
                  <a:pt x="4722167" y="1625558"/>
                </a:lnTo>
                <a:lnTo>
                  <a:pt x="4733644" y="1625558"/>
                </a:lnTo>
                <a:lnTo>
                  <a:pt x="4745075" y="1625558"/>
                </a:lnTo>
                <a:lnTo>
                  <a:pt x="4756504" y="1625558"/>
                </a:lnTo>
                <a:lnTo>
                  <a:pt x="4767934" y="1625558"/>
                </a:lnTo>
                <a:lnTo>
                  <a:pt x="4779364" y="1625558"/>
                </a:lnTo>
                <a:lnTo>
                  <a:pt x="4790842" y="1625558"/>
                </a:lnTo>
                <a:lnTo>
                  <a:pt x="4802272" y="1625558"/>
                </a:lnTo>
                <a:lnTo>
                  <a:pt x="4813702" y="1625558"/>
                </a:lnTo>
                <a:lnTo>
                  <a:pt x="4825132" y="1625558"/>
                </a:lnTo>
                <a:lnTo>
                  <a:pt x="4836562" y="1625558"/>
                </a:lnTo>
                <a:lnTo>
                  <a:pt x="4848040" y="1625558"/>
                </a:lnTo>
                <a:lnTo>
                  <a:pt x="4859469" y="1625558"/>
                </a:lnTo>
                <a:lnTo>
                  <a:pt x="4870899" y="1625558"/>
                </a:lnTo>
                <a:lnTo>
                  <a:pt x="4882330" y="1625558"/>
                </a:lnTo>
                <a:lnTo>
                  <a:pt x="4893760" y="1625558"/>
                </a:lnTo>
                <a:lnTo>
                  <a:pt x="4905237" y="1625558"/>
                </a:lnTo>
                <a:lnTo>
                  <a:pt x="4916667" y="1625558"/>
                </a:lnTo>
                <a:lnTo>
                  <a:pt x="4928097" y="1625558"/>
                </a:lnTo>
                <a:lnTo>
                  <a:pt x="4939527" y="1625558"/>
                </a:lnTo>
                <a:lnTo>
                  <a:pt x="4950957" y="1625558"/>
                </a:lnTo>
                <a:lnTo>
                  <a:pt x="4962435" y="1625558"/>
                </a:lnTo>
                <a:lnTo>
                  <a:pt x="4973865" y="1625558"/>
                </a:lnTo>
                <a:lnTo>
                  <a:pt x="4985295" y="1625558"/>
                </a:lnTo>
                <a:lnTo>
                  <a:pt x="4996725" y="1624057"/>
                </a:lnTo>
                <a:lnTo>
                  <a:pt x="5008155" y="1625558"/>
                </a:lnTo>
                <a:lnTo>
                  <a:pt x="5019632" y="1625558"/>
                </a:lnTo>
                <a:lnTo>
                  <a:pt x="5031062" y="1625558"/>
                </a:lnTo>
                <a:lnTo>
                  <a:pt x="5042492" y="1625558"/>
                </a:lnTo>
                <a:lnTo>
                  <a:pt x="5053923" y="1625558"/>
                </a:lnTo>
                <a:lnTo>
                  <a:pt x="5065353" y="1625558"/>
                </a:lnTo>
                <a:lnTo>
                  <a:pt x="5076830" y="1625558"/>
                </a:lnTo>
                <a:lnTo>
                  <a:pt x="5088260" y="1625558"/>
                </a:lnTo>
                <a:lnTo>
                  <a:pt x="5099690" y="1625558"/>
                </a:lnTo>
                <a:lnTo>
                  <a:pt x="5111120" y="1625558"/>
                </a:lnTo>
                <a:lnTo>
                  <a:pt x="5122550" y="1625558"/>
                </a:lnTo>
                <a:lnTo>
                  <a:pt x="5134028" y="1625558"/>
                </a:lnTo>
                <a:lnTo>
                  <a:pt x="5145458" y="1625558"/>
                </a:lnTo>
                <a:lnTo>
                  <a:pt x="5156888" y="1625558"/>
                </a:lnTo>
                <a:lnTo>
                  <a:pt x="5168318" y="1625558"/>
                </a:lnTo>
                <a:lnTo>
                  <a:pt x="5179747" y="1625558"/>
                </a:lnTo>
                <a:lnTo>
                  <a:pt x="5191225" y="1625558"/>
                </a:lnTo>
                <a:lnTo>
                  <a:pt x="5202655" y="1625558"/>
                </a:lnTo>
                <a:lnTo>
                  <a:pt x="5214085" y="1625558"/>
                </a:lnTo>
                <a:lnTo>
                  <a:pt x="5225515" y="1625558"/>
                </a:lnTo>
                <a:lnTo>
                  <a:pt x="5236945" y="1625558"/>
                </a:lnTo>
                <a:lnTo>
                  <a:pt x="5248423" y="1625558"/>
                </a:lnTo>
                <a:lnTo>
                  <a:pt x="5259853" y="1625558"/>
                </a:lnTo>
                <a:lnTo>
                  <a:pt x="5271283" y="1625558"/>
                </a:lnTo>
                <a:lnTo>
                  <a:pt x="5282713" y="1625558"/>
                </a:lnTo>
                <a:lnTo>
                  <a:pt x="5294143" y="1625558"/>
                </a:lnTo>
                <a:lnTo>
                  <a:pt x="5305621" y="1625558"/>
                </a:lnTo>
                <a:lnTo>
                  <a:pt x="5317051" y="1625558"/>
                </a:lnTo>
                <a:lnTo>
                  <a:pt x="5328481" y="1625558"/>
                </a:lnTo>
                <a:lnTo>
                  <a:pt x="5339910" y="1625558"/>
                </a:lnTo>
                <a:lnTo>
                  <a:pt x="5351340" y="1625558"/>
                </a:lnTo>
                <a:lnTo>
                  <a:pt x="5362818" y="1625558"/>
                </a:lnTo>
                <a:lnTo>
                  <a:pt x="5374248" y="1625558"/>
                </a:lnTo>
                <a:lnTo>
                  <a:pt x="5385678" y="1625558"/>
                </a:lnTo>
                <a:lnTo>
                  <a:pt x="5397108" y="1625558"/>
                </a:lnTo>
                <a:lnTo>
                  <a:pt x="5408538" y="1625558"/>
                </a:lnTo>
                <a:lnTo>
                  <a:pt x="5420016" y="1625558"/>
                </a:lnTo>
                <a:lnTo>
                  <a:pt x="5431446" y="1625558"/>
                </a:lnTo>
                <a:lnTo>
                  <a:pt x="5442876" y="1625558"/>
                </a:lnTo>
                <a:lnTo>
                  <a:pt x="5454306" y="1625558"/>
                </a:lnTo>
                <a:lnTo>
                  <a:pt x="5465736" y="1625558"/>
                </a:lnTo>
                <a:lnTo>
                  <a:pt x="5477214" y="1625558"/>
                </a:lnTo>
                <a:lnTo>
                  <a:pt x="5488643" y="1625558"/>
                </a:lnTo>
                <a:lnTo>
                  <a:pt x="5500073" y="1625558"/>
                </a:lnTo>
                <a:lnTo>
                  <a:pt x="5511503" y="1625558"/>
                </a:lnTo>
                <a:lnTo>
                  <a:pt x="5522933" y="1625558"/>
                </a:lnTo>
                <a:lnTo>
                  <a:pt x="5534411" y="1625558"/>
                </a:lnTo>
                <a:lnTo>
                  <a:pt x="5545841" y="1625558"/>
                </a:lnTo>
                <a:lnTo>
                  <a:pt x="5557271" y="1625558"/>
                </a:lnTo>
                <a:lnTo>
                  <a:pt x="5568701" y="1625558"/>
                </a:lnTo>
                <a:lnTo>
                  <a:pt x="5580131" y="1625558"/>
                </a:lnTo>
                <a:lnTo>
                  <a:pt x="5591609" y="1625558"/>
                </a:lnTo>
                <a:lnTo>
                  <a:pt x="5603038" y="1625558"/>
                </a:lnTo>
                <a:lnTo>
                  <a:pt x="5614469" y="1625558"/>
                </a:lnTo>
                <a:lnTo>
                  <a:pt x="5625899" y="1625558"/>
                </a:lnTo>
                <a:lnTo>
                  <a:pt x="5637329" y="1625558"/>
                </a:lnTo>
                <a:lnTo>
                  <a:pt x="5648759" y="1625558"/>
                </a:lnTo>
                <a:lnTo>
                  <a:pt x="5660236" y="1625558"/>
                </a:lnTo>
                <a:lnTo>
                  <a:pt x="5671666" y="1625558"/>
                </a:lnTo>
                <a:lnTo>
                  <a:pt x="5683096" y="1625558"/>
                </a:lnTo>
                <a:lnTo>
                  <a:pt x="5694526" y="1625558"/>
                </a:lnTo>
                <a:lnTo>
                  <a:pt x="5705956" y="1625558"/>
                </a:lnTo>
                <a:lnTo>
                  <a:pt x="5717434" y="1625558"/>
                </a:lnTo>
                <a:lnTo>
                  <a:pt x="5728864" y="1625558"/>
                </a:lnTo>
                <a:lnTo>
                  <a:pt x="5740294" y="1625558"/>
                </a:lnTo>
                <a:lnTo>
                  <a:pt x="5751724" y="1625558"/>
                </a:lnTo>
                <a:lnTo>
                  <a:pt x="5763154" y="1625558"/>
                </a:lnTo>
                <a:lnTo>
                  <a:pt x="5774631" y="1625558"/>
                </a:lnTo>
                <a:lnTo>
                  <a:pt x="5786062" y="1625558"/>
                </a:lnTo>
                <a:lnTo>
                  <a:pt x="5797492" y="1625558"/>
                </a:lnTo>
                <a:lnTo>
                  <a:pt x="5808921" y="1625558"/>
                </a:lnTo>
                <a:lnTo>
                  <a:pt x="5820351" y="1625558"/>
                </a:lnTo>
                <a:lnTo>
                  <a:pt x="5831829" y="1625558"/>
                </a:lnTo>
                <a:lnTo>
                  <a:pt x="5843259" y="1625558"/>
                </a:lnTo>
                <a:lnTo>
                  <a:pt x="5854689" y="1625558"/>
                </a:lnTo>
                <a:lnTo>
                  <a:pt x="5866119" y="1625558"/>
                </a:lnTo>
                <a:lnTo>
                  <a:pt x="5877549" y="1625558"/>
                </a:lnTo>
                <a:lnTo>
                  <a:pt x="5889027" y="1625558"/>
                </a:lnTo>
                <a:lnTo>
                  <a:pt x="5900457" y="1625558"/>
                </a:lnTo>
                <a:lnTo>
                  <a:pt x="5911887" y="1625558"/>
                </a:lnTo>
                <a:lnTo>
                  <a:pt x="5923317" y="1625558"/>
                </a:lnTo>
                <a:lnTo>
                  <a:pt x="5934747" y="1625558"/>
                </a:lnTo>
                <a:lnTo>
                  <a:pt x="5946225" y="1625558"/>
                </a:lnTo>
                <a:lnTo>
                  <a:pt x="5957655" y="1625558"/>
                </a:lnTo>
                <a:lnTo>
                  <a:pt x="5969084" y="1625558"/>
                </a:lnTo>
                <a:lnTo>
                  <a:pt x="5980514" y="1625558"/>
                </a:lnTo>
                <a:lnTo>
                  <a:pt x="5991944" y="1625558"/>
                </a:lnTo>
                <a:lnTo>
                  <a:pt x="6003422" y="1625558"/>
                </a:lnTo>
                <a:lnTo>
                  <a:pt x="6014852" y="1625558"/>
                </a:lnTo>
                <a:lnTo>
                  <a:pt x="6026282" y="1625558"/>
                </a:lnTo>
                <a:lnTo>
                  <a:pt x="6037712" y="1625558"/>
                </a:lnTo>
                <a:lnTo>
                  <a:pt x="6049142" y="1625558"/>
                </a:lnTo>
                <a:lnTo>
                  <a:pt x="6060620" y="1625558"/>
                </a:lnTo>
                <a:lnTo>
                  <a:pt x="6072049" y="1625558"/>
                </a:lnTo>
                <a:lnTo>
                  <a:pt x="6083480" y="1625558"/>
                </a:lnTo>
                <a:lnTo>
                  <a:pt x="6094910" y="1625558"/>
                </a:lnTo>
                <a:lnTo>
                  <a:pt x="6106340" y="1625558"/>
                </a:lnTo>
                <a:lnTo>
                  <a:pt x="6117818" y="1625558"/>
                </a:lnTo>
                <a:lnTo>
                  <a:pt x="6129247" y="1625558"/>
                </a:lnTo>
                <a:lnTo>
                  <a:pt x="6140677" y="1625558"/>
                </a:lnTo>
                <a:lnTo>
                  <a:pt x="6152107" y="1625558"/>
                </a:lnTo>
                <a:lnTo>
                  <a:pt x="6163537" y="1625558"/>
                </a:lnTo>
                <a:lnTo>
                  <a:pt x="6175015" y="1625558"/>
                </a:lnTo>
                <a:lnTo>
                  <a:pt x="6186445" y="1625558"/>
                </a:lnTo>
                <a:lnTo>
                  <a:pt x="6197875" y="1625558"/>
                </a:lnTo>
                <a:lnTo>
                  <a:pt x="6209305" y="1625558"/>
                </a:lnTo>
                <a:lnTo>
                  <a:pt x="6220735" y="1625558"/>
                </a:lnTo>
                <a:lnTo>
                  <a:pt x="6232212" y="1625558"/>
                </a:lnTo>
                <a:lnTo>
                  <a:pt x="6243642" y="1625558"/>
                </a:lnTo>
                <a:lnTo>
                  <a:pt x="6255073" y="1625558"/>
                </a:lnTo>
                <a:lnTo>
                  <a:pt x="6266503" y="1625558"/>
                </a:lnTo>
                <a:lnTo>
                  <a:pt x="6277933" y="1625558"/>
                </a:lnTo>
                <a:lnTo>
                  <a:pt x="6289410" y="1625558"/>
                </a:lnTo>
                <a:lnTo>
                  <a:pt x="6300840" y="1625558"/>
                </a:lnTo>
                <a:lnTo>
                  <a:pt x="6312270" y="1625558"/>
                </a:lnTo>
                <a:lnTo>
                  <a:pt x="6323700" y="1625558"/>
                </a:lnTo>
                <a:lnTo>
                  <a:pt x="6335130" y="1625558"/>
                </a:lnTo>
                <a:lnTo>
                  <a:pt x="6346608" y="1625558"/>
                </a:lnTo>
                <a:lnTo>
                  <a:pt x="6358038" y="1625558"/>
                </a:lnTo>
                <a:lnTo>
                  <a:pt x="6369468" y="1625558"/>
                </a:lnTo>
                <a:lnTo>
                  <a:pt x="6380898" y="1625558"/>
                </a:lnTo>
                <a:lnTo>
                  <a:pt x="6392328" y="1625558"/>
                </a:lnTo>
                <a:lnTo>
                  <a:pt x="6403805" y="1625558"/>
                </a:lnTo>
                <a:lnTo>
                  <a:pt x="6415235" y="1625558"/>
                </a:lnTo>
                <a:lnTo>
                  <a:pt x="6426666" y="1625558"/>
                </a:lnTo>
                <a:lnTo>
                  <a:pt x="6438096" y="1625558"/>
                </a:lnTo>
                <a:lnTo>
                  <a:pt x="6449525" y="1625558"/>
                </a:lnTo>
                <a:lnTo>
                  <a:pt x="6461003" y="1625558"/>
                </a:lnTo>
                <a:lnTo>
                  <a:pt x="6472433" y="1625558"/>
                </a:lnTo>
                <a:lnTo>
                  <a:pt x="6483863" y="1625558"/>
                </a:lnTo>
                <a:lnTo>
                  <a:pt x="6495293" y="1625558"/>
                </a:lnTo>
                <a:lnTo>
                  <a:pt x="6506723" y="1625558"/>
                </a:lnTo>
                <a:lnTo>
                  <a:pt x="6518201" y="1625558"/>
                </a:lnTo>
                <a:lnTo>
                  <a:pt x="6529631" y="1625558"/>
                </a:lnTo>
                <a:lnTo>
                  <a:pt x="6541061" y="1625558"/>
                </a:lnTo>
                <a:lnTo>
                  <a:pt x="6552490" y="1625558"/>
                </a:lnTo>
                <a:lnTo>
                  <a:pt x="6563921" y="1625558"/>
                </a:lnTo>
                <a:lnTo>
                  <a:pt x="6575398" y="1625558"/>
                </a:lnTo>
                <a:lnTo>
                  <a:pt x="6586828" y="1625558"/>
                </a:lnTo>
                <a:lnTo>
                  <a:pt x="6598259" y="1625558"/>
                </a:lnTo>
                <a:lnTo>
                  <a:pt x="6609688" y="1625558"/>
                </a:lnTo>
                <a:lnTo>
                  <a:pt x="6621118" y="1625558"/>
                </a:lnTo>
                <a:lnTo>
                  <a:pt x="6632596" y="1625558"/>
                </a:lnTo>
                <a:lnTo>
                  <a:pt x="6644026" y="1625558"/>
                </a:lnTo>
                <a:lnTo>
                  <a:pt x="6655456" y="1625558"/>
                </a:lnTo>
                <a:lnTo>
                  <a:pt x="6666886" y="1625558"/>
                </a:lnTo>
                <a:lnTo>
                  <a:pt x="6678316" y="1625558"/>
                </a:lnTo>
                <a:lnTo>
                  <a:pt x="6689794" y="1625558"/>
                </a:lnTo>
                <a:lnTo>
                  <a:pt x="6701224" y="1625558"/>
                </a:lnTo>
                <a:lnTo>
                  <a:pt x="6712653" y="1625558"/>
                </a:lnTo>
                <a:lnTo>
                  <a:pt x="6724083" y="1625558"/>
                </a:lnTo>
                <a:lnTo>
                  <a:pt x="6735514" y="1625558"/>
                </a:lnTo>
                <a:lnTo>
                  <a:pt x="6746944" y="1625558"/>
                </a:lnTo>
                <a:lnTo>
                  <a:pt x="6758421" y="1625558"/>
                </a:lnTo>
                <a:lnTo>
                  <a:pt x="6769851" y="1625558"/>
                </a:lnTo>
                <a:lnTo>
                  <a:pt x="6781281" y="1625558"/>
                </a:lnTo>
                <a:lnTo>
                  <a:pt x="6792711" y="1625558"/>
                </a:lnTo>
                <a:lnTo>
                  <a:pt x="6804141" y="1625558"/>
                </a:lnTo>
                <a:lnTo>
                  <a:pt x="6815619" y="1625558"/>
                </a:lnTo>
                <a:lnTo>
                  <a:pt x="6827049" y="1625558"/>
                </a:lnTo>
                <a:lnTo>
                  <a:pt x="6838479" y="1625558"/>
                </a:lnTo>
                <a:lnTo>
                  <a:pt x="6849909" y="1625558"/>
                </a:lnTo>
                <a:lnTo>
                  <a:pt x="6861339" y="1625558"/>
                </a:lnTo>
                <a:lnTo>
                  <a:pt x="6872816" y="1625558"/>
                </a:lnTo>
                <a:lnTo>
                  <a:pt x="6884246" y="1625558"/>
                </a:lnTo>
                <a:lnTo>
                  <a:pt x="6895676" y="1625558"/>
                </a:lnTo>
                <a:lnTo>
                  <a:pt x="6907107" y="1625558"/>
                </a:lnTo>
                <a:lnTo>
                  <a:pt x="6918537" y="1625558"/>
                </a:lnTo>
                <a:lnTo>
                  <a:pt x="6930014" y="1625558"/>
                </a:lnTo>
                <a:lnTo>
                  <a:pt x="6941444" y="1625558"/>
                </a:lnTo>
                <a:lnTo>
                  <a:pt x="6952874" y="1625558"/>
                </a:lnTo>
                <a:lnTo>
                  <a:pt x="6964304" y="1625558"/>
                </a:lnTo>
                <a:lnTo>
                  <a:pt x="6975734" y="1625558"/>
                </a:lnTo>
                <a:lnTo>
                  <a:pt x="6987212" y="1625558"/>
                </a:lnTo>
                <a:lnTo>
                  <a:pt x="6998642" y="1625558"/>
                </a:lnTo>
                <a:lnTo>
                  <a:pt x="7010072" y="1625558"/>
                </a:lnTo>
                <a:lnTo>
                  <a:pt x="7021502" y="1625558"/>
                </a:lnTo>
                <a:lnTo>
                  <a:pt x="7032931" y="1625558"/>
                </a:lnTo>
                <a:lnTo>
                  <a:pt x="7044409" y="1625558"/>
                </a:lnTo>
                <a:lnTo>
                  <a:pt x="7055839" y="1625558"/>
                </a:lnTo>
                <a:lnTo>
                  <a:pt x="7067269" y="1625558"/>
                </a:lnTo>
                <a:lnTo>
                  <a:pt x="7078700" y="1625558"/>
                </a:lnTo>
                <a:lnTo>
                  <a:pt x="7090129" y="1625558"/>
                </a:lnTo>
                <a:lnTo>
                  <a:pt x="7101607" y="1625558"/>
                </a:lnTo>
                <a:lnTo>
                  <a:pt x="7113037" y="1625558"/>
                </a:lnTo>
                <a:lnTo>
                  <a:pt x="7124467" y="1625558"/>
                </a:lnTo>
                <a:lnTo>
                  <a:pt x="7135897" y="1625558"/>
                </a:lnTo>
                <a:lnTo>
                  <a:pt x="7147327" y="1625558"/>
                </a:lnTo>
                <a:lnTo>
                  <a:pt x="7158805" y="1625558"/>
                </a:lnTo>
                <a:lnTo>
                  <a:pt x="7170235" y="1625558"/>
                </a:lnTo>
                <a:lnTo>
                  <a:pt x="7181665" y="1625558"/>
                </a:lnTo>
                <a:lnTo>
                  <a:pt x="7193094" y="1625558"/>
                </a:lnTo>
                <a:lnTo>
                  <a:pt x="7204524" y="1625558"/>
                </a:lnTo>
                <a:lnTo>
                  <a:pt x="7216002" y="1625558"/>
                </a:lnTo>
                <a:lnTo>
                  <a:pt x="7227432" y="1625558"/>
                </a:lnTo>
                <a:lnTo>
                  <a:pt x="7238862" y="1625558"/>
                </a:lnTo>
                <a:lnTo>
                  <a:pt x="7250292" y="1625558"/>
                </a:lnTo>
                <a:lnTo>
                  <a:pt x="7261722" y="1625558"/>
                </a:lnTo>
                <a:lnTo>
                  <a:pt x="7273200" y="1625558"/>
                </a:lnTo>
                <a:lnTo>
                  <a:pt x="7284630" y="1625558"/>
                </a:lnTo>
                <a:lnTo>
                  <a:pt x="7296060" y="1625558"/>
                </a:lnTo>
                <a:lnTo>
                  <a:pt x="7307490" y="1625558"/>
                </a:lnTo>
                <a:lnTo>
                  <a:pt x="7318920" y="1625558"/>
                </a:lnTo>
                <a:lnTo>
                  <a:pt x="7330398" y="1625558"/>
                </a:lnTo>
                <a:lnTo>
                  <a:pt x="7341828" y="1625558"/>
                </a:lnTo>
                <a:lnTo>
                  <a:pt x="7353257" y="1625558"/>
                </a:lnTo>
                <a:lnTo>
                  <a:pt x="7364687" y="1625558"/>
                </a:lnTo>
                <a:lnTo>
                  <a:pt x="7376117" y="1625558"/>
                </a:lnTo>
                <a:lnTo>
                  <a:pt x="7387595" y="1625558"/>
                </a:lnTo>
                <a:lnTo>
                  <a:pt x="7399025" y="1625558"/>
                </a:lnTo>
                <a:lnTo>
                  <a:pt x="7410455" y="1625558"/>
                </a:lnTo>
                <a:lnTo>
                  <a:pt x="7421885" y="1625558"/>
                </a:lnTo>
                <a:lnTo>
                  <a:pt x="7433315" y="1625558"/>
                </a:lnTo>
                <a:lnTo>
                  <a:pt x="7444793" y="1625558"/>
                </a:lnTo>
                <a:lnTo>
                  <a:pt x="7456222" y="1625558"/>
                </a:lnTo>
                <a:lnTo>
                  <a:pt x="7467653" y="1625558"/>
                </a:lnTo>
                <a:lnTo>
                  <a:pt x="7479083" y="1625558"/>
                </a:lnTo>
                <a:lnTo>
                  <a:pt x="7490513" y="1625558"/>
                </a:lnTo>
                <a:lnTo>
                  <a:pt x="7501990" y="1625558"/>
                </a:lnTo>
                <a:lnTo>
                  <a:pt x="7513420" y="1625558"/>
                </a:lnTo>
                <a:lnTo>
                  <a:pt x="7524850" y="1625558"/>
                </a:lnTo>
                <a:lnTo>
                  <a:pt x="7536280" y="1625558"/>
                </a:lnTo>
                <a:lnTo>
                  <a:pt x="7547710" y="1625558"/>
                </a:lnTo>
                <a:lnTo>
                  <a:pt x="7559188" y="1625558"/>
                </a:lnTo>
                <a:lnTo>
                  <a:pt x="7570618" y="1625558"/>
                </a:lnTo>
                <a:lnTo>
                  <a:pt x="7582048" y="1625558"/>
                </a:lnTo>
                <a:lnTo>
                  <a:pt x="7593478" y="1625558"/>
                </a:lnTo>
                <a:lnTo>
                  <a:pt x="7604908" y="1625558"/>
                </a:lnTo>
                <a:lnTo>
                  <a:pt x="7616385" y="1625558"/>
                </a:lnTo>
                <a:lnTo>
                  <a:pt x="7627815" y="1625558"/>
                </a:lnTo>
                <a:lnTo>
                  <a:pt x="7639246" y="1625558"/>
                </a:lnTo>
                <a:lnTo>
                  <a:pt x="7650676" y="1625558"/>
                </a:lnTo>
                <a:lnTo>
                  <a:pt x="7662106" y="1625558"/>
                </a:lnTo>
                <a:lnTo>
                  <a:pt x="7673583" y="1625558"/>
                </a:lnTo>
                <a:lnTo>
                  <a:pt x="7685013" y="1625558"/>
                </a:lnTo>
                <a:lnTo>
                  <a:pt x="7696443" y="1625558"/>
                </a:lnTo>
                <a:lnTo>
                  <a:pt x="7707873" y="1625558"/>
                </a:lnTo>
                <a:lnTo>
                  <a:pt x="7719303" y="1625558"/>
                </a:lnTo>
                <a:lnTo>
                  <a:pt x="7730733" y="1625558"/>
                </a:lnTo>
                <a:lnTo>
                  <a:pt x="7742211" y="1625558"/>
                </a:lnTo>
                <a:lnTo>
                  <a:pt x="7753641" y="1625558"/>
                </a:lnTo>
                <a:lnTo>
                  <a:pt x="7765071" y="1625558"/>
                </a:lnTo>
                <a:lnTo>
                  <a:pt x="7776501" y="1625558"/>
                </a:lnTo>
                <a:lnTo>
                  <a:pt x="7787931" y="1625558"/>
                </a:lnTo>
                <a:lnTo>
                  <a:pt x="7799408" y="1625558"/>
                </a:lnTo>
                <a:lnTo>
                  <a:pt x="7810839" y="1625558"/>
                </a:lnTo>
                <a:lnTo>
                  <a:pt x="7822268" y="1625558"/>
                </a:lnTo>
                <a:lnTo>
                  <a:pt x="7833698" y="1625558"/>
                </a:lnTo>
                <a:lnTo>
                  <a:pt x="7845128" y="1625558"/>
                </a:lnTo>
                <a:lnTo>
                  <a:pt x="7856606" y="1625558"/>
                </a:lnTo>
                <a:lnTo>
                  <a:pt x="7868036" y="1625558"/>
                </a:lnTo>
                <a:lnTo>
                  <a:pt x="7879466" y="1625558"/>
                </a:lnTo>
                <a:lnTo>
                  <a:pt x="7890896" y="1625558"/>
                </a:lnTo>
                <a:lnTo>
                  <a:pt x="7902326" y="1625558"/>
                </a:lnTo>
                <a:lnTo>
                  <a:pt x="7913804" y="1625558"/>
                </a:lnTo>
                <a:lnTo>
                  <a:pt x="7925234" y="1625558"/>
                </a:lnTo>
                <a:lnTo>
                  <a:pt x="7936663" y="1625558"/>
                </a:lnTo>
                <a:lnTo>
                  <a:pt x="7948094" y="1625558"/>
                </a:lnTo>
                <a:lnTo>
                  <a:pt x="7959524" y="1625558"/>
                </a:lnTo>
                <a:lnTo>
                  <a:pt x="7971001" y="1625558"/>
                </a:lnTo>
                <a:lnTo>
                  <a:pt x="7982431" y="1625558"/>
                </a:lnTo>
                <a:lnTo>
                  <a:pt x="7993861" y="1625558"/>
                </a:lnTo>
                <a:lnTo>
                  <a:pt x="8005291" y="1625558"/>
                </a:lnTo>
                <a:lnTo>
                  <a:pt x="8016721" y="1625558"/>
                </a:lnTo>
                <a:lnTo>
                  <a:pt x="8028199" y="1625558"/>
                </a:lnTo>
                <a:lnTo>
                  <a:pt x="8039629" y="1625558"/>
                </a:lnTo>
                <a:lnTo>
                  <a:pt x="8051059" y="1625558"/>
                </a:lnTo>
                <a:lnTo>
                  <a:pt x="8062489" y="1625558"/>
                </a:lnTo>
                <a:lnTo>
                  <a:pt x="8073919" y="1625558"/>
                </a:lnTo>
                <a:lnTo>
                  <a:pt x="8085396" y="1625558"/>
                </a:lnTo>
                <a:lnTo>
                  <a:pt x="8096826" y="1625558"/>
                </a:lnTo>
                <a:lnTo>
                  <a:pt x="8108256" y="1625558"/>
                </a:lnTo>
                <a:lnTo>
                  <a:pt x="8119687" y="1625558"/>
                </a:lnTo>
                <a:lnTo>
                  <a:pt x="8131117" y="1625558"/>
                </a:lnTo>
                <a:lnTo>
                  <a:pt x="8142594" y="1625558"/>
                </a:lnTo>
                <a:lnTo>
                  <a:pt x="8154024" y="1625558"/>
                </a:lnTo>
                <a:lnTo>
                  <a:pt x="8165454" y="1625558"/>
                </a:lnTo>
                <a:lnTo>
                  <a:pt x="8176884" y="1625558"/>
                </a:lnTo>
                <a:lnTo>
                  <a:pt x="8188314" y="1625558"/>
                </a:lnTo>
                <a:lnTo>
                  <a:pt x="8199792" y="1625558"/>
                </a:lnTo>
                <a:lnTo>
                  <a:pt x="8211222" y="1625558"/>
                </a:lnTo>
                <a:lnTo>
                  <a:pt x="8222652" y="1625558"/>
                </a:lnTo>
                <a:lnTo>
                  <a:pt x="8234082" y="1625558"/>
                </a:lnTo>
                <a:lnTo>
                  <a:pt x="8245512" y="1625558"/>
                </a:lnTo>
                <a:lnTo>
                  <a:pt x="8256989" y="1625558"/>
                </a:lnTo>
                <a:lnTo>
                  <a:pt x="8268419" y="1625558"/>
                </a:lnTo>
                <a:lnTo>
                  <a:pt x="8279850" y="1625558"/>
                </a:lnTo>
                <a:lnTo>
                  <a:pt x="8291280" y="1625558"/>
                </a:lnTo>
                <a:lnTo>
                  <a:pt x="8302709" y="1625558"/>
                </a:lnTo>
                <a:lnTo>
                  <a:pt x="8314187" y="1625558"/>
                </a:lnTo>
                <a:lnTo>
                  <a:pt x="8325617" y="1625558"/>
                </a:lnTo>
                <a:lnTo>
                  <a:pt x="8337047" y="1625558"/>
                </a:lnTo>
                <a:lnTo>
                  <a:pt x="8348477" y="1625558"/>
                </a:lnTo>
                <a:lnTo>
                  <a:pt x="8359907" y="1625558"/>
                </a:lnTo>
                <a:lnTo>
                  <a:pt x="8371385" y="1625558"/>
                </a:lnTo>
                <a:lnTo>
                  <a:pt x="8382815" y="1625558"/>
                </a:lnTo>
                <a:lnTo>
                  <a:pt x="8394245" y="1625558"/>
                </a:lnTo>
                <a:lnTo>
                  <a:pt x="8405674" y="1625558"/>
                </a:lnTo>
                <a:lnTo>
                  <a:pt x="8417104" y="1625558"/>
                </a:lnTo>
                <a:lnTo>
                  <a:pt x="8428582" y="1625558"/>
                </a:lnTo>
                <a:lnTo>
                  <a:pt x="8440012" y="1625558"/>
                </a:lnTo>
                <a:lnTo>
                  <a:pt x="8451442" y="1625558"/>
                </a:lnTo>
                <a:lnTo>
                  <a:pt x="8462872" y="1625558"/>
                </a:lnTo>
                <a:lnTo>
                  <a:pt x="8474302" y="1625558"/>
                </a:lnTo>
                <a:lnTo>
                  <a:pt x="8485780" y="1625558"/>
                </a:lnTo>
                <a:lnTo>
                  <a:pt x="8497210" y="1625558"/>
                </a:lnTo>
                <a:lnTo>
                  <a:pt x="8508640" y="1625558"/>
                </a:lnTo>
                <a:lnTo>
                  <a:pt x="8520069" y="1625558"/>
                </a:lnTo>
                <a:lnTo>
                  <a:pt x="8531500" y="1625558"/>
                </a:lnTo>
                <a:lnTo>
                  <a:pt x="8542977" y="1625558"/>
                </a:lnTo>
                <a:lnTo>
                  <a:pt x="8554407" y="1625558"/>
                </a:lnTo>
                <a:lnTo>
                  <a:pt x="8565837" y="1625558"/>
                </a:lnTo>
                <a:lnTo>
                  <a:pt x="8577267" y="1625558"/>
                </a:lnTo>
                <a:lnTo>
                  <a:pt x="8588697" y="1625558"/>
                </a:lnTo>
                <a:lnTo>
                  <a:pt x="8600175" y="1625558"/>
                </a:lnTo>
                <a:lnTo>
                  <a:pt x="8611605" y="1625558"/>
                </a:lnTo>
                <a:lnTo>
                  <a:pt x="8623035" y="1625558"/>
                </a:lnTo>
                <a:lnTo>
                  <a:pt x="8634465" y="1625558"/>
                </a:lnTo>
                <a:lnTo>
                  <a:pt x="8645895" y="1625558"/>
                </a:lnTo>
                <a:lnTo>
                  <a:pt x="8657373" y="1625558"/>
                </a:lnTo>
                <a:lnTo>
                  <a:pt x="8668802" y="1625558"/>
                </a:lnTo>
                <a:lnTo>
                  <a:pt x="8680232" y="1625558"/>
                </a:lnTo>
                <a:lnTo>
                  <a:pt x="8691662" y="1625558"/>
                </a:lnTo>
                <a:lnTo>
                  <a:pt x="8703093" y="1625558"/>
                </a:lnTo>
                <a:lnTo>
                  <a:pt x="8714570" y="1625558"/>
                </a:lnTo>
                <a:lnTo>
                  <a:pt x="8726000" y="1625558"/>
                </a:lnTo>
                <a:lnTo>
                  <a:pt x="8737430" y="1625558"/>
                </a:lnTo>
                <a:lnTo>
                  <a:pt x="8748860" y="1625558"/>
                </a:lnTo>
                <a:lnTo>
                  <a:pt x="8760290" y="1625558"/>
                </a:lnTo>
                <a:lnTo>
                  <a:pt x="8771768" y="1625558"/>
                </a:lnTo>
                <a:lnTo>
                  <a:pt x="8783198" y="1625558"/>
                </a:lnTo>
                <a:lnTo>
                  <a:pt x="8794628" y="1625558"/>
                </a:lnTo>
                <a:lnTo>
                  <a:pt x="8806058" y="1625558"/>
                </a:lnTo>
                <a:lnTo>
                  <a:pt x="8817488" y="1625558"/>
                </a:lnTo>
                <a:lnTo>
                  <a:pt x="8828918" y="1625558"/>
                </a:lnTo>
                <a:lnTo>
                  <a:pt x="8840395" y="1625558"/>
                </a:lnTo>
                <a:lnTo>
                  <a:pt x="8851825" y="1625558"/>
                </a:lnTo>
                <a:lnTo>
                  <a:pt x="8863256" y="1625558"/>
                </a:lnTo>
                <a:lnTo>
                  <a:pt x="8874686" y="1625558"/>
                </a:lnTo>
                <a:lnTo>
                  <a:pt x="8886115" y="1625558"/>
                </a:lnTo>
                <a:lnTo>
                  <a:pt x="8897593" y="1625558"/>
                </a:lnTo>
                <a:lnTo>
                  <a:pt x="8909022" y="1625558"/>
                </a:lnTo>
                <a:lnTo>
                  <a:pt x="8920453" y="1625558"/>
                </a:lnTo>
                <a:lnTo>
                  <a:pt x="8931883" y="1625558"/>
                </a:lnTo>
                <a:lnTo>
                  <a:pt x="8943313" y="1625558"/>
                </a:lnTo>
                <a:lnTo>
                  <a:pt x="8954791" y="1625558"/>
                </a:lnTo>
                <a:lnTo>
                  <a:pt x="8966220" y="1625558"/>
                </a:lnTo>
                <a:lnTo>
                  <a:pt x="8977651" y="1625558"/>
                </a:lnTo>
                <a:lnTo>
                  <a:pt x="8989080" y="1625558"/>
                </a:lnTo>
                <a:lnTo>
                  <a:pt x="9000511" y="1625558"/>
                </a:lnTo>
                <a:lnTo>
                  <a:pt x="9011988" y="1625558"/>
                </a:lnTo>
                <a:lnTo>
                  <a:pt x="9023418" y="1625558"/>
                </a:lnTo>
                <a:lnTo>
                  <a:pt x="9034849" y="1625558"/>
                </a:lnTo>
                <a:lnTo>
                  <a:pt x="9046278" y="1625558"/>
                </a:lnTo>
                <a:lnTo>
                  <a:pt x="9057709" y="1625558"/>
                </a:lnTo>
                <a:lnTo>
                  <a:pt x="9069186" y="1625558"/>
                </a:lnTo>
                <a:lnTo>
                  <a:pt x="9080615" y="1625558"/>
                </a:lnTo>
                <a:lnTo>
                  <a:pt x="9092046" y="1625558"/>
                </a:lnTo>
                <a:lnTo>
                  <a:pt x="9103476" y="1625558"/>
                </a:lnTo>
                <a:lnTo>
                  <a:pt x="9114906" y="1625558"/>
                </a:lnTo>
                <a:lnTo>
                  <a:pt x="9126384" y="1625558"/>
                </a:lnTo>
                <a:lnTo>
                  <a:pt x="9137813" y="1625558"/>
                </a:lnTo>
                <a:lnTo>
                  <a:pt x="9149244" y="1625558"/>
                </a:lnTo>
                <a:lnTo>
                  <a:pt x="9160673" y="1625558"/>
                </a:lnTo>
                <a:lnTo>
                  <a:pt x="9172104" y="1625558"/>
                </a:lnTo>
                <a:lnTo>
                  <a:pt x="9183581" y="1625558"/>
                </a:lnTo>
                <a:lnTo>
                  <a:pt x="9195011" y="1625558"/>
                </a:lnTo>
                <a:lnTo>
                  <a:pt x="9206442" y="1625558"/>
                </a:lnTo>
                <a:lnTo>
                  <a:pt x="9217871" y="1625558"/>
                </a:lnTo>
                <a:lnTo>
                  <a:pt x="9229301" y="1625558"/>
                </a:lnTo>
                <a:lnTo>
                  <a:pt x="9240779" y="1625558"/>
                </a:lnTo>
                <a:lnTo>
                  <a:pt x="9252209" y="1625558"/>
                </a:lnTo>
                <a:lnTo>
                  <a:pt x="9263639" y="1625558"/>
                </a:lnTo>
                <a:lnTo>
                  <a:pt x="9275069" y="1625558"/>
                </a:lnTo>
                <a:lnTo>
                  <a:pt x="9286498" y="1625558"/>
                </a:lnTo>
                <a:lnTo>
                  <a:pt x="9297977" y="1625558"/>
                </a:lnTo>
                <a:lnTo>
                  <a:pt x="9309406" y="1625558"/>
                </a:lnTo>
                <a:lnTo>
                  <a:pt x="9320837" y="1625558"/>
                </a:lnTo>
                <a:lnTo>
                  <a:pt x="9332266" y="1625558"/>
                </a:lnTo>
                <a:lnTo>
                  <a:pt x="9343696" y="1625558"/>
                </a:lnTo>
                <a:lnTo>
                  <a:pt x="9355174" y="1625558"/>
                </a:lnTo>
                <a:lnTo>
                  <a:pt x="9366604" y="1625558"/>
                </a:lnTo>
                <a:lnTo>
                  <a:pt x="9378035" y="1625558"/>
                </a:lnTo>
                <a:lnTo>
                  <a:pt x="9389464" y="1625558"/>
                </a:lnTo>
                <a:lnTo>
                  <a:pt x="9400894" y="1625558"/>
                </a:lnTo>
                <a:lnTo>
                  <a:pt x="9412372" y="1625558"/>
                </a:lnTo>
                <a:lnTo>
                  <a:pt x="9423802" y="1625558"/>
                </a:lnTo>
                <a:lnTo>
                  <a:pt x="9435232" y="1625558"/>
                </a:lnTo>
                <a:lnTo>
                  <a:pt x="9446662" y="1625558"/>
                </a:lnTo>
                <a:lnTo>
                  <a:pt x="9458091" y="1625558"/>
                </a:lnTo>
                <a:lnTo>
                  <a:pt x="9469570" y="1625558"/>
                </a:lnTo>
                <a:lnTo>
                  <a:pt x="9480999" y="1625558"/>
                </a:lnTo>
                <a:lnTo>
                  <a:pt x="9492429" y="1625558"/>
                </a:lnTo>
                <a:lnTo>
                  <a:pt x="9503859" y="1625558"/>
                </a:lnTo>
                <a:lnTo>
                  <a:pt x="9515289" y="1625558"/>
                </a:lnTo>
                <a:lnTo>
                  <a:pt x="9526767" y="1625558"/>
                </a:lnTo>
                <a:lnTo>
                  <a:pt x="9538197" y="1625558"/>
                </a:lnTo>
                <a:lnTo>
                  <a:pt x="9549626" y="1625558"/>
                </a:lnTo>
                <a:lnTo>
                  <a:pt x="9561057" y="1625558"/>
                </a:lnTo>
                <a:lnTo>
                  <a:pt x="9572487" y="1625558"/>
                </a:lnTo>
                <a:lnTo>
                  <a:pt x="9583965" y="1625558"/>
                </a:lnTo>
                <a:lnTo>
                  <a:pt x="9595395" y="1625558"/>
                </a:lnTo>
                <a:lnTo>
                  <a:pt x="9606824" y="1625558"/>
                </a:lnTo>
                <a:lnTo>
                  <a:pt x="9618255" y="1625558"/>
                </a:lnTo>
                <a:lnTo>
                  <a:pt x="9629684" y="1625558"/>
                </a:lnTo>
                <a:lnTo>
                  <a:pt x="9641163" y="1625558"/>
                </a:lnTo>
                <a:lnTo>
                  <a:pt x="9652592" y="1625558"/>
                </a:lnTo>
                <a:lnTo>
                  <a:pt x="9664022" y="1625558"/>
                </a:lnTo>
                <a:lnTo>
                  <a:pt x="9675452" y="1625558"/>
                </a:lnTo>
                <a:lnTo>
                  <a:pt x="9686882" y="1625558"/>
                </a:lnTo>
                <a:lnTo>
                  <a:pt x="9698360" y="1625558"/>
                </a:lnTo>
                <a:lnTo>
                  <a:pt x="9709790" y="1625558"/>
                </a:lnTo>
                <a:lnTo>
                  <a:pt x="9721219" y="1625558"/>
                </a:lnTo>
                <a:lnTo>
                  <a:pt x="9732650" y="1625558"/>
                </a:lnTo>
                <a:lnTo>
                  <a:pt x="9744080" y="1625558"/>
                </a:lnTo>
                <a:lnTo>
                  <a:pt x="9755557" y="1625558"/>
                </a:lnTo>
                <a:lnTo>
                  <a:pt x="9766988" y="1625558"/>
                </a:lnTo>
                <a:lnTo>
                  <a:pt x="9778417" y="1625558"/>
                </a:lnTo>
                <a:lnTo>
                  <a:pt x="9789848" y="1625558"/>
                </a:lnTo>
                <a:lnTo>
                  <a:pt x="9801277" y="1625558"/>
                </a:lnTo>
                <a:lnTo>
                  <a:pt x="9812755" y="1625558"/>
                </a:lnTo>
                <a:lnTo>
                  <a:pt x="9824185" y="1625558"/>
                </a:lnTo>
                <a:lnTo>
                  <a:pt x="9835615" y="1625558"/>
                </a:lnTo>
                <a:lnTo>
                  <a:pt x="9847045" y="1625558"/>
                </a:lnTo>
                <a:lnTo>
                  <a:pt x="9858475" y="1625558"/>
                </a:lnTo>
                <a:lnTo>
                  <a:pt x="9869952" y="1625558"/>
                </a:lnTo>
                <a:lnTo>
                  <a:pt x="9881383" y="1625558"/>
                </a:lnTo>
                <a:lnTo>
                  <a:pt x="9892812" y="1625558"/>
                </a:lnTo>
                <a:lnTo>
                  <a:pt x="9904243" y="1625558"/>
                </a:lnTo>
                <a:lnTo>
                  <a:pt x="9915673" y="1625558"/>
                </a:lnTo>
                <a:lnTo>
                  <a:pt x="9927102" y="1625558"/>
                </a:lnTo>
                <a:lnTo>
                  <a:pt x="9938581" y="1625558"/>
                </a:lnTo>
                <a:lnTo>
                  <a:pt x="9950010" y="1625558"/>
                </a:lnTo>
                <a:lnTo>
                  <a:pt x="9961441" y="1625558"/>
                </a:lnTo>
                <a:lnTo>
                  <a:pt x="9972870" y="1625558"/>
                </a:lnTo>
                <a:lnTo>
                  <a:pt x="9984300" y="1625558"/>
                </a:lnTo>
                <a:lnTo>
                  <a:pt x="9995778" y="1625558"/>
                </a:lnTo>
                <a:lnTo>
                  <a:pt x="10007208" y="1625558"/>
                </a:lnTo>
                <a:lnTo>
                  <a:pt x="10018638" y="1625558"/>
                </a:lnTo>
                <a:lnTo>
                  <a:pt x="10030068" y="1625558"/>
                </a:lnTo>
                <a:lnTo>
                  <a:pt x="10041498" y="1625558"/>
                </a:lnTo>
                <a:lnTo>
                  <a:pt x="10052976" y="1625558"/>
                </a:lnTo>
                <a:lnTo>
                  <a:pt x="10064405" y="1625558"/>
                </a:lnTo>
                <a:lnTo>
                  <a:pt x="10075835" y="1625558"/>
                </a:lnTo>
                <a:lnTo>
                  <a:pt x="10087266" y="1625558"/>
                </a:lnTo>
                <a:lnTo>
                  <a:pt x="10098695" y="1625558"/>
                </a:lnTo>
                <a:lnTo>
                  <a:pt x="10110174" y="1625558"/>
                </a:lnTo>
                <a:lnTo>
                  <a:pt x="10121603" y="1625558"/>
                </a:lnTo>
                <a:lnTo>
                  <a:pt x="10133033" y="1625558"/>
                </a:lnTo>
                <a:lnTo>
                  <a:pt x="10144463" y="1625558"/>
                </a:lnTo>
                <a:lnTo>
                  <a:pt x="10155893" y="1625558"/>
                </a:lnTo>
                <a:lnTo>
                  <a:pt x="10167371" y="1625558"/>
                </a:lnTo>
                <a:lnTo>
                  <a:pt x="10178801" y="1625558"/>
                </a:lnTo>
                <a:lnTo>
                  <a:pt x="10190230" y="1625558"/>
                </a:lnTo>
                <a:lnTo>
                  <a:pt x="10201661" y="1625558"/>
                </a:lnTo>
                <a:lnTo>
                  <a:pt x="10213091" y="1625558"/>
                </a:lnTo>
                <a:lnTo>
                  <a:pt x="10224569" y="1625558"/>
                </a:lnTo>
                <a:lnTo>
                  <a:pt x="10235998" y="1625558"/>
                </a:lnTo>
                <a:lnTo>
                  <a:pt x="10247428" y="1625558"/>
                </a:lnTo>
                <a:lnTo>
                  <a:pt x="10258859" y="1625558"/>
                </a:lnTo>
                <a:lnTo>
                  <a:pt x="10270288" y="1625558"/>
                </a:lnTo>
                <a:lnTo>
                  <a:pt x="10281767" y="1625558"/>
                </a:lnTo>
                <a:lnTo>
                  <a:pt x="10293196" y="1625558"/>
                </a:lnTo>
                <a:lnTo>
                  <a:pt x="10304626" y="1625558"/>
                </a:lnTo>
                <a:lnTo>
                  <a:pt x="10316056" y="1625558"/>
                </a:lnTo>
                <a:lnTo>
                  <a:pt x="10327486" y="1625558"/>
                </a:lnTo>
                <a:lnTo>
                  <a:pt x="10338963" y="1625558"/>
                </a:lnTo>
                <a:lnTo>
                  <a:pt x="10350394" y="1625558"/>
                </a:lnTo>
                <a:lnTo>
                  <a:pt x="10361823" y="1625558"/>
                </a:lnTo>
                <a:lnTo>
                  <a:pt x="10373254" y="1625558"/>
                </a:lnTo>
                <a:lnTo>
                  <a:pt x="10384684" y="1625558"/>
                </a:lnTo>
                <a:lnTo>
                  <a:pt x="10396161" y="1625558"/>
                </a:lnTo>
                <a:lnTo>
                  <a:pt x="10407591" y="1625558"/>
                </a:lnTo>
                <a:lnTo>
                  <a:pt x="10419021" y="1625558"/>
                </a:lnTo>
                <a:lnTo>
                  <a:pt x="10430452" y="1625558"/>
                </a:lnTo>
                <a:lnTo>
                  <a:pt x="10441881" y="1625558"/>
                </a:lnTo>
                <a:lnTo>
                  <a:pt x="10453358" y="1625558"/>
                </a:lnTo>
                <a:lnTo>
                  <a:pt x="10464789" y="1625558"/>
                </a:lnTo>
                <a:lnTo>
                  <a:pt x="10476219" y="1625558"/>
                </a:lnTo>
                <a:lnTo>
                  <a:pt x="10487649" y="1625558"/>
                </a:lnTo>
                <a:lnTo>
                  <a:pt x="10499079" y="1625558"/>
                </a:lnTo>
                <a:lnTo>
                  <a:pt x="10510556" y="1625558"/>
                </a:lnTo>
                <a:lnTo>
                  <a:pt x="10521987" y="1625558"/>
                </a:lnTo>
                <a:lnTo>
                  <a:pt x="10533416" y="1625558"/>
                </a:lnTo>
                <a:lnTo>
                  <a:pt x="10544847" y="1625558"/>
                </a:lnTo>
                <a:lnTo>
                  <a:pt x="10556277" y="1625558"/>
                </a:lnTo>
                <a:lnTo>
                  <a:pt x="10567754" y="1625558"/>
                </a:lnTo>
                <a:lnTo>
                  <a:pt x="10579184" y="1625558"/>
                </a:lnTo>
                <a:lnTo>
                  <a:pt x="10590614" y="1625558"/>
                </a:lnTo>
                <a:lnTo>
                  <a:pt x="10602045" y="1625558"/>
                </a:lnTo>
                <a:lnTo>
                  <a:pt x="10613474" y="1625558"/>
                </a:lnTo>
                <a:lnTo>
                  <a:pt x="10624951" y="1625558"/>
                </a:lnTo>
                <a:lnTo>
                  <a:pt x="10636382" y="1625558"/>
                </a:lnTo>
                <a:lnTo>
                  <a:pt x="10647812" y="1625558"/>
                </a:lnTo>
                <a:lnTo>
                  <a:pt x="10659241" y="1625558"/>
                </a:lnTo>
                <a:lnTo>
                  <a:pt x="10670672" y="1625558"/>
                </a:lnTo>
                <a:lnTo>
                  <a:pt x="10682149" y="1625558"/>
                </a:lnTo>
                <a:lnTo>
                  <a:pt x="10693580" y="1625558"/>
                </a:lnTo>
                <a:lnTo>
                  <a:pt x="10705009" y="1625558"/>
                </a:lnTo>
                <a:lnTo>
                  <a:pt x="10716439" y="1625558"/>
                </a:lnTo>
                <a:lnTo>
                  <a:pt x="10727870" y="1625558"/>
                </a:lnTo>
                <a:lnTo>
                  <a:pt x="10739347" y="1625558"/>
                </a:lnTo>
                <a:lnTo>
                  <a:pt x="10750778" y="1625558"/>
                </a:lnTo>
                <a:lnTo>
                  <a:pt x="10762207" y="1625558"/>
                </a:lnTo>
                <a:lnTo>
                  <a:pt x="10773637" y="1625558"/>
                </a:lnTo>
                <a:lnTo>
                  <a:pt x="10785067" y="1625558"/>
                </a:lnTo>
                <a:lnTo>
                  <a:pt x="10796544" y="1625558"/>
                </a:lnTo>
                <a:lnTo>
                  <a:pt x="10807975" y="1625558"/>
                </a:lnTo>
                <a:lnTo>
                  <a:pt x="10819405" y="1625558"/>
                </a:lnTo>
                <a:lnTo>
                  <a:pt x="10830834" y="1625558"/>
                </a:lnTo>
                <a:lnTo>
                  <a:pt x="10842265" y="1625558"/>
                </a:lnTo>
                <a:lnTo>
                  <a:pt x="10853742" y="1625558"/>
                </a:lnTo>
                <a:lnTo>
                  <a:pt x="10865173" y="1625558"/>
                </a:lnTo>
                <a:lnTo>
                  <a:pt x="10876602" y="1625558"/>
                </a:lnTo>
                <a:lnTo>
                  <a:pt x="10888032" y="1625558"/>
                </a:lnTo>
                <a:lnTo>
                  <a:pt x="10899463" y="1625558"/>
                </a:lnTo>
                <a:lnTo>
                  <a:pt x="10910892" y="1625558"/>
                </a:lnTo>
                <a:lnTo>
                  <a:pt x="10922369" y="1625558"/>
                </a:lnTo>
                <a:lnTo>
                  <a:pt x="10933800" y="1625558"/>
                </a:lnTo>
                <a:lnTo>
                  <a:pt x="10945230" y="1625558"/>
                </a:lnTo>
                <a:lnTo>
                  <a:pt x="10956660" y="1625558"/>
                </a:lnTo>
                <a:lnTo>
                  <a:pt x="10968090" y="1625558"/>
                </a:lnTo>
                <a:lnTo>
                  <a:pt x="10979567" y="1625558"/>
                </a:lnTo>
                <a:lnTo>
                  <a:pt x="10990998" y="1625558"/>
                </a:lnTo>
                <a:lnTo>
                  <a:pt x="11002427" y="1625558"/>
                </a:lnTo>
                <a:lnTo>
                  <a:pt x="11013858" y="1625558"/>
                </a:lnTo>
                <a:lnTo>
                  <a:pt x="11025287" y="1625558"/>
                </a:lnTo>
                <a:lnTo>
                  <a:pt x="11036765" y="1625558"/>
                </a:lnTo>
                <a:lnTo>
                  <a:pt x="11048195" y="1625558"/>
                </a:lnTo>
                <a:lnTo>
                  <a:pt x="11059625" y="1625558"/>
                </a:lnTo>
                <a:lnTo>
                  <a:pt x="11071056" y="1625558"/>
                </a:lnTo>
                <a:lnTo>
                  <a:pt x="11082485" y="1625558"/>
                </a:lnTo>
                <a:lnTo>
                  <a:pt x="11093962" y="1625558"/>
                </a:lnTo>
                <a:lnTo>
                  <a:pt x="11105393" y="1625558"/>
                </a:lnTo>
                <a:lnTo>
                  <a:pt x="11116823" y="1625558"/>
                </a:lnTo>
                <a:lnTo>
                  <a:pt x="11128253" y="1625558"/>
                </a:lnTo>
                <a:lnTo>
                  <a:pt x="11139683" y="1625558"/>
                </a:lnTo>
                <a:lnTo>
                  <a:pt x="11151160" y="1625558"/>
                </a:lnTo>
                <a:lnTo>
                  <a:pt x="11162591" y="1625558"/>
                </a:lnTo>
                <a:lnTo>
                  <a:pt x="11174020" y="1625558"/>
                </a:lnTo>
                <a:lnTo>
                  <a:pt x="11185451" y="1625558"/>
                </a:lnTo>
                <a:lnTo>
                  <a:pt x="11196881" y="1625558"/>
                </a:lnTo>
                <a:lnTo>
                  <a:pt x="11208358" y="1625558"/>
                </a:lnTo>
                <a:lnTo>
                  <a:pt x="11218359" y="1625558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79060641-AAF1-534F-BA97-A74C48124D38}"/>
              </a:ext>
            </a:extLst>
          </p:cNvPr>
          <p:cNvSpPr/>
          <p:nvPr/>
        </p:nvSpPr>
        <p:spPr>
          <a:xfrm>
            <a:off x="638362" y="4266612"/>
            <a:ext cx="8413769" cy="1166210"/>
          </a:xfrm>
          <a:custGeom>
            <a:avLst/>
            <a:gdLst>
              <a:gd name="connsiteX0" fmla="*/ 0 w 11218359"/>
              <a:gd name="connsiteY0" fmla="*/ 1554947 h 1554946"/>
              <a:gd name="connsiteX1" fmla="*/ 9149 w 11218359"/>
              <a:gd name="connsiteY1" fmla="*/ 1554947 h 1554946"/>
              <a:gd name="connsiteX2" fmla="*/ 20588 w 11218359"/>
              <a:gd name="connsiteY2" fmla="*/ 1554947 h 1554946"/>
              <a:gd name="connsiteX3" fmla="*/ 32028 w 11218359"/>
              <a:gd name="connsiteY3" fmla="*/ 1554947 h 1554946"/>
              <a:gd name="connsiteX4" fmla="*/ 43467 w 11218359"/>
              <a:gd name="connsiteY4" fmla="*/ 1554947 h 1554946"/>
              <a:gd name="connsiteX5" fmla="*/ 54907 w 11218359"/>
              <a:gd name="connsiteY5" fmla="*/ 1554947 h 1554946"/>
              <a:gd name="connsiteX6" fmla="*/ 66346 w 11218359"/>
              <a:gd name="connsiteY6" fmla="*/ 1554947 h 1554946"/>
              <a:gd name="connsiteX7" fmla="*/ 77786 w 11218359"/>
              <a:gd name="connsiteY7" fmla="*/ 1554947 h 1554946"/>
              <a:gd name="connsiteX8" fmla="*/ 89225 w 11218359"/>
              <a:gd name="connsiteY8" fmla="*/ 1554947 h 1554946"/>
              <a:gd name="connsiteX9" fmla="*/ 100665 w 11218359"/>
              <a:gd name="connsiteY9" fmla="*/ 1554947 h 1554946"/>
              <a:gd name="connsiteX10" fmla="*/ 112104 w 11218359"/>
              <a:gd name="connsiteY10" fmla="*/ 1554947 h 1554946"/>
              <a:gd name="connsiteX11" fmla="*/ 123544 w 11218359"/>
              <a:gd name="connsiteY11" fmla="*/ 1554947 h 1554946"/>
              <a:gd name="connsiteX12" fmla="*/ 134979 w 11218359"/>
              <a:gd name="connsiteY12" fmla="*/ 1554947 h 1554946"/>
              <a:gd name="connsiteX13" fmla="*/ 146423 w 11218359"/>
              <a:gd name="connsiteY13" fmla="*/ 1554947 h 1554946"/>
              <a:gd name="connsiteX14" fmla="*/ 157858 w 11218359"/>
              <a:gd name="connsiteY14" fmla="*/ 1554947 h 1554946"/>
              <a:gd name="connsiteX15" fmla="*/ 169297 w 11218359"/>
              <a:gd name="connsiteY15" fmla="*/ 1554947 h 1554946"/>
              <a:gd name="connsiteX16" fmla="*/ 180737 w 11218359"/>
              <a:gd name="connsiteY16" fmla="*/ 1554947 h 1554946"/>
              <a:gd name="connsiteX17" fmla="*/ 192176 w 11218359"/>
              <a:gd name="connsiteY17" fmla="*/ 1554947 h 1554946"/>
              <a:gd name="connsiteX18" fmla="*/ 203616 w 11218359"/>
              <a:gd name="connsiteY18" fmla="*/ 1554947 h 1554946"/>
              <a:gd name="connsiteX19" fmla="*/ 215055 w 11218359"/>
              <a:gd name="connsiteY19" fmla="*/ 1554947 h 1554946"/>
              <a:gd name="connsiteX20" fmla="*/ 226495 w 11218359"/>
              <a:gd name="connsiteY20" fmla="*/ 1554947 h 1554946"/>
              <a:gd name="connsiteX21" fmla="*/ 237935 w 11218359"/>
              <a:gd name="connsiteY21" fmla="*/ 1554947 h 1554946"/>
              <a:gd name="connsiteX22" fmla="*/ 249374 w 11218359"/>
              <a:gd name="connsiteY22" fmla="*/ 1554947 h 1554946"/>
              <a:gd name="connsiteX23" fmla="*/ 260814 w 11218359"/>
              <a:gd name="connsiteY23" fmla="*/ 1554947 h 1554946"/>
              <a:gd name="connsiteX24" fmla="*/ 272253 w 11218359"/>
              <a:gd name="connsiteY24" fmla="*/ 1554947 h 1554946"/>
              <a:gd name="connsiteX25" fmla="*/ 283693 w 11218359"/>
              <a:gd name="connsiteY25" fmla="*/ 1554947 h 1554946"/>
              <a:gd name="connsiteX26" fmla="*/ 295132 w 11218359"/>
              <a:gd name="connsiteY26" fmla="*/ 1554947 h 1554946"/>
              <a:gd name="connsiteX27" fmla="*/ 306572 w 11218359"/>
              <a:gd name="connsiteY27" fmla="*/ 1554947 h 1554946"/>
              <a:gd name="connsiteX28" fmla="*/ 318011 w 11218359"/>
              <a:gd name="connsiteY28" fmla="*/ 1554947 h 1554946"/>
              <a:gd name="connsiteX29" fmla="*/ 329451 w 11218359"/>
              <a:gd name="connsiteY29" fmla="*/ 1554947 h 1554946"/>
              <a:gd name="connsiteX30" fmla="*/ 340890 w 11218359"/>
              <a:gd name="connsiteY30" fmla="*/ 1554947 h 1554946"/>
              <a:gd name="connsiteX31" fmla="*/ 352330 w 11218359"/>
              <a:gd name="connsiteY31" fmla="*/ 1554947 h 1554946"/>
              <a:gd name="connsiteX32" fmla="*/ 363769 w 11218359"/>
              <a:gd name="connsiteY32" fmla="*/ 1554947 h 1554946"/>
              <a:gd name="connsiteX33" fmla="*/ 375209 w 11218359"/>
              <a:gd name="connsiteY33" fmla="*/ 1554947 h 1554946"/>
              <a:gd name="connsiteX34" fmla="*/ 386648 w 11218359"/>
              <a:gd name="connsiteY34" fmla="*/ 1554947 h 1554946"/>
              <a:gd name="connsiteX35" fmla="*/ 398088 w 11218359"/>
              <a:gd name="connsiteY35" fmla="*/ 1554947 h 1554946"/>
              <a:gd name="connsiteX36" fmla="*/ 409527 w 11218359"/>
              <a:gd name="connsiteY36" fmla="*/ 1554947 h 1554946"/>
              <a:gd name="connsiteX37" fmla="*/ 420967 w 11218359"/>
              <a:gd name="connsiteY37" fmla="*/ 1554947 h 1554946"/>
              <a:gd name="connsiteX38" fmla="*/ 432406 w 11218359"/>
              <a:gd name="connsiteY38" fmla="*/ 1554947 h 1554946"/>
              <a:gd name="connsiteX39" fmla="*/ 443846 w 11218359"/>
              <a:gd name="connsiteY39" fmla="*/ 1554947 h 1554946"/>
              <a:gd name="connsiteX40" fmla="*/ 455285 w 11218359"/>
              <a:gd name="connsiteY40" fmla="*/ 1554947 h 1554946"/>
              <a:gd name="connsiteX41" fmla="*/ 466725 w 11218359"/>
              <a:gd name="connsiteY41" fmla="*/ 1554947 h 1554946"/>
              <a:gd name="connsiteX42" fmla="*/ 478165 w 11218359"/>
              <a:gd name="connsiteY42" fmla="*/ 1554947 h 1554946"/>
              <a:gd name="connsiteX43" fmla="*/ 489604 w 11218359"/>
              <a:gd name="connsiteY43" fmla="*/ 1554947 h 1554946"/>
              <a:gd name="connsiteX44" fmla="*/ 501044 w 11218359"/>
              <a:gd name="connsiteY44" fmla="*/ 1554947 h 1554946"/>
              <a:gd name="connsiteX45" fmla="*/ 512483 w 11218359"/>
              <a:gd name="connsiteY45" fmla="*/ 1554947 h 1554946"/>
              <a:gd name="connsiteX46" fmla="*/ 523923 w 11218359"/>
              <a:gd name="connsiteY46" fmla="*/ 1554947 h 1554946"/>
              <a:gd name="connsiteX47" fmla="*/ 535362 w 11218359"/>
              <a:gd name="connsiteY47" fmla="*/ 1554947 h 1554946"/>
              <a:gd name="connsiteX48" fmla="*/ 546802 w 11218359"/>
              <a:gd name="connsiteY48" fmla="*/ 1554947 h 1554946"/>
              <a:gd name="connsiteX49" fmla="*/ 558241 w 11218359"/>
              <a:gd name="connsiteY49" fmla="*/ 1554947 h 1554946"/>
              <a:gd name="connsiteX50" fmla="*/ 569681 w 11218359"/>
              <a:gd name="connsiteY50" fmla="*/ 1554947 h 1554946"/>
              <a:gd name="connsiteX51" fmla="*/ 581120 w 11218359"/>
              <a:gd name="connsiteY51" fmla="*/ 1554947 h 1554946"/>
              <a:gd name="connsiteX52" fmla="*/ 592560 w 11218359"/>
              <a:gd name="connsiteY52" fmla="*/ 1554947 h 1554946"/>
              <a:gd name="connsiteX53" fmla="*/ 603999 w 11218359"/>
              <a:gd name="connsiteY53" fmla="*/ 1554947 h 1554946"/>
              <a:gd name="connsiteX54" fmla="*/ 615439 w 11218359"/>
              <a:gd name="connsiteY54" fmla="*/ 1554947 h 1554946"/>
              <a:gd name="connsiteX55" fmla="*/ 626878 w 11218359"/>
              <a:gd name="connsiteY55" fmla="*/ 1554947 h 1554946"/>
              <a:gd name="connsiteX56" fmla="*/ 638318 w 11218359"/>
              <a:gd name="connsiteY56" fmla="*/ 1554947 h 1554946"/>
              <a:gd name="connsiteX57" fmla="*/ 649757 w 11218359"/>
              <a:gd name="connsiteY57" fmla="*/ 1554947 h 1554946"/>
              <a:gd name="connsiteX58" fmla="*/ 661192 w 11218359"/>
              <a:gd name="connsiteY58" fmla="*/ 1554947 h 1554946"/>
              <a:gd name="connsiteX59" fmla="*/ 672632 w 11218359"/>
              <a:gd name="connsiteY59" fmla="*/ 1554947 h 1554946"/>
              <a:gd name="connsiteX60" fmla="*/ 684071 w 11218359"/>
              <a:gd name="connsiteY60" fmla="*/ 1554947 h 1554946"/>
              <a:gd name="connsiteX61" fmla="*/ 695511 w 11218359"/>
              <a:gd name="connsiteY61" fmla="*/ 1554947 h 1554946"/>
              <a:gd name="connsiteX62" fmla="*/ 706950 w 11218359"/>
              <a:gd name="connsiteY62" fmla="*/ 1554947 h 1554946"/>
              <a:gd name="connsiteX63" fmla="*/ 718390 w 11218359"/>
              <a:gd name="connsiteY63" fmla="*/ 1554947 h 1554946"/>
              <a:gd name="connsiteX64" fmla="*/ 729829 w 11218359"/>
              <a:gd name="connsiteY64" fmla="*/ 1554947 h 1554946"/>
              <a:gd name="connsiteX65" fmla="*/ 741269 w 11218359"/>
              <a:gd name="connsiteY65" fmla="*/ 1554947 h 1554946"/>
              <a:gd name="connsiteX66" fmla="*/ 752708 w 11218359"/>
              <a:gd name="connsiteY66" fmla="*/ 1554947 h 1554946"/>
              <a:gd name="connsiteX67" fmla="*/ 764148 w 11218359"/>
              <a:gd name="connsiteY67" fmla="*/ 1554947 h 1554946"/>
              <a:gd name="connsiteX68" fmla="*/ 775587 w 11218359"/>
              <a:gd name="connsiteY68" fmla="*/ 1554947 h 1554946"/>
              <a:gd name="connsiteX69" fmla="*/ 787027 w 11218359"/>
              <a:gd name="connsiteY69" fmla="*/ 1554947 h 1554946"/>
              <a:gd name="connsiteX70" fmla="*/ 798467 w 11218359"/>
              <a:gd name="connsiteY70" fmla="*/ 1554947 h 1554946"/>
              <a:gd name="connsiteX71" fmla="*/ 809906 w 11218359"/>
              <a:gd name="connsiteY71" fmla="*/ 1554947 h 1554946"/>
              <a:gd name="connsiteX72" fmla="*/ 821346 w 11218359"/>
              <a:gd name="connsiteY72" fmla="*/ 1554947 h 1554946"/>
              <a:gd name="connsiteX73" fmla="*/ 832785 w 11218359"/>
              <a:gd name="connsiteY73" fmla="*/ 1554947 h 1554946"/>
              <a:gd name="connsiteX74" fmla="*/ 844225 w 11218359"/>
              <a:gd name="connsiteY74" fmla="*/ 1554947 h 1554946"/>
              <a:gd name="connsiteX75" fmla="*/ 855664 w 11218359"/>
              <a:gd name="connsiteY75" fmla="*/ 1554947 h 1554946"/>
              <a:gd name="connsiteX76" fmla="*/ 867104 w 11218359"/>
              <a:gd name="connsiteY76" fmla="*/ 1554947 h 1554946"/>
              <a:gd name="connsiteX77" fmla="*/ 878543 w 11218359"/>
              <a:gd name="connsiteY77" fmla="*/ 1554947 h 1554946"/>
              <a:gd name="connsiteX78" fmla="*/ 889983 w 11218359"/>
              <a:gd name="connsiteY78" fmla="*/ 1554947 h 1554946"/>
              <a:gd name="connsiteX79" fmla="*/ 901422 w 11218359"/>
              <a:gd name="connsiteY79" fmla="*/ 1554947 h 1554946"/>
              <a:gd name="connsiteX80" fmla="*/ 912862 w 11218359"/>
              <a:gd name="connsiteY80" fmla="*/ 1554947 h 1554946"/>
              <a:gd name="connsiteX81" fmla="*/ 924301 w 11218359"/>
              <a:gd name="connsiteY81" fmla="*/ 1554947 h 1554946"/>
              <a:gd name="connsiteX82" fmla="*/ 935741 w 11218359"/>
              <a:gd name="connsiteY82" fmla="*/ 1554947 h 1554946"/>
              <a:gd name="connsiteX83" fmla="*/ 947180 w 11218359"/>
              <a:gd name="connsiteY83" fmla="*/ 1554947 h 1554946"/>
              <a:gd name="connsiteX84" fmla="*/ 958620 w 11218359"/>
              <a:gd name="connsiteY84" fmla="*/ 1554947 h 1554946"/>
              <a:gd name="connsiteX85" fmla="*/ 970059 w 11218359"/>
              <a:gd name="connsiteY85" fmla="*/ 1554947 h 1554946"/>
              <a:gd name="connsiteX86" fmla="*/ 981499 w 11218359"/>
              <a:gd name="connsiteY86" fmla="*/ 1554947 h 1554946"/>
              <a:gd name="connsiteX87" fmla="*/ 992938 w 11218359"/>
              <a:gd name="connsiteY87" fmla="*/ 1554947 h 1554946"/>
              <a:gd name="connsiteX88" fmla="*/ 1004378 w 11218359"/>
              <a:gd name="connsiteY88" fmla="*/ 1554947 h 1554946"/>
              <a:gd name="connsiteX89" fmla="*/ 1015818 w 11218359"/>
              <a:gd name="connsiteY89" fmla="*/ 1554947 h 1554946"/>
              <a:gd name="connsiteX90" fmla="*/ 1027257 w 11218359"/>
              <a:gd name="connsiteY90" fmla="*/ 1554947 h 1554946"/>
              <a:gd name="connsiteX91" fmla="*/ 1038697 w 11218359"/>
              <a:gd name="connsiteY91" fmla="*/ 1554947 h 1554946"/>
              <a:gd name="connsiteX92" fmla="*/ 1050136 w 11218359"/>
              <a:gd name="connsiteY92" fmla="*/ 1554947 h 1554946"/>
              <a:gd name="connsiteX93" fmla="*/ 1061576 w 11218359"/>
              <a:gd name="connsiteY93" fmla="*/ 1554947 h 1554946"/>
              <a:gd name="connsiteX94" fmla="*/ 1073015 w 11218359"/>
              <a:gd name="connsiteY94" fmla="*/ 1554947 h 1554946"/>
              <a:gd name="connsiteX95" fmla="*/ 1084455 w 11218359"/>
              <a:gd name="connsiteY95" fmla="*/ 1554947 h 1554946"/>
              <a:gd name="connsiteX96" fmla="*/ 1095894 w 11218359"/>
              <a:gd name="connsiteY96" fmla="*/ 1554947 h 1554946"/>
              <a:gd name="connsiteX97" fmla="*/ 1107334 w 11218359"/>
              <a:gd name="connsiteY97" fmla="*/ 1554947 h 1554946"/>
              <a:gd name="connsiteX98" fmla="*/ 1118773 w 11218359"/>
              <a:gd name="connsiteY98" fmla="*/ 1554947 h 1554946"/>
              <a:gd name="connsiteX99" fmla="*/ 1130213 w 11218359"/>
              <a:gd name="connsiteY99" fmla="*/ 1554947 h 1554946"/>
              <a:gd name="connsiteX100" fmla="*/ 1141652 w 11218359"/>
              <a:gd name="connsiteY100" fmla="*/ 1554947 h 1554946"/>
              <a:gd name="connsiteX101" fmla="*/ 1153092 w 11218359"/>
              <a:gd name="connsiteY101" fmla="*/ 1554947 h 1554946"/>
              <a:gd name="connsiteX102" fmla="*/ 1164531 w 11218359"/>
              <a:gd name="connsiteY102" fmla="*/ 1554947 h 1554946"/>
              <a:gd name="connsiteX103" fmla="*/ 1175971 w 11218359"/>
              <a:gd name="connsiteY103" fmla="*/ 1554947 h 1554946"/>
              <a:gd name="connsiteX104" fmla="*/ 1187406 w 11218359"/>
              <a:gd name="connsiteY104" fmla="*/ 1554947 h 1554946"/>
              <a:gd name="connsiteX105" fmla="*/ 1198845 w 11218359"/>
              <a:gd name="connsiteY105" fmla="*/ 1554947 h 1554946"/>
              <a:gd name="connsiteX106" fmla="*/ 1210285 w 11218359"/>
              <a:gd name="connsiteY106" fmla="*/ 1554947 h 1554946"/>
              <a:gd name="connsiteX107" fmla="*/ 1221724 w 11218359"/>
              <a:gd name="connsiteY107" fmla="*/ 1554947 h 1554946"/>
              <a:gd name="connsiteX108" fmla="*/ 1233164 w 11218359"/>
              <a:gd name="connsiteY108" fmla="*/ 1554947 h 1554946"/>
              <a:gd name="connsiteX109" fmla="*/ 1244603 w 11218359"/>
              <a:gd name="connsiteY109" fmla="*/ 1554947 h 1554946"/>
              <a:gd name="connsiteX110" fmla="*/ 1256043 w 11218359"/>
              <a:gd name="connsiteY110" fmla="*/ 1554947 h 1554946"/>
              <a:gd name="connsiteX111" fmla="*/ 1267482 w 11218359"/>
              <a:gd name="connsiteY111" fmla="*/ 1554947 h 1554946"/>
              <a:gd name="connsiteX112" fmla="*/ 1278922 w 11218359"/>
              <a:gd name="connsiteY112" fmla="*/ 1554947 h 1554946"/>
              <a:gd name="connsiteX113" fmla="*/ 1290361 w 11218359"/>
              <a:gd name="connsiteY113" fmla="*/ 1554947 h 1554946"/>
              <a:gd name="connsiteX114" fmla="*/ 1301801 w 11218359"/>
              <a:gd name="connsiteY114" fmla="*/ 1554947 h 1554946"/>
              <a:gd name="connsiteX115" fmla="*/ 1313240 w 11218359"/>
              <a:gd name="connsiteY115" fmla="*/ 1554947 h 1554946"/>
              <a:gd name="connsiteX116" fmla="*/ 1324680 w 11218359"/>
              <a:gd name="connsiteY116" fmla="*/ 1554947 h 1554946"/>
              <a:gd name="connsiteX117" fmla="*/ 1336120 w 11218359"/>
              <a:gd name="connsiteY117" fmla="*/ 1554947 h 1554946"/>
              <a:gd name="connsiteX118" fmla="*/ 1347559 w 11218359"/>
              <a:gd name="connsiteY118" fmla="*/ 1554947 h 1554946"/>
              <a:gd name="connsiteX119" fmla="*/ 1358999 w 11218359"/>
              <a:gd name="connsiteY119" fmla="*/ 1554947 h 1554946"/>
              <a:gd name="connsiteX120" fmla="*/ 1370438 w 11218359"/>
              <a:gd name="connsiteY120" fmla="*/ 1554947 h 1554946"/>
              <a:gd name="connsiteX121" fmla="*/ 1381878 w 11218359"/>
              <a:gd name="connsiteY121" fmla="*/ 1554947 h 1554946"/>
              <a:gd name="connsiteX122" fmla="*/ 1393317 w 11218359"/>
              <a:gd name="connsiteY122" fmla="*/ 1554947 h 1554946"/>
              <a:gd name="connsiteX123" fmla="*/ 1404757 w 11218359"/>
              <a:gd name="connsiteY123" fmla="*/ 1554947 h 1554946"/>
              <a:gd name="connsiteX124" fmla="*/ 1416196 w 11218359"/>
              <a:gd name="connsiteY124" fmla="*/ 1554947 h 1554946"/>
              <a:gd name="connsiteX125" fmla="*/ 1427636 w 11218359"/>
              <a:gd name="connsiteY125" fmla="*/ 1554947 h 1554946"/>
              <a:gd name="connsiteX126" fmla="*/ 1439075 w 11218359"/>
              <a:gd name="connsiteY126" fmla="*/ 1554947 h 1554946"/>
              <a:gd name="connsiteX127" fmla="*/ 1450515 w 11218359"/>
              <a:gd name="connsiteY127" fmla="*/ 1554947 h 1554946"/>
              <a:gd name="connsiteX128" fmla="*/ 1461954 w 11218359"/>
              <a:gd name="connsiteY128" fmla="*/ 1554947 h 1554946"/>
              <a:gd name="connsiteX129" fmla="*/ 1473394 w 11218359"/>
              <a:gd name="connsiteY129" fmla="*/ 1554947 h 1554946"/>
              <a:gd name="connsiteX130" fmla="*/ 1484833 w 11218359"/>
              <a:gd name="connsiteY130" fmla="*/ 1554947 h 1554946"/>
              <a:gd name="connsiteX131" fmla="*/ 1496273 w 11218359"/>
              <a:gd name="connsiteY131" fmla="*/ 1554947 h 1554946"/>
              <a:gd name="connsiteX132" fmla="*/ 1507712 w 11218359"/>
              <a:gd name="connsiteY132" fmla="*/ 1554947 h 1554946"/>
              <a:gd name="connsiteX133" fmla="*/ 1519152 w 11218359"/>
              <a:gd name="connsiteY133" fmla="*/ 1554947 h 1554946"/>
              <a:gd name="connsiteX134" fmla="*/ 1530591 w 11218359"/>
              <a:gd name="connsiteY134" fmla="*/ 1554947 h 1554946"/>
              <a:gd name="connsiteX135" fmla="*/ 1542031 w 11218359"/>
              <a:gd name="connsiteY135" fmla="*/ 1554947 h 1554946"/>
              <a:gd name="connsiteX136" fmla="*/ 1553471 w 11218359"/>
              <a:gd name="connsiteY136" fmla="*/ 1554947 h 1554946"/>
              <a:gd name="connsiteX137" fmla="*/ 1564910 w 11218359"/>
              <a:gd name="connsiteY137" fmla="*/ 1554947 h 1554946"/>
              <a:gd name="connsiteX138" fmla="*/ 1576349 w 11218359"/>
              <a:gd name="connsiteY138" fmla="*/ 1554947 h 1554946"/>
              <a:gd name="connsiteX139" fmla="*/ 1587789 w 11218359"/>
              <a:gd name="connsiteY139" fmla="*/ 1554947 h 1554946"/>
              <a:gd name="connsiteX140" fmla="*/ 1599229 w 11218359"/>
              <a:gd name="connsiteY140" fmla="*/ 1554947 h 1554946"/>
              <a:gd name="connsiteX141" fmla="*/ 1610668 w 11218359"/>
              <a:gd name="connsiteY141" fmla="*/ 1554947 h 1554946"/>
              <a:gd name="connsiteX142" fmla="*/ 1622107 w 11218359"/>
              <a:gd name="connsiteY142" fmla="*/ 1554947 h 1554946"/>
              <a:gd name="connsiteX143" fmla="*/ 1633547 w 11218359"/>
              <a:gd name="connsiteY143" fmla="*/ 1554947 h 1554946"/>
              <a:gd name="connsiteX144" fmla="*/ 1644987 w 11218359"/>
              <a:gd name="connsiteY144" fmla="*/ 1554947 h 1554946"/>
              <a:gd name="connsiteX145" fmla="*/ 1656426 w 11218359"/>
              <a:gd name="connsiteY145" fmla="*/ 1554947 h 1554946"/>
              <a:gd name="connsiteX146" fmla="*/ 1667866 w 11218359"/>
              <a:gd name="connsiteY146" fmla="*/ 1554947 h 1554946"/>
              <a:gd name="connsiteX147" fmla="*/ 1679305 w 11218359"/>
              <a:gd name="connsiteY147" fmla="*/ 1554947 h 1554946"/>
              <a:gd name="connsiteX148" fmla="*/ 1690745 w 11218359"/>
              <a:gd name="connsiteY148" fmla="*/ 1554947 h 1554946"/>
              <a:gd name="connsiteX149" fmla="*/ 1702184 w 11218359"/>
              <a:gd name="connsiteY149" fmla="*/ 1554947 h 1554946"/>
              <a:gd name="connsiteX150" fmla="*/ 1713619 w 11218359"/>
              <a:gd name="connsiteY150" fmla="*/ 1554947 h 1554946"/>
              <a:gd name="connsiteX151" fmla="*/ 1725063 w 11218359"/>
              <a:gd name="connsiteY151" fmla="*/ 1554947 h 1554946"/>
              <a:gd name="connsiteX152" fmla="*/ 1736498 w 11218359"/>
              <a:gd name="connsiteY152" fmla="*/ 1554947 h 1554946"/>
              <a:gd name="connsiteX153" fmla="*/ 1747938 w 11218359"/>
              <a:gd name="connsiteY153" fmla="*/ 1554947 h 1554946"/>
              <a:gd name="connsiteX154" fmla="*/ 1759377 w 11218359"/>
              <a:gd name="connsiteY154" fmla="*/ 1554947 h 1554946"/>
              <a:gd name="connsiteX155" fmla="*/ 1770817 w 11218359"/>
              <a:gd name="connsiteY155" fmla="*/ 1554947 h 1554946"/>
              <a:gd name="connsiteX156" fmla="*/ 1782256 w 11218359"/>
              <a:gd name="connsiteY156" fmla="*/ 1554947 h 1554946"/>
              <a:gd name="connsiteX157" fmla="*/ 1793696 w 11218359"/>
              <a:gd name="connsiteY157" fmla="*/ 1554947 h 1554946"/>
              <a:gd name="connsiteX158" fmla="*/ 1805135 w 11218359"/>
              <a:gd name="connsiteY158" fmla="*/ 1554947 h 1554946"/>
              <a:gd name="connsiteX159" fmla="*/ 1816575 w 11218359"/>
              <a:gd name="connsiteY159" fmla="*/ 1554947 h 1554946"/>
              <a:gd name="connsiteX160" fmla="*/ 1828014 w 11218359"/>
              <a:gd name="connsiteY160" fmla="*/ 1554947 h 1554946"/>
              <a:gd name="connsiteX161" fmla="*/ 1839454 w 11218359"/>
              <a:gd name="connsiteY161" fmla="*/ 1554947 h 1554946"/>
              <a:gd name="connsiteX162" fmla="*/ 1850893 w 11218359"/>
              <a:gd name="connsiteY162" fmla="*/ 1554947 h 1554946"/>
              <a:gd name="connsiteX163" fmla="*/ 1862333 w 11218359"/>
              <a:gd name="connsiteY163" fmla="*/ 1554947 h 1554946"/>
              <a:gd name="connsiteX164" fmla="*/ 1873772 w 11218359"/>
              <a:gd name="connsiteY164" fmla="*/ 1554947 h 1554946"/>
              <a:gd name="connsiteX165" fmla="*/ 1885212 w 11218359"/>
              <a:gd name="connsiteY165" fmla="*/ 1554947 h 1554946"/>
              <a:gd name="connsiteX166" fmla="*/ 1896651 w 11218359"/>
              <a:gd name="connsiteY166" fmla="*/ 1554947 h 1554946"/>
              <a:gd name="connsiteX167" fmla="*/ 1908091 w 11218359"/>
              <a:gd name="connsiteY167" fmla="*/ 1554947 h 1554946"/>
              <a:gd name="connsiteX168" fmla="*/ 1919531 w 11218359"/>
              <a:gd name="connsiteY168" fmla="*/ 1554947 h 1554946"/>
              <a:gd name="connsiteX169" fmla="*/ 1930970 w 11218359"/>
              <a:gd name="connsiteY169" fmla="*/ 1554947 h 1554946"/>
              <a:gd name="connsiteX170" fmla="*/ 1942409 w 11218359"/>
              <a:gd name="connsiteY170" fmla="*/ 1554947 h 1554946"/>
              <a:gd name="connsiteX171" fmla="*/ 1953849 w 11218359"/>
              <a:gd name="connsiteY171" fmla="*/ 1554947 h 1554946"/>
              <a:gd name="connsiteX172" fmla="*/ 1965289 w 11218359"/>
              <a:gd name="connsiteY172" fmla="*/ 1554947 h 1554946"/>
              <a:gd name="connsiteX173" fmla="*/ 1976728 w 11218359"/>
              <a:gd name="connsiteY173" fmla="*/ 1554947 h 1554946"/>
              <a:gd name="connsiteX174" fmla="*/ 1988168 w 11218359"/>
              <a:gd name="connsiteY174" fmla="*/ 1554947 h 1554946"/>
              <a:gd name="connsiteX175" fmla="*/ 1999607 w 11218359"/>
              <a:gd name="connsiteY175" fmla="*/ 1554947 h 1554946"/>
              <a:gd name="connsiteX176" fmla="*/ 2011047 w 11218359"/>
              <a:gd name="connsiteY176" fmla="*/ 1554947 h 1554946"/>
              <a:gd name="connsiteX177" fmla="*/ 2022486 w 11218359"/>
              <a:gd name="connsiteY177" fmla="*/ 1554947 h 1554946"/>
              <a:gd name="connsiteX178" fmla="*/ 2033926 w 11218359"/>
              <a:gd name="connsiteY178" fmla="*/ 1554947 h 1554946"/>
              <a:gd name="connsiteX179" fmla="*/ 2045365 w 11218359"/>
              <a:gd name="connsiteY179" fmla="*/ 1554947 h 1554946"/>
              <a:gd name="connsiteX180" fmla="*/ 2056805 w 11218359"/>
              <a:gd name="connsiteY180" fmla="*/ 1554947 h 1554946"/>
              <a:gd name="connsiteX181" fmla="*/ 2068244 w 11218359"/>
              <a:gd name="connsiteY181" fmla="*/ 1554947 h 1554946"/>
              <a:gd name="connsiteX182" fmla="*/ 2079684 w 11218359"/>
              <a:gd name="connsiteY182" fmla="*/ 1554947 h 1554946"/>
              <a:gd name="connsiteX183" fmla="*/ 2091123 w 11218359"/>
              <a:gd name="connsiteY183" fmla="*/ 1554947 h 1554946"/>
              <a:gd name="connsiteX184" fmla="*/ 2102563 w 11218359"/>
              <a:gd name="connsiteY184" fmla="*/ 1554947 h 1554946"/>
              <a:gd name="connsiteX185" fmla="*/ 2114002 w 11218359"/>
              <a:gd name="connsiteY185" fmla="*/ 1554947 h 1554946"/>
              <a:gd name="connsiteX186" fmla="*/ 2125442 w 11218359"/>
              <a:gd name="connsiteY186" fmla="*/ 1554947 h 1554946"/>
              <a:gd name="connsiteX187" fmla="*/ 2136882 w 11218359"/>
              <a:gd name="connsiteY187" fmla="*/ 1554947 h 1554946"/>
              <a:gd name="connsiteX188" fmla="*/ 2148321 w 11218359"/>
              <a:gd name="connsiteY188" fmla="*/ 1554947 h 1554946"/>
              <a:gd name="connsiteX189" fmla="*/ 2159760 w 11218359"/>
              <a:gd name="connsiteY189" fmla="*/ 1554947 h 1554946"/>
              <a:gd name="connsiteX190" fmla="*/ 2171200 w 11218359"/>
              <a:gd name="connsiteY190" fmla="*/ 1554947 h 1554946"/>
              <a:gd name="connsiteX191" fmla="*/ 2182640 w 11218359"/>
              <a:gd name="connsiteY191" fmla="*/ 1554947 h 1554946"/>
              <a:gd name="connsiteX192" fmla="*/ 2194079 w 11218359"/>
              <a:gd name="connsiteY192" fmla="*/ 1554947 h 1554946"/>
              <a:gd name="connsiteX193" fmla="*/ 2205519 w 11218359"/>
              <a:gd name="connsiteY193" fmla="*/ 1554947 h 1554946"/>
              <a:gd name="connsiteX194" fmla="*/ 2216958 w 11218359"/>
              <a:gd name="connsiteY194" fmla="*/ 1554947 h 1554946"/>
              <a:gd name="connsiteX195" fmla="*/ 2228393 w 11218359"/>
              <a:gd name="connsiteY195" fmla="*/ 1554947 h 1554946"/>
              <a:gd name="connsiteX196" fmla="*/ 2239837 w 11218359"/>
              <a:gd name="connsiteY196" fmla="*/ 1554947 h 1554946"/>
              <a:gd name="connsiteX197" fmla="*/ 2251272 w 11218359"/>
              <a:gd name="connsiteY197" fmla="*/ 1554947 h 1554946"/>
              <a:gd name="connsiteX198" fmla="*/ 2262716 w 11218359"/>
              <a:gd name="connsiteY198" fmla="*/ 1554947 h 1554946"/>
              <a:gd name="connsiteX199" fmla="*/ 2274151 w 11218359"/>
              <a:gd name="connsiteY199" fmla="*/ 1554947 h 1554946"/>
              <a:gd name="connsiteX200" fmla="*/ 2285591 w 11218359"/>
              <a:gd name="connsiteY200" fmla="*/ 1554947 h 1554946"/>
              <a:gd name="connsiteX201" fmla="*/ 2297030 w 11218359"/>
              <a:gd name="connsiteY201" fmla="*/ 1554947 h 1554946"/>
              <a:gd name="connsiteX202" fmla="*/ 2308470 w 11218359"/>
              <a:gd name="connsiteY202" fmla="*/ 1554947 h 1554946"/>
              <a:gd name="connsiteX203" fmla="*/ 2319909 w 11218359"/>
              <a:gd name="connsiteY203" fmla="*/ 1554947 h 1554946"/>
              <a:gd name="connsiteX204" fmla="*/ 2331349 w 11218359"/>
              <a:gd name="connsiteY204" fmla="*/ 1554947 h 1554946"/>
              <a:gd name="connsiteX205" fmla="*/ 2342788 w 11218359"/>
              <a:gd name="connsiteY205" fmla="*/ 1554947 h 1554946"/>
              <a:gd name="connsiteX206" fmla="*/ 2354228 w 11218359"/>
              <a:gd name="connsiteY206" fmla="*/ 1554947 h 1554946"/>
              <a:gd name="connsiteX207" fmla="*/ 2365667 w 11218359"/>
              <a:gd name="connsiteY207" fmla="*/ 1554947 h 1554946"/>
              <a:gd name="connsiteX208" fmla="*/ 2377107 w 11218359"/>
              <a:gd name="connsiteY208" fmla="*/ 1554947 h 1554946"/>
              <a:gd name="connsiteX209" fmla="*/ 2388546 w 11218359"/>
              <a:gd name="connsiteY209" fmla="*/ 1554947 h 1554946"/>
              <a:gd name="connsiteX210" fmla="*/ 2399986 w 11218359"/>
              <a:gd name="connsiteY210" fmla="*/ 1554947 h 1554946"/>
              <a:gd name="connsiteX211" fmla="*/ 2411425 w 11218359"/>
              <a:gd name="connsiteY211" fmla="*/ 1554947 h 1554946"/>
              <a:gd name="connsiteX212" fmla="*/ 2422865 w 11218359"/>
              <a:gd name="connsiteY212" fmla="*/ 1554947 h 1554946"/>
              <a:gd name="connsiteX213" fmla="*/ 2434304 w 11218359"/>
              <a:gd name="connsiteY213" fmla="*/ 1554947 h 1554946"/>
              <a:gd name="connsiteX214" fmla="*/ 2445744 w 11218359"/>
              <a:gd name="connsiteY214" fmla="*/ 1554947 h 1554946"/>
              <a:gd name="connsiteX215" fmla="*/ 2457184 w 11218359"/>
              <a:gd name="connsiteY215" fmla="*/ 1554947 h 1554946"/>
              <a:gd name="connsiteX216" fmla="*/ 2468623 w 11218359"/>
              <a:gd name="connsiteY216" fmla="*/ 1554947 h 1554946"/>
              <a:gd name="connsiteX217" fmla="*/ 2480062 w 11218359"/>
              <a:gd name="connsiteY217" fmla="*/ 1554947 h 1554946"/>
              <a:gd name="connsiteX218" fmla="*/ 2491502 w 11218359"/>
              <a:gd name="connsiteY218" fmla="*/ 1554947 h 1554946"/>
              <a:gd name="connsiteX219" fmla="*/ 2502942 w 11218359"/>
              <a:gd name="connsiteY219" fmla="*/ 1554947 h 1554946"/>
              <a:gd name="connsiteX220" fmla="*/ 2514381 w 11218359"/>
              <a:gd name="connsiteY220" fmla="*/ 1554947 h 1554946"/>
              <a:gd name="connsiteX221" fmla="*/ 2525821 w 11218359"/>
              <a:gd name="connsiteY221" fmla="*/ 1554947 h 1554946"/>
              <a:gd name="connsiteX222" fmla="*/ 2537260 w 11218359"/>
              <a:gd name="connsiteY222" fmla="*/ 1554947 h 1554946"/>
              <a:gd name="connsiteX223" fmla="*/ 2548700 w 11218359"/>
              <a:gd name="connsiteY223" fmla="*/ 1554947 h 1554946"/>
              <a:gd name="connsiteX224" fmla="*/ 2560139 w 11218359"/>
              <a:gd name="connsiteY224" fmla="*/ 1554947 h 1554946"/>
              <a:gd name="connsiteX225" fmla="*/ 2571579 w 11218359"/>
              <a:gd name="connsiteY225" fmla="*/ 1554947 h 1554946"/>
              <a:gd name="connsiteX226" fmla="*/ 2583018 w 11218359"/>
              <a:gd name="connsiteY226" fmla="*/ 1554947 h 1554946"/>
              <a:gd name="connsiteX227" fmla="*/ 2594458 w 11218359"/>
              <a:gd name="connsiteY227" fmla="*/ 1554947 h 1554946"/>
              <a:gd name="connsiteX228" fmla="*/ 2605897 w 11218359"/>
              <a:gd name="connsiteY228" fmla="*/ 1554947 h 1554946"/>
              <a:gd name="connsiteX229" fmla="*/ 2617337 w 11218359"/>
              <a:gd name="connsiteY229" fmla="*/ 1554947 h 1554946"/>
              <a:gd name="connsiteX230" fmla="*/ 2628776 w 11218359"/>
              <a:gd name="connsiteY230" fmla="*/ 1554947 h 1554946"/>
              <a:gd name="connsiteX231" fmla="*/ 2640216 w 11218359"/>
              <a:gd name="connsiteY231" fmla="*/ 1554947 h 1554946"/>
              <a:gd name="connsiteX232" fmla="*/ 2651655 w 11218359"/>
              <a:gd name="connsiteY232" fmla="*/ 1554947 h 1554946"/>
              <a:gd name="connsiteX233" fmla="*/ 2663095 w 11218359"/>
              <a:gd name="connsiteY233" fmla="*/ 1554947 h 1554946"/>
              <a:gd name="connsiteX234" fmla="*/ 2674535 w 11218359"/>
              <a:gd name="connsiteY234" fmla="*/ 1554947 h 1554946"/>
              <a:gd name="connsiteX235" fmla="*/ 2685974 w 11218359"/>
              <a:gd name="connsiteY235" fmla="*/ 1554947 h 1554946"/>
              <a:gd name="connsiteX236" fmla="*/ 2697413 w 11218359"/>
              <a:gd name="connsiteY236" fmla="*/ 1554947 h 1554946"/>
              <a:gd name="connsiteX237" fmla="*/ 2708853 w 11218359"/>
              <a:gd name="connsiteY237" fmla="*/ 1554947 h 1554946"/>
              <a:gd name="connsiteX238" fmla="*/ 2720293 w 11218359"/>
              <a:gd name="connsiteY238" fmla="*/ 1554947 h 1554946"/>
              <a:gd name="connsiteX239" fmla="*/ 2731727 w 11218359"/>
              <a:gd name="connsiteY239" fmla="*/ 1554947 h 1554946"/>
              <a:gd name="connsiteX240" fmla="*/ 2743172 w 11218359"/>
              <a:gd name="connsiteY240" fmla="*/ 1554947 h 1554946"/>
              <a:gd name="connsiteX241" fmla="*/ 2754611 w 11218359"/>
              <a:gd name="connsiteY241" fmla="*/ 1554947 h 1554946"/>
              <a:gd name="connsiteX242" fmla="*/ 2766046 w 11218359"/>
              <a:gd name="connsiteY242" fmla="*/ 1554947 h 1554946"/>
              <a:gd name="connsiteX243" fmla="*/ 2777490 w 11218359"/>
              <a:gd name="connsiteY243" fmla="*/ 1554947 h 1554946"/>
              <a:gd name="connsiteX244" fmla="*/ 2788925 w 11218359"/>
              <a:gd name="connsiteY244" fmla="*/ 1554947 h 1554946"/>
              <a:gd name="connsiteX245" fmla="*/ 2800364 w 11218359"/>
              <a:gd name="connsiteY245" fmla="*/ 1554947 h 1554946"/>
              <a:gd name="connsiteX246" fmla="*/ 2811804 w 11218359"/>
              <a:gd name="connsiteY246" fmla="*/ 1554947 h 1554946"/>
              <a:gd name="connsiteX247" fmla="*/ 2823243 w 11218359"/>
              <a:gd name="connsiteY247" fmla="*/ 1554947 h 1554946"/>
              <a:gd name="connsiteX248" fmla="*/ 2834683 w 11218359"/>
              <a:gd name="connsiteY248" fmla="*/ 1554947 h 1554946"/>
              <a:gd name="connsiteX249" fmla="*/ 2846123 w 11218359"/>
              <a:gd name="connsiteY249" fmla="*/ 1554947 h 1554946"/>
              <a:gd name="connsiteX250" fmla="*/ 2857562 w 11218359"/>
              <a:gd name="connsiteY250" fmla="*/ 1554947 h 1554946"/>
              <a:gd name="connsiteX251" fmla="*/ 2869001 w 11218359"/>
              <a:gd name="connsiteY251" fmla="*/ 1554947 h 1554946"/>
              <a:gd name="connsiteX252" fmla="*/ 2880441 w 11218359"/>
              <a:gd name="connsiteY252" fmla="*/ 1554947 h 1554946"/>
              <a:gd name="connsiteX253" fmla="*/ 2891881 w 11218359"/>
              <a:gd name="connsiteY253" fmla="*/ 1554947 h 1554946"/>
              <a:gd name="connsiteX254" fmla="*/ 2903320 w 11218359"/>
              <a:gd name="connsiteY254" fmla="*/ 1554947 h 1554946"/>
              <a:gd name="connsiteX255" fmla="*/ 2914760 w 11218359"/>
              <a:gd name="connsiteY255" fmla="*/ 1554947 h 1554946"/>
              <a:gd name="connsiteX256" fmla="*/ 2926199 w 11218359"/>
              <a:gd name="connsiteY256" fmla="*/ 1554947 h 1554946"/>
              <a:gd name="connsiteX257" fmla="*/ 2937639 w 11218359"/>
              <a:gd name="connsiteY257" fmla="*/ 1554947 h 1554946"/>
              <a:gd name="connsiteX258" fmla="*/ 2949078 w 11218359"/>
              <a:gd name="connsiteY258" fmla="*/ 1554947 h 1554946"/>
              <a:gd name="connsiteX259" fmla="*/ 2960518 w 11218359"/>
              <a:gd name="connsiteY259" fmla="*/ 1554947 h 1554946"/>
              <a:gd name="connsiteX260" fmla="*/ 2971957 w 11218359"/>
              <a:gd name="connsiteY260" fmla="*/ 1554947 h 1554946"/>
              <a:gd name="connsiteX261" fmla="*/ 2983397 w 11218359"/>
              <a:gd name="connsiteY261" fmla="*/ 1554947 h 1554946"/>
              <a:gd name="connsiteX262" fmla="*/ 2994837 w 11218359"/>
              <a:gd name="connsiteY262" fmla="*/ 1554947 h 1554946"/>
              <a:gd name="connsiteX263" fmla="*/ 3006276 w 11218359"/>
              <a:gd name="connsiteY263" fmla="*/ 1554947 h 1554946"/>
              <a:gd name="connsiteX264" fmla="*/ 3017715 w 11218359"/>
              <a:gd name="connsiteY264" fmla="*/ 1554947 h 1554946"/>
              <a:gd name="connsiteX265" fmla="*/ 3029155 w 11218359"/>
              <a:gd name="connsiteY265" fmla="*/ 1554947 h 1554946"/>
              <a:gd name="connsiteX266" fmla="*/ 3040594 w 11218359"/>
              <a:gd name="connsiteY266" fmla="*/ 1554947 h 1554946"/>
              <a:gd name="connsiteX267" fmla="*/ 3052034 w 11218359"/>
              <a:gd name="connsiteY267" fmla="*/ 1554947 h 1554946"/>
              <a:gd name="connsiteX268" fmla="*/ 3063474 w 11218359"/>
              <a:gd name="connsiteY268" fmla="*/ 1554947 h 1554946"/>
              <a:gd name="connsiteX269" fmla="*/ 3074913 w 11218359"/>
              <a:gd name="connsiteY269" fmla="*/ 1554947 h 1554946"/>
              <a:gd name="connsiteX270" fmla="*/ 3086352 w 11218359"/>
              <a:gd name="connsiteY270" fmla="*/ 1554947 h 1554946"/>
              <a:gd name="connsiteX271" fmla="*/ 3097792 w 11218359"/>
              <a:gd name="connsiteY271" fmla="*/ 1554947 h 1554946"/>
              <a:gd name="connsiteX272" fmla="*/ 3109232 w 11218359"/>
              <a:gd name="connsiteY272" fmla="*/ 1554947 h 1554946"/>
              <a:gd name="connsiteX273" fmla="*/ 3120671 w 11218359"/>
              <a:gd name="connsiteY273" fmla="*/ 1554947 h 1554946"/>
              <a:gd name="connsiteX274" fmla="*/ 3132111 w 11218359"/>
              <a:gd name="connsiteY274" fmla="*/ 1554947 h 1554946"/>
              <a:gd name="connsiteX275" fmla="*/ 3143550 w 11218359"/>
              <a:gd name="connsiteY275" fmla="*/ 1554947 h 1554946"/>
              <a:gd name="connsiteX276" fmla="*/ 3154990 w 11218359"/>
              <a:gd name="connsiteY276" fmla="*/ 1554947 h 1554946"/>
              <a:gd name="connsiteX277" fmla="*/ 3166429 w 11218359"/>
              <a:gd name="connsiteY277" fmla="*/ 1554947 h 1554946"/>
              <a:gd name="connsiteX278" fmla="*/ 3177869 w 11218359"/>
              <a:gd name="connsiteY278" fmla="*/ 1554947 h 1554946"/>
              <a:gd name="connsiteX279" fmla="*/ 3189308 w 11218359"/>
              <a:gd name="connsiteY279" fmla="*/ 1554947 h 1554946"/>
              <a:gd name="connsiteX280" fmla="*/ 3200748 w 11218359"/>
              <a:gd name="connsiteY280" fmla="*/ 1554947 h 1554946"/>
              <a:gd name="connsiteX281" fmla="*/ 3212187 w 11218359"/>
              <a:gd name="connsiteY281" fmla="*/ 1554947 h 1554946"/>
              <a:gd name="connsiteX282" fmla="*/ 3223627 w 11218359"/>
              <a:gd name="connsiteY282" fmla="*/ 1554947 h 1554946"/>
              <a:gd name="connsiteX283" fmla="*/ 3235066 w 11218359"/>
              <a:gd name="connsiteY283" fmla="*/ 1554947 h 1554946"/>
              <a:gd name="connsiteX284" fmla="*/ 3246501 w 11218359"/>
              <a:gd name="connsiteY284" fmla="*/ 1554947 h 1554946"/>
              <a:gd name="connsiteX285" fmla="*/ 3257945 w 11218359"/>
              <a:gd name="connsiteY285" fmla="*/ 1554947 h 1554946"/>
              <a:gd name="connsiteX286" fmla="*/ 3269385 w 11218359"/>
              <a:gd name="connsiteY286" fmla="*/ 1554947 h 1554946"/>
              <a:gd name="connsiteX287" fmla="*/ 3280825 w 11218359"/>
              <a:gd name="connsiteY287" fmla="*/ 1554947 h 1554946"/>
              <a:gd name="connsiteX288" fmla="*/ 3292264 w 11218359"/>
              <a:gd name="connsiteY288" fmla="*/ 1554947 h 1554946"/>
              <a:gd name="connsiteX289" fmla="*/ 3303699 w 11218359"/>
              <a:gd name="connsiteY289" fmla="*/ 1554947 h 1554946"/>
              <a:gd name="connsiteX290" fmla="*/ 3315143 w 11218359"/>
              <a:gd name="connsiteY290" fmla="*/ 1554947 h 1554946"/>
              <a:gd name="connsiteX291" fmla="*/ 3326578 w 11218359"/>
              <a:gd name="connsiteY291" fmla="*/ 1554947 h 1554946"/>
              <a:gd name="connsiteX292" fmla="*/ 3338017 w 11218359"/>
              <a:gd name="connsiteY292" fmla="*/ 1554947 h 1554946"/>
              <a:gd name="connsiteX293" fmla="*/ 3349457 w 11218359"/>
              <a:gd name="connsiteY293" fmla="*/ 1554947 h 1554946"/>
              <a:gd name="connsiteX294" fmla="*/ 3360896 w 11218359"/>
              <a:gd name="connsiteY294" fmla="*/ 1554947 h 1554946"/>
              <a:gd name="connsiteX295" fmla="*/ 3372336 w 11218359"/>
              <a:gd name="connsiteY295" fmla="*/ 1554947 h 1554946"/>
              <a:gd name="connsiteX296" fmla="*/ 3383776 w 11218359"/>
              <a:gd name="connsiteY296" fmla="*/ 1554947 h 1554946"/>
              <a:gd name="connsiteX297" fmla="*/ 3395215 w 11218359"/>
              <a:gd name="connsiteY297" fmla="*/ 1554947 h 1554946"/>
              <a:gd name="connsiteX298" fmla="*/ 3406654 w 11218359"/>
              <a:gd name="connsiteY298" fmla="*/ 1554947 h 1554946"/>
              <a:gd name="connsiteX299" fmla="*/ 3418094 w 11218359"/>
              <a:gd name="connsiteY299" fmla="*/ 1554947 h 1554946"/>
              <a:gd name="connsiteX300" fmla="*/ 3429534 w 11218359"/>
              <a:gd name="connsiteY300" fmla="*/ 1554947 h 1554946"/>
              <a:gd name="connsiteX301" fmla="*/ 3440973 w 11218359"/>
              <a:gd name="connsiteY301" fmla="*/ 1554947 h 1554946"/>
              <a:gd name="connsiteX302" fmla="*/ 3452413 w 11218359"/>
              <a:gd name="connsiteY302" fmla="*/ 1554947 h 1554946"/>
              <a:gd name="connsiteX303" fmla="*/ 3463852 w 11218359"/>
              <a:gd name="connsiteY303" fmla="*/ 1554947 h 1554946"/>
              <a:gd name="connsiteX304" fmla="*/ 3475292 w 11218359"/>
              <a:gd name="connsiteY304" fmla="*/ 1554947 h 1554946"/>
              <a:gd name="connsiteX305" fmla="*/ 3486731 w 11218359"/>
              <a:gd name="connsiteY305" fmla="*/ 1554947 h 1554946"/>
              <a:gd name="connsiteX306" fmla="*/ 3498171 w 11218359"/>
              <a:gd name="connsiteY306" fmla="*/ 1554947 h 1554946"/>
              <a:gd name="connsiteX307" fmla="*/ 3509610 w 11218359"/>
              <a:gd name="connsiteY307" fmla="*/ 1554947 h 1554946"/>
              <a:gd name="connsiteX308" fmla="*/ 3521050 w 11218359"/>
              <a:gd name="connsiteY308" fmla="*/ 1554947 h 1554946"/>
              <a:gd name="connsiteX309" fmla="*/ 3532489 w 11218359"/>
              <a:gd name="connsiteY309" fmla="*/ 1554947 h 1554946"/>
              <a:gd name="connsiteX310" fmla="*/ 3543929 w 11218359"/>
              <a:gd name="connsiteY310" fmla="*/ 1554947 h 1554946"/>
              <a:gd name="connsiteX311" fmla="*/ 3555368 w 11218359"/>
              <a:gd name="connsiteY311" fmla="*/ 1554947 h 1554946"/>
              <a:gd name="connsiteX312" fmla="*/ 3566808 w 11218359"/>
              <a:gd name="connsiteY312" fmla="*/ 1554947 h 1554946"/>
              <a:gd name="connsiteX313" fmla="*/ 3578247 w 11218359"/>
              <a:gd name="connsiteY313" fmla="*/ 1554947 h 1554946"/>
              <a:gd name="connsiteX314" fmla="*/ 3589687 w 11218359"/>
              <a:gd name="connsiteY314" fmla="*/ 1554947 h 1554946"/>
              <a:gd name="connsiteX315" fmla="*/ 3601127 w 11218359"/>
              <a:gd name="connsiteY315" fmla="*/ 1554947 h 1554946"/>
              <a:gd name="connsiteX316" fmla="*/ 3612566 w 11218359"/>
              <a:gd name="connsiteY316" fmla="*/ 1554947 h 1554946"/>
              <a:gd name="connsiteX317" fmla="*/ 3624005 w 11218359"/>
              <a:gd name="connsiteY317" fmla="*/ 1554947 h 1554946"/>
              <a:gd name="connsiteX318" fmla="*/ 3635445 w 11218359"/>
              <a:gd name="connsiteY318" fmla="*/ 1554947 h 1554946"/>
              <a:gd name="connsiteX319" fmla="*/ 3646885 w 11218359"/>
              <a:gd name="connsiteY319" fmla="*/ 1554947 h 1554946"/>
              <a:gd name="connsiteX320" fmla="*/ 3658324 w 11218359"/>
              <a:gd name="connsiteY320" fmla="*/ 1554947 h 1554946"/>
              <a:gd name="connsiteX321" fmla="*/ 3669764 w 11218359"/>
              <a:gd name="connsiteY321" fmla="*/ 1554947 h 1554946"/>
              <a:gd name="connsiteX322" fmla="*/ 3681203 w 11218359"/>
              <a:gd name="connsiteY322" fmla="*/ 1554947 h 1554946"/>
              <a:gd name="connsiteX323" fmla="*/ 3692643 w 11218359"/>
              <a:gd name="connsiteY323" fmla="*/ 1554947 h 1554946"/>
              <a:gd name="connsiteX324" fmla="*/ 3704082 w 11218359"/>
              <a:gd name="connsiteY324" fmla="*/ 1554947 h 1554946"/>
              <a:gd name="connsiteX325" fmla="*/ 3715522 w 11218359"/>
              <a:gd name="connsiteY325" fmla="*/ 1554947 h 1554946"/>
              <a:gd name="connsiteX326" fmla="*/ 3726961 w 11218359"/>
              <a:gd name="connsiteY326" fmla="*/ 1554947 h 1554946"/>
              <a:gd name="connsiteX327" fmla="*/ 3738401 w 11218359"/>
              <a:gd name="connsiteY327" fmla="*/ 1554947 h 1554946"/>
              <a:gd name="connsiteX328" fmla="*/ 3749840 w 11218359"/>
              <a:gd name="connsiteY328" fmla="*/ 1554947 h 1554946"/>
              <a:gd name="connsiteX329" fmla="*/ 3761280 w 11218359"/>
              <a:gd name="connsiteY329" fmla="*/ 1554947 h 1554946"/>
              <a:gd name="connsiteX330" fmla="*/ 3772719 w 11218359"/>
              <a:gd name="connsiteY330" fmla="*/ 1554947 h 1554946"/>
              <a:gd name="connsiteX331" fmla="*/ 3784154 w 11218359"/>
              <a:gd name="connsiteY331" fmla="*/ 1554947 h 1554946"/>
              <a:gd name="connsiteX332" fmla="*/ 3795598 w 11218359"/>
              <a:gd name="connsiteY332" fmla="*/ 1554947 h 1554946"/>
              <a:gd name="connsiteX333" fmla="*/ 3807033 w 11218359"/>
              <a:gd name="connsiteY333" fmla="*/ 1554947 h 1554946"/>
              <a:gd name="connsiteX334" fmla="*/ 3818473 w 11218359"/>
              <a:gd name="connsiteY334" fmla="*/ 1554947 h 1554946"/>
              <a:gd name="connsiteX335" fmla="*/ 3829917 w 11218359"/>
              <a:gd name="connsiteY335" fmla="*/ 1554947 h 1554946"/>
              <a:gd name="connsiteX336" fmla="*/ 3841352 w 11218359"/>
              <a:gd name="connsiteY336" fmla="*/ 1554947 h 1554946"/>
              <a:gd name="connsiteX337" fmla="*/ 3852791 w 11218359"/>
              <a:gd name="connsiteY337" fmla="*/ 1554947 h 1554946"/>
              <a:gd name="connsiteX338" fmla="*/ 3864231 w 11218359"/>
              <a:gd name="connsiteY338" fmla="*/ 1554947 h 1554946"/>
              <a:gd name="connsiteX339" fmla="*/ 3875670 w 11218359"/>
              <a:gd name="connsiteY339" fmla="*/ 1554947 h 1554946"/>
              <a:gd name="connsiteX340" fmla="*/ 3887110 w 11218359"/>
              <a:gd name="connsiteY340" fmla="*/ 1554947 h 1554946"/>
              <a:gd name="connsiteX341" fmla="*/ 3898549 w 11218359"/>
              <a:gd name="connsiteY341" fmla="*/ 1554947 h 1554946"/>
              <a:gd name="connsiteX342" fmla="*/ 3909989 w 11218359"/>
              <a:gd name="connsiteY342" fmla="*/ 1554947 h 1554946"/>
              <a:gd name="connsiteX343" fmla="*/ 3921447 w 11218359"/>
              <a:gd name="connsiteY343" fmla="*/ 1554947 h 1554946"/>
              <a:gd name="connsiteX344" fmla="*/ 3932878 w 11218359"/>
              <a:gd name="connsiteY344" fmla="*/ 1554947 h 1554946"/>
              <a:gd name="connsiteX345" fmla="*/ 3944307 w 11218359"/>
              <a:gd name="connsiteY345" fmla="*/ 1554947 h 1554946"/>
              <a:gd name="connsiteX346" fmla="*/ 3955737 w 11218359"/>
              <a:gd name="connsiteY346" fmla="*/ 1554947 h 1554946"/>
              <a:gd name="connsiteX347" fmla="*/ 3967167 w 11218359"/>
              <a:gd name="connsiteY347" fmla="*/ 1554947 h 1554946"/>
              <a:gd name="connsiteX348" fmla="*/ 3978645 w 11218359"/>
              <a:gd name="connsiteY348" fmla="*/ 1554947 h 1554946"/>
              <a:gd name="connsiteX349" fmla="*/ 3990075 w 11218359"/>
              <a:gd name="connsiteY349" fmla="*/ 1554947 h 1554946"/>
              <a:gd name="connsiteX350" fmla="*/ 4001505 w 11218359"/>
              <a:gd name="connsiteY350" fmla="*/ 1554947 h 1554946"/>
              <a:gd name="connsiteX351" fmla="*/ 4012935 w 11218359"/>
              <a:gd name="connsiteY351" fmla="*/ 1554947 h 1554946"/>
              <a:gd name="connsiteX352" fmla="*/ 4024365 w 11218359"/>
              <a:gd name="connsiteY352" fmla="*/ 1554947 h 1554946"/>
              <a:gd name="connsiteX353" fmla="*/ 4035843 w 11218359"/>
              <a:gd name="connsiteY353" fmla="*/ 1554947 h 1554946"/>
              <a:gd name="connsiteX354" fmla="*/ 4047273 w 11218359"/>
              <a:gd name="connsiteY354" fmla="*/ 1554947 h 1554946"/>
              <a:gd name="connsiteX355" fmla="*/ 4058702 w 11218359"/>
              <a:gd name="connsiteY355" fmla="*/ 1554947 h 1554946"/>
              <a:gd name="connsiteX356" fmla="*/ 4070133 w 11218359"/>
              <a:gd name="connsiteY356" fmla="*/ 1554947 h 1554946"/>
              <a:gd name="connsiteX357" fmla="*/ 4081563 w 11218359"/>
              <a:gd name="connsiteY357" fmla="*/ 1554947 h 1554946"/>
              <a:gd name="connsiteX358" fmla="*/ 4093040 w 11218359"/>
              <a:gd name="connsiteY358" fmla="*/ 1554947 h 1554946"/>
              <a:gd name="connsiteX359" fmla="*/ 4104471 w 11218359"/>
              <a:gd name="connsiteY359" fmla="*/ 1554947 h 1554946"/>
              <a:gd name="connsiteX360" fmla="*/ 4115900 w 11218359"/>
              <a:gd name="connsiteY360" fmla="*/ 1554947 h 1554946"/>
              <a:gd name="connsiteX361" fmla="*/ 4127330 w 11218359"/>
              <a:gd name="connsiteY361" fmla="*/ 1554947 h 1554946"/>
              <a:gd name="connsiteX362" fmla="*/ 4138760 w 11218359"/>
              <a:gd name="connsiteY362" fmla="*/ 1554947 h 1554946"/>
              <a:gd name="connsiteX363" fmla="*/ 4150238 w 11218359"/>
              <a:gd name="connsiteY363" fmla="*/ 1554947 h 1554946"/>
              <a:gd name="connsiteX364" fmla="*/ 4161668 w 11218359"/>
              <a:gd name="connsiteY364" fmla="*/ 1554947 h 1554946"/>
              <a:gd name="connsiteX365" fmla="*/ 4173098 w 11218359"/>
              <a:gd name="connsiteY365" fmla="*/ 1554947 h 1554946"/>
              <a:gd name="connsiteX366" fmla="*/ 4184528 w 11218359"/>
              <a:gd name="connsiteY366" fmla="*/ 1554947 h 1554946"/>
              <a:gd name="connsiteX367" fmla="*/ 4195958 w 11218359"/>
              <a:gd name="connsiteY367" fmla="*/ 1554947 h 1554946"/>
              <a:gd name="connsiteX368" fmla="*/ 4207436 w 11218359"/>
              <a:gd name="connsiteY368" fmla="*/ 1554947 h 1554946"/>
              <a:gd name="connsiteX369" fmla="*/ 4218865 w 11218359"/>
              <a:gd name="connsiteY369" fmla="*/ 1554947 h 1554946"/>
              <a:gd name="connsiteX370" fmla="*/ 4230296 w 11218359"/>
              <a:gd name="connsiteY370" fmla="*/ 1554947 h 1554946"/>
              <a:gd name="connsiteX371" fmla="*/ 4241726 w 11218359"/>
              <a:gd name="connsiteY371" fmla="*/ 1554947 h 1554946"/>
              <a:gd name="connsiteX372" fmla="*/ 4253156 w 11218359"/>
              <a:gd name="connsiteY372" fmla="*/ 1554947 h 1554946"/>
              <a:gd name="connsiteX373" fmla="*/ 4264634 w 11218359"/>
              <a:gd name="connsiteY373" fmla="*/ 1554947 h 1554946"/>
              <a:gd name="connsiteX374" fmla="*/ 4276063 w 11218359"/>
              <a:gd name="connsiteY374" fmla="*/ 1554947 h 1554946"/>
              <a:gd name="connsiteX375" fmla="*/ 4287493 w 11218359"/>
              <a:gd name="connsiteY375" fmla="*/ 1554947 h 1554946"/>
              <a:gd name="connsiteX376" fmla="*/ 4298923 w 11218359"/>
              <a:gd name="connsiteY376" fmla="*/ 1554947 h 1554946"/>
              <a:gd name="connsiteX377" fmla="*/ 4310353 w 11218359"/>
              <a:gd name="connsiteY377" fmla="*/ 1554947 h 1554946"/>
              <a:gd name="connsiteX378" fmla="*/ 4321831 w 11218359"/>
              <a:gd name="connsiteY378" fmla="*/ 1554947 h 1554946"/>
              <a:gd name="connsiteX379" fmla="*/ 4333261 w 11218359"/>
              <a:gd name="connsiteY379" fmla="*/ 1554947 h 1554946"/>
              <a:gd name="connsiteX380" fmla="*/ 4344691 w 11218359"/>
              <a:gd name="connsiteY380" fmla="*/ 1554947 h 1554946"/>
              <a:gd name="connsiteX381" fmla="*/ 4356121 w 11218359"/>
              <a:gd name="connsiteY381" fmla="*/ 1554947 h 1554946"/>
              <a:gd name="connsiteX382" fmla="*/ 4367551 w 11218359"/>
              <a:gd name="connsiteY382" fmla="*/ 1554947 h 1554946"/>
              <a:gd name="connsiteX383" fmla="*/ 4379028 w 11218359"/>
              <a:gd name="connsiteY383" fmla="*/ 1554947 h 1554946"/>
              <a:gd name="connsiteX384" fmla="*/ 4390458 w 11218359"/>
              <a:gd name="connsiteY384" fmla="*/ 1554947 h 1554946"/>
              <a:gd name="connsiteX385" fmla="*/ 4401889 w 11218359"/>
              <a:gd name="connsiteY385" fmla="*/ 1554947 h 1554946"/>
              <a:gd name="connsiteX386" fmla="*/ 4413319 w 11218359"/>
              <a:gd name="connsiteY386" fmla="*/ 1554947 h 1554946"/>
              <a:gd name="connsiteX387" fmla="*/ 4424749 w 11218359"/>
              <a:gd name="connsiteY387" fmla="*/ 1554947 h 1554946"/>
              <a:gd name="connsiteX388" fmla="*/ 4436226 w 11218359"/>
              <a:gd name="connsiteY388" fmla="*/ 1554947 h 1554946"/>
              <a:gd name="connsiteX389" fmla="*/ 4447656 w 11218359"/>
              <a:gd name="connsiteY389" fmla="*/ 1554947 h 1554946"/>
              <a:gd name="connsiteX390" fmla="*/ 4459086 w 11218359"/>
              <a:gd name="connsiteY390" fmla="*/ 1554947 h 1554946"/>
              <a:gd name="connsiteX391" fmla="*/ 4470516 w 11218359"/>
              <a:gd name="connsiteY391" fmla="*/ 1554947 h 1554946"/>
              <a:gd name="connsiteX392" fmla="*/ 4481946 w 11218359"/>
              <a:gd name="connsiteY392" fmla="*/ 1554947 h 1554946"/>
              <a:gd name="connsiteX393" fmla="*/ 4493424 w 11218359"/>
              <a:gd name="connsiteY393" fmla="*/ 1554947 h 1554946"/>
              <a:gd name="connsiteX394" fmla="*/ 4504854 w 11218359"/>
              <a:gd name="connsiteY394" fmla="*/ 359064 h 1554946"/>
              <a:gd name="connsiteX395" fmla="*/ 4516284 w 11218359"/>
              <a:gd name="connsiteY395" fmla="*/ 0 h 1554946"/>
              <a:gd name="connsiteX396" fmla="*/ 4527714 w 11218359"/>
              <a:gd name="connsiteY396" fmla="*/ 133712 h 1554946"/>
              <a:gd name="connsiteX397" fmla="*/ 4539144 w 11218359"/>
              <a:gd name="connsiteY397" fmla="*/ 240378 h 1554946"/>
              <a:gd name="connsiteX398" fmla="*/ 4550621 w 11218359"/>
              <a:gd name="connsiteY398" fmla="*/ 303476 h 1554946"/>
              <a:gd name="connsiteX399" fmla="*/ 4562051 w 11218359"/>
              <a:gd name="connsiteY399" fmla="*/ 646014 h 1554946"/>
              <a:gd name="connsiteX400" fmla="*/ 4573482 w 11218359"/>
              <a:gd name="connsiteY400" fmla="*/ 733154 h 1554946"/>
              <a:gd name="connsiteX401" fmla="*/ 4584912 w 11218359"/>
              <a:gd name="connsiteY401" fmla="*/ 378595 h 1554946"/>
              <a:gd name="connsiteX402" fmla="*/ 4596341 w 11218359"/>
              <a:gd name="connsiteY402" fmla="*/ 94650 h 1554946"/>
              <a:gd name="connsiteX403" fmla="*/ 4607771 w 11218359"/>
              <a:gd name="connsiteY403" fmla="*/ 36057 h 1554946"/>
              <a:gd name="connsiteX404" fmla="*/ 4619249 w 11218359"/>
              <a:gd name="connsiteY404" fmla="*/ 264419 h 1554946"/>
              <a:gd name="connsiteX405" fmla="*/ 4630679 w 11218359"/>
              <a:gd name="connsiteY405" fmla="*/ 327517 h 1554946"/>
              <a:gd name="connsiteX406" fmla="*/ 4642109 w 11218359"/>
              <a:gd name="connsiteY406" fmla="*/ 593431 h 1554946"/>
              <a:gd name="connsiteX407" fmla="*/ 4653539 w 11218359"/>
              <a:gd name="connsiteY407" fmla="*/ 1317574 h 1554946"/>
              <a:gd name="connsiteX408" fmla="*/ 4664969 w 11218359"/>
              <a:gd name="connsiteY408" fmla="*/ 1541426 h 1554946"/>
              <a:gd name="connsiteX409" fmla="*/ 4676447 w 11218359"/>
              <a:gd name="connsiteY409" fmla="*/ 1548937 h 1554946"/>
              <a:gd name="connsiteX410" fmla="*/ 4687877 w 11218359"/>
              <a:gd name="connsiteY410" fmla="*/ 1554947 h 1554946"/>
              <a:gd name="connsiteX411" fmla="*/ 4699306 w 11218359"/>
              <a:gd name="connsiteY411" fmla="*/ 1554947 h 1554946"/>
              <a:gd name="connsiteX412" fmla="*/ 4710737 w 11218359"/>
              <a:gd name="connsiteY412" fmla="*/ 1554947 h 1554946"/>
              <a:gd name="connsiteX413" fmla="*/ 4722167 w 11218359"/>
              <a:gd name="connsiteY413" fmla="*/ 1554947 h 1554946"/>
              <a:gd name="connsiteX414" fmla="*/ 4733644 w 11218359"/>
              <a:gd name="connsiteY414" fmla="*/ 1554947 h 1554946"/>
              <a:gd name="connsiteX415" fmla="*/ 4745075 w 11218359"/>
              <a:gd name="connsiteY415" fmla="*/ 1554947 h 1554946"/>
              <a:gd name="connsiteX416" fmla="*/ 4756504 w 11218359"/>
              <a:gd name="connsiteY416" fmla="*/ 1554947 h 1554946"/>
              <a:gd name="connsiteX417" fmla="*/ 4767934 w 11218359"/>
              <a:gd name="connsiteY417" fmla="*/ 1554947 h 1554946"/>
              <a:gd name="connsiteX418" fmla="*/ 4779364 w 11218359"/>
              <a:gd name="connsiteY418" fmla="*/ 1554947 h 1554946"/>
              <a:gd name="connsiteX419" fmla="*/ 4790842 w 11218359"/>
              <a:gd name="connsiteY419" fmla="*/ 1554947 h 1554946"/>
              <a:gd name="connsiteX420" fmla="*/ 4802272 w 11218359"/>
              <a:gd name="connsiteY420" fmla="*/ 1554947 h 1554946"/>
              <a:gd name="connsiteX421" fmla="*/ 4813702 w 11218359"/>
              <a:gd name="connsiteY421" fmla="*/ 1554947 h 1554946"/>
              <a:gd name="connsiteX422" fmla="*/ 4825132 w 11218359"/>
              <a:gd name="connsiteY422" fmla="*/ 1554947 h 1554946"/>
              <a:gd name="connsiteX423" fmla="*/ 4836562 w 11218359"/>
              <a:gd name="connsiteY423" fmla="*/ 1554947 h 1554946"/>
              <a:gd name="connsiteX424" fmla="*/ 4848040 w 11218359"/>
              <a:gd name="connsiteY424" fmla="*/ 1554947 h 1554946"/>
              <a:gd name="connsiteX425" fmla="*/ 4859469 w 11218359"/>
              <a:gd name="connsiteY425" fmla="*/ 1554947 h 1554946"/>
              <a:gd name="connsiteX426" fmla="*/ 4870899 w 11218359"/>
              <a:gd name="connsiteY426" fmla="*/ 1554947 h 1554946"/>
              <a:gd name="connsiteX427" fmla="*/ 4882330 w 11218359"/>
              <a:gd name="connsiteY427" fmla="*/ 1554947 h 1554946"/>
              <a:gd name="connsiteX428" fmla="*/ 4893760 w 11218359"/>
              <a:gd name="connsiteY428" fmla="*/ 1554947 h 1554946"/>
              <a:gd name="connsiteX429" fmla="*/ 4905237 w 11218359"/>
              <a:gd name="connsiteY429" fmla="*/ 1554947 h 1554946"/>
              <a:gd name="connsiteX430" fmla="*/ 4916667 w 11218359"/>
              <a:gd name="connsiteY430" fmla="*/ 1554947 h 1554946"/>
              <a:gd name="connsiteX431" fmla="*/ 4928097 w 11218359"/>
              <a:gd name="connsiteY431" fmla="*/ 1554947 h 1554946"/>
              <a:gd name="connsiteX432" fmla="*/ 4939527 w 11218359"/>
              <a:gd name="connsiteY432" fmla="*/ 1554947 h 1554946"/>
              <a:gd name="connsiteX433" fmla="*/ 4950957 w 11218359"/>
              <a:gd name="connsiteY433" fmla="*/ 1554947 h 1554946"/>
              <a:gd name="connsiteX434" fmla="*/ 4962435 w 11218359"/>
              <a:gd name="connsiteY434" fmla="*/ 1554947 h 1554946"/>
              <a:gd name="connsiteX435" fmla="*/ 4973865 w 11218359"/>
              <a:gd name="connsiteY435" fmla="*/ 1554947 h 1554946"/>
              <a:gd name="connsiteX436" fmla="*/ 4985295 w 11218359"/>
              <a:gd name="connsiteY436" fmla="*/ 1554947 h 1554946"/>
              <a:gd name="connsiteX437" fmla="*/ 4996725 w 11218359"/>
              <a:gd name="connsiteY437" fmla="*/ 1554947 h 1554946"/>
              <a:gd name="connsiteX438" fmla="*/ 5008155 w 11218359"/>
              <a:gd name="connsiteY438" fmla="*/ 1554947 h 1554946"/>
              <a:gd name="connsiteX439" fmla="*/ 5019632 w 11218359"/>
              <a:gd name="connsiteY439" fmla="*/ 1554947 h 1554946"/>
              <a:gd name="connsiteX440" fmla="*/ 5031062 w 11218359"/>
              <a:gd name="connsiteY440" fmla="*/ 1554947 h 1554946"/>
              <a:gd name="connsiteX441" fmla="*/ 5042492 w 11218359"/>
              <a:gd name="connsiteY441" fmla="*/ 1554947 h 1554946"/>
              <a:gd name="connsiteX442" fmla="*/ 5053923 w 11218359"/>
              <a:gd name="connsiteY442" fmla="*/ 1554947 h 1554946"/>
              <a:gd name="connsiteX443" fmla="*/ 5065353 w 11218359"/>
              <a:gd name="connsiteY443" fmla="*/ 1554947 h 1554946"/>
              <a:gd name="connsiteX444" fmla="*/ 5076830 w 11218359"/>
              <a:gd name="connsiteY444" fmla="*/ 1554947 h 1554946"/>
              <a:gd name="connsiteX445" fmla="*/ 5088260 w 11218359"/>
              <a:gd name="connsiteY445" fmla="*/ 1554947 h 1554946"/>
              <a:gd name="connsiteX446" fmla="*/ 5099690 w 11218359"/>
              <a:gd name="connsiteY446" fmla="*/ 1554947 h 1554946"/>
              <a:gd name="connsiteX447" fmla="*/ 5111120 w 11218359"/>
              <a:gd name="connsiteY447" fmla="*/ 1554947 h 1554946"/>
              <a:gd name="connsiteX448" fmla="*/ 5122550 w 11218359"/>
              <a:gd name="connsiteY448" fmla="*/ 1554947 h 1554946"/>
              <a:gd name="connsiteX449" fmla="*/ 5134028 w 11218359"/>
              <a:gd name="connsiteY449" fmla="*/ 1554947 h 1554946"/>
              <a:gd name="connsiteX450" fmla="*/ 5145458 w 11218359"/>
              <a:gd name="connsiteY450" fmla="*/ 1554947 h 1554946"/>
              <a:gd name="connsiteX451" fmla="*/ 5156888 w 11218359"/>
              <a:gd name="connsiteY451" fmla="*/ 1554947 h 1554946"/>
              <a:gd name="connsiteX452" fmla="*/ 5168318 w 11218359"/>
              <a:gd name="connsiteY452" fmla="*/ 1554947 h 1554946"/>
              <a:gd name="connsiteX453" fmla="*/ 5179747 w 11218359"/>
              <a:gd name="connsiteY453" fmla="*/ 1554947 h 1554946"/>
              <a:gd name="connsiteX454" fmla="*/ 5191225 w 11218359"/>
              <a:gd name="connsiteY454" fmla="*/ 1554947 h 1554946"/>
              <a:gd name="connsiteX455" fmla="*/ 5202655 w 11218359"/>
              <a:gd name="connsiteY455" fmla="*/ 1554947 h 1554946"/>
              <a:gd name="connsiteX456" fmla="*/ 5214085 w 11218359"/>
              <a:gd name="connsiteY456" fmla="*/ 1554947 h 1554946"/>
              <a:gd name="connsiteX457" fmla="*/ 5225515 w 11218359"/>
              <a:gd name="connsiteY457" fmla="*/ 1554947 h 1554946"/>
              <a:gd name="connsiteX458" fmla="*/ 5236945 w 11218359"/>
              <a:gd name="connsiteY458" fmla="*/ 1554947 h 1554946"/>
              <a:gd name="connsiteX459" fmla="*/ 5248423 w 11218359"/>
              <a:gd name="connsiteY459" fmla="*/ 1554947 h 1554946"/>
              <a:gd name="connsiteX460" fmla="*/ 5259853 w 11218359"/>
              <a:gd name="connsiteY460" fmla="*/ 1554947 h 1554946"/>
              <a:gd name="connsiteX461" fmla="*/ 5271283 w 11218359"/>
              <a:gd name="connsiteY461" fmla="*/ 1554947 h 1554946"/>
              <a:gd name="connsiteX462" fmla="*/ 5282713 w 11218359"/>
              <a:gd name="connsiteY462" fmla="*/ 1554947 h 1554946"/>
              <a:gd name="connsiteX463" fmla="*/ 5294143 w 11218359"/>
              <a:gd name="connsiteY463" fmla="*/ 1554947 h 1554946"/>
              <a:gd name="connsiteX464" fmla="*/ 5305621 w 11218359"/>
              <a:gd name="connsiteY464" fmla="*/ 1554947 h 1554946"/>
              <a:gd name="connsiteX465" fmla="*/ 5317051 w 11218359"/>
              <a:gd name="connsiteY465" fmla="*/ 1554947 h 1554946"/>
              <a:gd name="connsiteX466" fmla="*/ 5328481 w 11218359"/>
              <a:gd name="connsiteY466" fmla="*/ 1554947 h 1554946"/>
              <a:gd name="connsiteX467" fmla="*/ 5339910 w 11218359"/>
              <a:gd name="connsiteY467" fmla="*/ 1554947 h 1554946"/>
              <a:gd name="connsiteX468" fmla="*/ 5351340 w 11218359"/>
              <a:gd name="connsiteY468" fmla="*/ 1554947 h 1554946"/>
              <a:gd name="connsiteX469" fmla="*/ 5362818 w 11218359"/>
              <a:gd name="connsiteY469" fmla="*/ 1554947 h 1554946"/>
              <a:gd name="connsiteX470" fmla="*/ 5374248 w 11218359"/>
              <a:gd name="connsiteY470" fmla="*/ 1554947 h 1554946"/>
              <a:gd name="connsiteX471" fmla="*/ 5385678 w 11218359"/>
              <a:gd name="connsiteY471" fmla="*/ 1554947 h 1554946"/>
              <a:gd name="connsiteX472" fmla="*/ 5397108 w 11218359"/>
              <a:gd name="connsiteY472" fmla="*/ 1554947 h 1554946"/>
              <a:gd name="connsiteX473" fmla="*/ 5408538 w 11218359"/>
              <a:gd name="connsiteY473" fmla="*/ 1554947 h 1554946"/>
              <a:gd name="connsiteX474" fmla="*/ 5420016 w 11218359"/>
              <a:gd name="connsiteY474" fmla="*/ 1554947 h 1554946"/>
              <a:gd name="connsiteX475" fmla="*/ 5431446 w 11218359"/>
              <a:gd name="connsiteY475" fmla="*/ 1554947 h 1554946"/>
              <a:gd name="connsiteX476" fmla="*/ 5442876 w 11218359"/>
              <a:gd name="connsiteY476" fmla="*/ 1554947 h 1554946"/>
              <a:gd name="connsiteX477" fmla="*/ 5454306 w 11218359"/>
              <a:gd name="connsiteY477" fmla="*/ 1554947 h 1554946"/>
              <a:gd name="connsiteX478" fmla="*/ 5465736 w 11218359"/>
              <a:gd name="connsiteY478" fmla="*/ 1553447 h 1554946"/>
              <a:gd name="connsiteX479" fmla="*/ 5477214 w 11218359"/>
              <a:gd name="connsiteY479" fmla="*/ 1554947 h 1554946"/>
              <a:gd name="connsiteX480" fmla="*/ 5488643 w 11218359"/>
              <a:gd name="connsiteY480" fmla="*/ 1554947 h 1554946"/>
              <a:gd name="connsiteX481" fmla="*/ 5500073 w 11218359"/>
              <a:gd name="connsiteY481" fmla="*/ 1554947 h 1554946"/>
              <a:gd name="connsiteX482" fmla="*/ 5511503 w 11218359"/>
              <a:gd name="connsiteY482" fmla="*/ 1554947 h 1554946"/>
              <a:gd name="connsiteX483" fmla="*/ 5522933 w 11218359"/>
              <a:gd name="connsiteY483" fmla="*/ 1554947 h 1554946"/>
              <a:gd name="connsiteX484" fmla="*/ 5534411 w 11218359"/>
              <a:gd name="connsiteY484" fmla="*/ 1554947 h 1554946"/>
              <a:gd name="connsiteX485" fmla="*/ 5545841 w 11218359"/>
              <a:gd name="connsiteY485" fmla="*/ 1554947 h 1554946"/>
              <a:gd name="connsiteX486" fmla="*/ 5557271 w 11218359"/>
              <a:gd name="connsiteY486" fmla="*/ 1553447 h 1554946"/>
              <a:gd name="connsiteX487" fmla="*/ 5568701 w 11218359"/>
              <a:gd name="connsiteY487" fmla="*/ 1554947 h 1554946"/>
              <a:gd name="connsiteX488" fmla="*/ 5580131 w 11218359"/>
              <a:gd name="connsiteY488" fmla="*/ 1554947 h 1554946"/>
              <a:gd name="connsiteX489" fmla="*/ 5591609 w 11218359"/>
              <a:gd name="connsiteY489" fmla="*/ 1554947 h 1554946"/>
              <a:gd name="connsiteX490" fmla="*/ 5603038 w 11218359"/>
              <a:gd name="connsiteY490" fmla="*/ 1554947 h 1554946"/>
              <a:gd name="connsiteX491" fmla="*/ 5614469 w 11218359"/>
              <a:gd name="connsiteY491" fmla="*/ 1554947 h 1554946"/>
              <a:gd name="connsiteX492" fmla="*/ 5625899 w 11218359"/>
              <a:gd name="connsiteY492" fmla="*/ 1554947 h 1554946"/>
              <a:gd name="connsiteX493" fmla="*/ 5637329 w 11218359"/>
              <a:gd name="connsiteY493" fmla="*/ 1554947 h 1554946"/>
              <a:gd name="connsiteX494" fmla="*/ 5648759 w 11218359"/>
              <a:gd name="connsiteY494" fmla="*/ 1554947 h 1554946"/>
              <a:gd name="connsiteX495" fmla="*/ 5660236 w 11218359"/>
              <a:gd name="connsiteY495" fmla="*/ 1554947 h 1554946"/>
              <a:gd name="connsiteX496" fmla="*/ 5671666 w 11218359"/>
              <a:gd name="connsiteY496" fmla="*/ 1554947 h 1554946"/>
              <a:gd name="connsiteX497" fmla="*/ 5683096 w 11218359"/>
              <a:gd name="connsiteY497" fmla="*/ 1554947 h 1554946"/>
              <a:gd name="connsiteX498" fmla="*/ 5694526 w 11218359"/>
              <a:gd name="connsiteY498" fmla="*/ 1554947 h 1554946"/>
              <a:gd name="connsiteX499" fmla="*/ 5705956 w 11218359"/>
              <a:gd name="connsiteY499" fmla="*/ 1554947 h 1554946"/>
              <a:gd name="connsiteX500" fmla="*/ 5717434 w 11218359"/>
              <a:gd name="connsiteY500" fmla="*/ 1554947 h 1554946"/>
              <a:gd name="connsiteX501" fmla="*/ 5728864 w 11218359"/>
              <a:gd name="connsiteY501" fmla="*/ 1554947 h 1554946"/>
              <a:gd name="connsiteX502" fmla="*/ 5740294 w 11218359"/>
              <a:gd name="connsiteY502" fmla="*/ 1554947 h 1554946"/>
              <a:gd name="connsiteX503" fmla="*/ 5751724 w 11218359"/>
              <a:gd name="connsiteY503" fmla="*/ 1554947 h 1554946"/>
              <a:gd name="connsiteX504" fmla="*/ 5763154 w 11218359"/>
              <a:gd name="connsiteY504" fmla="*/ 1554947 h 1554946"/>
              <a:gd name="connsiteX505" fmla="*/ 5774631 w 11218359"/>
              <a:gd name="connsiteY505" fmla="*/ 1554947 h 1554946"/>
              <a:gd name="connsiteX506" fmla="*/ 5786062 w 11218359"/>
              <a:gd name="connsiteY506" fmla="*/ 1554947 h 1554946"/>
              <a:gd name="connsiteX507" fmla="*/ 5797492 w 11218359"/>
              <a:gd name="connsiteY507" fmla="*/ 1554947 h 1554946"/>
              <a:gd name="connsiteX508" fmla="*/ 5808921 w 11218359"/>
              <a:gd name="connsiteY508" fmla="*/ 1554947 h 1554946"/>
              <a:gd name="connsiteX509" fmla="*/ 5820351 w 11218359"/>
              <a:gd name="connsiteY509" fmla="*/ 1554947 h 1554946"/>
              <a:gd name="connsiteX510" fmla="*/ 5831829 w 11218359"/>
              <a:gd name="connsiteY510" fmla="*/ 1554947 h 1554946"/>
              <a:gd name="connsiteX511" fmla="*/ 5843259 w 11218359"/>
              <a:gd name="connsiteY511" fmla="*/ 1554947 h 1554946"/>
              <a:gd name="connsiteX512" fmla="*/ 5854689 w 11218359"/>
              <a:gd name="connsiteY512" fmla="*/ 1554947 h 1554946"/>
              <a:gd name="connsiteX513" fmla="*/ 5866119 w 11218359"/>
              <a:gd name="connsiteY513" fmla="*/ 1554947 h 1554946"/>
              <a:gd name="connsiteX514" fmla="*/ 5877549 w 11218359"/>
              <a:gd name="connsiteY514" fmla="*/ 1554947 h 1554946"/>
              <a:gd name="connsiteX515" fmla="*/ 5889027 w 11218359"/>
              <a:gd name="connsiteY515" fmla="*/ 1554947 h 1554946"/>
              <a:gd name="connsiteX516" fmla="*/ 5900457 w 11218359"/>
              <a:gd name="connsiteY516" fmla="*/ 1554947 h 1554946"/>
              <a:gd name="connsiteX517" fmla="*/ 5911887 w 11218359"/>
              <a:gd name="connsiteY517" fmla="*/ 1554947 h 1554946"/>
              <a:gd name="connsiteX518" fmla="*/ 5923317 w 11218359"/>
              <a:gd name="connsiteY518" fmla="*/ 1554947 h 1554946"/>
              <a:gd name="connsiteX519" fmla="*/ 5934747 w 11218359"/>
              <a:gd name="connsiteY519" fmla="*/ 1554947 h 1554946"/>
              <a:gd name="connsiteX520" fmla="*/ 5946225 w 11218359"/>
              <a:gd name="connsiteY520" fmla="*/ 1554947 h 1554946"/>
              <a:gd name="connsiteX521" fmla="*/ 5957655 w 11218359"/>
              <a:gd name="connsiteY521" fmla="*/ 1554947 h 1554946"/>
              <a:gd name="connsiteX522" fmla="*/ 5969084 w 11218359"/>
              <a:gd name="connsiteY522" fmla="*/ 1554947 h 1554946"/>
              <a:gd name="connsiteX523" fmla="*/ 5980514 w 11218359"/>
              <a:gd name="connsiteY523" fmla="*/ 1554947 h 1554946"/>
              <a:gd name="connsiteX524" fmla="*/ 5991944 w 11218359"/>
              <a:gd name="connsiteY524" fmla="*/ 1554947 h 1554946"/>
              <a:gd name="connsiteX525" fmla="*/ 6003422 w 11218359"/>
              <a:gd name="connsiteY525" fmla="*/ 1554947 h 1554946"/>
              <a:gd name="connsiteX526" fmla="*/ 6014852 w 11218359"/>
              <a:gd name="connsiteY526" fmla="*/ 1554947 h 1554946"/>
              <a:gd name="connsiteX527" fmla="*/ 6026282 w 11218359"/>
              <a:gd name="connsiteY527" fmla="*/ 1554947 h 1554946"/>
              <a:gd name="connsiteX528" fmla="*/ 6037712 w 11218359"/>
              <a:gd name="connsiteY528" fmla="*/ 1554947 h 1554946"/>
              <a:gd name="connsiteX529" fmla="*/ 6049142 w 11218359"/>
              <a:gd name="connsiteY529" fmla="*/ 1554947 h 1554946"/>
              <a:gd name="connsiteX530" fmla="*/ 6060620 w 11218359"/>
              <a:gd name="connsiteY530" fmla="*/ 1554947 h 1554946"/>
              <a:gd name="connsiteX531" fmla="*/ 6072049 w 11218359"/>
              <a:gd name="connsiteY531" fmla="*/ 1554947 h 1554946"/>
              <a:gd name="connsiteX532" fmla="*/ 6083480 w 11218359"/>
              <a:gd name="connsiteY532" fmla="*/ 1554947 h 1554946"/>
              <a:gd name="connsiteX533" fmla="*/ 6094910 w 11218359"/>
              <a:gd name="connsiteY533" fmla="*/ 1554947 h 1554946"/>
              <a:gd name="connsiteX534" fmla="*/ 6106340 w 11218359"/>
              <a:gd name="connsiteY534" fmla="*/ 1554947 h 1554946"/>
              <a:gd name="connsiteX535" fmla="*/ 6117818 w 11218359"/>
              <a:gd name="connsiteY535" fmla="*/ 1554947 h 1554946"/>
              <a:gd name="connsiteX536" fmla="*/ 6129247 w 11218359"/>
              <a:gd name="connsiteY536" fmla="*/ 1554947 h 1554946"/>
              <a:gd name="connsiteX537" fmla="*/ 6140677 w 11218359"/>
              <a:gd name="connsiteY537" fmla="*/ 1554947 h 1554946"/>
              <a:gd name="connsiteX538" fmla="*/ 6152107 w 11218359"/>
              <a:gd name="connsiteY538" fmla="*/ 1554947 h 1554946"/>
              <a:gd name="connsiteX539" fmla="*/ 6163537 w 11218359"/>
              <a:gd name="connsiteY539" fmla="*/ 1554947 h 1554946"/>
              <a:gd name="connsiteX540" fmla="*/ 6175015 w 11218359"/>
              <a:gd name="connsiteY540" fmla="*/ 1554947 h 1554946"/>
              <a:gd name="connsiteX541" fmla="*/ 6186445 w 11218359"/>
              <a:gd name="connsiteY541" fmla="*/ 1554947 h 1554946"/>
              <a:gd name="connsiteX542" fmla="*/ 6197875 w 11218359"/>
              <a:gd name="connsiteY542" fmla="*/ 1553447 h 1554946"/>
              <a:gd name="connsiteX543" fmla="*/ 6209305 w 11218359"/>
              <a:gd name="connsiteY543" fmla="*/ 1554947 h 1554946"/>
              <a:gd name="connsiteX544" fmla="*/ 6220735 w 11218359"/>
              <a:gd name="connsiteY544" fmla="*/ 1553447 h 1554946"/>
              <a:gd name="connsiteX545" fmla="*/ 6232212 w 11218359"/>
              <a:gd name="connsiteY545" fmla="*/ 1554947 h 1554946"/>
              <a:gd name="connsiteX546" fmla="*/ 6243642 w 11218359"/>
              <a:gd name="connsiteY546" fmla="*/ 1554947 h 1554946"/>
              <a:gd name="connsiteX547" fmla="*/ 6255073 w 11218359"/>
              <a:gd name="connsiteY547" fmla="*/ 1554947 h 1554946"/>
              <a:gd name="connsiteX548" fmla="*/ 6266503 w 11218359"/>
              <a:gd name="connsiteY548" fmla="*/ 1554947 h 1554946"/>
              <a:gd name="connsiteX549" fmla="*/ 6277933 w 11218359"/>
              <a:gd name="connsiteY549" fmla="*/ 1554947 h 1554946"/>
              <a:gd name="connsiteX550" fmla="*/ 6289410 w 11218359"/>
              <a:gd name="connsiteY550" fmla="*/ 1553447 h 1554946"/>
              <a:gd name="connsiteX551" fmla="*/ 6300840 w 11218359"/>
              <a:gd name="connsiteY551" fmla="*/ 1554947 h 1554946"/>
              <a:gd name="connsiteX552" fmla="*/ 6312270 w 11218359"/>
              <a:gd name="connsiteY552" fmla="*/ 1554947 h 1554946"/>
              <a:gd name="connsiteX553" fmla="*/ 6323700 w 11218359"/>
              <a:gd name="connsiteY553" fmla="*/ 1553447 h 1554946"/>
              <a:gd name="connsiteX554" fmla="*/ 6335130 w 11218359"/>
              <a:gd name="connsiteY554" fmla="*/ 1554947 h 1554946"/>
              <a:gd name="connsiteX555" fmla="*/ 6346608 w 11218359"/>
              <a:gd name="connsiteY555" fmla="*/ 1554947 h 1554946"/>
              <a:gd name="connsiteX556" fmla="*/ 6358038 w 11218359"/>
              <a:gd name="connsiteY556" fmla="*/ 1554947 h 1554946"/>
              <a:gd name="connsiteX557" fmla="*/ 6369468 w 11218359"/>
              <a:gd name="connsiteY557" fmla="*/ 1554947 h 1554946"/>
              <a:gd name="connsiteX558" fmla="*/ 6380898 w 11218359"/>
              <a:gd name="connsiteY558" fmla="*/ 1554947 h 1554946"/>
              <a:gd name="connsiteX559" fmla="*/ 6392328 w 11218359"/>
              <a:gd name="connsiteY559" fmla="*/ 1554947 h 1554946"/>
              <a:gd name="connsiteX560" fmla="*/ 6403805 w 11218359"/>
              <a:gd name="connsiteY560" fmla="*/ 1554947 h 1554946"/>
              <a:gd name="connsiteX561" fmla="*/ 6415235 w 11218359"/>
              <a:gd name="connsiteY561" fmla="*/ 1554947 h 1554946"/>
              <a:gd name="connsiteX562" fmla="*/ 6426666 w 11218359"/>
              <a:gd name="connsiteY562" fmla="*/ 1554947 h 1554946"/>
              <a:gd name="connsiteX563" fmla="*/ 6438096 w 11218359"/>
              <a:gd name="connsiteY563" fmla="*/ 1554947 h 1554946"/>
              <a:gd name="connsiteX564" fmla="*/ 6449525 w 11218359"/>
              <a:gd name="connsiteY564" fmla="*/ 1554947 h 1554946"/>
              <a:gd name="connsiteX565" fmla="*/ 6461003 w 11218359"/>
              <a:gd name="connsiteY565" fmla="*/ 1554947 h 1554946"/>
              <a:gd name="connsiteX566" fmla="*/ 6472433 w 11218359"/>
              <a:gd name="connsiteY566" fmla="*/ 1554947 h 1554946"/>
              <a:gd name="connsiteX567" fmla="*/ 6483863 w 11218359"/>
              <a:gd name="connsiteY567" fmla="*/ 1554947 h 1554946"/>
              <a:gd name="connsiteX568" fmla="*/ 6495293 w 11218359"/>
              <a:gd name="connsiteY568" fmla="*/ 1554947 h 1554946"/>
              <a:gd name="connsiteX569" fmla="*/ 6506723 w 11218359"/>
              <a:gd name="connsiteY569" fmla="*/ 1554947 h 1554946"/>
              <a:gd name="connsiteX570" fmla="*/ 6518201 w 11218359"/>
              <a:gd name="connsiteY570" fmla="*/ 1554947 h 1554946"/>
              <a:gd name="connsiteX571" fmla="*/ 6529631 w 11218359"/>
              <a:gd name="connsiteY571" fmla="*/ 1554947 h 1554946"/>
              <a:gd name="connsiteX572" fmla="*/ 6541061 w 11218359"/>
              <a:gd name="connsiteY572" fmla="*/ 1554947 h 1554946"/>
              <a:gd name="connsiteX573" fmla="*/ 6552490 w 11218359"/>
              <a:gd name="connsiteY573" fmla="*/ 1554947 h 1554946"/>
              <a:gd name="connsiteX574" fmla="*/ 6563921 w 11218359"/>
              <a:gd name="connsiteY574" fmla="*/ 1554947 h 1554946"/>
              <a:gd name="connsiteX575" fmla="*/ 6575398 w 11218359"/>
              <a:gd name="connsiteY575" fmla="*/ 1554947 h 1554946"/>
              <a:gd name="connsiteX576" fmla="*/ 6586828 w 11218359"/>
              <a:gd name="connsiteY576" fmla="*/ 1554947 h 1554946"/>
              <a:gd name="connsiteX577" fmla="*/ 6598259 w 11218359"/>
              <a:gd name="connsiteY577" fmla="*/ 1554947 h 1554946"/>
              <a:gd name="connsiteX578" fmla="*/ 6609688 w 11218359"/>
              <a:gd name="connsiteY578" fmla="*/ 1554947 h 1554946"/>
              <a:gd name="connsiteX579" fmla="*/ 6621118 w 11218359"/>
              <a:gd name="connsiteY579" fmla="*/ 1554947 h 1554946"/>
              <a:gd name="connsiteX580" fmla="*/ 6632596 w 11218359"/>
              <a:gd name="connsiteY580" fmla="*/ 1554947 h 1554946"/>
              <a:gd name="connsiteX581" fmla="*/ 6644026 w 11218359"/>
              <a:gd name="connsiteY581" fmla="*/ 1554947 h 1554946"/>
              <a:gd name="connsiteX582" fmla="*/ 6655456 w 11218359"/>
              <a:gd name="connsiteY582" fmla="*/ 1554947 h 1554946"/>
              <a:gd name="connsiteX583" fmla="*/ 6666886 w 11218359"/>
              <a:gd name="connsiteY583" fmla="*/ 1554947 h 1554946"/>
              <a:gd name="connsiteX584" fmla="*/ 6678316 w 11218359"/>
              <a:gd name="connsiteY584" fmla="*/ 1554947 h 1554946"/>
              <a:gd name="connsiteX585" fmla="*/ 6689794 w 11218359"/>
              <a:gd name="connsiteY585" fmla="*/ 1554947 h 1554946"/>
              <a:gd name="connsiteX586" fmla="*/ 6701224 w 11218359"/>
              <a:gd name="connsiteY586" fmla="*/ 1554947 h 1554946"/>
              <a:gd name="connsiteX587" fmla="*/ 6712653 w 11218359"/>
              <a:gd name="connsiteY587" fmla="*/ 1554947 h 1554946"/>
              <a:gd name="connsiteX588" fmla="*/ 6724083 w 11218359"/>
              <a:gd name="connsiteY588" fmla="*/ 1554947 h 1554946"/>
              <a:gd name="connsiteX589" fmla="*/ 6735514 w 11218359"/>
              <a:gd name="connsiteY589" fmla="*/ 1554947 h 1554946"/>
              <a:gd name="connsiteX590" fmla="*/ 6746944 w 11218359"/>
              <a:gd name="connsiteY590" fmla="*/ 1554947 h 1554946"/>
              <a:gd name="connsiteX591" fmla="*/ 6758421 w 11218359"/>
              <a:gd name="connsiteY591" fmla="*/ 1554947 h 1554946"/>
              <a:gd name="connsiteX592" fmla="*/ 6769851 w 11218359"/>
              <a:gd name="connsiteY592" fmla="*/ 1554947 h 1554946"/>
              <a:gd name="connsiteX593" fmla="*/ 6781281 w 11218359"/>
              <a:gd name="connsiteY593" fmla="*/ 1554947 h 1554946"/>
              <a:gd name="connsiteX594" fmla="*/ 6792711 w 11218359"/>
              <a:gd name="connsiteY594" fmla="*/ 1554947 h 1554946"/>
              <a:gd name="connsiteX595" fmla="*/ 6804141 w 11218359"/>
              <a:gd name="connsiteY595" fmla="*/ 1554947 h 1554946"/>
              <a:gd name="connsiteX596" fmla="*/ 6815619 w 11218359"/>
              <a:gd name="connsiteY596" fmla="*/ 1554947 h 1554946"/>
              <a:gd name="connsiteX597" fmla="*/ 6827049 w 11218359"/>
              <a:gd name="connsiteY597" fmla="*/ 1554947 h 1554946"/>
              <a:gd name="connsiteX598" fmla="*/ 6838479 w 11218359"/>
              <a:gd name="connsiteY598" fmla="*/ 1554947 h 1554946"/>
              <a:gd name="connsiteX599" fmla="*/ 6849909 w 11218359"/>
              <a:gd name="connsiteY599" fmla="*/ 1554947 h 1554946"/>
              <a:gd name="connsiteX600" fmla="*/ 6861339 w 11218359"/>
              <a:gd name="connsiteY600" fmla="*/ 1554947 h 1554946"/>
              <a:gd name="connsiteX601" fmla="*/ 6872816 w 11218359"/>
              <a:gd name="connsiteY601" fmla="*/ 1554947 h 1554946"/>
              <a:gd name="connsiteX602" fmla="*/ 6884246 w 11218359"/>
              <a:gd name="connsiteY602" fmla="*/ 1554947 h 1554946"/>
              <a:gd name="connsiteX603" fmla="*/ 6895676 w 11218359"/>
              <a:gd name="connsiteY603" fmla="*/ 1554947 h 1554946"/>
              <a:gd name="connsiteX604" fmla="*/ 6907107 w 11218359"/>
              <a:gd name="connsiteY604" fmla="*/ 1554947 h 1554946"/>
              <a:gd name="connsiteX605" fmla="*/ 6918537 w 11218359"/>
              <a:gd name="connsiteY605" fmla="*/ 1554947 h 1554946"/>
              <a:gd name="connsiteX606" fmla="*/ 6930014 w 11218359"/>
              <a:gd name="connsiteY606" fmla="*/ 1554947 h 1554946"/>
              <a:gd name="connsiteX607" fmla="*/ 6941444 w 11218359"/>
              <a:gd name="connsiteY607" fmla="*/ 1554947 h 1554946"/>
              <a:gd name="connsiteX608" fmla="*/ 6952874 w 11218359"/>
              <a:gd name="connsiteY608" fmla="*/ 1554947 h 1554946"/>
              <a:gd name="connsiteX609" fmla="*/ 6964304 w 11218359"/>
              <a:gd name="connsiteY609" fmla="*/ 1554947 h 1554946"/>
              <a:gd name="connsiteX610" fmla="*/ 6975734 w 11218359"/>
              <a:gd name="connsiteY610" fmla="*/ 1554947 h 1554946"/>
              <a:gd name="connsiteX611" fmla="*/ 6987212 w 11218359"/>
              <a:gd name="connsiteY611" fmla="*/ 1554947 h 1554946"/>
              <a:gd name="connsiteX612" fmla="*/ 6998642 w 11218359"/>
              <a:gd name="connsiteY612" fmla="*/ 1553447 h 1554946"/>
              <a:gd name="connsiteX613" fmla="*/ 7010072 w 11218359"/>
              <a:gd name="connsiteY613" fmla="*/ 1554947 h 1554946"/>
              <a:gd name="connsiteX614" fmla="*/ 7021502 w 11218359"/>
              <a:gd name="connsiteY614" fmla="*/ 1554947 h 1554946"/>
              <a:gd name="connsiteX615" fmla="*/ 7032931 w 11218359"/>
              <a:gd name="connsiteY615" fmla="*/ 1554947 h 1554946"/>
              <a:gd name="connsiteX616" fmla="*/ 7044409 w 11218359"/>
              <a:gd name="connsiteY616" fmla="*/ 1554947 h 1554946"/>
              <a:gd name="connsiteX617" fmla="*/ 7055839 w 11218359"/>
              <a:gd name="connsiteY617" fmla="*/ 1553447 h 1554946"/>
              <a:gd name="connsiteX618" fmla="*/ 7067269 w 11218359"/>
              <a:gd name="connsiteY618" fmla="*/ 1554947 h 1554946"/>
              <a:gd name="connsiteX619" fmla="*/ 7078700 w 11218359"/>
              <a:gd name="connsiteY619" fmla="*/ 1554947 h 1554946"/>
              <a:gd name="connsiteX620" fmla="*/ 7090129 w 11218359"/>
              <a:gd name="connsiteY620" fmla="*/ 1554947 h 1554946"/>
              <a:gd name="connsiteX621" fmla="*/ 7101607 w 11218359"/>
              <a:gd name="connsiteY621" fmla="*/ 1554947 h 1554946"/>
              <a:gd name="connsiteX622" fmla="*/ 7113037 w 11218359"/>
              <a:gd name="connsiteY622" fmla="*/ 1554947 h 1554946"/>
              <a:gd name="connsiteX623" fmla="*/ 7124467 w 11218359"/>
              <a:gd name="connsiteY623" fmla="*/ 1554947 h 1554946"/>
              <a:gd name="connsiteX624" fmla="*/ 7135897 w 11218359"/>
              <a:gd name="connsiteY624" fmla="*/ 1554947 h 1554946"/>
              <a:gd name="connsiteX625" fmla="*/ 7147327 w 11218359"/>
              <a:gd name="connsiteY625" fmla="*/ 1554947 h 1554946"/>
              <a:gd name="connsiteX626" fmla="*/ 7158805 w 11218359"/>
              <a:gd name="connsiteY626" fmla="*/ 1554947 h 1554946"/>
              <a:gd name="connsiteX627" fmla="*/ 7170235 w 11218359"/>
              <a:gd name="connsiteY627" fmla="*/ 1554947 h 1554946"/>
              <a:gd name="connsiteX628" fmla="*/ 7181665 w 11218359"/>
              <a:gd name="connsiteY628" fmla="*/ 1554947 h 1554946"/>
              <a:gd name="connsiteX629" fmla="*/ 7193094 w 11218359"/>
              <a:gd name="connsiteY629" fmla="*/ 1554947 h 1554946"/>
              <a:gd name="connsiteX630" fmla="*/ 7204524 w 11218359"/>
              <a:gd name="connsiteY630" fmla="*/ 1554947 h 1554946"/>
              <a:gd name="connsiteX631" fmla="*/ 7216002 w 11218359"/>
              <a:gd name="connsiteY631" fmla="*/ 1554947 h 1554946"/>
              <a:gd name="connsiteX632" fmla="*/ 7227432 w 11218359"/>
              <a:gd name="connsiteY632" fmla="*/ 1554947 h 1554946"/>
              <a:gd name="connsiteX633" fmla="*/ 7238862 w 11218359"/>
              <a:gd name="connsiteY633" fmla="*/ 1554947 h 1554946"/>
              <a:gd name="connsiteX634" fmla="*/ 7250292 w 11218359"/>
              <a:gd name="connsiteY634" fmla="*/ 1554947 h 1554946"/>
              <a:gd name="connsiteX635" fmla="*/ 7261722 w 11218359"/>
              <a:gd name="connsiteY635" fmla="*/ 1554947 h 1554946"/>
              <a:gd name="connsiteX636" fmla="*/ 7273200 w 11218359"/>
              <a:gd name="connsiteY636" fmla="*/ 1554947 h 1554946"/>
              <a:gd name="connsiteX637" fmla="*/ 7284630 w 11218359"/>
              <a:gd name="connsiteY637" fmla="*/ 1554947 h 1554946"/>
              <a:gd name="connsiteX638" fmla="*/ 7296060 w 11218359"/>
              <a:gd name="connsiteY638" fmla="*/ 1554947 h 1554946"/>
              <a:gd name="connsiteX639" fmla="*/ 7307490 w 11218359"/>
              <a:gd name="connsiteY639" fmla="*/ 1554947 h 1554946"/>
              <a:gd name="connsiteX640" fmla="*/ 7318920 w 11218359"/>
              <a:gd name="connsiteY640" fmla="*/ 1554947 h 1554946"/>
              <a:gd name="connsiteX641" fmla="*/ 7330398 w 11218359"/>
              <a:gd name="connsiteY641" fmla="*/ 1554947 h 1554946"/>
              <a:gd name="connsiteX642" fmla="*/ 7341828 w 11218359"/>
              <a:gd name="connsiteY642" fmla="*/ 1554947 h 1554946"/>
              <a:gd name="connsiteX643" fmla="*/ 7353257 w 11218359"/>
              <a:gd name="connsiteY643" fmla="*/ 1554947 h 1554946"/>
              <a:gd name="connsiteX644" fmla="*/ 7364687 w 11218359"/>
              <a:gd name="connsiteY644" fmla="*/ 1554947 h 1554946"/>
              <a:gd name="connsiteX645" fmla="*/ 7376117 w 11218359"/>
              <a:gd name="connsiteY645" fmla="*/ 1554947 h 1554946"/>
              <a:gd name="connsiteX646" fmla="*/ 7387595 w 11218359"/>
              <a:gd name="connsiteY646" fmla="*/ 1554947 h 1554946"/>
              <a:gd name="connsiteX647" fmla="*/ 7399025 w 11218359"/>
              <a:gd name="connsiteY647" fmla="*/ 1554947 h 1554946"/>
              <a:gd name="connsiteX648" fmla="*/ 7410455 w 11218359"/>
              <a:gd name="connsiteY648" fmla="*/ 1554947 h 1554946"/>
              <a:gd name="connsiteX649" fmla="*/ 7421885 w 11218359"/>
              <a:gd name="connsiteY649" fmla="*/ 1554947 h 1554946"/>
              <a:gd name="connsiteX650" fmla="*/ 7433315 w 11218359"/>
              <a:gd name="connsiteY650" fmla="*/ 1554947 h 1554946"/>
              <a:gd name="connsiteX651" fmla="*/ 7444793 w 11218359"/>
              <a:gd name="connsiteY651" fmla="*/ 1554947 h 1554946"/>
              <a:gd name="connsiteX652" fmla="*/ 7456222 w 11218359"/>
              <a:gd name="connsiteY652" fmla="*/ 1554947 h 1554946"/>
              <a:gd name="connsiteX653" fmla="*/ 7467653 w 11218359"/>
              <a:gd name="connsiteY653" fmla="*/ 1554947 h 1554946"/>
              <a:gd name="connsiteX654" fmla="*/ 7479083 w 11218359"/>
              <a:gd name="connsiteY654" fmla="*/ 1554947 h 1554946"/>
              <a:gd name="connsiteX655" fmla="*/ 7490513 w 11218359"/>
              <a:gd name="connsiteY655" fmla="*/ 1554947 h 1554946"/>
              <a:gd name="connsiteX656" fmla="*/ 7501990 w 11218359"/>
              <a:gd name="connsiteY656" fmla="*/ 1554947 h 1554946"/>
              <a:gd name="connsiteX657" fmla="*/ 7513420 w 11218359"/>
              <a:gd name="connsiteY657" fmla="*/ 1554947 h 1554946"/>
              <a:gd name="connsiteX658" fmla="*/ 7524850 w 11218359"/>
              <a:gd name="connsiteY658" fmla="*/ 1554947 h 1554946"/>
              <a:gd name="connsiteX659" fmla="*/ 7536280 w 11218359"/>
              <a:gd name="connsiteY659" fmla="*/ 1554947 h 1554946"/>
              <a:gd name="connsiteX660" fmla="*/ 7547710 w 11218359"/>
              <a:gd name="connsiteY660" fmla="*/ 1554947 h 1554946"/>
              <a:gd name="connsiteX661" fmla="*/ 7559188 w 11218359"/>
              <a:gd name="connsiteY661" fmla="*/ 1554947 h 1554946"/>
              <a:gd name="connsiteX662" fmla="*/ 7570618 w 11218359"/>
              <a:gd name="connsiteY662" fmla="*/ 1554947 h 1554946"/>
              <a:gd name="connsiteX663" fmla="*/ 7582048 w 11218359"/>
              <a:gd name="connsiteY663" fmla="*/ 1554947 h 1554946"/>
              <a:gd name="connsiteX664" fmla="*/ 7593478 w 11218359"/>
              <a:gd name="connsiteY664" fmla="*/ 1553447 h 1554946"/>
              <a:gd name="connsiteX665" fmla="*/ 7604908 w 11218359"/>
              <a:gd name="connsiteY665" fmla="*/ 1554947 h 1554946"/>
              <a:gd name="connsiteX666" fmla="*/ 7616385 w 11218359"/>
              <a:gd name="connsiteY666" fmla="*/ 1554947 h 1554946"/>
              <a:gd name="connsiteX667" fmla="*/ 7627815 w 11218359"/>
              <a:gd name="connsiteY667" fmla="*/ 1554947 h 1554946"/>
              <a:gd name="connsiteX668" fmla="*/ 7639246 w 11218359"/>
              <a:gd name="connsiteY668" fmla="*/ 1554947 h 1554946"/>
              <a:gd name="connsiteX669" fmla="*/ 7650676 w 11218359"/>
              <a:gd name="connsiteY669" fmla="*/ 1554947 h 1554946"/>
              <a:gd name="connsiteX670" fmla="*/ 7662106 w 11218359"/>
              <a:gd name="connsiteY670" fmla="*/ 1554947 h 1554946"/>
              <a:gd name="connsiteX671" fmla="*/ 7673583 w 11218359"/>
              <a:gd name="connsiteY671" fmla="*/ 1554947 h 1554946"/>
              <a:gd name="connsiteX672" fmla="*/ 7685013 w 11218359"/>
              <a:gd name="connsiteY672" fmla="*/ 1554947 h 1554946"/>
              <a:gd name="connsiteX673" fmla="*/ 7696443 w 11218359"/>
              <a:gd name="connsiteY673" fmla="*/ 1554947 h 1554946"/>
              <a:gd name="connsiteX674" fmla="*/ 7707873 w 11218359"/>
              <a:gd name="connsiteY674" fmla="*/ 1554947 h 1554946"/>
              <a:gd name="connsiteX675" fmla="*/ 7719303 w 11218359"/>
              <a:gd name="connsiteY675" fmla="*/ 1554947 h 1554946"/>
              <a:gd name="connsiteX676" fmla="*/ 7730733 w 11218359"/>
              <a:gd name="connsiteY676" fmla="*/ 1554947 h 1554946"/>
              <a:gd name="connsiteX677" fmla="*/ 7742211 w 11218359"/>
              <a:gd name="connsiteY677" fmla="*/ 1554947 h 1554946"/>
              <a:gd name="connsiteX678" fmla="*/ 7753641 w 11218359"/>
              <a:gd name="connsiteY678" fmla="*/ 1554947 h 1554946"/>
              <a:gd name="connsiteX679" fmla="*/ 7765071 w 11218359"/>
              <a:gd name="connsiteY679" fmla="*/ 1554947 h 1554946"/>
              <a:gd name="connsiteX680" fmla="*/ 7776501 w 11218359"/>
              <a:gd name="connsiteY680" fmla="*/ 1554947 h 1554946"/>
              <a:gd name="connsiteX681" fmla="*/ 7787931 w 11218359"/>
              <a:gd name="connsiteY681" fmla="*/ 1554947 h 1554946"/>
              <a:gd name="connsiteX682" fmla="*/ 7799408 w 11218359"/>
              <a:gd name="connsiteY682" fmla="*/ 1554947 h 1554946"/>
              <a:gd name="connsiteX683" fmla="*/ 7810839 w 11218359"/>
              <a:gd name="connsiteY683" fmla="*/ 1554947 h 1554946"/>
              <a:gd name="connsiteX684" fmla="*/ 7822268 w 11218359"/>
              <a:gd name="connsiteY684" fmla="*/ 1554947 h 1554946"/>
              <a:gd name="connsiteX685" fmla="*/ 7833698 w 11218359"/>
              <a:gd name="connsiteY685" fmla="*/ 1554947 h 1554946"/>
              <a:gd name="connsiteX686" fmla="*/ 7845128 w 11218359"/>
              <a:gd name="connsiteY686" fmla="*/ 1554947 h 1554946"/>
              <a:gd name="connsiteX687" fmla="*/ 7856606 w 11218359"/>
              <a:gd name="connsiteY687" fmla="*/ 1554947 h 1554946"/>
              <a:gd name="connsiteX688" fmla="*/ 7868036 w 11218359"/>
              <a:gd name="connsiteY688" fmla="*/ 1554947 h 1554946"/>
              <a:gd name="connsiteX689" fmla="*/ 7879466 w 11218359"/>
              <a:gd name="connsiteY689" fmla="*/ 1554947 h 1554946"/>
              <a:gd name="connsiteX690" fmla="*/ 7890896 w 11218359"/>
              <a:gd name="connsiteY690" fmla="*/ 1554947 h 1554946"/>
              <a:gd name="connsiteX691" fmla="*/ 7902326 w 11218359"/>
              <a:gd name="connsiteY691" fmla="*/ 1554947 h 1554946"/>
              <a:gd name="connsiteX692" fmla="*/ 7913804 w 11218359"/>
              <a:gd name="connsiteY692" fmla="*/ 1554947 h 1554946"/>
              <a:gd name="connsiteX693" fmla="*/ 7925234 w 11218359"/>
              <a:gd name="connsiteY693" fmla="*/ 1554947 h 1554946"/>
              <a:gd name="connsiteX694" fmla="*/ 7936663 w 11218359"/>
              <a:gd name="connsiteY694" fmla="*/ 1554947 h 1554946"/>
              <a:gd name="connsiteX695" fmla="*/ 7948094 w 11218359"/>
              <a:gd name="connsiteY695" fmla="*/ 1554947 h 1554946"/>
              <a:gd name="connsiteX696" fmla="*/ 7959524 w 11218359"/>
              <a:gd name="connsiteY696" fmla="*/ 1554947 h 1554946"/>
              <a:gd name="connsiteX697" fmla="*/ 7971001 w 11218359"/>
              <a:gd name="connsiteY697" fmla="*/ 1554947 h 1554946"/>
              <a:gd name="connsiteX698" fmla="*/ 7982431 w 11218359"/>
              <a:gd name="connsiteY698" fmla="*/ 1554947 h 1554946"/>
              <a:gd name="connsiteX699" fmla="*/ 7993861 w 11218359"/>
              <a:gd name="connsiteY699" fmla="*/ 1554947 h 1554946"/>
              <a:gd name="connsiteX700" fmla="*/ 8005291 w 11218359"/>
              <a:gd name="connsiteY700" fmla="*/ 1554947 h 1554946"/>
              <a:gd name="connsiteX701" fmla="*/ 8016721 w 11218359"/>
              <a:gd name="connsiteY701" fmla="*/ 1554947 h 1554946"/>
              <a:gd name="connsiteX702" fmla="*/ 8028199 w 11218359"/>
              <a:gd name="connsiteY702" fmla="*/ 1554947 h 1554946"/>
              <a:gd name="connsiteX703" fmla="*/ 8039629 w 11218359"/>
              <a:gd name="connsiteY703" fmla="*/ 1554947 h 1554946"/>
              <a:gd name="connsiteX704" fmla="*/ 8051059 w 11218359"/>
              <a:gd name="connsiteY704" fmla="*/ 1554947 h 1554946"/>
              <a:gd name="connsiteX705" fmla="*/ 8062489 w 11218359"/>
              <a:gd name="connsiteY705" fmla="*/ 1554947 h 1554946"/>
              <a:gd name="connsiteX706" fmla="*/ 8073919 w 11218359"/>
              <a:gd name="connsiteY706" fmla="*/ 1554947 h 1554946"/>
              <a:gd name="connsiteX707" fmla="*/ 8085396 w 11218359"/>
              <a:gd name="connsiteY707" fmla="*/ 1554947 h 1554946"/>
              <a:gd name="connsiteX708" fmla="*/ 8096826 w 11218359"/>
              <a:gd name="connsiteY708" fmla="*/ 1554947 h 1554946"/>
              <a:gd name="connsiteX709" fmla="*/ 8108256 w 11218359"/>
              <a:gd name="connsiteY709" fmla="*/ 1554947 h 1554946"/>
              <a:gd name="connsiteX710" fmla="*/ 8119687 w 11218359"/>
              <a:gd name="connsiteY710" fmla="*/ 1554947 h 1554946"/>
              <a:gd name="connsiteX711" fmla="*/ 8131117 w 11218359"/>
              <a:gd name="connsiteY711" fmla="*/ 1554947 h 1554946"/>
              <a:gd name="connsiteX712" fmla="*/ 8142594 w 11218359"/>
              <a:gd name="connsiteY712" fmla="*/ 1554947 h 1554946"/>
              <a:gd name="connsiteX713" fmla="*/ 8154024 w 11218359"/>
              <a:gd name="connsiteY713" fmla="*/ 1554947 h 1554946"/>
              <a:gd name="connsiteX714" fmla="*/ 8165454 w 11218359"/>
              <a:gd name="connsiteY714" fmla="*/ 1554947 h 1554946"/>
              <a:gd name="connsiteX715" fmla="*/ 8176884 w 11218359"/>
              <a:gd name="connsiteY715" fmla="*/ 1554947 h 1554946"/>
              <a:gd name="connsiteX716" fmla="*/ 8188314 w 11218359"/>
              <a:gd name="connsiteY716" fmla="*/ 1553447 h 1554946"/>
              <a:gd name="connsiteX717" fmla="*/ 8199792 w 11218359"/>
              <a:gd name="connsiteY717" fmla="*/ 1554947 h 1554946"/>
              <a:gd name="connsiteX718" fmla="*/ 8211222 w 11218359"/>
              <a:gd name="connsiteY718" fmla="*/ 1554947 h 1554946"/>
              <a:gd name="connsiteX719" fmla="*/ 8222652 w 11218359"/>
              <a:gd name="connsiteY719" fmla="*/ 1554947 h 1554946"/>
              <a:gd name="connsiteX720" fmla="*/ 8234082 w 11218359"/>
              <a:gd name="connsiteY720" fmla="*/ 1554947 h 1554946"/>
              <a:gd name="connsiteX721" fmla="*/ 8245512 w 11218359"/>
              <a:gd name="connsiteY721" fmla="*/ 1554947 h 1554946"/>
              <a:gd name="connsiteX722" fmla="*/ 8256989 w 11218359"/>
              <a:gd name="connsiteY722" fmla="*/ 1554947 h 1554946"/>
              <a:gd name="connsiteX723" fmla="*/ 8268419 w 11218359"/>
              <a:gd name="connsiteY723" fmla="*/ 1554947 h 1554946"/>
              <a:gd name="connsiteX724" fmla="*/ 8279850 w 11218359"/>
              <a:gd name="connsiteY724" fmla="*/ 1554947 h 1554946"/>
              <a:gd name="connsiteX725" fmla="*/ 8291280 w 11218359"/>
              <a:gd name="connsiteY725" fmla="*/ 1554947 h 1554946"/>
              <a:gd name="connsiteX726" fmla="*/ 8302709 w 11218359"/>
              <a:gd name="connsiteY726" fmla="*/ 1554947 h 1554946"/>
              <a:gd name="connsiteX727" fmla="*/ 8314187 w 11218359"/>
              <a:gd name="connsiteY727" fmla="*/ 1554947 h 1554946"/>
              <a:gd name="connsiteX728" fmla="*/ 8325617 w 11218359"/>
              <a:gd name="connsiteY728" fmla="*/ 1554947 h 1554946"/>
              <a:gd name="connsiteX729" fmla="*/ 8337047 w 11218359"/>
              <a:gd name="connsiteY729" fmla="*/ 1554947 h 1554946"/>
              <a:gd name="connsiteX730" fmla="*/ 8348477 w 11218359"/>
              <a:gd name="connsiteY730" fmla="*/ 1554947 h 1554946"/>
              <a:gd name="connsiteX731" fmla="*/ 8359907 w 11218359"/>
              <a:gd name="connsiteY731" fmla="*/ 1554947 h 1554946"/>
              <a:gd name="connsiteX732" fmla="*/ 8371385 w 11218359"/>
              <a:gd name="connsiteY732" fmla="*/ 1554947 h 1554946"/>
              <a:gd name="connsiteX733" fmla="*/ 8382815 w 11218359"/>
              <a:gd name="connsiteY733" fmla="*/ 1553447 h 1554946"/>
              <a:gd name="connsiteX734" fmla="*/ 8394245 w 11218359"/>
              <a:gd name="connsiteY734" fmla="*/ 1554947 h 1554946"/>
              <a:gd name="connsiteX735" fmla="*/ 8405674 w 11218359"/>
              <a:gd name="connsiteY735" fmla="*/ 1554947 h 1554946"/>
              <a:gd name="connsiteX736" fmla="*/ 8417104 w 11218359"/>
              <a:gd name="connsiteY736" fmla="*/ 1554947 h 1554946"/>
              <a:gd name="connsiteX737" fmla="*/ 8428582 w 11218359"/>
              <a:gd name="connsiteY737" fmla="*/ 1554947 h 1554946"/>
              <a:gd name="connsiteX738" fmla="*/ 8440012 w 11218359"/>
              <a:gd name="connsiteY738" fmla="*/ 1554947 h 1554946"/>
              <a:gd name="connsiteX739" fmla="*/ 8451442 w 11218359"/>
              <a:gd name="connsiteY739" fmla="*/ 1554947 h 1554946"/>
              <a:gd name="connsiteX740" fmla="*/ 8462872 w 11218359"/>
              <a:gd name="connsiteY740" fmla="*/ 1554947 h 1554946"/>
              <a:gd name="connsiteX741" fmla="*/ 8474302 w 11218359"/>
              <a:gd name="connsiteY741" fmla="*/ 1553447 h 1554946"/>
              <a:gd name="connsiteX742" fmla="*/ 8485780 w 11218359"/>
              <a:gd name="connsiteY742" fmla="*/ 1554947 h 1554946"/>
              <a:gd name="connsiteX743" fmla="*/ 8497210 w 11218359"/>
              <a:gd name="connsiteY743" fmla="*/ 1554947 h 1554946"/>
              <a:gd name="connsiteX744" fmla="*/ 8508640 w 11218359"/>
              <a:gd name="connsiteY744" fmla="*/ 1554947 h 1554946"/>
              <a:gd name="connsiteX745" fmla="*/ 8520069 w 11218359"/>
              <a:gd name="connsiteY745" fmla="*/ 1554947 h 1554946"/>
              <a:gd name="connsiteX746" fmla="*/ 8531500 w 11218359"/>
              <a:gd name="connsiteY746" fmla="*/ 1554947 h 1554946"/>
              <a:gd name="connsiteX747" fmla="*/ 8542977 w 11218359"/>
              <a:gd name="connsiteY747" fmla="*/ 1554947 h 1554946"/>
              <a:gd name="connsiteX748" fmla="*/ 8554407 w 11218359"/>
              <a:gd name="connsiteY748" fmla="*/ 1554947 h 1554946"/>
              <a:gd name="connsiteX749" fmla="*/ 8565837 w 11218359"/>
              <a:gd name="connsiteY749" fmla="*/ 1554947 h 1554946"/>
              <a:gd name="connsiteX750" fmla="*/ 8577267 w 11218359"/>
              <a:gd name="connsiteY750" fmla="*/ 1554947 h 1554946"/>
              <a:gd name="connsiteX751" fmla="*/ 8588697 w 11218359"/>
              <a:gd name="connsiteY751" fmla="*/ 1554947 h 1554946"/>
              <a:gd name="connsiteX752" fmla="*/ 8600175 w 11218359"/>
              <a:gd name="connsiteY752" fmla="*/ 1554947 h 1554946"/>
              <a:gd name="connsiteX753" fmla="*/ 8611605 w 11218359"/>
              <a:gd name="connsiteY753" fmla="*/ 1554947 h 1554946"/>
              <a:gd name="connsiteX754" fmla="*/ 8623035 w 11218359"/>
              <a:gd name="connsiteY754" fmla="*/ 1554947 h 1554946"/>
              <a:gd name="connsiteX755" fmla="*/ 8634465 w 11218359"/>
              <a:gd name="connsiteY755" fmla="*/ 1554947 h 1554946"/>
              <a:gd name="connsiteX756" fmla="*/ 8645895 w 11218359"/>
              <a:gd name="connsiteY756" fmla="*/ 1554947 h 1554946"/>
              <a:gd name="connsiteX757" fmla="*/ 8657373 w 11218359"/>
              <a:gd name="connsiteY757" fmla="*/ 1554947 h 1554946"/>
              <a:gd name="connsiteX758" fmla="*/ 8668802 w 11218359"/>
              <a:gd name="connsiteY758" fmla="*/ 1554947 h 1554946"/>
              <a:gd name="connsiteX759" fmla="*/ 8680232 w 11218359"/>
              <a:gd name="connsiteY759" fmla="*/ 1553447 h 1554946"/>
              <a:gd name="connsiteX760" fmla="*/ 8691662 w 11218359"/>
              <a:gd name="connsiteY760" fmla="*/ 1554947 h 1554946"/>
              <a:gd name="connsiteX761" fmla="*/ 8703093 w 11218359"/>
              <a:gd name="connsiteY761" fmla="*/ 1554947 h 1554946"/>
              <a:gd name="connsiteX762" fmla="*/ 8714570 w 11218359"/>
              <a:gd name="connsiteY762" fmla="*/ 1554947 h 1554946"/>
              <a:gd name="connsiteX763" fmla="*/ 8726000 w 11218359"/>
              <a:gd name="connsiteY763" fmla="*/ 1554947 h 1554946"/>
              <a:gd name="connsiteX764" fmla="*/ 8737430 w 11218359"/>
              <a:gd name="connsiteY764" fmla="*/ 1554947 h 1554946"/>
              <a:gd name="connsiteX765" fmla="*/ 8748860 w 11218359"/>
              <a:gd name="connsiteY765" fmla="*/ 1554947 h 1554946"/>
              <a:gd name="connsiteX766" fmla="*/ 8760290 w 11218359"/>
              <a:gd name="connsiteY766" fmla="*/ 1554947 h 1554946"/>
              <a:gd name="connsiteX767" fmla="*/ 8771768 w 11218359"/>
              <a:gd name="connsiteY767" fmla="*/ 1554947 h 1554946"/>
              <a:gd name="connsiteX768" fmla="*/ 8783198 w 11218359"/>
              <a:gd name="connsiteY768" fmla="*/ 1554947 h 1554946"/>
              <a:gd name="connsiteX769" fmla="*/ 8794628 w 11218359"/>
              <a:gd name="connsiteY769" fmla="*/ 1554947 h 1554946"/>
              <a:gd name="connsiteX770" fmla="*/ 8806058 w 11218359"/>
              <a:gd name="connsiteY770" fmla="*/ 1554947 h 1554946"/>
              <a:gd name="connsiteX771" fmla="*/ 8817488 w 11218359"/>
              <a:gd name="connsiteY771" fmla="*/ 1554947 h 1554946"/>
              <a:gd name="connsiteX772" fmla="*/ 8828918 w 11218359"/>
              <a:gd name="connsiteY772" fmla="*/ 1554947 h 1554946"/>
              <a:gd name="connsiteX773" fmla="*/ 8840395 w 11218359"/>
              <a:gd name="connsiteY773" fmla="*/ 1554947 h 1554946"/>
              <a:gd name="connsiteX774" fmla="*/ 8851825 w 11218359"/>
              <a:gd name="connsiteY774" fmla="*/ 1554947 h 1554946"/>
              <a:gd name="connsiteX775" fmla="*/ 8863256 w 11218359"/>
              <a:gd name="connsiteY775" fmla="*/ 1554947 h 1554946"/>
              <a:gd name="connsiteX776" fmla="*/ 8874686 w 11218359"/>
              <a:gd name="connsiteY776" fmla="*/ 1554947 h 1554946"/>
              <a:gd name="connsiteX777" fmla="*/ 8886115 w 11218359"/>
              <a:gd name="connsiteY777" fmla="*/ 1553447 h 1554946"/>
              <a:gd name="connsiteX778" fmla="*/ 8897593 w 11218359"/>
              <a:gd name="connsiteY778" fmla="*/ 1554947 h 1554946"/>
              <a:gd name="connsiteX779" fmla="*/ 8909022 w 11218359"/>
              <a:gd name="connsiteY779" fmla="*/ 1554947 h 1554946"/>
              <a:gd name="connsiteX780" fmla="*/ 8920453 w 11218359"/>
              <a:gd name="connsiteY780" fmla="*/ 1554947 h 1554946"/>
              <a:gd name="connsiteX781" fmla="*/ 8931883 w 11218359"/>
              <a:gd name="connsiteY781" fmla="*/ 1554947 h 1554946"/>
              <a:gd name="connsiteX782" fmla="*/ 8943313 w 11218359"/>
              <a:gd name="connsiteY782" fmla="*/ 1554947 h 1554946"/>
              <a:gd name="connsiteX783" fmla="*/ 8954791 w 11218359"/>
              <a:gd name="connsiteY783" fmla="*/ 1554947 h 1554946"/>
              <a:gd name="connsiteX784" fmla="*/ 8966220 w 11218359"/>
              <a:gd name="connsiteY784" fmla="*/ 1554947 h 1554946"/>
              <a:gd name="connsiteX785" fmla="*/ 8977651 w 11218359"/>
              <a:gd name="connsiteY785" fmla="*/ 1554947 h 1554946"/>
              <a:gd name="connsiteX786" fmla="*/ 8989080 w 11218359"/>
              <a:gd name="connsiteY786" fmla="*/ 1554947 h 1554946"/>
              <a:gd name="connsiteX787" fmla="*/ 9000511 w 11218359"/>
              <a:gd name="connsiteY787" fmla="*/ 1554947 h 1554946"/>
              <a:gd name="connsiteX788" fmla="*/ 9011988 w 11218359"/>
              <a:gd name="connsiteY788" fmla="*/ 1553447 h 1554946"/>
              <a:gd name="connsiteX789" fmla="*/ 9023418 w 11218359"/>
              <a:gd name="connsiteY789" fmla="*/ 1554947 h 1554946"/>
              <a:gd name="connsiteX790" fmla="*/ 9034849 w 11218359"/>
              <a:gd name="connsiteY790" fmla="*/ 1554947 h 1554946"/>
              <a:gd name="connsiteX791" fmla="*/ 9046278 w 11218359"/>
              <a:gd name="connsiteY791" fmla="*/ 1554947 h 1554946"/>
              <a:gd name="connsiteX792" fmla="*/ 9057709 w 11218359"/>
              <a:gd name="connsiteY792" fmla="*/ 1554947 h 1554946"/>
              <a:gd name="connsiteX793" fmla="*/ 9069186 w 11218359"/>
              <a:gd name="connsiteY793" fmla="*/ 1554947 h 1554946"/>
              <a:gd name="connsiteX794" fmla="*/ 9080615 w 11218359"/>
              <a:gd name="connsiteY794" fmla="*/ 1554947 h 1554946"/>
              <a:gd name="connsiteX795" fmla="*/ 9092046 w 11218359"/>
              <a:gd name="connsiteY795" fmla="*/ 1554947 h 1554946"/>
              <a:gd name="connsiteX796" fmla="*/ 9103476 w 11218359"/>
              <a:gd name="connsiteY796" fmla="*/ 1554947 h 1554946"/>
              <a:gd name="connsiteX797" fmla="*/ 9114906 w 11218359"/>
              <a:gd name="connsiteY797" fmla="*/ 1554947 h 1554946"/>
              <a:gd name="connsiteX798" fmla="*/ 9126384 w 11218359"/>
              <a:gd name="connsiteY798" fmla="*/ 1554947 h 1554946"/>
              <a:gd name="connsiteX799" fmla="*/ 9137813 w 11218359"/>
              <a:gd name="connsiteY799" fmla="*/ 1554947 h 1554946"/>
              <a:gd name="connsiteX800" fmla="*/ 9149244 w 11218359"/>
              <a:gd name="connsiteY800" fmla="*/ 1554947 h 1554946"/>
              <a:gd name="connsiteX801" fmla="*/ 9160673 w 11218359"/>
              <a:gd name="connsiteY801" fmla="*/ 1554947 h 1554946"/>
              <a:gd name="connsiteX802" fmla="*/ 9172104 w 11218359"/>
              <a:gd name="connsiteY802" fmla="*/ 1554947 h 1554946"/>
              <a:gd name="connsiteX803" fmla="*/ 9183581 w 11218359"/>
              <a:gd name="connsiteY803" fmla="*/ 1554947 h 1554946"/>
              <a:gd name="connsiteX804" fmla="*/ 9195011 w 11218359"/>
              <a:gd name="connsiteY804" fmla="*/ 1554947 h 1554946"/>
              <a:gd name="connsiteX805" fmla="*/ 9206442 w 11218359"/>
              <a:gd name="connsiteY805" fmla="*/ 1554947 h 1554946"/>
              <a:gd name="connsiteX806" fmla="*/ 9217871 w 11218359"/>
              <a:gd name="connsiteY806" fmla="*/ 1554947 h 1554946"/>
              <a:gd name="connsiteX807" fmla="*/ 9229301 w 11218359"/>
              <a:gd name="connsiteY807" fmla="*/ 1554947 h 1554946"/>
              <a:gd name="connsiteX808" fmla="*/ 9240779 w 11218359"/>
              <a:gd name="connsiteY808" fmla="*/ 1554947 h 1554946"/>
              <a:gd name="connsiteX809" fmla="*/ 9252209 w 11218359"/>
              <a:gd name="connsiteY809" fmla="*/ 1554947 h 1554946"/>
              <a:gd name="connsiteX810" fmla="*/ 9263639 w 11218359"/>
              <a:gd name="connsiteY810" fmla="*/ 1554947 h 1554946"/>
              <a:gd name="connsiteX811" fmla="*/ 9275069 w 11218359"/>
              <a:gd name="connsiteY811" fmla="*/ 1554947 h 1554946"/>
              <a:gd name="connsiteX812" fmla="*/ 9286498 w 11218359"/>
              <a:gd name="connsiteY812" fmla="*/ 1554947 h 1554946"/>
              <a:gd name="connsiteX813" fmla="*/ 9297977 w 11218359"/>
              <a:gd name="connsiteY813" fmla="*/ 1554947 h 1554946"/>
              <a:gd name="connsiteX814" fmla="*/ 9309406 w 11218359"/>
              <a:gd name="connsiteY814" fmla="*/ 1554947 h 1554946"/>
              <a:gd name="connsiteX815" fmla="*/ 9320837 w 11218359"/>
              <a:gd name="connsiteY815" fmla="*/ 1554947 h 1554946"/>
              <a:gd name="connsiteX816" fmla="*/ 9332266 w 11218359"/>
              <a:gd name="connsiteY816" fmla="*/ 1554947 h 1554946"/>
              <a:gd name="connsiteX817" fmla="*/ 9343696 w 11218359"/>
              <a:gd name="connsiteY817" fmla="*/ 1554947 h 1554946"/>
              <a:gd name="connsiteX818" fmla="*/ 9355174 w 11218359"/>
              <a:gd name="connsiteY818" fmla="*/ 1554947 h 1554946"/>
              <a:gd name="connsiteX819" fmla="*/ 9366604 w 11218359"/>
              <a:gd name="connsiteY819" fmla="*/ 1554947 h 1554946"/>
              <a:gd name="connsiteX820" fmla="*/ 9378035 w 11218359"/>
              <a:gd name="connsiteY820" fmla="*/ 1554947 h 1554946"/>
              <a:gd name="connsiteX821" fmla="*/ 9389464 w 11218359"/>
              <a:gd name="connsiteY821" fmla="*/ 1554947 h 1554946"/>
              <a:gd name="connsiteX822" fmla="*/ 9400894 w 11218359"/>
              <a:gd name="connsiteY822" fmla="*/ 1554947 h 1554946"/>
              <a:gd name="connsiteX823" fmla="*/ 9412372 w 11218359"/>
              <a:gd name="connsiteY823" fmla="*/ 1554947 h 1554946"/>
              <a:gd name="connsiteX824" fmla="*/ 9423802 w 11218359"/>
              <a:gd name="connsiteY824" fmla="*/ 1554947 h 1554946"/>
              <a:gd name="connsiteX825" fmla="*/ 9435232 w 11218359"/>
              <a:gd name="connsiteY825" fmla="*/ 1554947 h 1554946"/>
              <a:gd name="connsiteX826" fmla="*/ 9446662 w 11218359"/>
              <a:gd name="connsiteY826" fmla="*/ 1554947 h 1554946"/>
              <a:gd name="connsiteX827" fmla="*/ 9458091 w 11218359"/>
              <a:gd name="connsiteY827" fmla="*/ 1554947 h 1554946"/>
              <a:gd name="connsiteX828" fmla="*/ 9469570 w 11218359"/>
              <a:gd name="connsiteY828" fmla="*/ 1554947 h 1554946"/>
              <a:gd name="connsiteX829" fmla="*/ 9480999 w 11218359"/>
              <a:gd name="connsiteY829" fmla="*/ 1554947 h 1554946"/>
              <a:gd name="connsiteX830" fmla="*/ 9492429 w 11218359"/>
              <a:gd name="connsiteY830" fmla="*/ 1554947 h 1554946"/>
              <a:gd name="connsiteX831" fmla="*/ 9503859 w 11218359"/>
              <a:gd name="connsiteY831" fmla="*/ 1554947 h 1554946"/>
              <a:gd name="connsiteX832" fmla="*/ 9515289 w 11218359"/>
              <a:gd name="connsiteY832" fmla="*/ 1553447 h 1554946"/>
              <a:gd name="connsiteX833" fmla="*/ 9526767 w 11218359"/>
              <a:gd name="connsiteY833" fmla="*/ 1554947 h 1554946"/>
              <a:gd name="connsiteX834" fmla="*/ 9538197 w 11218359"/>
              <a:gd name="connsiteY834" fmla="*/ 1553447 h 1554946"/>
              <a:gd name="connsiteX835" fmla="*/ 9549626 w 11218359"/>
              <a:gd name="connsiteY835" fmla="*/ 1554947 h 1554946"/>
              <a:gd name="connsiteX836" fmla="*/ 9561057 w 11218359"/>
              <a:gd name="connsiteY836" fmla="*/ 1554947 h 1554946"/>
              <a:gd name="connsiteX837" fmla="*/ 9572487 w 11218359"/>
              <a:gd name="connsiteY837" fmla="*/ 1554947 h 1554946"/>
              <a:gd name="connsiteX838" fmla="*/ 9583965 w 11218359"/>
              <a:gd name="connsiteY838" fmla="*/ 1554947 h 1554946"/>
              <a:gd name="connsiteX839" fmla="*/ 9595395 w 11218359"/>
              <a:gd name="connsiteY839" fmla="*/ 1554947 h 1554946"/>
              <a:gd name="connsiteX840" fmla="*/ 9606824 w 11218359"/>
              <a:gd name="connsiteY840" fmla="*/ 1554947 h 1554946"/>
              <a:gd name="connsiteX841" fmla="*/ 9618255 w 11218359"/>
              <a:gd name="connsiteY841" fmla="*/ 1554947 h 1554946"/>
              <a:gd name="connsiteX842" fmla="*/ 9629684 w 11218359"/>
              <a:gd name="connsiteY842" fmla="*/ 1554947 h 1554946"/>
              <a:gd name="connsiteX843" fmla="*/ 9641163 w 11218359"/>
              <a:gd name="connsiteY843" fmla="*/ 1554947 h 1554946"/>
              <a:gd name="connsiteX844" fmla="*/ 9652592 w 11218359"/>
              <a:gd name="connsiteY844" fmla="*/ 1554947 h 1554946"/>
              <a:gd name="connsiteX845" fmla="*/ 9664022 w 11218359"/>
              <a:gd name="connsiteY845" fmla="*/ 1554947 h 1554946"/>
              <a:gd name="connsiteX846" fmla="*/ 9675452 w 11218359"/>
              <a:gd name="connsiteY846" fmla="*/ 1554947 h 1554946"/>
              <a:gd name="connsiteX847" fmla="*/ 9686882 w 11218359"/>
              <a:gd name="connsiteY847" fmla="*/ 1554947 h 1554946"/>
              <a:gd name="connsiteX848" fmla="*/ 9698360 w 11218359"/>
              <a:gd name="connsiteY848" fmla="*/ 1554947 h 1554946"/>
              <a:gd name="connsiteX849" fmla="*/ 9709790 w 11218359"/>
              <a:gd name="connsiteY849" fmla="*/ 1554947 h 1554946"/>
              <a:gd name="connsiteX850" fmla="*/ 9721219 w 11218359"/>
              <a:gd name="connsiteY850" fmla="*/ 1554947 h 1554946"/>
              <a:gd name="connsiteX851" fmla="*/ 9732650 w 11218359"/>
              <a:gd name="connsiteY851" fmla="*/ 1554947 h 1554946"/>
              <a:gd name="connsiteX852" fmla="*/ 9744080 w 11218359"/>
              <a:gd name="connsiteY852" fmla="*/ 1554947 h 1554946"/>
              <a:gd name="connsiteX853" fmla="*/ 9755557 w 11218359"/>
              <a:gd name="connsiteY853" fmla="*/ 1554947 h 1554946"/>
              <a:gd name="connsiteX854" fmla="*/ 9766988 w 11218359"/>
              <a:gd name="connsiteY854" fmla="*/ 1554947 h 1554946"/>
              <a:gd name="connsiteX855" fmla="*/ 9778417 w 11218359"/>
              <a:gd name="connsiteY855" fmla="*/ 1554947 h 1554946"/>
              <a:gd name="connsiteX856" fmla="*/ 9789848 w 11218359"/>
              <a:gd name="connsiteY856" fmla="*/ 1554947 h 1554946"/>
              <a:gd name="connsiteX857" fmla="*/ 9801277 w 11218359"/>
              <a:gd name="connsiteY857" fmla="*/ 1554947 h 1554946"/>
              <a:gd name="connsiteX858" fmla="*/ 9812755 w 11218359"/>
              <a:gd name="connsiteY858" fmla="*/ 1554947 h 1554946"/>
              <a:gd name="connsiteX859" fmla="*/ 9824185 w 11218359"/>
              <a:gd name="connsiteY859" fmla="*/ 1554947 h 1554946"/>
              <a:gd name="connsiteX860" fmla="*/ 9835615 w 11218359"/>
              <a:gd name="connsiteY860" fmla="*/ 1554947 h 1554946"/>
              <a:gd name="connsiteX861" fmla="*/ 9847045 w 11218359"/>
              <a:gd name="connsiteY861" fmla="*/ 1554947 h 1554946"/>
              <a:gd name="connsiteX862" fmla="*/ 9858475 w 11218359"/>
              <a:gd name="connsiteY862" fmla="*/ 1554947 h 1554946"/>
              <a:gd name="connsiteX863" fmla="*/ 9869952 w 11218359"/>
              <a:gd name="connsiteY863" fmla="*/ 1554947 h 1554946"/>
              <a:gd name="connsiteX864" fmla="*/ 9881383 w 11218359"/>
              <a:gd name="connsiteY864" fmla="*/ 1554947 h 1554946"/>
              <a:gd name="connsiteX865" fmla="*/ 9892812 w 11218359"/>
              <a:gd name="connsiteY865" fmla="*/ 1554947 h 1554946"/>
              <a:gd name="connsiteX866" fmla="*/ 9904243 w 11218359"/>
              <a:gd name="connsiteY866" fmla="*/ 1554947 h 1554946"/>
              <a:gd name="connsiteX867" fmla="*/ 9915673 w 11218359"/>
              <a:gd name="connsiteY867" fmla="*/ 1554947 h 1554946"/>
              <a:gd name="connsiteX868" fmla="*/ 9927102 w 11218359"/>
              <a:gd name="connsiteY868" fmla="*/ 1554947 h 1554946"/>
              <a:gd name="connsiteX869" fmla="*/ 9938581 w 11218359"/>
              <a:gd name="connsiteY869" fmla="*/ 1554947 h 1554946"/>
              <a:gd name="connsiteX870" fmla="*/ 9950010 w 11218359"/>
              <a:gd name="connsiteY870" fmla="*/ 1554947 h 1554946"/>
              <a:gd name="connsiteX871" fmla="*/ 9961441 w 11218359"/>
              <a:gd name="connsiteY871" fmla="*/ 1553447 h 1554946"/>
              <a:gd name="connsiteX872" fmla="*/ 9972870 w 11218359"/>
              <a:gd name="connsiteY872" fmla="*/ 1554947 h 1554946"/>
              <a:gd name="connsiteX873" fmla="*/ 9984300 w 11218359"/>
              <a:gd name="connsiteY873" fmla="*/ 1554947 h 1554946"/>
              <a:gd name="connsiteX874" fmla="*/ 9995778 w 11218359"/>
              <a:gd name="connsiteY874" fmla="*/ 1554947 h 1554946"/>
              <a:gd name="connsiteX875" fmla="*/ 10007208 w 11218359"/>
              <a:gd name="connsiteY875" fmla="*/ 1554947 h 1554946"/>
              <a:gd name="connsiteX876" fmla="*/ 10018638 w 11218359"/>
              <a:gd name="connsiteY876" fmla="*/ 1554947 h 1554946"/>
              <a:gd name="connsiteX877" fmla="*/ 10030068 w 11218359"/>
              <a:gd name="connsiteY877" fmla="*/ 1554947 h 1554946"/>
              <a:gd name="connsiteX878" fmla="*/ 10041498 w 11218359"/>
              <a:gd name="connsiteY878" fmla="*/ 1554947 h 1554946"/>
              <a:gd name="connsiteX879" fmla="*/ 10052976 w 11218359"/>
              <a:gd name="connsiteY879" fmla="*/ 1554947 h 1554946"/>
              <a:gd name="connsiteX880" fmla="*/ 10064405 w 11218359"/>
              <a:gd name="connsiteY880" fmla="*/ 1554947 h 1554946"/>
              <a:gd name="connsiteX881" fmla="*/ 10075835 w 11218359"/>
              <a:gd name="connsiteY881" fmla="*/ 1554947 h 1554946"/>
              <a:gd name="connsiteX882" fmla="*/ 10087266 w 11218359"/>
              <a:gd name="connsiteY882" fmla="*/ 1554947 h 1554946"/>
              <a:gd name="connsiteX883" fmla="*/ 10098695 w 11218359"/>
              <a:gd name="connsiteY883" fmla="*/ 1554947 h 1554946"/>
              <a:gd name="connsiteX884" fmla="*/ 10110174 w 11218359"/>
              <a:gd name="connsiteY884" fmla="*/ 1554947 h 1554946"/>
              <a:gd name="connsiteX885" fmla="*/ 10121603 w 11218359"/>
              <a:gd name="connsiteY885" fmla="*/ 1554947 h 1554946"/>
              <a:gd name="connsiteX886" fmla="*/ 10133033 w 11218359"/>
              <a:gd name="connsiteY886" fmla="*/ 1554947 h 1554946"/>
              <a:gd name="connsiteX887" fmla="*/ 10144463 w 11218359"/>
              <a:gd name="connsiteY887" fmla="*/ 1554947 h 1554946"/>
              <a:gd name="connsiteX888" fmla="*/ 10155893 w 11218359"/>
              <a:gd name="connsiteY888" fmla="*/ 1554947 h 1554946"/>
              <a:gd name="connsiteX889" fmla="*/ 10167371 w 11218359"/>
              <a:gd name="connsiteY889" fmla="*/ 1554947 h 1554946"/>
              <a:gd name="connsiteX890" fmla="*/ 10178801 w 11218359"/>
              <a:gd name="connsiteY890" fmla="*/ 1554947 h 1554946"/>
              <a:gd name="connsiteX891" fmla="*/ 10190230 w 11218359"/>
              <a:gd name="connsiteY891" fmla="*/ 1554947 h 1554946"/>
              <a:gd name="connsiteX892" fmla="*/ 10201661 w 11218359"/>
              <a:gd name="connsiteY892" fmla="*/ 1554947 h 1554946"/>
              <a:gd name="connsiteX893" fmla="*/ 10213091 w 11218359"/>
              <a:gd name="connsiteY893" fmla="*/ 1554947 h 1554946"/>
              <a:gd name="connsiteX894" fmla="*/ 10224569 w 11218359"/>
              <a:gd name="connsiteY894" fmla="*/ 1554947 h 1554946"/>
              <a:gd name="connsiteX895" fmla="*/ 10235998 w 11218359"/>
              <a:gd name="connsiteY895" fmla="*/ 1553447 h 1554946"/>
              <a:gd name="connsiteX896" fmla="*/ 10247428 w 11218359"/>
              <a:gd name="connsiteY896" fmla="*/ 1554947 h 1554946"/>
              <a:gd name="connsiteX897" fmla="*/ 10258859 w 11218359"/>
              <a:gd name="connsiteY897" fmla="*/ 1554947 h 1554946"/>
              <a:gd name="connsiteX898" fmla="*/ 10270288 w 11218359"/>
              <a:gd name="connsiteY898" fmla="*/ 1553447 h 1554946"/>
              <a:gd name="connsiteX899" fmla="*/ 10281767 w 11218359"/>
              <a:gd name="connsiteY899" fmla="*/ 1554947 h 1554946"/>
              <a:gd name="connsiteX900" fmla="*/ 10293196 w 11218359"/>
              <a:gd name="connsiteY900" fmla="*/ 1554947 h 1554946"/>
              <a:gd name="connsiteX901" fmla="*/ 10304626 w 11218359"/>
              <a:gd name="connsiteY901" fmla="*/ 1554947 h 1554946"/>
              <a:gd name="connsiteX902" fmla="*/ 10316056 w 11218359"/>
              <a:gd name="connsiteY902" fmla="*/ 1554947 h 1554946"/>
              <a:gd name="connsiteX903" fmla="*/ 10327486 w 11218359"/>
              <a:gd name="connsiteY903" fmla="*/ 1554947 h 1554946"/>
              <a:gd name="connsiteX904" fmla="*/ 10338963 w 11218359"/>
              <a:gd name="connsiteY904" fmla="*/ 1554947 h 1554946"/>
              <a:gd name="connsiteX905" fmla="*/ 10350394 w 11218359"/>
              <a:gd name="connsiteY905" fmla="*/ 1554947 h 1554946"/>
              <a:gd name="connsiteX906" fmla="*/ 10361823 w 11218359"/>
              <a:gd name="connsiteY906" fmla="*/ 1554947 h 1554946"/>
              <a:gd name="connsiteX907" fmla="*/ 10373254 w 11218359"/>
              <a:gd name="connsiteY907" fmla="*/ 1554947 h 1554946"/>
              <a:gd name="connsiteX908" fmla="*/ 10384684 w 11218359"/>
              <a:gd name="connsiteY908" fmla="*/ 1554947 h 1554946"/>
              <a:gd name="connsiteX909" fmla="*/ 10396161 w 11218359"/>
              <a:gd name="connsiteY909" fmla="*/ 1554947 h 1554946"/>
              <a:gd name="connsiteX910" fmla="*/ 10407591 w 11218359"/>
              <a:gd name="connsiteY910" fmla="*/ 1554947 h 1554946"/>
              <a:gd name="connsiteX911" fmla="*/ 10419021 w 11218359"/>
              <a:gd name="connsiteY911" fmla="*/ 1554947 h 1554946"/>
              <a:gd name="connsiteX912" fmla="*/ 10430452 w 11218359"/>
              <a:gd name="connsiteY912" fmla="*/ 1554947 h 1554946"/>
              <a:gd name="connsiteX913" fmla="*/ 10441881 w 11218359"/>
              <a:gd name="connsiteY913" fmla="*/ 1554947 h 1554946"/>
              <a:gd name="connsiteX914" fmla="*/ 10453358 w 11218359"/>
              <a:gd name="connsiteY914" fmla="*/ 1554947 h 1554946"/>
              <a:gd name="connsiteX915" fmla="*/ 10464789 w 11218359"/>
              <a:gd name="connsiteY915" fmla="*/ 1554947 h 1554946"/>
              <a:gd name="connsiteX916" fmla="*/ 10476219 w 11218359"/>
              <a:gd name="connsiteY916" fmla="*/ 1554947 h 1554946"/>
              <a:gd name="connsiteX917" fmla="*/ 10487649 w 11218359"/>
              <a:gd name="connsiteY917" fmla="*/ 1554947 h 1554946"/>
              <a:gd name="connsiteX918" fmla="*/ 10499079 w 11218359"/>
              <a:gd name="connsiteY918" fmla="*/ 1554947 h 1554946"/>
              <a:gd name="connsiteX919" fmla="*/ 10510556 w 11218359"/>
              <a:gd name="connsiteY919" fmla="*/ 1554947 h 1554946"/>
              <a:gd name="connsiteX920" fmla="*/ 10521987 w 11218359"/>
              <a:gd name="connsiteY920" fmla="*/ 1554947 h 1554946"/>
              <a:gd name="connsiteX921" fmla="*/ 10533416 w 11218359"/>
              <a:gd name="connsiteY921" fmla="*/ 1554947 h 1554946"/>
              <a:gd name="connsiteX922" fmla="*/ 10544847 w 11218359"/>
              <a:gd name="connsiteY922" fmla="*/ 1554947 h 1554946"/>
              <a:gd name="connsiteX923" fmla="*/ 10556277 w 11218359"/>
              <a:gd name="connsiteY923" fmla="*/ 1554947 h 1554946"/>
              <a:gd name="connsiteX924" fmla="*/ 10567754 w 11218359"/>
              <a:gd name="connsiteY924" fmla="*/ 1554947 h 1554946"/>
              <a:gd name="connsiteX925" fmla="*/ 10579184 w 11218359"/>
              <a:gd name="connsiteY925" fmla="*/ 1554947 h 1554946"/>
              <a:gd name="connsiteX926" fmla="*/ 10590614 w 11218359"/>
              <a:gd name="connsiteY926" fmla="*/ 1554947 h 1554946"/>
              <a:gd name="connsiteX927" fmla="*/ 10602045 w 11218359"/>
              <a:gd name="connsiteY927" fmla="*/ 1554947 h 1554946"/>
              <a:gd name="connsiteX928" fmla="*/ 10613474 w 11218359"/>
              <a:gd name="connsiteY928" fmla="*/ 1554947 h 1554946"/>
              <a:gd name="connsiteX929" fmla="*/ 10624951 w 11218359"/>
              <a:gd name="connsiteY929" fmla="*/ 1554947 h 1554946"/>
              <a:gd name="connsiteX930" fmla="*/ 10636382 w 11218359"/>
              <a:gd name="connsiteY930" fmla="*/ 1554947 h 1554946"/>
              <a:gd name="connsiteX931" fmla="*/ 10647812 w 11218359"/>
              <a:gd name="connsiteY931" fmla="*/ 1554947 h 1554946"/>
              <a:gd name="connsiteX932" fmla="*/ 10659241 w 11218359"/>
              <a:gd name="connsiteY932" fmla="*/ 1554947 h 1554946"/>
              <a:gd name="connsiteX933" fmla="*/ 10670672 w 11218359"/>
              <a:gd name="connsiteY933" fmla="*/ 1554947 h 1554946"/>
              <a:gd name="connsiteX934" fmla="*/ 10682149 w 11218359"/>
              <a:gd name="connsiteY934" fmla="*/ 1554947 h 1554946"/>
              <a:gd name="connsiteX935" fmla="*/ 10693580 w 11218359"/>
              <a:gd name="connsiteY935" fmla="*/ 1554947 h 1554946"/>
              <a:gd name="connsiteX936" fmla="*/ 10705009 w 11218359"/>
              <a:gd name="connsiteY936" fmla="*/ 1554947 h 1554946"/>
              <a:gd name="connsiteX937" fmla="*/ 10716439 w 11218359"/>
              <a:gd name="connsiteY937" fmla="*/ 1554947 h 1554946"/>
              <a:gd name="connsiteX938" fmla="*/ 10727870 w 11218359"/>
              <a:gd name="connsiteY938" fmla="*/ 1554947 h 1554946"/>
              <a:gd name="connsiteX939" fmla="*/ 10739347 w 11218359"/>
              <a:gd name="connsiteY939" fmla="*/ 1554947 h 1554946"/>
              <a:gd name="connsiteX940" fmla="*/ 10750778 w 11218359"/>
              <a:gd name="connsiteY940" fmla="*/ 1554947 h 1554946"/>
              <a:gd name="connsiteX941" fmla="*/ 10762207 w 11218359"/>
              <a:gd name="connsiteY941" fmla="*/ 1554947 h 1554946"/>
              <a:gd name="connsiteX942" fmla="*/ 10773637 w 11218359"/>
              <a:gd name="connsiteY942" fmla="*/ 1554947 h 1554946"/>
              <a:gd name="connsiteX943" fmla="*/ 10785067 w 11218359"/>
              <a:gd name="connsiteY943" fmla="*/ 1554947 h 1554946"/>
              <a:gd name="connsiteX944" fmla="*/ 10796544 w 11218359"/>
              <a:gd name="connsiteY944" fmla="*/ 1554947 h 1554946"/>
              <a:gd name="connsiteX945" fmla="*/ 10807975 w 11218359"/>
              <a:gd name="connsiteY945" fmla="*/ 1554947 h 1554946"/>
              <a:gd name="connsiteX946" fmla="*/ 10819405 w 11218359"/>
              <a:gd name="connsiteY946" fmla="*/ 1554947 h 1554946"/>
              <a:gd name="connsiteX947" fmla="*/ 10830834 w 11218359"/>
              <a:gd name="connsiteY947" fmla="*/ 1554947 h 1554946"/>
              <a:gd name="connsiteX948" fmla="*/ 10842265 w 11218359"/>
              <a:gd name="connsiteY948" fmla="*/ 1554947 h 1554946"/>
              <a:gd name="connsiteX949" fmla="*/ 10853742 w 11218359"/>
              <a:gd name="connsiteY949" fmla="*/ 1554947 h 1554946"/>
              <a:gd name="connsiteX950" fmla="*/ 10865173 w 11218359"/>
              <a:gd name="connsiteY950" fmla="*/ 1554947 h 1554946"/>
              <a:gd name="connsiteX951" fmla="*/ 10876602 w 11218359"/>
              <a:gd name="connsiteY951" fmla="*/ 1554947 h 1554946"/>
              <a:gd name="connsiteX952" fmla="*/ 10888032 w 11218359"/>
              <a:gd name="connsiteY952" fmla="*/ 1554947 h 1554946"/>
              <a:gd name="connsiteX953" fmla="*/ 10899463 w 11218359"/>
              <a:gd name="connsiteY953" fmla="*/ 1554947 h 1554946"/>
              <a:gd name="connsiteX954" fmla="*/ 10910892 w 11218359"/>
              <a:gd name="connsiteY954" fmla="*/ 1554947 h 1554946"/>
              <a:gd name="connsiteX955" fmla="*/ 10922369 w 11218359"/>
              <a:gd name="connsiteY955" fmla="*/ 1554947 h 1554946"/>
              <a:gd name="connsiteX956" fmla="*/ 10933800 w 11218359"/>
              <a:gd name="connsiteY956" fmla="*/ 1554947 h 1554946"/>
              <a:gd name="connsiteX957" fmla="*/ 10945230 w 11218359"/>
              <a:gd name="connsiteY957" fmla="*/ 1554947 h 1554946"/>
              <a:gd name="connsiteX958" fmla="*/ 10956660 w 11218359"/>
              <a:gd name="connsiteY958" fmla="*/ 1554947 h 1554946"/>
              <a:gd name="connsiteX959" fmla="*/ 10968090 w 11218359"/>
              <a:gd name="connsiteY959" fmla="*/ 1554947 h 1554946"/>
              <a:gd name="connsiteX960" fmla="*/ 10979567 w 11218359"/>
              <a:gd name="connsiteY960" fmla="*/ 1554947 h 1554946"/>
              <a:gd name="connsiteX961" fmla="*/ 10990998 w 11218359"/>
              <a:gd name="connsiteY961" fmla="*/ 1554947 h 1554946"/>
              <a:gd name="connsiteX962" fmla="*/ 11002427 w 11218359"/>
              <a:gd name="connsiteY962" fmla="*/ 1554947 h 1554946"/>
              <a:gd name="connsiteX963" fmla="*/ 11013858 w 11218359"/>
              <a:gd name="connsiteY963" fmla="*/ 1554947 h 1554946"/>
              <a:gd name="connsiteX964" fmla="*/ 11025287 w 11218359"/>
              <a:gd name="connsiteY964" fmla="*/ 1554947 h 1554946"/>
              <a:gd name="connsiteX965" fmla="*/ 11036765 w 11218359"/>
              <a:gd name="connsiteY965" fmla="*/ 1554947 h 1554946"/>
              <a:gd name="connsiteX966" fmla="*/ 11048195 w 11218359"/>
              <a:gd name="connsiteY966" fmla="*/ 1554947 h 1554946"/>
              <a:gd name="connsiteX967" fmla="*/ 11059625 w 11218359"/>
              <a:gd name="connsiteY967" fmla="*/ 1554947 h 1554946"/>
              <a:gd name="connsiteX968" fmla="*/ 11071056 w 11218359"/>
              <a:gd name="connsiteY968" fmla="*/ 1554947 h 1554946"/>
              <a:gd name="connsiteX969" fmla="*/ 11082485 w 11218359"/>
              <a:gd name="connsiteY969" fmla="*/ 1554947 h 1554946"/>
              <a:gd name="connsiteX970" fmla="*/ 11093962 w 11218359"/>
              <a:gd name="connsiteY970" fmla="*/ 1554947 h 1554946"/>
              <a:gd name="connsiteX971" fmla="*/ 11105393 w 11218359"/>
              <a:gd name="connsiteY971" fmla="*/ 1554947 h 1554946"/>
              <a:gd name="connsiteX972" fmla="*/ 11116823 w 11218359"/>
              <a:gd name="connsiteY972" fmla="*/ 1554947 h 1554946"/>
              <a:gd name="connsiteX973" fmla="*/ 11128253 w 11218359"/>
              <a:gd name="connsiteY973" fmla="*/ 1554947 h 1554946"/>
              <a:gd name="connsiteX974" fmla="*/ 11139683 w 11218359"/>
              <a:gd name="connsiteY974" fmla="*/ 1554947 h 1554946"/>
              <a:gd name="connsiteX975" fmla="*/ 11151160 w 11218359"/>
              <a:gd name="connsiteY975" fmla="*/ 1554947 h 1554946"/>
              <a:gd name="connsiteX976" fmla="*/ 11162591 w 11218359"/>
              <a:gd name="connsiteY976" fmla="*/ 1554947 h 1554946"/>
              <a:gd name="connsiteX977" fmla="*/ 11174020 w 11218359"/>
              <a:gd name="connsiteY977" fmla="*/ 1554947 h 1554946"/>
              <a:gd name="connsiteX978" fmla="*/ 11185451 w 11218359"/>
              <a:gd name="connsiteY978" fmla="*/ 1554947 h 1554946"/>
              <a:gd name="connsiteX979" fmla="*/ 11196881 w 11218359"/>
              <a:gd name="connsiteY979" fmla="*/ 1554947 h 1554946"/>
              <a:gd name="connsiteX980" fmla="*/ 11208358 w 11218359"/>
              <a:gd name="connsiteY980" fmla="*/ 1554947 h 1554946"/>
              <a:gd name="connsiteX981" fmla="*/ 11218359 w 11218359"/>
              <a:gd name="connsiteY981" fmla="*/ 1554947 h 1554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54946">
                <a:moveTo>
                  <a:pt x="0" y="1554947"/>
                </a:moveTo>
                <a:lnTo>
                  <a:pt x="9149" y="1554947"/>
                </a:lnTo>
                <a:lnTo>
                  <a:pt x="20588" y="1554947"/>
                </a:lnTo>
                <a:lnTo>
                  <a:pt x="32028" y="1554947"/>
                </a:lnTo>
                <a:lnTo>
                  <a:pt x="43467" y="1554947"/>
                </a:lnTo>
                <a:lnTo>
                  <a:pt x="54907" y="1554947"/>
                </a:lnTo>
                <a:lnTo>
                  <a:pt x="66346" y="1554947"/>
                </a:lnTo>
                <a:lnTo>
                  <a:pt x="77786" y="1554947"/>
                </a:lnTo>
                <a:lnTo>
                  <a:pt x="89225" y="1554947"/>
                </a:lnTo>
                <a:lnTo>
                  <a:pt x="100665" y="1554947"/>
                </a:lnTo>
                <a:lnTo>
                  <a:pt x="112104" y="1554947"/>
                </a:lnTo>
                <a:lnTo>
                  <a:pt x="123544" y="1554947"/>
                </a:lnTo>
                <a:lnTo>
                  <a:pt x="134979" y="1554947"/>
                </a:lnTo>
                <a:lnTo>
                  <a:pt x="146423" y="1554947"/>
                </a:lnTo>
                <a:lnTo>
                  <a:pt x="157858" y="1554947"/>
                </a:lnTo>
                <a:lnTo>
                  <a:pt x="169297" y="1554947"/>
                </a:lnTo>
                <a:lnTo>
                  <a:pt x="180737" y="1554947"/>
                </a:lnTo>
                <a:lnTo>
                  <a:pt x="192176" y="1554947"/>
                </a:lnTo>
                <a:lnTo>
                  <a:pt x="203616" y="1554947"/>
                </a:lnTo>
                <a:lnTo>
                  <a:pt x="215055" y="1554947"/>
                </a:lnTo>
                <a:lnTo>
                  <a:pt x="226495" y="1554947"/>
                </a:lnTo>
                <a:lnTo>
                  <a:pt x="237935" y="1554947"/>
                </a:lnTo>
                <a:lnTo>
                  <a:pt x="249374" y="1554947"/>
                </a:lnTo>
                <a:lnTo>
                  <a:pt x="260814" y="1554947"/>
                </a:lnTo>
                <a:lnTo>
                  <a:pt x="272253" y="1554947"/>
                </a:lnTo>
                <a:lnTo>
                  <a:pt x="283693" y="1554947"/>
                </a:lnTo>
                <a:lnTo>
                  <a:pt x="295132" y="1554947"/>
                </a:lnTo>
                <a:lnTo>
                  <a:pt x="306572" y="1554947"/>
                </a:lnTo>
                <a:lnTo>
                  <a:pt x="318011" y="1554947"/>
                </a:lnTo>
                <a:lnTo>
                  <a:pt x="329451" y="1554947"/>
                </a:lnTo>
                <a:lnTo>
                  <a:pt x="340890" y="1554947"/>
                </a:lnTo>
                <a:lnTo>
                  <a:pt x="352330" y="1554947"/>
                </a:lnTo>
                <a:lnTo>
                  <a:pt x="363769" y="1554947"/>
                </a:lnTo>
                <a:lnTo>
                  <a:pt x="375209" y="1554947"/>
                </a:lnTo>
                <a:lnTo>
                  <a:pt x="386648" y="1554947"/>
                </a:lnTo>
                <a:lnTo>
                  <a:pt x="398088" y="1554947"/>
                </a:lnTo>
                <a:lnTo>
                  <a:pt x="409527" y="1554947"/>
                </a:lnTo>
                <a:lnTo>
                  <a:pt x="420967" y="1554947"/>
                </a:lnTo>
                <a:lnTo>
                  <a:pt x="432406" y="1554947"/>
                </a:lnTo>
                <a:lnTo>
                  <a:pt x="443846" y="1554947"/>
                </a:lnTo>
                <a:lnTo>
                  <a:pt x="455285" y="1554947"/>
                </a:lnTo>
                <a:lnTo>
                  <a:pt x="466725" y="1554947"/>
                </a:lnTo>
                <a:lnTo>
                  <a:pt x="478165" y="1554947"/>
                </a:lnTo>
                <a:lnTo>
                  <a:pt x="489604" y="1554947"/>
                </a:lnTo>
                <a:lnTo>
                  <a:pt x="501044" y="1554947"/>
                </a:lnTo>
                <a:lnTo>
                  <a:pt x="512483" y="1554947"/>
                </a:lnTo>
                <a:lnTo>
                  <a:pt x="523923" y="1554947"/>
                </a:lnTo>
                <a:lnTo>
                  <a:pt x="535362" y="1554947"/>
                </a:lnTo>
                <a:lnTo>
                  <a:pt x="546802" y="1554947"/>
                </a:lnTo>
                <a:lnTo>
                  <a:pt x="558241" y="1554947"/>
                </a:lnTo>
                <a:lnTo>
                  <a:pt x="569681" y="1554947"/>
                </a:lnTo>
                <a:lnTo>
                  <a:pt x="581120" y="1554947"/>
                </a:lnTo>
                <a:lnTo>
                  <a:pt x="592560" y="1554947"/>
                </a:lnTo>
                <a:lnTo>
                  <a:pt x="603999" y="1554947"/>
                </a:lnTo>
                <a:lnTo>
                  <a:pt x="615439" y="1554947"/>
                </a:lnTo>
                <a:lnTo>
                  <a:pt x="626878" y="1554947"/>
                </a:lnTo>
                <a:lnTo>
                  <a:pt x="638318" y="1554947"/>
                </a:lnTo>
                <a:lnTo>
                  <a:pt x="649757" y="1554947"/>
                </a:lnTo>
                <a:lnTo>
                  <a:pt x="661192" y="1554947"/>
                </a:lnTo>
                <a:lnTo>
                  <a:pt x="672632" y="1554947"/>
                </a:lnTo>
                <a:lnTo>
                  <a:pt x="684071" y="1554947"/>
                </a:lnTo>
                <a:lnTo>
                  <a:pt x="695511" y="1554947"/>
                </a:lnTo>
                <a:lnTo>
                  <a:pt x="706950" y="1554947"/>
                </a:lnTo>
                <a:lnTo>
                  <a:pt x="718390" y="1554947"/>
                </a:lnTo>
                <a:lnTo>
                  <a:pt x="729829" y="1554947"/>
                </a:lnTo>
                <a:lnTo>
                  <a:pt x="741269" y="1554947"/>
                </a:lnTo>
                <a:lnTo>
                  <a:pt x="752708" y="1554947"/>
                </a:lnTo>
                <a:lnTo>
                  <a:pt x="764148" y="1554947"/>
                </a:lnTo>
                <a:lnTo>
                  <a:pt x="775587" y="1554947"/>
                </a:lnTo>
                <a:lnTo>
                  <a:pt x="787027" y="1554947"/>
                </a:lnTo>
                <a:lnTo>
                  <a:pt x="798467" y="1554947"/>
                </a:lnTo>
                <a:lnTo>
                  <a:pt x="809906" y="1554947"/>
                </a:lnTo>
                <a:lnTo>
                  <a:pt x="821346" y="1554947"/>
                </a:lnTo>
                <a:lnTo>
                  <a:pt x="832785" y="1554947"/>
                </a:lnTo>
                <a:lnTo>
                  <a:pt x="844225" y="1554947"/>
                </a:lnTo>
                <a:lnTo>
                  <a:pt x="855664" y="1554947"/>
                </a:lnTo>
                <a:lnTo>
                  <a:pt x="867104" y="1554947"/>
                </a:lnTo>
                <a:lnTo>
                  <a:pt x="878543" y="1554947"/>
                </a:lnTo>
                <a:lnTo>
                  <a:pt x="889983" y="1554947"/>
                </a:lnTo>
                <a:lnTo>
                  <a:pt x="901422" y="1554947"/>
                </a:lnTo>
                <a:lnTo>
                  <a:pt x="912862" y="1554947"/>
                </a:lnTo>
                <a:lnTo>
                  <a:pt x="924301" y="1554947"/>
                </a:lnTo>
                <a:lnTo>
                  <a:pt x="935741" y="1554947"/>
                </a:lnTo>
                <a:lnTo>
                  <a:pt x="947180" y="1554947"/>
                </a:lnTo>
                <a:lnTo>
                  <a:pt x="958620" y="1554947"/>
                </a:lnTo>
                <a:lnTo>
                  <a:pt x="970059" y="1554947"/>
                </a:lnTo>
                <a:lnTo>
                  <a:pt x="981499" y="1554947"/>
                </a:lnTo>
                <a:lnTo>
                  <a:pt x="992938" y="1554947"/>
                </a:lnTo>
                <a:lnTo>
                  <a:pt x="1004378" y="1554947"/>
                </a:lnTo>
                <a:lnTo>
                  <a:pt x="1015818" y="1554947"/>
                </a:lnTo>
                <a:lnTo>
                  <a:pt x="1027257" y="1554947"/>
                </a:lnTo>
                <a:lnTo>
                  <a:pt x="1038697" y="1554947"/>
                </a:lnTo>
                <a:lnTo>
                  <a:pt x="1050136" y="1554947"/>
                </a:lnTo>
                <a:lnTo>
                  <a:pt x="1061576" y="1554947"/>
                </a:lnTo>
                <a:lnTo>
                  <a:pt x="1073015" y="1554947"/>
                </a:lnTo>
                <a:lnTo>
                  <a:pt x="1084455" y="1554947"/>
                </a:lnTo>
                <a:lnTo>
                  <a:pt x="1095894" y="1554947"/>
                </a:lnTo>
                <a:lnTo>
                  <a:pt x="1107334" y="1554947"/>
                </a:lnTo>
                <a:lnTo>
                  <a:pt x="1118773" y="1554947"/>
                </a:lnTo>
                <a:lnTo>
                  <a:pt x="1130213" y="1554947"/>
                </a:lnTo>
                <a:lnTo>
                  <a:pt x="1141652" y="1554947"/>
                </a:lnTo>
                <a:lnTo>
                  <a:pt x="1153092" y="1554947"/>
                </a:lnTo>
                <a:lnTo>
                  <a:pt x="1164531" y="1554947"/>
                </a:lnTo>
                <a:lnTo>
                  <a:pt x="1175971" y="1554947"/>
                </a:lnTo>
                <a:lnTo>
                  <a:pt x="1187406" y="1554947"/>
                </a:lnTo>
                <a:lnTo>
                  <a:pt x="1198845" y="1554947"/>
                </a:lnTo>
                <a:lnTo>
                  <a:pt x="1210285" y="1554947"/>
                </a:lnTo>
                <a:lnTo>
                  <a:pt x="1221724" y="1554947"/>
                </a:lnTo>
                <a:lnTo>
                  <a:pt x="1233164" y="1554947"/>
                </a:lnTo>
                <a:lnTo>
                  <a:pt x="1244603" y="1554947"/>
                </a:lnTo>
                <a:lnTo>
                  <a:pt x="1256043" y="1554947"/>
                </a:lnTo>
                <a:lnTo>
                  <a:pt x="1267482" y="1554947"/>
                </a:lnTo>
                <a:lnTo>
                  <a:pt x="1278922" y="1554947"/>
                </a:lnTo>
                <a:lnTo>
                  <a:pt x="1290361" y="1554947"/>
                </a:lnTo>
                <a:lnTo>
                  <a:pt x="1301801" y="1554947"/>
                </a:lnTo>
                <a:lnTo>
                  <a:pt x="1313240" y="1554947"/>
                </a:lnTo>
                <a:lnTo>
                  <a:pt x="1324680" y="1554947"/>
                </a:lnTo>
                <a:lnTo>
                  <a:pt x="1336120" y="1554947"/>
                </a:lnTo>
                <a:lnTo>
                  <a:pt x="1347559" y="1554947"/>
                </a:lnTo>
                <a:lnTo>
                  <a:pt x="1358999" y="1554947"/>
                </a:lnTo>
                <a:lnTo>
                  <a:pt x="1370438" y="1554947"/>
                </a:lnTo>
                <a:lnTo>
                  <a:pt x="1381878" y="1554947"/>
                </a:lnTo>
                <a:lnTo>
                  <a:pt x="1393317" y="1554947"/>
                </a:lnTo>
                <a:lnTo>
                  <a:pt x="1404757" y="1554947"/>
                </a:lnTo>
                <a:lnTo>
                  <a:pt x="1416196" y="1554947"/>
                </a:lnTo>
                <a:lnTo>
                  <a:pt x="1427636" y="1554947"/>
                </a:lnTo>
                <a:lnTo>
                  <a:pt x="1439075" y="1554947"/>
                </a:lnTo>
                <a:lnTo>
                  <a:pt x="1450515" y="1554947"/>
                </a:lnTo>
                <a:lnTo>
                  <a:pt x="1461954" y="1554947"/>
                </a:lnTo>
                <a:lnTo>
                  <a:pt x="1473394" y="1554947"/>
                </a:lnTo>
                <a:lnTo>
                  <a:pt x="1484833" y="1554947"/>
                </a:lnTo>
                <a:lnTo>
                  <a:pt x="1496273" y="1554947"/>
                </a:lnTo>
                <a:lnTo>
                  <a:pt x="1507712" y="1554947"/>
                </a:lnTo>
                <a:lnTo>
                  <a:pt x="1519152" y="1554947"/>
                </a:lnTo>
                <a:lnTo>
                  <a:pt x="1530591" y="1554947"/>
                </a:lnTo>
                <a:lnTo>
                  <a:pt x="1542031" y="1554947"/>
                </a:lnTo>
                <a:lnTo>
                  <a:pt x="1553471" y="1554947"/>
                </a:lnTo>
                <a:lnTo>
                  <a:pt x="1564910" y="1554947"/>
                </a:lnTo>
                <a:lnTo>
                  <a:pt x="1576349" y="1554947"/>
                </a:lnTo>
                <a:lnTo>
                  <a:pt x="1587789" y="1554947"/>
                </a:lnTo>
                <a:lnTo>
                  <a:pt x="1599229" y="1554947"/>
                </a:lnTo>
                <a:lnTo>
                  <a:pt x="1610668" y="1554947"/>
                </a:lnTo>
                <a:lnTo>
                  <a:pt x="1622107" y="1554947"/>
                </a:lnTo>
                <a:lnTo>
                  <a:pt x="1633547" y="1554947"/>
                </a:lnTo>
                <a:lnTo>
                  <a:pt x="1644987" y="1554947"/>
                </a:lnTo>
                <a:lnTo>
                  <a:pt x="1656426" y="1554947"/>
                </a:lnTo>
                <a:lnTo>
                  <a:pt x="1667866" y="1554947"/>
                </a:lnTo>
                <a:lnTo>
                  <a:pt x="1679305" y="1554947"/>
                </a:lnTo>
                <a:lnTo>
                  <a:pt x="1690745" y="1554947"/>
                </a:lnTo>
                <a:lnTo>
                  <a:pt x="1702184" y="1554947"/>
                </a:lnTo>
                <a:lnTo>
                  <a:pt x="1713619" y="1554947"/>
                </a:lnTo>
                <a:lnTo>
                  <a:pt x="1725063" y="1554947"/>
                </a:lnTo>
                <a:lnTo>
                  <a:pt x="1736498" y="1554947"/>
                </a:lnTo>
                <a:lnTo>
                  <a:pt x="1747938" y="1554947"/>
                </a:lnTo>
                <a:lnTo>
                  <a:pt x="1759377" y="1554947"/>
                </a:lnTo>
                <a:lnTo>
                  <a:pt x="1770817" y="1554947"/>
                </a:lnTo>
                <a:lnTo>
                  <a:pt x="1782256" y="1554947"/>
                </a:lnTo>
                <a:lnTo>
                  <a:pt x="1793696" y="1554947"/>
                </a:lnTo>
                <a:lnTo>
                  <a:pt x="1805135" y="1554947"/>
                </a:lnTo>
                <a:lnTo>
                  <a:pt x="1816575" y="1554947"/>
                </a:lnTo>
                <a:lnTo>
                  <a:pt x="1828014" y="1554947"/>
                </a:lnTo>
                <a:lnTo>
                  <a:pt x="1839454" y="1554947"/>
                </a:lnTo>
                <a:lnTo>
                  <a:pt x="1850893" y="1554947"/>
                </a:lnTo>
                <a:lnTo>
                  <a:pt x="1862333" y="1554947"/>
                </a:lnTo>
                <a:lnTo>
                  <a:pt x="1873772" y="1554947"/>
                </a:lnTo>
                <a:lnTo>
                  <a:pt x="1885212" y="1554947"/>
                </a:lnTo>
                <a:lnTo>
                  <a:pt x="1896651" y="1554947"/>
                </a:lnTo>
                <a:lnTo>
                  <a:pt x="1908091" y="1554947"/>
                </a:lnTo>
                <a:lnTo>
                  <a:pt x="1919531" y="1554947"/>
                </a:lnTo>
                <a:lnTo>
                  <a:pt x="1930970" y="1554947"/>
                </a:lnTo>
                <a:lnTo>
                  <a:pt x="1942409" y="1554947"/>
                </a:lnTo>
                <a:lnTo>
                  <a:pt x="1953849" y="1554947"/>
                </a:lnTo>
                <a:lnTo>
                  <a:pt x="1965289" y="1554947"/>
                </a:lnTo>
                <a:lnTo>
                  <a:pt x="1976728" y="1554947"/>
                </a:lnTo>
                <a:lnTo>
                  <a:pt x="1988168" y="1554947"/>
                </a:lnTo>
                <a:lnTo>
                  <a:pt x="1999607" y="1554947"/>
                </a:lnTo>
                <a:lnTo>
                  <a:pt x="2011047" y="1554947"/>
                </a:lnTo>
                <a:lnTo>
                  <a:pt x="2022486" y="1554947"/>
                </a:lnTo>
                <a:lnTo>
                  <a:pt x="2033926" y="1554947"/>
                </a:lnTo>
                <a:lnTo>
                  <a:pt x="2045365" y="1554947"/>
                </a:lnTo>
                <a:lnTo>
                  <a:pt x="2056805" y="1554947"/>
                </a:lnTo>
                <a:lnTo>
                  <a:pt x="2068244" y="1554947"/>
                </a:lnTo>
                <a:lnTo>
                  <a:pt x="2079684" y="1554947"/>
                </a:lnTo>
                <a:lnTo>
                  <a:pt x="2091123" y="1554947"/>
                </a:lnTo>
                <a:lnTo>
                  <a:pt x="2102563" y="1554947"/>
                </a:lnTo>
                <a:lnTo>
                  <a:pt x="2114002" y="1554947"/>
                </a:lnTo>
                <a:lnTo>
                  <a:pt x="2125442" y="1554947"/>
                </a:lnTo>
                <a:lnTo>
                  <a:pt x="2136882" y="1554947"/>
                </a:lnTo>
                <a:lnTo>
                  <a:pt x="2148321" y="1554947"/>
                </a:lnTo>
                <a:lnTo>
                  <a:pt x="2159760" y="1554947"/>
                </a:lnTo>
                <a:lnTo>
                  <a:pt x="2171200" y="1554947"/>
                </a:lnTo>
                <a:lnTo>
                  <a:pt x="2182640" y="1554947"/>
                </a:lnTo>
                <a:lnTo>
                  <a:pt x="2194079" y="1554947"/>
                </a:lnTo>
                <a:lnTo>
                  <a:pt x="2205519" y="1554947"/>
                </a:lnTo>
                <a:lnTo>
                  <a:pt x="2216958" y="1554947"/>
                </a:lnTo>
                <a:lnTo>
                  <a:pt x="2228393" y="1554947"/>
                </a:lnTo>
                <a:lnTo>
                  <a:pt x="2239837" y="1554947"/>
                </a:lnTo>
                <a:lnTo>
                  <a:pt x="2251272" y="1554947"/>
                </a:lnTo>
                <a:lnTo>
                  <a:pt x="2262716" y="1554947"/>
                </a:lnTo>
                <a:lnTo>
                  <a:pt x="2274151" y="1554947"/>
                </a:lnTo>
                <a:lnTo>
                  <a:pt x="2285591" y="1554947"/>
                </a:lnTo>
                <a:lnTo>
                  <a:pt x="2297030" y="1554947"/>
                </a:lnTo>
                <a:lnTo>
                  <a:pt x="2308470" y="1554947"/>
                </a:lnTo>
                <a:lnTo>
                  <a:pt x="2319909" y="1554947"/>
                </a:lnTo>
                <a:lnTo>
                  <a:pt x="2331349" y="1554947"/>
                </a:lnTo>
                <a:lnTo>
                  <a:pt x="2342788" y="1554947"/>
                </a:lnTo>
                <a:lnTo>
                  <a:pt x="2354228" y="1554947"/>
                </a:lnTo>
                <a:lnTo>
                  <a:pt x="2365667" y="1554947"/>
                </a:lnTo>
                <a:lnTo>
                  <a:pt x="2377107" y="1554947"/>
                </a:lnTo>
                <a:lnTo>
                  <a:pt x="2388546" y="1554947"/>
                </a:lnTo>
                <a:lnTo>
                  <a:pt x="2399986" y="1554947"/>
                </a:lnTo>
                <a:lnTo>
                  <a:pt x="2411425" y="1554947"/>
                </a:lnTo>
                <a:lnTo>
                  <a:pt x="2422865" y="1554947"/>
                </a:lnTo>
                <a:lnTo>
                  <a:pt x="2434304" y="1554947"/>
                </a:lnTo>
                <a:lnTo>
                  <a:pt x="2445744" y="1554947"/>
                </a:lnTo>
                <a:lnTo>
                  <a:pt x="2457184" y="1554947"/>
                </a:lnTo>
                <a:lnTo>
                  <a:pt x="2468623" y="1554947"/>
                </a:lnTo>
                <a:lnTo>
                  <a:pt x="2480062" y="1554947"/>
                </a:lnTo>
                <a:lnTo>
                  <a:pt x="2491502" y="1554947"/>
                </a:lnTo>
                <a:lnTo>
                  <a:pt x="2502942" y="1554947"/>
                </a:lnTo>
                <a:lnTo>
                  <a:pt x="2514381" y="1554947"/>
                </a:lnTo>
                <a:lnTo>
                  <a:pt x="2525821" y="1554947"/>
                </a:lnTo>
                <a:lnTo>
                  <a:pt x="2537260" y="1554947"/>
                </a:lnTo>
                <a:lnTo>
                  <a:pt x="2548700" y="1554947"/>
                </a:lnTo>
                <a:lnTo>
                  <a:pt x="2560139" y="1554947"/>
                </a:lnTo>
                <a:lnTo>
                  <a:pt x="2571579" y="1554947"/>
                </a:lnTo>
                <a:lnTo>
                  <a:pt x="2583018" y="1554947"/>
                </a:lnTo>
                <a:lnTo>
                  <a:pt x="2594458" y="1554947"/>
                </a:lnTo>
                <a:lnTo>
                  <a:pt x="2605897" y="1554947"/>
                </a:lnTo>
                <a:lnTo>
                  <a:pt x="2617337" y="1554947"/>
                </a:lnTo>
                <a:lnTo>
                  <a:pt x="2628776" y="1554947"/>
                </a:lnTo>
                <a:lnTo>
                  <a:pt x="2640216" y="1554947"/>
                </a:lnTo>
                <a:lnTo>
                  <a:pt x="2651655" y="1554947"/>
                </a:lnTo>
                <a:lnTo>
                  <a:pt x="2663095" y="1554947"/>
                </a:lnTo>
                <a:lnTo>
                  <a:pt x="2674535" y="1554947"/>
                </a:lnTo>
                <a:lnTo>
                  <a:pt x="2685974" y="1554947"/>
                </a:lnTo>
                <a:lnTo>
                  <a:pt x="2697413" y="1554947"/>
                </a:lnTo>
                <a:lnTo>
                  <a:pt x="2708853" y="1554947"/>
                </a:lnTo>
                <a:lnTo>
                  <a:pt x="2720293" y="1554947"/>
                </a:lnTo>
                <a:lnTo>
                  <a:pt x="2731727" y="1554947"/>
                </a:lnTo>
                <a:lnTo>
                  <a:pt x="2743172" y="1554947"/>
                </a:lnTo>
                <a:lnTo>
                  <a:pt x="2754611" y="1554947"/>
                </a:lnTo>
                <a:lnTo>
                  <a:pt x="2766046" y="1554947"/>
                </a:lnTo>
                <a:lnTo>
                  <a:pt x="2777490" y="1554947"/>
                </a:lnTo>
                <a:lnTo>
                  <a:pt x="2788925" y="1554947"/>
                </a:lnTo>
                <a:lnTo>
                  <a:pt x="2800364" y="1554947"/>
                </a:lnTo>
                <a:lnTo>
                  <a:pt x="2811804" y="1554947"/>
                </a:lnTo>
                <a:lnTo>
                  <a:pt x="2823243" y="1554947"/>
                </a:lnTo>
                <a:lnTo>
                  <a:pt x="2834683" y="1554947"/>
                </a:lnTo>
                <a:lnTo>
                  <a:pt x="2846123" y="1554947"/>
                </a:lnTo>
                <a:lnTo>
                  <a:pt x="2857562" y="1554947"/>
                </a:lnTo>
                <a:lnTo>
                  <a:pt x="2869001" y="1554947"/>
                </a:lnTo>
                <a:lnTo>
                  <a:pt x="2880441" y="1554947"/>
                </a:lnTo>
                <a:lnTo>
                  <a:pt x="2891881" y="1554947"/>
                </a:lnTo>
                <a:lnTo>
                  <a:pt x="2903320" y="1554947"/>
                </a:lnTo>
                <a:lnTo>
                  <a:pt x="2914760" y="1554947"/>
                </a:lnTo>
                <a:lnTo>
                  <a:pt x="2926199" y="1554947"/>
                </a:lnTo>
                <a:lnTo>
                  <a:pt x="2937639" y="1554947"/>
                </a:lnTo>
                <a:lnTo>
                  <a:pt x="2949078" y="1554947"/>
                </a:lnTo>
                <a:lnTo>
                  <a:pt x="2960518" y="1554947"/>
                </a:lnTo>
                <a:lnTo>
                  <a:pt x="2971957" y="1554947"/>
                </a:lnTo>
                <a:lnTo>
                  <a:pt x="2983397" y="1554947"/>
                </a:lnTo>
                <a:lnTo>
                  <a:pt x="2994837" y="1554947"/>
                </a:lnTo>
                <a:lnTo>
                  <a:pt x="3006276" y="1554947"/>
                </a:lnTo>
                <a:lnTo>
                  <a:pt x="3017715" y="1554947"/>
                </a:lnTo>
                <a:lnTo>
                  <a:pt x="3029155" y="1554947"/>
                </a:lnTo>
                <a:lnTo>
                  <a:pt x="3040594" y="1554947"/>
                </a:lnTo>
                <a:lnTo>
                  <a:pt x="3052034" y="1554947"/>
                </a:lnTo>
                <a:lnTo>
                  <a:pt x="3063474" y="1554947"/>
                </a:lnTo>
                <a:lnTo>
                  <a:pt x="3074913" y="1554947"/>
                </a:lnTo>
                <a:lnTo>
                  <a:pt x="3086352" y="1554947"/>
                </a:lnTo>
                <a:lnTo>
                  <a:pt x="3097792" y="1554947"/>
                </a:lnTo>
                <a:lnTo>
                  <a:pt x="3109232" y="1554947"/>
                </a:lnTo>
                <a:lnTo>
                  <a:pt x="3120671" y="1554947"/>
                </a:lnTo>
                <a:lnTo>
                  <a:pt x="3132111" y="1554947"/>
                </a:lnTo>
                <a:lnTo>
                  <a:pt x="3143550" y="1554947"/>
                </a:lnTo>
                <a:lnTo>
                  <a:pt x="3154990" y="1554947"/>
                </a:lnTo>
                <a:lnTo>
                  <a:pt x="3166429" y="1554947"/>
                </a:lnTo>
                <a:lnTo>
                  <a:pt x="3177869" y="1554947"/>
                </a:lnTo>
                <a:lnTo>
                  <a:pt x="3189308" y="1554947"/>
                </a:lnTo>
                <a:lnTo>
                  <a:pt x="3200748" y="1554947"/>
                </a:lnTo>
                <a:lnTo>
                  <a:pt x="3212187" y="1554947"/>
                </a:lnTo>
                <a:lnTo>
                  <a:pt x="3223627" y="1554947"/>
                </a:lnTo>
                <a:lnTo>
                  <a:pt x="3235066" y="1554947"/>
                </a:lnTo>
                <a:lnTo>
                  <a:pt x="3246501" y="1554947"/>
                </a:lnTo>
                <a:lnTo>
                  <a:pt x="3257945" y="1554947"/>
                </a:lnTo>
                <a:lnTo>
                  <a:pt x="3269385" y="1554947"/>
                </a:lnTo>
                <a:lnTo>
                  <a:pt x="3280825" y="1554947"/>
                </a:lnTo>
                <a:lnTo>
                  <a:pt x="3292264" y="1554947"/>
                </a:lnTo>
                <a:lnTo>
                  <a:pt x="3303699" y="1554947"/>
                </a:lnTo>
                <a:lnTo>
                  <a:pt x="3315143" y="1554947"/>
                </a:lnTo>
                <a:lnTo>
                  <a:pt x="3326578" y="1554947"/>
                </a:lnTo>
                <a:lnTo>
                  <a:pt x="3338017" y="1554947"/>
                </a:lnTo>
                <a:lnTo>
                  <a:pt x="3349457" y="1554947"/>
                </a:lnTo>
                <a:lnTo>
                  <a:pt x="3360896" y="1554947"/>
                </a:lnTo>
                <a:lnTo>
                  <a:pt x="3372336" y="1554947"/>
                </a:lnTo>
                <a:lnTo>
                  <a:pt x="3383776" y="1554947"/>
                </a:lnTo>
                <a:lnTo>
                  <a:pt x="3395215" y="1554947"/>
                </a:lnTo>
                <a:lnTo>
                  <a:pt x="3406654" y="1554947"/>
                </a:lnTo>
                <a:lnTo>
                  <a:pt x="3418094" y="1554947"/>
                </a:lnTo>
                <a:lnTo>
                  <a:pt x="3429534" y="1554947"/>
                </a:lnTo>
                <a:lnTo>
                  <a:pt x="3440973" y="1554947"/>
                </a:lnTo>
                <a:lnTo>
                  <a:pt x="3452413" y="1554947"/>
                </a:lnTo>
                <a:lnTo>
                  <a:pt x="3463852" y="1554947"/>
                </a:lnTo>
                <a:lnTo>
                  <a:pt x="3475292" y="1554947"/>
                </a:lnTo>
                <a:lnTo>
                  <a:pt x="3486731" y="1554947"/>
                </a:lnTo>
                <a:lnTo>
                  <a:pt x="3498171" y="1554947"/>
                </a:lnTo>
                <a:lnTo>
                  <a:pt x="3509610" y="1554947"/>
                </a:lnTo>
                <a:lnTo>
                  <a:pt x="3521050" y="1554947"/>
                </a:lnTo>
                <a:lnTo>
                  <a:pt x="3532489" y="1554947"/>
                </a:lnTo>
                <a:lnTo>
                  <a:pt x="3543929" y="1554947"/>
                </a:lnTo>
                <a:lnTo>
                  <a:pt x="3555368" y="1554947"/>
                </a:lnTo>
                <a:lnTo>
                  <a:pt x="3566808" y="1554947"/>
                </a:lnTo>
                <a:lnTo>
                  <a:pt x="3578247" y="1554947"/>
                </a:lnTo>
                <a:lnTo>
                  <a:pt x="3589687" y="1554947"/>
                </a:lnTo>
                <a:lnTo>
                  <a:pt x="3601127" y="1554947"/>
                </a:lnTo>
                <a:lnTo>
                  <a:pt x="3612566" y="1554947"/>
                </a:lnTo>
                <a:lnTo>
                  <a:pt x="3624005" y="1554947"/>
                </a:lnTo>
                <a:lnTo>
                  <a:pt x="3635445" y="1554947"/>
                </a:lnTo>
                <a:lnTo>
                  <a:pt x="3646885" y="1554947"/>
                </a:lnTo>
                <a:lnTo>
                  <a:pt x="3658324" y="1554947"/>
                </a:lnTo>
                <a:lnTo>
                  <a:pt x="3669764" y="1554947"/>
                </a:lnTo>
                <a:lnTo>
                  <a:pt x="3681203" y="1554947"/>
                </a:lnTo>
                <a:lnTo>
                  <a:pt x="3692643" y="1554947"/>
                </a:lnTo>
                <a:lnTo>
                  <a:pt x="3704082" y="1554947"/>
                </a:lnTo>
                <a:lnTo>
                  <a:pt x="3715522" y="1554947"/>
                </a:lnTo>
                <a:lnTo>
                  <a:pt x="3726961" y="1554947"/>
                </a:lnTo>
                <a:lnTo>
                  <a:pt x="3738401" y="1554947"/>
                </a:lnTo>
                <a:lnTo>
                  <a:pt x="3749840" y="1554947"/>
                </a:lnTo>
                <a:lnTo>
                  <a:pt x="3761280" y="1554947"/>
                </a:lnTo>
                <a:lnTo>
                  <a:pt x="3772719" y="1554947"/>
                </a:lnTo>
                <a:lnTo>
                  <a:pt x="3784154" y="1554947"/>
                </a:lnTo>
                <a:lnTo>
                  <a:pt x="3795598" y="1554947"/>
                </a:lnTo>
                <a:lnTo>
                  <a:pt x="3807033" y="1554947"/>
                </a:lnTo>
                <a:lnTo>
                  <a:pt x="3818473" y="1554947"/>
                </a:lnTo>
                <a:lnTo>
                  <a:pt x="3829917" y="1554947"/>
                </a:lnTo>
                <a:lnTo>
                  <a:pt x="3841352" y="1554947"/>
                </a:lnTo>
                <a:lnTo>
                  <a:pt x="3852791" y="1554947"/>
                </a:lnTo>
                <a:lnTo>
                  <a:pt x="3864231" y="1554947"/>
                </a:lnTo>
                <a:lnTo>
                  <a:pt x="3875670" y="1554947"/>
                </a:lnTo>
                <a:lnTo>
                  <a:pt x="3887110" y="1554947"/>
                </a:lnTo>
                <a:lnTo>
                  <a:pt x="3898549" y="1554947"/>
                </a:lnTo>
                <a:lnTo>
                  <a:pt x="3909989" y="1554947"/>
                </a:lnTo>
                <a:lnTo>
                  <a:pt x="3921447" y="1554947"/>
                </a:lnTo>
                <a:lnTo>
                  <a:pt x="3932878" y="1554947"/>
                </a:lnTo>
                <a:lnTo>
                  <a:pt x="3944307" y="1554947"/>
                </a:lnTo>
                <a:lnTo>
                  <a:pt x="3955737" y="1554947"/>
                </a:lnTo>
                <a:lnTo>
                  <a:pt x="3967167" y="1554947"/>
                </a:lnTo>
                <a:lnTo>
                  <a:pt x="3978645" y="1554947"/>
                </a:lnTo>
                <a:lnTo>
                  <a:pt x="3990075" y="1554947"/>
                </a:lnTo>
                <a:lnTo>
                  <a:pt x="4001505" y="1554947"/>
                </a:lnTo>
                <a:lnTo>
                  <a:pt x="4012935" y="1554947"/>
                </a:lnTo>
                <a:lnTo>
                  <a:pt x="4024365" y="1554947"/>
                </a:lnTo>
                <a:lnTo>
                  <a:pt x="4035843" y="1554947"/>
                </a:lnTo>
                <a:lnTo>
                  <a:pt x="4047273" y="1554947"/>
                </a:lnTo>
                <a:lnTo>
                  <a:pt x="4058702" y="1554947"/>
                </a:lnTo>
                <a:lnTo>
                  <a:pt x="4070133" y="1554947"/>
                </a:lnTo>
                <a:lnTo>
                  <a:pt x="4081563" y="1554947"/>
                </a:lnTo>
                <a:lnTo>
                  <a:pt x="4093040" y="1554947"/>
                </a:lnTo>
                <a:lnTo>
                  <a:pt x="4104471" y="1554947"/>
                </a:lnTo>
                <a:lnTo>
                  <a:pt x="4115900" y="1554947"/>
                </a:lnTo>
                <a:lnTo>
                  <a:pt x="4127330" y="1554947"/>
                </a:lnTo>
                <a:lnTo>
                  <a:pt x="4138760" y="1554947"/>
                </a:lnTo>
                <a:lnTo>
                  <a:pt x="4150238" y="1554947"/>
                </a:lnTo>
                <a:lnTo>
                  <a:pt x="4161668" y="1554947"/>
                </a:lnTo>
                <a:lnTo>
                  <a:pt x="4173098" y="1554947"/>
                </a:lnTo>
                <a:lnTo>
                  <a:pt x="4184528" y="1554947"/>
                </a:lnTo>
                <a:lnTo>
                  <a:pt x="4195958" y="1554947"/>
                </a:lnTo>
                <a:lnTo>
                  <a:pt x="4207436" y="1554947"/>
                </a:lnTo>
                <a:lnTo>
                  <a:pt x="4218865" y="1554947"/>
                </a:lnTo>
                <a:lnTo>
                  <a:pt x="4230296" y="1554947"/>
                </a:lnTo>
                <a:lnTo>
                  <a:pt x="4241726" y="1554947"/>
                </a:lnTo>
                <a:lnTo>
                  <a:pt x="4253156" y="1554947"/>
                </a:lnTo>
                <a:lnTo>
                  <a:pt x="4264634" y="1554947"/>
                </a:lnTo>
                <a:lnTo>
                  <a:pt x="4276063" y="1554947"/>
                </a:lnTo>
                <a:lnTo>
                  <a:pt x="4287493" y="1554947"/>
                </a:lnTo>
                <a:lnTo>
                  <a:pt x="4298923" y="1554947"/>
                </a:lnTo>
                <a:lnTo>
                  <a:pt x="4310353" y="1554947"/>
                </a:lnTo>
                <a:lnTo>
                  <a:pt x="4321831" y="1554947"/>
                </a:lnTo>
                <a:lnTo>
                  <a:pt x="4333261" y="1554947"/>
                </a:lnTo>
                <a:lnTo>
                  <a:pt x="4344691" y="1554947"/>
                </a:lnTo>
                <a:lnTo>
                  <a:pt x="4356121" y="1554947"/>
                </a:lnTo>
                <a:lnTo>
                  <a:pt x="4367551" y="1554947"/>
                </a:lnTo>
                <a:lnTo>
                  <a:pt x="4379028" y="1554947"/>
                </a:lnTo>
                <a:lnTo>
                  <a:pt x="4390458" y="1554947"/>
                </a:lnTo>
                <a:lnTo>
                  <a:pt x="4401889" y="1554947"/>
                </a:lnTo>
                <a:lnTo>
                  <a:pt x="4413319" y="1554947"/>
                </a:lnTo>
                <a:lnTo>
                  <a:pt x="4424749" y="1554947"/>
                </a:lnTo>
                <a:lnTo>
                  <a:pt x="4436226" y="1554947"/>
                </a:lnTo>
                <a:lnTo>
                  <a:pt x="4447656" y="1554947"/>
                </a:lnTo>
                <a:lnTo>
                  <a:pt x="4459086" y="1554947"/>
                </a:lnTo>
                <a:lnTo>
                  <a:pt x="4470516" y="1554947"/>
                </a:lnTo>
                <a:lnTo>
                  <a:pt x="4481946" y="1554947"/>
                </a:lnTo>
                <a:lnTo>
                  <a:pt x="4493424" y="1554947"/>
                </a:lnTo>
                <a:lnTo>
                  <a:pt x="4504854" y="359064"/>
                </a:lnTo>
                <a:lnTo>
                  <a:pt x="4516284" y="0"/>
                </a:lnTo>
                <a:lnTo>
                  <a:pt x="4527714" y="133712"/>
                </a:lnTo>
                <a:lnTo>
                  <a:pt x="4539144" y="240378"/>
                </a:lnTo>
                <a:lnTo>
                  <a:pt x="4550621" y="303476"/>
                </a:lnTo>
                <a:lnTo>
                  <a:pt x="4562051" y="646014"/>
                </a:lnTo>
                <a:lnTo>
                  <a:pt x="4573482" y="733154"/>
                </a:lnTo>
                <a:lnTo>
                  <a:pt x="4584912" y="378595"/>
                </a:lnTo>
                <a:lnTo>
                  <a:pt x="4596341" y="94650"/>
                </a:lnTo>
                <a:lnTo>
                  <a:pt x="4607771" y="36057"/>
                </a:lnTo>
                <a:lnTo>
                  <a:pt x="4619249" y="264419"/>
                </a:lnTo>
                <a:lnTo>
                  <a:pt x="4630679" y="327517"/>
                </a:lnTo>
                <a:lnTo>
                  <a:pt x="4642109" y="593431"/>
                </a:lnTo>
                <a:lnTo>
                  <a:pt x="4653539" y="1317574"/>
                </a:lnTo>
                <a:lnTo>
                  <a:pt x="4664969" y="1541426"/>
                </a:lnTo>
                <a:lnTo>
                  <a:pt x="4676447" y="1548937"/>
                </a:lnTo>
                <a:lnTo>
                  <a:pt x="4687877" y="1554947"/>
                </a:lnTo>
                <a:lnTo>
                  <a:pt x="4699306" y="1554947"/>
                </a:lnTo>
                <a:lnTo>
                  <a:pt x="4710737" y="1554947"/>
                </a:lnTo>
                <a:lnTo>
                  <a:pt x="4722167" y="1554947"/>
                </a:lnTo>
                <a:lnTo>
                  <a:pt x="4733644" y="1554947"/>
                </a:lnTo>
                <a:lnTo>
                  <a:pt x="4745075" y="1554947"/>
                </a:lnTo>
                <a:lnTo>
                  <a:pt x="4756504" y="1554947"/>
                </a:lnTo>
                <a:lnTo>
                  <a:pt x="4767934" y="1554947"/>
                </a:lnTo>
                <a:lnTo>
                  <a:pt x="4779364" y="1554947"/>
                </a:lnTo>
                <a:lnTo>
                  <a:pt x="4790842" y="1554947"/>
                </a:lnTo>
                <a:lnTo>
                  <a:pt x="4802272" y="1554947"/>
                </a:lnTo>
                <a:lnTo>
                  <a:pt x="4813702" y="1554947"/>
                </a:lnTo>
                <a:lnTo>
                  <a:pt x="4825132" y="1554947"/>
                </a:lnTo>
                <a:lnTo>
                  <a:pt x="4836562" y="1554947"/>
                </a:lnTo>
                <a:lnTo>
                  <a:pt x="4848040" y="1554947"/>
                </a:lnTo>
                <a:lnTo>
                  <a:pt x="4859469" y="1554947"/>
                </a:lnTo>
                <a:lnTo>
                  <a:pt x="4870899" y="1554947"/>
                </a:lnTo>
                <a:lnTo>
                  <a:pt x="4882330" y="1554947"/>
                </a:lnTo>
                <a:lnTo>
                  <a:pt x="4893760" y="1554947"/>
                </a:lnTo>
                <a:lnTo>
                  <a:pt x="4905237" y="1554947"/>
                </a:lnTo>
                <a:lnTo>
                  <a:pt x="4916667" y="1554947"/>
                </a:lnTo>
                <a:lnTo>
                  <a:pt x="4928097" y="1554947"/>
                </a:lnTo>
                <a:lnTo>
                  <a:pt x="4939527" y="1554947"/>
                </a:lnTo>
                <a:lnTo>
                  <a:pt x="4950957" y="1554947"/>
                </a:lnTo>
                <a:lnTo>
                  <a:pt x="4962435" y="1554947"/>
                </a:lnTo>
                <a:lnTo>
                  <a:pt x="4973865" y="1554947"/>
                </a:lnTo>
                <a:lnTo>
                  <a:pt x="4985295" y="1554947"/>
                </a:lnTo>
                <a:lnTo>
                  <a:pt x="4996725" y="1554947"/>
                </a:lnTo>
                <a:lnTo>
                  <a:pt x="5008155" y="1554947"/>
                </a:lnTo>
                <a:lnTo>
                  <a:pt x="5019632" y="1554947"/>
                </a:lnTo>
                <a:lnTo>
                  <a:pt x="5031062" y="1554947"/>
                </a:lnTo>
                <a:lnTo>
                  <a:pt x="5042492" y="1554947"/>
                </a:lnTo>
                <a:lnTo>
                  <a:pt x="5053923" y="1554947"/>
                </a:lnTo>
                <a:lnTo>
                  <a:pt x="5065353" y="1554947"/>
                </a:lnTo>
                <a:lnTo>
                  <a:pt x="5076830" y="1554947"/>
                </a:lnTo>
                <a:lnTo>
                  <a:pt x="5088260" y="1554947"/>
                </a:lnTo>
                <a:lnTo>
                  <a:pt x="5099690" y="1554947"/>
                </a:lnTo>
                <a:lnTo>
                  <a:pt x="5111120" y="1554947"/>
                </a:lnTo>
                <a:lnTo>
                  <a:pt x="5122550" y="1554947"/>
                </a:lnTo>
                <a:lnTo>
                  <a:pt x="5134028" y="1554947"/>
                </a:lnTo>
                <a:lnTo>
                  <a:pt x="5145458" y="1554947"/>
                </a:lnTo>
                <a:lnTo>
                  <a:pt x="5156888" y="1554947"/>
                </a:lnTo>
                <a:lnTo>
                  <a:pt x="5168318" y="1554947"/>
                </a:lnTo>
                <a:lnTo>
                  <a:pt x="5179747" y="1554947"/>
                </a:lnTo>
                <a:lnTo>
                  <a:pt x="5191225" y="1554947"/>
                </a:lnTo>
                <a:lnTo>
                  <a:pt x="5202655" y="1554947"/>
                </a:lnTo>
                <a:lnTo>
                  <a:pt x="5214085" y="1554947"/>
                </a:lnTo>
                <a:lnTo>
                  <a:pt x="5225515" y="1554947"/>
                </a:lnTo>
                <a:lnTo>
                  <a:pt x="5236945" y="1554947"/>
                </a:lnTo>
                <a:lnTo>
                  <a:pt x="5248423" y="1554947"/>
                </a:lnTo>
                <a:lnTo>
                  <a:pt x="5259853" y="1554947"/>
                </a:lnTo>
                <a:lnTo>
                  <a:pt x="5271283" y="1554947"/>
                </a:lnTo>
                <a:lnTo>
                  <a:pt x="5282713" y="1554947"/>
                </a:lnTo>
                <a:lnTo>
                  <a:pt x="5294143" y="1554947"/>
                </a:lnTo>
                <a:lnTo>
                  <a:pt x="5305621" y="1554947"/>
                </a:lnTo>
                <a:lnTo>
                  <a:pt x="5317051" y="1554947"/>
                </a:lnTo>
                <a:lnTo>
                  <a:pt x="5328481" y="1554947"/>
                </a:lnTo>
                <a:lnTo>
                  <a:pt x="5339910" y="1554947"/>
                </a:lnTo>
                <a:lnTo>
                  <a:pt x="5351340" y="1554947"/>
                </a:lnTo>
                <a:lnTo>
                  <a:pt x="5362818" y="1554947"/>
                </a:lnTo>
                <a:lnTo>
                  <a:pt x="5374248" y="1554947"/>
                </a:lnTo>
                <a:lnTo>
                  <a:pt x="5385678" y="1554947"/>
                </a:lnTo>
                <a:lnTo>
                  <a:pt x="5397108" y="1554947"/>
                </a:lnTo>
                <a:lnTo>
                  <a:pt x="5408538" y="1554947"/>
                </a:lnTo>
                <a:lnTo>
                  <a:pt x="5420016" y="1554947"/>
                </a:lnTo>
                <a:lnTo>
                  <a:pt x="5431446" y="1554947"/>
                </a:lnTo>
                <a:lnTo>
                  <a:pt x="5442876" y="1554947"/>
                </a:lnTo>
                <a:lnTo>
                  <a:pt x="5454306" y="1554947"/>
                </a:lnTo>
                <a:lnTo>
                  <a:pt x="5465736" y="1553447"/>
                </a:lnTo>
                <a:lnTo>
                  <a:pt x="5477214" y="1554947"/>
                </a:lnTo>
                <a:lnTo>
                  <a:pt x="5488643" y="1554947"/>
                </a:lnTo>
                <a:lnTo>
                  <a:pt x="5500073" y="1554947"/>
                </a:lnTo>
                <a:lnTo>
                  <a:pt x="5511503" y="1554947"/>
                </a:lnTo>
                <a:lnTo>
                  <a:pt x="5522933" y="1554947"/>
                </a:lnTo>
                <a:lnTo>
                  <a:pt x="5534411" y="1554947"/>
                </a:lnTo>
                <a:lnTo>
                  <a:pt x="5545841" y="1554947"/>
                </a:lnTo>
                <a:lnTo>
                  <a:pt x="5557271" y="1553447"/>
                </a:lnTo>
                <a:lnTo>
                  <a:pt x="5568701" y="1554947"/>
                </a:lnTo>
                <a:lnTo>
                  <a:pt x="5580131" y="1554947"/>
                </a:lnTo>
                <a:lnTo>
                  <a:pt x="5591609" y="1554947"/>
                </a:lnTo>
                <a:lnTo>
                  <a:pt x="5603038" y="1554947"/>
                </a:lnTo>
                <a:lnTo>
                  <a:pt x="5614469" y="1554947"/>
                </a:lnTo>
                <a:lnTo>
                  <a:pt x="5625899" y="1554947"/>
                </a:lnTo>
                <a:lnTo>
                  <a:pt x="5637329" y="1554947"/>
                </a:lnTo>
                <a:lnTo>
                  <a:pt x="5648759" y="1554947"/>
                </a:lnTo>
                <a:lnTo>
                  <a:pt x="5660236" y="1554947"/>
                </a:lnTo>
                <a:lnTo>
                  <a:pt x="5671666" y="1554947"/>
                </a:lnTo>
                <a:lnTo>
                  <a:pt x="5683096" y="1554947"/>
                </a:lnTo>
                <a:lnTo>
                  <a:pt x="5694526" y="1554947"/>
                </a:lnTo>
                <a:lnTo>
                  <a:pt x="5705956" y="1554947"/>
                </a:lnTo>
                <a:lnTo>
                  <a:pt x="5717434" y="1554947"/>
                </a:lnTo>
                <a:lnTo>
                  <a:pt x="5728864" y="1554947"/>
                </a:lnTo>
                <a:lnTo>
                  <a:pt x="5740294" y="1554947"/>
                </a:lnTo>
                <a:lnTo>
                  <a:pt x="5751724" y="1554947"/>
                </a:lnTo>
                <a:lnTo>
                  <a:pt x="5763154" y="1554947"/>
                </a:lnTo>
                <a:lnTo>
                  <a:pt x="5774631" y="1554947"/>
                </a:lnTo>
                <a:lnTo>
                  <a:pt x="5786062" y="1554947"/>
                </a:lnTo>
                <a:lnTo>
                  <a:pt x="5797492" y="1554947"/>
                </a:lnTo>
                <a:lnTo>
                  <a:pt x="5808921" y="1554947"/>
                </a:lnTo>
                <a:lnTo>
                  <a:pt x="5820351" y="1554947"/>
                </a:lnTo>
                <a:lnTo>
                  <a:pt x="5831829" y="1554947"/>
                </a:lnTo>
                <a:lnTo>
                  <a:pt x="5843259" y="1554947"/>
                </a:lnTo>
                <a:lnTo>
                  <a:pt x="5854689" y="1554947"/>
                </a:lnTo>
                <a:lnTo>
                  <a:pt x="5866119" y="1554947"/>
                </a:lnTo>
                <a:lnTo>
                  <a:pt x="5877549" y="1554947"/>
                </a:lnTo>
                <a:lnTo>
                  <a:pt x="5889027" y="1554947"/>
                </a:lnTo>
                <a:lnTo>
                  <a:pt x="5900457" y="1554947"/>
                </a:lnTo>
                <a:lnTo>
                  <a:pt x="5911887" y="1554947"/>
                </a:lnTo>
                <a:lnTo>
                  <a:pt x="5923317" y="1554947"/>
                </a:lnTo>
                <a:lnTo>
                  <a:pt x="5934747" y="1554947"/>
                </a:lnTo>
                <a:lnTo>
                  <a:pt x="5946225" y="1554947"/>
                </a:lnTo>
                <a:lnTo>
                  <a:pt x="5957655" y="1554947"/>
                </a:lnTo>
                <a:lnTo>
                  <a:pt x="5969084" y="1554947"/>
                </a:lnTo>
                <a:lnTo>
                  <a:pt x="5980514" y="1554947"/>
                </a:lnTo>
                <a:lnTo>
                  <a:pt x="5991944" y="1554947"/>
                </a:lnTo>
                <a:lnTo>
                  <a:pt x="6003422" y="1554947"/>
                </a:lnTo>
                <a:lnTo>
                  <a:pt x="6014852" y="1554947"/>
                </a:lnTo>
                <a:lnTo>
                  <a:pt x="6026282" y="1554947"/>
                </a:lnTo>
                <a:lnTo>
                  <a:pt x="6037712" y="1554947"/>
                </a:lnTo>
                <a:lnTo>
                  <a:pt x="6049142" y="1554947"/>
                </a:lnTo>
                <a:lnTo>
                  <a:pt x="6060620" y="1554947"/>
                </a:lnTo>
                <a:lnTo>
                  <a:pt x="6072049" y="1554947"/>
                </a:lnTo>
                <a:lnTo>
                  <a:pt x="6083480" y="1554947"/>
                </a:lnTo>
                <a:lnTo>
                  <a:pt x="6094910" y="1554947"/>
                </a:lnTo>
                <a:lnTo>
                  <a:pt x="6106340" y="1554947"/>
                </a:lnTo>
                <a:lnTo>
                  <a:pt x="6117818" y="1554947"/>
                </a:lnTo>
                <a:lnTo>
                  <a:pt x="6129247" y="1554947"/>
                </a:lnTo>
                <a:lnTo>
                  <a:pt x="6140677" y="1554947"/>
                </a:lnTo>
                <a:lnTo>
                  <a:pt x="6152107" y="1554947"/>
                </a:lnTo>
                <a:lnTo>
                  <a:pt x="6163537" y="1554947"/>
                </a:lnTo>
                <a:lnTo>
                  <a:pt x="6175015" y="1554947"/>
                </a:lnTo>
                <a:lnTo>
                  <a:pt x="6186445" y="1554947"/>
                </a:lnTo>
                <a:lnTo>
                  <a:pt x="6197875" y="1553447"/>
                </a:lnTo>
                <a:lnTo>
                  <a:pt x="6209305" y="1554947"/>
                </a:lnTo>
                <a:lnTo>
                  <a:pt x="6220735" y="1553447"/>
                </a:lnTo>
                <a:lnTo>
                  <a:pt x="6232212" y="1554947"/>
                </a:lnTo>
                <a:lnTo>
                  <a:pt x="6243642" y="1554947"/>
                </a:lnTo>
                <a:lnTo>
                  <a:pt x="6255073" y="1554947"/>
                </a:lnTo>
                <a:lnTo>
                  <a:pt x="6266503" y="1554947"/>
                </a:lnTo>
                <a:lnTo>
                  <a:pt x="6277933" y="1554947"/>
                </a:lnTo>
                <a:lnTo>
                  <a:pt x="6289410" y="1553447"/>
                </a:lnTo>
                <a:lnTo>
                  <a:pt x="6300840" y="1554947"/>
                </a:lnTo>
                <a:lnTo>
                  <a:pt x="6312270" y="1554947"/>
                </a:lnTo>
                <a:lnTo>
                  <a:pt x="6323700" y="1553447"/>
                </a:lnTo>
                <a:lnTo>
                  <a:pt x="6335130" y="1554947"/>
                </a:lnTo>
                <a:lnTo>
                  <a:pt x="6346608" y="1554947"/>
                </a:lnTo>
                <a:lnTo>
                  <a:pt x="6358038" y="1554947"/>
                </a:lnTo>
                <a:lnTo>
                  <a:pt x="6369468" y="1554947"/>
                </a:lnTo>
                <a:lnTo>
                  <a:pt x="6380898" y="1554947"/>
                </a:lnTo>
                <a:lnTo>
                  <a:pt x="6392328" y="1554947"/>
                </a:lnTo>
                <a:lnTo>
                  <a:pt x="6403805" y="1554947"/>
                </a:lnTo>
                <a:lnTo>
                  <a:pt x="6415235" y="1554947"/>
                </a:lnTo>
                <a:lnTo>
                  <a:pt x="6426666" y="1554947"/>
                </a:lnTo>
                <a:lnTo>
                  <a:pt x="6438096" y="1554947"/>
                </a:lnTo>
                <a:lnTo>
                  <a:pt x="6449525" y="1554947"/>
                </a:lnTo>
                <a:lnTo>
                  <a:pt x="6461003" y="1554947"/>
                </a:lnTo>
                <a:lnTo>
                  <a:pt x="6472433" y="1554947"/>
                </a:lnTo>
                <a:lnTo>
                  <a:pt x="6483863" y="1554947"/>
                </a:lnTo>
                <a:lnTo>
                  <a:pt x="6495293" y="1554947"/>
                </a:lnTo>
                <a:lnTo>
                  <a:pt x="6506723" y="1554947"/>
                </a:lnTo>
                <a:lnTo>
                  <a:pt x="6518201" y="1554947"/>
                </a:lnTo>
                <a:lnTo>
                  <a:pt x="6529631" y="1554947"/>
                </a:lnTo>
                <a:lnTo>
                  <a:pt x="6541061" y="1554947"/>
                </a:lnTo>
                <a:lnTo>
                  <a:pt x="6552490" y="1554947"/>
                </a:lnTo>
                <a:lnTo>
                  <a:pt x="6563921" y="1554947"/>
                </a:lnTo>
                <a:lnTo>
                  <a:pt x="6575398" y="1554947"/>
                </a:lnTo>
                <a:lnTo>
                  <a:pt x="6586828" y="1554947"/>
                </a:lnTo>
                <a:lnTo>
                  <a:pt x="6598259" y="1554947"/>
                </a:lnTo>
                <a:lnTo>
                  <a:pt x="6609688" y="1554947"/>
                </a:lnTo>
                <a:lnTo>
                  <a:pt x="6621118" y="1554947"/>
                </a:lnTo>
                <a:lnTo>
                  <a:pt x="6632596" y="1554947"/>
                </a:lnTo>
                <a:lnTo>
                  <a:pt x="6644026" y="1554947"/>
                </a:lnTo>
                <a:lnTo>
                  <a:pt x="6655456" y="1554947"/>
                </a:lnTo>
                <a:lnTo>
                  <a:pt x="6666886" y="1554947"/>
                </a:lnTo>
                <a:lnTo>
                  <a:pt x="6678316" y="1554947"/>
                </a:lnTo>
                <a:lnTo>
                  <a:pt x="6689794" y="1554947"/>
                </a:lnTo>
                <a:lnTo>
                  <a:pt x="6701224" y="1554947"/>
                </a:lnTo>
                <a:lnTo>
                  <a:pt x="6712653" y="1554947"/>
                </a:lnTo>
                <a:lnTo>
                  <a:pt x="6724083" y="1554947"/>
                </a:lnTo>
                <a:lnTo>
                  <a:pt x="6735514" y="1554947"/>
                </a:lnTo>
                <a:lnTo>
                  <a:pt x="6746944" y="1554947"/>
                </a:lnTo>
                <a:lnTo>
                  <a:pt x="6758421" y="1554947"/>
                </a:lnTo>
                <a:lnTo>
                  <a:pt x="6769851" y="1554947"/>
                </a:lnTo>
                <a:lnTo>
                  <a:pt x="6781281" y="1554947"/>
                </a:lnTo>
                <a:lnTo>
                  <a:pt x="6792711" y="1554947"/>
                </a:lnTo>
                <a:lnTo>
                  <a:pt x="6804141" y="1554947"/>
                </a:lnTo>
                <a:lnTo>
                  <a:pt x="6815619" y="1554947"/>
                </a:lnTo>
                <a:lnTo>
                  <a:pt x="6827049" y="1554947"/>
                </a:lnTo>
                <a:lnTo>
                  <a:pt x="6838479" y="1554947"/>
                </a:lnTo>
                <a:lnTo>
                  <a:pt x="6849909" y="1554947"/>
                </a:lnTo>
                <a:lnTo>
                  <a:pt x="6861339" y="1554947"/>
                </a:lnTo>
                <a:lnTo>
                  <a:pt x="6872816" y="1554947"/>
                </a:lnTo>
                <a:lnTo>
                  <a:pt x="6884246" y="1554947"/>
                </a:lnTo>
                <a:lnTo>
                  <a:pt x="6895676" y="1554947"/>
                </a:lnTo>
                <a:lnTo>
                  <a:pt x="6907107" y="1554947"/>
                </a:lnTo>
                <a:lnTo>
                  <a:pt x="6918537" y="1554947"/>
                </a:lnTo>
                <a:lnTo>
                  <a:pt x="6930014" y="1554947"/>
                </a:lnTo>
                <a:lnTo>
                  <a:pt x="6941444" y="1554947"/>
                </a:lnTo>
                <a:lnTo>
                  <a:pt x="6952874" y="1554947"/>
                </a:lnTo>
                <a:lnTo>
                  <a:pt x="6964304" y="1554947"/>
                </a:lnTo>
                <a:lnTo>
                  <a:pt x="6975734" y="1554947"/>
                </a:lnTo>
                <a:lnTo>
                  <a:pt x="6987212" y="1554947"/>
                </a:lnTo>
                <a:lnTo>
                  <a:pt x="6998642" y="1553447"/>
                </a:lnTo>
                <a:lnTo>
                  <a:pt x="7010072" y="1554947"/>
                </a:lnTo>
                <a:lnTo>
                  <a:pt x="7021502" y="1554947"/>
                </a:lnTo>
                <a:lnTo>
                  <a:pt x="7032931" y="1554947"/>
                </a:lnTo>
                <a:lnTo>
                  <a:pt x="7044409" y="1554947"/>
                </a:lnTo>
                <a:lnTo>
                  <a:pt x="7055839" y="1553447"/>
                </a:lnTo>
                <a:lnTo>
                  <a:pt x="7067269" y="1554947"/>
                </a:lnTo>
                <a:lnTo>
                  <a:pt x="7078700" y="1554947"/>
                </a:lnTo>
                <a:lnTo>
                  <a:pt x="7090129" y="1554947"/>
                </a:lnTo>
                <a:lnTo>
                  <a:pt x="7101607" y="1554947"/>
                </a:lnTo>
                <a:lnTo>
                  <a:pt x="7113037" y="1554947"/>
                </a:lnTo>
                <a:lnTo>
                  <a:pt x="7124467" y="1554947"/>
                </a:lnTo>
                <a:lnTo>
                  <a:pt x="7135897" y="1554947"/>
                </a:lnTo>
                <a:lnTo>
                  <a:pt x="7147327" y="1554947"/>
                </a:lnTo>
                <a:lnTo>
                  <a:pt x="7158805" y="1554947"/>
                </a:lnTo>
                <a:lnTo>
                  <a:pt x="7170235" y="1554947"/>
                </a:lnTo>
                <a:lnTo>
                  <a:pt x="7181665" y="1554947"/>
                </a:lnTo>
                <a:lnTo>
                  <a:pt x="7193094" y="1554947"/>
                </a:lnTo>
                <a:lnTo>
                  <a:pt x="7204524" y="1554947"/>
                </a:lnTo>
                <a:lnTo>
                  <a:pt x="7216002" y="1554947"/>
                </a:lnTo>
                <a:lnTo>
                  <a:pt x="7227432" y="1554947"/>
                </a:lnTo>
                <a:lnTo>
                  <a:pt x="7238862" y="1554947"/>
                </a:lnTo>
                <a:lnTo>
                  <a:pt x="7250292" y="1554947"/>
                </a:lnTo>
                <a:lnTo>
                  <a:pt x="7261722" y="1554947"/>
                </a:lnTo>
                <a:lnTo>
                  <a:pt x="7273200" y="1554947"/>
                </a:lnTo>
                <a:lnTo>
                  <a:pt x="7284630" y="1554947"/>
                </a:lnTo>
                <a:lnTo>
                  <a:pt x="7296060" y="1554947"/>
                </a:lnTo>
                <a:lnTo>
                  <a:pt x="7307490" y="1554947"/>
                </a:lnTo>
                <a:lnTo>
                  <a:pt x="7318920" y="1554947"/>
                </a:lnTo>
                <a:lnTo>
                  <a:pt x="7330398" y="1554947"/>
                </a:lnTo>
                <a:lnTo>
                  <a:pt x="7341828" y="1554947"/>
                </a:lnTo>
                <a:lnTo>
                  <a:pt x="7353257" y="1554947"/>
                </a:lnTo>
                <a:lnTo>
                  <a:pt x="7364687" y="1554947"/>
                </a:lnTo>
                <a:lnTo>
                  <a:pt x="7376117" y="1554947"/>
                </a:lnTo>
                <a:lnTo>
                  <a:pt x="7387595" y="1554947"/>
                </a:lnTo>
                <a:lnTo>
                  <a:pt x="7399025" y="1554947"/>
                </a:lnTo>
                <a:lnTo>
                  <a:pt x="7410455" y="1554947"/>
                </a:lnTo>
                <a:lnTo>
                  <a:pt x="7421885" y="1554947"/>
                </a:lnTo>
                <a:lnTo>
                  <a:pt x="7433315" y="1554947"/>
                </a:lnTo>
                <a:lnTo>
                  <a:pt x="7444793" y="1554947"/>
                </a:lnTo>
                <a:lnTo>
                  <a:pt x="7456222" y="1554947"/>
                </a:lnTo>
                <a:lnTo>
                  <a:pt x="7467653" y="1554947"/>
                </a:lnTo>
                <a:lnTo>
                  <a:pt x="7479083" y="1554947"/>
                </a:lnTo>
                <a:lnTo>
                  <a:pt x="7490513" y="1554947"/>
                </a:lnTo>
                <a:lnTo>
                  <a:pt x="7501990" y="1554947"/>
                </a:lnTo>
                <a:lnTo>
                  <a:pt x="7513420" y="1554947"/>
                </a:lnTo>
                <a:lnTo>
                  <a:pt x="7524850" y="1554947"/>
                </a:lnTo>
                <a:lnTo>
                  <a:pt x="7536280" y="1554947"/>
                </a:lnTo>
                <a:lnTo>
                  <a:pt x="7547710" y="1554947"/>
                </a:lnTo>
                <a:lnTo>
                  <a:pt x="7559188" y="1554947"/>
                </a:lnTo>
                <a:lnTo>
                  <a:pt x="7570618" y="1554947"/>
                </a:lnTo>
                <a:lnTo>
                  <a:pt x="7582048" y="1554947"/>
                </a:lnTo>
                <a:lnTo>
                  <a:pt x="7593478" y="1553447"/>
                </a:lnTo>
                <a:lnTo>
                  <a:pt x="7604908" y="1554947"/>
                </a:lnTo>
                <a:lnTo>
                  <a:pt x="7616385" y="1554947"/>
                </a:lnTo>
                <a:lnTo>
                  <a:pt x="7627815" y="1554947"/>
                </a:lnTo>
                <a:lnTo>
                  <a:pt x="7639246" y="1554947"/>
                </a:lnTo>
                <a:lnTo>
                  <a:pt x="7650676" y="1554947"/>
                </a:lnTo>
                <a:lnTo>
                  <a:pt x="7662106" y="1554947"/>
                </a:lnTo>
                <a:lnTo>
                  <a:pt x="7673583" y="1554947"/>
                </a:lnTo>
                <a:lnTo>
                  <a:pt x="7685013" y="1554947"/>
                </a:lnTo>
                <a:lnTo>
                  <a:pt x="7696443" y="1554947"/>
                </a:lnTo>
                <a:lnTo>
                  <a:pt x="7707873" y="1554947"/>
                </a:lnTo>
                <a:lnTo>
                  <a:pt x="7719303" y="1554947"/>
                </a:lnTo>
                <a:lnTo>
                  <a:pt x="7730733" y="1554947"/>
                </a:lnTo>
                <a:lnTo>
                  <a:pt x="7742211" y="1554947"/>
                </a:lnTo>
                <a:lnTo>
                  <a:pt x="7753641" y="1554947"/>
                </a:lnTo>
                <a:lnTo>
                  <a:pt x="7765071" y="1554947"/>
                </a:lnTo>
                <a:lnTo>
                  <a:pt x="7776501" y="1554947"/>
                </a:lnTo>
                <a:lnTo>
                  <a:pt x="7787931" y="1554947"/>
                </a:lnTo>
                <a:lnTo>
                  <a:pt x="7799408" y="1554947"/>
                </a:lnTo>
                <a:lnTo>
                  <a:pt x="7810839" y="1554947"/>
                </a:lnTo>
                <a:lnTo>
                  <a:pt x="7822268" y="1554947"/>
                </a:lnTo>
                <a:lnTo>
                  <a:pt x="7833698" y="1554947"/>
                </a:lnTo>
                <a:lnTo>
                  <a:pt x="7845128" y="1554947"/>
                </a:lnTo>
                <a:lnTo>
                  <a:pt x="7856606" y="1554947"/>
                </a:lnTo>
                <a:lnTo>
                  <a:pt x="7868036" y="1554947"/>
                </a:lnTo>
                <a:lnTo>
                  <a:pt x="7879466" y="1554947"/>
                </a:lnTo>
                <a:lnTo>
                  <a:pt x="7890896" y="1554947"/>
                </a:lnTo>
                <a:lnTo>
                  <a:pt x="7902326" y="1554947"/>
                </a:lnTo>
                <a:lnTo>
                  <a:pt x="7913804" y="1554947"/>
                </a:lnTo>
                <a:lnTo>
                  <a:pt x="7925234" y="1554947"/>
                </a:lnTo>
                <a:lnTo>
                  <a:pt x="7936663" y="1554947"/>
                </a:lnTo>
                <a:lnTo>
                  <a:pt x="7948094" y="1554947"/>
                </a:lnTo>
                <a:lnTo>
                  <a:pt x="7959524" y="1554947"/>
                </a:lnTo>
                <a:lnTo>
                  <a:pt x="7971001" y="1554947"/>
                </a:lnTo>
                <a:lnTo>
                  <a:pt x="7982431" y="1554947"/>
                </a:lnTo>
                <a:lnTo>
                  <a:pt x="7993861" y="1554947"/>
                </a:lnTo>
                <a:lnTo>
                  <a:pt x="8005291" y="1554947"/>
                </a:lnTo>
                <a:lnTo>
                  <a:pt x="8016721" y="1554947"/>
                </a:lnTo>
                <a:lnTo>
                  <a:pt x="8028199" y="1554947"/>
                </a:lnTo>
                <a:lnTo>
                  <a:pt x="8039629" y="1554947"/>
                </a:lnTo>
                <a:lnTo>
                  <a:pt x="8051059" y="1554947"/>
                </a:lnTo>
                <a:lnTo>
                  <a:pt x="8062489" y="1554947"/>
                </a:lnTo>
                <a:lnTo>
                  <a:pt x="8073919" y="1554947"/>
                </a:lnTo>
                <a:lnTo>
                  <a:pt x="8085396" y="1554947"/>
                </a:lnTo>
                <a:lnTo>
                  <a:pt x="8096826" y="1554947"/>
                </a:lnTo>
                <a:lnTo>
                  <a:pt x="8108256" y="1554947"/>
                </a:lnTo>
                <a:lnTo>
                  <a:pt x="8119687" y="1554947"/>
                </a:lnTo>
                <a:lnTo>
                  <a:pt x="8131117" y="1554947"/>
                </a:lnTo>
                <a:lnTo>
                  <a:pt x="8142594" y="1554947"/>
                </a:lnTo>
                <a:lnTo>
                  <a:pt x="8154024" y="1554947"/>
                </a:lnTo>
                <a:lnTo>
                  <a:pt x="8165454" y="1554947"/>
                </a:lnTo>
                <a:lnTo>
                  <a:pt x="8176884" y="1554947"/>
                </a:lnTo>
                <a:lnTo>
                  <a:pt x="8188314" y="1553447"/>
                </a:lnTo>
                <a:lnTo>
                  <a:pt x="8199792" y="1554947"/>
                </a:lnTo>
                <a:lnTo>
                  <a:pt x="8211222" y="1554947"/>
                </a:lnTo>
                <a:lnTo>
                  <a:pt x="8222652" y="1554947"/>
                </a:lnTo>
                <a:lnTo>
                  <a:pt x="8234082" y="1554947"/>
                </a:lnTo>
                <a:lnTo>
                  <a:pt x="8245512" y="1554947"/>
                </a:lnTo>
                <a:lnTo>
                  <a:pt x="8256989" y="1554947"/>
                </a:lnTo>
                <a:lnTo>
                  <a:pt x="8268419" y="1554947"/>
                </a:lnTo>
                <a:lnTo>
                  <a:pt x="8279850" y="1554947"/>
                </a:lnTo>
                <a:lnTo>
                  <a:pt x="8291280" y="1554947"/>
                </a:lnTo>
                <a:lnTo>
                  <a:pt x="8302709" y="1554947"/>
                </a:lnTo>
                <a:lnTo>
                  <a:pt x="8314187" y="1554947"/>
                </a:lnTo>
                <a:lnTo>
                  <a:pt x="8325617" y="1554947"/>
                </a:lnTo>
                <a:lnTo>
                  <a:pt x="8337047" y="1554947"/>
                </a:lnTo>
                <a:lnTo>
                  <a:pt x="8348477" y="1554947"/>
                </a:lnTo>
                <a:lnTo>
                  <a:pt x="8359907" y="1554947"/>
                </a:lnTo>
                <a:lnTo>
                  <a:pt x="8371385" y="1554947"/>
                </a:lnTo>
                <a:lnTo>
                  <a:pt x="8382815" y="1553447"/>
                </a:lnTo>
                <a:lnTo>
                  <a:pt x="8394245" y="1554947"/>
                </a:lnTo>
                <a:lnTo>
                  <a:pt x="8405674" y="1554947"/>
                </a:lnTo>
                <a:lnTo>
                  <a:pt x="8417104" y="1554947"/>
                </a:lnTo>
                <a:lnTo>
                  <a:pt x="8428582" y="1554947"/>
                </a:lnTo>
                <a:lnTo>
                  <a:pt x="8440012" y="1554947"/>
                </a:lnTo>
                <a:lnTo>
                  <a:pt x="8451442" y="1554947"/>
                </a:lnTo>
                <a:lnTo>
                  <a:pt x="8462872" y="1554947"/>
                </a:lnTo>
                <a:lnTo>
                  <a:pt x="8474302" y="1553447"/>
                </a:lnTo>
                <a:lnTo>
                  <a:pt x="8485780" y="1554947"/>
                </a:lnTo>
                <a:lnTo>
                  <a:pt x="8497210" y="1554947"/>
                </a:lnTo>
                <a:lnTo>
                  <a:pt x="8508640" y="1554947"/>
                </a:lnTo>
                <a:lnTo>
                  <a:pt x="8520069" y="1554947"/>
                </a:lnTo>
                <a:lnTo>
                  <a:pt x="8531500" y="1554947"/>
                </a:lnTo>
                <a:lnTo>
                  <a:pt x="8542977" y="1554947"/>
                </a:lnTo>
                <a:lnTo>
                  <a:pt x="8554407" y="1554947"/>
                </a:lnTo>
                <a:lnTo>
                  <a:pt x="8565837" y="1554947"/>
                </a:lnTo>
                <a:lnTo>
                  <a:pt x="8577267" y="1554947"/>
                </a:lnTo>
                <a:lnTo>
                  <a:pt x="8588697" y="1554947"/>
                </a:lnTo>
                <a:lnTo>
                  <a:pt x="8600175" y="1554947"/>
                </a:lnTo>
                <a:lnTo>
                  <a:pt x="8611605" y="1554947"/>
                </a:lnTo>
                <a:lnTo>
                  <a:pt x="8623035" y="1554947"/>
                </a:lnTo>
                <a:lnTo>
                  <a:pt x="8634465" y="1554947"/>
                </a:lnTo>
                <a:lnTo>
                  <a:pt x="8645895" y="1554947"/>
                </a:lnTo>
                <a:lnTo>
                  <a:pt x="8657373" y="1554947"/>
                </a:lnTo>
                <a:lnTo>
                  <a:pt x="8668802" y="1554947"/>
                </a:lnTo>
                <a:lnTo>
                  <a:pt x="8680232" y="1553447"/>
                </a:lnTo>
                <a:lnTo>
                  <a:pt x="8691662" y="1554947"/>
                </a:lnTo>
                <a:lnTo>
                  <a:pt x="8703093" y="1554947"/>
                </a:lnTo>
                <a:lnTo>
                  <a:pt x="8714570" y="1554947"/>
                </a:lnTo>
                <a:lnTo>
                  <a:pt x="8726000" y="1554947"/>
                </a:lnTo>
                <a:lnTo>
                  <a:pt x="8737430" y="1554947"/>
                </a:lnTo>
                <a:lnTo>
                  <a:pt x="8748860" y="1554947"/>
                </a:lnTo>
                <a:lnTo>
                  <a:pt x="8760290" y="1554947"/>
                </a:lnTo>
                <a:lnTo>
                  <a:pt x="8771768" y="1554947"/>
                </a:lnTo>
                <a:lnTo>
                  <a:pt x="8783198" y="1554947"/>
                </a:lnTo>
                <a:lnTo>
                  <a:pt x="8794628" y="1554947"/>
                </a:lnTo>
                <a:lnTo>
                  <a:pt x="8806058" y="1554947"/>
                </a:lnTo>
                <a:lnTo>
                  <a:pt x="8817488" y="1554947"/>
                </a:lnTo>
                <a:lnTo>
                  <a:pt x="8828918" y="1554947"/>
                </a:lnTo>
                <a:lnTo>
                  <a:pt x="8840395" y="1554947"/>
                </a:lnTo>
                <a:lnTo>
                  <a:pt x="8851825" y="1554947"/>
                </a:lnTo>
                <a:lnTo>
                  <a:pt x="8863256" y="1554947"/>
                </a:lnTo>
                <a:lnTo>
                  <a:pt x="8874686" y="1554947"/>
                </a:lnTo>
                <a:lnTo>
                  <a:pt x="8886115" y="1553447"/>
                </a:lnTo>
                <a:lnTo>
                  <a:pt x="8897593" y="1554947"/>
                </a:lnTo>
                <a:lnTo>
                  <a:pt x="8909022" y="1554947"/>
                </a:lnTo>
                <a:lnTo>
                  <a:pt x="8920453" y="1554947"/>
                </a:lnTo>
                <a:lnTo>
                  <a:pt x="8931883" y="1554947"/>
                </a:lnTo>
                <a:lnTo>
                  <a:pt x="8943313" y="1554947"/>
                </a:lnTo>
                <a:lnTo>
                  <a:pt x="8954791" y="1554947"/>
                </a:lnTo>
                <a:lnTo>
                  <a:pt x="8966220" y="1554947"/>
                </a:lnTo>
                <a:lnTo>
                  <a:pt x="8977651" y="1554947"/>
                </a:lnTo>
                <a:lnTo>
                  <a:pt x="8989080" y="1554947"/>
                </a:lnTo>
                <a:lnTo>
                  <a:pt x="9000511" y="1554947"/>
                </a:lnTo>
                <a:lnTo>
                  <a:pt x="9011988" y="1553447"/>
                </a:lnTo>
                <a:lnTo>
                  <a:pt x="9023418" y="1554947"/>
                </a:lnTo>
                <a:lnTo>
                  <a:pt x="9034849" y="1554947"/>
                </a:lnTo>
                <a:lnTo>
                  <a:pt x="9046278" y="1554947"/>
                </a:lnTo>
                <a:lnTo>
                  <a:pt x="9057709" y="1554947"/>
                </a:lnTo>
                <a:lnTo>
                  <a:pt x="9069186" y="1554947"/>
                </a:lnTo>
                <a:lnTo>
                  <a:pt x="9080615" y="1554947"/>
                </a:lnTo>
                <a:lnTo>
                  <a:pt x="9092046" y="1554947"/>
                </a:lnTo>
                <a:lnTo>
                  <a:pt x="9103476" y="1554947"/>
                </a:lnTo>
                <a:lnTo>
                  <a:pt x="9114906" y="1554947"/>
                </a:lnTo>
                <a:lnTo>
                  <a:pt x="9126384" y="1554947"/>
                </a:lnTo>
                <a:lnTo>
                  <a:pt x="9137813" y="1554947"/>
                </a:lnTo>
                <a:lnTo>
                  <a:pt x="9149244" y="1554947"/>
                </a:lnTo>
                <a:lnTo>
                  <a:pt x="9160673" y="1554947"/>
                </a:lnTo>
                <a:lnTo>
                  <a:pt x="9172104" y="1554947"/>
                </a:lnTo>
                <a:lnTo>
                  <a:pt x="9183581" y="1554947"/>
                </a:lnTo>
                <a:lnTo>
                  <a:pt x="9195011" y="1554947"/>
                </a:lnTo>
                <a:lnTo>
                  <a:pt x="9206442" y="1554947"/>
                </a:lnTo>
                <a:lnTo>
                  <a:pt x="9217871" y="1554947"/>
                </a:lnTo>
                <a:lnTo>
                  <a:pt x="9229301" y="1554947"/>
                </a:lnTo>
                <a:lnTo>
                  <a:pt x="9240779" y="1554947"/>
                </a:lnTo>
                <a:lnTo>
                  <a:pt x="9252209" y="1554947"/>
                </a:lnTo>
                <a:lnTo>
                  <a:pt x="9263639" y="1554947"/>
                </a:lnTo>
                <a:lnTo>
                  <a:pt x="9275069" y="1554947"/>
                </a:lnTo>
                <a:lnTo>
                  <a:pt x="9286498" y="1554947"/>
                </a:lnTo>
                <a:lnTo>
                  <a:pt x="9297977" y="1554947"/>
                </a:lnTo>
                <a:lnTo>
                  <a:pt x="9309406" y="1554947"/>
                </a:lnTo>
                <a:lnTo>
                  <a:pt x="9320837" y="1554947"/>
                </a:lnTo>
                <a:lnTo>
                  <a:pt x="9332266" y="1554947"/>
                </a:lnTo>
                <a:lnTo>
                  <a:pt x="9343696" y="1554947"/>
                </a:lnTo>
                <a:lnTo>
                  <a:pt x="9355174" y="1554947"/>
                </a:lnTo>
                <a:lnTo>
                  <a:pt x="9366604" y="1554947"/>
                </a:lnTo>
                <a:lnTo>
                  <a:pt x="9378035" y="1554947"/>
                </a:lnTo>
                <a:lnTo>
                  <a:pt x="9389464" y="1554947"/>
                </a:lnTo>
                <a:lnTo>
                  <a:pt x="9400894" y="1554947"/>
                </a:lnTo>
                <a:lnTo>
                  <a:pt x="9412372" y="1554947"/>
                </a:lnTo>
                <a:lnTo>
                  <a:pt x="9423802" y="1554947"/>
                </a:lnTo>
                <a:lnTo>
                  <a:pt x="9435232" y="1554947"/>
                </a:lnTo>
                <a:lnTo>
                  <a:pt x="9446662" y="1554947"/>
                </a:lnTo>
                <a:lnTo>
                  <a:pt x="9458091" y="1554947"/>
                </a:lnTo>
                <a:lnTo>
                  <a:pt x="9469570" y="1554947"/>
                </a:lnTo>
                <a:lnTo>
                  <a:pt x="9480999" y="1554947"/>
                </a:lnTo>
                <a:lnTo>
                  <a:pt x="9492429" y="1554947"/>
                </a:lnTo>
                <a:lnTo>
                  <a:pt x="9503859" y="1554947"/>
                </a:lnTo>
                <a:lnTo>
                  <a:pt x="9515289" y="1553447"/>
                </a:lnTo>
                <a:lnTo>
                  <a:pt x="9526767" y="1554947"/>
                </a:lnTo>
                <a:lnTo>
                  <a:pt x="9538197" y="1553447"/>
                </a:lnTo>
                <a:lnTo>
                  <a:pt x="9549626" y="1554947"/>
                </a:lnTo>
                <a:lnTo>
                  <a:pt x="9561057" y="1554947"/>
                </a:lnTo>
                <a:lnTo>
                  <a:pt x="9572487" y="1554947"/>
                </a:lnTo>
                <a:lnTo>
                  <a:pt x="9583965" y="1554947"/>
                </a:lnTo>
                <a:lnTo>
                  <a:pt x="9595395" y="1554947"/>
                </a:lnTo>
                <a:lnTo>
                  <a:pt x="9606824" y="1554947"/>
                </a:lnTo>
                <a:lnTo>
                  <a:pt x="9618255" y="1554947"/>
                </a:lnTo>
                <a:lnTo>
                  <a:pt x="9629684" y="1554947"/>
                </a:lnTo>
                <a:lnTo>
                  <a:pt x="9641163" y="1554947"/>
                </a:lnTo>
                <a:lnTo>
                  <a:pt x="9652592" y="1554947"/>
                </a:lnTo>
                <a:lnTo>
                  <a:pt x="9664022" y="1554947"/>
                </a:lnTo>
                <a:lnTo>
                  <a:pt x="9675452" y="1554947"/>
                </a:lnTo>
                <a:lnTo>
                  <a:pt x="9686882" y="1554947"/>
                </a:lnTo>
                <a:lnTo>
                  <a:pt x="9698360" y="1554947"/>
                </a:lnTo>
                <a:lnTo>
                  <a:pt x="9709790" y="1554947"/>
                </a:lnTo>
                <a:lnTo>
                  <a:pt x="9721219" y="1554947"/>
                </a:lnTo>
                <a:lnTo>
                  <a:pt x="9732650" y="1554947"/>
                </a:lnTo>
                <a:lnTo>
                  <a:pt x="9744080" y="1554947"/>
                </a:lnTo>
                <a:lnTo>
                  <a:pt x="9755557" y="1554947"/>
                </a:lnTo>
                <a:lnTo>
                  <a:pt x="9766988" y="1554947"/>
                </a:lnTo>
                <a:lnTo>
                  <a:pt x="9778417" y="1554947"/>
                </a:lnTo>
                <a:lnTo>
                  <a:pt x="9789848" y="1554947"/>
                </a:lnTo>
                <a:lnTo>
                  <a:pt x="9801277" y="1554947"/>
                </a:lnTo>
                <a:lnTo>
                  <a:pt x="9812755" y="1554947"/>
                </a:lnTo>
                <a:lnTo>
                  <a:pt x="9824185" y="1554947"/>
                </a:lnTo>
                <a:lnTo>
                  <a:pt x="9835615" y="1554947"/>
                </a:lnTo>
                <a:lnTo>
                  <a:pt x="9847045" y="1554947"/>
                </a:lnTo>
                <a:lnTo>
                  <a:pt x="9858475" y="1554947"/>
                </a:lnTo>
                <a:lnTo>
                  <a:pt x="9869952" y="1554947"/>
                </a:lnTo>
                <a:lnTo>
                  <a:pt x="9881383" y="1554947"/>
                </a:lnTo>
                <a:lnTo>
                  <a:pt x="9892812" y="1554947"/>
                </a:lnTo>
                <a:lnTo>
                  <a:pt x="9904243" y="1554947"/>
                </a:lnTo>
                <a:lnTo>
                  <a:pt x="9915673" y="1554947"/>
                </a:lnTo>
                <a:lnTo>
                  <a:pt x="9927102" y="1554947"/>
                </a:lnTo>
                <a:lnTo>
                  <a:pt x="9938581" y="1554947"/>
                </a:lnTo>
                <a:lnTo>
                  <a:pt x="9950010" y="1554947"/>
                </a:lnTo>
                <a:lnTo>
                  <a:pt x="9961441" y="1553447"/>
                </a:lnTo>
                <a:lnTo>
                  <a:pt x="9972870" y="1554947"/>
                </a:lnTo>
                <a:lnTo>
                  <a:pt x="9984300" y="1554947"/>
                </a:lnTo>
                <a:lnTo>
                  <a:pt x="9995778" y="1554947"/>
                </a:lnTo>
                <a:lnTo>
                  <a:pt x="10007208" y="1554947"/>
                </a:lnTo>
                <a:lnTo>
                  <a:pt x="10018638" y="1554947"/>
                </a:lnTo>
                <a:lnTo>
                  <a:pt x="10030068" y="1554947"/>
                </a:lnTo>
                <a:lnTo>
                  <a:pt x="10041498" y="1554947"/>
                </a:lnTo>
                <a:lnTo>
                  <a:pt x="10052976" y="1554947"/>
                </a:lnTo>
                <a:lnTo>
                  <a:pt x="10064405" y="1554947"/>
                </a:lnTo>
                <a:lnTo>
                  <a:pt x="10075835" y="1554947"/>
                </a:lnTo>
                <a:lnTo>
                  <a:pt x="10087266" y="1554947"/>
                </a:lnTo>
                <a:lnTo>
                  <a:pt x="10098695" y="1554947"/>
                </a:lnTo>
                <a:lnTo>
                  <a:pt x="10110174" y="1554947"/>
                </a:lnTo>
                <a:lnTo>
                  <a:pt x="10121603" y="1554947"/>
                </a:lnTo>
                <a:lnTo>
                  <a:pt x="10133033" y="1554947"/>
                </a:lnTo>
                <a:lnTo>
                  <a:pt x="10144463" y="1554947"/>
                </a:lnTo>
                <a:lnTo>
                  <a:pt x="10155893" y="1554947"/>
                </a:lnTo>
                <a:lnTo>
                  <a:pt x="10167371" y="1554947"/>
                </a:lnTo>
                <a:lnTo>
                  <a:pt x="10178801" y="1554947"/>
                </a:lnTo>
                <a:lnTo>
                  <a:pt x="10190230" y="1554947"/>
                </a:lnTo>
                <a:lnTo>
                  <a:pt x="10201661" y="1554947"/>
                </a:lnTo>
                <a:lnTo>
                  <a:pt x="10213091" y="1554947"/>
                </a:lnTo>
                <a:lnTo>
                  <a:pt x="10224569" y="1554947"/>
                </a:lnTo>
                <a:lnTo>
                  <a:pt x="10235998" y="1553447"/>
                </a:lnTo>
                <a:lnTo>
                  <a:pt x="10247428" y="1554947"/>
                </a:lnTo>
                <a:lnTo>
                  <a:pt x="10258859" y="1554947"/>
                </a:lnTo>
                <a:lnTo>
                  <a:pt x="10270288" y="1553447"/>
                </a:lnTo>
                <a:lnTo>
                  <a:pt x="10281767" y="1554947"/>
                </a:lnTo>
                <a:lnTo>
                  <a:pt x="10293196" y="1554947"/>
                </a:lnTo>
                <a:lnTo>
                  <a:pt x="10304626" y="1554947"/>
                </a:lnTo>
                <a:lnTo>
                  <a:pt x="10316056" y="1554947"/>
                </a:lnTo>
                <a:lnTo>
                  <a:pt x="10327486" y="1554947"/>
                </a:lnTo>
                <a:lnTo>
                  <a:pt x="10338963" y="1554947"/>
                </a:lnTo>
                <a:lnTo>
                  <a:pt x="10350394" y="1554947"/>
                </a:lnTo>
                <a:lnTo>
                  <a:pt x="10361823" y="1554947"/>
                </a:lnTo>
                <a:lnTo>
                  <a:pt x="10373254" y="1554947"/>
                </a:lnTo>
                <a:lnTo>
                  <a:pt x="10384684" y="1554947"/>
                </a:lnTo>
                <a:lnTo>
                  <a:pt x="10396161" y="1554947"/>
                </a:lnTo>
                <a:lnTo>
                  <a:pt x="10407591" y="1554947"/>
                </a:lnTo>
                <a:lnTo>
                  <a:pt x="10419021" y="1554947"/>
                </a:lnTo>
                <a:lnTo>
                  <a:pt x="10430452" y="1554947"/>
                </a:lnTo>
                <a:lnTo>
                  <a:pt x="10441881" y="1554947"/>
                </a:lnTo>
                <a:lnTo>
                  <a:pt x="10453358" y="1554947"/>
                </a:lnTo>
                <a:lnTo>
                  <a:pt x="10464789" y="1554947"/>
                </a:lnTo>
                <a:lnTo>
                  <a:pt x="10476219" y="1554947"/>
                </a:lnTo>
                <a:lnTo>
                  <a:pt x="10487649" y="1554947"/>
                </a:lnTo>
                <a:lnTo>
                  <a:pt x="10499079" y="1554947"/>
                </a:lnTo>
                <a:lnTo>
                  <a:pt x="10510556" y="1554947"/>
                </a:lnTo>
                <a:lnTo>
                  <a:pt x="10521987" y="1554947"/>
                </a:lnTo>
                <a:lnTo>
                  <a:pt x="10533416" y="1554947"/>
                </a:lnTo>
                <a:lnTo>
                  <a:pt x="10544847" y="1554947"/>
                </a:lnTo>
                <a:lnTo>
                  <a:pt x="10556277" y="1554947"/>
                </a:lnTo>
                <a:lnTo>
                  <a:pt x="10567754" y="1554947"/>
                </a:lnTo>
                <a:lnTo>
                  <a:pt x="10579184" y="1554947"/>
                </a:lnTo>
                <a:lnTo>
                  <a:pt x="10590614" y="1554947"/>
                </a:lnTo>
                <a:lnTo>
                  <a:pt x="10602045" y="1554947"/>
                </a:lnTo>
                <a:lnTo>
                  <a:pt x="10613474" y="1554947"/>
                </a:lnTo>
                <a:lnTo>
                  <a:pt x="10624951" y="1554947"/>
                </a:lnTo>
                <a:lnTo>
                  <a:pt x="10636382" y="1554947"/>
                </a:lnTo>
                <a:lnTo>
                  <a:pt x="10647812" y="1554947"/>
                </a:lnTo>
                <a:lnTo>
                  <a:pt x="10659241" y="1554947"/>
                </a:lnTo>
                <a:lnTo>
                  <a:pt x="10670672" y="1554947"/>
                </a:lnTo>
                <a:lnTo>
                  <a:pt x="10682149" y="1554947"/>
                </a:lnTo>
                <a:lnTo>
                  <a:pt x="10693580" y="1554947"/>
                </a:lnTo>
                <a:lnTo>
                  <a:pt x="10705009" y="1554947"/>
                </a:lnTo>
                <a:lnTo>
                  <a:pt x="10716439" y="1554947"/>
                </a:lnTo>
                <a:lnTo>
                  <a:pt x="10727870" y="1554947"/>
                </a:lnTo>
                <a:lnTo>
                  <a:pt x="10739347" y="1554947"/>
                </a:lnTo>
                <a:lnTo>
                  <a:pt x="10750778" y="1554947"/>
                </a:lnTo>
                <a:lnTo>
                  <a:pt x="10762207" y="1554947"/>
                </a:lnTo>
                <a:lnTo>
                  <a:pt x="10773637" y="1554947"/>
                </a:lnTo>
                <a:lnTo>
                  <a:pt x="10785067" y="1554947"/>
                </a:lnTo>
                <a:lnTo>
                  <a:pt x="10796544" y="1554947"/>
                </a:lnTo>
                <a:lnTo>
                  <a:pt x="10807975" y="1554947"/>
                </a:lnTo>
                <a:lnTo>
                  <a:pt x="10819405" y="1554947"/>
                </a:lnTo>
                <a:lnTo>
                  <a:pt x="10830834" y="1554947"/>
                </a:lnTo>
                <a:lnTo>
                  <a:pt x="10842265" y="1554947"/>
                </a:lnTo>
                <a:lnTo>
                  <a:pt x="10853742" y="1554947"/>
                </a:lnTo>
                <a:lnTo>
                  <a:pt x="10865173" y="1554947"/>
                </a:lnTo>
                <a:lnTo>
                  <a:pt x="10876602" y="1554947"/>
                </a:lnTo>
                <a:lnTo>
                  <a:pt x="10888032" y="1554947"/>
                </a:lnTo>
                <a:lnTo>
                  <a:pt x="10899463" y="1554947"/>
                </a:lnTo>
                <a:lnTo>
                  <a:pt x="10910892" y="1554947"/>
                </a:lnTo>
                <a:lnTo>
                  <a:pt x="10922369" y="1554947"/>
                </a:lnTo>
                <a:lnTo>
                  <a:pt x="10933800" y="1554947"/>
                </a:lnTo>
                <a:lnTo>
                  <a:pt x="10945230" y="1554947"/>
                </a:lnTo>
                <a:lnTo>
                  <a:pt x="10956660" y="1554947"/>
                </a:lnTo>
                <a:lnTo>
                  <a:pt x="10968090" y="1554947"/>
                </a:lnTo>
                <a:lnTo>
                  <a:pt x="10979567" y="1554947"/>
                </a:lnTo>
                <a:lnTo>
                  <a:pt x="10990998" y="1554947"/>
                </a:lnTo>
                <a:lnTo>
                  <a:pt x="11002427" y="1554947"/>
                </a:lnTo>
                <a:lnTo>
                  <a:pt x="11013858" y="1554947"/>
                </a:lnTo>
                <a:lnTo>
                  <a:pt x="11025287" y="1554947"/>
                </a:lnTo>
                <a:lnTo>
                  <a:pt x="11036765" y="1554947"/>
                </a:lnTo>
                <a:lnTo>
                  <a:pt x="11048195" y="1554947"/>
                </a:lnTo>
                <a:lnTo>
                  <a:pt x="11059625" y="1554947"/>
                </a:lnTo>
                <a:lnTo>
                  <a:pt x="11071056" y="1554947"/>
                </a:lnTo>
                <a:lnTo>
                  <a:pt x="11082485" y="1554947"/>
                </a:lnTo>
                <a:lnTo>
                  <a:pt x="11093962" y="1554947"/>
                </a:lnTo>
                <a:lnTo>
                  <a:pt x="11105393" y="1554947"/>
                </a:lnTo>
                <a:lnTo>
                  <a:pt x="11116823" y="1554947"/>
                </a:lnTo>
                <a:lnTo>
                  <a:pt x="11128253" y="1554947"/>
                </a:lnTo>
                <a:lnTo>
                  <a:pt x="11139683" y="1554947"/>
                </a:lnTo>
                <a:lnTo>
                  <a:pt x="11151160" y="1554947"/>
                </a:lnTo>
                <a:lnTo>
                  <a:pt x="11162591" y="1554947"/>
                </a:lnTo>
                <a:lnTo>
                  <a:pt x="11174020" y="1554947"/>
                </a:lnTo>
                <a:lnTo>
                  <a:pt x="11185451" y="1554947"/>
                </a:lnTo>
                <a:lnTo>
                  <a:pt x="11196881" y="1554947"/>
                </a:lnTo>
                <a:lnTo>
                  <a:pt x="11208358" y="1554947"/>
                </a:lnTo>
                <a:lnTo>
                  <a:pt x="11218359" y="1554947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1" name="Freeform 80">
            <a:extLst>
              <a:ext uri="{FF2B5EF4-FFF2-40B4-BE49-F238E27FC236}">
                <a16:creationId xmlns:a16="http://schemas.microsoft.com/office/drawing/2014/main" id="{2652454A-774F-D54E-9163-DFE2FAFD0783}"/>
              </a:ext>
            </a:extLst>
          </p:cNvPr>
          <p:cNvSpPr/>
          <p:nvPr/>
        </p:nvSpPr>
        <p:spPr>
          <a:xfrm>
            <a:off x="638362" y="4353373"/>
            <a:ext cx="8413769" cy="1079449"/>
          </a:xfrm>
          <a:custGeom>
            <a:avLst/>
            <a:gdLst>
              <a:gd name="connsiteX0" fmla="*/ 0 w 11218359"/>
              <a:gd name="connsiteY0" fmla="*/ 1439266 h 1439265"/>
              <a:gd name="connsiteX1" fmla="*/ 9149 w 11218359"/>
              <a:gd name="connsiteY1" fmla="*/ 1439266 h 1439265"/>
              <a:gd name="connsiteX2" fmla="*/ 20588 w 11218359"/>
              <a:gd name="connsiteY2" fmla="*/ 1439266 h 1439265"/>
              <a:gd name="connsiteX3" fmla="*/ 32028 w 11218359"/>
              <a:gd name="connsiteY3" fmla="*/ 1439266 h 1439265"/>
              <a:gd name="connsiteX4" fmla="*/ 43467 w 11218359"/>
              <a:gd name="connsiteY4" fmla="*/ 1439266 h 1439265"/>
              <a:gd name="connsiteX5" fmla="*/ 54907 w 11218359"/>
              <a:gd name="connsiteY5" fmla="*/ 1439266 h 1439265"/>
              <a:gd name="connsiteX6" fmla="*/ 66346 w 11218359"/>
              <a:gd name="connsiteY6" fmla="*/ 1439266 h 1439265"/>
              <a:gd name="connsiteX7" fmla="*/ 77786 w 11218359"/>
              <a:gd name="connsiteY7" fmla="*/ 1439266 h 1439265"/>
              <a:gd name="connsiteX8" fmla="*/ 89225 w 11218359"/>
              <a:gd name="connsiteY8" fmla="*/ 1439266 h 1439265"/>
              <a:gd name="connsiteX9" fmla="*/ 100665 w 11218359"/>
              <a:gd name="connsiteY9" fmla="*/ 1439266 h 1439265"/>
              <a:gd name="connsiteX10" fmla="*/ 112104 w 11218359"/>
              <a:gd name="connsiteY10" fmla="*/ 1439266 h 1439265"/>
              <a:gd name="connsiteX11" fmla="*/ 123544 w 11218359"/>
              <a:gd name="connsiteY11" fmla="*/ 1439266 h 1439265"/>
              <a:gd name="connsiteX12" fmla="*/ 134979 w 11218359"/>
              <a:gd name="connsiteY12" fmla="*/ 1439266 h 1439265"/>
              <a:gd name="connsiteX13" fmla="*/ 146423 w 11218359"/>
              <a:gd name="connsiteY13" fmla="*/ 1439266 h 1439265"/>
              <a:gd name="connsiteX14" fmla="*/ 157858 w 11218359"/>
              <a:gd name="connsiteY14" fmla="*/ 1439266 h 1439265"/>
              <a:gd name="connsiteX15" fmla="*/ 169297 w 11218359"/>
              <a:gd name="connsiteY15" fmla="*/ 1439266 h 1439265"/>
              <a:gd name="connsiteX16" fmla="*/ 180737 w 11218359"/>
              <a:gd name="connsiteY16" fmla="*/ 1439266 h 1439265"/>
              <a:gd name="connsiteX17" fmla="*/ 192176 w 11218359"/>
              <a:gd name="connsiteY17" fmla="*/ 1439266 h 1439265"/>
              <a:gd name="connsiteX18" fmla="*/ 203616 w 11218359"/>
              <a:gd name="connsiteY18" fmla="*/ 1439266 h 1439265"/>
              <a:gd name="connsiteX19" fmla="*/ 215055 w 11218359"/>
              <a:gd name="connsiteY19" fmla="*/ 1439266 h 1439265"/>
              <a:gd name="connsiteX20" fmla="*/ 226495 w 11218359"/>
              <a:gd name="connsiteY20" fmla="*/ 1439266 h 1439265"/>
              <a:gd name="connsiteX21" fmla="*/ 237935 w 11218359"/>
              <a:gd name="connsiteY21" fmla="*/ 1439266 h 1439265"/>
              <a:gd name="connsiteX22" fmla="*/ 249374 w 11218359"/>
              <a:gd name="connsiteY22" fmla="*/ 1439266 h 1439265"/>
              <a:gd name="connsiteX23" fmla="*/ 260814 w 11218359"/>
              <a:gd name="connsiteY23" fmla="*/ 1439266 h 1439265"/>
              <a:gd name="connsiteX24" fmla="*/ 272253 w 11218359"/>
              <a:gd name="connsiteY24" fmla="*/ 1439266 h 1439265"/>
              <a:gd name="connsiteX25" fmla="*/ 283693 w 11218359"/>
              <a:gd name="connsiteY25" fmla="*/ 1439266 h 1439265"/>
              <a:gd name="connsiteX26" fmla="*/ 295132 w 11218359"/>
              <a:gd name="connsiteY26" fmla="*/ 1439266 h 1439265"/>
              <a:gd name="connsiteX27" fmla="*/ 306572 w 11218359"/>
              <a:gd name="connsiteY27" fmla="*/ 1439266 h 1439265"/>
              <a:gd name="connsiteX28" fmla="*/ 318011 w 11218359"/>
              <a:gd name="connsiteY28" fmla="*/ 1439266 h 1439265"/>
              <a:gd name="connsiteX29" fmla="*/ 329451 w 11218359"/>
              <a:gd name="connsiteY29" fmla="*/ 1439266 h 1439265"/>
              <a:gd name="connsiteX30" fmla="*/ 340890 w 11218359"/>
              <a:gd name="connsiteY30" fmla="*/ 1439266 h 1439265"/>
              <a:gd name="connsiteX31" fmla="*/ 352330 w 11218359"/>
              <a:gd name="connsiteY31" fmla="*/ 1439266 h 1439265"/>
              <a:gd name="connsiteX32" fmla="*/ 363769 w 11218359"/>
              <a:gd name="connsiteY32" fmla="*/ 1439266 h 1439265"/>
              <a:gd name="connsiteX33" fmla="*/ 375209 w 11218359"/>
              <a:gd name="connsiteY33" fmla="*/ 1439266 h 1439265"/>
              <a:gd name="connsiteX34" fmla="*/ 386648 w 11218359"/>
              <a:gd name="connsiteY34" fmla="*/ 1439266 h 1439265"/>
              <a:gd name="connsiteX35" fmla="*/ 398088 w 11218359"/>
              <a:gd name="connsiteY35" fmla="*/ 1439266 h 1439265"/>
              <a:gd name="connsiteX36" fmla="*/ 409527 w 11218359"/>
              <a:gd name="connsiteY36" fmla="*/ 1439266 h 1439265"/>
              <a:gd name="connsiteX37" fmla="*/ 420967 w 11218359"/>
              <a:gd name="connsiteY37" fmla="*/ 1439266 h 1439265"/>
              <a:gd name="connsiteX38" fmla="*/ 432406 w 11218359"/>
              <a:gd name="connsiteY38" fmla="*/ 1439266 h 1439265"/>
              <a:gd name="connsiteX39" fmla="*/ 443846 w 11218359"/>
              <a:gd name="connsiteY39" fmla="*/ 1439266 h 1439265"/>
              <a:gd name="connsiteX40" fmla="*/ 455285 w 11218359"/>
              <a:gd name="connsiteY40" fmla="*/ 1439266 h 1439265"/>
              <a:gd name="connsiteX41" fmla="*/ 466725 w 11218359"/>
              <a:gd name="connsiteY41" fmla="*/ 1439266 h 1439265"/>
              <a:gd name="connsiteX42" fmla="*/ 478165 w 11218359"/>
              <a:gd name="connsiteY42" fmla="*/ 1439266 h 1439265"/>
              <a:gd name="connsiteX43" fmla="*/ 489604 w 11218359"/>
              <a:gd name="connsiteY43" fmla="*/ 1439266 h 1439265"/>
              <a:gd name="connsiteX44" fmla="*/ 501044 w 11218359"/>
              <a:gd name="connsiteY44" fmla="*/ 1439266 h 1439265"/>
              <a:gd name="connsiteX45" fmla="*/ 512483 w 11218359"/>
              <a:gd name="connsiteY45" fmla="*/ 1439266 h 1439265"/>
              <a:gd name="connsiteX46" fmla="*/ 523923 w 11218359"/>
              <a:gd name="connsiteY46" fmla="*/ 1439266 h 1439265"/>
              <a:gd name="connsiteX47" fmla="*/ 535362 w 11218359"/>
              <a:gd name="connsiteY47" fmla="*/ 1439266 h 1439265"/>
              <a:gd name="connsiteX48" fmla="*/ 546802 w 11218359"/>
              <a:gd name="connsiteY48" fmla="*/ 1439266 h 1439265"/>
              <a:gd name="connsiteX49" fmla="*/ 558241 w 11218359"/>
              <a:gd name="connsiteY49" fmla="*/ 1439266 h 1439265"/>
              <a:gd name="connsiteX50" fmla="*/ 569681 w 11218359"/>
              <a:gd name="connsiteY50" fmla="*/ 1439266 h 1439265"/>
              <a:gd name="connsiteX51" fmla="*/ 581120 w 11218359"/>
              <a:gd name="connsiteY51" fmla="*/ 1439266 h 1439265"/>
              <a:gd name="connsiteX52" fmla="*/ 592560 w 11218359"/>
              <a:gd name="connsiteY52" fmla="*/ 1439266 h 1439265"/>
              <a:gd name="connsiteX53" fmla="*/ 603999 w 11218359"/>
              <a:gd name="connsiteY53" fmla="*/ 1439266 h 1439265"/>
              <a:gd name="connsiteX54" fmla="*/ 615439 w 11218359"/>
              <a:gd name="connsiteY54" fmla="*/ 1439266 h 1439265"/>
              <a:gd name="connsiteX55" fmla="*/ 626878 w 11218359"/>
              <a:gd name="connsiteY55" fmla="*/ 1439266 h 1439265"/>
              <a:gd name="connsiteX56" fmla="*/ 638318 w 11218359"/>
              <a:gd name="connsiteY56" fmla="*/ 1439266 h 1439265"/>
              <a:gd name="connsiteX57" fmla="*/ 649757 w 11218359"/>
              <a:gd name="connsiteY57" fmla="*/ 1439266 h 1439265"/>
              <a:gd name="connsiteX58" fmla="*/ 661192 w 11218359"/>
              <a:gd name="connsiteY58" fmla="*/ 1439266 h 1439265"/>
              <a:gd name="connsiteX59" fmla="*/ 672632 w 11218359"/>
              <a:gd name="connsiteY59" fmla="*/ 1439266 h 1439265"/>
              <a:gd name="connsiteX60" fmla="*/ 684071 w 11218359"/>
              <a:gd name="connsiteY60" fmla="*/ 1439266 h 1439265"/>
              <a:gd name="connsiteX61" fmla="*/ 695511 w 11218359"/>
              <a:gd name="connsiteY61" fmla="*/ 1439266 h 1439265"/>
              <a:gd name="connsiteX62" fmla="*/ 706950 w 11218359"/>
              <a:gd name="connsiteY62" fmla="*/ 1439266 h 1439265"/>
              <a:gd name="connsiteX63" fmla="*/ 718390 w 11218359"/>
              <a:gd name="connsiteY63" fmla="*/ 1439266 h 1439265"/>
              <a:gd name="connsiteX64" fmla="*/ 729829 w 11218359"/>
              <a:gd name="connsiteY64" fmla="*/ 1439266 h 1439265"/>
              <a:gd name="connsiteX65" fmla="*/ 741269 w 11218359"/>
              <a:gd name="connsiteY65" fmla="*/ 1439266 h 1439265"/>
              <a:gd name="connsiteX66" fmla="*/ 752708 w 11218359"/>
              <a:gd name="connsiteY66" fmla="*/ 1439266 h 1439265"/>
              <a:gd name="connsiteX67" fmla="*/ 764148 w 11218359"/>
              <a:gd name="connsiteY67" fmla="*/ 1439266 h 1439265"/>
              <a:gd name="connsiteX68" fmla="*/ 775587 w 11218359"/>
              <a:gd name="connsiteY68" fmla="*/ 1439266 h 1439265"/>
              <a:gd name="connsiteX69" fmla="*/ 787027 w 11218359"/>
              <a:gd name="connsiteY69" fmla="*/ 1439266 h 1439265"/>
              <a:gd name="connsiteX70" fmla="*/ 798467 w 11218359"/>
              <a:gd name="connsiteY70" fmla="*/ 1439266 h 1439265"/>
              <a:gd name="connsiteX71" fmla="*/ 809906 w 11218359"/>
              <a:gd name="connsiteY71" fmla="*/ 1439266 h 1439265"/>
              <a:gd name="connsiteX72" fmla="*/ 821346 w 11218359"/>
              <a:gd name="connsiteY72" fmla="*/ 1439266 h 1439265"/>
              <a:gd name="connsiteX73" fmla="*/ 832785 w 11218359"/>
              <a:gd name="connsiteY73" fmla="*/ 1439266 h 1439265"/>
              <a:gd name="connsiteX74" fmla="*/ 844225 w 11218359"/>
              <a:gd name="connsiteY74" fmla="*/ 1439266 h 1439265"/>
              <a:gd name="connsiteX75" fmla="*/ 855664 w 11218359"/>
              <a:gd name="connsiteY75" fmla="*/ 1439266 h 1439265"/>
              <a:gd name="connsiteX76" fmla="*/ 867104 w 11218359"/>
              <a:gd name="connsiteY76" fmla="*/ 1439266 h 1439265"/>
              <a:gd name="connsiteX77" fmla="*/ 878543 w 11218359"/>
              <a:gd name="connsiteY77" fmla="*/ 1439266 h 1439265"/>
              <a:gd name="connsiteX78" fmla="*/ 889983 w 11218359"/>
              <a:gd name="connsiteY78" fmla="*/ 1439266 h 1439265"/>
              <a:gd name="connsiteX79" fmla="*/ 901422 w 11218359"/>
              <a:gd name="connsiteY79" fmla="*/ 1439266 h 1439265"/>
              <a:gd name="connsiteX80" fmla="*/ 912862 w 11218359"/>
              <a:gd name="connsiteY80" fmla="*/ 1439266 h 1439265"/>
              <a:gd name="connsiteX81" fmla="*/ 924301 w 11218359"/>
              <a:gd name="connsiteY81" fmla="*/ 1439266 h 1439265"/>
              <a:gd name="connsiteX82" fmla="*/ 935741 w 11218359"/>
              <a:gd name="connsiteY82" fmla="*/ 1439266 h 1439265"/>
              <a:gd name="connsiteX83" fmla="*/ 947180 w 11218359"/>
              <a:gd name="connsiteY83" fmla="*/ 1439266 h 1439265"/>
              <a:gd name="connsiteX84" fmla="*/ 958620 w 11218359"/>
              <a:gd name="connsiteY84" fmla="*/ 1439266 h 1439265"/>
              <a:gd name="connsiteX85" fmla="*/ 970059 w 11218359"/>
              <a:gd name="connsiteY85" fmla="*/ 1439266 h 1439265"/>
              <a:gd name="connsiteX86" fmla="*/ 981499 w 11218359"/>
              <a:gd name="connsiteY86" fmla="*/ 1439266 h 1439265"/>
              <a:gd name="connsiteX87" fmla="*/ 992938 w 11218359"/>
              <a:gd name="connsiteY87" fmla="*/ 1439266 h 1439265"/>
              <a:gd name="connsiteX88" fmla="*/ 1004378 w 11218359"/>
              <a:gd name="connsiteY88" fmla="*/ 1439266 h 1439265"/>
              <a:gd name="connsiteX89" fmla="*/ 1015818 w 11218359"/>
              <a:gd name="connsiteY89" fmla="*/ 1439266 h 1439265"/>
              <a:gd name="connsiteX90" fmla="*/ 1027257 w 11218359"/>
              <a:gd name="connsiteY90" fmla="*/ 1439266 h 1439265"/>
              <a:gd name="connsiteX91" fmla="*/ 1038697 w 11218359"/>
              <a:gd name="connsiteY91" fmla="*/ 1439266 h 1439265"/>
              <a:gd name="connsiteX92" fmla="*/ 1050136 w 11218359"/>
              <a:gd name="connsiteY92" fmla="*/ 1439266 h 1439265"/>
              <a:gd name="connsiteX93" fmla="*/ 1061576 w 11218359"/>
              <a:gd name="connsiteY93" fmla="*/ 1439266 h 1439265"/>
              <a:gd name="connsiteX94" fmla="*/ 1073015 w 11218359"/>
              <a:gd name="connsiteY94" fmla="*/ 1439266 h 1439265"/>
              <a:gd name="connsiteX95" fmla="*/ 1084455 w 11218359"/>
              <a:gd name="connsiteY95" fmla="*/ 1439266 h 1439265"/>
              <a:gd name="connsiteX96" fmla="*/ 1095894 w 11218359"/>
              <a:gd name="connsiteY96" fmla="*/ 1439266 h 1439265"/>
              <a:gd name="connsiteX97" fmla="*/ 1107334 w 11218359"/>
              <a:gd name="connsiteY97" fmla="*/ 1439266 h 1439265"/>
              <a:gd name="connsiteX98" fmla="*/ 1118773 w 11218359"/>
              <a:gd name="connsiteY98" fmla="*/ 1439266 h 1439265"/>
              <a:gd name="connsiteX99" fmla="*/ 1130213 w 11218359"/>
              <a:gd name="connsiteY99" fmla="*/ 1439266 h 1439265"/>
              <a:gd name="connsiteX100" fmla="*/ 1141652 w 11218359"/>
              <a:gd name="connsiteY100" fmla="*/ 1439266 h 1439265"/>
              <a:gd name="connsiteX101" fmla="*/ 1153092 w 11218359"/>
              <a:gd name="connsiteY101" fmla="*/ 1439266 h 1439265"/>
              <a:gd name="connsiteX102" fmla="*/ 1164531 w 11218359"/>
              <a:gd name="connsiteY102" fmla="*/ 1439266 h 1439265"/>
              <a:gd name="connsiteX103" fmla="*/ 1175971 w 11218359"/>
              <a:gd name="connsiteY103" fmla="*/ 1439266 h 1439265"/>
              <a:gd name="connsiteX104" fmla="*/ 1187406 w 11218359"/>
              <a:gd name="connsiteY104" fmla="*/ 1439266 h 1439265"/>
              <a:gd name="connsiteX105" fmla="*/ 1198845 w 11218359"/>
              <a:gd name="connsiteY105" fmla="*/ 1439266 h 1439265"/>
              <a:gd name="connsiteX106" fmla="*/ 1210285 w 11218359"/>
              <a:gd name="connsiteY106" fmla="*/ 1439266 h 1439265"/>
              <a:gd name="connsiteX107" fmla="*/ 1221724 w 11218359"/>
              <a:gd name="connsiteY107" fmla="*/ 1439266 h 1439265"/>
              <a:gd name="connsiteX108" fmla="*/ 1233164 w 11218359"/>
              <a:gd name="connsiteY108" fmla="*/ 1439266 h 1439265"/>
              <a:gd name="connsiteX109" fmla="*/ 1244603 w 11218359"/>
              <a:gd name="connsiteY109" fmla="*/ 1439266 h 1439265"/>
              <a:gd name="connsiteX110" fmla="*/ 1256043 w 11218359"/>
              <a:gd name="connsiteY110" fmla="*/ 1439266 h 1439265"/>
              <a:gd name="connsiteX111" fmla="*/ 1267482 w 11218359"/>
              <a:gd name="connsiteY111" fmla="*/ 1439266 h 1439265"/>
              <a:gd name="connsiteX112" fmla="*/ 1278922 w 11218359"/>
              <a:gd name="connsiteY112" fmla="*/ 1439266 h 1439265"/>
              <a:gd name="connsiteX113" fmla="*/ 1290361 w 11218359"/>
              <a:gd name="connsiteY113" fmla="*/ 1439266 h 1439265"/>
              <a:gd name="connsiteX114" fmla="*/ 1301801 w 11218359"/>
              <a:gd name="connsiteY114" fmla="*/ 1439266 h 1439265"/>
              <a:gd name="connsiteX115" fmla="*/ 1313240 w 11218359"/>
              <a:gd name="connsiteY115" fmla="*/ 1439266 h 1439265"/>
              <a:gd name="connsiteX116" fmla="*/ 1324680 w 11218359"/>
              <a:gd name="connsiteY116" fmla="*/ 1439266 h 1439265"/>
              <a:gd name="connsiteX117" fmla="*/ 1336120 w 11218359"/>
              <a:gd name="connsiteY117" fmla="*/ 1439266 h 1439265"/>
              <a:gd name="connsiteX118" fmla="*/ 1347559 w 11218359"/>
              <a:gd name="connsiteY118" fmla="*/ 1439266 h 1439265"/>
              <a:gd name="connsiteX119" fmla="*/ 1358999 w 11218359"/>
              <a:gd name="connsiteY119" fmla="*/ 1439266 h 1439265"/>
              <a:gd name="connsiteX120" fmla="*/ 1370438 w 11218359"/>
              <a:gd name="connsiteY120" fmla="*/ 1439266 h 1439265"/>
              <a:gd name="connsiteX121" fmla="*/ 1381878 w 11218359"/>
              <a:gd name="connsiteY121" fmla="*/ 1439266 h 1439265"/>
              <a:gd name="connsiteX122" fmla="*/ 1393317 w 11218359"/>
              <a:gd name="connsiteY122" fmla="*/ 1439266 h 1439265"/>
              <a:gd name="connsiteX123" fmla="*/ 1404757 w 11218359"/>
              <a:gd name="connsiteY123" fmla="*/ 1439266 h 1439265"/>
              <a:gd name="connsiteX124" fmla="*/ 1416196 w 11218359"/>
              <a:gd name="connsiteY124" fmla="*/ 1439266 h 1439265"/>
              <a:gd name="connsiteX125" fmla="*/ 1427636 w 11218359"/>
              <a:gd name="connsiteY125" fmla="*/ 1439266 h 1439265"/>
              <a:gd name="connsiteX126" fmla="*/ 1439075 w 11218359"/>
              <a:gd name="connsiteY126" fmla="*/ 1439266 h 1439265"/>
              <a:gd name="connsiteX127" fmla="*/ 1450515 w 11218359"/>
              <a:gd name="connsiteY127" fmla="*/ 1439266 h 1439265"/>
              <a:gd name="connsiteX128" fmla="*/ 1461954 w 11218359"/>
              <a:gd name="connsiteY128" fmla="*/ 1439266 h 1439265"/>
              <a:gd name="connsiteX129" fmla="*/ 1473394 w 11218359"/>
              <a:gd name="connsiteY129" fmla="*/ 1439266 h 1439265"/>
              <a:gd name="connsiteX130" fmla="*/ 1484833 w 11218359"/>
              <a:gd name="connsiteY130" fmla="*/ 1439266 h 1439265"/>
              <a:gd name="connsiteX131" fmla="*/ 1496273 w 11218359"/>
              <a:gd name="connsiteY131" fmla="*/ 1439266 h 1439265"/>
              <a:gd name="connsiteX132" fmla="*/ 1507712 w 11218359"/>
              <a:gd name="connsiteY132" fmla="*/ 1439266 h 1439265"/>
              <a:gd name="connsiteX133" fmla="*/ 1519152 w 11218359"/>
              <a:gd name="connsiteY133" fmla="*/ 1439266 h 1439265"/>
              <a:gd name="connsiteX134" fmla="*/ 1530591 w 11218359"/>
              <a:gd name="connsiteY134" fmla="*/ 1439266 h 1439265"/>
              <a:gd name="connsiteX135" fmla="*/ 1542031 w 11218359"/>
              <a:gd name="connsiteY135" fmla="*/ 1439266 h 1439265"/>
              <a:gd name="connsiteX136" fmla="*/ 1553471 w 11218359"/>
              <a:gd name="connsiteY136" fmla="*/ 1439266 h 1439265"/>
              <a:gd name="connsiteX137" fmla="*/ 1564910 w 11218359"/>
              <a:gd name="connsiteY137" fmla="*/ 1439266 h 1439265"/>
              <a:gd name="connsiteX138" fmla="*/ 1576349 w 11218359"/>
              <a:gd name="connsiteY138" fmla="*/ 1439266 h 1439265"/>
              <a:gd name="connsiteX139" fmla="*/ 1587789 w 11218359"/>
              <a:gd name="connsiteY139" fmla="*/ 1439266 h 1439265"/>
              <a:gd name="connsiteX140" fmla="*/ 1599229 w 11218359"/>
              <a:gd name="connsiteY140" fmla="*/ 1439266 h 1439265"/>
              <a:gd name="connsiteX141" fmla="*/ 1610668 w 11218359"/>
              <a:gd name="connsiteY141" fmla="*/ 1439266 h 1439265"/>
              <a:gd name="connsiteX142" fmla="*/ 1622107 w 11218359"/>
              <a:gd name="connsiteY142" fmla="*/ 1439266 h 1439265"/>
              <a:gd name="connsiteX143" fmla="*/ 1633547 w 11218359"/>
              <a:gd name="connsiteY143" fmla="*/ 1439266 h 1439265"/>
              <a:gd name="connsiteX144" fmla="*/ 1644987 w 11218359"/>
              <a:gd name="connsiteY144" fmla="*/ 1439266 h 1439265"/>
              <a:gd name="connsiteX145" fmla="*/ 1656426 w 11218359"/>
              <a:gd name="connsiteY145" fmla="*/ 1439266 h 1439265"/>
              <a:gd name="connsiteX146" fmla="*/ 1667866 w 11218359"/>
              <a:gd name="connsiteY146" fmla="*/ 1439266 h 1439265"/>
              <a:gd name="connsiteX147" fmla="*/ 1679305 w 11218359"/>
              <a:gd name="connsiteY147" fmla="*/ 1439266 h 1439265"/>
              <a:gd name="connsiteX148" fmla="*/ 1690745 w 11218359"/>
              <a:gd name="connsiteY148" fmla="*/ 1439266 h 1439265"/>
              <a:gd name="connsiteX149" fmla="*/ 1702184 w 11218359"/>
              <a:gd name="connsiteY149" fmla="*/ 1439266 h 1439265"/>
              <a:gd name="connsiteX150" fmla="*/ 1713619 w 11218359"/>
              <a:gd name="connsiteY150" fmla="*/ 1439266 h 1439265"/>
              <a:gd name="connsiteX151" fmla="*/ 1725063 w 11218359"/>
              <a:gd name="connsiteY151" fmla="*/ 1439266 h 1439265"/>
              <a:gd name="connsiteX152" fmla="*/ 1736498 w 11218359"/>
              <a:gd name="connsiteY152" fmla="*/ 1439266 h 1439265"/>
              <a:gd name="connsiteX153" fmla="*/ 1747938 w 11218359"/>
              <a:gd name="connsiteY153" fmla="*/ 1439266 h 1439265"/>
              <a:gd name="connsiteX154" fmla="*/ 1759377 w 11218359"/>
              <a:gd name="connsiteY154" fmla="*/ 1439266 h 1439265"/>
              <a:gd name="connsiteX155" fmla="*/ 1770817 w 11218359"/>
              <a:gd name="connsiteY155" fmla="*/ 1439266 h 1439265"/>
              <a:gd name="connsiteX156" fmla="*/ 1782256 w 11218359"/>
              <a:gd name="connsiteY156" fmla="*/ 1439266 h 1439265"/>
              <a:gd name="connsiteX157" fmla="*/ 1793696 w 11218359"/>
              <a:gd name="connsiteY157" fmla="*/ 1439266 h 1439265"/>
              <a:gd name="connsiteX158" fmla="*/ 1805135 w 11218359"/>
              <a:gd name="connsiteY158" fmla="*/ 1439266 h 1439265"/>
              <a:gd name="connsiteX159" fmla="*/ 1816575 w 11218359"/>
              <a:gd name="connsiteY159" fmla="*/ 1439266 h 1439265"/>
              <a:gd name="connsiteX160" fmla="*/ 1828014 w 11218359"/>
              <a:gd name="connsiteY160" fmla="*/ 1439266 h 1439265"/>
              <a:gd name="connsiteX161" fmla="*/ 1839454 w 11218359"/>
              <a:gd name="connsiteY161" fmla="*/ 1439266 h 1439265"/>
              <a:gd name="connsiteX162" fmla="*/ 1850893 w 11218359"/>
              <a:gd name="connsiteY162" fmla="*/ 1439266 h 1439265"/>
              <a:gd name="connsiteX163" fmla="*/ 1862333 w 11218359"/>
              <a:gd name="connsiteY163" fmla="*/ 1439266 h 1439265"/>
              <a:gd name="connsiteX164" fmla="*/ 1873772 w 11218359"/>
              <a:gd name="connsiteY164" fmla="*/ 1439266 h 1439265"/>
              <a:gd name="connsiteX165" fmla="*/ 1885212 w 11218359"/>
              <a:gd name="connsiteY165" fmla="*/ 1439266 h 1439265"/>
              <a:gd name="connsiteX166" fmla="*/ 1896651 w 11218359"/>
              <a:gd name="connsiteY166" fmla="*/ 1439266 h 1439265"/>
              <a:gd name="connsiteX167" fmla="*/ 1908091 w 11218359"/>
              <a:gd name="connsiteY167" fmla="*/ 1439266 h 1439265"/>
              <a:gd name="connsiteX168" fmla="*/ 1919531 w 11218359"/>
              <a:gd name="connsiteY168" fmla="*/ 1439266 h 1439265"/>
              <a:gd name="connsiteX169" fmla="*/ 1930970 w 11218359"/>
              <a:gd name="connsiteY169" fmla="*/ 1439266 h 1439265"/>
              <a:gd name="connsiteX170" fmla="*/ 1942409 w 11218359"/>
              <a:gd name="connsiteY170" fmla="*/ 1439266 h 1439265"/>
              <a:gd name="connsiteX171" fmla="*/ 1953849 w 11218359"/>
              <a:gd name="connsiteY171" fmla="*/ 1439266 h 1439265"/>
              <a:gd name="connsiteX172" fmla="*/ 1965289 w 11218359"/>
              <a:gd name="connsiteY172" fmla="*/ 1439266 h 1439265"/>
              <a:gd name="connsiteX173" fmla="*/ 1976728 w 11218359"/>
              <a:gd name="connsiteY173" fmla="*/ 1439266 h 1439265"/>
              <a:gd name="connsiteX174" fmla="*/ 1988168 w 11218359"/>
              <a:gd name="connsiteY174" fmla="*/ 1439266 h 1439265"/>
              <a:gd name="connsiteX175" fmla="*/ 1999607 w 11218359"/>
              <a:gd name="connsiteY175" fmla="*/ 1439266 h 1439265"/>
              <a:gd name="connsiteX176" fmla="*/ 2011047 w 11218359"/>
              <a:gd name="connsiteY176" fmla="*/ 1439266 h 1439265"/>
              <a:gd name="connsiteX177" fmla="*/ 2022486 w 11218359"/>
              <a:gd name="connsiteY177" fmla="*/ 1439266 h 1439265"/>
              <a:gd name="connsiteX178" fmla="*/ 2033926 w 11218359"/>
              <a:gd name="connsiteY178" fmla="*/ 1439266 h 1439265"/>
              <a:gd name="connsiteX179" fmla="*/ 2045365 w 11218359"/>
              <a:gd name="connsiteY179" fmla="*/ 1439266 h 1439265"/>
              <a:gd name="connsiteX180" fmla="*/ 2056805 w 11218359"/>
              <a:gd name="connsiteY180" fmla="*/ 1439266 h 1439265"/>
              <a:gd name="connsiteX181" fmla="*/ 2068244 w 11218359"/>
              <a:gd name="connsiteY181" fmla="*/ 1439266 h 1439265"/>
              <a:gd name="connsiteX182" fmla="*/ 2079684 w 11218359"/>
              <a:gd name="connsiteY182" fmla="*/ 1439266 h 1439265"/>
              <a:gd name="connsiteX183" fmla="*/ 2091123 w 11218359"/>
              <a:gd name="connsiteY183" fmla="*/ 1439266 h 1439265"/>
              <a:gd name="connsiteX184" fmla="*/ 2102563 w 11218359"/>
              <a:gd name="connsiteY184" fmla="*/ 1439266 h 1439265"/>
              <a:gd name="connsiteX185" fmla="*/ 2114002 w 11218359"/>
              <a:gd name="connsiteY185" fmla="*/ 1439266 h 1439265"/>
              <a:gd name="connsiteX186" fmla="*/ 2125442 w 11218359"/>
              <a:gd name="connsiteY186" fmla="*/ 1439266 h 1439265"/>
              <a:gd name="connsiteX187" fmla="*/ 2136882 w 11218359"/>
              <a:gd name="connsiteY187" fmla="*/ 1439266 h 1439265"/>
              <a:gd name="connsiteX188" fmla="*/ 2148321 w 11218359"/>
              <a:gd name="connsiteY188" fmla="*/ 1439266 h 1439265"/>
              <a:gd name="connsiteX189" fmla="*/ 2159760 w 11218359"/>
              <a:gd name="connsiteY189" fmla="*/ 1439266 h 1439265"/>
              <a:gd name="connsiteX190" fmla="*/ 2171200 w 11218359"/>
              <a:gd name="connsiteY190" fmla="*/ 1439266 h 1439265"/>
              <a:gd name="connsiteX191" fmla="*/ 2182640 w 11218359"/>
              <a:gd name="connsiteY191" fmla="*/ 1439266 h 1439265"/>
              <a:gd name="connsiteX192" fmla="*/ 2194079 w 11218359"/>
              <a:gd name="connsiteY192" fmla="*/ 1439266 h 1439265"/>
              <a:gd name="connsiteX193" fmla="*/ 2205519 w 11218359"/>
              <a:gd name="connsiteY193" fmla="*/ 1439266 h 1439265"/>
              <a:gd name="connsiteX194" fmla="*/ 2216958 w 11218359"/>
              <a:gd name="connsiteY194" fmla="*/ 1439266 h 1439265"/>
              <a:gd name="connsiteX195" fmla="*/ 2228393 w 11218359"/>
              <a:gd name="connsiteY195" fmla="*/ 1439266 h 1439265"/>
              <a:gd name="connsiteX196" fmla="*/ 2239837 w 11218359"/>
              <a:gd name="connsiteY196" fmla="*/ 1439266 h 1439265"/>
              <a:gd name="connsiteX197" fmla="*/ 2251272 w 11218359"/>
              <a:gd name="connsiteY197" fmla="*/ 1439266 h 1439265"/>
              <a:gd name="connsiteX198" fmla="*/ 2262716 w 11218359"/>
              <a:gd name="connsiteY198" fmla="*/ 1439266 h 1439265"/>
              <a:gd name="connsiteX199" fmla="*/ 2274151 w 11218359"/>
              <a:gd name="connsiteY199" fmla="*/ 1439266 h 1439265"/>
              <a:gd name="connsiteX200" fmla="*/ 2285591 w 11218359"/>
              <a:gd name="connsiteY200" fmla="*/ 1439266 h 1439265"/>
              <a:gd name="connsiteX201" fmla="*/ 2297030 w 11218359"/>
              <a:gd name="connsiteY201" fmla="*/ 1439266 h 1439265"/>
              <a:gd name="connsiteX202" fmla="*/ 2308470 w 11218359"/>
              <a:gd name="connsiteY202" fmla="*/ 1439266 h 1439265"/>
              <a:gd name="connsiteX203" fmla="*/ 2319909 w 11218359"/>
              <a:gd name="connsiteY203" fmla="*/ 1439266 h 1439265"/>
              <a:gd name="connsiteX204" fmla="*/ 2331349 w 11218359"/>
              <a:gd name="connsiteY204" fmla="*/ 1439266 h 1439265"/>
              <a:gd name="connsiteX205" fmla="*/ 2342788 w 11218359"/>
              <a:gd name="connsiteY205" fmla="*/ 1439266 h 1439265"/>
              <a:gd name="connsiteX206" fmla="*/ 2354228 w 11218359"/>
              <a:gd name="connsiteY206" fmla="*/ 1439266 h 1439265"/>
              <a:gd name="connsiteX207" fmla="*/ 2365667 w 11218359"/>
              <a:gd name="connsiteY207" fmla="*/ 1439266 h 1439265"/>
              <a:gd name="connsiteX208" fmla="*/ 2377107 w 11218359"/>
              <a:gd name="connsiteY208" fmla="*/ 1439266 h 1439265"/>
              <a:gd name="connsiteX209" fmla="*/ 2388546 w 11218359"/>
              <a:gd name="connsiteY209" fmla="*/ 1439266 h 1439265"/>
              <a:gd name="connsiteX210" fmla="*/ 2399986 w 11218359"/>
              <a:gd name="connsiteY210" fmla="*/ 1439266 h 1439265"/>
              <a:gd name="connsiteX211" fmla="*/ 2411425 w 11218359"/>
              <a:gd name="connsiteY211" fmla="*/ 1439266 h 1439265"/>
              <a:gd name="connsiteX212" fmla="*/ 2422865 w 11218359"/>
              <a:gd name="connsiteY212" fmla="*/ 1439266 h 1439265"/>
              <a:gd name="connsiteX213" fmla="*/ 2434304 w 11218359"/>
              <a:gd name="connsiteY213" fmla="*/ 1439266 h 1439265"/>
              <a:gd name="connsiteX214" fmla="*/ 2445744 w 11218359"/>
              <a:gd name="connsiteY214" fmla="*/ 1439266 h 1439265"/>
              <a:gd name="connsiteX215" fmla="*/ 2457184 w 11218359"/>
              <a:gd name="connsiteY215" fmla="*/ 1439266 h 1439265"/>
              <a:gd name="connsiteX216" fmla="*/ 2468623 w 11218359"/>
              <a:gd name="connsiteY216" fmla="*/ 1439266 h 1439265"/>
              <a:gd name="connsiteX217" fmla="*/ 2480062 w 11218359"/>
              <a:gd name="connsiteY217" fmla="*/ 1439266 h 1439265"/>
              <a:gd name="connsiteX218" fmla="*/ 2491502 w 11218359"/>
              <a:gd name="connsiteY218" fmla="*/ 1439266 h 1439265"/>
              <a:gd name="connsiteX219" fmla="*/ 2502942 w 11218359"/>
              <a:gd name="connsiteY219" fmla="*/ 1439266 h 1439265"/>
              <a:gd name="connsiteX220" fmla="*/ 2514381 w 11218359"/>
              <a:gd name="connsiteY220" fmla="*/ 1439266 h 1439265"/>
              <a:gd name="connsiteX221" fmla="*/ 2525821 w 11218359"/>
              <a:gd name="connsiteY221" fmla="*/ 1439266 h 1439265"/>
              <a:gd name="connsiteX222" fmla="*/ 2537260 w 11218359"/>
              <a:gd name="connsiteY222" fmla="*/ 1439266 h 1439265"/>
              <a:gd name="connsiteX223" fmla="*/ 2548700 w 11218359"/>
              <a:gd name="connsiteY223" fmla="*/ 1439266 h 1439265"/>
              <a:gd name="connsiteX224" fmla="*/ 2560139 w 11218359"/>
              <a:gd name="connsiteY224" fmla="*/ 1439266 h 1439265"/>
              <a:gd name="connsiteX225" fmla="*/ 2571579 w 11218359"/>
              <a:gd name="connsiteY225" fmla="*/ 1439266 h 1439265"/>
              <a:gd name="connsiteX226" fmla="*/ 2583018 w 11218359"/>
              <a:gd name="connsiteY226" fmla="*/ 1439266 h 1439265"/>
              <a:gd name="connsiteX227" fmla="*/ 2594458 w 11218359"/>
              <a:gd name="connsiteY227" fmla="*/ 1439266 h 1439265"/>
              <a:gd name="connsiteX228" fmla="*/ 2605897 w 11218359"/>
              <a:gd name="connsiteY228" fmla="*/ 1439266 h 1439265"/>
              <a:gd name="connsiteX229" fmla="*/ 2617337 w 11218359"/>
              <a:gd name="connsiteY229" fmla="*/ 1439266 h 1439265"/>
              <a:gd name="connsiteX230" fmla="*/ 2628776 w 11218359"/>
              <a:gd name="connsiteY230" fmla="*/ 1439266 h 1439265"/>
              <a:gd name="connsiteX231" fmla="*/ 2640216 w 11218359"/>
              <a:gd name="connsiteY231" fmla="*/ 1439266 h 1439265"/>
              <a:gd name="connsiteX232" fmla="*/ 2651655 w 11218359"/>
              <a:gd name="connsiteY232" fmla="*/ 1439266 h 1439265"/>
              <a:gd name="connsiteX233" fmla="*/ 2663095 w 11218359"/>
              <a:gd name="connsiteY233" fmla="*/ 1439266 h 1439265"/>
              <a:gd name="connsiteX234" fmla="*/ 2674535 w 11218359"/>
              <a:gd name="connsiteY234" fmla="*/ 1439266 h 1439265"/>
              <a:gd name="connsiteX235" fmla="*/ 2685974 w 11218359"/>
              <a:gd name="connsiteY235" fmla="*/ 1439266 h 1439265"/>
              <a:gd name="connsiteX236" fmla="*/ 2697413 w 11218359"/>
              <a:gd name="connsiteY236" fmla="*/ 1439266 h 1439265"/>
              <a:gd name="connsiteX237" fmla="*/ 2708853 w 11218359"/>
              <a:gd name="connsiteY237" fmla="*/ 1439266 h 1439265"/>
              <a:gd name="connsiteX238" fmla="*/ 2720293 w 11218359"/>
              <a:gd name="connsiteY238" fmla="*/ 1439266 h 1439265"/>
              <a:gd name="connsiteX239" fmla="*/ 2731727 w 11218359"/>
              <a:gd name="connsiteY239" fmla="*/ 1439266 h 1439265"/>
              <a:gd name="connsiteX240" fmla="*/ 2743172 w 11218359"/>
              <a:gd name="connsiteY240" fmla="*/ 1439266 h 1439265"/>
              <a:gd name="connsiteX241" fmla="*/ 2754611 w 11218359"/>
              <a:gd name="connsiteY241" fmla="*/ 1439266 h 1439265"/>
              <a:gd name="connsiteX242" fmla="*/ 2766046 w 11218359"/>
              <a:gd name="connsiteY242" fmla="*/ 1439266 h 1439265"/>
              <a:gd name="connsiteX243" fmla="*/ 2777490 w 11218359"/>
              <a:gd name="connsiteY243" fmla="*/ 1439266 h 1439265"/>
              <a:gd name="connsiteX244" fmla="*/ 2788925 w 11218359"/>
              <a:gd name="connsiteY244" fmla="*/ 1439266 h 1439265"/>
              <a:gd name="connsiteX245" fmla="*/ 2800364 w 11218359"/>
              <a:gd name="connsiteY245" fmla="*/ 1439266 h 1439265"/>
              <a:gd name="connsiteX246" fmla="*/ 2811804 w 11218359"/>
              <a:gd name="connsiteY246" fmla="*/ 1439266 h 1439265"/>
              <a:gd name="connsiteX247" fmla="*/ 2823243 w 11218359"/>
              <a:gd name="connsiteY247" fmla="*/ 1439266 h 1439265"/>
              <a:gd name="connsiteX248" fmla="*/ 2834683 w 11218359"/>
              <a:gd name="connsiteY248" fmla="*/ 1439266 h 1439265"/>
              <a:gd name="connsiteX249" fmla="*/ 2846123 w 11218359"/>
              <a:gd name="connsiteY249" fmla="*/ 1439266 h 1439265"/>
              <a:gd name="connsiteX250" fmla="*/ 2857562 w 11218359"/>
              <a:gd name="connsiteY250" fmla="*/ 1439266 h 1439265"/>
              <a:gd name="connsiteX251" fmla="*/ 2869001 w 11218359"/>
              <a:gd name="connsiteY251" fmla="*/ 1439266 h 1439265"/>
              <a:gd name="connsiteX252" fmla="*/ 2880441 w 11218359"/>
              <a:gd name="connsiteY252" fmla="*/ 1439266 h 1439265"/>
              <a:gd name="connsiteX253" fmla="*/ 2891881 w 11218359"/>
              <a:gd name="connsiteY253" fmla="*/ 1439266 h 1439265"/>
              <a:gd name="connsiteX254" fmla="*/ 2903320 w 11218359"/>
              <a:gd name="connsiteY254" fmla="*/ 1439266 h 1439265"/>
              <a:gd name="connsiteX255" fmla="*/ 2914760 w 11218359"/>
              <a:gd name="connsiteY255" fmla="*/ 1439266 h 1439265"/>
              <a:gd name="connsiteX256" fmla="*/ 2926199 w 11218359"/>
              <a:gd name="connsiteY256" fmla="*/ 1439266 h 1439265"/>
              <a:gd name="connsiteX257" fmla="*/ 2937639 w 11218359"/>
              <a:gd name="connsiteY257" fmla="*/ 1439266 h 1439265"/>
              <a:gd name="connsiteX258" fmla="*/ 2949078 w 11218359"/>
              <a:gd name="connsiteY258" fmla="*/ 1439266 h 1439265"/>
              <a:gd name="connsiteX259" fmla="*/ 2960518 w 11218359"/>
              <a:gd name="connsiteY259" fmla="*/ 1439266 h 1439265"/>
              <a:gd name="connsiteX260" fmla="*/ 2971957 w 11218359"/>
              <a:gd name="connsiteY260" fmla="*/ 1439266 h 1439265"/>
              <a:gd name="connsiteX261" fmla="*/ 2983397 w 11218359"/>
              <a:gd name="connsiteY261" fmla="*/ 1439266 h 1439265"/>
              <a:gd name="connsiteX262" fmla="*/ 2994837 w 11218359"/>
              <a:gd name="connsiteY262" fmla="*/ 1439266 h 1439265"/>
              <a:gd name="connsiteX263" fmla="*/ 3006276 w 11218359"/>
              <a:gd name="connsiteY263" fmla="*/ 1439266 h 1439265"/>
              <a:gd name="connsiteX264" fmla="*/ 3017715 w 11218359"/>
              <a:gd name="connsiteY264" fmla="*/ 1439266 h 1439265"/>
              <a:gd name="connsiteX265" fmla="*/ 3029155 w 11218359"/>
              <a:gd name="connsiteY265" fmla="*/ 1439266 h 1439265"/>
              <a:gd name="connsiteX266" fmla="*/ 3040594 w 11218359"/>
              <a:gd name="connsiteY266" fmla="*/ 1439266 h 1439265"/>
              <a:gd name="connsiteX267" fmla="*/ 3052034 w 11218359"/>
              <a:gd name="connsiteY267" fmla="*/ 1439266 h 1439265"/>
              <a:gd name="connsiteX268" fmla="*/ 3063474 w 11218359"/>
              <a:gd name="connsiteY268" fmla="*/ 1439266 h 1439265"/>
              <a:gd name="connsiteX269" fmla="*/ 3074913 w 11218359"/>
              <a:gd name="connsiteY269" fmla="*/ 1439266 h 1439265"/>
              <a:gd name="connsiteX270" fmla="*/ 3086352 w 11218359"/>
              <a:gd name="connsiteY270" fmla="*/ 1439266 h 1439265"/>
              <a:gd name="connsiteX271" fmla="*/ 3097792 w 11218359"/>
              <a:gd name="connsiteY271" fmla="*/ 1439266 h 1439265"/>
              <a:gd name="connsiteX272" fmla="*/ 3109232 w 11218359"/>
              <a:gd name="connsiteY272" fmla="*/ 1439266 h 1439265"/>
              <a:gd name="connsiteX273" fmla="*/ 3120671 w 11218359"/>
              <a:gd name="connsiteY273" fmla="*/ 1439266 h 1439265"/>
              <a:gd name="connsiteX274" fmla="*/ 3132111 w 11218359"/>
              <a:gd name="connsiteY274" fmla="*/ 1439266 h 1439265"/>
              <a:gd name="connsiteX275" fmla="*/ 3143550 w 11218359"/>
              <a:gd name="connsiteY275" fmla="*/ 1439266 h 1439265"/>
              <a:gd name="connsiteX276" fmla="*/ 3154990 w 11218359"/>
              <a:gd name="connsiteY276" fmla="*/ 1439266 h 1439265"/>
              <a:gd name="connsiteX277" fmla="*/ 3166429 w 11218359"/>
              <a:gd name="connsiteY277" fmla="*/ 1439266 h 1439265"/>
              <a:gd name="connsiteX278" fmla="*/ 3177869 w 11218359"/>
              <a:gd name="connsiteY278" fmla="*/ 1439266 h 1439265"/>
              <a:gd name="connsiteX279" fmla="*/ 3189308 w 11218359"/>
              <a:gd name="connsiteY279" fmla="*/ 1439266 h 1439265"/>
              <a:gd name="connsiteX280" fmla="*/ 3200748 w 11218359"/>
              <a:gd name="connsiteY280" fmla="*/ 1439266 h 1439265"/>
              <a:gd name="connsiteX281" fmla="*/ 3212187 w 11218359"/>
              <a:gd name="connsiteY281" fmla="*/ 1439266 h 1439265"/>
              <a:gd name="connsiteX282" fmla="*/ 3223627 w 11218359"/>
              <a:gd name="connsiteY282" fmla="*/ 1439266 h 1439265"/>
              <a:gd name="connsiteX283" fmla="*/ 3235066 w 11218359"/>
              <a:gd name="connsiteY283" fmla="*/ 1439266 h 1439265"/>
              <a:gd name="connsiteX284" fmla="*/ 3246501 w 11218359"/>
              <a:gd name="connsiteY284" fmla="*/ 1439266 h 1439265"/>
              <a:gd name="connsiteX285" fmla="*/ 3257945 w 11218359"/>
              <a:gd name="connsiteY285" fmla="*/ 1439266 h 1439265"/>
              <a:gd name="connsiteX286" fmla="*/ 3269385 w 11218359"/>
              <a:gd name="connsiteY286" fmla="*/ 1439266 h 1439265"/>
              <a:gd name="connsiteX287" fmla="*/ 3280825 w 11218359"/>
              <a:gd name="connsiteY287" fmla="*/ 1439266 h 1439265"/>
              <a:gd name="connsiteX288" fmla="*/ 3292264 w 11218359"/>
              <a:gd name="connsiteY288" fmla="*/ 1439266 h 1439265"/>
              <a:gd name="connsiteX289" fmla="*/ 3303699 w 11218359"/>
              <a:gd name="connsiteY289" fmla="*/ 1439266 h 1439265"/>
              <a:gd name="connsiteX290" fmla="*/ 3315143 w 11218359"/>
              <a:gd name="connsiteY290" fmla="*/ 1439266 h 1439265"/>
              <a:gd name="connsiteX291" fmla="*/ 3326578 w 11218359"/>
              <a:gd name="connsiteY291" fmla="*/ 1439266 h 1439265"/>
              <a:gd name="connsiteX292" fmla="*/ 3338017 w 11218359"/>
              <a:gd name="connsiteY292" fmla="*/ 1439266 h 1439265"/>
              <a:gd name="connsiteX293" fmla="*/ 3349457 w 11218359"/>
              <a:gd name="connsiteY293" fmla="*/ 1439266 h 1439265"/>
              <a:gd name="connsiteX294" fmla="*/ 3360896 w 11218359"/>
              <a:gd name="connsiteY294" fmla="*/ 1439266 h 1439265"/>
              <a:gd name="connsiteX295" fmla="*/ 3372336 w 11218359"/>
              <a:gd name="connsiteY295" fmla="*/ 1439266 h 1439265"/>
              <a:gd name="connsiteX296" fmla="*/ 3383776 w 11218359"/>
              <a:gd name="connsiteY296" fmla="*/ 1439266 h 1439265"/>
              <a:gd name="connsiteX297" fmla="*/ 3395215 w 11218359"/>
              <a:gd name="connsiteY297" fmla="*/ 1439266 h 1439265"/>
              <a:gd name="connsiteX298" fmla="*/ 3406654 w 11218359"/>
              <a:gd name="connsiteY298" fmla="*/ 1439266 h 1439265"/>
              <a:gd name="connsiteX299" fmla="*/ 3418094 w 11218359"/>
              <a:gd name="connsiteY299" fmla="*/ 1439266 h 1439265"/>
              <a:gd name="connsiteX300" fmla="*/ 3429534 w 11218359"/>
              <a:gd name="connsiteY300" fmla="*/ 1439266 h 1439265"/>
              <a:gd name="connsiteX301" fmla="*/ 3440973 w 11218359"/>
              <a:gd name="connsiteY301" fmla="*/ 1439266 h 1439265"/>
              <a:gd name="connsiteX302" fmla="*/ 3452413 w 11218359"/>
              <a:gd name="connsiteY302" fmla="*/ 1439266 h 1439265"/>
              <a:gd name="connsiteX303" fmla="*/ 3463852 w 11218359"/>
              <a:gd name="connsiteY303" fmla="*/ 1439266 h 1439265"/>
              <a:gd name="connsiteX304" fmla="*/ 3475292 w 11218359"/>
              <a:gd name="connsiteY304" fmla="*/ 1439266 h 1439265"/>
              <a:gd name="connsiteX305" fmla="*/ 3486731 w 11218359"/>
              <a:gd name="connsiteY305" fmla="*/ 1439266 h 1439265"/>
              <a:gd name="connsiteX306" fmla="*/ 3498171 w 11218359"/>
              <a:gd name="connsiteY306" fmla="*/ 1439266 h 1439265"/>
              <a:gd name="connsiteX307" fmla="*/ 3509610 w 11218359"/>
              <a:gd name="connsiteY307" fmla="*/ 1439266 h 1439265"/>
              <a:gd name="connsiteX308" fmla="*/ 3521050 w 11218359"/>
              <a:gd name="connsiteY308" fmla="*/ 1439266 h 1439265"/>
              <a:gd name="connsiteX309" fmla="*/ 3532489 w 11218359"/>
              <a:gd name="connsiteY309" fmla="*/ 1439266 h 1439265"/>
              <a:gd name="connsiteX310" fmla="*/ 3543929 w 11218359"/>
              <a:gd name="connsiteY310" fmla="*/ 1439266 h 1439265"/>
              <a:gd name="connsiteX311" fmla="*/ 3555368 w 11218359"/>
              <a:gd name="connsiteY311" fmla="*/ 1439266 h 1439265"/>
              <a:gd name="connsiteX312" fmla="*/ 3566808 w 11218359"/>
              <a:gd name="connsiteY312" fmla="*/ 1439266 h 1439265"/>
              <a:gd name="connsiteX313" fmla="*/ 3578247 w 11218359"/>
              <a:gd name="connsiteY313" fmla="*/ 1439266 h 1439265"/>
              <a:gd name="connsiteX314" fmla="*/ 3589687 w 11218359"/>
              <a:gd name="connsiteY314" fmla="*/ 1439266 h 1439265"/>
              <a:gd name="connsiteX315" fmla="*/ 3601127 w 11218359"/>
              <a:gd name="connsiteY315" fmla="*/ 1439266 h 1439265"/>
              <a:gd name="connsiteX316" fmla="*/ 3612566 w 11218359"/>
              <a:gd name="connsiteY316" fmla="*/ 1439266 h 1439265"/>
              <a:gd name="connsiteX317" fmla="*/ 3624005 w 11218359"/>
              <a:gd name="connsiteY317" fmla="*/ 1439266 h 1439265"/>
              <a:gd name="connsiteX318" fmla="*/ 3635445 w 11218359"/>
              <a:gd name="connsiteY318" fmla="*/ 1439266 h 1439265"/>
              <a:gd name="connsiteX319" fmla="*/ 3646885 w 11218359"/>
              <a:gd name="connsiteY319" fmla="*/ 1439266 h 1439265"/>
              <a:gd name="connsiteX320" fmla="*/ 3658324 w 11218359"/>
              <a:gd name="connsiteY320" fmla="*/ 1439266 h 1439265"/>
              <a:gd name="connsiteX321" fmla="*/ 3669764 w 11218359"/>
              <a:gd name="connsiteY321" fmla="*/ 1439266 h 1439265"/>
              <a:gd name="connsiteX322" fmla="*/ 3681203 w 11218359"/>
              <a:gd name="connsiteY322" fmla="*/ 1439266 h 1439265"/>
              <a:gd name="connsiteX323" fmla="*/ 3692643 w 11218359"/>
              <a:gd name="connsiteY323" fmla="*/ 1439266 h 1439265"/>
              <a:gd name="connsiteX324" fmla="*/ 3704082 w 11218359"/>
              <a:gd name="connsiteY324" fmla="*/ 1439266 h 1439265"/>
              <a:gd name="connsiteX325" fmla="*/ 3715522 w 11218359"/>
              <a:gd name="connsiteY325" fmla="*/ 1439266 h 1439265"/>
              <a:gd name="connsiteX326" fmla="*/ 3726961 w 11218359"/>
              <a:gd name="connsiteY326" fmla="*/ 1439266 h 1439265"/>
              <a:gd name="connsiteX327" fmla="*/ 3738401 w 11218359"/>
              <a:gd name="connsiteY327" fmla="*/ 1439266 h 1439265"/>
              <a:gd name="connsiteX328" fmla="*/ 3749840 w 11218359"/>
              <a:gd name="connsiteY328" fmla="*/ 1439266 h 1439265"/>
              <a:gd name="connsiteX329" fmla="*/ 3761280 w 11218359"/>
              <a:gd name="connsiteY329" fmla="*/ 1439266 h 1439265"/>
              <a:gd name="connsiteX330" fmla="*/ 3772719 w 11218359"/>
              <a:gd name="connsiteY330" fmla="*/ 1439266 h 1439265"/>
              <a:gd name="connsiteX331" fmla="*/ 3784154 w 11218359"/>
              <a:gd name="connsiteY331" fmla="*/ 1439266 h 1439265"/>
              <a:gd name="connsiteX332" fmla="*/ 3795598 w 11218359"/>
              <a:gd name="connsiteY332" fmla="*/ 1439266 h 1439265"/>
              <a:gd name="connsiteX333" fmla="*/ 3807033 w 11218359"/>
              <a:gd name="connsiteY333" fmla="*/ 1439266 h 1439265"/>
              <a:gd name="connsiteX334" fmla="*/ 3818473 w 11218359"/>
              <a:gd name="connsiteY334" fmla="*/ 1439266 h 1439265"/>
              <a:gd name="connsiteX335" fmla="*/ 3829917 w 11218359"/>
              <a:gd name="connsiteY335" fmla="*/ 1439266 h 1439265"/>
              <a:gd name="connsiteX336" fmla="*/ 3841352 w 11218359"/>
              <a:gd name="connsiteY336" fmla="*/ 1439266 h 1439265"/>
              <a:gd name="connsiteX337" fmla="*/ 3852791 w 11218359"/>
              <a:gd name="connsiteY337" fmla="*/ 1439266 h 1439265"/>
              <a:gd name="connsiteX338" fmla="*/ 3864231 w 11218359"/>
              <a:gd name="connsiteY338" fmla="*/ 1439266 h 1439265"/>
              <a:gd name="connsiteX339" fmla="*/ 3875670 w 11218359"/>
              <a:gd name="connsiteY339" fmla="*/ 1439266 h 1439265"/>
              <a:gd name="connsiteX340" fmla="*/ 3887110 w 11218359"/>
              <a:gd name="connsiteY340" fmla="*/ 1439266 h 1439265"/>
              <a:gd name="connsiteX341" fmla="*/ 3898549 w 11218359"/>
              <a:gd name="connsiteY341" fmla="*/ 1439266 h 1439265"/>
              <a:gd name="connsiteX342" fmla="*/ 3909989 w 11218359"/>
              <a:gd name="connsiteY342" fmla="*/ 1439266 h 1439265"/>
              <a:gd name="connsiteX343" fmla="*/ 3921447 w 11218359"/>
              <a:gd name="connsiteY343" fmla="*/ 1439266 h 1439265"/>
              <a:gd name="connsiteX344" fmla="*/ 3932878 w 11218359"/>
              <a:gd name="connsiteY344" fmla="*/ 1439266 h 1439265"/>
              <a:gd name="connsiteX345" fmla="*/ 3944307 w 11218359"/>
              <a:gd name="connsiteY345" fmla="*/ 1439266 h 1439265"/>
              <a:gd name="connsiteX346" fmla="*/ 3955737 w 11218359"/>
              <a:gd name="connsiteY346" fmla="*/ 1439266 h 1439265"/>
              <a:gd name="connsiteX347" fmla="*/ 3967167 w 11218359"/>
              <a:gd name="connsiteY347" fmla="*/ 1439266 h 1439265"/>
              <a:gd name="connsiteX348" fmla="*/ 3978645 w 11218359"/>
              <a:gd name="connsiteY348" fmla="*/ 1439266 h 1439265"/>
              <a:gd name="connsiteX349" fmla="*/ 3990075 w 11218359"/>
              <a:gd name="connsiteY349" fmla="*/ 1439266 h 1439265"/>
              <a:gd name="connsiteX350" fmla="*/ 4001505 w 11218359"/>
              <a:gd name="connsiteY350" fmla="*/ 1439266 h 1439265"/>
              <a:gd name="connsiteX351" fmla="*/ 4012935 w 11218359"/>
              <a:gd name="connsiteY351" fmla="*/ 1439266 h 1439265"/>
              <a:gd name="connsiteX352" fmla="*/ 4024365 w 11218359"/>
              <a:gd name="connsiteY352" fmla="*/ 1439266 h 1439265"/>
              <a:gd name="connsiteX353" fmla="*/ 4035843 w 11218359"/>
              <a:gd name="connsiteY353" fmla="*/ 1439266 h 1439265"/>
              <a:gd name="connsiteX354" fmla="*/ 4047273 w 11218359"/>
              <a:gd name="connsiteY354" fmla="*/ 1439266 h 1439265"/>
              <a:gd name="connsiteX355" fmla="*/ 4058702 w 11218359"/>
              <a:gd name="connsiteY355" fmla="*/ 1439266 h 1439265"/>
              <a:gd name="connsiteX356" fmla="*/ 4070133 w 11218359"/>
              <a:gd name="connsiteY356" fmla="*/ 1439266 h 1439265"/>
              <a:gd name="connsiteX357" fmla="*/ 4081563 w 11218359"/>
              <a:gd name="connsiteY357" fmla="*/ 1439266 h 1439265"/>
              <a:gd name="connsiteX358" fmla="*/ 4093040 w 11218359"/>
              <a:gd name="connsiteY358" fmla="*/ 1439266 h 1439265"/>
              <a:gd name="connsiteX359" fmla="*/ 4104471 w 11218359"/>
              <a:gd name="connsiteY359" fmla="*/ 1439266 h 1439265"/>
              <a:gd name="connsiteX360" fmla="*/ 4115900 w 11218359"/>
              <a:gd name="connsiteY360" fmla="*/ 1439266 h 1439265"/>
              <a:gd name="connsiteX361" fmla="*/ 4127330 w 11218359"/>
              <a:gd name="connsiteY361" fmla="*/ 1439266 h 1439265"/>
              <a:gd name="connsiteX362" fmla="*/ 4138760 w 11218359"/>
              <a:gd name="connsiteY362" fmla="*/ 1439266 h 1439265"/>
              <a:gd name="connsiteX363" fmla="*/ 4150238 w 11218359"/>
              <a:gd name="connsiteY363" fmla="*/ 1439266 h 1439265"/>
              <a:gd name="connsiteX364" fmla="*/ 4161668 w 11218359"/>
              <a:gd name="connsiteY364" fmla="*/ 1439266 h 1439265"/>
              <a:gd name="connsiteX365" fmla="*/ 4173098 w 11218359"/>
              <a:gd name="connsiteY365" fmla="*/ 1439266 h 1439265"/>
              <a:gd name="connsiteX366" fmla="*/ 4184528 w 11218359"/>
              <a:gd name="connsiteY366" fmla="*/ 1439266 h 1439265"/>
              <a:gd name="connsiteX367" fmla="*/ 4195958 w 11218359"/>
              <a:gd name="connsiteY367" fmla="*/ 1439266 h 1439265"/>
              <a:gd name="connsiteX368" fmla="*/ 4207436 w 11218359"/>
              <a:gd name="connsiteY368" fmla="*/ 1439266 h 1439265"/>
              <a:gd name="connsiteX369" fmla="*/ 4218865 w 11218359"/>
              <a:gd name="connsiteY369" fmla="*/ 1439266 h 1439265"/>
              <a:gd name="connsiteX370" fmla="*/ 4230296 w 11218359"/>
              <a:gd name="connsiteY370" fmla="*/ 1439266 h 1439265"/>
              <a:gd name="connsiteX371" fmla="*/ 4241726 w 11218359"/>
              <a:gd name="connsiteY371" fmla="*/ 1439266 h 1439265"/>
              <a:gd name="connsiteX372" fmla="*/ 4253156 w 11218359"/>
              <a:gd name="connsiteY372" fmla="*/ 1439266 h 1439265"/>
              <a:gd name="connsiteX373" fmla="*/ 4264634 w 11218359"/>
              <a:gd name="connsiteY373" fmla="*/ 1439266 h 1439265"/>
              <a:gd name="connsiteX374" fmla="*/ 4276063 w 11218359"/>
              <a:gd name="connsiteY374" fmla="*/ 1439266 h 1439265"/>
              <a:gd name="connsiteX375" fmla="*/ 4287493 w 11218359"/>
              <a:gd name="connsiteY375" fmla="*/ 1439266 h 1439265"/>
              <a:gd name="connsiteX376" fmla="*/ 4298923 w 11218359"/>
              <a:gd name="connsiteY376" fmla="*/ 1439266 h 1439265"/>
              <a:gd name="connsiteX377" fmla="*/ 4310353 w 11218359"/>
              <a:gd name="connsiteY377" fmla="*/ 1439266 h 1439265"/>
              <a:gd name="connsiteX378" fmla="*/ 4321831 w 11218359"/>
              <a:gd name="connsiteY378" fmla="*/ 1439266 h 1439265"/>
              <a:gd name="connsiteX379" fmla="*/ 4333261 w 11218359"/>
              <a:gd name="connsiteY379" fmla="*/ 1439266 h 1439265"/>
              <a:gd name="connsiteX380" fmla="*/ 4344691 w 11218359"/>
              <a:gd name="connsiteY380" fmla="*/ 1439266 h 1439265"/>
              <a:gd name="connsiteX381" fmla="*/ 4356121 w 11218359"/>
              <a:gd name="connsiteY381" fmla="*/ 1439266 h 1439265"/>
              <a:gd name="connsiteX382" fmla="*/ 4367551 w 11218359"/>
              <a:gd name="connsiteY382" fmla="*/ 1439266 h 1439265"/>
              <a:gd name="connsiteX383" fmla="*/ 4379028 w 11218359"/>
              <a:gd name="connsiteY383" fmla="*/ 1439266 h 1439265"/>
              <a:gd name="connsiteX384" fmla="*/ 4390458 w 11218359"/>
              <a:gd name="connsiteY384" fmla="*/ 1439266 h 1439265"/>
              <a:gd name="connsiteX385" fmla="*/ 4401889 w 11218359"/>
              <a:gd name="connsiteY385" fmla="*/ 1439266 h 1439265"/>
              <a:gd name="connsiteX386" fmla="*/ 4413319 w 11218359"/>
              <a:gd name="connsiteY386" fmla="*/ 1439266 h 1439265"/>
              <a:gd name="connsiteX387" fmla="*/ 4424749 w 11218359"/>
              <a:gd name="connsiteY387" fmla="*/ 1439266 h 1439265"/>
              <a:gd name="connsiteX388" fmla="*/ 4436226 w 11218359"/>
              <a:gd name="connsiteY388" fmla="*/ 1439266 h 1439265"/>
              <a:gd name="connsiteX389" fmla="*/ 4447656 w 11218359"/>
              <a:gd name="connsiteY389" fmla="*/ 1439266 h 1439265"/>
              <a:gd name="connsiteX390" fmla="*/ 4459086 w 11218359"/>
              <a:gd name="connsiteY390" fmla="*/ 1439266 h 1439265"/>
              <a:gd name="connsiteX391" fmla="*/ 4470516 w 11218359"/>
              <a:gd name="connsiteY391" fmla="*/ 1439266 h 1439265"/>
              <a:gd name="connsiteX392" fmla="*/ 4481946 w 11218359"/>
              <a:gd name="connsiteY392" fmla="*/ 1439266 h 1439265"/>
              <a:gd name="connsiteX393" fmla="*/ 4493424 w 11218359"/>
              <a:gd name="connsiteY393" fmla="*/ 1439266 h 1439265"/>
              <a:gd name="connsiteX394" fmla="*/ 4504854 w 11218359"/>
              <a:gd name="connsiteY394" fmla="*/ 1439266 h 1439265"/>
              <a:gd name="connsiteX395" fmla="*/ 4516284 w 11218359"/>
              <a:gd name="connsiteY395" fmla="*/ 1439266 h 1439265"/>
              <a:gd name="connsiteX396" fmla="*/ 4527714 w 11218359"/>
              <a:gd name="connsiteY396" fmla="*/ 1439266 h 1439265"/>
              <a:gd name="connsiteX397" fmla="*/ 4539144 w 11218359"/>
              <a:gd name="connsiteY397" fmla="*/ 1439266 h 1439265"/>
              <a:gd name="connsiteX398" fmla="*/ 4550621 w 11218359"/>
              <a:gd name="connsiteY398" fmla="*/ 1439266 h 1439265"/>
              <a:gd name="connsiteX399" fmla="*/ 4562051 w 11218359"/>
              <a:gd name="connsiteY399" fmla="*/ 1439266 h 1439265"/>
              <a:gd name="connsiteX400" fmla="*/ 4573482 w 11218359"/>
              <a:gd name="connsiteY400" fmla="*/ 1439266 h 1439265"/>
              <a:gd name="connsiteX401" fmla="*/ 4584912 w 11218359"/>
              <a:gd name="connsiteY401" fmla="*/ 1439266 h 1439265"/>
              <a:gd name="connsiteX402" fmla="*/ 4596341 w 11218359"/>
              <a:gd name="connsiteY402" fmla="*/ 1439266 h 1439265"/>
              <a:gd name="connsiteX403" fmla="*/ 4607771 w 11218359"/>
              <a:gd name="connsiteY403" fmla="*/ 1439266 h 1439265"/>
              <a:gd name="connsiteX404" fmla="*/ 4619249 w 11218359"/>
              <a:gd name="connsiteY404" fmla="*/ 1439266 h 1439265"/>
              <a:gd name="connsiteX405" fmla="*/ 4630679 w 11218359"/>
              <a:gd name="connsiteY405" fmla="*/ 1439266 h 1439265"/>
              <a:gd name="connsiteX406" fmla="*/ 4642109 w 11218359"/>
              <a:gd name="connsiteY406" fmla="*/ 1439266 h 1439265"/>
              <a:gd name="connsiteX407" fmla="*/ 4653539 w 11218359"/>
              <a:gd name="connsiteY407" fmla="*/ 893907 h 1439265"/>
              <a:gd name="connsiteX408" fmla="*/ 4664969 w 11218359"/>
              <a:gd name="connsiteY408" fmla="*/ 115681 h 1439265"/>
              <a:gd name="connsiteX409" fmla="*/ 4676447 w 11218359"/>
              <a:gd name="connsiteY409" fmla="*/ 118686 h 1439265"/>
              <a:gd name="connsiteX410" fmla="*/ 4687877 w 11218359"/>
              <a:gd name="connsiteY410" fmla="*/ 214841 h 1439265"/>
              <a:gd name="connsiteX411" fmla="*/ 4699306 w 11218359"/>
              <a:gd name="connsiteY411" fmla="*/ 243383 h 1439265"/>
              <a:gd name="connsiteX412" fmla="*/ 4710737 w 11218359"/>
              <a:gd name="connsiteY412" fmla="*/ 241883 h 1439265"/>
              <a:gd name="connsiteX413" fmla="*/ 4722167 w 11218359"/>
              <a:gd name="connsiteY413" fmla="*/ 606957 h 1439265"/>
              <a:gd name="connsiteX414" fmla="*/ 4733644 w 11218359"/>
              <a:gd name="connsiteY414" fmla="*/ 564890 h 1439265"/>
              <a:gd name="connsiteX415" fmla="*/ 4745075 w 11218359"/>
              <a:gd name="connsiteY415" fmla="*/ 238877 h 1439265"/>
              <a:gd name="connsiteX416" fmla="*/ 4756504 w 11218359"/>
              <a:gd name="connsiteY416" fmla="*/ 0 h 1439265"/>
              <a:gd name="connsiteX417" fmla="*/ 4767934 w 11218359"/>
              <a:gd name="connsiteY417" fmla="*/ 99155 h 1439265"/>
              <a:gd name="connsiteX418" fmla="*/ 4779364 w 11218359"/>
              <a:gd name="connsiteY418" fmla="*/ 121691 h 1439265"/>
              <a:gd name="connsiteX419" fmla="*/ 4790842 w 11218359"/>
              <a:gd name="connsiteY419" fmla="*/ 438693 h 1439265"/>
              <a:gd name="connsiteX420" fmla="*/ 4802272 w 11218359"/>
              <a:gd name="connsiteY420" fmla="*/ 465734 h 1439265"/>
              <a:gd name="connsiteX421" fmla="*/ 4813702 w 11218359"/>
              <a:gd name="connsiteY421" fmla="*/ 676065 h 1439265"/>
              <a:gd name="connsiteX422" fmla="*/ 4825132 w 11218359"/>
              <a:gd name="connsiteY422" fmla="*/ 363574 h 1439265"/>
              <a:gd name="connsiteX423" fmla="*/ 4836562 w 11218359"/>
              <a:gd name="connsiteY423" fmla="*/ 283950 h 1439265"/>
              <a:gd name="connsiteX424" fmla="*/ 4848040 w 11218359"/>
              <a:gd name="connsiteY424" fmla="*/ 19531 h 1439265"/>
              <a:gd name="connsiteX425" fmla="*/ 4859469 w 11218359"/>
              <a:gd name="connsiteY425" fmla="*/ 1038135 h 1439265"/>
              <a:gd name="connsiteX426" fmla="*/ 4870899 w 11218359"/>
              <a:gd name="connsiteY426" fmla="*/ 1430250 h 1439265"/>
              <a:gd name="connsiteX427" fmla="*/ 4882330 w 11218359"/>
              <a:gd name="connsiteY427" fmla="*/ 1439266 h 1439265"/>
              <a:gd name="connsiteX428" fmla="*/ 4893760 w 11218359"/>
              <a:gd name="connsiteY428" fmla="*/ 1439266 h 1439265"/>
              <a:gd name="connsiteX429" fmla="*/ 4905237 w 11218359"/>
              <a:gd name="connsiteY429" fmla="*/ 1439266 h 1439265"/>
              <a:gd name="connsiteX430" fmla="*/ 4916667 w 11218359"/>
              <a:gd name="connsiteY430" fmla="*/ 1439266 h 1439265"/>
              <a:gd name="connsiteX431" fmla="*/ 4928097 w 11218359"/>
              <a:gd name="connsiteY431" fmla="*/ 1439266 h 1439265"/>
              <a:gd name="connsiteX432" fmla="*/ 4939527 w 11218359"/>
              <a:gd name="connsiteY432" fmla="*/ 1439266 h 1439265"/>
              <a:gd name="connsiteX433" fmla="*/ 4950957 w 11218359"/>
              <a:gd name="connsiteY433" fmla="*/ 1439266 h 1439265"/>
              <a:gd name="connsiteX434" fmla="*/ 4962435 w 11218359"/>
              <a:gd name="connsiteY434" fmla="*/ 1439266 h 1439265"/>
              <a:gd name="connsiteX435" fmla="*/ 4973865 w 11218359"/>
              <a:gd name="connsiteY435" fmla="*/ 1439266 h 1439265"/>
              <a:gd name="connsiteX436" fmla="*/ 4985295 w 11218359"/>
              <a:gd name="connsiteY436" fmla="*/ 1439266 h 1439265"/>
              <a:gd name="connsiteX437" fmla="*/ 4996725 w 11218359"/>
              <a:gd name="connsiteY437" fmla="*/ 1439266 h 1439265"/>
              <a:gd name="connsiteX438" fmla="*/ 5008155 w 11218359"/>
              <a:gd name="connsiteY438" fmla="*/ 1437765 h 1439265"/>
              <a:gd name="connsiteX439" fmla="*/ 5019632 w 11218359"/>
              <a:gd name="connsiteY439" fmla="*/ 1439266 h 1439265"/>
              <a:gd name="connsiteX440" fmla="*/ 5031062 w 11218359"/>
              <a:gd name="connsiteY440" fmla="*/ 1439266 h 1439265"/>
              <a:gd name="connsiteX441" fmla="*/ 5042492 w 11218359"/>
              <a:gd name="connsiteY441" fmla="*/ 1439266 h 1439265"/>
              <a:gd name="connsiteX442" fmla="*/ 5053923 w 11218359"/>
              <a:gd name="connsiteY442" fmla="*/ 1439266 h 1439265"/>
              <a:gd name="connsiteX443" fmla="*/ 5065353 w 11218359"/>
              <a:gd name="connsiteY443" fmla="*/ 1439266 h 1439265"/>
              <a:gd name="connsiteX444" fmla="*/ 5076830 w 11218359"/>
              <a:gd name="connsiteY444" fmla="*/ 1439266 h 1439265"/>
              <a:gd name="connsiteX445" fmla="*/ 5088260 w 11218359"/>
              <a:gd name="connsiteY445" fmla="*/ 1439266 h 1439265"/>
              <a:gd name="connsiteX446" fmla="*/ 5099690 w 11218359"/>
              <a:gd name="connsiteY446" fmla="*/ 1439266 h 1439265"/>
              <a:gd name="connsiteX447" fmla="*/ 5111120 w 11218359"/>
              <a:gd name="connsiteY447" fmla="*/ 1439266 h 1439265"/>
              <a:gd name="connsiteX448" fmla="*/ 5122550 w 11218359"/>
              <a:gd name="connsiteY448" fmla="*/ 1439266 h 1439265"/>
              <a:gd name="connsiteX449" fmla="*/ 5134028 w 11218359"/>
              <a:gd name="connsiteY449" fmla="*/ 1439266 h 1439265"/>
              <a:gd name="connsiteX450" fmla="*/ 5145458 w 11218359"/>
              <a:gd name="connsiteY450" fmla="*/ 1439266 h 1439265"/>
              <a:gd name="connsiteX451" fmla="*/ 5156888 w 11218359"/>
              <a:gd name="connsiteY451" fmla="*/ 1439266 h 1439265"/>
              <a:gd name="connsiteX452" fmla="*/ 5168318 w 11218359"/>
              <a:gd name="connsiteY452" fmla="*/ 1439266 h 1439265"/>
              <a:gd name="connsiteX453" fmla="*/ 5179747 w 11218359"/>
              <a:gd name="connsiteY453" fmla="*/ 1439266 h 1439265"/>
              <a:gd name="connsiteX454" fmla="*/ 5191225 w 11218359"/>
              <a:gd name="connsiteY454" fmla="*/ 1439266 h 1439265"/>
              <a:gd name="connsiteX455" fmla="*/ 5202655 w 11218359"/>
              <a:gd name="connsiteY455" fmla="*/ 1439266 h 1439265"/>
              <a:gd name="connsiteX456" fmla="*/ 5214085 w 11218359"/>
              <a:gd name="connsiteY456" fmla="*/ 1439266 h 1439265"/>
              <a:gd name="connsiteX457" fmla="*/ 5225515 w 11218359"/>
              <a:gd name="connsiteY457" fmla="*/ 1439266 h 1439265"/>
              <a:gd name="connsiteX458" fmla="*/ 5236945 w 11218359"/>
              <a:gd name="connsiteY458" fmla="*/ 1439266 h 1439265"/>
              <a:gd name="connsiteX459" fmla="*/ 5248423 w 11218359"/>
              <a:gd name="connsiteY459" fmla="*/ 1439266 h 1439265"/>
              <a:gd name="connsiteX460" fmla="*/ 5259853 w 11218359"/>
              <a:gd name="connsiteY460" fmla="*/ 1439266 h 1439265"/>
              <a:gd name="connsiteX461" fmla="*/ 5271283 w 11218359"/>
              <a:gd name="connsiteY461" fmla="*/ 1439266 h 1439265"/>
              <a:gd name="connsiteX462" fmla="*/ 5282713 w 11218359"/>
              <a:gd name="connsiteY462" fmla="*/ 1439266 h 1439265"/>
              <a:gd name="connsiteX463" fmla="*/ 5294143 w 11218359"/>
              <a:gd name="connsiteY463" fmla="*/ 1439266 h 1439265"/>
              <a:gd name="connsiteX464" fmla="*/ 5305621 w 11218359"/>
              <a:gd name="connsiteY464" fmla="*/ 1439266 h 1439265"/>
              <a:gd name="connsiteX465" fmla="*/ 5317051 w 11218359"/>
              <a:gd name="connsiteY465" fmla="*/ 1439266 h 1439265"/>
              <a:gd name="connsiteX466" fmla="*/ 5328481 w 11218359"/>
              <a:gd name="connsiteY466" fmla="*/ 1439266 h 1439265"/>
              <a:gd name="connsiteX467" fmla="*/ 5339910 w 11218359"/>
              <a:gd name="connsiteY467" fmla="*/ 1439266 h 1439265"/>
              <a:gd name="connsiteX468" fmla="*/ 5351340 w 11218359"/>
              <a:gd name="connsiteY468" fmla="*/ 1439266 h 1439265"/>
              <a:gd name="connsiteX469" fmla="*/ 5362818 w 11218359"/>
              <a:gd name="connsiteY469" fmla="*/ 1439266 h 1439265"/>
              <a:gd name="connsiteX470" fmla="*/ 5374248 w 11218359"/>
              <a:gd name="connsiteY470" fmla="*/ 1439266 h 1439265"/>
              <a:gd name="connsiteX471" fmla="*/ 5385678 w 11218359"/>
              <a:gd name="connsiteY471" fmla="*/ 1439266 h 1439265"/>
              <a:gd name="connsiteX472" fmla="*/ 5397108 w 11218359"/>
              <a:gd name="connsiteY472" fmla="*/ 1439266 h 1439265"/>
              <a:gd name="connsiteX473" fmla="*/ 5408538 w 11218359"/>
              <a:gd name="connsiteY473" fmla="*/ 1439266 h 1439265"/>
              <a:gd name="connsiteX474" fmla="*/ 5420016 w 11218359"/>
              <a:gd name="connsiteY474" fmla="*/ 1439266 h 1439265"/>
              <a:gd name="connsiteX475" fmla="*/ 5431446 w 11218359"/>
              <a:gd name="connsiteY475" fmla="*/ 1439266 h 1439265"/>
              <a:gd name="connsiteX476" fmla="*/ 5442876 w 11218359"/>
              <a:gd name="connsiteY476" fmla="*/ 1439266 h 1439265"/>
              <a:gd name="connsiteX477" fmla="*/ 5454306 w 11218359"/>
              <a:gd name="connsiteY477" fmla="*/ 1439266 h 1439265"/>
              <a:gd name="connsiteX478" fmla="*/ 5465736 w 11218359"/>
              <a:gd name="connsiteY478" fmla="*/ 1439266 h 1439265"/>
              <a:gd name="connsiteX479" fmla="*/ 5477214 w 11218359"/>
              <a:gd name="connsiteY479" fmla="*/ 1439266 h 1439265"/>
              <a:gd name="connsiteX480" fmla="*/ 5488643 w 11218359"/>
              <a:gd name="connsiteY480" fmla="*/ 1439266 h 1439265"/>
              <a:gd name="connsiteX481" fmla="*/ 5500073 w 11218359"/>
              <a:gd name="connsiteY481" fmla="*/ 1439266 h 1439265"/>
              <a:gd name="connsiteX482" fmla="*/ 5511503 w 11218359"/>
              <a:gd name="connsiteY482" fmla="*/ 1439266 h 1439265"/>
              <a:gd name="connsiteX483" fmla="*/ 5522933 w 11218359"/>
              <a:gd name="connsiteY483" fmla="*/ 1439266 h 1439265"/>
              <a:gd name="connsiteX484" fmla="*/ 5534411 w 11218359"/>
              <a:gd name="connsiteY484" fmla="*/ 1439266 h 1439265"/>
              <a:gd name="connsiteX485" fmla="*/ 5545841 w 11218359"/>
              <a:gd name="connsiteY485" fmla="*/ 1439266 h 1439265"/>
              <a:gd name="connsiteX486" fmla="*/ 5557271 w 11218359"/>
              <a:gd name="connsiteY486" fmla="*/ 1439266 h 1439265"/>
              <a:gd name="connsiteX487" fmla="*/ 5568701 w 11218359"/>
              <a:gd name="connsiteY487" fmla="*/ 1439266 h 1439265"/>
              <a:gd name="connsiteX488" fmla="*/ 5580131 w 11218359"/>
              <a:gd name="connsiteY488" fmla="*/ 1439266 h 1439265"/>
              <a:gd name="connsiteX489" fmla="*/ 5591609 w 11218359"/>
              <a:gd name="connsiteY489" fmla="*/ 1439266 h 1439265"/>
              <a:gd name="connsiteX490" fmla="*/ 5603038 w 11218359"/>
              <a:gd name="connsiteY490" fmla="*/ 1439266 h 1439265"/>
              <a:gd name="connsiteX491" fmla="*/ 5614469 w 11218359"/>
              <a:gd name="connsiteY491" fmla="*/ 1439266 h 1439265"/>
              <a:gd name="connsiteX492" fmla="*/ 5625899 w 11218359"/>
              <a:gd name="connsiteY492" fmla="*/ 1439266 h 1439265"/>
              <a:gd name="connsiteX493" fmla="*/ 5637329 w 11218359"/>
              <a:gd name="connsiteY493" fmla="*/ 1439266 h 1439265"/>
              <a:gd name="connsiteX494" fmla="*/ 5648759 w 11218359"/>
              <a:gd name="connsiteY494" fmla="*/ 1439266 h 1439265"/>
              <a:gd name="connsiteX495" fmla="*/ 5660236 w 11218359"/>
              <a:gd name="connsiteY495" fmla="*/ 1439266 h 1439265"/>
              <a:gd name="connsiteX496" fmla="*/ 5671666 w 11218359"/>
              <a:gd name="connsiteY496" fmla="*/ 1439266 h 1439265"/>
              <a:gd name="connsiteX497" fmla="*/ 5683096 w 11218359"/>
              <a:gd name="connsiteY497" fmla="*/ 1439266 h 1439265"/>
              <a:gd name="connsiteX498" fmla="*/ 5694526 w 11218359"/>
              <a:gd name="connsiteY498" fmla="*/ 1439266 h 1439265"/>
              <a:gd name="connsiteX499" fmla="*/ 5705956 w 11218359"/>
              <a:gd name="connsiteY499" fmla="*/ 1439266 h 1439265"/>
              <a:gd name="connsiteX500" fmla="*/ 5717434 w 11218359"/>
              <a:gd name="connsiteY500" fmla="*/ 1439266 h 1439265"/>
              <a:gd name="connsiteX501" fmla="*/ 5728864 w 11218359"/>
              <a:gd name="connsiteY501" fmla="*/ 1439266 h 1439265"/>
              <a:gd name="connsiteX502" fmla="*/ 5740294 w 11218359"/>
              <a:gd name="connsiteY502" fmla="*/ 1439266 h 1439265"/>
              <a:gd name="connsiteX503" fmla="*/ 5751724 w 11218359"/>
              <a:gd name="connsiteY503" fmla="*/ 1439266 h 1439265"/>
              <a:gd name="connsiteX504" fmla="*/ 5763154 w 11218359"/>
              <a:gd name="connsiteY504" fmla="*/ 1439266 h 1439265"/>
              <a:gd name="connsiteX505" fmla="*/ 5774631 w 11218359"/>
              <a:gd name="connsiteY505" fmla="*/ 1439266 h 1439265"/>
              <a:gd name="connsiteX506" fmla="*/ 5786062 w 11218359"/>
              <a:gd name="connsiteY506" fmla="*/ 1439266 h 1439265"/>
              <a:gd name="connsiteX507" fmla="*/ 5797492 w 11218359"/>
              <a:gd name="connsiteY507" fmla="*/ 1439266 h 1439265"/>
              <a:gd name="connsiteX508" fmla="*/ 5808921 w 11218359"/>
              <a:gd name="connsiteY508" fmla="*/ 1439266 h 1439265"/>
              <a:gd name="connsiteX509" fmla="*/ 5820351 w 11218359"/>
              <a:gd name="connsiteY509" fmla="*/ 1439266 h 1439265"/>
              <a:gd name="connsiteX510" fmla="*/ 5831829 w 11218359"/>
              <a:gd name="connsiteY510" fmla="*/ 1439266 h 1439265"/>
              <a:gd name="connsiteX511" fmla="*/ 5843259 w 11218359"/>
              <a:gd name="connsiteY511" fmla="*/ 1439266 h 1439265"/>
              <a:gd name="connsiteX512" fmla="*/ 5854689 w 11218359"/>
              <a:gd name="connsiteY512" fmla="*/ 1439266 h 1439265"/>
              <a:gd name="connsiteX513" fmla="*/ 5866119 w 11218359"/>
              <a:gd name="connsiteY513" fmla="*/ 1439266 h 1439265"/>
              <a:gd name="connsiteX514" fmla="*/ 5877549 w 11218359"/>
              <a:gd name="connsiteY514" fmla="*/ 1439266 h 1439265"/>
              <a:gd name="connsiteX515" fmla="*/ 5889027 w 11218359"/>
              <a:gd name="connsiteY515" fmla="*/ 1439266 h 1439265"/>
              <a:gd name="connsiteX516" fmla="*/ 5900457 w 11218359"/>
              <a:gd name="connsiteY516" fmla="*/ 1439266 h 1439265"/>
              <a:gd name="connsiteX517" fmla="*/ 5911887 w 11218359"/>
              <a:gd name="connsiteY517" fmla="*/ 1439266 h 1439265"/>
              <a:gd name="connsiteX518" fmla="*/ 5923317 w 11218359"/>
              <a:gd name="connsiteY518" fmla="*/ 1439266 h 1439265"/>
              <a:gd name="connsiteX519" fmla="*/ 5934747 w 11218359"/>
              <a:gd name="connsiteY519" fmla="*/ 1439266 h 1439265"/>
              <a:gd name="connsiteX520" fmla="*/ 5946225 w 11218359"/>
              <a:gd name="connsiteY520" fmla="*/ 1439266 h 1439265"/>
              <a:gd name="connsiteX521" fmla="*/ 5957655 w 11218359"/>
              <a:gd name="connsiteY521" fmla="*/ 1439266 h 1439265"/>
              <a:gd name="connsiteX522" fmla="*/ 5969084 w 11218359"/>
              <a:gd name="connsiteY522" fmla="*/ 1439266 h 1439265"/>
              <a:gd name="connsiteX523" fmla="*/ 5980514 w 11218359"/>
              <a:gd name="connsiteY523" fmla="*/ 1439266 h 1439265"/>
              <a:gd name="connsiteX524" fmla="*/ 5991944 w 11218359"/>
              <a:gd name="connsiteY524" fmla="*/ 1439266 h 1439265"/>
              <a:gd name="connsiteX525" fmla="*/ 6003422 w 11218359"/>
              <a:gd name="connsiteY525" fmla="*/ 1439266 h 1439265"/>
              <a:gd name="connsiteX526" fmla="*/ 6014852 w 11218359"/>
              <a:gd name="connsiteY526" fmla="*/ 1439266 h 1439265"/>
              <a:gd name="connsiteX527" fmla="*/ 6026282 w 11218359"/>
              <a:gd name="connsiteY527" fmla="*/ 1439266 h 1439265"/>
              <a:gd name="connsiteX528" fmla="*/ 6037712 w 11218359"/>
              <a:gd name="connsiteY528" fmla="*/ 1439266 h 1439265"/>
              <a:gd name="connsiteX529" fmla="*/ 6049142 w 11218359"/>
              <a:gd name="connsiteY529" fmla="*/ 1439266 h 1439265"/>
              <a:gd name="connsiteX530" fmla="*/ 6060620 w 11218359"/>
              <a:gd name="connsiteY530" fmla="*/ 1439266 h 1439265"/>
              <a:gd name="connsiteX531" fmla="*/ 6072049 w 11218359"/>
              <a:gd name="connsiteY531" fmla="*/ 1439266 h 1439265"/>
              <a:gd name="connsiteX532" fmla="*/ 6083480 w 11218359"/>
              <a:gd name="connsiteY532" fmla="*/ 1439266 h 1439265"/>
              <a:gd name="connsiteX533" fmla="*/ 6094910 w 11218359"/>
              <a:gd name="connsiteY533" fmla="*/ 1439266 h 1439265"/>
              <a:gd name="connsiteX534" fmla="*/ 6106340 w 11218359"/>
              <a:gd name="connsiteY534" fmla="*/ 1439266 h 1439265"/>
              <a:gd name="connsiteX535" fmla="*/ 6117818 w 11218359"/>
              <a:gd name="connsiteY535" fmla="*/ 1439266 h 1439265"/>
              <a:gd name="connsiteX536" fmla="*/ 6129247 w 11218359"/>
              <a:gd name="connsiteY536" fmla="*/ 1439266 h 1439265"/>
              <a:gd name="connsiteX537" fmla="*/ 6140677 w 11218359"/>
              <a:gd name="connsiteY537" fmla="*/ 1439266 h 1439265"/>
              <a:gd name="connsiteX538" fmla="*/ 6152107 w 11218359"/>
              <a:gd name="connsiteY538" fmla="*/ 1439266 h 1439265"/>
              <a:gd name="connsiteX539" fmla="*/ 6163537 w 11218359"/>
              <a:gd name="connsiteY539" fmla="*/ 1439266 h 1439265"/>
              <a:gd name="connsiteX540" fmla="*/ 6175015 w 11218359"/>
              <a:gd name="connsiteY540" fmla="*/ 1439266 h 1439265"/>
              <a:gd name="connsiteX541" fmla="*/ 6186445 w 11218359"/>
              <a:gd name="connsiteY541" fmla="*/ 1439266 h 1439265"/>
              <a:gd name="connsiteX542" fmla="*/ 6197875 w 11218359"/>
              <a:gd name="connsiteY542" fmla="*/ 1439266 h 1439265"/>
              <a:gd name="connsiteX543" fmla="*/ 6209305 w 11218359"/>
              <a:gd name="connsiteY543" fmla="*/ 1439266 h 1439265"/>
              <a:gd name="connsiteX544" fmla="*/ 6220735 w 11218359"/>
              <a:gd name="connsiteY544" fmla="*/ 1439266 h 1439265"/>
              <a:gd name="connsiteX545" fmla="*/ 6232212 w 11218359"/>
              <a:gd name="connsiteY545" fmla="*/ 1439266 h 1439265"/>
              <a:gd name="connsiteX546" fmla="*/ 6243642 w 11218359"/>
              <a:gd name="connsiteY546" fmla="*/ 1439266 h 1439265"/>
              <a:gd name="connsiteX547" fmla="*/ 6255073 w 11218359"/>
              <a:gd name="connsiteY547" fmla="*/ 1439266 h 1439265"/>
              <a:gd name="connsiteX548" fmla="*/ 6266503 w 11218359"/>
              <a:gd name="connsiteY548" fmla="*/ 1439266 h 1439265"/>
              <a:gd name="connsiteX549" fmla="*/ 6277933 w 11218359"/>
              <a:gd name="connsiteY549" fmla="*/ 1439266 h 1439265"/>
              <a:gd name="connsiteX550" fmla="*/ 6289410 w 11218359"/>
              <a:gd name="connsiteY550" fmla="*/ 1439266 h 1439265"/>
              <a:gd name="connsiteX551" fmla="*/ 6300840 w 11218359"/>
              <a:gd name="connsiteY551" fmla="*/ 1439266 h 1439265"/>
              <a:gd name="connsiteX552" fmla="*/ 6312270 w 11218359"/>
              <a:gd name="connsiteY552" fmla="*/ 1439266 h 1439265"/>
              <a:gd name="connsiteX553" fmla="*/ 6323700 w 11218359"/>
              <a:gd name="connsiteY553" fmla="*/ 1439266 h 1439265"/>
              <a:gd name="connsiteX554" fmla="*/ 6335130 w 11218359"/>
              <a:gd name="connsiteY554" fmla="*/ 1439266 h 1439265"/>
              <a:gd name="connsiteX555" fmla="*/ 6346608 w 11218359"/>
              <a:gd name="connsiteY555" fmla="*/ 1439266 h 1439265"/>
              <a:gd name="connsiteX556" fmla="*/ 6358038 w 11218359"/>
              <a:gd name="connsiteY556" fmla="*/ 1439266 h 1439265"/>
              <a:gd name="connsiteX557" fmla="*/ 6369468 w 11218359"/>
              <a:gd name="connsiteY557" fmla="*/ 1439266 h 1439265"/>
              <a:gd name="connsiteX558" fmla="*/ 6380898 w 11218359"/>
              <a:gd name="connsiteY558" fmla="*/ 1439266 h 1439265"/>
              <a:gd name="connsiteX559" fmla="*/ 6392328 w 11218359"/>
              <a:gd name="connsiteY559" fmla="*/ 1439266 h 1439265"/>
              <a:gd name="connsiteX560" fmla="*/ 6403805 w 11218359"/>
              <a:gd name="connsiteY560" fmla="*/ 1439266 h 1439265"/>
              <a:gd name="connsiteX561" fmla="*/ 6415235 w 11218359"/>
              <a:gd name="connsiteY561" fmla="*/ 1439266 h 1439265"/>
              <a:gd name="connsiteX562" fmla="*/ 6426666 w 11218359"/>
              <a:gd name="connsiteY562" fmla="*/ 1439266 h 1439265"/>
              <a:gd name="connsiteX563" fmla="*/ 6438096 w 11218359"/>
              <a:gd name="connsiteY563" fmla="*/ 1439266 h 1439265"/>
              <a:gd name="connsiteX564" fmla="*/ 6449525 w 11218359"/>
              <a:gd name="connsiteY564" fmla="*/ 1439266 h 1439265"/>
              <a:gd name="connsiteX565" fmla="*/ 6461003 w 11218359"/>
              <a:gd name="connsiteY565" fmla="*/ 1439266 h 1439265"/>
              <a:gd name="connsiteX566" fmla="*/ 6472433 w 11218359"/>
              <a:gd name="connsiteY566" fmla="*/ 1439266 h 1439265"/>
              <a:gd name="connsiteX567" fmla="*/ 6483863 w 11218359"/>
              <a:gd name="connsiteY567" fmla="*/ 1439266 h 1439265"/>
              <a:gd name="connsiteX568" fmla="*/ 6495293 w 11218359"/>
              <a:gd name="connsiteY568" fmla="*/ 1439266 h 1439265"/>
              <a:gd name="connsiteX569" fmla="*/ 6506723 w 11218359"/>
              <a:gd name="connsiteY569" fmla="*/ 1439266 h 1439265"/>
              <a:gd name="connsiteX570" fmla="*/ 6518201 w 11218359"/>
              <a:gd name="connsiteY570" fmla="*/ 1439266 h 1439265"/>
              <a:gd name="connsiteX571" fmla="*/ 6529631 w 11218359"/>
              <a:gd name="connsiteY571" fmla="*/ 1439266 h 1439265"/>
              <a:gd name="connsiteX572" fmla="*/ 6541061 w 11218359"/>
              <a:gd name="connsiteY572" fmla="*/ 1439266 h 1439265"/>
              <a:gd name="connsiteX573" fmla="*/ 6552490 w 11218359"/>
              <a:gd name="connsiteY573" fmla="*/ 1439266 h 1439265"/>
              <a:gd name="connsiteX574" fmla="*/ 6563921 w 11218359"/>
              <a:gd name="connsiteY574" fmla="*/ 1439266 h 1439265"/>
              <a:gd name="connsiteX575" fmla="*/ 6575398 w 11218359"/>
              <a:gd name="connsiteY575" fmla="*/ 1439266 h 1439265"/>
              <a:gd name="connsiteX576" fmla="*/ 6586828 w 11218359"/>
              <a:gd name="connsiteY576" fmla="*/ 1439266 h 1439265"/>
              <a:gd name="connsiteX577" fmla="*/ 6598259 w 11218359"/>
              <a:gd name="connsiteY577" fmla="*/ 1439266 h 1439265"/>
              <a:gd name="connsiteX578" fmla="*/ 6609688 w 11218359"/>
              <a:gd name="connsiteY578" fmla="*/ 1439266 h 1439265"/>
              <a:gd name="connsiteX579" fmla="*/ 6621118 w 11218359"/>
              <a:gd name="connsiteY579" fmla="*/ 1439266 h 1439265"/>
              <a:gd name="connsiteX580" fmla="*/ 6632596 w 11218359"/>
              <a:gd name="connsiteY580" fmla="*/ 1439266 h 1439265"/>
              <a:gd name="connsiteX581" fmla="*/ 6644026 w 11218359"/>
              <a:gd name="connsiteY581" fmla="*/ 1439266 h 1439265"/>
              <a:gd name="connsiteX582" fmla="*/ 6655456 w 11218359"/>
              <a:gd name="connsiteY582" fmla="*/ 1439266 h 1439265"/>
              <a:gd name="connsiteX583" fmla="*/ 6666886 w 11218359"/>
              <a:gd name="connsiteY583" fmla="*/ 1439266 h 1439265"/>
              <a:gd name="connsiteX584" fmla="*/ 6678316 w 11218359"/>
              <a:gd name="connsiteY584" fmla="*/ 1439266 h 1439265"/>
              <a:gd name="connsiteX585" fmla="*/ 6689794 w 11218359"/>
              <a:gd name="connsiteY585" fmla="*/ 1439266 h 1439265"/>
              <a:gd name="connsiteX586" fmla="*/ 6701224 w 11218359"/>
              <a:gd name="connsiteY586" fmla="*/ 1439266 h 1439265"/>
              <a:gd name="connsiteX587" fmla="*/ 6712653 w 11218359"/>
              <a:gd name="connsiteY587" fmla="*/ 1439266 h 1439265"/>
              <a:gd name="connsiteX588" fmla="*/ 6724083 w 11218359"/>
              <a:gd name="connsiteY588" fmla="*/ 1439266 h 1439265"/>
              <a:gd name="connsiteX589" fmla="*/ 6735514 w 11218359"/>
              <a:gd name="connsiteY589" fmla="*/ 1439266 h 1439265"/>
              <a:gd name="connsiteX590" fmla="*/ 6746944 w 11218359"/>
              <a:gd name="connsiteY590" fmla="*/ 1439266 h 1439265"/>
              <a:gd name="connsiteX591" fmla="*/ 6758421 w 11218359"/>
              <a:gd name="connsiteY591" fmla="*/ 1439266 h 1439265"/>
              <a:gd name="connsiteX592" fmla="*/ 6769851 w 11218359"/>
              <a:gd name="connsiteY592" fmla="*/ 1439266 h 1439265"/>
              <a:gd name="connsiteX593" fmla="*/ 6781281 w 11218359"/>
              <a:gd name="connsiteY593" fmla="*/ 1439266 h 1439265"/>
              <a:gd name="connsiteX594" fmla="*/ 6792711 w 11218359"/>
              <a:gd name="connsiteY594" fmla="*/ 1439266 h 1439265"/>
              <a:gd name="connsiteX595" fmla="*/ 6804141 w 11218359"/>
              <a:gd name="connsiteY595" fmla="*/ 1439266 h 1439265"/>
              <a:gd name="connsiteX596" fmla="*/ 6815619 w 11218359"/>
              <a:gd name="connsiteY596" fmla="*/ 1439266 h 1439265"/>
              <a:gd name="connsiteX597" fmla="*/ 6827049 w 11218359"/>
              <a:gd name="connsiteY597" fmla="*/ 1439266 h 1439265"/>
              <a:gd name="connsiteX598" fmla="*/ 6838479 w 11218359"/>
              <a:gd name="connsiteY598" fmla="*/ 1439266 h 1439265"/>
              <a:gd name="connsiteX599" fmla="*/ 6849909 w 11218359"/>
              <a:gd name="connsiteY599" fmla="*/ 1439266 h 1439265"/>
              <a:gd name="connsiteX600" fmla="*/ 6861339 w 11218359"/>
              <a:gd name="connsiteY600" fmla="*/ 1439266 h 1439265"/>
              <a:gd name="connsiteX601" fmla="*/ 6872816 w 11218359"/>
              <a:gd name="connsiteY601" fmla="*/ 1439266 h 1439265"/>
              <a:gd name="connsiteX602" fmla="*/ 6884246 w 11218359"/>
              <a:gd name="connsiteY602" fmla="*/ 1439266 h 1439265"/>
              <a:gd name="connsiteX603" fmla="*/ 6895676 w 11218359"/>
              <a:gd name="connsiteY603" fmla="*/ 1439266 h 1439265"/>
              <a:gd name="connsiteX604" fmla="*/ 6907107 w 11218359"/>
              <a:gd name="connsiteY604" fmla="*/ 1439266 h 1439265"/>
              <a:gd name="connsiteX605" fmla="*/ 6918537 w 11218359"/>
              <a:gd name="connsiteY605" fmla="*/ 1439266 h 1439265"/>
              <a:gd name="connsiteX606" fmla="*/ 6930014 w 11218359"/>
              <a:gd name="connsiteY606" fmla="*/ 1439266 h 1439265"/>
              <a:gd name="connsiteX607" fmla="*/ 6941444 w 11218359"/>
              <a:gd name="connsiteY607" fmla="*/ 1439266 h 1439265"/>
              <a:gd name="connsiteX608" fmla="*/ 6952874 w 11218359"/>
              <a:gd name="connsiteY608" fmla="*/ 1439266 h 1439265"/>
              <a:gd name="connsiteX609" fmla="*/ 6964304 w 11218359"/>
              <a:gd name="connsiteY609" fmla="*/ 1439266 h 1439265"/>
              <a:gd name="connsiteX610" fmla="*/ 6975734 w 11218359"/>
              <a:gd name="connsiteY610" fmla="*/ 1439266 h 1439265"/>
              <a:gd name="connsiteX611" fmla="*/ 6987212 w 11218359"/>
              <a:gd name="connsiteY611" fmla="*/ 1439266 h 1439265"/>
              <a:gd name="connsiteX612" fmla="*/ 6998642 w 11218359"/>
              <a:gd name="connsiteY612" fmla="*/ 1439266 h 1439265"/>
              <a:gd name="connsiteX613" fmla="*/ 7010072 w 11218359"/>
              <a:gd name="connsiteY613" fmla="*/ 1439266 h 1439265"/>
              <a:gd name="connsiteX614" fmla="*/ 7021502 w 11218359"/>
              <a:gd name="connsiteY614" fmla="*/ 1439266 h 1439265"/>
              <a:gd name="connsiteX615" fmla="*/ 7032931 w 11218359"/>
              <a:gd name="connsiteY615" fmla="*/ 1439266 h 1439265"/>
              <a:gd name="connsiteX616" fmla="*/ 7044409 w 11218359"/>
              <a:gd name="connsiteY616" fmla="*/ 1439266 h 1439265"/>
              <a:gd name="connsiteX617" fmla="*/ 7055839 w 11218359"/>
              <a:gd name="connsiteY617" fmla="*/ 1439266 h 1439265"/>
              <a:gd name="connsiteX618" fmla="*/ 7067269 w 11218359"/>
              <a:gd name="connsiteY618" fmla="*/ 1439266 h 1439265"/>
              <a:gd name="connsiteX619" fmla="*/ 7078700 w 11218359"/>
              <a:gd name="connsiteY619" fmla="*/ 1439266 h 1439265"/>
              <a:gd name="connsiteX620" fmla="*/ 7090129 w 11218359"/>
              <a:gd name="connsiteY620" fmla="*/ 1439266 h 1439265"/>
              <a:gd name="connsiteX621" fmla="*/ 7101607 w 11218359"/>
              <a:gd name="connsiteY621" fmla="*/ 1439266 h 1439265"/>
              <a:gd name="connsiteX622" fmla="*/ 7113037 w 11218359"/>
              <a:gd name="connsiteY622" fmla="*/ 1439266 h 1439265"/>
              <a:gd name="connsiteX623" fmla="*/ 7124467 w 11218359"/>
              <a:gd name="connsiteY623" fmla="*/ 1439266 h 1439265"/>
              <a:gd name="connsiteX624" fmla="*/ 7135897 w 11218359"/>
              <a:gd name="connsiteY624" fmla="*/ 1439266 h 1439265"/>
              <a:gd name="connsiteX625" fmla="*/ 7147327 w 11218359"/>
              <a:gd name="connsiteY625" fmla="*/ 1439266 h 1439265"/>
              <a:gd name="connsiteX626" fmla="*/ 7158805 w 11218359"/>
              <a:gd name="connsiteY626" fmla="*/ 1439266 h 1439265"/>
              <a:gd name="connsiteX627" fmla="*/ 7170235 w 11218359"/>
              <a:gd name="connsiteY627" fmla="*/ 1439266 h 1439265"/>
              <a:gd name="connsiteX628" fmla="*/ 7181665 w 11218359"/>
              <a:gd name="connsiteY628" fmla="*/ 1439266 h 1439265"/>
              <a:gd name="connsiteX629" fmla="*/ 7193094 w 11218359"/>
              <a:gd name="connsiteY629" fmla="*/ 1439266 h 1439265"/>
              <a:gd name="connsiteX630" fmla="*/ 7204524 w 11218359"/>
              <a:gd name="connsiteY630" fmla="*/ 1439266 h 1439265"/>
              <a:gd name="connsiteX631" fmla="*/ 7216002 w 11218359"/>
              <a:gd name="connsiteY631" fmla="*/ 1439266 h 1439265"/>
              <a:gd name="connsiteX632" fmla="*/ 7227432 w 11218359"/>
              <a:gd name="connsiteY632" fmla="*/ 1439266 h 1439265"/>
              <a:gd name="connsiteX633" fmla="*/ 7238862 w 11218359"/>
              <a:gd name="connsiteY633" fmla="*/ 1439266 h 1439265"/>
              <a:gd name="connsiteX634" fmla="*/ 7250292 w 11218359"/>
              <a:gd name="connsiteY634" fmla="*/ 1439266 h 1439265"/>
              <a:gd name="connsiteX635" fmla="*/ 7261722 w 11218359"/>
              <a:gd name="connsiteY635" fmla="*/ 1439266 h 1439265"/>
              <a:gd name="connsiteX636" fmla="*/ 7273200 w 11218359"/>
              <a:gd name="connsiteY636" fmla="*/ 1439266 h 1439265"/>
              <a:gd name="connsiteX637" fmla="*/ 7284630 w 11218359"/>
              <a:gd name="connsiteY637" fmla="*/ 1439266 h 1439265"/>
              <a:gd name="connsiteX638" fmla="*/ 7296060 w 11218359"/>
              <a:gd name="connsiteY638" fmla="*/ 1439266 h 1439265"/>
              <a:gd name="connsiteX639" fmla="*/ 7307490 w 11218359"/>
              <a:gd name="connsiteY639" fmla="*/ 1439266 h 1439265"/>
              <a:gd name="connsiteX640" fmla="*/ 7318920 w 11218359"/>
              <a:gd name="connsiteY640" fmla="*/ 1439266 h 1439265"/>
              <a:gd name="connsiteX641" fmla="*/ 7330398 w 11218359"/>
              <a:gd name="connsiteY641" fmla="*/ 1439266 h 1439265"/>
              <a:gd name="connsiteX642" fmla="*/ 7341828 w 11218359"/>
              <a:gd name="connsiteY642" fmla="*/ 1439266 h 1439265"/>
              <a:gd name="connsiteX643" fmla="*/ 7353257 w 11218359"/>
              <a:gd name="connsiteY643" fmla="*/ 1439266 h 1439265"/>
              <a:gd name="connsiteX644" fmla="*/ 7364687 w 11218359"/>
              <a:gd name="connsiteY644" fmla="*/ 1439266 h 1439265"/>
              <a:gd name="connsiteX645" fmla="*/ 7376117 w 11218359"/>
              <a:gd name="connsiteY645" fmla="*/ 1439266 h 1439265"/>
              <a:gd name="connsiteX646" fmla="*/ 7387595 w 11218359"/>
              <a:gd name="connsiteY646" fmla="*/ 1439266 h 1439265"/>
              <a:gd name="connsiteX647" fmla="*/ 7399025 w 11218359"/>
              <a:gd name="connsiteY647" fmla="*/ 1439266 h 1439265"/>
              <a:gd name="connsiteX648" fmla="*/ 7410455 w 11218359"/>
              <a:gd name="connsiteY648" fmla="*/ 1439266 h 1439265"/>
              <a:gd name="connsiteX649" fmla="*/ 7421885 w 11218359"/>
              <a:gd name="connsiteY649" fmla="*/ 1439266 h 1439265"/>
              <a:gd name="connsiteX650" fmla="*/ 7433315 w 11218359"/>
              <a:gd name="connsiteY650" fmla="*/ 1439266 h 1439265"/>
              <a:gd name="connsiteX651" fmla="*/ 7444793 w 11218359"/>
              <a:gd name="connsiteY651" fmla="*/ 1439266 h 1439265"/>
              <a:gd name="connsiteX652" fmla="*/ 7456222 w 11218359"/>
              <a:gd name="connsiteY652" fmla="*/ 1439266 h 1439265"/>
              <a:gd name="connsiteX653" fmla="*/ 7467653 w 11218359"/>
              <a:gd name="connsiteY653" fmla="*/ 1439266 h 1439265"/>
              <a:gd name="connsiteX654" fmla="*/ 7479083 w 11218359"/>
              <a:gd name="connsiteY654" fmla="*/ 1439266 h 1439265"/>
              <a:gd name="connsiteX655" fmla="*/ 7490513 w 11218359"/>
              <a:gd name="connsiteY655" fmla="*/ 1439266 h 1439265"/>
              <a:gd name="connsiteX656" fmla="*/ 7501990 w 11218359"/>
              <a:gd name="connsiteY656" fmla="*/ 1439266 h 1439265"/>
              <a:gd name="connsiteX657" fmla="*/ 7513420 w 11218359"/>
              <a:gd name="connsiteY657" fmla="*/ 1439266 h 1439265"/>
              <a:gd name="connsiteX658" fmla="*/ 7524850 w 11218359"/>
              <a:gd name="connsiteY658" fmla="*/ 1439266 h 1439265"/>
              <a:gd name="connsiteX659" fmla="*/ 7536280 w 11218359"/>
              <a:gd name="connsiteY659" fmla="*/ 1439266 h 1439265"/>
              <a:gd name="connsiteX660" fmla="*/ 7547710 w 11218359"/>
              <a:gd name="connsiteY660" fmla="*/ 1439266 h 1439265"/>
              <a:gd name="connsiteX661" fmla="*/ 7559188 w 11218359"/>
              <a:gd name="connsiteY661" fmla="*/ 1439266 h 1439265"/>
              <a:gd name="connsiteX662" fmla="*/ 7570618 w 11218359"/>
              <a:gd name="connsiteY662" fmla="*/ 1439266 h 1439265"/>
              <a:gd name="connsiteX663" fmla="*/ 7582048 w 11218359"/>
              <a:gd name="connsiteY663" fmla="*/ 1439266 h 1439265"/>
              <a:gd name="connsiteX664" fmla="*/ 7593478 w 11218359"/>
              <a:gd name="connsiteY664" fmla="*/ 1439266 h 1439265"/>
              <a:gd name="connsiteX665" fmla="*/ 7604908 w 11218359"/>
              <a:gd name="connsiteY665" fmla="*/ 1439266 h 1439265"/>
              <a:gd name="connsiteX666" fmla="*/ 7616385 w 11218359"/>
              <a:gd name="connsiteY666" fmla="*/ 1439266 h 1439265"/>
              <a:gd name="connsiteX667" fmla="*/ 7627815 w 11218359"/>
              <a:gd name="connsiteY667" fmla="*/ 1439266 h 1439265"/>
              <a:gd name="connsiteX668" fmla="*/ 7639246 w 11218359"/>
              <a:gd name="connsiteY668" fmla="*/ 1439266 h 1439265"/>
              <a:gd name="connsiteX669" fmla="*/ 7650676 w 11218359"/>
              <a:gd name="connsiteY669" fmla="*/ 1439266 h 1439265"/>
              <a:gd name="connsiteX670" fmla="*/ 7662106 w 11218359"/>
              <a:gd name="connsiteY670" fmla="*/ 1439266 h 1439265"/>
              <a:gd name="connsiteX671" fmla="*/ 7673583 w 11218359"/>
              <a:gd name="connsiteY671" fmla="*/ 1439266 h 1439265"/>
              <a:gd name="connsiteX672" fmla="*/ 7685013 w 11218359"/>
              <a:gd name="connsiteY672" fmla="*/ 1439266 h 1439265"/>
              <a:gd name="connsiteX673" fmla="*/ 7696443 w 11218359"/>
              <a:gd name="connsiteY673" fmla="*/ 1439266 h 1439265"/>
              <a:gd name="connsiteX674" fmla="*/ 7707873 w 11218359"/>
              <a:gd name="connsiteY674" fmla="*/ 1439266 h 1439265"/>
              <a:gd name="connsiteX675" fmla="*/ 7719303 w 11218359"/>
              <a:gd name="connsiteY675" fmla="*/ 1439266 h 1439265"/>
              <a:gd name="connsiteX676" fmla="*/ 7730733 w 11218359"/>
              <a:gd name="connsiteY676" fmla="*/ 1439266 h 1439265"/>
              <a:gd name="connsiteX677" fmla="*/ 7742211 w 11218359"/>
              <a:gd name="connsiteY677" fmla="*/ 1439266 h 1439265"/>
              <a:gd name="connsiteX678" fmla="*/ 7753641 w 11218359"/>
              <a:gd name="connsiteY678" fmla="*/ 1439266 h 1439265"/>
              <a:gd name="connsiteX679" fmla="*/ 7765071 w 11218359"/>
              <a:gd name="connsiteY679" fmla="*/ 1439266 h 1439265"/>
              <a:gd name="connsiteX680" fmla="*/ 7776501 w 11218359"/>
              <a:gd name="connsiteY680" fmla="*/ 1439266 h 1439265"/>
              <a:gd name="connsiteX681" fmla="*/ 7787931 w 11218359"/>
              <a:gd name="connsiteY681" fmla="*/ 1439266 h 1439265"/>
              <a:gd name="connsiteX682" fmla="*/ 7799408 w 11218359"/>
              <a:gd name="connsiteY682" fmla="*/ 1439266 h 1439265"/>
              <a:gd name="connsiteX683" fmla="*/ 7810839 w 11218359"/>
              <a:gd name="connsiteY683" fmla="*/ 1439266 h 1439265"/>
              <a:gd name="connsiteX684" fmla="*/ 7822268 w 11218359"/>
              <a:gd name="connsiteY684" fmla="*/ 1439266 h 1439265"/>
              <a:gd name="connsiteX685" fmla="*/ 7833698 w 11218359"/>
              <a:gd name="connsiteY685" fmla="*/ 1439266 h 1439265"/>
              <a:gd name="connsiteX686" fmla="*/ 7845128 w 11218359"/>
              <a:gd name="connsiteY686" fmla="*/ 1439266 h 1439265"/>
              <a:gd name="connsiteX687" fmla="*/ 7856606 w 11218359"/>
              <a:gd name="connsiteY687" fmla="*/ 1439266 h 1439265"/>
              <a:gd name="connsiteX688" fmla="*/ 7868036 w 11218359"/>
              <a:gd name="connsiteY688" fmla="*/ 1439266 h 1439265"/>
              <a:gd name="connsiteX689" fmla="*/ 7879466 w 11218359"/>
              <a:gd name="connsiteY689" fmla="*/ 1439266 h 1439265"/>
              <a:gd name="connsiteX690" fmla="*/ 7890896 w 11218359"/>
              <a:gd name="connsiteY690" fmla="*/ 1439266 h 1439265"/>
              <a:gd name="connsiteX691" fmla="*/ 7902326 w 11218359"/>
              <a:gd name="connsiteY691" fmla="*/ 1439266 h 1439265"/>
              <a:gd name="connsiteX692" fmla="*/ 7913804 w 11218359"/>
              <a:gd name="connsiteY692" fmla="*/ 1439266 h 1439265"/>
              <a:gd name="connsiteX693" fmla="*/ 7925234 w 11218359"/>
              <a:gd name="connsiteY693" fmla="*/ 1439266 h 1439265"/>
              <a:gd name="connsiteX694" fmla="*/ 7936663 w 11218359"/>
              <a:gd name="connsiteY694" fmla="*/ 1439266 h 1439265"/>
              <a:gd name="connsiteX695" fmla="*/ 7948094 w 11218359"/>
              <a:gd name="connsiteY695" fmla="*/ 1439266 h 1439265"/>
              <a:gd name="connsiteX696" fmla="*/ 7959524 w 11218359"/>
              <a:gd name="connsiteY696" fmla="*/ 1439266 h 1439265"/>
              <a:gd name="connsiteX697" fmla="*/ 7971001 w 11218359"/>
              <a:gd name="connsiteY697" fmla="*/ 1439266 h 1439265"/>
              <a:gd name="connsiteX698" fmla="*/ 7982431 w 11218359"/>
              <a:gd name="connsiteY698" fmla="*/ 1439266 h 1439265"/>
              <a:gd name="connsiteX699" fmla="*/ 7993861 w 11218359"/>
              <a:gd name="connsiteY699" fmla="*/ 1439266 h 1439265"/>
              <a:gd name="connsiteX700" fmla="*/ 8005291 w 11218359"/>
              <a:gd name="connsiteY700" fmla="*/ 1439266 h 1439265"/>
              <a:gd name="connsiteX701" fmla="*/ 8016721 w 11218359"/>
              <a:gd name="connsiteY701" fmla="*/ 1439266 h 1439265"/>
              <a:gd name="connsiteX702" fmla="*/ 8028199 w 11218359"/>
              <a:gd name="connsiteY702" fmla="*/ 1439266 h 1439265"/>
              <a:gd name="connsiteX703" fmla="*/ 8039629 w 11218359"/>
              <a:gd name="connsiteY703" fmla="*/ 1439266 h 1439265"/>
              <a:gd name="connsiteX704" fmla="*/ 8051059 w 11218359"/>
              <a:gd name="connsiteY704" fmla="*/ 1439266 h 1439265"/>
              <a:gd name="connsiteX705" fmla="*/ 8062489 w 11218359"/>
              <a:gd name="connsiteY705" fmla="*/ 1439266 h 1439265"/>
              <a:gd name="connsiteX706" fmla="*/ 8073919 w 11218359"/>
              <a:gd name="connsiteY706" fmla="*/ 1439266 h 1439265"/>
              <a:gd name="connsiteX707" fmla="*/ 8085396 w 11218359"/>
              <a:gd name="connsiteY707" fmla="*/ 1439266 h 1439265"/>
              <a:gd name="connsiteX708" fmla="*/ 8096826 w 11218359"/>
              <a:gd name="connsiteY708" fmla="*/ 1439266 h 1439265"/>
              <a:gd name="connsiteX709" fmla="*/ 8108256 w 11218359"/>
              <a:gd name="connsiteY709" fmla="*/ 1439266 h 1439265"/>
              <a:gd name="connsiteX710" fmla="*/ 8119687 w 11218359"/>
              <a:gd name="connsiteY710" fmla="*/ 1439266 h 1439265"/>
              <a:gd name="connsiteX711" fmla="*/ 8131117 w 11218359"/>
              <a:gd name="connsiteY711" fmla="*/ 1439266 h 1439265"/>
              <a:gd name="connsiteX712" fmla="*/ 8142594 w 11218359"/>
              <a:gd name="connsiteY712" fmla="*/ 1439266 h 1439265"/>
              <a:gd name="connsiteX713" fmla="*/ 8154024 w 11218359"/>
              <a:gd name="connsiteY713" fmla="*/ 1439266 h 1439265"/>
              <a:gd name="connsiteX714" fmla="*/ 8165454 w 11218359"/>
              <a:gd name="connsiteY714" fmla="*/ 1439266 h 1439265"/>
              <a:gd name="connsiteX715" fmla="*/ 8176884 w 11218359"/>
              <a:gd name="connsiteY715" fmla="*/ 1439266 h 1439265"/>
              <a:gd name="connsiteX716" fmla="*/ 8188314 w 11218359"/>
              <a:gd name="connsiteY716" fmla="*/ 1439266 h 1439265"/>
              <a:gd name="connsiteX717" fmla="*/ 8199792 w 11218359"/>
              <a:gd name="connsiteY717" fmla="*/ 1439266 h 1439265"/>
              <a:gd name="connsiteX718" fmla="*/ 8211222 w 11218359"/>
              <a:gd name="connsiteY718" fmla="*/ 1439266 h 1439265"/>
              <a:gd name="connsiteX719" fmla="*/ 8222652 w 11218359"/>
              <a:gd name="connsiteY719" fmla="*/ 1439266 h 1439265"/>
              <a:gd name="connsiteX720" fmla="*/ 8234082 w 11218359"/>
              <a:gd name="connsiteY720" fmla="*/ 1439266 h 1439265"/>
              <a:gd name="connsiteX721" fmla="*/ 8245512 w 11218359"/>
              <a:gd name="connsiteY721" fmla="*/ 1439266 h 1439265"/>
              <a:gd name="connsiteX722" fmla="*/ 8256989 w 11218359"/>
              <a:gd name="connsiteY722" fmla="*/ 1439266 h 1439265"/>
              <a:gd name="connsiteX723" fmla="*/ 8268419 w 11218359"/>
              <a:gd name="connsiteY723" fmla="*/ 1439266 h 1439265"/>
              <a:gd name="connsiteX724" fmla="*/ 8279850 w 11218359"/>
              <a:gd name="connsiteY724" fmla="*/ 1439266 h 1439265"/>
              <a:gd name="connsiteX725" fmla="*/ 8291280 w 11218359"/>
              <a:gd name="connsiteY725" fmla="*/ 1439266 h 1439265"/>
              <a:gd name="connsiteX726" fmla="*/ 8302709 w 11218359"/>
              <a:gd name="connsiteY726" fmla="*/ 1439266 h 1439265"/>
              <a:gd name="connsiteX727" fmla="*/ 8314187 w 11218359"/>
              <a:gd name="connsiteY727" fmla="*/ 1439266 h 1439265"/>
              <a:gd name="connsiteX728" fmla="*/ 8325617 w 11218359"/>
              <a:gd name="connsiteY728" fmla="*/ 1439266 h 1439265"/>
              <a:gd name="connsiteX729" fmla="*/ 8337047 w 11218359"/>
              <a:gd name="connsiteY729" fmla="*/ 1439266 h 1439265"/>
              <a:gd name="connsiteX730" fmla="*/ 8348477 w 11218359"/>
              <a:gd name="connsiteY730" fmla="*/ 1439266 h 1439265"/>
              <a:gd name="connsiteX731" fmla="*/ 8359907 w 11218359"/>
              <a:gd name="connsiteY731" fmla="*/ 1439266 h 1439265"/>
              <a:gd name="connsiteX732" fmla="*/ 8371385 w 11218359"/>
              <a:gd name="connsiteY732" fmla="*/ 1439266 h 1439265"/>
              <a:gd name="connsiteX733" fmla="*/ 8382815 w 11218359"/>
              <a:gd name="connsiteY733" fmla="*/ 1439266 h 1439265"/>
              <a:gd name="connsiteX734" fmla="*/ 8394245 w 11218359"/>
              <a:gd name="connsiteY734" fmla="*/ 1439266 h 1439265"/>
              <a:gd name="connsiteX735" fmla="*/ 8405674 w 11218359"/>
              <a:gd name="connsiteY735" fmla="*/ 1439266 h 1439265"/>
              <a:gd name="connsiteX736" fmla="*/ 8417104 w 11218359"/>
              <a:gd name="connsiteY736" fmla="*/ 1439266 h 1439265"/>
              <a:gd name="connsiteX737" fmla="*/ 8428582 w 11218359"/>
              <a:gd name="connsiteY737" fmla="*/ 1439266 h 1439265"/>
              <a:gd name="connsiteX738" fmla="*/ 8440012 w 11218359"/>
              <a:gd name="connsiteY738" fmla="*/ 1439266 h 1439265"/>
              <a:gd name="connsiteX739" fmla="*/ 8451442 w 11218359"/>
              <a:gd name="connsiteY739" fmla="*/ 1439266 h 1439265"/>
              <a:gd name="connsiteX740" fmla="*/ 8462872 w 11218359"/>
              <a:gd name="connsiteY740" fmla="*/ 1439266 h 1439265"/>
              <a:gd name="connsiteX741" fmla="*/ 8474302 w 11218359"/>
              <a:gd name="connsiteY741" fmla="*/ 1439266 h 1439265"/>
              <a:gd name="connsiteX742" fmla="*/ 8485780 w 11218359"/>
              <a:gd name="connsiteY742" fmla="*/ 1439266 h 1439265"/>
              <a:gd name="connsiteX743" fmla="*/ 8497210 w 11218359"/>
              <a:gd name="connsiteY743" fmla="*/ 1439266 h 1439265"/>
              <a:gd name="connsiteX744" fmla="*/ 8508640 w 11218359"/>
              <a:gd name="connsiteY744" fmla="*/ 1439266 h 1439265"/>
              <a:gd name="connsiteX745" fmla="*/ 8520069 w 11218359"/>
              <a:gd name="connsiteY745" fmla="*/ 1439266 h 1439265"/>
              <a:gd name="connsiteX746" fmla="*/ 8531500 w 11218359"/>
              <a:gd name="connsiteY746" fmla="*/ 1439266 h 1439265"/>
              <a:gd name="connsiteX747" fmla="*/ 8542977 w 11218359"/>
              <a:gd name="connsiteY747" fmla="*/ 1439266 h 1439265"/>
              <a:gd name="connsiteX748" fmla="*/ 8554407 w 11218359"/>
              <a:gd name="connsiteY748" fmla="*/ 1439266 h 1439265"/>
              <a:gd name="connsiteX749" fmla="*/ 8565837 w 11218359"/>
              <a:gd name="connsiteY749" fmla="*/ 1439266 h 1439265"/>
              <a:gd name="connsiteX750" fmla="*/ 8577267 w 11218359"/>
              <a:gd name="connsiteY750" fmla="*/ 1439266 h 1439265"/>
              <a:gd name="connsiteX751" fmla="*/ 8588697 w 11218359"/>
              <a:gd name="connsiteY751" fmla="*/ 1439266 h 1439265"/>
              <a:gd name="connsiteX752" fmla="*/ 8600175 w 11218359"/>
              <a:gd name="connsiteY752" fmla="*/ 1439266 h 1439265"/>
              <a:gd name="connsiteX753" fmla="*/ 8611605 w 11218359"/>
              <a:gd name="connsiteY753" fmla="*/ 1439266 h 1439265"/>
              <a:gd name="connsiteX754" fmla="*/ 8623035 w 11218359"/>
              <a:gd name="connsiteY754" fmla="*/ 1439266 h 1439265"/>
              <a:gd name="connsiteX755" fmla="*/ 8634465 w 11218359"/>
              <a:gd name="connsiteY755" fmla="*/ 1439266 h 1439265"/>
              <a:gd name="connsiteX756" fmla="*/ 8645895 w 11218359"/>
              <a:gd name="connsiteY756" fmla="*/ 1439266 h 1439265"/>
              <a:gd name="connsiteX757" fmla="*/ 8657373 w 11218359"/>
              <a:gd name="connsiteY757" fmla="*/ 1439266 h 1439265"/>
              <a:gd name="connsiteX758" fmla="*/ 8668802 w 11218359"/>
              <a:gd name="connsiteY758" fmla="*/ 1439266 h 1439265"/>
              <a:gd name="connsiteX759" fmla="*/ 8680232 w 11218359"/>
              <a:gd name="connsiteY759" fmla="*/ 1439266 h 1439265"/>
              <a:gd name="connsiteX760" fmla="*/ 8691662 w 11218359"/>
              <a:gd name="connsiteY760" fmla="*/ 1439266 h 1439265"/>
              <a:gd name="connsiteX761" fmla="*/ 8703093 w 11218359"/>
              <a:gd name="connsiteY761" fmla="*/ 1439266 h 1439265"/>
              <a:gd name="connsiteX762" fmla="*/ 8714570 w 11218359"/>
              <a:gd name="connsiteY762" fmla="*/ 1439266 h 1439265"/>
              <a:gd name="connsiteX763" fmla="*/ 8726000 w 11218359"/>
              <a:gd name="connsiteY763" fmla="*/ 1439266 h 1439265"/>
              <a:gd name="connsiteX764" fmla="*/ 8737430 w 11218359"/>
              <a:gd name="connsiteY764" fmla="*/ 1439266 h 1439265"/>
              <a:gd name="connsiteX765" fmla="*/ 8748860 w 11218359"/>
              <a:gd name="connsiteY765" fmla="*/ 1439266 h 1439265"/>
              <a:gd name="connsiteX766" fmla="*/ 8760290 w 11218359"/>
              <a:gd name="connsiteY766" fmla="*/ 1439266 h 1439265"/>
              <a:gd name="connsiteX767" fmla="*/ 8771768 w 11218359"/>
              <a:gd name="connsiteY767" fmla="*/ 1439266 h 1439265"/>
              <a:gd name="connsiteX768" fmla="*/ 8783198 w 11218359"/>
              <a:gd name="connsiteY768" fmla="*/ 1439266 h 1439265"/>
              <a:gd name="connsiteX769" fmla="*/ 8794628 w 11218359"/>
              <a:gd name="connsiteY769" fmla="*/ 1439266 h 1439265"/>
              <a:gd name="connsiteX770" fmla="*/ 8806058 w 11218359"/>
              <a:gd name="connsiteY770" fmla="*/ 1439266 h 1439265"/>
              <a:gd name="connsiteX771" fmla="*/ 8817488 w 11218359"/>
              <a:gd name="connsiteY771" fmla="*/ 1439266 h 1439265"/>
              <a:gd name="connsiteX772" fmla="*/ 8828918 w 11218359"/>
              <a:gd name="connsiteY772" fmla="*/ 1439266 h 1439265"/>
              <a:gd name="connsiteX773" fmla="*/ 8840395 w 11218359"/>
              <a:gd name="connsiteY773" fmla="*/ 1439266 h 1439265"/>
              <a:gd name="connsiteX774" fmla="*/ 8851825 w 11218359"/>
              <a:gd name="connsiteY774" fmla="*/ 1439266 h 1439265"/>
              <a:gd name="connsiteX775" fmla="*/ 8863256 w 11218359"/>
              <a:gd name="connsiteY775" fmla="*/ 1439266 h 1439265"/>
              <a:gd name="connsiteX776" fmla="*/ 8874686 w 11218359"/>
              <a:gd name="connsiteY776" fmla="*/ 1439266 h 1439265"/>
              <a:gd name="connsiteX777" fmla="*/ 8886115 w 11218359"/>
              <a:gd name="connsiteY777" fmla="*/ 1439266 h 1439265"/>
              <a:gd name="connsiteX778" fmla="*/ 8897593 w 11218359"/>
              <a:gd name="connsiteY778" fmla="*/ 1439266 h 1439265"/>
              <a:gd name="connsiteX779" fmla="*/ 8909022 w 11218359"/>
              <a:gd name="connsiteY779" fmla="*/ 1439266 h 1439265"/>
              <a:gd name="connsiteX780" fmla="*/ 8920453 w 11218359"/>
              <a:gd name="connsiteY780" fmla="*/ 1439266 h 1439265"/>
              <a:gd name="connsiteX781" fmla="*/ 8931883 w 11218359"/>
              <a:gd name="connsiteY781" fmla="*/ 1439266 h 1439265"/>
              <a:gd name="connsiteX782" fmla="*/ 8943313 w 11218359"/>
              <a:gd name="connsiteY782" fmla="*/ 1439266 h 1439265"/>
              <a:gd name="connsiteX783" fmla="*/ 8954791 w 11218359"/>
              <a:gd name="connsiteY783" fmla="*/ 1439266 h 1439265"/>
              <a:gd name="connsiteX784" fmla="*/ 8966220 w 11218359"/>
              <a:gd name="connsiteY784" fmla="*/ 1439266 h 1439265"/>
              <a:gd name="connsiteX785" fmla="*/ 8977651 w 11218359"/>
              <a:gd name="connsiteY785" fmla="*/ 1439266 h 1439265"/>
              <a:gd name="connsiteX786" fmla="*/ 8989080 w 11218359"/>
              <a:gd name="connsiteY786" fmla="*/ 1439266 h 1439265"/>
              <a:gd name="connsiteX787" fmla="*/ 9000511 w 11218359"/>
              <a:gd name="connsiteY787" fmla="*/ 1439266 h 1439265"/>
              <a:gd name="connsiteX788" fmla="*/ 9011988 w 11218359"/>
              <a:gd name="connsiteY788" fmla="*/ 1439266 h 1439265"/>
              <a:gd name="connsiteX789" fmla="*/ 9023418 w 11218359"/>
              <a:gd name="connsiteY789" fmla="*/ 1439266 h 1439265"/>
              <a:gd name="connsiteX790" fmla="*/ 9034849 w 11218359"/>
              <a:gd name="connsiteY790" fmla="*/ 1439266 h 1439265"/>
              <a:gd name="connsiteX791" fmla="*/ 9046278 w 11218359"/>
              <a:gd name="connsiteY791" fmla="*/ 1439266 h 1439265"/>
              <a:gd name="connsiteX792" fmla="*/ 9057709 w 11218359"/>
              <a:gd name="connsiteY792" fmla="*/ 1439266 h 1439265"/>
              <a:gd name="connsiteX793" fmla="*/ 9069186 w 11218359"/>
              <a:gd name="connsiteY793" fmla="*/ 1439266 h 1439265"/>
              <a:gd name="connsiteX794" fmla="*/ 9080615 w 11218359"/>
              <a:gd name="connsiteY794" fmla="*/ 1439266 h 1439265"/>
              <a:gd name="connsiteX795" fmla="*/ 9092046 w 11218359"/>
              <a:gd name="connsiteY795" fmla="*/ 1439266 h 1439265"/>
              <a:gd name="connsiteX796" fmla="*/ 9103476 w 11218359"/>
              <a:gd name="connsiteY796" fmla="*/ 1439266 h 1439265"/>
              <a:gd name="connsiteX797" fmla="*/ 9114906 w 11218359"/>
              <a:gd name="connsiteY797" fmla="*/ 1439266 h 1439265"/>
              <a:gd name="connsiteX798" fmla="*/ 9126384 w 11218359"/>
              <a:gd name="connsiteY798" fmla="*/ 1439266 h 1439265"/>
              <a:gd name="connsiteX799" fmla="*/ 9137813 w 11218359"/>
              <a:gd name="connsiteY799" fmla="*/ 1439266 h 1439265"/>
              <a:gd name="connsiteX800" fmla="*/ 9149244 w 11218359"/>
              <a:gd name="connsiteY800" fmla="*/ 1439266 h 1439265"/>
              <a:gd name="connsiteX801" fmla="*/ 9160673 w 11218359"/>
              <a:gd name="connsiteY801" fmla="*/ 1439266 h 1439265"/>
              <a:gd name="connsiteX802" fmla="*/ 9172104 w 11218359"/>
              <a:gd name="connsiteY802" fmla="*/ 1439266 h 1439265"/>
              <a:gd name="connsiteX803" fmla="*/ 9183581 w 11218359"/>
              <a:gd name="connsiteY803" fmla="*/ 1439266 h 1439265"/>
              <a:gd name="connsiteX804" fmla="*/ 9195011 w 11218359"/>
              <a:gd name="connsiteY804" fmla="*/ 1439266 h 1439265"/>
              <a:gd name="connsiteX805" fmla="*/ 9206442 w 11218359"/>
              <a:gd name="connsiteY805" fmla="*/ 1439266 h 1439265"/>
              <a:gd name="connsiteX806" fmla="*/ 9217871 w 11218359"/>
              <a:gd name="connsiteY806" fmla="*/ 1439266 h 1439265"/>
              <a:gd name="connsiteX807" fmla="*/ 9229301 w 11218359"/>
              <a:gd name="connsiteY807" fmla="*/ 1439266 h 1439265"/>
              <a:gd name="connsiteX808" fmla="*/ 9240779 w 11218359"/>
              <a:gd name="connsiteY808" fmla="*/ 1439266 h 1439265"/>
              <a:gd name="connsiteX809" fmla="*/ 9252209 w 11218359"/>
              <a:gd name="connsiteY809" fmla="*/ 1439266 h 1439265"/>
              <a:gd name="connsiteX810" fmla="*/ 9263639 w 11218359"/>
              <a:gd name="connsiteY810" fmla="*/ 1439266 h 1439265"/>
              <a:gd name="connsiteX811" fmla="*/ 9275069 w 11218359"/>
              <a:gd name="connsiteY811" fmla="*/ 1439266 h 1439265"/>
              <a:gd name="connsiteX812" fmla="*/ 9286498 w 11218359"/>
              <a:gd name="connsiteY812" fmla="*/ 1439266 h 1439265"/>
              <a:gd name="connsiteX813" fmla="*/ 9297977 w 11218359"/>
              <a:gd name="connsiteY813" fmla="*/ 1439266 h 1439265"/>
              <a:gd name="connsiteX814" fmla="*/ 9309406 w 11218359"/>
              <a:gd name="connsiteY814" fmla="*/ 1439266 h 1439265"/>
              <a:gd name="connsiteX815" fmla="*/ 9320837 w 11218359"/>
              <a:gd name="connsiteY815" fmla="*/ 1439266 h 1439265"/>
              <a:gd name="connsiteX816" fmla="*/ 9332266 w 11218359"/>
              <a:gd name="connsiteY816" fmla="*/ 1439266 h 1439265"/>
              <a:gd name="connsiteX817" fmla="*/ 9343696 w 11218359"/>
              <a:gd name="connsiteY817" fmla="*/ 1439266 h 1439265"/>
              <a:gd name="connsiteX818" fmla="*/ 9355174 w 11218359"/>
              <a:gd name="connsiteY818" fmla="*/ 1439266 h 1439265"/>
              <a:gd name="connsiteX819" fmla="*/ 9366604 w 11218359"/>
              <a:gd name="connsiteY819" fmla="*/ 1439266 h 1439265"/>
              <a:gd name="connsiteX820" fmla="*/ 9378035 w 11218359"/>
              <a:gd name="connsiteY820" fmla="*/ 1439266 h 1439265"/>
              <a:gd name="connsiteX821" fmla="*/ 9389464 w 11218359"/>
              <a:gd name="connsiteY821" fmla="*/ 1439266 h 1439265"/>
              <a:gd name="connsiteX822" fmla="*/ 9400894 w 11218359"/>
              <a:gd name="connsiteY822" fmla="*/ 1439266 h 1439265"/>
              <a:gd name="connsiteX823" fmla="*/ 9412372 w 11218359"/>
              <a:gd name="connsiteY823" fmla="*/ 1439266 h 1439265"/>
              <a:gd name="connsiteX824" fmla="*/ 9423802 w 11218359"/>
              <a:gd name="connsiteY824" fmla="*/ 1439266 h 1439265"/>
              <a:gd name="connsiteX825" fmla="*/ 9435232 w 11218359"/>
              <a:gd name="connsiteY825" fmla="*/ 1439266 h 1439265"/>
              <a:gd name="connsiteX826" fmla="*/ 9446662 w 11218359"/>
              <a:gd name="connsiteY826" fmla="*/ 1439266 h 1439265"/>
              <a:gd name="connsiteX827" fmla="*/ 9458091 w 11218359"/>
              <a:gd name="connsiteY827" fmla="*/ 1439266 h 1439265"/>
              <a:gd name="connsiteX828" fmla="*/ 9469570 w 11218359"/>
              <a:gd name="connsiteY828" fmla="*/ 1439266 h 1439265"/>
              <a:gd name="connsiteX829" fmla="*/ 9480999 w 11218359"/>
              <a:gd name="connsiteY829" fmla="*/ 1439266 h 1439265"/>
              <a:gd name="connsiteX830" fmla="*/ 9492429 w 11218359"/>
              <a:gd name="connsiteY830" fmla="*/ 1439266 h 1439265"/>
              <a:gd name="connsiteX831" fmla="*/ 9503859 w 11218359"/>
              <a:gd name="connsiteY831" fmla="*/ 1439266 h 1439265"/>
              <a:gd name="connsiteX832" fmla="*/ 9515289 w 11218359"/>
              <a:gd name="connsiteY832" fmla="*/ 1439266 h 1439265"/>
              <a:gd name="connsiteX833" fmla="*/ 9526767 w 11218359"/>
              <a:gd name="connsiteY833" fmla="*/ 1439266 h 1439265"/>
              <a:gd name="connsiteX834" fmla="*/ 9538197 w 11218359"/>
              <a:gd name="connsiteY834" fmla="*/ 1439266 h 1439265"/>
              <a:gd name="connsiteX835" fmla="*/ 9549626 w 11218359"/>
              <a:gd name="connsiteY835" fmla="*/ 1439266 h 1439265"/>
              <a:gd name="connsiteX836" fmla="*/ 9561057 w 11218359"/>
              <a:gd name="connsiteY836" fmla="*/ 1439266 h 1439265"/>
              <a:gd name="connsiteX837" fmla="*/ 9572487 w 11218359"/>
              <a:gd name="connsiteY837" fmla="*/ 1439266 h 1439265"/>
              <a:gd name="connsiteX838" fmla="*/ 9583965 w 11218359"/>
              <a:gd name="connsiteY838" fmla="*/ 1439266 h 1439265"/>
              <a:gd name="connsiteX839" fmla="*/ 9595395 w 11218359"/>
              <a:gd name="connsiteY839" fmla="*/ 1439266 h 1439265"/>
              <a:gd name="connsiteX840" fmla="*/ 9606824 w 11218359"/>
              <a:gd name="connsiteY840" fmla="*/ 1439266 h 1439265"/>
              <a:gd name="connsiteX841" fmla="*/ 9618255 w 11218359"/>
              <a:gd name="connsiteY841" fmla="*/ 1439266 h 1439265"/>
              <a:gd name="connsiteX842" fmla="*/ 9629684 w 11218359"/>
              <a:gd name="connsiteY842" fmla="*/ 1439266 h 1439265"/>
              <a:gd name="connsiteX843" fmla="*/ 9641163 w 11218359"/>
              <a:gd name="connsiteY843" fmla="*/ 1439266 h 1439265"/>
              <a:gd name="connsiteX844" fmla="*/ 9652592 w 11218359"/>
              <a:gd name="connsiteY844" fmla="*/ 1439266 h 1439265"/>
              <a:gd name="connsiteX845" fmla="*/ 9664022 w 11218359"/>
              <a:gd name="connsiteY845" fmla="*/ 1439266 h 1439265"/>
              <a:gd name="connsiteX846" fmla="*/ 9675452 w 11218359"/>
              <a:gd name="connsiteY846" fmla="*/ 1439266 h 1439265"/>
              <a:gd name="connsiteX847" fmla="*/ 9686882 w 11218359"/>
              <a:gd name="connsiteY847" fmla="*/ 1439266 h 1439265"/>
              <a:gd name="connsiteX848" fmla="*/ 9698360 w 11218359"/>
              <a:gd name="connsiteY848" fmla="*/ 1439266 h 1439265"/>
              <a:gd name="connsiteX849" fmla="*/ 9709790 w 11218359"/>
              <a:gd name="connsiteY849" fmla="*/ 1439266 h 1439265"/>
              <a:gd name="connsiteX850" fmla="*/ 9721219 w 11218359"/>
              <a:gd name="connsiteY850" fmla="*/ 1439266 h 1439265"/>
              <a:gd name="connsiteX851" fmla="*/ 9732650 w 11218359"/>
              <a:gd name="connsiteY851" fmla="*/ 1439266 h 1439265"/>
              <a:gd name="connsiteX852" fmla="*/ 9744080 w 11218359"/>
              <a:gd name="connsiteY852" fmla="*/ 1439266 h 1439265"/>
              <a:gd name="connsiteX853" fmla="*/ 9755557 w 11218359"/>
              <a:gd name="connsiteY853" fmla="*/ 1439266 h 1439265"/>
              <a:gd name="connsiteX854" fmla="*/ 9766988 w 11218359"/>
              <a:gd name="connsiteY854" fmla="*/ 1439266 h 1439265"/>
              <a:gd name="connsiteX855" fmla="*/ 9778417 w 11218359"/>
              <a:gd name="connsiteY855" fmla="*/ 1439266 h 1439265"/>
              <a:gd name="connsiteX856" fmla="*/ 9789848 w 11218359"/>
              <a:gd name="connsiteY856" fmla="*/ 1439266 h 1439265"/>
              <a:gd name="connsiteX857" fmla="*/ 9801277 w 11218359"/>
              <a:gd name="connsiteY857" fmla="*/ 1439266 h 1439265"/>
              <a:gd name="connsiteX858" fmla="*/ 9812755 w 11218359"/>
              <a:gd name="connsiteY858" fmla="*/ 1439266 h 1439265"/>
              <a:gd name="connsiteX859" fmla="*/ 9824185 w 11218359"/>
              <a:gd name="connsiteY859" fmla="*/ 1439266 h 1439265"/>
              <a:gd name="connsiteX860" fmla="*/ 9835615 w 11218359"/>
              <a:gd name="connsiteY860" fmla="*/ 1439266 h 1439265"/>
              <a:gd name="connsiteX861" fmla="*/ 9847045 w 11218359"/>
              <a:gd name="connsiteY861" fmla="*/ 1439266 h 1439265"/>
              <a:gd name="connsiteX862" fmla="*/ 9858475 w 11218359"/>
              <a:gd name="connsiteY862" fmla="*/ 1439266 h 1439265"/>
              <a:gd name="connsiteX863" fmla="*/ 9869952 w 11218359"/>
              <a:gd name="connsiteY863" fmla="*/ 1439266 h 1439265"/>
              <a:gd name="connsiteX864" fmla="*/ 9881383 w 11218359"/>
              <a:gd name="connsiteY864" fmla="*/ 1439266 h 1439265"/>
              <a:gd name="connsiteX865" fmla="*/ 9892812 w 11218359"/>
              <a:gd name="connsiteY865" fmla="*/ 1439266 h 1439265"/>
              <a:gd name="connsiteX866" fmla="*/ 9904243 w 11218359"/>
              <a:gd name="connsiteY866" fmla="*/ 1439266 h 1439265"/>
              <a:gd name="connsiteX867" fmla="*/ 9915673 w 11218359"/>
              <a:gd name="connsiteY867" fmla="*/ 1439266 h 1439265"/>
              <a:gd name="connsiteX868" fmla="*/ 9927102 w 11218359"/>
              <a:gd name="connsiteY868" fmla="*/ 1439266 h 1439265"/>
              <a:gd name="connsiteX869" fmla="*/ 9938581 w 11218359"/>
              <a:gd name="connsiteY869" fmla="*/ 1439266 h 1439265"/>
              <a:gd name="connsiteX870" fmla="*/ 9950010 w 11218359"/>
              <a:gd name="connsiteY870" fmla="*/ 1439266 h 1439265"/>
              <a:gd name="connsiteX871" fmla="*/ 9961441 w 11218359"/>
              <a:gd name="connsiteY871" fmla="*/ 1439266 h 1439265"/>
              <a:gd name="connsiteX872" fmla="*/ 9972870 w 11218359"/>
              <a:gd name="connsiteY872" fmla="*/ 1439266 h 1439265"/>
              <a:gd name="connsiteX873" fmla="*/ 9984300 w 11218359"/>
              <a:gd name="connsiteY873" fmla="*/ 1439266 h 1439265"/>
              <a:gd name="connsiteX874" fmla="*/ 9995778 w 11218359"/>
              <a:gd name="connsiteY874" fmla="*/ 1439266 h 1439265"/>
              <a:gd name="connsiteX875" fmla="*/ 10007208 w 11218359"/>
              <a:gd name="connsiteY875" fmla="*/ 1439266 h 1439265"/>
              <a:gd name="connsiteX876" fmla="*/ 10018638 w 11218359"/>
              <a:gd name="connsiteY876" fmla="*/ 1439266 h 1439265"/>
              <a:gd name="connsiteX877" fmla="*/ 10030068 w 11218359"/>
              <a:gd name="connsiteY877" fmla="*/ 1439266 h 1439265"/>
              <a:gd name="connsiteX878" fmla="*/ 10041498 w 11218359"/>
              <a:gd name="connsiteY878" fmla="*/ 1439266 h 1439265"/>
              <a:gd name="connsiteX879" fmla="*/ 10052976 w 11218359"/>
              <a:gd name="connsiteY879" fmla="*/ 1439266 h 1439265"/>
              <a:gd name="connsiteX880" fmla="*/ 10064405 w 11218359"/>
              <a:gd name="connsiteY880" fmla="*/ 1439266 h 1439265"/>
              <a:gd name="connsiteX881" fmla="*/ 10075835 w 11218359"/>
              <a:gd name="connsiteY881" fmla="*/ 1439266 h 1439265"/>
              <a:gd name="connsiteX882" fmla="*/ 10087266 w 11218359"/>
              <a:gd name="connsiteY882" fmla="*/ 1439266 h 1439265"/>
              <a:gd name="connsiteX883" fmla="*/ 10098695 w 11218359"/>
              <a:gd name="connsiteY883" fmla="*/ 1439266 h 1439265"/>
              <a:gd name="connsiteX884" fmla="*/ 10110174 w 11218359"/>
              <a:gd name="connsiteY884" fmla="*/ 1439266 h 1439265"/>
              <a:gd name="connsiteX885" fmla="*/ 10121603 w 11218359"/>
              <a:gd name="connsiteY885" fmla="*/ 1439266 h 1439265"/>
              <a:gd name="connsiteX886" fmla="*/ 10133033 w 11218359"/>
              <a:gd name="connsiteY886" fmla="*/ 1439266 h 1439265"/>
              <a:gd name="connsiteX887" fmla="*/ 10144463 w 11218359"/>
              <a:gd name="connsiteY887" fmla="*/ 1439266 h 1439265"/>
              <a:gd name="connsiteX888" fmla="*/ 10155893 w 11218359"/>
              <a:gd name="connsiteY888" fmla="*/ 1439266 h 1439265"/>
              <a:gd name="connsiteX889" fmla="*/ 10167371 w 11218359"/>
              <a:gd name="connsiteY889" fmla="*/ 1439266 h 1439265"/>
              <a:gd name="connsiteX890" fmla="*/ 10178801 w 11218359"/>
              <a:gd name="connsiteY890" fmla="*/ 1439266 h 1439265"/>
              <a:gd name="connsiteX891" fmla="*/ 10190230 w 11218359"/>
              <a:gd name="connsiteY891" fmla="*/ 1439266 h 1439265"/>
              <a:gd name="connsiteX892" fmla="*/ 10201661 w 11218359"/>
              <a:gd name="connsiteY892" fmla="*/ 1439266 h 1439265"/>
              <a:gd name="connsiteX893" fmla="*/ 10213091 w 11218359"/>
              <a:gd name="connsiteY893" fmla="*/ 1439266 h 1439265"/>
              <a:gd name="connsiteX894" fmla="*/ 10224569 w 11218359"/>
              <a:gd name="connsiteY894" fmla="*/ 1439266 h 1439265"/>
              <a:gd name="connsiteX895" fmla="*/ 10235998 w 11218359"/>
              <a:gd name="connsiteY895" fmla="*/ 1439266 h 1439265"/>
              <a:gd name="connsiteX896" fmla="*/ 10247428 w 11218359"/>
              <a:gd name="connsiteY896" fmla="*/ 1439266 h 1439265"/>
              <a:gd name="connsiteX897" fmla="*/ 10258859 w 11218359"/>
              <a:gd name="connsiteY897" fmla="*/ 1439266 h 1439265"/>
              <a:gd name="connsiteX898" fmla="*/ 10270288 w 11218359"/>
              <a:gd name="connsiteY898" fmla="*/ 1439266 h 1439265"/>
              <a:gd name="connsiteX899" fmla="*/ 10281767 w 11218359"/>
              <a:gd name="connsiteY899" fmla="*/ 1439266 h 1439265"/>
              <a:gd name="connsiteX900" fmla="*/ 10293196 w 11218359"/>
              <a:gd name="connsiteY900" fmla="*/ 1439266 h 1439265"/>
              <a:gd name="connsiteX901" fmla="*/ 10304626 w 11218359"/>
              <a:gd name="connsiteY901" fmla="*/ 1439266 h 1439265"/>
              <a:gd name="connsiteX902" fmla="*/ 10316056 w 11218359"/>
              <a:gd name="connsiteY902" fmla="*/ 1439266 h 1439265"/>
              <a:gd name="connsiteX903" fmla="*/ 10327486 w 11218359"/>
              <a:gd name="connsiteY903" fmla="*/ 1439266 h 1439265"/>
              <a:gd name="connsiteX904" fmla="*/ 10338963 w 11218359"/>
              <a:gd name="connsiteY904" fmla="*/ 1439266 h 1439265"/>
              <a:gd name="connsiteX905" fmla="*/ 10350394 w 11218359"/>
              <a:gd name="connsiteY905" fmla="*/ 1439266 h 1439265"/>
              <a:gd name="connsiteX906" fmla="*/ 10361823 w 11218359"/>
              <a:gd name="connsiteY906" fmla="*/ 1439266 h 1439265"/>
              <a:gd name="connsiteX907" fmla="*/ 10373254 w 11218359"/>
              <a:gd name="connsiteY907" fmla="*/ 1439266 h 1439265"/>
              <a:gd name="connsiteX908" fmla="*/ 10384684 w 11218359"/>
              <a:gd name="connsiteY908" fmla="*/ 1439266 h 1439265"/>
              <a:gd name="connsiteX909" fmla="*/ 10396161 w 11218359"/>
              <a:gd name="connsiteY909" fmla="*/ 1439266 h 1439265"/>
              <a:gd name="connsiteX910" fmla="*/ 10407591 w 11218359"/>
              <a:gd name="connsiteY910" fmla="*/ 1439266 h 1439265"/>
              <a:gd name="connsiteX911" fmla="*/ 10419021 w 11218359"/>
              <a:gd name="connsiteY911" fmla="*/ 1439266 h 1439265"/>
              <a:gd name="connsiteX912" fmla="*/ 10430452 w 11218359"/>
              <a:gd name="connsiteY912" fmla="*/ 1439266 h 1439265"/>
              <a:gd name="connsiteX913" fmla="*/ 10441881 w 11218359"/>
              <a:gd name="connsiteY913" fmla="*/ 1439266 h 1439265"/>
              <a:gd name="connsiteX914" fmla="*/ 10453358 w 11218359"/>
              <a:gd name="connsiteY914" fmla="*/ 1439266 h 1439265"/>
              <a:gd name="connsiteX915" fmla="*/ 10464789 w 11218359"/>
              <a:gd name="connsiteY915" fmla="*/ 1439266 h 1439265"/>
              <a:gd name="connsiteX916" fmla="*/ 10476219 w 11218359"/>
              <a:gd name="connsiteY916" fmla="*/ 1439266 h 1439265"/>
              <a:gd name="connsiteX917" fmla="*/ 10487649 w 11218359"/>
              <a:gd name="connsiteY917" fmla="*/ 1439266 h 1439265"/>
              <a:gd name="connsiteX918" fmla="*/ 10499079 w 11218359"/>
              <a:gd name="connsiteY918" fmla="*/ 1439266 h 1439265"/>
              <a:gd name="connsiteX919" fmla="*/ 10510556 w 11218359"/>
              <a:gd name="connsiteY919" fmla="*/ 1439266 h 1439265"/>
              <a:gd name="connsiteX920" fmla="*/ 10521987 w 11218359"/>
              <a:gd name="connsiteY920" fmla="*/ 1439266 h 1439265"/>
              <a:gd name="connsiteX921" fmla="*/ 10533416 w 11218359"/>
              <a:gd name="connsiteY921" fmla="*/ 1439266 h 1439265"/>
              <a:gd name="connsiteX922" fmla="*/ 10544847 w 11218359"/>
              <a:gd name="connsiteY922" fmla="*/ 1439266 h 1439265"/>
              <a:gd name="connsiteX923" fmla="*/ 10556277 w 11218359"/>
              <a:gd name="connsiteY923" fmla="*/ 1439266 h 1439265"/>
              <a:gd name="connsiteX924" fmla="*/ 10567754 w 11218359"/>
              <a:gd name="connsiteY924" fmla="*/ 1439266 h 1439265"/>
              <a:gd name="connsiteX925" fmla="*/ 10579184 w 11218359"/>
              <a:gd name="connsiteY925" fmla="*/ 1439266 h 1439265"/>
              <a:gd name="connsiteX926" fmla="*/ 10590614 w 11218359"/>
              <a:gd name="connsiteY926" fmla="*/ 1439266 h 1439265"/>
              <a:gd name="connsiteX927" fmla="*/ 10602045 w 11218359"/>
              <a:gd name="connsiteY927" fmla="*/ 1439266 h 1439265"/>
              <a:gd name="connsiteX928" fmla="*/ 10613474 w 11218359"/>
              <a:gd name="connsiteY928" fmla="*/ 1439266 h 1439265"/>
              <a:gd name="connsiteX929" fmla="*/ 10624951 w 11218359"/>
              <a:gd name="connsiteY929" fmla="*/ 1439266 h 1439265"/>
              <a:gd name="connsiteX930" fmla="*/ 10636382 w 11218359"/>
              <a:gd name="connsiteY930" fmla="*/ 1439266 h 1439265"/>
              <a:gd name="connsiteX931" fmla="*/ 10647812 w 11218359"/>
              <a:gd name="connsiteY931" fmla="*/ 1439266 h 1439265"/>
              <a:gd name="connsiteX932" fmla="*/ 10659241 w 11218359"/>
              <a:gd name="connsiteY932" fmla="*/ 1439266 h 1439265"/>
              <a:gd name="connsiteX933" fmla="*/ 10670672 w 11218359"/>
              <a:gd name="connsiteY933" fmla="*/ 1439266 h 1439265"/>
              <a:gd name="connsiteX934" fmla="*/ 10682149 w 11218359"/>
              <a:gd name="connsiteY934" fmla="*/ 1439266 h 1439265"/>
              <a:gd name="connsiteX935" fmla="*/ 10693580 w 11218359"/>
              <a:gd name="connsiteY935" fmla="*/ 1439266 h 1439265"/>
              <a:gd name="connsiteX936" fmla="*/ 10705009 w 11218359"/>
              <a:gd name="connsiteY936" fmla="*/ 1439266 h 1439265"/>
              <a:gd name="connsiteX937" fmla="*/ 10716439 w 11218359"/>
              <a:gd name="connsiteY937" fmla="*/ 1439266 h 1439265"/>
              <a:gd name="connsiteX938" fmla="*/ 10727870 w 11218359"/>
              <a:gd name="connsiteY938" fmla="*/ 1439266 h 1439265"/>
              <a:gd name="connsiteX939" fmla="*/ 10739347 w 11218359"/>
              <a:gd name="connsiteY939" fmla="*/ 1439266 h 1439265"/>
              <a:gd name="connsiteX940" fmla="*/ 10750778 w 11218359"/>
              <a:gd name="connsiteY940" fmla="*/ 1439266 h 1439265"/>
              <a:gd name="connsiteX941" fmla="*/ 10762207 w 11218359"/>
              <a:gd name="connsiteY941" fmla="*/ 1439266 h 1439265"/>
              <a:gd name="connsiteX942" fmla="*/ 10773637 w 11218359"/>
              <a:gd name="connsiteY942" fmla="*/ 1439266 h 1439265"/>
              <a:gd name="connsiteX943" fmla="*/ 10785067 w 11218359"/>
              <a:gd name="connsiteY943" fmla="*/ 1439266 h 1439265"/>
              <a:gd name="connsiteX944" fmla="*/ 10796544 w 11218359"/>
              <a:gd name="connsiteY944" fmla="*/ 1439266 h 1439265"/>
              <a:gd name="connsiteX945" fmla="*/ 10807975 w 11218359"/>
              <a:gd name="connsiteY945" fmla="*/ 1439266 h 1439265"/>
              <a:gd name="connsiteX946" fmla="*/ 10819405 w 11218359"/>
              <a:gd name="connsiteY946" fmla="*/ 1439266 h 1439265"/>
              <a:gd name="connsiteX947" fmla="*/ 10830834 w 11218359"/>
              <a:gd name="connsiteY947" fmla="*/ 1439266 h 1439265"/>
              <a:gd name="connsiteX948" fmla="*/ 10842265 w 11218359"/>
              <a:gd name="connsiteY948" fmla="*/ 1439266 h 1439265"/>
              <a:gd name="connsiteX949" fmla="*/ 10853742 w 11218359"/>
              <a:gd name="connsiteY949" fmla="*/ 1439266 h 1439265"/>
              <a:gd name="connsiteX950" fmla="*/ 10865173 w 11218359"/>
              <a:gd name="connsiteY950" fmla="*/ 1439266 h 1439265"/>
              <a:gd name="connsiteX951" fmla="*/ 10876602 w 11218359"/>
              <a:gd name="connsiteY951" fmla="*/ 1439266 h 1439265"/>
              <a:gd name="connsiteX952" fmla="*/ 10888032 w 11218359"/>
              <a:gd name="connsiteY952" fmla="*/ 1439266 h 1439265"/>
              <a:gd name="connsiteX953" fmla="*/ 10899463 w 11218359"/>
              <a:gd name="connsiteY953" fmla="*/ 1439266 h 1439265"/>
              <a:gd name="connsiteX954" fmla="*/ 10910892 w 11218359"/>
              <a:gd name="connsiteY954" fmla="*/ 1439266 h 1439265"/>
              <a:gd name="connsiteX955" fmla="*/ 10922369 w 11218359"/>
              <a:gd name="connsiteY955" fmla="*/ 1439266 h 1439265"/>
              <a:gd name="connsiteX956" fmla="*/ 10933800 w 11218359"/>
              <a:gd name="connsiteY956" fmla="*/ 1439266 h 1439265"/>
              <a:gd name="connsiteX957" fmla="*/ 10945230 w 11218359"/>
              <a:gd name="connsiteY957" fmla="*/ 1439266 h 1439265"/>
              <a:gd name="connsiteX958" fmla="*/ 10956660 w 11218359"/>
              <a:gd name="connsiteY958" fmla="*/ 1439266 h 1439265"/>
              <a:gd name="connsiteX959" fmla="*/ 10968090 w 11218359"/>
              <a:gd name="connsiteY959" fmla="*/ 1439266 h 1439265"/>
              <a:gd name="connsiteX960" fmla="*/ 10979567 w 11218359"/>
              <a:gd name="connsiteY960" fmla="*/ 1439266 h 1439265"/>
              <a:gd name="connsiteX961" fmla="*/ 10990998 w 11218359"/>
              <a:gd name="connsiteY961" fmla="*/ 1439266 h 1439265"/>
              <a:gd name="connsiteX962" fmla="*/ 11002427 w 11218359"/>
              <a:gd name="connsiteY962" fmla="*/ 1439266 h 1439265"/>
              <a:gd name="connsiteX963" fmla="*/ 11013858 w 11218359"/>
              <a:gd name="connsiteY963" fmla="*/ 1439266 h 1439265"/>
              <a:gd name="connsiteX964" fmla="*/ 11025287 w 11218359"/>
              <a:gd name="connsiteY964" fmla="*/ 1439266 h 1439265"/>
              <a:gd name="connsiteX965" fmla="*/ 11036765 w 11218359"/>
              <a:gd name="connsiteY965" fmla="*/ 1439266 h 1439265"/>
              <a:gd name="connsiteX966" fmla="*/ 11048195 w 11218359"/>
              <a:gd name="connsiteY966" fmla="*/ 1439266 h 1439265"/>
              <a:gd name="connsiteX967" fmla="*/ 11059625 w 11218359"/>
              <a:gd name="connsiteY967" fmla="*/ 1439266 h 1439265"/>
              <a:gd name="connsiteX968" fmla="*/ 11071056 w 11218359"/>
              <a:gd name="connsiteY968" fmla="*/ 1439266 h 1439265"/>
              <a:gd name="connsiteX969" fmla="*/ 11082485 w 11218359"/>
              <a:gd name="connsiteY969" fmla="*/ 1439266 h 1439265"/>
              <a:gd name="connsiteX970" fmla="*/ 11093962 w 11218359"/>
              <a:gd name="connsiteY970" fmla="*/ 1439266 h 1439265"/>
              <a:gd name="connsiteX971" fmla="*/ 11105393 w 11218359"/>
              <a:gd name="connsiteY971" fmla="*/ 1439266 h 1439265"/>
              <a:gd name="connsiteX972" fmla="*/ 11116823 w 11218359"/>
              <a:gd name="connsiteY972" fmla="*/ 1439266 h 1439265"/>
              <a:gd name="connsiteX973" fmla="*/ 11128253 w 11218359"/>
              <a:gd name="connsiteY973" fmla="*/ 1439266 h 1439265"/>
              <a:gd name="connsiteX974" fmla="*/ 11139683 w 11218359"/>
              <a:gd name="connsiteY974" fmla="*/ 1439266 h 1439265"/>
              <a:gd name="connsiteX975" fmla="*/ 11151160 w 11218359"/>
              <a:gd name="connsiteY975" fmla="*/ 1439266 h 1439265"/>
              <a:gd name="connsiteX976" fmla="*/ 11162591 w 11218359"/>
              <a:gd name="connsiteY976" fmla="*/ 1439266 h 1439265"/>
              <a:gd name="connsiteX977" fmla="*/ 11174020 w 11218359"/>
              <a:gd name="connsiteY977" fmla="*/ 1439266 h 1439265"/>
              <a:gd name="connsiteX978" fmla="*/ 11185451 w 11218359"/>
              <a:gd name="connsiteY978" fmla="*/ 1439266 h 1439265"/>
              <a:gd name="connsiteX979" fmla="*/ 11196881 w 11218359"/>
              <a:gd name="connsiteY979" fmla="*/ 1439266 h 1439265"/>
              <a:gd name="connsiteX980" fmla="*/ 11208358 w 11218359"/>
              <a:gd name="connsiteY980" fmla="*/ 1439266 h 1439265"/>
              <a:gd name="connsiteX981" fmla="*/ 11218359 w 11218359"/>
              <a:gd name="connsiteY981" fmla="*/ 1439266 h 1439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39265">
                <a:moveTo>
                  <a:pt x="0" y="1439266"/>
                </a:moveTo>
                <a:lnTo>
                  <a:pt x="9149" y="1439266"/>
                </a:lnTo>
                <a:lnTo>
                  <a:pt x="20588" y="1439266"/>
                </a:lnTo>
                <a:lnTo>
                  <a:pt x="32028" y="1439266"/>
                </a:lnTo>
                <a:lnTo>
                  <a:pt x="43467" y="1439266"/>
                </a:lnTo>
                <a:lnTo>
                  <a:pt x="54907" y="1439266"/>
                </a:lnTo>
                <a:lnTo>
                  <a:pt x="66346" y="1439266"/>
                </a:lnTo>
                <a:lnTo>
                  <a:pt x="77786" y="1439266"/>
                </a:lnTo>
                <a:lnTo>
                  <a:pt x="89225" y="1439266"/>
                </a:lnTo>
                <a:lnTo>
                  <a:pt x="100665" y="1439266"/>
                </a:lnTo>
                <a:lnTo>
                  <a:pt x="112104" y="1439266"/>
                </a:lnTo>
                <a:lnTo>
                  <a:pt x="123544" y="1439266"/>
                </a:lnTo>
                <a:lnTo>
                  <a:pt x="134979" y="1439266"/>
                </a:lnTo>
                <a:lnTo>
                  <a:pt x="146423" y="1439266"/>
                </a:lnTo>
                <a:lnTo>
                  <a:pt x="157858" y="1439266"/>
                </a:lnTo>
                <a:lnTo>
                  <a:pt x="169297" y="1439266"/>
                </a:lnTo>
                <a:lnTo>
                  <a:pt x="180737" y="1439266"/>
                </a:lnTo>
                <a:lnTo>
                  <a:pt x="192176" y="1439266"/>
                </a:lnTo>
                <a:lnTo>
                  <a:pt x="203616" y="1439266"/>
                </a:lnTo>
                <a:lnTo>
                  <a:pt x="215055" y="1439266"/>
                </a:lnTo>
                <a:lnTo>
                  <a:pt x="226495" y="1439266"/>
                </a:lnTo>
                <a:lnTo>
                  <a:pt x="237935" y="1439266"/>
                </a:lnTo>
                <a:lnTo>
                  <a:pt x="249374" y="1439266"/>
                </a:lnTo>
                <a:lnTo>
                  <a:pt x="260814" y="1439266"/>
                </a:lnTo>
                <a:lnTo>
                  <a:pt x="272253" y="1439266"/>
                </a:lnTo>
                <a:lnTo>
                  <a:pt x="283693" y="1439266"/>
                </a:lnTo>
                <a:lnTo>
                  <a:pt x="295132" y="1439266"/>
                </a:lnTo>
                <a:lnTo>
                  <a:pt x="306572" y="1439266"/>
                </a:lnTo>
                <a:lnTo>
                  <a:pt x="318011" y="1439266"/>
                </a:lnTo>
                <a:lnTo>
                  <a:pt x="329451" y="1439266"/>
                </a:lnTo>
                <a:lnTo>
                  <a:pt x="340890" y="1439266"/>
                </a:lnTo>
                <a:lnTo>
                  <a:pt x="352330" y="1439266"/>
                </a:lnTo>
                <a:lnTo>
                  <a:pt x="363769" y="1439266"/>
                </a:lnTo>
                <a:lnTo>
                  <a:pt x="375209" y="1439266"/>
                </a:lnTo>
                <a:lnTo>
                  <a:pt x="386648" y="1439266"/>
                </a:lnTo>
                <a:lnTo>
                  <a:pt x="398088" y="1439266"/>
                </a:lnTo>
                <a:lnTo>
                  <a:pt x="409527" y="1439266"/>
                </a:lnTo>
                <a:lnTo>
                  <a:pt x="420967" y="1439266"/>
                </a:lnTo>
                <a:lnTo>
                  <a:pt x="432406" y="1439266"/>
                </a:lnTo>
                <a:lnTo>
                  <a:pt x="443846" y="1439266"/>
                </a:lnTo>
                <a:lnTo>
                  <a:pt x="455285" y="1439266"/>
                </a:lnTo>
                <a:lnTo>
                  <a:pt x="466725" y="1439266"/>
                </a:lnTo>
                <a:lnTo>
                  <a:pt x="478165" y="1439266"/>
                </a:lnTo>
                <a:lnTo>
                  <a:pt x="489604" y="1439266"/>
                </a:lnTo>
                <a:lnTo>
                  <a:pt x="501044" y="1439266"/>
                </a:lnTo>
                <a:lnTo>
                  <a:pt x="512483" y="1439266"/>
                </a:lnTo>
                <a:lnTo>
                  <a:pt x="523923" y="1439266"/>
                </a:lnTo>
                <a:lnTo>
                  <a:pt x="535362" y="1439266"/>
                </a:lnTo>
                <a:lnTo>
                  <a:pt x="546802" y="1439266"/>
                </a:lnTo>
                <a:lnTo>
                  <a:pt x="558241" y="1439266"/>
                </a:lnTo>
                <a:lnTo>
                  <a:pt x="569681" y="1439266"/>
                </a:lnTo>
                <a:lnTo>
                  <a:pt x="581120" y="1439266"/>
                </a:lnTo>
                <a:lnTo>
                  <a:pt x="592560" y="1439266"/>
                </a:lnTo>
                <a:lnTo>
                  <a:pt x="603999" y="1439266"/>
                </a:lnTo>
                <a:lnTo>
                  <a:pt x="615439" y="1439266"/>
                </a:lnTo>
                <a:lnTo>
                  <a:pt x="626878" y="1439266"/>
                </a:lnTo>
                <a:lnTo>
                  <a:pt x="638318" y="1439266"/>
                </a:lnTo>
                <a:lnTo>
                  <a:pt x="649757" y="1439266"/>
                </a:lnTo>
                <a:lnTo>
                  <a:pt x="661192" y="1439266"/>
                </a:lnTo>
                <a:lnTo>
                  <a:pt x="672632" y="1439266"/>
                </a:lnTo>
                <a:lnTo>
                  <a:pt x="684071" y="1439266"/>
                </a:lnTo>
                <a:lnTo>
                  <a:pt x="695511" y="1439266"/>
                </a:lnTo>
                <a:lnTo>
                  <a:pt x="706950" y="1439266"/>
                </a:lnTo>
                <a:lnTo>
                  <a:pt x="718390" y="1439266"/>
                </a:lnTo>
                <a:lnTo>
                  <a:pt x="729829" y="1439266"/>
                </a:lnTo>
                <a:lnTo>
                  <a:pt x="741269" y="1439266"/>
                </a:lnTo>
                <a:lnTo>
                  <a:pt x="752708" y="1439266"/>
                </a:lnTo>
                <a:lnTo>
                  <a:pt x="764148" y="1439266"/>
                </a:lnTo>
                <a:lnTo>
                  <a:pt x="775587" y="1439266"/>
                </a:lnTo>
                <a:lnTo>
                  <a:pt x="787027" y="1439266"/>
                </a:lnTo>
                <a:lnTo>
                  <a:pt x="798467" y="1439266"/>
                </a:lnTo>
                <a:lnTo>
                  <a:pt x="809906" y="1439266"/>
                </a:lnTo>
                <a:lnTo>
                  <a:pt x="821346" y="1439266"/>
                </a:lnTo>
                <a:lnTo>
                  <a:pt x="832785" y="1439266"/>
                </a:lnTo>
                <a:lnTo>
                  <a:pt x="844225" y="1439266"/>
                </a:lnTo>
                <a:lnTo>
                  <a:pt x="855664" y="1439266"/>
                </a:lnTo>
                <a:lnTo>
                  <a:pt x="867104" y="1439266"/>
                </a:lnTo>
                <a:lnTo>
                  <a:pt x="878543" y="1439266"/>
                </a:lnTo>
                <a:lnTo>
                  <a:pt x="889983" y="1439266"/>
                </a:lnTo>
                <a:lnTo>
                  <a:pt x="901422" y="1439266"/>
                </a:lnTo>
                <a:lnTo>
                  <a:pt x="912862" y="1439266"/>
                </a:lnTo>
                <a:lnTo>
                  <a:pt x="924301" y="1439266"/>
                </a:lnTo>
                <a:lnTo>
                  <a:pt x="935741" y="1439266"/>
                </a:lnTo>
                <a:lnTo>
                  <a:pt x="947180" y="1439266"/>
                </a:lnTo>
                <a:lnTo>
                  <a:pt x="958620" y="1439266"/>
                </a:lnTo>
                <a:lnTo>
                  <a:pt x="970059" y="1439266"/>
                </a:lnTo>
                <a:lnTo>
                  <a:pt x="981499" y="1439266"/>
                </a:lnTo>
                <a:lnTo>
                  <a:pt x="992938" y="1439266"/>
                </a:lnTo>
                <a:lnTo>
                  <a:pt x="1004378" y="1439266"/>
                </a:lnTo>
                <a:lnTo>
                  <a:pt x="1015818" y="1439266"/>
                </a:lnTo>
                <a:lnTo>
                  <a:pt x="1027257" y="1439266"/>
                </a:lnTo>
                <a:lnTo>
                  <a:pt x="1038697" y="1439266"/>
                </a:lnTo>
                <a:lnTo>
                  <a:pt x="1050136" y="1439266"/>
                </a:lnTo>
                <a:lnTo>
                  <a:pt x="1061576" y="1439266"/>
                </a:lnTo>
                <a:lnTo>
                  <a:pt x="1073015" y="1439266"/>
                </a:lnTo>
                <a:lnTo>
                  <a:pt x="1084455" y="1439266"/>
                </a:lnTo>
                <a:lnTo>
                  <a:pt x="1095894" y="1439266"/>
                </a:lnTo>
                <a:lnTo>
                  <a:pt x="1107334" y="1439266"/>
                </a:lnTo>
                <a:lnTo>
                  <a:pt x="1118773" y="1439266"/>
                </a:lnTo>
                <a:lnTo>
                  <a:pt x="1130213" y="1439266"/>
                </a:lnTo>
                <a:lnTo>
                  <a:pt x="1141652" y="1439266"/>
                </a:lnTo>
                <a:lnTo>
                  <a:pt x="1153092" y="1439266"/>
                </a:lnTo>
                <a:lnTo>
                  <a:pt x="1164531" y="1439266"/>
                </a:lnTo>
                <a:lnTo>
                  <a:pt x="1175971" y="1439266"/>
                </a:lnTo>
                <a:lnTo>
                  <a:pt x="1187406" y="1439266"/>
                </a:lnTo>
                <a:lnTo>
                  <a:pt x="1198845" y="1439266"/>
                </a:lnTo>
                <a:lnTo>
                  <a:pt x="1210285" y="1439266"/>
                </a:lnTo>
                <a:lnTo>
                  <a:pt x="1221724" y="1439266"/>
                </a:lnTo>
                <a:lnTo>
                  <a:pt x="1233164" y="1439266"/>
                </a:lnTo>
                <a:lnTo>
                  <a:pt x="1244603" y="1439266"/>
                </a:lnTo>
                <a:lnTo>
                  <a:pt x="1256043" y="1439266"/>
                </a:lnTo>
                <a:lnTo>
                  <a:pt x="1267482" y="1439266"/>
                </a:lnTo>
                <a:lnTo>
                  <a:pt x="1278922" y="1439266"/>
                </a:lnTo>
                <a:lnTo>
                  <a:pt x="1290361" y="1439266"/>
                </a:lnTo>
                <a:lnTo>
                  <a:pt x="1301801" y="1439266"/>
                </a:lnTo>
                <a:lnTo>
                  <a:pt x="1313240" y="1439266"/>
                </a:lnTo>
                <a:lnTo>
                  <a:pt x="1324680" y="1439266"/>
                </a:lnTo>
                <a:lnTo>
                  <a:pt x="1336120" y="1439266"/>
                </a:lnTo>
                <a:lnTo>
                  <a:pt x="1347559" y="1439266"/>
                </a:lnTo>
                <a:lnTo>
                  <a:pt x="1358999" y="1439266"/>
                </a:lnTo>
                <a:lnTo>
                  <a:pt x="1370438" y="1439266"/>
                </a:lnTo>
                <a:lnTo>
                  <a:pt x="1381878" y="1439266"/>
                </a:lnTo>
                <a:lnTo>
                  <a:pt x="1393317" y="1439266"/>
                </a:lnTo>
                <a:lnTo>
                  <a:pt x="1404757" y="1439266"/>
                </a:lnTo>
                <a:lnTo>
                  <a:pt x="1416196" y="1439266"/>
                </a:lnTo>
                <a:lnTo>
                  <a:pt x="1427636" y="1439266"/>
                </a:lnTo>
                <a:lnTo>
                  <a:pt x="1439075" y="1439266"/>
                </a:lnTo>
                <a:lnTo>
                  <a:pt x="1450515" y="1439266"/>
                </a:lnTo>
                <a:lnTo>
                  <a:pt x="1461954" y="1439266"/>
                </a:lnTo>
                <a:lnTo>
                  <a:pt x="1473394" y="1439266"/>
                </a:lnTo>
                <a:lnTo>
                  <a:pt x="1484833" y="1439266"/>
                </a:lnTo>
                <a:lnTo>
                  <a:pt x="1496273" y="1439266"/>
                </a:lnTo>
                <a:lnTo>
                  <a:pt x="1507712" y="1439266"/>
                </a:lnTo>
                <a:lnTo>
                  <a:pt x="1519152" y="1439266"/>
                </a:lnTo>
                <a:lnTo>
                  <a:pt x="1530591" y="1439266"/>
                </a:lnTo>
                <a:lnTo>
                  <a:pt x="1542031" y="1439266"/>
                </a:lnTo>
                <a:lnTo>
                  <a:pt x="1553471" y="1439266"/>
                </a:lnTo>
                <a:lnTo>
                  <a:pt x="1564910" y="1439266"/>
                </a:lnTo>
                <a:lnTo>
                  <a:pt x="1576349" y="1439266"/>
                </a:lnTo>
                <a:lnTo>
                  <a:pt x="1587789" y="1439266"/>
                </a:lnTo>
                <a:lnTo>
                  <a:pt x="1599229" y="1439266"/>
                </a:lnTo>
                <a:lnTo>
                  <a:pt x="1610668" y="1439266"/>
                </a:lnTo>
                <a:lnTo>
                  <a:pt x="1622107" y="1439266"/>
                </a:lnTo>
                <a:lnTo>
                  <a:pt x="1633547" y="1439266"/>
                </a:lnTo>
                <a:lnTo>
                  <a:pt x="1644987" y="1439266"/>
                </a:lnTo>
                <a:lnTo>
                  <a:pt x="1656426" y="1439266"/>
                </a:lnTo>
                <a:lnTo>
                  <a:pt x="1667866" y="1439266"/>
                </a:lnTo>
                <a:lnTo>
                  <a:pt x="1679305" y="1439266"/>
                </a:lnTo>
                <a:lnTo>
                  <a:pt x="1690745" y="1439266"/>
                </a:lnTo>
                <a:lnTo>
                  <a:pt x="1702184" y="1439266"/>
                </a:lnTo>
                <a:lnTo>
                  <a:pt x="1713619" y="1439266"/>
                </a:lnTo>
                <a:lnTo>
                  <a:pt x="1725063" y="1439266"/>
                </a:lnTo>
                <a:lnTo>
                  <a:pt x="1736498" y="1439266"/>
                </a:lnTo>
                <a:lnTo>
                  <a:pt x="1747938" y="1439266"/>
                </a:lnTo>
                <a:lnTo>
                  <a:pt x="1759377" y="1439266"/>
                </a:lnTo>
                <a:lnTo>
                  <a:pt x="1770817" y="1439266"/>
                </a:lnTo>
                <a:lnTo>
                  <a:pt x="1782256" y="1439266"/>
                </a:lnTo>
                <a:lnTo>
                  <a:pt x="1793696" y="1439266"/>
                </a:lnTo>
                <a:lnTo>
                  <a:pt x="1805135" y="1439266"/>
                </a:lnTo>
                <a:lnTo>
                  <a:pt x="1816575" y="1439266"/>
                </a:lnTo>
                <a:lnTo>
                  <a:pt x="1828014" y="1439266"/>
                </a:lnTo>
                <a:lnTo>
                  <a:pt x="1839454" y="1439266"/>
                </a:lnTo>
                <a:lnTo>
                  <a:pt x="1850893" y="1439266"/>
                </a:lnTo>
                <a:lnTo>
                  <a:pt x="1862333" y="1439266"/>
                </a:lnTo>
                <a:lnTo>
                  <a:pt x="1873772" y="1439266"/>
                </a:lnTo>
                <a:lnTo>
                  <a:pt x="1885212" y="1439266"/>
                </a:lnTo>
                <a:lnTo>
                  <a:pt x="1896651" y="1439266"/>
                </a:lnTo>
                <a:lnTo>
                  <a:pt x="1908091" y="1439266"/>
                </a:lnTo>
                <a:lnTo>
                  <a:pt x="1919531" y="1439266"/>
                </a:lnTo>
                <a:lnTo>
                  <a:pt x="1930970" y="1439266"/>
                </a:lnTo>
                <a:lnTo>
                  <a:pt x="1942409" y="1439266"/>
                </a:lnTo>
                <a:lnTo>
                  <a:pt x="1953849" y="1439266"/>
                </a:lnTo>
                <a:lnTo>
                  <a:pt x="1965289" y="1439266"/>
                </a:lnTo>
                <a:lnTo>
                  <a:pt x="1976728" y="1439266"/>
                </a:lnTo>
                <a:lnTo>
                  <a:pt x="1988168" y="1439266"/>
                </a:lnTo>
                <a:lnTo>
                  <a:pt x="1999607" y="1439266"/>
                </a:lnTo>
                <a:lnTo>
                  <a:pt x="2011047" y="1439266"/>
                </a:lnTo>
                <a:lnTo>
                  <a:pt x="2022486" y="1439266"/>
                </a:lnTo>
                <a:lnTo>
                  <a:pt x="2033926" y="1439266"/>
                </a:lnTo>
                <a:lnTo>
                  <a:pt x="2045365" y="1439266"/>
                </a:lnTo>
                <a:lnTo>
                  <a:pt x="2056805" y="1439266"/>
                </a:lnTo>
                <a:lnTo>
                  <a:pt x="2068244" y="1439266"/>
                </a:lnTo>
                <a:lnTo>
                  <a:pt x="2079684" y="1439266"/>
                </a:lnTo>
                <a:lnTo>
                  <a:pt x="2091123" y="1439266"/>
                </a:lnTo>
                <a:lnTo>
                  <a:pt x="2102563" y="1439266"/>
                </a:lnTo>
                <a:lnTo>
                  <a:pt x="2114002" y="1439266"/>
                </a:lnTo>
                <a:lnTo>
                  <a:pt x="2125442" y="1439266"/>
                </a:lnTo>
                <a:lnTo>
                  <a:pt x="2136882" y="1439266"/>
                </a:lnTo>
                <a:lnTo>
                  <a:pt x="2148321" y="1439266"/>
                </a:lnTo>
                <a:lnTo>
                  <a:pt x="2159760" y="1439266"/>
                </a:lnTo>
                <a:lnTo>
                  <a:pt x="2171200" y="1439266"/>
                </a:lnTo>
                <a:lnTo>
                  <a:pt x="2182640" y="1439266"/>
                </a:lnTo>
                <a:lnTo>
                  <a:pt x="2194079" y="1439266"/>
                </a:lnTo>
                <a:lnTo>
                  <a:pt x="2205519" y="1439266"/>
                </a:lnTo>
                <a:lnTo>
                  <a:pt x="2216958" y="1439266"/>
                </a:lnTo>
                <a:lnTo>
                  <a:pt x="2228393" y="1439266"/>
                </a:lnTo>
                <a:lnTo>
                  <a:pt x="2239837" y="1439266"/>
                </a:lnTo>
                <a:lnTo>
                  <a:pt x="2251272" y="1439266"/>
                </a:lnTo>
                <a:lnTo>
                  <a:pt x="2262716" y="1439266"/>
                </a:lnTo>
                <a:lnTo>
                  <a:pt x="2274151" y="1439266"/>
                </a:lnTo>
                <a:lnTo>
                  <a:pt x="2285591" y="1439266"/>
                </a:lnTo>
                <a:lnTo>
                  <a:pt x="2297030" y="1439266"/>
                </a:lnTo>
                <a:lnTo>
                  <a:pt x="2308470" y="1439266"/>
                </a:lnTo>
                <a:lnTo>
                  <a:pt x="2319909" y="1439266"/>
                </a:lnTo>
                <a:lnTo>
                  <a:pt x="2331349" y="1439266"/>
                </a:lnTo>
                <a:lnTo>
                  <a:pt x="2342788" y="1439266"/>
                </a:lnTo>
                <a:lnTo>
                  <a:pt x="2354228" y="1439266"/>
                </a:lnTo>
                <a:lnTo>
                  <a:pt x="2365667" y="1439266"/>
                </a:lnTo>
                <a:lnTo>
                  <a:pt x="2377107" y="1439266"/>
                </a:lnTo>
                <a:lnTo>
                  <a:pt x="2388546" y="1439266"/>
                </a:lnTo>
                <a:lnTo>
                  <a:pt x="2399986" y="1439266"/>
                </a:lnTo>
                <a:lnTo>
                  <a:pt x="2411425" y="1439266"/>
                </a:lnTo>
                <a:lnTo>
                  <a:pt x="2422865" y="1439266"/>
                </a:lnTo>
                <a:lnTo>
                  <a:pt x="2434304" y="1439266"/>
                </a:lnTo>
                <a:lnTo>
                  <a:pt x="2445744" y="1439266"/>
                </a:lnTo>
                <a:lnTo>
                  <a:pt x="2457184" y="1439266"/>
                </a:lnTo>
                <a:lnTo>
                  <a:pt x="2468623" y="1439266"/>
                </a:lnTo>
                <a:lnTo>
                  <a:pt x="2480062" y="1439266"/>
                </a:lnTo>
                <a:lnTo>
                  <a:pt x="2491502" y="1439266"/>
                </a:lnTo>
                <a:lnTo>
                  <a:pt x="2502942" y="1439266"/>
                </a:lnTo>
                <a:lnTo>
                  <a:pt x="2514381" y="1439266"/>
                </a:lnTo>
                <a:lnTo>
                  <a:pt x="2525821" y="1439266"/>
                </a:lnTo>
                <a:lnTo>
                  <a:pt x="2537260" y="1439266"/>
                </a:lnTo>
                <a:lnTo>
                  <a:pt x="2548700" y="1439266"/>
                </a:lnTo>
                <a:lnTo>
                  <a:pt x="2560139" y="1439266"/>
                </a:lnTo>
                <a:lnTo>
                  <a:pt x="2571579" y="1439266"/>
                </a:lnTo>
                <a:lnTo>
                  <a:pt x="2583018" y="1439266"/>
                </a:lnTo>
                <a:lnTo>
                  <a:pt x="2594458" y="1439266"/>
                </a:lnTo>
                <a:lnTo>
                  <a:pt x="2605897" y="1439266"/>
                </a:lnTo>
                <a:lnTo>
                  <a:pt x="2617337" y="1439266"/>
                </a:lnTo>
                <a:lnTo>
                  <a:pt x="2628776" y="1439266"/>
                </a:lnTo>
                <a:lnTo>
                  <a:pt x="2640216" y="1439266"/>
                </a:lnTo>
                <a:lnTo>
                  <a:pt x="2651655" y="1439266"/>
                </a:lnTo>
                <a:lnTo>
                  <a:pt x="2663095" y="1439266"/>
                </a:lnTo>
                <a:lnTo>
                  <a:pt x="2674535" y="1439266"/>
                </a:lnTo>
                <a:lnTo>
                  <a:pt x="2685974" y="1439266"/>
                </a:lnTo>
                <a:lnTo>
                  <a:pt x="2697413" y="1439266"/>
                </a:lnTo>
                <a:lnTo>
                  <a:pt x="2708853" y="1439266"/>
                </a:lnTo>
                <a:lnTo>
                  <a:pt x="2720293" y="1439266"/>
                </a:lnTo>
                <a:lnTo>
                  <a:pt x="2731727" y="1439266"/>
                </a:lnTo>
                <a:lnTo>
                  <a:pt x="2743172" y="1439266"/>
                </a:lnTo>
                <a:lnTo>
                  <a:pt x="2754611" y="1439266"/>
                </a:lnTo>
                <a:lnTo>
                  <a:pt x="2766046" y="1439266"/>
                </a:lnTo>
                <a:lnTo>
                  <a:pt x="2777490" y="1439266"/>
                </a:lnTo>
                <a:lnTo>
                  <a:pt x="2788925" y="1439266"/>
                </a:lnTo>
                <a:lnTo>
                  <a:pt x="2800364" y="1439266"/>
                </a:lnTo>
                <a:lnTo>
                  <a:pt x="2811804" y="1439266"/>
                </a:lnTo>
                <a:lnTo>
                  <a:pt x="2823243" y="1439266"/>
                </a:lnTo>
                <a:lnTo>
                  <a:pt x="2834683" y="1439266"/>
                </a:lnTo>
                <a:lnTo>
                  <a:pt x="2846123" y="1439266"/>
                </a:lnTo>
                <a:lnTo>
                  <a:pt x="2857562" y="1439266"/>
                </a:lnTo>
                <a:lnTo>
                  <a:pt x="2869001" y="1439266"/>
                </a:lnTo>
                <a:lnTo>
                  <a:pt x="2880441" y="1439266"/>
                </a:lnTo>
                <a:lnTo>
                  <a:pt x="2891881" y="1439266"/>
                </a:lnTo>
                <a:lnTo>
                  <a:pt x="2903320" y="1439266"/>
                </a:lnTo>
                <a:lnTo>
                  <a:pt x="2914760" y="1439266"/>
                </a:lnTo>
                <a:lnTo>
                  <a:pt x="2926199" y="1439266"/>
                </a:lnTo>
                <a:lnTo>
                  <a:pt x="2937639" y="1439266"/>
                </a:lnTo>
                <a:lnTo>
                  <a:pt x="2949078" y="1439266"/>
                </a:lnTo>
                <a:lnTo>
                  <a:pt x="2960518" y="1439266"/>
                </a:lnTo>
                <a:lnTo>
                  <a:pt x="2971957" y="1439266"/>
                </a:lnTo>
                <a:lnTo>
                  <a:pt x="2983397" y="1439266"/>
                </a:lnTo>
                <a:lnTo>
                  <a:pt x="2994837" y="1439266"/>
                </a:lnTo>
                <a:lnTo>
                  <a:pt x="3006276" y="1439266"/>
                </a:lnTo>
                <a:lnTo>
                  <a:pt x="3017715" y="1439266"/>
                </a:lnTo>
                <a:lnTo>
                  <a:pt x="3029155" y="1439266"/>
                </a:lnTo>
                <a:lnTo>
                  <a:pt x="3040594" y="1439266"/>
                </a:lnTo>
                <a:lnTo>
                  <a:pt x="3052034" y="1439266"/>
                </a:lnTo>
                <a:lnTo>
                  <a:pt x="3063474" y="1439266"/>
                </a:lnTo>
                <a:lnTo>
                  <a:pt x="3074913" y="1439266"/>
                </a:lnTo>
                <a:lnTo>
                  <a:pt x="3086352" y="1439266"/>
                </a:lnTo>
                <a:lnTo>
                  <a:pt x="3097792" y="1439266"/>
                </a:lnTo>
                <a:lnTo>
                  <a:pt x="3109232" y="1439266"/>
                </a:lnTo>
                <a:lnTo>
                  <a:pt x="3120671" y="1439266"/>
                </a:lnTo>
                <a:lnTo>
                  <a:pt x="3132111" y="1439266"/>
                </a:lnTo>
                <a:lnTo>
                  <a:pt x="3143550" y="1439266"/>
                </a:lnTo>
                <a:lnTo>
                  <a:pt x="3154990" y="1439266"/>
                </a:lnTo>
                <a:lnTo>
                  <a:pt x="3166429" y="1439266"/>
                </a:lnTo>
                <a:lnTo>
                  <a:pt x="3177869" y="1439266"/>
                </a:lnTo>
                <a:lnTo>
                  <a:pt x="3189308" y="1439266"/>
                </a:lnTo>
                <a:lnTo>
                  <a:pt x="3200748" y="1439266"/>
                </a:lnTo>
                <a:lnTo>
                  <a:pt x="3212187" y="1439266"/>
                </a:lnTo>
                <a:lnTo>
                  <a:pt x="3223627" y="1439266"/>
                </a:lnTo>
                <a:lnTo>
                  <a:pt x="3235066" y="1439266"/>
                </a:lnTo>
                <a:lnTo>
                  <a:pt x="3246501" y="1439266"/>
                </a:lnTo>
                <a:lnTo>
                  <a:pt x="3257945" y="1439266"/>
                </a:lnTo>
                <a:lnTo>
                  <a:pt x="3269385" y="1439266"/>
                </a:lnTo>
                <a:lnTo>
                  <a:pt x="3280825" y="1439266"/>
                </a:lnTo>
                <a:lnTo>
                  <a:pt x="3292264" y="1439266"/>
                </a:lnTo>
                <a:lnTo>
                  <a:pt x="3303699" y="1439266"/>
                </a:lnTo>
                <a:lnTo>
                  <a:pt x="3315143" y="1439266"/>
                </a:lnTo>
                <a:lnTo>
                  <a:pt x="3326578" y="1439266"/>
                </a:lnTo>
                <a:lnTo>
                  <a:pt x="3338017" y="1439266"/>
                </a:lnTo>
                <a:lnTo>
                  <a:pt x="3349457" y="1439266"/>
                </a:lnTo>
                <a:lnTo>
                  <a:pt x="3360896" y="1439266"/>
                </a:lnTo>
                <a:lnTo>
                  <a:pt x="3372336" y="1439266"/>
                </a:lnTo>
                <a:lnTo>
                  <a:pt x="3383776" y="1439266"/>
                </a:lnTo>
                <a:lnTo>
                  <a:pt x="3395215" y="1439266"/>
                </a:lnTo>
                <a:lnTo>
                  <a:pt x="3406654" y="1439266"/>
                </a:lnTo>
                <a:lnTo>
                  <a:pt x="3418094" y="1439266"/>
                </a:lnTo>
                <a:lnTo>
                  <a:pt x="3429534" y="1439266"/>
                </a:lnTo>
                <a:lnTo>
                  <a:pt x="3440973" y="1439266"/>
                </a:lnTo>
                <a:lnTo>
                  <a:pt x="3452413" y="1439266"/>
                </a:lnTo>
                <a:lnTo>
                  <a:pt x="3463852" y="1439266"/>
                </a:lnTo>
                <a:lnTo>
                  <a:pt x="3475292" y="1439266"/>
                </a:lnTo>
                <a:lnTo>
                  <a:pt x="3486731" y="1439266"/>
                </a:lnTo>
                <a:lnTo>
                  <a:pt x="3498171" y="1439266"/>
                </a:lnTo>
                <a:lnTo>
                  <a:pt x="3509610" y="1439266"/>
                </a:lnTo>
                <a:lnTo>
                  <a:pt x="3521050" y="1439266"/>
                </a:lnTo>
                <a:lnTo>
                  <a:pt x="3532489" y="1439266"/>
                </a:lnTo>
                <a:lnTo>
                  <a:pt x="3543929" y="1439266"/>
                </a:lnTo>
                <a:lnTo>
                  <a:pt x="3555368" y="1439266"/>
                </a:lnTo>
                <a:lnTo>
                  <a:pt x="3566808" y="1439266"/>
                </a:lnTo>
                <a:lnTo>
                  <a:pt x="3578247" y="1439266"/>
                </a:lnTo>
                <a:lnTo>
                  <a:pt x="3589687" y="1439266"/>
                </a:lnTo>
                <a:lnTo>
                  <a:pt x="3601127" y="1439266"/>
                </a:lnTo>
                <a:lnTo>
                  <a:pt x="3612566" y="1439266"/>
                </a:lnTo>
                <a:lnTo>
                  <a:pt x="3624005" y="1439266"/>
                </a:lnTo>
                <a:lnTo>
                  <a:pt x="3635445" y="1439266"/>
                </a:lnTo>
                <a:lnTo>
                  <a:pt x="3646885" y="1439266"/>
                </a:lnTo>
                <a:lnTo>
                  <a:pt x="3658324" y="1439266"/>
                </a:lnTo>
                <a:lnTo>
                  <a:pt x="3669764" y="1439266"/>
                </a:lnTo>
                <a:lnTo>
                  <a:pt x="3681203" y="1439266"/>
                </a:lnTo>
                <a:lnTo>
                  <a:pt x="3692643" y="1439266"/>
                </a:lnTo>
                <a:lnTo>
                  <a:pt x="3704082" y="1439266"/>
                </a:lnTo>
                <a:lnTo>
                  <a:pt x="3715522" y="1439266"/>
                </a:lnTo>
                <a:lnTo>
                  <a:pt x="3726961" y="1439266"/>
                </a:lnTo>
                <a:lnTo>
                  <a:pt x="3738401" y="1439266"/>
                </a:lnTo>
                <a:lnTo>
                  <a:pt x="3749840" y="1439266"/>
                </a:lnTo>
                <a:lnTo>
                  <a:pt x="3761280" y="1439266"/>
                </a:lnTo>
                <a:lnTo>
                  <a:pt x="3772719" y="1439266"/>
                </a:lnTo>
                <a:lnTo>
                  <a:pt x="3784154" y="1439266"/>
                </a:lnTo>
                <a:lnTo>
                  <a:pt x="3795598" y="1439266"/>
                </a:lnTo>
                <a:lnTo>
                  <a:pt x="3807033" y="1439266"/>
                </a:lnTo>
                <a:lnTo>
                  <a:pt x="3818473" y="1439266"/>
                </a:lnTo>
                <a:lnTo>
                  <a:pt x="3829917" y="1439266"/>
                </a:lnTo>
                <a:lnTo>
                  <a:pt x="3841352" y="1439266"/>
                </a:lnTo>
                <a:lnTo>
                  <a:pt x="3852791" y="1439266"/>
                </a:lnTo>
                <a:lnTo>
                  <a:pt x="3864231" y="1439266"/>
                </a:lnTo>
                <a:lnTo>
                  <a:pt x="3875670" y="1439266"/>
                </a:lnTo>
                <a:lnTo>
                  <a:pt x="3887110" y="1439266"/>
                </a:lnTo>
                <a:lnTo>
                  <a:pt x="3898549" y="1439266"/>
                </a:lnTo>
                <a:lnTo>
                  <a:pt x="3909989" y="1439266"/>
                </a:lnTo>
                <a:lnTo>
                  <a:pt x="3921447" y="1439266"/>
                </a:lnTo>
                <a:lnTo>
                  <a:pt x="3932878" y="1439266"/>
                </a:lnTo>
                <a:lnTo>
                  <a:pt x="3944307" y="1439266"/>
                </a:lnTo>
                <a:lnTo>
                  <a:pt x="3955737" y="1439266"/>
                </a:lnTo>
                <a:lnTo>
                  <a:pt x="3967167" y="1439266"/>
                </a:lnTo>
                <a:lnTo>
                  <a:pt x="3978645" y="1439266"/>
                </a:lnTo>
                <a:lnTo>
                  <a:pt x="3990075" y="1439266"/>
                </a:lnTo>
                <a:lnTo>
                  <a:pt x="4001505" y="1439266"/>
                </a:lnTo>
                <a:lnTo>
                  <a:pt x="4012935" y="1439266"/>
                </a:lnTo>
                <a:lnTo>
                  <a:pt x="4024365" y="1439266"/>
                </a:lnTo>
                <a:lnTo>
                  <a:pt x="4035843" y="1439266"/>
                </a:lnTo>
                <a:lnTo>
                  <a:pt x="4047273" y="1439266"/>
                </a:lnTo>
                <a:lnTo>
                  <a:pt x="4058702" y="1439266"/>
                </a:lnTo>
                <a:lnTo>
                  <a:pt x="4070133" y="1439266"/>
                </a:lnTo>
                <a:lnTo>
                  <a:pt x="4081563" y="1439266"/>
                </a:lnTo>
                <a:lnTo>
                  <a:pt x="4093040" y="1439266"/>
                </a:lnTo>
                <a:lnTo>
                  <a:pt x="4104471" y="1439266"/>
                </a:lnTo>
                <a:lnTo>
                  <a:pt x="4115900" y="1439266"/>
                </a:lnTo>
                <a:lnTo>
                  <a:pt x="4127330" y="1439266"/>
                </a:lnTo>
                <a:lnTo>
                  <a:pt x="4138760" y="1439266"/>
                </a:lnTo>
                <a:lnTo>
                  <a:pt x="4150238" y="1439266"/>
                </a:lnTo>
                <a:lnTo>
                  <a:pt x="4161668" y="1439266"/>
                </a:lnTo>
                <a:lnTo>
                  <a:pt x="4173098" y="1439266"/>
                </a:lnTo>
                <a:lnTo>
                  <a:pt x="4184528" y="1439266"/>
                </a:lnTo>
                <a:lnTo>
                  <a:pt x="4195958" y="1439266"/>
                </a:lnTo>
                <a:lnTo>
                  <a:pt x="4207436" y="1439266"/>
                </a:lnTo>
                <a:lnTo>
                  <a:pt x="4218865" y="1439266"/>
                </a:lnTo>
                <a:lnTo>
                  <a:pt x="4230296" y="1439266"/>
                </a:lnTo>
                <a:lnTo>
                  <a:pt x="4241726" y="1439266"/>
                </a:lnTo>
                <a:lnTo>
                  <a:pt x="4253156" y="1439266"/>
                </a:lnTo>
                <a:lnTo>
                  <a:pt x="4264634" y="1439266"/>
                </a:lnTo>
                <a:lnTo>
                  <a:pt x="4276063" y="1439266"/>
                </a:lnTo>
                <a:lnTo>
                  <a:pt x="4287493" y="1439266"/>
                </a:lnTo>
                <a:lnTo>
                  <a:pt x="4298923" y="1439266"/>
                </a:lnTo>
                <a:lnTo>
                  <a:pt x="4310353" y="1439266"/>
                </a:lnTo>
                <a:lnTo>
                  <a:pt x="4321831" y="1439266"/>
                </a:lnTo>
                <a:lnTo>
                  <a:pt x="4333261" y="1439266"/>
                </a:lnTo>
                <a:lnTo>
                  <a:pt x="4344691" y="1439266"/>
                </a:lnTo>
                <a:lnTo>
                  <a:pt x="4356121" y="1439266"/>
                </a:lnTo>
                <a:lnTo>
                  <a:pt x="4367551" y="1439266"/>
                </a:lnTo>
                <a:lnTo>
                  <a:pt x="4379028" y="1439266"/>
                </a:lnTo>
                <a:lnTo>
                  <a:pt x="4390458" y="1439266"/>
                </a:lnTo>
                <a:lnTo>
                  <a:pt x="4401889" y="1439266"/>
                </a:lnTo>
                <a:lnTo>
                  <a:pt x="4413319" y="1439266"/>
                </a:lnTo>
                <a:lnTo>
                  <a:pt x="4424749" y="1439266"/>
                </a:lnTo>
                <a:lnTo>
                  <a:pt x="4436226" y="1439266"/>
                </a:lnTo>
                <a:lnTo>
                  <a:pt x="4447656" y="1439266"/>
                </a:lnTo>
                <a:lnTo>
                  <a:pt x="4459086" y="1439266"/>
                </a:lnTo>
                <a:lnTo>
                  <a:pt x="4470516" y="1439266"/>
                </a:lnTo>
                <a:lnTo>
                  <a:pt x="4481946" y="1439266"/>
                </a:lnTo>
                <a:lnTo>
                  <a:pt x="4493424" y="1439266"/>
                </a:lnTo>
                <a:lnTo>
                  <a:pt x="4504854" y="1439266"/>
                </a:lnTo>
                <a:lnTo>
                  <a:pt x="4516284" y="1439266"/>
                </a:lnTo>
                <a:lnTo>
                  <a:pt x="4527714" y="1439266"/>
                </a:lnTo>
                <a:lnTo>
                  <a:pt x="4539144" y="1439266"/>
                </a:lnTo>
                <a:lnTo>
                  <a:pt x="4550621" y="1439266"/>
                </a:lnTo>
                <a:lnTo>
                  <a:pt x="4562051" y="1439266"/>
                </a:lnTo>
                <a:lnTo>
                  <a:pt x="4573482" y="1439266"/>
                </a:lnTo>
                <a:lnTo>
                  <a:pt x="4584912" y="1439266"/>
                </a:lnTo>
                <a:lnTo>
                  <a:pt x="4596341" y="1439266"/>
                </a:lnTo>
                <a:lnTo>
                  <a:pt x="4607771" y="1439266"/>
                </a:lnTo>
                <a:lnTo>
                  <a:pt x="4619249" y="1439266"/>
                </a:lnTo>
                <a:lnTo>
                  <a:pt x="4630679" y="1439266"/>
                </a:lnTo>
                <a:lnTo>
                  <a:pt x="4642109" y="1439266"/>
                </a:lnTo>
                <a:lnTo>
                  <a:pt x="4653539" y="893907"/>
                </a:lnTo>
                <a:lnTo>
                  <a:pt x="4664969" y="115681"/>
                </a:lnTo>
                <a:lnTo>
                  <a:pt x="4676447" y="118686"/>
                </a:lnTo>
                <a:lnTo>
                  <a:pt x="4687877" y="214841"/>
                </a:lnTo>
                <a:lnTo>
                  <a:pt x="4699306" y="243383"/>
                </a:lnTo>
                <a:lnTo>
                  <a:pt x="4710737" y="241883"/>
                </a:lnTo>
                <a:lnTo>
                  <a:pt x="4722167" y="606957"/>
                </a:lnTo>
                <a:lnTo>
                  <a:pt x="4733644" y="564890"/>
                </a:lnTo>
                <a:lnTo>
                  <a:pt x="4745075" y="238877"/>
                </a:lnTo>
                <a:lnTo>
                  <a:pt x="4756504" y="0"/>
                </a:lnTo>
                <a:lnTo>
                  <a:pt x="4767934" y="99155"/>
                </a:lnTo>
                <a:lnTo>
                  <a:pt x="4779364" y="121691"/>
                </a:lnTo>
                <a:lnTo>
                  <a:pt x="4790842" y="438693"/>
                </a:lnTo>
                <a:lnTo>
                  <a:pt x="4802272" y="465734"/>
                </a:lnTo>
                <a:lnTo>
                  <a:pt x="4813702" y="676065"/>
                </a:lnTo>
                <a:lnTo>
                  <a:pt x="4825132" y="363574"/>
                </a:lnTo>
                <a:lnTo>
                  <a:pt x="4836562" y="283950"/>
                </a:lnTo>
                <a:lnTo>
                  <a:pt x="4848040" y="19531"/>
                </a:lnTo>
                <a:lnTo>
                  <a:pt x="4859469" y="1038135"/>
                </a:lnTo>
                <a:lnTo>
                  <a:pt x="4870899" y="1430250"/>
                </a:lnTo>
                <a:lnTo>
                  <a:pt x="4882330" y="1439266"/>
                </a:lnTo>
                <a:lnTo>
                  <a:pt x="4893760" y="1439266"/>
                </a:lnTo>
                <a:lnTo>
                  <a:pt x="4905237" y="1439266"/>
                </a:lnTo>
                <a:lnTo>
                  <a:pt x="4916667" y="1439266"/>
                </a:lnTo>
                <a:lnTo>
                  <a:pt x="4928097" y="1439266"/>
                </a:lnTo>
                <a:lnTo>
                  <a:pt x="4939527" y="1439266"/>
                </a:lnTo>
                <a:lnTo>
                  <a:pt x="4950957" y="1439266"/>
                </a:lnTo>
                <a:lnTo>
                  <a:pt x="4962435" y="1439266"/>
                </a:lnTo>
                <a:lnTo>
                  <a:pt x="4973865" y="1439266"/>
                </a:lnTo>
                <a:lnTo>
                  <a:pt x="4985295" y="1439266"/>
                </a:lnTo>
                <a:lnTo>
                  <a:pt x="4996725" y="1439266"/>
                </a:lnTo>
                <a:lnTo>
                  <a:pt x="5008155" y="1437765"/>
                </a:lnTo>
                <a:lnTo>
                  <a:pt x="5019632" y="1439266"/>
                </a:lnTo>
                <a:lnTo>
                  <a:pt x="5031062" y="1439266"/>
                </a:lnTo>
                <a:lnTo>
                  <a:pt x="5042492" y="1439266"/>
                </a:lnTo>
                <a:lnTo>
                  <a:pt x="5053923" y="1439266"/>
                </a:lnTo>
                <a:lnTo>
                  <a:pt x="5065353" y="1439266"/>
                </a:lnTo>
                <a:lnTo>
                  <a:pt x="5076830" y="1439266"/>
                </a:lnTo>
                <a:lnTo>
                  <a:pt x="5088260" y="1439266"/>
                </a:lnTo>
                <a:lnTo>
                  <a:pt x="5099690" y="1439266"/>
                </a:lnTo>
                <a:lnTo>
                  <a:pt x="5111120" y="1439266"/>
                </a:lnTo>
                <a:lnTo>
                  <a:pt x="5122550" y="1439266"/>
                </a:lnTo>
                <a:lnTo>
                  <a:pt x="5134028" y="1439266"/>
                </a:lnTo>
                <a:lnTo>
                  <a:pt x="5145458" y="1439266"/>
                </a:lnTo>
                <a:lnTo>
                  <a:pt x="5156888" y="1439266"/>
                </a:lnTo>
                <a:lnTo>
                  <a:pt x="5168318" y="1439266"/>
                </a:lnTo>
                <a:lnTo>
                  <a:pt x="5179747" y="1439266"/>
                </a:lnTo>
                <a:lnTo>
                  <a:pt x="5191225" y="1439266"/>
                </a:lnTo>
                <a:lnTo>
                  <a:pt x="5202655" y="1439266"/>
                </a:lnTo>
                <a:lnTo>
                  <a:pt x="5214085" y="1439266"/>
                </a:lnTo>
                <a:lnTo>
                  <a:pt x="5225515" y="1439266"/>
                </a:lnTo>
                <a:lnTo>
                  <a:pt x="5236945" y="1439266"/>
                </a:lnTo>
                <a:lnTo>
                  <a:pt x="5248423" y="1439266"/>
                </a:lnTo>
                <a:lnTo>
                  <a:pt x="5259853" y="1439266"/>
                </a:lnTo>
                <a:lnTo>
                  <a:pt x="5271283" y="1439266"/>
                </a:lnTo>
                <a:lnTo>
                  <a:pt x="5282713" y="1439266"/>
                </a:lnTo>
                <a:lnTo>
                  <a:pt x="5294143" y="1439266"/>
                </a:lnTo>
                <a:lnTo>
                  <a:pt x="5305621" y="1439266"/>
                </a:lnTo>
                <a:lnTo>
                  <a:pt x="5317051" y="1439266"/>
                </a:lnTo>
                <a:lnTo>
                  <a:pt x="5328481" y="1439266"/>
                </a:lnTo>
                <a:lnTo>
                  <a:pt x="5339910" y="1439266"/>
                </a:lnTo>
                <a:lnTo>
                  <a:pt x="5351340" y="1439266"/>
                </a:lnTo>
                <a:lnTo>
                  <a:pt x="5362818" y="1439266"/>
                </a:lnTo>
                <a:lnTo>
                  <a:pt x="5374248" y="1439266"/>
                </a:lnTo>
                <a:lnTo>
                  <a:pt x="5385678" y="1439266"/>
                </a:lnTo>
                <a:lnTo>
                  <a:pt x="5397108" y="1439266"/>
                </a:lnTo>
                <a:lnTo>
                  <a:pt x="5408538" y="1439266"/>
                </a:lnTo>
                <a:lnTo>
                  <a:pt x="5420016" y="1439266"/>
                </a:lnTo>
                <a:lnTo>
                  <a:pt x="5431446" y="1439266"/>
                </a:lnTo>
                <a:lnTo>
                  <a:pt x="5442876" y="1439266"/>
                </a:lnTo>
                <a:lnTo>
                  <a:pt x="5454306" y="1439266"/>
                </a:lnTo>
                <a:lnTo>
                  <a:pt x="5465736" y="1439266"/>
                </a:lnTo>
                <a:lnTo>
                  <a:pt x="5477214" y="1439266"/>
                </a:lnTo>
                <a:lnTo>
                  <a:pt x="5488643" y="1439266"/>
                </a:lnTo>
                <a:lnTo>
                  <a:pt x="5500073" y="1439266"/>
                </a:lnTo>
                <a:lnTo>
                  <a:pt x="5511503" y="1439266"/>
                </a:lnTo>
                <a:lnTo>
                  <a:pt x="5522933" y="1439266"/>
                </a:lnTo>
                <a:lnTo>
                  <a:pt x="5534411" y="1439266"/>
                </a:lnTo>
                <a:lnTo>
                  <a:pt x="5545841" y="1439266"/>
                </a:lnTo>
                <a:lnTo>
                  <a:pt x="5557271" y="1439266"/>
                </a:lnTo>
                <a:lnTo>
                  <a:pt x="5568701" y="1439266"/>
                </a:lnTo>
                <a:lnTo>
                  <a:pt x="5580131" y="1439266"/>
                </a:lnTo>
                <a:lnTo>
                  <a:pt x="5591609" y="1439266"/>
                </a:lnTo>
                <a:lnTo>
                  <a:pt x="5603038" y="1439266"/>
                </a:lnTo>
                <a:lnTo>
                  <a:pt x="5614469" y="1439266"/>
                </a:lnTo>
                <a:lnTo>
                  <a:pt x="5625899" y="1439266"/>
                </a:lnTo>
                <a:lnTo>
                  <a:pt x="5637329" y="1439266"/>
                </a:lnTo>
                <a:lnTo>
                  <a:pt x="5648759" y="1439266"/>
                </a:lnTo>
                <a:lnTo>
                  <a:pt x="5660236" y="1439266"/>
                </a:lnTo>
                <a:lnTo>
                  <a:pt x="5671666" y="1439266"/>
                </a:lnTo>
                <a:lnTo>
                  <a:pt x="5683096" y="1439266"/>
                </a:lnTo>
                <a:lnTo>
                  <a:pt x="5694526" y="1439266"/>
                </a:lnTo>
                <a:lnTo>
                  <a:pt x="5705956" y="1439266"/>
                </a:lnTo>
                <a:lnTo>
                  <a:pt x="5717434" y="1439266"/>
                </a:lnTo>
                <a:lnTo>
                  <a:pt x="5728864" y="1439266"/>
                </a:lnTo>
                <a:lnTo>
                  <a:pt x="5740294" y="1439266"/>
                </a:lnTo>
                <a:lnTo>
                  <a:pt x="5751724" y="1439266"/>
                </a:lnTo>
                <a:lnTo>
                  <a:pt x="5763154" y="1439266"/>
                </a:lnTo>
                <a:lnTo>
                  <a:pt x="5774631" y="1439266"/>
                </a:lnTo>
                <a:lnTo>
                  <a:pt x="5786062" y="1439266"/>
                </a:lnTo>
                <a:lnTo>
                  <a:pt x="5797492" y="1439266"/>
                </a:lnTo>
                <a:lnTo>
                  <a:pt x="5808921" y="1439266"/>
                </a:lnTo>
                <a:lnTo>
                  <a:pt x="5820351" y="1439266"/>
                </a:lnTo>
                <a:lnTo>
                  <a:pt x="5831829" y="1439266"/>
                </a:lnTo>
                <a:lnTo>
                  <a:pt x="5843259" y="1439266"/>
                </a:lnTo>
                <a:lnTo>
                  <a:pt x="5854689" y="1439266"/>
                </a:lnTo>
                <a:lnTo>
                  <a:pt x="5866119" y="1439266"/>
                </a:lnTo>
                <a:lnTo>
                  <a:pt x="5877549" y="1439266"/>
                </a:lnTo>
                <a:lnTo>
                  <a:pt x="5889027" y="1439266"/>
                </a:lnTo>
                <a:lnTo>
                  <a:pt x="5900457" y="1439266"/>
                </a:lnTo>
                <a:lnTo>
                  <a:pt x="5911887" y="1439266"/>
                </a:lnTo>
                <a:lnTo>
                  <a:pt x="5923317" y="1439266"/>
                </a:lnTo>
                <a:lnTo>
                  <a:pt x="5934747" y="1439266"/>
                </a:lnTo>
                <a:lnTo>
                  <a:pt x="5946225" y="1439266"/>
                </a:lnTo>
                <a:lnTo>
                  <a:pt x="5957655" y="1439266"/>
                </a:lnTo>
                <a:lnTo>
                  <a:pt x="5969084" y="1439266"/>
                </a:lnTo>
                <a:lnTo>
                  <a:pt x="5980514" y="1439266"/>
                </a:lnTo>
                <a:lnTo>
                  <a:pt x="5991944" y="1439266"/>
                </a:lnTo>
                <a:lnTo>
                  <a:pt x="6003422" y="1439266"/>
                </a:lnTo>
                <a:lnTo>
                  <a:pt x="6014852" y="1439266"/>
                </a:lnTo>
                <a:lnTo>
                  <a:pt x="6026282" y="1439266"/>
                </a:lnTo>
                <a:lnTo>
                  <a:pt x="6037712" y="1439266"/>
                </a:lnTo>
                <a:lnTo>
                  <a:pt x="6049142" y="1439266"/>
                </a:lnTo>
                <a:lnTo>
                  <a:pt x="6060620" y="1439266"/>
                </a:lnTo>
                <a:lnTo>
                  <a:pt x="6072049" y="1439266"/>
                </a:lnTo>
                <a:lnTo>
                  <a:pt x="6083480" y="1439266"/>
                </a:lnTo>
                <a:lnTo>
                  <a:pt x="6094910" y="1439266"/>
                </a:lnTo>
                <a:lnTo>
                  <a:pt x="6106340" y="1439266"/>
                </a:lnTo>
                <a:lnTo>
                  <a:pt x="6117818" y="1439266"/>
                </a:lnTo>
                <a:lnTo>
                  <a:pt x="6129247" y="1439266"/>
                </a:lnTo>
                <a:lnTo>
                  <a:pt x="6140677" y="1439266"/>
                </a:lnTo>
                <a:lnTo>
                  <a:pt x="6152107" y="1439266"/>
                </a:lnTo>
                <a:lnTo>
                  <a:pt x="6163537" y="1439266"/>
                </a:lnTo>
                <a:lnTo>
                  <a:pt x="6175015" y="1439266"/>
                </a:lnTo>
                <a:lnTo>
                  <a:pt x="6186445" y="1439266"/>
                </a:lnTo>
                <a:lnTo>
                  <a:pt x="6197875" y="1439266"/>
                </a:lnTo>
                <a:lnTo>
                  <a:pt x="6209305" y="1439266"/>
                </a:lnTo>
                <a:lnTo>
                  <a:pt x="6220735" y="1439266"/>
                </a:lnTo>
                <a:lnTo>
                  <a:pt x="6232212" y="1439266"/>
                </a:lnTo>
                <a:lnTo>
                  <a:pt x="6243642" y="1439266"/>
                </a:lnTo>
                <a:lnTo>
                  <a:pt x="6255073" y="1439266"/>
                </a:lnTo>
                <a:lnTo>
                  <a:pt x="6266503" y="1439266"/>
                </a:lnTo>
                <a:lnTo>
                  <a:pt x="6277933" y="1439266"/>
                </a:lnTo>
                <a:lnTo>
                  <a:pt x="6289410" y="1439266"/>
                </a:lnTo>
                <a:lnTo>
                  <a:pt x="6300840" y="1439266"/>
                </a:lnTo>
                <a:lnTo>
                  <a:pt x="6312270" y="1439266"/>
                </a:lnTo>
                <a:lnTo>
                  <a:pt x="6323700" y="1439266"/>
                </a:lnTo>
                <a:lnTo>
                  <a:pt x="6335130" y="1439266"/>
                </a:lnTo>
                <a:lnTo>
                  <a:pt x="6346608" y="1439266"/>
                </a:lnTo>
                <a:lnTo>
                  <a:pt x="6358038" y="1439266"/>
                </a:lnTo>
                <a:lnTo>
                  <a:pt x="6369468" y="1439266"/>
                </a:lnTo>
                <a:lnTo>
                  <a:pt x="6380898" y="1439266"/>
                </a:lnTo>
                <a:lnTo>
                  <a:pt x="6392328" y="1439266"/>
                </a:lnTo>
                <a:lnTo>
                  <a:pt x="6403805" y="1439266"/>
                </a:lnTo>
                <a:lnTo>
                  <a:pt x="6415235" y="1439266"/>
                </a:lnTo>
                <a:lnTo>
                  <a:pt x="6426666" y="1439266"/>
                </a:lnTo>
                <a:lnTo>
                  <a:pt x="6438096" y="1439266"/>
                </a:lnTo>
                <a:lnTo>
                  <a:pt x="6449525" y="1439266"/>
                </a:lnTo>
                <a:lnTo>
                  <a:pt x="6461003" y="1439266"/>
                </a:lnTo>
                <a:lnTo>
                  <a:pt x="6472433" y="1439266"/>
                </a:lnTo>
                <a:lnTo>
                  <a:pt x="6483863" y="1439266"/>
                </a:lnTo>
                <a:lnTo>
                  <a:pt x="6495293" y="1439266"/>
                </a:lnTo>
                <a:lnTo>
                  <a:pt x="6506723" y="1439266"/>
                </a:lnTo>
                <a:lnTo>
                  <a:pt x="6518201" y="1439266"/>
                </a:lnTo>
                <a:lnTo>
                  <a:pt x="6529631" y="1439266"/>
                </a:lnTo>
                <a:lnTo>
                  <a:pt x="6541061" y="1439266"/>
                </a:lnTo>
                <a:lnTo>
                  <a:pt x="6552490" y="1439266"/>
                </a:lnTo>
                <a:lnTo>
                  <a:pt x="6563921" y="1439266"/>
                </a:lnTo>
                <a:lnTo>
                  <a:pt x="6575398" y="1439266"/>
                </a:lnTo>
                <a:lnTo>
                  <a:pt x="6586828" y="1439266"/>
                </a:lnTo>
                <a:lnTo>
                  <a:pt x="6598259" y="1439266"/>
                </a:lnTo>
                <a:lnTo>
                  <a:pt x="6609688" y="1439266"/>
                </a:lnTo>
                <a:lnTo>
                  <a:pt x="6621118" y="1439266"/>
                </a:lnTo>
                <a:lnTo>
                  <a:pt x="6632596" y="1439266"/>
                </a:lnTo>
                <a:lnTo>
                  <a:pt x="6644026" y="1439266"/>
                </a:lnTo>
                <a:lnTo>
                  <a:pt x="6655456" y="1439266"/>
                </a:lnTo>
                <a:lnTo>
                  <a:pt x="6666886" y="1439266"/>
                </a:lnTo>
                <a:lnTo>
                  <a:pt x="6678316" y="1439266"/>
                </a:lnTo>
                <a:lnTo>
                  <a:pt x="6689794" y="1439266"/>
                </a:lnTo>
                <a:lnTo>
                  <a:pt x="6701224" y="1439266"/>
                </a:lnTo>
                <a:lnTo>
                  <a:pt x="6712653" y="1439266"/>
                </a:lnTo>
                <a:lnTo>
                  <a:pt x="6724083" y="1439266"/>
                </a:lnTo>
                <a:lnTo>
                  <a:pt x="6735514" y="1439266"/>
                </a:lnTo>
                <a:lnTo>
                  <a:pt x="6746944" y="1439266"/>
                </a:lnTo>
                <a:lnTo>
                  <a:pt x="6758421" y="1439266"/>
                </a:lnTo>
                <a:lnTo>
                  <a:pt x="6769851" y="1439266"/>
                </a:lnTo>
                <a:lnTo>
                  <a:pt x="6781281" y="1439266"/>
                </a:lnTo>
                <a:lnTo>
                  <a:pt x="6792711" y="1439266"/>
                </a:lnTo>
                <a:lnTo>
                  <a:pt x="6804141" y="1439266"/>
                </a:lnTo>
                <a:lnTo>
                  <a:pt x="6815619" y="1439266"/>
                </a:lnTo>
                <a:lnTo>
                  <a:pt x="6827049" y="1439266"/>
                </a:lnTo>
                <a:lnTo>
                  <a:pt x="6838479" y="1439266"/>
                </a:lnTo>
                <a:lnTo>
                  <a:pt x="6849909" y="1439266"/>
                </a:lnTo>
                <a:lnTo>
                  <a:pt x="6861339" y="1439266"/>
                </a:lnTo>
                <a:lnTo>
                  <a:pt x="6872816" y="1439266"/>
                </a:lnTo>
                <a:lnTo>
                  <a:pt x="6884246" y="1439266"/>
                </a:lnTo>
                <a:lnTo>
                  <a:pt x="6895676" y="1439266"/>
                </a:lnTo>
                <a:lnTo>
                  <a:pt x="6907107" y="1439266"/>
                </a:lnTo>
                <a:lnTo>
                  <a:pt x="6918537" y="1439266"/>
                </a:lnTo>
                <a:lnTo>
                  <a:pt x="6930014" y="1439266"/>
                </a:lnTo>
                <a:lnTo>
                  <a:pt x="6941444" y="1439266"/>
                </a:lnTo>
                <a:lnTo>
                  <a:pt x="6952874" y="1439266"/>
                </a:lnTo>
                <a:lnTo>
                  <a:pt x="6964304" y="1439266"/>
                </a:lnTo>
                <a:lnTo>
                  <a:pt x="6975734" y="1439266"/>
                </a:lnTo>
                <a:lnTo>
                  <a:pt x="6987212" y="1439266"/>
                </a:lnTo>
                <a:lnTo>
                  <a:pt x="6998642" y="1439266"/>
                </a:lnTo>
                <a:lnTo>
                  <a:pt x="7010072" y="1439266"/>
                </a:lnTo>
                <a:lnTo>
                  <a:pt x="7021502" y="1439266"/>
                </a:lnTo>
                <a:lnTo>
                  <a:pt x="7032931" y="1439266"/>
                </a:lnTo>
                <a:lnTo>
                  <a:pt x="7044409" y="1439266"/>
                </a:lnTo>
                <a:lnTo>
                  <a:pt x="7055839" y="1439266"/>
                </a:lnTo>
                <a:lnTo>
                  <a:pt x="7067269" y="1439266"/>
                </a:lnTo>
                <a:lnTo>
                  <a:pt x="7078700" y="1439266"/>
                </a:lnTo>
                <a:lnTo>
                  <a:pt x="7090129" y="1439266"/>
                </a:lnTo>
                <a:lnTo>
                  <a:pt x="7101607" y="1439266"/>
                </a:lnTo>
                <a:lnTo>
                  <a:pt x="7113037" y="1439266"/>
                </a:lnTo>
                <a:lnTo>
                  <a:pt x="7124467" y="1439266"/>
                </a:lnTo>
                <a:lnTo>
                  <a:pt x="7135897" y="1439266"/>
                </a:lnTo>
                <a:lnTo>
                  <a:pt x="7147327" y="1439266"/>
                </a:lnTo>
                <a:lnTo>
                  <a:pt x="7158805" y="1439266"/>
                </a:lnTo>
                <a:lnTo>
                  <a:pt x="7170235" y="1439266"/>
                </a:lnTo>
                <a:lnTo>
                  <a:pt x="7181665" y="1439266"/>
                </a:lnTo>
                <a:lnTo>
                  <a:pt x="7193094" y="1439266"/>
                </a:lnTo>
                <a:lnTo>
                  <a:pt x="7204524" y="1439266"/>
                </a:lnTo>
                <a:lnTo>
                  <a:pt x="7216002" y="1439266"/>
                </a:lnTo>
                <a:lnTo>
                  <a:pt x="7227432" y="1439266"/>
                </a:lnTo>
                <a:lnTo>
                  <a:pt x="7238862" y="1439266"/>
                </a:lnTo>
                <a:lnTo>
                  <a:pt x="7250292" y="1439266"/>
                </a:lnTo>
                <a:lnTo>
                  <a:pt x="7261722" y="1439266"/>
                </a:lnTo>
                <a:lnTo>
                  <a:pt x="7273200" y="1439266"/>
                </a:lnTo>
                <a:lnTo>
                  <a:pt x="7284630" y="1439266"/>
                </a:lnTo>
                <a:lnTo>
                  <a:pt x="7296060" y="1439266"/>
                </a:lnTo>
                <a:lnTo>
                  <a:pt x="7307490" y="1439266"/>
                </a:lnTo>
                <a:lnTo>
                  <a:pt x="7318920" y="1439266"/>
                </a:lnTo>
                <a:lnTo>
                  <a:pt x="7330398" y="1439266"/>
                </a:lnTo>
                <a:lnTo>
                  <a:pt x="7341828" y="1439266"/>
                </a:lnTo>
                <a:lnTo>
                  <a:pt x="7353257" y="1439266"/>
                </a:lnTo>
                <a:lnTo>
                  <a:pt x="7364687" y="1439266"/>
                </a:lnTo>
                <a:lnTo>
                  <a:pt x="7376117" y="1439266"/>
                </a:lnTo>
                <a:lnTo>
                  <a:pt x="7387595" y="1439266"/>
                </a:lnTo>
                <a:lnTo>
                  <a:pt x="7399025" y="1439266"/>
                </a:lnTo>
                <a:lnTo>
                  <a:pt x="7410455" y="1439266"/>
                </a:lnTo>
                <a:lnTo>
                  <a:pt x="7421885" y="1439266"/>
                </a:lnTo>
                <a:lnTo>
                  <a:pt x="7433315" y="1439266"/>
                </a:lnTo>
                <a:lnTo>
                  <a:pt x="7444793" y="1439266"/>
                </a:lnTo>
                <a:lnTo>
                  <a:pt x="7456222" y="1439266"/>
                </a:lnTo>
                <a:lnTo>
                  <a:pt x="7467653" y="1439266"/>
                </a:lnTo>
                <a:lnTo>
                  <a:pt x="7479083" y="1439266"/>
                </a:lnTo>
                <a:lnTo>
                  <a:pt x="7490513" y="1439266"/>
                </a:lnTo>
                <a:lnTo>
                  <a:pt x="7501990" y="1439266"/>
                </a:lnTo>
                <a:lnTo>
                  <a:pt x="7513420" y="1439266"/>
                </a:lnTo>
                <a:lnTo>
                  <a:pt x="7524850" y="1439266"/>
                </a:lnTo>
                <a:lnTo>
                  <a:pt x="7536280" y="1439266"/>
                </a:lnTo>
                <a:lnTo>
                  <a:pt x="7547710" y="1439266"/>
                </a:lnTo>
                <a:lnTo>
                  <a:pt x="7559188" y="1439266"/>
                </a:lnTo>
                <a:lnTo>
                  <a:pt x="7570618" y="1439266"/>
                </a:lnTo>
                <a:lnTo>
                  <a:pt x="7582048" y="1439266"/>
                </a:lnTo>
                <a:lnTo>
                  <a:pt x="7593478" y="1439266"/>
                </a:lnTo>
                <a:lnTo>
                  <a:pt x="7604908" y="1439266"/>
                </a:lnTo>
                <a:lnTo>
                  <a:pt x="7616385" y="1439266"/>
                </a:lnTo>
                <a:lnTo>
                  <a:pt x="7627815" y="1439266"/>
                </a:lnTo>
                <a:lnTo>
                  <a:pt x="7639246" y="1439266"/>
                </a:lnTo>
                <a:lnTo>
                  <a:pt x="7650676" y="1439266"/>
                </a:lnTo>
                <a:lnTo>
                  <a:pt x="7662106" y="1439266"/>
                </a:lnTo>
                <a:lnTo>
                  <a:pt x="7673583" y="1439266"/>
                </a:lnTo>
                <a:lnTo>
                  <a:pt x="7685013" y="1439266"/>
                </a:lnTo>
                <a:lnTo>
                  <a:pt x="7696443" y="1439266"/>
                </a:lnTo>
                <a:lnTo>
                  <a:pt x="7707873" y="1439266"/>
                </a:lnTo>
                <a:lnTo>
                  <a:pt x="7719303" y="1439266"/>
                </a:lnTo>
                <a:lnTo>
                  <a:pt x="7730733" y="1439266"/>
                </a:lnTo>
                <a:lnTo>
                  <a:pt x="7742211" y="1439266"/>
                </a:lnTo>
                <a:lnTo>
                  <a:pt x="7753641" y="1439266"/>
                </a:lnTo>
                <a:lnTo>
                  <a:pt x="7765071" y="1439266"/>
                </a:lnTo>
                <a:lnTo>
                  <a:pt x="7776501" y="1439266"/>
                </a:lnTo>
                <a:lnTo>
                  <a:pt x="7787931" y="1439266"/>
                </a:lnTo>
                <a:lnTo>
                  <a:pt x="7799408" y="1439266"/>
                </a:lnTo>
                <a:lnTo>
                  <a:pt x="7810839" y="1439266"/>
                </a:lnTo>
                <a:lnTo>
                  <a:pt x="7822268" y="1439266"/>
                </a:lnTo>
                <a:lnTo>
                  <a:pt x="7833698" y="1439266"/>
                </a:lnTo>
                <a:lnTo>
                  <a:pt x="7845128" y="1439266"/>
                </a:lnTo>
                <a:lnTo>
                  <a:pt x="7856606" y="1439266"/>
                </a:lnTo>
                <a:lnTo>
                  <a:pt x="7868036" y="1439266"/>
                </a:lnTo>
                <a:lnTo>
                  <a:pt x="7879466" y="1439266"/>
                </a:lnTo>
                <a:lnTo>
                  <a:pt x="7890896" y="1439266"/>
                </a:lnTo>
                <a:lnTo>
                  <a:pt x="7902326" y="1439266"/>
                </a:lnTo>
                <a:lnTo>
                  <a:pt x="7913804" y="1439266"/>
                </a:lnTo>
                <a:lnTo>
                  <a:pt x="7925234" y="1439266"/>
                </a:lnTo>
                <a:lnTo>
                  <a:pt x="7936663" y="1439266"/>
                </a:lnTo>
                <a:lnTo>
                  <a:pt x="7948094" y="1439266"/>
                </a:lnTo>
                <a:lnTo>
                  <a:pt x="7959524" y="1439266"/>
                </a:lnTo>
                <a:lnTo>
                  <a:pt x="7971001" y="1439266"/>
                </a:lnTo>
                <a:lnTo>
                  <a:pt x="7982431" y="1439266"/>
                </a:lnTo>
                <a:lnTo>
                  <a:pt x="7993861" y="1439266"/>
                </a:lnTo>
                <a:lnTo>
                  <a:pt x="8005291" y="1439266"/>
                </a:lnTo>
                <a:lnTo>
                  <a:pt x="8016721" y="1439266"/>
                </a:lnTo>
                <a:lnTo>
                  <a:pt x="8028199" y="1439266"/>
                </a:lnTo>
                <a:lnTo>
                  <a:pt x="8039629" y="1439266"/>
                </a:lnTo>
                <a:lnTo>
                  <a:pt x="8051059" y="1439266"/>
                </a:lnTo>
                <a:lnTo>
                  <a:pt x="8062489" y="1439266"/>
                </a:lnTo>
                <a:lnTo>
                  <a:pt x="8073919" y="1439266"/>
                </a:lnTo>
                <a:lnTo>
                  <a:pt x="8085396" y="1439266"/>
                </a:lnTo>
                <a:lnTo>
                  <a:pt x="8096826" y="1439266"/>
                </a:lnTo>
                <a:lnTo>
                  <a:pt x="8108256" y="1439266"/>
                </a:lnTo>
                <a:lnTo>
                  <a:pt x="8119687" y="1439266"/>
                </a:lnTo>
                <a:lnTo>
                  <a:pt x="8131117" y="1439266"/>
                </a:lnTo>
                <a:lnTo>
                  <a:pt x="8142594" y="1439266"/>
                </a:lnTo>
                <a:lnTo>
                  <a:pt x="8154024" y="1439266"/>
                </a:lnTo>
                <a:lnTo>
                  <a:pt x="8165454" y="1439266"/>
                </a:lnTo>
                <a:lnTo>
                  <a:pt x="8176884" y="1439266"/>
                </a:lnTo>
                <a:lnTo>
                  <a:pt x="8188314" y="1439266"/>
                </a:lnTo>
                <a:lnTo>
                  <a:pt x="8199792" y="1439266"/>
                </a:lnTo>
                <a:lnTo>
                  <a:pt x="8211222" y="1439266"/>
                </a:lnTo>
                <a:lnTo>
                  <a:pt x="8222652" y="1439266"/>
                </a:lnTo>
                <a:lnTo>
                  <a:pt x="8234082" y="1439266"/>
                </a:lnTo>
                <a:lnTo>
                  <a:pt x="8245512" y="1439266"/>
                </a:lnTo>
                <a:lnTo>
                  <a:pt x="8256989" y="1439266"/>
                </a:lnTo>
                <a:lnTo>
                  <a:pt x="8268419" y="1439266"/>
                </a:lnTo>
                <a:lnTo>
                  <a:pt x="8279850" y="1439266"/>
                </a:lnTo>
                <a:lnTo>
                  <a:pt x="8291280" y="1439266"/>
                </a:lnTo>
                <a:lnTo>
                  <a:pt x="8302709" y="1439266"/>
                </a:lnTo>
                <a:lnTo>
                  <a:pt x="8314187" y="1439266"/>
                </a:lnTo>
                <a:lnTo>
                  <a:pt x="8325617" y="1439266"/>
                </a:lnTo>
                <a:lnTo>
                  <a:pt x="8337047" y="1439266"/>
                </a:lnTo>
                <a:lnTo>
                  <a:pt x="8348477" y="1439266"/>
                </a:lnTo>
                <a:lnTo>
                  <a:pt x="8359907" y="1439266"/>
                </a:lnTo>
                <a:lnTo>
                  <a:pt x="8371385" y="1439266"/>
                </a:lnTo>
                <a:lnTo>
                  <a:pt x="8382815" y="1439266"/>
                </a:lnTo>
                <a:lnTo>
                  <a:pt x="8394245" y="1439266"/>
                </a:lnTo>
                <a:lnTo>
                  <a:pt x="8405674" y="1439266"/>
                </a:lnTo>
                <a:lnTo>
                  <a:pt x="8417104" y="1439266"/>
                </a:lnTo>
                <a:lnTo>
                  <a:pt x="8428582" y="1439266"/>
                </a:lnTo>
                <a:lnTo>
                  <a:pt x="8440012" y="1439266"/>
                </a:lnTo>
                <a:lnTo>
                  <a:pt x="8451442" y="1439266"/>
                </a:lnTo>
                <a:lnTo>
                  <a:pt x="8462872" y="1439266"/>
                </a:lnTo>
                <a:lnTo>
                  <a:pt x="8474302" y="1439266"/>
                </a:lnTo>
                <a:lnTo>
                  <a:pt x="8485780" y="1439266"/>
                </a:lnTo>
                <a:lnTo>
                  <a:pt x="8497210" y="1439266"/>
                </a:lnTo>
                <a:lnTo>
                  <a:pt x="8508640" y="1439266"/>
                </a:lnTo>
                <a:lnTo>
                  <a:pt x="8520069" y="1439266"/>
                </a:lnTo>
                <a:lnTo>
                  <a:pt x="8531500" y="1439266"/>
                </a:lnTo>
                <a:lnTo>
                  <a:pt x="8542977" y="1439266"/>
                </a:lnTo>
                <a:lnTo>
                  <a:pt x="8554407" y="1439266"/>
                </a:lnTo>
                <a:lnTo>
                  <a:pt x="8565837" y="1439266"/>
                </a:lnTo>
                <a:lnTo>
                  <a:pt x="8577267" y="1439266"/>
                </a:lnTo>
                <a:lnTo>
                  <a:pt x="8588697" y="1439266"/>
                </a:lnTo>
                <a:lnTo>
                  <a:pt x="8600175" y="1439266"/>
                </a:lnTo>
                <a:lnTo>
                  <a:pt x="8611605" y="1439266"/>
                </a:lnTo>
                <a:lnTo>
                  <a:pt x="8623035" y="1439266"/>
                </a:lnTo>
                <a:lnTo>
                  <a:pt x="8634465" y="1439266"/>
                </a:lnTo>
                <a:lnTo>
                  <a:pt x="8645895" y="1439266"/>
                </a:lnTo>
                <a:lnTo>
                  <a:pt x="8657373" y="1439266"/>
                </a:lnTo>
                <a:lnTo>
                  <a:pt x="8668802" y="1439266"/>
                </a:lnTo>
                <a:lnTo>
                  <a:pt x="8680232" y="1439266"/>
                </a:lnTo>
                <a:lnTo>
                  <a:pt x="8691662" y="1439266"/>
                </a:lnTo>
                <a:lnTo>
                  <a:pt x="8703093" y="1439266"/>
                </a:lnTo>
                <a:lnTo>
                  <a:pt x="8714570" y="1439266"/>
                </a:lnTo>
                <a:lnTo>
                  <a:pt x="8726000" y="1439266"/>
                </a:lnTo>
                <a:lnTo>
                  <a:pt x="8737430" y="1439266"/>
                </a:lnTo>
                <a:lnTo>
                  <a:pt x="8748860" y="1439266"/>
                </a:lnTo>
                <a:lnTo>
                  <a:pt x="8760290" y="1439266"/>
                </a:lnTo>
                <a:lnTo>
                  <a:pt x="8771768" y="1439266"/>
                </a:lnTo>
                <a:lnTo>
                  <a:pt x="8783198" y="1439266"/>
                </a:lnTo>
                <a:lnTo>
                  <a:pt x="8794628" y="1439266"/>
                </a:lnTo>
                <a:lnTo>
                  <a:pt x="8806058" y="1439266"/>
                </a:lnTo>
                <a:lnTo>
                  <a:pt x="8817488" y="1439266"/>
                </a:lnTo>
                <a:lnTo>
                  <a:pt x="8828918" y="1439266"/>
                </a:lnTo>
                <a:lnTo>
                  <a:pt x="8840395" y="1439266"/>
                </a:lnTo>
                <a:lnTo>
                  <a:pt x="8851825" y="1439266"/>
                </a:lnTo>
                <a:lnTo>
                  <a:pt x="8863256" y="1439266"/>
                </a:lnTo>
                <a:lnTo>
                  <a:pt x="8874686" y="1439266"/>
                </a:lnTo>
                <a:lnTo>
                  <a:pt x="8886115" y="1439266"/>
                </a:lnTo>
                <a:lnTo>
                  <a:pt x="8897593" y="1439266"/>
                </a:lnTo>
                <a:lnTo>
                  <a:pt x="8909022" y="1439266"/>
                </a:lnTo>
                <a:lnTo>
                  <a:pt x="8920453" y="1439266"/>
                </a:lnTo>
                <a:lnTo>
                  <a:pt x="8931883" y="1439266"/>
                </a:lnTo>
                <a:lnTo>
                  <a:pt x="8943313" y="1439266"/>
                </a:lnTo>
                <a:lnTo>
                  <a:pt x="8954791" y="1439266"/>
                </a:lnTo>
                <a:lnTo>
                  <a:pt x="8966220" y="1439266"/>
                </a:lnTo>
                <a:lnTo>
                  <a:pt x="8977651" y="1439266"/>
                </a:lnTo>
                <a:lnTo>
                  <a:pt x="8989080" y="1439266"/>
                </a:lnTo>
                <a:lnTo>
                  <a:pt x="9000511" y="1439266"/>
                </a:lnTo>
                <a:lnTo>
                  <a:pt x="9011988" y="1439266"/>
                </a:lnTo>
                <a:lnTo>
                  <a:pt x="9023418" y="1439266"/>
                </a:lnTo>
                <a:lnTo>
                  <a:pt x="9034849" y="1439266"/>
                </a:lnTo>
                <a:lnTo>
                  <a:pt x="9046278" y="1439266"/>
                </a:lnTo>
                <a:lnTo>
                  <a:pt x="9057709" y="1439266"/>
                </a:lnTo>
                <a:lnTo>
                  <a:pt x="9069186" y="1439266"/>
                </a:lnTo>
                <a:lnTo>
                  <a:pt x="9080615" y="1439266"/>
                </a:lnTo>
                <a:lnTo>
                  <a:pt x="9092046" y="1439266"/>
                </a:lnTo>
                <a:lnTo>
                  <a:pt x="9103476" y="1439266"/>
                </a:lnTo>
                <a:lnTo>
                  <a:pt x="9114906" y="1439266"/>
                </a:lnTo>
                <a:lnTo>
                  <a:pt x="9126384" y="1439266"/>
                </a:lnTo>
                <a:lnTo>
                  <a:pt x="9137813" y="1439266"/>
                </a:lnTo>
                <a:lnTo>
                  <a:pt x="9149244" y="1439266"/>
                </a:lnTo>
                <a:lnTo>
                  <a:pt x="9160673" y="1439266"/>
                </a:lnTo>
                <a:lnTo>
                  <a:pt x="9172104" y="1439266"/>
                </a:lnTo>
                <a:lnTo>
                  <a:pt x="9183581" y="1439266"/>
                </a:lnTo>
                <a:lnTo>
                  <a:pt x="9195011" y="1439266"/>
                </a:lnTo>
                <a:lnTo>
                  <a:pt x="9206442" y="1439266"/>
                </a:lnTo>
                <a:lnTo>
                  <a:pt x="9217871" y="1439266"/>
                </a:lnTo>
                <a:lnTo>
                  <a:pt x="9229301" y="1439266"/>
                </a:lnTo>
                <a:lnTo>
                  <a:pt x="9240779" y="1439266"/>
                </a:lnTo>
                <a:lnTo>
                  <a:pt x="9252209" y="1439266"/>
                </a:lnTo>
                <a:lnTo>
                  <a:pt x="9263639" y="1439266"/>
                </a:lnTo>
                <a:lnTo>
                  <a:pt x="9275069" y="1439266"/>
                </a:lnTo>
                <a:lnTo>
                  <a:pt x="9286498" y="1439266"/>
                </a:lnTo>
                <a:lnTo>
                  <a:pt x="9297977" y="1439266"/>
                </a:lnTo>
                <a:lnTo>
                  <a:pt x="9309406" y="1439266"/>
                </a:lnTo>
                <a:lnTo>
                  <a:pt x="9320837" y="1439266"/>
                </a:lnTo>
                <a:lnTo>
                  <a:pt x="9332266" y="1439266"/>
                </a:lnTo>
                <a:lnTo>
                  <a:pt x="9343696" y="1439266"/>
                </a:lnTo>
                <a:lnTo>
                  <a:pt x="9355174" y="1439266"/>
                </a:lnTo>
                <a:lnTo>
                  <a:pt x="9366604" y="1439266"/>
                </a:lnTo>
                <a:lnTo>
                  <a:pt x="9378035" y="1439266"/>
                </a:lnTo>
                <a:lnTo>
                  <a:pt x="9389464" y="1439266"/>
                </a:lnTo>
                <a:lnTo>
                  <a:pt x="9400894" y="1439266"/>
                </a:lnTo>
                <a:lnTo>
                  <a:pt x="9412372" y="1439266"/>
                </a:lnTo>
                <a:lnTo>
                  <a:pt x="9423802" y="1439266"/>
                </a:lnTo>
                <a:lnTo>
                  <a:pt x="9435232" y="1439266"/>
                </a:lnTo>
                <a:lnTo>
                  <a:pt x="9446662" y="1439266"/>
                </a:lnTo>
                <a:lnTo>
                  <a:pt x="9458091" y="1439266"/>
                </a:lnTo>
                <a:lnTo>
                  <a:pt x="9469570" y="1439266"/>
                </a:lnTo>
                <a:lnTo>
                  <a:pt x="9480999" y="1439266"/>
                </a:lnTo>
                <a:lnTo>
                  <a:pt x="9492429" y="1439266"/>
                </a:lnTo>
                <a:lnTo>
                  <a:pt x="9503859" y="1439266"/>
                </a:lnTo>
                <a:lnTo>
                  <a:pt x="9515289" y="1439266"/>
                </a:lnTo>
                <a:lnTo>
                  <a:pt x="9526767" y="1439266"/>
                </a:lnTo>
                <a:lnTo>
                  <a:pt x="9538197" y="1439266"/>
                </a:lnTo>
                <a:lnTo>
                  <a:pt x="9549626" y="1439266"/>
                </a:lnTo>
                <a:lnTo>
                  <a:pt x="9561057" y="1439266"/>
                </a:lnTo>
                <a:lnTo>
                  <a:pt x="9572487" y="1439266"/>
                </a:lnTo>
                <a:lnTo>
                  <a:pt x="9583965" y="1439266"/>
                </a:lnTo>
                <a:lnTo>
                  <a:pt x="9595395" y="1439266"/>
                </a:lnTo>
                <a:lnTo>
                  <a:pt x="9606824" y="1439266"/>
                </a:lnTo>
                <a:lnTo>
                  <a:pt x="9618255" y="1439266"/>
                </a:lnTo>
                <a:lnTo>
                  <a:pt x="9629684" y="1439266"/>
                </a:lnTo>
                <a:lnTo>
                  <a:pt x="9641163" y="1439266"/>
                </a:lnTo>
                <a:lnTo>
                  <a:pt x="9652592" y="1439266"/>
                </a:lnTo>
                <a:lnTo>
                  <a:pt x="9664022" y="1439266"/>
                </a:lnTo>
                <a:lnTo>
                  <a:pt x="9675452" y="1439266"/>
                </a:lnTo>
                <a:lnTo>
                  <a:pt x="9686882" y="1439266"/>
                </a:lnTo>
                <a:lnTo>
                  <a:pt x="9698360" y="1439266"/>
                </a:lnTo>
                <a:lnTo>
                  <a:pt x="9709790" y="1439266"/>
                </a:lnTo>
                <a:lnTo>
                  <a:pt x="9721219" y="1439266"/>
                </a:lnTo>
                <a:lnTo>
                  <a:pt x="9732650" y="1439266"/>
                </a:lnTo>
                <a:lnTo>
                  <a:pt x="9744080" y="1439266"/>
                </a:lnTo>
                <a:lnTo>
                  <a:pt x="9755557" y="1439266"/>
                </a:lnTo>
                <a:lnTo>
                  <a:pt x="9766988" y="1439266"/>
                </a:lnTo>
                <a:lnTo>
                  <a:pt x="9778417" y="1439266"/>
                </a:lnTo>
                <a:lnTo>
                  <a:pt x="9789848" y="1439266"/>
                </a:lnTo>
                <a:lnTo>
                  <a:pt x="9801277" y="1439266"/>
                </a:lnTo>
                <a:lnTo>
                  <a:pt x="9812755" y="1439266"/>
                </a:lnTo>
                <a:lnTo>
                  <a:pt x="9824185" y="1439266"/>
                </a:lnTo>
                <a:lnTo>
                  <a:pt x="9835615" y="1439266"/>
                </a:lnTo>
                <a:lnTo>
                  <a:pt x="9847045" y="1439266"/>
                </a:lnTo>
                <a:lnTo>
                  <a:pt x="9858475" y="1439266"/>
                </a:lnTo>
                <a:lnTo>
                  <a:pt x="9869952" y="1439266"/>
                </a:lnTo>
                <a:lnTo>
                  <a:pt x="9881383" y="1439266"/>
                </a:lnTo>
                <a:lnTo>
                  <a:pt x="9892812" y="1439266"/>
                </a:lnTo>
                <a:lnTo>
                  <a:pt x="9904243" y="1439266"/>
                </a:lnTo>
                <a:lnTo>
                  <a:pt x="9915673" y="1439266"/>
                </a:lnTo>
                <a:lnTo>
                  <a:pt x="9927102" y="1439266"/>
                </a:lnTo>
                <a:lnTo>
                  <a:pt x="9938581" y="1439266"/>
                </a:lnTo>
                <a:lnTo>
                  <a:pt x="9950010" y="1439266"/>
                </a:lnTo>
                <a:lnTo>
                  <a:pt x="9961441" y="1439266"/>
                </a:lnTo>
                <a:lnTo>
                  <a:pt x="9972870" y="1439266"/>
                </a:lnTo>
                <a:lnTo>
                  <a:pt x="9984300" y="1439266"/>
                </a:lnTo>
                <a:lnTo>
                  <a:pt x="9995778" y="1439266"/>
                </a:lnTo>
                <a:lnTo>
                  <a:pt x="10007208" y="1439266"/>
                </a:lnTo>
                <a:lnTo>
                  <a:pt x="10018638" y="1439266"/>
                </a:lnTo>
                <a:lnTo>
                  <a:pt x="10030068" y="1439266"/>
                </a:lnTo>
                <a:lnTo>
                  <a:pt x="10041498" y="1439266"/>
                </a:lnTo>
                <a:lnTo>
                  <a:pt x="10052976" y="1439266"/>
                </a:lnTo>
                <a:lnTo>
                  <a:pt x="10064405" y="1439266"/>
                </a:lnTo>
                <a:lnTo>
                  <a:pt x="10075835" y="1439266"/>
                </a:lnTo>
                <a:lnTo>
                  <a:pt x="10087266" y="1439266"/>
                </a:lnTo>
                <a:lnTo>
                  <a:pt x="10098695" y="1439266"/>
                </a:lnTo>
                <a:lnTo>
                  <a:pt x="10110174" y="1439266"/>
                </a:lnTo>
                <a:lnTo>
                  <a:pt x="10121603" y="1439266"/>
                </a:lnTo>
                <a:lnTo>
                  <a:pt x="10133033" y="1439266"/>
                </a:lnTo>
                <a:lnTo>
                  <a:pt x="10144463" y="1439266"/>
                </a:lnTo>
                <a:lnTo>
                  <a:pt x="10155893" y="1439266"/>
                </a:lnTo>
                <a:lnTo>
                  <a:pt x="10167371" y="1439266"/>
                </a:lnTo>
                <a:lnTo>
                  <a:pt x="10178801" y="1439266"/>
                </a:lnTo>
                <a:lnTo>
                  <a:pt x="10190230" y="1439266"/>
                </a:lnTo>
                <a:lnTo>
                  <a:pt x="10201661" y="1439266"/>
                </a:lnTo>
                <a:lnTo>
                  <a:pt x="10213091" y="1439266"/>
                </a:lnTo>
                <a:lnTo>
                  <a:pt x="10224569" y="1439266"/>
                </a:lnTo>
                <a:lnTo>
                  <a:pt x="10235998" y="1439266"/>
                </a:lnTo>
                <a:lnTo>
                  <a:pt x="10247428" y="1439266"/>
                </a:lnTo>
                <a:lnTo>
                  <a:pt x="10258859" y="1439266"/>
                </a:lnTo>
                <a:lnTo>
                  <a:pt x="10270288" y="1439266"/>
                </a:lnTo>
                <a:lnTo>
                  <a:pt x="10281767" y="1439266"/>
                </a:lnTo>
                <a:lnTo>
                  <a:pt x="10293196" y="1439266"/>
                </a:lnTo>
                <a:lnTo>
                  <a:pt x="10304626" y="1439266"/>
                </a:lnTo>
                <a:lnTo>
                  <a:pt x="10316056" y="1439266"/>
                </a:lnTo>
                <a:lnTo>
                  <a:pt x="10327486" y="1439266"/>
                </a:lnTo>
                <a:lnTo>
                  <a:pt x="10338963" y="1439266"/>
                </a:lnTo>
                <a:lnTo>
                  <a:pt x="10350394" y="1439266"/>
                </a:lnTo>
                <a:lnTo>
                  <a:pt x="10361823" y="1439266"/>
                </a:lnTo>
                <a:lnTo>
                  <a:pt x="10373254" y="1439266"/>
                </a:lnTo>
                <a:lnTo>
                  <a:pt x="10384684" y="1439266"/>
                </a:lnTo>
                <a:lnTo>
                  <a:pt x="10396161" y="1439266"/>
                </a:lnTo>
                <a:lnTo>
                  <a:pt x="10407591" y="1439266"/>
                </a:lnTo>
                <a:lnTo>
                  <a:pt x="10419021" y="1439266"/>
                </a:lnTo>
                <a:lnTo>
                  <a:pt x="10430452" y="1439266"/>
                </a:lnTo>
                <a:lnTo>
                  <a:pt x="10441881" y="1439266"/>
                </a:lnTo>
                <a:lnTo>
                  <a:pt x="10453358" y="1439266"/>
                </a:lnTo>
                <a:lnTo>
                  <a:pt x="10464789" y="1439266"/>
                </a:lnTo>
                <a:lnTo>
                  <a:pt x="10476219" y="1439266"/>
                </a:lnTo>
                <a:lnTo>
                  <a:pt x="10487649" y="1439266"/>
                </a:lnTo>
                <a:lnTo>
                  <a:pt x="10499079" y="1439266"/>
                </a:lnTo>
                <a:lnTo>
                  <a:pt x="10510556" y="1439266"/>
                </a:lnTo>
                <a:lnTo>
                  <a:pt x="10521987" y="1439266"/>
                </a:lnTo>
                <a:lnTo>
                  <a:pt x="10533416" y="1439266"/>
                </a:lnTo>
                <a:lnTo>
                  <a:pt x="10544847" y="1439266"/>
                </a:lnTo>
                <a:lnTo>
                  <a:pt x="10556277" y="1439266"/>
                </a:lnTo>
                <a:lnTo>
                  <a:pt x="10567754" y="1439266"/>
                </a:lnTo>
                <a:lnTo>
                  <a:pt x="10579184" y="1439266"/>
                </a:lnTo>
                <a:lnTo>
                  <a:pt x="10590614" y="1439266"/>
                </a:lnTo>
                <a:lnTo>
                  <a:pt x="10602045" y="1439266"/>
                </a:lnTo>
                <a:lnTo>
                  <a:pt x="10613474" y="1439266"/>
                </a:lnTo>
                <a:lnTo>
                  <a:pt x="10624951" y="1439266"/>
                </a:lnTo>
                <a:lnTo>
                  <a:pt x="10636382" y="1439266"/>
                </a:lnTo>
                <a:lnTo>
                  <a:pt x="10647812" y="1439266"/>
                </a:lnTo>
                <a:lnTo>
                  <a:pt x="10659241" y="1439266"/>
                </a:lnTo>
                <a:lnTo>
                  <a:pt x="10670672" y="1439266"/>
                </a:lnTo>
                <a:lnTo>
                  <a:pt x="10682149" y="1439266"/>
                </a:lnTo>
                <a:lnTo>
                  <a:pt x="10693580" y="1439266"/>
                </a:lnTo>
                <a:lnTo>
                  <a:pt x="10705009" y="1439266"/>
                </a:lnTo>
                <a:lnTo>
                  <a:pt x="10716439" y="1439266"/>
                </a:lnTo>
                <a:lnTo>
                  <a:pt x="10727870" y="1439266"/>
                </a:lnTo>
                <a:lnTo>
                  <a:pt x="10739347" y="1439266"/>
                </a:lnTo>
                <a:lnTo>
                  <a:pt x="10750778" y="1439266"/>
                </a:lnTo>
                <a:lnTo>
                  <a:pt x="10762207" y="1439266"/>
                </a:lnTo>
                <a:lnTo>
                  <a:pt x="10773637" y="1439266"/>
                </a:lnTo>
                <a:lnTo>
                  <a:pt x="10785067" y="1439266"/>
                </a:lnTo>
                <a:lnTo>
                  <a:pt x="10796544" y="1439266"/>
                </a:lnTo>
                <a:lnTo>
                  <a:pt x="10807975" y="1439266"/>
                </a:lnTo>
                <a:lnTo>
                  <a:pt x="10819405" y="1439266"/>
                </a:lnTo>
                <a:lnTo>
                  <a:pt x="10830834" y="1439266"/>
                </a:lnTo>
                <a:lnTo>
                  <a:pt x="10842265" y="1439266"/>
                </a:lnTo>
                <a:lnTo>
                  <a:pt x="10853742" y="1439266"/>
                </a:lnTo>
                <a:lnTo>
                  <a:pt x="10865173" y="1439266"/>
                </a:lnTo>
                <a:lnTo>
                  <a:pt x="10876602" y="1439266"/>
                </a:lnTo>
                <a:lnTo>
                  <a:pt x="10888032" y="1439266"/>
                </a:lnTo>
                <a:lnTo>
                  <a:pt x="10899463" y="1439266"/>
                </a:lnTo>
                <a:lnTo>
                  <a:pt x="10910892" y="1439266"/>
                </a:lnTo>
                <a:lnTo>
                  <a:pt x="10922369" y="1439266"/>
                </a:lnTo>
                <a:lnTo>
                  <a:pt x="10933800" y="1439266"/>
                </a:lnTo>
                <a:lnTo>
                  <a:pt x="10945230" y="1439266"/>
                </a:lnTo>
                <a:lnTo>
                  <a:pt x="10956660" y="1439266"/>
                </a:lnTo>
                <a:lnTo>
                  <a:pt x="10968090" y="1439266"/>
                </a:lnTo>
                <a:lnTo>
                  <a:pt x="10979567" y="1439266"/>
                </a:lnTo>
                <a:lnTo>
                  <a:pt x="10990998" y="1439266"/>
                </a:lnTo>
                <a:lnTo>
                  <a:pt x="11002427" y="1439266"/>
                </a:lnTo>
                <a:lnTo>
                  <a:pt x="11013858" y="1439266"/>
                </a:lnTo>
                <a:lnTo>
                  <a:pt x="11025287" y="1439266"/>
                </a:lnTo>
                <a:lnTo>
                  <a:pt x="11036765" y="1439266"/>
                </a:lnTo>
                <a:lnTo>
                  <a:pt x="11048195" y="1439266"/>
                </a:lnTo>
                <a:lnTo>
                  <a:pt x="11059625" y="1439266"/>
                </a:lnTo>
                <a:lnTo>
                  <a:pt x="11071056" y="1439266"/>
                </a:lnTo>
                <a:lnTo>
                  <a:pt x="11082485" y="1439266"/>
                </a:lnTo>
                <a:lnTo>
                  <a:pt x="11093962" y="1439266"/>
                </a:lnTo>
                <a:lnTo>
                  <a:pt x="11105393" y="1439266"/>
                </a:lnTo>
                <a:lnTo>
                  <a:pt x="11116823" y="1439266"/>
                </a:lnTo>
                <a:lnTo>
                  <a:pt x="11128253" y="1439266"/>
                </a:lnTo>
                <a:lnTo>
                  <a:pt x="11139683" y="1439266"/>
                </a:lnTo>
                <a:lnTo>
                  <a:pt x="11151160" y="1439266"/>
                </a:lnTo>
                <a:lnTo>
                  <a:pt x="11162591" y="1439266"/>
                </a:lnTo>
                <a:lnTo>
                  <a:pt x="11174020" y="1439266"/>
                </a:lnTo>
                <a:lnTo>
                  <a:pt x="11185451" y="1439266"/>
                </a:lnTo>
                <a:lnTo>
                  <a:pt x="11196881" y="1439266"/>
                </a:lnTo>
                <a:lnTo>
                  <a:pt x="11208358" y="1439266"/>
                </a:lnTo>
                <a:lnTo>
                  <a:pt x="11218359" y="1439266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2" name="Freeform 81">
            <a:extLst>
              <a:ext uri="{FF2B5EF4-FFF2-40B4-BE49-F238E27FC236}">
                <a16:creationId xmlns:a16="http://schemas.microsoft.com/office/drawing/2014/main" id="{47DBD72A-7A26-7245-A5B5-3D88BA9A1809}"/>
              </a:ext>
            </a:extLst>
          </p:cNvPr>
          <p:cNvSpPr/>
          <p:nvPr/>
        </p:nvSpPr>
        <p:spPr>
          <a:xfrm>
            <a:off x="638362" y="4402951"/>
            <a:ext cx="8413769" cy="1029872"/>
          </a:xfrm>
          <a:custGeom>
            <a:avLst/>
            <a:gdLst>
              <a:gd name="connsiteX0" fmla="*/ 0 w 11218359"/>
              <a:gd name="connsiteY0" fmla="*/ 1373162 h 1373162"/>
              <a:gd name="connsiteX1" fmla="*/ 9149 w 11218359"/>
              <a:gd name="connsiteY1" fmla="*/ 1373162 h 1373162"/>
              <a:gd name="connsiteX2" fmla="*/ 20588 w 11218359"/>
              <a:gd name="connsiteY2" fmla="*/ 1373162 h 1373162"/>
              <a:gd name="connsiteX3" fmla="*/ 32028 w 11218359"/>
              <a:gd name="connsiteY3" fmla="*/ 1373162 h 1373162"/>
              <a:gd name="connsiteX4" fmla="*/ 43467 w 11218359"/>
              <a:gd name="connsiteY4" fmla="*/ 1373162 h 1373162"/>
              <a:gd name="connsiteX5" fmla="*/ 54907 w 11218359"/>
              <a:gd name="connsiteY5" fmla="*/ 1373162 h 1373162"/>
              <a:gd name="connsiteX6" fmla="*/ 66346 w 11218359"/>
              <a:gd name="connsiteY6" fmla="*/ 1373162 h 1373162"/>
              <a:gd name="connsiteX7" fmla="*/ 77786 w 11218359"/>
              <a:gd name="connsiteY7" fmla="*/ 1373162 h 1373162"/>
              <a:gd name="connsiteX8" fmla="*/ 89225 w 11218359"/>
              <a:gd name="connsiteY8" fmla="*/ 1373162 h 1373162"/>
              <a:gd name="connsiteX9" fmla="*/ 100665 w 11218359"/>
              <a:gd name="connsiteY9" fmla="*/ 1373162 h 1373162"/>
              <a:gd name="connsiteX10" fmla="*/ 112104 w 11218359"/>
              <a:gd name="connsiteY10" fmla="*/ 1373162 h 1373162"/>
              <a:gd name="connsiteX11" fmla="*/ 123544 w 11218359"/>
              <a:gd name="connsiteY11" fmla="*/ 1373162 h 1373162"/>
              <a:gd name="connsiteX12" fmla="*/ 134979 w 11218359"/>
              <a:gd name="connsiteY12" fmla="*/ 1373162 h 1373162"/>
              <a:gd name="connsiteX13" fmla="*/ 146423 w 11218359"/>
              <a:gd name="connsiteY13" fmla="*/ 1373162 h 1373162"/>
              <a:gd name="connsiteX14" fmla="*/ 157858 w 11218359"/>
              <a:gd name="connsiteY14" fmla="*/ 1373162 h 1373162"/>
              <a:gd name="connsiteX15" fmla="*/ 169297 w 11218359"/>
              <a:gd name="connsiteY15" fmla="*/ 1373162 h 1373162"/>
              <a:gd name="connsiteX16" fmla="*/ 180737 w 11218359"/>
              <a:gd name="connsiteY16" fmla="*/ 1373162 h 1373162"/>
              <a:gd name="connsiteX17" fmla="*/ 192176 w 11218359"/>
              <a:gd name="connsiteY17" fmla="*/ 1373162 h 1373162"/>
              <a:gd name="connsiteX18" fmla="*/ 203616 w 11218359"/>
              <a:gd name="connsiteY18" fmla="*/ 1373162 h 1373162"/>
              <a:gd name="connsiteX19" fmla="*/ 215055 w 11218359"/>
              <a:gd name="connsiteY19" fmla="*/ 1373162 h 1373162"/>
              <a:gd name="connsiteX20" fmla="*/ 226495 w 11218359"/>
              <a:gd name="connsiteY20" fmla="*/ 1373162 h 1373162"/>
              <a:gd name="connsiteX21" fmla="*/ 237935 w 11218359"/>
              <a:gd name="connsiteY21" fmla="*/ 1373162 h 1373162"/>
              <a:gd name="connsiteX22" fmla="*/ 249374 w 11218359"/>
              <a:gd name="connsiteY22" fmla="*/ 1373162 h 1373162"/>
              <a:gd name="connsiteX23" fmla="*/ 260814 w 11218359"/>
              <a:gd name="connsiteY23" fmla="*/ 1373162 h 1373162"/>
              <a:gd name="connsiteX24" fmla="*/ 272253 w 11218359"/>
              <a:gd name="connsiteY24" fmla="*/ 1373162 h 1373162"/>
              <a:gd name="connsiteX25" fmla="*/ 283693 w 11218359"/>
              <a:gd name="connsiteY25" fmla="*/ 1373162 h 1373162"/>
              <a:gd name="connsiteX26" fmla="*/ 295132 w 11218359"/>
              <a:gd name="connsiteY26" fmla="*/ 1373162 h 1373162"/>
              <a:gd name="connsiteX27" fmla="*/ 306572 w 11218359"/>
              <a:gd name="connsiteY27" fmla="*/ 1373162 h 1373162"/>
              <a:gd name="connsiteX28" fmla="*/ 318011 w 11218359"/>
              <a:gd name="connsiteY28" fmla="*/ 1373162 h 1373162"/>
              <a:gd name="connsiteX29" fmla="*/ 329451 w 11218359"/>
              <a:gd name="connsiteY29" fmla="*/ 1373162 h 1373162"/>
              <a:gd name="connsiteX30" fmla="*/ 340890 w 11218359"/>
              <a:gd name="connsiteY30" fmla="*/ 1373162 h 1373162"/>
              <a:gd name="connsiteX31" fmla="*/ 352330 w 11218359"/>
              <a:gd name="connsiteY31" fmla="*/ 1373162 h 1373162"/>
              <a:gd name="connsiteX32" fmla="*/ 363769 w 11218359"/>
              <a:gd name="connsiteY32" fmla="*/ 1373162 h 1373162"/>
              <a:gd name="connsiteX33" fmla="*/ 375209 w 11218359"/>
              <a:gd name="connsiteY33" fmla="*/ 1373162 h 1373162"/>
              <a:gd name="connsiteX34" fmla="*/ 386648 w 11218359"/>
              <a:gd name="connsiteY34" fmla="*/ 1373162 h 1373162"/>
              <a:gd name="connsiteX35" fmla="*/ 398088 w 11218359"/>
              <a:gd name="connsiteY35" fmla="*/ 1373162 h 1373162"/>
              <a:gd name="connsiteX36" fmla="*/ 409527 w 11218359"/>
              <a:gd name="connsiteY36" fmla="*/ 1373162 h 1373162"/>
              <a:gd name="connsiteX37" fmla="*/ 420967 w 11218359"/>
              <a:gd name="connsiteY37" fmla="*/ 1373162 h 1373162"/>
              <a:gd name="connsiteX38" fmla="*/ 432406 w 11218359"/>
              <a:gd name="connsiteY38" fmla="*/ 1373162 h 1373162"/>
              <a:gd name="connsiteX39" fmla="*/ 443846 w 11218359"/>
              <a:gd name="connsiteY39" fmla="*/ 1373162 h 1373162"/>
              <a:gd name="connsiteX40" fmla="*/ 455285 w 11218359"/>
              <a:gd name="connsiteY40" fmla="*/ 1373162 h 1373162"/>
              <a:gd name="connsiteX41" fmla="*/ 466725 w 11218359"/>
              <a:gd name="connsiteY41" fmla="*/ 1373162 h 1373162"/>
              <a:gd name="connsiteX42" fmla="*/ 478165 w 11218359"/>
              <a:gd name="connsiteY42" fmla="*/ 1373162 h 1373162"/>
              <a:gd name="connsiteX43" fmla="*/ 489604 w 11218359"/>
              <a:gd name="connsiteY43" fmla="*/ 1373162 h 1373162"/>
              <a:gd name="connsiteX44" fmla="*/ 501044 w 11218359"/>
              <a:gd name="connsiteY44" fmla="*/ 1373162 h 1373162"/>
              <a:gd name="connsiteX45" fmla="*/ 512483 w 11218359"/>
              <a:gd name="connsiteY45" fmla="*/ 1373162 h 1373162"/>
              <a:gd name="connsiteX46" fmla="*/ 523923 w 11218359"/>
              <a:gd name="connsiteY46" fmla="*/ 1373162 h 1373162"/>
              <a:gd name="connsiteX47" fmla="*/ 535362 w 11218359"/>
              <a:gd name="connsiteY47" fmla="*/ 1373162 h 1373162"/>
              <a:gd name="connsiteX48" fmla="*/ 546802 w 11218359"/>
              <a:gd name="connsiteY48" fmla="*/ 1373162 h 1373162"/>
              <a:gd name="connsiteX49" fmla="*/ 558241 w 11218359"/>
              <a:gd name="connsiteY49" fmla="*/ 1373162 h 1373162"/>
              <a:gd name="connsiteX50" fmla="*/ 569681 w 11218359"/>
              <a:gd name="connsiteY50" fmla="*/ 1373162 h 1373162"/>
              <a:gd name="connsiteX51" fmla="*/ 581120 w 11218359"/>
              <a:gd name="connsiteY51" fmla="*/ 1373162 h 1373162"/>
              <a:gd name="connsiteX52" fmla="*/ 592560 w 11218359"/>
              <a:gd name="connsiteY52" fmla="*/ 1373162 h 1373162"/>
              <a:gd name="connsiteX53" fmla="*/ 603999 w 11218359"/>
              <a:gd name="connsiteY53" fmla="*/ 1373162 h 1373162"/>
              <a:gd name="connsiteX54" fmla="*/ 615439 w 11218359"/>
              <a:gd name="connsiteY54" fmla="*/ 1373162 h 1373162"/>
              <a:gd name="connsiteX55" fmla="*/ 626878 w 11218359"/>
              <a:gd name="connsiteY55" fmla="*/ 1373162 h 1373162"/>
              <a:gd name="connsiteX56" fmla="*/ 638318 w 11218359"/>
              <a:gd name="connsiteY56" fmla="*/ 1373162 h 1373162"/>
              <a:gd name="connsiteX57" fmla="*/ 649757 w 11218359"/>
              <a:gd name="connsiteY57" fmla="*/ 1373162 h 1373162"/>
              <a:gd name="connsiteX58" fmla="*/ 661192 w 11218359"/>
              <a:gd name="connsiteY58" fmla="*/ 1373162 h 1373162"/>
              <a:gd name="connsiteX59" fmla="*/ 672632 w 11218359"/>
              <a:gd name="connsiteY59" fmla="*/ 1373162 h 1373162"/>
              <a:gd name="connsiteX60" fmla="*/ 684071 w 11218359"/>
              <a:gd name="connsiteY60" fmla="*/ 1373162 h 1373162"/>
              <a:gd name="connsiteX61" fmla="*/ 695511 w 11218359"/>
              <a:gd name="connsiteY61" fmla="*/ 1373162 h 1373162"/>
              <a:gd name="connsiteX62" fmla="*/ 706950 w 11218359"/>
              <a:gd name="connsiteY62" fmla="*/ 1373162 h 1373162"/>
              <a:gd name="connsiteX63" fmla="*/ 718390 w 11218359"/>
              <a:gd name="connsiteY63" fmla="*/ 1373162 h 1373162"/>
              <a:gd name="connsiteX64" fmla="*/ 729829 w 11218359"/>
              <a:gd name="connsiteY64" fmla="*/ 1373162 h 1373162"/>
              <a:gd name="connsiteX65" fmla="*/ 741269 w 11218359"/>
              <a:gd name="connsiteY65" fmla="*/ 1373162 h 1373162"/>
              <a:gd name="connsiteX66" fmla="*/ 752708 w 11218359"/>
              <a:gd name="connsiteY66" fmla="*/ 1373162 h 1373162"/>
              <a:gd name="connsiteX67" fmla="*/ 764148 w 11218359"/>
              <a:gd name="connsiteY67" fmla="*/ 1373162 h 1373162"/>
              <a:gd name="connsiteX68" fmla="*/ 775587 w 11218359"/>
              <a:gd name="connsiteY68" fmla="*/ 1373162 h 1373162"/>
              <a:gd name="connsiteX69" fmla="*/ 787027 w 11218359"/>
              <a:gd name="connsiteY69" fmla="*/ 1373162 h 1373162"/>
              <a:gd name="connsiteX70" fmla="*/ 798467 w 11218359"/>
              <a:gd name="connsiteY70" fmla="*/ 1373162 h 1373162"/>
              <a:gd name="connsiteX71" fmla="*/ 809906 w 11218359"/>
              <a:gd name="connsiteY71" fmla="*/ 1373162 h 1373162"/>
              <a:gd name="connsiteX72" fmla="*/ 821346 w 11218359"/>
              <a:gd name="connsiteY72" fmla="*/ 1373162 h 1373162"/>
              <a:gd name="connsiteX73" fmla="*/ 832785 w 11218359"/>
              <a:gd name="connsiteY73" fmla="*/ 1373162 h 1373162"/>
              <a:gd name="connsiteX74" fmla="*/ 844225 w 11218359"/>
              <a:gd name="connsiteY74" fmla="*/ 1373162 h 1373162"/>
              <a:gd name="connsiteX75" fmla="*/ 855664 w 11218359"/>
              <a:gd name="connsiteY75" fmla="*/ 1373162 h 1373162"/>
              <a:gd name="connsiteX76" fmla="*/ 867104 w 11218359"/>
              <a:gd name="connsiteY76" fmla="*/ 1373162 h 1373162"/>
              <a:gd name="connsiteX77" fmla="*/ 878543 w 11218359"/>
              <a:gd name="connsiteY77" fmla="*/ 1373162 h 1373162"/>
              <a:gd name="connsiteX78" fmla="*/ 889983 w 11218359"/>
              <a:gd name="connsiteY78" fmla="*/ 1373162 h 1373162"/>
              <a:gd name="connsiteX79" fmla="*/ 901422 w 11218359"/>
              <a:gd name="connsiteY79" fmla="*/ 1373162 h 1373162"/>
              <a:gd name="connsiteX80" fmla="*/ 912862 w 11218359"/>
              <a:gd name="connsiteY80" fmla="*/ 1373162 h 1373162"/>
              <a:gd name="connsiteX81" fmla="*/ 924301 w 11218359"/>
              <a:gd name="connsiteY81" fmla="*/ 1373162 h 1373162"/>
              <a:gd name="connsiteX82" fmla="*/ 935741 w 11218359"/>
              <a:gd name="connsiteY82" fmla="*/ 1373162 h 1373162"/>
              <a:gd name="connsiteX83" fmla="*/ 947180 w 11218359"/>
              <a:gd name="connsiteY83" fmla="*/ 1373162 h 1373162"/>
              <a:gd name="connsiteX84" fmla="*/ 958620 w 11218359"/>
              <a:gd name="connsiteY84" fmla="*/ 1373162 h 1373162"/>
              <a:gd name="connsiteX85" fmla="*/ 970059 w 11218359"/>
              <a:gd name="connsiteY85" fmla="*/ 1373162 h 1373162"/>
              <a:gd name="connsiteX86" fmla="*/ 981499 w 11218359"/>
              <a:gd name="connsiteY86" fmla="*/ 1373162 h 1373162"/>
              <a:gd name="connsiteX87" fmla="*/ 992938 w 11218359"/>
              <a:gd name="connsiteY87" fmla="*/ 1373162 h 1373162"/>
              <a:gd name="connsiteX88" fmla="*/ 1004378 w 11218359"/>
              <a:gd name="connsiteY88" fmla="*/ 1373162 h 1373162"/>
              <a:gd name="connsiteX89" fmla="*/ 1015818 w 11218359"/>
              <a:gd name="connsiteY89" fmla="*/ 1373162 h 1373162"/>
              <a:gd name="connsiteX90" fmla="*/ 1027257 w 11218359"/>
              <a:gd name="connsiteY90" fmla="*/ 1373162 h 1373162"/>
              <a:gd name="connsiteX91" fmla="*/ 1038697 w 11218359"/>
              <a:gd name="connsiteY91" fmla="*/ 1373162 h 1373162"/>
              <a:gd name="connsiteX92" fmla="*/ 1050136 w 11218359"/>
              <a:gd name="connsiteY92" fmla="*/ 1373162 h 1373162"/>
              <a:gd name="connsiteX93" fmla="*/ 1061576 w 11218359"/>
              <a:gd name="connsiteY93" fmla="*/ 1373162 h 1373162"/>
              <a:gd name="connsiteX94" fmla="*/ 1073015 w 11218359"/>
              <a:gd name="connsiteY94" fmla="*/ 1373162 h 1373162"/>
              <a:gd name="connsiteX95" fmla="*/ 1084455 w 11218359"/>
              <a:gd name="connsiteY95" fmla="*/ 1373162 h 1373162"/>
              <a:gd name="connsiteX96" fmla="*/ 1095894 w 11218359"/>
              <a:gd name="connsiteY96" fmla="*/ 1373162 h 1373162"/>
              <a:gd name="connsiteX97" fmla="*/ 1107334 w 11218359"/>
              <a:gd name="connsiteY97" fmla="*/ 1373162 h 1373162"/>
              <a:gd name="connsiteX98" fmla="*/ 1118773 w 11218359"/>
              <a:gd name="connsiteY98" fmla="*/ 1373162 h 1373162"/>
              <a:gd name="connsiteX99" fmla="*/ 1130213 w 11218359"/>
              <a:gd name="connsiteY99" fmla="*/ 1373162 h 1373162"/>
              <a:gd name="connsiteX100" fmla="*/ 1141652 w 11218359"/>
              <a:gd name="connsiteY100" fmla="*/ 1373162 h 1373162"/>
              <a:gd name="connsiteX101" fmla="*/ 1153092 w 11218359"/>
              <a:gd name="connsiteY101" fmla="*/ 1373162 h 1373162"/>
              <a:gd name="connsiteX102" fmla="*/ 1164531 w 11218359"/>
              <a:gd name="connsiteY102" fmla="*/ 1373162 h 1373162"/>
              <a:gd name="connsiteX103" fmla="*/ 1175971 w 11218359"/>
              <a:gd name="connsiteY103" fmla="*/ 1373162 h 1373162"/>
              <a:gd name="connsiteX104" fmla="*/ 1187406 w 11218359"/>
              <a:gd name="connsiteY104" fmla="*/ 1373162 h 1373162"/>
              <a:gd name="connsiteX105" fmla="*/ 1198845 w 11218359"/>
              <a:gd name="connsiteY105" fmla="*/ 1373162 h 1373162"/>
              <a:gd name="connsiteX106" fmla="*/ 1210285 w 11218359"/>
              <a:gd name="connsiteY106" fmla="*/ 1373162 h 1373162"/>
              <a:gd name="connsiteX107" fmla="*/ 1221724 w 11218359"/>
              <a:gd name="connsiteY107" fmla="*/ 1373162 h 1373162"/>
              <a:gd name="connsiteX108" fmla="*/ 1233164 w 11218359"/>
              <a:gd name="connsiteY108" fmla="*/ 1373162 h 1373162"/>
              <a:gd name="connsiteX109" fmla="*/ 1244603 w 11218359"/>
              <a:gd name="connsiteY109" fmla="*/ 1373162 h 1373162"/>
              <a:gd name="connsiteX110" fmla="*/ 1256043 w 11218359"/>
              <a:gd name="connsiteY110" fmla="*/ 1373162 h 1373162"/>
              <a:gd name="connsiteX111" fmla="*/ 1267482 w 11218359"/>
              <a:gd name="connsiteY111" fmla="*/ 1373162 h 1373162"/>
              <a:gd name="connsiteX112" fmla="*/ 1278922 w 11218359"/>
              <a:gd name="connsiteY112" fmla="*/ 1373162 h 1373162"/>
              <a:gd name="connsiteX113" fmla="*/ 1290361 w 11218359"/>
              <a:gd name="connsiteY113" fmla="*/ 1373162 h 1373162"/>
              <a:gd name="connsiteX114" fmla="*/ 1301801 w 11218359"/>
              <a:gd name="connsiteY114" fmla="*/ 1373162 h 1373162"/>
              <a:gd name="connsiteX115" fmla="*/ 1313240 w 11218359"/>
              <a:gd name="connsiteY115" fmla="*/ 1373162 h 1373162"/>
              <a:gd name="connsiteX116" fmla="*/ 1324680 w 11218359"/>
              <a:gd name="connsiteY116" fmla="*/ 1373162 h 1373162"/>
              <a:gd name="connsiteX117" fmla="*/ 1336120 w 11218359"/>
              <a:gd name="connsiteY117" fmla="*/ 1373162 h 1373162"/>
              <a:gd name="connsiteX118" fmla="*/ 1347559 w 11218359"/>
              <a:gd name="connsiteY118" fmla="*/ 1373162 h 1373162"/>
              <a:gd name="connsiteX119" fmla="*/ 1358999 w 11218359"/>
              <a:gd name="connsiteY119" fmla="*/ 1373162 h 1373162"/>
              <a:gd name="connsiteX120" fmla="*/ 1370438 w 11218359"/>
              <a:gd name="connsiteY120" fmla="*/ 1373162 h 1373162"/>
              <a:gd name="connsiteX121" fmla="*/ 1381878 w 11218359"/>
              <a:gd name="connsiteY121" fmla="*/ 1373162 h 1373162"/>
              <a:gd name="connsiteX122" fmla="*/ 1393317 w 11218359"/>
              <a:gd name="connsiteY122" fmla="*/ 1373162 h 1373162"/>
              <a:gd name="connsiteX123" fmla="*/ 1404757 w 11218359"/>
              <a:gd name="connsiteY123" fmla="*/ 1373162 h 1373162"/>
              <a:gd name="connsiteX124" fmla="*/ 1416196 w 11218359"/>
              <a:gd name="connsiteY124" fmla="*/ 1373162 h 1373162"/>
              <a:gd name="connsiteX125" fmla="*/ 1427636 w 11218359"/>
              <a:gd name="connsiteY125" fmla="*/ 1373162 h 1373162"/>
              <a:gd name="connsiteX126" fmla="*/ 1439075 w 11218359"/>
              <a:gd name="connsiteY126" fmla="*/ 1373162 h 1373162"/>
              <a:gd name="connsiteX127" fmla="*/ 1450515 w 11218359"/>
              <a:gd name="connsiteY127" fmla="*/ 1373162 h 1373162"/>
              <a:gd name="connsiteX128" fmla="*/ 1461954 w 11218359"/>
              <a:gd name="connsiteY128" fmla="*/ 1373162 h 1373162"/>
              <a:gd name="connsiteX129" fmla="*/ 1473394 w 11218359"/>
              <a:gd name="connsiteY129" fmla="*/ 1373162 h 1373162"/>
              <a:gd name="connsiteX130" fmla="*/ 1484833 w 11218359"/>
              <a:gd name="connsiteY130" fmla="*/ 1373162 h 1373162"/>
              <a:gd name="connsiteX131" fmla="*/ 1496273 w 11218359"/>
              <a:gd name="connsiteY131" fmla="*/ 1373162 h 1373162"/>
              <a:gd name="connsiteX132" fmla="*/ 1507712 w 11218359"/>
              <a:gd name="connsiteY132" fmla="*/ 1373162 h 1373162"/>
              <a:gd name="connsiteX133" fmla="*/ 1519152 w 11218359"/>
              <a:gd name="connsiteY133" fmla="*/ 1373162 h 1373162"/>
              <a:gd name="connsiteX134" fmla="*/ 1530591 w 11218359"/>
              <a:gd name="connsiteY134" fmla="*/ 1373162 h 1373162"/>
              <a:gd name="connsiteX135" fmla="*/ 1542031 w 11218359"/>
              <a:gd name="connsiteY135" fmla="*/ 1373162 h 1373162"/>
              <a:gd name="connsiteX136" fmla="*/ 1553471 w 11218359"/>
              <a:gd name="connsiteY136" fmla="*/ 1373162 h 1373162"/>
              <a:gd name="connsiteX137" fmla="*/ 1564910 w 11218359"/>
              <a:gd name="connsiteY137" fmla="*/ 1373162 h 1373162"/>
              <a:gd name="connsiteX138" fmla="*/ 1576349 w 11218359"/>
              <a:gd name="connsiteY138" fmla="*/ 1373162 h 1373162"/>
              <a:gd name="connsiteX139" fmla="*/ 1587789 w 11218359"/>
              <a:gd name="connsiteY139" fmla="*/ 1373162 h 1373162"/>
              <a:gd name="connsiteX140" fmla="*/ 1599229 w 11218359"/>
              <a:gd name="connsiteY140" fmla="*/ 1373162 h 1373162"/>
              <a:gd name="connsiteX141" fmla="*/ 1610668 w 11218359"/>
              <a:gd name="connsiteY141" fmla="*/ 1373162 h 1373162"/>
              <a:gd name="connsiteX142" fmla="*/ 1622107 w 11218359"/>
              <a:gd name="connsiteY142" fmla="*/ 1373162 h 1373162"/>
              <a:gd name="connsiteX143" fmla="*/ 1633547 w 11218359"/>
              <a:gd name="connsiteY143" fmla="*/ 1373162 h 1373162"/>
              <a:gd name="connsiteX144" fmla="*/ 1644987 w 11218359"/>
              <a:gd name="connsiteY144" fmla="*/ 1373162 h 1373162"/>
              <a:gd name="connsiteX145" fmla="*/ 1656426 w 11218359"/>
              <a:gd name="connsiteY145" fmla="*/ 1373162 h 1373162"/>
              <a:gd name="connsiteX146" fmla="*/ 1667866 w 11218359"/>
              <a:gd name="connsiteY146" fmla="*/ 1373162 h 1373162"/>
              <a:gd name="connsiteX147" fmla="*/ 1679305 w 11218359"/>
              <a:gd name="connsiteY147" fmla="*/ 1373162 h 1373162"/>
              <a:gd name="connsiteX148" fmla="*/ 1690745 w 11218359"/>
              <a:gd name="connsiteY148" fmla="*/ 1373162 h 1373162"/>
              <a:gd name="connsiteX149" fmla="*/ 1702184 w 11218359"/>
              <a:gd name="connsiteY149" fmla="*/ 1373162 h 1373162"/>
              <a:gd name="connsiteX150" fmla="*/ 1713619 w 11218359"/>
              <a:gd name="connsiteY150" fmla="*/ 1373162 h 1373162"/>
              <a:gd name="connsiteX151" fmla="*/ 1725063 w 11218359"/>
              <a:gd name="connsiteY151" fmla="*/ 1373162 h 1373162"/>
              <a:gd name="connsiteX152" fmla="*/ 1736498 w 11218359"/>
              <a:gd name="connsiteY152" fmla="*/ 1373162 h 1373162"/>
              <a:gd name="connsiteX153" fmla="*/ 1747938 w 11218359"/>
              <a:gd name="connsiteY153" fmla="*/ 1373162 h 1373162"/>
              <a:gd name="connsiteX154" fmla="*/ 1759377 w 11218359"/>
              <a:gd name="connsiteY154" fmla="*/ 1373162 h 1373162"/>
              <a:gd name="connsiteX155" fmla="*/ 1770817 w 11218359"/>
              <a:gd name="connsiteY155" fmla="*/ 1373162 h 1373162"/>
              <a:gd name="connsiteX156" fmla="*/ 1782256 w 11218359"/>
              <a:gd name="connsiteY156" fmla="*/ 1373162 h 1373162"/>
              <a:gd name="connsiteX157" fmla="*/ 1793696 w 11218359"/>
              <a:gd name="connsiteY157" fmla="*/ 1373162 h 1373162"/>
              <a:gd name="connsiteX158" fmla="*/ 1805135 w 11218359"/>
              <a:gd name="connsiteY158" fmla="*/ 1373162 h 1373162"/>
              <a:gd name="connsiteX159" fmla="*/ 1816575 w 11218359"/>
              <a:gd name="connsiteY159" fmla="*/ 1373162 h 1373162"/>
              <a:gd name="connsiteX160" fmla="*/ 1828014 w 11218359"/>
              <a:gd name="connsiteY160" fmla="*/ 1373162 h 1373162"/>
              <a:gd name="connsiteX161" fmla="*/ 1839454 w 11218359"/>
              <a:gd name="connsiteY161" fmla="*/ 1373162 h 1373162"/>
              <a:gd name="connsiteX162" fmla="*/ 1850893 w 11218359"/>
              <a:gd name="connsiteY162" fmla="*/ 1373162 h 1373162"/>
              <a:gd name="connsiteX163" fmla="*/ 1862333 w 11218359"/>
              <a:gd name="connsiteY163" fmla="*/ 1373162 h 1373162"/>
              <a:gd name="connsiteX164" fmla="*/ 1873772 w 11218359"/>
              <a:gd name="connsiteY164" fmla="*/ 1373162 h 1373162"/>
              <a:gd name="connsiteX165" fmla="*/ 1885212 w 11218359"/>
              <a:gd name="connsiteY165" fmla="*/ 1373162 h 1373162"/>
              <a:gd name="connsiteX166" fmla="*/ 1896651 w 11218359"/>
              <a:gd name="connsiteY166" fmla="*/ 1373162 h 1373162"/>
              <a:gd name="connsiteX167" fmla="*/ 1908091 w 11218359"/>
              <a:gd name="connsiteY167" fmla="*/ 1373162 h 1373162"/>
              <a:gd name="connsiteX168" fmla="*/ 1919531 w 11218359"/>
              <a:gd name="connsiteY168" fmla="*/ 1373162 h 1373162"/>
              <a:gd name="connsiteX169" fmla="*/ 1930970 w 11218359"/>
              <a:gd name="connsiteY169" fmla="*/ 1373162 h 1373162"/>
              <a:gd name="connsiteX170" fmla="*/ 1942409 w 11218359"/>
              <a:gd name="connsiteY170" fmla="*/ 1373162 h 1373162"/>
              <a:gd name="connsiteX171" fmla="*/ 1953849 w 11218359"/>
              <a:gd name="connsiteY171" fmla="*/ 1373162 h 1373162"/>
              <a:gd name="connsiteX172" fmla="*/ 1965289 w 11218359"/>
              <a:gd name="connsiteY172" fmla="*/ 1373162 h 1373162"/>
              <a:gd name="connsiteX173" fmla="*/ 1976728 w 11218359"/>
              <a:gd name="connsiteY173" fmla="*/ 1373162 h 1373162"/>
              <a:gd name="connsiteX174" fmla="*/ 1988168 w 11218359"/>
              <a:gd name="connsiteY174" fmla="*/ 1373162 h 1373162"/>
              <a:gd name="connsiteX175" fmla="*/ 1999607 w 11218359"/>
              <a:gd name="connsiteY175" fmla="*/ 1373162 h 1373162"/>
              <a:gd name="connsiteX176" fmla="*/ 2011047 w 11218359"/>
              <a:gd name="connsiteY176" fmla="*/ 1373162 h 1373162"/>
              <a:gd name="connsiteX177" fmla="*/ 2022486 w 11218359"/>
              <a:gd name="connsiteY177" fmla="*/ 1373162 h 1373162"/>
              <a:gd name="connsiteX178" fmla="*/ 2033926 w 11218359"/>
              <a:gd name="connsiteY178" fmla="*/ 1373162 h 1373162"/>
              <a:gd name="connsiteX179" fmla="*/ 2045365 w 11218359"/>
              <a:gd name="connsiteY179" fmla="*/ 1373162 h 1373162"/>
              <a:gd name="connsiteX180" fmla="*/ 2056805 w 11218359"/>
              <a:gd name="connsiteY180" fmla="*/ 1373162 h 1373162"/>
              <a:gd name="connsiteX181" fmla="*/ 2068244 w 11218359"/>
              <a:gd name="connsiteY181" fmla="*/ 1373162 h 1373162"/>
              <a:gd name="connsiteX182" fmla="*/ 2079684 w 11218359"/>
              <a:gd name="connsiteY182" fmla="*/ 1373162 h 1373162"/>
              <a:gd name="connsiteX183" fmla="*/ 2091123 w 11218359"/>
              <a:gd name="connsiteY183" fmla="*/ 1373162 h 1373162"/>
              <a:gd name="connsiteX184" fmla="*/ 2102563 w 11218359"/>
              <a:gd name="connsiteY184" fmla="*/ 1373162 h 1373162"/>
              <a:gd name="connsiteX185" fmla="*/ 2114002 w 11218359"/>
              <a:gd name="connsiteY185" fmla="*/ 1373162 h 1373162"/>
              <a:gd name="connsiteX186" fmla="*/ 2125442 w 11218359"/>
              <a:gd name="connsiteY186" fmla="*/ 1373162 h 1373162"/>
              <a:gd name="connsiteX187" fmla="*/ 2136882 w 11218359"/>
              <a:gd name="connsiteY187" fmla="*/ 1373162 h 1373162"/>
              <a:gd name="connsiteX188" fmla="*/ 2148321 w 11218359"/>
              <a:gd name="connsiteY188" fmla="*/ 1373162 h 1373162"/>
              <a:gd name="connsiteX189" fmla="*/ 2159760 w 11218359"/>
              <a:gd name="connsiteY189" fmla="*/ 1373162 h 1373162"/>
              <a:gd name="connsiteX190" fmla="*/ 2171200 w 11218359"/>
              <a:gd name="connsiteY190" fmla="*/ 1373162 h 1373162"/>
              <a:gd name="connsiteX191" fmla="*/ 2182640 w 11218359"/>
              <a:gd name="connsiteY191" fmla="*/ 1373162 h 1373162"/>
              <a:gd name="connsiteX192" fmla="*/ 2194079 w 11218359"/>
              <a:gd name="connsiteY192" fmla="*/ 1373162 h 1373162"/>
              <a:gd name="connsiteX193" fmla="*/ 2205519 w 11218359"/>
              <a:gd name="connsiteY193" fmla="*/ 1373162 h 1373162"/>
              <a:gd name="connsiteX194" fmla="*/ 2216958 w 11218359"/>
              <a:gd name="connsiteY194" fmla="*/ 1373162 h 1373162"/>
              <a:gd name="connsiteX195" fmla="*/ 2228393 w 11218359"/>
              <a:gd name="connsiteY195" fmla="*/ 1373162 h 1373162"/>
              <a:gd name="connsiteX196" fmla="*/ 2239837 w 11218359"/>
              <a:gd name="connsiteY196" fmla="*/ 1373162 h 1373162"/>
              <a:gd name="connsiteX197" fmla="*/ 2251272 w 11218359"/>
              <a:gd name="connsiteY197" fmla="*/ 1373162 h 1373162"/>
              <a:gd name="connsiteX198" fmla="*/ 2262716 w 11218359"/>
              <a:gd name="connsiteY198" fmla="*/ 1373162 h 1373162"/>
              <a:gd name="connsiteX199" fmla="*/ 2274151 w 11218359"/>
              <a:gd name="connsiteY199" fmla="*/ 1373162 h 1373162"/>
              <a:gd name="connsiteX200" fmla="*/ 2285591 w 11218359"/>
              <a:gd name="connsiteY200" fmla="*/ 1373162 h 1373162"/>
              <a:gd name="connsiteX201" fmla="*/ 2297030 w 11218359"/>
              <a:gd name="connsiteY201" fmla="*/ 1373162 h 1373162"/>
              <a:gd name="connsiteX202" fmla="*/ 2308470 w 11218359"/>
              <a:gd name="connsiteY202" fmla="*/ 1373162 h 1373162"/>
              <a:gd name="connsiteX203" fmla="*/ 2319909 w 11218359"/>
              <a:gd name="connsiteY203" fmla="*/ 1373162 h 1373162"/>
              <a:gd name="connsiteX204" fmla="*/ 2331349 w 11218359"/>
              <a:gd name="connsiteY204" fmla="*/ 1373162 h 1373162"/>
              <a:gd name="connsiteX205" fmla="*/ 2342788 w 11218359"/>
              <a:gd name="connsiteY205" fmla="*/ 1373162 h 1373162"/>
              <a:gd name="connsiteX206" fmla="*/ 2354228 w 11218359"/>
              <a:gd name="connsiteY206" fmla="*/ 1373162 h 1373162"/>
              <a:gd name="connsiteX207" fmla="*/ 2365667 w 11218359"/>
              <a:gd name="connsiteY207" fmla="*/ 1373162 h 1373162"/>
              <a:gd name="connsiteX208" fmla="*/ 2377107 w 11218359"/>
              <a:gd name="connsiteY208" fmla="*/ 1373162 h 1373162"/>
              <a:gd name="connsiteX209" fmla="*/ 2388546 w 11218359"/>
              <a:gd name="connsiteY209" fmla="*/ 1373162 h 1373162"/>
              <a:gd name="connsiteX210" fmla="*/ 2399986 w 11218359"/>
              <a:gd name="connsiteY210" fmla="*/ 1373162 h 1373162"/>
              <a:gd name="connsiteX211" fmla="*/ 2411425 w 11218359"/>
              <a:gd name="connsiteY211" fmla="*/ 1373162 h 1373162"/>
              <a:gd name="connsiteX212" fmla="*/ 2422865 w 11218359"/>
              <a:gd name="connsiteY212" fmla="*/ 1373162 h 1373162"/>
              <a:gd name="connsiteX213" fmla="*/ 2434304 w 11218359"/>
              <a:gd name="connsiteY213" fmla="*/ 1373162 h 1373162"/>
              <a:gd name="connsiteX214" fmla="*/ 2445744 w 11218359"/>
              <a:gd name="connsiteY214" fmla="*/ 1373162 h 1373162"/>
              <a:gd name="connsiteX215" fmla="*/ 2457184 w 11218359"/>
              <a:gd name="connsiteY215" fmla="*/ 1373162 h 1373162"/>
              <a:gd name="connsiteX216" fmla="*/ 2468623 w 11218359"/>
              <a:gd name="connsiteY216" fmla="*/ 1373162 h 1373162"/>
              <a:gd name="connsiteX217" fmla="*/ 2480062 w 11218359"/>
              <a:gd name="connsiteY217" fmla="*/ 1373162 h 1373162"/>
              <a:gd name="connsiteX218" fmla="*/ 2491502 w 11218359"/>
              <a:gd name="connsiteY218" fmla="*/ 1373162 h 1373162"/>
              <a:gd name="connsiteX219" fmla="*/ 2502942 w 11218359"/>
              <a:gd name="connsiteY219" fmla="*/ 1373162 h 1373162"/>
              <a:gd name="connsiteX220" fmla="*/ 2514381 w 11218359"/>
              <a:gd name="connsiteY220" fmla="*/ 1373162 h 1373162"/>
              <a:gd name="connsiteX221" fmla="*/ 2525821 w 11218359"/>
              <a:gd name="connsiteY221" fmla="*/ 1373162 h 1373162"/>
              <a:gd name="connsiteX222" fmla="*/ 2537260 w 11218359"/>
              <a:gd name="connsiteY222" fmla="*/ 1373162 h 1373162"/>
              <a:gd name="connsiteX223" fmla="*/ 2548700 w 11218359"/>
              <a:gd name="connsiteY223" fmla="*/ 1373162 h 1373162"/>
              <a:gd name="connsiteX224" fmla="*/ 2560139 w 11218359"/>
              <a:gd name="connsiteY224" fmla="*/ 1373162 h 1373162"/>
              <a:gd name="connsiteX225" fmla="*/ 2571579 w 11218359"/>
              <a:gd name="connsiteY225" fmla="*/ 1373162 h 1373162"/>
              <a:gd name="connsiteX226" fmla="*/ 2583018 w 11218359"/>
              <a:gd name="connsiteY226" fmla="*/ 1373162 h 1373162"/>
              <a:gd name="connsiteX227" fmla="*/ 2594458 w 11218359"/>
              <a:gd name="connsiteY227" fmla="*/ 1373162 h 1373162"/>
              <a:gd name="connsiteX228" fmla="*/ 2605897 w 11218359"/>
              <a:gd name="connsiteY228" fmla="*/ 1373162 h 1373162"/>
              <a:gd name="connsiteX229" fmla="*/ 2617337 w 11218359"/>
              <a:gd name="connsiteY229" fmla="*/ 1373162 h 1373162"/>
              <a:gd name="connsiteX230" fmla="*/ 2628776 w 11218359"/>
              <a:gd name="connsiteY230" fmla="*/ 1373162 h 1373162"/>
              <a:gd name="connsiteX231" fmla="*/ 2640216 w 11218359"/>
              <a:gd name="connsiteY231" fmla="*/ 1373162 h 1373162"/>
              <a:gd name="connsiteX232" fmla="*/ 2651655 w 11218359"/>
              <a:gd name="connsiteY232" fmla="*/ 1373162 h 1373162"/>
              <a:gd name="connsiteX233" fmla="*/ 2663095 w 11218359"/>
              <a:gd name="connsiteY233" fmla="*/ 1373162 h 1373162"/>
              <a:gd name="connsiteX234" fmla="*/ 2674535 w 11218359"/>
              <a:gd name="connsiteY234" fmla="*/ 1373162 h 1373162"/>
              <a:gd name="connsiteX235" fmla="*/ 2685974 w 11218359"/>
              <a:gd name="connsiteY235" fmla="*/ 1373162 h 1373162"/>
              <a:gd name="connsiteX236" fmla="*/ 2697413 w 11218359"/>
              <a:gd name="connsiteY236" fmla="*/ 1373162 h 1373162"/>
              <a:gd name="connsiteX237" fmla="*/ 2708853 w 11218359"/>
              <a:gd name="connsiteY237" fmla="*/ 1373162 h 1373162"/>
              <a:gd name="connsiteX238" fmla="*/ 2720293 w 11218359"/>
              <a:gd name="connsiteY238" fmla="*/ 1373162 h 1373162"/>
              <a:gd name="connsiteX239" fmla="*/ 2731727 w 11218359"/>
              <a:gd name="connsiteY239" fmla="*/ 1373162 h 1373162"/>
              <a:gd name="connsiteX240" fmla="*/ 2743172 w 11218359"/>
              <a:gd name="connsiteY240" fmla="*/ 1373162 h 1373162"/>
              <a:gd name="connsiteX241" fmla="*/ 2754611 w 11218359"/>
              <a:gd name="connsiteY241" fmla="*/ 1373162 h 1373162"/>
              <a:gd name="connsiteX242" fmla="*/ 2766046 w 11218359"/>
              <a:gd name="connsiteY242" fmla="*/ 1373162 h 1373162"/>
              <a:gd name="connsiteX243" fmla="*/ 2777490 w 11218359"/>
              <a:gd name="connsiteY243" fmla="*/ 1373162 h 1373162"/>
              <a:gd name="connsiteX244" fmla="*/ 2788925 w 11218359"/>
              <a:gd name="connsiteY244" fmla="*/ 1373162 h 1373162"/>
              <a:gd name="connsiteX245" fmla="*/ 2800364 w 11218359"/>
              <a:gd name="connsiteY245" fmla="*/ 1373162 h 1373162"/>
              <a:gd name="connsiteX246" fmla="*/ 2811804 w 11218359"/>
              <a:gd name="connsiteY246" fmla="*/ 1373162 h 1373162"/>
              <a:gd name="connsiteX247" fmla="*/ 2823243 w 11218359"/>
              <a:gd name="connsiteY247" fmla="*/ 1373162 h 1373162"/>
              <a:gd name="connsiteX248" fmla="*/ 2834683 w 11218359"/>
              <a:gd name="connsiteY248" fmla="*/ 1373162 h 1373162"/>
              <a:gd name="connsiteX249" fmla="*/ 2846123 w 11218359"/>
              <a:gd name="connsiteY249" fmla="*/ 1373162 h 1373162"/>
              <a:gd name="connsiteX250" fmla="*/ 2857562 w 11218359"/>
              <a:gd name="connsiteY250" fmla="*/ 1373162 h 1373162"/>
              <a:gd name="connsiteX251" fmla="*/ 2869001 w 11218359"/>
              <a:gd name="connsiteY251" fmla="*/ 1373162 h 1373162"/>
              <a:gd name="connsiteX252" fmla="*/ 2880441 w 11218359"/>
              <a:gd name="connsiteY252" fmla="*/ 1373162 h 1373162"/>
              <a:gd name="connsiteX253" fmla="*/ 2891881 w 11218359"/>
              <a:gd name="connsiteY253" fmla="*/ 1373162 h 1373162"/>
              <a:gd name="connsiteX254" fmla="*/ 2903320 w 11218359"/>
              <a:gd name="connsiteY254" fmla="*/ 1373162 h 1373162"/>
              <a:gd name="connsiteX255" fmla="*/ 2914760 w 11218359"/>
              <a:gd name="connsiteY255" fmla="*/ 1373162 h 1373162"/>
              <a:gd name="connsiteX256" fmla="*/ 2926199 w 11218359"/>
              <a:gd name="connsiteY256" fmla="*/ 1373162 h 1373162"/>
              <a:gd name="connsiteX257" fmla="*/ 2937639 w 11218359"/>
              <a:gd name="connsiteY257" fmla="*/ 1373162 h 1373162"/>
              <a:gd name="connsiteX258" fmla="*/ 2949078 w 11218359"/>
              <a:gd name="connsiteY258" fmla="*/ 1373162 h 1373162"/>
              <a:gd name="connsiteX259" fmla="*/ 2960518 w 11218359"/>
              <a:gd name="connsiteY259" fmla="*/ 1373162 h 1373162"/>
              <a:gd name="connsiteX260" fmla="*/ 2971957 w 11218359"/>
              <a:gd name="connsiteY260" fmla="*/ 1373162 h 1373162"/>
              <a:gd name="connsiteX261" fmla="*/ 2983397 w 11218359"/>
              <a:gd name="connsiteY261" fmla="*/ 1373162 h 1373162"/>
              <a:gd name="connsiteX262" fmla="*/ 2994837 w 11218359"/>
              <a:gd name="connsiteY262" fmla="*/ 1373162 h 1373162"/>
              <a:gd name="connsiteX263" fmla="*/ 3006276 w 11218359"/>
              <a:gd name="connsiteY263" fmla="*/ 1373162 h 1373162"/>
              <a:gd name="connsiteX264" fmla="*/ 3017715 w 11218359"/>
              <a:gd name="connsiteY264" fmla="*/ 1373162 h 1373162"/>
              <a:gd name="connsiteX265" fmla="*/ 3029155 w 11218359"/>
              <a:gd name="connsiteY265" fmla="*/ 1373162 h 1373162"/>
              <a:gd name="connsiteX266" fmla="*/ 3040594 w 11218359"/>
              <a:gd name="connsiteY266" fmla="*/ 1373162 h 1373162"/>
              <a:gd name="connsiteX267" fmla="*/ 3052034 w 11218359"/>
              <a:gd name="connsiteY267" fmla="*/ 1373162 h 1373162"/>
              <a:gd name="connsiteX268" fmla="*/ 3063474 w 11218359"/>
              <a:gd name="connsiteY268" fmla="*/ 1373162 h 1373162"/>
              <a:gd name="connsiteX269" fmla="*/ 3074913 w 11218359"/>
              <a:gd name="connsiteY269" fmla="*/ 1373162 h 1373162"/>
              <a:gd name="connsiteX270" fmla="*/ 3086352 w 11218359"/>
              <a:gd name="connsiteY270" fmla="*/ 1373162 h 1373162"/>
              <a:gd name="connsiteX271" fmla="*/ 3097792 w 11218359"/>
              <a:gd name="connsiteY271" fmla="*/ 1373162 h 1373162"/>
              <a:gd name="connsiteX272" fmla="*/ 3109232 w 11218359"/>
              <a:gd name="connsiteY272" fmla="*/ 1373162 h 1373162"/>
              <a:gd name="connsiteX273" fmla="*/ 3120671 w 11218359"/>
              <a:gd name="connsiteY273" fmla="*/ 1373162 h 1373162"/>
              <a:gd name="connsiteX274" fmla="*/ 3132111 w 11218359"/>
              <a:gd name="connsiteY274" fmla="*/ 1373162 h 1373162"/>
              <a:gd name="connsiteX275" fmla="*/ 3143550 w 11218359"/>
              <a:gd name="connsiteY275" fmla="*/ 1373162 h 1373162"/>
              <a:gd name="connsiteX276" fmla="*/ 3154990 w 11218359"/>
              <a:gd name="connsiteY276" fmla="*/ 1373162 h 1373162"/>
              <a:gd name="connsiteX277" fmla="*/ 3166429 w 11218359"/>
              <a:gd name="connsiteY277" fmla="*/ 1373162 h 1373162"/>
              <a:gd name="connsiteX278" fmla="*/ 3177869 w 11218359"/>
              <a:gd name="connsiteY278" fmla="*/ 1373162 h 1373162"/>
              <a:gd name="connsiteX279" fmla="*/ 3189308 w 11218359"/>
              <a:gd name="connsiteY279" fmla="*/ 1373162 h 1373162"/>
              <a:gd name="connsiteX280" fmla="*/ 3200748 w 11218359"/>
              <a:gd name="connsiteY280" fmla="*/ 1373162 h 1373162"/>
              <a:gd name="connsiteX281" fmla="*/ 3212187 w 11218359"/>
              <a:gd name="connsiteY281" fmla="*/ 1373162 h 1373162"/>
              <a:gd name="connsiteX282" fmla="*/ 3223627 w 11218359"/>
              <a:gd name="connsiteY282" fmla="*/ 1373162 h 1373162"/>
              <a:gd name="connsiteX283" fmla="*/ 3235066 w 11218359"/>
              <a:gd name="connsiteY283" fmla="*/ 1373162 h 1373162"/>
              <a:gd name="connsiteX284" fmla="*/ 3246501 w 11218359"/>
              <a:gd name="connsiteY284" fmla="*/ 1373162 h 1373162"/>
              <a:gd name="connsiteX285" fmla="*/ 3257945 w 11218359"/>
              <a:gd name="connsiteY285" fmla="*/ 1373162 h 1373162"/>
              <a:gd name="connsiteX286" fmla="*/ 3269385 w 11218359"/>
              <a:gd name="connsiteY286" fmla="*/ 1373162 h 1373162"/>
              <a:gd name="connsiteX287" fmla="*/ 3280825 w 11218359"/>
              <a:gd name="connsiteY287" fmla="*/ 1373162 h 1373162"/>
              <a:gd name="connsiteX288" fmla="*/ 3292264 w 11218359"/>
              <a:gd name="connsiteY288" fmla="*/ 1373162 h 1373162"/>
              <a:gd name="connsiteX289" fmla="*/ 3303699 w 11218359"/>
              <a:gd name="connsiteY289" fmla="*/ 1373162 h 1373162"/>
              <a:gd name="connsiteX290" fmla="*/ 3315143 w 11218359"/>
              <a:gd name="connsiteY290" fmla="*/ 1373162 h 1373162"/>
              <a:gd name="connsiteX291" fmla="*/ 3326578 w 11218359"/>
              <a:gd name="connsiteY291" fmla="*/ 1373162 h 1373162"/>
              <a:gd name="connsiteX292" fmla="*/ 3338017 w 11218359"/>
              <a:gd name="connsiteY292" fmla="*/ 1373162 h 1373162"/>
              <a:gd name="connsiteX293" fmla="*/ 3349457 w 11218359"/>
              <a:gd name="connsiteY293" fmla="*/ 1373162 h 1373162"/>
              <a:gd name="connsiteX294" fmla="*/ 3360896 w 11218359"/>
              <a:gd name="connsiteY294" fmla="*/ 1373162 h 1373162"/>
              <a:gd name="connsiteX295" fmla="*/ 3372336 w 11218359"/>
              <a:gd name="connsiteY295" fmla="*/ 1373162 h 1373162"/>
              <a:gd name="connsiteX296" fmla="*/ 3383776 w 11218359"/>
              <a:gd name="connsiteY296" fmla="*/ 1373162 h 1373162"/>
              <a:gd name="connsiteX297" fmla="*/ 3395215 w 11218359"/>
              <a:gd name="connsiteY297" fmla="*/ 1373162 h 1373162"/>
              <a:gd name="connsiteX298" fmla="*/ 3406654 w 11218359"/>
              <a:gd name="connsiteY298" fmla="*/ 1373162 h 1373162"/>
              <a:gd name="connsiteX299" fmla="*/ 3418094 w 11218359"/>
              <a:gd name="connsiteY299" fmla="*/ 1373162 h 1373162"/>
              <a:gd name="connsiteX300" fmla="*/ 3429534 w 11218359"/>
              <a:gd name="connsiteY300" fmla="*/ 1373162 h 1373162"/>
              <a:gd name="connsiteX301" fmla="*/ 3440973 w 11218359"/>
              <a:gd name="connsiteY301" fmla="*/ 1373162 h 1373162"/>
              <a:gd name="connsiteX302" fmla="*/ 3452413 w 11218359"/>
              <a:gd name="connsiteY302" fmla="*/ 1373162 h 1373162"/>
              <a:gd name="connsiteX303" fmla="*/ 3463852 w 11218359"/>
              <a:gd name="connsiteY303" fmla="*/ 1373162 h 1373162"/>
              <a:gd name="connsiteX304" fmla="*/ 3475292 w 11218359"/>
              <a:gd name="connsiteY304" fmla="*/ 1373162 h 1373162"/>
              <a:gd name="connsiteX305" fmla="*/ 3486731 w 11218359"/>
              <a:gd name="connsiteY305" fmla="*/ 1373162 h 1373162"/>
              <a:gd name="connsiteX306" fmla="*/ 3498171 w 11218359"/>
              <a:gd name="connsiteY306" fmla="*/ 1373162 h 1373162"/>
              <a:gd name="connsiteX307" fmla="*/ 3509610 w 11218359"/>
              <a:gd name="connsiteY307" fmla="*/ 1373162 h 1373162"/>
              <a:gd name="connsiteX308" fmla="*/ 3521050 w 11218359"/>
              <a:gd name="connsiteY308" fmla="*/ 1373162 h 1373162"/>
              <a:gd name="connsiteX309" fmla="*/ 3532489 w 11218359"/>
              <a:gd name="connsiteY309" fmla="*/ 1373162 h 1373162"/>
              <a:gd name="connsiteX310" fmla="*/ 3543929 w 11218359"/>
              <a:gd name="connsiteY310" fmla="*/ 1373162 h 1373162"/>
              <a:gd name="connsiteX311" fmla="*/ 3555368 w 11218359"/>
              <a:gd name="connsiteY311" fmla="*/ 1373162 h 1373162"/>
              <a:gd name="connsiteX312" fmla="*/ 3566808 w 11218359"/>
              <a:gd name="connsiteY312" fmla="*/ 1373162 h 1373162"/>
              <a:gd name="connsiteX313" fmla="*/ 3578247 w 11218359"/>
              <a:gd name="connsiteY313" fmla="*/ 1373162 h 1373162"/>
              <a:gd name="connsiteX314" fmla="*/ 3589687 w 11218359"/>
              <a:gd name="connsiteY314" fmla="*/ 1373162 h 1373162"/>
              <a:gd name="connsiteX315" fmla="*/ 3601127 w 11218359"/>
              <a:gd name="connsiteY315" fmla="*/ 1373162 h 1373162"/>
              <a:gd name="connsiteX316" fmla="*/ 3612566 w 11218359"/>
              <a:gd name="connsiteY316" fmla="*/ 1373162 h 1373162"/>
              <a:gd name="connsiteX317" fmla="*/ 3624005 w 11218359"/>
              <a:gd name="connsiteY317" fmla="*/ 1373162 h 1373162"/>
              <a:gd name="connsiteX318" fmla="*/ 3635445 w 11218359"/>
              <a:gd name="connsiteY318" fmla="*/ 1373162 h 1373162"/>
              <a:gd name="connsiteX319" fmla="*/ 3646885 w 11218359"/>
              <a:gd name="connsiteY319" fmla="*/ 1373162 h 1373162"/>
              <a:gd name="connsiteX320" fmla="*/ 3658324 w 11218359"/>
              <a:gd name="connsiteY320" fmla="*/ 1373162 h 1373162"/>
              <a:gd name="connsiteX321" fmla="*/ 3669764 w 11218359"/>
              <a:gd name="connsiteY321" fmla="*/ 1373162 h 1373162"/>
              <a:gd name="connsiteX322" fmla="*/ 3681203 w 11218359"/>
              <a:gd name="connsiteY322" fmla="*/ 1373162 h 1373162"/>
              <a:gd name="connsiteX323" fmla="*/ 3692643 w 11218359"/>
              <a:gd name="connsiteY323" fmla="*/ 1373162 h 1373162"/>
              <a:gd name="connsiteX324" fmla="*/ 3704082 w 11218359"/>
              <a:gd name="connsiteY324" fmla="*/ 1373162 h 1373162"/>
              <a:gd name="connsiteX325" fmla="*/ 3715522 w 11218359"/>
              <a:gd name="connsiteY325" fmla="*/ 1373162 h 1373162"/>
              <a:gd name="connsiteX326" fmla="*/ 3726961 w 11218359"/>
              <a:gd name="connsiteY326" fmla="*/ 1373162 h 1373162"/>
              <a:gd name="connsiteX327" fmla="*/ 3738401 w 11218359"/>
              <a:gd name="connsiteY327" fmla="*/ 1373162 h 1373162"/>
              <a:gd name="connsiteX328" fmla="*/ 3749840 w 11218359"/>
              <a:gd name="connsiteY328" fmla="*/ 1373162 h 1373162"/>
              <a:gd name="connsiteX329" fmla="*/ 3761280 w 11218359"/>
              <a:gd name="connsiteY329" fmla="*/ 1373162 h 1373162"/>
              <a:gd name="connsiteX330" fmla="*/ 3772719 w 11218359"/>
              <a:gd name="connsiteY330" fmla="*/ 1373162 h 1373162"/>
              <a:gd name="connsiteX331" fmla="*/ 3784154 w 11218359"/>
              <a:gd name="connsiteY331" fmla="*/ 1373162 h 1373162"/>
              <a:gd name="connsiteX332" fmla="*/ 3795598 w 11218359"/>
              <a:gd name="connsiteY332" fmla="*/ 1373162 h 1373162"/>
              <a:gd name="connsiteX333" fmla="*/ 3807033 w 11218359"/>
              <a:gd name="connsiteY333" fmla="*/ 1373162 h 1373162"/>
              <a:gd name="connsiteX334" fmla="*/ 3818473 w 11218359"/>
              <a:gd name="connsiteY334" fmla="*/ 1373162 h 1373162"/>
              <a:gd name="connsiteX335" fmla="*/ 3829917 w 11218359"/>
              <a:gd name="connsiteY335" fmla="*/ 1373162 h 1373162"/>
              <a:gd name="connsiteX336" fmla="*/ 3841352 w 11218359"/>
              <a:gd name="connsiteY336" fmla="*/ 1373162 h 1373162"/>
              <a:gd name="connsiteX337" fmla="*/ 3852791 w 11218359"/>
              <a:gd name="connsiteY337" fmla="*/ 1373162 h 1373162"/>
              <a:gd name="connsiteX338" fmla="*/ 3864231 w 11218359"/>
              <a:gd name="connsiteY338" fmla="*/ 1373162 h 1373162"/>
              <a:gd name="connsiteX339" fmla="*/ 3875670 w 11218359"/>
              <a:gd name="connsiteY339" fmla="*/ 1373162 h 1373162"/>
              <a:gd name="connsiteX340" fmla="*/ 3887110 w 11218359"/>
              <a:gd name="connsiteY340" fmla="*/ 1373162 h 1373162"/>
              <a:gd name="connsiteX341" fmla="*/ 3898549 w 11218359"/>
              <a:gd name="connsiteY341" fmla="*/ 1373162 h 1373162"/>
              <a:gd name="connsiteX342" fmla="*/ 3909989 w 11218359"/>
              <a:gd name="connsiteY342" fmla="*/ 1373162 h 1373162"/>
              <a:gd name="connsiteX343" fmla="*/ 3921447 w 11218359"/>
              <a:gd name="connsiteY343" fmla="*/ 1373162 h 1373162"/>
              <a:gd name="connsiteX344" fmla="*/ 3932878 w 11218359"/>
              <a:gd name="connsiteY344" fmla="*/ 1373162 h 1373162"/>
              <a:gd name="connsiteX345" fmla="*/ 3944307 w 11218359"/>
              <a:gd name="connsiteY345" fmla="*/ 1373162 h 1373162"/>
              <a:gd name="connsiteX346" fmla="*/ 3955737 w 11218359"/>
              <a:gd name="connsiteY346" fmla="*/ 1373162 h 1373162"/>
              <a:gd name="connsiteX347" fmla="*/ 3967167 w 11218359"/>
              <a:gd name="connsiteY347" fmla="*/ 1373162 h 1373162"/>
              <a:gd name="connsiteX348" fmla="*/ 3978645 w 11218359"/>
              <a:gd name="connsiteY348" fmla="*/ 1373162 h 1373162"/>
              <a:gd name="connsiteX349" fmla="*/ 3990075 w 11218359"/>
              <a:gd name="connsiteY349" fmla="*/ 1373162 h 1373162"/>
              <a:gd name="connsiteX350" fmla="*/ 4001505 w 11218359"/>
              <a:gd name="connsiteY350" fmla="*/ 1373162 h 1373162"/>
              <a:gd name="connsiteX351" fmla="*/ 4012935 w 11218359"/>
              <a:gd name="connsiteY351" fmla="*/ 1373162 h 1373162"/>
              <a:gd name="connsiteX352" fmla="*/ 4024365 w 11218359"/>
              <a:gd name="connsiteY352" fmla="*/ 1373162 h 1373162"/>
              <a:gd name="connsiteX353" fmla="*/ 4035843 w 11218359"/>
              <a:gd name="connsiteY353" fmla="*/ 1373162 h 1373162"/>
              <a:gd name="connsiteX354" fmla="*/ 4047273 w 11218359"/>
              <a:gd name="connsiteY354" fmla="*/ 1373162 h 1373162"/>
              <a:gd name="connsiteX355" fmla="*/ 4058702 w 11218359"/>
              <a:gd name="connsiteY355" fmla="*/ 1373162 h 1373162"/>
              <a:gd name="connsiteX356" fmla="*/ 4070133 w 11218359"/>
              <a:gd name="connsiteY356" fmla="*/ 1373162 h 1373162"/>
              <a:gd name="connsiteX357" fmla="*/ 4081563 w 11218359"/>
              <a:gd name="connsiteY357" fmla="*/ 1373162 h 1373162"/>
              <a:gd name="connsiteX358" fmla="*/ 4093040 w 11218359"/>
              <a:gd name="connsiteY358" fmla="*/ 1373162 h 1373162"/>
              <a:gd name="connsiteX359" fmla="*/ 4104471 w 11218359"/>
              <a:gd name="connsiteY359" fmla="*/ 1373162 h 1373162"/>
              <a:gd name="connsiteX360" fmla="*/ 4115900 w 11218359"/>
              <a:gd name="connsiteY360" fmla="*/ 1373162 h 1373162"/>
              <a:gd name="connsiteX361" fmla="*/ 4127330 w 11218359"/>
              <a:gd name="connsiteY361" fmla="*/ 1373162 h 1373162"/>
              <a:gd name="connsiteX362" fmla="*/ 4138760 w 11218359"/>
              <a:gd name="connsiteY362" fmla="*/ 1373162 h 1373162"/>
              <a:gd name="connsiteX363" fmla="*/ 4150238 w 11218359"/>
              <a:gd name="connsiteY363" fmla="*/ 1373162 h 1373162"/>
              <a:gd name="connsiteX364" fmla="*/ 4161668 w 11218359"/>
              <a:gd name="connsiteY364" fmla="*/ 1373162 h 1373162"/>
              <a:gd name="connsiteX365" fmla="*/ 4173098 w 11218359"/>
              <a:gd name="connsiteY365" fmla="*/ 1373162 h 1373162"/>
              <a:gd name="connsiteX366" fmla="*/ 4184528 w 11218359"/>
              <a:gd name="connsiteY366" fmla="*/ 1373162 h 1373162"/>
              <a:gd name="connsiteX367" fmla="*/ 4195958 w 11218359"/>
              <a:gd name="connsiteY367" fmla="*/ 1373162 h 1373162"/>
              <a:gd name="connsiteX368" fmla="*/ 4207436 w 11218359"/>
              <a:gd name="connsiteY368" fmla="*/ 1373162 h 1373162"/>
              <a:gd name="connsiteX369" fmla="*/ 4218865 w 11218359"/>
              <a:gd name="connsiteY369" fmla="*/ 1373162 h 1373162"/>
              <a:gd name="connsiteX370" fmla="*/ 4230296 w 11218359"/>
              <a:gd name="connsiteY370" fmla="*/ 1373162 h 1373162"/>
              <a:gd name="connsiteX371" fmla="*/ 4241726 w 11218359"/>
              <a:gd name="connsiteY371" fmla="*/ 1373162 h 1373162"/>
              <a:gd name="connsiteX372" fmla="*/ 4253156 w 11218359"/>
              <a:gd name="connsiteY372" fmla="*/ 1373162 h 1373162"/>
              <a:gd name="connsiteX373" fmla="*/ 4264634 w 11218359"/>
              <a:gd name="connsiteY373" fmla="*/ 1373162 h 1373162"/>
              <a:gd name="connsiteX374" fmla="*/ 4276063 w 11218359"/>
              <a:gd name="connsiteY374" fmla="*/ 1373162 h 1373162"/>
              <a:gd name="connsiteX375" fmla="*/ 4287493 w 11218359"/>
              <a:gd name="connsiteY375" fmla="*/ 1373162 h 1373162"/>
              <a:gd name="connsiteX376" fmla="*/ 4298923 w 11218359"/>
              <a:gd name="connsiteY376" fmla="*/ 1373162 h 1373162"/>
              <a:gd name="connsiteX377" fmla="*/ 4310353 w 11218359"/>
              <a:gd name="connsiteY377" fmla="*/ 1373162 h 1373162"/>
              <a:gd name="connsiteX378" fmla="*/ 4321831 w 11218359"/>
              <a:gd name="connsiteY378" fmla="*/ 1373162 h 1373162"/>
              <a:gd name="connsiteX379" fmla="*/ 4333261 w 11218359"/>
              <a:gd name="connsiteY379" fmla="*/ 1373162 h 1373162"/>
              <a:gd name="connsiteX380" fmla="*/ 4344691 w 11218359"/>
              <a:gd name="connsiteY380" fmla="*/ 1373162 h 1373162"/>
              <a:gd name="connsiteX381" fmla="*/ 4356121 w 11218359"/>
              <a:gd name="connsiteY381" fmla="*/ 1373162 h 1373162"/>
              <a:gd name="connsiteX382" fmla="*/ 4367551 w 11218359"/>
              <a:gd name="connsiteY382" fmla="*/ 1373162 h 1373162"/>
              <a:gd name="connsiteX383" fmla="*/ 4379028 w 11218359"/>
              <a:gd name="connsiteY383" fmla="*/ 1373162 h 1373162"/>
              <a:gd name="connsiteX384" fmla="*/ 4390458 w 11218359"/>
              <a:gd name="connsiteY384" fmla="*/ 1373162 h 1373162"/>
              <a:gd name="connsiteX385" fmla="*/ 4401889 w 11218359"/>
              <a:gd name="connsiteY385" fmla="*/ 1373162 h 1373162"/>
              <a:gd name="connsiteX386" fmla="*/ 4413319 w 11218359"/>
              <a:gd name="connsiteY386" fmla="*/ 1373162 h 1373162"/>
              <a:gd name="connsiteX387" fmla="*/ 4424749 w 11218359"/>
              <a:gd name="connsiteY387" fmla="*/ 1373162 h 1373162"/>
              <a:gd name="connsiteX388" fmla="*/ 4436226 w 11218359"/>
              <a:gd name="connsiteY388" fmla="*/ 1373162 h 1373162"/>
              <a:gd name="connsiteX389" fmla="*/ 4447656 w 11218359"/>
              <a:gd name="connsiteY389" fmla="*/ 1373162 h 1373162"/>
              <a:gd name="connsiteX390" fmla="*/ 4459086 w 11218359"/>
              <a:gd name="connsiteY390" fmla="*/ 1373162 h 1373162"/>
              <a:gd name="connsiteX391" fmla="*/ 4470516 w 11218359"/>
              <a:gd name="connsiteY391" fmla="*/ 1373162 h 1373162"/>
              <a:gd name="connsiteX392" fmla="*/ 4481946 w 11218359"/>
              <a:gd name="connsiteY392" fmla="*/ 1373162 h 1373162"/>
              <a:gd name="connsiteX393" fmla="*/ 4493424 w 11218359"/>
              <a:gd name="connsiteY393" fmla="*/ 1373162 h 1373162"/>
              <a:gd name="connsiteX394" fmla="*/ 4504854 w 11218359"/>
              <a:gd name="connsiteY394" fmla="*/ 1373162 h 1373162"/>
              <a:gd name="connsiteX395" fmla="*/ 4516284 w 11218359"/>
              <a:gd name="connsiteY395" fmla="*/ 1373162 h 1373162"/>
              <a:gd name="connsiteX396" fmla="*/ 4527714 w 11218359"/>
              <a:gd name="connsiteY396" fmla="*/ 1373162 h 1373162"/>
              <a:gd name="connsiteX397" fmla="*/ 4539144 w 11218359"/>
              <a:gd name="connsiteY397" fmla="*/ 1373162 h 1373162"/>
              <a:gd name="connsiteX398" fmla="*/ 4550621 w 11218359"/>
              <a:gd name="connsiteY398" fmla="*/ 1373162 h 1373162"/>
              <a:gd name="connsiteX399" fmla="*/ 4562051 w 11218359"/>
              <a:gd name="connsiteY399" fmla="*/ 1373162 h 1373162"/>
              <a:gd name="connsiteX400" fmla="*/ 4573482 w 11218359"/>
              <a:gd name="connsiteY400" fmla="*/ 1373162 h 1373162"/>
              <a:gd name="connsiteX401" fmla="*/ 4584912 w 11218359"/>
              <a:gd name="connsiteY401" fmla="*/ 1373162 h 1373162"/>
              <a:gd name="connsiteX402" fmla="*/ 4596341 w 11218359"/>
              <a:gd name="connsiteY402" fmla="*/ 1373162 h 1373162"/>
              <a:gd name="connsiteX403" fmla="*/ 4607771 w 11218359"/>
              <a:gd name="connsiteY403" fmla="*/ 1373162 h 1373162"/>
              <a:gd name="connsiteX404" fmla="*/ 4619249 w 11218359"/>
              <a:gd name="connsiteY404" fmla="*/ 1373162 h 1373162"/>
              <a:gd name="connsiteX405" fmla="*/ 4630679 w 11218359"/>
              <a:gd name="connsiteY405" fmla="*/ 1373162 h 1373162"/>
              <a:gd name="connsiteX406" fmla="*/ 4642109 w 11218359"/>
              <a:gd name="connsiteY406" fmla="*/ 1373162 h 1373162"/>
              <a:gd name="connsiteX407" fmla="*/ 4653539 w 11218359"/>
              <a:gd name="connsiteY407" fmla="*/ 1373162 h 1373162"/>
              <a:gd name="connsiteX408" fmla="*/ 4664969 w 11218359"/>
              <a:gd name="connsiteY408" fmla="*/ 1373162 h 1373162"/>
              <a:gd name="connsiteX409" fmla="*/ 4676447 w 11218359"/>
              <a:gd name="connsiteY409" fmla="*/ 1373162 h 1373162"/>
              <a:gd name="connsiteX410" fmla="*/ 4687877 w 11218359"/>
              <a:gd name="connsiteY410" fmla="*/ 1373162 h 1373162"/>
              <a:gd name="connsiteX411" fmla="*/ 4699306 w 11218359"/>
              <a:gd name="connsiteY411" fmla="*/ 1373162 h 1373162"/>
              <a:gd name="connsiteX412" fmla="*/ 4710737 w 11218359"/>
              <a:gd name="connsiteY412" fmla="*/ 1373162 h 1373162"/>
              <a:gd name="connsiteX413" fmla="*/ 4722167 w 11218359"/>
              <a:gd name="connsiteY413" fmla="*/ 1373162 h 1373162"/>
              <a:gd name="connsiteX414" fmla="*/ 4733644 w 11218359"/>
              <a:gd name="connsiteY414" fmla="*/ 1373162 h 1373162"/>
              <a:gd name="connsiteX415" fmla="*/ 4745075 w 11218359"/>
              <a:gd name="connsiteY415" fmla="*/ 1373162 h 1373162"/>
              <a:gd name="connsiteX416" fmla="*/ 4756504 w 11218359"/>
              <a:gd name="connsiteY416" fmla="*/ 1373162 h 1373162"/>
              <a:gd name="connsiteX417" fmla="*/ 4767934 w 11218359"/>
              <a:gd name="connsiteY417" fmla="*/ 1373162 h 1373162"/>
              <a:gd name="connsiteX418" fmla="*/ 4779364 w 11218359"/>
              <a:gd name="connsiteY418" fmla="*/ 1373162 h 1373162"/>
              <a:gd name="connsiteX419" fmla="*/ 4790842 w 11218359"/>
              <a:gd name="connsiteY419" fmla="*/ 1373162 h 1373162"/>
              <a:gd name="connsiteX420" fmla="*/ 4802272 w 11218359"/>
              <a:gd name="connsiteY420" fmla="*/ 1373162 h 1373162"/>
              <a:gd name="connsiteX421" fmla="*/ 4813702 w 11218359"/>
              <a:gd name="connsiteY421" fmla="*/ 1373162 h 1373162"/>
              <a:gd name="connsiteX422" fmla="*/ 4825132 w 11218359"/>
              <a:gd name="connsiteY422" fmla="*/ 1373162 h 1373162"/>
              <a:gd name="connsiteX423" fmla="*/ 4836562 w 11218359"/>
              <a:gd name="connsiteY423" fmla="*/ 1373162 h 1373162"/>
              <a:gd name="connsiteX424" fmla="*/ 4848040 w 11218359"/>
              <a:gd name="connsiteY424" fmla="*/ 1373162 h 1373162"/>
              <a:gd name="connsiteX425" fmla="*/ 4859469 w 11218359"/>
              <a:gd name="connsiteY425" fmla="*/ 366579 h 1373162"/>
              <a:gd name="connsiteX426" fmla="*/ 4870899 w 11218359"/>
              <a:gd name="connsiteY426" fmla="*/ 315497 h 1373162"/>
              <a:gd name="connsiteX427" fmla="*/ 4882330 w 11218359"/>
              <a:gd name="connsiteY427" fmla="*/ 509302 h 1373162"/>
              <a:gd name="connsiteX428" fmla="*/ 4893760 w 11218359"/>
              <a:gd name="connsiteY428" fmla="*/ 399631 h 1373162"/>
              <a:gd name="connsiteX429" fmla="*/ 4905237 w 11218359"/>
              <a:gd name="connsiteY429" fmla="*/ 118686 h 1373162"/>
              <a:gd name="connsiteX430" fmla="*/ 4916667 w 11218359"/>
              <a:gd name="connsiteY430" fmla="*/ 0 h 1373162"/>
              <a:gd name="connsiteX431" fmla="*/ 4928097 w 11218359"/>
              <a:gd name="connsiteY431" fmla="*/ 52583 h 1373162"/>
              <a:gd name="connsiteX432" fmla="*/ 4939527 w 11218359"/>
              <a:gd name="connsiteY432" fmla="*/ 226857 h 1373162"/>
              <a:gd name="connsiteX433" fmla="*/ 4950957 w 11218359"/>
              <a:gd name="connsiteY433" fmla="*/ 309486 h 1373162"/>
              <a:gd name="connsiteX434" fmla="*/ 4962435 w 11218359"/>
              <a:gd name="connsiteY434" fmla="*/ 566395 h 1373162"/>
              <a:gd name="connsiteX435" fmla="*/ 4973865 w 11218359"/>
              <a:gd name="connsiteY435" fmla="*/ 488271 h 1373162"/>
              <a:gd name="connsiteX436" fmla="*/ 4985295 w 11218359"/>
              <a:gd name="connsiteY436" fmla="*/ 130707 h 1373162"/>
              <a:gd name="connsiteX437" fmla="*/ 4996725 w 11218359"/>
              <a:gd name="connsiteY437" fmla="*/ 97655 h 1373162"/>
              <a:gd name="connsiteX438" fmla="*/ 5008155 w 11218359"/>
              <a:gd name="connsiteY438" fmla="*/ 133712 h 1373162"/>
              <a:gd name="connsiteX439" fmla="*/ 5019632 w 11218359"/>
              <a:gd name="connsiteY439" fmla="*/ 306486 h 1373162"/>
              <a:gd name="connsiteX440" fmla="*/ 5031062 w 11218359"/>
              <a:gd name="connsiteY440" fmla="*/ 1352131 h 1373162"/>
              <a:gd name="connsiteX441" fmla="*/ 5042492 w 11218359"/>
              <a:gd name="connsiteY441" fmla="*/ 1373162 h 1373162"/>
              <a:gd name="connsiteX442" fmla="*/ 5053923 w 11218359"/>
              <a:gd name="connsiteY442" fmla="*/ 1373162 h 1373162"/>
              <a:gd name="connsiteX443" fmla="*/ 5065353 w 11218359"/>
              <a:gd name="connsiteY443" fmla="*/ 1373162 h 1373162"/>
              <a:gd name="connsiteX444" fmla="*/ 5076830 w 11218359"/>
              <a:gd name="connsiteY444" fmla="*/ 1371662 h 1373162"/>
              <a:gd name="connsiteX445" fmla="*/ 5088260 w 11218359"/>
              <a:gd name="connsiteY445" fmla="*/ 1373162 h 1373162"/>
              <a:gd name="connsiteX446" fmla="*/ 5099690 w 11218359"/>
              <a:gd name="connsiteY446" fmla="*/ 1373162 h 1373162"/>
              <a:gd name="connsiteX447" fmla="*/ 5111120 w 11218359"/>
              <a:gd name="connsiteY447" fmla="*/ 1373162 h 1373162"/>
              <a:gd name="connsiteX448" fmla="*/ 5122550 w 11218359"/>
              <a:gd name="connsiteY448" fmla="*/ 1373162 h 1373162"/>
              <a:gd name="connsiteX449" fmla="*/ 5134028 w 11218359"/>
              <a:gd name="connsiteY449" fmla="*/ 1373162 h 1373162"/>
              <a:gd name="connsiteX450" fmla="*/ 5145458 w 11218359"/>
              <a:gd name="connsiteY450" fmla="*/ 1373162 h 1373162"/>
              <a:gd name="connsiteX451" fmla="*/ 5156888 w 11218359"/>
              <a:gd name="connsiteY451" fmla="*/ 1373162 h 1373162"/>
              <a:gd name="connsiteX452" fmla="*/ 5168318 w 11218359"/>
              <a:gd name="connsiteY452" fmla="*/ 1373162 h 1373162"/>
              <a:gd name="connsiteX453" fmla="*/ 5179747 w 11218359"/>
              <a:gd name="connsiteY453" fmla="*/ 1373162 h 1373162"/>
              <a:gd name="connsiteX454" fmla="*/ 5191225 w 11218359"/>
              <a:gd name="connsiteY454" fmla="*/ 1373162 h 1373162"/>
              <a:gd name="connsiteX455" fmla="*/ 5202655 w 11218359"/>
              <a:gd name="connsiteY455" fmla="*/ 1373162 h 1373162"/>
              <a:gd name="connsiteX456" fmla="*/ 5214085 w 11218359"/>
              <a:gd name="connsiteY456" fmla="*/ 1373162 h 1373162"/>
              <a:gd name="connsiteX457" fmla="*/ 5225515 w 11218359"/>
              <a:gd name="connsiteY457" fmla="*/ 1373162 h 1373162"/>
              <a:gd name="connsiteX458" fmla="*/ 5236945 w 11218359"/>
              <a:gd name="connsiteY458" fmla="*/ 1373162 h 1373162"/>
              <a:gd name="connsiteX459" fmla="*/ 5248423 w 11218359"/>
              <a:gd name="connsiteY459" fmla="*/ 1373162 h 1373162"/>
              <a:gd name="connsiteX460" fmla="*/ 5259853 w 11218359"/>
              <a:gd name="connsiteY460" fmla="*/ 1373162 h 1373162"/>
              <a:gd name="connsiteX461" fmla="*/ 5271283 w 11218359"/>
              <a:gd name="connsiteY461" fmla="*/ 1373162 h 1373162"/>
              <a:gd name="connsiteX462" fmla="*/ 5282713 w 11218359"/>
              <a:gd name="connsiteY462" fmla="*/ 1373162 h 1373162"/>
              <a:gd name="connsiteX463" fmla="*/ 5294143 w 11218359"/>
              <a:gd name="connsiteY463" fmla="*/ 1373162 h 1373162"/>
              <a:gd name="connsiteX464" fmla="*/ 5305621 w 11218359"/>
              <a:gd name="connsiteY464" fmla="*/ 1373162 h 1373162"/>
              <a:gd name="connsiteX465" fmla="*/ 5317051 w 11218359"/>
              <a:gd name="connsiteY465" fmla="*/ 1373162 h 1373162"/>
              <a:gd name="connsiteX466" fmla="*/ 5328481 w 11218359"/>
              <a:gd name="connsiteY466" fmla="*/ 1373162 h 1373162"/>
              <a:gd name="connsiteX467" fmla="*/ 5339910 w 11218359"/>
              <a:gd name="connsiteY467" fmla="*/ 1373162 h 1373162"/>
              <a:gd name="connsiteX468" fmla="*/ 5351340 w 11218359"/>
              <a:gd name="connsiteY468" fmla="*/ 1373162 h 1373162"/>
              <a:gd name="connsiteX469" fmla="*/ 5362818 w 11218359"/>
              <a:gd name="connsiteY469" fmla="*/ 1373162 h 1373162"/>
              <a:gd name="connsiteX470" fmla="*/ 5374248 w 11218359"/>
              <a:gd name="connsiteY470" fmla="*/ 1373162 h 1373162"/>
              <a:gd name="connsiteX471" fmla="*/ 5385678 w 11218359"/>
              <a:gd name="connsiteY471" fmla="*/ 1373162 h 1373162"/>
              <a:gd name="connsiteX472" fmla="*/ 5397108 w 11218359"/>
              <a:gd name="connsiteY472" fmla="*/ 1373162 h 1373162"/>
              <a:gd name="connsiteX473" fmla="*/ 5408538 w 11218359"/>
              <a:gd name="connsiteY473" fmla="*/ 1373162 h 1373162"/>
              <a:gd name="connsiteX474" fmla="*/ 5420016 w 11218359"/>
              <a:gd name="connsiteY474" fmla="*/ 1373162 h 1373162"/>
              <a:gd name="connsiteX475" fmla="*/ 5431446 w 11218359"/>
              <a:gd name="connsiteY475" fmla="*/ 1373162 h 1373162"/>
              <a:gd name="connsiteX476" fmla="*/ 5442876 w 11218359"/>
              <a:gd name="connsiteY476" fmla="*/ 1373162 h 1373162"/>
              <a:gd name="connsiteX477" fmla="*/ 5454306 w 11218359"/>
              <a:gd name="connsiteY477" fmla="*/ 1373162 h 1373162"/>
              <a:gd name="connsiteX478" fmla="*/ 5465736 w 11218359"/>
              <a:gd name="connsiteY478" fmla="*/ 1373162 h 1373162"/>
              <a:gd name="connsiteX479" fmla="*/ 5477214 w 11218359"/>
              <a:gd name="connsiteY479" fmla="*/ 1373162 h 1373162"/>
              <a:gd name="connsiteX480" fmla="*/ 5488643 w 11218359"/>
              <a:gd name="connsiteY480" fmla="*/ 1373162 h 1373162"/>
              <a:gd name="connsiteX481" fmla="*/ 5500073 w 11218359"/>
              <a:gd name="connsiteY481" fmla="*/ 1373162 h 1373162"/>
              <a:gd name="connsiteX482" fmla="*/ 5511503 w 11218359"/>
              <a:gd name="connsiteY482" fmla="*/ 1373162 h 1373162"/>
              <a:gd name="connsiteX483" fmla="*/ 5522933 w 11218359"/>
              <a:gd name="connsiteY483" fmla="*/ 1373162 h 1373162"/>
              <a:gd name="connsiteX484" fmla="*/ 5534411 w 11218359"/>
              <a:gd name="connsiteY484" fmla="*/ 1373162 h 1373162"/>
              <a:gd name="connsiteX485" fmla="*/ 5545841 w 11218359"/>
              <a:gd name="connsiteY485" fmla="*/ 1373162 h 1373162"/>
              <a:gd name="connsiteX486" fmla="*/ 5557271 w 11218359"/>
              <a:gd name="connsiteY486" fmla="*/ 1373162 h 1373162"/>
              <a:gd name="connsiteX487" fmla="*/ 5568701 w 11218359"/>
              <a:gd name="connsiteY487" fmla="*/ 1373162 h 1373162"/>
              <a:gd name="connsiteX488" fmla="*/ 5580131 w 11218359"/>
              <a:gd name="connsiteY488" fmla="*/ 1373162 h 1373162"/>
              <a:gd name="connsiteX489" fmla="*/ 5591609 w 11218359"/>
              <a:gd name="connsiteY489" fmla="*/ 1371662 h 1373162"/>
              <a:gd name="connsiteX490" fmla="*/ 5603038 w 11218359"/>
              <a:gd name="connsiteY490" fmla="*/ 1373162 h 1373162"/>
              <a:gd name="connsiteX491" fmla="*/ 5614469 w 11218359"/>
              <a:gd name="connsiteY491" fmla="*/ 1373162 h 1373162"/>
              <a:gd name="connsiteX492" fmla="*/ 5625899 w 11218359"/>
              <a:gd name="connsiteY492" fmla="*/ 1373162 h 1373162"/>
              <a:gd name="connsiteX493" fmla="*/ 5637329 w 11218359"/>
              <a:gd name="connsiteY493" fmla="*/ 1373162 h 1373162"/>
              <a:gd name="connsiteX494" fmla="*/ 5648759 w 11218359"/>
              <a:gd name="connsiteY494" fmla="*/ 1373162 h 1373162"/>
              <a:gd name="connsiteX495" fmla="*/ 5660236 w 11218359"/>
              <a:gd name="connsiteY495" fmla="*/ 1373162 h 1373162"/>
              <a:gd name="connsiteX496" fmla="*/ 5671666 w 11218359"/>
              <a:gd name="connsiteY496" fmla="*/ 1373162 h 1373162"/>
              <a:gd name="connsiteX497" fmla="*/ 5683096 w 11218359"/>
              <a:gd name="connsiteY497" fmla="*/ 1373162 h 1373162"/>
              <a:gd name="connsiteX498" fmla="*/ 5694526 w 11218359"/>
              <a:gd name="connsiteY498" fmla="*/ 1373162 h 1373162"/>
              <a:gd name="connsiteX499" fmla="*/ 5705956 w 11218359"/>
              <a:gd name="connsiteY499" fmla="*/ 1373162 h 1373162"/>
              <a:gd name="connsiteX500" fmla="*/ 5717434 w 11218359"/>
              <a:gd name="connsiteY500" fmla="*/ 1373162 h 1373162"/>
              <a:gd name="connsiteX501" fmla="*/ 5728864 w 11218359"/>
              <a:gd name="connsiteY501" fmla="*/ 1373162 h 1373162"/>
              <a:gd name="connsiteX502" fmla="*/ 5740294 w 11218359"/>
              <a:gd name="connsiteY502" fmla="*/ 1373162 h 1373162"/>
              <a:gd name="connsiteX503" fmla="*/ 5751724 w 11218359"/>
              <a:gd name="connsiteY503" fmla="*/ 1373162 h 1373162"/>
              <a:gd name="connsiteX504" fmla="*/ 5763154 w 11218359"/>
              <a:gd name="connsiteY504" fmla="*/ 1373162 h 1373162"/>
              <a:gd name="connsiteX505" fmla="*/ 5774631 w 11218359"/>
              <a:gd name="connsiteY505" fmla="*/ 1373162 h 1373162"/>
              <a:gd name="connsiteX506" fmla="*/ 5786062 w 11218359"/>
              <a:gd name="connsiteY506" fmla="*/ 1373162 h 1373162"/>
              <a:gd name="connsiteX507" fmla="*/ 5797492 w 11218359"/>
              <a:gd name="connsiteY507" fmla="*/ 1373162 h 1373162"/>
              <a:gd name="connsiteX508" fmla="*/ 5808921 w 11218359"/>
              <a:gd name="connsiteY508" fmla="*/ 1373162 h 1373162"/>
              <a:gd name="connsiteX509" fmla="*/ 5820351 w 11218359"/>
              <a:gd name="connsiteY509" fmla="*/ 1373162 h 1373162"/>
              <a:gd name="connsiteX510" fmla="*/ 5831829 w 11218359"/>
              <a:gd name="connsiteY510" fmla="*/ 1373162 h 1373162"/>
              <a:gd name="connsiteX511" fmla="*/ 5843259 w 11218359"/>
              <a:gd name="connsiteY511" fmla="*/ 1373162 h 1373162"/>
              <a:gd name="connsiteX512" fmla="*/ 5854689 w 11218359"/>
              <a:gd name="connsiteY512" fmla="*/ 1373162 h 1373162"/>
              <a:gd name="connsiteX513" fmla="*/ 5866119 w 11218359"/>
              <a:gd name="connsiteY513" fmla="*/ 1373162 h 1373162"/>
              <a:gd name="connsiteX514" fmla="*/ 5877549 w 11218359"/>
              <a:gd name="connsiteY514" fmla="*/ 1373162 h 1373162"/>
              <a:gd name="connsiteX515" fmla="*/ 5889027 w 11218359"/>
              <a:gd name="connsiteY515" fmla="*/ 1373162 h 1373162"/>
              <a:gd name="connsiteX516" fmla="*/ 5900457 w 11218359"/>
              <a:gd name="connsiteY516" fmla="*/ 1373162 h 1373162"/>
              <a:gd name="connsiteX517" fmla="*/ 5911887 w 11218359"/>
              <a:gd name="connsiteY517" fmla="*/ 1373162 h 1373162"/>
              <a:gd name="connsiteX518" fmla="*/ 5923317 w 11218359"/>
              <a:gd name="connsiteY518" fmla="*/ 1373162 h 1373162"/>
              <a:gd name="connsiteX519" fmla="*/ 5934747 w 11218359"/>
              <a:gd name="connsiteY519" fmla="*/ 1373162 h 1373162"/>
              <a:gd name="connsiteX520" fmla="*/ 5946225 w 11218359"/>
              <a:gd name="connsiteY520" fmla="*/ 1373162 h 1373162"/>
              <a:gd name="connsiteX521" fmla="*/ 5957655 w 11218359"/>
              <a:gd name="connsiteY521" fmla="*/ 1373162 h 1373162"/>
              <a:gd name="connsiteX522" fmla="*/ 5969084 w 11218359"/>
              <a:gd name="connsiteY522" fmla="*/ 1373162 h 1373162"/>
              <a:gd name="connsiteX523" fmla="*/ 5980514 w 11218359"/>
              <a:gd name="connsiteY523" fmla="*/ 1373162 h 1373162"/>
              <a:gd name="connsiteX524" fmla="*/ 5991944 w 11218359"/>
              <a:gd name="connsiteY524" fmla="*/ 1373162 h 1373162"/>
              <a:gd name="connsiteX525" fmla="*/ 6003422 w 11218359"/>
              <a:gd name="connsiteY525" fmla="*/ 1373162 h 1373162"/>
              <a:gd name="connsiteX526" fmla="*/ 6014852 w 11218359"/>
              <a:gd name="connsiteY526" fmla="*/ 1373162 h 1373162"/>
              <a:gd name="connsiteX527" fmla="*/ 6026282 w 11218359"/>
              <a:gd name="connsiteY527" fmla="*/ 1373162 h 1373162"/>
              <a:gd name="connsiteX528" fmla="*/ 6037712 w 11218359"/>
              <a:gd name="connsiteY528" fmla="*/ 1373162 h 1373162"/>
              <a:gd name="connsiteX529" fmla="*/ 6049142 w 11218359"/>
              <a:gd name="connsiteY529" fmla="*/ 1373162 h 1373162"/>
              <a:gd name="connsiteX530" fmla="*/ 6060620 w 11218359"/>
              <a:gd name="connsiteY530" fmla="*/ 1373162 h 1373162"/>
              <a:gd name="connsiteX531" fmla="*/ 6072049 w 11218359"/>
              <a:gd name="connsiteY531" fmla="*/ 1373162 h 1373162"/>
              <a:gd name="connsiteX532" fmla="*/ 6083480 w 11218359"/>
              <a:gd name="connsiteY532" fmla="*/ 1373162 h 1373162"/>
              <a:gd name="connsiteX533" fmla="*/ 6094910 w 11218359"/>
              <a:gd name="connsiteY533" fmla="*/ 1373162 h 1373162"/>
              <a:gd name="connsiteX534" fmla="*/ 6106340 w 11218359"/>
              <a:gd name="connsiteY534" fmla="*/ 1373162 h 1373162"/>
              <a:gd name="connsiteX535" fmla="*/ 6117818 w 11218359"/>
              <a:gd name="connsiteY535" fmla="*/ 1373162 h 1373162"/>
              <a:gd name="connsiteX536" fmla="*/ 6129247 w 11218359"/>
              <a:gd name="connsiteY536" fmla="*/ 1373162 h 1373162"/>
              <a:gd name="connsiteX537" fmla="*/ 6140677 w 11218359"/>
              <a:gd name="connsiteY537" fmla="*/ 1373162 h 1373162"/>
              <a:gd name="connsiteX538" fmla="*/ 6152107 w 11218359"/>
              <a:gd name="connsiteY538" fmla="*/ 1373162 h 1373162"/>
              <a:gd name="connsiteX539" fmla="*/ 6163537 w 11218359"/>
              <a:gd name="connsiteY539" fmla="*/ 1373162 h 1373162"/>
              <a:gd name="connsiteX540" fmla="*/ 6175015 w 11218359"/>
              <a:gd name="connsiteY540" fmla="*/ 1373162 h 1373162"/>
              <a:gd name="connsiteX541" fmla="*/ 6186445 w 11218359"/>
              <a:gd name="connsiteY541" fmla="*/ 1373162 h 1373162"/>
              <a:gd name="connsiteX542" fmla="*/ 6197875 w 11218359"/>
              <a:gd name="connsiteY542" fmla="*/ 1373162 h 1373162"/>
              <a:gd name="connsiteX543" fmla="*/ 6209305 w 11218359"/>
              <a:gd name="connsiteY543" fmla="*/ 1373162 h 1373162"/>
              <a:gd name="connsiteX544" fmla="*/ 6220735 w 11218359"/>
              <a:gd name="connsiteY544" fmla="*/ 1373162 h 1373162"/>
              <a:gd name="connsiteX545" fmla="*/ 6232212 w 11218359"/>
              <a:gd name="connsiteY545" fmla="*/ 1373162 h 1373162"/>
              <a:gd name="connsiteX546" fmla="*/ 6243642 w 11218359"/>
              <a:gd name="connsiteY546" fmla="*/ 1373162 h 1373162"/>
              <a:gd name="connsiteX547" fmla="*/ 6255073 w 11218359"/>
              <a:gd name="connsiteY547" fmla="*/ 1373162 h 1373162"/>
              <a:gd name="connsiteX548" fmla="*/ 6266503 w 11218359"/>
              <a:gd name="connsiteY548" fmla="*/ 1373162 h 1373162"/>
              <a:gd name="connsiteX549" fmla="*/ 6277933 w 11218359"/>
              <a:gd name="connsiteY549" fmla="*/ 1373162 h 1373162"/>
              <a:gd name="connsiteX550" fmla="*/ 6289410 w 11218359"/>
              <a:gd name="connsiteY550" fmla="*/ 1373162 h 1373162"/>
              <a:gd name="connsiteX551" fmla="*/ 6300840 w 11218359"/>
              <a:gd name="connsiteY551" fmla="*/ 1373162 h 1373162"/>
              <a:gd name="connsiteX552" fmla="*/ 6312270 w 11218359"/>
              <a:gd name="connsiteY552" fmla="*/ 1373162 h 1373162"/>
              <a:gd name="connsiteX553" fmla="*/ 6323700 w 11218359"/>
              <a:gd name="connsiteY553" fmla="*/ 1373162 h 1373162"/>
              <a:gd name="connsiteX554" fmla="*/ 6335130 w 11218359"/>
              <a:gd name="connsiteY554" fmla="*/ 1373162 h 1373162"/>
              <a:gd name="connsiteX555" fmla="*/ 6346608 w 11218359"/>
              <a:gd name="connsiteY555" fmla="*/ 1373162 h 1373162"/>
              <a:gd name="connsiteX556" fmla="*/ 6358038 w 11218359"/>
              <a:gd name="connsiteY556" fmla="*/ 1373162 h 1373162"/>
              <a:gd name="connsiteX557" fmla="*/ 6369468 w 11218359"/>
              <a:gd name="connsiteY557" fmla="*/ 1373162 h 1373162"/>
              <a:gd name="connsiteX558" fmla="*/ 6380898 w 11218359"/>
              <a:gd name="connsiteY558" fmla="*/ 1373162 h 1373162"/>
              <a:gd name="connsiteX559" fmla="*/ 6392328 w 11218359"/>
              <a:gd name="connsiteY559" fmla="*/ 1373162 h 1373162"/>
              <a:gd name="connsiteX560" fmla="*/ 6403805 w 11218359"/>
              <a:gd name="connsiteY560" fmla="*/ 1373162 h 1373162"/>
              <a:gd name="connsiteX561" fmla="*/ 6415235 w 11218359"/>
              <a:gd name="connsiteY561" fmla="*/ 1373162 h 1373162"/>
              <a:gd name="connsiteX562" fmla="*/ 6426666 w 11218359"/>
              <a:gd name="connsiteY562" fmla="*/ 1373162 h 1373162"/>
              <a:gd name="connsiteX563" fmla="*/ 6438096 w 11218359"/>
              <a:gd name="connsiteY563" fmla="*/ 1373162 h 1373162"/>
              <a:gd name="connsiteX564" fmla="*/ 6449525 w 11218359"/>
              <a:gd name="connsiteY564" fmla="*/ 1373162 h 1373162"/>
              <a:gd name="connsiteX565" fmla="*/ 6461003 w 11218359"/>
              <a:gd name="connsiteY565" fmla="*/ 1373162 h 1373162"/>
              <a:gd name="connsiteX566" fmla="*/ 6472433 w 11218359"/>
              <a:gd name="connsiteY566" fmla="*/ 1373162 h 1373162"/>
              <a:gd name="connsiteX567" fmla="*/ 6483863 w 11218359"/>
              <a:gd name="connsiteY567" fmla="*/ 1373162 h 1373162"/>
              <a:gd name="connsiteX568" fmla="*/ 6495293 w 11218359"/>
              <a:gd name="connsiteY568" fmla="*/ 1373162 h 1373162"/>
              <a:gd name="connsiteX569" fmla="*/ 6506723 w 11218359"/>
              <a:gd name="connsiteY569" fmla="*/ 1373162 h 1373162"/>
              <a:gd name="connsiteX570" fmla="*/ 6518201 w 11218359"/>
              <a:gd name="connsiteY570" fmla="*/ 1373162 h 1373162"/>
              <a:gd name="connsiteX571" fmla="*/ 6529631 w 11218359"/>
              <a:gd name="connsiteY571" fmla="*/ 1373162 h 1373162"/>
              <a:gd name="connsiteX572" fmla="*/ 6541061 w 11218359"/>
              <a:gd name="connsiteY572" fmla="*/ 1373162 h 1373162"/>
              <a:gd name="connsiteX573" fmla="*/ 6552490 w 11218359"/>
              <a:gd name="connsiteY573" fmla="*/ 1373162 h 1373162"/>
              <a:gd name="connsiteX574" fmla="*/ 6563921 w 11218359"/>
              <a:gd name="connsiteY574" fmla="*/ 1373162 h 1373162"/>
              <a:gd name="connsiteX575" fmla="*/ 6575398 w 11218359"/>
              <a:gd name="connsiteY575" fmla="*/ 1373162 h 1373162"/>
              <a:gd name="connsiteX576" fmla="*/ 6586828 w 11218359"/>
              <a:gd name="connsiteY576" fmla="*/ 1373162 h 1373162"/>
              <a:gd name="connsiteX577" fmla="*/ 6598259 w 11218359"/>
              <a:gd name="connsiteY577" fmla="*/ 1373162 h 1373162"/>
              <a:gd name="connsiteX578" fmla="*/ 6609688 w 11218359"/>
              <a:gd name="connsiteY578" fmla="*/ 1373162 h 1373162"/>
              <a:gd name="connsiteX579" fmla="*/ 6621118 w 11218359"/>
              <a:gd name="connsiteY579" fmla="*/ 1373162 h 1373162"/>
              <a:gd name="connsiteX580" fmla="*/ 6632596 w 11218359"/>
              <a:gd name="connsiteY580" fmla="*/ 1373162 h 1373162"/>
              <a:gd name="connsiteX581" fmla="*/ 6644026 w 11218359"/>
              <a:gd name="connsiteY581" fmla="*/ 1373162 h 1373162"/>
              <a:gd name="connsiteX582" fmla="*/ 6655456 w 11218359"/>
              <a:gd name="connsiteY582" fmla="*/ 1373162 h 1373162"/>
              <a:gd name="connsiteX583" fmla="*/ 6666886 w 11218359"/>
              <a:gd name="connsiteY583" fmla="*/ 1373162 h 1373162"/>
              <a:gd name="connsiteX584" fmla="*/ 6678316 w 11218359"/>
              <a:gd name="connsiteY584" fmla="*/ 1373162 h 1373162"/>
              <a:gd name="connsiteX585" fmla="*/ 6689794 w 11218359"/>
              <a:gd name="connsiteY585" fmla="*/ 1373162 h 1373162"/>
              <a:gd name="connsiteX586" fmla="*/ 6701224 w 11218359"/>
              <a:gd name="connsiteY586" fmla="*/ 1373162 h 1373162"/>
              <a:gd name="connsiteX587" fmla="*/ 6712653 w 11218359"/>
              <a:gd name="connsiteY587" fmla="*/ 1373162 h 1373162"/>
              <a:gd name="connsiteX588" fmla="*/ 6724083 w 11218359"/>
              <a:gd name="connsiteY588" fmla="*/ 1373162 h 1373162"/>
              <a:gd name="connsiteX589" fmla="*/ 6735514 w 11218359"/>
              <a:gd name="connsiteY589" fmla="*/ 1373162 h 1373162"/>
              <a:gd name="connsiteX590" fmla="*/ 6746944 w 11218359"/>
              <a:gd name="connsiteY590" fmla="*/ 1373162 h 1373162"/>
              <a:gd name="connsiteX591" fmla="*/ 6758421 w 11218359"/>
              <a:gd name="connsiteY591" fmla="*/ 1373162 h 1373162"/>
              <a:gd name="connsiteX592" fmla="*/ 6769851 w 11218359"/>
              <a:gd name="connsiteY592" fmla="*/ 1373162 h 1373162"/>
              <a:gd name="connsiteX593" fmla="*/ 6781281 w 11218359"/>
              <a:gd name="connsiteY593" fmla="*/ 1373162 h 1373162"/>
              <a:gd name="connsiteX594" fmla="*/ 6792711 w 11218359"/>
              <a:gd name="connsiteY594" fmla="*/ 1373162 h 1373162"/>
              <a:gd name="connsiteX595" fmla="*/ 6804141 w 11218359"/>
              <a:gd name="connsiteY595" fmla="*/ 1373162 h 1373162"/>
              <a:gd name="connsiteX596" fmla="*/ 6815619 w 11218359"/>
              <a:gd name="connsiteY596" fmla="*/ 1373162 h 1373162"/>
              <a:gd name="connsiteX597" fmla="*/ 6827049 w 11218359"/>
              <a:gd name="connsiteY597" fmla="*/ 1373162 h 1373162"/>
              <a:gd name="connsiteX598" fmla="*/ 6838479 w 11218359"/>
              <a:gd name="connsiteY598" fmla="*/ 1373162 h 1373162"/>
              <a:gd name="connsiteX599" fmla="*/ 6849909 w 11218359"/>
              <a:gd name="connsiteY599" fmla="*/ 1373162 h 1373162"/>
              <a:gd name="connsiteX600" fmla="*/ 6861339 w 11218359"/>
              <a:gd name="connsiteY600" fmla="*/ 1373162 h 1373162"/>
              <a:gd name="connsiteX601" fmla="*/ 6872816 w 11218359"/>
              <a:gd name="connsiteY601" fmla="*/ 1373162 h 1373162"/>
              <a:gd name="connsiteX602" fmla="*/ 6884246 w 11218359"/>
              <a:gd name="connsiteY602" fmla="*/ 1373162 h 1373162"/>
              <a:gd name="connsiteX603" fmla="*/ 6895676 w 11218359"/>
              <a:gd name="connsiteY603" fmla="*/ 1373162 h 1373162"/>
              <a:gd name="connsiteX604" fmla="*/ 6907107 w 11218359"/>
              <a:gd name="connsiteY604" fmla="*/ 1373162 h 1373162"/>
              <a:gd name="connsiteX605" fmla="*/ 6918537 w 11218359"/>
              <a:gd name="connsiteY605" fmla="*/ 1373162 h 1373162"/>
              <a:gd name="connsiteX606" fmla="*/ 6930014 w 11218359"/>
              <a:gd name="connsiteY606" fmla="*/ 1373162 h 1373162"/>
              <a:gd name="connsiteX607" fmla="*/ 6941444 w 11218359"/>
              <a:gd name="connsiteY607" fmla="*/ 1373162 h 1373162"/>
              <a:gd name="connsiteX608" fmla="*/ 6952874 w 11218359"/>
              <a:gd name="connsiteY608" fmla="*/ 1373162 h 1373162"/>
              <a:gd name="connsiteX609" fmla="*/ 6964304 w 11218359"/>
              <a:gd name="connsiteY609" fmla="*/ 1373162 h 1373162"/>
              <a:gd name="connsiteX610" fmla="*/ 6975734 w 11218359"/>
              <a:gd name="connsiteY610" fmla="*/ 1373162 h 1373162"/>
              <a:gd name="connsiteX611" fmla="*/ 6987212 w 11218359"/>
              <a:gd name="connsiteY611" fmla="*/ 1373162 h 1373162"/>
              <a:gd name="connsiteX612" fmla="*/ 6998642 w 11218359"/>
              <a:gd name="connsiteY612" fmla="*/ 1373162 h 1373162"/>
              <a:gd name="connsiteX613" fmla="*/ 7010072 w 11218359"/>
              <a:gd name="connsiteY613" fmla="*/ 1373162 h 1373162"/>
              <a:gd name="connsiteX614" fmla="*/ 7021502 w 11218359"/>
              <a:gd name="connsiteY614" fmla="*/ 1373162 h 1373162"/>
              <a:gd name="connsiteX615" fmla="*/ 7032931 w 11218359"/>
              <a:gd name="connsiteY615" fmla="*/ 1373162 h 1373162"/>
              <a:gd name="connsiteX616" fmla="*/ 7044409 w 11218359"/>
              <a:gd name="connsiteY616" fmla="*/ 1373162 h 1373162"/>
              <a:gd name="connsiteX617" fmla="*/ 7055839 w 11218359"/>
              <a:gd name="connsiteY617" fmla="*/ 1373162 h 1373162"/>
              <a:gd name="connsiteX618" fmla="*/ 7067269 w 11218359"/>
              <a:gd name="connsiteY618" fmla="*/ 1373162 h 1373162"/>
              <a:gd name="connsiteX619" fmla="*/ 7078700 w 11218359"/>
              <a:gd name="connsiteY619" fmla="*/ 1373162 h 1373162"/>
              <a:gd name="connsiteX620" fmla="*/ 7090129 w 11218359"/>
              <a:gd name="connsiteY620" fmla="*/ 1373162 h 1373162"/>
              <a:gd name="connsiteX621" fmla="*/ 7101607 w 11218359"/>
              <a:gd name="connsiteY621" fmla="*/ 1373162 h 1373162"/>
              <a:gd name="connsiteX622" fmla="*/ 7113037 w 11218359"/>
              <a:gd name="connsiteY622" fmla="*/ 1373162 h 1373162"/>
              <a:gd name="connsiteX623" fmla="*/ 7124467 w 11218359"/>
              <a:gd name="connsiteY623" fmla="*/ 1373162 h 1373162"/>
              <a:gd name="connsiteX624" fmla="*/ 7135897 w 11218359"/>
              <a:gd name="connsiteY624" fmla="*/ 1373162 h 1373162"/>
              <a:gd name="connsiteX625" fmla="*/ 7147327 w 11218359"/>
              <a:gd name="connsiteY625" fmla="*/ 1373162 h 1373162"/>
              <a:gd name="connsiteX626" fmla="*/ 7158805 w 11218359"/>
              <a:gd name="connsiteY626" fmla="*/ 1373162 h 1373162"/>
              <a:gd name="connsiteX627" fmla="*/ 7170235 w 11218359"/>
              <a:gd name="connsiteY627" fmla="*/ 1373162 h 1373162"/>
              <a:gd name="connsiteX628" fmla="*/ 7181665 w 11218359"/>
              <a:gd name="connsiteY628" fmla="*/ 1373162 h 1373162"/>
              <a:gd name="connsiteX629" fmla="*/ 7193094 w 11218359"/>
              <a:gd name="connsiteY629" fmla="*/ 1373162 h 1373162"/>
              <a:gd name="connsiteX630" fmla="*/ 7204524 w 11218359"/>
              <a:gd name="connsiteY630" fmla="*/ 1373162 h 1373162"/>
              <a:gd name="connsiteX631" fmla="*/ 7216002 w 11218359"/>
              <a:gd name="connsiteY631" fmla="*/ 1373162 h 1373162"/>
              <a:gd name="connsiteX632" fmla="*/ 7227432 w 11218359"/>
              <a:gd name="connsiteY632" fmla="*/ 1373162 h 1373162"/>
              <a:gd name="connsiteX633" fmla="*/ 7238862 w 11218359"/>
              <a:gd name="connsiteY633" fmla="*/ 1373162 h 1373162"/>
              <a:gd name="connsiteX634" fmla="*/ 7250292 w 11218359"/>
              <a:gd name="connsiteY634" fmla="*/ 1373162 h 1373162"/>
              <a:gd name="connsiteX635" fmla="*/ 7261722 w 11218359"/>
              <a:gd name="connsiteY635" fmla="*/ 1373162 h 1373162"/>
              <a:gd name="connsiteX636" fmla="*/ 7273200 w 11218359"/>
              <a:gd name="connsiteY636" fmla="*/ 1373162 h 1373162"/>
              <a:gd name="connsiteX637" fmla="*/ 7284630 w 11218359"/>
              <a:gd name="connsiteY637" fmla="*/ 1373162 h 1373162"/>
              <a:gd name="connsiteX638" fmla="*/ 7296060 w 11218359"/>
              <a:gd name="connsiteY638" fmla="*/ 1373162 h 1373162"/>
              <a:gd name="connsiteX639" fmla="*/ 7307490 w 11218359"/>
              <a:gd name="connsiteY639" fmla="*/ 1373162 h 1373162"/>
              <a:gd name="connsiteX640" fmla="*/ 7318920 w 11218359"/>
              <a:gd name="connsiteY640" fmla="*/ 1373162 h 1373162"/>
              <a:gd name="connsiteX641" fmla="*/ 7330398 w 11218359"/>
              <a:gd name="connsiteY641" fmla="*/ 1373162 h 1373162"/>
              <a:gd name="connsiteX642" fmla="*/ 7341828 w 11218359"/>
              <a:gd name="connsiteY642" fmla="*/ 1373162 h 1373162"/>
              <a:gd name="connsiteX643" fmla="*/ 7353257 w 11218359"/>
              <a:gd name="connsiteY643" fmla="*/ 1373162 h 1373162"/>
              <a:gd name="connsiteX644" fmla="*/ 7364687 w 11218359"/>
              <a:gd name="connsiteY644" fmla="*/ 1373162 h 1373162"/>
              <a:gd name="connsiteX645" fmla="*/ 7376117 w 11218359"/>
              <a:gd name="connsiteY645" fmla="*/ 1373162 h 1373162"/>
              <a:gd name="connsiteX646" fmla="*/ 7387595 w 11218359"/>
              <a:gd name="connsiteY646" fmla="*/ 1373162 h 1373162"/>
              <a:gd name="connsiteX647" fmla="*/ 7399025 w 11218359"/>
              <a:gd name="connsiteY647" fmla="*/ 1373162 h 1373162"/>
              <a:gd name="connsiteX648" fmla="*/ 7410455 w 11218359"/>
              <a:gd name="connsiteY648" fmla="*/ 1373162 h 1373162"/>
              <a:gd name="connsiteX649" fmla="*/ 7421885 w 11218359"/>
              <a:gd name="connsiteY649" fmla="*/ 1373162 h 1373162"/>
              <a:gd name="connsiteX650" fmla="*/ 7433315 w 11218359"/>
              <a:gd name="connsiteY650" fmla="*/ 1373162 h 1373162"/>
              <a:gd name="connsiteX651" fmla="*/ 7444793 w 11218359"/>
              <a:gd name="connsiteY651" fmla="*/ 1373162 h 1373162"/>
              <a:gd name="connsiteX652" fmla="*/ 7456222 w 11218359"/>
              <a:gd name="connsiteY652" fmla="*/ 1373162 h 1373162"/>
              <a:gd name="connsiteX653" fmla="*/ 7467653 w 11218359"/>
              <a:gd name="connsiteY653" fmla="*/ 1373162 h 1373162"/>
              <a:gd name="connsiteX654" fmla="*/ 7479083 w 11218359"/>
              <a:gd name="connsiteY654" fmla="*/ 1373162 h 1373162"/>
              <a:gd name="connsiteX655" fmla="*/ 7490513 w 11218359"/>
              <a:gd name="connsiteY655" fmla="*/ 1373162 h 1373162"/>
              <a:gd name="connsiteX656" fmla="*/ 7501990 w 11218359"/>
              <a:gd name="connsiteY656" fmla="*/ 1373162 h 1373162"/>
              <a:gd name="connsiteX657" fmla="*/ 7513420 w 11218359"/>
              <a:gd name="connsiteY657" fmla="*/ 1373162 h 1373162"/>
              <a:gd name="connsiteX658" fmla="*/ 7524850 w 11218359"/>
              <a:gd name="connsiteY658" fmla="*/ 1373162 h 1373162"/>
              <a:gd name="connsiteX659" fmla="*/ 7536280 w 11218359"/>
              <a:gd name="connsiteY659" fmla="*/ 1373162 h 1373162"/>
              <a:gd name="connsiteX660" fmla="*/ 7547710 w 11218359"/>
              <a:gd name="connsiteY660" fmla="*/ 1373162 h 1373162"/>
              <a:gd name="connsiteX661" fmla="*/ 7559188 w 11218359"/>
              <a:gd name="connsiteY661" fmla="*/ 1373162 h 1373162"/>
              <a:gd name="connsiteX662" fmla="*/ 7570618 w 11218359"/>
              <a:gd name="connsiteY662" fmla="*/ 1373162 h 1373162"/>
              <a:gd name="connsiteX663" fmla="*/ 7582048 w 11218359"/>
              <a:gd name="connsiteY663" fmla="*/ 1373162 h 1373162"/>
              <a:gd name="connsiteX664" fmla="*/ 7593478 w 11218359"/>
              <a:gd name="connsiteY664" fmla="*/ 1373162 h 1373162"/>
              <a:gd name="connsiteX665" fmla="*/ 7604908 w 11218359"/>
              <a:gd name="connsiteY665" fmla="*/ 1373162 h 1373162"/>
              <a:gd name="connsiteX666" fmla="*/ 7616385 w 11218359"/>
              <a:gd name="connsiteY666" fmla="*/ 1373162 h 1373162"/>
              <a:gd name="connsiteX667" fmla="*/ 7627815 w 11218359"/>
              <a:gd name="connsiteY667" fmla="*/ 1373162 h 1373162"/>
              <a:gd name="connsiteX668" fmla="*/ 7639246 w 11218359"/>
              <a:gd name="connsiteY668" fmla="*/ 1373162 h 1373162"/>
              <a:gd name="connsiteX669" fmla="*/ 7650676 w 11218359"/>
              <a:gd name="connsiteY669" fmla="*/ 1373162 h 1373162"/>
              <a:gd name="connsiteX670" fmla="*/ 7662106 w 11218359"/>
              <a:gd name="connsiteY670" fmla="*/ 1373162 h 1373162"/>
              <a:gd name="connsiteX671" fmla="*/ 7673583 w 11218359"/>
              <a:gd name="connsiteY671" fmla="*/ 1373162 h 1373162"/>
              <a:gd name="connsiteX672" fmla="*/ 7685013 w 11218359"/>
              <a:gd name="connsiteY672" fmla="*/ 1373162 h 1373162"/>
              <a:gd name="connsiteX673" fmla="*/ 7696443 w 11218359"/>
              <a:gd name="connsiteY673" fmla="*/ 1373162 h 1373162"/>
              <a:gd name="connsiteX674" fmla="*/ 7707873 w 11218359"/>
              <a:gd name="connsiteY674" fmla="*/ 1373162 h 1373162"/>
              <a:gd name="connsiteX675" fmla="*/ 7719303 w 11218359"/>
              <a:gd name="connsiteY675" fmla="*/ 1373162 h 1373162"/>
              <a:gd name="connsiteX676" fmla="*/ 7730733 w 11218359"/>
              <a:gd name="connsiteY676" fmla="*/ 1373162 h 1373162"/>
              <a:gd name="connsiteX677" fmla="*/ 7742211 w 11218359"/>
              <a:gd name="connsiteY677" fmla="*/ 1373162 h 1373162"/>
              <a:gd name="connsiteX678" fmla="*/ 7753641 w 11218359"/>
              <a:gd name="connsiteY678" fmla="*/ 1373162 h 1373162"/>
              <a:gd name="connsiteX679" fmla="*/ 7765071 w 11218359"/>
              <a:gd name="connsiteY679" fmla="*/ 1373162 h 1373162"/>
              <a:gd name="connsiteX680" fmla="*/ 7776501 w 11218359"/>
              <a:gd name="connsiteY680" fmla="*/ 1373162 h 1373162"/>
              <a:gd name="connsiteX681" fmla="*/ 7787931 w 11218359"/>
              <a:gd name="connsiteY681" fmla="*/ 1373162 h 1373162"/>
              <a:gd name="connsiteX682" fmla="*/ 7799408 w 11218359"/>
              <a:gd name="connsiteY682" fmla="*/ 1373162 h 1373162"/>
              <a:gd name="connsiteX683" fmla="*/ 7810839 w 11218359"/>
              <a:gd name="connsiteY683" fmla="*/ 1373162 h 1373162"/>
              <a:gd name="connsiteX684" fmla="*/ 7822268 w 11218359"/>
              <a:gd name="connsiteY684" fmla="*/ 1373162 h 1373162"/>
              <a:gd name="connsiteX685" fmla="*/ 7833698 w 11218359"/>
              <a:gd name="connsiteY685" fmla="*/ 1373162 h 1373162"/>
              <a:gd name="connsiteX686" fmla="*/ 7845128 w 11218359"/>
              <a:gd name="connsiteY686" fmla="*/ 1373162 h 1373162"/>
              <a:gd name="connsiteX687" fmla="*/ 7856606 w 11218359"/>
              <a:gd name="connsiteY687" fmla="*/ 1373162 h 1373162"/>
              <a:gd name="connsiteX688" fmla="*/ 7868036 w 11218359"/>
              <a:gd name="connsiteY688" fmla="*/ 1373162 h 1373162"/>
              <a:gd name="connsiteX689" fmla="*/ 7879466 w 11218359"/>
              <a:gd name="connsiteY689" fmla="*/ 1373162 h 1373162"/>
              <a:gd name="connsiteX690" fmla="*/ 7890896 w 11218359"/>
              <a:gd name="connsiteY690" fmla="*/ 1373162 h 1373162"/>
              <a:gd name="connsiteX691" fmla="*/ 7902326 w 11218359"/>
              <a:gd name="connsiteY691" fmla="*/ 1373162 h 1373162"/>
              <a:gd name="connsiteX692" fmla="*/ 7913804 w 11218359"/>
              <a:gd name="connsiteY692" fmla="*/ 1373162 h 1373162"/>
              <a:gd name="connsiteX693" fmla="*/ 7925234 w 11218359"/>
              <a:gd name="connsiteY693" fmla="*/ 1373162 h 1373162"/>
              <a:gd name="connsiteX694" fmla="*/ 7936663 w 11218359"/>
              <a:gd name="connsiteY694" fmla="*/ 1373162 h 1373162"/>
              <a:gd name="connsiteX695" fmla="*/ 7948094 w 11218359"/>
              <a:gd name="connsiteY695" fmla="*/ 1373162 h 1373162"/>
              <a:gd name="connsiteX696" fmla="*/ 7959524 w 11218359"/>
              <a:gd name="connsiteY696" fmla="*/ 1373162 h 1373162"/>
              <a:gd name="connsiteX697" fmla="*/ 7971001 w 11218359"/>
              <a:gd name="connsiteY697" fmla="*/ 1373162 h 1373162"/>
              <a:gd name="connsiteX698" fmla="*/ 7982431 w 11218359"/>
              <a:gd name="connsiteY698" fmla="*/ 1373162 h 1373162"/>
              <a:gd name="connsiteX699" fmla="*/ 7993861 w 11218359"/>
              <a:gd name="connsiteY699" fmla="*/ 1373162 h 1373162"/>
              <a:gd name="connsiteX700" fmla="*/ 8005291 w 11218359"/>
              <a:gd name="connsiteY700" fmla="*/ 1373162 h 1373162"/>
              <a:gd name="connsiteX701" fmla="*/ 8016721 w 11218359"/>
              <a:gd name="connsiteY701" fmla="*/ 1373162 h 1373162"/>
              <a:gd name="connsiteX702" fmla="*/ 8028199 w 11218359"/>
              <a:gd name="connsiteY702" fmla="*/ 1373162 h 1373162"/>
              <a:gd name="connsiteX703" fmla="*/ 8039629 w 11218359"/>
              <a:gd name="connsiteY703" fmla="*/ 1373162 h 1373162"/>
              <a:gd name="connsiteX704" fmla="*/ 8051059 w 11218359"/>
              <a:gd name="connsiteY704" fmla="*/ 1373162 h 1373162"/>
              <a:gd name="connsiteX705" fmla="*/ 8062489 w 11218359"/>
              <a:gd name="connsiteY705" fmla="*/ 1373162 h 1373162"/>
              <a:gd name="connsiteX706" fmla="*/ 8073919 w 11218359"/>
              <a:gd name="connsiteY706" fmla="*/ 1373162 h 1373162"/>
              <a:gd name="connsiteX707" fmla="*/ 8085396 w 11218359"/>
              <a:gd name="connsiteY707" fmla="*/ 1373162 h 1373162"/>
              <a:gd name="connsiteX708" fmla="*/ 8096826 w 11218359"/>
              <a:gd name="connsiteY708" fmla="*/ 1373162 h 1373162"/>
              <a:gd name="connsiteX709" fmla="*/ 8108256 w 11218359"/>
              <a:gd name="connsiteY709" fmla="*/ 1373162 h 1373162"/>
              <a:gd name="connsiteX710" fmla="*/ 8119687 w 11218359"/>
              <a:gd name="connsiteY710" fmla="*/ 1373162 h 1373162"/>
              <a:gd name="connsiteX711" fmla="*/ 8131117 w 11218359"/>
              <a:gd name="connsiteY711" fmla="*/ 1373162 h 1373162"/>
              <a:gd name="connsiteX712" fmla="*/ 8142594 w 11218359"/>
              <a:gd name="connsiteY712" fmla="*/ 1373162 h 1373162"/>
              <a:gd name="connsiteX713" fmla="*/ 8154024 w 11218359"/>
              <a:gd name="connsiteY713" fmla="*/ 1373162 h 1373162"/>
              <a:gd name="connsiteX714" fmla="*/ 8165454 w 11218359"/>
              <a:gd name="connsiteY714" fmla="*/ 1373162 h 1373162"/>
              <a:gd name="connsiteX715" fmla="*/ 8176884 w 11218359"/>
              <a:gd name="connsiteY715" fmla="*/ 1373162 h 1373162"/>
              <a:gd name="connsiteX716" fmla="*/ 8188314 w 11218359"/>
              <a:gd name="connsiteY716" fmla="*/ 1373162 h 1373162"/>
              <a:gd name="connsiteX717" fmla="*/ 8199792 w 11218359"/>
              <a:gd name="connsiteY717" fmla="*/ 1373162 h 1373162"/>
              <a:gd name="connsiteX718" fmla="*/ 8211222 w 11218359"/>
              <a:gd name="connsiteY718" fmla="*/ 1373162 h 1373162"/>
              <a:gd name="connsiteX719" fmla="*/ 8222652 w 11218359"/>
              <a:gd name="connsiteY719" fmla="*/ 1373162 h 1373162"/>
              <a:gd name="connsiteX720" fmla="*/ 8234082 w 11218359"/>
              <a:gd name="connsiteY720" fmla="*/ 1373162 h 1373162"/>
              <a:gd name="connsiteX721" fmla="*/ 8245512 w 11218359"/>
              <a:gd name="connsiteY721" fmla="*/ 1373162 h 1373162"/>
              <a:gd name="connsiteX722" fmla="*/ 8256989 w 11218359"/>
              <a:gd name="connsiteY722" fmla="*/ 1373162 h 1373162"/>
              <a:gd name="connsiteX723" fmla="*/ 8268419 w 11218359"/>
              <a:gd name="connsiteY723" fmla="*/ 1373162 h 1373162"/>
              <a:gd name="connsiteX724" fmla="*/ 8279850 w 11218359"/>
              <a:gd name="connsiteY724" fmla="*/ 1373162 h 1373162"/>
              <a:gd name="connsiteX725" fmla="*/ 8291280 w 11218359"/>
              <a:gd name="connsiteY725" fmla="*/ 1373162 h 1373162"/>
              <a:gd name="connsiteX726" fmla="*/ 8302709 w 11218359"/>
              <a:gd name="connsiteY726" fmla="*/ 1373162 h 1373162"/>
              <a:gd name="connsiteX727" fmla="*/ 8314187 w 11218359"/>
              <a:gd name="connsiteY727" fmla="*/ 1373162 h 1373162"/>
              <a:gd name="connsiteX728" fmla="*/ 8325617 w 11218359"/>
              <a:gd name="connsiteY728" fmla="*/ 1373162 h 1373162"/>
              <a:gd name="connsiteX729" fmla="*/ 8337047 w 11218359"/>
              <a:gd name="connsiteY729" fmla="*/ 1373162 h 1373162"/>
              <a:gd name="connsiteX730" fmla="*/ 8348477 w 11218359"/>
              <a:gd name="connsiteY730" fmla="*/ 1373162 h 1373162"/>
              <a:gd name="connsiteX731" fmla="*/ 8359907 w 11218359"/>
              <a:gd name="connsiteY731" fmla="*/ 1373162 h 1373162"/>
              <a:gd name="connsiteX732" fmla="*/ 8371385 w 11218359"/>
              <a:gd name="connsiteY732" fmla="*/ 1373162 h 1373162"/>
              <a:gd name="connsiteX733" fmla="*/ 8382815 w 11218359"/>
              <a:gd name="connsiteY733" fmla="*/ 1373162 h 1373162"/>
              <a:gd name="connsiteX734" fmla="*/ 8394245 w 11218359"/>
              <a:gd name="connsiteY734" fmla="*/ 1373162 h 1373162"/>
              <a:gd name="connsiteX735" fmla="*/ 8405674 w 11218359"/>
              <a:gd name="connsiteY735" fmla="*/ 1373162 h 1373162"/>
              <a:gd name="connsiteX736" fmla="*/ 8417104 w 11218359"/>
              <a:gd name="connsiteY736" fmla="*/ 1373162 h 1373162"/>
              <a:gd name="connsiteX737" fmla="*/ 8428582 w 11218359"/>
              <a:gd name="connsiteY737" fmla="*/ 1373162 h 1373162"/>
              <a:gd name="connsiteX738" fmla="*/ 8440012 w 11218359"/>
              <a:gd name="connsiteY738" fmla="*/ 1373162 h 1373162"/>
              <a:gd name="connsiteX739" fmla="*/ 8451442 w 11218359"/>
              <a:gd name="connsiteY739" fmla="*/ 1373162 h 1373162"/>
              <a:gd name="connsiteX740" fmla="*/ 8462872 w 11218359"/>
              <a:gd name="connsiteY740" fmla="*/ 1373162 h 1373162"/>
              <a:gd name="connsiteX741" fmla="*/ 8474302 w 11218359"/>
              <a:gd name="connsiteY741" fmla="*/ 1373162 h 1373162"/>
              <a:gd name="connsiteX742" fmla="*/ 8485780 w 11218359"/>
              <a:gd name="connsiteY742" fmla="*/ 1373162 h 1373162"/>
              <a:gd name="connsiteX743" fmla="*/ 8497210 w 11218359"/>
              <a:gd name="connsiteY743" fmla="*/ 1373162 h 1373162"/>
              <a:gd name="connsiteX744" fmla="*/ 8508640 w 11218359"/>
              <a:gd name="connsiteY744" fmla="*/ 1373162 h 1373162"/>
              <a:gd name="connsiteX745" fmla="*/ 8520069 w 11218359"/>
              <a:gd name="connsiteY745" fmla="*/ 1373162 h 1373162"/>
              <a:gd name="connsiteX746" fmla="*/ 8531500 w 11218359"/>
              <a:gd name="connsiteY746" fmla="*/ 1373162 h 1373162"/>
              <a:gd name="connsiteX747" fmla="*/ 8542977 w 11218359"/>
              <a:gd name="connsiteY747" fmla="*/ 1373162 h 1373162"/>
              <a:gd name="connsiteX748" fmla="*/ 8554407 w 11218359"/>
              <a:gd name="connsiteY748" fmla="*/ 1373162 h 1373162"/>
              <a:gd name="connsiteX749" fmla="*/ 8565837 w 11218359"/>
              <a:gd name="connsiteY749" fmla="*/ 1373162 h 1373162"/>
              <a:gd name="connsiteX750" fmla="*/ 8577267 w 11218359"/>
              <a:gd name="connsiteY750" fmla="*/ 1373162 h 1373162"/>
              <a:gd name="connsiteX751" fmla="*/ 8588697 w 11218359"/>
              <a:gd name="connsiteY751" fmla="*/ 1373162 h 1373162"/>
              <a:gd name="connsiteX752" fmla="*/ 8600175 w 11218359"/>
              <a:gd name="connsiteY752" fmla="*/ 1373162 h 1373162"/>
              <a:gd name="connsiteX753" fmla="*/ 8611605 w 11218359"/>
              <a:gd name="connsiteY753" fmla="*/ 1373162 h 1373162"/>
              <a:gd name="connsiteX754" fmla="*/ 8623035 w 11218359"/>
              <a:gd name="connsiteY754" fmla="*/ 1373162 h 1373162"/>
              <a:gd name="connsiteX755" fmla="*/ 8634465 w 11218359"/>
              <a:gd name="connsiteY755" fmla="*/ 1373162 h 1373162"/>
              <a:gd name="connsiteX756" fmla="*/ 8645895 w 11218359"/>
              <a:gd name="connsiteY756" fmla="*/ 1373162 h 1373162"/>
              <a:gd name="connsiteX757" fmla="*/ 8657373 w 11218359"/>
              <a:gd name="connsiteY757" fmla="*/ 1373162 h 1373162"/>
              <a:gd name="connsiteX758" fmla="*/ 8668802 w 11218359"/>
              <a:gd name="connsiteY758" fmla="*/ 1373162 h 1373162"/>
              <a:gd name="connsiteX759" fmla="*/ 8680232 w 11218359"/>
              <a:gd name="connsiteY759" fmla="*/ 1373162 h 1373162"/>
              <a:gd name="connsiteX760" fmla="*/ 8691662 w 11218359"/>
              <a:gd name="connsiteY760" fmla="*/ 1373162 h 1373162"/>
              <a:gd name="connsiteX761" fmla="*/ 8703093 w 11218359"/>
              <a:gd name="connsiteY761" fmla="*/ 1373162 h 1373162"/>
              <a:gd name="connsiteX762" fmla="*/ 8714570 w 11218359"/>
              <a:gd name="connsiteY762" fmla="*/ 1373162 h 1373162"/>
              <a:gd name="connsiteX763" fmla="*/ 8726000 w 11218359"/>
              <a:gd name="connsiteY763" fmla="*/ 1373162 h 1373162"/>
              <a:gd name="connsiteX764" fmla="*/ 8737430 w 11218359"/>
              <a:gd name="connsiteY764" fmla="*/ 1373162 h 1373162"/>
              <a:gd name="connsiteX765" fmla="*/ 8748860 w 11218359"/>
              <a:gd name="connsiteY765" fmla="*/ 1373162 h 1373162"/>
              <a:gd name="connsiteX766" fmla="*/ 8760290 w 11218359"/>
              <a:gd name="connsiteY766" fmla="*/ 1373162 h 1373162"/>
              <a:gd name="connsiteX767" fmla="*/ 8771768 w 11218359"/>
              <a:gd name="connsiteY767" fmla="*/ 1373162 h 1373162"/>
              <a:gd name="connsiteX768" fmla="*/ 8783198 w 11218359"/>
              <a:gd name="connsiteY768" fmla="*/ 1373162 h 1373162"/>
              <a:gd name="connsiteX769" fmla="*/ 8794628 w 11218359"/>
              <a:gd name="connsiteY769" fmla="*/ 1373162 h 1373162"/>
              <a:gd name="connsiteX770" fmla="*/ 8806058 w 11218359"/>
              <a:gd name="connsiteY770" fmla="*/ 1373162 h 1373162"/>
              <a:gd name="connsiteX771" fmla="*/ 8817488 w 11218359"/>
              <a:gd name="connsiteY771" fmla="*/ 1373162 h 1373162"/>
              <a:gd name="connsiteX772" fmla="*/ 8828918 w 11218359"/>
              <a:gd name="connsiteY772" fmla="*/ 1373162 h 1373162"/>
              <a:gd name="connsiteX773" fmla="*/ 8840395 w 11218359"/>
              <a:gd name="connsiteY773" fmla="*/ 1373162 h 1373162"/>
              <a:gd name="connsiteX774" fmla="*/ 8851825 w 11218359"/>
              <a:gd name="connsiteY774" fmla="*/ 1373162 h 1373162"/>
              <a:gd name="connsiteX775" fmla="*/ 8863256 w 11218359"/>
              <a:gd name="connsiteY775" fmla="*/ 1373162 h 1373162"/>
              <a:gd name="connsiteX776" fmla="*/ 8874686 w 11218359"/>
              <a:gd name="connsiteY776" fmla="*/ 1373162 h 1373162"/>
              <a:gd name="connsiteX777" fmla="*/ 8886115 w 11218359"/>
              <a:gd name="connsiteY777" fmla="*/ 1373162 h 1373162"/>
              <a:gd name="connsiteX778" fmla="*/ 8897593 w 11218359"/>
              <a:gd name="connsiteY778" fmla="*/ 1373162 h 1373162"/>
              <a:gd name="connsiteX779" fmla="*/ 8909022 w 11218359"/>
              <a:gd name="connsiteY779" fmla="*/ 1373162 h 1373162"/>
              <a:gd name="connsiteX780" fmla="*/ 8920453 w 11218359"/>
              <a:gd name="connsiteY780" fmla="*/ 1373162 h 1373162"/>
              <a:gd name="connsiteX781" fmla="*/ 8931883 w 11218359"/>
              <a:gd name="connsiteY781" fmla="*/ 1373162 h 1373162"/>
              <a:gd name="connsiteX782" fmla="*/ 8943313 w 11218359"/>
              <a:gd name="connsiteY782" fmla="*/ 1373162 h 1373162"/>
              <a:gd name="connsiteX783" fmla="*/ 8954791 w 11218359"/>
              <a:gd name="connsiteY783" fmla="*/ 1373162 h 1373162"/>
              <a:gd name="connsiteX784" fmla="*/ 8966220 w 11218359"/>
              <a:gd name="connsiteY784" fmla="*/ 1373162 h 1373162"/>
              <a:gd name="connsiteX785" fmla="*/ 8977651 w 11218359"/>
              <a:gd name="connsiteY785" fmla="*/ 1373162 h 1373162"/>
              <a:gd name="connsiteX786" fmla="*/ 8989080 w 11218359"/>
              <a:gd name="connsiteY786" fmla="*/ 1373162 h 1373162"/>
              <a:gd name="connsiteX787" fmla="*/ 9000511 w 11218359"/>
              <a:gd name="connsiteY787" fmla="*/ 1373162 h 1373162"/>
              <a:gd name="connsiteX788" fmla="*/ 9011988 w 11218359"/>
              <a:gd name="connsiteY788" fmla="*/ 1373162 h 1373162"/>
              <a:gd name="connsiteX789" fmla="*/ 9023418 w 11218359"/>
              <a:gd name="connsiteY789" fmla="*/ 1373162 h 1373162"/>
              <a:gd name="connsiteX790" fmla="*/ 9034849 w 11218359"/>
              <a:gd name="connsiteY790" fmla="*/ 1373162 h 1373162"/>
              <a:gd name="connsiteX791" fmla="*/ 9046278 w 11218359"/>
              <a:gd name="connsiteY791" fmla="*/ 1373162 h 1373162"/>
              <a:gd name="connsiteX792" fmla="*/ 9057709 w 11218359"/>
              <a:gd name="connsiteY792" fmla="*/ 1373162 h 1373162"/>
              <a:gd name="connsiteX793" fmla="*/ 9069186 w 11218359"/>
              <a:gd name="connsiteY793" fmla="*/ 1373162 h 1373162"/>
              <a:gd name="connsiteX794" fmla="*/ 9080615 w 11218359"/>
              <a:gd name="connsiteY794" fmla="*/ 1373162 h 1373162"/>
              <a:gd name="connsiteX795" fmla="*/ 9092046 w 11218359"/>
              <a:gd name="connsiteY795" fmla="*/ 1373162 h 1373162"/>
              <a:gd name="connsiteX796" fmla="*/ 9103476 w 11218359"/>
              <a:gd name="connsiteY796" fmla="*/ 1373162 h 1373162"/>
              <a:gd name="connsiteX797" fmla="*/ 9114906 w 11218359"/>
              <a:gd name="connsiteY797" fmla="*/ 1373162 h 1373162"/>
              <a:gd name="connsiteX798" fmla="*/ 9126384 w 11218359"/>
              <a:gd name="connsiteY798" fmla="*/ 1373162 h 1373162"/>
              <a:gd name="connsiteX799" fmla="*/ 9137813 w 11218359"/>
              <a:gd name="connsiteY799" fmla="*/ 1373162 h 1373162"/>
              <a:gd name="connsiteX800" fmla="*/ 9149244 w 11218359"/>
              <a:gd name="connsiteY800" fmla="*/ 1373162 h 1373162"/>
              <a:gd name="connsiteX801" fmla="*/ 9160673 w 11218359"/>
              <a:gd name="connsiteY801" fmla="*/ 1373162 h 1373162"/>
              <a:gd name="connsiteX802" fmla="*/ 9172104 w 11218359"/>
              <a:gd name="connsiteY802" fmla="*/ 1373162 h 1373162"/>
              <a:gd name="connsiteX803" fmla="*/ 9183581 w 11218359"/>
              <a:gd name="connsiteY803" fmla="*/ 1373162 h 1373162"/>
              <a:gd name="connsiteX804" fmla="*/ 9195011 w 11218359"/>
              <a:gd name="connsiteY804" fmla="*/ 1373162 h 1373162"/>
              <a:gd name="connsiteX805" fmla="*/ 9206442 w 11218359"/>
              <a:gd name="connsiteY805" fmla="*/ 1373162 h 1373162"/>
              <a:gd name="connsiteX806" fmla="*/ 9217871 w 11218359"/>
              <a:gd name="connsiteY806" fmla="*/ 1373162 h 1373162"/>
              <a:gd name="connsiteX807" fmla="*/ 9229301 w 11218359"/>
              <a:gd name="connsiteY807" fmla="*/ 1373162 h 1373162"/>
              <a:gd name="connsiteX808" fmla="*/ 9240779 w 11218359"/>
              <a:gd name="connsiteY808" fmla="*/ 1373162 h 1373162"/>
              <a:gd name="connsiteX809" fmla="*/ 9252209 w 11218359"/>
              <a:gd name="connsiteY809" fmla="*/ 1373162 h 1373162"/>
              <a:gd name="connsiteX810" fmla="*/ 9263639 w 11218359"/>
              <a:gd name="connsiteY810" fmla="*/ 1373162 h 1373162"/>
              <a:gd name="connsiteX811" fmla="*/ 9275069 w 11218359"/>
              <a:gd name="connsiteY811" fmla="*/ 1373162 h 1373162"/>
              <a:gd name="connsiteX812" fmla="*/ 9286498 w 11218359"/>
              <a:gd name="connsiteY812" fmla="*/ 1373162 h 1373162"/>
              <a:gd name="connsiteX813" fmla="*/ 9297977 w 11218359"/>
              <a:gd name="connsiteY813" fmla="*/ 1373162 h 1373162"/>
              <a:gd name="connsiteX814" fmla="*/ 9309406 w 11218359"/>
              <a:gd name="connsiteY814" fmla="*/ 1373162 h 1373162"/>
              <a:gd name="connsiteX815" fmla="*/ 9320837 w 11218359"/>
              <a:gd name="connsiteY815" fmla="*/ 1373162 h 1373162"/>
              <a:gd name="connsiteX816" fmla="*/ 9332266 w 11218359"/>
              <a:gd name="connsiteY816" fmla="*/ 1373162 h 1373162"/>
              <a:gd name="connsiteX817" fmla="*/ 9343696 w 11218359"/>
              <a:gd name="connsiteY817" fmla="*/ 1373162 h 1373162"/>
              <a:gd name="connsiteX818" fmla="*/ 9355174 w 11218359"/>
              <a:gd name="connsiteY818" fmla="*/ 1373162 h 1373162"/>
              <a:gd name="connsiteX819" fmla="*/ 9366604 w 11218359"/>
              <a:gd name="connsiteY819" fmla="*/ 1373162 h 1373162"/>
              <a:gd name="connsiteX820" fmla="*/ 9378035 w 11218359"/>
              <a:gd name="connsiteY820" fmla="*/ 1373162 h 1373162"/>
              <a:gd name="connsiteX821" fmla="*/ 9389464 w 11218359"/>
              <a:gd name="connsiteY821" fmla="*/ 1373162 h 1373162"/>
              <a:gd name="connsiteX822" fmla="*/ 9400894 w 11218359"/>
              <a:gd name="connsiteY822" fmla="*/ 1373162 h 1373162"/>
              <a:gd name="connsiteX823" fmla="*/ 9412372 w 11218359"/>
              <a:gd name="connsiteY823" fmla="*/ 1373162 h 1373162"/>
              <a:gd name="connsiteX824" fmla="*/ 9423802 w 11218359"/>
              <a:gd name="connsiteY824" fmla="*/ 1373162 h 1373162"/>
              <a:gd name="connsiteX825" fmla="*/ 9435232 w 11218359"/>
              <a:gd name="connsiteY825" fmla="*/ 1373162 h 1373162"/>
              <a:gd name="connsiteX826" fmla="*/ 9446662 w 11218359"/>
              <a:gd name="connsiteY826" fmla="*/ 1373162 h 1373162"/>
              <a:gd name="connsiteX827" fmla="*/ 9458091 w 11218359"/>
              <a:gd name="connsiteY827" fmla="*/ 1373162 h 1373162"/>
              <a:gd name="connsiteX828" fmla="*/ 9469570 w 11218359"/>
              <a:gd name="connsiteY828" fmla="*/ 1373162 h 1373162"/>
              <a:gd name="connsiteX829" fmla="*/ 9480999 w 11218359"/>
              <a:gd name="connsiteY829" fmla="*/ 1373162 h 1373162"/>
              <a:gd name="connsiteX830" fmla="*/ 9492429 w 11218359"/>
              <a:gd name="connsiteY830" fmla="*/ 1373162 h 1373162"/>
              <a:gd name="connsiteX831" fmla="*/ 9503859 w 11218359"/>
              <a:gd name="connsiteY831" fmla="*/ 1373162 h 1373162"/>
              <a:gd name="connsiteX832" fmla="*/ 9515289 w 11218359"/>
              <a:gd name="connsiteY832" fmla="*/ 1373162 h 1373162"/>
              <a:gd name="connsiteX833" fmla="*/ 9526767 w 11218359"/>
              <a:gd name="connsiteY833" fmla="*/ 1373162 h 1373162"/>
              <a:gd name="connsiteX834" fmla="*/ 9538197 w 11218359"/>
              <a:gd name="connsiteY834" fmla="*/ 1373162 h 1373162"/>
              <a:gd name="connsiteX835" fmla="*/ 9549626 w 11218359"/>
              <a:gd name="connsiteY835" fmla="*/ 1373162 h 1373162"/>
              <a:gd name="connsiteX836" fmla="*/ 9561057 w 11218359"/>
              <a:gd name="connsiteY836" fmla="*/ 1373162 h 1373162"/>
              <a:gd name="connsiteX837" fmla="*/ 9572487 w 11218359"/>
              <a:gd name="connsiteY837" fmla="*/ 1373162 h 1373162"/>
              <a:gd name="connsiteX838" fmla="*/ 9583965 w 11218359"/>
              <a:gd name="connsiteY838" fmla="*/ 1373162 h 1373162"/>
              <a:gd name="connsiteX839" fmla="*/ 9595395 w 11218359"/>
              <a:gd name="connsiteY839" fmla="*/ 1373162 h 1373162"/>
              <a:gd name="connsiteX840" fmla="*/ 9606824 w 11218359"/>
              <a:gd name="connsiteY840" fmla="*/ 1373162 h 1373162"/>
              <a:gd name="connsiteX841" fmla="*/ 9618255 w 11218359"/>
              <a:gd name="connsiteY841" fmla="*/ 1373162 h 1373162"/>
              <a:gd name="connsiteX842" fmla="*/ 9629684 w 11218359"/>
              <a:gd name="connsiteY842" fmla="*/ 1373162 h 1373162"/>
              <a:gd name="connsiteX843" fmla="*/ 9641163 w 11218359"/>
              <a:gd name="connsiteY843" fmla="*/ 1373162 h 1373162"/>
              <a:gd name="connsiteX844" fmla="*/ 9652592 w 11218359"/>
              <a:gd name="connsiteY844" fmla="*/ 1373162 h 1373162"/>
              <a:gd name="connsiteX845" fmla="*/ 9664022 w 11218359"/>
              <a:gd name="connsiteY845" fmla="*/ 1373162 h 1373162"/>
              <a:gd name="connsiteX846" fmla="*/ 9675452 w 11218359"/>
              <a:gd name="connsiteY846" fmla="*/ 1373162 h 1373162"/>
              <a:gd name="connsiteX847" fmla="*/ 9686882 w 11218359"/>
              <a:gd name="connsiteY847" fmla="*/ 1373162 h 1373162"/>
              <a:gd name="connsiteX848" fmla="*/ 9698360 w 11218359"/>
              <a:gd name="connsiteY848" fmla="*/ 1373162 h 1373162"/>
              <a:gd name="connsiteX849" fmla="*/ 9709790 w 11218359"/>
              <a:gd name="connsiteY849" fmla="*/ 1373162 h 1373162"/>
              <a:gd name="connsiteX850" fmla="*/ 9721219 w 11218359"/>
              <a:gd name="connsiteY850" fmla="*/ 1373162 h 1373162"/>
              <a:gd name="connsiteX851" fmla="*/ 9732650 w 11218359"/>
              <a:gd name="connsiteY851" fmla="*/ 1373162 h 1373162"/>
              <a:gd name="connsiteX852" fmla="*/ 9744080 w 11218359"/>
              <a:gd name="connsiteY852" fmla="*/ 1373162 h 1373162"/>
              <a:gd name="connsiteX853" fmla="*/ 9755557 w 11218359"/>
              <a:gd name="connsiteY853" fmla="*/ 1373162 h 1373162"/>
              <a:gd name="connsiteX854" fmla="*/ 9766988 w 11218359"/>
              <a:gd name="connsiteY854" fmla="*/ 1373162 h 1373162"/>
              <a:gd name="connsiteX855" fmla="*/ 9778417 w 11218359"/>
              <a:gd name="connsiteY855" fmla="*/ 1373162 h 1373162"/>
              <a:gd name="connsiteX856" fmla="*/ 9789848 w 11218359"/>
              <a:gd name="connsiteY856" fmla="*/ 1373162 h 1373162"/>
              <a:gd name="connsiteX857" fmla="*/ 9801277 w 11218359"/>
              <a:gd name="connsiteY857" fmla="*/ 1373162 h 1373162"/>
              <a:gd name="connsiteX858" fmla="*/ 9812755 w 11218359"/>
              <a:gd name="connsiteY858" fmla="*/ 1373162 h 1373162"/>
              <a:gd name="connsiteX859" fmla="*/ 9824185 w 11218359"/>
              <a:gd name="connsiteY859" fmla="*/ 1373162 h 1373162"/>
              <a:gd name="connsiteX860" fmla="*/ 9835615 w 11218359"/>
              <a:gd name="connsiteY860" fmla="*/ 1373162 h 1373162"/>
              <a:gd name="connsiteX861" fmla="*/ 9847045 w 11218359"/>
              <a:gd name="connsiteY861" fmla="*/ 1373162 h 1373162"/>
              <a:gd name="connsiteX862" fmla="*/ 9858475 w 11218359"/>
              <a:gd name="connsiteY862" fmla="*/ 1373162 h 1373162"/>
              <a:gd name="connsiteX863" fmla="*/ 9869952 w 11218359"/>
              <a:gd name="connsiteY863" fmla="*/ 1373162 h 1373162"/>
              <a:gd name="connsiteX864" fmla="*/ 9881383 w 11218359"/>
              <a:gd name="connsiteY864" fmla="*/ 1373162 h 1373162"/>
              <a:gd name="connsiteX865" fmla="*/ 9892812 w 11218359"/>
              <a:gd name="connsiteY865" fmla="*/ 1373162 h 1373162"/>
              <a:gd name="connsiteX866" fmla="*/ 9904243 w 11218359"/>
              <a:gd name="connsiteY866" fmla="*/ 1373162 h 1373162"/>
              <a:gd name="connsiteX867" fmla="*/ 9915673 w 11218359"/>
              <a:gd name="connsiteY867" fmla="*/ 1373162 h 1373162"/>
              <a:gd name="connsiteX868" fmla="*/ 9927102 w 11218359"/>
              <a:gd name="connsiteY868" fmla="*/ 1373162 h 1373162"/>
              <a:gd name="connsiteX869" fmla="*/ 9938581 w 11218359"/>
              <a:gd name="connsiteY869" fmla="*/ 1373162 h 1373162"/>
              <a:gd name="connsiteX870" fmla="*/ 9950010 w 11218359"/>
              <a:gd name="connsiteY870" fmla="*/ 1373162 h 1373162"/>
              <a:gd name="connsiteX871" fmla="*/ 9961441 w 11218359"/>
              <a:gd name="connsiteY871" fmla="*/ 1373162 h 1373162"/>
              <a:gd name="connsiteX872" fmla="*/ 9972870 w 11218359"/>
              <a:gd name="connsiteY872" fmla="*/ 1373162 h 1373162"/>
              <a:gd name="connsiteX873" fmla="*/ 9984300 w 11218359"/>
              <a:gd name="connsiteY873" fmla="*/ 1373162 h 1373162"/>
              <a:gd name="connsiteX874" fmla="*/ 9995778 w 11218359"/>
              <a:gd name="connsiteY874" fmla="*/ 1373162 h 1373162"/>
              <a:gd name="connsiteX875" fmla="*/ 10007208 w 11218359"/>
              <a:gd name="connsiteY875" fmla="*/ 1373162 h 1373162"/>
              <a:gd name="connsiteX876" fmla="*/ 10018638 w 11218359"/>
              <a:gd name="connsiteY876" fmla="*/ 1373162 h 1373162"/>
              <a:gd name="connsiteX877" fmla="*/ 10030068 w 11218359"/>
              <a:gd name="connsiteY877" fmla="*/ 1373162 h 1373162"/>
              <a:gd name="connsiteX878" fmla="*/ 10041498 w 11218359"/>
              <a:gd name="connsiteY878" fmla="*/ 1373162 h 1373162"/>
              <a:gd name="connsiteX879" fmla="*/ 10052976 w 11218359"/>
              <a:gd name="connsiteY879" fmla="*/ 1373162 h 1373162"/>
              <a:gd name="connsiteX880" fmla="*/ 10064405 w 11218359"/>
              <a:gd name="connsiteY880" fmla="*/ 1373162 h 1373162"/>
              <a:gd name="connsiteX881" fmla="*/ 10075835 w 11218359"/>
              <a:gd name="connsiteY881" fmla="*/ 1373162 h 1373162"/>
              <a:gd name="connsiteX882" fmla="*/ 10087266 w 11218359"/>
              <a:gd name="connsiteY882" fmla="*/ 1373162 h 1373162"/>
              <a:gd name="connsiteX883" fmla="*/ 10098695 w 11218359"/>
              <a:gd name="connsiteY883" fmla="*/ 1373162 h 1373162"/>
              <a:gd name="connsiteX884" fmla="*/ 10110174 w 11218359"/>
              <a:gd name="connsiteY884" fmla="*/ 1373162 h 1373162"/>
              <a:gd name="connsiteX885" fmla="*/ 10121603 w 11218359"/>
              <a:gd name="connsiteY885" fmla="*/ 1373162 h 1373162"/>
              <a:gd name="connsiteX886" fmla="*/ 10133033 w 11218359"/>
              <a:gd name="connsiteY886" fmla="*/ 1373162 h 1373162"/>
              <a:gd name="connsiteX887" fmla="*/ 10144463 w 11218359"/>
              <a:gd name="connsiteY887" fmla="*/ 1373162 h 1373162"/>
              <a:gd name="connsiteX888" fmla="*/ 10155893 w 11218359"/>
              <a:gd name="connsiteY888" fmla="*/ 1373162 h 1373162"/>
              <a:gd name="connsiteX889" fmla="*/ 10167371 w 11218359"/>
              <a:gd name="connsiteY889" fmla="*/ 1373162 h 1373162"/>
              <a:gd name="connsiteX890" fmla="*/ 10178801 w 11218359"/>
              <a:gd name="connsiteY890" fmla="*/ 1373162 h 1373162"/>
              <a:gd name="connsiteX891" fmla="*/ 10190230 w 11218359"/>
              <a:gd name="connsiteY891" fmla="*/ 1373162 h 1373162"/>
              <a:gd name="connsiteX892" fmla="*/ 10201661 w 11218359"/>
              <a:gd name="connsiteY892" fmla="*/ 1373162 h 1373162"/>
              <a:gd name="connsiteX893" fmla="*/ 10213091 w 11218359"/>
              <a:gd name="connsiteY893" fmla="*/ 1373162 h 1373162"/>
              <a:gd name="connsiteX894" fmla="*/ 10224569 w 11218359"/>
              <a:gd name="connsiteY894" fmla="*/ 1373162 h 1373162"/>
              <a:gd name="connsiteX895" fmla="*/ 10235998 w 11218359"/>
              <a:gd name="connsiteY895" fmla="*/ 1373162 h 1373162"/>
              <a:gd name="connsiteX896" fmla="*/ 10247428 w 11218359"/>
              <a:gd name="connsiteY896" fmla="*/ 1373162 h 1373162"/>
              <a:gd name="connsiteX897" fmla="*/ 10258859 w 11218359"/>
              <a:gd name="connsiteY897" fmla="*/ 1373162 h 1373162"/>
              <a:gd name="connsiteX898" fmla="*/ 10270288 w 11218359"/>
              <a:gd name="connsiteY898" fmla="*/ 1373162 h 1373162"/>
              <a:gd name="connsiteX899" fmla="*/ 10281767 w 11218359"/>
              <a:gd name="connsiteY899" fmla="*/ 1373162 h 1373162"/>
              <a:gd name="connsiteX900" fmla="*/ 10293196 w 11218359"/>
              <a:gd name="connsiteY900" fmla="*/ 1373162 h 1373162"/>
              <a:gd name="connsiteX901" fmla="*/ 10304626 w 11218359"/>
              <a:gd name="connsiteY901" fmla="*/ 1373162 h 1373162"/>
              <a:gd name="connsiteX902" fmla="*/ 10316056 w 11218359"/>
              <a:gd name="connsiteY902" fmla="*/ 1373162 h 1373162"/>
              <a:gd name="connsiteX903" fmla="*/ 10327486 w 11218359"/>
              <a:gd name="connsiteY903" fmla="*/ 1373162 h 1373162"/>
              <a:gd name="connsiteX904" fmla="*/ 10338963 w 11218359"/>
              <a:gd name="connsiteY904" fmla="*/ 1373162 h 1373162"/>
              <a:gd name="connsiteX905" fmla="*/ 10350394 w 11218359"/>
              <a:gd name="connsiteY905" fmla="*/ 1373162 h 1373162"/>
              <a:gd name="connsiteX906" fmla="*/ 10361823 w 11218359"/>
              <a:gd name="connsiteY906" fmla="*/ 1373162 h 1373162"/>
              <a:gd name="connsiteX907" fmla="*/ 10373254 w 11218359"/>
              <a:gd name="connsiteY907" fmla="*/ 1373162 h 1373162"/>
              <a:gd name="connsiteX908" fmla="*/ 10384684 w 11218359"/>
              <a:gd name="connsiteY908" fmla="*/ 1373162 h 1373162"/>
              <a:gd name="connsiteX909" fmla="*/ 10396161 w 11218359"/>
              <a:gd name="connsiteY909" fmla="*/ 1373162 h 1373162"/>
              <a:gd name="connsiteX910" fmla="*/ 10407591 w 11218359"/>
              <a:gd name="connsiteY910" fmla="*/ 1373162 h 1373162"/>
              <a:gd name="connsiteX911" fmla="*/ 10419021 w 11218359"/>
              <a:gd name="connsiteY911" fmla="*/ 1373162 h 1373162"/>
              <a:gd name="connsiteX912" fmla="*/ 10430452 w 11218359"/>
              <a:gd name="connsiteY912" fmla="*/ 1373162 h 1373162"/>
              <a:gd name="connsiteX913" fmla="*/ 10441881 w 11218359"/>
              <a:gd name="connsiteY913" fmla="*/ 1373162 h 1373162"/>
              <a:gd name="connsiteX914" fmla="*/ 10453358 w 11218359"/>
              <a:gd name="connsiteY914" fmla="*/ 1373162 h 1373162"/>
              <a:gd name="connsiteX915" fmla="*/ 10464789 w 11218359"/>
              <a:gd name="connsiteY915" fmla="*/ 1373162 h 1373162"/>
              <a:gd name="connsiteX916" fmla="*/ 10476219 w 11218359"/>
              <a:gd name="connsiteY916" fmla="*/ 1373162 h 1373162"/>
              <a:gd name="connsiteX917" fmla="*/ 10487649 w 11218359"/>
              <a:gd name="connsiteY917" fmla="*/ 1373162 h 1373162"/>
              <a:gd name="connsiteX918" fmla="*/ 10499079 w 11218359"/>
              <a:gd name="connsiteY918" fmla="*/ 1373162 h 1373162"/>
              <a:gd name="connsiteX919" fmla="*/ 10510556 w 11218359"/>
              <a:gd name="connsiteY919" fmla="*/ 1373162 h 1373162"/>
              <a:gd name="connsiteX920" fmla="*/ 10521987 w 11218359"/>
              <a:gd name="connsiteY920" fmla="*/ 1373162 h 1373162"/>
              <a:gd name="connsiteX921" fmla="*/ 10533416 w 11218359"/>
              <a:gd name="connsiteY921" fmla="*/ 1373162 h 1373162"/>
              <a:gd name="connsiteX922" fmla="*/ 10544847 w 11218359"/>
              <a:gd name="connsiteY922" fmla="*/ 1373162 h 1373162"/>
              <a:gd name="connsiteX923" fmla="*/ 10556277 w 11218359"/>
              <a:gd name="connsiteY923" fmla="*/ 1373162 h 1373162"/>
              <a:gd name="connsiteX924" fmla="*/ 10567754 w 11218359"/>
              <a:gd name="connsiteY924" fmla="*/ 1373162 h 1373162"/>
              <a:gd name="connsiteX925" fmla="*/ 10579184 w 11218359"/>
              <a:gd name="connsiteY925" fmla="*/ 1373162 h 1373162"/>
              <a:gd name="connsiteX926" fmla="*/ 10590614 w 11218359"/>
              <a:gd name="connsiteY926" fmla="*/ 1373162 h 1373162"/>
              <a:gd name="connsiteX927" fmla="*/ 10602045 w 11218359"/>
              <a:gd name="connsiteY927" fmla="*/ 1373162 h 1373162"/>
              <a:gd name="connsiteX928" fmla="*/ 10613474 w 11218359"/>
              <a:gd name="connsiteY928" fmla="*/ 1373162 h 1373162"/>
              <a:gd name="connsiteX929" fmla="*/ 10624951 w 11218359"/>
              <a:gd name="connsiteY929" fmla="*/ 1373162 h 1373162"/>
              <a:gd name="connsiteX930" fmla="*/ 10636382 w 11218359"/>
              <a:gd name="connsiteY930" fmla="*/ 1373162 h 1373162"/>
              <a:gd name="connsiteX931" fmla="*/ 10647812 w 11218359"/>
              <a:gd name="connsiteY931" fmla="*/ 1373162 h 1373162"/>
              <a:gd name="connsiteX932" fmla="*/ 10659241 w 11218359"/>
              <a:gd name="connsiteY932" fmla="*/ 1373162 h 1373162"/>
              <a:gd name="connsiteX933" fmla="*/ 10670672 w 11218359"/>
              <a:gd name="connsiteY933" fmla="*/ 1373162 h 1373162"/>
              <a:gd name="connsiteX934" fmla="*/ 10682149 w 11218359"/>
              <a:gd name="connsiteY934" fmla="*/ 1373162 h 1373162"/>
              <a:gd name="connsiteX935" fmla="*/ 10693580 w 11218359"/>
              <a:gd name="connsiteY935" fmla="*/ 1373162 h 1373162"/>
              <a:gd name="connsiteX936" fmla="*/ 10705009 w 11218359"/>
              <a:gd name="connsiteY936" fmla="*/ 1373162 h 1373162"/>
              <a:gd name="connsiteX937" fmla="*/ 10716439 w 11218359"/>
              <a:gd name="connsiteY937" fmla="*/ 1373162 h 1373162"/>
              <a:gd name="connsiteX938" fmla="*/ 10727870 w 11218359"/>
              <a:gd name="connsiteY938" fmla="*/ 1373162 h 1373162"/>
              <a:gd name="connsiteX939" fmla="*/ 10739347 w 11218359"/>
              <a:gd name="connsiteY939" fmla="*/ 1373162 h 1373162"/>
              <a:gd name="connsiteX940" fmla="*/ 10750778 w 11218359"/>
              <a:gd name="connsiteY940" fmla="*/ 1373162 h 1373162"/>
              <a:gd name="connsiteX941" fmla="*/ 10762207 w 11218359"/>
              <a:gd name="connsiteY941" fmla="*/ 1373162 h 1373162"/>
              <a:gd name="connsiteX942" fmla="*/ 10773637 w 11218359"/>
              <a:gd name="connsiteY942" fmla="*/ 1373162 h 1373162"/>
              <a:gd name="connsiteX943" fmla="*/ 10785067 w 11218359"/>
              <a:gd name="connsiteY943" fmla="*/ 1373162 h 1373162"/>
              <a:gd name="connsiteX944" fmla="*/ 10796544 w 11218359"/>
              <a:gd name="connsiteY944" fmla="*/ 1373162 h 1373162"/>
              <a:gd name="connsiteX945" fmla="*/ 10807975 w 11218359"/>
              <a:gd name="connsiteY945" fmla="*/ 1373162 h 1373162"/>
              <a:gd name="connsiteX946" fmla="*/ 10819405 w 11218359"/>
              <a:gd name="connsiteY946" fmla="*/ 1373162 h 1373162"/>
              <a:gd name="connsiteX947" fmla="*/ 10830834 w 11218359"/>
              <a:gd name="connsiteY947" fmla="*/ 1373162 h 1373162"/>
              <a:gd name="connsiteX948" fmla="*/ 10842265 w 11218359"/>
              <a:gd name="connsiteY948" fmla="*/ 1373162 h 1373162"/>
              <a:gd name="connsiteX949" fmla="*/ 10853742 w 11218359"/>
              <a:gd name="connsiteY949" fmla="*/ 1373162 h 1373162"/>
              <a:gd name="connsiteX950" fmla="*/ 10865173 w 11218359"/>
              <a:gd name="connsiteY950" fmla="*/ 1373162 h 1373162"/>
              <a:gd name="connsiteX951" fmla="*/ 10876602 w 11218359"/>
              <a:gd name="connsiteY951" fmla="*/ 1373162 h 1373162"/>
              <a:gd name="connsiteX952" fmla="*/ 10888032 w 11218359"/>
              <a:gd name="connsiteY952" fmla="*/ 1373162 h 1373162"/>
              <a:gd name="connsiteX953" fmla="*/ 10899463 w 11218359"/>
              <a:gd name="connsiteY953" fmla="*/ 1373162 h 1373162"/>
              <a:gd name="connsiteX954" fmla="*/ 10910892 w 11218359"/>
              <a:gd name="connsiteY954" fmla="*/ 1373162 h 1373162"/>
              <a:gd name="connsiteX955" fmla="*/ 10922369 w 11218359"/>
              <a:gd name="connsiteY955" fmla="*/ 1373162 h 1373162"/>
              <a:gd name="connsiteX956" fmla="*/ 10933800 w 11218359"/>
              <a:gd name="connsiteY956" fmla="*/ 1373162 h 1373162"/>
              <a:gd name="connsiteX957" fmla="*/ 10945230 w 11218359"/>
              <a:gd name="connsiteY957" fmla="*/ 1373162 h 1373162"/>
              <a:gd name="connsiteX958" fmla="*/ 10956660 w 11218359"/>
              <a:gd name="connsiteY958" fmla="*/ 1373162 h 1373162"/>
              <a:gd name="connsiteX959" fmla="*/ 10968090 w 11218359"/>
              <a:gd name="connsiteY959" fmla="*/ 1373162 h 1373162"/>
              <a:gd name="connsiteX960" fmla="*/ 10979567 w 11218359"/>
              <a:gd name="connsiteY960" fmla="*/ 1373162 h 1373162"/>
              <a:gd name="connsiteX961" fmla="*/ 10990998 w 11218359"/>
              <a:gd name="connsiteY961" fmla="*/ 1373162 h 1373162"/>
              <a:gd name="connsiteX962" fmla="*/ 11002427 w 11218359"/>
              <a:gd name="connsiteY962" fmla="*/ 1373162 h 1373162"/>
              <a:gd name="connsiteX963" fmla="*/ 11013858 w 11218359"/>
              <a:gd name="connsiteY963" fmla="*/ 1373162 h 1373162"/>
              <a:gd name="connsiteX964" fmla="*/ 11025287 w 11218359"/>
              <a:gd name="connsiteY964" fmla="*/ 1373162 h 1373162"/>
              <a:gd name="connsiteX965" fmla="*/ 11036765 w 11218359"/>
              <a:gd name="connsiteY965" fmla="*/ 1373162 h 1373162"/>
              <a:gd name="connsiteX966" fmla="*/ 11048195 w 11218359"/>
              <a:gd name="connsiteY966" fmla="*/ 1373162 h 1373162"/>
              <a:gd name="connsiteX967" fmla="*/ 11059625 w 11218359"/>
              <a:gd name="connsiteY967" fmla="*/ 1373162 h 1373162"/>
              <a:gd name="connsiteX968" fmla="*/ 11071056 w 11218359"/>
              <a:gd name="connsiteY968" fmla="*/ 1373162 h 1373162"/>
              <a:gd name="connsiteX969" fmla="*/ 11082485 w 11218359"/>
              <a:gd name="connsiteY969" fmla="*/ 1373162 h 1373162"/>
              <a:gd name="connsiteX970" fmla="*/ 11093962 w 11218359"/>
              <a:gd name="connsiteY970" fmla="*/ 1373162 h 1373162"/>
              <a:gd name="connsiteX971" fmla="*/ 11105393 w 11218359"/>
              <a:gd name="connsiteY971" fmla="*/ 1373162 h 1373162"/>
              <a:gd name="connsiteX972" fmla="*/ 11116823 w 11218359"/>
              <a:gd name="connsiteY972" fmla="*/ 1373162 h 1373162"/>
              <a:gd name="connsiteX973" fmla="*/ 11128253 w 11218359"/>
              <a:gd name="connsiteY973" fmla="*/ 1373162 h 1373162"/>
              <a:gd name="connsiteX974" fmla="*/ 11139683 w 11218359"/>
              <a:gd name="connsiteY974" fmla="*/ 1373162 h 1373162"/>
              <a:gd name="connsiteX975" fmla="*/ 11151160 w 11218359"/>
              <a:gd name="connsiteY975" fmla="*/ 1373162 h 1373162"/>
              <a:gd name="connsiteX976" fmla="*/ 11162591 w 11218359"/>
              <a:gd name="connsiteY976" fmla="*/ 1373162 h 1373162"/>
              <a:gd name="connsiteX977" fmla="*/ 11174020 w 11218359"/>
              <a:gd name="connsiteY977" fmla="*/ 1373162 h 1373162"/>
              <a:gd name="connsiteX978" fmla="*/ 11185451 w 11218359"/>
              <a:gd name="connsiteY978" fmla="*/ 1373162 h 1373162"/>
              <a:gd name="connsiteX979" fmla="*/ 11196881 w 11218359"/>
              <a:gd name="connsiteY979" fmla="*/ 1373162 h 1373162"/>
              <a:gd name="connsiteX980" fmla="*/ 11208358 w 11218359"/>
              <a:gd name="connsiteY980" fmla="*/ 1373162 h 1373162"/>
              <a:gd name="connsiteX981" fmla="*/ 11218359 w 11218359"/>
              <a:gd name="connsiteY981" fmla="*/ 1373162 h 1373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73162">
                <a:moveTo>
                  <a:pt x="0" y="1373162"/>
                </a:moveTo>
                <a:lnTo>
                  <a:pt x="9149" y="1373162"/>
                </a:lnTo>
                <a:lnTo>
                  <a:pt x="20588" y="1373162"/>
                </a:lnTo>
                <a:lnTo>
                  <a:pt x="32028" y="1373162"/>
                </a:lnTo>
                <a:lnTo>
                  <a:pt x="43467" y="1373162"/>
                </a:lnTo>
                <a:lnTo>
                  <a:pt x="54907" y="1373162"/>
                </a:lnTo>
                <a:lnTo>
                  <a:pt x="66346" y="1373162"/>
                </a:lnTo>
                <a:lnTo>
                  <a:pt x="77786" y="1373162"/>
                </a:lnTo>
                <a:lnTo>
                  <a:pt x="89225" y="1373162"/>
                </a:lnTo>
                <a:lnTo>
                  <a:pt x="100665" y="1373162"/>
                </a:lnTo>
                <a:lnTo>
                  <a:pt x="112104" y="1373162"/>
                </a:lnTo>
                <a:lnTo>
                  <a:pt x="123544" y="1373162"/>
                </a:lnTo>
                <a:lnTo>
                  <a:pt x="134979" y="1373162"/>
                </a:lnTo>
                <a:lnTo>
                  <a:pt x="146423" y="1373162"/>
                </a:lnTo>
                <a:lnTo>
                  <a:pt x="157858" y="1373162"/>
                </a:lnTo>
                <a:lnTo>
                  <a:pt x="169297" y="1373162"/>
                </a:lnTo>
                <a:lnTo>
                  <a:pt x="180737" y="1373162"/>
                </a:lnTo>
                <a:lnTo>
                  <a:pt x="192176" y="1373162"/>
                </a:lnTo>
                <a:lnTo>
                  <a:pt x="203616" y="1373162"/>
                </a:lnTo>
                <a:lnTo>
                  <a:pt x="215055" y="1373162"/>
                </a:lnTo>
                <a:lnTo>
                  <a:pt x="226495" y="1373162"/>
                </a:lnTo>
                <a:lnTo>
                  <a:pt x="237935" y="1373162"/>
                </a:lnTo>
                <a:lnTo>
                  <a:pt x="249374" y="1373162"/>
                </a:lnTo>
                <a:lnTo>
                  <a:pt x="260814" y="1373162"/>
                </a:lnTo>
                <a:lnTo>
                  <a:pt x="272253" y="1373162"/>
                </a:lnTo>
                <a:lnTo>
                  <a:pt x="283693" y="1373162"/>
                </a:lnTo>
                <a:lnTo>
                  <a:pt x="295132" y="1373162"/>
                </a:lnTo>
                <a:lnTo>
                  <a:pt x="306572" y="1373162"/>
                </a:lnTo>
                <a:lnTo>
                  <a:pt x="318011" y="1373162"/>
                </a:lnTo>
                <a:lnTo>
                  <a:pt x="329451" y="1373162"/>
                </a:lnTo>
                <a:lnTo>
                  <a:pt x="340890" y="1373162"/>
                </a:lnTo>
                <a:lnTo>
                  <a:pt x="352330" y="1373162"/>
                </a:lnTo>
                <a:lnTo>
                  <a:pt x="363769" y="1373162"/>
                </a:lnTo>
                <a:lnTo>
                  <a:pt x="375209" y="1373162"/>
                </a:lnTo>
                <a:lnTo>
                  <a:pt x="386648" y="1373162"/>
                </a:lnTo>
                <a:lnTo>
                  <a:pt x="398088" y="1373162"/>
                </a:lnTo>
                <a:lnTo>
                  <a:pt x="409527" y="1373162"/>
                </a:lnTo>
                <a:lnTo>
                  <a:pt x="420967" y="1373162"/>
                </a:lnTo>
                <a:lnTo>
                  <a:pt x="432406" y="1373162"/>
                </a:lnTo>
                <a:lnTo>
                  <a:pt x="443846" y="1373162"/>
                </a:lnTo>
                <a:lnTo>
                  <a:pt x="455285" y="1373162"/>
                </a:lnTo>
                <a:lnTo>
                  <a:pt x="466725" y="1373162"/>
                </a:lnTo>
                <a:lnTo>
                  <a:pt x="478165" y="1373162"/>
                </a:lnTo>
                <a:lnTo>
                  <a:pt x="489604" y="1373162"/>
                </a:lnTo>
                <a:lnTo>
                  <a:pt x="501044" y="1373162"/>
                </a:lnTo>
                <a:lnTo>
                  <a:pt x="512483" y="1373162"/>
                </a:lnTo>
                <a:lnTo>
                  <a:pt x="523923" y="1373162"/>
                </a:lnTo>
                <a:lnTo>
                  <a:pt x="535362" y="1373162"/>
                </a:lnTo>
                <a:lnTo>
                  <a:pt x="546802" y="1373162"/>
                </a:lnTo>
                <a:lnTo>
                  <a:pt x="558241" y="1373162"/>
                </a:lnTo>
                <a:lnTo>
                  <a:pt x="569681" y="1373162"/>
                </a:lnTo>
                <a:lnTo>
                  <a:pt x="581120" y="1373162"/>
                </a:lnTo>
                <a:lnTo>
                  <a:pt x="592560" y="1373162"/>
                </a:lnTo>
                <a:lnTo>
                  <a:pt x="603999" y="1373162"/>
                </a:lnTo>
                <a:lnTo>
                  <a:pt x="615439" y="1373162"/>
                </a:lnTo>
                <a:lnTo>
                  <a:pt x="626878" y="1373162"/>
                </a:lnTo>
                <a:lnTo>
                  <a:pt x="638318" y="1373162"/>
                </a:lnTo>
                <a:lnTo>
                  <a:pt x="649757" y="1373162"/>
                </a:lnTo>
                <a:lnTo>
                  <a:pt x="661192" y="1373162"/>
                </a:lnTo>
                <a:lnTo>
                  <a:pt x="672632" y="1373162"/>
                </a:lnTo>
                <a:lnTo>
                  <a:pt x="684071" y="1373162"/>
                </a:lnTo>
                <a:lnTo>
                  <a:pt x="695511" y="1373162"/>
                </a:lnTo>
                <a:lnTo>
                  <a:pt x="706950" y="1373162"/>
                </a:lnTo>
                <a:lnTo>
                  <a:pt x="718390" y="1373162"/>
                </a:lnTo>
                <a:lnTo>
                  <a:pt x="729829" y="1373162"/>
                </a:lnTo>
                <a:lnTo>
                  <a:pt x="741269" y="1373162"/>
                </a:lnTo>
                <a:lnTo>
                  <a:pt x="752708" y="1373162"/>
                </a:lnTo>
                <a:lnTo>
                  <a:pt x="764148" y="1373162"/>
                </a:lnTo>
                <a:lnTo>
                  <a:pt x="775587" y="1373162"/>
                </a:lnTo>
                <a:lnTo>
                  <a:pt x="787027" y="1373162"/>
                </a:lnTo>
                <a:lnTo>
                  <a:pt x="798467" y="1373162"/>
                </a:lnTo>
                <a:lnTo>
                  <a:pt x="809906" y="1373162"/>
                </a:lnTo>
                <a:lnTo>
                  <a:pt x="821346" y="1373162"/>
                </a:lnTo>
                <a:lnTo>
                  <a:pt x="832785" y="1373162"/>
                </a:lnTo>
                <a:lnTo>
                  <a:pt x="844225" y="1373162"/>
                </a:lnTo>
                <a:lnTo>
                  <a:pt x="855664" y="1373162"/>
                </a:lnTo>
                <a:lnTo>
                  <a:pt x="867104" y="1373162"/>
                </a:lnTo>
                <a:lnTo>
                  <a:pt x="878543" y="1373162"/>
                </a:lnTo>
                <a:lnTo>
                  <a:pt x="889983" y="1373162"/>
                </a:lnTo>
                <a:lnTo>
                  <a:pt x="901422" y="1373162"/>
                </a:lnTo>
                <a:lnTo>
                  <a:pt x="912862" y="1373162"/>
                </a:lnTo>
                <a:lnTo>
                  <a:pt x="924301" y="1373162"/>
                </a:lnTo>
                <a:lnTo>
                  <a:pt x="935741" y="1373162"/>
                </a:lnTo>
                <a:lnTo>
                  <a:pt x="947180" y="1373162"/>
                </a:lnTo>
                <a:lnTo>
                  <a:pt x="958620" y="1373162"/>
                </a:lnTo>
                <a:lnTo>
                  <a:pt x="970059" y="1373162"/>
                </a:lnTo>
                <a:lnTo>
                  <a:pt x="981499" y="1373162"/>
                </a:lnTo>
                <a:lnTo>
                  <a:pt x="992938" y="1373162"/>
                </a:lnTo>
                <a:lnTo>
                  <a:pt x="1004378" y="1373162"/>
                </a:lnTo>
                <a:lnTo>
                  <a:pt x="1015818" y="1373162"/>
                </a:lnTo>
                <a:lnTo>
                  <a:pt x="1027257" y="1373162"/>
                </a:lnTo>
                <a:lnTo>
                  <a:pt x="1038697" y="1373162"/>
                </a:lnTo>
                <a:lnTo>
                  <a:pt x="1050136" y="1373162"/>
                </a:lnTo>
                <a:lnTo>
                  <a:pt x="1061576" y="1373162"/>
                </a:lnTo>
                <a:lnTo>
                  <a:pt x="1073015" y="1373162"/>
                </a:lnTo>
                <a:lnTo>
                  <a:pt x="1084455" y="1373162"/>
                </a:lnTo>
                <a:lnTo>
                  <a:pt x="1095894" y="1373162"/>
                </a:lnTo>
                <a:lnTo>
                  <a:pt x="1107334" y="1373162"/>
                </a:lnTo>
                <a:lnTo>
                  <a:pt x="1118773" y="1373162"/>
                </a:lnTo>
                <a:lnTo>
                  <a:pt x="1130213" y="1373162"/>
                </a:lnTo>
                <a:lnTo>
                  <a:pt x="1141652" y="1373162"/>
                </a:lnTo>
                <a:lnTo>
                  <a:pt x="1153092" y="1373162"/>
                </a:lnTo>
                <a:lnTo>
                  <a:pt x="1164531" y="1373162"/>
                </a:lnTo>
                <a:lnTo>
                  <a:pt x="1175971" y="1373162"/>
                </a:lnTo>
                <a:lnTo>
                  <a:pt x="1187406" y="1373162"/>
                </a:lnTo>
                <a:lnTo>
                  <a:pt x="1198845" y="1373162"/>
                </a:lnTo>
                <a:lnTo>
                  <a:pt x="1210285" y="1373162"/>
                </a:lnTo>
                <a:lnTo>
                  <a:pt x="1221724" y="1373162"/>
                </a:lnTo>
                <a:lnTo>
                  <a:pt x="1233164" y="1373162"/>
                </a:lnTo>
                <a:lnTo>
                  <a:pt x="1244603" y="1373162"/>
                </a:lnTo>
                <a:lnTo>
                  <a:pt x="1256043" y="1373162"/>
                </a:lnTo>
                <a:lnTo>
                  <a:pt x="1267482" y="1373162"/>
                </a:lnTo>
                <a:lnTo>
                  <a:pt x="1278922" y="1373162"/>
                </a:lnTo>
                <a:lnTo>
                  <a:pt x="1290361" y="1373162"/>
                </a:lnTo>
                <a:lnTo>
                  <a:pt x="1301801" y="1373162"/>
                </a:lnTo>
                <a:lnTo>
                  <a:pt x="1313240" y="1373162"/>
                </a:lnTo>
                <a:lnTo>
                  <a:pt x="1324680" y="1373162"/>
                </a:lnTo>
                <a:lnTo>
                  <a:pt x="1336120" y="1373162"/>
                </a:lnTo>
                <a:lnTo>
                  <a:pt x="1347559" y="1373162"/>
                </a:lnTo>
                <a:lnTo>
                  <a:pt x="1358999" y="1373162"/>
                </a:lnTo>
                <a:lnTo>
                  <a:pt x="1370438" y="1373162"/>
                </a:lnTo>
                <a:lnTo>
                  <a:pt x="1381878" y="1373162"/>
                </a:lnTo>
                <a:lnTo>
                  <a:pt x="1393317" y="1373162"/>
                </a:lnTo>
                <a:lnTo>
                  <a:pt x="1404757" y="1373162"/>
                </a:lnTo>
                <a:lnTo>
                  <a:pt x="1416196" y="1373162"/>
                </a:lnTo>
                <a:lnTo>
                  <a:pt x="1427636" y="1373162"/>
                </a:lnTo>
                <a:lnTo>
                  <a:pt x="1439075" y="1373162"/>
                </a:lnTo>
                <a:lnTo>
                  <a:pt x="1450515" y="1373162"/>
                </a:lnTo>
                <a:lnTo>
                  <a:pt x="1461954" y="1373162"/>
                </a:lnTo>
                <a:lnTo>
                  <a:pt x="1473394" y="1373162"/>
                </a:lnTo>
                <a:lnTo>
                  <a:pt x="1484833" y="1373162"/>
                </a:lnTo>
                <a:lnTo>
                  <a:pt x="1496273" y="1373162"/>
                </a:lnTo>
                <a:lnTo>
                  <a:pt x="1507712" y="1373162"/>
                </a:lnTo>
                <a:lnTo>
                  <a:pt x="1519152" y="1373162"/>
                </a:lnTo>
                <a:lnTo>
                  <a:pt x="1530591" y="1373162"/>
                </a:lnTo>
                <a:lnTo>
                  <a:pt x="1542031" y="1373162"/>
                </a:lnTo>
                <a:lnTo>
                  <a:pt x="1553471" y="1373162"/>
                </a:lnTo>
                <a:lnTo>
                  <a:pt x="1564910" y="1373162"/>
                </a:lnTo>
                <a:lnTo>
                  <a:pt x="1576349" y="1373162"/>
                </a:lnTo>
                <a:lnTo>
                  <a:pt x="1587789" y="1373162"/>
                </a:lnTo>
                <a:lnTo>
                  <a:pt x="1599229" y="1373162"/>
                </a:lnTo>
                <a:lnTo>
                  <a:pt x="1610668" y="1373162"/>
                </a:lnTo>
                <a:lnTo>
                  <a:pt x="1622107" y="1373162"/>
                </a:lnTo>
                <a:lnTo>
                  <a:pt x="1633547" y="1373162"/>
                </a:lnTo>
                <a:lnTo>
                  <a:pt x="1644987" y="1373162"/>
                </a:lnTo>
                <a:lnTo>
                  <a:pt x="1656426" y="1373162"/>
                </a:lnTo>
                <a:lnTo>
                  <a:pt x="1667866" y="1373162"/>
                </a:lnTo>
                <a:lnTo>
                  <a:pt x="1679305" y="1373162"/>
                </a:lnTo>
                <a:lnTo>
                  <a:pt x="1690745" y="1373162"/>
                </a:lnTo>
                <a:lnTo>
                  <a:pt x="1702184" y="1373162"/>
                </a:lnTo>
                <a:lnTo>
                  <a:pt x="1713619" y="1373162"/>
                </a:lnTo>
                <a:lnTo>
                  <a:pt x="1725063" y="1373162"/>
                </a:lnTo>
                <a:lnTo>
                  <a:pt x="1736498" y="1373162"/>
                </a:lnTo>
                <a:lnTo>
                  <a:pt x="1747938" y="1373162"/>
                </a:lnTo>
                <a:lnTo>
                  <a:pt x="1759377" y="1373162"/>
                </a:lnTo>
                <a:lnTo>
                  <a:pt x="1770817" y="1373162"/>
                </a:lnTo>
                <a:lnTo>
                  <a:pt x="1782256" y="1373162"/>
                </a:lnTo>
                <a:lnTo>
                  <a:pt x="1793696" y="1373162"/>
                </a:lnTo>
                <a:lnTo>
                  <a:pt x="1805135" y="1373162"/>
                </a:lnTo>
                <a:lnTo>
                  <a:pt x="1816575" y="1373162"/>
                </a:lnTo>
                <a:lnTo>
                  <a:pt x="1828014" y="1373162"/>
                </a:lnTo>
                <a:lnTo>
                  <a:pt x="1839454" y="1373162"/>
                </a:lnTo>
                <a:lnTo>
                  <a:pt x="1850893" y="1373162"/>
                </a:lnTo>
                <a:lnTo>
                  <a:pt x="1862333" y="1373162"/>
                </a:lnTo>
                <a:lnTo>
                  <a:pt x="1873772" y="1373162"/>
                </a:lnTo>
                <a:lnTo>
                  <a:pt x="1885212" y="1373162"/>
                </a:lnTo>
                <a:lnTo>
                  <a:pt x="1896651" y="1373162"/>
                </a:lnTo>
                <a:lnTo>
                  <a:pt x="1908091" y="1373162"/>
                </a:lnTo>
                <a:lnTo>
                  <a:pt x="1919531" y="1373162"/>
                </a:lnTo>
                <a:lnTo>
                  <a:pt x="1930970" y="1373162"/>
                </a:lnTo>
                <a:lnTo>
                  <a:pt x="1942409" y="1373162"/>
                </a:lnTo>
                <a:lnTo>
                  <a:pt x="1953849" y="1373162"/>
                </a:lnTo>
                <a:lnTo>
                  <a:pt x="1965289" y="1373162"/>
                </a:lnTo>
                <a:lnTo>
                  <a:pt x="1976728" y="1373162"/>
                </a:lnTo>
                <a:lnTo>
                  <a:pt x="1988168" y="1373162"/>
                </a:lnTo>
                <a:lnTo>
                  <a:pt x="1999607" y="1373162"/>
                </a:lnTo>
                <a:lnTo>
                  <a:pt x="2011047" y="1373162"/>
                </a:lnTo>
                <a:lnTo>
                  <a:pt x="2022486" y="1373162"/>
                </a:lnTo>
                <a:lnTo>
                  <a:pt x="2033926" y="1373162"/>
                </a:lnTo>
                <a:lnTo>
                  <a:pt x="2045365" y="1373162"/>
                </a:lnTo>
                <a:lnTo>
                  <a:pt x="2056805" y="1373162"/>
                </a:lnTo>
                <a:lnTo>
                  <a:pt x="2068244" y="1373162"/>
                </a:lnTo>
                <a:lnTo>
                  <a:pt x="2079684" y="1373162"/>
                </a:lnTo>
                <a:lnTo>
                  <a:pt x="2091123" y="1373162"/>
                </a:lnTo>
                <a:lnTo>
                  <a:pt x="2102563" y="1373162"/>
                </a:lnTo>
                <a:lnTo>
                  <a:pt x="2114002" y="1373162"/>
                </a:lnTo>
                <a:lnTo>
                  <a:pt x="2125442" y="1373162"/>
                </a:lnTo>
                <a:lnTo>
                  <a:pt x="2136882" y="1373162"/>
                </a:lnTo>
                <a:lnTo>
                  <a:pt x="2148321" y="1373162"/>
                </a:lnTo>
                <a:lnTo>
                  <a:pt x="2159760" y="1373162"/>
                </a:lnTo>
                <a:lnTo>
                  <a:pt x="2171200" y="1373162"/>
                </a:lnTo>
                <a:lnTo>
                  <a:pt x="2182640" y="1373162"/>
                </a:lnTo>
                <a:lnTo>
                  <a:pt x="2194079" y="1373162"/>
                </a:lnTo>
                <a:lnTo>
                  <a:pt x="2205519" y="1373162"/>
                </a:lnTo>
                <a:lnTo>
                  <a:pt x="2216958" y="1373162"/>
                </a:lnTo>
                <a:lnTo>
                  <a:pt x="2228393" y="1373162"/>
                </a:lnTo>
                <a:lnTo>
                  <a:pt x="2239837" y="1373162"/>
                </a:lnTo>
                <a:lnTo>
                  <a:pt x="2251272" y="1373162"/>
                </a:lnTo>
                <a:lnTo>
                  <a:pt x="2262716" y="1373162"/>
                </a:lnTo>
                <a:lnTo>
                  <a:pt x="2274151" y="1373162"/>
                </a:lnTo>
                <a:lnTo>
                  <a:pt x="2285591" y="1373162"/>
                </a:lnTo>
                <a:lnTo>
                  <a:pt x="2297030" y="1373162"/>
                </a:lnTo>
                <a:lnTo>
                  <a:pt x="2308470" y="1373162"/>
                </a:lnTo>
                <a:lnTo>
                  <a:pt x="2319909" y="1373162"/>
                </a:lnTo>
                <a:lnTo>
                  <a:pt x="2331349" y="1373162"/>
                </a:lnTo>
                <a:lnTo>
                  <a:pt x="2342788" y="1373162"/>
                </a:lnTo>
                <a:lnTo>
                  <a:pt x="2354228" y="1373162"/>
                </a:lnTo>
                <a:lnTo>
                  <a:pt x="2365667" y="1373162"/>
                </a:lnTo>
                <a:lnTo>
                  <a:pt x="2377107" y="1373162"/>
                </a:lnTo>
                <a:lnTo>
                  <a:pt x="2388546" y="1373162"/>
                </a:lnTo>
                <a:lnTo>
                  <a:pt x="2399986" y="1373162"/>
                </a:lnTo>
                <a:lnTo>
                  <a:pt x="2411425" y="1373162"/>
                </a:lnTo>
                <a:lnTo>
                  <a:pt x="2422865" y="1373162"/>
                </a:lnTo>
                <a:lnTo>
                  <a:pt x="2434304" y="1373162"/>
                </a:lnTo>
                <a:lnTo>
                  <a:pt x="2445744" y="1373162"/>
                </a:lnTo>
                <a:lnTo>
                  <a:pt x="2457184" y="1373162"/>
                </a:lnTo>
                <a:lnTo>
                  <a:pt x="2468623" y="1373162"/>
                </a:lnTo>
                <a:lnTo>
                  <a:pt x="2480062" y="1373162"/>
                </a:lnTo>
                <a:lnTo>
                  <a:pt x="2491502" y="1373162"/>
                </a:lnTo>
                <a:lnTo>
                  <a:pt x="2502942" y="1373162"/>
                </a:lnTo>
                <a:lnTo>
                  <a:pt x="2514381" y="1373162"/>
                </a:lnTo>
                <a:lnTo>
                  <a:pt x="2525821" y="1373162"/>
                </a:lnTo>
                <a:lnTo>
                  <a:pt x="2537260" y="1373162"/>
                </a:lnTo>
                <a:lnTo>
                  <a:pt x="2548700" y="1373162"/>
                </a:lnTo>
                <a:lnTo>
                  <a:pt x="2560139" y="1373162"/>
                </a:lnTo>
                <a:lnTo>
                  <a:pt x="2571579" y="1373162"/>
                </a:lnTo>
                <a:lnTo>
                  <a:pt x="2583018" y="1373162"/>
                </a:lnTo>
                <a:lnTo>
                  <a:pt x="2594458" y="1373162"/>
                </a:lnTo>
                <a:lnTo>
                  <a:pt x="2605897" y="1373162"/>
                </a:lnTo>
                <a:lnTo>
                  <a:pt x="2617337" y="1373162"/>
                </a:lnTo>
                <a:lnTo>
                  <a:pt x="2628776" y="1373162"/>
                </a:lnTo>
                <a:lnTo>
                  <a:pt x="2640216" y="1373162"/>
                </a:lnTo>
                <a:lnTo>
                  <a:pt x="2651655" y="1373162"/>
                </a:lnTo>
                <a:lnTo>
                  <a:pt x="2663095" y="1373162"/>
                </a:lnTo>
                <a:lnTo>
                  <a:pt x="2674535" y="1373162"/>
                </a:lnTo>
                <a:lnTo>
                  <a:pt x="2685974" y="1373162"/>
                </a:lnTo>
                <a:lnTo>
                  <a:pt x="2697413" y="1373162"/>
                </a:lnTo>
                <a:lnTo>
                  <a:pt x="2708853" y="1373162"/>
                </a:lnTo>
                <a:lnTo>
                  <a:pt x="2720293" y="1373162"/>
                </a:lnTo>
                <a:lnTo>
                  <a:pt x="2731727" y="1373162"/>
                </a:lnTo>
                <a:lnTo>
                  <a:pt x="2743172" y="1373162"/>
                </a:lnTo>
                <a:lnTo>
                  <a:pt x="2754611" y="1373162"/>
                </a:lnTo>
                <a:lnTo>
                  <a:pt x="2766046" y="1373162"/>
                </a:lnTo>
                <a:lnTo>
                  <a:pt x="2777490" y="1373162"/>
                </a:lnTo>
                <a:lnTo>
                  <a:pt x="2788925" y="1373162"/>
                </a:lnTo>
                <a:lnTo>
                  <a:pt x="2800364" y="1373162"/>
                </a:lnTo>
                <a:lnTo>
                  <a:pt x="2811804" y="1373162"/>
                </a:lnTo>
                <a:lnTo>
                  <a:pt x="2823243" y="1373162"/>
                </a:lnTo>
                <a:lnTo>
                  <a:pt x="2834683" y="1373162"/>
                </a:lnTo>
                <a:lnTo>
                  <a:pt x="2846123" y="1373162"/>
                </a:lnTo>
                <a:lnTo>
                  <a:pt x="2857562" y="1373162"/>
                </a:lnTo>
                <a:lnTo>
                  <a:pt x="2869001" y="1373162"/>
                </a:lnTo>
                <a:lnTo>
                  <a:pt x="2880441" y="1373162"/>
                </a:lnTo>
                <a:lnTo>
                  <a:pt x="2891881" y="1373162"/>
                </a:lnTo>
                <a:lnTo>
                  <a:pt x="2903320" y="1373162"/>
                </a:lnTo>
                <a:lnTo>
                  <a:pt x="2914760" y="1373162"/>
                </a:lnTo>
                <a:lnTo>
                  <a:pt x="2926199" y="1373162"/>
                </a:lnTo>
                <a:lnTo>
                  <a:pt x="2937639" y="1373162"/>
                </a:lnTo>
                <a:lnTo>
                  <a:pt x="2949078" y="1373162"/>
                </a:lnTo>
                <a:lnTo>
                  <a:pt x="2960518" y="1373162"/>
                </a:lnTo>
                <a:lnTo>
                  <a:pt x="2971957" y="1373162"/>
                </a:lnTo>
                <a:lnTo>
                  <a:pt x="2983397" y="1373162"/>
                </a:lnTo>
                <a:lnTo>
                  <a:pt x="2994837" y="1373162"/>
                </a:lnTo>
                <a:lnTo>
                  <a:pt x="3006276" y="1373162"/>
                </a:lnTo>
                <a:lnTo>
                  <a:pt x="3017715" y="1373162"/>
                </a:lnTo>
                <a:lnTo>
                  <a:pt x="3029155" y="1373162"/>
                </a:lnTo>
                <a:lnTo>
                  <a:pt x="3040594" y="1373162"/>
                </a:lnTo>
                <a:lnTo>
                  <a:pt x="3052034" y="1373162"/>
                </a:lnTo>
                <a:lnTo>
                  <a:pt x="3063474" y="1373162"/>
                </a:lnTo>
                <a:lnTo>
                  <a:pt x="3074913" y="1373162"/>
                </a:lnTo>
                <a:lnTo>
                  <a:pt x="3086352" y="1373162"/>
                </a:lnTo>
                <a:lnTo>
                  <a:pt x="3097792" y="1373162"/>
                </a:lnTo>
                <a:lnTo>
                  <a:pt x="3109232" y="1373162"/>
                </a:lnTo>
                <a:lnTo>
                  <a:pt x="3120671" y="1373162"/>
                </a:lnTo>
                <a:lnTo>
                  <a:pt x="3132111" y="1373162"/>
                </a:lnTo>
                <a:lnTo>
                  <a:pt x="3143550" y="1373162"/>
                </a:lnTo>
                <a:lnTo>
                  <a:pt x="3154990" y="1373162"/>
                </a:lnTo>
                <a:lnTo>
                  <a:pt x="3166429" y="1373162"/>
                </a:lnTo>
                <a:lnTo>
                  <a:pt x="3177869" y="1373162"/>
                </a:lnTo>
                <a:lnTo>
                  <a:pt x="3189308" y="1373162"/>
                </a:lnTo>
                <a:lnTo>
                  <a:pt x="3200748" y="1373162"/>
                </a:lnTo>
                <a:lnTo>
                  <a:pt x="3212187" y="1373162"/>
                </a:lnTo>
                <a:lnTo>
                  <a:pt x="3223627" y="1373162"/>
                </a:lnTo>
                <a:lnTo>
                  <a:pt x="3235066" y="1373162"/>
                </a:lnTo>
                <a:lnTo>
                  <a:pt x="3246501" y="1373162"/>
                </a:lnTo>
                <a:lnTo>
                  <a:pt x="3257945" y="1373162"/>
                </a:lnTo>
                <a:lnTo>
                  <a:pt x="3269385" y="1373162"/>
                </a:lnTo>
                <a:lnTo>
                  <a:pt x="3280825" y="1373162"/>
                </a:lnTo>
                <a:lnTo>
                  <a:pt x="3292264" y="1373162"/>
                </a:lnTo>
                <a:lnTo>
                  <a:pt x="3303699" y="1373162"/>
                </a:lnTo>
                <a:lnTo>
                  <a:pt x="3315143" y="1373162"/>
                </a:lnTo>
                <a:lnTo>
                  <a:pt x="3326578" y="1373162"/>
                </a:lnTo>
                <a:lnTo>
                  <a:pt x="3338017" y="1373162"/>
                </a:lnTo>
                <a:lnTo>
                  <a:pt x="3349457" y="1373162"/>
                </a:lnTo>
                <a:lnTo>
                  <a:pt x="3360896" y="1373162"/>
                </a:lnTo>
                <a:lnTo>
                  <a:pt x="3372336" y="1373162"/>
                </a:lnTo>
                <a:lnTo>
                  <a:pt x="3383776" y="1373162"/>
                </a:lnTo>
                <a:lnTo>
                  <a:pt x="3395215" y="1373162"/>
                </a:lnTo>
                <a:lnTo>
                  <a:pt x="3406654" y="1373162"/>
                </a:lnTo>
                <a:lnTo>
                  <a:pt x="3418094" y="1373162"/>
                </a:lnTo>
                <a:lnTo>
                  <a:pt x="3429534" y="1373162"/>
                </a:lnTo>
                <a:lnTo>
                  <a:pt x="3440973" y="1373162"/>
                </a:lnTo>
                <a:lnTo>
                  <a:pt x="3452413" y="1373162"/>
                </a:lnTo>
                <a:lnTo>
                  <a:pt x="3463852" y="1373162"/>
                </a:lnTo>
                <a:lnTo>
                  <a:pt x="3475292" y="1373162"/>
                </a:lnTo>
                <a:lnTo>
                  <a:pt x="3486731" y="1373162"/>
                </a:lnTo>
                <a:lnTo>
                  <a:pt x="3498171" y="1373162"/>
                </a:lnTo>
                <a:lnTo>
                  <a:pt x="3509610" y="1373162"/>
                </a:lnTo>
                <a:lnTo>
                  <a:pt x="3521050" y="1373162"/>
                </a:lnTo>
                <a:lnTo>
                  <a:pt x="3532489" y="1373162"/>
                </a:lnTo>
                <a:lnTo>
                  <a:pt x="3543929" y="1373162"/>
                </a:lnTo>
                <a:lnTo>
                  <a:pt x="3555368" y="1373162"/>
                </a:lnTo>
                <a:lnTo>
                  <a:pt x="3566808" y="1373162"/>
                </a:lnTo>
                <a:lnTo>
                  <a:pt x="3578247" y="1373162"/>
                </a:lnTo>
                <a:lnTo>
                  <a:pt x="3589687" y="1373162"/>
                </a:lnTo>
                <a:lnTo>
                  <a:pt x="3601127" y="1373162"/>
                </a:lnTo>
                <a:lnTo>
                  <a:pt x="3612566" y="1373162"/>
                </a:lnTo>
                <a:lnTo>
                  <a:pt x="3624005" y="1373162"/>
                </a:lnTo>
                <a:lnTo>
                  <a:pt x="3635445" y="1373162"/>
                </a:lnTo>
                <a:lnTo>
                  <a:pt x="3646885" y="1373162"/>
                </a:lnTo>
                <a:lnTo>
                  <a:pt x="3658324" y="1373162"/>
                </a:lnTo>
                <a:lnTo>
                  <a:pt x="3669764" y="1373162"/>
                </a:lnTo>
                <a:lnTo>
                  <a:pt x="3681203" y="1373162"/>
                </a:lnTo>
                <a:lnTo>
                  <a:pt x="3692643" y="1373162"/>
                </a:lnTo>
                <a:lnTo>
                  <a:pt x="3704082" y="1373162"/>
                </a:lnTo>
                <a:lnTo>
                  <a:pt x="3715522" y="1373162"/>
                </a:lnTo>
                <a:lnTo>
                  <a:pt x="3726961" y="1373162"/>
                </a:lnTo>
                <a:lnTo>
                  <a:pt x="3738401" y="1373162"/>
                </a:lnTo>
                <a:lnTo>
                  <a:pt x="3749840" y="1373162"/>
                </a:lnTo>
                <a:lnTo>
                  <a:pt x="3761280" y="1373162"/>
                </a:lnTo>
                <a:lnTo>
                  <a:pt x="3772719" y="1373162"/>
                </a:lnTo>
                <a:lnTo>
                  <a:pt x="3784154" y="1373162"/>
                </a:lnTo>
                <a:lnTo>
                  <a:pt x="3795598" y="1373162"/>
                </a:lnTo>
                <a:lnTo>
                  <a:pt x="3807033" y="1373162"/>
                </a:lnTo>
                <a:lnTo>
                  <a:pt x="3818473" y="1373162"/>
                </a:lnTo>
                <a:lnTo>
                  <a:pt x="3829917" y="1373162"/>
                </a:lnTo>
                <a:lnTo>
                  <a:pt x="3841352" y="1373162"/>
                </a:lnTo>
                <a:lnTo>
                  <a:pt x="3852791" y="1373162"/>
                </a:lnTo>
                <a:lnTo>
                  <a:pt x="3864231" y="1373162"/>
                </a:lnTo>
                <a:lnTo>
                  <a:pt x="3875670" y="1373162"/>
                </a:lnTo>
                <a:lnTo>
                  <a:pt x="3887110" y="1373162"/>
                </a:lnTo>
                <a:lnTo>
                  <a:pt x="3898549" y="1373162"/>
                </a:lnTo>
                <a:lnTo>
                  <a:pt x="3909989" y="1373162"/>
                </a:lnTo>
                <a:lnTo>
                  <a:pt x="3921447" y="1373162"/>
                </a:lnTo>
                <a:lnTo>
                  <a:pt x="3932878" y="1373162"/>
                </a:lnTo>
                <a:lnTo>
                  <a:pt x="3944307" y="1373162"/>
                </a:lnTo>
                <a:lnTo>
                  <a:pt x="3955737" y="1373162"/>
                </a:lnTo>
                <a:lnTo>
                  <a:pt x="3967167" y="1373162"/>
                </a:lnTo>
                <a:lnTo>
                  <a:pt x="3978645" y="1373162"/>
                </a:lnTo>
                <a:lnTo>
                  <a:pt x="3990075" y="1373162"/>
                </a:lnTo>
                <a:lnTo>
                  <a:pt x="4001505" y="1373162"/>
                </a:lnTo>
                <a:lnTo>
                  <a:pt x="4012935" y="1373162"/>
                </a:lnTo>
                <a:lnTo>
                  <a:pt x="4024365" y="1373162"/>
                </a:lnTo>
                <a:lnTo>
                  <a:pt x="4035843" y="1373162"/>
                </a:lnTo>
                <a:lnTo>
                  <a:pt x="4047273" y="1373162"/>
                </a:lnTo>
                <a:lnTo>
                  <a:pt x="4058702" y="1373162"/>
                </a:lnTo>
                <a:lnTo>
                  <a:pt x="4070133" y="1373162"/>
                </a:lnTo>
                <a:lnTo>
                  <a:pt x="4081563" y="1373162"/>
                </a:lnTo>
                <a:lnTo>
                  <a:pt x="4093040" y="1373162"/>
                </a:lnTo>
                <a:lnTo>
                  <a:pt x="4104471" y="1373162"/>
                </a:lnTo>
                <a:lnTo>
                  <a:pt x="4115900" y="1373162"/>
                </a:lnTo>
                <a:lnTo>
                  <a:pt x="4127330" y="1373162"/>
                </a:lnTo>
                <a:lnTo>
                  <a:pt x="4138760" y="1373162"/>
                </a:lnTo>
                <a:lnTo>
                  <a:pt x="4150238" y="1373162"/>
                </a:lnTo>
                <a:lnTo>
                  <a:pt x="4161668" y="1373162"/>
                </a:lnTo>
                <a:lnTo>
                  <a:pt x="4173098" y="1373162"/>
                </a:lnTo>
                <a:lnTo>
                  <a:pt x="4184528" y="1373162"/>
                </a:lnTo>
                <a:lnTo>
                  <a:pt x="4195958" y="1373162"/>
                </a:lnTo>
                <a:lnTo>
                  <a:pt x="4207436" y="1373162"/>
                </a:lnTo>
                <a:lnTo>
                  <a:pt x="4218865" y="1373162"/>
                </a:lnTo>
                <a:lnTo>
                  <a:pt x="4230296" y="1373162"/>
                </a:lnTo>
                <a:lnTo>
                  <a:pt x="4241726" y="1373162"/>
                </a:lnTo>
                <a:lnTo>
                  <a:pt x="4253156" y="1373162"/>
                </a:lnTo>
                <a:lnTo>
                  <a:pt x="4264634" y="1373162"/>
                </a:lnTo>
                <a:lnTo>
                  <a:pt x="4276063" y="1373162"/>
                </a:lnTo>
                <a:lnTo>
                  <a:pt x="4287493" y="1373162"/>
                </a:lnTo>
                <a:lnTo>
                  <a:pt x="4298923" y="1373162"/>
                </a:lnTo>
                <a:lnTo>
                  <a:pt x="4310353" y="1373162"/>
                </a:lnTo>
                <a:lnTo>
                  <a:pt x="4321831" y="1373162"/>
                </a:lnTo>
                <a:lnTo>
                  <a:pt x="4333261" y="1373162"/>
                </a:lnTo>
                <a:lnTo>
                  <a:pt x="4344691" y="1373162"/>
                </a:lnTo>
                <a:lnTo>
                  <a:pt x="4356121" y="1373162"/>
                </a:lnTo>
                <a:lnTo>
                  <a:pt x="4367551" y="1373162"/>
                </a:lnTo>
                <a:lnTo>
                  <a:pt x="4379028" y="1373162"/>
                </a:lnTo>
                <a:lnTo>
                  <a:pt x="4390458" y="1373162"/>
                </a:lnTo>
                <a:lnTo>
                  <a:pt x="4401889" y="1373162"/>
                </a:lnTo>
                <a:lnTo>
                  <a:pt x="4413319" y="1373162"/>
                </a:lnTo>
                <a:lnTo>
                  <a:pt x="4424749" y="1373162"/>
                </a:lnTo>
                <a:lnTo>
                  <a:pt x="4436226" y="1373162"/>
                </a:lnTo>
                <a:lnTo>
                  <a:pt x="4447656" y="1373162"/>
                </a:lnTo>
                <a:lnTo>
                  <a:pt x="4459086" y="1373162"/>
                </a:lnTo>
                <a:lnTo>
                  <a:pt x="4470516" y="1373162"/>
                </a:lnTo>
                <a:lnTo>
                  <a:pt x="4481946" y="1373162"/>
                </a:lnTo>
                <a:lnTo>
                  <a:pt x="4493424" y="1373162"/>
                </a:lnTo>
                <a:lnTo>
                  <a:pt x="4504854" y="1373162"/>
                </a:lnTo>
                <a:lnTo>
                  <a:pt x="4516284" y="1373162"/>
                </a:lnTo>
                <a:lnTo>
                  <a:pt x="4527714" y="1373162"/>
                </a:lnTo>
                <a:lnTo>
                  <a:pt x="4539144" y="1373162"/>
                </a:lnTo>
                <a:lnTo>
                  <a:pt x="4550621" y="1373162"/>
                </a:lnTo>
                <a:lnTo>
                  <a:pt x="4562051" y="1373162"/>
                </a:lnTo>
                <a:lnTo>
                  <a:pt x="4573482" y="1373162"/>
                </a:lnTo>
                <a:lnTo>
                  <a:pt x="4584912" y="1373162"/>
                </a:lnTo>
                <a:lnTo>
                  <a:pt x="4596341" y="1373162"/>
                </a:lnTo>
                <a:lnTo>
                  <a:pt x="4607771" y="1373162"/>
                </a:lnTo>
                <a:lnTo>
                  <a:pt x="4619249" y="1373162"/>
                </a:lnTo>
                <a:lnTo>
                  <a:pt x="4630679" y="1373162"/>
                </a:lnTo>
                <a:lnTo>
                  <a:pt x="4642109" y="1373162"/>
                </a:lnTo>
                <a:lnTo>
                  <a:pt x="4653539" y="1373162"/>
                </a:lnTo>
                <a:lnTo>
                  <a:pt x="4664969" y="1373162"/>
                </a:lnTo>
                <a:lnTo>
                  <a:pt x="4676447" y="1373162"/>
                </a:lnTo>
                <a:lnTo>
                  <a:pt x="4687877" y="1373162"/>
                </a:lnTo>
                <a:lnTo>
                  <a:pt x="4699306" y="1373162"/>
                </a:lnTo>
                <a:lnTo>
                  <a:pt x="4710737" y="1373162"/>
                </a:lnTo>
                <a:lnTo>
                  <a:pt x="4722167" y="1373162"/>
                </a:lnTo>
                <a:lnTo>
                  <a:pt x="4733644" y="1373162"/>
                </a:lnTo>
                <a:lnTo>
                  <a:pt x="4745075" y="1373162"/>
                </a:lnTo>
                <a:lnTo>
                  <a:pt x="4756504" y="1373162"/>
                </a:lnTo>
                <a:lnTo>
                  <a:pt x="4767934" y="1373162"/>
                </a:lnTo>
                <a:lnTo>
                  <a:pt x="4779364" y="1373162"/>
                </a:lnTo>
                <a:lnTo>
                  <a:pt x="4790842" y="1373162"/>
                </a:lnTo>
                <a:lnTo>
                  <a:pt x="4802272" y="1373162"/>
                </a:lnTo>
                <a:lnTo>
                  <a:pt x="4813702" y="1373162"/>
                </a:lnTo>
                <a:lnTo>
                  <a:pt x="4825132" y="1373162"/>
                </a:lnTo>
                <a:lnTo>
                  <a:pt x="4836562" y="1373162"/>
                </a:lnTo>
                <a:lnTo>
                  <a:pt x="4848040" y="1373162"/>
                </a:lnTo>
                <a:lnTo>
                  <a:pt x="4859469" y="366579"/>
                </a:lnTo>
                <a:lnTo>
                  <a:pt x="4870899" y="315497"/>
                </a:lnTo>
                <a:lnTo>
                  <a:pt x="4882330" y="509302"/>
                </a:lnTo>
                <a:lnTo>
                  <a:pt x="4893760" y="399631"/>
                </a:lnTo>
                <a:lnTo>
                  <a:pt x="4905237" y="118686"/>
                </a:lnTo>
                <a:lnTo>
                  <a:pt x="4916667" y="0"/>
                </a:lnTo>
                <a:lnTo>
                  <a:pt x="4928097" y="52583"/>
                </a:lnTo>
                <a:lnTo>
                  <a:pt x="4939527" y="226857"/>
                </a:lnTo>
                <a:lnTo>
                  <a:pt x="4950957" y="309486"/>
                </a:lnTo>
                <a:lnTo>
                  <a:pt x="4962435" y="566395"/>
                </a:lnTo>
                <a:lnTo>
                  <a:pt x="4973865" y="488271"/>
                </a:lnTo>
                <a:lnTo>
                  <a:pt x="4985295" y="130707"/>
                </a:lnTo>
                <a:lnTo>
                  <a:pt x="4996725" y="97655"/>
                </a:lnTo>
                <a:lnTo>
                  <a:pt x="5008155" y="133712"/>
                </a:lnTo>
                <a:lnTo>
                  <a:pt x="5019632" y="306486"/>
                </a:lnTo>
                <a:lnTo>
                  <a:pt x="5031062" y="1352131"/>
                </a:lnTo>
                <a:lnTo>
                  <a:pt x="5042492" y="1373162"/>
                </a:lnTo>
                <a:lnTo>
                  <a:pt x="5053923" y="1373162"/>
                </a:lnTo>
                <a:lnTo>
                  <a:pt x="5065353" y="1373162"/>
                </a:lnTo>
                <a:lnTo>
                  <a:pt x="5076830" y="1371662"/>
                </a:lnTo>
                <a:lnTo>
                  <a:pt x="5088260" y="1373162"/>
                </a:lnTo>
                <a:lnTo>
                  <a:pt x="5099690" y="1373162"/>
                </a:lnTo>
                <a:lnTo>
                  <a:pt x="5111120" y="1373162"/>
                </a:lnTo>
                <a:lnTo>
                  <a:pt x="5122550" y="1373162"/>
                </a:lnTo>
                <a:lnTo>
                  <a:pt x="5134028" y="1373162"/>
                </a:lnTo>
                <a:lnTo>
                  <a:pt x="5145458" y="1373162"/>
                </a:lnTo>
                <a:lnTo>
                  <a:pt x="5156888" y="1373162"/>
                </a:lnTo>
                <a:lnTo>
                  <a:pt x="5168318" y="1373162"/>
                </a:lnTo>
                <a:lnTo>
                  <a:pt x="5179747" y="1373162"/>
                </a:lnTo>
                <a:lnTo>
                  <a:pt x="5191225" y="1373162"/>
                </a:lnTo>
                <a:lnTo>
                  <a:pt x="5202655" y="1373162"/>
                </a:lnTo>
                <a:lnTo>
                  <a:pt x="5214085" y="1373162"/>
                </a:lnTo>
                <a:lnTo>
                  <a:pt x="5225515" y="1373162"/>
                </a:lnTo>
                <a:lnTo>
                  <a:pt x="5236945" y="1373162"/>
                </a:lnTo>
                <a:lnTo>
                  <a:pt x="5248423" y="1373162"/>
                </a:lnTo>
                <a:lnTo>
                  <a:pt x="5259853" y="1373162"/>
                </a:lnTo>
                <a:lnTo>
                  <a:pt x="5271283" y="1373162"/>
                </a:lnTo>
                <a:lnTo>
                  <a:pt x="5282713" y="1373162"/>
                </a:lnTo>
                <a:lnTo>
                  <a:pt x="5294143" y="1373162"/>
                </a:lnTo>
                <a:lnTo>
                  <a:pt x="5305621" y="1373162"/>
                </a:lnTo>
                <a:lnTo>
                  <a:pt x="5317051" y="1373162"/>
                </a:lnTo>
                <a:lnTo>
                  <a:pt x="5328481" y="1373162"/>
                </a:lnTo>
                <a:lnTo>
                  <a:pt x="5339910" y="1373162"/>
                </a:lnTo>
                <a:lnTo>
                  <a:pt x="5351340" y="1373162"/>
                </a:lnTo>
                <a:lnTo>
                  <a:pt x="5362818" y="1373162"/>
                </a:lnTo>
                <a:lnTo>
                  <a:pt x="5374248" y="1373162"/>
                </a:lnTo>
                <a:lnTo>
                  <a:pt x="5385678" y="1373162"/>
                </a:lnTo>
                <a:lnTo>
                  <a:pt x="5397108" y="1373162"/>
                </a:lnTo>
                <a:lnTo>
                  <a:pt x="5408538" y="1373162"/>
                </a:lnTo>
                <a:lnTo>
                  <a:pt x="5420016" y="1373162"/>
                </a:lnTo>
                <a:lnTo>
                  <a:pt x="5431446" y="1373162"/>
                </a:lnTo>
                <a:lnTo>
                  <a:pt x="5442876" y="1373162"/>
                </a:lnTo>
                <a:lnTo>
                  <a:pt x="5454306" y="1373162"/>
                </a:lnTo>
                <a:lnTo>
                  <a:pt x="5465736" y="1373162"/>
                </a:lnTo>
                <a:lnTo>
                  <a:pt x="5477214" y="1373162"/>
                </a:lnTo>
                <a:lnTo>
                  <a:pt x="5488643" y="1373162"/>
                </a:lnTo>
                <a:lnTo>
                  <a:pt x="5500073" y="1373162"/>
                </a:lnTo>
                <a:lnTo>
                  <a:pt x="5511503" y="1373162"/>
                </a:lnTo>
                <a:lnTo>
                  <a:pt x="5522933" y="1373162"/>
                </a:lnTo>
                <a:lnTo>
                  <a:pt x="5534411" y="1373162"/>
                </a:lnTo>
                <a:lnTo>
                  <a:pt x="5545841" y="1373162"/>
                </a:lnTo>
                <a:lnTo>
                  <a:pt x="5557271" y="1373162"/>
                </a:lnTo>
                <a:lnTo>
                  <a:pt x="5568701" y="1373162"/>
                </a:lnTo>
                <a:lnTo>
                  <a:pt x="5580131" y="1373162"/>
                </a:lnTo>
                <a:lnTo>
                  <a:pt x="5591609" y="1371662"/>
                </a:lnTo>
                <a:lnTo>
                  <a:pt x="5603038" y="1373162"/>
                </a:lnTo>
                <a:lnTo>
                  <a:pt x="5614469" y="1373162"/>
                </a:lnTo>
                <a:lnTo>
                  <a:pt x="5625899" y="1373162"/>
                </a:lnTo>
                <a:lnTo>
                  <a:pt x="5637329" y="1373162"/>
                </a:lnTo>
                <a:lnTo>
                  <a:pt x="5648759" y="1373162"/>
                </a:lnTo>
                <a:lnTo>
                  <a:pt x="5660236" y="1373162"/>
                </a:lnTo>
                <a:lnTo>
                  <a:pt x="5671666" y="1373162"/>
                </a:lnTo>
                <a:lnTo>
                  <a:pt x="5683096" y="1373162"/>
                </a:lnTo>
                <a:lnTo>
                  <a:pt x="5694526" y="1373162"/>
                </a:lnTo>
                <a:lnTo>
                  <a:pt x="5705956" y="1373162"/>
                </a:lnTo>
                <a:lnTo>
                  <a:pt x="5717434" y="1373162"/>
                </a:lnTo>
                <a:lnTo>
                  <a:pt x="5728864" y="1373162"/>
                </a:lnTo>
                <a:lnTo>
                  <a:pt x="5740294" y="1373162"/>
                </a:lnTo>
                <a:lnTo>
                  <a:pt x="5751724" y="1373162"/>
                </a:lnTo>
                <a:lnTo>
                  <a:pt x="5763154" y="1373162"/>
                </a:lnTo>
                <a:lnTo>
                  <a:pt x="5774631" y="1373162"/>
                </a:lnTo>
                <a:lnTo>
                  <a:pt x="5786062" y="1373162"/>
                </a:lnTo>
                <a:lnTo>
                  <a:pt x="5797492" y="1373162"/>
                </a:lnTo>
                <a:lnTo>
                  <a:pt x="5808921" y="1373162"/>
                </a:lnTo>
                <a:lnTo>
                  <a:pt x="5820351" y="1373162"/>
                </a:lnTo>
                <a:lnTo>
                  <a:pt x="5831829" y="1373162"/>
                </a:lnTo>
                <a:lnTo>
                  <a:pt x="5843259" y="1373162"/>
                </a:lnTo>
                <a:lnTo>
                  <a:pt x="5854689" y="1373162"/>
                </a:lnTo>
                <a:lnTo>
                  <a:pt x="5866119" y="1373162"/>
                </a:lnTo>
                <a:lnTo>
                  <a:pt x="5877549" y="1373162"/>
                </a:lnTo>
                <a:lnTo>
                  <a:pt x="5889027" y="1373162"/>
                </a:lnTo>
                <a:lnTo>
                  <a:pt x="5900457" y="1373162"/>
                </a:lnTo>
                <a:lnTo>
                  <a:pt x="5911887" y="1373162"/>
                </a:lnTo>
                <a:lnTo>
                  <a:pt x="5923317" y="1373162"/>
                </a:lnTo>
                <a:lnTo>
                  <a:pt x="5934747" y="1373162"/>
                </a:lnTo>
                <a:lnTo>
                  <a:pt x="5946225" y="1373162"/>
                </a:lnTo>
                <a:lnTo>
                  <a:pt x="5957655" y="1373162"/>
                </a:lnTo>
                <a:lnTo>
                  <a:pt x="5969084" y="1373162"/>
                </a:lnTo>
                <a:lnTo>
                  <a:pt x="5980514" y="1373162"/>
                </a:lnTo>
                <a:lnTo>
                  <a:pt x="5991944" y="1373162"/>
                </a:lnTo>
                <a:lnTo>
                  <a:pt x="6003422" y="1373162"/>
                </a:lnTo>
                <a:lnTo>
                  <a:pt x="6014852" y="1373162"/>
                </a:lnTo>
                <a:lnTo>
                  <a:pt x="6026282" y="1373162"/>
                </a:lnTo>
                <a:lnTo>
                  <a:pt x="6037712" y="1373162"/>
                </a:lnTo>
                <a:lnTo>
                  <a:pt x="6049142" y="1373162"/>
                </a:lnTo>
                <a:lnTo>
                  <a:pt x="6060620" y="1373162"/>
                </a:lnTo>
                <a:lnTo>
                  <a:pt x="6072049" y="1373162"/>
                </a:lnTo>
                <a:lnTo>
                  <a:pt x="6083480" y="1373162"/>
                </a:lnTo>
                <a:lnTo>
                  <a:pt x="6094910" y="1373162"/>
                </a:lnTo>
                <a:lnTo>
                  <a:pt x="6106340" y="1373162"/>
                </a:lnTo>
                <a:lnTo>
                  <a:pt x="6117818" y="1373162"/>
                </a:lnTo>
                <a:lnTo>
                  <a:pt x="6129247" y="1373162"/>
                </a:lnTo>
                <a:lnTo>
                  <a:pt x="6140677" y="1373162"/>
                </a:lnTo>
                <a:lnTo>
                  <a:pt x="6152107" y="1373162"/>
                </a:lnTo>
                <a:lnTo>
                  <a:pt x="6163537" y="1373162"/>
                </a:lnTo>
                <a:lnTo>
                  <a:pt x="6175015" y="1373162"/>
                </a:lnTo>
                <a:lnTo>
                  <a:pt x="6186445" y="1373162"/>
                </a:lnTo>
                <a:lnTo>
                  <a:pt x="6197875" y="1373162"/>
                </a:lnTo>
                <a:lnTo>
                  <a:pt x="6209305" y="1373162"/>
                </a:lnTo>
                <a:lnTo>
                  <a:pt x="6220735" y="1373162"/>
                </a:lnTo>
                <a:lnTo>
                  <a:pt x="6232212" y="1373162"/>
                </a:lnTo>
                <a:lnTo>
                  <a:pt x="6243642" y="1373162"/>
                </a:lnTo>
                <a:lnTo>
                  <a:pt x="6255073" y="1373162"/>
                </a:lnTo>
                <a:lnTo>
                  <a:pt x="6266503" y="1373162"/>
                </a:lnTo>
                <a:lnTo>
                  <a:pt x="6277933" y="1373162"/>
                </a:lnTo>
                <a:lnTo>
                  <a:pt x="6289410" y="1373162"/>
                </a:lnTo>
                <a:lnTo>
                  <a:pt x="6300840" y="1373162"/>
                </a:lnTo>
                <a:lnTo>
                  <a:pt x="6312270" y="1373162"/>
                </a:lnTo>
                <a:lnTo>
                  <a:pt x="6323700" y="1373162"/>
                </a:lnTo>
                <a:lnTo>
                  <a:pt x="6335130" y="1373162"/>
                </a:lnTo>
                <a:lnTo>
                  <a:pt x="6346608" y="1373162"/>
                </a:lnTo>
                <a:lnTo>
                  <a:pt x="6358038" y="1373162"/>
                </a:lnTo>
                <a:lnTo>
                  <a:pt x="6369468" y="1373162"/>
                </a:lnTo>
                <a:lnTo>
                  <a:pt x="6380898" y="1373162"/>
                </a:lnTo>
                <a:lnTo>
                  <a:pt x="6392328" y="1373162"/>
                </a:lnTo>
                <a:lnTo>
                  <a:pt x="6403805" y="1373162"/>
                </a:lnTo>
                <a:lnTo>
                  <a:pt x="6415235" y="1373162"/>
                </a:lnTo>
                <a:lnTo>
                  <a:pt x="6426666" y="1373162"/>
                </a:lnTo>
                <a:lnTo>
                  <a:pt x="6438096" y="1373162"/>
                </a:lnTo>
                <a:lnTo>
                  <a:pt x="6449525" y="1373162"/>
                </a:lnTo>
                <a:lnTo>
                  <a:pt x="6461003" y="1373162"/>
                </a:lnTo>
                <a:lnTo>
                  <a:pt x="6472433" y="1373162"/>
                </a:lnTo>
                <a:lnTo>
                  <a:pt x="6483863" y="1373162"/>
                </a:lnTo>
                <a:lnTo>
                  <a:pt x="6495293" y="1373162"/>
                </a:lnTo>
                <a:lnTo>
                  <a:pt x="6506723" y="1373162"/>
                </a:lnTo>
                <a:lnTo>
                  <a:pt x="6518201" y="1373162"/>
                </a:lnTo>
                <a:lnTo>
                  <a:pt x="6529631" y="1373162"/>
                </a:lnTo>
                <a:lnTo>
                  <a:pt x="6541061" y="1373162"/>
                </a:lnTo>
                <a:lnTo>
                  <a:pt x="6552490" y="1373162"/>
                </a:lnTo>
                <a:lnTo>
                  <a:pt x="6563921" y="1373162"/>
                </a:lnTo>
                <a:lnTo>
                  <a:pt x="6575398" y="1373162"/>
                </a:lnTo>
                <a:lnTo>
                  <a:pt x="6586828" y="1373162"/>
                </a:lnTo>
                <a:lnTo>
                  <a:pt x="6598259" y="1373162"/>
                </a:lnTo>
                <a:lnTo>
                  <a:pt x="6609688" y="1373162"/>
                </a:lnTo>
                <a:lnTo>
                  <a:pt x="6621118" y="1373162"/>
                </a:lnTo>
                <a:lnTo>
                  <a:pt x="6632596" y="1373162"/>
                </a:lnTo>
                <a:lnTo>
                  <a:pt x="6644026" y="1373162"/>
                </a:lnTo>
                <a:lnTo>
                  <a:pt x="6655456" y="1373162"/>
                </a:lnTo>
                <a:lnTo>
                  <a:pt x="6666886" y="1373162"/>
                </a:lnTo>
                <a:lnTo>
                  <a:pt x="6678316" y="1373162"/>
                </a:lnTo>
                <a:lnTo>
                  <a:pt x="6689794" y="1373162"/>
                </a:lnTo>
                <a:lnTo>
                  <a:pt x="6701224" y="1373162"/>
                </a:lnTo>
                <a:lnTo>
                  <a:pt x="6712653" y="1373162"/>
                </a:lnTo>
                <a:lnTo>
                  <a:pt x="6724083" y="1373162"/>
                </a:lnTo>
                <a:lnTo>
                  <a:pt x="6735514" y="1373162"/>
                </a:lnTo>
                <a:lnTo>
                  <a:pt x="6746944" y="1373162"/>
                </a:lnTo>
                <a:lnTo>
                  <a:pt x="6758421" y="1373162"/>
                </a:lnTo>
                <a:lnTo>
                  <a:pt x="6769851" y="1373162"/>
                </a:lnTo>
                <a:lnTo>
                  <a:pt x="6781281" y="1373162"/>
                </a:lnTo>
                <a:lnTo>
                  <a:pt x="6792711" y="1373162"/>
                </a:lnTo>
                <a:lnTo>
                  <a:pt x="6804141" y="1373162"/>
                </a:lnTo>
                <a:lnTo>
                  <a:pt x="6815619" y="1373162"/>
                </a:lnTo>
                <a:lnTo>
                  <a:pt x="6827049" y="1373162"/>
                </a:lnTo>
                <a:lnTo>
                  <a:pt x="6838479" y="1373162"/>
                </a:lnTo>
                <a:lnTo>
                  <a:pt x="6849909" y="1373162"/>
                </a:lnTo>
                <a:lnTo>
                  <a:pt x="6861339" y="1373162"/>
                </a:lnTo>
                <a:lnTo>
                  <a:pt x="6872816" y="1373162"/>
                </a:lnTo>
                <a:lnTo>
                  <a:pt x="6884246" y="1373162"/>
                </a:lnTo>
                <a:lnTo>
                  <a:pt x="6895676" y="1373162"/>
                </a:lnTo>
                <a:lnTo>
                  <a:pt x="6907107" y="1373162"/>
                </a:lnTo>
                <a:lnTo>
                  <a:pt x="6918537" y="1373162"/>
                </a:lnTo>
                <a:lnTo>
                  <a:pt x="6930014" y="1373162"/>
                </a:lnTo>
                <a:lnTo>
                  <a:pt x="6941444" y="1373162"/>
                </a:lnTo>
                <a:lnTo>
                  <a:pt x="6952874" y="1373162"/>
                </a:lnTo>
                <a:lnTo>
                  <a:pt x="6964304" y="1373162"/>
                </a:lnTo>
                <a:lnTo>
                  <a:pt x="6975734" y="1373162"/>
                </a:lnTo>
                <a:lnTo>
                  <a:pt x="6987212" y="1373162"/>
                </a:lnTo>
                <a:lnTo>
                  <a:pt x="6998642" y="1373162"/>
                </a:lnTo>
                <a:lnTo>
                  <a:pt x="7010072" y="1373162"/>
                </a:lnTo>
                <a:lnTo>
                  <a:pt x="7021502" y="1373162"/>
                </a:lnTo>
                <a:lnTo>
                  <a:pt x="7032931" y="1373162"/>
                </a:lnTo>
                <a:lnTo>
                  <a:pt x="7044409" y="1373162"/>
                </a:lnTo>
                <a:lnTo>
                  <a:pt x="7055839" y="1373162"/>
                </a:lnTo>
                <a:lnTo>
                  <a:pt x="7067269" y="1373162"/>
                </a:lnTo>
                <a:lnTo>
                  <a:pt x="7078700" y="1373162"/>
                </a:lnTo>
                <a:lnTo>
                  <a:pt x="7090129" y="1373162"/>
                </a:lnTo>
                <a:lnTo>
                  <a:pt x="7101607" y="1373162"/>
                </a:lnTo>
                <a:lnTo>
                  <a:pt x="7113037" y="1373162"/>
                </a:lnTo>
                <a:lnTo>
                  <a:pt x="7124467" y="1373162"/>
                </a:lnTo>
                <a:lnTo>
                  <a:pt x="7135897" y="1373162"/>
                </a:lnTo>
                <a:lnTo>
                  <a:pt x="7147327" y="1373162"/>
                </a:lnTo>
                <a:lnTo>
                  <a:pt x="7158805" y="1373162"/>
                </a:lnTo>
                <a:lnTo>
                  <a:pt x="7170235" y="1373162"/>
                </a:lnTo>
                <a:lnTo>
                  <a:pt x="7181665" y="1373162"/>
                </a:lnTo>
                <a:lnTo>
                  <a:pt x="7193094" y="1373162"/>
                </a:lnTo>
                <a:lnTo>
                  <a:pt x="7204524" y="1373162"/>
                </a:lnTo>
                <a:lnTo>
                  <a:pt x="7216002" y="1373162"/>
                </a:lnTo>
                <a:lnTo>
                  <a:pt x="7227432" y="1373162"/>
                </a:lnTo>
                <a:lnTo>
                  <a:pt x="7238862" y="1373162"/>
                </a:lnTo>
                <a:lnTo>
                  <a:pt x="7250292" y="1373162"/>
                </a:lnTo>
                <a:lnTo>
                  <a:pt x="7261722" y="1373162"/>
                </a:lnTo>
                <a:lnTo>
                  <a:pt x="7273200" y="1373162"/>
                </a:lnTo>
                <a:lnTo>
                  <a:pt x="7284630" y="1373162"/>
                </a:lnTo>
                <a:lnTo>
                  <a:pt x="7296060" y="1373162"/>
                </a:lnTo>
                <a:lnTo>
                  <a:pt x="7307490" y="1373162"/>
                </a:lnTo>
                <a:lnTo>
                  <a:pt x="7318920" y="1373162"/>
                </a:lnTo>
                <a:lnTo>
                  <a:pt x="7330398" y="1373162"/>
                </a:lnTo>
                <a:lnTo>
                  <a:pt x="7341828" y="1373162"/>
                </a:lnTo>
                <a:lnTo>
                  <a:pt x="7353257" y="1373162"/>
                </a:lnTo>
                <a:lnTo>
                  <a:pt x="7364687" y="1373162"/>
                </a:lnTo>
                <a:lnTo>
                  <a:pt x="7376117" y="1373162"/>
                </a:lnTo>
                <a:lnTo>
                  <a:pt x="7387595" y="1373162"/>
                </a:lnTo>
                <a:lnTo>
                  <a:pt x="7399025" y="1373162"/>
                </a:lnTo>
                <a:lnTo>
                  <a:pt x="7410455" y="1373162"/>
                </a:lnTo>
                <a:lnTo>
                  <a:pt x="7421885" y="1373162"/>
                </a:lnTo>
                <a:lnTo>
                  <a:pt x="7433315" y="1373162"/>
                </a:lnTo>
                <a:lnTo>
                  <a:pt x="7444793" y="1373162"/>
                </a:lnTo>
                <a:lnTo>
                  <a:pt x="7456222" y="1373162"/>
                </a:lnTo>
                <a:lnTo>
                  <a:pt x="7467653" y="1373162"/>
                </a:lnTo>
                <a:lnTo>
                  <a:pt x="7479083" y="1373162"/>
                </a:lnTo>
                <a:lnTo>
                  <a:pt x="7490513" y="1373162"/>
                </a:lnTo>
                <a:lnTo>
                  <a:pt x="7501990" y="1373162"/>
                </a:lnTo>
                <a:lnTo>
                  <a:pt x="7513420" y="1373162"/>
                </a:lnTo>
                <a:lnTo>
                  <a:pt x="7524850" y="1373162"/>
                </a:lnTo>
                <a:lnTo>
                  <a:pt x="7536280" y="1373162"/>
                </a:lnTo>
                <a:lnTo>
                  <a:pt x="7547710" y="1373162"/>
                </a:lnTo>
                <a:lnTo>
                  <a:pt x="7559188" y="1373162"/>
                </a:lnTo>
                <a:lnTo>
                  <a:pt x="7570618" y="1373162"/>
                </a:lnTo>
                <a:lnTo>
                  <a:pt x="7582048" y="1373162"/>
                </a:lnTo>
                <a:lnTo>
                  <a:pt x="7593478" y="1373162"/>
                </a:lnTo>
                <a:lnTo>
                  <a:pt x="7604908" y="1373162"/>
                </a:lnTo>
                <a:lnTo>
                  <a:pt x="7616385" y="1373162"/>
                </a:lnTo>
                <a:lnTo>
                  <a:pt x="7627815" y="1373162"/>
                </a:lnTo>
                <a:lnTo>
                  <a:pt x="7639246" y="1373162"/>
                </a:lnTo>
                <a:lnTo>
                  <a:pt x="7650676" y="1373162"/>
                </a:lnTo>
                <a:lnTo>
                  <a:pt x="7662106" y="1373162"/>
                </a:lnTo>
                <a:lnTo>
                  <a:pt x="7673583" y="1373162"/>
                </a:lnTo>
                <a:lnTo>
                  <a:pt x="7685013" y="1373162"/>
                </a:lnTo>
                <a:lnTo>
                  <a:pt x="7696443" y="1373162"/>
                </a:lnTo>
                <a:lnTo>
                  <a:pt x="7707873" y="1373162"/>
                </a:lnTo>
                <a:lnTo>
                  <a:pt x="7719303" y="1373162"/>
                </a:lnTo>
                <a:lnTo>
                  <a:pt x="7730733" y="1373162"/>
                </a:lnTo>
                <a:lnTo>
                  <a:pt x="7742211" y="1373162"/>
                </a:lnTo>
                <a:lnTo>
                  <a:pt x="7753641" y="1373162"/>
                </a:lnTo>
                <a:lnTo>
                  <a:pt x="7765071" y="1373162"/>
                </a:lnTo>
                <a:lnTo>
                  <a:pt x="7776501" y="1373162"/>
                </a:lnTo>
                <a:lnTo>
                  <a:pt x="7787931" y="1373162"/>
                </a:lnTo>
                <a:lnTo>
                  <a:pt x="7799408" y="1373162"/>
                </a:lnTo>
                <a:lnTo>
                  <a:pt x="7810839" y="1373162"/>
                </a:lnTo>
                <a:lnTo>
                  <a:pt x="7822268" y="1373162"/>
                </a:lnTo>
                <a:lnTo>
                  <a:pt x="7833698" y="1373162"/>
                </a:lnTo>
                <a:lnTo>
                  <a:pt x="7845128" y="1373162"/>
                </a:lnTo>
                <a:lnTo>
                  <a:pt x="7856606" y="1373162"/>
                </a:lnTo>
                <a:lnTo>
                  <a:pt x="7868036" y="1373162"/>
                </a:lnTo>
                <a:lnTo>
                  <a:pt x="7879466" y="1373162"/>
                </a:lnTo>
                <a:lnTo>
                  <a:pt x="7890896" y="1373162"/>
                </a:lnTo>
                <a:lnTo>
                  <a:pt x="7902326" y="1373162"/>
                </a:lnTo>
                <a:lnTo>
                  <a:pt x="7913804" y="1373162"/>
                </a:lnTo>
                <a:lnTo>
                  <a:pt x="7925234" y="1373162"/>
                </a:lnTo>
                <a:lnTo>
                  <a:pt x="7936663" y="1373162"/>
                </a:lnTo>
                <a:lnTo>
                  <a:pt x="7948094" y="1373162"/>
                </a:lnTo>
                <a:lnTo>
                  <a:pt x="7959524" y="1373162"/>
                </a:lnTo>
                <a:lnTo>
                  <a:pt x="7971001" y="1373162"/>
                </a:lnTo>
                <a:lnTo>
                  <a:pt x="7982431" y="1373162"/>
                </a:lnTo>
                <a:lnTo>
                  <a:pt x="7993861" y="1373162"/>
                </a:lnTo>
                <a:lnTo>
                  <a:pt x="8005291" y="1373162"/>
                </a:lnTo>
                <a:lnTo>
                  <a:pt x="8016721" y="1373162"/>
                </a:lnTo>
                <a:lnTo>
                  <a:pt x="8028199" y="1373162"/>
                </a:lnTo>
                <a:lnTo>
                  <a:pt x="8039629" y="1373162"/>
                </a:lnTo>
                <a:lnTo>
                  <a:pt x="8051059" y="1373162"/>
                </a:lnTo>
                <a:lnTo>
                  <a:pt x="8062489" y="1373162"/>
                </a:lnTo>
                <a:lnTo>
                  <a:pt x="8073919" y="1373162"/>
                </a:lnTo>
                <a:lnTo>
                  <a:pt x="8085396" y="1373162"/>
                </a:lnTo>
                <a:lnTo>
                  <a:pt x="8096826" y="1373162"/>
                </a:lnTo>
                <a:lnTo>
                  <a:pt x="8108256" y="1373162"/>
                </a:lnTo>
                <a:lnTo>
                  <a:pt x="8119687" y="1373162"/>
                </a:lnTo>
                <a:lnTo>
                  <a:pt x="8131117" y="1373162"/>
                </a:lnTo>
                <a:lnTo>
                  <a:pt x="8142594" y="1373162"/>
                </a:lnTo>
                <a:lnTo>
                  <a:pt x="8154024" y="1373162"/>
                </a:lnTo>
                <a:lnTo>
                  <a:pt x="8165454" y="1373162"/>
                </a:lnTo>
                <a:lnTo>
                  <a:pt x="8176884" y="1373162"/>
                </a:lnTo>
                <a:lnTo>
                  <a:pt x="8188314" y="1373162"/>
                </a:lnTo>
                <a:lnTo>
                  <a:pt x="8199792" y="1373162"/>
                </a:lnTo>
                <a:lnTo>
                  <a:pt x="8211222" y="1373162"/>
                </a:lnTo>
                <a:lnTo>
                  <a:pt x="8222652" y="1373162"/>
                </a:lnTo>
                <a:lnTo>
                  <a:pt x="8234082" y="1373162"/>
                </a:lnTo>
                <a:lnTo>
                  <a:pt x="8245512" y="1373162"/>
                </a:lnTo>
                <a:lnTo>
                  <a:pt x="8256989" y="1373162"/>
                </a:lnTo>
                <a:lnTo>
                  <a:pt x="8268419" y="1373162"/>
                </a:lnTo>
                <a:lnTo>
                  <a:pt x="8279850" y="1373162"/>
                </a:lnTo>
                <a:lnTo>
                  <a:pt x="8291280" y="1373162"/>
                </a:lnTo>
                <a:lnTo>
                  <a:pt x="8302709" y="1373162"/>
                </a:lnTo>
                <a:lnTo>
                  <a:pt x="8314187" y="1373162"/>
                </a:lnTo>
                <a:lnTo>
                  <a:pt x="8325617" y="1373162"/>
                </a:lnTo>
                <a:lnTo>
                  <a:pt x="8337047" y="1373162"/>
                </a:lnTo>
                <a:lnTo>
                  <a:pt x="8348477" y="1373162"/>
                </a:lnTo>
                <a:lnTo>
                  <a:pt x="8359907" y="1373162"/>
                </a:lnTo>
                <a:lnTo>
                  <a:pt x="8371385" y="1373162"/>
                </a:lnTo>
                <a:lnTo>
                  <a:pt x="8382815" y="1373162"/>
                </a:lnTo>
                <a:lnTo>
                  <a:pt x="8394245" y="1373162"/>
                </a:lnTo>
                <a:lnTo>
                  <a:pt x="8405674" y="1373162"/>
                </a:lnTo>
                <a:lnTo>
                  <a:pt x="8417104" y="1373162"/>
                </a:lnTo>
                <a:lnTo>
                  <a:pt x="8428582" y="1373162"/>
                </a:lnTo>
                <a:lnTo>
                  <a:pt x="8440012" y="1373162"/>
                </a:lnTo>
                <a:lnTo>
                  <a:pt x="8451442" y="1373162"/>
                </a:lnTo>
                <a:lnTo>
                  <a:pt x="8462872" y="1373162"/>
                </a:lnTo>
                <a:lnTo>
                  <a:pt x="8474302" y="1373162"/>
                </a:lnTo>
                <a:lnTo>
                  <a:pt x="8485780" y="1373162"/>
                </a:lnTo>
                <a:lnTo>
                  <a:pt x="8497210" y="1373162"/>
                </a:lnTo>
                <a:lnTo>
                  <a:pt x="8508640" y="1373162"/>
                </a:lnTo>
                <a:lnTo>
                  <a:pt x="8520069" y="1373162"/>
                </a:lnTo>
                <a:lnTo>
                  <a:pt x="8531500" y="1373162"/>
                </a:lnTo>
                <a:lnTo>
                  <a:pt x="8542977" y="1373162"/>
                </a:lnTo>
                <a:lnTo>
                  <a:pt x="8554407" y="1373162"/>
                </a:lnTo>
                <a:lnTo>
                  <a:pt x="8565837" y="1373162"/>
                </a:lnTo>
                <a:lnTo>
                  <a:pt x="8577267" y="1373162"/>
                </a:lnTo>
                <a:lnTo>
                  <a:pt x="8588697" y="1373162"/>
                </a:lnTo>
                <a:lnTo>
                  <a:pt x="8600175" y="1373162"/>
                </a:lnTo>
                <a:lnTo>
                  <a:pt x="8611605" y="1373162"/>
                </a:lnTo>
                <a:lnTo>
                  <a:pt x="8623035" y="1373162"/>
                </a:lnTo>
                <a:lnTo>
                  <a:pt x="8634465" y="1373162"/>
                </a:lnTo>
                <a:lnTo>
                  <a:pt x="8645895" y="1373162"/>
                </a:lnTo>
                <a:lnTo>
                  <a:pt x="8657373" y="1373162"/>
                </a:lnTo>
                <a:lnTo>
                  <a:pt x="8668802" y="1373162"/>
                </a:lnTo>
                <a:lnTo>
                  <a:pt x="8680232" y="1373162"/>
                </a:lnTo>
                <a:lnTo>
                  <a:pt x="8691662" y="1373162"/>
                </a:lnTo>
                <a:lnTo>
                  <a:pt x="8703093" y="1373162"/>
                </a:lnTo>
                <a:lnTo>
                  <a:pt x="8714570" y="1373162"/>
                </a:lnTo>
                <a:lnTo>
                  <a:pt x="8726000" y="1373162"/>
                </a:lnTo>
                <a:lnTo>
                  <a:pt x="8737430" y="1373162"/>
                </a:lnTo>
                <a:lnTo>
                  <a:pt x="8748860" y="1373162"/>
                </a:lnTo>
                <a:lnTo>
                  <a:pt x="8760290" y="1373162"/>
                </a:lnTo>
                <a:lnTo>
                  <a:pt x="8771768" y="1373162"/>
                </a:lnTo>
                <a:lnTo>
                  <a:pt x="8783198" y="1373162"/>
                </a:lnTo>
                <a:lnTo>
                  <a:pt x="8794628" y="1373162"/>
                </a:lnTo>
                <a:lnTo>
                  <a:pt x="8806058" y="1373162"/>
                </a:lnTo>
                <a:lnTo>
                  <a:pt x="8817488" y="1373162"/>
                </a:lnTo>
                <a:lnTo>
                  <a:pt x="8828918" y="1373162"/>
                </a:lnTo>
                <a:lnTo>
                  <a:pt x="8840395" y="1373162"/>
                </a:lnTo>
                <a:lnTo>
                  <a:pt x="8851825" y="1373162"/>
                </a:lnTo>
                <a:lnTo>
                  <a:pt x="8863256" y="1373162"/>
                </a:lnTo>
                <a:lnTo>
                  <a:pt x="8874686" y="1373162"/>
                </a:lnTo>
                <a:lnTo>
                  <a:pt x="8886115" y="1373162"/>
                </a:lnTo>
                <a:lnTo>
                  <a:pt x="8897593" y="1373162"/>
                </a:lnTo>
                <a:lnTo>
                  <a:pt x="8909022" y="1373162"/>
                </a:lnTo>
                <a:lnTo>
                  <a:pt x="8920453" y="1373162"/>
                </a:lnTo>
                <a:lnTo>
                  <a:pt x="8931883" y="1373162"/>
                </a:lnTo>
                <a:lnTo>
                  <a:pt x="8943313" y="1373162"/>
                </a:lnTo>
                <a:lnTo>
                  <a:pt x="8954791" y="1373162"/>
                </a:lnTo>
                <a:lnTo>
                  <a:pt x="8966220" y="1373162"/>
                </a:lnTo>
                <a:lnTo>
                  <a:pt x="8977651" y="1373162"/>
                </a:lnTo>
                <a:lnTo>
                  <a:pt x="8989080" y="1373162"/>
                </a:lnTo>
                <a:lnTo>
                  <a:pt x="9000511" y="1373162"/>
                </a:lnTo>
                <a:lnTo>
                  <a:pt x="9011988" y="1373162"/>
                </a:lnTo>
                <a:lnTo>
                  <a:pt x="9023418" y="1373162"/>
                </a:lnTo>
                <a:lnTo>
                  <a:pt x="9034849" y="1373162"/>
                </a:lnTo>
                <a:lnTo>
                  <a:pt x="9046278" y="1373162"/>
                </a:lnTo>
                <a:lnTo>
                  <a:pt x="9057709" y="1373162"/>
                </a:lnTo>
                <a:lnTo>
                  <a:pt x="9069186" y="1373162"/>
                </a:lnTo>
                <a:lnTo>
                  <a:pt x="9080615" y="1373162"/>
                </a:lnTo>
                <a:lnTo>
                  <a:pt x="9092046" y="1373162"/>
                </a:lnTo>
                <a:lnTo>
                  <a:pt x="9103476" y="1373162"/>
                </a:lnTo>
                <a:lnTo>
                  <a:pt x="9114906" y="1373162"/>
                </a:lnTo>
                <a:lnTo>
                  <a:pt x="9126384" y="1373162"/>
                </a:lnTo>
                <a:lnTo>
                  <a:pt x="9137813" y="1373162"/>
                </a:lnTo>
                <a:lnTo>
                  <a:pt x="9149244" y="1373162"/>
                </a:lnTo>
                <a:lnTo>
                  <a:pt x="9160673" y="1373162"/>
                </a:lnTo>
                <a:lnTo>
                  <a:pt x="9172104" y="1373162"/>
                </a:lnTo>
                <a:lnTo>
                  <a:pt x="9183581" y="1373162"/>
                </a:lnTo>
                <a:lnTo>
                  <a:pt x="9195011" y="1373162"/>
                </a:lnTo>
                <a:lnTo>
                  <a:pt x="9206442" y="1373162"/>
                </a:lnTo>
                <a:lnTo>
                  <a:pt x="9217871" y="1373162"/>
                </a:lnTo>
                <a:lnTo>
                  <a:pt x="9229301" y="1373162"/>
                </a:lnTo>
                <a:lnTo>
                  <a:pt x="9240779" y="1373162"/>
                </a:lnTo>
                <a:lnTo>
                  <a:pt x="9252209" y="1373162"/>
                </a:lnTo>
                <a:lnTo>
                  <a:pt x="9263639" y="1373162"/>
                </a:lnTo>
                <a:lnTo>
                  <a:pt x="9275069" y="1373162"/>
                </a:lnTo>
                <a:lnTo>
                  <a:pt x="9286498" y="1373162"/>
                </a:lnTo>
                <a:lnTo>
                  <a:pt x="9297977" y="1373162"/>
                </a:lnTo>
                <a:lnTo>
                  <a:pt x="9309406" y="1373162"/>
                </a:lnTo>
                <a:lnTo>
                  <a:pt x="9320837" y="1373162"/>
                </a:lnTo>
                <a:lnTo>
                  <a:pt x="9332266" y="1373162"/>
                </a:lnTo>
                <a:lnTo>
                  <a:pt x="9343696" y="1373162"/>
                </a:lnTo>
                <a:lnTo>
                  <a:pt x="9355174" y="1373162"/>
                </a:lnTo>
                <a:lnTo>
                  <a:pt x="9366604" y="1373162"/>
                </a:lnTo>
                <a:lnTo>
                  <a:pt x="9378035" y="1373162"/>
                </a:lnTo>
                <a:lnTo>
                  <a:pt x="9389464" y="1373162"/>
                </a:lnTo>
                <a:lnTo>
                  <a:pt x="9400894" y="1373162"/>
                </a:lnTo>
                <a:lnTo>
                  <a:pt x="9412372" y="1373162"/>
                </a:lnTo>
                <a:lnTo>
                  <a:pt x="9423802" y="1373162"/>
                </a:lnTo>
                <a:lnTo>
                  <a:pt x="9435232" y="1373162"/>
                </a:lnTo>
                <a:lnTo>
                  <a:pt x="9446662" y="1373162"/>
                </a:lnTo>
                <a:lnTo>
                  <a:pt x="9458091" y="1373162"/>
                </a:lnTo>
                <a:lnTo>
                  <a:pt x="9469570" y="1373162"/>
                </a:lnTo>
                <a:lnTo>
                  <a:pt x="9480999" y="1373162"/>
                </a:lnTo>
                <a:lnTo>
                  <a:pt x="9492429" y="1373162"/>
                </a:lnTo>
                <a:lnTo>
                  <a:pt x="9503859" y="1373162"/>
                </a:lnTo>
                <a:lnTo>
                  <a:pt x="9515289" y="1373162"/>
                </a:lnTo>
                <a:lnTo>
                  <a:pt x="9526767" y="1373162"/>
                </a:lnTo>
                <a:lnTo>
                  <a:pt x="9538197" y="1373162"/>
                </a:lnTo>
                <a:lnTo>
                  <a:pt x="9549626" y="1373162"/>
                </a:lnTo>
                <a:lnTo>
                  <a:pt x="9561057" y="1373162"/>
                </a:lnTo>
                <a:lnTo>
                  <a:pt x="9572487" y="1373162"/>
                </a:lnTo>
                <a:lnTo>
                  <a:pt x="9583965" y="1373162"/>
                </a:lnTo>
                <a:lnTo>
                  <a:pt x="9595395" y="1373162"/>
                </a:lnTo>
                <a:lnTo>
                  <a:pt x="9606824" y="1373162"/>
                </a:lnTo>
                <a:lnTo>
                  <a:pt x="9618255" y="1373162"/>
                </a:lnTo>
                <a:lnTo>
                  <a:pt x="9629684" y="1373162"/>
                </a:lnTo>
                <a:lnTo>
                  <a:pt x="9641163" y="1373162"/>
                </a:lnTo>
                <a:lnTo>
                  <a:pt x="9652592" y="1373162"/>
                </a:lnTo>
                <a:lnTo>
                  <a:pt x="9664022" y="1373162"/>
                </a:lnTo>
                <a:lnTo>
                  <a:pt x="9675452" y="1373162"/>
                </a:lnTo>
                <a:lnTo>
                  <a:pt x="9686882" y="1373162"/>
                </a:lnTo>
                <a:lnTo>
                  <a:pt x="9698360" y="1373162"/>
                </a:lnTo>
                <a:lnTo>
                  <a:pt x="9709790" y="1373162"/>
                </a:lnTo>
                <a:lnTo>
                  <a:pt x="9721219" y="1373162"/>
                </a:lnTo>
                <a:lnTo>
                  <a:pt x="9732650" y="1373162"/>
                </a:lnTo>
                <a:lnTo>
                  <a:pt x="9744080" y="1373162"/>
                </a:lnTo>
                <a:lnTo>
                  <a:pt x="9755557" y="1373162"/>
                </a:lnTo>
                <a:lnTo>
                  <a:pt x="9766988" y="1373162"/>
                </a:lnTo>
                <a:lnTo>
                  <a:pt x="9778417" y="1373162"/>
                </a:lnTo>
                <a:lnTo>
                  <a:pt x="9789848" y="1373162"/>
                </a:lnTo>
                <a:lnTo>
                  <a:pt x="9801277" y="1373162"/>
                </a:lnTo>
                <a:lnTo>
                  <a:pt x="9812755" y="1373162"/>
                </a:lnTo>
                <a:lnTo>
                  <a:pt x="9824185" y="1373162"/>
                </a:lnTo>
                <a:lnTo>
                  <a:pt x="9835615" y="1373162"/>
                </a:lnTo>
                <a:lnTo>
                  <a:pt x="9847045" y="1373162"/>
                </a:lnTo>
                <a:lnTo>
                  <a:pt x="9858475" y="1373162"/>
                </a:lnTo>
                <a:lnTo>
                  <a:pt x="9869952" y="1373162"/>
                </a:lnTo>
                <a:lnTo>
                  <a:pt x="9881383" y="1373162"/>
                </a:lnTo>
                <a:lnTo>
                  <a:pt x="9892812" y="1373162"/>
                </a:lnTo>
                <a:lnTo>
                  <a:pt x="9904243" y="1373162"/>
                </a:lnTo>
                <a:lnTo>
                  <a:pt x="9915673" y="1373162"/>
                </a:lnTo>
                <a:lnTo>
                  <a:pt x="9927102" y="1373162"/>
                </a:lnTo>
                <a:lnTo>
                  <a:pt x="9938581" y="1373162"/>
                </a:lnTo>
                <a:lnTo>
                  <a:pt x="9950010" y="1373162"/>
                </a:lnTo>
                <a:lnTo>
                  <a:pt x="9961441" y="1373162"/>
                </a:lnTo>
                <a:lnTo>
                  <a:pt x="9972870" y="1373162"/>
                </a:lnTo>
                <a:lnTo>
                  <a:pt x="9984300" y="1373162"/>
                </a:lnTo>
                <a:lnTo>
                  <a:pt x="9995778" y="1373162"/>
                </a:lnTo>
                <a:lnTo>
                  <a:pt x="10007208" y="1373162"/>
                </a:lnTo>
                <a:lnTo>
                  <a:pt x="10018638" y="1373162"/>
                </a:lnTo>
                <a:lnTo>
                  <a:pt x="10030068" y="1373162"/>
                </a:lnTo>
                <a:lnTo>
                  <a:pt x="10041498" y="1373162"/>
                </a:lnTo>
                <a:lnTo>
                  <a:pt x="10052976" y="1373162"/>
                </a:lnTo>
                <a:lnTo>
                  <a:pt x="10064405" y="1373162"/>
                </a:lnTo>
                <a:lnTo>
                  <a:pt x="10075835" y="1373162"/>
                </a:lnTo>
                <a:lnTo>
                  <a:pt x="10087266" y="1373162"/>
                </a:lnTo>
                <a:lnTo>
                  <a:pt x="10098695" y="1373162"/>
                </a:lnTo>
                <a:lnTo>
                  <a:pt x="10110174" y="1373162"/>
                </a:lnTo>
                <a:lnTo>
                  <a:pt x="10121603" y="1373162"/>
                </a:lnTo>
                <a:lnTo>
                  <a:pt x="10133033" y="1373162"/>
                </a:lnTo>
                <a:lnTo>
                  <a:pt x="10144463" y="1373162"/>
                </a:lnTo>
                <a:lnTo>
                  <a:pt x="10155893" y="1373162"/>
                </a:lnTo>
                <a:lnTo>
                  <a:pt x="10167371" y="1373162"/>
                </a:lnTo>
                <a:lnTo>
                  <a:pt x="10178801" y="1373162"/>
                </a:lnTo>
                <a:lnTo>
                  <a:pt x="10190230" y="1373162"/>
                </a:lnTo>
                <a:lnTo>
                  <a:pt x="10201661" y="1373162"/>
                </a:lnTo>
                <a:lnTo>
                  <a:pt x="10213091" y="1373162"/>
                </a:lnTo>
                <a:lnTo>
                  <a:pt x="10224569" y="1373162"/>
                </a:lnTo>
                <a:lnTo>
                  <a:pt x="10235998" y="1373162"/>
                </a:lnTo>
                <a:lnTo>
                  <a:pt x="10247428" y="1373162"/>
                </a:lnTo>
                <a:lnTo>
                  <a:pt x="10258859" y="1373162"/>
                </a:lnTo>
                <a:lnTo>
                  <a:pt x="10270288" y="1373162"/>
                </a:lnTo>
                <a:lnTo>
                  <a:pt x="10281767" y="1373162"/>
                </a:lnTo>
                <a:lnTo>
                  <a:pt x="10293196" y="1373162"/>
                </a:lnTo>
                <a:lnTo>
                  <a:pt x="10304626" y="1373162"/>
                </a:lnTo>
                <a:lnTo>
                  <a:pt x="10316056" y="1373162"/>
                </a:lnTo>
                <a:lnTo>
                  <a:pt x="10327486" y="1373162"/>
                </a:lnTo>
                <a:lnTo>
                  <a:pt x="10338963" y="1373162"/>
                </a:lnTo>
                <a:lnTo>
                  <a:pt x="10350394" y="1373162"/>
                </a:lnTo>
                <a:lnTo>
                  <a:pt x="10361823" y="1373162"/>
                </a:lnTo>
                <a:lnTo>
                  <a:pt x="10373254" y="1373162"/>
                </a:lnTo>
                <a:lnTo>
                  <a:pt x="10384684" y="1373162"/>
                </a:lnTo>
                <a:lnTo>
                  <a:pt x="10396161" y="1373162"/>
                </a:lnTo>
                <a:lnTo>
                  <a:pt x="10407591" y="1373162"/>
                </a:lnTo>
                <a:lnTo>
                  <a:pt x="10419021" y="1373162"/>
                </a:lnTo>
                <a:lnTo>
                  <a:pt x="10430452" y="1373162"/>
                </a:lnTo>
                <a:lnTo>
                  <a:pt x="10441881" y="1373162"/>
                </a:lnTo>
                <a:lnTo>
                  <a:pt x="10453358" y="1373162"/>
                </a:lnTo>
                <a:lnTo>
                  <a:pt x="10464789" y="1373162"/>
                </a:lnTo>
                <a:lnTo>
                  <a:pt x="10476219" y="1373162"/>
                </a:lnTo>
                <a:lnTo>
                  <a:pt x="10487649" y="1373162"/>
                </a:lnTo>
                <a:lnTo>
                  <a:pt x="10499079" y="1373162"/>
                </a:lnTo>
                <a:lnTo>
                  <a:pt x="10510556" y="1373162"/>
                </a:lnTo>
                <a:lnTo>
                  <a:pt x="10521987" y="1373162"/>
                </a:lnTo>
                <a:lnTo>
                  <a:pt x="10533416" y="1373162"/>
                </a:lnTo>
                <a:lnTo>
                  <a:pt x="10544847" y="1373162"/>
                </a:lnTo>
                <a:lnTo>
                  <a:pt x="10556277" y="1373162"/>
                </a:lnTo>
                <a:lnTo>
                  <a:pt x="10567754" y="1373162"/>
                </a:lnTo>
                <a:lnTo>
                  <a:pt x="10579184" y="1373162"/>
                </a:lnTo>
                <a:lnTo>
                  <a:pt x="10590614" y="1373162"/>
                </a:lnTo>
                <a:lnTo>
                  <a:pt x="10602045" y="1373162"/>
                </a:lnTo>
                <a:lnTo>
                  <a:pt x="10613474" y="1373162"/>
                </a:lnTo>
                <a:lnTo>
                  <a:pt x="10624951" y="1373162"/>
                </a:lnTo>
                <a:lnTo>
                  <a:pt x="10636382" y="1373162"/>
                </a:lnTo>
                <a:lnTo>
                  <a:pt x="10647812" y="1373162"/>
                </a:lnTo>
                <a:lnTo>
                  <a:pt x="10659241" y="1373162"/>
                </a:lnTo>
                <a:lnTo>
                  <a:pt x="10670672" y="1373162"/>
                </a:lnTo>
                <a:lnTo>
                  <a:pt x="10682149" y="1373162"/>
                </a:lnTo>
                <a:lnTo>
                  <a:pt x="10693580" y="1373162"/>
                </a:lnTo>
                <a:lnTo>
                  <a:pt x="10705009" y="1373162"/>
                </a:lnTo>
                <a:lnTo>
                  <a:pt x="10716439" y="1373162"/>
                </a:lnTo>
                <a:lnTo>
                  <a:pt x="10727870" y="1373162"/>
                </a:lnTo>
                <a:lnTo>
                  <a:pt x="10739347" y="1373162"/>
                </a:lnTo>
                <a:lnTo>
                  <a:pt x="10750778" y="1373162"/>
                </a:lnTo>
                <a:lnTo>
                  <a:pt x="10762207" y="1373162"/>
                </a:lnTo>
                <a:lnTo>
                  <a:pt x="10773637" y="1373162"/>
                </a:lnTo>
                <a:lnTo>
                  <a:pt x="10785067" y="1373162"/>
                </a:lnTo>
                <a:lnTo>
                  <a:pt x="10796544" y="1373162"/>
                </a:lnTo>
                <a:lnTo>
                  <a:pt x="10807975" y="1373162"/>
                </a:lnTo>
                <a:lnTo>
                  <a:pt x="10819405" y="1373162"/>
                </a:lnTo>
                <a:lnTo>
                  <a:pt x="10830834" y="1373162"/>
                </a:lnTo>
                <a:lnTo>
                  <a:pt x="10842265" y="1373162"/>
                </a:lnTo>
                <a:lnTo>
                  <a:pt x="10853742" y="1373162"/>
                </a:lnTo>
                <a:lnTo>
                  <a:pt x="10865173" y="1373162"/>
                </a:lnTo>
                <a:lnTo>
                  <a:pt x="10876602" y="1373162"/>
                </a:lnTo>
                <a:lnTo>
                  <a:pt x="10888032" y="1373162"/>
                </a:lnTo>
                <a:lnTo>
                  <a:pt x="10899463" y="1373162"/>
                </a:lnTo>
                <a:lnTo>
                  <a:pt x="10910892" y="1373162"/>
                </a:lnTo>
                <a:lnTo>
                  <a:pt x="10922369" y="1373162"/>
                </a:lnTo>
                <a:lnTo>
                  <a:pt x="10933800" y="1373162"/>
                </a:lnTo>
                <a:lnTo>
                  <a:pt x="10945230" y="1373162"/>
                </a:lnTo>
                <a:lnTo>
                  <a:pt x="10956660" y="1373162"/>
                </a:lnTo>
                <a:lnTo>
                  <a:pt x="10968090" y="1373162"/>
                </a:lnTo>
                <a:lnTo>
                  <a:pt x="10979567" y="1373162"/>
                </a:lnTo>
                <a:lnTo>
                  <a:pt x="10990998" y="1373162"/>
                </a:lnTo>
                <a:lnTo>
                  <a:pt x="11002427" y="1373162"/>
                </a:lnTo>
                <a:lnTo>
                  <a:pt x="11013858" y="1373162"/>
                </a:lnTo>
                <a:lnTo>
                  <a:pt x="11025287" y="1373162"/>
                </a:lnTo>
                <a:lnTo>
                  <a:pt x="11036765" y="1373162"/>
                </a:lnTo>
                <a:lnTo>
                  <a:pt x="11048195" y="1373162"/>
                </a:lnTo>
                <a:lnTo>
                  <a:pt x="11059625" y="1373162"/>
                </a:lnTo>
                <a:lnTo>
                  <a:pt x="11071056" y="1373162"/>
                </a:lnTo>
                <a:lnTo>
                  <a:pt x="11082485" y="1373162"/>
                </a:lnTo>
                <a:lnTo>
                  <a:pt x="11093962" y="1373162"/>
                </a:lnTo>
                <a:lnTo>
                  <a:pt x="11105393" y="1373162"/>
                </a:lnTo>
                <a:lnTo>
                  <a:pt x="11116823" y="1373162"/>
                </a:lnTo>
                <a:lnTo>
                  <a:pt x="11128253" y="1373162"/>
                </a:lnTo>
                <a:lnTo>
                  <a:pt x="11139683" y="1373162"/>
                </a:lnTo>
                <a:lnTo>
                  <a:pt x="11151160" y="1373162"/>
                </a:lnTo>
                <a:lnTo>
                  <a:pt x="11162591" y="1373162"/>
                </a:lnTo>
                <a:lnTo>
                  <a:pt x="11174020" y="1373162"/>
                </a:lnTo>
                <a:lnTo>
                  <a:pt x="11185451" y="1373162"/>
                </a:lnTo>
                <a:lnTo>
                  <a:pt x="11196881" y="1373162"/>
                </a:lnTo>
                <a:lnTo>
                  <a:pt x="11208358" y="1373162"/>
                </a:lnTo>
                <a:lnTo>
                  <a:pt x="11218359" y="1373162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3" name="Freeform 82">
            <a:extLst>
              <a:ext uri="{FF2B5EF4-FFF2-40B4-BE49-F238E27FC236}">
                <a16:creationId xmlns:a16="http://schemas.microsoft.com/office/drawing/2014/main" id="{C6B40EED-67BF-B941-8C48-4098B22BDD76}"/>
              </a:ext>
            </a:extLst>
          </p:cNvPr>
          <p:cNvSpPr/>
          <p:nvPr/>
        </p:nvSpPr>
        <p:spPr>
          <a:xfrm>
            <a:off x="638362" y="4232809"/>
            <a:ext cx="8413769" cy="1200013"/>
          </a:xfrm>
          <a:custGeom>
            <a:avLst/>
            <a:gdLst>
              <a:gd name="connsiteX0" fmla="*/ 0 w 11218359"/>
              <a:gd name="connsiteY0" fmla="*/ 1600018 h 1600017"/>
              <a:gd name="connsiteX1" fmla="*/ 9149 w 11218359"/>
              <a:gd name="connsiteY1" fmla="*/ 1600018 h 1600017"/>
              <a:gd name="connsiteX2" fmla="*/ 20588 w 11218359"/>
              <a:gd name="connsiteY2" fmla="*/ 1600018 h 1600017"/>
              <a:gd name="connsiteX3" fmla="*/ 32028 w 11218359"/>
              <a:gd name="connsiteY3" fmla="*/ 1600018 h 1600017"/>
              <a:gd name="connsiteX4" fmla="*/ 43467 w 11218359"/>
              <a:gd name="connsiteY4" fmla="*/ 1600018 h 1600017"/>
              <a:gd name="connsiteX5" fmla="*/ 54907 w 11218359"/>
              <a:gd name="connsiteY5" fmla="*/ 1600018 h 1600017"/>
              <a:gd name="connsiteX6" fmla="*/ 66346 w 11218359"/>
              <a:gd name="connsiteY6" fmla="*/ 1600018 h 1600017"/>
              <a:gd name="connsiteX7" fmla="*/ 77786 w 11218359"/>
              <a:gd name="connsiteY7" fmla="*/ 1600018 h 1600017"/>
              <a:gd name="connsiteX8" fmla="*/ 89225 w 11218359"/>
              <a:gd name="connsiteY8" fmla="*/ 1600018 h 1600017"/>
              <a:gd name="connsiteX9" fmla="*/ 100665 w 11218359"/>
              <a:gd name="connsiteY9" fmla="*/ 1600018 h 1600017"/>
              <a:gd name="connsiteX10" fmla="*/ 112104 w 11218359"/>
              <a:gd name="connsiteY10" fmla="*/ 1600018 h 1600017"/>
              <a:gd name="connsiteX11" fmla="*/ 123544 w 11218359"/>
              <a:gd name="connsiteY11" fmla="*/ 1600018 h 1600017"/>
              <a:gd name="connsiteX12" fmla="*/ 134979 w 11218359"/>
              <a:gd name="connsiteY12" fmla="*/ 1600018 h 1600017"/>
              <a:gd name="connsiteX13" fmla="*/ 146423 w 11218359"/>
              <a:gd name="connsiteY13" fmla="*/ 1600018 h 1600017"/>
              <a:gd name="connsiteX14" fmla="*/ 157858 w 11218359"/>
              <a:gd name="connsiteY14" fmla="*/ 1600018 h 1600017"/>
              <a:gd name="connsiteX15" fmla="*/ 169297 w 11218359"/>
              <a:gd name="connsiteY15" fmla="*/ 1600018 h 1600017"/>
              <a:gd name="connsiteX16" fmla="*/ 180737 w 11218359"/>
              <a:gd name="connsiteY16" fmla="*/ 1600018 h 1600017"/>
              <a:gd name="connsiteX17" fmla="*/ 192176 w 11218359"/>
              <a:gd name="connsiteY17" fmla="*/ 1600018 h 1600017"/>
              <a:gd name="connsiteX18" fmla="*/ 203616 w 11218359"/>
              <a:gd name="connsiteY18" fmla="*/ 1600018 h 1600017"/>
              <a:gd name="connsiteX19" fmla="*/ 215055 w 11218359"/>
              <a:gd name="connsiteY19" fmla="*/ 1600018 h 1600017"/>
              <a:gd name="connsiteX20" fmla="*/ 226495 w 11218359"/>
              <a:gd name="connsiteY20" fmla="*/ 1600018 h 1600017"/>
              <a:gd name="connsiteX21" fmla="*/ 237935 w 11218359"/>
              <a:gd name="connsiteY21" fmla="*/ 1600018 h 1600017"/>
              <a:gd name="connsiteX22" fmla="*/ 249374 w 11218359"/>
              <a:gd name="connsiteY22" fmla="*/ 1600018 h 1600017"/>
              <a:gd name="connsiteX23" fmla="*/ 260814 w 11218359"/>
              <a:gd name="connsiteY23" fmla="*/ 1600018 h 1600017"/>
              <a:gd name="connsiteX24" fmla="*/ 272253 w 11218359"/>
              <a:gd name="connsiteY24" fmla="*/ 1600018 h 1600017"/>
              <a:gd name="connsiteX25" fmla="*/ 283693 w 11218359"/>
              <a:gd name="connsiteY25" fmla="*/ 1600018 h 1600017"/>
              <a:gd name="connsiteX26" fmla="*/ 295132 w 11218359"/>
              <a:gd name="connsiteY26" fmla="*/ 1600018 h 1600017"/>
              <a:gd name="connsiteX27" fmla="*/ 306572 w 11218359"/>
              <a:gd name="connsiteY27" fmla="*/ 1600018 h 1600017"/>
              <a:gd name="connsiteX28" fmla="*/ 318011 w 11218359"/>
              <a:gd name="connsiteY28" fmla="*/ 1600018 h 1600017"/>
              <a:gd name="connsiteX29" fmla="*/ 329451 w 11218359"/>
              <a:gd name="connsiteY29" fmla="*/ 1600018 h 1600017"/>
              <a:gd name="connsiteX30" fmla="*/ 340890 w 11218359"/>
              <a:gd name="connsiteY30" fmla="*/ 1600018 h 1600017"/>
              <a:gd name="connsiteX31" fmla="*/ 352330 w 11218359"/>
              <a:gd name="connsiteY31" fmla="*/ 1600018 h 1600017"/>
              <a:gd name="connsiteX32" fmla="*/ 363769 w 11218359"/>
              <a:gd name="connsiteY32" fmla="*/ 1600018 h 1600017"/>
              <a:gd name="connsiteX33" fmla="*/ 375209 w 11218359"/>
              <a:gd name="connsiteY33" fmla="*/ 1600018 h 1600017"/>
              <a:gd name="connsiteX34" fmla="*/ 386648 w 11218359"/>
              <a:gd name="connsiteY34" fmla="*/ 1600018 h 1600017"/>
              <a:gd name="connsiteX35" fmla="*/ 398088 w 11218359"/>
              <a:gd name="connsiteY35" fmla="*/ 1600018 h 1600017"/>
              <a:gd name="connsiteX36" fmla="*/ 409527 w 11218359"/>
              <a:gd name="connsiteY36" fmla="*/ 1600018 h 1600017"/>
              <a:gd name="connsiteX37" fmla="*/ 420967 w 11218359"/>
              <a:gd name="connsiteY37" fmla="*/ 1600018 h 1600017"/>
              <a:gd name="connsiteX38" fmla="*/ 432406 w 11218359"/>
              <a:gd name="connsiteY38" fmla="*/ 1600018 h 1600017"/>
              <a:gd name="connsiteX39" fmla="*/ 443846 w 11218359"/>
              <a:gd name="connsiteY39" fmla="*/ 1600018 h 1600017"/>
              <a:gd name="connsiteX40" fmla="*/ 455285 w 11218359"/>
              <a:gd name="connsiteY40" fmla="*/ 1600018 h 1600017"/>
              <a:gd name="connsiteX41" fmla="*/ 466725 w 11218359"/>
              <a:gd name="connsiteY41" fmla="*/ 1600018 h 1600017"/>
              <a:gd name="connsiteX42" fmla="*/ 478165 w 11218359"/>
              <a:gd name="connsiteY42" fmla="*/ 1600018 h 1600017"/>
              <a:gd name="connsiteX43" fmla="*/ 489604 w 11218359"/>
              <a:gd name="connsiteY43" fmla="*/ 1600018 h 1600017"/>
              <a:gd name="connsiteX44" fmla="*/ 501044 w 11218359"/>
              <a:gd name="connsiteY44" fmla="*/ 1600018 h 1600017"/>
              <a:gd name="connsiteX45" fmla="*/ 512483 w 11218359"/>
              <a:gd name="connsiteY45" fmla="*/ 1600018 h 1600017"/>
              <a:gd name="connsiteX46" fmla="*/ 523923 w 11218359"/>
              <a:gd name="connsiteY46" fmla="*/ 1600018 h 1600017"/>
              <a:gd name="connsiteX47" fmla="*/ 535362 w 11218359"/>
              <a:gd name="connsiteY47" fmla="*/ 1600018 h 1600017"/>
              <a:gd name="connsiteX48" fmla="*/ 546802 w 11218359"/>
              <a:gd name="connsiteY48" fmla="*/ 1600018 h 1600017"/>
              <a:gd name="connsiteX49" fmla="*/ 558241 w 11218359"/>
              <a:gd name="connsiteY49" fmla="*/ 1600018 h 1600017"/>
              <a:gd name="connsiteX50" fmla="*/ 569681 w 11218359"/>
              <a:gd name="connsiteY50" fmla="*/ 1600018 h 1600017"/>
              <a:gd name="connsiteX51" fmla="*/ 581120 w 11218359"/>
              <a:gd name="connsiteY51" fmla="*/ 1600018 h 1600017"/>
              <a:gd name="connsiteX52" fmla="*/ 592560 w 11218359"/>
              <a:gd name="connsiteY52" fmla="*/ 1600018 h 1600017"/>
              <a:gd name="connsiteX53" fmla="*/ 603999 w 11218359"/>
              <a:gd name="connsiteY53" fmla="*/ 1600018 h 1600017"/>
              <a:gd name="connsiteX54" fmla="*/ 615439 w 11218359"/>
              <a:gd name="connsiteY54" fmla="*/ 1600018 h 1600017"/>
              <a:gd name="connsiteX55" fmla="*/ 626878 w 11218359"/>
              <a:gd name="connsiteY55" fmla="*/ 1600018 h 1600017"/>
              <a:gd name="connsiteX56" fmla="*/ 638318 w 11218359"/>
              <a:gd name="connsiteY56" fmla="*/ 1600018 h 1600017"/>
              <a:gd name="connsiteX57" fmla="*/ 649757 w 11218359"/>
              <a:gd name="connsiteY57" fmla="*/ 1600018 h 1600017"/>
              <a:gd name="connsiteX58" fmla="*/ 661192 w 11218359"/>
              <a:gd name="connsiteY58" fmla="*/ 1600018 h 1600017"/>
              <a:gd name="connsiteX59" fmla="*/ 672632 w 11218359"/>
              <a:gd name="connsiteY59" fmla="*/ 1600018 h 1600017"/>
              <a:gd name="connsiteX60" fmla="*/ 684071 w 11218359"/>
              <a:gd name="connsiteY60" fmla="*/ 1600018 h 1600017"/>
              <a:gd name="connsiteX61" fmla="*/ 695511 w 11218359"/>
              <a:gd name="connsiteY61" fmla="*/ 1600018 h 1600017"/>
              <a:gd name="connsiteX62" fmla="*/ 706950 w 11218359"/>
              <a:gd name="connsiteY62" fmla="*/ 1600018 h 1600017"/>
              <a:gd name="connsiteX63" fmla="*/ 718390 w 11218359"/>
              <a:gd name="connsiteY63" fmla="*/ 1600018 h 1600017"/>
              <a:gd name="connsiteX64" fmla="*/ 729829 w 11218359"/>
              <a:gd name="connsiteY64" fmla="*/ 1600018 h 1600017"/>
              <a:gd name="connsiteX65" fmla="*/ 741269 w 11218359"/>
              <a:gd name="connsiteY65" fmla="*/ 1600018 h 1600017"/>
              <a:gd name="connsiteX66" fmla="*/ 752708 w 11218359"/>
              <a:gd name="connsiteY66" fmla="*/ 1600018 h 1600017"/>
              <a:gd name="connsiteX67" fmla="*/ 764148 w 11218359"/>
              <a:gd name="connsiteY67" fmla="*/ 1600018 h 1600017"/>
              <a:gd name="connsiteX68" fmla="*/ 775587 w 11218359"/>
              <a:gd name="connsiteY68" fmla="*/ 1600018 h 1600017"/>
              <a:gd name="connsiteX69" fmla="*/ 787027 w 11218359"/>
              <a:gd name="connsiteY69" fmla="*/ 1600018 h 1600017"/>
              <a:gd name="connsiteX70" fmla="*/ 798467 w 11218359"/>
              <a:gd name="connsiteY70" fmla="*/ 1600018 h 1600017"/>
              <a:gd name="connsiteX71" fmla="*/ 809906 w 11218359"/>
              <a:gd name="connsiteY71" fmla="*/ 1600018 h 1600017"/>
              <a:gd name="connsiteX72" fmla="*/ 821346 w 11218359"/>
              <a:gd name="connsiteY72" fmla="*/ 1600018 h 1600017"/>
              <a:gd name="connsiteX73" fmla="*/ 832785 w 11218359"/>
              <a:gd name="connsiteY73" fmla="*/ 1600018 h 1600017"/>
              <a:gd name="connsiteX74" fmla="*/ 844225 w 11218359"/>
              <a:gd name="connsiteY74" fmla="*/ 1600018 h 1600017"/>
              <a:gd name="connsiteX75" fmla="*/ 855664 w 11218359"/>
              <a:gd name="connsiteY75" fmla="*/ 1600018 h 1600017"/>
              <a:gd name="connsiteX76" fmla="*/ 867104 w 11218359"/>
              <a:gd name="connsiteY76" fmla="*/ 1600018 h 1600017"/>
              <a:gd name="connsiteX77" fmla="*/ 878543 w 11218359"/>
              <a:gd name="connsiteY77" fmla="*/ 1600018 h 1600017"/>
              <a:gd name="connsiteX78" fmla="*/ 889983 w 11218359"/>
              <a:gd name="connsiteY78" fmla="*/ 1600018 h 1600017"/>
              <a:gd name="connsiteX79" fmla="*/ 901422 w 11218359"/>
              <a:gd name="connsiteY79" fmla="*/ 1600018 h 1600017"/>
              <a:gd name="connsiteX80" fmla="*/ 912862 w 11218359"/>
              <a:gd name="connsiteY80" fmla="*/ 1600018 h 1600017"/>
              <a:gd name="connsiteX81" fmla="*/ 924301 w 11218359"/>
              <a:gd name="connsiteY81" fmla="*/ 1600018 h 1600017"/>
              <a:gd name="connsiteX82" fmla="*/ 935741 w 11218359"/>
              <a:gd name="connsiteY82" fmla="*/ 1600018 h 1600017"/>
              <a:gd name="connsiteX83" fmla="*/ 947180 w 11218359"/>
              <a:gd name="connsiteY83" fmla="*/ 1600018 h 1600017"/>
              <a:gd name="connsiteX84" fmla="*/ 958620 w 11218359"/>
              <a:gd name="connsiteY84" fmla="*/ 1600018 h 1600017"/>
              <a:gd name="connsiteX85" fmla="*/ 970059 w 11218359"/>
              <a:gd name="connsiteY85" fmla="*/ 1600018 h 1600017"/>
              <a:gd name="connsiteX86" fmla="*/ 981499 w 11218359"/>
              <a:gd name="connsiteY86" fmla="*/ 1600018 h 1600017"/>
              <a:gd name="connsiteX87" fmla="*/ 992938 w 11218359"/>
              <a:gd name="connsiteY87" fmla="*/ 1600018 h 1600017"/>
              <a:gd name="connsiteX88" fmla="*/ 1004378 w 11218359"/>
              <a:gd name="connsiteY88" fmla="*/ 1600018 h 1600017"/>
              <a:gd name="connsiteX89" fmla="*/ 1015818 w 11218359"/>
              <a:gd name="connsiteY89" fmla="*/ 1600018 h 1600017"/>
              <a:gd name="connsiteX90" fmla="*/ 1027257 w 11218359"/>
              <a:gd name="connsiteY90" fmla="*/ 1600018 h 1600017"/>
              <a:gd name="connsiteX91" fmla="*/ 1038697 w 11218359"/>
              <a:gd name="connsiteY91" fmla="*/ 1600018 h 1600017"/>
              <a:gd name="connsiteX92" fmla="*/ 1050136 w 11218359"/>
              <a:gd name="connsiteY92" fmla="*/ 1600018 h 1600017"/>
              <a:gd name="connsiteX93" fmla="*/ 1061576 w 11218359"/>
              <a:gd name="connsiteY93" fmla="*/ 1600018 h 1600017"/>
              <a:gd name="connsiteX94" fmla="*/ 1073015 w 11218359"/>
              <a:gd name="connsiteY94" fmla="*/ 1600018 h 1600017"/>
              <a:gd name="connsiteX95" fmla="*/ 1084455 w 11218359"/>
              <a:gd name="connsiteY95" fmla="*/ 1600018 h 1600017"/>
              <a:gd name="connsiteX96" fmla="*/ 1095894 w 11218359"/>
              <a:gd name="connsiteY96" fmla="*/ 1600018 h 1600017"/>
              <a:gd name="connsiteX97" fmla="*/ 1107334 w 11218359"/>
              <a:gd name="connsiteY97" fmla="*/ 1600018 h 1600017"/>
              <a:gd name="connsiteX98" fmla="*/ 1118773 w 11218359"/>
              <a:gd name="connsiteY98" fmla="*/ 1600018 h 1600017"/>
              <a:gd name="connsiteX99" fmla="*/ 1130213 w 11218359"/>
              <a:gd name="connsiteY99" fmla="*/ 1600018 h 1600017"/>
              <a:gd name="connsiteX100" fmla="*/ 1141652 w 11218359"/>
              <a:gd name="connsiteY100" fmla="*/ 1600018 h 1600017"/>
              <a:gd name="connsiteX101" fmla="*/ 1153092 w 11218359"/>
              <a:gd name="connsiteY101" fmla="*/ 1600018 h 1600017"/>
              <a:gd name="connsiteX102" fmla="*/ 1164531 w 11218359"/>
              <a:gd name="connsiteY102" fmla="*/ 1600018 h 1600017"/>
              <a:gd name="connsiteX103" fmla="*/ 1175971 w 11218359"/>
              <a:gd name="connsiteY103" fmla="*/ 1600018 h 1600017"/>
              <a:gd name="connsiteX104" fmla="*/ 1187406 w 11218359"/>
              <a:gd name="connsiteY104" fmla="*/ 1600018 h 1600017"/>
              <a:gd name="connsiteX105" fmla="*/ 1198845 w 11218359"/>
              <a:gd name="connsiteY105" fmla="*/ 1600018 h 1600017"/>
              <a:gd name="connsiteX106" fmla="*/ 1210285 w 11218359"/>
              <a:gd name="connsiteY106" fmla="*/ 1600018 h 1600017"/>
              <a:gd name="connsiteX107" fmla="*/ 1221724 w 11218359"/>
              <a:gd name="connsiteY107" fmla="*/ 1600018 h 1600017"/>
              <a:gd name="connsiteX108" fmla="*/ 1233164 w 11218359"/>
              <a:gd name="connsiteY108" fmla="*/ 1600018 h 1600017"/>
              <a:gd name="connsiteX109" fmla="*/ 1244603 w 11218359"/>
              <a:gd name="connsiteY109" fmla="*/ 1600018 h 1600017"/>
              <a:gd name="connsiteX110" fmla="*/ 1256043 w 11218359"/>
              <a:gd name="connsiteY110" fmla="*/ 1600018 h 1600017"/>
              <a:gd name="connsiteX111" fmla="*/ 1267482 w 11218359"/>
              <a:gd name="connsiteY111" fmla="*/ 1600018 h 1600017"/>
              <a:gd name="connsiteX112" fmla="*/ 1278922 w 11218359"/>
              <a:gd name="connsiteY112" fmla="*/ 1600018 h 1600017"/>
              <a:gd name="connsiteX113" fmla="*/ 1290361 w 11218359"/>
              <a:gd name="connsiteY113" fmla="*/ 1600018 h 1600017"/>
              <a:gd name="connsiteX114" fmla="*/ 1301801 w 11218359"/>
              <a:gd name="connsiteY114" fmla="*/ 1600018 h 1600017"/>
              <a:gd name="connsiteX115" fmla="*/ 1313240 w 11218359"/>
              <a:gd name="connsiteY115" fmla="*/ 1600018 h 1600017"/>
              <a:gd name="connsiteX116" fmla="*/ 1324680 w 11218359"/>
              <a:gd name="connsiteY116" fmla="*/ 1600018 h 1600017"/>
              <a:gd name="connsiteX117" fmla="*/ 1336120 w 11218359"/>
              <a:gd name="connsiteY117" fmla="*/ 1600018 h 1600017"/>
              <a:gd name="connsiteX118" fmla="*/ 1347559 w 11218359"/>
              <a:gd name="connsiteY118" fmla="*/ 1600018 h 1600017"/>
              <a:gd name="connsiteX119" fmla="*/ 1358999 w 11218359"/>
              <a:gd name="connsiteY119" fmla="*/ 1600018 h 1600017"/>
              <a:gd name="connsiteX120" fmla="*/ 1370438 w 11218359"/>
              <a:gd name="connsiteY120" fmla="*/ 1600018 h 1600017"/>
              <a:gd name="connsiteX121" fmla="*/ 1381878 w 11218359"/>
              <a:gd name="connsiteY121" fmla="*/ 1600018 h 1600017"/>
              <a:gd name="connsiteX122" fmla="*/ 1393317 w 11218359"/>
              <a:gd name="connsiteY122" fmla="*/ 1600018 h 1600017"/>
              <a:gd name="connsiteX123" fmla="*/ 1404757 w 11218359"/>
              <a:gd name="connsiteY123" fmla="*/ 1600018 h 1600017"/>
              <a:gd name="connsiteX124" fmla="*/ 1416196 w 11218359"/>
              <a:gd name="connsiteY124" fmla="*/ 1600018 h 1600017"/>
              <a:gd name="connsiteX125" fmla="*/ 1427636 w 11218359"/>
              <a:gd name="connsiteY125" fmla="*/ 1600018 h 1600017"/>
              <a:gd name="connsiteX126" fmla="*/ 1439075 w 11218359"/>
              <a:gd name="connsiteY126" fmla="*/ 1600018 h 1600017"/>
              <a:gd name="connsiteX127" fmla="*/ 1450515 w 11218359"/>
              <a:gd name="connsiteY127" fmla="*/ 1600018 h 1600017"/>
              <a:gd name="connsiteX128" fmla="*/ 1461954 w 11218359"/>
              <a:gd name="connsiteY128" fmla="*/ 1600018 h 1600017"/>
              <a:gd name="connsiteX129" fmla="*/ 1473394 w 11218359"/>
              <a:gd name="connsiteY129" fmla="*/ 1600018 h 1600017"/>
              <a:gd name="connsiteX130" fmla="*/ 1484833 w 11218359"/>
              <a:gd name="connsiteY130" fmla="*/ 1600018 h 1600017"/>
              <a:gd name="connsiteX131" fmla="*/ 1496273 w 11218359"/>
              <a:gd name="connsiteY131" fmla="*/ 1600018 h 1600017"/>
              <a:gd name="connsiteX132" fmla="*/ 1507712 w 11218359"/>
              <a:gd name="connsiteY132" fmla="*/ 1600018 h 1600017"/>
              <a:gd name="connsiteX133" fmla="*/ 1519152 w 11218359"/>
              <a:gd name="connsiteY133" fmla="*/ 1600018 h 1600017"/>
              <a:gd name="connsiteX134" fmla="*/ 1530591 w 11218359"/>
              <a:gd name="connsiteY134" fmla="*/ 1600018 h 1600017"/>
              <a:gd name="connsiteX135" fmla="*/ 1542031 w 11218359"/>
              <a:gd name="connsiteY135" fmla="*/ 1600018 h 1600017"/>
              <a:gd name="connsiteX136" fmla="*/ 1553471 w 11218359"/>
              <a:gd name="connsiteY136" fmla="*/ 1600018 h 1600017"/>
              <a:gd name="connsiteX137" fmla="*/ 1564910 w 11218359"/>
              <a:gd name="connsiteY137" fmla="*/ 1600018 h 1600017"/>
              <a:gd name="connsiteX138" fmla="*/ 1576349 w 11218359"/>
              <a:gd name="connsiteY138" fmla="*/ 1600018 h 1600017"/>
              <a:gd name="connsiteX139" fmla="*/ 1587789 w 11218359"/>
              <a:gd name="connsiteY139" fmla="*/ 1600018 h 1600017"/>
              <a:gd name="connsiteX140" fmla="*/ 1599229 w 11218359"/>
              <a:gd name="connsiteY140" fmla="*/ 1600018 h 1600017"/>
              <a:gd name="connsiteX141" fmla="*/ 1610668 w 11218359"/>
              <a:gd name="connsiteY141" fmla="*/ 1600018 h 1600017"/>
              <a:gd name="connsiteX142" fmla="*/ 1622107 w 11218359"/>
              <a:gd name="connsiteY142" fmla="*/ 1600018 h 1600017"/>
              <a:gd name="connsiteX143" fmla="*/ 1633547 w 11218359"/>
              <a:gd name="connsiteY143" fmla="*/ 1600018 h 1600017"/>
              <a:gd name="connsiteX144" fmla="*/ 1644987 w 11218359"/>
              <a:gd name="connsiteY144" fmla="*/ 1600018 h 1600017"/>
              <a:gd name="connsiteX145" fmla="*/ 1656426 w 11218359"/>
              <a:gd name="connsiteY145" fmla="*/ 1600018 h 1600017"/>
              <a:gd name="connsiteX146" fmla="*/ 1667866 w 11218359"/>
              <a:gd name="connsiteY146" fmla="*/ 1600018 h 1600017"/>
              <a:gd name="connsiteX147" fmla="*/ 1679305 w 11218359"/>
              <a:gd name="connsiteY147" fmla="*/ 1600018 h 1600017"/>
              <a:gd name="connsiteX148" fmla="*/ 1690745 w 11218359"/>
              <a:gd name="connsiteY148" fmla="*/ 1600018 h 1600017"/>
              <a:gd name="connsiteX149" fmla="*/ 1702184 w 11218359"/>
              <a:gd name="connsiteY149" fmla="*/ 1600018 h 1600017"/>
              <a:gd name="connsiteX150" fmla="*/ 1713619 w 11218359"/>
              <a:gd name="connsiteY150" fmla="*/ 1600018 h 1600017"/>
              <a:gd name="connsiteX151" fmla="*/ 1725063 w 11218359"/>
              <a:gd name="connsiteY151" fmla="*/ 1600018 h 1600017"/>
              <a:gd name="connsiteX152" fmla="*/ 1736498 w 11218359"/>
              <a:gd name="connsiteY152" fmla="*/ 1600018 h 1600017"/>
              <a:gd name="connsiteX153" fmla="*/ 1747938 w 11218359"/>
              <a:gd name="connsiteY153" fmla="*/ 1600018 h 1600017"/>
              <a:gd name="connsiteX154" fmla="*/ 1759377 w 11218359"/>
              <a:gd name="connsiteY154" fmla="*/ 1600018 h 1600017"/>
              <a:gd name="connsiteX155" fmla="*/ 1770817 w 11218359"/>
              <a:gd name="connsiteY155" fmla="*/ 1600018 h 1600017"/>
              <a:gd name="connsiteX156" fmla="*/ 1782256 w 11218359"/>
              <a:gd name="connsiteY156" fmla="*/ 1600018 h 1600017"/>
              <a:gd name="connsiteX157" fmla="*/ 1793696 w 11218359"/>
              <a:gd name="connsiteY157" fmla="*/ 1600018 h 1600017"/>
              <a:gd name="connsiteX158" fmla="*/ 1805135 w 11218359"/>
              <a:gd name="connsiteY158" fmla="*/ 1600018 h 1600017"/>
              <a:gd name="connsiteX159" fmla="*/ 1816575 w 11218359"/>
              <a:gd name="connsiteY159" fmla="*/ 1600018 h 1600017"/>
              <a:gd name="connsiteX160" fmla="*/ 1828014 w 11218359"/>
              <a:gd name="connsiteY160" fmla="*/ 1600018 h 1600017"/>
              <a:gd name="connsiteX161" fmla="*/ 1839454 w 11218359"/>
              <a:gd name="connsiteY161" fmla="*/ 1600018 h 1600017"/>
              <a:gd name="connsiteX162" fmla="*/ 1850893 w 11218359"/>
              <a:gd name="connsiteY162" fmla="*/ 1600018 h 1600017"/>
              <a:gd name="connsiteX163" fmla="*/ 1862333 w 11218359"/>
              <a:gd name="connsiteY163" fmla="*/ 1600018 h 1600017"/>
              <a:gd name="connsiteX164" fmla="*/ 1873772 w 11218359"/>
              <a:gd name="connsiteY164" fmla="*/ 1600018 h 1600017"/>
              <a:gd name="connsiteX165" fmla="*/ 1885212 w 11218359"/>
              <a:gd name="connsiteY165" fmla="*/ 1600018 h 1600017"/>
              <a:gd name="connsiteX166" fmla="*/ 1896651 w 11218359"/>
              <a:gd name="connsiteY166" fmla="*/ 1600018 h 1600017"/>
              <a:gd name="connsiteX167" fmla="*/ 1908091 w 11218359"/>
              <a:gd name="connsiteY167" fmla="*/ 1600018 h 1600017"/>
              <a:gd name="connsiteX168" fmla="*/ 1919531 w 11218359"/>
              <a:gd name="connsiteY168" fmla="*/ 1600018 h 1600017"/>
              <a:gd name="connsiteX169" fmla="*/ 1930970 w 11218359"/>
              <a:gd name="connsiteY169" fmla="*/ 1600018 h 1600017"/>
              <a:gd name="connsiteX170" fmla="*/ 1942409 w 11218359"/>
              <a:gd name="connsiteY170" fmla="*/ 1600018 h 1600017"/>
              <a:gd name="connsiteX171" fmla="*/ 1953849 w 11218359"/>
              <a:gd name="connsiteY171" fmla="*/ 1600018 h 1600017"/>
              <a:gd name="connsiteX172" fmla="*/ 1965289 w 11218359"/>
              <a:gd name="connsiteY172" fmla="*/ 1600018 h 1600017"/>
              <a:gd name="connsiteX173" fmla="*/ 1976728 w 11218359"/>
              <a:gd name="connsiteY173" fmla="*/ 1600018 h 1600017"/>
              <a:gd name="connsiteX174" fmla="*/ 1988168 w 11218359"/>
              <a:gd name="connsiteY174" fmla="*/ 1600018 h 1600017"/>
              <a:gd name="connsiteX175" fmla="*/ 1999607 w 11218359"/>
              <a:gd name="connsiteY175" fmla="*/ 1600018 h 1600017"/>
              <a:gd name="connsiteX176" fmla="*/ 2011047 w 11218359"/>
              <a:gd name="connsiteY176" fmla="*/ 1600018 h 1600017"/>
              <a:gd name="connsiteX177" fmla="*/ 2022486 w 11218359"/>
              <a:gd name="connsiteY177" fmla="*/ 1600018 h 1600017"/>
              <a:gd name="connsiteX178" fmla="*/ 2033926 w 11218359"/>
              <a:gd name="connsiteY178" fmla="*/ 1600018 h 1600017"/>
              <a:gd name="connsiteX179" fmla="*/ 2045365 w 11218359"/>
              <a:gd name="connsiteY179" fmla="*/ 1600018 h 1600017"/>
              <a:gd name="connsiteX180" fmla="*/ 2056805 w 11218359"/>
              <a:gd name="connsiteY180" fmla="*/ 1600018 h 1600017"/>
              <a:gd name="connsiteX181" fmla="*/ 2068244 w 11218359"/>
              <a:gd name="connsiteY181" fmla="*/ 1600018 h 1600017"/>
              <a:gd name="connsiteX182" fmla="*/ 2079684 w 11218359"/>
              <a:gd name="connsiteY182" fmla="*/ 1600018 h 1600017"/>
              <a:gd name="connsiteX183" fmla="*/ 2091123 w 11218359"/>
              <a:gd name="connsiteY183" fmla="*/ 1600018 h 1600017"/>
              <a:gd name="connsiteX184" fmla="*/ 2102563 w 11218359"/>
              <a:gd name="connsiteY184" fmla="*/ 1600018 h 1600017"/>
              <a:gd name="connsiteX185" fmla="*/ 2114002 w 11218359"/>
              <a:gd name="connsiteY185" fmla="*/ 1600018 h 1600017"/>
              <a:gd name="connsiteX186" fmla="*/ 2125442 w 11218359"/>
              <a:gd name="connsiteY186" fmla="*/ 1600018 h 1600017"/>
              <a:gd name="connsiteX187" fmla="*/ 2136882 w 11218359"/>
              <a:gd name="connsiteY187" fmla="*/ 1600018 h 1600017"/>
              <a:gd name="connsiteX188" fmla="*/ 2148321 w 11218359"/>
              <a:gd name="connsiteY188" fmla="*/ 1600018 h 1600017"/>
              <a:gd name="connsiteX189" fmla="*/ 2159760 w 11218359"/>
              <a:gd name="connsiteY189" fmla="*/ 1600018 h 1600017"/>
              <a:gd name="connsiteX190" fmla="*/ 2171200 w 11218359"/>
              <a:gd name="connsiteY190" fmla="*/ 1600018 h 1600017"/>
              <a:gd name="connsiteX191" fmla="*/ 2182640 w 11218359"/>
              <a:gd name="connsiteY191" fmla="*/ 1600018 h 1600017"/>
              <a:gd name="connsiteX192" fmla="*/ 2194079 w 11218359"/>
              <a:gd name="connsiteY192" fmla="*/ 1600018 h 1600017"/>
              <a:gd name="connsiteX193" fmla="*/ 2205519 w 11218359"/>
              <a:gd name="connsiteY193" fmla="*/ 1600018 h 1600017"/>
              <a:gd name="connsiteX194" fmla="*/ 2216958 w 11218359"/>
              <a:gd name="connsiteY194" fmla="*/ 1600018 h 1600017"/>
              <a:gd name="connsiteX195" fmla="*/ 2228393 w 11218359"/>
              <a:gd name="connsiteY195" fmla="*/ 1600018 h 1600017"/>
              <a:gd name="connsiteX196" fmla="*/ 2239837 w 11218359"/>
              <a:gd name="connsiteY196" fmla="*/ 1600018 h 1600017"/>
              <a:gd name="connsiteX197" fmla="*/ 2251272 w 11218359"/>
              <a:gd name="connsiteY197" fmla="*/ 1600018 h 1600017"/>
              <a:gd name="connsiteX198" fmla="*/ 2262716 w 11218359"/>
              <a:gd name="connsiteY198" fmla="*/ 1600018 h 1600017"/>
              <a:gd name="connsiteX199" fmla="*/ 2274151 w 11218359"/>
              <a:gd name="connsiteY199" fmla="*/ 1600018 h 1600017"/>
              <a:gd name="connsiteX200" fmla="*/ 2285591 w 11218359"/>
              <a:gd name="connsiteY200" fmla="*/ 1600018 h 1600017"/>
              <a:gd name="connsiteX201" fmla="*/ 2297030 w 11218359"/>
              <a:gd name="connsiteY201" fmla="*/ 1600018 h 1600017"/>
              <a:gd name="connsiteX202" fmla="*/ 2308470 w 11218359"/>
              <a:gd name="connsiteY202" fmla="*/ 1600018 h 1600017"/>
              <a:gd name="connsiteX203" fmla="*/ 2319909 w 11218359"/>
              <a:gd name="connsiteY203" fmla="*/ 1600018 h 1600017"/>
              <a:gd name="connsiteX204" fmla="*/ 2331349 w 11218359"/>
              <a:gd name="connsiteY204" fmla="*/ 1600018 h 1600017"/>
              <a:gd name="connsiteX205" fmla="*/ 2342788 w 11218359"/>
              <a:gd name="connsiteY205" fmla="*/ 1600018 h 1600017"/>
              <a:gd name="connsiteX206" fmla="*/ 2354228 w 11218359"/>
              <a:gd name="connsiteY206" fmla="*/ 1600018 h 1600017"/>
              <a:gd name="connsiteX207" fmla="*/ 2365667 w 11218359"/>
              <a:gd name="connsiteY207" fmla="*/ 1600018 h 1600017"/>
              <a:gd name="connsiteX208" fmla="*/ 2377107 w 11218359"/>
              <a:gd name="connsiteY208" fmla="*/ 1600018 h 1600017"/>
              <a:gd name="connsiteX209" fmla="*/ 2388546 w 11218359"/>
              <a:gd name="connsiteY209" fmla="*/ 1600018 h 1600017"/>
              <a:gd name="connsiteX210" fmla="*/ 2399986 w 11218359"/>
              <a:gd name="connsiteY210" fmla="*/ 1600018 h 1600017"/>
              <a:gd name="connsiteX211" fmla="*/ 2411425 w 11218359"/>
              <a:gd name="connsiteY211" fmla="*/ 1600018 h 1600017"/>
              <a:gd name="connsiteX212" fmla="*/ 2422865 w 11218359"/>
              <a:gd name="connsiteY212" fmla="*/ 1600018 h 1600017"/>
              <a:gd name="connsiteX213" fmla="*/ 2434304 w 11218359"/>
              <a:gd name="connsiteY213" fmla="*/ 1600018 h 1600017"/>
              <a:gd name="connsiteX214" fmla="*/ 2445744 w 11218359"/>
              <a:gd name="connsiteY214" fmla="*/ 1600018 h 1600017"/>
              <a:gd name="connsiteX215" fmla="*/ 2457184 w 11218359"/>
              <a:gd name="connsiteY215" fmla="*/ 1600018 h 1600017"/>
              <a:gd name="connsiteX216" fmla="*/ 2468623 w 11218359"/>
              <a:gd name="connsiteY216" fmla="*/ 1600018 h 1600017"/>
              <a:gd name="connsiteX217" fmla="*/ 2480062 w 11218359"/>
              <a:gd name="connsiteY217" fmla="*/ 1600018 h 1600017"/>
              <a:gd name="connsiteX218" fmla="*/ 2491502 w 11218359"/>
              <a:gd name="connsiteY218" fmla="*/ 1600018 h 1600017"/>
              <a:gd name="connsiteX219" fmla="*/ 2502942 w 11218359"/>
              <a:gd name="connsiteY219" fmla="*/ 1600018 h 1600017"/>
              <a:gd name="connsiteX220" fmla="*/ 2514381 w 11218359"/>
              <a:gd name="connsiteY220" fmla="*/ 1600018 h 1600017"/>
              <a:gd name="connsiteX221" fmla="*/ 2525821 w 11218359"/>
              <a:gd name="connsiteY221" fmla="*/ 1600018 h 1600017"/>
              <a:gd name="connsiteX222" fmla="*/ 2537260 w 11218359"/>
              <a:gd name="connsiteY222" fmla="*/ 1600018 h 1600017"/>
              <a:gd name="connsiteX223" fmla="*/ 2548700 w 11218359"/>
              <a:gd name="connsiteY223" fmla="*/ 1600018 h 1600017"/>
              <a:gd name="connsiteX224" fmla="*/ 2560139 w 11218359"/>
              <a:gd name="connsiteY224" fmla="*/ 1600018 h 1600017"/>
              <a:gd name="connsiteX225" fmla="*/ 2571579 w 11218359"/>
              <a:gd name="connsiteY225" fmla="*/ 1600018 h 1600017"/>
              <a:gd name="connsiteX226" fmla="*/ 2583018 w 11218359"/>
              <a:gd name="connsiteY226" fmla="*/ 1600018 h 1600017"/>
              <a:gd name="connsiteX227" fmla="*/ 2594458 w 11218359"/>
              <a:gd name="connsiteY227" fmla="*/ 1600018 h 1600017"/>
              <a:gd name="connsiteX228" fmla="*/ 2605897 w 11218359"/>
              <a:gd name="connsiteY228" fmla="*/ 1600018 h 1600017"/>
              <a:gd name="connsiteX229" fmla="*/ 2617337 w 11218359"/>
              <a:gd name="connsiteY229" fmla="*/ 1600018 h 1600017"/>
              <a:gd name="connsiteX230" fmla="*/ 2628776 w 11218359"/>
              <a:gd name="connsiteY230" fmla="*/ 1600018 h 1600017"/>
              <a:gd name="connsiteX231" fmla="*/ 2640216 w 11218359"/>
              <a:gd name="connsiteY231" fmla="*/ 1600018 h 1600017"/>
              <a:gd name="connsiteX232" fmla="*/ 2651655 w 11218359"/>
              <a:gd name="connsiteY232" fmla="*/ 1600018 h 1600017"/>
              <a:gd name="connsiteX233" fmla="*/ 2663095 w 11218359"/>
              <a:gd name="connsiteY233" fmla="*/ 1600018 h 1600017"/>
              <a:gd name="connsiteX234" fmla="*/ 2674535 w 11218359"/>
              <a:gd name="connsiteY234" fmla="*/ 1600018 h 1600017"/>
              <a:gd name="connsiteX235" fmla="*/ 2685974 w 11218359"/>
              <a:gd name="connsiteY235" fmla="*/ 1600018 h 1600017"/>
              <a:gd name="connsiteX236" fmla="*/ 2697413 w 11218359"/>
              <a:gd name="connsiteY236" fmla="*/ 1600018 h 1600017"/>
              <a:gd name="connsiteX237" fmla="*/ 2708853 w 11218359"/>
              <a:gd name="connsiteY237" fmla="*/ 1600018 h 1600017"/>
              <a:gd name="connsiteX238" fmla="*/ 2720293 w 11218359"/>
              <a:gd name="connsiteY238" fmla="*/ 1600018 h 1600017"/>
              <a:gd name="connsiteX239" fmla="*/ 2731727 w 11218359"/>
              <a:gd name="connsiteY239" fmla="*/ 1600018 h 1600017"/>
              <a:gd name="connsiteX240" fmla="*/ 2743172 w 11218359"/>
              <a:gd name="connsiteY240" fmla="*/ 1600018 h 1600017"/>
              <a:gd name="connsiteX241" fmla="*/ 2754611 w 11218359"/>
              <a:gd name="connsiteY241" fmla="*/ 1600018 h 1600017"/>
              <a:gd name="connsiteX242" fmla="*/ 2766046 w 11218359"/>
              <a:gd name="connsiteY242" fmla="*/ 1600018 h 1600017"/>
              <a:gd name="connsiteX243" fmla="*/ 2777490 w 11218359"/>
              <a:gd name="connsiteY243" fmla="*/ 1600018 h 1600017"/>
              <a:gd name="connsiteX244" fmla="*/ 2788925 w 11218359"/>
              <a:gd name="connsiteY244" fmla="*/ 1600018 h 1600017"/>
              <a:gd name="connsiteX245" fmla="*/ 2800364 w 11218359"/>
              <a:gd name="connsiteY245" fmla="*/ 1600018 h 1600017"/>
              <a:gd name="connsiteX246" fmla="*/ 2811804 w 11218359"/>
              <a:gd name="connsiteY246" fmla="*/ 1600018 h 1600017"/>
              <a:gd name="connsiteX247" fmla="*/ 2823243 w 11218359"/>
              <a:gd name="connsiteY247" fmla="*/ 1600018 h 1600017"/>
              <a:gd name="connsiteX248" fmla="*/ 2834683 w 11218359"/>
              <a:gd name="connsiteY248" fmla="*/ 1600018 h 1600017"/>
              <a:gd name="connsiteX249" fmla="*/ 2846123 w 11218359"/>
              <a:gd name="connsiteY249" fmla="*/ 1600018 h 1600017"/>
              <a:gd name="connsiteX250" fmla="*/ 2857562 w 11218359"/>
              <a:gd name="connsiteY250" fmla="*/ 1600018 h 1600017"/>
              <a:gd name="connsiteX251" fmla="*/ 2869001 w 11218359"/>
              <a:gd name="connsiteY251" fmla="*/ 1600018 h 1600017"/>
              <a:gd name="connsiteX252" fmla="*/ 2880441 w 11218359"/>
              <a:gd name="connsiteY252" fmla="*/ 1600018 h 1600017"/>
              <a:gd name="connsiteX253" fmla="*/ 2891881 w 11218359"/>
              <a:gd name="connsiteY253" fmla="*/ 1600018 h 1600017"/>
              <a:gd name="connsiteX254" fmla="*/ 2903320 w 11218359"/>
              <a:gd name="connsiteY254" fmla="*/ 1600018 h 1600017"/>
              <a:gd name="connsiteX255" fmla="*/ 2914760 w 11218359"/>
              <a:gd name="connsiteY255" fmla="*/ 1600018 h 1600017"/>
              <a:gd name="connsiteX256" fmla="*/ 2926199 w 11218359"/>
              <a:gd name="connsiteY256" fmla="*/ 1600018 h 1600017"/>
              <a:gd name="connsiteX257" fmla="*/ 2937639 w 11218359"/>
              <a:gd name="connsiteY257" fmla="*/ 1600018 h 1600017"/>
              <a:gd name="connsiteX258" fmla="*/ 2949078 w 11218359"/>
              <a:gd name="connsiteY258" fmla="*/ 1600018 h 1600017"/>
              <a:gd name="connsiteX259" fmla="*/ 2960518 w 11218359"/>
              <a:gd name="connsiteY259" fmla="*/ 1600018 h 1600017"/>
              <a:gd name="connsiteX260" fmla="*/ 2971957 w 11218359"/>
              <a:gd name="connsiteY260" fmla="*/ 1600018 h 1600017"/>
              <a:gd name="connsiteX261" fmla="*/ 2983397 w 11218359"/>
              <a:gd name="connsiteY261" fmla="*/ 1600018 h 1600017"/>
              <a:gd name="connsiteX262" fmla="*/ 2994837 w 11218359"/>
              <a:gd name="connsiteY262" fmla="*/ 1600018 h 1600017"/>
              <a:gd name="connsiteX263" fmla="*/ 3006276 w 11218359"/>
              <a:gd name="connsiteY263" fmla="*/ 1600018 h 1600017"/>
              <a:gd name="connsiteX264" fmla="*/ 3017715 w 11218359"/>
              <a:gd name="connsiteY264" fmla="*/ 1600018 h 1600017"/>
              <a:gd name="connsiteX265" fmla="*/ 3029155 w 11218359"/>
              <a:gd name="connsiteY265" fmla="*/ 1600018 h 1600017"/>
              <a:gd name="connsiteX266" fmla="*/ 3040594 w 11218359"/>
              <a:gd name="connsiteY266" fmla="*/ 1600018 h 1600017"/>
              <a:gd name="connsiteX267" fmla="*/ 3052034 w 11218359"/>
              <a:gd name="connsiteY267" fmla="*/ 1600018 h 1600017"/>
              <a:gd name="connsiteX268" fmla="*/ 3063474 w 11218359"/>
              <a:gd name="connsiteY268" fmla="*/ 1600018 h 1600017"/>
              <a:gd name="connsiteX269" fmla="*/ 3074913 w 11218359"/>
              <a:gd name="connsiteY269" fmla="*/ 1600018 h 1600017"/>
              <a:gd name="connsiteX270" fmla="*/ 3086352 w 11218359"/>
              <a:gd name="connsiteY270" fmla="*/ 1600018 h 1600017"/>
              <a:gd name="connsiteX271" fmla="*/ 3097792 w 11218359"/>
              <a:gd name="connsiteY271" fmla="*/ 1600018 h 1600017"/>
              <a:gd name="connsiteX272" fmla="*/ 3109232 w 11218359"/>
              <a:gd name="connsiteY272" fmla="*/ 1600018 h 1600017"/>
              <a:gd name="connsiteX273" fmla="*/ 3120671 w 11218359"/>
              <a:gd name="connsiteY273" fmla="*/ 1600018 h 1600017"/>
              <a:gd name="connsiteX274" fmla="*/ 3132111 w 11218359"/>
              <a:gd name="connsiteY274" fmla="*/ 1600018 h 1600017"/>
              <a:gd name="connsiteX275" fmla="*/ 3143550 w 11218359"/>
              <a:gd name="connsiteY275" fmla="*/ 1600018 h 1600017"/>
              <a:gd name="connsiteX276" fmla="*/ 3154990 w 11218359"/>
              <a:gd name="connsiteY276" fmla="*/ 1600018 h 1600017"/>
              <a:gd name="connsiteX277" fmla="*/ 3166429 w 11218359"/>
              <a:gd name="connsiteY277" fmla="*/ 1600018 h 1600017"/>
              <a:gd name="connsiteX278" fmla="*/ 3177869 w 11218359"/>
              <a:gd name="connsiteY278" fmla="*/ 1600018 h 1600017"/>
              <a:gd name="connsiteX279" fmla="*/ 3189308 w 11218359"/>
              <a:gd name="connsiteY279" fmla="*/ 1600018 h 1600017"/>
              <a:gd name="connsiteX280" fmla="*/ 3200748 w 11218359"/>
              <a:gd name="connsiteY280" fmla="*/ 1600018 h 1600017"/>
              <a:gd name="connsiteX281" fmla="*/ 3212187 w 11218359"/>
              <a:gd name="connsiteY281" fmla="*/ 1600018 h 1600017"/>
              <a:gd name="connsiteX282" fmla="*/ 3223627 w 11218359"/>
              <a:gd name="connsiteY282" fmla="*/ 1600018 h 1600017"/>
              <a:gd name="connsiteX283" fmla="*/ 3235066 w 11218359"/>
              <a:gd name="connsiteY283" fmla="*/ 1600018 h 1600017"/>
              <a:gd name="connsiteX284" fmla="*/ 3246501 w 11218359"/>
              <a:gd name="connsiteY284" fmla="*/ 1600018 h 1600017"/>
              <a:gd name="connsiteX285" fmla="*/ 3257945 w 11218359"/>
              <a:gd name="connsiteY285" fmla="*/ 1600018 h 1600017"/>
              <a:gd name="connsiteX286" fmla="*/ 3269385 w 11218359"/>
              <a:gd name="connsiteY286" fmla="*/ 1600018 h 1600017"/>
              <a:gd name="connsiteX287" fmla="*/ 3280825 w 11218359"/>
              <a:gd name="connsiteY287" fmla="*/ 1600018 h 1600017"/>
              <a:gd name="connsiteX288" fmla="*/ 3292264 w 11218359"/>
              <a:gd name="connsiteY288" fmla="*/ 1600018 h 1600017"/>
              <a:gd name="connsiteX289" fmla="*/ 3303699 w 11218359"/>
              <a:gd name="connsiteY289" fmla="*/ 1600018 h 1600017"/>
              <a:gd name="connsiteX290" fmla="*/ 3315143 w 11218359"/>
              <a:gd name="connsiteY290" fmla="*/ 1600018 h 1600017"/>
              <a:gd name="connsiteX291" fmla="*/ 3326578 w 11218359"/>
              <a:gd name="connsiteY291" fmla="*/ 1600018 h 1600017"/>
              <a:gd name="connsiteX292" fmla="*/ 3338017 w 11218359"/>
              <a:gd name="connsiteY292" fmla="*/ 1600018 h 1600017"/>
              <a:gd name="connsiteX293" fmla="*/ 3349457 w 11218359"/>
              <a:gd name="connsiteY293" fmla="*/ 1600018 h 1600017"/>
              <a:gd name="connsiteX294" fmla="*/ 3360896 w 11218359"/>
              <a:gd name="connsiteY294" fmla="*/ 1600018 h 1600017"/>
              <a:gd name="connsiteX295" fmla="*/ 3372336 w 11218359"/>
              <a:gd name="connsiteY295" fmla="*/ 1600018 h 1600017"/>
              <a:gd name="connsiteX296" fmla="*/ 3383776 w 11218359"/>
              <a:gd name="connsiteY296" fmla="*/ 1600018 h 1600017"/>
              <a:gd name="connsiteX297" fmla="*/ 3395215 w 11218359"/>
              <a:gd name="connsiteY297" fmla="*/ 1600018 h 1600017"/>
              <a:gd name="connsiteX298" fmla="*/ 3406654 w 11218359"/>
              <a:gd name="connsiteY298" fmla="*/ 1600018 h 1600017"/>
              <a:gd name="connsiteX299" fmla="*/ 3418094 w 11218359"/>
              <a:gd name="connsiteY299" fmla="*/ 1600018 h 1600017"/>
              <a:gd name="connsiteX300" fmla="*/ 3429534 w 11218359"/>
              <a:gd name="connsiteY300" fmla="*/ 1600018 h 1600017"/>
              <a:gd name="connsiteX301" fmla="*/ 3440973 w 11218359"/>
              <a:gd name="connsiteY301" fmla="*/ 1600018 h 1600017"/>
              <a:gd name="connsiteX302" fmla="*/ 3452413 w 11218359"/>
              <a:gd name="connsiteY302" fmla="*/ 1600018 h 1600017"/>
              <a:gd name="connsiteX303" fmla="*/ 3463852 w 11218359"/>
              <a:gd name="connsiteY303" fmla="*/ 1600018 h 1600017"/>
              <a:gd name="connsiteX304" fmla="*/ 3475292 w 11218359"/>
              <a:gd name="connsiteY304" fmla="*/ 1600018 h 1600017"/>
              <a:gd name="connsiteX305" fmla="*/ 3486731 w 11218359"/>
              <a:gd name="connsiteY305" fmla="*/ 1600018 h 1600017"/>
              <a:gd name="connsiteX306" fmla="*/ 3498171 w 11218359"/>
              <a:gd name="connsiteY306" fmla="*/ 1600018 h 1600017"/>
              <a:gd name="connsiteX307" fmla="*/ 3509610 w 11218359"/>
              <a:gd name="connsiteY307" fmla="*/ 1600018 h 1600017"/>
              <a:gd name="connsiteX308" fmla="*/ 3521050 w 11218359"/>
              <a:gd name="connsiteY308" fmla="*/ 1600018 h 1600017"/>
              <a:gd name="connsiteX309" fmla="*/ 3532489 w 11218359"/>
              <a:gd name="connsiteY309" fmla="*/ 1600018 h 1600017"/>
              <a:gd name="connsiteX310" fmla="*/ 3543929 w 11218359"/>
              <a:gd name="connsiteY310" fmla="*/ 1600018 h 1600017"/>
              <a:gd name="connsiteX311" fmla="*/ 3555368 w 11218359"/>
              <a:gd name="connsiteY311" fmla="*/ 1600018 h 1600017"/>
              <a:gd name="connsiteX312" fmla="*/ 3566808 w 11218359"/>
              <a:gd name="connsiteY312" fmla="*/ 1600018 h 1600017"/>
              <a:gd name="connsiteX313" fmla="*/ 3578247 w 11218359"/>
              <a:gd name="connsiteY313" fmla="*/ 1600018 h 1600017"/>
              <a:gd name="connsiteX314" fmla="*/ 3589687 w 11218359"/>
              <a:gd name="connsiteY314" fmla="*/ 1600018 h 1600017"/>
              <a:gd name="connsiteX315" fmla="*/ 3601127 w 11218359"/>
              <a:gd name="connsiteY315" fmla="*/ 1600018 h 1600017"/>
              <a:gd name="connsiteX316" fmla="*/ 3612566 w 11218359"/>
              <a:gd name="connsiteY316" fmla="*/ 1600018 h 1600017"/>
              <a:gd name="connsiteX317" fmla="*/ 3624005 w 11218359"/>
              <a:gd name="connsiteY317" fmla="*/ 1600018 h 1600017"/>
              <a:gd name="connsiteX318" fmla="*/ 3635445 w 11218359"/>
              <a:gd name="connsiteY318" fmla="*/ 1600018 h 1600017"/>
              <a:gd name="connsiteX319" fmla="*/ 3646885 w 11218359"/>
              <a:gd name="connsiteY319" fmla="*/ 1600018 h 1600017"/>
              <a:gd name="connsiteX320" fmla="*/ 3658324 w 11218359"/>
              <a:gd name="connsiteY320" fmla="*/ 1600018 h 1600017"/>
              <a:gd name="connsiteX321" fmla="*/ 3669764 w 11218359"/>
              <a:gd name="connsiteY321" fmla="*/ 1600018 h 1600017"/>
              <a:gd name="connsiteX322" fmla="*/ 3681203 w 11218359"/>
              <a:gd name="connsiteY322" fmla="*/ 1600018 h 1600017"/>
              <a:gd name="connsiteX323" fmla="*/ 3692643 w 11218359"/>
              <a:gd name="connsiteY323" fmla="*/ 1600018 h 1600017"/>
              <a:gd name="connsiteX324" fmla="*/ 3704082 w 11218359"/>
              <a:gd name="connsiteY324" fmla="*/ 1600018 h 1600017"/>
              <a:gd name="connsiteX325" fmla="*/ 3715522 w 11218359"/>
              <a:gd name="connsiteY325" fmla="*/ 1600018 h 1600017"/>
              <a:gd name="connsiteX326" fmla="*/ 3726961 w 11218359"/>
              <a:gd name="connsiteY326" fmla="*/ 1600018 h 1600017"/>
              <a:gd name="connsiteX327" fmla="*/ 3738401 w 11218359"/>
              <a:gd name="connsiteY327" fmla="*/ 1600018 h 1600017"/>
              <a:gd name="connsiteX328" fmla="*/ 3749840 w 11218359"/>
              <a:gd name="connsiteY328" fmla="*/ 1600018 h 1600017"/>
              <a:gd name="connsiteX329" fmla="*/ 3761280 w 11218359"/>
              <a:gd name="connsiteY329" fmla="*/ 1600018 h 1600017"/>
              <a:gd name="connsiteX330" fmla="*/ 3772719 w 11218359"/>
              <a:gd name="connsiteY330" fmla="*/ 1600018 h 1600017"/>
              <a:gd name="connsiteX331" fmla="*/ 3784154 w 11218359"/>
              <a:gd name="connsiteY331" fmla="*/ 1600018 h 1600017"/>
              <a:gd name="connsiteX332" fmla="*/ 3795598 w 11218359"/>
              <a:gd name="connsiteY332" fmla="*/ 1600018 h 1600017"/>
              <a:gd name="connsiteX333" fmla="*/ 3807033 w 11218359"/>
              <a:gd name="connsiteY333" fmla="*/ 1600018 h 1600017"/>
              <a:gd name="connsiteX334" fmla="*/ 3818473 w 11218359"/>
              <a:gd name="connsiteY334" fmla="*/ 1600018 h 1600017"/>
              <a:gd name="connsiteX335" fmla="*/ 3829917 w 11218359"/>
              <a:gd name="connsiteY335" fmla="*/ 1600018 h 1600017"/>
              <a:gd name="connsiteX336" fmla="*/ 3841352 w 11218359"/>
              <a:gd name="connsiteY336" fmla="*/ 1600018 h 1600017"/>
              <a:gd name="connsiteX337" fmla="*/ 3852791 w 11218359"/>
              <a:gd name="connsiteY337" fmla="*/ 1600018 h 1600017"/>
              <a:gd name="connsiteX338" fmla="*/ 3864231 w 11218359"/>
              <a:gd name="connsiteY338" fmla="*/ 1600018 h 1600017"/>
              <a:gd name="connsiteX339" fmla="*/ 3875670 w 11218359"/>
              <a:gd name="connsiteY339" fmla="*/ 1600018 h 1600017"/>
              <a:gd name="connsiteX340" fmla="*/ 3887110 w 11218359"/>
              <a:gd name="connsiteY340" fmla="*/ 1600018 h 1600017"/>
              <a:gd name="connsiteX341" fmla="*/ 3898549 w 11218359"/>
              <a:gd name="connsiteY341" fmla="*/ 1600018 h 1600017"/>
              <a:gd name="connsiteX342" fmla="*/ 3909989 w 11218359"/>
              <a:gd name="connsiteY342" fmla="*/ 1600018 h 1600017"/>
              <a:gd name="connsiteX343" fmla="*/ 3921447 w 11218359"/>
              <a:gd name="connsiteY343" fmla="*/ 1600018 h 1600017"/>
              <a:gd name="connsiteX344" fmla="*/ 3932878 w 11218359"/>
              <a:gd name="connsiteY344" fmla="*/ 1600018 h 1600017"/>
              <a:gd name="connsiteX345" fmla="*/ 3944307 w 11218359"/>
              <a:gd name="connsiteY345" fmla="*/ 1600018 h 1600017"/>
              <a:gd name="connsiteX346" fmla="*/ 3955737 w 11218359"/>
              <a:gd name="connsiteY346" fmla="*/ 1600018 h 1600017"/>
              <a:gd name="connsiteX347" fmla="*/ 3967167 w 11218359"/>
              <a:gd name="connsiteY347" fmla="*/ 1600018 h 1600017"/>
              <a:gd name="connsiteX348" fmla="*/ 3978645 w 11218359"/>
              <a:gd name="connsiteY348" fmla="*/ 1600018 h 1600017"/>
              <a:gd name="connsiteX349" fmla="*/ 3990075 w 11218359"/>
              <a:gd name="connsiteY349" fmla="*/ 1600018 h 1600017"/>
              <a:gd name="connsiteX350" fmla="*/ 4001505 w 11218359"/>
              <a:gd name="connsiteY350" fmla="*/ 1600018 h 1600017"/>
              <a:gd name="connsiteX351" fmla="*/ 4012935 w 11218359"/>
              <a:gd name="connsiteY351" fmla="*/ 1600018 h 1600017"/>
              <a:gd name="connsiteX352" fmla="*/ 4024365 w 11218359"/>
              <a:gd name="connsiteY352" fmla="*/ 1600018 h 1600017"/>
              <a:gd name="connsiteX353" fmla="*/ 4035843 w 11218359"/>
              <a:gd name="connsiteY353" fmla="*/ 1600018 h 1600017"/>
              <a:gd name="connsiteX354" fmla="*/ 4047273 w 11218359"/>
              <a:gd name="connsiteY354" fmla="*/ 1600018 h 1600017"/>
              <a:gd name="connsiteX355" fmla="*/ 4058702 w 11218359"/>
              <a:gd name="connsiteY355" fmla="*/ 1600018 h 1600017"/>
              <a:gd name="connsiteX356" fmla="*/ 4070133 w 11218359"/>
              <a:gd name="connsiteY356" fmla="*/ 1600018 h 1600017"/>
              <a:gd name="connsiteX357" fmla="*/ 4081563 w 11218359"/>
              <a:gd name="connsiteY357" fmla="*/ 1600018 h 1600017"/>
              <a:gd name="connsiteX358" fmla="*/ 4093040 w 11218359"/>
              <a:gd name="connsiteY358" fmla="*/ 1600018 h 1600017"/>
              <a:gd name="connsiteX359" fmla="*/ 4104471 w 11218359"/>
              <a:gd name="connsiteY359" fmla="*/ 1600018 h 1600017"/>
              <a:gd name="connsiteX360" fmla="*/ 4115900 w 11218359"/>
              <a:gd name="connsiteY360" fmla="*/ 1600018 h 1600017"/>
              <a:gd name="connsiteX361" fmla="*/ 4127330 w 11218359"/>
              <a:gd name="connsiteY361" fmla="*/ 1600018 h 1600017"/>
              <a:gd name="connsiteX362" fmla="*/ 4138760 w 11218359"/>
              <a:gd name="connsiteY362" fmla="*/ 1600018 h 1600017"/>
              <a:gd name="connsiteX363" fmla="*/ 4150238 w 11218359"/>
              <a:gd name="connsiteY363" fmla="*/ 1600018 h 1600017"/>
              <a:gd name="connsiteX364" fmla="*/ 4161668 w 11218359"/>
              <a:gd name="connsiteY364" fmla="*/ 1600018 h 1600017"/>
              <a:gd name="connsiteX365" fmla="*/ 4173098 w 11218359"/>
              <a:gd name="connsiteY365" fmla="*/ 1600018 h 1600017"/>
              <a:gd name="connsiteX366" fmla="*/ 4184528 w 11218359"/>
              <a:gd name="connsiteY366" fmla="*/ 1600018 h 1600017"/>
              <a:gd name="connsiteX367" fmla="*/ 4195958 w 11218359"/>
              <a:gd name="connsiteY367" fmla="*/ 1600018 h 1600017"/>
              <a:gd name="connsiteX368" fmla="*/ 4207436 w 11218359"/>
              <a:gd name="connsiteY368" fmla="*/ 1600018 h 1600017"/>
              <a:gd name="connsiteX369" fmla="*/ 4218865 w 11218359"/>
              <a:gd name="connsiteY369" fmla="*/ 1600018 h 1600017"/>
              <a:gd name="connsiteX370" fmla="*/ 4230296 w 11218359"/>
              <a:gd name="connsiteY370" fmla="*/ 1600018 h 1600017"/>
              <a:gd name="connsiteX371" fmla="*/ 4241726 w 11218359"/>
              <a:gd name="connsiteY371" fmla="*/ 1600018 h 1600017"/>
              <a:gd name="connsiteX372" fmla="*/ 4253156 w 11218359"/>
              <a:gd name="connsiteY372" fmla="*/ 1600018 h 1600017"/>
              <a:gd name="connsiteX373" fmla="*/ 4264634 w 11218359"/>
              <a:gd name="connsiteY373" fmla="*/ 1600018 h 1600017"/>
              <a:gd name="connsiteX374" fmla="*/ 4276063 w 11218359"/>
              <a:gd name="connsiteY374" fmla="*/ 1600018 h 1600017"/>
              <a:gd name="connsiteX375" fmla="*/ 4287493 w 11218359"/>
              <a:gd name="connsiteY375" fmla="*/ 1600018 h 1600017"/>
              <a:gd name="connsiteX376" fmla="*/ 4298923 w 11218359"/>
              <a:gd name="connsiteY376" fmla="*/ 1600018 h 1600017"/>
              <a:gd name="connsiteX377" fmla="*/ 4310353 w 11218359"/>
              <a:gd name="connsiteY377" fmla="*/ 1600018 h 1600017"/>
              <a:gd name="connsiteX378" fmla="*/ 4321831 w 11218359"/>
              <a:gd name="connsiteY378" fmla="*/ 1600018 h 1600017"/>
              <a:gd name="connsiteX379" fmla="*/ 4333261 w 11218359"/>
              <a:gd name="connsiteY379" fmla="*/ 1600018 h 1600017"/>
              <a:gd name="connsiteX380" fmla="*/ 4344691 w 11218359"/>
              <a:gd name="connsiteY380" fmla="*/ 1600018 h 1600017"/>
              <a:gd name="connsiteX381" fmla="*/ 4356121 w 11218359"/>
              <a:gd name="connsiteY381" fmla="*/ 1600018 h 1600017"/>
              <a:gd name="connsiteX382" fmla="*/ 4367551 w 11218359"/>
              <a:gd name="connsiteY382" fmla="*/ 1600018 h 1600017"/>
              <a:gd name="connsiteX383" fmla="*/ 4379028 w 11218359"/>
              <a:gd name="connsiteY383" fmla="*/ 1600018 h 1600017"/>
              <a:gd name="connsiteX384" fmla="*/ 4390458 w 11218359"/>
              <a:gd name="connsiteY384" fmla="*/ 1600018 h 1600017"/>
              <a:gd name="connsiteX385" fmla="*/ 4401889 w 11218359"/>
              <a:gd name="connsiteY385" fmla="*/ 1600018 h 1600017"/>
              <a:gd name="connsiteX386" fmla="*/ 4413319 w 11218359"/>
              <a:gd name="connsiteY386" fmla="*/ 1600018 h 1600017"/>
              <a:gd name="connsiteX387" fmla="*/ 4424749 w 11218359"/>
              <a:gd name="connsiteY387" fmla="*/ 1600018 h 1600017"/>
              <a:gd name="connsiteX388" fmla="*/ 4436226 w 11218359"/>
              <a:gd name="connsiteY388" fmla="*/ 1600018 h 1600017"/>
              <a:gd name="connsiteX389" fmla="*/ 4447656 w 11218359"/>
              <a:gd name="connsiteY389" fmla="*/ 1600018 h 1600017"/>
              <a:gd name="connsiteX390" fmla="*/ 4459086 w 11218359"/>
              <a:gd name="connsiteY390" fmla="*/ 1600018 h 1600017"/>
              <a:gd name="connsiteX391" fmla="*/ 4470516 w 11218359"/>
              <a:gd name="connsiteY391" fmla="*/ 1600018 h 1600017"/>
              <a:gd name="connsiteX392" fmla="*/ 4481946 w 11218359"/>
              <a:gd name="connsiteY392" fmla="*/ 1600018 h 1600017"/>
              <a:gd name="connsiteX393" fmla="*/ 4493424 w 11218359"/>
              <a:gd name="connsiteY393" fmla="*/ 1600018 h 1600017"/>
              <a:gd name="connsiteX394" fmla="*/ 4504854 w 11218359"/>
              <a:gd name="connsiteY394" fmla="*/ 1600018 h 1600017"/>
              <a:gd name="connsiteX395" fmla="*/ 4516284 w 11218359"/>
              <a:gd name="connsiteY395" fmla="*/ 1600018 h 1600017"/>
              <a:gd name="connsiteX396" fmla="*/ 4527714 w 11218359"/>
              <a:gd name="connsiteY396" fmla="*/ 1600018 h 1600017"/>
              <a:gd name="connsiteX397" fmla="*/ 4539144 w 11218359"/>
              <a:gd name="connsiteY397" fmla="*/ 1600018 h 1600017"/>
              <a:gd name="connsiteX398" fmla="*/ 4550621 w 11218359"/>
              <a:gd name="connsiteY398" fmla="*/ 1600018 h 1600017"/>
              <a:gd name="connsiteX399" fmla="*/ 4562051 w 11218359"/>
              <a:gd name="connsiteY399" fmla="*/ 1600018 h 1600017"/>
              <a:gd name="connsiteX400" fmla="*/ 4573482 w 11218359"/>
              <a:gd name="connsiteY400" fmla="*/ 1600018 h 1600017"/>
              <a:gd name="connsiteX401" fmla="*/ 4584912 w 11218359"/>
              <a:gd name="connsiteY401" fmla="*/ 1600018 h 1600017"/>
              <a:gd name="connsiteX402" fmla="*/ 4596341 w 11218359"/>
              <a:gd name="connsiteY402" fmla="*/ 1600018 h 1600017"/>
              <a:gd name="connsiteX403" fmla="*/ 4607771 w 11218359"/>
              <a:gd name="connsiteY403" fmla="*/ 1600018 h 1600017"/>
              <a:gd name="connsiteX404" fmla="*/ 4619249 w 11218359"/>
              <a:gd name="connsiteY404" fmla="*/ 1600018 h 1600017"/>
              <a:gd name="connsiteX405" fmla="*/ 4630679 w 11218359"/>
              <a:gd name="connsiteY405" fmla="*/ 1600018 h 1600017"/>
              <a:gd name="connsiteX406" fmla="*/ 4642109 w 11218359"/>
              <a:gd name="connsiteY406" fmla="*/ 1600018 h 1600017"/>
              <a:gd name="connsiteX407" fmla="*/ 4653539 w 11218359"/>
              <a:gd name="connsiteY407" fmla="*/ 1600018 h 1600017"/>
              <a:gd name="connsiteX408" fmla="*/ 4664969 w 11218359"/>
              <a:gd name="connsiteY408" fmla="*/ 1600018 h 1600017"/>
              <a:gd name="connsiteX409" fmla="*/ 4676447 w 11218359"/>
              <a:gd name="connsiteY409" fmla="*/ 1600018 h 1600017"/>
              <a:gd name="connsiteX410" fmla="*/ 4687877 w 11218359"/>
              <a:gd name="connsiteY410" fmla="*/ 1600018 h 1600017"/>
              <a:gd name="connsiteX411" fmla="*/ 4699306 w 11218359"/>
              <a:gd name="connsiteY411" fmla="*/ 1600018 h 1600017"/>
              <a:gd name="connsiteX412" fmla="*/ 4710737 w 11218359"/>
              <a:gd name="connsiteY412" fmla="*/ 1600018 h 1600017"/>
              <a:gd name="connsiteX413" fmla="*/ 4722167 w 11218359"/>
              <a:gd name="connsiteY413" fmla="*/ 1600018 h 1600017"/>
              <a:gd name="connsiteX414" fmla="*/ 4733644 w 11218359"/>
              <a:gd name="connsiteY414" fmla="*/ 1600018 h 1600017"/>
              <a:gd name="connsiteX415" fmla="*/ 4745075 w 11218359"/>
              <a:gd name="connsiteY415" fmla="*/ 1600018 h 1600017"/>
              <a:gd name="connsiteX416" fmla="*/ 4756504 w 11218359"/>
              <a:gd name="connsiteY416" fmla="*/ 1600018 h 1600017"/>
              <a:gd name="connsiteX417" fmla="*/ 4767934 w 11218359"/>
              <a:gd name="connsiteY417" fmla="*/ 1600018 h 1600017"/>
              <a:gd name="connsiteX418" fmla="*/ 4779364 w 11218359"/>
              <a:gd name="connsiteY418" fmla="*/ 1600018 h 1600017"/>
              <a:gd name="connsiteX419" fmla="*/ 4790842 w 11218359"/>
              <a:gd name="connsiteY419" fmla="*/ 1600018 h 1600017"/>
              <a:gd name="connsiteX420" fmla="*/ 4802272 w 11218359"/>
              <a:gd name="connsiteY420" fmla="*/ 1600018 h 1600017"/>
              <a:gd name="connsiteX421" fmla="*/ 4813702 w 11218359"/>
              <a:gd name="connsiteY421" fmla="*/ 1600018 h 1600017"/>
              <a:gd name="connsiteX422" fmla="*/ 4825132 w 11218359"/>
              <a:gd name="connsiteY422" fmla="*/ 1600018 h 1600017"/>
              <a:gd name="connsiteX423" fmla="*/ 4836562 w 11218359"/>
              <a:gd name="connsiteY423" fmla="*/ 1600018 h 1600017"/>
              <a:gd name="connsiteX424" fmla="*/ 4848040 w 11218359"/>
              <a:gd name="connsiteY424" fmla="*/ 1600018 h 1600017"/>
              <a:gd name="connsiteX425" fmla="*/ 4859469 w 11218359"/>
              <a:gd name="connsiteY425" fmla="*/ 1600018 h 1600017"/>
              <a:gd name="connsiteX426" fmla="*/ 4870899 w 11218359"/>
              <a:gd name="connsiteY426" fmla="*/ 1600018 h 1600017"/>
              <a:gd name="connsiteX427" fmla="*/ 4882330 w 11218359"/>
              <a:gd name="connsiteY427" fmla="*/ 1600018 h 1600017"/>
              <a:gd name="connsiteX428" fmla="*/ 4893760 w 11218359"/>
              <a:gd name="connsiteY428" fmla="*/ 1600018 h 1600017"/>
              <a:gd name="connsiteX429" fmla="*/ 4905237 w 11218359"/>
              <a:gd name="connsiteY429" fmla="*/ 1600018 h 1600017"/>
              <a:gd name="connsiteX430" fmla="*/ 4916667 w 11218359"/>
              <a:gd name="connsiteY430" fmla="*/ 1600018 h 1600017"/>
              <a:gd name="connsiteX431" fmla="*/ 4928097 w 11218359"/>
              <a:gd name="connsiteY431" fmla="*/ 1600018 h 1600017"/>
              <a:gd name="connsiteX432" fmla="*/ 4939527 w 11218359"/>
              <a:gd name="connsiteY432" fmla="*/ 1600018 h 1600017"/>
              <a:gd name="connsiteX433" fmla="*/ 4950957 w 11218359"/>
              <a:gd name="connsiteY433" fmla="*/ 1600018 h 1600017"/>
              <a:gd name="connsiteX434" fmla="*/ 4962435 w 11218359"/>
              <a:gd name="connsiteY434" fmla="*/ 1600018 h 1600017"/>
              <a:gd name="connsiteX435" fmla="*/ 4973865 w 11218359"/>
              <a:gd name="connsiteY435" fmla="*/ 1600018 h 1600017"/>
              <a:gd name="connsiteX436" fmla="*/ 4985295 w 11218359"/>
              <a:gd name="connsiteY436" fmla="*/ 1600018 h 1600017"/>
              <a:gd name="connsiteX437" fmla="*/ 4996725 w 11218359"/>
              <a:gd name="connsiteY437" fmla="*/ 1600018 h 1600017"/>
              <a:gd name="connsiteX438" fmla="*/ 5008155 w 11218359"/>
              <a:gd name="connsiteY438" fmla="*/ 1600018 h 1600017"/>
              <a:gd name="connsiteX439" fmla="*/ 5019632 w 11218359"/>
              <a:gd name="connsiteY439" fmla="*/ 1600018 h 1600017"/>
              <a:gd name="connsiteX440" fmla="*/ 5031062 w 11218359"/>
              <a:gd name="connsiteY440" fmla="*/ 1600018 h 1600017"/>
              <a:gd name="connsiteX441" fmla="*/ 5042492 w 11218359"/>
              <a:gd name="connsiteY441" fmla="*/ 1600018 h 1600017"/>
              <a:gd name="connsiteX442" fmla="*/ 5053923 w 11218359"/>
              <a:gd name="connsiteY442" fmla="*/ 1600018 h 1600017"/>
              <a:gd name="connsiteX443" fmla="*/ 5065353 w 11218359"/>
              <a:gd name="connsiteY443" fmla="*/ 1600018 h 1600017"/>
              <a:gd name="connsiteX444" fmla="*/ 5076830 w 11218359"/>
              <a:gd name="connsiteY444" fmla="*/ 1600018 h 1600017"/>
              <a:gd name="connsiteX445" fmla="*/ 5088260 w 11218359"/>
              <a:gd name="connsiteY445" fmla="*/ 1600018 h 1600017"/>
              <a:gd name="connsiteX446" fmla="*/ 5099690 w 11218359"/>
              <a:gd name="connsiteY446" fmla="*/ 1600018 h 1600017"/>
              <a:gd name="connsiteX447" fmla="*/ 5111120 w 11218359"/>
              <a:gd name="connsiteY447" fmla="*/ 1600018 h 1600017"/>
              <a:gd name="connsiteX448" fmla="*/ 5122550 w 11218359"/>
              <a:gd name="connsiteY448" fmla="*/ 1600018 h 1600017"/>
              <a:gd name="connsiteX449" fmla="*/ 5134028 w 11218359"/>
              <a:gd name="connsiteY449" fmla="*/ 1600018 h 1600017"/>
              <a:gd name="connsiteX450" fmla="*/ 5145458 w 11218359"/>
              <a:gd name="connsiteY450" fmla="*/ 1600018 h 1600017"/>
              <a:gd name="connsiteX451" fmla="*/ 5156888 w 11218359"/>
              <a:gd name="connsiteY451" fmla="*/ 1600018 h 1600017"/>
              <a:gd name="connsiteX452" fmla="*/ 5168318 w 11218359"/>
              <a:gd name="connsiteY452" fmla="*/ 1600018 h 1600017"/>
              <a:gd name="connsiteX453" fmla="*/ 5179747 w 11218359"/>
              <a:gd name="connsiteY453" fmla="*/ 1600018 h 1600017"/>
              <a:gd name="connsiteX454" fmla="*/ 5191225 w 11218359"/>
              <a:gd name="connsiteY454" fmla="*/ 1108747 h 1600017"/>
              <a:gd name="connsiteX455" fmla="*/ 5202655 w 11218359"/>
              <a:gd name="connsiteY455" fmla="*/ 770714 h 1600017"/>
              <a:gd name="connsiteX456" fmla="*/ 5214085 w 11218359"/>
              <a:gd name="connsiteY456" fmla="*/ 688085 h 1600017"/>
              <a:gd name="connsiteX457" fmla="*/ 5225515 w 11218359"/>
              <a:gd name="connsiteY457" fmla="*/ 256907 h 1600017"/>
              <a:gd name="connsiteX458" fmla="*/ 5236945 w 11218359"/>
              <a:gd name="connsiteY458" fmla="*/ 178783 h 1600017"/>
              <a:gd name="connsiteX459" fmla="*/ 5248423 w 11218359"/>
              <a:gd name="connsiteY459" fmla="*/ 356062 h 1600017"/>
              <a:gd name="connsiteX460" fmla="*/ 5259853 w 11218359"/>
              <a:gd name="connsiteY460" fmla="*/ 246386 h 1600017"/>
              <a:gd name="connsiteX461" fmla="*/ 5271283 w 11218359"/>
              <a:gd name="connsiteY461" fmla="*/ 500285 h 1600017"/>
              <a:gd name="connsiteX462" fmla="*/ 5282713 w 11218359"/>
              <a:gd name="connsiteY462" fmla="*/ 718131 h 1600017"/>
              <a:gd name="connsiteX463" fmla="*/ 5294143 w 11218359"/>
              <a:gd name="connsiteY463" fmla="*/ 679069 h 1600017"/>
              <a:gd name="connsiteX464" fmla="*/ 5305621 w 11218359"/>
              <a:gd name="connsiteY464" fmla="*/ 581414 h 1600017"/>
              <a:gd name="connsiteX465" fmla="*/ 5317051 w 11218359"/>
              <a:gd name="connsiteY465" fmla="*/ 0 h 1600017"/>
              <a:gd name="connsiteX466" fmla="*/ 5328481 w 11218359"/>
              <a:gd name="connsiteY466" fmla="*/ 135211 h 1600017"/>
              <a:gd name="connsiteX467" fmla="*/ 5339910 w 11218359"/>
              <a:gd name="connsiteY467" fmla="*/ 297469 h 1600017"/>
              <a:gd name="connsiteX468" fmla="*/ 5351340 w 11218359"/>
              <a:gd name="connsiteY468" fmla="*/ 477754 h 1600017"/>
              <a:gd name="connsiteX469" fmla="*/ 5362818 w 11218359"/>
              <a:gd name="connsiteY469" fmla="*/ 718131 h 1600017"/>
              <a:gd name="connsiteX470" fmla="*/ 5374248 w 11218359"/>
              <a:gd name="connsiteY470" fmla="*/ 557378 h 1600017"/>
              <a:gd name="connsiteX471" fmla="*/ 5385678 w 11218359"/>
              <a:gd name="connsiteY471" fmla="*/ 353057 h 1600017"/>
              <a:gd name="connsiteX472" fmla="*/ 5397108 w 11218359"/>
              <a:gd name="connsiteY472" fmla="*/ 106669 h 1600017"/>
              <a:gd name="connsiteX473" fmla="*/ 5408538 w 11218359"/>
              <a:gd name="connsiteY473" fmla="*/ 283948 h 1600017"/>
              <a:gd name="connsiteX474" fmla="*/ 5420016 w 11218359"/>
              <a:gd name="connsiteY474" fmla="*/ 1349124 h 1600017"/>
              <a:gd name="connsiteX475" fmla="*/ 5431446 w 11218359"/>
              <a:gd name="connsiteY475" fmla="*/ 1597012 h 1600017"/>
              <a:gd name="connsiteX476" fmla="*/ 5442876 w 11218359"/>
              <a:gd name="connsiteY476" fmla="*/ 1600018 h 1600017"/>
              <a:gd name="connsiteX477" fmla="*/ 5454306 w 11218359"/>
              <a:gd name="connsiteY477" fmla="*/ 1600018 h 1600017"/>
              <a:gd name="connsiteX478" fmla="*/ 5465736 w 11218359"/>
              <a:gd name="connsiteY478" fmla="*/ 1600018 h 1600017"/>
              <a:gd name="connsiteX479" fmla="*/ 5477214 w 11218359"/>
              <a:gd name="connsiteY479" fmla="*/ 1600018 h 1600017"/>
              <a:gd name="connsiteX480" fmla="*/ 5488643 w 11218359"/>
              <a:gd name="connsiteY480" fmla="*/ 1600018 h 1600017"/>
              <a:gd name="connsiteX481" fmla="*/ 5500073 w 11218359"/>
              <a:gd name="connsiteY481" fmla="*/ 1598517 h 1600017"/>
              <a:gd name="connsiteX482" fmla="*/ 5511503 w 11218359"/>
              <a:gd name="connsiteY482" fmla="*/ 1598517 h 1600017"/>
              <a:gd name="connsiteX483" fmla="*/ 5522933 w 11218359"/>
              <a:gd name="connsiteY483" fmla="*/ 1600018 h 1600017"/>
              <a:gd name="connsiteX484" fmla="*/ 5534411 w 11218359"/>
              <a:gd name="connsiteY484" fmla="*/ 1600018 h 1600017"/>
              <a:gd name="connsiteX485" fmla="*/ 5545841 w 11218359"/>
              <a:gd name="connsiteY485" fmla="*/ 1600018 h 1600017"/>
              <a:gd name="connsiteX486" fmla="*/ 5557271 w 11218359"/>
              <a:gd name="connsiteY486" fmla="*/ 1600018 h 1600017"/>
              <a:gd name="connsiteX487" fmla="*/ 5568701 w 11218359"/>
              <a:gd name="connsiteY487" fmla="*/ 1600018 h 1600017"/>
              <a:gd name="connsiteX488" fmla="*/ 5580131 w 11218359"/>
              <a:gd name="connsiteY488" fmla="*/ 1600018 h 1600017"/>
              <a:gd name="connsiteX489" fmla="*/ 5591609 w 11218359"/>
              <a:gd name="connsiteY489" fmla="*/ 1600018 h 1600017"/>
              <a:gd name="connsiteX490" fmla="*/ 5603038 w 11218359"/>
              <a:gd name="connsiteY490" fmla="*/ 1600018 h 1600017"/>
              <a:gd name="connsiteX491" fmla="*/ 5614469 w 11218359"/>
              <a:gd name="connsiteY491" fmla="*/ 1600018 h 1600017"/>
              <a:gd name="connsiteX492" fmla="*/ 5625899 w 11218359"/>
              <a:gd name="connsiteY492" fmla="*/ 1600018 h 1600017"/>
              <a:gd name="connsiteX493" fmla="*/ 5637329 w 11218359"/>
              <a:gd name="connsiteY493" fmla="*/ 1600018 h 1600017"/>
              <a:gd name="connsiteX494" fmla="*/ 5648759 w 11218359"/>
              <a:gd name="connsiteY494" fmla="*/ 1598517 h 1600017"/>
              <a:gd name="connsiteX495" fmla="*/ 5660236 w 11218359"/>
              <a:gd name="connsiteY495" fmla="*/ 1600018 h 1600017"/>
              <a:gd name="connsiteX496" fmla="*/ 5671666 w 11218359"/>
              <a:gd name="connsiteY496" fmla="*/ 1600018 h 1600017"/>
              <a:gd name="connsiteX497" fmla="*/ 5683096 w 11218359"/>
              <a:gd name="connsiteY497" fmla="*/ 1600018 h 1600017"/>
              <a:gd name="connsiteX498" fmla="*/ 5694526 w 11218359"/>
              <a:gd name="connsiteY498" fmla="*/ 1600018 h 1600017"/>
              <a:gd name="connsiteX499" fmla="*/ 5705956 w 11218359"/>
              <a:gd name="connsiteY499" fmla="*/ 1600018 h 1600017"/>
              <a:gd name="connsiteX500" fmla="*/ 5717434 w 11218359"/>
              <a:gd name="connsiteY500" fmla="*/ 1600018 h 1600017"/>
              <a:gd name="connsiteX501" fmla="*/ 5728864 w 11218359"/>
              <a:gd name="connsiteY501" fmla="*/ 1600018 h 1600017"/>
              <a:gd name="connsiteX502" fmla="*/ 5740294 w 11218359"/>
              <a:gd name="connsiteY502" fmla="*/ 1600018 h 1600017"/>
              <a:gd name="connsiteX503" fmla="*/ 5751724 w 11218359"/>
              <a:gd name="connsiteY503" fmla="*/ 1600018 h 1600017"/>
              <a:gd name="connsiteX504" fmla="*/ 5763154 w 11218359"/>
              <a:gd name="connsiteY504" fmla="*/ 1600018 h 1600017"/>
              <a:gd name="connsiteX505" fmla="*/ 5774631 w 11218359"/>
              <a:gd name="connsiteY505" fmla="*/ 1600018 h 1600017"/>
              <a:gd name="connsiteX506" fmla="*/ 5786062 w 11218359"/>
              <a:gd name="connsiteY506" fmla="*/ 1600018 h 1600017"/>
              <a:gd name="connsiteX507" fmla="*/ 5797492 w 11218359"/>
              <a:gd name="connsiteY507" fmla="*/ 1600018 h 1600017"/>
              <a:gd name="connsiteX508" fmla="*/ 5808921 w 11218359"/>
              <a:gd name="connsiteY508" fmla="*/ 1600018 h 1600017"/>
              <a:gd name="connsiteX509" fmla="*/ 5820351 w 11218359"/>
              <a:gd name="connsiteY509" fmla="*/ 1600018 h 1600017"/>
              <a:gd name="connsiteX510" fmla="*/ 5831829 w 11218359"/>
              <a:gd name="connsiteY510" fmla="*/ 1600018 h 1600017"/>
              <a:gd name="connsiteX511" fmla="*/ 5843259 w 11218359"/>
              <a:gd name="connsiteY511" fmla="*/ 1600018 h 1600017"/>
              <a:gd name="connsiteX512" fmla="*/ 5854689 w 11218359"/>
              <a:gd name="connsiteY512" fmla="*/ 1600018 h 1600017"/>
              <a:gd name="connsiteX513" fmla="*/ 5866119 w 11218359"/>
              <a:gd name="connsiteY513" fmla="*/ 1600018 h 1600017"/>
              <a:gd name="connsiteX514" fmla="*/ 5877549 w 11218359"/>
              <a:gd name="connsiteY514" fmla="*/ 1600018 h 1600017"/>
              <a:gd name="connsiteX515" fmla="*/ 5889027 w 11218359"/>
              <a:gd name="connsiteY515" fmla="*/ 1600018 h 1600017"/>
              <a:gd name="connsiteX516" fmla="*/ 5900457 w 11218359"/>
              <a:gd name="connsiteY516" fmla="*/ 1600018 h 1600017"/>
              <a:gd name="connsiteX517" fmla="*/ 5911887 w 11218359"/>
              <a:gd name="connsiteY517" fmla="*/ 1600018 h 1600017"/>
              <a:gd name="connsiteX518" fmla="*/ 5923317 w 11218359"/>
              <a:gd name="connsiteY518" fmla="*/ 1600018 h 1600017"/>
              <a:gd name="connsiteX519" fmla="*/ 5934747 w 11218359"/>
              <a:gd name="connsiteY519" fmla="*/ 1600018 h 1600017"/>
              <a:gd name="connsiteX520" fmla="*/ 5946225 w 11218359"/>
              <a:gd name="connsiteY520" fmla="*/ 1600018 h 1600017"/>
              <a:gd name="connsiteX521" fmla="*/ 5957655 w 11218359"/>
              <a:gd name="connsiteY521" fmla="*/ 1600018 h 1600017"/>
              <a:gd name="connsiteX522" fmla="*/ 5969084 w 11218359"/>
              <a:gd name="connsiteY522" fmla="*/ 1600018 h 1600017"/>
              <a:gd name="connsiteX523" fmla="*/ 5980514 w 11218359"/>
              <a:gd name="connsiteY523" fmla="*/ 1600018 h 1600017"/>
              <a:gd name="connsiteX524" fmla="*/ 5991944 w 11218359"/>
              <a:gd name="connsiteY524" fmla="*/ 1600018 h 1600017"/>
              <a:gd name="connsiteX525" fmla="*/ 6003422 w 11218359"/>
              <a:gd name="connsiteY525" fmla="*/ 1600018 h 1600017"/>
              <a:gd name="connsiteX526" fmla="*/ 6014852 w 11218359"/>
              <a:gd name="connsiteY526" fmla="*/ 1600018 h 1600017"/>
              <a:gd name="connsiteX527" fmla="*/ 6026282 w 11218359"/>
              <a:gd name="connsiteY527" fmla="*/ 1600018 h 1600017"/>
              <a:gd name="connsiteX528" fmla="*/ 6037712 w 11218359"/>
              <a:gd name="connsiteY528" fmla="*/ 1600018 h 1600017"/>
              <a:gd name="connsiteX529" fmla="*/ 6049142 w 11218359"/>
              <a:gd name="connsiteY529" fmla="*/ 1600018 h 1600017"/>
              <a:gd name="connsiteX530" fmla="*/ 6060620 w 11218359"/>
              <a:gd name="connsiteY530" fmla="*/ 1600018 h 1600017"/>
              <a:gd name="connsiteX531" fmla="*/ 6072049 w 11218359"/>
              <a:gd name="connsiteY531" fmla="*/ 1600018 h 1600017"/>
              <a:gd name="connsiteX532" fmla="*/ 6083480 w 11218359"/>
              <a:gd name="connsiteY532" fmla="*/ 1600018 h 1600017"/>
              <a:gd name="connsiteX533" fmla="*/ 6094910 w 11218359"/>
              <a:gd name="connsiteY533" fmla="*/ 1600018 h 1600017"/>
              <a:gd name="connsiteX534" fmla="*/ 6106340 w 11218359"/>
              <a:gd name="connsiteY534" fmla="*/ 1600018 h 1600017"/>
              <a:gd name="connsiteX535" fmla="*/ 6117818 w 11218359"/>
              <a:gd name="connsiteY535" fmla="*/ 1600018 h 1600017"/>
              <a:gd name="connsiteX536" fmla="*/ 6129247 w 11218359"/>
              <a:gd name="connsiteY536" fmla="*/ 1600018 h 1600017"/>
              <a:gd name="connsiteX537" fmla="*/ 6140677 w 11218359"/>
              <a:gd name="connsiteY537" fmla="*/ 1600018 h 1600017"/>
              <a:gd name="connsiteX538" fmla="*/ 6152107 w 11218359"/>
              <a:gd name="connsiteY538" fmla="*/ 1600018 h 1600017"/>
              <a:gd name="connsiteX539" fmla="*/ 6163537 w 11218359"/>
              <a:gd name="connsiteY539" fmla="*/ 1600018 h 1600017"/>
              <a:gd name="connsiteX540" fmla="*/ 6175015 w 11218359"/>
              <a:gd name="connsiteY540" fmla="*/ 1600018 h 1600017"/>
              <a:gd name="connsiteX541" fmla="*/ 6186445 w 11218359"/>
              <a:gd name="connsiteY541" fmla="*/ 1600018 h 1600017"/>
              <a:gd name="connsiteX542" fmla="*/ 6197875 w 11218359"/>
              <a:gd name="connsiteY542" fmla="*/ 1600018 h 1600017"/>
              <a:gd name="connsiteX543" fmla="*/ 6209305 w 11218359"/>
              <a:gd name="connsiteY543" fmla="*/ 1600018 h 1600017"/>
              <a:gd name="connsiteX544" fmla="*/ 6220735 w 11218359"/>
              <a:gd name="connsiteY544" fmla="*/ 1600018 h 1600017"/>
              <a:gd name="connsiteX545" fmla="*/ 6232212 w 11218359"/>
              <a:gd name="connsiteY545" fmla="*/ 1600018 h 1600017"/>
              <a:gd name="connsiteX546" fmla="*/ 6243642 w 11218359"/>
              <a:gd name="connsiteY546" fmla="*/ 1600018 h 1600017"/>
              <a:gd name="connsiteX547" fmla="*/ 6255073 w 11218359"/>
              <a:gd name="connsiteY547" fmla="*/ 1600018 h 1600017"/>
              <a:gd name="connsiteX548" fmla="*/ 6266503 w 11218359"/>
              <a:gd name="connsiteY548" fmla="*/ 1600018 h 1600017"/>
              <a:gd name="connsiteX549" fmla="*/ 6277933 w 11218359"/>
              <a:gd name="connsiteY549" fmla="*/ 1600018 h 1600017"/>
              <a:gd name="connsiteX550" fmla="*/ 6289410 w 11218359"/>
              <a:gd name="connsiteY550" fmla="*/ 1600018 h 1600017"/>
              <a:gd name="connsiteX551" fmla="*/ 6300840 w 11218359"/>
              <a:gd name="connsiteY551" fmla="*/ 1600018 h 1600017"/>
              <a:gd name="connsiteX552" fmla="*/ 6312270 w 11218359"/>
              <a:gd name="connsiteY552" fmla="*/ 1600018 h 1600017"/>
              <a:gd name="connsiteX553" fmla="*/ 6323700 w 11218359"/>
              <a:gd name="connsiteY553" fmla="*/ 1600018 h 1600017"/>
              <a:gd name="connsiteX554" fmla="*/ 6335130 w 11218359"/>
              <a:gd name="connsiteY554" fmla="*/ 1600018 h 1600017"/>
              <a:gd name="connsiteX555" fmla="*/ 6346608 w 11218359"/>
              <a:gd name="connsiteY555" fmla="*/ 1600018 h 1600017"/>
              <a:gd name="connsiteX556" fmla="*/ 6358038 w 11218359"/>
              <a:gd name="connsiteY556" fmla="*/ 1600018 h 1600017"/>
              <a:gd name="connsiteX557" fmla="*/ 6369468 w 11218359"/>
              <a:gd name="connsiteY557" fmla="*/ 1600018 h 1600017"/>
              <a:gd name="connsiteX558" fmla="*/ 6380898 w 11218359"/>
              <a:gd name="connsiteY558" fmla="*/ 1600018 h 1600017"/>
              <a:gd name="connsiteX559" fmla="*/ 6392328 w 11218359"/>
              <a:gd name="connsiteY559" fmla="*/ 1600018 h 1600017"/>
              <a:gd name="connsiteX560" fmla="*/ 6403805 w 11218359"/>
              <a:gd name="connsiteY560" fmla="*/ 1600018 h 1600017"/>
              <a:gd name="connsiteX561" fmla="*/ 6415235 w 11218359"/>
              <a:gd name="connsiteY561" fmla="*/ 1600018 h 1600017"/>
              <a:gd name="connsiteX562" fmla="*/ 6426666 w 11218359"/>
              <a:gd name="connsiteY562" fmla="*/ 1600018 h 1600017"/>
              <a:gd name="connsiteX563" fmla="*/ 6438096 w 11218359"/>
              <a:gd name="connsiteY563" fmla="*/ 1600018 h 1600017"/>
              <a:gd name="connsiteX564" fmla="*/ 6449525 w 11218359"/>
              <a:gd name="connsiteY564" fmla="*/ 1600018 h 1600017"/>
              <a:gd name="connsiteX565" fmla="*/ 6461003 w 11218359"/>
              <a:gd name="connsiteY565" fmla="*/ 1600018 h 1600017"/>
              <a:gd name="connsiteX566" fmla="*/ 6472433 w 11218359"/>
              <a:gd name="connsiteY566" fmla="*/ 1600018 h 1600017"/>
              <a:gd name="connsiteX567" fmla="*/ 6483863 w 11218359"/>
              <a:gd name="connsiteY567" fmla="*/ 1600018 h 1600017"/>
              <a:gd name="connsiteX568" fmla="*/ 6495293 w 11218359"/>
              <a:gd name="connsiteY568" fmla="*/ 1600018 h 1600017"/>
              <a:gd name="connsiteX569" fmla="*/ 6506723 w 11218359"/>
              <a:gd name="connsiteY569" fmla="*/ 1600018 h 1600017"/>
              <a:gd name="connsiteX570" fmla="*/ 6518201 w 11218359"/>
              <a:gd name="connsiteY570" fmla="*/ 1600018 h 1600017"/>
              <a:gd name="connsiteX571" fmla="*/ 6529631 w 11218359"/>
              <a:gd name="connsiteY571" fmla="*/ 1600018 h 1600017"/>
              <a:gd name="connsiteX572" fmla="*/ 6541061 w 11218359"/>
              <a:gd name="connsiteY572" fmla="*/ 1600018 h 1600017"/>
              <a:gd name="connsiteX573" fmla="*/ 6552490 w 11218359"/>
              <a:gd name="connsiteY573" fmla="*/ 1600018 h 1600017"/>
              <a:gd name="connsiteX574" fmla="*/ 6563921 w 11218359"/>
              <a:gd name="connsiteY574" fmla="*/ 1600018 h 1600017"/>
              <a:gd name="connsiteX575" fmla="*/ 6575398 w 11218359"/>
              <a:gd name="connsiteY575" fmla="*/ 1600018 h 1600017"/>
              <a:gd name="connsiteX576" fmla="*/ 6586828 w 11218359"/>
              <a:gd name="connsiteY576" fmla="*/ 1600018 h 1600017"/>
              <a:gd name="connsiteX577" fmla="*/ 6598259 w 11218359"/>
              <a:gd name="connsiteY577" fmla="*/ 1600018 h 1600017"/>
              <a:gd name="connsiteX578" fmla="*/ 6609688 w 11218359"/>
              <a:gd name="connsiteY578" fmla="*/ 1600018 h 1600017"/>
              <a:gd name="connsiteX579" fmla="*/ 6621118 w 11218359"/>
              <a:gd name="connsiteY579" fmla="*/ 1600018 h 1600017"/>
              <a:gd name="connsiteX580" fmla="*/ 6632596 w 11218359"/>
              <a:gd name="connsiteY580" fmla="*/ 1600018 h 1600017"/>
              <a:gd name="connsiteX581" fmla="*/ 6644026 w 11218359"/>
              <a:gd name="connsiteY581" fmla="*/ 1600018 h 1600017"/>
              <a:gd name="connsiteX582" fmla="*/ 6655456 w 11218359"/>
              <a:gd name="connsiteY582" fmla="*/ 1600018 h 1600017"/>
              <a:gd name="connsiteX583" fmla="*/ 6666886 w 11218359"/>
              <a:gd name="connsiteY583" fmla="*/ 1600018 h 1600017"/>
              <a:gd name="connsiteX584" fmla="*/ 6678316 w 11218359"/>
              <a:gd name="connsiteY584" fmla="*/ 1600018 h 1600017"/>
              <a:gd name="connsiteX585" fmla="*/ 6689794 w 11218359"/>
              <a:gd name="connsiteY585" fmla="*/ 1600018 h 1600017"/>
              <a:gd name="connsiteX586" fmla="*/ 6701224 w 11218359"/>
              <a:gd name="connsiteY586" fmla="*/ 1600018 h 1600017"/>
              <a:gd name="connsiteX587" fmla="*/ 6712653 w 11218359"/>
              <a:gd name="connsiteY587" fmla="*/ 1600018 h 1600017"/>
              <a:gd name="connsiteX588" fmla="*/ 6724083 w 11218359"/>
              <a:gd name="connsiteY588" fmla="*/ 1600018 h 1600017"/>
              <a:gd name="connsiteX589" fmla="*/ 6735514 w 11218359"/>
              <a:gd name="connsiteY589" fmla="*/ 1600018 h 1600017"/>
              <a:gd name="connsiteX590" fmla="*/ 6746944 w 11218359"/>
              <a:gd name="connsiteY590" fmla="*/ 1600018 h 1600017"/>
              <a:gd name="connsiteX591" fmla="*/ 6758421 w 11218359"/>
              <a:gd name="connsiteY591" fmla="*/ 1600018 h 1600017"/>
              <a:gd name="connsiteX592" fmla="*/ 6769851 w 11218359"/>
              <a:gd name="connsiteY592" fmla="*/ 1600018 h 1600017"/>
              <a:gd name="connsiteX593" fmla="*/ 6781281 w 11218359"/>
              <a:gd name="connsiteY593" fmla="*/ 1600018 h 1600017"/>
              <a:gd name="connsiteX594" fmla="*/ 6792711 w 11218359"/>
              <a:gd name="connsiteY594" fmla="*/ 1600018 h 1600017"/>
              <a:gd name="connsiteX595" fmla="*/ 6804141 w 11218359"/>
              <a:gd name="connsiteY595" fmla="*/ 1600018 h 1600017"/>
              <a:gd name="connsiteX596" fmla="*/ 6815619 w 11218359"/>
              <a:gd name="connsiteY596" fmla="*/ 1600018 h 1600017"/>
              <a:gd name="connsiteX597" fmla="*/ 6827049 w 11218359"/>
              <a:gd name="connsiteY597" fmla="*/ 1600018 h 1600017"/>
              <a:gd name="connsiteX598" fmla="*/ 6838479 w 11218359"/>
              <a:gd name="connsiteY598" fmla="*/ 1600018 h 1600017"/>
              <a:gd name="connsiteX599" fmla="*/ 6849909 w 11218359"/>
              <a:gd name="connsiteY599" fmla="*/ 1600018 h 1600017"/>
              <a:gd name="connsiteX600" fmla="*/ 6861339 w 11218359"/>
              <a:gd name="connsiteY600" fmla="*/ 1600018 h 1600017"/>
              <a:gd name="connsiteX601" fmla="*/ 6872816 w 11218359"/>
              <a:gd name="connsiteY601" fmla="*/ 1600018 h 1600017"/>
              <a:gd name="connsiteX602" fmla="*/ 6884246 w 11218359"/>
              <a:gd name="connsiteY602" fmla="*/ 1600018 h 1600017"/>
              <a:gd name="connsiteX603" fmla="*/ 6895676 w 11218359"/>
              <a:gd name="connsiteY603" fmla="*/ 1600018 h 1600017"/>
              <a:gd name="connsiteX604" fmla="*/ 6907107 w 11218359"/>
              <a:gd name="connsiteY604" fmla="*/ 1600018 h 1600017"/>
              <a:gd name="connsiteX605" fmla="*/ 6918537 w 11218359"/>
              <a:gd name="connsiteY605" fmla="*/ 1600018 h 1600017"/>
              <a:gd name="connsiteX606" fmla="*/ 6930014 w 11218359"/>
              <a:gd name="connsiteY606" fmla="*/ 1600018 h 1600017"/>
              <a:gd name="connsiteX607" fmla="*/ 6941444 w 11218359"/>
              <a:gd name="connsiteY607" fmla="*/ 1600018 h 1600017"/>
              <a:gd name="connsiteX608" fmla="*/ 6952874 w 11218359"/>
              <a:gd name="connsiteY608" fmla="*/ 1600018 h 1600017"/>
              <a:gd name="connsiteX609" fmla="*/ 6964304 w 11218359"/>
              <a:gd name="connsiteY609" fmla="*/ 1600018 h 1600017"/>
              <a:gd name="connsiteX610" fmla="*/ 6975734 w 11218359"/>
              <a:gd name="connsiteY610" fmla="*/ 1600018 h 1600017"/>
              <a:gd name="connsiteX611" fmla="*/ 6987212 w 11218359"/>
              <a:gd name="connsiteY611" fmla="*/ 1600018 h 1600017"/>
              <a:gd name="connsiteX612" fmla="*/ 6998642 w 11218359"/>
              <a:gd name="connsiteY612" fmla="*/ 1600018 h 1600017"/>
              <a:gd name="connsiteX613" fmla="*/ 7010072 w 11218359"/>
              <a:gd name="connsiteY613" fmla="*/ 1600018 h 1600017"/>
              <a:gd name="connsiteX614" fmla="*/ 7021502 w 11218359"/>
              <a:gd name="connsiteY614" fmla="*/ 1600018 h 1600017"/>
              <a:gd name="connsiteX615" fmla="*/ 7032931 w 11218359"/>
              <a:gd name="connsiteY615" fmla="*/ 1600018 h 1600017"/>
              <a:gd name="connsiteX616" fmla="*/ 7044409 w 11218359"/>
              <a:gd name="connsiteY616" fmla="*/ 1600018 h 1600017"/>
              <a:gd name="connsiteX617" fmla="*/ 7055839 w 11218359"/>
              <a:gd name="connsiteY617" fmla="*/ 1600018 h 1600017"/>
              <a:gd name="connsiteX618" fmla="*/ 7067269 w 11218359"/>
              <a:gd name="connsiteY618" fmla="*/ 1600018 h 1600017"/>
              <a:gd name="connsiteX619" fmla="*/ 7078700 w 11218359"/>
              <a:gd name="connsiteY619" fmla="*/ 1600018 h 1600017"/>
              <a:gd name="connsiteX620" fmla="*/ 7090129 w 11218359"/>
              <a:gd name="connsiteY620" fmla="*/ 1600018 h 1600017"/>
              <a:gd name="connsiteX621" fmla="*/ 7101607 w 11218359"/>
              <a:gd name="connsiteY621" fmla="*/ 1600018 h 1600017"/>
              <a:gd name="connsiteX622" fmla="*/ 7113037 w 11218359"/>
              <a:gd name="connsiteY622" fmla="*/ 1600018 h 1600017"/>
              <a:gd name="connsiteX623" fmla="*/ 7124467 w 11218359"/>
              <a:gd name="connsiteY623" fmla="*/ 1600018 h 1600017"/>
              <a:gd name="connsiteX624" fmla="*/ 7135897 w 11218359"/>
              <a:gd name="connsiteY624" fmla="*/ 1600018 h 1600017"/>
              <a:gd name="connsiteX625" fmla="*/ 7147327 w 11218359"/>
              <a:gd name="connsiteY625" fmla="*/ 1600018 h 1600017"/>
              <a:gd name="connsiteX626" fmla="*/ 7158805 w 11218359"/>
              <a:gd name="connsiteY626" fmla="*/ 1600018 h 1600017"/>
              <a:gd name="connsiteX627" fmla="*/ 7170235 w 11218359"/>
              <a:gd name="connsiteY627" fmla="*/ 1600018 h 1600017"/>
              <a:gd name="connsiteX628" fmla="*/ 7181665 w 11218359"/>
              <a:gd name="connsiteY628" fmla="*/ 1600018 h 1600017"/>
              <a:gd name="connsiteX629" fmla="*/ 7193094 w 11218359"/>
              <a:gd name="connsiteY629" fmla="*/ 1600018 h 1600017"/>
              <a:gd name="connsiteX630" fmla="*/ 7204524 w 11218359"/>
              <a:gd name="connsiteY630" fmla="*/ 1600018 h 1600017"/>
              <a:gd name="connsiteX631" fmla="*/ 7216002 w 11218359"/>
              <a:gd name="connsiteY631" fmla="*/ 1600018 h 1600017"/>
              <a:gd name="connsiteX632" fmla="*/ 7227432 w 11218359"/>
              <a:gd name="connsiteY632" fmla="*/ 1600018 h 1600017"/>
              <a:gd name="connsiteX633" fmla="*/ 7238862 w 11218359"/>
              <a:gd name="connsiteY633" fmla="*/ 1600018 h 1600017"/>
              <a:gd name="connsiteX634" fmla="*/ 7250292 w 11218359"/>
              <a:gd name="connsiteY634" fmla="*/ 1600018 h 1600017"/>
              <a:gd name="connsiteX635" fmla="*/ 7261722 w 11218359"/>
              <a:gd name="connsiteY635" fmla="*/ 1600018 h 1600017"/>
              <a:gd name="connsiteX636" fmla="*/ 7273200 w 11218359"/>
              <a:gd name="connsiteY636" fmla="*/ 1600018 h 1600017"/>
              <a:gd name="connsiteX637" fmla="*/ 7284630 w 11218359"/>
              <a:gd name="connsiteY637" fmla="*/ 1600018 h 1600017"/>
              <a:gd name="connsiteX638" fmla="*/ 7296060 w 11218359"/>
              <a:gd name="connsiteY638" fmla="*/ 1600018 h 1600017"/>
              <a:gd name="connsiteX639" fmla="*/ 7307490 w 11218359"/>
              <a:gd name="connsiteY639" fmla="*/ 1600018 h 1600017"/>
              <a:gd name="connsiteX640" fmla="*/ 7318920 w 11218359"/>
              <a:gd name="connsiteY640" fmla="*/ 1600018 h 1600017"/>
              <a:gd name="connsiteX641" fmla="*/ 7330398 w 11218359"/>
              <a:gd name="connsiteY641" fmla="*/ 1600018 h 1600017"/>
              <a:gd name="connsiteX642" fmla="*/ 7341828 w 11218359"/>
              <a:gd name="connsiteY642" fmla="*/ 1600018 h 1600017"/>
              <a:gd name="connsiteX643" fmla="*/ 7353257 w 11218359"/>
              <a:gd name="connsiteY643" fmla="*/ 1600018 h 1600017"/>
              <a:gd name="connsiteX644" fmla="*/ 7364687 w 11218359"/>
              <a:gd name="connsiteY644" fmla="*/ 1600018 h 1600017"/>
              <a:gd name="connsiteX645" fmla="*/ 7376117 w 11218359"/>
              <a:gd name="connsiteY645" fmla="*/ 1600018 h 1600017"/>
              <a:gd name="connsiteX646" fmla="*/ 7387595 w 11218359"/>
              <a:gd name="connsiteY646" fmla="*/ 1600018 h 1600017"/>
              <a:gd name="connsiteX647" fmla="*/ 7399025 w 11218359"/>
              <a:gd name="connsiteY647" fmla="*/ 1600018 h 1600017"/>
              <a:gd name="connsiteX648" fmla="*/ 7410455 w 11218359"/>
              <a:gd name="connsiteY648" fmla="*/ 1600018 h 1600017"/>
              <a:gd name="connsiteX649" fmla="*/ 7421885 w 11218359"/>
              <a:gd name="connsiteY649" fmla="*/ 1600018 h 1600017"/>
              <a:gd name="connsiteX650" fmla="*/ 7433315 w 11218359"/>
              <a:gd name="connsiteY650" fmla="*/ 1600018 h 1600017"/>
              <a:gd name="connsiteX651" fmla="*/ 7444793 w 11218359"/>
              <a:gd name="connsiteY651" fmla="*/ 1600018 h 1600017"/>
              <a:gd name="connsiteX652" fmla="*/ 7456222 w 11218359"/>
              <a:gd name="connsiteY652" fmla="*/ 1600018 h 1600017"/>
              <a:gd name="connsiteX653" fmla="*/ 7467653 w 11218359"/>
              <a:gd name="connsiteY653" fmla="*/ 1600018 h 1600017"/>
              <a:gd name="connsiteX654" fmla="*/ 7479083 w 11218359"/>
              <a:gd name="connsiteY654" fmla="*/ 1600018 h 1600017"/>
              <a:gd name="connsiteX655" fmla="*/ 7490513 w 11218359"/>
              <a:gd name="connsiteY655" fmla="*/ 1600018 h 1600017"/>
              <a:gd name="connsiteX656" fmla="*/ 7501990 w 11218359"/>
              <a:gd name="connsiteY656" fmla="*/ 1600018 h 1600017"/>
              <a:gd name="connsiteX657" fmla="*/ 7513420 w 11218359"/>
              <a:gd name="connsiteY657" fmla="*/ 1600018 h 1600017"/>
              <a:gd name="connsiteX658" fmla="*/ 7524850 w 11218359"/>
              <a:gd name="connsiteY658" fmla="*/ 1600018 h 1600017"/>
              <a:gd name="connsiteX659" fmla="*/ 7536280 w 11218359"/>
              <a:gd name="connsiteY659" fmla="*/ 1600018 h 1600017"/>
              <a:gd name="connsiteX660" fmla="*/ 7547710 w 11218359"/>
              <a:gd name="connsiteY660" fmla="*/ 1600018 h 1600017"/>
              <a:gd name="connsiteX661" fmla="*/ 7559188 w 11218359"/>
              <a:gd name="connsiteY661" fmla="*/ 1600018 h 1600017"/>
              <a:gd name="connsiteX662" fmla="*/ 7570618 w 11218359"/>
              <a:gd name="connsiteY662" fmla="*/ 1600018 h 1600017"/>
              <a:gd name="connsiteX663" fmla="*/ 7582048 w 11218359"/>
              <a:gd name="connsiteY663" fmla="*/ 1600018 h 1600017"/>
              <a:gd name="connsiteX664" fmla="*/ 7593478 w 11218359"/>
              <a:gd name="connsiteY664" fmla="*/ 1600018 h 1600017"/>
              <a:gd name="connsiteX665" fmla="*/ 7604908 w 11218359"/>
              <a:gd name="connsiteY665" fmla="*/ 1600018 h 1600017"/>
              <a:gd name="connsiteX666" fmla="*/ 7616385 w 11218359"/>
              <a:gd name="connsiteY666" fmla="*/ 1600018 h 1600017"/>
              <a:gd name="connsiteX667" fmla="*/ 7627815 w 11218359"/>
              <a:gd name="connsiteY667" fmla="*/ 1600018 h 1600017"/>
              <a:gd name="connsiteX668" fmla="*/ 7639246 w 11218359"/>
              <a:gd name="connsiteY668" fmla="*/ 1600018 h 1600017"/>
              <a:gd name="connsiteX669" fmla="*/ 7650676 w 11218359"/>
              <a:gd name="connsiteY669" fmla="*/ 1600018 h 1600017"/>
              <a:gd name="connsiteX670" fmla="*/ 7662106 w 11218359"/>
              <a:gd name="connsiteY670" fmla="*/ 1600018 h 1600017"/>
              <a:gd name="connsiteX671" fmla="*/ 7673583 w 11218359"/>
              <a:gd name="connsiteY671" fmla="*/ 1600018 h 1600017"/>
              <a:gd name="connsiteX672" fmla="*/ 7685013 w 11218359"/>
              <a:gd name="connsiteY672" fmla="*/ 1600018 h 1600017"/>
              <a:gd name="connsiteX673" fmla="*/ 7696443 w 11218359"/>
              <a:gd name="connsiteY673" fmla="*/ 1600018 h 1600017"/>
              <a:gd name="connsiteX674" fmla="*/ 7707873 w 11218359"/>
              <a:gd name="connsiteY674" fmla="*/ 1600018 h 1600017"/>
              <a:gd name="connsiteX675" fmla="*/ 7719303 w 11218359"/>
              <a:gd name="connsiteY675" fmla="*/ 1600018 h 1600017"/>
              <a:gd name="connsiteX676" fmla="*/ 7730733 w 11218359"/>
              <a:gd name="connsiteY676" fmla="*/ 1600018 h 1600017"/>
              <a:gd name="connsiteX677" fmla="*/ 7742211 w 11218359"/>
              <a:gd name="connsiteY677" fmla="*/ 1600018 h 1600017"/>
              <a:gd name="connsiteX678" fmla="*/ 7753641 w 11218359"/>
              <a:gd name="connsiteY678" fmla="*/ 1600018 h 1600017"/>
              <a:gd name="connsiteX679" fmla="*/ 7765071 w 11218359"/>
              <a:gd name="connsiteY679" fmla="*/ 1600018 h 1600017"/>
              <a:gd name="connsiteX680" fmla="*/ 7776501 w 11218359"/>
              <a:gd name="connsiteY680" fmla="*/ 1600018 h 1600017"/>
              <a:gd name="connsiteX681" fmla="*/ 7787931 w 11218359"/>
              <a:gd name="connsiteY681" fmla="*/ 1600018 h 1600017"/>
              <a:gd name="connsiteX682" fmla="*/ 7799408 w 11218359"/>
              <a:gd name="connsiteY682" fmla="*/ 1600018 h 1600017"/>
              <a:gd name="connsiteX683" fmla="*/ 7810839 w 11218359"/>
              <a:gd name="connsiteY683" fmla="*/ 1600018 h 1600017"/>
              <a:gd name="connsiteX684" fmla="*/ 7822268 w 11218359"/>
              <a:gd name="connsiteY684" fmla="*/ 1600018 h 1600017"/>
              <a:gd name="connsiteX685" fmla="*/ 7833698 w 11218359"/>
              <a:gd name="connsiteY685" fmla="*/ 1600018 h 1600017"/>
              <a:gd name="connsiteX686" fmla="*/ 7845128 w 11218359"/>
              <a:gd name="connsiteY686" fmla="*/ 1600018 h 1600017"/>
              <a:gd name="connsiteX687" fmla="*/ 7856606 w 11218359"/>
              <a:gd name="connsiteY687" fmla="*/ 1600018 h 1600017"/>
              <a:gd name="connsiteX688" fmla="*/ 7868036 w 11218359"/>
              <a:gd name="connsiteY688" fmla="*/ 1600018 h 1600017"/>
              <a:gd name="connsiteX689" fmla="*/ 7879466 w 11218359"/>
              <a:gd name="connsiteY689" fmla="*/ 1600018 h 1600017"/>
              <a:gd name="connsiteX690" fmla="*/ 7890896 w 11218359"/>
              <a:gd name="connsiteY690" fmla="*/ 1600018 h 1600017"/>
              <a:gd name="connsiteX691" fmla="*/ 7902326 w 11218359"/>
              <a:gd name="connsiteY691" fmla="*/ 1600018 h 1600017"/>
              <a:gd name="connsiteX692" fmla="*/ 7913804 w 11218359"/>
              <a:gd name="connsiteY692" fmla="*/ 1600018 h 1600017"/>
              <a:gd name="connsiteX693" fmla="*/ 7925234 w 11218359"/>
              <a:gd name="connsiteY693" fmla="*/ 1600018 h 1600017"/>
              <a:gd name="connsiteX694" fmla="*/ 7936663 w 11218359"/>
              <a:gd name="connsiteY694" fmla="*/ 1600018 h 1600017"/>
              <a:gd name="connsiteX695" fmla="*/ 7948094 w 11218359"/>
              <a:gd name="connsiteY695" fmla="*/ 1600018 h 1600017"/>
              <a:gd name="connsiteX696" fmla="*/ 7959524 w 11218359"/>
              <a:gd name="connsiteY696" fmla="*/ 1600018 h 1600017"/>
              <a:gd name="connsiteX697" fmla="*/ 7971001 w 11218359"/>
              <a:gd name="connsiteY697" fmla="*/ 1600018 h 1600017"/>
              <a:gd name="connsiteX698" fmla="*/ 7982431 w 11218359"/>
              <a:gd name="connsiteY698" fmla="*/ 1600018 h 1600017"/>
              <a:gd name="connsiteX699" fmla="*/ 7993861 w 11218359"/>
              <a:gd name="connsiteY699" fmla="*/ 1600018 h 1600017"/>
              <a:gd name="connsiteX700" fmla="*/ 8005291 w 11218359"/>
              <a:gd name="connsiteY700" fmla="*/ 1600018 h 1600017"/>
              <a:gd name="connsiteX701" fmla="*/ 8016721 w 11218359"/>
              <a:gd name="connsiteY701" fmla="*/ 1600018 h 1600017"/>
              <a:gd name="connsiteX702" fmla="*/ 8028199 w 11218359"/>
              <a:gd name="connsiteY702" fmla="*/ 1600018 h 1600017"/>
              <a:gd name="connsiteX703" fmla="*/ 8039629 w 11218359"/>
              <a:gd name="connsiteY703" fmla="*/ 1600018 h 1600017"/>
              <a:gd name="connsiteX704" fmla="*/ 8051059 w 11218359"/>
              <a:gd name="connsiteY704" fmla="*/ 1600018 h 1600017"/>
              <a:gd name="connsiteX705" fmla="*/ 8062489 w 11218359"/>
              <a:gd name="connsiteY705" fmla="*/ 1600018 h 1600017"/>
              <a:gd name="connsiteX706" fmla="*/ 8073919 w 11218359"/>
              <a:gd name="connsiteY706" fmla="*/ 1600018 h 1600017"/>
              <a:gd name="connsiteX707" fmla="*/ 8085396 w 11218359"/>
              <a:gd name="connsiteY707" fmla="*/ 1600018 h 1600017"/>
              <a:gd name="connsiteX708" fmla="*/ 8096826 w 11218359"/>
              <a:gd name="connsiteY708" fmla="*/ 1600018 h 1600017"/>
              <a:gd name="connsiteX709" fmla="*/ 8108256 w 11218359"/>
              <a:gd name="connsiteY709" fmla="*/ 1600018 h 1600017"/>
              <a:gd name="connsiteX710" fmla="*/ 8119687 w 11218359"/>
              <a:gd name="connsiteY710" fmla="*/ 1600018 h 1600017"/>
              <a:gd name="connsiteX711" fmla="*/ 8131117 w 11218359"/>
              <a:gd name="connsiteY711" fmla="*/ 1600018 h 1600017"/>
              <a:gd name="connsiteX712" fmla="*/ 8142594 w 11218359"/>
              <a:gd name="connsiteY712" fmla="*/ 1600018 h 1600017"/>
              <a:gd name="connsiteX713" fmla="*/ 8154024 w 11218359"/>
              <a:gd name="connsiteY713" fmla="*/ 1600018 h 1600017"/>
              <a:gd name="connsiteX714" fmla="*/ 8165454 w 11218359"/>
              <a:gd name="connsiteY714" fmla="*/ 1600018 h 1600017"/>
              <a:gd name="connsiteX715" fmla="*/ 8176884 w 11218359"/>
              <a:gd name="connsiteY715" fmla="*/ 1600018 h 1600017"/>
              <a:gd name="connsiteX716" fmla="*/ 8188314 w 11218359"/>
              <a:gd name="connsiteY716" fmla="*/ 1600018 h 1600017"/>
              <a:gd name="connsiteX717" fmla="*/ 8199792 w 11218359"/>
              <a:gd name="connsiteY717" fmla="*/ 1600018 h 1600017"/>
              <a:gd name="connsiteX718" fmla="*/ 8211222 w 11218359"/>
              <a:gd name="connsiteY718" fmla="*/ 1600018 h 1600017"/>
              <a:gd name="connsiteX719" fmla="*/ 8222652 w 11218359"/>
              <a:gd name="connsiteY719" fmla="*/ 1600018 h 1600017"/>
              <a:gd name="connsiteX720" fmla="*/ 8234082 w 11218359"/>
              <a:gd name="connsiteY720" fmla="*/ 1600018 h 1600017"/>
              <a:gd name="connsiteX721" fmla="*/ 8245512 w 11218359"/>
              <a:gd name="connsiteY721" fmla="*/ 1600018 h 1600017"/>
              <a:gd name="connsiteX722" fmla="*/ 8256989 w 11218359"/>
              <a:gd name="connsiteY722" fmla="*/ 1600018 h 1600017"/>
              <a:gd name="connsiteX723" fmla="*/ 8268419 w 11218359"/>
              <a:gd name="connsiteY723" fmla="*/ 1600018 h 1600017"/>
              <a:gd name="connsiteX724" fmla="*/ 8279850 w 11218359"/>
              <a:gd name="connsiteY724" fmla="*/ 1600018 h 1600017"/>
              <a:gd name="connsiteX725" fmla="*/ 8291280 w 11218359"/>
              <a:gd name="connsiteY725" fmla="*/ 1600018 h 1600017"/>
              <a:gd name="connsiteX726" fmla="*/ 8302709 w 11218359"/>
              <a:gd name="connsiteY726" fmla="*/ 1600018 h 1600017"/>
              <a:gd name="connsiteX727" fmla="*/ 8314187 w 11218359"/>
              <a:gd name="connsiteY727" fmla="*/ 1600018 h 1600017"/>
              <a:gd name="connsiteX728" fmla="*/ 8325617 w 11218359"/>
              <a:gd name="connsiteY728" fmla="*/ 1600018 h 1600017"/>
              <a:gd name="connsiteX729" fmla="*/ 8337047 w 11218359"/>
              <a:gd name="connsiteY729" fmla="*/ 1600018 h 1600017"/>
              <a:gd name="connsiteX730" fmla="*/ 8348477 w 11218359"/>
              <a:gd name="connsiteY730" fmla="*/ 1600018 h 1600017"/>
              <a:gd name="connsiteX731" fmla="*/ 8359907 w 11218359"/>
              <a:gd name="connsiteY731" fmla="*/ 1600018 h 1600017"/>
              <a:gd name="connsiteX732" fmla="*/ 8371385 w 11218359"/>
              <a:gd name="connsiteY732" fmla="*/ 1600018 h 1600017"/>
              <a:gd name="connsiteX733" fmla="*/ 8382815 w 11218359"/>
              <a:gd name="connsiteY733" fmla="*/ 1600018 h 1600017"/>
              <a:gd name="connsiteX734" fmla="*/ 8394245 w 11218359"/>
              <a:gd name="connsiteY734" fmla="*/ 1600018 h 1600017"/>
              <a:gd name="connsiteX735" fmla="*/ 8405674 w 11218359"/>
              <a:gd name="connsiteY735" fmla="*/ 1600018 h 1600017"/>
              <a:gd name="connsiteX736" fmla="*/ 8417104 w 11218359"/>
              <a:gd name="connsiteY736" fmla="*/ 1600018 h 1600017"/>
              <a:gd name="connsiteX737" fmla="*/ 8428582 w 11218359"/>
              <a:gd name="connsiteY737" fmla="*/ 1600018 h 1600017"/>
              <a:gd name="connsiteX738" fmla="*/ 8440012 w 11218359"/>
              <a:gd name="connsiteY738" fmla="*/ 1600018 h 1600017"/>
              <a:gd name="connsiteX739" fmla="*/ 8451442 w 11218359"/>
              <a:gd name="connsiteY739" fmla="*/ 1600018 h 1600017"/>
              <a:gd name="connsiteX740" fmla="*/ 8462872 w 11218359"/>
              <a:gd name="connsiteY740" fmla="*/ 1600018 h 1600017"/>
              <a:gd name="connsiteX741" fmla="*/ 8474302 w 11218359"/>
              <a:gd name="connsiteY741" fmla="*/ 1600018 h 1600017"/>
              <a:gd name="connsiteX742" fmla="*/ 8485780 w 11218359"/>
              <a:gd name="connsiteY742" fmla="*/ 1600018 h 1600017"/>
              <a:gd name="connsiteX743" fmla="*/ 8497210 w 11218359"/>
              <a:gd name="connsiteY743" fmla="*/ 1600018 h 1600017"/>
              <a:gd name="connsiteX744" fmla="*/ 8508640 w 11218359"/>
              <a:gd name="connsiteY744" fmla="*/ 1600018 h 1600017"/>
              <a:gd name="connsiteX745" fmla="*/ 8520069 w 11218359"/>
              <a:gd name="connsiteY745" fmla="*/ 1600018 h 1600017"/>
              <a:gd name="connsiteX746" fmla="*/ 8531500 w 11218359"/>
              <a:gd name="connsiteY746" fmla="*/ 1600018 h 1600017"/>
              <a:gd name="connsiteX747" fmla="*/ 8542977 w 11218359"/>
              <a:gd name="connsiteY747" fmla="*/ 1600018 h 1600017"/>
              <a:gd name="connsiteX748" fmla="*/ 8554407 w 11218359"/>
              <a:gd name="connsiteY748" fmla="*/ 1600018 h 1600017"/>
              <a:gd name="connsiteX749" fmla="*/ 8565837 w 11218359"/>
              <a:gd name="connsiteY749" fmla="*/ 1600018 h 1600017"/>
              <a:gd name="connsiteX750" fmla="*/ 8577267 w 11218359"/>
              <a:gd name="connsiteY750" fmla="*/ 1600018 h 1600017"/>
              <a:gd name="connsiteX751" fmla="*/ 8588697 w 11218359"/>
              <a:gd name="connsiteY751" fmla="*/ 1600018 h 1600017"/>
              <a:gd name="connsiteX752" fmla="*/ 8600175 w 11218359"/>
              <a:gd name="connsiteY752" fmla="*/ 1600018 h 1600017"/>
              <a:gd name="connsiteX753" fmla="*/ 8611605 w 11218359"/>
              <a:gd name="connsiteY753" fmla="*/ 1600018 h 1600017"/>
              <a:gd name="connsiteX754" fmla="*/ 8623035 w 11218359"/>
              <a:gd name="connsiteY754" fmla="*/ 1600018 h 1600017"/>
              <a:gd name="connsiteX755" fmla="*/ 8634465 w 11218359"/>
              <a:gd name="connsiteY755" fmla="*/ 1600018 h 1600017"/>
              <a:gd name="connsiteX756" fmla="*/ 8645895 w 11218359"/>
              <a:gd name="connsiteY756" fmla="*/ 1600018 h 1600017"/>
              <a:gd name="connsiteX757" fmla="*/ 8657373 w 11218359"/>
              <a:gd name="connsiteY757" fmla="*/ 1600018 h 1600017"/>
              <a:gd name="connsiteX758" fmla="*/ 8668802 w 11218359"/>
              <a:gd name="connsiteY758" fmla="*/ 1600018 h 1600017"/>
              <a:gd name="connsiteX759" fmla="*/ 8680232 w 11218359"/>
              <a:gd name="connsiteY759" fmla="*/ 1600018 h 1600017"/>
              <a:gd name="connsiteX760" fmla="*/ 8691662 w 11218359"/>
              <a:gd name="connsiteY760" fmla="*/ 1600018 h 1600017"/>
              <a:gd name="connsiteX761" fmla="*/ 8703093 w 11218359"/>
              <a:gd name="connsiteY761" fmla="*/ 1600018 h 1600017"/>
              <a:gd name="connsiteX762" fmla="*/ 8714570 w 11218359"/>
              <a:gd name="connsiteY762" fmla="*/ 1600018 h 1600017"/>
              <a:gd name="connsiteX763" fmla="*/ 8726000 w 11218359"/>
              <a:gd name="connsiteY763" fmla="*/ 1600018 h 1600017"/>
              <a:gd name="connsiteX764" fmla="*/ 8737430 w 11218359"/>
              <a:gd name="connsiteY764" fmla="*/ 1600018 h 1600017"/>
              <a:gd name="connsiteX765" fmla="*/ 8748860 w 11218359"/>
              <a:gd name="connsiteY765" fmla="*/ 1600018 h 1600017"/>
              <a:gd name="connsiteX766" fmla="*/ 8760290 w 11218359"/>
              <a:gd name="connsiteY766" fmla="*/ 1600018 h 1600017"/>
              <a:gd name="connsiteX767" fmla="*/ 8771768 w 11218359"/>
              <a:gd name="connsiteY767" fmla="*/ 1600018 h 1600017"/>
              <a:gd name="connsiteX768" fmla="*/ 8783198 w 11218359"/>
              <a:gd name="connsiteY768" fmla="*/ 1600018 h 1600017"/>
              <a:gd name="connsiteX769" fmla="*/ 8794628 w 11218359"/>
              <a:gd name="connsiteY769" fmla="*/ 1600018 h 1600017"/>
              <a:gd name="connsiteX770" fmla="*/ 8806058 w 11218359"/>
              <a:gd name="connsiteY770" fmla="*/ 1600018 h 1600017"/>
              <a:gd name="connsiteX771" fmla="*/ 8817488 w 11218359"/>
              <a:gd name="connsiteY771" fmla="*/ 1600018 h 1600017"/>
              <a:gd name="connsiteX772" fmla="*/ 8828918 w 11218359"/>
              <a:gd name="connsiteY772" fmla="*/ 1600018 h 1600017"/>
              <a:gd name="connsiteX773" fmla="*/ 8840395 w 11218359"/>
              <a:gd name="connsiteY773" fmla="*/ 1600018 h 1600017"/>
              <a:gd name="connsiteX774" fmla="*/ 8851825 w 11218359"/>
              <a:gd name="connsiteY774" fmla="*/ 1600018 h 1600017"/>
              <a:gd name="connsiteX775" fmla="*/ 8863256 w 11218359"/>
              <a:gd name="connsiteY775" fmla="*/ 1600018 h 1600017"/>
              <a:gd name="connsiteX776" fmla="*/ 8874686 w 11218359"/>
              <a:gd name="connsiteY776" fmla="*/ 1600018 h 1600017"/>
              <a:gd name="connsiteX777" fmla="*/ 8886115 w 11218359"/>
              <a:gd name="connsiteY777" fmla="*/ 1600018 h 1600017"/>
              <a:gd name="connsiteX778" fmla="*/ 8897593 w 11218359"/>
              <a:gd name="connsiteY778" fmla="*/ 1600018 h 1600017"/>
              <a:gd name="connsiteX779" fmla="*/ 8909022 w 11218359"/>
              <a:gd name="connsiteY779" fmla="*/ 1600018 h 1600017"/>
              <a:gd name="connsiteX780" fmla="*/ 8920453 w 11218359"/>
              <a:gd name="connsiteY780" fmla="*/ 1600018 h 1600017"/>
              <a:gd name="connsiteX781" fmla="*/ 8931883 w 11218359"/>
              <a:gd name="connsiteY781" fmla="*/ 1600018 h 1600017"/>
              <a:gd name="connsiteX782" fmla="*/ 8943313 w 11218359"/>
              <a:gd name="connsiteY782" fmla="*/ 1600018 h 1600017"/>
              <a:gd name="connsiteX783" fmla="*/ 8954791 w 11218359"/>
              <a:gd name="connsiteY783" fmla="*/ 1600018 h 1600017"/>
              <a:gd name="connsiteX784" fmla="*/ 8966220 w 11218359"/>
              <a:gd name="connsiteY784" fmla="*/ 1600018 h 1600017"/>
              <a:gd name="connsiteX785" fmla="*/ 8977651 w 11218359"/>
              <a:gd name="connsiteY785" fmla="*/ 1600018 h 1600017"/>
              <a:gd name="connsiteX786" fmla="*/ 8989080 w 11218359"/>
              <a:gd name="connsiteY786" fmla="*/ 1600018 h 1600017"/>
              <a:gd name="connsiteX787" fmla="*/ 9000511 w 11218359"/>
              <a:gd name="connsiteY787" fmla="*/ 1600018 h 1600017"/>
              <a:gd name="connsiteX788" fmla="*/ 9011988 w 11218359"/>
              <a:gd name="connsiteY788" fmla="*/ 1600018 h 1600017"/>
              <a:gd name="connsiteX789" fmla="*/ 9023418 w 11218359"/>
              <a:gd name="connsiteY789" fmla="*/ 1600018 h 1600017"/>
              <a:gd name="connsiteX790" fmla="*/ 9034849 w 11218359"/>
              <a:gd name="connsiteY790" fmla="*/ 1600018 h 1600017"/>
              <a:gd name="connsiteX791" fmla="*/ 9046278 w 11218359"/>
              <a:gd name="connsiteY791" fmla="*/ 1600018 h 1600017"/>
              <a:gd name="connsiteX792" fmla="*/ 9057709 w 11218359"/>
              <a:gd name="connsiteY792" fmla="*/ 1600018 h 1600017"/>
              <a:gd name="connsiteX793" fmla="*/ 9069186 w 11218359"/>
              <a:gd name="connsiteY793" fmla="*/ 1600018 h 1600017"/>
              <a:gd name="connsiteX794" fmla="*/ 9080615 w 11218359"/>
              <a:gd name="connsiteY794" fmla="*/ 1600018 h 1600017"/>
              <a:gd name="connsiteX795" fmla="*/ 9092046 w 11218359"/>
              <a:gd name="connsiteY795" fmla="*/ 1600018 h 1600017"/>
              <a:gd name="connsiteX796" fmla="*/ 9103476 w 11218359"/>
              <a:gd name="connsiteY796" fmla="*/ 1600018 h 1600017"/>
              <a:gd name="connsiteX797" fmla="*/ 9114906 w 11218359"/>
              <a:gd name="connsiteY797" fmla="*/ 1600018 h 1600017"/>
              <a:gd name="connsiteX798" fmla="*/ 9126384 w 11218359"/>
              <a:gd name="connsiteY798" fmla="*/ 1600018 h 1600017"/>
              <a:gd name="connsiteX799" fmla="*/ 9137813 w 11218359"/>
              <a:gd name="connsiteY799" fmla="*/ 1600018 h 1600017"/>
              <a:gd name="connsiteX800" fmla="*/ 9149244 w 11218359"/>
              <a:gd name="connsiteY800" fmla="*/ 1600018 h 1600017"/>
              <a:gd name="connsiteX801" fmla="*/ 9160673 w 11218359"/>
              <a:gd name="connsiteY801" fmla="*/ 1600018 h 1600017"/>
              <a:gd name="connsiteX802" fmla="*/ 9172104 w 11218359"/>
              <a:gd name="connsiteY802" fmla="*/ 1600018 h 1600017"/>
              <a:gd name="connsiteX803" fmla="*/ 9183581 w 11218359"/>
              <a:gd name="connsiteY803" fmla="*/ 1600018 h 1600017"/>
              <a:gd name="connsiteX804" fmla="*/ 9195011 w 11218359"/>
              <a:gd name="connsiteY804" fmla="*/ 1600018 h 1600017"/>
              <a:gd name="connsiteX805" fmla="*/ 9206442 w 11218359"/>
              <a:gd name="connsiteY805" fmla="*/ 1600018 h 1600017"/>
              <a:gd name="connsiteX806" fmla="*/ 9217871 w 11218359"/>
              <a:gd name="connsiteY806" fmla="*/ 1600018 h 1600017"/>
              <a:gd name="connsiteX807" fmla="*/ 9229301 w 11218359"/>
              <a:gd name="connsiteY807" fmla="*/ 1600018 h 1600017"/>
              <a:gd name="connsiteX808" fmla="*/ 9240779 w 11218359"/>
              <a:gd name="connsiteY808" fmla="*/ 1600018 h 1600017"/>
              <a:gd name="connsiteX809" fmla="*/ 9252209 w 11218359"/>
              <a:gd name="connsiteY809" fmla="*/ 1600018 h 1600017"/>
              <a:gd name="connsiteX810" fmla="*/ 9263639 w 11218359"/>
              <a:gd name="connsiteY810" fmla="*/ 1600018 h 1600017"/>
              <a:gd name="connsiteX811" fmla="*/ 9275069 w 11218359"/>
              <a:gd name="connsiteY811" fmla="*/ 1600018 h 1600017"/>
              <a:gd name="connsiteX812" fmla="*/ 9286498 w 11218359"/>
              <a:gd name="connsiteY812" fmla="*/ 1600018 h 1600017"/>
              <a:gd name="connsiteX813" fmla="*/ 9297977 w 11218359"/>
              <a:gd name="connsiteY813" fmla="*/ 1600018 h 1600017"/>
              <a:gd name="connsiteX814" fmla="*/ 9309406 w 11218359"/>
              <a:gd name="connsiteY814" fmla="*/ 1600018 h 1600017"/>
              <a:gd name="connsiteX815" fmla="*/ 9320837 w 11218359"/>
              <a:gd name="connsiteY815" fmla="*/ 1600018 h 1600017"/>
              <a:gd name="connsiteX816" fmla="*/ 9332266 w 11218359"/>
              <a:gd name="connsiteY816" fmla="*/ 1600018 h 1600017"/>
              <a:gd name="connsiteX817" fmla="*/ 9343696 w 11218359"/>
              <a:gd name="connsiteY817" fmla="*/ 1600018 h 1600017"/>
              <a:gd name="connsiteX818" fmla="*/ 9355174 w 11218359"/>
              <a:gd name="connsiteY818" fmla="*/ 1600018 h 1600017"/>
              <a:gd name="connsiteX819" fmla="*/ 9366604 w 11218359"/>
              <a:gd name="connsiteY819" fmla="*/ 1600018 h 1600017"/>
              <a:gd name="connsiteX820" fmla="*/ 9378035 w 11218359"/>
              <a:gd name="connsiteY820" fmla="*/ 1600018 h 1600017"/>
              <a:gd name="connsiteX821" fmla="*/ 9389464 w 11218359"/>
              <a:gd name="connsiteY821" fmla="*/ 1600018 h 1600017"/>
              <a:gd name="connsiteX822" fmla="*/ 9400894 w 11218359"/>
              <a:gd name="connsiteY822" fmla="*/ 1600018 h 1600017"/>
              <a:gd name="connsiteX823" fmla="*/ 9412372 w 11218359"/>
              <a:gd name="connsiteY823" fmla="*/ 1600018 h 1600017"/>
              <a:gd name="connsiteX824" fmla="*/ 9423802 w 11218359"/>
              <a:gd name="connsiteY824" fmla="*/ 1600018 h 1600017"/>
              <a:gd name="connsiteX825" fmla="*/ 9435232 w 11218359"/>
              <a:gd name="connsiteY825" fmla="*/ 1600018 h 1600017"/>
              <a:gd name="connsiteX826" fmla="*/ 9446662 w 11218359"/>
              <a:gd name="connsiteY826" fmla="*/ 1600018 h 1600017"/>
              <a:gd name="connsiteX827" fmla="*/ 9458091 w 11218359"/>
              <a:gd name="connsiteY827" fmla="*/ 1600018 h 1600017"/>
              <a:gd name="connsiteX828" fmla="*/ 9469570 w 11218359"/>
              <a:gd name="connsiteY828" fmla="*/ 1600018 h 1600017"/>
              <a:gd name="connsiteX829" fmla="*/ 9480999 w 11218359"/>
              <a:gd name="connsiteY829" fmla="*/ 1600018 h 1600017"/>
              <a:gd name="connsiteX830" fmla="*/ 9492429 w 11218359"/>
              <a:gd name="connsiteY830" fmla="*/ 1600018 h 1600017"/>
              <a:gd name="connsiteX831" fmla="*/ 9503859 w 11218359"/>
              <a:gd name="connsiteY831" fmla="*/ 1600018 h 1600017"/>
              <a:gd name="connsiteX832" fmla="*/ 9515289 w 11218359"/>
              <a:gd name="connsiteY832" fmla="*/ 1600018 h 1600017"/>
              <a:gd name="connsiteX833" fmla="*/ 9526767 w 11218359"/>
              <a:gd name="connsiteY833" fmla="*/ 1600018 h 1600017"/>
              <a:gd name="connsiteX834" fmla="*/ 9538197 w 11218359"/>
              <a:gd name="connsiteY834" fmla="*/ 1600018 h 1600017"/>
              <a:gd name="connsiteX835" fmla="*/ 9549626 w 11218359"/>
              <a:gd name="connsiteY835" fmla="*/ 1600018 h 1600017"/>
              <a:gd name="connsiteX836" fmla="*/ 9561057 w 11218359"/>
              <a:gd name="connsiteY836" fmla="*/ 1600018 h 1600017"/>
              <a:gd name="connsiteX837" fmla="*/ 9572487 w 11218359"/>
              <a:gd name="connsiteY837" fmla="*/ 1600018 h 1600017"/>
              <a:gd name="connsiteX838" fmla="*/ 9583965 w 11218359"/>
              <a:gd name="connsiteY838" fmla="*/ 1600018 h 1600017"/>
              <a:gd name="connsiteX839" fmla="*/ 9595395 w 11218359"/>
              <a:gd name="connsiteY839" fmla="*/ 1600018 h 1600017"/>
              <a:gd name="connsiteX840" fmla="*/ 9606824 w 11218359"/>
              <a:gd name="connsiteY840" fmla="*/ 1600018 h 1600017"/>
              <a:gd name="connsiteX841" fmla="*/ 9618255 w 11218359"/>
              <a:gd name="connsiteY841" fmla="*/ 1600018 h 1600017"/>
              <a:gd name="connsiteX842" fmla="*/ 9629684 w 11218359"/>
              <a:gd name="connsiteY842" fmla="*/ 1600018 h 1600017"/>
              <a:gd name="connsiteX843" fmla="*/ 9641163 w 11218359"/>
              <a:gd name="connsiteY843" fmla="*/ 1600018 h 1600017"/>
              <a:gd name="connsiteX844" fmla="*/ 9652592 w 11218359"/>
              <a:gd name="connsiteY844" fmla="*/ 1600018 h 1600017"/>
              <a:gd name="connsiteX845" fmla="*/ 9664022 w 11218359"/>
              <a:gd name="connsiteY845" fmla="*/ 1600018 h 1600017"/>
              <a:gd name="connsiteX846" fmla="*/ 9675452 w 11218359"/>
              <a:gd name="connsiteY846" fmla="*/ 1600018 h 1600017"/>
              <a:gd name="connsiteX847" fmla="*/ 9686882 w 11218359"/>
              <a:gd name="connsiteY847" fmla="*/ 1600018 h 1600017"/>
              <a:gd name="connsiteX848" fmla="*/ 9698360 w 11218359"/>
              <a:gd name="connsiteY848" fmla="*/ 1600018 h 1600017"/>
              <a:gd name="connsiteX849" fmla="*/ 9709790 w 11218359"/>
              <a:gd name="connsiteY849" fmla="*/ 1600018 h 1600017"/>
              <a:gd name="connsiteX850" fmla="*/ 9721219 w 11218359"/>
              <a:gd name="connsiteY850" fmla="*/ 1600018 h 1600017"/>
              <a:gd name="connsiteX851" fmla="*/ 9732650 w 11218359"/>
              <a:gd name="connsiteY851" fmla="*/ 1600018 h 1600017"/>
              <a:gd name="connsiteX852" fmla="*/ 9744080 w 11218359"/>
              <a:gd name="connsiteY852" fmla="*/ 1600018 h 1600017"/>
              <a:gd name="connsiteX853" fmla="*/ 9755557 w 11218359"/>
              <a:gd name="connsiteY853" fmla="*/ 1600018 h 1600017"/>
              <a:gd name="connsiteX854" fmla="*/ 9766988 w 11218359"/>
              <a:gd name="connsiteY854" fmla="*/ 1600018 h 1600017"/>
              <a:gd name="connsiteX855" fmla="*/ 9778417 w 11218359"/>
              <a:gd name="connsiteY855" fmla="*/ 1600018 h 1600017"/>
              <a:gd name="connsiteX856" fmla="*/ 9789848 w 11218359"/>
              <a:gd name="connsiteY856" fmla="*/ 1600018 h 1600017"/>
              <a:gd name="connsiteX857" fmla="*/ 9801277 w 11218359"/>
              <a:gd name="connsiteY857" fmla="*/ 1600018 h 1600017"/>
              <a:gd name="connsiteX858" fmla="*/ 9812755 w 11218359"/>
              <a:gd name="connsiteY858" fmla="*/ 1600018 h 1600017"/>
              <a:gd name="connsiteX859" fmla="*/ 9824185 w 11218359"/>
              <a:gd name="connsiteY859" fmla="*/ 1600018 h 1600017"/>
              <a:gd name="connsiteX860" fmla="*/ 9835615 w 11218359"/>
              <a:gd name="connsiteY860" fmla="*/ 1600018 h 1600017"/>
              <a:gd name="connsiteX861" fmla="*/ 9847045 w 11218359"/>
              <a:gd name="connsiteY861" fmla="*/ 1600018 h 1600017"/>
              <a:gd name="connsiteX862" fmla="*/ 9858475 w 11218359"/>
              <a:gd name="connsiteY862" fmla="*/ 1600018 h 1600017"/>
              <a:gd name="connsiteX863" fmla="*/ 9869952 w 11218359"/>
              <a:gd name="connsiteY863" fmla="*/ 1600018 h 1600017"/>
              <a:gd name="connsiteX864" fmla="*/ 9881383 w 11218359"/>
              <a:gd name="connsiteY864" fmla="*/ 1600018 h 1600017"/>
              <a:gd name="connsiteX865" fmla="*/ 9892812 w 11218359"/>
              <a:gd name="connsiteY865" fmla="*/ 1600018 h 1600017"/>
              <a:gd name="connsiteX866" fmla="*/ 9904243 w 11218359"/>
              <a:gd name="connsiteY866" fmla="*/ 1600018 h 1600017"/>
              <a:gd name="connsiteX867" fmla="*/ 9915673 w 11218359"/>
              <a:gd name="connsiteY867" fmla="*/ 1600018 h 1600017"/>
              <a:gd name="connsiteX868" fmla="*/ 9927102 w 11218359"/>
              <a:gd name="connsiteY868" fmla="*/ 1600018 h 1600017"/>
              <a:gd name="connsiteX869" fmla="*/ 9938581 w 11218359"/>
              <a:gd name="connsiteY869" fmla="*/ 1600018 h 1600017"/>
              <a:gd name="connsiteX870" fmla="*/ 9950010 w 11218359"/>
              <a:gd name="connsiteY870" fmla="*/ 1600018 h 1600017"/>
              <a:gd name="connsiteX871" fmla="*/ 9961441 w 11218359"/>
              <a:gd name="connsiteY871" fmla="*/ 1600018 h 1600017"/>
              <a:gd name="connsiteX872" fmla="*/ 9972870 w 11218359"/>
              <a:gd name="connsiteY872" fmla="*/ 1600018 h 1600017"/>
              <a:gd name="connsiteX873" fmla="*/ 9984300 w 11218359"/>
              <a:gd name="connsiteY873" fmla="*/ 1600018 h 1600017"/>
              <a:gd name="connsiteX874" fmla="*/ 9995778 w 11218359"/>
              <a:gd name="connsiteY874" fmla="*/ 1600018 h 1600017"/>
              <a:gd name="connsiteX875" fmla="*/ 10007208 w 11218359"/>
              <a:gd name="connsiteY875" fmla="*/ 1600018 h 1600017"/>
              <a:gd name="connsiteX876" fmla="*/ 10018638 w 11218359"/>
              <a:gd name="connsiteY876" fmla="*/ 1600018 h 1600017"/>
              <a:gd name="connsiteX877" fmla="*/ 10030068 w 11218359"/>
              <a:gd name="connsiteY877" fmla="*/ 1600018 h 1600017"/>
              <a:gd name="connsiteX878" fmla="*/ 10041498 w 11218359"/>
              <a:gd name="connsiteY878" fmla="*/ 1600018 h 1600017"/>
              <a:gd name="connsiteX879" fmla="*/ 10052976 w 11218359"/>
              <a:gd name="connsiteY879" fmla="*/ 1600018 h 1600017"/>
              <a:gd name="connsiteX880" fmla="*/ 10064405 w 11218359"/>
              <a:gd name="connsiteY880" fmla="*/ 1600018 h 1600017"/>
              <a:gd name="connsiteX881" fmla="*/ 10075835 w 11218359"/>
              <a:gd name="connsiteY881" fmla="*/ 1600018 h 1600017"/>
              <a:gd name="connsiteX882" fmla="*/ 10087266 w 11218359"/>
              <a:gd name="connsiteY882" fmla="*/ 1600018 h 1600017"/>
              <a:gd name="connsiteX883" fmla="*/ 10098695 w 11218359"/>
              <a:gd name="connsiteY883" fmla="*/ 1600018 h 1600017"/>
              <a:gd name="connsiteX884" fmla="*/ 10110174 w 11218359"/>
              <a:gd name="connsiteY884" fmla="*/ 1600018 h 1600017"/>
              <a:gd name="connsiteX885" fmla="*/ 10121603 w 11218359"/>
              <a:gd name="connsiteY885" fmla="*/ 1600018 h 1600017"/>
              <a:gd name="connsiteX886" fmla="*/ 10133033 w 11218359"/>
              <a:gd name="connsiteY886" fmla="*/ 1600018 h 1600017"/>
              <a:gd name="connsiteX887" fmla="*/ 10144463 w 11218359"/>
              <a:gd name="connsiteY887" fmla="*/ 1600018 h 1600017"/>
              <a:gd name="connsiteX888" fmla="*/ 10155893 w 11218359"/>
              <a:gd name="connsiteY888" fmla="*/ 1600018 h 1600017"/>
              <a:gd name="connsiteX889" fmla="*/ 10167371 w 11218359"/>
              <a:gd name="connsiteY889" fmla="*/ 1600018 h 1600017"/>
              <a:gd name="connsiteX890" fmla="*/ 10178801 w 11218359"/>
              <a:gd name="connsiteY890" fmla="*/ 1600018 h 1600017"/>
              <a:gd name="connsiteX891" fmla="*/ 10190230 w 11218359"/>
              <a:gd name="connsiteY891" fmla="*/ 1600018 h 1600017"/>
              <a:gd name="connsiteX892" fmla="*/ 10201661 w 11218359"/>
              <a:gd name="connsiteY892" fmla="*/ 1600018 h 1600017"/>
              <a:gd name="connsiteX893" fmla="*/ 10213091 w 11218359"/>
              <a:gd name="connsiteY893" fmla="*/ 1600018 h 1600017"/>
              <a:gd name="connsiteX894" fmla="*/ 10224569 w 11218359"/>
              <a:gd name="connsiteY894" fmla="*/ 1600018 h 1600017"/>
              <a:gd name="connsiteX895" fmla="*/ 10235998 w 11218359"/>
              <a:gd name="connsiteY895" fmla="*/ 1600018 h 1600017"/>
              <a:gd name="connsiteX896" fmla="*/ 10247428 w 11218359"/>
              <a:gd name="connsiteY896" fmla="*/ 1600018 h 1600017"/>
              <a:gd name="connsiteX897" fmla="*/ 10258859 w 11218359"/>
              <a:gd name="connsiteY897" fmla="*/ 1600018 h 1600017"/>
              <a:gd name="connsiteX898" fmla="*/ 10270288 w 11218359"/>
              <a:gd name="connsiteY898" fmla="*/ 1600018 h 1600017"/>
              <a:gd name="connsiteX899" fmla="*/ 10281767 w 11218359"/>
              <a:gd name="connsiteY899" fmla="*/ 1600018 h 1600017"/>
              <a:gd name="connsiteX900" fmla="*/ 10293196 w 11218359"/>
              <a:gd name="connsiteY900" fmla="*/ 1600018 h 1600017"/>
              <a:gd name="connsiteX901" fmla="*/ 10304626 w 11218359"/>
              <a:gd name="connsiteY901" fmla="*/ 1600018 h 1600017"/>
              <a:gd name="connsiteX902" fmla="*/ 10316056 w 11218359"/>
              <a:gd name="connsiteY902" fmla="*/ 1600018 h 1600017"/>
              <a:gd name="connsiteX903" fmla="*/ 10327486 w 11218359"/>
              <a:gd name="connsiteY903" fmla="*/ 1600018 h 1600017"/>
              <a:gd name="connsiteX904" fmla="*/ 10338963 w 11218359"/>
              <a:gd name="connsiteY904" fmla="*/ 1600018 h 1600017"/>
              <a:gd name="connsiteX905" fmla="*/ 10350394 w 11218359"/>
              <a:gd name="connsiteY905" fmla="*/ 1600018 h 1600017"/>
              <a:gd name="connsiteX906" fmla="*/ 10361823 w 11218359"/>
              <a:gd name="connsiteY906" fmla="*/ 1600018 h 1600017"/>
              <a:gd name="connsiteX907" fmla="*/ 10373254 w 11218359"/>
              <a:gd name="connsiteY907" fmla="*/ 1600018 h 1600017"/>
              <a:gd name="connsiteX908" fmla="*/ 10384684 w 11218359"/>
              <a:gd name="connsiteY908" fmla="*/ 1600018 h 1600017"/>
              <a:gd name="connsiteX909" fmla="*/ 10396161 w 11218359"/>
              <a:gd name="connsiteY909" fmla="*/ 1600018 h 1600017"/>
              <a:gd name="connsiteX910" fmla="*/ 10407591 w 11218359"/>
              <a:gd name="connsiteY910" fmla="*/ 1600018 h 1600017"/>
              <a:gd name="connsiteX911" fmla="*/ 10419021 w 11218359"/>
              <a:gd name="connsiteY911" fmla="*/ 1600018 h 1600017"/>
              <a:gd name="connsiteX912" fmla="*/ 10430452 w 11218359"/>
              <a:gd name="connsiteY912" fmla="*/ 1600018 h 1600017"/>
              <a:gd name="connsiteX913" fmla="*/ 10441881 w 11218359"/>
              <a:gd name="connsiteY913" fmla="*/ 1600018 h 1600017"/>
              <a:gd name="connsiteX914" fmla="*/ 10453358 w 11218359"/>
              <a:gd name="connsiteY914" fmla="*/ 1600018 h 1600017"/>
              <a:gd name="connsiteX915" fmla="*/ 10464789 w 11218359"/>
              <a:gd name="connsiteY915" fmla="*/ 1600018 h 1600017"/>
              <a:gd name="connsiteX916" fmla="*/ 10476219 w 11218359"/>
              <a:gd name="connsiteY916" fmla="*/ 1600018 h 1600017"/>
              <a:gd name="connsiteX917" fmla="*/ 10487649 w 11218359"/>
              <a:gd name="connsiteY917" fmla="*/ 1600018 h 1600017"/>
              <a:gd name="connsiteX918" fmla="*/ 10499079 w 11218359"/>
              <a:gd name="connsiteY918" fmla="*/ 1600018 h 1600017"/>
              <a:gd name="connsiteX919" fmla="*/ 10510556 w 11218359"/>
              <a:gd name="connsiteY919" fmla="*/ 1600018 h 1600017"/>
              <a:gd name="connsiteX920" fmla="*/ 10521987 w 11218359"/>
              <a:gd name="connsiteY920" fmla="*/ 1600018 h 1600017"/>
              <a:gd name="connsiteX921" fmla="*/ 10533416 w 11218359"/>
              <a:gd name="connsiteY921" fmla="*/ 1600018 h 1600017"/>
              <a:gd name="connsiteX922" fmla="*/ 10544847 w 11218359"/>
              <a:gd name="connsiteY922" fmla="*/ 1600018 h 1600017"/>
              <a:gd name="connsiteX923" fmla="*/ 10556277 w 11218359"/>
              <a:gd name="connsiteY923" fmla="*/ 1600018 h 1600017"/>
              <a:gd name="connsiteX924" fmla="*/ 10567754 w 11218359"/>
              <a:gd name="connsiteY924" fmla="*/ 1600018 h 1600017"/>
              <a:gd name="connsiteX925" fmla="*/ 10579184 w 11218359"/>
              <a:gd name="connsiteY925" fmla="*/ 1600018 h 1600017"/>
              <a:gd name="connsiteX926" fmla="*/ 10590614 w 11218359"/>
              <a:gd name="connsiteY926" fmla="*/ 1600018 h 1600017"/>
              <a:gd name="connsiteX927" fmla="*/ 10602045 w 11218359"/>
              <a:gd name="connsiteY927" fmla="*/ 1600018 h 1600017"/>
              <a:gd name="connsiteX928" fmla="*/ 10613474 w 11218359"/>
              <a:gd name="connsiteY928" fmla="*/ 1600018 h 1600017"/>
              <a:gd name="connsiteX929" fmla="*/ 10624951 w 11218359"/>
              <a:gd name="connsiteY929" fmla="*/ 1600018 h 1600017"/>
              <a:gd name="connsiteX930" fmla="*/ 10636382 w 11218359"/>
              <a:gd name="connsiteY930" fmla="*/ 1600018 h 1600017"/>
              <a:gd name="connsiteX931" fmla="*/ 10647812 w 11218359"/>
              <a:gd name="connsiteY931" fmla="*/ 1600018 h 1600017"/>
              <a:gd name="connsiteX932" fmla="*/ 10659241 w 11218359"/>
              <a:gd name="connsiteY932" fmla="*/ 1600018 h 1600017"/>
              <a:gd name="connsiteX933" fmla="*/ 10670672 w 11218359"/>
              <a:gd name="connsiteY933" fmla="*/ 1600018 h 1600017"/>
              <a:gd name="connsiteX934" fmla="*/ 10682149 w 11218359"/>
              <a:gd name="connsiteY934" fmla="*/ 1600018 h 1600017"/>
              <a:gd name="connsiteX935" fmla="*/ 10693580 w 11218359"/>
              <a:gd name="connsiteY935" fmla="*/ 1600018 h 1600017"/>
              <a:gd name="connsiteX936" fmla="*/ 10705009 w 11218359"/>
              <a:gd name="connsiteY936" fmla="*/ 1600018 h 1600017"/>
              <a:gd name="connsiteX937" fmla="*/ 10716439 w 11218359"/>
              <a:gd name="connsiteY937" fmla="*/ 1600018 h 1600017"/>
              <a:gd name="connsiteX938" fmla="*/ 10727870 w 11218359"/>
              <a:gd name="connsiteY938" fmla="*/ 1600018 h 1600017"/>
              <a:gd name="connsiteX939" fmla="*/ 10739347 w 11218359"/>
              <a:gd name="connsiteY939" fmla="*/ 1600018 h 1600017"/>
              <a:gd name="connsiteX940" fmla="*/ 10750778 w 11218359"/>
              <a:gd name="connsiteY940" fmla="*/ 1600018 h 1600017"/>
              <a:gd name="connsiteX941" fmla="*/ 10762207 w 11218359"/>
              <a:gd name="connsiteY941" fmla="*/ 1600018 h 1600017"/>
              <a:gd name="connsiteX942" fmla="*/ 10773637 w 11218359"/>
              <a:gd name="connsiteY942" fmla="*/ 1600018 h 1600017"/>
              <a:gd name="connsiteX943" fmla="*/ 10785067 w 11218359"/>
              <a:gd name="connsiteY943" fmla="*/ 1600018 h 1600017"/>
              <a:gd name="connsiteX944" fmla="*/ 10796544 w 11218359"/>
              <a:gd name="connsiteY944" fmla="*/ 1600018 h 1600017"/>
              <a:gd name="connsiteX945" fmla="*/ 10807975 w 11218359"/>
              <a:gd name="connsiteY945" fmla="*/ 1600018 h 1600017"/>
              <a:gd name="connsiteX946" fmla="*/ 10819405 w 11218359"/>
              <a:gd name="connsiteY946" fmla="*/ 1600018 h 1600017"/>
              <a:gd name="connsiteX947" fmla="*/ 10830834 w 11218359"/>
              <a:gd name="connsiteY947" fmla="*/ 1600018 h 1600017"/>
              <a:gd name="connsiteX948" fmla="*/ 10842265 w 11218359"/>
              <a:gd name="connsiteY948" fmla="*/ 1600018 h 1600017"/>
              <a:gd name="connsiteX949" fmla="*/ 10853742 w 11218359"/>
              <a:gd name="connsiteY949" fmla="*/ 1600018 h 1600017"/>
              <a:gd name="connsiteX950" fmla="*/ 10865173 w 11218359"/>
              <a:gd name="connsiteY950" fmla="*/ 1600018 h 1600017"/>
              <a:gd name="connsiteX951" fmla="*/ 10876602 w 11218359"/>
              <a:gd name="connsiteY951" fmla="*/ 1600018 h 1600017"/>
              <a:gd name="connsiteX952" fmla="*/ 10888032 w 11218359"/>
              <a:gd name="connsiteY952" fmla="*/ 1600018 h 1600017"/>
              <a:gd name="connsiteX953" fmla="*/ 10899463 w 11218359"/>
              <a:gd name="connsiteY953" fmla="*/ 1600018 h 1600017"/>
              <a:gd name="connsiteX954" fmla="*/ 10910892 w 11218359"/>
              <a:gd name="connsiteY954" fmla="*/ 1600018 h 1600017"/>
              <a:gd name="connsiteX955" fmla="*/ 10922369 w 11218359"/>
              <a:gd name="connsiteY955" fmla="*/ 1600018 h 1600017"/>
              <a:gd name="connsiteX956" fmla="*/ 10933800 w 11218359"/>
              <a:gd name="connsiteY956" fmla="*/ 1600018 h 1600017"/>
              <a:gd name="connsiteX957" fmla="*/ 10945230 w 11218359"/>
              <a:gd name="connsiteY957" fmla="*/ 1600018 h 1600017"/>
              <a:gd name="connsiteX958" fmla="*/ 10956660 w 11218359"/>
              <a:gd name="connsiteY958" fmla="*/ 1600018 h 1600017"/>
              <a:gd name="connsiteX959" fmla="*/ 10968090 w 11218359"/>
              <a:gd name="connsiteY959" fmla="*/ 1600018 h 1600017"/>
              <a:gd name="connsiteX960" fmla="*/ 10979567 w 11218359"/>
              <a:gd name="connsiteY960" fmla="*/ 1600018 h 1600017"/>
              <a:gd name="connsiteX961" fmla="*/ 10990998 w 11218359"/>
              <a:gd name="connsiteY961" fmla="*/ 1600018 h 1600017"/>
              <a:gd name="connsiteX962" fmla="*/ 11002427 w 11218359"/>
              <a:gd name="connsiteY962" fmla="*/ 1600018 h 1600017"/>
              <a:gd name="connsiteX963" fmla="*/ 11013858 w 11218359"/>
              <a:gd name="connsiteY963" fmla="*/ 1600018 h 1600017"/>
              <a:gd name="connsiteX964" fmla="*/ 11025287 w 11218359"/>
              <a:gd name="connsiteY964" fmla="*/ 1600018 h 1600017"/>
              <a:gd name="connsiteX965" fmla="*/ 11036765 w 11218359"/>
              <a:gd name="connsiteY965" fmla="*/ 1600018 h 1600017"/>
              <a:gd name="connsiteX966" fmla="*/ 11048195 w 11218359"/>
              <a:gd name="connsiteY966" fmla="*/ 1600018 h 1600017"/>
              <a:gd name="connsiteX967" fmla="*/ 11059625 w 11218359"/>
              <a:gd name="connsiteY967" fmla="*/ 1600018 h 1600017"/>
              <a:gd name="connsiteX968" fmla="*/ 11071056 w 11218359"/>
              <a:gd name="connsiteY968" fmla="*/ 1600018 h 1600017"/>
              <a:gd name="connsiteX969" fmla="*/ 11082485 w 11218359"/>
              <a:gd name="connsiteY969" fmla="*/ 1600018 h 1600017"/>
              <a:gd name="connsiteX970" fmla="*/ 11093962 w 11218359"/>
              <a:gd name="connsiteY970" fmla="*/ 1600018 h 1600017"/>
              <a:gd name="connsiteX971" fmla="*/ 11105393 w 11218359"/>
              <a:gd name="connsiteY971" fmla="*/ 1600018 h 1600017"/>
              <a:gd name="connsiteX972" fmla="*/ 11116823 w 11218359"/>
              <a:gd name="connsiteY972" fmla="*/ 1600018 h 1600017"/>
              <a:gd name="connsiteX973" fmla="*/ 11128253 w 11218359"/>
              <a:gd name="connsiteY973" fmla="*/ 1600018 h 1600017"/>
              <a:gd name="connsiteX974" fmla="*/ 11139683 w 11218359"/>
              <a:gd name="connsiteY974" fmla="*/ 1600018 h 1600017"/>
              <a:gd name="connsiteX975" fmla="*/ 11151160 w 11218359"/>
              <a:gd name="connsiteY975" fmla="*/ 1600018 h 1600017"/>
              <a:gd name="connsiteX976" fmla="*/ 11162591 w 11218359"/>
              <a:gd name="connsiteY976" fmla="*/ 1600018 h 1600017"/>
              <a:gd name="connsiteX977" fmla="*/ 11174020 w 11218359"/>
              <a:gd name="connsiteY977" fmla="*/ 1600018 h 1600017"/>
              <a:gd name="connsiteX978" fmla="*/ 11185451 w 11218359"/>
              <a:gd name="connsiteY978" fmla="*/ 1600018 h 1600017"/>
              <a:gd name="connsiteX979" fmla="*/ 11196881 w 11218359"/>
              <a:gd name="connsiteY979" fmla="*/ 1600018 h 1600017"/>
              <a:gd name="connsiteX980" fmla="*/ 11208358 w 11218359"/>
              <a:gd name="connsiteY980" fmla="*/ 1600018 h 1600017"/>
              <a:gd name="connsiteX981" fmla="*/ 11218359 w 11218359"/>
              <a:gd name="connsiteY981" fmla="*/ 1600018 h 1600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00017">
                <a:moveTo>
                  <a:pt x="0" y="1600018"/>
                </a:moveTo>
                <a:lnTo>
                  <a:pt x="9149" y="1600018"/>
                </a:lnTo>
                <a:lnTo>
                  <a:pt x="20588" y="1600018"/>
                </a:lnTo>
                <a:lnTo>
                  <a:pt x="32028" y="1600018"/>
                </a:lnTo>
                <a:lnTo>
                  <a:pt x="43467" y="1600018"/>
                </a:lnTo>
                <a:lnTo>
                  <a:pt x="54907" y="1600018"/>
                </a:lnTo>
                <a:lnTo>
                  <a:pt x="66346" y="1600018"/>
                </a:lnTo>
                <a:lnTo>
                  <a:pt x="77786" y="1600018"/>
                </a:lnTo>
                <a:lnTo>
                  <a:pt x="89225" y="1600018"/>
                </a:lnTo>
                <a:lnTo>
                  <a:pt x="100665" y="1600018"/>
                </a:lnTo>
                <a:lnTo>
                  <a:pt x="112104" y="1600018"/>
                </a:lnTo>
                <a:lnTo>
                  <a:pt x="123544" y="1600018"/>
                </a:lnTo>
                <a:lnTo>
                  <a:pt x="134979" y="1600018"/>
                </a:lnTo>
                <a:lnTo>
                  <a:pt x="146423" y="1600018"/>
                </a:lnTo>
                <a:lnTo>
                  <a:pt x="157858" y="1600018"/>
                </a:lnTo>
                <a:lnTo>
                  <a:pt x="169297" y="1600018"/>
                </a:lnTo>
                <a:lnTo>
                  <a:pt x="180737" y="1600018"/>
                </a:lnTo>
                <a:lnTo>
                  <a:pt x="192176" y="1600018"/>
                </a:lnTo>
                <a:lnTo>
                  <a:pt x="203616" y="1600018"/>
                </a:lnTo>
                <a:lnTo>
                  <a:pt x="215055" y="1600018"/>
                </a:lnTo>
                <a:lnTo>
                  <a:pt x="226495" y="1600018"/>
                </a:lnTo>
                <a:lnTo>
                  <a:pt x="237935" y="1600018"/>
                </a:lnTo>
                <a:lnTo>
                  <a:pt x="249374" y="1600018"/>
                </a:lnTo>
                <a:lnTo>
                  <a:pt x="260814" y="1600018"/>
                </a:lnTo>
                <a:lnTo>
                  <a:pt x="272253" y="1600018"/>
                </a:lnTo>
                <a:lnTo>
                  <a:pt x="283693" y="1600018"/>
                </a:lnTo>
                <a:lnTo>
                  <a:pt x="295132" y="1600018"/>
                </a:lnTo>
                <a:lnTo>
                  <a:pt x="306572" y="1600018"/>
                </a:lnTo>
                <a:lnTo>
                  <a:pt x="318011" y="1600018"/>
                </a:lnTo>
                <a:lnTo>
                  <a:pt x="329451" y="1600018"/>
                </a:lnTo>
                <a:lnTo>
                  <a:pt x="340890" y="1600018"/>
                </a:lnTo>
                <a:lnTo>
                  <a:pt x="352330" y="1600018"/>
                </a:lnTo>
                <a:lnTo>
                  <a:pt x="363769" y="1600018"/>
                </a:lnTo>
                <a:lnTo>
                  <a:pt x="375209" y="1600018"/>
                </a:lnTo>
                <a:lnTo>
                  <a:pt x="386648" y="1600018"/>
                </a:lnTo>
                <a:lnTo>
                  <a:pt x="398088" y="1600018"/>
                </a:lnTo>
                <a:lnTo>
                  <a:pt x="409527" y="1600018"/>
                </a:lnTo>
                <a:lnTo>
                  <a:pt x="420967" y="1600018"/>
                </a:lnTo>
                <a:lnTo>
                  <a:pt x="432406" y="1600018"/>
                </a:lnTo>
                <a:lnTo>
                  <a:pt x="443846" y="1600018"/>
                </a:lnTo>
                <a:lnTo>
                  <a:pt x="455285" y="1600018"/>
                </a:lnTo>
                <a:lnTo>
                  <a:pt x="466725" y="1600018"/>
                </a:lnTo>
                <a:lnTo>
                  <a:pt x="478165" y="1600018"/>
                </a:lnTo>
                <a:lnTo>
                  <a:pt x="489604" y="1600018"/>
                </a:lnTo>
                <a:lnTo>
                  <a:pt x="501044" y="1600018"/>
                </a:lnTo>
                <a:lnTo>
                  <a:pt x="512483" y="1600018"/>
                </a:lnTo>
                <a:lnTo>
                  <a:pt x="523923" y="1600018"/>
                </a:lnTo>
                <a:lnTo>
                  <a:pt x="535362" y="1600018"/>
                </a:lnTo>
                <a:lnTo>
                  <a:pt x="546802" y="1600018"/>
                </a:lnTo>
                <a:lnTo>
                  <a:pt x="558241" y="1600018"/>
                </a:lnTo>
                <a:lnTo>
                  <a:pt x="569681" y="1600018"/>
                </a:lnTo>
                <a:lnTo>
                  <a:pt x="581120" y="1600018"/>
                </a:lnTo>
                <a:lnTo>
                  <a:pt x="592560" y="1600018"/>
                </a:lnTo>
                <a:lnTo>
                  <a:pt x="603999" y="1600018"/>
                </a:lnTo>
                <a:lnTo>
                  <a:pt x="615439" y="1600018"/>
                </a:lnTo>
                <a:lnTo>
                  <a:pt x="626878" y="1600018"/>
                </a:lnTo>
                <a:lnTo>
                  <a:pt x="638318" y="1600018"/>
                </a:lnTo>
                <a:lnTo>
                  <a:pt x="649757" y="1600018"/>
                </a:lnTo>
                <a:lnTo>
                  <a:pt x="661192" y="1600018"/>
                </a:lnTo>
                <a:lnTo>
                  <a:pt x="672632" y="1600018"/>
                </a:lnTo>
                <a:lnTo>
                  <a:pt x="684071" y="1600018"/>
                </a:lnTo>
                <a:lnTo>
                  <a:pt x="695511" y="1600018"/>
                </a:lnTo>
                <a:lnTo>
                  <a:pt x="706950" y="1600018"/>
                </a:lnTo>
                <a:lnTo>
                  <a:pt x="718390" y="1600018"/>
                </a:lnTo>
                <a:lnTo>
                  <a:pt x="729829" y="1600018"/>
                </a:lnTo>
                <a:lnTo>
                  <a:pt x="741269" y="1600018"/>
                </a:lnTo>
                <a:lnTo>
                  <a:pt x="752708" y="1600018"/>
                </a:lnTo>
                <a:lnTo>
                  <a:pt x="764148" y="1600018"/>
                </a:lnTo>
                <a:lnTo>
                  <a:pt x="775587" y="1600018"/>
                </a:lnTo>
                <a:lnTo>
                  <a:pt x="787027" y="1600018"/>
                </a:lnTo>
                <a:lnTo>
                  <a:pt x="798467" y="1600018"/>
                </a:lnTo>
                <a:lnTo>
                  <a:pt x="809906" y="1600018"/>
                </a:lnTo>
                <a:lnTo>
                  <a:pt x="821346" y="1600018"/>
                </a:lnTo>
                <a:lnTo>
                  <a:pt x="832785" y="1600018"/>
                </a:lnTo>
                <a:lnTo>
                  <a:pt x="844225" y="1600018"/>
                </a:lnTo>
                <a:lnTo>
                  <a:pt x="855664" y="1600018"/>
                </a:lnTo>
                <a:lnTo>
                  <a:pt x="867104" y="1600018"/>
                </a:lnTo>
                <a:lnTo>
                  <a:pt x="878543" y="1600018"/>
                </a:lnTo>
                <a:lnTo>
                  <a:pt x="889983" y="1600018"/>
                </a:lnTo>
                <a:lnTo>
                  <a:pt x="901422" y="1600018"/>
                </a:lnTo>
                <a:lnTo>
                  <a:pt x="912862" y="1600018"/>
                </a:lnTo>
                <a:lnTo>
                  <a:pt x="924301" y="1600018"/>
                </a:lnTo>
                <a:lnTo>
                  <a:pt x="935741" y="1600018"/>
                </a:lnTo>
                <a:lnTo>
                  <a:pt x="947180" y="1600018"/>
                </a:lnTo>
                <a:lnTo>
                  <a:pt x="958620" y="1600018"/>
                </a:lnTo>
                <a:lnTo>
                  <a:pt x="970059" y="1600018"/>
                </a:lnTo>
                <a:lnTo>
                  <a:pt x="981499" y="1600018"/>
                </a:lnTo>
                <a:lnTo>
                  <a:pt x="992938" y="1600018"/>
                </a:lnTo>
                <a:lnTo>
                  <a:pt x="1004378" y="1600018"/>
                </a:lnTo>
                <a:lnTo>
                  <a:pt x="1015818" y="1600018"/>
                </a:lnTo>
                <a:lnTo>
                  <a:pt x="1027257" y="1600018"/>
                </a:lnTo>
                <a:lnTo>
                  <a:pt x="1038697" y="1600018"/>
                </a:lnTo>
                <a:lnTo>
                  <a:pt x="1050136" y="1600018"/>
                </a:lnTo>
                <a:lnTo>
                  <a:pt x="1061576" y="1600018"/>
                </a:lnTo>
                <a:lnTo>
                  <a:pt x="1073015" y="1600018"/>
                </a:lnTo>
                <a:lnTo>
                  <a:pt x="1084455" y="1600018"/>
                </a:lnTo>
                <a:lnTo>
                  <a:pt x="1095894" y="1600018"/>
                </a:lnTo>
                <a:lnTo>
                  <a:pt x="1107334" y="1600018"/>
                </a:lnTo>
                <a:lnTo>
                  <a:pt x="1118773" y="1600018"/>
                </a:lnTo>
                <a:lnTo>
                  <a:pt x="1130213" y="1600018"/>
                </a:lnTo>
                <a:lnTo>
                  <a:pt x="1141652" y="1600018"/>
                </a:lnTo>
                <a:lnTo>
                  <a:pt x="1153092" y="1600018"/>
                </a:lnTo>
                <a:lnTo>
                  <a:pt x="1164531" y="1600018"/>
                </a:lnTo>
                <a:lnTo>
                  <a:pt x="1175971" y="1600018"/>
                </a:lnTo>
                <a:lnTo>
                  <a:pt x="1187406" y="1600018"/>
                </a:lnTo>
                <a:lnTo>
                  <a:pt x="1198845" y="1600018"/>
                </a:lnTo>
                <a:lnTo>
                  <a:pt x="1210285" y="1600018"/>
                </a:lnTo>
                <a:lnTo>
                  <a:pt x="1221724" y="1600018"/>
                </a:lnTo>
                <a:lnTo>
                  <a:pt x="1233164" y="1600018"/>
                </a:lnTo>
                <a:lnTo>
                  <a:pt x="1244603" y="1600018"/>
                </a:lnTo>
                <a:lnTo>
                  <a:pt x="1256043" y="1600018"/>
                </a:lnTo>
                <a:lnTo>
                  <a:pt x="1267482" y="1600018"/>
                </a:lnTo>
                <a:lnTo>
                  <a:pt x="1278922" y="1600018"/>
                </a:lnTo>
                <a:lnTo>
                  <a:pt x="1290361" y="1600018"/>
                </a:lnTo>
                <a:lnTo>
                  <a:pt x="1301801" y="1600018"/>
                </a:lnTo>
                <a:lnTo>
                  <a:pt x="1313240" y="1600018"/>
                </a:lnTo>
                <a:lnTo>
                  <a:pt x="1324680" y="1600018"/>
                </a:lnTo>
                <a:lnTo>
                  <a:pt x="1336120" y="1600018"/>
                </a:lnTo>
                <a:lnTo>
                  <a:pt x="1347559" y="1600018"/>
                </a:lnTo>
                <a:lnTo>
                  <a:pt x="1358999" y="1600018"/>
                </a:lnTo>
                <a:lnTo>
                  <a:pt x="1370438" y="1600018"/>
                </a:lnTo>
                <a:lnTo>
                  <a:pt x="1381878" y="1600018"/>
                </a:lnTo>
                <a:lnTo>
                  <a:pt x="1393317" y="1600018"/>
                </a:lnTo>
                <a:lnTo>
                  <a:pt x="1404757" y="1600018"/>
                </a:lnTo>
                <a:lnTo>
                  <a:pt x="1416196" y="1600018"/>
                </a:lnTo>
                <a:lnTo>
                  <a:pt x="1427636" y="1600018"/>
                </a:lnTo>
                <a:lnTo>
                  <a:pt x="1439075" y="1600018"/>
                </a:lnTo>
                <a:lnTo>
                  <a:pt x="1450515" y="1600018"/>
                </a:lnTo>
                <a:lnTo>
                  <a:pt x="1461954" y="1600018"/>
                </a:lnTo>
                <a:lnTo>
                  <a:pt x="1473394" y="1600018"/>
                </a:lnTo>
                <a:lnTo>
                  <a:pt x="1484833" y="1600018"/>
                </a:lnTo>
                <a:lnTo>
                  <a:pt x="1496273" y="1600018"/>
                </a:lnTo>
                <a:lnTo>
                  <a:pt x="1507712" y="1600018"/>
                </a:lnTo>
                <a:lnTo>
                  <a:pt x="1519152" y="1600018"/>
                </a:lnTo>
                <a:lnTo>
                  <a:pt x="1530591" y="1600018"/>
                </a:lnTo>
                <a:lnTo>
                  <a:pt x="1542031" y="1600018"/>
                </a:lnTo>
                <a:lnTo>
                  <a:pt x="1553471" y="1600018"/>
                </a:lnTo>
                <a:lnTo>
                  <a:pt x="1564910" y="1600018"/>
                </a:lnTo>
                <a:lnTo>
                  <a:pt x="1576349" y="1600018"/>
                </a:lnTo>
                <a:lnTo>
                  <a:pt x="1587789" y="1600018"/>
                </a:lnTo>
                <a:lnTo>
                  <a:pt x="1599229" y="1600018"/>
                </a:lnTo>
                <a:lnTo>
                  <a:pt x="1610668" y="1600018"/>
                </a:lnTo>
                <a:lnTo>
                  <a:pt x="1622107" y="1600018"/>
                </a:lnTo>
                <a:lnTo>
                  <a:pt x="1633547" y="1600018"/>
                </a:lnTo>
                <a:lnTo>
                  <a:pt x="1644987" y="1600018"/>
                </a:lnTo>
                <a:lnTo>
                  <a:pt x="1656426" y="1600018"/>
                </a:lnTo>
                <a:lnTo>
                  <a:pt x="1667866" y="1600018"/>
                </a:lnTo>
                <a:lnTo>
                  <a:pt x="1679305" y="1600018"/>
                </a:lnTo>
                <a:lnTo>
                  <a:pt x="1690745" y="1600018"/>
                </a:lnTo>
                <a:lnTo>
                  <a:pt x="1702184" y="1600018"/>
                </a:lnTo>
                <a:lnTo>
                  <a:pt x="1713619" y="1600018"/>
                </a:lnTo>
                <a:lnTo>
                  <a:pt x="1725063" y="1600018"/>
                </a:lnTo>
                <a:lnTo>
                  <a:pt x="1736498" y="1600018"/>
                </a:lnTo>
                <a:lnTo>
                  <a:pt x="1747938" y="1600018"/>
                </a:lnTo>
                <a:lnTo>
                  <a:pt x="1759377" y="1600018"/>
                </a:lnTo>
                <a:lnTo>
                  <a:pt x="1770817" y="1600018"/>
                </a:lnTo>
                <a:lnTo>
                  <a:pt x="1782256" y="1600018"/>
                </a:lnTo>
                <a:lnTo>
                  <a:pt x="1793696" y="1600018"/>
                </a:lnTo>
                <a:lnTo>
                  <a:pt x="1805135" y="1600018"/>
                </a:lnTo>
                <a:lnTo>
                  <a:pt x="1816575" y="1600018"/>
                </a:lnTo>
                <a:lnTo>
                  <a:pt x="1828014" y="1600018"/>
                </a:lnTo>
                <a:lnTo>
                  <a:pt x="1839454" y="1600018"/>
                </a:lnTo>
                <a:lnTo>
                  <a:pt x="1850893" y="1600018"/>
                </a:lnTo>
                <a:lnTo>
                  <a:pt x="1862333" y="1600018"/>
                </a:lnTo>
                <a:lnTo>
                  <a:pt x="1873772" y="1600018"/>
                </a:lnTo>
                <a:lnTo>
                  <a:pt x="1885212" y="1600018"/>
                </a:lnTo>
                <a:lnTo>
                  <a:pt x="1896651" y="1600018"/>
                </a:lnTo>
                <a:lnTo>
                  <a:pt x="1908091" y="1600018"/>
                </a:lnTo>
                <a:lnTo>
                  <a:pt x="1919531" y="1600018"/>
                </a:lnTo>
                <a:lnTo>
                  <a:pt x="1930970" y="1600018"/>
                </a:lnTo>
                <a:lnTo>
                  <a:pt x="1942409" y="1600018"/>
                </a:lnTo>
                <a:lnTo>
                  <a:pt x="1953849" y="1600018"/>
                </a:lnTo>
                <a:lnTo>
                  <a:pt x="1965289" y="1600018"/>
                </a:lnTo>
                <a:lnTo>
                  <a:pt x="1976728" y="1600018"/>
                </a:lnTo>
                <a:lnTo>
                  <a:pt x="1988168" y="1600018"/>
                </a:lnTo>
                <a:lnTo>
                  <a:pt x="1999607" y="1600018"/>
                </a:lnTo>
                <a:lnTo>
                  <a:pt x="2011047" y="1600018"/>
                </a:lnTo>
                <a:lnTo>
                  <a:pt x="2022486" y="1600018"/>
                </a:lnTo>
                <a:lnTo>
                  <a:pt x="2033926" y="1600018"/>
                </a:lnTo>
                <a:lnTo>
                  <a:pt x="2045365" y="1600018"/>
                </a:lnTo>
                <a:lnTo>
                  <a:pt x="2056805" y="1600018"/>
                </a:lnTo>
                <a:lnTo>
                  <a:pt x="2068244" y="1600018"/>
                </a:lnTo>
                <a:lnTo>
                  <a:pt x="2079684" y="1600018"/>
                </a:lnTo>
                <a:lnTo>
                  <a:pt x="2091123" y="1600018"/>
                </a:lnTo>
                <a:lnTo>
                  <a:pt x="2102563" y="1600018"/>
                </a:lnTo>
                <a:lnTo>
                  <a:pt x="2114002" y="1600018"/>
                </a:lnTo>
                <a:lnTo>
                  <a:pt x="2125442" y="1600018"/>
                </a:lnTo>
                <a:lnTo>
                  <a:pt x="2136882" y="1600018"/>
                </a:lnTo>
                <a:lnTo>
                  <a:pt x="2148321" y="1600018"/>
                </a:lnTo>
                <a:lnTo>
                  <a:pt x="2159760" y="1600018"/>
                </a:lnTo>
                <a:lnTo>
                  <a:pt x="2171200" y="1600018"/>
                </a:lnTo>
                <a:lnTo>
                  <a:pt x="2182640" y="1600018"/>
                </a:lnTo>
                <a:lnTo>
                  <a:pt x="2194079" y="1600018"/>
                </a:lnTo>
                <a:lnTo>
                  <a:pt x="2205519" y="1600018"/>
                </a:lnTo>
                <a:lnTo>
                  <a:pt x="2216958" y="1600018"/>
                </a:lnTo>
                <a:lnTo>
                  <a:pt x="2228393" y="1600018"/>
                </a:lnTo>
                <a:lnTo>
                  <a:pt x="2239837" y="1600018"/>
                </a:lnTo>
                <a:lnTo>
                  <a:pt x="2251272" y="1600018"/>
                </a:lnTo>
                <a:lnTo>
                  <a:pt x="2262716" y="1600018"/>
                </a:lnTo>
                <a:lnTo>
                  <a:pt x="2274151" y="1600018"/>
                </a:lnTo>
                <a:lnTo>
                  <a:pt x="2285591" y="1600018"/>
                </a:lnTo>
                <a:lnTo>
                  <a:pt x="2297030" y="1600018"/>
                </a:lnTo>
                <a:lnTo>
                  <a:pt x="2308470" y="1600018"/>
                </a:lnTo>
                <a:lnTo>
                  <a:pt x="2319909" y="1600018"/>
                </a:lnTo>
                <a:lnTo>
                  <a:pt x="2331349" y="1600018"/>
                </a:lnTo>
                <a:lnTo>
                  <a:pt x="2342788" y="1600018"/>
                </a:lnTo>
                <a:lnTo>
                  <a:pt x="2354228" y="1600018"/>
                </a:lnTo>
                <a:lnTo>
                  <a:pt x="2365667" y="1600018"/>
                </a:lnTo>
                <a:lnTo>
                  <a:pt x="2377107" y="1600018"/>
                </a:lnTo>
                <a:lnTo>
                  <a:pt x="2388546" y="1600018"/>
                </a:lnTo>
                <a:lnTo>
                  <a:pt x="2399986" y="1600018"/>
                </a:lnTo>
                <a:lnTo>
                  <a:pt x="2411425" y="1600018"/>
                </a:lnTo>
                <a:lnTo>
                  <a:pt x="2422865" y="1600018"/>
                </a:lnTo>
                <a:lnTo>
                  <a:pt x="2434304" y="1600018"/>
                </a:lnTo>
                <a:lnTo>
                  <a:pt x="2445744" y="1600018"/>
                </a:lnTo>
                <a:lnTo>
                  <a:pt x="2457184" y="1600018"/>
                </a:lnTo>
                <a:lnTo>
                  <a:pt x="2468623" y="1600018"/>
                </a:lnTo>
                <a:lnTo>
                  <a:pt x="2480062" y="1600018"/>
                </a:lnTo>
                <a:lnTo>
                  <a:pt x="2491502" y="1600018"/>
                </a:lnTo>
                <a:lnTo>
                  <a:pt x="2502942" y="1600018"/>
                </a:lnTo>
                <a:lnTo>
                  <a:pt x="2514381" y="1600018"/>
                </a:lnTo>
                <a:lnTo>
                  <a:pt x="2525821" y="1600018"/>
                </a:lnTo>
                <a:lnTo>
                  <a:pt x="2537260" y="1600018"/>
                </a:lnTo>
                <a:lnTo>
                  <a:pt x="2548700" y="1600018"/>
                </a:lnTo>
                <a:lnTo>
                  <a:pt x="2560139" y="1600018"/>
                </a:lnTo>
                <a:lnTo>
                  <a:pt x="2571579" y="1600018"/>
                </a:lnTo>
                <a:lnTo>
                  <a:pt x="2583018" y="1600018"/>
                </a:lnTo>
                <a:lnTo>
                  <a:pt x="2594458" y="1600018"/>
                </a:lnTo>
                <a:lnTo>
                  <a:pt x="2605897" y="1600018"/>
                </a:lnTo>
                <a:lnTo>
                  <a:pt x="2617337" y="1600018"/>
                </a:lnTo>
                <a:lnTo>
                  <a:pt x="2628776" y="1600018"/>
                </a:lnTo>
                <a:lnTo>
                  <a:pt x="2640216" y="1600018"/>
                </a:lnTo>
                <a:lnTo>
                  <a:pt x="2651655" y="1600018"/>
                </a:lnTo>
                <a:lnTo>
                  <a:pt x="2663095" y="1600018"/>
                </a:lnTo>
                <a:lnTo>
                  <a:pt x="2674535" y="1600018"/>
                </a:lnTo>
                <a:lnTo>
                  <a:pt x="2685974" y="1600018"/>
                </a:lnTo>
                <a:lnTo>
                  <a:pt x="2697413" y="1600018"/>
                </a:lnTo>
                <a:lnTo>
                  <a:pt x="2708853" y="1600018"/>
                </a:lnTo>
                <a:lnTo>
                  <a:pt x="2720293" y="1600018"/>
                </a:lnTo>
                <a:lnTo>
                  <a:pt x="2731727" y="1600018"/>
                </a:lnTo>
                <a:lnTo>
                  <a:pt x="2743172" y="1600018"/>
                </a:lnTo>
                <a:lnTo>
                  <a:pt x="2754611" y="1600018"/>
                </a:lnTo>
                <a:lnTo>
                  <a:pt x="2766046" y="1600018"/>
                </a:lnTo>
                <a:lnTo>
                  <a:pt x="2777490" y="1600018"/>
                </a:lnTo>
                <a:lnTo>
                  <a:pt x="2788925" y="1600018"/>
                </a:lnTo>
                <a:lnTo>
                  <a:pt x="2800364" y="1600018"/>
                </a:lnTo>
                <a:lnTo>
                  <a:pt x="2811804" y="1600018"/>
                </a:lnTo>
                <a:lnTo>
                  <a:pt x="2823243" y="1600018"/>
                </a:lnTo>
                <a:lnTo>
                  <a:pt x="2834683" y="1600018"/>
                </a:lnTo>
                <a:lnTo>
                  <a:pt x="2846123" y="1600018"/>
                </a:lnTo>
                <a:lnTo>
                  <a:pt x="2857562" y="1600018"/>
                </a:lnTo>
                <a:lnTo>
                  <a:pt x="2869001" y="1600018"/>
                </a:lnTo>
                <a:lnTo>
                  <a:pt x="2880441" y="1600018"/>
                </a:lnTo>
                <a:lnTo>
                  <a:pt x="2891881" y="1600018"/>
                </a:lnTo>
                <a:lnTo>
                  <a:pt x="2903320" y="1600018"/>
                </a:lnTo>
                <a:lnTo>
                  <a:pt x="2914760" y="1600018"/>
                </a:lnTo>
                <a:lnTo>
                  <a:pt x="2926199" y="1600018"/>
                </a:lnTo>
                <a:lnTo>
                  <a:pt x="2937639" y="1600018"/>
                </a:lnTo>
                <a:lnTo>
                  <a:pt x="2949078" y="1600018"/>
                </a:lnTo>
                <a:lnTo>
                  <a:pt x="2960518" y="1600018"/>
                </a:lnTo>
                <a:lnTo>
                  <a:pt x="2971957" y="1600018"/>
                </a:lnTo>
                <a:lnTo>
                  <a:pt x="2983397" y="1600018"/>
                </a:lnTo>
                <a:lnTo>
                  <a:pt x="2994837" y="1600018"/>
                </a:lnTo>
                <a:lnTo>
                  <a:pt x="3006276" y="1600018"/>
                </a:lnTo>
                <a:lnTo>
                  <a:pt x="3017715" y="1600018"/>
                </a:lnTo>
                <a:lnTo>
                  <a:pt x="3029155" y="1600018"/>
                </a:lnTo>
                <a:lnTo>
                  <a:pt x="3040594" y="1600018"/>
                </a:lnTo>
                <a:lnTo>
                  <a:pt x="3052034" y="1600018"/>
                </a:lnTo>
                <a:lnTo>
                  <a:pt x="3063474" y="1600018"/>
                </a:lnTo>
                <a:lnTo>
                  <a:pt x="3074913" y="1600018"/>
                </a:lnTo>
                <a:lnTo>
                  <a:pt x="3086352" y="1600018"/>
                </a:lnTo>
                <a:lnTo>
                  <a:pt x="3097792" y="1600018"/>
                </a:lnTo>
                <a:lnTo>
                  <a:pt x="3109232" y="1600018"/>
                </a:lnTo>
                <a:lnTo>
                  <a:pt x="3120671" y="1600018"/>
                </a:lnTo>
                <a:lnTo>
                  <a:pt x="3132111" y="1600018"/>
                </a:lnTo>
                <a:lnTo>
                  <a:pt x="3143550" y="1600018"/>
                </a:lnTo>
                <a:lnTo>
                  <a:pt x="3154990" y="1600018"/>
                </a:lnTo>
                <a:lnTo>
                  <a:pt x="3166429" y="1600018"/>
                </a:lnTo>
                <a:lnTo>
                  <a:pt x="3177869" y="1600018"/>
                </a:lnTo>
                <a:lnTo>
                  <a:pt x="3189308" y="1600018"/>
                </a:lnTo>
                <a:lnTo>
                  <a:pt x="3200748" y="1600018"/>
                </a:lnTo>
                <a:lnTo>
                  <a:pt x="3212187" y="1600018"/>
                </a:lnTo>
                <a:lnTo>
                  <a:pt x="3223627" y="1600018"/>
                </a:lnTo>
                <a:lnTo>
                  <a:pt x="3235066" y="1600018"/>
                </a:lnTo>
                <a:lnTo>
                  <a:pt x="3246501" y="1600018"/>
                </a:lnTo>
                <a:lnTo>
                  <a:pt x="3257945" y="1600018"/>
                </a:lnTo>
                <a:lnTo>
                  <a:pt x="3269385" y="1600018"/>
                </a:lnTo>
                <a:lnTo>
                  <a:pt x="3280825" y="1600018"/>
                </a:lnTo>
                <a:lnTo>
                  <a:pt x="3292264" y="1600018"/>
                </a:lnTo>
                <a:lnTo>
                  <a:pt x="3303699" y="1600018"/>
                </a:lnTo>
                <a:lnTo>
                  <a:pt x="3315143" y="1600018"/>
                </a:lnTo>
                <a:lnTo>
                  <a:pt x="3326578" y="1600018"/>
                </a:lnTo>
                <a:lnTo>
                  <a:pt x="3338017" y="1600018"/>
                </a:lnTo>
                <a:lnTo>
                  <a:pt x="3349457" y="1600018"/>
                </a:lnTo>
                <a:lnTo>
                  <a:pt x="3360896" y="1600018"/>
                </a:lnTo>
                <a:lnTo>
                  <a:pt x="3372336" y="1600018"/>
                </a:lnTo>
                <a:lnTo>
                  <a:pt x="3383776" y="1600018"/>
                </a:lnTo>
                <a:lnTo>
                  <a:pt x="3395215" y="1600018"/>
                </a:lnTo>
                <a:lnTo>
                  <a:pt x="3406654" y="1600018"/>
                </a:lnTo>
                <a:lnTo>
                  <a:pt x="3418094" y="1600018"/>
                </a:lnTo>
                <a:lnTo>
                  <a:pt x="3429534" y="1600018"/>
                </a:lnTo>
                <a:lnTo>
                  <a:pt x="3440973" y="1600018"/>
                </a:lnTo>
                <a:lnTo>
                  <a:pt x="3452413" y="1600018"/>
                </a:lnTo>
                <a:lnTo>
                  <a:pt x="3463852" y="1600018"/>
                </a:lnTo>
                <a:lnTo>
                  <a:pt x="3475292" y="1600018"/>
                </a:lnTo>
                <a:lnTo>
                  <a:pt x="3486731" y="1600018"/>
                </a:lnTo>
                <a:lnTo>
                  <a:pt x="3498171" y="1600018"/>
                </a:lnTo>
                <a:lnTo>
                  <a:pt x="3509610" y="1600018"/>
                </a:lnTo>
                <a:lnTo>
                  <a:pt x="3521050" y="1600018"/>
                </a:lnTo>
                <a:lnTo>
                  <a:pt x="3532489" y="1600018"/>
                </a:lnTo>
                <a:lnTo>
                  <a:pt x="3543929" y="1600018"/>
                </a:lnTo>
                <a:lnTo>
                  <a:pt x="3555368" y="1600018"/>
                </a:lnTo>
                <a:lnTo>
                  <a:pt x="3566808" y="1600018"/>
                </a:lnTo>
                <a:lnTo>
                  <a:pt x="3578247" y="1600018"/>
                </a:lnTo>
                <a:lnTo>
                  <a:pt x="3589687" y="1600018"/>
                </a:lnTo>
                <a:lnTo>
                  <a:pt x="3601127" y="1600018"/>
                </a:lnTo>
                <a:lnTo>
                  <a:pt x="3612566" y="1600018"/>
                </a:lnTo>
                <a:lnTo>
                  <a:pt x="3624005" y="1600018"/>
                </a:lnTo>
                <a:lnTo>
                  <a:pt x="3635445" y="1600018"/>
                </a:lnTo>
                <a:lnTo>
                  <a:pt x="3646885" y="1600018"/>
                </a:lnTo>
                <a:lnTo>
                  <a:pt x="3658324" y="1600018"/>
                </a:lnTo>
                <a:lnTo>
                  <a:pt x="3669764" y="1600018"/>
                </a:lnTo>
                <a:lnTo>
                  <a:pt x="3681203" y="1600018"/>
                </a:lnTo>
                <a:lnTo>
                  <a:pt x="3692643" y="1600018"/>
                </a:lnTo>
                <a:lnTo>
                  <a:pt x="3704082" y="1600018"/>
                </a:lnTo>
                <a:lnTo>
                  <a:pt x="3715522" y="1600018"/>
                </a:lnTo>
                <a:lnTo>
                  <a:pt x="3726961" y="1600018"/>
                </a:lnTo>
                <a:lnTo>
                  <a:pt x="3738401" y="1600018"/>
                </a:lnTo>
                <a:lnTo>
                  <a:pt x="3749840" y="1600018"/>
                </a:lnTo>
                <a:lnTo>
                  <a:pt x="3761280" y="1600018"/>
                </a:lnTo>
                <a:lnTo>
                  <a:pt x="3772719" y="1600018"/>
                </a:lnTo>
                <a:lnTo>
                  <a:pt x="3784154" y="1600018"/>
                </a:lnTo>
                <a:lnTo>
                  <a:pt x="3795598" y="1600018"/>
                </a:lnTo>
                <a:lnTo>
                  <a:pt x="3807033" y="1600018"/>
                </a:lnTo>
                <a:lnTo>
                  <a:pt x="3818473" y="1600018"/>
                </a:lnTo>
                <a:lnTo>
                  <a:pt x="3829917" y="1600018"/>
                </a:lnTo>
                <a:lnTo>
                  <a:pt x="3841352" y="1600018"/>
                </a:lnTo>
                <a:lnTo>
                  <a:pt x="3852791" y="1600018"/>
                </a:lnTo>
                <a:lnTo>
                  <a:pt x="3864231" y="1600018"/>
                </a:lnTo>
                <a:lnTo>
                  <a:pt x="3875670" y="1600018"/>
                </a:lnTo>
                <a:lnTo>
                  <a:pt x="3887110" y="1600018"/>
                </a:lnTo>
                <a:lnTo>
                  <a:pt x="3898549" y="1600018"/>
                </a:lnTo>
                <a:lnTo>
                  <a:pt x="3909989" y="1600018"/>
                </a:lnTo>
                <a:lnTo>
                  <a:pt x="3921447" y="1600018"/>
                </a:lnTo>
                <a:lnTo>
                  <a:pt x="3932878" y="1600018"/>
                </a:lnTo>
                <a:lnTo>
                  <a:pt x="3944307" y="1600018"/>
                </a:lnTo>
                <a:lnTo>
                  <a:pt x="3955737" y="1600018"/>
                </a:lnTo>
                <a:lnTo>
                  <a:pt x="3967167" y="1600018"/>
                </a:lnTo>
                <a:lnTo>
                  <a:pt x="3978645" y="1600018"/>
                </a:lnTo>
                <a:lnTo>
                  <a:pt x="3990075" y="1600018"/>
                </a:lnTo>
                <a:lnTo>
                  <a:pt x="4001505" y="1600018"/>
                </a:lnTo>
                <a:lnTo>
                  <a:pt x="4012935" y="1600018"/>
                </a:lnTo>
                <a:lnTo>
                  <a:pt x="4024365" y="1600018"/>
                </a:lnTo>
                <a:lnTo>
                  <a:pt x="4035843" y="1600018"/>
                </a:lnTo>
                <a:lnTo>
                  <a:pt x="4047273" y="1600018"/>
                </a:lnTo>
                <a:lnTo>
                  <a:pt x="4058702" y="1600018"/>
                </a:lnTo>
                <a:lnTo>
                  <a:pt x="4070133" y="1600018"/>
                </a:lnTo>
                <a:lnTo>
                  <a:pt x="4081563" y="1600018"/>
                </a:lnTo>
                <a:lnTo>
                  <a:pt x="4093040" y="1600018"/>
                </a:lnTo>
                <a:lnTo>
                  <a:pt x="4104471" y="1600018"/>
                </a:lnTo>
                <a:lnTo>
                  <a:pt x="4115900" y="1600018"/>
                </a:lnTo>
                <a:lnTo>
                  <a:pt x="4127330" y="1600018"/>
                </a:lnTo>
                <a:lnTo>
                  <a:pt x="4138760" y="1600018"/>
                </a:lnTo>
                <a:lnTo>
                  <a:pt x="4150238" y="1600018"/>
                </a:lnTo>
                <a:lnTo>
                  <a:pt x="4161668" y="1600018"/>
                </a:lnTo>
                <a:lnTo>
                  <a:pt x="4173098" y="1600018"/>
                </a:lnTo>
                <a:lnTo>
                  <a:pt x="4184528" y="1600018"/>
                </a:lnTo>
                <a:lnTo>
                  <a:pt x="4195958" y="1600018"/>
                </a:lnTo>
                <a:lnTo>
                  <a:pt x="4207436" y="1600018"/>
                </a:lnTo>
                <a:lnTo>
                  <a:pt x="4218865" y="1600018"/>
                </a:lnTo>
                <a:lnTo>
                  <a:pt x="4230296" y="1600018"/>
                </a:lnTo>
                <a:lnTo>
                  <a:pt x="4241726" y="1600018"/>
                </a:lnTo>
                <a:lnTo>
                  <a:pt x="4253156" y="1600018"/>
                </a:lnTo>
                <a:lnTo>
                  <a:pt x="4264634" y="1600018"/>
                </a:lnTo>
                <a:lnTo>
                  <a:pt x="4276063" y="1600018"/>
                </a:lnTo>
                <a:lnTo>
                  <a:pt x="4287493" y="1600018"/>
                </a:lnTo>
                <a:lnTo>
                  <a:pt x="4298923" y="1600018"/>
                </a:lnTo>
                <a:lnTo>
                  <a:pt x="4310353" y="1600018"/>
                </a:lnTo>
                <a:lnTo>
                  <a:pt x="4321831" y="1600018"/>
                </a:lnTo>
                <a:lnTo>
                  <a:pt x="4333261" y="1600018"/>
                </a:lnTo>
                <a:lnTo>
                  <a:pt x="4344691" y="1600018"/>
                </a:lnTo>
                <a:lnTo>
                  <a:pt x="4356121" y="1600018"/>
                </a:lnTo>
                <a:lnTo>
                  <a:pt x="4367551" y="1600018"/>
                </a:lnTo>
                <a:lnTo>
                  <a:pt x="4379028" y="1600018"/>
                </a:lnTo>
                <a:lnTo>
                  <a:pt x="4390458" y="1600018"/>
                </a:lnTo>
                <a:lnTo>
                  <a:pt x="4401889" y="1600018"/>
                </a:lnTo>
                <a:lnTo>
                  <a:pt x="4413319" y="1600018"/>
                </a:lnTo>
                <a:lnTo>
                  <a:pt x="4424749" y="1600018"/>
                </a:lnTo>
                <a:lnTo>
                  <a:pt x="4436226" y="1600018"/>
                </a:lnTo>
                <a:lnTo>
                  <a:pt x="4447656" y="1600018"/>
                </a:lnTo>
                <a:lnTo>
                  <a:pt x="4459086" y="1600018"/>
                </a:lnTo>
                <a:lnTo>
                  <a:pt x="4470516" y="1600018"/>
                </a:lnTo>
                <a:lnTo>
                  <a:pt x="4481946" y="1600018"/>
                </a:lnTo>
                <a:lnTo>
                  <a:pt x="4493424" y="1600018"/>
                </a:lnTo>
                <a:lnTo>
                  <a:pt x="4504854" y="1600018"/>
                </a:lnTo>
                <a:lnTo>
                  <a:pt x="4516284" y="1600018"/>
                </a:lnTo>
                <a:lnTo>
                  <a:pt x="4527714" y="1600018"/>
                </a:lnTo>
                <a:lnTo>
                  <a:pt x="4539144" y="1600018"/>
                </a:lnTo>
                <a:lnTo>
                  <a:pt x="4550621" y="1600018"/>
                </a:lnTo>
                <a:lnTo>
                  <a:pt x="4562051" y="1600018"/>
                </a:lnTo>
                <a:lnTo>
                  <a:pt x="4573482" y="1600018"/>
                </a:lnTo>
                <a:lnTo>
                  <a:pt x="4584912" y="1600018"/>
                </a:lnTo>
                <a:lnTo>
                  <a:pt x="4596341" y="1600018"/>
                </a:lnTo>
                <a:lnTo>
                  <a:pt x="4607771" y="1600018"/>
                </a:lnTo>
                <a:lnTo>
                  <a:pt x="4619249" y="1600018"/>
                </a:lnTo>
                <a:lnTo>
                  <a:pt x="4630679" y="1600018"/>
                </a:lnTo>
                <a:lnTo>
                  <a:pt x="4642109" y="1600018"/>
                </a:lnTo>
                <a:lnTo>
                  <a:pt x="4653539" y="1600018"/>
                </a:lnTo>
                <a:lnTo>
                  <a:pt x="4664969" y="1600018"/>
                </a:lnTo>
                <a:lnTo>
                  <a:pt x="4676447" y="1600018"/>
                </a:lnTo>
                <a:lnTo>
                  <a:pt x="4687877" y="1600018"/>
                </a:lnTo>
                <a:lnTo>
                  <a:pt x="4699306" y="1600018"/>
                </a:lnTo>
                <a:lnTo>
                  <a:pt x="4710737" y="1600018"/>
                </a:lnTo>
                <a:lnTo>
                  <a:pt x="4722167" y="1600018"/>
                </a:lnTo>
                <a:lnTo>
                  <a:pt x="4733644" y="1600018"/>
                </a:lnTo>
                <a:lnTo>
                  <a:pt x="4745075" y="1600018"/>
                </a:lnTo>
                <a:lnTo>
                  <a:pt x="4756504" y="1600018"/>
                </a:lnTo>
                <a:lnTo>
                  <a:pt x="4767934" y="1600018"/>
                </a:lnTo>
                <a:lnTo>
                  <a:pt x="4779364" y="1600018"/>
                </a:lnTo>
                <a:lnTo>
                  <a:pt x="4790842" y="1600018"/>
                </a:lnTo>
                <a:lnTo>
                  <a:pt x="4802272" y="1600018"/>
                </a:lnTo>
                <a:lnTo>
                  <a:pt x="4813702" y="1600018"/>
                </a:lnTo>
                <a:lnTo>
                  <a:pt x="4825132" y="1600018"/>
                </a:lnTo>
                <a:lnTo>
                  <a:pt x="4836562" y="1600018"/>
                </a:lnTo>
                <a:lnTo>
                  <a:pt x="4848040" y="1600018"/>
                </a:lnTo>
                <a:lnTo>
                  <a:pt x="4859469" y="1600018"/>
                </a:lnTo>
                <a:lnTo>
                  <a:pt x="4870899" y="1600018"/>
                </a:lnTo>
                <a:lnTo>
                  <a:pt x="4882330" y="1600018"/>
                </a:lnTo>
                <a:lnTo>
                  <a:pt x="4893760" y="1600018"/>
                </a:lnTo>
                <a:lnTo>
                  <a:pt x="4905237" y="1600018"/>
                </a:lnTo>
                <a:lnTo>
                  <a:pt x="4916667" y="1600018"/>
                </a:lnTo>
                <a:lnTo>
                  <a:pt x="4928097" y="1600018"/>
                </a:lnTo>
                <a:lnTo>
                  <a:pt x="4939527" y="1600018"/>
                </a:lnTo>
                <a:lnTo>
                  <a:pt x="4950957" y="1600018"/>
                </a:lnTo>
                <a:lnTo>
                  <a:pt x="4962435" y="1600018"/>
                </a:lnTo>
                <a:lnTo>
                  <a:pt x="4973865" y="1600018"/>
                </a:lnTo>
                <a:lnTo>
                  <a:pt x="4985295" y="1600018"/>
                </a:lnTo>
                <a:lnTo>
                  <a:pt x="4996725" y="1600018"/>
                </a:lnTo>
                <a:lnTo>
                  <a:pt x="5008155" y="1600018"/>
                </a:lnTo>
                <a:lnTo>
                  <a:pt x="5019632" y="1600018"/>
                </a:lnTo>
                <a:lnTo>
                  <a:pt x="5031062" y="1600018"/>
                </a:lnTo>
                <a:lnTo>
                  <a:pt x="5042492" y="1600018"/>
                </a:lnTo>
                <a:lnTo>
                  <a:pt x="5053923" y="1600018"/>
                </a:lnTo>
                <a:lnTo>
                  <a:pt x="5065353" y="1600018"/>
                </a:lnTo>
                <a:lnTo>
                  <a:pt x="5076830" y="1600018"/>
                </a:lnTo>
                <a:lnTo>
                  <a:pt x="5088260" y="1600018"/>
                </a:lnTo>
                <a:lnTo>
                  <a:pt x="5099690" y="1600018"/>
                </a:lnTo>
                <a:lnTo>
                  <a:pt x="5111120" y="1600018"/>
                </a:lnTo>
                <a:lnTo>
                  <a:pt x="5122550" y="1600018"/>
                </a:lnTo>
                <a:lnTo>
                  <a:pt x="5134028" y="1600018"/>
                </a:lnTo>
                <a:lnTo>
                  <a:pt x="5145458" y="1600018"/>
                </a:lnTo>
                <a:lnTo>
                  <a:pt x="5156888" y="1600018"/>
                </a:lnTo>
                <a:lnTo>
                  <a:pt x="5168318" y="1600018"/>
                </a:lnTo>
                <a:lnTo>
                  <a:pt x="5179747" y="1600018"/>
                </a:lnTo>
                <a:lnTo>
                  <a:pt x="5191225" y="1108747"/>
                </a:lnTo>
                <a:lnTo>
                  <a:pt x="5202655" y="770714"/>
                </a:lnTo>
                <a:lnTo>
                  <a:pt x="5214085" y="688085"/>
                </a:lnTo>
                <a:lnTo>
                  <a:pt x="5225515" y="256907"/>
                </a:lnTo>
                <a:lnTo>
                  <a:pt x="5236945" y="178783"/>
                </a:lnTo>
                <a:lnTo>
                  <a:pt x="5248423" y="356062"/>
                </a:lnTo>
                <a:lnTo>
                  <a:pt x="5259853" y="246386"/>
                </a:lnTo>
                <a:lnTo>
                  <a:pt x="5271283" y="500285"/>
                </a:lnTo>
                <a:lnTo>
                  <a:pt x="5282713" y="718131"/>
                </a:lnTo>
                <a:lnTo>
                  <a:pt x="5294143" y="679069"/>
                </a:lnTo>
                <a:lnTo>
                  <a:pt x="5305621" y="581414"/>
                </a:lnTo>
                <a:lnTo>
                  <a:pt x="5317051" y="0"/>
                </a:lnTo>
                <a:lnTo>
                  <a:pt x="5328481" y="135211"/>
                </a:lnTo>
                <a:lnTo>
                  <a:pt x="5339910" y="297469"/>
                </a:lnTo>
                <a:lnTo>
                  <a:pt x="5351340" y="477754"/>
                </a:lnTo>
                <a:lnTo>
                  <a:pt x="5362818" y="718131"/>
                </a:lnTo>
                <a:lnTo>
                  <a:pt x="5374248" y="557378"/>
                </a:lnTo>
                <a:lnTo>
                  <a:pt x="5385678" y="353057"/>
                </a:lnTo>
                <a:lnTo>
                  <a:pt x="5397108" y="106669"/>
                </a:lnTo>
                <a:lnTo>
                  <a:pt x="5408538" y="283948"/>
                </a:lnTo>
                <a:lnTo>
                  <a:pt x="5420016" y="1349124"/>
                </a:lnTo>
                <a:lnTo>
                  <a:pt x="5431446" y="1597012"/>
                </a:lnTo>
                <a:lnTo>
                  <a:pt x="5442876" y="1600018"/>
                </a:lnTo>
                <a:lnTo>
                  <a:pt x="5454306" y="1600018"/>
                </a:lnTo>
                <a:lnTo>
                  <a:pt x="5465736" y="1600018"/>
                </a:lnTo>
                <a:lnTo>
                  <a:pt x="5477214" y="1600018"/>
                </a:lnTo>
                <a:lnTo>
                  <a:pt x="5488643" y="1600018"/>
                </a:lnTo>
                <a:lnTo>
                  <a:pt x="5500073" y="1598517"/>
                </a:lnTo>
                <a:lnTo>
                  <a:pt x="5511503" y="1598517"/>
                </a:lnTo>
                <a:lnTo>
                  <a:pt x="5522933" y="1600018"/>
                </a:lnTo>
                <a:lnTo>
                  <a:pt x="5534411" y="1600018"/>
                </a:lnTo>
                <a:lnTo>
                  <a:pt x="5545841" y="1600018"/>
                </a:lnTo>
                <a:lnTo>
                  <a:pt x="5557271" y="1600018"/>
                </a:lnTo>
                <a:lnTo>
                  <a:pt x="5568701" y="1600018"/>
                </a:lnTo>
                <a:lnTo>
                  <a:pt x="5580131" y="1600018"/>
                </a:lnTo>
                <a:lnTo>
                  <a:pt x="5591609" y="1600018"/>
                </a:lnTo>
                <a:lnTo>
                  <a:pt x="5603038" y="1600018"/>
                </a:lnTo>
                <a:lnTo>
                  <a:pt x="5614469" y="1600018"/>
                </a:lnTo>
                <a:lnTo>
                  <a:pt x="5625899" y="1600018"/>
                </a:lnTo>
                <a:lnTo>
                  <a:pt x="5637329" y="1600018"/>
                </a:lnTo>
                <a:lnTo>
                  <a:pt x="5648759" y="1598517"/>
                </a:lnTo>
                <a:lnTo>
                  <a:pt x="5660236" y="1600018"/>
                </a:lnTo>
                <a:lnTo>
                  <a:pt x="5671666" y="1600018"/>
                </a:lnTo>
                <a:lnTo>
                  <a:pt x="5683096" y="1600018"/>
                </a:lnTo>
                <a:lnTo>
                  <a:pt x="5694526" y="1600018"/>
                </a:lnTo>
                <a:lnTo>
                  <a:pt x="5705956" y="1600018"/>
                </a:lnTo>
                <a:lnTo>
                  <a:pt x="5717434" y="1600018"/>
                </a:lnTo>
                <a:lnTo>
                  <a:pt x="5728864" y="1600018"/>
                </a:lnTo>
                <a:lnTo>
                  <a:pt x="5740294" y="1600018"/>
                </a:lnTo>
                <a:lnTo>
                  <a:pt x="5751724" y="1600018"/>
                </a:lnTo>
                <a:lnTo>
                  <a:pt x="5763154" y="1600018"/>
                </a:lnTo>
                <a:lnTo>
                  <a:pt x="5774631" y="1600018"/>
                </a:lnTo>
                <a:lnTo>
                  <a:pt x="5786062" y="1600018"/>
                </a:lnTo>
                <a:lnTo>
                  <a:pt x="5797492" y="1600018"/>
                </a:lnTo>
                <a:lnTo>
                  <a:pt x="5808921" y="1600018"/>
                </a:lnTo>
                <a:lnTo>
                  <a:pt x="5820351" y="1600018"/>
                </a:lnTo>
                <a:lnTo>
                  <a:pt x="5831829" y="1600018"/>
                </a:lnTo>
                <a:lnTo>
                  <a:pt x="5843259" y="1600018"/>
                </a:lnTo>
                <a:lnTo>
                  <a:pt x="5854689" y="1600018"/>
                </a:lnTo>
                <a:lnTo>
                  <a:pt x="5866119" y="1600018"/>
                </a:lnTo>
                <a:lnTo>
                  <a:pt x="5877549" y="1600018"/>
                </a:lnTo>
                <a:lnTo>
                  <a:pt x="5889027" y="1600018"/>
                </a:lnTo>
                <a:lnTo>
                  <a:pt x="5900457" y="1600018"/>
                </a:lnTo>
                <a:lnTo>
                  <a:pt x="5911887" y="1600018"/>
                </a:lnTo>
                <a:lnTo>
                  <a:pt x="5923317" y="1600018"/>
                </a:lnTo>
                <a:lnTo>
                  <a:pt x="5934747" y="1600018"/>
                </a:lnTo>
                <a:lnTo>
                  <a:pt x="5946225" y="1600018"/>
                </a:lnTo>
                <a:lnTo>
                  <a:pt x="5957655" y="1600018"/>
                </a:lnTo>
                <a:lnTo>
                  <a:pt x="5969084" y="1600018"/>
                </a:lnTo>
                <a:lnTo>
                  <a:pt x="5980514" y="1600018"/>
                </a:lnTo>
                <a:lnTo>
                  <a:pt x="5991944" y="1600018"/>
                </a:lnTo>
                <a:lnTo>
                  <a:pt x="6003422" y="1600018"/>
                </a:lnTo>
                <a:lnTo>
                  <a:pt x="6014852" y="1600018"/>
                </a:lnTo>
                <a:lnTo>
                  <a:pt x="6026282" y="1600018"/>
                </a:lnTo>
                <a:lnTo>
                  <a:pt x="6037712" y="1600018"/>
                </a:lnTo>
                <a:lnTo>
                  <a:pt x="6049142" y="1600018"/>
                </a:lnTo>
                <a:lnTo>
                  <a:pt x="6060620" y="1600018"/>
                </a:lnTo>
                <a:lnTo>
                  <a:pt x="6072049" y="1600018"/>
                </a:lnTo>
                <a:lnTo>
                  <a:pt x="6083480" y="1600018"/>
                </a:lnTo>
                <a:lnTo>
                  <a:pt x="6094910" y="1600018"/>
                </a:lnTo>
                <a:lnTo>
                  <a:pt x="6106340" y="1600018"/>
                </a:lnTo>
                <a:lnTo>
                  <a:pt x="6117818" y="1600018"/>
                </a:lnTo>
                <a:lnTo>
                  <a:pt x="6129247" y="1600018"/>
                </a:lnTo>
                <a:lnTo>
                  <a:pt x="6140677" y="1600018"/>
                </a:lnTo>
                <a:lnTo>
                  <a:pt x="6152107" y="1600018"/>
                </a:lnTo>
                <a:lnTo>
                  <a:pt x="6163537" y="1600018"/>
                </a:lnTo>
                <a:lnTo>
                  <a:pt x="6175015" y="1600018"/>
                </a:lnTo>
                <a:lnTo>
                  <a:pt x="6186445" y="1600018"/>
                </a:lnTo>
                <a:lnTo>
                  <a:pt x="6197875" y="1600018"/>
                </a:lnTo>
                <a:lnTo>
                  <a:pt x="6209305" y="1600018"/>
                </a:lnTo>
                <a:lnTo>
                  <a:pt x="6220735" y="1600018"/>
                </a:lnTo>
                <a:lnTo>
                  <a:pt x="6232212" y="1600018"/>
                </a:lnTo>
                <a:lnTo>
                  <a:pt x="6243642" y="1600018"/>
                </a:lnTo>
                <a:lnTo>
                  <a:pt x="6255073" y="1600018"/>
                </a:lnTo>
                <a:lnTo>
                  <a:pt x="6266503" y="1600018"/>
                </a:lnTo>
                <a:lnTo>
                  <a:pt x="6277933" y="1600018"/>
                </a:lnTo>
                <a:lnTo>
                  <a:pt x="6289410" y="1600018"/>
                </a:lnTo>
                <a:lnTo>
                  <a:pt x="6300840" y="1600018"/>
                </a:lnTo>
                <a:lnTo>
                  <a:pt x="6312270" y="1600018"/>
                </a:lnTo>
                <a:lnTo>
                  <a:pt x="6323700" y="1600018"/>
                </a:lnTo>
                <a:lnTo>
                  <a:pt x="6335130" y="1600018"/>
                </a:lnTo>
                <a:lnTo>
                  <a:pt x="6346608" y="1600018"/>
                </a:lnTo>
                <a:lnTo>
                  <a:pt x="6358038" y="1600018"/>
                </a:lnTo>
                <a:lnTo>
                  <a:pt x="6369468" y="1600018"/>
                </a:lnTo>
                <a:lnTo>
                  <a:pt x="6380898" y="1600018"/>
                </a:lnTo>
                <a:lnTo>
                  <a:pt x="6392328" y="1600018"/>
                </a:lnTo>
                <a:lnTo>
                  <a:pt x="6403805" y="1600018"/>
                </a:lnTo>
                <a:lnTo>
                  <a:pt x="6415235" y="1600018"/>
                </a:lnTo>
                <a:lnTo>
                  <a:pt x="6426666" y="1600018"/>
                </a:lnTo>
                <a:lnTo>
                  <a:pt x="6438096" y="1600018"/>
                </a:lnTo>
                <a:lnTo>
                  <a:pt x="6449525" y="1600018"/>
                </a:lnTo>
                <a:lnTo>
                  <a:pt x="6461003" y="1600018"/>
                </a:lnTo>
                <a:lnTo>
                  <a:pt x="6472433" y="1600018"/>
                </a:lnTo>
                <a:lnTo>
                  <a:pt x="6483863" y="1600018"/>
                </a:lnTo>
                <a:lnTo>
                  <a:pt x="6495293" y="1600018"/>
                </a:lnTo>
                <a:lnTo>
                  <a:pt x="6506723" y="1600018"/>
                </a:lnTo>
                <a:lnTo>
                  <a:pt x="6518201" y="1600018"/>
                </a:lnTo>
                <a:lnTo>
                  <a:pt x="6529631" y="1600018"/>
                </a:lnTo>
                <a:lnTo>
                  <a:pt x="6541061" y="1600018"/>
                </a:lnTo>
                <a:lnTo>
                  <a:pt x="6552490" y="1600018"/>
                </a:lnTo>
                <a:lnTo>
                  <a:pt x="6563921" y="1600018"/>
                </a:lnTo>
                <a:lnTo>
                  <a:pt x="6575398" y="1600018"/>
                </a:lnTo>
                <a:lnTo>
                  <a:pt x="6586828" y="1600018"/>
                </a:lnTo>
                <a:lnTo>
                  <a:pt x="6598259" y="1600018"/>
                </a:lnTo>
                <a:lnTo>
                  <a:pt x="6609688" y="1600018"/>
                </a:lnTo>
                <a:lnTo>
                  <a:pt x="6621118" y="1600018"/>
                </a:lnTo>
                <a:lnTo>
                  <a:pt x="6632596" y="1600018"/>
                </a:lnTo>
                <a:lnTo>
                  <a:pt x="6644026" y="1600018"/>
                </a:lnTo>
                <a:lnTo>
                  <a:pt x="6655456" y="1600018"/>
                </a:lnTo>
                <a:lnTo>
                  <a:pt x="6666886" y="1600018"/>
                </a:lnTo>
                <a:lnTo>
                  <a:pt x="6678316" y="1600018"/>
                </a:lnTo>
                <a:lnTo>
                  <a:pt x="6689794" y="1600018"/>
                </a:lnTo>
                <a:lnTo>
                  <a:pt x="6701224" y="1600018"/>
                </a:lnTo>
                <a:lnTo>
                  <a:pt x="6712653" y="1600018"/>
                </a:lnTo>
                <a:lnTo>
                  <a:pt x="6724083" y="1600018"/>
                </a:lnTo>
                <a:lnTo>
                  <a:pt x="6735514" y="1600018"/>
                </a:lnTo>
                <a:lnTo>
                  <a:pt x="6746944" y="1600018"/>
                </a:lnTo>
                <a:lnTo>
                  <a:pt x="6758421" y="1600018"/>
                </a:lnTo>
                <a:lnTo>
                  <a:pt x="6769851" y="1600018"/>
                </a:lnTo>
                <a:lnTo>
                  <a:pt x="6781281" y="1600018"/>
                </a:lnTo>
                <a:lnTo>
                  <a:pt x="6792711" y="1600018"/>
                </a:lnTo>
                <a:lnTo>
                  <a:pt x="6804141" y="1600018"/>
                </a:lnTo>
                <a:lnTo>
                  <a:pt x="6815619" y="1600018"/>
                </a:lnTo>
                <a:lnTo>
                  <a:pt x="6827049" y="1600018"/>
                </a:lnTo>
                <a:lnTo>
                  <a:pt x="6838479" y="1600018"/>
                </a:lnTo>
                <a:lnTo>
                  <a:pt x="6849909" y="1600018"/>
                </a:lnTo>
                <a:lnTo>
                  <a:pt x="6861339" y="1600018"/>
                </a:lnTo>
                <a:lnTo>
                  <a:pt x="6872816" y="1600018"/>
                </a:lnTo>
                <a:lnTo>
                  <a:pt x="6884246" y="1600018"/>
                </a:lnTo>
                <a:lnTo>
                  <a:pt x="6895676" y="1600018"/>
                </a:lnTo>
                <a:lnTo>
                  <a:pt x="6907107" y="1600018"/>
                </a:lnTo>
                <a:lnTo>
                  <a:pt x="6918537" y="1600018"/>
                </a:lnTo>
                <a:lnTo>
                  <a:pt x="6930014" y="1600018"/>
                </a:lnTo>
                <a:lnTo>
                  <a:pt x="6941444" y="1600018"/>
                </a:lnTo>
                <a:lnTo>
                  <a:pt x="6952874" y="1600018"/>
                </a:lnTo>
                <a:lnTo>
                  <a:pt x="6964304" y="1600018"/>
                </a:lnTo>
                <a:lnTo>
                  <a:pt x="6975734" y="1600018"/>
                </a:lnTo>
                <a:lnTo>
                  <a:pt x="6987212" y="1600018"/>
                </a:lnTo>
                <a:lnTo>
                  <a:pt x="6998642" y="1600018"/>
                </a:lnTo>
                <a:lnTo>
                  <a:pt x="7010072" y="1600018"/>
                </a:lnTo>
                <a:lnTo>
                  <a:pt x="7021502" y="1600018"/>
                </a:lnTo>
                <a:lnTo>
                  <a:pt x="7032931" y="1600018"/>
                </a:lnTo>
                <a:lnTo>
                  <a:pt x="7044409" y="1600018"/>
                </a:lnTo>
                <a:lnTo>
                  <a:pt x="7055839" y="1600018"/>
                </a:lnTo>
                <a:lnTo>
                  <a:pt x="7067269" y="1600018"/>
                </a:lnTo>
                <a:lnTo>
                  <a:pt x="7078700" y="1600018"/>
                </a:lnTo>
                <a:lnTo>
                  <a:pt x="7090129" y="1600018"/>
                </a:lnTo>
                <a:lnTo>
                  <a:pt x="7101607" y="1600018"/>
                </a:lnTo>
                <a:lnTo>
                  <a:pt x="7113037" y="1600018"/>
                </a:lnTo>
                <a:lnTo>
                  <a:pt x="7124467" y="1600018"/>
                </a:lnTo>
                <a:lnTo>
                  <a:pt x="7135897" y="1600018"/>
                </a:lnTo>
                <a:lnTo>
                  <a:pt x="7147327" y="1600018"/>
                </a:lnTo>
                <a:lnTo>
                  <a:pt x="7158805" y="1600018"/>
                </a:lnTo>
                <a:lnTo>
                  <a:pt x="7170235" y="1600018"/>
                </a:lnTo>
                <a:lnTo>
                  <a:pt x="7181665" y="1600018"/>
                </a:lnTo>
                <a:lnTo>
                  <a:pt x="7193094" y="1600018"/>
                </a:lnTo>
                <a:lnTo>
                  <a:pt x="7204524" y="1600018"/>
                </a:lnTo>
                <a:lnTo>
                  <a:pt x="7216002" y="1600018"/>
                </a:lnTo>
                <a:lnTo>
                  <a:pt x="7227432" y="1600018"/>
                </a:lnTo>
                <a:lnTo>
                  <a:pt x="7238862" y="1600018"/>
                </a:lnTo>
                <a:lnTo>
                  <a:pt x="7250292" y="1600018"/>
                </a:lnTo>
                <a:lnTo>
                  <a:pt x="7261722" y="1600018"/>
                </a:lnTo>
                <a:lnTo>
                  <a:pt x="7273200" y="1600018"/>
                </a:lnTo>
                <a:lnTo>
                  <a:pt x="7284630" y="1600018"/>
                </a:lnTo>
                <a:lnTo>
                  <a:pt x="7296060" y="1600018"/>
                </a:lnTo>
                <a:lnTo>
                  <a:pt x="7307490" y="1600018"/>
                </a:lnTo>
                <a:lnTo>
                  <a:pt x="7318920" y="1600018"/>
                </a:lnTo>
                <a:lnTo>
                  <a:pt x="7330398" y="1600018"/>
                </a:lnTo>
                <a:lnTo>
                  <a:pt x="7341828" y="1600018"/>
                </a:lnTo>
                <a:lnTo>
                  <a:pt x="7353257" y="1600018"/>
                </a:lnTo>
                <a:lnTo>
                  <a:pt x="7364687" y="1600018"/>
                </a:lnTo>
                <a:lnTo>
                  <a:pt x="7376117" y="1600018"/>
                </a:lnTo>
                <a:lnTo>
                  <a:pt x="7387595" y="1600018"/>
                </a:lnTo>
                <a:lnTo>
                  <a:pt x="7399025" y="1600018"/>
                </a:lnTo>
                <a:lnTo>
                  <a:pt x="7410455" y="1600018"/>
                </a:lnTo>
                <a:lnTo>
                  <a:pt x="7421885" y="1600018"/>
                </a:lnTo>
                <a:lnTo>
                  <a:pt x="7433315" y="1600018"/>
                </a:lnTo>
                <a:lnTo>
                  <a:pt x="7444793" y="1600018"/>
                </a:lnTo>
                <a:lnTo>
                  <a:pt x="7456222" y="1600018"/>
                </a:lnTo>
                <a:lnTo>
                  <a:pt x="7467653" y="1600018"/>
                </a:lnTo>
                <a:lnTo>
                  <a:pt x="7479083" y="1600018"/>
                </a:lnTo>
                <a:lnTo>
                  <a:pt x="7490513" y="1600018"/>
                </a:lnTo>
                <a:lnTo>
                  <a:pt x="7501990" y="1600018"/>
                </a:lnTo>
                <a:lnTo>
                  <a:pt x="7513420" y="1600018"/>
                </a:lnTo>
                <a:lnTo>
                  <a:pt x="7524850" y="1600018"/>
                </a:lnTo>
                <a:lnTo>
                  <a:pt x="7536280" y="1600018"/>
                </a:lnTo>
                <a:lnTo>
                  <a:pt x="7547710" y="1600018"/>
                </a:lnTo>
                <a:lnTo>
                  <a:pt x="7559188" y="1600018"/>
                </a:lnTo>
                <a:lnTo>
                  <a:pt x="7570618" y="1600018"/>
                </a:lnTo>
                <a:lnTo>
                  <a:pt x="7582048" y="1600018"/>
                </a:lnTo>
                <a:lnTo>
                  <a:pt x="7593478" y="1600018"/>
                </a:lnTo>
                <a:lnTo>
                  <a:pt x="7604908" y="1600018"/>
                </a:lnTo>
                <a:lnTo>
                  <a:pt x="7616385" y="1600018"/>
                </a:lnTo>
                <a:lnTo>
                  <a:pt x="7627815" y="1600018"/>
                </a:lnTo>
                <a:lnTo>
                  <a:pt x="7639246" y="1600018"/>
                </a:lnTo>
                <a:lnTo>
                  <a:pt x="7650676" y="1600018"/>
                </a:lnTo>
                <a:lnTo>
                  <a:pt x="7662106" y="1600018"/>
                </a:lnTo>
                <a:lnTo>
                  <a:pt x="7673583" y="1600018"/>
                </a:lnTo>
                <a:lnTo>
                  <a:pt x="7685013" y="1600018"/>
                </a:lnTo>
                <a:lnTo>
                  <a:pt x="7696443" y="1600018"/>
                </a:lnTo>
                <a:lnTo>
                  <a:pt x="7707873" y="1600018"/>
                </a:lnTo>
                <a:lnTo>
                  <a:pt x="7719303" y="1600018"/>
                </a:lnTo>
                <a:lnTo>
                  <a:pt x="7730733" y="1600018"/>
                </a:lnTo>
                <a:lnTo>
                  <a:pt x="7742211" y="1600018"/>
                </a:lnTo>
                <a:lnTo>
                  <a:pt x="7753641" y="1600018"/>
                </a:lnTo>
                <a:lnTo>
                  <a:pt x="7765071" y="1600018"/>
                </a:lnTo>
                <a:lnTo>
                  <a:pt x="7776501" y="1600018"/>
                </a:lnTo>
                <a:lnTo>
                  <a:pt x="7787931" y="1600018"/>
                </a:lnTo>
                <a:lnTo>
                  <a:pt x="7799408" y="1600018"/>
                </a:lnTo>
                <a:lnTo>
                  <a:pt x="7810839" y="1600018"/>
                </a:lnTo>
                <a:lnTo>
                  <a:pt x="7822268" y="1600018"/>
                </a:lnTo>
                <a:lnTo>
                  <a:pt x="7833698" y="1600018"/>
                </a:lnTo>
                <a:lnTo>
                  <a:pt x="7845128" y="1600018"/>
                </a:lnTo>
                <a:lnTo>
                  <a:pt x="7856606" y="1600018"/>
                </a:lnTo>
                <a:lnTo>
                  <a:pt x="7868036" y="1600018"/>
                </a:lnTo>
                <a:lnTo>
                  <a:pt x="7879466" y="1600018"/>
                </a:lnTo>
                <a:lnTo>
                  <a:pt x="7890896" y="1600018"/>
                </a:lnTo>
                <a:lnTo>
                  <a:pt x="7902326" y="1600018"/>
                </a:lnTo>
                <a:lnTo>
                  <a:pt x="7913804" y="1600018"/>
                </a:lnTo>
                <a:lnTo>
                  <a:pt x="7925234" y="1600018"/>
                </a:lnTo>
                <a:lnTo>
                  <a:pt x="7936663" y="1600018"/>
                </a:lnTo>
                <a:lnTo>
                  <a:pt x="7948094" y="1600018"/>
                </a:lnTo>
                <a:lnTo>
                  <a:pt x="7959524" y="1600018"/>
                </a:lnTo>
                <a:lnTo>
                  <a:pt x="7971001" y="1600018"/>
                </a:lnTo>
                <a:lnTo>
                  <a:pt x="7982431" y="1600018"/>
                </a:lnTo>
                <a:lnTo>
                  <a:pt x="7993861" y="1600018"/>
                </a:lnTo>
                <a:lnTo>
                  <a:pt x="8005291" y="1600018"/>
                </a:lnTo>
                <a:lnTo>
                  <a:pt x="8016721" y="1600018"/>
                </a:lnTo>
                <a:lnTo>
                  <a:pt x="8028199" y="1600018"/>
                </a:lnTo>
                <a:lnTo>
                  <a:pt x="8039629" y="1600018"/>
                </a:lnTo>
                <a:lnTo>
                  <a:pt x="8051059" y="1600018"/>
                </a:lnTo>
                <a:lnTo>
                  <a:pt x="8062489" y="1600018"/>
                </a:lnTo>
                <a:lnTo>
                  <a:pt x="8073919" y="1600018"/>
                </a:lnTo>
                <a:lnTo>
                  <a:pt x="8085396" y="1600018"/>
                </a:lnTo>
                <a:lnTo>
                  <a:pt x="8096826" y="1600018"/>
                </a:lnTo>
                <a:lnTo>
                  <a:pt x="8108256" y="1600018"/>
                </a:lnTo>
                <a:lnTo>
                  <a:pt x="8119687" y="1600018"/>
                </a:lnTo>
                <a:lnTo>
                  <a:pt x="8131117" y="1600018"/>
                </a:lnTo>
                <a:lnTo>
                  <a:pt x="8142594" y="1600018"/>
                </a:lnTo>
                <a:lnTo>
                  <a:pt x="8154024" y="1600018"/>
                </a:lnTo>
                <a:lnTo>
                  <a:pt x="8165454" y="1600018"/>
                </a:lnTo>
                <a:lnTo>
                  <a:pt x="8176884" y="1600018"/>
                </a:lnTo>
                <a:lnTo>
                  <a:pt x="8188314" y="1600018"/>
                </a:lnTo>
                <a:lnTo>
                  <a:pt x="8199792" y="1600018"/>
                </a:lnTo>
                <a:lnTo>
                  <a:pt x="8211222" y="1600018"/>
                </a:lnTo>
                <a:lnTo>
                  <a:pt x="8222652" y="1600018"/>
                </a:lnTo>
                <a:lnTo>
                  <a:pt x="8234082" y="1600018"/>
                </a:lnTo>
                <a:lnTo>
                  <a:pt x="8245512" y="1600018"/>
                </a:lnTo>
                <a:lnTo>
                  <a:pt x="8256989" y="1600018"/>
                </a:lnTo>
                <a:lnTo>
                  <a:pt x="8268419" y="1600018"/>
                </a:lnTo>
                <a:lnTo>
                  <a:pt x="8279850" y="1600018"/>
                </a:lnTo>
                <a:lnTo>
                  <a:pt x="8291280" y="1600018"/>
                </a:lnTo>
                <a:lnTo>
                  <a:pt x="8302709" y="1600018"/>
                </a:lnTo>
                <a:lnTo>
                  <a:pt x="8314187" y="1600018"/>
                </a:lnTo>
                <a:lnTo>
                  <a:pt x="8325617" y="1600018"/>
                </a:lnTo>
                <a:lnTo>
                  <a:pt x="8337047" y="1600018"/>
                </a:lnTo>
                <a:lnTo>
                  <a:pt x="8348477" y="1600018"/>
                </a:lnTo>
                <a:lnTo>
                  <a:pt x="8359907" y="1600018"/>
                </a:lnTo>
                <a:lnTo>
                  <a:pt x="8371385" y="1600018"/>
                </a:lnTo>
                <a:lnTo>
                  <a:pt x="8382815" y="1600018"/>
                </a:lnTo>
                <a:lnTo>
                  <a:pt x="8394245" y="1600018"/>
                </a:lnTo>
                <a:lnTo>
                  <a:pt x="8405674" y="1600018"/>
                </a:lnTo>
                <a:lnTo>
                  <a:pt x="8417104" y="1600018"/>
                </a:lnTo>
                <a:lnTo>
                  <a:pt x="8428582" y="1600018"/>
                </a:lnTo>
                <a:lnTo>
                  <a:pt x="8440012" y="1600018"/>
                </a:lnTo>
                <a:lnTo>
                  <a:pt x="8451442" y="1600018"/>
                </a:lnTo>
                <a:lnTo>
                  <a:pt x="8462872" y="1600018"/>
                </a:lnTo>
                <a:lnTo>
                  <a:pt x="8474302" y="1600018"/>
                </a:lnTo>
                <a:lnTo>
                  <a:pt x="8485780" y="1600018"/>
                </a:lnTo>
                <a:lnTo>
                  <a:pt x="8497210" y="1600018"/>
                </a:lnTo>
                <a:lnTo>
                  <a:pt x="8508640" y="1600018"/>
                </a:lnTo>
                <a:lnTo>
                  <a:pt x="8520069" y="1600018"/>
                </a:lnTo>
                <a:lnTo>
                  <a:pt x="8531500" y="1600018"/>
                </a:lnTo>
                <a:lnTo>
                  <a:pt x="8542977" y="1600018"/>
                </a:lnTo>
                <a:lnTo>
                  <a:pt x="8554407" y="1600018"/>
                </a:lnTo>
                <a:lnTo>
                  <a:pt x="8565837" y="1600018"/>
                </a:lnTo>
                <a:lnTo>
                  <a:pt x="8577267" y="1600018"/>
                </a:lnTo>
                <a:lnTo>
                  <a:pt x="8588697" y="1600018"/>
                </a:lnTo>
                <a:lnTo>
                  <a:pt x="8600175" y="1600018"/>
                </a:lnTo>
                <a:lnTo>
                  <a:pt x="8611605" y="1600018"/>
                </a:lnTo>
                <a:lnTo>
                  <a:pt x="8623035" y="1600018"/>
                </a:lnTo>
                <a:lnTo>
                  <a:pt x="8634465" y="1600018"/>
                </a:lnTo>
                <a:lnTo>
                  <a:pt x="8645895" y="1600018"/>
                </a:lnTo>
                <a:lnTo>
                  <a:pt x="8657373" y="1600018"/>
                </a:lnTo>
                <a:lnTo>
                  <a:pt x="8668802" y="1600018"/>
                </a:lnTo>
                <a:lnTo>
                  <a:pt x="8680232" y="1600018"/>
                </a:lnTo>
                <a:lnTo>
                  <a:pt x="8691662" y="1600018"/>
                </a:lnTo>
                <a:lnTo>
                  <a:pt x="8703093" y="1600018"/>
                </a:lnTo>
                <a:lnTo>
                  <a:pt x="8714570" y="1600018"/>
                </a:lnTo>
                <a:lnTo>
                  <a:pt x="8726000" y="1600018"/>
                </a:lnTo>
                <a:lnTo>
                  <a:pt x="8737430" y="1600018"/>
                </a:lnTo>
                <a:lnTo>
                  <a:pt x="8748860" y="1600018"/>
                </a:lnTo>
                <a:lnTo>
                  <a:pt x="8760290" y="1600018"/>
                </a:lnTo>
                <a:lnTo>
                  <a:pt x="8771768" y="1600018"/>
                </a:lnTo>
                <a:lnTo>
                  <a:pt x="8783198" y="1600018"/>
                </a:lnTo>
                <a:lnTo>
                  <a:pt x="8794628" y="1600018"/>
                </a:lnTo>
                <a:lnTo>
                  <a:pt x="8806058" y="1600018"/>
                </a:lnTo>
                <a:lnTo>
                  <a:pt x="8817488" y="1600018"/>
                </a:lnTo>
                <a:lnTo>
                  <a:pt x="8828918" y="1600018"/>
                </a:lnTo>
                <a:lnTo>
                  <a:pt x="8840395" y="1600018"/>
                </a:lnTo>
                <a:lnTo>
                  <a:pt x="8851825" y="1600018"/>
                </a:lnTo>
                <a:lnTo>
                  <a:pt x="8863256" y="1600018"/>
                </a:lnTo>
                <a:lnTo>
                  <a:pt x="8874686" y="1600018"/>
                </a:lnTo>
                <a:lnTo>
                  <a:pt x="8886115" y="1600018"/>
                </a:lnTo>
                <a:lnTo>
                  <a:pt x="8897593" y="1600018"/>
                </a:lnTo>
                <a:lnTo>
                  <a:pt x="8909022" y="1600018"/>
                </a:lnTo>
                <a:lnTo>
                  <a:pt x="8920453" y="1600018"/>
                </a:lnTo>
                <a:lnTo>
                  <a:pt x="8931883" y="1600018"/>
                </a:lnTo>
                <a:lnTo>
                  <a:pt x="8943313" y="1600018"/>
                </a:lnTo>
                <a:lnTo>
                  <a:pt x="8954791" y="1600018"/>
                </a:lnTo>
                <a:lnTo>
                  <a:pt x="8966220" y="1600018"/>
                </a:lnTo>
                <a:lnTo>
                  <a:pt x="8977651" y="1600018"/>
                </a:lnTo>
                <a:lnTo>
                  <a:pt x="8989080" y="1600018"/>
                </a:lnTo>
                <a:lnTo>
                  <a:pt x="9000511" y="1600018"/>
                </a:lnTo>
                <a:lnTo>
                  <a:pt x="9011988" y="1600018"/>
                </a:lnTo>
                <a:lnTo>
                  <a:pt x="9023418" y="1600018"/>
                </a:lnTo>
                <a:lnTo>
                  <a:pt x="9034849" y="1600018"/>
                </a:lnTo>
                <a:lnTo>
                  <a:pt x="9046278" y="1600018"/>
                </a:lnTo>
                <a:lnTo>
                  <a:pt x="9057709" y="1600018"/>
                </a:lnTo>
                <a:lnTo>
                  <a:pt x="9069186" y="1600018"/>
                </a:lnTo>
                <a:lnTo>
                  <a:pt x="9080615" y="1600018"/>
                </a:lnTo>
                <a:lnTo>
                  <a:pt x="9092046" y="1600018"/>
                </a:lnTo>
                <a:lnTo>
                  <a:pt x="9103476" y="1600018"/>
                </a:lnTo>
                <a:lnTo>
                  <a:pt x="9114906" y="1600018"/>
                </a:lnTo>
                <a:lnTo>
                  <a:pt x="9126384" y="1600018"/>
                </a:lnTo>
                <a:lnTo>
                  <a:pt x="9137813" y="1600018"/>
                </a:lnTo>
                <a:lnTo>
                  <a:pt x="9149244" y="1600018"/>
                </a:lnTo>
                <a:lnTo>
                  <a:pt x="9160673" y="1600018"/>
                </a:lnTo>
                <a:lnTo>
                  <a:pt x="9172104" y="1600018"/>
                </a:lnTo>
                <a:lnTo>
                  <a:pt x="9183581" y="1600018"/>
                </a:lnTo>
                <a:lnTo>
                  <a:pt x="9195011" y="1600018"/>
                </a:lnTo>
                <a:lnTo>
                  <a:pt x="9206442" y="1600018"/>
                </a:lnTo>
                <a:lnTo>
                  <a:pt x="9217871" y="1600018"/>
                </a:lnTo>
                <a:lnTo>
                  <a:pt x="9229301" y="1600018"/>
                </a:lnTo>
                <a:lnTo>
                  <a:pt x="9240779" y="1600018"/>
                </a:lnTo>
                <a:lnTo>
                  <a:pt x="9252209" y="1600018"/>
                </a:lnTo>
                <a:lnTo>
                  <a:pt x="9263639" y="1600018"/>
                </a:lnTo>
                <a:lnTo>
                  <a:pt x="9275069" y="1600018"/>
                </a:lnTo>
                <a:lnTo>
                  <a:pt x="9286498" y="1600018"/>
                </a:lnTo>
                <a:lnTo>
                  <a:pt x="9297977" y="1600018"/>
                </a:lnTo>
                <a:lnTo>
                  <a:pt x="9309406" y="1600018"/>
                </a:lnTo>
                <a:lnTo>
                  <a:pt x="9320837" y="1600018"/>
                </a:lnTo>
                <a:lnTo>
                  <a:pt x="9332266" y="1600018"/>
                </a:lnTo>
                <a:lnTo>
                  <a:pt x="9343696" y="1600018"/>
                </a:lnTo>
                <a:lnTo>
                  <a:pt x="9355174" y="1600018"/>
                </a:lnTo>
                <a:lnTo>
                  <a:pt x="9366604" y="1600018"/>
                </a:lnTo>
                <a:lnTo>
                  <a:pt x="9378035" y="1600018"/>
                </a:lnTo>
                <a:lnTo>
                  <a:pt x="9389464" y="1600018"/>
                </a:lnTo>
                <a:lnTo>
                  <a:pt x="9400894" y="1600018"/>
                </a:lnTo>
                <a:lnTo>
                  <a:pt x="9412372" y="1600018"/>
                </a:lnTo>
                <a:lnTo>
                  <a:pt x="9423802" y="1600018"/>
                </a:lnTo>
                <a:lnTo>
                  <a:pt x="9435232" y="1600018"/>
                </a:lnTo>
                <a:lnTo>
                  <a:pt x="9446662" y="1600018"/>
                </a:lnTo>
                <a:lnTo>
                  <a:pt x="9458091" y="1600018"/>
                </a:lnTo>
                <a:lnTo>
                  <a:pt x="9469570" y="1600018"/>
                </a:lnTo>
                <a:lnTo>
                  <a:pt x="9480999" y="1600018"/>
                </a:lnTo>
                <a:lnTo>
                  <a:pt x="9492429" y="1600018"/>
                </a:lnTo>
                <a:lnTo>
                  <a:pt x="9503859" y="1600018"/>
                </a:lnTo>
                <a:lnTo>
                  <a:pt x="9515289" y="1600018"/>
                </a:lnTo>
                <a:lnTo>
                  <a:pt x="9526767" y="1600018"/>
                </a:lnTo>
                <a:lnTo>
                  <a:pt x="9538197" y="1600018"/>
                </a:lnTo>
                <a:lnTo>
                  <a:pt x="9549626" y="1600018"/>
                </a:lnTo>
                <a:lnTo>
                  <a:pt x="9561057" y="1600018"/>
                </a:lnTo>
                <a:lnTo>
                  <a:pt x="9572487" y="1600018"/>
                </a:lnTo>
                <a:lnTo>
                  <a:pt x="9583965" y="1600018"/>
                </a:lnTo>
                <a:lnTo>
                  <a:pt x="9595395" y="1600018"/>
                </a:lnTo>
                <a:lnTo>
                  <a:pt x="9606824" y="1600018"/>
                </a:lnTo>
                <a:lnTo>
                  <a:pt x="9618255" y="1600018"/>
                </a:lnTo>
                <a:lnTo>
                  <a:pt x="9629684" y="1600018"/>
                </a:lnTo>
                <a:lnTo>
                  <a:pt x="9641163" y="1600018"/>
                </a:lnTo>
                <a:lnTo>
                  <a:pt x="9652592" y="1600018"/>
                </a:lnTo>
                <a:lnTo>
                  <a:pt x="9664022" y="1600018"/>
                </a:lnTo>
                <a:lnTo>
                  <a:pt x="9675452" y="1600018"/>
                </a:lnTo>
                <a:lnTo>
                  <a:pt x="9686882" y="1600018"/>
                </a:lnTo>
                <a:lnTo>
                  <a:pt x="9698360" y="1600018"/>
                </a:lnTo>
                <a:lnTo>
                  <a:pt x="9709790" y="1600018"/>
                </a:lnTo>
                <a:lnTo>
                  <a:pt x="9721219" y="1600018"/>
                </a:lnTo>
                <a:lnTo>
                  <a:pt x="9732650" y="1600018"/>
                </a:lnTo>
                <a:lnTo>
                  <a:pt x="9744080" y="1600018"/>
                </a:lnTo>
                <a:lnTo>
                  <a:pt x="9755557" y="1600018"/>
                </a:lnTo>
                <a:lnTo>
                  <a:pt x="9766988" y="1600018"/>
                </a:lnTo>
                <a:lnTo>
                  <a:pt x="9778417" y="1600018"/>
                </a:lnTo>
                <a:lnTo>
                  <a:pt x="9789848" y="1600018"/>
                </a:lnTo>
                <a:lnTo>
                  <a:pt x="9801277" y="1600018"/>
                </a:lnTo>
                <a:lnTo>
                  <a:pt x="9812755" y="1600018"/>
                </a:lnTo>
                <a:lnTo>
                  <a:pt x="9824185" y="1600018"/>
                </a:lnTo>
                <a:lnTo>
                  <a:pt x="9835615" y="1600018"/>
                </a:lnTo>
                <a:lnTo>
                  <a:pt x="9847045" y="1600018"/>
                </a:lnTo>
                <a:lnTo>
                  <a:pt x="9858475" y="1600018"/>
                </a:lnTo>
                <a:lnTo>
                  <a:pt x="9869952" y="1600018"/>
                </a:lnTo>
                <a:lnTo>
                  <a:pt x="9881383" y="1600018"/>
                </a:lnTo>
                <a:lnTo>
                  <a:pt x="9892812" y="1600018"/>
                </a:lnTo>
                <a:lnTo>
                  <a:pt x="9904243" y="1600018"/>
                </a:lnTo>
                <a:lnTo>
                  <a:pt x="9915673" y="1600018"/>
                </a:lnTo>
                <a:lnTo>
                  <a:pt x="9927102" y="1600018"/>
                </a:lnTo>
                <a:lnTo>
                  <a:pt x="9938581" y="1600018"/>
                </a:lnTo>
                <a:lnTo>
                  <a:pt x="9950010" y="1600018"/>
                </a:lnTo>
                <a:lnTo>
                  <a:pt x="9961441" y="1600018"/>
                </a:lnTo>
                <a:lnTo>
                  <a:pt x="9972870" y="1600018"/>
                </a:lnTo>
                <a:lnTo>
                  <a:pt x="9984300" y="1600018"/>
                </a:lnTo>
                <a:lnTo>
                  <a:pt x="9995778" y="1600018"/>
                </a:lnTo>
                <a:lnTo>
                  <a:pt x="10007208" y="1600018"/>
                </a:lnTo>
                <a:lnTo>
                  <a:pt x="10018638" y="1600018"/>
                </a:lnTo>
                <a:lnTo>
                  <a:pt x="10030068" y="1600018"/>
                </a:lnTo>
                <a:lnTo>
                  <a:pt x="10041498" y="1600018"/>
                </a:lnTo>
                <a:lnTo>
                  <a:pt x="10052976" y="1600018"/>
                </a:lnTo>
                <a:lnTo>
                  <a:pt x="10064405" y="1600018"/>
                </a:lnTo>
                <a:lnTo>
                  <a:pt x="10075835" y="1600018"/>
                </a:lnTo>
                <a:lnTo>
                  <a:pt x="10087266" y="1600018"/>
                </a:lnTo>
                <a:lnTo>
                  <a:pt x="10098695" y="1600018"/>
                </a:lnTo>
                <a:lnTo>
                  <a:pt x="10110174" y="1600018"/>
                </a:lnTo>
                <a:lnTo>
                  <a:pt x="10121603" y="1600018"/>
                </a:lnTo>
                <a:lnTo>
                  <a:pt x="10133033" y="1600018"/>
                </a:lnTo>
                <a:lnTo>
                  <a:pt x="10144463" y="1600018"/>
                </a:lnTo>
                <a:lnTo>
                  <a:pt x="10155893" y="1600018"/>
                </a:lnTo>
                <a:lnTo>
                  <a:pt x="10167371" y="1600018"/>
                </a:lnTo>
                <a:lnTo>
                  <a:pt x="10178801" y="1600018"/>
                </a:lnTo>
                <a:lnTo>
                  <a:pt x="10190230" y="1600018"/>
                </a:lnTo>
                <a:lnTo>
                  <a:pt x="10201661" y="1600018"/>
                </a:lnTo>
                <a:lnTo>
                  <a:pt x="10213091" y="1600018"/>
                </a:lnTo>
                <a:lnTo>
                  <a:pt x="10224569" y="1600018"/>
                </a:lnTo>
                <a:lnTo>
                  <a:pt x="10235998" y="1600018"/>
                </a:lnTo>
                <a:lnTo>
                  <a:pt x="10247428" y="1600018"/>
                </a:lnTo>
                <a:lnTo>
                  <a:pt x="10258859" y="1600018"/>
                </a:lnTo>
                <a:lnTo>
                  <a:pt x="10270288" y="1600018"/>
                </a:lnTo>
                <a:lnTo>
                  <a:pt x="10281767" y="1600018"/>
                </a:lnTo>
                <a:lnTo>
                  <a:pt x="10293196" y="1600018"/>
                </a:lnTo>
                <a:lnTo>
                  <a:pt x="10304626" y="1600018"/>
                </a:lnTo>
                <a:lnTo>
                  <a:pt x="10316056" y="1600018"/>
                </a:lnTo>
                <a:lnTo>
                  <a:pt x="10327486" y="1600018"/>
                </a:lnTo>
                <a:lnTo>
                  <a:pt x="10338963" y="1600018"/>
                </a:lnTo>
                <a:lnTo>
                  <a:pt x="10350394" y="1600018"/>
                </a:lnTo>
                <a:lnTo>
                  <a:pt x="10361823" y="1600018"/>
                </a:lnTo>
                <a:lnTo>
                  <a:pt x="10373254" y="1600018"/>
                </a:lnTo>
                <a:lnTo>
                  <a:pt x="10384684" y="1600018"/>
                </a:lnTo>
                <a:lnTo>
                  <a:pt x="10396161" y="1600018"/>
                </a:lnTo>
                <a:lnTo>
                  <a:pt x="10407591" y="1600018"/>
                </a:lnTo>
                <a:lnTo>
                  <a:pt x="10419021" y="1600018"/>
                </a:lnTo>
                <a:lnTo>
                  <a:pt x="10430452" y="1600018"/>
                </a:lnTo>
                <a:lnTo>
                  <a:pt x="10441881" y="1600018"/>
                </a:lnTo>
                <a:lnTo>
                  <a:pt x="10453358" y="1600018"/>
                </a:lnTo>
                <a:lnTo>
                  <a:pt x="10464789" y="1600018"/>
                </a:lnTo>
                <a:lnTo>
                  <a:pt x="10476219" y="1600018"/>
                </a:lnTo>
                <a:lnTo>
                  <a:pt x="10487649" y="1600018"/>
                </a:lnTo>
                <a:lnTo>
                  <a:pt x="10499079" y="1600018"/>
                </a:lnTo>
                <a:lnTo>
                  <a:pt x="10510556" y="1600018"/>
                </a:lnTo>
                <a:lnTo>
                  <a:pt x="10521987" y="1600018"/>
                </a:lnTo>
                <a:lnTo>
                  <a:pt x="10533416" y="1600018"/>
                </a:lnTo>
                <a:lnTo>
                  <a:pt x="10544847" y="1600018"/>
                </a:lnTo>
                <a:lnTo>
                  <a:pt x="10556277" y="1600018"/>
                </a:lnTo>
                <a:lnTo>
                  <a:pt x="10567754" y="1600018"/>
                </a:lnTo>
                <a:lnTo>
                  <a:pt x="10579184" y="1600018"/>
                </a:lnTo>
                <a:lnTo>
                  <a:pt x="10590614" y="1600018"/>
                </a:lnTo>
                <a:lnTo>
                  <a:pt x="10602045" y="1600018"/>
                </a:lnTo>
                <a:lnTo>
                  <a:pt x="10613474" y="1600018"/>
                </a:lnTo>
                <a:lnTo>
                  <a:pt x="10624951" y="1600018"/>
                </a:lnTo>
                <a:lnTo>
                  <a:pt x="10636382" y="1600018"/>
                </a:lnTo>
                <a:lnTo>
                  <a:pt x="10647812" y="1600018"/>
                </a:lnTo>
                <a:lnTo>
                  <a:pt x="10659241" y="1600018"/>
                </a:lnTo>
                <a:lnTo>
                  <a:pt x="10670672" y="1600018"/>
                </a:lnTo>
                <a:lnTo>
                  <a:pt x="10682149" y="1600018"/>
                </a:lnTo>
                <a:lnTo>
                  <a:pt x="10693580" y="1600018"/>
                </a:lnTo>
                <a:lnTo>
                  <a:pt x="10705009" y="1600018"/>
                </a:lnTo>
                <a:lnTo>
                  <a:pt x="10716439" y="1600018"/>
                </a:lnTo>
                <a:lnTo>
                  <a:pt x="10727870" y="1600018"/>
                </a:lnTo>
                <a:lnTo>
                  <a:pt x="10739347" y="1600018"/>
                </a:lnTo>
                <a:lnTo>
                  <a:pt x="10750778" y="1600018"/>
                </a:lnTo>
                <a:lnTo>
                  <a:pt x="10762207" y="1600018"/>
                </a:lnTo>
                <a:lnTo>
                  <a:pt x="10773637" y="1600018"/>
                </a:lnTo>
                <a:lnTo>
                  <a:pt x="10785067" y="1600018"/>
                </a:lnTo>
                <a:lnTo>
                  <a:pt x="10796544" y="1600018"/>
                </a:lnTo>
                <a:lnTo>
                  <a:pt x="10807975" y="1600018"/>
                </a:lnTo>
                <a:lnTo>
                  <a:pt x="10819405" y="1600018"/>
                </a:lnTo>
                <a:lnTo>
                  <a:pt x="10830834" y="1600018"/>
                </a:lnTo>
                <a:lnTo>
                  <a:pt x="10842265" y="1600018"/>
                </a:lnTo>
                <a:lnTo>
                  <a:pt x="10853742" y="1600018"/>
                </a:lnTo>
                <a:lnTo>
                  <a:pt x="10865173" y="1600018"/>
                </a:lnTo>
                <a:lnTo>
                  <a:pt x="10876602" y="1600018"/>
                </a:lnTo>
                <a:lnTo>
                  <a:pt x="10888032" y="1600018"/>
                </a:lnTo>
                <a:lnTo>
                  <a:pt x="10899463" y="1600018"/>
                </a:lnTo>
                <a:lnTo>
                  <a:pt x="10910892" y="1600018"/>
                </a:lnTo>
                <a:lnTo>
                  <a:pt x="10922369" y="1600018"/>
                </a:lnTo>
                <a:lnTo>
                  <a:pt x="10933800" y="1600018"/>
                </a:lnTo>
                <a:lnTo>
                  <a:pt x="10945230" y="1600018"/>
                </a:lnTo>
                <a:lnTo>
                  <a:pt x="10956660" y="1600018"/>
                </a:lnTo>
                <a:lnTo>
                  <a:pt x="10968090" y="1600018"/>
                </a:lnTo>
                <a:lnTo>
                  <a:pt x="10979567" y="1600018"/>
                </a:lnTo>
                <a:lnTo>
                  <a:pt x="10990998" y="1600018"/>
                </a:lnTo>
                <a:lnTo>
                  <a:pt x="11002427" y="1600018"/>
                </a:lnTo>
                <a:lnTo>
                  <a:pt x="11013858" y="1600018"/>
                </a:lnTo>
                <a:lnTo>
                  <a:pt x="11025287" y="1600018"/>
                </a:lnTo>
                <a:lnTo>
                  <a:pt x="11036765" y="1600018"/>
                </a:lnTo>
                <a:lnTo>
                  <a:pt x="11048195" y="1600018"/>
                </a:lnTo>
                <a:lnTo>
                  <a:pt x="11059625" y="1600018"/>
                </a:lnTo>
                <a:lnTo>
                  <a:pt x="11071056" y="1600018"/>
                </a:lnTo>
                <a:lnTo>
                  <a:pt x="11082485" y="1600018"/>
                </a:lnTo>
                <a:lnTo>
                  <a:pt x="11093962" y="1600018"/>
                </a:lnTo>
                <a:lnTo>
                  <a:pt x="11105393" y="1600018"/>
                </a:lnTo>
                <a:lnTo>
                  <a:pt x="11116823" y="1600018"/>
                </a:lnTo>
                <a:lnTo>
                  <a:pt x="11128253" y="1600018"/>
                </a:lnTo>
                <a:lnTo>
                  <a:pt x="11139683" y="1600018"/>
                </a:lnTo>
                <a:lnTo>
                  <a:pt x="11151160" y="1600018"/>
                </a:lnTo>
                <a:lnTo>
                  <a:pt x="11162591" y="1600018"/>
                </a:lnTo>
                <a:lnTo>
                  <a:pt x="11174020" y="1600018"/>
                </a:lnTo>
                <a:lnTo>
                  <a:pt x="11185451" y="1600018"/>
                </a:lnTo>
                <a:lnTo>
                  <a:pt x="11196881" y="1600018"/>
                </a:lnTo>
                <a:lnTo>
                  <a:pt x="11208358" y="1600018"/>
                </a:lnTo>
                <a:lnTo>
                  <a:pt x="11218359" y="1600018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4" name="Freeform 83">
            <a:extLst>
              <a:ext uri="{FF2B5EF4-FFF2-40B4-BE49-F238E27FC236}">
                <a16:creationId xmlns:a16="http://schemas.microsoft.com/office/drawing/2014/main" id="{0E169584-AD4F-ED43-82E8-DAA199BD7F47}"/>
              </a:ext>
            </a:extLst>
          </p:cNvPr>
          <p:cNvSpPr/>
          <p:nvPr/>
        </p:nvSpPr>
        <p:spPr>
          <a:xfrm>
            <a:off x="638362" y="4041258"/>
            <a:ext cx="8413769" cy="1391564"/>
          </a:xfrm>
          <a:custGeom>
            <a:avLst/>
            <a:gdLst>
              <a:gd name="connsiteX0" fmla="*/ 0 w 11218359"/>
              <a:gd name="connsiteY0" fmla="*/ 1855419 h 1855419"/>
              <a:gd name="connsiteX1" fmla="*/ 9149 w 11218359"/>
              <a:gd name="connsiteY1" fmla="*/ 1855419 h 1855419"/>
              <a:gd name="connsiteX2" fmla="*/ 20588 w 11218359"/>
              <a:gd name="connsiteY2" fmla="*/ 1855419 h 1855419"/>
              <a:gd name="connsiteX3" fmla="*/ 32028 w 11218359"/>
              <a:gd name="connsiteY3" fmla="*/ 1855419 h 1855419"/>
              <a:gd name="connsiteX4" fmla="*/ 43467 w 11218359"/>
              <a:gd name="connsiteY4" fmla="*/ 1855419 h 1855419"/>
              <a:gd name="connsiteX5" fmla="*/ 54907 w 11218359"/>
              <a:gd name="connsiteY5" fmla="*/ 1855419 h 1855419"/>
              <a:gd name="connsiteX6" fmla="*/ 66346 w 11218359"/>
              <a:gd name="connsiteY6" fmla="*/ 1855419 h 1855419"/>
              <a:gd name="connsiteX7" fmla="*/ 77786 w 11218359"/>
              <a:gd name="connsiteY7" fmla="*/ 1855419 h 1855419"/>
              <a:gd name="connsiteX8" fmla="*/ 89225 w 11218359"/>
              <a:gd name="connsiteY8" fmla="*/ 1855419 h 1855419"/>
              <a:gd name="connsiteX9" fmla="*/ 100665 w 11218359"/>
              <a:gd name="connsiteY9" fmla="*/ 1855419 h 1855419"/>
              <a:gd name="connsiteX10" fmla="*/ 112104 w 11218359"/>
              <a:gd name="connsiteY10" fmla="*/ 1855419 h 1855419"/>
              <a:gd name="connsiteX11" fmla="*/ 123544 w 11218359"/>
              <a:gd name="connsiteY11" fmla="*/ 1855419 h 1855419"/>
              <a:gd name="connsiteX12" fmla="*/ 134979 w 11218359"/>
              <a:gd name="connsiteY12" fmla="*/ 1855419 h 1855419"/>
              <a:gd name="connsiteX13" fmla="*/ 146423 w 11218359"/>
              <a:gd name="connsiteY13" fmla="*/ 1855419 h 1855419"/>
              <a:gd name="connsiteX14" fmla="*/ 157858 w 11218359"/>
              <a:gd name="connsiteY14" fmla="*/ 1855419 h 1855419"/>
              <a:gd name="connsiteX15" fmla="*/ 169297 w 11218359"/>
              <a:gd name="connsiteY15" fmla="*/ 1855419 h 1855419"/>
              <a:gd name="connsiteX16" fmla="*/ 180737 w 11218359"/>
              <a:gd name="connsiteY16" fmla="*/ 1855419 h 1855419"/>
              <a:gd name="connsiteX17" fmla="*/ 192176 w 11218359"/>
              <a:gd name="connsiteY17" fmla="*/ 1855419 h 1855419"/>
              <a:gd name="connsiteX18" fmla="*/ 203616 w 11218359"/>
              <a:gd name="connsiteY18" fmla="*/ 1855419 h 1855419"/>
              <a:gd name="connsiteX19" fmla="*/ 215055 w 11218359"/>
              <a:gd name="connsiteY19" fmla="*/ 1855419 h 1855419"/>
              <a:gd name="connsiteX20" fmla="*/ 226495 w 11218359"/>
              <a:gd name="connsiteY20" fmla="*/ 1855419 h 1855419"/>
              <a:gd name="connsiteX21" fmla="*/ 237935 w 11218359"/>
              <a:gd name="connsiteY21" fmla="*/ 1855419 h 1855419"/>
              <a:gd name="connsiteX22" fmla="*/ 249374 w 11218359"/>
              <a:gd name="connsiteY22" fmla="*/ 1855419 h 1855419"/>
              <a:gd name="connsiteX23" fmla="*/ 260814 w 11218359"/>
              <a:gd name="connsiteY23" fmla="*/ 1855419 h 1855419"/>
              <a:gd name="connsiteX24" fmla="*/ 272253 w 11218359"/>
              <a:gd name="connsiteY24" fmla="*/ 1855419 h 1855419"/>
              <a:gd name="connsiteX25" fmla="*/ 283693 w 11218359"/>
              <a:gd name="connsiteY25" fmla="*/ 1855419 h 1855419"/>
              <a:gd name="connsiteX26" fmla="*/ 295132 w 11218359"/>
              <a:gd name="connsiteY26" fmla="*/ 1855419 h 1855419"/>
              <a:gd name="connsiteX27" fmla="*/ 306572 w 11218359"/>
              <a:gd name="connsiteY27" fmla="*/ 1855419 h 1855419"/>
              <a:gd name="connsiteX28" fmla="*/ 318011 w 11218359"/>
              <a:gd name="connsiteY28" fmla="*/ 1855419 h 1855419"/>
              <a:gd name="connsiteX29" fmla="*/ 329451 w 11218359"/>
              <a:gd name="connsiteY29" fmla="*/ 1855419 h 1855419"/>
              <a:gd name="connsiteX30" fmla="*/ 340890 w 11218359"/>
              <a:gd name="connsiteY30" fmla="*/ 1855419 h 1855419"/>
              <a:gd name="connsiteX31" fmla="*/ 352330 w 11218359"/>
              <a:gd name="connsiteY31" fmla="*/ 1855419 h 1855419"/>
              <a:gd name="connsiteX32" fmla="*/ 363769 w 11218359"/>
              <a:gd name="connsiteY32" fmla="*/ 1855419 h 1855419"/>
              <a:gd name="connsiteX33" fmla="*/ 375209 w 11218359"/>
              <a:gd name="connsiteY33" fmla="*/ 1855419 h 1855419"/>
              <a:gd name="connsiteX34" fmla="*/ 386648 w 11218359"/>
              <a:gd name="connsiteY34" fmla="*/ 1855419 h 1855419"/>
              <a:gd name="connsiteX35" fmla="*/ 398088 w 11218359"/>
              <a:gd name="connsiteY35" fmla="*/ 1855419 h 1855419"/>
              <a:gd name="connsiteX36" fmla="*/ 409527 w 11218359"/>
              <a:gd name="connsiteY36" fmla="*/ 1855419 h 1855419"/>
              <a:gd name="connsiteX37" fmla="*/ 420967 w 11218359"/>
              <a:gd name="connsiteY37" fmla="*/ 1855419 h 1855419"/>
              <a:gd name="connsiteX38" fmla="*/ 432406 w 11218359"/>
              <a:gd name="connsiteY38" fmla="*/ 1855419 h 1855419"/>
              <a:gd name="connsiteX39" fmla="*/ 443846 w 11218359"/>
              <a:gd name="connsiteY39" fmla="*/ 1855419 h 1855419"/>
              <a:gd name="connsiteX40" fmla="*/ 455285 w 11218359"/>
              <a:gd name="connsiteY40" fmla="*/ 1855419 h 1855419"/>
              <a:gd name="connsiteX41" fmla="*/ 466725 w 11218359"/>
              <a:gd name="connsiteY41" fmla="*/ 1855419 h 1855419"/>
              <a:gd name="connsiteX42" fmla="*/ 478165 w 11218359"/>
              <a:gd name="connsiteY42" fmla="*/ 1855419 h 1855419"/>
              <a:gd name="connsiteX43" fmla="*/ 489604 w 11218359"/>
              <a:gd name="connsiteY43" fmla="*/ 1855419 h 1855419"/>
              <a:gd name="connsiteX44" fmla="*/ 501044 w 11218359"/>
              <a:gd name="connsiteY44" fmla="*/ 1855419 h 1855419"/>
              <a:gd name="connsiteX45" fmla="*/ 512483 w 11218359"/>
              <a:gd name="connsiteY45" fmla="*/ 1855419 h 1855419"/>
              <a:gd name="connsiteX46" fmla="*/ 523923 w 11218359"/>
              <a:gd name="connsiteY46" fmla="*/ 1855419 h 1855419"/>
              <a:gd name="connsiteX47" fmla="*/ 535362 w 11218359"/>
              <a:gd name="connsiteY47" fmla="*/ 1855419 h 1855419"/>
              <a:gd name="connsiteX48" fmla="*/ 546802 w 11218359"/>
              <a:gd name="connsiteY48" fmla="*/ 1855419 h 1855419"/>
              <a:gd name="connsiteX49" fmla="*/ 558241 w 11218359"/>
              <a:gd name="connsiteY49" fmla="*/ 1855419 h 1855419"/>
              <a:gd name="connsiteX50" fmla="*/ 569681 w 11218359"/>
              <a:gd name="connsiteY50" fmla="*/ 1855419 h 1855419"/>
              <a:gd name="connsiteX51" fmla="*/ 581120 w 11218359"/>
              <a:gd name="connsiteY51" fmla="*/ 1855419 h 1855419"/>
              <a:gd name="connsiteX52" fmla="*/ 592560 w 11218359"/>
              <a:gd name="connsiteY52" fmla="*/ 1855419 h 1855419"/>
              <a:gd name="connsiteX53" fmla="*/ 603999 w 11218359"/>
              <a:gd name="connsiteY53" fmla="*/ 1855419 h 1855419"/>
              <a:gd name="connsiteX54" fmla="*/ 615439 w 11218359"/>
              <a:gd name="connsiteY54" fmla="*/ 1855419 h 1855419"/>
              <a:gd name="connsiteX55" fmla="*/ 626878 w 11218359"/>
              <a:gd name="connsiteY55" fmla="*/ 1855419 h 1855419"/>
              <a:gd name="connsiteX56" fmla="*/ 638318 w 11218359"/>
              <a:gd name="connsiteY56" fmla="*/ 1855419 h 1855419"/>
              <a:gd name="connsiteX57" fmla="*/ 649757 w 11218359"/>
              <a:gd name="connsiteY57" fmla="*/ 1855419 h 1855419"/>
              <a:gd name="connsiteX58" fmla="*/ 661192 w 11218359"/>
              <a:gd name="connsiteY58" fmla="*/ 1855419 h 1855419"/>
              <a:gd name="connsiteX59" fmla="*/ 672632 w 11218359"/>
              <a:gd name="connsiteY59" fmla="*/ 1855419 h 1855419"/>
              <a:gd name="connsiteX60" fmla="*/ 684071 w 11218359"/>
              <a:gd name="connsiteY60" fmla="*/ 1855419 h 1855419"/>
              <a:gd name="connsiteX61" fmla="*/ 695511 w 11218359"/>
              <a:gd name="connsiteY61" fmla="*/ 1855419 h 1855419"/>
              <a:gd name="connsiteX62" fmla="*/ 706950 w 11218359"/>
              <a:gd name="connsiteY62" fmla="*/ 1855419 h 1855419"/>
              <a:gd name="connsiteX63" fmla="*/ 718390 w 11218359"/>
              <a:gd name="connsiteY63" fmla="*/ 1855419 h 1855419"/>
              <a:gd name="connsiteX64" fmla="*/ 729829 w 11218359"/>
              <a:gd name="connsiteY64" fmla="*/ 1855419 h 1855419"/>
              <a:gd name="connsiteX65" fmla="*/ 741269 w 11218359"/>
              <a:gd name="connsiteY65" fmla="*/ 1855419 h 1855419"/>
              <a:gd name="connsiteX66" fmla="*/ 752708 w 11218359"/>
              <a:gd name="connsiteY66" fmla="*/ 1855419 h 1855419"/>
              <a:gd name="connsiteX67" fmla="*/ 764148 w 11218359"/>
              <a:gd name="connsiteY67" fmla="*/ 1855419 h 1855419"/>
              <a:gd name="connsiteX68" fmla="*/ 775587 w 11218359"/>
              <a:gd name="connsiteY68" fmla="*/ 1855419 h 1855419"/>
              <a:gd name="connsiteX69" fmla="*/ 787027 w 11218359"/>
              <a:gd name="connsiteY69" fmla="*/ 1855419 h 1855419"/>
              <a:gd name="connsiteX70" fmla="*/ 798467 w 11218359"/>
              <a:gd name="connsiteY70" fmla="*/ 1855419 h 1855419"/>
              <a:gd name="connsiteX71" fmla="*/ 809906 w 11218359"/>
              <a:gd name="connsiteY71" fmla="*/ 1855419 h 1855419"/>
              <a:gd name="connsiteX72" fmla="*/ 821346 w 11218359"/>
              <a:gd name="connsiteY72" fmla="*/ 1855419 h 1855419"/>
              <a:gd name="connsiteX73" fmla="*/ 832785 w 11218359"/>
              <a:gd name="connsiteY73" fmla="*/ 1855419 h 1855419"/>
              <a:gd name="connsiteX74" fmla="*/ 844225 w 11218359"/>
              <a:gd name="connsiteY74" fmla="*/ 1855419 h 1855419"/>
              <a:gd name="connsiteX75" fmla="*/ 855664 w 11218359"/>
              <a:gd name="connsiteY75" fmla="*/ 1855419 h 1855419"/>
              <a:gd name="connsiteX76" fmla="*/ 867104 w 11218359"/>
              <a:gd name="connsiteY76" fmla="*/ 1855419 h 1855419"/>
              <a:gd name="connsiteX77" fmla="*/ 878543 w 11218359"/>
              <a:gd name="connsiteY77" fmla="*/ 1855419 h 1855419"/>
              <a:gd name="connsiteX78" fmla="*/ 889983 w 11218359"/>
              <a:gd name="connsiteY78" fmla="*/ 1855419 h 1855419"/>
              <a:gd name="connsiteX79" fmla="*/ 901422 w 11218359"/>
              <a:gd name="connsiteY79" fmla="*/ 1855419 h 1855419"/>
              <a:gd name="connsiteX80" fmla="*/ 912862 w 11218359"/>
              <a:gd name="connsiteY80" fmla="*/ 1855419 h 1855419"/>
              <a:gd name="connsiteX81" fmla="*/ 924301 w 11218359"/>
              <a:gd name="connsiteY81" fmla="*/ 1855419 h 1855419"/>
              <a:gd name="connsiteX82" fmla="*/ 935741 w 11218359"/>
              <a:gd name="connsiteY82" fmla="*/ 1855419 h 1855419"/>
              <a:gd name="connsiteX83" fmla="*/ 947180 w 11218359"/>
              <a:gd name="connsiteY83" fmla="*/ 1855419 h 1855419"/>
              <a:gd name="connsiteX84" fmla="*/ 958620 w 11218359"/>
              <a:gd name="connsiteY84" fmla="*/ 1855419 h 1855419"/>
              <a:gd name="connsiteX85" fmla="*/ 970059 w 11218359"/>
              <a:gd name="connsiteY85" fmla="*/ 1855419 h 1855419"/>
              <a:gd name="connsiteX86" fmla="*/ 981499 w 11218359"/>
              <a:gd name="connsiteY86" fmla="*/ 1855419 h 1855419"/>
              <a:gd name="connsiteX87" fmla="*/ 992938 w 11218359"/>
              <a:gd name="connsiteY87" fmla="*/ 1855419 h 1855419"/>
              <a:gd name="connsiteX88" fmla="*/ 1004378 w 11218359"/>
              <a:gd name="connsiteY88" fmla="*/ 1855419 h 1855419"/>
              <a:gd name="connsiteX89" fmla="*/ 1015818 w 11218359"/>
              <a:gd name="connsiteY89" fmla="*/ 1855419 h 1855419"/>
              <a:gd name="connsiteX90" fmla="*/ 1027257 w 11218359"/>
              <a:gd name="connsiteY90" fmla="*/ 1855419 h 1855419"/>
              <a:gd name="connsiteX91" fmla="*/ 1038697 w 11218359"/>
              <a:gd name="connsiteY91" fmla="*/ 1855419 h 1855419"/>
              <a:gd name="connsiteX92" fmla="*/ 1050136 w 11218359"/>
              <a:gd name="connsiteY92" fmla="*/ 1855419 h 1855419"/>
              <a:gd name="connsiteX93" fmla="*/ 1061576 w 11218359"/>
              <a:gd name="connsiteY93" fmla="*/ 1855419 h 1855419"/>
              <a:gd name="connsiteX94" fmla="*/ 1073015 w 11218359"/>
              <a:gd name="connsiteY94" fmla="*/ 1855419 h 1855419"/>
              <a:gd name="connsiteX95" fmla="*/ 1084455 w 11218359"/>
              <a:gd name="connsiteY95" fmla="*/ 1855419 h 1855419"/>
              <a:gd name="connsiteX96" fmla="*/ 1095894 w 11218359"/>
              <a:gd name="connsiteY96" fmla="*/ 1855419 h 1855419"/>
              <a:gd name="connsiteX97" fmla="*/ 1107334 w 11218359"/>
              <a:gd name="connsiteY97" fmla="*/ 1855419 h 1855419"/>
              <a:gd name="connsiteX98" fmla="*/ 1118773 w 11218359"/>
              <a:gd name="connsiteY98" fmla="*/ 1855419 h 1855419"/>
              <a:gd name="connsiteX99" fmla="*/ 1130213 w 11218359"/>
              <a:gd name="connsiteY99" fmla="*/ 1855419 h 1855419"/>
              <a:gd name="connsiteX100" fmla="*/ 1141652 w 11218359"/>
              <a:gd name="connsiteY100" fmla="*/ 1855419 h 1855419"/>
              <a:gd name="connsiteX101" fmla="*/ 1153092 w 11218359"/>
              <a:gd name="connsiteY101" fmla="*/ 1855419 h 1855419"/>
              <a:gd name="connsiteX102" fmla="*/ 1164531 w 11218359"/>
              <a:gd name="connsiteY102" fmla="*/ 1855419 h 1855419"/>
              <a:gd name="connsiteX103" fmla="*/ 1175971 w 11218359"/>
              <a:gd name="connsiteY103" fmla="*/ 1855419 h 1855419"/>
              <a:gd name="connsiteX104" fmla="*/ 1187406 w 11218359"/>
              <a:gd name="connsiteY104" fmla="*/ 1855419 h 1855419"/>
              <a:gd name="connsiteX105" fmla="*/ 1198845 w 11218359"/>
              <a:gd name="connsiteY105" fmla="*/ 1855419 h 1855419"/>
              <a:gd name="connsiteX106" fmla="*/ 1210285 w 11218359"/>
              <a:gd name="connsiteY106" fmla="*/ 1855419 h 1855419"/>
              <a:gd name="connsiteX107" fmla="*/ 1221724 w 11218359"/>
              <a:gd name="connsiteY107" fmla="*/ 1855419 h 1855419"/>
              <a:gd name="connsiteX108" fmla="*/ 1233164 w 11218359"/>
              <a:gd name="connsiteY108" fmla="*/ 1855419 h 1855419"/>
              <a:gd name="connsiteX109" fmla="*/ 1244603 w 11218359"/>
              <a:gd name="connsiteY109" fmla="*/ 1855419 h 1855419"/>
              <a:gd name="connsiteX110" fmla="*/ 1256043 w 11218359"/>
              <a:gd name="connsiteY110" fmla="*/ 1855419 h 1855419"/>
              <a:gd name="connsiteX111" fmla="*/ 1267482 w 11218359"/>
              <a:gd name="connsiteY111" fmla="*/ 1855419 h 1855419"/>
              <a:gd name="connsiteX112" fmla="*/ 1278922 w 11218359"/>
              <a:gd name="connsiteY112" fmla="*/ 1855419 h 1855419"/>
              <a:gd name="connsiteX113" fmla="*/ 1290361 w 11218359"/>
              <a:gd name="connsiteY113" fmla="*/ 1855419 h 1855419"/>
              <a:gd name="connsiteX114" fmla="*/ 1301801 w 11218359"/>
              <a:gd name="connsiteY114" fmla="*/ 1855419 h 1855419"/>
              <a:gd name="connsiteX115" fmla="*/ 1313240 w 11218359"/>
              <a:gd name="connsiteY115" fmla="*/ 1855419 h 1855419"/>
              <a:gd name="connsiteX116" fmla="*/ 1324680 w 11218359"/>
              <a:gd name="connsiteY116" fmla="*/ 1855419 h 1855419"/>
              <a:gd name="connsiteX117" fmla="*/ 1336120 w 11218359"/>
              <a:gd name="connsiteY117" fmla="*/ 1855419 h 1855419"/>
              <a:gd name="connsiteX118" fmla="*/ 1347559 w 11218359"/>
              <a:gd name="connsiteY118" fmla="*/ 1855419 h 1855419"/>
              <a:gd name="connsiteX119" fmla="*/ 1358999 w 11218359"/>
              <a:gd name="connsiteY119" fmla="*/ 1855419 h 1855419"/>
              <a:gd name="connsiteX120" fmla="*/ 1370438 w 11218359"/>
              <a:gd name="connsiteY120" fmla="*/ 1855419 h 1855419"/>
              <a:gd name="connsiteX121" fmla="*/ 1381878 w 11218359"/>
              <a:gd name="connsiteY121" fmla="*/ 1855419 h 1855419"/>
              <a:gd name="connsiteX122" fmla="*/ 1393317 w 11218359"/>
              <a:gd name="connsiteY122" fmla="*/ 1855419 h 1855419"/>
              <a:gd name="connsiteX123" fmla="*/ 1404757 w 11218359"/>
              <a:gd name="connsiteY123" fmla="*/ 1855419 h 1855419"/>
              <a:gd name="connsiteX124" fmla="*/ 1416196 w 11218359"/>
              <a:gd name="connsiteY124" fmla="*/ 1855419 h 1855419"/>
              <a:gd name="connsiteX125" fmla="*/ 1427636 w 11218359"/>
              <a:gd name="connsiteY125" fmla="*/ 1855419 h 1855419"/>
              <a:gd name="connsiteX126" fmla="*/ 1439075 w 11218359"/>
              <a:gd name="connsiteY126" fmla="*/ 1855419 h 1855419"/>
              <a:gd name="connsiteX127" fmla="*/ 1450515 w 11218359"/>
              <a:gd name="connsiteY127" fmla="*/ 1855419 h 1855419"/>
              <a:gd name="connsiteX128" fmla="*/ 1461954 w 11218359"/>
              <a:gd name="connsiteY128" fmla="*/ 1855419 h 1855419"/>
              <a:gd name="connsiteX129" fmla="*/ 1473394 w 11218359"/>
              <a:gd name="connsiteY129" fmla="*/ 1855419 h 1855419"/>
              <a:gd name="connsiteX130" fmla="*/ 1484833 w 11218359"/>
              <a:gd name="connsiteY130" fmla="*/ 1855419 h 1855419"/>
              <a:gd name="connsiteX131" fmla="*/ 1496273 w 11218359"/>
              <a:gd name="connsiteY131" fmla="*/ 1855419 h 1855419"/>
              <a:gd name="connsiteX132" fmla="*/ 1507712 w 11218359"/>
              <a:gd name="connsiteY132" fmla="*/ 1855419 h 1855419"/>
              <a:gd name="connsiteX133" fmla="*/ 1519152 w 11218359"/>
              <a:gd name="connsiteY133" fmla="*/ 1855419 h 1855419"/>
              <a:gd name="connsiteX134" fmla="*/ 1530591 w 11218359"/>
              <a:gd name="connsiteY134" fmla="*/ 1855419 h 1855419"/>
              <a:gd name="connsiteX135" fmla="*/ 1542031 w 11218359"/>
              <a:gd name="connsiteY135" fmla="*/ 1855419 h 1855419"/>
              <a:gd name="connsiteX136" fmla="*/ 1553471 w 11218359"/>
              <a:gd name="connsiteY136" fmla="*/ 1855419 h 1855419"/>
              <a:gd name="connsiteX137" fmla="*/ 1564910 w 11218359"/>
              <a:gd name="connsiteY137" fmla="*/ 1855419 h 1855419"/>
              <a:gd name="connsiteX138" fmla="*/ 1576349 w 11218359"/>
              <a:gd name="connsiteY138" fmla="*/ 1855419 h 1855419"/>
              <a:gd name="connsiteX139" fmla="*/ 1587789 w 11218359"/>
              <a:gd name="connsiteY139" fmla="*/ 1855419 h 1855419"/>
              <a:gd name="connsiteX140" fmla="*/ 1599229 w 11218359"/>
              <a:gd name="connsiteY140" fmla="*/ 1855419 h 1855419"/>
              <a:gd name="connsiteX141" fmla="*/ 1610668 w 11218359"/>
              <a:gd name="connsiteY141" fmla="*/ 1855419 h 1855419"/>
              <a:gd name="connsiteX142" fmla="*/ 1622107 w 11218359"/>
              <a:gd name="connsiteY142" fmla="*/ 1855419 h 1855419"/>
              <a:gd name="connsiteX143" fmla="*/ 1633547 w 11218359"/>
              <a:gd name="connsiteY143" fmla="*/ 1855419 h 1855419"/>
              <a:gd name="connsiteX144" fmla="*/ 1644987 w 11218359"/>
              <a:gd name="connsiteY144" fmla="*/ 1855419 h 1855419"/>
              <a:gd name="connsiteX145" fmla="*/ 1656426 w 11218359"/>
              <a:gd name="connsiteY145" fmla="*/ 1855419 h 1855419"/>
              <a:gd name="connsiteX146" fmla="*/ 1667866 w 11218359"/>
              <a:gd name="connsiteY146" fmla="*/ 1855419 h 1855419"/>
              <a:gd name="connsiteX147" fmla="*/ 1679305 w 11218359"/>
              <a:gd name="connsiteY147" fmla="*/ 1855419 h 1855419"/>
              <a:gd name="connsiteX148" fmla="*/ 1690745 w 11218359"/>
              <a:gd name="connsiteY148" fmla="*/ 1855419 h 1855419"/>
              <a:gd name="connsiteX149" fmla="*/ 1702184 w 11218359"/>
              <a:gd name="connsiteY149" fmla="*/ 1855419 h 1855419"/>
              <a:gd name="connsiteX150" fmla="*/ 1713619 w 11218359"/>
              <a:gd name="connsiteY150" fmla="*/ 1855419 h 1855419"/>
              <a:gd name="connsiteX151" fmla="*/ 1725063 w 11218359"/>
              <a:gd name="connsiteY151" fmla="*/ 1855419 h 1855419"/>
              <a:gd name="connsiteX152" fmla="*/ 1736498 w 11218359"/>
              <a:gd name="connsiteY152" fmla="*/ 1855419 h 1855419"/>
              <a:gd name="connsiteX153" fmla="*/ 1747938 w 11218359"/>
              <a:gd name="connsiteY153" fmla="*/ 1855419 h 1855419"/>
              <a:gd name="connsiteX154" fmla="*/ 1759377 w 11218359"/>
              <a:gd name="connsiteY154" fmla="*/ 1855419 h 1855419"/>
              <a:gd name="connsiteX155" fmla="*/ 1770817 w 11218359"/>
              <a:gd name="connsiteY155" fmla="*/ 1855419 h 1855419"/>
              <a:gd name="connsiteX156" fmla="*/ 1782256 w 11218359"/>
              <a:gd name="connsiteY156" fmla="*/ 1855419 h 1855419"/>
              <a:gd name="connsiteX157" fmla="*/ 1793696 w 11218359"/>
              <a:gd name="connsiteY157" fmla="*/ 1855419 h 1855419"/>
              <a:gd name="connsiteX158" fmla="*/ 1805135 w 11218359"/>
              <a:gd name="connsiteY158" fmla="*/ 1855419 h 1855419"/>
              <a:gd name="connsiteX159" fmla="*/ 1816575 w 11218359"/>
              <a:gd name="connsiteY159" fmla="*/ 1855419 h 1855419"/>
              <a:gd name="connsiteX160" fmla="*/ 1828014 w 11218359"/>
              <a:gd name="connsiteY160" fmla="*/ 1855419 h 1855419"/>
              <a:gd name="connsiteX161" fmla="*/ 1839454 w 11218359"/>
              <a:gd name="connsiteY161" fmla="*/ 1855419 h 1855419"/>
              <a:gd name="connsiteX162" fmla="*/ 1850893 w 11218359"/>
              <a:gd name="connsiteY162" fmla="*/ 1855419 h 1855419"/>
              <a:gd name="connsiteX163" fmla="*/ 1862333 w 11218359"/>
              <a:gd name="connsiteY163" fmla="*/ 1855419 h 1855419"/>
              <a:gd name="connsiteX164" fmla="*/ 1873772 w 11218359"/>
              <a:gd name="connsiteY164" fmla="*/ 1855419 h 1855419"/>
              <a:gd name="connsiteX165" fmla="*/ 1885212 w 11218359"/>
              <a:gd name="connsiteY165" fmla="*/ 1855419 h 1855419"/>
              <a:gd name="connsiteX166" fmla="*/ 1896651 w 11218359"/>
              <a:gd name="connsiteY166" fmla="*/ 1855419 h 1855419"/>
              <a:gd name="connsiteX167" fmla="*/ 1908091 w 11218359"/>
              <a:gd name="connsiteY167" fmla="*/ 1855419 h 1855419"/>
              <a:gd name="connsiteX168" fmla="*/ 1919531 w 11218359"/>
              <a:gd name="connsiteY168" fmla="*/ 1855419 h 1855419"/>
              <a:gd name="connsiteX169" fmla="*/ 1930970 w 11218359"/>
              <a:gd name="connsiteY169" fmla="*/ 1855419 h 1855419"/>
              <a:gd name="connsiteX170" fmla="*/ 1942409 w 11218359"/>
              <a:gd name="connsiteY170" fmla="*/ 1855419 h 1855419"/>
              <a:gd name="connsiteX171" fmla="*/ 1953849 w 11218359"/>
              <a:gd name="connsiteY171" fmla="*/ 1855419 h 1855419"/>
              <a:gd name="connsiteX172" fmla="*/ 1965289 w 11218359"/>
              <a:gd name="connsiteY172" fmla="*/ 1855419 h 1855419"/>
              <a:gd name="connsiteX173" fmla="*/ 1976728 w 11218359"/>
              <a:gd name="connsiteY173" fmla="*/ 1855419 h 1855419"/>
              <a:gd name="connsiteX174" fmla="*/ 1988168 w 11218359"/>
              <a:gd name="connsiteY174" fmla="*/ 1855419 h 1855419"/>
              <a:gd name="connsiteX175" fmla="*/ 1999607 w 11218359"/>
              <a:gd name="connsiteY175" fmla="*/ 1855419 h 1855419"/>
              <a:gd name="connsiteX176" fmla="*/ 2011047 w 11218359"/>
              <a:gd name="connsiteY176" fmla="*/ 1855419 h 1855419"/>
              <a:gd name="connsiteX177" fmla="*/ 2022486 w 11218359"/>
              <a:gd name="connsiteY177" fmla="*/ 1855419 h 1855419"/>
              <a:gd name="connsiteX178" fmla="*/ 2033926 w 11218359"/>
              <a:gd name="connsiteY178" fmla="*/ 1855419 h 1855419"/>
              <a:gd name="connsiteX179" fmla="*/ 2045365 w 11218359"/>
              <a:gd name="connsiteY179" fmla="*/ 1855419 h 1855419"/>
              <a:gd name="connsiteX180" fmla="*/ 2056805 w 11218359"/>
              <a:gd name="connsiteY180" fmla="*/ 1855419 h 1855419"/>
              <a:gd name="connsiteX181" fmla="*/ 2068244 w 11218359"/>
              <a:gd name="connsiteY181" fmla="*/ 1855419 h 1855419"/>
              <a:gd name="connsiteX182" fmla="*/ 2079684 w 11218359"/>
              <a:gd name="connsiteY182" fmla="*/ 1855419 h 1855419"/>
              <a:gd name="connsiteX183" fmla="*/ 2091123 w 11218359"/>
              <a:gd name="connsiteY183" fmla="*/ 1855419 h 1855419"/>
              <a:gd name="connsiteX184" fmla="*/ 2102563 w 11218359"/>
              <a:gd name="connsiteY184" fmla="*/ 1855419 h 1855419"/>
              <a:gd name="connsiteX185" fmla="*/ 2114002 w 11218359"/>
              <a:gd name="connsiteY185" fmla="*/ 1855419 h 1855419"/>
              <a:gd name="connsiteX186" fmla="*/ 2125442 w 11218359"/>
              <a:gd name="connsiteY186" fmla="*/ 1855419 h 1855419"/>
              <a:gd name="connsiteX187" fmla="*/ 2136882 w 11218359"/>
              <a:gd name="connsiteY187" fmla="*/ 1855419 h 1855419"/>
              <a:gd name="connsiteX188" fmla="*/ 2148321 w 11218359"/>
              <a:gd name="connsiteY188" fmla="*/ 1855419 h 1855419"/>
              <a:gd name="connsiteX189" fmla="*/ 2159760 w 11218359"/>
              <a:gd name="connsiteY189" fmla="*/ 1855419 h 1855419"/>
              <a:gd name="connsiteX190" fmla="*/ 2171200 w 11218359"/>
              <a:gd name="connsiteY190" fmla="*/ 1855419 h 1855419"/>
              <a:gd name="connsiteX191" fmla="*/ 2182640 w 11218359"/>
              <a:gd name="connsiteY191" fmla="*/ 1855419 h 1855419"/>
              <a:gd name="connsiteX192" fmla="*/ 2194079 w 11218359"/>
              <a:gd name="connsiteY192" fmla="*/ 1855419 h 1855419"/>
              <a:gd name="connsiteX193" fmla="*/ 2205519 w 11218359"/>
              <a:gd name="connsiteY193" fmla="*/ 1855419 h 1855419"/>
              <a:gd name="connsiteX194" fmla="*/ 2216958 w 11218359"/>
              <a:gd name="connsiteY194" fmla="*/ 1855419 h 1855419"/>
              <a:gd name="connsiteX195" fmla="*/ 2228393 w 11218359"/>
              <a:gd name="connsiteY195" fmla="*/ 1855419 h 1855419"/>
              <a:gd name="connsiteX196" fmla="*/ 2239837 w 11218359"/>
              <a:gd name="connsiteY196" fmla="*/ 1855419 h 1855419"/>
              <a:gd name="connsiteX197" fmla="*/ 2251272 w 11218359"/>
              <a:gd name="connsiteY197" fmla="*/ 1855419 h 1855419"/>
              <a:gd name="connsiteX198" fmla="*/ 2262716 w 11218359"/>
              <a:gd name="connsiteY198" fmla="*/ 1855419 h 1855419"/>
              <a:gd name="connsiteX199" fmla="*/ 2274151 w 11218359"/>
              <a:gd name="connsiteY199" fmla="*/ 1855419 h 1855419"/>
              <a:gd name="connsiteX200" fmla="*/ 2285591 w 11218359"/>
              <a:gd name="connsiteY200" fmla="*/ 1855419 h 1855419"/>
              <a:gd name="connsiteX201" fmla="*/ 2297030 w 11218359"/>
              <a:gd name="connsiteY201" fmla="*/ 1855419 h 1855419"/>
              <a:gd name="connsiteX202" fmla="*/ 2308470 w 11218359"/>
              <a:gd name="connsiteY202" fmla="*/ 1855419 h 1855419"/>
              <a:gd name="connsiteX203" fmla="*/ 2319909 w 11218359"/>
              <a:gd name="connsiteY203" fmla="*/ 1855419 h 1855419"/>
              <a:gd name="connsiteX204" fmla="*/ 2331349 w 11218359"/>
              <a:gd name="connsiteY204" fmla="*/ 1855419 h 1855419"/>
              <a:gd name="connsiteX205" fmla="*/ 2342788 w 11218359"/>
              <a:gd name="connsiteY205" fmla="*/ 1855419 h 1855419"/>
              <a:gd name="connsiteX206" fmla="*/ 2354228 w 11218359"/>
              <a:gd name="connsiteY206" fmla="*/ 1855419 h 1855419"/>
              <a:gd name="connsiteX207" fmla="*/ 2365667 w 11218359"/>
              <a:gd name="connsiteY207" fmla="*/ 1855419 h 1855419"/>
              <a:gd name="connsiteX208" fmla="*/ 2377107 w 11218359"/>
              <a:gd name="connsiteY208" fmla="*/ 1855419 h 1855419"/>
              <a:gd name="connsiteX209" fmla="*/ 2388546 w 11218359"/>
              <a:gd name="connsiteY209" fmla="*/ 1855419 h 1855419"/>
              <a:gd name="connsiteX210" fmla="*/ 2399986 w 11218359"/>
              <a:gd name="connsiteY210" fmla="*/ 1855419 h 1855419"/>
              <a:gd name="connsiteX211" fmla="*/ 2411425 w 11218359"/>
              <a:gd name="connsiteY211" fmla="*/ 1855419 h 1855419"/>
              <a:gd name="connsiteX212" fmla="*/ 2422865 w 11218359"/>
              <a:gd name="connsiteY212" fmla="*/ 1855419 h 1855419"/>
              <a:gd name="connsiteX213" fmla="*/ 2434304 w 11218359"/>
              <a:gd name="connsiteY213" fmla="*/ 1855419 h 1855419"/>
              <a:gd name="connsiteX214" fmla="*/ 2445744 w 11218359"/>
              <a:gd name="connsiteY214" fmla="*/ 1855419 h 1855419"/>
              <a:gd name="connsiteX215" fmla="*/ 2457184 w 11218359"/>
              <a:gd name="connsiteY215" fmla="*/ 1855419 h 1855419"/>
              <a:gd name="connsiteX216" fmla="*/ 2468623 w 11218359"/>
              <a:gd name="connsiteY216" fmla="*/ 1855419 h 1855419"/>
              <a:gd name="connsiteX217" fmla="*/ 2480062 w 11218359"/>
              <a:gd name="connsiteY217" fmla="*/ 1855419 h 1855419"/>
              <a:gd name="connsiteX218" fmla="*/ 2491502 w 11218359"/>
              <a:gd name="connsiteY218" fmla="*/ 1855419 h 1855419"/>
              <a:gd name="connsiteX219" fmla="*/ 2502942 w 11218359"/>
              <a:gd name="connsiteY219" fmla="*/ 1855419 h 1855419"/>
              <a:gd name="connsiteX220" fmla="*/ 2514381 w 11218359"/>
              <a:gd name="connsiteY220" fmla="*/ 1855419 h 1855419"/>
              <a:gd name="connsiteX221" fmla="*/ 2525821 w 11218359"/>
              <a:gd name="connsiteY221" fmla="*/ 1855419 h 1855419"/>
              <a:gd name="connsiteX222" fmla="*/ 2537260 w 11218359"/>
              <a:gd name="connsiteY222" fmla="*/ 1855419 h 1855419"/>
              <a:gd name="connsiteX223" fmla="*/ 2548700 w 11218359"/>
              <a:gd name="connsiteY223" fmla="*/ 1855419 h 1855419"/>
              <a:gd name="connsiteX224" fmla="*/ 2560139 w 11218359"/>
              <a:gd name="connsiteY224" fmla="*/ 1855419 h 1855419"/>
              <a:gd name="connsiteX225" fmla="*/ 2571579 w 11218359"/>
              <a:gd name="connsiteY225" fmla="*/ 1855419 h 1855419"/>
              <a:gd name="connsiteX226" fmla="*/ 2583018 w 11218359"/>
              <a:gd name="connsiteY226" fmla="*/ 1855419 h 1855419"/>
              <a:gd name="connsiteX227" fmla="*/ 2594458 w 11218359"/>
              <a:gd name="connsiteY227" fmla="*/ 1855419 h 1855419"/>
              <a:gd name="connsiteX228" fmla="*/ 2605897 w 11218359"/>
              <a:gd name="connsiteY228" fmla="*/ 1855419 h 1855419"/>
              <a:gd name="connsiteX229" fmla="*/ 2617337 w 11218359"/>
              <a:gd name="connsiteY229" fmla="*/ 1855419 h 1855419"/>
              <a:gd name="connsiteX230" fmla="*/ 2628776 w 11218359"/>
              <a:gd name="connsiteY230" fmla="*/ 1855419 h 1855419"/>
              <a:gd name="connsiteX231" fmla="*/ 2640216 w 11218359"/>
              <a:gd name="connsiteY231" fmla="*/ 1855419 h 1855419"/>
              <a:gd name="connsiteX232" fmla="*/ 2651655 w 11218359"/>
              <a:gd name="connsiteY232" fmla="*/ 1855419 h 1855419"/>
              <a:gd name="connsiteX233" fmla="*/ 2663095 w 11218359"/>
              <a:gd name="connsiteY233" fmla="*/ 1855419 h 1855419"/>
              <a:gd name="connsiteX234" fmla="*/ 2674535 w 11218359"/>
              <a:gd name="connsiteY234" fmla="*/ 1855419 h 1855419"/>
              <a:gd name="connsiteX235" fmla="*/ 2685974 w 11218359"/>
              <a:gd name="connsiteY235" fmla="*/ 1855419 h 1855419"/>
              <a:gd name="connsiteX236" fmla="*/ 2697413 w 11218359"/>
              <a:gd name="connsiteY236" fmla="*/ 1855419 h 1855419"/>
              <a:gd name="connsiteX237" fmla="*/ 2708853 w 11218359"/>
              <a:gd name="connsiteY237" fmla="*/ 1855419 h 1855419"/>
              <a:gd name="connsiteX238" fmla="*/ 2720293 w 11218359"/>
              <a:gd name="connsiteY238" fmla="*/ 1855419 h 1855419"/>
              <a:gd name="connsiteX239" fmla="*/ 2731727 w 11218359"/>
              <a:gd name="connsiteY239" fmla="*/ 1855419 h 1855419"/>
              <a:gd name="connsiteX240" fmla="*/ 2743172 w 11218359"/>
              <a:gd name="connsiteY240" fmla="*/ 1855419 h 1855419"/>
              <a:gd name="connsiteX241" fmla="*/ 2754611 w 11218359"/>
              <a:gd name="connsiteY241" fmla="*/ 1855419 h 1855419"/>
              <a:gd name="connsiteX242" fmla="*/ 2766046 w 11218359"/>
              <a:gd name="connsiteY242" fmla="*/ 1855419 h 1855419"/>
              <a:gd name="connsiteX243" fmla="*/ 2777490 w 11218359"/>
              <a:gd name="connsiteY243" fmla="*/ 1855419 h 1855419"/>
              <a:gd name="connsiteX244" fmla="*/ 2788925 w 11218359"/>
              <a:gd name="connsiteY244" fmla="*/ 1855419 h 1855419"/>
              <a:gd name="connsiteX245" fmla="*/ 2800364 w 11218359"/>
              <a:gd name="connsiteY245" fmla="*/ 1855419 h 1855419"/>
              <a:gd name="connsiteX246" fmla="*/ 2811804 w 11218359"/>
              <a:gd name="connsiteY246" fmla="*/ 1855419 h 1855419"/>
              <a:gd name="connsiteX247" fmla="*/ 2823243 w 11218359"/>
              <a:gd name="connsiteY247" fmla="*/ 1855419 h 1855419"/>
              <a:gd name="connsiteX248" fmla="*/ 2834683 w 11218359"/>
              <a:gd name="connsiteY248" fmla="*/ 1855419 h 1855419"/>
              <a:gd name="connsiteX249" fmla="*/ 2846123 w 11218359"/>
              <a:gd name="connsiteY249" fmla="*/ 1855419 h 1855419"/>
              <a:gd name="connsiteX250" fmla="*/ 2857562 w 11218359"/>
              <a:gd name="connsiteY250" fmla="*/ 1855419 h 1855419"/>
              <a:gd name="connsiteX251" fmla="*/ 2869001 w 11218359"/>
              <a:gd name="connsiteY251" fmla="*/ 1855419 h 1855419"/>
              <a:gd name="connsiteX252" fmla="*/ 2880441 w 11218359"/>
              <a:gd name="connsiteY252" fmla="*/ 1855419 h 1855419"/>
              <a:gd name="connsiteX253" fmla="*/ 2891881 w 11218359"/>
              <a:gd name="connsiteY253" fmla="*/ 1855419 h 1855419"/>
              <a:gd name="connsiteX254" fmla="*/ 2903320 w 11218359"/>
              <a:gd name="connsiteY254" fmla="*/ 1855419 h 1855419"/>
              <a:gd name="connsiteX255" fmla="*/ 2914760 w 11218359"/>
              <a:gd name="connsiteY255" fmla="*/ 1855419 h 1855419"/>
              <a:gd name="connsiteX256" fmla="*/ 2926199 w 11218359"/>
              <a:gd name="connsiteY256" fmla="*/ 1855419 h 1855419"/>
              <a:gd name="connsiteX257" fmla="*/ 2937639 w 11218359"/>
              <a:gd name="connsiteY257" fmla="*/ 1855419 h 1855419"/>
              <a:gd name="connsiteX258" fmla="*/ 2949078 w 11218359"/>
              <a:gd name="connsiteY258" fmla="*/ 1855419 h 1855419"/>
              <a:gd name="connsiteX259" fmla="*/ 2960518 w 11218359"/>
              <a:gd name="connsiteY259" fmla="*/ 1855419 h 1855419"/>
              <a:gd name="connsiteX260" fmla="*/ 2971957 w 11218359"/>
              <a:gd name="connsiteY260" fmla="*/ 1855419 h 1855419"/>
              <a:gd name="connsiteX261" fmla="*/ 2983397 w 11218359"/>
              <a:gd name="connsiteY261" fmla="*/ 1855419 h 1855419"/>
              <a:gd name="connsiteX262" fmla="*/ 2994837 w 11218359"/>
              <a:gd name="connsiteY262" fmla="*/ 1855419 h 1855419"/>
              <a:gd name="connsiteX263" fmla="*/ 3006276 w 11218359"/>
              <a:gd name="connsiteY263" fmla="*/ 1855419 h 1855419"/>
              <a:gd name="connsiteX264" fmla="*/ 3017715 w 11218359"/>
              <a:gd name="connsiteY264" fmla="*/ 1855419 h 1855419"/>
              <a:gd name="connsiteX265" fmla="*/ 3029155 w 11218359"/>
              <a:gd name="connsiteY265" fmla="*/ 1855419 h 1855419"/>
              <a:gd name="connsiteX266" fmla="*/ 3040594 w 11218359"/>
              <a:gd name="connsiteY266" fmla="*/ 1855419 h 1855419"/>
              <a:gd name="connsiteX267" fmla="*/ 3052034 w 11218359"/>
              <a:gd name="connsiteY267" fmla="*/ 1855419 h 1855419"/>
              <a:gd name="connsiteX268" fmla="*/ 3063474 w 11218359"/>
              <a:gd name="connsiteY268" fmla="*/ 1855419 h 1855419"/>
              <a:gd name="connsiteX269" fmla="*/ 3074913 w 11218359"/>
              <a:gd name="connsiteY269" fmla="*/ 1855419 h 1855419"/>
              <a:gd name="connsiteX270" fmla="*/ 3086352 w 11218359"/>
              <a:gd name="connsiteY270" fmla="*/ 1855419 h 1855419"/>
              <a:gd name="connsiteX271" fmla="*/ 3097792 w 11218359"/>
              <a:gd name="connsiteY271" fmla="*/ 1855419 h 1855419"/>
              <a:gd name="connsiteX272" fmla="*/ 3109232 w 11218359"/>
              <a:gd name="connsiteY272" fmla="*/ 1855419 h 1855419"/>
              <a:gd name="connsiteX273" fmla="*/ 3120671 w 11218359"/>
              <a:gd name="connsiteY273" fmla="*/ 1855419 h 1855419"/>
              <a:gd name="connsiteX274" fmla="*/ 3132111 w 11218359"/>
              <a:gd name="connsiteY274" fmla="*/ 1855419 h 1855419"/>
              <a:gd name="connsiteX275" fmla="*/ 3143550 w 11218359"/>
              <a:gd name="connsiteY275" fmla="*/ 1855419 h 1855419"/>
              <a:gd name="connsiteX276" fmla="*/ 3154990 w 11218359"/>
              <a:gd name="connsiteY276" fmla="*/ 1855419 h 1855419"/>
              <a:gd name="connsiteX277" fmla="*/ 3166429 w 11218359"/>
              <a:gd name="connsiteY277" fmla="*/ 1855419 h 1855419"/>
              <a:gd name="connsiteX278" fmla="*/ 3177869 w 11218359"/>
              <a:gd name="connsiteY278" fmla="*/ 1855419 h 1855419"/>
              <a:gd name="connsiteX279" fmla="*/ 3189308 w 11218359"/>
              <a:gd name="connsiteY279" fmla="*/ 1855419 h 1855419"/>
              <a:gd name="connsiteX280" fmla="*/ 3200748 w 11218359"/>
              <a:gd name="connsiteY280" fmla="*/ 1855419 h 1855419"/>
              <a:gd name="connsiteX281" fmla="*/ 3212187 w 11218359"/>
              <a:gd name="connsiteY281" fmla="*/ 1855419 h 1855419"/>
              <a:gd name="connsiteX282" fmla="*/ 3223627 w 11218359"/>
              <a:gd name="connsiteY282" fmla="*/ 1855419 h 1855419"/>
              <a:gd name="connsiteX283" fmla="*/ 3235066 w 11218359"/>
              <a:gd name="connsiteY283" fmla="*/ 1855419 h 1855419"/>
              <a:gd name="connsiteX284" fmla="*/ 3246501 w 11218359"/>
              <a:gd name="connsiteY284" fmla="*/ 1855419 h 1855419"/>
              <a:gd name="connsiteX285" fmla="*/ 3257945 w 11218359"/>
              <a:gd name="connsiteY285" fmla="*/ 1855419 h 1855419"/>
              <a:gd name="connsiteX286" fmla="*/ 3269385 w 11218359"/>
              <a:gd name="connsiteY286" fmla="*/ 1855419 h 1855419"/>
              <a:gd name="connsiteX287" fmla="*/ 3280825 w 11218359"/>
              <a:gd name="connsiteY287" fmla="*/ 1855419 h 1855419"/>
              <a:gd name="connsiteX288" fmla="*/ 3292264 w 11218359"/>
              <a:gd name="connsiteY288" fmla="*/ 1855419 h 1855419"/>
              <a:gd name="connsiteX289" fmla="*/ 3303699 w 11218359"/>
              <a:gd name="connsiteY289" fmla="*/ 1855419 h 1855419"/>
              <a:gd name="connsiteX290" fmla="*/ 3315143 w 11218359"/>
              <a:gd name="connsiteY290" fmla="*/ 1855419 h 1855419"/>
              <a:gd name="connsiteX291" fmla="*/ 3326578 w 11218359"/>
              <a:gd name="connsiteY291" fmla="*/ 1855419 h 1855419"/>
              <a:gd name="connsiteX292" fmla="*/ 3338017 w 11218359"/>
              <a:gd name="connsiteY292" fmla="*/ 1855419 h 1855419"/>
              <a:gd name="connsiteX293" fmla="*/ 3349457 w 11218359"/>
              <a:gd name="connsiteY293" fmla="*/ 1855419 h 1855419"/>
              <a:gd name="connsiteX294" fmla="*/ 3360896 w 11218359"/>
              <a:gd name="connsiteY294" fmla="*/ 1855419 h 1855419"/>
              <a:gd name="connsiteX295" fmla="*/ 3372336 w 11218359"/>
              <a:gd name="connsiteY295" fmla="*/ 1855419 h 1855419"/>
              <a:gd name="connsiteX296" fmla="*/ 3383776 w 11218359"/>
              <a:gd name="connsiteY296" fmla="*/ 1855419 h 1855419"/>
              <a:gd name="connsiteX297" fmla="*/ 3395215 w 11218359"/>
              <a:gd name="connsiteY297" fmla="*/ 1855419 h 1855419"/>
              <a:gd name="connsiteX298" fmla="*/ 3406654 w 11218359"/>
              <a:gd name="connsiteY298" fmla="*/ 1855419 h 1855419"/>
              <a:gd name="connsiteX299" fmla="*/ 3418094 w 11218359"/>
              <a:gd name="connsiteY299" fmla="*/ 1855419 h 1855419"/>
              <a:gd name="connsiteX300" fmla="*/ 3429534 w 11218359"/>
              <a:gd name="connsiteY300" fmla="*/ 1855419 h 1855419"/>
              <a:gd name="connsiteX301" fmla="*/ 3440973 w 11218359"/>
              <a:gd name="connsiteY301" fmla="*/ 1855419 h 1855419"/>
              <a:gd name="connsiteX302" fmla="*/ 3452413 w 11218359"/>
              <a:gd name="connsiteY302" fmla="*/ 1855419 h 1855419"/>
              <a:gd name="connsiteX303" fmla="*/ 3463852 w 11218359"/>
              <a:gd name="connsiteY303" fmla="*/ 1855419 h 1855419"/>
              <a:gd name="connsiteX304" fmla="*/ 3475292 w 11218359"/>
              <a:gd name="connsiteY304" fmla="*/ 1855419 h 1855419"/>
              <a:gd name="connsiteX305" fmla="*/ 3486731 w 11218359"/>
              <a:gd name="connsiteY305" fmla="*/ 1855419 h 1855419"/>
              <a:gd name="connsiteX306" fmla="*/ 3498171 w 11218359"/>
              <a:gd name="connsiteY306" fmla="*/ 1855419 h 1855419"/>
              <a:gd name="connsiteX307" fmla="*/ 3509610 w 11218359"/>
              <a:gd name="connsiteY307" fmla="*/ 1855419 h 1855419"/>
              <a:gd name="connsiteX308" fmla="*/ 3521050 w 11218359"/>
              <a:gd name="connsiteY308" fmla="*/ 1855419 h 1855419"/>
              <a:gd name="connsiteX309" fmla="*/ 3532489 w 11218359"/>
              <a:gd name="connsiteY309" fmla="*/ 1855419 h 1855419"/>
              <a:gd name="connsiteX310" fmla="*/ 3543929 w 11218359"/>
              <a:gd name="connsiteY310" fmla="*/ 1855419 h 1855419"/>
              <a:gd name="connsiteX311" fmla="*/ 3555368 w 11218359"/>
              <a:gd name="connsiteY311" fmla="*/ 1855419 h 1855419"/>
              <a:gd name="connsiteX312" fmla="*/ 3566808 w 11218359"/>
              <a:gd name="connsiteY312" fmla="*/ 1855419 h 1855419"/>
              <a:gd name="connsiteX313" fmla="*/ 3578247 w 11218359"/>
              <a:gd name="connsiteY313" fmla="*/ 1855419 h 1855419"/>
              <a:gd name="connsiteX314" fmla="*/ 3589687 w 11218359"/>
              <a:gd name="connsiteY314" fmla="*/ 1855419 h 1855419"/>
              <a:gd name="connsiteX315" fmla="*/ 3601127 w 11218359"/>
              <a:gd name="connsiteY315" fmla="*/ 1855419 h 1855419"/>
              <a:gd name="connsiteX316" fmla="*/ 3612566 w 11218359"/>
              <a:gd name="connsiteY316" fmla="*/ 1855419 h 1855419"/>
              <a:gd name="connsiteX317" fmla="*/ 3624005 w 11218359"/>
              <a:gd name="connsiteY317" fmla="*/ 1855419 h 1855419"/>
              <a:gd name="connsiteX318" fmla="*/ 3635445 w 11218359"/>
              <a:gd name="connsiteY318" fmla="*/ 1855419 h 1855419"/>
              <a:gd name="connsiteX319" fmla="*/ 3646885 w 11218359"/>
              <a:gd name="connsiteY319" fmla="*/ 1855419 h 1855419"/>
              <a:gd name="connsiteX320" fmla="*/ 3658324 w 11218359"/>
              <a:gd name="connsiteY320" fmla="*/ 1855419 h 1855419"/>
              <a:gd name="connsiteX321" fmla="*/ 3669764 w 11218359"/>
              <a:gd name="connsiteY321" fmla="*/ 1855419 h 1855419"/>
              <a:gd name="connsiteX322" fmla="*/ 3681203 w 11218359"/>
              <a:gd name="connsiteY322" fmla="*/ 1855419 h 1855419"/>
              <a:gd name="connsiteX323" fmla="*/ 3692643 w 11218359"/>
              <a:gd name="connsiteY323" fmla="*/ 1855419 h 1855419"/>
              <a:gd name="connsiteX324" fmla="*/ 3704082 w 11218359"/>
              <a:gd name="connsiteY324" fmla="*/ 1855419 h 1855419"/>
              <a:gd name="connsiteX325" fmla="*/ 3715522 w 11218359"/>
              <a:gd name="connsiteY325" fmla="*/ 1855419 h 1855419"/>
              <a:gd name="connsiteX326" fmla="*/ 3726961 w 11218359"/>
              <a:gd name="connsiteY326" fmla="*/ 1855419 h 1855419"/>
              <a:gd name="connsiteX327" fmla="*/ 3738401 w 11218359"/>
              <a:gd name="connsiteY327" fmla="*/ 1855419 h 1855419"/>
              <a:gd name="connsiteX328" fmla="*/ 3749840 w 11218359"/>
              <a:gd name="connsiteY328" fmla="*/ 1855419 h 1855419"/>
              <a:gd name="connsiteX329" fmla="*/ 3761280 w 11218359"/>
              <a:gd name="connsiteY329" fmla="*/ 1855419 h 1855419"/>
              <a:gd name="connsiteX330" fmla="*/ 3772719 w 11218359"/>
              <a:gd name="connsiteY330" fmla="*/ 1855419 h 1855419"/>
              <a:gd name="connsiteX331" fmla="*/ 3784154 w 11218359"/>
              <a:gd name="connsiteY331" fmla="*/ 1855419 h 1855419"/>
              <a:gd name="connsiteX332" fmla="*/ 3795598 w 11218359"/>
              <a:gd name="connsiteY332" fmla="*/ 1855419 h 1855419"/>
              <a:gd name="connsiteX333" fmla="*/ 3807033 w 11218359"/>
              <a:gd name="connsiteY333" fmla="*/ 1855419 h 1855419"/>
              <a:gd name="connsiteX334" fmla="*/ 3818473 w 11218359"/>
              <a:gd name="connsiteY334" fmla="*/ 1855419 h 1855419"/>
              <a:gd name="connsiteX335" fmla="*/ 3829917 w 11218359"/>
              <a:gd name="connsiteY335" fmla="*/ 1855419 h 1855419"/>
              <a:gd name="connsiteX336" fmla="*/ 3841352 w 11218359"/>
              <a:gd name="connsiteY336" fmla="*/ 1855419 h 1855419"/>
              <a:gd name="connsiteX337" fmla="*/ 3852791 w 11218359"/>
              <a:gd name="connsiteY337" fmla="*/ 1855419 h 1855419"/>
              <a:gd name="connsiteX338" fmla="*/ 3864231 w 11218359"/>
              <a:gd name="connsiteY338" fmla="*/ 1855419 h 1855419"/>
              <a:gd name="connsiteX339" fmla="*/ 3875670 w 11218359"/>
              <a:gd name="connsiteY339" fmla="*/ 1855419 h 1855419"/>
              <a:gd name="connsiteX340" fmla="*/ 3887110 w 11218359"/>
              <a:gd name="connsiteY340" fmla="*/ 1855419 h 1855419"/>
              <a:gd name="connsiteX341" fmla="*/ 3898549 w 11218359"/>
              <a:gd name="connsiteY341" fmla="*/ 1855419 h 1855419"/>
              <a:gd name="connsiteX342" fmla="*/ 3909989 w 11218359"/>
              <a:gd name="connsiteY342" fmla="*/ 1855419 h 1855419"/>
              <a:gd name="connsiteX343" fmla="*/ 3921447 w 11218359"/>
              <a:gd name="connsiteY343" fmla="*/ 1855419 h 1855419"/>
              <a:gd name="connsiteX344" fmla="*/ 3932878 w 11218359"/>
              <a:gd name="connsiteY344" fmla="*/ 1855419 h 1855419"/>
              <a:gd name="connsiteX345" fmla="*/ 3944307 w 11218359"/>
              <a:gd name="connsiteY345" fmla="*/ 1855419 h 1855419"/>
              <a:gd name="connsiteX346" fmla="*/ 3955737 w 11218359"/>
              <a:gd name="connsiteY346" fmla="*/ 1855419 h 1855419"/>
              <a:gd name="connsiteX347" fmla="*/ 3967167 w 11218359"/>
              <a:gd name="connsiteY347" fmla="*/ 1855419 h 1855419"/>
              <a:gd name="connsiteX348" fmla="*/ 3978645 w 11218359"/>
              <a:gd name="connsiteY348" fmla="*/ 1855419 h 1855419"/>
              <a:gd name="connsiteX349" fmla="*/ 3990075 w 11218359"/>
              <a:gd name="connsiteY349" fmla="*/ 1855419 h 1855419"/>
              <a:gd name="connsiteX350" fmla="*/ 4001505 w 11218359"/>
              <a:gd name="connsiteY350" fmla="*/ 1855419 h 1855419"/>
              <a:gd name="connsiteX351" fmla="*/ 4012935 w 11218359"/>
              <a:gd name="connsiteY351" fmla="*/ 1855419 h 1855419"/>
              <a:gd name="connsiteX352" fmla="*/ 4024365 w 11218359"/>
              <a:gd name="connsiteY352" fmla="*/ 1855419 h 1855419"/>
              <a:gd name="connsiteX353" fmla="*/ 4035843 w 11218359"/>
              <a:gd name="connsiteY353" fmla="*/ 1855419 h 1855419"/>
              <a:gd name="connsiteX354" fmla="*/ 4047273 w 11218359"/>
              <a:gd name="connsiteY354" fmla="*/ 1855419 h 1855419"/>
              <a:gd name="connsiteX355" fmla="*/ 4058702 w 11218359"/>
              <a:gd name="connsiteY355" fmla="*/ 1855419 h 1855419"/>
              <a:gd name="connsiteX356" fmla="*/ 4070133 w 11218359"/>
              <a:gd name="connsiteY356" fmla="*/ 1855419 h 1855419"/>
              <a:gd name="connsiteX357" fmla="*/ 4081563 w 11218359"/>
              <a:gd name="connsiteY357" fmla="*/ 1855419 h 1855419"/>
              <a:gd name="connsiteX358" fmla="*/ 4093040 w 11218359"/>
              <a:gd name="connsiteY358" fmla="*/ 1855419 h 1855419"/>
              <a:gd name="connsiteX359" fmla="*/ 4104471 w 11218359"/>
              <a:gd name="connsiteY359" fmla="*/ 1855419 h 1855419"/>
              <a:gd name="connsiteX360" fmla="*/ 4115900 w 11218359"/>
              <a:gd name="connsiteY360" fmla="*/ 1855419 h 1855419"/>
              <a:gd name="connsiteX361" fmla="*/ 4127330 w 11218359"/>
              <a:gd name="connsiteY361" fmla="*/ 1855419 h 1855419"/>
              <a:gd name="connsiteX362" fmla="*/ 4138760 w 11218359"/>
              <a:gd name="connsiteY362" fmla="*/ 1855419 h 1855419"/>
              <a:gd name="connsiteX363" fmla="*/ 4150238 w 11218359"/>
              <a:gd name="connsiteY363" fmla="*/ 1855419 h 1855419"/>
              <a:gd name="connsiteX364" fmla="*/ 4161668 w 11218359"/>
              <a:gd name="connsiteY364" fmla="*/ 1855419 h 1855419"/>
              <a:gd name="connsiteX365" fmla="*/ 4173098 w 11218359"/>
              <a:gd name="connsiteY365" fmla="*/ 1855419 h 1855419"/>
              <a:gd name="connsiteX366" fmla="*/ 4184528 w 11218359"/>
              <a:gd name="connsiteY366" fmla="*/ 1855419 h 1855419"/>
              <a:gd name="connsiteX367" fmla="*/ 4195958 w 11218359"/>
              <a:gd name="connsiteY367" fmla="*/ 1855419 h 1855419"/>
              <a:gd name="connsiteX368" fmla="*/ 4207436 w 11218359"/>
              <a:gd name="connsiteY368" fmla="*/ 1855419 h 1855419"/>
              <a:gd name="connsiteX369" fmla="*/ 4218865 w 11218359"/>
              <a:gd name="connsiteY369" fmla="*/ 1855419 h 1855419"/>
              <a:gd name="connsiteX370" fmla="*/ 4230296 w 11218359"/>
              <a:gd name="connsiteY370" fmla="*/ 1855419 h 1855419"/>
              <a:gd name="connsiteX371" fmla="*/ 4241726 w 11218359"/>
              <a:gd name="connsiteY371" fmla="*/ 1855419 h 1855419"/>
              <a:gd name="connsiteX372" fmla="*/ 4253156 w 11218359"/>
              <a:gd name="connsiteY372" fmla="*/ 1855419 h 1855419"/>
              <a:gd name="connsiteX373" fmla="*/ 4264634 w 11218359"/>
              <a:gd name="connsiteY373" fmla="*/ 1855419 h 1855419"/>
              <a:gd name="connsiteX374" fmla="*/ 4276063 w 11218359"/>
              <a:gd name="connsiteY374" fmla="*/ 1855419 h 1855419"/>
              <a:gd name="connsiteX375" fmla="*/ 4287493 w 11218359"/>
              <a:gd name="connsiteY375" fmla="*/ 1855419 h 1855419"/>
              <a:gd name="connsiteX376" fmla="*/ 4298923 w 11218359"/>
              <a:gd name="connsiteY376" fmla="*/ 1855419 h 1855419"/>
              <a:gd name="connsiteX377" fmla="*/ 4310353 w 11218359"/>
              <a:gd name="connsiteY377" fmla="*/ 1855419 h 1855419"/>
              <a:gd name="connsiteX378" fmla="*/ 4321831 w 11218359"/>
              <a:gd name="connsiteY378" fmla="*/ 1855419 h 1855419"/>
              <a:gd name="connsiteX379" fmla="*/ 4333261 w 11218359"/>
              <a:gd name="connsiteY379" fmla="*/ 1855419 h 1855419"/>
              <a:gd name="connsiteX380" fmla="*/ 4344691 w 11218359"/>
              <a:gd name="connsiteY380" fmla="*/ 1855419 h 1855419"/>
              <a:gd name="connsiteX381" fmla="*/ 4356121 w 11218359"/>
              <a:gd name="connsiteY381" fmla="*/ 1855419 h 1855419"/>
              <a:gd name="connsiteX382" fmla="*/ 4367551 w 11218359"/>
              <a:gd name="connsiteY382" fmla="*/ 1855419 h 1855419"/>
              <a:gd name="connsiteX383" fmla="*/ 4379028 w 11218359"/>
              <a:gd name="connsiteY383" fmla="*/ 1855419 h 1855419"/>
              <a:gd name="connsiteX384" fmla="*/ 4390458 w 11218359"/>
              <a:gd name="connsiteY384" fmla="*/ 1855419 h 1855419"/>
              <a:gd name="connsiteX385" fmla="*/ 4401889 w 11218359"/>
              <a:gd name="connsiteY385" fmla="*/ 1855419 h 1855419"/>
              <a:gd name="connsiteX386" fmla="*/ 4413319 w 11218359"/>
              <a:gd name="connsiteY386" fmla="*/ 1855419 h 1855419"/>
              <a:gd name="connsiteX387" fmla="*/ 4424749 w 11218359"/>
              <a:gd name="connsiteY387" fmla="*/ 1855419 h 1855419"/>
              <a:gd name="connsiteX388" fmla="*/ 4436226 w 11218359"/>
              <a:gd name="connsiteY388" fmla="*/ 1855419 h 1855419"/>
              <a:gd name="connsiteX389" fmla="*/ 4447656 w 11218359"/>
              <a:gd name="connsiteY389" fmla="*/ 1855419 h 1855419"/>
              <a:gd name="connsiteX390" fmla="*/ 4459086 w 11218359"/>
              <a:gd name="connsiteY390" fmla="*/ 1855419 h 1855419"/>
              <a:gd name="connsiteX391" fmla="*/ 4470516 w 11218359"/>
              <a:gd name="connsiteY391" fmla="*/ 1855419 h 1855419"/>
              <a:gd name="connsiteX392" fmla="*/ 4481946 w 11218359"/>
              <a:gd name="connsiteY392" fmla="*/ 1855419 h 1855419"/>
              <a:gd name="connsiteX393" fmla="*/ 4493424 w 11218359"/>
              <a:gd name="connsiteY393" fmla="*/ 1855419 h 1855419"/>
              <a:gd name="connsiteX394" fmla="*/ 4504854 w 11218359"/>
              <a:gd name="connsiteY394" fmla="*/ 1855419 h 1855419"/>
              <a:gd name="connsiteX395" fmla="*/ 4516284 w 11218359"/>
              <a:gd name="connsiteY395" fmla="*/ 1855419 h 1855419"/>
              <a:gd name="connsiteX396" fmla="*/ 4527714 w 11218359"/>
              <a:gd name="connsiteY396" fmla="*/ 1855419 h 1855419"/>
              <a:gd name="connsiteX397" fmla="*/ 4539144 w 11218359"/>
              <a:gd name="connsiteY397" fmla="*/ 1855419 h 1855419"/>
              <a:gd name="connsiteX398" fmla="*/ 4550621 w 11218359"/>
              <a:gd name="connsiteY398" fmla="*/ 1855419 h 1855419"/>
              <a:gd name="connsiteX399" fmla="*/ 4562051 w 11218359"/>
              <a:gd name="connsiteY399" fmla="*/ 1855419 h 1855419"/>
              <a:gd name="connsiteX400" fmla="*/ 4573482 w 11218359"/>
              <a:gd name="connsiteY400" fmla="*/ 1855419 h 1855419"/>
              <a:gd name="connsiteX401" fmla="*/ 4584912 w 11218359"/>
              <a:gd name="connsiteY401" fmla="*/ 1855419 h 1855419"/>
              <a:gd name="connsiteX402" fmla="*/ 4596341 w 11218359"/>
              <a:gd name="connsiteY402" fmla="*/ 1855419 h 1855419"/>
              <a:gd name="connsiteX403" fmla="*/ 4607771 w 11218359"/>
              <a:gd name="connsiteY403" fmla="*/ 1855419 h 1855419"/>
              <a:gd name="connsiteX404" fmla="*/ 4619249 w 11218359"/>
              <a:gd name="connsiteY404" fmla="*/ 1855419 h 1855419"/>
              <a:gd name="connsiteX405" fmla="*/ 4630679 w 11218359"/>
              <a:gd name="connsiteY405" fmla="*/ 1855419 h 1855419"/>
              <a:gd name="connsiteX406" fmla="*/ 4642109 w 11218359"/>
              <a:gd name="connsiteY406" fmla="*/ 1855419 h 1855419"/>
              <a:gd name="connsiteX407" fmla="*/ 4653539 w 11218359"/>
              <a:gd name="connsiteY407" fmla="*/ 1855419 h 1855419"/>
              <a:gd name="connsiteX408" fmla="*/ 4664969 w 11218359"/>
              <a:gd name="connsiteY408" fmla="*/ 1855419 h 1855419"/>
              <a:gd name="connsiteX409" fmla="*/ 4676447 w 11218359"/>
              <a:gd name="connsiteY409" fmla="*/ 1855419 h 1855419"/>
              <a:gd name="connsiteX410" fmla="*/ 4687877 w 11218359"/>
              <a:gd name="connsiteY410" fmla="*/ 1855419 h 1855419"/>
              <a:gd name="connsiteX411" fmla="*/ 4699306 w 11218359"/>
              <a:gd name="connsiteY411" fmla="*/ 1855419 h 1855419"/>
              <a:gd name="connsiteX412" fmla="*/ 4710737 w 11218359"/>
              <a:gd name="connsiteY412" fmla="*/ 1855419 h 1855419"/>
              <a:gd name="connsiteX413" fmla="*/ 4722167 w 11218359"/>
              <a:gd name="connsiteY413" fmla="*/ 1855419 h 1855419"/>
              <a:gd name="connsiteX414" fmla="*/ 4733644 w 11218359"/>
              <a:gd name="connsiteY414" fmla="*/ 1855419 h 1855419"/>
              <a:gd name="connsiteX415" fmla="*/ 4745075 w 11218359"/>
              <a:gd name="connsiteY415" fmla="*/ 1855419 h 1855419"/>
              <a:gd name="connsiteX416" fmla="*/ 4756504 w 11218359"/>
              <a:gd name="connsiteY416" fmla="*/ 1855419 h 1855419"/>
              <a:gd name="connsiteX417" fmla="*/ 4767934 w 11218359"/>
              <a:gd name="connsiteY417" fmla="*/ 1855419 h 1855419"/>
              <a:gd name="connsiteX418" fmla="*/ 4779364 w 11218359"/>
              <a:gd name="connsiteY418" fmla="*/ 1855419 h 1855419"/>
              <a:gd name="connsiteX419" fmla="*/ 4790842 w 11218359"/>
              <a:gd name="connsiteY419" fmla="*/ 1855419 h 1855419"/>
              <a:gd name="connsiteX420" fmla="*/ 4802272 w 11218359"/>
              <a:gd name="connsiteY420" fmla="*/ 1855419 h 1855419"/>
              <a:gd name="connsiteX421" fmla="*/ 4813702 w 11218359"/>
              <a:gd name="connsiteY421" fmla="*/ 1855419 h 1855419"/>
              <a:gd name="connsiteX422" fmla="*/ 4825132 w 11218359"/>
              <a:gd name="connsiteY422" fmla="*/ 1855419 h 1855419"/>
              <a:gd name="connsiteX423" fmla="*/ 4836562 w 11218359"/>
              <a:gd name="connsiteY423" fmla="*/ 1855419 h 1855419"/>
              <a:gd name="connsiteX424" fmla="*/ 4848040 w 11218359"/>
              <a:gd name="connsiteY424" fmla="*/ 1855419 h 1855419"/>
              <a:gd name="connsiteX425" fmla="*/ 4859469 w 11218359"/>
              <a:gd name="connsiteY425" fmla="*/ 1855419 h 1855419"/>
              <a:gd name="connsiteX426" fmla="*/ 4870899 w 11218359"/>
              <a:gd name="connsiteY426" fmla="*/ 1855419 h 1855419"/>
              <a:gd name="connsiteX427" fmla="*/ 4882330 w 11218359"/>
              <a:gd name="connsiteY427" fmla="*/ 1855419 h 1855419"/>
              <a:gd name="connsiteX428" fmla="*/ 4893760 w 11218359"/>
              <a:gd name="connsiteY428" fmla="*/ 1855419 h 1855419"/>
              <a:gd name="connsiteX429" fmla="*/ 4905237 w 11218359"/>
              <a:gd name="connsiteY429" fmla="*/ 1855419 h 1855419"/>
              <a:gd name="connsiteX430" fmla="*/ 4916667 w 11218359"/>
              <a:gd name="connsiteY430" fmla="*/ 1855419 h 1855419"/>
              <a:gd name="connsiteX431" fmla="*/ 4928097 w 11218359"/>
              <a:gd name="connsiteY431" fmla="*/ 1855419 h 1855419"/>
              <a:gd name="connsiteX432" fmla="*/ 4939527 w 11218359"/>
              <a:gd name="connsiteY432" fmla="*/ 1855419 h 1855419"/>
              <a:gd name="connsiteX433" fmla="*/ 4950957 w 11218359"/>
              <a:gd name="connsiteY433" fmla="*/ 1855419 h 1855419"/>
              <a:gd name="connsiteX434" fmla="*/ 4962435 w 11218359"/>
              <a:gd name="connsiteY434" fmla="*/ 1855419 h 1855419"/>
              <a:gd name="connsiteX435" fmla="*/ 4973865 w 11218359"/>
              <a:gd name="connsiteY435" fmla="*/ 1855419 h 1855419"/>
              <a:gd name="connsiteX436" fmla="*/ 4985295 w 11218359"/>
              <a:gd name="connsiteY436" fmla="*/ 1855419 h 1855419"/>
              <a:gd name="connsiteX437" fmla="*/ 4996725 w 11218359"/>
              <a:gd name="connsiteY437" fmla="*/ 1855419 h 1855419"/>
              <a:gd name="connsiteX438" fmla="*/ 5008155 w 11218359"/>
              <a:gd name="connsiteY438" fmla="*/ 1855419 h 1855419"/>
              <a:gd name="connsiteX439" fmla="*/ 5019632 w 11218359"/>
              <a:gd name="connsiteY439" fmla="*/ 1855419 h 1855419"/>
              <a:gd name="connsiteX440" fmla="*/ 5031062 w 11218359"/>
              <a:gd name="connsiteY440" fmla="*/ 1855419 h 1855419"/>
              <a:gd name="connsiteX441" fmla="*/ 5042492 w 11218359"/>
              <a:gd name="connsiteY441" fmla="*/ 1855419 h 1855419"/>
              <a:gd name="connsiteX442" fmla="*/ 5053923 w 11218359"/>
              <a:gd name="connsiteY442" fmla="*/ 1855419 h 1855419"/>
              <a:gd name="connsiteX443" fmla="*/ 5065353 w 11218359"/>
              <a:gd name="connsiteY443" fmla="*/ 1855419 h 1855419"/>
              <a:gd name="connsiteX444" fmla="*/ 5076830 w 11218359"/>
              <a:gd name="connsiteY444" fmla="*/ 1855419 h 1855419"/>
              <a:gd name="connsiteX445" fmla="*/ 5088260 w 11218359"/>
              <a:gd name="connsiteY445" fmla="*/ 1855419 h 1855419"/>
              <a:gd name="connsiteX446" fmla="*/ 5099690 w 11218359"/>
              <a:gd name="connsiteY446" fmla="*/ 1855419 h 1855419"/>
              <a:gd name="connsiteX447" fmla="*/ 5111120 w 11218359"/>
              <a:gd name="connsiteY447" fmla="*/ 1855419 h 1855419"/>
              <a:gd name="connsiteX448" fmla="*/ 5122550 w 11218359"/>
              <a:gd name="connsiteY448" fmla="*/ 1855419 h 1855419"/>
              <a:gd name="connsiteX449" fmla="*/ 5134028 w 11218359"/>
              <a:gd name="connsiteY449" fmla="*/ 1855419 h 1855419"/>
              <a:gd name="connsiteX450" fmla="*/ 5145458 w 11218359"/>
              <a:gd name="connsiteY450" fmla="*/ 1855419 h 1855419"/>
              <a:gd name="connsiteX451" fmla="*/ 5156888 w 11218359"/>
              <a:gd name="connsiteY451" fmla="*/ 1855419 h 1855419"/>
              <a:gd name="connsiteX452" fmla="*/ 5168318 w 11218359"/>
              <a:gd name="connsiteY452" fmla="*/ 1855419 h 1855419"/>
              <a:gd name="connsiteX453" fmla="*/ 5179747 w 11218359"/>
              <a:gd name="connsiteY453" fmla="*/ 1855419 h 1855419"/>
              <a:gd name="connsiteX454" fmla="*/ 5191225 w 11218359"/>
              <a:gd name="connsiteY454" fmla="*/ 1855419 h 1855419"/>
              <a:gd name="connsiteX455" fmla="*/ 5202655 w 11218359"/>
              <a:gd name="connsiteY455" fmla="*/ 1855419 h 1855419"/>
              <a:gd name="connsiteX456" fmla="*/ 5214085 w 11218359"/>
              <a:gd name="connsiteY456" fmla="*/ 1855419 h 1855419"/>
              <a:gd name="connsiteX457" fmla="*/ 5225515 w 11218359"/>
              <a:gd name="connsiteY457" fmla="*/ 1855419 h 1855419"/>
              <a:gd name="connsiteX458" fmla="*/ 5236945 w 11218359"/>
              <a:gd name="connsiteY458" fmla="*/ 1855419 h 1855419"/>
              <a:gd name="connsiteX459" fmla="*/ 5248423 w 11218359"/>
              <a:gd name="connsiteY459" fmla="*/ 1855419 h 1855419"/>
              <a:gd name="connsiteX460" fmla="*/ 5259853 w 11218359"/>
              <a:gd name="connsiteY460" fmla="*/ 1855419 h 1855419"/>
              <a:gd name="connsiteX461" fmla="*/ 5271283 w 11218359"/>
              <a:gd name="connsiteY461" fmla="*/ 1855419 h 1855419"/>
              <a:gd name="connsiteX462" fmla="*/ 5282713 w 11218359"/>
              <a:gd name="connsiteY462" fmla="*/ 1855419 h 1855419"/>
              <a:gd name="connsiteX463" fmla="*/ 5294143 w 11218359"/>
              <a:gd name="connsiteY463" fmla="*/ 1855419 h 1855419"/>
              <a:gd name="connsiteX464" fmla="*/ 5305621 w 11218359"/>
              <a:gd name="connsiteY464" fmla="*/ 1855419 h 1855419"/>
              <a:gd name="connsiteX465" fmla="*/ 5317051 w 11218359"/>
              <a:gd name="connsiteY465" fmla="*/ 1855419 h 1855419"/>
              <a:gd name="connsiteX466" fmla="*/ 5328481 w 11218359"/>
              <a:gd name="connsiteY466" fmla="*/ 1855419 h 1855419"/>
              <a:gd name="connsiteX467" fmla="*/ 5339910 w 11218359"/>
              <a:gd name="connsiteY467" fmla="*/ 1855419 h 1855419"/>
              <a:gd name="connsiteX468" fmla="*/ 5351340 w 11218359"/>
              <a:gd name="connsiteY468" fmla="*/ 1855419 h 1855419"/>
              <a:gd name="connsiteX469" fmla="*/ 5362818 w 11218359"/>
              <a:gd name="connsiteY469" fmla="*/ 1855419 h 1855419"/>
              <a:gd name="connsiteX470" fmla="*/ 5374248 w 11218359"/>
              <a:gd name="connsiteY470" fmla="*/ 1855419 h 1855419"/>
              <a:gd name="connsiteX471" fmla="*/ 5385678 w 11218359"/>
              <a:gd name="connsiteY471" fmla="*/ 1855419 h 1855419"/>
              <a:gd name="connsiteX472" fmla="*/ 5397108 w 11218359"/>
              <a:gd name="connsiteY472" fmla="*/ 1855419 h 1855419"/>
              <a:gd name="connsiteX473" fmla="*/ 5408538 w 11218359"/>
              <a:gd name="connsiteY473" fmla="*/ 1855419 h 1855419"/>
              <a:gd name="connsiteX474" fmla="*/ 5420016 w 11218359"/>
              <a:gd name="connsiteY474" fmla="*/ 1855419 h 1855419"/>
              <a:gd name="connsiteX475" fmla="*/ 5431446 w 11218359"/>
              <a:gd name="connsiteY475" fmla="*/ 1855419 h 1855419"/>
              <a:gd name="connsiteX476" fmla="*/ 5442876 w 11218359"/>
              <a:gd name="connsiteY476" fmla="*/ 1855419 h 1855419"/>
              <a:gd name="connsiteX477" fmla="*/ 5454306 w 11218359"/>
              <a:gd name="connsiteY477" fmla="*/ 1855419 h 1855419"/>
              <a:gd name="connsiteX478" fmla="*/ 5465736 w 11218359"/>
              <a:gd name="connsiteY478" fmla="*/ 1855419 h 1855419"/>
              <a:gd name="connsiteX479" fmla="*/ 5477214 w 11218359"/>
              <a:gd name="connsiteY479" fmla="*/ 1855419 h 1855419"/>
              <a:gd name="connsiteX480" fmla="*/ 5488643 w 11218359"/>
              <a:gd name="connsiteY480" fmla="*/ 1855419 h 1855419"/>
              <a:gd name="connsiteX481" fmla="*/ 5500073 w 11218359"/>
              <a:gd name="connsiteY481" fmla="*/ 1855419 h 1855419"/>
              <a:gd name="connsiteX482" fmla="*/ 5511503 w 11218359"/>
              <a:gd name="connsiteY482" fmla="*/ 1855419 h 1855419"/>
              <a:gd name="connsiteX483" fmla="*/ 5522933 w 11218359"/>
              <a:gd name="connsiteY483" fmla="*/ 1855419 h 1855419"/>
              <a:gd name="connsiteX484" fmla="*/ 5534411 w 11218359"/>
              <a:gd name="connsiteY484" fmla="*/ 1855419 h 1855419"/>
              <a:gd name="connsiteX485" fmla="*/ 5545841 w 11218359"/>
              <a:gd name="connsiteY485" fmla="*/ 1855419 h 1855419"/>
              <a:gd name="connsiteX486" fmla="*/ 5557271 w 11218359"/>
              <a:gd name="connsiteY486" fmla="*/ 1855419 h 1855419"/>
              <a:gd name="connsiteX487" fmla="*/ 5568701 w 11218359"/>
              <a:gd name="connsiteY487" fmla="*/ 1855419 h 1855419"/>
              <a:gd name="connsiteX488" fmla="*/ 5580131 w 11218359"/>
              <a:gd name="connsiteY488" fmla="*/ 1855419 h 1855419"/>
              <a:gd name="connsiteX489" fmla="*/ 5591609 w 11218359"/>
              <a:gd name="connsiteY489" fmla="*/ 1855419 h 1855419"/>
              <a:gd name="connsiteX490" fmla="*/ 5603038 w 11218359"/>
              <a:gd name="connsiteY490" fmla="*/ 1855419 h 1855419"/>
              <a:gd name="connsiteX491" fmla="*/ 5614469 w 11218359"/>
              <a:gd name="connsiteY491" fmla="*/ 1855419 h 1855419"/>
              <a:gd name="connsiteX492" fmla="*/ 5625899 w 11218359"/>
              <a:gd name="connsiteY492" fmla="*/ 1855419 h 1855419"/>
              <a:gd name="connsiteX493" fmla="*/ 5637329 w 11218359"/>
              <a:gd name="connsiteY493" fmla="*/ 1855419 h 1855419"/>
              <a:gd name="connsiteX494" fmla="*/ 5648759 w 11218359"/>
              <a:gd name="connsiteY494" fmla="*/ 1855419 h 1855419"/>
              <a:gd name="connsiteX495" fmla="*/ 5660236 w 11218359"/>
              <a:gd name="connsiteY495" fmla="*/ 1855419 h 1855419"/>
              <a:gd name="connsiteX496" fmla="*/ 5671666 w 11218359"/>
              <a:gd name="connsiteY496" fmla="*/ 1855419 h 1855419"/>
              <a:gd name="connsiteX497" fmla="*/ 5683096 w 11218359"/>
              <a:gd name="connsiteY497" fmla="*/ 1855419 h 1855419"/>
              <a:gd name="connsiteX498" fmla="*/ 5694526 w 11218359"/>
              <a:gd name="connsiteY498" fmla="*/ 1855419 h 1855419"/>
              <a:gd name="connsiteX499" fmla="*/ 5705956 w 11218359"/>
              <a:gd name="connsiteY499" fmla="*/ 1855419 h 1855419"/>
              <a:gd name="connsiteX500" fmla="*/ 5717434 w 11218359"/>
              <a:gd name="connsiteY500" fmla="*/ 1855419 h 1855419"/>
              <a:gd name="connsiteX501" fmla="*/ 5728864 w 11218359"/>
              <a:gd name="connsiteY501" fmla="*/ 1855419 h 1855419"/>
              <a:gd name="connsiteX502" fmla="*/ 5740294 w 11218359"/>
              <a:gd name="connsiteY502" fmla="*/ 1855419 h 1855419"/>
              <a:gd name="connsiteX503" fmla="*/ 5751724 w 11218359"/>
              <a:gd name="connsiteY503" fmla="*/ 1855419 h 1855419"/>
              <a:gd name="connsiteX504" fmla="*/ 5763154 w 11218359"/>
              <a:gd name="connsiteY504" fmla="*/ 1855419 h 1855419"/>
              <a:gd name="connsiteX505" fmla="*/ 5774631 w 11218359"/>
              <a:gd name="connsiteY505" fmla="*/ 1855419 h 1855419"/>
              <a:gd name="connsiteX506" fmla="*/ 5786062 w 11218359"/>
              <a:gd name="connsiteY506" fmla="*/ 1855419 h 1855419"/>
              <a:gd name="connsiteX507" fmla="*/ 5797492 w 11218359"/>
              <a:gd name="connsiteY507" fmla="*/ 1855419 h 1855419"/>
              <a:gd name="connsiteX508" fmla="*/ 5808921 w 11218359"/>
              <a:gd name="connsiteY508" fmla="*/ 1855419 h 1855419"/>
              <a:gd name="connsiteX509" fmla="*/ 5820351 w 11218359"/>
              <a:gd name="connsiteY509" fmla="*/ 1855419 h 1855419"/>
              <a:gd name="connsiteX510" fmla="*/ 5831829 w 11218359"/>
              <a:gd name="connsiteY510" fmla="*/ 1855419 h 1855419"/>
              <a:gd name="connsiteX511" fmla="*/ 5843259 w 11218359"/>
              <a:gd name="connsiteY511" fmla="*/ 1855419 h 1855419"/>
              <a:gd name="connsiteX512" fmla="*/ 5854689 w 11218359"/>
              <a:gd name="connsiteY512" fmla="*/ 1855419 h 1855419"/>
              <a:gd name="connsiteX513" fmla="*/ 5866119 w 11218359"/>
              <a:gd name="connsiteY513" fmla="*/ 1855419 h 1855419"/>
              <a:gd name="connsiteX514" fmla="*/ 5877549 w 11218359"/>
              <a:gd name="connsiteY514" fmla="*/ 1855419 h 1855419"/>
              <a:gd name="connsiteX515" fmla="*/ 5889027 w 11218359"/>
              <a:gd name="connsiteY515" fmla="*/ 1855419 h 1855419"/>
              <a:gd name="connsiteX516" fmla="*/ 5900457 w 11218359"/>
              <a:gd name="connsiteY516" fmla="*/ 1855419 h 1855419"/>
              <a:gd name="connsiteX517" fmla="*/ 5911887 w 11218359"/>
              <a:gd name="connsiteY517" fmla="*/ 1855419 h 1855419"/>
              <a:gd name="connsiteX518" fmla="*/ 5923317 w 11218359"/>
              <a:gd name="connsiteY518" fmla="*/ 1855419 h 1855419"/>
              <a:gd name="connsiteX519" fmla="*/ 5934747 w 11218359"/>
              <a:gd name="connsiteY519" fmla="*/ 1855419 h 1855419"/>
              <a:gd name="connsiteX520" fmla="*/ 5946225 w 11218359"/>
              <a:gd name="connsiteY520" fmla="*/ 1855419 h 1855419"/>
              <a:gd name="connsiteX521" fmla="*/ 5957655 w 11218359"/>
              <a:gd name="connsiteY521" fmla="*/ 1855419 h 1855419"/>
              <a:gd name="connsiteX522" fmla="*/ 5969084 w 11218359"/>
              <a:gd name="connsiteY522" fmla="*/ 1855419 h 1855419"/>
              <a:gd name="connsiteX523" fmla="*/ 5980514 w 11218359"/>
              <a:gd name="connsiteY523" fmla="*/ 1855419 h 1855419"/>
              <a:gd name="connsiteX524" fmla="*/ 5991944 w 11218359"/>
              <a:gd name="connsiteY524" fmla="*/ 1855419 h 1855419"/>
              <a:gd name="connsiteX525" fmla="*/ 6003422 w 11218359"/>
              <a:gd name="connsiteY525" fmla="*/ 1855419 h 1855419"/>
              <a:gd name="connsiteX526" fmla="*/ 6014852 w 11218359"/>
              <a:gd name="connsiteY526" fmla="*/ 1855419 h 1855419"/>
              <a:gd name="connsiteX527" fmla="*/ 6026282 w 11218359"/>
              <a:gd name="connsiteY527" fmla="*/ 1855419 h 1855419"/>
              <a:gd name="connsiteX528" fmla="*/ 6037712 w 11218359"/>
              <a:gd name="connsiteY528" fmla="*/ 1855419 h 1855419"/>
              <a:gd name="connsiteX529" fmla="*/ 6049142 w 11218359"/>
              <a:gd name="connsiteY529" fmla="*/ 1855419 h 1855419"/>
              <a:gd name="connsiteX530" fmla="*/ 6060620 w 11218359"/>
              <a:gd name="connsiteY530" fmla="*/ 1855419 h 1855419"/>
              <a:gd name="connsiteX531" fmla="*/ 6072049 w 11218359"/>
              <a:gd name="connsiteY531" fmla="*/ 1855419 h 1855419"/>
              <a:gd name="connsiteX532" fmla="*/ 6083480 w 11218359"/>
              <a:gd name="connsiteY532" fmla="*/ 1855419 h 1855419"/>
              <a:gd name="connsiteX533" fmla="*/ 6094910 w 11218359"/>
              <a:gd name="connsiteY533" fmla="*/ 1855419 h 1855419"/>
              <a:gd name="connsiteX534" fmla="*/ 6106340 w 11218359"/>
              <a:gd name="connsiteY534" fmla="*/ 1855419 h 1855419"/>
              <a:gd name="connsiteX535" fmla="*/ 6117818 w 11218359"/>
              <a:gd name="connsiteY535" fmla="*/ 1855419 h 1855419"/>
              <a:gd name="connsiteX536" fmla="*/ 6129247 w 11218359"/>
              <a:gd name="connsiteY536" fmla="*/ 1855419 h 1855419"/>
              <a:gd name="connsiteX537" fmla="*/ 6140677 w 11218359"/>
              <a:gd name="connsiteY537" fmla="*/ 1855419 h 1855419"/>
              <a:gd name="connsiteX538" fmla="*/ 6152107 w 11218359"/>
              <a:gd name="connsiteY538" fmla="*/ 1855419 h 1855419"/>
              <a:gd name="connsiteX539" fmla="*/ 6163537 w 11218359"/>
              <a:gd name="connsiteY539" fmla="*/ 1855419 h 1855419"/>
              <a:gd name="connsiteX540" fmla="*/ 6175015 w 11218359"/>
              <a:gd name="connsiteY540" fmla="*/ 1855419 h 1855419"/>
              <a:gd name="connsiteX541" fmla="*/ 6186445 w 11218359"/>
              <a:gd name="connsiteY541" fmla="*/ 1855419 h 1855419"/>
              <a:gd name="connsiteX542" fmla="*/ 6197875 w 11218359"/>
              <a:gd name="connsiteY542" fmla="*/ 1855419 h 1855419"/>
              <a:gd name="connsiteX543" fmla="*/ 6209305 w 11218359"/>
              <a:gd name="connsiteY543" fmla="*/ 1855419 h 1855419"/>
              <a:gd name="connsiteX544" fmla="*/ 6220735 w 11218359"/>
              <a:gd name="connsiteY544" fmla="*/ 1855419 h 1855419"/>
              <a:gd name="connsiteX545" fmla="*/ 6232212 w 11218359"/>
              <a:gd name="connsiteY545" fmla="*/ 1855419 h 1855419"/>
              <a:gd name="connsiteX546" fmla="*/ 6243642 w 11218359"/>
              <a:gd name="connsiteY546" fmla="*/ 1855419 h 1855419"/>
              <a:gd name="connsiteX547" fmla="*/ 6255073 w 11218359"/>
              <a:gd name="connsiteY547" fmla="*/ 1855419 h 1855419"/>
              <a:gd name="connsiteX548" fmla="*/ 6266503 w 11218359"/>
              <a:gd name="connsiteY548" fmla="*/ 1855419 h 1855419"/>
              <a:gd name="connsiteX549" fmla="*/ 6277933 w 11218359"/>
              <a:gd name="connsiteY549" fmla="*/ 1855419 h 1855419"/>
              <a:gd name="connsiteX550" fmla="*/ 6289410 w 11218359"/>
              <a:gd name="connsiteY550" fmla="*/ 1855419 h 1855419"/>
              <a:gd name="connsiteX551" fmla="*/ 6300840 w 11218359"/>
              <a:gd name="connsiteY551" fmla="*/ 1855419 h 1855419"/>
              <a:gd name="connsiteX552" fmla="*/ 6312270 w 11218359"/>
              <a:gd name="connsiteY552" fmla="*/ 1855419 h 1855419"/>
              <a:gd name="connsiteX553" fmla="*/ 6323700 w 11218359"/>
              <a:gd name="connsiteY553" fmla="*/ 1855419 h 1855419"/>
              <a:gd name="connsiteX554" fmla="*/ 6335130 w 11218359"/>
              <a:gd name="connsiteY554" fmla="*/ 1855419 h 1855419"/>
              <a:gd name="connsiteX555" fmla="*/ 6346608 w 11218359"/>
              <a:gd name="connsiteY555" fmla="*/ 1855419 h 1855419"/>
              <a:gd name="connsiteX556" fmla="*/ 6358038 w 11218359"/>
              <a:gd name="connsiteY556" fmla="*/ 1855419 h 1855419"/>
              <a:gd name="connsiteX557" fmla="*/ 6369468 w 11218359"/>
              <a:gd name="connsiteY557" fmla="*/ 1855419 h 1855419"/>
              <a:gd name="connsiteX558" fmla="*/ 6380898 w 11218359"/>
              <a:gd name="connsiteY558" fmla="*/ 1855419 h 1855419"/>
              <a:gd name="connsiteX559" fmla="*/ 6392328 w 11218359"/>
              <a:gd name="connsiteY559" fmla="*/ 1855419 h 1855419"/>
              <a:gd name="connsiteX560" fmla="*/ 6403805 w 11218359"/>
              <a:gd name="connsiteY560" fmla="*/ 1855419 h 1855419"/>
              <a:gd name="connsiteX561" fmla="*/ 6415235 w 11218359"/>
              <a:gd name="connsiteY561" fmla="*/ 1855419 h 1855419"/>
              <a:gd name="connsiteX562" fmla="*/ 6426666 w 11218359"/>
              <a:gd name="connsiteY562" fmla="*/ 1855419 h 1855419"/>
              <a:gd name="connsiteX563" fmla="*/ 6438096 w 11218359"/>
              <a:gd name="connsiteY563" fmla="*/ 1855419 h 1855419"/>
              <a:gd name="connsiteX564" fmla="*/ 6449525 w 11218359"/>
              <a:gd name="connsiteY564" fmla="*/ 1855419 h 1855419"/>
              <a:gd name="connsiteX565" fmla="*/ 6461003 w 11218359"/>
              <a:gd name="connsiteY565" fmla="*/ 1855419 h 1855419"/>
              <a:gd name="connsiteX566" fmla="*/ 6472433 w 11218359"/>
              <a:gd name="connsiteY566" fmla="*/ 1855419 h 1855419"/>
              <a:gd name="connsiteX567" fmla="*/ 6483863 w 11218359"/>
              <a:gd name="connsiteY567" fmla="*/ 1855419 h 1855419"/>
              <a:gd name="connsiteX568" fmla="*/ 6495293 w 11218359"/>
              <a:gd name="connsiteY568" fmla="*/ 1855419 h 1855419"/>
              <a:gd name="connsiteX569" fmla="*/ 6506723 w 11218359"/>
              <a:gd name="connsiteY569" fmla="*/ 1855419 h 1855419"/>
              <a:gd name="connsiteX570" fmla="*/ 6518201 w 11218359"/>
              <a:gd name="connsiteY570" fmla="*/ 1597011 h 1855419"/>
              <a:gd name="connsiteX571" fmla="*/ 6529631 w 11218359"/>
              <a:gd name="connsiteY571" fmla="*/ 219345 h 1855419"/>
              <a:gd name="connsiteX572" fmla="*/ 6541061 w 11218359"/>
              <a:gd name="connsiteY572" fmla="*/ 605453 h 1855419"/>
              <a:gd name="connsiteX573" fmla="*/ 6552490 w 11218359"/>
              <a:gd name="connsiteY573" fmla="*/ 476251 h 1855419"/>
              <a:gd name="connsiteX574" fmla="*/ 6563921 w 11218359"/>
              <a:gd name="connsiteY574" fmla="*/ 575407 h 1855419"/>
              <a:gd name="connsiteX575" fmla="*/ 6575398 w 11218359"/>
              <a:gd name="connsiteY575" fmla="*/ 706109 h 1855419"/>
              <a:gd name="connsiteX576" fmla="*/ 6586828 w 11218359"/>
              <a:gd name="connsiteY576" fmla="*/ 476251 h 1855419"/>
              <a:gd name="connsiteX577" fmla="*/ 6598259 w 11218359"/>
              <a:gd name="connsiteY577" fmla="*/ 0 h 1855419"/>
              <a:gd name="connsiteX578" fmla="*/ 6609688 w 11218359"/>
              <a:gd name="connsiteY578" fmla="*/ 222350 h 1855419"/>
              <a:gd name="connsiteX579" fmla="*/ 6621118 w 11218359"/>
              <a:gd name="connsiteY579" fmla="*/ 386107 h 1855419"/>
              <a:gd name="connsiteX580" fmla="*/ 6632596 w 11218359"/>
              <a:gd name="connsiteY580" fmla="*/ 519819 h 1855419"/>
              <a:gd name="connsiteX581" fmla="*/ 6644026 w 11218359"/>
              <a:gd name="connsiteY581" fmla="*/ 811274 h 1855419"/>
              <a:gd name="connsiteX582" fmla="*/ 6655456 w 11218359"/>
              <a:gd name="connsiteY582" fmla="*/ 920950 h 1855419"/>
              <a:gd name="connsiteX583" fmla="*/ 6666886 w 11218359"/>
              <a:gd name="connsiteY583" fmla="*/ 426669 h 1855419"/>
              <a:gd name="connsiteX584" fmla="*/ 6678316 w 11218359"/>
              <a:gd name="connsiteY584" fmla="*/ 928460 h 1855419"/>
              <a:gd name="connsiteX585" fmla="*/ 6689794 w 11218359"/>
              <a:gd name="connsiteY585" fmla="*/ 1852414 h 1855419"/>
              <a:gd name="connsiteX586" fmla="*/ 6701224 w 11218359"/>
              <a:gd name="connsiteY586" fmla="*/ 1853919 h 1855419"/>
              <a:gd name="connsiteX587" fmla="*/ 6712653 w 11218359"/>
              <a:gd name="connsiteY587" fmla="*/ 1853919 h 1855419"/>
              <a:gd name="connsiteX588" fmla="*/ 6724083 w 11218359"/>
              <a:gd name="connsiteY588" fmla="*/ 1855419 h 1855419"/>
              <a:gd name="connsiteX589" fmla="*/ 6735514 w 11218359"/>
              <a:gd name="connsiteY589" fmla="*/ 1855419 h 1855419"/>
              <a:gd name="connsiteX590" fmla="*/ 6746944 w 11218359"/>
              <a:gd name="connsiteY590" fmla="*/ 1855419 h 1855419"/>
              <a:gd name="connsiteX591" fmla="*/ 6758421 w 11218359"/>
              <a:gd name="connsiteY591" fmla="*/ 1855419 h 1855419"/>
              <a:gd name="connsiteX592" fmla="*/ 6769851 w 11218359"/>
              <a:gd name="connsiteY592" fmla="*/ 1855419 h 1855419"/>
              <a:gd name="connsiteX593" fmla="*/ 6781281 w 11218359"/>
              <a:gd name="connsiteY593" fmla="*/ 1855419 h 1855419"/>
              <a:gd name="connsiteX594" fmla="*/ 6792711 w 11218359"/>
              <a:gd name="connsiteY594" fmla="*/ 1855419 h 1855419"/>
              <a:gd name="connsiteX595" fmla="*/ 6804141 w 11218359"/>
              <a:gd name="connsiteY595" fmla="*/ 1855419 h 1855419"/>
              <a:gd name="connsiteX596" fmla="*/ 6815619 w 11218359"/>
              <a:gd name="connsiteY596" fmla="*/ 1855419 h 1855419"/>
              <a:gd name="connsiteX597" fmla="*/ 6827049 w 11218359"/>
              <a:gd name="connsiteY597" fmla="*/ 1855419 h 1855419"/>
              <a:gd name="connsiteX598" fmla="*/ 6838479 w 11218359"/>
              <a:gd name="connsiteY598" fmla="*/ 1855419 h 1855419"/>
              <a:gd name="connsiteX599" fmla="*/ 6849909 w 11218359"/>
              <a:gd name="connsiteY599" fmla="*/ 1855419 h 1855419"/>
              <a:gd name="connsiteX600" fmla="*/ 6861339 w 11218359"/>
              <a:gd name="connsiteY600" fmla="*/ 1855419 h 1855419"/>
              <a:gd name="connsiteX601" fmla="*/ 6872816 w 11218359"/>
              <a:gd name="connsiteY601" fmla="*/ 1855419 h 1855419"/>
              <a:gd name="connsiteX602" fmla="*/ 6884246 w 11218359"/>
              <a:gd name="connsiteY602" fmla="*/ 1855419 h 1855419"/>
              <a:gd name="connsiteX603" fmla="*/ 6895676 w 11218359"/>
              <a:gd name="connsiteY603" fmla="*/ 1855419 h 1855419"/>
              <a:gd name="connsiteX604" fmla="*/ 6907107 w 11218359"/>
              <a:gd name="connsiteY604" fmla="*/ 1855419 h 1855419"/>
              <a:gd name="connsiteX605" fmla="*/ 6918537 w 11218359"/>
              <a:gd name="connsiteY605" fmla="*/ 1855419 h 1855419"/>
              <a:gd name="connsiteX606" fmla="*/ 6930014 w 11218359"/>
              <a:gd name="connsiteY606" fmla="*/ 1855419 h 1855419"/>
              <a:gd name="connsiteX607" fmla="*/ 6941444 w 11218359"/>
              <a:gd name="connsiteY607" fmla="*/ 1855419 h 1855419"/>
              <a:gd name="connsiteX608" fmla="*/ 6952874 w 11218359"/>
              <a:gd name="connsiteY608" fmla="*/ 1855419 h 1855419"/>
              <a:gd name="connsiteX609" fmla="*/ 6964304 w 11218359"/>
              <a:gd name="connsiteY609" fmla="*/ 1855419 h 1855419"/>
              <a:gd name="connsiteX610" fmla="*/ 6975734 w 11218359"/>
              <a:gd name="connsiteY610" fmla="*/ 1855419 h 1855419"/>
              <a:gd name="connsiteX611" fmla="*/ 6987212 w 11218359"/>
              <a:gd name="connsiteY611" fmla="*/ 1855419 h 1855419"/>
              <a:gd name="connsiteX612" fmla="*/ 6998642 w 11218359"/>
              <a:gd name="connsiteY612" fmla="*/ 1855419 h 1855419"/>
              <a:gd name="connsiteX613" fmla="*/ 7010072 w 11218359"/>
              <a:gd name="connsiteY613" fmla="*/ 1855419 h 1855419"/>
              <a:gd name="connsiteX614" fmla="*/ 7021502 w 11218359"/>
              <a:gd name="connsiteY614" fmla="*/ 1855419 h 1855419"/>
              <a:gd name="connsiteX615" fmla="*/ 7032931 w 11218359"/>
              <a:gd name="connsiteY615" fmla="*/ 1855419 h 1855419"/>
              <a:gd name="connsiteX616" fmla="*/ 7044409 w 11218359"/>
              <a:gd name="connsiteY616" fmla="*/ 1855419 h 1855419"/>
              <a:gd name="connsiteX617" fmla="*/ 7055839 w 11218359"/>
              <a:gd name="connsiteY617" fmla="*/ 1855419 h 1855419"/>
              <a:gd name="connsiteX618" fmla="*/ 7067269 w 11218359"/>
              <a:gd name="connsiteY618" fmla="*/ 1855419 h 1855419"/>
              <a:gd name="connsiteX619" fmla="*/ 7078700 w 11218359"/>
              <a:gd name="connsiteY619" fmla="*/ 1855419 h 1855419"/>
              <a:gd name="connsiteX620" fmla="*/ 7090129 w 11218359"/>
              <a:gd name="connsiteY620" fmla="*/ 1855419 h 1855419"/>
              <a:gd name="connsiteX621" fmla="*/ 7101607 w 11218359"/>
              <a:gd name="connsiteY621" fmla="*/ 1855419 h 1855419"/>
              <a:gd name="connsiteX622" fmla="*/ 7113037 w 11218359"/>
              <a:gd name="connsiteY622" fmla="*/ 1855419 h 1855419"/>
              <a:gd name="connsiteX623" fmla="*/ 7124467 w 11218359"/>
              <a:gd name="connsiteY623" fmla="*/ 1855419 h 1855419"/>
              <a:gd name="connsiteX624" fmla="*/ 7135897 w 11218359"/>
              <a:gd name="connsiteY624" fmla="*/ 1855419 h 1855419"/>
              <a:gd name="connsiteX625" fmla="*/ 7147327 w 11218359"/>
              <a:gd name="connsiteY625" fmla="*/ 1855419 h 1855419"/>
              <a:gd name="connsiteX626" fmla="*/ 7158805 w 11218359"/>
              <a:gd name="connsiteY626" fmla="*/ 1855419 h 1855419"/>
              <a:gd name="connsiteX627" fmla="*/ 7170235 w 11218359"/>
              <a:gd name="connsiteY627" fmla="*/ 1855419 h 1855419"/>
              <a:gd name="connsiteX628" fmla="*/ 7181665 w 11218359"/>
              <a:gd name="connsiteY628" fmla="*/ 1855419 h 1855419"/>
              <a:gd name="connsiteX629" fmla="*/ 7193094 w 11218359"/>
              <a:gd name="connsiteY629" fmla="*/ 1855419 h 1855419"/>
              <a:gd name="connsiteX630" fmla="*/ 7204524 w 11218359"/>
              <a:gd name="connsiteY630" fmla="*/ 1855419 h 1855419"/>
              <a:gd name="connsiteX631" fmla="*/ 7216002 w 11218359"/>
              <a:gd name="connsiteY631" fmla="*/ 1855419 h 1855419"/>
              <a:gd name="connsiteX632" fmla="*/ 7227432 w 11218359"/>
              <a:gd name="connsiteY632" fmla="*/ 1855419 h 1855419"/>
              <a:gd name="connsiteX633" fmla="*/ 7238862 w 11218359"/>
              <a:gd name="connsiteY633" fmla="*/ 1855419 h 1855419"/>
              <a:gd name="connsiteX634" fmla="*/ 7250292 w 11218359"/>
              <a:gd name="connsiteY634" fmla="*/ 1855419 h 1855419"/>
              <a:gd name="connsiteX635" fmla="*/ 7261722 w 11218359"/>
              <a:gd name="connsiteY635" fmla="*/ 1855419 h 1855419"/>
              <a:gd name="connsiteX636" fmla="*/ 7273200 w 11218359"/>
              <a:gd name="connsiteY636" fmla="*/ 1855419 h 1855419"/>
              <a:gd name="connsiteX637" fmla="*/ 7284630 w 11218359"/>
              <a:gd name="connsiteY637" fmla="*/ 1855419 h 1855419"/>
              <a:gd name="connsiteX638" fmla="*/ 7296060 w 11218359"/>
              <a:gd name="connsiteY638" fmla="*/ 1855419 h 1855419"/>
              <a:gd name="connsiteX639" fmla="*/ 7307490 w 11218359"/>
              <a:gd name="connsiteY639" fmla="*/ 1855419 h 1855419"/>
              <a:gd name="connsiteX640" fmla="*/ 7318920 w 11218359"/>
              <a:gd name="connsiteY640" fmla="*/ 1855419 h 1855419"/>
              <a:gd name="connsiteX641" fmla="*/ 7330398 w 11218359"/>
              <a:gd name="connsiteY641" fmla="*/ 1855419 h 1855419"/>
              <a:gd name="connsiteX642" fmla="*/ 7341828 w 11218359"/>
              <a:gd name="connsiteY642" fmla="*/ 1855419 h 1855419"/>
              <a:gd name="connsiteX643" fmla="*/ 7353257 w 11218359"/>
              <a:gd name="connsiteY643" fmla="*/ 1855419 h 1855419"/>
              <a:gd name="connsiteX644" fmla="*/ 7364687 w 11218359"/>
              <a:gd name="connsiteY644" fmla="*/ 1855419 h 1855419"/>
              <a:gd name="connsiteX645" fmla="*/ 7376117 w 11218359"/>
              <a:gd name="connsiteY645" fmla="*/ 1855419 h 1855419"/>
              <a:gd name="connsiteX646" fmla="*/ 7387595 w 11218359"/>
              <a:gd name="connsiteY646" fmla="*/ 1855419 h 1855419"/>
              <a:gd name="connsiteX647" fmla="*/ 7399025 w 11218359"/>
              <a:gd name="connsiteY647" fmla="*/ 1855419 h 1855419"/>
              <a:gd name="connsiteX648" fmla="*/ 7410455 w 11218359"/>
              <a:gd name="connsiteY648" fmla="*/ 1855419 h 1855419"/>
              <a:gd name="connsiteX649" fmla="*/ 7421885 w 11218359"/>
              <a:gd name="connsiteY649" fmla="*/ 1855419 h 1855419"/>
              <a:gd name="connsiteX650" fmla="*/ 7433315 w 11218359"/>
              <a:gd name="connsiteY650" fmla="*/ 1855419 h 1855419"/>
              <a:gd name="connsiteX651" fmla="*/ 7444793 w 11218359"/>
              <a:gd name="connsiteY651" fmla="*/ 1855419 h 1855419"/>
              <a:gd name="connsiteX652" fmla="*/ 7456222 w 11218359"/>
              <a:gd name="connsiteY652" fmla="*/ 1855419 h 1855419"/>
              <a:gd name="connsiteX653" fmla="*/ 7467653 w 11218359"/>
              <a:gd name="connsiteY653" fmla="*/ 1855419 h 1855419"/>
              <a:gd name="connsiteX654" fmla="*/ 7479083 w 11218359"/>
              <a:gd name="connsiteY654" fmla="*/ 1855419 h 1855419"/>
              <a:gd name="connsiteX655" fmla="*/ 7490513 w 11218359"/>
              <a:gd name="connsiteY655" fmla="*/ 1855419 h 1855419"/>
              <a:gd name="connsiteX656" fmla="*/ 7501990 w 11218359"/>
              <a:gd name="connsiteY656" fmla="*/ 1855419 h 1855419"/>
              <a:gd name="connsiteX657" fmla="*/ 7513420 w 11218359"/>
              <a:gd name="connsiteY657" fmla="*/ 1855419 h 1855419"/>
              <a:gd name="connsiteX658" fmla="*/ 7524850 w 11218359"/>
              <a:gd name="connsiteY658" fmla="*/ 1855419 h 1855419"/>
              <a:gd name="connsiteX659" fmla="*/ 7536280 w 11218359"/>
              <a:gd name="connsiteY659" fmla="*/ 1855419 h 1855419"/>
              <a:gd name="connsiteX660" fmla="*/ 7547710 w 11218359"/>
              <a:gd name="connsiteY660" fmla="*/ 1855419 h 1855419"/>
              <a:gd name="connsiteX661" fmla="*/ 7559188 w 11218359"/>
              <a:gd name="connsiteY661" fmla="*/ 1855419 h 1855419"/>
              <a:gd name="connsiteX662" fmla="*/ 7570618 w 11218359"/>
              <a:gd name="connsiteY662" fmla="*/ 1855419 h 1855419"/>
              <a:gd name="connsiteX663" fmla="*/ 7582048 w 11218359"/>
              <a:gd name="connsiteY663" fmla="*/ 1855419 h 1855419"/>
              <a:gd name="connsiteX664" fmla="*/ 7593478 w 11218359"/>
              <a:gd name="connsiteY664" fmla="*/ 1855419 h 1855419"/>
              <a:gd name="connsiteX665" fmla="*/ 7604908 w 11218359"/>
              <a:gd name="connsiteY665" fmla="*/ 1855419 h 1855419"/>
              <a:gd name="connsiteX666" fmla="*/ 7616385 w 11218359"/>
              <a:gd name="connsiteY666" fmla="*/ 1855419 h 1855419"/>
              <a:gd name="connsiteX667" fmla="*/ 7627815 w 11218359"/>
              <a:gd name="connsiteY667" fmla="*/ 1855419 h 1855419"/>
              <a:gd name="connsiteX668" fmla="*/ 7639246 w 11218359"/>
              <a:gd name="connsiteY668" fmla="*/ 1855419 h 1855419"/>
              <a:gd name="connsiteX669" fmla="*/ 7650676 w 11218359"/>
              <a:gd name="connsiteY669" fmla="*/ 1855419 h 1855419"/>
              <a:gd name="connsiteX670" fmla="*/ 7662106 w 11218359"/>
              <a:gd name="connsiteY670" fmla="*/ 1855419 h 1855419"/>
              <a:gd name="connsiteX671" fmla="*/ 7673583 w 11218359"/>
              <a:gd name="connsiteY671" fmla="*/ 1855419 h 1855419"/>
              <a:gd name="connsiteX672" fmla="*/ 7685013 w 11218359"/>
              <a:gd name="connsiteY672" fmla="*/ 1855419 h 1855419"/>
              <a:gd name="connsiteX673" fmla="*/ 7696443 w 11218359"/>
              <a:gd name="connsiteY673" fmla="*/ 1855419 h 1855419"/>
              <a:gd name="connsiteX674" fmla="*/ 7707873 w 11218359"/>
              <a:gd name="connsiteY674" fmla="*/ 1855419 h 1855419"/>
              <a:gd name="connsiteX675" fmla="*/ 7719303 w 11218359"/>
              <a:gd name="connsiteY675" fmla="*/ 1855419 h 1855419"/>
              <a:gd name="connsiteX676" fmla="*/ 7730733 w 11218359"/>
              <a:gd name="connsiteY676" fmla="*/ 1855419 h 1855419"/>
              <a:gd name="connsiteX677" fmla="*/ 7742211 w 11218359"/>
              <a:gd name="connsiteY677" fmla="*/ 1855419 h 1855419"/>
              <a:gd name="connsiteX678" fmla="*/ 7753641 w 11218359"/>
              <a:gd name="connsiteY678" fmla="*/ 1855419 h 1855419"/>
              <a:gd name="connsiteX679" fmla="*/ 7765071 w 11218359"/>
              <a:gd name="connsiteY679" fmla="*/ 1855419 h 1855419"/>
              <a:gd name="connsiteX680" fmla="*/ 7776501 w 11218359"/>
              <a:gd name="connsiteY680" fmla="*/ 1855419 h 1855419"/>
              <a:gd name="connsiteX681" fmla="*/ 7787931 w 11218359"/>
              <a:gd name="connsiteY681" fmla="*/ 1855419 h 1855419"/>
              <a:gd name="connsiteX682" fmla="*/ 7799408 w 11218359"/>
              <a:gd name="connsiteY682" fmla="*/ 1855419 h 1855419"/>
              <a:gd name="connsiteX683" fmla="*/ 7810839 w 11218359"/>
              <a:gd name="connsiteY683" fmla="*/ 1855419 h 1855419"/>
              <a:gd name="connsiteX684" fmla="*/ 7822268 w 11218359"/>
              <a:gd name="connsiteY684" fmla="*/ 1855419 h 1855419"/>
              <a:gd name="connsiteX685" fmla="*/ 7833698 w 11218359"/>
              <a:gd name="connsiteY685" fmla="*/ 1855419 h 1855419"/>
              <a:gd name="connsiteX686" fmla="*/ 7845128 w 11218359"/>
              <a:gd name="connsiteY686" fmla="*/ 1855419 h 1855419"/>
              <a:gd name="connsiteX687" fmla="*/ 7856606 w 11218359"/>
              <a:gd name="connsiteY687" fmla="*/ 1855419 h 1855419"/>
              <a:gd name="connsiteX688" fmla="*/ 7868036 w 11218359"/>
              <a:gd name="connsiteY688" fmla="*/ 1855419 h 1855419"/>
              <a:gd name="connsiteX689" fmla="*/ 7879466 w 11218359"/>
              <a:gd name="connsiteY689" fmla="*/ 1855419 h 1855419"/>
              <a:gd name="connsiteX690" fmla="*/ 7890896 w 11218359"/>
              <a:gd name="connsiteY690" fmla="*/ 1855419 h 1855419"/>
              <a:gd name="connsiteX691" fmla="*/ 7902326 w 11218359"/>
              <a:gd name="connsiteY691" fmla="*/ 1855419 h 1855419"/>
              <a:gd name="connsiteX692" fmla="*/ 7913804 w 11218359"/>
              <a:gd name="connsiteY692" fmla="*/ 1855419 h 1855419"/>
              <a:gd name="connsiteX693" fmla="*/ 7925234 w 11218359"/>
              <a:gd name="connsiteY693" fmla="*/ 1855419 h 1855419"/>
              <a:gd name="connsiteX694" fmla="*/ 7936663 w 11218359"/>
              <a:gd name="connsiteY694" fmla="*/ 1855419 h 1855419"/>
              <a:gd name="connsiteX695" fmla="*/ 7948094 w 11218359"/>
              <a:gd name="connsiteY695" fmla="*/ 1855419 h 1855419"/>
              <a:gd name="connsiteX696" fmla="*/ 7959524 w 11218359"/>
              <a:gd name="connsiteY696" fmla="*/ 1855419 h 1855419"/>
              <a:gd name="connsiteX697" fmla="*/ 7971001 w 11218359"/>
              <a:gd name="connsiteY697" fmla="*/ 1855419 h 1855419"/>
              <a:gd name="connsiteX698" fmla="*/ 7982431 w 11218359"/>
              <a:gd name="connsiteY698" fmla="*/ 1855419 h 1855419"/>
              <a:gd name="connsiteX699" fmla="*/ 7993861 w 11218359"/>
              <a:gd name="connsiteY699" fmla="*/ 1855419 h 1855419"/>
              <a:gd name="connsiteX700" fmla="*/ 8005291 w 11218359"/>
              <a:gd name="connsiteY700" fmla="*/ 1855419 h 1855419"/>
              <a:gd name="connsiteX701" fmla="*/ 8016721 w 11218359"/>
              <a:gd name="connsiteY701" fmla="*/ 1855419 h 1855419"/>
              <a:gd name="connsiteX702" fmla="*/ 8028199 w 11218359"/>
              <a:gd name="connsiteY702" fmla="*/ 1855419 h 1855419"/>
              <a:gd name="connsiteX703" fmla="*/ 8039629 w 11218359"/>
              <a:gd name="connsiteY703" fmla="*/ 1855419 h 1855419"/>
              <a:gd name="connsiteX704" fmla="*/ 8051059 w 11218359"/>
              <a:gd name="connsiteY704" fmla="*/ 1855419 h 1855419"/>
              <a:gd name="connsiteX705" fmla="*/ 8062489 w 11218359"/>
              <a:gd name="connsiteY705" fmla="*/ 1855419 h 1855419"/>
              <a:gd name="connsiteX706" fmla="*/ 8073919 w 11218359"/>
              <a:gd name="connsiteY706" fmla="*/ 1855419 h 1855419"/>
              <a:gd name="connsiteX707" fmla="*/ 8085396 w 11218359"/>
              <a:gd name="connsiteY707" fmla="*/ 1855419 h 1855419"/>
              <a:gd name="connsiteX708" fmla="*/ 8096826 w 11218359"/>
              <a:gd name="connsiteY708" fmla="*/ 1855419 h 1855419"/>
              <a:gd name="connsiteX709" fmla="*/ 8108256 w 11218359"/>
              <a:gd name="connsiteY709" fmla="*/ 1855419 h 1855419"/>
              <a:gd name="connsiteX710" fmla="*/ 8119687 w 11218359"/>
              <a:gd name="connsiteY710" fmla="*/ 1855419 h 1855419"/>
              <a:gd name="connsiteX711" fmla="*/ 8131117 w 11218359"/>
              <a:gd name="connsiteY711" fmla="*/ 1855419 h 1855419"/>
              <a:gd name="connsiteX712" fmla="*/ 8142594 w 11218359"/>
              <a:gd name="connsiteY712" fmla="*/ 1855419 h 1855419"/>
              <a:gd name="connsiteX713" fmla="*/ 8154024 w 11218359"/>
              <a:gd name="connsiteY713" fmla="*/ 1855419 h 1855419"/>
              <a:gd name="connsiteX714" fmla="*/ 8165454 w 11218359"/>
              <a:gd name="connsiteY714" fmla="*/ 1855419 h 1855419"/>
              <a:gd name="connsiteX715" fmla="*/ 8176884 w 11218359"/>
              <a:gd name="connsiteY715" fmla="*/ 1855419 h 1855419"/>
              <a:gd name="connsiteX716" fmla="*/ 8188314 w 11218359"/>
              <a:gd name="connsiteY716" fmla="*/ 1855419 h 1855419"/>
              <a:gd name="connsiteX717" fmla="*/ 8199792 w 11218359"/>
              <a:gd name="connsiteY717" fmla="*/ 1855419 h 1855419"/>
              <a:gd name="connsiteX718" fmla="*/ 8211222 w 11218359"/>
              <a:gd name="connsiteY718" fmla="*/ 1855419 h 1855419"/>
              <a:gd name="connsiteX719" fmla="*/ 8222652 w 11218359"/>
              <a:gd name="connsiteY719" fmla="*/ 1855419 h 1855419"/>
              <a:gd name="connsiteX720" fmla="*/ 8234082 w 11218359"/>
              <a:gd name="connsiteY720" fmla="*/ 1855419 h 1855419"/>
              <a:gd name="connsiteX721" fmla="*/ 8245512 w 11218359"/>
              <a:gd name="connsiteY721" fmla="*/ 1855419 h 1855419"/>
              <a:gd name="connsiteX722" fmla="*/ 8256989 w 11218359"/>
              <a:gd name="connsiteY722" fmla="*/ 1855419 h 1855419"/>
              <a:gd name="connsiteX723" fmla="*/ 8268419 w 11218359"/>
              <a:gd name="connsiteY723" fmla="*/ 1855419 h 1855419"/>
              <a:gd name="connsiteX724" fmla="*/ 8279850 w 11218359"/>
              <a:gd name="connsiteY724" fmla="*/ 1855419 h 1855419"/>
              <a:gd name="connsiteX725" fmla="*/ 8291280 w 11218359"/>
              <a:gd name="connsiteY725" fmla="*/ 1855419 h 1855419"/>
              <a:gd name="connsiteX726" fmla="*/ 8302709 w 11218359"/>
              <a:gd name="connsiteY726" fmla="*/ 1855419 h 1855419"/>
              <a:gd name="connsiteX727" fmla="*/ 8314187 w 11218359"/>
              <a:gd name="connsiteY727" fmla="*/ 1855419 h 1855419"/>
              <a:gd name="connsiteX728" fmla="*/ 8325617 w 11218359"/>
              <a:gd name="connsiteY728" fmla="*/ 1855419 h 1855419"/>
              <a:gd name="connsiteX729" fmla="*/ 8337047 w 11218359"/>
              <a:gd name="connsiteY729" fmla="*/ 1855419 h 1855419"/>
              <a:gd name="connsiteX730" fmla="*/ 8348477 w 11218359"/>
              <a:gd name="connsiteY730" fmla="*/ 1855419 h 1855419"/>
              <a:gd name="connsiteX731" fmla="*/ 8359907 w 11218359"/>
              <a:gd name="connsiteY731" fmla="*/ 1855419 h 1855419"/>
              <a:gd name="connsiteX732" fmla="*/ 8371385 w 11218359"/>
              <a:gd name="connsiteY732" fmla="*/ 1855419 h 1855419"/>
              <a:gd name="connsiteX733" fmla="*/ 8382815 w 11218359"/>
              <a:gd name="connsiteY733" fmla="*/ 1855419 h 1855419"/>
              <a:gd name="connsiteX734" fmla="*/ 8394245 w 11218359"/>
              <a:gd name="connsiteY734" fmla="*/ 1855419 h 1855419"/>
              <a:gd name="connsiteX735" fmla="*/ 8405674 w 11218359"/>
              <a:gd name="connsiteY735" fmla="*/ 1855419 h 1855419"/>
              <a:gd name="connsiteX736" fmla="*/ 8417104 w 11218359"/>
              <a:gd name="connsiteY736" fmla="*/ 1855419 h 1855419"/>
              <a:gd name="connsiteX737" fmla="*/ 8428582 w 11218359"/>
              <a:gd name="connsiteY737" fmla="*/ 1855419 h 1855419"/>
              <a:gd name="connsiteX738" fmla="*/ 8440012 w 11218359"/>
              <a:gd name="connsiteY738" fmla="*/ 1855419 h 1855419"/>
              <a:gd name="connsiteX739" fmla="*/ 8451442 w 11218359"/>
              <a:gd name="connsiteY739" fmla="*/ 1855419 h 1855419"/>
              <a:gd name="connsiteX740" fmla="*/ 8462872 w 11218359"/>
              <a:gd name="connsiteY740" fmla="*/ 1855419 h 1855419"/>
              <a:gd name="connsiteX741" fmla="*/ 8474302 w 11218359"/>
              <a:gd name="connsiteY741" fmla="*/ 1855419 h 1855419"/>
              <a:gd name="connsiteX742" fmla="*/ 8485780 w 11218359"/>
              <a:gd name="connsiteY742" fmla="*/ 1855419 h 1855419"/>
              <a:gd name="connsiteX743" fmla="*/ 8497210 w 11218359"/>
              <a:gd name="connsiteY743" fmla="*/ 1855419 h 1855419"/>
              <a:gd name="connsiteX744" fmla="*/ 8508640 w 11218359"/>
              <a:gd name="connsiteY744" fmla="*/ 1855419 h 1855419"/>
              <a:gd name="connsiteX745" fmla="*/ 8520069 w 11218359"/>
              <a:gd name="connsiteY745" fmla="*/ 1855419 h 1855419"/>
              <a:gd name="connsiteX746" fmla="*/ 8531500 w 11218359"/>
              <a:gd name="connsiteY746" fmla="*/ 1855419 h 1855419"/>
              <a:gd name="connsiteX747" fmla="*/ 8542977 w 11218359"/>
              <a:gd name="connsiteY747" fmla="*/ 1855419 h 1855419"/>
              <a:gd name="connsiteX748" fmla="*/ 8554407 w 11218359"/>
              <a:gd name="connsiteY748" fmla="*/ 1855419 h 1855419"/>
              <a:gd name="connsiteX749" fmla="*/ 8565837 w 11218359"/>
              <a:gd name="connsiteY749" fmla="*/ 1855419 h 1855419"/>
              <a:gd name="connsiteX750" fmla="*/ 8577267 w 11218359"/>
              <a:gd name="connsiteY750" fmla="*/ 1855419 h 1855419"/>
              <a:gd name="connsiteX751" fmla="*/ 8588697 w 11218359"/>
              <a:gd name="connsiteY751" fmla="*/ 1855419 h 1855419"/>
              <a:gd name="connsiteX752" fmla="*/ 8600175 w 11218359"/>
              <a:gd name="connsiteY752" fmla="*/ 1855419 h 1855419"/>
              <a:gd name="connsiteX753" fmla="*/ 8611605 w 11218359"/>
              <a:gd name="connsiteY753" fmla="*/ 1855419 h 1855419"/>
              <a:gd name="connsiteX754" fmla="*/ 8623035 w 11218359"/>
              <a:gd name="connsiteY754" fmla="*/ 1855419 h 1855419"/>
              <a:gd name="connsiteX755" fmla="*/ 8634465 w 11218359"/>
              <a:gd name="connsiteY755" fmla="*/ 1855419 h 1855419"/>
              <a:gd name="connsiteX756" fmla="*/ 8645895 w 11218359"/>
              <a:gd name="connsiteY756" fmla="*/ 1855419 h 1855419"/>
              <a:gd name="connsiteX757" fmla="*/ 8657373 w 11218359"/>
              <a:gd name="connsiteY757" fmla="*/ 1855419 h 1855419"/>
              <a:gd name="connsiteX758" fmla="*/ 8668802 w 11218359"/>
              <a:gd name="connsiteY758" fmla="*/ 1855419 h 1855419"/>
              <a:gd name="connsiteX759" fmla="*/ 8680232 w 11218359"/>
              <a:gd name="connsiteY759" fmla="*/ 1855419 h 1855419"/>
              <a:gd name="connsiteX760" fmla="*/ 8691662 w 11218359"/>
              <a:gd name="connsiteY760" fmla="*/ 1855419 h 1855419"/>
              <a:gd name="connsiteX761" fmla="*/ 8703093 w 11218359"/>
              <a:gd name="connsiteY761" fmla="*/ 1855419 h 1855419"/>
              <a:gd name="connsiteX762" fmla="*/ 8714570 w 11218359"/>
              <a:gd name="connsiteY762" fmla="*/ 1855419 h 1855419"/>
              <a:gd name="connsiteX763" fmla="*/ 8726000 w 11218359"/>
              <a:gd name="connsiteY763" fmla="*/ 1855419 h 1855419"/>
              <a:gd name="connsiteX764" fmla="*/ 8737430 w 11218359"/>
              <a:gd name="connsiteY764" fmla="*/ 1855419 h 1855419"/>
              <a:gd name="connsiteX765" fmla="*/ 8748860 w 11218359"/>
              <a:gd name="connsiteY765" fmla="*/ 1855419 h 1855419"/>
              <a:gd name="connsiteX766" fmla="*/ 8760290 w 11218359"/>
              <a:gd name="connsiteY766" fmla="*/ 1855419 h 1855419"/>
              <a:gd name="connsiteX767" fmla="*/ 8771768 w 11218359"/>
              <a:gd name="connsiteY767" fmla="*/ 1855419 h 1855419"/>
              <a:gd name="connsiteX768" fmla="*/ 8783198 w 11218359"/>
              <a:gd name="connsiteY768" fmla="*/ 1855419 h 1855419"/>
              <a:gd name="connsiteX769" fmla="*/ 8794628 w 11218359"/>
              <a:gd name="connsiteY769" fmla="*/ 1855419 h 1855419"/>
              <a:gd name="connsiteX770" fmla="*/ 8806058 w 11218359"/>
              <a:gd name="connsiteY770" fmla="*/ 1855419 h 1855419"/>
              <a:gd name="connsiteX771" fmla="*/ 8817488 w 11218359"/>
              <a:gd name="connsiteY771" fmla="*/ 1855419 h 1855419"/>
              <a:gd name="connsiteX772" fmla="*/ 8828918 w 11218359"/>
              <a:gd name="connsiteY772" fmla="*/ 1855419 h 1855419"/>
              <a:gd name="connsiteX773" fmla="*/ 8840395 w 11218359"/>
              <a:gd name="connsiteY773" fmla="*/ 1855419 h 1855419"/>
              <a:gd name="connsiteX774" fmla="*/ 8851825 w 11218359"/>
              <a:gd name="connsiteY774" fmla="*/ 1855419 h 1855419"/>
              <a:gd name="connsiteX775" fmla="*/ 8863256 w 11218359"/>
              <a:gd name="connsiteY775" fmla="*/ 1855419 h 1855419"/>
              <a:gd name="connsiteX776" fmla="*/ 8874686 w 11218359"/>
              <a:gd name="connsiteY776" fmla="*/ 1855419 h 1855419"/>
              <a:gd name="connsiteX777" fmla="*/ 8886115 w 11218359"/>
              <a:gd name="connsiteY777" fmla="*/ 1855419 h 1855419"/>
              <a:gd name="connsiteX778" fmla="*/ 8897593 w 11218359"/>
              <a:gd name="connsiteY778" fmla="*/ 1855419 h 1855419"/>
              <a:gd name="connsiteX779" fmla="*/ 8909022 w 11218359"/>
              <a:gd name="connsiteY779" fmla="*/ 1855419 h 1855419"/>
              <a:gd name="connsiteX780" fmla="*/ 8920453 w 11218359"/>
              <a:gd name="connsiteY780" fmla="*/ 1855419 h 1855419"/>
              <a:gd name="connsiteX781" fmla="*/ 8931883 w 11218359"/>
              <a:gd name="connsiteY781" fmla="*/ 1855419 h 1855419"/>
              <a:gd name="connsiteX782" fmla="*/ 8943313 w 11218359"/>
              <a:gd name="connsiteY782" fmla="*/ 1855419 h 1855419"/>
              <a:gd name="connsiteX783" fmla="*/ 8954791 w 11218359"/>
              <a:gd name="connsiteY783" fmla="*/ 1855419 h 1855419"/>
              <a:gd name="connsiteX784" fmla="*/ 8966220 w 11218359"/>
              <a:gd name="connsiteY784" fmla="*/ 1855419 h 1855419"/>
              <a:gd name="connsiteX785" fmla="*/ 8977651 w 11218359"/>
              <a:gd name="connsiteY785" fmla="*/ 1855419 h 1855419"/>
              <a:gd name="connsiteX786" fmla="*/ 8989080 w 11218359"/>
              <a:gd name="connsiteY786" fmla="*/ 1855419 h 1855419"/>
              <a:gd name="connsiteX787" fmla="*/ 9000511 w 11218359"/>
              <a:gd name="connsiteY787" fmla="*/ 1855419 h 1855419"/>
              <a:gd name="connsiteX788" fmla="*/ 9011988 w 11218359"/>
              <a:gd name="connsiteY788" fmla="*/ 1855419 h 1855419"/>
              <a:gd name="connsiteX789" fmla="*/ 9023418 w 11218359"/>
              <a:gd name="connsiteY789" fmla="*/ 1855419 h 1855419"/>
              <a:gd name="connsiteX790" fmla="*/ 9034849 w 11218359"/>
              <a:gd name="connsiteY790" fmla="*/ 1855419 h 1855419"/>
              <a:gd name="connsiteX791" fmla="*/ 9046278 w 11218359"/>
              <a:gd name="connsiteY791" fmla="*/ 1855419 h 1855419"/>
              <a:gd name="connsiteX792" fmla="*/ 9057709 w 11218359"/>
              <a:gd name="connsiteY792" fmla="*/ 1855419 h 1855419"/>
              <a:gd name="connsiteX793" fmla="*/ 9069186 w 11218359"/>
              <a:gd name="connsiteY793" fmla="*/ 1855419 h 1855419"/>
              <a:gd name="connsiteX794" fmla="*/ 9080615 w 11218359"/>
              <a:gd name="connsiteY794" fmla="*/ 1855419 h 1855419"/>
              <a:gd name="connsiteX795" fmla="*/ 9092046 w 11218359"/>
              <a:gd name="connsiteY795" fmla="*/ 1855419 h 1855419"/>
              <a:gd name="connsiteX796" fmla="*/ 9103476 w 11218359"/>
              <a:gd name="connsiteY796" fmla="*/ 1855419 h 1855419"/>
              <a:gd name="connsiteX797" fmla="*/ 9114906 w 11218359"/>
              <a:gd name="connsiteY797" fmla="*/ 1855419 h 1855419"/>
              <a:gd name="connsiteX798" fmla="*/ 9126384 w 11218359"/>
              <a:gd name="connsiteY798" fmla="*/ 1855419 h 1855419"/>
              <a:gd name="connsiteX799" fmla="*/ 9137813 w 11218359"/>
              <a:gd name="connsiteY799" fmla="*/ 1855419 h 1855419"/>
              <a:gd name="connsiteX800" fmla="*/ 9149244 w 11218359"/>
              <a:gd name="connsiteY800" fmla="*/ 1855419 h 1855419"/>
              <a:gd name="connsiteX801" fmla="*/ 9160673 w 11218359"/>
              <a:gd name="connsiteY801" fmla="*/ 1855419 h 1855419"/>
              <a:gd name="connsiteX802" fmla="*/ 9172104 w 11218359"/>
              <a:gd name="connsiteY802" fmla="*/ 1855419 h 1855419"/>
              <a:gd name="connsiteX803" fmla="*/ 9183581 w 11218359"/>
              <a:gd name="connsiteY803" fmla="*/ 1855419 h 1855419"/>
              <a:gd name="connsiteX804" fmla="*/ 9195011 w 11218359"/>
              <a:gd name="connsiteY804" fmla="*/ 1855419 h 1855419"/>
              <a:gd name="connsiteX805" fmla="*/ 9206442 w 11218359"/>
              <a:gd name="connsiteY805" fmla="*/ 1855419 h 1855419"/>
              <a:gd name="connsiteX806" fmla="*/ 9217871 w 11218359"/>
              <a:gd name="connsiteY806" fmla="*/ 1855419 h 1855419"/>
              <a:gd name="connsiteX807" fmla="*/ 9229301 w 11218359"/>
              <a:gd name="connsiteY807" fmla="*/ 1855419 h 1855419"/>
              <a:gd name="connsiteX808" fmla="*/ 9240779 w 11218359"/>
              <a:gd name="connsiteY808" fmla="*/ 1855419 h 1855419"/>
              <a:gd name="connsiteX809" fmla="*/ 9252209 w 11218359"/>
              <a:gd name="connsiteY809" fmla="*/ 1855419 h 1855419"/>
              <a:gd name="connsiteX810" fmla="*/ 9263639 w 11218359"/>
              <a:gd name="connsiteY810" fmla="*/ 1855419 h 1855419"/>
              <a:gd name="connsiteX811" fmla="*/ 9275069 w 11218359"/>
              <a:gd name="connsiteY811" fmla="*/ 1855419 h 1855419"/>
              <a:gd name="connsiteX812" fmla="*/ 9286498 w 11218359"/>
              <a:gd name="connsiteY812" fmla="*/ 1855419 h 1855419"/>
              <a:gd name="connsiteX813" fmla="*/ 9297977 w 11218359"/>
              <a:gd name="connsiteY813" fmla="*/ 1855419 h 1855419"/>
              <a:gd name="connsiteX814" fmla="*/ 9309406 w 11218359"/>
              <a:gd name="connsiteY814" fmla="*/ 1855419 h 1855419"/>
              <a:gd name="connsiteX815" fmla="*/ 9320837 w 11218359"/>
              <a:gd name="connsiteY815" fmla="*/ 1855419 h 1855419"/>
              <a:gd name="connsiteX816" fmla="*/ 9332266 w 11218359"/>
              <a:gd name="connsiteY816" fmla="*/ 1855419 h 1855419"/>
              <a:gd name="connsiteX817" fmla="*/ 9343696 w 11218359"/>
              <a:gd name="connsiteY817" fmla="*/ 1855419 h 1855419"/>
              <a:gd name="connsiteX818" fmla="*/ 9355174 w 11218359"/>
              <a:gd name="connsiteY818" fmla="*/ 1855419 h 1855419"/>
              <a:gd name="connsiteX819" fmla="*/ 9366604 w 11218359"/>
              <a:gd name="connsiteY819" fmla="*/ 1855419 h 1855419"/>
              <a:gd name="connsiteX820" fmla="*/ 9378035 w 11218359"/>
              <a:gd name="connsiteY820" fmla="*/ 1855419 h 1855419"/>
              <a:gd name="connsiteX821" fmla="*/ 9389464 w 11218359"/>
              <a:gd name="connsiteY821" fmla="*/ 1855419 h 1855419"/>
              <a:gd name="connsiteX822" fmla="*/ 9400894 w 11218359"/>
              <a:gd name="connsiteY822" fmla="*/ 1855419 h 1855419"/>
              <a:gd name="connsiteX823" fmla="*/ 9412372 w 11218359"/>
              <a:gd name="connsiteY823" fmla="*/ 1855419 h 1855419"/>
              <a:gd name="connsiteX824" fmla="*/ 9423802 w 11218359"/>
              <a:gd name="connsiteY824" fmla="*/ 1855419 h 1855419"/>
              <a:gd name="connsiteX825" fmla="*/ 9435232 w 11218359"/>
              <a:gd name="connsiteY825" fmla="*/ 1855419 h 1855419"/>
              <a:gd name="connsiteX826" fmla="*/ 9446662 w 11218359"/>
              <a:gd name="connsiteY826" fmla="*/ 1855419 h 1855419"/>
              <a:gd name="connsiteX827" fmla="*/ 9458091 w 11218359"/>
              <a:gd name="connsiteY827" fmla="*/ 1855419 h 1855419"/>
              <a:gd name="connsiteX828" fmla="*/ 9469570 w 11218359"/>
              <a:gd name="connsiteY828" fmla="*/ 1855419 h 1855419"/>
              <a:gd name="connsiteX829" fmla="*/ 9480999 w 11218359"/>
              <a:gd name="connsiteY829" fmla="*/ 1855419 h 1855419"/>
              <a:gd name="connsiteX830" fmla="*/ 9492429 w 11218359"/>
              <a:gd name="connsiteY830" fmla="*/ 1855419 h 1855419"/>
              <a:gd name="connsiteX831" fmla="*/ 9503859 w 11218359"/>
              <a:gd name="connsiteY831" fmla="*/ 1855419 h 1855419"/>
              <a:gd name="connsiteX832" fmla="*/ 9515289 w 11218359"/>
              <a:gd name="connsiteY832" fmla="*/ 1855419 h 1855419"/>
              <a:gd name="connsiteX833" fmla="*/ 9526767 w 11218359"/>
              <a:gd name="connsiteY833" fmla="*/ 1855419 h 1855419"/>
              <a:gd name="connsiteX834" fmla="*/ 9538197 w 11218359"/>
              <a:gd name="connsiteY834" fmla="*/ 1853919 h 1855419"/>
              <a:gd name="connsiteX835" fmla="*/ 9549626 w 11218359"/>
              <a:gd name="connsiteY835" fmla="*/ 1855419 h 1855419"/>
              <a:gd name="connsiteX836" fmla="*/ 9561057 w 11218359"/>
              <a:gd name="connsiteY836" fmla="*/ 1855419 h 1855419"/>
              <a:gd name="connsiteX837" fmla="*/ 9572487 w 11218359"/>
              <a:gd name="connsiteY837" fmla="*/ 1855419 h 1855419"/>
              <a:gd name="connsiteX838" fmla="*/ 9583965 w 11218359"/>
              <a:gd name="connsiteY838" fmla="*/ 1855419 h 1855419"/>
              <a:gd name="connsiteX839" fmla="*/ 9595395 w 11218359"/>
              <a:gd name="connsiteY839" fmla="*/ 1855419 h 1855419"/>
              <a:gd name="connsiteX840" fmla="*/ 9606824 w 11218359"/>
              <a:gd name="connsiteY840" fmla="*/ 1855419 h 1855419"/>
              <a:gd name="connsiteX841" fmla="*/ 9618255 w 11218359"/>
              <a:gd name="connsiteY841" fmla="*/ 1855419 h 1855419"/>
              <a:gd name="connsiteX842" fmla="*/ 9629684 w 11218359"/>
              <a:gd name="connsiteY842" fmla="*/ 1855419 h 1855419"/>
              <a:gd name="connsiteX843" fmla="*/ 9641163 w 11218359"/>
              <a:gd name="connsiteY843" fmla="*/ 1855419 h 1855419"/>
              <a:gd name="connsiteX844" fmla="*/ 9652592 w 11218359"/>
              <a:gd name="connsiteY844" fmla="*/ 1855419 h 1855419"/>
              <a:gd name="connsiteX845" fmla="*/ 9664022 w 11218359"/>
              <a:gd name="connsiteY845" fmla="*/ 1855419 h 1855419"/>
              <a:gd name="connsiteX846" fmla="*/ 9675452 w 11218359"/>
              <a:gd name="connsiteY846" fmla="*/ 1855419 h 1855419"/>
              <a:gd name="connsiteX847" fmla="*/ 9686882 w 11218359"/>
              <a:gd name="connsiteY847" fmla="*/ 1855419 h 1855419"/>
              <a:gd name="connsiteX848" fmla="*/ 9698360 w 11218359"/>
              <a:gd name="connsiteY848" fmla="*/ 1855419 h 1855419"/>
              <a:gd name="connsiteX849" fmla="*/ 9709790 w 11218359"/>
              <a:gd name="connsiteY849" fmla="*/ 1855419 h 1855419"/>
              <a:gd name="connsiteX850" fmla="*/ 9721219 w 11218359"/>
              <a:gd name="connsiteY850" fmla="*/ 1855419 h 1855419"/>
              <a:gd name="connsiteX851" fmla="*/ 9732650 w 11218359"/>
              <a:gd name="connsiteY851" fmla="*/ 1855419 h 1855419"/>
              <a:gd name="connsiteX852" fmla="*/ 9744080 w 11218359"/>
              <a:gd name="connsiteY852" fmla="*/ 1855419 h 1855419"/>
              <a:gd name="connsiteX853" fmla="*/ 9755557 w 11218359"/>
              <a:gd name="connsiteY853" fmla="*/ 1855419 h 1855419"/>
              <a:gd name="connsiteX854" fmla="*/ 9766988 w 11218359"/>
              <a:gd name="connsiteY854" fmla="*/ 1855419 h 1855419"/>
              <a:gd name="connsiteX855" fmla="*/ 9778417 w 11218359"/>
              <a:gd name="connsiteY855" fmla="*/ 1855419 h 1855419"/>
              <a:gd name="connsiteX856" fmla="*/ 9789848 w 11218359"/>
              <a:gd name="connsiteY856" fmla="*/ 1855419 h 1855419"/>
              <a:gd name="connsiteX857" fmla="*/ 9801277 w 11218359"/>
              <a:gd name="connsiteY857" fmla="*/ 1855419 h 1855419"/>
              <a:gd name="connsiteX858" fmla="*/ 9812755 w 11218359"/>
              <a:gd name="connsiteY858" fmla="*/ 1855419 h 1855419"/>
              <a:gd name="connsiteX859" fmla="*/ 9824185 w 11218359"/>
              <a:gd name="connsiteY859" fmla="*/ 1855419 h 1855419"/>
              <a:gd name="connsiteX860" fmla="*/ 9835615 w 11218359"/>
              <a:gd name="connsiteY860" fmla="*/ 1855419 h 1855419"/>
              <a:gd name="connsiteX861" fmla="*/ 9847045 w 11218359"/>
              <a:gd name="connsiteY861" fmla="*/ 1855419 h 1855419"/>
              <a:gd name="connsiteX862" fmla="*/ 9858475 w 11218359"/>
              <a:gd name="connsiteY862" fmla="*/ 1855419 h 1855419"/>
              <a:gd name="connsiteX863" fmla="*/ 9869952 w 11218359"/>
              <a:gd name="connsiteY863" fmla="*/ 1855419 h 1855419"/>
              <a:gd name="connsiteX864" fmla="*/ 9881383 w 11218359"/>
              <a:gd name="connsiteY864" fmla="*/ 1855419 h 1855419"/>
              <a:gd name="connsiteX865" fmla="*/ 9892812 w 11218359"/>
              <a:gd name="connsiteY865" fmla="*/ 1855419 h 1855419"/>
              <a:gd name="connsiteX866" fmla="*/ 9904243 w 11218359"/>
              <a:gd name="connsiteY866" fmla="*/ 1855419 h 1855419"/>
              <a:gd name="connsiteX867" fmla="*/ 9915673 w 11218359"/>
              <a:gd name="connsiteY867" fmla="*/ 1855419 h 1855419"/>
              <a:gd name="connsiteX868" fmla="*/ 9927102 w 11218359"/>
              <a:gd name="connsiteY868" fmla="*/ 1855419 h 1855419"/>
              <a:gd name="connsiteX869" fmla="*/ 9938581 w 11218359"/>
              <a:gd name="connsiteY869" fmla="*/ 1855419 h 1855419"/>
              <a:gd name="connsiteX870" fmla="*/ 9950010 w 11218359"/>
              <a:gd name="connsiteY870" fmla="*/ 1855419 h 1855419"/>
              <a:gd name="connsiteX871" fmla="*/ 9961441 w 11218359"/>
              <a:gd name="connsiteY871" fmla="*/ 1855419 h 1855419"/>
              <a:gd name="connsiteX872" fmla="*/ 9972870 w 11218359"/>
              <a:gd name="connsiteY872" fmla="*/ 1855419 h 1855419"/>
              <a:gd name="connsiteX873" fmla="*/ 9984300 w 11218359"/>
              <a:gd name="connsiteY873" fmla="*/ 1855419 h 1855419"/>
              <a:gd name="connsiteX874" fmla="*/ 9995778 w 11218359"/>
              <a:gd name="connsiteY874" fmla="*/ 1855419 h 1855419"/>
              <a:gd name="connsiteX875" fmla="*/ 10007208 w 11218359"/>
              <a:gd name="connsiteY875" fmla="*/ 1855419 h 1855419"/>
              <a:gd name="connsiteX876" fmla="*/ 10018638 w 11218359"/>
              <a:gd name="connsiteY876" fmla="*/ 1855419 h 1855419"/>
              <a:gd name="connsiteX877" fmla="*/ 10030068 w 11218359"/>
              <a:gd name="connsiteY877" fmla="*/ 1855419 h 1855419"/>
              <a:gd name="connsiteX878" fmla="*/ 10041498 w 11218359"/>
              <a:gd name="connsiteY878" fmla="*/ 1855419 h 1855419"/>
              <a:gd name="connsiteX879" fmla="*/ 10052976 w 11218359"/>
              <a:gd name="connsiteY879" fmla="*/ 1855419 h 1855419"/>
              <a:gd name="connsiteX880" fmla="*/ 10064405 w 11218359"/>
              <a:gd name="connsiteY880" fmla="*/ 1855419 h 1855419"/>
              <a:gd name="connsiteX881" fmla="*/ 10075835 w 11218359"/>
              <a:gd name="connsiteY881" fmla="*/ 1855419 h 1855419"/>
              <a:gd name="connsiteX882" fmla="*/ 10087266 w 11218359"/>
              <a:gd name="connsiteY882" fmla="*/ 1855419 h 1855419"/>
              <a:gd name="connsiteX883" fmla="*/ 10098695 w 11218359"/>
              <a:gd name="connsiteY883" fmla="*/ 1855419 h 1855419"/>
              <a:gd name="connsiteX884" fmla="*/ 10110174 w 11218359"/>
              <a:gd name="connsiteY884" fmla="*/ 1855419 h 1855419"/>
              <a:gd name="connsiteX885" fmla="*/ 10121603 w 11218359"/>
              <a:gd name="connsiteY885" fmla="*/ 1855419 h 1855419"/>
              <a:gd name="connsiteX886" fmla="*/ 10133033 w 11218359"/>
              <a:gd name="connsiteY886" fmla="*/ 1855419 h 1855419"/>
              <a:gd name="connsiteX887" fmla="*/ 10144463 w 11218359"/>
              <a:gd name="connsiteY887" fmla="*/ 1855419 h 1855419"/>
              <a:gd name="connsiteX888" fmla="*/ 10155893 w 11218359"/>
              <a:gd name="connsiteY888" fmla="*/ 1855419 h 1855419"/>
              <a:gd name="connsiteX889" fmla="*/ 10167371 w 11218359"/>
              <a:gd name="connsiteY889" fmla="*/ 1855419 h 1855419"/>
              <a:gd name="connsiteX890" fmla="*/ 10178801 w 11218359"/>
              <a:gd name="connsiteY890" fmla="*/ 1855419 h 1855419"/>
              <a:gd name="connsiteX891" fmla="*/ 10190230 w 11218359"/>
              <a:gd name="connsiteY891" fmla="*/ 1855419 h 1855419"/>
              <a:gd name="connsiteX892" fmla="*/ 10201661 w 11218359"/>
              <a:gd name="connsiteY892" fmla="*/ 1855419 h 1855419"/>
              <a:gd name="connsiteX893" fmla="*/ 10213091 w 11218359"/>
              <a:gd name="connsiteY893" fmla="*/ 1855419 h 1855419"/>
              <a:gd name="connsiteX894" fmla="*/ 10224569 w 11218359"/>
              <a:gd name="connsiteY894" fmla="*/ 1855419 h 1855419"/>
              <a:gd name="connsiteX895" fmla="*/ 10235998 w 11218359"/>
              <a:gd name="connsiteY895" fmla="*/ 1855419 h 1855419"/>
              <a:gd name="connsiteX896" fmla="*/ 10247428 w 11218359"/>
              <a:gd name="connsiteY896" fmla="*/ 1855419 h 1855419"/>
              <a:gd name="connsiteX897" fmla="*/ 10258859 w 11218359"/>
              <a:gd name="connsiteY897" fmla="*/ 1855419 h 1855419"/>
              <a:gd name="connsiteX898" fmla="*/ 10270288 w 11218359"/>
              <a:gd name="connsiteY898" fmla="*/ 1855419 h 1855419"/>
              <a:gd name="connsiteX899" fmla="*/ 10281767 w 11218359"/>
              <a:gd name="connsiteY899" fmla="*/ 1855419 h 1855419"/>
              <a:gd name="connsiteX900" fmla="*/ 10293196 w 11218359"/>
              <a:gd name="connsiteY900" fmla="*/ 1855419 h 1855419"/>
              <a:gd name="connsiteX901" fmla="*/ 10304626 w 11218359"/>
              <a:gd name="connsiteY901" fmla="*/ 1855419 h 1855419"/>
              <a:gd name="connsiteX902" fmla="*/ 10316056 w 11218359"/>
              <a:gd name="connsiteY902" fmla="*/ 1855419 h 1855419"/>
              <a:gd name="connsiteX903" fmla="*/ 10327486 w 11218359"/>
              <a:gd name="connsiteY903" fmla="*/ 1855419 h 1855419"/>
              <a:gd name="connsiteX904" fmla="*/ 10338963 w 11218359"/>
              <a:gd name="connsiteY904" fmla="*/ 1855419 h 1855419"/>
              <a:gd name="connsiteX905" fmla="*/ 10350394 w 11218359"/>
              <a:gd name="connsiteY905" fmla="*/ 1855419 h 1855419"/>
              <a:gd name="connsiteX906" fmla="*/ 10361823 w 11218359"/>
              <a:gd name="connsiteY906" fmla="*/ 1855419 h 1855419"/>
              <a:gd name="connsiteX907" fmla="*/ 10373254 w 11218359"/>
              <a:gd name="connsiteY907" fmla="*/ 1855419 h 1855419"/>
              <a:gd name="connsiteX908" fmla="*/ 10384684 w 11218359"/>
              <a:gd name="connsiteY908" fmla="*/ 1855419 h 1855419"/>
              <a:gd name="connsiteX909" fmla="*/ 10396161 w 11218359"/>
              <a:gd name="connsiteY909" fmla="*/ 1855419 h 1855419"/>
              <a:gd name="connsiteX910" fmla="*/ 10407591 w 11218359"/>
              <a:gd name="connsiteY910" fmla="*/ 1855419 h 1855419"/>
              <a:gd name="connsiteX911" fmla="*/ 10419021 w 11218359"/>
              <a:gd name="connsiteY911" fmla="*/ 1855419 h 1855419"/>
              <a:gd name="connsiteX912" fmla="*/ 10430452 w 11218359"/>
              <a:gd name="connsiteY912" fmla="*/ 1855419 h 1855419"/>
              <a:gd name="connsiteX913" fmla="*/ 10441881 w 11218359"/>
              <a:gd name="connsiteY913" fmla="*/ 1855419 h 1855419"/>
              <a:gd name="connsiteX914" fmla="*/ 10453358 w 11218359"/>
              <a:gd name="connsiteY914" fmla="*/ 1855419 h 1855419"/>
              <a:gd name="connsiteX915" fmla="*/ 10464789 w 11218359"/>
              <a:gd name="connsiteY915" fmla="*/ 1855419 h 1855419"/>
              <a:gd name="connsiteX916" fmla="*/ 10476219 w 11218359"/>
              <a:gd name="connsiteY916" fmla="*/ 1855419 h 1855419"/>
              <a:gd name="connsiteX917" fmla="*/ 10487649 w 11218359"/>
              <a:gd name="connsiteY917" fmla="*/ 1855419 h 1855419"/>
              <a:gd name="connsiteX918" fmla="*/ 10499079 w 11218359"/>
              <a:gd name="connsiteY918" fmla="*/ 1855419 h 1855419"/>
              <a:gd name="connsiteX919" fmla="*/ 10510556 w 11218359"/>
              <a:gd name="connsiteY919" fmla="*/ 1855419 h 1855419"/>
              <a:gd name="connsiteX920" fmla="*/ 10521987 w 11218359"/>
              <a:gd name="connsiteY920" fmla="*/ 1855419 h 1855419"/>
              <a:gd name="connsiteX921" fmla="*/ 10533416 w 11218359"/>
              <a:gd name="connsiteY921" fmla="*/ 1855419 h 1855419"/>
              <a:gd name="connsiteX922" fmla="*/ 10544847 w 11218359"/>
              <a:gd name="connsiteY922" fmla="*/ 1855419 h 1855419"/>
              <a:gd name="connsiteX923" fmla="*/ 10556277 w 11218359"/>
              <a:gd name="connsiteY923" fmla="*/ 1855419 h 1855419"/>
              <a:gd name="connsiteX924" fmla="*/ 10567754 w 11218359"/>
              <a:gd name="connsiteY924" fmla="*/ 1855419 h 1855419"/>
              <a:gd name="connsiteX925" fmla="*/ 10579184 w 11218359"/>
              <a:gd name="connsiteY925" fmla="*/ 1855419 h 1855419"/>
              <a:gd name="connsiteX926" fmla="*/ 10590614 w 11218359"/>
              <a:gd name="connsiteY926" fmla="*/ 1855419 h 1855419"/>
              <a:gd name="connsiteX927" fmla="*/ 10602045 w 11218359"/>
              <a:gd name="connsiteY927" fmla="*/ 1855419 h 1855419"/>
              <a:gd name="connsiteX928" fmla="*/ 10613474 w 11218359"/>
              <a:gd name="connsiteY928" fmla="*/ 1855419 h 1855419"/>
              <a:gd name="connsiteX929" fmla="*/ 10624951 w 11218359"/>
              <a:gd name="connsiteY929" fmla="*/ 1855419 h 1855419"/>
              <a:gd name="connsiteX930" fmla="*/ 10636382 w 11218359"/>
              <a:gd name="connsiteY930" fmla="*/ 1855419 h 1855419"/>
              <a:gd name="connsiteX931" fmla="*/ 10647812 w 11218359"/>
              <a:gd name="connsiteY931" fmla="*/ 1855419 h 1855419"/>
              <a:gd name="connsiteX932" fmla="*/ 10659241 w 11218359"/>
              <a:gd name="connsiteY932" fmla="*/ 1855419 h 1855419"/>
              <a:gd name="connsiteX933" fmla="*/ 10670672 w 11218359"/>
              <a:gd name="connsiteY933" fmla="*/ 1855419 h 1855419"/>
              <a:gd name="connsiteX934" fmla="*/ 10682149 w 11218359"/>
              <a:gd name="connsiteY934" fmla="*/ 1855419 h 1855419"/>
              <a:gd name="connsiteX935" fmla="*/ 10693580 w 11218359"/>
              <a:gd name="connsiteY935" fmla="*/ 1855419 h 1855419"/>
              <a:gd name="connsiteX936" fmla="*/ 10705009 w 11218359"/>
              <a:gd name="connsiteY936" fmla="*/ 1855419 h 1855419"/>
              <a:gd name="connsiteX937" fmla="*/ 10716439 w 11218359"/>
              <a:gd name="connsiteY937" fmla="*/ 1855419 h 1855419"/>
              <a:gd name="connsiteX938" fmla="*/ 10727870 w 11218359"/>
              <a:gd name="connsiteY938" fmla="*/ 1855419 h 1855419"/>
              <a:gd name="connsiteX939" fmla="*/ 10739347 w 11218359"/>
              <a:gd name="connsiteY939" fmla="*/ 1855419 h 1855419"/>
              <a:gd name="connsiteX940" fmla="*/ 10750778 w 11218359"/>
              <a:gd name="connsiteY940" fmla="*/ 1855419 h 1855419"/>
              <a:gd name="connsiteX941" fmla="*/ 10762207 w 11218359"/>
              <a:gd name="connsiteY941" fmla="*/ 1855419 h 1855419"/>
              <a:gd name="connsiteX942" fmla="*/ 10773637 w 11218359"/>
              <a:gd name="connsiteY942" fmla="*/ 1855419 h 1855419"/>
              <a:gd name="connsiteX943" fmla="*/ 10785067 w 11218359"/>
              <a:gd name="connsiteY943" fmla="*/ 1855419 h 1855419"/>
              <a:gd name="connsiteX944" fmla="*/ 10796544 w 11218359"/>
              <a:gd name="connsiteY944" fmla="*/ 1855419 h 1855419"/>
              <a:gd name="connsiteX945" fmla="*/ 10807975 w 11218359"/>
              <a:gd name="connsiteY945" fmla="*/ 1855419 h 1855419"/>
              <a:gd name="connsiteX946" fmla="*/ 10819405 w 11218359"/>
              <a:gd name="connsiteY946" fmla="*/ 1855419 h 1855419"/>
              <a:gd name="connsiteX947" fmla="*/ 10830834 w 11218359"/>
              <a:gd name="connsiteY947" fmla="*/ 1855419 h 1855419"/>
              <a:gd name="connsiteX948" fmla="*/ 10842265 w 11218359"/>
              <a:gd name="connsiteY948" fmla="*/ 1855419 h 1855419"/>
              <a:gd name="connsiteX949" fmla="*/ 10853742 w 11218359"/>
              <a:gd name="connsiteY949" fmla="*/ 1855419 h 1855419"/>
              <a:gd name="connsiteX950" fmla="*/ 10865173 w 11218359"/>
              <a:gd name="connsiteY950" fmla="*/ 1855419 h 1855419"/>
              <a:gd name="connsiteX951" fmla="*/ 10876602 w 11218359"/>
              <a:gd name="connsiteY951" fmla="*/ 1855419 h 1855419"/>
              <a:gd name="connsiteX952" fmla="*/ 10888032 w 11218359"/>
              <a:gd name="connsiteY952" fmla="*/ 1855419 h 1855419"/>
              <a:gd name="connsiteX953" fmla="*/ 10899463 w 11218359"/>
              <a:gd name="connsiteY953" fmla="*/ 1855419 h 1855419"/>
              <a:gd name="connsiteX954" fmla="*/ 10910892 w 11218359"/>
              <a:gd name="connsiteY954" fmla="*/ 1855419 h 1855419"/>
              <a:gd name="connsiteX955" fmla="*/ 10922369 w 11218359"/>
              <a:gd name="connsiteY955" fmla="*/ 1855419 h 1855419"/>
              <a:gd name="connsiteX956" fmla="*/ 10933800 w 11218359"/>
              <a:gd name="connsiteY956" fmla="*/ 1855419 h 1855419"/>
              <a:gd name="connsiteX957" fmla="*/ 10945230 w 11218359"/>
              <a:gd name="connsiteY957" fmla="*/ 1855419 h 1855419"/>
              <a:gd name="connsiteX958" fmla="*/ 10956660 w 11218359"/>
              <a:gd name="connsiteY958" fmla="*/ 1855419 h 1855419"/>
              <a:gd name="connsiteX959" fmla="*/ 10968090 w 11218359"/>
              <a:gd name="connsiteY959" fmla="*/ 1855419 h 1855419"/>
              <a:gd name="connsiteX960" fmla="*/ 10979567 w 11218359"/>
              <a:gd name="connsiteY960" fmla="*/ 1855419 h 1855419"/>
              <a:gd name="connsiteX961" fmla="*/ 10990998 w 11218359"/>
              <a:gd name="connsiteY961" fmla="*/ 1855419 h 1855419"/>
              <a:gd name="connsiteX962" fmla="*/ 11002427 w 11218359"/>
              <a:gd name="connsiteY962" fmla="*/ 1855419 h 1855419"/>
              <a:gd name="connsiteX963" fmla="*/ 11013858 w 11218359"/>
              <a:gd name="connsiteY963" fmla="*/ 1855419 h 1855419"/>
              <a:gd name="connsiteX964" fmla="*/ 11025287 w 11218359"/>
              <a:gd name="connsiteY964" fmla="*/ 1855419 h 1855419"/>
              <a:gd name="connsiteX965" fmla="*/ 11036765 w 11218359"/>
              <a:gd name="connsiteY965" fmla="*/ 1855419 h 1855419"/>
              <a:gd name="connsiteX966" fmla="*/ 11048195 w 11218359"/>
              <a:gd name="connsiteY966" fmla="*/ 1855419 h 1855419"/>
              <a:gd name="connsiteX967" fmla="*/ 11059625 w 11218359"/>
              <a:gd name="connsiteY967" fmla="*/ 1855419 h 1855419"/>
              <a:gd name="connsiteX968" fmla="*/ 11071056 w 11218359"/>
              <a:gd name="connsiteY968" fmla="*/ 1855419 h 1855419"/>
              <a:gd name="connsiteX969" fmla="*/ 11082485 w 11218359"/>
              <a:gd name="connsiteY969" fmla="*/ 1855419 h 1855419"/>
              <a:gd name="connsiteX970" fmla="*/ 11093962 w 11218359"/>
              <a:gd name="connsiteY970" fmla="*/ 1855419 h 1855419"/>
              <a:gd name="connsiteX971" fmla="*/ 11105393 w 11218359"/>
              <a:gd name="connsiteY971" fmla="*/ 1855419 h 1855419"/>
              <a:gd name="connsiteX972" fmla="*/ 11116823 w 11218359"/>
              <a:gd name="connsiteY972" fmla="*/ 1855419 h 1855419"/>
              <a:gd name="connsiteX973" fmla="*/ 11128253 w 11218359"/>
              <a:gd name="connsiteY973" fmla="*/ 1855419 h 1855419"/>
              <a:gd name="connsiteX974" fmla="*/ 11139683 w 11218359"/>
              <a:gd name="connsiteY974" fmla="*/ 1855419 h 1855419"/>
              <a:gd name="connsiteX975" fmla="*/ 11151160 w 11218359"/>
              <a:gd name="connsiteY975" fmla="*/ 1855419 h 1855419"/>
              <a:gd name="connsiteX976" fmla="*/ 11162591 w 11218359"/>
              <a:gd name="connsiteY976" fmla="*/ 1855419 h 1855419"/>
              <a:gd name="connsiteX977" fmla="*/ 11174020 w 11218359"/>
              <a:gd name="connsiteY977" fmla="*/ 1855419 h 1855419"/>
              <a:gd name="connsiteX978" fmla="*/ 11185451 w 11218359"/>
              <a:gd name="connsiteY978" fmla="*/ 1855419 h 1855419"/>
              <a:gd name="connsiteX979" fmla="*/ 11196881 w 11218359"/>
              <a:gd name="connsiteY979" fmla="*/ 1855419 h 1855419"/>
              <a:gd name="connsiteX980" fmla="*/ 11208358 w 11218359"/>
              <a:gd name="connsiteY980" fmla="*/ 1855419 h 1855419"/>
              <a:gd name="connsiteX981" fmla="*/ 11218359 w 11218359"/>
              <a:gd name="connsiteY981" fmla="*/ 1855419 h 185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55419">
                <a:moveTo>
                  <a:pt x="0" y="1855419"/>
                </a:moveTo>
                <a:lnTo>
                  <a:pt x="9149" y="1855419"/>
                </a:lnTo>
                <a:lnTo>
                  <a:pt x="20588" y="1855419"/>
                </a:lnTo>
                <a:lnTo>
                  <a:pt x="32028" y="1855419"/>
                </a:lnTo>
                <a:lnTo>
                  <a:pt x="43467" y="1855419"/>
                </a:lnTo>
                <a:lnTo>
                  <a:pt x="54907" y="1855419"/>
                </a:lnTo>
                <a:lnTo>
                  <a:pt x="66346" y="1855419"/>
                </a:lnTo>
                <a:lnTo>
                  <a:pt x="77786" y="1855419"/>
                </a:lnTo>
                <a:lnTo>
                  <a:pt x="89225" y="1855419"/>
                </a:lnTo>
                <a:lnTo>
                  <a:pt x="100665" y="1855419"/>
                </a:lnTo>
                <a:lnTo>
                  <a:pt x="112104" y="1855419"/>
                </a:lnTo>
                <a:lnTo>
                  <a:pt x="123544" y="1855419"/>
                </a:lnTo>
                <a:lnTo>
                  <a:pt x="134979" y="1855419"/>
                </a:lnTo>
                <a:lnTo>
                  <a:pt x="146423" y="1855419"/>
                </a:lnTo>
                <a:lnTo>
                  <a:pt x="157858" y="1855419"/>
                </a:lnTo>
                <a:lnTo>
                  <a:pt x="169297" y="1855419"/>
                </a:lnTo>
                <a:lnTo>
                  <a:pt x="180737" y="1855419"/>
                </a:lnTo>
                <a:lnTo>
                  <a:pt x="192176" y="1855419"/>
                </a:lnTo>
                <a:lnTo>
                  <a:pt x="203616" y="1855419"/>
                </a:lnTo>
                <a:lnTo>
                  <a:pt x="215055" y="1855419"/>
                </a:lnTo>
                <a:lnTo>
                  <a:pt x="226495" y="1855419"/>
                </a:lnTo>
                <a:lnTo>
                  <a:pt x="237935" y="1855419"/>
                </a:lnTo>
                <a:lnTo>
                  <a:pt x="249374" y="1855419"/>
                </a:lnTo>
                <a:lnTo>
                  <a:pt x="260814" y="1855419"/>
                </a:lnTo>
                <a:lnTo>
                  <a:pt x="272253" y="1855419"/>
                </a:lnTo>
                <a:lnTo>
                  <a:pt x="283693" y="1855419"/>
                </a:lnTo>
                <a:lnTo>
                  <a:pt x="295132" y="1855419"/>
                </a:lnTo>
                <a:lnTo>
                  <a:pt x="306572" y="1855419"/>
                </a:lnTo>
                <a:lnTo>
                  <a:pt x="318011" y="1855419"/>
                </a:lnTo>
                <a:lnTo>
                  <a:pt x="329451" y="1855419"/>
                </a:lnTo>
                <a:lnTo>
                  <a:pt x="340890" y="1855419"/>
                </a:lnTo>
                <a:lnTo>
                  <a:pt x="352330" y="1855419"/>
                </a:lnTo>
                <a:lnTo>
                  <a:pt x="363769" y="1855419"/>
                </a:lnTo>
                <a:lnTo>
                  <a:pt x="375209" y="1855419"/>
                </a:lnTo>
                <a:lnTo>
                  <a:pt x="386648" y="1855419"/>
                </a:lnTo>
                <a:lnTo>
                  <a:pt x="398088" y="1855419"/>
                </a:lnTo>
                <a:lnTo>
                  <a:pt x="409527" y="1855419"/>
                </a:lnTo>
                <a:lnTo>
                  <a:pt x="420967" y="1855419"/>
                </a:lnTo>
                <a:lnTo>
                  <a:pt x="432406" y="1855419"/>
                </a:lnTo>
                <a:lnTo>
                  <a:pt x="443846" y="1855419"/>
                </a:lnTo>
                <a:lnTo>
                  <a:pt x="455285" y="1855419"/>
                </a:lnTo>
                <a:lnTo>
                  <a:pt x="466725" y="1855419"/>
                </a:lnTo>
                <a:lnTo>
                  <a:pt x="478165" y="1855419"/>
                </a:lnTo>
                <a:lnTo>
                  <a:pt x="489604" y="1855419"/>
                </a:lnTo>
                <a:lnTo>
                  <a:pt x="501044" y="1855419"/>
                </a:lnTo>
                <a:lnTo>
                  <a:pt x="512483" y="1855419"/>
                </a:lnTo>
                <a:lnTo>
                  <a:pt x="523923" y="1855419"/>
                </a:lnTo>
                <a:lnTo>
                  <a:pt x="535362" y="1855419"/>
                </a:lnTo>
                <a:lnTo>
                  <a:pt x="546802" y="1855419"/>
                </a:lnTo>
                <a:lnTo>
                  <a:pt x="558241" y="1855419"/>
                </a:lnTo>
                <a:lnTo>
                  <a:pt x="569681" y="1855419"/>
                </a:lnTo>
                <a:lnTo>
                  <a:pt x="581120" y="1855419"/>
                </a:lnTo>
                <a:lnTo>
                  <a:pt x="592560" y="1855419"/>
                </a:lnTo>
                <a:lnTo>
                  <a:pt x="603999" y="1855419"/>
                </a:lnTo>
                <a:lnTo>
                  <a:pt x="615439" y="1855419"/>
                </a:lnTo>
                <a:lnTo>
                  <a:pt x="626878" y="1855419"/>
                </a:lnTo>
                <a:lnTo>
                  <a:pt x="638318" y="1855419"/>
                </a:lnTo>
                <a:lnTo>
                  <a:pt x="649757" y="1855419"/>
                </a:lnTo>
                <a:lnTo>
                  <a:pt x="661192" y="1855419"/>
                </a:lnTo>
                <a:lnTo>
                  <a:pt x="672632" y="1855419"/>
                </a:lnTo>
                <a:lnTo>
                  <a:pt x="684071" y="1855419"/>
                </a:lnTo>
                <a:lnTo>
                  <a:pt x="695511" y="1855419"/>
                </a:lnTo>
                <a:lnTo>
                  <a:pt x="706950" y="1855419"/>
                </a:lnTo>
                <a:lnTo>
                  <a:pt x="718390" y="1855419"/>
                </a:lnTo>
                <a:lnTo>
                  <a:pt x="729829" y="1855419"/>
                </a:lnTo>
                <a:lnTo>
                  <a:pt x="741269" y="1855419"/>
                </a:lnTo>
                <a:lnTo>
                  <a:pt x="752708" y="1855419"/>
                </a:lnTo>
                <a:lnTo>
                  <a:pt x="764148" y="1855419"/>
                </a:lnTo>
                <a:lnTo>
                  <a:pt x="775587" y="1855419"/>
                </a:lnTo>
                <a:lnTo>
                  <a:pt x="787027" y="1855419"/>
                </a:lnTo>
                <a:lnTo>
                  <a:pt x="798467" y="1855419"/>
                </a:lnTo>
                <a:lnTo>
                  <a:pt x="809906" y="1855419"/>
                </a:lnTo>
                <a:lnTo>
                  <a:pt x="821346" y="1855419"/>
                </a:lnTo>
                <a:lnTo>
                  <a:pt x="832785" y="1855419"/>
                </a:lnTo>
                <a:lnTo>
                  <a:pt x="844225" y="1855419"/>
                </a:lnTo>
                <a:lnTo>
                  <a:pt x="855664" y="1855419"/>
                </a:lnTo>
                <a:lnTo>
                  <a:pt x="867104" y="1855419"/>
                </a:lnTo>
                <a:lnTo>
                  <a:pt x="878543" y="1855419"/>
                </a:lnTo>
                <a:lnTo>
                  <a:pt x="889983" y="1855419"/>
                </a:lnTo>
                <a:lnTo>
                  <a:pt x="901422" y="1855419"/>
                </a:lnTo>
                <a:lnTo>
                  <a:pt x="912862" y="1855419"/>
                </a:lnTo>
                <a:lnTo>
                  <a:pt x="924301" y="1855419"/>
                </a:lnTo>
                <a:lnTo>
                  <a:pt x="935741" y="1855419"/>
                </a:lnTo>
                <a:lnTo>
                  <a:pt x="947180" y="1855419"/>
                </a:lnTo>
                <a:lnTo>
                  <a:pt x="958620" y="1855419"/>
                </a:lnTo>
                <a:lnTo>
                  <a:pt x="970059" y="1855419"/>
                </a:lnTo>
                <a:lnTo>
                  <a:pt x="981499" y="1855419"/>
                </a:lnTo>
                <a:lnTo>
                  <a:pt x="992938" y="1855419"/>
                </a:lnTo>
                <a:lnTo>
                  <a:pt x="1004378" y="1855419"/>
                </a:lnTo>
                <a:lnTo>
                  <a:pt x="1015818" y="1855419"/>
                </a:lnTo>
                <a:lnTo>
                  <a:pt x="1027257" y="1855419"/>
                </a:lnTo>
                <a:lnTo>
                  <a:pt x="1038697" y="1855419"/>
                </a:lnTo>
                <a:lnTo>
                  <a:pt x="1050136" y="1855419"/>
                </a:lnTo>
                <a:lnTo>
                  <a:pt x="1061576" y="1855419"/>
                </a:lnTo>
                <a:lnTo>
                  <a:pt x="1073015" y="1855419"/>
                </a:lnTo>
                <a:lnTo>
                  <a:pt x="1084455" y="1855419"/>
                </a:lnTo>
                <a:lnTo>
                  <a:pt x="1095894" y="1855419"/>
                </a:lnTo>
                <a:lnTo>
                  <a:pt x="1107334" y="1855419"/>
                </a:lnTo>
                <a:lnTo>
                  <a:pt x="1118773" y="1855419"/>
                </a:lnTo>
                <a:lnTo>
                  <a:pt x="1130213" y="1855419"/>
                </a:lnTo>
                <a:lnTo>
                  <a:pt x="1141652" y="1855419"/>
                </a:lnTo>
                <a:lnTo>
                  <a:pt x="1153092" y="1855419"/>
                </a:lnTo>
                <a:lnTo>
                  <a:pt x="1164531" y="1855419"/>
                </a:lnTo>
                <a:lnTo>
                  <a:pt x="1175971" y="1855419"/>
                </a:lnTo>
                <a:lnTo>
                  <a:pt x="1187406" y="1855419"/>
                </a:lnTo>
                <a:lnTo>
                  <a:pt x="1198845" y="1855419"/>
                </a:lnTo>
                <a:lnTo>
                  <a:pt x="1210285" y="1855419"/>
                </a:lnTo>
                <a:lnTo>
                  <a:pt x="1221724" y="1855419"/>
                </a:lnTo>
                <a:lnTo>
                  <a:pt x="1233164" y="1855419"/>
                </a:lnTo>
                <a:lnTo>
                  <a:pt x="1244603" y="1855419"/>
                </a:lnTo>
                <a:lnTo>
                  <a:pt x="1256043" y="1855419"/>
                </a:lnTo>
                <a:lnTo>
                  <a:pt x="1267482" y="1855419"/>
                </a:lnTo>
                <a:lnTo>
                  <a:pt x="1278922" y="1855419"/>
                </a:lnTo>
                <a:lnTo>
                  <a:pt x="1290361" y="1855419"/>
                </a:lnTo>
                <a:lnTo>
                  <a:pt x="1301801" y="1855419"/>
                </a:lnTo>
                <a:lnTo>
                  <a:pt x="1313240" y="1855419"/>
                </a:lnTo>
                <a:lnTo>
                  <a:pt x="1324680" y="1855419"/>
                </a:lnTo>
                <a:lnTo>
                  <a:pt x="1336120" y="1855419"/>
                </a:lnTo>
                <a:lnTo>
                  <a:pt x="1347559" y="1855419"/>
                </a:lnTo>
                <a:lnTo>
                  <a:pt x="1358999" y="1855419"/>
                </a:lnTo>
                <a:lnTo>
                  <a:pt x="1370438" y="1855419"/>
                </a:lnTo>
                <a:lnTo>
                  <a:pt x="1381878" y="1855419"/>
                </a:lnTo>
                <a:lnTo>
                  <a:pt x="1393317" y="1855419"/>
                </a:lnTo>
                <a:lnTo>
                  <a:pt x="1404757" y="1855419"/>
                </a:lnTo>
                <a:lnTo>
                  <a:pt x="1416196" y="1855419"/>
                </a:lnTo>
                <a:lnTo>
                  <a:pt x="1427636" y="1855419"/>
                </a:lnTo>
                <a:lnTo>
                  <a:pt x="1439075" y="1855419"/>
                </a:lnTo>
                <a:lnTo>
                  <a:pt x="1450515" y="1855419"/>
                </a:lnTo>
                <a:lnTo>
                  <a:pt x="1461954" y="1855419"/>
                </a:lnTo>
                <a:lnTo>
                  <a:pt x="1473394" y="1855419"/>
                </a:lnTo>
                <a:lnTo>
                  <a:pt x="1484833" y="1855419"/>
                </a:lnTo>
                <a:lnTo>
                  <a:pt x="1496273" y="1855419"/>
                </a:lnTo>
                <a:lnTo>
                  <a:pt x="1507712" y="1855419"/>
                </a:lnTo>
                <a:lnTo>
                  <a:pt x="1519152" y="1855419"/>
                </a:lnTo>
                <a:lnTo>
                  <a:pt x="1530591" y="1855419"/>
                </a:lnTo>
                <a:lnTo>
                  <a:pt x="1542031" y="1855419"/>
                </a:lnTo>
                <a:lnTo>
                  <a:pt x="1553471" y="1855419"/>
                </a:lnTo>
                <a:lnTo>
                  <a:pt x="1564910" y="1855419"/>
                </a:lnTo>
                <a:lnTo>
                  <a:pt x="1576349" y="1855419"/>
                </a:lnTo>
                <a:lnTo>
                  <a:pt x="1587789" y="1855419"/>
                </a:lnTo>
                <a:lnTo>
                  <a:pt x="1599229" y="1855419"/>
                </a:lnTo>
                <a:lnTo>
                  <a:pt x="1610668" y="1855419"/>
                </a:lnTo>
                <a:lnTo>
                  <a:pt x="1622107" y="1855419"/>
                </a:lnTo>
                <a:lnTo>
                  <a:pt x="1633547" y="1855419"/>
                </a:lnTo>
                <a:lnTo>
                  <a:pt x="1644987" y="1855419"/>
                </a:lnTo>
                <a:lnTo>
                  <a:pt x="1656426" y="1855419"/>
                </a:lnTo>
                <a:lnTo>
                  <a:pt x="1667866" y="1855419"/>
                </a:lnTo>
                <a:lnTo>
                  <a:pt x="1679305" y="1855419"/>
                </a:lnTo>
                <a:lnTo>
                  <a:pt x="1690745" y="1855419"/>
                </a:lnTo>
                <a:lnTo>
                  <a:pt x="1702184" y="1855419"/>
                </a:lnTo>
                <a:lnTo>
                  <a:pt x="1713619" y="1855419"/>
                </a:lnTo>
                <a:lnTo>
                  <a:pt x="1725063" y="1855419"/>
                </a:lnTo>
                <a:lnTo>
                  <a:pt x="1736498" y="1855419"/>
                </a:lnTo>
                <a:lnTo>
                  <a:pt x="1747938" y="1855419"/>
                </a:lnTo>
                <a:lnTo>
                  <a:pt x="1759377" y="1855419"/>
                </a:lnTo>
                <a:lnTo>
                  <a:pt x="1770817" y="1855419"/>
                </a:lnTo>
                <a:lnTo>
                  <a:pt x="1782256" y="1855419"/>
                </a:lnTo>
                <a:lnTo>
                  <a:pt x="1793696" y="1855419"/>
                </a:lnTo>
                <a:lnTo>
                  <a:pt x="1805135" y="1855419"/>
                </a:lnTo>
                <a:lnTo>
                  <a:pt x="1816575" y="1855419"/>
                </a:lnTo>
                <a:lnTo>
                  <a:pt x="1828014" y="1855419"/>
                </a:lnTo>
                <a:lnTo>
                  <a:pt x="1839454" y="1855419"/>
                </a:lnTo>
                <a:lnTo>
                  <a:pt x="1850893" y="1855419"/>
                </a:lnTo>
                <a:lnTo>
                  <a:pt x="1862333" y="1855419"/>
                </a:lnTo>
                <a:lnTo>
                  <a:pt x="1873772" y="1855419"/>
                </a:lnTo>
                <a:lnTo>
                  <a:pt x="1885212" y="1855419"/>
                </a:lnTo>
                <a:lnTo>
                  <a:pt x="1896651" y="1855419"/>
                </a:lnTo>
                <a:lnTo>
                  <a:pt x="1908091" y="1855419"/>
                </a:lnTo>
                <a:lnTo>
                  <a:pt x="1919531" y="1855419"/>
                </a:lnTo>
                <a:lnTo>
                  <a:pt x="1930970" y="1855419"/>
                </a:lnTo>
                <a:lnTo>
                  <a:pt x="1942409" y="1855419"/>
                </a:lnTo>
                <a:lnTo>
                  <a:pt x="1953849" y="1855419"/>
                </a:lnTo>
                <a:lnTo>
                  <a:pt x="1965289" y="1855419"/>
                </a:lnTo>
                <a:lnTo>
                  <a:pt x="1976728" y="1855419"/>
                </a:lnTo>
                <a:lnTo>
                  <a:pt x="1988168" y="1855419"/>
                </a:lnTo>
                <a:lnTo>
                  <a:pt x="1999607" y="1855419"/>
                </a:lnTo>
                <a:lnTo>
                  <a:pt x="2011047" y="1855419"/>
                </a:lnTo>
                <a:lnTo>
                  <a:pt x="2022486" y="1855419"/>
                </a:lnTo>
                <a:lnTo>
                  <a:pt x="2033926" y="1855419"/>
                </a:lnTo>
                <a:lnTo>
                  <a:pt x="2045365" y="1855419"/>
                </a:lnTo>
                <a:lnTo>
                  <a:pt x="2056805" y="1855419"/>
                </a:lnTo>
                <a:lnTo>
                  <a:pt x="2068244" y="1855419"/>
                </a:lnTo>
                <a:lnTo>
                  <a:pt x="2079684" y="1855419"/>
                </a:lnTo>
                <a:lnTo>
                  <a:pt x="2091123" y="1855419"/>
                </a:lnTo>
                <a:lnTo>
                  <a:pt x="2102563" y="1855419"/>
                </a:lnTo>
                <a:lnTo>
                  <a:pt x="2114002" y="1855419"/>
                </a:lnTo>
                <a:lnTo>
                  <a:pt x="2125442" y="1855419"/>
                </a:lnTo>
                <a:lnTo>
                  <a:pt x="2136882" y="1855419"/>
                </a:lnTo>
                <a:lnTo>
                  <a:pt x="2148321" y="1855419"/>
                </a:lnTo>
                <a:lnTo>
                  <a:pt x="2159760" y="1855419"/>
                </a:lnTo>
                <a:lnTo>
                  <a:pt x="2171200" y="1855419"/>
                </a:lnTo>
                <a:lnTo>
                  <a:pt x="2182640" y="1855419"/>
                </a:lnTo>
                <a:lnTo>
                  <a:pt x="2194079" y="1855419"/>
                </a:lnTo>
                <a:lnTo>
                  <a:pt x="2205519" y="1855419"/>
                </a:lnTo>
                <a:lnTo>
                  <a:pt x="2216958" y="1855419"/>
                </a:lnTo>
                <a:lnTo>
                  <a:pt x="2228393" y="1855419"/>
                </a:lnTo>
                <a:lnTo>
                  <a:pt x="2239837" y="1855419"/>
                </a:lnTo>
                <a:lnTo>
                  <a:pt x="2251272" y="1855419"/>
                </a:lnTo>
                <a:lnTo>
                  <a:pt x="2262716" y="1855419"/>
                </a:lnTo>
                <a:lnTo>
                  <a:pt x="2274151" y="1855419"/>
                </a:lnTo>
                <a:lnTo>
                  <a:pt x="2285591" y="1855419"/>
                </a:lnTo>
                <a:lnTo>
                  <a:pt x="2297030" y="1855419"/>
                </a:lnTo>
                <a:lnTo>
                  <a:pt x="2308470" y="1855419"/>
                </a:lnTo>
                <a:lnTo>
                  <a:pt x="2319909" y="1855419"/>
                </a:lnTo>
                <a:lnTo>
                  <a:pt x="2331349" y="1855419"/>
                </a:lnTo>
                <a:lnTo>
                  <a:pt x="2342788" y="1855419"/>
                </a:lnTo>
                <a:lnTo>
                  <a:pt x="2354228" y="1855419"/>
                </a:lnTo>
                <a:lnTo>
                  <a:pt x="2365667" y="1855419"/>
                </a:lnTo>
                <a:lnTo>
                  <a:pt x="2377107" y="1855419"/>
                </a:lnTo>
                <a:lnTo>
                  <a:pt x="2388546" y="1855419"/>
                </a:lnTo>
                <a:lnTo>
                  <a:pt x="2399986" y="1855419"/>
                </a:lnTo>
                <a:lnTo>
                  <a:pt x="2411425" y="1855419"/>
                </a:lnTo>
                <a:lnTo>
                  <a:pt x="2422865" y="1855419"/>
                </a:lnTo>
                <a:lnTo>
                  <a:pt x="2434304" y="1855419"/>
                </a:lnTo>
                <a:lnTo>
                  <a:pt x="2445744" y="1855419"/>
                </a:lnTo>
                <a:lnTo>
                  <a:pt x="2457184" y="1855419"/>
                </a:lnTo>
                <a:lnTo>
                  <a:pt x="2468623" y="1855419"/>
                </a:lnTo>
                <a:lnTo>
                  <a:pt x="2480062" y="1855419"/>
                </a:lnTo>
                <a:lnTo>
                  <a:pt x="2491502" y="1855419"/>
                </a:lnTo>
                <a:lnTo>
                  <a:pt x="2502942" y="1855419"/>
                </a:lnTo>
                <a:lnTo>
                  <a:pt x="2514381" y="1855419"/>
                </a:lnTo>
                <a:lnTo>
                  <a:pt x="2525821" y="1855419"/>
                </a:lnTo>
                <a:lnTo>
                  <a:pt x="2537260" y="1855419"/>
                </a:lnTo>
                <a:lnTo>
                  <a:pt x="2548700" y="1855419"/>
                </a:lnTo>
                <a:lnTo>
                  <a:pt x="2560139" y="1855419"/>
                </a:lnTo>
                <a:lnTo>
                  <a:pt x="2571579" y="1855419"/>
                </a:lnTo>
                <a:lnTo>
                  <a:pt x="2583018" y="1855419"/>
                </a:lnTo>
                <a:lnTo>
                  <a:pt x="2594458" y="1855419"/>
                </a:lnTo>
                <a:lnTo>
                  <a:pt x="2605897" y="1855419"/>
                </a:lnTo>
                <a:lnTo>
                  <a:pt x="2617337" y="1855419"/>
                </a:lnTo>
                <a:lnTo>
                  <a:pt x="2628776" y="1855419"/>
                </a:lnTo>
                <a:lnTo>
                  <a:pt x="2640216" y="1855419"/>
                </a:lnTo>
                <a:lnTo>
                  <a:pt x="2651655" y="1855419"/>
                </a:lnTo>
                <a:lnTo>
                  <a:pt x="2663095" y="1855419"/>
                </a:lnTo>
                <a:lnTo>
                  <a:pt x="2674535" y="1855419"/>
                </a:lnTo>
                <a:lnTo>
                  <a:pt x="2685974" y="1855419"/>
                </a:lnTo>
                <a:lnTo>
                  <a:pt x="2697413" y="1855419"/>
                </a:lnTo>
                <a:lnTo>
                  <a:pt x="2708853" y="1855419"/>
                </a:lnTo>
                <a:lnTo>
                  <a:pt x="2720293" y="1855419"/>
                </a:lnTo>
                <a:lnTo>
                  <a:pt x="2731727" y="1855419"/>
                </a:lnTo>
                <a:lnTo>
                  <a:pt x="2743172" y="1855419"/>
                </a:lnTo>
                <a:lnTo>
                  <a:pt x="2754611" y="1855419"/>
                </a:lnTo>
                <a:lnTo>
                  <a:pt x="2766046" y="1855419"/>
                </a:lnTo>
                <a:lnTo>
                  <a:pt x="2777490" y="1855419"/>
                </a:lnTo>
                <a:lnTo>
                  <a:pt x="2788925" y="1855419"/>
                </a:lnTo>
                <a:lnTo>
                  <a:pt x="2800364" y="1855419"/>
                </a:lnTo>
                <a:lnTo>
                  <a:pt x="2811804" y="1855419"/>
                </a:lnTo>
                <a:lnTo>
                  <a:pt x="2823243" y="1855419"/>
                </a:lnTo>
                <a:lnTo>
                  <a:pt x="2834683" y="1855419"/>
                </a:lnTo>
                <a:lnTo>
                  <a:pt x="2846123" y="1855419"/>
                </a:lnTo>
                <a:lnTo>
                  <a:pt x="2857562" y="1855419"/>
                </a:lnTo>
                <a:lnTo>
                  <a:pt x="2869001" y="1855419"/>
                </a:lnTo>
                <a:lnTo>
                  <a:pt x="2880441" y="1855419"/>
                </a:lnTo>
                <a:lnTo>
                  <a:pt x="2891881" y="1855419"/>
                </a:lnTo>
                <a:lnTo>
                  <a:pt x="2903320" y="1855419"/>
                </a:lnTo>
                <a:lnTo>
                  <a:pt x="2914760" y="1855419"/>
                </a:lnTo>
                <a:lnTo>
                  <a:pt x="2926199" y="1855419"/>
                </a:lnTo>
                <a:lnTo>
                  <a:pt x="2937639" y="1855419"/>
                </a:lnTo>
                <a:lnTo>
                  <a:pt x="2949078" y="1855419"/>
                </a:lnTo>
                <a:lnTo>
                  <a:pt x="2960518" y="1855419"/>
                </a:lnTo>
                <a:lnTo>
                  <a:pt x="2971957" y="1855419"/>
                </a:lnTo>
                <a:lnTo>
                  <a:pt x="2983397" y="1855419"/>
                </a:lnTo>
                <a:lnTo>
                  <a:pt x="2994837" y="1855419"/>
                </a:lnTo>
                <a:lnTo>
                  <a:pt x="3006276" y="1855419"/>
                </a:lnTo>
                <a:lnTo>
                  <a:pt x="3017715" y="1855419"/>
                </a:lnTo>
                <a:lnTo>
                  <a:pt x="3029155" y="1855419"/>
                </a:lnTo>
                <a:lnTo>
                  <a:pt x="3040594" y="1855419"/>
                </a:lnTo>
                <a:lnTo>
                  <a:pt x="3052034" y="1855419"/>
                </a:lnTo>
                <a:lnTo>
                  <a:pt x="3063474" y="1855419"/>
                </a:lnTo>
                <a:lnTo>
                  <a:pt x="3074913" y="1855419"/>
                </a:lnTo>
                <a:lnTo>
                  <a:pt x="3086352" y="1855419"/>
                </a:lnTo>
                <a:lnTo>
                  <a:pt x="3097792" y="1855419"/>
                </a:lnTo>
                <a:lnTo>
                  <a:pt x="3109232" y="1855419"/>
                </a:lnTo>
                <a:lnTo>
                  <a:pt x="3120671" y="1855419"/>
                </a:lnTo>
                <a:lnTo>
                  <a:pt x="3132111" y="1855419"/>
                </a:lnTo>
                <a:lnTo>
                  <a:pt x="3143550" y="1855419"/>
                </a:lnTo>
                <a:lnTo>
                  <a:pt x="3154990" y="1855419"/>
                </a:lnTo>
                <a:lnTo>
                  <a:pt x="3166429" y="1855419"/>
                </a:lnTo>
                <a:lnTo>
                  <a:pt x="3177869" y="1855419"/>
                </a:lnTo>
                <a:lnTo>
                  <a:pt x="3189308" y="1855419"/>
                </a:lnTo>
                <a:lnTo>
                  <a:pt x="3200748" y="1855419"/>
                </a:lnTo>
                <a:lnTo>
                  <a:pt x="3212187" y="1855419"/>
                </a:lnTo>
                <a:lnTo>
                  <a:pt x="3223627" y="1855419"/>
                </a:lnTo>
                <a:lnTo>
                  <a:pt x="3235066" y="1855419"/>
                </a:lnTo>
                <a:lnTo>
                  <a:pt x="3246501" y="1855419"/>
                </a:lnTo>
                <a:lnTo>
                  <a:pt x="3257945" y="1855419"/>
                </a:lnTo>
                <a:lnTo>
                  <a:pt x="3269385" y="1855419"/>
                </a:lnTo>
                <a:lnTo>
                  <a:pt x="3280825" y="1855419"/>
                </a:lnTo>
                <a:lnTo>
                  <a:pt x="3292264" y="1855419"/>
                </a:lnTo>
                <a:lnTo>
                  <a:pt x="3303699" y="1855419"/>
                </a:lnTo>
                <a:lnTo>
                  <a:pt x="3315143" y="1855419"/>
                </a:lnTo>
                <a:lnTo>
                  <a:pt x="3326578" y="1855419"/>
                </a:lnTo>
                <a:lnTo>
                  <a:pt x="3338017" y="1855419"/>
                </a:lnTo>
                <a:lnTo>
                  <a:pt x="3349457" y="1855419"/>
                </a:lnTo>
                <a:lnTo>
                  <a:pt x="3360896" y="1855419"/>
                </a:lnTo>
                <a:lnTo>
                  <a:pt x="3372336" y="1855419"/>
                </a:lnTo>
                <a:lnTo>
                  <a:pt x="3383776" y="1855419"/>
                </a:lnTo>
                <a:lnTo>
                  <a:pt x="3395215" y="1855419"/>
                </a:lnTo>
                <a:lnTo>
                  <a:pt x="3406654" y="1855419"/>
                </a:lnTo>
                <a:lnTo>
                  <a:pt x="3418094" y="1855419"/>
                </a:lnTo>
                <a:lnTo>
                  <a:pt x="3429534" y="1855419"/>
                </a:lnTo>
                <a:lnTo>
                  <a:pt x="3440973" y="1855419"/>
                </a:lnTo>
                <a:lnTo>
                  <a:pt x="3452413" y="1855419"/>
                </a:lnTo>
                <a:lnTo>
                  <a:pt x="3463852" y="1855419"/>
                </a:lnTo>
                <a:lnTo>
                  <a:pt x="3475292" y="1855419"/>
                </a:lnTo>
                <a:lnTo>
                  <a:pt x="3486731" y="1855419"/>
                </a:lnTo>
                <a:lnTo>
                  <a:pt x="3498171" y="1855419"/>
                </a:lnTo>
                <a:lnTo>
                  <a:pt x="3509610" y="1855419"/>
                </a:lnTo>
                <a:lnTo>
                  <a:pt x="3521050" y="1855419"/>
                </a:lnTo>
                <a:lnTo>
                  <a:pt x="3532489" y="1855419"/>
                </a:lnTo>
                <a:lnTo>
                  <a:pt x="3543929" y="1855419"/>
                </a:lnTo>
                <a:lnTo>
                  <a:pt x="3555368" y="1855419"/>
                </a:lnTo>
                <a:lnTo>
                  <a:pt x="3566808" y="1855419"/>
                </a:lnTo>
                <a:lnTo>
                  <a:pt x="3578247" y="1855419"/>
                </a:lnTo>
                <a:lnTo>
                  <a:pt x="3589687" y="1855419"/>
                </a:lnTo>
                <a:lnTo>
                  <a:pt x="3601127" y="1855419"/>
                </a:lnTo>
                <a:lnTo>
                  <a:pt x="3612566" y="1855419"/>
                </a:lnTo>
                <a:lnTo>
                  <a:pt x="3624005" y="1855419"/>
                </a:lnTo>
                <a:lnTo>
                  <a:pt x="3635445" y="1855419"/>
                </a:lnTo>
                <a:lnTo>
                  <a:pt x="3646885" y="1855419"/>
                </a:lnTo>
                <a:lnTo>
                  <a:pt x="3658324" y="1855419"/>
                </a:lnTo>
                <a:lnTo>
                  <a:pt x="3669764" y="1855419"/>
                </a:lnTo>
                <a:lnTo>
                  <a:pt x="3681203" y="1855419"/>
                </a:lnTo>
                <a:lnTo>
                  <a:pt x="3692643" y="1855419"/>
                </a:lnTo>
                <a:lnTo>
                  <a:pt x="3704082" y="1855419"/>
                </a:lnTo>
                <a:lnTo>
                  <a:pt x="3715522" y="1855419"/>
                </a:lnTo>
                <a:lnTo>
                  <a:pt x="3726961" y="1855419"/>
                </a:lnTo>
                <a:lnTo>
                  <a:pt x="3738401" y="1855419"/>
                </a:lnTo>
                <a:lnTo>
                  <a:pt x="3749840" y="1855419"/>
                </a:lnTo>
                <a:lnTo>
                  <a:pt x="3761280" y="1855419"/>
                </a:lnTo>
                <a:lnTo>
                  <a:pt x="3772719" y="1855419"/>
                </a:lnTo>
                <a:lnTo>
                  <a:pt x="3784154" y="1855419"/>
                </a:lnTo>
                <a:lnTo>
                  <a:pt x="3795598" y="1855419"/>
                </a:lnTo>
                <a:lnTo>
                  <a:pt x="3807033" y="1855419"/>
                </a:lnTo>
                <a:lnTo>
                  <a:pt x="3818473" y="1855419"/>
                </a:lnTo>
                <a:lnTo>
                  <a:pt x="3829917" y="1855419"/>
                </a:lnTo>
                <a:lnTo>
                  <a:pt x="3841352" y="1855419"/>
                </a:lnTo>
                <a:lnTo>
                  <a:pt x="3852791" y="1855419"/>
                </a:lnTo>
                <a:lnTo>
                  <a:pt x="3864231" y="1855419"/>
                </a:lnTo>
                <a:lnTo>
                  <a:pt x="3875670" y="1855419"/>
                </a:lnTo>
                <a:lnTo>
                  <a:pt x="3887110" y="1855419"/>
                </a:lnTo>
                <a:lnTo>
                  <a:pt x="3898549" y="1855419"/>
                </a:lnTo>
                <a:lnTo>
                  <a:pt x="3909989" y="1855419"/>
                </a:lnTo>
                <a:lnTo>
                  <a:pt x="3921447" y="1855419"/>
                </a:lnTo>
                <a:lnTo>
                  <a:pt x="3932878" y="1855419"/>
                </a:lnTo>
                <a:lnTo>
                  <a:pt x="3944307" y="1855419"/>
                </a:lnTo>
                <a:lnTo>
                  <a:pt x="3955737" y="1855419"/>
                </a:lnTo>
                <a:lnTo>
                  <a:pt x="3967167" y="1855419"/>
                </a:lnTo>
                <a:lnTo>
                  <a:pt x="3978645" y="1855419"/>
                </a:lnTo>
                <a:lnTo>
                  <a:pt x="3990075" y="1855419"/>
                </a:lnTo>
                <a:lnTo>
                  <a:pt x="4001505" y="1855419"/>
                </a:lnTo>
                <a:lnTo>
                  <a:pt x="4012935" y="1855419"/>
                </a:lnTo>
                <a:lnTo>
                  <a:pt x="4024365" y="1855419"/>
                </a:lnTo>
                <a:lnTo>
                  <a:pt x="4035843" y="1855419"/>
                </a:lnTo>
                <a:lnTo>
                  <a:pt x="4047273" y="1855419"/>
                </a:lnTo>
                <a:lnTo>
                  <a:pt x="4058702" y="1855419"/>
                </a:lnTo>
                <a:lnTo>
                  <a:pt x="4070133" y="1855419"/>
                </a:lnTo>
                <a:lnTo>
                  <a:pt x="4081563" y="1855419"/>
                </a:lnTo>
                <a:lnTo>
                  <a:pt x="4093040" y="1855419"/>
                </a:lnTo>
                <a:lnTo>
                  <a:pt x="4104471" y="1855419"/>
                </a:lnTo>
                <a:lnTo>
                  <a:pt x="4115900" y="1855419"/>
                </a:lnTo>
                <a:lnTo>
                  <a:pt x="4127330" y="1855419"/>
                </a:lnTo>
                <a:lnTo>
                  <a:pt x="4138760" y="1855419"/>
                </a:lnTo>
                <a:lnTo>
                  <a:pt x="4150238" y="1855419"/>
                </a:lnTo>
                <a:lnTo>
                  <a:pt x="4161668" y="1855419"/>
                </a:lnTo>
                <a:lnTo>
                  <a:pt x="4173098" y="1855419"/>
                </a:lnTo>
                <a:lnTo>
                  <a:pt x="4184528" y="1855419"/>
                </a:lnTo>
                <a:lnTo>
                  <a:pt x="4195958" y="1855419"/>
                </a:lnTo>
                <a:lnTo>
                  <a:pt x="4207436" y="1855419"/>
                </a:lnTo>
                <a:lnTo>
                  <a:pt x="4218865" y="1855419"/>
                </a:lnTo>
                <a:lnTo>
                  <a:pt x="4230296" y="1855419"/>
                </a:lnTo>
                <a:lnTo>
                  <a:pt x="4241726" y="1855419"/>
                </a:lnTo>
                <a:lnTo>
                  <a:pt x="4253156" y="1855419"/>
                </a:lnTo>
                <a:lnTo>
                  <a:pt x="4264634" y="1855419"/>
                </a:lnTo>
                <a:lnTo>
                  <a:pt x="4276063" y="1855419"/>
                </a:lnTo>
                <a:lnTo>
                  <a:pt x="4287493" y="1855419"/>
                </a:lnTo>
                <a:lnTo>
                  <a:pt x="4298923" y="1855419"/>
                </a:lnTo>
                <a:lnTo>
                  <a:pt x="4310353" y="1855419"/>
                </a:lnTo>
                <a:lnTo>
                  <a:pt x="4321831" y="1855419"/>
                </a:lnTo>
                <a:lnTo>
                  <a:pt x="4333261" y="1855419"/>
                </a:lnTo>
                <a:lnTo>
                  <a:pt x="4344691" y="1855419"/>
                </a:lnTo>
                <a:lnTo>
                  <a:pt x="4356121" y="1855419"/>
                </a:lnTo>
                <a:lnTo>
                  <a:pt x="4367551" y="1855419"/>
                </a:lnTo>
                <a:lnTo>
                  <a:pt x="4379028" y="1855419"/>
                </a:lnTo>
                <a:lnTo>
                  <a:pt x="4390458" y="1855419"/>
                </a:lnTo>
                <a:lnTo>
                  <a:pt x="4401889" y="1855419"/>
                </a:lnTo>
                <a:lnTo>
                  <a:pt x="4413319" y="1855419"/>
                </a:lnTo>
                <a:lnTo>
                  <a:pt x="4424749" y="1855419"/>
                </a:lnTo>
                <a:lnTo>
                  <a:pt x="4436226" y="1855419"/>
                </a:lnTo>
                <a:lnTo>
                  <a:pt x="4447656" y="1855419"/>
                </a:lnTo>
                <a:lnTo>
                  <a:pt x="4459086" y="1855419"/>
                </a:lnTo>
                <a:lnTo>
                  <a:pt x="4470516" y="1855419"/>
                </a:lnTo>
                <a:lnTo>
                  <a:pt x="4481946" y="1855419"/>
                </a:lnTo>
                <a:lnTo>
                  <a:pt x="4493424" y="1855419"/>
                </a:lnTo>
                <a:lnTo>
                  <a:pt x="4504854" y="1855419"/>
                </a:lnTo>
                <a:lnTo>
                  <a:pt x="4516284" y="1855419"/>
                </a:lnTo>
                <a:lnTo>
                  <a:pt x="4527714" y="1855419"/>
                </a:lnTo>
                <a:lnTo>
                  <a:pt x="4539144" y="1855419"/>
                </a:lnTo>
                <a:lnTo>
                  <a:pt x="4550621" y="1855419"/>
                </a:lnTo>
                <a:lnTo>
                  <a:pt x="4562051" y="1855419"/>
                </a:lnTo>
                <a:lnTo>
                  <a:pt x="4573482" y="1855419"/>
                </a:lnTo>
                <a:lnTo>
                  <a:pt x="4584912" y="1855419"/>
                </a:lnTo>
                <a:lnTo>
                  <a:pt x="4596341" y="1855419"/>
                </a:lnTo>
                <a:lnTo>
                  <a:pt x="4607771" y="1855419"/>
                </a:lnTo>
                <a:lnTo>
                  <a:pt x="4619249" y="1855419"/>
                </a:lnTo>
                <a:lnTo>
                  <a:pt x="4630679" y="1855419"/>
                </a:lnTo>
                <a:lnTo>
                  <a:pt x="4642109" y="1855419"/>
                </a:lnTo>
                <a:lnTo>
                  <a:pt x="4653539" y="1855419"/>
                </a:lnTo>
                <a:lnTo>
                  <a:pt x="4664969" y="1855419"/>
                </a:lnTo>
                <a:lnTo>
                  <a:pt x="4676447" y="1855419"/>
                </a:lnTo>
                <a:lnTo>
                  <a:pt x="4687877" y="1855419"/>
                </a:lnTo>
                <a:lnTo>
                  <a:pt x="4699306" y="1855419"/>
                </a:lnTo>
                <a:lnTo>
                  <a:pt x="4710737" y="1855419"/>
                </a:lnTo>
                <a:lnTo>
                  <a:pt x="4722167" y="1855419"/>
                </a:lnTo>
                <a:lnTo>
                  <a:pt x="4733644" y="1855419"/>
                </a:lnTo>
                <a:lnTo>
                  <a:pt x="4745075" y="1855419"/>
                </a:lnTo>
                <a:lnTo>
                  <a:pt x="4756504" y="1855419"/>
                </a:lnTo>
                <a:lnTo>
                  <a:pt x="4767934" y="1855419"/>
                </a:lnTo>
                <a:lnTo>
                  <a:pt x="4779364" y="1855419"/>
                </a:lnTo>
                <a:lnTo>
                  <a:pt x="4790842" y="1855419"/>
                </a:lnTo>
                <a:lnTo>
                  <a:pt x="4802272" y="1855419"/>
                </a:lnTo>
                <a:lnTo>
                  <a:pt x="4813702" y="1855419"/>
                </a:lnTo>
                <a:lnTo>
                  <a:pt x="4825132" y="1855419"/>
                </a:lnTo>
                <a:lnTo>
                  <a:pt x="4836562" y="1855419"/>
                </a:lnTo>
                <a:lnTo>
                  <a:pt x="4848040" y="1855419"/>
                </a:lnTo>
                <a:lnTo>
                  <a:pt x="4859469" y="1855419"/>
                </a:lnTo>
                <a:lnTo>
                  <a:pt x="4870899" y="1855419"/>
                </a:lnTo>
                <a:lnTo>
                  <a:pt x="4882330" y="1855419"/>
                </a:lnTo>
                <a:lnTo>
                  <a:pt x="4893760" y="1855419"/>
                </a:lnTo>
                <a:lnTo>
                  <a:pt x="4905237" y="1855419"/>
                </a:lnTo>
                <a:lnTo>
                  <a:pt x="4916667" y="1855419"/>
                </a:lnTo>
                <a:lnTo>
                  <a:pt x="4928097" y="1855419"/>
                </a:lnTo>
                <a:lnTo>
                  <a:pt x="4939527" y="1855419"/>
                </a:lnTo>
                <a:lnTo>
                  <a:pt x="4950957" y="1855419"/>
                </a:lnTo>
                <a:lnTo>
                  <a:pt x="4962435" y="1855419"/>
                </a:lnTo>
                <a:lnTo>
                  <a:pt x="4973865" y="1855419"/>
                </a:lnTo>
                <a:lnTo>
                  <a:pt x="4985295" y="1855419"/>
                </a:lnTo>
                <a:lnTo>
                  <a:pt x="4996725" y="1855419"/>
                </a:lnTo>
                <a:lnTo>
                  <a:pt x="5008155" y="1855419"/>
                </a:lnTo>
                <a:lnTo>
                  <a:pt x="5019632" y="1855419"/>
                </a:lnTo>
                <a:lnTo>
                  <a:pt x="5031062" y="1855419"/>
                </a:lnTo>
                <a:lnTo>
                  <a:pt x="5042492" y="1855419"/>
                </a:lnTo>
                <a:lnTo>
                  <a:pt x="5053923" y="1855419"/>
                </a:lnTo>
                <a:lnTo>
                  <a:pt x="5065353" y="1855419"/>
                </a:lnTo>
                <a:lnTo>
                  <a:pt x="5076830" y="1855419"/>
                </a:lnTo>
                <a:lnTo>
                  <a:pt x="5088260" y="1855419"/>
                </a:lnTo>
                <a:lnTo>
                  <a:pt x="5099690" y="1855419"/>
                </a:lnTo>
                <a:lnTo>
                  <a:pt x="5111120" y="1855419"/>
                </a:lnTo>
                <a:lnTo>
                  <a:pt x="5122550" y="1855419"/>
                </a:lnTo>
                <a:lnTo>
                  <a:pt x="5134028" y="1855419"/>
                </a:lnTo>
                <a:lnTo>
                  <a:pt x="5145458" y="1855419"/>
                </a:lnTo>
                <a:lnTo>
                  <a:pt x="5156888" y="1855419"/>
                </a:lnTo>
                <a:lnTo>
                  <a:pt x="5168318" y="1855419"/>
                </a:lnTo>
                <a:lnTo>
                  <a:pt x="5179747" y="1855419"/>
                </a:lnTo>
                <a:lnTo>
                  <a:pt x="5191225" y="1855419"/>
                </a:lnTo>
                <a:lnTo>
                  <a:pt x="5202655" y="1855419"/>
                </a:lnTo>
                <a:lnTo>
                  <a:pt x="5214085" y="1855419"/>
                </a:lnTo>
                <a:lnTo>
                  <a:pt x="5225515" y="1855419"/>
                </a:lnTo>
                <a:lnTo>
                  <a:pt x="5236945" y="1855419"/>
                </a:lnTo>
                <a:lnTo>
                  <a:pt x="5248423" y="1855419"/>
                </a:lnTo>
                <a:lnTo>
                  <a:pt x="5259853" y="1855419"/>
                </a:lnTo>
                <a:lnTo>
                  <a:pt x="5271283" y="1855419"/>
                </a:lnTo>
                <a:lnTo>
                  <a:pt x="5282713" y="1855419"/>
                </a:lnTo>
                <a:lnTo>
                  <a:pt x="5294143" y="1855419"/>
                </a:lnTo>
                <a:lnTo>
                  <a:pt x="5305621" y="1855419"/>
                </a:lnTo>
                <a:lnTo>
                  <a:pt x="5317051" y="1855419"/>
                </a:lnTo>
                <a:lnTo>
                  <a:pt x="5328481" y="1855419"/>
                </a:lnTo>
                <a:lnTo>
                  <a:pt x="5339910" y="1855419"/>
                </a:lnTo>
                <a:lnTo>
                  <a:pt x="5351340" y="1855419"/>
                </a:lnTo>
                <a:lnTo>
                  <a:pt x="5362818" y="1855419"/>
                </a:lnTo>
                <a:lnTo>
                  <a:pt x="5374248" y="1855419"/>
                </a:lnTo>
                <a:lnTo>
                  <a:pt x="5385678" y="1855419"/>
                </a:lnTo>
                <a:lnTo>
                  <a:pt x="5397108" y="1855419"/>
                </a:lnTo>
                <a:lnTo>
                  <a:pt x="5408538" y="1855419"/>
                </a:lnTo>
                <a:lnTo>
                  <a:pt x="5420016" y="1855419"/>
                </a:lnTo>
                <a:lnTo>
                  <a:pt x="5431446" y="1855419"/>
                </a:lnTo>
                <a:lnTo>
                  <a:pt x="5442876" y="1855419"/>
                </a:lnTo>
                <a:lnTo>
                  <a:pt x="5454306" y="1855419"/>
                </a:lnTo>
                <a:lnTo>
                  <a:pt x="5465736" y="1855419"/>
                </a:lnTo>
                <a:lnTo>
                  <a:pt x="5477214" y="1855419"/>
                </a:lnTo>
                <a:lnTo>
                  <a:pt x="5488643" y="1855419"/>
                </a:lnTo>
                <a:lnTo>
                  <a:pt x="5500073" y="1855419"/>
                </a:lnTo>
                <a:lnTo>
                  <a:pt x="5511503" y="1855419"/>
                </a:lnTo>
                <a:lnTo>
                  <a:pt x="5522933" y="1855419"/>
                </a:lnTo>
                <a:lnTo>
                  <a:pt x="5534411" y="1855419"/>
                </a:lnTo>
                <a:lnTo>
                  <a:pt x="5545841" y="1855419"/>
                </a:lnTo>
                <a:lnTo>
                  <a:pt x="5557271" y="1855419"/>
                </a:lnTo>
                <a:lnTo>
                  <a:pt x="5568701" y="1855419"/>
                </a:lnTo>
                <a:lnTo>
                  <a:pt x="5580131" y="1855419"/>
                </a:lnTo>
                <a:lnTo>
                  <a:pt x="5591609" y="1855419"/>
                </a:lnTo>
                <a:lnTo>
                  <a:pt x="5603038" y="1855419"/>
                </a:lnTo>
                <a:lnTo>
                  <a:pt x="5614469" y="1855419"/>
                </a:lnTo>
                <a:lnTo>
                  <a:pt x="5625899" y="1855419"/>
                </a:lnTo>
                <a:lnTo>
                  <a:pt x="5637329" y="1855419"/>
                </a:lnTo>
                <a:lnTo>
                  <a:pt x="5648759" y="1855419"/>
                </a:lnTo>
                <a:lnTo>
                  <a:pt x="5660236" y="1855419"/>
                </a:lnTo>
                <a:lnTo>
                  <a:pt x="5671666" y="1855419"/>
                </a:lnTo>
                <a:lnTo>
                  <a:pt x="5683096" y="1855419"/>
                </a:lnTo>
                <a:lnTo>
                  <a:pt x="5694526" y="1855419"/>
                </a:lnTo>
                <a:lnTo>
                  <a:pt x="5705956" y="1855419"/>
                </a:lnTo>
                <a:lnTo>
                  <a:pt x="5717434" y="1855419"/>
                </a:lnTo>
                <a:lnTo>
                  <a:pt x="5728864" y="1855419"/>
                </a:lnTo>
                <a:lnTo>
                  <a:pt x="5740294" y="1855419"/>
                </a:lnTo>
                <a:lnTo>
                  <a:pt x="5751724" y="1855419"/>
                </a:lnTo>
                <a:lnTo>
                  <a:pt x="5763154" y="1855419"/>
                </a:lnTo>
                <a:lnTo>
                  <a:pt x="5774631" y="1855419"/>
                </a:lnTo>
                <a:lnTo>
                  <a:pt x="5786062" y="1855419"/>
                </a:lnTo>
                <a:lnTo>
                  <a:pt x="5797492" y="1855419"/>
                </a:lnTo>
                <a:lnTo>
                  <a:pt x="5808921" y="1855419"/>
                </a:lnTo>
                <a:lnTo>
                  <a:pt x="5820351" y="1855419"/>
                </a:lnTo>
                <a:lnTo>
                  <a:pt x="5831829" y="1855419"/>
                </a:lnTo>
                <a:lnTo>
                  <a:pt x="5843259" y="1855419"/>
                </a:lnTo>
                <a:lnTo>
                  <a:pt x="5854689" y="1855419"/>
                </a:lnTo>
                <a:lnTo>
                  <a:pt x="5866119" y="1855419"/>
                </a:lnTo>
                <a:lnTo>
                  <a:pt x="5877549" y="1855419"/>
                </a:lnTo>
                <a:lnTo>
                  <a:pt x="5889027" y="1855419"/>
                </a:lnTo>
                <a:lnTo>
                  <a:pt x="5900457" y="1855419"/>
                </a:lnTo>
                <a:lnTo>
                  <a:pt x="5911887" y="1855419"/>
                </a:lnTo>
                <a:lnTo>
                  <a:pt x="5923317" y="1855419"/>
                </a:lnTo>
                <a:lnTo>
                  <a:pt x="5934747" y="1855419"/>
                </a:lnTo>
                <a:lnTo>
                  <a:pt x="5946225" y="1855419"/>
                </a:lnTo>
                <a:lnTo>
                  <a:pt x="5957655" y="1855419"/>
                </a:lnTo>
                <a:lnTo>
                  <a:pt x="5969084" y="1855419"/>
                </a:lnTo>
                <a:lnTo>
                  <a:pt x="5980514" y="1855419"/>
                </a:lnTo>
                <a:lnTo>
                  <a:pt x="5991944" y="1855419"/>
                </a:lnTo>
                <a:lnTo>
                  <a:pt x="6003422" y="1855419"/>
                </a:lnTo>
                <a:lnTo>
                  <a:pt x="6014852" y="1855419"/>
                </a:lnTo>
                <a:lnTo>
                  <a:pt x="6026282" y="1855419"/>
                </a:lnTo>
                <a:lnTo>
                  <a:pt x="6037712" y="1855419"/>
                </a:lnTo>
                <a:lnTo>
                  <a:pt x="6049142" y="1855419"/>
                </a:lnTo>
                <a:lnTo>
                  <a:pt x="6060620" y="1855419"/>
                </a:lnTo>
                <a:lnTo>
                  <a:pt x="6072049" y="1855419"/>
                </a:lnTo>
                <a:lnTo>
                  <a:pt x="6083480" y="1855419"/>
                </a:lnTo>
                <a:lnTo>
                  <a:pt x="6094910" y="1855419"/>
                </a:lnTo>
                <a:lnTo>
                  <a:pt x="6106340" y="1855419"/>
                </a:lnTo>
                <a:lnTo>
                  <a:pt x="6117818" y="1855419"/>
                </a:lnTo>
                <a:lnTo>
                  <a:pt x="6129247" y="1855419"/>
                </a:lnTo>
                <a:lnTo>
                  <a:pt x="6140677" y="1855419"/>
                </a:lnTo>
                <a:lnTo>
                  <a:pt x="6152107" y="1855419"/>
                </a:lnTo>
                <a:lnTo>
                  <a:pt x="6163537" y="1855419"/>
                </a:lnTo>
                <a:lnTo>
                  <a:pt x="6175015" y="1855419"/>
                </a:lnTo>
                <a:lnTo>
                  <a:pt x="6186445" y="1855419"/>
                </a:lnTo>
                <a:lnTo>
                  <a:pt x="6197875" y="1855419"/>
                </a:lnTo>
                <a:lnTo>
                  <a:pt x="6209305" y="1855419"/>
                </a:lnTo>
                <a:lnTo>
                  <a:pt x="6220735" y="1855419"/>
                </a:lnTo>
                <a:lnTo>
                  <a:pt x="6232212" y="1855419"/>
                </a:lnTo>
                <a:lnTo>
                  <a:pt x="6243642" y="1855419"/>
                </a:lnTo>
                <a:lnTo>
                  <a:pt x="6255073" y="1855419"/>
                </a:lnTo>
                <a:lnTo>
                  <a:pt x="6266503" y="1855419"/>
                </a:lnTo>
                <a:lnTo>
                  <a:pt x="6277933" y="1855419"/>
                </a:lnTo>
                <a:lnTo>
                  <a:pt x="6289410" y="1855419"/>
                </a:lnTo>
                <a:lnTo>
                  <a:pt x="6300840" y="1855419"/>
                </a:lnTo>
                <a:lnTo>
                  <a:pt x="6312270" y="1855419"/>
                </a:lnTo>
                <a:lnTo>
                  <a:pt x="6323700" y="1855419"/>
                </a:lnTo>
                <a:lnTo>
                  <a:pt x="6335130" y="1855419"/>
                </a:lnTo>
                <a:lnTo>
                  <a:pt x="6346608" y="1855419"/>
                </a:lnTo>
                <a:lnTo>
                  <a:pt x="6358038" y="1855419"/>
                </a:lnTo>
                <a:lnTo>
                  <a:pt x="6369468" y="1855419"/>
                </a:lnTo>
                <a:lnTo>
                  <a:pt x="6380898" y="1855419"/>
                </a:lnTo>
                <a:lnTo>
                  <a:pt x="6392328" y="1855419"/>
                </a:lnTo>
                <a:lnTo>
                  <a:pt x="6403805" y="1855419"/>
                </a:lnTo>
                <a:lnTo>
                  <a:pt x="6415235" y="1855419"/>
                </a:lnTo>
                <a:lnTo>
                  <a:pt x="6426666" y="1855419"/>
                </a:lnTo>
                <a:lnTo>
                  <a:pt x="6438096" y="1855419"/>
                </a:lnTo>
                <a:lnTo>
                  <a:pt x="6449525" y="1855419"/>
                </a:lnTo>
                <a:lnTo>
                  <a:pt x="6461003" y="1855419"/>
                </a:lnTo>
                <a:lnTo>
                  <a:pt x="6472433" y="1855419"/>
                </a:lnTo>
                <a:lnTo>
                  <a:pt x="6483863" y="1855419"/>
                </a:lnTo>
                <a:lnTo>
                  <a:pt x="6495293" y="1855419"/>
                </a:lnTo>
                <a:lnTo>
                  <a:pt x="6506723" y="1855419"/>
                </a:lnTo>
                <a:lnTo>
                  <a:pt x="6518201" y="1597011"/>
                </a:lnTo>
                <a:lnTo>
                  <a:pt x="6529631" y="219345"/>
                </a:lnTo>
                <a:lnTo>
                  <a:pt x="6541061" y="605453"/>
                </a:lnTo>
                <a:lnTo>
                  <a:pt x="6552490" y="476251"/>
                </a:lnTo>
                <a:lnTo>
                  <a:pt x="6563921" y="575407"/>
                </a:lnTo>
                <a:lnTo>
                  <a:pt x="6575398" y="706109"/>
                </a:lnTo>
                <a:lnTo>
                  <a:pt x="6586828" y="476251"/>
                </a:lnTo>
                <a:lnTo>
                  <a:pt x="6598259" y="0"/>
                </a:lnTo>
                <a:lnTo>
                  <a:pt x="6609688" y="222350"/>
                </a:lnTo>
                <a:lnTo>
                  <a:pt x="6621118" y="386107"/>
                </a:lnTo>
                <a:lnTo>
                  <a:pt x="6632596" y="519819"/>
                </a:lnTo>
                <a:lnTo>
                  <a:pt x="6644026" y="811274"/>
                </a:lnTo>
                <a:lnTo>
                  <a:pt x="6655456" y="920950"/>
                </a:lnTo>
                <a:lnTo>
                  <a:pt x="6666886" y="426669"/>
                </a:lnTo>
                <a:lnTo>
                  <a:pt x="6678316" y="928460"/>
                </a:lnTo>
                <a:lnTo>
                  <a:pt x="6689794" y="1852414"/>
                </a:lnTo>
                <a:lnTo>
                  <a:pt x="6701224" y="1853919"/>
                </a:lnTo>
                <a:lnTo>
                  <a:pt x="6712653" y="1853919"/>
                </a:lnTo>
                <a:lnTo>
                  <a:pt x="6724083" y="1855419"/>
                </a:lnTo>
                <a:lnTo>
                  <a:pt x="6735514" y="1855419"/>
                </a:lnTo>
                <a:lnTo>
                  <a:pt x="6746944" y="1855419"/>
                </a:lnTo>
                <a:lnTo>
                  <a:pt x="6758421" y="1855419"/>
                </a:lnTo>
                <a:lnTo>
                  <a:pt x="6769851" y="1855419"/>
                </a:lnTo>
                <a:lnTo>
                  <a:pt x="6781281" y="1855419"/>
                </a:lnTo>
                <a:lnTo>
                  <a:pt x="6792711" y="1855419"/>
                </a:lnTo>
                <a:lnTo>
                  <a:pt x="6804141" y="1855419"/>
                </a:lnTo>
                <a:lnTo>
                  <a:pt x="6815619" y="1855419"/>
                </a:lnTo>
                <a:lnTo>
                  <a:pt x="6827049" y="1855419"/>
                </a:lnTo>
                <a:lnTo>
                  <a:pt x="6838479" y="1855419"/>
                </a:lnTo>
                <a:lnTo>
                  <a:pt x="6849909" y="1855419"/>
                </a:lnTo>
                <a:lnTo>
                  <a:pt x="6861339" y="1855419"/>
                </a:lnTo>
                <a:lnTo>
                  <a:pt x="6872816" y="1855419"/>
                </a:lnTo>
                <a:lnTo>
                  <a:pt x="6884246" y="1855419"/>
                </a:lnTo>
                <a:lnTo>
                  <a:pt x="6895676" y="1855419"/>
                </a:lnTo>
                <a:lnTo>
                  <a:pt x="6907107" y="1855419"/>
                </a:lnTo>
                <a:lnTo>
                  <a:pt x="6918537" y="1855419"/>
                </a:lnTo>
                <a:lnTo>
                  <a:pt x="6930014" y="1855419"/>
                </a:lnTo>
                <a:lnTo>
                  <a:pt x="6941444" y="1855419"/>
                </a:lnTo>
                <a:lnTo>
                  <a:pt x="6952874" y="1855419"/>
                </a:lnTo>
                <a:lnTo>
                  <a:pt x="6964304" y="1855419"/>
                </a:lnTo>
                <a:lnTo>
                  <a:pt x="6975734" y="1855419"/>
                </a:lnTo>
                <a:lnTo>
                  <a:pt x="6987212" y="1855419"/>
                </a:lnTo>
                <a:lnTo>
                  <a:pt x="6998642" y="1855419"/>
                </a:lnTo>
                <a:lnTo>
                  <a:pt x="7010072" y="1855419"/>
                </a:lnTo>
                <a:lnTo>
                  <a:pt x="7021502" y="1855419"/>
                </a:lnTo>
                <a:lnTo>
                  <a:pt x="7032931" y="1855419"/>
                </a:lnTo>
                <a:lnTo>
                  <a:pt x="7044409" y="1855419"/>
                </a:lnTo>
                <a:lnTo>
                  <a:pt x="7055839" y="1855419"/>
                </a:lnTo>
                <a:lnTo>
                  <a:pt x="7067269" y="1855419"/>
                </a:lnTo>
                <a:lnTo>
                  <a:pt x="7078700" y="1855419"/>
                </a:lnTo>
                <a:lnTo>
                  <a:pt x="7090129" y="1855419"/>
                </a:lnTo>
                <a:lnTo>
                  <a:pt x="7101607" y="1855419"/>
                </a:lnTo>
                <a:lnTo>
                  <a:pt x="7113037" y="1855419"/>
                </a:lnTo>
                <a:lnTo>
                  <a:pt x="7124467" y="1855419"/>
                </a:lnTo>
                <a:lnTo>
                  <a:pt x="7135897" y="1855419"/>
                </a:lnTo>
                <a:lnTo>
                  <a:pt x="7147327" y="1855419"/>
                </a:lnTo>
                <a:lnTo>
                  <a:pt x="7158805" y="1855419"/>
                </a:lnTo>
                <a:lnTo>
                  <a:pt x="7170235" y="1855419"/>
                </a:lnTo>
                <a:lnTo>
                  <a:pt x="7181665" y="1855419"/>
                </a:lnTo>
                <a:lnTo>
                  <a:pt x="7193094" y="1855419"/>
                </a:lnTo>
                <a:lnTo>
                  <a:pt x="7204524" y="1855419"/>
                </a:lnTo>
                <a:lnTo>
                  <a:pt x="7216002" y="1855419"/>
                </a:lnTo>
                <a:lnTo>
                  <a:pt x="7227432" y="1855419"/>
                </a:lnTo>
                <a:lnTo>
                  <a:pt x="7238862" y="1855419"/>
                </a:lnTo>
                <a:lnTo>
                  <a:pt x="7250292" y="1855419"/>
                </a:lnTo>
                <a:lnTo>
                  <a:pt x="7261722" y="1855419"/>
                </a:lnTo>
                <a:lnTo>
                  <a:pt x="7273200" y="1855419"/>
                </a:lnTo>
                <a:lnTo>
                  <a:pt x="7284630" y="1855419"/>
                </a:lnTo>
                <a:lnTo>
                  <a:pt x="7296060" y="1855419"/>
                </a:lnTo>
                <a:lnTo>
                  <a:pt x="7307490" y="1855419"/>
                </a:lnTo>
                <a:lnTo>
                  <a:pt x="7318920" y="1855419"/>
                </a:lnTo>
                <a:lnTo>
                  <a:pt x="7330398" y="1855419"/>
                </a:lnTo>
                <a:lnTo>
                  <a:pt x="7341828" y="1855419"/>
                </a:lnTo>
                <a:lnTo>
                  <a:pt x="7353257" y="1855419"/>
                </a:lnTo>
                <a:lnTo>
                  <a:pt x="7364687" y="1855419"/>
                </a:lnTo>
                <a:lnTo>
                  <a:pt x="7376117" y="1855419"/>
                </a:lnTo>
                <a:lnTo>
                  <a:pt x="7387595" y="1855419"/>
                </a:lnTo>
                <a:lnTo>
                  <a:pt x="7399025" y="1855419"/>
                </a:lnTo>
                <a:lnTo>
                  <a:pt x="7410455" y="1855419"/>
                </a:lnTo>
                <a:lnTo>
                  <a:pt x="7421885" y="1855419"/>
                </a:lnTo>
                <a:lnTo>
                  <a:pt x="7433315" y="1855419"/>
                </a:lnTo>
                <a:lnTo>
                  <a:pt x="7444793" y="1855419"/>
                </a:lnTo>
                <a:lnTo>
                  <a:pt x="7456222" y="1855419"/>
                </a:lnTo>
                <a:lnTo>
                  <a:pt x="7467653" y="1855419"/>
                </a:lnTo>
                <a:lnTo>
                  <a:pt x="7479083" y="1855419"/>
                </a:lnTo>
                <a:lnTo>
                  <a:pt x="7490513" y="1855419"/>
                </a:lnTo>
                <a:lnTo>
                  <a:pt x="7501990" y="1855419"/>
                </a:lnTo>
                <a:lnTo>
                  <a:pt x="7513420" y="1855419"/>
                </a:lnTo>
                <a:lnTo>
                  <a:pt x="7524850" y="1855419"/>
                </a:lnTo>
                <a:lnTo>
                  <a:pt x="7536280" y="1855419"/>
                </a:lnTo>
                <a:lnTo>
                  <a:pt x="7547710" y="1855419"/>
                </a:lnTo>
                <a:lnTo>
                  <a:pt x="7559188" y="1855419"/>
                </a:lnTo>
                <a:lnTo>
                  <a:pt x="7570618" y="1855419"/>
                </a:lnTo>
                <a:lnTo>
                  <a:pt x="7582048" y="1855419"/>
                </a:lnTo>
                <a:lnTo>
                  <a:pt x="7593478" y="1855419"/>
                </a:lnTo>
                <a:lnTo>
                  <a:pt x="7604908" y="1855419"/>
                </a:lnTo>
                <a:lnTo>
                  <a:pt x="7616385" y="1855419"/>
                </a:lnTo>
                <a:lnTo>
                  <a:pt x="7627815" y="1855419"/>
                </a:lnTo>
                <a:lnTo>
                  <a:pt x="7639246" y="1855419"/>
                </a:lnTo>
                <a:lnTo>
                  <a:pt x="7650676" y="1855419"/>
                </a:lnTo>
                <a:lnTo>
                  <a:pt x="7662106" y="1855419"/>
                </a:lnTo>
                <a:lnTo>
                  <a:pt x="7673583" y="1855419"/>
                </a:lnTo>
                <a:lnTo>
                  <a:pt x="7685013" y="1855419"/>
                </a:lnTo>
                <a:lnTo>
                  <a:pt x="7696443" y="1855419"/>
                </a:lnTo>
                <a:lnTo>
                  <a:pt x="7707873" y="1855419"/>
                </a:lnTo>
                <a:lnTo>
                  <a:pt x="7719303" y="1855419"/>
                </a:lnTo>
                <a:lnTo>
                  <a:pt x="7730733" y="1855419"/>
                </a:lnTo>
                <a:lnTo>
                  <a:pt x="7742211" y="1855419"/>
                </a:lnTo>
                <a:lnTo>
                  <a:pt x="7753641" y="1855419"/>
                </a:lnTo>
                <a:lnTo>
                  <a:pt x="7765071" y="1855419"/>
                </a:lnTo>
                <a:lnTo>
                  <a:pt x="7776501" y="1855419"/>
                </a:lnTo>
                <a:lnTo>
                  <a:pt x="7787931" y="1855419"/>
                </a:lnTo>
                <a:lnTo>
                  <a:pt x="7799408" y="1855419"/>
                </a:lnTo>
                <a:lnTo>
                  <a:pt x="7810839" y="1855419"/>
                </a:lnTo>
                <a:lnTo>
                  <a:pt x="7822268" y="1855419"/>
                </a:lnTo>
                <a:lnTo>
                  <a:pt x="7833698" y="1855419"/>
                </a:lnTo>
                <a:lnTo>
                  <a:pt x="7845128" y="1855419"/>
                </a:lnTo>
                <a:lnTo>
                  <a:pt x="7856606" y="1855419"/>
                </a:lnTo>
                <a:lnTo>
                  <a:pt x="7868036" y="1855419"/>
                </a:lnTo>
                <a:lnTo>
                  <a:pt x="7879466" y="1855419"/>
                </a:lnTo>
                <a:lnTo>
                  <a:pt x="7890896" y="1855419"/>
                </a:lnTo>
                <a:lnTo>
                  <a:pt x="7902326" y="1855419"/>
                </a:lnTo>
                <a:lnTo>
                  <a:pt x="7913804" y="1855419"/>
                </a:lnTo>
                <a:lnTo>
                  <a:pt x="7925234" y="1855419"/>
                </a:lnTo>
                <a:lnTo>
                  <a:pt x="7936663" y="1855419"/>
                </a:lnTo>
                <a:lnTo>
                  <a:pt x="7948094" y="1855419"/>
                </a:lnTo>
                <a:lnTo>
                  <a:pt x="7959524" y="1855419"/>
                </a:lnTo>
                <a:lnTo>
                  <a:pt x="7971001" y="1855419"/>
                </a:lnTo>
                <a:lnTo>
                  <a:pt x="7982431" y="1855419"/>
                </a:lnTo>
                <a:lnTo>
                  <a:pt x="7993861" y="1855419"/>
                </a:lnTo>
                <a:lnTo>
                  <a:pt x="8005291" y="1855419"/>
                </a:lnTo>
                <a:lnTo>
                  <a:pt x="8016721" y="1855419"/>
                </a:lnTo>
                <a:lnTo>
                  <a:pt x="8028199" y="1855419"/>
                </a:lnTo>
                <a:lnTo>
                  <a:pt x="8039629" y="1855419"/>
                </a:lnTo>
                <a:lnTo>
                  <a:pt x="8051059" y="1855419"/>
                </a:lnTo>
                <a:lnTo>
                  <a:pt x="8062489" y="1855419"/>
                </a:lnTo>
                <a:lnTo>
                  <a:pt x="8073919" y="1855419"/>
                </a:lnTo>
                <a:lnTo>
                  <a:pt x="8085396" y="1855419"/>
                </a:lnTo>
                <a:lnTo>
                  <a:pt x="8096826" y="1855419"/>
                </a:lnTo>
                <a:lnTo>
                  <a:pt x="8108256" y="1855419"/>
                </a:lnTo>
                <a:lnTo>
                  <a:pt x="8119687" y="1855419"/>
                </a:lnTo>
                <a:lnTo>
                  <a:pt x="8131117" y="1855419"/>
                </a:lnTo>
                <a:lnTo>
                  <a:pt x="8142594" y="1855419"/>
                </a:lnTo>
                <a:lnTo>
                  <a:pt x="8154024" y="1855419"/>
                </a:lnTo>
                <a:lnTo>
                  <a:pt x="8165454" y="1855419"/>
                </a:lnTo>
                <a:lnTo>
                  <a:pt x="8176884" y="1855419"/>
                </a:lnTo>
                <a:lnTo>
                  <a:pt x="8188314" y="1855419"/>
                </a:lnTo>
                <a:lnTo>
                  <a:pt x="8199792" y="1855419"/>
                </a:lnTo>
                <a:lnTo>
                  <a:pt x="8211222" y="1855419"/>
                </a:lnTo>
                <a:lnTo>
                  <a:pt x="8222652" y="1855419"/>
                </a:lnTo>
                <a:lnTo>
                  <a:pt x="8234082" y="1855419"/>
                </a:lnTo>
                <a:lnTo>
                  <a:pt x="8245512" y="1855419"/>
                </a:lnTo>
                <a:lnTo>
                  <a:pt x="8256989" y="1855419"/>
                </a:lnTo>
                <a:lnTo>
                  <a:pt x="8268419" y="1855419"/>
                </a:lnTo>
                <a:lnTo>
                  <a:pt x="8279850" y="1855419"/>
                </a:lnTo>
                <a:lnTo>
                  <a:pt x="8291280" y="1855419"/>
                </a:lnTo>
                <a:lnTo>
                  <a:pt x="8302709" y="1855419"/>
                </a:lnTo>
                <a:lnTo>
                  <a:pt x="8314187" y="1855419"/>
                </a:lnTo>
                <a:lnTo>
                  <a:pt x="8325617" y="1855419"/>
                </a:lnTo>
                <a:lnTo>
                  <a:pt x="8337047" y="1855419"/>
                </a:lnTo>
                <a:lnTo>
                  <a:pt x="8348477" y="1855419"/>
                </a:lnTo>
                <a:lnTo>
                  <a:pt x="8359907" y="1855419"/>
                </a:lnTo>
                <a:lnTo>
                  <a:pt x="8371385" y="1855419"/>
                </a:lnTo>
                <a:lnTo>
                  <a:pt x="8382815" y="1855419"/>
                </a:lnTo>
                <a:lnTo>
                  <a:pt x="8394245" y="1855419"/>
                </a:lnTo>
                <a:lnTo>
                  <a:pt x="8405674" y="1855419"/>
                </a:lnTo>
                <a:lnTo>
                  <a:pt x="8417104" y="1855419"/>
                </a:lnTo>
                <a:lnTo>
                  <a:pt x="8428582" y="1855419"/>
                </a:lnTo>
                <a:lnTo>
                  <a:pt x="8440012" y="1855419"/>
                </a:lnTo>
                <a:lnTo>
                  <a:pt x="8451442" y="1855419"/>
                </a:lnTo>
                <a:lnTo>
                  <a:pt x="8462872" y="1855419"/>
                </a:lnTo>
                <a:lnTo>
                  <a:pt x="8474302" y="1855419"/>
                </a:lnTo>
                <a:lnTo>
                  <a:pt x="8485780" y="1855419"/>
                </a:lnTo>
                <a:lnTo>
                  <a:pt x="8497210" y="1855419"/>
                </a:lnTo>
                <a:lnTo>
                  <a:pt x="8508640" y="1855419"/>
                </a:lnTo>
                <a:lnTo>
                  <a:pt x="8520069" y="1855419"/>
                </a:lnTo>
                <a:lnTo>
                  <a:pt x="8531500" y="1855419"/>
                </a:lnTo>
                <a:lnTo>
                  <a:pt x="8542977" y="1855419"/>
                </a:lnTo>
                <a:lnTo>
                  <a:pt x="8554407" y="1855419"/>
                </a:lnTo>
                <a:lnTo>
                  <a:pt x="8565837" y="1855419"/>
                </a:lnTo>
                <a:lnTo>
                  <a:pt x="8577267" y="1855419"/>
                </a:lnTo>
                <a:lnTo>
                  <a:pt x="8588697" y="1855419"/>
                </a:lnTo>
                <a:lnTo>
                  <a:pt x="8600175" y="1855419"/>
                </a:lnTo>
                <a:lnTo>
                  <a:pt x="8611605" y="1855419"/>
                </a:lnTo>
                <a:lnTo>
                  <a:pt x="8623035" y="1855419"/>
                </a:lnTo>
                <a:lnTo>
                  <a:pt x="8634465" y="1855419"/>
                </a:lnTo>
                <a:lnTo>
                  <a:pt x="8645895" y="1855419"/>
                </a:lnTo>
                <a:lnTo>
                  <a:pt x="8657373" y="1855419"/>
                </a:lnTo>
                <a:lnTo>
                  <a:pt x="8668802" y="1855419"/>
                </a:lnTo>
                <a:lnTo>
                  <a:pt x="8680232" y="1855419"/>
                </a:lnTo>
                <a:lnTo>
                  <a:pt x="8691662" y="1855419"/>
                </a:lnTo>
                <a:lnTo>
                  <a:pt x="8703093" y="1855419"/>
                </a:lnTo>
                <a:lnTo>
                  <a:pt x="8714570" y="1855419"/>
                </a:lnTo>
                <a:lnTo>
                  <a:pt x="8726000" y="1855419"/>
                </a:lnTo>
                <a:lnTo>
                  <a:pt x="8737430" y="1855419"/>
                </a:lnTo>
                <a:lnTo>
                  <a:pt x="8748860" y="1855419"/>
                </a:lnTo>
                <a:lnTo>
                  <a:pt x="8760290" y="1855419"/>
                </a:lnTo>
                <a:lnTo>
                  <a:pt x="8771768" y="1855419"/>
                </a:lnTo>
                <a:lnTo>
                  <a:pt x="8783198" y="1855419"/>
                </a:lnTo>
                <a:lnTo>
                  <a:pt x="8794628" y="1855419"/>
                </a:lnTo>
                <a:lnTo>
                  <a:pt x="8806058" y="1855419"/>
                </a:lnTo>
                <a:lnTo>
                  <a:pt x="8817488" y="1855419"/>
                </a:lnTo>
                <a:lnTo>
                  <a:pt x="8828918" y="1855419"/>
                </a:lnTo>
                <a:lnTo>
                  <a:pt x="8840395" y="1855419"/>
                </a:lnTo>
                <a:lnTo>
                  <a:pt x="8851825" y="1855419"/>
                </a:lnTo>
                <a:lnTo>
                  <a:pt x="8863256" y="1855419"/>
                </a:lnTo>
                <a:lnTo>
                  <a:pt x="8874686" y="1855419"/>
                </a:lnTo>
                <a:lnTo>
                  <a:pt x="8886115" y="1855419"/>
                </a:lnTo>
                <a:lnTo>
                  <a:pt x="8897593" y="1855419"/>
                </a:lnTo>
                <a:lnTo>
                  <a:pt x="8909022" y="1855419"/>
                </a:lnTo>
                <a:lnTo>
                  <a:pt x="8920453" y="1855419"/>
                </a:lnTo>
                <a:lnTo>
                  <a:pt x="8931883" y="1855419"/>
                </a:lnTo>
                <a:lnTo>
                  <a:pt x="8943313" y="1855419"/>
                </a:lnTo>
                <a:lnTo>
                  <a:pt x="8954791" y="1855419"/>
                </a:lnTo>
                <a:lnTo>
                  <a:pt x="8966220" y="1855419"/>
                </a:lnTo>
                <a:lnTo>
                  <a:pt x="8977651" y="1855419"/>
                </a:lnTo>
                <a:lnTo>
                  <a:pt x="8989080" y="1855419"/>
                </a:lnTo>
                <a:lnTo>
                  <a:pt x="9000511" y="1855419"/>
                </a:lnTo>
                <a:lnTo>
                  <a:pt x="9011988" y="1855419"/>
                </a:lnTo>
                <a:lnTo>
                  <a:pt x="9023418" y="1855419"/>
                </a:lnTo>
                <a:lnTo>
                  <a:pt x="9034849" y="1855419"/>
                </a:lnTo>
                <a:lnTo>
                  <a:pt x="9046278" y="1855419"/>
                </a:lnTo>
                <a:lnTo>
                  <a:pt x="9057709" y="1855419"/>
                </a:lnTo>
                <a:lnTo>
                  <a:pt x="9069186" y="1855419"/>
                </a:lnTo>
                <a:lnTo>
                  <a:pt x="9080615" y="1855419"/>
                </a:lnTo>
                <a:lnTo>
                  <a:pt x="9092046" y="1855419"/>
                </a:lnTo>
                <a:lnTo>
                  <a:pt x="9103476" y="1855419"/>
                </a:lnTo>
                <a:lnTo>
                  <a:pt x="9114906" y="1855419"/>
                </a:lnTo>
                <a:lnTo>
                  <a:pt x="9126384" y="1855419"/>
                </a:lnTo>
                <a:lnTo>
                  <a:pt x="9137813" y="1855419"/>
                </a:lnTo>
                <a:lnTo>
                  <a:pt x="9149244" y="1855419"/>
                </a:lnTo>
                <a:lnTo>
                  <a:pt x="9160673" y="1855419"/>
                </a:lnTo>
                <a:lnTo>
                  <a:pt x="9172104" y="1855419"/>
                </a:lnTo>
                <a:lnTo>
                  <a:pt x="9183581" y="1855419"/>
                </a:lnTo>
                <a:lnTo>
                  <a:pt x="9195011" y="1855419"/>
                </a:lnTo>
                <a:lnTo>
                  <a:pt x="9206442" y="1855419"/>
                </a:lnTo>
                <a:lnTo>
                  <a:pt x="9217871" y="1855419"/>
                </a:lnTo>
                <a:lnTo>
                  <a:pt x="9229301" y="1855419"/>
                </a:lnTo>
                <a:lnTo>
                  <a:pt x="9240779" y="1855419"/>
                </a:lnTo>
                <a:lnTo>
                  <a:pt x="9252209" y="1855419"/>
                </a:lnTo>
                <a:lnTo>
                  <a:pt x="9263639" y="1855419"/>
                </a:lnTo>
                <a:lnTo>
                  <a:pt x="9275069" y="1855419"/>
                </a:lnTo>
                <a:lnTo>
                  <a:pt x="9286498" y="1855419"/>
                </a:lnTo>
                <a:lnTo>
                  <a:pt x="9297977" y="1855419"/>
                </a:lnTo>
                <a:lnTo>
                  <a:pt x="9309406" y="1855419"/>
                </a:lnTo>
                <a:lnTo>
                  <a:pt x="9320837" y="1855419"/>
                </a:lnTo>
                <a:lnTo>
                  <a:pt x="9332266" y="1855419"/>
                </a:lnTo>
                <a:lnTo>
                  <a:pt x="9343696" y="1855419"/>
                </a:lnTo>
                <a:lnTo>
                  <a:pt x="9355174" y="1855419"/>
                </a:lnTo>
                <a:lnTo>
                  <a:pt x="9366604" y="1855419"/>
                </a:lnTo>
                <a:lnTo>
                  <a:pt x="9378035" y="1855419"/>
                </a:lnTo>
                <a:lnTo>
                  <a:pt x="9389464" y="1855419"/>
                </a:lnTo>
                <a:lnTo>
                  <a:pt x="9400894" y="1855419"/>
                </a:lnTo>
                <a:lnTo>
                  <a:pt x="9412372" y="1855419"/>
                </a:lnTo>
                <a:lnTo>
                  <a:pt x="9423802" y="1855419"/>
                </a:lnTo>
                <a:lnTo>
                  <a:pt x="9435232" y="1855419"/>
                </a:lnTo>
                <a:lnTo>
                  <a:pt x="9446662" y="1855419"/>
                </a:lnTo>
                <a:lnTo>
                  <a:pt x="9458091" y="1855419"/>
                </a:lnTo>
                <a:lnTo>
                  <a:pt x="9469570" y="1855419"/>
                </a:lnTo>
                <a:lnTo>
                  <a:pt x="9480999" y="1855419"/>
                </a:lnTo>
                <a:lnTo>
                  <a:pt x="9492429" y="1855419"/>
                </a:lnTo>
                <a:lnTo>
                  <a:pt x="9503859" y="1855419"/>
                </a:lnTo>
                <a:lnTo>
                  <a:pt x="9515289" y="1855419"/>
                </a:lnTo>
                <a:lnTo>
                  <a:pt x="9526767" y="1855419"/>
                </a:lnTo>
                <a:lnTo>
                  <a:pt x="9538197" y="1853919"/>
                </a:lnTo>
                <a:lnTo>
                  <a:pt x="9549626" y="1855419"/>
                </a:lnTo>
                <a:lnTo>
                  <a:pt x="9561057" y="1855419"/>
                </a:lnTo>
                <a:lnTo>
                  <a:pt x="9572487" y="1855419"/>
                </a:lnTo>
                <a:lnTo>
                  <a:pt x="9583965" y="1855419"/>
                </a:lnTo>
                <a:lnTo>
                  <a:pt x="9595395" y="1855419"/>
                </a:lnTo>
                <a:lnTo>
                  <a:pt x="9606824" y="1855419"/>
                </a:lnTo>
                <a:lnTo>
                  <a:pt x="9618255" y="1855419"/>
                </a:lnTo>
                <a:lnTo>
                  <a:pt x="9629684" y="1855419"/>
                </a:lnTo>
                <a:lnTo>
                  <a:pt x="9641163" y="1855419"/>
                </a:lnTo>
                <a:lnTo>
                  <a:pt x="9652592" y="1855419"/>
                </a:lnTo>
                <a:lnTo>
                  <a:pt x="9664022" y="1855419"/>
                </a:lnTo>
                <a:lnTo>
                  <a:pt x="9675452" y="1855419"/>
                </a:lnTo>
                <a:lnTo>
                  <a:pt x="9686882" y="1855419"/>
                </a:lnTo>
                <a:lnTo>
                  <a:pt x="9698360" y="1855419"/>
                </a:lnTo>
                <a:lnTo>
                  <a:pt x="9709790" y="1855419"/>
                </a:lnTo>
                <a:lnTo>
                  <a:pt x="9721219" y="1855419"/>
                </a:lnTo>
                <a:lnTo>
                  <a:pt x="9732650" y="1855419"/>
                </a:lnTo>
                <a:lnTo>
                  <a:pt x="9744080" y="1855419"/>
                </a:lnTo>
                <a:lnTo>
                  <a:pt x="9755557" y="1855419"/>
                </a:lnTo>
                <a:lnTo>
                  <a:pt x="9766988" y="1855419"/>
                </a:lnTo>
                <a:lnTo>
                  <a:pt x="9778417" y="1855419"/>
                </a:lnTo>
                <a:lnTo>
                  <a:pt x="9789848" y="1855419"/>
                </a:lnTo>
                <a:lnTo>
                  <a:pt x="9801277" y="1855419"/>
                </a:lnTo>
                <a:lnTo>
                  <a:pt x="9812755" y="1855419"/>
                </a:lnTo>
                <a:lnTo>
                  <a:pt x="9824185" y="1855419"/>
                </a:lnTo>
                <a:lnTo>
                  <a:pt x="9835615" y="1855419"/>
                </a:lnTo>
                <a:lnTo>
                  <a:pt x="9847045" y="1855419"/>
                </a:lnTo>
                <a:lnTo>
                  <a:pt x="9858475" y="1855419"/>
                </a:lnTo>
                <a:lnTo>
                  <a:pt x="9869952" y="1855419"/>
                </a:lnTo>
                <a:lnTo>
                  <a:pt x="9881383" y="1855419"/>
                </a:lnTo>
                <a:lnTo>
                  <a:pt x="9892812" y="1855419"/>
                </a:lnTo>
                <a:lnTo>
                  <a:pt x="9904243" y="1855419"/>
                </a:lnTo>
                <a:lnTo>
                  <a:pt x="9915673" y="1855419"/>
                </a:lnTo>
                <a:lnTo>
                  <a:pt x="9927102" y="1855419"/>
                </a:lnTo>
                <a:lnTo>
                  <a:pt x="9938581" y="1855419"/>
                </a:lnTo>
                <a:lnTo>
                  <a:pt x="9950010" y="1855419"/>
                </a:lnTo>
                <a:lnTo>
                  <a:pt x="9961441" y="1855419"/>
                </a:lnTo>
                <a:lnTo>
                  <a:pt x="9972870" y="1855419"/>
                </a:lnTo>
                <a:lnTo>
                  <a:pt x="9984300" y="1855419"/>
                </a:lnTo>
                <a:lnTo>
                  <a:pt x="9995778" y="1855419"/>
                </a:lnTo>
                <a:lnTo>
                  <a:pt x="10007208" y="1855419"/>
                </a:lnTo>
                <a:lnTo>
                  <a:pt x="10018638" y="1855419"/>
                </a:lnTo>
                <a:lnTo>
                  <a:pt x="10030068" y="1855419"/>
                </a:lnTo>
                <a:lnTo>
                  <a:pt x="10041498" y="1855419"/>
                </a:lnTo>
                <a:lnTo>
                  <a:pt x="10052976" y="1855419"/>
                </a:lnTo>
                <a:lnTo>
                  <a:pt x="10064405" y="1855419"/>
                </a:lnTo>
                <a:lnTo>
                  <a:pt x="10075835" y="1855419"/>
                </a:lnTo>
                <a:lnTo>
                  <a:pt x="10087266" y="1855419"/>
                </a:lnTo>
                <a:lnTo>
                  <a:pt x="10098695" y="1855419"/>
                </a:lnTo>
                <a:lnTo>
                  <a:pt x="10110174" y="1855419"/>
                </a:lnTo>
                <a:lnTo>
                  <a:pt x="10121603" y="1855419"/>
                </a:lnTo>
                <a:lnTo>
                  <a:pt x="10133033" y="1855419"/>
                </a:lnTo>
                <a:lnTo>
                  <a:pt x="10144463" y="1855419"/>
                </a:lnTo>
                <a:lnTo>
                  <a:pt x="10155893" y="1855419"/>
                </a:lnTo>
                <a:lnTo>
                  <a:pt x="10167371" y="1855419"/>
                </a:lnTo>
                <a:lnTo>
                  <a:pt x="10178801" y="1855419"/>
                </a:lnTo>
                <a:lnTo>
                  <a:pt x="10190230" y="1855419"/>
                </a:lnTo>
                <a:lnTo>
                  <a:pt x="10201661" y="1855419"/>
                </a:lnTo>
                <a:lnTo>
                  <a:pt x="10213091" y="1855419"/>
                </a:lnTo>
                <a:lnTo>
                  <a:pt x="10224569" y="1855419"/>
                </a:lnTo>
                <a:lnTo>
                  <a:pt x="10235998" y="1855419"/>
                </a:lnTo>
                <a:lnTo>
                  <a:pt x="10247428" y="1855419"/>
                </a:lnTo>
                <a:lnTo>
                  <a:pt x="10258859" y="1855419"/>
                </a:lnTo>
                <a:lnTo>
                  <a:pt x="10270288" y="1855419"/>
                </a:lnTo>
                <a:lnTo>
                  <a:pt x="10281767" y="1855419"/>
                </a:lnTo>
                <a:lnTo>
                  <a:pt x="10293196" y="1855419"/>
                </a:lnTo>
                <a:lnTo>
                  <a:pt x="10304626" y="1855419"/>
                </a:lnTo>
                <a:lnTo>
                  <a:pt x="10316056" y="1855419"/>
                </a:lnTo>
                <a:lnTo>
                  <a:pt x="10327486" y="1855419"/>
                </a:lnTo>
                <a:lnTo>
                  <a:pt x="10338963" y="1855419"/>
                </a:lnTo>
                <a:lnTo>
                  <a:pt x="10350394" y="1855419"/>
                </a:lnTo>
                <a:lnTo>
                  <a:pt x="10361823" y="1855419"/>
                </a:lnTo>
                <a:lnTo>
                  <a:pt x="10373254" y="1855419"/>
                </a:lnTo>
                <a:lnTo>
                  <a:pt x="10384684" y="1855419"/>
                </a:lnTo>
                <a:lnTo>
                  <a:pt x="10396161" y="1855419"/>
                </a:lnTo>
                <a:lnTo>
                  <a:pt x="10407591" y="1855419"/>
                </a:lnTo>
                <a:lnTo>
                  <a:pt x="10419021" y="1855419"/>
                </a:lnTo>
                <a:lnTo>
                  <a:pt x="10430452" y="1855419"/>
                </a:lnTo>
                <a:lnTo>
                  <a:pt x="10441881" y="1855419"/>
                </a:lnTo>
                <a:lnTo>
                  <a:pt x="10453358" y="1855419"/>
                </a:lnTo>
                <a:lnTo>
                  <a:pt x="10464789" y="1855419"/>
                </a:lnTo>
                <a:lnTo>
                  <a:pt x="10476219" y="1855419"/>
                </a:lnTo>
                <a:lnTo>
                  <a:pt x="10487649" y="1855419"/>
                </a:lnTo>
                <a:lnTo>
                  <a:pt x="10499079" y="1855419"/>
                </a:lnTo>
                <a:lnTo>
                  <a:pt x="10510556" y="1855419"/>
                </a:lnTo>
                <a:lnTo>
                  <a:pt x="10521987" y="1855419"/>
                </a:lnTo>
                <a:lnTo>
                  <a:pt x="10533416" y="1855419"/>
                </a:lnTo>
                <a:lnTo>
                  <a:pt x="10544847" y="1855419"/>
                </a:lnTo>
                <a:lnTo>
                  <a:pt x="10556277" y="1855419"/>
                </a:lnTo>
                <a:lnTo>
                  <a:pt x="10567754" y="1855419"/>
                </a:lnTo>
                <a:lnTo>
                  <a:pt x="10579184" y="1855419"/>
                </a:lnTo>
                <a:lnTo>
                  <a:pt x="10590614" y="1855419"/>
                </a:lnTo>
                <a:lnTo>
                  <a:pt x="10602045" y="1855419"/>
                </a:lnTo>
                <a:lnTo>
                  <a:pt x="10613474" y="1855419"/>
                </a:lnTo>
                <a:lnTo>
                  <a:pt x="10624951" y="1855419"/>
                </a:lnTo>
                <a:lnTo>
                  <a:pt x="10636382" y="1855419"/>
                </a:lnTo>
                <a:lnTo>
                  <a:pt x="10647812" y="1855419"/>
                </a:lnTo>
                <a:lnTo>
                  <a:pt x="10659241" y="1855419"/>
                </a:lnTo>
                <a:lnTo>
                  <a:pt x="10670672" y="1855419"/>
                </a:lnTo>
                <a:lnTo>
                  <a:pt x="10682149" y="1855419"/>
                </a:lnTo>
                <a:lnTo>
                  <a:pt x="10693580" y="1855419"/>
                </a:lnTo>
                <a:lnTo>
                  <a:pt x="10705009" y="1855419"/>
                </a:lnTo>
                <a:lnTo>
                  <a:pt x="10716439" y="1855419"/>
                </a:lnTo>
                <a:lnTo>
                  <a:pt x="10727870" y="1855419"/>
                </a:lnTo>
                <a:lnTo>
                  <a:pt x="10739347" y="1855419"/>
                </a:lnTo>
                <a:lnTo>
                  <a:pt x="10750778" y="1855419"/>
                </a:lnTo>
                <a:lnTo>
                  <a:pt x="10762207" y="1855419"/>
                </a:lnTo>
                <a:lnTo>
                  <a:pt x="10773637" y="1855419"/>
                </a:lnTo>
                <a:lnTo>
                  <a:pt x="10785067" y="1855419"/>
                </a:lnTo>
                <a:lnTo>
                  <a:pt x="10796544" y="1855419"/>
                </a:lnTo>
                <a:lnTo>
                  <a:pt x="10807975" y="1855419"/>
                </a:lnTo>
                <a:lnTo>
                  <a:pt x="10819405" y="1855419"/>
                </a:lnTo>
                <a:lnTo>
                  <a:pt x="10830834" y="1855419"/>
                </a:lnTo>
                <a:lnTo>
                  <a:pt x="10842265" y="1855419"/>
                </a:lnTo>
                <a:lnTo>
                  <a:pt x="10853742" y="1855419"/>
                </a:lnTo>
                <a:lnTo>
                  <a:pt x="10865173" y="1855419"/>
                </a:lnTo>
                <a:lnTo>
                  <a:pt x="10876602" y="1855419"/>
                </a:lnTo>
                <a:lnTo>
                  <a:pt x="10888032" y="1855419"/>
                </a:lnTo>
                <a:lnTo>
                  <a:pt x="10899463" y="1855419"/>
                </a:lnTo>
                <a:lnTo>
                  <a:pt x="10910892" y="1855419"/>
                </a:lnTo>
                <a:lnTo>
                  <a:pt x="10922369" y="1855419"/>
                </a:lnTo>
                <a:lnTo>
                  <a:pt x="10933800" y="1855419"/>
                </a:lnTo>
                <a:lnTo>
                  <a:pt x="10945230" y="1855419"/>
                </a:lnTo>
                <a:lnTo>
                  <a:pt x="10956660" y="1855419"/>
                </a:lnTo>
                <a:lnTo>
                  <a:pt x="10968090" y="1855419"/>
                </a:lnTo>
                <a:lnTo>
                  <a:pt x="10979567" y="1855419"/>
                </a:lnTo>
                <a:lnTo>
                  <a:pt x="10990998" y="1855419"/>
                </a:lnTo>
                <a:lnTo>
                  <a:pt x="11002427" y="1855419"/>
                </a:lnTo>
                <a:lnTo>
                  <a:pt x="11013858" y="1855419"/>
                </a:lnTo>
                <a:lnTo>
                  <a:pt x="11025287" y="1855419"/>
                </a:lnTo>
                <a:lnTo>
                  <a:pt x="11036765" y="1855419"/>
                </a:lnTo>
                <a:lnTo>
                  <a:pt x="11048195" y="1855419"/>
                </a:lnTo>
                <a:lnTo>
                  <a:pt x="11059625" y="1855419"/>
                </a:lnTo>
                <a:lnTo>
                  <a:pt x="11071056" y="1855419"/>
                </a:lnTo>
                <a:lnTo>
                  <a:pt x="11082485" y="1855419"/>
                </a:lnTo>
                <a:lnTo>
                  <a:pt x="11093962" y="1855419"/>
                </a:lnTo>
                <a:lnTo>
                  <a:pt x="11105393" y="1855419"/>
                </a:lnTo>
                <a:lnTo>
                  <a:pt x="11116823" y="1855419"/>
                </a:lnTo>
                <a:lnTo>
                  <a:pt x="11128253" y="1855419"/>
                </a:lnTo>
                <a:lnTo>
                  <a:pt x="11139683" y="1855419"/>
                </a:lnTo>
                <a:lnTo>
                  <a:pt x="11151160" y="1855419"/>
                </a:lnTo>
                <a:lnTo>
                  <a:pt x="11162591" y="1855419"/>
                </a:lnTo>
                <a:lnTo>
                  <a:pt x="11174020" y="1855419"/>
                </a:lnTo>
                <a:lnTo>
                  <a:pt x="11185451" y="1855419"/>
                </a:lnTo>
                <a:lnTo>
                  <a:pt x="11196881" y="1855419"/>
                </a:lnTo>
                <a:lnTo>
                  <a:pt x="11208358" y="1855419"/>
                </a:lnTo>
                <a:lnTo>
                  <a:pt x="11218359" y="1855419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5" name="Freeform 84">
            <a:extLst>
              <a:ext uri="{FF2B5EF4-FFF2-40B4-BE49-F238E27FC236}">
                <a16:creationId xmlns:a16="http://schemas.microsoft.com/office/drawing/2014/main" id="{5FD7018C-B594-AC49-B306-DF8F8662E0F5}"/>
              </a:ext>
            </a:extLst>
          </p:cNvPr>
          <p:cNvSpPr/>
          <p:nvPr/>
        </p:nvSpPr>
        <p:spPr>
          <a:xfrm>
            <a:off x="638362" y="4381544"/>
            <a:ext cx="8413769" cy="1051277"/>
          </a:xfrm>
          <a:custGeom>
            <a:avLst/>
            <a:gdLst>
              <a:gd name="connsiteX0" fmla="*/ 0 w 11218359"/>
              <a:gd name="connsiteY0" fmla="*/ 1401704 h 1401703"/>
              <a:gd name="connsiteX1" fmla="*/ 9149 w 11218359"/>
              <a:gd name="connsiteY1" fmla="*/ 1401704 h 1401703"/>
              <a:gd name="connsiteX2" fmla="*/ 20588 w 11218359"/>
              <a:gd name="connsiteY2" fmla="*/ 1401704 h 1401703"/>
              <a:gd name="connsiteX3" fmla="*/ 32028 w 11218359"/>
              <a:gd name="connsiteY3" fmla="*/ 1401704 h 1401703"/>
              <a:gd name="connsiteX4" fmla="*/ 43467 w 11218359"/>
              <a:gd name="connsiteY4" fmla="*/ 1401704 h 1401703"/>
              <a:gd name="connsiteX5" fmla="*/ 54907 w 11218359"/>
              <a:gd name="connsiteY5" fmla="*/ 1401704 h 1401703"/>
              <a:gd name="connsiteX6" fmla="*/ 66346 w 11218359"/>
              <a:gd name="connsiteY6" fmla="*/ 1401704 h 1401703"/>
              <a:gd name="connsiteX7" fmla="*/ 77786 w 11218359"/>
              <a:gd name="connsiteY7" fmla="*/ 1401704 h 1401703"/>
              <a:gd name="connsiteX8" fmla="*/ 89225 w 11218359"/>
              <a:gd name="connsiteY8" fmla="*/ 1401704 h 1401703"/>
              <a:gd name="connsiteX9" fmla="*/ 100665 w 11218359"/>
              <a:gd name="connsiteY9" fmla="*/ 1401704 h 1401703"/>
              <a:gd name="connsiteX10" fmla="*/ 112104 w 11218359"/>
              <a:gd name="connsiteY10" fmla="*/ 1401704 h 1401703"/>
              <a:gd name="connsiteX11" fmla="*/ 123544 w 11218359"/>
              <a:gd name="connsiteY11" fmla="*/ 1401704 h 1401703"/>
              <a:gd name="connsiteX12" fmla="*/ 134979 w 11218359"/>
              <a:gd name="connsiteY12" fmla="*/ 1401704 h 1401703"/>
              <a:gd name="connsiteX13" fmla="*/ 146423 w 11218359"/>
              <a:gd name="connsiteY13" fmla="*/ 1401704 h 1401703"/>
              <a:gd name="connsiteX14" fmla="*/ 157858 w 11218359"/>
              <a:gd name="connsiteY14" fmla="*/ 1401704 h 1401703"/>
              <a:gd name="connsiteX15" fmla="*/ 169297 w 11218359"/>
              <a:gd name="connsiteY15" fmla="*/ 1401704 h 1401703"/>
              <a:gd name="connsiteX16" fmla="*/ 180737 w 11218359"/>
              <a:gd name="connsiteY16" fmla="*/ 1401704 h 1401703"/>
              <a:gd name="connsiteX17" fmla="*/ 192176 w 11218359"/>
              <a:gd name="connsiteY17" fmla="*/ 1401704 h 1401703"/>
              <a:gd name="connsiteX18" fmla="*/ 203616 w 11218359"/>
              <a:gd name="connsiteY18" fmla="*/ 1401704 h 1401703"/>
              <a:gd name="connsiteX19" fmla="*/ 215055 w 11218359"/>
              <a:gd name="connsiteY19" fmla="*/ 1401704 h 1401703"/>
              <a:gd name="connsiteX20" fmla="*/ 226495 w 11218359"/>
              <a:gd name="connsiteY20" fmla="*/ 1401704 h 1401703"/>
              <a:gd name="connsiteX21" fmla="*/ 237935 w 11218359"/>
              <a:gd name="connsiteY21" fmla="*/ 1401704 h 1401703"/>
              <a:gd name="connsiteX22" fmla="*/ 249374 w 11218359"/>
              <a:gd name="connsiteY22" fmla="*/ 1401704 h 1401703"/>
              <a:gd name="connsiteX23" fmla="*/ 260814 w 11218359"/>
              <a:gd name="connsiteY23" fmla="*/ 1401704 h 1401703"/>
              <a:gd name="connsiteX24" fmla="*/ 272253 w 11218359"/>
              <a:gd name="connsiteY24" fmla="*/ 1401704 h 1401703"/>
              <a:gd name="connsiteX25" fmla="*/ 283693 w 11218359"/>
              <a:gd name="connsiteY25" fmla="*/ 1401704 h 1401703"/>
              <a:gd name="connsiteX26" fmla="*/ 295132 w 11218359"/>
              <a:gd name="connsiteY26" fmla="*/ 1401704 h 1401703"/>
              <a:gd name="connsiteX27" fmla="*/ 306572 w 11218359"/>
              <a:gd name="connsiteY27" fmla="*/ 1401704 h 1401703"/>
              <a:gd name="connsiteX28" fmla="*/ 318011 w 11218359"/>
              <a:gd name="connsiteY28" fmla="*/ 1401704 h 1401703"/>
              <a:gd name="connsiteX29" fmla="*/ 329451 w 11218359"/>
              <a:gd name="connsiteY29" fmla="*/ 1401704 h 1401703"/>
              <a:gd name="connsiteX30" fmla="*/ 340890 w 11218359"/>
              <a:gd name="connsiteY30" fmla="*/ 1401704 h 1401703"/>
              <a:gd name="connsiteX31" fmla="*/ 352330 w 11218359"/>
              <a:gd name="connsiteY31" fmla="*/ 1401704 h 1401703"/>
              <a:gd name="connsiteX32" fmla="*/ 363769 w 11218359"/>
              <a:gd name="connsiteY32" fmla="*/ 1401704 h 1401703"/>
              <a:gd name="connsiteX33" fmla="*/ 375209 w 11218359"/>
              <a:gd name="connsiteY33" fmla="*/ 1401704 h 1401703"/>
              <a:gd name="connsiteX34" fmla="*/ 386648 w 11218359"/>
              <a:gd name="connsiteY34" fmla="*/ 1401704 h 1401703"/>
              <a:gd name="connsiteX35" fmla="*/ 398088 w 11218359"/>
              <a:gd name="connsiteY35" fmla="*/ 1401704 h 1401703"/>
              <a:gd name="connsiteX36" fmla="*/ 409527 w 11218359"/>
              <a:gd name="connsiteY36" fmla="*/ 1401704 h 1401703"/>
              <a:gd name="connsiteX37" fmla="*/ 420967 w 11218359"/>
              <a:gd name="connsiteY37" fmla="*/ 1401704 h 1401703"/>
              <a:gd name="connsiteX38" fmla="*/ 432406 w 11218359"/>
              <a:gd name="connsiteY38" fmla="*/ 1401704 h 1401703"/>
              <a:gd name="connsiteX39" fmla="*/ 443846 w 11218359"/>
              <a:gd name="connsiteY39" fmla="*/ 1401704 h 1401703"/>
              <a:gd name="connsiteX40" fmla="*/ 455285 w 11218359"/>
              <a:gd name="connsiteY40" fmla="*/ 1401704 h 1401703"/>
              <a:gd name="connsiteX41" fmla="*/ 466725 w 11218359"/>
              <a:gd name="connsiteY41" fmla="*/ 1401704 h 1401703"/>
              <a:gd name="connsiteX42" fmla="*/ 478165 w 11218359"/>
              <a:gd name="connsiteY42" fmla="*/ 1401704 h 1401703"/>
              <a:gd name="connsiteX43" fmla="*/ 489604 w 11218359"/>
              <a:gd name="connsiteY43" fmla="*/ 1401704 h 1401703"/>
              <a:gd name="connsiteX44" fmla="*/ 501044 w 11218359"/>
              <a:gd name="connsiteY44" fmla="*/ 1401704 h 1401703"/>
              <a:gd name="connsiteX45" fmla="*/ 512483 w 11218359"/>
              <a:gd name="connsiteY45" fmla="*/ 1401704 h 1401703"/>
              <a:gd name="connsiteX46" fmla="*/ 523923 w 11218359"/>
              <a:gd name="connsiteY46" fmla="*/ 1401704 h 1401703"/>
              <a:gd name="connsiteX47" fmla="*/ 535362 w 11218359"/>
              <a:gd name="connsiteY47" fmla="*/ 1401704 h 1401703"/>
              <a:gd name="connsiteX48" fmla="*/ 546802 w 11218359"/>
              <a:gd name="connsiteY48" fmla="*/ 1401704 h 1401703"/>
              <a:gd name="connsiteX49" fmla="*/ 558241 w 11218359"/>
              <a:gd name="connsiteY49" fmla="*/ 1401704 h 1401703"/>
              <a:gd name="connsiteX50" fmla="*/ 569681 w 11218359"/>
              <a:gd name="connsiteY50" fmla="*/ 1401704 h 1401703"/>
              <a:gd name="connsiteX51" fmla="*/ 581120 w 11218359"/>
              <a:gd name="connsiteY51" fmla="*/ 1401704 h 1401703"/>
              <a:gd name="connsiteX52" fmla="*/ 592560 w 11218359"/>
              <a:gd name="connsiteY52" fmla="*/ 1401704 h 1401703"/>
              <a:gd name="connsiteX53" fmla="*/ 603999 w 11218359"/>
              <a:gd name="connsiteY53" fmla="*/ 1401704 h 1401703"/>
              <a:gd name="connsiteX54" fmla="*/ 615439 w 11218359"/>
              <a:gd name="connsiteY54" fmla="*/ 1401704 h 1401703"/>
              <a:gd name="connsiteX55" fmla="*/ 626878 w 11218359"/>
              <a:gd name="connsiteY55" fmla="*/ 1401704 h 1401703"/>
              <a:gd name="connsiteX56" fmla="*/ 638318 w 11218359"/>
              <a:gd name="connsiteY56" fmla="*/ 1401704 h 1401703"/>
              <a:gd name="connsiteX57" fmla="*/ 649757 w 11218359"/>
              <a:gd name="connsiteY57" fmla="*/ 1401704 h 1401703"/>
              <a:gd name="connsiteX58" fmla="*/ 661192 w 11218359"/>
              <a:gd name="connsiteY58" fmla="*/ 1401704 h 1401703"/>
              <a:gd name="connsiteX59" fmla="*/ 672632 w 11218359"/>
              <a:gd name="connsiteY59" fmla="*/ 1401704 h 1401703"/>
              <a:gd name="connsiteX60" fmla="*/ 684071 w 11218359"/>
              <a:gd name="connsiteY60" fmla="*/ 1401704 h 1401703"/>
              <a:gd name="connsiteX61" fmla="*/ 695511 w 11218359"/>
              <a:gd name="connsiteY61" fmla="*/ 1401704 h 1401703"/>
              <a:gd name="connsiteX62" fmla="*/ 706950 w 11218359"/>
              <a:gd name="connsiteY62" fmla="*/ 1401704 h 1401703"/>
              <a:gd name="connsiteX63" fmla="*/ 718390 w 11218359"/>
              <a:gd name="connsiteY63" fmla="*/ 1401704 h 1401703"/>
              <a:gd name="connsiteX64" fmla="*/ 729829 w 11218359"/>
              <a:gd name="connsiteY64" fmla="*/ 1401704 h 1401703"/>
              <a:gd name="connsiteX65" fmla="*/ 741269 w 11218359"/>
              <a:gd name="connsiteY65" fmla="*/ 1401704 h 1401703"/>
              <a:gd name="connsiteX66" fmla="*/ 752708 w 11218359"/>
              <a:gd name="connsiteY66" fmla="*/ 1401704 h 1401703"/>
              <a:gd name="connsiteX67" fmla="*/ 764148 w 11218359"/>
              <a:gd name="connsiteY67" fmla="*/ 1401704 h 1401703"/>
              <a:gd name="connsiteX68" fmla="*/ 775587 w 11218359"/>
              <a:gd name="connsiteY68" fmla="*/ 1401704 h 1401703"/>
              <a:gd name="connsiteX69" fmla="*/ 787027 w 11218359"/>
              <a:gd name="connsiteY69" fmla="*/ 1401704 h 1401703"/>
              <a:gd name="connsiteX70" fmla="*/ 798467 w 11218359"/>
              <a:gd name="connsiteY70" fmla="*/ 1401704 h 1401703"/>
              <a:gd name="connsiteX71" fmla="*/ 809906 w 11218359"/>
              <a:gd name="connsiteY71" fmla="*/ 1401704 h 1401703"/>
              <a:gd name="connsiteX72" fmla="*/ 821346 w 11218359"/>
              <a:gd name="connsiteY72" fmla="*/ 1401704 h 1401703"/>
              <a:gd name="connsiteX73" fmla="*/ 832785 w 11218359"/>
              <a:gd name="connsiteY73" fmla="*/ 1401704 h 1401703"/>
              <a:gd name="connsiteX74" fmla="*/ 844225 w 11218359"/>
              <a:gd name="connsiteY74" fmla="*/ 1401704 h 1401703"/>
              <a:gd name="connsiteX75" fmla="*/ 855664 w 11218359"/>
              <a:gd name="connsiteY75" fmla="*/ 1401704 h 1401703"/>
              <a:gd name="connsiteX76" fmla="*/ 867104 w 11218359"/>
              <a:gd name="connsiteY76" fmla="*/ 1401704 h 1401703"/>
              <a:gd name="connsiteX77" fmla="*/ 878543 w 11218359"/>
              <a:gd name="connsiteY77" fmla="*/ 1401704 h 1401703"/>
              <a:gd name="connsiteX78" fmla="*/ 889983 w 11218359"/>
              <a:gd name="connsiteY78" fmla="*/ 1401704 h 1401703"/>
              <a:gd name="connsiteX79" fmla="*/ 901422 w 11218359"/>
              <a:gd name="connsiteY79" fmla="*/ 1401704 h 1401703"/>
              <a:gd name="connsiteX80" fmla="*/ 912862 w 11218359"/>
              <a:gd name="connsiteY80" fmla="*/ 1401704 h 1401703"/>
              <a:gd name="connsiteX81" fmla="*/ 924301 w 11218359"/>
              <a:gd name="connsiteY81" fmla="*/ 1401704 h 1401703"/>
              <a:gd name="connsiteX82" fmla="*/ 935741 w 11218359"/>
              <a:gd name="connsiteY82" fmla="*/ 1401704 h 1401703"/>
              <a:gd name="connsiteX83" fmla="*/ 947180 w 11218359"/>
              <a:gd name="connsiteY83" fmla="*/ 1401704 h 1401703"/>
              <a:gd name="connsiteX84" fmla="*/ 958620 w 11218359"/>
              <a:gd name="connsiteY84" fmla="*/ 1401704 h 1401703"/>
              <a:gd name="connsiteX85" fmla="*/ 970059 w 11218359"/>
              <a:gd name="connsiteY85" fmla="*/ 1401704 h 1401703"/>
              <a:gd name="connsiteX86" fmla="*/ 981499 w 11218359"/>
              <a:gd name="connsiteY86" fmla="*/ 1401704 h 1401703"/>
              <a:gd name="connsiteX87" fmla="*/ 992938 w 11218359"/>
              <a:gd name="connsiteY87" fmla="*/ 1401704 h 1401703"/>
              <a:gd name="connsiteX88" fmla="*/ 1004378 w 11218359"/>
              <a:gd name="connsiteY88" fmla="*/ 1401704 h 1401703"/>
              <a:gd name="connsiteX89" fmla="*/ 1015818 w 11218359"/>
              <a:gd name="connsiteY89" fmla="*/ 1401704 h 1401703"/>
              <a:gd name="connsiteX90" fmla="*/ 1027257 w 11218359"/>
              <a:gd name="connsiteY90" fmla="*/ 1401704 h 1401703"/>
              <a:gd name="connsiteX91" fmla="*/ 1038697 w 11218359"/>
              <a:gd name="connsiteY91" fmla="*/ 1401704 h 1401703"/>
              <a:gd name="connsiteX92" fmla="*/ 1050136 w 11218359"/>
              <a:gd name="connsiteY92" fmla="*/ 1401704 h 1401703"/>
              <a:gd name="connsiteX93" fmla="*/ 1061576 w 11218359"/>
              <a:gd name="connsiteY93" fmla="*/ 1401704 h 1401703"/>
              <a:gd name="connsiteX94" fmla="*/ 1073015 w 11218359"/>
              <a:gd name="connsiteY94" fmla="*/ 1401704 h 1401703"/>
              <a:gd name="connsiteX95" fmla="*/ 1084455 w 11218359"/>
              <a:gd name="connsiteY95" fmla="*/ 1401704 h 1401703"/>
              <a:gd name="connsiteX96" fmla="*/ 1095894 w 11218359"/>
              <a:gd name="connsiteY96" fmla="*/ 1401704 h 1401703"/>
              <a:gd name="connsiteX97" fmla="*/ 1107334 w 11218359"/>
              <a:gd name="connsiteY97" fmla="*/ 1401704 h 1401703"/>
              <a:gd name="connsiteX98" fmla="*/ 1118773 w 11218359"/>
              <a:gd name="connsiteY98" fmla="*/ 1401704 h 1401703"/>
              <a:gd name="connsiteX99" fmla="*/ 1130213 w 11218359"/>
              <a:gd name="connsiteY99" fmla="*/ 1401704 h 1401703"/>
              <a:gd name="connsiteX100" fmla="*/ 1141652 w 11218359"/>
              <a:gd name="connsiteY100" fmla="*/ 1401704 h 1401703"/>
              <a:gd name="connsiteX101" fmla="*/ 1153092 w 11218359"/>
              <a:gd name="connsiteY101" fmla="*/ 1401704 h 1401703"/>
              <a:gd name="connsiteX102" fmla="*/ 1164531 w 11218359"/>
              <a:gd name="connsiteY102" fmla="*/ 1401704 h 1401703"/>
              <a:gd name="connsiteX103" fmla="*/ 1175971 w 11218359"/>
              <a:gd name="connsiteY103" fmla="*/ 1401704 h 1401703"/>
              <a:gd name="connsiteX104" fmla="*/ 1187406 w 11218359"/>
              <a:gd name="connsiteY104" fmla="*/ 1401704 h 1401703"/>
              <a:gd name="connsiteX105" fmla="*/ 1198845 w 11218359"/>
              <a:gd name="connsiteY105" fmla="*/ 1401704 h 1401703"/>
              <a:gd name="connsiteX106" fmla="*/ 1210285 w 11218359"/>
              <a:gd name="connsiteY106" fmla="*/ 1401704 h 1401703"/>
              <a:gd name="connsiteX107" fmla="*/ 1221724 w 11218359"/>
              <a:gd name="connsiteY107" fmla="*/ 1401704 h 1401703"/>
              <a:gd name="connsiteX108" fmla="*/ 1233164 w 11218359"/>
              <a:gd name="connsiteY108" fmla="*/ 1401704 h 1401703"/>
              <a:gd name="connsiteX109" fmla="*/ 1244603 w 11218359"/>
              <a:gd name="connsiteY109" fmla="*/ 1401704 h 1401703"/>
              <a:gd name="connsiteX110" fmla="*/ 1256043 w 11218359"/>
              <a:gd name="connsiteY110" fmla="*/ 1401704 h 1401703"/>
              <a:gd name="connsiteX111" fmla="*/ 1267482 w 11218359"/>
              <a:gd name="connsiteY111" fmla="*/ 1401704 h 1401703"/>
              <a:gd name="connsiteX112" fmla="*/ 1278922 w 11218359"/>
              <a:gd name="connsiteY112" fmla="*/ 1401704 h 1401703"/>
              <a:gd name="connsiteX113" fmla="*/ 1290361 w 11218359"/>
              <a:gd name="connsiteY113" fmla="*/ 1401704 h 1401703"/>
              <a:gd name="connsiteX114" fmla="*/ 1301801 w 11218359"/>
              <a:gd name="connsiteY114" fmla="*/ 1401704 h 1401703"/>
              <a:gd name="connsiteX115" fmla="*/ 1313240 w 11218359"/>
              <a:gd name="connsiteY115" fmla="*/ 1401704 h 1401703"/>
              <a:gd name="connsiteX116" fmla="*/ 1324680 w 11218359"/>
              <a:gd name="connsiteY116" fmla="*/ 1401704 h 1401703"/>
              <a:gd name="connsiteX117" fmla="*/ 1336120 w 11218359"/>
              <a:gd name="connsiteY117" fmla="*/ 1401704 h 1401703"/>
              <a:gd name="connsiteX118" fmla="*/ 1347559 w 11218359"/>
              <a:gd name="connsiteY118" fmla="*/ 1401704 h 1401703"/>
              <a:gd name="connsiteX119" fmla="*/ 1358999 w 11218359"/>
              <a:gd name="connsiteY119" fmla="*/ 1401704 h 1401703"/>
              <a:gd name="connsiteX120" fmla="*/ 1370438 w 11218359"/>
              <a:gd name="connsiteY120" fmla="*/ 1401704 h 1401703"/>
              <a:gd name="connsiteX121" fmla="*/ 1381878 w 11218359"/>
              <a:gd name="connsiteY121" fmla="*/ 1401704 h 1401703"/>
              <a:gd name="connsiteX122" fmla="*/ 1393317 w 11218359"/>
              <a:gd name="connsiteY122" fmla="*/ 1401704 h 1401703"/>
              <a:gd name="connsiteX123" fmla="*/ 1404757 w 11218359"/>
              <a:gd name="connsiteY123" fmla="*/ 1401704 h 1401703"/>
              <a:gd name="connsiteX124" fmla="*/ 1416196 w 11218359"/>
              <a:gd name="connsiteY124" fmla="*/ 1401704 h 1401703"/>
              <a:gd name="connsiteX125" fmla="*/ 1427636 w 11218359"/>
              <a:gd name="connsiteY125" fmla="*/ 1401704 h 1401703"/>
              <a:gd name="connsiteX126" fmla="*/ 1439075 w 11218359"/>
              <a:gd name="connsiteY126" fmla="*/ 1401704 h 1401703"/>
              <a:gd name="connsiteX127" fmla="*/ 1450515 w 11218359"/>
              <a:gd name="connsiteY127" fmla="*/ 1401704 h 1401703"/>
              <a:gd name="connsiteX128" fmla="*/ 1461954 w 11218359"/>
              <a:gd name="connsiteY128" fmla="*/ 1401704 h 1401703"/>
              <a:gd name="connsiteX129" fmla="*/ 1473394 w 11218359"/>
              <a:gd name="connsiteY129" fmla="*/ 1401704 h 1401703"/>
              <a:gd name="connsiteX130" fmla="*/ 1484833 w 11218359"/>
              <a:gd name="connsiteY130" fmla="*/ 1401704 h 1401703"/>
              <a:gd name="connsiteX131" fmla="*/ 1496273 w 11218359"/>
              <a:gd name="connsiteY131" fmla="*/ 1401704 h 1401703"/>
              <a:gd name="connsiteX132" fmla="*/ 1507712 w 11218359"/>
              <a:gd name="connsiteY132" fmla="*/ 1401704 h 1401703"/>
              <a:gd name="connsiteX133" fmla="*/ 1519152 w 11218359"/>
              <a:gd name="connsiteY133" fmla="*/ 1401704 h 1401703"/>
              <a:gd name="connsiteX134" fmla="*/ 1530591 w 11218359"/>
              <a:gd name="connsiteY134" fmla="*/ 1401704 h 1401703"/>
              <a:gd name="connsiteX135" fmla="*/ 1542031 w 11218359"/>
              <a:gd name="connsiteY135" fmla="*/ 1401704 h 1401703"/>
              <a:gd name="connsiteX136" fmla="*/ 1553471 w 11218359"/>
              <a:gd name="connsiteY136" fmla="*/ 1401704 h 1401703"/>
              <a:gd name="connsiteX137" fmla="*/ 1564910 w 11218359"/>
              <a:gd name="connsiteY137" fmla="*/ 1401704 h 1401703"/>
              <a:gd name="connsiteX138" fmla="*/ 1576349 w 11218359"/>
              <a:gd name="connsiteY138" fmla="*/ 1401704 h 1401703"/>
              <a:gd name="connsiteX139" fmla="*/ 1587789 w 11218359"/>
              <a:gd name="connsiteY139" fmla="*/ 1401704 h 1401703"/>
              <a:gd name="connsiteX140" fmla="*/ 1599229 w 11218359"/>
              <a:gd name="connsiteY140" fmla="*/ 1401704 h 1401703"/>
              <a:gd name="connsiteX141" fmla="*/ 1610668 w 11218359"/>
              <a:gd name="connsiteY141" fmla="*/ 1401704 h 1401703"/>
              <a:gd name="connsiteX142" fmla="*/ 1622107 w 11218359"/>
              <a:gd name="connsiteY142" fmla="*/ 1401704 h 1401703"/>
              <a:gd name="connsiteX143" fmla="*/ 1633547 w 11218359"/>
              <a:gd name="connsiteY143" fmla="*/ 1401704 h 1401703"/>
              <a:gd name="connsiteX144" fmla="*/ 1644987 w 11218359"/>
              <a:gd name="connsiteY144" fmla="*/ 1401704 h 1401703"/>
              <a:gd name="connsiteX145" fmla="*/ 1656426 w 11218359"/>
              <a:gd name="connsiteY145" fmla="*/ 1401704 h 1401703"/>
              <a:gd name="connsiteX146" fmla="*/ 1667866 w 11218359"/>
              <a:gd name="connsiteY146" fmla="*/ 1401704 h 1401703"/>
              <a:gd name="connsiteX147" fmla="*/ 1679305 w 11218359"/>
              <a:gd name="connsiteY147" fmla="*/ 1401704 h 1401703"/>
              <a:gd name="connsiteX148" fmla="*/ 1690745 w 11218359"/>
              <a:gd name="connsiteY148" fmla="*/ 1401704 h 1401703"/>
              <a:gd name="connsiteX149" fmla="*/ 1702184 w 11218359"/>
              <a:gd name="connsiteY149" fmla="*/ 1401704 h 1401703"/>
              <a:gd name="connsiteX150" fmla="*/ 1713619 w 11218359"/>
              <a:gd name="connsiteY150" fmla="*/ 1401704 h 1401703"/>
              <a:gd name="connsiteX151" fmla="*/ 1725063 w 11218359"/>
              <a:gd name="connsiteY151" fmla="*/ 1401704 h 1401703"/>
              <a:gd name="connsiteX152" fmla="*/ 1736498 w 11218359"/>
              <a:gd name="connsiteY152" fmla="*/ 1401704 h 1401703"/>
              <a:gd name="connsiteX153" fmla="*/ 1747938 w 11218359"/>
              <a:gd name="connsiteY153" fmla="*/ 1401704 h 1401703"/>
              <a:gd name="connsiteX154" fmla="*/ 1759377 w 11218359"/>
              <a:gd name="connsiteY154" fmla="*/ 1401704 h 1401703"/>
              <a:gd name="connsiteX155" fmla="*/ 1770817 w 11218359"/>
              <a:gd name="connsiteY155" fmla="*/ 1401704 h 1401703"/>
              <a:gd name="connsiteX156" fmla="*/ 1782256 w 11218359"/>
              <a:gd name="connsiteY156" fmla="*/ 1401704 h 1401703"/>
              <a:gd name="connsiteX157" fmla="*/ 1793696 w 11218359"/>
              <a:gd name="connsiteY157" fmla="*/ 1401704 h 1401703"/>
              <a:gd name="connsiteX158" fmla="*/ 1805135 w 11218359"/>
              <a:gd name="connsiteY158" fmla="*/ 1401704 h 1401703"/>
              <a:gd name="connsiteX159" fmla="*/ 1816575 w 11218359"/>
              <a:gd name="connsiteY159" fmla="*/ 1401704 h 1401703"/>
              <a:gd name="connsiteX160" fmla="*/ 1828014 w 11218359"/>
              <a:gd name="connsiteY160" fmla="*/ 1401704 h 1401703"/>
              <a:gd name="connsiteX161" fmla="*/ 1839454 w 11218359"/>
              <a:gd name="connsiteY161" fmla="*/ 1401704 h 1401703"/>
              <a:gd name="connsiteX162" fmla="*/ 1850893 w 11218359"/>
              <a:gd name="connsiteY162" fmla="*/ 1401704 h 1401703"/>
              <a:gd name="connsiteX163" fmla="*/ 1862333 w 11218359"/>
              <a:gd name="connsiteY163" fmla="*/ 1401704 h 1401703"/>
              <a:gd name="connsiteX164" fmla="*/ 1873772 w 11218359"/>
              <a:gd name="connsiteY164" fmla="*/ 1401704 h 1401703"/>
              <a:gd name="connsiteX165" fmla="*/ 1885212 w 11218359"/>
              <a:gd name="connsiteY165" fmla="*/ 1401704 h 1401703"/>
              <a:gd name="connsiteX166" fmla="*/ 1896651 w 11218359"/>
              <a:gd name="connsiteY166" fmla="*/ 1401704 h 1401703"/>
              <a:gd name="connsiteX167" fmla="*/ 1908091 w 11218359"/>
              <a:gd name="connsiteY167" fmla="*/ 1401704 h 1401703"/>
              <a:gd name="connsiteX168" fmla="*/ 1919531 w 11218359"/>
              <a:gd name="connsiteY168" fmla="*/ 1401704 h 1401703"/>
              <a:gd name="connsiteX169" fmla="*/ 1930970 w 11218359"/>
              <a:gd name="connsiteY169" fmla="*/ 1401704 h 1401703"/>
              <a:gd name="connsiteX170" fmla="*/ 1942409 w 11218359"/>
              <a:gd name="connsiteY170" fmla="*/ 1401704 h 1401703"/>
              <a:gd name="connsiteX171" fmla="*/ 1953849 w 11218359"/>
              <a:gd name="connsiteY171" fmla="*/ 1401704 h 1401703"/>
              <a:gd name="connsiteX172" fmla="*/ 1965289 w 11218359"/>
              <a:gd name="connsiteY172" fmla="*/ 1401704 h 1401703"/>
              <a:gd name="connsiteX173" fmla="*/ 1976728 w 11218359"/>
              <a:gd name="connsiteY173" fmla="*/ 1401704 h 1401703"/>
              <a:gd name="connsiteX174" fmla="*/ 1988168 w 11218359"/>
              <a:gd name="connsiteY174" fmla="*/ 1401704 h 1401703"/>
              <a:gd name="connsiteX175" fmla="*/ 1999607 w 11218359"/>
              <a:gd name="connsiteY175" fmla="*/ 1401704 h 1401703"/>
              <a:gd name="connsiteX176" fmla="*/ 2011047 w 11218359"/>
              <a:gd name="connsiteY176" fmla="*/ 1401704 h 1401703"/>
              <a:gd name="connsiteX177" fmla="*/ 2022486 w 11218359"/>
              <a:gd name="connsiteY177" fmla="*/ 1401704 h 1401703"/>
              <a:gd name="connsiteX178" fmla="*/ 2033926 w 11218359"/>
              <a:gd name="connsiteY178" fmla="*/ 1401704 h 1401703"/>
              <a:gd name="connsiteX179" fmla="*/ 2045365 w 11218359"/>
              <a:gd name="connsiteY179" fmla="*/ 1401704 h 1401703"/>
              <a:gd name="connsiteX180" fmla="*/ 2056805 w 11218359"/>
              <a:gd name="connsiteY180" fmla="*/ 1401704 h 1401703"/>
              <a:gd name="connsiteX181" fmla="*/ 2068244 w 11218359"/>
              <a:gd name="connsiteY181" fmla="*/ 1401704 h 1401703"/>
              <a:gd name="connsiteX182" fmla="*/ 2079684 w 11218359"/>
              <a:gd name="connsiteY182" fmla="*/ 1401704 h 1401703"/>
              <a:gd name="connsiteX183" fmla="*/ 2091123 w 11218359"/>
              <a:gd name="connsiteY183" fmla="*/ 1401704 h 1401703"/>
              <a:gd name="connsiteX184" fmla="*/ 2102563 w 11218359"/>
              <a:gd name="connsiteY184" fmla="*/ 1401704 h 1401703"/>
              <a:gd name="connsiteX185" fmla="*/ 2114002 w 11218359"/>
              <a:gd name="connsiteY185" fmla="*/ 1401704 h 1401703"/>
              <a:gd name="connsiteX186" fmla="*/ 2125442 w 11218359"/>
              <a:gd name="connsiteY186" fmla="*/ 1401704 h 1401703"/>
              <a:gd name="connsiteX187" fmla="*/ 2136882 w 11218359"/>
              <a:gd name="connsiteY187" fmla="*/ 1401704 h 1401703"/>
              <a:gd name="connsiteX188" fmla="*/ 2148321 w 11218359"/>
              <a:gd name="connsiteY188" fmla="*/ 1401704 h 1401703"/>
              <a:gd name="connsiteX189" fmla="*/ 2159760 w 11218359"/>
              <a:gd name="connsiteY189" fmla="*/ 1401704 h 1401703"/>
              <a:gd name="connsiteX190" fmla="*/ 2171200 w 11218359"/>
              <a:gd name="connsiteY190" fmla="*/ 1401704 h 1401703"/>
              <a:gd name="connsiteX191" fmla="*/ 2182640 w 11218359"/>
              <a:gd name="connsiteY191" fmla="*/ 1401704 h 1401703"/>
              <a:gd name="connsiteX192" fmla="*/ 2194079 w 11218359"/>
              <a:gd name="connsiteY192" fmla="*/ 1401704 h 1401703"/>
              <a:gd name="connsiteX193" fmla="*/ 2205519 w 11218359"/>
              <a:gd name="connsiteY193" fmla="*/ 1401704 h 1401703"/>
              <a:gd name="connsiteX194" fmla="*/ 2216958 w 11218359"/>
              <a:gd name="connsiteY194" fmla="*/ 1401704 h 1401703"/>
              <a:gd name="connsiteX195" fmla="*/ 2228393 w 11218359"/>
              <a:gd name="connsiteY195" fmla="*/ 1401704 h 1401703"/>
              <a:gd name="connsiteX196" fmla="*/ 2239837 w 11218359"/>
              <a:gd name="connsiteY196" fmla="*/ 1401704 h 1401703"/>
              <a:gd name="connsiteX197" fmla="*/ 2251272 w 11218359"/>
              <a:gd name="connsiteY197" fmla="*/ 1401704 h 1401703"/>
              <a:gd name="connsiteX198" fmla="*/ 2262716 w 11218359"/>
              <a:gd name="connsiteY198" fmla="*/ 1401704 h 1401703"/>
              <a:gd name="connsiteX199" fmla="*/ 2274151 w 11218359"/>
              <a:gd name="connsiteY199" fmla="*/ 1401704 h 1401703"/>
              <a:gd name="connsiteX200" fmla="*/ 2285591 w 11218359"/>
              <a:gd name="connsiteY200" fmla="*/ 1401704 h 1401703"/>
              <a:gd name="connsiteX201" fmla="*/ 2297030 w 11218359"/>
              <a:gd name="connsiteY201" fmla="*/ 1401704 h 1401703"/>
              <a:gd name="connsiteX202" fmla="*/ 2308470 w 11218359"/>
              <a:gd name="connsiteY202" fmla="*/ 1401704 h 1401703"/>
              <a:gd name="connsiteX203" fmla="*/ 2319909 w 11218359"/>
              <a:gd name="connsiteY203" fmla="*/ 1401704 h 1401703"/>
              <a:gd name="connsiteX204" fmla="*/ 2331349 w 11218359"/>
              <a:gd name="connsiteY204" fmla="*/ 1401704 h 1401703"/>
              <a:gd name="connsiteX205" fmla="*/ 2342788 w 11218359"/>
              <a:gd name="connsiteY205" fmla="*/ 1401704 h 1401703"/>
              <a:gd name="connsiteX206" fmla="*/ 2354228 w 11218359"/>
              <a:gd name="connsiteY206" fmla="*/ 1401704 h 1401703"/>
              <a:gd name="connsiteX207" fmla="*/ 2365667 w 11218359"/>
              <a:gd name="connsiteY207" fmla="*/ 1401704 h 1401703"/>
              <a:gd name="connsiteX208" fmla="*/ 2377107 w 11218359"/>
              <a:gd name="connsiteY208" fmla="*/ 1401704 h 1401703"/>
              <a:gd name="connsiteX209" fmla="*/ 2388546 w 11218359"/>
              <a:gd name="connsiteY209" fmla="*/ 1401704 h 1401703"/>
              <a:gd name="connsiteX210" fmla="*/ 2399986 w 11218359"/>
              <a:gd name="connsiteY210" fmla="*/ 1401704 h 1401703"/>
              <a:gd name="connsiteX211" fmla="*/ 2411425 w 11218359"/>
              <a:gd name="connsiteY211" fmla="*/ 1401704 h 1401703"/>
              <a:gd name="connsiteX212" fmla="*/ 2422865 w 11218359"/>
              <a:gd name="connsiteY212" fmla="*/ 1401704 h 1401703"/>
              <a:gd name="connsiteX213" fmla="*/ 2434304 w 11218359"/>
              <a:gd name="connsiteY213" fmla="*/ 1401704 h 1401703"/>
              <a:gd name="connsiteX214" fmla="*/ 2445744 w 11218359"/>
              <a:gd name="connsiteY214" fmla="*/ 1401704 h 1401703"/>
              <a:gd name="connsiteX215" fmla="*/ 2457184 w 11218359"/>
              <a:gd name="connsiteY215" fmla="*/ 1401704 h 1401703"/>
              <a:gd name="connsiteX216" fmla="*/ 2468623 w 11218359"/>
              <a:gd name="connsiteY216" fmla="*/ 1401704 h 1401703"/>
              <a:gd name="connsiteX217" fmla="*/ 2480062 w 11218359"/>
              <a:gd name="connsiteY217" fmla="*/ 1401704 h 1401703"/>
              <a:gd name="connsiteX218" fmla="*/ 2491502 w 11218359"/>
              <a:gd name="connsiteY218" fmla="*/ 1401704 h 1401703"/>
              <a:gd name="connsiteX219" fmla="*/ 2502942 w 11218359"/>
              <a:gd name="connsiteY219" fmla="*/ 1401704 h 1401703"/>
              <a:gd name="connsiteX220" fmla="*/ 2514381 w 11218359"/>
              <a:gd name="connsiteY220" fmla="*/ 1401704 h 1401703"/>
              <a:gd name="connsiteX221" fmla="*/ 2525821 w 11218359"/>
              <a:gd name="connsiteY221" fmla="*/ 1401704 h 1401703"/>
              <a:gd name="connsiteX222" fmla="*/ 2537260 w 11218359"/>
              <a:gd name="connsiteY222" fmla="*/ 1401704 h 1401703"/>
              <a:gd name="connsiteX223" fmla="*/ 2548700 w 11218359"/>
              <a:gd name="connsiteY223" fmla="*/ 1401704 h 1401703"/>
              <a:gd name="connsiteX224" fmla="*/ 2560139 w 11218359"/>
              <a:gd name="connsiteY224" fmla="*/ 1401704 h 1401703"/>
              <a:gd name="connsiteX225" fmla="*/ 2571579 w 11218359"/>
              <a:gd name="connsiteY225" fmla="*/ 1401704 h 1401703"/>
              <a:gd name="connsiteX226" fmla="*/ 2583018 w 11218359"/>
              <a:gd name="connsiteY226" fmla="*/ 1401704 h 1401703"/>
              <a:gd name="connsiteX227" fmla="*/ 2594458 w 11218359"/>
              <a:gd name="connsiteY227" fmla="*/ 1401704 h 1401703"/>
              <a:gd name="connsiteX228" fmla="*/ 2605897 w 11218359"/>
              <a:gd name="connsiteY228" fmla="*/ 1401704 h 1401703"/>
              <a:gd name="connsiteX229" fmla="*/ 2617337 w 11218359"/>
              <a:gd name="connsiteY229" fmla="*/ 1401704 h 1401703"/>
              <a:gd name="connsiteX230" fmla="*/ 2628776 w 11218359"/>
              <a:gd name="connsiteY230" fmla="*/ 1401704 h 1401703"/>
              <a:gd name="connsiteX231" fmla="*/ 2640216 w 11218359"/>
              <a:gd name="connsiteY231" fmla="*/ 1401704 h 1401703"/>
              <a:gd name="connsiteX232" fmla="*/ 2651655 w 11218359"/>
              <a:gd name="connsiteY232" fmla="*/ 1401704 h 1401703"/>
              <a:gd name="connsiteX233" fmla="*/ 2663095 w 11218359"/>
              <a:gd name="connsiteY233" fmla="*/ 1401704 h 1401703"/>
              <a:gd name="connsiteX234" fmla="*/ 2674535 w 11218359"/>
              <a:gd name="connsiteY234" fmla="*/ 1401704 h 1401703"/>
              <a:gd name="connsiteX235" fmla="*/ 2685974 w 11218359"/>
              <a:gd name="connsiteY235" fmla="*/ 1401704 h 1401703"/>
              <a:gd name="connsiteX236" fmla="*/ 2697413 w 11218359"/>
              <a:gd name="connsiteY236" fmla="*/ 1401704 h 1401703"/>
              <a:gd name="connsiteX237" fmla="*/ 2708853 w 11218359"/>
              <a:gd name="connsiteY237" fmla="*/ 1401704 h 1401703"/>
              <a:gd name="connsiteX238" fmla="*/ 2720293 w 11218359"/>
              <a:gd name="connsiteY238" fmla="*/ 1401704 h 1401703"/>
              <a:gd name="connsiteX239" fmla="*/ 2731727 w 11218359"/>
              <a:gd name="connsiteY239" fmla="*/ 1401704 h 1401703"/>
              <a:gd name="connsiteX240" fmla="*/ 2743172 w 11218359"/>
              <a:gd name="connsiteY240" fmla="*/ 1401704 h 1401703"/>
              <a:gd name="connsiteX241" fmla="*/ 2754611 w 11218359"/>
              <a:gd name="connsiteY241" fmla="*/ 1401704 h 1401703"/>
              <a:gd name="connsiteX242" fmla="*/ 2766046 w 11218359"/>
              <a:gd name="connsiteY242" fmla="*/ 1401704 h 1401703"/>
              <a:gd name="connsiteX243" fmla="*/ 2777490 w 11218359"/>
              <a:gd name="connsiteY243" fmla="*/ 1401704 h 1401703"/>
              <a:gd name="connsiteX244" fmla="*/ 2788925 w 11218359"/>
              <a:gd name="connsiteY244" fmla="*/ 1401704 h 1401703"/>
              <a:gd name="connsiteX245" fmla="*/ 2800364 w 11218359"/>
              <a:gd name="connsiteY245" fmla="*/ 1401704 h 1401703"/>
              <a:gd name="connsiteX246" fmla="*/ 2811804 w 11218359"/>
              <a:gd name="connsiteY246" fmla="*/ 1401704 h 1401703"/>
              <a:gd name="connsiteX247" fmla="*/ 2823243 w 11218359"/>
              <a:gd name="connsiteY247" fmla="*/ 1401704 h 1401703"/>
              <a:gd name="connsiteX248" fmla="*/ 2834683 w 11218359"/>
              <a:gd name="connsiteY248" fmla="*/ 1401704 h 1401703"/>
              <a:gd name="connsiteX249" fmla="*/ 2846123 w 11218359"/>
              <a:gd name="connsiteY249" fmla="*/ 1401704 h 1401703"/>
              <a:gd name="connsiteX250" fmla="*/ 2857562 w 11218359"/>
              <a:gd name="connsiteY250" fmla="*/ 1401704 h 1401703"/>
              <a:gd name="connsiteX251" fmla="*/ 2869001 w 11218359"/>
              <a:gd name="connsiteY251" fmla="*/ 1401704 h 1401703"/>
              <a:gd name="connsiteX252" fmla="*/ 2880441 w 11218359"/>
              <a:gd name="connsiteY252" fmla="*/ 1401704 h 1401703"/>
              <a:gd name="connsiteX253" fmla="*/ 2891881 w 11218359"/>
              <a:gd name="connsiteY253" fmla="*/ 1401704 h 1401703"/>
              <a:gd name="connsiteX254" fmla="*/ 2903320 w 11218359"/>
              <a:gd name="connsiteY254" fmla="*/ 1401704 h 1401703"/>
              <a:gd name="connsiteX255" fmla="*/ 2914760 w 11218359"/>
              <a:gd name="connsiteY255" fmla="*/ 1401704 h 1401703"/>
              <a:gd name="connsiteX256" fmla="*/ 2926199 w 11218359"/>
              <a:gd name="connsiteY256" fmla="*/ 1401704 h 1401703"/>
              <a:gd name="connsiteX257" fmla="*/ 2937639 w 11218359"/>
              <a:gd name="connsiteY257" fmla="*/ 1401704 h 1401703"/>
              <a:gd name="connsiteX258" fmla="*/ 2949078 w 11218359"/>
              <a:gd name="connsiteY258" fmla="*/ 1401704 h 1401703"/>
              <a:gd name="connsiteX259" fmla="*/ 2960518 w 11218359"/>
              <a:gd name="connsiteY259" fmla="*/ 1401704 h 1401703"/>
              <a:gd name="connsiteX260" fmla="*/ 2971957 w 11218359"/>
              <a:gd name="connsiteY260" fmla="*/ 1401704 h 1401703"/>
              <a:gd name="connsiteX261" fmla="*/ 2983397 w 11218359"/>
              <a:gd name="connsiteY261" fmla="*/ 1401704 h 1401703"/>
              <a:gd name="connsiteX262" fmla="*/ 2994837 w 11218359"/>
              <a:gd name="connsiteY262" fmla="*/ 1401704 h 1401703"/>
              <a:gd name="connsiteX263" fmla="*/ 3006276 w 11218359"/>
              <a:gd name="connsiteY263" fmla="*/ 1401704 h 1401703"/>
              <a:gd name="connsiteX264" fmla="*/ 3017715 w 11218359"/>
              <a:gd name="connsiteY264" fmla="*/ 1401704 h 1401703"/>
              <a:gd name="connsiteX265" fmla="*/ 3029155 w 11218359"/>
              <a:gd name="connsiteY265" fmla="*/ 1401704 h 1401703"/>
              <a:gd name="connsiteX266" fmla="*/ 3040594 w 11218359"/>
              <a:gd name="connsiteY266" fmla="*/ 1401704 h 1401703"/>
              <a:gd name="connsiteX267" fmla="*/ 3052034 w 11218359"/>
              <a:gd name="connsiteY267" fmla="*/ 1401704 h 1401703"/>
              <a:gd name="connsiteX268" fmla="*/ 3063474 w 11218359"/>
              <a:gd name="connsiteY268" fmla="*/ 1401704 h 1401703"/>
              <a:gd name="connsiteX269" fmla="*/ 3074913 w 11218359"/>
              <a:gd name="connsiteY269" fmla="*/ 1401704 h 1401703"/>
              <a:gd name="connsiteX270" fmla="*/ 3086352 w 11218359"/>
              <a:gd name="connsiteY270" fmla="*/ 1401704 h 1401703"/>
              <a:gd name="connsiteX271" fmla="*/ 3097792 w 11218359"/>
              <a:gd name="connsiteY271" fmla="*/ 1401704 h 1401703"/>
              <a:gd name="connsiteX272" fmla="*/ 3109232 w 11218359"/>
              <a:gd name="connsiteY272" fmla="*/ 1401704 h 1401703"/>
              <a:gd name="connsiteX273" fmla="*/ 3120671 w 11218359"/>
              <a:gd name="connsiteY273" fmla="*/ 1401704 h 1401703"/>
              <a:gd name="connsiteX274" fmla="*/ 3132111 w 11218359"/>
              <a:gd name="connsiteY274" fmla="*/ 1401704 h 1401703"/>
              <a:gd name="connsiteX275" fmla="*/ 3143550 w 11218359"/>
              <a:gd name="connsiteY275" fmla="*/ 1401704 h 1401703"/>
              <a:gd name="connsiteX276" fmla="*/ 3154990 w 11218359"/>
              <a:gd name="connsiteY276" fmla="*/ 1401704 h 1401703"/>
              <a:gd name="connsiteX277" fmla="*/ 3166429 w 11218359"/>
              <a:gd name="connsiteY277" fmla="*/ 1401704 h 1401703"/>
              <a:gd name="connsiteX278" fmla="*/ 3177869 w 11218359"/>
              <a:gd name="connsiteY278" fmla="*/ 1401704 h 1401703"/>
              <a:gd name="connsiteX279" fmla="*/ 3189308 w 11218359"/>
              <a:gd name="connsiteY279" fmla="*/ 1401704 h 1401703"/>
              <a:gd name="connsiteX280" fmla="*/ 3200748 w 11218359"/>
              <a:gd name="connsiteY280" fmla="*/ 1401704 h 1401703"/>
              <a:gd name="connsiteX281" fmla="*/ 3212187 w 11218359"/>
              <a:gd name="connsiteY281" fmla="*/ 1401704 h 1401703"/>
              <a:gd name="connsiteX282" fmla="*/ 3223627 w 11218359"/>
              <a:gd name="connsiteY282" fmla="*/ 1401704 h 1401703"/>
              <a:gd name="connsiteX283" fmla="*/ 3235066 w 11218359"/>
              <a:gd name="connsiteY283" fmla="*/ 1401704 h 1401703"/>
              <a:gd name="connsiteX284" fmla="*/ 3246501 w 11218359"/>
              <a:gd name="connsiteY284" fmla="*/ 1401704 h 1401703"/>
              <a:gd name="connsiteX285" fmla="*/ 3257945 w 11218359"/>
              <a:gd name="connsiteY285" fmla="*/ 1401704 h 1401703"/>
              <a:gd name="connsiteX286" fmla="*/ 3269385 w 11218359"/>
              <a:gd name="connsiteY286" fmla="*/ 1401704 h 1401703"/>
              <a:gd name="connsiteX287" fmla="*/ 3280825 w 11218359"/>
              <a:gd name="connsiteY287" fmla="*/ 1401704 h 1401703"/>
              <a:gd name="connsiteX288" fmla="*/ 3292264 w 11218359"/>
              <a:gd name="connsiteY288" fmla="*/ 1401704 h 1401703"/>
              <a:gd name="connsiteX289" fmla="*/ 3303699 w 11218359"/>
              <a:gd name="connsiteY289" fmla="*/ 1401704 h 1401703"/>
              <a:gd name="connsiteX290" fmla="*/ 3315143 w 11218359"/>
              <a:gd name="connsiteY290" fmla="*/ 1401704 h 1401703"/>
              <a:gd name="connsiteX291" fmla="*/ 3326578 w 11218359"/>
              <a:gd name="connsiteY291" fmla="*/ 1401704 h 1401703"/>
              <a:gd name="connsiteX292" fmla="*/ 3338017 w 11218359"/>
              <a:gd name="connsiteY292" fmla="*/ 1401704 h 1401703"/>
              <a:gd name="connsiteX293" fmla="*/ 3349457 w 11218359"/>
              <a:gd name="connsiteY293" fmla="*/ 1401704 h 1401703"/>
              <a:gd name="connsiteX294" fmla="*/ 3360896 w 11218359"/>
              <a:gd name="connsiteY294" fmla="*/ 1401704 h 1401703"/>
              <a:gd name="connsiteX295" fmla="*/ 3372336 w 11218359"/>
              <a:gd name="connsiteY295" fmla="*/ 1401704 h 1401703"/>
              <a:gd name="connsiteX296" fmla="*/ 3383776 w 11218359"/>
              <a:gd name="connsiteY296" fmla="*/ 1401704 h 1401703"/>
              <a:gd name="connsiteX297" fmla="*/ 3395215 w 11218359"/>
              <a:gd name="connsiteY297" fmla="*/ 1401704 h 1401703"/>
              <a:gd name="connsiteX298" fmla="*/ 3406654 w 11218359"/>
              <a:gd name="connsiteY298" fmla="*/ 1401704 h 1401703"/>
              <a:gd name="connsiteX299" fmla="*/ 3418094 w 11218359"/>
              <a:gd name="connsiteY299" fmla="*/ 1401704 h 1401703"/>
              <a:gd name="connsiteX300" fmla="*/ 3429534 w 11218359"/>
              <a:gd name="connsiteY300" fmla="*/ 1401704 h 1401703"/>
              <a:gd name="connsiteX301" fmla="*/ 3440973 w 11218359"/>
              <a:gd name="connsiteY301" fmla="*/ 1401704 h 1401703"/>
              <a:gd name="connsiteX302" fmla="*/ 3452413 w 11218359"/>
              <a:gd name="connsiteY302" fmla="*/ 1401704 h 1401703"/>
              <a:gd name="connsiteX303" fmla="*/ 3463852 w 11218359"/>
              <a:gd name="connsiteY303" fmla="*/ 1401704 h 1401703"/>
              <a:gd name="connsiteX304" fmla="*/ 3475292 w 11218359"/>
              <a:gd name="connsiteY304" fmla="*/ 1401704 h 1401703"/>
              <a:gd name="connsiteX305" fmla="*/ 3486731 w 11218359"/>
              <a:gd name="connsiteY305" fmla="*/ 1401704 h 1401703"/>
              <a:gd name="connsiteX306" fmla="*/ 3498171 w 11218359"/>
              <a:gd name="connsiteY306" fmla="*/ 1401704 h 1401703"/>
              <a:gd name="connsiteX307" fmla="*/ 3509610 w 11218359"/>
              <a:gd name="connsiteY307" fmla="*/ 1401704 h 1401703"/>
              <a:gd name="connsiteX308" fmla="*/ 3521050 w 11218359"/>
              <a:gd name="connsiteY308" fmla="*/ 1401704 h 1401703"/>
              <a:gd name="connsiteX309" fmla="*/ 3532489 w 11218359"/>
              <a:gd name="connsiteY309" fmla="*/ 1401704 h 1401703"/>
              <a:gd name="connsiteX310" fmla="*/ 3543929 w 11218359"/>
              <a:gd name="connsiteY310" fmla="*/ 1401704 h 1401703"/>
              <a:gd name="connsiteX311" fmla="*/ 3555368 w 11218359"/>
              <a:gd name="connsiteY311" fmla="*/ 1401704 h 1401703"/>
              <a:gd name="connsiteX312" fmla="*/ 3566808 w 11218359"/>
              <a:gd name="connsiteY312" fmla="*/ 1401704 h 1401703"/>
              <a:gd name="connsiteX313" fmla="*/ 3578247 w 11218359"/>
              <a:gd name="connsiteY313" fmla="*/ 1401704 h 1401703"/>
              <a:gd name="connsiteX314" fmla="*/ 3589687 w 11218359"/>
              <a:gd name="connsiteY314" fmla="*/ 1401704 h 1401703"/>
              <a:gd name="connsiteX315" fmla="*/ 3601127 w 11218359"/>
              <a:gd name="connsiteY315" fmla="*/ 1401704 h 1401703"/>
              <a:gd name="connsiteX316" fmla="*/ 3612566 w 11218359"/>
              <a:gd name="connsiteY316" fmla="*/ 1401704 h 1401703"/>
              <a:gd name="connsiteX317" fmla="*/ 3624005 w 11218359"/>
              <a:gd name="connsiteY317" fmla="*/ 1401704 h 1401703"/>
              <a:gd name="connsiteX318" fmla="*/ 3635445 w 11218359"/>
              <a:gd name="connsiteY318" fmla="*/ 1401704 h 1401703"/>
              <a:gd name="connsiteX319" fmla="*/ 3646885 w 11218359"/>
              <a:gd name="connsiteY319" fmla="*/ 1401704 h 1401703"/>
              <a:gd name="connsiteX320" fmla="*/ 3658324 w 11218359"/>
              <a:gd name="connsiteY320" fmla="*/ 1401704 h 1401703"/>
              <a:gd name="connsiteX321" fmla="*/ 3669764 w 11218359"/>
              <a:gd name="connsiteY321" fmla="*/ 1401704 h 1401703"/>
              <a:gd name="connsiteX322" fmla="*/ 3681203 w 11218359"/>
              <a:gd name="connsiteY322" fmla="*/ 1401704 h 1401703"/>
              <a:gd name="connsiteX323" fmla="*/ 3692643 w 11218359"/>
              <a:gd name="connsiteY323" fmla="*/ 1401704 h 1401703"/>
              <a:gd name="connsiteX324" fmla="*/ 3704082 w 11218359"/>
              <a:gd name="connsiteY324" fmla="*/ 1401704 h 1401703"/>
              <a:gd name="connsiteX325" fmla="*/ 3715522 w 11218359"/>
              <a:gd name="connsiteY325" fmla="*/ 1401704 h 1401703"/>
              <a:gd name="connsiteX326" fmla="*/ 3726961 w 11218359"/>
              <a:gd name="connsiteY326" fmla="*/ 1401704 h 1401703"/>
              <a:gd name="connsiteX327" fmla="*/ 3738401 w 11218359"/>
              <a:gd name="connsiteY327" fmla="*/ 1401704 h 1401703"/>
              <a:gd name="connsiteX328" fmla="*/ 3749840 w 11218359"/>
              <a:gd name="connsiteY328" fmla="*/ 1401704 h 1401703"/>
              <a:gd name="connsiteX329" fmla="*/ 3761280 w 11218359"/>
              <a:gd name="connsiteY329" fmla="*/ 1401704 h 1401703"/>
              <a:gd name="connsiteX330" fmla="*/ 3772719 w 11218359"/>
              <a:gd name="connsiteY330" fmla="*/ 1401704 h 1401703"/>
              <a:gd name="connsiteX331" fmla="*/ 3784154 w 11218359"/>
              <a:gd name="connsiteY331" fmla="*/ 1401704 h 1401703"/>
              <a:gd name="connsiteX332" fmla="*/ 3795598 w 11218359"/>
              <a:gd name="connsiteY332" fmla="*/ 1401704 h 1401703"/>
              <a:gd name="connsiteX333" fmla="*/ 3807033 w 11218359"/>
              <a:gd name="connsiteY333" fmla="*/ 1401704 h 1401703"/>
              <a:gd name="connsiteX334" fmla="*/ 3818473 w 11218359"/>
              <a:gd name="connsiteY334" fmla="*/ 1401704 h 1401703"/>
              <a:gd name="connsiteX335" fmla="*/ 3829917 w 11218359"/>
              <a:gd name="connsiteY335" fmla="*/ 1401704 h 1401703"/>
              <a:gd name="connsiteX336" fmla="*/ 3841352 w 11218359"/>
              <a:gd name="connsiteY336" fmla="*/ 1401704 h 1401703"/>
              <a:gd name="connsiteX337" fmla="*/ 3852791 w 11218359"/>
              <a:gd name="connsiteY337" fmla="*/ 1401704 h 1401703"/>
              <a:gd name="connsiteX338" fmla="*/ 3864231 w 11218359"/>
              <a:gd name="connsiteY338" fmla="*/ 1401704 h 1401703"/>
              <a:gd name="connsiteX339" fmla="*/ 3875670 w 11218359"/>
              <a:gd name="connsiteY339" fmla="*/ 1401704 h 1401703"/>
              <a:gd name="connsiteX340" fmla="*/ 3887110 w 11218359"/>
              <a:gd name="connsiteY340" fmla="*/ 1401704 h 1401703"/>
              <a:gd name="connsiteX341" fmla="*/ 3898549 w 11218359"/>
              <a:gd name="connsiteY341" fmla="*/ 1401704 h 1401703"/>
              <a:gd name="connsiteX342" fmla="*/ 3909989 w 11218359"/>
              <a:gd name="connsiteY342" fmla="*/ 1401704 h 1401703"/>
              <a:gd name="connsiteX343" fmla="*/ 3921447 w 11218359"/>
              <a:gd name="connsiteY343" fmla="*/ 1401704 h 1401703"/>
              <a:gd name="connsiteX344" fmla="*/ 3932878 w 11218359"/>
              <a:gd name="connsiteY344" fmla="*/ 1401704 h 1401703"/>
              <a:gd name="connsiteX345" fmla="*/ 3944307 w 11218359"/>
              <a:gd name="connsiteY345" fmla="*/ 1401704 h 1401703"/>
              <a:gd name="connsiteX346" fmla="*/ 3955737 w 11218359"/>
              <a:gd name="connsiteY346" fmla="*/ 1401704 h 1401703"/>
              <a:gd name="connsiteX347" fmla="*/ 3967167 w 11218359"/>
              <a:gd name="connsiteY347" fmla="*/ 1401704 h 1401703"/>
              <a:gd name="connsiteX348" fmla="*/ 3978645 w 11218359"/>
              <a:gd name="connsiteY348" fmla="*/ 1401704 h 1401703"/>
              <a:gd name="connsiteX349" fmla="*/ 3990075 w 11218359"/>
              <a:gd name="connsiteY349" fmla="*/ 1401704 h 1401703"/>
              <a:gd name="connsiteX350" fmla="*/ 4001505 w 11218359"/>
              <a:gd name="connsiteY350" fmla="*/ 1401704 h 1401703"/>
              <a:gd name="connsiteX351" fmla="*/ 4012935 w 11218359"/>
              <a:gd name="connsiteY351" fmla="*/ 1401704 h 1401703"/>
              <a:gd name="connsiteX352" fmla="*/ 4024365 w 11218359"/>
              <a:gd name="connsiteY352" fmla="*/ 1401704 h 1401703"/>
              <a:gd name="connsiteX353" fmla="*/ 4035843 w 11218359"/>
              <a:gd name="connsiteY353" fmla="*/ 1401704 h 1401703"/>
              <a:gd name="connsiteX354" fmla="*/ 4047273 w 11218359"/>
              <a:gd name="connsiteY354" fmla="*/ 1401704 h 1401703"/>
              <a:gd name="connsiteX355" fmla="*/ 4058702 w 11218359"/>
              <a:gd name="connsiteY355" fmla="*/ 1401704 h 1401703"/>
              <a:gd name="connsiteX356" fmla="*/ 4070133 w 11218359"/>
              <a:gd name="connsiteY356" fmla="*/ 1401704 h 1401703"/>
              <a:gd name="connsiteX357" fmla="*/ 4081563 w 11218359"/>
              <a:gd name="connsiteY357" fmla="*/ 1401704 h 1401703"/>
              <a:gd name="connsiteX358" fmla="*/ 4093040 w 11218359"/>
              <a:gd name="connsiteY358" fmla="*/ 1401704 h 1401703"/>
              <a:gd name="connsiteX359" fmla="*/ 4104471 w 11218359"/>
              <a:gd name="connsiteY359" fmla="*/ 1401704 h 1401703"/>
              <a:gd name="connsiteX360" fmla="*/ 4115900 w 11218359"/>
              <a:gd name="connsiteY360" fmla="*/ 1401704 h 1401703"/>
              <a:gd name="connsiteX361" fmla="*/ 4127330 w 11218359"/>
              <a:gd name="connsiteY361" fmla="*/ 1401704 h 1401703"/>
              <a:gd name="connsiteX362" fmla="*/ 4138760 w 11218359"/>
              <a:gd name="connsiteY362" fmla="*/ 1401704 h 1401703"/>
              <a:gd name="connsiteX363" fmla="*/ 4150238 w 11218359"/>
              <a:gd name="connsiteY363" fmla="*/ 1401704 h 1401703"/>
              <a:gd name="connsiteX364" fmla="*/ 4161668 w 11218359"/>
              <a:gd name="connsiteY364" fmla="*/ 1401704 h 1401703"/>
              <a:gd name="connsiteX365" fmla="*/ 4173098 w 11218359"/>
              <a:gd name="connsiteY365" fmla="*/ 1401704 h 1401703"/>
              <a:gd name="connsiteX366" fmla="*/ 4184528 w 11218359"/>
              <a:gd name="connsiteY366" fmla="*/ 1401704 h 1401703"/>
              <a:gd name="connsiteX367" fmla="*/ 4195958 w 11218359"/>
              <a:gd name="connsiteY367" fmla="*/ 1401704 h 1401703"/>
              <a:gd name="connsiteX368" fmla="*/ 4207436 w 11218359"/>
              <a:gd name="connsiteY368" fmla="*/ 1401704 h 1401703"/>
              <a:gd name="connsiteX369" fmla="*/ 4218865 w 11218359"/>
              <a:gd name="connsiteY369" fmla="*/ 1401704 h 1401703"/>
              <a:gd name="connsiteX370" fmla="*/ 4230296 w 11218359"/>
              <a:gd name="connsiteY370" fmla="*/ 1401704 h 1401703"/>
              <a:gd name="connsiteX371" fmla="*/ 4241726 w 11218359"/>
              <a:gd name="connsiteY371" fmla="*/ 1401704 h 1401703"/>
              <a:gd name="connsiteX372" fmla="*/ 4253156 w 11218359"/>
              <a:gd name="connsiteY372" fmla="*/ 1401704 h 1401703"/>
              <a:gd name="connsiteX373" fmla="*/ 4264634 w 11218359"/>
              <a:gd name="connsiteY373" fmla="*/ 1401704 h 1401703"/>
              <a:gd name="connsiteX374" fmla="*/ 4276063 w 11218359"/>
              <a:gd name="connsiteY374" fmla="*/ 1401704 h 1401703"/>
              <a:gd name="connsiteX375" fmla="*/ 4287493 w 11218359"/>
              <a:gd name="connsiteY375" fmla="*/ 1401704 h 1401703"/>
              <a:gd name="connsiteX376" fmla="*/ 4298923 w 11218359"/>
              <a:gd name="connsiteY376" fmla="*/ 1401704 h 1401703"/>
              <a:gd name="connsiteX377" fmla="*/ 4310353 w 11218359"/>
              <a:gd name="connsiteY377" fmla="*/ 1401704 h 1401703"/>
              <a:gd name="connsiteX378" fmla="*/ 4321831 w 11218359"/>
              <a:gd name="connsiteY378" fmla="*/ 1401704 h 1401703"/>
              <a:gd name="connsiteX379" fmla="*/ 4333261 w 11218359"/>
              <a:gd name="connsiteY379" fmla="*/ 1401704 h 1401703"/>
              <a:gd name="connsiteX380" fmla="*/ 4344691 w 11218359"/>
              <a:gd name="connsiteY380" fmla="*/ 1401704 h 1401703"/>
              <a:gd name="connsiteX381" fmla="*/ 4356121 w 11218359"/>
              <a:gd name="connsiteY381" fmla="*/ 1401704 h 1401703"/>
              <a:gd name="connsiteX382" fmla="*/ 4367551 w 11218359"/>
              <a:gd name="connsiteY382" fmla="*/ 1401704 h 1401703"/>
              <a:gd name="connsiteX383" fmla="*/ 4379028 w 11218359"/>
              <a:gd name="connsiteY383" fmla="*/ 1401704 h 1401703"/>
              <a:gd name="connsiteX384" fmla="*/ 4390458 w 11218359"/>
              <a:gd name="connsiteY384" fmla="*/ 1401704 h 1401703"/>
              <a:gd name="connsiteX385" fmla="*/ 4401889 w 11218359"/>
              <a:gd name="connsiteY385" fmla="*/ 1401704 h 1401703"/>
              <a:gd name="connsiteX386" fmla="*/ 4413319 w 11218359"/>
              <a:gd name="connsiteY386" fmla="*/ 1401704 h 1401703"/>
              <a:gd name="connsiteX387" fmla="*/ 4424749 w 11218359"/>
              <a:gd name="connsiteY387" fmla="*/ 1401704 h 1401703"/>
              <a:gd name="connsiteX388" fmla="*/ 4436226 w 11218359"/>
              <a:gd name="connsiteY388" fmla="*/ 1401704 h 1401703"/>
              <a:gd name="connsiteX389" fmla="*/ 4447656 w 11218359"/>
              <a:gd name="connsiteY389" fmla="*/ 1401704 h 1401703"/>
              <a:gd name="connsiteX390" fmla="*/ 4459086 w 11218359"/>
              <a:gd name="connsiteY390" fmla="*/ 1401704 h 1401703"/>
              <a:gd name="connsiteX391" fmla="*/ 4470516 w 11218359"/>
              <a:gd name="connsiteY391" fmla="*/ 1401704 h 1401703"/>
              <a:gd name="connsiteX392" fmla="*/ 4481946 w 11218359"/>
              <a:gd name="connsiteY392" fmla="*/ 1401704 h 1401703"/>
              <a:gd name="connsiteX393" fmla="*/ 4493424 w 11218359"/>
              <a:gd name="connsiteY393" fmla="*/ 1401704 h 1401703"/>
              <a:gd name="connsiteX394" fmla="*/ 4504854 w 11218359"/>
              <a:gd name="connsiteY394" fmla="*/ 1401704 h 1401703"/>
              <a:gd name="connsiteX395" fmla="*/ 4516284 w 11218359"/>
              <a:gd name="connsiteY395" fmla="*/ 1401704 h 1401703"/>
              <a:gd name="connsiteX396" fmla="*/ 4527714 w 11218359"/>
              <a:gd name="connsiteY396" fmla="*/ 1401704 h 1401703"/>
              <a:gd name="connsiteX397" fmla="*/ 4539144 w 11218359"/>
              <a:gd name="connsiteY397" fmla="*/ 1401704 h 1401703"/>
              <a:gd name="connsiteX398" fmla="*/ 4550621 w 11218359"/>
              <a:gd name="connsiteY398" fmla="*/ 1401704 h 1401703"/>
              <a:gd name="connsiteX399" fmla="*/ 4562051 w 11218359"/>
              <a:gd name="connsiteY399" fmla="*/ 1401704 h 1401703"/>
              <a:gd name="connsiteX400" fmla="*/ 4573482 w 11218359"/>
              <a:gd name="connsiteY400" fmla="*/ 1401704 h 1401703"/>
              <a:gd name="connsiteX401" fmla="*/ 4584912 w 11218359"/>
              <a:gd name="connsiteY401" fmla="*/ 1401704 h 1401703"/>
              <a:gd name="connsiteX402" fmla="*/ 4596341 w 11218359"/>
              <a:gd name="connsiteY402" fmla="*/ 1401704 h 1401703"/>
              <a:gd name="connsiteX403" fmla="*/ 4607771 w 11218359"/>
              <a:gd name="connsiteY403" fmla="*/ 1401704 h 1401703"/>
              <a:gd name="connsiteX404" fmla="*/ 4619249 w 11218359"/>
              <a:gd name="connsiteY404" fmla="*/ 1401704 h 1401703"/>
              <a:gd name="connsiteX405" fmla="*/ 4630679 w 11218359"/>
              <a:gd name="connsiteY405" fmla="*/ 1401704 h 1401703"/>
              <a:gd name="connsiteX406" fmla="*/ 4642109 w 11218359"/>
              <a:gd name="connsiteY406" fmla="*/ 1401704 h 1401703"/>
              <a:gd name="connsiteX407" fmla="*/ 4653539 w 11218359"/>
              <a:gd name="connsiteY407" fmla="*/ 1401704 h 1401703"/>
              <a:gd name="connsiteX408" fmla="*/ 4664969 w 11218359"/>
              <a:gd name="connsiteY408" fmla="*/ 1401704 h 1401703"/>
              <a:gd name="connsiteX409" fmla="*/ 4676447 w 11218359"/>
              <a:gd name="connsiteY409" fmla="*/ 1401704 h 1401703"/>
              <a:gd name="connsiteX410" fmla="*/ 4687877 w 11218359"/>
              <a:gd name="connsiteY410" fmla="*/ 1401704 h 1401703"/>
              <a:gd name="connsiteX411" fmla="*/ 4699306 w 11218359"/>
              <a:gd name="connsiteY411" fmla="*/ 1401704 h 1401703"/>
              <a:gd name="connsiteX412" fmla="*/ 4710737 w 11218359"/>
              <a:gd name="connsiteY412" fmla="*/ 1401704 h 1401703"/>
              <a:gd name="connsiteX413" fmla="*/ 4722167 w 11218359"/>
              <a:gd name="connsiteY413" fmla="*/ 1401704 h 1401703"/>
              <a:gd name="connsiteX414" fmla="*/ 4733644 w 11218359"/>
              <a:gd name="connsiteY414" fmla="*/ 1401704 h 1401703"/>
              <a:gd name="connsiteX415" fmla="*/ 4745075 w 11218359"/>
              <a:gd name="connsiteY415" fmla="*/ 1401704 h 1401703"/>
              <a:gd name="connsiteX416" fmla="*/ 4756504 w 11218359"/>
              <a:gd name="connsiteY416" fmla="*/ 1401704 h 1401703"/>
              <a:gd name="connsiteX417" fmla="*/ 4767934 w 11218359"/>
              <a:gd name="connsiteY417" fmla="*/ 1401704 h 1401703"/>
              <a:gd name="connsiteX418" fmla="*/ 4779364 w 11218359"/>
              <a:gd name="connsiteY418" fmla="*/ 1401704 h 1401703"/>
              <a:gd name="connsiteX419" fmla="*/ 4790842 w 11218359"/>
              <a:gd name="connsiteY419" fmla="*/ 1401704 h 1401703"/>
              <a:gd name="connsiteX420" fmla="*/ 4802272 w 11218359"/>
              <a:gd name="connsiteY420" fmla="*/ 1401704 h 1401703"/>
              <a:gd name="connsiteX421" fmla="*/ 4813702 w 11218359"/>
              <a:gd name="connsiteY421" fmla="*/ 1401704 h 1401703"/>
              <a:gd name="connsiteX422" fmla="*/ 4825132 w 11218359"/>
              <a:gd name="connsiteY422" fmla="*/ 1401704 h 1401703"/>
              <a:gd name="connsiteX423" fmla="*/ 4836562 w 11218359"/>
              <a:gd name="connsiteY423" fmla="*/ 1401704 h 1401703"/>
              <a:gd name="connsiteX424" fmla="*/ 4848040 w 11218359"/>
              <a:gd name="connsiteY424" fmla="*/ 1401704 h 1401703"/>
              <a:gd name="connsiteX425" fmla="*/ 4859469 w 11218359"/>
              <a:gd name="connsiteY425" fmla="*/ 1401704 h 1401703"/>
              <a:gd name="connsiteX426" fmla="*/ 4870899 w 11218359"/>
              <a:gd name="connsiteY426" fmla="*/ 1401704 h 1401703"/>
              <a:gd name="connsiteX427" fmla="*/ 4882330 w 11218359"/>
              <a:gd name="connsiteY427" fmla="*/ 1401704 h 1401703"/>
              <a:gd name="connsiteX428" fmla="*/ 4893760 w 11218359"/>
              <a:gd name="connsiteY428" fmla="*/ 1401704 h 1401703"/>
              <a:gd name="connsiteX429" fmla="*/ 4905237 w 11218359"/>
              <a:gd name="connsiteY429" fmla="*/ 1401704 h 1401703"/>
              <a:gd name="connsiteX430" fmla="*/ 4916667 w 11218359"/>
              <a:gd name="connsiteY430" fmla="*/ 1401704 h 1401703"/>
              <a:gd name="connsiteX431" fmla="*/ 4928097 w 11218359"/>
              <a:gd name="connsiteY431" fmla="*/ 1401704 h 1401703"/>
              <a:gd name="connsiteX432" fmla="*/ 4939527 w 11218359"/>
              <a:gd name="connsiteY432" fmla="*/ 1401704 h 1401703"/>
              <a:gd name="connsiteX433" fmla="*/ 4950957 w 11218359"/>
              <a:gd name="connsiteY433" fmla="*/ 1401704 h 1401703"/>
              <a:gd name="connsiteX434" fmla="*/ 4962435 w 11218359"/>
              <a:gd name="connsiteY434" fmla="*/ 1401704 h 1401703"/>
              <a:gd name="connsiteX435" fmla="*/ 4973865 w 11218359"/>
              <a:gd name="connsiteY435" fmla="*/ 1401704 h 1401703"/>
              <a:gd name="connsiteX436" fmla="*/ 4985295 w 11218359"/>
              <a:gd name="connsiteY436" fmla="*/ 1401704 h 1401703"/>
              <a:gd name="connsiteX437" fmla="*/ 4996725 w 11218359"/>
              <a:gd name="connsiteY437" fmla="*/ 1401704 h 1401703"/>
              <a:gd name="connsiteX438" fmla="*/ 5008155 w 11218359"/>
              <a:gd name="connsiteY438" fmla="*/ 1401704 h 1401703"/>
              <a:gd name="connsiteX439" fmla="*/ 5019632 w 11218359"/>
              <a:gd name="connsiteY439" fmla="*/ 1245460 h 1401703"/>
              <a:gd name="connsiteX440" fmla="*/ 5031062 w 11218359"/>
              <a:gd name="connsiteY440" fmla="*/ 389111 h 1401703"/>
              <a:gd name="connsiteX441" fmla="*/ 5042492 w 11218359"/>
              <a:gd name="connsiteY441" fmla="*/ 389111 h 1401703"/>
              <a:gd name="connsiteX442" fmla="*/ 5053923 w 11218359"/>
              <a:gd name="connsiteY442" fmla="*/ 482256 h 1401703"/>
              <a:gd name="connsiteX443" fmla="*/ 5065353 w 11218359"/>
              <a:gd name="connsiteY443" fmla="*/ 103661 h 1401703"/>
              <a:gd name="connsiteX444" fmla="*/ 5076830 w 11218359"/>
              <a:gd name="connsiteY444" fmla="*/ 145728 h 1401703"/>
              <a:gd name="connsiteX445" fmla="*/ 5088260 w 11218359"/>
              <a:gd name="connsiteY445" fmla="*/ 144223 h 1401703"/>
              <a:gd name="connsiteX446" fmla="*/ 5099690 w 11218359"/>
              <a:gd name="connsiteY446" fmla="*/ 262914 h 1401703"/>
              <a:gd name="connsiteX447" fmla="*/ 5111120 w 11218359"/>
              <a:gd name="connsiteY447" fmla="*/ 350048 h 1401703"/>
              <a:gd name="connsiteX448" fmla="*/ 5122550 w 11218359"/>
              <a:gd name="connsiteY448" fmla="*/ 569395 h 1401703"/>
              <a:gd name="connsiteX449" fmla="*/ 5134028 w 11218359"/>
              <a:gd name="connsiteY449" fmla="*/ 362069 h 1401703"/>
              <a:gd name="connsiteX450" fmla="*/ 5145458 w 11218359"/>
              <a:gd name="connsiteY450" fmla="*/ 30047 h 1401703"/>
              <a:gd name="connsiteX451" fmla="*/ 5156888 w 11218359"/>
              <a:gd name="connsiteY451" fmla="*/ 0 h 1401703"/>
              <a:gd name="connsiteX452" fmla="*/ 5168318 w 11218359"/>
              <a:gd name="connsiteY452" fmla="*/ 219342 h 1401703"/>
              <a:gd name="connsiteX453" fmla="*/ 5179747 w 11218359"/>
              <a:gd name="connsiteY453" fmla="*/ 181785 h 1401703"/>
              <a:gd name="connsiteX454" fmla="*/ 5191225 w 11218359"/>
              <a:gd name="connsiteY454" fmla="*/ 606952 h 1401703"/>
              <a:gd name="connsiteX455" fmla="*/ 5202655 w 11218359"/>
              <a:gd name="connsiteY455" fmla="*/ 1383678 h 1401703"/>
              <a:gd name="connsiteX456" fmla="*/ 5214085 w 11218359"/>
              <a:gd name="connsiteY456" fmla="*/ 1388183 h 1401703"/>
              <a:gd name="connsiteX457" fmla="*/ 5225515 w 11218359"/>
              <a:gd name="connsiteY457" fmla="*/ 1395694 h 1401703"/>
              <a:gd name="connsiteX458" fmla="*/ 5236945 w 11218359"/>
              <a:gd name="connsiteY458" fmla="*/ 1401704 h 1401703"/>
              <a:gd name="connsiteX459" fmla="*/ 5248423 w 11218359"/>
              <a:gd name="connsiteY459" fmla="*/ 1401704 h 1401703"/>
              <a:gd name="connsiteX460" fmla="*/ 5259853 w 11218359"/>
              <a:gd name="connsiteY460" fmla="*/ 1401704 h 1401703"/>
              <a:gd name="connsiteX461" fmla="*/ 5271283 w 11218359"/>
              <a:gd name="connsiteY461" fmla="*/ 1401704 h 1401703"/>
              <a:gd name="connsiteX462" fmla="*/ 5282713 w 11218359"/>
              <a:gd name="connsiteY462" fmla="*/ 1401704 h 1401703"/>
              <a:gd name="connsiteX463" fmla="*/ 5294143 w 11218359"/>
              <a:gd name="connsiteY463" fmla="*/ 1401704 h 1401703"/>
              <a:gd name="connsiteX464" fmla="*/ 5305621 w 11218359"/>
              <a:gd name="connsiteY464" fmla="*/ 1401704 h 1401703"/>
              <a:gd name="connsiteX465" fmla="*/ 5317051 w 11218359"/>
              <a:gd name="connsiteY465" fmla="*/ 1401704 h 1401703"/>
              <a:gd name="connsiteX466" fmla="*/ 5328481 w 11218359"/>
              <a:gd name="connsiteY466" fmla="*/ 1400204 h 1401703"/>
              <a:gd name="connsiteX467" fmla="*/ 5339910 w 11218359"/>
              <a:gd name="connsiteY467" fmla="*/ 1401704 h 1401703"/>
              <a:gd name="connsiteX468" fmla="*/ 5351340 w 11218359"/>
              <a:gd name="connsiteY468" fmla="*/ 1401704 h 1401703"/>
              <a:gd name="connsiteX469" fmla="*/ 5362818 w 11218359"/>
              <a:gd name="connsiteY469" fmla="*/ 1401704 h 1401703"/>
              <a:gd name="connsiteX470" fmla="*/ 5374248 w 11218359"/>
              <a:gd name="connsiteY470" fmla="*/ 1401704 h 1401703"/>
              <a:gd name="connsiteX471" fmla="*/ 5385678 w 11218359"/>
              <a:gd name="connsiteY471" fmla="*/ 1401704 h 1401703"/>
              <a:gd name="connsiteX472" fmla="*/ 5397108 w 11218359"/>
              <a:gd name="connsiteY472" fmla="*/ 1401704 h 1401703"/>
              <a:gd name="connsiteX473" fmla="*/ 5408538 w 11218359"/>
              <a:gd name="connsiteY473" fmla="*/ 1401704 h 1401703"/>
              <a:gd name="connsiteX474" fmla="*/ 5420016 w 11218359"/>
              <a:gd name="connsiteY474" fmla="*/ 1401704 h 1401703"/>
              <a:gd name="connsiteX475" fmla="*/ 5431446 w 11218359"/>
              <a:gd name="connsiteY475" fmla="*/ 1401704 h 1401703"/>
              <a:gd name="connsiteX476" fmla="*/ 5442876 w 11218359"/>
              <a:gd name="connsiteY476" fmla="*/ 1401704 h 1401703"/>
              <a:gd name="connsiteX477" fmla="*/ 5454306 w 11218359"/>
              <a:gd name="connsiteY477" fmla="*/ 1401704 h 1401703"/>
              <a:gd name="connsiteX478" fmla="*/ 5465736 w 11218359"/>
              <a:gd name="connsiteY478" fmla="*/ 1401704 h 1401703"/>
              <a:gd name="connsiteX479" fmla="*/ 5477214 w 11218359"/>
              <a:gd name="connsiteY479" fmla="*/ 1401704 h 1401703"/>
              <a:gd name="connsiteX480" fmla="*/ 5488643 w 11218359"/>
              <a:gd name="connsiteY480" fmla="*/ 1401704 h 1401703"/>
              <a:gd name="connsiteX481" fmla="*/ 5500073 w 11218359"/>
              <a:gd name="connsiteY481" fmla="*/ 1401704 h 1401703"/>
              <a:gd name="connsiteX482" fmla="*/ 5511503 w 11218359"/>
              <a:gd name="connsiteY482" fmla="*/ 1401704 h 1401703"/>
              <a:gd name="connsiteX483" fmla="*/ 5522933 w 11218359"/>
              <a:gd name="connsiteY483" fmla="*/ 1401704 h 1401703"/>
              <a:gd name="connsiteX484" fmla="*/ 5534411 w 11218359"/>
              <a:gd name="connsiteY484" fmla="*/ 1401704 h 1401703"/>
              <a:gd name="connsiteX485" fmla="*/ 5545841 w 11218359"/>
              <a:gd name="connsiteY485" fmla="*/ 1401704 h 1401703"/>
              <a:gd name="connsiteX486" fmla="*/ 5557271 w 11218359"/>
              <a:gd name="connsiteY486" fmla="*/ 1401704 h 1401703"/>
              <a:gd name="connsiteX487" fmla="*/ 5568701 w 11218359"/>
              <a:gd name="connsiteY487" fmla="*/ 1401704 h 1401703"/>
              <a:gd name="connsiteX488" fmla="*/ 5580131 w 11218359"/>
              <a:gd name="connsiteY488" fmla="*/ 1401704 h 1401703"/>
              <a:gd name="connsiteX489" fmla="*/ 5591609 w 11218359"/>
              <a:gd name="connsiteY489" fmla="*/ 1401704 h 1401703"/>
              <a:gd name="connsiteX490" fmla="*/ 5603038 w 11218359"/>
              <a:gd name="connsiteY490" fmla="*/ 1401704 h 1401703"/>
              <a:gd name="connsiteX491" fmla="*/ 5614469 w 11218359"/>
              <a:gd name="connsiteY491" fmla="*/ 1401704 h 1401703"/>
              <a:gd name="connsiteX492" fmla="*/ 5625899 w 11218359"/>
              <a:gd name="connsiteY492" fmla="*/ 1401704 h 1401703"/>
              <a:gd name="connsiteX493" fmla="*/ 5637329 w 11218359"/>
              <a:gd name="connsiteY493" fmla="*/ 1401704 h 1401703"/>
              <a:gd name="connsiteX494" fmla="*/ 5648759 w 11218359"/>
              <a:gd name="connsiteY494" fmla="*/ 1401704 h 1401703"/>
              <a:gd name="connsiteX495" fmla="*/ 5660236 w 11218359"/>
              <a:gd name="connsiteY495" fmla="*/ 1401704 h 1401703"/>
              <a:gd name="connsiteX496" fmla="*/ 5671666 w 11218359"/>
              <a:gd name="connsiteY496" fmla="*/ 1401704 h 1401703"/>
              <a:gd name="connsiteX497" fmla="*/ 5683096 w 11218359"/>
              <a:gd name="connsiteY497" fmla="*/ 1401704 h 1401703"/>
              <a:gd name="connsiteX498" fmla="*/ 5694526 w 11218359"/>
              <a:gd name="connsiteY498" fmla="*/ 1401704 h 1401703"/>
              <a:gd name="connsiteX499" fmla="*/ 5705956 w 11218359"/>
              <a:gd name="connsiteY499" fmla="*/ 1401704 h 1401703"/>
              <a:gd name="connsiteX500" fmla="*/ 5717434 w 11218359"/>
              <a:gd name="connsiteY500" fmla="*/ 1401704 h 1401703"/>
              <a:gd name="connsiteX501" fmla="*/ 5728864 w 11218359"/>
              <a:gd name="connsiteY501" fmla="*/ 1401704 h 1401703"/>
              <a:gd name="connsiteX502" fmla="*/ 5740294 w 11218359"/>
              <a:gd name="connsiteY502" fmla="*/ 1401704 h 1401703"/>
              <a:gd name="connsiteX503" fmla="*/ 5751724 w 11218359"/>
              <a:gd name="connsiteY503" fmla="*/ 1401704 h 1401703"/>
              <a:gd name="connsiteX504" fmla="*/ 5763154 w 11218359"/>
              <a:gd name="connsiteY504" fmla="*/ 1401704 h 1401703"/>
              <a:gd name="connsiteX505" fmla="*/ 5774631 w 11218359"/>
              <a:gd name="connsiteY505" fmla="*/ 1401704 h 1401703"/>
              <a:gd name="connsiteX506" fmla="*/ 5786062 w 11218359"/>
              <a:gd name="connsiteY506" fmla="*/ 1401704 h 1401703"/>
              <a:gd name="connsiteX507" fmla="*/ 5797492 w 11218359"/>
              <a:gd name="connsiteY507" fmla="*/ 1401704 h 1401703"/>
              <a:gd name="connsiteX508" fmla="*/ 5808921 w 11218359"/>
              <a:gd name="connsiteY508" fmla="*/ 1401704 h 1401703"/>
              <a:gd name="connsiteX509" fmla="*/ 5820351 w 11218359"/>
              <a:gd name="connsiteY509" fmla="*/ 1401704 h 1401703"/>
              <a:gd name="connsiteX510" fmla="*/ 5831829 w 11218359"/>
              <a:gd name="connsiteY510" fmla="*/ 1401704 h 1401703"/>
              <a:gd name="connsiteX511" fmla="*/ 5843259 w 11218359"/>
              <a:gd name="connsiteY511" fmla="*/ 1401704 h 1401703"/>
              <a:gd name="connsiteX512" fmla="*/ 5854689 w 11218359"/>
              <a:gd name="connsiteY512" fmla="*/ 1401704 h 1401703"/>
              <a:gd name="connsiteX513" fmla="*/ 5866119 w 11218359"/>
              <a:gd name="connsiteY513" fmla="*/ 1401704 h 1401703"/>
              <a:gd name="connsiteX514" fmla="*/ 5877549 w 11218359"/>
              <a:gd name="connsiteY514" fmla="*/ 1401704 h 1401703"/>
              <a:gd name="connsiteX515" fmla="*/ 5889027 w 11218359"/>
              <a:gd name="connsiteY515" fmla="*/ 1401704 h 1401703"/>
              <a:gd name="connsiteX516" fmla="*/ 5900457 w 11218359"/>
              <a:gd name="connsiteY516" fmla="*/ 1401704 h 1401703"/>
              <a:gd name="connsiteX517" fmla="*/ 5911887 w 11218359"/>
              <a:gd name="connsiteY517" fmla="*/ 1401704 h 1401703"/>
              <a:gd name="connsiteX518" fmla="*/ 5923317 w 11218359"/>
              <a:gd name="connsiteY518" fmla="*/ 1401704 h 1401703"/>
              <a:gd name="connsiteX519" fmla="*/ 5934747 w 11218359"/>
              <a:gd name="connsiteY519" fmla="*/ 1401704 h 1401703"/>
              <a:gd name="connsiteX520" fmla="*/ 5946225 w 11218359"/>
              <a:gd name="connsiteY520" fmla="*/ 1401704 h 1401703"/>
              <a:gd name="connsiteX521" fmla="*/ 5957655 w 11218359"/>
              <a:gd name="connsiteY521" fmla="*/ 1401704 h 1401703"/>
              <a:gd name="connsiteX522" fmla="*/ 5969084 w 11218359"/>
              <a:gd name="connsiteY522" fmla="*/ 1401704 h 1401703"/>
              <a:gd name="connsiteX523" fmla="*/ 5980514 w 11218359"/>
              <a:gd name="connsiteY523" fmla="*/ 1401704 h 1401703"/>
              <a:gd name="connsiteX524" fmla="*/ 5991944 w 11218359"/>
              <a:gd name="connsiteY524" fmla="*/ 1401704 h 1401703"/>
              <a:gd name="connsiteX525" fmla="*/ 6003422 w 11218359"/>
              <a:gd name="connsiteY525" fmla="*/ 1401704 h 1401703"/>
              <a:gd name="connsiteX526" fmla="*/ 6014852 w 11218359"/>
              <a:gd name="connsiteY526" fmla="*/ 1401704 h 1401703"/>
              <a:gd name="connsiteX527" fmla="*/ 6026282 w 11218359"/>
              <a:gd name="connsiteY527" fmla="*/ 1401704 h 1401703"/>
              <a:gd name="connsiteX528" fmla="*/ 6037712 w 11218359"/>
              <a:gd name="connsiteY528" fmla="*/ 1401704 h 1401703"/>
              <a:gd name="connsiteX529" fmla="*/ 6049142 w 11218359"/>
              <a:gd name="connsiteY529" fmla="*/ 1401704 h 1401703"/>
              <a:gd name="connsiteX530" fmla="*/ 6060620 w 11218359"/>
              <a:gd name="connsiteY530" fmla="*/ 1401704 h 1401703"/>
              <a:gd name="connsiteX531" fmla="*/ 6072049 w 11218359"/>
              <a:gd name="connsiteY531" fmla="*/ 1401704 h 1401703"/>
              <a:gd name="connsiteX532" fmla="*/ 6083480 w 11218359"/>
              <a:gd name="connsiteY532" fmla="*/ 1401704 h 1401703"/>
              <a:gd name="connsiteX533" fmla="*/ 6094910 w 11218359"/>
              <a:gd name="connsiteY533" fmla="*/ 1401704 h 1401703"/>
              <a:gd name="connsiteX534" fmla="*/ 6106340 w 11218359"/>
              <a:gd name="connsiteY534" fmla="*/ 1401704 h 1401703"/>
              <a:gd name="connsiteX535" fmla="*/ 6117818 w 11218359"/>
              <a:gd name="connsiteY535" fmla="*/ 1401704 h 1401703"/>
              <a:gd name="connsiteX536" fmla="*/ 6129247 w 11218359"/>
              <a:gd name="connsiteY536" fmla="*/ 1401704 h 1401703"/>
              <a:gd name="connsiteX537" fmla="*/ 6140677 w 11218359"/>
              <a:gd name="connsiteY537" fmla="*/ 1401704 h 1401703"/>
              <a:gd name="connsiteX538" fmla="*/ 6152107 w 11218359"/>
              <a:gd name="connsiteY538" fmla="*/ 1401704 h 1401703"/>
              <a:gd name="connsiteX539" fmla="*/ 6163537 w 11218359"/>
              <a:gd name="connsiteY539" fmla="*/ 1401704 h 1401703"/>
              <a:gd name="connsiteX540" fmla="*/ 6175015 w 11218359"/>
              <a:gd name="connsiteY540" fmla="*/ 1401704 h 1401703"/>
              <a:gd name="connsiteX541" fmla="*/ 6186445 w 11218359"/>
              <a:gd name="connsiteY541" fmla="*/ 1401704 h 1401703"/>
              <a:gd name="connsiteX542" fmla="*/ 6197875 w 11218359"/>
              <a:gd name="connsiteY542" fmla="*/ 1401704 h 1401703"/>
              <a:gd name="connsiteX543" fmla="*/ 6209305 w 11218359"/>
              <a:gd name="connsiteY543" fmla="*/ 1401704 h 1401703"/>
              <a:gd name="connsiteX544" fmla="*/ 6220735 w 11218359"/>
              <a:gd name="connsiteY544" fmla="*/ 1401704 h 1401703"/>
              <a:gd name="connsiteX545" fmla="*/ 6232212 w 11218359"/>
              <a:gd name="connsiteY545" fmla="*/ 1401704 h 1401703"/>
              <a:gd name="connsiteX546" fmla="*/ 6243642 w 11218359"/>
              <a:gd name="connsiteY546" fmla="*/ 1401704 h 1401703"/>
              <a:gd name="connsiteX547" fmla="*/ 6255073 w 11218359"/>
              <a:gd name="connsiteY547" fmla="*/ 1401704 h 1401703"/>
              <a:gd name="connsiteX548" fmla="*/ 6266503 w 11218359"/>
              <a:gd name="connsiteY548" fmla="*/ 1401704 h 1401703"/>
              <a:gd name="connsiteX549" fmla="*/ 6277933 w 11218359"/>
              <a:gd name="connsiteY549" fmla="*/ 1401704 h 1401703"/>
              <a:gd name="connsiteX550" fmla="*/ 6289410 w 11218359"/>
              <a:gd name="connsiteY550" fmla="*/ 1401704 h 1401703"/>
              <a:gd name="connsiteX551" fmla="*/ 6300840 w 11218359"/>
              <a:gd name="connsiteY551" fmla="*/ 1401704 h 1401703"/>
              <a:gd name="connsiteX552" fmla="*/ 6312270 w 11218359"/>
              <a:gd name="connsiteY552" fmla="*/ 1401704 h 1401703"/>
              <a:gd name="connsiteX553" fmla="*/ 6323700 w 11218359"/>
              <a:gd name="connsiteY553" fmla="*/ 1401704 h 1401703"/>
              <a:gd name="connsiteX554" fmla="*/ 6335130 w 11218359"/>
              <a:gd name="connsiteY554" fmla="*/ 1401704 h 1401703"/>
              <a:gd name="connsiteX555" fmla="*/ 6346608 w 11218359"/>
              <a:gd name="connsiteY555" fmla="*/ 1401704 h 1401703"/>
              <a:gd name="connsiteX556" fmla="*/ 6358038 w 11218359"/>
              <a:gd name="connsiteY556" fmla="*/ 1401704 h 1401703"/>
              <a:gd name="connsiteX557" fmla="*/ 6369468 w 11218359"/>
              <a:gd name="connsiteY557" fmla="*/ 1401704 h 1401703"/>
              <a:gd name="connsiteX558" fmla="*/ 6380898 w 11218359"/>
              <a:gd name="connsiteY558" fmla="*/ 1401704 h 1401703"/>
              <a:gd name="connsiteX559" fmla="*/ 6392328 w 11218359"/>
              <a:gd name="connsiteY559" fmla="*/ 1401704 h 1401703"/>
              <a:gd name="connsiteX560" fmla="*/ 6403805 w 11218359"/>
              <a:gd name="connsiteY560" fmla="*/ 1401704 h 1401703"/>
              <a:gd name="connsiteX561" fmla="*/ 6415235 w 11218359"/>
              <a:gd name="connsiteY561" fmla="*/ 1401704 h 1401703"/>
              <a:gd name="connsiteX562" fmla="*/ 6426666 w 11218359"/>
              <a:gd name="connsiteY562" fmla="*/ 1401704 h 1401703"/>
              <a:gd name="connsiteX563" fmla="*/ 6438096 w 11218359"/>
              <a:gd name="connsiteY563" fmla="*/ 1401704 h 1401703"/>
              <a:gd name="connsiteX564" fmla="*/ 6449525 w 11218359"/>
              <a:gd name="connsiteY564" fmla="*/ 1401704 h 1401703"/>
              <a:gd name="connsiteX565" fmla="*/ 6461003 w 11218359"/>
              <a:gd name="connsiteY565" fmla="*/ 1401704 h 1401703"/>
              <a:gd name="connsiteX566" fmla="*/ 6472433 w 11218359"/>
              <a:gd name="connsiteY566" fmla="*/ 1401704 h 1401703"/>
              <a:gd name="connsiteX567" fmla="*/ 6483863 w 11218359"/>
              <a:gd name="connsiteY567" fmla="*/ 1401704 h 1401703"/>
              <a:gd name="connsiteX568" fmla="*/ 6495293 w 11218359"/>
              <a:gd name="connsiteY568" fmla="*/ 1401704 h 1401703"/>
              <a:gd name="connsiteX569" fmla="*/ 6506723 w 11218359"/>
              <a:gd name="connsiteY569" fmla="*/ 1401704 h 1401703"/>
              <a:gd name="connsiteX570" fmla="*/ 6518201 w 11218359"/>
              <a:gd name="connsiteY570" fmla="*/ 1401704 h 1401703"/>
              <a:gd name="connsiteX571" fmla="*/ 6529631 w 11218359"/>
              <a:gd name="connsiteY571" fmla="*/ 1401704 h 1401703"/>
              <a:gd name="connsiteX572" fmla="*/ 6541061 w 11218359"/>
              <a:gd name="connsiteY572" fmla="*/ 1401704 h 1401703"/>
              <a:gd name="connsiteX573" fmla="*/ 6552490 w 11218359"/>
              <a:gd name="connsiteY573" fmla="*/ 1401704 h 1401703"/>
              <a:gd name="connsiteX574" fmla="*/ 6563921 w 11218359"/>
              <a:gd name="connsiteY574" fmla="*/ 1401704 h 1401703"/>
              <a:gd name="connsiteX575" fmla="*/ 6575398 w 11218359"/>
              <a:gd name="connsiteY575" fmla="*/ 1401704 h 1401703"/>
              <a:gd name="connsiteX576" fmla="*/ 6586828 w 11218359"/>
              <a:gd name="connsiteY576" fmla="*/ 1401704 h 1401703"/>
              <a:gd name="connsiteX577" fmla="*/ 6598259 w 11218359"/>
              <a:gd name="connsiteY577" fmla="*/ 1401704 h 1401703"/>
              <a:gd name="connsiteX578" fmla="*/ 6609688 w 11218359"/>
              <a:gd name="connsiteY578" fmla="*/ 1401704 h 1401703"/>
              <a:gd name="connsiteX579" fmla="*/ 6621118 w 11218359"/>
              <a:gd name="connsiteY579" fmla="*/ 1401704 h 1401703"/>
              <a:gd name="connsiteX580" fmla="*/ 6632596 w 11218359"/>
              <a:gd name="connsiteY580" fmla="*/ 1401704 h 1401703"/>
              <a:gd name="connsiteX581" fmla="*/ 6644026 w 11218359"/>
              <a:gd name="connsiteY581" fmla="*/ 1401704 h 1401703"/>
              <a:gd name="connsiteX582" fmla="*/ 6655456 w 11218359"/>
              <a:gd name="connsiteY582" fmla="*/ 1401704 h 1401703"/>
              <a:gd name="connsiteX583" fmla="*/ 6666886 w 11218359"/>
              <a:gd name="connsiteY583" fmla="*/ 1401704 h 1401703"/>
              <a:gd name="connsiteX584" fmla="*/ 6678316 w 11218359"/>
              <a:gd name="connsiteY584" fmla="*/ 1401704 h 1401703"/>
              <a:gd name="connsiteX585" fmla="*/ 6689794 w 11218359"/>
              <a:gd name="connsiteY585" fmla="*/ 1401704 h 1401703"/>
              <a:gd name="connsiteX586" fmla="*/ 6701224 w 11218359"/>
              <a:gd name="connsiteY586" fmla="*/ 1401704 h 1401703"/>
              <a:gd name="connsiteX587" fmla="*/ 6712653 w 11218359"/>
              <a:gd name="connsiteY587" fmla="*/ 1401704 h 1401703"/>
              <a:gd name="connsiteX588" fmla="*/ 6724083 w 11218359"/>
              <a:gd name="connsiteY588" fmla="*/ 1401704 h 1401703"/>
              <a:gd name="connsiteX589" fmla="*/ 6735514 w 11218359"/>
              <a:gd name="connsiteY589" fmla="*/ 1401704 h 1401703"/>
              <a:gd name="connsiteX590" fmla="*/ 6746944 w 11218359"/>
              <a:gd name="connsiteY590" fmla="*/ 1401704 h 1401703"/>
              <a:gd name="connsiteX591" fmla="*/ 6758421 w 11218359"/>
              <a:gd name="connsiteY591" fmla="*/ 1401704 h 1401703"/>
              <a:gd name="connsiteX592" fmla="*/ 6769851 w 11218359"/>
              <a:gd name="connsiteY592" fmla="*/ 1401704 h 1401703"/>
              <a:gd name="connsiteX593" fmla="*/ 6781281 w 11218359"/>
              <a:gd name="connsiteY593" fmla="*/ 1401704 h 1401703"/>
              <a:gd name="connsiteX594" fmla="*/ 6792711 w 11218359"/>
              <a:gd name="connsiteY594" fmla="*/ 1401704 h 1401703"/>
              <a:gd name="connsiteX595" fmla="*/ 6804141 w 11218359"/>
              <a:gd name="connsiteY595" fmla="*/ 1401704 h 1401703"/>
              <a:gd name="connsiteX596" fmla="*/ 6815619 w 11218359"/>
              <a:gd name="connsiteY596" fmla="*/ 1401704 h 1401703"/>
              <a:gd name="connsiteX597" fmla="*/ 6827049 w 11218359"/>
              <a:gd name="connsiteY597" fmla="*/ 1401704 h 1401703"/>
              <a:gd name="connsiteX598" fmla="*/ 6838479 w 11218359"/>
              <a:gd name="connsiteY598" fmla="*/ 1401704 h 1401703"/>
              <a:gd name="connsiteX599" fmla="*/ 6849909 w 11218359"/>
              <a:gd name="connsiteY599" fmla="*/ 1401704 h 1401703"/>
              <a:gd name="connsiteX600" fmla="*/ 6861339 w 11218359"/>
              <a:gd name="connsiteY600" fmla="*/ 1401704 h 1401703"/>
              <a:gd name="connsiteX601" fmla="*/ 6872816 w 11218359"/>
              <a:gd name="connsiteY601" fmla="*/ 1401704 h 1401703"/>
              <a:gd name="connsiteX602" fmla="*/ 6884246 w 11218359"/>
              <a:gd name="connsiteY602" fmla="*/ 1401704 h 1401703"/>
              <a:gd name="connsiteX603" fmla="*/ 6895676 w 11218359"/>
              <a:gd name="connsiteY603" fmla="*/ 1401704 h 1401703"/>
              <a:gd name="connsiteX604" fmla="*/ 6907107 w 11218359"/>
              <a:gd name="connsiteY604" fmla="*/ 1401704 h 1401703"/>
              <a:gd name="connsiteX605" fmla="*/ 6918537 w 11218359"/>
              <a:gd name="connsiteY605" fmla="*/ 1401704 h 1401703"/>
              <a:gd name="connsiteX606" fmla="*/ 6930014 w 11218359"/>
              <a:gd name="connsiteY606" fmla="*/ 1401704 h 1401703"/>
              <a:gd name="connsiteX607" fmla="*/ 6941444 w 11218359"/>
              <a:gd name="connsiteY607" fmla="*/ 1401704 h 1401703"/>
              <a:gd name="connsiteX608" fmla="*/ 6952874 w 11218359"/>
              <a:gd name="connsiteY608" fmla="*/ 1401704 h 1401703"/>
              <a:gd name="connsiteX609" fmla="*/ 6964304 w 11218359"/>
              <a:gd name="connsiteY609" fmla="*/ 1401704 h 1401703"/>
              <a:gd name="connsiteX610" fmla="*/ 6975734 w 11218359"/>
              <a:gd name="connsiteY610" fmla="*/ 1401704 h 1401703"/>
              <a:gd name="connsiteX611" fmla="*/ 6987212 w 11218359"/>
              <a:gd name="connsiteY611" fmla="*/ 1401704 h 1401703"/>
              <a:gd name="connsiteX612" fmla="*/ 6998642 w 11218359"/>
              <a:gd name="connsiteY612" fmla="*/ 1401704 h 1401703"/>
              <a:gd name="connsiteX613" fmla="*/ 7010072 w 11218359"/>
              <a:gd name="connsiteY613" fmla="*/ 1401704 h 1401703"/>
              <a:gd name="connsiteX614" fmla="*/ 7021502 w 11218359"/>
              <a:gd name="connsiteY614" fmla="*/ 1401704 h 1401703"/>
              <a:gd name="connsiteX615" fmla="*/ 7032931 w 11218359"/>
              <a:gd name="connsiteY615" fmla="*/ 1401704 h 1401703"/>
              <a:gd name="connsiteX616" fmla="*/ 7044409 w 11218359"/>
              <a:gd name="connsiteY616" fmla="*/ 1401704 h 1401703"/>
              <a:gd name="connsiteX617" fmla="*/ 7055839 w 11218359"/>
              <a:gd name="connsiteY617" fmla="*/ 1401704 h 1401703"/>
              <a:gd name="connsiteX618" fmla="*/ 7067269 w 11218359"/>
              <a:gd name="connsiteY618" fmla="*/ 1401704 h 1401703"/>
              <a:gd name="connsiteX619" fmla="*/ 7078700 w 11218359"/>
              <a:gd name="connsiteY619" fmla="*/ 1401704 h 1401703"/>
              <a:gd name="connsiteX620" fmla="*/ 7090129 w 11218359"/>
              <a:gd name="connsiteY620" fmla="*/ 1401704 h 1401703"/>
              <a:gd name="connsiteX621" fmla="*/ 7101607 w 11218359"/>
              <a:gd name="connsiteY621" fmla="*/ 1401704 h 1401703"/>
              <a:gd name="connsiteX622" fmla="*/ 7113037 w 11218359"/>
              <a:gd name="connsiteY622" fmla="*/ 1401704 h 1401703"/>
              <a:gd name="connsiteX623" fmla="*/ 7124467 w 11218359"/>
              <a:gd name="connsiteY623" fmla="*/ 1401704 h 1401703"/>
              <a:gd name="connsiteX624" fmla="*/ 7135897 w 11218359"/>
              <a:gd name="connsiteY624" fmla="*/ 1401704 h 1401703"/>
              <a:gd name="connsiteX625" fmla="*/ 7147327 w 11218359"/>
              <a:gd name="connsiteY625" fmla="*/ 1401704 h 1401703"/>
              <a:gd name="connsiteX626" fmla="*/ 7158805 w 11218359"/>
              <a:gd name="connsiteY626" fmla="*/ 1401704 h 1401703"/>
              <a:gd name="connsiteX627" fmla="*/ 7170235 w 11218359"/>
              <a:gd name="connsiteY627" fmla="*/ 1401704 h 1401703"/>
              <a:gd name="connsiteX628" fmla="*/ 7181665 w 11218359"/>
              <a:gd name="connsiteY628" fmla="*/ 1401704 h 1401703"/>
              <a:gd name="connsiteX629" fmla="*/ 7193094 w 11218359"/>
              <a:gd name="connsiteY629" fmla="*/ 1401704 h 1401703"/>
              <a:gd name="connsiteX630" fmla="*/ 7204524 w 11218359"/>
              <a:gd name="connsiteY630" fmla="*/ 1401704 h 1401703"/>
              <a:gd name="connsiteX631" fmla="*/ 7216002 w 11218359"/>
              <a:gd name="connsiteY631" fmla="*/ 1401704 h 1401703"/>
              <a:gd name="connsiteX632" fmla="*/ 7227432 w 11218359"/>
              <a:gd name="connsiteY632" fmla="*/ 1401704 h 1401703"/>
              <a:gd name="connsiteX633" fmla="*/ 7238862 w 11218359"/>
              <a:gd name="connsiteY633" fmla="*/ 1401704 h 1401703"/>
              <a:gd name="connsiteX634" fmla="*/ 7250292 w 11218359"/>
              <a:gd name="connsiteY634" fmla="*/ 1401704 h 1401703"/>
              <a:gd name="connsiteX635" fmla="*/ 7261722 w 11218359"/>
              <a:gd name="connsiteY635" fmla="*/ 1401704 h 1401703"/>
              <a:gd name="connsiteX636" fmla="*/ 7273200 w 11218359"/>
              <a:gd name="connsiteY636" fmla="*/ 1401704 h 1401703"/>
              <a:gd name="connsiteX637" fmla="*/ 7284630 w 11218359"/>
              <a:gd name="connsiteY637" fmla="*/ 1401704 h 1401703"/>
              <a:gd name="connsiteX638" fmla="*/ 7296060 w 11218359"/>
              <a:gd name="connsiteY638" fmla="*/ 1401704 h 1401703"/>
              <a:gd name="connsiteX639" fmla="*/ 7307490 w 11218359"/>
              <a:gd name="connsiteY639" fmla="*/ 1401704 h 1401703"/>
              <a:gd name="connsiteX640" fmla="*/ 7318920 w 11218359"/>
              <a:gd name="connsiteY640" fmla="*/ 1401704 h 1401703"/>
              <a:gd name="connsiteX641" fmla="*/ 7330398 w 11218359"/>
              <a:gd name="connsiteY641" fmla="*/ 1401704 h 1401703"/>
              <a:gd name="connsiteX642" fmla="*/ 7341828 w 11218359"/>
              <a:gd name="connsiteY642" fmla="*/ 1401704 h 1401703"/>
              <a:gd name="connsiteX643" fmla="*/ 7353257 w 11218359"/>
              <a:gd name="connsiteY643" fmla="*/ 1401704 h 1401703"/>
              <a:gd name="connsiteX644" fmla="*/ 7364687 w 11218359"/>
              <a:gd name="connsiteY644" fmla="*/ 1401704 h 1401703"/>
              <a:gd name="connsiteX645" fmla="*/ 7376117 w 11218359"/>
              <a:gd name="connsiteY645" fmla="*/ 1401704 h 1401703"/>
              <a:gd name="connsiteX646" fmla="*/ 7387595 w 11218359"/>
              <a:gd name="connsiteY646" fmla="*/ 1401704 h 1401703"/>
              <a:gd name="connsiteX647" fmla="*/ 7399025 w 11218359"/>
              <a:gd name="connsiteY647" fmla="*/ 1401704 h 1401703"/>
              <a:gd name="connsiteX648" fmla="*/ 7410455 w 11218359"/>
              <a:gd name="connsiteY648" fmla="*/ 1401704 h 1401703"/>
              <a:gd name="connsiteX649" fmla="*/ 7421885 w 11218359"/>
              <a:gd name="connsiteY649" fmla="*/ 1401704 h 1401703"/>
              <a:gd name="connsiteX650" fmla="*/ 7433315 w 11218359"/>
              <a:gd name="connsiteY650" fmla="*/ 1401704 h 1401703"/>
              <a:gd name="connsiteX651" fmla="*/ 7444793 w 11218359"/>
              <a:gd name="connsiteY651" fmla="*/ 1401704 h 1401703"/>
              <a:gd name="connsiteX652" fmla="*/ 7456222 w 11218359"/>
              <a:gd name="connsiteY652" fmla="*/ 1401704 h 1401703"/>
              <a:gd name="connsiteX653" fmla="*/ 7467653 w 11218359"/>
              <a:gd name="connsiteY653" fmla="*/ 1401704 h 1401703"/>
              <a:gd name="connsiteX654" fmla="*/ 7479083 w 11218359"/>
              <a:gd name="connsiteY654" fmla="*/ 1401704 h 1401703"/>
              <a:gd name="connsiteX655" fmla="*/ 7490513 w 11218359"/>
              <a:gd name="connsiteY655" fmla="*/ 1401704 h 1401703"/>
              <a:gd name="connsiteX656" fmla="*/ 7501990 w 11218359"/>
              <a:gd name="connsiteY656" fmla="*/ 1401704 h 1401703"/>
              <a:gd name="connsiteX657" fmla="*/ 7513420 w 11218359"/>
              <a:gd name="connsiteY657" fmla="*/ 1401704 h 1401703"/>
              <a:gd name="connsiteX658" fmla="*/ 7524850 w 11218359"/>
              <a:gd name="connsiteY658" fmla="*/ 1401704 h 1401703"/>
              <a:gd name="connsiteX659" fmla="*/ 7536280 w 11218359"/>
              <a:gd name="connsiteY659" fmla="*/ 1401704 h 1401703"/>
              <a:gd name="connsiteX660" fmla="*/ 7547710 w 11218359"/>
              <a:gd name="connsiteY660" fmla="*/ 1401704 h 1401703"/>
              <a:gd name="connsiteX661" fmla="*/ 7559188 w 11218359"/>
              <a:gd name="connsiteY661" fmla="*/ 1401704 h 1401703"/>
              <a:gd name="connsiteX662" fmla="*/ 7570618 w 11218359"/>
              <a:gd name="connsiteY662" fmla="*/ 1401704 h 1401703"/>
              <a:gd name="connsiteX663" fmla="*/ 7582048 w 11218359"/>
              <a:gd name="connsiteY663" fmla="*/ 1401704 h 1401703"/>
              <a:gd name="connsiteX664" fmla="*/ 7593478 w 11218359"/>
              <a:gd name="connsiteY664" fmla="*/ 1401704 h 1401703"/>
              <a:gd name="connsiteX665" fmla="*/ 7604908 w 11218359"/>
              <a:gd name="connsiteY665" fmla="*/ 1401704 h 1401703"/>
              <a:gd name="connsiteX666" fmla="*/ 7616385 w 11218359"/>
              <a:gd name="connsiteY666" fmla="*/ 1401704 h 1401703"/>
              <a:gd name="connsiteX667" fmla="*/ 7627815 w 11218359"/>
              <a:gd name="connsiteY667" fmla="*/ 1401704 h 1401703"/>
              <a:gd name="connsiteX668" fmla="*/ 7639246 w 11218359"/>
              <a:gd name="connsiteY668" fmla="*/ 1401704 h 1401703"/>
              <a:gd name="connsiteX669" fmla="*/ 7650676 w 11218359"/>
              <a:gd name="connsiteY669" fmla="*/ 1401704 h 1401703"/>
              <a:gd name="connsiteX670" fmla="*/ 7662106 w 11218359"/>
              <a:gd name="connsiteY670" fmla="*/ 1401704 h 1401703"/>
              <a:gd name="connsiteX671" fmla="*/ 7673583 w 11218359"/>
              <a:gd name="connsiteY671" fmla="*/ 1401704 h 1401703"/>
              <a:gd name="connsiteX672" fmla="*/ 7685013 w 11218359"/>
              <a:gd name="connsiteY672" fmla="*/ 1401704 h 1401703"/>
              <a:gd name="connsiteX673" fmla="*/ 7696443 w 11218359"/>
              <a:gd name="connsiteY673" fmla="*/ 1401704 h 1401703"/>
              <a:gd name="connsiteX674" fmla="*/ 7707873 w 11218359"/>
              <a:gd name="connsiteY674" fmla="*/ 1401704 h 1401703"/>
              <a:gd name="connsiteX675" fmla="*/ 7719303 w 11218359"/>
              <a:gd name="connsiteY675" fmla="*/ 1401704 h 1401703"/>
              <a:gd name="connsiteX676" fmla="*/ 7730733 w 11218359"/>
              <a:gd name="connsiteY676" fmla="*/ 1401704 h 1401703"/>
              <a:gd name="connsiteX677" fmla="*/ 7742211 w 11218359"/>
              <a:gd name="connsiteY677" fmla="*/ 1401704 h 1401703"/>
              <a:gd name="connsiteX678" fmla="*/ 7753641 w 11218359"/>
              <a:gd name="connsiteY678" fmla="*/ 1401704 h 1401703"/>
              <a:gd name="connsiteX679" fmla="*/ 7765071 w 11218359"/>
              <a:gd name="connsiteY679" fmla="*/ 1401704 h 1401703"/>
              <a:gd name="connsiteX680" fmla="*/ 7776501 w 11218359"/>
              <a:gd name="connsiteY680" fmla="*/ 1401704 h 1401703"/>
              <a:gd name="connsiteX681" fmla="*/ 7787931 w 11218359"/>
              <a:gd name="connsiteY681" fmla="*/ 1401704 h 1401703"/>
              <a:gd name="connsiteX682" fmla="*/ 7799408 w 11218359"/>
              <a:gd name="connsiteY682" fmla="*/ 1401704 h 1401703"/>
              <a:gd name="connsiteX683" fmla="*/ 7810839 w 11218359"/>
              <a:gd name="connsiteY683" fmla="*/ 1401704 h 1401703"/>
              <a:gd name="connsiteX684" fmla="*/ 7822268 w 11218359"/>
              <a:gd name="connsiteY684" fmla="*/ 1401704 h 1401703"/>
              <a:gd name="connsiteX685" fmla="*/ 7833698 w 11218359"/>
              <a:gd name="connsiteY685" fmla="*/ 1401704 h 1401703"/>
              <a:gd name="connsiteX686" fmla="*/ 7845128 w 11218359"/>
              <a:gd name="connsiteY686" fmla="*/ 1401704 h 1401703"/>
              <a:gd name="connsiteX687" fmla="*/ 7856606 w 11218359"/>
              <a:gd name="connsiteY687" fmla="*/ 1401704 h 1401703"/>
              <a:gd name="connsiteX688" fmla="*/ 7868036 w 11218359"/>
              <a:gd name="connsiteY688" fmla="*/ 1401704 h 1401703"/>
              <a:gd name="connsiteX689" fmla="*/ 7879466 w 11218359"/>
              <a:gd name="connsiteY689" fmla="*/ 1401704 h 1401703"/>
              <a:gd name="connsiteX690" fmla="*/ 7890896 w 11218359"/>
              <a:gd name="connsiteY690" fmla="*/ 1401704 h 1401703"/>
              <a:gd name="connsiteX691" fmla="*/ 7902326 w 11218359"/>
              <a:gd name="connsiteY691" fmla="*/ 1401704 h 1401703"/>
              <a:gd name="connsiteX692" fmla="*/ 7913804 w 11218359"/>
              <a:gd name="connsiteY692" fmla="*/ 1401704 h 1401703"/>
              <a:gd name="connsiteX693" fmla="*/ 7925234 w 11218359"/>
              <a:gd name="connsiteY693" fmla="*/ 1401704 h 1401703"/>
              <a:gd name="connsiteX694" fmla="*/ 7936663 w 11218359"/>
              <a:gd name="connsiteY694" fmla="*/ 1401704 h 1401703"/>
              <a:gd name="connsiteX695" fmla="*/ 7948094 w 11218359"/>
              <a:gd name="connsiteY695" fmla="*/ 1401704 h 1401703"/>
              <a:gd name="connsiteX696" fmla="*/ 7959524 w 11218359"/>
              <a:gd name="connsiteY696" fmla="*/ 1401704 h 1401703"/>
              <a:gd name="connsiteX697" fmla="*/ 7971001 w 11218359"/>
              <a:gd name="connsiteY697" fmla="*/ 1401704 h 1401703"/>
              <a:gd name="connsiteX698" fmla="*/ 7982431 w 11218359"/>
              <a:gd name="connsiteY698" fmla="*/ 1401704 h 1401703"/>
              <a:gd name="connsiteX699" fmla="*/ 7993861 w 11218359"/>
              <a:gd name="connsiteY699" fmla="*/ 1401704 h 1401703"/>
              <a:gd name="connsiteX700" fmla="*/ 8005291 w 11218359"/>
              <a:gd name="connsiteY700" fmla="*/ 1401704 h 1401703"/>
              <a:gd name="connsiteX701" fmla="*/ 8016721 w 11218359"/>
              <a:gd name="connsiteY701" fmla="*/ 1401704 h 1401703"/>
              <a:gd name="connsiteX702" fmla="*/ 8028199 w 11218359"/>
              <a:gd name="connsiteY702" fmla="*/ 1401704 h 1401703"/>
              <a:gd name="connsiteX703" fmla="*/ 8039629 w 11218359"/>
              <a:gd name="connsiteY703" fmla="*/ 1401704 h 1401703"/>
              <a:gd name="connsiteX704" fmla="*/ 8051059 w 11218359"/>
              <a:gd name="connsiteY704" fmla="*/ 1401704 h 1401703"/>
              <a:gd name="connsiteX705" fmla="*/ 8062489 w 11218359"/>
              <a:gd name="connsiteY705" fmla="*/ 1401704 h 1401703"/>
              <a:gd name="connsiteX706" fmla="*/ 8073919 w 11218359"/>
              <a:gd name="connsiteY706" fmla="*/ 1401704 h 1401703"/>
              <a:gd name="connsiteX707" fmla="*/ 8085396 w 11218359"/>
              <a:gd name="connsiteY707" fmla="*/ 1401704 h 1401703"/>
              <a:gd name="connsiteX708" fmla="*/ 8096826 w 11218359"/>
              <a:gd name="connsiteY708" fmla="*/ 1401704 h 1401703"/>
              <a:gd name="connsiteX709" fmla="*/ 8108256 w 11218359"/>
              <a:gd name="connsiteY709" fmla="*/ 1401704 h 1401703"/>
              <a:gd name="connsiteX710" fmla="*/ 8119687 w 11218359"/>
              <a:gd name="connsiteY710" fmla="*/ 1401704 h 1401703"/>
              <a:gd name="connsiteX711" fmla="*/ 8131117 w 11218359"/>
              <a:gd name="connsiteY711" fmla="*/ 1401704 h 1401703"/>
              <a:gd name="connsiteX712" fmla="*/ 8142594 w 11218359"/>
              <a:gd name="connsiteY712" fmla="*/ 1401704 h 1401703"/>
              <a:gd name="connsiteX713" fmla="*/ 8154024 w 11218359"/>
              <a:gd name="connsiteY713" fmla="*/ 1401704 h 1401703"/>
              <a:gd name="connsiteX714" fmla="*/ 8165454 w 11218359"/>
              <a:gd name="connsiteY714" fmla="*/ 1401704 h 1401703"/>
              <a:gd name="connsiteX715" fmla="*/ 8176884 w 11218359"/>
              <a:gd name="connsiteY715" fmla="*/ 1401704 h 1401703"/>
              <a:gd name="connsiteX716" fmla="*/ 8188314 w 11218359"/>
              <a:gd name="connsiteY716" fmla="*/ 1401704 h 1401703"/>
              <a:gd name="connsiteX717" fmla="*/ 8199792 w 11218359"/>
              <a:gd name="connsiteY717" fmla="*/ 1401704 h 1401703"/>
              <a:gd name="connsiteX718" fmla="*/ 8211222 w 11218359"/>
              <a:gd name="connsiteY718" fmla="*/ 1401704 h 1401703"/>
              <a:gd name="connsiteX719" fmla="*/ 8222652 w 11218359"/>
              <a:gd name="connsiteY719" fmla="*/ 1401704 h 1401703"/>
              <a:gd name="connsiteX720" fmla="*/ 8234082 w 11218359"/>
              <a:gd name="connsiteY720" fmla="*/ 1401704 h 1401703"/>
              <a:gd name="connsiteX721" fmla="*/ 8245512 w 11218359"/>
              <a:gd name="connsiteY721" fmla="*/ 1401704 h 1401703"/>
              <a:gd name="connsiteX722" fmla="*/ 8256989 w 11218359"/>
              <a:gd name="connsiteY722" fmla="*/ 1401704 h 1401703"/>
              <a:gd name="connsiteX723" fmla="*/ 8268419 w 11218359"/>
              <a:gd name="connsiteY723" fmla="*/ 1401704 h 1401703"/>
              <a:gd name="connsiteX724" fmla="*/ 8279850 w 11218359"/>
              <a:gd name="connsiteY724" fmla="*/ 1401704 h 1401703"/>
              <a:gd name="connsiteX725" fmla="*/ 8291280 w 11218359"/>
              <a:gd name="connsiteY725" fmla="*/ 1401704 h 1401703"/>
              <a:gd name="connsiteX726" fmla="*/ 8302709 w 11218359"/>
              <a:gd name="connsiteY726" fmla="*/ 1401704 h 1401703"/>
              <a:gd name="connsiteX727" fmla="*/ 8314187 w 11218359"/>
              <a:gd name="connsiteY727" fmla="*/ 1401704 h 1401703"/>
              <a:gd name="connsiteX728" fmla="*/ 8325617 w 11218359"/>
              <a:gd name="connsiteY728" fmla="*/ 1401704 h 1401703"/>
              <a:gd name="connsiteX729" fmla="*/ 8337047 w 11218359"/>
              <a:gd name="connsiteY729" fmla="*/ 1401704 h 1401703"/>
              <a:gd name="connsiteX730" fmla="*/ 8348477 w 11218359"/>
              <a:gd name="connsiteY730" fmla="*/ 1401704 h 1401703"/>
              <a:gd name="connsiteX731" fmla="*/ 8359907 w 11218359"/>
              <a:gd name="connsiteY731" fmla="*/ 1401704 h 1401703"/>
              <a:gd name="connsiteX732" fmla="*/ 8371385 w 11218359"/>
              <a:gd name="connsiteY732" fmla="*/ 1401704 h 1401703"/>
              <a:gd name="connsiteX733" fmla="*/ 8382815 w 11218359"/>
              <a:gd name="connsiteY733" fmla="*/ 1401704 h 1401703"/>
              <a:gd name="connsiteX734" fmla="*/ 8394245 w 11218359"/>
              <a:gd name="connsiteY734" fmla="*/ 1401704 h 1401703"/>
              <a:gd name="connsiteX735" fmla="*/ 8405674 w 11218359"/>
              <a:gd name="connsiteY735" fmla="*/ 1401704 h 1401703"/>
              <a:gd name="connsiteX736" fmla="*/ 8417104 w 11218359"/>
              <a:gd name="connsiteY736" fmla="*/ 1401704 h 1401703"/>
              <a:gd name="connsiteX737" fmla="*/ 8428582 w 11218359"/>
              <a:gd name="connsiteY737" fmla="*/ 1401704 h 1401703"/>
              <a:gd name="connsiteX738" fmla="*/ 8440012 w 11218359"/>
              <a:gd name="connsiteY738" fmla="*/ 1401704 h 1401703"/>
              <a:gd name="connsiteX739" fmla="*/ 8451442 w 11218359"/>
              <a:gd name="connsiteY739" fmla="*/ 1401704 h 1401703"/>
              <a:gd name="connsiteX740" fmla="*/ 8462872 w 11218359"/>
              <a:gd name="connsiteY740" fmla="*/ 1401704 h 1401703"/>
              <a:gd name="connsiteX741" fmla="*/ 8474302 w 11218359"/>
              <a:gd name="connsiteY741" fmla="*/ 1401704 h 1401703"/>
              <a:gd name="connsiteX742" fmla="*/ 8485780 w 11218359"/>
              <a:gd name="connsiteY742" fmla="*/ 1401704 h 1401703"/>
              <a:gd name="connsiteX743" fmla="*/ 8497210 w 11218359"/>
              <a:gd name="connsiteY743" fmla="*/ 1401704 h 1401703"/>
              <a:gd name="connsiteX744" fmla="*/ 8508640 w 11218359"/>
              <a:gd name="connsiteY744" fmla="*/ 1401704 h 1401703"/>
              <a:gd name="connsiteX745" fmla="*/ 8520069 w 11218359"/>
              <a:gd name="connsiteY745" fmla="*/ 1401704 h 1401703"/>
              <a:gd name="connsiteX746" fmla="*/ 8531500 w 11218359"/>
              <a:gd name="connsiteY746" fmla="*/ 1401704 h 1401703"/>
              <a:gd name="connsiteX747" fmla="*/ 8542977 w 11218359"/>
              <a:gd name="connsiteY747" fmla="*/ 1401704 h 1401703"/>
              <a:gd name="connsiteX748" fmla="*/ 8554407 w 11218359"/>
              <a:gd name="connsiteY748" fmla="*/ 1401704 h 1401703"/>
              <a:gd name="connsiteX749" fmla="*/ 8565837 w 11218359"/>
              <a:gd name="connsiteY749" fmla="*/ 1401704 h 1401703"/>
              <a:gd name="connsiteX750" fmla="*/ 8577267 w 11218359"/>
              <a:gd name="connsiteY750" fmla="*/ 1401704 h 1401703"/>
              <a:gd name="connsiteX751" fmla="*/ 8588697 w 11218359"/>
              <a:gd name="connsiteY751" fmla="*/ 1401704 h 1401703"/>
              <a:gd name="connsiteX752" fmla="*/ 8600175 w 11218359"/>
              <a:gd name="connsiteY752" fmla="*/ 1401704 h 1401703"/>
              <a:gd name="connsiteX753" fmla="*/ 8611605 w 11218359"/>
              <a:gd name="connsiteY753" fmla="*/ 1401704 h 1401703"/>
              <a:gd name="connsiteX754" fmla="*/ 8623035 w 11218359"/>
              <a:gd name="connsiteY754" fmla="*/ 1401704 h 1401703"/>
              <a:gd name="connsiteX755" fmla="*/ 8634465 w 11218359"/>
              <a:gd name="connsiteY755" fmla="*/ 1401704 h 1401703"/>
              <a:gd name="connsiteX756" fmla="*/ 8645895 w 11218359"/>
              <a:gd name="connsiteY756" fmla="*/ 1401704 h 1401703"/>
              <a:gd name="connsiteX757" fmla="*/ 8657373 w 11218359"/>
              <a:gd name="connsiteY757" fmla="*/ 1401704 h 1401703"/>
              <a:gd name="connsiteX758" fmla="*/ 8668802 w 11218359"/>
              <a:gd name="connsiteY758" fmla="*/ 1401704 h 1401703"/>
              <a:gd name="connsiteX759" fmla="*/ 8680232 w 11218359"/>
              <a:gd name="connsiteY759" fmla="*/ 1401704 h 1401703"/>
              <a:gd name="connsiteX760" fmla="*/ 8691662 w 11218359"/>
              <a:gd name="connsiteY760" fmla="*/ 1401704 h 1401703"/>
              <a:gd name="connsiteX761" fmla="*/ 8703093 w 11218359"/>
              <a:gd name="connsiteY761" fmla="*/ 1401704 h 1401703"/>
              <a:gd name="connsiteX762" fmla="*/ 8714570 w 11218359"/>
              <a:gd name="connsiteY762" fmla="*/ 1401704 h 1401703"/>
              <a:gd name="connsiteX763" fmla="*/ 8726000 w 11218359"/>
              <a:gd name="connsiteY763" fmla="*/ 1401704 h 1401703"/>
              <a:gd name="connsiteX764" fmla="*/ 8737430 w 11218359"/>
              <a:gd name="connsiteY764" fmla="*/ 1401704 h 1401703"/>
              <a:gd name="connsiteX765" fmla="*/ 8748860 w 11218359"/>
              <a:gd name="connsiteY765" fmla="*/ 1401704 h 1401703"/>
              <a:gd name="connsiteX766" fmla="*/ 8760290 w 11218359"/>
              <a:gd name="connsiteY766" fmla="*/ 1401704 h 1401703"/>
              <a:gd name="connsiteX767" fmla="*/ 8771768 w 11218359"/>
              <a:gd name="connsiteY767" fmla="*/ 1401704 h 1401703"/>
              <a:gd name="connsiteX768" fmla="*/ 8783198 w 11218359"/>
              <a:gd name="connsiteY768" fmla="*/ 1401704 h 1401703"/>
              <a:gd name="connsiteX769" fmla="*/ 8794628 w 11218359"/>
              <a:gd name="connsiteY769" fmla="*/ 1401704 h 1401703"/>
              <a:gd name="connsiteX770" fmla="*/ 8806058 w 11218359"/>
              <a:gd name="connsiteY770" fmla="*/ 1401704 h 1401703"/>
              <a:gd name="connsiteX771" fmla="*/ 8817488 w 11218359"/>
              <a:gd name="connsiteY771" fmla="*/ 1401704 h 1401703"/>
              <a:gd name="connsiteX772" fmla="*/ 8828918 w 11218359"/>
              <a:gd name="connsiteY772" fmla="*/ 1401704 h 1401703"/>
              <a:gd name="connsiteX773" fmla="*/ 8840395 w 11218359"/>
              <a:gd name="connsiteY773" fmla="*/ 1401704 h 1401703"/>
              <a:gd name="connsiteX774" fmla="*/ 8851825 w 11218359"/>
              <a:gd name="connsiteY774" fmla="*/ 1401704 h 1401703"/>
              <a:gd name="connsiteX775" fmla="*/ 8863256 w 11218359"/>
              <a:gd name="connsiteY775" fmla="*/ 1401704 h 1401703"/>
              <a:gd name="connsiteX776" fmla="*/ 8874686 w 11218359"/>
              <a:gd name="connsiteY776" fmla="*/ 1401704 h 1401703"/>
              <a:gd name="connsiteX777" fmla="*/ 8886115 w 11218359"/>
              <a:gd name="connsiteY777" fmla="*/ 1401704 h 1401703"/>
              <a:gd name="connsiteX778" fmla="*/ 8897593 w 11218359"/>
              <a:gd name="connsiteY778" fmla="*/ 1401704 h 1401703"/>
              <a:gd name="connsiteX779" fmla="*/ 8909022 w 11218359"/>
              <a:gd name="connsiteY779" fmla="*/ 1401704 h 1401703"/>
              <a:gd name="connsiteX780" fmla="*/ 8920453 w 11218359"/>
              <a:gd name="connsiteY780" fmla="*/ 1401704 h 1401703"/>
              <a:gd name="connsiteX781" fmla="*/ 8931883 w 11218359"/>
              <a:gd name="connsiteY781" fmla="*/ 1401704 h 1401703"/>
              <a:gd name="connsiteX782" fmla="*/ 8943313 w 11218359"/>
              <a:gd name="connsiteY782" fmla="*/ 1401704 h 1401703"/>
              <a:gd name="connsiteX783" fmla="*/ 8954791 w 11218359"/>
              <a:gd name="connsiteY783" fmla="*/ 1401704 h 1401703"/>
              <a:gd name="connsiteX784" fmla="*/ 8966220 w 11218359"/>
              <a:gd name="connsiteY784" fmla="*/ 1401704 h 1401703"/>
              <a:gd name="connsiteX785" fmla="*/ 8977651 w 11218359"/>
              <a:gd name="connsiteY785" fmla="*/ 1401704 h 1401703"/>
              <a:gd name="connsiteX786" fmla="*/ 8989080 w 11218359"/>
              <a:gd name="connsiteY786" fmla="*/ 1401704 h 1401703"/>
              <a:gd name="connsiteX787" fmla="*/ 9000511 w 11218359"/>
              <a:gd name="connsiteY787" fmla="*/ 1401704 h 1401703"/>
              <a:gd name="connsiteX788" fmla="*/ 9011988 w 11218359"/>
              <a:gd name="connsiteY788" fmla="*/ 1401704 h 1401703"/>
              <a:gd name="connsiteX789" fmla="*/ 9023418 w 11218359"/>
              <a:gd name="connsiteY789" fmla="*/ 1401704 h 1401703"/>
              <a:gd name="connsiteX790" fmla="*/ 9034849 w 11218359"/>
              <a:gd name="connsiteY790" fmla="*/ 1401704 h 1401703"/>
              <a:gd name="connsiteX791" fmla="*/ 9046278 w 11218359"/>
              <a:gd name="connsiteY791" fmla="*/ 1401704 h 1401703"/>
              <a:gd name="connsiteX792" fmla="*/ 9057709 w 11218359"/>
              <a:gd name="connsiteY792" fmla="*/ 1401704 h 1401703"/>
              <a:gd name="connsiteX793" fmla="*/ 9069186 w 11218359"/>
              <a:gd name="connsiteY793" fmla="*/ 1401704 h 1401703"/>
              <a:gd name="connsiteX794" fmla="*/ 9080615 w 11218359"/>
              <a:gd name="connsiteY794" fmla="*/ 1401704 h 1401703"/>
              <a:gd name="connsiteX795" fmla="*/ 9092046 w 11218359"/>
              <a:gd name="connsiteY795" fmla="*/ 1401704 h 1401703"/>
              <a:gd name="connsiteX796" fmla="*/ 9103476 w 11218359"/>
              <a:gd name="connsiteY796" fmla="*/ 1401704 h 1401703"/>
              <a:gd name="connsiteX797" fmla="*/ 9114906 w 11218359"/>
              <a:gd name="connsiteY797" fmla="*/ 1401704 h 1401703"/>
              <a:gd name="connsiteX798" fmla="*/ 9126384 w 11218359"/>
              <a:gd name="connsiteY798" fmla="*/ 1401704 h 1401703"/>
              <a:gd name="connsiteX799" fmla="*/ 9137813 w 11218359"/>
              <a:gd name="connsiteY799" fmla="*/ 1401704 h 1401703"/>
              <a:gd name="connsiteX800" fmla="*/ 9149244 w 11218359"/>
              <a:gd name="connsiteY800" fmla="*/ 1401704 h 1401703"/>
              <a:gd name="connsiteX801" fmla="*/ 9160673 w 11218359"/>
              <a:gd name="connsiteY801" fmla="*/ 1401704 h 1401703"/>
              <a:gd name="connsiteX802" fmla="*/ 9172104 w 11218359"/>
              <a:gd name="connsiteY802" fmla="*/ 1401704 h 1401703"/>
              <a:gd name="connsiteX803" fmla="*/ 9183581 w 11218359"/>
              <a:gd name="connsiteY803" fmla="*/ 1401704 h 1401703"/>
              <a:gd name="connsiteX804" fmla="*/ 9195011 w 11218359"/>
              <a:gd name="connsiteY804" fmla="*/ 1401704 h 1401703"/>
              <a:gd name="connsiteX805" fmla="*/ 9206442 w 11218359"/>
              <a:gd name="connsiteY805" fmla="*/ 1401704 h 1401703"/>
              <a:gd name="connsiteX806" fmla="*/ 9217871 w 11218359"/>
              <a:gd name="connsiteY806" fmla="*/ 1401704 h 1401703"/>
              <a:gd name="connsiteX807" fmla="*/ 9229301 w 11218359"/>
              <a:gd name="connsiteY807" fmla="*/ 1401704 h 1401703"/>
              <a:gd name="connsiteX808" fmla="*/ 9240779 w 11218359"/>
              <a:gd name="connsiteY808" fmla="*/ 1401704 h 1401703"/>
              <a:gd name="connsiteX809" fmla="*/ 9252209 w 11218359"/>
              <a:gd name="connsiteY809" fmla="*/ 1401704 h 1401703"/>
              <a:gd name="connsiteX810" fmla="*/ 9263639 w 11218359"/>
              <a:gd name="connsiteY810" fmla="*/ 1401704 h 1401703"/>
              <a:gd name="connsiteX811" fmla="*/ 9275069 w 11218359"/>
              <a:gd name="connsiteY811" fmla="*/ 1401704 h 1401703"/>
              <a:gd name="connsiteX812" fmla="*/ 9286498 w 11218359"/>
              <a:gd name="connsiteY812" fmla="*/ 1401704 h 1401703"/>
              <a:gd name="connsiteX813" fmla="*/ 9297977 w 11218359"/>
              <a:gd name="connsiteY813" fmla="*/ 1401704 h 1401703"/>
              <a:gd name="connsiteX814" fmla="*/ 9309406 w 11218359"/>
              <a:gd name="connsiteY814" fmla="*/ 1401704 h 1401703"/>
              <a:gd name="connsiteX815" fmla="*/ 9320837 w 11218359"/>
              <a:gd name="connsiteY815" fmla="*/ 1401704 h 1401703"/>
              <a:gd name="connsiteX816" fmla="*/ 9332266 w 11218359"/>
              <a:gd name="connsiteY816" fmla="*/ 1401704 h 1401703"/>
              <a:gd name="connsiteX817" fmla="*/ 9343696 w 11218359"/>
              <a:gd name="connsiteY817" fmla="*/ 1401704 h 1401703"/>
              <a:gd name="connsiteX818" fmla="*/ 9355174 w 11218359"/>
              <a:gd name="connsiteY818" fmla="*/ 1401704 h 1401703"/>
              <a:gd name="connsiteX819" fmla="*/ 9366604 w 11218359"/>
              <a:gd name="connsiteY819" fmla="*/ 1401704 h 1401703"/>
              <a:gd name="connsiteX820" fmla="*/ 9378035 w 11218359"/>
              <a:gd name="connsiteY820" fmla="*/ 1401704 h 1401703"/>
              <a:gd name="connsiteX821" fmla="*/ 9389464 w 11218359"/>
              <a:gd name="connsiteY821" fmla="*/ 1401704 h 1401703"/>
              <a:gd name="connsiteX822" fmla="*/ 9400894 w 11218359"/>
              <a:gd name="connsiteY822" fmla="*/ 1401704 h 1401703"/>
              <a:gd name="connsiteX823" fmla="*/ 9412372 w 11218359"/>
              <a:gd name="connsiteY823" fmla="*/ 1401704 h 1401703"/>
              <a:gd name="connsiteX824" fmla="*/ 9423802 w 11218359"/>
              <a:gd name="connsiteY824" fmla="*/ 1401704 h 1401703"/>
              <a:gd name="connsiteX825" fmla="*/ 9435232 w 11218359"/>
              <a:gd name="connsiteY825" fmla="*/ 1401704 h 1401703"/>
              <a:gd name="connsiteX826" fmla="*/ 9446662 w 11218359"/>
              <a:gd name="connsiteY826" fmla="*/ 1401704 h 1401703"/>
              <a:gd name="connsiteX827" fmla="*/ 9458091 w 11218359"/>
              <a:gd name="connsiteY827" fmla="*/ 1401704 h 1401703"/>
              <a:gd name="connsiteX828" fmla="*/ 9469570 w 11218359"/>
              <a:gd name="connsiteY828" fmla="*/ 1401704 h 1401703"/>
              <a:gd name="connsiteX829" fmla="*/ 9480999 w 11218359"/>
              <a:gd name="connsiteY829" fmla="*/ 1401704 h 1401703"/>
              <a:gd name="connsiteX830" fmla="*/ 9492429 w 11218359"/>
              <a:gd name="connsiteY830" fmla="*/ 1401704 h 1401703"/>
              <a:gd name="connsiteX831" fmla="*/ 9503859 w 11218359"/>
              <a:gd name="connsiteY831" fmla="*/ 1401704 h 1401703"/>
              <a:gd name="connsiteX832" fmla="*/ 9515289 w 11218359"/>
              <a:gd name="connsiteY832" fmla="*/ 1401704 h 1401703"/>
              <a:gd name="connsiteX833" fmla="*/ 9526767 w 11218359"/>
              <a:gd name="connsiteY833" fmla="*/ 1401704 h 1401703"/>
              <a:gd name="connsiteX834" fmla="*/ 9538197 w 11218359"/>
              <a:gd name="connsiteY834" fmla="*/ 1401704 h 1401703"/>
              <a:gd name="connsiteX835" fmla="*/ 9549626 w 11218359"/>
              <a:gd name="connsiteY835" fmla="*/ 1401704 h 1401703"/>
              <a:gd name="connsiteX836" fmla="*/ 9561057 w 11218359"/>
              <a:gd name="connsiteY836" fmla="*/ 1401704 h 1401703"/>
              <a:gd name="connsiteX837" fmla="*/ 9572487 w 11218359"/>
              <a:gd name="connsiteY837" fmla="*/ 1401704 h 1401703"/>
              <a:gd name="connsiteX838" fmla="*/ 9583965 w 11218359"/>
              <a:gd name="connsiteY838" fmla="*/ 1401704 h 1401703"/>
              <a:gd name="connsiteX839" fmla="*/ 9595395 w 11218359"/>
              <a:gd name="connsiteY839" fmla="*/ 1401704 h 1401703"/>
              <a:gd name="connsiteX840" fmla="*/ 9606824 w 11218359"/>
              <a:gd name="connsiteY840" fmla="*/ 1401704 h 1401703"/>
              <a:gd name="connsiteX841" fmla="*/ 9618255 w 11218359"/>
              <a:gd name="connsiteY841" fmla="*/ 1401704 h 1401703"/>
              <a:gd name="connsiteX842" fmla="*/ 9629684 w 11218359"/>
              <a:gd name="connsiteY842" fmla="*/ 1401704 h 1401703"/>
              <a:gd name="connsiteX843" fmla="*/ 9641163 w 11218359"/>
              <a:gd name="connsiteY843" fmla="*/ 1401704 h 1401703"/>
              <a:gd name="connsiteX844" fmla="*/ 9652592 w 11218359"/>
              <a:gd name="connsiteY844" fmla="*/ 1401704 h 1401703"/>
              <a:gd name="connsiteX845" fmla="*/ 9664022 w 11218359"/>
              <a:gd name="connsiteY845" fmla="*/ 1401704 h 1401703"/>
              <a:gd name="connsiteX846" fmla="*/ 9675452 w 11218359"/>
              <a:gd name="connsiteY846" fmla="*/ 1401704 h 1401703"/>
              <a:gd name="connsiteX847" fmla="*/ 9686882 w 11218359"/>
              <a:gd name="connsiteY847" fmla="*/ 1401704 h 1401703"/>
              <a:gd name="connsiteX848" fmla="*/ 9698360 w 11218359"/>
              <a:gd name="connsiteY848" fmla="*/ 1401704 h 1401703"/>
              <a:gd name="connsiteX849" fmla="*/ 9709790 w 11218359"/>
              <a:gd name="connsiteY849" fmla="*/ 1401704 h 1401703"/>
              <a:gd name="connsiteX850" fmla="*/ 9721219 w 11218359"/>
              <a:gd name="connsiteY850" fmla="*/ 1401704 h 1401703"/>
              <a:gd name="connsiteX851" fmla="*/ 9732650 w 11218359"/>
              <a:gd name="connsiteY851" fmla="*/ 1401704 h 1401703"/>
              <a:gd name="connsiteX852" fmla="*/ 9744080 w 11218359"/>
              <a:gd name="connsiteY852" fmla="*/ 1401704 h 1401703"/>
              <a:gd name="connsiteX853" fmla="*/ 9755557 w 11218359"/>
              <a:gd name="connsiteY853" fmla="*/ 1401704 h 1401703"/>
              <a:gd name="connsiteX854" fmla="*/ 9766988 w 11218359"/>
              <a:gd name="connsiteY854" fmla="*/ 1401704 h 1401703"/>
              <a:gd name="connsiteX855" fmla="*/ 9778417 w 11218359"/>
              <a:gd name="connsiteY855" fmla="*/ 1401704 h 1401703"/>
              <a:gd name="connsiteX856" fmla="*/ 9789848 w 11218359"/>
              <a:gd name="connsiteY856" fmla="*/ 1401704 h 1401703"/>
              <a:gd name="connsiteX857" fmla="*/ 9801277 w 11218359"/>
              <a:gd name="connsiteY857" fmla="*/ 1401704 h 1401703"/>
              <a:gd name="connsiteX858" fmla="*/ 9812755 w 11218359"/>
              <a:gd name="connsiteY858" fmla="*/ 1401704 h 1401703"/>
              <a:gd name="connsiteX859" fmla="*/ 9824185 w 11218359"/>
              <a:gd name="connsiteY859" fmla="*/ 1401704 h 1401703"/>
              <a:gd name="connsiteX860" fmla="*/ 9835615 w 11218359"/>
              <a:gd name="connsiteY860" fmla="*/ 1401704 h 1401703"/>
              <a:gd name="connsiteX861" fmla="*/ 9847045 w 11218359"/>
              <a:gd name="connsiteY861" fmla="*/ 1401704 h 1401703"/>
              <a:gd name="connsiteX862" fmla="*/ 9858475 w 11218359"/>
              <a:gd name="connsiteY862" fmla="*/ 1401704 h 1401703"/>
              <a:gd name="connsiteX863" fmla="*/ 9869952 w 11218359"/>
              <a:gd name="connsiteY863" fmla="*/ 1401704 h 1401703"/>
              <a:gd name="connsiteX864" fmla="*/ 9881383 w 11218359"/>
              <a:gd name="connsiteY864" fmla="*/ 1401704 h 1401703"/>
              <a:gd name="connsiteX865" fmla="*/ 9892812 w 11218359"/>
              <a:gd name="connsiteY865" fmla="*/ 1401704 h 1401703"/>
              <a:gd name="connsiteX866" fmla="*/ 9904243 w 11218359"/>
              <a:gd name="connsiteY866" fmla="*/ 1401704 h 1401703"/>
              <a:gd name="connsiteX867" fmla="*/ 9915673 w 11218359"/>
              <a:gd name="connsiteY867" fmla="*/ 1401704 h 1401703"/>
              <a:gd name="connsiteX868" fmla="*/ 9927102 w 11218359"/>
              <a:gd name="connsiteY868" fmla="*/ 1401704 h 1401703"/>
              <a:gd name="connsiteX869" fmla="*/ 9938581 w 11218359"/>
              <a:gd name="connsiteY869" fmla="*/ 1401704 h 1401703"/>
              <a:gd name="connsiteX870" fmla="*/ 9950010 w 11218359"/>
              <a:gd name="connsiteY870" fmla="*/ 1401704 h 1401703"/>
              <a:gd name="connsiteX871" fmla="*/ 9961441 w 11218359"/>
              <a:gd name="connsiteY871" fmla="*/ 1401704 h 1401703"/>
              <a:gd name="connsiteX872" fmla="*/ 9972870 w 11218359"/>
              <a:gd name="connsiteY872" fmla="*/ 1401704 h 1401703"/>
              <a:gd name="connsiteX873" fmla="*/ 9984300 w 11218359"/>
              <a:gd name="connsiteY873" fmla="*/ 1401704 h 1401703"/>
              <a:gd name="connsiteX874" fmla="*/ 9995778 w 11218359"/>
              <a:gd name="connsiteY874" fmla="*/ 1401704 h 1401703"/>
              <a:gd name="connsiteX875" fmla="*/ 10007208 w 11218359"/>
              <a:gd name="connsiteY875" fmla="*/ 1401704 h 1401703"/>
              <a:gd name="connsiteX876" fmla="*/ 10018638 w 11218359"/>
              <a:gd name="connsiteY876" fmla="*/ 1401704 h 1401703"/>
              <a:gd name="connsiteX877" fmla="*/ 10030068 w 11218359"/>
              <a:gd name="connsiteY877" fmla="*/ 1401704 h 1401703"/>
              <a:gd name="connsiteX878" fmla="*/ 10041498 w 11218359"/>
              <a:gd name="connsiteY878" fmla="*/ 1401704 h 1401703"/>
              <a:gd name="connsiteX879" fmla="*/ 10052976 w 11218359"/>
              <a:gd name="connsiteY879" fmla="*/ 1401704 h 1401703"/>
              <a:gd name="connsiteX880" fmla="*/ 10064405 w 11218359"/>
              <a:gd name="connsiteY880" fmla="*/ 1401704 h 1401703"/>
              <a:gd name="connsiteX881" fmla="*/ 10075835 w 11218359"/>
              <a:gd name="connsiteY881" fmla="*/ 1401704 h 1401703"/>
              <a:gd name="connsiteX882" fmla="*/ 10087266 w 11218359"/>
              <a:gd name="connsiteY882" fmla="*/ 1401704 h 1401703"/>
              <a:gd name="connsiteX883" fmla="*/ 10098695 w 11218359"/>
              <a:gd name="connsiteY883" fmla="*/ 1401704 h 1401703"/>
              <a:gd name="connsiteX884" fmla="*/ 10110174 w 11218359"/>
              <a:gd name="connsiteY884" fmla="*/ 1401704 h 1401703"/>
              <a:gd name="connsiteX885" fmla="*/ 10121603 w 11218359"/>
              <a:gd name="connsiteY885" fmla="*/ 1401704 h 1401703"/>
              <a:gd name="connsiteX886" fmla="*/ 10133033 w 11218359"/>
              <a:gd name="connsiteY886" fmla="*/ 1401704 h 1401703"/>
              <a:gd name="connsiteX887" fmla="*/ 10144463 w 11218359"/>
              <a:gd name="connsiteY887" fmla="*/ 1401704 h 1401703"/>
              <a:gd name="connsiteX888" fmla="*/ 10155893 w 11218359"/>
              <a:gd name="connsiteY888" fmla="*/ 1401704 h 1401703"/>
              <a:gd name="connsiteX889" fmla="*/ 10167371 w 11218359"/>
              <a:gd name="connsiteY889" fmla="*/ 1401704 h 1401703"/>
              <a:gd name="connsiteX890" fmla="*/ 10178801 w 11218359"/>
              <a:gd name="connsiteY890" fmla="*/ 1401704 h 1401703"/>
              <a:gd name="connsiteX891" fmla="*/ 10190230 w 11218359"/>
              <a:gd name="connsiteY891" fmla="*/ 1401704 h 1401703"/>
              <a:gd name="connsiteX892" fmla="*/ 10201661 w 11218359"/>
              <a:gd name="connsiteY892" fmla="*/ 1401704 h 1401703"/>
              <a:gd name="connsiteX893" fmla="*/ 10213091 w 11218359"/>
              <a:gd name="connsiteY893" fmla="*/ 1401704 h 1401703"/>
              <a:gd name="connsiteX894" fmla="*/ 10224569 w 11218359"/>
              <a:gd name="connsiteY894" fmla="*/ 1401704 h 1401703"/>
              <a:gd name="connsiteX895" fmla="*/ 10235998 w 11218359"/>
              <a:gd name="connsiteY895" fmla="*/ 1401704 h 1401703"/>
              <a:gd name="connsiteX896" fmla="*/ 10247428 w 11218359"/>
              <a:gd name="connsiteY896" fmla="*/ 1401704 h 1401703"/>
              <a:gd name="connsiteX897" fmla="*/ 10258859 w 11218359"/>
              <a:gd name="connsiteY897" fmla="*/ 1401704 h 1401703"/>
              <a:gd name="connsiteX898" fmla="*/ 10270288 w 11218359"/>
              <a:gd name="connsiteY898" fmla="*/ 1401704 h 1401703"/>
              <a:gd name="connsiteX899" fmla="*/ 10281767 w 11218359"/>
              <a:gd name="connsiteY899" fmla="*/ 1401704 h 1401703"/>
              <a:gd name="connsiteX900" fmla="*/ 10293196 w 11218359"/>
              <a:gd name="connsiteY900" fmla="*/ 1401704 h 1401703"/>
              <a:gd name="connsiteX901" fmla="*/ 10304626 w 11218359"/>
              <a:gd name="connsiteY901" fmla="*/ 1401704 h 1401703"/>
              <a:gd name="connsiteX902" fmla="*/ 10316056 w 11218359"/>
              <a:gd name="connsiteY902" fmla="*/ 1401704 h 1401703"/>
              <a:gd name="connsiteX903" fmla="*/ 10327486 w 11218359"/>
              <a:gd name="connsiteY903" fmla="*/ 1401704 h 1401703"/>
              <a:gd name="connsiteX904" fmla="*/ 10338963 w 11218359"/>
              <a:gd name="connsiteY904" fmla="*/ 1401704 h 1401703"/>
              <a:gd name="connsiteX905" fmla="*/ 10350394 w 11218359"/>
              <a:gd name="connsiteY905" fmla="*/ 1401704 h 1401703"/>
              <a:gd name="connsiteX906" fmla="*/ 10361823 w 11218359"/>
              <a:gd name="connsiteY906" fmla="*/ 1401704 h 1401703"/>
              <a:gd name="connsiteX907" fmla="*/ 10373254 w 11218359"/>
              <a:gd name="connsiteY907" fmla="*/ 1401704 h 1401703"/>
              <a:gd name="connsiteX908" fmla="*/ 10384684 w 11218359"/>
              <a:gd name="connsiteY908" fmla="*/ 1401704 h 1401703"/>
              <a:gd name="connsiteX909" fmla="*/ 10396161 w 11218359"/>
              <a:gd name="connsiteY909" fmla="*/ 1401704 h 1401703"/>
              <a:gd name="connsiteX910" fmla="*/ 10407591 w 11218359"/>
              <a:gd name="connsiteY910" fmla="*/ 1401704 h 1401703"/>
              <a:gd name="connsiteX911" fmla="*/ 10419021 w 11218359"/>
              <a:gd name="connsiteY911" fmla="*/ 1401704 h 1401703"/>
              <a:gd name="connsiteX912" fmla="*/ 10430452 w 11218359"/>
              <a:gd name="connsiteY912" fmla="*/ 1401704 h 1401703"/>
              <a:gd name="connsiteX913" fmla="*/ 10441881 w 11218359"/>
              <a:gd name="connsiteY913" fmla="*/ 1401704 h 1401703"/>
              <a:gd name="connsiteX914" fmla="*/ 10453358 w 11218359"/>
              <a:gd name="connsiteY914" fmla="*/ 1401704 h 1401703"/>
              <a:gd name="connsiteX915" fmla="*/ 10464789 w 11218359"/>
              <a:gd name="connsiteY915" fmla="*/ 1401704 h 1401703"/>
              <a:gd name="connsiteX916" fmla="*/ 10476219 w 11218359"/>
              <a:gd name="connsiteY916" fmla="*/ 1401704 h 1401703"/>
              <a:gd name="connsiteX917" fmla="*/ 10487649 w 11218359"/>
              <a:gd name="connsiteY917" fmla="*/ 1401704 h 1401703"/>
              <a:gd name="connsiteX918" fmla="*/ 10499079 w 11218359"/>
              <a:gd name="connsiteY918" fmla="*/ 1401704 h 1401703"/>
              <a:gd name="connsiteX919" fmla="*/ 10510556 w 11218359"/>
              <a:gd name="connsiteY919" fmla="*/ 1401704 h 1401703"/>
              <a:gd name="connsiteX920" fmla="*/ 10521987 w 11218359"/>
              <a:gd name="connsiteY920" fmla="*/ 1401704 h 1401703"/>
              <a:gd name="connsiteX921" fmla="*/ 10533416 w 11218359"/>
              <a:gd name="connsiteY921" fmla="*/ 1401704 h 1401703"/>
              <a:gd name="connsiteX922" fmla="*/ 10544847 w 11218359"/>
              <a:gd name="connsiteY922" fmla="*/ 1401704 h 1401703"/>
              <a:gd name="connsiteX923" fmla="*/ 10556277 w 11218359"/>
              <a:gd name="connsiteY923" fmla="*/ 1401704 h 1401703"/>
              <a:gd name="connsiteX924" fmla="*/ 10567754 w 11218359"/>
              <a:gd name="connsiteY924" fmla="*/ 1401704 h 1401703"/>
              <a:gd name="connsiteX925" fmla="*/ 10579184 w 11218359"/>
              <a:gd name="connsiteY925" fmla="*/ 1401704 h 1401703"/>
              <a:gd name="connsiteX926" fmla="*/ 10590614 w 11218359"/>
              <a:gd name="connsiteY926" fmla="*/ 1401704 h 1401703"/>
              <a:gd name="connsiteX927" fmla="*/ 10602045 w 11218359"/>
              <a:gd name="connsiteY927" fmla="*/ 1401704 h 1401703"/>
              <a:gd name="connsiteX928" fmla="*/ 10613474 w 11218359"/>
              <a:gd name="connsiteY928" fmla="*/ 1401704 h 1401703"/>
              <a:gd name="connsiteX929" fmla="*/ 10624951 w 11218359"/>
              <a:gd name="connsiteY929" fmla="*/ 1401704 h 1401703"/>
              <a:gd name="connsiteX930" fmla="*/ 10636382 w 11218359"/>
              <a:gd name="connsiteY930" fmla="*/ 1401704 h 1401703"/>
              <a:gd name="connsiteX931" fmla="*/ 10647812 w 11218359"/>
              <a:gd name="connsiteY931" fmla="*/ 1401704 h 1401703"/>
              <a:gd name="connsiteX932" fmla="*/ 10659241 w 11218359"/>
              <a:gd name="connsiteY932" fmla="*/ 1401704 h 1401703"/>
              <a:gd name="connsiteX933" fmla="*/ 10670672 w 11218359"/>
              <a:gd name="connsiteY933" fmla="*/ 1401704 h 1401703"/>
              <a:gd name="connsiteX934" fmla="*/ 10682149 w 11218359"/>
              <a:gd name="connsiteY934" fmla="*/ 1401704 h 1401703"/>
              <a:gd name="connsiteX935" fmla="*/ 10693580 w 11218359"/>
              <a:gd name="connsiteY935" fmla="*/ 1401704 h 1401703"/>
              <a:gd name="connsiteX936" fmla="*/ 10705009 w 11218359"/>
              <a:gd name="connsiteY936" fmla="*/ 1401704 h 1401703"/>
              <a:gd name="connsiteX937" fmla="*/ 10716439 w 11218359"/>
              <a:gd name="connsiteY937" fmla="*/ 1401704 h 1401703"/>
              <a:gd name="connsiteX938" fmla="*/ 10727870 w 11218359"/>
              <a:gd name="connsiteY938" fmla="*/ 1401704 h 1401703"/>
              <a:gd name="connsiteX939" fmla="*/ 10739347 w 11218359"/>
              <a:gd name="connsiteY939" fmla="*/ 1401704 h 1401703"/>
              <a:gd name="connsiteX940" fmla="*/ 10750778 w 11218359"/>
              <a:gd name="connsiteY940" fmla="*/ 1401704 h 1401703"/>
              <a:gd name="connsiteX941" fmla="*/ 10762207 w 11218359"/>
              <a:gd name="connsiteY941" fmla="*/ 1401704 h 1401703"/>
              <a:gd name="connsiteX942" fmla="*/ 10773637 w 11218359"/>
              <a:gd name="connsiteY942" fmla="*/ 1401704 h 1401703"/>
              <a:gd name="connsiteX943" fmla="*/ 10785067 w 11218359"/>
              <a:gd name="connsiteY943" fmla="*/ 1401704 h 1401703"/>
              <a:gd name="connsiteX944" fmla="*/ 10796544 w 11218359"/>
              <a:gd name="connsiteY944" fmla="*/ 1401704 h 1401703"/>
              <a:gd name="connsiteX945" fmla="*/ 10807975 w 11218359"/>
              <a:gd name="connsiteY945" fmla="*/ 1401704 h 1401703"/>
              <a:gd name="connsiteX946" fmla="*/ 10819405 w 11218359"/>
              <a:gd name="connsiteY946" fmla="*/ 1401704 h 1401703"/>
              <a:gd name="connsiteX947" fmla="*/ 10830834 w 11218359"/>
              <a:gd name="connsiteY947" fmla="*/ 1401704 h 1401703"/>
              <a:gd name="connsiteX948" fmla="*/ 10842265 w 11218359"/>
              <a:gd name="connsiteY948" fmla="*/ 1401704 h 1401703"/>
              <a:gd name="connsiteX949" fmla="*/ 10853742 w 11218359"/>
              <a:gd name="connsiteY949" fmla="*/ 1401704 h 1401703"/>
              <a:gd name="connsiteX950" fmla="*/ 10865173 w 11218359"/>
              <a:gd name="connsiteY950" fmla="*/ 1401704 h 1401703"/>
              <a:gd name="connsiteX951" fmla="*/ 10876602 w 11218359"/>
              <a:gd name="connsiteY951" fmla="*/ 1401704 h 1401703"/>
              <a:gd name="connsiteX952" fmla="*/ 10888032 w 11218359"/>
              <a:gd name="connsiteY952" fmla="*/ 1401704 h 1401703"/>
              <a:gd name="connsiteX953" fmla="*/ 10899463 w 11218359"/>
              <a:gd name="connsiteY953" fmla="*/ 1401704 h 1401703"/>
              <a:gd name="connsiteX954" fmla="*/ 10910892 w 11218359"/>
              <a:gd name="connsiteY954" fmla="*/ 1401704 h 1401703"/>
              <a:gd name="connsiteX955" fmla="*/ 10922369 w 11218359"/>
              <a:gd name="connsiteY955" fmla="*/ 1401704 h 1401703"/>
              <a:gd name="connsiteX956" fmla="*/ 10933800 w 11218359"/>
              <a:gd name="connsiteY956" fmla="*/ 1401704 h 1401703"/>
              <a:gd name="connsiteX957" fmla="*/ 10945230 w 11218359"/>
              <a:gd name="connsiteY957" fmla="*/ 1401704 h 1401703"/>
              <a:gd name="connsiteX958" fmla="*/ 10956660 w 11218359"/>
              <a:gd name="connsiteY958" fmla="*/ 1401704 h 1401703"/>
              <a:gd name="connsiteX959" fmla="*/ 10968090 w 11218359"/>
              <a:gd name="connsiteY959" fmla="*/ 1401704 h 1401703"/>
              <a:gd name="connsiteX960" fmla="*/ 10979567 w 11218359"/>
              <a:gd name="connsiteY960" fmla="*/ 1401704 h 1401703"/>
              <a:gd name="connsiteX961" fmla="*/ 10990998 w 11218359"/>
              <a:gd name="connsiteY961" fmla="*/ 1401704 h 1401703"/>
              <a:gd name="connsiteX962" fmla="*/ 11002427 w 11218359"/>
              <a:gd name="connsiteY962" fmla="*/ 1401704 h 1401703"/>
              <a:gd name="connsiteX963" fmla="*/ 11013858 w 11218359"/>
              <a:gd name="connsiteY963" fmla="*/ 1401704 h 1401703"/>
              <a:gd name="connsiteX964" fmla="*/ 11025287 w 11218359"/>
              <a:gd name="connsiteY964" fmla="*/ 1401704 h 1401703"/>
              <a:gd name="connsiteX965" fmla="*/ 11036765 w 11218359"/>
              <a:gd name="connsiteY965" fmla="*/ 1401704 h 1401703"/>
              <a:gd name="connsiteX966" fmla="*/ 11048195 w 11218359"/>
              <a:gd name="connsiteY966" fmla="*/ 1401704 h 1401703"/>
              <a:gd name="connsiteX967" fmla="*/ 11059625 w 11218359"/>
              <a:gd name="connsiteY967" fmla="*/ 1401704 h 1401703"/>
              <a:gd name="connsiteX968" fmla="*/ 11071056 w 11218359"/>
              <a:gd name="connsiteY968" fmla="*/ 1401704 h 1401703"/>
              <a:gd name="connsiteX969" fmla="*/ 11082485 w 11218359"/>
              <a:gd name="connsiteY969" fmla="*/ 1401704 h 1401703"/>
              <a:gd name="connsiteX970" fmla="*/ 11093962 w 11218359"/>
              <a:gd name="connsiteY970" fmla="*/ 1401704 h 1401703"/>
              <a:gd name="connsiteX971" fmla="*/ 11105393 w 11218359"/>
              <a:gd name="connsiteY971" fmla="*/ 1401704 h 1401703"/>
              <a:gd name="connsiteX972" fmla="*/ 11116823 w 11218359"/>
              <a:gd name="connsiteY972" fmla="*/ 1401704 h 1401703"/>
              <a:gd name="connsiteX973" fmla="*/ 11128253 w 11218359"/>
              <a:gd name="connsiteY973" fmla="*/ 1401704 h 1401703"/>
              <a:gd name="connsiteX974" fmla="*/ 11139683 w 11218359"/>
              <a:gd name="connsiteY974" fmla="*/ 1401704 h 1401703"/>
              <a:gd name="connsiteX975" fmla="*/ 11151160 w 11218359"/>
              <a:gd name="connsiteY975" fmla="*/ 1401704 h 1401703"/>
              <a:gd name="connsiteX976" fmla="*/ 11162591 w 11218359"/>
              <a:gd name="connsiteY976" fmla="*/ 1401704 h 1401703"/>
              <a:gd name="connsiteX977" fmla="*/ 11174020 w 11218359"/>
              <a:gd name="connsiteY977" fmla="*/ 1401704 h 1401703"/>
              <a:gd name="connsiteX978" fmla="*/ 11185451 w 11218359"/>
              <a:gd name="connsiteY978" fmla="*/ 1401704 h 1401703"/>
              <a:gd name="connsiteX979" fmla="*/ 11196881 w 11218359"/>
              <a:gd name="connsiteY979" fmla="*/ 1401704 h 1401703"/>
              <a:gd name="connsiteX980" fmla="*/ 11208358 w 11218359"/>
              <a:gd name="connsiteY980" fmla="*/ 1401704 h 1401703"/>
              <a:gd name="connsiteX981" fmla="*/ 11218359 w 11218359"/>
              <a:gd name="connsiteY981" fmla="*/ 1401704 h 1401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01703">
                <a:moveTo>
                  <a:pt x="0" y="1401704"/>
                </a:moveTo>
                <a:lnTo>
                  <a:pt x="9149" y="1401704"/>
                </a:lnTo>
                <a:lnTo>
                  <a:pt x="20588" y="1401704"/>
                </a:lnTo>
                <a:lnTo>
                  <a:pt x="32028" y="1401704"/>
                </a:lnTo>
                <a:lnTo>
                  <a:pt x="43467" y="1401704"/>
                </a:lnTo>
                <a:lnTo>
                  <a:pt x="54907" y="1401704"/>
                </a:lnTo>
                <a:lnTo>
                  <a:pt x="66346" y="1401704"/>
                </a:lnTo>
                <a:lnTo>
                  <a:pt x="77786" y="1401704"/>
                </a:lnTo>
                <a:lnTo>
                  <a:pt x="89225" y="1401704"/>
                </a:lnTo>
                <a:lnTo>
                  <a:pt x="100665" y="1401704"/>
                </a:lnTo>
                <a:lnTo>
                  <a:pt x="112104" y="1401704"/>
                </a:lnTo>
                <a:lnTo>
                  <a:pt x="123544" y="1401704"/>
                </a:lnTo>
                <a:lnTo>
                  <a:pt x="134979" y="1401704"/>
                </a:lnTo>
                <a:lnTo>
                  <a:pt x="146423" y="1401704"/>
                </a:lnTo>
                <a:lnTo>
                  <a:pt x="157858" y="1401704"/>
                </a:lnTo>
                <a:lnTo>
                  <a:pt x="169297" y="1401704"/>
                </a:lnTo>
                <a:lnTo>
                  <a:pt x="180737" y="1401704"/>
                </a:lnTo>
                <a:lnTo>
                  <a:pt x="192176" y="1401704"/>
                </a:lnTo>
                <a:lnTo>
                  <a:pt x="203616" y="1401704"/>
                </a:lnTo>
                <a:lnTo>
                  <a:pt x="215055" y="1401704"/>
                </a:lnTo>
                <a:lnTo>
                  <a:pt x="226495" y="1401704"/>
                </a:lnTo>
                <a:lnTo>
                  <a:pt x="237935" y="1401704"/>
                </a:lnTo>
                <a:lnTo>
                  <a:pt x="249374" y="1401704"/>
                </a:lnTo>
                <a:lnTo>
                  <a:pt x="260814" y="1401704"/>
                </a:lnTo>
                <a:lnTo>
                  <a:pt x="272253" y="1401704"/>
                </a:lnTo>
                <a:lnTo>
                  <a:pt x="283693" y="1401704"/>
                </a:lnTo>
                <a:lnTo>
                  <a:pt x="295132" y="1401704"/>
                </a:lnTo>
                <a:lnTo>
                  <a:pt x="306572" y="1401704"/>
                </a:lnTo>
                <a:lnTo>
                  <a:pt x="318011" y="1401704"/>
                </a:lnTo>
                <a:lnTo>
                  <a:pt x="329451" y="1401704"/>
                </a:lnTo>
                <a:lnTo>
                  <a:pt x="340890" y="1401704"/>
                </a:lnTo>
                <a:lnTo>
                  <a:pt x="352330" y="1401704"/>
                </a:lnTo>
                <a:lnTo>
                  <a:pt x="363769" y="1401704"/>
                </a:lnTo>
                <a:lnTo>
                  <a:pt x="375209" y="1401704"/>
                </a:lnTo>
                <a:lnTo>
                  <a:pt x="386648" y="1401704"/>
                </a:lnTo>
                <a:lnTo>
                  <a:pt x="398088" y="1401704"/>
                </a:lnTo>
                <a:lnTo>
                  <a:pt x="409527" y="1401704"/>
                </a:lnTo>
                <a:lnTo>
                  <a:pt x="420967" y="1401704"/>
                </a:lnTo>
                <a:lnTo>
                  <a:pt x="432406" y="1401704"/>
                </a:lnTo>
                <a:lnTo>
                  <a:pt x="443846" y="1401704"/>
                </a:lnTo>
                <a:lnTo>
                  <a:pt x="455285" y="1401704"/>
                </a:lnTo>
                <a:lnTo>
                  <a:pt x="466725" y="1401704"/>
                </a:lnTo>
                <a:lnTo>
                  <a:pt x="478165" y="1401704"/>
                </a:lnTo>
                <a:lnTo>
                  <a:pt x="489604" y="1401704"/>
                </a:lnTo>
                <a:lnTo>
                  <a:pt x="501044" y="1401704"/>
                </a:lnTo>
                <a:lnTo>
                  <a:pt x="512483" y="1401704"/>
                </a:lnTo>
                <a:lnTo>
                  <a:pt x="523923" y="1401704"/>
                </a:lnTo>
                <a:lnTo>
                  <a:pt x="535362" y="1401704"/>
                </a:lnTo>
                <a:lnTo>
                  <a:pt x="546802" y="1401704"/>
                </a:lnTo>
                <a:lnTo>
                  <a:pt x="558241" y="1401704"/>
                </a:lnTo>
                <a:lnTo>
                  <a:pt x="569681" y="1401704"/>
                </a:lnTo>
                <a:lnTo>
                  <a:pt x="581120" y="1401704"/>
                </a:lnTo>
                <a:lnTo>
                  <a:pt x="592560" y="1401704"/>
                </a:lnTo>
                <a:lnTo>
                  <a:pt x="603999" y="1401704"/>
                </a:lnTo>
                <a:lnTo>
                  <a:pt x="615439" y="1401704"/>
                </a:lnTo>
                <a:lnTo>
                  <a:pt x="626878" y="1401704"/>
                </a:lnTo>
                <a:lnTo>
                  <a:pt x="638318" y="1401704"/>
                </a:lnTo>
                <a:lnTo>
                  <a:pt x="649757" y="1401704"/>
                </a:lnTo>
                <a:lnTo>
                  <a:pt x="661192" y="1401704"/>
                </a:lnTo>
                <a:lnTo>
                  <a:pt x="672632" y="1401704"/>
                </a:lnTo>
                <a:lnTo>
                  <a:pt x="684071" y="1401704"/>
                </a:lnTo>
                <a:lnTo>
                  <a:pt x="695511" y="1401704"/>
                </a:lnTo>
                <a:lnTo>
                  <a:pt x="706950" y="1401704"/>
                </a:lnTo>
                <a:lnTo>
                  <a:pt x="718390" y="1401704"/>
                </a:lnTo>
                <a:lnTo>
                  <a:pt x="729829" y="1401704"/>
                </a:lnTo>
                <a:lnTo>
                  <a:pt x="741269" y="1401704"/>
                </a:lnTo>
                <a:lnTo>
                  <a:pt x="752708" y="1401704"/>
                </a:lnTo>
                <a:lnTo>
                  <a:pt x="764148" y="1401704"/>
                </a:lnTo>
                <a:lnTo>
                  <a:pt x="775587" y="1401704"/>
                </a:lnTo>
                <a:lnTo>
                  <a:pt x="787027" y="1401704"/>
                </a:lnTo>
                <a:lnTo>
                  <a:pt x="798467" y="1401704"/>
                </a:lnTo>
                <a:lnTo>
                  <a:pt x="809906" y="1401704"/>
                </a:lnTo>
                <a:lnTo>
                  <a:pt x="821346" y="1401704"/>
                </a:lnTo>
                <a:lnTo>
                  <a:pt x="832785" y="1401704"/>
                </a:lnTo>
                <a:lnTo>
                  <a:pt x="844225" y="1401704"/>
                </a:lnTo>
                <a:lnTo>
                  <a:pt x="855664" y="1401704"/>
                </a:lnTo>
                <a:lnTo>
                  <a:pt x="867104" y="1401704"/>
                </a:lnTo>
                <a:lnTo>
                  <a:pt x="878543" y="1401704"/>
                </a:lnTo>
                <a:lnTo>
                  <a:pt x="889983" y="1401704"/>
                </a:lnTo>
                <a:lnTo>
                  <a:pt x="901422" y="1401704"/>
                </a:lnTo>
                <a:lnTo>
                  <a:pt x="912862" y="1401704"/>
                </a:lnTo>
                <a:lnTo>
                  <a:pt x="924301" y="1401704"/>
                </a:lnTo>
                <a:lnTo>
                  <a:pt x="935741" y="1401704"/>
                </a:lnTo>
                <a:lnTo>
                  <a:pt x="947180" y="1401704"/>
                </a:lnTo>
                <a:lnTo>
                  <a:pt x="958620" y="1401704"/>
                </a:lnTo>
                <a:lnTo>
                  <a:pt x="970059" y="1401704"/>
                </a:lnTo>
                <a:lnTo>
                  <a:pt x="981499" y="1401704"/>
                </a:lnTo>
                <a:lnTo>
                  <a:pt x="992938" y="1401704"/>
                </a:lnTo>
                <a:lnTo>
                  <a:pt x="1004378" y="1401704"/>
                </a:lnTo>
                <a:lnTo>
                  <a:pt x="1015818" y="1401704"/>
                </a:lnTo>
                <a:lnTo>
                  <a:pt x="1027257" y="1401704"/>
                </a:lnTo>
                <a:lnTo>
                  <a:pt x="1038697" y="1401704"/>
                </a:lnTo>
                <a:lnTo>
                  <a:pt x="1050136" y="1401704"/>
                </a:lnTo>
                <a:lnTo>
                  <a:pt x="1061576" y="1401704"/>
                </a:lnTo>
                <a:lnTo>
                  <a:pt x="1073015" y="1401704"/>
                </a:lnTo>
                <a:lnTo>
                  <a:pt x="1084455" y="1401704"/>
                </a:lnTo>
                <a:lnTo>
                  <a:pt x="1095894" y="1401704"/>
                </a:lnTo>
                <a:lnTo>
                  <a:pt x="1107334" y="1401704"/>
                </a:lnTo>
                <a:lnTo>
                  <a:pt x="1118773" y="1401704"/>
                </a:lnTo>
                <a:lnTo>
                  <a:pt x="1130213" y="1401704"/>
                </a:lnTo>
                <a:lnTo>
                  <a:pt x="1141652" y="1401704"/>
                </a:lnTo>
                <a:lnTo>
                  <a:pt x="1153092" y="1401704"/>
                </a:lnTo>
                <a:lnTo>
                  <a:pt x="1164531" y="1401704"/>
                </a:lnTo>
                <a:lnTo>
                  <a:pt x="1175971" y="1401704"/>
                </a:lnTo>
                <a:lnTo>
                  <a:pt x="1187406" y="1401704"/>
                </a:lnTo>
                <a:lnTo>
                  <a:pt x="1198845" y="1401704"/>
                </a:lnTo>
                <a:lnTo>
                  <a:pt x="1210285" y="1401704"/>
                </a:lnTo>
                <a:lnTo>
                  <a:pt x="1221724" y="1401704"/>
                </a:lnTo>
                <a:lnTo>
                  <a:pt x="1233164" y="1401704"/>
                </a:lnTo>
                <a:lnTo>
                  <a:pt x="1244603" y="1401704"/>
                </a:lnTo>
                <a:lnTo>
                  <a:pt x="1256043" y="1401704"/>
                </a:lnTo>
                <a:lnTo>
                  <a:pt x="1267482" y="1401704"/>
                </a:lnTo>
                <a:lnTo>
                  <a:pt x="1278922" y="1401704"/>
                </a:lnTo>
                <a:lnTo>
                  <a:pt x="1290361" y="1401704"/>
                </a:lnTo>
                <a:lnTo>
                  <a:pt x="1301801" y="1401704"/>
                </a:lnTo>
                <a:lnTo>
                  <a:pt x="1313240" y="1401704"/>
                </a:lnTo>
                <a:lnTo>
                  <a:pt x="1324680" y="1401704"/>
                </a:lnTo>
                <a:lnTo>
                  <a:pt x="1336120" y="1401704"/>
                </a:lnTo>
                <a:lnTo>
                  <a:pt x="1347559" y="1401704"/>
                </a:lnTo>
                <a:lnTo>
                  <a:pt x="1358999" y="1401704"/>
                </a:lnTo>
                <a:lnTo>
                  <a:pt x="1370438" y="1401704"/>
                </a:lnTo>
                <a:lnTo>
                  <a:pt x="1381878" y="1401704"/>
                </a:lnTo>
                <a:lnTo>
                  <a:pt x="1393317" y="1401704"/>
                </a:lnTo>
                <a:lnTo>
                  <a:pt x="1404757" y="1401704"/>
                </a:lnTo>
                <a:lnTo>
                  <a:pt x="1416196" y="1401704"/>
                </a:lnTo>
                <a:lnTo>
                  <a:pt x="1427636" y="1401704"/>
                </a:lnTo>
                <a:lnTo>
                  <a:pt x="1439075" y="1401704"/>
                </a:lnTo>
                <a:lnTo>
                  <a:pt x="1450515" y="1401704"/>
                </a:lnTo>
                <a:lnTo>
                  <a:pt x="1461954" y="1401704"/>
                </a:lnTo>
                <a:lnTo>
                  <a:pt x="1473394" y="1401704"/>
                </a:lnTo>
                <a:lnTo>
                  <a:pt x="1484833" y="1401704"/>
                </a:lnTo>
                <a:lnTo>
                  <a:pt x="1496273" y="1401704"/>
                </a:lnTo>
                <a:lnTo>
                  <a:pt x="1507712" y="1401704"/>
                </a:lnTo>
                <a:lnTo>
                  <a:pt x="1519152" y="1401704"/>
                </a:lnTo>
                <a:lnTo>
                  <a:pt x="1530591" y="1401704"/>
                </a:lnTo>
                <a:lnTo>
                  <a:pt x="1542031" y="1401704"/>
                </a:lnTo>
                <a:lnTo>
                  <a:pt x="1553471" y="1401704"/>
                </a:lnTo>
                <a:lnTo>
                  <a:pt x="1564910" y="1401704"/>
                </a:lnTo>
                <a:lnTo>
                  <a:pt x="1576349" y="1401704"/>
                </a:lnTo>
                <a:lnTo>
                  <a:pt x="1587789" y="1401704"/>
                </a:lnTo>
                <a:lnTo>
                  <a:pt x="1599229" y="1401704"/>
                </a:lnTo>
                <a:lnTo>
                  <a:pt x="1610668" y="1401704"/>
                </a:lnTo>
                <a:lnTo>
                  <a:pt x="1622107" y="1401704"/>
                </a:lnTo>
                <a:lnTo>
                  <a:pt x="1633547" y="1401704"/>
                </a:lnTo>
                <a:lnTo>
                  <a:pt x="1644987" y="1401704"/>
                </a:lnTo>
                <a:lnTo>
                  <a:pt x="1656426" y="1401704"/>
                </a:lnTo>
                <a:lnTo>
                  <a:pt x="1667866" y="1401704"/>
                </a:lnTo>
                <a:lnTo>
                  <a:pt x="1679305" y="1401704"/>
                </a:lnTo>
                <a:lnTo>
                  <a:pt x="1690745" y="1401704"/>
                </a:lnTo>
                <a:lnTo>
                  <a:pt x="1702184" y="1401704"/>
                </a:lnTo>
                <a:lnTo>
                  <a:pt x="1713619" y="1401704"/>
                </a:lnTo>
                <a:lnTo>
                  <a:pt x="1725063" y="1401704"/>
                </a:lnTo>
                <a:lnTo>
                  <a:pt x="1736498" y="1401704"/>
                </a:lnTo>
                <a:lnTo>
                  <a:pt x="1747938" y="1401704"/>
                </a:lnTo>
                <a:lnTo>
                  <a:pt x="1759377" y="1401704"/>
                </a:lnTo>
                <a:lnTo>
                  <a:pt x="1770817" y="1401704"/>
                </a:lnTo>
                <a:lnTo>
                  <a:pt x="1782256" y="1401704"/>
                </a:lnTo>
                <a:lnTo>
                  <a:pt x="1793696" y="1401704"/>
                </a:lnTo>
                <a:lnTo>
                  <a:pt x="1805135" y="1401704"/>
                </a:lnTo>
                <a:lnTo>
                  <a:pt x="1816575" y="1401704"/>
                </a:lnTo>
                <a:lnTo>
                  <a:pt x="1828014" y="1401704"/>
                </a:lnTo>
                <a:lnTo>
                  <a:pt x="1839454" y="1401704"/>
                </a:lnTo>
                <a:lnTo>
                  <a:pt x="1850893" y="1401704"/>
                </a:lnTo>
                <a:lnTo>
                  <a:pt x="1862333" y="1401704"/>
                </a:lnTo>
                <a:lnTo>
                  <a:pt x="1873772" y="1401704"/>
                </a:lnTo>
                <a:lnTo>
                  <a:pt x="1885212" y="1401704"/>
                </a:lnTo>
                <a:lnTo>
                  <a:pt x="1896651" y="1401704"/>
                </a:lnTo>
                <a:lnTo>
                  <a:pt x="1908091" y="1401704"/>
                </a:lnTo>
                <a:lnTo>
                  <a:pt x="1919531" y="1401704"/>
                </a:lnTo>
                <a:lnTo>
                  <a:pt x="1930970" y="1401704"/>
                </a:lnTo>
                <a:lnTo>
                  <a:pt x="1942409" y="1401704"/>
                </a:lnTo>
                <a:lnTo>
                  <a:pt x="1953849" y="1401704"/>
                </a:lnTo>
                <a:lnTo>
                  <a:pt x="1965289" y="1401704"/>
                </a:lnTo>
                <a:lnTo>
                  <a:pt x="1976728" y="1401704"/>
                </a:lnTo>
                <a:lnTo>
                  <a:pt x="1988168" y="1401704"/>
                </a:lnTo>
                <a:lnTo>
                  <a:pt x="1999607" y="1401704"/>
                </a:lnTo>
                <a:lnTo>
                  <a:pt x="2011047" y="1401704"/>
                </a:lnTo>
                <a:lnTo>
                  <a:pt x="2022486" y="1401704"/>
                </a:lnTo>
                <a:lnTo>
                  <a:pt x="2033926" y="1401704"/>
                </a:lnTo>
                <a:lnTo>
                  <a:pt x="2045365" y="1401704"/>
                </a:lnTo>
                <a:lnTo>
                  <a:pt x="2056805" y="1401704"/>
                </a:lnTo>
                <a:lnTo>
                  <a:pt x="2068244" y="1401704"/>
                </a:lnTo>
                <a:lnTo>
                  <a:pt x="2079684" y="1401704"/>
                </a:lnTo>
                <a:lnTo>
                  <a:pt x="2091123" y="1401704"/>
                </a:lnTo>
                <a:lnTo>
                  <a:pt x="2102563" y="1401704"/>
                </a:lnTo>
                <a:lnTo>
                  <a:pt x="2114002" y="1401704"/>
                </a:lnTo>
                <a:lnTo>
                  <a:pt x="2125442" y="1401704"/>
                </a:lnTo>
                <a:lnTo>
                  <a:pt x="2136882" y="1401704"/>
                </a:lnTo>
                <a:lnTo>
                  <a:pt x="2148321" y="1401704"/>
                </a:lnTo>
                <a:lnTo>
                  <a:pt x="2159760" y="1401704"/>
                </a:lnTo>
                <a:lnTo>
                  <a:pt x="2171200" y="1401704"/>
                </a:lnTo>
                <a:lnTo>
                  <a:pt x="2182640" y="1401704"/>
                </a:lnTo>
                <a:lnTo>
                  <a:pt x="2194079" y="1401704"/>
                </a:lnTo>
                <a:lnTo>
                  <a:pt x="2205519" y="1401704"/>
                </a:lnTo>
                <a:lnTo>
                  <a:pt x="2216958" y="1401704"/>
                </a:lnTo>
                <a:lnTo>
                  <a:pt x="2228393" y="1401704"/>
                </a:lnTo>
                <a:lnTo>
                  <a:pt x="2239837" y="1401704"/>
                </a:lnTo>
                <a:lnTo>
                  <a:pt x="2251272" y="1401704"/>
                </a:lnTo>
                <a:lnTo>
                  <a:pt x="2262716" y="1401704"/>
                </a:lnTo>
                <a:lnTo>
                  <a:pt x="2274151" y="1401704"/>
                </a:lnTo>
                <a:lnTo>
                  <a:pt x="2285591" y="1401704"/>
                </a:lnTo>
                <a:lnTo>
                  <a:pt x="2297030" y="1401704"/>
                </a:lnTo>
                <a:lnTo>
                  <a:pt x="2308470" y="1401704"/>
                </a:lnTo>
                <a:lnTo>
                  <a:pt x="2319909" y="1401704"/>
                </a:lnTo>
                <a:lnTo>
                  <a:pt x="2331349" y="1401704"/>
                </a:lnTo>
                <a:lnTo>
                  <a:pt x="2342788" y="1401704"/>
                </a:lnTo>
                <a:lnTo>
                  <a:pt x="2354228" y="1401704"/>
                </a:lnTo>
                <a:lnTo>
                  <a:pt x="2365667" y="1401704"/>
                </a:lnTo>
                <a:lnTo>
                  <a:pt x="2377107" y="1401704"/>
                </a:lnTo>
                <a:lnTo>
                  <a:pt x="2388546" y="1401704"/>
                </a:lnTo>
                <a:lnTo>
                  <a:pt x="2399986" y="1401704"/>
                </a:lnTo>
                <a:lnTo>
                  <a:pt x="2411425" y="1401704"/>
                </a:lnTo>
                <a:lnTo>
                  <a:pt x="2422865" y="1401704"/>
                </a:lnTo>
                <a:lnTo>
                  <a:pt x="2434304" y="1401704"/>
                </a:lnTo>
                <a:lnTo>
                  <a:pt x="2445744" y="1401704"/>
                </a:lnTo>
                <a:lnTo>
                  <a:pt x="2457184" y="1401704"/>
                </a:lnTo>
                <a:lnTo>
                  <a:pt x="2468623" y="1401704"/>
                </a:lnTo>
                <a:lnTo>
                  <a:pt x="2480062" y="1401704"/>
                </a:lnTo>
                <a:lnTo>
                  <a:pt x="2491502" y="1401704"/>
                </a:lnTo>
                <a:lnTo>
                  <a:pt x="2502942" y="1401704"/>
                </a:lnTo>
                <a:lnTo>
                  <a:pt x="2514381" y="1401704"/>
                </a:lnTo>
                <a:lnTo>
                  <a:pt x="2525821" y="1401704"/>
                </a:lnTo>
                <a:lnTo>
                  <a:pt x="2537260" y="1401704"/>
                </a:lnTo>
                <a:lnTo>
                  <a:pt x="2548700" y="1401704"/>
                </a:lnTo>
                <a:lnTo>
                  <a:pt x="2560139" y="1401704"/>
                </a:lnTo>
                <a:lnTo>
                  <a:pt x="2571579" y="1401704"/>
                </a:lnTo>
                <a:lnTo>
                  <a:pt x="2583018" y="1401704"/>
                </a:lnTo>
                <a:lnTo>
                  <a:pt x="2594458" y="1401704"/>
                </a:lnTo>
                <a:lnTo>
                  <a:pt x="2605897" y="1401704"/>
                </a:lnTo>
                <a:lnTo>
                  <a:pt x="2617337" y="1401704"/>
                </a:lnTo>
                <a:lnTo>
                  <a:pt x="2628776" y="1401704"/>
                </a:lnTo>
                <a:lnTo>
                  <a:pt x="2640216" y="1401704"/>
                </a:lnTo>
                <a:lnTo>
                  <a:pt x="2651655" y="1401704"/>
                </a:lnTo>
                <a:lnTo>
                  <a:pt x="2663095" y="1401704"/>
                </a:lnTo>
                <a:lnTo>
                  <a:pt x="2674535" y="1401704"/>
                </a:lnTo>
                <a:lnTo>
                  <a:pt x="2685974" y="1401704"/>
                </a:lnTo>
                <a:lnTo>
                  <a:pt x="2697413" y="1401704"/>
                </a:lnTo>
                <a:lnTo>
                  <a:pt x="2708853" y="1401704"/>
                </a:lnTo>
                <a:lnTo>
                  <a:pt x="2720293" y="1401704"/>
                </a:lnTo>
                <a:lnTo>
                  <a:pt x="2731727" y="1401704"/>
                </a:lnTo>
                <a:lnTo>
                  <a:pt x="2743172" y="1401704"/>
                </a:lnTo>
                <a:lnTo>
                  <a:pt x="2754611" y="1401704"/>
                </a:lnTo>
                <a:lnTo>
                  <a:pt x="2766046" y="1401704"/>
                </a:lnTo>
                <a:lnTo>
                  <a:pt x="2777490" y="1401704"/>
                </a:lnTo>
                <a:lnTo>
                  <a:pt x="2788925" y="1401704"/>
                </a:lnTo>
                <a:lnTo>
                  <a:pt x="2800364" y="1401704"/>
                </a:lnTo>
                <a:lnTo>
                  <a:pt x="2811804" y="1401704"/>
                </a:lnTo>
                <a:lnTo>
                  <a:pt x="2823243" y="1401704"/>
                </a:lnTo>
                <a:lnTo>
                  <a:pt x="2834683" y="1401704"/>
                </a:lnTo>
                <a:lnTo>
                  <a:pt x="2846123" y="1401704"/>
                </a:lnTo>
                <a:lnTo>
                  <a:pt x="2857562" y="1401704"/>
                </a:lnTo>
                <a:lnTo>
                  <a:pt x="2869001" y="1401704"/>
                </a:lnTo>
                <a:lnTo>
                  <a:pt x="2880441" y="1401704"/>
                </a:lnTo>
                <a:lnTo>
                  <a:pt x="2891881" y="1401704"/>
                </a:lnTo>
                <a:lnTo>
                  <a:pt x="2903320" y="1401704"/>
                </a:lnTo>
                <a:lnTo>
                  <a:pt x="2914760" y="1401704"/>
                </a:lnTo>
                <a:lnTo>
                  <a:pt x="2926199" y="1401704"/>
                </a:lnTo>
                <a:lnTo>
                  <a:pt x="2937639" y="1401704"/>
                </a:lnTo>
                <a:lnTo>
                  <a:pt x="2949078" y="1401704"/>
                </a:lnTo>
                <a:lnTo>
                  <a:pt x="2960518" y="1401704"/>
                </a:lnTo>
                <a:lnTo>
                  <a:pt x="2971957" y="1401704"/>
                </a:lnTo>
                <a:lnTo>
                  <a:pt x="2983397" y="1401704"/>
                </a:lnTo>
                <a:lnTo>
                  <a:pt x="2994837" y="1401704"/>
                </a:lnTo>
                <a:lnTo>
                  <a:pt x="3006276" y="1401704"/>
                </a:lnTo>
                <a:lnTo>
                  <a:pt x="3017715" y="1401704"/>
                </a:lnTo>
                <a:lnTo>
                  <a:pt x="3029155" y="1401704"/>
                </a:lnTo>
                <a:lnTo>
                  <a:pt x="3040594" y="1401704"/>
                </a:lnTo>
                <a:lnTo>
                  <a:pt x="3052034" y="1401704"/>
                </a:lnTo>
                <a:lnTo>
                  <a:pt x="3063474" y="1401704"/>
                </a:lnTo>
                <a:lnTo>
                  <a:pt x="3074913" y="1401704"/>
                </a:lnTo>
                <a:lnTo>
                  <a:pt x="3086352" y="1401704"/>
                </a:lnTo>
                <a:lnTo>
                  <a:pt x="3097792" y="1401704"/>
                </a:lnTo>
                <a:lnTo>
                  <a:pt x="3109232" y="1401704"/>
                </a:lnTo>
                <a:lnTo>
                  <a:pt x="3120671" y="1401704"/>
                </a:lnTo>
                <a:lnTo>
                  <a:pt x="3132111" y="1401704"/>
                </a:lnTo>
                <a:lnTo>
                  <a:pt x="3143550" y="1401704"/>
                </a:lnTo>
                <a:lnTo>
                  <a:pt x="3154990" y="1401704"/>
                </a:lnTo>
                <a:lnTo>
                  <a:pt x="3166429" y="1401704"/>
                </a:lnTo>
                <a:lnTo>
                  <a:pt x="3177869" y="1401704"/>
                </a:lnTo>
                <a:lnTo>
                  <a:pt x="3189308" y="1401704"/>
                </a:lnTo>
                <a:lnTo>
                  <a:pt x="3200748" y="1401704"/>
                </a:lnTo>
                <a:lnTo>
                  <a:pt x="3212187" y="1401704"/>
                </a:lnTo>
                <a:lnTo>
                  <a:pt x="3223627" y="1401704"/>
                </a:lnTo>
                <a:lnTo>
                  <a:pt x="3235066" y="1401704"/>
                </a:lnTo>
                <a:lnTo>
                  <a:pt x="3246501" y="1401704"/>
                </a:lnTo>
                <a:lnTo>
                  <a:pt x="3257945" y="1401704"/>
                </a:lnTo>
                <a:lnTo>
                  <a:pt x="3269385" y="1401704"/>
                </a:lnTo>
                <a:lnTo>
                  <a:pt x="3280825" y="1401704"/>
                </a:lnTo>
                <a:lnTo>
                  <a:pt x="3292264" y="1401704"/>
                </a:lnTo>
                <a:lnTo>
                  <a:pt x="3303699" y="1401704"/>
                </a:lnTo>
                <a:lnTo>
                  <a:pt x="3315143" y="1401704"/>
                </a:lnTo>
                <a:lnTo>
                  <a:pt x="3326578" y="1401704"/>
                </a:lnTo>
                <a:lnTo>
                  <a:pt x="3338017" y="1401704"/>
                </a:lnTo>
                <a:lnTo>
                  <a:pt x="3349457" y="1401704"/>
                </a:lnTo>
                <a:lnTo>
                  <a:pt x="3360896" y="1401704"/>
                </a:lnTo>
                <a:lnTo>
                  <a:pt x="3372336" y="1401704"/>
                </a:lnTo>
                <a:lnTo>
                  <a:pt x="3383776" y="1401704"/>
                </a:lnTo>
                <a:lnTo>
                  <a:pt x="3395215" y="1401704"/>
                </a:lnTo>
                <a:lnTo>
                  <a:pt x="3406654" y="1401704"/>
                </a:lnTo>
                <a:lnTo>
                  <a:pt x="3418094" y="1401704"/>
                </a:lnTo>
                <a:lnTo>
                  <a:pt x="3429534" y="1401704"/>
                </a:lnTo>
                <a:lnTo>
                  <a:pt x="3440973" y="1401704"/>
                </a:lnTo>
                <a:lnTo>
                  <a:pt x="3452413" y="1401704"/>
                </a:lnTo>
                <a:lnTo>
                  <a:pt x="3463852" y="1401704"/>
                </a:lnTo>
                <a:lnTo>
                  <a:pt x="3475292" y="1401704"/>
                </a:lnTo>
                <a:lnTo>
                  <a:pt x="3486731" y="1401704"/>
                </a:lnTo>
                <a:lnTo>
                  <a:pt x="3498171" y="1401704"/>
                </a:lnTo>
                <a:lnTo>
                  <a:pt x="3509610" y="1401704"/>
                </a:lnTo>
                <a:lnTo>
                  <a:pt x="3521050" y="1401704"/>
                </a:lnTo>
                <a:lnTo>
                  <a:pt x="3532489" y="1401704"/>
                </a:lnTo>
                <a:lnTo>
                  <a:pt x="3543929" y="1401704"/>
                </a:lnTo>
                <a:lnTo>
                  <a:pt x="3555368" y="1401704"/>
                </a:lnTo>
                <a:lnTo>
                  <a:pt x="3566808" y="1401704"/>
                </a:lnTo>
                <a:lnTo>
                  <a:pt x="3578247" y="1401704"/>
                </a:lnTo>
                <a:lnTo>
                  <a:pt x="3589687" y="1401704"/>
                </a:lnTo>
                <a:lnTo>
                  <a:pt x="3601127" y="1401704"/>
                </a:lnTo>
                <a:lnTo>
                  <a:pt x="3612566" y="1401704"/>
                </a:lnTo>
                <a:lnTo>
                  <a:pt x="3624005" y="1401704"/>
                </a:lnTo>
                <a:lnTo>
                  <a:pt x="3635445" y="1401704"/>
                </a:lnTo>
                <a:lnTo>
                  <a:pt x="3646885" y="1401704"/>
                </a:lnTo>
                <a:lnTo>
                  <a:pt x="3658324" y="1401704"/>
                </a:lnTo>
                <a:lnTo>
                  <a:pt x="3669764" y="1401704"/>
                </a:lnTo>
                <a:lnTo>
                  <a:pt x="3681203" y="1401704"/>
                </a:lnTo>
                <a:lnTo>
                  <a:pt x="3692643" y="1401704"/>
                </a:lnTo>
                <a:lnTo>
                  <a:pt x="3704082" y="1401704"/>
                </a:lnTo>
                <a:lnTo>
                  <a:pt x="3715522" y="1401704"/>
                </a:lnTo>
                <a:lnTo>
                  <a:pt x="3726961" y="1401704"/>
                </a:lnTo>
                <a:lnTo>
                  <a:pt x="3738401" y="1401704"/>
                </a:lnTo>
                <a:lnTo>
                  <a:pt x="3749840" y="1401704"/>
                </a:lnTo>
                <a:lnTo>
                  <a:pt x="3761280" y="1401704"/>
                </a:lnTo>
                <a:lnTo>
                  <a:pt x="3772719" y="1401704"/>
                </a:lnTo>
                <a:lnTo>
                  <a:pt x="3784154" y="1401704"/>
                </a:lnTo>
                <a:lnTo>
                  <a:pt x="3795598" y="1401704"/>
                </a:lnTo>
                <a:lnTo>
                  <a:pt x="3807033" y="1401704"/>
                </a:lnTo>
                <a:lnTo>
                  <a:pt x="3818473" y="1401704"/>
                </a:lnTo>
                <a:lnTo>
                  <a:pt x="3829917" y="1401704"/>
                </a:lnTo>
                <a:lnTo>
                  <a:pt x="3841352" y="1401704"/>
                </a:lnTo>
                <a:lnTo>
                  <a:pt x="3852791" y="1401704"/>
                </a:lnTo>
                <a:lnTo>
                  <a:pt x="3864231" y="1401704"/>
                </a:lnTo>
                <a:lnTo>
                  <a:pt x="3875670" y="1401704"/>
                </a:lnTo>
                <a:lnTo>
                  <a:pt x="3887110" y="1401704"/>
                </a:lnTo>
                <a:lnTo>
                  <a:pt x="3898549" y="1401704"/>
                </a:lnTo>
                <a:lnTo>
                  <a:pt x="3909989" y="1401704"/>
                </a:lnTo>
                <a:lnTo>
                  <a:pt x="3921447" y="1401704"/>
                </a:lnTo>
                <a:lnTo>
                  <a:pt x="3932878" y="1401704"/>
                </a:lnTo>
                <a:lnTo>
                  <a:pt x="3944307" y="1401704"/>
                </a:lnTo>
                <a:lnTo>
                  <a:pt x="3955737" y="1401704"/>
                </a:lnTo>
                <a:lnTo>
                  <a:pt x="3967167" y="1401704"/>
                </a:lnTo>
                <a:lnTo>
                  <a:pt x="3978645" y="1401704"/>
                </a:lnTo>
                <a:lnTo>
                  <a:pt x="3990075" y="1401704"/>
                </a:lnTo>
                <a:lnTo>
                  <a:pt x="4001505" y="1401704"/>
                </a:lnTo>
                <a:lnTo>
                  <a:pt x="4012935" y="1401704"/>
                </a:lnTo>
                <a:lnTo>
                  <a:pt x="4024365" y="1401704"/>
                </a:lnTo>
                <a:lnTo>
                  <a:pt x="4035843" y="1401704"/>
                </a:lnTo>
                <a:lnTo>
                  <a:pt x="4047273" y="1401704"/>
                </a:lnTo>
                <a:lnTo>
                  <a:pt x="4058702" y="1401704"/>
                </a:lnTo>
                <a:lnTo>
                  <a:pt x="4070133" y="1401704"/>
                </a:lnTo>
                <a:lnTo>
                  <a:pt x="4081563" y="1401704"/>
                </a:lnTo>
                <a:lnTo>
                  <a:pt x="4093040" y="1401704"/>
                </a:lnTo>
                <a:lnTo>
                  <a:pt x="4104471" y="1401704"/>
                </a:lnTo>
                <a:lnTo>
                  <a:pt x="4115900" y="1401704"/>
                </a:lnTo>
                <a:lnTo>
                  <a:pt x="4127330" y="1401704"/>
                </a:lnTo>
                <a:lnTo>
                  <a:pt x="4138760" y="1401704"/>
                </a:lnTo>
                <a:lnTo>
                  <a:pt x="4150238" y="1401704"/>
                </a:lnTo>
                <a:lnTo>
                  <a:pt x="4161668" y="1401704"/>
                </a:lnTo>
                <a:lnTo>
                  <a:pt x="4173098" y="1401704"/>
                </a:lnTo>
                <a:lnTo>
                  <a:pt x="4184528" y="1401704"/>
                </a:lnTo>
                <a:lnTo>
                  <a:pt x="4195958" y="1401704"/>
                </a:lnTo>
                <a:lnTo>
                  <a:pt x="4207436" y="1401704"/>
                </a:lnTo>
                <a:lnTo>
                  <a:pt x="4218865" y="1401704"/>
                </a:lnTo>
                <a:lnTo>
                  <a:pt x="4230296" y="1401704"/>
                </a:lnTo>
                <a:lnTo>
                  <a:pt x="4241726" y="1401704"/>
                </a:lnTo>
                <a:lnTo>
                  <a:pt x="4253156" y="1401704"/>
                </a:lnTo>
                <a:lnTo>
                  <a:pt x="4264634" y="1401704"/>
                </a:lnTo>
                <a:lnTo>
                  <a:pt x="4276063" y="1401704"/>
                </a:lnTo>
                <a:lnTo>
                  <a:pt x="4287493" y="1401704"/>
                </a:lnTo>
                <a:lnTo>
                  <a:pt x="4298923" y="1401704"/>
                </a:lnTo>
                <a:lnTo>
                  <a:pt x="4310353" y="1401704"/>
                </a:lnTo>
                <a:lnTo>
                  <a:pt x="4321831" y="1401704"/>
                </a:lnTo>
                <a:lnTo>
                  <a:pt x="4333261" y="1401704"/>
                </a:lnTo>
                <a:lnTo>
                  <a:pt x="4344691" y="1401704"/>
                </a:lnTo>
                <a:lnTo>
                  <a:pt x="4356121" y="1401704"/>
                </a:lnTo>
                <a:lnTo>
                  <a:pt x="4367551" y="1401704"/>
                </a:lnTo>
                <a:lnTo>
                  <a:pt x="4379028" y="1401704"/>
                </a:lnTo>
                <a:lnTo>
                  <a:pt x="4390458" y="1401704"/>
                </a:lnTo>
                <a:lnTo>
                  <a:pt x="4401889" y="1401704"/>
                </a:lnTo>
                <a:lnTo>
                  <a:pt x="4413319" y="1401704"/>
                </a:lnTo>
                <a:lnTo>
                  <a:pt x="4424749" y="1401704"/>
                </a:lnTo>
                <a:lnTo>
                  <a:pt x="4436226" y="1401704"/>
                </a:lnTo>
                <a:lnTo>
                  <a:pt x="4447656" y="1401704"/>
                </a:lnTo>
                <a:lnTo>
                  <a:pt x="4459086" y="1401704"/>
                </a:lnTo>
                <a:lnTo>
                  <a:pt x="4470516" y="1401704"/>
                </a:lnTo>
                <a:lnTo>
                  <a:pt x="4481946" y="1401704"/>
                </a:lnTo>
                <a:lnTo>
                  <a:pt x="4493424" y="1401704"/>
                </a:lnTo>
                <a:lnTo>
                  <a:pt x="4504854" y="1401704"/>
                </a:lnTo>
                <a:lnTo>
                  <a:pt x="4516284" y="1401704"/>
                </a:lnTo>
                <a:lnTo>
                  <a:pt x="4527714" y="1401704"/>
                </a:lnTo>
                <a:lnTo>
                  <a:pt x="4539144" y="1401704"/>
                </a:lnTo>
                <a:lnTo>
                  <a:pt x="4550621" y="1401704"/>
                </a:lnTo>
                <a:lnTo>
                  <a:pt x="4562051" y="1401704"/>
                </a:lnTo>
                <a:lnTo>
                  <a:pt x="4573482" y="1401704"/>
                </a:lnTo>
                <a:lnTo>
                  <a:pt x="4584912" y="1401704"/>
                </a:lnTo>
                <a:lnTo>
                  <a:pt x="4596341" y="1401704"/>
                </a:lnTo>
                <a:lnTo>
                  <a:pt x="4607771" y="1401704"/>
                </a:lnTo>
                <a:lnTo>
                  <a:pt x="4619249" y="1401704"/>
                </a:lnTo>
                <a:lnTo>
                  <a:pt x="4630679" y="1401704"/>
                </a:lnTo>
                <a:lnTo>
                  <a:pt x="4642109" y="1401704"/>
                </a:lnTo>
                <a:lnTo>
                  <a:pt x="4653539" y="1401704"/>
                </a:lnTo>
                <a:lnTo>
                  <a:pt x="4664969" y="1401704"/>
                </a:lnTo>
                <a:lnTo>
                  <a:pt x="4676447" y="1401704"/>
                </a:lnTo>
                <a:lnTo>
                  <a:pt x="4687877" y="1401704"/>
                </a:lnTo>
                <a:lnTo>
                  <a:pt x="4699306" y="1401704"/>
                </a:lnTo>
                <a:lnTo>
                  <a:pt x="4710737" y="1401704"/>
                </a:lnTo>
                <a:lnTo>
                  <a:pt x="4722167" y="1401704"/>
                </a:lnTo>
                <a:lnTo>
                  <a:pt x="4733644" y="1401704"/>
                </a:lnTo>
                <a:lnTo>
                  <a:pt x="4745075" y="1401704"/>
                </a:lnTo>
                <a:lnTo>
                  <a:pt x="4756504" y="1401704"/>
                </a:lnTo>
                <a:lnTo>
                  <a:pt x="4767934" y="1401704"/>
                </a:lnTo>
                <a:lnTo>
                  <a:pt x="4779364" y="1401704"/>
                </a:lnTo>
                <a:lnTo>
                  <a:pt x="4790842" y="1401704"/>
                </a:lnTo>
                <a:lnTo>
                  <a:pt x="4802272" y="1401704"/>
                </a:lnTo>
                <a:lnTo>
                  <a:pt x="4813702" y="1401704"/>
                </a:lnTo>
                <a:lnTo>
                  <a:pt x="4825132" y="1401704"/>
                </a:lnTo>
                <a:lnTo>
                  <a:pt x="4836562" y="1401704"/>
                </a:lnTo>
                <a:lnTo>
                  <a:pt x="4848040" y="1401704"/>
                </a:lnTo>
                <a:lnTo>
                  <a:pt x="4859469" y="1401704"/>
                </a:lnTo>
                <a:lnTo>
                  <a:pt x="4870899" y="1401704"/>
                </a:lnTo>
                <a:lnTo>
                  <a:pt x="4882330" y="1401704"/>
                </a:lnTo>
                <a:lnTo>
                  <a:pt x="4893760" y="1401704"/>
                </a:lnTo>
                <a:lnTo>
                  <a:pt x="4905237" y="1401704"/>
                </a:lnTo>
                <a:lnTo>
                  <a:pt x="4916667" y="1401704"/>
                </a:lnTo>
                <a:lnTo>
                  <a:pt x="4928097" y="1401704"/>
                </a:lnTo>
                <a:lnTo>
                  <a:pt x="4939527" y="1401704"/>
                </a:lnTo>
                <a:lnTo>
                  <a:pt x="4950957" y="1401704"/>
                </a:lnTo>
                <a:lnTo>
                  <a:pt x="4962435" y="1401704"/>
                </a:lnTo>
                <a:lnTo>
                  <a:pt x="4973865" y="1401704"/>
                </a:lnTo>
                <a:lnTo>
                  <a:pt x="4985295" y="1401704"/>
                </a:lnTo>
                <a:lnTo>
                  <a:pt x="4996725" y="1401704"/>
                </a:lnTo>
                <a:lnTo>
                  <a:pt x="5008155" y="1401704"/>
                </a:lnTo>
                <a:lnTo>
                  <a:pt x="5019632" y="1245460"/>
                </a:lnTo>
                <a:lnTo>
                  <a:pt x="5031062" y="389111"/>
                </a:lnTo>
                <a:lnTo>
                  <a:pt x="5042492" y="389111"/>
                </a:lnTo>
                <a:lnTo>
                  <a:pt x="5053923" y="482256"/>
                </a:lnTo>
                <a:lnTo>
                  <a:pt x="5065353" y="103661"/>
                </a:lnTo>
                <a:lnTo>
                  <a:pt x="5076830" y="145728"/>
                </a:lnTo>
                <a:lnTo>
                  <a:pt x="5088260" y="144223"/>
                </a:lnTo>
                <a:lnTo>
                  <a:pt x="5099690" y="262914"/>
                </a:lnTo>
                <a:lnTo>
                  <a:pt x="5111120" y="350048"/>
                </a:lnTo>
                <a:lnTo>
                  <a:pt x="5122550" y="569395"/>
                </a:lnTo>
                <a:lnTo>
                  <a:pt x="5134028" y="362069"/>
                </a:lnTo>
                <a:lnTo>
                  <a:pt x="5145458" y="30047"/>
                </a:lnTo>
                <a:lnTo>
                  <a:pt x="5156888" y="0"/>
                </a:lnTo>
                <a:lnTo>
                  <a:pt x="5168318" y="219342"/>
                </a:lnTo>
                <a:lnTo>
                  <a:pt x="5179747" y="181785"/>
                </a:lnTo>
                <a:lnTo>
                  <a:pt x="5191225" y="606952"/>
                </a:lnTo>
                <a:lnTo>
                  <a:pt x="5202655" y="1383678"/>
                </a:lnTo>
                <a:lnTo>
                  <a:pt x="5214085" y="1388183"/>
                </a:lnTo>
                <a:lnTo>
                  <a:pt x="5225515" y="1395694"/>
                </a:lnTo>
                <a:lnTo>
                  <a:pt x="5236945" y="1401704"/>
                </a:lnTo>
                <a:lnTo>
                  <a:pt x="5248423" y="1401704"/>
                </a:lnTo>
                <a:lnTo>
                  <a:pt x="5259853" y="1401704"/>
                </a:lnTo>
                <a:lnTo>
                  <a:pt x="5271283" y="1401704"/>
                </a:lnTo>
                <a:lnTo>
                  <a:pt x="5282713" y="1401704"/>
                </a:lnTo>
                <a:lnTo>
                  <a:pt x="5294143" y="1401704"/>
                </a:lnTo>
                <a:lnTo>
                  <a:pt x="5305621" y="1401704"/>
                </a:lnTo>
                <a:lnTo>
                  <a:pt x="5317051" y="1401704"/>
                </a:lnTo>
                <a:lnTo>
                  <a:pt x="5328481" y="1400204"/>
                </a:lnTo>
                <a:lnTo>
                  <a:pt x="5339910" y="1401704"/>
                </a:lnTo>
                <a:lnTo>
                  <a:pt x="5351340" y="1401704"/>
                </a:lnTo>
                <a:lnTo>
                  <a:pt x="5362818" y="1401704"/>
                </a:lnTo>
                <a:lnTo>
                  <a:pt x="5374248" y="1401704"/>
                </a:lnTo>
                <a:lnTo>
                  <a:pt x="5385678" y="1401704"/>
                </a:lnTo>
                <a:lnTo>
                  <a:pt x="5397108" y="1401704"/>
                </a:lnTo>
                <a:lnTo>
                  <a:pt x="5408538" y="1401704"/>
                </a:lnTo>
                <a:lnTo>
                  <a:pt x="5420016" y="1401704"/>
                </a:lnTo>
                <a:lnTo>
                  <a:pt x="5431446" y="1401704"/>
                </a:lnTo>
                <a:lnTo>
                  <a:pt x="5442876" y="1401704"/>
                </a:lnTo>
                <a:lnTo>
                  <a:pt x="5454306" y="1401704"/>
                </a:lnTo>
                <a:lnTo>
                  <a:pt x="5465736" y="1401704"/>
                </a:lnTo>
                <a:lnTo>
                  <a:pt x="5477214" y="1401704"/>
                </a:lnTo>
                <a:lnTo>
                  <a:pt x="5488643" y="1401704"/>
                </a:lnTo>
                <a:lnTo>
                  <a:pt x="5500073" y="1401704"/>
                </a:lnTo>
                <a:lnTo>
                  <a:pt x="5511503" y="1401704"/>
                </a:lnTo>
                <a:lnTo>
                  <a:pt x="5522933" y="1401704"/>
                </a:lnTo>
                <a:lnTo>
                  <a:pt x="5534411" y="1401704"/>
                </a:lnTo>
                <a:lnTo>
                  <a:pt x="5545841" y="1401704"/>
                </a:lnTo>
                <a:lnTo>
                  <a:pt x="5557271" y="1401704"/>
                </a:lnTo>
                <a:lnTo>
                  <a:pt x="5568701" y="1401704"/>
                </a:lnTo>
                <a:lnTo>
                  <a:pt x="5580131" y="1401704"/>
                </a:lnTo>
                <a:lnTo>
                  <a:pt x="5591609" y="1401704"/>
                </a:lnTo>
                <a:lnTo>
                  <a:pt x="5603038" y="1401704"/>
                </a:lnTo>
                <a:lnTo>
                  <a:pt x="5614469" y="1401704"/>
                </a:lnTo>
                <a:lnTo>
                  <a:pt x="5625899" y="1401704"/>
                </a:lnTo>
                <a:lnTo>
                  <a:pt x="5637329" y="1401704"/>
                </a:lnTo>
                <a:lnTo>
                  <a:pt x="5648759" y="1401704"/>
                </a:lnTo>
                <a:lnTo>
                  <a:pt x="5660236" y="1401704"/>
                </a:lnTo>
                <a:lnTo>
                  <a:pt x="5671666" y="1401704"/>
                </a:lnTo>
                <a:lnTo>
                  <a:pt x="5683096" y="1401704"/>
                </a:lnTo>
                <a:lnTo>
                  <a:pt x="5694526" y="1401704"/>
                </a:lnTo>
                <a:lnTo>
                  <a:pt x="5705956" y="1401704"/>
                </a:lnTo>
                <a:lnTo>
                  <a:pt x="5717434" y="1401704"/>
                </a:lnTo>
                <a:lnTo>
                  <a:pt x="5728864" y="1401704"/>
                </a:lnTo>
                <a:lnTo>
                  <a:pt x="5740294" y="1401704"/>
                </a:lnTo>
                <a:lnTo>
                  <a:pt x="5751724" y="1401704"/>
                </a:lnTo>
                <a:lnTo>
                  <a:pt x="5763154" y="1401704"/>
                </a:lnTo>
                <a:lnTo>
                  <a:pt x="5774631" y="1401704"/>
                </a:lnTo>
                <a:lnTo>
                  <a:pt x="5786062" y="1401704"/>
                </a:lnTo>
                <a:lnTo>
                  <a:pt x="5797492" y="1401704"/>
                </a:lnTo>
                <a:lnTo>
                  <a:pt x="5808921" y="1401704"/>
                </a:lnTo>
                <a:lnTo>
                  <a:pt x="5820351" y="1401704"/>
                </a:lnTo>
                <a:lnTo>
                  <a:pt x="5831829" y="1401704"/>
                </a:lnTo>
                <a:lnTo>
                  <a:pt x="5843259" y="1401704"/>
                </a:lnTo>
                <a:lnTo>
                  <a:pt x="5854689" y="1401704"/>
                </a:lnTo>
                <a:lnTo>
                  <a:pt x="5866119" y="1401704"/>
                </a:lnTo>
                <a:lnTo>
                  <a:pt x="5877549" y="1401704"/>
                </a:lnTo>
                <a:lnTo>
                  <a:pt x="5889027" y="1401704"/>
                </a:lnTo>
                <a:lnTo>
                  <a:pt x="5900457" y="1401704"/>
                </a:lnTo>
                <a:lnTo>
                  <a:pt x="5911887" y="1401704"/>
                </a:lnTo>
                <a:lnTo>
                  <a:pt x="5923317" y="1401704"/>
                </a:lnTo>
                <a:lnTo>
                  <a:pt x="5934747" y="1401704"/>
                </a:lnTo>
                <a:lnTo>
                  <a:pt x="5946225" y="1401704"/>
                </a:lnTo>
                <a:lnTo>
                  <a:pt x="5957655" y="1401704"/>
                </a:lnTo>
                <a:lnTo>
                  <a:pt x="5969084" y="1401704"/>
                </a:lnTo>
                <a:lnTo>
                  <a:pt x="5980514" y="1401704"/>
                </a:lnTo>
                <a:lnTo>
                  <a:pt x="5991944" y="1401704"/>
                </a:lnTo>
                <a:lnTo>
                  <a:pt x="6003422" y="1401704"/>
                </a:lnTo>
                <a:lnTo>
                  <a:pt x="6014852" y="1401704"/>
                </a:lnTo>
                <a:lnTo>
                  <a:pt x="6026282" y="1401704"/>
                </a:lnTo>
                <a:lnTo>
                  <a:pt x="6037712" y="1401704"/>
                </a:lnTo>
                <a:lnTo>
                  <a:pt x="6049142" y="1401704"/>
                </a:lnTo>
                <a:lnTo>
                  <a:pt x="6060620" y="1401704"/>
                </a:lnTo>
                <a:lnTo>
                  <a:pt x="6072049" y="1401704"/>
                </a:lnTo>
                <a:lnTo>
                  <a:pt x="6083480" y="1401704"/>
                </a:lnTo>
                <a:lnTo>
                  <a:pt x="6094910" y="1401704"/>
                </a:lnTo>
                <a:lnTo>
                  <a:pt x="6106340" y="1401704"/>
                </a:lnTo>
                <a:lnTo>
                  <a:pt x="6117818" y="1401704"/>
                </a:lnTo>
                <a:lnTo>
                  <a:pt x="6129247" y="1401704"/>
                </a:lnTo>
                <a:lnTo>
                  <a:pt x="6140677" y="1401704"/>
                </a:lnTo>
                <a:lnTo>
                  <a:pt x="6152107" y="1401704"/>
                </a:lnTo>
                <a:lnTo>
                  <a:pt x="6163537" y="1401704"/>
                </a:lnTo>
                <a:lnTo>
                  <a:pt x="6175015" y="1401704"/>
                </a:lnTo>
                <a:lnTo>
                  <a:pt x="6186445" y="1401704"/>
                </a:lnTo>
                <a:lnTo>
                  <a:pt x="6197875" y="1401704"/>
                </a:lnTo>
                <a:lnTo>
                  <a:pt x="6209305" y="1401704"/>
                </a:lnTo>
                <a:lnTo>
                  <a:pt x="6220735" y="1401704"/>
                </a:lnTo>
                <a:lnTo>
                  <a:pt x="6232212" y="1401704"/>
                </a:lnTo>
                <a:lnTo>
                  <a:pt x="6243642" y="1401704"/>
                </a:lnTo>
                <a:lnTo>
                  <a:pt x="6255073" y="1401704"/>
                </a:lnTo>
                <a:lnTo>
                  <a:pt x="6266503" y="1401704"/>
                </a:lnTo>
                <a:lnTo>
                  <a:pt x="6277933" y="1401704"/>
                </a:lnTo>
                <a:lnTo>
                  <a:pt x="6289410" y="1401704"/>
                </a:lnTo>
                <a:lnTo>
                  <a:pt x="6300840" y="1401704"/>
                </a:lnTo>
                <a:lnTo>
                  <a:pt x="6312270" y="1401704"/>
                </a:lnTo>
                <a:lnTo>
                  <a:pt x="6323700" y="1401704"/>
                </a:lnTo>
                <a:lnTo>
                  <a:pt x="6335130" y="1401704"/>
                </a:lnTo>
                <a:lnTo>
                  <a:pt x="6346608" y="1401704"/>
                </a:lnTo>
                <a:lnTo>
                  <a:pt x="6358038" y="1401704"/>
                </a:lnTo>
                <a:lnTo>
                  <a:pt x="6369468" y="1401704"/>
                </a:lnTo>
                <a:lnTo>
                  <a:pt x="6380898" y="1401704"/>
                </a:lnTo>
                <a:lnTo>
                  <a:pt x="6392328" y="1401704"/>
                </a:lnTo>
                <a:lnTo>
                  <a:pt x="6403805" y="1401704"/>
                </a:lnTo>
                <a:lnTo>
                  <a:pt x="6415235" y="1401704"/>
                </a:lnTo>
                <a:lnTo>
                  <a:pt x="6426666" y="1401704"/>
                </a:lnTo>
                <a:lnTo>
                  <a:pt x="6438096" y="1401704"/>
                </a:lnTo>
                <a:lnTo>
                  <a:pt x="6449525" y="1401704"/>
                </a:lnTo>
                <a:lnTo>
                  <a:pt x="6461003" y="1401704"/>
                </a:lnTo>
                <a:lnTo>
                  <a:pt x="6472433" y="1401704"/>
                </a:lnTo>
                <a:lnTo>
                  <a:pt x="6483863" y="1401704"/>
                </a:lnTo>
                <a:lnTo>
                  <a:pt x="6495293" y="1401704"/>
                </a:lnTo>
                <a:lnTo>
                  <a:pt x="6506723" y="1401704"/>
                </a:lnTo>
                <a:lnTo>
                  <a:pt x="6518201" y="1401704"/>
                </a:lnTo>
                <a:lnTo>
                  <a:pt x="6529631" y="1401704"/>
                </a:lnTo>
                <a:lnTo>
                  <a:pt x="6541061" y="1401704"/>
                </a:lnTo>
                <a:lnTo>
                  <a:pt x="6552490" y="1401704"/>
                </a:lnTo>
                <a:lnTo>
                  <a:pt x="6563921" y="1401704"/>
                </a:lnTo>
                <a:lnTo>
                  <a:pt x="6575398" y="1401704"/>
                </a:lnTo>
                <a:lnTo>
                  <a:pt x="6586828" y="1401704"/>
                </a:lnTo>
                <a:lnTo>
                  <a:pt x="6598259" y="1401704"/>
                </a:lnTo>
                <a:lnTo>
                  <a:pt x="6609688" y="1401704"/>
                </a:lnTo>
                <a:lnTo>
                  <a:pt x="6621118" y="1401704"/>
                </a:lnTo>
                <a:lnTo>
                  <a:pt x="6632596" y="1401704"/>
                </a:lnTo>
                <a:lnTo>
                  <a:pt x="6644026" y="1401704"/>
                </a:lnTo>
                <a:lnTo>
                  <a:pt x="6655456" y="1401704"/>
                </a:lnTo>
                <a:lnTo>
                  <a:pt x="6666886" y="1401704"/>
                </a:lnTo>
                <a:lnTo>
                  <a:pt x="6678316" y="1401704"/>
                </a:lnTo>
                <a:lnTo>
                  <a:pt x="6689794" y="1401704"/>
                </a:lnTo>
                <a:lnTo>
                  <a:pt x="6701224" y="1401704"/>
                </a:lnTo>
                <a:lnTo>
                  <a:pt x="6712653" y="1401704"/>
                </a:lnTo>
                <a:lnTo>
                  <a:pt x="6724083" y="1401704"/>
                </a:lnTo>
                <a:lnTo>
                  <a:pt x="6735514" y="1401704"/>
                </a:lnTo>
                <a:lnTo>
                  <a:pt x="6746944" y="1401704"/>
                </a:lnTo>
                <a:lnTo>
                  <a:pt x="6758421" y="1401704"/>
                </a:lnTo>
                <a:lnTo>
                  <a:pt x="6769851" y="1401704"/>
                </a:lnTo>
                <a:lnTo>
                  <a:pt x="6781281" y="1401704"/>
                </a:lnTo>
                <a:lnTo>
                  <a:pt x="6792711" y="1401704"/>
                </a:lnTo>
                <a:lnTo>
                  <a:pt x="6804141" y="1401704"/>
                </a:lnTo>
                <a:lnTo>
                  <a:pt x="6815619" y="1401704"/>
                </a:lnTo>
                <a:lnTo>
                  <a:pt x="6827049" y="1401704"/>
                </a:lnTo>
                <a:lnTo>
                  <a:pt x="6838479" y="1401704"/>
                </a:lnTo>
                <a:lnTo>
                  <a:pt x="6849909" y="1401704"/>
                </a:lnTo>
                <a:lnTo>
                  <a:pt x="6861339" y="1401704"/>
                </a:lnTo>
                <a:lnTo>
                  <a:pt x="6872816" y="1401704"/>
                </a:lnTo>
                <a:lnTo>
                  <a:pt x="6884246" y="1401704"/>
                </a:lnTo>
                <a:lnTo>
                  <a:pt x="6895676" y="1401704"/>
                </a:lnTo>
                <a:lnTo>
                  <a:pt x="6907107" y="1401704"/>
                </a:lnTo>
                <a:lnTo>
                  <a:pt x="6918537" y="1401704"/>
                </a:lnTo>
                <a:lnTo>
                  <a:pt x="6930014" y="1401704"/>
                </a:lnTo>
                <a:lnTo>
                  <a:pt x="6941444" y="1401704"/>
                </a:lnTo>
                <a:lnTo>
                  <a:pt x="6952874" y="1401704"/>
                </a:lnTo>
                <a:lnTo>
                  <a:pt x="6964304" y="1401704"/>
                </a:lnTo>
                <a:lnTo>
                  <a:pt x="6975734" y="1401704"/>
                </a:lnTo>
                <a:lnTo>
                  <a:pt x="6987212" y="1401704"/>
                </a:lnTo>
                <a:lnTo>
                  <a:pt x="6998642" y="1401704"/>
                </a:lnTo>
                <a:lnTo>
                  <a:pt x="7010072" y="1401704"/>
                </a:lnTo>
                <a:lnTo>
                  <a:pt x="7021502" y="1401704"/>
                </a:lnTo>
                <a:lnTo>
                  <a:pt x="7032931" y="1401704"/>
                </a:lnTo>
                <a:lnTo>
                  <a:pt x="7044409" y="1401704"/>
                </a:lnTo>
                <a:lnTo>
                  <a:pt x="7055839" y="1401704"/>
                </a:lnTo>
                <a:lnTo>
                  <a:pt x="7067269" y="1401704"/>
                </a:lnTo>
                <a:lnTo>
                  <a:pt x="7078700" y="1401704"/>
                </a:lnTo>
                <a:lnTo>
                  <a:pt x="7090129" y="1401704"/>
                </a:lnTo>
                <a:lnTo>
                  <a:pt x="7101607" y="1401704"/>
                </a:lnTo>
                <a:lnTo>
                  <a:pt x="7113037" y="1401704"/>
                </a:lnTo>
                <a:lnTo>
                  <a:pt x="7124467" y="1401704"/>
                </a:lnTo>
                <a:lnTo>
                  <a:pt x="7135897" y="1401704"/>
                </a:lnTo>
                <a:lnTo>
                  <a:pt x="7147327" y="1401704"/>
                </a:lnTo>
                <a:lnTo>
                  <a:pt x="7158805" y="1401704"/>
                </a:lnTo>
                <a:lnTo>
                  <a:pt x="7170235" y="1401704"/>
                </a:lnTo>
                <a:lnTo>
                  <a:pt x="7181665" y="1401704"/>
                </a:lnTo>
                <a:lnTo>
                  <a:pt x="7193094" y="1401704"/>
                </a:lnTo>
                <a:lnTo>
                  <a:pt x="7204524" y="1401704"/>
                </a:lnTo>
                <a:lnTo>
                  <a:pt x="7216002" y="1401704"/>
                </a:lnTo>
                <a:lnTo>
                  <a:pt x="7227432" y="1401704"/>
                </a:lnTo>
                <a:lnTo>
                  <a:pt x="7238862" y="1401704"/>
                </a:lnTo>
                <a:lnTo>
                  <a:pt x="7250292" y="1401704"/>
                </a:lnTo>
                <a:lnTo>
                  <a:pt x="7261722" y="1401704"/>
                </a:lnTo>
                <a:lnTo>
                  <a:pt x="7273200" y="1401704"/>
                </a:lnTo>
                <a:lnTo>
                  <a:pt x="7284630" y="1401704"/>
                </a:lnTo>
                <a:lnTo>
                  <a:pt x="7296060" y="1401704"/>
                </a:lnTo>
                <a:lnTo>
                  <a:pt x="7307490" y="1401704"/>
                </a:lnTo>
                <a:lnTo>
                  <a:pt x="7318920" y="1401704"/>
                </a:lnTo>
                <a:lnTo>
                  <a:pt x="7330398" y="1401704"/>
                </a:lnTo>
                <a:lnTo>
                  <a:pt x="7341828" y="1401704"/>
                </a:lnTo>
                <a:lnTo>
                  <a:pt x="7353257" y="1401704"/>
                </a:lnTo>
                <a:lnTo>
                  <a:pt x="7364687" y="1401704"/>
                </a:lnTo>
                <a:lnTo>
                  <a:pt x="7376117" y="1401704"/>
                </a:lnTo>
                <a:lnTo>
                  <a:pt x="7387595" y="1401704"/>
                </a:lnTo>
                <a:lnTo>
                  <a:pt x="7399025" y="1401704"/>
                </a:lnTo>
                <a:lnTo>
                  <a:pt x="7410455" y="1401704"/>
                </a:lnTo>
                <a:lnTo>
                  <a:pt x="7421885" y="1401704"/>
                </a:lnTo>
                <a:lnTo>
                  <a:pt x="7433315" y="1401704"/>
                </a:lnTo>
                <a:lnTo>
                  <a:pt x="7444793" y="1401704"/>
                </a:lnTo>
                <a:lnTo>
                  <a:pt x="7456222" y="1401704"/>
                </a:lnTo>
                <a:lnTo>
                  <a:pt x="7467653" y="1401704"/>
                </a:lnTo>
                <a:lnTo>
                  <a:pt x="7479083" y="1401704"/>
                </a:lnTo>
                <a:lnTo>
                  <a:pt x="7490513" y="1401704"/>
                </a:lnTo>
                <a:lnTo>
                  <a:pt x="7501990" y="1401704"/>
                </a:lnTo>
                <a:lnTo>
                  <a:pt x="7513420" y="1401704"/>
                </a:lnTo>
                <a:lnTo>
                  <a:pt x="7524850" y="1401704"/>
                </a:lnTo>
                <a:lnTo>
                  <a:pt x="7536280" y="1401704"/>
                </a:lnTo>
                <a:lnTo>
                  <a:pt x="7547710" y="1401704"/>
                </a:lnTo>
                <a:lnTo>
                  <a:pt x="7559188" y="1401704"/>
                </a:lnTo>
                <a:lnTo>
                  <a:pt x="7570618" y="1401704"/>
                </a:lnTo>
                <a:lnTo>
                  <a:pt x="7582048" y="1401704"/>
                </a:lnTo>
                <a:lnTo>
                  <a:pt x="7593478" y="1401704"/>
                </a:lnTo>
                <a:lnTo>
                  <a:pt x="7604908" y="1401704"/>
                </a:lnTo>
                <a:lnTo>
                  <a:pt x="7616385" y="1401704"/>
                </a:lnTo>
                <a:lnTo>
                  <a:pt x="7627815" y="1401704"/>
                </a:lnTo>
                <a:lnTo>
                  <a:pt x="7639246" y="1401704"/>
                </a:lnTo>
                <a:lnTo>
                  <a:pt x="7650676" y="1401704"/>
                </a:lnTo>
                <a:lnTo>
                  <a:pt x="7662106" y="1401704"/>
                </a:lnTo>
                <a:lnTo>
                  <a:pt x="7673583" y="1401704"/>
                </a:lnTo>
                <a:lnTo>
                  <a:pt x="7685013" y="1401704"/>
                </a:lnTo>
                <a:lnTo>
                  <a:pt x="7696443" y="1401704"/>
                </a:lnTo>
                <a:lnTo>
                  <a:pt x="7707873" y="1401704"/>
                </a:lnTo>
                <a:lnTo>
                  <a:pt x="7719303" y="1401704"/>
                </a:lnTo>
                <a:lnTo>
                  <a:pt x="7730733" y="1401704"/>
                </a:lnTo>
                <a:lnTo>
                  <a:pt x="7742211" y="1401704"/>
                </a:lnTo>
                <a:lnTo>
                  <a:pt x="7753641" y="1401704"/>
                </a:lnTo>
                <a:lnTo>
                  <a:pt x="7765071" y="1401704"/>
                </a:lnTo>
                <a:lnTo>
                  <a:pt x="7776501" y="1401704"/>
                </a:lnTo>
                <a:lnTo>
                  <a:pt x="7787931" y="1401704"/>
                </a:lnTo>
                <a:lnTo>
                  <a:pt x="7799408" y="1401704"/>
                </a:lnTo>
                <a:lnTo>
                  <a:pt x="7810839" y="1401704"/>
                </a:lnTo>
                <a:lnTo>
                  <a:pt x="7822268" y="1401704"/>
                </a:lnTo>
                <a:lnTo>
                  <a:pt x="7833698" y="1401704"/>
                </a:lnTo>
                <a:lnTo>
                  <a:pt x="7845128" y="1401704"/>
                </a:lnTo>
                <a:lnTo>
                  <a:pt x="7856606" y="1401704"/>
                </a:lnTo>
                <a:lnTo>
                  <a:pt x="7868036" y="1401704"/>
                </a:lnTo>
                <a:lnTo>
                  <a:pt x="7879466" y="1401704"/>
                </a:lnTo>
                <a:lnTo>
                  <a:pt x="7890896" y="1401704"/>
                </a:lnTo>
                <a:lnTo>
                  <a:pt x="7902326" y="1401704"/>
                </a:lnTo>
                <a:lnTo>
                  <a:pt x="7913804" y="1401704"/>
                </a:lnTo>
                <a:lnTo>
                  <a:pt x="7925234" y="1401704"/>
                </a:lnTo>
                <a:lnTo>
                  <a:pt x="7936663" y="1401704"/>
                </a:lnTo>
                <a:lnTo>
                  <a:pt x="7948094" y="1401704"/>
                </a:lnTo>
                <a:lnTo>
                  <a:pt x="7959524" y="1401704"/>
                </a:lnTo>
                <a:lnTo>
                  <a:pt x="7971001" y="1401704"/>
                </a:lnTo>
                <a:lnTo>
                  <a:pt x="7982431" y="1401704"/>
                </a:lnTo>
                <a:lnTo>
                  <a:pt x="7993861" y="1401704"/>
                </a:lnTo>
                <a:lnTo>
                  <a:pt x="8005291" y="1401704"/>
                </a:lnTo>
                <a:lnTo>
                  <a:pt x="8016721" y="1401704"/>
                </a:lnTo>
                <a:lnTo>
                  <a:pt x="8028199" y="1401704"/>
                </a:lnTo>
                <a:lnTo>
                  <a:pt x="8039629" y="1401704"/>
                </a:lnTo>
                <a:lnTo>
                  <a:pt x="8051059" y="1401704"/>
                </a:lnTo>
                <a:lnTo>
                  <a:pt x="8062489" y="1401704"/>
                </a:lnTo>
                <a:lnTo>
                  <a:pt x="8073919" y="1401704"/>
                </a:lnTo>
                <a:lnTo>
                  <a:pt x="8085396" y="1401704"/>
                </a:lnTo>
                <a:lnTo>
                  <a:pt x="8096826" y="1401704"/>
                </a:lnTo>
                <a:lnTo>
                  <a:pt x="8108256" y="1401704"/>
                </a:lnTo>
                <a:lnTo>
                  <a:pt x="8119687" y="1401704"/>
                </a:lnTo>
                <a:lnTo>
                  <a:pt x="8131117" y="1401704"/>
                </a:lnTo>
                <a:lnTo>
                  <a:pt x="8142594" y="1401704"/>
                </a:lnTo>
                <a:lnTo>
                  <a:pt x="8154024" y="1401704"/>
                </a:lnTo>
                <a:lnTo>
                  <a:pt x="8165454" y="1401704"/>
                </a:lnTo>
                <a:lnTo>
                  <a:pt x="8176884" y="1401704"/>
                </a:lnTo>
                <a:lnTo>
                  <a:pt x="8188314" y="1401704"/>
                </a:lnTo>
                <a:lnTo>
                  <a:pt x="8199792" y="1401704"/>
                </a:lnTo>
                <a:lnTo>
                  <a:pt x="8211222" y="1401704"/>
                </a:lnTo>
                <a:lnTo>
                  <a:pt x="8222652" y="1401704"/>
                </a:lnTo>
                <a:lnTo>
                  <a:pt x="8234082" y="1401704"/>
                </a:lnTo>
                <a:lnTo>
                  <a:pt x="8245512" y="1401704"/>
                </a:lnTo>
                <a:lnTo>
                  <a:pt x="8256989" y="1401704"/>
                </a:lnTo>
                <a:lnTo>
                  <a:pt x="8268419" y="1401704"/>
                </a:lnTo>
                <a:lnTo>
                  <a:pt x="8279850" y="1401704"/>
                </a:lnTo>
                <a:lnTo>
                  <a:pt x="8291280" y="1401704"/>
                </a:lnTo>
                <a:lnTo>
                  <a:pt x="8302709" y="1401704"/>
                </a:lnTo>
                <a:lnTo>
                  <a:pt x="8314187" y="1401704"/>
                </a:lnTo>
                <a:lnTo>
                  <a:pt x="8325617" y="1401704"/>
                </a:lnTo>
                <a:lnTo>
                  <a:pt x="8337047" y="1401704"/>
                </a:lnTo>
                <a:lnTo>
                  <a:pt x="8348477" y="1401704"/>
                </a:lnTo>
                <a:lnTo>
                  <a:pt x="8359907" y="1401704"/>
                </a:lnTo>
                <a:lnTo>
                  <a:pt x="8371385" y="1401704"/>
                </a:lnTo>
                <a:lnTo>
                  <a:pt x="8382815" y="1401704"/>
                </a:lnTo>
                <a:lnTo>
                  <a:pt x="8394245" y="1401704"/>
                </a:lnTo>
                <a:lnTo>
                  <a:pt x="8405674" y="1401704"/>
                </a:lnTo>
                <a:lnTo>
                  <a:pt x="8417104" y="1401704"/>
                </a:lnTo>
                <a:lnTo>
                  <a:pt x="8428582" y="1401704"/>
                </a:lnTo>
                <a:lnTo>
                  <a:pt x="8440012" y="1401704"/>
                </a:lnTo>
                <a:lnTo>
                  <a:pt x="8451442" y="1401704"/>
                </a:lnTo>
                <a:lnTo>
                  <a:pt x="8462872" y="1401704"/>
                </a:lnTo>
                <a:lnTo>
                  <a:pt x="8474302" y="1401704"/>
                </a:lnTo>
                <a:lnTo>
                  <a:pt x="8485780" y="1401704"/>
                </a:lnTo>
                <a:lnTo>
                  <a:pt x="8497210" y="1401704"/>
                </a:lnTo>
                <a:lnTo>
                  <a:pt x="8508640" y="1401704"/>
                </a:lnTo>
                <a:lnTo>
                  <a:pt x="8520069" y="1401704"/>
                </a:lnTo>
                <a:lnTo>
                  <a:pt x="8531500" y="1401704"/>
                </a:lnTo>
                <a:lnTo>
                  <a:pt x="8542977" y="1401704"/>
                </a:lnTo>
                <a:lnTo>
                  <a:pt x="8554407" y="1401704"/>
                </a:lnTo>
                <a:lnTo>
                  <a:pt x="8565837" y="1401704"/>
                </a:lnTo>
                <a:lnTo>
                  <a:pt x="8577267" y="1401704"/>
                </a:lnTo>
                <a:lnTo>
                  <a:pt x="8588697" y="1401704"/>
                </a:lnTo>
                <a:lnTo>
                  <a:pt x="8600175" y="1401704"/>
                </a:lnTo>
                <a:lnTo>
                  <a:pt x="8611605" y="1401704"/>
                </a:lnTo>
                <a:lnTo>
                  <a:pt x="8623035" y="1401704"/>
                </a:lnTo>
                <a:lnTo>
                  <a:pt x="8634465" y="1401704"/>
                </a:lnTo>
                <a:lnTo>
                  <a:pt x="8645895" y="1401704"/>
                </a:lnTo>
                <a:lnTo>
                  <a:pt x="8657373" y="1401704"/>
                </a:lnTo>
                <a:lnTo>
                  <a:pt x="8668802" y="1401704"/>
                </a:lnTo>
                <a:lnTo>
                  <a:pt x="8680232" y="1401704"/>
                </a:lnTo>
                <a:lnTo>
                  <a:pt x="8691662" y="1401704"/>
                </a:lnTo>
                <a:lnTo>
                  <a:pt x="8703093" y="1401704"/>
                </a:lnTo>
                <a:lnTo>
                  <a:pt x="8714570" y="1401704"/>
                </a:lnTo>
                <a:lnTo>
                  <a:pt x="8726000" y="1401704"/>
                </a:lnTo>
                <a:lnTo>
                  <a:pt x="8737430" y="1401704"/>
                </a:lnTo>
                <a:lnTo>
                  <a:pt x="8748860" y="1401704"/>
                </a:lnTo>
                <a:lnTo>
                  <a:pt x="8760290" y="1401704"/>
                </a:lnTo>
                <a:lnTo>
                  <a:pt x="8771768" y="1401704"/>
                </a:lnTo>
                <a:lnTo>
                  <a:pt x="8783198" y="1401704"/>
                </a:lnTo>
                <a:lnTo>
                  <a:pt x="8794628" y="1401704"/>
                </a:lnTo>
                <a:lnTo>
                  <a:pt x="8806058" y="1401704"/>
                </a:lnTo>
                <a:lnTo>
                  <a:pt x="8817488" y="1401704"/>
                </a:lnTo>
                <a:lnTo>
                  <a:pt x="8828918" y="1401704"/>
                </a:lnTo>
                <a:lnTo>
                  <a:pt x="8840395" y="1401704"/>
                </a:lnTo>
                <a:lnTo>
                  <a:pt x="8851825" y="1401704"/>
                </a:lnTo>
                <a:lnTo>
                  <a:pt x="8863256" y="1401704"/>
                </a:lnTo>
                <a:lnTo>
                  <a:pt x="8874686" y="1401704"/>
                </a:lnTo>
                <a:lnTo>
                  <a:pt x="8886115" y="1401704"/>
                </a:lnTo>
                <a:lnTo>
                  <a:pt x="8897593" y="1401704"/>
                </a:lnTo>
                <a:lnTo>
                  <a:pt x="8909022" y="1401704"/>
                </a:lnTo>
                <a:lnTo>
                  <a:pt x="8920453" y="1401704"/>
                </a:lnTo>
                <a:lnTo>
                  <a:pt x="8931883" y="1401704"/>
                </a:lnTo>
                <a:lnTo>
                  <a:pt x="8943313" y="1401704"/>
                </a:lnTo>
                <a:lnTo>
                  <a:pt x="8954791" y="1401704"/>
                </a:lnTo>
                <a:lnTo>
                  <a:pt x="8966220" y="1401704"/>
                </a:lnTo>
                <a:lnTo>
                  <a:pt x="8977651" y="1401704"/>
                </a:lnTo>
                <a:lnTo>
                  <a:pt x="8989080" y="1401704"/>
                </a:lnTo>
                <a:lnTo>
                  <a:pt x="9000511" y="1401704"/>
                </a:lnTo>
                <a:lnTo>
                  <a:pt x="9011988" y="1401704"/>
                </a:lnTo>
                <a:lnTo>
                  <a:pt x="9023418" y="1401704"/>
                </a:lnTo>
                <a:lnTo>
                  <a:pt x="9034849" y="1401704"/>
                </a:lnTo>
                <a:lnTo>
                  <a:pt x="9046278" y="1401704"/>
                </a:lnTo>
                <a:lnTo>
                  <a:pt x="9057709" y="1401704"/>
                </a:lnTo>
                <a:lnTo>
                  <a:pt x="9069186" y="1401704"/>
                </a:lnTo>
                <a:lnTo>
                  <a:pt x="9080615" y="1401704"/>
                </a:lnTo>
                <a:lnTo>
                  <a:pt x="9092046" y="1401704"/>
                </a:lnTo>
                <a:lnTo>
                  <a:pt x="9103476" y="1401704"/>
                </a:lnTo>
                <a:lnTo>
                  <a:pt x="9114906" y="1401704"/>
                </a:lnTo>
                <a:lnTo>
                  <a:pt x="9126384" y="1401704"/>
                </a:lnTo>
                <a:lnTo>
                  <a:pt x="9137813" y="1401704"/>
                </a:lnTo>
                <a:lnTo>
                  <a:pt x="9149244" y="1401704"/>
                </a:lnTo>
                <a:lnTo>
                  <a:pt x="9160673" y="1401704"/>
                </a:lnTo>
                <a:lnTo>
                  <a:pt x="9172104" y="1401704"/>
                </a:lnTo>
                <a:lnTo>
                  <a:pt x="9183581" y="1401704"/>
                </a:lnTo>
                <a:lnTo>
                  <a:pt x="9195011" y="1401704"/>
                </a:lnTo>
                <a:lnTo>
                  <a:pt x="9206442" y="1401704"/>
                </a:lnTo>
                <a:lnTo>
                  <a:pt x="9217871" y="1401704"/>
                </a:lnTo>
                <a:lnTo>
                  <a:pt x="9229301" y="1401704"/>
                </a:lnTo>
                <a:lnTo>
                  <a:pt x="9240779" y="1401704"/>
                </a:lnTo>
                <a:lnTo>
                  <a:pt x="9252209" y="1401704"/>
                </a:lnTo>
                <a:lnTo>
                  <a:pt x="9263639" y="1401704"/>
                </a:lnTo>
                <a:lnTo>
                  <a:pt x="9275069" y="1401704"/>
                </a:lnTo>
                <a:lnTo>
                  <a:pt x="9286498" y="1401704"/>
                </a:lnTo>
                <a:lnTo>
                  <a:pt x="9297977" y="1401704"/>
                </a:lnTo>
                <a:lnTo>
                  <a:pt x="9309406" y="1401704"/>
                </a:lnTo>
                <a:lnTo>
                  <a:pt x="9320837" y="1401704"/>
                </a:lnTo>
                <a:lnTo>
                  <a:pt x="9332266" y="1401704"/>
                </a:lnTo>
                <a:lnTo>
                  <a:pt x="9343696" y="1401704"/>
                </a:lnTo>
                <a:lnTo>
                  <a:pt x="9355174" y="1401704"/>
                </a:lnTo>
                <a:lnTo>
                  <a:pt x="9366604" y="1401704"/>
                </a:lnTo>
                <a:lnTo>
                  <a:pt x="9378035" y="1401704"/>
                </a:lnTo>
                <a:lnTo>
                  <a:pt x="9389464" y="1401704"/>
                </a:lnTo>
                <a:lnTo>
                  <a:pt x="9400894" y="1401704"/>
                </a:lnTo>
                <a:lnTo>
                  <a:pt x="9412372" y="1401704"/>
                </a:lnTo>
                <a:lnTo>
                  <a:pt x="9423802" y="1401704"/>
                </a:lnTo>
                <a:lnTo>
                  <a:pt x="9435232" y="1401704"/>
                </a:lnTo>
                <a:lnTo>
                  <a:pt x="9446662" y="1401704"/>
                </a:lnTo>
                <a:lnTo>
                  <a:pt x="9458091" y="1401704"/>
                </a:lnTo>
                <a:lnTo>
                  <a:pt x="9469570" y="1401704"/>
                </a:lnTo>
                <a:lnTo>
                  <a:pt x="9480999" y="1401704"/>
                </a:lnTo>
                <a:lnTo>
                  <a:pt x="9492429" y="1401704"/>
                </a:lnTo>
                <a:lnTo>
                  <a:pt x="9503859" y="1401704"/>
                </a:lnTo>
                <a:lnTo>
                  <a:pt x="9515289" y="1401704"/>
                </a:lnTo>
                <a:lnTo>
                  <a:pt x="9526767" y="1401704"/>
                </a:lnTo>
                <a:lnTo>
                  <a:pt x="9538197" y="1401704"/>
                </a:lnTo>
                <a:lnTo>
                  <a:pt x="9549626" y="1401704"/>
                </a:lnTo>
                <a:lnTo>
                  <a:pt x="9561057" y="1401704"/>
                </a:lnTo>
                <a:lnTo>
                  <a:pt x="9572487" y="1401704"/>
                </a:lnTo>
                <a:lnTo>
                  <a:pt x="9583965" y="1401704"/>
                </a:lnTo>
                <a:lnTo>
                  <a:pt x="9595395" y="1401704"/>
                </a:lnTo>
                <a:lnTo>
                  <a:pt x="9606824" y="1401704"/>
                </a:lnTo>
                <a:lnTo>
                  <a:pt x="9618255" y="1401704"/>
                </a:lnTo>
                <a:lnTo>
                  <a:pt x="9629684" y="1401704"/>
                </a:lnTo>
                <a:lnTo>
                  <a:pt x="9641163" y="1401704"/>
                </a:lnTo>
                <a:lnTo>
                  <a:pt x="9652592" y="1401704"/>
                </a:lnTo>
                <a:lnTo>
                  <a:pt x="9664022" y="1401704"/>
                </a:lnTo>
                <a:lnTo>
                  <a:pt x="9675452" y="1401704"/>
                </a:lnTo>
                <a:lnTo>
                  <a:pt x="9686882" y="1401704"/>
                </a:lnTo>
                <a:lnTo>
                  <a:pt x="9698360" y="1401704"/>
                </a:lnTo>
                <a:lnTo>
                  <a:pt x="9709790" y="1401704"/>
                </a:lnTo>
                <a:lnTo>
                  <a:pt x="9721219" y="1401704"/>
                </a:lnTo>
                <a:lnTo>
                  <a:pt x="9732650" y="1401704"/>
                </a:lnTo>
                <a:lnTo>
                  <a:pt x="9744080" y="1401704"/>
                </a:lnTo>
                <a:lnTo>
                  <a:pt x="9755557" y="1401704"/>
                </a:lnTo>
                <a:lnTo>
                  <a:pt x="9766988" y="1401704"/>
                </a:lnTo>
                <a:lnTo>
                  <a:pt x="9778417" y="1401704"/>
                </a:lnTo>
                <a:lnTo>
                  <a:pt x="9789848" y="1401704"/>
                </a:lnTo>
                <a:lnTo>
                  <a:pt x="9801277" y="1401704"/>
                </a:lnTo>
                <a:lnTo>
                  <a:pt x="9812755" y="1401704"/>
                </a:lnTo>
                <a:lnTo>
                  <a:pt x="9824185" y="1401704"/>
                </a:lnTo>
                <a:lnTo>
                  <a:pt x="9835615" y="1401704"/>
                </a:lnTo>
                <a:lnTo>
                  <a:pt x="9847045" y="1401704"/>
                </a:lnTo>
                <a:lnTo>
                  <a:pt x="9858475" y="1401704"/>
                </a:lnTo>
                <a:lnTo>
                  <a:pt x="9869952" y="1401704"/>
                </a:lnTo>
                <a:lnTo>
                  <a:pt x="9881383" y="1401704"/>
                </a:lnTo>
                <a:lnTo>
                  <a:pt x="9892812" y="1401704"/>
                </a:lnTo>
                <a:lnTo>
                  <a:pt x="9904243" y="1401704"/>
                </a:lnTo>
                <a:lnTo>
                  <a:pt x="9915673" y="1401704"/>
                </a:lnTo>
                <a:lnTo>
                  <a:pt x="9927102" y="1401704"/>
                </a:lnTo>
                <a:lnTo>
                  <a:pt x="9938581" y="1401704"/>
                </a:lnTo>
                <a:lnTo>
                  <a:pt x="9950010" y="1401704"/>
                </a:lnTo>
                <a:lnTo>
                  <a:pt x="9961441" y="1401704"/>
                </a:lnTo>
                <a:lnTo>
                  <a:pt x="9972870" y="1401704"/>
                </a:lnTo>
                <a:lnTo>
                  <a:pt x="9984300" y="1401704"/>
                </a:lnTo>
                <a:lnTo>
                  <a:pt x="9995778" y="1401704"/>
                </a:lnTo>
                <a:lnTo>
                  <a:pt x="10007208" y="1401704"/>
                </a:lnTo>
                <a:lnTo>
                  <a:pt x="10018638" y="1401704"/>
                </a:lnTo>
                <a:lnTo>
                  <a:pt x="10030068" y="1401704"/>
                </a:lnTo>
                <a:lnTo>
                  <a:pt x="10041498" y="1401704"/>
                </a:lnTo>
                <a:lnTo>
                  <a:pt x="10052976" y="1401704"/>
                </a:lnTo>
                <a:lnTo>
                  <a:pt x="10064405" y="1401704"/>
                </a:lnTo>
                <a:lnTo>
                  <a:pt x="10075835" y="1401704"/>
                </a:lnTo>
                <a:lnTo>
                  <a:pt x="10087266" y="1401704"/>
                </a:lnTo>
                <a:lnTo>
                  <a:pt x="10098695" y="1401704"/>
                </a:lnTo>
                <a:lnTo>
                  <a:pt x="10110174" y="1401704"/>
                </a:lnTo>
                <a:lnTo>
                  <a:pt x="10121603" y="1401704"/>
                </a:lnTo>
                <a:lnTo>
                  <a:pt x="10133033" y="1401704"/>
                </a:lnTo>
                <a:lnTo>
                  <a:pt x="10144463" y="1401704"/>
                </a:lnTo>
                <a:lnTo>
                  <a:pt x="10155893" y="1401704"/>
                </a:lnTo>
                <a:lnTo>
                  <a:pt x="10167371" y="1401704"/>
                </a:lnTo>
                <a:lnTo>
                  <a:pt x="10178801" y="1401704"/>
                </a:lnTo>
                <a:lnTo>
                  <a:pt x="10190230" y="1401704"/>
                </a:lnTo>
                <a:lnTo>
                  <a:pt x="10201661" y="1401704"/>
                </a:lnTo>
                <a:lnTo>
                  <a:pt x="10213091" y="1401704"/>
                </a:lnTo>
                <a:lnTo>
                  <a:pt x="10224569" y="1401704"/>
                </a:lnTo>
                <a:lnTo>
                  <a:pt x="10235998" y="1401704"/>
                </a:lnTo>
                <a:lnTo>
                  <a:pt x="10247428" y="1401704"/>
                </a:lnTo>
                <a:lnTo>
                  <a:pt x="10258859" y="1401704"/>
                </a:lnTo>
                <a:lnTo>
                  <a:pt x="10270288" y="1401704"/>
                </a:lnTo>
                <a:lnTo>
                  <a:pt x="10281767" y="1401704"/>
                </a:lnTo>
                <a:lnTo>
                  <a:pt x="10293196" y="1401704"/>
                </a:lnTo>
                <a:lnTo>
                  <a:pt x="10304626" y="1401704"/>
                </a:lnTo>
                <a:lnTo>
                  <a:pt x="10316056" y="1401704"/>
                </a:lnTo>
                <a:lnTo>
                  <a:pt x="10327486" y="1401704"/>
                </a:lnTo>
                <a:lnTo>
                  <a:pt x="10338963" y="1401704"/>
                </a:lnTo>
                <a:lnTo>
                  <a:pt x="10350394" y="1401704"/>
                </a:lnTo>
                <a:lnTo>
                  <a:pt x="10361823" y="1401704"/>
                </a:lnTo>
                <a:lnTo>
                  <a:pt x="10373254" y="1401704"/>
                </a:lnTo>
                <a:lnTo>
                  <a:pt x="10384684" y="1401704"/>
                </a:lnTo>
                <a:lnTo>
                  <a:pt x="10396161" y="1401704"/>
                </a:lnTo>
                <a:lnTo>
                  <a:pt x="10407591" y="1401704"/>
                </a:lnTo>
                <a:lnTo>
                  <a:pt x="10419021" y="1401704"/>
                </a:lnTo>
                <a:lnTo>
                  <a:pt x="10430452" y="1401704"/>
                </a:lnTo>
                <a:lnTo>
                  <a:pt x="10441881" y="1401704"/>
                </a:lnTo>
                <a:lnTo>
                  <a:pt x="10453358" y="1401704"/>
                </a:lnTo>
                <a:lnTo>
                  <a:pt x="10464789" y="1401704"/>
                </a:lnTo>
                <a:lnTo>
                  <a:pt x="10476219" y="1401704"/>
                </a:lnTo>
                <a:lnTo>
                  <a:pt x="10487649" y="1401704"/>
                </a:lnTo>
                <a:lnTo>
                  <a:pt x="10499079" y="1401704"/>
                </a:lnTo>
                <a:lnTo>
                  <a:pt x="10510556" y="1401704"/>
                </a:lnTo>
                <a:lnTo>
                  <a:pt x="10521987" y="1401704"/>
                </a:lnTo>
                <a:lnTo>
                  <a:pt x="10533416" y="1401704"/>
                </a:lnTo>
                <a:lnTo>
                  <a:pt x="10544847" y="1401704"/>
                </a:lnTo>
                <a:lnTo>
                  <a:pt x="10556277" y="1401704"/>
                </a:lnTo>
                <a:lnTo>
                  <a:pt x="10567754" y="1401704"/>
                </a:lnTo>
                <a:lnTo>
                  <a:pt x="10579184" y="1401704"/>
                </a:lnTo>
                <a:lnTo>
                  <a:pt x="10590614" y="1401704"/>
                </a:lnTo>
                <a:lnTo>
                  <a:pt x="10602045" y="1401704"/>
                </a:lnTo>
                <a:lnTo>
                  <a:pt x="10613474" y="1401704"/>
                </a:lnTo>
                <a:lnTo>
                  <a:pt x="10624951" y="1401704"/>
                </a:lnTo>
                <a:lnTo>
                  <a:pt x="10636382" y="1401704"/>
                </a:lnTo>
                <a:lnTo>
                  <a:pt x="10647812" y="1401704"/>
                </a:lnTo>
                <a:lnTo>
                  <a:pt x="10659241" y="1401704"/>
                </a:lnTo>
                <a:lnTo>
                  <a:pt x="10670672" y="1401704"/>
                </a:lnTo>
                <a:lnTo>
                  <a:pt x="10682149" y="1401704"/>
                </a:lnTo>
                <a:lnTo>
                  <a:pt x="10693580" y="1401704"/>
                </a:lnTo>
                <a:lnTo>
                  <a:pt x="10705009" y="1401704"/>
                </a:lnTo>
                <a:lnTo>
                  <a:pt x="10716439" y="1401704"/>
                </a:lnTo>
                <a:lnTo>
                  <a:pt x="10727870" y="1401704"/>
                </a:lnTo>
                <a:lnTo>
                  <a:pt x="10739347" y="1401704"/>
                </a:lnTo>
                <a:lnTo>
                  <a:pt x="10750778" y="1401704"/>
                </a:lnTo>
                <a:lnTo>
                  <a:pt x="10762207" y="1401704"/>
                </a:lnTo>
                <a:lnTo>
                  <a:pt x="10773637" y="1401704"/>
                </a:lnTo>
                <a:lnTo>
                  <a:pt x="10785067" y="1401704"/>
                </a:lnTo>
                <a:lnTo>
                  <a:pt x="10796544" y="1401704"/>
                </a:lnTo>
                <a:lnTo>
                  <a:pt x="10807975" y="1401704"/>
                </a:lnTo>
                <a:lnTo>
                  <a:pt x="10819405" y="1401704"/>
                </a:lnTo>
                <a:lnTo>
                  <a:pt x="10830834" y="1401704"/>
                </a:lnTo>
                <a:lnTo>
                  <a:pt x="10842265" y="1401704"/>
                </a:lnTo>
                <a:lnTo>
                  <a:pt x="10853742" y="1401704"/>
                </a:lnTo>
                <a:lnTo>
                  <a:pt x="10865173" y="1401704"/>
                </a:lnTo>
                <a:lnTo>
                  <a:pt x="10876602" y="1401704"/>
                </a:lnTo>
                <a:lnTo>
                  <a:pt x="10888032" y="1401704"/>
                </a:lnTo>
                <a:lnTo>
                  <a:pt x="10899463" y="1401704"/>
                </a:lnTo>
                <a:lnTo>
                  <a:pt x="10910892" y="1401704"/>
                </a:lnTo>
                <a:lnTo>
                  <a:pt x="10922369" y="1401704"/>
                </a:lnTo>
                <a:lnTo>
                  <a:pt x="10933800" y="1401704"/>
                </a:lnTo>
                <a:lnTo>
                  <a:pt x="10945230" y="1401704"/>
                </a:lnTo>
                <a:lnTo>
                  <a:pt x="10956660" y="1401704"/>
                </a:lnTo>
                <a:lnTo>
                  <a:pt x="10968090" y="1401704"/>
                </a:lnTo>
                <a:lnTo>
                  <a:pt x="10979567" y="1401704"/>
                </a:lnTo>
                <a:lnTo>
                  <a:pt x="10990998" y="1401704"/>
                </a:lnTo>
                <a:lnTo>
                  <a:pt x="11002427" y="1401704"/>
                </a:lnTo>
                <a:lnTo>
                  <a:pt x="11013858" y="1401704"/>
                </a:lnTo>
                <a:lnTo>
                  <a:pt x="11025287" y="1401704"/>
                </a:lnTo>
                <a:lnTo>
                  <a:pt x="11036765" y="1401704"/>
                </a:lnTo>
                <a:lnTo>
                  <a:pt x="11048195" y="1401704"/>
                </a:lnTo>
                <a:lnTo>
                  <a:pt x="11059625" y="1401704"/>
                </a:lnTo>
                <a:lnTo>
                  <a:pt x="11071056" y="1401704"/>
                </a:lnTo>
                <a:lnTo>
                  <a:pt x="11082485" y="1401704"/>
                </a:lnTo>
                <a:lnTo>
                  <a:pt x="11093962" y="1401704"/>
                </a:lnTo>
                <a:lnTo>
                  <a:pt x="11105393" y="1401704"/>
                </a:lnTo>
                <a:lnTo>
                  <a:pt x="11116823" y="1401704"/>
                </a:lnTo>
                <a:lnTo>
                  <a:pt x="11128253" y="1401704"/>
                </a:lnTo>
                <a:lnTo>
                  <a:pt x="11139683" y="1401704"/>
                </a:lnTo>
                <a:lnTo>
                  <a:pt x="11151160" y="1401704"/>
                </a:lnTo>
                <a:lnTo>
                  <a:pt x="11162591" y="1401704"/>
                </a:lnTo>
                <a:lnTo>
                  <a:pt x="11174020" y="1401704"/>
                </a:lnTo>
                <a:lnTo>
                  <a:pt x="11185451" y="1401704"/>
                </a:lnTo>
                <a:lnTo>
                  <a:pt x="11196881" y="1401704"/>
                </a:lnTo>
                <a:lnTo>
                  <a:pt x="11208358" y="1401704"/>
                </a:lnTo>
                <a:lnTo>
                  <a:pt x="11218359" y="1401704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6" name="Freeform 85">
            <a:extLst>
              <a:ext uri="{FF2B5EF4-FFF2-40B4-BE49-F238E27FC236}">
                <a16:creationId xmlns:a16="http://schemas.microsoft.com/office/drawing/2014/main" id="{A22434D9-EA59-0A46-8CC5-57AC57F41FDD}"/>
              </a:ext>
            </a:extLst>
          </p:cNvPr>
          <p:cNvSpPr/>
          <p:nvPr/>
        </p:nvSpPr>
        <p:spPr>
          <a:xfrm>
            <a:off x="638362" y="4189992"/>
            <a:ext cx="8413769" cy="1242830"/>
          </a:xfrm>
          <a:custGeom>
            <a:avLst/>
            <a:gdLst>
              <a:gd name="connsiteX0" fmla="*/ 0 w 11218359"/>
              <a:gd name="connsiteY0" fmla="*/ 1657107 h 1657107"/>
              <a:gd name="connsiteX1" fmla="*/ 9149 w 11218359"/>
              <a:gd name="connsiteY1" fmla="*/ 1657107 h 1657107"/>
              <a:gd name="connsiteX2" fmla="*/ 20588 w 11218359"/>
              <a:gd name="connsiteY2" fmla="*/ 1657107 h 1657107"/>
              <a:gd name="connsiteX3" fmla="*/ 32028 w 11218359"/>
              <a:gd name="connsiteY3" fmla="*/ 1657107 h 1657107"/>
              <a:gd name="connsiteX4" fmla="*/ 43467 w 11218359"/>
              <a:gd name="connsiteY4" fmla="*/ 1657107 h 1657107"/>
              <a:gd name="connsiteX5" fmla="*/ 54907 w 11218359"/>
              <a:gd name="connsiteY5" fmla="*/ 1657107 h 1657107"/>
              <a:gd name="connsiteX6" fmla="*/ 66346 w 11218359"/>
              <a:gd name="connsiteY6" fmla="*/ 1657107 h 1657107"/>
              <a:gd name="connsiteX7" fmla="*/ 77786 w 11218359"/>
              <a:gd name="connsiteY7" fmla="*/ 1657107 h 1657107"/>
              <a:gd name="connsiteX8" fmla="*/ 89225 w 11218359"/>
              <a:gd name="connsiteY8" fmla="*/ 1657107 h 1657107"/>
              <a:gd name="connsiteX9" fmla="*/ 100665 w 11218359"/>
              <a:gd name="connsiteY9" fmla="*/ 1657107 h 1657107"/>
              <a:gd name="connsiteX10" fmla="*/ 112104 w 11218359"/>
              <a:gd name="connsiteY10" fmla="*/ 1657107 h 1657107"/>
              <a:gd name="connsiteX11" fmla="*/ 123544 w 11218359"/>
              <a:gd name="connsiteY11" fmla="*/ 1657107 h 1657107"/>
              <a:gd name="connsiteX12" fmla="*/ 134979 w 11218359"/>
              <a:gd name="connsiteY12" fmla="*/ 1657107 h 1657107"/>
              <a:gd name="connsiteX13" fmla="*/ 146423 w 11218359"/>
              <a:gd name="connsiteY13" fmla="*/ 1657107 h 1657107"/>
              <a:gd name="connsiteX14" fmla="*/ 157858 w 11218359"/>
              <a:gd name="connsiteY14" fmla="*/ 1657107 h 1657107"/>
              <a:gd name="connsiteX15" fmla="*/ 169297 w 11218359"/>
              <a:gd name="connsiteY15" fmla="*/ 1657107 h 1657107"/>
              <a:gd name="connsiteX16" fmla="*/ 180737 w 11218359"/>
              <a:gd name="connsiteY16" fmla="*/ 1657107 h 1657107"/>
              <a:gd name="connsiteX17" fmla="*/ 192176 w 11218359"/>
              <a:gd name="connsiteY17" fmla="*/ 1657107 h 1657107"/>
              <a:gd name="connsiteX18" fmla="*/ 203616 w 11218359"/>
              <a:gd name="connsiteY18" fmla="*/ 1657107 h 1657107"/>
              <a:gd name="connsiteX19" fmla="*/ 215055 w 11218359"/>
              <a:gd name="connsiteY19" fmla="*/ 1657107 h 1657107"/>
              <a:gd name="connsiteX20" fmla="*/ 226495 w 11218359"/>
              <a:gd name="connsiteY20" fmla="*/ 1657107 h 1657107"/>
              <a:gd name="connsiteX21" fmla="*/ 237935 w 11218359"/>
              <a:gd name="connsiteY21" fmla="*/ 1657107 h 1657107"/>
              <a:gd name="connsiteX22" fmla="*/ 249374 w 11218359"/>
              <a:gd name="connsiteY22" fmla="*/ 1657107 h 1657107"/>
              <a:gd name="connsiteX23" fmla="*/ 260814 w 11218359"/>
              <a:gd name="connsiteY23" fmla="*/ 1657107 h 1657107"/>
              <a:gd name="connsiteX24" fmla="*/ 272253 w 11218359"/>
              <a:gd name="connsiteY24" fmla="*/ 1657107 h 1657107"/>
              <a:gd name="connsiteX25" fmla="*/ 283693 w 11218359"/>
              <a:gd name="connsiteY25" fmla="*/ 1657107 h 1657107"/>
              <a:gd name="connsiteX26" fmla="*/ 295132 w 11218359"/>
              <a:gd name="connsiteY26" fmla="*/ 1657107 h 1657107"/>
              <a:gd name="connsiteX27" fmla="*/ 306572 w 11218359"/>
              <a:gd name="connsiteY27" fmla="*/ 1657107 h 1657107"/>
              <a:gd name="connsiteX28" fmla="*/ 318011 w 11218359"/>
              <a:gd name="connsiteY28" fmla="*/ 1657107 h 1657107"/>
              <a:gd name="connsiteX29" fmla="*/ 329451 w 11218359"/>
              <a:gd name="connsiteY29" fmla="*/ 1657107 h 1657107"/>
              <a:gd name="connsiteX30" fmla="*/ 340890 w 11218359"/>
              <a:gd name="connsiteY30" fmla="*/ 1657107 h 1657107"/>
              <a:gd name="connsiteX31" fmla="*/ 352330 w 11218359"/>
              <a:gd name="connsiteY31" fmla="*/ 1657107 h 1657107"/>
              <a:gd name="connsiteX32" fmla="*/ 363769 w 11218359"/>
              <a:gd name="connsiteY32" fmla="*/ 1657107 h 1657107"/>
              <a:gd name="connsiteX33" fmla="*/ 375209 w 11218359"/>
              <a:gd name="connsiteY33" fmla="*/ 1657107 h 1657107"/>
              <a:gd name="connsiteX34" fmla="*/ 386648 w 11218359"/>
              <a:gd name="connsiteY34" fmla="*/ 1657107 h 1657107"/>
              <a:gd name="connsiteX35" fmla="*/ 398088 w 11218359"/>
              <a:gd name="connsiteY35" fmla="*/ 1657107 h 1657107"/>
              <a:gd name="connsiteX36" fmla="*/ 409527 w 11218359"/>
              <a:gd name="connsiteY36" fmla="*/ 1657107 h 1657107"/>
              <a:gd name="connsiteX37" fmla="*/ 420967 w 11218359"/>
              <a:gd name="connsiteY37" fmla="*/ 1657107 h 1657107"/>
              <a:gd name="connsiteX38" fmla="*/ 432406 w 11218359"/>
              <a:gd name="connsiteY38" fmla="*/ 1657107 h 1657107"/>
              <a:gd name="connsiteX39" fmla="*/ 443846 w 11218359"/>
              <a:gd name="connsiteY39" fmla="*/ 1657107 h 1657107"/>
              <a:gd name="connsiteX40" fmla="*/ 455285 w 11218359"/>
              <a:gd name="connsiteY40" fmla="*/ 1657107 h 1657107"/>
              <a:gd name="connsiteX41" fmla="*/ 466725 w 11218359"/>
              <a:gd name="connsiteY41" fmla="*/ 1657107 h 1657107"/>
              <a:gd name="connsiteX42" fmla="*/ 478165 w 11218359"/>
              <a:gd name="connsiteY42" fmla="*/ 1657107 h 1657107"/>
              <a:gd name="connsiteX43" fmla="*/ 489604 w 11218359"/>
              <a:gd name="connsiteY43" fmla="*/ 1657107 h 1657107"/>
              <a:gd name="connsiteX44" fmla="*/ 501044 w 11218359"/>
              <a:gd name="connsiteY44" fmla="*/ 1657107 h 1657107"/>
              <a:gd name="connsiteX45" fmla="*/ 512483 w 11218359"/>
              <a:gd name="connsiteY45" fmla="*/ 1657107 h 1657107"/>
              <a:gd name="connsiteX46" fmla="*/ 523923 w 11218359"/>
              <a:gd name="connsiteY46" fmla="*/ 1657107 h 1657107"/>
              <a:gd name="connsiteX47" fmla="*/ 535362 w 11218359"/>
              <a:gd name="connsiteY47" fmla="*/ 1657107 h 1657107"/>
              <a:gd name="connsiteX48" fmla="*/ 546802 w 11218359"/>
              <a:gd name="connsiteY48" fmla="*/ 1657107 h 1657107"/>
              <a:gd name="connsiteX49" fmla="*/ 558241 w 11218359"/>
              <a:gd name="connsiteY49" fmla="*/ 1657107 h 1657107"/>
              <a:gd name="connsiteX50" fmla="*/ 569681 w 11218359"/>
              <a:gd name="connsiteY50" fmla="*/ 1657107 h 1657107"/>
              <a:gd name="connsiteX51" fmla="*/ 581120 w 11218359"/>
              <a:gd name="connsiteY51" fmla="*/ 1657107 h 1657107"/>
              <a:gd name="connsiteX52" fmla="*/ 592560 w 11218359"/>
              <a:gd name="connsiteY52" fmla="*/ 1657107 h 1657107"/>
              <a:gd name="connsiteX53" fmla="*/ 603999 w 11218359"/>
              <a:gd name="connsiteY53" fmla="*/ 1657107 h 1657107"/>
              <a:gd name="connsiteX54" fmla="*/ 615439 w 11218359"/>
              <a:gd name="connsiteY54" fmla="*/ 1657107 h 1657107"/>
              <a:gd name="connsiteX55" fmla="*/ 626878 w 11218359"/>
              <a:gd name="connsiteY55" fmla="*/ 1657107 h 1657107"/>
              <a:gd name="connsiteX56" fmla="*/ 638318 w 11218359"/>
              <a:gd name="connsiteY56" fmla="*/ 1657107 h 1657107"/>
              <a:gd name="connsiteX57" fmla="*/ 649757 w 11218359"/>
              <a:gd name="connsiteY57" fmla="*/ 1657107 h 1657107"/>
              <a:gd name="connsiteX58" fmla="*/ 661192 w 11218359"/>
              <a:gd name="connsiteY58" fmla="*/ 1657107 h 1657107"/>
              <a:gd name="connsiteX59" fmla="*/ 672632 w 11218359"/>
              <a:gd name="connsiteY59" fmla="*/ 1657107 h 1657107"/>
              <a:gd name="connsiteX60" fmla="*/ 684071 w 11218359"/>
              <a:gd name="connsiteY60" fmla="*/ 1657107 h 1657107"/>
              <a:gd name="connsiteX61" fmla="*/ 695511 w 11218359"/>
              <a:gd name="connsiteY61" fmla="*/ 1657107 h 1657107"/>
              <a:gd name="connsiteX62" fmla="*/ 706950 w 11218359"/>
              <a:gd name="connsiteY62" fmla="*/ 1657107 h 1657107"/>
              <a:gd name="connsiteX63" fmla="*/ 718390 w 11218359"/>
              <a:gd name="connsiteY63" fmla="*/ 1657107 h 1657107"/>
              <a:gd name="connsiteX64" fmla="*/ 729829 w 11218359"/>
              <a:gd name="connsiteY64" fmla="*/ 1657107 h 1657107"/>
              <a:gd name="connsiteX65" fmla="*/ 741269 w 11218359"/>
              <a:gd name="connsiteY65" fmla="*/ 1657107 h 1657107"/>
              <a:gd name="connsiteX66" fmla="*/ 752708 w 11218359"/>
              <a:gd name="connsiteY66" fmla="*/ 1657107 h 1657107"/>
              <a:gd name="connsiteX67" fmla="*/ 764148 w 11218359"/>
              <a:gd name="connsiteY67" fmla="*/ 1657107 h 1657107"/>
              <a:gd name="connsiteX68" fmla="*/ 775587 w 11218359"/>
              <a:gd name="connsiteY68" fmla="*/ 1657107 h 1657107"/>
              <a:gd name="connsiteX69" fmla="*/ 787027 w 11218359"/>
              <a:gd name="connsiteY69" fmla="*/ 1657107 h 1657107"/>
              <a:gd name="connsiteX70" fmla="*/ 798467 w 11218359"/>
              <a:gd name="connsiteY70" fmla="*/ 1657107 h 1657107"/>
              <a:gd name="connsiteX71" fmla="*/ 809906 w 11218359"/>
              <a:gd name="connsiteY71" fmla="*/ 1657107 h 1657107"/>
              <a:gd name="connsiteX72" fmla="*/ 821346 w 11218359"/>
              <a:gd name="connsiteY72" fmla="*/ 1657107 h 1657107"/>
              <a:gd name="connsiteX73" fmla="*/ 832785 w 11218359"/>
              <a:gd name="connsiteY73" fmla="*/ 1657107 h 1657107"/>
              <a:gd name="connsiteX74" fmla="*/ 844225 w 11218359"/>
              <a:gd name="connsiteY74" fmla="*/ 1657107 h 1657107"/>
              <a:gd name="connsiteX75" fmla="*/ 855664 w 11218359"/>
              <a:gd name="connsiteY75" fmla="*/ 1657107 h 1657107"/>
              <a:gd name="connsiteX76" fmla="*/ 867104 w 11218359"/>
              <a:gd name="connsiteY76" fmla="*/ 1657107 h 1657107"/>
              <a:gd name="connsiteX77" fmla="*/ 878543 w 11218359"/>
              <a:gd name="connsiteY77" fmla="*/ 1657107 h 1657107"/>
              <a:gd name="connsiteX78" fmla="*/ 889983 w 11218359"/>
              <a:gd name="connsiteY78" fmla="*/ 1657107 h 1657107"/>
              <a:gd name="connsiteX79" fmla="*/ 901422 w 11218359"/>
              <a:gd name="connsiteY79" fmla="*/ 1657107 h 1657107"/>
              <a:gd name="connsiteX80" fmla="*/ 912862 w 11218359"/>
              <a:gd name="connsiteY80" fmla="*/ 1657107 h 1657107"/>
              <a:gd name="connsiteX81" fmla="*/ 924301 w 11218359"/>
              <a:gd name="connsiteY81" fmla="*/ 1657107 h 1657107"/>
              <a:gd name="connsiteX82" fmla="*/ 935741 w 11218359"/>
              <a:gd name="connsiteY82" fmla="*/ 1657107 h 1657107"/>
              <a:gd name="connsiteX83" fmla="*/ 947180 w 11218359"/>
              <a:gd name="connsiteY83" fmla="*/ 1657107 h 1657107"/>
              <a:gd name="connsiteX84" fmla="*/ 958620 w 11218359"/>
              <a:gd name="connsiteY84" fmla="*/ 1657107 h 1657107"/>
              <a:gd name="connsiteX85" fmla="*/ 970059 w 11218359"/>
              <a:gd name="connsiteY85" fmla="*/ 1657107 h 1657107"/>
              <a:gd name="connsiteX86" fmla="*/ 981499 w 11218359"/>
              <a:gd name="connsiteY86" fmla="*/ 1657107 h 1657107"/>
              <a:gd name="connsiteX87" fmla="*/ 992938 w 11218359"/>
              <a:gd name="connsiteY87" fmla="*/ 1657107 h 1657107"/>
              <a:gd name="connsiteX88" fmla="*/ 1004378 w 11218359"/>
              <a:gd name="connsiteY88" fmla="*/ 1657107 h 1657107"/>
              <a:gd name="connsiteX89" fmla="*/ 1015818 w 11218359"/>
              <a:gd name="connsiteY89" fmla="*/ 1657107 h 1657107"/>
              <a:gd name="connsiteX90" fmla="*/ 1027257 w 11218359"/>
              <a:gd name="connsiteY90" fmla="*/ 1657107 h 1657107"/>
              <a:gd name="connsiteX91" fmla="*/ 1038697 w 11218359"/>
              <a:gd name="connsiteY91" fmla="*/ 1657107 h 1657107"/>
              <a:gd name="connsiteX92" fmla="*/ 1050136 w 11218359"/>
              <a:gd name="connsiteY92" fmla="*/ 1657107 h 1657107"/>
              <a:gd name="connsiteX93" fmla="*/ 1061576 w 11218359"/>
              <a:gd name="connsiteY93" fmla="*/ 1657107 h 1657107"/>
              <a:gd name="connsiteX94" fmla="*/ 1073015 w 11218359"/>
              <a:gd name="connsiteY94" fmla="*/ 1657107 h 1657107"/>
              <a:gd name="connsiteX95" fmla="*/ 1084455 w 11218359"/>
              <a:gd name="connsiteY95" fmla="*/ 1657107 h 1657107"/>
              <a:gd name="connsiteX96" fmla="*/ 1095894 w 11218359"/>
              <a:gd name="connsiteY96" fmla="*/ 1657107 h 1657107"/>
              <a:gd name="connsiteX97" fmla="*/ 1107334 w 11218359"/>
              <a:gd name="connsiteY97" fmla="*/ 1657107 h 1657107"/>
              <a:gd name="connsiteX98" fmla="*/ 1118773 w 11218359"/>
              <a:gd name="connsiteY98" fmla="*/ 1657107 h 1657107"/>
              <a:gd name="connsiteX99" fmla="*/ 1130213 w 11218359"/>
              <a:gd name="connsiteY99" fmla="*/ 1657107 h 1657107"/>
              <a:gd name="connsiteX100" fmla="*/ 1141652 w 11218359"/>
              <a:gd name="connsiteY100" fmla="*/ 1657107 h 1657107"/>
              <a:gd name="connsiteX101" fmla="*/ 1153092 w 11218359"/>
              <a:gd name="connsiteY101" fmla="*/ 1657107 h 1657107"/>
              <a:gd name="connsiteX102" fmla="*/ 1164531 w 11218359"/>
              <a:gd name="connsiteY102" fmla="*/ 1657107 h 1657107"/>
              <a:gd name="connsiteX103" fmla="*/ 1175971 w 11218359"/>
              <a:gd name="connsiteY103" fmla="*/ 1657107 h 1657107"/>
              <a:gd name="connsiteX104" fmla="*/ 1187406 w 11218359"/>
              <a:gd name="connsiteY104" fmla="*/ 1657107 h 1657107"/>
              <a:gd name="connsiteX105" fmla="*/ 1198845 w 11218359"/>
              <a:gd name="connsiteY105" fmla="*/ 1657107 h 1657107"/>
              <a:gd name="connsiteX106" fmla="*/ 1210285 w 11218359"/>
              <a:gd name="connsiteY106" fmla="*/ 1657107 h 1657107"/>
              <a:gd name="connsiteX107" fmla="*/ 1221724 w 11218359"/>
              <a:gd name="connsiteY107" fmla="*/ 1657107 h 1657107"/>
              <a:gd name="connsiteX108" fmla="*/ 1233164 w 11218359"/>
              <a:gd name="connsiteY108" fmla="*/ 1657107 h 1657107"/>
              <a:gd name="connsiteX109" fmla="*/ 1244603 w 11218359"/>
              <a:gd name="connsiteY109" fmla="*/ 1657107 h 1657107"/>
              <a:gd name="connsiteX110" fmla="*/ 1256043 w 11218359"/>
              <a:gd name="connsiteY110" fmla="*/ 1657107 h 1657107"/>
              <a:gd name="connsiteX111" fmla="*/ 1267482 w 11218359"/>
              <a:gd name="connsiteY111" fmla="*/ 1657107 h 1657107"/>
              <a:gd name="connsiteX112" fmla="*/ 1278922 w 11218359"/>
              <a:gd name="connsiteY112" fmla="*/ 1657107 h 1657107"/>
              <a:gd name="connsiteX113" fmla="*/ 1290361 w 11218359"/>
              <a:gd name="connsiteY113" fmla="*/ 1657107 h 1657107"/>
              <a:gd name="connsiteX114" fmla="*/ 1301801 w 11218359"/>
              <a:gd name="connsiteY114" fmla="*/ 1657107 h 1657107"/>
              <a:gd name="connsiteX115" fmla="*/ 1313240 w 11218359"/>
              <a:gd name="connsiteY115" fmla="*/ 1657107 h 1657107"/>
              <a:gd name="connsiteX116" fmla="*/ 1324680 w 11218359"/>
              <a:gd name="connsiteY116" fmla="*/ 1657107 h 1657107"/>
              <a:gd name="connsiteX117" fmla="*/ 1336120 w 11218359"/>
              <a:gd name="connsiteY117" fmla="*/ 1657107 h 1657107"/>
              <a:gd name="connsiteX118" fmla="*/ 1347559 w 11218359"/>
              <a:gd name="connsiteY118" fmla="*/ 1657107 h 1657107"/>
              <a:gd name="connsiteX119" fmla="*/ 1358999 w 11218359"/>
              <a:gd name="connsiteY119" fmla="*/ 1657107 h 1657107"/>
              <a:gd name="connsiteX120" fmla="*/ 1370438 w 11218359"/>
              <a:gd name="connsiteY120" fmla="*/ 1657107 h 1657107"/>
              <a:gd name="connsiteX121" fmla="*/ 1381878 w 11218359"/>
              <a:gd name="connsiteY121" fmla="*/ 1657107 h 1657107"/>
              <a:gd name="connsiteX122" fmla="*/ 1393317 w 11218359"/>
              <a:gd name="connsiteY122" fmla="*/ 1657107 h 1657107"/>
              <a:gd name="connsiteX123" fmla="*/ 1404757 w 11218359"/>
              <a:gd name="connsiteY123" fmla="*/ 1657107 h 1657107"/>
              <a:gd name="connsiteX124" fmla="*/ 1416196 w 11218359"/>
              <a:gd name="connsiteY124" fmla="*/ 1657107 h 1657107"/>
              <a:gd name="connsiteX125" fmla="*/ 1427636 w 11218359"/>
              <a:gd name="connsiteY125" fmla="*/ 1657107 h 1657107"/>
              <a:gd name="connsiteX126" fmla="*/ 1439075 w 11218359"/>
              <a:gd name="connsiteY126" fmla="*/ 1657107 h 1657107"/>
              <a:gd name="connsiteX127" fmla="*/ 1450515 w 11218359"/>
              <a:gd name="connsiteY127" fmla="*/ 1657107 h 1657107"/>
              <a:gd name="connsiteX128" fmla="*/ 1461954 w 11218359"/>
              <a:gd name="connsiteY128" fmla="*/ 1657107 h 1657107"/>
              <a:gd name="connsiteX129" fmla="*/ 1473394 w 11218359"/>
              <a:gd name="connsiteY129" fmla="*/ 1657107 h 1657107"/>
              <a:gd name="connsiteX130" fmla="*/ 1484833 w 11218359"/>
              <a:gd name="connsiteY130" fmla="*/ 1657107 h 1657107"/>
              <a:gd name="connsiteX131" fmla="*/ 1496273 w 11218359"/>
              <a:gd name="connsiteY131" fmla="*/ 1657107 h 1657107"/>
              <a:gd name="connsiteX132" fmla="*/ 1507712 w 11218359"/>
              <a:gd name="connsiteY132" fmla="*/ 1657107 h 1657107"/>
              <a:gd name="connsiteX133" fmla="*/ 1519152 w 11218359"/>
              <a:gd name="connsiteY133" fmla="*/ 1657107 h 1657107"/>
              <a:gd name="connsiteX134" fmla="*/ 1530591 w 11218359"/>
              <a:gd name="connsiteY134" fmla="*/ 1657107 h 1657107"/>
              <a:gd name="connsiteX135" fmla="*/ 1542031 w 11218359"/>
              <a:gd name="connsiteY135" fmla="*/ 1657107 h 1657107"/>
              <a:gd name="connsiteX136" fmla="*/ 1553471 w 11218359"/>
              <a:gd name="connsiteY136" fmla="*/ 1657107 h 1657107"/>
              <a:gd name="connsiteX137" fmla="*/ 1564910 w 11218359"/>
              <a:gd name="connsiteY137" fmla="*/ 1657107 h 1657107"/>
              <a:gd name="connsiteX138" fmla="*/ 1576349 w 11218359"/>
              <a:gd name="connsiteY138" fmla="*/ 1657107 h 1657107"/>
              <a:gd name="connsiteX139" fmla="*/ 1587789 w 11218359"/>
              <a:gd name="connsiteY139" fmla="*/ 1657107 h 1657107"/>
              <a:gd name="connsiteX140" fmla="*/ 1599229 w 11218359"/>
              <a:gd name="connsiteY140" fmla="*/ 1657107 h 1657107"/>
              <a:gd name="connsiteX141" fmla="*/ 1610668 w 11218359"/>
              <a:gd name="connsiteY141" fmla="*/ 1657107 h 1657107"/>
              <a:gd name="connsiteX142" fmla="*/ 1622107 w 11218359"/>
              <a:gd name="connsiteY142" fmla="*/ 1657107 h 1657107"/>
              <a:gd name="connsiteX143" fmla="*/ 1633547 w 11218359"/>
              <a:gd name="connsiteY143" fmla="*/ 1657107 h 1657107"/>
              <a:gd name="connsiteX144" fmla="*/ 1644987 w 11218359"/>
              <a:gd name="connsiteY144" fmla="*/ 1657107 h 1657107"/>
              <a:gd name="connsiteX145" fmla="*/ 1656426 w 11218359"/>
              <a:gd name="connsiteY145" fmla="*/ 1657107 h 1657107"/>
              <a:gd name="connsiteX146" fmla="*/ 1667866 w 11218359"/>
              <a:gd name="connsiteY146" fmla="*/ 1657107 h 1657107"/>
              <a:gd name="connsiteX147" fmla="*/ 1679305 w 11218359"/>
              <a:gd name="connsiteY147" fmla="*/ 1657107 h 1657107"/>
              <a:gd name="connsiteX148" fmla="*/ 1690745 w 11218359"/>
              <a:gd name="connsiteY148" fmla="*/ 1657107 h 1657107"/>
              <a:gd name="connsiteX149" fmla="*/ 1702184 w 11218359"/>
              <a:gd name="connsiteY149" fmla="*/ 1657107 h 1657107"/>
              <a:gd name="connsiteX150" fmla="*/ 1713619 w 11218359"/>
              <a:gd name="connsiteY150" fmla="*/ 1657107 h 1657107"/>
              <a:gd name="connsiteX151" fmla="*/ 1725063 w 11218359"/>
              <a:gd name="connsiteY151" fmla="*/ 1657107 h 1657107"/>
              <a:gd name="connsiteX152" fmla="*/ 1736498 w 11218359"/>
              <a:gd name="connsiteY152" fmla="*/ 1657107 h 1657107"/>
              <a:gd name="connsiteX153" fmla="*/ 1747938 w 11218359"/>
              <a:gd name="connsiteY153" fmla="*/ 1657107 h 1657107"/>
              <a:gd name="connsiteX154" fmla="*/ 1759377 w 11218359"/>
              <a:gd name="connsiteY154" fmla="*/ 1657107 h 1657107"/>
              <a:gd name="connsiteX155" fmla="*/ 1770817 w 11218359"/>
              <a:gd name="connsiteY155" fmla="*/ 1657107 h 1657107"/>
              <a:gd name="connsiteX156" fmla="*/ 1782256 w 11218359"/>
              <a:gd name="connsiteY156" fmla="*/ 1657107 h 1657107"/>
              <a:gd name="connsiteX157" fmla="*/ 1793696 w 11218359"/>
              <a:gd name="connsiteY157" fmla="*/ 1657107 h 1657107"/>
              <a:gd name="connsiteX158" fmla="*/ 1805135 w 11218359"/>
              <a:gd name="connsiteY158" fmla="*/ 1657107 h 1657107"/>
              <a:gd name="connsiteX159" fmla="*/ 1816575 w 11218359"/>
              <a:gd name="connsiteY159" fmla="*/ 1657107 h 1657107"/>
              <a:gd name="connsiteX160" fmla="*/ 1828014 w 11218359"/>
              <a:gd name="connsiteY160" fmla="*/ 1657107 h 1657107"/>
              <a:gd name="connsiteX161" fmla="*/ 1839454 w 11218359"/>
              <a:gd name="connsiteY161" fmla="*/ 1657107 h 1657107"/>
              <a:gd name="connsiteX162" fmla="*/ 1850893 w 11218359"/>
              <a:gd name="connsiteY162" fmla="*/ 1657107 h 1657107"/>
              <a:gd name="connsiteX163" fmla="*/ 1862333 w 11218359"/>
              <a:gd name="connsiteY163" fmla="*/ 1657107 h 1657107"/>
              <a:gd name="connsiteX164" fmla="*/ 1873772 w 11218359"/>
              <a:gd name="connsiteY164" fmla="*/ 1657107 h 1657107"/>
              <a:gd name="connsiteX165" fmla="*/ 1885212 w 11218359"/>
              <a:gd name="connsiteY165" fmla="*/ 1657107 h 1657107"/>
              <a:gd name="connsiteX166" fmla="*/ 1896651 w 11218359"/>
              <a:gd name="connsiteY166" fmla="*/ 1657107 h 1657107"/>
              <a:gd name="connsiteX167" fmla="*/ 1908091 w 11218359"/>
              <a:gd name="connsiteY167" fmla="*/ 1657107 h 1657107"/>
              <a:gd name="connsiteX168" fmla="*/ 1919531 w 11218359"/>
              <a:gd name="connsiteY168" fmla="*/ 1657107 h 1657107"/>
              <a:gd name="connsiteX169" fmla="*/ 1930970 w 11218359"/>
              <a:gd name="connsiteY169" fmla="*/ 1657107 h 1657107"/>
              <a:gd name="connsiteX170" fmla="*/ 1942409 w 11218359"/>
              <a:gd name="connsiteY170" fmla="*/ 1657107 h 1657107"/>
              <a:gd name="connsiteX171" fmla="*/ 1953849 w 11218359"/>
              <a:gd name="connsiteY171" fmla="*/ 1657107 h 1657107"/>
              <a:gd name="connsiteX172" fmla="*/ 1965289 w 11218359"/>
              <a:gd name="connsiteY172" fmla="*/ 1657107 h 1657107"/>
              <a:gd name="connsiteX173" fmla="*/ 1976728 w 11218359"/>
              <a:gd name="connsiteY173" fmla="*/ 1657107 h 1657107"/>
              <a:gd name="connsiteX174" fmla="*/ 1988168 w 11218359"/>
              <a:gd name="connsiteY174" fmla="*/ 1657107 h 1657107"/>
              <a:gd name="connsiteX175" fmla="*/ 1999607 w 11218359"/>
              <a:gd name="connsiteY175" fmla="*/ 1657107 h 1657107"/>
              <a:gd name="connsiteX176" fmla="*/ 2011047 w 11218359"/>
              <a:gd name="connsiteY176" fmla="*/ 1657107 h 1657107"/>
              <a:gd name="connsiteX177" fmla="*/ 2022486 w 11218359"/>
              <a:gd name="connsiteY177" fmla="*/ 1657107 h 1657107"/>
              <a:gd name="connsiteX178" fmla="*/ 2033926 w 11218359"/>
              <a:gd name="connsiteY178" fmla="*/ 1657107 h 1657107"/>
              <a:gd name="connsiteX179" fmla="*/ 2045365 w 11218359"/>
              <a:gd name="connsiteY179" fmla="*/ 1657107 h 1657107"/>
              <a:gd name="connsiteX180" fmla="*/ 2056805 w 11218359"/>
              <a:gd name="connsiteY180" fmla="*/ 1657107 h 1657107"/>
              <a:gd name="connsiteX181" fmla="*/ 2068244 w 11218359"/>
              <a:gd name="connsiteY181" fmla="*/ 1657107 h 1657107"/>
              <a:gd name="connsiteX182" fmla="*/ 2079684 w 11218359"/>
              <a:gd name="connsiteY182" fmla="*/ 1657107 h 1657107"/>
              <a:gd name="connsiteX183" fmla="*/ 2091123 w 11218359"/>
              <a:gd name="connsiteY183" fmla="*/ 1657107 h 1657107"/>
              <a:gd name="connsiteX184" fmla="*/ 2102563 w 11218359"/>
              <a:gd name="connsiteY184" fmla="*/ 1657107 h 1657107"/>
              <a:gd name="connsiteX185" fmla="*/ 2114002 w 11218359"/>
              <a:gd name="connsiteY185" fmla="*/ 1657107 h 1657107"/>
              <a:gd name="connsiteX186" fmla="*/ 2125442 w 11218359"/>
              <a:gd name="connsiteY186" fmla="*/ 1657107 h 1657107"/>
              <a:gd name="connsiteX187" fmla="*/ 2136882 w 11218359"/>
              <a:gd name="connsiteY187" fmla="*/ 1657107 h 1657107"/>
              <a:gd name="connsiteX188" fmla="*/ 2148321 w 11218359"/>
              <a:gd name="connsiteY188" fmla="*/ 1657107 h 1657107"/>
              <a:gd name="connsiteX189" fmla="*/ 2159760 w 11218359"/>
              <a:gd name="connsiteY189" fmla="*/ 1657107 h 1657107"/>
              <a:gd name="connsiteX190" fmla="*/ 2171200 w 11218359"/>
              <a:gd name="connsiteY190" fmla="*/ 1657107 h 1657107"/>
              <a:gd name="connsiteX191" fmla="*/ 2182640 w 11218359"/>
              <a:gd name="connsiteY191" fmla="*/ 1657107 h 1657107"/>
              <a:gd name="connsiteX192" fmla="*/ 2194079 w 11218359"/>
              <a:gd name="connsiteY192" fmla="*/ 1657107 h 1657107"/>
              <a:gd name="connsiteX193" fmla="*/ 2205519 w 11218359"/>
              <a:gd name="connsiteY193" fmla="*/ 1657107 h 1657107"/>
              <a:gd name="connsiteX194" fmla="*/ 2216958 w 11218359"/>
              <a:gd name="connsiteY194" fmla="*/ 1657107 h 1657107"/>
              <a:gd name="connsiteX195" fmla="*/ 2228393 w 11218359"/>
              <a:gd name="connsiteY195" fmla="*/ 1657107 h 1657107"/>
              <a:gd name="connsiteX196" fmla="*/ 2239837 w 11218359"/>
              <a:gd name="connsiteY196" fmla="*/ 1657107 h 1657107"/>
              <a:gd name="connsiteX197" fmla="*/ 2251272 w 11218359"/>
              <a:gd name="connsiteY197" fmla="*/ 1657107 h 1657107"/>
              <a:gd name="connsiteX198" fmla="*/ 2262716 w 11218359"/>
              <a:gd name="connsiteY198" fmla="*/ 1657107 h 1657107"/>
              <a:gd name="connsiteX199" fmla="*/ 2274151 w 11218359"/>
              <a:gd name="connsiteY199" fmla="*/ 1657107 h 1657107"/>
              <a:gd name="connsiteX200" fmla="*/ 2285591 w 11218359"/>
              <a:gd name="connsiteY200" fmla="*/ 1657107 h 1657107"/>
              <a:gd name="connsiteX201" fmla="*/ 2297030 w 11218359"/>
              <a:gd name="connsiteY201" fmla="*/ 1657107 h 1657107"/>
              <a:gd name="connsiteX202" fmla="*/ 2308470 w 11218359"/>
              <a:gd name="connsiteY202" fmla="*/ 1657107 h 1657107"/>
              <a:gd name="connsiteX203" fmla="*/ 2319909 w 11218359"/>
              <a:gd name="connsiteY203" fmla="*/ 1657107 h 1657107"/>
              <a:gd name="connsiteX204" fmla="*/ 2331349 w 11218359"/>
              <a:gd name="connsiteY204" fmla="*/ 1657107 h 1657107"/>
              <a:gd name="connsiteX205" fmla="*/ 2342788 w 11218359"/>
              <a:gd name="connsiteY205" fmla="*/ 1657107 h 1657107"/>
              <a:gd name="connsiteX206" fmla="*/ 2354228 w 11218359"/>
              <a:gd name="connsiteY206" fmla="*/ 1657107 h 1657107"/>
              <a:gd name="connsiteX207" fmla="*/ 2365667 w 11218359"/>
              <a:gd name="connsiteY207" fmla="*/ 1657107 h 1657107"/>
              <a:gd name="connsiteX208" fmla="*/ 2377107 w 11218359"/>
              <a:gd name="connsiteY208" fmla="*/ 1657107 h 1657107"/>
              <a:gd name="connsiteX209" fmla="*/ 2388546 w 11218359"/>
              <a:gd name="connsiteY209" fmla="*/ 1657107 h 1657107"/>
              <a:gd name="connsiteX210" fmla="*/ 2399986 w 11218359"/>
              <a:gd name="connsiteY210" fmla="*/ 1657107 h 1657107"/>
              <a:gd name="connsiteX211" fmla="*/ 2411425 w 11218359"/>
              <a:gd name="connsiteY211" fmla="*/ 1657107 h 1657107"/>
              <a:gd name="connsiteX212" fmla="*/ 2422865 w 11218359"/>
              <a:gd name="connsiteY212" fmla="*/ 1657107 h 1657107"/>
              <a:gd name="connsiteX213" fmla="*/ 2434304 w 11218359"/>
              <a:gd name="connsiteY213" fmla="*/ 1657107 h 1657107"/>
              <a:gd name="connsiteX214" fmla="*/ 2445744 w 11218359"/>
              <a:gd name="connsiteY214" fmla="*/ 1657107 h 1657107"/>
              <a:gd name="connsiteX215" fmla="*/ 2457184 w 11218359"/>
              <a:gd name="connsiteY215" fmla="*/ 1657107 h 1657107"/>
              <a:gd name="connsiteX216" fmla="*/ 2468623 w 11218359"/>
              <a:gd name="connsiteY216" fmla="*/ 1657107 h 1657107"/>
              <a:gd name="connsiteX217" fmla="*/ 2480062 w 11218359"/>
              <a:gd name="connsiteY217" fmla="*/ 1657107 h 1657107"/>
              <a:gd name="connsiteX218" fmla="*/ 2491502 w 11218359"/>
              <a:gd name="connsiteY218" fmla="*/ 1657107 h 1657107"/>
              <a:gd name="connsiteX219" fmla="*/ 2502942 w 11218359"/>
              <a:gd name="connsiteY219" fmla="*/ 1657107 h 1657107"/>
              <a:gd name="connsiteX220" fmla="*/ 2514381 w 11218359"/>
              <a:gd name="connsiteY220" fmla="*/ 1657107 h 1657107"/>
              <a:gd name="connsiteX221" fmla="*/ 2525821 w 11218359"/>
              <a:gd name="connsiteY221" fmla="*/ 1657107 h 1657107"/>
              <a:gd name="connsiteX222" fmla="*/ 2537260 w 11218359"/>
              <a:gd name="connsiteY222" fmla="*/ 1657107 h 1657107"/>
              <a:gd name="connsiteX223" fmla="*/ 2548700 w 11218359"/>
              <a:gd name="connsiteY223" fmla="*/ 1657107 h 1657107"/>
              <a:gd name="connsiteX224" fmla="*/ 2560139 w 11218359"/>
              <a:gd name="connsiteY224" fmla="*/ 1657107 h 1657107"/>
              <a:gd name="connsiteX225" fmla="*/ 2571579 w 11218359"/>
              <a:gd name="connsiteY225" fmla="*/ 1657107 h 1657107"/>
              <a:gd name="connsiteX226" fmla="*/ 2583018 w 11218359"/>
              <a:gd name="connsiteY226" fmla="*/ 1657107 h 1657107"/>
              <a:gd name="connsiteX227" fmla="*/ 2594458 w 11218359"/>
              <a:gd name="connsiteY227" fmla="*/ 1657107 h 1657107"/>
              <a:gd name="connsiteX228" fmla="*/ 2605897 w 11218359"/>
              <a:gd name="connsiteY228" fmla="*/ 1657107 h 1657107"/>
              <a:gd name="connsiteX229" fmla="*/ 2617337 w 11218359"/>
              <a:gd name="connsiteY229" fmla="*/ 1657107 h 1657107"/>
              <a:gd name="connsiteX230" fmla="*/ 2628776 w 11218359"/>
              <a:gd name="connsiteY230" fmla="*/ 1657107 h 1657107"/>
              <a:gd name="connsiteX231" fmla="*/ 2640216 w 11218359"/>
              <a:gd name="connsiteY231" fmla="*/ 1657107 h 1657107"/>
              <a:gd name="connsiteX232" fmla="*/ 2651655 w 11218359"/>
              <a:gd name="connsiteY232" fmla="*/ 1657107 h 1657107"/>
              <a:gd name="connsiteX233" fmla="*/ 2663095 w 11218359"/>
              <a:gd name="connsiteY233" fmla="*/ 1657107 h 1657107"/>
              <a:gd name="connsiteX234" fmla="*/ 2674535 w 11218359"/>
              <a:gd name="connsiteY234" fmla="*/ 1657107 h 1657107"/>
              <a:gd name="connsiteX235" fmla="*/ 2685974 w 11218359"/>
              <a:gd name="connsiteY235" fmla="*/ 1657107 h 1657107"/>
              <a:gd name="connsiteX236" fmla="*/ 2697413 w 11218359"/>
              <a:gd name="connsiteY236" fmla="*/ 1657107 h 1657107"/>
              <a:gd name="connsiteX237" fmla="*/ 2708853 w 11218359"/>
              <a:gd name="connsiteY237" fmla="*/ 1657107 h 1657107"/>
              <a:gd name="connsiteX238" fmla="*/ 2720293 w 11218359"/>
              <a:gd name="connsiteY238" fmla="*/ 1657107 h 1657107"/>
              <a:gd name="connsiteX239" fmla="*/ 2731727 w 11218359"/>
              <a:gd name="connsiteY239" fmla="*/ 1657107 h 1657107"/>
              <a:gd name="connsiteX240" fmla="*/ 2743172 w 11218359"/>
              <a:gd name="connsiteY240" fmla="*/ 1657107 h 1657107"/>
              <a:gd name="connsiteX241" fmla="*/ 2754611 w 11218359"/>
              <a:gd name="connsiteY241" fmla="*/ 1657107 h 1657107"/>
              <a:gd name="connsiteX242" fmla="*/ 2766046 w 11218359"/>
              <a:gd name="connsiteY242" fmla="*/ 1657107 h 1657107"/>
              <a:gd name="connsiteX243" fmla="*/ 2777490 w 11218359"/>
              <a:gd name="connsiteY243" fmla="*/ 1657107 h 1657107"/>
              <a:gd name="connsiteX244" fmla="*/ 2788925 w 11218359"/>
              <a:gd name="connsiteY244" fmla="*/ 1657107 h 1657107"/>
              <a:gd name="connsiteX245" fmla="*/ 2800364 w 11218359"/>
              <a:gd name="connsiteY245" fmla="*/ 1657107 h 1657107"/>
              <a:gd name="connsiteX246" fmla="*/ 2811804 w 11218359"/>
              <a:gd name="connsiteY246" fmla="*/ 1657107 h 1657107"/>
              <a:gd name="connsiteX247" fmla="*/ 2823243 w 11218359"/>
              <a:gd name="connsiteY247" fmla="*/ 1657107 h 1657107"/>
              <a:gd name="connsiteX248" fmla="*/ 2834683 w 11218359"/>
              <a:gd name="connsiteY248" fmla="*/ 1657107 h 1657107"/>
              <a:gd name="connsiteX249" fmla="*/ 2846123 w 11218359"/>
              <a:gd name="connsiteY249" fmla="*/ 1657107 h 1657107"/>
              <a:gd name="connsiteX250" fmla="*/ 2857562 w 11218359"/>
              <a:gd name="connsiteY250" fmla="*/ 1657107 h 1657107"/>
              <a:gd name="connsiteX251" fmla="*/ 2869001 w 11218359"/>
              <a:gd name="connsiteY251" fmla="*/ 1657107 h 1657107"/>
              <a:gd name="connsiteX252" fmla="*/ 2880441 w 11218359"/>
              <a:gd name="connsiteY252" fmla="*/ 1657107 h 1657107"/>
              <a:gd name="connsiteX253" fmla="*/ 2891881 w 11218359"/>
              <a:gd name="connsiteY253" fmla="*/ 1657107 h 1657107"/>
              <a:gd name="connsiteX254" fmla="*/ 2903320 w 11218359"/>
              <a:gd name="connsiteY254" fmla="*/ 1657107 h 1657107"/>
              <a:gd name="connsiteX255" fmla="*/ 2914760 w 11218359"/>
              <a:gd name="connsiteY255" fmla="*/ 1657107 h 1657107"/>
              <a:gd name="connsiteX256" fmla="*/ 2926199 w 11218359"/>
              <a:gd name="connsiteY256" fmla="*/ 1657107 h 1657107"/>
              <a:gd name="connsiteX257" fmla="*/ 2937639 w 11218359"/>
              <a:gd name="connsiteY257" fmla="*/ 1657107 h 1657107"/>
              <a:gd name="connsiteX258" fmla="*/ 2949078 w 11218359"/>
              <a:gd name="connsiteY258" fmla="*/ 1657107 h 1657107"/>
              <a:gd name="connsiteX259" fmla="*/ 2960518 w 11218359"/>
              <a:gd name="connsiteY259" fmla="*/ 1657107 h 1657107"/>
              <a:gd name="connsiteX260" fmla="*/ 2971957 w 11218359"/>
              <a:gd name="connsiteY260" fmla="*/ 1657107 h 1657107"/>
              <a:gd name="connsiteX261" fmla="*/ 2983397 w 11218359"/>
              <a:gd name="connsiteY261" fmla="*/ 1657107 h 1657107"/>
              <a:gd name="connsiteX262" fmla="*/ 2994837 w 11218359"/>
              <a:gd name="connsiteY262" fmla="*/ 1657107 h 1657107"/>
              <a:gd name="connsiteX263" fmla="*/ 3006276 w 11218359"/>
              <a:gd name="connsiteY263" fmla="*/ 1657107 h 1657107"/>
              <a:gd name="connsiteX264" fmla="*/ 3017715 w 11218359"/>
              <a:gd name="connsiteY264" fmla="*/ 1657107 h 1657107"/>
              <a:gd name="connsiteX265" fmla="*/ 3029155 w 11218359"/>
              <a:gd name="connsiteY265" fmla="*/ 1657107 h 1657107"/>
              <a:gd name="connsiteX266" fmla="*/ 3040594 w 11218359"/>
              <a:gd name="connsiteY266" fmla="*/ 1657107 h 1657107"/>
              <a:gd name="connsiteX267" fmla="*/ 3052034 w 11218359"/>
              <a:gd name="connsiteY267" fmla="*/ 1657107 h 1657107"/>
              <a:gd name="connsiteX268" fmla="*/ 3063474 w 11218359"/>
              <a:gd name="connsiteY268" fmla="*/ 1657107 h 1657107"/>
              <a:gd name="connsiteX269" fmla="*/ 3074913 w 11218359"/>
              <a:gd name="connsiteY269" fmla="*/ 1657107 h 1657107"/>
              <a:gd name="connsiteX270" fmla="*/ 3086352 w 11218359"/>
              <a:gd name="connsiteY270" fmla="*/ 1657107 h 1657107"/>
              <a:gd name="connsiteX271" fmla="*/ 3097792 w 11218359"/>
              <a:gd name="connsiteY271" fmla="*/ 1657107 h 1657107"/>
              <a:gd name="connsiteX272" fmla="*/ 3109232 w 11218359"/>
              <a:gd name="connsiteY272" fmla="*/ 1657107 h 1657107"/>
              <a:gd name="connsiteX273" fmla="*/ 3120671 w 11218359"/>
              <a:gd name="connsiteY273" fmla="*/ 1657107 h 1657107"/>
              <a:gd name="connsiteX274" fmla="*/ 3132111 w 11218359"/>
              <a:gd name="connsiteY274" fmla="*/ 1657107 h 1657107"/>
              <a:gd name="connsiteX275" fmla="*/ 3143550 w 11218359"/>
              <a:gd name="connsiteY275" fmla="*/ 1657107 h 1657107"/>
              <a:gd name="connsiteX276" fmla="*/ 3154990 w 11218359"/>
              <a:gd name="connsiteY276" fmla="*/ 1657107 h 1657107"/>
              <a:gd name="connsiteX277" fmla="*/ 3166429 w 11218359"/>
              <a:gd name="connsiteY277" fmla="*/ 1657107 h 1657107"/>
              <a:gd name="connsiteX278" fmla="*/ 3177869 w 11218359"/>
              <a:gd name="connsiteY278" fmla="*/ 1657107 h 1657107"/>
              <a:gd name="connsiteX279" fmla="*/ 3189308 w 11218359"/>
              <a:gd name="connsiteY279" fmla="*/ 1657107 h 1657107"/>
              <a:gd name="connsiteX280" fmla="*/ 3200748 w 11218359"/>
              <a:gd name="connsiteY280" fmla="*/ 1657107 h 1657107"/>
              <a:gd name="connsiteX281" fmla="*/ 3212187 w 11218359"/>
              <a:gd name="connsiteY281" fmla="*/ 1657107 h 1657107"/>
              <a:gd name="connsiteX282" fmla="*/ 3223627 w 11218359"/>
              <a:gd name="connsiteY282" fmla="*/ 1657107 h 1657107"/>
              <a:gd name="connsiteX283" fmla="*/ 3235066 w 11218359"/>
              <a:gd name="connsiteY283" fmla="*/ 1657107 h 1657107"/>
              <a:gd name="connsiteX284" fmla="*/ 3246501 w 11218359"/>
              <a:gd name="connsiteY284" fmla="*/ 1657107 h 1657107"/>
              <a:gd name="connsiteX285" fmla="*/ 3257945 w 11218359"/>
              <a:gd name="connsiteY285" fmla="*/ 1657107 h 1657107"/>
              <a:gd name="connsiteX286" fmla="*/ 3269385 w 11218359"/>
              <a:gd name="connsiteY286" fmla="*/ 1657107 h 1657107"/>
              <a:gd name="connsiteX287" fmla="*/ 3280825 w 11218359"/>
              <a:gd name="connsiteY287" fmla="*/ 1657107 h 1657107"/>
              <a:gd name="connsiteX288" fmla="*/ 3292264 w 11218359"/>
              <a:gd name="connsiteY288" fmla="*/ 1657107 h 1657107"/>
              <a:gd name="connsiteX289" fmla="*/ 3303699 w 11218359"/>
              <a:gd name="connsiteY289" fmla="*/ 1657107 h 1657107"/>
              <a:gd name="connsiteX290" fmla="*/ 3315143 w 11218359"/>
              <a:gd name="connsiteY290" fmla="*/ 1657107 h 1657107"/>
              <a:gd name="connsiteX291" fmla="*/ 3326578 w 11218359"/>
              <a:gd name="connsiteY291" fmla="*/ 1657107 h 1657107"/>
              <a:gd name="connsiteX292" fmla="*/ 3338017 w 11218359"/>
              <a:gd name="connsiteY292" fmla="*/ 1657107 h 1657107"/>
              <a:gd name="connsiteX293" fmla="*/ 3349457 w 11218359"/>
              <a:gd name="connsiteY293" fmla="*/ 1657107 h 1657107"/>
              <a:gd name="connsiteX294" fmla="*/ 3360896 w 11218359"/>
              <a:gd name="connsiteY294" fmla="*/ 1657107 h 1657107"/>
              <a:gd name="connsiteX295" fmla="*/ 3372336 w 11218359"/>
              <a:gd name="connsiteY295" fmla="*/ 1657107 h 1657107"/>
              <a:gd name="connsiteX296" fmla="*/ 3383776 w 11218359"/>
              <a:gd name="connsiteY296" fmla="*/ 1657107 h 1657107"/>
              <a:gd name="connsiteX297" fmla="*/ 3395215 w 11218359"/>
              <a:gd name="connsiteY297" fmla="*/ 1657107 h 1657107"/>
              <a:gd name="connsiteX298" fmla="*/ 3406654 w 11218359"/>
              <a:gd name="connsiteY298" fmla="*/ 1657107 h 1657107"/>
              <a:gd name="connsiteX299" fmla="*/ 3418094 w 11218359"/>
              <a:gd name="connsiteY299" fmla="*/ 1657107 h 1657107"/>
              <a:gd name="connsiteX300" fmla="*/ 3429534 w 11218359"/>
              <a:gd name="connsiteY300" fmla="*/ 1657107 h 1657107"/>
              <a:gd name="connsiteX301" fmla="*/ 3440973 w 11218359"/>
              <a:gd name="connsiteY301" fmla="*/ 1657107 h 1657107"/>
              <a:gd name="connsiteX302" fmla="*/ 3452413 w 11218359"/>
              <a:gd name="connsiteY302" fmla="*/ 1657107 h 1657107"/>
              <a:gd name="connsiteX303" fmla="*/ 3463852 w 11218359"/>
              <a:gd name="connsiteY303" fmla="*/ 1657107 h 1657107"/>
              <a:gd name="connsiteX304" fmla="*/ 3475292 w 11218359"/>
              <a:gd name="connsiteY304" fmla="*/ 1657107 h 1657107"/>
              <a:gd name="connsiteX305" fmla="*/ 3486731 w 11218359"/>
              <a:gd name="connsiteY305" fmla="*/ 1657107 h 1657107"/>
              <a:gd name="connsiteX306" fmla="*/ 3498171 w 11218359"/>
              <a:gd name="connsiteY306" fmla="*/ 1657107 h 1657107"/>
              <a:gd name="connsiteX307" fmla="*/ 3509610 w 11218359"/>
              <a:gd name="connsiteY307" fmla="*/ 1657107 h 1657107"/>
              <a:gd name="connsiteX308" fmla="*/ 3521050 w 11218359"/>
              <a:gd name="connsiteY308" fmla="*/ 1657107 h 1657107"/>
              <a:gd name="connsiteX309" fmla="*/ 3532489 w 11218359"/>
              <a:gd name="connsiteY309" fmla="*/ 1657107 h 1657107"/>
              <a:gd name="connsiteX310" fmla="*/ 3543929 w 11218359"/>
              <a:gd name="connsiteY310" fmla="*/ 1657107 h 1657107"/>
              <a:gd name="connsiteX311" fmla="*/ 3555368 w 11218359"/>
              <a:gd name="connsiteY311" fmla="*/ 1657107 h 1657107"/>
              <a:gd name="connsiteX312" fmla="*/ 3566808 w 11218359"/>
              <a:gd name="connsiteY312" fmla="*/ 1657107 h 1657107"/>
              <a:gd name="connsiteX313" fmla="*/ 3578247 w 11218359"/>
              <a:gd name="connsiteY313" fmla="*/ 1657107 h 1657107"/>
              <a:gd name="connsiteX314" fmla="*/ 3589687 w 11218359"/>
              <a:gd name="connsiteY314" fmla="*/ 1657107 h 1657107"/>
              <a:gd name="connsiteX315" fmla="*/ 3601127 w 11218359"/>
              <a:gd name="connsiteY315" fmla="*/ 1657107 h 1657107"/>
              <a:gd name="connsiteX316" fmla="*/ 3612566 w 11218359"/>
              <a:gd name="connsiteY316" fmla="*/ 1657107 h 1657107"/>
              <a:gd name="connsiteX317" fmla="*/ 3624005 w 11218359"/>
              <a:gd name="connsiteY317" fmla="*/ 1657107 h 1657107"/>
              <a:gd name="connsiteX318" fmla="*/ 3635445 w 11218359"/>
              <a:gd name="connsiteY318" fmla="*/ 1657107 h 1657107"/>
              <a:gd name="connsiteX319" fmla="*/ 3646885 w 11218359"/>
              <a:gd name="connsiteY319" fmla="*/ 1657107 h 1657107"/>
              <a:gd name="connsiteX320" fmla="*/ 3658324 w 11218359"/>
              <a:gd name="connsiteY320" fmla="*/ 1657107 h 1657107"/>
              <a:gd name="connsiteX321" fmla="*/ 3669764 w 11218359"/>
              <a:gd name="connsiteY321" fmla="*/ 1657107 h 1657107"/>
              <a:gd name="connsiteX322" fmla="*/ 3681203 w 11218359"/>
              <a:gd name="connsiteY322" fmla="*/ 1657107 h 1657107"/>
              <a:gd name="connsiteX323" fmla="*/ 3692643 w 11218359"/>
              <a:gd name="connsiteY323" fmla="*/ 1657107 h 1657107"/>
              <a:gd name="connsiteX324" fmla="*/ 3704082 w 11218359"/>
              <a:gd name="connsiteY324" fmla="*/ 1657107 h 1657107"/>
              <a:gd name="connsiteX325" fmla="*/ 3715522 w 11218359"/>
              <a:gd name="connsiteY325" fmla="*/ 1657107 h 1657107"/>
              <a:gd name="connsiteX326" fmla="*/ 3726961 w 11218359"/>
              <a:gd name="connsiteY326" fmla="*/ 1657107 h 1657107"/>
              <a:gd name="connsiteX327" fmla="*/ 3738401 w 11218359"/>
              <a:gd name="connsiteY327" fmla="*/ 1657107 h 1657107"/>
              <a:gd name="connsiteX328" fmla="*/ 3749840 w 11218359"/>
              <a:gd name="connsiteY328" fmla="*/ 1657107 h 1657107"/>
              <a:gd name="connsiteX329" fmla="*/ 3761280 w 11218359"/>
              <a:gd name="connsiteY329" fmla="*/ 1657107 h 1657107"/>
              <a:gd name="connsiteX330" fmla="*/ 3772719 w 11218359"/>
              <a:gd name="connsiteY330" fmla="*/ 1657107 h 1657107"/>
              <a:gd name="connsiteX331" fmla="*/ 3784154 w 11218359"/>
              <a:gd name="connsiteY331" fmla="*/ 1657107 h 1657107"/>
              <a:gd name="connsiteX332" fmla="*/ 3795598 w 11218359"/>
              <a:gd name="connsiteY332" fmla="*/ 1657107 h 1657107"/>
              <a:gd name="connsiteX333" fmla="*/ 3807033 w 11218359"/>
              <a:gd name="connsiteY333" fmla="*/ 1657107 h 1657107"/>
              <a:gd name="connsiteX334" fmla="*/ 3818473 w 11218359"/>
              <a:gd name="connsiteY334" fmla="*/ 1657107 h 1657107"/>
              <a:gd name="connsiteX335" fmla="*/ 3829917 w 11218359"/>
              <a:gd name="connsiteY335" fmla="*/ 1657107 h 1657107"/>
              <a:gd name="connsiteX336" fmla="*/ 3841352 w 11218359"/>
              <a:gd name="connsiteY336" fmla="*/ 1657107 h 1657107"/>
              <a:gd name="connsiteX337" fmla="*/ 3852791 w 11218359"/>
              <a:gd name="connsiteY337" fmla="*/ 1657107 h 1657107"/>
              <a:gd name="connsiteX338" fmla="*/ 3864231 w 11218359"/>
              <a:gd name="connsiteY338" fmla="*/ 1657107 h 1657107"/>
              <a:gd name="connsiteX339" fmla="*/ 3875670 w 11218359"/>
              <a:gd name="connsiteY339" fmla="*/ 1657107 h 1657107"/>
              <a:gd name="connsiteX340" fmla="*/ 3887110 w 11218359"/>
              <a:gd name="connsiteY340" fmla="*/ 1657107 h 1657107"/>
              <a:gd name="connsiteX341" fmla="*/ 3898549 w 11218359"/>
              <a:gd name="connsiteY341" fmla="*/ 1657107 h 1657107"/>
              <a:gd name="connsiteX342" fmla="*/ 3909989 w 11218359"/>
              <a:gd name="connsiteY342" fmla="*/ 1657107 h 1657107"/>
              <a:gd name="connsiteX343" fmla="*/ 3921447 w 11218359"/>
              <a:gd name="connsiteY343" fmla="*/ 1657107 h 1657107"/>
              <a:gd name="connsiteX344" fmla="*/ 3932878 w 11218359"/>
              <a:gd name="connsiteY344" fmla="*/ 1657107 h 1657107"/>
              <a:gd name="connsiteX345" fmla="*/ 3944307 w 11218359"/>
              <a:gd name="connsiteY345" fmla="*/ 1657107 h 1657107"/>
              <a:gd name="connsiteX346" fmla="*/ 3955737 w 11218359"/>
              <a:gd name="connsiteY346" fmla="*/ 1657107 h 1657107"/>
              <a:gd name="connsiteX347" fmla="*/ 3967167 w 11218359"/>
              <a:gd name="connsiteY347" fmla="*/ 1657107 h 1657107"/>
              <a:gd name="connsiteX348" fmla="*/ 3978645 w 11218359"/>
              <a:gd name="connsiteY348" fmla="*/ 1657107 h 1657107"/>
              <a:gd name="connsiteX349" fmla="*/ 3990075 w 11218359"/>
              <a:gd name="connsiteY349" fmla="*/ 1657107 h 1657107"/>
              <a:gd name="connsiteX350" fmla="*/ 4001505 w 11218359"/>
              <a:gd name="connsiteY350" fmla="*/ 1657107 h 1657107"/>
              <a:gd name="connsiteX351" fmla="*/ 4012935 w 11218359"/>
              <a:gd name="connsiteY351" fmla="*/ 1657107 h 1657107"/>
              <a:gd name="connsiteX352" fmla="*/ 4024365 w 11218359"/>
              <a:gd name="connsiteY352" fmla="*/ 1657107 h 1657107"/>
              <a:gd name="connsiteX353" fmla="*/ 4035843 w 11218359"/>
              <a:gd name="connsiteY353" fmla="*/ 1657107 h 1657107"/>
              <a:gd name="connsiteX354" fmla="*/ 4047273 w 11218359"/>
              <a:gd name="connsiteY354" fmla="*/ 1657107 h 1657107"/>
              <a:gd name="connsiteX355" fmla="*/ 4058702 w 11218359"/>
              <a:gd name="connsiteY355" fmla="*/ 1657107 h 1657107"/>
              <a:gd name="connsiteX356" fmla="*/ 4070133 w 11218359"/>
              <a:gd name="connsiteY356" fmla="*/ 1657107 h 1657107"/>
              <a:gd name="connsiteX357" fmla="*/ 4081563 w 11218359"/>
              <a:gd name="connsiteY357" fmla="*/ 1657107 h 1657107"/>
              <a:gd name="connsiteX358" fmla="*/ 4093040 w 11218359"/>
              <a:gd name="connsiteY358" fmla="*/ 1657107 h 1657107"/>
              <a:gd name="connsiteX359" fmla="*/ 4104471 w 11218359"/>
              <a:gd name="connsiteY359" fmla="*/ 1657107 h 1657107"/>
              <a:gd name="connsiteX360" fmla="*/ 4115900 w 11218359"/>
              <a:gd name="connsiteY360" fmla="*/ 1657107 h 1657107"/>
              <a:gd name="connsiteX361" fmla="*/ 4127330 w 11218359"/>
              <a:gd name="connsiteY361" fmla="*/ 1657107 h 1657107"/>
              <a:gd name="connsiteX362" fmla="*/ 4138760 w 11218359"/>
              <a:gd name="connsiteY362" fmla="*/ 1657107 h 1657107"/>
              <a:gd name="connsiteX363" fmla="*/ 4150238 w 11218359"/>
              <a:gd name="connsiteY363" fmla="*/ 1657107 h 1657107"/>
              <a:gd name="connsiteX364" fmla="*/ 4161668 w 11218359"/>
              <a:gd name="connsiteY364" fmla="*/ 1657107 h 1657107"/>
              <a:gd name="connsiteX365" fmla="*/ 4173098 w 11218359"/>
              <a:gd name="connsiteY365" fmla="*/ 1657107 h 1657107"/>
              <a:gd name="connsiteX366" fmla="*/ 4184528 w 11218359"/>
              <a:gd name="connsiteY366" fmla="*/ 1657107 h 1657107"/>
              <a:gd name="connsiteX367" fmla="*/ 4195958 w 11218359"/>
              <a:gd name="connsiteY367" fmla="*/ 1657107 h 1657107"/>
              <a:gd name="connsiteX368" fmla="*/ 4207436 w 11218359"/>
              <a:gd name="connsiteY368" fmla="*/ 1657107 h 1657107"/>
              <a:gd name="connsiteX369" fmla="*/ 4218865 w 11218359"/>
              <a:gd name="connsiteY369" fmla="*/ 1657107 h 1657107"/>
              <a:gd name="connsiteX370" fmla="*/ 4230296 w 11218359"/>
              <a:gd name="connsiteY370" fmla="*/ 1657107 h 1657107"/>
              <a:gd name="connsiteX371" fmla="*/ 4241726 w 11218359"/>
              <a:gd name="connsiteY371" fmla="*/ 1657107 h 1657107"/>
              <a:gd name="connsiteX372" fmla="*/ 4253156 w 11218359"/>
              <a:gd name="connsiteY372" fmla="*/ 1657107 h 1657107"/>
              <a:gd name="connsiteX373" fmla="*/ 4264634 w 11218359"/>
              <a:gd name="connsiteY373" fmla="*/ 1657107 h 1657107"/>
              <a:gd name="connsiteX374" fmla="*/ 4276063 w 11218359"/>
              <a:gd name="connsiteY374" fmla="*/ 1657107 h 1657107"/>
              <a:gd name="connsiteX375" fmla="*/ 4287493 w 11218359"/>
              <a:gd name="connsiteY375" fmla="*/ 1657107 h 1657107"/>
              <a:gd name="connsiteX376" fmla="*/ 4298923 w 11218359"/>
              <a:gd name="connsiteY376" fmla="*/ 1657107 h 1657107"/>
              <a:gd name="connsiteX377" fmla="*/ 4310353 w 11218359"/>
              <a:gd name="connsiteY377" fmla="*/ 1657107 h 1657107"/>
              <a:gd name="connsiteX378" fmla="*/ 4321831 w 11218359"/>
              <a:gd name="connsiteY378" fmla="*/ 1657107 h 1657107"/>
              <a:gd name="connsiteX379" fmla="*/ 4333261 w 11218359"/>
              <a:gd name="connsiteY379" fmla="*/ 1657107 h 1657107"/>
              <a:gd name="connsiteX380" fmla="*/ 4344691 w 11218359"/>
              <a:gd name="connsiteY380" fmla="*/ 1657107 h 1657107"/>
              <a:gd name="connsiteX381" fmla="*/ 4356121 w 11218359"/>
              <a:gd name="connsiteY381" fmla="*/ 1657107 h 1657107"/>
              <a:gd name="connsiteX382" fmla="*/ 4367551 w 11218359"/>
              <a:gd name="connsiteY382" fmla="*/ 1657107 h 1657107"/>
              <a:gd name="connsiteX383" fmla="*/ 4379028 w 11218359"/>
              <a:gd name="connsiteY383" fmla="*/ 1657107 h 1657107"/>
              <a:gd name="connsiteX384" fmla="*/ 4390458 w 11218359"/>
              <a:gd name="connsiteY384" fmla="*/ 1657107 h 1657107"/>
              <a:gd name="connsiteX385" fmla="*/ 4401889 w 11218359"/>
              <a:gd name="connsiteY385" fmla="*/ 1657107 h 1657107"/>
              <a:gd name="connsiteX386" fmla="*/ 4413319 w 11218359"/>
              <a:gd name="connsiteY386" fmla="*/ 1657107 h 1657107"/>
              <a:gd name="connsiteX387" fmla="*/ 4424749 w 11218359"/>
              <a:gd name="connsiteY387" fmla="*/ 1657107 h 1657107"/>
              <a:gd name="connsiteX388" fmla="*/ 4436226 w 11218359"/>
              <a:gd name="connsiteY388" fmla="*/ 1657107 h 1657107"/>
              <a:gd name="connsiteX389" fmla="*/ 4447656 w 11218359"/>
              <a:gd name="connsiteY389" fmla="*/ 1657107 h 1657107"/>
              <a:gd name="connsiteX390" fmla="*/ 4459086 w 11218359"/>
              <a:gd name="connsiteY390" fmla="*/ 1657107 h 1657107"/>
              <a:gd name="connsiteX391" fmla="*/ 4470516 w 11218359"/>
              <a:gd name="connsiteY391" fmla="*/ 1657107 h 1657107"/>
              <a:gd name="connsiteX392" fmla="*/ 4481946 w 11218359"/>
              <a:gd name="connsiteY392" fmla="*/ 1657107 h 1657107"/>
              <a:gd name="connsiteX393" fmla="*/ 4493424 w 11218359"/>
              <a:gd name="connsiteY393" fmla="*/ 1657107 h 1657107"/>
              <a:gd name="connsiteX394" fmla="*/ 4504854 w 11218359"/>
              <a:gd name="connsiteY394" fmla="*/ 1657107 h 1657107"/>
              <a:gd name="connsiteX395" fmla="*/ 4516284 w 11218359"/>
              <a:gd name="connsiteY395" fmla="*/ 1657107 h 1657107"/>
              <a:gd name="connsiteX396" fmla="*/ 4527714 w 11218359"/>
              <a:gd name="connsiteY396" fmla="*/ 1657107 h 1657107"/>
              <a:gd name="connsiteX397" fmla="*/ 4539144 w 11218359"/>
              <a:gd name="connsiteY397" fmla="*/ 1657107 h 1657107"/>
              <a:gd name="connsiteX398" fmla="*/ 4550621 w 11218359"/>
              <a:gd name="connsiteY398" fmla="*/ 1657107 h 1657107"/>
              <a:gd name="connsiteX399" fmla="*/ 4562051 w 11218359"/>
              <a:gd name="connsiteY399" fmla="*/ 1657107 h 1657107"/>
              <a:gd name="connsiteX400" fmla="*/ 4573482 w 11218359"/>
              <a:gd name="connsiteY400" fmla="*/ 1657107 h 1657107"/>
              <a:gd name="connsiteX401" fmla="*/ 4584912 w 11218359"/>
              <a:gd name="connsiteY401" fmla="*/ 1657107 h 1657107"/>
              <a:gd name="connsiteX402" fmla="*/ 4596341 w 11218359"/>
              <a:gd name="connsiteY402" fmla="*/ 1657107 h 1657107"/>
              <a:gd name="connsiteX403" fmla="*/ 4607771 w 11218359"/>
              <a:gd name="connsiteY403" fmla="*/ 1657107 h 1657107"/>
              <a:gd name="connsiteX404" fmla="*/ 4619249 w 11218359"/>
              <a:gd name="connsiteY404" fmla="*/ 1657107 h 1657107"/>
              <a:gd name="connsiteX405" fmla="*/ 4630679 w 11218359"/>
              <a:gd name="connsiteY405" fmla="*/ 1657107 h 1657107"/>
              <a:gd name="connsiteX406" fmla="*/ 4642109 w 11218359"/>
              <a:gd name="connsiteY406" fmla="*/ 1657107 h 1657107"/>
              <a:gd name="connsiteX407" fmla="*/ 4653539 w 11218359"/>
              <a:gd name="connsiteY407" fmla="*/ 1657107 h 1657107"/>
              <a:gd name="connsiteX408" fmla="*/ 4664969 w 11218359"/>
              <a:gd name="connsiteY408" fmla="*/ 1657107 h 1657107"/>
              <a:gd name="connsiteX409" fmla="*/ 4676447 w 11218359"/>
              <a:gd name="connsiteY409" fmla="*/ 1657107 h 1657107"/>
              <a:gd name="connsiteX410" fmla="*/ 4687877 w 11218359"/>
              <a:gd name="connsiteY410" fmla="*/ 1657107 h 1657107"/>
              <a:gd name="connsiteX411" fmla="*/ 4699306 w 11218359"/>
              <a:gd name="connsiteY411" fmla="*/ 1657107 h 1657107"/>
              <a:gd name="connsiteX412" fmla="*/ 4710737 w 11218359"/>
              <a:gd name="connsiteY412" fmla="*/ 1657107 h 1657107"/>
              <a:gd name="connsiteX413" fmla="*/ 4722167 w 11218359"/>
              <a:gd name="connsiteY413" fmla="*/ 1657107 h 1657107"/>
              <a:gd name="connsiteX414" fmla="*/ 4733644 w 11218359"/>
              <a:gd name="connsiteY414" fmla="*/ 1657107 h 1657107"/>
              <a:gd name="connsiteX415" fmla="*/ 4745075 w 11218359"/>
              <a:gd name="connsiteY415" fmla="*/ 1657107 h 1657107"/>
              <a:gd name="connsiteX416" fmla="*/ 4756504 w 11218359"/>
              <a:gd name="connsiteY416" fmla="*/ 1657107 h 1657107"/>
              <a:gd name="connsiteX417" fmla="*/ 4767934 w 11218359"/>
              <a:gd name="connsiteY417" fmla="*/ 1657107 h 1657107"/>
              <a:gd name="connsiteX418" fmla="*/ 4779364 w 11218359"/>
              <a:gd name="connsiteY418" fmla="*/ 1657107 h 1657107"/>
              <a:gd name="connsiteX419" fmla="*/ 4790842 w 11218359"/>
              <a:gd name="connsiteY419" fmla="*/ 1657107 h 1657107"/>
              <a:gd name="connsiteX420" fmla="*/ 4802272 w 11218359"/>
              <a:gd name="connsiteY420" fmla="*/ 1657107 h 1657107"/>
              <a:gd name="connsiteX421" fmla="*/ 4813702 w 11218359"/>
              <a:gd name="connsiteY421" fmla="*/ 1657107 h 1657107"/>
              <a:gd name="connsiteX422" fmla="*/ 4825132 w 11218359"/>
              <a:gd name="connsiteY422" fmla="*/ 1657107 h 1657107"/>
              <a:gd name="connsiteX423" fmla="*/ 4836562 w 11218359"/>
              <a:gd name="connsiteY423" fmla="*/ 1657107 h 1657107"/>
              <a:gd name="connsiteX424" fmla="*/ 4848040 w 11218359"/>
              <a:gd name="connsiteY424" fmla="*/ 1657107 h 1657107"/>
              <a:gd name="connsiteX425" fmla="*/ 4859469 w 11218359"/>
              <a:gd name="connsiteY425" fmla="*/ 1657107 h 1657107"/>
              <a:gd name="connsiteX426" fmla="*/ 4870899 w 11218359"/>
              <a:gd name="connsiteY426" fmla="*/ 1657107 h 1657107"/>
              <a:gd name="connsiteX427" fmla="*/ 4882330 w 11218359"/>
              <a:gd name="connsiteY427" fmla="*/ 1657107 h 1657107"/>
              <a:gd name="connsiteX428" fmla="*/ 4893760 w 11218359"/>
              <a:gd name="connsiteY428" fmla="*/ 1657107 h 1657107"/>
              <a:gd name="connsiteX429" fmla="*/ 4905237 w 11218359"/>
              <a:gd name="connsiteY429" fmla="*/ 1657107 h 1657107"/>
              <a:gd name="connsiteX430" fmla="*/ 4916667 w 11218359"/>
              <a:gd name="connsiteY430" fmla="*/ 1657107 h 1657107"/>
              <a:gd name="connsiteX431" fmla="*/ 4928097 w 11218359"/>
              <a:gd name="connsiteY431" fmla="*/ 1657107 h 1657107"/>
              <a:gd name="connsiteX432" fmla="*/ 4939527 w 11218359"/>
              <a:gd name="connsiteY432" fmla="*/ 1657107 h 1657107"/>
              <a:gd name="connsiteX433" fmla="*/ 4950957 w 11218359"/>
              <a:gd name="connsiteY433" fmla="*/ 1657107 h 1657107"/>
              <a:gd name="connsiteX434" fmla="*/ 4962435 w 11218359"/>
              <a:gd name="connsiteY434" fmla="*/ 1657107 h 1657107"/>
              <a:gd name="connsiteX435" fmla="*/ 4973865 w 11218359"/>
              <a:gd name="connsiteY435" fmla="*/ 1657107 h 1657107"/>
              <a:gd name="connsiteX436" fmla="*/ 4985295 w 11218359"/>
              <a:gd name="connsiteY436" fmla="*/ 1657107 h 1657107"/>
              <a:gd name="connsiteX437" fmla="*/ 4996725 w 11218359"/>
              <a:gd name="connsiteY437" fmla="*/ 1657107 h 1657107"/>
              <a:gd name="connsiteX438" fmla="*/ 5008155 w 11218359"/>
              <a:gd name="connsiteY438" fmla="*/ 1657107 h 1657107"/>
              <a:gd name="connsiteX439" fmla="*/ 5019632 w 11218359"/>
              <a:gd name="connsiteY439" fmla="*/ 1657107 h 1657107"/>
              <a:gd name="connsiteX440" fmla="*/ 5031062 w 11218359"/>
              <a:gd name="connsiteY440" fmla="*/ 1657107 h 1657107"/>
              <a:gd name="connsiteX441" fmla="*/ 5042492 w 11218359"/>
              <a:gd name="connsiteY441" fmla="*/ 1657107 h 1657107"/>
              <a:gd name="connsiteX442" fmla="*/ 5053923 w 11218359"/>
              <a:gd name="connsiteY442" fmla="*/ 1657107 h 1657107"/>
              <a:gd name="connsiteX443" fmla="*/ 5065353 w 11218359"/>
              <a:gd name="connsiteY443" fmla="*/ 1657107 h 1657107"/>
              <a:gd name="connsiteX444" fmla="*/ 5076830 w 11218359"/>
              <a:gd name="connsiteY444" fmla="*/ 1657107 h 1657107"/>
              <a:gd name="connsiteX445" fmla="*/ 5088260 w 11218359"/>
              <a:gd name="connsiteY445" fmla="*/ 1657107 h 1657107"/>
              <a:gd name="connsiteX446" fmla="*/ 5099690 w 11218359"/>
              <a:gd name="connsiteY446" fmla="*/ 1657107 h 1657107"/>
              <a:gd name="connsiteX447" fmla="*/ 5111120 w 11218359"/>
              <a:gd name="connsiteY447" fmla="*/ 1657107 h 1657107"/>
              <a:gd name="connsiteX448" fmla="*/ 5122550 w 11218359"/>
              <a:gd name="connsiteY448" fmla="*/ 1657107 h 1657107"/>
              <a:gd name="connsiteX449" fmla="*/ 5134028 w 11218359"/>
              <a:gd name="connsiteY449" fmla="*/ 1657107 h 1657107"/>
              <a:gd name="connsiteX450" fmla="*/ 5145458 w 11218359"/>
              <a:gd name="connsiteY450" fmla="*/ 1657107 h 1657107"/>
              <a:gd name="connsiteX451" fmla="*/ 5156888 w 11218359"/>
              <a:gd name="connsiteY451" fmla="*/ 1657107 h 1657107"/>
              <a:gd name="connsiteX452" fmla="*/ 5168318 w 11218359"/>
              <a:gd name="connsiteY452" fmla="*/ 1657107 h 1657107"/>
              <a:gd name="connsiteX453" fmla="*/ 5179747 w 11218359"/>
              <a:gd name="connsiteY453" fmla="*/ 1657107 h 1657107"/>
              <a:gd name="connsiteX454" fmla="*/ 5191225 w 11218359"/>
              <a:gd name="connsiteY454" fmla="*/ 1657107 h 1657107"/>
              <a:gd name="connsiteX455" fmla="*/ 5202655 w 11218359"/>
              <a:gd name="connsiteY455" fmla="*/ 1657107 h 1657107"/>
              <a:gd name="connsiteX456" fmla="*/ 5214085 w 11218359"/>
              <a:gd name="connsiteY456" fmla="*/ 1657107 h 1657107"/>
              <a:gd name="connsiteX457" fmla="*/ 5225515 w 11218359"/>
              <a:gd name="connsiteY457" fmla="*/ 1657107 h 1657107"/>
              <a:gd name="connsiteX458" fmla="*/ 5236945 w 11218359"/>
              <a:gd name="connsiteY458" fmla="*/ 1657107 h 1657107"/>
              <a:gd name="connsiteX459" fmla="*/ 5248423 w 11218359"/>
              <a:gd name="connsiteY459" fmla="*/ 1657107 h 1657107"/>
              <a:gd name="connsiteX460" fmla="*/ 5259853 w 11218359"/>
              <a:gd name="connsiteY460" fmla="*/ 1657107 h 1657107"/>
              <a:gd name="connsiteX461" fmla="*/ 5271283 w 11218359"/>
              <a:gd name="connsiteY461" fmla="*/ 1657107 h 1657107"/>
              <a:gd name="connsiteX462" fmla="*/ 5282713 w 11218359"/>
              <a:gd name="connsiteY462" fmla="*/ 1657107 h 1657107"/>
              <a:gd name="connsiteX463" fmla="*/ 5294143 w 11218359"/>
              <a:gd name="connsiteY463" fmla="*/ 1657107 h 1657107"/>
              <a:gd name="connsiteX464" fmla="*/ 5305621 w 11218359"/>
              <a:gd name="connsiteY464" fmla="*/ 1657107 h 1657107"/>
              <a:gd name="connsiteX465" fmla="*/ 5317051 w 11218359"/>
              <a:gd name="connsiteY465" fmla="*/ 1657107 h 1657107"/>
              <a:gd name="connsiteX466" fmla="*/ 5328481 w 11218359"/>
              <a:gd name="connsiteY466" fmla="*/ 1657107 h 1657107"/>
              <a:gd name="connsiteX467" fmla="*/ 5339910 w 11218359"/>
              <a:gd name="connsiteY467" fmla="*/ 1657107 h 1657107"/>
              <a:gd name="connsiteX468" fmla="*/ 5351340 w 11218359"/>
              <a:gd name="connsiteY468" fmla="*/ 1657107 h 1657107"/>
              <a:gd name="connsiteX469" fmla="*/ 5362818 w 11218359"/>
              <a:gd name="connsiteY469" fmla="*/ 1657107 h 1657107"/>
              <a:gd name="connsiteX470" fmla="*/ 5374248 w 11218359"/>
              <a:gd name="connsiteY470" fmla="*/ 1657107 h 1657107"/>
              <a:gd name="connsiteX471" fmla="*/ 5385678 w 11218359"/>
              <a:gd name="connsiteY471" fmla="*/ 1657107 h 1657107"/>
              <a:gd name="connsiteX472" fmla="*/ 5397108 w 11218359"/>
              <a:gd name="connsiteY472" fmla="*/ 1657107 h 1657107"/>
              <a:gd name="connsiteX473" fmla="*/ 5408538 w 11218359"/>
              <a:gd name="connsiteY473" fmla="*/ 1657107 h 1657107"/>
              <a:gd name="connsiteX474" fmla="*/ 5420016 w 11218359"/>
              <a:gd name="connsiteY474" fmla="*/ 1657107 h 1657107"/>
              <a:gd name="connsiteX475" fmla="*/ 5431446 w 11218359"/>
              <a:gd name="connsiteY475" fmla="*/ 1657107 h 1657107"/>
              <a:gd name="connsiteX476" fmla="*/ 5442876 w 11218359"/>
              <a:gd name="connsiteY476" fmla="*/ 1657107 h 1657107"/>
              <a:gd name="connsiteX477" fmla="*/ 5454306 w 11218359"/>
              <a:gd name="connsiteY477" fmla="*/ 1657107 h 1657107"/>
              <a:gd name="connsiteX478" fmla="*/ 5465736 w 11218359"/>
              <a:gd name="connsiteY478" fmla="*/ 1657107 h 1657107"/>
              <a:gd name="connsiteX479" fmla="*/ 5477214 w 11218359"/>
              <a:gd name="connsiteY479" fmla="*/ 1657107 h 1657107"/>
              <a:gd name="connsiteX480" fmla="*/ 5488643 w 11218359"/>
              <a:gd name="connsiteY480" fmla="*/ 1657107 h 1657107"/>
              <a:gd name="connsiteX481" fmla="*/ 5500073 w 11218359"/>
              <a:gd name="connsiteY481" fmla="*/ 1657107 h 1657107"/>
              <a:gd name="connsiteX482" fmla="*/ 5511503 w 11218359"/>
              <a:gd name="connsiteY482" fmla="*/ 1657107 h 1657107"/>
              <a:gd name="connsiteX483" fmla="*/ 5522933 w 11218359"/>
              <a:gd name="connsiteY483" fmla="*/ 1657107 h 1657107"/>
              <a:gd name="connsiteX484" fmla="*/ 5534411 w 11218359"/>
              <a:gd name="connsiteY484" fmla="*/ 1657107 h 1657107"/>
              <a:gd name="connsiteX485" fmla="*/ 5545841 w 11218359"/>
              <a:gd name="connsiteY485" fmla="*/ 1657107 h 1657107"/>
              <a:gd name="connsiteX486" fmla="*/ 5557271 w 11218359"/>
              <a:gd name="connsiteY486" fmla="*/ 1657107 h 1657107"/>
              <a:gd name="connsiteX487" fmla="*/ 5568701 w 11218359"/>
              <a:gd name="connsiteY487" fmla="*/ 1657107 h 1657107"/>
              <a:gd name="connsiteX488" fmla="*/ 5580131 w 11218359"/>
              <a:gd name="connsiteY488" fmla="*/ 1657107 h 1657107"/>
              <a:gd name="connsiteX489" fmla="*/ 5591609 w 11218359"/>
              <a:gd name="connsiteY489" fmla="*/ 1657107 h 1657107"/>
              <a:gd name="connsiteX490" fmla="*/ 5603038 w 11218359"/>
              <a:gd name="connsiteY490" fmla="*/ 1657107 h 1657107"/>
              <a:gd name="connsiteX491" fmla="*/ 5614469 w 11218359"/>
              <a:gd name="connsiteY491" fmla="*/ 1657107 h 1657107"/>
              <a:gd name="connsiteX492" fmla="*/ 5625899 w 11218359"/>
              <a:gd name="connsiteY492" fmla="*/ 1657107 h 1657107"/>
              <a:gd name="connsiteX493" fmla="*/ 5637329 w 11218359"/>
              <a:gd name="connsiteY493" fmla="*/ 1657107 h 1657107"/>
              <a:gd name="connsiteX494" fmla="*/ 5648759 w 11218359"/>
              <a:gd name="connsiteY494" fmla="*/ 1657107 h 1657107"/>
              <a:gd name="connsiteX495" fmla="*/ 5660236 w 11218359"/>
              <a:gd name="connsiteY495" fmla="*/ 1657107 h 1657107"/>
              <a:gd name="connsiteX496" fmla="*/ 5671666 w 11218359"/>
              <a:gd name="connsiteY496" fmla="*/ 1657107 h 1657107"/>
              <a:gd name="connsiteX497" fmla="*/ 5683096 w 11218359"/>
              <a:gd name="connsiteY497" fmla="*/ 1657107 h 1657107"/>
              <a:gd name="connsiteX498" fmla="*/ 5694526 w 11218359"/>
              <a:gd name="connsiteY498" fmla="*/ 1657107 h 1657107"/>
              <a:gd name="connsiteX499" fmla="*/ 5705956 w 11218359"/>
              <a:gd name="connsiteY499" fmla="*/ 1657107 h 1657107"/>
              <a:gd name="connsiteX500" fmla="*/ 5717434 w 11218359"/>
              <a:gd name="connsiteY500" fmla="*/ 1657107 h 1657107"/>
              <a:gd name="connsiteX501" fmla="*/ 5728864 w 11218359"/>
              <a:gd name="connsiteY501" fmla="*/ 1657107 h 1657107"/>
              <a:gd name="connsiteX502" fmla="*/ 5740294 w 11218359"/>
              <a:gd name="connsiteY502" fmla="*/ 1657107 h 1657107"/>
              <a:gd name="connsiteX503" fmla="*/ 5751724 w 11218359"/>
              <a:gd name="connsiteY503" fmla="*/ 1657107 h 1657107"/>
              <a:gd name="connsiteX504" fmla="*/ 5763154 w 11218359"/>
              <a:gd name="connsiteY504" fmla="*/ 1657107 h 1657107"/>
              <a:gd name="connsiteX505" fmla="*/ 5774631 w 11218359"/>
              <a:gd name="connsiteY505" fmla="*/ 1657107 h 1657107"/>
              <a:gd name="connsiteX506" fmla="*/ 5786062 w 11218359"/>
              <a:gd name="connsiteY506" fmla="*/ 1657107 h 1657107"/>
              <a:gd name="connsiteX507" fmla="*/ 5797492 w 11218359"/>
              <a:gd name="connsiteY507" fmla="*/ 1657107 h 1657107"/>
              <a:gd name="connsiteX508" fmla="*/ 5808921 w 11218359"/>
              <a:gd name="connsiteY508" fmla="*/ 1657107 h 1657107"/>
              <a:gd name="connsiteX509" fmla="*/ 5820351 w 11218359"/>
              <a:gd name="connsiteY509" fmla="*/ 1657107 h 1657107"/>
              <a:gd name="connsiteX510" fmla="*/ 5831829 w 11218359"/>
              <a:gd name="connsiteY510" fmla="*/ 1657107 h 1657107"/>
              <a:gd name="connsiteX511" fmla="*/ 5843259 w 11218359"/>
              <a:gd name="connsiteY511" fmla="*/ 1657107 h 1657107"/>
              <a:gd name="connsiteX512" fmla="*/ 5854689 w 11218359"/>
              <a:gd name="connsiteY512" fmla="*/ 1657107 h 1657107"/>
              <a:gd name="connsiteX513" fmla="*/ 5866119 w 11218359"/>
              <a:gd name="connsiteY513" fmla="*/ 1657107 h 1657107"/>
              <a:gd name="connsiteX514" fmla="*/ 5877549 w 11218359"/>
              <a:gd name="connsiteY514" fmla="*/ 1657107 h 1657107"/>
              <a:gd name="connsiteX515" fmla="*/ 5889027 w 11218359"/>
              <a:gd name="connsiteY515" fmla="*/ 1657107 h 1657107"/>
              <a:gd name="connsiteX516" fmla="*/ 5900457 w 11218359"/>
              <a:gd name="connsiteY516" fmla="*/ 1657107 h 1657107"/>
              <a:gd name="connsiteX517" fmla="*/ 5911887 w 11218359"/>
              <a:gd name="connsiteY517" fmla="*/ 1657107 h 1657107"/>
              <a:gd name="connsiteX518" fmla="*/ 5923317 w 11218359"/>
              <a:gd name="connsiteY518" fmla="*/ 1657107 h 1657107"/>
              <a:gd name="connsiteX519" fmla="*/ 5934747 w 11218359"/>
              <a:gd name="connsiteY519" fmla="*/ 1657107 h 1657107"/>
              <a:gd name="connsiteX520" fmla="*/ 5946225 w 11218359"/>
              <a:gd name="connsiteY520" fmla="*/ 1657107 h 1657107"/>
              <a:gd name="connsiteX521" fmla="*/ 5957655 w 11218359"/>
              <a:gd name="connsiteY521" fmla="*/ 1657107 h 1657107"/>
              <a:gd name="connsiteX522" fmla="*/ 5969084 w 11218359"/>
              <a:gd name="connsiteY522" fmla="*/ 1657107 h 1657107"/>
              <a:gd name="connsiteX523" fmla="*/ 5980514 w 11218359"/>
              <a:gd name="connsiteY523" fmla="*/ 1267997 h 1657107"/>
              <a:gd name="connsiteX524" fmla="*/ 5991944 w 11218359"/>
              <a:gd name="connsiteY524" fmla="*/ 506297 h 1657107"/>
              <a:gd name="connsiteX525" fmla="*/ 6003422 w 11218359"/>
              <a:gd name="connsiteY525" fmla="*/ 784231 h 1657107"/>
              <a:gd name="connsiteX526" fmla="*/ 6014852 w 11218359"/>
              <a:gd name="connsiteY526" fmla="*/ 734654 h 1657107"/>
              <a:gd name="connsiteX527" fmla="*/ 6026282 w 11218359"/>
              <a:gd name="connsiteY527" fmla="*/ 0 h 1657107"/>
              <a:gd name="connsiteX528" fmla="*/ 6037712 w 11218359"/>
              <a:gd name="connsiteY528" fmla="*/ 78123 h 1657107"/>
              <a:gd name="connsiteX529" fmla="*/ 6049142 w 11218359"/>
              <a:gd name="connsiteY529" fmla="*/ 449209 h 1657107"/>
              <a:gd name="connsiteX530" fmla="*/ 6060620 w 11218359"/>
              <a:gd name="connsiteY530" fmla="*/ 117186 h 1657107"/>
              <a:gd name="connsiteX531" fmla="*/ 6072049 w 11218359"/>
              <a:gd name="connsiteY531" fmla="*/ 217842 h 1657107"/>
              <a:gd name="connsiteX532" fmla="*/ 6083480 w 11218359"/>
              <a:gd name="connsiteY532" fmla="*/ 659540 h 1657107"/>
              <a:gd name="connsiteX533" fmla="*/ 6094910 w 11218359"/>
              <a:gd name="connsiteY533" fmla="*/ 650524 h 1657107"/>
              <a:gd name="connsiteX534" fmla="*/ 6106340 w 11218359"/>
              <a:gd name="connsiteY534" fmla="*/ 464229 h 1657107"/>
              <a:gd name="connsiteX535" fmla="*/ 6117818 w 11218359"/>
              <a:gd name="connsiteY535" fmla="*/ 1496354 h 1657107"/>
              <a:gd name="connsiteX536" fmla="*/ 6129247 w 11218359"/>
              <a:gd name="connsiteY536" fmla="*/ 1648092 h 1657107"/>
              <a:gd name="connsiteX537" fmla="*/ 6140677 w 11218359"/>
              <a:gd name="connsiteY537" fmla="*/ 1657107 h 1657107"/>
              <a:gd name="connsiteX538" fmla="*/ 6152107 w 11218359"/>
              <a:gd name="connsiteY538" fmla="*/ 1657107 h 1657107"/>
              <a:gd name="connsiteX539" fmla="*/ 6163537 w 11218359"/>
              <a:gd name="connsiteY539" fmla="*/ 1657107 h 1657107"/>
              <a:gd name="connsiteX540" fmla="*/ 6175015 w 11218359"/>
              <a:gd name="connsiteY540" fmla="*/ 1657107 h 1657107"/>
              <a:gd name="connsiteX541" fmla="*/ 6186445 w 11218359"/>
              <a:gd name="connsiteY541" fmla="*/ 1657107 h 1657107"/>
              <a:gd name="connsiteX542" fmla="*/ 6197875 w 11218359"/>
              <a:gd name="connsiteY542" fmla="*/ 1657107 h 1657107"/>
              <a:gd name="connsiteX543" fmla="*/ 6209305 w 11218359"/>
              <a:gd name="connsiteY543" fmla="*/ 1657107 h 1657107"/>
              <a:gd name="connsiteX544" fmla="*/ 6220735 w 11218359"/>
              <a:gd name="connsiteY544" fmla="*/ 1657107 h 1657107"/>
              <a:gd name="connsiteX545" fmla="*/ 6232212 w 11218359"/>
              <a:gd name="connsiteY545" fmla="*/ 1657107 h 1657107"/>
              <a:gd name="connsiteX546" fmla="*/ 6243642 w 11218359"/>
              <a:gd name="connsiteY546" fmla="*/ 1657107 h 1657107"/>
              <a:gd name="connsiteX547" fmla="*/ 6255073 w 11218359"/>
              <a:gd name="connsiteY547" fmla="*/ 1657107 h 1657107"/>
              <a:gd name="connsiteX548" fmla="*/ 6266503 w 11218359"/>
              <a:gd name="connsiteY548" fmla="*/ 1657107 h 1657107"/>
              <a:gd name="connsiteX549" fmla="*/ 6277933 w 11218359"/>
              <a:gd name="connsiteY549" fmla="*/ 1657107 h 1657107"/>
              <a:gd name="connsiteX550" fmla="*/ 6289410 w 11218359"/>
              <a:gd name="connsiteY550" fmla="*/ 1657107 h 1657107"/>
              <a:gd name="connsiteX551" fmla="*/ 6300840 w 11218359"/>
              <a:gd name="connsiteY551" fmla="*/ 1657107 h 1657107"/>
              <a:gd name="connsiteX552" fmla="*/ 6312270 w 11218359"/>
              <a:gd name="connsiteY552" fmla="*/ 1657107 h 1657107"/>
              <a:gd name="connsiteX553" fmla="*/ 6323700 w 11218359"/>
              <a:gd name="connsiteY553" fmla="*/ 1657107 h 1657107"/>
              <a:gd name="connsiteX554" fmla="*/ 6335130 w 11218359"/>
              <a:gd name="connsiteY554" fmla="*/ 1657107 h 1657107"/>
              <a:gd name="connsiteX555" fmla="*/ 6346608 w 11218359"/>
              <a:gd name="connsiteY555" fmla="*/ 1657107 h 1657107"/>
              <a:gd name="connsiteX556" fmla="*/ 6358038 w 11218359"/>
              <a:gd name="connsiteY556" fmla="*/ 1657107 h 1657107"/>
              <a:gd name="connsiteX557" fmla="*/ 6369468 w 11218359"/>
              <a:gd name="connsiteY557" fmla="*/ 1657107 h 1657107"/>
              <a:gd name="connsiteX558" fmla="*/ 6380898 w 11218359"/>
              <a:gd name="connsiteY558" fmla="*/ 1657107 h 1657107"/>
              <a:gd name="connsiteX559" fmla="*/ 6392328 w 11218359"/>
              <a:gd name="connsiteY559" fmla="*/ 1657107 h 1657107"/>
              <a:gd name="connsiteX560" fmla="*/ 6403805 w 11218359"/>
              <a:gd name="connsiteY560" fmla="*/ 1657107 h 1657107"/>
              <a:gd name="connsiteX561" fmla="*/ 6415235 w 11218359"/>
              <a:gd name="connsiteY561" fmla="*/ 1657107 h 1657107"/>
              <a:gd name="connsiteX562" fmla="*/ 6426666 w 11218359"/>
              <a:gd name="connsiteY562" fmla="*/ 1657107 h 1657107"/>
              <a:gd name="connsiteX563" fmla="*/ 6438096 w 11218359"/>
              <a:gd name="connsiteY563" fmla="*/ 1657107 h 1657107"/>
              <a:gd name="connsiteX564" fmla="*/ 6449525 w 11218359"/>
              <a:gd name="connsiteY564" fmla="*/ 1657107 h 1657107"/>
              <a:gd name="connsiteX565" fmla="*/ 6461003 w 11218359"/>
              <a:gd name="connsiteY565" fmla="*/ 1657107 h 1657107"/>
              <a:gd name="connsiteX566" fmla="*/ 6472433 w 11218359"/>
              <a:gd name="connsiteY566" fmla="*/ 1657107 h 1657107"/>
              <a:gd name="connsiteX567" fmla="*/ 6483863 w 11218359"/>
              <a:gd name="connsiteY567" fmla="*/ 1657107 h 1657107"/>
              <a:gd name="connsiteX568" fmla="*/ 6495293 w 11218359"/>
              <a:gd name="connsiteY568" fmla="*/ 1657107 h 1657107"/>
              <a:gd name="connsiteX569" fmla="*/ 6506723 w 11218359"/>
              <a:gd name="connsiteY569" fmla="*/ 1657107 h 1657107"/>
              <a:gd name="connsiteX570" fmla="*/ 6518201 w 11218359"/>
              <a:gd name="connsiteY570" fmla="*/ 1657107 h 1657107"/>
              <a:gd name="connsiteX571" fmla="*/ 6529631 w 11218359"/>
              <a:gd name="connsiteY571" fmla="*/ 1657107 h 1657107"/>
              <a:gd name="connsiteX572" fmla="*/ 6541061 w 11218359"/>
              <a:gd name="connsiteY572" fmla="*/ 1657107 h 1657107"/>
              <a:gd name="connsiteX573" fmla="*/ 6552490 w 11218359"/>
              <a:gd name="connsiteY573" fmla="*/ 1657107 h 1657107"/>
              <a:gd name="connsiteX574" fmla="*/ 6563921 w 11218359"/>
              <a:gd name="connsiteY574" fmla="*/ 1657107 h 1657107"/>
              <a:gd name="connsiteX575" fmla="*/ 6575398 w 11218359"/>
              <a:gd name="connsiteY575" fmla="*/ 1657107 h 1657107"/>
              <a:gd name="connsiteX576" fmla="*/ 6586828 w 11218359"/>
              <a:gd name="connsiteY576" fmla="*/ 1657107 h 1657107"/>
              <a:gd name="connsiteX577" fmla="*/ 6598259 w 11218359"/>
              <a:gd name="connsiteY577" fmla="*/ 1657107 h 1657107"/>
              <a:gd name="connsiteX578" fmla="*/ 6609688 w 11218359"/>
              <a:gd name="connsiteY578" fmla="*/ 1657107 h 1657107"/>
              <a:gd name="connsiteX579" fmla="*/ 6621118 w 11218359"/>
              <a:gd name="connsiteY579" fmla="*/ 1657107 h 1657107"/>
              <a:gd name="connsiteX580" fmla="*/ 6632596 w 11218359"/>
              <a:gd name="connsiteY580" fmla="*/ 1657107 h 1657107"/>
              <a:gd name="connsiteX581" fmla="*/ 6644026 w 11218359"/>
              <a:gd name="connsiteY581" fmla="*/ 1657107 h 1657107"/>
              <a:gd name="connsiteX582" fmla="*/ 6655456 w 11218359"/>
              <a:gd name="connsiteY582" fmla="*/ 1657107 h 1657107"/>
              <a:gd name="connsiteX583" fmla="*/ 6666886 w 11218359"/>
              <a:gd name="connsiteY583" fmla="*/ 1657107 h 1657107"/>
              <a:gd name="connsiteX584" fmla="*/ 6678316 w 11218359"/>
              <a:gd name="connsiteY584" fmla="*/ 1657107 h 1657107"/>
              <a:gd name="connsiteX585" fmla="*/ 6689794 w 11218359"/>
              <a:gd name="connsiteY585" fmla="*/ 1657107 h 1657107"/>
              <a:gd name="connsiteX586" fmla="*/ 6701224 w 11218359"/>
              <a:gd name="connsiteY586" fmla="*/ 1657107 h 1657107"/>
              <a:gd name="connsiteX587" fmla="*/ 6712653 w 11218359"/>
              <a:gd name="connsiteY587" fmla="*/ 1657107 h 1657107"/>
              <a:gd name="connsiteX588" fmla="*/ 6724083 w 11218359"/>
              <a:gd name="connsiteY588" fmla="*/ 1657107 h 1657107"/>
              <a:gd name="connsiteX589" fmla="*/ 6735514 w 11218359"/>
              <a:gd name="connsiteY589" fmla="*/ 1657107 h 1657107"/>
              <a:gd name="connsiteX590" fmla="*/ 6746944 w 11218359"/>
              <a:gd name="connsiteY590" fmla="*/ 1657107 h 1657107"/>
              <a:gd name="connsiteX591" fmla="*/ 6758421 w 11218359"/>
              <a:gd name="connsiteY591" fmla="*/ 1657107 h 1657107"/>
              <a:gd name="connsiteX592" fmla="*/ 6769851 w 11218359"/>
              <a:gd name="connsiteY592" fmla="*/ 1657107 h 1657107"/>
              <a:gd name="connsiteX593" fmla="*/ 6781281 w 11218359"/>
              <a:gd name="connsiteY593" fmla="*/ 1657107 h 1657107"/>
              <a:gd name="connsiteX594" fmla="*/ 6792711 w 11218359"/>
              <a:gd name="connsiteY594" fmla="*/ 1657107 h 1657107"/>
              <a:gd name="connsiteX595" fmla="*/ 6804141 w 11218359"/>
              <a:gd name="connsiteY595" fmla="*/ 1657107 h 1657107"/>
              <a:gd name="connsiteX596" fmla="*/ 6815619 w 11218359"/>
              <a:gd name="connsiteY596" fmla="*/ 1657107 h 1657107"/>
              <a:gd name="connsiteX597" fmla="*/ 6827049 w 11218359"/>
              <a:gd name="connsiteY597" fmla="*/ 1657107 h 1657107"/>
              <a:gd name="connsiteX598" fmla="*/ 6838479 w 11218359"/>
              <a:gd name="connsiteY598" fmla="*/ 1657107 h 1657107"/>
              <a:gd name="connsiteX599" fmla="*/ 6849909 w 11218359"/>
              <a:gd name="connsiteY599" fmla="*/ 1657107 h 1657107"/>
              <a:gd name="connsiteX600" fmla="*/ 6861339 w 11218359"/>
              <a:gd name="connsiteY600" fmla="*/ 1657107 h 1657107"/>
              <a:gd name="connsiteX601" fmla="*/ 6872816 w 11218359"/>
              <a:gd name="connsiteY601" fmla="*/ 1657107 h 1657107"/>
              <a:gd name="connsiteX602" fmla="*/ 6884246 w 11218359"/>
              <a:gd name="connsiteY602" fmla="*/ 1657107 h 1657107"/>
              <a:gd name="connsiteX603" fmla="*/ 6895676 w 11218359"/>
              <a:gd name="connsiteY603" fmla="*/ 1657107 h 1657107"/>
              <a:gd name="connsiteX604" fmla="*/ 6907107 w 11218359"/>
              <a:gd name="connsiteY604" fmla="*/ 1657107 h 1657107"/>
              <a:gd name="connsiteX605" fmla="*/ 6918537 w 11218359"/>
              <a:gd name="connsiteY605" fmla="*/ 1657107 h 1657107"/>
              <a:gd name="connsiteX606" fmla="*/ 6930014 w 11218359"/>
              <a:gd name="connsiteY606" fmla="*/ 1657107 h 1657107"/>
              <a:gd name="connsiteX607" fmla="*/ 6941444 w 11218359"/>
              <a:gd name="connsiteY607" fmla="*/ 1657107 h 1657107"/>
              <a:gd name="connsiteX608" fmla="*/ 6952874 w 11218359"/>
              <a:gd name="connsiteY608" fmla="*/ 1657107 h 1657107"/>
              <a:gd name="connsiteX609" fmla="*/ 6964304 w 11218359"/>
              <a:gd name="connsiteY609" fmla="*/ 1655607 h 1657107"/>
              <a:gd name="connsiteX610" fmla="*/ 6975734 w 11218359"/>
              <a:gd name="connsiteY610" fmla="*/ 1657107 h 1657107"/>
              <a:gd name="connsiteX611" fmla="*/ 6987212 w 11218359"/>
              <a:gd name="connsiteY611" fmla="*/ 1657107 h 1657107"/>
              <a:gd name="connsiteX612" fmla="*/ 6998642 w 11218359"/>
              <a:gd name="connsiteY612" fmla="*/ 1657107 h 1657107"/>
              <a:gd name="connsiteX613" fmla="*/ 7010072 w 11218359"/>
              <a:gd name="connsiteY613" fmla="*/ 1657107 h 1657107"/>
              <a:gd name="connsiteX614" fmla="*/ 7021502 w 11218359"/>
              <a:gd name="connsiteY614" fmla="*/ 1657107 h 1657107"/>
              <a:gd name="connsiteX615" fmla="*/ 7032931 w 11218359"/>
              <a:gd name="connsiteY615" fmla="*/ 1657107 h 1657107"/>
              <a:gd name="connsiteX616" fmla="*/ 7044409 w 11218359"/>
              <a:gd name="connsiteY616" fmla="*/ 1657107 h 1657107"/>
              <a:gd name="connsiteX617" fmla="*/ 7055839 w 11218359"/>
              <a:gd name="connsiteY617" fmla="*/ 1657107 h 1657107"/>
              <a:gd name="connsiteX618" fmla="*/ 7067269 w 11218359"/>
              <a:gd name="connsiteY618" fmla="*/ 1657107 h 1657107"/>
              <a:gd name="connsiteX619" fmla="*/ 7078700 w 11218359"/>
              <a:gd name="connsiteY619" fmla="*/ 1657107 h 1657107"/>
              <a:gd name="connsiteX620" fmla="*/ 7090129 w 11218359"/>
              <a:gd name="connsiteY620" fmla="*/ 1657107 h 1657107"/>
              <a:gd name="connsiteX621" fmla="*/ 7101607 w 11218359"/>
              <a:gd name="connsiteY621" fmla="*/ 1657107 h 1657107"/>
              <a:gd name="connsiteX622" fmla="*/ 7113037 w 11218359"/>
              <a:gd name="connsiteY622" fmla="*/ 1657107 h 1657107"/>
              <a:gd name="connsiteX623" fmla="*/ 7124467 w 11218359"/>
              <a:gd name="connsiteY623" fmla="*/ 1657107 h 1657107"/>
              <a:gd name="connsiteX624" fmla="*/ 7135897 w 11218359"/>
              <a:gd name="connsiteY624" fmla="*/ 1657107 h 1657107"/>
              <a:gd name="connsiteX625" fmla="*/ 7147327 w 11218359"/>
              <a:gd name="connsiteY625" fmla="*/ 1657107 h 1657107"/>
              <a:gd name="connsiteX626" fmla="*/ 7158805 w 11218359"/>
              <a:gd name="connsiteY626" fmla="*/ 1657107 h 1657107"/>
              <a:gd name="connsiteX627" fmla="*/ 7170235 w 11218359"/>
              <a:gd name="connsiteY627" fmla="*/ 1657107 h 1657107"/>
              <a:gd name="connsiteX628" fmla="*/ 7181665 w 11218359"/>
              <a:gd name="connsiteY628" fmla="*/ 1657107 h 1657107"/>
              <a:gd name="connsiteX629" fmla="*/ 7193094 w 11218359"/>
              <a:gd name="connsiteY629" fmla="*/ 1657107 h 1657107"/>
              <a:gd name="connsiteX630" fmla="*/ 7204524 w 11218359"/>
              <a:gd name="connsiteY630" fmla="*/ 1657107 h 1657107"/>
              <a:gd name="connsiteX631" fmla="*/ 7216002 w 11218359"/>
              <a:gd name="connsiteY631" fmla="*/ 1657107 h 1657107"/>
              <a:gd name="connsiteX632" fmla="*/ 7227432 w 11218359"/>
              <a:gd name="connsiteY632" fmla="*/ 1657107 h 1657107"/>
              <a:gd name="connsiteX633" fmla="*/ 7238862 w 11218359"/>
              <a:gd name="connsiteY633" fmla="*/ 1657107 h 1657107"/>
              <a:gd name="connsiteX634" fmla="*/ 7250292 w 11218359"/>
              <a:gd name="connsiteY634" fmla="*/ 1657107 h 1657107"/>
              <a:gd name="connsiteX635" fmla="*/ 7261722 w 11218359"/>
              <a:gd name="connsiteY635" fmla="*/ 1657107 h 1657107"/>
              <a:gd name="connsiteX636" fmla="*/ 7273200 w 11218359"/>
              <a:gd name="connsiteY636" fmla="*/ 1657107 h 1657107"/>
              <a:gd name="connsiteX637" fmla="*/ 7284630 w 11218359"/>
              <a:gd name="connsiteY637" fmla="*/ 1657107 h 1657107"/>
              <a:gd name="connsiteX638" fmla="*/ 7296060 w 11218359"/>
              <a:gd name="connsiteY638" fmla="*/ 1657107 h 1657107"/>
              <a:gd name="connsiteX639" fmla="*/ 7307490 w 11218359"/>
              <a:gd name="connsiteY639" fmla="*/ 1657107 h 1657107"/>
              <a:gd name="connsiteX640" fmla="*/ 7318920 w 11218359"/>
              <a:gd name="connsiteY640" fmla="*/ 1657107 h 1657107"/>
              <a:gd name="connsiteX641" fmla="*/ 7330398 w 11218359"/>
              <a:gd name="connsiteY641" fmla="*/ 1657107 h 1657107"/>
              <a:gd name="connsiteX642" fmla="*/ 7341828 w 11218359"/>
              <a:gd name="connsiteY642" fmla="*/ 1657107 h 1657107"/>
              <a:gd name="connsiteX643" fmla="*/ 7353257 w 11218359"/>
              <a:gd name="connsiteY643" fmla="*/ 1657107 h 1657107"/>
              <a:gd name="connsiteX644" fmla="*/ 7364687 w 11218359"/>
              <a:gd name="connsiteY644" fmla="*/ 1657107 h 1657107"/>
              <a:gd name="connsiteX645" fmla="*/ 7376117 w 11218359"/>
              <a:gd name="connsiteY645" fmla="*/ 1657107 h 1657107"/>
              <a:gd name="connsiteX646" fmla="*/ 7387595 w 11218359"/>
              <a:gd name="connsiteY646" fmla="*/ 1657107 h 1657107"/>
              <a:gd name="connsiteX647" fmla="*/ 7399025 w 11218359"/>
              <a:gd name="connsiteY647" fmla="*/ 1657107 h 1657107"/>
              <a:gd name="connsiteX648" fmla="*/ 7410455 w 11218359"/>
              <a:gd name="connsiteY648" fmla="*/ 1657107 h 1657107"/>
              <a:gd name="connsiteX649" fmla="*/ 7421885 w 11218359"/>
              <a:gd name="connsiteY649" fmla="*/ 1657107 h 1657107"/>
              <a:gd name="connsiteX650" fmla="*/ 7433315 w 11218359"/>
              <a:gd name="connsiteY650" fmla="*/ 1657107 h 1657107"/>
              <a:gd name="connsiteX651" fmla="*/ 7444793 w 11218359"/>
              <a:gd name="connsiteY651" fmla="*/ 1657107 h 1657107"/>
              <a:gd name="connsiteX652" fmla="*/ 7456222 w 11218359"/>
              <a:gd name="connsiteY652" fmla="*/ 1657107 h 1657107"/>
              <a:gd name="connsiteX653" fmla="*/ 7467653 w 11218359"/>
              <a:gd name="connsiteY653" fmla="*/ 1657107 h 1657107"/>
              <a:gd name="connsiteX654" fmla="*/ 7479083 w 11218359"/>
              <a:gd name="connsiteY654" fmla="*/ 1657107 h 1657107"/>
              <a:gd name="connsiteX655" fmla="*/ 7490513 w 11218359"/>
              <a:gd name="connsiteY655" fmla="*/ 1657107 h 1657107"/>
              <a:gd name="connsiteX656" fmla="*/ 7501990 w 11218359"/>
              <a:gd name="connsiteY656" fmla="*/ 1657107 h 1657107"/>
              <a:gd name="connsiteX657" fmla="*/ 7513420 w 11218359"/>
              <a:gd name="connsiteY657" fmla="*/ 1657107 h 1657107"/>
              <a:gd name="connsiteX658" fmla="*/ 7524850 w 11218359"/>
              <a:gd name="connsiteY658" fmla="*/ 1657107 h 1657107"/>
              <a:gd name="connsiteX659" fmla="*/ 7536280 w 11218359"/>
              <a:gd name="connsiteY659" fmla="*/ 1657107 h 1657107"/>
              <a:gd name="connsiteX660" fmla="*/ 7547710 w 11218359"/>
              <a:gd name="connsiteY660" fmla="*/ 1657107 h 1657107"/>
              <a:gd name="connsiteX661" fmla="*/ 7559188 w 11218359"/>
              <a:gd name="connsiteY661" fmla="*/ 1657107 h 1657107"/>
              <a:gd name="connsiteX662" fmla="*/ 7570618 w 11218359"/>
              <a:gd name="connsiteY662" fmla="*/ 1657107 h 1657107"/>
              <a:gd name="connsiteX663" fmla="*/ 7582048 w 11218359"/>
              <a:gd name="connsiteY663" fmla="*/ 1657107 h 1657107"/>
              <a:gd name="connsiteX664" fmla="*/ 7593478 w 11218359"/>
              <a:gd name="connsiteY664" fmla="*/ 1657107 h 1657107"/>
              <a:gd name="connsiteX665" fmla="*/ 7604908 w 11218359"/>
              <a:gd name="connsiteY665" fmla="*/ 1657107 h 1657107"/>
              <a:gd name="connsiteX666" fmla="*/ 7616385 w 11218359"/>
              <a:gd name="connsiteY666" fmla="*/ 1657107 h 1657107"/>
              <a:gd name="connsiteX667" fmla="*/ 7627815 w 11218359"/>
              <a:gd name="connsiteY667" fmla="*/ 1657107 h 1657107"/>
              <a:gd name="connsiteX668" fmla="*/ 7639246 w 11218359"/>
              <a:gd name="connsiteY668" fmla="*/ 1657107 h 1657107"/>
              <a:gd name="connsiteX669" fmla="*/ 7650676 w 11218359"/>
              <a:gd name="connsiteY669" fmla="*/ 1657107 h 1657107"/>
              <a:gd name="connsiteX670" fmla="*/ 7662106 w 11218359"/>
              <a:gd name="connsiteY670" fmla="*/ 1657107 h 1657107"/>
              <a:gd name="connsiteX671" fmla="*/ 7673583 w 11218359"/>
              <a:gd name="connsiteY671" fmla="*/ 1657107 h 1657107"/>
              <a:gd name="connsiteX672" fmla="*/ 7685013 w 11218359"/>
              <a:gd name="connsiteY672" fmla="*/ 1657107 h 1657107"/>
              <a:gd name="connsiteX673" fmla="*/ 7696443 w 11218359"/>
              <a:gd name="connsiteY673" fmla="*/ 1657107 h 1657107"/>
              <a:gd name="connsiteX674" fmla="*/ 7707873 w 11218359"/>
              <a:gd name="connsiteY674" fmla="*/ 1657107 h 1657107"/>
              <a:gd name="connsiteX675" fmla="*/ 7719303 w 11218359"/>
              <a:gd name="connsiteY675" fmla="*/ 1657107 h 1657107"/>
              <a:gd name="connsiteX676" fmla="*/ 7730733 w 11218359"/>
              <a:gd name="connsiteY676" fmla="*/ 1657107 h 1657107"/>
              <a:gd name="connsiteX677" fmla="*/ 7742211 w 11218359"/>
              <a:gd name="connsiteY677" fmla="*/ 1657107 h 1657107"/>
              <a:gd name="connsiteX678" fmla="*/ 7753641 w 11218359"/>
              <a:gd name="connsiteY678" fmla="*/ 1657107 h 1657107"/>
              <a:gd name="connsiteX679" fmla="*/ 7765071 w 11218359"/>
              <a:gd name="connsiteY679" fmla="*/ 1657107 h 1657107"/>
              <a:gd name="connsiteX680" fmla="*/ 7776501 w 11218359"/>
              <a:gd name="connsiteY680" fmla="*/ 1657107 h 1657107"/>
              <a:gd name="connsiteX681" fmla="*/ 7787931 w 11218359"/>
              <a:gd name="connsiteY681" fmla="*/ 1657107 h 1657107"/>
              <a:gd name="connsiteX682" fmla="*/ 7799408 w 11218359"/>
              <a:gd name="connsiteY682" fmla="*/ 1657107 h 1657107"/>
              <a:gd name="connsiteX683" fmla="*/ 7810839 w 11218359"/>
              <a:gd name="connsiteY683" fmla="*/ 1657107 h 1657107"/>
              <a:gd name="connsiteX684" fmla="*/ 7822268 w 11218359"/>
              <a:gd name="connsiteY684" fmla="*/ 1657107 h 1657107"/>
              <a:gd name="connsiteX685" fmla="*/ 7833698 w 11218359"/>
              <a:gd name="connsiteY685" fmla="*/ 1657107 h 1657107"/>
              <a:gd name="connsiteX686" fmla="*/ 7845128 w 11218359"/>
              <a:gd name="connsiteY686" fmla="*/ 1657107 h 1657107"/>
              <a:gd name="connsiteX687" fmla="*/ 7856606 w 11218359"/>
              <a:gd name="connsiteY687" fmla="*/ 1657107 h 1657107"/>
              <a:gd name="connsiteX688" fmla="*/ 7868036 w 11218359"/>
              <a:gd name="connsiteY688" fmla="*/ 1657107 h 1657107"/>
              <a:gd name="connsiteX689" fmla="*/ 7879466 w 11218359"/>
              <a:gd name="connsiteY689" fmla="*/ 1657107 h 1657107"/>
              <a:gd name="connsiteX690" fmla="*/ 7890896 w 11218359"/>
              <a:gd name="connsiteY690" fmla="*/ 1657107 h 1657107"/>
              <a:gd name="connsiteX691" fmla="*/ 7902326 w 11218359"/>
              <a:gd name="connsiteY691" fmla="*/ 1657107 h 1657107"/>
              <a:gd name="connsiteX692" fmla="*/ 7913804 w 11218359"/>
              <a:gd name="connsiteY692" fmla="*/ 1657107 h 1657107"/>
              <a:gd name="connsiteX693" fmla="*/ 7925234 w 11218359"/>
              <a:gd name="connsiteY693" fmla="*/ 1657107 h 1657107"/>
              <a:gd name="connsiteX694" fmla="*/ 7936663 w 11218359"/>
              <a:gd name="connsiteY694" fmla="*/ 1657107 h 1657107"/>
              <a:gd name="connsiteX695" fmla="*/ 7948094 w 11218359"/>
              <a:gd name="connsiteY695" fmla="*/ 1657107 h 1657107"/>
              <a:gd name="connsiteX696" fmla="*/ 7959524 w 11218359"/>
              <a:gd name="connsiteY696" fmla="*/ 1657107 h 1657107"/>
              <a:gd name="connsiteX697" fmla="*/ 7971001 w 11218359"/>
              <a:gd name="connsiteY697" fmla="*/ 1657107 h 1657107"/>
              <a:gd name="connsiteX698" fmla="*/ 7982431 w 11218359"/>
              <a:gd name="connsiteY698" fmla="*/ 1657107 h 1657107"/>
              <a:gd name="connsiteX699" fmla="*/ 7993861 w 11218359"/>
              <a:gd name="connsiteY699" fmla="*/ 1657107 h 1657107"/>
              <a:gd name="connsiteX700" fmla="*/ 8005291 w 11218359"/>
              <a:gd name="connsiteY700" fmla="*/ 1657107 h 1657107"/>
              <a:gd name="connsiteX701" fmla="*/ 8016721 w 11218359"/>
              <a:gd name="connsiteY701" fmla="*/ 1657107 h 1657107"/>
              <a:gd name="connsiteX702" fmla="*/ 8028199 w 11218359"/>
              <a:gd name="connsiteY702" fmla="*/ 1657107 h 1657107"/>
              <a:gd name="connsiteX703" fmla="*/ 8039629 w 11218359"/>
              <a:gd name="connsiteY703" fmla="*/ 1657107 h 1657107"/>
              <a:gd name="connsiteX704" fmla="*/ 8051059 w 11218359"/>
              <a:gd name="connsiteY704" fmla="*/ 1657107 h 1657107"/>
              <a:gd name="connsiteX705" fmla="*/ 8062489 w 11218359"/>
              <a:gd name="connsiteY705" fmla="*/ 1657107 h 1657107"/>
              <a:gd name="connsiteX706" fmla="*/ 8073919 w 11218359"/>
              <a:gd name="connsiteY706" fmla="*/ 1657107 h 1657107"/>
              <a:gd name="connsiteX707" fmla="*/ 8085396 w 11218359"/>
              <a:gd name="connsiteY707" fmla="*/ 1657107 h 1657107"/>
              <a:gd name="connsiteX708" fmla="*/ 8096826 w 11218359"/>
              <a:gd name="connsiteY708" fmla="*/ 1657107 h 1657107"/>
              <a:gd name="connsiteX709" fmla="*/ 8108256 w 11218359"/>
              <a:gd name="connsiteY709" fmla="*/ 1657107 h 1657107"/>
              <a:gd name="connsiteX710" fmla="*/ 8119687 w 11218359"/>
              <a:gd name="connsiteY710" fmla="*/ 1657107 h 1657107"/>
              <a:gd name="connsiteX711" fmla="*/ 8131117 w 11218359"/>
              <a:gd name="connsiteY711" fmla="*/ 1657107 h 1657107"/>
              <a:gd name="connsiteX712" fmla="*/ 8142594 w 11218359"/>
              <a:gd name="connsiteY712" fmla="*/ 1657107 h 1657107"/>
              <a:gd name="connsiteX713" fmla="*/ 8154024 w 11218359"/>
              <a:gd name="connsiteY713" fmla="*/ 1657107 h 1657107"/>
              <a:gd name="connsiteX714" fmla="*/ 8165454 w 11218359"/>
              <a:gd name="connsiteY714" fmla="*/ 1657107 h 1657107"/>
              <a:gd name="connsiteX715" fmla="*/ 8176884 w 11218359"/>
              <a:gd name="connsiteY715" fmla="*/ 1657107 h 1657107"/>
              <a:gd name="connsiteX716" fmla="*/ 8188314 w 11218359"/>
              <a:gd name="connsiteY716" fmla="*/ 1657107 h 1657107"/>
              <a:gd name="connsiteX717" fmla="*/ 8199792 w 11218359"/>
              <a:gd name="connsiteY717" fmla="*/ 1657107 h 1657107"/>
              <a:gd name="connsiteX718" fmla="*/ 8211222 w 11218359"/>
              <a:gd name="connsiteY718" fmla="*/ 1657107 h 1657107"/>
              <a:gd name="connsiteX719" fmla="*/ 8222652 w 11218359"/>
              <a:gd name="connsiteY719" fmla="*/ 1657107 h 1657107"/>
              <a:gd name="connsiteX720" fmla="*/ 8234082 w 11218359"/>
              <a:gd name="connsiteY720" fmla="*/ 1657107 h 1657107"/>
              <a:gd name="connsiteX721" fmla="*/ 8245512 w 11218359"/>
              <a:gd name="connsiteY721" fmla="*/ 1657107 h 1657107"/>
              <a:gd name="connsiteX722" fmla="*/ 8256989 w 11218359"/>
              <a:gd name="connsiteY722" fmla="*/ 1657107 h 1657107"/>
              <a:gd name="connsiteX723" fmla="*/ 8268419 w 11218359"/>
              <a:gd name="connsiteY723" fmla="*/ 1657107 h 1657107"/>
              <a:gd name="connsiteX724" fmla="*/ 8279850 w 11218359"/>
              <a:gd name="connsiteY724" fmla="*/ 1657107 h 1657107"/>
              <a:gd name="connsiteX725" fmla="*/ 8291280 w 11218359"/>
              <a:gd name="connsiteY725" fmla="*/ 1657107 h 1657107"/>
              <a:gd name="connsiteX726" fmla="*/ 8302709 w 11218359"/>
              <a:gd name="connsiteY726" fmla="*/ 1657107 h 1657107"/>
              <a:gd name="connsiteX727" fmla="*/ 8314187 w 11218359"/>
              <a:gd name="connsiteY727" fmla="*/ 1657107 h 1657107"/>
              <a:gd name="connsiteX728" fmla="*/ 8325617 w 11218359"/>
              <a:gd name="connsiteY728" fmla="*/ 1657107 h 1657107"/>
              <a:gd name="connsiteX729" fmla="*/ 8337047 w 11218359"/>
              <a:gd name="connsiteY729" fmla="*/ 1657107 h 1657107"/>
              <a:gd name="connsiteX730" fmla="*/ 8348477 w 11218359"/>
              <a:gd name="connsiteY730" fmla="*/ 1657107 h 1657107"/>
              <a:gd name="connsiteX731" fmla="*/ 8359907 w 11218359"/>
              <a:gd name="connsiteY731" fmla="*/ 1657107 h 1657107"/>
              <a:gd name="connsiteX732" fmla="*/ 8371385 w 11218359"/>
              <a:gd name="connsiteY732" fmla="*/ 1657107 h 1657107"/>
              <a:gd name="connsiteX733" fmla="*/ 8382815 w 11218359"/>
              <a:gd name="connsiteY733" fmla="*/ 1657107 h 1657107"/>
              <a:gd name="connsiteX734" fmla="*/ 8394245 w 11218359"/>
              <a:gd name="connsiteY734" fmla="*/ 1657107 h 1657107"/>
              <a:gd name="connsiteX735" fmla="*/ 8405674 w 11218359"/>
              <a:gd name="connsiteY735" fmla="*/ 1657107 h 1657107"/>
              <a:gd name="connsiteX736" fmla="*/ 8417104 w 11218359"/>
              <a:gd name="connsiteY736" fmla="*/ 1657107 h 1657107"/>
              <a:gd name="connsiteX737" fmla="*/ 8428582 w 11218359"/>
              <a:gd name="connsiteY737" fmla="*/ 1657107 h 1657107"/>
              <a:gd name="connsiteX738" fmla="*/ 8440012 w 11218359"/>
              <a:gd name="connsiteY738" fmla="*/ 1657107 h 1657107"/>
              <a:gd name="connsiteX739" fmla="*/ 8451442 w 11218359"/>
              <a:gd name="connsiteY739" fmla="*/ 1657107 h 1657107"/>
              <a:gd name="connsiteX740" fmla="*/ 8462872 w 11218359"/>
              <a:gd name="connsiteY740" fmla="*/ 1657107 h 1657107"/>
              <a:gd name="connsiteX741" fmla="*/ 8474302 w 11218359"/>
              <a:gd name="connsiteY741" fmla="*/ 1657107 h 1657107"/>
              <a:gd name="connsiteX742" fmla="*/ 8485780 w 11218359"/>
              <a:gd name="connsiteY742" fmla="*/ 1657107 h 1657107"/>
              <a:gd name="connsiteX743" fmla="*/ 8497210 w 11218359"/>
              <a:gd name="connsiteY743" fmla="*/ 1657107 h 1657107"/>
              <a:gd name="connsiteX744" fmla="*/ 8508640 w 11218359"/>
              <a:gd name="connsiteY744" fmla="*/ 1657107 h 1657107"/>
              <a:gd name="connsiteX745" fmla="*/ 8520069 w 11218359"/>
              <a:gd name="connsiteY745" fmla="*/ 1657107 h 1657107"/>
              <a:gd name="connsiteX746" fmla="*/ 8531500 w 11218359"/>
              <a:gd name="connsiteY746" fmla="*/ 1657107 h 1657107"/>
              <a:gd name="connsiteX747" fmla="*/ 8542977 w 11218359"/>
              <a:gd name="connsiteY747" fmla="*/ 1657107 h 1657107"/>
              <a:gd name="connsiteX748" fmla="*/ 8554407 w 11218359"/>
              <a:gd name="connsiteY748" fmla="*/ 1657107 h 1657107"/>
              <a:gd name="connsiteX749" fmla="*/ 8565837 w 11218359"/>
              <a:gd name="connsiteY749" fmla="*/ 1657107 h 1657107"/>
              <a:gd name="connsiteX750" fmla="*/ 8577267 w 11218359"/>
              <a:gd name="connsiteY750" fmla="*/ 1657107 h 1657107"/>
              <a:gd name="connsiteX751" fmla="*/ 8588697 w 11218359"/>
              <a:gd name="connsiteY751" fmla="*/ 1657107 h 1657107"/>
              <a:gd name="connsiteX752" fmla="*/ 8600175 w 11218359"/>
              <a:gd name="connsiteY752" fmla="*/ 1657107 h 1657107"/>
              <a:gd name="connsiteX753" fmla="*/ 8611605 w 11218359"/>
              <a:gd name="connsiteY753" fmla="*/ 1657107 h 1657107"/>
              <a:gd name="connsiteX754" fmla="*/ 8623035 w 11218359"/>
              <a:gd name="connsiteY754" fmla="*/ 1657107 h 1657107"/>
              <a:gd name="connsiteX755" fmla="*/ 8634465 w 11218359"/>
              <a:gd name="connsiteY755" fmla="*/ 1657107 h 1657107"/>
              <a:gd name="connsiteX756" fmla="*/ 8645895 w 11218359"/>
              <a:gd name="connsiteY756" fmla="*/ 1657107 h 1657107"/>
              <a:gd name="connsiteX757" fmla="*/ 8657373 w 11218359"/>
              <a:gd name="connsiteY757" fmla="*/ 1657107 h 1657107"/>
              <a:gd name="connsiteX758" fmla="*/ 8668802 w 11218359"/>
              <a:gd name="connsiteY758" fmla="*/ 1657107 h 1657107"/>
              <a:gd name="connsiteX759" fmla="*/ 8680232 w 11218359"/>
              <a:gd name="connsiteY759" fmla="*/ 1657107 h 1657107"/>
              <a:gd name="connsiteX760" fmla="*/ 8691662 w 11218359"/>
              <a:gd name="connsiteY760" fmla="*/ 1657107 h 1657107"/>
              <a:gd name="connsiteX761" fmla="*/ 8703093 w 11218359"/>
              <a:gd name="connsiteY761" fmla="*/ 1657107 h 1657107"/>
              <a:gd name="connsiteX762" fmla="*/ 8714570 w 11218359"/>
              <a:gd name="connsiteY762" fmla="*/ 1657107 h 1657107"/>
              <a:gd name="connsiteX763" fmla="*/ 8726000 w 11218359"/>
              <a:gd name="connsiteY763" fmla="*/ 1657107 h 1657107"/>
              <a:gd name="connsiteX764" fmla="*/ 8737430 w 11218359"/>
              <a:gd name="connsiteY764" fmla="*/ 1657107 h 1657107"/>
              <a:gd name="connsiteX765" fmla="*/ 8748860 w 11218359"/>
              <a:gd name="connsiteY765" fmla="*/ 1657107 h 1657107"/>
              <a:gd name="connsiteX766" fmla="*/ 8760290 w 11218359"/>
              <a:gd name="connsiteY766" fmla="*/ 1657107 h 1657107"/>
              <a:gd name="connsiteX767" fmla="*/ 8771768 w 11218359"/>
              <a:gd name="connsiteY767" fmla="*/ 1657107 h 1657107"/>
              <a:gd name="connsiteX768" fmla="*/ 8783198 w 11218359"/>
              <a:gd name="connsiteY768" fmla="*/ 1657107 h 1657107"/>
              <a:gd name="connsiteX769" fmla="*/ 8794628 w 11218359"/>
              <a:gd name="connsiteY769" fmla="*/ 1657107 h 1657107"/>
              <a:gd name="connsiteX770" fmla="*/ 8806058 w 11218359"/>
              <a:gd name="connsiteY770" fmla="*/ 1657107 h 1657107"/>
              <a:gd name="connsiteX771" fmla="*/ 8817488 w 11218359"/>
              <a:gd name="connsiteY771" fmla="*/ 1657107 h 1657107"/>
              <a:gd name="connsiteX772" fmla="*/ 8828918 w 11218359"/>
              <a:gd name="connsiteY772" fmla="*/ 1657107 h 1657107"/>
              <a:gd name="connsiteX773" fmla="*/ 8840395 w 11218359"/>
              <a:gd name="connsiteY773" fmla="*/ 1657107 h 1657107"/>
              <a:gd name="connsiteX774" fmla="*/ 8851825 w 11218359"/>
              <a:gd name="connsiteY774" fmla="*/ 1657107 h 1657107"/>
              <a:gd name="connsiteX775" fmla="*/ 8863256 w 11218359"/>
              <a:gd name="connsiteY775" fmla="*/ 1657107 h 1657107"/>
              <a:gd name="connsiteX776" fmla="*/ 8874686 w 11218359"/>
              <a:gd name="connsiteY776" fmla="*/ 1657107 h 1657107"/>
              <a:gd name="connsiteX777" fmla="*/ 8886115 w 11218359"/>
              <a:gd name="connsiteY777" fmla="*/ 1657107 h 1657107"/>
              <a:gd name="connsiteX778" fmla="*/ 8897593 w 11218359"/>
              <a:gd name="connsiteY778" fmla="*/ 1657107 h 1657107"/>
              <a:gd name="connsiteX779" fmla="*/ 8909022 w 11218359"/>
              <a:gd name="connsiteY779" fmla="*/ 1657107 h 1657107"/>
              <a:gd name="connsiteX780" fmla="*/ 8920453 w 11218359"/>
              <a:gd name="connsiteY780" fmla="*/ 1657107 h 1657107"/>
              <a:gd name="connsiteX781" fmla="*/ 8931883 w 11218359"/>
              <a:gd name="connsiteY781" fmla="*/ 1657107 h 1657107"/>
              <a:gd name="connsiteX782" fmla="*/ 8943313 w 11218359"/>
              <a:gd name="connsiteY782" fmla="*/ 1657107 h 1657107"/>
              <a:gd name="connsiteX783" fmla="*/ 8954791 w 11218359"/>
              <a:gd name="connsiteY783" fmla="*/ 1657107 h 1657107"/>
              <a:gd name="connsiteX784" fmla="*/ 8966220 w 11218359"/>
              <a:gd name="connsiteY784" fmla="*/ 1657107 h 1657107"/>
              <a:gd name="connsiteX785" fmla="*/ 8977651 w 11218359"/>
              <a:gd name="connsiteY785" fmla="*/ 1657107 h 1657107"/>
              <a:gd name="connsiteX786" fmla="*/ 8989080 w 11218359"/>
              <a:gd name="connsiteY786" fmla="*/ 1657107 h 1657107"/>
              <a:gd name="connsiteX787" fmla="*/ 9000511 w 11218359"/>
              <a:gd name="connsiteY787" fmla="*/ 1657107 h 1657107"/>
              <a:gd name="connsiteX788" fmla="*/ 9011988 w 11218359"/>
              <a:gd name="connsiteY788" fmla="*/ 1657107 h 1657107"/>
              <a:gd name="connsiteX789" fmla="*/ 9023418 w 11218359"/>
              <a:gd name="connsiteY789" fmla="*/ 1657107 h 1657107"/>
              <a:gd name="connsiteX790" fmla="*/ 9034849 w 11218359"/>
              <a:gd name="connsiteY790" fmla="*/ 1657107 h 1657107"/>
              <a:gd name="connsiteX791" fmla="*/ 9046278 w 11218359"/>
              <a:gd name="connsiteY791" fmla="*/ 1657107 h 1657107"/>
              <a:gd name="connsiteX792" fmla="*/ 9057709 w 11218359"/>
              <a:gd name="connsiteY792" fmla="*/ 1657107 h 1657107"/>
              <a:gd name="connsiteX793" fmla="*/ 9069186 w 11218359"/>
              <a:gd name="connsiteY793" fmla="*/ 1657107 h 1657107"/>
              <a:gd name="connsiteX794" fmla="*/ 9080615 w 11218359"/>
              <a:gd name="connsiteY794" fmla="*/ 1657107 h 1657107"/>
              <a:gd name="connsiteX795" fmla="*/ 9092046 w 11218359"/>
              <a:gd name="connsiteY795" fmla="*/ 1657107 h 1657107"/>
              <a:gd name="connsiteX796" fmla="*/ 9103476 w 11218359"/>
              <a:gd name="connsiteY796" fmla="*/ 1657107 h 1657107"/>
              <a:gd name="connsiteX797" fmla="*/ 9114906 w 11218359"/>
              <a:gd name="connsiteY797" fmla="*/ 1657107 h 1657107"/>
              <a:gd name="connsiteX798" fmla="*/ 9126384 w 11218359"/>
              <a:gd name="connsiteY798" fmla="*/ 1657107 h 1657107"/>
              <a:gd name="connsiteX799" fmla="*/ 9137813 w 11218359"/>
              <a:gd name="connsiteY799" fmla="*/ 1657107 h 1657107"/>
              <a:gd name="connsiteX800" fmla="*/ 9149244 w 11218359"/>
              <a:gd name="connsiteY800" fmla="*/ 1657107 h 1657107"/>
              <a:gd name="connsiteX801" fmla="*/ 9160673 w 11218359"/>
              <a:gd name="connsiteY801" fmla="*/ 1657107 h 1657107"/>
              <a:gd name="connsiteX802" fmla="*/ 9172104 w 11218359"/>
              <a:gd name="connsiteY802" fmla="*/ 1657107 h 1657107"/>
              <a:gd name="connsiteX803" fmla="*/ 9183581 w 11218359"/>
              <a:gd name="connsiteY803" fmla="*/ 1657107 h 1657107"/>
              <a:gd name="connsiteX804" fmla="*/ 9195011 w 11218359"/>
              <a:gd name="connsiteY804" fmla="*/ 1657107 h 1657107"/>
              <a:gd name="connsiteX805" fmla="*/ 9206442 w 11218359"/>
              <a:gd name="connsiteY805" fmla="*/ 1657107 h 1657107"/>
              <a:gd name="connsiteX806" fmla="*/ 9217871 w 11218359"/>
              <a:gd name="connsiteY806" fmla="*/ 1657107 h 1657107"/>
              <a:gd name="connsiteX807" fmla="*/ 9229301 w 11218359"/>
              <a:gd name="connsiteY807" fmla="*/ 1657107 h 1657107"/>
              <a:gd name="connsiteX808" fmla="*/ 9240779 w 11218359"/>
              <a:gd name="connsiteY808" fmla="*/ 1657107 h 1657107"/>
              <a:gd name="connsiteX809" fmla="*/ 9252209 w 11218359"/>
              <a:gd name="connsiteY809" fmla="*/ 1657107 h 1657107"/>
              <a:gd name="connsiteX810" fmla="*/ 9263639 w 11218359"/>
              <a:gd name="connsiteY810" fmla="*/ 1657107 h 1657107"/>
              <a:gd name="connsiteX811" fmla="*/ 9275069 w 11218359"/>
              <a:gd name="connsiteY811" fmla="*/ 1657107 h 1657107"/>
              <a:gd name="connsiteX812" fmla="*/ 9286498 w 11218359"/>
              <a:gd name="connsiteY812" fmla="*/ 1657107 h 1657107"/>
              <a:gd name="connsiteX813" fmla="*/ 9297977 w 11218359"/>
              <a:gd name="connsiteY813" fmla="*/ 1657107 h 1657107"/>
              <a:gd name="connsiteX814" fmla="*/ 9309406 w 11218359"/>
              <a:gd name="connsiteY814" fmla="*/ 1657107 h 1657107"/>
              <a:gd name="connsiteX815" fmla="*/ 9320837 w 11218359"/>
              <a:gd name="connsiteY815" fmla="*/ 1657107 h 1657107"/>
              <a:gd name="connsiteX816" fmla="*/ 9332266 w 11218359"/>
              <a:gd name="connsiteY816" fmla="*/ 1657107 h 1657107"/>
              <a:gd name="connsiteX817" fmla="*/ 9343696 w 11218359"/>
              <a:gd name="connsiteY817" fmla="*/ 1657107 h 1657107"/>
              <a:gd name="connsiteX818" fmla="*/ 9355174 w 11218359"/>
              <a:gd name="connsiteY818" fmla="*/ 1657107 h 1657107"/>
              <a:gd name="connsiteX819" fmla="*/ 9366604 w 11218359"/>
              <a:gd name="connsiteY819" fmla="*/ 1657107 h 1657107"/>
              <a:gd name="connsiteX820" fmla="*/ 9378035 w 11218359"/>
              <a:gd name="connsiteY820" fmla="*/ 1657107 h 1657107"/>
              <a:gd name="connsiteX821" fmla="*/ 9389464 w 11218359"/>
              <a:gd name="connsiteY821" fmla="*/ 1657107 h 1657107"/>
              <a:gd name="connsiteX822" fmla="*/ 9400894 w 11218359"/>
              <a:gd name="connsiteY822" fmla="*/ 1657107 h 1657107"/>
              <a:gd name="connsiteX823" fmla="*/ 9412372 w 11218359"/>
              <a:gd name="connsiteY823" fmla="*/ 1657107 h 1657107"/>
              <a:gd name="connsiteX824" fmla="*/ 9423802 w 11218359"/>
              <a:gd name="connsiteY824" fmla="*/ 1657107 h 1657107"/>
              <a:gd name="connsiteX825" fmla="*/ 9435232 w 11218359"/>
              <a:gd name="connsiteY825" fmla="*/ 1657107 h 1657107"/>
              <a:gd name="connsiteX826" fmla="*/ 9446662 w 11218359"/>
              <a:gd name="connsiteY826" fmla="*/ 1657107 h 1657107"/>
              <a:gd name="connsiteX827" fmla="*/ 9458091 w 11218359"/>
              <a:gd name="connsiteY827" fmla="*/ 1657107 h 1657107"/>
              <a:gd name="connsiteX828" fmla="*/ 9469570 w 11218359"/>
              <a:gd name="connsiteY828" fmla="*/ 1657107 h 1657107"/>
              <a:gd name="connsiteX829" fmla="*/ 9480999 w 11218359"/>
              <a:gd name="connsiteY829" fmla="*/ 1657107 h 1657107"/>
              <a:gd name="connsiteX830" fmla="*/ 9492429 w 11218359"/>
              <a:gd name="connsiteY830" fmla="*/ 1657107 h 1657107"/>
              <a:gd name="connsiteX831" fmla="*/ 9503859 w 11218359"/>
              <a:gd name="connsiteY831" fmla="*/ 1657107 h 1657107"/>
              <a:gd name="connsiteX832" fmla="*/ 9515289 w 11218359"/>
              <a:gd name="connsiteY832" fmla="*/ 1657107 h 1657107"/>
              <a:gd name="connsiteX833" fmla="*/ 9526767 w 11218359"/>
              <a:gd name="connsiteY833" fmla="*/ 1657107 h 1657107"/>
              <a:gd name="connsiteX834" fmla="*/ 9538197 w 11218359"/>
              <a:gd name="connsiteY834" fmla="*/ 1657107 h 1657107"/>
              <a:gd name="connsiteX835" fmla="*/ 9549626 w 11218359"/>
              <a:gd name="connsiteY835" fmla="*/ 1657107 h 1657107"/>
              <a:gd name="connsiteX836" fmla="*/ 9561057 w 11218359"/>
              <a:gd name="connsiteY836" fmla="*/ 1657107 h 1657107"/>
              <a:gd name="connsiteX837" fmla="*/ 9572487 w 11218359"/>
              <a:gd name="connsiteY837" fmla="*/ 1657107 h 1657107"/>
              <a:gd name="connsiteX838" fmla="*/ 9583965 w 11218359"/>
              <a:gd name="connsiteY838" fmla="*/ 1657107 h 1657107"/>
              <a:gd name="connsiteX839" fmla="*/ 9595395 w 11218359"/>
              <a:gd name="connsiteY839" fmla="*/ 1657107 h 1657107"/>
              <a:gd name="connsiteX840" fmla="*/ 9606824 w 11218359"/>
              <a:gd name="connsiteY840" fmla="*/ 1657107 h 1657107"/>
              <a:gd name="connsiteX841" fmla="*/ 9618255 w 11218359"/>
              <a:gd name="connsiteY841" fmla="*/ 1657107 h 1657107"/>
              <a:gd name="connsiteX842" fmla="*/ 9629684 w 11218359"/>
              <a:gd name="connsiteY842" fmla="*/ 1657107 h 1657107"/>
              <a:gd name="connsiteX843" fmla="*/ 9641163 w 11218359"/>
              <a:gd name="connsiteY843" fmla="*/ 1657107 h 1657107"/>
              <a:gd name="connsiteX844" fmla="*/ 9652592 w 11218359"/>
              <a:gd name="connsiteY844" fmla="*/ 1657107 h 1657107"/>
              <a:gd name="connsiteX845" fmla="*/ 9664022 w 11218359"/>
              <a:gd name="connsiteY845" fmla="*/ 1657107 h 1657107"/>
              <a:gd name="connsiteX846" fmla="*/ 9675452 w 11218359"/>
              <a:gd name="connsiteY846" fmla="*/ 1657107 h 1657107"/>
              <a:gd name="connsiteX847" fmla="*/ 9686882 w 11218359"/>
              <a:gd name="connsiteY847" fmla="*/ 1657107 h 1657107"/>
              <a:gd name="connsiteX848" fmla="*/ 9698360 w 11218359"/>
              <a:gd name="connsiteY848" fmla="*/ 1657107 h 1657107"/>
              <a:gd name="connsiteX849" fmla="*/ 9709790 w 11218359"/>
              <a:gd name="connsiteY849" fmla="*/ 1657107 h 1657107"/>
              <a:gd name="connsiteX850" fmla="*/ 9721219 w 11218359"/>
              <a:gd name="connsiteY850" fmla="*/ 1657107 h 1657107"/>
              <a:gd name="connsiteX851" fmla="*/ 9732650 w 11218359"/>
              <a:gd name="connsiteY851" fmla="*/ 1657107 h 1657107"/>
              <a:gd name="connsiteX852" fmla="*/ 9744080 w 11218359"/>
              <a:gd name="connsiteY852" fmla="*/ 1657107 h 1657107"/>
              <a:gd name="connsiteX853" fmla="*/ 9755557 w 11218359"/>
              <a:gd name="connsiteY853" fmla="*/ 1657107 h 1657107"/>
              <a:gd name="connsiteX854" fmla="*/ 9766988 w 11218359"/>
              <a:gd name="connsiteY854" fmla="*/ 1657107 h 1657107"/>
              <a:gd name="connsiteX855" fmla="*/ 9778417 w 11218359"/>
              <a:gd name="connsiteY855" fmla="*/ 1657107 h 1657107"/>
              <a:gd name="connsiteX856" fmla="*/ 9789848 w 11218359"/>
              <a:gd name="connsiteY856" fmla="*/ 1657107 h 1657107"/>
              <a:gd name="connsiteX857" fmla="*/ 9801277 w 11218359"/>
              <a:gd name="connsiteY857" fmla="*/ 1657107 h 1657107"/>
              <a:gd name="connsiteX858" fmla="*/ 9812755 w 11218359"/>
              <a:gd name="connsiteY858" fmla="*/ 1657107 h 1657107"/>
              <a:gd name="connsiteX859" fmla="*/ 9824185 w 11218359"/>
              <a:gd name="connsiteY859" fmla="*/ 1657107 h 1657107"/>
              <a:gd name="connsiteX860" fmla="*/ 9835615 w 11218359"/>
              <a:gd name="connsiteY860" fmla="*/ 1657107 h 1657107"/>
              <a:gd name="connsiteX861" fmla="*/ 9847045 w 11218359"/>
              <a:gd name="connsiteY861" fmla="*/ 1657107 h 1657107"/>
              <a:gd name="connsiteX862" fmla="*/ 9858475 w 11218359"/>
              <a:gd name="connsiteY862" fmla="*/ 1657107 h 1657107"/>
              <a:gd name="connsiteX863" fmla="*/ 9869952 w 11218359"/>
              <a:gd name="connsiteY863" fmla="*/ 1657107 h 1657107"/>
              <a:gd name="connsiteX864" fmla="*/ 9881383 w 11218359"/>
              <a:gd name="connsiteY864" fmla="*/ 1657107 h 1657107"/>
              <a:gd name="connsiteX865" fmla="*/ 9892812 w 11218359"/>
              <a:gd name="connsiteY865" fmla="*/ 1657107 h 1657107"/>
              <a:gd name="connsiteX866" fmla="*/ 9904243 w 11218359"/>
              <a:gd name="connsiteY866" fmla="*/ 1657107 h 1657107"/>
              <a:gd name="connsiteX867" fmla="*/ 9915673 w 11218359"/>
              <a:gd name="connsiteY867" fmla="*/ 1657107 h 1657107"/>
              <a:gd name="connsiteX868" fmla="*/ 9927102 w 11218359"/>
              <a:gd name="connsiteY868" fmla="*/ 1657107 h 1657107"/>
              <a:gd name="connsiteX869" fmla="*/ 9938581 w 11218359"/>
              <a:gd name="connsiteY869" fmla="*/ 1657107 h 1657107"/>
              <a:gd name="connsiteX870" fmla="*/ 9950010 w 11218359"/>
              <a:gd name="connsiteY870" fmla="*/ 1657107 h 1657107"/>
              <a:gd name="connsiteX871" fmla="*/ 9961441 w 11218359"/>
              <a:gd name="connsiteY871" fmla="*/ 1657107 h 1657107"/>
              <a:gd name="connsiteX872" fmla="*/ 9972870 w 11218359"/>
              <a:gd name="connsiteY872" fmla="*/ 1657107 h 1657107"/>
              <a:gd name="connsiteX873" fmla="*/ 9984300 w 11218359"/>
              <a:gd name="connsiteY873" fmla="*/ 1657107 h 1657107"/>
              <a:gd name="connsiteX874" fmla="*/ 9995778 w 11218359"/>
              <a:gd name="connsiteY874" fmla="*/ 1657107 h 1657107"/>
              <a:gd name="connsiteX875" fmla="*/ 10007208 w 11218359"/>
              <a:gd name="connsiteY875" fmla="*/ 1657107 h 1657107"/>
              <a:gd name="connsiteX876" fmla="*/ 10018638 w 11218359"/>
              <a:gd name="connsiteY876" fmla="*/ 1657107 h 1657107"/>
              <a:gd name="connsiteX877" fmla="*/ 10030068 w 11218359"/>
              <a:gd name="connsiteY877" fmla="*/ 1657107 h 1657107"/>
              <a:gd name="connsiteX878" fmla="*/ 10041498 w 11218359"/>
              <a:gd name="connsiteY878" fmla="*/ 1657107 h 1657107"/>
              <a:gd name="connsiteX879" fmla="*/ 10052976 w 11218359"/>
              <a:gd name="connsiteY879" fmla="*/ 1657107 h 1657107"/>
              <a:gd name="connsiteX880" fmla="*/ 10064405 w 11218359"/>
              <a:gd name="connsiteY880" fmla="*/ 1657107 h 1657107"/>
              <a:gd name="connsiteX881" fmla="*/ 10075835 w 11218359"/>
              <a:gd name="connsiteY881" fmla="*/ 1657107 h 1657107"/>
              <a:gd name="connsiteX882" fmla="*/ 10087266 w 11218359"/>
              <a:gd name="connsiteY882" fmla="*/ 1657107 h 1657107"/>
              <a:gd name="connsiteX883" fmla="*/ 10098695 w 11218359"/>
              <a:gd name="connsiteY883" fmla="*/ 1657107 h 1657107"/>
              <a:gd name="connsiteX884" fmla="*/ 10110174 w 11218359"/>
              <a:gd name="connsiteY884" fmla="*/ 1657107 h 1657107"/>
              <a:gd name="connsiteX885" fmla="*/ 10121603 w 11218359"/>
              <a:gd name="connsiteY885" fmla="*/ 1657107 h 1657107"/>
              <a:gd name="connsiteX886" fmla="*/ 10133033 w 11218359"/>
              <a:gd name="connsiteY886" fmla="*/ 1657107 h 1657107"/>
              <a:gd name="connsiteX887" fmla="*/ 10144463 w 11218359"/>
              <a:gd name="connsiteY887" fmla="*/ 1657107 h 1657107"/>
              <a:gd name="connsiteX888" fmla="*/ 10155893 w 11218359"/>
              <a:gd name="connsiteY888" fmla="*/ 1657107 h 1657107"/>
              <a:gd name="connsiteX889" fmla="*/ 10167371 w 11218359"/>
              <a:gd name="connsiteY889" fmla="*/ 1657107 h 1657107"/>
              <a:gd name="connsiteX890" fmla="*/ 10178801 w 11218359"/>
              <a:gd name="connsiteY890" fmla="*/ 1657107 h 1657107"/>
              <a:gd name="connsiteX891" fmla="*/ 10190230 w 11218359"/>
              <a:gd name="connsiteY891" fmla="*/ 1657107 h 1657107"/>
              <a:gd name="connsiteX892" fmla="*/ 10201661 w 11218359"/>
              <a:gd name="connsiteY892" fmla="*/ 1657107 h 1657107"/>
              <a:gd name="connsiteX893" fmla="*/ 10213091 w 11218359"/>
              <a:gd name="connsiteY893" fmla="*/ 1657107 h 1657107"/>
              <a:gd name="connsiteX894" fmla="*/ 10224569 w 11218359"/>
              <a:gd name="connsiteY894" fmla="*/ 1657107 h 1657107"/>
              <a:gd name="connsiteX895" fmla="*/ 10235998 w 11218359"/>
              <a:gd name="connsiteY895" fmla="*/ 1657107 h 1657107"/>
              <a:gd name="connsiteX896" fmla="*/ 10247428 w 11218359"/>
              <a:gd name="connsiteY896" fmla="*/ 1657107 h 1657107"/>
              <a:gd name="connsiteX897" fmla="*/ 10258859 w 11218359"/>
              <a:gd name="connsiteY897" fmla="*/ 1657107 h 1657107"/>
              <a:gd name="connsiteX898" fmla="*/ 10270288 w 11218359"/>
              <a:gd name="connsiteY898" fmla="*/ 1657107 h 1657107"/>
              <a:gd name="connsiteX899" fmla="*/ 10281767 w 11218359"/>
              <a:gd name="connsiteY899" fmla="*/ 1657107 h 1657107"/>
              <a:gd name="connsiteX900" fmla="*/ 10293196 w 11218359"/>
              <a:gd name="connsiteY900" fmla="*/ 1657107 h 1657107"/>
              <a:gd name="connsiteX901" fmla="*/ 10304626 w 11218359"/>
              <a:gd name="connsiteY901" fmla="*/ 1657107 h 1657107"/>
              <a:gd name="connsiteX902" fmla="*/ 10316056 w 11218359"/>
              <a:gd name="connsiteY902" fmla="*/ 1657107 h 1657107"/>
              <a:gd name="connsiteX903" fmla="*/ 10327486 w 11218359"/>
              <a:gd name="connsiteY903" fmla="*/ 1657107 h 1657107"/>
              <a:gd name="connsiteX904" fmla="*/ 10338963 w 11218359"/>
              <a:gd name="connsiteY904" fmla="*/ 1657107 h 1657107"/>
              <a:gd name="connsiteX905" fmla="*/ 10350394 w 11218359"/>
              <a:gd name="connsiteY905" fmla="*/ 1657107 h 1657107"/>
              <a:gd name="connsiteX906" fmla="*/ 10361823 w 11218359"/>
              <a:gd name="connsiteY906" fmla="*/ 1657107 h 1657107"/>
              <a:gd name="connsiteX907" fmla="*/ 10373254 w 11218359"/>
              <a:gd name="connsiteY907" fmla="*/ 1657107 h 1657107"/>
              <a:gd name="connsiteX908" fmla="*/ 10384684 w 11218359"/>
              <a:gd name="connsiteY908" fmla="*/ 1657107 h 1657107"/>
              <a:gd name="connsiteX909" fmla="*/ 10396161 w 11218359"/>
              <a:gd name="connsiteY909" fmla="*/ 1657107 h 1657107"/>
              <a:gd name="connsiteX910" fmla="*/ 10407591 w 11218359"/>
              <a:gd name="connsiteY910" fmla="*/ 1657107 h 1657107"/>
              <a:gd name="connsiteX911" fmla="*/ 10419021 w 11218359"/>
              <a:gd name="connsiteY911" fmla="*/ 1657107 h 1657107"/>
              <a:gd name="connsiteX912" fmla="*/ 10430452 w 11218359"/>
              <a:gd name="connsiteY912" fmla="*/ 1657107 h 1657107"/>
              <a:gd name="connsiteX913" fmla="*/ 10441881 w 11218359"/>
              <a:gd name="connsiteY913" fmla="*/ 1657107 h 1657107"/>
              <a:gd name="connsiteX914" fmla="*/ 10453358 w 11218359"/>
              <a:gd name="connsiteY914" fmla="*/ 1657107 h 1657107"/>
              <a:gd name="connsiteX915" fmla="*/ 10464789 w 11218359"/>
              <a:gd name="connsiteY915" fmla="*/ 1657107 h 1657107"/>
              <a:gd name="connsiteX916" fmla="*/ 10476219 w 11218359"/>
              <a:gd name="connsiteY916" fmla="*/ 1657107 h 1657107"/>
              <a:gd name="connsiteX917" fmla="*/ 10487649 w 11218359"/>
              <a:gd name="connsiteY917" fmla="*/ 1657107 h 1657107"/>
              <a:gd name="connsiteX918" fmla="*/ 10499079 w 11218359"/>
              <a:gd name="connsiteY918" fmla="*/ 1657107 h 1657107"/>
              <a:gd name="connsiteX919" fmla="*/ 10510556 w 11218359"/>
              <a:gd name="connsiteY919" fmla="*/ 1657107 h 1657107"/>
              <a:gd name="connsiteX920" fmla="*/ 10521987 w 11218359"/>
              <a:gd name="connsiteY920" fmla="*/ 1657107 h 1657107"/>
              <a:gd name="connsiteX921" fmla="*/ 10533416 w 11218359"/>
              <a:gd name="connsiteY921" fmla="*/ 1657107 h 1657107"/>
              <a:gd name="connsiteX922" fmla="*/ 10544847 w 11218359"/>
              <a:gd name="connsiteY922" fmla="*/ 1657107 h 1657107"/>
              <a:gd name="connsiteX923" fmla="*/ 10556277 w 11218359"/>
              <a:gd name="connsiteY923" fmla="*/ 1657107 h 1657107"/>
              <a:gd name="connsiteX924" fmla="*/ 10567754 w 11218359"/>
              <a:gd name="connsiteY924" fmla="*/ 1657107 h 1657107"/>
              <a:gd name="connsiteX925" fmla="*/ 10579184 w 11218359"/>
              <a:gd name="connsiteY925" fmla="*/ 1657107 h 1657107"/>
              <a:gd name="connsiteX926" fmla="*/ 10590614 w 11218359"/>
              <a:gd name="connsiteY926" fmla="*/ 1657107 h 1657107"/>
              <a:gd name="connsiteX927" fmla="*/ 10602045 w 11218359"/>
              <a:gd name="connsiteY927" fmla="*/ 1657107 h 1657107"/>
              <a:gd name="connsiteX928" fmla="*/ 10613474 w 11218359"/>
              <a:gd name="connsiteY928" fmla="*/ 1657107 h 1657107"/>
              <a:gd name="connsiteX929" fmla="*/ 10624951 w 11218359"/>
              <a:gd name="connsiteY929" fmla="*/ 1657107 h 1657107"/>
              <a:gd name="connsiteX930" fmla="*/ 10636382 w 11218359"/>
              <a:gd name="connsiteY930" fmla="*/ 1657107 h 1657107"/>
              <a:gd name="connsiteX931" fmla="*/ 10647812 w 11218359"/>
              <a:gd name="connsiteY931" fmla="*/ 1657107 h 1657107"/>
              <a:gd name="connsiteX932" fmla="*/ 10659241 w 11218359"/>
              <a:gd name="connsiteY932" fmla="*/ 1657107 h 1657107"/>
              <a:gd name="connsiteX933" fmla="*/ 10670672 w 11218359"/>
              <a:gd name="connsiteY933" fmla="*/ 1657107 h 1657107"/>
              <a:gd name="connsiteX934" fmla="*/ 10682149 w 11218359"/>
              <a:gd name="connsiteY934" fmla="*/ 1657107 h 1657107"/>
              <a:gd name="connsiteX935" fmla="*/ 10693580 w 11218359"/>
              <a:gd name="connsiteY935" fmla="*/ 1657107 h 1657107"/>
              <a:gd name="connsiteX936" fmla="*/ 10705009 w 11218359"/>
              <a:gd name="connsiteY936" fmla="*/ 1657107 h 1657107"/>
              <a:gd name="connsiteX937" fmla="*/ 10716439 w 11218359"/>
              <a:gd name="connsiteY937" fmla="*/ 1657107 h 1657107"/>
              <a:gd name="connsiteX938" fmla="*/ 10727870 w 11218359"/>
              <a:gd name="connsiteY938" fmla="*/ 1657107 h 1657107"/>
              <a:gd name="connsiteX939" fmla="*/ 10739347 w 11218359"/>
              <a:gd name="connsiteY939" fmla="*/ 1657107 h 1657107"/>
              <a:gd name="connsiteX940" fmla="*/ 10750778 w 11218359"/>
              <a:gd name="connsiteY940" fmla="*/ 1657107 h 1657107"/>
              <a:gd name="connsiteX941" fmla="*/ 10762207 w 11218359"/>
              <a:gd name="connsiteY941" fmla="*/ 1657107 h 1657107"/>
              <a:gd name="connsiteX942" fmla="*/ 10773637 w 11218359"/>
              <a:gd name="connsiteY942" fmla="*/ 1657107 h 1657107"/>
              <a:gd name="connsiteX943" fmla="*/ 10785067 w 11218359"/>
              <a:gd name="connsiteY943" fmla="*/ 1657107 h 1657107"/>
              <a:gd name="connsiteX944" fmla="*/ 10796544 w 11218359"/>
              <a:gd name="connsiteY944" fmla="*/ 1657107 h 1657107"/>
              <a:gd name="connsiteX945" fmla="*/ 10807975 w 11218359"/>
              <a:gd name="connsiteY945" fmla="*/ 1657107 h 1657107"/>
              <a:gd name="connsiteX946" fmla="*/ 10819405 w 11218359"/>
              <a:gd name="connsiteY946" fmla="*/ 1657107 h 1657107"/>
              <a:gd name="connsiteX947" fmla="*/ 10830834 w 11218359"/>
              <a:gd name="connsiteY947" fmla="*/ 1657107 h 1657107"/>
              <a:gd name="connsiteX948" fmla="*/ 10842265 w 11218359"/>
              <a:gd name="connsiteY948" fmla="*/ 1657107 h 1657107"/>
              <a:gd name="connsiteX949" fmla="*/ 10853742 w 11218359"/>
              <a:gd name="connsiteY949" fmla="*/ 1657107 h 1657107"/>
              <a:gd name="connsiteX950" fmla="*/ 10865173 w 11218359"/>
              <a:gd name="connsiteY950" fmla="*/ 1657107 h 1657107"/>
              <a:gd name="connsiteX951" fmla="*/ 10876602 w 11218359"/>
              <a:gd name="connsiteY951" fmla="*/ 1657107 h 1657107"/>
              <a:gd name="connsiteX952" fmla="*/ 10888032 w 11218359"/>
              <a:gd name="connsiteY952" fmla="*/ 1657107 h 1657107"/>
              <a:gd name="connsiteX953" fmla="*/ 10899463 w 11218359"/>
              <a:gd name="connsiteY953" fmla="*/ 1657107 h 1657107"/>
              <a:gd name="connsiteX954" fmla="*/ 10910892 w 11218359"/>
              <a:gd name="connsiteY954" fmla="*/ 1657107 h 1657107"/>
              <a:gd name="connsiteX955" fmla="*/ 10922369 w 11218359"/>
              <a:gd name="connsiteY955" fmla="*/ 1657107 h 1657107"/>
              <a:gd name="connsiteX956" fmla="*/ 10933800 w 11218359"/>
              <a:gd name="connsiteY956" fmla="*/ 1657107 h 1657107"/>
              <a:gd name="connsiteX957" fmla="*/ 10945230 w 11218359"/>
              <a:gd name="connsiteY957" fmla="*/ 1657107 h 1657107"/>
              <a:gd name="connsiteX958" fmla="*/ 10956660 w 11218359"/>
              <a:gd name="connsiteY958" fmla="*/ 1657107 h 1657107"/>
              <a:gd name="connsiteX959" fmla="*/ 10968090 w 11218359"/>
              <a:gd name="connsiteY959" fmla="*/ 1657107 h 1657107"/>
              <a:gd name="connsiteX960" fmla="*/ 10979567 w 11218359"/>
              <a:gd name="connsiteY960" fmla="*/ 1657107 h 1657107"/>
              <a:gd name="connsiteX961" fmla="*/ 10990998 w 11218359"/>
              <a:gd name="connsiteY961" fmla="*/ 1657107 h 1657107"/>
              <a:gd name="connsiteX962" fmla="*/ 11002427 w 11218359"/>
              <a:gd name="connsiteY962" fmla="*/ 1657107 h 1657107"/>
              <a:gd name="connsiteX963" fmla="*/ 11013858 w 11218359"/>
              <a:gd name="connsiteY963" fmla="*/ 1657107 h 1657107"/>
              <a:gd name="connsiteX964" fmla="*/ 11025287 w 11218359"/>
              <a:gd name="connsiteY964" fmla="*/ 1657107 h 1657107"/>
              <a:gd name="connsiteX965" fmla="*/ 11036765 w 11218359"/>
              <a:gd name="connsiteY965" fmla="*/ 1657107 h 1657107"/>
              <a:gd name="connsiteX966" fmla="*/ 11048195 w 11218359"/>
              <a:gd name="connsiteY966" fmla="*/ 1657107 h 1657107"/>
              <a:gd name="connsiteX967" fmla="*/ 11059625 w 11218359"/>
              <a:gd name="connsiteY967" fmla="*/ 1657107 h 1657107"/>
              <a:gd name="connsiteX968" fmla="*/ 11071056 w 11218359"/>
              <a:gd name="connsiteY968" fmla="*/ 1657107 h 1657107"/>
              <a:gd name="connsiteX969" fmla="*/ 11082485 w 11218359"/>
              <a:gd name="connsiteY969" fmla="*/ 1657107 h 1657107"/>
              <a:gd name="connsiteX970" fmla="*/ 11093962 w 11218359"/>
              <a:gd name="connsiteY970" fmla="*/ 1657107 h 1657107"/>
              <a:gd name="connsiteX971" fmla="*/ 11105393 w 11218359"/>
              <a:gd name="connsiteY971" fmla="*/ 1657107 h 1657107"/>
              <a:gd name="connsiteX972" fmla="*/ 11116823 w 11218359"/>
              <a:gd name="connsiteY972" fmla="*/ 1657107 h 1657107"/>
              <a:gd name="connsiteX973" fmla="*/ 11128253 w 11218359"/>
              <a:gd name="connsiteY973" fmla="*/ 1657107 h 1657107"/>
              <a:gd name="connsiteX974" fmla="*/ 11139683 w 11218359"/>
              <a:gd name="connsiteY974" fmla="*/ 1657107 h 1657107"/>
              <a:gd name="connsiteX975" fmla="*/ 11151160 w 11218359"/>
              <a:gd name="connsiteY975" fmla="*/ 1657107 h 1657107"/>
              <a:gd name="connsiteX976" fmla="*/ 11162591 w 11218359"/>
              <a:gd name="connsiteY976" fmla="*/ 1657107 h 1657107"/>
              <a:gd name="connsiteX977" fmla="*/ 11174020 w 11218359"/>
              <a:gd name="connsiteY977" fmla="*/ 1657107 h 1657107"/>
              <a:gd name="connsiteX978" fmla="*/ 11185451 w 11218359"/>
              <a:gd name="connsiteY978" fmla="*/ 1657107 h 1657107"/>
              <a:gd name="connsiteX979" fmla="*/ 11196881 w 11218359"/>
              <a:gd name="connsiteY979" fmla="*/ 1657107 h 1657107"/>
              <a:gd name="connsiteX980" fmla="*/ 11208358 w 11218359"/>
              <a:gd name="connsiteY980" fmla="*/ 1657107 h 1657107"/>
              <a:gd name="connsiteX981" fmla="*/ 11218359 w 11218359"/>
              <a:gd name="connsiteY981" fmla="*/ 1657107 h 1657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57107">
                <a:moveTo>
                  <a:pt x="0" y="1657107"/>
                </a:moveTo>
                <a:lnTo>
                  <a:pt x="9149" y="1657107"/>
                </a:lnTo>
                <a:lnTo>
                  <a:pt x="20588" y="1657107"/>
                </a:lnTo>
                <a:lnTo>
                  <a:pt x="32028" y="1657107"/>
                </a:lnTo>
                <a:lnTo>
                  <a:pt x="43467" y="1657107"/>
                </a:lnTo>
                <a:lnTo>
                  <a:pt x="54907" y="1657107"/>
                </a:lnTo>
                <a:lnTo>
                  <a:pt x="66346" y="1657107"/>
                </a:lnTo>
                <a:lnTo>
                  <a:pt x="77786" y="1657107"/>
                </a:lnTo>
                <a:lnTo>
                  <a:pt x="89225" y="1657107"/>
                </a:lnTo>
                <a:lnTo>
                  <a:pt x="100665" y="1657107"/>
                </a:lnTo>
                <a:lnTo>
                  <a:pt x="112104" y="1657107"/>
                </a:lnTo>
                <a:lnTo>
                  <a:pt x="123544" y="1657107"/>
                </a:lnTo>
                <a:lnTo>
                  <a:pt x="134979" y="1657107"/>
                </a:lnTo>
                <a:lnTo>
                  <a:pt x="146423" y="1657107"/>
                </a:lnTo>
                <a:lnTo>
                  <a:pt x="157858" y="1657107"/>
                </a:lnTo>
                <a:lnTo>
                  <a:pt x="169297" y="1657107"/>
                </a:lnTo>
                <a:lnTo>
                  <a:pt x="180737" y="1657107"/>
                </a:lnTo>
                <a:lnTo>
                  <a:pt x="192176" y="1657107"/>
                </a:lnTo>
                <a:lnTo>
                  <a:pt x="203616" y="1657107"/>
                </a:lnTo>
                <a:lnTo>
                  <a:pt x="215055" y="1657107"/>
                </a:lnTo>
                <a:lnTo>
                  <a:pt x="226495" y="1657107"/>
                </a:lnTo>
                <a:lnTo>
                  <a:pt x="237935" y="1657107"/>
                </a:lnTo>
                <a:lnTo>
                  <a:pt x="249374" y="1657107"/>
                </a:lnTo>
                <a:lnTo>
                  <a:pt x="260814" y="1657107"/>
                </a:lnTo>
                <a:lnTo>
                  <a:pt x="272253" y="1657107"/>
                </a:lnTo>
                <a:lnTo>
                  <a:pt x="283693" y="1657107"/>
                </a:lnTo>
                <a:lnTo>
                  <a:pt x="295132" y="1657107"/>
                </a:lnTo>
                <a:lnTo>
                  <a:pt x="306572" y="1657107"/>
                </a:lnTo>
                <a:lnTo>
                  <a:pt x="318011" y="1657107"/>
                </a:lnTo>
                <a:lnTo>
                  <a:pt x="329451" y="1657107"/>
                </a:lnTo>
                <a:lnTo>
                  <a:pt x="340890" y="1657107"/>
                </a:lnTo>
                <a:lnTo>
                  <a:pt x="352330" y="1657107"/>
                </a:lnTo>
                <a:lnTo>
                  <a:pt x="363769" y="1657107"/>
                </a:lnTo>
                <a:lnTo>
                  <a:pt x="375209" y="1657107"/>
                </a:lnTo>
                <a:lnTo>
                  <a:pt x="386648" y="1657107"/>
                </a:lnTo>
                <a:lnTo>
                  <a:pt x="398088" y="1657107"/>
                </a:lnTo>
                <a:lnTo>
                  <a:pt x="409527" y="1657107"/>
                </a:lnTo>
                <a:lnTo>
                  <a:pt x="420967" y="1657107"/>
                </a:lnTo>
                <a:lnTo>
                  <a:pt x="432406" y="1657107"/>
                </a:lnTo>
                <a:lnTo>
                  <a:pt x="443846" y="1657107"/>
                </a:lnTo>
                <a:lnTo>
                  <a:pt x="455285" y="1657107"/>
                </a:lnTo>
                <a:lnTo>
                  <a:pt x="466725" y="1657107"/>
                </a:lnTo>
                <a:lnTo>
                  <a:pt x="478165" y="1657107"/>
                </a:lnTo>
                <a:lnTo>
                  <a:pt x="489604" y="1657107"/>
                </a:lnTo>
                <a:lnTo>
                  <a:pt x="501044" y="1657107"/>
                </a:lnTo>
                <a:lnTo>
                  <a:pt x="512483" y="1657107"/>
                </a:lnTo>
                <a:lnTo>
                  <a:pt x="523923" y="1657107"/>
                </a:lnTo>
                <a:lnTo>
                  <a:pt x="535362" y="1657107"/>
                </a:lnTo>
                <a:lnTo>
                  <a:pt x="546802" y="1657107"/>
                </a:lnTo>
                <a:lnTo>
                  <a:pt x="558241" y="1657107"/>
                </a:lnTo>
                <a:lnTo>
                  <a:pt x="569681" y="1657107"/>
                </a:lnTo>
                <a:lnTo>
                  <a:pt x="581120" y="1657107"/>
                </a:lnTo>
                <a:lnTo>
                  <a:pt x="592560" y="1657107"/>
                </a:lnTo>
                <a:lnTo>
                  <a:pt x="603999" y="1657107"/>
                </a:lnTo>
                <a:lnTo>
                  <a:pt x="615439" y="1657107"/>
                </a:lnTo>
                <a:lnTo>
                  <a:pt x="626878" y="1657107"/>
                </a:lnTo>
                <a:lnTo>
                  <a:pt x="638318" y="1657107"/>
                </a:lnTo>
                <a:lnTo>
                  <a:pt x="649757" y="1657107"/>
                </a:lnTo>
                <a:lnTo>
                  <a:pt x="661192" y="1657107"/>
                </a:lnTo>
                <a:lnTo>
                  <a:pt x="672632" y="1657107"/>
                </a:lnTo>
                <a:lnTo>
                  <a:pt x="684071" y="1657107"/>
                </a:lnTo>
                <a:lnTo>
                  <a:pt x="695511" y="1657107"/>
                </a:lnTo>
                <a:lnTo>
                  <a:pt x="706950" y="1657107"/>
                </a:lnTo>
                <a:lnTo>
                  <a:pt x="718390" y="1657107"/>
                </a:lnTo>
                <a:lnTo>
                  <a:pt x="729829" y="1657107"/>
                </a:lnTo>
                <a:lnTo>
                  <a:pt x="741269" y="1657107"/>
                </a:lnTo>
                <a:lnTo>
                  <a:pt x="752708" y="1657107"/>
                </a:lnTo>
                <a:lnTo>
                  <a:pt x="764148" y="1657107"/>
                </a:lnTo>
                <a:lnTo>
                  <a:pt x="775587" y="1657107"/>
                </a:lnTo>
                <a:lnTo>
                  <a:pt x="787027" y="1657107"/>
                </a:lnTo>
                <a:lnTo>
                  <a:pt x="798467" y="1657107"/>
                </a:lnTo>
                <a:lnTo>
                  <a:pt x="809906" y="1657107"/>
                </a:lnTo>
                <a:lnTo>
                  <a:pt x="821346" y="1657107"/>
                </a:lnTo>
                <a:lnTo>
                  <a:pt x="832785" y="1657107"/>
                </a:lnTo>
                <a:lnTo>
                  <a:pt x="844225" y="1657107"/>
                </a:lnTo>
                <a:lnTo>
                  <a:pt x="855664" y="1657107"/>
                </a:lnTo>
                <a:lnTo>
                  <a:pt x="867104" y="1657107"/>
                </a:lnTo>
                <a:lnTo>
                  <a:pt x="878543" y="1657107"/>
                </a:lnTo>
                <a:lnTo>
                  <a:pt x="889983" y="1657107"/>
                </a:lnTo>
                <a:lnTo>
                  <a:pt x="901422" y="1657107"/>
                </a:lnTo>
                <a:lnTo>
                  <a:pt x="912862" y="1657107"/>
                </a:lnTo>
                <a:lnTo>
                  <a:pt x="924301" y="1657107"/>
                </a:lnTo>
                <a:lnTo>
                  <a:pt x="935741" y="1657107"/>
                </a:lnTo>
                <a:lnTo>
                  <a:pt x="947180" y="1657107"/>
                </a:lnTo>
                <a:lnTo>
                  <a:pt x="958620" y="1657107"/>
                </a:lnTo>
                <a:lnTo>
                  <a:pt x="970059" y="1657107"/>
                </a:lnTo>
                <a:lnTo>
                  <a:pt x="981499" y="1657107"/>
                </a:lnTo>
                <a:lnTo>
                  <a:pt x="992938" y="1657107"/>
                </a:lnTo>
                <a:lnTo>
                  <a:pt x="1004378" y="1657107"/>
                </a:lnTo>
                <a:lnTo>
                  <a:pt x="1015818" y="1657107"/>
                </a:lnTo>
                <a:lnTo>
                  <a:pt x="1027257" y="1657107"/>
                </a:lnTo>
                <a:lnTo>
                  <a:pt x="1038697" y="1657107"/>
                </a:lnTo>
                <a:lnTo>
                  <a:pt x="1050136" y="1657107"/>
                </a:lnTo>
                <a:lnTo>
                  <a:pt x="1061576" y="1657107"/>
                </a:lnTo>
                <a:lnTo>
                  <a:pt x="1073015" y="1657107"/>
                </a:lnTo>
                <a:lnTo>
                  <a:pt x="1084455" y="1657107"/>
                </a:lnTo>
                <a:lnTo>
                  <a:pt x="1095894" y="1657107"/>
                </a:lnTo>
                <a:lnTo>
                  <a:pt x="1107334" y="1657107"/>
                </a:lnTo>
                <a:lnTo>
                  <a:pt x="1118773" y="1657107"/>
                </a:lnTo>
                <a:lnTo>
                  <a:pt x="1130213" y="1657107"/>
                </a:lnTo>
                <a:lnTo>
                  <a:pt x="1141652" y="1657107"/>
                </a:lnTo>
                <a:lnTo>
                  <a:pt x="1153092" y="1657107"/>
                </a:lnTo>
                <a:lnTo>
                  <a:pt x="1164531" y="1657107"/>
                </a:lnTo>
                <a:lnTo>
                  <a:pt x="1175971" y="1657107"/>
                </a:lnTo>
                <a:lnTo>
                  <a:pt x="1187406" y="1657107"/>
                </a:lnTo>
                <a:lnTo>
                  <a:pt x="1198845" y="1657107"/>
                </a:lnTo>
                <a:lnTo>
                  <a:pt x="1210285" y="1657107"/>
                </a:lnTo>
                <a:lnTo>
                  <a:pt x="1221724" y="1657107"/>
                </a:lnTo>
                <a:lnTo>
                  <a:pt x="1233164" y="1657107"/>
                </a:lnTo>
                <a:lnTo>
                  <a:pt x="1244603" y="1657107"/>
                </a:lnTo>
                <a:lnTo>
                  <a:pt x="1256043" y="1657107"/>
                </a:lnTo>
                <a:lnTo>
                  <a:pt x="1267482" y="1657107"/>
                </a:lnTo>
                <a:lnTo>
                  <a:pt x="1278922" y="1657107"/>
                </a:lnTo>
                <a:lnTo>
                  <a:pt x="1290361" y="1657107"/>
                </a:lnTo>
                <a:lnTo>
                  <a:pt x="1301801" y="1657107"/>
                </a:lnTo>
                <a:lnTo>
                  <a:pt x="1313240" y="1657107"/>
                </a:lnTo>
                <a:lnTo>
                  <a:pt x="1324680" y="1657107"/>
                </a:lnTo>
                <a:lnTo>
                  <a:pt x="1336120" y="1657107"/>
                </a:lnTo>
                <a:lnTo>
                  <a:pt x="1347559" y="1657107"/>
                </a:lnTo>
                <a:lnTo>
                  <a:pt x="1358999" y="1657107"/>
                </a:lnTo>
                <a:lnTo>
                  <a:pt x="1370438" y="1657107"/>
                </a:lnTo>
                <a:lnTo>
                  <a:pt x="1381878" y="1657107"/>
                </a:lnTo>
                <a:lnTo>
                  <a:pt x="1393317" y="1657107"/>
                </a:lnTo>
                <a:lnTo>
                  <a:pt x="1404757" y="1657107"/>
                </a:lnTo>
                <a:lnTo>
                  <a:pt x="1416196" y="1657107"/>
                </a:lnTo>
                <a:lnTo>
                  <a:pt x="1427636" y="1657107"/>
                </a:lnTo>
                <a:lnTo>
                  <a:pt x="1439075" y="1657107"/>
                </a:lnTo>
                <a:lnTo>
                  <a:pt x="1450515" y="1657107"/>
                </a:lnTo>
                <a:lnTo>
                  <a:pt x="1461954" y="1657107"/>
                </a:lnTo>
                <a:lnTo>
                  <a:pt x="1473394" y="1657107"/>
                </a:lnTo>
                <a:lnTo>
                  <a:pt x="1484833" y="1657107"/>
                </a:lnTo>
                <a:lnTo>
                  <a:pt x="1496273" y="1657107"/>
                </a:lnTo>
                <a:lnTo>
                  <a:pt x="1507712" y="1657107"/>
                </a:lnTo>
                <a:lnTo>
                  <a:pt x="1519152" y="1657107"/>
                </a:lnTo>
                <a:lnTo>
                  <a:pt x="1530591" y="1657107"/>
                </a:lnTo>
                <a:lnTo>
                  <a:pt x="1542031" y="1657107"/>
                </a:lnTo>
                <a:lnTo>
                  <a:pt x="1553471" y="1657107"/>
                </a:lnTo>
                <a:lnTo>
                  <a:pt x="1564910" y="1657107"/>
                </a:lnTo>
                <a:lnTo>
                  <a:pt x="1576349" y="1657107"/>
                </a:lnTo>
                <a:lnTo>
                  <a:pt x="1587789" y="1657107"/>
                </a:lnTo>
                <a:lnTo>
                  <a:pt x="1599229" y="1657107"/>
                </a:lnTo>
                <a:lnTo>
                  <a:pt x="1610668" y="1657107"/>
                </a:lnTo>
                <a:lnTo>
                  <a:pt x="1622107" y="1657107"/>
                </a:lnTo>
                <a:lnTo>
                  <a:pt x="1633547" y="1657107"/>
                </a:lnTo>
                <a:lnTo>
                  <a:pt x="1644987" y="1657107"/>
                </a:lnTo>
                <a:lnTo>
                  <a:pt x="1656426" y="1657107"/>
                </a:lnTo>
                <a:lnTo>
                  <a:pt x="1667866" y="1657107"/>
                </a:lnTo>
                <a:lnTo>
                  <a:pt x="1679305" y="1657107"/>
                </a:lnTo>
                <a:lnTo>
                  <a:pt x="1690745" y="1657107"/>
                </a:lnTo>
                <a:lnTo>
                  <a:pt x="1702184" y="1657107"/>
                </a:lnTo>
                <a:lnTo>
                  <a:pt x="1713619" y="1657107"/>
                </a:lnTo>
                <a:lnTo>
                  <a:pt x="1725063" y="1657107"/>
                </a:lnTo>
                <a:lnTo>
                  <a:pt x="1736498" y="1657107"/>
                </a:lnTo>
                <a:lnTo>
                  <a:pt x="1747938" y="1657107"/>
                </a:lnTo>
                <a:lnTo>
                  <a:pt x="1759377" y="1657107"/>
                </a:lnTo>
                <a:lnTo>
                  <a:pt x="1770817" y="1657107"/>
                </a:lnTo>
                <a:lnTo>
                  <a:pt x="1782256" y="1657107"/>
                </a:lnTo>
                <a:lnTo>
                  <a:pt x="1793696" y="1657107"/>
                </a:lnTo>
                <a:lnTo>
                  <a:pt x="1805135" y="1657107"/>
                </a:lnTo>
                <a:lnTo>
                  <a:pt x="1816575" y="1657107"/>
                </a:lnTo>
                <a:lnTo>
                  <a:pt x="1828014" y="1657107"/>
                </a:lnTo>
                <a:lnTo>
                  <a:pt x="1839454" y="1657107"/>
                </a:lnTo>
                <a:lnTo>
                  <a:pt x="1850893" y="1657107"/>
                </a:lnTo>
                <a:lnTo>
                  <a:pt x="1862333" y="1657107"/>
                </a:lnTo>
                <a:lnTo>
                  <a:pt x="1873772" y="1657107"/>
                </a:lnTo>
                <a:lnTo>
                  <a:pt x="1885212" y="1657107"/>
                </a:lnTo>
                <a:lnTo>
                  <a:pt x="1896651" y="1657107"/>
                </a:lnTo>
                <a:lnTo>
                  <a:pt x="1908091" y="1657107"/>
                </a:lnTo>
                <a:lnTo>
                  <a:pt x="1919531" y="1657107"/>
                </a:lnTo>
                <a:lnTo>
                  <a:pt x="1930970" y="1657107"/>
                </a:lnTo>
                <a:lnTo>
                  <a:pt x="1942409" y="1657107"/>
                </a:lnTo>
                <a:lnTo>
                  <a:pt x="1953849" y="1657107"/>
                </a:lnTo>
                <a:lnTo>
                  <a:pt x="1965289" y="1657107"/>
                </a:lnTo>
                <a:lnTo>
                  <a:pt x="1976728" y="1657107"/>
                </a:lnTo>
                <a:lnTo>
                  <a:pt x="1988168" y="1657107"/>
                </a:lnTo>
                <a:lnTo>
                  <a:pt x="1999607" y="1657107"/>
                </a:lnTo>
                <a:lnTo>
                  <a:pt x="2011047" y="1657107"/>
                </a:lnTo>
                <a:lnTo>
                  <a:pt x="2022486" y="1657107"/>
                </a:lnTo>
                <a:lnTo>
                  <a:pt x="2033926" y="1657107"/>
                </a:lnTo>
                <a:lnTo>
                  <a:pt x="2045365" y="1657107"/>
                </a:lnTo>
                <a:lnTo>
                  <a:pt x="2056805" y="1657107"/>
                </a:lnTo>
                <a:lnTo>
                  <a:pt x="2068244" y="1657107"/>
                </a:lnTo>
                <a:lnTo>
                  <a:pt x="2079684" y="1657107"/>
                </a:lnTo>
                <a:lnTo>
                  <a:pt x="2091123" y="1657107"/>
                </a:lnTo>
                <a:lnTo>
                  <a:pt x="2102563" y="1657107"/>
                </a:lnTo>
                <a:lnTo>
                  <a:pt x="2114002" y="1657107"/>
                </a:lnTo>
                <a:lnTo>
                  <a:pt x="2125442" y="1657107"/>
                </a:lnTo>
                <a:lnTo>
                  <a:pt x="2136882" y="1657107"/>
                </a:lnTo>
                <a:lnTo>
                  <a:pt x="2148321" y="1657107"/>
                </a:lnTo>
                <a:lnTo>
                  <a:pt x="2159760" y="1657107"/>
                </a:lnTo>
                <a:lnTo>
                  <a:pt x="2171200" y="1657107"/>
                </a:lnTo>
                <a:lnTo>
                  <a:pt x="2182640" y="1657107"/>
                </a:lnTo>
                <a:lnTo>
                  <a:pt x="2194079" y="1657107"/>
                </a:lnTo>
                <a:lnTo>
                  <a:pt x="2205519" y="1657107"/>
                </a:lnTo>
                <a:lnTo>
                  <a:pt x="2216958" y="1657107"/>
                </a:lnTo>
                <a:lnTo>
                  <a:pt x="2228393" y="1657107"/>
                </a:lnTo>
                <a:lnTo>
                  <a:pt x="2239837" y="1657107"/>
                </a:lnTo>
                <a:lnTo>
                  <a:pt x="2251272" y="1657107"/>
                </a:lnTo>
                <a:lnTo>
                  <a:pt x="2262716" y="1657107"/>
                </a:lnTo>
                <a:lnTo>
                  <a:pt x="2274151" y="1657107"/>
                </a:lnTo>
                <a:lnTo>
                  <a:pt x="2285591" y="1657107"/>
                </a:lnTo>
                <a:lnTo>
                  <a:pt x="2297030" y="1657107"/>
                </a:lnTo>
                <a:lnTo>
                  <a:pt x="2308470" y="1657107"/>
                </a:lnTo>
                <a:lnTo>
                  <a:pt x="2319909" y="1657107"/>
                </a:lnTo>
                <a:lnTo>
                  <a:pt x="2331349" y="1657107"/>
                </a:lnTo>
                <a:lnTo>
                  <a:pt x="2342788" y="1657107"/>
                </a:lnTo>
                <a:lnTo>
                  <a:pt x="2354228" y="1657107"/>
                </a:lnTo>
                <a:lnTo>
                  <a:pt x="2365667" y="1657107"/>
                </a:lnTo>
                <a:lnTo>
                  <a:pt x="2377107" y="1657107"/>
                </a:lnTo>
                <a:lnTo>
                  <a:pt x="2388546" y="1657107"/>
                </a:lnTo>
                <a:lnTo>
                  <a:pt x="2399986" y="1657107"/>
                </a:lnTo>
                <a:lnTo>
                  <a:pt x="2411425" y="1657107"/>
                </a:lnTo>
                <a:lnTo>
                  <a:pt x="2422865" y="1657107"/>
                </a:lnTo>
                <a:lnTo>
                  <a:pt x="2434304" y="1657107"/>
                </a:lnTo>
                <a:lnTo>
                  <a:pt x="2445744" y="1657107"/>
                </a:lnTo>
                <a:lnTo>
                  <a:pt x="2457184" y="1657107"/>
                </a:lnTo>
                <a:lnTo>
                  <a:pt x="2468623" y="1657107"/>
                </a:lnTo>
                <a:lnTo>
                  <a:pt x="2480062" y="1657107"/>
                </a:lnTo>
                <a:lnTo>
                  <a:pt x="2491502" y="1657107"/>
                </a:lnTo>
                <a:lnTo>
                  <a:pt x="2502942" y="1657107"/>
                </a:lnTo>
                <a:lnTo>
                  <a:pt x="2514381" y="1657107"/>
                </a:lnTo>
                <a:lnTo>
                  <a:pt x="2525821" y="1657107"/>
                </a:lnTo>
                <a:lnTo>
                  <a:pt x="2537260" y="1657107"/>
                </a:lnTo>
                <a:lnTo>
                  <a:pt x="2548700" y="1657107"/>
                </a:lnTo>
                <a:lnTo>
                  <a:pt x="2560139" y="1657107"/>
                </a:lnTo>
                <a:lnTo>
                  <a:pt x="2571579" y="1657107"/>
                </a:lnTo>
                <a:lnTo>
                  <a:pt x="2583018" y="1657107"/>
                </a:lnTo>
                <a:lnTo>
                  <a:pt x="2594458" y="1657107"/>
                </a:lnTo>
                <a:lnTo>
                  <a:pt x="2605897" y="1657107"/>
                </a:lnTo>
                <a:lnTo>
                  <a:pt x="2617337" y="1657107"/>
                </a:lnTo>
                <a:lnTo>
                  <a:pt x="2628776" y="1657107"/>
                </a:lnTo>
                <a:lnTo>
                  <a:pt x="2640216" y="1657107"/>
                </a:lnTo>
                <a:lnTo>
                  <a:pt x="2651655" y="1657107"/>
                </a:lnTo>
                <a:lnTo>
                  <a:pt x="2663095" y="1657107"/>
                </a:lnTo>
                <a:lnTo>
                  <a:pt x="2674535" y="1657107"/>
                </a:lnTo>
                <a:lnTo>
                  <a:pt x="2685974" y="1657107"/>
                </a:lnTo>
                <a:lnTo>
                  <a:pt x="2697413" y="1657107"/>
                </a:lnTo>
                <a:lnTo>
                  <a:pt x="2708853" y="1657107"/>
                </a:lnTo>
                <a:lnTo>
                  <a:pt x="2720293" y="1657107"/>
                </a:lnTo>
                <a:lnTo>
                  <a:pt x="2731727" y="1657107"/>
                </a:lnTo>
                <a:lnTo>
                  <a:pt x="2743172" y="1657107"/>
                </a:lnTo>
                <a:lnTo>
                  <a:pt x="2754611" y="1657107"/>
                </a:lnTo>
                <a:lnTo>
                  <a:pt x="2766046" y="1657107"/>
                </a:lnTo>
                <a:lnTo>
                  <a:pt x="2777490" y="1657107"/>
                </a:lnTo>
                <a:lnTo>
                  <a:pt x="2788925" y="1657107"/>
                </a:lnTo>
                <a:lnTo>
                  <a:pt x="2800364" y="1657107"/>
                </a:lnTo>
                <a:lnTo>
                  <a:pt x="2811804" y="1657107"/>
                </a:lnTo>
                <a:lnTo>
                  <a:pt x="2823243" y="1657107"/>
                </a:lnTo>
                <a:lnTo>
                  <a:pt x="2834683" y="1657107"/>
                </a:lnTo>
                <a:lnTo>
                  <a:pt x="2846123" y="1657107"/>
                </a:lnTo>
                <a:lnTo>
                  <a:pt x="2857562" y="1657107"/>
                </a:lnTo>
                <a:lnTo>
                  <a:pt x="2869001" y="1657107"/>
                </a:lnTo>
                <a:lnTo>
                  <a:pt x="2880441" y="1657107"/>
                </a:lnTo>
                <a:lnTo>
                  <a:pt x="2891881" y="1657107"/>
                </a:lnTo>
                <a:lnTo>
                  <a:pt x="2903320" y="1657107"/>
                </a:lnTo>
                <a:lnTo>
                  <a:pt x="2914760" y="1657107"/>
                </a:lnTo>
                <a:lnTo>
                  <a:pt x="2926199" y="1657107"/>
                </a:lnTo>
                <a:lnTo>
                  <a:pt x="2937639" y="1657107"/>
                </a:lnTo>
                <a:lnTo>
                  <a:pt x="2949078" y="1657107"/>
                </a:lnTo>
                <a:lnTo>
                  <a:pt x="2960518" y="1657107"/>
                </a:lnTo>
                <a:lnTo>
                  <a:pt x="2971957" y="1657107"/>
                </a:lnTo>
                <a:lnTo>
                  <a:pt x="2983397" y="1657107"/>
                </a:lnTo>
                <a:lnTo>
                  <a:pt x="2994837" y="1657107"/>
                </a:lnTo>
                <a:lnTo>
                  <a:pt x="3006276" y="1657107"/>
                </a:lnTo>
                <a:lnTo>
                  <a:pt x="3017715" y="1657107"/>
                </a:lnTo>
                <a:lnTo>
                  <a:pt x="3029155" y="1657107"/>
                </a:lnTo>
                <a:lnTo>
                  <a:pt x="3040594" y="1657107"/>
                </a:lnTo>
                <a:lnTo>
                  <a:pt x="3052034" y="1657107"/>
                </a:lnTo>
                <a:lnTo>
                  <a:pt x="3063474" y="1657107"/>
                </a:lnTo>
                <a:lnTo>
                  <a:pt x="3074913" y="1657107"/>
                </a:lnTo>
                <a:lnTo>
                  <a:pt x="3086352" y="1657107"/>
                </a:lnTo>
                <a:lnTo>
                  <a:pt x="3097792" y="1657107"/>
                </a:lnTo>
                <a:lnTo>
                  <a:pt x="3109232" y="1657107"/>
                </a:lnTo>
                <a:lnTo>
                  <a:pt x="3120671" y="1657107"/>
                </a:lnTo>
                <a:lnTo>
                  <a:pt x="3132111" y="1657107"/>
                </a:lnTo>
                <a:lnTo>
                  <a:pt x="3143550" y="1657107"/>
                </a:lnTo>
                <a:lnTo>
                  <a:pt x="3154990" y="1657107"/>
                </a:lnTo>
                <a:lnTo>
                  <a:pt x="3166429" y="1657107"/>
                </a:lnTo>
                <a:lnTo>
                  <a:pt x="3177869" y="1657107"/>
                </a:lnTo>
                <a:lnTo>
                  <a:pt x="3189308" y="1657107"/>
                </a:lnTo>
                <a:lnTo>
                  <a:pt x="3200748" y="1657107"/>
                </a:lnTo>
                <a:lnTo>
                  <a:pt x="3212187" y="1657107"/>
                </a:lnTo>
                <a:lnTo>
                  <a:pt x="3223627" y="1657107"/>
                </a:lnTo>
                <a:lnTo>
                  <a:pt x="3235066" y="1657107"/>
                </a:lnTo>
                <a:lnTo>
                  <a:pt x="3246501" y="1657107"/>
                </a:lnTo>
                <a:lnTo>
                  <a:pt x="3257945" y="1657107"/>
                </a:lnTo>
                <a:lnTo>
                  <a:pt x="3269385" y="1657107"/>
                </a:lnTo>
                <a:lnTo>
                  <a:pt x="3280825" y="1657107"/>
                </a:lnTo>
                <a:lnTo>
                  <a:pt x="3292264" y="1657107"/>
                </a:lnTo>
                <a:lnTo>
                  <a:pt x="3303699" y="1657107"/>
                </a:lnTo>
                <a:lnTo>
                  <a:pt x="3315143" y="1657107"/>
                </a:lnTo>
                <a:lnTo>
                  <a:pt x="3326578" y="1657107"/>
                </a:lnTo>
                <a:lnTo>
                  <a:pt x="3338017" y="1657107"/>
                </a:lnTo>
                <a:lnTo>
                  <a:pt x="3349457" y="1657107"/>
                </a:lnTo>
                <a:lnTo>
                  <a:pt x="3360896" y="1657107"/>
                </a:lnTo>
                <a:lnTo>
                  <a:pt x="3372336" y="1657107"/>
                </a:lnTo>
                <a:lnTo>
                  <a:pt x="3383776" y="1657107"/>
                </a:lnTo>
                <a:lnTo>
                  <a:pt x="3395215" y="1657107"/>
                </a:lnTo>
                <a:lnTo>
                  <a:pt x="3406654" y="1657107"/>
                </a:lnTo>
                <a:lnTo>
                  <a:pt x="3418094" y="1657107"/>
                </a:lnTo>
                <a:lnTo>
                  <a:pt x="3429534" y="1657107"/>
                </a:lnTo>
                <a:lnTo>
                  <a:pt x="3440973" y="1657107"/>
                </a:lnTo>
                <a:lnTo>
                  <a:pt x="3452413" y="1657107"/>
                </a:lnTo>
                <a:lnTo>
                  <a:pt x="3463852" y="1657107"/>
                </a:lnTo>
                <a:lnTo>
                  <a:pt x="3475292" y="1657107"/>
                </a:lnTo>
                <a:lnTo>
                  <a:pt x="3486731" y="1657107"/>
                </a:lnTo>
                <a:lnTo>
                  <a:pt x="3498171" y="1657107"/>
                </a:lnTo>
                <a:lnTo>
                  <a:pt x="3509610" y="1657107"/>
                </a:lnTo>
                <a:lnTo>
                  <a:pt x="3521050" y="1657107"/>
                </a:lnTo>
                <a:lnTo>
                  <a:pt x="3532489" y="1657107"/>
                </a:lnTo>
                <a:lnTo>
                  <a:pt x="3543929" y="1657107"/>
                </a:lnTo>
                <a:lnTo>
                  <a:pt x="3555368" y="1657107"/>
                </a:lnTo>
                <a:lnTo>
                  <a:pt x="3566808" y="1657107"/>
                </a:lnTo>
                <a:lnTo>
                  <a:pt x="3578247" y="1657107"/>
                </a:lnTo>
                <a:lnTo>
                  <a:pt x="3589687" y="1657107"/>
                </a:lnTo>
                <a:lnTo>
                  <a:pt x="3601127" y="1657107"/>
                </a:lnTo>
                <a:lnTo>
                  <a:pt x="3612566" y="1657107"/>
                </a:lnTo>
                <a:lnTo>
                  <a:pt x="3624005" y="1657107"/>
                </a:lnTo>
                <a:lnTo>
                  <a:pt x="3635445" y="1657107"/>
                </a:lnTo>
                <a:lnTo>
                  <a:pt x="3646885" y="1657107"/>
                </a:lnTo>
                <a:lnTo>
                  <a:pt x="3658324" y="1657107"/>
                </a:lnTo>
                <a:lnTo>
                  <a:pt x="3669764" y="1657107"/>
                </a:lnTo>
                <a:lnTo>
                  <a:pt x="3681203" y="1657107"/>
                </a:lnTo>
                <a:lnTo>
                  <a:pt x="3692643" y="1657107"/>
                </a:lnTo>
                <a:lnTo>
                  <a:pt x="3704082" y="1657107"/>
                </a:lnTo>
                <a:lnTo>
                  <a:pt x="3715522" y="1657107"/>
                </a:lnTo>
                <a:lnTo>
                  <a:pt x="3726961" y="1657107"/>
                </a:lnTo>
                <a:lnTo>
                  <a:pt x="3738401" y="1657107"/>
                </a:lnTo>
                <a:lnTo>
                  <a:pt x="3749840" y="1657107"/>
                </a:lnTo>
                <a:lnTo>
                  <a:pt x="3761280" y="1657107"/>
                </a:lnTo>
                <a:lnTo>
                  <a:pt x="3772719" y="1657107"/>
                </a:lnTo>
                <a:lnTo>
                  <a:pt x="3784154" y="1657107"/>
                </a:lnTo>
                <a:lnTo>
                  <a:pt x="3795598" y="1657107"/>
                </a:lnTo>
                <a:lnTo>
                  <a:pt x="3807033" y="1657107"/>
                </a:lnTo>
                <a:lnTo>
                  <a:pt x="3818473" y="1657107"/>
                </a:lnTo>
                <a:lnTo>
                  <a:pt x="3829917" y="1657107"/>
                </a:lnTo>
                <a:lnTo>
                  <a:pt x="3841352" y="1657107"/>
                </a:lnTo>
                <a:lnTo>
                  <a:pt x="3852791" y="1657107"/>
                </a:lnTo>
                <a:lnTo>
                  <a:pt x="3864231" y="1657107"/>
                </a:lnTo>
                <a:lnTo>
                  <a:pt x="3875670" y="1657107"/>
                </a:lnTo>
                <a:lnTo>
                  <a:pt x="3887110" y="1657107"/>
                </a:lnTo>
                <a:lnTo>
                  <a:pt x="3898549" y="1657107"/>
                </a:lnTo>
                <a:lnTo>
                  <a:pt x="3909989" y="1657107"/>
                </a:lnTo>
                <a:lnTo>
                  <a:pt x="3921447" y="1657107"/>
                </a:lnTo>
                <a:lnTo>
                  <a:pt x="3932878" y="1657107"/>
                </a:lnTo>
                <a:lnTo>
                  <a:pt x="3944307" y="1657107"/>
                </a:lnTo>
                <a:lnTo>
                  <a:pt x="3955737" y="1657107"/>
                </a:lnTo>
                <a:lnTo>
                  <a:pt x="3967167" y="1657107"/>
                </a:lnTo>
                <a:lnTo>
                  <a:pt x="3978645" y="1657107"/>
                </a:lnTo>
                <a:lnTo>
                  <a:pt x="3990075" y="1657107"/>
                </a:lnTo>
                <a:lnTo>
                  <a:pt x="4001505" y="1657107"/>
                </a:lnTo>
                <a:lnTo>
                  <a:pt x="4012935" y="1657107"/>
                </a:lnTo>
                <a:lnTo>
                  <a:pt x="4024365" y="1657107"/>
                </a:lnTo>
                <a:lnTo>
                  <a:pt x="4035843" y="1657107"/>
                </a:lnTo>
                <a:lnTo>
                  <a:pt x="4047273" y="1657107"/>
                </a:lnTo>
                <a:lnTo>
                  <a:pt x="4058702" y="1657107"/>
                </a:lnTo>
                <a:lnTo>
                  <a:pt x="4070133" y="1657107"/>
                </a:lnTo>
                <a:lnTo>
                  <a:pt x="4081563" y="1657107"/>
                </a:lnTo>
                <a:lnTo>
                  <a:pt x="4093040" y="1657107"/>
                </a:lnTo>
                <a:lnTo>
                  <a:pt x="4104471" y="1657107"/>
                </a:lnTo>
                <a:lnTo>
                  <a:pt x="4115900" y="1657107"/>
                </a:lnTo>
                <a:lnTo>
                  <a:pt x="4127330" y="1657107"/>
                </a:lnTo>
                <a:lnTo>
                  <a:pt x="4138760" y="1657107"/>
                </a:lnTo>
                <a:lnTo>
                  <a:pt x="4150238" y="1657107"/>
                </a:lnTo>
                <a:lnTo>
                  <a:pt x="4161668" y="1657107"/>
                </a:lnTo>
                <a:lnTo>
                  <a:pt x="4173098" y="1657107"/>
                </a:lnTo>
                <a:lnTo>
                  <a:pt x="4184528" y="1657107"/>
                </a:lnTo>
                <a:lnTo>
                  <a:pt x="4195958" y="1657107"/>
                </a:lnTo>
                <a:lnTo>
                  <a:pt x="4207436" y="1657107"/>
                </a:lnTo>
                <a:lnTo>
                  <a:pt x="4218865" y="1657107"/>
                </a:lnTo>
                <a:lnTo>
                  <a:pt x="4230296" y="1657107"/>
                </a:lnTo>
                <a:lnTo>
                  <a:pt x="4241726" y="1657107"/>
                </a:lnTo>
                <a:lnTo>
                  <a:pt x="4253156" y="1657107"/>
                </a:lnTo>
                <a:lnTo>
                  <a:pt x="4264634" y="1657107"/>
                </a:lnTo>
                <a:lnTo>
                  <a:pt x="4276063" y="1657107"/>
                </a:lnTo>
                <a:lnTo>
                  <a:pt x="4287493" y="1657107"/>
                </a:lnTo>
                <a:lnTo>
                  <a:pt x="4298923" y="1657107"/>
                </a:lnTo>
                <a:lnTo>
                  <a:pt x="4310353" y="1657107"/>
                </a:lnTo>
                <a:lnTo>
                  <a:pt x="4321831" y="1657107"/>
                </a:lnTo>
                <a:lnTo>
                  <a:pt x="4333261" y="1657107"/>
                </a:lnTo>
                <a:lnTo>
                  <a:pt x="4344691" y="1657107"/>
                </a:lnTo>
                <a:lnTo>
                  <a:pt x="4356121" y="1657107"/>
                </a:lnTo>
                <a:lnTo>
                  <a:pt x="4367551" y="1657107"/>
                </a:lnTo>
                <a:lnTo>
                  <a:pt x="4379028" y="1657107"/>
                </a:lnTo>
                <a:lnTo>
                  <a:pt x="4390458" y="1657107"/>
                </a:lnTo>
                <a:lnTo>
                  <a:pt x="4401889" y="1657107"/>
                </a:lnTo>
                <a:lnTo>
                  <a:pt x="4413319" y="1657107"/>
                </a:lnTo>
                <a:lnTo>
                  <a:pt x="4424749" y="1657107"/>
                </a:lnTo>
                <a:lnTo>
                  <a:pt x="4436226" y="1657107"/>
                </a:lnTo>
                <a:lnTo>
                  <a:pt x="4447656" y="1657107"/>
                </a:lnTo>
                <a:lnTo>
                  <a:pt x="4459086" y="1657107"/>
                </a:lnTo>
                <a:lnTo>
                  <a:pt x="4470516" y="1657107"/>
                </a:lnTo>
                <a:lnTo>
                  <a:pt x="4481946" y="1657107"/>
                </a:lnTo>
                <a:lnTo>
                  <a:pt x="4493424" y="1657107"/>
                </a:lnTo>
                <a:lnTo>
                  <a:pt x="4504854" y="1657107"/>
                </a:lnTo>
                <a:lnTo>
                  <a:pt x="4516284" y="1657107"/>
                </a:lnTo>
                <a:lnTo>
                  <a:pt x="4527714" y="1657107"/>
                </a:lnTo>
                <a:lnTo>
                  <a:pt x="4539144" y="1657107"/>
                </a:lnTo>
                <a:lnTo>
                  <a:pt x="4550621" y="1657107"/>
                </a:lnTo>
                <a:lnTo>
                  <a:pt x="4562051" y="1657107"/>
                </a:lnTo>
                <a:lnTo>
                  <a:pt x="4573482" y="1657107"/>
                </a:lnTo>
                <a:lnTo>
                  <a:pt x="4584912" y="1657107"/>
                </a:lnTo>
                <a:lnTo>
                  <a:pt x="4596341" y="1657107"/>
                </a:lnTo>
                <a:lnTo>
                  <a:pt x="4607771" y="1657107"/>
                </a:lnTo>
                <a:lnTo>
                  <a:pt x="4619249" y="1657107"/>
                </a:lnTo>
                <a:lnTo>
                  <a:pt x="4630679" y="1657107"/>
                </a:lnTo>
                <a:lnTo>
                  <a:pt x="4642109" y="1657107"/>
                </a:lnTo>
                <a:lnTo>
                  <a:pt x="4653539" y="1657107"/>
                </a:lnTo>
                <a:lnTo>
                  <a:pt x="4664969" y="1657107"/>
                </a:lnTo>
                <a:lnTo>
                  <a:pt x="4676447" y="1657107"/>
                </a:lnTo>
                <a:lnTo>
                  <a:pt x="4687877" y="1657107"/>
                </a:lnTo>
                <a:lnTo>
                  <a:pt x="4699306" y="1657107"/>
                </a:lnTo>
                <a:lnTo>
                  <a:pt x="4710737" y="1657107"/>
                </a:lnTo>
                <a:lnTo>
                  <a:pt x="4722167" y="1657107"/>
                </a:lnTo>
                <a:lnTo>
                  <a:pt x="4733644" y="1657107"/>
                </a:lnTo>
                <a:lnTo>
                  <a:pt x="4745075" y="1657107"/>
                </a:lnTo>
                <a:lnTo>
                  <a:pt x="4756504" y="1657107"/>
                </a:lnTo>
                <a:lnTo>
                  <a:pt x="4767934" y="1657107"/>
                </a:lnTo>
                <a:lnTo>
                  <a:pt x="4779364" y="1657107"/>
                </a:lnTo>
                <a:lnTo>
                  <a:pt x="4790842" y="1657107"/>
                </a:lnTo>
                <a:lnTo>
                  <a:pt x="4802272" y="1657107"/>
                </a:lnTo>
                <a:lnTo>
                  <a:pt x="4813702" y="1657107"/>
                </a:lnTo>
                <a:lnTo>
                  <a:pt x="4825132" y="1657107"/>
                </a:lnTo>
                <a:lnTo>
                  <a:pt x="4836562" y="1657107"/>
                </a:lnTo>
                <a:lnTo>
                  <a:pt x="4848040" y="1657107"/>
                </a:lnTo>
                <a:lnTo>
                  <a:pt x="4859469" y="1657107"/>
                </a:lnTo>
                <a:lnTo>
                  <a:pt x="4870899" y="1657107"/>
                </a:lnTo>
                <a:lnTo>
                  <a:pt x="4882330" y="1657107"/>
                </a:lnTo>
                <a:lnTo>
                  <a:pt x="4893760" y="1657107"/>
                </a:lnTo>
                <a:lnTo>
                  <a:pt x="4905237" y="1657107"/>
                </a:lnTo>
                <a:lnTo>
                  <a:pt x="4916667" y="1657107"/>
                </a:lnTo>
                <a:lnTo>
                  <a:pt x="4928097" y="1657107"/>
                </a:lnTo>
                <a:lnTo>
                  <a:pt x="4939527" y="1657107"/>
                </a:lnTo>
                <a:lnTo>
                  <a:pt x="4950957" y="1657107"/>
                </a:lnTo>
                <a:lnTo>
                  <a:pt x="4962435" y="1657107"/>
                </a:lnTo>
                <a:lnTo>
                  <a:pt x="4973865" y="1657107"/>
                </a:lnTo>
                <a:lnTo>
                  <a:pt x="4985295" y="1657107"/>
                </a:lnTo>
                <a:lnTo>
                  <a:pt x="4996725" y="1657107"/>
                </a:lnTo>
                <a:lnTo>
                  <a:pt x="5008155" y="1657107"/>
                </a:lnTo>
                <a:lnTo>
                  <a:pt x="5019632" y="1657107"/>
                </a:lnTo>
                <a:lnTo>
                  <a:pt x="5031062" y="1657107"/>
                </a:lnTo>
                <a:lnTo>
                  <a:pt x="5042492" y="1657107"/>
                </a:lnTo>
                <a:lnTo>
                  <a:pt x="5053923" y="1657107"/>
                </a:lnTo>
                <a:lnTo>
                  <a:pt x="5065353" y="1657107"/>
                </a:lnTo>
                <a:lnTo>
                  <a:pt x="5076830" y="1657107"/>
                </a:lnTo>
                <a:lnTo>
                  <a:pt x="5088260" y="1657107"/>
                </a:lnTo>
                <a:lnTo>
                  <a:pt x="5099690" y="1657107"/>
                </a:lnTo>
                <a:lnTo>
                  <a:pt x="5111120" y="1657107"/>
                </a:lnTo>
                <a:lnTo>
                  <a:pt x="5122550" y="1657107"/>
                </a:lnTo>
                <a:lnTo>
                  <a:pt x="5134028" y="1657107"/>
                </a:lnTo>
                <a:lnTo>
                  <a:pt x="5145458" y="1657107"/>
                </a:lnTo>
                <a:lnTo>
                  <a:pt x="5156888" y="1657107"/>
                </a:lnTo>
                <a:lnTo>
                  <a:pt x="5168318" y="1657107"/>
                </a:lnTo>
                <a:lnTo>
                  <a:pt x="5179747" y="1657107"/>
                </a:lnTo>
                <a:lnTo>
                  <a:pt x="5191225" y="1657107"/>
                </a:lnTo>
                <a:lnTo>
                  <a:pt x="5202655" y="1657107"/>
                </a:lnTo>
                <a:lnTo>
                  <a:pt x="5214085" y="1657107"/>
                </a:lnTo>
                <a:lnTo>
                  <a:pt x="5225515" y="1657107"/>
                </a:lnTo>
                <a:lnTo>
                  <a:pt x="5236945" y="1657107"/>
                </a:lnTo>
                <a:lnTo>
                  <a:pt x="5248423" y="1657107"/>
                </a:lnTo>
                <a:lnTo>
                  <a:pt x="5259853" y="1657107"/>
                </a:lnTo>
                <a:lnTo>
                  <a:pt x="5271283" y="1657107"/>
                </a:lnTo>
                <a:lnTo>
                  <a:pt x="5282713" y="1657107"/>
                </a:lnTo>
                <a:lnTo>
                  <a:pt x="5294143" y="1657107"/>
                </a:lnTo>
                <a:lnTo>
                  <a:pt x="5305621" y="1657107"/>
                </a:lnTo>
                <a:lnTo>
                  <a:pt x="5317051" y="1657107"/>
                </a:lnTo>
                <a:lnTo>
                  <a:pt x="5328481" y="1657107"/>
                </a:lnTo>
                <a:lnTo>
                  <a:pt x="5339910" y="1657107"/>
                </a:lnTo>
                <a:lnTo>
                  <a:pt x="5351340" y="1657107"/>
                </a:lnTo>
                <a:lnTo>
                  <a:pt x="5362818" y="1657107"/>
                </a:lnTo>
                <a:lnTo>
                  <a:pt x="5374248" y="1657107"/>
                </a:lnTo>
                <a:lnTo>
                  <a:pt x="5385678" y="1657107"/>
                </a:lnTo>
                <a:lnTo>
                  <a:pt x="5397108" y="1657107"/>
                </a:lnTo>
                <a:lnTo>
                  <a:pt x="5408538" y="1657107"/>
                </a:lnTo>
                <a:lnTo>
                  <a:pt x="5420016" y="1657107"/>
                </a:lnTo>
                <a:lnTo>
                  <a:pt x="5431446" y="1657107"/>
                </a:lnTo>
                <a:lnTo>
                  <a:pt x="5442876" y="1657107"/>
                </a:lnTo>
                <a:lnTo>
                  <a:pt x="5454306" y="1657107"/>
                </a:lnTo>
                <a:lnTo>
                  <a:pt x="5465736" y="1657107"/>
                </a:lnTo>
                <a:lnTo>
                  <a:pt x="5477214" y="1657107"/>
                </a:lnTo>
                <a:lnTo>
                  <a:pt x="5488643" y="1657107"/>
                </a:lnTo>
                <a:lnTo>
                  <a:pt x="5500073" y="1657107"/>
                </a:lnTo>
                <a:lnTo>
                  <a:pt x="5511503" y="1657107"/>
                </a:lnTo>
                <a:lnTo>
                  <a:pt x="5522933" y="1657107"/>
                </a:lnTo>
                <a:lnTo>
                  <a:pt x="5534411" y="1657107"/>
                </a:lnTo>
                <a:lnTo>
                  <a:pt x="5545841" y="1657107"/>
                </a:lnTo>
                <a:lnTo>
                  <a:pt x="5557271" y="1657107"/>
                </a:lnTo>
                <a:lnTo>
                  <a:pt x="5568701" y="1657107"/>
                </a:lnTo>
                <a:lnTo>
                  <a:pt x="5580131" y="1657107"/>
                </a:lnTo>
                <a:lnTo>
                  <a:pt x="5591609" y="1657107"/>
                </a:lnTo>
                <a:lnTo>
                  <a:pt x="5603038" y="1657107"/>
                </a:lnTo>
                <a:lnTo>
                  <a:pt x="5614469" y="1657107"/>
                </a:lnTo>
                <a:lnTo>
                  <a:pt x="5625899" y="1657107"/>
                </a:lnTo>
                <a:lnTo>
                  <a:pt x="5637329" y="1657107"/>
                </a:lnTo>
                <a:lnTo>
                  <a:pt x="5648759" y="1657107"/>
                </a:lnTo>
                <a:lnTo>
                  <a:pt x="5660236" y="1657107"/>
                </a:lnTo>
                <a:lnTo>
                  <a:pt x="5671666" y="1657107"/>
                </a:lnTo>
                <a:lnTo>
                  <a:pt x="5683096" y="1657107"/>
                </a:lnTo>
                <a:lnTo>
                  <a:pt x="5694526" y="1657107"/>
                </a:lnTo>
                <a:lnTo>
                  <a:pt x="5705956" y="1657107"/>
                </a:lnTo>
                <a:lnTo>
                  <a:pt x="5717434" y="1657107"/>
                </a:lnTo>
                <a:lnTo>
                  <a:pt x="5728864" y="1657107"/>
                </a:lnTo>
                <a:lnTo>
                  <a:pt x="5740294" y="1657107"/>
                </a:lnTo>
                <a:lnTo>
                  <a:pt x="5751724" y="1657107"/>
                </a:lnTo>
                <a:lnTo>
                  <a:pt x="5763154" y="1657107"/>
                </a:lnTo>
                <a:lnTo>
                  <a:pt x="5774631" y="1657107"/>
                </a:lnTo>
                <a:lnTo>
                  <a:pt x="5786062" y="1657107"/>
                </a:lnTo>
                <a:lnTo>
                  <a:pt x="5797492" y="1657107"/>
                </a:lnTo>
                <a:lnTo>
                  <a:pt x="5808921" y="1657107"/>
                </a:lnTo>
                <a:lnTo>
                  <a:pt x="5820351" y="1657107"/>
                </a:lnTo>
                <a:lnTo>
                  <a:pt x="5831829" y="1657107"/>
                </a:lnTo>
                <a:lnTo>
                  <a:pt x="5843259" y="1657107"/>
                </a:lnTo>
                <a:lnTo>
                  <a:pt x="5854689" y="1657107"/>
                </a:lnTo>
                <a:lnTo>
                  <a:pt x="5866119" y="1657107"/>
                </a:lnTo>
                <a:lnTo>
                  <a:pt x="5877549" y="1657107"/>
                </a:lnTo>
                <a:lnTo>
                  <a:pt x="5889027" y="1657107"/>
                </a:lnTo>
                <a:lnTo>
                  <a:pt x="5900457" y="1657107"/>
                </a:lnTo>
                <a:lnTo>
                  <a:pt x="5911887" y="1657107"/>
                </a:lnTo>
                <a:lnTo>
                  <a:pt x="5923317" y="1657107"/>
                </a:lnTo>
                <a:lnTo>
                  <a:pt x="5934747" y="1657107"/>
                </a:lnTo>
                <a:lnTo>
                  <a:pt x="5946225" y="1657107"/>
                </a:lnTo>
                <a:lnTo>
                  <a:pt x="5957655" y="1657107"/>
                </a:lnTo>
                <a:lnTo>
                  <a:pt x="5969084" y="1657107"/>
                </a:lnTo>
                <a:lnTo>
                  <a:pt x="5980514" y="1267997"/>
                </a:lnTo>
                <a:lnTo>
                  <a:pt x="5991944" y="506297"/>
                </a:lnTo>
                <a:lnTo>
                  <a:pt x="6003422" y="784231"/>
                </a:lnTo>
                <a:lnTo>
                  <a:pt x="6014852" y="734654"/>
                </a:lnTo>
                <a:lnTo>
                  <a:pt x="6026282" y="0"/>
                </a:lnTo>
                <a:lnTo>
                  <a:pt x="6037712" y="78123"/>
                </a:lnTo>
                <a:lnTo>
                  <a:pt x="6049142" y="449209"/>
                </a:lnTo>
                <a:lnTo>
                  <a:pt x="6060620" y="117186"/>
                </a:lnTo>
                <a:lnTo>
                  <a:pt x="6072049" y="217842"/>
                </a:lnTo>
                <a:lnTo>
                  <a:pt x="6083480" y="659540"/>
                </a:lnTo>
                <a:lnTo>
                  <a:pt x="6094910" y="650524"/>
                </a:lnTo>
                <a:lnTo>
                  <a:pt x="6106340" y="464229"/>
                </a:lnTo>
                <a:lnTo>
                  <a:pt x="6117818" y="1496354"/>
                </a:lnTo>
                <a:lnTo>
                  <a:pt x="6129247" y="1648092"/>
                </a:lnTo>
                <a:lnTo>
                  <a:pt x="6140677" y="1657107"/>
                </a:lnTo>
                <a:lnTo>
                  <a:pt x="6152107" y="1657107"/>
                </a:lnTo>
                <a:lnTo>
                  <a:pt x="6163537" y="1657107"/>
                </a:lnTo>
                <a:lnTo>
                  <a:pt x="6175015" y="1657107"/>
                </a:lnTo>
                <a:lnTo>
                  <a:pt x="6186445" y="1657107"/>
                </a:lnTo>
                <a:lnTo>
                  <a:pt x="6197875" y="1657107"/>
                </a:lnTo>
                <a:lnTo>
                  <a:pt x="6209305" y="1657107"/>
                </a:lnTo>
                <a:lnTo>
                  <a:pt x="6220735" y="1657107"/>
                </a:lnTo>
                <a:lnTo>
                  <a:pt x="6232212" y="1657107"/>
                </a:lnTo>
                <a:lnTo>
                  <a:pt x="6243642" y="1657107"/>
                </a:lnTo>
                <a:lnTo>
                  <a:pt x="6255073" y="1657107"/>
                </a:lnTo>
                <a:lnTo>
                  <a:pt x="6266503" y="1657107"/>
                </a:lnTo>
                <a:lnTo>
                  <a:pt x="6277933" y="1657107"/>
                </a:lnTo>
                <a:lnTo>
                  <a:pt x="6289410" y="1657107"/>
                </a:lnTo>
                <a:lnTo>
                  <a:pt x="6300840" y="1657107"/>
                </a:lnTo>
                <a:lnTo>
                  <a:pt x="6312270" y="1657107"/>
                </a:lnTo>
                <a:lnTo>
                  <a:pt x="6323700" y="1657107"/>
                </a:lnTo>
                <a:lnTo>
                  <a:pt x="6335130" y="1657107"/>
                </a:lnTo>
                <a:lnTo>
                  <a:pt x="6346608" y="1657107"/>
                </a:lnTo>
                <a:lnTo>
                  <a:pt x="6358038" y="1657107"/>
                </a:lnTo>
                <a:lnTo>
                  <a:pt x="6369468" y="1657107"/>
                </a:lnTo>
                <a:lnTo>
                  <a:pt x="6380898" y="1657107"/>
                </a:lnTo>
                <a:lnTo>
                  <a:pt x="6392328" y="1657107"/>
                </a:lnTo>
                <a:lnTo>
                  <a:pt x="6403805" y="1657107"/>
                </a:lnTo>
                <a:lnTo>
                  <a:pt x="6415235" y="1657107"/>
                </a:lnTo>
                <a:lnTo>
                  <a:pt x="6426666" y="1657107"/>
                </a:lnTo>
                <a:lnTo>
                  <a:pt x="6438096" y="1657107"/>
                </a:lnTo>
                <a:lnTo>
                  <a:pt x="6449525" y="1657107"/>
                </a:lnTo>
                <a:lnTo>
                  <a:pt x="6461003" y="1657107"/>
                </a:lnTo>
                <a:lnTo>
                  <a:pt x="6472433" y="1657107"/>
                </a:lnTo>
                <a:lnTo>
                  <a:pt x="6483863" y="1657107"/>
                </a:lnTo>
                <a:lnTo>
                  <a:pt x="6495293" y="1657107"/>
                </a:lnTo>
                <a:lnTo>
                  <a:pt x="6506723" y="1657107"/>
                </a:lnTo>
                <a:lnTo>
                  <a:pt x="6518201" y="1657107"/>
                </a:lnTo>
                <a:lnTo>
                  <a:pt x="6529631" y="1657107"/>
                </a:lnTo>
                <a:lnTo>
                  <a:pt x="6541061" y="1657107"/>
                </a:lnTo>
                <a:lnTo>
                  <a:pt x="6552490" y="1657107"/>
                </a:lnTo>
                <a:lnTo>
                  <a:pt x="6563921" y="1657107"/>
                </a:lnTo>
                <a:lnTo>
                  <a:pt x="6575398" y="1657107"/>
                </a:lnTo>
                <a:lnTo>
                  <a:pt x="6586828" y="1657107"/>
                </a:lnTo>
                <a:lnTo>
                  <a:pt x="6598259" y="1657107"/>
                </a:lnTo>
                <a:lnTo>
                  <a:pt x="6609688" y="1657107"/>
                </a:lnTo>
                <a:lnTo>
                  <a:pt x="6621118" y="1657107"/>
                </a:lnTo>
                <a:lnTo>
                  <a:pt x="6632596" y="1657107"/>
                </a:lnTo>
                <a:lnTo>
                  <a:pt x="6644026" y="1657107"/>
                </a:lnTo>
                <a:lnTo>
                  <a:pt x="6655456" y="1657107"/>
                </a:lnTo>
                <a:lnTo>
                  <a:pt x="6666886" y="1657107"/>
                </a:lnTo>
                <a:lnTo>
                  <a:pt x="6678316" y="1657107"/>
                </a:lnTo>
                <a:lnTo>
                  <a:pt x="6689794" y="1657107"/>
                </a:lnTo>
                <a:lnTo>
                  <a:pt x="6701224" y="1657107"/>
                </a:lnTo>
                <a:lnTo>
                  <a:pt x="6712653" y="1657107"/>
                </a:lnTo>
                <a:lnTo>
                  <a:pt x="6724083" y="1657107"/>
                </a:lnTo>
                <a:lnTo>
                  <a:pt x="6735514" y="1657107"/>
                </a:lnTo>
                <a:lnTo>
                  <a:pt x="6746944" y="1657107"/>
                </a:lnTo>
                <a:lnTo>
                  <a:pt x="6758421" y="1657107"/>
                </a:lnTo>
                <a:lnTo>
                  <a:pt x="6769851" y="1657107"/>
                </a:lnTo>
                <a:lnTo>
                  <a:pt x="6781281" y="1657107"/>
                </a:lnTo>
                <a:lnTo>
                  <a:pt x="6792711" y="1657107"/>
                </a:lnTo>
                <a:lnTo>
                  <a:pt x="6804141" y="1657107"/>
                </a:lnTo>
                <a:lnTo>
                  <a:pt x="6815619" y="1657107"/>
                </a:lnTo>
                <a:lnTo>
                  <a:pt x="6827049" y="1657107"/>
                </a:lnTo>
                <a:lnTo>
                  <a:pt x="6838479" y="1657107"/>
                </a:lnTo>
                <a:lnTo>
                  <a:pt x="6849909" y="1657107"/>
                </a:lnTo>
                <a:lnTo>
                  <a:pt x="6861339" y="1657107"/>
                </a:lnTo>
                <a:lnTo>
                  <a:pt x="6872816" y="1657107"/>
                </a:lnTo>
                <a:lnTo>
                  <a:pt x="6884246" y="1657107"/>
                </a:lnTo>
                <a:lnTo>
                  <a:pt x="6895676" y="1657107"/>
                </a:lnTo>
                <a:lnTo>
                  <a:pt x="6907107" y="1657107"/>
                </a:lnTo>
                <a:lnTo>
                  <a:pt x="6918537" y="1657107"/>
                </a:lnTo>
                <a:lnTo>
                  <a:pt x="6930014" y="1657107"/>
                </a:lnTo>
                <a:lnTo>
                  <a:pt x="6941444" y="1657107"/>
                </a:lnTo>
                <a:lnTo>
                  <a:pt x="6952874" y="1657107"/>
                </a:lnTo>
                <a:lnTo>
                  <a:pt x="6964304" y="1655607"/>
                </a:lnTo>
                <a:lnTo>
                  <a:pt x="6975734" y="1657107"/>
                </a:lnTo>
                <a:lnTo>
                  <a:pt x="6987212" y="1657107"/>
                </a:lnTo>
                <a:lnTo>
                  <a:pt x="6998642" y="1657107"/>
                </a:lnTo>
                <a:lnTo>
                  <a:pt x="7010072" y="1657107"/>
                </a:lnTo>
                <a:lnTo>
                  <a:pt x="7021502" y="1657107"/>
                </a:lnTo>
                <a:lnTo>
                  <a:pt x="7032931" y="1657107"/>
                </a:lnTo>
                <a:lnTo>
                  <a:pt x="7044409" y="1657107"/>
                </a:lnTo>
                <a:lnTo>
                  <a:pt x="7055839" y="1657107"/>
                </a:lnTo>
                <a:lnTo>
                  <a:pt x="7067269" y="1657107"/>
                </a:lnTo>
                <a:lnTo>
                  <a:pt x="7078700" y="1657107"/>
                </a:lnTo>
                <a:lnTo>
                  <a:pt x="7090129" y="1657107"/>
                </a:lnTo>
                <a:lnTo>
                  <a:pt x="7101607" y="1657107"/>
                </a:lnTo>
                <a:lnTo>
                  <a:pt x="7113037" y="1657107"/>
                </a:lnTo>
                <a:lnTo>
                  <a:pt x="7124467" y="1657107"/>
                </a:lnTo>
                <a:lnTo>
                  <a:pt x="7135897" y="1657107"/>
                </a:lnTo>
                <a:lnTo>
                  <a:pt x="7147327" y="1657107"/>
                </a:lnTo>
                <a:lnTo>
                  <a:pt x="7158805" y="1657107"/>
                </a:lnTo>
                <a:lnTo>
                  <a:pt x="7170235" y="1657107"/>
                </a:lnTo>
                <a:lnTo>
                  <a:pt x="7181665" y="1657107"/>
                </a:lnTo>
                <a:lnTo>
                  <a:pt x="7193094" y="1657107"/>
                </a:lnTo>
                <a:lnTo>
                  <a:pt x="7204524" y="1657107"/>
                </a:lnTo>
                <a:lnTo>
                  <a:pt x="7216002" y="1657107"/>
                </a:lnTo>
                <a:lnTo>
                  <a:pt x="7227432" y="1657107"/>
                </a:lnTo>
                <a:lnTo>
                  <a:pt x="7238862" y="1657107"/>
                </a:lnTo>
                <a:lnTo>
                  <a:pt x="7250292" y="1657107"/>
                </a:lnTo>
                <a:lnTo>
                  <a:pt x="7261722" y="1657107"/>
                </a:lnTo>
                <a:lnTo>
                  <a:pt x="7273200" y="1657107"/>
                </a:lnTo>
                <a:lnTo>
                  <a:pt x="7284630" y="1657107"/>
                </a:lnTo>
                <a:lnTo>
                  <a:pt x="7296060" y="1657107"/>
                </a:lnTo>
                <a:lnTo>
                  <a:pt x="7307490" y="1657107"/>
                </a:lnTo>
                <a:lnTo>
                  <a:pt x="7318920" y="1657107"/>
                </a:lnTo>
                <a:lnTo>
                  <a:pt x="7330398" y="1657107"/>
                </a:lnTo>
                <a:lnTo>
                  <a:pt x="7341828" y="1657107"/>
                </a:lnTo>
                <a:lnTo>
                  <a:pt x="7353257" y="1657107"/>
                </a:lnTo>
                <a:lnTo>
                  <a:pt x="7364687" y="1657107"/>
                </a:lnTo>
                <a:lnTo>
                  <a:pt x="7376117" y="1657107"/>
                </a:lnTo>
                <a:lnTo>
                  <a:pt x="7387595" y="1657107"/>
                </a:lnTo>
                <a:lnTo>
                  <a:pt x="7399025" y="1657107"/>
                </a:lnTo>
                <a:lnTo>
                  <a:pt x="7410455" y="1657107"/>
                </a:lnTo>
                <a:lnTo>
                  <a:pt x="7421885" y="1657107"/>
                </a:lnTo>
                <a:lnTo>
                  <a:pt x="7433315" y="1657107"/>
                </a:lnTo>
                <a:lnTo>
                  <a:pt x="7444793" y="1657107"/>
                </a:lnTo>
                <a:lnTo>
                  <a:pt x="7456222" y="1657107"/>
                </a:lnTo>
                <a:lnTo>
                  <a:pt x="7467653" y="1657107"/>
                </a:lnTo>
                <a:lnTo>
                  <a:pt x="7479083" y="1657107"/>
                </a:lnTo>
                <a:lnTo>
                  <a:pt x="7490513" y="1657107"/>
                </a:lnTo>
                <a:lnTo>
                  <a:pt x="7501990" y="1657107"/>
                </a:lnTo>
                <a:lnTo>
                  <a:pt x="7513420" y="1657107"/>
                </a:lnTo>
                <a:lnTo>
                  <a:pt x="7524850" y="1657107"/>
                </a:lnTo>
                <a:lnTo>
                  <a:pt x="7536280" y="1657107"/>
                </a:lnTo>
                <a:lnTo>
                  <a:pt x="7547710" y="1657107"/>
                </a:lnTo>
                <a:lnTo>
                  <a:pt x="7559188" y="1657107"/>
                </a:lnTo>
                <a:lnTo>
                  <a:pt x="7570618" y="1657107"/>
                </a:lnTo>
                <a:lnTo>
                  <a:pt x="7582048" y="1657107"/>
                </a:lnTo>
                <a:lnTo>
                  <a:pt x="7593478" y="1657107"/>
                </a:lnTo>
                <a:lnTo>
                  <a:pt x="7604908" y="1657107"/>
                </a:lnTo>
                <a:lnTo>
                  <a:pt x="7616385" y="1657107"/>
                </a:lnTo>
                <a:lnTo>
                  <a:pt x="7627815" y="1657107"/>
                </a:lnTo>
                <a:lnTo>
                  <a:pt x="7639246" y="1657107"/>
                </a:lnTo>
                <a:lnTo>
                  <a:pt x="7650676" y="1657107"/>
                </a:lnTo>
                <a:lnTo>
                  <a:pt x="7662106" y="1657107"/>
                </a:lnTo>
                <a:lnTo>
                  <a:pt x="7673583" y="1657107"/>
                </a:lnTo>
                <a:lnTo>
                  <a:pt x="7685013" y="1657107"/>
                </a:lnTo>
                <a:lnTo>
                  <a:pt x="7696443" y="1657107"/>
                </a:lnTo>
                <a:lnTo>
                  <a:pt x="7707873" y="1657107"/>
                </a:lnTo>
                <a:lnTo>
                  <a:pt x="7719303" y="1657107"/>
                </a:lnTo>
                <a:lnTo>
                  <a:pt x="7730733" y="1657107"/>
                </a:lnTo>
                <a:lnTo>
                  <a:pt x="7742211" y="1657107"/>
                </a:lnTo>
                <a:lnTo>
                  <a:pt x="7753641" y="1657107"/>
                </a:lnTo>
                <a:lnTo>
                  <a:pt x="7765071" y="1657107"/>
                </a:lnTo>
                <a:lnTo>
                  <a:pt x="7776501" y="1657107"/>
                </a:lnTo>
                <a:lnTo>
                  <a:pt x="7787931" y="1657107"/>
                </a:lnTo>
                <a:lnTo>
                  <a:pt x="7799408" y="1657107"/>
                </a:lnTo>
                <a:lnTo>
                  <a:pt x="7810839" y="1657107"/>
                </a:lnTo>
                <a:lnTo>
                  <a:pt x="7822268" y="1657107"/>
                </a:lnTo>
                <a:lnTo>
                  <a:pt x="7833698" y="1657107"/>
                </a:lnTo>
                <a:lnTo>
                  <a:pt x="7845128" y="1657107"/>
                </a:lnTo>
                <a:lnTo>
                  <a:pt x="7856606" y="1657107"/>
                </a:lnTo>
                <a:lnTo>
                  <a:pt x="7868036" y="1657107"/>
                </a:lnTo>
                <a:lnTo>
                  <a:pt x="7879466" y="1657107"/>
                </a:lnTo>
                <a:lnTo>
                  <a:pt x="7890896" y="1657107"/>
                </a:lnTo>
                <a:lnTo>
                  <a:pt x="7902326" y="1657107"/>
                </a:lnTo>
                <a:lnTo>
                  <a:pt x="7913804" y="1657107"/>
                </a:lnTo>
                <a:lnTo>
                  <a:pt x="7925234" y="1657107"/>
                </a:lnTo>
                <a:lnTo>
                  <a:pt x="7936663" y="1657107"/>
                </a:lnTo>
                <a:lnTo>
                  <a:pt x="7948094" y="1657107"/>
                </a:lnTo>
                <a:lnTo>
                  <a:pt x="7959524" y="1657107"/>
                </a:lnTo>
                <a:lnTo>
                  <a:pt x="7971001" y="1657107"/>
                </a:lnTo>
                <a:lnTo>
                  <a:pt x="7982431" y="1657107"/>
                </a:lnTo>
                <a:lnTo>
                  <a:pt x="7993861" y="1657107"/>
                </a:lnTo>
                <a:lnTo>
                  <a:pt x="8005291" y="1657107"/>
                </a:lnTo>
                <a:lnTo>
                  <a:pt x="8016721" y="1657107"/>
                </a:lnTo>
                <a:lnTo>
                  <a:pt x="8028199" y="1657107"/>
                </a:lnTo>
                <a:lnTo>
                  <a:pt x="8039629" y="1657107"/>
                </a:lnTo>
                <a:lnTo>
                  <a:pt x="8051059" y="1657107"/>
                </a:lnTo>
                <a:lnTo>
                  <a:pt x="8062489" y="1657107"/>
                </a:lnTo>
                <a:lnTo>
                  <a:pt x="8073919" y="1657107"/>
                </a:lnTo>
                <a:lnTo>
                  <a:pt x="8085396" y="1657107"/>
                </a:lnTo>
                <a:lnTo>
                  <a:pt x="8096826" y="1657107"/>
                </a:lnTo>
                <a:lnTo>
                  <a:pt x="8108256" y="1657107"/>
                </a:lnTo>
                <a:lnTo>
                  <a:pt x="8119687" y="1657107"/>
                </a:lnTo>
                <a:lnTo>
                  <a:pt x="8131117" y="1657107"/>
                </a:lnTo>
                <a:lnTo>
                  <a:pt x="8142594" y="1657107"/>
                </a:lnTo>
                <a:lnTo>
                  <a:pt x="8154024" y="1657107"/>
                </a:lnTo>
                <a:lnTo>
                  <a:pt x="8165454" y="1657107"/>
                </a:lnTo>
                <a:lnTo>
                  <a:pt x="8176884" y="1657107"/>
                </a:lnTo>
                <a:lnTo>
                  <a:pt x="8188314" y="1657107"/>
                </a:lnTo>
                <a:lnTo>
                  <a:pt x="8199792" y="1657107"/>
                </a:lnTo>
                <a:lnTo>
                  <a:pt x="8211222" y="1657107"/>
                </a:lnTo>
                <a:lnTo>
                  <a:pt x="8222652" y="1657107"/>
                </a:lnTo>
                <a:lnTo>
                  <a:pt x="8234082" y="1657107"/>
                </a:lnTo>
                <a:lnTo>
                  <a:pt x="8245512" y="1657107"/>
                </a:lnTo>
                <a:lnTo>
                  <a:pt x="8256989" y="1657107"/>
                </a:lnTo>
                <a:lnTo>
                  <a:pt x="8268419" y="1657107"/>
                </a:lnTo>
                <a:lnTo>
                  <a:pt x="8279850" y="1657107"/>
                </a:lnTo>
                <a:lnTo>
                  <a:pt x="8291280" y="1657107"/>
                </a:lnTo>
                <a:lnTo>
                  <a:pt x="8302709" y="1657107"/>
                </a:lnTo>
                <a:lnTo>
                  <a:pt x="8314187" y="1657107"/>
                </a:lnTo>
                <a:lnTo>
                  <a:pt x="8325617" y="1657107"/>
                </a:lnTo>
                <a:lnTo>
                  <a:pt x="8337047" y="1657107"/>
                </a:lnTo>
                <a:lnTo>
                  <a:pt x="8348477" y="1657107"/>
                </a:lnTo>
                <a:lnTo>
                  <a:pt x="8359907" y="1657107"/>
                </a:lnTo>
                <a:lnTo>
                  <a:pt x="8371385" y="1657107"/>
                </a:lnTo>
                <a:lnTo>
                  <a:pt x="8382815" y="1657107"/>
                </a:lnTo>
                <a:lnTo>
                  <a:pt x="8394245" y="1657107"/>
                </a:lnTo>
                <a:lnTo>
                  <a:pt x="8405674" y="1657107"/>
                </a:lnTo>
                <a:lnTo>
                  <a:pt x="8417104" y="1657107"/>
                </a:lnTo>
                <a:lnTo>
                  <a:pt x="8428582" y="1657107"/>
                </a:lnTo>
                <a:lnTo>
                  <a:pt x="8440012" y="1657107"/>
                </a:lnTo>
                <a:lnTo>
                  <a:pt x="8451442" y="1657107"/>
                </a:lnTo>
                <a:lnTo>
                  <a:pt x="8462872" y="1657107"/>
                </a:lnTo>
                <a:lnTo>
                  <a:pt x="8474302" y="1657107"/>
                </a:lnTo>
                <a:lnTo>
                  <a:pt x="8485780" y="1657107"/>
                </a:lnTo>
                <a:lnTo>
                  <a:pt x="8497210" y="1657107"/>
                </a:lnTo>
                <a:lnTo>
                  <a:pt x="8508640" y="1657107"/>
                </a:lnTo>
                <a:lnTo>
                  <a:pt x="8520069" y="1657107"/>
                </a:lnTo>
                <a:lnTo>
                  <a:pt x="8531500" y="1657107"/>
                </a:lnTo>
                <a:lnTo>
                  <a:pt x="8542977" y="1657107"/>
                </a:lnTo>
                <a:lnTo>
                  <a:pt x="8554407" y="1657107"/>
                </a:lnTo>
                <a:lnTo>
                  <a:pt x="8565837" y="1657107"/>
                </a:lnTo>
                <a:lnTo>
                  <a:pt x="8577267" y="1657107"/>
                </a:lnTo>
                <a:lnTo>
                  <a:pt x="8588697" y="1657107"/>
                </a:lnTo>
                <a:lnTo>
                  <a:pt x="8600175" y="1657107"/>
                </a:lnTo>
                <a:lnTo>
                  <a:pt x="8611605" y="1657107"/>
                </a:lnTo>
                <a:lnTo>
                  <a:pt x="8623035" y="1657107"/>
                </a:lnTo>
                <a:lnTo>
                  <a:pt x="8634465" y="1657107"/>
                </a:lnTo>
                <a:lnTo>
                  <a:pt x="8645895" y="1657107"/>
                </a:lnTo>
                <a:lnTo>
                  <a:pt x="8657373" y="1657107"/>
                </a:lnTo>
                <a:lnTo>
                  <a:pt x="8668802" y="1657107"/>
                </a:lnTo>
                <a:lnTo>
                  <a:pt x="8680232" y="1657107"/>
                </a:lnTo>
                <a:lnTo>
                  <a:pt x="8691662" y="1657107"/>
                </a:lnTo>
                <a:lnTo>
                  <a:pt x="8703093" y="1657107"/>
                </a:lnTo>
                <a:lnTo>
                  <a:pt x="8714570" y="1657107"/>
                </a:lnTo>
                <a:lnTo>
                  <a:pt x="8726000" y="1657107"/>
                </a:lnTo>
                <a:lnTo>
                  <a:pt x="8737430" y="1657107"/>
                </a:lnTo>
                <a:lnTo>
                  <a:pt x="8748860" y="1657107"/>
                </a:lnTo>
                <a:lnTo>
                  <a:pt x="8760290" y="1657107"/>
                </a:lnTo>
                <a:lnTo>
                  <a:pt x="8771768" y="1657107"/>
                </a:lnTo>
                <a:lnTo>
                  <a:pt x="8783198" y="1657107"/>
                </a:lnTo>
                <a:lnTo>
                  <a:pt x="8794628" y="1657107"/>
                </a:lnTo>
                <a:lnTo>
                  <a:pt x="8806058" y="1657107"/>
                </a:lnTo>
                <a:lnTo>
                  <a:pt x="8817488" y="1657107"/>
                </a:lnTo>
                <a:lnTo>
                  <a:pt x="8828918" y="1657107"/>
                </a:lnTo>
                <a:lnTo>
                  <a:pt x="8840395" y="1657107"/>
                </a:lnTo>
                <a:lnTo>
                  <a:pt x="8851825" y="1657107"/>
                </a:lnTo>
                <a:lnTo>
                  <a:pt x="8863256" y="1657107"/>
                </a:lnTo>
                <a:lnTo>
                  <a:pt x="8874686" y="1657107"/>
                </a:lnTo>
                <a:lnTo>
                  <a:pt x="8886115" y="1657107"/>
                </a:lnTo>
                <a:lnTo>
                  <a:pt x="8897593" y="1657107"/>
                </a:lnTo>
                <a:lnTo>
                  <a:pt x="8909022" y="1657107"/>
                </a:lnTo>
                <a:lnTo>
                  <a:pt x="8920453" y="1657107"/>
                </a:lnTo>
                <a:lnTo>
                  <a:pt x="8931883" y="1657107"/>
                </a:lnTo>
                <a:lnTo>
                  <a:pt x="8943313" y="1657107"/>
                </a:lnTo>
                <a:lnTo>
                  <a:pt x="8954791" y="1657107"/>
                </a:lnTo>
                <a:lnTo>
                  <a:pt x="8966220" y="1657107"/>
                </a:lnTo>
                <a:lnTo>
                  <a:pt x="8977651" y="1657107"/>
                </a:lnTo>
                <a:lnTo>
                  <a:pt x="8989080" y="1657107"/>
                </a:lnTo>
                <a:lnTo>
                  <a:pt x="9000511" y="1657107"/>
                </a:lnTo>
                <a:lnTo>
                  <a:pt x="9011988" y="1657107"/>
                </a:lnTo>
                <a:lnTo>
                  <a:pt x="9023418" y="1657107"/>
                </a:lnTo>
                <a:lnTo>
                  <a:pt x="9034849" y="1657107"/>
                </a:lnTo>
                <a:lnTo>
                  <a:pt x="9046278" y="1657107"/>
                </a:lnTo>
                <a:lnTo>
                  <a:pt x="9057709" y="1657107"/>
                </a:lnTo>
                <a:lnTo>
                  <a:pt x="9069186" y="1657107"/>
                </a:lnTo>
                <a:lnTo>
                  <a:pt x="9080615" y="1657107"/>
                </a:lnTo>
                <a:lnTo>
                  <a:pt x="9092046" y="1657107"/>
                </a:lnTo>
                <a:lnTo>
                  <a:pt x="9103476" y="1657107"/>
                </a:lnTo>
                <a:lnTo>
                  <a:pt x="9114906" y="1657107"/>
                </a:lnTo>
                <a:lnTo>
                  <a:pt x="9126384" y="1657107"/>
                </a:lnTo>
                <a:lnTo>
                  <a:pt x="9137813" y="1657107"/>
                </a:lnTo>
                <a:lnTo>
                  <a:pt x="9149244" y="1657107"/>
                </a:lnTo>
                <a:lnTo>
                  <a:pt x="9160673" y="1657107"/>
                </a:lnTo>
                <a:lnTo>
                  <a:pt x="9172104" y="1657107"/>
                </a:lnTo>
                <a:lnTo>
                  <a:pt x="9183581" y="1657107"/>
                </a:lnTo>
                <a:lnTo>
                  <a:pt x="9195011" y="1657107"/>
                </a:lnTo>
                <a:lnTo>
                  <a:pt x="9206442" y="1657107"/>
                </a:lnTo>
                <a:lnTo>
                  <a:pt x="9217871" y="1657107"/>
                </a:lnTo>
                <a:lnTo>
                  <a:pt x="9229301" y="1657107"/>
                </a:lnTo>
                <a:lnTo>
                  <a:pt x="9240779" y="1657107"/>
                </a:lnTo>
                <a:lnTo>
                  <a:pt x="9252209" y="1657107"/>
                </a:lnTo>
                <a:lnTo>
                  <a:pt x="9263639" y="1657107"/>
                </a:lnTo>
                <a:lnTo>
                  <a:pt x="9275069" y="1657107"/>
                </a:lnTo>
                <a:lnTo>
                  <a:pt x="9286498" y="1657107"/>
                </a:lnTo>
                <a:lnTo>
                  <a:pt x="9297977" y="1657107"/>
                </a:lnTo>
                <a:lnTo>
                  <a:pt x="9309406" y="1657107"/>
                </a:lnTo>
                <a:lnTo>
                  <a:pt x="9320837" y="1657107"/>
                </a:lnTo>
                <a:lnTo>
                  <a:pt x="9332266" y="1657107"/>
                </a:lnTo>
                <a:lnTo>
                  <a:pt x="9343696" y="1657107"/>
                </a:lnTo>
                <a:lnTo>
                  <a:pt x="9355174" y="1657107"/>
                </a:lnTo>
                <a:lnTo>
                  <a:pt x="9366604" y="1657107"/>
                </a:lnTo>
                <a:lnTo>
                  <a:pt x="9378035" y="1657107"/>
                </a:lnTo>
                <a:lnTo>
                  <a:pt x="9389464" y="1657107"/>
                </a:lnTo>
                <a:lnTo>
                  <a:pt x="9400894" y="1657107"/>
                </a:lnTo>
                <a:lnTo>
                  <a:pt x="9412372" y="1657107"/>
                </a:lnTo>
                <a:lnTo>
                  <a:pt x="9423802" y="1657107"/>
                </a:lnTo>
                <a:lnTo>
                  <a:pt x="9435232" y="1657107"/>
                </a:lnTo>
                <a:lnTo>
                  <a:pt x="9446662" y="1657107"/>
                </a:lnTo>
                <a:lnTo>
                  <a:pt x="9458091" y="1657107"/>
                </a:lnTo>
                <a:lnTo>
                  <a:pt x="9469570" y="1657107"/>
                </a:lnTo>
                <a:lnTo>
                  <a:pt x="9480999" y="1657107"/>
                </a:lnTo>
                <a:lnTo>
                  <a:pt x="9492429" y="1657107"/>
                </a:lnTo>
                <a:lnTo>
                  <a:pt x="9503859" y="1657107"/>
                </a:lnTo>
                <a:lnTo>
                  <a:pt x="9515289" y="1657107"/>
                </a:lnTo>
                <a:lnTo>
                  <a:pt x="9526767" y="1657107"/>
                </a:lnTo>
                <a:lnTo>
                  <a:pt x="9538197" y="1657107"/>
                </a:lnTo>
                <a:lnTo>
                  <a:pt x="9549626" y="1657107"/>
                </a:lnTo>
                <a:lnTo>
                  <a:pt x="9561057" y="1657107"/>
                </a:lnTo>
                <a:lnTo>
                  <a:pt x="9572487" y="1657107"/>
                </a:lnTo>
                <a:lnTo>
                  <a:pt x="9583965" y="1657107"/>
                </a:lnTo>
                <a:lnTo>
                  <a:pt x="9595395" y="1657107"/>
                </a:lnTo>
                <a:lnTo>
                  <a:pt x="9606824" y="1657107"/>
                </a:lnTo>
                <a:lnTo>
                  <a:pt x="9618255" y="1657107"/>
                </a:lnTo>
                <a:lnTo>
                  <a:pt x="9629684" y="1657107"/>
                </a:lnTo>
                <a:lnTo>
                  <a:pt x="9641163" y="1657107"/>
                </a:lnTo>
                <a:lnTo>
                  <a:pt x="9652592" y="1657107"/>
                </a:lnTo>
                <a:lnTo>
                  <a:pt x="9664022" y="1657107"/>
                </a:lnTo>
                <a:lnTo>
                  <a:pt x="9675452" y="1657107"/>
                </a:lnTo>
                <a:lnTo>
                  <a:pt x="9686882" y="1657107"/>
                </a:lnTo>
                <a:lnTo>
                  <a:pt x="9698360" y="1657107"/>
                </a:lnTo>
                <a:lnTo>
                  <a:pt x="9709790" y="1657107"/>
                </a:lnTo>
                <a:lnTo>
                  <a:pt x="9721219" y="1657107"/>
                </a:lnTo>
                <a:lnTo>
                  <a:pt x="9732650" y="1657107"/>
                </a:lnTo>
                <a:lnTo>
                  <a:pt x="9744080" y="1657107"/>
                </a:lnTo>
                <a:lnTo>
                  <a:pt x="9755557" y="1657107"/>
                </a:lnTo>
                <a:lnTo>
                  <a:pt x="9766988" y="1657107"/>
                </a:lnTo>
                <a:lnTo>
                  <a:pt x="9778417" y="1657107"/>
                </a:lnTo>
                <a:lnTo>
                  <a:pt x="9789848" y="1657107"/>
                </a:lnTo>
                <a:lnTo>
                  <a:pt x="9801277" y="1657107"/>
                </a:lnTo>
                <a:lnTo>
                  <a:pt x="9812755" y="1657107"/>
                </a:lnTo>
                <a:lnTo>
                  <a:pt x="9824185" y="1657107"/>
                </a:lnTo>
                <a:lnTo>
                  <a:pt x="9835615" y="1657107"/>
                </a:lnTo>
                <a:lnTo>
                  <a:pt x="9847045" y="1657107"/>
                </a:lnTo>
                <a:lnTo>
                  <a:pt x="9858475" y="1657107"/>
                </a:lnTo>
                <a:lnTo>
                  <a:pt x="9869952" y="1657107"/>
                </a:lnTo>
                <a:lnTo>
                  <a:pt x="9881383" y="1657107"/>
                </a:lnTo>
                <a:lnTo>
                  <a:pt x="9892812" y="1657107"/>
                </a:lnTo>
                <a:lnTo>
                  <a:pt x="9904243" y="1657107"/>
                </a:lnTo>
                <a:lnTo>
                  <a:pt x="9915673" y="1657107"/>
                </a:lnTo>
                <a:lnTo>
                  <a:pt x="9927102" y="1657107"/>
                </a:lnTo>
                <a:lnTo>
                  <a:pt x="9938581" y="1657107"/>
                </a:lnTo>
                <a:lnTo>
                  <a:pt x="9950010" y="1657107"/>
                </a:lnTo>
                <a:lnTo>
                  <a:pt x="9961441" y="1657107"/>
                </a:lnTo>
                <a:lnTo>
                  <a:pt x="9972870" y="1657107"/>
                </a:lnTo>
                <a:lnTo>
                  <a:pt x="9984300" y="1657107"/>
                </a:lnTo>
                <a:lnTo>
                  <a:pt x="9995778" y="1657107"/>
                </a:lnTo>
                <a:lnTo>
                  <a:pt x="10007208" y="1657107"/>
                </a:lnTo>
                <a:lnTo>
                  <a:pt x="10018638" y="1657107"/>
                </a:lnTo>
                <a:lnTo>
                  <a:pt x="10030068" y="1657107"/>
                </a:lnTo>
                <a:lnTo>
                  <a:pt x="10041498" y="1657107"/>
                </a:lnTo>
                <a:lnTo>
                  <a:pt x="10052976" y="1657107"/>
                </a:lnTo>
                <a:lnTo>
                  <a:pt x="10064405" y="1657107"/>
                </a:lnTo>
                <a:lnTo>
                  <a:pt x="10075835" y="1657107"/>
                </a:lnTo>
                <a:lnTo>
                  <a:pt x="10087266" y="1657107"/>
                </a:lnTo>
                <a:lnTo>
                  <a:pt x="10098695" y="1657107"/>
                </a:lnTo>
                <a:lnTo>
                  <a:pt x="10110174" y="1657107"/>
                </a:lnTo>
                <a:lnTo>
                  <a:pt x="10121603" y="1657107"/>
                </a:lnTo>
                <a:lnTo>
                  <a:pt x="10133033" y="1657107"/>
                </a:lnTo>
                <a:lnTo>
                  <a:pt x="10144463" y="1657107"/>
                </a:lnTo>
                <a:lnTo>
                  <a:pt x="10155893" y="1657107"/>
                </a:lnTo>
                <a:lnTo>
                  <a:pt x="10167371" y="1657107"/>
                </a:lnTo>
                <a:lnTo>
                  <a:pt x="10178801" y="1657107"/>
                </a:lnTo>
                <a:lnTo>
                  <a:pt x="10190230" y="1657107"/>
                </a:lnTo>
                <a:lnTo>
                  <a:pt x="10201661" y="1657107"/>
                </a:lnTo>
                <a:lnTo>
                  <a:pt x="10213091" y="1657107"/>
                </a:lnTo>
                <a:lnTo>
                  <a:pt x="10224569" y="1657107"/>
                </a:lnTo>
                <a:lnTo>
                  <a:pt x="10235998" y="1657107"/>
                </a:lnTo>
                <a:lnTo>
                  <a:pt x="10247428" y="1657107"/>
                </a:lnTo>
                <a:lnTo>
                  <a:pt x="10258859" y="1657107"/>
                </a:lnTo>
                <a:lnTo>
                  <a:pt x="10270288" y="1657107"/>
                </a:lnTo>
                <a:lnTo>
                  <a:pt x="10281767" y="1657107"/>
                </a:lnTo>
                <a:lnTo>
                  <a:pt x="10293196" y="1657107"/>
                </a:lnTo>
                <a:lnTo>
                  <a:pt x="10304626" y="1657107"/>
                </a:lnTo>
                <a:lnTo>
                  <a:pt x="10316056" y="1657107"/>
                </a:lnTo>
                <a:lnTo>
                  <a:pt x="10327486" y="1657107"/>
                </a:lnTo>
                <a:lnTo>
                  <a:pt x="10338963" y="1657107"/>
                </a:lnTo>
                <a:lnTo>
                  <a:pt x="10350394" y="1657107"/>
                </a:lnTo>
                <a:lnTo>
                  <a:pt x="10361823" y="1657107"/>
                </a:lnTo>
                <a:lnTo>
                  <a:pt x="10373254" y="1657107"/>
                </a:lnTo>
                <a:lnTo>
                  <a:pt x="10384684" y="1657107"/>
                </a:lnTo>
                <a:lnTo>
                  <a:pt x="10396161" y="1657107"/>
                </a:lnTo>
                <a:lnTo>
                  <a:pt x="10407591" y="1657107"/>
                </a:lnTo>
                <a:lnTo>
                  <a:pt x="10419021" y="1657107"/>
                </a:lnTo>
                <a:lnTo>
                  <a:pt x="10430452" y="1657107"/>
                </a:lnTo>
                <a:lnTo>
                  <a:pt x="10441881" y="1657107"/>
                </a:lnTo>
                <a:lnTo>
                  <a:pt x="10453358" y="1657107"/>
                </a:lnTo>
                <a:lnTo>
                  <a:pt x="10464789" y="1657107"/>
                </a:lnTo>
                <a:lnTo>
                  <a:pt x="10476219" y="1657107"/>
                </a:lnTo>
                <a:lnTo>
                  <a:pt x="10487649" y="1657107"/>
                </a:lnTo>
                <a:lnTo>
                  <a:pt x="10499079" y="1657107"/>
                </a:lnTo>
                <a:lnTo>
                  <a:pt x="10510556" y="1657107"/>
                </a:lnTo>
                <a:lnTo>
                  <a:pt x="10521987" y="1657107"/>
                </a:lnTo>
                <a:lnTo>
                  <a:pt x="10533416" y="1657107"/>
                </a:lnTo>
                <a:lnTo>
                  <a:pt x="10544847" y="1657107"/>
                </a:lnTo>
                <a:lnTo>
                  <a:pt x="10556277" y="1657107"/>
                </a:lnTo>
                <a:lnTo>
                  <a:pt x="10567754" y="1657107"/>
                </a:lnTo>
                <a:lnTo>
                  <a:pt x="10579184" y="1657107"/>
                </a:lnTo>
                <a:lnTo>
                  <a:pt x="10590614" y="1657107"/>
                </a:lnTo>
                <a:lnTo>
                  <a:pt x="10602045" y="1657107"/>
                </a:lnTo>
                <a:lnTo>
                  <a:pt x="10613474" y="1657107"/>
                </a:lnTo>
                <a:lnTo>
                  <a:pt x="10624951" y="1657107"/>
                </a:lnTo>
                <a:lnTo>
                  <a:pt x="10636382" y="1657107"/>
                </a:lnTo>
                <a:lnTo>
                  <a:pt x="10647812" y="1657107"/>
                </a:lnTo>
                <a:lnTo>
                  <a:pt x="10659241" y="1657107"/>
                </a:lnTo>
                <a:lnTo>
                  <a:pt x="10670672" y="1657107"/>
                </a:lnTo>
                <a:lnTo>
                  <a:pt x="10682149" y="1657107"/>
                </a:lnTo>
                <a:lnTo>
                  <a:pt x="10693580" y="1657107"/>
                </a:lnTo>
                <a:lnTo>
                  <a:pt x="10705009" y="1657107"/>
                </a:lnTo>
                <a:lnTo>
                  <a:pt x="10716439" y="1657107"/>
                </a:lnTo>
                <a:lnTo>
                  <a:pt x="10727870" y="1657107"/>
                </a:lnTo>
                <a:lnTo>
                  <a:pt x="10739347" y="1657107"/>
                </a:lnTo>
                <a:lnTo>
                  <a:pt x="10750778" y="1657107"/>
                </a:lnTo>
                <a:lnTo>
                  <a:pt x="10762207" y="1657107"/>
                </a:lnTo>
                <a:lnTo>
                  <a:pt x="10773637" y="1657107"/>
                </a:lnTo>
                <a:lnTo>
                  <a:pt x="10785067" y="1657107"/>
                </a:lnTo>
                <a:lnTo>
                  <a:pt x="10796544" y="1657107"/>
                </a:lnTo>
                <a:lnTo>
                  <a:pt x="10807975" y="1657107"/>
                </a:lnTo>
                <a:lnTo>
                  <a:pt x="10819405" y="1657107"/>
                </a:lnTo>
                <a:lnTo>
                  <a:pt x="10830834" y="1657107"/>
                </a:lnTo>
                <a:lnTo>
                  <a:pt x="10842265" y="1657107"/>
                </a:lnTo>
                <a:lnTo>
                  <a:pt x="10853742" y="1657107"/>
                </a:lnTo>
                <a:lnTo>
                  <a:pt x="10865173" y="1657107"/>
                </a:lnTo>
                <a:lnTo>
                  <a:pt x="10876602" y="1657107"/>
                </a:lnTo>
                <a:lnTo>
                  <a:pt x="10888032" y="1657107"/>
                </a:lnTo>
                <a:lnTo>
                  <a:pt x="10899463" y="1657107"/>
                </a:lnTo>
                <a:lnTo>
                  <a:pt x="10910892" y="1657107"/>
                </a:lnTo>
                <a:lnTo>
                  <a:pt x="10922369" y="1657107"/>
                </a:lnTo>
                <a:lnTo>
                  <a:pt x="10933800" y="1657107"/>
                </a:lnTo>
                <a:lnTo>
                  <a:pt x="10945230" y="1657107"/>
                </a:lnTo>
                <a:lnTo>
                  <a:pt x="10956660" y="1657107"/>
                </a:lnTo>
                <a:lnTo>
                  <a:pt x="10968090" y="1657107"/>
                </a:lnTo>
                <a:lnTo>
                  <a:pt x="10979567" y="1657107"/>
                </a:lnTo>
                <a:lnTo>
                  <a:pt x="10990998" y="1657107"/>
                </a:lnTo>
                <a:lnTo>
                  <a:pt x="11002427" y="1657107"/>
                </a:lnTo>
                <a:lnTo>
                  <a:pt x="11013858" y="1657107"/>
                </a:lnTo>
                <a:lnTo>
                  <a:pt x="11025287" y="1657107"/>
                </a:lnTo>
                <a:lnTo>
                  <a:pt x="11036765" y="1657107"/>
                </a:lnTo>
                <a:lnTo>
                  <a:pt x="11048195" y="1657107"/>
                </a:lnTo>
                <a:lnTo>
                  <a:pt x="11059625" y="1657107"/>
                </a:lnTo>
                <a:lnTo>
                  <a:pt x="11071056" y="1657107"/>
                </a:lnTo>
                <a:lnTo>
                  <a:pt x="11082485" y="1657107"/>
                </a:lnTo>
                <a:lnTo>
                  <a:pt x="11093962" y="1657107"/>
                </a:lnTo>
                <a:lnTo>
                  <a:pt x="11105393" y="1657107"/>
                </a:lnTo>
                <a:lnTo>
                  <a:pt x="11116823" y="1657107"/>
                </a:lnTo>
                <a:lnTo>
                  <a:pt x="11128253" y="1657107"/>
                </a:lnTo>
                <a:lnTo>
                  <a:pt x="11139683" y="1657107"/>
                </a:lnTo>
                <a:lnTo>
                  <a:pt x="11151160" y="1657107"/>
                </a:lnTo>
                <a:lnTo>
                  <a:pt x="11162591" y="1657107"/>
                </a:lnTo>
                <a:lnTo>
                  <a:pt x="11174020" y="1657107"/>
                </a:lnTo>
                <a:lnTo>
                  <a:pt x="11185451" y="1657107"/>
                </a:lnTo>
                <a:lnTo>
                  <a:pt x="11196881" y="1657107"/>
                </a:lnTo>
                <a:lnTo>
                  <a:pt x="11208358" y="1657107"/>
                </a:lnTo>
                <a:lnTo>
                  <a:pt x="11218359" y="1657107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CF5B33E9-AFBA-834A-BCAB-F13CB520764E}"/>
              </a:ext>
            </a:extLst>
          </p:cNvPr>
          <p:cNvSpPr/>
          <p:nvPr/>
        </p:nvSpPr>
        <p:spPr>
          <a:xfrm>
            <a:off x="638362" y="4307174"/>
            <a:ext cx="8413769" cy="1125647"/>
          </a:xfrm>
          <a:custGeom>
            <a:avLst/>
            <a:gdLst>
              <a:gd name="connsiteX0" fmla="*/ 0 w 11218359"/>
              <a:gd name="connsiteY0" fmla="*/ 1500864 h 1500863"/>
              <a:gd name="connsiteX1" fmla="*/ 9149 w 11218359"/>
              <a:gd name="connsiteY1" fmla="*/ 1500864 h 1500863"/>
              <a:gd name="connsiteX2" fmla="*/ 20588 w 11218359"/>
              <a:gd name="connsiteY2" fmla="*/ 1500864 h 1500863"/>
              <a:gd name="connsiteX3" fmla="*/ 32028 w 11218359"/>
              <a:gd name="connsiteY3" fmla="*/ 1500864 h 1500863"/>
              <a:gd name="connsiteX4" fmla="*/ 43467 w 11218359"/>
              <a:gd name="connsiteY4" fmla="*/ 1500864 h 1500863"/>
              <a:gd name="connsiteX5" fmla="*/ 54907 w 11218359"/>
              <a:gd name="connsiteY5" fmla="*/ 1500864 h 1500863"/>
              <a:gd name="connsiteX6" fmla="*/ 66346 w 11218359"/>
              <a:gd name="connsiteY6" fmla="*/ 1500864 h 1500863"/>
              <a:gd name="connsiteX7" fmla="*/ 77786 w 11218359"/>
              <a:gd name="connsiteY7" fmla="*/ 1500864 h 1500863"/>
              <a:gd name="connsiteX8" fmla="*/ 89225 w 11218359"/>
              <a:gd name="connsiteY8" fmla="*/ 1500864 h 1500863"/>
              <a:gd name="connsiteX9" fmla="*/ 100665 w 11218359"/>
              <a:gd name="connsiteY9" fmla="*/ 1500864 h 1500863"/>
              <a:gd name="connsiteX10" fmla="*/ 112104 w 11218359"/>
              <a:gd name="connsiteY10" fmla="*/ 1500864 h 1500863"/>
              <a:gd name="connsiteX11" fmla="*/ 123544 w 11218359"/>
              <a:gd name="connsiteY11" fmla="*/ 1500864 h 1500863"/>
              <a:gd name="connsiteX12" fmla="*/ 134979 w 11218359"/>
              <a:gd name="connsiteY12" fmla="*/ 1500864 h 1500863"/>
              <a:gd name="connsiteX13" fmla="*/ 146423 w 11218359"/>
              <a:gd name="connsiteY13" fmla="*/ 1500864 h 1500863"/>
              <a:gd name="connsiteX14" fmla="*/ 157858 w 11218359"/>
              <a:gd name="connsiteY14" fmla="*/ 1500864 h 1500863"/>
              <a:gd name="connsiteX15" fmla="*/ 169297 w 11218359"/>
              <a:gd name="connsiteY15" fmla="*/ 1500864 h 1500863"/>
              <a:gd name="connsiteX16" fmla="*/ 180737 w 11218359"/>
              <a:gd name="connsiteY16" fmla="*/ 1500864 h 1500863"/>
              <a:gd name="connsiteX17" fmla="*/ 192176 w 11218359"/>
              <a:gd name="connsiteY17" fmla="*/ 1500864 h 1500863"/>
              <a:gd name="connsiteX18" fmla="*/ 203616 w 11218359"/>
              <a:gd name="connsiteY18" fmla="*/ 1500864 h 1500863"/>
              <a:gd name="connsiteX19" fmla="*/ 215055 w 11218359"/>
              <a:gd name="connsiteY19" fmla="*/ 1500864 h 1500863"/>
              <a:gd name="connsiteX20" fmla="*/ 226495 w 11218359"/>
              <a:gd name="connsiteY20" fmla="*/ 1500864 h 1500863"/>
              <a:gd name="connsiteX21" fmla="*/ 237935 w 11218359"/>
              <a:gd name="connsiteY21" fmla="*/ 1500864 h 1500863"/>
              <a:gd name="connsiteX22" fmla="*/ 249374 w 11218359"/>
              <a:gd name="connsiteY22" fmla="*/ 1500864 h 1500863"/>
              <a:gd name="connsiteX23" fmla="*/ 260814 w 11218359"/>
              <a:gd name="connsiteY23" fmla="*/ 1500864 h 1500863"/>
              <a:gd name="connsiteX24" fmla="*/ 272253 w 11218359"/>
              <a:gd name="connsiteY24" fmla="*/ 1500864 h 1500863"/>
              <a:gd name="connsiteX25" fmla="*/ 283693 w 11218359"/>
              <a:gd name="connsiteY25" fmla="*/ 1500864 h 1500863"/>
              <a:gd name="connsiteX26" fmla="*/ 295132 w 11218359"/>
              <a:gd name="connsiteY26" fmla="*/ 1500864 h 1500863"/>
              <a:gd name="connsiteX27" fmla="*/ 306572 w 11218359"/>
              <a:gd name="connsiteY27" fmla="*/ 1500864 h 1500863"/>
              <a:gd name="connsiteX28" fmla="*/ 318011 w 11218359"/>
              <a:gd name="connsiteY28" fmla="*/ 1500864 h 1500863"/>
              <a:gd name="connsiteX29" fmla="*/ 329451 w 11218359"/>
              <a:gd name="connsiteY29" fmla="*/ 1500864 h 1500863"/>
              <a:gd name="connsiteX30" fmla="*/ 340890 w 11218359"/>
              <a:gd name="connsiteY30" fmla="*/ 1500864 h 1500863"/>
              <a:gd name="connsiteX31" fmla="*/ 352330 w 11218359"/>
              <a:gd name="connsiteY31" fmla="*/ 1500864 h 1500863"/>
              <a:gd name="connsiteX32" fmla="*/ 363769 w 11218359"/>
              <a:gd name="connsiteY32" fmla="*/ 1500864 h 1500863"/>
              <a:gd name="connsiteX33" fmla="*/ 375209 w 11218359"/>
              <a:gd name="connsiteY33" fmla="*/ 1500864 h 1500863"/>
              <a:gd name="connsiteX34" fmla="*/ 386648 w 11218359"/>
              <a:gd name="connsiteY34" fmla="*/ 1500864 h 1500863"/>
              <a:gd name="connsiteX35" fmla="*/ 398088 w 11218359"/>
              <a:gd name="connsiteY35" fmla="*/ 1500864 h 1500863"/>
              <a:gd name="connsiteX36" fmla="*/ 409527 w 11218359"/>
              <a:gd name="connsiteY36" fmla="*/ 1500864 h 1500863"/>
              <a:gd name="connsiteX37" fmla="*/ 420967 w 11218359"/>
              <a:gd name="connsiteY37" fmla="*/ 1500864 h 1500863"/>
              <a:gd name="connsiteX38" fmla="*/ 432406 w 11218359"/>
              <a:gd name="connsiteY38" fmla="*/ 1500864 h 1500863"/>
              <a:gd name="connsiteX39" fmla="*/ 443846 w 11218359"/>
              <a:gd name="connsiteY39" fmla="*/ 1500864 h 1500863"/>
              <a:gd name="connsiteX40" fmla="*/ 455285 w 11218359"/>
              <a:gd name="connsiteY40" fmla="*/ 1500864 h 1500863"/>
              <a:gd name="connsiteX41" fmla="*/ 466725 w 11218359"/>
              <a:gd name="connsiteY41" fmla="*/ 1500864 h 1500863"/>
              <a:gd name="connsiteX42" fmla="*/ 478165 w 11218359"/>
              <a:gd name="connsiteY42" fmla="*/ 1500864 h 1500863"/>
              <a:gd name="connsiteX43" fmla="*/ 489604 w 11218359"/>
              <a:gd name="connsiteY43" fmla="*/ 1500864 h 1500863"/>
              <a:gd name="connsiteX44" fmla="*/ 501044 w 11218359"/>
              <a:gd name="connsiteY44" fmla="*/ 1500864 h 1500863"/>
              <a:gd name="connsiteX45" fmla="*/ 512483 w 11218359"/>
              <a:gd name="connsiteY45" fmla="*/ 1500864 h 1500863"/>
              <a:gd name="connsiteX46" fmla="*/ 523923 w 11218359"/>
              <a:gd name="connsiteY46" fmla="*/ 1500864 h 1500863"/>
              <a:gd name="connsiteX47" fmla="*/ 535362 w 11218359"/>
              <a:gd name="connsiteY47" fmla="*/ 1500864 h 1500863"/>
              <a:gd name="connsiteX48" fmla="*/ 546802 w 11218359"/>
              <a:gd name="connsiteY48" fmla="*/ 1500864 h 1500863"/>
              <a:gd name="connsiteX49" fmla="*/ 558241 w 11218359"/>
              <a:gd name="connsiteY49" fmla="*/ 1500864 h 1500863"/>
              <a:gd name="connsiteX50" fmla="*/ 569681 w 11218359"/>
              <a:gd name="connsiteY50" fmla="*/ 1500864 h 1500863"/>
              <a:gd name="connsiteX51" fmla="*/ 581120 w 11218359"/>
              <a:gd name="connsiteY51" fmla="*/ 1500864 h 1500863"/>
              <a:gd name="connsiteX52" fmla="*/ 592560 w 11218359"/>
              <a:gd name="connsiteY52" fmla="*/ 1500864 h 1500863"/>
              <a:gd name="connsiteX53" fmla="*/ 603999 w 11218359"/>
              <a:gd name="connsiteY53" fmla="*/ 1500864 h 1500863"/>
              <a:gd name="connsiteX54" fmla="*/ 615439 w 11218359"/>
              <a:gd name="connsiteY54" fmla="*/ 1500864 h 1500863"/>
              <a:gd name="connsiteX55" fmla="*/ 626878 w 11218359"/>
              <a:gd name="connsiteY55" fmla="*/ 1500864 h 1500863"/>
              <a:gd name="connsiteX56" fmla="*/ 638318 w 11218359"/>
              <a:gd name="connsiteY56" fmla="*/ 1500864 h 1500863"/>
              <a:gd name="connsiteX57" fmla="*/ 649757 w 11218359"/>
              <a:gd name="connsiteY57" fmla="*/ 1500864 h 1500863"/>
              <a:gd name="connsiteX58" fmla="*/ 661192 w 11218359"/>
              <a:gd name="connsiteY58" fmla="*/ 1500864 h 1500863"/>
              <a:gd name="connsiteX59" fmla="*/ 672632 w 11218359"/>
              <a:gd name="connsiteY59" fmla="*/ 1500864 h 1500863"/>
              <a:gd name="connsiteX60" fmla="*/ 684071 w 11218359"/>
              <a:gd name="connsiteY60" fmla="*/ 1500864 h 1500863"/>
              <a:gd name="connsiteX61" fmla="*/ 695511 w 11218359"/>
              <a:gd name="connsiteY61" fmla="*/ 1500864 h 1500863"/>
              <a:gd name="connsiteX62" fmla="*/ 706950 w 11218359"/>
              <a:gd name="connsiteY62" fmla="*/ 1500864 h 1500863"/>
              <a:gd name="connsiteX63" fmla="*/ 718390 w 11218359"/>
              <a:gd name="connsiteY63" fmla="*/ 1500864 h 1500863"/>
              <a:gd name="connsiteX64" fmla="*/ 729829 w 11218359"/>
              <a:gd name="connsiteY64" fmla="*/ 1500864 h 1500863"/>
              <a:gd name="connsiteX65" fmla="*/ 741269 w 11218359"/>
              <a:gd name="connsiteY65" fmla="*/ 1500864 h 1500863"/>
              <a:gd name="connsiteX66" fmla="*/ 752708 w 11218359"/>
              <a:gd name="connsiteY66" fmla="*/ 1500864 h 1500863"/>
              <a:gd name="connsiteX67" fmla="*/ 764148 w 11218359"/>
              <a:gd name="connsiteY67" fmla="*/ 1500864 h 1500863"/>
              <a:gd name="connsiteX68" fmla="*/ 775587 w 11218359"/>
              <a:gd name="connsiteY68" fmla="*/ 1500864 h 1500863"/>
              <a:gd name="connsiteX69" fmla="*/ 787027 w 11218359"/>
              <a:gd name="connsiteY69" fmla="*/ 1500864 h 1500863"/>
              <a:gd name="connsiteX70" fmla="*/ 798467 w 11218359"/>
              <a:gd name="connsiteY70" fmla="*/ 1500864 h 1500863"/>
              <a:gd name="connsiteX71" fmla="*/ 809906 w 11218359"/>
              <a:gd name="connsiteY71" fmla="*/ 1500864 h 1500863"/>
              <a:gd name="connsiteX72" fmla="*/ 821346 w 11218359"/>
              <a:gd name="connsiteY72" fmla="*/ 1500864 h 1500863"/>
              <a:gd name="connsiteX73" fmla="*/ 832785 w 11218359"/>
              <a:gd name="connsiteY73" fmla="*/ 1500864 h 1500863"/>
              <a:gd name="connsiteX74" fmla="*/ 844225 w 11218359"/>
              <a:gd name="connsiteY74" fmla="*/ 1500864 h 1500863"/>
              <a:gd name="connsiteX75" fmla="*/ 855664 w 11218359"/>
              <a:gd name="connsiteY75" fmla="*/ 1500864 h 1500863"/>
              <a:gd name="connsiteX76" fmla="*/ 867104 w 11218359"/>
              <a:gd name="connsiteY76" fmla="*/ 1500864 h 1500863"/>
              <a:gd name="connsiteX77" fmla="*/ 878543 w 11218359"/>
              <a:gd name="connsiteY77" fmla="*/ 1500864 h 1500863"/>
              <a:gd name="connsiteX78" fmla="*/ 889983 w 11218359"/>
              <a:gd name="connsiteY78" fmla="*/ 1500864 h 1500863"/>
              <a:gd name="connsiteX79" fmla="*/ 901422 w 11218359"/>
              <a:gd name="connsiteY79" fmla="*/ 1500864 h 1500863"/>
              <a:gd name="connsiteX80" fmla="*/ 912862 w 11218359"/>
              <a:gd name="connsiteY80" fmla="*/ 1500864 h 1500863"/>
              <a:gd name="connsiteX81" fmla="*/ 924301 w 11218359"/>
              <a:gd name="connsiteY81" fmla="*/ 1500864 h 1500863"/>
              <a:gd name="connsiteX82" fmla="*/ 935741 w 11218359"/>
              <a:gd name="connsiteY82" fmla="*/ 1500864 h 1500863"/>
              <a:gd name="connsiteX83" fmla="*/ 947180 w 11218359"/>
              <a:gd name="connsiteY83" fmla="*/ 1500864 h 1500863"/>
              <a:gd name="connsiteX84" fmla="*/ 958620 w 11218359"/>
              <a:gd name="connsiteY84" fmla="*/ 1500864 h 1500863"/>
              <a:gd name="connsiteX85" fmla="*/ 970059 w 11218359"/>
              <a:gd name="connsiteY85" fmla="*/ 1500864 h 1500863"/>
              <a:gd name="connsiteX86" fmla="*/ 981499 w 11218359"/>
              <a:gd name="connsiteY86" fmla="*/ 1500864 h 1500863"/>
              <a:gd name="connsiteX87" fmla="*/ 992938 w 11218359"/>
              <a:gd name="connsiteY87" fmla="*/ 1500864 h 1500863"/>
              <a:gd name="connsiteX88" fmla="*/ 1004378 w 11218359"/>
              <a:gd name="connsiteY88" fmla="*/ 1500864 h 1500863"/>
              <a:gd name="connsiteX89" fmla="*/ 1015818 w 11218359"/>
              <a:gd name="connsiteY89" fmla="*/ 1500864 h 1500863"/>
              <a:gd name="connsiteX90" fmla="*/ 1027257 w 11218359"/>
              <a:gd name="connsiteY90" fmla="*/ 1500864 h 1500863"/>
              <a:gd name="connsiteX91" fmla="*/ 1038697 w 11218359"/>
              <a:gd name="connsiteY91" fmla="*/ 1500864 h 1500863"/>
              <a:gd name="connsiteX92" fmla="*/ 1050136 w 11218359"/>
              <a:gd name="connsiteY92" fmla="*/ 1500864 h 1500863"/>
              <a:gd name="connsiteX93" fmla="*/ 1061576 w 11218359"/>
              <a:gd name="connsiteY93" fmla="*/ 1500864 h 1500863"/>
              <a:gd name="connsiteX94" fmla="*/ 1073015 w 11218359"/>
              <a:gd name="connsiteY94" fmla="*/ 1500864 h 1500863"/>
              <a:gd name="connsiteX95" fmla="*/ 1084455 w 11218359"/>
              <a:gd name="connsiteY95" fmla="*/ 1500864 h 1500863"/>
              <a:gd name="connsiteX96" fmla="*/ 1095894 w 11218359"/>
              <a:gd name="connsiteY96" fmla="*/ 1500864 h 1500863"/>
              <a:gd name="connsiteX97" fmla="*/ 1107334 w 11218359"/>
              <a:gd name="connsiteY97" fmla="*/ 1500864 h 1500863"/>
              <a:gd name="connsiteX98" fmla="*/ 1118773 w 11218359"/>
              <a:gd name="connsiteY98" fmla="*/ 1500864 h 1500863"/>
              <a:gd name="connsiteX99" fmla="*/ 1130213 w 11218359"/>
              <a:gd name="connsiteY99" fmla="*/ 1500864 h 1500863"/>
              <a:gd name="connsiteX100" fmla="*/ 1141652 w 11218359"/>
              <a:gd name="connsiteY100" fmla="*/ 1500864 h 1500863"/>
              <a:gd name="connsiteX101" fmla="*/ 1153092 w 11218359"/>
              <a:gd name="connsiteY101" fmla="*/ 1500864 h 1500863"/>
              <a:gd name="connsiteX102" fmla="*/ 1164531 w 11218359"/>
              <a:gd name="connsiteY102" fmla="*/ 1500864 h 1500863"/>
              <a:gd name="connsiteX103" fmla="*/ 1175971 w 11218359"/>
              <a:gd name="connsiteY103" fmla="*/ 1500864 h 1500863"/>
              <a:gd name="connsiteX104" fmla="*/ 1187406 w 11218359"/>
              <a:gd name="connsiteY104" fmla="*/ 1500864 h 1500863"/>
              <a:gd name="connsiteX105" fmla="*/ 1198845 w 11218359"/>
              <a:gd name="connsiteY105" fmla="*/ 1500864 h 1500863"/>
              <a:gd name="connsiteX106" fmla="*/ 1210285 w 11218359"/>
              <a:gd name="connsiteY106" fmla="*/ 1500864 h 1500863"/>
              <a:gd name="connsiteX107" fmla="*/ 1221724 w 11218359"/>
              <a:gd name="connsiteY107" fmla="*/ 1500864 h 1500863"/>
              <a:gd name="connsiteX108" fmla="*/ 1233164 w 11218359"/>
              <a:gd name="connsiteY108" fmla="*/ 1500864 h 1500863"/>
              <a:gd name="connsiteX109" fmla="*/ 1244603 w 11218359"/>
              <a:gd name="connsiteY109" fmla="*/ 1500864 h 1500863"/>
              <a:gd name="connsiteX110" fmla="*/ 1256043 w 11218359"/>
              <a:gd name="connsiteY110" fmla="*/ 1500864 h 1500863"/>
              <a:gd name="connsiteX111" fmla="*/ 1267482 w 11218359"/>
              <a:gd name="connsiteY111" fmla="*/ 1500864 h 1500863"/>
              <a:gd name="connsiteX112" fmla="*/ 1278922 w 11218359"/>
              <a:gd name="connsiteY112" fmla="*/ 1500864 h 1500863"/>
              <a:gd name="connsiteX113" fmla="*/ 1290361 w 11218359"/>
              <a:gd name="connsiteY113" fmla="*/ 1500864 h 1500863"/>
              <a:gd name="connsiteX114" fmla="*/ 1301801 w 11218359"/>
              <a:gd name="connsiteY114" fmla="*/ 1500864 h 1500863"/>
              <a:gd name="connsiteX115" fmla="*/ 1313240 w 11218359"/>
              <a:gd name="connsiteY115" fmla="*/ 1500864 h 1500863"/>
              <a:gd name="connsiteX116" fmla="*/ 1324680 w 11218359"/>
              <a:gd name="connsiteY116" fmla="*/ 1500864 h 1500863"/>
              <a:gd name="connsiteX117" fmla="*/ 1336120 w 11218359"/>
              <a:gd name="connsiteY117" fmla="*/ 1500864 h 1500863"/>
              <a:gd name="connsiteX118" fmla="*/ 1347559 w 11218359"/>
              <a:gd name="connsiteY118" fmla="*/ 1500864 h 1500863"/>
              <a:gd name="connsiteX119" fmla="*/ 1358999 w 11218359"/>
              <a:gd name="connsiteY119" fmla="*/ 1500864 h 1500863"/>
              <a:gd name="connsiteX120" fmla="*/ 1370438 w 11218359"/>
              <a:gd name="connsiteY120" fmla="*/ 1500864 h 1500863"/>
              <a:gd name="connsiteX121" fmla="*/ 1381878 w 11218359"/>
              <a:gd name="connsiteY121" fmla="*/ 1500864 h 1500863"/>
              <a:gd name="connsiteX122" fmla="*/ 1393317 w 11218359"/>
              <a:gd name="connsiteY122" fmla="*/ 1500864 h 1500863"/>
              <a:gd name="connsiteX123" fmla="*/ 1404757 w 11218359"/>
              <a:gd name="connsiteY123" fmla="*/ 1500864 h 1500863"/>
              <a:gd name="connsiteX124" fmla="*/ 1416196 w 11218359"/>
              <a:gd name="connsiteY124" fmla="*/ 1500864 h 1500863"/>
              <a:gd name="connsiteX125" fmla="*/ 1427636 w 11218359"/>
              <a:gd name="connsiteY125" fmla="*/ 1500864 h 1500863"/>
              <a:gd name="connsiteX126" fmla="*/ 1439075 w 11218359"/>
              <a:gd name="connsiteY126" fmla="*/ 1500864 h 1500863"/>
              <a:gd name="connsiteX127" fmla="*/ 1450515 w 11218359"/>
              <a:gd name="connsiteY127" fmla="*/ 1500864 h 1500863"/>
              <a:gd name="connsiteX128" fmla="*/ 1461954 w 11218359"/>
              <a:gd name="connsiteY128" fmla="*/ 1500864 h 1500863"/>
              <a:gd name="connsiteX129" fmla="*/ 1473394 w 11218359"/>
              <a:gd name="connsiteY129" fmla="*/ 1500864 h 1500863"/>
              <a:gd name="connsiteX130" fmla="*/ 1484833 w 11218359"/>
              <a:gd name="connsiteY130" fmla="*/ 1500864 h 1500863"/>
              <a:gd name="connsiteX131" fmla="*/ 1496273 w 11218359"/>
              <a:gd name="connsiteY131" fmla="*/ 1500864 h 1500863"/>
              <a:gd name="connsiteX132" fmla="*/ 1507712 w 11218359"/>
              <a:gd name="connsiteY132" fmla="*/ 1500864 h 1500863"/>
              <a:gd name="connsiteX133" fmla="*/ 1519152 w 11218359"/>
              <a:gd name="connsiteY133" fmla="*/ 1500864 h 1500863"/>
              <a:gd name="connsiteX134" fmla="*/ 1530591 w 11218359"/>
              <a:gd name="connsiteY134" fmla="*/ 1500864 h 1500863"/>
              <a:gd name="connsiteX135" fmla="*/ 1542031 w 11218359"/>
              <a:gd name="connsiteY135" fmla="*/ 1500864 h 1500863"/>
              <a:gd name="connsiteX136" fmla="*/ 1553471 w 11218359"/>
              <a:gd name="connsiteY136" fmla="*/ 1500864 h 1500863"/>
              <a:gd name="connsiteX137" fmla="*/ 1564910 w 11218359"/>
              <a:gd name="connsiteY137" fmla="*/ 1500864 h 1500863"/>
              <a:gd name="connsiteX138" fmla="*/ 1576349 w 11218359"/>
              <a:gd name="connsiteY138" fmla="*/ 1500864 h 1500863"/>
              <a:gd name="connsiteX139" fmla="*/ 1587789 w 11218359"/>
              <a:gd name="connsiteY139" fmla="*/ 1500864 h 1500863"/>
              <a:gd name="connsiteX140" fmla="*/ 1599229 w 11218359"/>
              <a:gd name="connsiteY140" fmla="*/ 1500864 h 1500863"/>
              <a:gd name="connsiteX141" fmla="*/ 1610668 w 11218359"/>
              <a:gd name="connsiteY141" fmla="*/ 1500864 h 1500863"/>
              <a:gd name="connsiteX142" fmla="*/ 1622107 w 11218359"/>
              <a:gd name="connsiteY142" fmla="*/ 1500864 h 1500863"/>
              <a:gd name="connsiteX143" fmla="*/ 1633547 w 11218359"/>
              <a:gd name="connsiteY143" fmla="*/ 1500864 h 1500863"/>
              <a:gd name="connsiteX144" fmla="*/ 1644987 w 11218359"/>
              <a:gd name="connsiteY144" fmla="*/ 1500864 h 1500863"/>
              <a:gd name="connsiteX145" fmla="*/ 1656426 w 11218359"/>
              <a:gd name="connsiteY145" fmla="*/ 1500864 h 1500863"/>
              <a:gd name="connsiteX146" fmla="*/ 1667866 w 11218359"/>
              <a:gd name="connsiteY146" fmla="*/ 1500864 h 1500863"/>
              <a:gd name="connsiteX147" fmla="*/ 1679305 w 11218359"/>
              <a:gd name="connsiteY147" fmla="*/ 1500864 h 1500863"/>
              <a:gd name="connsiteX148" fmla="*/ 1690745 w 11218359"/>
              <a:gd name="connsiteY148" fmla="*/ 1500864 h 1500863"/>
              <a:gd name="connsiteX149" fmla="*/ 1702184 w 11218359"/>
              <a:gd name="connsiteY149" fmla="*/ 1500864 h 1500863"/>
              <a:gd name="connsiteX150" fmla="*/ 1713619 w 11218359"/>
              <a:gd name="connsiteY150" fmla="*/ 1500864 h 1500863"/>
              <a:gd name="connsiteX151" fmla="*/ 1725063 w 11218359"/>
              <a:gd name="connsiteY151" fmla="*/ 1500864 h 1500863"/>
              <a:gd name="connsiteX152" fmla="*/ 1736498 w 11218359"/>
              <a:gd name="connsiteY152" fmla="*/ 1500864 h 1500863"/>
              <a:gd name="connsiteX153" fmla="*/ 1747938 w 11218359"/>
              <a:gd name="connsiteY153" fmla="*/ 1500864 h 1500863"/>
              <a:gd name="connsiteX154" fmla="*/ 1759377 w 11218359"/>
              <a:gd name="connsiteY154" fmla="*/ 1500864 h 1500863"/>
              <a:gd name="connsiteX155" fmla="*/ 1770817 w 11218359"/>
              <a:gd name="connsiteY155" fmla="*/ 1500864 h 1500863"/>
              <a:gd name="connsiteX156" fmla="*/ 1782256 w 11218359"/>
              <a:gd name="connsiteY156" fmla="*/ 1500864 h 1500863"/>
              <a:gd name="connsiteX157" fmla="*/ 1793696 w 11218359"/>
              <a:gd name="connsiteY157" fmla="*/ 1500864 h 1500863"/>
              <a:gd name="connsiteX158" fmla="*/ 1805135 w 11218359"/>
              <a:gd name="connsiteY158" fmla="*/ 1500864 h 1500863"/>
              <a:gd name="connsiteX159" fmla="*/ 1816575 w 11218359"/>
              <a:gd name="connsiteY159" fmla="*/ 1500864 h 1500863"/>
              <a:gd name="connsiteX160" fmla="*/ 1828014 w 11218359"/>
              <a:gd name="connsiteY160" fmla="*/ 1500864 h 1500863"/>
              <a:gd name="connsiteX161" fmla="*/ 1839454 w 11218359"/>
              <a:gd name="connsiteY161" fmla="*/ 1500864 h 1500863"/>
              <a:gd name="connsiteX162" fmla="*/ 1850893 w 11218359"/>
              <a:gd name="connsiteY162" fmla="*/ 1500864 h 1500863"/>
              <a:gd name="connsiteX163" fmla="*/ 1862333 w 11218359"/>
              <a:gd name="connsiteY163" fmla="*/ 1500864 h 1500863"/>
              <a:gd name="connsiteX164" fmla="*/ 1873772 w 11218359"/>
              <a:gd name="connsiteY164" fmla="*/ 1500864 h 1500863"/>
              <a:gd name="connsiteX165" fmla="*/ 1885212 w 11218359"/>
              <a:gd name="connsiteY165" fmla="*/ 1500864 h 1500863"/>
              <a:gd name="connsiteX166" fmla="*/ 1896651 w 11218359"/>
              <a:gd name="connsiteY166" fmla="*/ 1500864 h 1500863"/>
              <a:gd name="connsiteX167" fmla="*/ 1908091 w 11218359"/>
              <a:gd name="connsiteY167" fmla="*/ 1500864 h 1500863"/>
              <a:gd name="connsiteX168" fmla="*/ 1919531 w 11218359"/>
              <a:gd name="connsiteY168" fmla="*/ 1500864 h 1500863"/>
              <a:gd name="connsiteX169" fmla="*/ 1930970 w 11218359"/>
              <a:gd name="connsiteY169" fmla="*/ 1500864 h 1500863"/>
              <a:gd name="connsiteX170" fmla="*/ 1942409 w 11218359"/>
              <a:gd name="connsiteY170" fmla="*/ 1500864 h 1500863"/>
              <a:gd name="connsiteX171" fmla="*/ 1953849 w 11218359"/>
              <a:gd name="connsiteY171" fmla="*/ 1500864 h 1500863"/>
              <a:gd name="connsiteX172" fmla="*/ 1965289 w 11218359"/>
              <a:gd name="connsiteY172" fmla="*/ 1500864 h 1500863"/>
              <a:gd name="connsiteX173" fmla="*/ 1976728 w 11218359"/>
              <a:gd name="connsiteY173" fmla="*/ 1500864 h 1500863"/>
              <a:gd name="connsiteX174" fmla="*/ 1988168 w 11218359"/>
              <a:gd name="connsiteY174" fmla="*/ 1500864 h 1500863"/>
              <a:gd name="connsiteX175" fmla="*/ 1999607 w 11218359"/>
              <a:gd name="connsiteY175" fmla="*/ 1500864 h 1500863"/>
              <a:gd name="connsiteX176" fmla="*/ 2011047 w 11218359"/>
              <a:gd name="connsiteY176" fmla="*/ 1500864 h 1500863"/>
              <a:gd name="connsiteX177" fmla="*/ 2022486 w 11218359"/>
              <a:gd name="connsiteY177" fmla="*/ 1500864 h 1500863"/>
              <a:gd name="connsiteX178" fmla="*/ 2033926 w 11218359"/>
              <a:gd name="connsiteY178" fmla="*/ 1500864 h 1500863"/>
              <a:gd name="connsiteX179" fmla="*/ 2045365 w 11218359"/>
              <a:gd name="connsiteY179" fmla="*/ 1500864 h 1500863"/>
              <a:gd name="connsiteX180" fmla="*/ 2056805 w 11218359"/>
              <a:gd name="connsiteY180" fmla="*/ 1500864 h 1500863"/>
              <a:gd name="connsiteX181" fmla="*/ 2068244 w 11218359"/>
              <a:gd name="connsiteY181" fmla="*/ 1500864 h 1500863"/>
              <a:gd name="connsiteX182" fmla="*/ 2079684 w 11218359"/>
              <a:gd name="connsiteY182" fmla="*/ 1500864 h 1500863"/>
              <a:gd name="connsiteX183" fmla="*/ 2091123 w 11218359"/>
              <a:gd name="connsiteY183" fmla="*/ 1500864 h 1500863"/>
              <a:gd name="connsiteX184" fmla="*/ 2102563 w 11218359"/>
              <a:gd name="connsiteY184" fmla="*/ 1500864 h 1500863"/>
              <a:gd name="connsiteX185" fmla="*/ 2114002 w 11218359"/>
              <a:gd name="connsiteY185" fmla="*/ 1500864 h 1500863"/>
              <a:gd name="connsiteX186" fmla="*/ 2125442 w 11218359"/>
              <a:gd name="connsiteY186" fmla="*/ 1500864 h 1500863"/>
              <a:gd name="connsiteX187" fmla="*/ 2136882 w 11218359"/>
              <a:gd name="connsiteY187" fmla="*/ 1500864 h 1500863"/>
              <a:gd name="connsiteX188" fmla="*/ 2148321 w 11218359"/>
              <a:gd name="connsiteY188" fmla="*/ 1500864 h 1500863"/>
              <a:gd name="connsiteX189" fmla="*/ 2159760 w 11218359"/>
              <a:gd name="connsiteY189" fmla="*/ 1500864 h 1500863"/>
              <a:gd name="connsiteX190" fmla="*/ 2171200 w 11218359"/>
              <a:gd name="connsiteY190" fmla="*/ 1500864 h 1500863"/>
              <a:gd name="connsiteX191" fmla="*/ 2182640 w 11218359"/>
              <a:gd name="connsiteY191" fmla="*/ 1500864 h 1500863"/>
              <a:gd name="connsiteX192" fmla="*/ 2194079 w 11218359"/>
              <a:gd name="connsiteY192" fmla="*/ 1500864 h 1500863"/>
              <a:gd name="connsiteX193" fmla="*/ 2205519 w 11218359"/>
              <a:gd name="connsiteY193" fmla="*/ 1500864 h 1500863"/>
              <a:gd name="connsiteX194" fmla="*/ 2216958 w 11218359"/>
              <a:gd name="connsiteY194" fmla="*/ 1500864 h 1500863"/>
              <a:gd name="connsiteX195" fmla="*/ 2228393 w 11218359"/>
              <a:gd name="connsiteY195" fmla="*/ 1500864 h 1500863"/>
              <a:gd name="connsiteX196" fmla="*/ 2239837 w 11218359"/>
              <a:gd name="connsiteY196" fmla="*/ 1500864 h 1500863"/>
              <a:gd name="connsiteX197" fmla="*/ 2251272 w 11218359"/>
              <a:gd name="connsiteY197" fmla="*/ 1500864 h 1500863"/>
              <a:gd name="connsiteX198" fmla="*/ 2262716 w 11218359"/>
              <a:gd name="connsiteY198" fmla="*/ 1500864 h 1500863"/>
              <a:gd name="connsiteX199" fmla="*/ 2274151 w 11218359"/>
              <a:gd name="connsiteY199" fmla="*/ 1500864 h 1500863"/>
              <a:gd name="connsiteX200" fmla="*/ 2285591 w 11218359"/>
              <a:gd name="connsiteY200" fmla="*/ 1500864 h 1500863"/>
              <a:gd name="connsiteX201" fmla="*/ 2297030 w 11218359"/>
              <a:gd name="connsiteY201" fmla="*/ 1500864 h 1500863"/>
              <a:gd name="connsiteX202" fmla="*/ 2308470 w 11218359"/>
              <a:gd name="connsiteY202" fmla="*/ 1500864 h 1500863"/>
              <a:gd name="connsiteX203" fmla="*/ 2319909 w 11218359"/>
              <a:gd name="connsiteY203" fmla="*/ 1500864 h 1500863"/>
              <a:gd name="connsiteX204" fmla="*/ 2331349 w 11218359"/>
              <a:gd name="connsiteY204" fmla="*/ 1500864 h 1500863"/>
              <a:gd name="connsiteX205" fmla="*/ 2342788 w 11218359"/>
              <a:gd name="connsiteY205" fmla="*/ 1500864 h 1500863"/>
              <a:gd name="connsiteX206" fmla="*/ 2354228 w 11218359"/>
              <a:gd name="connsiteY206" fmla="*/ 1500864 h 1500863"/>
              <a:gd name="connsiteX207" fmla="*/ 2365667 w 11218359"/>
              <a:gd name="connsiteY207" fmla="*/ 1500864 h 1500863"/>
              <a:gd name="connsiteX208" fmla="*/ 2377107 w 11218359"/>
              <a:gd name="connsiteY208" fmla="*/ 1500864 h 1500863"/>
              <a:gd name="connsiteX209" fmla="*/ 2388546 w 11218359"/>
              <a:gd name="connsiteY209" fmla="*/ 1500864 h 1500863"/>
              <a:gd name="connsiteX210" fmla="*/ 2399986 w 11218359"/>
              <a:gd name="connsiteY210" fmla="*/ 1500864 h 1500863"/>
              <a:gd name="connsiteX211" fmla="*/ 2411425 w 11218359"/>
              <a:gd name="connsiteY211" fmla="*/ 1500864 h 1500863"/>
              <a:gd name="connsiteX212" fmla="*/ 2422865 w 11218359"/>
              <a:gd name="connsiteY212" fmla="*/ 1500864 h 1500863"/>
              <a:gd name="connsiteX213" fmla="*/ 2434304 w 11218359"/>
              <a:gd name="connsiteY213" fmla="*/ 1500864 h 1500863"/>
              <a:gd name="connsiteX214" fmla="*/ 2445744 w 11218359"/>
              <a:gd name="connsiteY214" fmla="*/ 1500864 h 1500863"/>
              <a:gd name="connsiteX215" fmla="*/ 2457184 w 11218359"/>
              <a:gd name="connsiteY215" fmla="*/ 1500864 h 1500863"/>
              <a:gd name="connsiteX216" fmla="*/ 2468623 w 11218359"/>
              <a:gd name="connsiteY216" fmla="*/ 1500864 h 1500863"/>
              <a:gd name="connsiteX217" fmla="*/ 2480062 w 11218359"/>
              <a:gd name="connsiteY217" fmla="*/ 1500864 h 1500863"/>
              <a:gd name="connsiteX218" fmla="*/ 2491502 w 11218359"/>
              <a:gd name="connsiteY218" fmla="*/ 1500864 h 1500863"/>
              <a:gd name="connsiteX219" fmla="*/ 2502942 w 11218359"/>
              <a:gd name="connsiteY219" fmla="*/ 1500864 h 1500863"/>
              <a:gd name="connsiteX220" fmla="*/ 2514381 w 11218359"/>
              <a:gd name="connsiteY220" fmla="*/ 1500864 h 1500863"/>
              <a:gd name="connsiteX221" fmla="*/ 2525821 w 11218359"/>
              <a:gd name="connsiteY221" fmla="*/ 1500864 h 1500863"/>
              <a:gd name="connsiteX222" fmla="*/ 2537260 w 11218359"/>
              <a:gd name="connsiteY222" fmla="*/ 1500864 h 1500863"/>
              <a:gd name="connsiteX223" fmla="*/ 2548700 w 11218359"/>
              <a:gd name="connsiteY223" fmla="*/ 1500864 h 1500863"/>
              <a:gd name="connsiteX224" fmla="*/ 2560139 w 11218359"/>
              <a:gd name="connsiteY224" fmla="*/ 1500864 h 1500863"/>
              <a:gd name="connsiteX225" fmla="*/ 2571579 w 11218359"/>
              <a:gd name="connsiteY225" fmla="*/ 1500864 h 1500863"/>
              <a:gd name="connsiteX226" fmla="*/ 2583018 w 11218359"/>
              <a:gd name="connsiteY226" fmla="*/ 1500864 h 1500863"/>
              <a:gd name="connsiteX227" fmla="*/ 2594458 w 11218359"/>
              <a:gd name="connsiteY227" fmla="*/ 1500864 h 1500863"/>
              <a:gd name="connsiteX228" fmla="*/ 2605897 w 11218359"/>
              <a:gd name="connsiteY228" fmla="*/ 1500864 h 1500863"/>
              <a:gd name="connsiteX229" fmla="*/ 2617337 w 11218359"/>
              <a:gd name="connsiteY229" fmla="*/ 1500864 h 1500863"/>
              <a:gd name="connsiteX230" fmla="*/ 2628776 w 11218359"/>
              <a:gd name="connsiteY230" fmla="*/ 1500864 h 1500863"/>
              <a:gd name="connsiteX231" fmla="*/ 2640216 w 11218359"/>
              <a:gd name="connsiteY231" fmla="*/ 1500864 h 1500863"/>
              <a:gd name="connsiteX232" fmla="*/ 2651655 w 11218359"/>
              <a:gd name="connsiteY232" fmla="*/ 1500864 h 1500863"/>
              <a:gd name="connsiteX233" fmla="*/ 2663095 w 11218359"/>
              <a:gd name="connsiteY233" fmla="*/ 1500864 h 1500863"/>
              <a:gd name="connsiteX234" fmla="*/ 2674535 w 11218359"/>
              <a:gd name="connsiteY234" fmla="*/ 1500864 h 1500863"/>
              <a:gd name="connsiteX235" fmla="*/ 2685974 w 11218359"/>
              <a:gd name="connsiteY235" fmla="*/ 1500864 h 1500863"/>
              <a:gd name="connsiteX236" fmla="*/ 2697413 w 11218359"/>
              <a:gd name="connsiteY236" fmla="*/ 1500864 h 1500863"/>
              <a:gd name="connsiteX237" fmla="*/ 2708853 w 11218359"/>
              <a:gd name="connsiteY237" fmla="*/ 1500864 h 1500863"/>
              <a:gd name="connsiteX238" fmla="*/ 2720293 w 11218359"/>
              <a:gd name="connsiteY238" fmla="*/ 1500864 h 1500863"/>
              <a:gd name="connsiteX239" fmla="*/ 2731727 w 11218359"/>
              <a:gd name="connsiteY239" fmla="*/ 1500864 h 1500863"/>
              <a:gd name="connsiteX240" fmla="*/ 2743172 w 11218359"/>
              <a:gd name="connsiteY240" fmla="*/ 1500864 h 1500863"/>
              <a:gd name="connsiteX241" fmla="*/ 2754611 w 11218359"/>
              <a:gd name="connsiteY241" fmla="*/ 1500864 h 1500863"/>
              <a:gd name="connsiteX242" fmla="*/ 2766046 w 11218359"/>
              <a:gd name="connsiteY242" fmla="*/ 1500864 h 1500863"/>
              <a:gd name="connsiteX243" fmla="*/ 2777490 w 11218359"/>
              <a:gd name="connsiteY243" fmla="*/ 1500864 h 1500863"/>
              <a:gd name="connsiteX244" fmla="*/ 2788925 w 11218359"/>
              <a:gd name="connsiteY244" fmla="*/ 1500864 h 1500863"/>
              <a:gd name="connsiteX245" fmla="*/ 2800364 w 11218359"/>
              <a:gd name="connsiteY245" fmla="*/ 1500864 h 1500863"/>
              <a:gd name="connsiteX246" fmla="*/ 2811804 w 11218359"/>
              <a:gd name="connsiteY246" fmla="*/ 1500864 h 1500863"/>
              <a:gd name="connsiteX247" fmla="*/ 2823243 w 11218359"/>
              <a:gd name="connsiteY247" fmla="*/ 1500864 h 1500863"/>
              <a:gd name="connsiteX248" fmla="*/ 2834683 w 11218359"/>
              <a:gd name="connsiteY248" fmla="*/ 1500864 h 1500863"/>
              <a:gd name="connsiteX249" fmla="*/ 2846123 w 11218359"/>
              <a:gd name="connsiteY249" fmla="*/ 1500864 h 1500863"/>
              <a:gd name="connsiteX250" fmla="*/ 2857562 w 11218359"/>
              <a:gd name="connsiteY250" fmla="*/ 1500864 h 1500863"/>
              <a:gd name="connsiteX251" fmla="*/ 2869001 w 11218359"/>
              <a:gd name="connsiteY251" fmla="*/ 1500864 h 1500863"/>
              <a:gd name="connsiteX252" fmla="*/ 2880441 w 11218359"/>
              <a:gd name="connsiteY252" fmla="*/ 1500864 h 1500863"/>
              <a:gd name="connsiteX253" fmla="*/ 2891881 w 11218359"/>
              <a:gd name="connsiteY253" fmla="*/ 1500864 h 1500863"/>
              <a:gd name="connsiteX254" fmla="*/ 2903320 w 11218359"/>
              <a:gd name="connsiteY254" fmla="*/ 1500864 h 1500863"/>
              <a:gd name="connsiteX255" fmla="*/ 2914760 w 11218359"/>
              <a:gd name="connsiteY255" fmla="*/ 1500864 h 1500863"/>
              <a:gd name="connsiteX256" fmla="*/ 2926199 w 11218359"/>
              <a:gd name="connsiteY256" fmla="*/ 1500864 h 1500863"/>
              <a:gd name="connsiteX257" fmla="*/ 2937639 w 11218359"/>
              <a:gd name="connsiteY257" fmla="*/ 1500864 h 1500863"/>
              <a:gd name="connsiteX258" fmla="*/ 2949078 w 11218359"/>
              <a:gd name="connsiteY258" fmla="*/ 1500864 h 1500863"/>
              <a:gd name="connsiteX259" fmla="*/ 2960518 w 11218359"/>
              <a:gd name="connsiteY259" fmla="*/ 1500864 h 1500863"/>
              <a:gd name="connsiteX260" fmla="*/ 2971957 w 11218359"/>
              <a:gd name="connsiteY260" fmla="*/ 1500864 h 1500863"/>
              <a:gd name="connsiteX261" fmla="*/ 2983397 w 11218359"/>
              <a:gd name="connsiteY261" fmla="*/ 1500864 h 1500863"/>
              <a:gd name="connsiteX262" fmla="*/ 2994837 w 11218359"/>
              <a:gd name="connsiteY262" fmla="*/ 1500864 h 1500863"/>
              <a:gd name="connsiteX263" fmla="*/ 3006276 w 11218359"/>
              <a:gd name="connsiteY263" fmla="*/ 1500864 h 1500863"/>
              <a:gd name="connsiteX264" fmla="*/ 3017715 w 11218359"/>
              <a:gd name="connsiteY264" fmla="*/ 1500864 h 1500863"/>
              <a:gd name="connsiteX265" fmla="*/ 3029155 w 11218359"/>
              <a:gd name="connsiteY265" fmla="*/ 1500864 h 1500863"/>
              <a:gd name="connsiteX266" fmla="*/ 3040594 w 11218359"/>
              <a:gd name="connsiteY266" fmla="*/ 1500864 h 1500863"/>
              <a:gd name="connsiteX267" fmla="*/ 3052034 w 11218359"/>
              <a:gd name="connsiteY267" fmla="*/ 1500864 h 1500863"/>
              <a:gd name="connsiteX268" fmla="*/ 3063474 w 11218359"/>
              <a:gd name="connsiteY268" fmla="*/ 1500864 h 1500863"/>
              <a:gd name="connsiteX269" fmla="*/ 3074913 w 11218359"/>
              <a:gd name="connsiteY269" fmla="*/ 1500864 h 1500863"/>
              <a:gd name="connsiteX270" fmla="*/ 3086352 w 11218359"/>
              <a:gd name="connsiteY270" fmla="*/ 1500864 h 1500863"/>
              <a:gd name="connsiteX271" fmla="*/ 3097792 w 11218359"/>
              <a:gd name="connsiteY271" fmla="*/ 1500864 h 1500863"/>
              <a:gd name="connsiteX272" fmla="*/ 3109232 w 11218359"/>
              <a:gd name="connsiteY272" fmla="*/ 1500864 h 1500863"/>
              <a:gd name="connsiteX273" fmla="*/ 3120671 w 11218359"/>
              <a:gd name="connsiteY273" fmla="*/ 1500864 h 1500863"/>
              <a:gd name="connsiteX274" fmla="*/ 3132111 w 11218359"/>
              <a:gd name="connsiteY274" fmla="*/ 1500864 h 1500863"/>
              <a:gd name="connsiteX275" fmla="*/ 3143550 w 11218359"/>
              <a:gd name="connsiteY275" fmla="*/ 1500864 h 1500863"/>
              <a:gd name="connsiteX276" fmla="*/ 3154990 w 11218359"/>
              <a:gd name="connsiteY276" fmla="*/ 1500864 h 1500863"/>
              <a:gd name="connsiteX277" fmla="*/ 3166429 w 11218359"/>
              <a:gd name="connsiteY277" fmla="*/ 1500864 h 1500863"/>
              <a:gd name="connsiteX278" fmla="*/ 3177869 w 11218359"/>
              <a:gd name="connsiteY278" fmla="*/ 1500864 h 1500863"/>
              <a:gd name="connsiteX279" fmla="*/ 3189308 w 11218359"/>
              <a:gd name="connsiteY279" fmla="*/ 1500864 h 1500863"/>
              <a:gd name="connsiteX280" fmla="*/ 3200748 w 11218359"/>
              <a:gd name="connsiteY280" fmla="*/ 1500864 h 1500863"/>
              <a:gd name="connsiteX281" fmla="*/ 3212187 w 11218359"/>
              <a:gd name="connsiteY281" fmla="*/ 1500864 h 1500863"/>
              <a:gd name="connsiteX282" fmla="*/ 3223627 w 11218359"/>
              <a:gd name="connsiteY282" fmla="*/ 1500864 h 1500863"/>
              <a:gd name="connsiteX283" fmla="*/ 3235066 w 11218359"/>
              <a:gd name="connsiteY283" fmla="*/ 1500864 h 1500863"/>
              <a:gd name="connsiteX284" fmla="*/ 3246501 w 11218359"/>
              <a:gd name="connsiteY284" fmla="*/ 1500864 h 1500863"/>
              <a:gd name="connsiteX285" fmla="*/ 3257945 w 11218359"/>
              <a:gd name="connsiteY285" fmla="*/ 1500864 h 1500863"/>
              <a:gd name="connsiteX286" fmla="*/ 3269385 w 11218359"/>
              <a:gd name="connsiteY286" fmla="*/ 1500864 h 1500863"/>
              <a:gd name="connsiteX287" fmla="*/ 3280825 w 11218359"/>
              <a:gd name="connsiteY287" fmla="*/ 1500864 h 1500863"/>
              <a:gd name="connsiteX288" fmla="*/ 3292264 w 11218359"/>
              <a:gd name="connsiteY288" fmla="*/ 1500864 h 1500863"/>
              <a:gd name="connsiteX289" fmla="*/ 3303699 w 11218359"/>
              <a:gd name="connsiteY289" fmla="*/ 1500864 h 1500863"/>
              <a:gd name="connsiteX290" fmla="*/ 3315143 w 11218359"/>
              <a:gd name="connsiteY290" fmla="*/ 1500864 h 1500863"/>
              <a:gd name="connsiteX291" fmla="*/ 3326578 w 11218359"/>
              <a:gd name="connsiteY291" fmla="*/ 1500864 h 1500863"/>
              <a:gd name="connsiteX292" fmla="*/ 3338017 w 11218359"/>
              <a:gd name="connsiteY292" fmla="*/ 1500864 h 1500863"/>
              <a:gd name="connsiteX293" fmla="*/ 3349457 w 11218359"/>
              <a:gd name="connsiteY293" fmla="*/ 1500864 h 1500863"/>
              <a:gd name="connsiteX294" fmla="*/ 3360896 w 11218359"/>
              <a:gd name="connsiteY294" fmla="*/ 1500864 h 1500863"/>
              <a:gd name="connsiteX295" fmla="*/ 3372336 w 11218359"/>
              <a:gd name="connsiteY295" fmla="*/ 1500864 h 1500863"/>
              <a:gd name="connsiteX296" fmla="*/ 3383776 w 11218359"/>
              <a:gd name="connsiteY296" fmla="*/ 1500864 h 1500863"/>
              <a:gd name="connsiteX297" fmla="*/ 3395215 w 11218359"/>
              <a:gd name="connsiteY297" fmla="*/ 1500864 h 1500863"/>
              <a:gd name="connsiteX298" fmla="*/ 3406654 w 11218359"/>
              <a:gd name="connsiteY298" fmla="*/ 1500864 h 1500863"/>
              <a:gd name="connsiteX299" fmla="*/ 3418094 w 11218359"/>
              <a:gd name="connsiteY299" fmla="*/ 1500864 h 1500863"/>
              <a:gd name="connsiteX300" fmla="*/ 3429534 w 11218359"/>
              <a:gd name="connsiteY300" fmla="*/ 1500864 h 1500863"/>
              <a:gd name="connsiteX301" fmla="*/ 3440973 w 11218359"/>
              <a:gd name="connsiteY301" fmla="*/ 1500864 h 1500863"/>
              <a:gd name="connsiteX302" fmla="*/ 3452413 w 11218359"/>
              <a:gd name="connsiteY302" fmla="*/ 1500864 h 1500863"/>
              <a:gd name="connsiteX303" fmla="*/ 3463852 w 11218359"/>
              <a:gd name="connsiteY303" fmla="*/ 1500864 h 1500863"/>
              <a:gd name="connsiteX304" fmla="*/ 3475292 w 11218359"/>
              <a:gd name="connsiteY304" fmla="*/ 1500864 h 1500863"/>
              <a:gd name="connsiteX305" fmla="*/ 3486731 w 11218359"/>
              <a:gd name="connsiteY305" fmla="*/ 1500864 h 1500863"/>
              <a:gd name="connsiteX306" fmla="*/ 3498171 w 11218359"/>
              <a:gd name="connsiteY306" fmla="*/ 1500864 h 1500863"/>
              <a:gd name="connsiteX307" fmla="*/ 3509610 w 11218359"/>
              <a:gd name="connsiteY307" fmla="*/ 1500864 h 1500863"/>
              <a:gd name="connsiteX308" fmla="*/ 3521050 w 11218359"/>
              <a:gd name="connsiteY308" fmla="*/ 1500864 h 1500863"/>
              <a:gd name="connsiteX309" fmla="*/ 3532489 w 11218359"/>
              <a:gd name="connsiteY309" fmla="*/ 1500864 h 1500863"/>
              <a:gd name="connsiteX310" fmla="*/ 3543929 w 11218359"/>
              <a:gd name="connsiteY310" fmla="*/ 1500864 h 1500863"/>
              <a:gd name="connsiteX311" fmla="*/ 3555368 w 11218359"/>
              <a:gd name="connsiteY311" fmla="*/ 1500864 h 1500863"/>
              <a:gd name="connsiteX312" fmla="*/ 3566808 w 11218359"/>
              <a:gd name="connsiteY312" fmla="*/ 1500864 h 1500863"/>
              <a:gd name="connsiteX313" fmla="*/ 3578247 w 11218359"/>
              <a:gd name="connsiteY313" fmla="*/ 1500864 h 1500863"/>
              <a:gd name="connsiteX314" fmla="*/ 3589687 w 11218359"/>
              <a:gd name="connsiteY314" fmla="*/ 1500864 h 1500863"/>
              <a:gd name="connsiteX315" fmla="*/ 3601127 w 11218359"/>
              <a:gd name="connsiteY315" fmla="*/ 1500864 h 1500863"/>
              <a:gd name="connsiteX316" fmla="*/ 3612566 w 11218359"/>
              <a:gd name="connsiteY316" fmla="*/ 1500864 h 1500863"/>
              <a:gd name="connsiteX317" fmla="*/ 3624005 w 11218359"/>
              <a:gd name="connsiteY317" fmla="*/ 1500864 h 1500863"/>
              <a:gd name="connsiteX318" fmla="*/ 3635445 w 11218359"/>
              <a:gd name="connsiteY318" fmla="*/ 1500864 h 1500863"/>
              <a:gd name="connsiteX319" fmla="*/ 3646885 w 11218359"/>
              <a:gd name="connsiteY319" fmla="*/ 1500864 h 1500863"/>
              <a:gd name="connsiteX320" fmla="*/ 3658324 w 11218359"/>
              <a:gd name="connsiteY320" fmla="*/ 1500864 h 1500863"/>
              <a:gd name="connsiteX321" fmla="*/ 3669764 w 11218359"/>
              <a:gd name="connsiteY321" fmla="*/ 1500864 h 1500863"/>
              <a:gd name="connsiteX322" fmla="*/ 3681203 w 11218359"/>
              <a:gd name="connsiteY322" fmla="*/ 1500864 h 1500863"/>
              <a:gd name="connsiteX323" fmla="*/ 3692643 w 11218359"/>
              <a:gd name="connsiteY323" fmla="*/ 1500864 h 1500863"/>
              <a:gd name="connsiteX324" fmla="*/ 3704082 w 11218359"/>
              <a:gd name="connsiteY324" fmla="*/ 1500864 h 1500863"/>
              <a:gd name="connsiteX325" fmla="*/ 3715522 w 11218359"/>
              <a:gd name="connsiteY325" fmla="*/ 1500864 h 1500863"/>
              <a:gd name="connsiteX326" fmla="*/ 3726961 w 11218359"/>
              <a:gd name="connsiteY326" fmla="*/ 1500864 h 1500863"/>
              <a:gd name="connsiteX327" fmla="*/ 3738401 w 11218359"/>
              <a:gd name="connsiteY327" fmla="*/ 1500864 h 1500863"/>
              <a:gd name="connsiteX328" fmla="*/ 3749840 w 11218359"/>
              <a:gd name="connsiteY328" fmla="*/ 1500864 h 1500863"/>
              <a:gd name="connsiteX329" fmla="*/ 3761280 w 11218359"/>
              <a:gd name="connsiteY329" fmla="*/ 1500864 h 1500863"/>
              <a:gd name="connsiteX330" fmla="*/ 3772719 w 11218359"/>
              <a:gd name="connsiteY330" fmla="*/ 1500864 h 1500863"/>
              <a:gd name="connsiteX331" fmla="*/ 3784154 w 11218359"/>
              <a:gd name="connsiteY331" fmla="*/ 1500864 h 1500863"/>
              <a:gd name="connsiteX332" fmla="*/ 3795598 w 11218359"/>
              <a:gd name="connsiteY332" fmla="*/ 1500864 h 1500863"/>
              <a:gd name="connsiteX333" fmla="*/ 3807033 w 11218359"/>
              <a:gd name="connsiteY333" fmla="*/ 1500864 h 1500863"/>
              <a:gd name="connsiteX334" fmla="*/ 3818473 w 11218359"/>
              <a:gd name="connsiteY334" fmla="*/ 1500864 h 1500863"/>
              <a:gd name="connsiteX335" fmla="*/ 3829917 w 11218359"/>
              <a:gd name="connsiteY335" fmla="*/ 1500864 h 1500863"/>
              <a:gd name="connsiteX336" fmla="*/ 3841352 w 11218359"/>
              <a:gd name="connsiteY336" fmla="*/ 1500864 h 1500863"/>
              <a:gd name="connsiteX337" fmla="*/ 3852791 w 11218359"/>
              <a:gd name="connsiteY337" fmla="*/ 1500864 h 1500863"/>
              <a:gd name="connsiteX338" fmla="*/ 3864231 w 11218359"/>
              <a:gd name="connsiteY338" fmla="*/ 1500864 h 1500863"/>
              <a:gd name="connsiteX339" fmla="*/ 3875670 w 11218359"/>
              <a:gd name="connsiteY339" fmla="*/ 1500864 h 1500863"/>
              <a:gd name="connsiteX340" fmla="*/ 3887110 w 11218359"/>
              <a:gd name="connsiteY340" fmla="*/ 1500864 h 1500863"/>
              <a:gd name="connsiteX341" fmla="*/ 3898549 w 11218359"/>
              <a:gd name="connsiteY341" fmla="*/ 1500864 h 1500863"/>
              <a:gd name="connsiteX342" fmla="*/ 3909989 w 11218359"/>
              <a:gd name="connsiteY342" fmla="*/ 1500864 h 1500863"/>
              <a:gd name="connsiteX343" fmla="*/ 3921447 w 11218359"/>
              <a:gd name="connsiteY343" fmla="*/ 1500864 h 1500863"/>
              <a:gd name="connsiteX344" fmla="*/ 3932878 w 11218359"/>
              <a:gd name="connsiteY344" fmla="*/ 1500864 h 1500863"/>
              <a:gd name="connsiteX345" fmla="*/ 3944307 w 11218359"/>
              <a:gd name="connsiteY345" fmla="*/ 1500864 h 1500863"/>
              <a:gd name="connsiteX346" fmla="*/ 3955737 w 11218359"/>
              <a:gd name="connsiteY346" fmla="*/ 1500864 h 1500863"/>
              <a:gd name="connsiteX347" fmla="*/ 3967167 w 11218359"/>
              <a:gd name="connsiteY347" fmla="*/ 1500864 h 1500863"/>
              <a:gd name="connsiteX348" fmla="*/ 3978645 w 11218359"/>
              <a:gd name="connsiteY348" fmla="*/ 1500864 h 1500863"/>
              <a:gd name="connsiteX349" fmla="*/ 3990075 w 11218359"/>
              <a:gd name="connsiteY349" fmla="*/ 1500864 h 1500863"/>
              <a:gd name="connsiteX350" fmla="*/ 4001505 w 11218359"/>
              <a:gd name="connsiteY350" fmla="*/ 1500864 h 1500863"/>
              <a:gd name="connsiteX351" fmla="*/ 4012935 w 11218359"/>
              <a:gd name="connsiteY351" fmla="*/ 1500864 h 1500863"/>
              <a:gd name="connsiteX352" fmla="*/ 4024365 w 11218359"/>
              <a:gd name="connsiteY352" fmla="*/ 1500864 h 1500863"/>
              <a:gd name="connsiteX353" fmla="*/ 4035843 w 11218359"/>
              <a:gd name="connsiteY353" fmla="*/ 1500864 h 1500863"/>
              <a:gd name="connsiteX354" fmla="*/ 4047273 w 11218359"/>
              <a:gd name="connsiteY354" fmla="*/ 1500864 h 1500863"/>
              <a:gd name="connsiteX355" fmla="*/ 4058702 w 11218359"/>
              <a:gd name="connsiteY355" fmla="*/ 1500864 h 1500863"/>
              <a:gd name="connsiteX356" fmla="*/ 4070133 w 11218359"/>
              <a:gd name="connsiteY356" fmla="*/ 1500864 h 1500863"/>
              <a:gd name="connsiteX357" fmla="*/ 4081563 w 11218359"/>
              <a:gd name="connsiteY357" fmla="*/ 1500864 h 1500863"/>
              <a:gd name="connsiteX358" fmla="*/ 4093040 w 11218359"/>
              <a:gd name="connsiteY358" fmla="*/ 1500864 h 1500863"/>
              <a:gd name="connsiteX359" fmla="*/ 4104471 w 11218359"/>
              <a:gd name="connsiteY359" fmla="*/ 1500864 h 1500863"/>
              <a:gd name="connsiteX360" fmla="*/ 4115900 w 11218359"/>
              <a:gd name="connsiteY360" fmla="*/ 1500864 h 1500863"/>
              <a:gd name="connsiteX361" fmla="*/ 4127330 w 11218359"/>
              <a:gd name="connsiteY361" fmla="*/ 1500864 h 1500863"/>
              <a:gd name="connsiteX362" fmla="*/ 4138760 w 11218359"/>
              <a:gd name="connsiteY362" fmla="*/ 1500864 h 1500863"/>
              <a:gd name="connsiteX363" fmla="*/ 4150238 w 11218359"/>
              <a:gd name="connsiteY363" fmla="*/ 1500864 h 1500863"/>
              <a:gd name="connsiteX364" fmla="*/ 4161668 w 11218359"/>
              <a:gd name="connsiteY364" fmla="*/ 1500864 h 1500863"/>
              <a:gd name="connsiteX365" fmla="*/ 4173098 w 11218359"/>
              <a:gd name="connsiteY365" fmla="*/ 1500864 h 1500863"/>
              <a:gd name="connsiteX366" fmla="*/ 4184528 w 11218359"/>
              <a:gd name="connsiteY366" fmla="*/ 1500864 h 1500863"/>
              <a:gd name="connsiteX367" fmla="*/ 4195958 w 11218359"/>
              <a:gd name="connsiteY367" fmla="*/ 1500864 h 1500863"/>
              <a:gd name="connsiteX368" fmla="*/ 4207436 w 11218359"/>
              <a:gd name="connsiteY368" fmla="*/ 1500864 h 1500863"/>
              <a:gd name="connsiteX369" fmla="*/ 4218865 w 11218359"/>
              <a:gd name="connsiteY369" fmla="*/ 1500864 h 1500863"/>
              <a:gd name="connsiteX370" fmla="*/ 4230296 w 11218359"/>
              <a:gd name="connsiteY370" fmla="*/ 1500864 h 1500863"/>
              <a:gd name="connsiteX371" fmla="*/ 4241726 w 11218359"/>
              <a:gd name="connsiteY371" fmla="*/ 1500864 h 1500863"/>
              <a:gd name="connsiteX372" fmla="*/ 4253156 w 11218359"/>
              <a:gd name="connsiteY372" fmla="*/ 1500864 h 1500863"/>
              <a:gd name="connsiteX373" fmla="*/ 4264634 w 11218359"/>
              <a:gd name="connsiteY373" fmla="*/ 1500864 h 1500863"/>
              <a:gd name="connsiteX374" fmla="*/ 4276063 w 11218359"/>
              <a:gd name="connsiteY374" fmla="*/ 1500864 h 1500863"/>
              <a:gd name="connsiteX375" fmla="*/ 4287493 w 11218359"/>
              <a:gd name="connsiteY375" fmla="*/ 1500864 h 1500863"/>
              <a:gd name="connsiteX376" fmla="*/ 4298923 w 11218359"/>
              <a:gd name="connsiteY376" fmla="*/ 1500864 h 1500863"/>
              <a:gd name="connsiteX377" fmla="*/ 4310353 w 11218359"/>
              <a:gd name="connsiteY377" fmla="*/ 1500864 h 1500863"/>
              <a:gd name="connsiteX378" fmla="*/ 4321831 w 11218359"/>
              <a:gd name="connsiteY378" fmla="*/ 1500864 h 1500863"/>
              <a:gd name="connsiteX379" fmla="*/ 4333261 w 11218359"/>
              <a:gd name="connsiteY379" fmla="*/ 1500864 h 1500863"/>
              <a:gd name="connsiteX380" fmla="*/ 4344691 w 11218359"/>
              <a:gd name="connsiteY380" fmla="*/ 1500864 h 1500863"/>
              <a:gd name="connsiteX381" fmla="*/ 4356121 w 11218359"/>
              <a:gd name="connsiteY381" fmla="*/ 1500864 h 1500863"/>
              <a:gd name="connsiteX382" fmla="*/ 4367551 w 11218359"/>
              <a:gd name="connsiteY382" fmla="*/ 1500864 h 1500863"/>
              <a:gd name="connsiteX383" fmla="*/ 4379028 w 11218359"/>
              <a:gd name="connsiteY383" fmla="*/ 1500864 h 1500863"/>
              <a:gd name="connsiteX384" fmla="*/ 4390458 w 11218359"/>
              <a:gd name="connsiteY384" fmla="*/ 1500864 h 1500863"/>
              <a:gd name="connsiteX385" fmla="*/ 4401889 w 11218359"/>
              <a:gd name="connsiteY385" fmla="*/ 1500864 h 1500863"/>
              <a:gd name="connsiteX386" fmla="*/ 4413319 w 11218359"/>
              <a:gd name="connsiteY386" fmla="*/ 1500864 h 1500863"/>
              <a:gd name="connsiteX387" fmla="*/ 4424749 w 11218359"/>
              <a:gd name="connsiteY387" fmla="*/ 1500864 h 1500863"/>
              <a:gd name="connsiteX388" fmla="*/ 4436226 w 11218359"/>
              <a:gd name="connsiteY388" fmla="*/ 1500864 h 1500863"/>
              <a:gd name="connsiteX389" fmla="*/ 4447656 w 11218359"/>
              <a:gd name="connsiteY389" fmla="*/ 1500864 h 1500863"/>
              <a:gd name="connsiteX390" fmla="*/ 4459086 w 11218359"/>
              <a:gd name="connsiteY390" fmla="*/ 1500864 h 1500863"/>
              <a:gd name="connsiteX391" fmla="*/ 4470516 w 11218359"/>
              <a:gd name="connsiteY391" fmla="*/ 1500864 h 1500863"/>
              <a:gd name="connsiteX392" fmla="*/ 4481946 w 11218359"/>
              <a:gd name="connsiteY392" fmla="*/ 1500864 h 1500863"/>
              <a:gd name="connsiteX393" fmla="*/ 4493424 w 11218359"/>
              <a:gd name="connsiteY393" fmla="*/ 1500864 h 1500863"/>
              <a:gd name="connsiteX394" fmla="*/ 4504854 w 11218359"/>
              <a:gd name="connsiteY394" fmla="*/ 1500864 h 1500863"/>
              <a:gd name="connsiteX395" fmla="*/ 4516284 w 11218359"/>
              <a:gd name="connsiteY395" fmla="*/ 1500864 h 1500863"/>
              <a:gd name="connsiteX396" fmla="*/ 4527714 w 11218359"/>
              <a:gd name="connsiteY396" fmla="*/ 1500864 h 1500863"/>
              <a:gd name="connsiteX397" fmla="*/ 4539144 w 11218359"/>
              <a:gd name="connsiteY397" fmla="*/ 1500864 h 1500863"/>
              <a:gd name="connsiteX398" fmla="*/ 4550621 w 11218359"/>
              <a:gd name="connsiteY398" fmla="*/ 1500864 h 1500863"/>
              <a:gd name="connsiteX399" fmla="*/ 4562051 w 11218359"/>
              <a:gd name="connsiteY399" fmla="*/ 1500864 h 1500863"/>
              <a:gd name="connsiteX400" fmla="*/ 4573482 w 11218359"/>
              <a:gd name="connsiteY400" fmla="*/ 1500864 h 1500863"/>
              <a:gd name="connsiteX401" fmla="*/ 4584912 w 11218359"/>
              <a:gd name="connsiteY401" fmla="*/ 1500864 h 1500863"/>
              <a:gd name="connsiteX402" fmla="*/ 4596341 w 11218359"/>
              <a:gd name="connsiteY402" fmla="*/ 1500864 h 1500863"/>
              <a:gd name="connsiteX403" fmla="*/ 4607771 w 11218359"/>
              <a:gd name="connsiteY403" fmla="*/ 1500864 h 1500863"/>
              <a:gd name="connsiteX404" fmla="*/ 4619249 w 11218359"/>
              <a:gd name="connsiteY404" fmla="*/ 1500864 h 1500863"/>
              <a:gd name="connsiteX405" fmla="*/ 4630679 w 11218359"/>
              <a:gd name="connsiteY405" fmla="*/ 1500864 h 1500863"/>
              <a:gd name="connsiteX406" fmla="*/ 4642109 w 11218359"/>
              <a:gd name="connsiteY406" fmla="*/ 1500864 h 1500863"/>
              <a:gd name="connsiteX407" fmla="*/ 4653539 w 11218359"/>
              <a:gd name="connsiteY407" fmla="*/ 1500864 h 1500863"/>
              <a:gd name="connsiteX408" fmla="*/ 4664969 w 11218359"/>
              <a:gd name="connsiteY408" fmla="*/ 1500864 h 1500863"/>
              <a:gd name="connsiteX409" fmla="*/ 4676447 w 11218359"/>
              <a:gd name="connsiteY409" fmla="*/ 1500864 h 1500863"/>
              <a:gd name="connsiteX410" fmla="*/ 4687877 w 11218359"/>
              <a:gd name="connsiteY410" fmla="*/ 1500864 h 1500863"/>
              <a:gd name="connsiteX411" fmla="*/ 4699306 w 11218359"/>
              <a:gd name="connsiteY411" fmla="*/ 1500864 h 1500863"/>
              <a:gd name="connsiteX412" fmla="*/ 4710737 w 11218359"/>
              <a:gd name="connsiteY412" fmla="*/ 1500864 h 1500863"/>
              <a:gd name="connsiteX413" fmla="*/ 4722167 w 11218359"/>
              <a:gd name="connsiteY413" fmla="*/ 1500864 h 1500863"/>
              <a:gd name="connsiteX414" fmla="*/ 4733644 w 11218359"/>
              <a:gd name="connsiteY414" fmla="*/ 1500864 h 1500863"/>
              <a:gd name="connsiteX415" fmla="*/ 4745075 w 11218359"/>
              <a:gd name="connsiteY415" fmla="*/ 1500864 h 1500863"/>
              <a:gd name="connsiteX416" fmla="*/ 4756504 w 11218359"/>
              <a:gd name="connsiteY416" fmla="*/ 1500864 h 1500863"/>
              <a:gd name="connsiteX417" fmla="*/ 4767934 w 11218359"/>
              <a:gd name="connsiteY417" fmla="*/ 1500864 h 1500863"/>
              <a:gd name="connsiteX418" fmla="*/ 4779364 w 11218359"/>
              <a:gd name="connsiteY418" fmla="*/ 1500864 h 1500863"/>
              <a:gd name="connsiteX419" fmla="*/ 4790842 w 11218359"/>
              <a:gd name="connsiteY419" fmla="*/ 1500864 h 1500863"/>
              <a:gd name="connsiteX420" fmla="*/ 4802272 w 11218359"/>
              <a:gd name="connsiteY420" fmla="*/ 1500864 h 1500863"/>
              <a:gd name="connsiteX421" fmla="*/ 4813702 w 11218359"/>
              <a:gd name="connsiteY421" fmla="*/ 1500864 h 1500863"/>
              <a:gd name="connsiteX422" fmla="*/ 4825132 w 11218359"/>
              <a:gd name="connsiteY422" fmla="*/ 1500864 h 1500863"/>
              <a:gd name="connsiteX423" fmla="*/ 4836562 w 11218359"/>
              <a:gd name="connsiteY423" fmla="*/ 1500864 h 1500863"/>
              <a:gd name="connsiteX424" fmla="*/ 4848040 w 11218359"/>
              <a:gd name="connsiteY424" fmla="*/ 1500864 h 1500863"/>
              <a:gd name="connsiteX425" fmla="*/ 4859469 w 11218359"/>
              <a:gd name="connsiteY425" fmla="*/ 1500864 h 1500863"/>
              <a:gd name="connsiteX426" fmla="*/ 4870899 w 11218359"/>
              <a:gd name="connsiteY426" fmla="*/ 1500864 h 1500863"/>
              <a:gd name="connsiteX427" fmla="*/ 4882330 w 11218359"/>
              <a:gd name="connsiteY427" fmla="*/ 1500864 h 1500863"/>
              <a:gd name="connsiteX428" fmla="*/ 4893760 w 11218359"/>
              <a:gd name="connsiteY428" fmla="*/ 1500864 h 1500863"/>
              <a:gd name="connsiteX429" fmla="*/ 4905237 w 11218359"/>
              <a:gd name="connsiteY429" fmla="*/ 1500864 h 1500863"/>
              <a:gd name="connsiteX430" fmla="*/ 4916667 w 11218359"/>
              <a:gd name="connsiteY430" fmla="*/ 1500864 h 1500863"/>
              <a:gd name="connsiteX431" fmla="*/ 4928097 w 11218359"/>
              <a:gd name="connsiteY431" fmla="*/ 1500864 h 1500863"/>
              <a:gd name="connsiteX432" fmla="*/ 4939527 w 11218359"/>
              <a:gd name="connsiteY432" fmla="*/ 1500864 h 1500863"/>
              <a:gd name="connsiteX433" fmla="*/ 4950957 w 11218359"/>
              <a:gd name="connsiteY433" fmla="*/ 1500864 h 1500863"/>
              <a:gd name="connsiteX434" fmla="*/ 4962435 w 11218359"/>
              <a:gd name="connsiteY434" fmla="*/ 1500864 h 1500863"/>
              <a:gd name="connsiteX435" fmla="*/ 4973865 w 11218359"/>
              <a:gd name="connsiteY435" fmla="*/ 1500864 h 1500863"/>
              <a:gd name="connsiteX436" fmla="*/ 4985295 w 11218359"/>
              <a:gd name="connsiteY436" fmla="*/ 1500864 h 1500863"/>
              <a:gd name="connsiteX437" fmla="*/ 4996725 w 11218359"/>
              <a:gd name="connsiteY437" fmla="*/ 1500864 h 1500863"/>
              <a:gd name="connsiteX438" fmla="*/ 5008155 w 11218359"/>
              <a:gd name="connsiteY438" fmla="*/ 1500864 h 1500863"/>
              <a:gd name="connsiteX439" fmla="*/ 5019632 w 11218359"/>
              <a:gd name="connsiteY439" fmla="*/ 1500864 h 1500863"/>
              <a:gd name="connsiteX440" fmla="*/ 5031062 w 11218359"/>
              <a:gd name="connsiteY440" fmla="*/ 1500864 h 1500863"/>
              <a:gd name="connsiteX441" fmla="*/ 5042492 w 11218359"/>
              <a:gd name="connsiteY441" fmla="*/ 1500864 h 1500863"/>
              <a:gd name="connsiteX442" fmla="*/ 5053923 w 11218359"/>
              <a:gd name="connsiteY442" fmla="*/ 1500864 h 1500863"/>
              <a:gd name="connsiteX443" fmla="*/ 5065353 w 11218359"/>
              <a:gd name="connsiteY443" fmla="*/ 1500864 h 1500863"/>
              <a:gd name="connsiteX444" fmla="*/ 5076830 w 11218359"/>
              <a:gd name="connsiteY444" fmla="*/ 1500864 h 1500863"/>
              <a:gd name="connsiteX445" fmla="*/ 5088260 w 11218359"/>
              <a:gd name="connsiteY445" fmla="*/ 1500864 h 1500863"/>
              <a:gd name="connsiteX446" fmla="*/ 5099690 w 11218359"/>
              <a:gd name="connsiteY446" fmla="*/ 1500864 h 1500863"/>
              <a:gd name="connsiteX447" fmla="*/ 5111120 w 11218359"/>
              <a:gd name="connsiteY447" fmla="*/ 1500864 h 1500863"/>
              <a:gd name="connsiteX448" fmla="*/ 5122550 w 11218359"/>
              <a:gd name="connsiteY448" fmla="*/ 1500864 h 1500863"/>
              <a:gd name="connsiteX449" fmla="*/ 5134028 w 11218359"/>
              <a:gd name="connsiteY449" fmla="*/ 1500864 h 1500863"/>
              <a:gd name="connsiteX450" fmla="*/ 5145458 w 11218359"/>
              <a:gd name="connsiteY450" fmla="*/ 1500864 h 1500863"/>
              <a:gd name="connsiteX451" fmla="*/ 5156888 w 11218359"/>
              <a:gd name="connsiteY451" fmla="*/ 1500864 h 1500863"/>
              <a:gd name="connsiteX452" fmla="*/ 5168318 w 11218359"/>
              <a:gd name="connsiteY452" fmla="*/ 1500864 h 1500863"/>
              <a:gd name="connsiteX453" fmla="*/ 5179747 w 11218359"/>
              <a:gd name="connsiteY453" fmla="*/ 1500864 h 1500863"/>
              <a:gd name="connsiteX454" fmla="*/ 5191225 w 11218359"/>
              <a:gd name="connsiteY454" fmla="*/ 1500864 h 1500863"/>
              <a:gd name="connsiteX455" fmla="*/ 5202655 w 11218359"/>
              <a:gd name="connsiteY455" fmla="*/ 1500864 h 1500863"/>
              <a:gd name="connsiteX456" fmla="*/ 5214085 w 11218359"/>
              <a:gd name="connsiteY456" fmla="*/ 1500864 h 1500863"/>
              <a:gd name="connsiteX457" fmla="*/ 5225515 w 11218359"/>
              <a:gd name="connsiteY457" fmla="*/ 1500864 h 1500863"/>
              <a:gd name="connsiteX458" fmla="*/ 5236945 w 11218359"/>
              <a:gd name="connsiteY458" fmla="*/ 1500864 h 1500863"/>
              <a:gd name="connsiteX459" fmla="*/ 5248423 w 11218359"/>
              <a:gd name="connsiteY459" fmla="*/ 1500864 h 1500863"/>
              <a:gd name="connsiteX460" fmla="*/ 5259853 w 11218359"/>
              <a:gd name="connsiteY460" fmla="*/ 1500864 h 1500863"/>
              <a:gd name="connsiteX461" fmla="*/ 5271283 w 11218359"/>
              <a:gd name="connsiteY461" fmla="*/ 1500864 h 1500863"/>
              <a:gd name="connsiteX462" fmla="*/ 5282713 w 11218359"/>
              <a:gd name="connsiteY462" fmla="*/ 1500864 h 1500863"/>
              <a:gd name="connsiteX463" fmla="*/ 5294143 w 11218359"/>
              <a:gd name="connsiteY463" fmla="*/ 1500864 h 1500863"/>
              <a:gd name="connsiteX464" fmla="*/ 5305621 w 11218359"/>
              <a:gd name="connsiteY464" fmla="*/ 1500864 h 1500863"/>
              <a:gd name="connsiteX465" fmla="*/ 5317051 w 11218359"/>
              <a:gd name="connsiteY465" fmla="*/ 1500864 h 1500863"/>
              <a:gd name="connsiteX466" fmla="*/ 5328481 w 11218359"/>
              <a:gd name="connsiteY466" fmla="*/ 1500864 h 1500863"/>
              <a:gd name="connsiteX467" fmla="*/ 5339910 w 11218359"/>
              <a:gd name="connsiteY467" fmla="*/ 1500864 h 1500863"/>
              <a:gd name="connsiteX468" fmla="*/ 5351340 w 11218359"/>
              <a:gd name="connsiteY468" fmla="*/ 1500864 h 1500863"/>
              <a:gd name="connsiteX469" fmla="*/ 5362818 w 11218359"/>
              <a:gd name="connsiteY469" fmla="*/ 1500864 h 1500863"/>
              <a:gd name="connsiteX470" fmla="*/ 5374248 w 11218359"/>
              <a:gd name="connsiteY470" fmla="*/ 1500864 h 1500863"/>
              <a:gd name="connsiteX471" fmla="*/ 5385678 w 11218359"/>
              <a:gd name="connsiteY471" fmla="*/ 1500864 h 1500863"/>
              <a:gd name="connsiteX472" fmla="*/ 5397108 w 11218359"/>
              <a:gd name="connsiteY472" fmla="*/ 1500864 h 1500863"/>
              <a:gd name="connsiteX473" fmla="*/ 5408538 w 11218359"/>
              <a:gd name="connsiteY473" fmla="*/ 1500864 h 1500863"/>
              <a:gd name="connsiteX474" fmla="*/ 5420016 w 11218359"/>
              <a:gd name="connsiteY474" fmla="*/ 1500864 h 1500863"/>
              <a:gd name="connsiteX475" fmla="*/ 5431446 w 11218359"/>
              <a:gd name="connsiteY475" fmla="*/ 1500864 h 1500863"/>
              <a:gd name="connsiteX476" fmla="*/ 5442876 w 11218359"/>
              <a:gd name="connsiteY476" fmla="*/ 1500864 h 1500863"/>
              <a:gd name="connsiteX477" fmla="*/ 5454306 w 11218359"/>
              <a:gd name="connsiteY477" fmla="*/ 1500864 h 1500863"/>
              <a:gd name="connsiteX478" fmla="*/ 5465736 w 11218359"/>
              <a:gd name="connsiteY478" fmla="*/ 1500864 h 1500863"/>
              <a:gd name="connsiteX479" fmla="*/ 5477214 w 11218359"/>
              <a:gd name="connsiteY479" fmla="*/ 1500864 h 1500863"/>
              <a:gd name="connsiteX480" fmla="*/ 5488643 w 11218359"/>
              <a:gd name="connsiteY480" fmla="*/ 1500864 h 1500863"/>
              <a:gd name="connsiteX481" fmla="*/ 5500073 w 11218359"/>
              <a:gd name="connsiteY481" fmla="*/ 1500864 h 1500863"/>
              <a:gd name="connsiteX482" fmla="*/ 5511503 w 11218359"/>
              <a:gd name="connsiteY482" fmla="*/ 1500864 h 1500863"/>
              <a:gd name="connsiteX483" fmla="*/ 5522933 w 11218359"/>
              <a:gd name="connsiteY483" fmla="*/ 1500864 h 1500863"/>
              <a:gd name="connsiteX484" fmla="*/ 5534411 w 11218359"/>
              <a:gd name="connsiteY484" fmla="*/ 1500864 h 1500863"/>
              <a:gd name="connsiteX485" fmla="*/ 5545841 w 11218359"/>
              <a:gd name="connsiteY485" fmla="*/ 1500864 h 1500863"/>
              <a:gd name="connsiteX486" fmla="*/ 5557271 w 11218359"/>
              <a:gd name="connsiteY486" fmla="*/ 1500864 h 1500863"/>
              <a:gd name="connsiteX487" fmla="*/ 5568701 w 11218359"/>
              <a:gd name="connsiteY487" fmla="*/ 1500864 h 1500863"/>
              <a:gd name="connsiteX488" fmla="*/ 5580131 w 11218359"/>
              <a:gd name="connsiteY488" fmla="*/ 1500864 h 1500863"/>
              <a:gd name="connsiteX489" fmla="*/ 5591609 w 11218359"/>
              <a:gd name="connsiteY489" fmla="*/ 1500864 h 1500863"/>
              <a:gd name="connsiteX490" fmla="*/ 5603038 w 11218359"/>
              <a:gd name="connsiteY490" fmla="*/ 1500864 h 1500863"/>
              <a:gd name="connsiteX491" fmla="*/ 5614469 w 11218359"/>
              <a:gd name="connsiteY491" fmla="*/ 1500864 h 1500863"/>
              <a:gd name="connsiteX492" fmla="*/ 5625899 w 11218359"/>
              <a:gd name="connsiteY492" fmla="*/ 1500864 h 1500863"/>
              <a:gd name="connsiteX493" fmla="*/ 5637329 w 11218359"/>
              <a:gd name="connsiteY493" fmla="*/ 1500864 h 1500863"/>
              <a:gd name="connsiteX494" fmla="*/ 5648759 w 11218359"/>
              <a:gd name="connsiteY494" fmla="*/ 1500864 h 1500863"/>
              <a:gd name="connsiteX495" fmla="*/ 5660236 w 11218359"/>
              <a:gd name="connsiteY495" fmla="*/ 1500864 h 1500863"/>
              <a:gd name="connsiteX496" fmla="*/ 5671666 w 11218359"/>
              <a:gd name="connsiteY496" fmla="*/ 1500864 h 1500863"/>
              <a:gd name="connsiteX497" fmla="*/ 5683096 w 11218359"/>
              <a:gd name="connsiteY497" fmla="*/ 1500864 h 1500863"/>
              <a:gd name="connsiteX498" fmla="*/ 5694526 w 11218359"/>
              <a:gd name="connsiteY498" fmla="*/ 1500864 h 1500863"/>
              <a:gd name="connsiteX499" fmla="*/ 5705956 w 11218359"/>
              <a:gd name="connsiteY499" fmla="*/ 1500864 h 1500863"/>
              <a:gd name="connsiteX500" fmla="*/ 5717434 w 11218359"/>
              <a:gd name="connsiteY500" fmla="*/ 1500864 h 1500863"/>
              <a:gd name="connsiteX501" fmla="*/ 5728864 w 11218359"/>
              <a:gd name="connsiteY501" fmla="*/ 1500864 h 1500863"/>
              <a:gd name="connsiteX502" fmla="*/ 5740294 w 11218359"/>
              <a:gd name="connsiteY502" fmla="*/ 1500864 h 1500863"/>
              <a:gd name="connsiteX503" fmla="*/ 5751724 w 11218359"/>
              <a:gd name="connsiteY503" fmla="*/ 1500864 h 1500863"/>
              <a:gd name="connsiteX504" fmla="*/ 5763154 w 11218359"/>
              <a:gd name="connsiteY504" fmla="*/ 1500864 h 1500863"/>
              <a:gd name="connsiteX505" fmla="*/ 5774631 w 11218359"/>
              <a:gd name="connsiteY505" fmla="*/ 1500864 h 1500863"/>
              <a:gd name="connsiteX506" fmla="*/ 5786062 w 11218359"/>
              <a:gd name="connsiteY506" fmla="*/ 1500864 h 1500863"/>
              <a:gd name="connsiteX507" fmla="*/ 5797492 w 11218359"/>
              <a:gd name="connsiteY507" fmla="*/ 1500864 h 1500863"/>
              <a:gd name="connsiteX508" fmla="*/ 5808921 w 11218359"/>
              <a:gd name="connsiteY508" fmla="*/ 1500864 h 1500863"/>
              <a:gd name="connsiteX509" fmla="*/ 5820351 w 11218359"/>
              <a:gd name="connsiteY509" fmla="*/ 1500864 h 1500863"/>
              <a:gd name="connsiteX510" fmla="*/ 5831829 w 11218359"/>
              <a:gd name="connsiteY510" fmla="*/ 1500864 h 1500863"/>
              <a:gd name="connsiteX511" fmla="*/ 5843259 w 11218359"/>
              <a:gd name="connsiteY511" fmla="*/ 1500864 h 1500863"/>
              <a:gd name="connsiteX512" fmla="*/ 5854689 w 11218359"/>
              <a:gd name="connsiteY512" fmla="*/ 1500864 h 1500863"/>
              <a:gd name="connsiteX513" fmla="*/ 5866119 w 11218359"/>
              <a:gd name="connsiteY513" fmla="*/ 1500864 h 1500863"/>
              <a:gd name="connsiteX514" fmla="*/ 5877549 w 11218359"/>
              <a:gd name="connsiteY514" fmla="*/ 1200393 h 1500863"/>
              <a:gd name="connsiteX515" fmla="*/ 5889027 w 11218359"/>
              <a:gd name="connsiteY515" fmla="*/ 0 h 1500863"/>
              <a:gd name="connsiteX516" fmla="*/ 5900457 w 11218359"/>
              <a:gd name="connsiteY516" fmla="*/ 211836 h 1500863"/>
              <a:gd name="connsiteX517" fmla="*/ 5911887 w 11218359"/>
              <a:gd name="connsiteY517" fmla="*/ 471745 h 1500863"/>
              <a:gd name="connsiteX518" fmla="*/ 5923317 w 11218359"/>
              <a:gd name="connsiteY518" fmla="*/ 670055 h 1500863"/>
              <a:gd name="connsiteX519" fmla="*/ 5934747 w 11218359"/>
              <a:gd name="connsiteY519" fmla="*/ 618977 h 1500863"/>
              <a:gd name="connsiteX520" fmla="*/ 5946225 w 11218359"/>
              <a:gd name="connsiteY520" fmla="*/ 501791 h 1500863"/>
              <a:gd name="connsiteX521" fmla="*/ 5957655 w 11218359"/>
              <a:gd name="connsiteY521" fmla="*/ 79629 h 1500863"/>
              <a:gd name="connsiteX522" fmla="*/ 5969084 w 11218359"/>
              <a:gd name="connsiteY522" fmla="*/ 171274 h 1500863"/>
              <a:gd name="connsiteX523" fmla="*/ 5980514 w 11218359"/>
              <a:gd name="connsiteY523" fmla="*/ 718133 h 1500863"/>
              <a:gd name="connsiteX524" fmla="*/ 5991944 w 11218359"/>
              <a:gd name="connsiteY524" fmla="*/ 1452786 h 1500863"/>
              <a:gd name="connsiteX525" fmla="*/ 6003422 w 11218359"/>
              <a:gd name="connsiteY525" fmla="*/ 1488843 h 1500863"/>
              <a:gd name="connsiteX526" fmla="*/ 6014852 w 11218359"/>
              <a:gd name="connsiteY526" fmla="*/ 1500864 h 1500863"/>
              <a:gd name="connsiteX527" fmla="*/ 6026282 w 11218359"/>
              <a:gd name="connsiteY527" fmla="*/ 1500864 h 1500863"/>
              <a:gd name="connsiteX528" fmla="*/ 6037712 w 11218359"/>
              <a:gd name="connsiteY528" fmla="*/ 1500864 h 1500863"/>
              <a:gd name="connsiteX529" fmla="*/ 6049142 w 11218359"/>
              <a:gd name="connsiteY529" fmla="*/ 1500864 h 1500863"/>
              <a:gd name="connsiteX530" fmla="*/ 6060620 w 11218359"/>
              <a:gd name="connsiteY530" fmla="*/ 1500864 h 1500863"/>
              <a:gd name="connsiteX531" fmla="*/ 6072049 w 11218359"/>
              <a:gd name="connsiteY531" fmla="*/ 1500864 h 1500863"/>
              <a:gd name="connsiteX532" fmla="*/ 6083480 w 11218359"/>
              <a:gd name="connsiteY532" fmla="*/ 1500864 h 1500863"/>
              <a:gd name="connsiteX533" fmla="*/ 6094910 w 11218359"/>
              <a:gd name="connsiteY533" fmla="*/ 1500864 h 1500863"/>
              <a:gd name="connsiteX534" fmla="*/ 6106340 w 11218359"/>
              <a:gd name="connsiteY534" fmla="*/ 1500864 h 1500863"/>
              <a:gd name="connsiteX535" fmla="*/ 6117818 w 11218359"/>
              <a:gd name="connsiteY535" fmla="*/ 1500864 h 1500863"/>
              <a:gd name="connsiteX536" fmla="*/ 6129247 w 11218359"/>
              <a:gd name="connsiteY536" fmla="*/ 1500864 h 1500863"/>
              <a:gd name="connsiteX537" fmla="*/ 6140677 w 11218359"/>
              <a:gd name="connsiteY537" fmla="*/ 1500864 h 1500863"/>
              <a:gd name="connsiteX538" fmla="*/ 6152107 w 11218359"/>
              <a:gd name="connsiteY538" fmla="*/ 1500864 h 1500863"/>
              <a:gd name="connsiteX539" fmla="*/ 6163537 w 11218359"/>
              <a:gd name="connsiteY539" fmla="*/ 1500864 h 1500863"/>
              <a:gd name="connsiteX540" fmla="*/ 6175015 w 11218359"/>
              <a:gd name="connsiteY540" fmla="*/ 1500864 h 1500863"/>
              <a:gd name="connsiteX541" fmla="*/ 6186445 w 11218359"/>
              <a:gd name="connsiteY541" fmla="*/ 1500864 h 1500863"/>
              <a:gd name="connsiteX542" fmla="*/ 6197875 w 11218359"/>
              <a:gd name="connsiteY542" fmla="*/ 1500864 h 1500863"/>
              <a:gd name="connsiteX543" fmla="*/ 6209305 w 11218359"/>
              <a:gd name="connsiteY543" fmla="*/ 1500864 h 1500863"/>
              <a:gd name="connsiteX544" fmla="*/ 6220735 w 11218359"/>
              <a:gd name="connsiteY544" fmla="*/ 1500864 h 1500863"/>
              <a:gd name="connsiteX545" fmla="*/ 6232212 w 11218359"/>
              <a:gd name="connsiteY545" fmla="*/ 1500864 h 1500863"/>
              <a:gd name="connsiteX546" fmla="*/ 6243642 w 11218359"/>
              <a:gd name="connsiteY546" fmla="*/ 1500864 h 1500863"/>
              <a:gd name="connsiteX547" fmla="*/ 6255073 w 11218359"/>
              <a:gd name="connsiteY547" fmla="*/ 1500864 h 1500863"/>
              <a:gd name="connsiteX548" fmla="*/ 6266503 w 11218359"/>
              <a:gd name="connsiteY548" fmla="*/ 1500864 h 1500863"/>
              <a:gd name="connsiteX549" fmla="*/ 6277933 w 11218359"/>
              <a:gd name="connsiteY549" fmla="*/ 1500864 h 1500863"/>
              <a:gd name="connsiteX550" fmla="*/ 6289410 w 11218359"/>
              <a:gd name="connsiteY550" fmla="*/ 1500864 h 1500863"/>
              <a:gd name="connsiteX551" fmla="*/ 6300840 w 11218359"/>
              <a:gd name="connsiteY551" fmla="*/ 1500864 h 1500863"/>
              <a:gd name="connsiteX552" fmla="*/ 6312270 w 11218359"/>
              <a:gd name="connsiteY552" fmla="*/ 1500864 h 1500863"/>
              <a:gd name="connsiteX553" fmla="*/ 6323700 w 11218359"/>
              <a:gd name="connsiteY553" fmla="*/ 1500864 h 1500863"/>
              <a:gd name="connsiteX554" fmla="*/ 6335130 w 11218359"/>
              <a:gd name="connsiteY554" fmla="*/ 1500864 h 1500863"/>
              <a:gd name="connsiteX555" fmla="*/ 6346608 w 11218359"/>
              <a:gd name="connsiteY555" fmla="*/ 1500864 h 1500863"/>
              <a:gd name="connsiteX556" fmla="*/ 6358038 w 11218359"/>
              <a:gd name="connsiteY556" fmla="*/ 1500864 h 1500863"/>
              <a:gd name="connsiteX557" fmla="*/ 6369468 w 11218359"/>
              <a:gd name="connsiteY557" fmla="*/ 1500864 h 1500863"/>
              <a:gd name="connsiteX558" fmla="*/ 6380898 w 11218359"/>
              <a:gd name="connsiteY558" fmla="*/ 1500864 h 1500863"/>
              <a:gd name="connsiteX559" fmla="*/ 6392328 w 11218359"/>
              <a:gd name="connsiteY559" fmla="*/ 1500864 h 1500863"/>
              <a:gd name="connsiteX560" fmla="*/ 6403805 w 11218359"/>
              <a:gd name="connsiteY560" fmla="*/ 1500864 h 1500863"/>
              <a:gd name="connsiteX561" fmla="*/ 6415235 w 11218359"/>
              <a:gd name="connsiteY561" fmla="*/ 1500864 h 1500863"/>
              <a:gd name="connsiteX562" fmla="*/ 6426666 w 11218359"/>
              <a:gd name="connsiteY562" fmla="*/ 1500864 h 1500863"/>
              <a:gd name="connsiteX563" fmla="*/ 6438096 w 11218359"/>
              <a:gd name="connsiteY563" fmla="*/ 1500864 h 1500863"/>
              <a:gd name="connsiteX564" fmla="*/ 6449525 w 11218359"/>
              <a:gd name="connsiteY564" fmla="*/ 1500864 h 1500863"/>
              <a:gd name="connsiteX565" fmla="*/ 6461003 w 11218359"/>
              <a:gd name="connsiteY565" fmla="*/ 1500864 h 1500863"/>
              <a:gd name="connsiteX566" fmla="*/ 6472433 w 11218359"/>
              <a:gd name="connsiteY566" fmla="*/ 1500864 h 1500863"/>
              <a:gd name="connsiteX567" fmla="*/ 6483863 w 11218359"/>
              <a:gd name="connsiteY567" fmla="*/ 1500864 h 1500863"/>
              <a:gd name="connsiteX568" fmla="*/ 6495293 w 11218359"/>
              <a:gd name="connsiteY568" fmla="*/ 1500864 h 1500863"/>
              <a:gd name="connsiteX569" fmla="*/ 6506723 w 11218359"/>
              <a:gd name="connsiteY569" fmla="*/ 1500864 h 1500863"/>
              <a:gd name="connsiteX570" fmla="*/ 6518201 w 11218359"/>
              <a:gd name="connsiteY570" fmla="*/ 1500864 h 1500863"/>
              <a:gd name="connsiteX571" fmla="*/ 6529631 w 11218359"/>
              <a:gd name="connsiteY571" fmla="*/ 1500864 h 1500863"/>
              <a:gd name="connsiteX572" fmla="*/ 6541061 w 11218359"/>
              <a:gd name="connsiteY572" fmla="*/ 1500864 h 1500863"/>
              <a:gd name="connsiteX573" fmla="*/ 6552490 w 11218359"/>
              <a:gd name="connsiteY573" fmla="*/ 1500864 h 1500863"/>
              <a:gd name="connsiteX574" fmla="*/ 6563921 w 11218359"/>
              <a:gd name="connsiteY574" fmla="*/ 1500864 h 1500863"/>
              <a:gd name="connsiteX575" fmla="*/ 6575398 w 11218359"/>
              <a:gd name="connsiteY575" fmla="*/ 1500864 h 1500863"/>
              <a:gd name="connsiteX576" fmla="*/ 6586828 w 11218359"/>
              <a:gd name="connsiteY576" fmla="*/ 1500864 h 1500863"/>
              <a:gd name="connsiteX577" fmla="*/ 6598259 w 11218359"/>
              <a:gd name="connsiteY577" fmla="*/ 1500864 h 1500863"/>
              <a:gd name="connsiteX578" fmla="*/ 6609688 w 11218359"/>
              <a:gd name="connsiteY578" fmla="*/ 1500864 h 1500863"/>
              <a:gd name="connsiteX579" fmla="*/ 6621118 w 11218359"/>
              <a:gd name="connsiteY579" fmla="*/ 1500864 h 1500863"/>
              <a:gd name="connsiteX580" fmla="*/ 6632596 w 11218359"/>
              <a:gd name="connsiteY580" fmla="*/ 1500864 h 1500863"/>
              <a:gd name="connsiteX581" fmla="*/ 6644026 w 11218359"/>
              <a:gd name="connsiteY581" fmla="*/ 1500864 h 1500863"/>
              <a:gd name="connsiteX582" fmla="*/ 6655456 w 11218359"/>
              <a:gd name="connsiteY582" fmla="*/ 1500864 h 1500863"/>
              <a:gd name="connsiteX583" fmla="*/ 6666886 w 11218359"/>
              <a:gd name="connsiteY583" fmla="*/ 1500864 h 1500863"/>
              <a:gd name="connsiteX584" fmla="*/ 6678316 w 11218359"/>
              <a:gd name="connsiteY584" fmla="*/ 1500864 h 1500863"/>
              <a:gd name="connsiteX585" fmla="*/ 6689794 w 11218359"/>
              <a:gd name="connsiteY585" fmla="*/ 1500864 h 1500863"/>
              <a:gd name="connsiteX586" fmla="*/ 6701224 w 11218359"/>
              <a:gd name="connsiteY586" fmla="*/ 1500864 h 1500863"/>
              <a:gd name="connsiteX587" fmla="*/ 6712653 w 11218359"/>
              <a:gd name="connsiteY587" fmla="*/ 1500864 h 1500863"/>
              <a:gd name="connsiteX588" fmla="*/ 6724083 w 11218359"/>
              <a:gd name="connsiteY588" fmla="*/ 1500864 h 1500863"/>
              <a:gd name="connsiteX589" fmla="*/ 6735514 w 11218359"/>
              <a:gd name="connsiteY589" fmla="*/ 1500864 h 1500863"/>
              <a:gd name="connsiteX590" fmla="*/ 6746944 w 11218359"/>
              <a:gd name="connsiteY590" fmla="*/ 1500864 h 1500863"/>
              <a:gd name="connsiteX591" fmla="*/ 6758421 w 11218359"/>
              <a:gd name="connsiteY591" fmla="*/ 1500864 h 1500863"/>
              <a:gd name="connsiteX592" fmla="*/ 6769851 w 11218359"/>
              <a:gd name="connsiteY592" fmla="*/ 1500864 h 1500863"/>
              <a:gd name="connsiteX593" fmla="*/ 6781281 w 11218359"/>
              <a:gd name="connsiteY593" fmla="*/ 1500864 h 1500863"/>
              <a:gd name="connsiteX594" fmla="*/ 6792711 w 11218359"/>
              <a:gd name="connsiteY594" fmla="*/ 1500864 h 1500863"/>
              <a:gd name="connsiteX595" fmla="*/ 6804141 w 11218359"/>
              <a:gd name="connsiteY595" fmla="*/ 1500864 h 1500863"/>
              <a:gd name="connsiteX596" fmla="*/ 6815619 w 11218359"/>
              <a:gd name="connsiteY596" fmla="*/ 1500864 h 1500863"/>
              <a:gd name="connsiteX597" fmla="*/ 6827049 w 11218359"/>
              <a:gd name="connsiteY597" fmla="*/ 1500864 h 1500863"/>
              <a:gd name="connsiteX598" fmla="*/ 6838479 w 11218359"/>
              <a:gd name="connsiteY598" fmla="*/ 1500864 h 1500863"/>
              <a:gd name="connsiteX599" fmla="*/ 6849909 w 11218359"/>
              <a:gd name="connsiteY599" fmla="*/ 1500864 h 1500863"/>
              <a:gd name="connsiteX600" fmla="*/ 6861339 w 11218359"/>
              <a:gd name="connsiteY600" fmla="*/ 1500864 h 1500863"/>
              <a:gd name="connsiteX601" fmla="*/ 6872816 w 11218359"/>
              <a:gd name="connsiteY601" fmla="*/ 1500864 h 1500863"/>
              <a:gd name="connsiteX602" fmla="*/ 6884246 w 11218359"/>
              <a:gd name="connsiteY602" fmla="*/ 1500864 h 1500863"/>
              <a:gd name="connsiteX603" fmla="*/ 6895676 w 11218359"/>
              <a:gd name="connsiteY603" fmla="*/ 1500864 h 1500863"/>
              <a:gd name="connsiteX604" fmla="*/ 6907107 w 11218359"/>
              <a:gd name="connsiteY604" fmla="*/ 1500864 h 1500863"/>
              <a:gd name="connsiteX605" fmla="*/ 6918537 w 11218359"/>
              <a:gd name="connsiteY605" fmla="*/ 1500864 h 1500863"/>
              <a:gd name="connsiteX606" fmla="*/ 6930014 w 11218359"/>
              <a:gd name="connsiteY606" fmla="*/ 1500864 h 1500863"/>
              <a:gd name="connsiteX607" fmla="*/ 6941444 w 11218359"/>
              <a:gd name="connsiteY607" fmla="*/ 1500864 h 1500863"/>
              <a:gd name="connsiteX608" fmla="*/ 6952874 w 11218359"/>
              <a:gd name="connsiteY608" fmla="*/ 1500864 h 1500863"/>
              <a:gd name="connsiteX609" fmla="*/ 6964304 w 11218359"/>
              <a:gd name="connsiteY609" fmla="*/ 1500864 h 1500863"/>
              <a:gd name="connsiteX610" fmla="*/ 6975734 w 11218359"/>
              <a:gd name="connsiteY610" fmla="*/ 1500864 h 1500863"/>
              <a:gd name="connsiteX611" fmla="*/ 6987212 w 11218359"/>
              <a:gd name="connsiteY611" fmla="*/ 1500864 h 1500863"/>
              <a:gd name="connsiteX612" fmla="*/ 6998642 w 11218359"/>
              <a:gd name="connsiteY612" fmla="*/ 1500864 h 1500863"/>
              <a:gd name="connsiteX613" fmla="*/ 7010072 w 11218359"/>
              <a:gd name="connsiteY613" fmla="*/ 1500864 h 1500863"/>
              <a:gd name="connsiteX614" fmla="*/ 7021502 w 11218359"/>
              <a:gd name="connsiteY614" fmla="*/ 1500864 h 1500863"/>
              <a:gd name="connsiteX615" fmla="*/ 7032931 w 11218359"/>
              <a:gd name="connsiteY615" fmla="*/ 1500864 h 1500863"/>
              <a:gd name="connsiteX616" fmla="*/ 7044409 w 11218359"/>
              <a:gd name="connsiteY616" fmla="*/ 1500864 h 1500863"/>
              <a:gd name="connsiteX617" fmla="*/ 7055839 w 11218359"/>
              <a:gd name="connsiteY617" fmla="*/ 1500864 h 1500863"/>
              <a:gd name="connsiteX618" fmla="*/ 7067269 w 11218359"/>
              <a:gd name="connsiteY618" fmla="*/ 1500864 h 1500863"/>
              <a:gd name="connsiteX619" fmla="*/ 7078700 w 11218359"/>
              <a:gd name="connsiteY619" fmla="*/ 1500864 h 1500863"/>
              <a:gd name="connsiteX620" fmla="*/ 7090129 w 11218359"/>
              <a:gd name="connsiteY620" fmla="*/ 1500864 h 1500863"/>
              <a:gd name="connsiteX621" fmla="*/ 7101607 w 11218359"/>
              <a:gd name="connsiteY621" fmla="*/ 1500864 h 1500863"/>
              <a:gd name="connsiteX622" fmla="*/ 7113037 w 11218359"/>
              <a:gd name="connsiteY622" fmla="*/ 1500864 h 1500863"/>
              <a:gd name="connsiteX623" fmla="*/ 7124467 w 11218359"/>
              <a:gd name="connsiteY623" fmla="*/ 1500864 h 1500863"/>
              <a:gd name="connsiteX624" fmla="*/ 7135897 w 11218359"/>
              <a:gd name="connsiteY624" fmla="*/ 1500864 h 1500863"/>
              <a:gd name="connsiteX625" fmla="*/ 7147327 w 11218359"/>
              <a:gd name="connsiteY625" fmla="*/ 1500864 h 1500863"/>
              <a:gd name="connsiteX626" fmla="*/ 7158805 w 11218359"/>
              <a:gd name="connsiteY626" fmla="*/ 1500864 h 1500863"/>
              <a:gd name="connsiteX627" fmla="*/ 7170235 w 11218359"/>
              <a:gd name="connsiteY627" fmla="*/ 1500864 h 1500863"/>
              <a:gd name="connsiteX628" fmla="*/ 7181665 w 11218359"/>
              <a:gd name="connsiteY628" fmla="*/ 1500864 h 1500863"/>
              <a:gd name="connsiteX629" fmla="*/ 7193094 w 11218359"/>
              <a:gd name="connsiteY629" fmla="*/ 1500864 h 1500863"/>
              <a:gd name="connsiteX630" fmla="*/ 7204524 w 11218359"/>
              <a:gd name="connsiteY630" fmla="*/ 1500864 h 1500863"/>
              <a:gd name="connsiteX631" fmla="*/ 7216002 w 11218359"/>
              <a:gd name="connsiteY631" fmla="*/ 1500864 h 1500863"/>
              <a:gd name="connsiteX632" fmla="*/ 7227432 w 11218359"/>
              <a:gd name="connsiteY632" fmla="*/ 1500864 h 1500863"/>
              <a:gd name="connsiteX633" fmla="*/ 7238862 w 11218359"/>
              <a:gd name="connsiteY633" fmla="*/ 1500864 h 1500863"/>
              <a:gd name="connsiteX634" fmla="*/ 7250292 w 11218359"/>
              <a:gd name="connsiteY634" fmla="*/ 1500864 h 1500863"/>
              <a:gd name="connsiteX635" fmla="*/ 7261722 w 11218359"/>
              <a:gd name="connsiteY635" fmla="*/ 1500864 h 1500863"/>
              <a:gd name="connsiteX636" fmla="*/ 7273200 w 11218359"/>
              <a:gd name="connsiteY636" fmla="*/ 1500864 h 1500863"/>
              <a:gd name="connsiteX637" fmla="*/ 7284630 w 11218359"/>
              <a:gd name="connsiteY637" fmla="*/ 1500864 h 1500863"/>
              <a:gd name="connsiteX638" fmla="*/ 7296060 w 11218359"/>
              <a:gd name="connsiteY638" fmla="*/ 1500864 h 1500863"/>
              <a:gd name="connsiteX639" fmla="*/ 7307490 w 11218359"/>
              <a:gd name="connsiteY639" fmla="*/ 1500864 h 1500863"/>
              <a:gd name="connsiteX640" fmla="*/ 7318920 w 11218359"/>
              <a:gd name="connsiteY640" fmla="*/ 1500864 h 1500863"/>
              <a:gd name="connsiteX641" fmla="*/ 7330398 w 11218359"/>
              <a:gd name="connsiteY641" fmla="*/ 1500864 h 1500863"/>
              <a:gd name="connsiteX642" fmla="*/ 7341828 w 11218359"/>
              <a:gd name="connsiteY642" fmla="*/ 1500864 h 1500863"/>
              <a:gd name="connsiteX643" fmla="*/ 7353257 w 11218359"/>
              <a:gd name="connsiteY643" fmla="*/ 1500864 h 1500863"/>
              <a:gd name="connsiteX644" fmla="*/ 7364687 w 11218359"/>
              <a:gd name="connsiteY644" fmla="*/ 1500864 h 1500863"/>
              <a:gd name="connsiteX645" fmla="*/ 7376117 w 11218359"/>
              <a:gd name="connsiteY645" fmla="*/ 1500864 h 1500863"/>
              <a:gd name="connsiteX646" fmla="*/ 7387595 w 11218359"/>
              <a:gd name="connsiteY646" fmla="*/ 1500864 h 1500863"/>
              <a:gd name="connsiteX647" fmla="*/ 7399025 w 11218359"/>
              <a:gd name="connsiteY647" fmla="*/ 1500864 h 1500863"/>
              <a:gd name="connsiteX648" fmla="*/ 7410455 w 11218359"/>
              <a:gd name="connsiteY648" fmla="*/ 1500864 h 1500863"/>
              <a:gd name="connsiteX649" fmla="*/ 7421885 w 11218359"/>
              <a:gd name="connsiteY649" fmla="*/ 1500864 h 1500863"/>
              <a:gd name="connsiteX650" fmla="*/ 7433315 w 11218359"/>
              <a:gd name="connsiteY650" fmla="*/ 1500864 h 1500863"/>
              <a:gd name="connsiteX651" fmla="*/ 7444793 w 11218359"/>
              <a:gd name="connsiteY651" fmla="*/ 1500864 h 1500863"/>
              <a:gd name="connsiteX652" fmla="*/ 7456222 w 11218359"/>
              <a:gd name="connsiteY652" fmla="*/ 1500864 h 1500863"/>
              <a:gd name="connsiteX653" fmla="*/ 7467653 w 11218359"/>
              <a:gd name="connsiteY653" fmla="*/ 1500864 h 1500863"/>
              <a:gd name="connsiteX654" fmla="*/ 7479083 w 11218359"/>
              <a:gd name="connsiteY654" fmla="*/ 1500864 h 1500863"/>
              <a:gd name="connsiteX655" fmla="*/ 7490513 w 11218359"/>
              <a:gd name="connsiteY655" fmla="*/ 1500864 h 1500863"/>
              <a:gd name="connsiteX656" fmla="*/ 7501990 w 11218359"/>
              <a:gd name="connsiteY656" fmla="*/ 1500864 h 1500863"/>
              <a:gd name="connsiteX657" fmla="*/ 7513420 w 11218359"/>
              <a:gd name="connsiteY657" fmla="*/ 1500864 h 1500863"/>
              <a:gd name="connsiteX658" fmla="*/ 7524850 w 11218359"/>
              <a:gd name="connsiteY658" fmla="*/ 1500864 h 1500863"/>
              <a:gd name="connsiteX659" fmla="*/ 7536280 w 11218359"/>
              <a:gd name="connsiteY659" fmla="*/ 1500864 h 1500863"/>
              <a:gd name="connsiteX660" fmla="*/ 7547710 w 11218359"/>
              <a:gd name="connsiteY660" fmla="*/ 1500864 h 1500863"/>
              <a:gd name="connsiteX661" fmla="*/ 7559188 w 11218359"/>
              <a:gd name="connsiteY661" fmla="*/ 1500864 h 1500863"/>
              <a:gd name="connsiteX662" fmla="*/ 7570618 w 11218359"/>
              <a:gd name="connsiteY662" fmla="*/ 1500864 h 1500863"/>
              <a:gd name="connsiteX663" fmla="*/ 7582048 w 11218359"/>
              <a:gd name="connsiteY663" fmla="*/ 1500864 h 1500863"/>
              <a:gd name="connsiteX664" fmla="*/ 7593478 w 11218359"/>
              <a:gd name="connsiteY664" fmla="*/ 1500864 h 1500863"/>
              <a:gd name="connsiteX665" fmla="*/ 7604908 w 11218359"/>
              <a:gd name="connsiteY665" fmla="*/ 1500864 h 1500863"/>
              <a:gd name="connsiteX666" fmla="*/ 7616385 w 11218359"/>
              <a:gd name="connsiteY666" fmla="*/ 1500864 h 1500863"/>
              <a:gd name="connsiteX667" fmla="*/ 7627815 w 11218359"/>
              <a:gd name="connsiteY667" fmla="*/ 1500864 h 1500863"/>
              <a:gd name="connsiteX668" fmla="*/ 7639246 w 11218359"/>
              <a:gd name="connsiteY668" fmla="*/ 1500864 h 1500863"/>
              <a:gd name="connsiteX669" fmla="*/ 7650676 w 11218359"/>
              <a:gd name="connsiteY669" fmla="*/ 1500864 h 1500863"/>
              <a:gd name="connsiteX670" fmla="*/ 7662106 w 11218359"/>
              <a:gd name="connsiteY670" fmla="*/ 1500864 h 1500863"/>
              <a:gd name="connsiteX671" fmla="*/ 7673583 w 11218359"/>
              <a:gd name="connsiteY671" fmla="*/ 1500864 h 1500863"/>
              <a:gd name="connsiteX672" fmla="*/ 7685013 w 11218359"/>
              <a:gd name="connsiteY672" fmla="*/ 1500864 h 1500863"/>
              <a:gd name="connsiteX673" fmla="*/ 7696443 w 11218359"/>
              <a:gd name="connsiteY673" fmla="*/ 1500864 h 1500863"/>
              <a:gd name="connsiteX674" fmla="*/ 7707873 w 11218359"/>
              <a:gd name="connsiteY674" fmla="*/ 1500864 h 1500863"/>
              <a:gd name="connsiteX675" fmla="*/ 7719303 w 11218359"/>
              <a:gd name="connsiteY675" fmla="*/ 1500864 h 1500863"/>
              <a:gd name="connsiteX676" fmla="*/ 7730733 w 11218359"/>
              <a:gd name="connsiteY676" fmla="*/ 1500864 h 1500863"/>
              <a:gd name="connsiteX677" fmla="*/ 7742211 w 11218359"/>
              <a:gd name="connsiteY677" fmla="*/ 1500864 h 1500863"/>
              <a:gd name="connsiteX678" fmla="*/ 7753641 w 11218359"/>
              <a:gd name="connsiteY678" fmla="*/ 1500864 h 1500863"/>
              <a:gd name="connsiteX679" fmla="*/ 7765071 w 11218359"/>
              <a:gd name="connsiteY679" fmla="*/ 1500864 h 1500863"/>
              <a:gd name="connsiteX680" fmla="*/ 7776501 w 11218359"/>
              <a:gd name="connsiteY680" fmla="*/ 1500864 h 1500863"/>
              <a:gd name="connsiteX681" fmla="*/ 7787931 w 11218359"/>
              <a:gd name="connsiteY681" fmla="*/ 1500864 h 1500863"/>
              <a:gd name="connsiteX682" fmla="*/ 7799408 w 11218359"/>
              <a:gd name="connsiteY682" fmla="*/ 1500864 h 1500863"/>
              <a:gd name="connsiteX683" fmla="*/ 7810839 w 11218359"/>
              <a:gd name="connsiteY683" fmla="*/ 1500864 h 1500863"/>
              <a:gd name="connsiteX684" fmla="*/ 7822268 w 11218359"/>
              <a:gd name="connsiteY684" fmla="*/ 1500864 h 1500863"/>
              <a:gd name="connsiteX685" fmla="*/ 7833698 w 11218359"/>
              <a:gd name="connsiteY685" fmla="*/ 1500864 h 1500863"/>
              <a:gd name="connsiteX686" fmla="*/ 7845128 w 11218359"/>
              <a:gd name="connsiteY686" fmla="*/ 1500864 h 1500863"/>
              <a:gd name="connsiteX687" fmla="*/ 7856606 w 11218359"/>
              <a:gd name="connsiteY687" fmla="*/ 1500864 h 1500863"/>
              <a:gd name="connsiteX688" fmla="*/ 7868036 w 11218359"/>
              <a:gd name="connsiteY688" fmla="*/ 1500864 h 1500863"/>
              <a:gd name="connsiteX689" fmla="*/ 7879466 w 11218359"/>
              <a:gd name="connsiteY689" fmla="*/ 1500864 h 1500863"/>
              <a:gd name="connsiteX690" fmla="*/ 7890896 w 11218359"/>
              <a:gd name="connsiteY690" fmla="*/ 1500864 h 1500863"/>
              <a:gd name="connsiteX691" fmla="*/ 7902326 w 11218359"/>
              <a:gd name="connsiteY691" fmla="*/ 1500864 h 1500863"/>
              <a:gd name="connsiteX692" fmla="*/ 7913804 w 11218359"/>
              <a:gd name="connsiteY692" fmla="*/ 1500864 h 1500863"/>
              <a:gd name="connsiteX693" fmla="*/ 7925234 w 11218359"/>
              <a:gd name="connsiteY693" fmla="*/ 1500864 h 1500863"/>
              <a:gd name="connsiteX694" fmla="*/ 7936663 w 11218359"/>
              <a:gd name="connsiteY694" fmla="*/ 1500864 h 1500863"/>
              <a:gd name="connsiteX695" fmla="*/ 7948094 w 11218359"/>
              <a:gd name="connsiteY695" fmla="*/ 1500864 h 1500863"/>
              <a:gd name="connsiteX696" fmla="*/ 7959524 w 11218359"/>
              <a:gd name="connsiteY696" fmla="*/ 1500864 h 1500863"/>
              <a:gd name="connsiteX697" fmla="*/ 7971001 w 11218359"/>
              <a:gd name="connsiteY697" fmla="*/ 1500864 h 1500863"/>
              <a:gd name="connsiteX698" fmla="*/ 7982431 w 11218359"/>
              <a:gd name="connsiteY698" fmla="*/ 1500864 h 1500863"/>
              <a:gd name="connsiteX699" fmla="*/ 7993861 w 11218359"/>
              <a:gd name="connsiteY699" fmla="*/ 1500864 h 1500863"/>
              <a:gd name="connsiteX700" fmla="*/ 8005291 w 11218359"/>
              <a:gd name="connsiteY700" fmla="*/ 1500864 h 1500863"/>
              <a:gd name="connsiteX701" fmla="*/ 8016721 w 11218359"/>
              <a:gd name="connsiteY701" fmla="*/ 1500864 h 1500863"/>
              <a:gd name="connsiteX702" fmla="*/ 8028199 w 11218359"/>
              <a:gd name="connsiteY702" fmla="*/ 1500864 h 1500863"/>
              <a:gd name="connsiteX703" fmla="*/ 8039629 w 11218359"/>
              <a:gd name="connsiteY703" fmla="*/ 1500864 h 1500863"/>
              <a:gd name="connsiteX704" fmla="*/ 8051059 w 11218359"/>
              <a:gd name="connsiteY704" fmla="*/ 1500864 h 1500863"/>
              <a:gd name="connsiteX705" fmla="*/ 8062489 w 11218359"/>
              <a:gd name="connsiteY705" fmla="*/ 1500864 h 1500863"/>
              <a:gd name="connsiteX706" fmla="*/ 8073919 w 11218359"/>
              <a:gd name="connsiteY706" fmla="*/ 1500864 h 1500863"/>
              <a:gd name="connsiteX707" fmla="*/ 8085396 w 11218359"/>
              <a:gd name="connsiteY707" fmla="*/ 1500864 h 1500863"/>
              <a:gd name="connsiteX708" fmla="*/ 8096826 w 11218359"/>
              <a:gd name="connsiteY708" fmla="*/ 1500864 h 1500863"/>
              <a:gd name="connsiteX709" fmla="*/ 8108256 w 11218359"/>
              <a:gd name="connsiteY709" fmla="*/ 1500864 h 1500863"/>
              <a:gd name="connsiteX710" fmla="*/ 8119687 w 11218359"/>
              <a:gd name="connsiteY710" fmla="*/ 1500864 h 1500863"/>
              <a:gd name="connsiteX711" fmla="*/ 8131117 w 11218359"/>
              <a:gd name="connsiteY711" fmla="*/ 1500864 h 1500863"/>
              <a:gd name="connsiteX712" fmla="*/ 8142594 w 11218359"/>
              <a:gd name="connsiteY712" fmla="*/ 1500864 h 1500863"/>
              <a:gd name="connsiteX713" fmla="*/ 8154024 w 11218359"/>
              <a:gd name="connsiteY713" fmla="*/ 1500864 h 1500863"/>
              <a:gd name="connsiteX714" fmla="*/ 8165454 w 11218359"/>
              <a:gd name="connsiteY714" fmla="*/ 1500864 h 1500863"/>
              <a:gd name="connsiteX715" fmla="*/ 8176884 w 11218359"/>
              <a:gd name="connsiteY715" fmla="*/ 1500864 h 1500863"/>
              <a:gd name="connsiteX716" fmla="*/ 8188314 w 11218359"/>
              <a:gd name="connsiteY716" fmla="*/ 1500864 h 1500863"/>
              <a:gd name="connsiteX717" fmla="*/ 8199792 w 11218359"/>
              <a:gd name="connsiteY717" fmla="*/ 1500864 h 1500863"/>
              <a:gd name="connsiteX718" fmla="*/ 8211222 w 11218359"/>
              <a:gd name="connsiteY718" fmla="*/ 1500864 h 1500863"/>
              <a:gd name="connsiteX719" fmla="*/ 8222652 w 11218359"/>
              <a:gd name="connsiteY719" fmla="*/ 1500864 h 1500863"/>
              <a:gd name="connsiteX720" fmla="*/ 8234082 w 11218359"/>
              <a:gd name="connsiteY720" fmla="*/ 1500864 h 1500863"/>
              <a:gd name="connsiteX721" fmla="*/ 8245512 w 11218359"/>
              <a:gd name="connsiteY721" fmla="*/ 1500864 h 1500863"/>
              <a:gd name="connsiteX722" fmla="*/ 8256989 w 11218359"/>
              <a:gd name="connsiteY722" fmla="*/ 1500864 h 1500863"/>
              <a:gd name="connsiteX723" fmla="*/ 8268419 w 11218359"/>
              <a:gd name="connsiteY723" fmla="*/ 1500864 h 1500863"/>
              <a:gd name="connsiteX724" fmla="*/ 8279850 w 11218359"/>
              <a:gd name="connsiteY724" fmla="*/ 1500864 h 1500863"/>
              <a:gd name="connsiteX725" fmla="*/ 8291280 w 11218359"/>
              <a:gd name="connsiteY725" fmla="*/ 1500864 h 1500863"/>
              <a:gd name="connsiteX726" fmla="*/ 8302709 w 11218359"/>
              <a:gd name="connsiteY726" fmla="*/ 1500864 h 1500863"/>
              <a:gd name="connsiteX727" fmla="*/ 8314187 w 11218359"/>
              <a:gd name="connsiteY727" fmla="*/ 1500864 h 1500863"/>
              <a:gd name="connsiteX728" fmla="*/ 8325617 w 11218359"/>
              <a:gd name="connsiteY728" fmla="*/ 1500864 h 1500863"/>
              <a:gd name="connsiteX729" fmla="*/ 8337047 w 11218359"/>
              <a:gd name="connsiteY729" fmla="*/ 1500864 h 1500863"/>
              <a:gd name="connsiteX730" fmla="*/ 8348477 w 11218359"/>
              <a:gd name="connsiteY730" fmla="*/ 1500864 h 1500863"/>
              <a:gd name="connsiteX731" fmla="*/ 8359907 w 11218359"/>
              <a:gd name="connsiteY731" fmla="*/ 1500864 h 1500863"/>
              <a:gd name="connsiteX732" fmla="*/ 8371385 w 11218359"/>
              <a:gd name="connsiteY732" fmla="*/ 1500864 h 1500863"/>
              <a:gd name="connsiteX733" fmla="*/ 8382815 w 11218359"/>
              <a:gd name="connsiteY733" fmla="*/ 1500864 h 1500863"/>
              <a:gd name="connsiteX734" fmla="*/ 8394245 w 11218359"/>
              <a:gd name="connsiteY734" fmla="*/ 1500864 h 1500863"/>
              <a:gd name="connsiteX735" fmla="*/ 8405674 w 11218359"/>
              <a:gd name="connsiteY735" fmla="*/ 1500864 h 1500863"/>
              <a:gd name="connsiteX736" fmla="*/ 8417104 w 11218359"/>
              <a:gd name="connsiteY736" fmla="*/ 1500864 h 1500863"/>
              <a:gd name="connsiteX737" fmla="*/ 8428582 w 11218359"/>
              <a:gd name="connsiteY737" fmla="*/ 1500864 h 1500863"/>
              <a:gd name="connsiteX738" fmla="*/ 8440012 w 11218359"/>
              <a:gd name="connsiteY738" fmla="*/ 1500864 h 1500863"/>
              <a:gd name="connsiteX739" fmla="*/ 8451442 w 11218359"/>
              <a:gd name="connsiteY739" fmla="*/ 1500864 h 1500863"/>
              <a:gd name="connsiteX740" fmla="*/ 8462872 w 11218359"/>
              <a:gd name="connsiteY740" fmla="*/ 1500864 h 1500863"/>
              <a:gd name="connsiteX741" fmla="*/ 8474302 w 11218359"/>
              <a:gd name="connsiteY741" fmla="*/ 1500864 h 1500863"/>
              <a:gd name="connsiteX742" fmla="*/ 8485780 w 11218359"/>
              <a:gd name="connsiteY742" fmla="*/ 1500864 h 1500863"/>
              <a:gd name="connsiteX743" fmla="*/ 8497210 w 11218359"/>
              <a:gd name="connsiteY743" fmla="*/ 1500864 h 1500863"/>
              <a:gd name="connsiteX744" fmla="*/ 8508640 w 11218359"/>
              <a:gd name="connsiteY744" fmla="*/ 1500864 h 1500863"/>
              <a:gd name="connsiteX745" fmla="*/ 8520069 w 11218359"/>
              <a:gd name="connsiteY745" fmla="*/ 1500864 h 1500863"/>
              <a:gd name="connsiteX746" fmla="*/ 8531500 w 11218359"/>
              <a:gd name="connsiteY746" fmla="*/ 1500864 h 1500863"/>
              <a:gd name="connsiteX747" fmla="*/ 8542977 w 11218359"/>
              <a:gd name="connsiteY747" fmla="*/ 1500864 h 1500863"/>
              <a:gd name="connsiteX748" fmla="*/ 8554407 w 11218359"/>
              <a:gd name="connsiteY748" fmla="*/ 1500864 h 1500863"/>
              <a:gd name="connsiteX749" fmla="*/ 8565837 w 11218359"/>
              <a:gd name="connsiteY749" fmla="*/ 1500864 h 1500863"/>
              <a:gd name="connsiteX750" fmla="*/ 8577267 w 11218359"/>
              <a:gd name="connsiteY750" fmla="*/ 1500864 h 1500863"/>
              <a:gd name="connsiteX751" fmla="*/ 8588697 w 11218359"/>
              <a:gd name="connsiteY751" fmla="*/ 1500864 h 1500863"/>
              <a:gd name="connsiteX752" fmla="*/ 8600175 w 11218359"/>
              <a:gd name="connsiteY752" fmla="*/ 1500864 h 1500863"/>
              <a:gd name="connsiteX753" fmla="*/ 8611605 w 11218359"/>
              <a:gd name="connsiteY753" fmla="*/ 1500864 h 1500863"/>
              <a:gd name="connsiteX754" fmla="*/ 8623035 w 11218359"/>
              <a:gd name="connsiteY754" fmla="*/ 1500864 h 1500863"/>
              <a:gd name="connsiteX755" fmla="*/ 8634465 w 11218359"/>
              <a:gd name="connsiteY755" fmla="*/ 1500864 h 1500863"/>
              <a:gd name="connsiteX756" fmla="*/ 8645895 w 11218359"/>
              <a:gd name="connsiteY756" fmla="*/ 1500864 h 1500863"/>
              <a:gd name="connsiteX757" fmla="*/ 8657373 w 11218359"/>
              <a:gd name="connsiteY757" fmla="*/ 1500864 h 1500863"/>
              <a:gd name="connsiteX758" fmla="*/ 8668802 w 11218359"/>
              <a:gd name="connsiteY758" fmla="*/ 1500864 h 1500863"/>
              <a:gd name="connsiteX759" fmla="*/ 8680232 w 11218359"/>
              <a:gd name="connsiteY759" fmla="*/ 1500864 h 1500863"/>
              <a:gd name="connsiteX760" fmla="*/ 8691662 w 11218359"/>
              <a:gd name="connsiteY760" fmla="*/ 1500864 h 1500863"/>
              <a:gd name="connsiteX761" fmla="*/ 8703093 w 11218359"/>
              <a:gd name="connsiteY761" fmla="*/ 1500864 h 1500863"/>
              <a:gd name="connsiteX762" fmla="*/ 8714570 w 11218359"/>
              <a:gd name="connsiteY762" fmla="*/ 1500864 h 1500863"/>
              <a:gd name="connsiteX763" fmla="*/ 8726000 w 11218359"/>
              <a:gd name="connsiteY763" fmla="*/ 1500864 h 1500863"/>
              <a:gd name="connsiteX764" fmla="*/ 8737430 w 11218359"/>
              <a:gd name="connsiteY764" fmla="*/ 1500864 h 1500863"/>
              <a:gd name="connsiteX765" fmla="*/ 8748860 w 11218359"/>
              <a:gd name="connsiteY765" fmla="*/ 1500864 h 1500863"/>
              <a:gd name="connsiteX766" fmla="*/ 8760290 w 11218359"/>
              <a:gd name="connsiteY766" fmla="*/ 1500864 h 1500863"/>
              <a:gd name="connsiteX767" fmla="*/ 8771768 w 11218359"/>
              <a:gd name="connsiteY767" fmla="*/ 1500864 h 1500863"/>
              <a:gd name="connsiteX768" fmla="*/ 8783198 w 11218359"/>
              <a:gd name="connsiteY768" fmla="*/ 1500864 h 1500863"/>
              <a:gd name="connsiteX769" fmla="*/ 8794628 w 11218359"/>
              <a:gd name="connsiteY769" fmla="*/ 1500864 h 1500863"/>
              <a:gd name="connsiteX770" fmla="*/ 8806058 w 11218359"/>
              <a:gd name="connsiteY770" fmla="*/ 1500864 h 1500863"/>
              <a:gd name="connsiteX771" fmla="*/ 8817488 w 11218359"/>
              <a:gd name="connsiteY771" fmla="*/ 1500864 h 1500863"/>
              <a:gd name="connsiteX772" fmla="*/ 8828918 w 11218359"/>
              <a:gd name="connsiteY772" fmla="*/ 1500864 h 1500863"/>
              <a:gd name="connsiteX773" fmla="*/ 8840395 w 11218359"/>
              <a:gd name="connsiteY773" fmla="*/ 1500864 h 1500863"/>
              <a:gd name="connsiteX774" fmla="*/ 8851825 w 11218359"/>
              <a:gd name="connsiteY774" fmla="*/ 1500864 h 1500863"/>
              <a:gd name="connsiteX775" fmla="*/ 8863256 w 11218359"/>
              <a:gd name="connsiteY775" fmla="*/ 1500864 h 1500863"/>
              <a:gd name="connsiteX776" fmla="*/ 8874686 w 11218359"/>
              <a:gd name="connsiteY776" fmla="*/ 1500864 h 1500863"/>
              <a:gd name="connsiteX777" fmla="*/ 8886115 w 11218359"/>
              <a:gd name="connsiteY777" fmla="*/ 1500864 h 1500863"/>
              <a:gd name="connsiteX778" fmla="*/ 8897593 w 11218359"/>
              <a:gd name="connsiteY778" fmla="*/ 1500864 h 1500863"/>
              <a:gd name="connsiteX779" fmla="*/ 8909022 w 11218359"/>
              <a:gd name="connsiteY779" fmla="*/ 1500864 h 1500863"/>
              <a:gd name="connsiteX780" fmla="*/ 8920453 w 11218359"/>
              <a:gd name="connsiteY780" fmla="*/ 1500864 h 1500863"/>
              <a:gd name="connsiteX781" fmla="*/ 8931883 w 11218359"/>
              <a:gd name="connsiteY781" fmla="*/ 1500864 h 1500863"/>
              <a:gd name="connsiteX782" fmla="*/ 8943313 w 11218359"/>
              <a:gd name="connsiteY782" fmla="*/ 1500864 h 1500863"/>
              <a:gd name="connsiteX783" fmla="*/ 8954791 w 11218359"/>
              <a:gd name="connsiteY783" fmla="*/ 1500864 h 1500863"/>
              <a:gd name="connsiteX784" fmla="*/ 8966220 w 11218359"/>
              <a:gd name="connsiteY784" fmla="*/ 1500864 h 1500863"/>
              <a:gd name="connsiteX785" fmla="*/ 8977651 w 11218359"/>
              <a:gd name="connsiteY785" fmla="*/ 1500864 h 1500863"/>
              <a:gd name="connsiteX786" fmla="*/ 8989080 w 11218359"/>
              <a:gd name="connsiteY786" fmla="*/ 1500864 h 1500863"/>
              <a:gd name="connsiteX787" fmla="*/ 9000511 w 11218359"/>
              <a:gd name="connsiteY787" fmla="*/ 1500864 h 1500863"/>
              <a:gd name="connsiteX788" fmla="*/ 9011988 w 11218359"/>
              <a:gd name="connsiteY788" fmla="*/ 1500864 h 1500863"/>
              <a:gd name="connsiteX789" fmla="*/ 9023418 w 11218359"/>
              <a:gd name="connsiteY789" fmla="*/ 1500864 h 1500863"/>
              <a:gd name="connsiteX790" fmla="*/ 9034849 w 11218359"/>
              <a:gd name="connsiteY790" fmla="*/ 1500864 h 1500863"/>
              <a:gd name="connsiteX791" fmla="*/ 9046278 w 11218359"/>
              <a:gd name="connsiteY791" fmla="*/ 1500864 h 1500863"/>
              <a:gd name="connsiteX792" fmla="*/ 9057709 w 11218359"/>
              <a:gd name="connsiteY792" fmla="*/ 1500864 h 1500863"/>
              <a:gd name="connsiteX793" fmla="*/ 9069186 w 11218359"/>
              <a:gd name="connsiteY793" fmla="*/ 1500864 h 1500863"/>
              <a:gd name="connsiteX794" fmla="*/ 9080615 w 11218359"/>
              <a:gd name="connsiteY794" fmla="*/ 1500864 h 1500863"/>
              <a:gd name="connsiteX795" fmla="*/ 9092046 w 11218359"/>
              <a:gd name="connsiteY795" fmla="*/ 1500864 h 1500863"/>
              <a:gd name="connsiteX796" fmla="*/ 9103476 w 11218359"/>
              <a:gd name="connsiteY796" fmla="*/ 1500864 h 1500863"/>
              <a:gd name="connsiteX797" fmla="*/ 9114906 w 11218359"/>
              <a:gd name="connsiteY797" fmla="*/ 1500864 h 1500863"/>
              <a:gd name="connsiteX798" fmla="*/ 9126384 w 11218359"/>
              <a:gd name="connsiteY798" fmla="*/ 1500864 h 1500863"/>
              <a:gd name="connsiteX799" fmla="*/ 9137813 w 11218359"/>
              <a:gd name="connsiteY799" fmla="*/ 1500864 h 1500863"/>
              <a:gd name="connsiteX800" fmla="*/ 9149244 w 11218359"/>
              <a:gd name="connsiteY800" fmla="*/ 1500864 h 1500863"/>
              <a:gd name="connsiteX801" fmla="*/ 9160673 w 11218359"/>
              <a:gd name="connsiteY801" fmla="*/ 1500864 h 1500863"/>
              <a:gd name="connsiteX802" fmla="*/ 9172104 w 11218359"/>
              <a:gd name="connsiteY802" fmla="*/ 1500864 h 1500863"/>
              <a:gd name="connsiteX803" fmla="*/ 9183581 w 11218359"/>
              <a:gd name="connsiteY803" fmla="*/ 1500864 h 1500863"/>
              <a:gd name="connsiteX804" fmla="*/ 9195011 w 11218359"/>
              <a:gd name="connsiteY804" fmla="*/ 1500864 h 1500863"/>
              <a:gd name="connsiteX805" fmla="*/ 9206442 w 11218359"/>
              <a:gd name="connsiteY805" fmla="*/ 1500864 h 1500863"/>
              <a:gd name="connsiteX806" fmla="*/ 9217871 w 11218359"/>
              <a:gd name="connsiteY806" fmla="*/ 1500864 h 1500863"/>
              <a:gd name="connsiteX807" fmla="*/ 9229301 w 11218359"/>
              <a:gd name="connsiteY807" fmla="*/ 1500864 h 1500863"/>
              <a:gd name="connsiteX808" fmla="*/ 9240779 w 11218359"/>
              <a:gd name="connsiteY808" fmla="*/ 1500864 h 1500863"/>
              <a:gd name="connsiteX809" fmla="*/ 9252209 w 11218359"/>
              <a:gd name="connsiteY809" fmla="*/ 1500864 h 1500863"/>
              <a:gd name="connsiteX810" fmla="*/ 9263639 w 11218359"/>
              <a:gd name="connsiteY810" fmla="*/ 1500864 h 1500863"/>
              <a:gd name="connsiteX811" fmla="*/ 9275069 w 11218359"/>
              <a:gd name="connsiteY811" fmla="*/ 1500864 h 1500863"/>
              <a:gd name="connsiteX812" fmla="*/ 9286498 w 11218359"/>
              <a:gd name="connsiteY812" fmla="*/ 1500864 h 1500863"/>
              <a:gd name="connsiteX813" fmla="*/ 9297977 w 11218359"/>
              <a:gd name="connsiteY813" fmla="*/ 1500864 h 1500863"/>
              <a:gd name="connsiteX814" fmla="*/ 9309406 w 11218359"/>
              <a:gd name="connsiteY814" fmla="*/ 1500864 h 1500863"/>
              <a:gd name="connsiteX815" fmla="*/ 9320837 w 11218359"/>
              <a:gd name="connsiteY815" fmla="*/ 1500864 h 1500863"/>
              <a:gd name="connsiteX816" fmla="*/ 9332266 w 11218359"/>
              <a:gd name="connsiteY816" fmla="*/ 1500864 h 1500863"/>
              <a:gd name="connsiteX817" fmla="*/ 9343696 w 11218359"/>
              <a:gd name="connsiteY817" fmla="*/ 1500864 h 1500863"/>
              <a:gd name="connsiteX818" fmla="*/ 9355174 w 11218359"/>
              <a:gd name="connsiteY818" fmla="*/ 1500864 h 1500863"/>
              <a:gd name="connsiteX819" fmla="*/ 9366604 w 11218359"/>
              <a:gd name="connsiteY819" fmla="*/ 1500864 h 1500863"/>
              <a:gd name="connsiteX820" fmla="*/ 9378035 w 11218359"/>
              <a:gd name="connsiteY820" fmla="*/ 1500864 h 1500863"/>
              <a:gd name="connsiteX821" fmla="*/ 9389464 w 11218359"/>
              <a:gd name="connsiteY821" fmla="*/ 1500864 h 1500863"/>
              <a:gd name="connsiteX822" fmla="*/ 9400894 w 11218359"/>
              <a:gd name="connsiteY822" fmla="*/ 1500864 h 1500863"/>
              <a:gd name="connsiteX823" fmla="*/ 9412372 w 11218359"/>
              <a:gd name="connsiteY823" fmla="*/ 1500864 h 1500863"/>
              <a:gd name="connsiteX824" fmla="*/ 9423802 w 11218359"/>
              <a:gd name="connsiteY824" fmla="*/ 1500864 h 1500863"/>
              <a:gd name="connsiteX825" fmla="*/ 9435232 w 11218359"/>
              <a:gd name="connsiteY825" fmla="*/ 1500864 h 1500863"/>
              <a:gd name="connsiteX826" fmla="*/ 9446662 w 11218359"/>
              <a:gd name="connsiteY826" fmla="*/ 1500864 h 1500863"/>
              <a:gd name="connsiteX827" fmla="*/ 9458091 w 11218359"/>
              <a:gd name="connsiteY827" fmla="*/ 1500864 h 1500863"/>
              <a:gd name="connsiteX828" fmla="*/ 9469570 w 11218359"/>
              <a:gd name="connsiteY828" fmla="*/ 1500864 h 1500863"/>
              <a:gd name="connsiteX829" fmla="*/ 9480999 w 11218359"/>
              <a:gd name="connsiteY829" fmla="*/ 1500864 h 1500863"/>
              <a:gd name="connsiteX830" fmla="*/ 9492429 w 11218359"/>
              <a:gd name="connsiteY830" fmla="*/ 1500864 h 1500863"/>
              <a:gd name="connsiteX831" fmla="*/ 9503859 w 11218359"/>
              <a:gd name="connsiteY831" fmla="*/ 1500864 h 1500863"/>
              <a:gd name="connsiteX832" fmla="*/ 9515289 w 11218359"/>
              <a:gd name="connsiteY832" fmla="*/ 1500864 h 1500863"/>
              <a:gd name="connsiteX833" fmla="*/ 9526767 w 11218359"/>
              <a:gd name="connsiteY833" fmla="*/ 1500864 h 1500863"/>
              <a:gd name="connsiteX834" fmla="*/ 9538197 w 11218359"/>
              <a:gd name="connsiteY834" fmla="*/ 1500864 h 1500863"/>
              <a:gd name="connsiteX835" fmla="*/ 9549626 w 11218359"/>
              <a:gd name="connsiteY835" fmla="*/ 1500864 h 1500863"/>
              <a:gd name="connsiteX836" fmla="*/ 9561057 w 11218359"/>
              <a:gd name="connsiteY836" fmla="*/ 1500864 h 1500863"/>
              <a:gd name="connsiteX837" fmla="*/ 9572487 w 11218359"/>
              <a:gd name="connsiteY837" fmla="*/ 1500864 h 1500863"/>
              <a:gd name="connsiteX838" fmla="*/ 9583965 w 11218359"/>
              <a:gd name="connsiteY838" fmla="*/ 1500864 h 1500863"/>
              <a:gd name="connsiteX839" fmla="*/ 9595395 w 11218359"/>
              <a:gd name="connsiteY839" fmla="*/ 1500864 h 1500863"/>
              <a:gd name="connsiteX840" fmla="*/ 9606824 w 11218359"/>
              <a:gd name="connsiteY840" fmla="*/ 1500864 h 1500863"/>
              <a:gd name="connsiteX841" fmla="*/ 9618255 w 11218359"/>
              <a:gd name="connsiteY841" fmla="*/ 1500864 h 1500863"/>
              <a:gd name="connsiteX842" fmla="*/ 9629684 w 11218359"/>
              <a:gd name="connsiteY842" fmla="*/ 1500864 h 1500863"/>
              <a:gd name="connsiteX843" fmla="*/ 9641163 w 11218359"/>
              <a:gd name="connsiteY843" fmla="*/ 1500864 h 1500863"/>
              <a:gd name="connsiteX844" fmla="*/ 9652592 w 11218359"/>
              <a:gd name="connsiteY844" fmla="*/ 1500864 h 1500863"/>
              <a:gd name="connsiteX845" fmla="*/ 9664022 w 11218359"/>
              <a:gd name="connsiteY845" fmla="*/ 1500864 h 1500863"/>
              <a:gd name="connsiteX846" fmla="*/ 9675452 w 11218359"/>
              <a:gd name="connsiteY846" fmla="*/ 1500864 h 1500863"/>
              <a:gd name="connsiteX847" fmla="*/ 9686882 w 11218359"/>
              <a:gd name="connsiteY847" fmla="*/ 1500864 h 1500863"/>
              <a:gd name="connsiteX848" fmla="*/ 9698360 w 11218359"/>
              <a:gd name="connsiteY848" fmla="*/ 1500864 h 1500863"/>
              <a:gd name="connsiteX849" fmla="*/ 9709790 w 11218359"/>
              <a:gd name="connsiteY849" fmla="*/ 1500864 h 1500863"/>
              <a:gd name="connsiteX850" fmla="*/ 9721219 w 11218359"/>
              <a:gd name="connsiteY850" fmla="*/ 1500864 h 1500863"/>
              <a:gd name="connsiteX851" fmla="*/ 9732650 w 11218359"/>
              <a:gd name="connsiteY851" fmla="*/ 1500864 h 1500863"/>
              <a:gd name="connsiteX852" fmla="*/ 9744080 w 11218359"/>
              <a:gd name="connsiteY852" fmla="*/ 1500864 h 1500863"/>
              <a:gd name="connsiteX853" fmla="*/ 9755557 w 11218359"/>
              <a:gd name="connsiteY853" fmla="*/ 1500864 h 1500863"/>
              <a:gd name="connsiteX854" fmla="*/ 9766988 w 11218359"/>
              <a:gd name="connsiteY854" fmla="*/ 1500864 h 1500863"/>
              <a:gd name="connsiteX855" fmla="*/ 9778417 w 11218359"/>
              <a:gd name="connsiteY855" fmla="*/ 1500864 h 1500863"/>
              <a:gd name="connsiteX856" fmla="*/ 9789848 w 11218359"/>
              <a:gd name="connsiteY856" fmla="*/ 1500864 h 1500863"/>
              <a:gd name="connsiteX857" fmla="*/ 9801277 w 11218359"/>
              <a:gd name="connsiteY857" fmla="*/ 1500864 h 1500863"/>
              <a:gd name="connsiteX858" fmla="*/ 9812755 w 11218359"/>
              <a:gd name="connsiteY858" fmla="*/ 1500864 h 1500863"/>
              <a:gd name="connsiteX859" fmla="*/ 9824185 w 11218359"/>
              <a:gd name="connsiteY859" fmla="*/ 1500864 h 1500863"/>
              <a:gd name="connsiteX860" fmla="*/ 9835615 w 11218359"/>
              <a:gd name="connsiteY860" fmla="*/ 1500864 h 1500863"/>
              <a:gd name="connsiteX861" fmla="*/ 9847045 w 11218359"/>
              <a:gd name="connsiteY861" fmla="*/ 1500864 h 1500863"/>
              <a:gd name="connsiteX862" fmla="*/ 9858475 w 11218359"/>
              <a:gd name="connsiteY862" fmla="*/ 1500864 h 1500863"/>
              <a:gd name="connsiteX863" fmla="*/ 9869952 w 11218359"/>
              <a:gd name="connsiteY863" fmla="*/ 1500864 h 1500863"/>
              <a:gd name="connsiteX864" fmla="*/ 9881383 w 11218359"/>
              <a:gd name="connsiteY864" fmla="*/ 1500864 h 1500863"/>
              <a:gd name="connsiteX865" fmla="*/ 9892812 w 11218359"/>
              <a:gd name="connsiteY865" fmla="*/ 1500864 h 1500863"/>
              <a:gd name="connsiteX866" fmla="*/ 9904243 w 11218359"/>
              <a:gd name="connsiteY866" fmla="*/ 1500864 h 1500863"/>
              <a:gd name="connsiteX867" fmla="*/ 9915673 w 11218359"/>
              <a:gd name="connsiteY867" fmla="*/ 1500864 h 1500863"/>
              <a:gd name="connsiteX868" fmla="*/ 9927102 w 11218359"/>
              <a:gd name="connsiteY868" fmla="*/ 1500864 h 1500863"/>
              <a:gd name="connsiteX869" fmla="*/ 9938581 w 11218359"/>
              <a:gd name="connsiteY869" fmla="*/ 1500864 h 1500863"/>
              <a:gd name="connsiteX870" fmla="*/ 9950010 w 11218359"/>
              <a:gd name="connsiteY870" fmla="*/ 1500864 h 1500863"/>
              <a:gd name="connsiteX871" fmla="*/ 9961441 w 11218359"/>
              <a:gd name="connsiteY871" fmla="*/ 1500864 h 1500863"/>
              <a:gd name="connsiteX872" fmla="*/ 9972870 w 11218359"/>
              <a:gd name="connsiteY872" fmla="*/ 1500864 h 1500863"/>
              <a:gd name="connsiteX873" fmla="*/ 9984300 w 11218359"/>
              <a:gd name="connsiteY873" fmla="*/ 1500864 h 1500863"/>
              <a:gd name="connsiteX874" fmla="*/ 9995778 w 11218359"/>
              <a:gd name="connsiteY874" fmla="*/ 1500864 h 1500863"/>
              <a:gd name="connsiteX875" fmla="*/ 10007208 w 11218359"/>
              <a:gd name="connsiteY875" fmla="*/ 1500864 h 1500863"/>
              <a:gd name="connsiteX876" fmla="*/ 10018638 w 11218359"/>
              <a:gd name="connsiteY876" fmla="*/ 1500864 h 1500863"/>
              <a:gd name="connsiteX877" fmla="*/ 10030068 w 11218359"/>
              <a:gd name="connsiteY877" fmla="*/ 1500864 h 1500863"/>
              <a:gd name="connsiteX878" fmla="*/ 10041498 w 11218359"/>
              <a:gd name="connsiteY878" fmla="*/ 1500864 h 1500863"/>
              <a:gd name="connsiteX879" fmla="*/ 10052976 w 11218359"/>
              <a:gd name="connsiteY879" fmla="*/ 1500864 h 1500863"/>
              <a:gd name="connsiteX880" fmla="*/ 10064405 w 11218359"/>
              <a:gd name="connsiteY880" fmla="*/ 1500864 h 1500863"/>
              <a:gd name="connsiteX881" fmla="*/ 10075835 w 11218359"/>
              <a:gd name="connsiteY881" fmla="*/ 1500864 h 1500863"/>
              <a:gd name="connsiteX882" fmla="*/ 10087266 w 11218359"/>
              <a:gd name="connsiteY882" fmla="*/ 1500864 h 1500863"/>
              <a:gd name="connsiteX883" fmla="*/ 10098695 w 11218359"/>
              <a:gd name="connsiteY883" fmla="*/ 1500864 h 1500863"/>
              <a:gd name="connsiteX884" fmla="*/ 10110174 w 11218359"/>
              <a:gd name="connsiteY884" fmla="*/ 1500864 h 1500863"/>
              <a:gd name="connsiteX885" fmla="*/ 10121603 w 11218359"/>
              <a:gd name="connsiteY885" fmla="*/ 1500864 h 1500863"/>
              <a:gd name="connsiteX886" fmla="*/ 10133033 w 11218359"/>
              <a:gd name="connsiteY886" fmla="*/ 1500864 h 1500863"/>
              <a:gd name="connsiteX887" fmla="*/ 10144463 w 11218359"/>
              <a:gd name="connsiteY887" fmla="*/ 1500864 h 1500863"/>
              <a:gd name="connsiteX888" fmla="*/ 10155893 w 11218359"/>
              <a:gd name="connsiteY888" fmla="*/ 1500864 h 1500863"/>
              <a:gd name="connsiteX889" fmla="*/ 10167371 w 11218359"/>
              <a:gd name="connsiteY889" fmla="*/ 1500864 h 1500863"/>
              <a:gd name="connsiteX890" fmla="*/ 10178801 w 11218359"/>
              <a:gd name="connsiteY890" fmla="*/ 1500864 h 1500863"/>
              <a:gd name="connsiteX891" fmla="*/ 10190230 w 11218359"/>
              <a:gd name="connsiteY891" fmla="*/ 1500864 h 1500863"/>
              <a:gd name="connsiteX892" fmla="*/ 10201661 w 11218359"/>
              <a:gd name="connsiteY892" fmla="*/ 1500864 h 1500863"/>
              <a:gd name="connsiteX893" fmla="*/ 10213091 w 11218359"/>
              <a:gd name="connsiteY893" fmla="*/ 1500864 h 1500863"/>
              <a:gd name="connsiteX894" fmla="*/ 10224569 w 11218359"/>
              <a:gd name="connsiteY894" fmla="*/ 1500864 h 1500863"/>
              <a:gd name="connsiteX895" fmla="*/ 10235998 w 11218359"/>
              <a:gd name="connsiteY895" fmla="*/ 1500864 h 1500863"/>
              <a:gd name="connsiteX896" fmla="*/ 10247428 w 11218359"/>
              <a:gd name="connsiteY896" fmla="*/ 1500864 h 1500863"/>
              <a:gd name="connsiteX897" fmla="*/ 10258859 w 11218359"/>
              <a:gd name="connsiteY897" fmla="*/ 1500864 h 1500863"/>
              <a:gd name="connsiteX898" fmla="*/ 10270288 w 11218359"/>
              <a:gd name="connsiteY898" fmla="*/ 1500864 h 1500863"/>
              <a:gd name="connsiteX899" fmla="*/ 10281767 w 11218359"/>
              <a:gd name="connsiteY899" fmla="*/ 1500864 h 1500863"/>
              <a:gd name="connsiteX900" fmla="*/ 10293196 w 11218359"/>
              <a:gd name="connsiteY900" fmla="*/ 1500864 h 1500863"/>
              <a:gd name="connsiteX901" fmla="*/ 10304626 w 11218359"/>
              <a:gd name="connsiteY901" fmla="*/ 1500864 h 1500863"/>
              <a:gd name="connsiteX902" fmla="*/ 10316056 w 11218359"/>
              <a:gd name="connsiteY902" fmla="*/ 1500864 h 1500863"/>
              <a:gd name="connsiteX903" fmla="*/ 10327486 w 11218359"/>
              <a:gd name="connsiteY903" fmla="*/ 1500864 h 1500863"/>
              <a:gd name="connsiteX904" fmla="*/ 10338963 w 11218359"/>
              <a:gd name="connsiteY904" fmla="*/ 1500864 h 1500863"/>
              <a:gd name="connsiteX905" fmla="*/ 10350394 w 11218359"/>
              <a:gd name="connsiteY905" fmla="*/ 1500864 h 1500863"/>
              <a:gd name="connsiteX906" fmla="*/ 10361823 w 11218359"/>
              <a:gd name="connsiteY906" fmla="*/ 1500864 h 1500863"/>
              <a:gd name="connsiteX907" fmla="*/ 10373254 w 11218359"/>
              <a:gd name="connsiteY907" fmla="*/ 1500864 h 1500863"/>
              <a:gd name="connsiteX908" fmla="*/ 10384684 w 11218359"/>
              <a:gd name="connsiteY908" fmla="*/ 1500864 h 1500863"/>
              <a:gd name="connsiteX909" fmla="*/ 10396161 w 11218359"/>
              <a:gd name="connsiteY909" fmla="*/ 1500864 h 1500863"/>
              <a:gd name="connsiteX910" fmla="*/ 10407591 w 11218359"/>
              <a:gd name="connsiteY910" fmla="*/ 1500864 h 1500863"/>
              <a:gd name="connsiteX911" fmla="*/ 10419021 w 11218359"/>
              <a:gd name="connsiteY911" fmla="*/ 1500864 h 1500863"/>
              <a:gd name="connsiteX912" fmla="*/ 10430452 w 11218359"/>
              <a:gd name="connsiteY912" fmla="*/ 1500864 h 1500863"/>
              <a:gd name="connsiteX913" fmla="*/ 10441881 w 11218359"/>
              <a:gd name="connsiteY913" fmla="*/ 1500864 h 1500863"/>
              <a:gd name="connsiteX914" fmla="*/ 10453358 w 11218359"/>
              <a:gd name="connsiteY914" fmla="*/ 1500864 h 1500863"/>
              <a:gd name="connsiteX915" fmla="*/ 10464789 w 11218359"/>
              <a:gd name="connsiteY915" fmla="*/ 1500864 h 1500863"/>
              <a:gd name="connsiteX916" fmla="*/ 10476219 w 11218359"/>
              <a:gd name="connsiteY916" fmla="*/ 1500864 h 1500863"/>
              <a:gd name="connsiteX917" fmla="*/ 10487649 w 11218359"/>
              <a:gd name="connsiteY917" fmla="*/ 1500864 h 1500863"/>
              <a:gd name="connsiteX918" fmla="*/ 10499079 w 11218359"/>
              <a:gd name="connsiteY918" fmla="*/ 1500864 h 1500863"/>
              <a:gd name="connsiteX919" fmla="*/ 10510556 w 11218359"/>
              <a:gd name="connsiteY919" fmla="*/ 1500864 h 1500863"/>
              <a:gd name="connsiteX920" fmla="*/ 10521987 w 11218359"/>
              <a:gd name="connsiteY920" fmla="*/ 1500864 h 1500863"/>
              <a:gd name="connsiteX921" fmla="*/ 10533416 w 11218359"/>
              <a:gd name="connsiteY921" fmla="*/ 1500864 h 1500863"/>
              <a:gd name="connsiteX922" fmla="*/ 10544847 w 11218359"/>
              <a:gd name="connsiteY922" fmla="*/ 1500864 h 1500863"/>
              <a:gd name="connsiteX923" fmla="*/ 10556277 w 11218359"/>
              <a:gd name="connsiteY923" fmla="*/ 1500864 h 1500863"/>
              <a:gd name="connsiteX924" fmla="*/ 10567754 w 11218359"/>
              <a:gd name="connsiteY924" fmla="*/ 1500864 h 1500863"/>
              <a:gd name="connsiteX925" fmla="*/ 10579184 w 11218359"/>
              <a:gd name="connsiteY925" fmla="*/ 1500864 h 1500863"/>
              <a:gd name="connsiteX926" fmla="*/ 10590614 w 11218359"/>
              <a:gd name="connsiteY926" fmla="*/ 1500864 h 1500863"/>
              <a:gd name="connsiteX927" fmla="*/ 10602045 w 11218359"/>
              <a:gd name="connsiteY927" fmla="*/ 1500864 h 1500863"/>
              <a:gd name="connsiteX928" fmla="*/ 10613474 w 11218359"/>
              <a:gd name="connsiteY928" fmla="*/ 1500864 h 1500863"/>
              <a:gd name="connsiteX929" fmla="*/ 10624951 w 11218359"/>
              <a:gd name="connsiteY929" fmla="*/ 1500864 h 1500863"/>
              <a:gd name="connsiteX930" fmla="*/ 10636382 w 11218359"/>
              <a:gd name="connsiteY930" fmla="*/ 1500864 h 1500863"/>
              <a:gd name="connsiteX931" fmla="*/ 10647812 w 11218359"/>
              <a:gd name="connsiteY931" fmla="*/ 1500864 h 1500863"/>
              <a:gd name="connsiteX932" fmla="*/ 10659241 w 11218359"/>
              <a:gd name="connsiteY932" fmla="*/ 1500864 h 1500863"/>
              <a:gd name="connsiteX933" fmla="*/ 10670672 w 11218359"/>
              <a:gd name="connsiteY933" fmla="*/ 1500864 h 1500863"/>
              <a:gd name="connsiteX934" fmla="*/ 10682149 w 11218359"/>
              <a:gd name="connsiteY934" fmla="*/ 1500864 h 1500863"/>
              <a:gd name="connsiteX935" fmla="*/ 10693580 w 11218359"/>
              <a:gd name="connsiteY935" fmla="*/ 1500864 h 1500863"/>
              <a:gd name="connsiteX936" fmla="*/ 10705009 w 11218359"/>
              <a:gd name="connsiteY936" fmla="*/ 1500864 h 1500863"/>
              <a:gd name="connsiteX937" fmla="*/ 10716439 w 11218359"/>
              <a:gd name="connsiteY937" fmla="*/ 1500864 h 1500863"/>
              <a:gd name="connsiteX938" fmla="*/ 10727870 w 11218359"/>
              <a:gd name="connsiteY938" fmla="*/ 1500864 h 1500863"/>
              <a:gd name="connsiteX939" fmla="*/ 10739347 w 11218359"/>
              <a:gd name="connsiteY939" fmla="*/ 1500864 h 1500863"/>
              <a:gd name="connsiteX940" fmla="*/ 10750778 w 11218359"/>
              <a:gd name="connsiteY940" fmla="*/ 1500864 h 1500863"/>
              <a:gd name="connsiteX941" fmla="*/ 10762207 w 11218359"/>
              <a:gd name="connsiteY941" fmla="*/ 1500864 h 1500863"/>
              <a:gd name="connsiteX942" fmla="*/ 10773637 w 11218359"/>
              <a:gd name="connsiteY942" fmla="*/ 1500864 h 1500863"/>
              <a:gd name="connsiteX943" fmla="*/ 10785067 w 11218359"/>
              <a:gd name="connsiteY943" fmla="*/ 1500864 h 1500863"/>
              <a:gd name="connsiteX944" fmla="*/ 10796544 w 11218359"/>
              <a:gd name="connsiteY944" fmla="*/ 1500864 h 1500863"/>
              <a:gd name="connsiteX945" fmla="*/ 10807975 w 11218359"/>
              <a:gd name="connsiteY945" fmla="*/ 1500864 h 1500863"/>
              <a:gd name="connsiteX946" fmla="*/ 10819405 w 11218359"/>
              <a:gd name="connsiteY946" fmla="*/ 1500864 h 1500863"/>
              <a:gd name="connsiteX947" fmla="*/ 10830834 w 11218359"/>
              <a:gd name="connsiteY947" fmla="*/ 1500864 h 1500863"/>
              <a:gd name="connsiteX948" fmla="*/ 10842265 w 11218359"/>
              <a:gd name="connsiteY948" fmla="*/ 1500864 h 1500863"/>
              <a:gd name="connsiteX949" fmla="*/ 10853742 w 11218359"/>
              <a:gd name="connsiteY949" fmla="*/ 1500864 h 1500863"/>
              <a:gd name="connsiteX950" fmla="*/ 10865173 w 11218359"/>
              <a:gd name="connsiteY950" fmla="*/ 1500864 h 1500863"/>
              <a:gd name="connsiteX951" fmla="*/ 10876602 w 11218359"/>
              <a:gd name="connsiteY951" fmla="*/ 1500864 h 1500863"/>
              <a:gd name="connsiteX952" fmla="*/ 10888032 w 11218359"/>
              <a:gd name="connsiteY952" fmla="*/ 1500864 h 1500863"/>
              <a:gd name="connsiteX953" fmla="*/ 10899463 w 11218359"/>
              <a:gd name="connsiteY953" fmla="*/ 1500864 h 1500863"/>
              <a:gd name="connsiteX954" fmla="*/ 10910892 w 11218359"/>
              <a:gd name="connsiteY954" fmla="*/ 1500864 h 1500863"/>
              <a:gd name="connsiteX955" fmla="*/ 10922369 w 11218359"/>
              <a:gd name="connsiteY955" fmla="*/ 1500864 h 1500863"/>
              <a:gd name="connsiteX956" fmla="*/ 10933800 w 11218359"/>
              <a:gd name="connsiteY956" fmla="*/ 1500864 h 1500863"/>
              <a:gd name="connsiteX957" fmla="*/ 10945230 w 11218359"/>
              <a:gd name="connsiteY957" fmla="*/ 1500864 h 1500863"/>
              <a:gd name="connsiteX958" fmla="*/ 10956660 w 11218359"/>
              <a:gd name="connsiteY958" fmla="*/ 1500864 h 1500863"/>
              <a:gd name="connsiteX959" fmla="*/ 10968090 w 11218359"/>
              <a:gd name="connsiteY959" fmla="*/ 1500864 h 1500863"/>
              <a:gd name="connsiteX960" fmla="*/ 10979567 w 11218359"/>
              <a:gd name="connsiteY960" fmla="*/ 1500864 h 1500863"/>
              <a:gd name="connsiteX961" fmla="*/ 10990998 w 11218359"/>
              <a:gd name="connsiteY961" fmla="*/ 1500864 h 1500863"/>
              <a:gd name="connsiteX962" fmla="*/ 11002427 w 11218359"/>
              <a:gd name="connsiteY962" fmla="*/ 1500864 h 1500863"/>
              <a:gd name="connsiteX963" fmla="*/ 11013858 w 11218359"/>
              <a:gd name="connsiteY963" fmla="*/ 1500864 h 1500863"/>
              <a:gd name="connsiteX964" fmla="*/ 11025287 w 11218359"/>
              <a:gd name="connsiteY964" fmla="*/ 1500864 h 1500863"/>
              <a:gd name="connsiteX965" fmla="*/ 11036765 w 11218359"/>
              <a:gd name="connsiteY965" fmla="*/ 1500864 h 1500863"/>
              <a:gd name="connsiteX966" fmla="*/ 11048195 w 11218359"/>
              <a:gd name="connsiteY966" fmla="*/ 1500864 h 1500863"/>
              <a:gd name="connsiteX967" fmla="*/ 11059625 w 11218359"/>
              <a:gd name="connsiteY967" fmla="*/ 1500864 h 1500863"/>
              <a:gd name="connsiteX968" fmla="*/ 11071056 w 11218359"/>
              <a:gd name="connsiteY968" fmla="*/ 1500864 h 1500863"/>
              <a:gd name="connsiteX969" fmla="*/ 11082485 w 11218359"/>
              <a:gd name="connsiteY969" fmla="*/ 1500864 h 1500863"/>
              <a:gd name="connsiteX970" fmla="*/ 11093962 w 11218359"/>
              <a:gd name="connsiteY970" fmla="*/ 1500864 h 1500863"/>
              <a:gd name="connsiteX971" fmla="*/ 11105393 w 11218359"/>
              <a:gd name="connsiteY971" fmla="*/ 1500864 h 1500863"/>
              <a:gd name="connsiteX972" fmla="*/ 11116823 w 11218359"/>
              <a:gd name="connsiteY972" fmla="*/ 1500864 h 1500863"/>
              <a:gd name="connsiteX973" fmla="*/ 11128253 w 11218359"/>
              <a:gd name="connsiteY973" fmla="*/ 1500864 h 1500863"/>
              <a:gd name="connsiteX974" fmla="*/ 11139683 w 11218359"/>
              <a:gd name="connsiteY974" fmla="*/ 1500864 h 1500863"/>
              <a:gd name="connsiteX975" fmla="*/ 11151160 w 11218359"/>
              <a:gd name="connsiteY975" fmla="*/ 1500864 h 1500863"/>
              <a:gd name="connsiteX976" fmla="*/ 11162591 w 11218359"/>
              <a:gd name="connsiteY976" fmla="*/ 1500864 h 1500863"/>
              <a:gd name="connsiteX977" fmla="*/ 11174020 w 11218359"/>
              <a:gd name="connsiteY977" fmla="*/ 1500864 h 1500863"/>
              <a:gd name="connsiteX978" fmla="*/ 11185451 w 11218359"/>
              <a:gd name="connsiteY978" fmla="*/ 1500864 h 1500863"/>
              <a:gd name="connsiteX979" fmla="*/ 11196881 w 11218359"/>
              <a:gd name="connsiteY979" fmla="*/ 1500864 h 1500863"/>
              <a:gd name="connsiteX980" fmla="*/ 11208358 w 11218359"/>
              <a:gd name="connsiteY980" fmla="*/ 1500864 h 1500863"/>
              <a:gd name="connsiteX981" fmla="*/ 11218359 w 11218359"/>
              <a:gd name="connsiteY981" fmla="*/ 1500864 h 1500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00863">
                <a:moveTo>
                  <a:pt x="0" y="1500864"/>
                </a:moveTo>
                <a:lnTo>
                  <a:pt x="9149" y="1500864"/>
                </a:lnTo>
                <a:lnTo>
                  <a:pt x="20588" y="1500864"/>
                </a:lnTo>
                <a:lnTo>
                  <a:pt x="32028" y="1500864"/>
                </a:lnTo>
                <a:lnTo>
                  <a:pt x="43467" y="1500864"/>
                </a:lnTo>
                <a:lnTo>
                  <a:pt x="54907" y="1500864"/>
                </a:lnTo>
                <a:lnTo>
                  <a:pt x="66346" y="1500864"/>
                </a:lnTo>
                <a:lnTo>
                  <a:pt x="77786" y="1500864"/>
                </a:lnTo>
                <a:lnTo>
                  <a:pt x="89225" y="1500864"/>
                </a:lnTo>
                <a:lnTo>
                  <a:pt x="100665" y="1500864"/>
                </a:lnTo>
                <a:lnTo>
                  <a:pt x="112104" y="1500864"/>
                </a:lnTo>
                <a:lnTo>
                  <a:pt x="123544" y="1500864"/>
                </a:lnTo>
                <a:lnTo>
                  <a:pt x="134979" y="1500864"/>
                </a:lnTo>
                <a:lnTo>
                  <a:pt x="146423" y="1500864"/>
                </a:lnTo>
                <a:lnTo>
                  <a:pt x="157858" y="1500864"/>
                </a:lnTo>
                <a:lnTo>
                  <a:pt x="169297" y="1500864"/>
                </a:lnTo>
                <a:lnTo>
                  <a:pt x="180737" y="1500864"/>
                </a:lnTo>
                <a:lnTo>
                  <a:pt x="192176" y="1500864"/>
                </a:lnTo>
                <a:lnTo>
                  <a:pt x="203616" y="1500864"/>
                </a:lnTo>
                <a:lnTo>
                  <a:pt x="215055" y="1500864"/>
                </a:lnTo>
                <a:lnTo>
                  <a:pt x="226495" y="1500864"/>
                </a:lnTo>
                <a:lnTo>
                  <a:pt x="237935" y="1500864"/>
                </a:lnTo>
                <a:lnTo>
                  <a:pt x="249374" y="1500864"/>
                </a:lnTo>
                <a:lnTo>
                  <a:pt x="260814" y="1500864"/>
                </a:lnTo>
                <a:lnTo>
                  <a:pt x="272253" y="1500864"/>
                </a:lnTo>
                <a:lnTo>
                  <a:pt x="283693" y="1500864"/>
                </a:lnTo>
                <a:lnTo>
                  <a:pt x="295132" y="1500864"/>
                </a:lnTo>
                <a:lnTo>
                  <a:pt x="306572" y="1500864"/>
                </a:lnTo>
                <a:lnTo>
                  <a:pt x="318011" y="1500864"/>
                </a:lnTo>
                <a:lnTo>
                  <a:pt x="329451" y="1500864"/>
                </a:lnTo>
                <a:lnTo>
                  <a:pt x="340890" y="1500864"/>
                </a:lnTo>
                <a:lnTo>
                  <a:pt x="352330" y="1500864"/>
                </a:lnTo>
                <a:lnTo>
                  <a:pt x="363769" y="1500864"/>
                </a:lnTo>
                <a:lnTo>
                  <a:pt x="375209" y="1500864"/>
                </a:lnTo>
                <a:lnTo>
                  <a:pt x="386648" y="1500864"/>
                </a:lnTo>
                <a:lnTo>
                  <a:pt x="398088" y="1500864"/>
                </a:lnTo>
                <a:lnTo>
                  <a:pt x="409527" y="1500864"/>
                </a:lnTo>
                <a:lnTo>
                  <a:pt x="420967" y="1500864"/>
                </a:lnTo>
                <a:lnTo>
                  <a:pt x="432406" y="1500864"/>
                </a:lnTo>
                <a:lnTo>
                  <a:pt x="443846" y="1500864"/>
                </a:lnTo>
                <a:lnTo>
                  <a:pt x="455285" y="1500864"/>
                </a:lnTo>
                <a:lnTo>
                  <a:pt x="466725" y="1500864"/>
                </a:lnTo>
                <a:lnTo>
                  <a:pt x="478165" y="1500864"/>
                </a:lnTo>
                <a:lnTo>
                  <a:pt x="489604" y="1500864"/>
                </a:lnTo>
                <a:lnTo>
                  <a:pt x="501044" y="1500864"/>
                </a:lnTo>
                <a:lnTo>
                  <a:pt x="512483" y="1500864"/>
                </a:lnTo>
                <a:lnTo>
                  <a:pt x="523923" y="1500864"/>
                </a:lnTo>
                <a:lnTo>
                  <a:pt x="535362" y="1500864"/>
                </a:lnTo>
                <a:lnTo>
                  <a:pt x="546802" y="1500864"/>
                </a:lnTo>
                <a:lnTo>
                  <a:pt x="558241" y="1500864"/>
                </a:lnTo>
                <a:lnTo>
                  <a:pt x="569681" y="1500864"/>
                </a:lnTo>
                <a:lnTo>
                  <a:pt x="581120" y="1500864"/>
                </a:lnTo>
                <a:lnTo>
                  <a:pt x="592560" y="1500864"/>
                </a:lnTo>
                <a:lnTo>
                  <a:pt x="603999" y="1500864"/>
                </a:lnTo>
                <a:lnTo>
                  <a:pt x="615439" y="1500864"/>
                </a:lnTo>
                <a:lnTo>
                  <a:pt x="626878" y="1500864"/>
                </a:lnTo>
                <a:lnTo>
                  <a:pt x="638318" y="1500864"/>
                </a:lnTo>
                <a:lnTo>
                  <a:pt x="649757" y="1500864"/>
                </a:lnTo>
                <a:lnTo>
                  <a:pt x="661192" y="1500864"/>
                </a:lnTo>
                <a:lnTo>
                  <a:pt x="672632" y="1500864"/>
                </a:lnTo>
                <a:lnTo>
                  <a:pt x="684071" y="1500864"/>
                </a:lnTo>
                <a:lnTo>
                  <a:pt x="695511" y="1500864"/>
                </a:lnTo>
                <a:lnTo>
                  <a:pt x="706950" y="1500864"/>
                </a:lnTo>
                <a:lnTo>
                  <a:pt x="718390" y="1500864"/>
                </a:lnTo>
                <a:lnTo>
                  <a:pt x="729829" y="1500864"/>
                </a:lnTo>
                <a:lnTo>
                  <a:pt x="741269" y="1500864"/>
                </a:lnTo>
                <a:lnTo>
                  <a:pt x="752708" y="1500864"/>
                </a:lnTo>
                <a:lnTo>
                  <a:pt x="764148" y="1500864"/>
                </a:lnTo>
                <a:lnTo>
                  <a:pt x="775587" y="1500864"/>
                </a:lnTo>
                <a:lnTo>
                  <a:pt x="787027" y="1500864"/>
                </a:lnTo>
                <a:lnTo>
                  <a:pt x="798467" y="1500864"/>
                </a:lnTo>
                <a:lnTo>
                  <a:pt x="809906" y="1500864"/>
                </a:lnTo>
                <a:lnTo>
                  <a:pt x="821346" y="1500864"/>
                </a:lnTo>
                <a:lnTo>
                  <a:pt x="832785" y="1500864"/>
                </a:lnTo>
                <a:lnTo>
                  <a:pt x="844225" y="1500864"/>
                </a:lnTo>
                <a:lnTo>
                  <a:pt x="855664" y="1500864"/>
                </a:lnTo>
                <a:lnTo>
                  <a:pt x="867104" y="1500864"/>
                </a:lnTo>
                <a:lnTo>
                  <a:pt x="878543" y="1500864"/>
                </a:lnTo>
                <a:lnTo>
                  <a:pt x="889983" y="1500864"/>
                </a:lnTo>
                <a:lnTo>
                  <a:pt x="901422" y="1500864"/>
                </a:lnTo>
                <a:lnTo>
                  <a:pt x="912862" y="1500864"/>
                </a:lnTo>
                <a:lnTo>
                  <a:pt x="924301" y="1500864"/>
                </a:lnTo>
                <a:lnTo>
                  <a:pt x="935741" y="1500864"/>
                </a:lnTo>
                <a:lnTo>
                  <a:pt x="947180" y="1500864"/>
                </a:lnTo>
                <a:lnTo>
                  <a:pt x="958620" y="1500864"/>
                </a:lnTo>
                <a:lnTo>
                  <a:pt x="970059" y="1500864"/>
                </a:lnTo>
                <a:lnTo>
                  <a:pt x="981499" y="1500864"/>
                </a:lnTo>
                <a:lnTo>
                  <a:pt x="992938" y="1500864"/>
                </a:lnTo>
                <a:lnTo>
                  <a:pt x="1004378" y="1500864"/>
                </a:lnTo>
                <a:lnTo>
                  <a:pt x="1015818" y="1500864"/>
                </a:lnTo>
                <a:lnTo>
                  <a:pt x="1027257" y="1500864"/>
                </a:lnTo>
                <a:lnTo>
                  <a:pt x="1038697" y="1500864"/>
                </a:lnTo>
                <a:lnTo>
                  <a:pt x="1050136" y="1500864"/>
                </a:lnTo>
                <a:lnTo>
                  <a:pt x="1061576" y="1500864"/>
                </a:lnTo>
                <a:lnTo>
                  <a:pt x="1073015" y="1500864"/>
                </a:lnTo>
                <a:lnTo>
                  <a:pt x="1084455" y="1500864"/>
                </a:lnTo>
                <a:lnTo>
                  <a:pt x="1095894" y="1500864"/>
                </a:lnTo>
                <a:lnTo>
                  <a:pt x="1107334" y="1500864"/>
                </a:lnTo>
                <a:lnTo>
                  <a:pt x="1118773" y="1500864"/>
                </a:lnTo>
                <a:lnTo>
                  <a:pt x="1130213" y="1500864"/>
                </a:lnTo>
                <a:lnTo>
                  <a:pt x="1141652" y="1500864"/>
                </a:lnTo>
                <a:lnTo>
                  <a:pt x="1153092" y="1500864"/>
                </a:lnTo>
                <a:lnTo>
                  <a:pt x="1164531" y="1500864"/>
                </a:lnTo>
                <a:lnTo>
                  <a:pt x="1175971" y="1500864"/>
                </a:lnTo>
                <a:lnTo>
                  <a:pt x="1187406" y="1500864"/>
                </a:lnTo>
                <a:lnTo>
                  <a:pt x="1198845" y="1500864"/>
                </a:lnTo>
                <a:lnTo>
                  <a:pt x="1210285" y="1500864"/>
                </a:lnTo>
                <a:lnTo>
                  <a:pt x="1221724" y="1500864"/>
                </a:lnTo>
                <a:lnTo>
                  <a:pt x="1233164" y="1500864"/>
                </a:lnTo>
                <a:lnTo>
                  <a:pt x="1244603" y="1500864"/>
                </a:lnTo>
                <a:lnTo>
                  <a:pt x="1256043" y="1500864"/>
                </a:lnTo>
                <a:lnTo>
                  <a:pt x="1267482" y="1500864"/>
                </a:lnTo>
                <a:lnTo>
                  <a:pt x="1278922" y="1500864"/>
                </a:lnTo>
                <a:lnTo>
                  <a:pt x="1290361" y="1500864"/>
                </a:lnTo>
                <a:lnTo>
                  <a:pt x="1301801" y="1500864"/>
                </a:lnTo>
                <a:lnTo>
                  <a:pt x="1313240" y="1500864"/>
                </a:lnTo>
                <a:lnTo>
                  <a:pt x="1324680" y="1500864"/>
                </a:lnTo>
                <a:lnTo>
                  <a:pt x="1336120" y="1500864"/>
                </a:lnTo>
                <a:lnTo>
                  <a:pt x="1347559" y="1500864"/>
                </a:lnTo>
                <a:lnTo>
                  <a:pt x="1358999" y="1500864"/>
                </a:lnTo>
                <a:lnTo>
                  <a:pt x="1370438" y="1500864"/>
                </a:lnTo>
                <a:lnTo>
                  <a:pt x="1381878" y="1500864"/>
                </a:lnTo>
                <a:lnTo>
                  <a:pt x="1393317" y="1500864"/>
                </a:lnTo>
                <a:lnTo>
                  <a:pt x="1404757" y="1500864"/>
                </a:lnTo>
                <a:lnTo>
                  <a:pt x="1416196" y="1500864"/>
                </a:lnTo>
                <a:lnTo>
                  <a:pt x="1427636" y="1500864"/>
                </a:lnTo>
                <a:lnTo>
                  <a:pt x="1439075" y="1500864"/>
                </a:lnTo>
                <a:lnTo>
                  <a:pt x="1450515" y="1500864"/>
                </a:lnTo>
                <a:lnTo>
                  <a:pt x="1461954" y="1500864"/>
                </a:lnTo>
                <a:lnTo>
                  <a:pt x="1473394" y="1500864"/>
                </a:lnTo>
                <a:lnTo>
                  <a:pt x="1484833" y="1500864"/>
                </a:lnTo>
                <a:lnTo>
                  <a:pt x="1496273" y="1500864"/>
                </a:lnTo>
                <a:lnTo>
                  <a:pt x="1507712" y="1500864"/>
                </a:lnTo>
                <a:lnTo>
                  <a:pt x="1519152" y="1500864"/>
                </a:lnTo>
                <a:lnTo>
                  <a:pt x="1530591" y="1500864"/>
                </a:lnTo>
                <a:lnTo>
                  <a:pt x="1542031" y="1500864"/>
                </a:lnTo>
                <a:lnTo>
                  <a:pt x="1553471" y="1500864"/>
                </a:lnTo>
                <a:lnTo>
                  <a:pt x="1564910" y="1500864"/>
                </a:lnTo>
                <a:lnTo>
                  <a:pt x="1576349" y="1500864"/>
                </a:lnTo>
                <a:lnTo>
                  <a:pt x="1587789" y="1500864"/>
                </a:lnTo>
                <a:lnTo>
                  <a:pt x="1599229" y="1500864"/>
                </a:lnTo>
                <a:lnTo>
                  <a:pt x="1610668" y="1500864"/>
                </a:lnTo>
                <a:lnTo>
                  <a:pt x="1622107" y="1500864"/>
                </a:lnTo>
                <a:lnTo>
                  <a:pt x="1633547" y="1500864"/>
                </a:lnTo>
                <a:lnTo>
                  <a:pt x="1644987" y="1500864"/>
                </a:lnTo>
                <a:lnTo>
                  <a:pt x="1656426" y="1500864"/>
                </a:lnTo>
                <a:lnTo>
                  <a:pt x="1667866" y="1500864"/>
                </a:lnTo>
                <a:lnTo>
                  <a:pt x="1679305" y="1500864"/>
                </a:lnTo>
                <a:lnTo>
                  <a:pt x="1690745" y="1500864"/>
                </a:lnTo>
                <a:lnTo>
                  <a:pt x="1702184" y="1500864"/>
                </a:lnTo>
                <a:lnTo>
                  <a:pt x="1713619" y="1500864"/>
                </a:lnTo>
                <a:lnTo>
                  <a:pt x="1725063" y="1500864"/>
                </a:lnTo>
                <a:lnTo>
                  <a:pt x="1736498" y="1500864"/>
                </a:lnTo>
                <a:lnTo>
                  <a:pt x="1747938" y="1500864"/>
                </a:lnTo>
                <a:lnTo>
                  <a:pt x="1759377" y="1500864"/>
                </a:lnTo>
                <a:lnTo>
                  <a:pt x="1770817" y="1500864"/>
                </a:lnTo>
                <a:lnTo>
                  <a:pt x="1782256" y="1500864"/>
                </a:lnTo>
                <a:lnTo>
                  <a:pt x="1793696" y="1500864"/>
                </a:lnTo>
                <a:lnTo>
                  <a:pt x="1805135" y="1500864"/>
                </a:lnTo>
                <a:lnTo>
                  <a:pt x="1816575" y="1500864"/>
                </a:lnTo>
                <a:lnTo>
                  <a:pt x="1828014" y="1500864"/>
                </a:lnTo>
                <a:lnTo>
                  <a:pt x="1839454" y="1500864"/>
                </a:lnTo>
                <a:lnTo>
                  <a:pt x="1850893" y="1500864"/>
                </a:lnTo>
                <a:lnTo>
                  <a:pt x="1862333" y="1500864"/>
                </a:lnTo>
                <a:lnTo>
                  <a:pt x="1873772" y="1500864"/>
                </a:lnTo>
                <a:lnTo>
                  <a:pt x="1885212" y="1500864"/>
                </a:lnTo>
                <a:lnTo>
                  <a:pt x="1896651" y="1500864"/>
                </a:lnTo>
                <a:lnTo>
                  <a:pt x="1908091" y="1500864"/>
                </a:lnTo>
                <a:lnTo>
                  <a:pt x="1919531" y="1500864"/>
                </a:lnTo>
                <a:lnTo>
                  <a:pt x="1930970" y="1500864"/>
                </a:lnTo>
                <a:lnTo>
                  <a:pt x="1942409" y="1500864"/>
                </a:lnTo>
                <a:lnTo>
                  <a:pt x="1953849" y="1500864"/>
                </a:lnTo>
                <a:lnTo>
                  <a:pt x="1965289" y="1500864"/>
                </a:lnTo>
                <a:lnTo>
                  <a:pt x="1976728" y="1500864"/>
                </a:lnTo>
                <a:lnTo>
                  <a:pt x="1988168" y="1500864"/>
                </a:lnTo>
                <a:lnTo>
                  <a:pt x="1999607" y="1500864"/>
                </a:lnTo>
                <a:lnTo>
                  <a:pt x="2011047" y="1500864"/>
                </a:lnTo>
                <a:lnTo>
                  <a:pt x="2022486" y="1500864"/>
                </a:lnTo>
                <a:lnTo>
                  <a:pt x="2033926" y="1500864"/>
                </a:lnTo>
                <a:lnTo>
                  <a:pt x="2045365" y="1500864"/>
                </a:lnTo>
                <a:lnTo>
                  <a:pt x="2056805" y="1500864"/>
                </a:lnTo>
                <a:lnTo>
                  <a:pt x="2068244" y="1500864"/>
                </a:lnTo>
                <a:lnTo>
                  <a:pt x="2079684" y="1500864"/>
                </a:lnTo>
                <a:lnTo>
                  <a:pt x="2091123" y="1500864"/>
                </a:lnTo>
                <a:lnTo>
                  <a:pt x="2102563" y="1500864"/>
                </a:lnTo>
                <a:lnTo>
                  <a:pt x="2114002" y="1500864"/>
                </a:lnTo>
                <a:lnTo>
                  <a:pt x="2125442" y="1500864"/>
                </a:lnTo>
                <a:lnTo>
                  <a:pt x="2136882" y="1500864"/>
                </a:lnTo>
                <a:lnTo>
                  <a:pt x="2148321" y="1500864"/>
                </a:lnTo>
                <a:lnTo>
                  <a:pt x="2159760" y="1500864"/>
                </a:lnTo>
                <a:lnTo>
                  <a:pt x="2171200" y="1500864"/>
                </a:lnTo>
                <a:lnTo>
                  <a:pt x="2182640" y="1500864"/>
                </a:lnTo>
                <a:lnTo>
                  <a:pt x="2194079" y="1500864"/>
                </a:lnTo>
                <a:lnTo>
                  <a:pt x="2205519" y="1500864"/>
                </a:lnTo>
                <a:lnTo>
                  <a:pt x="2216958" y="1500864"/>
                </a:lnTo>
                <a:lnTo>
                  <a:pt x="2228393" y="1500864"/>
                </a:lnTo>
                <a:lnTo>
                  <a:pt x="2239837" y="1500864"/>
                </a:lnTo>
                <a:lnTo>
                  <a:pt x="2251272" y="1500864"/>
                </a:lnTo>
                <a:lnTo>
                  <a:pt x="2262716" y="1500864"/>
                </a:lnTo>
                <a:lnTo>
                  <a:pt x="2274151" y="1500864"/>
                </a:lnTo>
                <a:lnTo>
                  <a:pt x="2285591" y="1500864"/>
                </a:lnTo>
                <a:lnTo>
                  <a:pt x="2297030" y="1500864"/>
                </a:lnTo>
                <a:lnTo>
                  <a:pt x="2308470" y="1500864"/>
                </a:lnTo>
                <a:lnTo>
                  <a:pt x="2319909" y="1500864"/>
                </a:lnTo>
                <a:lnTo>
                  <a:pt x="2331349" y="1500864"/>
                </a:lnTo>
                <a:lnTo>
                  <a:pt x="2342788" y="1500864"/>
                </a:lnTo>
                <a:lnTo>
                  <a:pt x="2354228" y="1500864"/>
                </a:lnTo>
                <a:lnTo>
                  <a:pt x="2365667" y="1500864"/>
                </a:lnTo>
                <a:lnTo>
                  <a:pt x="2377107" y="1500864"/>
                </a:lnTo>
                <a:lnTo>
                  <a:pt x="2388546" y="1500864"/>
                </a:lnTo>
                <a:lnTo>
                  <a:pt x="2399986" y="1500864"/>
                </a:lnTo>
                <a:lnTo>
                  <a:pt x="2411425" y="1500864"/>
                </a:lnTo>
                <a:lnTo>
                  <a:pt x="2422865" y="1500864"/>
                </a:lnTo>
                <a:lnTo>
                  <a:pt x="2434304" y="1500864"/>
                </a:lnTo>
                <a:lnTo>
                  <a:pt x="2445744" y="1500864"/>
                </a:lnTo>
                <a:lnTo>
                  <a:pt x="2457184" y="1500864"/>
                </a:lnTo>
                <a:lnTo>
                  <a:pt x="2468623" y="1500864"/>
                </a:lnTo>
                <a:lnTo>
                  <a:pt x="2480062" y="1500864"/>
                </a:lnTo>
                <a:lnTo>
                  <a:pt x="2491502" y="1500864"/>
                </a:lnTo>
                <a:lnTo>
                  <a:pt x="2502942" y="1500864"/>
                </a:lnTo>
                <a:lnTo>
                  <a:pt x="2514381" y="1500864"/>
                </a:lnTo>
                <a:lnTo>
                  <a:pt x="2525821" y="1500864"/>
                </a:lnTo>
                <a:lnTo>
                  <a:pt x="2537260" y="1500864"/>
                </a:lnTo>
                <a:lnTo>
                  <a:pt x="2548700" y="1500864"/>
                </a:lnTo>
                <a:lnTo>
                  <a:pt x="2560139" y="1500864"/>
                </a:lnTo>
                <a:lnTo>
                  <a:pt x="2571579" y="1500864"/>
                </a:lnTo>
                <a:lnTo>
                  <a:pt x="2583018" y="1500864"/>
                </a:lnTo>
                <a:lnTo>
                  <a:pt x="2594458" y="1500864"/>
                </a:lnTo>
                <a:lnTo>
                  <a:pt x="2605897" y="1500864"/>
                </a:lnTo>
                <a:lnTo>
                  <a:pt x="2617337" y="1500864"/>
                </a:lnTo>
                <a:lnTo>
                  <a:pt x="2628776" y="1500864"/>
                </a:lnTo>
                <a:lnTo>
                  <a:pt x="2640216" y="1500864"/>
                </a:lnTo>
                <a:lnTo>
                  <a:pt x="2651655" y="1500864"/>
                </a:lnTo>
                <a:lnTo>
                  <a:pt x="2663095" y="1500864"/>
                </a:lnTo>
                <a:lnTo>
                  <a:pt x="2674535" y="1500864"/>
                </a:lnTo>
                <a:lnTo>
                  <a:pt x="2685974" y="1500864"/>
                </a:lnTo>
                <a:lnTo>
                  <a:pt x="2697413" y="1500864"/>
                </a:lnTo>
                <a:lnTo>
                  <a:pt x="2708853" y="1500864"/>
                </a:lnTo>
                <a:lnTo>
                  <a:pt x="2720293" y="1500864"/>
                </a:lnTo>
                <a:lnTo>
                  <a:pt x="2731727" y="1500864"/>
                </a:lnTo>
                <a:lnTo>
                  <a:pt x="2743172" y="1500864"/>
                </a:lnTo>
                <a:lnTo>
                  <a:pt x="2754611" y="1500864"/>
                </a:lnTo>
                <a:lnTo>
                  <a:pt x="2766046" y="1500864"/>
                </a:lnTo>
                <a:lnTo>
                  <a:pt x="2777490" y="1500864"/>
                </a:lnTo>
                <a:lnTo>
                  <a:pt x="2788925" y="1500864"/>
                </a:lnTo>
                <a:lnTo>
                  <a:pt x="2800364" y="1500864"/>
                </a:lnTo>
                <a:lnTo>
                  <a:pt x="2811804" y="1500864"/>
                </a:lnTo>
                <a:lnTo>
                  <a:pt x="2823243" y="1500864"/>
                </a:lnTo>
                <a:lnTo>
                  <a:pt x="2834683" y="1500864"/>
                </a:lnTo>
                <a:lnTo>
                  <a:pt x="2846123" y="1500864"/>
                </a:lnTo>
                <a:lnTo>
                  <a:pt x="2857562" y="1500864"/>
                </a:lnTo>
                <a:lnTo>
                  <a:pt x="2869001" y="1500864"/>
                </a:lnTo>
                <a:lnTo>
                  <a:pt x="2880441" y="1500864"/>
                </a:lnTo>
                <a:lnTo>
                  <a:pt x="2891881" y="1500864"/>
                </a:lnTo>
                <a:lnTo>
                  <a:pt x="2903320" y="1500864"/>
                </a:lnTo>
                <a:lnTo>
                  <a:pt x="2914760" y="1500864"/>
                </a:lnTo>
                <a:lnTo>
                  <a:pt x="2926199" y="1500864"/>
                </a:lnTo>
                <a:lnTo>
                  <a:pt x="2937639" y="1500864"/>
                </a:lnTo>
                <a:lnTo>
                  <a:pt x="2949078" y="1500864"/>
                </a:lnTo>
                <a:lnTo>
                  <a:pt x="2960518" y="1500864"/>
                </a:lnTo>
                <a:lnTo>
                  <a:pt x="2971957" y="1500864"/>
                </a:lnTo>
                <a:lnTo>
                  <a:pt x="2983397" y="1500864"/>
                </a:lnTo>
                <a:lnTo>
                  <a:pt x="2994837" y="1500864"/>
                </a:lnTo>
                <a:lnTo>
                  <a:pt x="3006276" y="1500864"/>
                </a:lnTo>
                <a:lnTo>
                  <a:pt x="3017715" y="1500864"/>
                </a:lnTo>
                <a:lnTo>
                  <a:pt x="3029155" y="1500864"/>
                </a:lnTo>
                <a:lnTo>
                  <a:pt x="3040594" y="1500864"/>
                </a:lnTo>
                <a:lnTo>
                  <a:pt x="3052034" y="1500864"/>
                </a:lnTo>
                <a:lnTo>
                  <a:pt x="3063474" y="1500864"/>
                </a:lnTo>
                <a:lnTo>
                  <a:pt x="3074913" y="1500864"/>
                </a:lnTo>
                <a:lnTo>
                  <a:pt x="3086352" y="1500864"/>
                </a:lnTo>
                <a:lnTo>
                  <a:pt x="3097792" y="1500864"/>
                </a:lnTo>
                <a:lnTo>
                  <a:pt x="3109232" y="1500864"/>
                </a:lnTo>
                <a:lnTo>
                  <a:pt x="3120671" y="1500864"/>
                </a:lnTo>
                <a:lnTo>
                  <a:pt x="3132111" y="1500864"/>
                </a:lnTo>
                <a:lnTo>
                  <a:pt x="3143550" y="1500864"/>
                </a:lnTo>
                <a:lnTo>
                  <a:pt x="3154990" y="1500864"/>
                </a:lnTo>
                <a:lnTo>
                  <a:pt x="3166429" y="1500864"/>
                </a:lnTo>
                <a:lnTo>
                  <a:pt x="3177869" y="1500864"/>
                </a:lnTo>
                <a:lnTo>
                  <a:pt x="3189308" y="1500864"/>
                </a:lnTo>
                <a:lnTo>
                  <a:pt x="3200748" y="1500864"/>
                </a:lnTo>
                <a:lnTo>
                  <a:pt x="3212187" y="1500864"/>
                </a:lnTo>
                <a:lnTo>
                  <a:pt x="3223627" y="1500864"/>
                </a:lnTo>
                <a:lnTo>
                  <a:pt x="3235066" y="1500864"/>
                </a:lnTo>
                <a:lnTo>
                  <a:pt x="3246501" y="1500864"/>
                </a:lnTo>
                <a:lnTo>
                  <a:pt x="3257945" y="1500864"/>
                </a:lnTo>
                <a:lnTo>
                  <a:pt x="3269385" y="1500864"/>
                </a:lnTo>
                <a:lnTo>
                  <a:pt x="3280825" y="1500864"/>
                </a:lnTo>
                <a:lnTo>
                  <a:pt x="3292264" y="1500864"/>
                </a:lnTo>
                <a:lnTo>
                  <a:pt x="3303699" y="1500864"/>
                </a:lnTo>
                <a:lnTo>
                  <a:pt x="3315143" y="1500864"/>
                </a:lnTo>
                <a:lnTo>
                  <a:pt x="3326578" y="1500864"/>
                </a:lnTo>
                <a:lnTo>
                  <a:pt x="3338017" y="1500864"/>
                </a:lnTo>
                <a:lnTo>
                  <a:pt x="3349457" y="1500864"/>
                </a:lnTo>
                <a:lnTo>
                  <a:pt x="3360896" y="1500864"/>
                </a:lnTo>
                <a:lnTo>
                  <a:pt x="3372336" y="1500864"/>
                </a:lnTo>
                <a:lnTo>
                  <a:pt x="3383776" y="1500864"/>
                </a:lnTo>
                <a:lnTo>
                  <a:pt x="3395215" y="1500864"/>
                </a:lnTo>
                <a:lnTo>
                  <a:pt x="3406654" y="1500864"/>
                </a:lnTo>
                <a:lnTo>
                  <a:pt x="3418094" y="1500864"/>
                </a:lnTo>
                <a:lnTo>
                  <a:pt x="3429534" y="1500864"/>
                </a:lnTo>
                <a:lnTo>
                  <a:pt x="3440973" y="1500864"/>
                </a:lnTo>
                <a:lnTo>
                  <a:pt x="3452413" y="1500864"/>
                </a:lnTo>
                <a:lnTo>
                  <a:pt x="3463852" y="1500864"/>
                </a:lnTo>
                <a:lnTo>
                  <a:pt x="3475292" y="1500864"/>
                </a:lnTo>
                <a:lnTo>
                  <a:pt x="3486731" y="1500864"/>
                </a:lnTo>
                <a:lnTo>
                  <a:pt x="3498171" y="1500864"/>
                </a:lnTo>
                <a:lnTo>
                  <a:pt x="3509610" y="1500864"/>
                </a:lnTo>
                <a:lnTo>
                  <a:pt x="3521050" y="1500864"/>
                </a:lnTo>
                <a:lnTo>
                  <a:pt x="3532489" y="1500864"/>
                </a:lnTo>
                <a:lnTo>
                  <a:pt x="3543929" y="1500864"/>
                </a:lnTo>
                <a:lnTo>
                  <a:pt x="3555368" y="1500864"/>
                </a:lnTo>
                <a:lnTo>
                  <a:pt x="3566808" y="1500864"/>
                </a:lnTo>
                <a:lnTo>
                  <a:pt x="3578247" y="1500864"/>
                </a:lnTo>
                <a:lnTo>
                  <a:pt x="3589687" y="1500864"/>
                </a:lnTo>
                <a:lnTo>
                  <a:pt x="3601127" y="1500864"/>
                </a:lnTo>
                <a:lnTo>
                  <a:pt x="3612566" y="1500864"/>
                </a:lnTo>
                <a:lnTo>
                  <a:pt x="3624005" y="1500864"/>
                </a:lnTo>
                <a:lnTo>
                  <a:pt x="3635445" y="1500864"/>
                </a:lnTo>
                <a:lnTo>
                  <a:pt x="3646885" y="1500864"/>
                </a:lnTo>
                <a:lnTo>
                  <a:pt x="3658324" y="1500864"/>
                </a:lnTo>
                <a:lnTo>
                  <a:pt x="3669764" y="1500864"/>
                </a:lnTo>
                <a:lnTo>
                  <a:pt x="3681203" y="1500864"/>
                </a:lnTo>
                <a:lnTo>
                  <a:pt x="3692643" y="1500864"/>
                </a:lnTo>
                <a:lnTo>
                  <a:pt x="3704082" y="1500864"/>
                </a:lnTo>
                <a:lnTo>
                  <a:pt x="3715522" y="1500864"/>
                </a:lnTo>
                <a:lnTo>
                  <a:pt x="3726961" y="1500864"/>
                </a:lnTo>
                <a:lnTo>
                  <a:pt x="3738401" y="1500864"/>
                </a:lnTo>
                <a:lnTo>
                  <a:pt x="3749840" y="1500864"/>
                </a:lnTo>
                <a:lnTo>
                  <a:pt x="3761280" y="1500864"/>
                </a:lnTo>
                <a:lnTo>
                  <a:pt x="3772719" y="1500864"/>
                </a:lnTo>
                <a:lnTo>
                  <a:pt x="3784154" y="1500864"/>
                </a:lnTo>
                <a:lnTo>
                  <a:pt x="3795598" y="1500864"/>
                </a:lnTo>
                <a:lnTo>
                  <a:pt x="3807033" y="1500864"/>
                </a:lnTo>
                <a:lnTo>
                  <a:pt x="3818473" y="1500864"/>
                </a:lnTo>
                <a:lnTo>
                  <a:pt x="3829917" y="1500864"/>
                </a:lnTo>
                <a:lnTo>
                  <a:pt x="3841352" y="1500864"/>
                </a:lnTo>
                <a:lnTo>
                  <a:pt x="3852791" y="1500864"/>
                </a:lnTo>
                <a:lnTo>
                  <a:pt x="3864231" y="1500864"/>
                </a:lnTo>
                <a:lnTo>
                  <a:pt x="3875670" y="1500864"/>
                </a:lnTo>
                <a:lnTo>
                  <a:pt x="3887110" y="1500864"/>
                </a:lnTo>
                <a:lnTo>
                  <a:pt x="3898549" y="1500864"/>
                </a:lnTo>
                <a:lnTo>
                  <a:pt x="3909989" y="1500864"/>
                </a:lnTo>
                <a:lnTo>
                  <a:pt x="3921447" y="1500864"/>
                </a:lnTo>
                <a:lnTo>
                  <a:pt x="3932878" y="1500864"/>
                </a:lnTo>
                <a:lnTo>
                  <a:pt x="3944307" y="1500864"/>
                </a:lnTo>
                <a:lnTo>
                  <a:pt x="3955737" y="1500864"/>
                </a:lnTo>
                <a:lnTo>
                  <a:pt x="3967167" y="1500864"/>
                </a:lnTo>
                <a:lnTo>
                  <a:pt x="3978645" y="1500864"/>
                </a:lnTo>
                <a:lnTo>
                  <a:pt x="3990075" y="1500864"/>
                </a:lnTo>
                <a:lnTo>
                  <a:pt x="4001505" y="1500864"/>
                </a:lnTo>
                <a:lnTo>
                  <a:pt x="4012935" y="1500864"/>
                </a:lnTo>
                <a:lnTo>
                  <a:pt x="4024365" y="1500864"/>
                </a:lnTo>
                <a:lnTo>
                  <a:pt x="4035843" y="1500864"/>
                </a:lnTo>
                <a:lnTo>
                  <a:pt x="4047273" y="1500864"/>
                </a:lnTo>
                <a:lnTo>
                  <a:pt x="4058702" y="1500864"/>
                </a:lnTo>
                <a:lnTo>
                  <a:pt x="4070133" y="1500864"/>
                </a:lnTo>
                <a:lnTo>
                  <a:pt x="4081563" y="1500864"/>
                </a:lnTo>
                <a:lnTo>
                  <a:pt x="4093040" y="1500864"/>
                </a:lnTo>
                <a:lnTo>
                  <a:pt x="4104471" y="1500864"/>
                </a:lnTo>
                <a:lnTo>
                  <a:pt x="4115900" y="1500864"/>
                </a:lnTo>
                <a:lnTo>
                  <a:pt x="4127330" y="1500864"/>
                </a:lnTo>
                <a:lnTo>
                  <a:pt x="4138760" y="1500864"/>
                </a:lnTo>
                <a:lnTo>
                  <a:pt x="4150238" y="1500864"/>
                </a:lnTo>
                <a:lnTo>
                  <a:pt x="4161668" y="1500864"/>
                </a:lnTo>
                <a:lnTo>
                  <a:pt x="4173098" y="1500864"/>
                </a:lnTo>
                <a:lnTo>
                  <a:pt x="4184528" y="1500864"/>
                </a:lnTo>
                <a:lnTo>
                  <a:pt x="4195958" y="1500864"/>
                </a:lnTo>
                <a:lnTo>
                  <a:pt x="4207436" y="1500864"/>
                </a:lnTo>
                <a:lnTo>
                  <a:pt x="4218865" y="1500864"/>
                </a:lnTo>
                <a:lnTo>
                  <a:pt x="4230296" y="1500864"/>
                </a:lnTo>
                <a:lnTo>
                  <a:pt x="4241726" y="1500864"/>
                </a:lnTo>
                <a:lnTo>
                  <a:pt x="4253156" y="1500864"/>
                </a:lnTo>
                <a:lnTo>
                  <a:pt x="4264634" y="1500864"/>
                </a:lnTo>
                <a:lnTo>
                  <a:pt x="4276063" y="1500864"/>
                </a:lnTo>
                <a:lnTo>
                  <a:pt x="4287493" y="1500864"/>
                </a:lnTo>
                <a:lnTo>
                  <a:pt x="4298923" y="1500864"/>
                </a:lnTo>
                <a:lnTo>
                  <a:pt x="4310353" y="1500864"/>
                </a:lnTo>
                <a:lnTo>
                  <a:pt x="4321831" y="1500864"/>
                </a:lnTo>
                <a:lnTo>
                  <a:pt x="4333261" y="1500864"/>
                </a:lnTo>
                <a:lnTo>
                  <a:pt x="4344691" y="1500864"/>
                </a:lnTo>
                <a:lnTo>
                  <a:pt x="4356121" y="1500864"/>
                </a:lnTo>
                <a:lnTo>
                  <a:pt x="4367551" y="1500864"/>
                </a:lnTo>
                <a:lnTo>
                  <a:pt x="4379028" y="1500864"/>
                </a:lnTo>
                <a:lnTo>
                  <a:pt x="4390458" y="1500864"/>
                </a:lnTo>
                <a:lnTo>
                  <a:pt x="4401889" y="1500864"/>
                </a:lnTo>
                <a:lnTo>
                  <a:pt x="4413319" y="1500864"/>
                </a:lnTo>
                <a:lnTo>
                  <a:pt x="4424749" y="1500864"/>
                </a:lnTo>
                <a:lnTo>
                  <a:pt x="4436226" y="1500864"/>
                </a:lnTo>
                <a:lnTo>
                  <a:pt x="4447656" y="1500864"/>
                </a:lnTo>
                <a:lnTo>
                  <a:pt x="4459086" y="1500864"/>
                </a:lnTo>
                <a:lnTo>
                  <a:pt x="4470516" y="1500864"/>
                </a:lnTo>
                <a:lnTo>
                  <a:pt x="4481946" y="1500864"/>
                </a:lnTo>
                <a:lnTo>
                  <a:pt x="4493424" y="1500864"/>
                </a:lnTo>
                <a:lnTo>
                  <a:pt x="4504854" y="1500864"/>
                </a:lnTo>
                <a:lnTo>
                  <a:pt x="4516284" y="1500864"/>
                </a:lnTo>
                <a:lnTo>
                  <a:pt x="4527714" y="1500864"/>
                </a:lnTo>
                <a:lnTo>
                  <a:pt x="4539144" y="1500864"/>
                </a:lnTo>
                <a:lnTo>
                  <a:pt x="4550621" y="1500864"/>
                </a:lnTo>
                <a:lnTo>
                  <a:pt x="4562051" y="1500864"/>
                </a:lnTo>
                <a:lnTo>
                  <a:pt x="4573482" y="1500864"/>
                </a:lnTo>
                <a:lnTo>
                  <a:pt x="4584912" y="1500864"/>
                </a:lnTo>
                <a:lnTo>
                  <a:pt x="4596341" y="1500864"/>
                </a:lnTo>
                <a:lnTo>
                  <a:pt x="4607771" y="1500864"/>
                </a:lnTo>
                <a:lnTo>
                  <a:pt x="4619249" y="1500864"/>
                </a:lnTo>
                <a:lnTo>
                  <a:pt x="4630679" y="1500864"/>
                </a:lnTo>
                <a:lnTo>
                  <a:pt x="4642109" y="1500864"/>
                </a:lnTo>
                <a:lnTo>
                  <a:pt x="4653539" y="1500864"/>
                </a:lnTo>
                <a:lnTo>
                  <a:pt x="4664969" y="1500864"/>
                </a:lnTo>
                <a:lnTo>
                  <a:pt x="4676447" y="1500864"/>
                </a:lnTo>
                <a:lnTo>
                  <a:pt x="4687877" y="1500864"/>
                </a:lnTo>
                <a:lnTo>
                  <a:pt x="4699306" y="1500864"/>
                </a:lnTo>
                <a:lnTo>
                  <a:pt x="4710737" y="1500864"/>
                </a:lnTo>
                <a:lnTo>
                  <a:pt x="4722167" y="1500864"/>
                </a:lnTo>
                <a:lnTo>
                  <a:pt x="4733644" y="1500864"/>
                </a:lnTo>
                <a:lnTo>
                  <a:pt x="4745075" y="1500864"/>
                </a:lnTo>
                <a:lnTo>
                  <a:pt x="4756504" y="1500864"/>
                </a:lnTo>
                <a:lnTo>
                  <a:pt x="4767934" y="1500864"/>
                </a:lnTo>
                <a:lnTo>
                  <a:pt x="4779364" y="1500864"/>
                </a:lnTo>
                <a:lnTo>
                  <a:pt x="4790842" y="1500864"/>
                </a:lnTo>
                <a:lnTo>
                  <a:pt x="4802272" y="1500864"/>
                </a:lnTo>
                <a:lnTo>
                  <a:pt x="4813702" y="1500864"/>
                </a:lnTo>
                <a:lnTo>
                  <a:pt x="4825132" y="1500864"/>
                </a:lnTo>
                <a:lnTo>
                  <a:pt x="4836562" y="1500864"/>
                </a:lnTo>
                <a:lnTo>
                  <a:pt x="4848040" y="1500864"/>
                </a:lnTo>
                <a:lnTo>
                  <a:pt x="4859469" y="1500864"/>
                </a:lnTo>
                <a:lnTo>
                  <a:pt x="4870899" y="1500864"/>
                </a:lnTo>
                <a:lnTo>
                  <a:pt x="4882330" y="1500864"/>
                </a:lnTo>
                <a:lnTo>
                  <a:pt x="4893760" y="1500864"/>
                </a:lnTo>
                <a:lnTo>
                  <a:pt x="4905237" y="1500864"/>
                </a:lnTo>
                <a:lnTo>
                  <a:pt x="4916667" y="1500864"/>
                </a:lnTo>
                <a:lnTo>
                  <a:pt x="4928097" y="1500864"/>
                </a:lnTo>
                <a:lnTo>
                  <a:pt x="4939527" y="1500864"/>
                </a:lnTo>
                <a:lnTo>
                  <a:pt x="4950957" y="1500864"/>
                </a:lnTo>
                <a:lnTo>
                  <a:pt x="4962435" y="1500864"/>
                </a:lnTo>
                <a:lnTo>
                  <a:pt x="4973865" y="1500864"/>
                </a:lnTo>
                <a:lnTo>
                  <a:pt x="4985295" y="1500864"/>
                </a:lnTo>
                <a:lnTo>
                  <a:pt x="4996725" y="1500864"/>
                </a:lnTo>
                <a:lnTo>
                  <a:pt x="5008155" y="1500864"/>
                </a:lnTo>
                <a:lnTo>
                  <a:pt x="5019632" y="1500864"/>
                </a:lnTo>
                <a:lnTo>
                  <a:pt x="5031062" y="1500864"/>
                </a:lnTo>
                <a:lnTo>
                  <a:pt x="5042492" y="1500864"/>
                </a:lnTo>
                <a:lnTo>
                  <a:pt x="5053923" y="1500864"/>
                </a:lnTo>
                <a:lnTo>
                  <a:pt x="5065353" y="1500864"/>
                </a:lnTo>
                <a:lnTo>
                  <a:pt x="5076830" y="1500864"/>
                </a:lnTo>
                <a:lnTo>
                  <a:pt x="5088260" y="1500864"/>
                </a:lnTo>
                <a:lnTo>
                  <a:pt x="5099690" y="1500864"/>
                </a:lnTo>
                <a:lnTo>
                  <a:pt x="5111120" y="1500864"/>
                </a:lnTo>
                <a:lnTo>
                  <a:pt x="5122550" y="1500864"/>
                </a:lnTo>
                <a:lnTo>
                  <a:pt x="5134028" y="1500864"/>
                </a:lnTo>
                <a:lnTo>
                  <a:pt x="5145458" y="1500864"/>
                </a:lnTo>
                <a:lnTo>
                  <a:pt x="5156888" y="1500864"/>
                </a:lnTo>
                <a:lnTo>
                  <a:pt x="5168318" y="1500864"/>
                </a:lnTo>
                <a:lnTo>
                  <a:pt x="5179747" y="1500864"/>
                </a:lnTo>
                <a:lnTo>
                  <a:pt x="5191225" y="1500864"/>
                </a:lnTo>
                <a:lnTo>
                  <a:pt x="5202655" y="1500864"/>
                </a:lnTo>
                <a:lnTo>
                  <a:pt x="5214085" y="1500864"/>
                </a:lnTo>
                <a:lnTo>
                  <a:pt x="5225515" y="1500864"/>
                </a:lnTo>
                <a:lnTo>
                  <a:pt x="5236945" y="1500864"/>
                </a:lnTo>
                <a:lnTo>
                  <a:pt x="5248423" y="1500864"/>
                </a:lnTo>
                <a:lnTo>
                  <a:pt x="5259853" y="1500864"/>
                </a:lnTo>
                <a:lnTo>
                  <a:pt x="5271283" y="1500864"/>
                </a:lnTo>
                <a:lnTo>
                  <a:pt x="5282713" y="1500864"/>
                </a:lnTo>
                <a:lnTo>
                  <a:pt x="5294143" y="1500864"/>
                </a:lnTo>
                <a:lnTo>
                  <a:pt x="5305621" y="1500864"/>
                </a:lnTo>
                <a:lnTo>
                  <a:pt x="5317051" y="1500864"/>
                </a:lnTo>
                <a:lnTo>
                  <a:pt x="5328481" y="1500864"/>
                </a:lnTo>
                <a:lnTo>
                  <a:pt x="5339910" y="1500864"/>
                </a:lnTo>
                <a:lnTo>
                  <a:pt x="5351340" y="1500864"/>
                </a:lnTo>
                <a:lnTo>
                  <a:pt x="5362818" y="1500864"/>
                </a:lnTo>
                <a:lnTo>
                  <a:pt x="5374248" y="1500864"/>
                </a:lnTo>
                <a:lnTo>
                  <a:pt x="5385678" y="1500864"/>
                </a:lnTo>
                <a:lnTo>
                  <a:pt x="5397108" y="1500864"/>
                </a:lnTo>
                <a:lnTo>
                  <a:pt x="5408538" y="1500864"/>
                </a:lnTo>
                <a:lnTo>
                  <a:pt x="5420016" y="1500864"/>
                </a:lnTo>
                <a:lnTo>
                  <a:pt x="5431446" y="1500864"/>
                </a:lnTo>
                <a:lnTo>
                  <a:pt x="5442876" y="1500864"/>
                </a:lnTo>
                <a:lnTo>
                  <a:pt x="5454306" y="1500864"/>
                </a:lnTo>
                <a:lnTo>
                  <a:pt x="5465736" y="1500864"/>
                </a:lnTo>
                <a:lnTo>
                  <a:pt x="5477214" y="1500864"/>
                </a:lnTo>
                <a:lnTo>
                  <a:pt x="5488643" y="1500864"/>
                </a:lnTo>
                <a:lnTo>
                  <a:pt x="5500073" y="1500864"/>
                </a:lnTo>
                <a:lnTo>
                  <a:pt x="5511503" y="1500864"/>
                </a:lnTo>
                <a:lnTo>
                  <a:pt x="5522933" y="1500864"/>
                </a:lnTo>
                <a:lnTo>
                  <a:pt x="5534411" y="1500864"/>
                </a:lnTo>
                <a:lnTo>
                  <a:pt x="5545841" y="1500864"/>
                </a:lnTo>
                <a:lnTo>
                  <a:pt x="5557271" y="1500864"/>
                </a:lnTo>
                <a:lnTo>
                  <a:pt x="5568701" y="1500864"/>
                </a:lnTo>
                <a:lnTo>
                  <a:pt x="5580131" y="1500864"/>
                </a:lnTo>
                <a:lnTo>
                  <a:pt x="5591609" y="1500864"/>
                </a:lnTo>
                <a:lnTo>
                  <a:pt x="5603038" y="1500864"/>
                </a:lnTo>
                <a:lnTo>
                  <a:pt x="5614469" y="1500864"/>
                </a:lnTo>
                <a:lnTo>
                  <a:pt x="5625899" y="1500864"/>
                </a:lnTo>
                <a:lnTo>
                  <a:pt x="5637329" y="1500864"/>
                </a:lnTo>
                <a:lnTo>
                  <a:pt x="5648759" y="1500864"/>
                </a:lnTo>
                <a:lnTo>
                  <a:pt x="5660236" y="1500864"/>
                </a:lnTo>
                <a:lnTo>
                  <a:pt x="5671666" y="1500864"/>
                </a:lnTo>
                <a:lnTo>
                  <a:pt x="5683096" y="1500864"/>
                </a:lnTo>
                <a:lnTo>
                  <a:pt x="5694526" y="1500864"/>
                </a:lnTo>
                <a:lnTo>
                  <a:pt x="5705956" y="1500864"/>
                </a:lnTo>
                <a:lnTo>
                  <a:pt x="5717434" y="1500864"/>
                </a:lnTo>
                <a:lnTo>
                  <a:pt x="5728864" y="1500864"/>
                </a:lnTo>
                <a:lnTo>
                  <a:pt x="5740294" y="1500864"/>
                </a:lnTo>
                <a:lnTo>
                  <a:pt x="5751724" y="1500864"/>
                </a:lnTo>
                <a:lnTo>
                  <a:pt x="5763154" y="1500864"/>
                </a:lnTo>
                <a:lnTo>
                  <a:pt x="5774631" y="1500864"/>
                </a:lnTo>
                <a:lnTo>
                  <a:pt x="5786062" y="1500864"/>
                </a:lnTo>
                <a:lnTo>
                  <a:pt x="5797492" y="1500864"/>
                </a:lnTo>
                <a:lnTo>
                  <a:pt x="5808921" y="1500864"/>
                </a:lnTo>
                <a:lnTo>
                  <a:pt x="5820351" y="1500864"/>
                </a:lnTo>
                <a:lnTo>
                  <a:pt x="5831829" y="1500864"/>
                </a:lnTo>
                <a:lnTo>
                  <a:pt x="5843259" y="1500864"/>
                </a:lnTo>
                <a:lnTo>
                  <a:pt x="5854689" y="1500864"/>
                </a:lnTo>
                <a:lnTo>
                  <a:pt x="5866119" y="1500864"/>
                </a:lnTo>
                <a:lnTo>
                  <a:pt x="5877549" y="1200393"/>
                </a:lnTo>
                <a:lnTo>
                  <a:pt x="5889027" y="0"/>
                </a:lnTo>
                <a:lnTo>
                  <a:pt x="5900457" y="211836"/>
                </a:lnTo>
                <a:lnTo>
                  <a:pt x="5911887" y="471745"/>
                </a:lnTo>
                <a:lnTo>
                  <a:pt x="5923317" y="670055"/>
                </a:lnTo>
                <a:lnTo>
                  <a:pt x="5934747" y="618977"/>
                </a:lnTo>
                <a:lnTo>
                  <a:pt x="5946225" y="501791"/>
                </a:lnTo>
                <a:lnTo>
                  <a:pt x="5957655" y="79629"/>
                </a:lnTo>
                <a:lnTo>
                  <a:pt x="5969084" y="171274"/>
                </a:lnTo>
                <a:lnTo>
                  <a:pt x="5980514" y="718133"/>
                </a:lnTo>
                <a:lnTo>
                  <a:pt x="5991944" y="1452786"/>
                </a:lnTo>
                <a:lnTo>
                  <a:pt x="6003422" y="1488843"/>
                </a:lnTo>
                <a:lnTo>
                  <a:pt x="6014852" y="1500864"/>
                </a:lnTo>
                <a:lnTo>
                  <a:pt x="6026282" y="1500864"/>
                </a:lnTo>
                <a:lnTo>
                  <a:pt x="6037712" y="1500864"/>
                </a:lnTo>
                <a:lnTo>
                  <a:pt x="6049142" y="1500864"/>
                </a:lnTo>
                <a:lnTo>
                  <a:pt x="6060620" y="1500864"/>
                </a:lnTo>
                <a:lnTo>
                  <a:pt x="6072049" y="1500864"/>
                </a:lnTo>
                <a:lnTo>
                  <a:pt x="6083480" y="1500864"/>
                </a:lnTo>
                <a:lnTo>
                  <a:pt x="6094910" y="1500864"/>
                </a:lnTo>
                <a:lnTo>
                  <a:pt x="6106340" y="1500864"/>
                </a:lnTo>
                <a:lnTo>
                  <a:pt x="6117818" y="1500864"/>
                </a:lnTo>
                <a:lnTo>
                  <a:pt x="6129247" y="1500864"/>
                </a:lnTo>
                <a:lnTo>
                  <a:pt x="6140677" y="1500864"/>
                </a:lnTo>
                <a:lnTo>
                  <a:pt x="6152107" y="1500864"/>
                </a:lnTo>
                <a:lnTo>
                  <a:pt x="6163537" y="1500864"/>
                </a:lnTo>
                <a:lnTo>
                  <a:pt x="6175015" y="1500864"/>
                </a:lnTo>
                <a:lnTo>
                  <a:pt x="6186445" y="1500864"/>
                </a:lnTo>
                <a:lnTo>
                  <a:pt x="6197875" y="1500864"/>
                </a:lnTo>
                <a:lnTo>
                  <a:pt x="6209305" y="1500864"/>
                </a:lnTo>
                <a:lnTo>
                  <a:pt x="6220735" y="1500864"/>
                </a:lnTo>
                <a:lnTo>
                  <a:pt x="6232212" y="1500864"/>
                </a:lnTo>
                <a:lnTo>
                  <a:pt x="6243642" y="1500864"/>
                </a:lnTo>
                <a:lnTo>
                  <a:pt x="6255073" y="1500864"/>
                </a:lnTo>
                <a:lnTo>
                  <a:pt x="6266503" y="1500864"/>
                </a:lnTo>
                <a:lnTo>
                  <a:pt x="6277933" y="1500864"/>
                </a:lnTo>
                <a:lnTo>
                  <a:pt x="6289410" y="1500864"/>
                </a:lnTo>
                <a:lnTo>
                  <a:pt x="6300840" y="1500864"/>
                </a:lnTo>
                <a:lnTo>
                  <a:pt x="6312270" y="1500864"/>
                </a:lnTo>
                <a:lnTo>
                  <a:pt x="6323700" y="1500864"/>
                </a:lnTo>
                <a:lnTo>
                  <a:pt x="6335130" y="1500864"/>
                </a:lnTo>
                <a:lnTo>
                  <a:pt x="6346608" y="1500864"/>
                </a:lnTo>
                <a:lnTo>
                  <a:pt x="6358038" y="1500864"/>
                </a:lnTo>
                <a:lnTo>
                  <a:pt x="6369468" y="1500864"/>
                </a:lnTo>
                <a:lnTo>
                  <a:pt x="6380898" y="1500864"/>
                </a:lnTo>
                <a:lnTo>
                  <a:pt x="6392328" y="1500864"/>
                </a:lnTo>
                <a:lnTo>
                  <a:pt x="6403805" y="1500864"/>
                </a:lnTo>
                <a:lnTo>
                  <a:pt x="6415235" y="1500864"/>
                </a:lnTo>
                <a:lnTo>
                  <a:pt x="6426666" y="1500864"/>
                </a:lnTo>
                <a:lnTo>
                  <a:pt x="6438096" y="1500864"/>
                </a:lnTo>
                <a:lnTo>
                  <a:pt x="6449525" y="1500864"/>
                </a:lnTo>
                <a:lnTo>
                  <a:pt x="6461003" y="1500864"/>
                </a:lnTo>
                <a:lnTo>
                  <a:pt x="6472433" y="1500864"/>
                </a:lnTo>
                <a:lnTo>
                  <a:pt x="6483863" y="1500864"/>
                </a:lnTo>
                <a:lnTo>
                  <a:pt x="6495293" y="1500864"/>
                </a:lnTo>
                <a:lnTo>
                  <a:pt x="6506723" y="1500864"/>
                </a:lnTo>
                <a:lnTo>
                  <a:pt x="6518201" y="1500864"/>
                </a:lnTo>
                <a:lnTo>
                  <a:pt x="6529631" y="1500864"/>
                </a:lnTo>
                <a:lnTo>
                  <a:pt x="6541061" y="1500864"/>
                </a:lnTo>
                <a:lnTo>
                  <a:pt x="6552490" y="1500864"/>
                </a:lnTo>
                <a:lnTo>
                  <a:pt x="6563921" y="1500864"/>
                </a:lnTo>
                <a:lnTo>
                  <a:pt x="6575398" y="1500864"/>
                </a:lnTo>
                <a:lnTo>
                  <a:pt x="6586828" y="1500864"/>
                </a:lnTo>
                <a:lnTo>
                  <a:pt x="6598259" y="1500864"/>
                </a:lnTo>
                <a:lnTo>
                  <a:pt x="6609688" y="1500864"/>
                </a:lnTo>
                <a:lnTo>
                  <a:pt x="6621118" y="1500864"/>
                </a:lnTo>
                <a:lnTo>
                  <a:pt x="6632596" y="1500864"/>
                </a:lnTo>
                <a:lnTo>
                  <a:pt x="6644026" y="1500864"/>
                </a:lnTo>
                <a:lnTo>
                  <a:pt x="6655456" y="1500864"/>
                </a:lnTo>
                <a:lnTo>
                  <a:pt x="6666886" y="1500864"/>
                </a:lnTo>
                <a:lnTo>
                  <a:pt x="6678316" y="1500864"/>
                </a:lnTo>
                <a:lnTo>
                  <a:pt x="6689794" y="1500864"/>
                </a:lnTo>
                <a:lnTo>
                  <a:pt x="6701224" y="1500864"/>
                </a:lnTo>
                <a:lnTo>
                  <a:pt x="6712653" y="1500864"/>
                </a:lnTo>
                <a:lnTo>
                  <a:pt x="6724083" y="1500864"/>
                </a:lnTo>
                <a:lnTo>
                  <a:pt x="6735514" y="1500864"/>
                </a:lnTo>
                <a:lnTo>
                  <a:pt x="6746944" y="1500864"/>
                </a:lnTo>
                <a:lnTo>
                  <a:pt x="6758421" y="1500864"/>
                </a:lnTo>
                <a:lnTo>
                  <a:pt x="6769851" y="1500864"/>
                </a:lnTo>
                <a:lnTo>
                  <a:pt x="6781281" y="1500864"/>
                </a:lnTo>
                <a:lnTo>
                  <a:pt x="6792711" y="1500864"/>
                </a:lnTo>
                <a:lnTo>
                  <a:pt x="6804141" y="1500864"/>
                </a:lnTo>
                <a:lnTo>
                  <a:pt x="6815619" y="1500864"/>
                </a:lnTo>
                <a:lnTo>
                  <a:pt x="6827049" y="1500864"/>
                </a:lnTo>
                <a:lnTo>
                  <a:pt x="6838479" y="1500864"/>
                </a:lnTo>
                <a:lnTo>
                  <a:pt x="6849909" y="1500864"/>
                </a:lnTo>
                <a:lnTo>
                  <a:pt x="6861339" y="1500864"/>
                </a:lnTo>
                <a:lnTo>
                  <a:pt x="6872816" y="1500864"/>
                </a:lnTo>
                <a:lnTo>
                  <a:pt x="6884246" y="1500864"/>
                </a:lnTo>
                <a:lnTo>
                  <a:pt x="6895676" y="1500864"/>
                </a:lnTo>
                <a:lnTo>
                  <a:pt x="6907107" y="1500864"/>
                </a:lnTo>
                <a:lnTo>
                  <a:pt x="6918537" y="1500864"/>
                </a:lnTo>
                <a:lnTo>
                  <a:pt x="6930014" y="1500864"/>
                </a:lnTo>
                <a:lnTo>
                  <a:pt x="6941444" y="1500864"/>
                </a:lnTo>
                <a:lnTo>
                  <a:pt x="6952874" y="1500864"/>
                </a:lnTo>
                <a:lnTo>
                  <a:pt x="6964304" y="1500864"/>
                </a:lnTo>
                <a:lnTo>
                  <a:pt x="6975734" y="1500864"/>
                </a:lnTo>
                <a:lnTo>
                  <a:pt x="6987212" y="1500864"/>
                </a:lnTo>
                <a:lnTo>
                  <a:pt x="6998642" y="1500864"/>
                </a:lnTo>
                <a:lnTo>
                  <a:pt x="7010072" y="1500864"/>
                </a:lnTo>
                <a:lnTo>
                  <a:pt x="7021502" y="1500864"/>
                </a:lnTo>
                <a:lnTo>
                  <a:pt x="7032931" y="1500864"/>
                </a:lnTo>
                <a:lnTo>
                  <a:pt x="7044409" y="1500864"/>
                </a:lnTo>
                <a:lnTo>
                  <a:pt x="7055839" y="1500864"/>
                </a:lnTo>
                <a:lnTo>
                  <a:pt x="7067269" y="1500864"/>
                </a:lnTo>
                <a:lnTo>
                  <a:pt x="7078700" y="1500864"/>
                </a:lnTo>
                <a:lnTo>
                  <a:pt x="7090129" y="1500864"/>
                </a:lnTo>
                <a:lnTo>
                  <a:pt x="7101607" y="1500864"/>
                </a:lnTo>
                <a:lnTo>
                  <a:pt x="7113037" y="1500864"/>
                </a:lnTo>
                <a:lnTo>
                  <a:pt x="7124467" y="1500864"/>
                </a:lnTo>
                <a:lnTo>
                  <a:pt x="7135897" y="1500864"/>
                </a:lnTo>
                <a:lnTo>
                  <a:pt x="7147327" y="1500864"/>
                </a:lnTo>
                <a:lnTo>
                  <a:pt x="7158805" y="1500864"/>
                </a:lnTo>
                <a:lnTo>
                  <a:pt x="7170235" y="1500864"/>
                </a:lnTo>
                <a:lnTo>
                  <a:pt x="7181665" y="1500864"/>
                </a:lnTo>
                <a:lnTo>
                  <a:pt x="7193094" y="1500864"/>
                </a:lnTo>
                <a:lnTo>
                  <a:pt x="7204524" y="1500864"/>
                </a:lnTo>
                <a:lnTo>
                  <a:pt x="7216002" y="1500864"/>
                </a:lnTo>
                <a:lnTo>
                  <a:pt x="7227432" y="1500864"/>
                </a:lnTo>
                <a:lnTo>
                  <a:pt x="7238862" y="1500864"/>
                </a:lnTo>
                <a:lnTo>
                  <a:pt x="7250292" y="1500864"/>
                </a:lnTo>
                <a:lnTo>
                  <a:pt x="7261722" y="1500864"/>
                </a:lnTo>
                <a:lnTo>
                  <a:pt x="7273200" y="1500864"/>
                </a:lnTo>
                <a:lnTo>
                  <a:pt x="7284630" y="1500864"/>
                </a:lnTo>
                <a:lnTo>
                  <a:pt x="7296060" y="1500864"/>
                </a:lnTo>
                <a:lnTo>
                  <a:pt x="7307490" y="1500864"/>
                </a:lnTo>
                <a:lnTo>
                  <a:pt x="7318920" y="1500864"/>
                </a:lnTo>
                <a:lnTo>
                  <a:pt x="7330398" y="1500864"/>
                </a:lnTo>
                <a:lnTo>
                  <a:pt x="7341828" y="1500864"/>
                </a:lnTo>
                <a:lnTo>
                  <a:pt x="7353257" y="1500864"/>
                </a:lnTo>
                <a:lnTo>
                  <a:pt x="7364687" y="1500864"/>
                </a:lnTo>
                <a:lnTo>
                  <a:pt x="7376117" y="1500864"/>
                </a:lnTo>
                <a:lnTo>
                  <a:pt x="7387595" y="1500864"/>
                </a:lnTo>
                <a:lnTo>
                  <a:pt x="7399025" y="1500864"/>
                </a:lnTo>
                <a:lnTo>
                  <a:pt x="7410455" y="1500864"/>
                </a:lnTo>
                <a:lnTo>
                  <a:pt x="7421885" y="1500864"/>
                </a:lnTo>
                <a:lnTo>
                  <a:pt x="7433315" y="1500864"/>
                </a:lnTo>
                <a:lnTo>
                  <a:pt x="7444793" y="1500864"/>
                </a:lnTo>
                <a:lnTo>
                  <a:pt x="7456222" y="1500864"/>
                </a:lnTo>
                <a:lnTo>
                  <a:pt x="7467653" y="1500864"/>
                </a:lnTo>
                <a:lnTo>
                  <a:pt x="7479083" y="1500864"/>
                </a:lnTo>
                <a:lnTo>
                  <a:pt x="7490513" y="1500864"/>
                </a:lnTo>
                <a:lnTo>
                  <a:pt x="7501990" y="1500864"/>
                </a:lnTo>
                <a:lnTo>
                  <a:pt x="7513420" y="1500864"/>
                </a:lnTo>
                <a:lnTo>
                  <a:pt x="7524850" y="1500864"/>
                </a:lnTo>
                <a:lnTo>
                  <a:pt x="7536280" y="1500864"/>
                </a:lnTo>
                <a:lnTo>
                  <a:pt x="7547710" y="1500864"/>
                </a:lnTo>
                <a:lnTo>
                  <a:pt x="7559188" y="1500864"/>
                </a:lnTo>
                <a:lnTo>
                  <a:pt x="7570618" y="1500864"/>
                </a:lnTo>
                <a:lnTo>
                  <a:pt x="7582048" y="1500864"/>
                </a:lnTo>
                <a:lnTo>
                  <a:pt x="7593478" y="1500864"/>
                </a:lnTo>
                <a:lnTo>
                  <a:pt x="7604908" y="1500864"/>
                </a:lnTo>
                <a:lnTo>
                  <a:pt x="7616385" y="1500864"/>
                </a:lnTo>
                <a:lnTo>
                  <a:pt x="7627815" y="1500864"/>
                </a:lnTo>
                <a:lnTo>
                  <a:pt x="7639246" y="1500864"/>
                </a:lnTo>
                <a:lnTo>
                  <a:pt x="7650676" y="1500864"/>
                </a:lnTo>
                <a:lnTo>
                  <a:pt x="7662106" y="1500864"/>
                </a:lnTo>
                <a:lnTo>
                  <a:pt x="7673583" y="1500864"/>
                </a:lnTo>
                <a:lnTo>
                  <a:pt x="7685013" y="1500864"/>
                </a:lnTo>
                <a:lnTo>
                  <a:pt x="7696443" y="1500864"/>
                </a:lnTo>
                <a:lnTo>
                  <a:pt x="7707873" y="1500864"/>
                </a:lnTo>
                <a:lnTo>
                  <a:pt x="7719303" y="1500864"/>
                </a:lnTo>
                <a:lnTo>
                  <a:pt x="7730733" y="1500864"/>
                </a:lnTo>
                <a:lnTo>
                  <a:pt x="7742211" y="1500864"/>
                </a:lnTo>
                <a:lnTo>
                  <a:pt x="7753641" y="1500864"/>
                </a:lnTo>
                <a:lnTo>
                  <a:pt x="7765071" y="1500864"/>
                </a:lnTo>
                <a:lnTo>
                  <a:pt x="7776501" y="1500864"/>
                </a:lnTo>
                <a:lnTo>
                  <a:pt x="7787931" y="1500864"/>
                </a:lnTo>
                <a:lnTo>
                  <a:pt x="7799408" y="1500864"/>
                </a:lnTo>
                <a:lnTo>
                  <a:pt x="7810839" y="1500864"/>
                </a:lnTo>
                <a:lnTo>
                  <a:pt x="7822268" y="1500864"/>
                </a:lnTo>
                <a:lnTo>
                  <a:pt x="7833698" y="1500864"/>
                </a:lnTo>
                <a:lnTo>
                  <a:pt x="7845128" y="1500864"/>
                </a:lnTo>
                <a:lnTo>
                  <a:pt x="7856606" y="1500864"/>
                </a:lnTo>
                <a:lnTo>
                  <a:pt x="7868036" y="1500864"/>
                </a:lnTo>
                <a:lnTo>
                  <a:pt x="7879466" y="1500864"/>
                </a:lnTo>
                <a:lnTo>
                  <a:pt x="7890896" y="1500864"/>
                </a:lnTo>
                <a:lnTo>
                  <a:pt x="7902326" y="1500864"/>
                </a:lnTo>
                <a:lnTo>
                  <a:pt x="7913804" y="1500864"/>
                </a:lnTo>
                <a:lnTo>
                  <a:pt x="7925234" y="1500864"/>
                </a:lnTo>
                <a:lnTo>
                  <a:pt x="7936663" y="1500864"/>
                </a:lnTo>
                <a:lnTo>
                  <a:pt x="7948094" y="1500864"/>
                </a:lnTo>
                <a:lnTo>
                  <a:pt x="7959524" y="1500864"/>
                </a:lnTo>
                <a:lnTo>
                  <a:pt x="7971001" y="1500864"/>
                </a:lnTo>
                <a:lnTo>
                  <a:pt x="7982431" y="1500864"/>
                </a:lnTo>
                <a:lnTo>
                  <a:pt x="7993861" y="1500864"/>
                </a:lnTo>
                <a:lnTo>
                  <a:pt x="8005291" y="1500864"/>
                </a:lnTo>
                <a:lnTo>
                  <a:pt x="8016721" y="1500864"/>
                </a:lnTo>
                <a:lnTo>
                  <a:pt x="8028199" y="1500864"/>
                </a:lnTo>
                <a:lnTo>
                  <a:pt x="8039629" y="1500864"/>
                </a:lnTo>
                <a:lnTo>
                  <a:pt x="8051059" y="1500864"/>
                </a:lnTo>
                <a:lnTo>
                  <a:pt x="8062489" y="1500864"/>
                </a:lnTo>
                <a:lnTo>
                  <a:pt x="8073919" y="1500864"/>
                </a:lnTo>
                <a:lnTo>
                  <a:pt x="8085396" y="1500864"/>
                </a:lnTo>
                <a:lnTo>
                  <a:pt x="8096826" y="1500864"/>
                </a:lnTo>
                <a:lnTo>
                  <a:pt x="8108256" y="1500864"/>
                </a:lnTo>
                <a:lnTo>
                  <a:pt x="8119687" y="1500864"/>
                </a:lnTo>
                <a:lnTo>
                  <a:pt x="8131117" y="1500864"/>
                </a:lnTo>
                <a:lnTo>
                  <a:pt x="8142594" y="1500864"/>
                </a:lnTo>
                <a:lnTo>
                  <a:pt x="8154024" y="1500864"/>
                </a:lnTo>
                <a:lnTo>
                  <a:pt x="8165454" y="1500864"/>
                </a:lnTo>
                <a:lnTo>
                  <a:pt x="8176884" y="1500864"/>
                </a:lnTo>
                <a:lnTo>
                  <a:pt x="8188314" y="1500864"/>
                </a:lnTo>
                <a:lnTo>
                  <a:pt x="8199792" y="1500864"/>
                </a:lnTo>
                <a:lnTo>
                  <a:pt x="8211222" y="1500864"/>
                </a:lnTo>
                <a:lnTo>
                  <a:pt x="8222652" y="1500864"/>
                </a:lnTo>
                <a:lnTo>
                  <a:pt x="8234082" y="1500864"/>
                </a:lnTo>
                <a:lnTo>
                  <a:pt x="8245512" y="1500864"/>
                </a:lnTo>
                <a:lnTo>
                  <a:pt x="8256989" y="1500864"/>
                </a:lnTo>
                <a:lnTo>
                  <a:pt x="8268419" y="1500864"/>
                </a:lnTo>
                <a:lnTo>
                  <a:pt x="8279850" y="1500864"/>
                </a:lnTo>
                <a:lnTo>
                  <a:pt x="8291280" y="1500864"/>
                </a:lnTo>
                <a:lnTo>
                  <a:pt x="8302709" y="1500864"/>
                </a:lnTo>
                <a:lnTo>
                  <a:pt x="8314187" y="1500864"/>
                </a:lnTo>
                <a:lnTo>
                  <a:pt x="8325617" y="1500864"/>
                </a:lnTo>
                <a:lnTo>
                  <a:pt x="8337047" y="1500864"/>
                </a:lnTo>
                <a:lnTo>
                  <a:pt x="8348477" y="1500864"/>
                </a:lnTo>
                <a:lnTo>
                  <a:pt x="8359907" y="1500864"/>
                </a:lnTo>
                <a:lnTo>
                  <a:pt x="8371385" y="1500864"/>
                </a:lnTo>
                <a:lnTo>
                  <a:pt x="8382815" y="1500864"/>
                </a:lnTo>
                <a:lnTo>
                  <a:pt x="8394245" y="1500864"/>
                </a:lnTo>
                <a:lnTo>
                  <a:pt x="8405674" y="1500864"/>
                </a:lnTo>
                <a:lnTo>
                  <a:pt x="8417104" y="1500864"/>
                </a:lnTo>
                <a:lnTo>
                  <a:pt x="8428582" y="1500864"/>
                </a:lnTo>
                <a:lnTo>
                  <a:pt x="8440012" y="1500864"/>
                </a:lnTo>
                <a:lnTo>
                  <a:pt x="8451442" y="1500864"/>
                </a:lnTo>
                <a:lnTo>
                  <a:pt x="8462872" y="1500864"/>
                </a:lnTo>
                <a:lnTo>
                  <a:pt x="8474302" y="1500864"/>
                </a:lnTo>
                <a:lnTo>
                  <a:pt x="8485780" y="1500864"/>
                </a:lnTo>
                <a:lnTo>
                  <a:pt x="8497210" y="1500864"/>
                </a:lnTo>
                <a:lnTo>
                  <a:pt x="8508640" y="1500864"/>
                </a:lnTo>
                <a:lnTo>
                  <a:pt x="8520069" y="1500864"/>
                </a:lnTo>
                <a:lnTo>
                  <a:pt x="8531500" y="1500864"/>
                </a:lnTo>
                <a:lnTo>
                  <a:pt x="8542977" y="1500864"/>
                </a:lnTo>
                <a:lnTo>
                  <a:pt x="8554407" y="1500864"/>
                </a:lnTo>
                <a:lnTo>
                  <a:pt x="8565837" y="1500864"/>
                </a:lnTo>
                <a:lnTo>
                  <a:pt x="8577267" y="1500864"/>
                </a:lnTo>
                <a:lnTo>
                  <a:pt x="8588697" y="1500864"/>
                </a:lnTo>
                <a:lnTo>
                  <a:pt x="8600175" y="1500864"/>
                </a:lnTo>
                <a:lnTo>
                  <a:pt x="8611605" y="1500864"/>
                </a:lnTo>
                <a:lnTo>
                  <a:pt x="8623035" y="1500864"/>
                </a:lnTo>
                <a:lnTo>
                  <a:pt x="8634465" y="1500864"/>
                </a:lnTo>
                <a:lnTo>
                  <a:pt x="8645895" y="1500864"/>
                </a:lnTo>
                <a:lnTo>
                  <a:pt x="8657373" y="1500864"/>
                </a:lnTo>
                <a:lnTo>
                  <a:pt x="8668802" y="1500864"/>
                </a:lnTo>
                <a:lnTo>
                  <a:pt x="8680232" y="1500864"/>
                </a:lnTo>
                <a:lnTo>
                  <a:pt x="8691662" y="1500864"/>
                </a:lnTo>
                <a:lnTo>
                  <a:pt x="8703093" y="1500864"/>
                </a:lnTo>
                <a:lnTo>
                  <a:pt x="8714570" y="1500864"/>
                </a:lnTo>
                <a:lnTo>
                  <a:pt x="8726000" y="1500864"/>
                </a:lnTo>
                <a:lnTo>
                  <a:pt x="8737430" y="1500864"/>
                </a:lnTo>
                <a:lnTo>
                  <a:pt x="8748860" y="1500864"/>
                </a:lnTo>
                <a:lnTo>
                  <a:pt x="8760290" y="1500864"/>
                </a:lnTo>
                <a:lnTo>
                  <a:pt x="8771768" y="1500864"/>
                </a:lnTo>
                <a:lnTo>
                  <a:pt x="8783198" y="1500864"/>
                </a:lnTo>
                <a:lnTo>
                  <a:pt x="8794628" y="1500864"/>
                </a:lnTo>
                <a:lnTo>
                  <a:pt x="8806058" y="1500864"/>
                </a:lnTo>
                <a:lnTo>
                  <a:pt x="8817488" y="1500864"/>
                </a:lnTo>
                <a:lnTo>
                  <a:pt x="8828918" y="1500864"/>
                </a:lnTo>
                <a:lnTo>
                  <a:pt x="8840395" y="1500864"/>
                </a:lnTo>
                <a:lnTo>
                  <a:pt x="8851825" y="1500864"/>
                </a:lnTo>
                <a:lnTo>
                  <a:pt x="8863256" y="1500864"/>
                </a:lnTo>
                <a:lnTo>
                  <a:pt x="8874686" y="1500864"/>
                </a:lnTo>
                <a:lnTo>
                  <a:pt x="8886115" y="1500864"/>
                </a:lnTo>
                <a:lnTo>
                  <a:pt x="8897593" y="1500864"/>
                </a:lnTo>
                <a:lnTo>
                  <a:pt x="8909022" y="1500864"/>
                </a:lnTo>
                <a:lnTo>
                  <a:pt x="8920453" y="1500864"/>
                </a:lnTo>
                <a:lnTo>
                  <a:pt x="8931883" y="1500864"/>
                </a:lnTo>
                <a:lnTo>
                  <a:pt x="8943313" y="1500864"/>
                </a:lnTo>
                <a:lnTo>
                  <a:pt x="8954791" y="1500864"/>
                </a:lnTo>
                <a:lnTo>
                  <a:pt x="8966220" y="1500864"/>
                </a:lnTo>
                <a:lnTo>
                  <a:pt x="8977651" y="1500864"/>
                </a:lnTo>
                <a:lnTo>
                  <a:pt x="8989080" y="1500864"/>
                </a:lnTo>
                <a:lnTo>
                  <a:pt x="9000511" y="1500864"/>
                </a:lnTo>
                <a:lnTo>
                  <a:pt x="9011988" y="1500864"/>
                </a:lnTo>
                <a:lnTo>
                  <a:pt x="9023418" y="1500864"/>
                </a:lnTo>
                <a:lnTo>
                  <a:pt x="9034849" y="1500864"/>
                </a:lnTo>
                <a:lnTo>
                  <a:pt x="9046278" y="1500864"/>
                </a:lnTo>
                <a:lnTo>
                  <a:pt x="9057709" y="1500864"/>
                </a:lnTo>
                <a:lnTo>
                  <a:pt x="9069186" y="1500864"/>
                </a:lnTo>
                <a:lnTo>
                  <a:pt x="9080615" y="1500864"/>
                </a:lnTo>
                <a:lnTo>
                  <a:pt x="9092046" y="1500864"/>
                </a:lnTo>
                <a:lnTo>
                  <a:pt x="9103476" y="1500864"/>
                </a:lnTo>
                <a:lnTo>
                  <a:pt x="9114906" y="1500864"/>
                </a:lnTo>
                <a:lnTo>
                  <a:pt x="9126384" y="1500864"/>
                </a:lnTo>
                <a:lnTo>
                  <a:pt x="9137813" y="1500864"/>
                </a:lnTo>
                <a:lnTo>
                  <a:pt x="9149244" y="1500864"/>
                </a:lnTo>
                <a:lnTo>
                  <a:pt x="9160673" y="1500864"/>
                </a:lnTo>
                <a:lnTo>
                  <a:pt x="9172104" y="1500864"/>
                </a:lnTo>
                <a:lnTo>
                  <a:pt x="9183581" y="1500864"/>
                </a:lnTo>
                <a:lnTo>
                  <a:pt x="9195011" y="1500864"/>
                </a:lnTo>
                <a:lnTo>
                  <a:pt x="9206442" y="1500864"/>
                </a:lnTo>
                <a:lnTo>
                  <a:pt x="9217871" y="1500864"/>
                </a:lnTo>
                <a:lnTo>
                  <a:pt x="9229301" y="1500864"/>
                </a:lnTo>
                <a:lnTo>
                  <a:pt x="9240779" y="1500864"/>
                </a:lnTo>
                <a:lnTo>
                  <a:pt x="9252209" y="1500864"/>
                </a:lnTo>
                <a:lnTo>
                  <a:pt x="9263639" y="1500864"/>
                </a:lnTo>
                <a:lnTo>
                  <a:pt x="9275069" y="1500864"/>
                </a:lnTo>
                <a:lnTo>
                  <a:pt x="9286498" y="1500864"/>
                </a:lnTo>
                <a:lnTo>
                  <a:pt x="9297977" y="1500864"/>
                </a:lnTo>
                <a:lnTo>
                  <a:pt x="9309406" y="1500864"/>
                </a:lnTo>
                <a:lnTo>
                  <a:pt x="9320837" y="1500864"/>
                </a:lnTo>
                <a:lnTo>
                  <a:pt x="9332266" y="1500864"/>
                </a:lnTo>
                <a:lnTo>
                  <a:pt x="9343696" y="1500864"/>
                </a:lnTo>
                <a:lnTo>
                  <a:pt x="9355174" y="1500864"/>
                </a:lnTo>
                <a:lnTo>
                  <a:pt x="9366604" y="1500864"/>
                </a:lnTo>
                <a:lnTo>
                  <a:pt x="9378035" y="1500864"/>
                </a:lnTo>
                <a:lnTo>
                  <a:pt x="9389464" y="1500864"/>
                </a:lnTo>
                <a:lnTo>
                  <a:pt x="9400894" y="1500864"/>
                </a:lnTo>
                <a:lnTo>
                  <a:pt x="9412372" y="1500864"/>
                </a:lnTo>
                <a:lnTo>
                  <a:pt x="9423802" y="1500864"/>
                </a:lnTo>
                <a:lnTo>
                  <a:pt x="9435232" y="1500864"/>
                </a:lnTo>
                <a:lnTo>
                  <a:pt x="9446662" y="1500864"/>
                </a:lnTo>
                <a:lnTo>
                  <a:pt x="9458091" y="1500864"/>
                </a:lnTo>
                <a:lnTo>
                  <a:pt x="9469570" y="1500864"/>
                </a:lnTo>
                <a:lnTo>
                  <a:pt x="9480999" y="1500864"/>
                </a:lnTo>
                <a:lnTo>
                  <a:pt x="9492429" y="1500864"/>
                </a:lnTo>
                <a:lnTo>
                  <a:pt x="9503859" y="1500864"/>
                </a:lnTo>
                <a:lnTo>
                  <a:pt x="9515289" y="1500864"/>
                </a:lnTo>
                <a:lnTo>
                  <a:pt x="9526767" y="1500864"/>
                </a:lnTo>
                <a:lnTo>
                  <a:pt x="9538197" y="1500864"/>
                </a:lnTo>
                <a:lnTo>
                  <a:pt x="9549626" y="1500864"/>
                </a:lnTo>
                <a:lnTo>
                  <a:pt x="9561057" y="1500864"/>
                </a:lnTo>
                <a:lnTo>
                  <a:pt x="9572487" y="1500864"/>
                </a:lnTo>
                <a:lnTo>
                  <a:pt x="9583965" y="1500864"/>
                </a:lnTo>
                <a:lnTo>
                  <a:pt x="9595395" y="1500864"/>
                </a:lnTo>
                <a:lnTo>
                  <a:pt x="9606824" y="1500864"/>
                </a:lnTo>
                <a:lnTo>
                  <a:pt x="9618255" y="1500864"/>
                </a:lnTo>
                <a:lnTo>
                  <a:pt x="9629684" y="1500864"/>
                </a:lnTo>
                <a:lnTo>
                  <a:pt x="9641163" y="1500864"/>
                </a:lnTo>
                <a:lnTo>
                  <a:pt x="9652592" y="1500864"/>
                </a:lnTo>
                <a:lnTo>
                  <a:pt x="9664022" y="1500864"/>
                </a:lnTo>
                <a:lnTo>
                  <a:pt x="9675452" y="1500864"/>
                </a:lnTo>
                <a:lnTo>
                  <a:pt x="9686882" y="1500864"/>
                </a:lnTo>
                <a:lnTo>
                  <a:pt x="9698360" y="1500864"/>
                </a:lnTo>
                <a:lnTo>
                  <a:pt x="9709790" y="1500864"/>
                </a:lnTo>
                <a:lnTo>
                  <a:pt x="9721219" y="1500864"/>
                </a:lnTo>
                <a:lnTo>
                  <a:pt x="9732650" y="1500864"/>
                </a:lnTo>
                <a:lnTo>
                  <a:pt x="9744080" y="1500864"/>
                </a:lnTo>
                <a:lnTo>
                  <a:pt x="9755557" y="1500864"/>
                </a:lnTo>
                <a:lnTo>
                  <a:pt x="9766988" y="1500864"/>
                </a:lnTo>
                <a:lnTo>
                  <a:pt x="9778417" y="1500864"/>
                </a:lnTo>
                <a:lnTo>
                  <a:pt x="9789848" y="1500864"/>
                </a:lnTo>
                <a:lnTo>
                  <a:pt x="9801277" y="1500864"/>
                </a:lnTo>
                <a:lnTo>
                  <a:pt x="9812755" y="1500864"/>
                </a:lnTo>
                <a:lnTo>
                  <a:pt x="9824185" y="1500864"/>
                </a:lnTo>
                <a:lnTo>
                  <a:pt x="9835615" y="1500864"/>
                </a:lnTo>
                <a:lnTo>
                  <a:pt x="9847045" y="1500864"/>
                </a:lnTo>
                <a:lnTo>
                  <a:pt x="9858475" y="1500864"/>
                </a:lnTo>
                <a:lnTo>
                  <a:pt x="9869952" y="1500864"/>
                </a:lnTo>
                <a:lnTo>
                  <a:pt x="9881383" y="1500864"/>
                </a:lnTo>
                <a:lnTo>
                  <a:pt x="9892812" y="1500864"/>
                </a:lnTo>
                <a:lnTo>
                  <a:pt x="9904243" y="1500864"/>
                </a:lnTo>
                <a:lnTo>
                  <a:pt x="9915673" y="1500864"/>
                </a:lnTo>
                <a:lnTo>
                  <a:pt x="9927102" y="1500864"/>
                </a:lnTo>
                <a:lnTo>
                  <a:pt x="9938581" y="1500864"/>
                </a:lnTo>
                <a:lnTo>
                  <a:pt x="9950010" y="1500864"/>
                </a:lnTo>
                <a:lnTo>
                  <a:pt x="9961441" y="1500864"/>
                </a:lnTo>
                <a:lnTo>
                  <a:pt x="9972870" y="1500864"/>
                </a:lnTo>
                <a:lnTo>
                  <a:pt x="9984300" y="1500864"/>
                </a:lnTo>
                <a:lnTo>
                  <a:pt x="9995778" y="1500864"/>
                </a:lnTo>
                <a:lnTo>
                  <a:pt x="10007208" y="1500864"/>
                </a:lnTo>
                <a:lnTo>
                  <a:pt x="10018638" y="1500864"/>
                </a:lnTo>
                <a:lnTo>
                  <a:pt x="10030068" y="1500864"/>
                </a:lnTo>
                <a:lnTo>
                  <a:pt x="10041498" y="1500864"/>
                </a:lnTo>
                <a:lnTo>
                  <a:pt x="10052976" y="1500864"/>
                </a:lnTo>
                <a:lnTo>
                  <a:pt x="10064405" y="1500864"/>
                </a:lnTo>
                <a:lnTo>
                  <a:pt x="10075835" y="1500864"/>
                </a:lnTo>
                <a:lnTo>
                  <a:pt x="10087266" y="1500864"/>
                </a:lnTo>
                <a:lnTo>
                  <a:pt x="10098695" y="1500864"/>
                </a:lnTo>
                <a:lnTo>
                  <a:pt x="10110174" y="1500864"/>
                </a:lnTo>
                <a:lnTo>
                  <a:pt x="10121603" y="1500864"/>
                </a:lnTo>
                <a:lnTo>
                  <a:pt x="10133033" y="1500864"/>
                </a:lnTo>
                <a:lnTo>
                  <a:pt x="10144463" y="1500864"/>
                </a:lnTo>
                <a:lnTo>
                  <a:pt x="10155893" y="1500864"/>
                </a:lnTo>
                <a:lnTo>
                  <a:pt x="10167371" y="1500864"/>
                </a:lnTo>
                <a:lnTo>
                  <a:pt x="10178801" y="1500864"/>
                </a:lnTo>
                <a:lnTo>
                  <a:pt x="10190230" y="1500864"/>
                </a:lnTo>
                <a:lnTo>
                  <a:pt x="10201661" y="1500864"/>
                </a:lnTo>
                <a:lnTo>
                  <a:pt x="10213091" y="1500864"/>
                </a:lnTo>
                <a:lnTo>
                  <a:pt x="10224569" y="1500864"/>
                </a:lnTo>
                <a:lnTo>
                  <a:pt x="10235998" y="1500864"/>
                </a:lnTo>
                <a:lnTo>
                  <a:pt x="10247428" y="1500864"/>
                </a:lnTo>
                <a:lnTo>
                  <a:pt x="10258859" y="1500864"/>
                </a:lnTo>
                <a:lnTo>
                  <a:pt x="10270288" y="1500864"/>
                </a:lnTo>
                <a:lnTo>
                  <a:pt x="10281767" y="1500864"/>
                </a:lnTo>
                <a:lnTo>
                  <a:pt x="10293196" y="1500864"/>
                </a:lnTo>
                <a:lnTo>
                  <a:pt x="10304626" y="1500864"/>
                </a:lnTo>
                <a:lnTo>
                  <a:pt x="10316056" y="1500864"/>
                </a:lnTo>
                <a:lnTo>
                  <a:pt x="10327486" y="1500864"/>
                </a:lnTo>
                <a:lnTo>
                  <a:pt x="10338963" y="1500864"/>
                </a:lnTo>
                <a:lnTo>
                  <a:pt x="10350394" y="1500864"/>
                </a:lnTo>
                <a:lnTo>
                  <a:pt x="10361823" y="1500864"/>
                </a:lnTo>
                <a:lnTo>
                  <a:pt x="10373254" y="1500864"/>
                </a:lnTo>
                <a:lnTo>
                  <a:pt x="10384684" y="1500864"/>
                </a:lnTo>
                <a:lnTo>
                  <a:pt x="10396161" y="1500864"/>
                </a:lnTo>
                <a:lnTo>
                  <a:pt x="10407591" y="1500864"/>
                </a:lnTo>
                <a:lnTo>
                  <a:pt x="10419021" y="1500864"/>
                </a:lnTo>
                <a:lnTo>
                  <a:pt x="10430452" y="1500864"/>
                </a:lnTo>
                <a:lnTo>
                  <a:pt x="10441881" y="1500864"/>
                </a:lnTo>
                <a:lnTo>
                  <a:pt x="10453358" y="1500864"/>
                </a:lnTo>
                <a:lnTo>
                  <a:pt x="10464789" y="1500864"/>
                </a:lnTo>
                <a:lnTo>
                  <a:pt x="10476219" y="1500864"/>
                </a:lnTo>
                <a:lnTo>
                  <a:pt x="10487649" y="1500864"/>
                </a:lnTo>
                <a:lnTo>
                  <a:pt x="10499079" y="1500864"/>
                </a:lnTo>
                <a:lnTo>
                  <a:pt x="10510556" y="1500864"/>
                </a:lnTo>
                <a:lnTo>
                  <a:pt x="10521987" y="1500864"/>
                </a:lnTo>
                <a:lnTo>
                  <a:pt x="10533416" y="1500864"/>
                </a:lnTo>
                <a:lnTo>
                  <a:pt x="10544847" y="1500864"/>
                </a:lnTo>
                <a:lnTo>
                  <a:pt x="10556277" y="1500864"/>
                </a:lnTo>
                <a:lnTo>
                  <a:pt x="10567754" y="1500864"/>
                </a:lnTo>
                <a:lnTo>
                  <a:pt x="10579184" y="1500864"/>
                </a:lnTo>
                <a:lnTo>
                  <a:pt x="10590614" y="1500864"/>
                </a:lnTo>
                <a:lnTo>
                  <a:pt x="10602045" y="1500864"/>
                </a:lnTo>
                <a:lnTo>
                  <a:pt x="10613474" y="1500864"/>
                </a:lnTo>
                <a:lnTo>
                  <a:pt x="10624951" y="1500864"/>
                </a:lnTo>
                <a:lnTo>
                  <a:pt x="10636382" y="1500864"/>
                </a:lnTo>
                <a:lnTo>
                  <a:pt x="10647812" y="1500864"/>
                </a:lnTo>
                <a:lnTo>
                  <a:pt x="10659241" y="1500864"/>
                </a:lnTo>
                <a:lnTo>
                  <a:pt x="10670672" y="1500864"/>
                </a:lnTo>
                <a:lnTo>
                  <a:pt x="10682149" y="1500864"/>
                </a:lnTo>
                <a:lnTo>
                  <a:pt x="10693580" y="1500864"/>
                </a:lnTo>
                <a:lnTo>
                  <a:pt x="10705009" y="1500864"/>
                </a:lnTo>
                <a:lnTo>
                  <a:pt x="10716439" y="1500864"/>
                </a:lnTo>
                <a:lnTo>
                  <a:pt x="10727870" y="1500864"/>
                </a:lnTo>
                <a:lnTo>
                  <a:pt x="10739347" y="1500864"/>
                </a:lnTo>
                <a:lnTo>
                  <a:pt x="10750778" y="1500864"/>
                </a:lnTo>
                <a:lnTo>
                  <a:pt x="10762207" y="1500864"/>
                </a:lnTo>
                <a:lnTo>
                  <a:pt x="10773637" y="1500864"/>
                </a:lnTo>
                <a:lnTo>
                  <a:pt x="10785067" y="1500864"/>
                </a:lnTo>
                <a:lnTo>
                  <a:pt x="10796544" y="1500864"/>
                </a:lnTo>
                <a:lnTo>
                  <a:pt x="10807975" y="1500864"/>
                </a:lnTo>
                <a:lnTo>
                  <a:pt x="10819405" y="1500864"/>
                </a:lnTo>
                <a:lnTo>
                  <a:pt x="10830834" y="1500864"/>
                </a:lnTo>
                <a:lnTo>
                  <a:pt x="10842265" y="1500864"/>
                </a:lnTo>
                <a:lnTo>
                  <a:pt x="10853742" y="1500864"/>
                </a:lnTo>
                <a:lnTo>
                  <a:pt x="10865173" y="1500864"/>
                </a:lnTo>
                <a:lnTo>
                  <a:pt x="10876602" y="1500864"/>
                </a:lnTo>
                <a:lnTo>
                  <a:pt x="10888032" y="1500864"/>
                </a:lnTo>
                <a:lnTo>
                  <a:pt x="10899463" y="1500864"/>
                </a:lnTo>
                <a:lnTo>
                  <a:pt x="10910892" y="1500864"/>
                </a:lnTo>
                <a:lnTo>
                  <a:pt x="10922369" y="1500864"/>
                </a:lnTo>
                <a:lnTo>
                  <a:pt x="10933800" y="1500864"/>
                </a:lnTo>
                <a:lnTo>
                  <a:pt x="10945230" y="1500864"/>
                </a:lnTo>
                <a:lnTo>
                  <a:pt x="10956660" y="1500864"/>
                </a:lnTo>
                <a:lnTo>
                  <a:pt x="10968090" y="1500864"/>
                </a:lnTo>
                <a:lnTo>
                  <a:pt x="10979567" y="1500864"/>
                </a:lnTo>
                <a:lnTo>
                  <a:pt x="10990998" y="1500864"/>
                </a:lnTo>
                <a:lnTo>
                  <a:pt x="11002427" y="1500864"/>
                </a:lnTo>
                <a:lnTo>
                  <a:pt x="11013858" y="1500864"/>
                </a:lnTo>
                <a:lnTo>
                  <a:pt x="11025287" y="1500864"/>
                </a:lnTo>
                <a:lnTo>
                  <a:pt x="11036765" y="1500864"/>
                </a:lnTo>
                <a:lnTo>
                  <a:pt x="11048195" y="1500864"/>
                </a:lnTo>
                <a:lnTo>
                  <a:pt x="11059625" y="1500864"/>
                </a:lnTo>
                <a:lnTo>
                  <a:pt x="11071056" y="1500864"/>
                </a:lnTo>
                <a:lnTo>
                  <a:pt x="11082485" y="1500864"/>
                </a:lnTo>
                <a:lnTo>
                  <a:pt x="11093962" y="1500864"/>
                </a:lnTo>
                <a:lnTo>
                  <a:pt x="11105393" y="1500864"/>
                </a:lnTo>
                <a:lnTo>
                  <a:pt x="11116823" y="1500864"/>
                </a:lnTo>
                <a:lnTo>
                  <a:pt x="11128253" y="1500864"/>
                </a:lnTo>
                <a:lnTo>
                  <a:pt x="11139683" y="1500864"/>
                </a:lnTo>
                <a:lnTo>
                  <a:pt x="11151160" y="1500864"/>
                </a:lnTo>
                <a:lnTo>
                  <a:pt x="11162591" y="1500864"/>
                </a:lnTo>
                <a:lnTo>
                  <a:pt x="11174020" y="1500864"/>
                </a:lnTo>
                <a:lnTo>
                  <a:pt x="11185451" y="1500864"/>
                </a:lnTo>
                <a:lnTo>
                  <a:pt x="11196881" y="1500864"/>
                </a:lnTo>
                <a:lnTo>
                  <a:pt x="11208358" y="1500864"/>
                </a:lnTo>
                <a:lnTo>
                  <a:pt x="11218359" y="1500864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8" name="Freeform 87">
            <a:extLst>
              <a:ext uri="{FF2B5EF4-FFF2-40B4-BE49-F238E27FC236}">
                <a16:creationId xmlns:a16="http://schemas.microsoft.com/office/drawing/2014/main" id="{AFB299AF-6F3C-D24B-8AD7-23316F80CDF0}"/>
              </a:ext>
            </a:extLst>
          </p:cNvPr>
          <p:cNvSpPr/>
          <p:nvPr/>
        </p:nvSpPr>
        <p:spPr>
          <a:xfrm>
            <a:off x="638362" y="4423235"/>
            <a:ext cx="8413769" cy="1009586"/>
          </a:xfrm>
          <a:custGeom>
            <a:avLst/>
            <a:gdLst>
              <a:gd name="connsiteX0" fmla="*/ 0 w 11218359"/>
              <a:gd name="connsiteY0" fmla="*/ 1346116 h 1346115"/>
              <a:gd name="connsiteX1" fmla="*/ 9149 w 11218359"/>
              <a:gd name="connsiteY1" fmla="*/ 1346116 h 1346115"/>
              <a:gd name="connsiteX2" fmla="*/ 20588 w 11218359"/>
              <a:gd name="connsiteY2" fmla="*/ 1346116 h 1346115"/>
              <a:gd name="connsiteX3" fmla="*/ 32028 w 11218359"/>
              <a:gd name="connsiteY3" fmla="*/ 1346116 h 1346115"/>
              <a:gd name="connsiteX4" fmla="*/ 43467 w 11218359"/>
              <a:gd name="connsiteY4" fmla="*/ 1346116 h 1346115"/>
              <a:gd name="connsiteX5" fmla="*/ 54907 w 11218359"/>
              <a:gd name="connsiteY5" fmla="*/ 1346116 h 1346115"/>
              <a:gd name="connsiteX6" fmla="*/ 66346 w 11218359"/>
              <a:gd name="connsiteY6" fmla="*/ 1346116 h 1346115"/>
              <a:gd name="connsiteX7" fmla="*/ 77786 w 11218359"/>
              <a:gd name="connsiteY7" fmla="*/ 1346116 h 1346115"/>
              <a:gd name="connsiteX8" fmla="*/ 89225 w 11218359"/>
              <a:gd name="connsiteY8" fmla="*/ 1346116 h 1346115"/>
              <a:gd name="connsiteX9" fmla="*/ 100665 w 11218359"/>
              <a:gd name="connsiteY9" fmla="*/ 1346116 h 1346115"/>
              <a:gd name="connsiteX10" fmla="*/ 112104 w 11218359"/>
              <a:gd name="connsiteY10" fmla="*/ 1346116 h 1346115"/>
              <a:gd name="connsiteX11" fmla="*/ 123544 w 11218359"/>
              <a:gd name="connsiteY11" fmla="*/ 1346116 h 1346115"/>
              <a:gd name="connsiteX12" fmla="*/ 134979 w 11218359"/>
              <a:gd name="connsiteY12" fmla="*/ 1346116 h 1346115"/>
              <a:gd name="connsiteX13" fmla="*/ 146423 w 11218359"/>
              <a:gd name="connsiteY13" fmla="*/ 1346116 h 1346115"/>
              <a:gd name="connsiteX14" fmla="*/ 157858 w 11218359"/>
              <a:gd name="connsiteY14" fmla="*/ 1346116 h 1346115"/>
              <a:gd name="connsiteX15" fmla="*/ 169297 w 11218359"/>
              <a:gd name="connsiteY15" fmla="*/ 1346116 h 1346115"/>
              <a:gd name="connsiteX16" fmla="*/ 180737 w 11218359"/>
              <a:gd name="connsiteY16" fmla="*/ 1346116 h 1346115"/>
              <a:gd name="connsiteX17" fmla="*/ 192176 w 11218359"/>
              <a:gd name="connsiteY17" fmla="*/ 1346116 h 1346115"/>
              <a:gd name="connsiteX18" fmla="*/ 203616 w 11218359"/>
              <a:gd name="connsiteY18" fmla="*/ 1346116 h 1346115"/>
              <a:gd name="connsiteX19" fmla="*/ 215055 w 11218359"/>
              <a:gd name="connsiteY19" fmla="*/ 1346116 h 1346115"/>
              <a:gd name="connsiteX20" fmla="*/ 226495 w 11218359"/>
              <a:gd name="connsiteY20" fmla="*/ 1346116 h 1346115"/>
              <a:gd name="connsiteX21" fmla="*/ 237935 w 11218359"/>
              <a:gd name="connsiteY21" fmla="*/ 1346116 h 1346115"/>
              <a:gd name="connsiteX22" fmla="*/ 249374 w 11218359"/>
              <a:gd name="connsiteY22" fmla="*/ 1346116 h 1346115"/>
              <a:gd name="connsiteX23" fmla="*/ 260814 w 11218359"/>
              <a:gd name="connsiteY23" fmla="*/ 1346116 h 1346115"/>
              <a:gd name="connsiteX24" fmla="*/ 272253 w 11218359"/>
              <a:gd name="connsiteY24" fmla="*/ 1346116 h 1346115"/>
              <a:gd name="connsiteX25" fmla="*/ 283693 w 11218359"/>
              <a:gd name="connsiteY25" fmla="*/ 1346116 h 1346115"/>
              <a:gd name="connsiteX26" fmla="*/ 295132 w 11218359"/>
              <a:gd name="connsiteY26" fmla="*/ 1346116 h 1346115"/>
              <a:gd name="connsiteX27" fmla="*/ 306572 w 11218359"/>
              <a:gd name="connsiteY27" fmla="*/ 1346116 h 1346115"/>
              <a:gd name="connsiteX28" fmla="*/ 318011 w 11218359"/>
              <a:gd name="connsiteY28" fmla="*/ 1346116 h 1346115"/>
              <a:gd name="connsiteX29" fmla="*/ 329451 w 11218359"/>
              <a:gd name="connsiteY29" fmla="*/ 1346116 h 1346115"/>
              <a:gd name="connsiteX30" fmla="*/ 340890 w 11218359"/>
              <a:gd name="connsiteY30" fmla="*/ 1346116 h 1346115"/>
              <a:gd name="connsiteX31" fmla="*/ 352330 w 11218359"/>
              <a:gd name="connsiteY31" fmla="*/ 1346116 h 1346115"/>
              <a:gd name="connsiteX32" fmla="*/ 363769 w 11218359"/>
              <a:gd name="connsiteY32" fmla="*/ 1346116 h 1346115"/>
              <a:gd name="connsiteX33" fmla="*/ 375209 w 11218359"/>
              <a:gd name="connsiteY33" fmla="*/ 1346116 h 1346115"/>
              <a:gd name="connsiteX34" fmla="*/ 386648 w 11218359"/>
              <a:gd name="connsiteY34" fmla="*/ 1346116 h 1346115"/>
              <a:gd name="connsiteX35" fmla="*/ 398088 w 11218359"/>
              <a:gd name="connsiteY35" fmla="*/ 1346116 h 1346115"/>
              <a:gd name="connsiteX36" fmla="*/ 409527 w 11218359"/>
              <a:gd name="connsiteY36" fmla="*/ 1346116 h 1346115"/>
              <a:gd name="connsiteX37" fmla="*/ 420967 w 11218359"/>
              <a:gd name="connsiteY37" fmla="*/ 1346116 h 1346115"/>
              <a:gd name="connsiteX38" fmla="*/ 432406 w 11218359"/>
              <a:gd name="connsiteY38" fmla="*/ 1346116 h 1346115"/>
              <a:gd name="connsiteX39" fmla="*/ 443846 w 11218359"/>
              <a:gd name="connsiteY39" fmla="*/ 1346116 h 1346115"/>
              <a:gd name="connsiteX40" fmla="*/ 455285 w 11218359"/>
              <a:gd name="connsiteY40" fmla="*/ 1346116 h 1346115"/>
              <a:gd name="connsiteX41" fmla="*/ 466725 w 11218359"/>
              <a:gd name="connsiteY41" fmla="*/ 1346116 h 1346115"/>
              <a:gd name="connsiteX42" fmla="*/ 478165 w 11218359"/>
              <a:gd name="connsiteY42" fmla="*/ 1346116 h 1346115"/>
              <a:gd name="connsiteX43" fmla="*/ 489604 w 11218359"/>
              <a:gd name="connsiteY43" fmla="*/ 1346116 h 1346115"/>
              <a:gd name="connsiteX44" fmla="*/ 501044 w 11218359"/>
              <a:gd name="connsiteY44" fmla="*/ 1346116 h 1346115"/>
              <a:gd name="connsiteX45" fmla="*/ 512483 w 11218359"/>
              <a:gd name="connsiteY45" fmla="*/ 1346116 h 1346115"/>
              <a:gd name="connsiteX46" fmla="*/ 523923 w 11218359"/>
              <a:gd name="connsiteY46" fmla="*/ 1346116 h 1346115"/>
              <a:gd name="connsiteX47" fmla="*/ 535362 w 11218359"/>
              <a:gd name="connsiteY47" fmla="*/ 1346116 h 1346115"/>
              <a:gd name="connsiteX48" fmla="*/ 546802 w 11218359"/>
              <a:gd name="connsiteY48" fmla="*/ 1346116 h 1346115"/>
              <a:gd name="connsiteX49" fmla="*/ 558241 w 11218359"/>
              <a:gd name="connsiteY49" fmla="*/ 1346116 h 1346115"/>
              <a:gd name="connsiteX50" fmla="*/ 569681 w 11218359"/>
              <a:gd name="connsiteY50" fmla="*/ 1346116 h 1346115"/>
              <a:gd name="connsiteX51" fmla="*/ 581120 w 11218359"/>
              <a:gd name="connsiteY51" fmla="*/ 1346116 h 1346115"/>
              <a:gd name="connsiteX52" fmla="*/ 592560 w 11218359"/>
              <a:gd name="connsiteY52" fmla="*/ 1346116 h 1346115"/>
              <a:gd name="connsiteX53" fmla="*/ 603999 w 11218359"/>
              <a:gd name="connsiteY53" fmla="*/ 1346116 h 1346115"/>
              <a:gd name="connsiteX54" fmla="*/ 615439 w 11218359"/>
              <a:gd name="connsiteY54" fmla="*/ 1346116 h 1346115"/>
              <a:gd name="connsiteX55" fmla="*/ 626878 w 11218359"/>
              <a:gd name="connsiteY55" fmla="*/ 1346116 h 1346115"/>
              <a:gd name="connsiteX56" fmla="*/ 638318 w 11218359"/>
              <a:gd name="connsiteY56" fmla="*/ 1346116 h 1346115"/>
              <a:gd name="connsiteX57" fmla="*/ 649757 w 11218359"/>
              <a:gd name="connsiteY57" fmla="*/ 1346116 h 1346115"/>
              <a:gd name="connsiteX58" fmla="*/ 661192 w 11218359"/>
              <a:gd name="connsiteY58" fmla="*/ 1346116 h 1346115"/>
              <a:gd name="connsiteX59" fmla="*/ 672632 w 11218359"/>
              <a:gd name="connsiteY59" fmla="*/ 1346116 h 1346115"/>
              <a:gd name="connsiteX60" fmla="*/ 684071 w 11218359"/>
              <a:gd name="connsiteY60" fmla="*/ 1346116 h 1346115"/>
              <a:gd name="connsiteX61" fmla="*/ 695511 w 11218359"/>
              <a:gd name="connsiteY61" fmla="*/ 1346116 h 1346115"/>
              <a:gd name="connsiteX62" fmla="*/ 706950 w 11218359"/>
              <a:gd name="connsiteY62" fmla="*/ 1346116 h 1346115"/>
              <a:gd name="connsiteX63" fmla="*/ 718390 w 11218359"/>
              <a:gd name="connsiteY63" fmla="*/ 1346116 h 1346115"/>
              <a:gd name="connsiteX64" fmla="*/ 729829 w 11218359"/>
              <a:gd name="connsiteY64" fmla="*/ 1346116 h 1346115"/>
              <a:gd name="connsiteX65" fmla="*/ 741269 w 11218359"/>
              <a:gd name="connsiteY65" fmla="*/ 1346116 h 1346115"/>
              <a:gd name="connsiteX66" fmla="*/ 752708 w 11218359"/>
              <a:gd name="connsiteY66" fmla="*/ 1346116 h 1346115"/>
              <a:gd name="connsiteX67" fmla="*/ 764148 w 11218359"/>
              <a:gd name="connsiteY67" fmla="*/ 1346116 h 1346115"/>
              <a:gd name="connsiteX68" fmla="*/ 775587 w 11218359"/>
              <a:gd name="connsiteY68" fmla="*/ 1346116 h 1346115"/>
              <a:gd name="connsiteX69" fmla="*/ 787027 w 11218359"/>
              <a:gd name="connsiteY69" fmla="*/ 1346116 h 1346115"/>
              <a:gd name="connsiteX70" fmla="*/ 798467 w 11218359"/>
              <a:gd name="connsiteY70" fmla="*/ 1346116 h 1346115"/>
              <a:gd name="connsiteX71" fmla="*/ 809906 w 11218359"/>
              <a:gd name="connsiteY71" fmla="*/ 1346116 h 1346115"/>
              <a:gd name="connsiteX72" fmla="*/ 821346 w 11218359"/>
              <a:gd name="connsiteY72" fmla="*/ 1346116 h 1346115"/>
              <a:gd name="connsiteX73" fmla="*/ 832785 w 11218359"/>
              <a:gd name="connsiteY73" fmla="*/ 1346116 h 1346115"/>
              <a:gd name="connsiteX74" fmla="*/ 844225 w 11218359"/>
              <a:gd name="connsiteY74" fmla="*/ 1346116 h 1346115"/>
              <a:gd name="connsiteX75" fmla="*/ 855664 w 11218359"/>
              <a:gd name="connsiteY75" fmla="*/ 1346116 h 1346115"/>
              <a:gd name="connsiteX76" fmla="*/ 867104 w 11218359"/>
              <a:gd name="connsiteY76" fmla="*/ 1346116 h 1346115"/>
              <a:gd name="connsiteX77" fmla="*/ 878543 w 11218359"/>
              <a:gd name="connsiteY77" fmla="*/ 1346116 h 1346115"/>
              <a:gd name="connsiteX78" fmla="*/ 889983 w 11218359"/>
              <a:gd name="connsiteY78" fmla="*/ 1346116 h 1346115"/>
              <a:gd name="connsiteX79" fmla="*/ 901422 w 11218359"/>
              <a:gd name="connsiteY79" fmla="*/ 1346116 h 1346115"/>
              <a:gd name="connsiteX80" fmla="*/ 912862 w 11218359"/>
              <a:gd name="connsiteY80" fmla="*/ 1346116 h 1346115"/>
              <a:gd name="connsiteX81" fmla="*/ 924301 w 11218359"/>
              <a:gd name="connsiteY81" fmla="*/ 1346116 h 1346115"/>
              <a:gd name="connsiteX82" fmla="*/ 935741 w 11218359"/>
              <a:gd name="connsiteY82" fmla="*/ 1346116 h 1346115"/>
              <a:gd name="connsiteX83" fmla="*/ 947180 w 11218359"/>
              <a:gd name="connsiteY83" fmla="*/ 1346116 h 1346115"/>
              <a:gd name="connsiteX84" fmla="*/ 958620 w 11218359"/>
              <a:gd name="connsiteY84" fmla="*/ 1346116 h 1346115"/>
              <a:gd name="connsiteX85" fmla="*/ 970059 w 11218359"/>
              <a:gd name="connsiteY85" fmla="*/ 1346116 h 1346115"/>
              <a:gd name="connsiteX86" fmla="*/ 981499 w 11218359"/>
              <a:gd name="connsiteY86" fmla="*/ 1346116 h 1346115"/>
              <a:gd name="connsiteX87" fmla="*/ 992938 w 11218359"/>
              <a:gd name="connsiteY87" fmla="*/ 1346116 h 1346115"/>
              <a:gd name="connsiteX88" fmla="*/ 1004378 w 11218359"/>
              <a:gd name="connsiteY88" fmla="*/ 1346116 h 1346115"/>
              <a:gd name="connsiteX89" fmla="*/ 1015818 w 11218359"/>
              <a:gd name="connsiteY89" fmla="*/ 1346116 h 1346115"/>
              <a:gd name="connsiteX90" fmla="*/ 1027257 w 11218359"/>
              <a:gd name="connsiteY90" fmla="*/ 1346116 h 1346115"/>
              <a:gd name="connsiteX91" fmla="*/ 1038697 w 11218359"/>
              <a:gd name="connsiteY91" fmla="*/ 1346116 h 1346115"/>
              <a:gd name="connsiteX92" fmla="*/ 1050136 w 11218359"/>
              <a:gd name="connsiteY92" fmla="*/ 1346116 h 1346115"/>
              <a:gd name="connsiteX93" fmla="*/ 1061576 w 11218359"/>
              <a:gd name="connsiteY93" fmla="*/ 1346116 h 1346115"/>
              <a:gd name="connsiteX94" fmla="*/ 1073015 w 11218359"/>
              <a:gd name="connsiteY94" fmla="*/ 1346116 h 1346115"/>
              <a:gd name="connsiteX95" fmla="*/ 1084455 w 11218359"/>
              <a:gd name="connsiteY95" fmla="*/ 1346116 h 1346115"/>
              <a:gd name="connsiteX96" fmla="*/ 1095894 w 11218359"/>
              <a:gd name="connsiteY96" fmla="*/ 1346116 h 1346115"/>
              <a:gd name="connsiteX97" fmla="*/ 1107334 w 11218359"/>
              <a:gd name="connsiteY97" fmla="*/ 1346116 h 1346115"/>
              <a:gd name="connsiteX98" fmla="*/ 1118773 w 11218359"/>
              <a:gd name="connsiteY98" fmla="*/ 1346116 h 1346115"/>
              <a:gd name="connsiteX99" fmla="*/ 1130213 w 11218359"/>
              <a:gd name="connsiteY99" fmla="*/ 1346116 h 1346115"/>
              <a:gd name="connsiteX100" fmla="*/ 1141652 w 11218359"/>
              <a:gd name="connsiteY100" fmla="*/ 1346116 h 1346115"/>
              <a:gd name="connsiteX101" fmla="*/ 1153092 w 11218359"/>
              <a:gd name="connsiteY101" fmla="*/ 1346116 h 1346115"/>
              <a:gd name="connsiteX102" fmla="*/ 1164531 w 11218359"/>
              <a:gd name="connsiteY102" fmla="*/ 1346116 h 1346115"/>
              <a:gd name="connsiteX103" fmla="*/ 1175971 w 11218359"/>
              <a:gd name="connsiteY103" fmla="*/ 1346116 h 1346115"/>
              <a:gd name="connsiteX104" fmla="*/ 1187406 w 11218359"/>
              <a:gd name="connsiteY104" fmla="*/ 1346116 h 1346115"/>
              <a:gd name="connsiteX105" fmla="*/ 1198845 w 11218359"/>
              <a:gd name="connsiteY105" fmla="*/ 1346116 h 1346115"/>
              <a:gd name="connsiteX106" fmla="*/ 1210285 w 11218359"/>
              <a:gd name="connsiteY106" fmla="*/ 1346116 h 1346115"/>
              <a:gd name="connsiteX107" fmla="*/ 1221724 w 11218359"/>
              <a:gd name="connsiteY107" fmla="*/ 1346116 h 1346115"/>
              <a:gd name="connsiteX108" fmla="*/ 1233164 w 11218359"/>
              <a:gd name="connsiteY108" fmla="*/ 1346116 h 1346115"/>
              <a:gd name="connsiteX109" fmla="*/ 1244603 w 11218359"/>
              <a:gd name="connsiteY109" fmla="*/ 1346116 h 1346115"/>
              <a:gd name="connsiteX110" fmla="*/ 1256043 w 11218359"/>
              <a:gd name="connsiteY110" fmla="*/ 1346116 h 1346115"/>
              <a:gd name="connsiteX111" fmla="*/ 1267482 w 11218359"/>
              <a:gd name="connsiteY111" fmla="*/ 1346116 h 1346115"/>
              <a:gd name="connsiteX112" fmla="*/ 1278922 w 11218359"/>
              <a:gd name="connsiteY112" fmla="*/ 1346116 h 1346115"/>
              <a:gd name="connsiteX113" fmla="*/ 1290361 w 11218359"/>
              <a:gd name="connsiteY113" fmla="*/ 1346116 h 1346115"/>
              <a:gd name="connsiteX114" fmla="*/ 1301801 w 11218359"/>
              <a:gd name="connsiteY114" fmla="*/ 1346116 h 1346115"/>
              <a:gd name="connsiteX115" fmla="*/ 1313240 w 11218359"/>
              <a:gd name="connsiteY115" fmla="*/ 1346116 h 1346115"/>
              <a:gd name="connsiteX116" fmla="*/ 1324680 w 11218359"/>
              <a:gd name="connsiteY116" fmla="*/ 1346116 h 1346115"/>
              <a:gd name="connsiteX117" fmla="*/ 1336120 w 11218359"/>
              <a:gd name="connsiteY117" fmla="*/ 1346116 h 1346115"/>
              <a:gd name="connsiteX118" fmla="*/ 1347559 w 11218359"/>
              <a:gd name="connsiteY118" fmla="*/ 1346116 h 1346115"/>
              <a:gd name="connsiteX119" fmla="*/ 1358999 w 11218359"/>
              <a:gd name="connsiteY119" fmla="*/ 1346116 h 1346115"/>
              <a:gd name="connsiteX120" fmla="*/ 1370438 w 11218359"/>
              <a:gd name="connsiteY120" fmla="*/ 1346116 h 1346115"/>
              <a:gd name="connsiteX121" fmla="*/ 1381878 w 11218359"/>
              <a:gd name="connsiteY121" fmla="*/ 1346116 h 1346115"/>
              <a:gd name="connsiteX122" fmla="*/ 1393317 w 11218359"/>
              <a:gd name="connsiteY122" fmla="*/ 1346116 h 1346115"/>
              <a:gd name="connsiteX123" fmla="*/ 1404757 w 11218359"/>
              <a:gd name="connsiteY123" fmla="*/ 1346116 h 1346115"/>
              <a:gd name="connsiteX124" fmla="*/ 1416196 w 11218359"/>
              <a:gd name="connsiteY124" fmla="*/ 1346116 h 1346115"/>
              <a:gd name="connsiteX125" fmla="*/ 1427636 w 11218359"/>
              <a:gd name="connsiteY125" fmla="*/ 1346116 h 1346115"/>
              <a:gd name="connsiteX126" fmla="*/ 1439075 w 11218359"/>
              <a:gd name="connsiteY126" fmla="*/ 1346116 h 1346115"/>
              <a:gd name="connsiteX127" fmla="*/ 1450515 w 11218359"/>
              <a:gd name="connsiteY127" fmla="*/ 1346116 h 1346115"/>
              <a:gd name="connsiteX128" fmla="*/ 1461954 w 11218359"/>
              <a:gd name="connsiteY128" fmla="*/ 1346116 h 1346115"/>
              <a:gd name="connsiteX129" fmla="*/ 1473394 w 11218359"/>
              <a:gd name="connsiteY129" fmla="*/ 1346116 h 1346115"/>
              <a:gd name="connsiteX130" fmla="*/ 1484833 w 11218359"/>
              <a:gd name="connsiteY130" fmla="*/ 1346116 h 1346115"/>
              <a:gd name="connsiteX131" fmla="*/ 1496273 w 11218359"/>
              <a:gd name="connsiteY131" fmla="*/ 1346116 h 1346115"/>
              <a:gd name="connsiteX132" fmla="*/ 1507712 w 11218359"/>
              <a:gd name="connsiteY132" fmla="*/ 1346116 h 1346115"/>
              <a:gd name="connsiteX133" fmla="*/ 1519152 w 11218359"/>
              <a:gd name="connsiteY133" fmla="*/ 1346116 h 1346115"/>
              <a:gd name="connsiteX134" fmla="*/ 1530591 w 11218359"/>
              <a:gd name="connsiteY134" fmla="*/ 1346116 h 1346115"/>
              <a:gd name="connsiteX135" fmla="*/ 1542031 w 11218359"/>
              <a:gd name="connsiteY135" fmla="*/ 1346116 h 1346115"/>
              <a:gd name="connsiteX136" fmla="*/ 1553471 w 11218359"/>
              <a:gd name="connsiteY136" fmla="*/ 1346116 h 1346115"/>
              <a:gd name="connsiteX137" fmla="*/ 1564910 w 11218359"/>
              <a:gd name="connsiteY137" fmla="*/ 1346116 h 1346115"/>
              <a:gd name="connsiteX138" fmla="*/ 1576349 w 11218359"/>
              <a:gd name="connsiteY138" fmla="*/ 1346116 h 1346115"/>
              <a:gd name="connsiteX139" fmla="*/ 1587789 w 11218359"/>
              <a:gd name="connsiteY139" fmla="*/ 1346116 h 1346115"/>
              <a:gd name="connsiteX140" fmla="*/ 1599229 w 11218359"/>
              <a:gd name="connsiteY140" fmla="*/ 1346116 h 1346115"/>
              <a:gd name="connsiteX141" fmla="*/ 1610668 w 11218359"/>
              <a:gd name="connsiteY141" fmla="*/ 1346116 h 1346115"/>
              <a:gd name="connsiteX142" fmla="*/ 1622107 w 11218359"/>
              <a:gd name="connsiteY142" fmla="*/ 1346116 h 1346115"/>
              <a:gd name="connsiteX143" fmla="*/ 1633547 w 11218359"/>
              <a:gd name="connsiteY143" fmla="*/ 1346116 h 1346115"/>
              <a:gd name="connsiteX144" fmla="*/ 1644987 w 11218359"/>
              <a:gd name="connsiteY144" fmla="*/ 1346116 h 1346115"/>
              <a:gd name="connsiteX145" fmla="*/ 1656426 w 11218359"/>
              <a:gd name="connsiteY145" fmla="*/ 1346116 h 1346115"/>
              <a:gd name="connsiteX146" fmla="*/ 1667866 w 11218359"/>
              <a:gd name="connsiteY146" fmla="*/ 1346116 h 1346115"/>
              <a:gd name="connsiteX147" fmla="*/ 1679305 w 11218359"/>
              <a:gd name="connsiteY147" fmla="*/ 1346116 h 1346115"/>
              <a:gd name="connsiteX148" fmla="*/ 1690745 w 11218359"/>
              <a:gd name="connsiteY148" fmla="*/ 1346116 h 1346115"/>
              <a:gd name="connsiteX149" fmla="*/ 1702184 w 11218359"/>
              <a:gd name="connsiteY149" fmla="*/ 1346116 h 1346115"/>
              <a:gd name="connsiteX150" fmla="*/ 1713619 w 11218359"/>
              <a:gd name="connsiteY150" fmla="*/ 1346116 h 1346115"/>
              <a:gd name="connsiteX151" fmla="*/ 1725063 w 11218359"/>
              <a:gd name="connsiteY151" fmla="*/ 1346116 h 1346115"/>
              <a:gd name="connsiteX152" fmla="*/ 1736498 w 11218359"/>
              <a:gd name="connsiteY152" fmla="*/ 1346116 h 1346115"/>
              <a:gd name="connsiteX153" fmla="*/ 1747938 w 11218359"/>
              <a:gd name="connsiteY153" fmla="*/ 1346116 h 1346115"/>
              <a:gd name="connsiteX154" fmla="*/ 1759377 w 11218359"/>
              <a:gd name="connsiteY154" fmla="*/ 1346116 h 1346115"/>
              <a:gd name="connsiteX155" fmla="*/ 1770817 w 11218359"/>
              <a:gd name="connsiteY155" fmla="*/ 1346116 h 1346115"/>
              <a:gd name="connsiteX156" fmla="*/ 1782256 w 11218359"/>
              <a:gd name="connsiteY156" fmla="*/ 1346116 h 1346115"/>
              <a:gd name="connsiteX157" fmla="*/ 1793696 w 11218359"/>
              <a:gd name="connsiteY157" fmla="*/ 1346116 h 1346115"/>
              <a:gd name="connsiteX158" fmla="*/ 1805135 w 11218359"/>
              <a:gd name="connsiteY158" fmla="*/ 1346116 h 1346115"/>
              <a:gd name="connsiteX159" fmla="*/ 1816575 w 11218359"/>
              <a:gd name="connsiteY159" fmla="*/ 1346116 h 1346115"/>
              <a:gd name="connsiteX160" fmla="*/ 1828014 w 11218359"/>
              <a:gd name="connsiteY160" fmla="*/ 1346116 h 1346115"/>
              <a:gd name="connsiteX161" fmla="*/ 1839454 w 11218359"/>
              <a:gd name="connsiteY161" fmla="*/ 1346116 h 1346115"/>
              <a:gd name="connsiteX162" fmla="*/ 1850893 w 11218359"/>
              <a:gd name="connsiteY162" fmla="*/ 1346116 h 1346115"/>
              <a:gd name="connsiteX163" fmla="*/ 1862333 w 11218359"/>
              <a:gd name="connsiteY163" fmla="*/ 1346116 h 1346115"/>
              <a:gd name="connsiteX164" fmla="*/ 1873772 w 11218359"/>
              <a:gd name="connsiteY164" fmla="*/ 1346116 h 1346115"/>
              <a:gd name="connsiteX165" fmla="*/ 1885212 w 11218359"/>
              <a:gd name="connsiteY165" fmla="*/ 1346116 h 1346115"/>
              <a:gd name="connsiteX166" fmla="*/ 1896651 w 11218359"/>
              <a:gd name="connsiteY166" fmla="*/ 1346116 h 1346115"/>
              <a:gd name="connsiteX167" fmla="*/ 1908091 w 11218359"/>
              <a:gd name="connsiteY167" fmla="*/ 1346116 h 1346115"/>
              <a:gd name="connsiteX168" fmla="*/ 1919531 w 11218359"/>
              <a:gd name="connsiteY168" fmla="*/ 1346116 h 1346115"/>
              <a:gd name="connsiteX169" fmla="*/ 1930970 w 11218359"/>
              <a:gd name="connsiteY169" fmla="*/ 1346116 h 1346115"/>
              <a:gd name="connsiteX170" fmla="*/ 1942409 w 11218359"/>
              <a:gd name="connsiteY170" fmla="*/ 1346116 h 1346115"/>
              <a:gd name="connsiteX171" fmla="*/ 1953849 w 11218359"/>
              <a:gd name="connsiteY171" fmla="*/ 1346116 h 1346115"/>
              <a:gd name="connsiteX172" fmla="*/ 1965289 w 11218359"/>
              <a:gd name="connsiteY172" fmla="*/ 1346116 h 1346115"/>
              <a:gd name="connsiteX173" fmla="*/ 1976728 w 11218359"/>
              <a:gd name="connsiteY173" fmla="*/ 1346116 h 1346115"/>
              <a:gd name="connsiteX174" fmla="*/ 1988168 w 11218359"/>
              <a:gd name="connsiteY174" fmla="*/ 1346116 h 1346115"/>
              <a:gd name="connsiteX175" fmla="*/ 1999607 w 11218359"/>
              <a:gd name="connsiteY175" fmla="*/ 1346116 h 1346115"/>
              <a:gd name="connsiteX176" fmla="*/ 2011047 w 11218359"/>
              <a:gd name="connsiteY176" fmla="*/ 1346116 h 1346115"/>
              <a:gd name="connsiteX177" fmla="*/ 2022486 w 11218359"/>
              <a:gd name="connsiteY177" fmla="*/ 1346116 h 1346115"/>
              <a:gd name="connsiteX178" fmla="*/ 2033926 w 11218359"/>
              <a:gd name="connsiteY178" fmla="*/ 1346116 h 1346115"/>
              <a:gd name="connsiteX179" fmla="*/ 2045365 w 11218359"/>
              <a:gd name="connsiteY179" fmla="*/ 1346116 h 1346115"/>
              <a:gd name="connsiteX180" fmla="*/ 2056805 w 11218359"/>
              <a:gd name="connsiteY180" fmla="*/ 1346116 h 1346115"/>
              <a:gd name="connsiteX181" fmla="*/ 2068244 w 11218359"/>
              <a:gd name="connsiteY181" fmla="*/ 1346116 h 1346115"/>
              <a:gd name="connsiteX182" fmla="*/ 2079684 w 11218359"/>
              <a:gd name="connsiteY182" fmla="*/ 1346116 h 1346115"/>
              <a:gd name="connsiteX183" fmla="*/ 2091123 w 11218359"/>
              <a:gd name="connsiteY183" fmla="*/ 1346116 h 1346115"/>
              <a:gd name="connsiteX184" fmla="*/ 2102563 w 11218359"/>
              <a:gd name="connsiteY184" fmla="*/ 1346116 h 1346115"/>
              <a:gd name="connsiteX185" fmla="*/ 2114002 w 11218359"/>
              <a:gd name="connsiteY185" fmla="*/ 1346116 h 1346115"/>
              <a:gd name="connsiteX186" fmla="*/ 2125442 w 11218359"/>
              <a:gd name="connsiteY186" fmla="*/ 1346116 h 1346115"/>
              <a:gd name="connsiteX187" fmla="*/ 2136882 w 11218359"/>
              <a:gd name="connsiteY187" fmla="*/ 1346116 h 1346115"/>
              <a:gd name="connsiteX188" fmla="*/ 2148321 w 11218359"/>
              <a:gd name="connsiteY188" fmla="*/ 1346116 h 1346115"/>
              <a:gd name="connsiteX189" fmla="*/ 2159760 w 11218359"/>
              <a:gd name="connsiteY189" fmla="*/ 1346116 h 1346115"/>
              <a:gd name="connsiteX190" fmla="*/ 2171200 w 11218359"/>
              <a:gd name="connsiteY190" fmla="*/ 1346116 h 1346115"/>
              <a:gd name="connsiteX191" fmla="*/ 2182640 w 11218359"/>
              <a:gd name="connsiteY191" fmla="*/ 1346116 h 1346115"/>
              <a:gd name="connsiteX192" fmla="*/ 2194079 w 11218359"/>
              <a:gd name="connsiteY192" fmla="*/ 1346116 h 1346115"/>
              <a:gd name="connsiteX193" fmla="*/ 2205519 w 11218359"/>
              <a:gd name="connsiteY193" fmla="*/ 1346116 h 1346115"/>
              <a:gd name="connsiteX194" fmla="*/ 2216958 w 11218359"/>
              <a:gd name="connsiteY194" fmla="*/ 1346116 h 1346115"/>
              <a:gd name="connsiteX195" fmla="*/ 2228393 w 11218359"/>
              <a:gd name="connsiteY195" fmla="*/ 1346116 h 1346115"/>
              <a:gd name="connsiteX196" fmla="*/ 2239837 w 11218359"/>
              <a:gd name="connsiteY196" fmla="*/ 1346116 h 1346115"/>
              <a:gd name="connsiteX197" fmla="*/ 2251272 w 11218359"/>
              <a:gd name="connsiteY197" fmla="*/ 1346116 h 1346115"/>
              <a:gd name="connsiteX198" fmla="*/ 2262716 w 11218359"/>
              <a:gd name="connsiteY198" fmla="*/ 1346116 h 1346115"/>
              <a:gd name="connsiteX199" fmla="*/ 2274151 w 11218359"/>
              <a:gd name="connsiteY199" fmla="*/ 1346116 h 1346115"/>
              <a:gd name="connsiteX200" fmla="*/ 2285591 w 11218359"/>
              <a:gd name="connsiteY200" fmla="*/ 1346116 h 1346115"/>
              <a:gd name="connsiteX201" fmla="*/ 2297030 w 11218359"/>
              <a:gd name="connsiteY201" fmla="*/ 1346116 h 1346115"/>
              <a:gd name="connsiteX202" fmla="*/ 2308470 w 11218359"/>
              <a:gd name="connsiteY202" fmla="*/ 1346116 h 1346115"/>
              <a:gd name="connsiteX203" fmla="*/ 2319909 w 11218359"/>
              <a:gd name="connsiteY203" fmla="*/ 1346116 h 1346115"/>
              <a:gd name="connsiteX204" fmla="*/ 2331349 w 11218359"/>
              <a:gd name="connsiteY204" fmla="*/ 1346116 h 1346115"/>
              <a:gd name="connsiteX205" fmla="*/ 2342788 w 11218359"/>
              <a:gd name="connsiteY205" fmla="*/ 1346116 h 1346115"/>
              <a:gd name="connsiteX206" fmla="*/ 2354228 w 11218359"/>
              <a:gd name="connsiteY206" fmla="*/ 1346116 h 1346115"/>
              <a:gd name="connsiteX207" fmla="*/ 2365667 w 11218359"/>
              <a:gd name="connsiteY207" fmla="*/ 1346116 h 1346115"/>
              <a:gd name="connsiteX208" fmla="*/ 2377107 w 11218359"/>
              <a:gd name="connsiteY208" fmla="*/ 1346116 h 1346115"/>
              <a:gd name="connsiteX209" fmla="*/ 2388546 w 11218359"/>
              <a:gd name="connsiteY209" fmla="*/ 1346116 h 1346115"/>
              <a:gd name="connsiteX210" fmla="*/ 2399986 w 11218359"/>
              <a:gd name="connsiteY210" fmla="*/ 1346116 h 1346115"/>
              <a:gd name="connsiteX211" fmla="*/ 2411425 w 11218359"/>
              <a:gd name="connsiteY211" fmla="*/ 1346116 h 1346115"/>
              <a:gd name="connsiteX212" fmla="*/ 2422865 w 11218359"/>
              <a:gd name="connsiteY212" fmla="*/ 1346116 h 1346115"/>
              <a:gd name="connsiteX213" fmla="*/ 2434304 w 11218359"/>
              <a:gd name="connsiteY213" fmla="*/ 1346116 h 1346115"/>
              <a:gd name="connsiteX214" fmla="*/ 2445744 w 11218359"/>
              <a:gd name="connsiteY214" fmla="*/ 1346116 h 1346115"/>
              <a:gd name="connsiteX215" fmla="*/ 2457184 w 11218359"/>
              <a:gd name="connsiteY215" fmla="*/ 1346116 h 1346115"/>
              <a:gd name="connsiteX216" fmla="*/ 2468623 w 11218359"/>
              <a:gd name="connsiteY216" fmla="*/ 1346116 h 1346115"/>
              <a:gd name="connsiteX217" fmla="*/ 2480062 w 11218359"/>
              <a:gd name="connsiteY217" fmla="*/ 1346116 h 1346115"/>
              <a:gd name="connsiteX218" fmla="*/ 2491502 w 11218359"/>
              <a:gd name="connsiteY218" fmla="*/ 1346116 h 1346115"/>
              <a:gd name="connsiteX219" fmla="*/ 2502942 w 11218359"/>
              <a:gd name="connsiteY219" fmla="*/ 1346116 h 1346115"/>
              <a:gd name="connsiteX220" fmla="*/ 2514381 w 11218359"/>
              <a:gd name="connsiteY220" fmla="*/ 1346116 h 1346115"/>
              <a:gd name="connsiteX221" fmla="*/ 2525821 w 11218359"/>
              <a:gd name="connsiteY221" fmla="*/ 1346116 h 1346115"/>
              <a:gd name="connsiteX222" fmla="*/ 2537260 w 11218359"/>
              <a:gd name="connsiteY222" fmla="*/ 1346116 h 1346115"/>
              <a:gd name="connsiteX223" fmla="*/ 2548700 w 11218359"/>
              <a:gd name="connsiteY223" fmla="*/ 1346116 h 1346115"/>
              <a:gd name="connsiteX224" fmla="*/ 2560139 w 11218359"/>
              <a:gd name="connsiteY224" fmla="*/ 1346116 h 1346115"/>
              <a:gd name="connsiteX225" fmla="*/ 2571579 w 11218359"/>
              <a:gd name="connsiteY225" fmla="*/ 1346116 h 1346115"/>
              <a:gd name="connsiteX226" fmla="*/ 2583018 w 11218359"/>
              <a:gd name="connsiteY226" fmla="*/ 1346116 h 1346115"/>
              <a:gd name="connsiteX227" fmla="*/ 2594458 w 11218359"/>
              <a:gd name="connsiteY227" fmla="*/ 1346116 h 1346115"/>
              <a:gd name="connsiteX228" fmla="*/ 2605897 w 11218359"/>
              <a:gd name="connsiteY228" fmla="*/ 1346116 h 1346115"/>
              <a:gd name="connsiteX229" fmla="*/ 2617337 w 11218359"/>
              <a:gd name="connsiteY229" fmla="*/ 1346116 h 1346115"/>
              <a:gd name="connsiteX230" fmla="*/ 2628776 w 11218359"/>
              <a:gd name="connsiteY230" fmla="*/ 1346116 h 1346115"/>
              <a:gd name="connsiteX231" fmla="*/ 2640216 w 11218359"/>
              <a:gd name="connsiteY231" fmla="*/ 1346116 h 1346115"/>
              <a:gd name="connsiteX232" fmla="*/ 2651655 w 11218359"/>
              <a:gd name="connsiteY232" fmla="*/ 1346116 h 1346115"/>
              <a:gd name="connsiteX233" fmla="*/ 2663095 w 11218359"/>
              <a:gd name="connsiteY233" fmla="*/ 1346116 h 1346115"/>
              <a:gd name="connsiteX234" fmla="*/ 2674535 w 11218359"/>
              <a:gd name="connsiteY234" fmla="*/ 1346116 h 1346115"/>
              <a:gd name="connsiteX235" fmla="*/ 2685974 w 11218359"/>
              <a:gd name="connsiteY235" fmla="*/ 1346116 h 1346115"/>
              <a:gd name="connsiteX236" fmla="*/ 2697413 w 11218359"/>
              <a:gd name="connsiteY236" fmla="*/ 1346116 h 1346115"/>
              <a:gd name="connsiteX237" fmla="*/ 2708853 w 11218359"/>
              <a:gd name="connsiteY237" fmla="*/ 1346116 h 1346115"/>
              <a:gd name="connsiteX238" fmla="*/ 2720293 w 11218359"/>
              <a:gd name="connsiteY238" fmla="*/ 1346116 h 1346115"/>
              <a:gd name="connsiteX239" fmla="*/ 2731727 w 11218359"/>
              <a:gd name="connsiteY239" fmla="*/ 1346116 h 1346115"/>
              <a:gd name="connsiteX240" fmla="*/ 2743172 w 11218359"/>
              <a:gd name="connsiteY240" fmla="*/ 1346116 h 1346115"/>
              <a:gd name="connsiteX241" fmla="*/ 2754611 w 11218359"/>
              <a:gd name="connsiteY241" fmla="*/ 1346116 h 1346115"/>
              <a:gd name="connsiteX242" fmla="*/ 2766046 w 11218359"/>
              <a:gd name="connsiteY242" fmla="*/ 1346116 h 1346115"/>
              <a:gd name="connsiteX243" fmla="*/ 2777490 w 11218359"/>
              <a:gd name="connsiteY243" fmla="*/ 1346116 h 1346115"/>
              <a:gd name="connsiteX244" fmla="*/ 2788925 w 11218359"/>
              <a:gd name="connsiteY244" fmla="*/ 1346116 h 1346115"/>
              <a:gd name="connsiteX245" fmla="*/ 2800364 w 11218359"/>
              <a:gd name="connsiteY245" fmla="*/ 1346116 h 1346115"/>
              <a:gd name="connsiteX246" fmla="*/ 2811804 w 11218359"/>
              <a:gd name="connsiteY246" fmla="*/ 1346116 h 1346115"/>
              <a:gd name="connsiteX247" fmla="*/ 2823243 w 11218359"/>
              <a:gd name="connsiteY247" fmla="*/ 1346116 h 1346115"/>
              <a:gd name="connsiteX248" fmla="*/ 2834683 w 11218359"/>
              <a:gd name="connsiteY248" fmla="*/ 1346116 h 1346115"/>
              <a:gd name="connsiteX249" fmla="*/ 2846123 w 11218359"/>
              <a:gd name="connsiteY249" fmla="*/ 1346116 h 1346115"/>
              <a:gd name="connsiteX250" fmla="*/ 2857562 w 11218359"/>
              <a:gd name="connsiteY250" fmla="*/ 1346116 h 1346115"/>
              <a:gd name="connsiteX251" fmla="*/ 2869001 w 11218359"/>
              <a:gd name="connsiteY251" fmla="*/ 1346116 h 1346115"/>
              <a:gd name="connsiteX252" fmla="*/ 2880441 w 11218359"/>
              <a:gd name="connsiteY252" fmla="*/ 1346116 h 1346115"/>
              <a:gd name="connsiteX253" fmla="*/ 2891881 w 11218359"/>
              <a:gd name="connsiteY253" fmla="*/ 1346116 h 1346115"/>
              <a:gd name="connsiteX254" fmla="*/ 2903320 w 11218359"/>
              <a:gd name="connsiteY254" fmla="*/ 1346116 h 1346115"/>
              <a:gd name="connsiteX255" fmla="*/ 2914760 w 11218359"/>
              <a:gd name="connsiteY255" fmla="*/ 1346116 h 1346115"/>
              <a:gd name="connsiteX256" fmla="*/ 2926199 w 11218359"/>
              <a:gd name="connsiteY256" fmla="*/ 1346116 h 1346115"/>
              <a:gd name="connsiteX257" fmla="*/ 2937639 w 11218359"/>
              <a:gd name="connsiteY257" fmla="*/ 1346116 h 1346115"/>
              <a:gd name="connsiteX258" fmla="*/ 2949078 w 11218359"/>
              <a:gd name="connsiteY258" fmla="*/ 1346116 h 1346115"/>
              <a:gd name="connsiteX259" fmla="*/ 2960518 w 11218359"/>
              <a:gd name="connsiteY259" fmla="*/ 1346116 h 1346115"/>
              <a:gd name="connsiteX260" fmla="*/ 2971957 w 11218359"/>
              <a:gd name="connsiteY260" fmla="*/ 1346116 h 1346115"/>
              <a:gd name="connsiteX261" fmla="*/ 2983397 w 11218359"/>
              <a:gd name="connsiteY261" fmla="*/ 1346116 h 1346115"/>
              <a:gd name="connsiteX262" fmla="*/ 2994837 w 11218359"/>
              <a:gd name="connsiteY262" fmla="*/ 1346116 h 1346115"/>
              <a:gd name="connsiteX263" fmla="*/ 3006276 w 11218359"/>
              <a:gd name="connsiteY263" fmla="*/ 1346116 h 1346115"/>
              <a:gd name="connsiteX264" fmla="*/ 3017715 w 11218359"/>
              <a:gd name="connsiteY264" fmla="*/ 1346116 h 1346115"/>
              <a:gd name="connsiteX265" fmla="*/ 3029155 w 11218359"/>
              <a:gd name="connsiteY265" fmla="*/ 1346116 h 1346115"/>
              <a:gd name="connsiteX266" fmla="*/ 3040594 w 11218359"/>
              <a:gd name="connsiteY266" fmla="*/ 1346116 h 1346115"/>
              <a:gd name="connsiteX267" fmla="*/ 3052034 w 11218359"/>
              <a:gd name="connsiteY267" fmla="*/ 1346116 h 1346115"/>
              <a:gd name="connsiteX268" fmla="*/ 3063474 w 11218359"/>
              <a:gd name="connsiteY268" fmla="*/ 1346116 h 1346115"/>
              <a:gd name="connsiteX269" fmla="*/ 3074913 w 11218359"/>
              <a:gd name="connsiteY269" fmla="*/ 1346116 h 1346115"/>
              <a:gd name="connsiteX270" fmla="*/ 3086352 w 11218359"/>
              <a:gd name="connsiteY270" fmla="*/ 1346116 h 1346115"/>
              <a:gd name="connsiteX271" fmla="*/ 3097792 w 11218359"/>
              <a:gd name="connsiteY271" fmla="*/ 1346116 h 1346115"/>
              <a:gd name="connsiteX272" fmla="*/ 3109232 w 11218359"/>
              <a:gd name="connsiteY272" fmla="*/ 1346116 h 1346115"/>
              <a:gd name="connsiteX273" fmla="*/ 3120671 w 11218359"/>
              <a:gd name="connsiteY273" fmla="*/ 1346116 h 1346115"/>
              <a:gd name="connsiteX274" fmla="*/ 3132111 w 11218359"/>
              <a:gd name="connsiteY274" fmla="*/ 1346116 h 1346115"/>
              <a:gd name="connsiteX275" fmla="*/ 3143550 w 11218359"/>
              <a:gd name="connsiteY275" fmla="*/ 1346116 h 1346115"/>
              <a:gd name="connsiteX276" fmla="*/ 3154990 w 11218359"/>
              <a:gd name="connsiteY276" fmla="*/ 1346116 h 1346115"/>
              <a:gd name="connsiteX277" fmla="*/ 3166429 w 11218359"/>
              <a:gd name="connsiteY277" fmla="*/ 1346116 h 1346115"/>
              <a:gd name="connsiteX278" fmla="*/ 3177869 w 11218359"/>
              <a:gd name="connsiteY278" fmla="*/ 1346116 h 1346115"/>
              <a:gd name="connsiteX279" fmla="*/ 3189308 w 11218359"/>
              <a:gd name="connsiteY279" fmla="*/ 1346116 h 1346115"/>
              <a:gd name="connsiteX280" fmla="*/ 3200748 w 11218359"/>
              <a:gd name="connsiteY280" fmla="*/ 1346116 h 1346115"/>
              <a:gd name="connsiteX281" fmla="*/ 3212187 w 11218359"/>
              <a:gd name="connsiteY281" fmla="*/ 1346116 h 1346115"/>
              <a:gd name="connsiteX282" fmla="*/ 3223627 w 11218359"/>
              <a:gd name="connsiteY282" fmla="*/ 1346116 h 1346115"/>
              <a:gd name="connsiteX283" fmla="*/ 3235066 w 11218359"/>
              <a:gd name="connsiteY283" fmla="*/ 1346116 h 1346115"/>
              <a:gd name="connsiteX284" fmla="*/ 3246501 w 11218359"/>
              <a:gd name="connsiteY284" fmla="*/ 1346116 h 1346115"/>
              <a:gd name="connsiteX285" fmla="*/ 3257945 w 11218359"/>
              <a:gd name="connsiteY285" fmla="*/ 1346116 h 1346115"/>
              <a:gd name="connsiteX286" fmla="*/ 3269385 w 11218359"/>
              <a:gd name="connsiteY286" fmla="*/ 1346116 h 1346115"/>
              <a:gd name="connsiteX287" fmla="*/ 3280825 w 11218359"/>
              <a:gd name="connsiteY287" fmla="*/ 1346116 h 1346115"/>
              <a:gd name="connsiteX288" fmla="*/ 3292264 w 11218359"/>
              <a:gd name="connsiteY288" fmla="*/ 1346116 h 1346115"/>
              <a:gd name="connsiteX289" fmla="*/ 3303699 w 11218359"/>
              <a:gd name="connsiteY289" fmla="*/ 1346116 h 1346115"/>
              <a:gd name="connsiteX290" fmla="*/ 3315143 w 11218359"/>
              <a:gd name="connsiteY290" fmla="*/ 1346116 h 1346115"/>
              <a:gd name="connsiteX291" fmla="*/ 3326578 w 11218359"/>
              <a:gd name="connsiteY291" fmla="*/ 1346116 h 1346115"/>
              <a:gd name="connsiteX292" fmla="*/ 3338017 w 11218359"/>
              <a:gd name="connsiteY292" fmla="*/ 1346116 h 1346115"/>
              <a:gd name="connsiteX293" fmla="*/ 3349457 w 11218359"/>
              <a:gd name="connsiteY293" fmla="*/ 1346116 h 1346115"/>
              <a:gd name="connsiteX294" fmla="*/ 3360896 w 11218359"/>
              <a:gd name="connsiteY294" fmla="*/ 1346116 h 1346115"/>
              <a:gd name="connsiteX295" fmla="*/ 3372336 w 11218359"/>
              <a:gd name="connsiteY295" fmla="*/ 1346116 h 1346115"/>
              <a:gd name="connsiteX296" fmla="*/ 3383776 w 11218359"/>
              <a:gd name="connsiteY296" fmla="*/ 1346116 h 1346115"/>
              <a:gd name="connsiteX297" fmla="*/ 3395215 w 11218359"/>
              <a:gd name="connsiteY297" fmla="*/ 1346116 h 1346115"/>
              <a:gd name="connsiteX298" fmla="*/ 3406654 w 11218359"/>
              <a:gd name="connsiteY298" fmla="*/ 1346116 h 1346115"/>
              <a:gd name="connsiteX299" fmla="*/ 3418094 w 11218359"/>
              <a:gd name="connsiteY299" fmla="*/ 1346116 h 1346115"/>
              <a:gd name="connsiteX300" fmla="*/ 3429534 w 11218359"/>
              <a:gd name="connsiteY300" fmla="*/ 1346116 h 1346115"/>
              <a:gd name="connsiteX301" fmla="*/ 3440973 w 11218359"/>
              <a:gd name="connsiteY301" fmla="*/ 1346116 h 1346115"/>
              <a:gd name="connsiteX302" fmla="*/ 3452413 w 11218359"/>
              <a:gd name="connsiteY302" fmla="*/ 1346116 h 1346115"/>
              <a:gd name="connsiteX303" fmla="*/ 3463852 w 11218359"/>
              <a:gd name="connsiteY303" fmla="*/ 1346116 h 1346115"/>
              <a:gd name="connsiteX304" fmla="*/ 3475292 w 11218359"/>
              <a:gd name="connsiteY304" fmla="*/ 1346116 h 1346115"/>
              <a:gd name="connsiteX305" fmla="*/ 3486731 w 11218359"/>
              <a:gd name="connsiteY305" fmla="*/ 1346116 h 1346115"/>
              <a:gd name="connsiteX306" fmla="*/ 3498171 w 11218359"/>
              <a:gd name="connsiteY306" fmla="*/ 1346116 h 1346115"/>
              <a:gd name="connsiteX307" fmla="*/ 3509610 w 11218359"/>
              <a:gd name="connsiteY307" fmla="*/ 1346116 h 1346115"/>
              <a:gd name="connsiteX308" fmla="*/ 3521050 w 11218359"/>
              <a:gd name="connsiteY308" fmla="*/ 1346116 h 1346115"/>
              <a:gd name="connsiteX309" fmla="*/ 3532489 w 11218359"/>
              <a:gd name="connsiteY309" fmla="*/ 1346116 h 1346115"/>
              <a:gd name="connsiteX310" fmla="*/ 3543929 w 11218359"/>
              <a:gd name="connsiteY310" fmla="*/ 1346116 h 1346115"/>
              <a:gd name="connsiteX311" fmla="*/ 3555368 w 11218359"/>
              <a:gd name="connsiteY311" fmla="*/ 1346116 h 1346115"/>
              <a:gd name="connsiteX312" fmla="*/ 3566808 w 11218359"/>
              <a:gd name="connsiteY312" fmla="*/ 1346116 h 1346115"/>
              <a:gd name="connsiteX313" fmla="*/ 3578247 w 11218359"/>
              <a:gd name="connsiteY313" fmla="*/ 1346116 h 1346115"/>
              <a:gd name="connsiteX314" fmla="*/ 3589687 w 11218359"/>
              <a:gd name="connsiteY314" fmla="*/ 1346116 h 1346115"/>
              <a:gd name="connsiteX315" fmla="*/ 3601127 w 11218359"/>
              <a:gd name="connsiteY315" fmla="*/ 1346116 h 1346115"/>
              <a:gd name="connsiteX316" fmla="*/ 3612566 w 11218359"/>
              <a:gd name="connsiteY316" fmla="*/ 1346116 h 1346115"/>
              <a:gd name="connsiteX317" fmla="*/ 3624005 w 11218359"/>
              <a:gd name="connsiteY317" fmla="*/ 1346116 h 1346115"/>
              <a:gd name="connsiteX318" fmla="*/ 3635445 w 11218359"/>
              <a:gd name="connsiteY318" fmla="*/ 1346116 h 1346115"/>
              <a:gd name="connsiteX319" fmla="*/ 3646885 w 11218359"/>
              <a:gd name="connsiteY319" fmla="*/ 1346116 h 1346115"/>
              <a:gd name="connsiteX320" fmla="*/ 3658324 w 11218359"/>
              <a:gd name="connsiteY320" fmla="*/ 1346116 h 1346115"/>
              <a:gd name="connsiteX321" fmla="*/ 3669764 w 11218359"/>
              <a:gd name="connsiteY321" fmla="*/ 1346116 h 1346115"/>
              <a:gd name="connsiteX322" fmla="*/ 3681203 w 11218359"/>
              <a:gd name="connsiteY322" fmla="*/ 1346116 h 1346115"/>
              <a:gd name="connsiteX323" fmla="*/ 3692643 w 11218359"/>
              <a:gd name="connsiteY323" fmla="*/ 1346116 h 1346115"/>
              <a:gd name="connsiteX324" fmla="*/ 3704082 w 11218359"/>
              <a:gd name="connsiteY324" fmla="*/ 1346116 h 1346115"/>
              <a:gd name="connsiteX325" fmla="*/ 3715522 w 11218359"/>
              <a:gd name="connsiteY325" fmla="*/ 1346116 h 1346115"/>
              <a:gd name="connsiteX326" fmla="*/ 3726961 w 11218359"/>
              <a:gd name="connsiteY326" fmla="*/ 1346116 h 1346115"/>
              <a:gd name="connsiteX327" fmla="*/ 3738401 w 11218359"/>
              <a:gd name="connsiteY327" fmla="*/ 1346116 h 1346115"/>
              <a:gd name="connsiteX328" fmla="*/ 3749840 w 11218359"/>
              <a:gd name="connsiteY328" fmla="*/ 1346116 h 1346115"/>
              <a:gd name="connsiteX329" fmla="*/ 3761280 w 11218359"/>
              <a:gd name="connsiteY329" fmla="*/ 1346116 h 1346115"/>
              <a:gd name="connsiteX330" fmla="*/ 3772719 w 11218359"/>
              <a:gd name="connsiteY330" fmla="*/ 1346116 h 1346115"/>
              <a:gd name="connsiteX331" fmla="*/ 3784154 w 11218359"/>
              <a:gd name="connsiteY331" fmla="*/ 1346116 h 1346115"/>
              <a:gd name="connsiteX332" fmla="*/ 3795598 w 11218359"/>
              <a:gd name="connsiteY332" fmla="*/ 1346116 h 1346115"/>
              <a:gd name="connsiteX333" fmla="*/ 3807033 w 11218359"/>
              <a:gd name="connsiteY333" fmla="*/ 1346116 h 1346115"/>
              <a:gd name="connsiteX334" fmla="*/ 3818473 w 11218359"/>
              <a:gd name="connsiteY334" fmla="*/ 1346116 h 1346115"/>
              <a:gd name="connsiteX335" fmla="*/ 3829917 w 11218359"/>
              <a:gd name="connsiteY335" fmla="*/ 1346116 h 1346115"/>
              <a:gd name="connsiteX336" fmla="*/ 3841352 w 11218359"/>
              <a:gd name="connsiteY336" fmla="*/ 1346116 h 1346115"/>
              <a:gd name="connsiteX337" fmla="*/ 3852791 w 11218359"/>
              <a:gd name="connsiteY337" fmla="*/ 1346116 h 1346115"/>
              <a:gd name="connsiteX338" fmla="*/ 3864231 w 11218359"/>
              <a:gd name="connsiteY338" fmla="*/ 1346116 h 1346115"/>
              <a:gd name="connsiteX339" fmla="*/ 3875670 w 11218359"/>
              <a:gd name="connsiteY339" fmla="*/ 1346116 h 1346115"/>
              <a:gd name="connsiteX340" fmla="*/ 3887110 w 11218359"/>
              <a:gd name="connsiteY340" fmla="*/ 1346116 h 1346115"/>
              <a:gd name="connsiteX341" fmla="*/ 3898549 w 11218359"/>
              <a:gd name="connsiteY341" fmla="*/ 1346116 h 1346115"/>
              <a:gd name="connsiteX342" fmla="*/ 3909989 w 11218359"/>
              <a:gd name="connsiteY342" fmla="*/ 1346116 h 1346115"/>
              <a:gd name="connsiteX343" fmla="*/ 3921447 w 11218359"/>
              <a:gd name="connsiteY343" fmla="*/ 1346116 h 1346115"/>
              <a:gd name="connsiteX344" fmla="*/ 3932878 w 11218359"/>
              <a:gd name="connsiteY344" fmla="*/ 1346116 h 1346115"/>
              <a:gd name="connsiteX345" fmla="*/ 3944307 w 11218359"/>
              <a:gd name="connsiteY345" fmla="*/ 1346116 h 1346115"/>
              <a:gd name="connsiteX346" fmla="*/ 3955737 w 11218359"/>
              <a:gd name="connsiteY346" fmla="*/ 1346116 h 1346115"/>
              <a:gd name="connsiteX347" fmla="*/ 3967167 w 11218359"/>
              <a:gd name="connsiteY347" fmla="*/ 1346116 h 1346115"/>
              <a:gd name="connsiteX348" fmla="*/ 3978645 w 11218359"/>
              <a:gd name="connsiteY348" fmla="*/ 1346116 h 1346115"/>
              <a:gd name="connsiteX349" fmla="*/ 3990075 w 11218359"/>
              <a:gd name="connsiteY349" fmla="*/ 1346116 h 1346115"/>
              <a:gd name="connsiteX350" fmla="*/ 4001505 w 11218359"/>
              <a:gd name="connsiteY350" fmla="*/ 1346116 h 1346115"/>
              <a:gd name="connsiteX351" fmla="*/ 4012935 w 11218359"/>
              <a:gd name="connsiteY351" fmla="*/ 1346116 h 1346115"/>
              <a:gd name="connsiteX352" fmla="*/ 4024365 w 11218359"/>
              <a:gd name="connsiteY352" fmla="*/ 1346116 h 1346115"/>
              <a:gd name="connsiteX353" fmla="*/ 4035843 w 11218359"/>
              <a:gd name="connsiteY353" fmla="*/ 1346116 h 1346115"/>
              <a:gd name="connsiteX354" fmla="*/ 4047273 w 11218359"/>
              <a:gd name="connsiteY354" fmla="*/ 1346116 h 1346115"/>
              <a:gd name="connsiteX355" fmla="*/ 4058702 w 11218359"/>
              <a:gd name="connsiteY355" fmla="*/ 1346116 h 1346115"/>
              <a:gd name="connsiteX356" fmla="*/ 4070133 w 11218359"/>
              <a:gd name="connsiteY356" fmla="*/ 1346116 h 1346115"/>
              <a:gd name="connsiteX357" fmla="*/ 4081563 w 11218359"/>
              <a:gd name="connsiteY357" fmla="*/ 1346116 h 1346115"/>
              <a:gd name="connsiteX358" fmla="*/ 4093040 w 11218359"/>
              <a:gd name="connsiteY358" fmla="*/ 1346116 h 1346115"/>
              <a:gd name="connsiteX359" fmla="*/ 4104471 w 11218359"/>
              <a:gd name="connsiteY359" fmla="*/ 1346116 h 1346115"/>
              <a:gd name="connsiteX360" fmla="*/ 4115900 w 11218359"/>
              <a:gd name="connsiteY360" fmla="*/ 1346116 h 1346115"/>
              <a:gd name="connsiteX361" fmla="*/ 4127330 w 11218359"/>
              <a:gd name="connsiteY361" fmla="*/ 1346116 h 1346115"/>
              <a:gd name="connsiteX362" fmla="*/ 4138760 w 11218359"/>
              <a:gd name="connsiteY362" fmla="*/ 1346116 h 1346115"/>
              <a:gd name="connsiteX363" fmla="*/ 4150238 w 11218359"/>
              <a:gd name="connsiteY363" fmla="*/ 1346116 h 1346115"/>
              <a:gd name="connsiteX364" fmla="*/ 4161668 w 11218359"/>
              <a:gd name="connsiteY364" fmla="*/ 1346116 h 1346115"/>
              <a:gd name="connsiteX365" fmla="*/ 4173098 w 11218359"/>
              <a:gd name="connsiteY365" fmla="*/ 1346116 h 1346115"/>
              <a:gd name="connsiteX366" fmla="*/ 4184528 w 11218359"/>
              <a:gd name="connsiteY366" fmla="*/ 1346116 h 1346115"/>
              <a:gd name="connsiteX367" fmla="*/ 4195958 w 11218359"/>
              <a:gd name="connsiteY367" fmla="*/ 1346116 h 1346115"/>
              <a:gd name="connsiteX368" fmla="*/ 4207436 w 11218359"/>
              <a:gd name="connsiteY368" fmla="*/ 1346116 h 1346115"/>
              <a:gd name="connsiteX369" fmla="*/ 4218865 w 11218359"/>
              <a:gd name="connsiteY369" fmla="*/ 1346116 h 1346115"/>
              <a:gd name="connsiteX370" fmla="*/ 4230296 w 11218359"/>
              <a:gd name="connsiteY370" fmla="*/ 1346116 h 1346115"/>
              <a:gd name="connsiteX371" fmla="*/ 4241726 w 11218359"/>
              <a:gd name="connsiteY371" fmla="*/ 1346116 h 1346115"/>
              <a:gd name="connsiteX372" fmla="*/ 4253156 w 11218359"/>
              <a:gd name="connsiteY372" fmla="*/ 1346116 h 1346115"/>
              <a:gd name="connsiteX373" fmla="*/ 4264634 w 11218359"/>
              <a:gd name="connsiteY373" fmla="*/ 1346116 h 1346115"/>
              <a:gd name="connsiteX374" fmla="*/ 4276063 w 11218359"/>
              <a:gd name="connsiteY374" fmla="*/ 1346116 h 1346115"/>
              <a:gd name="connsiteX375" fmla="*/ 4287493 w 11218359"/>
              <a:gd name="connsiteY375" fmla="*/ 1346116 h 1346115"/>
              <a:gd name="connsiteX376" fmla="*/ 4298923 w 11218359"/>
              <a:gd name="connsiteY376" fmla="*/ 1346116 h 1346115"/>
              <a:gd name="connsiteX377" fmla="*/ 4310353 w 11218359"/>
              <a:gd name="connsiteY377" fmla="*/ 1346116 h 1346115"/>
              <a:gd name="connsiteX378" fmla="*/ 4321831 w 11218359"/>
              <a:gd name="connsiteY378" fmla="*/ 1346116 h 1346115"/>
              <a:gd name="connsiteX379" fmla="*/ 4333261 w 11218359"/>
              <a:gd name="connsiteY379" fmla="*/ 1346116 h 1346115"/>
              <a:gd name="connsiteX380" fmla="*/ 4344691 w 11218359"/>
              <a:gd name="connsiteY380" fmla="*/ 1346116 h 1346115"/>
              <a:gd name="connsiteX381" fmla="*/ 4356121 w 11218359"/>
              <a:gd name="connsiteY381" fmla="*/ 1346116 h 1346115"/>
              <a:gd name="connsiteX382" fmla="*/ 4367551 w 11218359"/>
              <a:gd name="connsiteY382" fmla="*/ 1346116 h 1346115"/>
              <a:gd name="connsiteX383" fmla="*/ 4379028 w 11218359"/>
              <a:gd name="connsiteY383" fmla="*/ 1346116 h 1346115"/>
              <a:gd name="connsiteX384" fmla="*/ 4390458 w 11218359"/>
              <a:gd name="connsiteY384" fmla="*/ 1346116 h 1346115"/>
              <a:gd name="connsiteX385" fmla="*/ 4401889 w 11218359"/>
              <a:gd name="connsiteY385" fmla="*/ 1346116 h 1346115"/>
              <a:gd name="connsiteX386" fmla="*/ 4413319 w 11218359"/>
              <a:gd name="connsiteY386" fmla="*/ 1346116 h 1346115"/>
              <a:gd name="connsiteX387" fmla="*/ 4424749 w 11218359"/>
              <a:gd name="connsiteY387" fmla="*/ 1346116 h 1346115"/>
              <a:gd name="connsiteX388" fmla="*/ 4436226 w 11218359"/>
              <a:gd name="connsiteY388" fmla="*/ 1346116 h 1346115"/>
              <a:gd name="connsiteX389" fmla="*/ 4447656 w 11218359"/>
              <a:gd name="connsiteY389" fmla="*/ 1346116 h 1346115"/>
              <a:gd name="connsiteX390" fmla="*/ 4459086 w 11218359"/>
              <a:gd name="connsiteY390" fmla="*/ 1346116 h 1346115"/>
              <a:gd name="connsiteX391" fmla="*/ 4470516 w 11218359"/>
              <a:gd name="connsiteY391" fmla="*/ 1346116 h 1346115"/>
              <a:gd name="connsiteX392" fmla="*/ 4481946 w 11218359"/>
              <a:gd name="connsiteY392" fmla="*/ 1346116 h 1346115"/>
              <a:gd name="connsiteX393" fmla="*/ 4493424 w 11218359"/>
              <a:gd name="connsiteY393" fmla="*/ 1346116 h 1346115"/>
              <a:gd name="connsiteX394" fmla="*/ 4504854 w 11218359"/>
              <a:gd name="connsiteY394" fmla="*/ 1346116 h 1346115"/>
              <a:gd name="connsiteX395" fmla="*/ 4516284 w 11218359"/>
              <a:gd name="connsiteY395" fmla="*/ 1346116 h 1346115"/>
              <a:gd name="connsiteX396" fmla="*/ 4527714 w 11218359"/>
              <a:gd name="connsiteY396" fmla="*/ 1346116 h 1346115"/>
              <a:gd name="connsiteX397" fmla="*/ 4539144 w 11218359"/>
              <a:gd name="connsiteY397" fmla="*/ 1346116 h 1346115"/>
              <a:gd name="connsiteX398" fmla="*/ 4550621 w 11218359"/>
              <a:gd name="connsiteY398" fmla="*/ 1346116 h 1346115"/>
              <a:gd name="connsiteX399" fmla="*/ 4562051 w 11218359"/>
              <a:gd name="connsiteY399" fmla="*/ 1346116 h 1346115"/>
              <a:gd name="connsiteX400" fmla="*/ 4573482 w 11218359"/>
              <a:gd name="connsiteY400" fmla="*/ 1346116 h 1346115"/>
              <a:gd name="connsiteX401" fmla="*/ 4584912 w 11218359"/>
              <a:gd name="connsiteY401" fmla="*/ 1346116 h 1346115"/>
              <a:gd name="connsiteX402" fmla="*/ 4596341 w 11218359"/>
              <a:gd name="connsiteY402" fmla="*/ 1346116 h 1346115"/>
              <a:gd name="connsiteX403" fmla="*/ 4607771 w 11218359"/>
              <a:gd name="connsiteY403" fmla="*/ 1346116 h 1346115"/>
              <a:gd name="connsiteX404" fmla="*/ 4619249 w 11218359"/>
              <a:gd name="connsiteY404" fmla="*/ 1346116 h 1346115"/>
              <a:gd name="connsiteX405" fmla="*/ 4630679 w 11218359"/>
              <a:gd name="connsiteY405" fmla="*/ 1346116 h 1346115"/>
              <a:gd name="connsiteX406" fmla="*/ 4642109 w 11218359"/>
              <a:gd name="connsiteY406" fmla="*/ 1346116 h 1346115"/>
              <a:gd name="connsiteX407" fmla="*/ 4653539 w 11218359"/>
              <a:gd name="connsiteY407" fmla="*/ 1346116 h 1346115"/>
              <a:gd name="connsiteX408" fmla="*/ 4664969 w 11218359"/>
              <a:gd name="connsiteY408" fmla="*/ 1346116 h 1346115"/>
              <a:gd name="connsiteX409" fmla="*/ 4676447 w 11218359"/>
              <a:gd name="connsiteY409" fmla="*/ 1346116 h 1346115"/>
              <a:gd name="connsiteX410" fmla="*/ 4687877 w 11218359"/>
              <a:gd name="connsiteY410" fmla="*/ 1346116 h 1346115"/>
              <a:gd name="connsiteX411" fmla="*/ 4699306 w 11218359"/>
              <a:gd name="connsiteY411" fmla="*/ 1346116 h 1346115"/>
              <a:gd name="connsiteX412" fmla="*/ 4710737 w 11218359"/>
              <a:gd name="connsiteY412" fmla="*/ 1346116 h 1346115"/>
              <a:gd name="connsiteX413" fmla="*/ 4722167 w 11218359"/>
              <a:gd name="connsiteY413" fmla="*/ 1346116 h 1346115"/>
              <a:gd name="connsiteX414" fmla="*/ 4733644 w 11218359"/>
              <a:gd name="connsiteY414" fmla="*/ 1346116 h 1346115"/>
              <a:gd name="connsiteX415" fmla="*/ 4745075 w 11218359"/>
              <a:gd name="connsiteY415" fmla="*/ 1346116 h 1346115"/>
              <a:gd name="connsiteX416" fmla="*/ 4756504 w 11218359"/>
              <a:gd name="connsiteY416" fmla="*/ 1346116 h 1346115"/>
              <a:gd name="connsiteX417" fmla="*/ 4767934 w 11218359"/>
              <a:gd name="connsiteY417" fmla="*/ 1346116 h 1346115"/>
              <a:gd name="connsiteX418" fmla="*/ 4779364 w 11218359"/>
              <a:gd name="connsiteY418" fmla="*/ 1346116 h 1346115"/>
              <a:gd name="connsiteX419" fmla="*/ 4790842 w 11218359"/>
              <a:gd name="connsiteY419" fmla="*/ 1346116 h 1346115"/>
              <a:gd name="connsiteX420" fmla="*/ 4802272 w 11218359"/>
              <a:gd name="connsiteY420" fmla="*/ 1346116 h 1346115"/>
              <a:gd name="connsiteX421" fmla="*/ 4813702 w 11218359"/>
              <a:gd name="connsiteY421" fmla="*/ 1346116 h 1346115"/>
              <a:gd name="connsiteX422" fmla="*/ 4825132 w 11218359"/>
              <a:gd name="connsiteY422" fmla="*/ 1346116 h 1346115"/>
              <a:gd name="connsiteX423" fmla="*/ 4836562 w 11218359"/>
              <a:gd name="connsiteY423" fmla="*/ 1346116 h 1346115"/>
              <a:gd name="connsiteX424" fmla="*/ 4848040 w 11218359"/>
              <a:gd name="connsiteY424" fmla="*/ 1346116 h 1346115"/>
              <a:gd name="connsiteX425" fmla="*/ 4859469 w 11218359"/>
              <a:gd name="connsiteY425" fmla="*/ 1346116 h 1346115"/>
              <a:gd name="connsiteX426" fmla="*/ 4870899 w 11218359"/>
              <a:gd name="connsiteY426" fmla="*/ 1346116 h 1346115"/>
              <a:gd name="connsiteX427" fmla="*/ 4882330 w 11218359"/>
              <a:gd name="connsiteY427" fmla="*/ 1346116 h 1346115"/>
              <a:gd name="connsiteX428" fmla="*/ 4893760 w 11218359"/>
              <a:gd name="connsiteY428" fmla="*/ 1346116 h 1346115"/>
              <a:gd name="connsiteX429" fmla="*/ 4905237 w 11218359"/>
              <a:gd name="connsiteY429" fmla="*/ 1346116 h 1346115"/>
              <a:gd name="connsiteX430" fmla="*/ 4916667 w 11218359"/>
              <a:gd name="connsiteY430" fmla="*/ 1346116 h 1346115"/>
              <a:gd name="connsiteX431" fmla="*/ 4928097 w 11218359"/>
              <a:gd name="connsiteY431" fmla="*/ 1346116 h 1346115"/>
              <a:gd name="connsiteX432" fmla="*/ 4939527 w 11218359"/>
              <a:gd name="connsiteY432" fmla="*/ 1346116 h 1346115"/>
              <a:gd name="connsiteX433" fmla="*/ 4950957 w 11218359"/>
              <a:gd name="connsiteY433" fmla="*/ 1346116 h 1346115"/>
              <a:gd name="connsiteX434" fmla="*/ 4962435 w 11218359"/>
              <a:gd name="connsiteY434" fmla="*/ 1346116 h 1346115"/>
              <a:gd name="connsiteX435" fmla="*/ 4973865 w 11218359"/>
              <a:gd name="connsiteY435" fmla="*/ 1346116 h 1346115"/>
              <a:gd name="connsiteX436" fmla="*/ 4985295 w 11218359"/>
              <a:gd name="connsiteY436" fmla="*/ 1346116 h 1346115"/>
              <a:gd name="connsiteX437" fmla="*/ 4996725 w 11218359"/>
              <a:gd name="connsiteY437" fmla="*/ 1346116 h 1346115"/>
              <a:gd name="connsiteX438" fmla="*/ 5008155 w 11218359"/>
              <a:gd name="connsiteY438" fmla="*/ 1346116 h 1346115"/>
              <a:gd name="connsiteX439" fmla="*/ 5019632 w 11218359"/>
              <a:gd name="connsiteY439" fmla="*/ 1346116 h 1346115"/>
              <a:gd name="connsiteX440" fmla="*/ 5031062 w 11218359"/>
              <a:gd name="connsiteY440" fmla="*/ 1346116 h 1346115"/>
              <a:gd name="connsiteX441" fmla="*/ 5042492 w 11218359"/>
              <a:gd name="connsiteY441" fmla="*/ 1346116 h 1346115"/>
              <a:gd name="connsiteX442" fmla="*/ 5053923 w 11218359"/>
              <a:gd name="connsiteY442" fmla="*/ 1346116 h 1346115"/>
              <a:gd name="connsiteX443" fmla="*/ 5065353 w 11218359"/>
              <a:gd name="connsiteY443" fmla="*/ 1346116 h 1346115"/>
              <a:gd name="connsiteX444" fmla="*/ 5076830 w 11218359"/>
              <a:gd name="connsiteY444" fmla="*/ 1346116 h 1346115"/>
              <a:gd name="connsiteX445" fmla="*/ 5088260 w 11218359"/>
              <a:gd name="connsiteY445" fmla="*/ 1346116 h 1346115"/>
              <a:gd name="connsiteX446" fmla="*/ 5099690 w 11218359"/>
              <a:gd name="connsiteY446" fmla="*/ 1346116 h 1346115"/>
              <a:gd name="connsiteX447" fmla="*/ 5111120 w 11218359"/>
              <a:gd name="connsiteY447" fmla="*/ 1346116 h 1346115"/>
              <a:gd name="connsiteX448" fmla="*/ 5122550 w 11218359"/>
              <a:gd name="connsiteY448" fmla="*/ 1346116 h 1346115"/>
              <a:gd name="connsiteX449" fmla="*/ 5134028 w 11218359"/>
              <a:gd name="connsiteY449" fmla="*/ 1346116 h 1346115"/>
              <a:gd name="connsiteX450" fmla="*/ 5145458 w 11218359"/>
              <a:gd name="connsiteY450" fmla="*/ 1346116 h 1346115"/>
              <a:gd name="connsiteX451" fmla="*/ 5156888 w 11218359"/>
              <a:gd name="connsiteY451" fmla="*/ 1346116 h 1346115"/>
              <a:gd name="connsiteX452" fmla="*/ 5168318 w 11218359"/>
              <a:gd name="connsiteY452" fmla="*/ 1346116 h 1346115"/>
              <a:gd name="connsiteX453" fmla="*/ 5179747 w 11218359"/>
              <a:gd name="connsiteY453" fmla="*/ 1346116 h 1346115"/>
              <a:gd name="connsiteX454" fmla="*/ 5191225 w 11218359"/>
              <a:gd name="connsiteY454" fmla="*/ 1346116 h 1346115"/>
              <a:gd name="connsiteX455" fmla="*/ 5202655 w 11218359"/>
              <a:gd name="connsiteY455" fmla="*/ 1346116 h 1346115"/>
              <a:gd name="connsiteX456" fmla="*/ 5214085 w 11218359"/>
              <a:gd name="connsiteY456" fmla="*/ 1346116 h 1346115"/>
              <a:gd name="connsiteX457" fmla="*/ 5225515 w 11218359"/>
              <a:gd name="connsiteY457" fmla="*/ 1346116 h 1346115"/>
              <a:gd name="connsiteX458" fmla="*/ 5236945 w 11218359"/>
              <a:gd name="connsiteY458" fmla="*/ 1346116 h 1346115"/>
              <a:gd name="connsiteX459" fmla="*/ 5248423 w 11218359"/>
              <a:gd name="connsiteY459" fmla="*/ 1346116 h 1346115"/>
              <a:gd name="connsiteX460" fmla="*/ 5259853 w 11218359"/>
              <a:gd name="connsiteY460" fmla="*/ 1346116 h 1346115"/>
              <a:gd name="connsiteX461" fmla="*/ 5271283 w 11218359"/>
              <a:gd name="connsiteY461" fmla="*/ 1346116 h 1346115"/>
              <a:gd name="connsiteX462" fmla="*/ 5282713 w 11218359"/>
              <a:gd name="connsiteY462" fmla="*/ 1346116 h 1346115"/>
              <a:gd name="connsiteX463" fmla="*/ 5294143 w 11218359"/>
              <a:gd name="connsiteY463" fmla="*/ 1346116 h 1346115"/>
              <a:gd name="connsiteX464" fmla="*/ 5305621 w 11218359"/>
              <a:gd name="connsiteY464" fmla="*/ 1346116 h 1346115"/>
              <a:gd name="connsiteX465" fmla="*/ 5317051 w 11218359"/>
              <a:gd name="connsiteY465" fmla="*/ 1346116 h 1346115"/>
              <a:gd name="connsiteX466" fmla="*/ 5328481 w 11218359"/>
              <a:gd name="connsiteY466" fmla="*/ 1346116 h 1346115"/>
              <a:gd name="connsiteX467" fmla="*/ 5339910 w 11218359"/>
              <a:gd name="connsiteY467" fmla="*/ 1346116 h 1346115"/>
              <a:gd name="connsiteX468" fmla="*/ 5351340 w 11218359"/>
              <a:gd name="connsiteY468" fmla="*/ 1346116 h 1346115"/>
              <a:gd name="connsiteX469" fmla="*/ 5362818 w 11218359"/>
              <a:gd name="connsiteY469" fmla="*/ 1346116 h 1346115"/>
              <a:gd name="connsiteX470" fmla="*/ 5374248 w 11218359"/>
              <a:gd name="connsiteY470" fmla="*/ 1346116 h 1346115"/>
              <a:gd name="connsiteX471" fmla="*/ 5385678 w 11218359"/>
              <a:gd name="connsiteY471" fmla="*/ 1346116 h 1346115"/>
              <a:gd name="connsiteX472" fmla="*/ 5397108 w 11218359"/>
              <a:gd name="connsiteY472" fmla="*/ 1346116 h 1346115"/>
              <a:gd name="connsiteX473" fmla="*/ 5408538 w 11218359"/>
              <a:gd name="connsiteY473" fmla="*/ 1346116 h 1346115"/>
              <a:gd name="connsiteX474" fmla="*/ 5420016 w 11218359"/>
              <a:gd name="connsiteY474" fmla="*/ 336528 h 1346115"/>
              <a:gd name="connsiteX475" fmla="*/ 5431446 w 11218359"/>
              <a:gd name="connsiteY475" fmla="*/ 402631 h 1346115"/>
              <a:gd name="connsiteX476" fmla="*/ 5442876 w 11218359"/>
              <a:gd name="connsiteY476" fmla="*/ 462725 h 1346115"/>
              <a:gd name="connsiteX477" fmla="*/ 5454306 w 11218359"/>
              <a:gd name="connsiteY477" fmla="*/ 582916 h 1346115"/>
              <a:gd name="connsiteX478" fmla="*/ 5465736 w 11218359"/>
              <a:gd name="connsiteY478" fmla="*/ 229857 h 1346115"/>
              <a:gd name="connsiteX479" fmla="*/ 5477214 w 11218359"/>
              <a:gd name="connsiteY479" fmla="*/ 0 h 1346115"/>
              <a:gd name="connsiteX480" fmla="*/ 5488643 w 11218359"/>
              <a:gd name="connsiteY480" fmla="*/ 120186 h 1346115"/>
              <a:gd name="connsiteX481" fmla="*/ 5500073 w 11218359"/>
              <a:gd name="connsiteY481" fmla="*/ 93145 h 1346115"/>
              <a:gd name="connsiteX482" fmla="*/ 5511503 w 11218359"/>
              <a:gd name="connsiteY482" fmla="*/ 265914 h 1346115"/>
              <a:gd name="connsiteX483" fmla="*/ 5522933 w 11218359"/>
              <a:gd name="connsiteY483" fmla="*/ 444698 h 1346115"/>
              <a:gd name="connsiteX484" fmla="*/ 5534411 w 11218359"/>
              <a:gd name="connsiteY484" fmla="*/ 533338 h 1346115"/>
              <a:gd name="connsiteX485" fmla="*/ 5545841 w 11218359"/>
              <a:gd name="connsiteY485" fmla="*/ 159248 h 1346115"/>
              <a:gd name="connsiteX486" fmla="*/ 5557271 w 11218359"/>
              <a:gd name="connsiteY486" fmla="*/ 205821 h 1346115"/>
              <a:gd name="connsiteX487" fmla="*/ 5568701 w 11218359"/>
              <a:gd name="connsiteY487" fmla="*/ 1328090 h 1346115"/>
              <a:gd name="connsiteX488" fmla="*/ 5580131 w 11218359"/>
              <a:gd name="connsiteY488" fmla="*/ 1346116 h 1346115"/>
              <a:gd name="connsiteX489" fmla="*/ 5591609 w 11218359"/>
              <a:gd name="connsiteY489" fmla="*/ 1344616 h 1346115"/>
              <a:gd name="connsiteX490" fmla="*/ 5603038 w 11218359"/>
              <a:gd name="connsiteY490" fmla="*/ 1346116 h 1346115"/>
              <a:gd name="connsiteX491" fmla="*/ 5614469 w 11218359"/>
              <a:gd name="connsiteY491" fmla="*/ 1346116 h 1346115"/>
              <a:gd name="connsiteX492" fmla="*/ 5625899 w 11218359"/>
              <a:gd name="connsiteY492" fmla="*/ 1346116 h 1346115"/>
              <a:gd name="connsiteX493" fmla="*/ 5637329 w 11218359"/>
              <a:gd name="connsiteY493" fmla="*/ 1346116 h 1346115"/>
              <a:gd name="connsiteX494" fmla="*/ 5648759 w 11218359"/>
              <a:gd name="connsiteY494" fmla="*/ 1346116 h 1346115"/>
              <a:gd name="connsiteX495" fmla="*/ 5660236 w 11218359"/>
              <a:gd name="connsiteY495" fmla="*/ 1346116 h 1346115"/>
              <a:gd name="connsiteX496" fmla="*/ 5671666 w 11218359"/>
              <a:gd name="connsiteY496" fmla="*/ 1346116 h 1346115"/>
              <a:gd name="connsiteX497" fmla="*/ 5683096 w 11218359"/>
              <a:gd name="connsiteY497" fmla="*/ 1346116 h 1346115"/>
              <a:gd name="connsiteX498" fmla="*/ 5694526 w 11218359"/>
              <a:gd name="connsiteY498" fmla="*/ 1346116 h 1346115"/>
              <a:gd name="connsiteX499" fmla="*/ 5705956 w 11218359"/>
              <a:gd name="connsiteY499" fmla="*/ 1346116 h 1346115"/>
              <a:gd name="connsiteX500" fmla="*/ 5717434 w 11218359"/>
              <a:gd name="connsiteY500" fmla="*/ 1346116 h 1346115"/>
              <a:gd name="connsiteX501" fmla="*/ 5728864 w 11218359"/>
              <a:gd name="connsiteY501" fmla="*/ 1346116 h 1346115"/>
              <a:gd name="connsiteX502" fmla="*/ 5740294 w 11218359"/>
              <a:gd name="connsiteY502" fmla="*/ 1346116 h 1346115"/>
              <a:gd name="connsiteX503" fmla="*/ 5751724 w 11218359"/>
              <a:gd name="connsiteY503" fmla="*/ 1346116 h 1346115"/>
              <a:gd name="connsiteX504" fmla="*/ 5763154 w 11218359"/>
              <a:gd name="connsiteY504" fmla="*/ 1346116 h 1346115"/>
              <a:gd name="connsiteX505" fmla="*/ 5774631 w 11218359"/>
              <a:gd name="connsiteY505" fmla="*/ 1346116 h 1346115"/>
              <a:gd name="connsiteX506" fmla="*/ 5786062 w 11218359"/>
              <a:gd name="connsiteY506" fmla="*/ 1346116 h 1346115"/>
              <a:gd name="connsiteX507" fmla="*/ 5797492 w 11218359"/>
              <a:gd name="connsiteY507" fmla="*/ 1346116 h 1346115"/>
              <a:gd name="connsiteX508" fmla="*/ 5808921 w 11218359"/>
              <a:gd name="connsiteY508" fmla="*/ 1346116 h 1346115"/>
              <a:gd name="connsiteX509" fmla="*/ 5820351 w 11218359"/>
              <a:gd name="connsiteY509" fmla="*/ 1346116 h 1346115"/>
              <a:gd name="connsiteX510" fmla="*/ 5831829 w 11218359"/>
              <a:gd name="connsiteY510" fmla="*/ 1346116 h 1346115"/>
              <a:gd name="connsiteX511" fmla="*/ 5843259 w 11218359"/>
              <a:gd name="connsiteY511" fmla="*/ 1346116 h 1346115"/>
              <a:gd name="connsiteX512" fmla="*/ 5854689 w 11218359"/>
              <a:gd name="connsiteY512" fmla="*/ 1346116 h 1346115"/>
              <a:gd name="connsiteX513" fmla="*/ 5866119 w 11218359"/>
              <a:gd name="connsiteY513" fmla="*/ 1346116 h 1346115"/>
              <a:gd name="connsiteX514" fmla="*/ 5877549 w 11218359"/>
              <a:gd name="connsiteY514" fmla="*/ 1346116 h 1346115"/>
              <a:gd name="connsiteX515" fmla="*/ 5889027 w 11218359"/>
              <a:gd name="connsiteY515" fmla="*/ 1346116 h 1346115"/>
              <a:gd name="connsiteX516" fmla="*/ 5900457 w 11218359"/>
              <a:gd name="connsiteY516" fmla="*/ 1346116 h 1346115"/>
              <a:gd name="connsiteX517" fmla="*/ 5911887 w 11218359"/>
              <a:gd name="connsiteY517" fmla="*/ 1346116 h 1346115"/>
              <a:gd name="connsiteX518" fmla="*/ 5923317 w 11218359"/>
              <a:gd name="connsiteY518" fmla="*/ 1346116 h 1346115"/>
              <a:gd name="connsiteX519" fmla="*/ 5934747 w 11218359"/>
              <a:gd name="connsiteY519" fmla="*/ 1346116 h 1346115"/>
              <a:gd name="connsiteX520" fmla="*/ 5946225 w 11218359"/>
              <a:gd name="connsiteY520" fmla="*/ 1346116 h 1346115"/>
              <a:gd name="connsiteX521" fmla="*/ 5957655 w 11218359"/>
              <a:gd name="connsiteY521" fmla="*/ 1346116 h 1346115"/>
              <a:gd name="connsiteX522" fmla="*/ 5969084 w 11218359"/>
              <a:gd name="connsiteY522" fmla="*/ 1346116 h 1346115"/>
              <a:gd name="connsiteX523" fmla="*/ 5980514 w 11218359"/>
              <a:gd name="connsiteY523" fmla="*/ 1346116 h 1346115"/>
              <a:gd name="connsiteX524" fmla="*/ 5991944 w 11218359"/>
              <a:gd name="connsiteY524" fmla="*/ 1346116 h 1346115"/>
              <a:gd name="connsiteX525" fmla="*/ 6003422 w 11218359"/>
              <a:gd name="connsiteY525" fmla="*/ 1346116 h 1346115"/>
              <a:gd name="connsiteX526" fmla="*/ 6014852 w 11218359"/>
              <a:gd name="connsiteY526" fmla="*/ 1346116 h 1346115"/>
              <a:gd name="connsiteX527" fmla="*/ 6026282 w 11218359"/>
              <a:gd name="connsiteY527" fmla="*/ 1346116 h 1346115"/>
              <a:gd name="connsiteX528" fmla="*/ 6037712 w 11218359"/>
              <a:gd name="connsiteY528" fmla="*/ 1346116 h 1346115"/>
              <a:gd name="connsiteX529" fmla="*/ 6049142 w 11218359"/>
              <a:gd name="connsiteY529" fmla="*/ 1346116 h 1346115"/>
              <a:gd name="connsiteX530" fmla="*/ 6060620 w 11218359"/>
              <a:gd name="connsiteY530" fmla="*/ 1346116 h 1346115"/>
              <a:gd name="connsiteX531" fmla="*/ 6072049 w 11218359"/>
              <a:gd name="connsiteY531" fmla="*/ 1346116 h 1346115"/>
              <a:gd name="connsiteX532" fmla="*/ 6083480 w 11218359"/>
              <a:gd name="connsiteY532" fmla="*/ 1346116 h 1346115"/>
              <a:gd name="connsiteX533" fmla="*/ 6094910 w 11218359"/>
              <a:gd name="connsiteY533" fmla="*/ 1346116 h 1346115"/>
              <a:gd name="connsiteX534" fmla="*/ 6106340 w 11218359"/>
              <a:gd name="connsiteY534" fmla="*/ 1346116 h 1346115"/>
              <a:gd name="connsiteX535" fmla="*/ 6117818 w 11218359"/>
              <a:gd name="connsiteY535" fmla="*/ 1346116 h 1346115"/>
              <a:gd name="connsiteX536" fmla="*/ 6129247 w 11218359"/>
              <a:gd name="connsiteY536" fmla="*/ 1346116 h 1346115"/>
              <a:gd name="connsiteX537" fmla="*/ 6140677 w 11218359"/>
              <a:gd name="connsiteY537" fmla="*/ 1346116 h 1346115"/>
              <a:gd name="connsiteX538" fmla="*/ 6152107 w 11218359"/>
              <a:gd name="connsiteY538" fmla="*/ 1346116 h 1346115"/>
              <a:gd name="connsiteX539" fmla="*/ 6163537 w 11218359"/>
              <a:gd name="connsiteY539" fmla="*/ 1346116 h 1346115"/>
              <a:gd name="connsiteX540" fmla="*/ 6175015 w 11218359"/>
              <a:gd name="connsiteY540" fmla="*/ 1346116 h 1346115"/>
              <a:gd name="connsiteX541" fmla="*/ 6186445 w 11218359"/>
              <a:gd name="connsiteY541" fmla="*/ 1346116 h 1346115"/>
              <a:gd name="connsiteX542" fmla="*/ 6197875 w 11218359"/>
              <a:gd name="connsiteY542" fmla="*/ 1346116 h 1346115"/>
              <a:gd name="connsiteX543" fmla="*/ 6209305 w 11218359"/>
              <a:gd name="connsiteY543" fmla="*/ 1346116 h 1346115"/>
              <a:gd name="connsiteX544" fmla="*/ 6220735 w 11218359"/>
              <a:gd name="connsiteY544" fmla="*/ 1346116 h 1346115"/>
              <a:gd name="connsiteX545" fmla="*/ 6232212 w 11218359"/>
              <a:gd name="connsiteY545" fmla="*/ 1346116 h 1346115"/>
              <a:gd name="connsiteX546" fmla="*/ 6243642 w 11218359"/>
              <a:gd name="connsiteY546" fmla="*/ 1346116 h 1346115"/>
              <a:gd name="connsiteX547" fmla="*/ 6255073 w 11218359"/>
              <a:gd name="connsiteY547" fmla="*/ 1346116 h 1346115"/>
              <a:gd name="connsiteX548" fmla="*/ 6266503 w 11218359"/>
              <a:gd name="connsiteY548" fmla="*/ 1346116 h 1346115"/>
              <a:gd name="connsiteX549" fmla="*/ 6277933 w 11218359"/>
              <a:gd name="connsiteY549" fmla="*/ 1346116 h 1346115"/>
              <a:gd name="connsiteX550" fmla="*/ 6289410 w 11218359"/>
              <a:gd name="connsiteY550" fmla="*/ 1346116 h 1346115"/>
              <a:gd name="connsiteX551" fmla="*/ 6300840 w 11218359"/>
              <a:gd name="connsiteY551" fmla="*/ 1346116 h 1346115"/>
              <a:gd name="connsiteX552" fmla="*/ 6312270 w 11218359"/>
              <a:gd name="connsiteY552" fmla="*/ 1346116 h 1346115"/>
              <a:gd name="connsiteX553" fmla="*/ 6323700 w 11218359"/>
              <a:gd name="connsiteY553" fmla="*/ 1346116 h 1346115"/>
              <a:gd name="connsiteX554" fmla="*/ 6335130 w 11218359"/>
              <a:gd name="connsiteY554" fmla="*/ 1346116 h 1346115"/>
              <a:gd name="connsiteX555" fmla="*/ 6346608 w 11218359"/>
              <a:gd name="connsiteY555" fmla="*/ 1346116 h 1346115"/>
              <a:gd name="connsiteX556" fmla="*/ 6358038 w 11218359"/>
              <a:gd name="connsiteY556" fmla="*/ 1346116 h 1346115"/>
              <a:gd name="connsiteX557" fmla="*/ 6369468 w 11218359"/>
              <a:gd name="connsiteY557" fmla="*/ 1346116 h 1346115"/>
              <a:gd name="connsiteX558" fmla="*/ 6380898 w 11218359"/>
              <a:gd name="connsiteY558" fmla="*/ 1346116 h 1346115"/>
              <a:gd name="connsiteX559" fmla="*/ 6392328 w 11218359"/>
              <a:gd name="connsiteY559" fmla="*/ 1346116 h 1346115"/>
              <a:gd name="connsiteX560" fmla="*/ 6403805 w 11218359"/>
              <a:gd name="connsiteY560" fmla="*/ 1346116 h 1346115"/>
              <a:gd name="connsiteX561" fmla="*/ 6415235 w 11218359"/>
              <a:gd name="connsiteY561" fmla="*/ 1346116 h 1346115"/>
              <a:gd name="connsiteX562" fmla="*/ 6426666 w 11218359"/>
              <a:gd name="connsiteY562" fmla="*/ 1346116 h 1346115"/>
              <a:gd name="connsiteX563" fmla="*/ 6438096 w 11218359"/>
              <a:gd name="connsiteY563" fmla="*/ 1346116 h 1346115"/>
              <a:gd name="connsiteX564" fmla="*/ 6449525 w 11218359"/>
              <a:gd name="connsiteY564" fmla="*/ 1346116 h 1346115"/>
              <a:gd name="connsiteX565" fmla="*/ 6461003 w 11218359"/>
              <a:gd name="connsiteY565" fmla="*/ 1346116 h 1346115"/>
              <a:gd name="connsiteX566" fmla="*/ 6472433 w 11218359"/>
              <a:gd name="connsiteY566" fmla="*/ 1346116 h 1346115"/>
              <a:gd name="connsiteX567" fmla="*/ 6483863 w 11218359"/>
              <a:gd name="connsiteY567" fmla="*/ 1346116 h 1346115"/>
              <a:gd name="connsiteX568" fmla="*/ 6495293 w 11218359"/>
              <a:gd name="connsiteY568" fmla="*/ 1346116 h 1346115"/>
              <a:gd name="connsiteX569" fmla="*/ 6506723 w 11218359"/>
              <a:gd name="connsiteY569" fmla="*/ 1346116 h 1346115"/>
              <a:gd name="connsiteX570" fmla="*/ 6518201 w 11218359"/>
              <a:gd name="connsiteY570" fmla="*/ 1346116 h 1346115"/>
              <a:gd name="connsiteX571" fmla="*/ 6529631 w 11218359"/>
              <a:gd name="connsiteY571" fmla="*/ 1346116 h 1346115"/>
              <a:gd name="connsiteX572" fmla="*/ 6541061 w 11218359"/>
              <a:gd name="connsiteY572" fmla="*/ 1346116 h 1346115"/>
              <a:gd name="connsiteX573" fmla="*/ 6552490 w 11218359"/>
              <a:gd name="connsiteY573" fmla="*/ 1346116 h 1346115"/>
              <a:gd name="connsiteX574" fmla="*/ 6563921 w 11218359"/>
              <a:gd name="connsiteY574" fmla="*/ 1346116 h 1346115"/>
              <a:gd name="connsiteX575" fmla="*/ 6575398 w 11218359"/>
              <a:gd name="connsiteY575" fmla="*/ 1346116 h 1346115"/>
              <a:gd name="connsiteX576" fmla="*/ 6586828 w 11218359"/>
              <a:gd name="connsiteY576" fmla="*/ 1346116 h 1346115"/>
              <a:gd name="connsiteX577" fmla="*/ 6598259 w 11218359"/>
              <a:gd name="connsiteY577" fmla="*/ 1346116 h 1346115"/>
              <a:gd name="connsiteX578" fmla="*/ 6609688 w 11218359"/>
              <a:gd name="connsiteY578" fmla="*/ 1346116 h 1346115"/>
              <a:gd name="connsiteX579" fmla="*/ 6621118 w 11218359"/>
              <a:gd name="connsiteY579" fmla="*/ 1346116 h 1346115"/>
              <a:gd name="connsiteX580" fmla="*/ 6632596 w 11218359"/>
              <a:gd name="connsiteY580" fmla="*/ 1346116 h 1346115"/>
              <a:gd name="connsiteX581" fmla="*/ 6644026 w 11218359"/>
              <a:gd name="connsiteY581" fmla="*/ 1346116 h 1346115"/>
              <a:gd name="connsiteX582" fmla="*/ 6655456 w 11218359"/>
              <a:gd name="connsiteY582" fmla="*/ 1346116 h 1346115"/>
              <a:gd name="connsiteX583" fmla="*/ 6666886 w 11218359"/>
              <a:gd name="connsiteY583" fmla="*/ 1346116 h 1346115"/>
              <a:gd name="connsiteX584" fmla="*/ 6678316 w 11218359"/>
              <a:gd name="connsiteY584" fmla="*/ 1346116 h 1346115"/>
              <a:gd name="connsiteX585" fmla="*/ 6689794 w 11218359"/>
              <a:gd name="connsiteY585" fmla="*/ 1346116 h 1346115"/>
              <a:gd name="connsiteX586" fmla="*/ 6701224 w 11218359"/>
              <a:gd name="connsiteY586" fmla="*/ 1346116 h 1346115"/>
              <a:gd name="connsiteX587" fmla="*/ 6712653 w 11218359"/>
              <a:gd name="connsiteY587" fmla="*/ 1346116 h 1346115"/>
              <a:gd name="connsiteX588" fmla="*/ 6724083 w 11218359"/>
              <a:gd name="connsiteY588" fmla="*/ 1346116 h 1346115"/>
              <a:gd name="connsiteX589" fmla="*/ 6735514 w 11218359"/>
              <a:gd name="connsiteY589" fmla="*/ 1346116 h 1346115"/>
              <a:gd name="connsiteX590" fmla="*/ 6746944 w 11218359"/>
              <a:gd name="connsiteY590" fmla="*/ 1346116 h 1346115"/>
              <a:gd name="connsiteX591" fmla="*/ 6758421 w 11218359"/>
              <a:gd name="connsiteY591" fmla="*/ 1346116 h 1346115"/>
              <a:gd name="connsiteX592" fmla="*/ 6769851 w 11218359"/>
              <a:gd name="connsiteY592" fmla="*/ 1346116 h 1346115"/>
              <a:gd name="connsiteX593" fmla="*/ 6781281 w 11218359"/>
              <a:gd name="connsiteY593" fmla="*/ 1346116 h 1346115"/>
              <a:gd name="connsiteX594" fmla="*/ 6792711 w 11218359"/>
              <a:gd name="connsiteY594" fmla="*/ 1346116 h 1346115"/>
              <a:gd name="connsiteX595" fmla="*/ 6804141 w 11218359"/>
              <a:gd name="connsiteY595" fmla="*/ 1346116 h 1346115"/>
              <a:gd name="connsiteX596" fmla="*/ 6815619 w 11218359"/>
              <a:gd name="connsiteY596" fmla="*/ 1346116 h 1346115"/>
              <a:gd name="connsiteX597" fmla="*/ 6827049 w 11218359"/>
              <a:gd name="connsiteY597" fmla="*/ 1346116 h 1346115"/>
              <a:gd name="connsiteX598" fmla="*/ 6838479 w 11218359"/>
              <a:gd name="connsiteY598" fmla="*/ 1346116 h 1346115"/>
              <a:gd name="connsiteX599" fmla="*/ 6849909 w 11218359"/>
              <a:gd name="connsiteY599" fmla="*/ 1346116 h 1346115"/>
              <a:gd name="connsiteX600" fmla="*/ 6861339 w 11218359"/>
              <a:gd name="connsiteY600" fmla="*/ 1346116 h 1346115"/>
              <a:gd name="connsiteX601" fmla="*/ 6872816 w 11218359"/>
              <a:gd name="connsiteY601" fmla="*/ 1346116 h 1346115"/>
              <a:gd name="connsiteX602" fmla="*/ 6884246 w 11218359"/>
              <a:gd name="connsiteY602" fmla="*/ 1346116 h 1346115"/>
              <a:gd name="connsiteX603" fmla="*/ 6895676 w 11218359"/>
              <a:gd name="connsiteY603" fmla="*/ 1346116 h 1346115"/>
              <a:gd name="connsiteX604" fmla="*/ 6907107 w 11218359"/>
              <a:gd name="connsiteY604" fmla="*/ 1346116 h 1346115"/>
              <a:gd name="connsiteX605" fmla="*/ 6918537 w 11218359"/>
              <a:gd name="connsiteY605" fmla="*/ 1346116 h 1346115"/>
              <a:gd name="connsiteX606" fmla="*/ 6930014 w 11218359"/>
              <a:gd name="connsiteY606" fmla="*/ 1346116 h 1346115"/>
              <a:gd name="connsiteX607" fmla="*/ 6941444 w 11218359"/>
              <a:gd name="connsiteY607" fmla="*/ 1346116 h 1346115"/>
              <a:gd name="connsiteX608" fmla="*/ 6952874 w 11218359"/>
              <a:gd name="connsiteY608" fmla="*/ 1346116 h 1346115"/>
              <a:gd name="connsiteX609" fmla="*/ 6964304 w 11218359"/>
              <a:gd name="connsiteY609" fmla="*/ 1346116 h 1346115"/>
              <a:gd name="connsiteX610" fmla="*/ 6975734 w 11218359"/>
              <a:gd name="connsiteY610" fmla="*/ 1346116 h 1346115"/>
              <a:gd name="connsiteX611" fmla="*/ 6987212 w 11218359"/>
              <a:gd name="connsiteY611" fmla="*/ 1346116 h 1346115"/>
              <a:gd name="connsiteX612" fmla="*/ 6998642 w 11218359"/>
              <a:gd name="connsiteY612" fmla="*/ 1346116 h 1346115"/>
              <a:gd name="connsiteX613" fmla="*/ 7010072 w 11218359"/>
              <a:gd name="connsiteY613" fmla="*/ 1346116 h 1346115"/>
              <a:gd name="connsiteX614" fmla="*/ 7021502 w 11218359"/>
              <a:gd name="connsiteY614" fmla="*/ 1346116 h 1346115"/>
              <a:gd name="connsiteX615" fmla="*/ 7032931 w 11218359"/>
              <a:gd name="connsiteY615" fmla="*/ 1346116 h 1346115"/>
              <a:gd name="connsiteX616" fmla="*/ 7044409 w 11218359"/>
              <a:gd name="connsiteY616" fmla="*/ 1346116 h 1346115"/>
              <a:gd name="connsiteX617" fmla="*/ 7055839 w 11218359"/>
              <a:gd name="connsiteY617" fmla="*/ 1346116 h 1346115"/>
              <a:gd name="connsiteX618" fmla="*/ 7067269 w 11218359"/>
              <a:gd name="connsiteY618" fmla="*/ 1346116 h 1346115"/>
              <a:gd name="connsiteX619" fmla="*/ 7078700 w 11218359"/>
              <a:gd name="connsiteY619" fmla="*/ 1346116 h 1346115"/>
              <a:gd name="connsiteX620" fmla="*/ 7090129 w 11218359"/>
              <a:gd name="connsiteY620" fmla="*/ 1346116 h 1346115"/>
              <a:gd name="connsiteX621" fmla="*/ 7101607 w 11218359"/>
              <a:gd name="connsiteY621" fmla="*/ 1346116 h 1346115"/>
              <a:gd name="connsiteX622" fmla="*/ 7113037 w 11218359"/>
              <a:gd name="connsiteY622" fmla="*/ 1346116 h 1346115"/>
              <a:gd name="connsiteX623" fmla="*/ 7124467 w 11218359"/>
              <a:gd name="connsiteY623" fmla="*/ 1346116 h 1346115"/>
              <a:gd name="connsiteX624" fmla="*/ 7135897 w 11218359"/>
              <a:gd name="connsiteY624" fmla="*/ 1346116 h 1346115"/>
              <a:gd name="connsiteX625" fmla="*/ 7147327 w 11218359"/>
              <a:gd name="connsiteY625" fmla="*/ 1346116 h 1346115"/>
              <a:gd name="connsiteX626" fmla="*/ 7158805 w 11218359"/>
              <a:gd name="connsiteY626" fmla="*/ 1346116 h 1346115"/>
              <a:gd name="connsiteX627" fmla="*/ 7170235 w 11218359"/>
              <a:gd name="connsiteY627" fmla="*/ 1346116 h 1346115"/>
              <a:gd name="connsiteX628" fmla="*/ 7181665 w 11218359"/>
              <a:gd name="connsiteY628" fmla="*/ 1346116 h 1346115"/>
              <a:gd name="connsiteX629" fmla="*/ 7193094 w 11218359"/>
              <a:gd name="connsiteY629" fmla="*/ 1346116 h 1346115"/>
              <a:gd name="connsiteX630" fmla="*/ 7204524 w 11218359"/>
              <a:gd name="connsiteY630" fmla="*/ 1346116 h 1346115"/>
              <a:gd name="connsiteX631" fmla="*/ 7216002 w 11218359"/>
              <a:gd name="connsiteY631" fmla="*/ 1346116 h 1346115"/>
              <a:gd name="connsiteX632" fmla="*/ 7227432 w 11218359"/>
              <a:gd name="connsiteY632" fmla="*/ 1346116 h 1346115"/>
              <a:gd name="connsiteX633" fmla="*/ 7238862 w 11218359"/>
              <a:gd name="connsiteY633" fmla="*/ 1346116 h 1346115"/>
              <a:gd name="connsiteX634" fmla="*/ 7250292 w 11218359"/>
              <a:gd name="connsiteY634" fmla="*/ 1346116 h 1346115"/>
              <a:gd name="connsiteX635" fmla="*/ 7261722 w 11218359"/>
              <a:gd name="connsiteY635" fmla="*/ 1346116 h 1346115"/>
              <a:gd name="connsiteX636" fmla="*/ 7273200 w 11218359"/>
              <a:gd name="connsiteY636" fmla="*/ 1346116 h 1346115"/>
              <a:gd name="connsiteX637" fmla="*/ 7284630 w 11218359"/>
              <a:gd name="connsiteY637" fmla="*/ 1346116 h 1346115"/>
              <a:gd name="connsiteX638" fmla="*/ 7296060 w 11218359"/>
              <a:gd name="connsiteY638" fmla="*/ 1346116 h 1346115"/>
              <a:gd name="connsiteX639" fmla="*/ 7307490 w 11218359"/>
              <a:gd name="connsiteY639" fmla="*/ 1346116 h 1346115"/>
              <a:gd name="connsiteX640" fmla="*/ 7318920 w 11218359"/>
              <a:gd name="connsiteY640" fmla="*/ 1346116 h 1346115"/>
              <a:gd name="connsiteX641" fmla="*/ 7330398 w 11218359"/>
              <a:gd name="connsiteY641" fmla="*/ 1346116 h 1346115"/>
              <a:gd name="connsiteX642" fmla="*/ 7341828 w 11218359"/>
              <a:gd name="connsiteY642" fmla="*/ 1346116 h 1346115"/>
              <a:gd name="connsiteX643" fmla="*/ 7353257 w 11218359"/>
              <a:gd name="connsiteY643" fmla="*/ 1346116 h 1346115"/>
              <a:gd name="connsiteX644" fmla="*/ 7364687 w 11218359"/>
              <a:gd name="connsiteY644" fmla="*/ 1346116 h 1346115"/>
              <a:gd name="connsiteX645" fmla="*/ 7376117 w 11218359"/>
              <a:gd name="connsiteY645" fmla="*/ 1346116 h 1346115"/>
              <a:gd name="connsiteX646" fmla="*/ 7387595 w 11218359"/>
              <a:gd name="connsiteY646" fmla="*/ 1346116 h 1346115"/>
              <a:gd name="connsiteX647" fmla="*/ 7399025 w 11218359"/>
              <a:gd name="connsiteY647" fmla="*/ 1346116 h 1346115"/>
              <a:gd name="connsiteX648" fmla="*/ 7410455 w 11218359"/>
              <a:gd name="connsiteY648" fmla="*/ 1346116 h 1346115"/>
              <a:gd name="connsiteX649" fmla="*/ 7421885 w 11218359"/>
              <a:gd name="connsiteY649" fmla="*/ 1346116 h 1346115"/>
              <a:gd name="connsiteX650" fmla="*/ 7433315 w 11218359"/>
              <a:gd name="connsiteY650" fmla="*/ 1346116 h 1346115"/>
              <a:gd name="connsiteX651" fmla="*/ 7444793 w 11218359"/>
              <a:gd name="connsiteY651" fmla="*/ 1346116 h 1346115"/>
              <a:gd name="connsiteX652" fmla="*/ 7456222 w 11218359"/>
              <a:gd name="connsiteY652" fmla="*/ 1346116 h 1346115"/>
              <a:gd name="connsiteX653" fmla="*/ 7467653 w 11218359"/>
              <a:gd name="connsiteY653" fmla="*/ 1346116 h 1346115"/>
              <a:gd name="connsiteX654" fmla="*/ 7479083 w 11218359"/>
              <a:gd name="connsiteY654" fmla="*/ 1346116 h 1346115"/>
              <a:gd name="connsiteX655" fmla="*/ 7490513 w 11218359"/>
              <a:gd name="connsiteY655" fmla="*/ 1346116 h 1346115"/>
              <a:gd name="connsiteX656" fmla="*/ 7501990 w 11218359"/>
              <a:gd name="connsiteY656" fmla="*/ 1346116 h 1346115"/>
              <a:gd name="connsiteX657" fmla="*/ 7513420 w 11218359"/>
              <a:gd name="connsiteY657" fmla="*/ 1346116 h 1346115"/>
              <a:gd name="connsiteX658" fmla="*/ 7524850 w 11218359"/>
              <a:gd name="connsiteY658" fmla="*/ 1346116 h 1346115"/>
              <a:gd name="connsiteX659" fmla="*/ 7536280 w 11218359"/>
              <a:gd name="connsiteY659" fmla="*/ 1346116 h 1346115"/>
              <a:gd name="connsiteX660" fmla="*/ 7547710 w 11218359"/>
              <a:gd name="connsiteY660" fmla="*/ 1346116 h 1346115"/>
              <a:gd name="connsiteX661" fmla="*/ 7559188 w 11218359"/>
              <a:gd name="connsiteY661" fmla="*/ 1346116 h 1346115"/>
              <a:gd name="connsiteX662" fmla="*/ 7570618 w 11218359"/>
              <a:gd name="connsiteY662" fmla="*/ 1346116 h 1346115"/>
              <a:gd name="connsiteX663" fmla="*/ 7582048 w 11218359"/>
              <a:gd name="connsiteY663" fmla="*/ 1346116 h 1346115"/>
              <a:gd name="connsiteX664" fmla="*/ 7593478 w 11218359"/>
              <a:gd name="connsiteY664" fmla="*/ 1346116 h 1346115"/>
              <a:gd name="connsiteX665" fmla="*/ 7604908 w 11218359"/>
              <a:gd name="connsiteY665" fmla="*/ 1346116 h 1346115"/>
              <a:gd name="connsiteX666" fmla="*/ 7616385 w 11218359"/>
              <a:gd name="connsiteY666" fmla="*/ 1346116 h 1346115"/>
              <a:gd name="connsiteX667" fmla="*/ 7627815 w 11218359"/>
              <a:gd name="connsiteY667" fmla="*/ 1346116 h 1346115"/>
              <a:gd name="connsiteX668" fmla="*/ 7639246 w 11218359"/>
              <a:gd name="connsiteY668" fmla="*/ 1346116 h 1346115"/>
              <a:gd name="connsiteX669" fmla="*/ 7650676 w 11218359"/>
              <a:gd name="connsiteY669" fmla="*/ 1346116 h 1346115"/>
              <a:gd name="connsiteX670" fmla="*/ 7662106 w 11218359"/>
              <a:gd name="connsiteY670" fmla="*/ 1346116 h 1346115"/>
              <a:gd name="connsiteX671" fmla="*/ 7673583 w 11218359"/>
              <a:gd name="connsiteY671" fmla="*/ 1346116 h 1346115"/>
              <a:gd name="connsiteX672" fmla="*/ 7685013 w 11218359"/>
              <a:gd name="connsiteY672" fmla="*/ 1346116 h 1346115"/>
              <a:gd name="connsiteX673" fmla="*/ 7696443 w 11218359"/>
              <a:gd name="connsiteY673" fmla="*/ 1346116 h 1346115"/>
              <a:gd name="connsiteX674" fmla="*/ 7707873 w 11218359"/>
              <a:gd name="connsiteY674" fmla="*/ 1346116 h 1346115"/>
              <a:gd name="connsiteX675" fmla="*/ 7719303 w 11218359"/>
              <a:gd name="connsiteY675" fmla="*/ 1346116 h 1346115"/>
              <a:gd name="connsiteX676" fmla="*/ 7730733 w 11218359"/>
              <a:gd name="connsiteY676" fmla="*/ 1346116 h 1346115"/>
              <a:gd name="connsiteX677" fmla="*/ 7742211 w 11218359"/>
              <a:gd name="connsiteY677" fmla="*/ 1346116 h 1346115"/>
              <a:gd name="connsiteX678" fmla="*/ 7753641 w 11218359"/>
              <a:gd name="connsiteY678" fmla="*/ 1346116 h 1346115"/>
              <a:gd name="connsiteX679" fmla="*/ 7765071 w 11218359"/>
              <a:gd name="connsiteY679" fmla="*/ 1346116 h 1346115"/>
              <a:gd name="connsiteX680" fmla="*/ 7776501 w 11218359"/>
              <a:gd name="connsiteY680" fmla="*/ 1346116 h 1346115"/>
              <a:gd name="connsiteX681" fmla="*/ 7787931 w 11218359"/>
              <a:gd name="connsiteY681" fmla="*/ 1346116 h 1346115"/>
              <a:gd name="connsiteX682" fmla="*/ 7799408 w 11218359"/>
              <a:gd name="connsiteY682" fmla="*/ 1346116 h 1346115"/>
              <a:gd name="connsiteX683" fmla="*/ 7810839 w 11218359"/>
              <a:gd name="connsiteY683" fmla="*/ 1346116 h 1346115"/>
              <a:gd name="connsiteX684" fmla="*/ 7822268 w 11218359"/>
              <a:gd name="connsiteY684" fmla="*/ 1346116 h 1346115"/>
              <a:gd name="connsiteX685" fmla="*/ 7833698 w 11218359"/>
              <a:gd name="connsiteY685" fmla="*/ 1346116 h 1346115"/>
              <a:gd name="connsiteX686" fmla="*/ 7845128 w 11218359"/>
              <a:gd name="connsiteY686" fmla="*/ 1346116 h 1346115"/>
              <a:gd name="connsiteX687" fmla="*/ 7856606 w 11218359"/>
              <a:gd name="connsiteY687" fmla="*/ 1346116 h 1346115"/>
              <a:gd name="connsiteX688" fmla="*/ 7868036 w 11218359"/>
              <a:gd name="connsiteY688" fmla="*/ 1346116 h 1346115"/>
              <a:gd name="connsiteX689" fmla="*/ 7879466 w 11218359"/>
              <a:gd name="connsiteY689" fmla="*/ 1346116 h 1346115"/>
              <a:gd name="connsiteX690" fmla="*/ 7890896 w 11218359"/>
              <a:gd name="connsiteY690" fmla="*/ 1346116 h 1346115"/>
              <a:gd name="connsiteX691" fmla="*/ 7902326 w 11218359"/>
              <a:gd name="connsiteY691" fmla="*/ 1346116 h 1346115"/>
              <a:gd name="connsiteX692" fmla="*/ 7913804 w 11218359"/>
              <a:gd name="connsiteY692" fmla="*/ 1346116 h 1346115"/>
              <a:gd name="connsiteX693" fmla="*/ 7925234 w 11218359"/>
              <a:gd name="connsiteY693" fmla="*/ 1346116 h 1346115"/>
              <a:gd name="connsiteX694" fmla="*/ 7936663 w 11218359"/>
              <a:gd name="connsiteY694" fmla="*/ 1346116 h 1346115"/>
              <a:gd name="connsiteX695" fmla="*/ 7948094 w 11218359"/>
              <a:gd name="connsiteY695" fmla="*/ 1346116 h 1346115"/>
              <a:gd name="connsiteX696" fmla="*/ 7959524 w 11218359"/>
              <a:gd name="connsiteY696" fmla="*/ 1346116 h 1346115"/>
              <a:gd name="connsiteX697" fmla="*/ 7971001 w 11218359"/>
              <a:gd name="connsiteY697" fmla="*/ 1346116 h 1346115"/>
              <a:gd name="connsiteX698" fmla="*/ 7982431 w 11218359"/>
              <a:gd name="connsiteY698" fmla="*/ 1346116 h 1346115"/>
              <a:gd name="connsiteX699" fmla="*/ 7993861 w 11218359"/>
              <a:gd name="connsiteY699" fmla="*/ 1346116 h 1346115"/>
              <a:gd name="connsiteX700" fmla="*/ 8005291 w 11218359"/>
              <a:gd name="connsiteY700" fmla="*/ 1346116 h 1346115"/>
              <a:gd name="connsiteX701" fmla="*/ 8016721 w 11218359"/>
              <a:gd name="connsiteY701" fmla="*/ 1346116 h 1346115"/>
              <a:gd name="connsiteX702" fmla="*/ 8028199 w 11218359"/>
              <a:gd name="connsiteY702" fmla="*/ 1346116 h 1346115"/>
              <a:gd name="connsiteX703" fmla="*/ 8039629 w 11218359"/>
              <a:gd name="connsiteY703" fmla="*/ 1346116 h 1346115"/>
              <a:gd name="connsiteX704" fmla="*/ 8051059 w 11218359"/>
              <a:gd name="connsiteY704" fmla="*/ 1346116 h 1346115"/>
              <a:gd name="connsiteX705" fmla="*/ 8062489 w 11218359"/>
              <a:gd name="connsiteY705" fmla="*/ 1346116 h 1346115"/>
              <a:gd name="connsiteX706" fmla="*/ 8073919 w 11218359"/>
              <a:gd name="connsiteY706" fmla="*/ 1346116 h 1346115"/>
              <a:gd name="connsiteX707" fmla="*/ 8085396 w 11218359"/>
              <a:gd name="connsiteY707" fmla="*/ 1346116 h 1346115"/>
              <a:gd name="connsiteX708" fmla="*/ 8096826 w 11218359"/>
              <a:gd name="connsiteY708" fmla="*/ 1346116 h 1346115"/>
              <a:gd name="connsiteX709" fmla="*/ 8108256 w 11218359"/>
              <a:gd name="connsiteY709" fmla="*/ 1346116 h 1346115"/>
              <a:gd name="connsiteX710" fmla="*/ 8119687 w 11218359"/>
              <a:gd name="connsiteY710" fmla="*/ 1346116 h 1346115"/>
              <a:gd name="connsiteX711" fmla="*/ 8131117 w 11218359"/>
              <a:gd name="connsiteY711" fmla="*/ 1346116 h 1346115"/>
              <a:gd name="connsiteX712" fmla="*/ 8142594 w 11218359"/>
              <a:gd name="connsiteY712" fmla="*/ 1346116 h 1346115"/>
              <a:gd name="connsiteX713" fmla="*/ 8154024 w 11218359"/>
              <a:gd name="connsiteY713" fmla="*/ 1346116 h 1346115"/>
              <a:gd name="connsiteX714" fmla="*/ 8165454 w 11218359"/>
              <a:gd name="connsiteY714" fmla="*/ 1346116 h 1346115"/>
              <a:gd name="connsiteX715" fmla="*/ 8176884 w 11218359"/>
              <a:gd name="connsiteY715" fmla="*/ 1346116 h 1346115"/>
              <a:gd name="connsiteX716" fmla="*/ 8188314 w 11218359"/>
              <a:gd name="connsiteY716" fmla="*/ 1346116 h 1346115"/>
              <a:gd name="connsiteX717" fmla="*/ 8199792 w 11218359"/>
              <a:gd name="connsiteY717" fmla="*/ 1346116 h 1346115"/>
              <a:gd name="connsiteX718" fmla="*/ 8211222 w 11218359"/>
              <a:gd name="connsiteY718" fmla="*/ 1346116 h 1346115"/>
              <a:gd name="connsiteX719" fmla="*/ 8222652 w 11218359"/>
              <a:gd name="connsiteY719" fmla="*/ 1346116 h 1346115"/>
              <a:gd name="connsiteX720" fmla="*/ 8234082 w 11218359"/>
              <a:gd name="connsiteY720" fmla="*/ 1346116 h 1346115"/>
              <a:gd name="connsiteX721" fmla="*/ 8245512 w 11218359"/>
              <a:gd name="connsiteY721" fmla="*/ 1346116 h 1346115"/>
              <a:gd name="connsiteX722" fmla="*/ 8256989 w 11218359"/>
              <a:gd name="connsiteY722" fmla="*/ 1346116 h 1346115"/>
              <a:gd name="connsiteX723" fmla="*/ 8268419 w 11218359"/>
              <a:gd name="connsiteY723" fmla="*/ 1346116 h 1346115"/>
              <a:gd name="connsiteX724" fmla="*/ 8279850 w 11218359"/>
              <a:gd name="connsiteY724" fmla="*/ 1346116 h 1346115"/>
              <a:gd name="connsiteX725" fmla="*/ 8291280 w 11218359"/>
              <a:gd name="connsiteY725" fmla="*/ 1346116 h 1346115"/>
              <a:gd name="connsiteX726" fmla="*/ 8302709 w 11218359"/>
              <a:gd name="connsiteY726" fmla="*/ 1346116 h 1346115"/>
              <a:gd name="connsiteX727" fmla="*/ 8314187 w 11218359"/>
              <a:gd name="connsiteY727" fmla="*/ 1346116 h 1346115"/>
              <a:gd name="connsiteX728" fmla="*/ 8325617 w 11218359"/>
              <a:gd name="connsiteY728" fmla="*/ 1346116 h 1346115"/>
              <a:gd name="connsiteX729" fmla="*/ 8337047 w 11218359"/>
              <a:gd name="connsiteY729" fmla="*/ 1346116 h 1346115"/>
              <a:gd name="connsiteX730" fmla="*/ 8348477 w 11218359"/>
              <a:gd name="connsiteY730" fmla="*/ 1346116 h 1346115"/>
              <a:gd name="connsiteX731" fmla="*/ 8359907 w 11218359"/>
              <a:gd name="connsiteY731" fmla="*/ 1346116 h 1346115"/>
              <a:gd name="connsiteX732" fmla="*/ 8371385 w 11218359"/>
              <a:gd name="connsiteY732" fmla="*/ 1346116 h 1346115"/>
              <a:gd name="connsiteX733" fmla="*/ 8382815 w 11218359"/>
              <a:gd name="connsiteY733" fmla="*/ 1346116 h 1346115"/>
              <a:gd name="connsiteX734" fmla="*/ 8394245 w 11218359"/>
              <a:gd name="connsiteY734" fmla="*/ 1346116 h 1346115"/>
              <a:gd name="connsiteX735" fmla="*/ 8405674 w 11218359"/>
              <a:gd name="connsiteY735" fmla="*/ 1346116 h 1346115"/>
              <a:gd name="connsiteX736" fmla="*/ 8417104 w 11218359"/>
              <a:gd name="connsiteY736" fmla="*/ 1346116 h 1346115"/>
              <a:gd name="connsiteX737" fmla="*/ 8428582 w 11218359"/>
              <a:gd name="connsiteY737" fmla="*/ 1346116 h 1346115"/>
              <a:gd name="connsiteX738" fmla="*/ 8440012 w 11218359"/>
              <a:gd name="connsiteY738" fmla="*/ 1346116 h 1346115"/>
              <a:gd name="connsiteX739" fmla="*/ 8451442 w 11218359"/>
              <a:gd name="connsiteY739" fmla="*/ 1346116 h 1346115"/>
              <a:gd name="connsiteX740" fmla="*/ 8462872 w 11218359"/>
              <a:gd name="connsiteY740" fmla="*/ 1346116 h 1346115"/>
              <a:gd name="connsiteX741" fmla="*/ 8474302 w 11218359"/>
              <a:gd name="connsiteY741" fmla="*/ 1346116 h 1346115"/>
              <a:gd name="connsiteX742" fmla="*/ 8485780 w 11218359"/>
              <a:gd name="connsiteY742" fmla="*/ 1346116 h 1346115"/>
              <a:gd name="connsiteX743" fmla="*/ 8497210 w 11218359"/>
              <a:gd name="connsiteY743" fmla="*/ 1346116 h 1346115"/>
              <a:gd name="connsiteX744" fmla="*/ 8508640 w 11218359"/>
              <a:gd name="connsiteY744" fmla="*/ 1346116 h 1346115"/>
              <a:gd name="connsiteX745" fmla="*/ 8520069 w 11218359"/>
              <a:gd name="connsiteY745" fmla="*/ 1346116 h 1346115"/>
              <a:gd name="connsiteX746" fmla="*/ 8531500 w 11218359"/>
              <a:gd name="connsiteY746" fmla="*/ 1346116 h 1346115"/>
              <a:gd name="connsiteX747" fmla="*/ 8542977 w 11218359"/>
              <a:gd name="connsiteY747" fmla="*/ 1346116 h 1346115"/>
              <a:gd name="connsiteX748" fmla="*/ 8554407 w 11218359"/>
              <a:gd name="connsiteY748" fmla="*/ 1346116 h 1346115"/>
              <a:gd name="connsiteX749" fmla="*/ 8565837 w 11218359"/>
              <a:gd name="connsiteY749" fmla="*/ 1346116 h 1346115"/>
              <a:gd name="connsiteX750" fmla="*/ 8577267 w 11218359"/>
              <a:gd name="connsiteY750" fmla="*/ 1346116 h 1346115"/>
              <a:gd name="connsiteX751" fmla="*/ 8588697 w 11218359"/>
              <a:gd name="connsiteY751" fmla="*/ 1346116 h 1346115"/>
              <a:gd name="connsiteX752" fmla="*/ 8600175 w 11218359"/>
              <a:gd name="connsiteY752" fmla="*/ 1346116 h 1346115"/>
              <a:gd name="connsiteX753" fmla="*/ 8611605 w 11218359"/>
              <a:gd name="connsiteY753" fmla="*/ 1346116 h 1346115"/>
              <a:gd name="connsiteX754" fmla="*/ 8623035 w 11218359"/>
              <a:gd name="connsiteY754" fmla="*/ 1346116 h 1346115"/>
              <a:gd name="connsiteX755" fmla="*/ 8634465 w 11218359"/>
              <a:gd name="connsiteY755" fmla="*/ 1346116 h 1346115"/>
              <a:gd name="connsiteX756" fmla="*/ 8645895 w 11218359"/>
              <a:gd name="connsiteY756" fmla="*/ 1346116 h 1346115"/>
              <a:gd name="connsiteX757" fmla="*/ 8657373 w 11218359"/>
              <a:gd name="connsiteY757" fmla="*/ 1346116 h 1346115"/>
              <a:gd name="connsiteX758" fmla="*/ 8668802 w 11218359"/>
              <a:gd name="connsiteY758" fmla="*/ 1346116 h 1346115"/>
              <a:gd name="connsiteX759" fmla="*/ 8680232 w 11218359"/>
              <a:gd name="connsiteY759" fmla="*/ 1346116 h 1346115"/>
              <a:gd name="connsiteX760" fmla="*/ 8691662 w 11218359"/>
              <a:gd name="connsiteY760" fmla="*/ 1346116 h 1346115"/>
              <a:gd name="connsiteX761" fmla="*/ 8703093 w 11218359"/>
              <a:gd name="connsiteY761" fmla="*/ 1346116 h 1346115"/>
              <a:gd name="connsiteX762" fmla="*/ 8714570 w 11218359"/>
              <a:gd name="connsiteY762" fmla="*/ 1346116 h 1346115"/>
              <a:gd name="connsiteX763" fmla="*/ 8726000 w 11218359"/>
              <a:gd name="connsiteY763" fmla="*/ 1346116 h 1346115"/>
              <a:gd name="connsiteX764" fmla="*/ 8737430 w 11218359"/>
              <a:gd name="connsiteY764" fmla="*/ 1346116 h 1346115"/>
              <a:gd name="connsiteX765" fmla="*/ 8748860 w 11218359"/>
              <a:gd name="connsiteY765" fmla="*/ 1346116 h 1346115"/>
              <a:gd name="connsiteX766" fmla="*/ 8760290 w 11218359"/>
              <a:gd name="connsiteY766" fmla="*/ 1346116 h 1346115"/>
              <a:gd name="connsiteX767" fmla="*/ 8771768 w 11218359"/>
              <a:gd name="connsiteY767" fmla="*/ 1346116 h 1346115"/>
              <a:gd name="connsiteX768" fmla="*/ 8783198 w 11218359"/>
              <a:gd name="connsiteY768" fmla="*/ 1346116 h 1346115"/>
              <a:gd name="connsiteX769" fmla="*/ 8794628 w 11218359"/>
              <a:gd name="connsiteY769" fmla="*/ 1346116 h 1346115"/>
              <a:gd name="connsiteX770" fmla="*/ 8806058 w 11218359"/>
              <a:gd name="connsiteY770" fmla="*/ 1346116 h 1346115"/>
              <a:gd name="connsiteX771" fmla="*/ 8817488 w 11218359"/>
              <a:gd name="connsiteY771" fmla="*/ 1346116 h 1346115"/>
              <a:gd name="connsiteX772" fmla="*/ 8828918 w 11218359"/>
              <a:gd name="connsiteY772" fmla="*/ 1346116 h 1346115"/>
              <a:gd name="connsiteX773" fmla="*/ 8840395 w 11218359"/>
              <a:gd name="connsiteY773" fmla="*/ 1346116 h 1346115"/>
              <a:gd name="connsiteX774" fmla="*/ 8851825 w 11218359"/>
              <a:gd name="connsiteY774" fmla="*/ 1346116 h 1346115"/>
              <a:gd name="connsiteX775" fmla="*/ 8863256 w 11218359"/>
              <a:gd name="connsiteY775" fmla="*/ 1346116 h 1346115"/>
              <a:gd name="connsiteX776" fmla="*/ 8874686 w 11218359"/>
              <a:gd name="connsiteY776" fmla="*/ 1346116 h 1346115"/>
              <a:gd name="connsiteX777" fmla="*/ 8886115 w 11218359"/>
              <a:gd name="connsiteY777" fmla="*/ 1346116 h 1346115"/>
              <a:gd name="connsiteX778" fmla="*/ 8897593 w 11218359"/>
              <a:gd name="connsiteY778" fmla="*/ 1346116 h 1346115"/>
              <a:gd name="connsiteX779" fmla="*/ 8909022 w 11218359"/>
              <a:gd name="connsiteY779" fmla="*/ 1346116 h 1346115"/>
              <a:gd name="connsiteX780" fmla="*/ 8920453 w 11218359"/>
              <a:gd name="connsiteY780" fmla="*/ 1346116 h 1346115"/>
              <a:gd name="connsiteX781" fmla="*/ 8931883 w 11218359"/>
              <a:gd name="connsiteY781" fmla="*/ 1346116 h 1346115"/>
              <a:gd name="connsiteX782" fmla="*/ 8943313 w 11218359"/>
              <a:gd name="connsiteY782" fmla="*/ 1346116 h 1346115"/>
              <a:gd name="connsiteX783" fmla="*/ 8954791 w 11218359"/>
              <a:gd name="connsiteY783" fmla="*/ 1346116 h 1346115"/>
              <a:gd name="connsiteX784" fmla="*/ 8966220 w 11218359"/>
              <a:gd name="connsiteY784" fmla="*/ 1346116 h 1346115"/>
              <a:gd name="connsiteX785" fmla="*/ 8977651 w 11218359"/>
              <a:gd name="connsiteY785" fmla="*/ 1346116 h 1346115"/>
              <a:gd name="connsiteX786" fmla="*/ 8989080 w 11218359"/>
              <a:gd name="connsiteY786" fmla="*/ 1346116 h 1346115"/>
              <a:gd name="connsiteX787" fmla="*/ 9000511 w 11218359"/>
              <a:gd name="connsiteY787" fmla="*/ 1346116 h 1346115"/>
              <a:gd name="connsiteX788" fmla="*/ 9011988 w 11218359"/>
              <a:gd name="connsiteY788" fmla="*/ 1346116 h 1346115"/>
              <a:gd name="connsiteX789" fmla="*/ 9023418 w 11218359"/>
              <a:gd name="connsiteY789" fmla="*/ 1346116 h 1346115"/>
              <a:gd name="connsiteX790" fmla="*/ 9034849 w 11218359"/>
              <a:gd name="connsiteY790" fmla="*/ 1346116 h 1346115"/>
              <a:gd name="connsiteX791" fmla="*/ 9046278 w 11218359"/>
              <a:gd name="connsiteY791" fmla="*/ 1346116 h 1346115"/>
              <a:gd name="connsiteX792" fmla="*/ 9057709 w 11218359"/>
              <a:gd name="connsiteY792" fmla="*/ 1346116 h 1346115"/>
              <a:gd name="connsiteX793" fmla="*/ 9069186 w 11218359"/>
              <a:gd name="connsiteY793" fmla="*/ 1346116 h 1346115"/>
              <a:gd name="connsiteX794" fmla="*/ 9080615 w 11218359"/>
              <a:gd name="connsiteY794" fmla="*/ 1346116 h 1346115"/>
              <a:gd name="connsiteX795" fmla="*/ 9092046 w 11218359"/>
              <a:gd name="connsiteY795" fmla="*/ 1346116 h 1346115"/>
              <a:gd name="connsiteX796" fmla="*/ 9103476 w 11218359"/>
              <a:gd name="connsiteY796" fmla="*/ 1346116 h 1346115"/>
              <a:gd name="connsiteX797" fmla="*/ 9114906 w 11218359"/>
              <a:gd name="connsiteY797" fmla="*/ 1346116 h 1346115"/>
              <a:gd name="connsiteX798" fmla="*/ 9126384 w 11218359"/>
              <a:gd name="connsiteY798" fmla="*/ 1346116 h 1346115"/>
              <a:gd name="connsiteX799" fmla="*/ 9137813 w 11218359"/>
              <a:gd name="connsiteY799" fmla="*/ 1346116 h 1346115"/>
              <a:gd name="connsiteX800" fmla="*/ 9149244 w 11218359"/>
              <a:gd name="connsiteY800" fmla="*/ 1346116 h 1346115"/>
              <a:gd name="connsiteX801" fmla="*/ 9160673 w 11218359"/>
              <a:gd name="connsiteY801" fmla="*/ 1346116 h 1346115"/>
              <a:gd name="connsiteX802" fmla="*/ 9172104 w 11218359"/>
              <a:gd name="connsiteY802" fmla="*/ 1346116 h 1346115"/>
              <a:gd name="connsiteX803" fmla="*/ 9183581 w 11218359"/>
              <a:gd name="connsiteY803" fmla="*/ 1346116 h 1346115"/>
              <a:gd name="connsiteX804" fmla="*/ 9195011 w 11218359"/>
              <a:gd name="connsiteY804" fmla="*/ 1346116 h 1346115"/>
              <a:gd name="connsiteX805" fmla="*/ 9206442 w 11218359"/>
              <a:gd name="connsiteY805" fmla="*/ 1346116 h 1346115"/>
              <a:gd name="connsiteX806" fmla="*/ 9217871 w 11218359"/>
              <a:gd name="connsiteY806" fmla="*/ 1346116 h 1346115"/>
              <a:gd name="connsiteX807" fmla="*/ 9229301 w 11218359"/>
              <a:gd name="connsiteY807" fmla="*/ 1346116 h 1346115"/>
              <a:gd name="connsiteX808" fmla="*/ 9240779 w 11218359"/>
              <a:gd name="connsiteY808" fmla="*/ 1346116 h 1346115"/>
              <a:gd name="connsiteX809" fmla="*/ 9252209 w 11218359"/>
              <a:gd name="connsiteY809" fmla="*/ 1346116 h 1346115"/>
              <a:gd name="connsiteX810" fmla="*/ 9263639 w 11218359"/>
              <a:gd name="connsiteY810" fmla="*/ 1346116 h 1346115"/>
              <a:gd name="connsiteX811" fmla="*/ 9275069 w 11218359"/>
              <a:gd name="connsiteY811" fmla="*/ 1346116 h 1346115"/>
              <a:gd name="connsiteX812" fmla="*/ 9286498 w 11218359"/>
              <a:gd name="connsiteY812" fmla="*/ 1346116 h 1346115"/>
              <a:gd name="connsiteX813" fmla="*/ 9297977 w 11218359"/>
              <a:gd name="connsiteY813" fmla="*/ 1346116 h 1346115"/>
              <a:gd name="connsiteX814" fmla="*/ 9309406 w 11218359"/>
              <a:gd name="connsiteY814" fmla="*/ 1346116 h 1346115"/>
              <a:gd name="connsiteX815" fmla="*/ 9320837 w 11218359"/>
              <a:gd name="connsiteY815" fmla="*/ 1346116 h 1346115"/>
              <a:gd name="connsiteX816" fmla="*/ 9332266 w 11218359"/>
              <a:gd name="connsiteY816" fmla="*/ 1346116 h 1346115"/>
              <a:gd name="connsiteX817" fmla="*/ 9343696 w 11218359"/>
              <a:gd name="connsiteY817" fmla="*/ 1346116 h 1346115"/>
              <a:gd name="connsiteX818" fmla="*/ 9355174 w 11218359"/>
              <a:gd name="connsiteY818" fmla="*/ 1346116 h 1346115"/>
              <a:gd name="connsiteX819" fmla="*/ 9366604 w 11218359"/>
              <a:gd name="connsiteY819" fmla="*/ 1346116 h 1346115"/>
              <a:gd name="connsiteX820" fmla="*/ 9378035 w 11218359"/>
              <a:gd name="connsiteY820" fmla="*/ 1346116 h 1346115"/>
              <a:gd name="connsiteX821" fmla="*/ 9389464 w 11218359"/>
              <a:gd name="connsiteY821" fmla="*/ 1346116 h 1346115"/>
              <a:gd name="connsiteX822" fmla="*/ 9400894 w 11218359"/>
              <a:gd name="connsiteY822" fmla="*/ 1346116 h 1346115"/>
              <a:gd name="connsiteX823" fmla="*/ 9412372 w 11218359"/>
              <a:gd name="connsiteY823" fmla="*/ 1346116 h 1346115"/>
              <a:gd name="connsiteX824" fmla="*/ 9423802 w 11218359"/>
              <a:gd name="connsiteY824" fmla="*/ 1346116 h 1346115"/>
              <a:gd name="connsiteX825" fmla="*/ 9435232 w 11218359"/>
              <a:gd name="connsiteY825" fmla="*/ 1346116 h 1346115"/>
              <a:gd name="connsiteX826" fmla="*/ 9446662 w 11218359"/>
              <a:gd name="connsiteY826" fmla="*/ 1346116 h 1346115"/>
              <a:gd name="connsiteX827" fmla="*/ 9458091 w 11218359"/>
              <a:gd name="connsiteY827" fmla="*/ 1346116 h 1346115"/>
              <a:gd name="connsiteX828" fmla="*/ 9469570 w 11218359"/>
              <a:gd name="connsiteY828" fmla="*/ 1346116 h 1346115"/>
              <a:gd name="connsiteX829" fmla="*/ 9480999 w 11218359"/>
              <a:gd name="connsiteY829" fmla="*/ 1346116 h 1346115"/>
              <a:gd name="connsiteX830" fmla="*/ 9492429 w 11218359"/>
              <a:gd name="connsiteY830" fmla="*/ 1346116 h 1346115"/>
              <a:gd name="connsiteX831" fmla="*/ 9503859 w 11218359"/>
              <a:gd name="connsiteY831" fmla="*/ 1346116 h 1346115"/>
              <a:gd name="connsiteX832" fmla="*/ 9515289 w 11218359"/>
              <a:gd name="connsiteY832" fmla="*/ 1346116 h 1346115"/>
              <a:gd name="connsiteX833" fmla="*/ 9526767 w 11218359"/>
              <a:gd name="connsiteY833" fmla="*/ 1346116 h 1346115"/>
              <a:gd name="connsiteX834" fmla="*/ 9538197 w 11218359"/>
              <a:gd name="connsiteY834" fmla="*/ 1346116 h 1346115"/>
              <a:gd name="connsiteX835" fmla="*/ 9549626 w 11218359"/>
              <a:gd name="connsiteY835" fmla="*/ 1346116 h 1346115"/>
              <a:gd name="connsiteX836" fmla="*/ 9561057 w 11218359"/>
              <a:gd name="connsiteY836" fmla="*/ 1346116 h 1346115"/>
              <a:gd name="connsiteX837" fmla="*/ 9572487 w 11218359"/>
              <a:gd name="connsiteY837" fmla="*/ 1346116 h 1346115"/>
              <a:gd name="connsiteX838" fmla="*/ 9583965 w 11218359"/>
              <a:gd name="connsiteY838" fmla="*/ 1346116 h 1346115"/>
              <a:gd name="connsiteX839" fmla="*/ 9595395 w 11218359"/>
              <a:gd name="connsiteY839" fmla="*/ 1346116 h 1346115"/>
              <a:gd name="connsiteX840" fmla="*/ 9606824 w 11218359"/>
              <a:gd name="connsiteY840" fmla="*/ 1346116 h 1346115"/>
              <a:gd name="connsiteX841" fmla="*/ 9618255 w 11218359"/>
              <a:gd name="connsiteY841" fmla="*/ 1346116 h 1346115"/>
              <a:gd name="connsiteX842" fmla="*/ 9629684 w 11218359"/>
              <a:gd name="connsiteY842" fmla="*/ 1346116 h 1346115"/>
              <a:gd name="connsiteX843" fmla="*/ 9641163 w 11218359"/>
              <a:gd name="connsiteY843" fmla="*/ 1346116 h 1346115"/>
              <a:gd name="connsiteX844" fmla="*/ 9652592 w 11218359"/>
              <a:gd name="connsiteY844" fmla="*/ 1346116 h 1346115"/>
              <a:gd name="connsiteX845" fmla="*/ 9664022 w 11218359"/>
              <a:gd name="connsiteY845" fmla="*/ 1346116 h 1346115"/>
              <a:gd name="connsiteX846" fmla="*/ 9675452 w 11218359"/>
              <a:gd name="connsiteY846" fmla="*/ 1346116 h 1346115"/>
              <a:gd name="connsiteX847" fmla="*/ 9686882 w 11218359"/>
              <a:gd name="connsiteY847" fmla="*/ 1346116 h 1346115"/>
              <a:gd name="connsiteX848" fmla="*/ 9698360 w 11218359"/>
              <a:gd name="connsiteY848" fmla="*/ 1346116 h 1346115"/>
              <a:gd name="connsiteX849" fmla="*/ 9709790 w 11218359"/>
              <a:gd name="connsiteY849" fmla="*/ 1346116 h 1346115"/>
              <a:gd name="connsiteX850" fmla="*/ 9721219 w 11218359"/>
              <a:gd name="connsiteY850" fmla="*/ 1346116 h 1346115"/>
              <a:gd name="connsiteX851" fmla="*/ 9732650 w 11218359"/>
              <a:gd name="connsiteY851" fmla="*/ 1346116 h 1346115"/>
              <a:gd name="connsiteX852" fmla="*/ 9744080 w 11218359"/>
              <a:gd name="connsiteY852" fmla="*/ 1346116 h 1346115"/>
              <a:gd name="connsiteX853" fmla="*/ 9755557 w 11218359"/>
              <a:gd name="connsiteY853" fmla="*/ 1346116 h 1346115"/>
              <a:gd name="connsiteX854" fmla="*/ 9766988 w 11218359"/>
              <a:gd name="connsiteY854" fmla="*/ 1346116 h 1346115"/>
              <a:gd name="connsiteX855" fmla="*/ 9778417 w 11218359"/>
              <a:gd name="connsiteY855" fmla="*/ 1346116 h 1346115"/>
              <a:gd name="connsiteX856" fmla="*/ 9789848 w 11218359"/>
              <a:gd name="connsiteY856" fmla="*/ 1346116 h 1346115"/>
              <a:gd name="connsiteX857" fmla="*/ 9801277 w 11218359"/>
              <a:gd name="connsiteY857" fmla="*/ 1346116 h 1346115"/>
              <a:gd name="connsiteX858" fmla="*/ 9812755 w 11218359"/>
              <a:gd name="connsiteY858" fmla="*/ 1346116 h 1346115"/>
              <a:gd name="connsiteX859" fmla="*/ 9824185 w 11218359"/>
              <a:gd name="connsiteY859" fmla="*/ 1346116 h 1346115"/>
              <a:gd name="connsiteX860" fmla="*/ 9835615 w 11218359"/>
              <a:gd name="connsiteY860" fmla="*/ 1346116 h 1346115"/>
              <a:gd name="connsiteX861" fmla="*/ 9847045 w 11218359"/>
              <a:gd name="connsiteY861" fmla="*/ 1346116 h 1346115"/>
              <a:gd name="connsiteX862" fmla="*/ 9858475 w 11218359"/>
              <a:gd name="connsiteY862" fmla="*/ 1346116 h 1346115"/>
              <a:gd name="connsiteX863" fmla="*/ 9869952 w 11218359"/>
              <a:gd name="connsiteY863" fmla="*/ 1346116 h 1346115"/>
              <a:gd name="connsiteX864" fmla="*/ 9881383 w 11218359"/>
              <a:gd name="connsiteY864" fmla="*/ 1346116 h 1346115"/>
              <a:gd name="connsiteX865" fmla="*/ 9892812 w 11218359"/>
              <a:gd name="connsiteY865" fmla="*/ 1346116 h 1346115"/>
              <a:gd name="connsiteX866" fmla="*/ 9904243 w 11218359"/>
              <a:gd name="connsiteY866" fmla="*/ 1346116 h 1346115"/>
              <a:gd name="connsiteX867" fmla="*/ 9915673 w 11218359"/>
              <a:gd name="connsiteY867" fmla="*/ 1346116 h 1346115"/>
              <a:gd name="connsiteX868" fmla="*/ 9927102 w 11218359"/>
              <a:gd name="connsiteY868" fmla="*/ 1346116 h 1346115"/>
              <a:gd name="connsiteX869" fmla="*/ 9938581 w 11218359"/>
              <a:gd name="connsiteY869" fmla="*/ 1346116 h 1346115"/>
              <a:gd name="connsiteX870" fmla="*/ 9950010 w 11218359"/>
              <a:gd name="connsiteY870" fmla="*/ 1346116 h 1346115"/>
              <a:gd name="connsiteX871" fmla="*/ 9961441 w 11218359"/>
              <a:gd name="connsiteY871" fmla="*/ 1346116 h 1346115"/>
              <a:gd name="connsiteX872" fmla="*/ 9972870 w 11218359"/>
              <a:gd name="connsiteY872" fmla="*/ 1346116 h 1346115"/>
              <a:gd name="connsiteX873" fmla="*/ 9984300 w 11218359"/>
              <a:gd name="connsiteY873" fmla="*/ 1346116 h 1346115"/>
              <a:gd name="connsiteX874" fmla="*/ 9995778 w 11218359"/>
              <a:gd name="connsiteY874" fmla="*/ 1346116 h 1346115"/>
              <a:gd name="connsiteX875" fmla="*/ 10007208 w 11218359"/>
              <a:gd name="connsiteY875" fmla="*/ 1346116 h 1346115"/>
              <a:gd name="connsiteX876" fmla="*/ 10018638 w 11218359"/>
              <a:gd name="connsiteY876" fmla="*/ 1346116 h 1346115"/>
              <a:gd name="connsiteX877" fmla="*/ 10030068 w 11218359"/>
              <a:gd name="connsiteY877" fmla="*/ 1346116 h 1346115"/>
              <a:gd name="connsiteX878" fmla="*/ 10041498 w 11218359"/>
              <a:gd name="connsiteY878" fmla="*/ 1346116 h 1346115"/>
              <a:gd name="connsiteX879" fmla="*/ 10052976 w 11218359"/>
              <a:gd name="connsiteY879" fmla="*/ 1346116 h 1346115"/>
              <a:gd name="connsiteX880" fmla="*/ 10064405 w 11218359"/>
              <a:gd name="connsiteY880" fmla="*/ 1346116 h 1346115"/>
              <a:gd name="connsiteX881" fmla="*/ 10075835 w 11218359"/>
              <a:gd name="connsiteY881" fmla="*/ 1346116 h 1346115"/>
              <a:gd name="connsiteX882" fmla="*/ 10087266 w 11218359"/>
              <a:gd name="connsiteY882" fmla="*/ 1346116 h 1346115"/>
              <a:gd name="connsiteX883" fmla="*/ 10098695 w 11218359"/>
              <a:gd name="connsiteY883" fmla="*/ 1346116 h 1346115"/>
              <a:gd name="connsiteX884" fmla="*/ 10110174 w 11218359"/>
              <a:gd name="connsiteY884" fmla="*/ 1346116 h 1346115"/>
              <a:gd name="connsiteX885" fmla="*/ 10121603 w 11218359"/>
              <a:gd name="connsiteY885" fmla="*/ 1346116 h 1346115"/>
              <a:gd name="connsiteX886" fmla="*/ 10133033 w 11218359"/>
              <a:gd name="connsiteY886" fmla="*/ 1346116 h 1346115"/>
              <a:gd name="connsiteX887" fmla="*/ 10144463 w 11218359"/>
              <a:gd name="connsiteY887" fmla="*/ 1346116 h 1346115"/>
              <a:gd name="connsiteX888" fmla="*/ 10155893 w 11218359"/>
              <a:gd name="connsiteY888" fmla="*/ 1346116 h 1346115"/>
              <a:gd name="connsiteX889" fmla="*/ 10167371 w 11218359"/>
              <a:gd name="connsiteY889" fmla="*/ 1346116 h 1346115"/>
              <a:gd name="connsiteX890" fmla="*/ 10178801 w 11218359"/>
              <a:gd name="connsiteY890" fmla="*/ 1346116 h 1346115"/>
              <a:gd name="connsiteX891" fmla="*/ 10190230 w 11218359"/>
              <a:gd name="connsiteY891" fmla="*/ 1346116 h 1346115"/>
              <a:gd name="connsiteX892" fmla="*/ 10201661 w 11218359"/>
              <a:gd name="connsiteY892" fmla="*/ 1346116 h 1346115"/>
              <a:gd name="connsiteX893" fmla="*/ 10213091 w 11218359"/>
              <a:gd name="connsiteY893" fmla="*/ 1346116 h 1346115"/>
              <a:gd name="connsiteX894" fmla="*/ 10224569 w 11218359"/>
              <a:gd name="connsiteY894" fmla="*/ 1346116 h 1346115"/>
              <a:gd name="connsiteX895" fmla="*/ 10235998 w 11218359"/>
              <a:gd name="connsiteY895" fmla="*/ 1346116 h 1346115"/>
              <a:gd name="connsiteX896" fmla="*/ 10247428 w 11218359"/>
              <a:gd name="connsiteY896" fmla="*/ 1346116 h 1346115"/>
              <a:gd name="connsiteX897" fmla="*/ 10258859 w 11218359"/>
              <a:gd name="connsiteY897" fmla="*/ 1346116 h 1346115"/>
              <a:gd name="connsiteX898" fmla="*/ 10270288 w 11218359"/>
              <a:gd name="connsiteY898" fmla="*/ 1346116 h 1346115"/>
              <a:gd name="connsiteX899" fmla="*/ 10281767 w 11218359"/>
              <a:gd name="connsiteY899" fmla="*/ 1346116 h 1346115"/>
              <a:gd name="connsiteX900" fmla="*/ 10293196 w 11218359"/>
              <a:gd name="connsiteY900" fmla="*/ 1346116 h 1346115"/>
              <a:gd name="connsiteX901" fmla="*/ 10304626 w 11218359"/>
              <a:gd name="connsiteY901" fmla="*/ 1346116 h 1346115"/>
              <a:gd name="connsiteX902" fmla="*/ 10316056 w 11218359"/>
              <a:gd name="connsiteY902" fmla="*/ 1346116 h 1346115"/>
              <a:gd name="connsiteX903" fmla="*/ 10327486 w 11218359"/>
              <a:gd name="connsiteY903" fmla="*/ 1346116 h 1346115"/>
              <a:gd name="connsiteX904" fmla="*/ 10338963 w 11218359"/>
              <a:gd name="connsiteY904" fmla="*/ 1346116 h 1346115"/>
              <a:gd name="connsiteX905" fmla="*/ 10350394 w 11218359"/>
              <a:gd name="connsiteY905" fmla="*/ 1346116 h 1346115"/>
              <a:gd name="connsiteX906" fmla="*/ 10361823 w 11218359"/>
              <a:gd name="connsiteY906" fmla="*/ 1346116 h 1346115"/>
              <a:gd name="connsiteX907" fmla="*/ 10373254 w 11218359"/>
              <a:gd name="connsiteY907" fmla="*/ 1346116 h 1346115"/>
              <a:gd name="connsiteX908" fmla="*/ 10384684 w 11218359"/>
              <a:gd name="connsiteY908" fmla="*/ 1346116 h 1346115"/>
              <a:gd name="connsiteX909" fmla="*/ 10396161 w 11218359"/>
              <a:gd name="connsiteY909" fmla="*/ 1346116 h 1346115"/>
              <a:gd name="connsiteX910" fmla="*/ 10407591 w 11218359"/>
              <a:gd name="connsiteY910" fmla="*/ 1346116 h 1346115"/>
              <a:gd name="connsiteX911" fmla="*/ 10419021 w 11218359"/>
              <a:gd name="connsiteY911" fmla="*/ 1346116 h 1346115"/>
              <a:gd name="connsiteX912" fmla="*/ 10430452 w 11218359"/>
              <a:gd name="connsiteY912" fmla="*/ 1346116 h 1346115"/>
              <a:gd name="connsiteX913" fmla="*/ 10441881 w 11218359"/>
              <a:gd name="connsiteY913" fmla="*/ 1346116 h 1346115"/>
              <a:gd name="connsiteX914" fmla="*/ 10453358 w 11218359"/>
              <a:gd name="connsiteY914" fmla="*/ 1346116 h 1346115"/>
              <a:gd name="connsiteX915" fmla="*/ 10464789 w 11218359"/>
              <a:gd name="connsiteY915" fmla="*/ 1346116 h 1346115"/>
              <a:gd name="connsiteX916" fmla="*/ 10476219 w 11218359"/>
              <a:gd name="connsiteY916" fmla="*/ 1346116 h 1346115"/>
              <a:gd name="connsiteX917" fmla="*/ 10487649 w 11218359"/>
              <a:gd name="connsiteY917" fmla="*/ 1346116 h 1346115"/>
              <a:gd name="connsiteX918" fmla="*/ 10499079 w 11218359"/>
              <a:gd name="connsiteY918" fmla="*/ 1346116 h 1346115"/>
              <a:gd name="connsiteX919" fmla="*/ 10510556 w 11218359"/>
              <a:gd name="connsiteY919" fmla="*/ 1346116 h 1346115"/>
              <a:gd name="connsiteX920" fmla="*/ 10521987 w 11218359"/>
              <a:gd name="connsiteY920" fmla="*/ 1346116 h 1346115"/>
              <a:gd name="connsiteX921" fmla="*/ 10533416 w 11218359"/>
              <a:gd name="connsiteY921" fmla="*/ 1346116 h 1346115"/>
              <a:gd name="connsiteX922" fmla="*/ 10544847 w 11218359"/>
              <a:gd name="connsiteY922" fmla="*/ 1346116 h 1346115"/>
              <a:gd name="connsiteX923" fmla="*/ 10556277 w 11218359"/>
              <a:gd name="connsiteY923" fmla="*/ 1346116 h 1346115"/>
              <a:gd name="connsiteX924" fmla="*/ 10567754 w 11218359"/>
              <a:gd name="connsiteY924" fmla="*/ 1346116 h 1346115"/>
              <a:gd name="connsiteX925" fmla="*/ 10579184 w 11218359"/>
              <a:gd name="connsiteY925" fmla="*/ 1346116 h 1346115"/>
              <a:gd name="connsiteX926" fmla="*/ 10590614 w 11218359"/>
              <a:gd name="connsiteY926" fmla="*/ 1346116 h 1346115"/>
              <a:gd name="connsiteX927" fmla="*/ 10602045 w 11218359"/>
              <a:gd name="connsiteY927" fmla="*/ 1346116 h 1346115"/>
              <a:gd name="connsiteX928" fmla="*/ 10613474 w 11218359"/>
              <a:gd name="connsiteY928" fmla="*/ 1346116 h 1346115"/>
              <a:gd name="connsiteX929" fmla="*/ 10624951 w 11218359"/>
              <a:gd name="connsiteY929" fmla="*/ 1346116 h 1346115"/>
              <a:gd name="connsiteX930" fmla="*/ 10636382 w 11218359"/>
              <a:gd name="connsiteY930" fmla="*/ 1346116 h 1346115"/>
              <a:gd name="connsiteX931" fmla="*/ 10647812 w 11218359"/>
              <a:gd name="connsiteY931" fmla="*/ 1346116 h 1346115"/>
              <a:gd name="connsiteX932" fmla="*/ 10659241 w 11218359"/>
              <a:gd name="connsiteY932" fmla="*/ 1346116 h 1346115"/>
              <a:gd name="connsiteX933" fmla="*/ 10670672 w 11218359"/>
              <a:gd name="connsiteY933" fmla="*/ 1346116 h 1346115"/>
              <a:gd name="connsiteX934" fmla="*/ 10682149 w 11218359"/>
              <a:gd name="connsiteY934" fmla="*/ 1346116 h 1346115"/>
              <a:gd name="connsiteX935" fmla="*/ 10693580 w 11218359"/>
              <a:gd name="connsiteY935" fmla="*/ 1346116 h 1346115"/>
              <a:gd name="connsiteX936" fmla="*/ 10705009 w 11218359"/>
              <a:gd name="connsiteY936" fmla="*/ 1346116 h 1346115"/>
              <a:gd name="connsiteX937" fmla="*/ 10716439 w 11218359"/>
              <a:gd name="connsiteY937" fmla="*/ 1346116 h 1346115"/>
              <a:gd name="connsiteX938" fmla="*/ 10727870 w 11218359"/>
              <a:gd name="connsiteY938" fmla="*/ 1346116 h 1346115"/>
              <a:gd name="connsiteX939" fmla="*/ 10739347 w 11218359"/>
              <a:gd name="connsiteY939" fmla="*/ 1346116 h 1346115"/>
              <a:gd name="connsiteX940" fmla="*/ 10750778 w 11218359"/>
              <a:gd name="connsiteY940" fmla="*/ 1346116 h 1346115"/>
              <a:gd name="connsiteX941" fmla="*/ 10762207 w 11218359"/>
              <a:gd name="connsiteY941" fmla="*/ 1346116 h 1346115"/>
              <a:gd name="connsiteX942" fmla="*/ 10773637 w 11218359"/>
              <a:gd name="connsiteY942" fmla="*/ 1346116 h 1346115"/>
              <a:gd name="connsiteX943" fmla="*/ 10785067 w 11218359"/>
              <a:gd name="connsiteY943" fmla="*/ 1346116 h 1346115"/>
              <a:gd name="connsiteX944" fmla="*/ 10796544 w 11218359"/>
              <a:gd name="connsiteY944" fmla="*/ 1346116 h 1346115"/>
              <a:gd name="connsiteX945" fmla="*/ 10807975 w 11218359"/>
              <a:gd name="connsiteY945" fmla="*/ 1346116 h 1346115"/>
              <a:gd name="connsiteX946" fmla="*/ 10819405 w 11218359"/>
              <a:gd name="connsiteY946" fmla="*/ 1346116 h 1346115"/>
              <a:gd name="connsiteX947" fmla="*/ 10830834 w 11218359"/>
              <a:gd name="connsiteY947" fmla="*/ 1346116 h 1346115"/>
              <a:gd name="connsiteX948" fmla="*/ 10842265 w 11218359"/>
              <a:gd name="connsiteY948" fmla="*/ 1346116 h 1346115"/>
              <a:gd name="connsiteX949" fmla="*/ 10853742 w 11218359"/>
              <a:gd name="connsiteY949" fmla="*/ 1346116 h 1346115"/>
              <a:gd name="connsiteX950" fmla="*/ 10865173 w 11218359"/>
              <a:gd name="connsiteY950" fmla="*/ 1346116 h 1346115"/>
              <a:gd name="connsiteX951" fmla="*/ 10876602 w 11218359"/>
              <a:gd name="connsiteY951" fmla="*/ 1346116 h 1346115"/>
              <a:gd name="connsiteX952" fmla="*/ 10888032 w 11218359"/>
              <a:gd name="connsiteY952" fmla="*/ 1346116 h 1346115"/>
              <a:gd name="connsiteX953" fmla="*/ 10899463 w 11218359"/>
              <a:gd name="connsiteY953" fmla="*/ 1346116 h 1346115"/>
              <a:gd name="connsiteX954" fmla="*/ 10910892 w 11218359"/>
              <a:gd name="connsiteY954" fmla="*/ 1346116 h 1346115"/>
              <a:gd name="connsiteX955" fmla="*/ 10922369 w 11218359"/>
              <a:gd name="connsiteY955" fmla="*/ 1346116 h 1346115"/>
              <a:gd name="connsiteX956" fmla="*/ 10933800 w 11218359"/>
              <a:gd name="connsiteY956" fmla="*/ 1346116 h 1346115"/>
              <a:gd name="connsiteX957" fmla="*/ 10945230 w 11218359"/>
              <a:gd name="connsiteY957" fmla="*/ 1346116 h 1346115"/>
              <a:gd name="connsiteX958" fmla="*/ 10956660 w 11218359"/>
              <a:gd name="connsiteY958" fmla="*/ 1346116 h 1346115"/>
              <a:gd name="connsiteX959" fmla="*/ 10968090 w 11218359"/>
              <a:gd name="connsiteY959" fmla="*/ 1346116 h 1346115"/>
              <a:gd name="connsiteX960" fmla="*/ 10979567 w 11218359"/>
              <a:gd name="connsiteY960" fmla="*/ 1346116 h 1346115"/>
              <a:gd name="connsiteX961" fmla="*/ 10990998 w 11218359"/>
              <a:gd name="connsiteY961" fmla="*/ 1346116 h 1346115"/>
              <a:gd name="connsiteX962" fmla="*/ 11002427 w 11218359"/>
              <a:gd name="connsiteY962" fmla="*/ 1346116 h 1346115"/>
              <a:gd name="connsiteX963" fmla="*/ 11013858 w 11218359"/>
              <a:gd name="connsiteY963" fmla="*/ 1346116 h 1346115"/>
              <a:gd name="connsiteX964" fmla="*/ 11025287 w 11218359"/>
              <a:gd name="connsiteY964" fmla="*/ 1346116 h 1346115"/>
              <a:gd name="connsiteX965" fmla="*/ 11036765 w 11218359"/>
              <a:gd name="connsiteY965" fmla="*/ 1346116 h 1346115"/>
              <a:gd name="connsiteX966" fmla="*/ 11048195 w 11218359"/>
              <a:gd name="connsiteY966" fmla="*/ 1346116 h 1346115"/>
              <a:gd name="connsiteX967" fmla="*/ 11059625 w 11218359"/>
              <a:gd name="connsiteY967" fmla="*/ 1346116 h 1346115"/>
              <a:gd name="connsiteX968" fmla="*/ 11071056 w 11218359"/>
              <a:gd name="connsiteY968" fmla="*/ 1346116 h 1346115"/>
              <a:gd name="connsiteX969" fmla="*/ 11082485 w 11218359"/>
              <a:gd name="connsiteY969" fmla="*/ 1346116 h 1346115"/>
              <a:gd name="connsiteX970" fmla="*/ 11093962 w 11218359"/>
              <a:gd name="connsiteY970" fmla="*/ 1346116 h 1346115"/>
              <a:gd name="connsiteX971" fmla="*/ 11105393 w 11218359"/>
              <a:gd name="connsiteY971" fmla="*/ 1346116 h 1346115"/>
              <a:gd name="connsiteX972" fmla="*/ 11116823 w 11218359"/>
              <a:gd name="connsiteY972" fmla="*/ 1346116 h 1346115"/>
              <a:gd name="connsiteX973" fmla="*/ 11128253 w 11218359"/>
              <a:gd name="connsiteY973" fmla="*/ 1346116 h 1346115"/>
              <a:gd name="connsiteX974" fmla="*/ 11139683 w 11218359"/>
              <a:gd name="connsiteY974" fmla="*/ 1346116 h 1346115"/>
              <a:gd name="connsiteX975" fmla="*/ 11151160 w 11218359"/>
              <a:gd name="connsiteY975" fmla="*/ 1346116 h 1346115"/>
              <a:gd name="connsiteX976" fmla="*/ 11162591 w 11218359"/>
              <a:gd name="connsiteY976" fmla="*/ 1346116 h 1346115"/>
              <a:gd name="connsiteX977" fmla="*/ 11174020 w 11218359"/>
              <a:gd name="connsiteY977" fmla="*/ 1346116 h 1346115"/>
              <a:gd name="connsiteX978" fmla="*/ 11185451 w 11218359"/>
              <a:gd name="connsiteY978" fmla="*/ 1346116 h 1346115"/>
              <a:gd name="connsiteX979" fmla="*/ 11196881 w 11218359"/>
              <a:gd name="connsiteY979" fmla="*/ 1346116 h 1346115"/>
              <a:gd name="connsiteX980" fmla="*/ 11208358 w 11218359"/>
              <a:gd name="connsiteY980" fmla="*/ 1346116 h 1346115"/>
              <a:gd name="connsiteX981" fmla="*/ 11218359 w 11218359"/>
              <a:gd name="connsiteY981" fmla="*/ 1346116 h 134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46115">
                <a:moveTo>
                  <a:pt x="0" y="1346116"/>
                </a:moveTo>
                <a:lnTo>
                  <a:pt x="9149" y="1346116"/>
                </a:lnTo>
                <a:lnTo>
                  <a:pt x="20588" y="1346116"/>
                </a:lnTo>
                <a:lnTo>
                  <a:pt x="32028" y="1346116"/>
                </a:lnTo>
                <a:lnTo>
                  <a:pt x="43467" y="1346116"/>
                </a:lnTo>
                <a:lnTo>
                  <a:pt x="54907" y="1346116"/>
                </a:lnTo>
                <a:lnTo>
                  <a:pt x="66346" y="1346116"/>
                </a:lnTo>
                <a:lnTo>
                  <a:pt x="77786" y="1346116"/>
                </a:lnTo>
                <a:lnTo>
                  <a:pt x="89225" y="1346116"/>
                </a:lnTo>
                <a:lnTo>
                  <a:pt x="100665" y="1346116"/>
                </a:lnTo>
                <a:lnTo>
                  <a:pt x="112104" y="1346116"/>
                </a:lnTo>
                <a:lnTo>
                  <a:pt x="123544" y="1346116"/>
                </a:lnTo>
                <a:lnTo>
                  <a:pt x="134979" y="1346116"/>
                </a:lnTo>
                <a:lnTo>
                  <a:pt x="146423" y="1346116"/>
                </a:lnTo>
                <a:lnTo>
                  <a:pt x="157858" y="1346116"/>
                </a:lnTo>
                <a:lnTo>
                  <a:pt x="169297" y="1346116"/>
                </a:lnTo>
                <a:lnTo>
                  <a:pt x="180737" y="1346116"/>
                </a:lnTo>
                <a:lnTo>
                  <a:pt x="192176" y="1346116"/>
                </a:lnTo>
                <a:lnTo>
                  <a:pt x="203616" y="1346116"/>
                </a:lnTo>
                <a:lnTo>
                  <a:pt x="215055" y="1346116"/>
                </a:lnTo>
                <a:lnTo>
                  <a:pt x="226495" y="1346116"/>
                </a:lnTo>
                <a:lnTo>
                  <a:pt x="237935" y="1346116"/>
                </a:lnTo>
                <a:lnTo>
                  <a:pt x="249374" y="1346116"/>
                </a:lnTo>
                <a:lnTo>
                  <a:pt x="260814" y="1346116"/>
                </a:lnTo>
                <a:lnTo>
                  <a:pt x="272253" y="1346116"/>
                </a:lnTo>
                <a:lnTo>
                  <a:pt x="283693" y="1346116"/>
                </a:lnTo>
                <a:lnTo>
                  <a:pt x="295132" y="1346116"/>
                </a:lnTo>
                <a:lnTo>
                  <a:pt x="306572" y="1346116"/>
                </a:lnTo>
                <a:lnTo>
                  <a:pt x="318011" y="1346116"/>
                </a:lnTo>
                <a:lnTo>
                  <a:pt x="329451" y="1346116"/>
                </a:lnTo>
                <a:lnTo>
                  <a:pt x="340890" y="1346116"/>
                </a:lnTo>
                <a:lnTo>
                  <a:pt x="352330" y="1346116"/>
                </a:lnTo>
                <a:lnTo>
                  <a:pt x="363769" y="1346116"/>
                </a:lnTo>
                <a:lnTo>
                  <a:pt x="375209" y="1346116"/>
                </a:lnTo>
                <a:lnTo>
                  <a:pt x="386648" y="1346116"/>
                </a:lnTo>
                <a:lnTo>
                  <a:pt x="398088" y="1346116"/>
                </a:lnTo>
                <a:lnTo>
                  <a:pt x="409527" y="1346116"/>
                </a:lnTo>
                <a:lnTo>
                  <a:pt x="420967" y="1346116"/>
                </a:lnTo>
                <a:lnTo>
                  <a:pt x="432406" y="1346116"/>
                </a:lnTo>
                <a:lnTo>
                  <a:pt x="443846" y="1346116"/>
                </a:lnTo>
                <a:lnTo>
                  <a:pt x="455285" y="1346116"/>
                </a:lnTo>
                <a:lnTo>
                  <a:pt x="466725" y="1346116"/>
                </a:lnTo>
                <a:lnTo>
                  <a:pt x="478165" y="1346116"/>
                </a:lnTo>
                <a:lnTo>
                  <a:pt x="489604" y="1346116"/>
                </a:lnTo>
                <a:lnTo>
                  <a:pt x="501044" y="1346116"/>
                </a:lnTo>
                <a:lnTo>
                  <a:pt x="512483" y="1346116"/>
                </a:lnTo>
                <a:lnTo>
                  <a:pt x="523923" y="1346116"/>
                </a:lnTo>
                <a:lnTo>
                  <a:pt x="535362" y="1346116"/>
                </a:lnTo>
                <a:lnTo>
                  <a:pt x="546802" y="1346116"/>
                </a:lnTo>
                <a:lnTo>
                  <a:pt x="558241" y="1346116"/>
                </a:lnTo>
                <a:lnTo>
                  <a:pt x="569681" y="1346116"/>
                </a:lnTo>
                <a:lnTo>
                  <a:pt x="581120" y="1346116"/>
                </a:lnTo>
                <a:lnTo>
                  <a:pt x="592560" y="1346116"/>
                </a:lnTo>
                <a:lnTo>
                  <a:pt x="603999" y="1346116"/>
                </a:lnTo>
                <a:lnTo>
                  <a:pt x="615439" y="1346116"/>
                </a:lnTo>
                <a:lnTo>
                  <a:pt x="626878" y="1346116"/>
                </a:lnTo>
                <a:lnTo>
                  <a:pt x="638318" y="1346116"/>
                </a:lnTo>
                <a:lnTo>
                  <a:pt x="649757" y="1346116"/>
                </a:lnTo>
                <a:lnTo>
                  <a:pt x="661192" y="1346116"/>
                </a:lnTo>
                <a:lnTo>
                  <a:pt x="672632" y="1346116"/>
                </a:lnTo>
                <a:lnTo>
                  <a:pt x="684071" y="1346116"/>
                </a:lnTo>
                <a:lnTo>
                  <a:pt x="695511" y="1346116"/>
                </a:lnTo>
                <a:lnTo>
                  <a:pt x="706950" y="1346116"/>
                </a:lnTo>
                <a:lnTo>
                  <a:pt x="718390" y="1346116"/>
                </a:lnTo>
                <a:lnTo>
                  <a:pt x="729829" y="1346116"/>
                </a:lnTo>
                <a:lnTo>
                  <a:pt x="741269" y="1346116"/>
                </a:lnTo>
                <a:lnTo>
                  <a:pt x="752708" y="1346116"/>
                </a:lnTo>
                <a:lnTo>
                  <a:pt x="764148" y="1346116"/>
                </a:lnTo>
                <a:lnTo>
                  <a:pt x="775587" y="1346116"/>
                </a:lnTo>
                <a:lnTo>
                  <a:pt x="787027" y="1346116"/>
                </a:lnTo>
                <a:lnTo>
                  <a:pt x="798467" y="1346116"/>
                </a:lnTo>
                <a:lnTo>
                  <a:pt x="809906" y="1346116"/>
                </a:lnTo>
                <a:lnTo>
                  <a:pt x="821346" y="1346116"/>
                </a:lnTo>
                <a:lnTo>
                  <a:pt x="832785" y="1346116"/>
                </a:lnTo>
                <a:lnTo>
                  <a:pt x="844225" y="1346116"/>
                </a:lnTo>
                <a:lnTo>
                  <a:pt x="855664" y="1346116"/>
                </a:lnTo>
                <a:lnTo>
                  <a:pt x="867104" y="1346116"/>
                </a:lnTo>
                <a:lnTo>
                  <a:pt x="878543" y="1346116"/>
                </a:lnTo>
                <a:lnTo>
                  <a:pt x="889983" y="1346116"/>
                </a:lnTo>
                <a:lnTo>
                  <a:pt x="901422" y="1346116"/>
                </a:lnTo>
                <a:lnTo>
                  <a:pt x="912862" y="1346116"/>
                </a:lnTo>
                <a:lnTo>
                  <a:pt x="924301" y="1346116"/>
                </a:lnTo>
                <a:lnTo>
                  <a:pt x="935741" y="1346116"/>
                </a:lnTo>
                <a:lnTo>
                  <a:pt x="947180" y="1346116"/>
                </a:lnTo>
                <a:lnTo>
                  <a:pt x="958620" y="1346116"/>
                </a:lnTo>
                <a:lnTo>
                  <a:pt x="970059" y="1346116"/>
                </a:lnTo>
                <a:lnTo>
                  <a:pt x="981499" y="1346116"/>
                </a:lnTo>
                <a:lnTo>
                  <a:pt x="992938" y="1346116"/>
                </a:lnTo>
                <a:lnTo>
                  <a:pt x="1004378" y="1346116"/>
                </a:lnTo>
                <a:lnTo>
                  <a:pt x="1015818" y="1346116"/>
                </a:lnTo>
                <a:lnTo>
                  <a:pt x="1027257" y="1346116"/>
                </a:lnTo>
                <a:lnTo>
                  <a:pt x="1038697" y="1346116"/>
                </a:lnTo>
                <a:lnTo>
                  <a:pt x="1050136" y="1346116"/>
                </a:lnTo>
                <a:lnTo>
                  <a:pt x="1061576" y="1346116"/>
                </a:lnTo>
                <a:lnTo>
                  <a:pt x="1073015" y="1346116"/>
                </a:lnTo>
                <a:lnTo>
                  <a:pt x="1084455" y="1346116"/>
                </a:lnTo>
                <a:lnTo>
                  <a:pt x="1095894" y="1346116"/>
                </a:lnTo>
                <a:lnTo>
                  <a:pt x="1107334" y="1346116"/>
                </a:lnTo>
                <a:lnTo>
                  <a:pt x="1118773" y="1346116"/>
                </a:lnTo>
                <a:lnTo>
                  <a:pt x="1130213" y="1346116"/>
                </a:lnTo>
                <a:lnTo>
                  <a:pt x="1141652" y="1346116"/>
                </a:lnTo>
                <a:lnTo>
                  <a:pt x="1153092" y="1346116"/>
                </a:lnTo>
                <a:lnTo>
                  <a:pt x="1164531" y="1346116"/>
                </a:lnTo>
                <a:lnTo>
                  <a:pt x="1175971" y="1346116"/>
                </a:lnTo>
                <a:lnTo>
                  <a:pt x="1187406" y="1346116"/>
                </a:lnTo>
                <a:lnTo>
                  <a:pt x="1198845" y="1346116"/>
                </a:lnTo>
                <a:lnTo>
                  <a:pt x="1210285" y="1346116"/>
                </a:lnTo>
                <a:lnTo>
                  <a:pt x="1221724" y="1346116"/>
                </a:lnTo>
                <a:lnTo>
                  <a:pt x="1233164" y="1346116"/>
                </a:lnTo>
                <a:lnTo>
                  <a:pt x="1244603" y="1346116"/>
                </a:lnTo>
                <a:lnTo>
                  <a:pt x="1256043" y="1346116"/>
                </a:lnTo>
                <a:lnTo>
                  <a:pt x="1267482" y="1346116"/>
                </a:lnTo>
                <a:lnTo>
                  <a:pt x="1278922" y="1346116"/>
                </a:lnTo>
                <a:lnTo>
                  <a:pt x="1290361" y="1346116"/>
                </a:lnTo>
                <a:lnTo>
                  <a:pt x="1301801" y="1346116"/>
                </a:lnTo>
                <a:lnTo>
                  <a:pt x="1313240" y="1346116"/>
                </a:lnTo>
                <a:lnTo>
                  <a:pt x="1324680" y="1346116"/>
                </a:lnTo>
                <a:lnTo>
                  <a:pt x="1336120" y="1346116"/>
                </a:lnTo>
                <a:lnTo>
                  <a:pt x="1347559" y="1346116"/>
                </a:lnTo>
                <a:lnTo>
                  <a:pt x="1358999" y="1346116"/>
                </a:lnTo>
                <a:lnTo>
                  <a:pt x="1370438" y="1346116"/>
                </a:lnTo>
                <a:lnTo>
                  <a:pt x="1381878" y="1346116"/>
                </a:lnTo>
                <a:lnTo>
                  <a:pt x="1393317" y="1346116"/>
                </a:lnTo>
                <a:lnTo>
                  <a:pt x="1404757" y="1346116"/>
                </a:lnTo>
                <a:lnTo>
                  <a:pt x="1416196" y="1346116"/>
                </a:lnTo>
                <a:lnTo>
                  <a:pt x="1427636" y="1346116"/>
                </a:lnTo>
                <a:lnTo>
                  <a:pt x="1439075" y="1346116"/>
                </a:lnTo>
                <a:lnTo>
                  <a:pt x="1450515" y="1346116"/>
                </a:lnTo>
                <a:lnTo>
                  <a:pt x="1461954" y="1346116"/>
                </a:lnTo>
                <a:lnTo>
                  <a:pt x="1473394" y="1346116"/>
                </a:lnTo>
                <a:lnTo>
                  <a:pt x="1484833" y="1346116"/>
                </a:lnTo>
                <a:lnTo>
                  <a:pt x="1496273" y="1346116"/>
                </a:lnTo>
                <a:lnTo>
                  <a:pt x="1507712" y="1346116"/>
                </a:lnTo>
                <a:lnTo>
                  <a:pt x="1519152" y="1346116"/>
                </a:lnTo>
                <a:lnTo>
                  <a:pt x="1530591" y="1346116"/>
                </a:lnTo>
                <a:lnTo>
                  <a:pt x="1542031" y="1346116"/>
                </a:lnTo>
                <a:lnTo>
                  <a:pt x="1553471" y="1346116"/>
                </a:lnTo>
                <a:lnTo>
                  <a:pt x="1564910" y="1346116"/>
                </a:lnTo>
                <a:lnTo>
                  <a:pt x="1576349" y="1346116"/>
                </a:lnTo>
                <a:lnTo>
                  <a:pt x="1587789" y="1346116"/>
                </a:lnTo>
                <a:lnTo>
                  <a:pt x="1599229" y="1346116"/>
                </a:lnTo>
                <a:lnTo>
                  <a:pt x="1610668" y="1346116"/>
                </a:lnTo>
                <a:lnTo>
                  <a:pt x="1622107" y="1346116"/>
                </a:lnTo>
                <a:lnTo>
                  <a:pt x="1633547" y="1346116"/>
                </a:lnTo>
                <a:lnTo>
                  <a:pt x="1644987" y="1346116"/>
                </a:lnTo>
                <a:lnTo>
                  <a:pt x="1656426" y="1346116"/>
                </a:lnTo>
                <a:lnTo>
                  <a:pt x="1667866" y="1346116"/>
                </a:lnTo>
                <a:lnTo>
                  <a:pt x="1679305" y="1346116"/>
                </a:lnTo>
                <a:lnTo>
                  <a:pt x="1690745" y="1346116"/>
                </a:lnTo>
                <a:lnTo>
                  <a:pt x="1702184" y="1346116"/>
                </a:lnTo>
                <a:lnTo>
                  <a:pt x="1713619" y="1346116"/>
                </a:lnTo>
                <a:lnTo>
                  <a:pt x="1725063" y="1346116"/>
                </a:lnTo>
                <a:lnTo>
                  <a:pt x="1736498" y="1346116"/>
                </a:lnTo>
                <a:lnTo>
                  <a:pt x="1747938" y="1346116"/>
                </a:lnTo>
                <a:lnTo>
                  <a:pt x="1759377" y="1346116"/>
                </a:lnTo>
                <a:lnTo>
                  <a:pt x="1770817" y="1346116"/>
                </a:lnTo>
                <a:lnTo>
                  <a:pt x="1782256" y="1346116"/>
                </a:lnTo>
                <a:lnTo>
                  <a:pt x="1793696" y="1346116"/>
                </a:lnTo>
                <a:lnTo>
                  <a:pt x="1805135" y="1346116"/>
                </a:lnTo>
                <a:lnTo>
                  <a:pt x="1816575" y="1346116"/>
                </a:lnTo>
                <a:lnTo>
                  <a:pt x="1828014" y="1346116"/>
                </a:lnTo>
                <a:lnTo>
                  <a:pt x="1839454" y="1346116"/>
                </a:lnTo>
                <a:lnTo>
                  <a:pt x="1850893" y="1346116"/>
                </a:lnTo>
                <a:lnTo>
                  <a:pt x="1862333" y="1346116"/>
                </a:lnTo>
                <a:lnTo>
                  <a:pt x="1873772" y="1346116"/>
                </a:lnTo>
                <a:lnTo>
                  <a:pt x="1885212" y="1346116"/>
                </a:lnTo>
                <a:lnTo>
                  <a:pt x="1896651" y="1346116"/>
                </a:lnTo>
                <a:lnTo>
                  <a:pt x="1908091" y="1346116"/>
                </a:lnTo>
                <a:lnTo>
                  <a:pt x="1919531" y="1346116"/>
                </a:lnTo>
                <a:lnTo>
                  <a:pt x="1930970" y="1346116"/>
                </a:lnTo>
                <a:lnTo>
                  <a:pt x="1942409" y="1346116"/>
                </a:lnTo>
                <a:lnTo>
                  <a:pt x="1953849" y="1346116"/>
                </a:lnTo>
                <a:lnTo>
                  <a:pt x="1965289" y="1346116"/>
                </a:lnTo>
                <a:lnTo>
                  <a:pt x="1976728" y="1346116"/>
                </a:lnTo>
                <a:lnTo>
                  <a:pt x="1988168" y="1346116"/>
                </a:lnTo>
                <a:lnTo>
                  <a:pt x="1999607" y="1346116"/>
                </a:lnTo>
                <a:lnTo>
                  <a:pt x="2011047" y="1346116"/>
                </a:lnTo>
                <a:lnTo>
                  <a:pt x="2022486" y="1346116"/>
                </a:lnTo>
                <a:lnTo>
                  <a:pt x="2033926" y="1346116"/>
                </a:lnTo>
                <a:lnTo>
                  <a:pt x="2045365" y="1346116"/>
                </a:lnTo>
                <a:lnTo>
                  <a:pt x="2056805" y="1346116"/>
                </a:lnTo>
                <a:lnTo>
                  <a:pt x="2068244" y="1346116"/>
                </a:lnTo>
                <a:lnTo>
                  <a:pt x="2079684" y="1346116"/>
                </a:lnTo>
                <a:lnTo>
                  <a:pt x="2091123" y="1346116"/>
                </a:lnTo>
                <a:lnTo>
                  <a:pt x="2102563" y="1346116"/>
                </a:lnTo>
                <a:lnTo>
                  <a:pt x="2114002" y="1346116"/>
                </a:lnTo>
                <a:lnTo>
                  <a:pt x="2125442" y="1346116"/>
                </a:lnTo>
                <a:lnTo>
                  <a:pt x="2136882" y="1346116"/>
                </a:lnTo>
                <a:lnTo>
                  <a:pt x="2148321" y="1346116"/>
                </a:lnTo>
                <a:lnTo>
                  <a:pt x="2159760" y="1346116"/>
                </a:lnTo>
                <a:lnTo>
                  <a:pt x="2171200" y="1346116"/>
                </a:lnTo>
                <a:lnTo>
                  <a:pt x="2182640" y="1346116"/>
                </a:lnTo>
                <a:lnTo>
                  <a:pt x="2194079" y="1346116"/>
                </a:lnTo>
                <a:lnTo>
                  <a:pt x="2205519" y="1346116"/>
                </a:lnTo>
                <a:lnTo>
                  <a:pt x="2216958" y="1346116"/>
                </a:lnTo>
                <a:lnTo>
                  <a:pt x="2228393" y="1346116"/>
                </a:lnTo>
                <a:lnTo>
                  <a:pt x="2239837" y="1346116"/>
                </a:lnTo>
                <a:lnTo>
                  <a:pt x="2251272" y="1346116"/>
                </a:lnTo>
                <a:lnTo>
                  <a:pt x="2262716" y="1346116"/>
                </a:lnTo>
                <a:lnTo>
                  <a:pt x="2274151" y="1346116"/>
                </a:lnTo>
                <a:lnTo>
                  <a:pt x="2285591" y="1346116"/>
                </a:lnTo>
                <a:lnTo>
                  <a:pt x="2297030" y="1346116"/>
                </a:lnTo>
                <a:lnTo>
                  <a:pt x="2308470" y="1346116"/>
                </a:lnTo>
                <a:lnTo>
                  <a:pt x="2319909" y="1346116"/>
                </a:lnTo>
                <a:lnTo>
                  <a:pt x="2331349" y="1346116"/>
                </a:lnTo>
                <a:lnTo>
                  <a:pt x="2342788" y="1346116"/>
                </a:lnTo>
                <a:lnTo>
                  <a:pt x="2354228" y="1346116"/>
                </a:lnTo>
                <a:lnTo>
                  <a:pt x="2365667" y="1346116"/>
                </a:lnTo>
                <a:lnTo>
                  <a:pt x="2377107" y="1346116"/>
                </a:lnTo>
                <a:lnTo>
                  <a:pt x="2388546" y="1346116"/>
                </a:lnTo>
                <a:lnTo>
                  <a:pt x="2399986" y="1346116"/>
                </a:lnTo>
                <a:lnTo>
                  <a:pt x="2411425" y="1346116"/>
                </a:lnTo>
                <a:lnTo>
                  <a:pt x="2422865" y="1346116"/>
                </a:lnTo>
                <a:lnTo>
                  <a:pt x="2434304" y="1346116"/>
                </a:lnTo>
                <a:lnTo>
                  <a:pt x="2445744" y="1346116"/>
                </a:lnTo>
                <a:lnTo>
                  <a:pt x="2457184" y="1346116"/>
                </a:lnTo>
                <a:lnTo>
                  <a:pt x="2468623" y="1346116"/>
                </a:lnTo>
                <a:lnTo>
                  <a:pt x="2480062" y="1346116"/>
                </a:lnTo>
                <a:lnTo>
                  <a:pt x="2491502" y="1346116"/>
                </a:lnTo>
                <a:lnTo>
                  <a:pt x="2502942" y="1346116"/>
                </a:lnTo>
                <a:lnTo>
                  <a:pt x="2514381" y="1346116"/>
                </a:lnTo>
                <a:lnTo>
                  <a:pt x="2525821" y="1346116"/>
                </a:lnTo>
                <a:lnTo>
                  <a:pt x="2537260" y="1346116"/>
                </a:lnTo>
                <a:lnTo>
                  <a:pt x="2548700" y="1346116"/>
                </a:lnTo>
                <a:lnTo>
                  <a:pt x="2560139" y="1346116"/>
                </a:lnTo>
                <a:lnTo>
                  <a:pt x="2571579" y="1346116"/>
                </a:lnTo>
                <a:lnTo>
                  <a:pt x="2583018" y="1346116"/>
                </a:lnTo>
                <a:lnTo>
                  <a:pt x="2594458" y="1346116"/>
                </a:lnTo>
                <a:lnTo>
                  <a:pt x="2605897" y="1346116"/>
                </a:lnTo>
                <a:lnTo>
                  <a:pt x="2617337" y="1346116"/>
                </a:lnTo>
                <a:lnTo>
                  <a:pt x="2628776" y="1346116"/>
                </a:lnTo>
                <a:lnTo>
                  <a:pt x="2640216" y="1346116"/>
                </a:lnTo>
                <a:lnTo>
                  <a:pt x="2651655" y="1346116"/>
                </a:lnTo>
                <a:lnTo>
                  <a:pt x="2663095" y="1346116"/>
                </a:lnTo>
                <a:lnTo>
                  <a:pt x="2674535" y="1346116"/>
                </a:lnTo>
                <a:lnTo>
                  <a:pt x="2685974" y="1346116"/>
                </a:lnTo>
                <a:lnTo>
                  <a:pt x="2697413" y="1346116"/>
                </a:lnTo>
                <a:lnTo>
                  <a:pt x="2708853" y="1346116"/>
                </a:lnTo>
                <a:lnTo>
                  <a:pt x="2720293" y="1346116"/>
                </a:lnTo>
                <a:lnTo>
                  <a:pt x="2731727" y="1346116"/>
                </a:lnTo>
                <a:lnTo>
                  <a:pt x="2743172" y="1346116"/>
                </a:lnTo>
                <a:lnTo>
                  <a:pt x="2754611" y="1346116"/>
                </a:lnTo>
                <a:lnTo>
                  <a:pt x="2766046" y="1346116"/>
                </a:lnTo>
                <a:lnTo>
                  <a:pt x="2777490" y="1346116"/>
                </a:lnTo>
                <a:lnTo>
                  <a:pt x="2788925" y="1346116"/>
                </a:lnTo>
                <a:lnTo>
                  <a:pt x="2800364" y="1346116"/>
                </a:lnTo>
                <a:lnTo>
                  <a:pt x="2811804" y="1346116"/>
                </a:lnTo>
                <a:lnTo>
                  <a:pt x="2823243" y="1346116"/>
                </a:lnTo>
                <a:lnTo>
                  <a:pt x="2834683" y="1346116"/>
                </a:lnTo>
                <a:lnTo>
                  <a:pt x="2846123" y="1346116"/>
                </a:lnTo>
                <a:lnTo>
                  <a:pt x="2857562" y="1346116"/>
                </a:lnTo>
                <a:lnTo>
                  <a:pt x="2869001" y="1346116"/>
                </a:lnTo>
                <a:lnTo>
                  <a:pt x="2880441" y="1346116"/>
                </a:lnTo>
                <a:lnTo>
                  <a:pt x="2891881" y="1346116"/>
                </a:lnTo>
                <a:lnTo>
                  <a:pt x="2903320" y="1346116"/>
                </a:lnTo>
                <a:lnTo>
                  <a:pt x="2914760" y="1346116"/>
                </a:lnTo>
                <a:lnTo>
                  <a:pt x="2926199" y="1346116"/>
                </a:lnTo>
                <a:lnTo>
                  <a:pt x="2937639" y="1346116"/>
                </a:lnTo>
                <a:lnTo>
                  <a:pt x="2949078" y="1346116"/>
                </a:lnTo>
                <a:lnTo>
                  <a:pt x="2960518" y="1346116"/>
                </a:lnTo>
                <a:lnTo>
                  <a:pt x="2971957" y="1346116"/>
                </a:lnTo>
                <a:lnTo>
                  <a:pt x="2983397" y="1346116"/>
                </a:lnTo>
                <a:lnTo>
                  <a:pt x="2994837" y="1346116"/>
                </a:lnTo>
                <a:lnTo>
                  <a:pt x="3006276" y="1346116"/>
                </a:lnTo>
                <a:lnTo>
                  <a:pt x="3017715" y="1346116"/>
                </a:lnTo>
                <a:lnTo>
                  <a:pt x="3029155" y="1346116"/>
                </a:lnTo>
                <a:lnTo>
                  <a:pt x="3040594" y="1346116"/>
                </a:lnTo>
                <a:lnTo>
                  <a:pt x="3052034" y="1346116"/>
                </a:lnTo>
                <a:lnTo>
                  <a:pt x="3063474" y="1346116"/>
                </a:lnTo>
                <a:lnTo>
                  <a:pt x="3074913" y="1346116"/>
                </a:lnTo>
                <a:lnTo>
                  <a:pt x="3086352" y="1346116"/>
                </a:lnTo>
                <a:lnTo>
                  <a:pt x="3097792" y="1346116"/>
                </a:lnTo>
                <a:lnTo>
                  <a:pt x="3109232" y="1346116"/>
                </a:lnTo>
                <a:lnTo>
                  <a:pt x="3120671" y="1346116"/>
                </a:lnTo>
                <a:lnTo>
                  <a:pt x="3132111" y="1346116"/>
                </a:lnTo>
                <a:lnTo>
                  <a:pt x="3143550" y="1346116"/>
                </a:lnTo>
                <a:lnTo>
                  <a:pt x="3154990" y="1346116"/>
                </a:lnTo>
                <a:lnTo>
                  <a:pt x="3166429" y="1346116"/>
                </a:lnTo>
                <a:lnTo>
                  <a:pt x="3177869" y="1346116"/>
                </a:lnTo>
                <a:lnTo>
                  <a:pt x="3189308" y="1346116"/>
                </a:lnTo>
                <a:lnTo>
                  <a:pt x="3200748" y="1346116"/>
                </a:lnTo>
                <a:lnTo>
                  <a:pt x="3212187" y="1346116"/>
                </a:lnTo>
                <a:lnTo>
                  <a:pt x="3223627" y="1346116"/>
                </a:lnTo>
                <a:lnTo>
                  <a:pt x="3235066" y="1346116"/>
                </a:lnTo>
                <a:lnTo>
                  <a:pt x="3246501" y="1346116"/>
                </a:lnTo>
                <a:lnTo>
                  <a:pt x="3257945" y="1346116"/>
                </a:lnTo>
                <a:lnTo>
                  <a:pt x="3269385" y="1346116"/>
                </a:lnTo>
                <a:lnTo>
                  <a:pt x="3280825" y="1346116"/>
                </a:lnTo>
                <a:lnTo>
                  <a:pt x="3292264" y="1346116"/>
                </a:lnTo>
                <a:lnTo>
                  <a:pt x="3303699" y="1346116"/>
                </a:lnTo>
                <a:lnTo>
                  <a:pt x="3315143" y="1346116"/>
                </a:lnTo>
                <a:lnTo>
                  <a:pt x="3326578" y="1346116"/>
                </a:lnTo>
                <a:lnTo>
                  <a:pt x="3338017" y="1346116"/>
                </a:lnTo>
                <a:lnTo>
                  <a:pt x="3349457" y="1346116"/>
                </a:lnTo>
                <a:lnTo>
                  <a:pt x="3360896" y="1346116"/>
                </a:lnTo>
                <a:lnTo>
                  <a:pt x="3372336" y="1346116"/>
                </a:lnTo>
                <a:lnTo>
                  <a:pt x="3383776" y="1346116"/>
                </a:lnTo>
                <a:lnTo>
                  <a:pt x="3395215" y="1346116"/>
                </a:lnTo>
                <a:lnTo>
                  <a:pt x="3406654" y="1346116"/>
                </a:lnTo>
                <a:lnTo>
                  <a:pt x="3418094" y="1346116"/>
                </a:lnTo>
                <a:lnTo>
                  <a:pt x="3429534" y="1346116"/>
                </a:lnTo>
                <a:lnTo>
                  <a:pt x="3440973" y="1346116"/>
                </a:lnTo>
                <a:lnTo>
                  <a:pt x="3452413" y="1346116"/>
                </a:lnTo>
                <a:lnTo>
                  <a:pt x="3463852" y="1346116"/>
                </a:lnTo>
                <a:lnTo>
                  <a:pt x="3475292" y="1346116"/>
                </a:lnTo>
                <a:lnTo>
                  <a:pt x="3486731" y="1346116"/>
                </a:lnTo>
                <a:lnTo>
                  <a:pt x="3498171" y="1346116"/>
                </a:lnTo>
                <a:lnTo>
                  <a:pt x="3509610" y="1346116"/>
                </a:lnTo>
                <a:lnTo>
                  <a:pt x="3521050" y="1346116"/>
                </a:lnTo>
                <a:lnTo>
                  <a:pt x="3532489" y="1346116"/>
                </a:lnTo>
                <a:lnTo>
                  <a:pt x="3543929" y="1346116"/>
                </a:lnTo>
                <a:lnTo>
                  <a:pt x="3555368" y="1346116"/>
                </a:lnTo>
                <a:lnTo>
                  <a:pt x="3566808" y="1346116"/>
                </a:lnTo>
                <a:lnTo>
                  <a:pt x="3578247" y="1346116"/>
                </a:lnTo>
                <a:lnTo>
                  <a:pt x="3589687" y="1346116"/>
                </a:lnTo>
                <a:lnTo>
                  <a:pt x="3601127" y="1346116"/>
                </a:lnTo>
                <a:lnTo>
                  <a:pt x="3612566" y="1346116"/>
                </a:lnTo>
                <a:lnTo>
                  <a:pt x="3624005" y="1346116"/>
                </a:lnTo>
                <a:lnTo>
                  <a:pt x="3635445" y="1346116"/>
                </a:lnTo>
                <a:lnTo>
                  <a:pt x="3646885" y="1346116"/>
                </a:lnTo>
                <a:lnTo>
                  <a:pt x="3658324" y="1346116"/>
                </a:lnTo>
                <a:lnTo>
                  <a:pt x="3669764" y="1346116"/>
                </a:lnTo>
                <a:lnTo>
                  <a:pt x="3681203" y="1346116"/>
                </a:lnTo>
                <a:lnTo>
                  <a:pt x="3692643" y="1346116"/>
                </a:lnTo>
                <a:lnTo>
                  <a:pt x="3704082" y="1346116"/>
                </a:lnTo>
                <a:lnTo>
                  <a:pt x="3715522" y="1346116"/>
                </a:lnTo>
                <a:lnTo>
                  <a:pt x="3726961" y="1346116"/>
                </a:lnTo>
                <a:lnTo>
                  <a:pt x="3738401" y="1346116"/>
                </a:lnTo>
                <a:lnTo>
                  <a:pt x="3749840" y="1346116"/>
                </a:lnTo>
                <a:lnTo>
                  <a:pt x="3761280" y="1346116"/>
                </a:lnTo>
                <a:lnTo>
                  <a:pt x="3772719" y="1346116"/>
                </a:lnTo>
                <a:lnTo>
                  <a:pt x="3784154" y="1346116"/>
                </a:lnTo>
                <a:lnTo>
                  <a:pt x="3795598" y="1346116"/>
                </a:lnTo>
                <a:lnTo>
                  <a:pt x="3807033" y="1346116"/>
                </a:lnTo>
                <a:lnTo>
                  <a:pt x="3818473" y="1346116"/>
                </a:lnTo>
                <a:lnTo>
                  <a:pt x="3829917" y="1346116"/>
                </a:lnTo>
                <a:lnTo>
                  <a:pt x="3841352" y="1346116"/>
                </a:lnTo>
                <a:lnTo>
                  <a:pt x="3852791" y="1346116"/>
                </a:lnTo>
                <a:lnTo>
                  <a:pt x="3864231" y="1346116"/>
                </a:lnTo>
                <a:lnTo>
                  <a:pt x="3875670" y="1346116"/>
                </a:lnTo>
                <a:lnTo>
                  <a:pt x="3887110" y="1346116"/>
                </a:lnTo>
                <a:lnTo>
                  <a:pt x="3898549" y="1346116"/>
                </a:lnTo>
                <a:lnTo>
                  <a:pt x="3909989" y="1346116"/>
                </a:lnTo>
                <a:lnTo>
                  <a:pt x="3921447" y="1346116"/>
                </a:lnTo>
                <a:lnTo>
                  <a:pt x="3932878" y="1346116"/>
                </a:lnTo>
                <a:lnTo>
                  <a:pt x="3944307" y="1346116"/>
                </a:lnTo>
                <a:lnTo>
                  <a:pt x="3955737" y="1346116"/>
                </a:lnTo>
                <a:lnTo>
                  <a:pt x="3967167" y="1346116"/>
                </a:lnTo>
                <a:lnTo>
                  <a:pt x="3978645" y="1346116"/>
                </a:lnTo>
                <a:lnTo>
                  <a:pt x="3990075" y="1346116"/>
                </a:lnTo>
                <a:lnTo>
                  <a:pt x="4001505" y="1346116"/>
                </a:lnTo>
                <a:lnTo>
                  <a:pt x="4012935" y="1346116"/>
                </a:lnTo>
                <a:lnTo>
                  <a:pt x="4024365" y="1346116"/>
                </a:lnTo>
                <a:lnTo>
                  <a:pt x="4035843" y="1346116"/>
                </a:lnTo>
                <a:lnTo>
                  <a:pt x="4047273" y="1346116"/>
                </a:lnTo>
                <a:lnTo>
                  <a:pt x="4058702" y="1346116"/>
                </a:lnTo>
                <a:lnTo>
                  <a:pt x="4070133" y="1346116"/>
                </a:lnTo>
                <a:lnTo>
                  <a:pt x="4081563" y="1346116"/>
                </a:lnTo>
                <a:lnTo>
                  <a:pt x="4093040" y="1346116"/>
                </a:lnTo>
                <a:lnTo>
                  <a:pt x="4104471" y="1346116"/>
                </a:lnTo>
                <a:lnTo>
                  <a:pt x="4115900" y="1346116"/>
                </a:lnTo>
                <a:lnTo>
                  <a:pt x="4127330" y="1346116"/>
                </a:lnTo>
                <a:lnTo>
                  <a:pt x="4138760" y="1346116"/>
                </a:lnTo>
                <a:lnTo>
                  <a:pt x="4150238" y="1346116"/>
                </a:lnTo>
                <a:lnTo>
                  <a:pt x="4161668" y="1346116"/>
                </a:lnTo>
                <a:lnTo>
                  <a:pt x="4173098" y="1346116"/>
                </a:lnTo>
                <a:lnTo>
                  <a:pt x="4184528" y="1346116"/>
                </a:lnTo>
                <a:lnTo>
                  <a:pt x="4195958" y="1346116"/>
                </a:lnTo>
                <a:lnTo>
                  <a:pt x="4207436" y="1346116"/>
                </a:lnTo>
                <a:lnTo>
                  <a:pt x="4218865" y="1346116"/>
                </a:lnTo>
                <a:lnTo>
                  <a:pt x="4230296" y="1346116"/>
                </a:lnTo>
                <a:lnTo>
                  <a:pt x="4241726" y="1346116"/>
                </a:lnTo>
                <a:lnTo>
                  <a:pt x="4253156" y="1346116"/>
                </a:lnTo>
                <a:lnTo>
                  <a:pt x="4264634" y="1346116"/>
                </a:lnTo>
                <a:lnTo>
                  <a:pt x="4276063" y="1346116"/>
                </a:lnTo>
                <a:lnTo>
                  <a:pt x="4287493" y="1346116"/>
                </a:lnTo>
                <a:lnTo>
                  <a:pt x="4298923" y="1346116"/>
                </a:lnTo>
                <a:lnTo>
                  <a:pt x="4310353" y="1346116"/>
                </a:lnTo>
                <a:lnTo>
                  <a:pt x="4321831" y="1346116"/>
                </a:lnTo>
                <a:lnTo>
                  <a:pt x="4333261" y="1346116"/>
                </a:lnTo>
                <a:lnTo>
                  <a:pt x="4344691" y="1346116"/>
                </a:lnTo>
                <a:lnTo>
                  <a:pt x="4356121" y="1346116"/>
                </a:lnTo>
                <a:lnTo>
                  <a:pt x="4367551" y="1346116"/>
                </a:lnTo>
                <a:lnTo>
                  <a:pt x="4379028" y="1346116"/>
                </a:lnTo>
                <a:lnTo>
                  <a:pt x="4390458" y="1346116"/>
                </a:lnTo>
                <a:lnTo>
                  <a:pt x="4401889" y="1346116"/>
                </a:lnTo>
                <a:lnTo>
                  <a:pt x="4413319" y="1346116"/>
                </a:lnTo>
                <a:lnTo>
                  <a:pt x="4424749" y="1346116"/>
                </a:lnTo>
                <a:lnTo>
                  <a:pt x="4436226" y="1346116"/>
                </a:lnTo>
                <a:lnTo>
                  <a:pt x="4447656" y="1346116"/>
                </a:lnTo>
                <a:lnTo>
                  <a:pt x="4459086" y="1346116"/>
                </a:lnTo>
                <a:lnTo>
                  <a:pt x="4470516" y="1346116"/>
                </a:lnTo>
                <a:lnTo>
                  <a:pt x="4481946" y="1346116"/>
                </a:lnTo>
                <a:lnTo>
                  <a:pt x="4493424" y="1346116"/>
                </a:lnTo>
                <a:lnTo>
                  <a:pt x="4504854" y="1346116"/>
                </a:lnTo>
                <a:lnTo>
                  <a:pt x="4516284" y="1346116"/>
                </a:lnTo>
                <a:lnTo>
                  <a:pt x="4527714" y="1346116"/>
                </a:lnTo>
                <a:lnTo>
                  <a:pt x="4539144" y="1346116"/>
                </a:lnTo>
                <a:lnTo>
                  <a:pt x="4550621" y="1346116"/>
                </a:lnTo>
                <a:lnTo>
                  <a:pt x="4562051" y="1346116"/>
                </a:lnTo>
                <a:lnTo>
                  <a:pt x="4573482" y="1346116"/>
                </a:lnTo>
                <a:lnTo>
                  <a:pt x="4584912" y="1346116"/>
                </a:lnTo>
                <a:lnTo>
                  <a:pt x="4596341" y="1346116"/>
                </a:lnTo>
                <a:lnTo>
                  <a:pt x="4607771" y="1346116"/>
                </a:lnTo>
                <a:lnTo>
                  <a:pt x="4619249" y="1346116"/>
                </a:lnTo>
                <a:lnTo>
                  <a:pt x="4630679" y="1346116"/>
                </a:lnTo>
                <a:lnTo>
                  <a:pt x="4642109" y="1346116"/>
                </a:lnTo>
                <a:lnTo>
                  <a:pt x="4653539" y="1346116"/>
                </a:lnTo>
                <a:lnTo>
                  <a:pt x="4664969" y="1346116"/>
                </a:lnTo>
                <a:lnTo>
                  <a:pt x="4676447" y="1346116"/>
                </a:lnTo>
                <a:lnTo>
                  <a:pt x="4687877" y="1346116"/>
                </a:lnTo>
                <a:lnTo>
                  <a:pt x="4699306" y="1346116"/>
                </a:lnTo>
                <a:lnTo>
                  <a:pt x="4710737" y="1346116"/>
                </a:lnTo>
                <a:lnTo>
                  <a:pt x="4722167" y="1346116"/>
                </a:lnTo>
                <a:lnTo>
                  <a:pt x="4733644" y="1346116"/>
                </a:lnTo>
                <a:lnTo>
                  <a:pt x="4745075" y="1346116"/>
                </a:lnTo>
                <a:lnTo>
                  <a:pt x="4756504" y="1346116"/>
                </a:lnTo>
                <a:lnTo>
                  <a:pt x="4767934" y="1346116"/>
                </a:lnTo>
                <a:lnTo>
                  <a:pt x="4779364" y="1346116"/>
                </a:lnTo>
                <a:lnTo>
                  <a:pt x="4790842" y="1346116"/>
                </a:lnTo>
                <a:lnTo>
                  <a:pt x="4802272" y="1346116"/>
                </a:lnTo>
                <a:lnTo>
                  <a:pt x="4813702" y="1346116"/>
                </a:lnTo>
                <a:lnTo>
                  <a:pt x="4825132" y="1346116"/>
                </a:lnTo>
                <a:lnTo>
                  <a:pt x="4836562" y="1346116"/>
                </a:lnTo>
                <a:lnTo>
                  <a:pt x="4848040" y="1346116"/>
                </a:lnTo>
                <a:lnTo>
                  <a:pt x="4859469" y="1346116"/>
                </a:lnTo>
                <a:lnTo>
                  <a:pt x="4870899" y="1346116"/>
                </a:lnTo>
                <a:lnTo>
                  <a:pt x="4882330" y="1346116"/>
                </a:lnTo>
                <a:lnTo>
                  <a:pt x="4893760" y="1346116"/>
                </a:lnTo>
                <a:lnTo>
                  <a:pt x="4905237" y="1346116"/>
                </a:lnTo>
                <a:lnTo>
                  <a:pt x="4916667" y="1346116"/>
                </a:lnTo>
                <a:lnTo>
                  <a:pt x="4928097" y="1346116"/>
                </a:lnTo>
                <a:lnTo>
                  <a:pt x="4939527" y="1346116"/>
                </a:lnTo>
                <a:lnTo>
                  <a:pt x="4950957" y="1346116"/>
                </a:lnTo>
                <a:lnTo>
                  <a:pt x="4962435" y="1346116"/>
                </a:lnTo>
                <a:lnTo>
                  <a:pt x="4973865" y="1346116"/>
                </a:lnTo>
                <a:lnTo>
                  <a:pt x="4985295" y="1346116"/>
                </a:lnTo>
                <a:lnTo>
                  <a:pt x="4996725" y="1346116"/>
                </a:lnTo>
                <a:lnTo>
                  <a:pt x="5008155" y="1346116"/>
                </a:lnTo>
                <a:lnTo>
                  <a:pt x="5019632" y="1346116"/>
                </a:lnTo>
                <a:lnTo>
                  <a:pt x="5031062" y="1346116"/>
                </a:lnTo>
                <a:lnTo>
                  <a:pt x="5042492" y="1346116"/>
                </a:lnTo>
                <a:lnTo>
                  <a:pt x="5053923" y="1346116"/>
                </a:lnTo>
                <a:lnTo>
                  <a:pt x="5065353" y="1346116"/>
                </a:lnTo>
                <a:lnTo>
                  <a:pt x="5076830" y="1346116"/>
                </a:lnTo>
                <a:lnTo>
                  <a:pt x="5088260" y="1346116"/>
                </a:lnTo>
                <a:lnTo>
                  <a:pt x="5099690" y="1346116"/>
                </a:lnTo>
                <a:lnTo>
                  <a:pt x="5111120" y="1346116"/>
                </a:lnTo>
                <a:lnTo>
                  <a:pt x="5122550" y="1346116"/>
                </a:lnTo>
                <a:lnTo>
                  <a:pt x="5134028" y="1346116"/>
                </a:lnTo>
                <a:lnTo>
                  <a:pt x="5145458" y="1346116"/>
                </a:lnTo>
                <a:lnTo>
                  <a:pt x="5156888" y="1346116"/>
                </a:lnTo>
                <a:lnTo>
                  <a:pt x="5168318" y="1346116"/>
                </a:lnTo>
                <a:lnTo>
                  <a:pt x="5179747" y="1346116"/>
                </a:lnTo>
                <a:lnTo>
                  <a:pt x="5191225" y="1346116"/>
                </a:lnTo>
                <a:lnTo>
                  <a:pt x="5202655" y="1346116"/>
                </a:lnTo>
                <a:lnTo>
                  <a:pt x="5214085" y="1346116"/>
                </a:lnTo>
                <a:lnTo>
                  <a:pt x="5225515" y="1346116"/>
                </a:lnTo>
                <a:lnTo>
                  <a:pt x="5236945" y="1346116"/>
                </a:lnTo>
                <a:lnTo>
                  <a:pt x="5248423" y="1346116"/>
                </a:lnTo>
                <a:lnTo>
                  <a:pt x="5259853" y="1346116"/>
                </a:lnTo>
                <a:lnTo>
                  <a:pt x="5271283" y="1346116"/>
                </a:lnTo>
                <a:lnTo>
                  <a:pt x="5282713" y="1346116"/>
                </a:lnTo>
                <a:lnTo>
                  <a:pt x="5294143" y="1346116"/>
                </a:lnTo>
                <a:lnTo>
                  <a:pt x="5305621" y="1346116"/>
                </a:lnTo>
                <a:lnTo>
                  <a:pt x="5317051" y="1346116"/>
                </a:lnTo>
                <a:lnTo>
                  <a:pt x="5328481" y="1346116"/>
                </a:lnTo>
                <a:lnTo>
                  <a:pt x="5339910" y="1346116"/>
                </a:lnTo>
                <a:lnTo>
                  <a:pt x="5351340" y="1346116"/>
                </a:lnTo>
                <a:lnTo>
                  <a:pt x="5362818" y="1346116"/>
                </a:lnTo>
                <a:lnTo>
                  <a:pt x="5374248" y="1346116"/>
                </a:lnTo>
                <a:lnTo>
                  <a:pt x="5385678" y="1346116"/>
                </a:lnTo>
                <a:lnTo>
                  <a:pt x="5397108" y="1346116"/>
                </a:lnTo>
                <a:lnTo>
                  <a:pt x="5408538" y="1346116"/>
                </a:lnTo>
                <a:lnTo>
                  <a:pt x="5420016" y="336528"/>
                </a:lnTo>
                <a:lnTo>
                  <a:pt x="5431446" y="402631"/>
                </a:lnTo>
                <a:lnTo>
                  <a:pt x="5442876" y="462725"/>
                </a:lnTo>
                <a:lnTo>
                  <a:pt x="5454306" y="582916"/>
                </a:lnTo>
                <a:lnTo>
                  <a:pt x="5465736" y="229857"/>
                </a:lnTo>
                <a:lnTo>
                  <a:pt x="5477214" y="0"/>
                </a:lnTo>
                <a:lnTo>
                  <a:pt x="5488643" y="120186"/>
                </a:lnTo>
                <a:lnTo>
                  <a:pt x="5500073" y="93145"/>
                </a:lnTo>
                <a:lnTo>
                  <a:pt x="5511503" y="265914"/>
                </a:lnTo>
                <a:lnTo>
                  <a:pt x="5522933" y="444698"/>
                </a:lnTo>
                <a:lnTo>
                  <a:pt x="5534411" y="533338"/>
                </a:lnTo>
                <a:lnTo>
                  <a:pt x="5545841" y="159248"/>
                </a:lnTo>
                <a:lnTo>
                  <a:pt x="5557271" y="205821"/>
                </a:lnTo>
                <a:lnTo>
                  <a:pt x="5568701" y="1328090"/>
                </a:lnTo>
                <a:lnTo>
                  <a:pt x="5580131" y="1346116"/>
                </a:lnTo>
                <a:lnTo>
                  <a:pt x="5591609" y="1344616"/>
                </a:lnTo>
                <a:lnTo>
                  <a:pt x="5603038" y="1346116"/>
                </a:lnTo>
                <a:lnTo>
                  <a:pt x="5614469" y="1346116"/>
                </a:lnTo>
                <a:lnTo>
                  <a:pt x="5625899" y="1346116"/>
                </a:lnTo>
                <a:lnTo>
                  <a:pt x="5637329" y="1346116"/>
                </a:lnTo>
                <a:lnTo>
                  <a:pt x="5648759" y="1346116"/>
                </a:lnTo>
                <a:lnTo>
                  <a:pt x="5660236" y="1346116"/>
                </a:lnTo>
                <a:lnTo>
                  <a:pt x="5671666" y="1346116"/>
                </a:lnTo>
                <a:lnTo>
                  <a:pt x="5683096" y="1346116"/>
                </a:lnTo>
                <a:lnTo>
                  <a:pt x="5694526" y="1346116"/>
                </a:lnTo>
                <a:lnTo>
                  <a:pt x="5705956" y="1346116"/>
                </a:lnTo>
                <a:lnTo>
                  <a:pt x="5717434" y="1346116"/>
                </a:lnTo>
                <a:lnTo>
                  <a:pt x="5728864" y="1346116"/>
                </a:lnTo>
                <a:lnTo>
                  <a:pt x="5740294" y="1346116"/>
                </a:lnTo>
                <a:lnTo>
                  <a:pt x="5751724" y="1346116"/>
                </a:lnTo>
                <a:lnTo>
                  <a:pt x="5763154" y="1346116"/>
                </a:lnTo>
                <a:lnTo>
                  <a:pt x="5774631" y="1346116"/>
                </a:lnTo>
                <a:lnTo>
                  <a:pt x="5786062" y="1346116"/>
                </a:lnTo>
                <a:lnTo>
                  <a:pt x="5797492" y="1346116"/>
                </a:lnTo>
                <a:lnTo>
                  <a:pt x="5808921" y="1346116"/>
                </a:lnTo>
                <a:lnTo>
                  <a:pt x="5820351" y="1346116"/>
                </a:lnTo>
                <a:lnTo>
                  <a:pt x="5831829" y="1346116"/>
                </a:lnTo>
                <a:lnTo>
                  <a:pt x="5843259" y="1346116"/>
                </a:lnTo>
                <a:lnTo>
                  <a:pt x="5854689" y="1346116"/>
                </a:lnTo>
                <a:lnTo>
                  <a:pt x="5866119" y="1346116"/>
                </a:lnTo>
                <a:lnTo>
                  <a:pt x="5877549" y="1346116"/>
                </a:lnTo>
                <a:lnTo>
                  <a:pt x="5889027" y="1346116"/>
                </a:lnTo>
                <a:lnTo>
                  <a:pt x="5900457" y="1346116"/>
                </a:lnTo>
                <a:lnTo>
                  <a:pt x="5911887" y="1346116"/>
                </a:lnTo>
                <a:lnTo>
                  <a:pt x="5923317" y="1346116"/>
                </a:lnTo>
                <a:lnTo>
                  <a:pt x="5934747" y="1346116"/>
                </a:lnTo>
                <a:lnTo>
                  <a:pt x="5946225" y="1346116"/>
                </a:lnTo>
                <a:lnTo>
                  <a:pt x="5957655" y="1346116"/>
                </a:lnTo>
                <a:lnTo>
                  <a:pt x="5969084" y="1346116"/>
                </a:lnTo>
                <a:lnTo>
                  <a:pt x="5980514" y="1346116"/>
                </a:lnTo>
                <a:lnTo>
                  <a:pt x="5991944" y="1346116"/>
                </a:lnTo>
                <a:lnTo>
                  <a:pt x="6003422" y="1346116"/>
                </a:lnTo>
                <a:lnTo>
                  <a:pt x="6014852" y="1346116"/>
                </a:lnTo>
                <a:lnTo>
                  <a:pt x="6026282" y="1346116"/>
                </a:lnTo>
                <a:lnTo>
                  <a:pt x="6037712" y="1346116"/>
                </a:lnTo>
                <a:lnTo>
                  <a:pt x="6049142" y="1346116"/>
                </a:lnTo>
                <a:lnTo>
                  <a:pt x="6060620" y="1346116"/>
                </a:lnTo>
                <a:lnTo>
                  <a:pt x="6072049" y="1346116"/>
                </a:lnTo>
                <a:lnTo>
                  <a:pt x="6083480" y="1346116"/>
                </a:lnTo>
                <a:lnTo>
                  <a:pt x="6094910" y="1346116"/>
                </a:lnTo>
                <a:lnTo>
                  <a:pt x="6106340" y="1346116"/>
                </a:lnTo>
                <a:lnTo>
                  <a:pt x="6117818" y="1346116"/>
                </a:lnTo>
                <a:lnTo>
                  <a:pt x="6129247" y="1346116"/>
                </a:lnTo>
                <a:lnTo>
                  <a:pt x="6140677" y="1346116"/>
                </a:lnTo>
                <a:lnTo>
                  <a:pt x="6152107" y="1346116"/>
                </a:lnTo>
                <a:lnTo>
                  <a:pt x="6163537" y="1346116"/>
                </a:lnTo>
                <a:lnTo>
                  <a:pt x="6175015" y="1346116"/>
                </a:lnTo>
                <a:lnTo>
                  <a:pt x="6186445" y="1346116"/>
                </a:lnTo>
                <a:lnTo>
                  <a:pt x="6197875" y="1346116"/>
                </a:lnTo>
                <a:lnTo>
                  <a:pt x="6209305" y="1346116"/>
                </a:lnTo>
                <a:lnTo>
                  <a:pt x="6220735" y="1346116"/>
                </a:lnTo>
                <a:lnTo>
                  <a:pt x="6232212" y="1346116"/>
                </a:lnTo>
                <a:lnTo>
                  <a:pt x="6243642" y="1346116"/>
                </a:lnTo>
                <a:lnTo>
                  <a:pt x="6255073" y="1346116"/>
                </a:lnTo>
                <a:lnTo>
                  <a:pt x="6266503" y="1346116"/>
                </a:lnTo>
                <a:lnTo>
                  <a:pt x="6277933" y="1346116"/>
                </a:lnTo>
                <a:lnTo>
                  <a:pt x="6289410" y="1346116"/>
                </a:lnTo>
                <a:lnTo>
                  <a:pt x="6300840" y="1346116"/>
                </a:lnTo>
                <a:lnTo>
                  <a:pt x="6312270" y="1346116"/>
                </a:lnTo>
                <a:lnTo>
                  <a:pt x="6323700" y="1346116"/>
                </a:lnTo>
                <a:lnTo>
                  <a:pt x="6335130" y="1346116"/>
                </a:lnTo>
                <a:lnTo>
                  <a:pt x="6346608" y="1346116"/>
                </a:lnTo>
                <a:lnTo>
                  <a:pt x="6358038" y="1346116"/>
                </a:lnTo>
                <a:lnTo>
                  <a:pt x="6369468" y="1346116"/>
                </a:lnTo>
                <a:lnTo>
                  <a:pt x="6380898" y="1346116"/>
                </a:lnTo>
                <a:lnTo>
                  <a:pt x="6392328" y="1346116"/>
                </a:lnTo>
                <a:lnTo>
                  <a:pt x="6403805" y="1346116"/>
                </a:lnTo>
                <a:lnTo>
                  <a:pt x="6415235" y="1346116"/>
                </a:lnTo>
                <a:lnTo>
                  <a:pt x="6426666" y="1346116"/>
                </a:lnTo>
                <a:lnTo>
                  <a:pt x="6438096" y="1346116"/>
                </a:lnTo>
                <a:lnTo>
                  <a:pt x="6449525" y="1346116"/>
                </a:lnTo>
                <a:lnTo>
                  <a:pt x="6461003" y="1346116"/>
                </a:lnTo>
                <a:lnTo>
                  <a:pt x="6472433" y="1346116"/>
                </a:lnTo>
                <a:lnTo>
                  <a:pt x="6483863" y="1346116"/>
                </a:lnTo>
                <a:lnTo>
                  <a:pt x="6495293" y="1346116"/>
                </a:lnTo>
                <a:lnTo>
                  <a:pt x="6506723" y="1346116"/>
                </a:lnTo>
                <a:lnTo>
                  <a:pt x="6518201" y="1346116"/>
                </a:lnTo>
                <a:lnTo>
                  <a:pt x="6529631" y="1346116"/>
                </a:lnTo>
                <a:lnTo>
                  <a:pt x="6541061" y="1346116"/>
                </a:lnTo>
                <a:lnTo>
                  <a:pt x="6552490" y="1346116"/>
                </a:lnTo>
                <a:lnTo>
                  <a:pt x="6563921" y="1346116"/>
                </a:lnTo>
                <a:lnTo>
                  <a:pt x="6575398" y="1346116"/>
                </a:lnTo>
                <a:lnTo>
                  <a:pt x="6586828" y="1346116"/>
                </a:lnTo>
                <a:lnTo>
                  <a:pt x="6598259" y="1346116"/>
                </a:lnTo>
                <a:lnTo>
                  <a:pt x="6609688" y="1346116"/>
                </a:lnTo>
                <a:lnTo>
                  <a:pt x="6621118" y="1346116"/>
                </a:lnTo>
                <a:lnTo>
                  <a:pt x="6632596" y="1346116"/>
                </a:lnTo>
                <a:lnTo>
                  <a:pt x="6644026" y="1346116"/>
                </a:lnTo>
                <a:lnTo>
                  <a:pt x="6655456" y="1346116"/>
                </a:lnTo>
                <a:lnTo>
                  <a:pt x="6666886" y="1346116"/>
                </a:lnTo>
                <a:lnTo>
                  <a:pt x="6678316" y="1346116"/>
                </a:lnTo>
                <a:lnTo>
                  <a:pt x="6689794" y="1346116"/>
                </a:lnTo>
                <a:lnTo>
                  <a:pt x="6701224" y="1346116"/>
                </a:lnTo>
                <a:lnTo>
                  <a:pt x="6712653" y="1346116"/>
                </a:lnTo>
                <a:lnTo>
                  <a:pt x="6724083" y="1346116"/>
                </a:lnTo>
                <a:lnTo>
                  <a:pt x="6735514" y="1346116"/>
                </a:lnTo>
                <a:lnTo>
                  <a:pt x="6746944" y="1346116"/>
                </a:lnTo>
                <a:lnTo>
                  <a:pt x="6758421" y="1346116"/>
                </a:lnTo>
                <a:lnTo>
                  <a:pt x="6769851" y="1346116"/>
                </a:lnTo>
                <a:lnTo>
                  <a:pt x="6781281" y="1346116"/>
                </a:lnTo>
                <a:lnTo>
                  <a:pt x="6792711" y="1346116"/>
                </a:lnTo>
                <a:lnTo>
                  <a:pt x="6804141" y="1346116"/>
                </a:lnTo>
                <a:lnTo>
                  <a:pt x="6815619" y="1346116"/>
                </a:lnTo>
                <a:lnTo>
                  <a:pt x="6827049" y="1346116"/>
                </a:lnTo>
                <a:lnTo>
                  <a:pt x="6838479" y="1346116"/>
                </a:lnTo>
                <a:lnTo>
                  <a:pt x="6849909" y="1346116"/>
                </a:lnTo>
                <a:lnTo>
                  <a:pt x="6861339" y="1346116"/>
                </a:lnTo>
                <a:lnTo>
                  <a:pt x="6872816" y="1346116"/>
                </a:lnTo>
                <a:lnTo>
                  <a:pt x="6884246" y="1346116"/>
                </a:lnTo>
                <a:lnTo>
                  <a:pt x="6895676" y="1346116"/>
                </a:lnTo>
                <a:lnTo>
                  <a:pt x="6907107" y="1346116"/>
                </a:lnTo>
                <a:lnTo>
                  <a:pt x="6918537" y="1346116"/>
                </a:lnTo>
                <a:lnTo>
                  <a:pt x="6930014" y="1346116"/>
                </a:lnTo>
                <a:lnTo>
                  <a:pt x="6941444" y="1346116"/>
                </a:lnTo>
                <a:lnTo>
                  <a:pt x="6952874" y="1346116"/>
                </a:lnTo>
                <a:lnTo>
                  <a:pt x="6964304" y="1346116"/>
                </a:lnTo>
                <a:lnTo>
                  <a:pt x="6975734" y="1346116"/>
                </a:lnTo>
                <a:lnTo>
                  <a:pt x="6987212" y="1346116"/>
                </a:lnTo>
                <a:lnTo>
                  <a:pt x="6998642" y="1346116"/>
                </a:lnTo>
                <a:lnTo>
                  <a:pt x="7010072" y="1346116"/>
                </a:lnTo>
                <a:lnTo>
                  <a:pt x="7021502" y="1346116"/>
                </a:lnTo>
                <a:lnTo>
                  <a:pt x="7032931" y="1346116"/>
                </a:lnTo>
                <a:lnTo>
                  <a:pt x="7044409" y="1346116"/>
                </a:lnTo>
                <a:lnTo>
                  <a:pt x="7055839" y="1346116"/>
                </a:lnTo>
                <a:lnTo>
                  <a:pt x="7067269" y="1346116"/>
                </a:lnTo>
                <a:lnTo>
                  <a:pt x="7078700" y="1346116"/>
                </a:lnTo>
                <a:lnTo>
                  <a:pt x="7090129" y="1346116"/>
                </a:lnTo>
                <a:lnTo>
                  <a:pt x="7101607" y="1346116"/>
                </a:lnTo>
                <a:lnTo>
                  <a:pt x="7113037" y="1346116"/>
                </a:lnTo>
                <a:lnTo>
                  <a:pt x="7124467" y="1346116"/>
                </a:lnTo>
                <a:lnTo>
                  <a:pt x="7135897" y="1346116"/>
                </a:lnTo>
                <a:lnTo>
                  <a:pt x="7147327" y="1346116"/>
                </a:lnTo>
                <a:lnTo>
                  <a:pt x="7158805" y="1346116"/>
                </a:lnTo>
                <a:lnTo>
                  <a:pt x="7170235" y="1346116"/>
                </a:lnTo>
                <a:lnTo>
                  <a:pt x="7181665" y="1346116"/>
                </a:lnTo>
                <a:lnTo>
                  <a:pt x="7193094" y="1346116"/>
                </a:lnTo>
                <a:lnTo>
                  <a:pt x="7204524" y="1346116"/>
                </a:lnTo>
                <a:lnTo>
                  <a:pt x="7216002" y="1346116"/>
                </a:lnTo>
                <a:lnTo>
                  <a:pt x="7227432" y="1346116"/>
                </a:lnTo>
                <a:lnTo>
                  <a:pt x="7238862" y="1346116"/>
                </a:lnTo>
                <a:lnTo>
                  <a:pt x="7250292" y="1346116"/>
                </a:lnTo>
                <a:lnTo>
                  <a:pt x="7261722" y="1346116"/>
                </a:lnTo>
                <a:lnTo>
                  <a:pt x="7273200" y="1346116"/>
                </a:lnTo>
                <a:lnTo>
                  <a:pt x="7284630" y="1346116"/>
                </a:lnTo>
                <a:lnTo>
                  <a:pt x="7296060" y="1346116"/>
                </a:lnTo>
                <a:lnTo>
                  <a:pt x="7307490" y="1346116"/>
                </a:lnTo>
                <a:lnTo>
                  <a:pt x="7318920" y="1346116"/>
                </a:lnTo>
                <a:lnTo>
                  <a:pt x="7330398" y="1346116"/>
                </a:lnTo>
                <a:lnTo>
                  <a:pt x="7341828" y="1346116"/>
                </a:lnTo>
                <a:lnTo>
                  <a:pt x="7353257" y="1346116"/>
                </a:lnTo>
                <a:lnTo>
                  <a:pt x="7364687" y="1346116"/>
                </a:lnTo>
                <a:lnTo>
                  <a:pt x="7376117" y="1346116"/>
                </a:lnTo>
                <a:lnTo>
                  <a:pt x="7387595" y="1346116"/>
                </a:lnTo>
                <a:lnTo>
                  <a:pt x="7399025" y="1346116"/>
                </a:lnTo>
                <a:lnTo>
                  <a:pt x="7410455" y="1346116"/>
                </a:lnTo>
                <a:lnTo>
                  <a:pt x="7421885" y="1346116"/>
                </a:lnTo>
                <a:lnTo>
                  <a:pt x="7433315" y="1346116"/>
                </a:lnTo>
                <a:lnTo>
                  <a:pt x="7444793" y="1346116"/>
                </a:lnTo>
                <a:lnTo>
                  <a:pt x="7456222" y="1346116"/>
                </a:lnTo>
                <a:lnTo>
                  <a:pt x="7467653" y="1346116"/>
                </a:lnTo>
                <a:lnTo>
                  <a:pt x="7479083" y="1346116"/>
                </a:lnTo>
                <a:lnTo>
                  <a:pt x="7490513" y="1346116"/>
                </a:lnTo>
                <a:lnTo>
                  <a:pt x="7501990" y="1346116"/>
                </a:lnTo>
                <a:lnTo>
                  <a:pt x="7513420" y="1346116"/>
                </a:lnTo>
                <a:lnTo>
                  <a:pt x="7524850" y="1346116"/>
                </a:lnTo>
                <a:lnTo>
                  <a:pt x="7536280" y="1346116"/>
                </a:lnTo>
                <a:lnTo>
                  <a:pt x="7547710" y="1346116"/>
                </a:lnTo>
                <a:lnTo>
                  <a:pt x="7559188" y="1346116"/>
                </a:lnTo>
                <a:lnTo>
                  <a:pt x="7570618" y="1346116"/>
                </a:lnTo>
                <a:lnTo>
                  <a:pt x="7582048" y="1346116"/>
                </a:lnTo>
                <a:lnTo>
                  <a:pt x="7593478" y="1346116"/>
                </a:lnTo>
                <a:lnTo>
                  <a:pt x="7604908" y="1346116"/>
                </a:lnTo>
                <a:lnTo>
                  <a:pt x="7616385" y="1346116"/>
                </a:lnTo>
                <a:lnTo>
                  <a:pt x="7627815" y="1346116"/>
                </a:lnTo>
                <a:lnTo>
                  <a:pt x="7639246" y="1346116"/>
                </a:lnTo>
                <a:lnTo>
                  <a:pt x="7650676" y="1346116"/>
                </a:lnTo>
                <a:lnTo>
                  <a:pt x="7662106" y="1346116"/>
                </a:lnTo>
                <a:lnTo>
                  <a:pt x="7673583" y="1346116"/>
                </a:lnTo>
                <a:lnTo>
                  <a:pt x="7685013" y="1346116"/>
                </a:lnTo>
                <a:lnTo>
                  <a:pt x="7696443" y="1346116"/>
                </a:lnTo>
                <a:lnTo>
                  <a:pt x="7707873" y="1346116"/>
                </a:lnTo>
                <a:lnTo>
                  <a:pt x="7719303" y="1346116"/>
                </a:lnTo>
                <a:lnTo>
                  <a:pt x="7730733" y="1346116"/>
                </a:lnTo>
                <a:lnTo>
                  <a:pt x="7742211" y="1346116"/>
                </a:lnTo>
                <a:lnTo>
                  <a:pt x="7753641" y="1346116"/>
                </a:lnTo>
                <a:lnTo>
                  <a:pt x="7765071" y="1346116"/>
                </a:lnTo>
                <a:lnTo>
                  <a:pt x="7776501" y="1346116"/>
                </a:lnTo>
                <a:lnTo>
                  <a:pt x="7787931" y="1346116"/>
                </a:lnTo>
                <a:lnTo>
                  <a:pt x="7799408" y="1346116"/>
                </a:lnTo>
                <a:lnTo>
                  <a:pt x="7810839" y="1346116"/>
                </a:lnTo>
                <a:lnTo>
                  <a:pt x="7822268" y="1346116"/>
                </a:lnTo>
                <a:lnTo>
                  <a:pt x="7833698" y="1346116"/>
                </a:lnTo>
                <a:lnTo>
                  <a:pt x="7845128" y="1346116"/>
                </a:lnTo>
                <a:lnTo>
                  <a:pt x="7856606" y="1346116"/>
                </a:lnTo>
                <a:lnTo>
                  <a:pt x="7868036" y="1346116"/>
                </a:lnTo>
                <a:lnTo>
                  <a:pt x="7879466" y="1346116"/>
                </a:lnTo>
                <a:lnTo>
                  <a:pt x="7890896" y="1346116"/>
                </a:lnTo>
                <a:lnTo>
                  <a:pt x="7902326" y="1346116"/>
                </a:lnTo>
                <a:lnTo>
                  <a:pt x="7913804" y="1346116"/>
                </a:lnTo>
                <a:lnTo>
                  <a:pt x="7925234" y="1346116"/>
                </a:lnTo>
                <a:lnTo>
                  <a:pt x="7936663" y="1346116"/>
                </a:lnTo>
                <a:lnTo>
                  <a:pt x="7948094" y="1346116"/>
                </a:lnTo>
                <a:lnTo>
                  <a:pt x="7959524" y="1346116"/>
                </a:lnTo>
                <a:lnTo>
                  <a:pt x="7971001" y="1346116"/>
                </a:lnTo>
                <a:lnTo>
                  <a:pt x="7982431" y="1346116"/>
                </a:lnTo>
                <a:lnTo>
                  <a:pt x="7993861" y="1346116"/>
                </a:lnTo>
                <a:lnTo>
                  <a:pt x="8005291" y="1346116"/>
                </a:lnTo>
                <a:lnTo>
                  <a:pt x="8016721" y="1346116"/>
                </a:lnTo>
                <a:lnTo>
                  <a:pt x="8028199" y="1346116"/>
                </a:lnTo>
                <a:lnTo>
                  <a:pt x="8039629" y="1346116"/>
                </a:lnTo>
                <a:lnTo>
                  <a:pt x="8051059" y="1346116"/>
                </a:lnTo>
                <a:lnTo>
                  <a:pt x="8062489" y="1346116"/>
                </a:lnTo>
                <a:lnTo>
                  <a:pt x="8073919" y="1346116"/>
                </a:lnTo>
                <a:lnTo>
                  <a:pt x="8085396" y="1346116"/>
                </a:lnTo>
                <a:lnTo>
                  <a:pt x="8096826" y="1346116"/>
                </a:lnTo>
                <a:lnTo>
                  <a:pt x="8108256" y="1346116"/>
                </a:lnTo>
                <a:lnTo>
                  <a:pt x="8119687" y="1346116"/>
                </a:lnTo>
                <a:lnTo>
                  <a:pt x="8131117" y="1346116"/>
                </a:lnTo>
                <a:lnTo>
                  <a:pt x="8142594" y="1346116"/>
                </a:lnTo>
                <a:lnTo>
                  <a:pt x="8154024" y="1346116"/>
                </a:lnTo>
                <a:lnTo>
                  <a:pt x="8165454" y="1346116"/>
                </a:lnTo>
                <a:lnTo>
                  <a:pt x="8176884" y="1346116"/>
                </a:lnTo>
                <a:lnTo>
                  <a:pt x="8188314" y="1346116"/>
                </a:lnTo>
                <a:lnTo>
                  <a:pt x="8199792" y="1346116"/>
                </a:lnTo>
                <a:lnTo>
                  <a:pt x="8211222" y="1346116"/>
                </a:lnTo>
                <a:lnTo>
                  <a:pt x="8222652" y="1346116"/>
                </a:lnTo>
                <a:lnTo>
                  <a:pt x="8234082" y="1346116"/>
                </a:lnTo>
                <a:lnTo>
                  <a:pt x="8245512" y="1346116"/>
                </a:lnTo>
                <a:lnTo>
                  <a:pt x="8256989" y="1346116"/>
                </a:lnTo>
                <a:lnTo>
                  <a:pt x="8268419" y="1346116"/>
                </a:lnTo>
                <a:lnTo>
                  <a:pt x="8279850" y="1346116"/>
                </a:lnTo>
                <a:lnTo>
                  <a:pt x="8291280" y="1346116"/>
                </a:lnTo>
                <a:lnTo>
                  <a:pt x="8302709" y="1346116"/>
                </a:lnTo>
                <a:lnTo>
                  <a:pt x="8314187" y="1346116"/>
                </a:lnTo>
                <a:lnTo>
                  <a:pt x="8325617" y="1346116"/>
                </a:lnTo>
                <a:lnTo>
                  <a:pt x="8337047" y="1346116"/>
                </a:lnTo>
                <a:lnTo>
                  <a:pt x="8348477" y="1346116"/>
                </a:lnTo>
                <a:lnTo>
                  <a:pt x="8359907" y="1346116"/>
                </a:lnTo>
                <a:lnTo>
                  <a:pt x="8371385" y="1346116"/>
                </a:lnTo>
                <a:lnTo>
                  <a:pt x="8382815" y="1346116"/>
                </a:lnTo>
                <a:lnTo>
                  <a:pt x="8394245" y="1346116"/>
                </a:lnTo>
                <a:lnTo>
                  <a:pt x="8405674" y="1346116"/>
                </a:lnTo>
                <a:lnTo>
                  <a:pt x="8417104" y="1346116"/>
                </a:lnTo>
                <a:lnTo>
                  <a:pt x="8428582" y="1346116"/>
                </a:lnTo>
                <a:lnTo>
                  <a:pt x="8440012" y="1346116"/>
                </a:lnTo>
                <a:lnTo>
                  <a:pt x="8451442" y="1346116"/>
                </a:lnTo>
                <a:lnTo>
                  <a:pt x="8462872" y="1346116"/>
                </a:lnTo>
                <a:lnTo>
                  <a:pt x="8474302" y="1346116"/>
                </a:lnTo>
                <a:lnTo>
                  <a:pt x="8485780" y="1346116"/>
                </a:lnTo>
                <a:lnTo>
                  <a:pt x="8497210" y="1346116"/>
                </a:lnTo>
                <a:lnTo>
                  <a:pt x="8508640" y="1346116"/>
                </a:lnTo>
                <a:lnTo>
                  <a:pt x="8520069" y="1346116"/>
                </a:lnTo>
                <a:lnTo>
                  <a:pt x="8531500" y="1346116"/>
                </a:lnTo>
                <a:lnTo>
                  <a:pt x="8542977" y="1346116"/>
                </a:lnTo>
                <a:lnTo>
                  <a:pt x="8554407" y="1346116"/>
                </a:lnTo>
                <a:lnTo>
                  <a:pt x="8565837" y="1346116"/>
                </a:lnTo>
                <a:lnTo>
                  <a:pt x="8577267" y="1346116"/>
                </a:lnTo>
                <a:lnTo>
                  <a:pt x="8588697" y="1346116"/>
                </a:lnTo>
                <a:lnTo>
                  <a:pt x="8600175" y="1346116"/>
                </a:lnTo>
                <a:lnTo>
                  <a:pt x="8611605" y="1346116"/>
                </a:lnTo>
                <a:lnTo>
                  <a:pt x="8623035" y="1346116"/>
                </a:lnTo>
                <a:lnTo>
                  <a:pt x="8634465" y="1346116"/>
                </a:lnTo>
                <a:lnTo>
                  <a:pt x="8645895" y="1346116"/>
                </a:lnTo>
                <a:lnTo>
                  <a:pt x="8657373" y="1346116"/>
                </a:lnTo>
                <a:lnTo>
                  <a:pt x="8668802" y="1346116"/>
                </a:lnTo>
                <a:lnTo>
                  <a:pt x="8680232" y="1346116"/>
                </a:lnTo>
                <a:lnTo>
                  <a:pt x="8691662" y="1346116"/>
                </a:lnTo>
                <a:lnTo>
                  <a:pt x="8703093" y="1346116"/>
                </a:lnTo>
                <a:lnTo>
                  <a:pt x="8714570" y="1346116"/>
                </a:lnTo>
                <a:lnTo>
                  <a:pt x="8726000" y="1346116"/>
                </a:lnTo>
                <a:lnTo>
                  <a:pt x="8737430" y="1346116"/>
                </a:lnTo>
                <a:lnTo>
                  <a:pt x="8748860" y="1346116"/>
                </a:lnTo>
                <a:lnTo>
                  <a:pt x="8760290" y="1346116"/>
                </a:lnTo>
                <a:lnTo>
                  <a:pt x="8771768" y="1346116"/>
                </a:lnTo>
                <a:lnTo>
                  <a:pt x="8783198" y="1346116"/>
                </a:lnTo>
                <a:lnTo>
                  <a:pt x="8794628" y="1346116"/>
                </a:lnTo>
                <a:lnTo>
                  <a:pt x="8806058" y="1346116"/>
                </a:lnTo>
                <a:lnTo>
                  <a:pt x="8817488" y="1346116"/>
                </a:lnTo>
                <a:lnTo>
                  <a:pt x="8828918" y="1346116"/>
                </a:lnTo>
                <a:lnTo>
                  <a:pt x="8840395" y="1346116"/>
                </a:lnTo>
                <a:lnTo>
                  <a:pt x="8851825" y="1346116"/>
                </a:lnTo>
                <a:lnTo>
                  <a:pt x="8863256" y="1346116"/>
                </a:lnTo>
                <a:lnTo>
                  <a:pt x="8874686" y="1346116"/>
                </a:lnTo>
                <a:lnTo>
                  <a:pt x="8886115" y="1346116"/>
                </a:lnTo>
                <a:lnTo>
                  <a:pt x="8897593" y="1346116"/>
                </a:lnTo>
                <a:lnTo>
                  <a:pt x="8909022" y="1346116"/>
                </a:lnTo>
                <a:lnTo>
                  <a:pt x="8920453" y="1346116"/>
                </a:lnTo>
                <a:lnTo>
                  <a:pt x="8931883" y="1346116"/>
                </a:lnTo>
                <a:lnTo>
                  <a:pt x="8943313" y="1346116"/>
                </a:lnTo>
                <a:lnTo>
                  <a:pt x="8954791" y="1346116"/>
                </a:lnTo>
                <a:lnTo>
                  <a:pt x="8966220" y="1346116"/>
                </a:lnTo>
                <a:lnTo>
                  <a:pt x="8977651" y="1346116"/>
                </a:lnTo>
                <a:lnTo>
                  <a:pt x="8989080" y="1346116"/>
                </a:lnTo>
                <a:lnTo>
                  <a:pt x="9000511" y="1346116"/>
                </a:lnTo>
                <a:lnTo>
                  <a:pt x="9011988" y="1346116"/>
                </a:lnTo>
                <a:lnTo>
                  <a:pt x="9023418" y="1346116"/>
                </a:lnTo>
                <a:lnTo>
                  <a:pt x="9034849" y="1346116"/>
                </a:lnTo>
                <a:lnTo>
                  <a:pt x="9046278" y="1346116"/>
                </a:lnTo>
                <a:lnTo>
                  <a:pt x="9057709" y="1346116"/>
                </a:lnTo>
                <a:lnTo>
                  <a:pt x="9069186" y="1346116"/>
                </a:lnTo>
                <a:lnTo>
                  <a:pt x="9080615" y="1346116"/>
                </a:lnTo>
                <a:lnTo>
                  <a:pt x="9092046" y="1346116"/>
                </a:lnTo>
                <a:lnTo>
                  <a:pt x="9103476" y="1346116"/>
                </a:lnTo>
                <a:lnTo>
                  <a:pt x="9114906" y="1346116"/>
                </a:lnTo>
                <a:lnTo>
                  <a:pt x="9126384" y="1346116"/>
                </a:lnTo>
                <a:lnTo>
                  <a:pt x="9137813" y="1346116"/>
                </a:lnTo>
                <a:lnTo>
                  <a:pt x="9149244" y="1346116"/>
                </a:lnTo>
                <a:lnTo>
                  <a:pt x="9160673" y="1346116"/>
                </a:lnTo>
                <a:lnTo>
                  <a:pt x="9172104" y="1346116"/>
                </a:lnTo>
                <a:lnTo>
                  <a:pt x="9183581" y="1346116"/>
                </a:lnTo>
                <a:lnTo>
                  <a:pt x="9195011" y="1346116"/>
                </a:lnTo>
                <a:lnTo>
                  <a:pt x="9206442" y="1346116"/>
                </a:lnTo>
                <a:lnTo>
                  <a:pt x="9217871" y="1346116"/>
                </a:lnTo>
                <a:lnTo>
                  <a:pt x="9229301" y="1346116"/>
                </a:lnTo>
                <a:lnTo>
                  <a:pt x="9240779" y="1346116"/>
                </a:lnTo>
                <a:lnTo>
                  <a:pt x="9252209" y="1346116"/>
                </a:lnTo>
                <a:lnTo>
                  <a:pt x="9263639" y="1346116"/>
                </a:lnTo>
                <a:lnTo>
                  <a:pt x="9275069" y="1346116"/>
                </a:lnTo>
                <a:lnTo>
                  <a:pt x="9286498" y="1346116"/>
                </a:lnTo>
                <a:lnTo>
                  <a:pt x="9297977" y="1346116"/>
                </a:lnTo>
                <a:lnTo>
                  <a:pt x="9309406" y="1346116"/>
                </a:lnTo>
                <a:lnTo>
                  <a:pt x="9320837" y="1346116"/>
                </a:lnTo>
                <a:lnTo>
                  <a:pt x="9332266" y="1346116"/>
                </a:lnTo>
                <a:lnTo>
                  <a:pt x="9343696" y="1346116"/>
                </a:lnTo>
                <a:lnTo>
                  <a:pt x="9355174" y="1346116"/>
                </a:lnTo>
                <a:lnTo>
                  <a:pt x="9366604" y="1346116"/>
                </a:lnTo>
                <a:lnTo>
                  <a:pt x="9378035" y="1346116"/>
                </a:lnTo>
                <a:lnTo>
                  <a:pt x="9389464" y="1346116"/>
                </a:lnTo>
                <a:lnTo>
                  <a:pt x="9400894" y="1346116"/>
                </a:lnTo>
                <a:lnTo>
                  <a:pt x="9412372" y="1346116"/>
                </a:lnTo>
                <a:lnTo>
                  <a:pt x="9423802" y="1346116"/>
                </a:lnTo>
                <a:lnTo>
                  <a:pt x="9435232" y="1346116"/>
                </a:lnTo>
                <a:lnTo>
                  <a:pt x="9446662" y="1346116"/>
                </a:lnTo>
                <a:lnTo>
                  <a:pt x="9458091" y="1346116"/>
                </a:lnTo>
                <a:lnTo>
                  <a:pt x="9469570" y="1346116"/>
                </a:lnTo>
                <a:lnTo>
                  <a:pt x="9480999" y="1346116"/>
                </a:lnTo>
                <a:lnTo>
                  <a:pt x="9492429" y="1346116"/>
                </a:lnTo>
                <a:lnTo>
                  <a:pt x="9503859" y="1346116"/>
                </a:lnTo>
                <a:lnTo>
                  <a:pt x="9515289" y="1346116"/>
                </a:lnTo>
                <a:lnTo>
                  <a:pt x="9526767" y="1346116"/>
                </a:lnTo>
                <a:lnTo>
                  <a:pt x="9538197" y="1346116"/>
                </a:lnTo>
                <a:lnTo>
                  <a:pt x="9549626" y="1346116"/>
                </a:lnTo>
                <a:lnTo>
                  <a:pt x="9561057" y="1346116"/>
                </a:lnTo>
                <a:lnTo>
                  <a:pt x="9572487" y="1346116"/>
                </a:lnTo>
                <a:lnTo>
                  <a:pt x="9583965" y="1346116"/>
                </a:lnTo>
                <a:lnTo>
                  <a:pt x="9595395" y="1346116"/>
                </a:lnTo>
                <a:lnTo>
                  <a:pt x="9606824" y="1346116"/>
                </a:lnTo>
                <a:lnTo>
                  <a:pt x="9618255" y="1346116"/>
                </a:lnTo>
                <a:lnTo>
                  <a:pt x="9629684" y="1346116"/>
                </a:lnTo>
                <a:lnTo>
                  <a:pt x="9641163" y="1346116"/>
                </a:lnTo>
                <a:lnTo>
                  <a:pt x="9652592" y="1346116"/>
                </a:lnTo>
                <a:lnTo>
                  <a:pt x="9664022" y="1346116"/>
                </a:lnTo>
                <a:lnTo>
                  <a:pt x="9675452" y="1346116"/>
                </a:lnTo>
                <a:lnTo>
                  <a:pt x="9686882" y="1346116"/>
                </a:lnTo>
                <a:lnTo>
                  <a:pt x="9698360" y="1346116"/>
                </a:lnTo>
                <a:lnTo>
                  <a:pt x="9709790" y="1346116"/>
                </a:lnTo>
                <a:lnTo>
                  <a:pt x="9721219" y="1346116"/>
                </a:lnTo>
                <a:lnTo>
                  <a:pt x="9732650" y="1346116"/>
                </a:lnTo>
                <a:lnTo>
                  <a:pt x="9744080" y="1346116"/>
                </a:lnTo>
                <a:lnTo>
                  <a:pt x="9755557" y="1346116"/>
                </a:lnTo>
                <a:lnTo>
                  <a:pt x="9766988" y="1346116"/>
                </a:lnTo>
                <a:lnTo>
                  <a:pt x="9778417" y="1346116"/>
                </a:lnTo>
                <a:lnTo>
                  <a:pt x="9789848" y="1346116"/>
                </a:lnTo>
                <a:lnTo>
                  <a:pt x="9801277" y="1346116"/>
                </a:lnTo>
                <a:lnTo>
                  <a:pt x="9812755" y="1346116"/>
                </a:lnTo>
                <a:lnTo>
                  <a:pt x="9824185" y="1346116"/>
                </a:lnTo>
                <a:lnTo>
                  <a:pt x="9835615" y="1346116"/>
                </a:lnTo>
                <a:lnTo>
                  <a:pt x="9847045" y="1346116"/>
                </a:lnTo>
                <a:lnTo>
                  <a:pt x="9858475" y="1346116"/>
                </a:lnTo>
                <a:lnTo>
                  <a:pt x="9869952" y="1346116"/>
                </a:lnTo>
                <a:lnTo>
                  <a:pt x="9881383" y="1346116"/>
                </a:lnTo>
                <a:lnTo>
                  <a:pt x="9892812" y="1346116"/>
                </a:lnTo>
                <a:lnTo>
                  <a:pt x="9904243" y="1346116"/>
                </a:lnTo>
                <a:lnTo>
                  <a:pt x="9915673" y="1346116"/>
                </a:lnTo>
                <a:lnTo>
                  <a:pt x="9927102" y="1346116"/>
                </a:lnTo>
                <a:lnTo>
                  <a:pt x="9938581" y="1346116"/>
                </a:lnTo>
                <a:lnTo>
                  <a:pt x="9950010" y="1346116"/>
                </a:lnTo>
                <a:lnTo>
                  <a:pt x="9961441" y="1346116"/>
                </a:lnTo>
                <a:lnTo>
                  <a:pt x="9972870" y="1346116"/>
                </a:lnTo>
                <a:lnTo>
                  <a:pt x="9984300" y="1346116"/>
                </a:lnTo>
                <a:lnTo>
                  <a:pt x="9995778" y="1346116"/>
                </a:lnTo>
                <a:lnTo>
                  <a:pt x="10007208" y="1346116"/>
                </a:lnTo>
                <a:lnTo>
                  <a:pt x="10018638" y="1346116"/>
                </a:lnTo>
                <a:lnTo>
                  <a:pt x="10030068" y="1346116"/>
                </a:lnTo>
                <a:lnTo>
                  <a:pt x="10041498" y="1346116"/>
                </a:lnTo>
                <a:lnTo>
                  <a:pt x="10052976" y="1346116"/>
                </a:lnTo>
                <a:lnTo>
                  <a:pt x="10064405" y="1346116"/>
                </a:lnTo>
                <a:lnTo>
                  <a:pt x="10075835" y="1346116"/>
                </a:lnTo>
                <a:lnTo>
                  <a:pt x="10087266" y="1346116"/>
                </a:lnTo>
                <a:lnTo>
                  <a:pt x="10098695" y="1346116"/>
                </a:lnTo>
                <a:lnTo>
                  <a:pt x="10110174" y="1346116"/>
                </a:lnTo>
                <a:lnTo>
                  <a:pt x="10121603" y="1346116"/>
                </a:lnTo>
                <a:lnTo>
                  <a:pt x="10133033" y="1346116"/>
                </a:lnTo>
                <a:lnTo>
                  <a:pt x="10144463" y="1346116"/>
                </a:lnTo>
                <a:lnTo>
                  <a:pt x="10155893" y="1346116"/>
                </a:lnTo>
                <a:lnTo>
                  <a:pt x="10167371" y="1346116"/>
                </a:lnTo>
                <a:lnTo>
                  <a:pt x="10178801" y="1346116"/>
                </a:lnTo>
                <a:lnTo>
                  <a:pt x="10190230" y="1346116"/>
                </a:lnTo>
                <a:lnTo>
                  <a:pt x="10201661" y="1346116"/>
                </a:lnTo>
                <a:lnTo>
                  <a:pt x="10213091" y="1346116"/>
                </a:lnTo>
                <a:lnTo>
                  <a:pt x="10224569" y="1346116"/>
                </a:lnTo>
                <a:lnTo>
                  <a:pt x="10235998" y="1346116"/>
                </a:lnTo>
                <a:lnTo>
                  <a:pt x="10247428" y="1346116"/>
                </a:lnTo>
                <a:lnTo>
                  <a:pt x="10258859" y="1346116"/>
                </a:lnTo>
                <a:lnTo>
                  <a:pt x="10270288" y="1346116"/>
                </a:lnTo>
                <a:lnTo>
                  <a:pt x="10281767" y="1346116"/>
                </a:lnTo>
                <a:lnTo>
                  <a:pt x="10293196" y="1346116"/>
                </a:lnTo>
                <a:lnTo>
                  <a:pt x="10304626" y="1346116"/>
                </a:lnTo>
                <a:lnTo>
                  <a:pt x="10316056" y="1346116"/>
                </a:lnTo>
                <a:lnTo>
                  <a:pt x="10327486" y="1346116"/>
                </a:lnTo>
                <a:lnTo>
                  <a:pt x="10338963" y="1346116"/>
                </a:lnTo>
                <a:lnTo>
                  <a:pt x="10350394" y="1346116"/>
                </a:lnTo>
                <a:lnTo>
                  <a:pt x="10361823" y="1346116"/>
                </a:lnTo>
                <a:lnTo>
                  <a:pt x="10373254" y="1346116"/>
                </a:lnTo>
                <a:lnTo>
                  <a:pt x="10384684" y="1346116"/>
                </a:lnTo>
                <a:lnTo>
                  <a:pt x="10396161" y="1346116"/>
                </a:lnTo>
                <a:lnTo>
                  <a:pt x="10407591" y="1346116"/>
                </a:lnTo>
                <a:lnTo>
                  <a:pt x="10419021" y="1346116"/>
                </a:lnTo>
                <a:lnTo>
                  <a:pt x="10430452" y="1346116"/>
                </a:lnTo>
                <a:lnTo>
                  <a:pt x="10441881" y="1346116"/>
                </a:lnTo>
                <a:lnTo>
                  <a:pt x="10453358" y="1346116"/>
                </a:lnTo>
                <a:lnTo>
                  <a:pt x="10464789" y="1346116"/>
                </a:lnTo>
                <a:lnTo>
                  <a:pt x="10476219" y="1346116"/>
                </a:lnTo>
                <a:lnTo>
                  <a:pt x="10487649" y="1346116"/>
                </a:lnTo>
                <a:lnTo>
                  <a:pt x="10499079" y="1346116"/>
                </a:lnTo>
                <a:lnTo>
                  <a:pt x="10510556" y="1346116"/>
                </a:lnTo>
                <a:lnTo>
                  <a:pt x="10521987" y="1346116"/>
                </a:lnTo>
                <a:lnTo>
                  <a:pt x="10533416" y="1346116"/>
                </a:lnTo>
                <a:lnTo>
                  <a:pt x="10544847" y="1346116"/>
                </a:lnTo>
                <a:lnTo>
                  <a:pt x="10556277" y="1346116"/>
                </a:lnTo>
                <a:lnTo>
                  <a:pt x="10567754" y="1346116"/>
                </a:lnTo>
                <a:lnTo>
                  <a:pt x="10579184" y="1346116"/>
                </a:lnTo>
                <a:lnTo>
                  <a:pt x="10590614" y="1346116"/>
                </a:lnTo>
                <a:lnTo>
                  <a:pt x="10602045" y="1346116"/>
                </a:lnTo>
                <a:lnTo>
                  <a:pt x="10613474" y="1346116"/>
                </a:lnTo>
                <a:lnTo>
                  <a:pt x="10624951" y="1346116"/>
                </a:lnTo>
                <a:lnTo>
                  <a:pt x="10636382" y="1346116"/>
                </a:lnTo>
                <a:lnTo>
                  <a:pt x="10647812" y="1346116"/>
                </a:lnTo>
                <a:lnTo>
                  <a:pt x="10659241" y="1346116"/>
                </a:lnTo>
                <a:lnTo>
                  <a:pt x="10670672" y="1346116"/>
                </a:lnTo>
                <a:lnTo>
                  <a:pt x="10682149" y="1346116"/>
                </a:lnTo>
                <a:lnTo>
                  <a:pt x="10693580" y="1346116"/>
                </a:lnTo>
                <a:lnTo>
                  <a:pt x="10705009" y="1346116"/>
                </a:lnTo>
                <a:lnTo>
                  <a:pt x="10716439" y="1346116"/>
                </a:lnTo>
                <a:lnTo>
                  <a:pt x="10727870" y="1346116"/>
                </a:lnTo>
                <a:lnTo>
                  <a:pt x="10739347" y="1346116"/>
                </a:lnTo>
                <a:lnTo>
                  <a:pt x="10750778" y="1346116"/>
                </a:lnTo>
                <a:lnTo>
                  <a:pt x="10762207" y="1346116"/>
                </a:lnTo>
                <a:lnTo>
                  <a:pt x="10773637" y="1346116"/>
                </a:lnTo>
                <a:lnTo>
                  <a:pt x="10785067" y="1346116"/>
                </a:lnTo>
                <a:lnTo>
                  <a:pt x="10796544" y="1346116"/>
                </a:lnTo>
                <a:lnTo>
                  <a:pt x="10807975" y="1346116"/>
                </a:lnTo>
                <a:lnTo>
                  <a:pt x="10819405" y="1346116"/>
                </a:lnTo>
                <a:lnTo>
                  <a:pt x="10830834" y="1346116"/>
                </a:lnTo>
                <a:lnTo>
                  <a:pt x="10842265" y="1346116"/>
                </a:lnTo>
                <a:lnTo>
                  <a:pt x="10853742" y="1346116"/>
                </a:lnTo>
                <a:lnTo>
                  <a:pt x="10865173" y="1346116"/>
                </a:lnTo>
                <a:lnTo>
                  <a:pt x="10876602" y="1346116"/>
                </a:lnTo>
                <a:lnTo>
                  <a:pt x="10888032" y="1346116"/>
                </a:lnTo>
                <a:lnTo>
                  <a:pt x="10899463" y="1346116"/>
                </a:lnTo>
                <a:lnTo>
                  <a:pt x="10910892" y="1346116"/>
                </a:lnTo>
                <a:lnTo>
                  <a:pt x="10922369" y="1346116"/>
                </a:lnTo>
                <a:lnTo>
                  <a:pt x="10933800" y="1346116"/>
                </a:lnTo>
                <a:lnTo>
                  <a:pt x="10945230" y="1346116"/>
                </a:lnTo>
                <a:lnTo>
                  <a:pt x="10956660" y="1346116"/>
                </a:lnTo>
                <a:lnTo>
                  <a:pt x="10968090" y="1346116"/>
                </a:lnTo>
                <a:lnTo>
                  <a:pt x="10979567" y="1346116"/>
                </a:lnTo>
                <a:lnTo>
                  <a:pt x="10990998" y="1346116"/>
                </a:lnTo>
                <a:lnTo>
                  <a:pt x="11002427" y="1346116"/>
                </a:lnTo>
                <a:lnTo>
                  <a:pt x="11013858" y="1346116"/>
                </a:lnTo>
                <a:lnTo>
                  <a:pt x="11025287" y="1346116"/>
                </a:lnTo>
                <a:lnTo>
                  <a:pt x="11036765" y="1346116"/>
                </a:lnTo>
                <a:lnTo>
                  <a:pt x="11048195" y="1346116"/>
                </a:lnTo>
                <a:lnTo>
                  <a:pt x="11059625" y="1346116"/>
                </a:lnTo>
                <a:lnTo>
                  <a:pt x="11071056" y="1346116"/>
                </a:lnTo>
                <a:lnTo>
                  <a:pt x="11082485" y="1346116"/>
                </a:lnTo>
                <a:lnTo>
                  <a:pt x="11093962" y="1346116"/>
                </a:lnTo>
                <a:lnTo>
                  <a:pt x="11105393" y="1346116"/>
                </a:lnTo>
                <a:lnTo>
                  <a:pt x="11116823" y="1346116"/>
                </a:lnTo>
                <a:lnTo>
                  <a:pt x="11128253" y="1346116"/>
                </a:lnTo>
                <a:lnTo>
                  <a:pt x="11139683" y="1346116"/>
                </a:lnTo>
                <a:lnTo>
                  <a:pt x="11151160" y="1346116"/>
                </a:lnTo>
                <a:lnTo>
                  <a:pt x="11162591" y="1346116"/>
                </a:lnTo>
                <a:lnTo>
                  <a:pt x="11174020" y="1346116"/>
                </a:lnTo>
                <a:lnTo>
                  <a:pt x="11185451" y="1346116"/>
                </a:lnTo>
                <a:lnTo>
                  <a:pt x="11196881" y="1346116"/>
                </a:lnTo>
                <a:lnTo>
                  <a:pt x="11208358" y="1346116"/>
                </a:lnTo>
                <a:lnTo>
                  <a:pt x="11218359" y="1346116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ACCFD904-29AC-5D41-AD74-3C597BB1BB09}"/>
              </a:ext>
            </a:extLst>
          </p:cNvPr>
          <p:cNvSpPr/>
          <p:nvPr/>
        </p:nvSpPr>
        <p:spPr>
          <a:xfrm>
            <a:off x="638362" y="4022103"/>
            <a:ext cx="8413769" cy="1410719"/>
          </a:xfrm>
          <a:custGeom>
            <a:avLst/>
            <a:gdLst>
              <a:gd name="connsiteX0" fmla="*/ 0 w 11218359"/>
              <a:gd name="connsiteY0" fmla="*/ 1880959 h 1880959"/>
              <a:gd name="connsiteX1" fmla="*/ 9149 w 11218359"/>
              <a:gd name="connsiteY1" fmla="*/ 1880959 h 1880959"/>
              <a:gd name="connsiteX2" fmla="*/ 20588 w 11218359"/>
              <a:gd name="connsiteY2" fmla="*/ 1880959 h 1880959"/>
              <a:gd name="connsiteX3" fmla="*/ 32028 w 11218359"/>
              <a:gd name="connsiteY3" fmla="*/ 1880959 h 1880959"/>
              <a:gd name="connsiteX4" fmla="*/ 43467 w 11218359"/>
              <a:gd name="connsiteY4" fmla="*/ 1880959 h 1880959"/>
              <a:gd name="connsiteX5" fmla="*/ 54907 w 11218359"/>
              <a:gd name="connsiteY5" fmla="*/ 1880959 h 1880959"/>
              <a:gd name="connsiteX6" fmla="*/ 66346 w 11218359"/>
              <a:gd name="connsiteY6" fmla="*/ 1880959 h 1880959"/>
              <a:gd name="connsiteX7" fmla="*/ 77786 w 11218359"/>
              <a:gd name="connsiteY7" fmla="*/ 1880959 h 1880959"/>
              <a:gd name="connsiteX8" fmla="*/ 89225 w 11218359"/>
              <a:gd name="connsiteY8" fmla="*/ 1880959 h 1880959"/>
              <a:gd name="connsiteX9" fmla="*/ 100665 w 11218359"/>
              <a:gd name="connsiteY9" fmla="*/ 1880959 h 1880959"/>
              <a:gd name="connsiteX10" fmla="*/ 112104 w 11218359"/>
              <a:gd name="connsiteY10" fmla="*/ 1880959 h 1880959"/>
              <a:gd name="connsiteX11" fmla="*/ 123544 w 11218359"/>
              <a:gd name="connsiteY11" fmla="*/ 1880959 h 1880959"/>
              <a:gd name="connsiteX12" fmla="*/ 134979 w 11218359"/>
              <a:gd name="connsiteY12" fmla="*/ 1880959 h 1880959"/>
              <a:gd name="connsiteX13" fmla="*/ 146423 w 11218359"/>
              <a:gd name="connsiteY13" fmla="*/ 1880959 h 1880959"/>
              <a:gd name="connsiteX14" fmla="*/ 157858 w 11218359"/>
              <a:gd name="connsiteY14" fmla="*/ 1880959 h 1880959"/>
              <a:gd name="connsiteX15" fmla="*/ 169297 w 11218359"/>
              <a:gd name="connsiteY15" fmla="*/ 1880959 h 1880959"/>
              <a:gd name="connsiteX16" fmla="*/ 180737 w 11218359"/>
              <a:gd name="connsiteY16" fmla="*/ 1880959 h 1880959"/>
              <a:gd name="connsiteX17" fmla="*/ 192176 w 11218359"/>
              <a:gd name="connsiteY17" fmla="*/ 1880959 h 1880959"/>
              <a:gd name="connsiteX18" fmla="*/ 203616 w 11218359"/>
              <a:gd name="connsiteY18" fmla="*/ 1880959 h 1880959"/>
              <a:gd name="connsiteX19" fmla="*/ 215055 w 11218359"/>
              <a:gd name="connsiteY19" fmla="*/ 1880959 h 1880959"/>
              <a:gd name="connsiteX20" fmla="*/ 226495 w 11218359"/>
              <a:gd name="connsiteY20" fmla="*/ 1880959 h 1880959"/>
              <a:gd name="connsiteX21" fmla="*/ 237935 w 11218359"/>
              <a:gd name="connsiteY21" fmla="*/ 1880959 h 1880959"/>
              <a:gd name="connsiteX22" fmla="*/ 249374 w 11218359"/>
              <a:gd name="connsiteY22" fmla="*/ 1880959 h 1880959"/>
              <a:gd name="connsiteX23" fmla="*/ 260814 w 11218359"/>
              <a:gd name="connsiteY23" fmla="*/ 1880959 h 1880959"/>
              <a:gd name="connsiteX24" fmla="*/ 272253 w 11218359"/>
              <a:gd name="connsiteY24" fmla="*/ 1880959 h 1880959"/>
              <a:gd name="connsiteX25" fmla="*/ 283693 w 11218359"/>
              <a:gd name="connsiteY25" fmla="*/ 1880959 h 1880959"/>
              <a:gd name="connsiteX26" fmla="*/ 295132 w 11218359"/>
              <a:gd name="connsiteY26" fmla="*/ 1880959 h 1880959"/>
              <a:gd name="connsiteX27" fmla="*/ 306572 w 11218359"/>
              <a:gd name="connsiteY27" fmla="*/ 1880959 h 1880959"/>
              <a:gd name="connsiteX28" fmla="*/ 318011 w 11218359"/>
              <a:gd name="connsiteY28" fmla="*/ 1880959 h 1880959"/>
              <a:gd name="connsiteX29" fmla="*/ 329451 w 11218359"/>
              <a:gd name="connsiteY29" fmla="*/ 1880959 h 1880959"/>
              <a:gd name="connsiteX30" fmla="*/ 340890 w 11218359"/>
              <a:gd name="connsiteY30" fmla="*/ 1880959 h 1880959"/>
              <a:gd name="connsiteX31" fmla="*/ 352330 w 11218359"/>
              <a:gd name="connsiteY31" fmla="*/ 1880959 h 1880959"/>
              <a:gd name="connsiteX32" fmla="*/ 363769 w 11218359"/>
              <a:gd name="connsiteY32" fmla="*/ 1880959 h 1880959"/>
              <a:gd name="connsiteX33" fmla="*/ 375209 w 11218359"/>
              <a:gd name="connsiteY33" fmla="*/ 1880959 h 1880959"/>
              <a:gd name="connsiteX34" fmla="*/ 386648 w 11218359"/>
              <a:gd name="connsiteY34" fmla="*/ 1880959 h 1880959"/>
              <a:gd name="connsiteX35" fmla="*/ 398088 w 11218359"/>
              <a:gd name="connsiteY35" fmla="*/ 1880959 h 1880959"/>
              <a:gd name="connsiteX36" fmla="*/ 409527 w 11218359"/>
              <a:gd name="connsiteY36" fmla="*/ 1880959 h 1880959"/>
              <a:gd name="connsiteX37" fmla="*/ 420967 w 11218359"/>
              <a:gd name="connsiteY37" fmla="*/ 1880959 h 1880959"/>
              <a:gd name="connsiteX38" fmla="*/ 432406 w 11218359"/>
              <a:gd name="connsiteY38" fmla="*/ 1880959 h 1880959"/>
              <a:gd name="connsiteX39" fmla="*/ 443846 w 11218359"/>
              <a:gd name="connsiteY39" fmla="*/ 1880959 h 1880959"/>
              <a:gd name="connsiteX40" fmla="*/ 455285 w 11218359"/>
              <a:gd name="connsiteY40" fmla="*/ 1880959 h 1880959"/>
              <a:gd name="connsiteX41" fmla="*/ 466725 w 11218359"/>
              <a:gd name="connsiteY41" fmla="*/ 1880959 h 1880959"/>
              <a:gd name="connsiteX42" fmla="*/ 478165 w 11218359"/>
              <a:gd name="connsiteY42" fmla="*/ 1880959 h 1880959"/>
              <a:gd name="connsiteX43" fmla="*/ 489604 w 11218359"/>
              <a:gd name="connsiteY43" fmla="*/ 1880959 h 1880959"/>
              <a:gd name="connsiteX44" fmla="*/ 501044 w 11218359"/>
              <a:gd name="connsiteY44" fmla="*/ 1880959 h 1880959"/>
              <a:gd name="connsiteX45" fmla="*/ 512483 w 11218359"/>
              <a:gd name="connsiteY45" fmla="*/ 1880959 h 1880959"/>
              <a:gd name="connsiteX46" fmla="*/ 523923 w 11218359"/>
              <a:gd name="connsiteY46" fmla="*/ 1880959 h 1880959"/>
              <a:gd name="connsiteX47" fmla="*/ 535362 w 11218359"/>
              <a:gd name="connsiteY47" fmla="*/ 1880959 h 1880959"/>
              <a:gd name="connsiteX48" fmla="*/ 546802 w 11218359"/>
              <a:gd name="connsiteY48" fmla="*/ 1880959 h 1880959"/>
              <a:gd name="connsiteX49" fmla="*/ 558241 w 11218359"/>
              <a:gd name="connsiteY49" fmla="*/ 1880959 h 1880959"/>
              <a:gd name="connsiteX50" fmla="*/ 569681 w 11218359"/>
              <a:gd name="connsiteY50" fmla="*/ 1880959 h 1880959"/>
              <a:gd name="connsiteX51" fmla="*/ 581120 w 11218359"/>
              <a:gd name="connsiteY51" fmla="*/ 1880959 h 1880959"/>
              <a:gd name="connsiteX52" fmla="*/ 592560 w 11218359"/>
              <a:gd name="connsiteY52" fmla="*/ 1880959 h 1880959"/>
              <a:gd name="connsiteX53" fmla="*/ 603999 w 11218359"/>
              <a:gd name="connsiteY53" fmla="*/ 1880959 h 1880959"/>
              <a:gd name="connsiteX54" fmla="*/ 615439 w 11218359"/>
              <a:gd name="connsiteY54" fmla="*/ 1880959 h 1880959"/>
              <a:gd name="connsiteX55" fmla="*/ 626878 w 11218359"/>
              <a:gd name="connsiteY55" fmla="*/ 1880959 h 1880959"/>
              <a:gd name="connsiteX56" fmla="*/ 638318 w 11218359"/>
              <a:gd name="connsiteY56" fmla="*/ 1880959 h 1880959"/>
              <a:gd name="connsiteX57" fmla="*/ 649757 w 11218359"/>
              <a:gd name="connsiteY57" fmla="*/ 1880959 h 1880959"/>
              <a:gd name="connsiteX58" fmla="*/ 661192 w 11218359"/>
              <a:gd name="connsiteY58" fmla="*/ 1880959 h 1880959"/>
              <a:gd name="connsiteX59" fmla="*/ 672632 w 11218359"/>
              <a:gd name="connsiteY59" fmla="*/ 1880959 h 1880959"/>
              <a:gd name="connsiteX60" fmla="*/ 684071 w 11218359"/>
              <a:gd name="connsiteY60" fmla="*/ 1880959 h 1880959"/>
              <a:gd name="connsiteX61" fmla="*/ 695511 w 11218359"/>
              <a:gd name="connsiteY61" fmla="*/ 1880959 h 1880959"/>
              <a:gd name="connsiteX62" fmla="*/ 706950 w 11218359"/>
              <a:gd name="connsiteY62" fmla="*/ 1880959 h 1880959"/>
              <a:gd name="connsiteX63" fmla="*/ 718390 w 11218359"/>
              <a:gd name="connsiteY63" fmla="*/ 1880959 h 1880959"/>
              <a:gd name="connsiteX64" fmla="*/ 729829 w 11218359"/>
              <a:gd name="connsiteY64" fmla="*/ 1880959 h 1880959"/>
              <a:gd name="connsiteX65" fmla="*/ 741269 w 11218359"/>
              <a:gd name="connsiteY65" fmla="*/ 1880959 h 1880959"/>
              <a:gd name="connsiteX66" fmla="*/ 752708 w 11218359"/>
              <a:gd name="connsiteY66" fmla="*/ 1880959 h 1880959"/>
              <a:gd name="connsiteX67" fmla="*/ 764148 w 11218359"/>
              <a:gd name="connsiteY67" fmla="*/ 1880959 h 1880959"/>
              <a:gd name="connsiteX68" fmla="*/ 775587 w 11218359"/>
              <a:gd name="connsiteY68" fmla="*/ 1880959 h 1880959"/>
              <a:gd name="connsiteX69" fmla="*/ 787027 w 11218359"/>
              <a:gd name="connsiteY69" fmla="*/ 1880959 h 1880959"/>
              <a:gd name="connsiteX70" fmla="*/ 798467 w 11218359"/>
              <a:gd name="connsiteY70" fmla="*/ 1880959 h 1880959"/>
              <a:gd name="connsiteX71" fmla="*/ 809906 w 11218359"/>
              <a:gd name="connsiteY71" fmla="*/ 1880959 h 1880959"/>
              <a:gd name="connsiteX72" fmla="*/ 821346 w 11218359"/>
              <a:gd name="connsiteY72" fmla="*/ 1880959 h 1880959"/>
              <a:gd name="connsiteX73" fmla="*/ 832785 w 11218359"/>
              <a:gd name="connsiteY73" fmla="*/ 1880959 h 1880959"/>
              <a:gd name="connsiteX74" fmla="*/ 844225 w 11218359"/>
              <a:gd name="connsiteY74" fmla="*/ 1880959 h 1880959"/>
              <a:gd name="connsiteX75" fmla="*/ 855664 w 11218359"/>
              <a:gd name="connsiteY75" fmla="*/ 1880959 h 1880959"/>
              <a:gd name="connsiteX76" fmla="*/ 867104 w 11218359"/>
              <a:gd name="connsiteY76" fmla="*/ 1880959 h 1880959"/>
              <a:gd name="connsiteX77" fmla="*/ 878543 w 11218359"/>
              <a:gd name="connsiteY77" fmla="*/ 1880959 h 1880959"/>
              <a:gd name="connsiteX78" fmla="*/ 889983 w 11218359"/>
              <a:gd name="connsiteY78" fmla="*/ 1880959 h 1880959"/>
              <a:gd name="connsiteX79" fmla="*/ 901422 w 11218359"/>
              <a:gd name="connsiteY79" fmla="*/ 1880959 h 1880959"/>
              <a:gd name="connsiteX80" fmla="*/ 912862 w 11218359"/>
              <a:gd name="connsiteY80" fmla="*/ 1880959 h 1880959"/>
              <a:gd name="connsiteX81" fmla="*/ 924301 w 11218359"/>
              <a:gd name="connsiteY81" fmla="*/ 1880959 h 1880959"/>
              <a:gd name="connsiteX82" fmla="*/ 935741 w 11218359"/>
              <a:gd name="connsiteY82" fmla="*/ 1880959 h 1880959"/>
              <a:gd name="connsiteX83" fmla="*/ 947180 w 11218359"/>
              <a:gd name="connsiteY83" fmla="*/ 1880959 h 1880959"/>
              <a:gd name="connsiteX84" fmla="*/ 958620 w 11218359"/>
              <a:gd name="connsiteY84" fmla="*/ 1880959 h 1880959"/>
              <a:gd name="connsiteX85" fmla="*/ 970059 w 11218359"/>
              <a:gd name="connsiteY85" fmla="*/ 1880959 h 1880959"/>
              <a:gd name="connsiteX86" fmla="*/ 981499 w 11218359"/>
              <a:gd name="connsiteY86" fmla="*/ 1880959 h 1880959"/>
              <a:gd name="connsiteX87" fmla="*/ 992938 w 11218359"/>
              <a:gd name="connsiteY87" fmla="*/ 1880959 h 1880959"/>
              <a:gd name="connsiteX88" fmla="*/ 1004378 w 11218359"/>
              <a:gd name="connsiteY88" fmla="*/ 1880959 h 1880959"/>
              <a:gd name="connsiteX89" fmla="*/ 1015818 w 11218359"/>
              <a:gd name="connsiteY89" fmla="*/ 1880959 h 1880959"/>
              <a:gd name="connsiteX90" fmla="*/ 1027257 w 11218359"/>
              <a:gd name="connsiteY90" fmla="*/ 1880959 h 1880959"/>
              <a:gd name="connsiteX91" fmla="*/ 1038697 w 11218359"/>
              <a:gd name="connsiteY91" fmla="*/ 1880959 h 1880959"/>
              <a:gd name="connsiteX92" fmla="*/ 1050136 w 11218359"/>
              <a:gd name="connsiteY92" fmla="*/ 1880959 h 1880959"/>
              <a:gd name="connsiteX93" fmla="*/ 1061576 w 11218359"/>
              <a:gd name="connsiteY93" fmla="*/ 1880959 h 1880959"/>
              <a:gd name="connsiteX94" fmla="*/ 1073015 w 11218359"/>
              <a:gd name="connsiteY94" fmla="*/ 1880959 h 1880959"/>
              <a:gd name="connsiteX95" fmla="*/ 1084455 w 11218359"/>
              <a:gd name="connsiteY95" fmla="*/ 1880959 h 1880959"/>
              <a:gd name="connsiteX96" fmla="*/ 1095894 w 11218359"/>
              <a:gd name="connsiteY96" fmla="*/ 1880959 h 1880959"/>
              <a:gd name="connsiteX97" fmla="*/ 1107334 w 11218359"/>
              <a:gd name="connsiteY97" fmla="*/ 1880959 h 1880959"/>
              <a:gd name="connsiteX98" fmla="*/ 1118773 w 11218359"/>
              <a:gd name="connsiteY98" fmla="*/ 1880959 h 1880959"/>
              <a:gd name="connsiteX99" fmla="*/ 1130213 w 11218359"/>
              <a:gd name="connsiteY99" fmla="*/ 1880959 h 1880959"/>
              <a:gd name="connsiteX100" fmla="*/ 1141652 w 11218359"/>
              <a:gd name="connsiteY100" fmla="*/ 1880959 h 1880959"/>
              <a:gd name="connsiteX101" fmla="*/ 1153092 w 11218359"/>
              <a:gd name="connsiteY101" fmla="*/ 1880959 h 1880959"/>
              <a:gd name="connsiteX102" fmla="*/ 1164531 w 11218359"/>
              <a:gd name="connsiteY102" fmla="*/ 1880959 h 1880959"/>
              <a:gd name="connsiteX103" fmla="*/ 1175971 w 11218359"/>
              <a:gd name="connsiteY103" fmla="*/ 1880959 h 1880959"/>
              <a:gd name="connsiteX104" fmla="*/ 1187406 w 11218359"/>
              <a:gd name="connsiteY104" fmla="*/ 1880959 h 1880959"/>
              <a:gd name="connsiteX105" fmla="*/ 1198845 w 11218359"/>
              <a:gd name="connsiteY105" fmla="*/ 1880959 h 1880959"/>
              <a:gd name="connsiteX106" fmla="*/ 1210285 w 11218359"/>
              <a:gd name="connsiteY106" fmla="*/ 1880959 h 1880959"/>
              <a:gd name="connsiteX107" fmla="*/ 1221724 w 11218359"/>
              <a:gd name="connsiteY107" fmla="*/ 1880959 h 1880959"/>
              <a:gd name="connsiteX108" fmla="*/ 1233164 w 11218359"/>
              <a:gd name="connsiteY108" fmla="*/ 1880959 h 1880959"/>
              <a:gd name="connsiteX109" fmla="*/ 1244603 w 11218359"/>
              <a:gd name="connsiteY109" fmla="*/ 1880959 h 1880959"/>
              <a:gd name="connsiteX110" fmla="*/ 1256043 w 11218359"/>
              <a:gd name="connsiteY110" fmla="*/ 1880959 h 1880959"/>
              <a:gd name="connsiteX111" fmla="*/ 1267482 w 11218359"/>
              <a:gd name="connsiteY111" fmla="*/ 1880959 h 1880959"/>
              <a:gd name="connsiteX112" fmla="*/ 1278922 w 11218359"/>
              <a:gd name="connsiteY112" fmla="*/ 1880959 h 1880959"/>
              <a:gd name="connsiteX113" fmla="*/ 1290361 w 11218359"/>
              <a:gd name="connsiteY113" fmla="*/ 1880959 h 1880959"/>
              <a:gd name="connsiteX114" fmla="*/ 1301801 w 11218359"/>
              <a:gd name="connsiteY114" fmla="*/ 1880959 h 1880959"/>
              <a:gd name="connsiteX115" fmla="*/ 1313240 w 11218359"/>
              <a:gd name="connsiteY115" fmla="*/ 1880959 h 1880959"/>
              <a:gd name="connsiteX116" fmla="*/ 1324680 w 11218359"/>
              <a:gd name="connsiteY116" fmla="*/ 1880959 h 1880959"/>
              <a:gd name="connsiteX117" fmla="*/ 1336120 w 11218359"/>
              <a:gd name="connsiteY117" fmla="*/ 1880959 h 1880959"/>
              <a:gd name="connsiteX118" fmla="*/ 1347559 w 11218359"/>
              <a:gd name="connsiteY118" fmla="*/ 1880959 h 1880959"/>
              <a:gd name="connsiteX119" fmla="*/ 1358999 w 11218359"/>
              <a:gd name="connsiteY119" fmla="*/ 1880959 h 1880959"/>
              <a:gd name="connsiteX120" fmla="*/ 1370438 w 11218359"/>
              <a:gd name="connsiteY120" fmla="*/ 1880959 h 1880959"/>
              <a:gd name="connsiteX121" fmla="*/ 1381878 w 11218359"/>
              <a:gd name="connsiteY121" fmla="*/ 1880959 h 1880959"/>
              <a:gd name="connsiteX122" fmla="*/ 1393317 w 11218359"/>
              <a:gd name="connsiteY122" fmla="*/ 1880959 h 1880959"/>
              <a:gd name="connsiteX123" fmla="*/ 1404757 w 11218359"/>
              <a:gd name="connsiteY123" fmla="*/ 1880959 h 1880959"/>
              <a:gd name="connsiteX124" fmla="*/ 1416196 w 11218359"/>
              <a:gd name="connsiteY124" fmla="*/ 1880959 h 1880959"/>
              <a:gd name="connsiteX125" fmla="*/ 1427636 w 11218359"/>
              <a:gd name="connsiteY125" fmla="*/ 1880959 h 1880959"/>
              <a:gd name="connsiteX126" fmla="*/ 1439075 w 11218359"/>
              <a:gd name="connsiteY126" fmla="*/ 1880959 h 1880959"/>
              <a:gd name="connsiteX127" fmla="*/ 1450515 w 11218359"/>
              <a:gd name="connsiteY127" fmla="*/ 1880959 h 1880959"/>
              <a:gd name="connsiteX128" fmla="*/ 1461954 w 11218359"/>
              <a:gd name="connsiteY128" fmla="*/ 1880959 h 1880959"/>
              <a:gd name="connsiteX129" fmla="*/ 1473394 w 11218359"/>
              <a:gd name="connsiteY129" fmla="*/ 1880959 h 1880959"/>
              <a:gd name="connsiteX130" fmla="*/ 1484833 w 11218359"/>
              <a:gd name="connsiteY130" fmla="*/ 1880959 h 1880959"/>
              <a:gd name="connsiteX131" fmla="*/ 1496273 w 11218359"/>
              <a:gd name="connsiteY131" fmla="*/ 1880959 h 1880959"/>
              <a:gd name="connsiteX132" fmla="*/ 1507712 w 11218359"/>
              <a:gd name="connsiteY132" fmla="*/ 1880959 h 1880959"/>
              <a:gd name="connsiteX133" fmla="*/ 1519152 w 11218359"/>
              <a:gd name="connsiteY133" fmla="*/ 1880959 h 1880959"/>
              <a:gd name="connsiteX134" fmla="*/ 1530591 w 11218359"/>
              <a:gd name="connsiteY134" fmla="*/ 1880959 h 1880959"/>
              <a:gd name="connsiteX135" fmla="*/ 1542031 w 11218359"/>
              <a:gd name="connsiteY135" fmla="*/ 1880959 h 1880959"/>
              <a:gd name="connsiteX136" fmla="*/ 1553471 w 11218359"/>
              <a:gd name="connsiteY136" fmla="*/ 1880959 h 1880959"/>
              <a:gd name="connsiteX137" fmla="*/ 1564910 w 11218359"/>
              <a:gd name="connsiteY137" fmla="*/ 1880959 h 1880959"/>
              <a:gd name="connsiteX138" fmla="*/ 1576349 w 11218359"/>
              <a:gd name="connsiteY138" fmla="*/ 1880959 h 1880959"/>
              <a:gd name="connsiteX139" fmla="*/ 1587789 w 11218359"/>
              <a:gd name="connsiteY139" fmla="*/ 1880959 h 1880959"/>
              <a:gd name="connsiteX140" fmla="*/ 1599229 w 11218359"/>
              <a:gd name="connsiteY140" fmla="*/ 1880959 h 1880959"/>
              <a:gd name="connsiteX141" fmla="*/ 1610668 w 11218359"/>
              <a:gd name="connsiteY141" fmla="*/ 1880959 h 1880959"/>
              <a:gd name="connsiteX142" fmla="*/ 1622107 w 11218359"/>
              <a:gd name="connsiteY142" fmla="*/ 1880959 h 1880959"/>
              <a:gd name="connsiteX143" fmla="*/ 1633547 w 11218359"/>
              <a:gd name="connsiteY143" fmla="*/ 1880959 h 1880959"/>
              <a:gd name="connsiteX144" fmla="*/ 1644987 w 11218359"/>
              <a:gd name="connsiteY144" fmla="*/ 1880959 h 1880959"/>
              <a:gd name="connsiteX145" fmla="*/ 1656426 w 11218359"/>
              <a:gd name="connsiteY145" fmla="*/ 1880959 h 1880959"/>
              <a:gd name="connsiteX146" fmla="*/ 1667866 w 11218359"/>
              <a:gd name="connsiteY146" fmla="*/ 1880959 h 1880959"/>
              <a:gd name="connsiteX147" fmla="*/ 1679305 w 11218359"/>
              <a:gd name="connsiteY147" fmla="*/ 1880959 h 1880959"/>
              <a:gd name="connsiteX148" fmla="*/ 1690745 w 11218359"/>
              <a:gd name="connsiteY148" fmla="*/ 1880959 h 1880959"/>
              <a:gd name="connsiteX149" fmla="*/ 1702184 w 11218359"/>
              <a:gd name="connsiteY149" fmla="*/ 1880959 h 1880959"/>
              <a:gd name="connsiteX150" fmla="*/ 1713619 w 11218359"/>
              <a:gd name="connsiteY150" fmla="*/ 1880959 h 1880959"/>
              <a:gd name="connsiteX151" fmla="*/ 1725063 w 11218359"/>
              <a:gd name="connsiteY151" fmla="*/ 1880959 h 1880959"/>
              <a:gd name="connsiteX152" fmla="*/ 1736498 w 11218359"/>
              <a:gd name="connsiteY152" fmla="*/ 1880959 h 1880959"/>
              <a:gd name="connsiteX153" fmla="*/ 1747938 w 11218359"/>
              <a:gd name="connsiteY153" fmla="*/ 1880959 h 1880959"/>
              <a:gd name="connsiteX154" fmla="*/ 1759377 w 11218359"/>
              <a:gd name="connsiteY154" fmla="*/ 1880959 h 1880959"/>
              <a:gd name="connsiteX155" fmla="*/ 1770817 w 11218359"/>
              <a:gd name="connsiteY155" fmla="*/ 1880959 h 1880959"/>
              <a:gd name="connsiteX156" fmla="*/ 1782256 w 11218359"/>
              <a:gd name="connsiteY156" fmla="*/ 1880959 h 1880959"/>
              <a:gd name="connsiteX157" fmla="*/ 1793696 w 11218359"/>
              <a:gd name="connsiteY157" fmla="*/ 1880959 h 1880959"/>
              <a:gd name="connsiteX158" fmla="*/ 1805135 w 11218359"/>
              <a:gd name="connsiteY158" fmla="*/ 1880959 h 1880959"/>
              <a:gd name="connsiteX159" fmla="*/ 1816575 w 11218359"/>
              <a:gd name="connsiteY159" fmla="*/ 1880959 h 1880959"/>
              <a:gd name="connsiteX160" fmla="*/ 1828014 w 11218359"/>
              <a:gd name="connsiteY160" fmla="*/ 1880959 h 1880959"/>
              <a:gd name="connsiteX161" fmla="*/ 1839454 w 11218359"/>
              <a:gd name="connsiteY161" fmla="*/ 1880959 h 1880959"/>
              <a:gd name="connsiteX162" fmla="*/ 1850893 w 11218359"/>
              <a:gd name="connsiteY162" fmla="*/ 1880959 h 1880959"/>
              <a:gd name="connsiteX163" fmla="*/ 1862333 w 11218359"/>
              <a:gd name="connsiteY163" fmla="*/ 1880959 h 1880959"/>
              <a:gd name="connsiteX164" fmla="*/ 1873772 w 11218359"/>
              <a:gd name="connsiteY164" fmla="*/ 1880959 h 1880959"/>
              <a:gd name="connsiteX165" fmla="*/ 1885212 w 11218359"/>
              <a:gd name="connsiteY165" fmla="*/ 1880959 h 1880959"/>
              <a:gd name="connsiteX166" fmla="*/ 1896651 w 11218359"/>
              <a:gd name="connsiteY166" fmla="*/ 1880959 h 1880959"/>
              <a:gd name="connsiteX167" fmla="*/ 1908091 w 11218359"/>
              <a:gd name="connsiteY167" fmla="*/ 1880959 h 1880959"/>
              <a:gd name="connsiteX168" fmla="*/ 1919531 w 11218359"/>
              <a:gd name="connsiteY168" fmla="*/ 1880959 h 1880959"/>
              <a:gd name="connsiteX169" fmla="*/ 1930970 w 11218359"/>
              <a:gd name="connsiteY169" fmla="*/ 1880959 h 1880959"/>
              <a:gd name="connsiteX170" fmla="*/ 1942409 w 11218359"/>
              <a:gd name="connsiteY170" fmla="*/ 1880959 h 1880959"/>
              <a:gd name="connsiteX171" fmla="*/ 1953849 w 11218359"/>
              <a:gd name="connsiteY171" fmla="*/ 1880959 h 1880959"/>
              <a:gd name="connsiteX172" fmla="*/ 1965289 w 11218359"/>
              <a:gd name="connsiteY172" fmla="*/ 1880959 h 1880959"/>
              <a:gd name="connsiteX173" fmla="*/ 1976728 w 11218359"/>
              <a:gd name="connsiteY173" fmla="*/ 1880959 h 1880959"/>
              <a:gd name="connsiteX174" fmla="*/ 1988168 w 11218359"/>
              <a:gd name="connsiteY174" fmla="*/ 1880959 h 1880959"/>
              <a:gd name="connsiteX175" fmla="*/ 1999607 w 11218359"/>
              <a:gd name="connsiteY175" fmla="*/ 1880959 h 1880959"/>
              <a:gd name="connsiteX176" fmla="*/ 2011047 w 11218359"/>
              <a:gd name="connsiteY176" fmla="*/ 1880959 h 1880959"/>
              <a:gd name="connsiteX177" fmla="*/ 2022486 w 11218359"/>
              <a:gd name="connsiteY177" fmla="*/ 1880959 h 1880959"/>
              <a:gd name="connsiteX178" fmla="*/ 2033926 w 11218359"/>
              <a:gd name="connsiteY178" fmla="*/ 1880959 h 1880959"/>
              <a:gd name="connsiteX179" fmla="*/ 2045365 w 11218359"/>
              <a:gd name="connsiteY179" fmla="*/ 1880959 h 1880959"/>
              <a:gd name="connsiteX180" fmla="*/ 2056805 w 11218359"/>
              <a:gd name="connsiteY180" fmla="*/ 1880959 h 1880959"/>
              <a:gd name="connsiteX181" fmla="*/ 2068244 w 11218359"/>
              <a:gd name="connsiteY181" fmla="*/ 1880959 h 1880959"/>
              <a:gd name="connsiteX182" fmla="*/ 2079684 w 11218359"/>
              <a:gd name="connsiteY182" fmla="*/ 1880959 h 1880959"/>
              <a:gd name="connsiteX183" fmla="*/ 2091123 w 11218359"/>
              <a:gd name="connsiteY183" fmla="*/ 1880959 h 1880959"/>
              <a:gd name="connsiteX184" fmla="*/ 2102563 w 11218359"/>
              <a:gd name="connsiteY184" fmla="*/ 1880959 h 1880959"/>
              <a:gd name="connsiteX185" fmla="*/ 2114002 w 11218359"/>
              <a:gd name="connsiteY185" fmla="*/ 1880959 h 1880959"/>
              <a:gd name="connsiteX186" fmla="*/ 2125442 w 11218359"/>
              <a:gd name="connsiteY186" fmla="*/ 1880959 h 1880959"/>
              <a:gd name="connsiteX187" fmla="*/ 2136882 w 11218359"/>
              <a:gd name="connsiteY187" fmla="*/ 1880959 h 1880959"/>
              <a:gd name="connsiteX188" fmla="*/ 2148321 w 11218359"/>
              <a:gd name="connsiteY188" fmla="*/ 1880959 h 1880959"/>
              <a:gd name="connsiteX189" fmla="*/ 2159760 w 11218359"/>
              <a:gd name="connsiteY189" fmla="*/ 1880959 h 1880959"/>
              <a:gd name="connsiteX190" fmla="*/ 2171200 w 11218359"/>
              <a:gd name="connsiteY190" fmla="*/ 1880959 h 1880959"/>
              <a:gd name="connsiteX191" fmla="*/ 2182640 w 11218359"/>
              <a:gd name="connsiteY191" fmla="*/ 1880959 h 1880959"/>
              <a:gd name="connsiteX192" fmla="*/ 2194079 w 11218359"/>
              <a:gd name="connsiteY192" fmla="*/ 1880959 h 1880959"/>
              <a:gd name="connsiteX193" fmla="*/ 2205519 w 11218359"/>
              <a:gd name="connsiteY193" fmla="*/ 1880959 h 1880959"/>
              <a:gd name="connsiteX194" fmla="*/ 2216958 w 11218359"/>
              <a:gd name="connsiteY194" fmla="*/ 1880959 h 1880959"/>
              <a:gd name="connsiteX195" fmla="*/ 2228393 w 11218359"/>
              <a:gd name="connsiteY195" fmla="*/ 1880959 h 1880959"/>
              <a:gd name="connsiteX196" fmla="*/ 2239837 w 11218359"/>
              <a:gd name="connsiteY196" fmla="*/ 1880959 h 1880959"/>
              <a:gd name="connsiteX197" fmla="*/ 2251272 w 11218359"/>
              <a:gd name="connsiteY197" fmla="*/ 1880959 h 1880959"/>
              <a:gd name="connsiteX198" fmla="*/ 2262716 w 11218359"/>
              <a:gd name="connsiteY198" fmla="*/ 1880959 h 1880959"/>
              <a:gd name="connsiteX199" fmla="*/ 2274151 w 11218359"/>
              <a:gd name="connsiteY199" fmla="*/ 1880959 h 1880959"/>
              <a:gd name="connsiteX200" fmla="*/ 2285591 w 11218359"/>
              <a:gd name="connsiteY200" fmla="*/ 1880959 h 1880959"/>
              <a:gd name="connsiteX201" fmla="*/ 2297030 w 11218359"/>
              <a:gd name="connsiteY201" fmla="*/ 1880959 h 1880959"/>
              <a:gd name="connsiteX202" fmla="*/ 2308470 w 11218359"/>
              <a:gd name="connsiteY202" fmla="*/ 1880959 h 1880959"/>
              <a:gd name="connsiteX203" fmla="*/ 2319909 w 11218359"/>
              <a:gd name="connsiteY203" fmla="*/ 1880959 h 1880959"/>
              <a:gd name="connsiteX204" fmla="*/ 2331349 w 11218359"/>
              <a:gd name="connsiteY204" fmla="*/ 1880959 h 1880959"/>
              <a:gd name="connsiteX205" fmla="*/ 2342788 w 11218359"/>
              <a:gd name="connsiteY205" fmla="*/ 1880959 h 1880959"/>
              <a:gd name="connsiteX206" fmla="*/ 2354228 w 11218359"/>
              <a:gd name="connsiteY206" fmla="*/ 1880959 h 1880959"/>
              <a:gd name="connsiteX207" fmla="*/ 2365667 w 11218359"/>
              <a:gd name="connsiteY207" fmla="*/ 1880959 h 1880959"/>
              <a:gd name="connsiteX208" fmla="*/ 2377107 w 11218359"/>
              <a:gd name="connsiteY208" fmla="*/ 1880959 h 1880959"/>
              <a:gd name="connsiteX209" fmla="*/ 2388546 w 11218359"/>
              <a:gd name="connsiteY209" fmla="*/ 1880959 h 1880959"/>
              <a:gd name="connsiteX210" fmla="*/ 2399986 w 11218359"/>
              <a:gd name="connsiteY210" fmla="*/ 1880959 h 1880959"/>
              <a:gd name="connsiteX211" fmla="*/ 2411425 w 11218359"/>
              <a:gd name="connsiteY211" fmla="*/ 1880959 h 1880959"/>
              <a:gd name="connsiteX212" fmla="*/ 2422865 w 11218359"/>
              <a:gd name="connsiteY212" fmla="*/ 1880959 h 1880959"/>
              <a:gd name="connsiteX213" fmla="*/ 2434304 w 11218359"/>
              <a:gd name="connsiteY213" fmla="*/ 1880959 h 1880959"/>
              <a:gd name="connsiteX214" fmla="*/ 2445744 w 11218359"/>
              <a:gd name="connsiteY214" fmla="*/ 1880959 h 1880959"/>
              <a:gd name="connsiteX215" fmla="*/ 2457184 w 11218359"/>
              <a:gd name="connsiteY215" fmla="*/ 1880959 h 1880959"/>
              <a:gd name="connsiteX216" fmla="*/ 2468623 w 11218359"/>
              <a:gd name="connsiteY216" fmla="*/ 1880959 h 1880959"/>
              <a:gd name="connsiteX217" fmla="*/ 2480062 w 11218359"/>
              <a:gd name="connsiteY217" fmla="*/ 1880959 h 1880959"/>
              <a:gd name="connsiteX218" fmla="*/ 2491502 w 11218359"/>
              <a:gd name="connsiteY218" fmla="*/ 1880959 h 1880959"/>
              <a:gd name="connsiteX219" fmla="*/ 2502942 w 11218359"/>
              <a:gd name="connsiteY219" fmla="*/ 1880959 h 1880959"/>
              <a:gd name="connsiteX220" fmla="*/ 2514381 w 11218359"/>
              <a:gd name="connsiteY220" fmla="*/ 1880959 h 1880959"/>
              <a:gd name="connsiteX221" fmla="*/ 2525821 w 11218359"/>
              <a:gd name="connsiteY221" fmla="*/ 1880959 h 1880959"/>
              <a:gd name="connsiteX222" fmla="*/ 2537260 w 11218359"/>
              <a:gd name="connsiteY222" fmla="*/ 1880959 h 1880959"/>
              <a:gd name="connsiteX223" fmla="*/ 2548700 w 11218359"/>
              <a:gd name="connsiteY223" fmla="*/ 1880959 h 1880959"/>
              <a:gd name="connsiteX224" fmla="*/ 2560139 w 11218359"/>
              <a:gd name="connsiteY224" fmla="*/ 1880959 h 1880959"/>
              <a:gd name="connsiteX225" fmla="*/ 2571579 w 11218359"/>
              <a:gd name="connsiteY225" fmla="*/ 1880959 h 1880959"/>
              <a:gd name="connsiteX226" fmla="*/ 2583018 w 11218359"/>
              <a:gd name="connsiteY226" fmla="*/ 1880959 h 1880959"/>
              <a:gd name="connsiteX227" fmla="*/ 2594458 w 11218359"/>
              <a:gd name="connsiteY227" fmla="*/ 1880959 h 1880959"/>
              <a:gd name="connsiteX228" fmla="*/ 2605897 w 11218359"/>
              <a:gd name="connsiteY228" fmla="*/ 1880959 h 1880959"/>
              <a:gd name="connsiteX229" fmla="*/ 2617337 w 11218359"/>
              <a:gd name="connsiteY229" fmla="*/ 1880959 h 1880959"/>
              <a:gd name="connsiteX230" fmla="*/ 2628776 w 11218359"/>
              <a:gd name="connsiteY230" fmla="*/ 1880959 h 1880959"/>
              <a:gd name="connsiteX231" fmla="*/ 2640216 w 11218359"/>
              <a:gd name="connsiteY231" fmla="*/ 1880959 h 1880959"/>
              <a:gd name="connsiteX232" fmla="*/ 2651655 w 11218359"/>
              <a:gd name="connsiteY232" fmla="*/ 1880959 h 1880959"/>
              <a:gd name="connsiteX233" fmla="*/ 2663095 w 11218359"/>
              <a:gd name="connsiteY233" fmla="*/ 1880959 h 1880959"/>
              <a:gd name="connsiteX234" fmla="*/ 2674535 w 11218359"/>
              <a:gd name="connsiteY234" fmla="*/ 1880959 h 1880959"/>
              <a:gd name="connsiteX235" fmla="*/ 2685974 w 11218359"/>
              <a:gd name="connsiteY235" fmla="*/ 1880959 h 1880959"/>
              <a:gd name="connsiteX236" fmla="*/ 2697413 w 11218359"/>
              <a:gd name="connsiteY236" fmla="*/ 1880959 h 1880959"/>
              <a:gd name="connsiteX237" fmla="*/ 2708853 w 11218359"/>
              <a:gd name="connsiteY237" fmla="*/ 1880959 h 1880959"/>
              <a:gd name="connsiteX238" fmla="*/ 2720293 w 11218359"/>
              <a:gd name="connsiteY238" fmla="*/ 1880959 h 1880959"/>
              <a:gd name="connsiteX239" fmla="*/ 2731727 w 11218359"/>
              <a:gd name="connsiteY239" fmla="*/ 1880959 h 1880959"/>
              <a:gd name="connsiteX240" fmla="*/ 2743172 w 11218359"/>
              <a:gd name="connsiteY240" fmla="*/ 1880959 h 1880959"/>
              <a:gd name="connsiteX241" fmla="*/ 2754611 w 11218359"/>
              <a:gd name="connsiteY241" fmla="*/ 1880959 h 1880959"/>
              <a:gd name="connsiteX242" fmla="*/ 2766046 w 11218359"/>
              <a:gd name="connsiteY242" fmla="*/ 1880959 h 1880959"/>
              <a:gd name="connsiteX243" fmla="*/ 2777490 w 11218359"/>
              <a:gd name="connsiteY243" fmla="*/ 1880959 h 1880959"/>
              <a:gd name="connsiteX244" fmla="*/ 2788925 w 11218359"/>
              <a:gd name="connsiteY244" fmla="*/ 1880959 h 1880959"/>
              <a:gd name="connsiteX245" fmla="*/ 2800364 w 11218359"/>
              <a:gd name="connsiteY245" fmla="*/ 1880959 h 1880959"/>
              <a:gd name="connsiteX246" fmla="*/ 2811804 w 11218359"/>
              <a:gd name="connsiteY246" fmla="*/ 1880959 h 1880959"/>
              <a:gd name="connsiteX247" fmla="*/ 2823243 w 11218359"/>
              <a:gd name="connsiteY247" fmla="*/ 1880959 h 1880959"/>
              <a:gd name="connsiteX248" fmla="*/ 2834683 w 11218359"/>
              <a:gd name="connsiteY248" fmla="*/ 1880959 h 1880959"/>
              <a:gd name="connsiteX249" fmla="*/ 2846123 w 11218359"/>
              <a:gd name="connsiteY249" fmla="*/ 1880959 h 1880959"/>
              <a:gd name="connsiteX250" fmla="*/ 2857562 w 11218359"/>
              <a:gd name="connsiteY250" fmla="*/ 1880959 h 1880959"/>
              <a:gd name="connsiteX251" fmla="*/ 2869001 w 11218359"/>
              <a:gd name="connsiteY251" fmla="*/ 1880959 h 1880959"/>
              <a:gd name="connsiteX252" fmla="*/ 2880441 w 11218359"/>
              <a:gd name="connsiteY252" fmla="*/ 1880959 h 1880959"/>
              <a:gd name="connsiteX253" fmla="*/ 2891881 w 11218359"/>
              <a:gd name="connsiteY253" fmla="*/ 1880959 h 1880959"/>
              <a:gd name="connsiteX254" fmla="*/ 2903320 w 11218359"/>
              <a:gd name="connsiteY254" fmla="*/ 1880959 h 1880959"/>
              <a:gd name="connsiteX255" fmla="*/ 2914760 w 11218359"/>
              <a:gd name="connsiteY255" fmla="*/ 1880959 h 1880959"/>
              <a:gd name="connsiteX256" fmla="*/ 2926199 w 11218359"/>
              <a:gd name="connsiteY256" fmla="*/ 1880959 h 1880959"/>
              <a:gd name="connsiteX257" fmla="*/ 2937639 w 11218359"/>
              <a:gd name="connsiteY257" fmla="*/ 1880959 h 1880959"/>
              <a:gd name="connsiteX258" fmla="*/ 2949078 w 11218359"/>
              <a:gd name="connsiteY258" fmla="*/ 1880959 h 1880959"/>
              <a:gd name="connsiteX259" fmla="*/ 2960518 w 11218359"/>
              <a:gd name="connsiteY259" fmla="*/ 1880959 h 1880959"/>
              <a:gd name="connsiteX260" fmla="*/ 2971957 w 11218359"/>
              <a:gd name="connsiteY260" fmla="*/ 1880959 h 1880959"/>
              <a:gd name="connsiteX261" fmla="*/ 2983397 w 11218359"/>
              <a:gd name="connsiteY261" fmla="*/ 1880959 h 1880959"/>
              <a:gd name="connsiteX262" fmla="*/ 2994837 w 11218359"/>
              <a:gd name="connsiteY262" fmla="*/ 1880959 h 1880959"/>
              <a:gd name="connsiteX263" fmla="*/ 3006276 w 11218359"/>
              <a:gd name="connsiteY263" fmla="*/ 1880959 h 1880959"/>
              <a:gd name="connsiteX264" fmla="*/ 3017715 w 11218359"/>
              <a:gd name="connsiteY264" fmla="*/ 1880959 h 1880959"/>
              <a:gd name="connsiteX265" fmla="*/ 3029155 w 11218359"/>
              <a:gd name="connsiteY265" fmla="*/ 1880959 h 1880959"/>
              <a:gd name="connsiteX266" fmla="*/ 3040594 w 11218359"/>
              <a:gd name="connsiteY266" fmla="*/ 1880959 h 1880959"/>
              <a:gd name="connsiteX267" fmla="*/ 3052034 w 11218359"/>
              <a:gd name="connsiteY267" fmla="*/ 1880959 h 1880959"/>
              <a:gd name="connsiteX268" fmla="*/ 3063474 w 11218359"/>
              <a:gd name="connsiteY268" fmla="*/ 1880959 h 1880959"/>
              <a:gd name="connsiteX269" fmla="*/ 3074913 w 11218359"/>
              <a:gd name="connsiteY269" fmla="*/ 1880959 h 1880959"/>
              <a:gd name="connsiteX270" fmla="*/ 3086352 w 11218359"/>
              <a:gd name="connsiteY270" fmla="*/ 1880959 h 1880959"/>
              <a:gd name="connsiteX271" fmla="*/ 3097792 w 11218359"/>
              <a:gd name="connsiteY271" fmla="*/ 1880959 h 1880959"/>
              <a:gd name="connsiteX272" fmla="*/ 3109232 w 11218359"/>
              <a:gd name="connsiteY272" fmla="*/ 1880959 h 1880959"/>
              <a:gd name="connsiteX273" fmla="*/ 3120671 w 11218359"/>
              <a:gd name="connsiteY273" fmla="*/ 1880959 h 1880959"/>
              <a:gd name="connsiteX274" fmla="*/ 3132111 w 11218359"/>
              <a:gd name="connsiteY274" fmla="*/ 1880959 h 1880959"/>
              <a:gd name="connsiteX275" fmla="*/ 3143550 w 11218359"/>
              <a:gd name="connsiteY275" fmla="*/ 1880959 h 1880959"/>
              <a:gd name="connsiteX276" fmla="*/ 3154990 w 11218359"/>
              <a:gd name="connsiteY276" fmla="*/ 1880959 h 1880959"/>
              <a:gd name="connsiteX277" fmla="*/ 3166429 w 11218359"/>
              <a:gd name="connsiteY277" fmla="*/ 1880959 h 1880959"/>
              <a:gd name="connsiteX278" fmla="*/ 3177869 w 11218359"/>
              <a:gd name="connsiteY278" fmla="*/ 1880959 h 1880959"/>
              <a:gd name="connsiteX279" fmla="*/ 3189308 w 11218359"/>
              <a:gd name="connsiteY279" fmla="*/ 1880959 h 1880959"/>
              <a:gd name="connsiteX280" fmla="*/ 3200748 w 11218359"/>
              <a:gd name="connsiteY280" fmla="*/ 1880959 h 1880959"/>
              <a:gd name="connsiteX281" fmla="*/ 3212187 w 11218359"/>
              <a:gd name="connsiteY281" fmla="*/ 1880959 h 1880959"/>
              <a:gd name="connsiteX282" fmla="*/ 3223627 w 11218359"/>
              <a:gd name="connsiteY282" fmla="*/ 1880959 h 1880959"/>
              <a:gd name="connsiteX283" fmla="*/ 3235066 w 11218359"/>
              <a:gd name="connsiteY283" fmla="*/ 1880959 h 1880959"/>
              <a:gd name="connsiteX284" fmla="*/ 3246501 w 11218359"/>
              <a:gd name="connsiteY284" fmla="*/ 1880959 h 1880959"/>
              <a:gd name="connsiteX285" fmla="*/ 3257945 w 11218359"/>
              <a:gd name="connsiteY285" fmla="*/ 1880959 h 1880959"/>
              <a:gd name="connsiteX286" fmla="*/ 3269385 w 11218359"/>
              <a:gd name="connsiteY286" fmla="*/ 1880959 h 1880959"/>
              <a:gd name="connsiteX287" fmla="*/ 3280825 w 11218359"/>
              <a:gd name="connsiteY287" fmla="*/ 1880959 h 1880959"/>
              <a:gd name="connsiteX288" fmla="*/ 3292264 w 11218359"/>
              <a:gd name="connsiteY288" fmla="*/ 1880959 h 1880959"/>
              <a:gd name="connsiteX289" fmla="*/ 3303699 w 11218359"/>
              <a:gd name="connsiteY289" fmla="*/ 1880959 h 1880959"/>
              <a:gd name="connsiteX290" fmla="*/ 3315143 w 11218359"/>
              <a:gd name="connsiteY290" fmla="*/ 1880959 h 1880959"/>
              <a:gd name="connsiteX291" fmla="*/ 3326578 w 11218359"/>
              <a:gd name="connsiteY291" fmla="*/ 1880959 h 1880959"/>
              <a:gd name="connsiteX292" fmla="*/ 3338017 w 11218359"/>
              <a:gd name="connsiteY292" fmla="*/ 1880959 h 1880959"/>
              <a:gd name="connsiteX293" fmla="*/ 3349457 w 11218359"/>
              <a:gd name="connsiteY293" fmla="*/ 1880959 h 1880959"/>
              <a:gd name="connsiteX294" fmla="*/ 3360896 w 11218359"/>
              <a:gd name="connsiteY294" fmla="*/ 1880959 h 1880959"/>
              <a:gd name="connsiteX295" fmla="*/ 3372336 w 11218359"/>
              <a:gd name="connsiteY295" fmla="*/ 1880959 h 1880959"/>
              <a:gd name="connsiteX296" fmla="*/ 3383776 w 11218359"/>
              <a:gd name="connsiteY296" fmla="*/ 1880959 h 1880959"/>
              <a:gd name="connsiteX297" fmla="*/ 3395215 w 11218359"/>
              <a:gd name="connsiteY297" fmla="*/ 1880959 h 1880959"/>
              <a:gd name="connsiteX298" fmla="*/ 3406654 w 11218359"/>
              <a:gd name="connsiteY298" fmla="*/ 1880959 h 1880959"/>
              <a:gd name="connsiteX299" fmla="*/ 3418094 w 11218359"/>
              <a:gd name="connsiteY299" fmla="*/ 1880959 h 1880959"/>
              <a:gd name="connsiteX300" fmla="*/ 3429534 w 11218359"/>
              <a:gd name="connsiteY300" fmla="*/ 1880959 h 1880959"/>
              <a:gd name="connsiteX301" fmla="*/ 3440973 w 11218359"/>
              <a:gd name="connsiteY301" fmla="*/ 1880959 h 1880959"/>
              <a:gd name="connsiteX302" fmla="*/ 3452413 w 11218359"/>
              <a:gd name="connsiteY302" fmla="*/ 1880959 h 1880959"/>
              <a:gd name="connsiteX303" fmla="*/ 3463852 w 11218359"/>
              <a:gd name="connsiteY303" fmla="*/ 1880959 h 1880959"/>
              <a:gd name="connsiteX304" fmla="*/ 3475292 w 11218359"/>
              <a:gd name="connsiteY304" fmla="*/ 1880959 h 1880959"/>
              <a:gd name="connsiteX305" fmla="*/ 3486731 w 11218359"/>
              <a:gd name="connsiteY305" fmla="*/ 1880959 h 1880959"/>
              <a:gd name="connsiteX306" fmla="*/ 3498171 w 11218359"/>
              <a:gd name="connsiteY306" fmla="*/ 1880959 h 1880959"/>
              <a:gd name="connsiteX307" fmla="*/ 3509610 w 11218359"/>
              <a:gd name="connsiteY307" fmla="*/ 1880959 h 1880959"/>
              <a:gd name="connsiteX308" fmla="*/ 3521050 w 11218359"/>
              <a:gd name="connsiteY308" fmla="*/ 1880959 h 1880959"/>
              <a:gd name="connsiteX309" fmla="*/ 3532489 w 11218359"/>
              <a:gd name="connsiteY309" fmla="*/ 1880959 h 1880959"/>
              <a:gd name="connsiteX310" fmla="*/ 3543929 w 11218359"/>
              <a:gd name="connsiteY310" fmla="*/ 1880959 h 1880959"/>
              <a:gd name="connsiteX311" fmla="*/ 3555368 w 11218359"/>
              <a:gd name="connsiteY311" fmla="*/ 1880959 h 1880959"/>
              <a:gd name="connsiteX312" fmla="*/ 3566808 w 11218359"/>
              <a:gd name="connsiteY312" fmla="*/ 1880959 h 1880959"/>
              <a:gd name="connsiteX313" fmla="*/ 3578247 w 11218359"/>
              <a:gd name="connsiteY313" fmla="*/ 1880959 h 1880959"/>
              <a:gd name="connsiteX314" fmla="*/ 3589687 w 11218359"/>
              <a:gd name="connsiteY314" fmla="*/ 1880959 h 1880959"/>
              <a:gd name="connsiteX315" fmla="*/ 3601127 w 11218359"/>
              <a:gd name="connsiteY315" fmla="*/ 1880959 h 1880959"/>
              <a:gd name="connsiteX316" fmla="*/ 3612566 w 11218359"/>
              <a:gd name="connsiteY316" fmla="*/ 1880959 h 1880959"/>
              <a:gd name="connsiteX317" fmla="*/ 3624005 w 11218359"/>
              <a:gd name="connsiteY317" fmla="*/ 1880959 h 1880959"/>
              <a:gd name="connsiteX318" fmla="*/ 3635445 w 11218359"/>
              <a:gd name="connsiteY318" fmla="*/ 1880959 h 1880959"/>
              <a:gd name="connsiteX319" fmla="*/ 3646885 w 11218359"/>
              <a:gd name="connsiteY319" fmla="*/ 1880959 h 1880959"/>
              <a:gd name="connsiteX320" fmla="*/ 3658324 w 11218359"/>
              <a:gd name="connsiteY320" fmla="*/ 1880959 h 1880959"/>
              <a:gd name="connsiteX321" fmla="*/ 3669764 w 11218359"/>
              <a:gd name="connsiteY321" fmla="*/ 1880959 h 1880959"/>
              <a:gd name="connsiteX322" fmla="*/ 3681203 w 11218359"/>
              <a:gd name="connsiteY322" fmla="*/ 1880959 h 1880959"/>
              <a:gd name="connsiteX323" fmla="*/ 3692643 w 11218359"/>
              <a:gd name="connsiteY323" fmla="*/ 1880959 h 1880959"/>
              <a:gd name="connsiteX324" fmla="*/ 3704082 w 11218359"/>
              <a:gd name="connsiteY324" fmla="*/ 1880959 h 1880959"/>
              <a:gd name="connsiteX325" fmla="*/ 3715522 w 11218359"/>
              <a:gd name="connsiteY325" fmla="*/ 1880959 h 1880959"/>
              <a:gd name="connsiteX326" fmla="*/ 3726961 w 11218359"/>
              <a:gd name="connsiteY326" fmla="*/ 1880959 h 1880959"/>
              <a:gd name="connsiteX327" fmla="*/ 3738401 w 11218359"/>
              <a:gd name="connsiteY327" fmla="*/ 1880959 h 1880959"/>
              <a:gd name="connsiteX328" fmla="*/ 3749840 w 11218359"/>
              <a:gd name="connsiteY328" fmla="*/ 1880959 h 1880959"/>
              <a:gd name="connsiteX329" fmla="*/ 3761280 w 11218359"/>
              <a:gd name="connsiteY329" fmla="*/ 1880959 h 1880959"/>
              <a:gd name="connsiteX330" fmla="*/ 3772719 w 11218359"/>
              <a:gd name="connsiteY330" fmla="*/ 1880959 h 1880959"/>
              <a:gd name="connsiteX331" fmla="*/ 3784154 w 11218359"/>
              <a:gd name="connsiteY331" fmla="*/ 1880959 h 1880959"/>
              <a:gd name="connsiteX332" fmla="*/ 3795598 w 11218359"/>
              <a:gd name="connsiteY332" fmla="*/ 1880959 h 1880959"/>
              <a:gd name="connsiteX333" fmla="*/ 3807033 w 11218359"/>
              <a:gd name="connsiteY333" fmla="*/ 1880959 h 1880959"/>
              <a:gd name="connsiteX334" fmla="*/ 3818473 w 11218359"/>
              <a:gd name="connsiteY334" fmla="*/ 1880959 h 1880959"/>
              <a:gd name="connsiteX335" fmla="*/ 3829917 w 11218359"/>
              <a:gd name="connsiteY335" fmla="*/ 1880959 h 1880959"/>
              <a:gd name="connsiteX336" fmla="*/ 3841352 w 11218359"/>
              <a:gd name="connsiteY336" fmla="*/ 1880959 h 1880959"/>
              <a:gd name="connsiteX337" fmla="*/ 3852791 w 11218359"/>
              <a:gd name="connsiteY337" fmla="*/ 1880959 h 1880959"/>
              <a:gd name="connsiteX338" fmla="*/ 3864231 w 11218359"/>
              <a:gd name="connsiteY338" fmla="*/ 1880959 h 1880959"/>
              <a:gd name="connsiteX339" fmla="*/ 3875670 w 11218359"/>
              <a:gd name="connsiteY339" fmla="*/ 1880959 h 1880959"/>
              <a:gd name="connsiteX340" fmla="*/ 3887110 w 11218359"/>
              <a:gd name="connsiteY340" fmla="*/ 1880959 h 1880959"/>
              <a:gd name="connsiteX341" fmla="*/ 3898549 w 11218359"/>
              <a:gd name="connsiteY341" fmla="*/ 1880959 h 1880959"/>
              <a:gd name="connsiteX342" fmla="*/ 3909989 w 11218359"/>
              <a:gd name="connsiteY342" fmla="*/ 1880959 h 1880959"/>
              <a:gd name="connsiteX343" fmla="*/ 3921447 w 11218359"/>
              <a:gd name="connsiteY343" fmla="*/ 1880959 h 1880959"/>
              <a:gd name="connsiteX344" fmla="*/ 3932878 w 11218359"/>
              <a:gd name="connsiteY344" fmla="*/ 1880959 h 1880959"/>
              <a:gd name="connsiteX345" fmla="*/ 3944307 w 11218359"/>
              <a:gd name="connsiteY345" fmla="*/ 1880959 h 1880959"/>
              <a:gd name="connsiteX346" fmla="*/ 3955737 w 11218359"/>
              <a:gd name="connsiteY346" fmla="*/ 1880959 h 1880959"/>
              <a:gd name="connsiteX347" fmla="*/ 3967167 w 11218359"/>
              <a:gd name="connsiteY347" fmla="*/ 1880959 h 1880959"/>
              <a:gd name="connsiteX348" fmla="*/ 3978645 w 11218359"/>
              <a:gd name="connsiteY348" fmla="*/ 1880959 h 1880959"/>
              <a:gd name="connsiteX349" fmla="*/ 3990075 w 11218359"/>
              <a:gd name="connsiteY349" fmla="*/ 1880959 h 1880959"/>
              <a:gd name="connsiteX350" fmla="*/ 4001505 w 11218359"/>
              <a:gd name="connsiteY350" fmla="*/ 1880959 h 1880959"/>
              <a:gd name="connsiteX351" fmla="*/ 4012935 w 11218359"/>
              <a:gd name="connsiteY351" fmla="*/ 1880959 h 1880959"/>
              <a:gd name="connsiteX352" fmla="*/ 4024365 w 11218359"/>
              <a:gd name="connsiteY352" fmla="*/ 1880959 h 1880959"/>
              <a:gd name="connsiteX353" fmla="*/ 4035843 w 11218359"/>
              <a:gd name="connsiteY353" fmla="*/ 1880959 h 1880959"/>
              <a:gd name="connsiteX354" fmla="*/ 4047273 w 11218359"/>
              <a:gd name="connsiteY354" fmla="*/ 1880959 h 1880959"/>
              <a:gd name="connsiteX355" fmla="*/ 4058702 w 11218359"/>
              <a:gd name="connsiteY355" fmla="*/ 1880959 h 1880959"/>
              <a:gd name="connsiteX356" fmla="*/ 4070133 w 11218359"/>
              <a:gd name="connsiteY356" fmla="*/ 1880959 h 1880959"/>
              <a:gd name="connsiteX357" fmla="*/ 4081563 w 11218359"/>
              <a:gd name="connsiteY357" fmla="*/ 1880959 h 1880959"/>
              <a:gd name="connsiteX358" fmla="*/ 4093040 w 11218359"/>
              <a:gd name="connsiteY358" fmla="*/ 1880959 h 1880959"/>
              <a:gd name="connsiteX359" fmla="*/ 4104471 w 11218359"/>
              <a:gd name="connsiteY359" fmla="*/ 1880959 h 1880959"/>
              <a:gd name="connsiteX360" fmla="*/ 4115900 w 11218359"/>
              <a:gd name="connsiteY360" fmla="*/ 1880959 h 1880959"/>
              <a:gd name="connsiteX361" fmla="*/ 4127330 w 11218359"/>
              <a:gd name="connsiteY361" fmla="*/ 1880959 h 1880959"/>
              <a:gd name="connsiteX362" fmla="*/ 4138760 w 11218359"/>
              <a:gd name="connsiteY362" fmla="*/ 1880959 h 1880959"/>
              <a:gd name="connsiteX363" fmla="*/ 4150238 w 11218359"/>
              <a:gd name="connsiteY363" fmla="*/ 1880959 h 1880959"/>
              <a:gd name="connsiteX364" fmla="*/ 4161668 w 11218359"/>
              <a:gd name="connsiteY364" fmla="*/ 1880959 h 1880959"/>
              <a:gd name="connsiteX365" fmla="*/ 4173098 w 11218359"/>
              <a:gd name="connsiteY365" fmla="*/ 1880959 h 1880959"/>
              <a:gd name="connsiteX366" fmla="*/ 4184528 w 11218359"/>
              <a:gd name="connsiteY366" fmla="*/ 1880959 h 1880959"/>
              <a:gd name="connsiteX367" fmla="*/ 4195958 w 11218359"/>
              <a:gd name="connsiteY367" fmla="*/ 1880959 h 1880959"/>
              <a:gd name="connsiteX368" fmla="*/ 4207436 w 11218359"/>
              <a:gd name="connsiteY368" fmla="*/ 1880959 h 1880959"/>
              <a:gd name="connsiteX369" fmla="*/ 4218865 w 11218359"/>
              <a:gd name="connsiteY369" fmla="*/ 1880959 h 1880959"/>
              <a:gd name="connsiteX370" fmla="*/ 4230296 w 11218359"/>
              <a:gd name="connsiteY370" fmla="*/ 1880959 h 1880959"/>
              <a:gd name="connsiteX371" fmla="*/ 4241726 w 11218359"/>
              <a:gd name="connsiteY371" fmla="*/ 1880959 h 1880959"/>
              <a:gd name="connsiteX372" fmla="*/ 4253156 w 11218359"/>
              <a:gd name="connsiteY372" fmla="*/ 1880959 h 1880959"/>
              <a:gd name="connsiteX373" fmla="*/ 4264634 w 11218359"/>
              <a:gd name="connsiteY373" fmla="*/ 1880959 h 1880959"/>
              <a:gd name="connsiteX374" fmla="*/ 4276063 w 11218359"/>
              <a:gd name="connsiteY374" fmla="*/ 1880959 h 1880959"/>
              <a:gd name="connsiteX375" fmla="*/ 4287493 w 11218359"/>
              <a:gd name="connsiteY375" fmla="*/ 1880959 h 1880959"/>
              <a:gd name="connsiteX376" fmla="*/ 4298923 w 11218359"/>
              <a:gd name="connsiteY376" fmla="*/ 1880959 h 1880959"/>
              <a:gd name="connsiteX377" fmla="*/ 4310353 w 11218359"/>
              <a:gd name="connsiteY377" fmla="*/ 1880959 h 1880959"/>
              <a:gd name="connsiteX378" fmla="*/ 4321831 w 11218359"/>
              <a:gd name="connsiteY378" fmla="*/ 1880959 h 1880959"/>
              <a:gd name="connsiteX379" fmla="*/ 4333261 w 11218359"/>
              <a:gd name="connsiteY379" fmla="*/ 1880959 h 1880959"/>
              <a:gd name="connsiteX380" fmla="*/ 4344691 w 11218359"/>
              <a:gd name="connsiteY380" fmla="*/ 1880959 h 1880959"/>
              <a:gd name="connsiteX381" fmla="*/ 4356121 w 11218359"/>
              <a:gd name="connsiteY381" fmla="*/ 1880959 h 1880959"/>
              <a:gd name="connsiteX382" fmla="*/ 4367551 w 11218359"/>
              <a:gd name="connsiteY382" fmla="*/ 1880959 h 1880959"/>
              <a:gd name="connsiteX383" fmla="*/ 4379028 w 11218359"/>
              <a:gd name="connsiteY383" fmla="*/ 1880959 h 1880959"/>
              <a:gd name="connsiteX384" fmla="*/ 4390458 w 11218359"/>
              <a:gd name="connsiteY384" fmla="*/ 1880959 h 1880959"/>
              <a:gd name="connsiteX385" fmla="*/ 4401889 w 11218359"/>
              <a:gd name="connsiteY385" fmla="*/ 1880959 h 1880959"/>
              <a:gd name="connsiteX386" fmla="*/ 4413319 w 11218359"/>
              <a:gd name="connsiteY386" fmla="*/ 1880959 h 1880959"/>
              <a:gd name="connsiteX387" fmla="*/ 4424749 w 11218359"/>
              <a:gd name="connsiteY387" fmla="*/ 1880959 h 1880959"/>
              <a:gd name="connsiteX388" fmla="*/ 4436226 w 11218359"/>
              <a:gd name="connsiteY388" fmla="*/ 1880959 h 1880959"/>
              <a:gd name="connsiteX389" fmla="*/ 4447656 w 11218359"/>
              <a:gd name="connsiteY389" fmla="*/ 1880959 h 1880959"/>
              <a:gd name="connsiteX390" fmla="*/ 4459086 w 11218359"/>
              <a:gd name="connsiteY390" fmla="*/ 1880959 h 1880959"/>
              <a:gd name="connsiteX391" fmla="*/ 4470516 w 11218359"/>
              <a:gd name="connsiteY391" fmla="*/ 1880959 h 1880959"/>
              <a:gd name="connsiteX392" fmla="*/ 4481946 w 11218359"/>
              <a:gd name="connsiteY392" fmla="*/ 1880959 h 1880959"/>
              <a:gd name="connsiteX393" fmla="*/ 4493424 w 11218359"/>
              <a:gd name="connsiteY393" fmla="*/ 1880959 h 1880959"/>
              <a:gd name="connsiteX394" fmla="*/ 4504854 w 11218359"/>
              <a:gd name="connsiteY394" fmla="*/ 1880959 h 1880959"/>
              <a:gd name="connsiteX395" fmla="*/ 4516284 w 11218359"/>
              <a:gd name="connsiteY395" fmla="*/ 1880959 h 1880959"/>
              <a:gd name="connsiteX396" fmla="*/ 4527714 w 11218359"/>
              <a:gd name="connsiteY396" fmla="*/ 1880959 h 1880959"/>
              <a:gd name="connsiteX397" fmla="*/ 4539144 w 11218359"/>
              <a:gd name="connsiteY397" fmla="*/ 1880959 h 1880959"/>
              <a:gd name="connsiteX398" fmla="*/ 4550621 w 11218359"/>
              <a:gd name="connsiteY398" fmla="*/ 1880959 h 1880959"/>
              <a:gd name="connsiteX399" fmla="*/ 4562051 w 11218359"/>
              <a:gd name="connsiteY399" fmla="*/ 1880959 h 1880959"/>
              <a:gd name="connsiteX400" fmla="*/ 4573482 w 11218359"/>
              <a:gd name="connsiteY400" fmla="*/ 1880959 h 1880959"/>
              <a:gd name="connsiteX401" fmla="*/ 4584912 w 11218359"/>
              <a:gd name="connsiteY401" fmla="*/ 1880959 h 1880959"/>
              <a:gd name="connsiteX402" fmla="*/ 4596341 w 11218359"/>
              <a:gd name="connsiteY402" fmla="*/ 1880959 h 1880959"/>
              <a:gd name="connsiteX403" fmla="*/ 4607771 w 11218359"/>
              <a:gd name="connsiteY403" fmla="*/ 1880959 h 1880959"/>
              <a:gd name="connsiteX404" fmla="*/ 4619249 w 11218359"/>
              <a:gd name="connsiteY404" fmla="*/ 1880959 h 1880959"/>
              <a:gd name="connsiteX405" fmla="*/ 4630679 w 11218359"/>
              <a:gd name="connsiteY405" fmla="*/ 1880959 h 1880959"/>
              <a:gd name="connsiteX406" fmla="*/ 4642109 w 11218359"/>
              <a:gd name="connsiteY406" fmla="*/ 1880959 h 1880959"/>
              <a:gd name="connsiteX407" fmla="*/ 4653539 w 11218359"/>
              <a:gd name="connsiteY407" fmla="*/ 1880959 h 1880959"/>
              <a:gd name="connsiteX408" fmla="*/ 4664969 w 11218359"/>
              <a:gd name="connsiteY408" fmla="*/ 1880959 h 1880959"/>
              <a:gd name="connsiteX409" fmla="*/ 4676447 w 11218359"/>
              <a:gd name="connsiteY409" fmla="*/ 1880959 h 1880959"/>
              <a:gd name="connsiteX410" fmla="*/ 4687877 w 11218359"/>
              <a:gd name="connsiteY410" fmla="*/ 1880959 h 1880959"/>
              <a:gd name="connsiteX411" fmla="*/ 4699306 w 11218359"/>
              <a:gd name="connsiteY411" fmla="*/ 1880959 h 1880959"/>
              <a:gd name="connsiteX412" fmla="*/ 4710737 w 11218359"/>
              <a:gd name="connsiteY412" fmla="*/ 1880959 h 1880959"/>
              <a:gd name="connsiteX413" fmla="*/ 4722167 w 11218359"/>
              <a:gd name="connsiteY413" fmla="*/ 1880959 h 1880959"/>
              <a:gd name="connsiteX414" fmla="*/ 4733644 w 11218359"/>
              <a:gd name="connsiteY414" fmla="*/ 1880959 h 1880959"/>
              <a:gd name="connsiteX415" fmla="*/ 4745075 w 11218359"/>
              <a:gd name="connsiteY415" fmla="*/ 1880959 h 1880959"/>
              <a:gd name="connsiteX416" fmla="*/ 4756504 w 11218359"/>
              <a:gd name="connsiteY416" fmla="*/ 1880959 h 1880959"/>
              <a:gd name="connsiteX417" fmla="*/ 4767934 w 11218359"/>
              <a:gd name="connsiteY417" fmla="*/ 1880959 h 1880959"/>
              <a:gd name="connsiteX418" fmla="*/ 4779364 w 11218359"/>
              <a:gd name="connsiteY418" fmla="*/ 1880959 h 1880959"/>
              <a:gd name="connsiteX419" fmla="*/ 4790842 w 11218359"/>
              <a:gd name="connsiteY419" fmla="*/ 1880959 h 1880959"/>
              <a:gd name="connsiteX420" fmla="*/ 4802272 w 11218359"/>
              <a:gd name="connsiteY420" fmla="*/ 1880959 h 1880959"/>
              <a:gd name="connsiteX421" fmla="*/ 4813702 w 11218359"/>
              <a:gd name="connsiteY421" fmla="*/ 1880959 h 1880959"/>
              <a:gd name="connsiteX422" fmla="*/ 4825132 w 11218359"/>
              <a:gd name="connsiteY422" fmla="*/ 1880959 h 1880959"/>
              <a:gd name="connsiteX423" fmla="*/ 4836562 w 11218359"/>
              <a:gd name="connsiteY423" fmla="*/ 1880959 h 1880959"/>
              <a:gd name="connsiteX424" fmla="*/ 4848040 w 11218359"/>
              <a:gd name="connsiteY424" fmla="*/ 1880959 h 1880959"/>
              <a:gd name="connsiteX425" fmla="*/ 4859469 w 11218359"/>
              <a:gd name="connsiteY425" fmla="*/ 1880959 h 1880959"/>
              <a:gd name="connsiteX426" fmla="*/ 4870899 w 11218359"/>
              <a:gd name="connsiteY426" fmla="*/ 1880959 h 1880959"/>
              <a:gd name="connsiteX427" fmla="*/ 4882330 w 11218359"/>
              <a:gd name="connsiteY427" fmla="*/ 1880959 h 1880959"/>
              <a:gd name="connsiteX428" fmla="*/ 4893760 w 11218359"/>
              <a:gd name="connsiteY428" fmla="*/ 1880959 h 1880959"/>
              <a:gd name="connsiteX429" fmla="*/ 4905237 w 11218359"/>
              <a:gd name="connsiteY429" fmla="*/ 1880959 h 1880959"/>
              <a:gd name="connsiteX430" fmla="*/ 4916667 w 11218359"/>
              <a:gd name="connsiteY430" fmla="*/ 1880959 h 1880959"/>
              <a:gd name="connsiteX431" fmla="*/ 4928097 w 11218359"/>
              <a:gd name="connsiteY431" fmla="*/ 1880959 h 1880959"/>
              <a:gd name="connsiteX432" fmla="*/ 4939527 w 11218359"/>
              <a:gd name="connsiteY432" fmla="*/ 1880959 h 1880959"/>
              <a:gd name="connsiteX433" fmla="*/ 4950957 w 11218359"/>
              <a:gd name="connsiteY433" fmla="*/ 1880959 h 1880959"/>
              <a:gd name="connsiteX434" fmla="*/ 4962435 w 11218359"/>
              <a:gd name="connsiteY434" fmla="*/ 1880959 h 1880959"/>
              <a:gd name="connsiteX435" fmla="*/ 4973865 w 11218359"/>
              <a:gd name="connsiteY435" fmla="*/ 1880959 h 1880959"/>
              <a:gd name="connsiteX436" fmla="*/ 4985295 w 11218359"/>
              <a:gd name="connsiteY436" fmla="*/ 1880959 h 1880959"/>
              <a:gd name="connsiteX437" fmla="*/ 4996725 w 11218359"/>
              <a:gd name="connsiteY437" fmla="*/ 1880959 h 1880959"/>
              <a:gd name="connsiteX438" fmla="*/ 5008155 w 11218359"/>
              <a:gd name="connsiteY438" fmla="*/ 1880959 h 1880959"/>
              <a:gd name="connsiteX439" fmla="*/ 5019632 w 11218359"/>
              <a:gd name="connsiteY439" fmla="*/ 1880959 h 1880959"/>
              <a:gd name="connsiteX440" fmla="*/ 5031062 w 11218359"/>
              <a:gd name="connsiteY440" fmla="*/ 1880959 h 1880959"/>
              <a:gd name="connsiteX441" fmla="*/ 5042492 w 11218359"/>
              <a:gd name="connsiteY441" fmla="*/ 1880959 h 1880959"/>
              <a:gd name="connsiteX442" fmla="*/ 5053923 w 11218359"/>
              <a:gd name="connsiteY442" fmla="*/ 1880959 h 1880959"/>
              <a:gd name="connsiteX443" fmla="*/ 5065353 w 11218359"/>
              <a:gd name="connsiteY443" fmla="*/ 1880959 h 1880959"/>
              <a:gd name="connsiteX444" fmla="*/ 5076830 w 11218359"/>
              <a:gd name="connsiteY444" fmla="*/ 1880959 h 1880959"/>
              <a:gd name="connsiteX445" fmla="*/ 5088260 w 11218359"/>
              <a:gd name="connsiteY445" fmla="*/ 1880959 h 1880959"/>
              <a:gd name="connsiteX446" fmla="*/ 5099690 w 11218359"/>
              <a:gd name="connsiteY446" fmla="*/ 1880959 h 1880959"/>
              <a:gd name="connsiteX447" fmla="*/ 5111120 w 11218359"/>
              <a:gd name="connsiteY447" fmla="*/ 1880959 h 1880959"/>
              <a:gd name="connsiteX448" fmla="*/ 5122550 w 11218359"/>
              <a:gd name="connsiteY448" fmla="*/ 1880959 h 1880959"/>
              <a:gd name="connsiteX449" fmla="*/ 5134028 w 11218359"/>
              <a:gd name="connsiteY449" fmla="*/ 1880959 h 1880959"/>
              <a:gd name="connsiteX450" fmla="*/ 5145458 w 11218359"/>
              <a:gd name="connsiteY450" fmla="*/ 1880959 h 1880959"/>
              <a:gd name="connsiteX451" fmla="*/ 5156888 w 11218359"/>
              <a:gd name="connsiteY451" fmla="*/ 1880959 h 1880959"/>
              <a:gd name="connsiteX452" fmla="*/ 5168318 w 11218359"/>
              <a:gd name="connsiteY452" fmla="*/ 1880959 h 1880959"/>
              <a:gd name="connsiteX453" fmla="*/ 5179747 w 11218359"/>
              <a:gd name="connsiteY453" fmla="*/ 1880959 h 1880959"/>
              <a:gd name="connsiteX454" fmla="*/ 5191225 w 11218359"/>
              <a:gd name="connsiteY454" fmla="*/ 1880959 h 1880959"/>
              <a:gd name="connsiteX455" fmla="*/ 5202655 w 11218359"/>
              <a:gd name="connsiteY455" fmla="*/ 1880959 h 1880959"/>
              <a:gd name="connsiteX456" fmla="*/ 5214085 w 11218359"/>
              <a:gd name="connsiteY456" fmla="*/ 1880959 h 1880959"/>
              <a:gd name="connsiteX457" fmla="*/ 5225515 w 11218359"/>
              <a:gd name="connsiteY457" fmla="*/ 1880959 h 1880959"/>
              <a:gd name="connsiteX458" fmla="*/ 5236945 w 11218359"/>
              <a:gd name="connsiteY458" fmla="*/ 1880959 h 1880959"/>
              <a:gd name="connsiteX459" fmla="*/ 5248423 w 11218359"/>
              <a:gd name="connsiteY459" fmla="*/ 1880959 h 1880959"/>
              <a:gd name="connsiteX460" fmla="*/ 5259853 w 11218359"/>
              <a:gd name="connsiteY460" fmla="*/ 1880959 h 1880959"/>
              <a:gd name="connsiteX461" fmla="*/ 5271283 w 11218359"/>
              <a:gd name="connsiteY461" fmla="*/ 1880959 h 1880959"/>
              <a:gd name="connsiteX462" fmla="*/ 5282713 w 11218359"/>
              <a:gd name="connsiteY462" fmla="*/ 1880959 h 1880959"/>
              <a:gd name="connsiteX463" fmla="*/ 5294143 w 11218359"/>
              <a:gd name="connsiteY463" fmla="*/ 1880959 h 1880959"/>
              <a:gd name="connsiteX464" fmla="*/ 5305621 w 11218359"/>
              <a:gd name="connsiteY464" fmla="*/ 1880959 h 1880959"/>
              <a:gd name="connsiteX465" fmla="*/ 5317051 w 11218359"/>
              <a:gd name="connsiteY465" fmla="*/ 1880959 h 1880959"/>
              <a:gd name="connsiteX466" fmla="*/ 5328481 w 11218359"/>
              <a:gd name="connsiteY466" fmla="*/ 1880959 h 1880959"/>
              <a:gd name="connsiteX467" fmla="*/ 5339910 w 11218359"/>
              <a:gd name="connsiteY467" fmla="*/ 1880959 h 1880959"/>
              <a:gd name="connsiteX468" fmla="*/ 5351340 w 11218359"/>
              <a:gd name="connsiteY468" fmla="*/ 1880959 h 1880959"/>
              <a:gd name="connsiteX469" fmla="*/ 5362818 w 11218359"/>
              <a:gd name="connsiteY469" fmla="*/ 1880959 h 1880959"/>
              <a:gd name="connsiteX470" fmla="*/ 5374248 w 11218359"/>
              <a:gd name="connsiteY470" fmla="*/ 1880959 h 1880959"/>
              <a:gd name="connsiteX471" fmla="*/ 5385678 w 11218359"/>
              <a:gd name="connsiteY471" fmla="*/ 1880959 h 1880959"/>
              <a:gd name="connsiteX472" fmla="*/ 5397108 w 11218359"/>
              <a:gd name="connsiteY472" fmla="*/ 1880959 h 1880959"/>
              <a:gd name="connsiteX473" fmla="*/ 5408538 w 11218359"/>
              <a:gd name="connsiteY473" fmla="*/ 1880959 h 1880959"/>
              <a:gd name="connsiteX474" fmla="*/ 5420016 w 11218359"/>
              <a:gd name="connsiteY474" fmla="*/ 1880959 h 1880959"/>
              <a:gd name="connsiteX475" fmla="*/ 5431446 w 11218359"/>
              <a:gd name="connsiteY475" fmla="*/ 1880959 h 1880959"/>
              <a:gd name="connsiteX476" fmla="*/ 5442876 w 11218359"/>
              <a:gd name="connsiteY476" fmla="*/ 1880959 h 1880959"/>
              <a:gd name="connsiteX477" fmla="*/ 5454306 w 11218359"/>
              <a:gd name="connsiteY477" fmla="*/ 1880959 h 1880959"/>
              <a:gd name="connsiteX478" fmla="*/ 5465736 w 11218359"/>
              <a:gd name="connsiteY478" fmla="*/ 1880959 h 1880959"/>
              <a:gd name="connsiteX479" fmla="*/ 5477214 w 11218359"/>
              <a:gd name="connsiteY479" fmla="*/ 1880959 h 1880959"/>
              <a:gd name="connsiteX480" fmla="*/ 5488643 w 11218359"/>
              <a:gd name="connsiteY480" fmla="*/ 1880959 h 1880959"/>
              <a:gd name="connsiteX481" fmla="*/ 5500073 w 11218359"/>
              <a:gd name="connsiteY481" fmla="*/ 1880959 h 1880959"/>
              <a:gd name="connsiteX482" fmla="*/ 5511503 w 11218359"/>
              <a:gd name="connsiteY482" fmla="*/ 1880959 h 1880959"/>
              <a:gd name="connsiteX483" fmla="*/ 5522933 w 11218359"/>
              <a:gd name="connsiteY483" fmla="*/ 1880959 h 1880959"/>
              <a:gd name="connsiteX484" fmla="*/ 5534411 w 11218359"/>
              <a:gd name="connsiteY484" fmla="*/ 1880959 h 1880959"/>
              <a:gd name="connsiteX485" fmla="*/ 5545841 w 11218359"/>
              <a:gd name="connsiteY485" fmla="*/ 1880959 h 1880959"/>
              <a:gd name="connsiteX486" fmla="*/ 5557271 w 11218359"/>
              <a:gd name="connsiteY486" fmla="*/ 1880959 h 1880959"/>
              <a:gd name="connsiteX487" fmla="*/ 5568701 w 11218359"/>
              <a:gd name="connsiteY487" fmla="*/ 1880959 h 1880959"/>
              <a:gd name="connsiteX488" fmla="*/ 5580131 w 11218359"/>
              <a:gd name="connsiteY488" fmla="*/ 1880959 h 1880959"/>
              <a:gd name="connsiteX489" fmla="*/ 5591609 w 11218359"/>
              <a:gd name="connsiteY489" fmla="*/ 1880959 h 1880959"/>
              <a:gd name="connsiteX490" fmla="*/ 5603038 w 11218359"/>
              <a:gd name="connsiteY490" fmla="*/ 1880959 h 1880959"/>
              <a:gd name="connsiteX491" fmla="*/ 5614469 w 11218359"/>
              <a:gd name="connsiteY491" fmla="*/ 1880959 h 1880959"/>
              <a:gd name="connsiteX492" fmla="*/ 5625899 w 11218359"/>
              <a:gd name="connsiteY492" fmla="*/ 1880959 h 1880959"/>
              <a:gd name="connsiteX493" fmla="*/ 5637329 w 11218359"/>
              <a:gd name="connsiteY493" fmla="*/ 1880959 h 1880959"/>
              <a:gd name="connsiteX494" fmla="*/ 5648759 w 11218359"/>
              <a:gd name="connsiteY494" fmla="*/ 1880959 h 1880959"/>
              <a:gd name="connsiteX495" fmla="*/ 5660236 w 11218359"/>
              <a:gd name="connsiteY495" fmla="*/ 1880959 h 1880959"/>
              <a:gd name="connsiteX496" fmla="*/ 5671666 w 11218359"/>
              <a:gd name="connsiteY496" fmla="*/ 1880959 h 1880959"/>
              <a:gd name="connsiteX497" fmla="*/ 5683096 w 11218359"/>
              <a:gd name="connsiteY497" fmla="*/ 1880959 h 1880959"/>
              <a:gd name="connsiteX498" fmla="*/ 5694526 w 11218359"/>
              <a:gd name="connsiteY498" fmla="*/ 1880959 h 1880959"/>
              <a:gd name="connsiteX499" fmla="*/ 5705956 w 11218359"/>
              <a:gd name="connsiteY499" fmla="*/ 1880959 h 1880959"/>
              <a:gd name="connsiteX500" fmla="*/ 5717434 w 11218359"/>
              <a:gd name="connsiteY500" fmla="*/ 1880959 h 1880959"/>
              <a:gd name="connsiteX501" fmla="*/ 5728864 w 11218359"/>
              <a:gd name="connsiteY501" fmla="*/ 1880959 h 1880959"/>
              <a:gd name="connsiteX502" fmla="*/ 5740294 w 11218359"/>
              <a:gd name="connsiteY502" fmla="*/ 1880959 h 1880959"/>
              <a:gd name="connsiteX503" fmla="*/ 5751724 w 11218359"/>
              <a:gd name="connsiteY503" fmla="*/ 1880959 h 1880959"/>
              <a:gd name="connsiteX504" fmla="*/ 5763154 w 11218359"/>
              <a:gd name="connsiteY504" fmla="*/ 1880959 h 1880959"/>
              <a:gd name="connsiteX505" fmla="*/ 5774631 w 11218359"/>
              <a:gd name="connsiteY505" fmla="*/ 1880959 h 1880959"/>
              <a:gd name="connsiteX506" fmla="*/ 5786062 w 11218359"/>
              <a:gd name="connsiteY506" fmla="*/ 1880959 h 1880959"/>
              <a:gd name="connsiteX507" fmla="*/ 5797492 w 11218359"/>
              <a:gd name="connsiteY507" fmla="*/ 1880959 h 1880959"/>
              <a:gd name="connsiteX508" fmla="*/ 5808921 w 11218359"/>
              <a:gd name="connsiteY508" fmla="*/ 1880959 h 1880959"/>
              <a:gd name="connsiteX509" fmla="*/ 5820351 w 11218359"/>
              <a:gd name="connsiteY509" fmla="*/ 1880959 h 1880959"/>
              <a:gd name="connsiteX510" fmla="*/ 5831829 w 11218359"/>
              <a:gd name="connsiteY510" fmla="*/ 1880959 h 1880959"/>
              <a:gd name="connsiteX511" fmla="*/ 5843259 w 11218359"/>
              <a:gd name="connsiteY511" fmla="*/ 1880959 h 1880959"/>
              <a:gd name="connsiteX512" fmla="*/ 5854689 w 11218359"/>
              <a:gd name="connsiteY512" fmla="*/ 1880959 h 1880959"/>
              <a:gd name="connsiteX513" fmla="*/ 5866119 w 11218359"/>
              <a:gd name="connsiteY513" fmla="*/ 1880959 h 1880959"/>
              <a:gd name="connsiteX514" fmla="*/ 5877549 w 11218359"/>
              <a:gd name="connsiteY514" fmla="*/ 1880959 h 1880959"/>
              <a:gd name="connsiteX515" fmla="*/ 5889027 w 11218359"/>
              <a:gd name="connsiteY515" fmla="*/ 1880959 h 1880959"/>
              <a:gd name="connsiteX516" fmla="*/ 5900457 w 11218359"/>
              <a:gd name="connsiteY516" fmla="*/ 1880959 h 1880959"/>
              <a:gd name="connsiteX517" fmla="*/ 5911887 w 11218359"/>
              <a:gd name="connsiteY517" fmla="*/ 1880959 h 1880959"/>
              <a:gd name="connsiteX518" fmla="*/ 5923317 w 11218359"/>
              <a:gd name="connsiteY518" fmla="*/ 1880959 h 1880959"/>
              <a:gd name="connsiteX519" fmla="*/ 5934747 w 11218359"/>
              <a:gd name="connsiteY519" fmla="*/ 1880959 h 1880959"/>
              <a:gd name="connsiteX520" fmla="*/ 5946225 w 11218359"/>
              <a:gd name="connsiteY520" fmla="*/ 1880959 h 1880959"/>
              <a:gd name="connsiteX521" fmla="*/ 5957655 w 11218359"/>
              <a:gd name="connsiteY521" fmla="*/ 1880959 h 1880959"/>
              <a:gd name="connsiteX522" fmla="*/ 5969084 w 11218359"/>
              <a:gd name="connsiteY522" fmla="*/ 1880959 h 1880959"/>
              <a:gd name="connsiteX523" fmla="*/ 5980514 w 11218359"/>
              <a:gd name="connsiteY523" fmla="*/ 1880959 h 1880959"/>
              <a:gd name="connsiteX524" fmla="*/ 5991944 w 11218359"/>
              <a:gd name="connsiteY524" fmla="*/ 1880959 h 1880959"/>
              <a:gd name="connsiteX525" fmla="*/ 6003422 w 11218359"/>
              <a:gd name="connsiteY525" fmla="*/ 1880959 h 1880959"/>
              <a:gd name="connsiteX526" fmla="*/ 6014852 w 11218359"/>
              <a:gd name="connsiteY526" fmla="*/ 1880959 h 1880959"/>
              <a:gd name="connsiteX527" fmla="*/ 6026282 w 11218359"/>
              <a:gd name="connsiteY527" fmla="*/ 1880959 h 1880959"/>
              <a:gd name="connsiteX528" fmla="*/ 6037712 w 11218359"/>
              <a:gd name="connsiteY528" fmla="*/ 1880959 h 1880959"/>
              <a:gd name="connsiteX529" fmla="*/ 6049142 w 11218359"/>
              <a:gd name="connsiteY529" fmla="*/ 1880959 h 1880959"/>
              <a:gd name="connsiteX530" fmla="*/ 6060620 w 11218359"/>
              <a:gd name="connsiteY530" fmla="*/ 1880959 h 1880959"/>
              <a:gd name="connsiteX531" fmla="*/ 6072049 w 11218359"/>
              <a:gd name="connsiteY531" fmla="*/ 1880959 h 1880959"/>
              <a:gd name="connsiteX532" fmla="*/ 6083480 w 11218359"/>
              <a:gd name="connsiteY532" fmla="*/ 1880959 h 1880959"/>
              <a:gd name="connsiteX533" fmla="*/ 6094910 w 11218359"/>
              <a:gd name="connsiteY533" fmla="*/ 1880959 h 1880959"/>
              <a:gd name="connsiteX534" fmla="*/ 6106340 w 11218359"/>
              <a:gd name="connsiteY534" fmla="*/ 1879459 h 1880959"/>
              <a:gd name="connsiteX535" fmla="*/ 6117818 w 11218359"/>
              <a:gd name="connsiteY535" fmla="*/ 712118 h 1880959"/>
              <a:gd name="connsiteX536" fmla="*/ 6129247 w 11218359"/>
              <a:gd name="connsiteY536" fmla="*/ 608457 h 1880959"/>
              <a:gd name="connsiteX537" fmla="*/ 6140677 w 11218359"/>
              <a:gd name="connsiteY537" fmla="*/ 0 h 1880959"/>
              <a:gd name="connsiteX538" fmla="*/ 6152107 w 11218359"/>
              <a:gd name="connsiteY538" fmla="*/ 733154 h 1880959"/>
              <a:gd name="connsiteX539" fmla="*/ 6163537 w 11218359"/>
              <a:gd name="connsiteY539" fmla="*/ 757190 h 1880959"/>
              <a:gd name="connsiteX540" fmla="*/ 6175015 w 11218359"/>
              <a:gd name="connsiteY540" fmla="*/ 1099728 h 1880959"/>
              <a:gd name="connsiteX541" fmla="*/ 6186445 w 11218359"/>
              <a:gd name="connsiteY541" fmla="*/ 688082 h 1880959"/>
              <a:gd name="connsiteX542" fmla="*/ 6197875 w 11218359"/>
              <a:gd name="connsiteY542" fmla="*/ 465735 h 1880959"/>
              <a:gd name="connsiteX543" fmla="*/ 6209305 w 11218359"/>
              <a:gd name="connsiteY543" fmla="*/ 407142 h 1880959"/>
              <a:gd name="connsiteX544" fmla="*/ 6220735 w 11218359"/>
              <a:gd name="connsiteY544" fmla="*/ 1174847 h 1880959"/>
              <a:gd name="connsiteX545" fmla="*/ 6232212 w 11218359"/>
              <a:gd name="connsiteY545" fmla="*/ 1835887 h 1880959"/>
              <a:gd name="connsiteX546" fmla="*/ 6243642 w 11218359"/>
              <a:gd name="connsiteY546" fmla="*/ 1871944 h 1880959"/>
              <a:gd name="connsiteX547" fmla="*/ 6255073 w 11218359"/>
              <a:gd name="connsiteY547" fmla="*/ 1880959 h 1880959"/>
              <a:gd name="connsiteX548" fmla="*/ 6266503 w 11218359"/>
              <a:gd name="connsiteY548" fmla="*/ 1879459 h 1880959"/>
              <a:gd name="connsiteX549" fmla="*/ 6277933 w 11218359"/>
              <a:gd name="connsiteY549" fmla="*/ 1879459 h 1880959"/>
              <a:gd name="connsiteX550" fmla="*/ 6289410 w 11218359"/>
              <a:gd name="connsiteY550" fmla="*/ 1880959 h 1880959"/>
              <a:gd name="connsiteX551" fmla="*/ 6300840 w 11218359"/>
              <a:gd name="connsiteY551" fmla="*/ 1880959 h 1880959"/>
              <a:gd name="connsiteX552" fmla="*/ 6312270 w 11218359"/>
              <a:gd name="connsiteY552" fmla="*/ 1880959 h 1880959"/>
              <a:gd name="connsiteX553" fmla="*/ 6323700 w 11218359"/>
              <a:gd name="connsiteY553" fmla="*/ 1880959 h 1880959"/>
              <a:gd name="connsiteX554" fmla="*/ 6335130 w 11218359"/>
              <a:gd name="connsiteY554" fmla="*/ 1880959 h 1880959"/>
              <a:gd name="connsiteX555" fmla="*/ 6346608 w 11218359"/>
              <a:gd name="connsiteY555" fmla="*/ 1880959 h 1880959"/>
              <a:gd name="connsiteX556" fmla="*/ 6358038 w 11218359"/>
              <a:gd name="connsiteY556" fmla="*/ 1880959 h 1880959"/>
              <a:gd name="connsiteX557" fmla="*/ 6369468 w 11218359"/>
              <a:gd name="connsiteY557" fmla="*/ 1880959 h 1880959"/>
              <a:gd name="connsiteX558" fmla="*/ 6380898 w 11218359"/>
              <a:gd name="connsiteY558" fmla="*/ 1880959 h 1880959"/>
              <a:gd name="connsiteX559" fmla="*/ 6392328 w 11218359"/>
              <a:gd name="connsiteY559" fmla="*/ 1880959 h 1880959"/>
              <a:gd name="connsiteX560" fmla="*/ 6403805 w 11218359"/>
              <a:gd name="connsiteY560" fmla="*/ 1880959 h 1880959"/>
              <a:gd name="connsiteX561" fmla="*/ 6415235 w 11218359"/>
              <a:gd name="connsiteY561" fmla="*/ 1880959 h 1880959"/>
              <a:gd name="connsiteX562" fmla="*/ 6426666 w 11218359"/>
              <a:gd name="connsiteY562" fmla="*/ 1880959 h 1880959"/>
              <a:gd name="connsiteX563" fmla="*/ 6438096 w 11218359"/>
              <a:gd name="connsiteY563" fmla="*/ 1880959 h 1880959"/>
              <a:gd name="connsiteX564" fmla="*/ 6449525 w 11218359"/>
              <a:gd name="connsiteY564" fmla="*/ 1880959 h 1880959"/>
              <a:gd name="connsiteX565" fmla="*/ 6461003 w 11218359"/>
              <a:gd name="connsiteY565" fmla="*/ 1880959 h 1880959"/>
              <a:gd name="connsiteX566" fmla="*/ 6472433 w 11218359"/>
              <a:gd name="connsiteY566" fmla="*/ 1880959 h 1880959"/>
              <a:gd name="connsiteX567" fmla="*/ 6483863 w 11218359"/>
              <a:gd name="connsiteY567" fmla="*/ 1880959 h 1880959"/>
              <a:gd name="connsiteX568" fmla="*/ 6495293 w 11218359"/>
              <a:gd name="connsiteY568" fmla="*/ 1880959 h 1880959"/>
              <a:gd name="connsiteX569" fmla="*/ 6506723 w 11218359"/>
              <a:gd name="connsiteY569" fmla="*/ 1880959 h 1880959"/>
              <a:gd name="connsiteX570" fmla="*/ 6518201 w 11218359"/>
              <a:gd name="connsiteY570" fmla="*/ 1880959 h 1880959"/>
              <a:gd name="connsiteX571" fmla="*/ 6529631 w 11218359"/>
              <a:gd name="connsiteY571" fmla="*/ 1880959 h 1880959"/>
              <a:gd name="connsiteX572" fmla="*/ 6541061 w 11218359"/>
              <a:gd name="connsiteY572" fmla="*/ 1880959 h 1880959"/>
              <a:gd name="connsiteX573" fmla="*/ 6552490 w 11218359"/>
              <a:gd name="connsiteY573" fmla="*/ 1880959 h 1880959"/>
              <a:gd name="connsiteX574" fmla="*/ 6563921 w 11218359"/>
              <a:gd name="connsiteY574" fmla="*/ 1880959 h 1880959"/>
              <a:gd name="connsiteX575" fmla="*/ 6575398 w 11218359"/>
              <a:gd name="connsiteY575" fmla="*/ 1880959 h 1880959"/>
              <a:gd name="connsiteX576" fmla="*/ 6586828 w 11218359"/>
              <a:gd name="connsiteY576" fmla="*/ 1880959 h 1880959"/>
              <a:gd name="connsiteX577" fmla="*/ 6598259 w 11218359"/>
              <a:gd name="connsiteY577" fmla="*/ 1880959 h 1880959"/>
              <a:gd name="connsiteX578" fmla="*/ 6609688 w 11218359"/>
              <a:gd name="connsiteY578" fmla="*/ 1880959 h 1880959"/>
              <a:gd name="connsiteX579" fmla="*/ 6621118 w 11218359"/>
              <a:gd name="connsiteY579" fmla="*/ 1880959 h 1880959"/>
              <a:gd name="connsiteX580" fmla="*/ 6632596 w 11218359"/>
              <a:gd name="connsiteY580" fmla="*/ 1880959 h 1880959"/>
              <a:gd name="connsiteX581" fmla="*/ 6644026 w 11218359"/>
              <a:gd name="connsiteY581" fmla="*/ 1880959 h 1880959"/>
              <a:gd name="connsiteX582" fmla="*/ 6655456 w 11218359"/>
              <a:gd name="connsiteY582" fmla="*/ 1880959 h 1880959"/>
              <a:gd name="connsiteX583" fmla="*/ 6666886 w 11218359"/>
              <a:gd name="connsiteY583" fmla="*/ 1880959 h 1880959"/>
              <a:gd name="connsiteX584" fmla="*/ 6678316 w 11218359"/>
              <a:gd name="connsiteY584" fmla="*/ 1880959 h 1880959"/>
              <a:gd name="connsiteX585" fmla="*/ 6689794 w 11218359"/>
              <a:gd name="connsiteY585" fmla="*/ 1880959 h 1880959"/>
              <a:gd name="connsiteX586" fmla="*/ 6701224 w 11218359"/>
              <a:gd name="connsiteY586" fmla="*/ 1880959 h 1880959"/>
              <a:gd name="connsiteX587" fmla="*/ 6712653 w 11218359"/>
              <a:gd name="connsiteY587" fmla="*/ 1880959 h 1880959"/>
              <a:gd name="connsiteX588" fmla="*/ 6724083 w 11218359"/>
              <a:gd name="connsiteY588" fmla="*/ 1880959 h 1880959"/>
              <a:gd name="connsiteX589" fmla="*/ 6735514 w 11218359"/>
              <a:gd name="connsiteY589" fmla="*/ 1880959 h 1880959"/>
              <a:gd name="connsiteX590" fmla="*/ 6746944 w 11218359"/>
              <a:gd name="connsiteY590" fmla="*/ 1880959 h 1880959"/>
              <a:gd name="connsiteX591" fmla="*/ 6758421 w 11218359"/>
              <a:gd name="connsiteY591" fmla="*/ 1880959 h 1880959"/>
              <a:gd name="connsiteX592" fmla="*/ 6769851 w 11218359"/>
              <a:gd name="connsiteY592" fmla="*/ 1880959 h 1880959"/>
              <a:gd name="connsiteX593" fmla="*/ 6781281 w 11218359"/>
              <a:gd name="connsiteY593" fmla="*/ 1880959 h 1880959"/>
              <a:gd name="connsiteX594" fmla="*/ 6792711 w 11218359"/>
              <a:gd name="connsiteY594" fmla="*/ 1880959 h 1880959"/>
              <a:gd name="connsiteX595" fmla="*/ 6804141 w 11218359"/>
              <a:gd name="connsiteY595" fmla="*/ 1880959 h 1880959"/>
              <a:gd name="connsiteX596" fmla="*/ 6815619 w 11218359"/>
              <a:gd name="connsiteY596" fmla="*/ 1880959 h 1880959"/>
              <a:gd name="connsiteX597" fmla="*/ 6827049 w 11218359"/>
              <a:gd name="connsiteY597" fmla="*/ 1880959 h 1880959"/>
              <a:gd name="connsiteX598" fmla="*/ 6838479 w 11218359"/>
              <a:gd name="connsiteY598" fmla="*/ 1880959 h 1880959"/>
              <a:gd name="connsiteX599" fmla="*/ 6849909 w 11218359"/>
              <a:gd name="connsiteY599" fmla="*/ 1880959 h 1880959"/>
              <a:gd name="connsiteX600" fmla="*/ 6861339 w 11218359"/>
              <a:gd name="connsiteY600" fmla="*/ 1880959 h 1880959"/>
              <a:gd name="connsiteX601" fmla="*/ 6872816 w 11218359"/>
              <a:gd name="connsiteY601" fmla="*/ 1880959 h 1880959"/>
              <a:gd name="connsiteX602" fmla="*/ 6884246 w 11218359"/>
              <a:gd name="connsiteY602" fmla="*/ 1880959 h 1880959"/>
              <a:gd name="connsiteX603" fmla="*/ 6895676 w 11218359"/>
              <a:gd name="connsiteY603" fmla="*/ 1880959 h 1880959"/>
              <a:gd name="connsiteX604" fmla="*/ 6907107 w 11218359"/>
              <a:gd name="connsiteY604" fmla="*/ 1880959 h 1880959"/>
              <a:gd name="connsiteX605" fmla="*/ 6918537 w 11218359"/>
              <a:gd name="connsiteY605" fmla="*/ 1880959 h 1880959"/>
              <a:gd name="connsiteX606" fmla="*/ 6930014 w 11218359"/>
              <a:gd name="connsiteY606" fmla="*/ 1879459 h 1880959"/>
              <a:gd name="connsiteX607" fmla="*/ 6941444 w 11218359"/>
              <a:gd name="connsiteY607" fmla="*/ 1880959 h 1880959"/>
              <a:gd name="connsiteX608" fmla="*/ 6952874 w 11218359"/>
              <a:gd name="connsiteY608" fmla="*/ 1880959 h 1880959"/>
              <a:gd name="connsiteX609" fmla="*/ 6964304 w 11218359"/>
              <a:gd name="connsiteY609" fmla="*/ 1880959 h 1880959"/>
              <a:gd name="connsiteX610" fmla="*/ 6975734 w 11218359"/>
              <a:gd name="connsiteY610" fmla="*/ 1880959 h 1880959"/>
              <a:gd name="connsiteX611" fmla="*/ 6987212 w 11218359"/>
              <a:gd name="connsiteY611" fmla="*/ 1880959 h 1880959"/>
              <a:gd name="connsiteX612" fmla="*/ 6998642 w 11218359"/>
              <a:gd name="connsiteY612" fmla="*/ 1880959 h 1880959"/>
              <a:gd name="connsiteX613" fmla="*/ 7010072 w 11218359"/>
              <a:gd name="connsiteY613" fmla="*/ 1880959 h 1880959"/>
              <a:gd name="connsiteX614" fmla="*/ 7021502 w 11218359"/>
              <a:gd name="connsiteY614" fmla="*/ 1880959 h 1880959"/>
              <a:gd name="connsiteX615" fmla="*/ 7032931 w 11218359"/>
              <a:gd name="connsiteY615" fmla="*/ 1880959 h 1880959"/>
              <a:gd name="connsiteX616" fmla="*/ 7044409 w 11218359"/>
              <a:gd name="connsiteY616" fmla="*/ 1880959 h 1880959"/>
              <a:gd name="connsiteX617" fmla="*/ 7055839 w 11218359"/>
              <a:gd name="connsiteY617" fmla="*/ 1880959 h 1880959"/>
              <a:gd name="connsiteX618" fmla="*/ 7067269 w 11218359"/>
              <a:gd name="connsiteY618" fmla="*/ 1880959 h 1880959"/>
              <a:gd name="connsiteX619" fmla="*/ 7078700 w 11218359"/>
              <a:gd name="connsiteY619" fmla="*/ 1880959 h 1880959"/>
              <a:gd name="connsiteX620" fmla="*/ 7090129 w 11218359"/>
              <a:gd name="connsiteY620" fmla="*/ 1880959 h 1880959"/>
              <a:gd name="connsiteX621" fmla="*/ 7101607 w 11218359"/>
              <a:gd name="connsiteY621" fmla="*/ 1880959 h 1880959"/>
              <a:gd name="connsiteX622" fmla="*/ 7113037 w 11218359"/>
              <a:gd name="connsiteY622" fmla="*/ 1880959 h 1880959"/>
              <a:gd name="connsiteX623" fmla="*/ 7124467 w 11218359"/>
              <a:gd name="connsiteY623" fmla="*/ 1880959 h 1880959"/>
              <a:gd name="connsiteX624" fmla="*/ 7135897 w 11218359"/>
              <a:gd name="connsiteY624" fmla="*/ 1880959 h 1880959"/>
              <a:gd name="connsiteX625" fmla="*/ 7147327 w 11218359"/>
              <a:gd name="connsiteY625" fmla="*/ 1880959 h 1880959"/>
              <a:gd name="connsiteX626" fmla="*/ 7158805 w 11218359"/>
              <a:gd name="connsiteY626" fmla="*/ 1880959 h 1880959"/>
              <a:gd name="connsiteX627" fmla="*/ 7170235 w 11218359"/>
              <a:gd name="connsiteY627" fmla="*/ 1880959 h 1880959"/>
              <a:gd name="connsiteX628" fmla="*/ 7181665 w 11218359"/>
              <a:gd name="connsiteY628" fmla="*/ 1880959 h 1880959"/>
              <a:gd name="connsiteX629" fmla="*/ 7193094 w 11218359"/>
              <a:gd name="connsiteY629" fmla="*/ 1880959 h 1880959"/>
              <a:gd name="connsiteX630" fmla="*/ 7204524 w 11218359"/>
              <a:gd name="connsiteY630" fmla="*/ 1880959 h 1880959"/>
              <a:gd name="connsiteX631" fmla="*/ 7216002 w 11218359"/>
              <a:gd name="connsiteY631" fmla="*/ 1880959 h 1880959"/>
              <a:gd name="connsiteX632" fmla="*/ 7227432 w 11218359"/>
              <a:gd name="connsiteY632" fmla="*/ 1880959 h 1880959"/>
              <a:gd name="connsiteX633" fmla="*/ 7238862 w 11218359"/>
              <a:gd name="connsiteY633" fmla="*/ 1880959 h 1880959"/>
              <a:gd name="connsiteX634" fmla="*/ 7250292 w 11218359"/>
              <a:gd name="connsiteY634" fmla="*/ 1880959 h 1880959"/>
              <a:gd name="connsiteX635" fmla="*/ 7261722 w 11218359"/>
              <a:gd name="connsiteY635" fmla="*/ 1880959 h 1880959"/>
              <a:gd name="connsiteX636" fmla="*/ 7273200 w 11218359"/>
              <a:gd name="connsiteY636" fmla="*/ 1880959 h 1880959"/>
              <a:gd name="connsiteX637" fmla="*/ 7284630 w 11218359"/>
              <a:gd name="connsiteY637" fmla="*/ 1880959 h 1880959"/>
              <a:gd name="connsiteX638" fmla="*/ 7296060 w 11218359"/>
              <a:gd name="connsiteY638" fmla="*/ 1880959 h 1880959"/>
              <a:gd name="connsiteX639" fmla="*/ 7307490 w 11218359"/>
              <a:gd name="connsiteY639" fmla="*/ 1880959 h 1880959"/>
              <a:gd name="connsiteX640" fmla="*/ 7318920 w 11218359"/>
              <a:gd name="connsiteY640" fmla="*/ 1880959 h 1880959"/>
              <a:gd name="connsiteX641" fmla="*/ 7330398 w 11218359"/>
              <a:gd name="connsiteY641" fmla="*/ 1880959 h 1880959"/>
              <a:gd name="connsiteX642" fmla="*/ 7341828 w 11218359"/>
              <a:gd name="connsiteY642" fmla="*/ 1880959 h 1880959"/>
              <a:gd name="connsiteX643" fmla="*/ 7353257 w 11218359"/>
              <a:gd name="connsiteY643" fmla="*/ 1880959 h 1880959"/>
              <a:gd name="connsiteX644" fmla="*/ 7364687 w 11218359"/>
              <a:gd name="connsiteY644" fmla="*/ 1880959 h 1880959"/>
              <a:gd name="connsiteX645" fmla="*/ 7376117 w 11218359"/>
              <a:gd name="connsiteY645" fmla="*/ 1880959 h 1880959"/>
              <a:gd name="connsiteX646" fmla="*/ 7387595 w 11218359"/>
              <a:gd name="connsiteY646" fmla="*/ 1880959 h 1880959"/>
              <a:gd name="connsiteX647" fmla="*/ 7399025 w 11218359"/>
              <a:gd name="connsiteY647" fmla="*/ 1880959 h 1880959"/>
              <a:gd name="connsiteX648" fmla="*/ 7410455 w 11218359"/>
              <a:gd name="connsiteY648" fmla="*/ 1880959 h 1880959"/>
              <a:gd name="connsiteX649" fmla="*/ 7421885 w 11218359"/>
              <a:gd name="connsiteY649" fmla="*/ 1880959 h 1880959"/>
              <a:gd name="connsiteX650" fmla="*/ 7433315 w 11218359"/>
              <a:gd name="connsiteY650" fmla="*/ 1880959 h 1880959"/>
              <a:gd name="connsiteX651" fmla="*/ 7444793 w 11218359"/>
              <a:gd name="connsiteY651" fmla="*/ 1880959 h 1880959"/>
              <a:gd name="connsiteX652" fmla="*/ 7456222 w 11218359"/>
              <a:gd name="connsiteY652" fmla="*/ 1880959 h 1880959"/>
              <a:gd name="connsiteX653" fmla="*/ 7467653 w 11218359"/>
              <a:gd name="connsiteY653" fmla="*/ 1880959 h 1880959"/>
              <a:gd name="connsiteX654" fmla="*/ 7479083 w 11218359"/>
              <a:gd name="connsiteY654" fmla="*/ 1880959 h 1880959"/>
              <a:gd name="connsiteX655" fmla="*/ 7490513 w 11218359"/>
              <a:gd name="connsiteY655" fmla="*/ 1880959 h 1880959"/>
              <a:gd name="connsiteX656" fmla="*/ 7501990 w 11218359"/>
              <a:gd name="connsiteY656" fmla="*/ 1880959 h 1880959"/>
              <a:gd name="connsiteX657" fmla="*/ 7513420 w 11218359"/>
              <a:gd name="connsiteY657" fmla="*/ 1880959 h 1880959"/>
              <a:gd name="connsiteX658" fmla="*/ 7524850 w 11218359"/>
              <a:gd name="connsiteY658" fmla="*/ 1880959 h 1880959"/>
              <a:gd name="connsiteX659" fmla="*/ 7536280 w 11218359"/>
              <a:gd name="connsiteY659" fmla="*/ 1880959 h 1880959"/>
              <a:gd name="connsiteX660" fmla="*/ 7547710 w 11218359"/>
              <a:gd name="connsiteY660" fmla="*/ 1880959 h 1880959"/>
              <a:gd name="connsiteX661" fmla="*/ 7559188 w 11218359"/>
              <a:gd name="connsiteY661" fmla="*/ 1880959 h 1880959"/>
              <a:gd name="connsiteX662" fmla="*/ 7570618 w 11218359"/>
              <a:gd name="connsiteY662" fmla="*/ 1880959 h 1880959"/>
              <a:gd name="connsiteX663" fmla="*/ 7582048 w 11218359"/>
              <a:gd name="connsiteY663" fmla="*/ 1880959 h 1880959"/>
              <a:gd name="connsiteX664" fmla="*/ 7593478 w 11218359"/>
              <a:gd name="connsiteY664" fmla="*/ 1880959 h 1880959"/>
              <a:gd name="connsiteX665" fmla="*/ 7604908 w 11218359"/>
              <a:gd name="connsiteY665" fmla="*/ 1880959 h 1880959"/>
              <a:gd name="connsiteX666" fmla="*/ 7616385 w 11218359"/>
              <a:gd name="connsiteY666" fmla="*/ 1880959 h 1880959"/>
              <a:gd name="connsiteX667" fmla="*/ 7627815 w 11218359"/>
              <a:gd name="connsiteY667" fmla="*/ 1880959 h 1880959"/>
              <a:gd name="connsiteX668" fmla="*/ 7639246 w 11218359"/>
              <a:gd name="connsiteY668" fmla="*/ 1880959 h 1880959"/>
              <a:gd name="connsiteX669" fmla="*/ 7650676 w 11218359"/>
              <a:gd name="connsiteY669" fmla="*/ 1880959 h 1880959"/>
              <a:gd name="connsiteX670" fmla="*/ 7662106 w 11218359"/>
              <a:gd name="connsiteY670" fmla="*/ 1880959 h 1880959"/>
              <a:gd name="connsiteX671" fmla="*/ 7673583 w 11218359"/>
              <a:gd name="connsiteY671" fmla="*/ 1880959 h 1880959"/>
              <a:gd name="connsiteX672" fmla="*/ 7685013 w 11218359"/>
              <a:gd name="connsiteY672" fmla="*/ 1880959 h 1880959"/>
              <a:gd name="connsiteX673" fmla="*/ 7696443 w 11218359"/>
              <a:gd name="connsiteY673" fmla="*/ 1880959 h 1880959"/>
              <a:gd name="connsiteX674" fmla="*/ 7707873 w 11218359"/>
              <a:gd name="connsiteY674" fmla="*/ 1880959 h 1880959"/>
              <a:gd name="connsiteX675" fmla="*/ 7719303 w 11218359"/>
              <a:gd name="connsiteY675" fmla="*/ 1880959 h 1880959"/>
              <a:gd name="connsiteX676" fmla="*/ 7730733 w 11218359"/>
              <a:gd name="connsiteY676" fmla="*/ 1880959 h 1880959"/>
              <a:gd name="connsiteX677" fmla="*/ 7742211 w 11218359"/>
              <a:gd name="connsiteY677" fmla="*/ 1880959 h 1880959"/>
              <a:gd name="connsiteX678" fmla="*/ 7753641 w 11218359"/>
              <a:gd name="connsiteY678" fmla="*/ 1880959 h 1880959"/>
              <a:gd name="connsiteX679" fmla="*/ 7765071 w 11218359"/>
              <a:gd name="connsiteY679" fmla="*/ 1880959 h 1880959"/>
              <a:gd name="connsiteX680" fmla="*/ 7776501 w 11218359"/>
              <a:gd name="connsiteY680" fmla="*/ 1880959 h 1880959"/>
              <a:gd name="connsiteX681" fmla="*/ 7787931 w 11218359"/>
              <a:gd name="connsiteY681" fmla="*/ 1880959 h 1880959"/>
              <a:gd name="connsiteX682" fmla="*/ 7799408 w 11218359"/>
              <a:gd name="connsiteY682" fmla="*/ 1880959 h 1880959"/>
              <a:gd name="connsiteX683" fmla="*/ 7810839 w 11218359"/>
              <a:gd name="connsiteY683" fmla="*/ 1880959 h 1880959"/>
              <a:gd name="connsiteX684" fmla="*/ 7822268 w 11218359"/>
              <a:gd name="connsiteY684" fmla="*/ 1880959 h 1880959"/>
              <a:gd name="connsiteX685" fmla="*/ 7833698 w 11218359"/>
              <a:gd name="connsiteY685" fmla="*/ 1880959 h 1880959"/>
              <a:gd name="connsiteX686" fmla="*/ 7845128 w 11218359"/>
              <a:gd name="connsiteY686" fmla="*/ 1880959 h 1880959"/>
              <a:gd name="connsiteX687" fmla="*/ 7856606 w 11218359"/>
              <a:gd name="connsiteY687" fmla="*/ 1880959 h 1880959"/>
              <a:gd name="connsiteX688" fmla="*/ 7868036 w 11218359"/>
              <a:gd name="connsiteY688" fmla="*/ 1880959 h 1880959"/>
              <a:gd name="connsiteX689" fmla="*/ 7879466 w 11218359"/>
              <a:gd name="connsiteY689" fmla="*/ 1880959 h 1880959"/>
              <a:gd name="connsiteX690" fmla="*/ 7890896 w 11218359"/>
              <a:gd name="connsiteY690" fmla="*/ 1880959 h 1880959"/>
              <a:gd name="connsiteX691" fmla="*/ 7902326 w 11218359"/>
              <a:gd name="connsiteY691" fmla="*/ 1880959 h 1880959"/>
              <a:gd name="connsiteX692" fmla="*/ 7913804 w 11218359"/>
              <a:gd name="connsiteY692" fmla="*/ 1880959 h 1880959"/>
              <a:gd name="connsiteX693" fmla="*/ 7925234 w 11218359"/>
              <a:gd name="connsiteY693" fmla="*/ 1880959 h 1880959"/>
              <a:gd name="connsiteX694" fmla="*/ 7936663 w 11218359"/>
              <a:gd name="connsiteY694" fmla="*/ 1880959 h 1880959"/>
              <a:gd name="connsiteX695" fmla="*/ 7948094 w 11218359"/>
              <a:gd name="connsiteY695" fmla="*/ 1880959 h 1880959"/>
              <a:gd name="connsiteX696" fmla="*/ 7959524 w 11218359"/>
              <a:gd name="connsiteY696" fmla="*/ 1880959 h 1880959"/>
              <a:gd name="connsiteX697" fmla="*/ 7971001 w 11218359"/>
              <a:gd name="connsiteY697" fmla="*/ 1880959 h 1880959"/>
              <a:gd name="connsiteX698" fmla="*/ 7982431 w 11218359"/>
              <a:gd name="connsiteY698" fmla="*/ 1880959 h 1880959"/>
              <a:gd name="connsiteX699" fmla="*/ 7993861 w 11218359"/>
              <a:gd name="connsiteY699" fmla="*/ 1880959 h 1880959"/>
              <a:gd name="connsiteX700" fmla="*/ 8005291 w 11218359"/>
              <a:gd name="connsiteY700" fmla="*/ 1880959 h 1880959"/>
              <a:gd name="connsiteX701" fmla="*/ 8016721 w 11218359"/>
              <a:gd name="connsiteY701" fmla="*/ 1880959 h 1880959"/>
              <a:gd name="connsiteX702" fmla="*/ 8028199 w 11218359"/>
              <a:gd name="connsiteY702" fmla="*/ 1880959 h 1880959"/>
              <a:gd name="connsiteX703" fmla="*/ 8039629 w 11218359"/>
              <a:gd name="connsiteY703" fmla="*/ 1880959 h 1880959"/>
              <a:gd name="connsiteX704" fmla="*/ 8051059 w 11218359"/>
              <a:gd name="connsiteY704" fmla="*/ 1880959 h 1880959"/>
              <a:gd name="connsiteX705" fmla="*/ 8062489 w 11218359"/>
              <a:gd name="connsiteY705" fmla="*/ 1880959 h 1880959"/>
              <a:gd name="connsiteX706" fmla="*/ 8073919 w 11218359"/>
              <a:gd name="connsiteY706" fmla="*/ 1880959 h 1880959"/>
              <a:gd name="connsiteX707" fmla="*/ 8085396 w 11218359"/>
              <a:gd name="connsiteY707" fmla="*/ 1880959 h 1880959"/>
              <a:gd name="connsiteX708" fmla="*/ 8096826 w 11218359"/>
              <a:gd name="connsiteY708" fmla="*/ 1880959 h 1880959"/>
              <a:gd name="connsiteX709" fmla="*/ 8108256 w 11218359"/>
              <a:gd name="connsiteY709" fmla="*/ 1880959 h 1880959"/>
              <a:gd name="connsiteX710" fmla="*/ 8119687 w 11218359"/>
              <a:gd name="connsiteY710" fmla="*/ 1880959 h 1880959"/>
              <a:gd name="connsiteX711" fmla="*/ 8131117 w 11218359"/>
              <a:gd name="connsiteY711" fmla="*/ 1880959 h 1880959"/>
              <a:gd name="connsiteX712" fmla="*/ 8142594 w 11218359"/>
              <a:gd name="connsiteY712" fmla="*/ 1880959 h 1880959"/>
              <a:gd name="connsiteX713" fmla="*/ 8154024 w 11218359"/>
              <a:gd name="connsiteY713" fmla="*/ 1880959 h 1880959"/>
              <a:gd name="connsiteX714" fmla="*/ 8165454 w 11218359"/>
              <a:gd name="connsiteY714" fmla="*/ 1880959 h 1880959"/>
              <a:gd name="connsiteX715" fmla="*/ 8176884 w 11218359"/>
              <a:gd name="connsiteY715" fmla="*/ 1880959 h 1880959"/>
              <a:gd name="connsiteX716" fmla="*/ 8188314 w 11218359"/>
              <a:gd name="connsiteY716" fmla="*/ 1880959 h 1880959"/>
              <a:gd name="connsiteX717" fmla="*/ 8199792 w 11218359"/>
              <a:gd name="connsiteY717" fmla="*/ 1880959 h 1880959"/>
              <a:gd name="connsiteX718" fmla="*/ 8211222 w 11218359"/>
              <a:gd name="connsiteY718" fmla="*/ 1880959 h 1880959"/>
              <a:gd name="connsiteX719" fmla="*/ 8222652 w 11218359"/>
              <a:gd name="connsiteY719" fmla="*/ 1880959 h 1880959"/>
              <a:gd name="connsiteX720" fmla="*/ 8234082 w 11218359"/>
              <a:gd name="connsiteY720" fmla="*/ 1880959 h 1880959"/>
              <a:gd name="connsiteX721" fmla="*/ 8245512 w 11218359"/>
              <a:gd name="connsiteY721" fmla="*/ 1880959 h 1880959"/>
              <a:gd name="connsiteX722" fmla="*/ 8256989 w 11218359"/>
              <a:gd name="connsiteY722" fmla="*/ 1880959 h 1880959"/>
              <a:gd name="connsiteX723" fmla="*/ 8268419 w 11218359"/>
              <a:gd name="connsiteY723" fmla="*/ 1880959 h 1880959"/>
              <a:gd name="connsiteX724" fmla="*/ 8279850 w 11218359"/>
              <a:gd name="connsiteY724" fmla="*/ 1880959 h 1880959"/>
              <a:gd name="connsiteX725" fmla="*/ 8291280 w 11218359"/>
              <a:gd name="connsiteY725" fmla="*/ 1880959 h 1880959"/>
              <a:gd name="connsiteX726" fmla="*/ 8302709 w 11218359"/>
              <a:gd name="connsiteY726" fmla="*/ 1880959 h 1880959"/>
              <a:gd name="connsiteX727" fmla="*/ 8314187 w 11218359"/>
              <a:gd name="connsiteY727" fmla="*/ 1880959 h 1880959"/>
              <a:gd name="connsiteX728" fmla="*/ 8325617 w 11218359"/>
              <a:gd name="connsiteY728" fmla="*/ 1880959 h 1880959"/>
              <a:gd name="connsiteX729" fmla="*/ 8337047 w 11218359"/>
              <a:gd name="connsiteY729" fmla="*/ 1880959 h 1880959"/>
              <a:gd name="connsiteX730" fmla="*/ 8348477 w 11218359"/>
              <a:gd name="connsiteY730" fmla="*/ 1880959 h 1880959"/>
              <a:gd name="connsiteX731" fmla="*/ 8359907 w 11218359"/>
              <a:gd name="connsiteY731" fmla="*/ 1880959 h 1880959"/>
              <a:gd name="connsiteX732" fmla="*/ 8371385 w 11218359"/>
              <a:gd name="connsiteY732" fmla="*/ 1880959 h 1880959"/>
              <a:gd name="connsiteX733" fmla="*/ 8382815 w 11218359"/>
              <a:gd name="connsiteY733" fmla="*/ 1880959 h 1880959"/>
              <a:gd name="connsiteX734" fmla="*/ 8394245 w 11218359"/>
              <a:gd name="connsiteY734" fmla="*/ 1880959 h 1880959"/>
              <a:gd name="connsiteX735" fmla="*/ 8405674 w 11218359"/>
              <a:gd name="connsiteY735" fmla="*/ 1880959 h 1880959"/>
              <a:gd name="connsiteX736" fmla="*/ 8417104 w 11218359"/>
              <a:gd name="connsiteY736" fmla="*/ 1880959 h 1880959"/>
              <a:gd name="connsiteX737" fmla="*/ 8428582 w 11218359"/>
              <a:gd name="connsiteY737" fmla="*/ 1880959 h 1880959"/>
              <a:gd name="connsiteX738" fmla="*/ 8440012 w 11218359"/>
              <a:gd name="connsiteY738" fmla="*/ 1880959 h 1880959"/>
              <a:gd name="connsiteX739" fmla="*/ 8451442 w 11218359"/>
              <a:gd name="connsiteY739" fmla="*/ 1880959 h 1880959"/>
              <a:gd name="connsiteX740" fmla="*/ 8462872 w 11218359"/>
              <a:gd name="connsiteY740" fmla="*/ 1880959 h 1880959"/>
              <a:gd name="connsiteX741" fmla="*/ 8474302 w 11218359"/>
              <a:gd name="connsiteY741" fmla="*/ 1880959 h 1880959"/>
              <a:gd name="connsiteX742" fmla="*/ 8485780 w 11218359"/>
              <a:gd name="connsiteY742" fmla="*/ 1880959 h 1880959"/>
              <a:gd name="connsiteX743" fmla="*/ 8497210 w 11218359"/>
              <a:gd name="connsiteY743" fmla="*/ 1880959 h 1880959"/>
              <a:gd name="connsiteX744" fmla="*/ 8508640 w 11218359"/>
              <a:gd name="connsiteY744" fmla="*/ 1880959 h 1880959"/>
              <a:gd name="connsiteX745" fmla="*/ 8520069 w 11218359"/>
              <a:gd name="connsiteY745" fmla="*/ 1880959 h 1880959"/>
              <a:gd name="connsiteX746" fmla="*/ 8531500 w 11218359"/>
              <a:gd name="connsiteY746" fmla="*/ 1880959 h 1880959"/>
              <a:gd name="connsiteX747" fmla="*/ 8542977 w 11218359"/>
              <a:gd name="connsiteY747" fmla="*/ 1880959 h 1880959"/>
              <a:gd name="connsiteX748" fmla="*/ 8554407 w 11218359"/>
              <a:gd name="connsiteY748" fmla="*/ 1880959 h 1880959"/>
              <a:gd name="connsiteX749" fmla="*/ 8565837 w 11218359"/>
              <a:gd name="connsiteY749" fmla="*/ 1880959 h 1880959"/>
              <a:gd name="connsiteX750" fmla="*/ 8577267 w 11218359"/>
              <a:gd name="connsiteY750" fmla="*/ 1880959 h 1880959"/>
              <a:gd name="connsiteX751" fmla="*/ 8588697 w 11218359"/>
              <a:gd name="connsiteY751" fmla="*/ 1880959 h 1880959"/>
              <a:gd name="connsiteX752" fmla="*/ 8600175 w 11218359"/>
              <a:gd name="connsiteY752" fmla="*/ 1880959 h 1880959"/>
              <a:gd name="connsiteX753" fmla="*/ 8611605 w 11218359"/>
              <a:gd name="connsiteY753" fmla="*/ 1880959 h 1880959"/>
              <a:gd name="connsiteX754" fmla="*/ 8623035 w 11218359"/>
              <a:gd name="connsiteY754" fmla="*/ 1880959 h 1880959"/>
              <a:gd name="connsiteX755" fmla="*/ 8634465 w 11218359"/>
              <a:gd name="connsiteY755" fmla="*/ 1880959 h 1880959"/>
              <a:gd name="connsiteX756" fmla="*/ 8645895 w 11218359"/>
              <a:gd name="connsiteY756" fmla="*/ 1880959 h 1880959"/>
              <a:gd name="connsiteX757" fmla="*/ 8657373 w 11218359"/>
              <a:gd name="connsiteY757" fmla="*/ 1880959 h 1880959"/>
              <a:gd name="connsiteX758" fmla="*/ 8668802 w 11218359"/>
              <a:gd name="connsiteY758" fmla="*/ 1880959 h 1880959"/>
              <a:gd name="connsiteX759" fmla="*/ 8680232 w 11218359"/>
              <a:gd name="connsiteY759" fmla="*/ 1880959 h 1880959"/>
              <a:gd name="connsiteX760" fmla="*/ 8691662 w 11218359"/>
              <a:gd name="connsiteY760" fmla="*/ 1880959 h 1880959"/>
              <a:gd name="connsiteX761" fmla="*/ 8703093 w 11218359"/>
              <a:gd name="connsiteY761" fmla="*/ 1880959 h 1880959"/>
              <a:gd name="connsiteX762" fmla="*/ 8714570 w 11218359"/>
              <a:gd name="connsiteY762" fmla="*/ 1880959 h 1880959"/>
              <a:gd name="connsiteX763" fmla="*/ 8726000 w 11218359"/>
              <a:gd name="connsiteY763" fmla="*/ 1880959 h 1880959"/>
              <a:gd name="connsiteX764" fmla="*/ 8737430 w 11218359"/>
              <a:gd name="connsiteY764" fmla="*/ 1880959 h 1880959"/>
              <a:gd name="connsiteX765" fmla="*/ 8748860 w 11218359"/>
              <a:gd name="connsiteY765" fmla="*/ 1880959 h 1880959"/>
              <a:gd name="connsiteX766" fmla="*/ 8760290 w 11218359"/>
              <a:gd name="connsiteY766" fmla="*/ 1880959 h 1880959"/>
              <a:gd name="connsiteX767" fmla="*/ 8771768 w 11218359"/>
              <a:gd name="connsiteY767" fmla="*/ 1880959 h 1880959"/>
              <a:gd name="connsiteX768" fmla="*/ 8783198 w 11218359"/>
              <a:gd name="connsiteY768" fmla="*/ 1880959 h 1880959"/>
              <a:gd name="connsiteX769" fmla="*/ 8794628 w 11218359"/>
              <a:gd name="connsiteY769" fmla="*/ 1880959 h 1880959"/>
              <a:gd name="connsiteX770" fmla="*/ 8806058 w 11218359"/>
              <a:gd name="connsiteY770" fmla="*/ 1880959 h 1880959"/>
              <a:gd name="connsiteX771" fmla="*/ 8817488 w 11218359"/>
              <a:gd name="connsiteY771" fmla="*/ 1880959 h 1880959"/>
              <a:gd name="connsiteX772" fmla="*/ 8828918 w 11218359"/>
              <a:gd name="connsiteY772" fmla="*/ 1880959 h 1880959"/>
              <a:gd name="connsiteX773" fmla="*/ 8840395 w 11218359"/>
              <a:gd name="connsiteY773" fmla="*/ 1880959 h 1880959"/>
              <a:gd name="connsiteX774" fmla="*/ 8851825 w 11218359"/>
              <a:gd name="connsiteY774" fmla="*/ 1880959 h 1880959"/>
              <a:gd name="connsiteX775" fmla="*/ 8863256 w 11218359"/>
              <a:gd name="connsiteY775" fmla="*/ 1880959 h 1880959"/>
              <a:gd name="connsiteX776" fmla="*/ 8874686 w 11218359"/>
              <a:gd name="connsiteY776" fmla="*/ 1880959 h 1880959"/>
              <a:gd name="connsiteX777" fmla="*/ 8886115 w 11218359"/>
              <a:gd name="connsiteY777" fmla="*/ 1880959 h 1880959"/>
              <a:gd name="connsiteX778" fmla="*/ 8897593 w 11218359"/>
              <a:gd name="connsiteY778" fmla="*/ 1880959 h 1880959"/>
              <a:gd name="connsiteX779" fmla="*/ 8909022 w 11218359"/>
              <a:gd name="connsiteY779" fmla="*/ 1880959 h 1880959"/>
              <a:gd name="connsiteX780" fmla="*/ 8920453 w 11218359"/>
              <a:gd name="connsiteY780" fmla="*/ 1880959 h 1880959"/>
              <a:gd name="connsiteX781" fmla="*/ 8931883 w 11218359"/>
              <a:gd name="connsiteY781" fmla="*/ 1880959 h 1880959"/>
              <a:gd name="connsiteX782" fmla="*/ 8943313 w 11218359"/>
              <a:gd name="connsiteY782" fmla="*/ 1880959 h 1880959"/>
              <a:gd name="connsiteX783" fmla="*/ 8954791 w 11218359"/>
              <a:gd name="connsiteY783" fmla="*/ 1880959 h 1880959"/>
              <a:gd name="connsiteX784" fmla="*/ 8966220 w 11218359"/>
              <a:gd name="connsiteY784" fmla="*/ 1880959 h 1880959"/>
              <a:gd name="connsiteX785" fmla="*/ 8977651 w 11218359"/>
              <a:gd name="connsiteY785" fmla="*/ 1880959 h 1880959"/>
              <a:gd name="connsiteX786" fmla="*/ 8989080 w 11218359"/>
              <a:gd name="connsiteY786" fmla="*/ 1880959 h 1880959"/>
              <a:gd name="connsiteX787" fmla="*/ 9000511 w 11218359"/>
              <a:gd name="connsiteY787" fmla="*/ 1880959 h 1880959"/>
              <a:gd name="connsiteX788" fmla="*/ 9011988 w 11218359"/>
              <a:gd name="connsiteY788" fmla="*/ 1880959 h 1880959"/>
              <a:gd name="connsiteX789" fmla="*/ 9023418 w 11218359"/>
              <a:gd name="connsiteY789" fmla="*/ 1880959 h 1880959"/>
              <a:gd name="connsiteX790" fmla="*/ 9034849 w 11218359"/>
              <a:gd name="connsiteY790" fmla="*/ 1880959 h 1880959"/>
              <a:gd name="connsiteX791" fmla="*/ 9046278 w 11218359"/>
              <a:gd name="connsiteY791" fmla="*/ 1880959 h 1880959"/>
              <a:gd name="connsiteX792" fmla="*/ 9057709 w 11218359"/>
              <a:gd name="connsiteY792" fmla="*/ 1880959 h 1880959"/>
              <a:gd name="connsiteX793" fmla="*/ 9069186 w 11218359"/>
              <a:gd name="connsiteY793" fmla="*/ 1880959 h 1880959"/>
              <a:gd name="connsiteX794" fmla="*/ 9080615 w 11218359"/>
              <a:gd name="connsiteY794" fmla="*/ 1880959 h 1880959"/>
              <a:gd name="connsiteX795" fmla="*/ 9092046 w 11218359"/>
              <a:gd name="connsiteY795" fmla="*/ 1880959 h 1880959"/>
              <a:gd name="connsiteX796" fmla="*/ 9103476 w 11218359"/>
              <a:gd name="connsiteY796" fmla="*/ 1880959 h 1880959"/>
              <a:gd name="connsiteX797" fmla="*/ 9114906 w 11218359"/>
              <a:gd name="connsiteY797" fmla="*/ 1880959 h 1880959"/>
              <a:gd name="connsiteX798" fmla="*/ 9126384 w 11218359"/>
              <a:gd name="connsiteY798" fmla="*/ 1880959 h 1880959"/>
              <a:gd name="connsiteX799" fmla="*/ 9137813 w 11218359"/>
              <a:gd name="connsiteY799" fmla="*/ 1880959 h 1880959"/>
              <a:gd name="connsiteX800" fmla="*/ 9149244 w 11218359"/>
              <a:gd name="connsiteY800" fmla="*/ 1880959 h 1880959"/>
              <a:gd name="connsiteX801" fmla="*/ 9160673 w 11218359"/>
              <a:gd name="connsiteY801" fmla="*/ 1880959 h 1880959"/>
              <a:gd name="connsiteX802" fmla="*/ 9172104 w 11218359"/>
              <a:gd name="connsiteY802" fmla="*/ 1880959 h 1880959"/>
              <a:gd name="connsiteX803" fmla="*/ 9183581 w 11218359"/>
              <a:gd name="connsiteY803" fmla="*/ 1880959 h 1880959"/>
              <a:gd name="connsiteX804" fmla="*/ 9195011 w 11218359"/>
              <a:gd name="connsiteY804" fmla="*/ 1880959 h 1880959"/>
              <a:gd name="connsiteX805" fmla="*/ 9206442 w 11218359"/>
              <a:gd name="connsiteY805" fmla="*/ 1880959 h 1880959"/>
              <a:gd name="connsiteX806" fmla="*/ 9217871 w 11218359"/>
              <a:gd name="connsiteY806" fmla="*/ 1880959 h 1880959"/>
              <a:gd name="connsiteX807" fmla="*/ 9229301 w 11218359"/>
              <a:gd name="connsiteY807" fmla="*/ 1880959 h 1880959"/>
              <a:gd name="connsiteX808" fmla="*/ 9240779 w 11218359"/>
              <a:gd name="connsiteY808" fmla="*/ 1880959 h 1880959"/>
              <a:gd name="connsiteX809" fmla="*/ 9252209 w 11218359"/>
              <a:gd name="connsiteY809" fmla="*/ 1880959 h 1880959"/>
              <a:gd name="connsiteX810" fmla="*/ 9263639 w 11218359"/>
              <a:gd name="connsiteY810" fmla="*/ 1880959 h 1880959"/>
              <a:gd name="connsiteX811" fmla="*/ 9275069 w 11218359"/>
              <a:gd name="connsiteY811" fmla="*/ 1880959 h 1880959"/>
              <a:gd name="connsiteX812" fmla="*/ 9286498 w 11218359"/>
              <a:gd name="connsiteY812" fmla="*/ 1880959 h 1880959"/>
              <a:gd name="connsiteX813" fmla="*/ 9297977 w 11218359"/>
              <a:gd name="connsiteY813" fmla="*/ 1880959 h 1880959"/>
              <a:gd name="connsiteX814" fmla="*/ 9309406 w 11218359"/>
              <a:gd name="connsiteY814" fmla="*/ 1880959 h 1880959"/>
              <a:gd name="connsiteX815" fmla="*/ 9320837 w 11218359"/>
              <a:gd name="connsiteY815" fmla="*/ 1880959 h 1880959"/>
              <a:gd name="connsiteX816" fmla="*/ 9332266 w 11218359"/>
              <a:gd name="connsiteY816" fmla="*/ 1880959 h 1880959"/>
              <a:gd name="connsiteX817" fmla="*/ 9343696 w 11218359"/>
              <a:gd name="connsiteY817" fmla="*/ 1880959 h 1880959"/>
              <a:gd name="connsiteX818" fmla="*/ 9355174 w 11218359"/>
              <a:gd name="connsiteY818" fmla="*/ 1880959 h 1880959"/>
              <a:gd name="connsiteX819" fmla="*/ 9366604 w 11218359"/>
              <a:gd name="connsiteY819" fmla="*/ 1880959 h 1880959"/>
              <a:gd name="connsiteX820" fmla="*/ 9378035 w 11218359"/>
              <a:gd name="connsiteY820" fmla="*/ 1880959 h 1880959"/>
              <a:gd name="connsiteX821" fmla="*/ 9389464 w 11218359"/>
              <a:gd name="connsiteY821" fmla="*/ 1880959 h 1880959"/>
              <a:gd name="connsiteX822" fmla="*/ 9400894 w 11218359"/>
              <a:gd name="connsiteY822" fmla="*/ 1880959 h 1880959"/>
              <a:gd name="connsiteX823" fmla="*/ 9412372 w 11218359"/>
              <a:gd name="connsiteY823" fmla="*/ 1880959 h 1880959"/>
              <a:gd name="connsiteX824" fmla="*/ 9423802 w 11218359"/>
              <a:gd name="connsiteY824" fmla="*/ 1880959 h 1880959"/>
              <a:gd name="connsiteX825" fmla="*/ 9435232 w 11218359"/>
              <a:gd name="connsiteY825" fmla="*/ 1880959 h 1880959"/>
              <a:gd name="connsiteX826" fmla="*/ 9446662 w 11218359"/>
              <a:gd name="connsiteY826" fmla="*/ 1880959 h 1880959"/>
              <a:gd name="connsiteX827" fmla="*/ 9458091 w 11218359"/>
              <a:gd name="connsiteY827" fmla="*/ 1880959 h 1880959"/>
              <a:gd name="connsiteX828" fmla="*/ 9469570 w 11218359"/>
              <a:gd name="connsiteY828" fmla="*/ 1880959 h 1880959"/>
              <a:gd name="connsiteX829" fmla="*/ 9480999 w 11218359"/>
              <a:gd name="connsiteY829" fmla="*/ 1880959 h 1880959"/>
              <a:gd name="connsiteX830" fmla="*/ 9492429 w 11218359"/>
              <a:gd name="connsiteY830" fmla="*/ 1880959 h 1880959"/>
              <a:gd name="connsiteX831" fmla="*/ 9503859 w 11218359"/>
              <a:gd name="connsiteY831" fmla="*/ 1880959 h 1880959"/>
              <a:gd name="connsiteX832" fmla="*/ 9515289 w 11218359"/>
              <a:gd name="connsiteY832" fmla="*/ 1880959 h 1880959"/>
              <a:gd name="connsiteX833" fmla="*/ 9526767 w 11218359"/>
              <a:gd name="connsiteY833" fmla="*/ 1880959 h 1880959"/>
              <a:gd name="connsiteX834" fmla="*/ 9538197 w 11218359"/>
              <a:gd name="connsiteY834" fmla="*/ 1880959 h 1880959"/>
              <a:gd name="connsiteX835" fmla="*/ 9549626 w 11218359"/>
              <a:gd name="connsiteY835" fmla="*/ 1880959 h 1880959"/>
              <a:gd name="connsiteX836" fmla="*/ 9561057 w 11218359"/>
              <a:gd name="connsiteY836" fmla="*/ 1880959 h 1880959"/>
              <a:gd name="connsiteX837" fmla="*/ 9572487 w 11218359"/>
              <a:gd name="connsiteY837" fmla="*/ 1880959 h 1880959"/>
              <a:gd name="connsiteX838" fmla="*/ 9583965 w 11218359"/>
              <a:gd name="connsiteY838" fmla="*/ 1880959 h 1880959"/>
              <a:gd name="connsiteX839" fmla="*/ 9595395 w 11218359"/>
              <a:gd name="connsiteY839" fmla="*/ 1880959 h 1880959"/>
              <a:gd name="connsiteX840" fmla="*/ 9606824 w 11218359"/>
              <a:gd name="connsiteY840" fmla="*/ 1880959 h 1880959"/>
              <a:gd name="connsiteX841" fmla="*/ 9618255 w 11218359"/>
              <a:gd name="connsiteY841" fmla="*/ 1880959 h 1880959"/>
              <a:gd name="connsiteX842" fmla="*/ 9629684 w 11218359"/>
              <a:gd name="connsiteY842" fmla="*/ 1880959 h 1880959"/>
              <a:gd name="connsiteX843" fmla="*/ 9641163 w 11218359"/>
              <a:gd name="connsiteY843" fmla="*/ 1880959 h 1880959"/>
              <a:gd name="connsiteX844" fmla="*/ 9652592 w 11218359"/>
              <a:gd name="connsiteY844" fmla="*/ 1880959 h 1880959"/>
              <a:gd name="connsiteX845" fmla="*/ 9664022 w 11218359"/>
              <a:gd name="connsiteY845" fmla="*/ 1880959 h 1880959"/>
              <a:gd name="connsiteX846" fmla="*/ 9675452 w 11218359"/>
              <a:gd name="connsiteY846" fmla="*/ 1880959 h 1880959"/>
              <a:gd name="connsiteX847" fmla="*/ 9686882 w 11218359"/>
              <a:gd name="connsiteY847" fmla="*/ 1880959 h 1880959"/>
              <a:gd name="connsiteX848" fmla="*/ 9698360 w 11218359"/>
              <a:gd name="connsiteY848" fmla="*/ 1880959 h 1880959"/>
              <a:gd name="connsiteX849" fmla="*/ 9709790 w 11218359"/>
              <a:gd name="connsiteY849" fmla="*/ 1880959 h 1880959"/>
              <a:gd name="connsiteX850" fmla="*/ 9721219 w 11218359"/>
              <a:gd name="connsiteY850" fmla="*/ 1880959 h 1880959"/>
              <a:gd name="connsiteX851" fmla="*/ 9732650 w 11218359"/>
              <a:gd name="connsiteY851" fmla="*/ 1880959 h 1880959"/>
              <a:gd name="connsiteX852" fmla="*/ 9744080 w 11218359"/>
              <a:gd name="connsiteY852" fmla="*/ 1880959 h 1880959"/>
              <a:gd name="connsiteX853" fmla="*/ 9755557 w 11218359"/>
              <a:gd name="connsiteY853" fmla="*/ 1880959 h 1880959"/>
              <a:gd name="connsiteX854" fmla="*/ 9766988 w 11218359"/>
              <a:gd name="connsiteY854" fmla="*/ 1880959 h 1880959"/>
              <a:gd name="connsiteX855" fmla="*/ 9778417 w 11218359"/>
              <a:gd name="connsiteY855" fmla="*/ 1880959 h 1880959"/>
              <a:gd name="connsiteX856" fmla="*/ 9789848 w 11218359"/>
              <a:gd name="connsiteY856" fmla="*/ 1880959 h 1880959"/>
              <a:gd name="connsiteX857" fmla="*/ 9801277 w 11218359"/>
              <a:gd name="connsiteY857" fmla="*/ 1880959 h 1880959"/>
              <a:gd name="connsiteX858" fmla="*/ 9812755 w 11218359"/>
              <a:gd name="connsiteY858" fmla="*/ 1880959 h 1880959"/>
              <a:gd name="connsiteX859" fmla="*/ 9824185 w 11218359"/>
              <a:gd name="connsiteY859" fmla="*/ 1880959 h 1880959"/>
              <a:gd name="connsiteX860" fmla="*/ 9835615 w 11218359"/>
              <a:gd name="connsiteY860" fmla="*/ 1880959 h 1880959"/>
              <a:gd name="connsiteX861" fmla="*/ 9847045 w 11218359"/>
              <a:gd name="connsiteY861" fmla="*/ 1880959 h 1880959"/>
              <a:gd name="connsiteX862" fmla="*/ 9858475 w 11218359"/>
              <a:gd name="connsiteY862" fmla="*/ 1880959 h 1880959"/>
              <a:gd name="connsiteX863" fmla="*/ 9869952 w 11218359"/>
              <a:gd name="connsiteY863" fmla="*/ 1880959 h 1880959"/>
              <a:gd name="connsiteX864" fmla="*/ 9881383 w 11218359"/>
              <a:gd name="connsiteY864" fmla="*/ 1880959 h 1880959"/>
              <a:gd name="connsiteX865" fmla="*/ 9892812 w 11218359"/>
              <a:gd name="connsiteY865" fmla="*/ 1880959 h 1880959"/>
              <a:gd name="connsiteX866" fmla="*/ 9904243 w 11218359"/>
              <a:gd name="connsiteY866" fmla="*/ 1880959 h 1880959"/>
              <a:gd name="connsiteX867" fmla="*/ 9915673 w 11218359"/>
              <a:gd name="connsiteY867" fmla="*/ 1880959 h 1880959"/>
              <a:gd name="connsiteX868" fmla="*/ 9927102 w 11218359"/>
              <a:gd name="connsiteY868" fmla="*/ 1880959 h 1880959"/>
              <a:gd name="connsiteX869" fmla="*/ 9938581 w 11218359"/>
              <a:gd name="connsiteY869" fmla="*/ 1880959 h 1880959"/>
              <a:gd name="connsiteX870" fmla="*/ 9950010 w 11218359"/>
              <a:gd name="connsiteY870" fmla="*/ 1880959 h 1880959"/>
              <a:gd name="connsiteX871" fmla="*/ 9961441 w 11218359"/>
              <a:gd name="connsiteY871" fmla="*/ 1880959 h 1880959"/>
              <a:gd name="connsiteX872" fmla="*/ 9972870 w 11218359"/>
              <a:gd name="connsiteY872" fmla="*/ 1880959 h 1880959"/>
              <a:gd name="connsiteX873" fmla="*/ 9984300 w 11218359"/>
              <a:gd name="connsiteY873" fmla="*/ 1880959 h 1880959"/>
              <a:gd name="connsiteX874" fmla="*/ 9995778 w 11218359"/>
              <a:gd name="connsiteY874" fmla="*/ 1880959 h 1880959"/>
              <a:gd name="connsiteX875" fmla="*/ 10007208 w 11218359"/>
              <a:gd name="connsiteY875" fmla="*/ 1880959 h 1880959"/>
              <a:gd name="connsiteX876" fmla="*/ 10018638 w 11218359"/>
              <a:gd name="connsiteY876" fmla="*/ 1880959 h 1880959"/>
              <a:gd name="connsiteX877" fmla="*/ 10030068 w 11218359"/>
              <a:gd name="connsiteY877" fmla="*/ 1880959 h 1880959"/>
              <a:gd name="connsiteX878" fmla="*/ 10041498 w 11218359"/>
              <a:gd name="connsiteY878" fmla="*/ 1880959 h 1880959"/>
              <a:gd name="connsiteX879" fmla="*/ 10052976 w 11218359"/>
              <a:gd name="connsiteY879" fmla="*/ 1880959 h 1880959"/>
              <a:gd name="connsiteX880" fmla="*/ 10064405 w 11218359"/>
              <a:gd name="connsiteY880" fmla="*/ 1880959 h 1880959"/>
              <a:gd name="connsiteX881" fmla="*/ 10075835 w 11218359"/>
              <a:gd name="connsiteY881" fmla="*/ 1880959 h 1880959"/>
              <a:gd name="connsiteX882" fmla="*/ 10087266 w 11218359"/>
              <a:gd name="connsiteY882" fmla="*/ 1880959 h 1880959"/>
              <a:gd name="connsiteX883" fmla="*/ 10098695 w 11218359"/>
              <a:gd name="connsiteY883" fmla="*/ 1880959 h 1880959"/>
              <a:gd name="connsiteX884" fmla="*/ 10110174 w 11218359"/>
              <a:gd name="connsiteY884" fmla="*/ 1880959 h 1880959"/>
              <a:gd name="connsiteX885" fmla="*/ 10121603 w 11218359"/>
              <a:gd name="connsiteY885" fmla="*/ 1880959 h 1880959"/>
              <a:gd name="connsiteX886" fmla="*/ 10133033 w 11218359"/>
              <a:gd name="connsiteY886" fmla="*/ 1880959 h 1880959"/>
              <a:gd name="connsiteX887" fmla="*/ 10144463 w 11218359"/>
              <a:gd name="connsiteY887" fmla="*/ 1880959 h 1880959"/>
              <a:gd name="connsiteX888" fmla="*/ 10155893 w 11218359"/>
              <a:gd name="connsiteY888" fmla="*/ 1880959 h 1880959"/>
              <a:gd name="connsiteX889" fmla="*/ 10167371 w 11218359"/>
              <a:gd name="connsiteY889" fmla="*/ 1880959 h 1880959"/>
              <a:gd name="connsiteX890" fmla="*/ 10178801 w 11218359"/>
              <a:gd name="connsiteY890" fmla="*/ 1880959 h 1880959"/>
              <a:gd name="connsiteX891" fmla="*/ 10190230 w 11218359"/>
              <a:gd name="connsiteY891" fmla="*/ 1880959 h 1880959"/>
              <a:gd name="connsiteX892" fmla="*/ 10201661 w 11218359"/>
              <a:gd name="connsiteY892" fmla="*/ 1880959 h 1880959"/>
              <a:gd name="connsiteX893" fmla="*/ 10213091 w 11218359"/>
              <a:gd name="connsiteY893" fmla="*/ 1880959 h 1880959"/>
              <a:gd name="connsiteX894" fmla="*/ 10224569 w 11218359"/>
              <a:gd name="connsiteY894" fmla="*/ 1880959 h 1880959"/>
              <a:gd name="connsiteX895" fmla="*/ 10235998 w 11218359"/>
              <a:gd name="connsiteY895" fmla="*/ 1880959 h 1880959"/>
              <a:gd name="connsiteX896" fmla="*/ 10247428 w 11218359"/>
              <a:gd name="connsiteY896" fmla="*/ 1880959 h 1880959"/>
              <a:gd name="connsiteX897" fmla="*/ 10258859 w 11218359"/>
              <a:gd name="connsiteY897" fmla="*/ 1880959 h 1880959"/>
              <a:gd name="connsiteX898" fmla="*/ 10270288 w 11218359"/>
              <a:gd name="connsiteY898" fmla="*/ 1880959 h 1880959"/>
              <a:gd name="connsiteX899" fmla="*/ 10281767 w 11218359"/>
              <a:gd name="connsiteY899" fmla="*/ 1880959 h 1880959"/>
              <a:gd name="connsiteX900" fmla="*/ 10293196 w 11218359"/>
              <a:gd name="connsiteY900" fmla="*/ 1880959 h 1880959"/>
              <a:gd name="connsiteX901" fmla="*/ 10304626 w 11218359"/>
              <a:gd name="connsiteY901" fmla="*/ 1880959 h 1880959"/>
              <a:gd name="connsiteX902" fmla="*/ 10316056 w 11218359"/>
              <a:gd name="connsiteY902" fmla="*/ 1880959 h 1880959"/>
              <a:gd name="connsiteX903" fmla="*/ 10327486 w 11218359"/>
              <a:gd name="connsiteY903" fmla="*/ 1880959 h 1880959"/>
              <a:gd name="connsiteX904" fmla="*/ 10338963 w 11218359"/>
              <a:gd name="connsiteY904" fmla="*/ 1880959 h 1880959"/>
              <a:gd name="connsiteX905" fmla="*/ 10350394 w 11218359"/>
              <a:gd name="connsiteY905" fmla="*/ 1880959 h 1880959"/>
              <a:gd name="connsiteX906" fmla="*/ 10361823 w 11218359"/>
              <a:gd name="connsiteY906" fmla="*/ 1880959 h 1880959"/>
              <a:gd name="connsiteX907" fmla="*/ 10373254 w 11218359"/>
              <a:gd name="connsiteY907" fmla="*/ 1880959 h 1880959"/>
              <a:gd name="connsiteX908" fmla="*/ 10384684 w 11218359"/>
              <a:gd name="connsiteY908" fmla="*/ 1880959 h 1880959"/>
              <a:gd name="connsiteX909" fmla="*/ 10396161 w 11218359"/>
              <a:gd name="connsiteY909" fmla="*/ 1880959 h 1880959"/>
              <a:gd name="connsiteX910" fmla="*/ 10407591 w 11218359"/>
              <a:gd name="connsiteY910" fmla="*/ 1880959 h 1880959"/>
              <a:gd name="connsiteX911" fmla="*/ 10419021 w 11218359"/>
              <a:gd name="connsiteY911" fmla="*/ 1880959 h 1880959"/>
              <a:gd name="connsiteX912" fmla="*/ 10430452 w 11218359"/>
              <a:gd name="connsiteY912" fmla="*/ 1880959 h 1880959"/>
              <a:gd name="connsiteX913" fmla="*/ 10441881 w 11218359"/>
              <a:gd name="connsiteY913" fmla="*/ 1880959 h 1880959"/>
              <a:gd name="connsiteX914" fmla="*/ 10453358 w 11218359"/>
              <a:gd name="connsiteY914" fmla="*/ 1880959 h 1880959"/>
              <a:gd name="connsiteX915" fmla="*/ 10464789 w 11218359"/>
              <a:gd name="connsiteY915" fmla="*/ 1880959 h 1880959"/>
              <a:gd name="connsiteX916" fmla="*/ 10476219 w 11218359"/>
              <a:gd name="connsiteY916" fmla="*/ 1880959 h 1880959"/>
              <a:gd name="connsiteX917" fmla="*/ 10487649 w 11218359"/>
              <a:gd name="connsiteY917" fmla="*/ 1880959 h 1880959"/>
              <a:gd name="connsiteX918" fmla="*/ 10499079 w 11218359"/>
              <a:gd name="connsiteY918" fmla="*/ 1880959 h 1880959"/>
              <a:gd name="connsiteX919" fmla="*/ 10510556 w 11218359"/>
              <a:gd name="connsiteY919" fmla="*/ 1880959 h 1880959"/>
              <a:gd name="connsiteX920" fmla="*/ 10521987 w 11218359"/>
              <a:gd name="connsiteY920" fmla="*/ 1880959 h 1880959"/>
              <a:gd name="connsiteX921" fmla="*/ 10533416 w 11218359"/>
              <a:gd name="connsiteY921" fmla="*/ 1880959 h 1880959"/>
              <a:gd name="connsiteX922" fmla="*/ 10544847 w 11218359"/>
              <a:gd name="connsiteY922" fmla="*/ 1880959 h 1880959"/>
              <a:gd name="connsiteX923" fmla="*/ 10556277 w 11218359"/>
              <a:gd name="connsiteY923" fmla="*/ 1880959 h 1880959"/>
              <a:gd name="connsiteX924" fmla="*/ 10567754 w 11218359"/>
              <a:gd name="connsiteY924" fmla="*/ 1880959 h 1880959"/>
              <a:gd name="connsiteX925" fmla="*/ 10579184 w 11218359"/>
              <a:gd name="connsiteY925" fmla="*/ 1880959 h 1880959"/>
              <a:gd name="connsiteX926" fmla="*/ 10590614 w 11218359"/>
              <a:gd name="connsiteY926" fmla="*/ 1880959 h 1880959"/>
              <a:gd name="connsiteX927" fmla="*/ 10602045 w 11218359"/>
              <a:gd name="connsiteY927" fmla="*/ 1880959 h 1880959"/>
              <a:gd name="connsiteX928" fmla="*/ 10613474 w 11218359"/>
              <a:gd name="connsiteY928" fmla="*/ 1880959 h 1880959"/>
              <a:gd name="connsiteX929" fmla="*/ 10624951 w 11218359"/>
              <a:gd name="connsiteY929" fmla="*/ 1880959 h 1880959"/>
              <a:gd name="connsiteX930" fmla="*/ 10636382 w 11218359"/>
              <a:gd name="connsiteY930" fmla="*/ 1880959 h 1880959"/>
              <a:gd name="connsiteX931" fmla="*/ 10647812 w 11218359"/>
              <a:gd name="connsiteY931" fmla="*/ 1880959 h 1880959"/>
              <a:gd name="connsiteX932" fmla="*/ 10659241 w 11218359"/>
              <a:gd name="connsiteY932" fmla="*/ 1880959 h 1880959"/>
              <a:gd name="connsiteX933" fmla="*/ 10670672 w 11218359"/>
              <a:gd name="connsiteY933" fmla="*/ 1880959 h 1880959"/>
              <a:gd name="connsiteX934" fmla="*/ 10682149 w 11218359"/>
              <a:gd name="connsiteY934" fmla="*/ 1880959 h 1880959"/>
              <a:gd name="connsiteX935" fmla="*/ 10693580 w 11218359"/>
              <a:gd name="connsiteY935" fmla="*/ 1880959 h 1880959"/>
              <a:gd name="connsiteX936" fmla="*/ 10705009 w 11218359"/>
              <a:gd name="connsiteY936" fmla="*/ 1880959 h 1880959"/>
              <a:gd name="connsiteX937" fmla="*/ 10716439 w 11218359"/>
              <a:gd name="connsiteY937" fmla="*/ 1880959 h 1880959"/>
              <a:gd name="connsiteX938" fmla="*/ 10727870 w 11218359"/>
              <a:gd name="connsiteY938" fmla="*/ 1880959 h 1880959"/>
              <a:gd name="connsiteX939" fmla="*/ 10739347 w 11218359"/>
              <a:gd name="connsiteY939" fmla="*/ 1880959 h 1880959"/>
              <a:gd name="connsiteX940" fmla="*/ 10750778 w 11218359"/>
              <a:gd name="connsiteY940" fmla="*/ 1880959 h 1880959"/>
              <a:gd name="connsiteX941" fmla="*/ 10762207 w 11218359"/>
              <a:gd name="connsiteY941" fmla="*/ 1880959 h 1880959"/>
              <a:gd name="connsiteX942" fmla="*/ 10773637 w 11218359"/>
              <a:gd name="connsiteY942" fmla="*/ 1880959 h 1880959"/>
              <a:gd name="connsiteX943" fmla="*/ 10785067 w 11218359"/>
              <a:gd name="connsiteY943" fmla="*/ 1880959 h 1880959"/>
              <a:gd name="connsiteX944" fmla="*/ 10796544 w 11218359"/>
              <a:gd name="connsiteY944" fmla="*/ 1880959 h 1880959"/>
              <a:gd name="connsiteX945" fmla="*/ 10807975 w 11218359"/>
              <a:gd name="connsiteY945" fmla="*/ 1880959 h 1880959"/>
              <a:gd name="connsiteX946" fmla="*/ 10819405 w 11218359"/>
              <a:gd name="connsiteY946" fmla="*/ 1880959 h 1880959"/>
              <a:gd name="connsiteX947" fmla="*/ 10830834 w 11218359"/>
              <a:gd name="connsiteY947" fmla="*/ 1880959 h 1880959"/>
              <a:gd name="connsiteX948" fmla="*/ 10842265 w 11218359"/>
              <a:gd name="connsiteY948" fmla="*/ 1880959 h 1880959"/>
              <a:gd name="connsiteX949" fmla="*/ 10853742 w 11218359"/>
              <a:gd name="connsiteY949" fmla="*/ 1880959 h 1880959"/>
              <a:gd name="connsiteX950" fmla="*/ 10865173 w 11218359"/>
              <a:gd name="connsiteY950" fmla="*/ 1880959 h 1880959"/>
              <a:gd name="connsiteX951" fmla="*/ 10876602 w 11218359"/>
              <a:gd name="connsiteY951" fmla="*/ 1880959 h 1880959"/>
              <a:gd name="connsiteX952" fmla="*/ 10888032 w 11218359"/>
              <a:gd name="connsiteY952" fmla="*/ 1880959 h 1880959"/>
              <a:gd name="connsiteX953" fmla="*/ 10899463 w 11218359"/>
              <a:gd name="connsiteY953" fmla="*/ 1880959 h 1880959"/>
              <a:gd name="connsiteX954" fmla="*/ 10910892 w 11218359"/>
              <a:gd name="connsiteY954" fmla="*/ 1880959 h 1880959"/>
              <a:gd name="connsiteX955" fmla="*/ 10922369 w 11218359"/>
              <a:gd name="connsiteY955" fmla="*/ 1880959 h 1880959"/>
              <a:gd name="connsiteX956" fmla="*/ 10933800 w 11218359"/>
              <a:gd name="connsiteY956" fmla="*/ 1880959 h 1880959"/>
              <a:gd name="connsiteX957" fmla="*/ 10945230 w 11218359"/>
              <a:gd name="connsiteY957" fmla="*/ 1880959 h 1880959"/>
              <a:gd name="connsiteX958" fmla="*/ 10956660 w 11218359"/>
              <a:gd name="connsiteY958" fmla="*/ 1880959 h 1880959"/>
              <a:gd name="connsiteX959" fmla="*/ 10968090 w 11218359"/>
              <a:gd name="connsiteY959" fmla="*/ 1880959 h 1880959"/>
              <a:gd name="connsiteX960" fmla="*/ 10979567 w 11218359"/>
              <a:gd name="connsiteY960" fmla="*/ 1880959 h 1880959"/>
              <a:gd name="connsiteX961" fmla="*/ 10990998 w 11218359"/>
              <a:gd name="connsiteY961" fmla="*/ 1880959 h 1880959"/>
              <a:gd name="connsiteX962" fmla="*/ 11002427 w 11218359"/>
              <a:gd name="connsiteY962" fmla="*/ 1880959 h 1880959"/>
              <a:gd name="connsiteX963" fmla="*/ 11013858 w 11218359"/>
              <a:gd name="connsiteY963" fmla="*/ 1880959 h 1880959"/>
              <a:gd name="connsiteX964" fmla="*/ 11025287 w 11218359"/>
              <a:gd name="connsiteY964" fmla="*/ 1880959 h 1880959"/>
              <a:gd name="connsiteX965" fmla="*/ 11036765 w 11218359"/>
              <a:gd name="connsiteY965" fmla="*/ 1880959 h 1880959"/>
              <a:gd name="connsiteX966" fmla="*/ 11048195 w 11218359"/>
              <a:gd name="connsiteY966" fmla="*/ 1880959 h 1880959"/>
              <a:gd name="connsiteX967" fmla="*/ 11059625 w 11218359"/>
              <a:gd name="connsiteY967" fmla="*/ 1880959 h 1880959"/>
              <a:gd name="connsiteX968" fmla="*/ 11071056 w 11218359"/>
              <a:gd name="connsiteY968" fmla="*/ 1880959 h 1880959"/>
              <a:gd name="connsiteX969" fmla="*/ 11082485 w 11218359"/>
              <a:gd name="connsiteY969" fmla="*/ 1880959 h 1880959"/>
              <a:gd name="connsiteX970" fmla="*/ 11093962 w 11218359"/>
              <a:gd name="connsiteY970" fmla="*/ 1880959 h 1880959"/>
              <a:gd name="connsiteX971" fmla="*/ 11105393 w 11218359"/>
              <a:gd name="connsiteY971" fmla="*/ 1880959 h 1880959"/>
              <a:gd name="connsiteX972" fmla="*/ 11116823 w 11218359"/>
              <a:gd name="connsiteY972" fmla="*/ 1880959 h 1880959"/>
              <a:gd name="connsiteX973" fmla="*/ 11128253 w 11218359"/>
              <a:gd name="connsiteY973" fmla="*/ 1880959 h 1880959"/>
              <a:gd name="connsiteX974" fmla="*/ 11139683 w 11218359"/>
              <a:gd name="connsiteY974" fmla="*/ 1880959 h 1880959"/>
              <a:gd name="connsiteX975" fmla="*/ 11151160 w 11218359"/>
              <a:gd name="connsiteY975" fmla="*/ 1880959 h 1880959"/>
              <a:gd name="connsiteX976" fmla="*/ 11162591 w 11218359"/>
              <a:gd name="connsiteY976" fmla="*/ 1880959 h 1880959"/>
              <a:gd name="connsiteX977" fmla="*/ 11174020 w 11218359"/>
              <a:gd name="connsiteY977" fmla="*/ 1880959 h 1880959"/>
              <a:gd name="connsiteX978" fmla="*/ 11185451 w 11218359"/>
              <a:gd name="connsiteY978" fmla="*/ 1880959 h 1880959"/>
              <a:gd name="connsiteX979" fmla="*/ 11196881 w 11218359"/>
              <a:gd name="connsiteY979" fmla="*/ 1880959 h 1880959"/>
              <a:gd name="connsiteX980" fmla="*/ 11208358 w 11218359"/>
              <a:gd name="connsiteY980" fmla="*/ 1880959 h 1880959"/>
              <a:gd name="connsiteX981" fmla="*/ 11218359 w 11218359"/>
              <a:gd name="connsiteY981" fmla="*/ 1880959 h 1880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80959">
                <a:moveTo>
                  <a:pt x="0" y="1880959"/>
                </a:moveTo>
                <a:lnTo>
                  <a:pt x="9149" y="1880959"/>
                </a:lnTo>
                <a:lnTo>
                  <a:pt x="20588" y="1880959"/>
                </a:lnTo>
                <a:lnTo>
                  <a:pt x="32028" y="1880959"/>
                </a:lnTo>
                <a:lnTo>
                  <a:pt x="43467" y="1880959"/>
                </a:lnTo>
                <a:lnTo>
                  <a:pt x="54907" y="1880959"/>
                </a:lnTo>
                <a:lnTo>
                  <a:pt x="66346" y="1880959"/>
                </a:lnTo>
                <a:lnTo>
                  <a:pt x="77786" y="1880959"/>
                </a:lnTo>
                <a:lnTo>
                  <a:pt x="89225" y="1880959"/>
                </a:lnTo>
                <a:lnTo>
                  <a:pt x="100665" y="1880959"/>
                </a:lnTo>
                <a:lnTo>
                  <a:pt x="112104" y="1880959"/>
                </a:lnTo>
                <a:lnTo>
                  <a:pt x="123544" y="1880959"/>
                </a:lnTo>
                <a:lnTo>
                  <a:pt x="134979" y="1880959"/>
                </a:lnTo>
                <a:lnTo>
                  <a:pt x="146423" y="1880959"/>
                </a:lnTo>
                <a:lnTo>
                  <a:pt x="157858" y="1880959"/>
                </a:lnTo>
                <a:lnTo>
                  <a:pt x="169297" y="1880959"/>
                </a:lnTo>
                <a:lnTo>
                  <a:pt x="180737" y="1880959"/>
                </a:lnTo>
                <a:lnTo>
                  <a:pt x="192176" y="1880959"/>
                </a:lnTo>
                <a:lnTo>
                  <a:pt x="203616" y="1880959"/>
                </a:lnTo>
                <a:lnTo>
                  <a:pt x="215055" y="1880959"/>
                </a:lnTo>
                <a:lnTo>
                  <a:pt x="226495" y="1880959"/>
                </a:lnTo>
                <a:lnTo>
                  <a:pt x="237935" y="1880959"/>
                </a:lnTo>
                <a:lnTo>
                  <a:pt x="249374" y="1880959"/>
                </a:lnTo>
                <a:lnTo>
                  <a:pt x="260814" y="1880959"/>
                </a:lnTo>
                <a:lnTo>
                  <a:pt x="272253" y="1880959"/>
                </a:lnTo>
                <a:lnTo>
                  <a:pt x="283693" y="1880959"/>
                </a:lnTo>
                <a:lnTo>
                  <a:pt x="295132" y="1880959"/>
                </a:lnTo>
                <a:lnTo>
                  <a:pt x="306572" y="1880959"/>
                </a:lnTo>
                <a:lnTo>
                  <a:pt x="318011" y="1880959"/>
                </a:lnTo>
                <a:lnTo>
                  <a:pt x="329451" y="1880959"/>
                </a:lnTo>
                <a:lnTo>
                  <a:pt x="340890" y="1880959"/>
                </a:lnTo>
                <a:lnTo>
                  <a:pt x="352330" y="1880959"/>
                </a:lnTo>
                <a:lnTo>
                  <a:pt x="363769" y="1880959"/>
                </a:lnTo>
                <a:lnTo>
                  <a:pt x="375209" y="1880959"/>
                </a:lnTo>
                <a:lnTo>
                  <a:pt x="386648" y="1880959"/>
                </a:lnTo>
                <a:lnTo>
                  <a:pt x="398088" y="1880959"/>
                </a:lnTo>
                <a:lnTo>
                  <a:pt x="409527" y="1880959"/>
                </a:lnTo>
                <a:lnTo>
                  <a:pt x="420967" y="1880959"/>
                </a:lnTo>
                <a:lnTo>
                  <a:pt x="432406" y="1880959"/>
                </a:lnTo>
                <a:lnTo>
                  <a:pt x="443846" y="1880959"/>
                </a:lnTo>
                <a:lnTo>
                  <a:pt x="455285" y="1880959"/>
                </a:lnTo>
                <a:lnTo>
                  <a:pt x="466725" y="1880959"/>
                </a:lnTo>
                <a:lnTo>
                  <a:pt x="478165" y="1880959"/>
                </a:lnTo>
                <a:lnTo>
                  <a:pt x="489604" y="1880959"/>
                </a:lnTo>
                <a:lnTo>
                  <a:pt x="501044" y="1880959"/>
                </a:lnTo>
                <a:lnTo>
                  <a:pt x="512483" y="1880959"/>
                </a:lnTo>
                <a:lnTo>
                  <a:pt x="523923" y="1880959"/>
                </a:lnTo>
                <a:lnTo>
                  <a:pt x="535362" y="1880959"/>
                </a:lnTo>
                <a:lnTo>
                  <a:pt x="546802" y="1880959"/>
                </a:lnTo>
                <a:lnTo>
                  <a:pt x="558241" y="1880959"/>
                </a:lnTo>
                <a:lnTo>
                  <a:pt x="569681" y="1880959"/>
                </a:lnTo>
                <a:lnTo>
                  <a:pt x="581120" y="1880959"/>
                </a:lnTo>
                <a:lnTo>
                  <a:pt x="592560" y="1880959"/>
                </a:lnTo>
                <a:lnTo>
                  <a:pt x="603999" y="1880959"/>
                </a:lnTo>
                <a:lnTo>
                  <a:pt x="615439" y="1880959"/>
                </a:lnTo>
                <a:lnTo>
                  <a:pt x="626878" y="1880959"/>
                </a:lnTo>
                <a:lnTo>
                  <a:pt x="638318" y="1880959"/>
                </a:lnTo>
                <a:lnTo>
                  <a:pt x="649757" y="1880959"/>
                </a:lnTo>
                <a:lnTo>
                  <a:pt x="661192" y="1880959"/>
                </a:lnTo>
                <a:lnTo>
                  <a:pt x="672632" y="1880959"/>
                </a:lnTo>
                <a:lnTo>
                  <a:pt x="684071" y="1880959"/>
                </a:lnTo>
                <a:lnTo>
                  <a:pt x="695511" y="1880959"/>
                </a:lnTo>
                <a:lnTo>
                  <a:pt x="706950" y="1880959"/>
                </a:lnTo>
                <a:lnTo>
                  <a:pt x="718390" y="1880959"/>
                </a:lnTo>
                <a:lnTo>
                  <a:pt x="729829" y="1880959"/>
                </a:lnTo>
                <a:lnTo>
                  <a:pt x="741269" y="1880959"/>
                </a:lnTo>
                <a:lnTo>
                  <a:pt x="752708" y="1880959"/>
                </a:lnTo>
                <a:lnTo>
                  <a:pt x="764148" y="1880959"/>
                </a:lnTo>
                <a:lnTo>
                  <a:pt x="775587" y="1880959"/>
                </a:lnTo>
                <a:lnTo>
                  <a:pt x="787027" y="1880959"/>
                </a:lnTo>
                <a:lnTo>
                  <a:pt x="798467" y="1880959"/>
                </a:lnTo>
                <a:lnTo>
                  <a:pt x="809906" y="1880959"/>
                </a:lnTo>
                <a:lnTo>
                  <a:pt x="821346" y="1880959"/>
                </a:lnTo>
                <a:lnTo>
                  <a:pt x="832785" y="1880959"/>
                </a:lnTo>
                <a:lnTo>
                  <a:pt x="844225" y="1880959"/>
                </a:lnTo>
                <a:lnTo>
                  <a:pt x="855664" y="1880959"/>
                </a:lnTo>
                <a:lnTo>
                  <a:pt x="867104" y="1880959"/>
                </a:lnTo>
                <a:lnTo>
                  <a:pt x="878543" y="1880959"/>
                </a:lnTo>
                <a:lnTo>
                  <a:pt x="889983" y="1880959"/>
                </a:lnTo>
                <a:lnTo>
                  <a:pt x="901422" y="1880959"/>
                </a:lnTo>
                <a:lnTo>
                  <a:pt x="912862" y="1880959"/>
                </a:lnTo>
                <a:lnTo>
                  <a:pt x="924301" y="1880959"/>
                </a:lnTo>
                <a:lnTo>
                  <a:pt x="935741" y="1880959"/>
                </a:lnTo>
                <a:lnTo>
                  <a:pt x="947180" y="1880959"/>
                </a:lnTo>
                <a:lnTo>
                  <a:pt x="958620" y="1880959"/>
                </a:lnTo>
                <a:lnTo>
                  <a:pt x="970059" y="1880959"/>
                </a:lnTo>
                <a:lnTo>
                  <a:pt x="981499" y="1880959"/>
                </a:lnTo>
                <a:lnTo>
                  <a:pt x="992938" y="1880959"/>
                </a:lnTo>
                <a:lnTo>
                  <a:pt x="1004378" y="1880959"/>
                </a:lnTo>
                <a:lnTo>
                  <a:pt x="1015818" y="1880959"/>
                </a:lnTo>
                <a:lnTo>
                  <a:pt x="1027257" y="1880959"/>
                </a:lnTo>
                <a:lnTo>
                  <a:pt x="1038697" y="1880959"/>
                </a:lnTo>
                <a:lnTo>
                  <a:pt x="1050136" y="1880959"/>
                </a:lnTo>
                <a:lnTo>
                  <a:pt x="1061576" y="1880959"/>
                </a:lnTo>
                <a:lnTo>
                  <a:pt x="1073015" y="1880959"/>
                </a:lnTo>
                <a:lnTo>
                  <a:pt x="1084455" y="1880959"/>
                </a:lnTo>
                <a:lnTo>
                  <a:pt x="1095894" y="1880959"/>
                </a:lnTo>
                <a:lnTo>
                  <a:pt x="1107334" y="1880959"/>
                </a:lnTo>
                <a:lnTo>
                  <a:pt x="1118773" y="1880959"/>
                </a:lnTo>
                <a:lnTo>
                  <a:pt x="1130213" y="1880959"/>
                </a:lnTo>
                <a:lnTo>
                  <a:pt x="1141652" y="1880959"/>
                </a:lnTo>
                <a:lnTo>
                  <a:pt x="1153092" y="1880959"/>
                </a:lnTo>
                <a:lnTo>
                  <a:pt x="1164531" y="1880959"/>
                </a:lnTo>
                <a:lnTo>
                  <a:pt x="1175971" y="1880959"/>
                </a:lnTo>
                <a:lnTo>
                  <a:pt x="1187406" y="1880959"/>
                </a:lnTo>
                <a:lnTo>
                  <a:pt x="1198845" y="1880959"/>
                </a:lnTo>
                <a:lnTo>
                  <a:pt x="1210285" y="1880959"/>
                </a:lnTo>
                <a:lnTo>
                  <a:pt x="1221724" y="1880959"/>
                </a:lnTo>
                <a:lnTo>
                  <a:pt x="1233164" y="1880959"/>
                </a:lnTo>
                <a:lnTo>
                  <a:pt x="1244603" y="1880959"/>
                </a:lnTo>
                <a:lnTo>
                  <a:pt x="1256043" y="1880959"/>
                </a:lnTo>
                <a:lnTo>
                  <a:pt x="1267482" y="1880959"/>
                </a:lnTo>
                <a:lnTo>
                  <a:pt x="1278922" y="1880959"/>
                </a:lnTo>
                <a:lnTo>
                  <a:pt x="1290361" y="1880959"/>
                </a:lnTo>
                <a:lnTo>
                  <a:pt x="1301801" y="1880959"/>
                </a:lnTo>
                <a:lnTo>
                  <a:pt x="1313240" y="1880959"/>
                </a:lnTo>
                <a:lnTo>
                  <a:pt x="1324680" y="1880959"/>
                </a:lnTo>
                <a:lnTo>
                  <a:pt x="1336120" y="1880959"/>
                </a:lnTo>
                <a:lnTo>
                  <a:pt x="1347559" y="1880959"/>
                </a:lnTo>
                <a:lnTo>
                  <a:pt x="1358999" y="1880959"/>
                </a:lnTo>
                <a:lnTo>
                  <a:pt x="1370438" y="1880959"/>
                </a:lnTo>
                <a:lnTo>
                  <a:pt x="1381878" y="1880959"/>
                </a:lnTo>
                <a:lnTo>
                  <a:pt x="1393317" y="1880959"/>
                </a:lnTo>
                <a:lnTo>
                  <a:pt x="1404757" y="1880959"/>
                </a:lnTo>
                <a:lnTo>
                  <a:pt x="1416196" y="1880959"/>
                </a:lnTo>
                <a:lnTo>
                  <a:pt x="1427636" y="1880959"/>
                </a:lnTo>
                <a:lnTo>
                  <a:pt x="1439075" y="1880959"/>
                </a:lnTo>
                <a:lnTo>
                  <a:pt x="1450515" y="1880959"/>
                </a:lnTo>
                <a:lnTo>
                  <a:pt x="1461954" y="1880959"/>
                </a:lnTo>
                <a:lnTo>
                  <a:pt x="1473394" y="1880959"/>
                </a:lnTo>
                <a:lnTo>
                  <a:pt x="1484833" y="1880959"/>
                </a:lnTo>
                <a:lnTo>
                  <a:pt x="1496273" y="1880959"/>
                </a:lnTo>
                <a:lnTo>
                  <a:pt x="1507712" y="1880959"/>
                </a:lnTo>
                <a:lnTo>
                  <a:pt x="1519152" y="1880959"/>
                </a:lnTo>
                <a:lnTo>
                  <a:pt x="1530591" y="1880959"/>
                </a:lnTo>
                <a:lnTo>
                  <a:pt x="1542031" y="1880959"/>
                </a:lnTo>
                <a:lnTo>
                  <a:pt x="1553471" y="1880959"/>
                </a:lnTo>
                <a:lnTo>
                  <a:pt x="1564910" y="1880959"/>
                </a:lnTo>
                <a:lnTo>
                  <a:pt x="1576349" y="1880959"/>
                </a:lnTo>
                <a:lnTo>
                  <a:pt x="1587789" y="1880959"/>
                </a:lnTo>
                <a:lnTo>
                  <a:pt x="1599229" y="1880959"/>
                </a:lnTo>
                <a:lnTo>
                  <a:pt x="1610668" y="1880959"/>
                </a:lnTo>
                <a:lnTo>
                  <a:pt x="1622107" y="1880959"/>
                </a:lnTo>
                <a:lnTo>
                  <a:pt x="1633547" y="1880959"/>
                </a:lnTo>
                <a:lnTo>
                  <a:pt x="1644987" y="1880959"/>
                </a:lnTo>
                <a:lnTo>
                  <a:pt x="1656426" y="1880959"/>
                </a:lnTo>
                <a:lnTo>
                  <a:pt x="1667866" y="1880959"/>
                </a:lnTo>
                <a:lnTo>
                  <a:pt x="1679305" y="1880959"/>
                </a:lnTo>
                <a:lnTo>
                  <a:pt x="1690745" y="1880959"/>
                </a:lnTo>
                <a:lnTo>
                  <a:pt x="1702184" y="1880959"/>
                </a:lnTo>
                <a:lnTo>
                  <a:pt x="1713619" y="1880959"/>
                </a:lnTo>
                <a:lnTo>
                  <a:pt x="1725063" y="1880959"/>
                </a:lnTo>
                <a:lnTo>
                  <a:pt x="1736498" y="1880959"/>
                </a:lnTo>
                <a:lnTo>
                  <a:pt x="1747938" y="1880959"/>
                </a:lnTo>
                <a:lnTo>
                  <a:pt x="1759377" y="1880959"/>
                </a:lnTo>
                <a:lnTo>
                  <a:pt x="1770817" y="1880959"/>
                </a:lnTo>
                <a:lnTo>
                  <a:pt x="1782256" y="1880959"/>
                </a:lnTo>
                <a:lnTo>
                  <a:pt x="1793696" y="1880959"/>
                </a:lnTo>
                <a:lnTo>
                  <a:pt x="1805135" y="1880959"/>
                </a:lnTo>
                <a:lnTo>
                  <a:pt x="1816575" y="1880959"/>
                </a:lnTo>
                <a:lnTo>
                  <a:pt x="1828014" y="1880959"/>
                </a:lnTo>
                <a:lnTo>
                  <a:pt x="1839454" y="1880959"/>
                </a:lnTo>
                <a:lnTo>
                  <a:pt x="1850893" y="1880959"/>
                </a:lnTo>
                <a:lnTo>
                  <a:pt x="1862333" y="1880959"/>
                </a:lnTo>
                <a:lnTo>
                  <a:pt x="1873772" y="1880959"/>
                </a:lnTo>
                <a:lnTo>
                  <a:pt x="1885212" y="1880959"/>
                </a:lnTo>
                <a:lnTo>
                  <a:pt x="1896651" y="1880959"/>
                </a:lnTo>
                <a:lnTo>
                  <a:pt x="1908091" y="1880959"/>
                </a:lnTo>
                <a:lnTo>
                  <a:pt x="1919531" y="1880959"/>
                </a:lnTo>
                <a:lnTo>
                  <a:pt x="1930970" y="1880959"/>
                </a:lnTo>
                <a:lnTo>
                  <a:pt x="1942409" y="1880959"/>
                </a:lnTo>
                <a:lnTo>
                  <a:pt x="1953849" y="1880959"/>
                </a:lnTo>
                <a:lnTo>
                  <a:pt x="1965289" y="1880959"/>
                </a:lnTo>
                <a:lnTo>
                  <a:pt x="1976728" y="1880959"/>
                </a:lnTo>
                <a:lnTo>
                  <a:pt x="1988168" y="1880959"/>
                </a:lnTo>
                <a:lnTo>
                  <a:pt x="1999607" y="1880959"/>
                </a:lnTo>
                <a:lnTo>
                  <a:pt x="2011047" y="1880959"/>
                </a:lnTo>
                <a:lnTo>
                  <a:pt x="2022486" y="1880959"/>
                </a:lnTo>
                <a:lnTo>
                  <a:pt x="2033926" y="1880959"/>
                </a:lnTo>
                <a:lnTo>
                  <a:pt x="2045365" y="1880959"/>
                </a:lnTo>
                <a:lnTo>
                  <a:pt x="2056805" y="1880959"/>
                </a:lnTo>
                <a:lnTo>
                  <a:pt x="2068244" y="1880959"/>
                </a:lnTo>
                <a:lnTo>
                  <a:pt x="2079684" y="1880959"/>
                </a:lnTo>
                <a:lnTo>
                  <a:pt x="2091123" y="1880959"/>
                </a:lnTo>
                <a:lnTo>
                  <a:pt x="2102563" y="1880959"/>
                </a:lnTo>
                <a:lnTo>
                  <a:pt x="2114002" y="1880959"/>
                </a:lnTo>
                <a:lnTo>
                  <a:pt x="2125442" y="1880959"/>
                </a:lnTo>
                <a:lnTo>
                  <a:pt x="2136882" y="1880959"/>
                </a:lnTo>
                <a:lnTo>
                  <a:pt x="2148321" y="1880959"/>
                </a:lnTo>
                <a:lnTo>
                  <a:pt x="2159760" y="1880959"/>
                </a:lnTo>
                <a:lnTo>
                  <a:pt x="2171200" y="1880959"/>
                </a:lnTo>
                <a:lnTo>
                  <a:pt x="2182640" y="1880959"/>
                </a:lnTo>
                <a:lnTo>
                  <a:pt x="2194079" y="1880959"/>
                </a:lnTo>
                <a:lnTo>
                  <a:pt x="2205519" y="1880959"/>
                </a:lnTo>
                <a:lnTo>
                  <a:pt x="2216958" y="1880959"/>
                </a:lnTo>
                <a:lnTo>
                  <a:pt x="2228393" y="1880959"/>
                </a:lnTo>
                <a:lnTo>
                  <a:pt x="2239837" y="1880959"/>
                </a:lnTo>
                <a:lnTo>
                  <a:pt x="2251272" y="1880959"/>
                </a:lnTo>
                <a:lnTo>
                  <a:pt x="2262716" y="1880959"/>
                </a:lnTo>
                <a:lnTo>
                  <a:pt x="2274151" y="1880959"/>
                </a:lnTo>
                <a:lnTo>
                  <a:pt x="2285591" y="1880959"/>
                </a:lnTo>
                <a:lnTo>
                  <a:pt x="2297030" y="1880959"/>
                </a:lnTo>
                <a:lnTo>
                  <a:pt x="2308470" y="1880959"/>
                </a:lnTo>
                <a:lnTo>
                  <a:pt x="2319909" y="1880959"/>
                </a:lnTo>
                <a:lnTo>
                  <a:pt x="2331349" y="1880959"/>
                </a:lnTo>
                <a:lnTo>
                  <a:pt x="2342788" y="1880959"/>
                </a:lnTo>
                <a:lnTo>
                  <a:pt x="2354228" y="1880959"/>
                </a:lnTo>
                <a:lnTo>
                  <a:pt x="2365667" y="1880959"/>
                </a:lnTo>
                <a:lnTo>
                  <a:pt x="2377107" y="1880959"/>
                </a:lnTo>
                <a:lnTo>
                  <a:pt x="2388546" y="1880959"/>
                </a:lnTo>
                <a:lnTo>
                  <a:pt x="2399986" y="1880959"/>
                </a:lnTo>
                <a:lnTo>
                  <a:pt x="2411425" y="1880959"/>
                </a:lnTo>
                <a:lnTo>
                  <a:pt x="2422865" y="1880959"/>
                </a:lnTo>
                <a:lnTo>
                  <a:pt x="2434304" y="1880959"/>
                </a:lnTo>
                <a:lnTo>
                  <a:pt x="2445744" y="1880959"/>
                </a:lnTo>
                <a:lnTo>
                  <a:pt x="2457184" y="1880959"/>
                </a:lnTo>
                <a:lnTo>
                  <a:pt x="2468623" y="1880959"/>
                </a:lnTo>
                <a:lnTo>
                  <a:pt x="2480062" y="1880959"/>
                </a:lnTo>
                <a:lnTo>
                  <a:pt x="2491502" y="1880959"/>
                </a:lnTo>
                <a:lnTo>
                  <a:pt x="2502942" y="1880959"/>
                </a:lnTo>
                <a:lnTo>
                  <a:pt x="2514381" y="1880959"/>
                </a:lnTo>
                <a:lnTo>
                  <a:pt x="2525821" y="1880959"/>
                </a:lnTo>
                <a:lnTo>
                  <a:pt x="2537260" y="1880959"/>
                </a:lnTo>
                <a:lnTo>
                  <a:pt x="2548700" y="1880959"/>
                </a:lnTo>
                <a:lnTo>
                  <a:pt x="2560139" y="1880959"/>
                </a:lnTo>
                <a:lnTo>
                  <a:pt x="2571579" y="1880959"/>
                </a:lnTo>
                <a:lnTo>
                  <a:pt x="2583018" y="1880959"/>
                </a:lnTo>
                <a:lnTo>
                  <a:pt x="2594458" y="1880959"/>
                </a:lnTo>
                <a:lnTo>
                  <a:pt x="2605897" y="1880959"/>
                </a:lnTo>
                <a:lnTo>
                  <a:pt x="2617337" y="1880959"/>
                </a:lnTo>
                <a:lnTo>
                  <a:pt x="2628776" y="1880959"/>
                </a:lnTo>
                <a:lnTo>
                  <a:pt x="2640216" y="1880959"/>
                </a:lnTo>
                <a:lnTo>
                  <a:pt x="2651655" y="1880959"/>
                </a:lnTo>
                <a:lnTo>
                  <a:pt x="2663095" y="1880959"/>
                </a:lnTo>
                <a:lnTo>
                  <a:pt x="2674535" y="1880959"/>
                </a:lnTo>
                <a:lnTo>
                  <a:pt x="2685974" y="1880959"/>
                </a:lnTo>
                <a:lnTo>
                  <a:pt x="2697413" y="1880959"/>
                </a:lnTo>
                <a:lnTo>
                  <a:pt x="2708853" y="1880959"/>
                </a:lnTo>
                <a:lnTo>
                  <a:pt x="2720293" y="1880959"/>
                </a:lnTo>
                <a:lnTo>
                  <a:pt x="2731727" y="1880959"/>
                </a:lnTo>
                <a:lnTo>
                  <a:pt x="2743172" y="1880959"/>
                </a:lnTo>
                <a:lnTo>
                  <a:pt x="2754611" y="1880959"/>
                </a:lnTo>
                <a:lnTo>
                  <a:pt x="2766046" y="1880959"/>
                </a:lnTo>
                <a:lnTo>
                  <a:pt x="2777490" y="1880959"/>
                </a:lnTo>
                <a:lnTo>
                  <a:pt x="2788925" y="1880959"/>
                </a:lnTo>
                <a:lnTo>
                  <a:pt x="2800364" y="1880959"/>
                </a:lnTo>
                <a:lnTo>
                  <a:pt x="2811804" y="1880959"/>
                </a:lnTo>
                <a:lnTo>
                  <a:pt x="2823243" y="1880959"/>
                </a:lnTo>
                <a:lnTo>
                  <a:pt x="2834683" y="1880959"/>
                </a:lnTo>
                <a:lnTo>
                  <a:pt x="2846123" y="1880959"/>
                </a:lnTo>
                <a:lnTo>
                  <a:pt x="2857562" y="1880959"/>
                </a:lnTo>
                <a:lnTo>
                  <a:pt x="2869001" y="1880959"/>
                </a:lnTo>
                <a:lnTo>
                  <a:pt x="2880441" y="1880959"/>
                </a:lnTo>
                <a:lnTo>
                  <a:pt x="2891881" y="1880959"/>
                </a:lnTo>
                <a:lnTo>
                  <a:pt x="2903320" y="1880959"/>
                </a:lnTo>
                <a:lnTo>
                  <a:pt x="2914760" y="1880959"/>
                </a:lnTo>
                <a:lnTo>
                  <a:pt x="2926199" y="1880959"/>
                </a:lnTo>
                <a:lnTo>
                  <a:pt x="2937639" y="1880959"/>
                </a:lnTo>
                <a:lnTo>
                  <a:pt x="2949078" y="1880959"/>
                </a:lnTo>
                <a:lnTo>
                  <a:pt x="2960518" y="1880959"/>
                </a:lnTo>
                <a:lnTo>
                  <a:pt x="2971957" y="1880959"/>
                </a:lnTo>
                <a:lnTo>
                  <a:pt x="2983397" y="1880959"/>
                </a:lnTo>
                <a:lnTo>
                  <a:pt x="2994837" y="1880959"/>
                </a:lnTo>
                <a:lnTo>
                  <a:pt x="3006276" y="1880959"/>
                </a:lnTo>
                <a:lnTo>
                  <a:pt x="3017715" y="1880959"/>
                </a:lnTo>
                <a:lnTo>
                  <a:pt x="3029155" y="1880959"/>
                </a:lnTo>
                <a:lnTo>
                  <a:pt x="3040594" y="1880959"/>
                </a:lnTo>
                <a:lnTo>
                  <a:pt x="3052034" y="1880959"/>
                </a:lnTo>
                <a:lnTo>
                  <a:pt x="3063474" y="1880959"/>
                </a:lnTo>
                <a:lnTo>
                  <a:pt x="3074913" y="1880959"/>
                </a:lnTo>
                <a:lnTo>
                  <a:pt x="3086352" y="1880959"/>
                </a:lnTo>
                <a:lnTo>
                  <a:pt x="3097792" y="1880959"/>
                </a:lnTo>
                <a:lnTo>
                  <a:pt x="3109232" y="1880959"/>
                </a:lnTo>
                <a:lnTo>
                  <a:pt x="3120671" y="1880959"/>
                </a:lnTo>
                <a:lnTo>
                  <a:pt x="3132111" y="1880959"/>
                </a:lnTo>
                <a:lnTo>
                  <a:pt x="3143550" y="1880959"/>
                </a:lnTo>
                <a:lnTo>
                  <a:pt x="3154990" y="1880959"/>
                </a:lnTo>
                <a:lnTo>
                  <a:pt x="3166429" y="1880959"/>
                </a:lnTo>
                <a:lnTo>
                  <a:pt x="3177869" y="1880959"/>
                </a:lnTo>
                <a:lnTo>
                  <a:pt x="3189308" y="1880959"/>
                </a:lnTo>
                <a:lnTo>
                  <a:pt x="3200748" y="1880959"/>
                </a:lnTo>
                <a:lnTo>
                  <a:pt x="3212187" y="1880959"/>
                </a:lnTo>
                <a:lnTo>
                  <a:pt x="3223627" y="1880959"/>
                </a:lnTo>
                <a:lnTo>
                  <a:pt x="3235066" y="1880959"/>
                </a:lnTo>
                <a:lnTo>
                  <a:pt x="3246501" y="1880959"/>
                </a:lnTo>
                <a:lnTo>
                  <a:pt x="3257945" y="1880959"/>
                </a:lnTo>
                <a:lnTo>
                  <a:pt x="3269385" y="1880959"/>
                </a:lnTo>
                <a:lnTo>
                  <a:pt x="3280825" y="1880959"/>
                </a:lnTo>
                <a:lnTo>
                  <a:pt x="3292264" y="1880959"/>
                </a:lnTo>
                <a:lnTo>
                  <a:pt x="3303699" y="1880959"/>
                </a:lnTo>
                <a:lnTo>
                  <a:pt x="3315143" y="1880959"/>
                </a:lnTo>
                <a:lnTo>
                  <a:pt x="3326578" y="1880959"/>
                </a:lnTo>
                <a:lnTo>
                  <a:pt x="3338017" y="1880959"/>
                </a:lnTo>
                <a:lnTo>
                  <a:pt x="3349457" y="1880959"/>
                </a:lnTo>
                <a:lnTo>
                  <a:pt x="3360896" y="1880959"/>
                </a:lnTo>
                <a:lnTo>
                  <a:pt x="3372336" y="1880959"/>
                </a:lnTo>
                <a:lnTo>
                  <a:pt x="3383776" y="1880959"/>
                </a:lnTo>
                <a:lnTo>
                  <a:pt x="3395215" y="1880959"/>
                </a:lnTo>
                <a:lnTo>
                  <a:pt x="3406654" y="1880959"/>
                </a:lnTo>
                <a:lnTo>
                  <a:pt x="3418094" y="1880959"/>
                </a:lnTo>
                <a:lnTo>
                  <a:pt x="3429534" y="1880959"/>
                </a:lnTo>
                <a:lnTo>
                  <a:pt x="3440973" y="1880959"/>
                </a:lnTo>
                <a:lnTo>
                  <a:pt x="3452413" y="1880959"/>
                </a:lnTo>
                <a:lnTo>
                  <a:pt x="3463852" y="1880959"/>
                </a:lnTo>
                <a:lnTo>
                  <a:pt x="3475292" y="1880959"/>
                </a:lnTo>
                <a:lnTo>
                  <a:pt x="3486731" y="1880959"/>
                </a:lnTo>
                <a:lnTo>
                  <a:pt x="3498171" y="1880959"/>
                </a:lnTo>
                <a:lnTo>
                  <a:pt x="3509610" y="1880959"/>
                </a:lnTo>
                <a:lnTo>
                  <a:pt x="3521050" y="1880959"/>
                </a:lnTo>
                <a:lnTo>
                  <a:pt x="3532489" y="1880959"/>
                </a:lnTo>
                <a:lnTo>
                  <a:pt x="3543929" y="1880959"/>
                </a:lnTo>
                <a:lnTo>
                  <a:pt x="3555368" y="1880959"/>
                </a:lnTo>
                <a:lnTo>
                  <a:pt x="3566808" y="1880959"/>
                </a:lnTo>
                <a:lnTo>
                  <a:pt x="3578247" y="1880959"/>
                </a:lnTo>
                <a:lnTo>
                  <a:pt x="3589687" y="1880959"/>
                </a:lnTo>
                <a:lnTo>
                  <a:pt x="3601127" y="1880959"/>
                </a:lnTo>
                <a:lnTo>
                  <a:pt x="3612566" y="1880959"/>
                </a:lnTo>
                <a:lnTo>
                  <a:pt x="3624005" y="1880959"/>
                </a:lnTo>
                <a:lnTo>
                  <a:pt x="3635445" y="1880959"/>
                </a:lnTo>
                <a:lnTo>
                  <a:pt x="3646885" y="1880959"/>
                </a:lnTo>
                <a:lnTo>
                  <a:pt x="3658324" y="1880959"/>
                </a:lnTo>
                <a:lnTo>
                  <a:pt x="3669764" y="1880959"/>
                </a:lnTo>
                <a:lnTo>
                  <a:pt x="3681203" y="1880959"/>
                </a:lnTo>
                <a:lnTo>
                  <a:pt x="3692643" y="1880959"/>
                </a:lnTo>
                <a:lnTo>
                  <a:pt x="3704082" y="1880959"/>
                </a:lnTo>
                <a:lnTo>
                  <a:pt x="3715522" y="1880959"/>
                </a:lnTo>
                <a:lnTo>
                  <a:pt x="3726961" y="1880959"/>
                </a:lnTo>
                <a:lnTo>
                  <a:pt x="3738401" y="1880959"/>
                </a:lnTo>
                <a:lnTo>
                  <a:pt x="3749840" y="1880959"/>
                </a:lnTo>
                <a:lnTo>
                  <a:pt x="3761280" y="1880959"/>
                </a:lnTo>
                <a:lnTo>
                  <a:pt x="3772719" y="1880959"/>
                </a:lnTo>
                <a:lnTo>
                  <a:pt x="3784154" y="1880959"/>
                </a:lnTo>
                <a:lnTo>
                  <a:pt x="3795598" y="1880959"/>
                </a:lnTo>
                <a:lnTo>
                  <a:pt x="3807033" y="1880959"/>
                </a:lnTo>
                <a:lnTo>
                  <a:pt x="3818473" y="1880959"/>
                </a:lnTo>
                <a:lnTo>
                  <a:pt x="3829917" y="1880959"/>
                </a:lnTo>
                <a:lnTo>
                  <a:pt x="3841352" y="1880959"/>
                </a:lnTo>
                <a:lnTo>
                  <a:pt x="3852791" y="1880959"/>
                </a:lnTo>
                <a:lnTo>
                  <a:pt x="3864231" y="1880959"/>
                </a:lnTo>
                <a:lnTo>
                  <a:pt x="3875670" y="1880959"/>
                </a:lnTo>
                <a:lnTo>
                  <a:pt x="3887110" y="1880959"/>
                </a:lnTo>
                <a:lnTo>
                  <a:pt x="3898549" y="1880959"/>
                </a:lnTo>
                <a:lnTo>
                  <a:pt x="3909989" y="1880959"/>
                </a:lnTo>
                <a:lnTo>
                  <a:pt x="3921447" y="1880959"/>
                </a:lnTo>
                <a:lnTo>
                  <a:pt x="3932878" y="1880959"/>
                </a:lnTo>
                <a:lnTo>
                  <a:pt x="3944307" y="1880959"/>
                </a:lnTo>
                <a:lnTo>
                  <a:pt x="3955737" y="1880959"/>
                </a:lnTo>
                <a:lnTo>
                  <a:pt x="3967167" y="1880959"/>
                </a:lnTo>
                <a:lnTo>
                  <a:pt x="3978645" y="1880959"/>
                </a:lnTo>
                <a:lnTo>
                  <a:pt x="3990075" y="1880959"/>
                </a:lnTo>
                <a:lnTo>
                  <a:pt x="4001505" y="1880959"/>
                </a:lnTo>
                <a:lnTo>
                  <a:pt x="4012935" y="1880959"/>
                </a:lnTo>
                <a:lnTo>
                  <a:pt x="4024365" y="1880959"/>
                </a:lnTo>
                <a:lnTo>
                  <a:pt x="4035843" y="1880959"/>
                </a:lnTo>
                <a:lnTo>
                  <a:pt x="4047273" y="1880959"/>
                </a:lnTo>
                <a:lnTo>
                  <a:pt x="4058702" y="1880959"/>
                </a:lnTo>
                <a:lnTo>
                  <a:pt x="4070133" y="1880959"/>
                </a:lnTo>
                <a:lnTo>
                  <a:pt x="4081563" y="1880959"/>
                </a:lnTo>
                <a:lnTo>
                  <a:pt x="4093040" y="1880959"/>
                </a:lnTo>
                <a:lnTo>
                  <a:pt x="4104471" y="1880959"/>
                </a:lnTo>
                <a:lnTo>
                  <a:pt x="4115900" y="1880959"/>
                </a:lnTo>
                <a:lnTo>
                  <a:pt x="4127330" y="1880959"/>
                </a:lnTo>
                <a:lnTo>
                  <a:pt x="4138760" y="1880959"/>
                </a:lnTo>
                <a:lnTo>
                  <a:pt x="4150238" y="1880959"/>
                </a:lnTo>
                <a:lnTo>
                  <a:pt x="4161668" y="1880959"/>
                </a:lnTo>
                <a:lnTo>
                  <a:pt x="4173098" y="1880959"/>
                </a:lnTo>
                <a:lnTo>
                  <a:pt x="4184528" y="1880959"/>
                </a:lnTo>
                <a:lnTo>
                  <a:pt x="4195958" y="1880959"/>
                </a:lnTo>
                <a:lnTo>
                  <a:pt x="4207436" y="1880959"/>
                </a:lnTo>
                <a:lnTo>
                  <a:pt x="4218865" y="1880959"/>
                </a:lnTo>
                <a:lnTo>
                  <a:pt x="4230296" y="1880959"/>
                </a:lnTo>
                <a:lnTo>
                  <a:pt x="4241726" y="1880959"/>
                </a:lnTo>
                <a:lnTo>
                  <a:pt x="4253156" y="1880959"/>
                </a:lnTo>
                <a:lnTo>
                  <a:pt x="4264634" y="1880959"/>
                </a:lnTo>
                <a:lnTo>
                  <a:pt x="4276063" y="1880959"/>
                </a:lnTo>
                <a:lnTo>
                  <a:pt x="4287493" y="1880959"/>
                </a:lnTo>
                <a:lnTo>
                  <a:pt x="4298923" y="1880959"/>
                </a:lnTo>
                <a:lnTo>
                  <a:pt x="4310353" y="1880959"/>
                </a:lnTo>
                <a:lnTo>
                  <a:pt x="4321831" y="1880959"/>
                </a:lnTo>
                <a:lnTo>
                  <a:pt x="4333261" y="1880959"/>
                </a:lnTo>
                <a:lnTo>
                  <a:pt x="4344691" y="1880959"/>
                </a:lnTo>
                <a:lnTo>
                  <a:pt x="4356121" y="1880959"/>
                </a:lnTo>
                <a:lnTo>
                  <a:pt x="4367551" y="1880959"/>
                </a:lnTo>
                <a:lnTo>
                  <a:pt x="4379028" y="1880959"/>
                </a:lnTo>
                <a:lnTo>
                  <a:pt x="4390458" y="1880959"/>
                </a:lnTo>
                <a:lnTo>
                  <a:pt x="4401889" y="1880959"/>
                </a:lnTo>
                <a:lnTo>
                  <a:pt x="4413319" y="1880959"/>
                </a:lnTo>
                <a:lnTo>
                  <a:pt x="4424749" y="1880959"/>
                </a:lnTo>
                <a:lnTo>
                  <a:pt x="4436226" y="1880959"/>
                </a:lnTo>
                <a:lnTo>
                  <a:pt x="4447656" y="1880959"/>
                </a:lnTo>
                <a:lnTo>
                  <a:pt x="4459086" y="1880959"/>
                </a:lnTo>
                <a:lnTo>
                  <a:pt x="4470516" y="1880959"/>
                </a:lnTo>
                <a:lnTo>
                  <a:pt x="4481946" y="1880959"/>
                </a:lnTo>
                <a:lnTo>
                  <a:pt x="4493424" y="1880959"/>
                </a:lnTo>
                <a:lnTo>
                  <a:pt x="4504854" y="1880959"/>
                </a:lnTo>
                <a:lnTo>
                  <a:pt x="4516284" y="1880959"/>
                </a:lnTo>
                <a:lnTo>
                  <a:pt x="4527714" y="1880959"/>
                </a:lnTo>
                <a:lnTo>
                  <a:pt x="4539144" y="1880959"/>
                </a:lnTo>
                <a:lnTo>
                  <a:pt x="4550621" y="1880959"/>
                </a:lnTo>
                <a:lnTo>
                  <a:pt x="4562051" y="1880959"/>
                </a:lnTo>
                <a:lnTo>
                  <a:pt x="4573482" y="1880959"/>
                </a:lnTo>
                <a:lnTo>
                  <a:pt x="4584912" y="1880959"/>
                </a:lnTo>
                <a:lnTo>
                  <a:pt x="4596341" y="1880959"/>
                </a:lnTo>
                <a:lnTo>
                  <a:pt x="4607771" y="1880959"/>
                </a:lnTo>
                <a:lnTo>
                  <a:pt x="4619249" y="1880959"/>
                </a:lnTo>
                <a:lnTo>
                  <a:pt x="4630679" y="1880959"/>
                </a:lnTo>
                <a:lnTo>
                  <a:pt x="4642109" y="1880959"/>
                </a:lnTo>
                <a:lnTo>
                  <a:pt x="4653539" y="1880959"/>
                </a:lnTo>
                <a:lnTo>
                  <a:pt x="4664969" y="1880959"/>
                </a:lnTo>
                <a:lnTo>
                  <a:pt x="4676447" y="1880959"/>
                </a:lnTo>
                <a:lnTo>
                  <a:pt x="4687877" y="1880959"/>
                </a:lnTo>
                <a:lnTo>
                  <a:pt x="4699306" y="1880959"/>
                </a:lnTo>
                <a:lnTo>
                  <a:pt x="4710737" y="1880959"/>
                </a:lnTo>
                <a:lnTo>
                  <a:pt x="4722167" y="1880959"/>
                </a:lnTo>
                <a:lnTo>
                  <a:pt x="4733644" y="1880959"/>
                </a:lnTo>
                <a:lnTo>
                  <a:pt x="4745075" y="1880959"/>
                </a:lnTo>
                <a:lnTo>
                  <a:pt x="4756504" y="1880959"/>
                </a:lnTo>
                <a:lnTo>
                  <a:pt x="4767934" y="1880959"/>
                </a:lnTo>
                <a:lnTo>
                  <a:pt x="4779364" y="1880959"/>
                </a:lnTo>
                <a:lnTo>
                  <a:pt x="4790842" y="1880959"/>
                </a:lnTo>
                <a:lnTo>
                  <a:pt x="4802272" y="1880959"/>
                </a:lnTo>
                <a:lnTo>
                  <a:pt x="4813702" y="1880959"/>
                </a:lnTo>
                <a:lnTo>
                  <a:pt x="4825132" y="1880959"/>
                </a:lnTo>
                <a:lnTo>
                  <a:pt x="4836562" y="1880959"/>
                </a:lnTo>
                <a:lnTo>
                  <a:pt x="4848040" y="1880959"/>
                </a:lnTo>
                <a:lnTo>
                  <a:pt x="4859469" y="1880959"/>
                </a:lnTo>
                <a:lnTo>
                  <a:pt x="4870899" y="1880959"/>
                </a:lnTo>
                <a:lnTo>
                  <a:pt x="4882330" y="1880959"/>
                </a:lnTo>
                <a:lnTo>
                  <a:pt x="4893760" y="1880959"/>
                </a:lnTo>
                <a:lnTo>
                  <a:pt x="4905237" y="1880959"/>
                </a:lnTo>
                <a:lnTo>
                  <a:pt x="4916667" y="1880959"/>
                </a:lnTo>
                <a:lnTo>
                  <a:pt x="4928097" y="1880959"/>
                </a:lnTo>
                <a:lnTo>
                  <a:pt x="4939527" y="1880959"/>
                </a:lnTo>
                <a:lnTo>
                  <a:pt x="4950957" y="1880959"/>
                </a:lnTo>
                <a:lnTo>
                  <a:pt x="4962435" y="1880959"/>
                </a:lnTo>
                <a:lnTo>
                  <a:pt x="4973865" y="1880959"/>
                </a:lnTo>
                <a:lnTo>
                  <a:pt x="4985295" y="1880959"/>
                </a:lnTo>
                <a:lnTo>
                  <a:pt x="4996725" y="1880959"/>
                </a:lnTo>
                <a:lnTo>
                  <a:pt x="5008155" y="1880959"/>
                </a:lnTo>
                <a:lnTo>
                  <a:pt x="5019632" y="1880959"/>
                </a:lnTo>
                <a:lnTo>
                  <a:pt x="5031062" y="1880959"/>
                </a:lnTo>
                <a:lnTo>
                  <a:pt x="5042492" y="1880959"/>
                </a:lnTo>
                <a:lnTo>
                  <a:pt x="5053923" y="1880959"/>
                </a:lnTo>
                <a:lnTo>
                  <a:pt x="5065353" y="1880959"/>
                </a:lnTo>
                <a:lnTo>
                  <a:pt x="5076830" y="1880959"/>
                </a:lnTo>
                <a:lnTo>
                  <a:pt x="5088260" y="1880959"/>
                </a:lnTo>
                <a:lnTo>
                  <a:pt x="5099690" y="1880959"/>
                </a:lnTo>
                <a:lnTo>
                  <a:pt x="5111120" y="1880959"/>
                </a:lnTo>
                <a:lnTo>
                  <a:pt x="5122550" y="1880959"/>
                </a:lnTo>
                <a:lnTo>
                  <a:pt x="5134028" y="1880959"/>
                </a:lnTo>
                <a:lnTo>
                  <a:pt x="5145458" y="1880959"/>
                </a:lnTo>
                <a:lnTo>
                  <a:pt x="5156888" y="1880959"/>
                </a:lnTo>
                <a:lnTo>
                  <a:pt x="5168318" y="1880959"/>
                </a:lnTo>
                <a:lnTo>
                  <a:pt x="5179747" y="1880959"/>
                </a:lnTo>
                <a:lnTo>
                  <a:pt x="5191225" y="1880959"/>
                </a:lnTo>
                <a:lnTo>
                  <a:pt x="5202655" y="1880959"/>
                </a:lnTo>
                <a:lnTo>
                  <a:pt x="5214085" y="1880959"/>
                </a:lnTo>
                <a:lnTo>
                  <a:pt x="5225515" y="1880959"/>
                </a:lnTo>
                <a:lnTo>
                  <a:pt x="5236945" y="1880959"/>
                </a:lnTo>
                <a:lnTo>
                  <a:pt x="5248423" y="1880959"/>
                </a:lnTo>
                <a:lnTo>
                  <a:pt x="5259853" y="1880959"/>
                </a:lnTo>
                <a:lnTo>
                  <a:pt x="5271283" y="1880959"/>
                </a:lnTo>
                <a:lnTo>
                  <a:pt x="5282713" y="1880959"/>
                </a:lnTo>
                <a:lnTo>
                  <a:pt x="5294143" y="1880959"/>
                </a:lnTo>
                <a:lnTo>
                  <a:pt x="5305621" y="1880959"/>
                </a:lnTo>
                <a:lnTo>
                  <a:pt x="5317051" y="1880959"/>
                </a:lnTo>
                <a:lnTo>
                  <a:pt x="5328481" y="1880959"/>
                </a:lnTo>
                <a:lnTo>
                  <a:pt x="5339910" y="1880959"/>
                </a:lnTo>
                <a:lnTo>
                  <a:pt x="5351340" y="1880959"/>
                </a:lnTo>
                <a:lnTo>
                  <a:pt x="5362818" y="1880959"/>
                </a:lnTo>
                <a:lnTo>
                  <a:pt x="5374248" y="1880959"/>
                </a:lnTo>
                <a:lnTo>
                  <a:pt x="5385678" y="1880959"/>
                </a:lnTo>
                <a:lnTo>
                  <a:pt x="5397108" y="1880959"/>
                </a:lnTo>
                <a:lnTo>
                  <a:pt x="5408538" y="1880959"/>
                </a:lnTo>
                <a:lnTo>
                  <a:pt x="5420016" y="1880959"/>
                </a:lnTo>
                <a:lnTo>
                  <a:pt x="5431446" y="1880959"/>
                </a:lnTo>
                <a:lnTo>
                  <a:pt x="5442876" y="1880959"/>
                </a:lnTo>
                <a:lnTo>
                  <a:pt x="5454306" y="1880959"/>
                </a:lnTo>
                <a:lnTo>
                  <a:pt x="5465736" y="1880959"/>
                </a:lnTo>
                <a:lnTo>
                  <a:pt x="5477214" y="1880959"/>
                </a:lnTo>
                <a:lnTo>
                  <a:pt x="5488643" y="1880959"/>
                </a:lnTo>
                <a:lnTo>
                  <a:pt x="5500073" y="1880959"/>
                </a:lnTo>
                <a:lnTo>
                  <a:pt x="5511503" y="1880959"/>
                </a:lnTo>
                <a:lnTo>
                  <a:pt x="5522933" y="1880959"/>
                </a:lnTo>
                <a:lnTo>
                  <a:pt x="5534411" y="1880959"/>
                </a:lnTo>
                <a:lnTo>
                  <a:pt x="5545841" y="1880959"/>
                </a:lnTo>
                <a:lnTo>
                  <a:pt x="5557271" y="1880959"/>
                </a:lnTo>
                <a:lnTo>
                  <a:pt x="5568701" y="1880959"/>
                </a:lnTo>
                <a:lnTo>
                  <a:pt x="5580131" y="1880959"/>
                </a:lnTo>
                <a:lnTo>
                  <a:pt x="5591609" y="1880959"/>
                </a:lnTo>
                <a:lnTo>
                  <a:pt x="5603038" y="1880959"/>
                </a:lnTo>
                <a:lnTo>
                  <a:pt x="5614469" y="1880959"/>
                </a:lnTo>
                <a:lnTo>
                  <a:pt x="5625899" y="1880959"/>
                </a:lnTo>
                <a:lnTo>
                  <a:pt x="5637329" y="1880959"/>
                </a:lnTo>
                <a:lnTo>
                  <a:pt x="5648759" y="1880959"/>
                </a:lnTo>
                <a:lnTo>
                  <a:pt x="5660236" y="1880959"/>
                </a:lnTo>
                <a:lnTo>
                  <a:pt x="5671666" y="1880959"/>
                </a:lnTo>
                <a:lnTo>
                  <a:pt x="5683096" y="1880959"/>
                </a:lnTo>
                <a:lnTo>
                  <a:pt x="5694526" y="1880959"/>
                </a:lnTo>
                <a:lnTo>
                  <a:pt x="5705956" y="1880959"/>
                </a:lnTo>
                <a:lnTo>
                  <a:pt x="5717434" y="1880959"/>
                </a:lnTo>
                <a:lnTo>
                  <a:pt x="5728864" y="1880959"/>
                </a:lnTo>
                <a:lnTo>
                  <a:pt x="5740294" y="1880959"/>
                </a:lnTo>
                <a:lnTo>
                  <a:pt x="5751724" y="1880959"/>
                </a:lnTo>
                <a:lnTo>
                  <a:pt x="5763154" y="1880959"/>
                </a:lnTo>
                <a:lnTo>
                  <a:pt x="5774631" y="1880959"/>
                </a:lnTo>
                <a:lnTo>
                  <a:pt x="5786062" y="1880959"/>
                </a:lnTo>
                <a:lnTo>
                  <a:pt x="5797492" y="1880959"/>
                </a:lnTo>
                <a:lnTo>
                  <a:pt x="5808921" y="1880959"/>
                </a:lnTo>
                <a:lnTo>
                  <a:pt x="5820351" y="1880959"/>
                </a:lnTo>
                <a:lnTo>
                  <a:pt x="5831829" y="1880959"/>
                </a:lnTo>
                <a:lnTo>
                  <a:pt x="5843259" y="1880959"/>
                </a:lnTo>
                <a:lnTo>
                  <a:pt x="5854689" y="1880959"/>
                </a:lnTo>
                <a:lnTo>
                  <a:pt x="5866119" y="1880959"/>
                </a:lnTo>
                <a:lnTo>
                  <a:pt x="5877549" y="1880959"/>
                </a:lnTo>
                <a:lnTo>
                  <a:pt x="5889027" y="1880959"/>
                </a:lnTo>
                <a:lnTo>
                  <a:pt x="5900457" y="1880959"/>
                </a:lnTo>
                <a:lnTo>
                  <a:pt x="5911887" y="1880959"/>
                </a:lnTo>
                <a:lnTo>
                  <a:pt x="5923317" y="1880959"/>
                </a:lnTo>
                <a:lnTo>
                  <a:pt x="5934747" y="1880959"/>
                </a:lnTo>
                <a:lnTo>
                  <a:pt x="5946225" y="1880959"/>
                </a:lnTo>
                <a:lnTo>
                  <a:pt x="5957655" y="1880959"/>
                </a:lnTo>
                <a:lnTo>
                  <a:pt x="5969084" y="1880959"/>
                </a:lnTo>
                <a:lnTo>
                  <a:pt x="5980514" y="1880959"/>
                </a:lnTo>
                <a:lnTo>
                  <a:pt x="5991944" y="1880959"/>
                </a:lnTo>
                <a:lnTo>
                  <a:pt x="6003422" y="1880959"/>
                </a:lnTo>
                <a:lnTo>
                  <a:pt x="6014852" y="1880959"/>
                </a:lnTo>
                <a:lnTo>
                  <a:pt x="6026282" y="1880959"/>
                </a:lnTo>
                <a:lnTo>
                  <a:pt x="6037712" y="1880959"/>
                </a:lnTo>
                <a:lnTo>
                  <a:pt x="6049142" y="1880959"/>
                </a:lnTo>
                <a:lnTo>
                  <a:pt x="6060620" y="1880959"/>
                </a:lnTo>
                <a:lnTo>
                  <a:pt x="6072049" y="1880959"/>
                </a:lnTo>
                <a:lnTo>
                  <a:pt x="6083480" y="1880959"/>
                </a:lnTo>
                <a:lnTo>
                  <a:pt x="6094910" y="1880959"/>
                </a:lnTo>
                <a:lnTo>
                  <a:pt x="6106340" y="1879459"/>
                </a:lnTo>
                <a:lnTo>
                  <a:pt x="6117818" y="712118"/>
                </a:lnTo>
                <a:lnTo>
                  <a:pt x="6129247" y="608457"/>
                </a:lnTo>
                <a:lnTo>
                  <a:pt x="6140677" y="0"/>
                </a:lnTo>
                <a:lnTo>
                  <a:pt x="6152107" y="733154"/>
                </a:lnTo>
                <a:lnTo>
                  <a:pt x="6163537" y="757190"/>
                </a:lnTo>
                <a:lnTo>
                  <a:pt x="6175015" y="1099728"/>
                </a:lnTo>
                <a:lnTo>
                  <a:pt x="6186445" y="688082"/>
                </a:lnTo>
                <a:lnTo>
                  <a:pt x="6197875" y="465735"/>
                </a:lnTo>
                <a:lnTo>
                  <a:pt x="6209305" y="407142"/>
                </a:lnTo>
                <a:lnTo>
                  <a:pt x="6220735" y="1174847"/>
                </a:lnTo>
                <a:lnTo>
                  <a:pt x="6232212" y="1835887"/>
                </a:lnTo>
                <a:lnTo>
                  <a:pt x="6243642" y="1871944"/>
                </a:lnTo>
                <a:lnTo>
                  <a:pt x="6255073" y="1880959"/>
                </a:lnTo>
                <a:lnTo>
                  <a:pt x="6266503" y="1879459"/>
                </a:lnTo>
                <a:lnTo>
                  <a:pt x="6277933" y="1879459"/>
                </a:lnTo>
                <a:lnTo>
                  <a:pt x="6289410" y="1880959"/>
                </a:lnTo>
                <a:lnTo>
                  <a:pt x="6300840" y="1880959"/>
                </a:lnTo>
                <a:lnTo>
                  <a:pt x="6312270" y="1880959"/>
                </a:lnTo>
                <a:lnTo>
                  <a:pt x="6323700" y="1880959"/>
                </a:lnTo>
                <a:lnTo>
                  <a:pt x="6335130" y="1880959"/>
                </a:lnTo>
                <a:lnTo>
                  <a:pt x="6346608" y="1880959"/>
                </a:lnTo>
                <a:lnTo>
                  <a:pt x="6358038" y="1880959"/>
                </a:lnTo>
                <a:lnTo>
                  <a:pt x="6369468" y="1880959"/>
                </a:lnTo>
                <a:lnTo>
                  <a:pt x="6380898" y="1880959"/>
                </a:lnTo>
                <a:lnTo>
                  <a:pt x="6392328" y="1880959"/>
                </a:lnTo>
                <a:lnTo>
                  <a:pt x="6403805" y="1880959"/>
                </a:lnTo>
                <a:lnTo>
                  <a:pt x="6415235" y="1880959"/>
                </a:lnTo>
                <a:lnTo>
                  <a:pt x="6426666" y="1880959"/>
                </a:lnTo>
                <a:lnTo>
                  <a:pt x="6438096" y="1880959"/>
                </a:lnTo>
                <a:lnTo>
                  <a:pt x="6449525" y="1880959"/>
                </a:lnTo>
                <a:lnTo>
                  <a:pt x="6461003" y="1880959"/>
                </a:lnTo>
                <a:lnTo>
                  <a:pt x="6472433" y="1880959"/>
                </a:lnTo>
                <a:lnTo>
                  <a:pt x="6483863" y="1880959"/>
                </a:lnTo>
                <a:lnTo>
                  <a:pt x="6495293" y="1880959"/>
                </a:lnTo>
                <a:lnTo>
                  <a:pt x="6506723" y="1880959"/>
                </a:lnTo>
                <a:lnTo>
                  <a:pt x="6518201" y="1880959"/>
                </a:lnTo>
                <a:lnTo>
                  <a:pt x="6529631" y="1880959"/>
                </a:lnTo>
                <a:lnTo>
                  <a:pt x="6541061" y="1880959"/>
                </a:lnTo>
                <a:lnTo>
                  <a:pt x="6552490" y="1880959"/>
                </a:lnTo>
                <a:lnTo>
                  <a:pt x="6563921" y="1880959"/>
                </a:lnTo>
                <a:lnTo>
                  <a:pt x="6575398" y="1880959"/>
                </a:lnTo>
                <a:lnTo>
                  <a:pt x="6586828" y="1880959"/>
                </a:lnTo>
                <a:lnTo>
                  <a:pt x="6598259" y="1880959"/>
                </a:lnTo>
                <a:lnTo>
                  <a:pt x="6609688" y="1880959"/>
                </a:lnTo>
                <a:lnTo>
                  <a:pt x="6621118" y="1880959"/>
                </a:lnTo>
                <a:lnTo>
                  <a:pt x="6632596" y="1880959"/>
                </a:lnTo>
                <a:lnTo>
                  <a:pt x="6644026" y="1880959"/>
                </a:lnTo>
                <a:lnTo>
                  <a:pt x="6655456" y="1880959"/>
                </a:lnTo>
                <a:lnTo>
                  <a:pt x="6666886" y="1880959"/>
                </a:lnTo>
                <a:lnTo>
                  <a:pt x="6678316" y="1880959"/>
                </a:lnTo>
                <a:lnTo>
                  <a:pt x="6689794" y="1880959"/>
                </a:lnTo>
                <a:lnTo>
                  <a:pt x="6701224" y="1880959"/>
                </a:lnTo>
                <a:lnTo>
                  <a:pt x="6712653" y="1880959"/>
                </a:lnTo>
                <a:lnTo>
                  <a:pt x="6724083" y="1880959"/>
                </a:lnTo>
                <a:lnTo>
                  <a:pt x="6735514" y="1880959"/>
                </a:lnTo>
                <a:lnTo>
                  <a:pt x="6746944" y="1880959"/>
                </a:lnTo>
                <a:lnTo>
                  <a:pt x="6758421" y="1880959"/>
                </a:lnTo>
                <a:lnTo>
                  <a:pt x="6769851" y="1880959"/>
                </a:lnTo>
                <a:lnTo>
                  <a:pt x="6781281" y="1880959"/>
                </a:lnTo>
                <a:lnTo>
                  <a:pt x="6792711" y="1880959"/>
                </a:lnTo>
                <a:lnTo>
                  <a:pt x="6804141" y="1880959"/>
                </a:lnTo>
                <a:lnTo>
                  <a:pt x="6815619" y="1880959"/>
                </a:lnTo>
                <a:lnTo>
                  <a:pt x="6827049" y="1880959"/>
                </a:lnTo>
                <a:lnTo>
                  <a:pt x="6838479" y="1880959"/>
                </a:lnTo>
                <a:lnTo>
                  <a:pt x="6849909" y="1880959"/>
                </a:lnTo>
                <a:lnTo>
                  <a:pt x="6861339" y="1880959"/>
                </a:lnTo>
                <a:lnTo>
                  <a:pt x="6872816" y="1880959"/>
                </a:lnTo>
                <a:lnTo>
                  <a:pt x="6884246" y="1880959"/>
                </a:lnTo>
                <a:lnTo>
                  <a:pt x="6895676" y="1880959"/>
                </a:lnTo>
                <a:lnTo>
                  <a:pt x="6907107" y="1880959"/>
                </a:lnTo>
                <a:lnTo>
                  <a:pt x="6918537" y="1880959"/>
                </a:lnTo>
                <a:lnTo>
                  <a:pt x="6930014" y="1879459"/>
                </a:lnTo>
                <a:lnTo>
                  <a:pt x="6941444" y="1880959"/>
                </a:lnTo>
                <a:lnTo>
                  <a:pt x="6952874" y="1880959"/>
                </a:lnTo>
                <a:lnTo>
                  <a:pt x="6964304" y="1880959"/>
                </a:lnTo>
                <a:lnTo>
                  <a:pt x="6975734" y="1880959"/>
                </a:lnTo>
                <a:lnTo>
                  <a:pt x="6987212" y="1880959"/>
                </a:lnTo>
                <a:lnTo>
                  <a:pt x="6998642" y="1880959"/>
                </a:lnTo>
                <a:lnTo>
                  <a:pt x="7010072" y="1880959"/>
                </a:lnTo>
                <a:lnTo>
                  <a:pt x="7021502" y="1880959"/>
                </a:lnTo>
                <a:lnTo>
                  <a:pt x="7032931" y="1880959"/>
                </a:lnTo>
                <a:lnTo>
                  <a:pt x="7044409" y="1880959"/>
                </a:lnTo>
                <a:lnTo>
                  <a:pt x="7055839" y="1880959"/>
                </a:lnTo>
                <a:lnTo>
                  <a:pt x="7067269" y="1880959"/>
                </a:lnTo>
                <a:lnTo>
                  <a:pt x="7078700" y="1880959"/>
                </a:lnTo>
                <a:lnTo>
                  <a:pt x="7090129" y="1880959"/>
                </a:lnTo>
                <a:lnTo>
                  <a:pt x="7101607" y="1880959"/>
                </a:lnTo>
                <a:lnTo>
                  <a:pt x="7113037" y="1880959"/>
                </a:lnTo>
                <a:lnTo>
                  <a:pt x="7124467" y="1880959"/>
                </a:lnTo>
                <a:lnTo>
                  <a:pt x="7135897" y="1880959"/>
                </a:lnTo>
                <a:lnTo>
                  <a:pt x="7147327" y="1880959"/>
                </a:lnTo>
                <a:lnTo>
                  <a:pt x="7158805" y="1880959"/>
                </a:lnTo>
                <a:lnTo>
                  <a:pt x="7170235" y="1880959"/>
                </a:lnTo>
                <a:lnTo>
                  <a:pt x="7181665" y="1880959"/>
                </a:lnTo>
                <a:lnTo>
                  <a:pt x="7193094" y="1880959"/>
                </a:lnTo>
                <a:lnTo>
                  <a:pt x="7204524" y="1880959"/>
                </a:lnTo>
                <a:lnTo>
                  <a:pt x="7216002" y="1880959"/>
                </a:lnTo>
                <a:lnTo>
                  <a:pt x="7227432" y="1880959"/>
                </a:lnTo>
                <a:lnTo>
                  <a:pt x="7238862" y="1880959"/>
                </a:lnTo>
                <a:lnTo>
                  <a:pt x="7250292" y="1880959"/>
                </a:lnTo>
                <a:lnTo>
                  <a:pt x="7261722" y="1880959"/>
                </a:lnTo>
                <a:lnTo>
                  <a:pt x="7273200" y="1880959"/>
                </a:lnTo>
                <a:lnTo>
                  <a:pt x="7284630" y="1880959"/>
                </a:lnTo>
                <a:lnTo>
                  <a:pt x="7296060" y="1880959"/>
                </a:lnTo>
                <a:lnTo>
                  <a:pt x="7307490" y="1880959"/>
                </a:lnTo>
                <a:lnTo>
                  <a:pt x="7318920" y="1880959"/>
                </a:lnTo>
                <a:lnTo>
                  <a:pt x="7330398" y="1880959"/>
                </a:lnTo>
                <a:lnTo>
                  <a:pt x="7341828" y="1880959"/>
                </a:lnTo>
                <a:lnTo>
                  <a:pt x="7353257" y="1880959"/>
                </a:lnTo>
                <a:lnTo>
                  <a:pt x="7364687" y="1880959"/>
                </a:lnTo>
                <a:lnTo>
                  <a:pt x="7376117" y="1880959"/>
                </a:lnTo>
                <a:lnTo>
                  <a:pt x="7387595" y="1880959"/>
                </a:lnTo>
                <a:lnTo>
                  <a:pt x="7399025" y="1880959"/>
                </a:lnTo>
                <a:lnTo>
                  <a:pt x="7410455" y="1880959"/>
                </a:lnTo>
                <a:lnTo>
                  <a:pt x="7421885" y="1880959"/>
                </a:lnTo>
                <a:lnTo>
                  <a:pt x="7433315" y="1880959"/>
                </a:lnTo>
                <a:lnTo>
                  <a:pt x="7444793" y="1880959"/>
                </a:lnTo>
                <a:lnTo>
                  <a:pt x="7456222" y="1880959"/>
                </a:lnTo>
                <a:lnTo>
                  <a:pt x="7467653" y="1880959"/>
                </a:lnTo>
                <a:lnTo>
                  <a:pt x="7479083" y="1880959"/>
                </a:lnTo>
                <a:lnTo>
                  <a:pt x="7490513" y="1880959"/>
                </a:lnTo>
                <a:lnTo>
                  <a:pt x="7501990" y="1880959"/>
                </a:lnTo>
                <a:lnTo>
                  <a:pt x="7513420" y="1880959"/>
                </a:lnTo>
                <a:lnTo>
                  <a:pt x="7524850" y="1880959"/>
                </a:lnTo>
                <a:lnTo>
                  <a:pt x="7536280" y="1880959"/>
                </a:lnTo>
                <a:lnTo>
                  <a:pt x="7547710" y="1880959"/>
                </a:lnTo>
                <a:lnTo>
                  <a:pt x="7559188" y="1880959"/>
                </a:lnTo>
                <a:lnTo>
                  <a:pt x="7570618" y="1880959"/>
                </a:lnTo>
                <a:lnTo>
                  <a:pt x="7582048" y="1880959"/>
                </a:lnTo>
                <a:lnTo>
                  <a:pt x="7593478" y="1880959"/>
                </a:lnTo>
                <a:lnTo>
                  <a:pt x="7604908" y="1880959"/>
                </a:lnTo>
                <a:lnTo>
                  <a:pt x="7616385" y="1880959"/>
                </a:lnTo>
                <a:lnTo>
                  <a:pt x="7627815" y="1880959"/>
                </a:lnTo>
                <a:lnTo>
                  <a:pt x="7639246" y="1880959"/>
                </a:lnTo>
                <a:lnTo>
                  <a:pt x="7650676" y="1880959"/>
                </a:lnTo>
                <a:lnTo>
                  <a:pt x="7662106" y="1880959"/>
                </a:lnTo>
                <a:lnTo>
                  <a:pt x="7673583" y="1880959"/>
                </a:lnTo>
                <a:lnTo>
                  <a:pt x="7685013" y="1880959"/>
                </a:lnTo>
                <a:lnTo>
                  <a:pt x="7696443" y="1880959"/>
                </a:lnTo>
                <a:lnTo>
                  <a:pt x="7707873" y="1880959"/>
                </a:lnTo>
                <a:lnTo>
                  <a:pt x="7719303" y="1880959"/>
                </a:lnTo>
                <a:lnTo>
                  <a:pt x="7730733" y="1880959"/>
                </a:lnTo>
                <a:lnTo>
                  <a:pt x="7742211" y="1880959"/>
                </a:lnTo>
                <a:lnTo>
                  <a:pt x="7753641" y="1880959"/>
                </a:lnTo>
                <a:lnTo>
                  <a:pt x="7765071" y="1880959"/>
                </a:lnTo>
                <a:lnTo>
                  <a:pt x="7776501" y="1880959"/>
                </a:lnTo>
                <a:lnTo>
                  <a:pt x="7787931" y="1880959"/>
                </a:lnTo>
                <a:lnTo>
                  <a:pt x="7799408" y="1880959"/>
                </a:lnTo>
                <a:lnTo>
                  <a:pt x="7810839" y="1880959"/>
                </a:lnTo>
                <a:lnTo>
                  <a:pt x="7822268" y="1880959"/>
                </a:lnTo>
                <a:lnTo>
                  <a:pt x="7833698" y="1880959"/>
                </a:lnTo>
                <a:lnTo>
                  <a:pt x="7845128" y="1880959"/>
                </a:lnTo>
                <a:lnTo>
                  <a:pt x="7856606" y="1880959"/>
                </a:lnTo>
                <a:lnTo>
                  <a:pt x="7868036" y="1880959"/>
                </a:lnTo>
                <a:lnTo>
                  <a:pt x="7879466" y="1880959"/>
                </a:lnTo>
                <a:lnTo>
                  <a:pt x="7890896" y="1880959"/>
                </a:lnTo>
                <a:lnTo>
                  <a:pt x="7902326" y="1880959"/>
                </a:lnTo>
                <a:lnTo>
                  <a:pt x="7913804" y="1880959"/>
                </a:lnTo>
                <a:lnTo>
                  <a:pt x="7925234" y="1880959"/>
                </a:lnTo>
                <a:lnTo>
                  <a:pt x="7936663" y="1880959"/>
                </a:lnTo>
                <a:lnTo>
                  <a:pt x="7948094" y="1880959"/>
                </a:lnTo>
                <a:lnTo>
                  <a:pt x="7959524" y="1880959"/>
                </a:lnTo>
                <a:lnTo>
                  <a:pt x="7971001" y="1880959"/>
                </a:lnTo>
                <a:lnTo>
                  <a:pt x="7982431" y="1880959"/>
                </a:lnTo>
                <a:lnTo>
                  <a:pt x="7993861" y="1880959"/>
                </a:lnTo>
                <a:lnTo>
                  <a:pt x="8005291" y="1880959"/>
                </a:lnTo>
                <a:lnTo>
                  <a:pt x="8016721" y="1880959"/>
                </a:lnTo>
                <a:lnTo>
                  <a:pt x="8028199" y="1880959"/>
                </a:lnTo>
                <a:lnTo>
                  <a:pt x="8039629" y="1880959"/>
                </a:lnTo>
                <a:lnTo>
                  <a:pt x="8051059" y="1880959"/>
                </a:lnTo>
                <a:lnTo>
                  <a:pt x="8062489" y="1880959"/>
                </a:lnTo>
                <a:lnTo>
                  <a:pt x="8073919" y="1880959"/>
                </a:lnTo>
                <a:lnTo>
                  <a:pt x="8085396" y="1880959"/>
                </a:lnTo>
                <a:lnTo>
                  <a:pt x="8096826" y="1880959"/>
                </a:lnTo>
                <a:lnTo>
                  <a:pt x="8108256" y="1880959"/>
                </a:lnTo>
                <a:lnTo>
                  <a:pt x="8119687" y="1880959"/>
                </a:lnTo>
                <a:lnTo>
                  <a:pt x="8131117" y="1880959"/>
                </a:lnTo>
                <a:lnTo>
                  <a:pt x="8142594" y="1880959"/>
                </a:lnTo>
                <a:lnTo>
                  <a:pt x="8154024" y="1880959"/>
                </a:lnTo>
                <a:lnTo>
                  <a:pt x="8165454" y="1880959"/>
                </a:lnTo>
                <a:lnTo>
                  <a:pt x="8176884" y="1880959"/>
                </a:lnTo>
                <a:lnTo>
                  <a:pt x="8188314" y="1880959"/>
                </a:lnTo>
                <a:lnTo>
                  <a:pt x="8199792" y="1880959"/>
                </a:lnTo>
                <a:lnTo>
                  <a:pt x="8211222" y="1880959"/>
                </a:lnTo>
                <a:lnTo>
                  <a:pt x="8222652" y="1880959"/>
                </a:lnTo>
                <a:lnTo>
                  <a:pt x="8234082" y="1880959"/>
                </a:lnTo>
                <a:lnTo>
                  <a:pt x="8245512" y="1880959"/>
                </a:lnTo>
                <a:lnTo>
                  <a:pt x="8256989" y="1880959"/>
                </a:lnTo>
                <a:lnTo>
                  <a:pt x="8268419" y="1880959"/>
                </a:lnTo>
                <a:lnTo>
                  <a:pt x="8279850" y="1880959"/>
                </a:lnTo>
                <a:lnTo>
                  <a:pt x="8291280" y="1880959"/>
                </a:lnTo>
                <a:lnTo>
                  <a:pt x="8302709" y="1880959"/>
                </a:lnTo>
                <a:lnTo>
                  <a:pt x="8314187" y="1880959"/>
                </a:lnTo>
                <a:lnTo>
                  <a:pt x="8325617" y="1880959"/>
                </a:lnTo>
                <a:lnTo>
                  <a:pt x="8337047" y="1880959"/>
                </a:lnTo>
                <a:lnTo>
                  <a:pt x="8348477" y="1880959"/>
                </a:lnTo>
                <a:lnTo>
                  <a:pt x="8359907" y="1880959"/>
                </a:lnTo>
                <a:lnTo>
                  <a:pt x="8371385" y="1880959"/>
                </a:lnTo>
                <a:lnTo>
                  <a:pt x="8382815" y="1880959"/>
                </a:lnTo>
                <a:lnTo>
                  <a:pt x="8394245" y="1880959"/>
                </a:lnTo>
                <a:lnTo>
                  <a:pt x="8405674" y="1880959"/>
                </a:lnTo>
                <a:lnTo>
                  <a:pt x="8417104" y="1880959"/>
                </a:lnTo>
                <a:lnTo>
                  <a:pt x="8428582" y="1880959"/>
                </a:lnTo>
                <a:lnTo>
                  <a:pt x="8440012" y="1880959"/>
                </a:lnTo>
                <a:lnTo>
                  <a:pt x="8451442" y="1880959"/>
                </a:lnTo>
                <a:lnTo>
                  <a:pt x="8462872" y="1880959"/>
                </a:lnTo>
                <a:lnTo>
                  <a:pt x="8474302" y="1880959"/>
                </a:lnTo>
                <a:lnTo>
                  <a:pt x="8485780" y="1880959"/>
                </a:lnTo>
                <a:lnTo>
                  <a:pt x="8497210" y="1880959"/>
                </a:lnTo>
                <a:lnTo>
                  <a:pt x="8508640" y="1880959"/>
                </a:lnTo>
                <a:lnTo>
                  <a:pt x="8520069" y="1880959"/>
                </a:lnTo>
                <a:lnTo>
                  <a:pt x="8531500" y="1880959"/>
                </a:lnTo>
                <a:lnTo>
                  <a:pt x="8542977" y="1880959"/>
                </a:lnTo>
                <a:lnTo>
                  <a:pt x="8554407" y="1880959"/>
                </a:lnTo>
                <a:lnTo>
                  <a:pt x="8565837" y="1880959"/>
                </a:lnTo>
                <a:lnTo>
                  <a:pt x="8577267" y="1880959"/>
                </a:lnTo>
                <a:lnTo>
                  <a:pt x="8588697" y="1880959"/>
                </a:lnTo>
                <a:lnTo>
                  <a:pt x="8600175" y="1880959"/>
                </a:lnTo>
                <a:lnTo>
                  <a:pt x="8611605" y="1880959"/>
                </a:lnTo>
                <a:lnTo>
                  <a:pt x="8623035" y="1880959"/>
                </a:lnTo>
                <a:lnTo>
                  <a:pt x="8634465" y="1880959"/>
                </a:lnTo>
                <a:lnTo>
                  <a:pt x="8645895" y="1880959"/>
                </a:lnTo>
                <a:lnTo>
                  <a:pt x="8657373" y="1880959"/>
                </a:lnTo>
                <a:lnTo>
                  <a:pt x="8668802" y="1880959"/>
                </a:lnTo>
                <a:lnTo>
                  <a:pt x="8680232" y="1880959"/>
                </a:lnTo>
                <a:lnTo>
                  <a:pt x="8691662" y="1880959"/>
                </a:lnTo>
                <a:lnTo>
                  <a:pt x="8703093" y="1880959"/>
                </a:lnTo>
                <a:lnTo>
                  <a:pt x="8714570" y="1880959"/>
                </a:lnTo>
                <a:lnTo>
                  <a:pt x="8726000" y="1880959"/>
                </a:lnTo>
                <a:lnTo>
                  <a:pt x="8737430" y="1880959"/>
                </a:lnTo>
                <a:lnTo>
                  <a:pt x="8748860" y="1880959"/>
                </a:lnTo>
                <a:lnTo>
                  <a:pt x="8760290" y="1880959"/>
                </a:lnTo>
                <a:lnTo>
                  <a:pt x="8771768" y="1880959"/>
                </a:lnTo>
                <a:lnTo>
                  <a:pt x="8783198" y="1880959"/>
                </a:lnTo>
                <a:lnTo>
                  <a:pt x="8794628" y="1880959"/>
                </a:lnTo>
                <a:lnTo>
                  <a:pt x="8806058" y="1880959"/>
                </a:lnTo>
                <a:lnTo>
                  <a:pt x="8817488" y="1880959"/>
                </a:lnTo>
                <a:lnTo>
                  <a:pt x="8828918" y="1880959"/>
                </a:lnTo>
                <a:lnTo>
                  <a:pt x="8840395" y="1880959"/>
                </a:lnTo>
                <a:lnTo>
                  <a:pt x="8851825" y="1880959"/>
                </a:lnTo>
                <a:lnTo>
                  <a:pt x="8863256" y="1880959"/>
                </a:lnTo>
                <a:lnTo>
                  <a:pt x="8874686" y="1880959"/>
                </a:lnTo>
                <a:lnTo>
                  <a:pt x="8886115" y="1880959"/>
                </a:lnTo>
                <a:lnTo>
                  <a:pt x="8897593" y="1880959"/>
                </a:lnTo>
                <a:lnTo>
                  <a:pt x="8909022" y="1880959"/>
                </a:lnTo>
                <a:lnTo>
                  <a:pt x="8920453" y="1880959"/>
                </a:lnTo>
                <a:lnTo>
                  <a:pt x="8931883" y="1880959"/>
                </a:lnTo>
                <a:lnTo>
                  <a:pt x="8943313" y="1880959"/>
                </a:lnTo>
                <a:lnTo>
                  <a:pt x="8954791" y="1880959"/>
                </a:lnTo>
                <a:lnTo>
                  <a:pt x="8966220" y="1880959"/>
                </a:lnTo>
                <a:lnTo>
                  <a:pt x="8977651" y="1880959"/>
                </a:lnTo>
                <a:lnTo>
                  <a:pt x="8989080" y="1880959"/>
                </a:lnTo>
                <a:lnTo>
                  <a:pt x="9000511" y="1880959"/>
                </a:lnTo>
                <a:lnTo>
                  <a:pt x="9011988" y="1880959"/>
                </a:lnTo>
                <a:lnTo>
                  <a:pt x="9023418" y="1880959"/>
                </a:lnTo>
                <a:lnTo>
                  <a:pt x="9034849" y="1880959"/>
                </a:lnTo>
                <a:lnTo>
                  <a:pt x="9046278" y="1880959"/>
                </a:lnTo>
                <a:lnTo>
                  <a:pt x="9057709" y="1880959"/>
                </a:lnTo>
                <a:lnTo>
                  <a:pt x="9069186" y="1880959"/>
                </a:lnTo>
                <a:lnTo>
                  <a:pt x="9080615" y="1880959"/>
                </a:lnTo>
                <a:lnTo>
                  <a:pt x="9092046" y="1880959"/>
                </a:lnTo>
                <a:lnTo>
                  <a:pt x="9103476" y="1880959"/>
                </a:lnTo>
                <a:lnTo>
                  <a:pt x="9114906" y="1880959"/>
                </a:lnTo>
                <a:lnTo>
                  <a:pt x="9126384" y="1880959"/>
                </a:lnTo>
                <a:lnTo>
                  <a:pt x="9137813" y="1880959"/>
                </a:lnTo>
                <a:lnTo>
                  <a:pt x="9149244" y="1880959"/>
                </a:lnTo>
                <a:lnTo>
                  <a:pt x="9160673" y="1880959"/>
                </a:lnTo>
                <a:lnTo>
                  <a:pt x="9172104" y="1880959"/>
                </a:lnTo>
                <a:lnTo>
                  <a:pt x="9183581" y="1880959"/>
                </a:lnTo>
                <a:lnTo>
                  <a:pt x="9195011" y="1880959"/>
                </a:lnTo>
                <a:lnTo>
                  <a:pt x="9206442" y="1880959"/>
                </a:lnTo>
                <a:lnTo>
                  <a:pt x="9217871" y="1880959"/>
                </a:lnTo>
                <a:lnTo>
                  <a:pt x="9229301" y="1880959"/>
                </a:lnTo>
                <a:lnTo>
                  <a:pt x="9240779" y="1880959"/>
                </a:lnTo>
                <a:lnTo>
                  <a:pt x="9252209" y="1880959"/>
                </a:lnTo>
                <a:lnTo>
                  <a:pt x="9263639" y="1880959"/>
                </a:lnTo>
                <a:lnTo>
                  <a:pt x="9275069" y="1880959"/>
                </a:lnTo>
                <a:lnTo>
                  <a:pt x="9286498" y="1880959"/>
                </a:lnTo>
                <a:lnTo>
                  <a:pt x="9297977" y="1880959"/>
                </a:lnTo>
                <a:lnTo>
                  <a:pt x="9309406" y="1880959"/>
                </a:lnTo>
                <a:lnTo>
                  <a:pt x="9320837" y="1880959"/>
                </a:lnTo>
                <a:lnTo>
                  <a:pt x="9332266" y="1880959"/>
                </a:lnTo>
                <a:lnTo>
                  <a:pt x="9343696" y="1880959"/>
                </a:lnTo>
                <a:lnTo>
                  <a:pt x="9355174" y="1880959"/>
                </a:lnTo>
                <a:lnTo>
                  <a:pt x="9366604" y="1880959"/>
                </a:lnTo>
                <a:lnTo>
                  <a:pt x="9378035" y="1880959"/>
                </a:lnTo>
                <a:lnTo>
                  <a:pt x="9389464" y="1880959"/>
                </a:lnTo>
                <a:lnTo>
                  <a:pt x="9400894" y="1880959"/>
                </a:lnTo>
                <a:lnTo>
                  <a:pt x="9412372" y="1880959"/>
                </a:lnTo>
                <a:lnTo>
                  <a:pt x="9423802" y="1880959"/>
                </a:lnTo>
                <a:lnTo>
                  <a:pt x="9435232" y="1880959"/>
                </a:lnTo>
                <a:lnTo>
                  <a:pt x="9446662" y="1880959"/>
                </a:lnTo>
                <a:lnTo>
                  <a:pt x="9458091" y="1880959"/>
                </a:lnTo>
                <a:lnTo>
                  <a:pt x="9469570" y="1880959"/>
                </a:lnTo>
                <a:lnTo>
                  <a:pt x="9480999" y="1880959"/>
                </a:lnTo>
                <a:lnTo>
                  <a:pt x="9492429" y="1880959"/>
                </a:lnTo>
                <a:lnTo>
                  <a:pt x="9503859" y="1880959"/>
                </a:lnTo>
                <a:lnTo>
                  <a:pt x="9515289" y="1880959"/>
                </a:lnTo>
                <a:lnTo>
                  <a:pt x="9526767" y="1880959"/>
                </a:lnTo>
                <a:lnTo>
                  <a:pt x="9538197" y="1880959"/>
                </a:lnTo>
                <a:lnTo>
                  <a:pt x="9549626" y="1880959"/>
                </a:lnTo>
                <a:lnTo>
                  <a:pt x="9561057" y="1880959"/>
                </a:lnTo>
                <a:lnTo>
                  <a:pt x="9572487" y="1880959"/>
                </a:lnTo>
                <a:lnTo>
                  <a:pt x="9583965" y="1880959"/>
                </a:lnTo>
                <a:lnTo>
                  <a:pt x="9595395" y="1880959"/>
                </a:lnTo>
                <a:lnTo>
                  <a:pt x="9606824" y="1880959"/>
                </a:lnTo>
                <a:lnTo>
                  <a:pt x="9618255" y="1880959"/>
                </a:lnTo>
                <a:lnTo>
                  <a:pt x="9629684" y="1880959"/>
                </a:lnTo>
                <a:lnTo>
                  <a:pt x="9641163" y="1880959"/>
                </a:lnTo>
                <a:lnTo>
                  <a:pt x="9652592" y="1880959"/>
                </a:lnTo>
                <a:lnTo>
                  <a:pt x="9664022" y="1880959"/>
                </a:lnTo>
                <a:lnTo>
                  <a:pt x="9675452" y="1880959"/>
                </a:lnTo>
                <a:lnTo>
                  <a:pt x="9686882" y="1880959"/>
                </a:lnTo>
                <a:lnTo>
                  <a:pt x="9698360" y="1880959"/>
                </a:lnTo>
                <a:lnTo>
                  <a:pt x="9709790" y="1880959"/>
                </a:lnTo>
                <a:lnTo>
                  <a:pt x="9721219" y="1880959"/>
                </a:lnTo>
                <a:lnTo>
                  <a:pt x="9732650" y="1880959"/>
                </a:lnTo>
                <a:lnTo>
                  <a:pt x="9744080" y="1880959"/>
                </a:lnTo>
                <a:lnTo>
                  <a:pt x="9755557" y="1880959"/>
                </a:lnTo>
                <a:lnTo>
                  <a:pt x="9766988" y="1880959"/>
                </a:lnTo>
                <a:lnTo>
                  <a:pt x="9778417" y="1880959"/>
                </a:lnTo>
                <a:lnTo>
                  <a:pt x="9789848" y="1880959"/>
                </a:lnTo>
                <a:lnTo>
                  <a:pt x="9801277" y="1880959"/>
                </a:lnTo>
                <a:lnTo>
                  <a:pt x="9812755" y="1880959"/>
                </a:lnTo>
                <a:lnTo>
                  <a:pt x="9824185" y="1880959"/>
                </a:lnTo>
                <a:lnTo>
                  <a:pt x="9835615" y="1880959"/>
                </a:lnTo>
                <a:lnTo>
                  <a:pt x="9847045" y="1880959"/>
                </a:lnTo>
                <a:lnTo>
                  <a:pt x="9858475" y="1880959"/>
                </a:lnTo>
                <a:lnTo>
                  <a:pt x="9869952" y="1880959"/>
                </a:lnTo>
                <a:lnTo>
                  <a:pt x="9881383" y="1880959"/>
                </a:lnTo>
                <a:lnTo>
                  <a:pt x="9892812" y="1880959"/>
                </a:lnTo>
                <a:lnTo>
                  <a:pt x="9904243" y="1880959"/>
                </a:lnTo>
                <a:lnTo>
                  <a:pt x="9915673" y="1880959"/>
                </a:lnTo>
                <a:lnTo>
                  <a:pt x="9927102" y="1880959"/>
                </a:lnTo>
                <a:lnTo>
                  <a:pt x="9938581" y="1880959"/>
                </a:lnTo>
                <a:lnTo>
                  <a:pt x="9950010" y="1880959"/>
                </a:lnTo>
                <a:lnTo>
                  <a:pt x="9961441" y="1880959"/>
                </a:lnTo>
                <a:lnTo>
                  <a:pt x="9972870" y="1880959"/>
                </a:lnTo>
                <a:lnTo>
                  <a:pt x="9984300" y="1880959"/>
                </a:lnTo>
                <a:lnTo>
                  <a:pt x="9995778" y="1880959"/>
                </a:lnTo>
                <a:lnTo>
                  <a:pt x="10007208" y="1880959"/>
                </a:lnTo>
                <a:lnTo>
                  <a:pt x="10018638" y="1880959"/>
                </a:lnTo>
                <a:lnTo>
                  <a:pt x="10030068" y="1880959"/>
                </a:lnTo>
                <a:lnTo>
                  <a:pt x="10041498" y="1880959"/>
                </a:lnTo>
                <a:lnTo>
                  <a:pt x="10052976" y="1880959"/>
                </a:lnTo>
                <a:lnTo>
                  <a:pt x="10064405" y="1880959"/>
                </a:lnTo>
                <a:lnTo>
                  <a:pt x="10075835" y="1880959"/>
                </a:lnTo>
                <a:lnTo>
                  <a:pt x="10087266" y="1880959"/>
                </a:lnTo>
                <a:lnTo>
                  <a:pt x="10098695" y="1880959"/>
                </a:lnTo>
                <a:lnTo>
                  <a:pt x="10110174" y="1880959"/>
                </a:lnTo>
                <a:lnTo>
                  <a:pt x="10121603" y="1880959"/>
                </a:lnTo>
                <a:lnTo>
                  <a:pt x="10133033" y="1880959"/>
                </a:lnTo>
                <a:lnTo>
                  <a:pt x="10144463" y="1880959"/>
                </a:lnTo>
                <a:lnTo>
                  <a:pt x="10155893" y="1880959"/>
                </a:lnTo>
                <a:lnTo>
                  <a:pt x="10167371" y="1880959"/>
                </a:lnTo>
                <a:lnTo>
                  <a:pt x="10178801" y="1880959"/>
                </a:lnTo>
                <a:lnTo>
                  <a:pt x="10190230" y="1880959"/>
                </a:lnTo>
                <a:lnTo>
                  <a:pt x="10201661" y="1880959"/>
                </a:lnTo>
                <a:lnTo>
                  <a:pt x="10213091" y="1880959"/>
                </a:lnTo>
                <a:lnTo>
                  <a:pt x="10224569" y="1880959"/>
                </a:lnTo>
                <a:lnTo>
                  <a:pt x="10235998" y="1880959"/>
                </a:lnTo>
                <a:lnTo>
                  <a:pt x="10247428" y="1880959"/>
                </a:lnTo>
                <a:lnTo>
                  <a:pt x="10258859" y="1880959"/>
                </a:lnTo>
                <a:lnTo>
                  <a:pt x="10270288" y="1880959"/>
                </a:lnTo>
                <a:lnTo>
                  <a:pt x="10281767" y="1880959"/>
                </a:lnTo>
                <a:lnTo>
                  <a:pt x="10293196" y="1880959"/>
                </a:lnTo>
                <a:lnTo>
                  <a:pt x="10304626" y="1880959"/>
                </a:lnTo>
                <a:lnTo>
                  <a:pt x="10316056" y="1880959"/>
                </a:lnTo>
                <a:lnTo>
                  <a:pt x="10327486" y="1880959"/>
                </a:lnTo>
                <a:lnTo>
                  <a:pt x="10338963" y="1880959"/>
                </a:lnTo>
                <a:lnTo>
                  <a:pt x="10350394" y="1880959"/>
                </a:lnTo>
                <a:lnTo>
                  <a:pt x="10361823" y="1880959"/>
                </a:lnTo>
                <a:lnTo>
                  <a:pt x="10373254" y="1880959"/>
                </a:lnTo>
                <a:lnTo>
                  <a:pt x="10384684" y="1880959"/>
                </a:lnTo>
                <a:lnTo>
                  <a:pt x="10396161" y="1880959"/>
                </a:lnTo>
                <a:lnTo>
                  <a:pt x="10407591" y="1880959"/>
                </a:lnTo>
                <a:lnTo>
                  <a:pt x="10419021" y="1880959"/>
                </a:lnTo>
                <a:lnTo>
                  <a:pt x="10430452" y="1880959"/>
                </a:lnTo>
                <a:lnTo>
                  <a:pt x="10441881" y="1880959"/>
                </a:lnTo>
                <a:lnTo>
                  <a:pt x="10453358" y="1880959"/>
                </a:lnTo>
                <a:lnTo>
                  <a:pt x="10464789" y="1880959"/>
                </a:lnTo>
                <a:lnTo>
                  <a:pt x="10476219" y="1880959"/>
                </a:lnTo>
                <a:lnTo>
                  <a:pt x="10487649" y="1880959"/>
                </a:lnTo>
                <a:lnTo>
                  <a:pt x="10499079" y="1880959"/>
                </a:lnTo>
                <a:lnTo>
                  <a:pt x="10510556" y="1880959"/>
                </a:lnTo>
                <a:lnTo>
                  <a:pt x="10521987" y="1880959"/>
                </a:lnTo>
                <a:lnTo>
                  <a:pt x="10533416" y="1880959"/>
                </a:lnTo>
                <a:lnTo>
                  <a:pt x="10544847" y="1880959"/>
                </a:lnTo>
                <a:lnTo>
                  <a:pt x="10556277" y="1880959"/>
                </a:lnTo>
                <a:lnTo>
                  <a:pt x="10567754" y="1880959"/>
                </a:lnTo>
                <a:lnTo>
                  <a:pt x="10579184" y="1880959"/>
                </a:lnTo>
                <a:lnTo>
                  <a:pt x="10590614" y="1880959"/>
                </a:lnTo>
                <a:lnTo>
                  <a:pt x="10602045" y="1880959"/>
                </a:lnTo>
                <a:lnTo>
                  <a:pt x="10613474" y="1880959"/>
                </a:lnTo>
                <a:lnTo>
                  <a:pt x="10624951" y="1880959"/>
                </a:lnTo>
                <a:lnTo>
                  <a:pt x="10636382" y="1880959"/>
                </a:lnTo>
                <a:lnTo>
                  <a:pt x="10647812" y="1880959"/>
                </a:lnTo>
                <a:lnTo>
                  <a:pt x="10659241" y="1880959"/>
                </a:lnTo>
                <a:lnTo>
                  <a:pt x="10670672" y="1880959"/>
                </a:lnTo>
                <a:lnTo>
                  <a:pt x="10682149" y="1880959"/>
                </a:lnTo>
                <a:lnTo>
                  <a:pt x="10693580" y="1880959"/>
                </a:lnTo>
                <a:lnTo>
                  <a:pt x="10705009" y="1880959"/>
                </a:lnTo>
                <a:lnTo>
                  <a:pt x="10716439" y="1880959"/>
                </a:lnTo>
                <a:lnTo>
                  <a:pt x="10727870" y="1880959"/>
                </a:lnTo>
                <a:lnTo>
                  <a:pt x="10739347" y="1880959"/>
                </a:lnTo>
                <a:lnTo>
                  <a:pt x="10750778" y="1880959"/>
                </a:lnTo>
                <a:lnTo>
                  <a:pt x="10762207" y="1880959"/>
                </a:lnTo>
                <a:lnTo>
                  <a:pt x="10773637" y="1880959"/>
                </a:lnTo>
                <a:lnTo>
                  <a:pt x="10785067" y="1880959"/>
                </a:lnTo>
                <a:lnTo>
                  <a:pt x="10796544" y="1880959"/>
                </a:lnTo>
                <a:lnTo>
                  <a:pt x="10807975" y="1880959"/>
                </a:lnTo>
                <a:lnTo>
                  <a:pt x="10819405" y="1880959"/>
                </a:lnTo>
                <a:lnTo>
                  <a:pt x="10830834" y="1880959"/>
                </a:lnTo>
                <a:lnTo>
                  <a:pt x="10842265" y="1880959"/>
                </a:lnTo>
                <a:lnTo>
                  <a:pt x="10853742" y="1880959"/>
                </a:lnTo>
                <a:lnTo>
                  <a:pt x="10865173" y="1880959"/>
                </a:lnTo>
                <a:lnTo>
                  <a:pt x="10876602" y="1880959"/>
                </a:lnTo>
                <a:lnTo>
                  <a:pt x="10888032" y="1880959"/>
                </a:lnTo>
                <a:lnTo>
                  <a:pt x="10899463" y="1880959"/>
                </a:lnTo>
                <a:lnTo>
                  <a:pt x="10910892" y="1880959"/>
                </a:lnTo>
                <a:lnTo>
                  <a:pt x="10922369" y="1880959"/>
                </a:lnTo>
                <a:lnTo>
                  <a:pt x="10933800" y="1880959"/>
                </a:lnTo>
                <a:lnTo>
                  <a:pt x="10945230" y="1880959"/>
                </a:lnTo>
                <a:lnTo>
                  <a:pt x="10956660" y="1880959"/>
                </a:lnTo>
                <a:lnTo>
                  <a:pt x="10968090" y="1880959"/>
                </a:lnTo>
                <a:lnTo>
                  <a:pt x="10979567" y="1880959"/>
                </a:lnTo>
                <a:lnTo>
                  <a:pt x="10990998" y="1880959"/>
                </a:lnTo>
                <a:lnTo>
                  <a:pt x="11002427" y="1880959"/>
                </a:lnTo>
                <a:lnTo>
                  <a:pt x="11013858" y="1880959"/>
                </a:lnTo>
                <a:lnTo>
                  <a:pt x="11025287" y="1880959"/>
                </a:lnTo>
                <a:lnTo>
                  <a:pt x="11036765" y="1880959"/>
                </a:lnTo>
                <a:lnTo>
                  <a:pt x="11048195" y="1880959"/>
                </a:lnTo>
                <a:lnTo>
                  <a:pt x="11059625" y="1880959"/>
                </a:lnTo>
                <a:lnTo>
                  <a:pt x="11071056" y="1880959"/>
                </a:lnTo>
                <a:lnTo>
                  <a:pt x="11082485" y="1880959"/>
                </a:lnTo>
                <a:lnTo>
                  <a:pt x="11093962" y="1880959"/>
                </a:lnTo>
                <a:lnTo>
                  <a:pt x="11105393" y="1880959"/>
                </a:lnTo>
                <a:lnTo>
                  <a:pt x="11116823" y="1880959"/>
                </a:lnTo>
                <a:lnTo>
                  <a:pt x="11128253" y="1880959"/>
                </a:lnTo>
                <a:lnTo>
                  <a:pt x="11139683" y="1880959"/>
                </a:lnTo>
                <a:lnTo>
                  <a:pt x="11151160" y="1880959"/>
                </a:lnTo>
                <a:lnTo>
                  <a:pt x="11162591" y="1880959"/>
                </a:lnTo>
                <a:lnTo>
                  <a:pt x="11174020" y="1880959"/>
                </a:lnTo>
                <a:lnTo>
                  <a:pt x="11185451" y="1880959"/>
                </a:lnTo>
                <a:lnTo>
                  <a:pt x="11196881" y="1880959"/>
                </a:lnTo>
                <a:lnTo>
                  <a:pt x="11208358" y="1880959"/>
                </a:lnTo>
                <a:lnTo>
                  <a:pt x="11218359" y="1880959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0" name="Freeform 89">
            <a:extLst>
              <a:ext uri="{FF2B5EF4-FFF2-40B4-BE49-F238E27FC236}">
                <a16:creationId xmlns:a16="http://schemas.microsoft.com/office/drawing/2014/main" id="{749E8412-26DD-AE4F-BBD7-F1ED5895A9E4}"/>
              </a:ext>
            </a:extLst>
          </p:cNvPr>
          <p:cNvSpPr/>
          <p:nvPr/>
        </p:nvSpPr>
        <p:spPr>
          <a:xfrm>
            <a:off x="638362" y="4032244"/>
            <a:ext cx="8413769" cy="1400579"/>
          </a:xfrm>
          <a:custGeom>
            <a:avLst/>
            <a:gdLst>
              <a:gd name="connsiteX0" fmla="*/ 0 w 11218359"/>
              <a:gd name="connsiteY0" fmla="*/ 1867438 h 1867438"/>
              <a:gd name="connsiteX1" fmla="*/ 9149 w 11218359"/>
              <a:gd name="connsiteY1" fmla="*/ 1867438 h 1867438"/>
              <a:gd name="connsiteX2" fmla="*/ 20588 w 11218359"/>
              <a:gd name="connsiteY2" fmla="*/ 1867438 h 1867438"/>
              <a:gd name="connsiteX3" fmla="*/ 32028 w 11218359"/>
              <a:gd name="connsiteY3" fmla="*/ 1867438 h 1867438"/>
              <a:gd name="connsiteX4" fmla="*/ 43467 w 11218359"/>
              <a:gd name="connsiteY4" fmla="*/ 1867438 h 1867438"/>
              <a:gd name="connsiteX5" fmla="*/ 54907 w 11218359"/>
              <a:gd name="connsiteY5" fmla="*/ 1867438 h 1867438"/>
              <a:gd name="connsiteX6" fmla="*/ 66346 w 11218359"/>
              <a:gd name="connsiteY6" fmla="*/ 1867438 h 1867438"/>
              <a:gd name="connsiteX7" fmla="*/ 77786 w 11218359"/>
              <a:gd name="connsiteY7" fmla="*/ 1867438 h 1867438"/>
              <a:gd name="connsiteX8" fmla="*/ 89225 w 11218359"/>
              <a:gd name="connsiteY8" fmla="*/ 1867438 h 1867438"/>
              <a:gd name="connsiteX9" fmla="*/ 100665 w 11218359"/>
              <a:gd name="connsiteY9" fmla="*/ 1867438 h 1867438"/>
              <a:gd name="connsiteX10" fmla="*/ 112104 w 11218359"/>
              <a:gd name="connsiteY10" fmla="*/ 1867438 h 1867438"/>
              <a:gd name="connsiteX11" fmla="*/ 123544 w 11218359"/>
              <a:gd name="connsiteY11" fmla="*/ 1867438 h 1867438"/>
              <a:gd name="connsiteX12" fmla="*/ 134979 w 11218359"/>
              <a:gd name="connsiteY12" fmla="*/ 1867438 h 1867438"/>
              <a:gd name="connsiteX13" fmla="*/ 146423 w 11218359"/>
              <a:gd name="connsiteY13" fmla="*/ 1867438 h 1867438"/>
              <a:gd name="connsiteX14" fmla="*/ 157858 w 11218359"/>
              <a:gd name="connsiteY14" fmla="*/ 1867438 h 1867438"/>
              <a:gd name="connsiteX15" fmla="*/ 169297 w 11218359"/>
              <a:gd name="connsiteY15" fmla="*/ 1867438 h 1867438"/>
              <a:gd name="connsiteX16" fmla="*/ 180737 w 11218359"/>
              <a:gd name="connsiteY16" fmla="*/ 1867438 h 1867438"/>
              <a:gd name="connsiteX17" fmla="*/ 192176 w 11218359"/>
              <a:gd name="connsiteY17" fmla="*/ 1867438 h 1867438"/>
              <a:gd name="connsiteX18" fmla="*/ 203616 w 11218359"/>
              <a:gd name="connsiteY18" fmla="*/ 1867438 h 1867438"/>
              <a:gd name="connsiteX19" fmla="*/ 215055 w 11218359"/>
              <a:gd name="connsiteY19" fmla="*/ 1867438 h 1867438"/>
              <a:gd name="connsiteX20" fmla="*/ 226495 w 11218359"/>
              <a:gd name="connsiteY20" fmla="*/ 1867438 h 1867438"/>
              <a:gd name="connsiteX21" fmla="*/ 237935 w 11218359"/>
              <a:gd name="connsiteY21" fmla="*/ 1867438 h 1867438"/>
              <a:gd name="connsiteX22" fmla="*/ 249374 w 11218359"/>
              <a:gd name="connsiteY22" fmla="*/ 1867438 h 1867438"/>
              <a:gd name="connsiteX23" fmla="*/ 260814 w 11218359"/>
              <a:gd name="connsiteY23" fmla="*/ 1867438 h 1867438"/>
              <a:gd name="connsiteX24" fmla="*/ 272253 w 11218359"/>
              <a:gd name="connsiteY24" fmla="*/ 1867438 h 1867438"/>
              <a:gd name="connsiteX25" fmla="*/ 283693 w 11218359"/>
              <a:gd name="connsiteY25" fmla="*/ 1867438 h 1867438"/>
              <a:gd name="connsiteX26" fmla="*/ 295132 w 11218359"/>
              <a:gd name="connsiteY26" fmla="*/ 1867438 h 1867438"/>
              <a:gd name="connsiteX27" fmla="*/ 306572 w 11218359"/>
              <a:gd name="connsiteY27" fmla="*/ 1867438 h 1867438"/>
              <a:gd name="connsiteX28" fmla="*/ 318011 w 11218359"/>
              <a:gd name="connsiteY28" fmla="*/ 1867438 h 1867438"/>
              <a:gd name="connsiteX29" fmla="*/ 329451 w 11218359"/>
              <a:gd name="connsiteY29" fmla="*/ 1867438 h 1867438"/>
              <a:gd name="connsiteX30" fmla="*/ 340890 w 11218359"/>
              <a:gd name="connsiteY30" fmla="*/ 1867438 h 1867438"/>
              <a:gd name="connsiteX31" fmla="*/ 352330 w 11218359"/>
              <a:gd name="connsiteY31" fmla="*/ 1867438 h 1867438"/>
              <a:gd name="connsiteX32" fmla="*/ 363769 w 11218359"/>
              <a:gd name="connsiteY32" fmla="*/ 1867438 h 1867438"/>
              <a:gd name="connsiteX33" fmla="*/ 375209 w 11218359"/>
              <a:gd name="connsiteY33" fmla="*/ 1867438 h 1867438"/>
              <a:gd name="connsiteX34" fmla="*/ 386648 w 11218359"/>
              <a:gd name="connsiteY34" fmla="*/ 1867438 h 1867438"/>
              <a:gd name="connsiteX35" fmla="*/ 398088 w 11218359"/>
              <a:gd name="connsiteY35" fmla="*/ 1867438 h 1867438"/>
              <a:gd name="connsiteX36" fmla="*/ 409527 w 11218359"/>
              <a:gd name="connsiteY36" fmla="*/ 1867438 h 1867438"/>
              <a:gd name="connsiteX37" fmla="*/ 420967 w 11218359"/>
              <a:gd name="connsiteY37" fmla="*/ 1867438 h 1867438"/>
              <a:gd name="connsiteX38" fmla="*/ 432406 w 11218359"/>
              <a:gd name="connsiteY38" fmla="*/ 1867438 h 1867438"/>
              <a:gd name="connsiteX39" fmla="*/ 443846 w 11218359"/>
              <a:gd name="connsiteY39" fmla="*/ 1867438 h 1867438"/>
              <a:gd name="connsiteX40" fmla="*/ 455285 w 11218359"/>
              <a:gd name="connsiteY40" fmla="*/ 1867438 h 1867438"/>
              <a:gd name="connsiteX41" fmla="*/ 466725 w 11218359"/>
              <a:gd name="connsiteY41" fmla="*/ 1867438 h 1867438"/>
              <a:gd name="connsiteX42" fmla="*/ 478165 w 11218359"/>
              <a:gd name="connsiteY42" fmla="*/ 1867438 h 1867438"/>
              <a:gd name="connsiteX43" fmla="*/ 489604 w 11218359"/>
              <a:gd name="connsiteY43" fmla="*/ 1867438 h 1867438"/>
              <a:gd name="connsiteX44" fmla="*/ 501044 w 11218359"/>
              <a:gd name="connsiteY44" fmla="*/ 1867438 h 1867438"/>
              <a:gd name="connsiteX45" fmla="*/ 512483 w 11218359"/>
              <a:gd name="connsiteY45" fmla="*/ 1867438 h 1867438"/>
              <a:gd name="connsiteX46" fmla="*/ 523923 w 11218359"/>
              <a:gd name="connsiteY46" fmla="*/ 1867438 h 1867438"/>
              <a:gd name="connsiteX47" fmla="*/ 535362 w 11218359"/>
              <a:gd name="connsiteY47" fmla="*/ 1867438 h 1867438"/>
              <a:gd name="connsiteX48" fmla="*/ 546802 w 11218359"/>
              <a:gd name="connsiteY48" fmla="*/ 1867438 h 1867438"/>
              <a:gd name="connsiteX49" fmla="*/ 558241 w 11218359"/>
              <a:gd name="connsiteY49" fmla="*/ 1867438 h 1867438"/>
              <a:gd name="connsiteX50" fmla="*/ 569681 w 11218359"/>
              <a:gd name="connsiteY50" fmla="*/ 1867438 h 1867438"/>
              <a:gd name="connsiteX51" fmla="*/ 581120 w 11218359"/>
              <a:gd name="connsiteY51" fmla="*/ 1867438 h 1867438"/>
              <a:gd name="connsiteX52" fmla="*/ 592560 w 11218359"/>
              <a:gd name="connsiteY52" fmla="*/ 1867438 h 1867438"/>
              <a:gd name="connsiteX53" fmla="*/ 603999 w 11218359"/>
              <a:gd name="connsiteY53" fmla="*/ 1867438 h 1867438"/>
              <a:gd name="connsiteX54" fmla="*/ 615439 w 11218359"/>
              <a:gd name="connsiteY54" fmla="*/ 1867438 h 1867438"/>
              <a:gd name="connsiteX55" fmla="*/ 626878 w 11218359"/>
              <a:gd name="connsiteY55" fmla="*/ 1867438 h 1867438"/>
              <a:gd name="connsiteX56" fmla="*/ 638318 w 11218359"/>
              <a:gd name="connsiteY56" fmla="*/ 1867438 h 1867438"/>
              <a:gd name="connsiteX57" fmla="*/ 649757 w 11218359"/>
              <a:gd name="connsiteY57" fmla="*/ 1867438 h 1867438"/>
              <a:gd name="connsiteX58" fmla="*/ 661192 w 11218359"/>
              <a:gd name="connsiteY58" fmla="*/ 1867438 h 1867438"/>
              <a:gd name="connsiteX59" fmla="*/ 672632 w 11218359"/>
              <a:gd name="connsiteY59" fmla="*/ 1867438 h 1867438"/>
              <a:gd name="connsiteX60" fmla="*/ 684071 w 11218359"/>
              <a:gd name="connsiteY60" fmla="*/ 1867438 h 1867438"/>
              <a:gd name="connsiteX61" fmla="*/ 695511 w 11218359"/>
              <a:gd name="connsiteY61" fmla="*/ 1867438 h 1867438"/>
              <a:gd name="connsiteX62" fmla="*/ 706950 w 11218359"/>
              <a:gd name="connsiteY62" fmla="*/ 1867438 h 1867438"/>
              <a:gd name="connsiteX63" fmla="*/ 718390 w 11218359"/>
              <a:gd name="connsiteY63" fmla="*/ 1867438 h 1867438"/>
              <a:gd name="connsiteX64" fmla="*/ 729829 w 11218359"/>
              <a:gd name="connsiteY64" fmla="*/ 1867438 h 1867438"/>
              <a:gd name="connsiteX65" fmla="*/ 741269 w 11218359"/>
              <a:gd name="connsiteY65" fmla="*/ 1867438 h 1867438"/>
              <a:gd name="connsiteX66" fmla="*/ 752708 w 11218359"/>
              <a:gd name="connsiteY66" fmla="*/ 1867438 h 1867438"/>
              <a:gd name="connsiteX67" fmla="*/ 764148 w 11218359"/>
              <a:gd name="connsiteY67" fmla="*/ 1867438 h 1867438"/>
              <a:gd name="connsiteX68" fmla="*/ 775587 w 11218359"/>
              <a:gd name="connsiteY68" fmla="*/ 1867438 h 1867438"/>
              <a:gd name="connsiteX69" fmla="*/ 787027 w 11218359"/>
              <a:gd name="connsiteY69" fmla="*/ 1867438 h 1867438"/>
              <a:gd name="connsiteX70" fmla="*/ 798467 w 11218359"/>
              <a:gd name="connsiteY70" fmla="*/ 1867438 h 1867438"/>
              <a:gd name="connsiteX71" fmla="*/ 809906 w 11218359"/>
              <a:gd name="connsiteY71" fmla="*/ 1867438 h 1867438"/>
              <a:gd name="connsiteX72" fmla="*/ 821346 w 11218359"/>
              <a:gd name="connsiteY72" fmla="*/ 1867438 h 1867438"/>
              <a:gd name="connsiteX73" fmla="*/ 832785 w 11218359"/>
              <a:gd name="connsiteY73" fmla="*/ 1867438 h 1867438"/>
              <a:gd name="connsiteX74" fmla="*/ 844225 w 11218359"/>
              <a:gd name="connsiteY74" fmla="*/ 1867438 h 1867438"/>
              <a:gd name="connsiteX75" fmla="*/ 855664 w 11218359"/>
              <a:gd name="connsiteY75" fmla="*/ 1867438 h 1867438"/>
              <a:gd name="connsiteX76" fmla="*/ 867104 w 11218359"/>
              <a:gd name="connsiteY76" fmla="*/ 1867438 h 1867438"/>
              <a:gd name="connsiteX77" fmla="*/ 878543 w 11218359"/>
              <a:gd name="connsiteY77" fmla="*/ 1867438 h 1867438"/>
              <a:gd name="connsiteX78" fmla="*/ 889983 w 11218359"/>
              <a:gd name="connsiteY78" fmla="*/ 1867438 h 1867438"/>
              <a:gd name="connsiteX79" fmla="*/ 901422 w 11218359"/>
              <a:gd name="connsiteY79" fmla="*/ 1867438 h 1867438"/>
              <a:gd name="connsiteX80" fmla="*/ 912862 w 11218359"/>
              <a:gd name="connsiteY80" fmla="*/ 1867438 h 1867438"/>
              <a:gd name="connsiteX81" fmla="*/ 924301 w 11218359"/>
              <a:gd name="connsiteY81" fmla="*/ 1867438 h 1867438"/>
              <a:gd name="connsiteX82" fmla="*/ 935741 w 11218359"/>
              <a:gd name="connsiteY82" fmla="*/ 1867438 h 1867438"/>
              <a:gd name="connsiteX83" fmla="*/ 947180 w 11218359"/>
              <a:gd name="connsiteY83" fmla="*/ 1867438 h 1867438"/>
              <a:gd name="connsiteX84" fmla="*/ 958620 w 11218359"/>
              <a:gd name="connsiteY84" fmla="*/ 1867438 h 1867438"/>
              <a:gd name="connsiteX85" fmla="*/ 970059 w 11218359"/>
              <a:gd name="connsiteY85" fmla="*/ 1867438 h 1867438"/>
              <a:gd name="connsiteX86" fmla="*/ 981499 w 11218359"/>
              <a:gd name="connsiteY86" fmla="*/ 1867438 h 1867438"/>
              <a:gd name="connsiteX87" fmla="*/ 992938 w 11218359"/>
              <a:gd name="connsiteY87" fmla="*/ 1867438 h 1867438"/>
              <a:gd name="connsiteX88" fmla="*/ 1004378 w 11218359"/>
              <a:gd name="connsiteY88" fmla="*/ 1867438 h 1867438"/>
              <a:gd name="connsiteX89" fmla="*/ 1015818 w 11218359"/>
              <a:gd name="connsiteY89" fmla="*/ 1867438 h 1867438"/>
              <a:gd name="connsiteX90" fmla="*/ 1027257 w 11218359"/>
              <a:gd name="connsiteY90" fmla="*/ 1867438 h 1867438"/>
              <a:gd name="connsiteX91" fmla="*/ 1038697 w 11218359"/>
              <a:gd name="connsiteY91" fmla="*/ 1867438 h 1867438"/>
              <a:gd name="connsiteX92" fmla="*/ 1050136 w 11218359"/>
              <a:gd name="connsiteY92" fmla="*/ 1867438 h 1867438"/>
              <a:gd name="connsiteX93" fmla="*/ 1061576 w 11218359"/>
              <a:gd name="connsiteY93" fmla="*/ 1867438 h 1867438"/>
              <a:gd name="connsiteX94" fmla="*/ 1073015 w 11218359"/>
              <a:gd name="connsiteY94" fmla="*/ 1867438 h 1867438"/>
              <a:gd name="connsiteX95" fmla="*/ 1084455 w 11218359"/>
              <a:gd name="connsiteY95" fmla="*/ 1867438 h 1867438"/>
              <a:gd name="connsiteX96" fmla="*/ 1095894 w 11218359"/>
              <a:gd name="connsiteY96" fmla="*/ 1867438 h 1867438"/>
              <a:gd name="connsiteX97" fmla="*/ 1107334 w 11218359"/>
              <a:gd name="connsiteY97" fmla="*/ 1867438 h 1867438"/>
              <a:gd name="connsiteX98" fmla="*/ 1118773 w 11218359"/>
              <a:gd name="connsiteY98" fmla="*/ 1867438 h 1867438"/>
              <a:gd name="connsiteX99" fmla="*/ 1130213 w 11218359"/>
              <a:gd name="connsiteY99" fmla="*/ 1867438 h 1867438"/>
              <a:gd name="connsiteX100" fmla="*/ 1141652 w 11218359"/>
              <a:gd name="connsiteY100" fmla="*/ 1867438 h 1867438"/>
              <a:gd name="connsiteX101" fmla="*/ 1153092 w 11218359"/>
              <a:gd name="connsiteY101" fmla="*/ 1867438 h 1867438"/>
              <a:gd name="connsiteX102" fmla="*/ 1164531 w 11218359"/>
              <a:gd name="connsiteY102" fmla="*/ 1867438 h 1867438"/>
              <a:gd name="connsiteX103" fmla="*/ 1175971 w 11218359"/>
              <a:gd name="connsiteY103" fmla="*/ 1867438 h 1867438"/>
              <a:gd name="connsiteX104" fmla="*/ 1187406 w 11218359"/>
              <a:gd name="connsiteY104" fmla="*/ 1867438 h 1867438"/>
              <a:gd name="connsiteX105" fmla="*/ 1198845 w 11218359"/>
              <a:gd name="connsiteY105" fmla="*/ 1867438 h 1867438"/>
              <a:gd name="connsiteX106" fmla="*/ 1210285 w 11218359"/>
              <a:gd name="connsiteY106" fmla="*/ 1867438 h 1867438"/>
              <a:gd name="connsiteX107" fmla="*/ 1221724 w 11218359"/>
              <a:gd name="connsiteY107" fmla="*/ 1867438 h 1867438"/>
              <a:gd name="connsiteX108" fmla="*/ 1233164 w 11218359"/>
              <a:gd name="connsiteY108" fmla="*/ 1867438 h 1867438"/>
              <a:gd name="connsiteX109" fmla="*/ 1244603 w 11218359"/>
              <a:gd name="connsiteY109" fmla="*/ 1867438 h 1867438"/>
              <a:gd name="connsiteX110" fmla="*/ 1256043 w 11218359"/>
              <a:gd name="connsiteY110" fmla="*/ 1867438 h 1867438"/>
              <a:gd name="connsiteX111" fmla="*/ 1267482 w 11218359"/>
              <a:gd name="connsiteY111" fmla="*/ 1867438 h 1867438"/>
              <a:gd name="connsiteX112" fmla="*/ 1278922 w 11218359"/>
              <a:gd name="connsiteY112" fmla="*/ 1867438 h 1867438"/>
              <a:gd name="connsiteX113" fmla="*/ 1290361 w 11218359"/>
              <a:gd name="connsiteY113" fmla="*/ 1867438 h 1867438"/>
              <a:gd name="connsiteX114" fmla="*/ 1301801 w 11218359"/>
              <a:gd name="connsiteY114" fmla="*/ 1867438 h 1867438"/>
              <a:gd name="connsiteX115" fmla="*/ 1313240 w 11218359"/>
              <a:gd name="connsiteY115" fmla="*/ 1867438 h 1867438"/>
              <a:gd name="connsiteX116" fmla="*/ 1324680 w 11218359"/>
              <a:gd name="connsiteY116" fmla="*/ 1867438 h 1867438"/>
              <a:gd name="connsiteX117" fmla="*/ 1336120 w 11218359"/>
              <a:gd name="connsiteY117" fmla="*/ 1867438 h 1867438"/>
              <a:gd name="connsiteX118" fmla="*/ 1347559 w 11218359"/>
              <a:gd name="connsiteY118" fmla="*/ 1867438 h 1867438"/>
              <a:gd name="connsiteX119" fmla="*/ 1358999 w 11218359"/>
              <a:gd name="connsiteY119" fmla="*/ 1867438 h 1867438"/>
              <a:gd name="connsiteX120" fmla="*/ 1370438 w 11218359"/>
              <a:gd name="connsiteY120" fmla="*/ 1867438 h 1867438"/>
              <a:gd name="connsiteX121" fmla="*/ 1381878 w 11218359"/>
              <a:gd name="connsiteY121" fmla="*/ 1867438 h 1867438"/>
              <a:gd name="connsiteX122" fmla="*/ 1393317 w 11218359"/>
              <a:gd name="connsiteY122" fmla="*/ 1867438 h 1867438"/>
              <a:gd name="connsiteX123" fmla="*/ 1404757 w 11218359"/>
              <a:gd name="connsiteY123" fmla="*/ 1867438 h 1867438"/>
              <a:gd name="connsiteX124" fmla="*/ 1416196 w 11218359"/>
              <a:gd name="connsiteY124" fmla="*/ 1867438 h 1867438"/>
              <a:gd name="connsiteX125" fmla="*/ 1427636 w 11218359"/>
              <a:gd name="connsiteY125" fmla="*/ 1867438 h 1867438"/>
              <a:gd name="connsiteX126" fmla="*/ 1439075 w 11218359"/>
              <a:gd name="connsiteY126" fmla="*/ 1867438 h 1867438"/>
              <a:gd name="connsiteX127" fmla="*/ 1450515 w 11218359"/>
              <a:gd name="connsiteY127" fmla="*/ 1867438 h 1867438"/>
              <a:gd name="connsiteX128" fmla="*/ 1461954 w 11218359"/>
              <a:gd name="connsiteY128" fmla="*/ 1867438 h 1867438"/>
              <a:gd name="connsiteX129" fmla="*/ 1473394 w 11218359"/>
              <a:gd name="connsiteY129" fmla="*/ 1867438 h 1867438"/>
              <a:gd name="connsiteX130" fmla="*/ 1484833 w 11218359"/>
              <a:gd name="connsiteY130" fmla="*/ 1867438 h 1867438"/>
              <a:gd name="connsiteX131" fmla="*/ 1496273 w 11218359"/>
              <a:gd name="connsiteY131" fmla="*/ 1867438 h 1867438"/>
              <a:gd name="connsiteX132" fmla="*/ 1507712 w 11218359"/>
              <a:gd name="connsiteY132" fmla="*/ 1867438 h 1867438"/>
              <a:gd name="connsiteX133" fmla="*/ 1519152 w 11218359"/>
              <a:gd name="connsiteY133" fmla="*/ 1867438 h 1867438"/>
              <a:gd name="connsiteX134" fmla="*/ 1530591 w 11218359"/>
              <a:gd name="connsiteY134" fmla="*/ 1867438 h 1867438"/>
              <a:gd name="connsiteX135" fmla="*/ 1542031 w 11218359"/>
              <a:gd name="connsiteY135" fmla="*/ 1867438 h 1867438"/>
              <a:gd name="connsiteX136" fmla="*/ 1553471 w 11218359"/>
              <a:gd name="connsiteY136" fmla="*/ 1867438 h 1867438"/>
              <a:gd name="connsiteX137" fmla="*/ 1564910 w 11218359"/>
              <a:gd name="connsiteY137" fmla="*/ 1867438 h 1867438"/>
              <a:gd name="connsiteX138" fmla="*/ 1576349 w 11218359"/>
              <a:gd name="connsiteY138" fmla="*/ 1867438 h 1867438"/>
              <a:gd name="connsiteX139" fmla="*/ 1587789 w 11218359"/>
              <a:gd name="connsiteY139" fmla="*/ 1867438 h 1867438"/>
              <a:gd name="connsiteX140" fmla="*/ 1599229 w 11218359"/>
              <a:gd name="connsiteY140" fmla="*/ 1867438 h 1867438"/>
              <a:gd name="connsiteX141" fmla="*/ 1610668 w 11218359"/>
              <a:gd name="connsiteY141" fmla="*/ 1867438 h 1867438"/>
              <a:gd name="connsiteX142" fmla="*/ 1622107 w 11218359"/>
              <a:gd name="connsiteY142" fmla="*/ 1867438 h 1867438"/>
              <a:gd name="connsiteX143" fmla="*/ 1633547 w 11218359"/>
              <a:gd name="connsiteY143" fmla="*/ 1867438 h 1867438"/>
              <a:gd name="connsiteX144" fmla="*/ 1644987 w 11218359"/>
              <a:gd name="connsiteY144" fmla="*/ 1867438 h 1867438"/>
              <a:gd name="connsiteX145" fmla="*/ 1656426 w 11218359"/>
              <a:gd name="connsiteY145" fmla="*/ 1867438 h 1867438"/>
              <a:gd name="connsiteX146" fmla="*/ 1667866 w 11218359"/>
              <a:gd name="connsiteY146" fmla="*/ 1867438 h 1867438"/>
              <a:gd name="connsiteX147" fmla="*/ 1679305 w 11218359"/>
              <a:gd name="connsiteY147" fmla="*/ 1867438 h 1867438"/>
              <a:gd name="connsiteX148" fmla="*/ 1690745 w 11218359"/>
              <a:gd name="connsiteY148" fmla="*/ 1867438 h 1867438"/>
              <a:gd name="connsiteX149" fmla="*/ 1702184 w 11218359"/>
              <a:gd name="connsiteY149" fmla="*/ 1867438 h 1867438"/>
              <a:gd name="connsiteX150" fmla="*/ 1713619 w 11218359"/>
              <a:gd name="connsiteY150" fmla="*/ 1867438 h 1867438"/>
              <a:gd name="connsiteX151" fmla="*/ 1725063 w 11218359"/>
              <a:gd name="connsiteY151" fmla="*/ 1867438 h 1867438"/>
              <a:gd name="connsiteX152" fmla="*/ 1736498 w 11218359"/>
              <a:gd name="connsiteY152" fmla="*/ 1867438 h 1867438"/>
              <a:gd name="connsiteX153" fmla="*/ 1747938 w 11218359"/>
              <a:gd name="connsiteY153" fmla="*/ 1867438 h 1867438"/>
              <a:gd name="connsiteX154" fmla="*/ 1759377 w 11218359"/>
              <a:gd name="connsiteY154" fmla="*/ 1867438 h 1867438"/>
              <a:gd name="connsiteX155" fmla="*/ 1770817 w 11218359"/>
              <a:gd name="connsiteY155" fmla="*/ 1867438 h 1867438"/>
              <a:gd name="connsiteX156" fmla="*/ 1782256 w 11218359"/>
              <a:gd name="connsiteY156" fmla="*/ 1867438 h 1867438"/>
              <a:gd name="connsiteX157" fmla="*/ 1793696 w 11218359"/>
              <a:gd name="connsiteY157" fmla="*/ 1867438 h 1867438"/>
              <a:gd name="connsiteX158" fmla="*/ 1805135 w 11218359"/>
              <a:gd name="connsiteY158" fmla="*/ 1867438 h 1867438"/>
              <a:gd name="connsiteX159" fmla="*/ 1816575 w 11218359"/>
              <a:gd name="connsiteY159" fmla="*/ 1867438 h 1867438"/>
              <a:gd name="connsiteX160" fmla="*/ 1828014 w 11218359"/>
              <a:gd name="connsiteY160" fmla="*/ 1867438 h 1867438"/>
              <a:gd name="connsiteX161" fmla="*/ 1839454 w 11218359"/>
              <a:gd name="connsiteY161" fmla="*/ 1867438 h 1867438"/>
              <a:gd name="connsiteX162" fmla="*/ 1850893 w 11218359"/>
              <a:gd name="connsiteY162" fmla="*/ 1867438 h 1867438"/>
              <a:gd name="connsiteX163" fmla="*/ 1862333 w 11218359"/>
              <a:gd name="connsiteY163" fmla="*/ 1867438 h 1867438"/>
              <a:gd name="connsiteX164" fmla="*/ 1873772 w 11218359"/>
              <a:gd name="connsiteY164" fmla="*/ 1867438 h 1867438"/>
              <a:gd name="connsiteX165" fmla="*/ 1885212 w 11218359"/>
              <a:gd name="connsiteY165" fmla="*/ 1867438 h 1867438"/>
              <a:gd name="connsiteX166" fmla="*/ 1896651 w 11218359"/>
              <a:gd name="connsiteY166" fmla="*/ 1867438 h 1867438"/>
              <a:gd name="connsiteX167" fmla="*/ 1908091 w 11218359"/>
              <a:gd name="connsiteY167" fmla="*/ 1867438 h 1867438"/>
              <a:gd name="connsiteX168" fmla="*/ 1919531 w 11218359"/>
              <a:gd name="connsiteY168" fmla="*/ 1867438 h 1867438"/>
              <a:gd name="connsiteX169" fmla="*/ 1930970 w 11218359"/>
              <a:gd name="connsiteY169" fmla="*/ 1867438 h 1867438"/>
              <a:gd name="connsiteX170" fmla="*/ 1942409 w 11218359"/>
              <a:gd name="connsiteY170" fmla="*/ 1867438 h 1867438"/>
              <a:gd name="connsiteX171" fmla="*/ 1953849 w 11218359"/>
              <a:gd name="connsiteY171" fmla="*/ 1867438 h 1867438"/>
              <a:gd name="connsiteX172" fmla="*/ 1965289 w 11218359"/>
              <a:gd name="connsiteY172" fmla="*/ 1867438 h 1867438"/>
              <a:gd name="connsiteX173" fmla="*/ 1976728 w 11218359"/>
              <a:gd name="connsiteY173" fmla="*/ 1867438 h 1867438"/>
              <a:gd name="connsiteX174" fmla="*/ 1988168 w 11218359"/>
              <a:gd name="connsiteY174" fmla="*/ 1867438 h 1867438"/>
              <a:gd name="connsiteX175" fmla="*/ 1999607 w 11218359"/>
              <a:gd name="connsiteY175" fmla="*/ 1867438 h 1867438"/>
              <a:gd name="connsiteX176" fmla="*/ 2011047 w 11218359"/>
              <a:gd name="connsiteY176" fmla="*/ 1867438 h 1867438"/>
              <a:gd name="connsiteX177" fmla="*/ 2022486 w 11218359"/>
              <a:gd name="connsiteY177" fmla="*/ 1867438 h 1867438"/>
              <a:gd name="connsiteX178" fmla="*/ 2033926 w 11218359"/>
              <a:gd name="connsiteY178" fmla="*/ 1867438 h 1867438"/>
              <a:gd name="connsiteX179" fmla="*/ 2045365 w 11218359"/>
              <a:gd name="connsiteY179" fmla="*/ 1867438 h 1867438"/>
              <a:gd name="connsiteX180" fmla="*/ 2056805 w 11218359"/>
              <a:gd name="connsiteY180" fmla="*/ 1867438 h 1867438"/>
              <a:gd name="connsiteX181" fmla="*/ 2068244 w 11218359"/>
              <a:gd name="connsiteY181" fmla="*/ 1867438 h 1867438"/>
              <a:gd name="connsiteX182" fmla="*/ 2079684 w 11218359"/>
              <a:gd name="connsiteY182" fmla="*/ 1867438 h 1867438"/>
              <a:gd name="connsiteX183" fmla="*/ 2091123 w 11218359"/>
              <a:gd name="connsiteY183" fmla="*/ 1867438 h 1867438"/>
              <a:gd name="connsiteX184" fmla="*/ 2102563 w 11218359"/>
              <a:gd name="connsiteY184" fmla="*/ 1867438 h 1867438"/>
              <a:gd name="connsiteX185" fmla="*/ 2114002 w 11218359"/>
              <a:gd name="connsiteY185" fmla="*/ 1867438 h 1867438"/>
              <a:gd name="connsiteX186" fmla="*/ 2125442 w 11218359"/>
              <a:gd name="connsiteY186" fmla="*/ 1867438 h 1867438"/>
              <a:gd name="connsiteX187" fmla="*/ 2136882 w 11218359"/>
              <a:gd name="connsiteY187" fmla="*/ 1867438 h 1867438"/>
              <a:gd name="connsiteX188" fmla="*/ 2148321 w 11218359"/>
              <a:gd name="connsiteY188" fmla="*/ 1867438 h 1867438"/>
              <a:gd name="connsiteX189" fmla="*/ 2159760 w 11218359"/>
              <a:gd name="connsiteY189" fmla="*/ 1867438 h 1867438"/>
              <a:gd name="connsiteX190" fmla="*/ 2171200 w 11218359"/>
              <a:gd name="connsiteY190" fmla="*/ 1867438 h 1867438"/>
              <a:gd name="connsiteX191" fmla="*/ 2182640 w 11218359"/>
              <a:gd name="connsiteY191" fmla="*/ 1867438 h 1867438"/>
              <a:gd name="connsiteX192" fmla="*/ 2194079 w 11218359"/>
              <a:gd name="connsiteY192" fmla="*/ 1867438 h 1867438"/>
              <a:gd name="connsiteX193" fmla="*/ 2205519 w 11218359"/>
              <a:gd name="connsiteY193" fmla="*/ 1867438 h 1867438"/>
              <a:gd name="connsiteX194" fmla="*/ 2216958 w 11218359"/>
              <a:gd name="connsiteY194" fmla="*/ 1867438 h 1867438"/>
              <a:gd name="connsiteX195" fmla="*/ 2228393 w 11218359"/>
              <a:gd name="connsiteY195" fmla="*/ 1867438 h 1867438"/>
              <a:gd name="connsiteX196" fmla="*/ 2239837 w 11218359"/>
              <a:gd name="connsiteY196" fmla="*/ 1867438 h 1867438"/>
              <a:gd name="connsiteX197" fmla="*/ 2251272 w 11218359"/>
              <a:gd name="connsiteY197" fmla="*/ 1867438 h 1867438"/>
              <a:gd name="connsiteX198" fmla="*/ 2262716 w 11218359"/>
              <a:gd name="connsiteY198" fmla="*/ 1867438 h 1867438"/>
              <a:gd name="connsiteX199" fmla="*/ 2274151 w 11218359"/>
              <a:gd name="connsiteY199" fmla="*/ 1867438 h 1867438"/>
              <a:gd name="connsiteX200" fmla="*/ 2285591 w 11218359"/>
              <a:gd name="connsiteY200" fmla="*/ 1867438 h 1867438"/>
              <a:gd name="connsiteX201" fmla="*/ 2297030 w 11218359"/>
              <a:gd name="connsiteY201" fmla="*/ 1867438 h 1867438"/>
              <a:gd name="connsiteX202" fmla="*/ 2308470 w 11218359"/>
              <a:gd name="connsiteY202" fmla="*/ 1867438 h 1867438"/>
              <a:gd name="connsiteX203" fmla="*/ 2319909 w 11218359"/>
              <a:gd name="connsiteY203" fmla="*/ 1867438 h 1867438"/>
              <a:gd name="connsiteX204" fmla="*/ 2331349 w 11218359"/>
              <a:gd name="connsiteY204" fmla="*/ 1867438 h 1867438"/>
              <a:gd name="connsiteX205" fmla="*/ 2342788 w 11218359"/>
              <a:gd name="connsiteY205" fmla="*/ 1867438 h 1867438"/>
              <a:gd name="connsiteX206" fmla="*/ 2354228 w 11218359"/>
              <a:gd name="connsiteY206" fmla="*/ 1867438 h 1867438"/>
              <a:gd name="connsiteX207" fmla="*/ 2365667 w 11218359"/>
              <a:gd name="connsiteY207" fmla="*/ 1867438 h 1867438"/>
              <a:gd name="connsiteX208" fmla="*/ 2377107 w 11218359"/>
              <a:gd name="connsiteY208" fmla="*/ 1867438 h 1867438"/>
              <a:gd name="connsiteX209" fmla="*/ 2388546 w 11218359"/>
              <a:gd name="connsiteY209" fmla="*/ 1867438 h 1867438"/>
              <a:gd name="connsiteX210" fmla="*/ 2399986 w 11218359"/>
              <a:gd name="connsiteY210" fmla="*/ 1867438 h 1867438"/>
              <a:gd name="connsiteX211" fmla="*/ 2411425 w 11218359"/>
              <a:gd name="connsiteY211" fmla="*/ 1867438 h 1867438"/>
              <a:gd name="connsiteX212" fmla="*/ 2422865 w 11218359"/>
              <a:gd name="connsiteY212" fmla="*/ 1867438 h 1867438"/>
              <a:gd name="connsiteX213" fmla="*/ 2434304 w 11218359"/>
              <a:gd name="connsiteY213" fmla="*/ 1867438 h 1867438"/>
              <a:gd name="connsiteX214" fmla="*/ 2445744 w 11218359"/>
              <a:gd name="connsiteY214" fmla="*/ 1867438 h 1867438"/>
              <a:gd name="connsiteX215" fmla="*/ 2457184 w 11218359"/>
              <a:gd name="connsiteY215" fmla="*/ 1867438 h 1867438"/>
              <a:gd name="connsiteX216" fmla="*/ 2468623 w 11218359"/>
              <a:gd name="connsiteY216" fmla="*/ 1867438 h 1867438"/>
              <a:gd name="connsiteX217" fmla="*/ 2480062 w 11218359"/>
              <a:gd name="connsiteY217" fmla="*/ 1867438 h 1867438"/>
              <a:gd name="connsiteX218" fmla="*/ 2491502 w 11218359"/>
              <a:gd name="connsiteY218" fmla="*/ 1867438 h 1867438"/>
              <a:gd name="connsiteX219" fmla="*/ 2502942 w 11218359"/>
              <a:gd name="connsiteY219" fmla="*/ 1867438 h 1867438"/>
              <a:gd name="connsiteX220" fmla="*/ 2514381 w 11218359"/>
              <a:gd name="connsiteY220" fmla="*/ 1867438 h 1867438"/>
              <a:gd name="connsiteX221" fmla="*/ 2525821 w 11218359"/>
              <a:gd name="connsiteY221" fmla="*/ 1867438 h 1867438"/>
              <a:gd name="connsiteX222" fmla="*/ 2537260 w 11218359"/>
              <a:gd name="connsiteY222" fmla="*/ 1867438 h 1867438"/>
              <a:gd name="connsiteX223" fmla="*/ 2548700 w 11218359"/>
              <a:gd name="connsiteY223" fmla="*/ 1867438 h 1867438"/>
              <a:gd name="connsiteX224" fmla="*/ 2560139 w 11218359"/>
              <a:gd name="connsiteY224" fmla="*/ 1867438 h 1867438"/>
              <a:gd name="connsiteX225" fmla="*/ 2571579 w 11218359"/>
              <a:gd name="connsiteY225" fmla="*/ 1867438 h 1867438"/>
              <a:gd name="connsiteX226" fmla="*/ 2583018 w 11218359"/>
              <a:gd name="connsiteY226" fmla="*/ 1867438 h 1867438"/>
              <a:gd name="connsiteX227" fmla="*/ 2594458 w 11218359"/>
              <a:gd name="connsiteY227" fmla="*/ 1867438 h 1867438"/>
              <a:gd name="connsiteX228" fmla="*/ 2605897 w 11218359"/>
              <a:gd name="connsiteY228" fmla="*/ 1867438 h 1867438"/>
              <a:gd name="connsiteX229" fmla="*/ 2617337 w 11218359"/>
              <a:gd name="connsiteY229" fmla="*/ 1867438 h 1867438"/>
              <a:gd name="connsiteX230" fmla="*/ 2628776 w 11218359"/>
              <a:gd name="connsiteY230" fmla="*/ 1867438 h 1867438"/>
              <a:gd name="connsiteX231" fmla="*/ 2640216 w 11218359"/>
              <a:gd name="connsiteY231" fmla="*/ 1867438 h 1867438"/>
              <a:gd name="connsiteX232" fmla="*/ 2651655 w 11218359"/>
              <a:gd name="connsiteY232" fmla="*/ 1867438 h 1867438"/>
              <a:gd name="connsiteX233" fmla="*/ 2663095 w 11218359"/>
              <a:gd name="connsiteY233" fmla="*/ 1867438 h 1867438"/>
              <a:gd name="connsiteX234" fmla="*/ 2674535 w 11218359"/>
              <a:gd name="connsiteY234" fmla="*/ 1867438 h 1867438"/>
              <a:gd name="connsiteX235" fmla="*/ 2685974 w 11218359"/>
              <a:gd name="connsiteY235" fmla="*/ 1867438 h 1867438"/>
              <a:gd name="connsiteX236" fmla="*/ 2697413 w 11218359"/>
              <a:gd name="connsiteY236" fmla="*/ 1867438 h 1867438"/>
              <a:gd name="connsiteX237" fmla="*/ 2708853 w 11218359"/>
              <a:gd name="connsiteY237" fmla="*/ 1867438 h 1867438"/>
              <a:gd name="connsiteX238" fmla="*/ 2720293 w 11218359"/>
              <a:gd name="connsiteY238" fmla="*/ 1867438 h 1867438"/>
              <a:gd name="connsiteX239" fmla="*/ 2731727 w 11218359"/>
              <a:gd name="connsiteY239" fmla="*/ 1867438 h 1867438"/>
              <a:gd name="connsiteX240" fmla="*/ 2743172 w 11218359"/>
              <a:gd name="connsiteY240" fmla="*/ 1867438 h 1867438"/>
              <a:gd name="connsiteX241" fmla="*/ 2754611 w 11218359"/>
              <a:gd name="connsiteY241" fmla="*/ 1867438 h 1867438"/>
              <a:gd name="connsiteX242" fmla="*/ 2766046 w 11218359"/>
              <a:gd name="connsiteY242" fmla="*/ 1867438 h 1867438"/>
              <a:gd name="connsiteX243" fmla="*/ 2777490 w 11218359"/>
              <a:gd name="connsiteY243" fmla="*/ 1867438 h 1867438"/>
              <a:gd name="connsiteX244" fmla="*/ 2788925 w 11218359"/>
              <a:gd name="connsiteY244" fmla="*/ 1867438 h 1867438"/>
              <a:gd name="connsiteX245" fmla="*/ 2800364 w 11218359"/>
              <a:gd name="connsiteY245" fmla="*/ 1867438 h 1867438"/>
              <a:gd name="connsiteX246" fmla="*/ 2811804 w 11218359"/>
              <a:gd name="connsiteY246" fmla="*/ 1867438 h 1867438"/>
              <a:gd name="connsiteX247" fmla="*/ 2823243 w 11218359"/>
              <a:gd name="connsiteY247" fmla="*/ 1867438 h 1867438"/>
              <a:gd name="connsiteX248" fmla="*/ 2834683 w 11218359"/>
              <a:gd name="connsiteY248" fmla="*/ 1867438 h 1867438"/>
              <a:gd name="connsiteX249" fmla="*/ 2846123 w 11218359"/>
              <a:gd name="connsiteY249" fmla="*/ 1867438 h 1867438"/>
              <a:gd name="connsiteX250" fmla="*/ 2857562 w 11218359"/>
              <a:gd name="connsiteY250" fmla="*/ 1867438 h 1867438"/>
              <a:gd name="connsiteX251" fmla="*/ 2869001 w 11218359"/>
              <a:gd name="connsiteY251" fmla="*/ 1867438 h 1867438"/>
              <a:gd name="connsiteX252" fmla="*/ 2880441 w 11218359"/>
              <a:gd name="connsiteY252" fmla="*/ 1867438 h 1867438"/>
              <a:gd name="connsiteX253" fmla="*/ 2891881 w 11218359"/>
              <a:gd name="connsiteY253" fmla="*/ 1867438 h 1867438"/>
              <a:gd name="connsiteX254" fmla="*/ 2903320 w 11218359"/>
              <a:gd name="connsiteY254" fmla="*/ 1867438 h 1867438"/>
              <a:gd name="connsiteX255" fmla="*/ 2914760 w 11218359"/>
              <a:gd name="connsiteY255" fmla="*/ 1867438 h 1867438"/>
              <a:gd name="connsiteX256" fmla="*/ 2926199 w 11218359"/>
              <a:gd name="connsiteY256" fmla="*/ 1867438 h 1867438"/>
              <a:gd name="connsiteX257" fmla="*/ 2937639 w 11218359"/>
              <a:gd name="connsiteY257" fmla="*/ 1867438 h 1867438"/>
              <a:gd name="connsiteX258" fmla="*/ 2949078 w 11218359"/>
              <a:gd name="connsiteY258" fmla="*/ 1867438 h 1867438"/>
              <a:gd name="connsiteX259" fmla="*/ 2960518 w 11218359"/>
              <a:gd name="connsiteY259" fmla="*/ 1867438 h 1867438"/>
              <a:gd name="connsiteX260" fmla="*/ 2971957 w 11218359"/>
              <a:gd name="connsiteY260" fmla="*/ 1867438 h 1867438"/>
              <a:gd name="connsiteX261" fmla="*/ 2983397 w 11218359"/>
              <a:gd name="connsiteY261" fmla="*/ 1867438 h 1867438"/>
              <a:gd name="connsiteX262" fmla="*/ 2994837 w 11218359"/>
              <a:gd name="connsiteY262" fmla="*/ 1867438 h 1867438"/>
              <a:gd name="connsiteX263" fmla="*/ 3006276 w 11218359"/>
              <a:gd name="connsiteY263" fmla="*/ 1867438 h 1867438"/>
              <a:gd name="connsiteX264" fmla="*/ 3017715 w 11218359"/>
              <a:gd name="connsiteY264" fmla="*/ 1867438 h 1867438"/>
              <a:gd name="connsiteX265" fmla="*/ 3029155 w 11218359"/>
              <a:gd name="connsiteY265" fmla="*/ 1867438 h 1867438"/>
              <a:gd name="connsiteX266" fmla="*/ 3040594 w 11218359"/>
              <a:gd name="connsiteY266" fmla="*/ 1867438 h 1867438"/>
              <a:gd name="connsiteX267" fmla="*/ 3052034 w 11218359"/>
              <a:gd name="connsiteY267" fmla="*/ 1867438 h 1867438"/>
              <a:gd name="connsiteX268" fmla="*/ 3063474 w 11218359"/>
              <a:gd name="connsiteY268" fmla="*/ 1867438 h 1867438"/>
              <a:gd name="connsiteX269" fmla="*/ 3074913 w 11218359"/>
              <a:gd name="connsiteY269" fmla="*/ 1867438 h 1867438"/>
              <a:gd name="connsiteX270" fmla="*/ 3086352 w 11218359"/>
              <a:gd name="connsiteY270" fmla="*/ 1867438 h 1867438"/>
              <a:gd name="connsiteX271" fmla="*/ 3097792 w 11218359"/>
              <a:gd name="connsiteY271" fmla="*/ 1867438 h 1867438"/>
              <a:gd name="connsiteX272" fmla="*/ 3109232 w 11218359"/>
              <a:gd name="connsiteY272" fmla="*/ 1867438 h 1867438"/>
              <a:gd name="connsiteX273" fmla="*/ 3120671 w 11218359"/>
              <a:gd name="connsiteY273" fmla="*/ 1867438 h 1867438"/>
              <a:gd name="connsiteX274" fmla="*/ 3132111 w 11218359"/>
              <a:gd name="connsiteY274" fmla="*/ 1867438 h 1867438"/>
              <a:gd name="connsiteX275" fmla="*/ 3143550 w 11218359"/>
              <a:gd name="connsiteY275" fmla="*/ 1867438 h 1867438"/>
              <a:gd name="connsiteX276" fmla="*/ 3154990 w 11218359"/>
              <a:gd name="connsiteY276" fmla="*/ 1867438 h 1867438"/>
              <a:gd name="connsiteX277" fmla="*/ 3166429 w 11218359"/>
              <a:gd name="connsiteY277" fmla="*/ 1867438 h 1867438"/>
              <a:gd name="connsiteX278" fmla="*/ 3177869 w 11218359"/>
              <a:gd name="connsiteY278" fmla="*/ 1867438 h 1867438"/>
              <a:gd name="connsiteX279" fmla="*/ 3189308 w 11218359"/>
              <a:gd name="connsiteY279" fmla="*/ 1867438 h 1867438"/>
              <a:gd name="connsiteX280" fmla="*/ 3200748 w 11218359"/>
              <a:gd name="connsiteY280" fmla="*/ 1867438 h 1867438"/>
              <a:gd name="connsiteX281" fmla="*/ 3212187 w 11218359"/>
              <a:gd name="connsiteY281" fmla="*/ 1867438 h 1867438"/>
              <a:gd name="connsiteX282" fmla="*/ 3223627 w 11218359"/>
              <a:gd name="connsiteY282" fmla="*/ 1867438 h 1867438"/>
              <a:gd name="connsiteX283" fmla="*/ 3235066 w 11218359"/>
              <a:gd name="connsiteY283" fmla="*/ 1867438 h 1867438"/>
              <a:gd name="connsiteX284" fmla="*/ 3246501 w 11218359"/>
              <a:gd name="connsiteY284" fmla="*/ 1867438 h 1867438"/>
              <a:gd name="connsiteX285" fmla="*/ 3257945 w 11218359"/>
              <a:gd name="connsiteY285" fmla="*/ 1867438 h 1867438"/>
              <a:gd name="connsiteX286" fmla="*/ 3269385 w 11218359"/>
              <a:gd name="connsiteY286" fmla="*/ 1867438 h 1867438"/>
              <a:gd name="connsiteX287" fmla="*/ 3280825 w 11218359"/>
              <a:gd name="connsiteY287" fmla="*/ 1867438 h 1867438"/>
              <a:gd name="connsiteX288" fmla="*/ 3292264 w 11218359"/>
              <a:gd name="connsiteY288" fmla="*/ 1867438 h 1867438"/>
              <a:gd name="connsiteX289" fmla="*/ 3303699 w 11218359"/>
              <a:gd name="connsiteY289" fmla="*/ 1867438 h 1867438"/>
              <a:gd name="connsiteX290" fmla="*/ 3315143 w 11218359"/>
              <a:gd name="connsiteY290" fmla="*/ 1867438 h 1867438"/>
              <a:gd name="connsiteX291" fmla="*/ 3326578 w 11218359"/>
              <a:gd name="connsiteY291" fmla="*/ 1867438 h 1867438"/>
              <a:gd name="connsiteX292" fmla="*/ 3338017 w 11218359"/>
              <a:gd name="connsiteY292" fmla="*/ 1867438 h 1867438"/>
              <a:gd name="connsiteX293" fmla="*/ 3349457 w 11218359"/>
              <a:gd name="connsiteY293" fmla="*/ 1867438 h 1867438"/>
              <a:gd name="connsiteX294" fmla="*/ 3360896 w 11218359"/>
              <a:gd name="connsiteY294" fmla="*/ 1867438 h 1867438"/>
              <a:gd name="connsiteX295" fmla="*/ 3372336 w 11218359"/>
              <a:gd name="connsiteY295" fmla="*/ 1867438 h 1867438"/>
              <a:gd name="connsiteX296" fmla="*/ 3383776 w 11218359"/>
              <a:gd name="connsiteY296" fmla="*/ 1867438 h 1867438"/>
              <a:gd name="connsiteX297" fmla="*/ 3395215 w 11218359"/>
              <a:gd name="connsiteY297" fmla="*/ 1867438 h 1867438"/>
              <a:gd name="connsiteX298" fmla="*/ 3406654 w 11218359"/>
              <a:gd name="connsiteY298" fmla="*/ 1867438 h 1867438"/>
              <a:gd name="connsiteX299" fmla="*/ 3418094 w 11218359"/>
              <a:gd name="connsiteY299" fmla="*/ 1867438 h 1867438"/>
              <a:gd name="connsiteX300" fmla="*/ 3429534 w 11218359"/>
              <a:gd name="connsiteY300" fmla="*/ 1867438 h 1867438"/>
              <a:gd name="connsiteX301" fmla="*/ 3440973 w 11218359"/>
              <a:gd name="connsiteY301" fmla="*/ 1867438 h 1867438"/>
              <a:gd name="connsiteX302" fmla="*/ 3452413 w 11218359"/>
              <a:gd name="connsiteY302" fmla="*/ 1867438 h 1867438"/>
              <a:gd name="connsiteX303" fmla="*/ 3463852 w 11218359"/>
              <a:gd name="connsiteY303" fmla="*/ 1867438 h 1867438"/>
              <a:gd name="connsiteX304" fmla="*/ 3475292 w 11218359"/>
              <a:gd name="connsiteY304" fmla="*/ 1867438 h 1867438"/>
              <a:gd name="connsiteX305" fmla="*/ 3486731 w 11218359"/>
              <a:gd name="connsiteY305" fmla="*/ 1867438 h 1867438"/>
              <a:gd name="connsiteX306" fmla="*/ 3498171 w 11218359"/>
              <a:gd name="connsiteY306" fmla="*/ 1867438 h 1867438"/>
              <a:gd name="connsiteX307" fmla="*/ 3509610 w 11218359"/>
              <a:gd name="connsiteY307" fmla="*/ 1867438 h 1867438"/>
              <a:gd name="connsiteX308" fmla="*/ 3521050 w 11218359"/>
              <a:gd name="connsiteY308" fmla="*/ 1867438 h 1867438"/>
              <a:gd name="connsiteX309" fmla="*/ 3532489 w 11218359"/>
              <a:gd name="connsiteY309" fmla="*/ 1867438 h 1867438"/>
              <a:gd name="connsiteX310" fmla="*/ 3543929 w 11218359"/>
              <a:gd name="connsiteY310" fmla="*/ 1867438 h 1867438"/>
              <a:gd name="connsiteX311" fmla="*/ 3555368 w 11218359"/>
              <a:gd name="connsiteY311" fmla="*/ 1867438 h 1867438"/>
              <a:gd name="connsiteX312" fmla="*/ 3566808 w 11218359"/>
              <a:gd name="connsiteY312" fmla="*/ 1867438 h 1867438"/>
              <a:gd name="connsiteX313" fmla="*/ 3578247 w 11218359"/>
              <a:gd name="connsiteY313" fmla="*/ 1867438 h 1867438"/>
              <a:gd name="connsiteX314" fmla="*/ 3589687 w 11218359"/>
              <a:gd name="connsiteY314" fmla="*/ 1867438 h 1867438"/>
              <a:gd name="connsiteX315" fmla="*/ 3601127 w 11218359"/>
              <a:gd name="connsiteY315" fmla="*/ 1867438 h 1867438"/>
              <a:gd name="connsiteX316" fmla="*/ 3612566 w 11218359"/>
              <a:gd name="connsiteY316" fmla="*/ 1867438 h 1867438"/>
              <a:gd name="connsiteX317" fmla="*/ 3624005 w 11218359"/>
              <a:gd name="connsiteY317" fmla="*/ 1867438 h 1867438"/>
              <a:gd name="connsiteX318" fmla="*/ 3635445 w 11218359"/>
              <a:gd name="connsiteY318" fmla="*/ 1867438 h 1867438"/>
              <a:gd name="connsiteX319" fmla="*/ 3646885 w 11218359"/>
              <a:gd name="connsiteY319" fmla="*/ 1867438 h 1867438"/>
              <a:gd name="connsiteX320" fmla="*/ 3658324 w 11218359"/>
              <a:gd name="connsiteY320" fmla="*/ 1867438 h 1867438"/>
              <a:gd name="connsiteX321" fmla="*/ 3669764 w 11218359"/>
              <a:gd name="connsiteY321" fmla="*/ 1867438 h 1867438"/>
              <a:gd name="connsiteX322" fmla="*/ 3681203 w 11218359"/>
              <a:gd name="connsiteY322" fmla="*/ 1867438 h 1867438"/>
              <a:gd name="connsiteX323" fmla="*/ 3692643 w 11218359"/>
              <a:gd name="connsiteY323" fmla="*/ 1867438 h 1867438"/>
              <a:gd name="connsiteX324" fmla="*/ 3704082 w 11218359"/>
              <a:gd name="connsiteY324" fmla="*/ 1867438 h 1867438"/>
              <a:gd name="connsiteX325" fmla="*/ 3715522 w 11218359"/>
              <a:gd name="connsiteY325" fmla="*/ 1867438 h 1867438"/>
              <a:gd name="connsiteX326" fmla="*/ 3726961 w 11218359"/>
              <a:gd name="connsiteY326" fmla="*/ 1867438 h 1867438"/>
              <a:gd name="connsiteX327" fmla="*/ 3738401 w 11218359"/>
              <a:gd name="connsiteY327" fmla="*/ 1867438 h 1867438"/>
              <a:gd name="connsiteX328" fmla="*/ 3749840 w 11218359"/>
              <a:gd name="connsiteY328" fmla="*/ 1867438 h 1867438"/>
              <a:gd name="connsiteX329" fmla="*/ 3761280 w 11218359"/>
              <a:gd name="connsiteY329" fmla="*/ 1867438 h 1867438"/>
              <a:gd name="connsiteX330" fmla="*/ 3772719 w 11218359"/>
              <a:gd name="connsiteY330" fmla="*/ 1867438 h 1867438"/>
              <a:gd name="connsiteX331" fmla="*/ 3784154 w 11218359"/>
              <a:gd name="connsiteY331" fmla="*/ 1867438 h 1867438"/>
              <a:gd name="connsiteX332" fmla="*/ 3795598 w 11218359"/>
              <a:gd name="connsiteY332" fmla="*/ 1867438 h 1867438"/>
              <a:gd name="connsiteX333" fmla="*/ 3807033 w 11218359"/>
              <a:gd name="connsiteY333" fmla="*/ 1867438 h 1867438"/>
              <a:gd name="connsiteX334" fmla="*/ 3818473 w 11218359"/>
              <a:gd name="connsiteY334" fmla="*/ 1867438 h 1867438"/>
              <a:gd name="connsiteX335" fmla="*/ 3829917 w 11218359"/>
              <a:gd name="connsiteY335" fmla="*/ 1867438 h 1867438"/>
              <a:gd name="connsiteX336" fmla="*/ 3841352 w 11218359"/>
              <a:gd name="connsiteY336" fmla="*/ 1867438 h 1867438"/>
              <a:gd name="connsiteX337" fmla="*/ 3852791 w 11218359"/>
              <a:gd name="connsiteY337" fmla="*/ 1867438 h 1867438"/>
              <a:gd name="connsiteX338" fmla="*/ 3864231 w 11218359"/>
              <a:gd name="connsiteY338" fmla="*/ 1867438 h 1867438"/>
              <a:gd name="connsiteX339" fmla="*/ 3875670 w 11218359"/>
              <a:gd name="connsiteY339" fmla="*/ 1867438 h 1867438"/>
              <a:gd name="connsiteX340" fmla="*/ 3887110 w 11218359"/>
              <a:gd name="connsiteY340" fmla="*/ 1867438 h 1867438"/>
              <a:gd name="connsiteX341" fmla="*/ 3898549 w 11218359"/>
              <a:gd name="connsiteY341" fmla="*/ 1867438 h 1867438"/>
              <a:gd name="connsiteX342" fmla="*/ 3909989 w 11218359"/>
              <a:gd name="connsiteY342" fmla="*/ 1867438 h 1867438"/>
              <a:gd name="connsiteX343" fmla="*/ 3921447 w 11218359"/>
              <a:gd name="connsiteY343" fmla="*/ 1867438 h 1867438"/>
              <a:gd name="connsiteX344" fmla="*/ 3932878 w 11218359"/>
              <a:gd name="connsiteY344" fmla="*/ 1867438 h 1867438"/>
              <a:gd name="connsiteX345" fmla="*/ 3944307 w 11218359"/>
              <a:gd name="connsiteY345" fmla="*/ 1867438 h 1867438"/>
              <a:gd name="connsiteX346" fmla="*/ 3955737 w 11218359"/>
              <a:gd name="connsiteY346" fmla="*/ 1867438 h 1867438"/>
              <a:gd name="connsiteX347" fmla="*/ 3967167 w 11218359"/>
              <a:gd name="connsiteY347" fmla="*/ 1867438 h 1867438"/>
              <a:gd name="connsiteX348" fmla="*/ 3978645 w 11218359"/>
              <a:gd name="connsiteY348" fmla="*/ 1867438 h 1867438"/>
              <a:gd name="connsiteX349" fmla="*/ 3990075 w 11218359"/>
              <a:gd name="connsiteY349" fmla="*/ 1867438 h 1867438"/>
              <a:gd name="connsiteX350" fmla="*/ 4001505 w 11218359"/>
              <a:gd name="connsiteY350" fmla="*/ 1867438 h 1867438"/>
              <a:gd name="connsiteX351" fmla="*/ 4012935 w 11218359"/>
              <a:gd name="connsiteY351" fmla="*/ 1867438 h 1867438"/>
              <a:gd name="connsiteX352" fmla="*/ 4024365 w 11218359"/>
              <a:gd name="connsiteY352" fmla="*/ 1867438 h 1867438"/>
              <a:gd name="connsiteX353" fmla="*/ 4035843 w 11218359"/>
              <a:gd name="connsiteY353" fmla="*/ 1867438 h 1867438"/>
              <a:gd name="connsiteX354" fmla="*/ 4047273 w 11218359"/>
              <a:gd name="connsiteY354" fmla="*/ 1867438 h 1867438"/>
              <a:gd name="connsiteX355" fmla="*/ 4058702 w 11218359"/>
              <a:gd name="connsiteY355" fmla="*/ 1867438 h 1867438"/>
              <a:gd name="connsiteX356" fmla="*/ 4070133 w 11218359"/>
              <a:gd name="connsiteY356" fmla="*/ 1867438 h 1867438"/>
              <a:gd name="connsiteX357" fmla="*/ 4081563 w 11218359"/>
              <a:gd name="connsiteY357" fmla="*/ 1867438 h 1867438"/>
              <a:gd name="connsiteX358" fmla="*/ 4093040 w 11218359"/>
              <a:gd name="connsiteY358" fmla="*/ 1867438 h 1867438"/>
              <a:gd name="connsiteX359" fmla="*/ 4104471 w 11218359"/>
              <a:gd name="connsiteY359" fmla="*/ 1867438 h 1867438"/>
              <a:gd name="connsiteX360" fmla="*/ 4115900 w 11218359"/>
              <a:gd name="connsiteY360" fmla="*/ 1867438 h 1867438"/>
              <a:gd name="connsiteX361" fmla="*/ 4127330 w 11218359"/>
              <a:gd name="connsiteY361" fmla="*/ 1867438 h 1867438"/>
              <a:gd name="connsiteX362" fmla="*/ 4138760 w 11218359"/>
              <a:gd name="connsiteY362" fmla="*/ 1867438 h 1867438"/>
              <a:gd name="connsiteX363" fmla="*/ 4150238 w 11218359"/>
              <a:gd name="connsiteY363" fmla="*/ 1867438 h 1867438"/>
              <a:gd name="connsiteX364" fmla="*/ 4161668 w 11218359"/>
              <a:gd name="connsiteY364" fmla="*/ 1867438 h 1867438"/>
              <a:gd name="connsiteX365" fmla="*/ 4173098 w 11218359"/>
              <a:gd name="connsiteY365" fmla="*/ 1867438 h 1867438"/>
              <a:gd name="connsiteX366" fmla="*/ 4184528 w 11218359"/>
              <a:gd name="connsiteY366" fmla="*/ 1867438 h 1867438"/>
              <a:gd name="connsiteX367" fmla="*/ 4195958 w 11218359"/>
              <a:gd name="connsiteY367" fmla="*/ 1867438 h 1867438"/>
              <a:gd name="connsiteX368" fmla="*/ 4207436 w 11218359"/>
              <a:gd name="connsiteY368" fmla="*/ 1867438 h 1867438"/>
              <a:gd name="connsiteX369" fmla="*/ 4218865 w 11218359"/>
              <a:gd name="connsiteY369" fmla="*/ 1867438 h 1867438"/>
              <a:gd name="connsiteX370" fmla="*/ 4230296 w 11218359"/>
              <a:gd name="connsiteY370" fmla="*/ 1867438 h 1867438"/>
              <a:gd name="connsiteX371" fmla="*/ 4241726 w 11218359"/>
              <a:gd name="connsiteY371" fmla="*/ 1867438 h 1867438"/>
              <a:gd name="connsiteX372" fmla="*/ 4253156 w 11218359"/>
              <a:gd name="connsiteY372" fmla="*/ 1867438 h 1867438"/>
              <a:gd name="connsiteX373" fmla="*/ 4264634 w 11218359"/>
              <a:gd name="connsiteY373" fmla="*/ 1867438 h 1867438"/>
              <a:gd name="connsiteX374" fmla="*/ 4276063 w 11218359"/>
              <a:gd name="connsiteY374" fmla="*/ 1867438 h 1867438"/>
              <a:gd name="connsiteX375" fmla="*/ 4287493 w 11218359"/>
              <a:gd name="connsiteY375" fmla="*/ 1867438 h 1867438"/>
              <a:gd name="connsiteX376" fmla="*/ 4298923 w 11218359"/>
              <a:gd name="connsiteY376" fmla="*/ 1867438 h 1867438"/>
              <a:gd name="connsiteX377" fmla="*/ 4310353 w 11218359"/>
              <a:gd name="connsiteY377" fmla="*/ 1867438 h 1867438"/>
              <a:gd name="connsiteX378" fmla="*/ 4321831 w 11218359"/>
              <a:gd name="connsiteY378" fmla="*/ 1867438 h 1867438"/>
              <a:gd name="connsiteX379" fmla="*/ 4333261 w 11218359"/>
              <a:gd name="connsiteY379" fmla="*/ 1867438 h 1867438"/>
              <a:gd name="connsiteX380" fmla="*/ 4344691 w 11218359"/>
              <a:gd name="connsiteY380" fmla="*/ 1867438 h 1867438"/>
              <a:gd name="connsiteX381" fmla="*/ 4356121 w 11218359"/>
              <a:gd name="connsiteY381" fmla="*/ 1867438 h 1867438"/>
              <a:gd name="connsiteX382" fmla="*/ 4367551 w 11218359"/>
              <a:gd name="connsiteY382" fmla="*/ 1867438 h 1867438"/>
              <a:gd name="connsiteX383" fmla="*/ 4379028 w 11218359"/>
              <a:gd name="connsiteY383" fmla="*/ 1867438 h 1867438"/>
              <a:gd name="connsiteX384" fmla="*/ 4390458 w 11218359"/>
              <a:gd name="connsiteY384" fmla="*/ 1867438 h 1867438"/>
              <a:gd name="connsiteX385" fmla="*/ 4401889 w 11218359"/>
              <a:gd name="connsiteY385" fmla="*/ 1867438 h 1867438"/>
              <a:gd name="connsiteX386" fmla="*/ 4413319 w 11218359"/>
              <a:gd name="connsiteY386" fmla="*/ 1867438 h 1867438"/>
              <a:gd name="connsiteX387" fmla="*/ 4424749 w 11218359"/>
              <a:gd name="connsiteY387" fmla="*/ 1867438 h 1867438"/>
              <a:gd name="connsiteX388" fmla="*/ 4436226 w 11218359"/>
              <a:gd name="connsiteY388" fmla="*/ 1867438 h 1867438"/>
              <a:gd name="connsiteX389" fmla="*/ 4447656 w 11218359"/>
              <a:gd name="connsiteY389" fmla="*/ 1867438 h 1867438"/>
              <a:gd name="connsiteX390" fmla="*/ 4459086 w 11218359"/>
              <a:gd name="connsiteY390" fmla="*/ 1867438 h 1867438"/>
              <a:gd name="connsiteX391" fmla="*/ 4470516 w 11218359"/>
              <a:gd name="connsiteY391" fmla="*/ 1867438 h 1867438"/>
              <a:gd name="connsiteX392" fmla="*/ 4481946 w 11218359"/>
              <a:gd name="connsiteY392" fmla="*/ 1867438 h 1867438"/>
              <a:gd name="connsiteX393" fmla="*/ 4493424 w 11218359"/>
              <a:gd name="connsiteY393" fmla="*/ 1867438 h 1867438"/>
              <a:gd name="connsiteX394" fmla="*/ 4504854 w 11218359"/>
              <a:gd name="connsiteY394" fmla="*/ 1867438 h 1867438"/>
              <a:gd name="connsiteX395" fmla="*/ 4516284 w 11218359"/>
              <a:gd name="connsiteY395" fmla="*/ 1867438 h 1867438"/>
              <a:gd name="connsiteX396" fmla="*/ 4527714 w 11218359"/>
              <a:gd name="connsiteY396" fmla="*/ 1867438 h 1867438"/>
              <a:gd name="connsiteX397" fmla="*/ 4539144 w 11218359"/>
              <a:gd name="connsiteY397" fmla="*/ 1867438 h 1867438"/>
              <a:gd name="connsiteX398" fmla="*/ 4550621 w 11218359"/>
              <a:gd name="connsiteY398" fmla="*/ 1867438 h 1867438"/>
              <a:gd name="connsiteX399" fmla="*/ 4562051 w 11218359"/>
              <a:gd name="connsiteY399" fmla="*/ 1867438 h 1867438"/>
              <a:gd name="connsiteX400" fmla="*/ 4573482 w 11218359"/>
              <a:gd name="connsiteY400" fmla="*/ 1867438 h 1867438"/>
              <a:gd name="connsiteX401" fmla="*/ 4584912 w 11218359"/>
              <a:gd name="connsiteY401" fmla="*/ 1867438 h 1867438"/>
              <a:gd name="connsiteX402" fmla="*/ 4596341 w 11218359"/>
              <a:gd name="connsiteY402" fmla="*/ 1867438 h 1867438"/>
              <a:gd name="connsiteX403" fmla="*/ 4607771 w 11218359"/>
              <a:gd name="connsiteY403" fmla="*/ 1867438 h 1867438"/>
              <a:gd name="connsiteX404" fmla="*/ 4619249 w 11218359"/>
              <a:gd name="connsiteY404" fmla="*/ 1867438 h 1867438"/>
              <a:gd name="connsiteX405" fmla="*/ 4630679 w 11218359"/>
              <a:gd name="connsiteY405" fmla="*/ 1867438 h 1867438"/>
              <a:gd name="connsiteX406" fmla="*/ 4642109 w 11218359"/>
              <a:gd name="connsiteY406" fmla="*/ 1867438 h 1867438"/>
              <a:gd name="connsiteX407" fmla="*/ 4653539 w 11218359"/>
              <a:gd name="connsiteY407" fmla="*/ 1867438 h 1867438"/>
              <a:gd name="connsiteX408" fmla="*/ 4664969 w 11218359"/>
              <a:gd name="connsiteY408" fmla="*/ 1867438 h 1867438"/>
              <a:gd name="connsiteX409" fmla="*/ 4676447 w 11218359"/>
              <a:gd name="connsiteY409" fmla="*/ 1867438 h 1867438"/>
              <a:gd name="connsiteX410" fmla="*/ 4687877 w 11218359"/>
              <a:gd name="connsiteY410" fmla="*/ 1867438 h 1867438"/>
              <a:gd name="connsiteX411" fmla="*/ 4699306 w 11218359"/>
              <a:gd name="connsiteY411" fmla="*/ 1867438 h 1867438"/>
              <a:gd name="connsiteX412" fmla="*/ 4710737 w 11218359"/>
              <a:gd name="connsiteY412" fmla="*/ 1867438 h 1867438"/>
              <a:gd name="connsiteX413" fmla="*/ 4722167 w 11218359"/>
              <a:gd name="connsiteY413" fmla="*/ 1867438 h 1867438"/>
              <a:gd name="connsiteX414" fmla="*/ 4733644 w 11218359"/>
              <a:gd name="connsiteY414" fmla="*/ 1867438 h 1867438"/>
              <a:gd name="connsiteX415" fmla="*/ 4745075 w 11218359"/>
              <a:gd name="connsiteY415" fmla="*/ 1867438 h 1867438"/>
              <a:gd name="connsiteX416" fmla="*/ 4756504 w 11218359"/>
              <a:gd name="connsiteY416" fmla="*/ 1867438 h 1867438"/>
              <a:gd name="connsiteX417" fmla="*/ 4767934 w 11218359"/>
              <a:gd name="connsiteY417" fmla="*/ 1867438 h 1867438"/>
              <a:gd name="connsiteX418" fmla="*/ 4779364 w 11218359"/>
              <a:gd name="connsiteY418" fmla="*/ 1867438 h 1867438"/>
              <a:gd name="connsiteX419" fmla="*/ 4790842 w 11218359"/>
              <a:gd name="connsiteY419" fmla="*/ 1867438 h 1867438"/>
              <a:gd name="connsiteX420" fmla="*/ 4802272 w 11218359"/>
              <a:gd name="connsiteY420" fmla="*/ 1867438 h 1867438"/>
              <a:gd name="connsiteX421" fmla="*/ 4813702 w 11218359"/>
              <a:gd name="connsiteY421" fmla="*/ 1867438 h 1867438"/>
              <a:gd name="connsiteX422" fmla="*/ 4825132 w 11218359"/>
              <a:gd name="connsiteY422" fmla="*/ 1867438 h 1867438"/>
              <a:gd name="connsiteX423" fmla="*/ 4836562 w 11218359"/>
              <a:gd name="connsiteY423" fmla="*/ 1867438 h 1867438"/>
              <a:gd name="connsiteX424" fmla="*/ 4848040 w 11218359"/>
              <a:gd name="connsiteY424" fmla="*/ 1867438 h 1867438"/>
              <a:gd name="connsiteX425" fmla="*/ 4859469 w 11218359"/>
              <a:gd name="connsiteY425" fmla="*/ 1867438 h 1867438"/>
              <a:gd name="connsiteX426" fmla="*/ 4870899 w 11218359"/>
              <a:gd name="connsiteY426" fmla="*/ 1867438 h 1867438"/>
              <a:gd name="connsiteX427" fmla="*/ 4882330 w 11218359"/>
              <a:gd name="connsiteY427" fmla="*/ 1867438 h 1867438"/>
              <a:gd name="connsiteX428" fmla="*/ 4893760 w 11218359"/>
              <a:gd name="connsiteY428" fmla="*/ 1867438 h 1867438"/>
              <a:gd name="connsiteX429" fmla="*/ 4905237 w 11218359"/>
              <a:gd name="connsiteY429" fmla="*/ 1867438 h 1867438"/>
              <a:gd name="connsiteX430" fmla="*/ 4916667 w 11218359"/>
              <a:gd name="connsiteY430" fmla="*/ 1867438 h 1867438"/>
              <a:gd name="connsiteX431" fmla="*/ 4928097 w 11218359"/>
              <a:gd name="connsiteY431" fmla="*/ 1867438 h 1867438"/>
              <a:gd name="connsiteX432" fmla="*/ 4939527 w 11218359"/>
              <a:gd name="connsiteY432" fmla="*/ 1867438 h 1867438"/>
              <a:gd name="connsiteX433" fmla="*/ 4950957 w 11218359"/>
              <a:gd name="connsiteY433" fmla="*/ 1867438 h 1867438"/>
              <a:gd name="connsiteX434" fmla="*/ 4962435 w 11218359"/>
              <a:gd name="connsiteY434" fmla="*/ 1867438 h 1867438"/>
              <a:gd name="connsiteX435" fmla="*/ 4973865 w 11218359"/>
              <a:gd name="connsiteY435" fmla="*/ 1867438 h 1867438"/>
              <a:gd name="connsiteX436" fmla="*/ 4985295 w 11218359"/>
              <a:gd name="connsiteY436" fmla="*/ 1867438 h 1867438"/>
              <a:gd name="connsiteX437" fmla="*/ 4996725 w 11218359"/>
              <a:gd name="connsiteY437" fmla="*/ 1867438 h 1867438"/>
              <a:gd name="connsiteX438" fmla="*/ 5008155 w 11218359"/>
              <a:gd name="connsiteY438" fmla="*/ 1867438 h 1867438"/>
              <a:gd name="connsiteX439" fmla="*/ 5019632 w 11218359"/>
              <a:gd name="connsiteY439" fmla="*/ 1867438 h 1867438"/>
              <a:gd name="connsiteX440" fmla="*/ 5031062 w 11218359"/>
              <a:gd name="connsiteY440" fmla="*/ 1867438 h 1867438"/>
              <a:gd name="connsiteX441" fmla="*/ 5042492 w 11218359"/>
              <a:gd name="connsiteY441" fmla="*/ 1867438 h 1867438"/>
              <a:gd name="connsiteX442" fmla="*/ 5053923 w 11218359"/>
              <a:gd name="connsiteY442" fmla="*/ 1867438 h 1867438"/>
              <a:gd name="connsiteX443" fmla="*/ 5065353 w 11218359"/>
              <a:gd name="connsiteY443" fmla="*/ 1867438 h 1867438"/>
              <a:gd name="connsiteX444" fmla="*/ 5076830 w 11218359"/>
              <a:gd name="connsiteY444" fmla="*/ 1867438 h 1867438"/>
              <a:gd name="connsiteX445" fmla="*/ 5088260 w 11218359"/>
              <a:gd name="connsiteY445" fmla="*/ 1867438 h 1867438"/>
              <a:gd name="connsiteX446" fmla="*/ 5099690 w 11218359"/>
              <a:gd name="connsiteY446" fmla="*/ 1867438 h 1867438"/>
              <a:gd name="connsiteX447" fmla="*/ 5111120 w 11218359"/>
              <a:gd name="connsiteY447" fmla="*/ 1867438 h 1867438"/>
              <a:gd name="connsiteX448" fmla="*/ 5122550 w 11218359"/>
              <a:gd name="connsiteY448" fmla="*/ 1867438 h 1867438"/>
              <a:gd name="connsiteX449" fmla="*/ 5134028 w 11218359"/>
              <a:gd name="connsiteY449" fmla="*/ 1867438 h 1867438"/>
              <a:gd name="connsiteX450" fmla="*/ 5145458 w 11218359"/>
              <a:gd name="connsiteY450" fmla="*/ 1867438 h 1867438"/>
              <a:gd name="connsiteX451" fmla="*/ 5156888 w 11218359"/>
              <a:gd name="connsiteY451" fmla="*/ 1867438 h 1867438"/>
              <a:gd name="connsiteX452" fmla="*/ 5168318 w 11218359"/>
              <a:gd name="connsiteY452" fmla="*/ 1867438 h 1867438"/>
              <a:gd name="connsiteX453" fmla="*/ 5179747 w 11218359"/>
              <a:gd name="connsiteY453" fmla="*/ 1867438 h 1867438"/>
              <a:gd name="connsiteX454" fmla="*/ 5191225 w 11218359"/>
              <a:gd name="connsiteY454" fmla="*/ 1867438 h 1867438"/>
              <a:gd name="connsiteX455" fmla="*/ 5202655 w 11218359"/>
              <a:gd name="connsiteY455" fmla="*/ 1867438 h 1867438"/>
              <a:gd name="connsiteX456" fmla="*/ 5214085 w 11218359"/>
              <a:gd name="connsiteY456" fmla="*/ 1867438 h 1867438"/>
              <a:gd name="connsiteX457" fmla="*/ 5225515 w 11218359"/>
              <a:gd name="connsiteY457" fmla="*/ 1867438 h 1867438"/>
              <a:gd name="connsiteX458" fmla="*/ 5236945 w 11218359"/>
              <a:gd name="connsiteY458" fmla="*/ 1867438 h 1867438"/>
              <a:gd name="connsiteX459" fmla="*/ 5248423 w 11218359"/>
              <a:gd name="connsiteY459" fmla="*/ 1867438 h 1867438"/>
              <a:gd name="connsiteX460" fmla="*/ 5259853 w 11218359"/>
              <a:gd name="connsiteY460" fmla="*/ 1867438 h 1867438"/>
              <a:gd name="connsiteX461" fmla="*/ 5271283 w 11218359"/>
              <a:gd name="connsiteY461" fmla="*/ 1867438 h 1867438"/>
              <a:gd name="connsiteX462" fmla="*/ 5282713 w 11218359"/>
              <a:gd name="connsiteY462" fmla="*/ 1867438 h 1867438"/>
              <a:gd name="connsiteX463" fmla="*/ 5294143 w 11218359"/>
              <a:gd name="connsiteY463" fmla="*/ 1867438 h 1867438"/>
              <a:gd name="connsiteX464" fmla="*/ 5305621 w 11218359"/>
              <a:gd name="connsiteY464" fmla="*/ 1867438 h 1867438"/>
              <a:gd name="connsiteX465" fmla="*/ 5317051 w 11218359"/>
              <a:gd name="connsiteY465" fmla="*/ 1867438 h 1867438"/>
              <a:gd name="connsiteX466" fmla="*/ 5328481 w 11218359"/>
              <a:gd name="connsiteY466" fmla="*/ 1867438 h 1867438"/>
              <a:gd name="connsiteX467" fmla="*/ 5339910 w 11218359"/>
              <a:gd name="connsiteY467" fmla="*/ 1867438 h 1867438"/>
              <a:gd name="connsiteX468" fmla="*/ 5351340 w 11218359"/>
              <a:gd name="connsiteY468" fmla="*/ 1867438 h 1867438"/>
              <a:gd name="connsiteX469" fmla="*/ 5362818 w 11218359"/>
              <a:gd name="connsiteY469" fmla="*/ 1867438 h 1867438"/>
              <a:gd name="connsiteX470" fmla="*/ 5374248 w 11218359"/>
              <a:gd name="connsiteY470" fmla="*/ 1867438 h 1867438"/>
              <a:gd name="connsiteX471" fmla="*/ 5385678 w 11218359"/>
              <a:gd name="connsiteY471" fmla="*/ 1867438 h 1867438"/>
              <a:gd name="connsiteX472" fmla="*/ 5397108 w 11218359"/>
              <a:gd name="connsiteY472" fmla="*/ 1867438 h 1867438"/>
              <a:gd name="connsiteX473" fmla="*/ 5408538 w 11218359"/>
              <a:gd name="connsiteY473" fmla="*/ 1867438 h 1867438"/>
              <a:gd name="connsiteX474" fmla="*/ 5420016 w 11218359"/>
              <a:gd name="connsiteY474" fmla="*/ 1867438 h 1867438"/>
              <a:gd name="connsiteX475" fmla="*/ 5431446 w 11218359"/>
              <a:gd name="connsiteY475" fmla="*/ 1867438 h 1867438"/>
              <a:gd name="connsiteX476" fmla="*/ 5442876 w 11218359"/>
              <a:gd name="connsiteY476" fmla="*/ 1867438 h 1867438"/>
              <a:gd name="connsiteX477" fmla="*/ 5454306 w 11218359"/>
              <a:gd name="connsiteY477" fmla="*/ 1867438 h 1867438"/>
              <a:gd name="connsiteX478" fmla="*/ 5465736 w 11218359"/>
              <a:gd name="connsiteY478" fmla="*/ 1867438 h 1867438"/>
              <a:gd name="connsiteX479" fmla="*/ 5477214 w 11218359"/>
              <a:gd name="connsiteY479" fmla="*/ 1867438 h 1867438"/>
              <a:gd name="connsiteX480" fmla="*/ 5488643 w 11218359"/>
              <a:gd name="connsiteY480" fmla="*/ 1867438 h 1867438"/>
              <a:gd name="connsiteX481" fmla="*/ 5500073 w 11218359"/>
              <a:gd name="connsiteY481" fmla="*/ 1867438 h 1867438"/>
              <a:gd name="connsiteX482" fmla="*/ 5511503 w 11218359"/>
              <a:gd name="connsiteY482" fmla="*/ 1867438 h 1867438"/>
              <a:gd name="connsiteX483" fmla="*/ 5522933 w 11218359"/>
              <a:gd name="connsiteY483" fmla="*/ 1867438 h 1867438"/>
              <a:gd name="connsiteX484" fmla="*/ 5534411 w 11218359"/>
              <a:gd name="connsiteY484" fmla="*/ 1867438 h 1867438"/>
              <a:gd name="connsiteX485" fmla="*/ 5545841 w 11218359"/>
              <a:gd name="connsiteY485" fmla="*/ 1867438 h 1867438"/>
              <a:gd name="connsiteX486" fmla="*/ 5557271 w 11218359"/>
              <a:gd name="connsiteY486" fmla="*/ 1867438 h 1867438"/>
              <a:gd name="connsiteX487" fmla="*/ 5568701 w 11218359"/>
              <a:gd name="connsiteY487" fmla="*/ 1867438 h 1867438"/>
              <a:gd name="connsiteX488" fmla="*/ 5580131 w 11218359"/>
              <a:gd name="connsiteY488" fmla="*/ 1867438 h 1867438"/>
              <a:gd name="connsiteX489" fmla="*/ 5591609 w 11218359"/>
              <a:gd name="connsiteY489" fmla="*/ 1867438 h 1867438"/>
              <a:gd name="connsiteX490" fmla="*/ 5603038 w 11218359"/>
              <a:gd name="connsiteY490" fmla="*/ 1867438 h 1867438"/>
              <a:gd name="connsiteX491" fmla="*/ 5614469 w 11218359"/>
              <a:gd name="connsiteY491" fmla="*/ 1867438 h 1867438"/>
              <a:gd name="connsiteX492" fmla="*/ 5625899 w 11218359"/>
              <a:gd name="connsiteY492" fmla="*/ 1867438 h 1867438"/>
              <a:gd name="connsiteX493" fmla="*/ 5637329 w 11218359"/>
              <a:gd name="connsiteY493" fmla="*/ 1867438 h 1867438"/>
              <a:gd name="connsiteX494" fmla="*/ 5648759 w 11218359"/>
              <a:gd name="connsiteY494" fmla="*/ 1867438 h 1867438"/>
              <a:gd name="connsiteX495" fmla="*/ 5660236 w 11218359"/>
              <a:gd name="connsiteY495" fmla="*/ 1867438 h 1867438"/>
              <a:gd name="connsiteX496" fmla="*/ 5671666 w 11218359"/>
              <a:gd name="connsiteY496" fmla="*/ 1867438 h 1867438"/>
              <a:gd name="connsiteX497" fmla="*/ 5683096 w 11218359"/>
              <a:gd name="connsiteY497" fmla="*/ 1867438 h 1867438"/>
              <a:gd name="connsiteX498" fmla="*/ 5694526 w 11218359"/>
              <a:gd name="connsiteY498" fmla="*/ 1867438 h 1867438"/>
              <a:gd name="connsiteX499" fmla="*/ 5705956 w 11218359"/>
              <a:gd name="connsiteY499" fmla="*/ 1867438 h 1867438"/>
              <a:gd name="connsiteX500" fmla="*/ 5717434 w 11218359"/>
              <a:gd name="connsiteY500" fmla="*/ 1867438 h 1867438"/>
              <a:gd name="connsiteX501" fmla="*/ 5728864 w 11218359"/>
              <a:gd name="connsiteY501" fmla="*/ 1867438 h 1867438"/>
              <a:gd name="connsiteX502" fmla="*/ 5740294 w 11218359"/>
              <a:gd name="connsiteY502" fmla="*/ 1867438 h 1867438"/>
              <a:gd name="connsiteX503" fmla="*/ 5751724 w 11218359"/>
              <a:gd name="connsiteY503" fmla="*/ 1867438 h 1867438"/>
              <a:gd name="connsiteX504" fmla="*/ 5763154 w 11218359"/>
              <a:gd name="connsiteY504" fmla="*/ 1867438 h 1867438"/>
              <a:gd name="connsiteX505" fmla="*/ 5774631 w 11218359"/>
              <a:gd name="connsiteY505" fmla="*/ 1867438 h 1867438"/>
              <a:gd name="connsiteX506" fmla="*/ 5786062 w 11218359"/>
              <a:gd name="connsiteY506" fmla="*/ 1867438 h 1867438"/>
              <a:gd name="connsiteX507" fmla="*/ 5797492 w 11218359"/>
              <a:gd name="connsiteY507" fmla="*/ 1867438 h 1867438"/>
              <a:gd name="connsiteX508" fmla="*/ 5808921 w 11218359"/>
              <a:gd name="connsiteY508" fmla="*/ 1867438 h 1867438"/>
              <a:gd name="connsiteX509" fmla="*/ 5820351 w 11218359"/>
              <a:gd name="connsiteY509" fmla="*/ 1867438 h 1867438"/>
              <a:gd name="connsiteX510" fmla="*/ 5831829 w 11218359"/>
              <a:gd name="connsiteY510" fmla="*/ 1867438 h 1867438"/>
              <a:gd name="connsiteX511" fmla="*/ 5843259 w 11218359"/>
              <a:gd name="connsiteY511" fmla="*/ 1867438 h 1867438"/>
              <a:gd name="connsiteX512" fmla="*/ 5854689 w 11218359"/>
              <a:gd name="connsiteY512" fmla="*/ 1867438 h 1867438"/>
              <a:gd name="connsiteX513" fmla="*/ 5866119 w 11218359"/>
              <a:gd name="connsiteY513" fmla="*/ 1867438 h 1867438"/>
              <a:gd name="connsiteX514" fmla="*/ 5877549 w 11218359"/>
              <a:gd name="connsiteY514" fmla="*/ 1867438 h 1867438"/>
              <a:gd name="connsiteX515" fmla="*/ 5889027 w 11218359"/>
              <a:gd name="connsiteY515" fmla="*/ 1867438 h 1867438"/>
              <a:gd name="connsiteX516" fmla="*/ 5900457 w 11218359"/>
              <a:gd name="connsiteY516" fmla="*/ 1867438 h 1867438"/>
              <a:gd name="connsiteX517" fmla="*/ 5911887 w 11218359"/>
              <a:gd name="connsiteY517" fmla="*/ 1867438 h 1867438"/>
              <a:gd name="connsiteX518" fmla="*/ 5923317 w 11218359"/>
              <a:gd name="connsiteY518" fmla="*/ 1867438 h 1867438"/>
              <a:gd name="connsiteX519" fmla="*/ 5934747 w 11218359"/>
              <a:gd name="connsiteY519" fmla="*/ 1867438 h 1867438"/>
              <a:gd name="connsiteX520" fmla="*/ 5946225 w 11218359"/>
              <a:gd name="connsiteY520" fmla="*/ 1867438 h 1867438"/>
              <a:gd name="connsiteX521" fmla="*/ 5957655 w 11218359"/>
              <a:gd name="connsiteY521" fmla="*/ 1867438 h 1867438"/>
              <a:gd name="connsiteX522" fmla="*/ 5969084 w 11218359"/>
              <a:gd name="connsiteY522" fmla="*/ 1867438 h 1867438"/>
              <a:gd name="connsiteX523" fmla="*/ 5980514 w 11218359"/>
              <a:gd name="connsiteY523" fmla="*/ 1867438 h 1867438"/>
              <a:gd name="connsiteX524" fmla="*/ 5991944 w 11218359"/>
              <a:gd name="connsiteY524" fmla="*/ 1867438 h 1867438"/>
              <a:gd name="connsiteX525" fmla="*/ 6003422 w 11218359"/>
              <a:gd name="connsiteY525" fmla="*/ 1867438 h 1867438"/>
              <a:gd name="connsiteX526" fmla="*/ 6014852 w 11218359"/>
              <a:gd name="connsiteY526" fmla="*/ 1867438 h 1867438"/>
              <a:gd name="connsiteX527" fmla="*/ 6026282 w 11218359"/>
              <a:gd name="connsiteY527" fmla="*/ 1867438 h 1867438"/>
              <a:gd name="connsiteX528" fmla="*/ 6037712 w 11218359"/>
              <a:gd name="connsiteY528" fmla="*/ 1867438 h 1867438"/>
              <a:gd name="connsiteX529" fmla="*/ 6049142 w 11218359"/>
              <a:gd name="connsiteY529" fmla="*/ 1867438 h 1867438"/>
              <a:gd name="connsiteX530" fmla="*/ 6060620 w 11218359"/>
              <a:gd name="connsiteY530" fmla="*/ 1867438 h 1867438"/>
              <a:gd name="connsiteX531" fmla="*/ 6072049 w 11218359"/>
              <a:gd name="connsiteY531" fmla="*/ 1867438 h 1867438"/>
              <a:gd name="connsiteX532" fmla="*/ 6083480 w 11218359"/>
              <a:gd name="connsiteY532" fmla="*/ 1867438 h 1867438"/>
              <a:gd name="connsiteX533" fmla="*/ 6094910 w 11218359"/>
              <a:gd name="connsiteY533" fmla="*/ 1867438 h 1867438"/>
              <a:gd name="connsiteX534" fmla="*/ 6106340 w 11218359"/>
              <a:gd name="connsiteY534" fmla="*/ 1867438 h 1867438"/>
              <a:gd name="connsiteX535" fmla="*/ 6117818 w 11218359"/>
              <a:gd name="connsiteY535" fmla="*/ 1867438 h 1867438"/>
              <a:gd name="connsiteX536" fmla="*/ 6129247 w 11218359"/>
              <a:gd name="connsiteY536" fmla="*/ 1867438 h 1867438"/>
              <a:gd name="connsiteX537" fmla="*/ 6140677 w 11218359"/>
              <a:gd name="connsiteY537" fmla="*/ 1867438 h 1867438"/>
              <a:gd name="connsiteX538" fmla="*/ 6152107 w 11218359"/>
              <a:gd name="connsiteY538" fmla="*/ 1867438 h 1867438"/>
              <a:gd name="connsiteX539" fmla="*/ 6163537 w 11218359"/>
              <a:gd name="connsiteY539" fmla="*/ 1867438 h 1867438"/>
              <a:gd name="connsiteX540" fmla="*/ 6175015 w 11218359"/>
              <a:gd name="connsiteY540" fmla="*/ 1867438 h 1867438"/>
              <a:gd name="connsiteX541" fmla="*/ 6186445 w 11218359"/>
              <a:gd name="connsiteY541" fmla="*/ 1867438 h 1867438"/>
              <a:gd name="connsiteX542" fmla="*/ 6197875 w 11218359"/>
              <a:gd name="connsiteY542" fmla="*/ 1867438 h 1867438"/>
              <a:gd name="connsiteX543" fmla="*/ 6209305 w 11218359"/>
              <a:gd name="connsiteY543" fmla="*/ 1867438 h 1867438"/>
              <a:gd name="connsiteX544" fmla="*/ 6220735 w 11218359"/>
              <a:gd name="connsiteY544" fmla="*/ 1867438 h 1867438"/>
              <a:gd name="connsiteX545" fmla="*/ 6232212 w 11218359"/>
              <a:gd name="connsiteY545" fmla="*/ 1867438 h 1867438"/>
              <a:gd name="connsiteX546" fmla="*/ 6243642 w 11218359"/>
              <a:gd name="connsiteY546" fmla="*/ 1867438 h 1867438"/>
              <a:gd name="connsiteX547" fmla="*/ 6255073 w 11218359"/>
              <a:gd name="connsiteY547" fmla="*/ 1867438 h 1867438"/>
              <a:gd name="connsiteX548" fmla="*/ 6266503 w 11218359"/>
              <a:gd name="connsiteY548" fmla="*/ 1867438 h 1867438"/>
              <a:gd name="connsiteX549" fmla="*/ 6277933 w 11218359"/>
              <a:gd name="connsiteY549" fmla="*/ 1867438 h 1867438"/>
              <a:gd name="connsiteX550" fmla="*/ 6289410 w 11218359"/>
              <a:gd name="connsiteY550" fmla="*/ 1867438 h 1867438"/>
              <a:gd name="connsiteX551" fmla="*/ 6300840 w 11218359"/>
              <a:gd name="connsiteY551" fmla="*/ 1867438 h 1867438"/>
              <a:gd name="connsiteX552" fmla="*/ 6312270 w 11218359"/>
              <a:gd name="connsiteY552" fmla="*/ 1867438 h 1867438"/>
              <a:gd name="connsiteX553" fmla="*/ 6323700 w 11218359"/>
              <a:gd name="connsiteY553" fmla="*/ 1867438 h 1867438"/>
              <a:gd name="connsiteX554" fmla="*/ 6335130 w 11218359"/>
              <a:gd name="connsiteY554" fmla="*/ 1867438 h 1867438"/>
              <a:gd name="connsiteX555" fmla="*/ 6346608 w 11218359"/>
              <a:gd name="connsiteY555" fmla="*/ 1867438 h 1867438"/>
              <a:gd name="connsiteX556" fmla="*/ 6358038 w 11218359"/>
              <a:gd name="connsiteY556" fmla="*/ 1867438 h 1867438"/>
              <a:gd name="connsiteX557" fmla="*/ 6369468 w 11218359"/>
              <a:gd name="connsiteY557" fmla="*/ 1867438 h 1867438"/>
              <a:gd name="connsiteX558" fmla="*/ 6380898 w 11218359"/>
              <a:gd name="connsiteY558" fmla="*/ 1867438 h 1867438"/>
              <a:gd name="connsiteX559" fmla="*/ 6392328 w 11218359"/>
              <a:gd name="connsiteY559" fmla="*/ 1819361 h 1867438"/>
              <a:gd name="connsiteX560" fmla="*/ 6403805 w 11218359"/>
              <a:gd name="connsiteY560" fmla="*/ 845830 h 1867438"/>
              <a:gd name="connsiteX561" fmla="*/ 6415235 w 11218359"/>
              <a:gd name="connsiteY561" fmla="*/ 884892 h 1867438"/>
              <a:gd name="connsiteX562" fmla="*/ 6426666 w 11218359"/>
              <a:gd name="connsiteY562" fmla="*/ 336528 h 1867438"/>
              <a:gd name="connsiteX563" fmla="*/ 6438096 w 11218359"/>
              <a:gd name="connsiteY563" fmla="*/ 585921 h 1867438"/>
              <a:gd name="connsiteX564" fmla="*/ 6449525 w 11218359"/>
              <a:gd name="connsiteY564" fmla="*/ 408642 h 1867438"/>
              <a:gd name="connsiteX565" fmla="*/ 6461003 w 11218359"/>
              <a:gd name="connsiteY565" fmla="*/ 641509 h 1867438"/>
              <a:gd name="connsiteX566" fmla="*/ 6472433 w 11218359"/>
              <a:gd name="connsiteY566" fmla="*/ 546859 h 1867438"/>
              <a:gd name="connsiteX567" fmla="*/ 6483863 w 11218359"/>
              <a:gd name="connsiteY567" fmla="*/ 844329 h 1867438"/>
              <a:gd name="connsiteX568" fmla="*/ 6495293 w 11218359"/>
              <a:gd name="connsiteY568" fmla="*/ 743669 h 1867438"/>
              <a:gd name="connsiteX569" fmla="*/ 6506723 w 11218359"/>
              <a:gd name="connsiteY569" fmla="*/ 0 h 1867438"/>
              <a:gd name="connsiteX570" fmla="*/ 6518201 w 11218359"/>
              <a:gd name="connsiteY570" fmla="*/ 354559 h 1867438"/>
              <a:gd name="connsiteX571" fmla="*/ 6529631 w 11218359"/>
              <a:gd name="connsiteY571" fmla="*/ 1864433 h 1867438"/>
              <a:gd name="connsiteX572" fmla="*/ 6541061 w 11218359"/>
              <a:gd name="connsiteY572" fmla="*/ 1865938 h 1867438"/>
              <a:gd name="connsiteX573" fmla="*/ 6552490 w 11218359"/>
              <a:gd name="connsiteY573" fmla="*/ 1867438 h 1867438"/>
              <a:gd name="connsiteX574" fmla="*/ 6563921 w 11218359"/>
              <a:gd name="connsiteY574" fmla="*/ 1867438 h 1867438"/>
              <a:gd name="connsiteX575" fmla="*/ 6575398 w 11218359"/>
              <a:gd name="connsiteY575" fmla="*/ 1867438 h 1867438"/>
              <a:gd name="connsiteX576" fmla="*/ 6586828 w 11218359"/>
              <a:gd name="connsiteY576" fmla="*/ 1867438 h 1867438"/>
              <a:gd name="connsiteX577" fmla="*/ 6598259 w 11218359"/>
              <a:gd name="connsiteY577" fmla="*/ 1867438 h 1867438"/>
              <a:gd name="connsiteX578" fmla="*/ 6609688 w 11218359"/>
              <a:gd name="connsiteY578" fmla="*/ 1865938 h 1867438"/>
              <a:gd name="connsiteX579" fmla="*/ 6621118 w 11218359"/>
              <a:gd name="connsiteY579" fmla="*/ 1867438 h 1867438"/>
              <a:gd name="connsiteX580" fmla="*/ 6632596 w 11218359"/>
              <a:gd name="connsiteY580" fmla="*/ 1867438 h 1867438"/>
              <a:gd name="connsiteX581" fmla="*/ 6644026 w 11218359"/>
              <a:gd name="connsiteY581" fmla="*/ 1867438 h 1867438"/>
              <a:gd name="connsiteX582" fmla="*/ 6655456 w 11218359"/>
              <a:gd name="connsiteY582" fmla="*/ 1867438 h 1867438"/>
              <a:gd name="connsiteX583" fmla="*/ 6666886 w 11218359"/>
              <a:gd name="connsiteY583" fmla="*/ 1867438 h 1867438"/>
              <a:gd name="connsiteX584" fmla="*/ 6678316 w 11218359"/>
              <a:gd name="connsiteY584" fmla="*/ 1867438 h 1867438"/>
              <a:gd name="connsiteX585" fmla="*/ 6689794 w 11218359"/>
              <a:gd name="connsiteY585" fmla="*/ 1867438 h 1867438"/>
              <a:gd name="connsiteX586" fmla="*/ 6701224 w 11218359"/>
              <a:gd name="connsiteY586" fmla="*/ 1867438 h 1867438"/>
              <a:gd name="connsiteX587" fmla="*/ 6712653 w 11218359"/>
              <a:gd name="connsiteY587" fmla="*/ 1867438 h 1867438"/>
              <a:gd name="connsiteX588" fmla="*/ 6724083 w 11218359"/>
              <a:gd name="connsiteY588" fmla="*/ 1867438 h 1867438"/>
              <a:gd name="connsiteX589" fmla="*/ 6735514 w 11218359"/>
              <a:gd name="connsiteY589" fmla="*/ 1867438 h 1867438"/>
              <a:gd name="connsiteX590" fmla="*/ 6746944 w 11218359"/>
              <a:gd name="connsiteY590" fmla="*/ 1867438 h 1867438"/>
              <a:gd name="connsiteX591" fmla="*/ 6758421 w 11218359"/>
              <a:gd name="connsiteY591" fmla="*/ 1867438 h 1867438"/>
              <a:gd name="connsiteX592" fmla="*/ 6769851 w 11218359"/>
              <a:gd name="connsiteY592" fmla="*/ 1867438 h 1867438"/>
              <a:gd name="connsiteX593" fmla="*/ 6781281 w 11218359"/>
              <a:gd name="connsiteY593" fmla="*/ 1867438 h 1867438"/>
              <a:gd name="connsiteX594" fmla="*/ 6792711 w 11218359"/>
              <a:gd name="connsiteY594" fmla="*/ 1867438 h 1867438"/>
              <a:gd name="connsiteX595" fmla="*/ 6804141 w 11218359"/>
              <a:gd name="connsiteY595" fmla="*/ 1867438 h 1867438"/>
              <a:gd name="connsiteX596" fmla="*/ 6815619 w 11218359"/>
              <a:gd name="connsiteY596" fmla="*/ 1867438 h 1867438"/>
              <a:gd name="connsiteX597" fmla="*/ 6827049 w 11218359"/>
              <a:gd name="connsiteY597" fmla="*/ 1867438 h 1867438"/>
              <a:gd name="connsiteX598" fmla="*/ 6838479 w 11218359"/>
              <a:gd name="connsiteY598" fmla="*/ 1867438 h 1867438"/>
              <a:gd name="connsiteX599" fmla="*/ 6849909 w 11218359"/>
              <a:gd name="connsiteY599" fmla="*/ 1867438 h 1867438"/>
              <a:gd name="connsiteX600" fmla="*/ 6861339 w 11218359"/>
              <a:gd name="connsiteY600" fmla="*/ 1867438 h 1867438"/>
              <a:gd name="connsiteX601" fmla="*/ 6872816 w 11218359"/>
              <a:gd name="connsiteY601" fmla="*/ 1867438 h 1867438"/>
              <a:gd name="connsiteX602" fmla="*/ 6884246 w 11218359"/>
              <a:gd name="connsiteY602" fmla="*/ 1867438 h 1867438"/>
              <a:gd name="connsiteX603" fmla="*/ 6895676 w 11218359"/>
              <a:gd name="connsiteY603" fmla="*/ 1867438 h 1867438"/>
              <a:gd name="connsiteX604" fmla="*/ 6907107 w 11218359"/>
              <a:gd name="connsiteY604" fmla="*/ 1867438 h 1867438"/>
              <a:gd name="connsiteX605" fmla="*/ 6918537 w 11218359"/>
              <a:gd name="connsiteY605" fmla="*/ 1867438 h 1867438"/>
              <a:gd name="connsiteX606" fmla="*/ 6930014 w 11218359"/>
              <a:gd name="connsiteY606" fmla="*/ 1867438 h 1867438"/>
              <a:gd name="connsiteX607" fmla="*/ 6941444 w 11218359"/>
              <a:gd name="connsiteY607" fmla="*/ 1867438 h 1867438"/>
              <a:gd name="connsiteX608" fmla="*/ 6952874 w 11218359"/>
              <a:gd name="connsiteY608" fmla="*/ 1867438 h 1867438"/>
              <a:gd name="connsiteX609" fmla="*/ 6964304 w 11218359"/>
              <a:gd name="connsiteY609" fmla="*/ 1867438 h 1867438"/>
              <a:gd name="connsiteX610" fmla="*/ 6975734 w 11218359"/>
              <a:gd name="connsiteY610" fmla="*/ 1867438 h 1867438"/>
              <a:gd name="connsiteX611" fmla="*/ 6987212 w 11218359"/>
              <a:gd name="connsiteY611" fmla="*/ 1867438 h 1867438"/>
              <a:gd name="connsiteX612" fmla="*/ 6998642 w 11218359"/>
              <a:gd name="connsiteY612" fmla="*/ 1867438 h 1867438"/>
              <a:gd name="connsiteX613" fmla="*/ 7010072 w 11218359"/>
              <a:gd name="connsiteY613" fmla="*/ 1867438 h 1867438"/>
              <a:gd name="connsiteX614" fmla="*/ 7021502 w 11218359"/>
              <a:gd name="connsiteY614" fmla="*/ 1867438 h 1867438"/>
              <a:gd name="connsiteX615" fmla="*/ 7032931 w 11218359"/>
              <a:gd name="connsiteY615" fmla="*/ 1867438 h 1867438"/>
              <a:gd name="connsiteX616" fmla="*/ 7044409 w 11218359"/>
              <a:gd name="connsiteY616" fmla="*/ 1867438 h 1867438"/>
              <a:gd name="connsiteX617" fmla="*/ 7055839 w 11218359"/>
              <a:gd name="connsiteY617" fmla="*/ 1867438 h 1867438"/>
              <a:gd name="connsiteX618" fmla="*/ 7067269 w 11218359"/>
              <a:gd name="connsiteY618" fmla="*/ 1867438 h 1867438"/>
              <a:gd name="connsiteX619" fmla="*/ 7078700 w 11218359"/>
              <a:gd name="connsiteY619" fmla="*/ 1867438 h 1867438"/>
              <a:gd name="connsiteX620" fmla="*/ 7090129 w 11218359"/>
              <a:gd name="connsiteY620" fmla="*/ 1867438 h 1867438"/>
              <a:gd name="connsiteX621" fmla="*/ 7101607 w 11218359"/>
              <a:gd name="connsiteY621" fmla="*/ 1867438 h 1867438"/>
              <a:gd name="connsiteX622" fmla="*/ 7113037 w 11218359"/>
              <a:gd name="connsiteY622" fmla="*/ 1867438 h 1867438"/>
              <a:gd name="connsiteX623" fmla="*/ 7124467 w 11218359"/>
              <a:gd name="connsiteY623" fmla="*/ 1867438 h 1867438"/>
              <a:gd name="connsiteX624" fmla="*/ 7135897 w 11218359"/>
              <a:gd name="connsiteY624" fmla="*/ 1867438 h 1867438"/>
              <a:gd name="connsiteX625" fmla="*/ 7147327 w 11218359"/>
              <a:gd name="connsiteY625" fmla="*/ 1867438 h 1867438"/>
              <a:gd name="connsiteX626" fmla="*/ 7158805 w 11218359"/>
              <a:gd name="connsiteY626" fmla="*/ 1867438 h 1867438"/>
              <a:gd name="connsiteX627" fmla="*/ 7170235 w 11218359"/>
              <a:gd name="connsiteY627" fmla="*/ 1867438 h 1867438"/>
              <a:gd name="connsiteX628" fmla="*/ 7181665 w 11218359"/>
              <a:gd name="connsiteY628" fmla="*/ 1867438 h 1867438"/>
              <a:gd name="connsiteX629" fmla="*/ 7193094 w 11218359"/>
              <a:gd name="connsiteY629" fmla="*/ 1867438 h 1867438"/>
              <a:gd name="connsiteX630" fmla="*/ 7204524 w 11218359"/>
              <a:gd name="connsiteY630" fmla="*/ 1867438 h 1867438"/>
              <a:gd name="connsiteX631" fmla="*/ 7216002 w 11218359"/>
              <a:gd name="connsiteY631" fmla="*/ 1867438 h 1867438"/>
              <a:gd name="connsiteX632" fmla="*/ 7227432 w 11218359"/>
              <a:gd name="connsiteY632" fmla="*/ 1867438 h 1867438"/>
              <a:gd name="connsiteX633" fmla="*/ 7238862 w 11218359"/>
              <a:gd name="connsiteY633" fmla="*/ 1867438 h 1867438"/>
              <a:gd name="connsiteX634" fmla="*/ 7250292 w 11218359"/>
              <a:gd name="connsiteY634" fmla="*/ 1867438 h 1867438"/>
              <a:gd name="connsiteX635" fmla="*/ 7261722 w 11218359"/>
              <a:gd name="connsiteY635" fmla="*/ 1867438 h 1867438"/>
              <a:gd name="connsiteX636" fmla="*/ 7273200 w 11218359"/>
              <a:gd name="connsiteY636" fmla="*/ 1867438 h 1867438"/>
              <a:gd name="connsiteX637" fmla="*/ 7284630 w 11218359"/>
              <a:gd name="connsiteY637" fmla="*/ 1867438 h 1867438"/>
              <a:gd name="connsiteX638" fmla="*/ 7296060 w 11218359"/>
              <a:gd name="connsiteY638" fmla="*/ 1867438 h 1867438"/>
              <a:gd name="connsiteX639" fmla="*/ 7307490 w 11218359"/>
              <a:gd name="connsiteY639" fmla="*/ 1867438 h 1867438"/>
              <a:gd name="connsiteX640" fmla="*/ 7318920 w 11218359"/>
              <a:gd name="connsiteY640" fmla="*/ 1867438 h 1867438"/>
              <a:gd name="connsiteX641" fmla="*/ 7330398 w 11218359"/>
              <a:gd name="connsiteY641" fmla="*/ 1867438 h 1867438"/>
              <a:gd name="connsiteX642" fmla="*/ 7341828 w 11218359"/>
              <a:gd name="connsiteY642" fmla="*/ 1867438 h 1867438"/>
              <a:gd name="connsiteX643" fmla="*/ 7353257 w 11218359"/>
              <a:gd name="connsiteY643" fmla="*/ 1867438 h 1867438"/>
              <a:gd name="connsiteX644" fmla="*/ 7364687 w 11218359"/>
              <a:gd name="connsiteY644" fmla="*/ 1867438 h 1867438"/>
              <a:gd name="connsiteX645" fmla="*/ 7376117 w 11218359"/>
              <a:gd name="connsiteY645" fmla="*/ 1867438 h 1867438"/>
              <a:gd name="connsiteX646" fmla="*/ 7387595 w 11218359"/>
              <a:gd name="connsiteY646" fmla="*/ 1867438 h 1867438"/>
              <a:gd name="connsiteX647" fmla="*/ 7399025 w 11218359"/>
              <a:gd name="connsiteY647" fmla="*/ 1867438 h 1867438"/>
              <a:gd name="connsiteX648" fmla="*/ 7410455 w 11218359"/>
              <a:gd name="connsiteY648" fmla="*/ 1867438 h 1867438"/>
              <a:gd name="connsiteX649" fmla="*/ 7421885 w 11218359"/>
              <a:gd name="connsiteY649" fmla="*/ 1867438 h 1867438"/>
              <a:gd name="connsiteX650" fmla="*/ 7433315 w 11218359"/>
              <a:gd name="connsiteY650" fmla="*/ 1867438 h 1867438"/>
              <a:gd name="connsiteX651" fmla="*/ 7444793 w 11218359"/>
              <a:gd name="connsiteY651" fmla="*/ 1867438 h 1867438"/>
              <a:gd name="connsiteX652" fmla="*/ 7456222 w 11218359"/>
              <a:gd name="connsiteY652" fmla="*/ 1867438 h 1867438"/>
              <a:gd name="connsiteX653" fmla="*/ 7467653 w 11218359"/>
              <a:gd name="connsiteY653" fmla="*/ 1867438 h 1867438"/>
              <a:gd name="connsiteX654" fmla="*/ 7479083 w 11218359"/>
              <a:gd name="connsiteY654" fmla="*/ 1867438 h 1867438"/>
              <a:gd name="connsiteX655" fmla="*/ 7490513 w 11218359"/>
              <a:gd name="connsiteY655" fmla="*/ 1867438 h 1867438"/>
              <a:gd name="connsiteX656" fmla="*/ 7501990 w 11218359"/>
              <a:gd name="connsiteY656" fmla="*/ 1867438 h 1867438"/>
              <a:gd name="connsiteX657" fmla="*/ 7513420 w 11218359"/>
              <a:gd name="connsiteY657" fmla="*/ 1867438 h 1867438"/>
              <a:gd name="connsiteX658" fmla="*/ 7524850 w 11218359"/>
              <a:gd name="connsiteY658" fmla="*/ 1867438 h 1867438"/>
              <a:gd name="connsiteX659" fmla="*/ 7536280 w 11218359"/>
              <a:gd name="connsiteY659" fmla="*/ 1867438 h 1867438"/>
              <a:gd name="connsiteX660" fmla="*/ 7547710 w 11218359"/>
              <a:gd name="connsiteY660" fmla="*/ 1867438 h 1867438"/>
              <a:gd name="connsiteX661" fmla="*/ 7559188 w 11218359"/>
              <a:gd name="connsiteY661" fmla="*/ 1867438 h 1867438"/>
              <a:gd name="connsiteX662" fmla="*/ 7570618 w 11218359"/>
              <a:gd name="connsiteY662" fmla="*/ 1867438 h 1867438"/>
              <a:gd name="connsiteX663" fmla="*/ 7582048 w 11218359"/>
              <a:gd name="connsiteY663" fmla="*/ 1867438 h 1867438"/>
              <a:gd name="connsiteX664" fmla="*/ 7593478 w 11218359"/>
              <a:gd name="connsiteY664" fmla="*/ 1867438 h 1867438"/>
              <a:gd name="connsiteX665" fmla="*/ 7604908 w 11218359"/>
              <a:gd name="connsiteY665" fmla="*/ 1867438 h 1867438"/>
              <a:gd name="connsiteX666" fmla="*/ 7616385 w 11218359"/>
              <a:gd name="connsiteY666" fmla="*/ 1867438 h 1867438"/>
              <a:gd name="connsiteX667" fmla="*/ 7627815 w 11218359"/>
              <a:gd name="connsiteY667" fmla="*/ 1867438 h 1867438"/>
              <a:gd name="connsiteX668" fmla="*/ 7639246 w 11218359"/>
              <a:gd name="connsiteY668" fmla="*/ 1867438 h 1867438"/>
              <a:gd name="connsiteX669" fmla="*/ 7650676 w 11218359"/>
              <a:gd name="connsiteY669" fmla="*/ 1867438 h 1867438"/>
              <a:gd name="connsiteX670" fmla="*/ 7662106 w 11218359"/>
              <a:gd name="connsiteY670" fmla="*/ 1867438 h 1867438"/>
              <a:gd name="connsiteX671" fmla="*/ 7673583 w 11218359"/>
              <a:gd name="connsiteY671" fmla="*/ 1867438 h 1867438"/>
              <a:gd name="connsiteX672" fmla="*/ 7685013 w 11218359"/>
              <a:gd name="connsiteY672" fmla="*/ 1867438 h 1867438"/>
              <a:gd name="connsiteX673" fmla="*/ 7696443 w 11218359"/>
              <a:gd name="connsiteY673" fmla="*/ 1867438 h 1867438"/>
              <a:gd name="connsiteX674" fmla="*/ 7707873 w 11218359"/>
              <a:gd name="connsiteY674" fmla="*/ 1867438 h 1867438"/>
              <a:gd name="connsiteX675" fmla="*/ 7719303 w 11218359"/>
              <a:gd name="connsiteY675" fmla="*/ 1867438 h 1867438"/>
              <a:gd name="connsiteX676" fmla="*/ 7730733 w 11218359"/>
              <a:gd name="connsiteY676" fmla="*/ 1867438 h 1867438"/>
              <a:gd name="connsiteX677" fmla="*/ 7742211 w 11218359"/>
              <a:gd name="connsiteY677" fmla="*/ 1867438 h 1867438"/>
              <a:gd name="connsiteX678" fmla="*/ 7753641 w 11218359"/>
              <a:gd name="connsiteY678" fmla="*/ 1867438 h 1867438"/>
              <a:gd name="connsiteX679" fmla="*/ 7765071 w 11218359"/>
              <a:gd name="connsiteY679" fmla="*/ 1867438 h 1867438"/>
              <a:gd name="connsiteX680" fmla="*/ 7776501 w 11218359"/>
              <a:gd name="connsiteY680" fmla="*/ 1867438 h 1867438"/>
              <a:gd name="connsiteX681" fmla="*/ 7787931 w 11218359"/>
              <a:gd name="connsiteY681" fmla="*/ 1867438 h 1867438"/>
              <a:gd name="connsiteX682" fmla="*/ 7799408 w 11218359"/>
              <a:gd name="connsiteY682" fmla="*/ 1867438 h 1867438"/>
              <a:gd name="connsiteX683" fmla="*/ 7810839 w 11218359"/>
              <a:gd name="connsiteY683" fmla="*/ 1867438 h 1867438"/>
              <a:gd name="connsiteX684" fmla="*/ 7822268 w 11218359"/>
              <a:gd name="connsiteY684" fmla="*/ 1867438 h 1867438"/>
              <a:gd name="connsiteX685" fmla="*/ 7833698 w 11218359"/>
              <a:gd name="connsiteY685" fmla="*/ 1867438 h 1867438"/>
              <a:gd name="connsiteX686" fmla="*/ 7845128 w 11218359"/>
              <a:gd name="connsiteY686" fmla="*/ 1867438 h 1867438"/>
              <a:gd name="connsiteX687" fmla="*/ 7856606 w 11218359"/>
              <a:gd name="connsiteY687" fmla="*/ 1867438 h 1867438"/>
              <a:gd name="connsiteX688" fmla="*/ 7868036 w 11218359"/>
              <a:gd name="connsiteY688" fmla="*/ 1867438 h 1867438"/>
              <a:gd name="connsiteX689" fmla="*/ 7879466 w 11218359"/>
              <a:gd name="connsiteY689" fmla="*/ 1867438 h 1867438"/>
              <a:gd name="connsiteX690" fmla="*/ 7890896 w 11218359"/>
              <a:gd name="connsiteY690" fmla="*/ 1867438 h 1867438"/>
              <a:gd name="connsiteX691" fmla="*/ 7902326 w 11218359"/>
              <a:gd name="connsiteY691" fmla="*/ 1867438 h 1867438"/>
              <a:gd name="connsiteX692" fmla="*/ 7913804 w 11218359"/>
              <a:gd name="connsiteY692" fmla="*/ 1867438 h 1867438"/>
              <a:gd name="connsiteX693" fmla="*/ 7925234 w 11218359"/>
              <a:gd name="connsiteY693" fmla="*/ 1867438 h 1867438"/>
              <a:gd name="connsiteX694" fmla="*/ 7936663 w 11218359"/>
              <a:gd name="connsiteY694" fmla="*/ 1867438 h 1867438"/>
              <a:gd name="connsiteX695" fmla="*/ 7948094 w 11218359"/>
              <a:gd name="connsiteY695" fmla="*/ 1867438 h 1867438"/>
              <a:gd name="connsiteX696" fmla="*/ 7959524 w 11218359"/>
              <a:gd name="connsiteY696" fmla="*/ 1867438 h 1867438"/>
              <a:gd name="connsiteX697" fmla="*/ 7971001 w 11218359"/>
              <a:gd name="connsiteY697" fmla="*/ 1867438 h 1867438"/>
              <a:gd name="connsiteX698" fmla="*/ 7982431 w 11218359"/>
              <a:gd name="connsiteY698" fmla="*/ 1867438 h 1867438"/>
              <a:gd name="connsiteX699" fmla="*/ 7993861 w 11218359"/>
              <a:gd name="connsiteY699" fmla="*/ 1867438 h 1867438"/>
              <a:gd name="connsiteX700" fmla="*/ 8005291 w 11218359"/>
              <a:gd name="connsiteY700" fmla="*/ 1867438 h 1867438"/>
              <a:gd name="connsiteX701" fmla="*/ 8016721 w 11218359"/>
              <a:gd name="connsiteY701" fmla="*/ 1867438 h 1867438"/>
              <a:gd name="connsiteX702" fmla="*/ 8028199 w 11218359"/>
              <a:gd name="connsiteY702" fmla="*/ 1867438 h 1867438"/>
              <a:gd name="connsiteX703" fmla="*/ 8039629 w 11218359"/>
              <a:gd name="connsiteY703" fmla="*/ 1867438 h 1867438"/>
              <a:gd name="connsiteX704" fmla="*/ 8051059 w 11218359"/>
              <a:gd name="connsiteY704" fmla="*/ 1867438 h 1867438"/>
              <a:gd name="connsiteX705" fmla="*/ 8062489 w 11218359"/>
              <a:gd name="connsiteY705" fmla="*/ 1867438 h 1867438"/>
              <a:gd name="connsiteX706" fmla="*/ 8073919 w 11218359"/>
              <a:gd name="connsiteY706" fmla="*/ 1867438 h 1867438"/>
              <a:gd name="connsiteX707" fmla="*/ 8085396 w 11218359"/>
              <a:gd name="connsiteY707" fmla="*/ 1865938 h 1867438"/>
              <a:gd name="connsiteX708" fmla="*/ 8096826 w 11218359"/>
              <a:gd name="connsiteY708" fmla="*/ 1867438 h 1867438"/>
              <a:gd name="connsiteX709" fmla="*/ 8108256 w 11218359"/>
              <a:gd name="connsiteY709" fmla="*/ 1867438 h 1867438"/>
              <a:gd name="connsiteX710" fmla="*/ 8119687 w 11218359"/>
              <a:gd name="connsiteY710" fmla="*/ 1867438 h 1867438"/>
              <a:gd name="connsiteX711" fmla="*/ 8131117 w 11218359"/>
              <a:gd name="connsiteY711" fmla="*/ 1867438 h 1867438"/>
              <a:gd name="connsiteX712" fmla="*/ 8142594 w 11218359"/>
              <a:gd name="connsiteY712" fmla="*/ 1867438 h 1867438"/>
              <a:gd name="connsiteX713" fmla="*/ 8154024 w 11218359"/>
              <a:gd name="connsiteY713" fmla="*/ 1867438 h 1867438"/>
              <a:gd name="connsiteX714" fmla="*/ 8165454 w 11218359"/>
              <a:gd name="connsiteY714" fmla="*/ 1867438 h 1867438"/>
              <a:gd name="connsiteX715" fmla="*/ 8176884 w 11218359"/>
              <a:gd name="connsiteY715" fmla="*/ 1867438 h 1867438"/>
              <a:gd name="connsiteX716" fmla="*/ 8188314 w 11218359"/>
              <a:gd name="connsiteY716" fmla="*/ 1867438 h 1867438"/>
              <a:gd name="connsiteX717" fmla="*/ 8199792 w 11218359"/>
              <a:gd name="connsiteY717" fmla="*/ 1867438 h 1867438"/>
              <a:gd name="connsiteX718" fmla="*/ 8211222 w 11218359"/>
              <a:gd name="connsiteY718" fmla="*/ 1867438 h 1867438"/>
              <a:gd name="connsiteX719" fmla="*/ 8222652 w 11218359"/>
              <a:gd name="connsiteY719" fmla="*/ 1867438 h 1867438"/>
              <a:gd name="connsiteX720" fmla="*/ 8234082 w 11218359"/>
              <a:gd name="connsiteY720" fmla="*/ 1867438 h 1867438"/>
              <a:gd name="connsiteX721" fmla="*/ 8245512 w 11218359"/>
              <a:gd name="connsiteY721" fmla="*/ 1867438 h 1867438"/>
              <a:gd name="connsiteX722" fmla="*/ 8256989 w 11218359"/>
              <a:gd name="connsiteY722" fmla="*/ 1867438 h 1867438"/>
              <a:gd name="connsiteX723" fmla="*/ 8268419 w 11218359"/>
              <a:gd name="connsiteY723" fmla="*/ 1867438 h 1867438"/>
              <a:gd name="connsiteX724" fmla="*/ 8279850 w 11218359"/>
              <a:gd name="connsiteY724" fmla="*/ 1867438 h 1867438"/>
              <a:gd name="connsiteX725" fmla="*/ 8291280 w 11218359"/>
              <a:gd name="connsiteY725" fmla="*/ 1867438 h 1867438"/>
              <a:gd name="connsiteX726" fmla="*/ 8302709 w 11218359"/>
              <a:gd name="connsiteY726" fmla="*/ 1867438 h 1867438"/>
              <a:gd name="connsiteX727" fmla="*/ 8314187 w 11218359"/>
              <a:gd name="connsiteY727" fmla="*/ 1867438 h 1867438"/>
              <a:gd name="connsiteX728" fmla="*/ 8325617 w 11218359"/>
              <a:gd name="connsiteY728" fmla="*/ 1867438 h 1867438"/>
              <a:gd name="connsiteX729" fmla="*/ 8337047 w 11218359"/>
              <a:gd name="connsiteY729" fmla="*/ 1867438 h 1867438"/>
              <a:gd name="connsiteX730" fmla="*/ 8348477 w 11218359"/>
              <a:gd name="connsiteY730" fmla="*/ 1867438 h 1867438"/>
              <a:gd name="connsiteX731" fmla="*/ 8359907 w 11218359"/>
              <a:gd name="connsiteY731" fmla="*/ 1867438 h 1867438"/>
              <a:gd name="connsiteX732" fmla="*/ 8371385 w 11218359"/>
              <a:gd name="connsiteY732" fmla="*/ 1867438 h 1867438"/>
              <a:gd name="connsiteX733" fmla="*/ 8382815 w 11218359"/>
              <a:gd name="connsiteY733" fmla="*/ 1867438 h 1867438"/>
              <a:gd name="connsiteX734" fmla="*/ 8394245 w 11218359"/>
              <a:gd name="connsiteY734" fmla="*/ 1867438 h 1867438"/>
              <a:gd name="connsiteX735" fmla="*/ 8405674 w 11218359"/>
              <a:gd name="connsiteY735" fmla="*/ 1867438 h 1867438"/>
              <a:gd name="connsiteX736" fmla="*/ 8417104 w 11218359"/>
              <a:gd name="connsiteY736" fmla="*/ 1867438 h 1867438"/>
              <a:gd name="connsiteX737" fmla="*/ 8428582 w 11218359"/>
              <a:gd name="connsiteY737" fmla="*/ 1867438 h 1867438"/>
              <a:gd name="connsiteX738" fmla="*/ 8440012 w 11218359"/>
              <a:gd name="connsiteY738" fmla="*/ 1867438 h 1867438"/>
              <a:gd name="connsiteX739" fmla="*/ 8451442 w 11218359"/>
              <a:gd name="connsiteY739" fmla="*/ 1867438 h 1867438"/>
              <a:gd name="connsiteX740" fmla="*/ 8462872 w 11218359"/>
              <a:gd name="connsiteY740" fmla="*/ 1867438 h 1867438"/>
              <a:gd name="connsiteX741" fmla="*/ 8474302 w 11218359"/>
              <a:gd name="connsiteY741" fmla="*/ 1867438 h 1867438"/>
              <a:gd name="connsiteX742" fmla="*/ 8485780 w 11218359"/>
              <a:gd name="connsiteY742" fmla="*/ 1867438 h 1867438"/>
              <a:gd name="connsiteX743" fmla="*/ 8497210 w 11218359"/>
              <a:gd name="connsiteY743" fmla="*/ 1867438 h 1867438"/>
              <a:gd name="connsiteX744" fmla="*/ 8508640 w 11218359"/>
              <a:gd name="connsiteY744" fmla="*/ 1867438 h 1867438"/>
              <a:gd name="connsiteX745" fmla="*/ 8520069 w 11218359"/>
              <a:gd name="connsiteY745" fmla="*/ 1867438 h 1867438"/>
              <a:gd name="connsiteX746" fmla="*/ 8531500 w 11218359"/>
              <a:gd name="connsiteY746" fmla="*/ 1867438 h 1867438"/>
              <a:gd name="connsiteX747" fmla="*/ 8542977 w 11218359"/>
              <a:gd name="connsiteY747" fmla="*/ 1867438 h 1867438"/>
              <a:gd name="connsiteX748" fmla="*/ 8554407 w 11218359"/>
              <a:gd name="connsiteY748" fmla="*/ 1867438 h 1867438"/>
              <a:gd name="connsiteX749" fmla="*/ 8565837 w 11218359"/>
              <a:gd name="connsiteY749" fmla="*/ 1867438 h 1867438"/>
              <a:gd name="connsiteX750" fmla="*/ 8577267 w 11218359"/>
              <a:gd name="connsiteY750" fmla="*/ 1867438 h 1867438"/>
              <a:gd name="connsiteX751" fmla="*/ 8588697 w 11218359"/>
              <a:gd name="connsiteY751" fmla="*/ 1867438 h 1867438"/>
              <a:gd name="connsiteX752" fmla="*/ 8600175 w 11218359"/>
              <a:gd name="connsiteY752" fmla="*/ 1867438 h 1867438"/>
              <a:gd name="connsiteX753" fmla="*/ 8611605 w 11218359"/>
              <a:gd name="connsiteY753" fmla="*/ 1867438 h 1867438"/>
              <a:gd name="connsiteX754" fmla="*/ 8623035 w 11218359"/>
              <a:gd name="connsiteY754" fmla="*/ 1867438 h 1867438"/>
              <a:gd name="connsiteX755" fmla="*/ 8634465 w 11218359"/>
              <a:gd name="connsiteY755" fmla="*/ 1867438 h 1867438"/>
              <a:gd name="connsiteX756" fmla="*/ 8645895 w 11218359"/>
              <a:gd name="connsiteY756" fmla="*/ 1867438 h 1867438"/>
              <a:gd name="connsiteX757" fmla="*/ 8657373 w 11218359"/>
              <a:gd name="connsiteY757" fmla="*/ 1867438 h 1867438"/>
              <a:gd name="connsiteX758" fmla="*/ 8668802 w 11218359"/>
              <a:gd name="connsiteY758" fmla="*/ 1867438 h 1867438"/>
              <a:gd name="connsiteX759" fmla="*/ 8680232 w 11218359"/>
              <a:gd name="connsiteY759" fmla="*/ 1867438 h 1867438"/>
              <a:gd name="connsiteX760" fmla="*/ 8691662 w 11218359"/>
              <a:gd name="connsiteY760" fmla="*/ 1867438 h 1867438"/>
              <a:gd name="connsiteX761" fmla="*/ 8703093 w 11218359"/>
              <a:gd name="connsiteY761" fmla="*/ 1867438 h 1867438"/>
              <a:gd name="connsiteX762" fmla="*/ 8714570 w 11218359"/>
              <a:gd name="connsiteY762" fmla="*/ 1867438 h 1867438"/>
              <a:gd name="connsiteX763" fmla="*/ 8726000 w 11218359"/>
              <a:gd name="connsiteY763" fmla="*/ 1867438 h 1867438"/>
              <a:gd name="connsiteX764" fmla="*/ 8737430 w 11218359"/>
              <a:gd name="connsiteY764" fmla="*/ 1867438 h 1867438"/>
              <a:gd name="connsiteX765" fmla="*/ 8748860 w 11218359"/>
              <a:gd name="connsiteY765" fmla="*/ 1867438 h 1867438"/>
              <a:gd name="connsiteX766" fmla="*/ 8760290 w 11218359"/>
              <a:gd name="connsiteY766" fmla="*/ 1867438 h 1867438"/>
              <a:gd name="connsiteX767" fmla="*/ 8771768 w 11218359"/>
              <a:gd name="connsiteY767" fmla="*/ 1867438 h 1867438"/>
              <a:gd name="connsiteX768" fmla="*/ 8783198 w 11218359"/>
              <a:gd name="connsiteY768" fmla="*/ 1867438 h 1867438"/>
              <a:gd name="connsiteX769" fmla="*/ 8794628 w 11218359"/>
              <a:gd name="connsiteY769" fmla="*/ 1867438 h 1867438"/>
              <a:gd name="connsiteX770" fmla="*/ 8806058 w 11218359"/>
              <a:gd name="connsiteY770" fmla="*/ 1867438 h 1867438"/>
              <a:gd name="connsiteX771" fmla="*/ 8817488 w 11218359"/>
              <a:gd name="connsiteY771" fmla="*/ 1867438 h 1867438"/>
              <a:gd name="connsiteX772" fmla="*/ 8828918 w 11218359"/>
              <a:gd name="connsiteY772" fmla="*/ 1867438 h 1867438"/>
              <a:gd name="connsiteX773" fmla="*/ 8840395 w 11218359"/>
              <a:gd name="connsiteY773" fmla="*/ 1867438 h 1867438"/>
              <a:gd name="connsiteX774" fmla="*/ 8851825 w 11218359"/>
              <a:gd name="connsiteY774" fmla="*/ 1867438 h 1867438"/>
              <a:gd name="connsiteX775" fmla="*/ 8863256 w 11218359"/>
              <a:gd name="connsiteY775" fmla="*/ 1867438 h 1867438"/>
              <a:gd name="connsiteX776" fmla="*/ 8874686 w 11218359"/>
              <a:gd name="connsiteY776" fmla="*/ 1867438 h 1867438"/>
              <a:gd name="connsiteX777" fmla="*/ 8886115 w 11218359"/>
              <a:gd name="connsiteY777" fmla="*/ 1867438 h 1867438"/>
              <a:gd name="connsiteX778" fmla="*/ 8897593 w 11218359"/>
              <a:gd name="connsiteY778" fmla="*/ 1867438 h 1867438"/>
              <a:gd name="connsiteX779" fmla="*/ 8909022 w 11218359"/>
              <a:gd name="connsiteY779" fmla="*/ 1867438 h 1867438"/>
              <a:gd name="connsiteX780" fmla="*/ 8920453 w 11218359"/>
              <a:gd name="connsiteY780" fmla="*/ 1867438 h 1867438"/>
              <a:gd name="connsiteX781" fmla="*/ 8931883 w 11218359"/>
              <a:gd name="connsiteY781" fmla="*/ 1867438 h 1867438"/>
              <a:gd name="connsiteX782" fmla="*/ 8943313 w 11218359"/>
              <a:gd name="connsiteY782" fmla="*/ 1867438 h 1867438"/>
              <a:gd name="connsiteX783" fmla="*/ 8954791 w 11218359"/>
              <a:gd name="connsiteY783" fmla="*/ 1867438 h 1867438"/>
              <a:gd name="connsiteX784" fmla="*/ 8966220 w 11218359"/>
              <a:gd name="connsiteY784" fmla="*/ 1867438 h 1867438"/>
              <a:gd name="connsiteX785" fmla="*/ 8977651 w 11218359"/>
              <a:gd name="connsiteY785" fmla="*/ 1867438 h 1867438"/>
              <a:gd name="connsiteX786" fmla="*/ 8989080 w 11218359"/>
              <a:gd name="connsiteY786" fmla="*/ 1867438 h 1867438"/>
              <a:gd name="connsiteX787" fmla="*/ 9000511 w 11218359"/>
              <a:gd name="connsiteY787" fmla="*/ 1867438 h 1867438"/>
              <a:gd name="connsiteX788" fmla="*/ 9011988 w 11218359"/>
              <a:gd name="connsiteY788" fmla="*/ 1867438 h 1867438"/>
              <a:gd name="connsiteX789" fmla="*/ 9023418 w 11218359"/>
              <a:gd name="connsiteY789" fmla="*/ 1867438 h 1867438"/>
              <a:gd name="connsiteX790" fmla="*/ 9034849 w 11218359"/>
              <a:gd name="connsiteY790" fmla="*/ 1867438 h 1867438"/>
              <a:gd name="connsiteX791" fmla="*/ 9046278 w 11218359"/>
              <a:gd name="connsiteY791" fmla="*/ 1867438 h 1867438"/>
              <a:gd name="connsiteX792" fmla="*/ 9057709 w 11218359"/>
              <a:gd name="connsiteY792" fmla="*/ 1867438 h 1867438"/>
              <a:gd name="connsiteX793" fmla="*/ 9069186 w 11218359"/>
              <a:gd name="connsiteY793" fmla="*/ 1867438 h 1867438"/>
              <a:gd name="connsiteX794" fmla="*/ 9080615 w 11218359"/>
              <a:gd name="connsiteY794" fmla="*/ 1867438 h 1867438"/>
              <a:gd name="connsiteX795" fmla="*/ 9092046 w 11218359"/>
              <a:gd name="connsiteY795" fmla="*/ 1867438 h 1867438"/>
              <a:gd name="connsiteX796" fmla="*/ 9103476 w 11218359"/>
              <a:gd name="connsiteY796" fmla="*/ 1867438 h 1867438"/>
              <a:gd name="connsiteX797" fmla="*/ 9114906 w 11218359"/>
              <a:gd name="connsiteY797" fmla="*/ 1867438 h 1867438"/>
              <a:gd name="connsiteX798" fmla="*/ 9126384 w 11218359"/>
              <a:gd name="connsiteY798" fmla="*/ 1867438 h 1867438"/>
              <a:gd name="connsiteX799" fmla="*/ 9137813 w 11218359"/>
              <a:gd name="connsiteY799" fmla="*/ 1867438 h 1867438"/>
              <a:gd name="connsiteX800" fmla="*/ 9149244 w 11218359"/>
              <a:gd name="connsiteY800" fmla="*/ 1867438 h 1867438"/>
              <a:gd name="connsiteX801" fmla="*/ 9160673 w 11218359"/>
              <a:gd name="connsiteY801" fmla="*/ 1867438 h 1867438"/>
              <a:gd name="connsiteX802" fmla="*/ 9172104 w 11218359"/>
              <a:gd name="connsiteY802" fmla="*/ 1867438 h 1867438"/>
              <a:gd name="connsiteX803" fmla="*/ 9183581 w 11218359"/>
              <a:gd name="connsiteY803" fmla="*/ 1867438 h 1867438"/>
              <a:gd name="connsiteX804" fmla="*/ 9195011 w 11218359"/>
              <a:gd name="connsiteY804" fmla="*/ 1867438 h 1867438"/>
              <a:gd name="connsiteX805" fmla="*/ 9206442 w 11218359"/>
              <a:gd name="connsiteY805" fmla="*/ 1867438 h 1867438"/>
              <a:gd name="connsiteX806" fmla="*/ 9217871 w 11218359"/>
              <a:gd name="connsiteY806" fmla="*/ 1867438 h 1867438"/>
              <a:gd name="connsiteX807" fmla="*/ 9229301 w 11218359"/>
              <a:gd name="connsiteY807" fmla="*/ 1867438 h 1867438"/>
              <a:gd name="connsiteX808" fmla="*/ 9240779 w 11218359"/>
              <a:gd name="connsiteY808" fmla="*/ 1867438 h 1867438"/>
              <a:gd name="connsiteX809" fmla="*/ 9252209 w 11218359"/>
              <a:gd name="connsiteY809" fmla="*/ 1867438 h 1867438"/>
              <a:gd name="connsiteX810" fmla="*/ 9263639 w 11218359"/>
              <a:gd name="connsiteY810" fmla="*/ 1867438 h 1867438"/>
              <a:gd name="connsiteX811" fmla="*/ 9275069 w 11218359"/>
              <a:gd name="connsiteY811" fmla="*/ 1867438 h 1867438"/>
              <a:gd name="connsiteX812" fmla="*/ 9286498 w 11218359"/>
              <a:gd name="connsiteY812" fmla="*/ 1867438 h 1867438"/>
              <a:gd name="connsiteX813" fmla="*/ 9297977 w 11218359"/>
              <a:gd name="connsiteY813" fmla="*/ 1867438 h 1867438"/>
              <a:gd name="connsiteX814" fmla="*/ 9309406 w 11218359"/>
              <a:gd name="connsiteY814" fmla="*/ 1867438 h 1867438"/>
              <a:gd name="connsiteX815" fmla="*/ 9320837 w 11218359"/>
              <a:gd name="connsiteY815" fmla="*/ 1867438 h 1867438"/>
              <a:gd name="connsiteX816" fmla="*/ 9332266 w 11218359"/>
              <a:gd name="connsiteY816" fmla="*/ 1867438 h 1867438"/>
              <a:gd name="connsiteX817" fmla="*/ 9343696 w 11218359"/>
              <a:gd name="connsiteY817" fmla="*/ 1867438 h 1867438"/>
              <a:gd name="connsiteX818" fmla="*/ 9355174 w 11218359"/>
              <a:gd name="connsiteY818" fmla="*/ 1867438 h 1867438"/>
              <a:gd name="connsiteX819" fmla="*/ 9366604 w 11218359"/>
              <a:gd name="connsiteY819" fmla="*/ 1867438 h 1867438"/>
              <a:gd name="connsiteX820" fmla="*/ 9378035 w 11218359"/>
              <a:gd name="connsiteY820" fmla="*/ 1867438 h 1867438"/>
              <a:gd name="connsiteX821" fmla="*/ 9389464 w 11218359"/>
              <a:gd name="connsiteY821" fmla="*/ 1867438 h 1867438"/>
              <a:gd name="connsiteX822" fmla="*/ 9400894 w 11218359"/>
              <a:gd name="connsiteY822" fmla="*/ 1867438 h 1867438"/>
              <a:gd name="connsiteX823" fmla="*/ 9412372 w 11218359"/>
              <a:gd name="connsiteY823" fmla="*/ 1867438 h 1867438"/>
              <a:gd name="connsiteX824" fmla="*/ 9423802 w 11218359"/>
              <a:gd name="connsiteY824" fmla="*/ 1867438 h 1867438"/>
              <a:gd name="connsiteX825" fmla="*/ 9435232 w 11218359"/>
              <a:gd name="connsiteY825" fmla="*/ 1867438 h 1867438"/>
              <a:gd name="connsiteX826" fmla="*/ 9446662 w 11218359"/>
              <a:gd name="connsiteY826" fmla="*/ 1867438 h 1867438"/>
              <a:gd name="connsiteX827" fmla="*/ 9458091 w 11218359"/>
              <a:gd name="connsiteY827" fmla="*/ 1867438 h 1867438"/>
              <a:gd name="connsiteX828" fmla="*/ 9469570 w 11218359"/>
              <a:gd name="connsiteY828" fmla="*/ 1867438 h 1867438"/>
              <a:gd name="connsiteX829" fmla="*/ 9480999 w 11218359"/>
              <a:gd name="connsiteY829" fmla="*/ 1867438 h 1867438"/>
              <a:gd name="connsiteX830" fmla="*/ 9492429 w 11218359"/>
              <a:gd name="connsiteY830" fmla="*/ 1867438 h 1867438"/>
              <a:gd name="connsiteX831" fmla="*/ 9503859 w 11218359"/>
              <a:gd name="connsiteY831" fmla="*/ 1867438 h 1867438"/>
              <a:gd name="connsiteX832" fmla="*/ 9515289 w 11218359"/>
              <a:gd name="connsiteY832" fmla="*/ 1867438 h 1867438"/>
              <a:gd name="connsiteX833" fmla="*/ 9526767 w 11218359"/>
              <a:gd name="connsiteY833" fmla="*/ 1867438 h 1867438"/>
              <a:gd name="connsiteX834" fmla="*/ 9538197 w 11218359"/>
              <a:gd name="connsiteY834" fmla="*/ 1867438 h 1867438"/>
              <a:gd name="connsiteX835" fmla="*/ 9549626 w 11218359"/>
              <a:gd name="connsiteY835" fmla="*/ 1867438 h 1867438"/>
              <a:gd name="connsiteX836" fmla="*/ 9561057 w 11218359"/>
              <a:gd name="connsiteY836" fmla="*/ 1867438 h 1867438"/>
              <a:gd name="connsiteX837" fmla="*/ 9572487 w 11218359"/>
              <a:gd name="connsiteY837" fmla="*/ 1867438 h 1867438"/>
              <a:gd name="connsiteX838" fmla="*/ 9583965 w 11218359"/>
              <a:gd name="connsiteY838" fmla="*/ 1867438 h 1867438"/>
              <a:gd name="connsiteX839" fmla="*/ 9595395 w 11218359"/>
              <a:gd name="connsiteY839" fmla="*/ 1867438 h 1867438"/>
              <a:gd name="connsiteX840" fmla="*/ 9606824 w 11218359"/>
              <a:gd name="connsiteY840" fmla="*/ 1867438 h 1867438"/>
              <a:gd name="connsiteX841" fmla="*/ 9618255 w 11218359"/>
              <a:gd name="connsiteY841" fmla="*/ 1867438 h 1867438"/>
              <a:gd name="connsiteX842" fmla="*/ 9629684 w 11218359"/>
              <a:gd name="connsiteY842" fmla="*/ 1867438 h 1867438"/>
              <a:gd name="connsiteX843" fmla="*/ 9641163 w 11218359"/>
              <a:gd name="connsiteY843" fmla="*/ 1867438 h 1867438"/>
              <a:gd name="connsiteX844" fmla="*/ 9652592 w 11218359"/>
              <a:gd name="connsiteY844" fmla="*/ 1867438 h 1867438"/>
              <a:gd name="connsiteX845" fmla="*/ 9664022 w 11218359"/>
              <a:gd name="connsiteY845" fmla="*/ 1867438 h 1867438"/>
              <a:gd name="connsiteX846" fmla="*/ 9675452 w 11218359"/>
              <a:gd name="connsiteY846" fmla="*/ 1867438 h 1867438"/>
              <a:gd name="connsiteX847" fmla="*/ 9686882 w 11218359"/>
              <a:gd name="connsiteY847" fmla="*/ 1867438 h 1867438"/>
              <a:gd name="connsiteX848" fmla="*/ 9698360 w 11218359"/>
              <a:gd name="connsiteY848" fmla="*/ 1867438 h 1867438"/>
              <a:gd name="connsiteX849" fmla="*/ 9709790 w 11218359"/>
              <a:gd name="connsiteY849" fmla="*/ 1867438 h 1867438"/>
              <a:gd name="connsiteX850" fmla="*/ 9721219 w 11218359"/>
              <a:gd name="connsiteY850" fmla="*/ 1867438 h 1867438"/>
              <a:gd name="connsiteX851" fmla="*/ 9732650 w 11218359"/>
              <a:gd name="connsiteY851" fmla="*/ 1867438 h 1867438"/>
              <a:gd name="connsiteX852" fmla="*/ 9744080 w 11218359"/>
              <a:gd name="connsiteY852" fmla="*/ 1867438 h 1867438"/>
              <a:gd name="connsiteX853" fmla="*/ 9755557 w 11218359"/>
              <a:gd name="connsiteY853" fmla="*/ 1867438 h 1867438"/>
              <a:gd name="connsiteX854" fmla="*/ 9766988 w 11218359"/>
              <a:gd name="connsiteY854" fmla="*/ 1867438 h 1867438"/>
              <a:gd name="connsiteX855" fmla="*/ 9778417 w 11218359"/>
              <a:gd name="connsiteY855" fmla="*/ 1867438 h 1867438"/>
              <a:gd name="connsiteX856" fmla="*/ 9789848 w 11218359"/>
              <a:gd name="connsiteY856" fmla="*/ 1867438 h 1867438"/>
              <a:gd name="connsiteX857" fmla="*/ 9801277 w 11218359"/>
              <a:gd name="connsiteY857" fmla="*/ 1867438 h 1867438"/>
              <a:gd name="connsiteX858" fmla="*/ 9812755 w 11218359"/>
              <a:gd name="connsiteY858" fmla="*/ 1867438 h 1867438"/>
              <a:gd name="connsiteX859" fmla="*/ 9824185 w 11218359"/>
              <a:gd name="connsiteY859" fmla="*/ 1867438 h 1867438"/>
              <a:gd name="connsiteX860" fmla="*/ 9835615 w 11218359"/>
              <a:gd name="connsiteY860" fmla="*/ 1867438 h 1867438"/>
              <a:gd name="connsiteX861" fmla="*/ 9847045 w 11218359"/>
              <a:gd name="connsiteY861" fmla="*/ 1867438 h 1867438"/>
              <a:gd name="connsiteX862" fmla="*/ 9858475 w 11218359"/>
              <a:gd name="connsiteY862" fmla="*/ 1867438 h 1867438"/>
              <a:gd name="connsiteX863" fmla="*/ 9869952 w 11218359"/>
              <a:gd name="connsiteY863" fmla="*/ 1867438 h 1867438"/>
              <a:gd name="connsiteX864" fmla="*/ 9881383 w 11218359"/>
              <a:gd name="connsiteY864" fmla="*/ 1867438 h 1867438"/>
              <a:gd name="connsiteX865" fmla="*/ 9892812 w 11218359"/>
              <a:gd name="connsiteY865" fmla="*/ 1867438 h 1867438"/>
              <a:gd name="connsiteX866" fmla="*/ 9904243 w 11218359"/>
              <a:gd name="connsiteY866" fmla="*/ 1867438 h 1867438"/>
              <a:gd name="connsiteX867" fmla="*/ 9915673 w 11218359"/>
              <a:gd name="connsiteY867" fmla="*/ 1867438 h 1867438"/>
              <a:gd name="connsiteX868" fmla="*/ 9927102 w 11218359"/>
              <a:gd name="connsiteY868" fmla="*/ 1867438 h 1867438"/>
              <a:gd name="connsiteX869" fmla="*/ 9938581 w 11218359"/>
              <a:gd name="connsiteY869" fmla="*/ 1867438 h 1867438"/>
              <a:gd name="connsiteX870" fmla="*/ 9950010 w 11218359"/>
              <a:gd name="connsiteY870" fmla="*/ 1867438 h 1867438"/>
              <a:gd name="connsiteX871" fmla="*/ 9961441 w 11218359"/>
              <a:gd name="connsiteY871" fmla="*/ 1867438 h 1867438"/>
              <a:gd name="connsiteX872" fmla="*/ 9972870 w 11218359"/>
              <a:gd name="connsiteY872" fmla="*/ 1867438 h 1867438"/>
              <a:gd name="connsiteX873" fmla="*/ 9984300 w 11218359"/>
              <a:gd name="connsiteY873" fmla="*/ 1867438 h 1867438"/>
              <a:gd name="connsiteX874" fmla="*/ 9995778 w 11218359"/>
              <a:gd name="connsiteY874" fmla="*/ 1867438 h 1867438"/>
              <a:gd name="connsiteX875" fmla="*/ 10007208 w 11218359"/>
              <a:gd name="connsiteY875" fmla="*/ 1867438 h 1867438"/>
              <a:gd name="connsiteX876" fmla="*/ 10018638 w 11218359"/>
              <a:gd name="connsiteY876" fmla="*/ 1867438 h 1867438"/>
              <a:gd name="connsiteX877" fmla="*/ 10030068 w 11218359"/>
              <a:gd name="connsiteY877" fmla="*/ 1867438 h 1867438"/>
              <a:gd name="connsiteX878" fmla="*/ 10041498 w 11218359"/>
              <a:gd name="connsiteY878" fmla="*/ 1867438 h 1867438"/>
              <a:gd name="connsiteX879" fmla="*/ 10052976 w 11218359"/>
              <a:gd name="connsiteY879" fmla="*/ 1867438 h 1867438"/>
              <a:gd name="connsiteX880" fmla="*/ 10064405 w 11218359"/>
              <a:gd name="connsiteY880" fmla="*/ 1867438 h 1867438"/>
              <a:gd name="connsiteX881" fmla="*/ 10075835 w 11218359"/>
              <a:gd name="connsiteY881" fmla="*/ 1867438 h 1867438"/>
              <a:gd name="connsiteX882" fmla="*/ 10087266 w 11218359"/>
              <a:gd name="connsiteY882" fmla="*/ 1867438 h 1867438"/>
              <a:gd name="connsiteX883" fmla="*/ 10098695 w 11218359"/>
              <a:gd name="connsiteY883" fmla="*/ 1867438 h 1867438"/>
              <a:gd name="connsiteX884" fmla="*/ 10110174 w 11218359"/>
              <a:gd name="connsiteY884" fmla="*/ 1867438 h 1867438"/>
              <a:gd name="connsiteX885" fmla="*/ 10121603 w 11218359"/>
              <a:gd name="connsiteY885" fmla="*/ 1867438 h 1867438"/>
              <a:gd name="connsiteX886" fmla="*/ 10133033 w 11218359"/>
              <a:gd name="connsiteY886" fmla="*/ 1867438 h 1867438"/>
              <a:gd name="connsiteX887" fmla="*/ 10144463 w 11218359"/>
              <a:gd name="connsiteY887" fmla="*/ 1867438 h 1867438"/>
              <a:gd name="connsiteX888" fmla="*/ 10155893 w 11218359"/>
              <a:gd name="connsiteY888" fmla="*/ 1867438 h 1867438"/>
              <a:gd name="connsiteX889" fmla="*/ 10167371 w 11218359"/>
              <a:gd name="connsiteY889" fmla="*/ 1867438 h 1867438"/>
              <a:gd name="connsiteX890" fmla="*/ 10178801 w 11218359"/>
              <a:gd name="connsiteY890" fmla="*/ 1867438 h 1867438"/>
              <a:gd name="connsiteX891" fmla="*/ 10190230 w 11218359"/>
              <a:gd name="connsiteY891" fmla="*/ 1867438 h 1867438"/>
              <a:gd name="connsiteX892" fmla="*/ 10201661 w 11218359"/>
              <a:gd name="connsiteY892" fmla="*/ 1867438 h 1867438"/>
              <a:gd name="connsiteX893" fmla="*/ 10213091 w 11218359"/>
              <a:gd name="connsiteY893" fmla="*/ 1867438 h 1867438"/>
              <a:gd name="connsiteX894" fmla="*/ 10224569 w 11218359"/>
              <a:gd name="connsiteY894" fmla="*/ 1867438 h 1867438"/>
              <a:gd name="connsiteX895" fmla="*/ 10235998 w 11218359"/>
              <a:gd name="connsiteY895" fmla="*/ 1867438 h 1867438"/>
              <a:gd name="connsiteX896" fmla="*/ 10247428 w 11218359"/>
              <a:gd name="connsiteY896" fmla="*/ 1867438 h 1867438"/>
              <a:gd name="connsiteX897" fmla="*/ 10258859 w 11218359"/>
              <a:gd name="connsiteY897" fmla="*/ 1867438 h 1867438"/>
              <a:gd name="connsiteX898" fmla="*/ 10270288 w 11218359"/>
              <a:gd name="connsiteY898" fmla="*/ 1867438 h 1867438"/>
              <a:gd name="connsiteX899" fmla="*/ 10281767 w 11218359"/>
              <a:gd name="connsiteY899" fmla="*/ 1867438 h 1867438"/>
              <a:gd name="connsiteX900" fmla="*/ 10293196 w 11218359"/>
              <a:gd name="connsiteY900" fmla="*/ 1867438 h 1867438"/>
              <a:gd name="connsiteX901" fmla="*/ 10304626 w 11218359"/>
              <a:gd name="connsiteY901" fmla="*/ 1867438 h 1867438"/>
              <a:gd name="connsiteX902" fmla="*/ 10316056 w 11218359"/>
              <a:gd name="connsiteY902" fmla="*/ 1867438 h 1867438"/>
              <a:gd name="connsiteX903" fmla="*/ 10327486 w 11218359"/>
              <a:gd name="connsiteY903" fmla="*/ 1867438 h 1867438"/>
              <a:gd name="connsiteX904" fmla="*/ 10338963 w 11218359"/>
              <a:gd name="connsiteY904" fmla="*/ 1867438 h 1867438"/>
              <a:gd name="connsiteX905" fmla="*/ 10350394 w 11218359"/>
              <a:gd name="connsiteY905" fmla="*/ 1867438 h 1867438"/>
              <a:gd name="connsiteX906" fmla="*/ 10361823 w 11218359"/>
              <a:gd name="connsiteY906" fmla="*/ 1867438 h 1867438"/>
              <a:gd name="connsiteX907" fmla="*/ 10373254 w 11218359"/>
              <a:gd name="connsiteY907" fmla="*/ 1867438 h 1867438"/>
              <a:gd name="connsiteX908" fmla="*/ 10384684 w 11218359"/>
              <a:gd name="connsiteY908" fmla="*/ 1867438 h 1867438"/>
              <a:gd name="connsiteX909" fmla="*/ 10396161 w 11218359"/>
              <a:gd name="connsiteY909" fmla="*/ 1867438 h 1867438"/>
              <a:gd name="connsiteX910" fmla="*/ 10407591 w 11218359"/>
              <a:gd name="connsiteY910" fmla="*/ 1867438 h 1867438"/>
              <a:gd name="connsiteX911" fmla="*/ 10419021 w 11218359"/>
              <a:gd name="connsiteY911" fmla="*/ 1867438 h 1867438"/>
              <a:gd name="connsiteX912" fmla="*/ 10430452 w 11218359"/>
              <a:gd name="connsiteY912" fmla="*/ 1867438 h 1867438"/>
              <a:gd name="connsiteX913" fmla="*/ 10441881 w 11218359"/>
              <a:gd name="connsiteY913" fmla="*/ 1867438 h 1867438"/>
              <a:gd name="connsiteX914" fmla="*/ 10453358 w 11218359"/>
              <a:gd name="connsiteY914" fmla="*/ 1867438 h 1867438"/>
              <a:gd name="connsiteX915" fmla="*/ 10464789 w 11218359"/>
              <a:gd name="connsiteY915" fmla="*/ 1867438 h 1867438"/>
              <a:gd name="connsiteX916" fmla="*/ 10476219 w 11218359"/>
              <a:gd name="connsiteY916" fmla="*/ 1867438 h 1867438"/>
              <a:gd name="connsiteX917" fmla="*/ 10487649 w 11218359"/>
              <a:gd name="connsiteY917" fmla="*/ 1867438 h 1867438"/>
              <a:gd name="connsiteX918" fmla="*/ 10499079 w 11218359"/>
              <a:gd name="connsiteY918" fmla="*/ 1867438 h 1867438"/>
              <a:gd name="connsiteX919" fmla="*/ 10510556 w 11218359"/>
              <a:gd name="connsiteY919" fmla="*/ 1867438 h 1867438"/>
              <a:gd name="connsiteX920" fmla="*/ 10521987 w 11218359"/>
              <a:gd name="connsiteY920" fmla="*/ 1867438 h 1867438"/>
              <a:gd name="connsiteX921" fmla="*/ 10533416 w 11218359"/>
              <a:gd name="connsiteY921" fmla="*/ 1867438 h 1867438"/>
              <a:gd name="connsiteX922" fmla="*/ 10544847 w 11218359"/>
              <a:gd name="connsiteY922" fmla="*/ 1867438 h 1867438"/>
              <a:gd name="connsiteX923" fmla="*/ 10556277 w 11218359"/>
              <a:gd name="connsiteY923" fmla="*/ 1867438 h 1867438"/>
              <a:gd name="connsiteX924" fmla="*/ 10567754 w 11218359"/>
              <a:gd name="connsiteY924" fmla="*/ 1867438 h 1867438"/>
              <a:gd name="connsiteX925" fmla="*/ 10579184 w 11218359"/>
              <a:gd name="connsiteY925" fmla="*/ 1867438 h 1867438"/>
              <a:gd name="connsiteX926" fmla="*/ 10590614 w 11218359"/>
              <a:gd name="connsiteY926" fmla="*/ 1867438 h 1867438"/>
              <a:gd name="connsiteX927" fmla="*/ 10602045 w 11218359"/>
              <a:gd name="connsiteY927" fmla="*/ 1867438 h 1867438"/>
              <a:gd name="connsiteX928" fmla="*/ 10613474 w 11218359"/>
              <a:gd name="connsiteY928" fmla="*/ 1867438 h 1867438"/>
              <a:gd name="connsiteX929" fmla="*/ 10624951 w 11218359"/>
              <a:gd name="connsiteY929" fmla="*/ 1867438 h 1867438"/>
              <a:gd name="connsiteX930" fmla="*/ 10636382 w 11218359"/>
              <a:gd name="connsiteY930" fmla="*/ 1867438 h 1867438"/>
              <a:gd name="connsiteX931" fmla="*/ 10647812 w 11218359"/>
              <a:gd name="connsiteY931" fmla="*/ 1867438 h 1867438"/>
              <a:gd name="connsiteX932" fmla="*/ 10659241 w 11218359"/>
              <a:gd name="connsiteY932" fmla="*/ 1867438 h 1867438"/>
              <a:gd name="connsiteX933" fmla="*/ 10670672 w 11218359"/>
              <a:gd name="connsiteY933" fmla="*/ 1867438 h 1867438"/>
              <a:gd name="connsiteX934" fmla="*/ 10682149 w 11218359"/>
              <a:gd name="connsiteY934" fmla="*/ 1867438 h 1867438"/>
              <a:gd name="connsiteX935" fmla="*/ 10693580 w 11218359"/>
              <a:gd name="connsiteY935" fmla="*/ 1867438 h 1867438"/>
              <a:gd name="connsiteX936" fmla="*/ 10705009 w 11218359"/>
              <a:gd name="connsiteY936" fmla="*/ 1867438 h 1867438"/>
              <a:gd name="connsiteX937" fmla="*/ 10716439 w 11218359"/>
              <a:gd name="connsiteY937" fmla="*/ 1867438 h 1867438"/>
              <a:gd name="connsiteX938" fmla="*/ 10727870 w 11218359"/>
              <a:gd name="connsiteY938" fmla="*/ 1867438 h 1867438"/>
              <a:gd name="connsiteX939" fmla="*/ 10739347 w 11218359"/>
              <a:gd name="connsiteY939" fmla="*/ 1867438 h 1867438"/>
              <a:gd name="connsiteX940" fmla="*/ 10750778 w 11218359"/>
              <a:gd name="connsiteY940" fmla="*/ 1867438 h 1867438"/>
              <a:gd name="connsiteX941" fmla="*/ 10762207 w 11218359"/>
              <a:gd name="connsiteY941" fmla="*/ 1867438 h 1867438"/>
              <a:gd name="connsiteX942" fmla="*/ 10773637 w 11218359"/>
              <a:gd name="connsiteY942" fmla="*/ 1867438 h 1867438"/>
              <a:gd name="connsiteX943" fmla="*/ 10785067 w 11218359"/>
              <a:gd name="connsiteY943" fmla="*/ 1867438 h 1867438"/>
              <a:gd name="connsiteX944" fmla="*/ 10796544 w 11218359"/>
              <a:gd name="connsiteY944" fmla="*/ 1867438 h 1867438"/>
              <a:gd name="connsiteX945" fmla="*/ 10807975 w 11218359"/>
              <a:gd name="connsiteY945" fmla="*/ 1867438 h 1867438"/>
              <a:gd name="connsiteX946" fmla="*/ 10819405 w 11218359"/>
              <a:gd name="connsiteY946" fmla="*/ 1867438 h 1867438"/>
              <a:gd name="connsiteX947" fmla="*/ 10830834 w 11218359"/>
              <a:gd name="connsiteY947" fmla="*/ 1867438 h 1867438"/>
              <a:gd name="connsiteX948" fmla="*/ 10842265 w 11218359"/>
              <a:gd name="connsiteY948" fmla="*/ 1867438 h 1867438"/>
              <a:gd name="connsiteX949" fmla="*/ 10853742 w 11218359"/>
              <a:gd name="connsiteY949" fmla="*/ 1867438 h 1867438"/>
              <a:gd name="connsiteX950" fmla="*/ 10865173 w 11218359"/>
              <a:gd name="connsiteY950" fmla="*/ 1867438 h 1867438"/>
              <a:gd name="connsiteX951" fmla="*/ 10876602 w 11218359"/>
              <a:gd name="connsiteY951" fmla="*/ 1867438 h 1867438"/>
              <a:gd name="connsiteX952" fmla="*/ 10888032 w 11218359"/>
              <a:gd name="connsiteY952" fmla="*/ 1867438 h 1867438"/>
              <a:gd name="connsiteX953" fmla="*/ 10899463 w 11218359"/>
              <a:gd name="connsiteY953" fmla="*/ 1867438 h 1867438"/>
              <a:gd name="connsiteX954" fmla="*/ 10910892 w 11218359"/>
              <a:gd name="connsiteY954" fmla="*/ 1867438 h 1867438"/>
              <a:gd name="connsiteX955" fmla="*/ 10922369 w 11218359"/>
              <a:gd name="connsiteY955" fmla="*/ 1867438 h 1867438"/>
              <a:gd name="connsiteX956" fmla="*/ 10933800 w 11218359"/>
              <a:gd name="connsiteY956" fmla="*/ 1867438 h 1867438"/>
              <a:gd name="connsiteX957" fmla="*/ 10945230 w 11218359"/>
              <a:gd name="connsiteY957" fmla="*/ 1867438 h 1867438"/>
              <a:gd name="connsiteX958" fmla="*/ 10956660 w 11218359"/>
              <a:gd name="connsiteY958" fmla="*/ 1867438 h 1867438"/>
              <a:gd name="connsiteX959" fmla="*/ 10968090 w 11218359"/>
              <a:gd name="connsiteY959" fmla="*/ 1867438 h 1867438"/>
              <a:gd name="connsiteX960" fmla="*/ 10979567 w 11218359"/>
              <a:gd name="connsiteY960" fmla="*/ 1867438 h 1867438"/>
              <a:gd name="connsiteX961" fmla="*/ 10990998 w 11218359"/>
              <a:gd name="connsiteY961" fmla="*/ 1867438 h 1867438"/>
              <a:gd name="connsiteX962" fmla="*/ 11002427 w 11218359"/>
              <a:gd name="connsiteY962" fmla="*/ 1867438 h 1867438"/>
              <a:gd name="connsiteX963" fmla="*/ 11013858 w 11218359"/>
              <a:gd name="connsiteY963" fmla="*/ 1867438 h 1867438"/>
              <a:gd name="connsiteX964" fmla="*/ 11025287 w 11218359"/>
              <a:gd name="connsiteY964" fmla="*/ 1867438 h 1867438"/>
              <a:gd name="connsiteX965" fmla="*/ 11036765 w 11218359"/>
              <a:gd name="connsiteY965" fmla="*/ 1867438 h 1867438"/>
              <a:gd name="connsiteX966" fmla="*/ 11048195 w 11218359"/>
              <a:gd name="connsiteY966" fmla="*/ 1867438 h 1867438"/>
              <a:gd name="connsiteX967" fmla="*/ 11059625 w 11218359"/>
              <a:gd name="connsiteY967" fmla="*/ 1867438 h 1867438"/>
              <a:gd name="connsiteX968" fmla="*/ 11071056 w 11218359"/>
              <a:gd name="connsiteY968" fmla="*/ 1867438 h 1867438"/>
              <a:gd name="connsiteX969" fmla="*/ 11082485 w 11218359"/>
              <a:gd name="connsiteY969" fmla="*/ 1867438 h 1867438"/>
              <a:gd name="connsiteX970" fmla="*/ 11093962 w 11218359"/>
              <a:gd name="connsiteY970" fmla="*/ 1867438 h 1867438"/>
              <a:gd name="connsiteX971" fmla="*/ 11105393 w 11218359"/>
              <a:gd name="connsiteY971" fmla="*/ 1867438 h 1867438"/>
              <a:gd name="connsiteX972" fmla="*/ 11116823 w 11218359"/>
              <a:gd name="connsiteY972" fmla="*/ 1867438 h 1867438"/>
              <a:gd name="connsiteX973" fmla="*/ 11128253 w 11218359"/>
              <a:gd name="connsiteY973" fmla="*/ 1867438 h 1867438"/>
              <a:gd name="connsiteX974" fmla="*/ 11139683 w 11218359"/>
              <a:gd name="connsiteY974" fmla="*/ 1867438 h 1867438"/>
              <a:gd name="connsiteX975" fmla="*/ 11151160 w 11218359"/>
              <a:gd name="connsiteY975" fmla="*/ 1867438 h 1867438"/>
              <a:gd name="connsiteX976" fmla="*/ 11162591 w 11218359"/>
              <a:gd name="connsiteY976" fmla="*/ 1867438 h 1867438"/>
              <a:gd name="connsiteX977" fmla="*/ 11174020 w 11218359"/>
              <a:gd name="connsiteY977" fmla="*/ 1867438 h 1867438"/>
              <a:gd name="connsiteX978" fmla="*/ 11185451 w 11218359"/>
              <a:gd name="connsiteY978" fmla="*/ 1867438 h 1867438"/>
              <a:gd name="connsiteX979" fmla="*/ 11196881 w 11218359"/>
              <a:gd name="connsiteY979" fmla="*/ 1867438 h 1867438"/>
              <a:gd name="connsiteX980" fmla="*/ 11208358 w 11218359"/>
              <a:gd name="connsiteY980" fmla="*/ 1867438 h 1867438"/>
              <a:gd name="connsiteX981" fmla="*/ 11218359 w 11218359"/>
              <a:gd name="connsiteY981" fmla="*/ 1867438 h 186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67438">
                <a:moveTo>
                  <a:pt x="0" y="1867438"/>
                </a:moveTo>
                <a:lnTo>
                  <a:pt x="9149" y="1867438"/>
                </a:lnTo>
                <a:lnTo>
                  <a:pt x="20588" y="1867438"/>
                </a:lnTo>
                <a:lnTo>
                  <a:pt x="32028" y="1867438"/>
                </a:lnTo>
                <a:lnTo>
                  <a:pt x="43467" y="1867438"/>
                </a:lnTo>
                <a:lnTo>
                  <a:pt x="54907" y="1867438"/>
                </a:lnTo>
                <a:lnTo>
                  <a:pt x="66346" y="1867438"/>
                </a:lnTo>
                <a:lnTo>
                  <a:pt x="77786" y="1867438"/>
                </a:lnTo>
                <a:lnTo>
                  <a:pt x="89225" y="1867438"/>
                </a:lnTo>
                <a:lnTo>
                  <a:pt x="100665" y="1867438"/>
                </a:lnTo>
                <a:lnTo>
                  <a:pt x="112104" y="1867438"/>
                </a:lnTo>
                <a:lnTo>
                  <a:pt x="123544" y="1867438"/>
                </a:lnTo>
                <a:lnTo>
                  <a:pt x="134979" y="1867438"/>
                </a:lnTo>
                <a:lnTo>
                  <a:pt x="146423" y="1867438"/>
                </a:lnTo>
                <a:lnTo>
                  <a:pt x="157858" y="1867438"/>
                </a:lnTo>
                <a:lnTo>
                  <a:pt x="169297" y="1867438"/>
                </a:lnTo>
                <a:lnTo>
                  <a:pt x="180737" y="1867438"/>
                </a:lnTo>
                <a:lnTo>
                  <a:pt x="192176" y="1867438"/>
                </a:lnTo>
                <a:lnTo>
                  <a:pt x="203616" y="1867438"/>
                </a:lnTo>
                <a:lnTo>
                  <a:pt x="215055" y="1867438"/>
                </a:lnTo>
                <a:lnTo>
                  <a:pt x="226495" y="1867438"/>
                </a:lnTo>
                <a:lnTo>
                  <a:pt x="237935" y="1867438"/>
                </a:lnTo>
                <a:lnTo>
                  <a:pt x="249374" y="1867438"/>
                </a:lnTo>
                <a:lnTo>
                  <a:pt x="260814" y="1867438"/>
                </a:lnTo>
                <a:lnTo>
                  <a:pt x="272253" y="1867438"/>
                </a:lnTo>
                <a:lnTo>
                  <a:pt x="283693" y="1867438"/>
                </a:lnTo>
                <a:lnTo>
                  <a:pt x="295132" y="1867438"/>
                </a:lnTo>
                <a:lnTo>
                  <a:pt x="306572" y="1867438"/>
                </a:lnTo>
                <a:lnTo>
                  <a:pt x="318011" y="1867438"/>
                </a:lnTo>
                <a:lnTo>
                  <a:pt x="329451" y="1867438"/>
                </a:lnTo>
                <a:lnTo>
                  <a:pt x="340890" y="1867438"/>
                </a:lnTo>
                <a:lnTo>
                  <a:pt x="352330" y="1867438"/>
                </a:lnTo>
                <a:lnTo>
                  <a:pt x="363769" y="1867438"/>
                </a:lnTo>
                <a:lnTo>
                  <a:pt x="375209" y="1867438"/>
                </a:lnTo>
                <a:lnTo>
                  <a:pt x="386648" y="1867438"/>
                </a:lnTo>
                <a:lnTo>
                  <a:pt x="398088" y="1867438"/>
                </a:lnTo>
                <a:lnTo>
                  <a:pt x="409527" y="1867438"/>
                </a:lnTo>
                <a:lnTo>
                  <a:pt x="420967" y="1867438"/>
                </a:lnTo>
                <a:lnTo>
                  <a:pt x="432406" y="1867438"/>
                </a:lnTo>
                <a:lnTo>
                  <a:pt x="443846" y="1867438"/>
                </a:lnTo>
                <a:lnTo>
                  <a:pt x="455285" y="1867438"/>
                </a:lnTo>
                <a:lnTo>
                  <a:pt x="466725" y="1867438"/>
                </a:lnTo>
                <a:lnTo>
                  <a:pt x="478165" y="1867438"/>
                </a:lnTo>
                <a:lnTo>
                  <a:pt x="489604" y="1867438"/>
                </a:lnTo>
                <a:lnTo>
                  <a:pt x="501044" y="1867438"/>
                </a:lnTo>
                <a:lnTo>
                  <a:pt x="512483" y="1867438"/>
                </a:lnTo>
                <a:lnTo>
                  <a:pt x="523923" y="1867438"/>
                </a:lnTo>
                <a:lnTo>
                  <a:pt x="535362" y="1867438"/>
                </a:lnTo>
                <a:lnTo>
                  <a:pt x="546802" y="1867438"/>
                </a:lnTo>
                <a:lnTo>
                  <a:pt x="558241" y="1867438"/>
                </a:lnTo>
                <a:lnTo>
                  <a:pt x="569681" y="1867438"/>
                </a:lnTo>
                <a:lnTo>
                  <a:pt x="581120" y="1867438"/>
                </a:lnTo>
                <a:lnTo>
                  <a:pt x="592560" y="1867438"/>
                </a:lnTo>
                <a:lnTo>
                  <a:pt x="603999" y="1867438"/>
                </a:lnTo>
                <a:lnTo>
                  <a:pt x="615439" y="1867438"/>
                </a:lnTo>
                <a:lnTo>
                  <a:pt x="626878" y="1867438"/>
                </a:lnTo>
                <a:lnTo>
                  <a:pt x="638318" y="1867438"/>
                </a:lnTo>
                <a:lnTo>
                  <a:pt x="649757" y="1867438"/>
                </a:lnTo>
                <a:lnTo>
                  <a:pt x="661192" y="1867438"/>
                </a:lnTo>
                <a:lnTo>
                  <a:pt x="672632" y="1867438"/>
                </a:lnTo>
                <a:lnTo>
                  <a:pt x="684071" y="1867438"/>
                </a:lnTo>
                <a:lnTo>
                  <a:pt x="695511" y="1867438"/>
                </a:lnTo>
                <a:lnTo>
                  <a:pt x="706950" y="1867438"/>
                </a:lnTo>
                <a:lnTo>
                  <a:pt x="718390" y="1867438"/>
                </a:lnTo>
                <a:lnTo>
                  <a:pt x="729829" y="1867438"/>
                </a:lnTo>
                <a:lnTo>
                  <a:pt x="741269" y="1867438"/>
                </a:lnTo>
                <a:lnTo>
                  <a:pt x="752708" y="1867438"/>
                </a:lnTo>
                <a:lnTo>
                  <a:pt x="764148" y="1867438"/>
                </a:lnTo>
                <a:lnTo>
                  <a:pt x="775587" y="1867438"/>
                </a:lnTo>
                <a:lnTo>
                  <a:pt x="787027" y="1867438"/>
                </a:lnTo>
                <a:lnTo>
                  <a:pt x="798467" y="1867438"/>
                </a:lnTo>
                <a:lnTo>
                  <a:pt x="809906" y="1867438"/>
                </a:lnTo>
                <a:lnTo>
                  <a:pt x="821346" y="1867438"/>
                </a:lnTo>
                <a:lnTo>
                  <a:pt x="832785" y="1867438"/>
                </a:lnTo>
                <a:lnTo>
                  <a:pt x="844225" y="1867438"/>
                </a:lnTo>
                <a:lnTo>
                  <a:pt x="855664" y="1867438"/>
                </a:lnTo>
                <a:lnTo>
                  <a:pt x="867104" y="1867438"/>
                </a:lnTo>
                <a:lnTo>
                  <a:pt x="878543" y="1867438"/>
                </a:lnTo>
                <a:lnTo>
                  <a:pt x="889983" y="1867438"/>
                </a:lnTo>
                <a:lnTo>
                  <a:pt x="901422" y="1867438"/>
                </a:lnTo>
                <a:lnTo>
                  <a:pt x="912862" y="1867438"/>
                </a:lnTo>
                <a:lnTo>
                  <a:pt x="924301" y="1867438"/>
                </a:lnTo>
                <a:lnTo>
                  <a:pt x="935741" y="1867438"/>
                </a:lnTo>
                <a:lnTo>
                  <a:pt x="947180" y="1867438"/>
                </a:lnTo>
                <a:lnTo>
                  <a:pt x="958620" y="1867438"/>
                </a:lnTo>
                <a:lnTo>
                  <a:pt x="970059" y="1867438"/>
                </a:lnTo>
                <a:lnTo>
                  <a:pt x="981499" y="1867438"/>
                </a:lnTo>
                <a:lnTo>
                  <a:pt x="992938" y="1867438"/>
                </a:lnTo>
                <a:lnTo>
                  <a:pt x="1004378" y="1867438"/>
                </a:lnTo>
                <a:lnTo>
                  <a:pt x="1015818" y="1867438"/>
                </a:lnTo>
                <a:lnTo>
                  <a:pt x="1027257" y="1867438"/>
                </a:lnTo>
                <a:lnTo>
                  <a:pt x="1038697" y="1867438"/>
                </a:lnTo>
                <a:lnTo>
                  <a:pt x="1050136" y="1867438"/>
                </a:lnTo>
                <a:lnTo>
                  <a:pt x="1061576" y="1867438"/>
                </a:lnTo>
                <a:lnTo>
                  <a:pt x="1073015" y="1867438"/>
                </a:lnTo>
                <a:lnTo>
                  <a:pt x="1084455" y="1867438"/>
                </a:lnTo>
                <a:lnTo>
                  <a:pt x="1095894" y="1867438"/>
                </a:lnTo>
                <a:lnTo>
                  <a:pt x="1107334" y="1867438"/>
                </a:lnTo>
                <a:lnTo>
                  <a:pt x="1118773" y="1867438"/>
                </a:lnTo>
                <a:lnTo>
                  <a:pt x="1130213" y="1867438"/>
                </a:lnTo>
                <a:lnTo>
                  <a:pt x="1141652" y="1867438"/>
                </a:lnTo>
                <a:lnTo>
                  <a:pt x="1153092" y="1867438"/>
                </a:lnTo>
                <a:lnTo>
                  <a:pt x="1164531" y="1867438"/>
                </a:lnTo>
                <a:lnTo>
                  <a:pt x="1175971" y="1867438"/>
                </a:lnTo>
                <a:lnTo>
                  <a:pt x="1187406" y="1867438"/>
                </a:lnTo>
                <a:lnTo>
                  <a:pt x="1198845" y="1867438"/>
                </a:lnTo>
                <a:lnTo>
                  <a:pt x="1210285" y="1867438"/>
                </a:lnTo>
                <a:lnTo>
                  <a:pt x="1221724" y="1867438"/>
                </a:lnTo>
                <a:lnTo>
                  <a:pt x="1233164" y="1867438"/>
                </a:lnTo>
                <a:lnTo>
                  <a:pt x="1244603" y="1867438"/>
                </a:lnTo>
                <a:lnTo>
                  <a:pt x="1256043" y="1867438"/>
                </a:lnTo>
                <a:lnTo>
                  <a:pt x="1267482" y="1867438"/>
                </a:lnTo>
                <a:lnTo>
                  <a:pt x="1278922" y="1867438"/>
                </a:lnTo>
                <a:lnTo>
                  <a:pt x="1290361" y="1867438"/>
                </a:lnTo>
                <a:lnTo>
                  <a:pt x="1301801" y="1867438"/>
                </a:lnTo>
                <a:lnTo>
                  <a:pt x="1313240" y="1867438"/>
                </a:lnTo>
                <a:lnTo>
                  <a:pt x="1324680" y="1867438"/>
                </a:lnTo>
                <a:lnTo>
                  <a:pt x="1336120" y="1867438"/>
                </a:lnTo>
                <a:lnTo>
                  <a:pt x="1347559" y="1867438"/>
                </a:lnTo>
                <a:lnTo>
                  <a:pt x="1358999" y="1867438"/>
                </a:lnTo>
                <a:lnTo>
                  <a:pt x="1370438" y="1867438"/>
                </a:lnTo>
                <a:lnTo>
                  <a:pt x="1381878" y="1867438"/>
                </a:lnTo>
                <a:lnTo>
                  <a:pt x="1393317" y="1867438"/>
                </a:lnTo>
                <a:lnTo>
                  <a:pt x="1404757" y="1867438"/>
                </a:lnTo>
                <a:lnTo>
                  <a:pt x="1416196" y="1867438"/>
                </a:lnTo>
                <a:lnTo>
                  <a:pt x="1427636" y="1867438"/>
                </a:lnTo>
                <a:lnTo>
                  <a:pt x="1439075" y="1867438"/>
                </a:lnTo>
                <a:lnTo>
                  <a:pt x="1450515" y="1867438"/>
                </a:lnTo>
                <a:lnTo>
                  <a:pt x="1461954" y="1867438"/>
                </a:lnTo>
                <a:lnTo>
                  <a:pt x="1473394" y="1867438"/>
                </a:lnTo>
                <a:lnTo>
                  <a:pt x="1484833" y="1867438"/>
                </a:lnTo>
                <a:lnTo>
                  <a:pt x="1496273" y="1867438"/>
                </a:lnTo>
                <a:lnTo>
                  <a:pt x="1507712" y="1867438"/>
                </a:lnTo>
                <a:lnTo>
                  <a:pt x="1519152" y="1867438"/>
                </a:lnTo>
                <a:lnTo>
                  <a:pt x="1530591" y="1867438"/>
                </a:lnTo>
                <a:lnTo>
                  <a:pt x="1542031" y="1867438"/>
                </a:lnTo>
                <a:lnTo>
                  <a:pt x="1553471" y="1867438"/>
                </a:lnTo>
                <a:lnTo>
                  <a:pt x="1564910" y="1867438"/>
                </a:lnTo>
                <a:lnTo>
                  <a:pt x="1576349" y="1867438"/>
                </a:lnTo>
                <a:lnTo>
                  <a:pt x="1587789" y="1867438"/>
                </a:lnTo>
                <a:lnTo>
                  <a:pt x="1599229" y="1867438"/>
                </a:lnTo>
                <a:lnTo>
                  <a:pt x="1610668" y="1867438"/>
                </a:lnTo>
                <a:lnTo>
                  <a:pt x="1622107" y="1867438"/>
                </a:lnTo>
                <a:lnTo>
                  <a:pt x="1633547" y="1867438"/>
                </a:lnTo>
                <a:lnTo>
                  <a:pt x="1644987" y="1867438"/>
                </a:lnTo>
                <a:lnTo>
                  <a:pt x="1656426" y="1867438"/>
                </a:lnTo>
                <a:lnTo>
                  <a:pt x="1667866" y="1867438"/>
                </a:lnTo>
                <a:lnTo>
                  <a:pt x="1679305" y="1867438"/>
                </a:lnTo>
                <a:lnTo>
                  <a:pt x="1690745" y="1867438"/>
                </a:lnTo>
                <a:lnTo>
                  <a:pt x="1702184" y="1867438"/>
                </a:lnTo>
                <a:lnTo>
                  <a:pt x="1713619" y="1867438"/>
                </a:lnTo>
                <a:lnTo>
                  <a:pt x="1725063" y="1867438"/>
                </a:lnTo>
                <a:lnTo>
                  <a:pt x="1736498" y="1867438"/>
                </a:lnTo>
                <a:lnTo>
                  <a:pt x="1747938" y="1867438"/>
                </a:lnTo>
                <a:lnTo>
                  <a:pt x="1759377" y="1867438"/>
                </a:lnTo>
                <a:lnTo>
                  <a:pt x="1770817" y="1867438"/>
                </a:lnTo>
                <a:lnTo>
                  <a:pt x="1782256" y="1867438"/>
                </a:lnTo>
                <a:lnTo>
                  <a:pt x="1793696" y="1867438"/>
                </a:lnTo>
                <a:lnTo>
                  <a:pt x="1805135" y="1867438"/>
                </a:lnTo>
                <a:lnTo>
                  <a:pt x="1816575" y="1867438"/>
                </a:lnTo>
                <a:lnTo>
                  <a:pt x="1828014" y="1867438"/>
                </a:lnTo>
                <a:lnTo>
                  <a:pt x="1839454" y="1867438"/>
                </a:lnTo>
                <a:lnTo>
                  <a:pt x="1850893" y="1867438"/>
                </a:lnTo>
                <a:lnTo>
                  <a:pt x="1862333" y="1867438"/>
                </a:lnTo>
                <a:lnTo>
                  <a:pt x="1873772" y="1867438"/>
                </a:lnTo>
                <a:lnTo>
                  <a:pt x="1885212" y="1867438"/>
                </a:lnTo>
                <a:lnTo>
                  <a:pt x="1896651" y="1867438"/>
                </a:lnTo>
                <a:lnTo>
                  <a:pt x="1908091" y="1867438"/>
                </a:lnTo>
                <a:lnTo>
                  <a:pt x="1919531" y="1867438"/>
                </a:lnTo>
                <a:lnTo>
                  <a:pt x="1930970" y="1867438"/>
                </a:lnTo>
                <a:lnTo>
                  <a:pt x="1942409" y="1867438"/>
                </a:lnTo>
                <a:lnTo>
                  <a:pt x="1953849" y="1867438"/>
                </a:lnTo>
                <a:lnTo>
                  <a:pt x="1965289" y="1867438"/>
                </a:lnTo>
                <a:lnTo>
                  <a:pt x="1976728" y="1867438"/>
                </a:lnTo>
                <a:lnTo>
                  <a:pt x="1988168" y="1867438"/>
                </a:lnTo>
                <a:lnTo>
                  <a:pt x="1999607" y="1867438"/>
                </a:lnTo>
                <a:lnTo>
                  <a:pt x="2011047" y="1867438"/>
                </a:lnTo>
                <a:lnTo>
                  <a:pt x="2022486" y="1867438"/>
                </a:lnTo>
                <a:lnTo>
                  <a:pt x="2033926" y="1867438"/>
                </a:lnTo>
                <a:lnTo>
                  <a:pt x="2045365" y="1867438"/>
                </a:lnTo>
                <a:lnTo>
                  <a:pt x="2056805" y="1867438"/>
                </a:lnTo>
                <a:lnTo>
                  <a:pt x="2068244" y="1867438"/>
                </a:lnTo>
                <a:lnTo>
                  <a:pt x="2079684" y="1867438"/>
                </a:lnTo>
                <a:lnTo>
                  <a:pt x="2091123" y="1867438"/>
                </a:lnTo>
                <a:lnTo>
                  <a:pt x="2102563" y="1867438"/>
                </a:lnTo>
                <a:lnTo>
                  <a:pt x="2114002" y="1867438"/>
                </a:lnTo>
                <a:lnTo>
                  <a:pt x="2125442" y="1867438"/>
                </a:lnTo>
                <a:lnTo>
                  <a:pt x="2136882" y="1867438"/>
                </a:lnTo>
                <a:lnTo>
                  <a:pt x="2148321" y="1867438"/>
                </a:lnTo>
                <a:lnTo>
                  <a:pt x="2159760" y="1867438"/>
                </a:lnTo>
                <a:lnTo>
                  <a:pt x="2171200" y="1867438"/>
                </a:lnTo>
                <a:lnTo>
                  <a:pt x="2182640" y="1867438"/>
                </a:lnTo>
                <a:lnTo>
                  <a:pt x="2194079" y="1867438"/>
                </a:lnTo>
                <a:lnTo>
                  <a:pt x="2205519" y="1867438"/>
                </a:lnTo>
                <a:lnTo>
                  <a:pt x="2216958" y="1867438"/>
                </a:lnTo>
                <a:lnTo>
                  <a:pt x="2228393" y="1867438"/>
                </a:lnTo>
                <a:lnTo>
                  <a:pt x="2239837" y="1867438"/>
                </a:lnTo>
                <a:lnTo>
                  <a:pt x="2251272" y="1867438"/>
                </a:lnTo>
                <a:lnTo>
                  <a:pt x="2262716" y="1867438"/>
                </a:lnTo>
                <a:lnTo>
                  <a:pt x="2274151" y="1867438"/>
                </a:lnTo>
                <a:lnTo>
                  <a:pt x="2285591" y="1867438"/>
                </a:lnTo>
                <a:lnTo>
                  <a:pt x="2297030" y="1867438"/>
                </a:lnTo>
                <a:lnTo>
                  <a:pt x="2308470" y="1867438"/>
                </a:lnTo>
                <a:lnTo>
                  <a:pt x="2319909" y="1867438"/>
                </a:lnTo>
                <a:lnTo>
                  <a:pt x="2331349" y="1867438"/>
                </a:lnTo>
                <a:lnTo>
                  <a:pt x="2342788" y="1867438"/>
                </a:lnTo>
                <a:lnTo>
                  <a:pt x="2354228" y="1867438"/>
                </a:lnTo>
                <a:lnTo>
                  <a:pt x="2365667" y="1867438"/>
                </a:lnTo>
                <a:lnTo>
                  <a:pt x="2377107" y="1867438"/>
                </a:lnTo>
                <a:lnTo>
                  <a:pt x="2388546" y="1867438"/>
                </a:lnTo>
                <a:lnTo>
                  <a:pt x="2399986" y="1867438"/>
                </a:lnTo>
                <a:lnTo>
                  <a:pt x="2411425" y="1867438"/>
                </a:lnTo>
                <a:lnTo>
                  <a:pt x="2422865" y="1867438"/>
                </a:lnTo>
                <a:lnTo>
                  <a:pt x="2434304" y="1867438"/>
                </a:lnTo>
                <a:lnTo>
                  <a:pt x="2445744" y="1867438"/>
                </a:lnTo>
                <a:lnTo>
                  <a:pt x="2457184" y="1867438"/>
                </a:lnTo>
                <a:lnTo>
                  <a:pt x="2468623" y="1867438"/>
                </a:lnTo>
                <a:lnTo>
                  <a:pt x="2480062" y="1867438"/>
                </a:lnTo>
                <a:lnTo>
                  <a:pt x="2491502" y="1867438"/>
                </a:lnTo>
                <a:lnTo>
                  <a:pt x="2502942" y="1867438"/>
                </a:lnTo>
                <a:lnTo>
                  <a:pt x="2514381" y="1867438"/>
                </a:lnTo>
                <a:lnTo>
                  <a:pt x="2525821" y="1867438"/>
                </a:lnTo>
                <a:lnTo>
                  <a:pt x="2537260" y="1867438"/>
                </a:lnTo>
                <a:lnTo>
                  <a:pt x="2548700" y="1867438"/>
                </a:lnTo>
                <a:lnTo>
                  <a:pt x="2560139" y="1867438"/>
                </a:lnTo>
                <a:lnTo>
                  <a:pt x="2571579" y="1867438"/>
                </a:lnTo>
                <a:lnTo>
                  <a:pt x="2583018" y="1867438"/>
                </a:lnTo>
                <a:lnTo>
                  <a:pt x="2594458" y="1867438"/>
                </a:lnTo>
                <a:lnTo>
                  <a:pt x="2605897" y="1867438"/>
                </a:lnTo>
                <a:lnTo>
                  <a:pt x="2617337" y="1867438"/>
                </a:lnTo>
                <a:lnTo>
                  <a:pt x="2628776" y="1867438"/>
                </a:lnTo>
                <a:lnTo>
                  <a:pt x="2640216" y="1867438"/>
                </a:lnTo>
                <a:lnTo>
                  <a:pt x="2651655" y="1867438"/>
                </a:lnTo>
                <a:lnTo>
                  <a:pt x="2663095" y="1867438"/>
                </a:lnTo>
                <a:lnTo>
                  <a:pt x="2674535" y="1867438"/>
                </a:lnTo>
                <a:lnTo>
                  <a:pt x="2685974" y="1867438"/>
                </a:lnTo>
                <a:lnTo>
                  <a:pt x="2697413" y="1867438"/>
                </a:lnTo>
                <a:lnTo>
                  <a:pt x="2708853" y="1867438"/>
                </a:lnTo>
                <a:lnTo>
                  <a:pt x="2720293" y="1867438"/>
                </a:lnTo>
                <a:lnTo>
                  <a:pt x="2731727" y="1867438"/>
                </a:lnTo>
                <a:lnTo>
                  <a:pt x="2743172" y="1867438"/>
                </a:lnTo>
                <a:lnTo>
                  <a:pt x="2754611" y="1867438"/>
                </a:lnTo>
                <a:lnTo>
                  <a:pt x="2766046" y="1867438"/>
                </a:lnTo>
                <a:lnTo>
                  <a:pt x="2777490" y="1867438"/>
                </a:lnTo>
                <a:lnTo>
                  <a:pt x="2788925" y="1867438"/>
                </a:lnTo>
                <a:lnTo>
                  <a:pt x="2800364" y="1867438"/>
                </a:lnTo>
                <a:lnTo>
                  <a:pt x="2811804" y="1867438"/>
                </a:lnTo>
                <a:lnTo>
                  <a:pt x="2823243" y="1867438"/>
                </a:lnTo>
                <a:lnTo>
                  <a:pt x="2834683" y="1867438"/>
                </a:lnTo>
                <a:lnTo>
                  <a:pt x="2846123" y="1867438"/>
                </a:lnTo>
                <a:lnTo>
                  <a:pt x="2857562" y="1867438"/>
                </a:lnTo>
                <a:lnTo>
                  <a:pt x="2869001" y="1867438"/>
                </a:lnTo>
                <a:lnTo>
                  <a:pt x="2880441" y="1867438"/>
                </a:lnTo>
                <a:lnTo>
                  <a:pt x="2891881" y="1867438"/>
                </a:lnTo>
                <a:lnTo>
                  <a:pt x="2903320" y="1867438"/>
                </a:lnTo>
                <a:lnTo>
                  <a:pt x="2914760" y="1867438"/>
                </a:lnTo>
                <a:lnTo>
                  <a:pt x="2926199" y="1867438"/>
                </a:lnTo>
                <a:lnTo>
                  <a:pt x="2937639" y="1867438"/>
                </a:lnTo>
                <a:lnTo>
                  <a:pt x="2949078" y="1867438"/>
                </a:lnTo>
                <a:lnTo>
                  <a:pt x="2960518" y="1867438"/>
                </a:lnTo>
                <a:lnTo>
                  <a:pt x="2971957" y="1867438"/>
                </a:lnTo>
                <a:lnTo>
                  <a:pt x="2983397" y="1867438"/>
                </a:lnTo>
                <a:lnTo>
                  <a:pt x="2994837" y="1867438"/>
                </a:lnTo>
                <a:lnTo>
                  <a:pt x="3006276" y="1867438"/>
                </a:lnTo>
                <a:lnTo>
                  <a:pt x="3017715" y="1867438"/>
                </a:lnTo>
                <a:lnTo>
                  <a:pt x="3029155" y="1867438"/>
                </a:lnTo>
                <a:lnTo>
                  <a:pt x="3040594" y="1867438"/>
                </a:lnTo>
                <a:lnTo>
                  <a:pt x="3052034" y="1867438"/>
                </a:lnTo>
                <a:lnTo>
                  <a:pt x="3063474" y="1867438"/>
                </a:lnTo>
                <a:lnTo>
                  <a:pt x="3074913" y="1867438"/>
                </a:lnTo>
                <a:lnTo>
                  <a:pt x="3086352" y="1867438"/>
                </a:lnTo>
                <a:lnTo>
                  <a:pt x="3097792" y="1867438"/>
                </a:lnTo>
                <a:lnTo>
                  <a:pt x="3109232" y="1867438"/>
                </a:lnTo>
                <a:lnTo>
                  <a:pt x="3120671" y="1867438"/>
                </a:lnTo>
                <a:lnTo>
                  <a:pt x="3132111" y="1867438"/>
                </a:lnTo>
                <a:lnTo>
                  <a:pt x="3143550" y="1867438"/>
                </a:lnTo>
                <a:lnTo>
                  <a:pt x="3154990" y="1867438"/>
                </a:lnTo>
                <a:lnTo>
                  <a:pt x="3166429" y="1867438"/>
                </a:lnTo>
                <a:lnTo>
                  <a:pt x="3177869" y="1867438"/>
                </a:lnTo>
                <a:lnTo>
                  <a:pt x="3189308" y="1867438"/>
                </a:lnTo>
                <a:lnTo>
                  <a:pt x="3200748" y="1867438"/>
                </a:lnTo>
                <a:lnTo>
                  <a:pt x="3212187" y="1867438"/>
                </a:lnTo>
                <a:lnTo>
                  <a:pt x="3223627" y="1867438"/>
                </a:lnTo>
                <a:lnTo>
                  <a:pt x="3235066" y="1867438"/>
                </a:lnTo>
                <a:lnTo>
                  <a:pt x="3246501" y="1867438"/>
                </a:lnTo>
                <a:lnTo>
                  <a:pt x="3257945" y="1867438"/>
                </a:lnTo>
                <a:lnTo>
                  <a:pt x="3269385" y="1867438"/>
                </a:lnTo>
                <a:lnTo>
                  <a:pt x="3280825" y="1867438"/>
                </a:lnTo>
                <a:lnTo>
                  <a:pt x="3292264" y="1867438"/>
                </a:lnTo>
                <a:lnTo>
                  <a:pt x="3303699" y="1867438"/>
                </a:lnTo>
                <a:lnTo>
                  <a:pt x="3315143" y="1867438"/>
                </a:lnTo>
                <a:lnTo>
                  <a:pt x="3326578" y="1867438"/>
                </a:lnTo>
                <a:lnTo>
                  <a:pt x="3338017" y="1867438"/>
                </a:lnTo>
                <a:lnTo>
                  <a:pt x="3349457" y="1867438"/>
                </a:lnTo>
                <a:lnTo>
                  <a:pt x="3360896" y="1867438"/>
                </a:lnTo>
                <a:lnTo>
                  <a:pt x="3372336" y="1867438"/>
                </a:lnTo>
                <a:lnTo>
                  <a:pt x="3383776" y="1867438"/>
                </a:lnTo>
                <a:lnTo>
                  <a:pt x="3395215" y="1867438"/>
                </a:lnTo>
                <a:lnTo>
                  <a:pt x="3406654" y="1867438"/>
                </a:lnTo>
                <a:lnTo>
                  <a:pt x="3418094" y="1867438"/>
                </a:lnTo>
                <a:lnTo>
                  <a:pt x="3429534" y="1867438"/>
                </a:lnTo>
                <a:lnTo>
                  <a:pt x="3440973" y="1867438"/>
                </a:lnTo>
                <a:lnTo>
                  <a:pt x="3452413" y="1867438"/>
                </a:lnTo>
                <a:lnTo>
                  <a:pt x="3463852" y="1867438"/>
                </a:lnTo>
                <a:lnTo>
                  <a:pt x="3475292" y="1867438"/>
                </a:lnTo>
                <a:lnTo>
                  <a:pt x="3486731" y="1867438"/>
                </a:lnTo>
                <a:lnTo>
                  <a:pt x="3498171" y="1867438"/>
                </a:lnTo>
                <a:lnTo>
                  <a:pt x="3509610" y="1867438"/>
                </a:lnTo>
                <a:lnTo>
                  <a:pt x="3521050" y="1867438"/>
                </a:lnTo>
                <a:lnTo>
                  <a:pt x="3532489" y="1867438"/>
                </a:lnTo>
                <a:lnTo>
                  <a:pt x="3543929" y="1867438"/>
                </a:lnTo>
                <a:lnTo>
                  <a:pt x="3555368" y="1867438"/>
                </a:lnTo>
                <a:lnTo>
                  <a:pt x="3566808" y="1867438"/>
                </a:lnTo>
                <a:lnTo>
                  <a:pt x="3578247" y="1867438"/>
                </a:lnTo>
                <a:lnTo>
                  <a:pt x="3589687" y="1867438"/>
                </a:lnTo>
                <a:lnTo>
                  <a:pt x="3601127" y="1867438"/>
                </a:lnTo>
                <a:lnTo>
                  <a:pt x="3612566" y="1867438"/>
                </a:lnTo>
                <a:lnTo>
                  <a:pt x="3624005" y="1867438"/>
                </a:lnTo>
                <a:lnTo>
                  <a:pt x="3635445" y="1867438"/>
                </a:lnTo>
                <a:lnTo>
                  <a:pt x="3646885" y="1867438"/>
                </a:lnTo>
                <a:lnTo>
                  <a:pt x="3658324" y="1867438"/>
                </a:lnTo>
                <a:lnTo>
                  <a:pt x="3669764" y="1867438"/>
                </a:lnTo>
                <a:lnTo>
                  <a:pt x="3681203" y="1867438"/>
                </a:lnTo>
                <a:lnTo>
                  <a:pt x="3692643" y="1867438"/>
                </a:lnTo>
                <a:lnTo>
                  <a:pt x="3704082" y="1867438"/>
                </a:lnTo>
                <a:lnTo>
                  <a:pt x="3715522" y="1867438"/>
                </a:lnTo>
                <a:lnTo>
                  <a:pt x="3726961" y="1867438"/>
                </a:lnTo>
                <a:lnTo>
                  <a:pt x="3738401" y="1867438"/>
                </a:lnTo>
                <a:lnTo>
                  <a:pt x="3749840" y="1867438"/>
                </a:lnTo>
                <a:lnTo>
                  <a:pt x="3761280" y="1867438"/>
                </a:lnTo>
                <a:lnTo>
                  <a:pt x="3772719" y="1867438"/>
                </a:lnTo>
                <a:lnTo>
                  <a:pt x="3784154" y="1867438"/>
                </a:lnTo>
                <a:lnTo>
                  <a:pt x="3795598" y="1867438"/>
                </a:lnTo>
                <a:lnTo>
                  <a:pt x="3807033" y="1867438"/>
                </a:lnTo>
                <a:lnTo>
                  <a:pt x="3818473" y="1867438"/>
                </a:lnTo>
                <a:lnTo>
                  <a:pt x="3829917" y="1867438"/>
                </a:lnTo>
                <a:lnTo>
                  <a:pt x="3841352" y="1867438"/>
                </a:lnTo>
                <a:lnTo>
                  <a:pt x="3852791" y="1867438"/>
                </a:lnTo>
                <a:lnTo>
                  <a:pt x="3864231" y="1867438"/>
                </a:lnTo>
                <a:lnTo>
                  <a:pt x="3875670" y="1867438"/>
                </a:lnTo>
                <a:lnTo>
                  <a:pt x="3887110" y="1867438"/>
                </a:lnTo>
                <a:lnTo>
                  <a:pt x="3898549" y="1867438"/>
                </a:lnTo>
                <a:lnTo>
                  <a:pt x="3909989" y="1867438"/>
                </a:lnTo>
                <a:lnTo>
                  <a:pt x="3921447" y="1867438"/>
                </a:lnTo>
                <a:lnTo>
                  <a:pt x="3932878" y="1867438"/>
                </a:lnTo>
                <a:lnTo>
                  <a:pt x="3944307" y="1867438"/>
                </a:lnTo>
                <a:lnTo>
                  <a:pt x="3955737" y="1867438"/>
                </a:lnTo>
                <a:lnTo>
                  <a:pt x="3967167" y="1867438"/>
                </a:lnTo>
                <a:lnTo>
                  <a:pt x="3978645" y="1867438"/>
                </a:lnTo>
                <a:lnTo>
                  <a:pt x="3990075" y="1867438"/>
                </a:lnTo>
                <a:lnTo>
                  <a:pt x="4001505" y="1867438"/>
                </a:lnTo>
                <a:lnTo>
                  <a:pt x="4012935" y="1867438"/>
                </a:lnTo>
                <a:lnTo>
                  <a:pt x="4024365" y="1867438"/>
                </a:lnTo>
                <a:lnTo>
                  <a:pt x="4035843" y="1867438"/>
                </a:lnTo>
                <a:lnTo>
                  <a:pt x="4047273" y="1867438"/>
                </a:lnTo>
                <a:lnTo>
                  <a:pt x="4058702" y="1867438"/>
                </a:lnTo>
                <a:lnTo>
                  <a:pt x="4070133" y="1867438"/>
                </a:lnTo>
                <a:lnTo>
                  <a:pt x="4081563" y="1867438"/>
                </a:lnTo>
                <a:lnTo>
                  <a:pt x="4093040" y="1867438"/>
                </a:lnTo>
                <a:lnTo>
                  <a:pt x="4104471" y="1867438"/>
                </a:lnTo>
                <a:lnTo>
                  <a:pt x="4115900" y="1867438"/>
                </a:lnTo>
                <a:lnTo>
                  <a:pt x="4127330" y="1867438"/>
                </a:lnTo>
                <a:lnTo>
                  <a:pt x="4138760" y="1867438"/>
                </a:lnTo>
                <a:lnTo>
                  <a:pt x="4150238" y="1867438"/>
                </a:lnTo>
                <a:lnTo>
                  <a:pt x="4161668" y="1867438"/>
                </a:lnTo>
                <a:lnTo>
                  <a:pt x="4173098" y="1867438"/>
                </a:lnTo>
                <a:lnTo>
                  <a:pt x="4184528" y="1867438"/>
                </a:lnTo>
                <a:lnTo>
                  <a:pt x="4195958" y="1867438"/>
                </a:lnTo>
                <a:lnTo>
                  <a:pt x="4207436" y="1867438"/>
                </a:lnTo>
                <a:lnTo>
                  <a:pt x="4218865" y="1867438"/>
                </a:lnTo>
                <a:lnTo>
                  <a:pt x="4230296" y="1867438"/>
                </a:lnTo>
                <a:lnTo>
                  <a:pt x="4241726" y="1867438"/>
                </a:lnTo>
                <a:lnTo>
                  <a:pt x="4253156" y="1867438"/>
                </a:lnTo>
                <a:lnTo>
                  <a:pt x="4264634" y="1867438"/>
                </a:lnTo>
                <a:lnTo>
                  <a:pt x="4276063" y="1867438"/>
                </a:lnTo>
                <a:lnTo>
                  <a:pt x="4287493" y="1867438"/>
                </a:lnTo>
                <a:lnTo>
                  <a:pt x="4298923" y="1867438"/>
                </a:lnTo>
                <a:lnTo>
                  <a:pt x="4310353" y="1867438"/>
                </a:lnTo>
                <a:lnTo>
                  <a:pt x="4321831" y="1867438"/>
                </a:lnTo>
                <a:lnTo>
                  <a:pt x="4333261" y="1867438"/>
                </a:lnTo>
                <a:lnTo>
                  <a:pt x="4344691" y="1867438"/>
                </a:lnTo>
                <a:lnTo>
                  <a:pt x="4356121" y="1867438"/>
                </a:lnTo>
                <a:lnTo>
                  <a:pt x="4367551" y="1867438"/>
                </a:lnTo>
                <a:lnTo>
                  <a:pt x="4379028" y="1867438"/>
                </a:lnTo>
                <a:lnTo>
                  <a:pt x="4390458" y="1867438"/>
                </a:lnTo>
                <a:lnTo>
                  <a:pt x="4401889" y="1867438"/>
                </a:lnTo>
                <a:lnTo>
                  <a:pt x="4413319" y="1867438"/>
                </a:lnTo>
                <a:lnTo>
                  <a:pt x="4424749" y="1867438"/>
                </a:lnTo>
                <a:lnTo>
                  <a:pt x="4436226" y="1867438"/>
                </a:lnTo>
                <a:lnTo>
                  <a:pt x="4447656" y="1867438"/>
                </a:lnTo>
                <a:lnTo>
                  <a:pt x="4459086" y="1867438"/>
                </a:lnTo>
                <a:lnTo>
                  <a:pt x="4470516" y="1867438"/>
                </a:lnTo>
                <a:lnTo>
                  <a:pt x="4481946" y="1867438"/>
                </a:lnTo>
                <a:lnTo>
                  <a:pt x="4493424" y="1867438"/>
                </a:lnTo>
                <a:lnTo>
                  <a:pt x="4504854" y="1867438"/>
                </a:lnTo>
                <a:lnTo>
                  <a:pt x="4516284" y="1867438"/>
                </a:lnTo>
                <a:lnTo>
                  <a:pt x="4527714" y="1867438"/>
                </a:lnTo>
                <a:lnTo>
                  <a:pt x="4539144" y="1867438"/>
                </a:lnTo>
                <a:lnTo>
                  <a:pt x="4550621" y="1867438"/>
                </a:lnTo>
                <a:lnTo>
                  <a:pt x="4562051" y="1867438"/>
                </a:lnTo>
                <a:lnTo>
                  <a:pt x="4573482" y="1867438"/>
                </a:lnTo>
                <a:lnTo>
                  <a:pt x="4584912" y="1867438"/>
                </a:lnTo>
                <a:lnTo>
                  <a:pt x="4596341" y="1867438"/>
                </a:lnTo>
                <a:lnTo>
                  <a:pt x="4607771" y="1867438"/>
                </a:lnTo>
                <a:lnTo>
                  <a:pt x="4619249" y="1867438"/>
                </a:lnTo>
                <a:lnTo>
                  <a:pt x="4630679" y="1867438"/>
                </a:lnTo>
                <a:lnTo>
                  <a:pt x="4642109" y="1867438"/>
                </a:lnTo>
                <a:lnTo>
                  <a:pt x="4653539" y="1867438"/>
                </a:lnTo>
                <a:lnTo>
                  <a:pt x="4664969" y="1867438"/>
                </a:lnTo>
                <a:lnTo>
                  <a:pt x="4676447" y="1867438"/>
                </a:lnTo>
                <a:lnTo>
                  <a:pt x="4687877" y="1867438"/>
                </a:lnTo>
                <a:lnTo>
                  <a:pt x="4699306" y="1867438"/>
                </a:lnTo>
                <a:lnTo>
                  <a:pt x="4710737" y="1867438"/>
                </a:lnTo>
                <a:lnTo>
                  <a:pt x="4722167" y="1867438"/>
                </a:lnTo>
                <a:lnTo>
                  <a:pt x="4733644" y="1867438"/>
                </a:lnTo>
                <a:lnTo>
                  <a:pt x="4745075" y="1867438"/>
                </a:lnTo>
                <a:lnTo>
                  <a:pt x="4756504" y="1867438"/>
                </a:lnTo>
                <a:lnTo>
                  <a:pt x="4767934" y="1867438"/>
                </a:lnTo>
                <a:lnTo>
                  <a:pt x="4779364" y="1867438"/>
                </a:lnTo>
                <a:lnTo>
                  <a:pt x="4790842" y="1867438"/>
                </a:lnTo>
                <a:lnTo>
                  <a:pt x="4802272" y="1867438"/>
                </a:lnTo>
                <a:lnTo>
                  <a:pt x="4813702" y="1867438"/>
                </a:lnTo>
                <a:lnTo>
                  <a:pt x="4825132" y="1867438"/>
                </a:lnTo>
                <a:lnTo>
                  <a:pt x="4836562" y="1867438"/>
                </a:lnTo>
                <a:lnTo>
                  <a:pt x="4848040" y="1867438"/>
                </a:lnTo>
                <a:lnTo>
                  <a:pt x="4859469" y="1867438"/>
                </a:lnTo>
                <a:lnTo>
                  <a:pt x="4870899" y="1867438"/>
                </a:lnTo>
                <a:lnTo>
                  <a:pt x="4882330" y="1867438"/>
                </a:lnTo>
                <a:lnTo>
                  <a:pt x="4893760" y="1867438"/>
                </a:lnTo>
                <a:lnTo>
                  <a:pt x="4905237" y="1867438"/>
                </a:lnTo>
                <a:lnTo>
                  <a:pt x="4916667" y="1867438"/>
                </a:lnTo>
                <a:lnTo>
                  <a:pt x="4928097" y="1867438"/>
                </a:lnTo>
                <a:lnTo>
                  <a:pt x="4939527" y="1867438"/>
                </a:lnTo>
                <a:lnTo>
                  <a:pt x="4950957" y="1867438"/>
                </a:lnTo>
                <a:lnTo>
                  <a:pt x="4962435" y="1867438"/>
                </a:lnTo>
                <a:lnTo>
                  <a:pt x="4973865" y="1867438"/>
                </a:lnTo>
                <a:lnTo>
                  <a:pt x="4985295" y="1867438"/>
                </a:lnTo>
                <a:lnTo>
                  <a:pt x="4996725" y="1867438"/>
                </a:lnTo>
                <a:lnTo>
                  <a:pt x="5008155" y="1867438"/>
                </a:lnTo>
                <a:lnTo>
                  <a:pt x="5019632" y="1867438"/>
                </a:lnTo>
                <a:lnTo>
                  <a:pt x="5031062" y="1867438"/>
                </a:lnTo>
                <a:lnTo>
                  <a:pt x="5042492" y="1867438"/>
                </a:lnTo>
                <a:lnTo>
                  <a:pt x="5053923" y="1867438"/>
                </a:lnTo>
                <a:lnTo>
                  <a:pt x="5065353" y="1867438"/>
                </a:lnTo>
                <a:lnTo>
                  <a:pt x="5076830" y="1867438"/>
                </a:lnTo>
                <a:lnTo>
                  <a:pt x="5088260" y="1867438"/>
                </a:lnTo>
                <a:lnTo>
                  <a:pt x="5099690" y="1867438"/>
                </a:lnTo>
                <a:lnTo>
                  <a:pt x="5111120" y="1867438"/>
                </a:lnTo>
                <a:lnTo>
                  <a:pt x="5122550" y="1867438"/>
                </a:lnTo>
                <a:lnTo>
                  <a:pt x="5134028" y="1867438"/>
                </a:lnTo>
                <a:lnTo>
                  <a:pt x="5145458" y="1867438"/>
                </a:lnTo>
                <a:lnTo>
                  <a:pt x="5156888" y="1867438"/>
                </a:lnTo>
                <a:lnTo>
                  <a:pt x="5168318" y="1867438"/>
                </a:lnTo>
                <a:lnTo>
                  <a:pt x="5179747" y="1867438"/>
                </a:lnTo>
                <a:lnTo>
                  <a:pt x="5191225" y="1867438"/>
                </a:lnTo>
                <a:lnTo>
                  <a:pt x="5202655" y="1867438"/>
                </a:lnTo>
                <a:lnTo>
                  <a:pt x="5214085" y="1867438"/>
                </a:lnTo>
                <a:lnTo>
                  <a:pt x="5225515" y="1867438"/>
                </a:lnTo>
                <a:lnTo>
                  <a:pt x="5236945" y="1867438"/>
                </a:lnTo>
                <a:lnTo>
                  <a:pt x="5248423" y="1867438"/>
                </a:lnTo>
                <a:lnTo>
                  <a:pt x="5259853" y="1867438"/>
                </a:lnTo>
                <a:lnTo>
                  <a:pt x="5271283" y="1867438"/>
                </a:lnTo>
                <a:lnTo>
                  <a:pt x="5282713" y="1867438"/>
                </a:lnTo>
                <a:lnTo>
                  <a:pt x="5294143" y="1867438"/>
                </a:lnTo>
                <a:lnTo>
                  <a:pt x="5305621" y="1867438"/>
                </a:lnTo>
                <a:lnTo>
                  <a:pt x="5317051" y="1867438"/>
                </a:lnTo>
                <a:lnTo>
                  <a:pt x="5328481" y="1867438"/>
                </a:lnTo>
                <a:lnTo>
                  <a:pt x="5339910" y="1867438"/>
                </a:lnTo>
                <a:lnTo>
                  <a:pt x="5351340" y="1867438"/>
                </a:lnTo>
                <a:lnTo>
                  <a:pt x="5362818" y="1867438"/>
                </a:lnTo>
                <a:lnTo>
                  <a:pt x="5374248" y="1867438"/>
                </a:lnTo>
                <a:lnTo>
                  <a:pt x="5385678" y="1867438"/>
                </a:lnTo>
                <a:lnTo>
                  <a:pt x="5397108" y="1867438"/>
                </a:lnTo>
                <a:lnTo>
                  <a:pt x="5408538" y="1867438"/>
                </a:lnTo>
                <a:lnTo>
                  <a:pt x="5420016" y="1867438"/>
                </a:lnTo>
                <a:lnTo>
                  <a:pt x="5431446" y="1867438"/>
                </a:lnTo>
                <a:lnTo>
                  <a:pt x="5442876" y="1867438"/>
                </a:lnTo>
                <a:lnTo>
                  <a:pt x="5454306" y="1867438"/>
                </a:lnTo>
                <a:lnTo>
                  <a:pt x="5465736" y="1867438"/>
                </a:lnTo>
                <a:lnTo>
                  <a:pt x="5477214" y="1867438"/>
                </a:lnTo>
                <a:lnTo>
                  <a:pt x="5488643" y="1867438"/>
                </a:lnTo>
                <a:lnTo>
                  <a:pt x="5500073" y="1867438"/>
                </a:lnTo>
                <a:lnTo>
                  <a:pt x="5511503" y="1867438"/>
                </a:lnTo>
                <a:lnTo>
                  <a:pt x="5522933" y="1867438"/>
                </a:lnTo>
                <a:lnTo>
                  <a:pt x="5534411" y="1867438"/>
                </a:lnTo>
                <a:lnTo>
                  <a:pt x="5545841" y="1867438"/>
                </a:lnTo>
                <a:lnTo>
                  <a:pt x="5557271" y="1867438"/>
                </a:lnTo>
                <a:lnTo>
                  <a:pt x="5568701" y="1867438"/>
                </a:lnTo>
                <a:lnTo>
                  <a:pt x="5580131" y="1867438"/>
                </a:lnTo>
                <a:lnTo>
                  <a:pt x="5591609" y="1867438"/>
                </a:lnTo>
                <a:lnTo>
                  <a:pt x="5603038" y="1867438"/>
                </a:lnTo>
                <a:lnTo>
                  <a:pt x="5614469" y="1867438"/>
                </a:lnTo>
                <a:lnTo>
                  <a:pt x="5625899" y="1867438"/>
                </a:lnTo>
                <a:lnTo>
                  <a:pt x="5637329" y="1867438"/>
                </a:lnTo>
                <a:lnTo>
                  <a:pt x="5648759" y="1867438"/>
                </a:lnTo>
                <a:lnTo>
                  <a:pt x="5660236" y="1867438"/>
                </a:lnTo>
                <a:lnTo>
                  <a:pt x="5671666" y="1867438"/>
                </a:lnTo>
                <a:lnTo>
                  <a:pt x="5683096" y="1867438"/>
                </a:lnTo>
                <a:lnTo>
                  <a:pt x="5694526" y="1867438"/>
                </a:lnTo>
                <a:lnTo>
                  <a:pt x="5705956" y="1867438"/>
                </a:lnTo>
                <a:lnTo>
                  <a:pt x="5717434" y="1867438"/>
                </a:lnTo>
                <a:lnTo>
                  <a:pt x="5728864" y="1867438"/>
                </a:lnTo>
                <a:lnTo>
                  <a:pt x="5740294" y="1867438"/>
                </a:lnTo>
                <a:lnTo>
                  <a:pt x="5751724" y="1867438"/>
                </a:lnTo>
                <a:lnTo>
                  <a:pt x="5763154" y="1867438"/>
                </a:lnTo>
                <a:lnTo>
                  <a:pt x="5774631" y="1867438"/>
                </a:lnTo>
                <a:lnTo>
                  <a:pt x="5786062" y="1867438"/>
                </a:lnTo>
                <a:lnTo>
                  <a:pt x="5797492" y="1867438"/>
                </a:lnTo>
                <a:lnTo>
                  <a:pt x="5808921" y="1867438"/>
                </a:lnTo>
                <a:lnTo>
                  <a:pt x="5820351" y="1867438"/>
                </a:lnTo>
                <a:lnTo>
                  <a:pt x="5831829" y="1867438"/>
                </a:lnTo>
                <a:lnTo>
                  <a:pt x="5843259" y="1867438"/>
                </a:lnTo>
                <a:lnTo>
                  <a:pt x="5854689" y="1867438"/>
                </a:lnTo>
                <a:lnTo>
                  <a:pt x="5866119" y="1867438"/>
                </a:lnTo>
                <a:lnTo>
                  <a:pt x="5877549" y="1867438"/>
                </a:lnTo>
                <a:lnTo>
                  <a:pt x="5889027" y="1867438"/>
                </a:lnTo>
                <a:lnTo>
                  <a:pt x="5900457" y="1867438"/>
                </a:lnTo>
                <a:lnTo>
                  <a:pt x="5911887" y="1867438"/>
                </a:lnTo>
                <a:lnTo>
                  <a:pt x="5923317" y="1867438"/>
                </a:lnTo>
                <a:lnTo>
                  <a:pt x="5934747" y="1867438"/>
                </a:lnTo>
                <a:lnTo>
                  <a:pt x="5946225" y="1867438"/>
                </a:lnTo>
                <a:lnTo>
                  <a:pt x="5957655" y="1867438"/>
                </a:lnTo>
                <a:lnTo>
                  <a:pt x="5969084" y="1867438"/>
                </a:lnTo>
                <a:lnTo>
                  <a:pt x="5980514" y="1867438"/>
                </a:lnTo>
                <a:lnTo>
                  <a:pt x="5991944" y="1867438"/>
                </a:lnTo>
                <a:lnTo>
                  <a:pt x="6003422" y="1867438"/>
                </a:lnTo>
                <a:lnTo>
                  <a:pt x="6014852" y="1867438"/>
                </a:lnTo>
                <a:lnTo>
                  <a:pt x="6026282" y="1867438"/>
                </a:lnTo>
                <a:lnTo>
                  <a:pt x="6037712" y="1867438"/>
                </a:lnTo>
                <a:lnTo>
                  <a:pt x="6049142" y="1867438"/>
                </a:lnTo>
                <a:lnTo>
                  <a:pt x="6060620" y="1867438"/>
                </a:lnTo>
                <a:lnTo>
                  <a:pt x="6072049" y="1867438"/>
                </a:lnTo>
                <a:lnTo>
                  <a:pt x="6083480" y="1867438"/>
                </a:lnTo>
                <a:lnTo>
                  <a:pt x="6094910" y="1867438"/>
                </a:lnTo>
                <a:lnTo>
                  <a:pt x="6106340" y="1867438"/>
                </a:lnTo>
                <a:lnTo>
                  <a:pt x="6117818" y="1867438"/>
                </a:lnTo>
                <a:lnTo>
                  <a:pt x="6129247" y="1867438"/>
                </a:lnTo>
                <a:lnTo>
                  <a:pt x="6140677" y="1867438"/>
                </a:lnTo>
                <a:lnTo>
                  <a:pt x="6152107" y="1867438"/>
                </a:lnTo>
                <a:lnTo>
                  <a:pt x="6163537" y="1867438"/>
                </a:lnTo>
                <a:lnTo>
                  <a:pt x="6175015" y="1867438"/>
                </a:lnTo>
                <a:lnTo>
                  <a:pt x="6186445" y="1867438"/>
                </a:lnTo>
                <a:lnTo>
                  <a:pt x="6197875" y="1867438"/>
                </a:lnTo>
                <a:lnTo>
                  <a:pt x="6209305" y="1867438"/>
                </a:lnTo>
                <a:lnTo>
                  <a:pt x="6220735" y="1867438"/>
                </a:lnTo>
                <a:lnTo>
                  <a:pt x="6232212" y="1867438"/>
                </a:lnTo>
                <a:lnTo>
                  <a:pt x="6243642" y="1867438"/>
                </a:lnTo>
                <a:lnTo>
                  <a:pt x="6255073" y="1867438"/>
                </a:lnTo>
                <a:lnTo>
                  <a:pt x="6266503" y="1867438"/>
                </a:lnTo>
                <a:lnTo>
                  <a:pt x="6277933" y="1867438"/>
                </a:lnTo>
                <a:lnTo>
                  <a:pt x="6289410" y="1867438"/>
                </a:lnTo>
                <a:lnTo>
                  <a:pt x="6300840" y="1867438"/>
                </a:lnTo>
                <a:lnTo>
                  <a:pt x="6312270" y="1867438"/>
                </a:lnTo>
                <a:lnTo>
                  <a:pt x="6323700" y="1867438"/>
                </a:lnTo>
                <a:lnTo>
                  <a:pt x="6335130" y="1867438"/>
                </a:lnTo>
                <a:lnTo>
                  <a:pt x="6346608" y="1867438"/>
                </a:lnTo>
                <a:lnTo>
                  <a:pt x="6358038" y="1867438"/>
                </a:lnTo>
                <a:lnTo>
                  <a:pt x="6369468" y="1867438"/>
                </a:lnTo>
                <a:lnTo>
                  <a:pt x="6380898" y="1867438"/>
                </a:lnTo>
                <a:lnTo>
                  <a:pt x="6392328" y="1819361"/>
                </a:lnTo>
                <a:lnTo>
                  <a:pt x="6403805" y="845830"/>
                </a:lnTo>
                <a:lnTo>
                  <a:pt x="6415235" y="884892"/>
                </a:lnTo>
                <a:lnTo>
                  <a:pt x="6426666" y="336528"/>
                </a:lnTo>
                <a:lnTo>
                  <a:pt x="6438096" y="585921"/>
                </a:lnTo>
                <a:lnTo>
                  <a:pt x="6449525" y="408642"/>
                </a:lnTo>
                <a:lnTo>
                  <a:pt x="6461003" y="641509"/>
                </a:lnTo>
                <a:lnTo>
                  <a:pt x="6472433" y="546859"/>
                </a:lnTo>
                <a:lnTo>
                  <a:pt x="6483863" y="844329"/>
                </a:lnTo>
                <a:lnTo>
                  <a:pt x="6495293" y="743669"/>
                </a:lnTo>
                <a:lnTo>
                  <a:pt x="6506723" y="0"/>
                </a:lnTo>
                <a:lnTo>
                  <a:pt x="6518201" y="354559"/>
                </a:lnTo>
                <a:lnTo>
                  <a:pt x="6529631" y="1864433"/>
                </a:lnTo>
                <a:lnTo>
                  <a:pt x="6541061" y="1865938"/>
                </a:lnTo>
                <a:lnTo>
                  <a:pt x="6552490" y="1867438"/>
                </a:lnTo>
                <a:lnTo>
                  <a:pt x="6563921" y="1867438"/>
                </a:lnTo>
                <a:lnTo>
                  <a:pt x="6575398" y="1867438"/>
                </a:lnTo>
                <a:lnTo>
                  <a:pt x="6586828" y="1867438"/>
                </a:lnTo>
                <a:lnTo>
                  <a:pt x="6598259" y="1867438"/>
                </a:lnTo>
                <a:lnTo>
                  <a:pt x="6609688" y="1865938"/>
                </a:lnTo>
                <a:lnTo>
                  <a:pt x="6621118" y="1867438"/>
                </a:lnTo>
                <a:lnTo>
                  <a:pt x="6632596" y="1867438"/>
                </a:lnTo>
                <a:lnTo>
                  <a:pt x="6644026" y="1867438"/>
                </a:lnTo>
                <a:lnTo>
                  <a:pt x="6655456" y="1867438"/>
                </a:lnTo>
                <a:lnTo>
                  <a:pt x="6666886" y="1867438"/>
                </a:lnTo>
                <a:lnTo>
                  <a:pt x="6678316" y="1867438"/>
                </a:lnTo>
                <a:lnTo>
                  <a:pt x="6689794" y="1867438"/>
                </a:lnTo>
                <a:lnTo>
                  <a:pt x="6701224" y="1867438"/>
                </a:lnTo>
                <a:lnTo>
                  <a:pt x="6712653" y="1867438"/>
                </a:lnTo>
                <a:lnTo>
                  <a:pt x="6724083" y="1867438"/>
                </a:lnTo>
                <a:lnTo>
                  <a:pt x="6735514" y="1867438"/>
                </a:lnTo>
                <a:lnTo>
                  <a:pt x="6746944" y="1867438"/>
                </a:lnTo>
                <a:lnTo>
                  <a:pt x="6758421" y="1867438"/>
                </a:lnTo>
                <a:lnTo>
                  <a:pt x="6769851" y="1867438"/>
                </a:lnTo>
                <a:lnTo>
                  <a:pt x="6781281" y="1867438"/>
                </a:lnTo>
                <a:lnTo>
                  <a:pt x="6792711" y="1867438"/>
                </a:lnTo>
                <a:lnTo>
                  <a:pt x="6804141" y="1867438"/>
                </a:lnTo>
                <a:lnTo>
                  <a:pt x="6815619" y="1867438"/>
                </a:lnTo>
                <a:lnTo>
                  <a:pt x="6827049" y="1867438"/>
                </a:lnTo>
                <a:lnTo>
                  <a:pt x="6838479" y="1867438"/>
                </a:lnTo>
                <a:lnTo>
                  <a:pt x="6849909" y="1867438"/>
                </a:lnTo>
                <a:lnTo>
                  <a:pt x="6861339" y="1867438"/>
                </a:lnTo>
                <a:lnTo>
                  <a:pt x="6872816" y="1867438"/>
                </a:lnTo>
                <a:lnTo>
                  <a:pt x="6884246" y="1867438"/>
                </a:lnTo>
                <a:lnTo>
                  <a:pt x="6895676" y="1867438"/>
                </a:lnTo>
                <a:lnTo>
                  <a:pt x="6907107" y="1867438"/>
                </a:lnTo>
                <a:lnTo>
                  <a:pt x="6918537" y="1867438"/>
                </a:lnTo>
                <a:lnTo>
                  <a:pt x="6930014" y="1867438"/>
                </a:lnTo>
                <a:lnTo>
                  <a:pt x="6941444" y="1867438"/>
                </a:lnTo>
                <a:lnTo>
                  <a:pt x="6952874" y="1867438"/>
                </a:lnTo>
                <a:lnTo>
                  <a:pt x="6964304" y="1867438"/>
                </a:lnTo>
                <a:lnTo>
                  <a:pt x="6975734" y="1867438"/>
                </a:lnTo>
                <a:lnTo>
                  <a:pt x="6987212" y="1867438"/>
                </a:lnTo>
                <a:lnTo>
                  <a:pt x="6998642" y="1867438"/>
                </a:lnTo>
                <a:lnTo>
                  <a:pt x="7010072" y="1867438"/>
                </a:lnTo>
                <a:lnTo>
                  <a:pt x="7021502" y="1867438"/>
                </a:lnTo>
                <a:lnTo>
                  <a:pt x="7032931" y="1867438"/>
                </a:lnTo>
                <a:lnTo>
                  <a:pt x="7044409" y="1867438"/>
                </a:lnTo>
                <a:lnTo>
                  <a:pt x="7055839" y="1867438"/>
                </a:lnTo>
                <a:lnTo>
                  <a:pt x="7067269" y="1867438"/>
                </a:lnTo>
                <a:lnTo>
                  <a:pt x="7078700" y="1867438"/>
                </a:lnTo>
                <a:lnTo>
                  <a:pt x="7090129" y="1867438"/>
                </a:lnTo>
                <a:lnTo>
                  <a:pt x="7101607" y="1867438"/>
                </a:lnTo>
                <a:lnTo>
                  <a:pt x="7113037" y="1867438"/>
                </a:lnTo>
                <a:lnTo>
                  <a:pt x="7124467" y="1867438"/>
                </a:lnTo>
                <a:lnTo>
                  <a:pt x="7135897" y="1867438"/>
                </a:lnTo>
                <a:lnTo>
                  <a:pt x="7147327" y="1867438"/>
                </a:lnTo>
                <a:lnTo>
                  <a:pt x="7158805" y="1867438"/>
                </a:lnTo>
                <a:lnTo>
                  <a:pt x="7170235" y="1867438"/>
                </a:lnTo>
                <a:lnTo>
                  <a:pt x="7181665" y="1867438"/>
                </a:lnTo>
                <a:lnTo>
                  <a:pt x="7193094" y="1867438"/>
                </a:lnTo>
                <a:lnTo>
                  <a:pt x="7204524" y="1867438"/>
                </a:lnTo>
                <a:lnTo>
                  <a:pt x="7216002" y="1867438"/>
                </a:lnTo>
                <a:lnTo>
                  <a:pt x="7227432" y="1867438"/>
                </a:lnTo>
                <a:lnTo>
                  <a:pt x="7238862" y="1867438"/>
                </a:lnTo>
                <a:lnTo>
                  <a:pt x="7250292" y="1867438"/>
                </a:lnTo>
                <a:lnTo>
                  <a:pt x="7261722" y="1867438"/>
                </a:lnTo>
                <a:lnTo>
                  <a:pt x="7273200" y="1867438"/>
                </a:lnTo>
                <a:lnTo>
                  <a:pt x="7284630" y="1867438"/>
                </a:lnTo>
                <a:lnTo>
                  <a:pt x="7296060" y="1867438"/>
                </a:lnTo>
                <a:lnTo>
                  <a:pt x="7307490" y="1867438"/>
                </a:lnTo>
                <a:lnTo>
                  <a:pt x="7318920" y="1867438"/>
                </a:lnTo>
                <a:lnTo>
                  <a:pt x="7330398" y="1867438"/>
                </a:lnTo>
                <a:lnTo>
                  <a:pt x="7341828" y="1867438"/>
                </a:lnTo>
                <a:lnTo>
                  <a:pt x="7353257" y="1867438"/>
                </a:lnTo>
                <a:lnTo>
                  <a:pt x="7364687" y="1867438"/>
                </a:lnTo>
                <a:lnTo>
                  <a:pt x="7376117" y="1867438"/>
                </a:lnTo>
                <a:lnTo>
                  <a:pt x="7387595" y="1867438"/>
                </a:lnTo>
                <a:lnTo>
                  <a:pt x="7399025" y="1867438"/>
                </a:lnTo>
                <a:lnTo>
                  <a:pt x="7410455" y="1867438"/>
                </a:lnTo>
                <a:lnTo>
                  <a:pt x="7421885" y="1867438"/>
                </a:lnTo>
                <a:lnTo>
                  <a:pt x="7433315" y="1867438"/>
                </a:lnTo>
                <a:lnTo>
                  <a:pt x="7444793" y="1867438"/>
                </a:lnTo>
                <a:lnTo>
                  <a:pt x="7456222" y="1867438"/>
                </a:lnTo>
                <a:lnTo>
                  <a:pt x="7467653" y="1867438"/>
                </a:lnTo>
                <a:lnTo>
                  <a:pt x="7479083" y="1867438"/>
                </a:lnTo>
                <a:lnTo>
                  <a:pt x="7490513" y="1867438"/>
                </a:lnTo>
                <a:lnTo>
                  <a:pt x="7501990" y="1867438"/>
                </a:lnTo>
                <a:lnTo>
                  <a:pt x="7513420" y="1867438"/>
                </a:lnTo>
                <a:lnTo>
                  <a:pt x="7524850" y="1867438"/>
                </a:lnTo>
                <a:lnTo>
                  <a:pt x="7536280" y="1867438"/>
                </a:lnTo>
                <a:lnTo>
                  <a:pt x="7547710" y="1867438"/>
                </a:lnTo>
                <a:lnTo>
                  <a:pt x="7559188" y="1867438"/>
                </a:lnTo>
                <a:lnTo>
                  <a:pt x="7570618" y="1867438"/>
                </a:lnTo>
                <a:lnTo>
                  <a:pt x="7582048" y="1867438"/>
                </a:lnTo>
                <a:lnTo>
                  <a:pt x="7593478" y="1867438"/>
                </a:lnTo>
                <a:lnTo>
                  <a:pt x="7604908" y="1867438"/>
                </a:lnTo>
                <a:lnTo>
                  <a:pt x="7616385" y="1867438"/>
                </a:lnTo>
                <a:lnTo>
                  <a:pt x="7627815" y="1867438"/>
                </a:lnTo>
                <a:lnTo>
                  <a:pt x="7639246" y="1867438"/>
                </a:lnTo>
                <a:lnTo>
                  <a:pt x="7650676" y="1867438"/>
                </a:lnTo>
                <a:lnTo>
                  <a:pt x="7662106" y="1867438"/>
                </a:lnTo>
                <a:lnTo>
                  <a:pt x="7673583" y="1867438"/>
                </a:lnTo>
                <a:lnTo>
                  <a:pt x="7685013" y="1867438"/>
                </a:lnTo>
                <a:lnTo>
                  <a:pt x="7696443" y="1867438"/>
                </a:lnTo>
                <a:lnTo>
                  <a:pt x="7707873" y="1867438"/>
                </a:lnTo>
                <a:lnTo>
                  <a:pt x="7719303" y="1867438"/>
                </a:lnTo>
                <a:lnTo>
                  <a:pt x="7730733" y="1867438"/>
                </a:lnTo>
                <a:lnTo>
                  <a:pt x="7742211" y="1867438"/>
                </a:lnTo>
                <a:lnTo>
                  <a:pt x="7753641" y="1867438"/>
                </a:lnTo>
                <a:lnTo>
                  <a:pt x="7765071" y="1867438"/>
                </a:lnTo>
                <a:lnTo>
                  <a:pt x="7776501" y="1867438"/>
                </a:lnTo>
                <a:lnTo>
                  <a:pt x="7787931" y="1867438"/>
                </a:lnTo>
                <a:lnTo>
                  <a:pt x="7799408" y="1867438"/>
                </a:lnTo>
                <a:lnTo>
                  <a:pt x="7810839" y="1867438"/>
                </a:lnTo>
                <a:lnTo>
                  <a:pt x="7822268" y="1867438"/>
                </a:lnTo>
                <a:lnTo>
                  <a:pt x="7833698" y="1867438"/>
                </a:lnTo>
                <a:lnTo>
                  <a:pt x="7845128" y="1867438"/>
                </a:lnTo>
                <a:lnTo>
                  <a:pt x="7856606" y="1867438"/>
                </a:lnTo>
                <a:lnTo>
                  <a:pt x="7868036" y="1867438"/>
                </a:lnTo>
                <a:lnTo>
                  <a:pt x="7879466" y="1867438"/>
                </a:lnTo>
                <a:lnTo>
                  <a:pt x="7890896" y="1867438"/>
                </a:lnTo>
                <a:lnTo>
                  <a:pt x="7902326" y="1867438"/>
                </a:lnTo>
                <a:lnTo>
                  <a:pt x="7913804" y="1867438"/>
                </a:lnTo>
                <a:lnTo>
                  <a:pt x="7925234" y="1867438"/>
                </a:lnTo>
                <a:lnTo>
                  <a:pt x="7936663" y="1867438"/>
                </a:lnTo>
                <a:lnTo>
                  <a:pt x="7948094" y="1867438"/>
                </a:lnTo>
                <a:lnTo>
                  <a:pt x="7959524" y="1867438"/>
                </a:lnTo>
                <a:lnTo>
                  <a:pt x="7971001" y="1867438"/>
                </a:lnTo>
                <a:lnTo>
                  <a:pt x="7982431" y="1867438"/>
                </a:lnTo>
                <a:lnTo>
                  <a:pt x="7993861" y="1867438"/>
                </a:lnTo>
                <a:lnTo>
                  <a:pt x="8005291" y="1867438"/>
                </a:lnTo>
                <a:lnTo>
                  <a:pt x="8016721" y="1867438"/>
                </a:lnTo>
                <a:lnTo>
                  <a:pt x="8028199" y="1867438"/>
                </a:lnTo>
                <a:lnTo>
                  <a:pt x="8039629" y="1867438"/>
                </a:lnTo>
                <a:lnTo>
                  <a:pt x="8051059" y="1867438"/>
                </a:lnTo>
                <a:lnTo>
                  <a:pt x="8062489" y="1867438"/>
                </a:lnTo>
                <a:lnTo>
                  <a:pt x="8073919" y="1867438"/>
                </a:lnTo>
                <a:lnTo>
                  <a:pt x="8085396" y="1865938"/>
                </a:lnTo>
                <a:lnTo>
                  <a:pt x="8096826" y="1867438"/>
                </a:lnTo>
                <a:lnTo>
                  <a:pt x="8108256" y="1867438"/>
                </a:lnTo>
                <a:lnTo>
                  <a:pt x="8119687" y="1867438"/>
                </a:lnTo>
                <a:lnTo>
                  <a:pt x="8131117" y="1867438"/>
                </a:lnTo>
                <a:lnTo>
                  <a:pt x="8142594" y="1867438"/>
                </a:lnTo>
                <a:lnTo>
                  <a:pt x="8154024" y="1867438"/>
                </a:lnTo>
                <a:lnTo>
                  <a:pt x="8165454" y="1867438"/>
                </a:lnTo>
                <a:lnTo>
                  <a:pt x="8176884" y="1867438"/>
                </a:lnTo>
                <a:lnTo>
                  <a:pt x="8188314" y="1867438"/>
                </a:lnTo>
                <a:lnTo>
                  <a:pt x="8199792" y="1867438"/>
                </a:lnTo>
                <a:lnTo>
                  <a:pt x="8211222" y="1867438"/>
                </a:lnTo>
                <a:lnTo>
                  <a:pt x="8222652" y="1867438"/>
                </a:lnTo>
                <a:lnTo>
                  <a:pt x="8234082" y="1867438"/>
                </a:lnTo>
                <a:lnTo>
                  <a:pt x="8245512" y="1867438"/>
                </a:lnTo>
                <a:lnTo>
                  <a:pt x="8256989" y="1867438"/>
                </a:lnTo>
                <a:lnTo>
                  <a:pt x="8268419" y="1867438"/>
                </a:lnTo>
                <a:lnTo>
                  <a:pt x="8279850" y="1867438"/>
                </a:lnTo>
                <a:lnTo>
                  <a:pt x="8291280" y="1867438"/>
                </a:lnTo>
                <a:lnTo>
                  <a:pt x="8302709" y="1867438"/>
                </a:lnTo>
                <a:lnTo>
                  <a:pt x="8314187" y="1867438"/>
                </a:lnTo>
                <a:lnTo>
                  <a:pt x="8325617" y="1867438"/>
                </a:lnTo>
                <a:lnTo>
                  <a:pt x="8337047" y="1867438"/>
                </a:lnTo>
                <a:lnTo>
                  <a:pt x="8348477" y="1867438"/>
                </a:lnTo>
                <a:lnTo>
                  <a:pt x="8359907" y="1867438"/>
                </a:lnTo>
                <a:lnTo>
                  <a:pt x="8371385" y="1867438"/>
                </a:lnTo>
                <a:lnTo>
                  <a:pt x="8382815" y="1867438"/>
                </a:lnTo>
                <a:lnTo>
                  <a:pt x="8394245" y="1867438"/>
                </a:lnTo>
                <a:lnTo>
                  <a:pt x="8405674" y="1867438"/>
                </a:lnTo>
                <a:lnTo>
                  <a:pt x="8417104" y="1867438"/>
                </a:lnTo>
                <a:lnTo>
                  <a:pt x="8428582" y="1867438"/>
                </a:lnTo>
                <a:lnTo>
                  <a:pt x="8440012" y="1867438"/>
                </a:lnTo>
                <a:lnTo>
                  <a:pt x="8451442" y="1867438"/>
                </a:lnTo>
                <a:lnTo>
                  <a:pt x="8462872" y="1867438"/>
                </a:lnTo>
                <a:lnTo>
                  <a:pt x="8474302" y="1867438"/>
                </a:lnTo>
                <a:lnTo>
                  <a:pt x="8485780" y="1867438"/>
                </a:lnTo>
                <a:lnTo>
                  <a:pt x="8497210" y="1867438"/>
                </a:lnTo>
                <a:lnTo>
                  <a:pt x="8508640" y="1867438"/>
                </a:lnTo>
                <a:lnTo>
                  <a:pt x="8520069" y="1867438"/>
                </a:lnTo>
                <a:lnTo>
                  <a:pt x="8531500" y="1867438"/>
                </a:lnTo>
                <a:lnTo>
                  <a:pt x="8542977" y="1867438"/>
                </a:lnTo>
                <a:lnTo>
                  <a:pt x="8554407" y="1867438"/>
                </a:lnTo>
                <a:lnTo>
                  <a:pt x="8565837" y="1867438"/>
                </a:lnTo>
                <a:lnTo>
                  <a:pt x="8577267" y="1867438"/>
                </a:lnTo>
                <a:lnTo>
                  <a:pt x="8588697" y="1867438"/>
                </a:lnTo>
                <a:lnTo>
                  <a:pt x="8600175" y="1867438"/>
                </a:lnTo>
                <a:lnTo>
                  <a:pt x="8611605" y="1867438"/>
                </a:lnTo>
                <a:lnTo>
                  <a:pt x="8623035" y="1867438"/>
                </a:lnTo>
                <a:lnTo>
                  <a:pt x="8634465" y="1867438"/>
                </a:lnTo>
                <a:lnTo>
                  <a:pt x="8645895" y="1867438"/>
                </a:lnTo>
                <a:lnTo>
                  <a:pt x="8657373" y="1867438"/>
                </a:lnTo>
                <a:lnTo>
                  <a:pt x="8668802" y="1867438"/>
                </a:lnTo>
                <a:lnTo>
                  <a:pt x="8680232" y="1867438"/>
                </a:lnTo>
                <a:lnTo>
                  <a:pt x="8691662" y="1867438"/>
                </a:lnTo>
                <a:lnTo>
                  <a:pt x="8703093" y="1867438"/>
                </a:lnTo>
                <a:lnTo>
                  <a:pt x="8714570" y="1867438"/>
                </a:lnTo>
                <a:lnTo>
                  <a:pt x="8726000" y="1867438"/>
                </a:lnTo>
                <a:lnTo>
                  <a:pt x="8737430" y="1867438"/>
                </a:lnTo>
                <a:lnTo>
                  <a:pt x="8748860" y="1867438"/>
                </a:lnTo>
                <a:lnTo>
                  <a:pt x="8760290" y="1867438"/>
                </a:lnTo>
                <a:lnTo>
                  <a:pt x="8771768" y="1867438"/>
                </a:lnTo>
                <a:lnTo>
                  <a:pt x="8783198" y="1867438"/>
                </a:lnTo>
                <a:lnTo>
                  <a:pt x="8794628" y="1867438"/>
                </a:lnTo>
                <a:lnTo>
                  <a:pt x="8806058" y="1867438"/>
                </a:lnTo>
                <a:lnTo>
                  <a:pt x="8817488" y="1867438"/>
                </a:lnTo>
                <a:lnTo>
                  <a:pt x="8828918" y="1867438"/>
                </a:lnTo>
                <a:lnTo>
                  <a:pt x="8840395" y="1867438"/>
                </a:lnTo>
                <a:lnTo>
                  <a:pt x="8851825" y="1867438"/>
                </a:lnTo>
                <a:lnTo>
                  <a:pt x="8863256" y="1867438"/>
                </a:lnTo>
                <a:lnTo>
                  <a:pt x="8874686" y="1867438"/>
                </a:lnTo>
                <a:lnTo>
                  <a:pt x="8886115" y="1867438"/>
                </a:lnTo>
                <a:lnTo>
                  <a:pt x="8897593" y="1867438"/>
                </a:lnTo>
                <a:lnTo>
                  <a:pt x="8909022" y="1867438"/>
                </a:lnTo>
                <a:lnTo>
                  <a:pt x="8920453" y="1867438"/>
                </a:lnTo>
                <a:lnTo>
                  <a:pt x="8931883" y="1867438"/>
                </a:lnTo>
                <a:lnTo>
                  <a:pt x="8943313" y="1867438"/>
                </a:lnTo>
                <a:lnTo>
                  <a:pt x="8954791" y="1867438"/>
                </a:lnTo>
                <a:lnTo>
                  <a:pt x="8966220" y="1867438"/>
                </a:lnTo>
                <a:lnTo>
                  <a:pt x="8977651" y="1867438"/>
                </a:lnTo>
                <a:lnTo>
                  <a:pt x="8989080" y="1867438"/>
                </a:lnTo>
                <a:lnTo>
                  <a:pt x="9000511" y="1867438"/>
                </a:lnTo>
                <a:lnTo>
                  <a:pt x="9011988" y="1867438"/>
                </a:lnTo>
                <a:lnTo>
                  <a:pt x="9023418" y="1867438"/>
                </a:lnTo>
                <a:lnTo>
                  <a:pt x="9034849" y="1867438"/>
                </a:lnTo>
                <a:lnTo>
                  <a:pt x="9046278" y="1867438"/>
                </a:lnTo>
                <a:lnTo>
                  <a:pt x="9057709" y="1867438"/>
                </a:lnTo>
                <a:lnTo>
                  <a:pt x="9069186" y="1867438"/>
                </a:lnTo>
                <a:lnTo>
                  <a:pt x="9080615" y="1867438"/>
                </a:lnTo>
                <a:lnTo>
                  <a:pt x="9092046" y="1867438"/>
                </a:lnTo>
                <a:lnTo>
                  <a:pt x="9103476" y="1867438"/>
                </a:lnTo>
                <a:lnTo>
                  <a:pt x="9114906" y="1867438"/>
                </a:lnTo>
                <a:lnTo>
                  <a:pt x="9126384" y="1867438"/>
                </a:lnTo>
                <a:lnTo>
                  <a:pt x="9137813" y="1867438"/>
                </a:lnTo>
                <a:lnTo>
                  <a:pt x="9149244" y="1867438"/>
                </a:lnTo>
                <a:lnTo>
                  <a:pt x="9160673" y="1867438"/>
                </a:lnTo>
                <a:lnTo>
                  <a:pt x="9172104" y="1867438"/>
                </a:lnTo>
                <a:lnTo>
                  <a:pt x="9183581" y="1867438"/>
                </a:lnTo>
                <a:lnTo>
                  <a:pt x="9195011" y="1867438"/>
                </a:lnTo>
                <a:lnTo>
                  <a:pt x="9206442" y="1867438"/>
                </a:lnTo>
                <a:lnTo>
                  <a:pt x="9217871" y="1867438"/>
                </a:lnTo>
                <a:lnTo>
                  <a:pt x="9229301" y="1867438"/>
                </a:lnTo>
                <a:lnTo>
                  <a:pt x="9240779" y="1867438"/>
                </a:lnTo>
                <a:lnTo>
                  <a:pt x="9252209" y="1867438"/>
                </a:lnTo>
                <a:lnTo>
                  <a:pt x="9263639" y="1867438"/>
                </a:lnTo>
                <a:lnTo>
                  <a:pt x="9275069" y="1867438"/>
                </a:lnTo>
                <a:lnTo>
                  <a:pt x="9286498" y="1867438"/>
                </a:lnTo>
                <a:lnTo>
                  <a:pt x="9297977" y="1867438"/>
                </a:lnTo>
                <a:lnTo>
                  <a:pt x="9309406" y="1867438"/>
                </a:lnTo>
                <a:lnTo>
                  <a:pt x="9320837" y="1867438"/>
                </a:lnTo>
                <a:lnTo>
                  <a:pt x="9332266" y="1867438"/>
                </a:lnTo>
                <a:lnTo>
                  <a:pt x="9343696" y="1867438"/>
                </a:lnTo>
                <a:lnTo>
                  <a:pt x="9355174" y="1867438"/>
                </a:lnTo>
                <a:lnTo>
                  <a:pt x="9366604" y="1867438"/>
                </a:lnTo>
                <a:lnTo>
                  <a:pt x="9378035" y="1867438"/>
                </a:lnTo>
                <a:lnTo>
                  <a:pt x="9389464" y="1867438"/>
                </a:lnTo>
                <a:lnTo>
                  <a:pt x="9400894" y="1867438"/>
                </a:lnTo>
                <a:lnTo>
                  <a:pt x="9412372" y="1867438"/>
                </a:lnTo>
                <a:lnTo>
                  <a:pt x="9423802" y="1867438"/>
                </a:lnTo>
                <a:lnTo>
                  <a:pt x="9435232" y="1867438"/>
                </a:lnTo>
                <a:lnTo>
                  <a:pt x="9446662" y="1867438"/>
                </a:lnTo>
                <a:lnTo>
                  <a:pt x="9458091" y="1867438"/>
                </a:lnTo>
                <a:lnTo>
                  <a:pt x="9469570" y="1867438"/>
                </a:lnTo>
                <a:lnTo>
                  <a:pt x="9480999" y="1867438"/>
                </a:lnTo>
                <a:lnTo>
                  <a:pt x="9492429" y="1867438"/>
                </a:lnTo>
                <a:lnTo>
                  <a:pt x="9503859" y="1867438"/>
                </a:lnTo>
                <a:lnTo>
                  <a:pt x="9515289" y="1867438"/>
                </a:lnTo>
                <a:lnTo>
                  <a:pt x="9526767" y="1867438"/>
                </a:lnTo>
                <a:lnTo>
                  <a:pt x="9538197" y="1867438"/>
                </a:lnTo>
                <a:lnTo>
                  <a:pt x="9549626" y="1867438"/>
                </a:lnTo>
                <a:lnTo>
                  <a:pt x="9561057" y="1867438"/>
                </a:lnTo>
                <a:lnTo>
                  <a:pt x="9572487" y="1867438"/>
                </a:lnTo>
                <a:lnTo>
                  <a:pt x="9583965" y="1867438"/>
                </a:lnTo>
                <a:lnTo>
                  <a:pt x="9595395" y="1867438"/>
                </a:lnTo>
                <a:lnTo>
                  <a:pt x="9606824" y="1867438"/>
                </a:lnTo>
                <a:lnTo>
                  <a:pt x="9618255" y="1867438"/>
                </a:lnTo>
                <a:lnTo>
                  <a:pt x="9629684" y="1867438"/>
                </a:lnTo>
                <a:lnTo>
                  <a:pt x="9641163" y="1867438"/>
                </a:lnTo>
                <a:lnTo>
                  <a:pt x="9652592" y="1867438"/>
                </a:lnTo>
                <a:lnTo>
                  <a:pt x="9664022" y="1867438"/>
                </a:lnTo>
                <a:lnTo>
                  <a:pt x="9675452" y="1867438"/>
                </a:lnTo>
                <a:lnTo>
                  <a:pt x="9686882" y="1867438"/>
                </a:lnTo>
                <a:lnTo>
                  <a:pt x="9698360" y="1867438"/>
                </a:lnTo>
                <a:lnTo>
                  <a:pt x="9709790" y="1867438"/>
                </a:lnTo>
                <a:lnTo>
                  <a:pt x="9721219" y="1867438"/>
                </a:lnTo>
                <a:lnTo>
                  <a:pt x="9732650" y="1867438"/>
                </a:lnTo>
                <a:lnTo>
                  <a:pt x="9744080" y="1867438"/>
                </a:lnTo>
                <a:lnTo>
                  <a:pt x="9755557" y="1867438"/>
                </a:lnTo>
                <a:lnTo>
                  <a:pt x="9766988" y="1867438"/>
                </a:lnTo>
                <a:lnTo>
                  <a:pt x="9778417" y="1867438"/>
                </a:lnTo>
                <a:lnTo>
                  <a:pt x="9789848" y="1867438"/>
                </a:lnTo>
                <a:lnTo>
                  <a:pt x="9801277" y="1867438"/>
                </a:lnTo>
                <a:lnTo>
                  <a:pt x="9812755" y="1867438"/>
                </a:lnTo>
                <a:lnTo>
                  <a:pt x="9824185" y="1867438"/>
                </a:lnTo>
                <a:lnTo>
                  <a:pt x="9835615" y="1867438"/>
                </a:lnTo>
                <a:lnTo>
                  <a:pt x="9847045" y="1867438"/>
                </a:lnTo>
                <a:lnTo>
                  <a:pt x="9858475" y="1867438"/>
                </a:lnTo>
                <a:lnTo>
                  <a:pt x="9869952" y="1867438"/>
                </a:lnTo>
                <a:lnTo>
                  <a:pt x="9881383" y="1867438"/>
                </a:lnTo>
                <a:lnTo>
                  <a:pt x="9892812" y="1867438"/>
                </a:lnTo>
                <a:lnTo>
                  <a:pt x="9904243" y="1867438"/>
                </a:lnTo>
                <a:lnTo>
                  <a:pt x="9915673" y="1867438"/>
                </a:lnTo>
                <a:lnTo>
                  <a:pt x="9927102" y="1867438"/>
                </a:lnTo>
                <a:lnTo>
                  <a:pt x="9938581" y="1867438"/>
                </a:lnTo>
                <a:lnTo>
                  <a:pt x="9950010" y="1867438"/>
                </a:lnTo>
                <a:lnTo>
                  <a:pt x="9961441" y="1867438"/>
                </a:lnTo>
                <a:lnTo>
                  <a:pt x="9972870" y="1867438"/>
                </a:lnTo>
                <a:lnTo>
                  <a:pt x="9984300" y="1867438"/>
                </a:lnTo>
                <a:lnTo>
                  <a:pt x="9995778" y="1867438"/>
                </a:lnTo>
                <a:lnTo>
                  <a:pt x="10007208" y="1867438"/>
                </a:lnTo>
                <a:lnTo>
                  <a:pt x="10018638" y="1867438"/>
                </a:lnTo>
                <a:lnTo>
                  <a:pt x="10030068" y="1867438"/>
                </a:lnTo>
                <a:lnTo>
                  <a:pt x="10041498" y="1867438"/>
                </a:lnTo>
                <a:lnTo>
                  <a:pt x="10052976" y="1867438"/>
                </a:lnTo>
                <a:lnTo>
                  <a:pt x="10064405" y="1867438"/>
                </a:lnTo>
                <a:lnTo>
                  <a:pt x="10075835" y="1867438"/>
                </a:lnTo>
                <a:lnTo>
                  <a:pt x="10087266" y="1867438"/>
                </a:lnTo>
                <a:lnTo>
                  <a:pt x="10098695" y="1867438"/>
                </a:lnTo>
                <a:lnTo>
                  <a:pt x="10110174" y="1867438"/>
                </a:lnTo>
                <a:lnTo>
                  <a:pt x="10121603" y="1867438"/>
                </a:lnTo>
                <a:lnTo>
                  <a:pt x="10133033" y="1867438"/>
                </a:lnTo>
                <a:lnTo>
                  <a:pt x="10144463" y="1867438"/>
                </a:lnTo>
                <a:lnTo>
                  <a:pt x="10155893" y="1867438"/>
                </a:lnTo>
                <a:lnTo>
                  <a:pt x="10167371" y="1867438"/>
                </a:lnTo>
                <a:lnTo>
                  <a:pt x="10178801" y="1867438"/>
                </a:lnTo>
                <a:lnTo>
                  <a:pt x="10190230" y="1867438"/>
                </a:lnTo>
                <a:lnTo>
                  <a:pt x="10201661" y="1867438"/>
                </a:lnTo>
                <a:lnTo>
                  <a:pt x="10213091" y="1867438"/>
                </a:lnTo>
                <a:lnTo>
                  <a:pt x="10224569" y="1867438"/>
                </a:lnTo>
                <a:lnTo>
                  <a:pt x="10235998" y="1867438"/>
                </a:lnTo>
                <a:lnTo>
                  <a:pt x="10247428" y="1867438"/>
                </a:lnTo>
                <a:lnTo>
                  <a:pt x="10258859" y="1867438"/>
                </a:lnTo>
                <a:lnTo>
                  <a:pt x="10270288" y="1867438"/>
                </a:lnTo>
                <a:lnTo>
                  <a:pt x="10281767" y="1867438"/>
                </a:lnTo>
                <a:lnTo>
                  <a:pt x="10293196" y="1867438"/>
                </a:lnTo>
                <a:lnTo>
                  <a:pt x="10304626" y="1867438"/>
                </a:lnTo>
                <a:lnTo>
                  <a:pt x="10316056" y="1867438"/>
                </a:lnTo>
                <a:lnTo>
                  <a:pt x="10327486" y="1867438"/>
                </a:lnTo>
                <a:lnTo>
                  <a:pt x="10338963" y="1867438"/>
                </a:lnTo>
                <a:lnTo>
                  <a:pt x="10350394" y="1867438"/>
                </a:lnTo>
                <a:lnTo>
                  <a:pt x="10361823" y="1867438"/>
                </a:lnTo>
                <a:lnTo>
                  <a:pt x="10373254" y="1867438"/>
                </a:lnTo>
                <a:lnTo>
                  <a:pt x="10384684" y="1867438"/>
                </a:lnTo>
                <a:lnTo>
                  <a:pt x="10396161" y="1867438"/>
                </a:lnTo>
                <a:lnTo>
                  <a:pt x="10407591" y="1867438"/>
                </a:lnTo>
                <a:lnTo>
                  <a:pt x="10419021" y="1867438"/>
                </a:lnTo>
                <a:lnTo>
                  <a:pt x="10430452" y="1867438"/>
                </a:lnTo>
                <a:lnTo>
                  <a:pt x="10441881" y="1867438"/>
                </a:lnTo>
                <a:lnTo>
                  <a:pt x="10453358" y="1867438"/>
                </a:lnTo>
                <a:lnTo>
                  <a:pt x="10464789" y="1867438"/>
                </a:lnTo>
                <a:lnTo>
                  <a:pt x="10476219" y="1867438"/>
                </a:lnTo>
                <a:lnTo>
                  <a:pt x="10487649" y="1867438"/>
                </a:lnTo>
                <a:lnTo>
                  <a:pt x="10499079" y="1867438"/>
                </a:lnTo>
                <a:lnTo>
                  <a:pt x="10510556" y="1867438"/>
                </a:lnTo>
                <a:lnTo>
                  <a:pt x="10521987" y="1867438"/>
                </a:lnTo>
                <a:lnTo>
                  <a:pt x="10533416" y="1867438"/>
                </a:lnTo>
                <a:lnTo>
                  <a:pt x="10544847" y="1867438"/>
                </a:lnTo>
                <a:lnTo>
                  <a:pt x="10556277" y="1867438"/>
                </a:lnTo>
                <a:lnTo>
                  <a:pt x="10567754" y="1867438"/>
                </a:lnTo>
                <a:lnTo>
                  <a:pt x="10579184" y="1867438"/>
                </a:lnTo>
                <a:lnTo>
                  <a:pt x="10590614" y="1867438"/>
                </a:lnTo>
                <a:lnTo>
                  <a:pt x="10602045" y="1867438"/>
                </a:lnTo>
                <a:lnTo>
                  <a:pt x="10613474" y="1867438"/>
                </a:lnTo>
                <a:lnTo>
                  <a:pt x="10624951" y="1867438"/>
                </a:lnTo>
                <a:lnTo>
                  <a:pt x="10636382" y="1867438"/>
                </a:lnTo>
                <a:lnTo>
                  <a:pt x="10647812" y="1867438"/>
                </a:lnTo>
                <a:lnTo>
                  <a:pt x="10659241" y="1867438"/>
                </a:lnTo>
                <a:lnTo>
                  <a:pt x="10670672" y="1867438"/>
                </a:lnTo>
                <a:lnTo>
                  <a:pt x="10682149" y="1867438"/>
                </a:lnTo>
                <a:lnTo>
                  <a:pt x="10693580" y="1867438"/>
                </a:lnTo>
                <a:lnTo>
                  <a:pt x="10705009" y="1867438"/>
                </a:lnTo>
                <a:lnTo>
                  <a:pt x="10716439" y="1867438"/>
                </a:lnTo>
                <a:lnTo>
                  <a:pt x="10727870" y="1867438"/>
                </a:lnTo>
                <a:lnTo>
                  <a:pt x="10739347" y="1867438"/>
                </a:lnTo>
                <a:lnTo>
                  <a:pt x="10750778" y="1867438"/>
                </a:lnTo>
                <a:lnTo>
                  <a:pt x="10762207" y="1867438"/>
                </a:lnTo>
                <a:lnTo>
                  <a:pt x="10773637" y="1867438"/>
                </a:lnTo>
                <a:lnTo>
                  <a:pt x="10785067" y="1867438"/>
                </a:lnTo>
                <a:lnTo>
                  <a:pt x="10796544" y="1867438"/>
                </a:lnTo>
                <a:lnTo>
                  <a:pt x="10807975" y="1867438"/>
                </a:lnTo>
                <a:lnTo>
                  <a:pt x="10819405" y="1867438"/>
                </a:lnTo>
                <a:lnTo>
                  <a:pt x="10830834" y="1867438"/>
                </a:lnTo>
                <a:lnTo>
                  <a:pt x="10842265" y="1867438"/>
                </a:lnTo>
                <a:lnTo>
                  <a:pt x="10853742" y="1867438"/>
                </a:lnTo>
                <a:lnTo>
                  <a:pt x="10865173" y="1867438"/>
                </a:lnTo>
                <a:lnTo>
                  <a:pt x="10876602" y="1867438"/>
                </a:lnTo>
                <a:lnTo>
                  <a:pt x="10888032" y="1867438"/>
                </a:lnTo>
                <a:lnTo>
                  <a:pt x="10899463" y="1867438"/>
                </a:lnTo>
                <a:lnTo>
                  <a:pt x="10910892" y="1867438"/>
                </a:lnTo>
                <a:lnTo>
                  <a:pt x="10922369" y="1867438"/>
                </a:lnTo>
                <a:lnTo>
                  <a:pt x="10933800" y="1867438"/>
                </a:lnTo>
                <a:lnTo>
                  <a:pt x="10945230" y="1867438"/>
                </a:lnTo>
                <a:lnTo>
                  <a:pt x="10956660" y="1867438"/>
                </a:lnTo>
                <a:lnTo>
                  <a:pt x="10968090" y="1867438"/>
                </a:lnTo>
                <a:lnTo>
                  <a:pt x="10979567" y="1867438"/>
                </a:lnTo>
                <a:lnTo>
                  <a:pt x="10990998" y="1867438"/>
                </a:lnTo>
                <a:lnTo>
                  <a:pt x="11002427" y="1867438"/>
                </a:lnTo>
                <a:lnTo>
                  <a:pt x="11013858" y="1867438"/>
                </a:lnTo>
                <a:lnTo>
                  <a:pt x="11025287" y="1867438"/>
                </a:lnTo>
                <a:lnTo>
                  <a:pt x="11036765" y="1867438"/>
                </a:lnTo>
                <a:lnTo>
                  <a:pt x="11048195" y="1867438"/>
                </a:lnTo>
                <a:lnTo>
                  <a:pt x="11059625" y="1867438"/>
                </a:lnTo>
                <a:lnTo>
                  <a:pt x="11071056" y="1867438"/>
                </a:lnTo>
                <a:lnTo>
                  <a:pt x="11082485" y="1867438"/>
                </a:lnTo>
                <a:lnTo>
                  <a:pt x="11093962" y="1867438"/>
                </a:lnTo>
                <a:lnTo>
                  <a:pt x="11105393" y="1867438"/>
                </a:lnTo>
                <a:lnTo>
                  <a:pt x="11116823" y="1867438"/>
                </a:lnTo>
                <a:lnTo>
                  <a:pt x="11128253" y="1867438"/>
                </a:lnTo>
                <a:lnTo>
                  <a:pt x="11139683" y="1867438"/>
                </a:lnTo>
                <a:lnTo>
                  <a:pt x="11151160" y="1867438"/>
                </a:lnTo>
                <a:lnTo>
                  <a:pt x="11162591" y="1867438"/>
                </a:lnTo>
                <a:lnTo>
                  <a:pt x="11174020" y="1867438"/>
                </a:lnTo>
                <a:lnTo>
                  <a:pt x="11185451" y="1867438"/>
                </a:lnTo>
                <a:lnTo>
                  <a:pt x="11196881" y="1867438"/>
                </a:lnTo>
                <a:lnTo>
                  <a:pt x="11208358" y="1867438"/>
                </a:lnTo>
                <a:lnTo>
                  <a:pt x="11218359" y="1867438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0DDE4F5D-7872-E445-BD7C-1164CA8AB35B}"/>
              </a:ext>
            </a:extLst>
          </p:cNvPr>
          <p:cNvSpPr/>
          <p:nvPr/>
        </p:nvSpPr>
        <p:spPr>
          <a:xfrm>
            <a:off x="638362" y="4327459"/>
            <a:ext cx="8413769" cy="1105363"/>
          </a:xfrm>
          <a:custGeom>
            <a:avLst/>
            <a:gdLst>
              <a:gd name="connsiteX0" fmla="*/ 0 w 11218359"/>
              <a:gd name="connsiteY0" fmla="*/ 1473818 h 1473817"/>
              <a:gd name="connsiteX1" fmla="*/ 9149 w 11218359"/>
              <a:gd name="connsiteY1" fmla="*/ 1473818 h 1473817"/>
              <a:gd name="connsiteX2" fmla="*/ 20588 w 11218359"/>
              <a:gd name="connsiteY2" fmla="*/ 1473818 h 1473817"/>
              <a:gd name="connsiteX3" fmla="*/ 32028 w 11218359"/>
              <a:gd name="connsiteY3" fmla="*/ 1473818 h 1473817"/>
              <a:gd name="connsiteX4" fmla="*/ 43467 w 11218359"/>
              <a:gd name="connsiteY4" fmla="*/ 1473818 h 1473817"/>
              <a:gd name="connsiteX5" fmla="*/ 54907 w 11218359"/>
              <a:gd name="connsiteY5" fmla="*/ 1473818 h 1473817"/>
              <a:gd name="connsiteX6" fmla="*/ 66346 w 11218359"/>
              <a:gd name="connsiteY6" fmla="*/ 1473818 h 1473817"/>
              <a:gd name="connsiteX7" fmla="*/ 77786 w 11218359"/>
              <a:gd name="connsiteY7" fmla="*/ 1473818 h 1473817"/>
              <a:gd name="connsiteX8" fmla="*/ 89225 w 11218359"/>
              <a:gd name="connsiteY8" fmla="*/ 1473818 h 1473817"/>
              <a:gd name="connsiteX9" fmla="*/ 100665 w 11218359"/>
              <a:gd name="connsiteY9" fmla="*/ 1473818 h 1473817"/>
              <a:gd name="connsiteX10" fmla="*/ 112104 w 11218359"/>
              <a:gd name="connsiteY10" fmla="*/ 1473818 h 1473817"/>
              <a:gd name="connsiteX11" fmla="*/ 123544 w 11218359"/>
              <a:gd name="connsiteY11" fmla="*/ 1473818 h 1473817"/>
              <a:gd name="connsiteX12" fmla="*/ 134979 w 11218359"/>
              <a:gd name="connsiteY12" fmla="*/ 1473818 h 1473817"/>
              <a:gd name="connsiteX13" fmla="*/ 146423 w 11218359"/>
              <a:gd name="connsiteY13" fmla="*/ 1473818 h 1473817"/>
              <a:gd name="connsiteX14" fmla="*/ 157858 w 11218359"/>
              <a:gd name="connsiteY14" fmla="*/ 1473818 h 1473817"/>
              <a:gd name="connsiteX15" fmla="*/ 169297 w 11218359"/>
              <a:gd name="connsiteY15" fmla="*/ 1473818 h 1473817"/>
              <a:gd name="connsiteX16" fmla="*/ 180737 w 11218359"/>
              <a:gd name="connsiteY16" fmla="*/ 1473818 h 1473817"/>
              <a:gd name="connsiteX17" fmla="*/ 192176 w 11218359"/>
              <a:gd name="connsiteY17" fmla="*/ 1473818 h 1473817"/>
              <a:gd name="connsiteX18" fmla="*/ 203616 w 11218359"/>
              <a:gd name="connsiteY18" fmla="*/ 1473818 h 1473817"/>
              <a:gd name="connsiteX19" fmla="*/ 215055 w 11218359"/>
              <a:gd name="connsiteY19" fmla="*/ 1473818 h 1473817"/>
              <a:gd name="connsiteX20" fmla="*/ 226495 w 11218359"/>
              <a:gd name="connsiteY20" fmla="*/ 1473818 h 1473817"/>
              <a:gd name="connsiteX21" fmla="*/ 237935 w 11218359"/>
              <a:gd name="connsiteY21" fmla="*/ 1473818 h 1473817"/>
              <a:gd name="connsiteX22" fmla="*/ 249374 w 11218359"/>
              <a:gd name="connsiteY22" fmla="*/ 1473818 h 1473817"/>
              <a:gd name="connsiteX23" fmla="*/ 260814 w 11218359"/>
              <a:gd name="connsiteY23" fmla="*/ 1473818 h 1473817"/>
              <a:gd name="connsiteX24" fmla="*/ 272253 w 11218359"/>
              <a:gd name="connsiteY24" fmla="*/ 1473818 h 1473817"/>
              <a:gd name="connsiteX25" fmla="*/ 283693 w 11218359"/>
              <a:gd name="connsiteY25" fmla="*/ 1473818 h 1473817"/>
              <a:gd name="connsiteX26" fmla="*/ 295132 w 11218359"/>
              <a:gd name="connsiteY26" fmla="*/ 1473818 h 1473817"/>
              <a:gd name="connsiteX27" fmla="*/ 306572 w 11218359"/>
              <a:gd name="connsiteY27" fmla="*/ 1473818 h 1473817"/>
              <a:gd name="connsiteX28" fmla="*/ 318011 w 11218359"/>
              <a:gd name="connsiteY28" fmla="*/ 1473818 h 1473817"/>
              <a:gd name="connsiteX29" fmla="*/ 329451 w 11218359"/>
              <a:gd name="connsiteY29" fmla="*/ 1473818 h 1473817"/>
              <a:gd name="connsiteX30" fmla="*/ 340890 w 11218359"/>
              <a:gd name="connsiteY30" fmla="*/ 1473818 h 1473817"/>
              <a:gd name="connsiteX31" fmla="*/ 352330 w 11218359"/>
              <a:gd name="connsiteY31" fmla="*/ 1473818 h 1473817"/>
              <a:gd name="connsiteX32" fmla="*/ 363769 w 11218359"/>
              <a:gd name="connsiteY32" fmla="*/ 1473818 h 1473817"/>
              <a:gd name="connsiteX33" fmla="*/ 375209 w 11218359"/>
              <a:gd name="connsiteY33" fmla="*/ 1473818 h 1473817"/>
              <a:gd name="connsiteX34" fmla="*/ 386648 w 11218359"/>
              <a:gd name="connsiteY34" fmla="*/ 1473818 h 1473817"/>
              <a:gd name="connsiteX35" fmla="*/ 398088 w 11218359"/>
              <a:gd name="connsiteY35" fmla="*/ 1473818 h 1473817"/>
              <a:gd name="connsiteX36" fmla="*/ 409527 w 11218359"/>
              <a:gd name="connsiteY36" fmla="*/ 1473818 h 1473817"/>
              <a:gd name="connsiteX37" fmla="*/ 420967 w 11218359"/>
              <a:gd name="connsiteY37" fmla="*/ 1473818 h 1473817"/>
              <a:gd name="connsiteX38" fmla="*/ 432406 w 11218359"/>
              <a:gd name="connsiteY38" fmla="*/ 1473818 h 1473817"/>
              <a:gd name="connsiteX39" fmla="*/ 443846 w 11218359"/>
              <a:gd name="connsiteY39" fmla="*/ 1473818 h 1473817"/>
              <a:gd name="connsiteX40" fmla="*/ 455285 w 11218359"/>
              <a:gd name="connsiteY40" fmla="*/ 1473818 h 1473817"/>
              <a:gd name="connsiteX41" fmla="*/ 466725 w 11218359"/>
              <a:gd name="connsiteY41" fmla="*/ 1473818 h 1473817"/>
              <a:gd name="connsiteX42" fmla="*/ 478165 w 11218359"/>
              <a:gd name="connsiteY42" fmla="*/ 1473818 h 1473817"/>
              <a:gd name="connsiteX43" fmla="*/ 489604 w 11218359"/>
              <a:gd name="connsiteY43" fmla="*/ 1473818 h 1473817"/>
              <a:gd name="connsiteX44" fmla="*/ 501044 w 11218359"/>
              <a:gd name="connsiteY44" fmla="*/ 1473818 h 1473817"/>
              <a:gd name="connsiteX45" fmla="*/ 512483 w 11218359"/>
              <a:gd name="connsiteY45" fmla="*/ 1473818 h 1473817"/>
              <a:gd name="connsiteX46" fmla="*/ 523923 w 11218359"/>
              <a:gd name="connsiteY46" fmla="*/ 1473818 h 1473817"/>
              <a:gd name="connsiteX47" fmla="*/ 535362 w 11218359"/>
              <a:gd name="connsiteY47" fmla="*/ 1473818 h 1473817"/>
              <a:gd name="connsiteX48" fmla="*/ 546802 w 11218359"/>
              <a:gd name="connsiteY48" fmla="*/ 1473818 h 1473817"/>
              <a:gd name="connsiteX49" fmla="*/ 558241 w 11218359"/>
              <a:gd name="connsiteY49" fmla="*/ 1473818 h 1473817"/>
              <a:gd name="connsiteX50" fmla="*/ 569681 w 11218359"/>
              <a:gd name="connsiteY50" fmla="*/ 1473818 h 1473817"/>
              <a:gd name="connsiteX51" fmla="*/ 581120 w 11218359"/>
              <a:gd name="connsiteY51" fmla="*/ 1473818 h 1473817"/>
              <a:gd name="connsiteX52" fmla="*/ 592560 w 11218359"/>
              <a:gd name="connsiteY52" fmla="*/ 1473818 h 1473817"/>
              <a:gd name="connsiteX53" fmla="*/ 603999 w 11218359"/>
              <a:gd name="connsiteY53" fmla="*/ 1473818 h 1473817"/>
              <a:gd name="connsiteX54" fmla="*/ 615439 w 11218359"/>
              <a:gd name="connsiteY54" fmla="*/ 1473818 h 1473817"/>
              <a:gd name="connsiteX55" fmla="*/ 626878 w 11218359"/>
              <a:gd name="connsiteY55" fmla="*/ 1473818 h 1473817"/>
              <a:gd name="connsiteX56" fmla="*/ 638318 w 11218359"/>
              <a:gd name="connsiteY56" fmla="*/ 1473818 h 1473817"/>
              <a:gd name="connsiteX57" fmla="*/ 649757 w 11218359"/>
              <a:gd name="connsiteY57" fmla="*/ 1473818 h 1473817"/>
              <a:gd name="connsiteX58" fmla="*/ 661192 w 11218359"/>
              <a:gd name="connsiteY58" fmla="*/ 1473818 h 1473817"/>
              <a:gd name="connsiteX59" fmla="*/ 672632 w 11218359"/>
              <a:gd name="connsiteY59" fmla="*/ 1473818 h 1473817"/>
              <a:gd name="connsiteX60" fmla="*/ 684071 w 11218359"/>
              <a:gd name="connsiteY60" fmla="*/ 1473818 h 1473817"/>
              <a:gd name="connsiteX61" fmla="*/ 695511 w 11218359"/>
              <a:gd name="connsiteY61" fmla="*/ 1473818 h 1473817"/>
              <a:gd name="connsiteX62" fmla="*/ 706950 w 11218359"/>
              <a:gd name="connsiteY62" fmla="*/ 1473818 h 1473817"/>
              <a:gd name="connsiteX63" fmla="*/ 718390 w 11218359"/>
              <a:gd name="connsiteY63" fmla="*/ 1473818 h 1473817"/>
              <a:gd name="connsiteX64" fmla="*/ 729829 w 11218359"/>
              <a:gd name="connsiteY64" fmla="*/ 1473818 h 1473817"/>
              <a:gd name="connsiteX65" fmla="*/ 741269 w 11218359"/>
              <a:gd name="connsiteY65" fmla="*/ 1473818 h 1473817"/>
              <a:gd name="connsiteX66" fmla="*/ 752708 w 11218359"/>
              <a:gd name="connsiteY66" fmla="*/ 1473818 h 1473817"/>
              <a:gd name="connsiteX67" fmla="*/ 764148 w 11218359"/>
              <a:gd name="connsiteY67" fmla="*/ 1473818 h 1473817"/>
              <a:gd name="connsiteX68" fmla="*/ 775587 w 11218359"/>
              <a:gd name="connsiteY68" fmla="*/ 1473818 h 1473817"/>
              <a:gd name="connsiteX69" fmla="*/ 787027 w 11218359"/>
              <a:gd name="connsiteY69" fmla="*/ 1473818 h 1473817"/>
              <a:gd name="connsiteX70" fmla="*/ 798467 w 11218359"/>
              <a:gd name="connsiteY70" fmla="*/ 1473818 h 1473817"/>
              <a:gd name="connsiteX71" fmla="*/ 809906 w 11218359"/>
              <a:gd name="connsiteY71" fmla="*/ 1473818 h 1473817"/>
              <a:gd name="connsiteX72" fmla="*/ 821346 w 11218359"/>
              <a:gd name="connsiteY72" fmla="*/ 1473818 h 1473817"/>
              <a:gd name="connsiteX73" fmla="*/ 832785 w 11218359"/>
              <a:gd name="connsiteY73" fmla="*/ 1473818 h 1473817"/>
              <a:gd name="connsiteX74" fmla="*/ 844225 w 11218359"/>
              <a:gd name="connsiteY74" fmla="*/ 1473818 h 1473817"/>
              <a:gd name="connsiteX75" fmla="*/ 855664 w 11218359"/>
              <a:gd name="connsiteY75" fmla="*/ 1473818 h 1473817"/>
              <a:gd name="connsiteX76" fmla="*/ 867104 w 11218359"/>
              <a:gd name="connsiteY76" fmla="*/ 1473818 h 1473817"/>
              <a:gd name="connsiteX77" fmla="*/ 878543 w 11218359"/>
              <a:gd name="connsiteY77" fmla="*/ 1473818 h 1473817"/>
              <a:gd name="connsiteX78" fmla="*/ 889983 w 11218359"/>
              <a:gd name="connsiteY78" fmla="*/ 1473818 h 1473817"/>
              <a:gd name="connsiteX79" fmla="*/ 901422 w 11218359"/>
              <a:gd name="connsiteY79" fmla="*/ 1473818 h 1473817"/>
              <a:gd name="connsiteX80" fmla="*/ 912862 w 11218359"/>
              <a:gd name="connsiteY80" fmla="*/ 1473818 h 1473817"/>
              <a:gd name="connsiteX81" fmla="*/ 924301 w 11218359"/>
              <a:gd name="connsiteY81" fmla="*/ 1473818 h 1473817"/>
              <a:gd name="connsiteX82" fmla="*/ 935741 w 11218359"/>
              <a:gd name="connsiteY82" fmla="*/ 1473818 h 1473817"/>
              <a:gd name="connsiteX83" fmla="*/ 947180 w 11218359"/>
              <a:gd name="connsiteY83" fmla="*/ 1473818 h 1473817"/>
              <a:gd name="connsiteX84" fmla="*/ 958620 w 11218359"/>
              <a:gd name="connsiteY84" fmla="*/ 1473818 h 1473817"/>
              <a:gd name="connsiteX85" fmla="*/ 970059 w 11218359"/>
              <a:gd name="connsiteY85" fmla="*/ 1473818 h 1473817"/>
              <a:gd name="connsiteX86" fmla="*/ 981499 w 11218359"/>
              <a:gd name="connsiteY86" fmla="*/ 1473818 h 1473817"/>
              <a:gd name="connsiteX87" fmla="*/ 992938 w 11218359"/>
              <a:gd name="connsiteY87" fmla="*/ 1473818 h 1473817"/>
              <a:gd name="connsiteX88" fmla="*/ 1004378 w 11218359"/>
              <a:gd name="connsiteY88" fmla="*/ 1473818 h 1473817"/>
              <a:gd name="connsiteX89" fmla="*/ 1015818 w 11218359"/>
              <a:gd name="connsiteY89" fmla="*/ 1473818 h 1473817"/>
              <a:gd name="connsiteX90" fmla="*/ 1027257 w 11218359"/>
              <a:gd name="connsiteY90" fmla="*/ 1473818 h 1473817"/>
              <a:gd name="connsiteX91" fmla="*/ 1038697 w 11218359"/>
              <a:gd name="connsiteY91" fmla="*/ 1473818 h 1473817"/>
              <a:gd name="connsiteX92" fmla="*/ 1050136 w 11218359"/>
              <a:gd name="connsiteY92" fmla="*/ 1473818 h 1473817"/>
              <a:gd name="connsiteX93" fmla="*/ 1061576 w 11218359"/>
              <a:gd name="connsiteY93" fmla="*/ 1473818 h 1473817"/>
              <a:gd name="connsiteX94" fmla="*/ 1073015 w 11218359"/>
              <a:gd name="connsiteY94" fmla="*/ 1473818 h 1473817"/>
              <a:gd name="connsiteX95" fmla="*/ 1084455 w 11218359"/>
              <a:gd name="connsiteY95" fmla="*/ 1473818 h 1473817"/>
              <a:gd name="connsiteX96" fmla="*/ 1095894 w 11218359"/>
              <a:gd name="connsiteY96" fmla="*/ 1473818 h 1473817"/>
              <a:gd name="connsiteX97" fmla="*/ 1107334 w 11218359"/>
              <a:gd name="connsiteY97" fmla="*/ 1473818 h 1473817"/>
              <a:gd name="connsiteX98" fmla="*/ 1118773 w 11218359"/>
              <a:gd name="connsiteY98" fmla="*/ 1473818 h 1473817"/>
              <a:gd name="connsiteX99" fmla="*/ 1130213 w 11218359"/>
              <a:gd name="connsiteY99" fmla="*/ 1473818 h 1473817"/>
              <a:gd name="connsiteX100" fmla="*/ 1141652 w 11218359"/>
              <a:gd name="connsiteY100" fmla="*/ 1473818 h 1473817"/>
              <a:gd name="connsiteX101" fmla="*/ 1153092 w 11218359"/>
              <a:gd name="connsiteY101" fmla="*/ 1473818 h 1473817"/>
              <a:gd name="connsiteX102" fmla="*/ 1164531 w 11218359"/>
              <a:gd name="connsiteY102" fmla="*/ 1473818 h 1473817"/>
              <a:gd name="connsiteX103" fmla="*/ 1175971 w 11218359"/>
              <a:gd name="connsiteY103" fmla="*/ 1473818 h 1473817"/>
              <a:gd name="connsiteX104" fmla="*/ 1187406 w 11218359"/>
              <a:gd name="connsiteY104" fmla="*/ 1473818 h 1473817"/>
              <a:gd name="connsiteX105" fmla="*/ 1198845 w 11218359"/>
              <a:gd name="connsiteY105" fmla="*/ 1473818 h 1473817"/>
              <a:gd name="connsiteX106" fmla="*/ 1210285 w 11218359"/>
              <a:gd name="connsiteY106" fmla="*/ 1473818 h 1473817"/>
              <a:gd name="connsiteX107" fmla="*/ 1221724 w 11218359"/>
              <a:gd name="connsiteY107" fmla="*/ 1473818 h 1473817"/>
              <a:gd name="connsiteX108" fmla="*/ 1233164 w 11218359"/>
              <a:gd name="connsiteY108" fmla="*/ 1473818 h 1473817"/>
              <a:gd name="connsiteX109" fmla="*/ 1244603 w 11218359"/>
              <a:gd name="connsiteY109" fmla="*/ 1473818 h 1473817"/>
              <a:gd name="connsiteX110" fmla="*/ 1256043 w 11218359"/>
              <a:gd name="connsiteY110" fmla="*/ 1473818 h 1473817"/>
              <a:gd name="connsiteX111" fmla="*/ 1267482 w 11218359"/>
              <a:gd name="connsiteY111" fmla="*/ 1473818 h 1473817"/>
              <a:gd name="connsiteX112" fmla="*/ 1278922 w 11218359"/>
              <a:gd name="connsiteY112" fmla="*/ 1473818 h 1473817"/>
              <a:gd name="connsiteX113" fmla="*/ 1290361 w 11218359"/>
              <a:gd name="connsiteY113" fmla="*/ 1473818 h 1473817"/>
              <a:gd name="connsiteX114" fmla="*/ 1301801 w 11218359"/>
              <a:gd name="connsiteY114" fmla="*/ 1473818 h 1473817"/>
              <a:gd name="connsiteX115" fmla="*/ 1313240 w 11218359"/>
              <a:gd name="connsiteY115" fmla="*/ 1473818 h 1473817"/>
              <a:gd name="connsiteX116" fmla="*/ 1324680 w 11218359"/>
              <a:gd name="connsiteY116" fmla="*/ 1473818 h 1473817"/>
              <a:gd name="connsiteX117" fmla="*/ 1336120 w 11218359"/>
              <a:gd name="connsiteY117" fmla="*/ 1473818 h 1473817"/>
              <a:gd name="connsiteX118" fmla="*/ 1347559 w 11218359"/>
              <a:gd name="connsiteY118" fmla="*/ 1473818 h 1473817"/>
              <a:gd name="connsiteX119" fmla="*/ 1358999 w 11218359"/>
              <a:gd name="connsiteY119" fmla="*/ 1473818 h 1473817"/>
              <a:gd name="connsiteX120" fmla="*/ 1370438 w 11218359"/>
              <a:gd name="connsiteY120" fmla="*/ 1473818 h 1473817"/>
              <a:gd name="connsiteX121" fmla="*/ 1381878 w 11218359"/>
              <a:gd name="connsiteY121" fmla="*/ 1473818 h 1473817"/>
              <a:gd name="connsiteX122" fmla="*/ 1393317 w 11218359"/>
              <a:gd name="connsiteY122" fmla="*/ 1473818 h 1473817"/>
              <a:gd name="connsiteX123" fmla="*/ 1404757 w 11218359"/>
              <a:gd name="connsiteY123" fmla="*/ 1473818 h 1473817"/>
              <a:gd name="connsiteX124" fmla="*/ 1416196 w 11218359"/>
              <a:gd name="connsiteY124" fmla="*/ 1473818 h 1473817"/>
              <a:gd name="connsiteX125" fmla="*/ 1427636 w 11218359"/>
              <a:gd name="connsiteY125" fmla="*/ 1473818 h 1473817"/>
              <a:gd name="connsiteX126" fmla="*/ 1439075 w 11218359"/>
              <a:gd name="connsiteY126" fmla="*/ 1473818 h 1473817"/>
              <a:gd name="connsiteX127" fmla="*/ 1450515 w 11218359"/>
              <a:gd name="connsiteY127" fmla="*/ 1473818 h 1473817"/>
              <a:gd name="connsiteX128" fmla="*/ 1461954 w 11218359"/>
              <a:gd name="connsiteY128" fmla="*/ 1473818 h 1473817"/>
              <a:gd name="connsiteX129" fmla="*/ 1473394 w 11218359"/>
              <a:gd name="connsiteY129" fmla="*/ 1473818 h 1473817"/>
              <a:gd name="connsiteX130" fmla="*/ 1484833 w 11218359"/>
              <a:gd name="connsiteY130" fmla="*/ 1473818 h 1473817"/>
              <a:gd name="connsiteX131" fmla="*/ 1496273 w 11218359"/>
              <a:gd name="connsiteY131" fmla="*/ 1473818 h 1473817"/>
              <a:gd name="connsiteX132" fmla="*/ 1507712 w 11218359"/>
              <a:gd name="connsiteY132" fmla="*/ 1473818 h 1473817"/>
              <a:gd name="connsiteX133" fmla="*/ 1519152 w 11218359"/>
              <a:gd name="connsiteY133" fmla="*/ 1473818 h 1473817"/>
              <a:gd name="connsiteX134" fmla="*/ 1530591 w 11218359"/>
              <a:gd name="connsiteY134" fmla="*/ 1473818 h 1473817"/>
              <a:gd name="connsiteX135" fmla="*/ 1542031 w 11218359"/>
              <a:gd name="connsiteY135" fmla="*/ 1473818 h 1473817"/>
              <a:gd name="connsiteX136" fmla="*/ 1553471 w 11218359"/>
              <a:gd name="connsiteY136" fmla="*/ 1473818 h 1473817"/>
              <a:gd name="connsiteX137" fmla="*/ 1564910 w 11218359"/>
              <a:gd name="connsiteY137" fmla="*/ 1473818 h 1473817"/>
              <a:gd name="connsiteX138" fmla="*/ 1576349 w 11218359"/>
              <a:gd name="connsiteY138" fmla="*/ 1473818 h 1473817"/>
              <a:gd name="connsiteX139" fmla="*/ 1587789 w 11218359"/>
              <a:gd name="connsiteY139" fmla="*/ 1473818 h 1473817"/>
              <a:gd name="connsiteX140" fmla="*/ 1599229 w 11218359"/>
              <a:gd name="connsiteY140" fmla="*/ 1473818 h 1473817"/>
              <a:gd name="connsiteX141" fmla="*/ 1610668 w 11218359"/>
              <a:gd name="connsiteY141" fmla="*/ 1473818 h 1473817"/>
              <a:gd name="connsiteX142" fmla="*/ 1622107 w 11218359"/>
              <a:gd name="connsiteY142" fmla="*/ 1473818 h 1473817"/>
              <a:gd name="connsiteX143" fmla="*/ 1633547 w 11218359"/>
              <a:gd name="connsiteY143" fmla="*/ 1473818 h 1473817"/>
              <a:gd name="connsiteX144" fmla="*/ 1644987 w 11218359"/>
              <a:gd name="connsiteY144" fmla="*/ 1473818 h 1473817"/>
              <a:gd name="connsiteX145" fmla="*/ 1656426 w 11218359"/>
              <a:gd name="connsiteY145" fmla="*/ 1473818 h 1473817"/>
              <a:gd name="connsiteX146" fmla="*/ 1667866 w 11218359"/>
              <a:gd name="connsiteY146" fmla="*/ 1473818 h 1473817"/>
              <a:gd name="connsiteX147" fmla="*/ 1679305 w 11218359"/>
              <a:gd name="connsiteY147" fmla="*/ 1473818 h 1473817"/>
              <a:gd name="connsiteX148" fmla="*/ 1690745 w 11218359"/>
              <a:gd name="connsiteY148" fmla="*/ 1473818 h 1473817"/>
              <a:gd name="connsiteX149" fmla="*/ 1702184 w 11218359"/>
              <a:gd name="connsiteY149" fmla="*/ 1473818 h 1473817"/>
              <a:gd name="connsiteX150" fmla="*/ 1713619 w 11218359"/>
              <a:gd name="connsiteY150" fmla="*/ 1473818 h 1473817"/>
              <a:gd name="connsiteX151" fmla="*/ 1725063 w 11218359"/>
              <a:gd name="connsiteY151" fmla="*/ 1473818 h 1473817"/>
              <a:gd name="connsiteX152" fmla="*/ 1736498 w 11218359"/>
              <a:gd name="connsiteY152" fmla="*/ 1473818 h 1473817"/>
              <a:gd name="connsiteX153" fmla="*/ 1747938 w 11218359"/>
              <a:gd name="connsiteY153" fmla="*/ 1473818 h 1473817"/>
              <a:gd name="connsiteX154" fmla="*/ 1759377 w 11218359"/>
              <a:gd name="connsiteY154" fmla="*/ 1473818 h 1473817"/>
              <a:gd name="connsiteX155" fmla="*/ 1770817 w 11218359"/>
              <a:gd name="connsiteY155" fmla="*/ 1473818 h 1473817"/>
              <a:gd name="connsiteX156" fmla="*/ 1782256 w 11218359"/>
              <a:gd name="connsiteY156" fmla="*/ 1473818 h 1473817"/>
              <a:gd name="connsiteX157" fmla="*/ 1793696 w 11218359"/>
              <a:gd name="connsiteY157" fmla="*/ 1473818 h 1473817"/>
              <a:gd name="connsiteX158" fmla="*/ 1805135 w 11218359"/>
              <a:gd name="connsiteY158" fmla="*/ 1473818 h 1473817"/>
              <a:gd name="connsiteX159" fmla="*/ 1816575 w 11218359"/>
              <a:gd name="connsiteY159" fmla="*/ 1473818 h 1473817"/>
              <a:gd name="connsiteX160" fmla="*/ 1828014 w 11218359"/>
              <a:gd name="connsiteY160" fmla="*/ 1473818 h 1473817"/>
              <a:gd name="connsiteX161" fmla="*/ 1839454 w 11218359"/>
              <a:gd name="connsiteY161" fmla="*/ 1473818 h 1473817"/>
              <a:gd name="connsiteX162" fmla="*/ 1850893 w 11218359"/>
              <a:gd name="connsiteY162" fmla="*/ 1473818 h 1473817"/>
              <a:gd name="connsiteX163" fmla="*/ 1862333 w 11218359"/>
              <a:gd name="connsiteY163" fmla="*/ 1473818 h 1473817"/>
              <a:gd name="connsiteX164" fmla="*/ 1873772 w 11218359"/>
              <a:gd name="connsiteY164" fmla="*/ 1473818 h 1473817"/>
              <a:gd name="connsiteX165" fmla="*/ 1885212 w 11218359"/>
              <a:gd name="connsiteY165" fmla="*/ 1473818 h 1473817"/>
              <a:gd name="connsiteX166" fmla="*/ 1896651 w 11218359"/>
              <a:gd name="connsiteY166" fmla="*/ 1473818 h 1473817"/>
              <a:gd name="connsiteX167" fmla="*/ 1908091 w 11218359"/>
              <a:gd name="connsiteY167" fmla="*/ 1473818 h 1473817"/>
              <a:gd name="connsiteX168" fmla="*/ 1919531 w 11218359"/>
              <a:gd name="connsiteY168" fmla="*/ 1473818 h 1473817"/>
              <a:gd name="connsiteX169" fmla="*/ 1930970 w 11218359"/>
              <a:gd name="connsiteY169" fmla="*/ 1473818 h 1473817"/>
              <a:gd name="connsiteX170" fmla="*/ 1942409 w 11218359"/>
              <a:gd name="connsiteY170" fmla="*/ 1473818 h 1473817"/>
              <a:gd name="connsiteX171" fmla="*/ 1953849 w 11218359"/>
              <a:gd name="connsiteY171" fmla="*/ 1473818 h 1473817"/>
              <a:gd name="connsiteX172" fmla="*/ 1965289 w 11218359"/>
              <a:gd name="connsiteY172" fmla="*/ 1473818 h 1473817"/>
              <a:gd name="connsiteX173" fmla="*/ 1976728 w 11218359"/>
              <a:gd name="connsiteY173" fmla="*/ 1473818 h 1473817"/>
              <a:gd name="connsiteX174" fmla="*/ 1988168 w 11218359"/>
              <a:gd name="connsiteY174" fmla="*/ 1473818 h 1473817"/>
              <a:gd name="connsiteX175" fmla="*/ 1999607 w 11218359"/>
              <a:gd name="connsiteY175" fmla="*/ 1473818 h 1473817"/>
              <a:gd name="connsiteX176" fmla="*/ 2011047 w 11218359"/>
              <a:gd name="connsiteY176" fmla="*/ 1473818 h 1473817"/>
              <a:gd name="connsiteX177" fmla="*/ 2022486 w 11218359"/>
              <a:gd name="connsiteY177" fmla="*/ 1473818 h 1473817"/>
              <a:gd name="connsiteX178" fmla="*/ 2033926 w 11218359"/>
              <a:gd name="connsiteY178" fmla="*/ 1473818 h 1473817"/>
              <a:gd name="connsiteX179" fmla="*/ 2045365 w 11218359"/>
              <a:gd name="connsiteY179" fmla="*/ 1473818 h 1473817"/>
              <a:gd name="connsiteX180" fmla="*/ 2056805 w 11218359"/>
              <a:gd name="connsiteY180" fmla="*/ 1473818 h 1473817"/>
              <a:gd name="connsiteX181" fmla="*/ 2068244 w 11218359"/>
              <a:gd name="connsiteY181" fmla="*/ 1473818 h 1473817"/>
              <a:gd name="connsiteX182" fmla="*/ 2079684 w 11218359"/>
              <a:gd name="connsiteY182" fmla="*/ 1473818 h 1473817"/>
              <a:gd name="connsiteX183" fmla="*/ 2091123 w 11218359"/>
              <a:gd name="connsiteY183" fmla="*/ 1473818 h 1473817"/>
              <a:gd name="connsiteX184" fmla="*/ 2102563 w 11218359"/>
              <a:gd name="connsiteY184" fmla="*/ 1473818 h 1473817"/>
              <a:gd name="connsiteX185" fmla="*/ 2114002 w 11218359"/>
              <a:gd name="connsiteY185" fmla="*/ 1473818 h 1473817"/>
              <a:gd name="connsiteX186" fmla="*/ 2125442 w 11218359"/>
              <a:gd name="connsiteY186" fmla="*/ 1473818 h 1473817"/>
              <a:gd name="connsiteX187" fmla="*/ 2136882 w 11218359"/>
              <a:gd name="connsiteY187" fmla="*/ 1473818 h 1473817"/>
              <a:gd name="connsiteX188" fmla="*/ 2148321 w 11218359"/>
              <a:gd name="connsiteY188" fmla="*/ 1473818 h 1473817"/>
              <a:gd name="connsiteX189" fmla="*/ 2159760 w 11218359"/>
              <a:gd name="connsiteY189" fmla="*/ 1473818 h 1473817"/>
              <a:gd name="connsiteX190" fmla="*/ 2171200 w 11218359"/>
              <a:gd name="connsiteY190" fmla="*/ 1473818 h 1473817"/>
              <a:gd name="connsiteX191" fmla="*/ 2182640 w 11218359"/>
              <a:gd name="connsiteY191" fmla="*/ 1473818 h 1473817"/>
              <a:gd name="connsiteX192" fmla="*/ 2194079 w 11218359"/>
              <a:gd name="connsiteY192" fmla="*/ 1473818 h 1473817"/>
              <a:gd name="connsiteX193" fmla="*/ 2205519 w 11218359"/>
              <a:gd name="connsiteY193" fmla="*/ 1473818 h 1473817"/>
              <a:gd name="connsiteX194" fmla="*/ 2216958 w 11218359"/>
              <a:gd name="connsiteY194" fmla="*/ 1473818 h 1473817"/>
              <a:gd name="connsiteX195" fmla="*/ 2228393 w 11218359"/>
              <a:gd name="connsiteY195" fmla="*/ 1473818 h 1473817"/>
              <a:gd name="connsiteX196" fmla="*/ 2239837 w 11218359"/>
              <a:gd name="connsiteY196" fmla="*/ 1473818 h 1473817"/>
              <a:gd name="connsiteX197" fmla="*/ 2251272 w 11218359"/>
              <a:gd name="connsiteY197" fmla="*/ 1473818 h 1473817"/>
              <a:gd name="connsiteX198" fmla="*/ 2262716 w 11218359"/>
              <a:gd name="connsiteY198" fmla="*/ 1473818 h 1473817"/>
              <a:gd name="connsiteX199" fmla="*/ 2274151 w 11218359"/>
              <a:gd name="connsiteY199" fmla="*/ 1473818 h 1473817"/>
              <a:gd name="connsiteX200" fmla="*/ 2285591 w 11218359"/>
              <a:gd name="connsiteY200" fmla="*/ 1473818 h 1473817"/>
              <a:gd name="connsiteX201" fmla="*/ 2297030 w 11218359"/>
              <a:gd name="connsiteY201" fmla="*/ 1473818 h 1473817"/>
              <a:gd name="connsiteX202" fmla="*/ 2308470 w 11218359"/>
              <a:gd name="connsiteY202" fmla="*/ 1473818 h 1473817"/>
              <a:gd name="connsiteX203" fmla="*/ 2319909 w 11218359"/>
              <a:gd name="connsiteY203" fmla="*/ 1473818 h 1473817"/>
              <a:gd name="connsiteX204" fmla="*/ 2331349 w 11218359"/>
              <a:gd name="connsiteY204" fmla="*/ 1473818 h 1473817"/>
              <a:gd name="connsiteX205" fmla="*/ 2342788 w 11218359"/>
              <a:gd name="connsiteY205" fmla="*/ 1473818 h 1473817"/>
              <a:gd name="connsiteX206" fmla="*/ 2354228 w 11218359"/>
              <a:gd name="connsiteY206" fmla="*/ 1473818 h 1473817"/>
              <a:gd name="connsiteX207" fmla="*/ 2365667 w 11218359"/>
              <a:gd name="connsiteY207" fmla="*/ 1473818 h 1473817"/>
              <a:gd name="connsiteX208" fmla="*/ 2377107 w 11218359"/>
              <a:gd name="connsiteY208" fmla="*/ 1473818 h 1473817"/>
              <a:gd name="connsiteX209" fmla="*/ 2388546 w 11218359"/>
              <a:gd name="connsiteY209" fmla="*/ 1473818 h 1473817"/>
              <a:gd name="connsiteX210" fmla="*/ 2399986 w 11218359"/>
              <a:gd name="connsiteY210" fmla="*/ 1473818 h 1473817"/>
              <a:gd name="connsiteX211" fmla="*/ 2411425 w 11218359"/>
              <a:gd name="connsiteY211" fmla="*/ 1473818 h 1473817"/>
              <a:gd name="connsiteX212" fmla="*/ 2422865 w 11218359"/>
              <a:gd name="connsiteY212" fmla="*/ 1473818 h 1473817"/>
              <a:gd name="connsiteX213" fmla="*/ 2434304 w 11218359"/>
              <a:gd name="connsiteY213" fmla="*/ 1473818 h 1473817"/>
              <a:gd name="connsiteX214" fmla="*/ 2445744 w 11218359"/>
              <a:gd name="connsiteY214" fmla="*/ 1473818 h 1473817"/>
              <a:gd name="connsiteX215" fmla="*/ 2457184 w 11218359"/>
              <a:gd name="connsiteY215" fmla="*/ 1473818 h 1473817"/>
              <a:gd name="connsiteX216" fmla="*/ 2468623 w 11218359"/>
              <a:gd name="connsiteY216" fmla="*/ 1473818 h 1473817"/>
              <a:gd name="connsiteX217" fmla="*/ 2480062 w 11218359"/>
              <a:gd name="connsiteY217" fmla="*/ 1473818 h 1473817"/>
              <a:gd name="connsiteX218" fmla="*/ 2491502 w 11218359"/>
              <a:gd name="connsiteY218" fmla="*/ 1473818 h 1473817"/>
              <a:gd name="connsiteX219" fmla="*/ 2502942 w 11218359"/>
              <a:gd name="connsiteY219" fmla="*/ 1473818 h 1473817"/>
              <a:gd name="connsiteX220" fmla="*/ 2514381 w 11218359"/>
              <a:gd name="connsiteY220" fmla="*/ 1473818 h 1473817"/>
              <a:gd name="connsiteX221" fmla="*/ 2525821 w 11218359"/>
              <a:gd name="connsiteY221" fmla="*/ 1473818 h 1473817"/>
              <a:gd name="connsiteX222" fmla="*/ 2537260 w 11218359"/>
              <a:gd name="connsiteY222" fmla="*/ 1473818 h 1473817"/>
              <a:gd name="connsiteX223" fmla="*/ 2548700 w 11218359"/>
              <a:gd name="connsiteY223" fmla="*/ 1473818 h 1473817"/>
              <a:gd name="connsiteX224" fmla="*/ 2560139 w 11218359"/>
              <a:gd name="connsiteY224" fmla="*/ 1473818 h 1473817"/>
              <a:gd name="connsiteX225" fmla="*/ 2571579 w 11218359"/>
              <a:gd name="connsiteY225" fmla="*/ 1473818 h 1473817"/>
              <a:gd name="connsiteX226" fmla="*/ 2583018 w 11218359"/>
              <a:gd name="connsiteY226" fmla="*/ 1473818 h 1473817"/>
              <a:gd name="connsiteX227" fmla="*/ 2594458 w 11218359"/>
              <a:gd name="connsiteY227" fmla="*/ 1473818 h 1473817"/>
              <a:gd name="connsiteX228" fmla="*/ 2605897 w 11218359"/>
              <a:gd name="connsiteY228" fmla="*/ 1473818 h 1473817"/>
              <a:gd name="connsiteX229" fmla="*/ 2617337 w 11218359"/>
              <a:gd name="connsiteY229" fmla="*/ 1473818 h 1473817"/>
              <a:gd name="connsiteX230" fmla="*/ 2628776 w 11218359"/>
              <a:gd name="connsiteY230" fmla="*/ 1473818 h 1473817"/>
              <a:gd name="connsiteX231" fmla="*/ 2640216 w 11218359"/>
              <a:gd name="connsiteY231" fmla="*/ 1473818 h 1473817"/>
              <a:gd name="connsiteX232" fmla="*/ 2651655 w 11218359"/>
              <a:gd name="connsiteY232" fmla="*/ 1473818 h 1473817"/>
              <a:gd name="connsiteX233" fmla="*/ 2663095 w 11218359"/>
              <a:gd name="connsiteY233" fmla="*/ 1473818 h 1473817"/>
              <a:gd name="connsiteX234" fmla="*/ 2674535 w 11218359"/>
              <a:gd name="connsiteY234" fmla="*/ 1473818 h 1473817"/>
              <a:gd name="connsiteX235" fmla="*/ 2685974 w 11218359"/>
              <a:gd name="connsiteY235" fmla="*/ 1473818 h 1473817"/>
              <a:gd name="connsiteX236" fmla="*/ 2697413 w 11218359"/>
              <a:gd name="connsiteY236" fmla="*/ 1473818 h 1473817"/>
              <a:gd name="connsiteX237" fmla="*/ 2708853 w 11218359"/>
              <a:gd name="connsiteY237" fmla="*/ 1473818 h 1473817"/>
              <a:gd name="connsiteX238" fmla="*/ 2720293 w 11218359"/>
              <a:gd name="connsiteY238" fmla="*/ 1473818 h 1473817"/>
              <a:gd name="connsiteX239" fmla="*/ 2731727 w 11218359"/>
              <a:gd name="connsiteY239" fmla="*/ 1473818 h 1473817"/>
              <a:gd name="connsiteX240" fmla="*/ 2743172 w 11218359"/>
              <a:gd name="connsiteY240" fmla="*/ 1473818 h 1473817"/>
              <a:gd name="connsiteX241" fmla="*/ 2754611 w 11218359"/>
              <a:gd name="connsiteY241" fmla="*/ 1473818 h 1473817"/>
              <a:gd name="connsiteX242" fmla="*/ 2766046 w 11218359"/>
              <a:gd name="connsiteY242" fmla="*/ 1473818 h 1473817"/>
              <a:gd name="connsiteX243" fmla="*/ 2777490 w 11218359"/>
              <a:gd name="connsiteY243" fmla="*/ 1473818 h 1473817"/>
              <a:gd name="connsiteX244" fmla="*/ 2788925 w 11218359"/>
              <a:gd name="connsiteY244" fmla="*/ 1473818 h 1473817"/>
              <a:gd name="connsiteX245" fmla="*/ 2800364 w 11218359"/>
              <a:gd name="connsiteY245" fmla="*/ 1473818 h 1473817"/>
              <a:gd name="connsiteX246" fmla="*/ 2811804 w 11218359"/>
              <a:gd name="connsiteY246" fmla="*/ 1473818 h 1473817"/>
              <a:gd name="connsiteX247" fmla="*/ 2823243 w 11218359"/>
              <a:gd name="connsiteY247" fmla="*/ 1473818 h 1473817"/>
              <a:gd name="connsiteX248" fmla="*/ 2834683 w 11218359"/>
              <a:gd name="connsiteY248" fmla="*/ 1473818 h 1473817"/>
              <a:gd name="connsiteX249" fmla="*/ 2846123 w 11218359"/>
              <a:gd name="connsiteY249" fmla="*/ 1473818 h 1473817"/>
              <a:gd name="connsiteX250" fmla="*/ 2857562 w 11218359"/>
              <a:gd name="connsiteY250" fmla="*/ 1473818 h 1473817"/>
              <a:gd name="connsiteX251" fmla="*/ 2869001 w 11218359"/>
              <a:gd name="connsiteY251" fmla="*/ 1473818 h 1473817"/>
              <a:gd name="connsiteX252" fmla="*/ 2880441 w 11218359"/>
              <a:gd name="connsiteY252" fmla="*/ 1473818 h 1473817"/>
              <a:gd name="connsiteX253" fmla="*/ 2891881 w 11218359"/>
              <a:gd name="connsiteY253" fmla="*/ 1473818 h 1473817"/>
              <a:gd name="connsiteX254" fmla="*/ 2903320 w 11218359"/>
              <a:gd name="connsiteY254" fmla="*/ 1473818 h 1473817"/>
              <a:gd name="connsiteX255" fmla="*/ 2914760 w 11218359"/>
              <a:gd name="connsiteY255" fmla="*/ 1473818 h 1473817"/>
              <a:gd name="connsiteX256" fmla="*/ 2926199 w 11218359"/>
              <a:gd name="connsiteY256" fmla="*/ 1473818 h 1473817"/>
              <a:gd name="connsiteX257" fmla="*/ 2937639 w 11218359"/>
              <a:gd name="connsiteY257" fmla="*/ 1473818 h 1473817"/>
              <a:gd name="connsiteX258" fmla="*/ 2949078 w 11218359"/>
              <a:gd name="connsiteY258" fmla="*/ 1473818 h 1473817"/>
              <a:gd name="connsiteX259" fmla="*/ 2960518 w 11218359"/>
              <a:gd name="connsiteY259" fmla="*/ 1473818 h 1473817"/>
              <a:gd name="connsiteX260" fmla="*/ 2971957 w 11218359"/>
              <a:gd name="connsiteY260" fmla="*/ 1473818 h 1473817"/>
              <a:gd name="connsiteX261" fmla="*/ 2983397 w 11218359"/>
              <a:gd name="connsiteY261" fmla="*/ 1473818 h 1473817"/>
              <a:gd name="connsiteX262" fmla="*/ 2994837 w 11218359"/>
              <a:gd name="connsiteY262" fmla="*/ 1473818 h 1473817"/>
              <a:gd name="connsiteX263" fmla="*/ 3006276 w 11218359"/>
              <a:gd name="connsiteY263" fmla="*/ 1473818 h 1473817"/>
              <a:gd name="connsiteX264" fmla="*/ 3017715 w 11218359"/>
              <a:gd name="connsiteY264" fmla="*/ 1473818 h 1473817"/>
              <a:gd name="connsiteX265" fmla="*/ 3029155 w 11218359"/>
              <a:gd name="connsiteY265" fmla="*/ 1473818 h 1473817"/>
              <a:gd name="connsiteX266" fmla="*/ 3040594 w 11218359"/>
              <a:gd name="connsiteY266" fmla="*/ 1473818 h 1473817"/>
              <a:gd name="connsiteX267" fmla="*/ 3052034 w 11218359"/>
              <a:gd name="connsiteY267" fmla="*/ 1473818 h 1473817"/>
              <a:gd name="connsiteX268" fmla="*/ 3063474 w 11218359"/>
              <a:gd name="connsiteY268" fmla="*/ 1473818 h 1473817"/>
              <a:gd name="connsiteX269" fmla="*/ 3074913 w 11218359"/>
              <a:gd name="connsiteY269" fmla="*/ 1473818 h 1473817"/>
              <a:gd name="connsiteX270" fmla="*/ 3086352 w 11218359"/>
              <a:gd name="connsiteY270" fmla="*/ 1473818 h 1473817"/>
              <a:gd name="connsiteX271" fmla="*/ 3097792 w 11218359"/>
              <a:gd name="connsiteY271" fmla="*/ 1473818 h 1473817"/>
              <a:gd name="connsiteX272" fmla="*/ 3109232 w 11218359"/>
              <a:gd name="connsiteY272" fmla="*/ 1473818 h 1473817"/>
              <a:gd name="connsiteX273" fmla="*/ 3120671 w 11218359"/>
              <a:gd name="connsiteY273" fmla="*/ 1473818 h 1473817"/>
              <a:gd name="connsiteX274" fmla="*/ 3132111 w 11218359"/>
              <a:gd name="connsiteY274" fmla="*/ 1473818 h 1473817"/>
              <a:gd name="connsiteX275" fmla="*/ 3143550 w 11218359"/>
              <a:gd name="connsiteY275" fmla="*/ 1473818 h 1473817"/>
              <a:gd name="connsiteX276" fmla="*/ 3154990 w 11218359"/>
              <a:gd name="connsiteY276" fmla="*/ 1473818 h 1473817"/>
              <a:gd name="connsiteX277" fmla="*/ 3166429 w 11218359"/>
              <a:gd name="connsiteY277" fmla="*/ 1473818 h 1473817"/>
              <a:gd name="connsiteX278" fmla="*/ 3177869 w 11218359"/>
              <a:gd name="connsiteY278" fmla="*/ 1473818 h 1473817"/>
              <a:gd name="connsiteX279" fmla="*/ 3189308 w 11218359"/>
              <a:gd name="connsiteY279" fmla="*/ 1473818 h 1473817"/>
              <a:gd name="connsiteX280" fmla="*/ 3200748 w 11218359"/>
              <a:gd name="connsiteY280" fmla="*/ 1473818 h 1473817"/>
              <a:gd name="connsiteX281" fmla="*/ 3212187 w 11218359"/>
              <a:gd name="connsiteY281" fmla="*/ 1473818 h 1473817"/>
              <a:gd name="connsiteX282" fmla="*/ 3223627 w 11218359"/>
              <a:gd name="connsiteY282" fmla="*/ 1473818 h 1473817"/>
              <a:gd name="connsiteX283" fmla="*/ 3235066 w 11218359"/>
              <a:gd name="connsiteY283" fmla="*/ 1473818 h 1473817"/>
              <a:gd name="connsiteX284" fmla="*/ 3246501 w 11218359"/>
              <a:gd name="connsiteY284" fmla="*/ 1473818 h 1473817"/>
              <a:gd name="connsiteX285" fmla="*/ 3257945 w 11218359"/>
              <a:gd name="connsiteY285" fmla="*/ 1473818 h 1473817"/>
              <a:gd name="connsiteX286" fmla="*/ 3269385 w 11218359"/>
              <a:gd name="connsiteY286" fmla="*/ 1473818 h 1473817"/>
              <a:gd name="connsiteX287" fmla="*/ 3280825 w 11218359"/>
              <a:gd name="connsiteY287" fmla="*/ 1473818 h 1473817"/>
              <a:gd name="connsiteX288" fmla="*/ 3292264 w 11218359"/>
              <a:gd name="connsiteY288" fmla="*/ 1473818 h 1473817"/>
              <a:gd name="connsiteX289" fmla="*/ 3303699 w 11218359"/>
              <a:gd name="connsiteY289" fmla="*/ 1473818 h 1473817"/>
              <a:gd name="connsiteX290" fmla="*/ 3315143 w 11218359"/>
              <a:gd name="connsiteY290" fmla="*/ 1473818 h 1473817"/>
              <a:gd name="connsiteX291" fmla="*/ 3326578 w 11218359"/>
              <a:gd name="connsiteY291" fmla="*/ 1473818 h 1473817"/>
              <a:gd name="connsiteX292" fmla="*/ 3338017 w 11218359"/>
              <a:gd name="connsiteY292" fmla="*/ 1473818 h 1473817"/>
              <a:gd name="connsiteX293" fmla="*/ 3349457 w 11218359"/>
              <a:gd name="connsiteY293" fmla="*/ 1473818 h 1473817"/>
              <a:gd name="connsiteX294" fmla="*/ 3360896 w 11218359"/>
              <a:gd name="connsiteY294" fmla="*/ 1473818 h 1473817"/>
              <a:gd name="connsiteX295" fmla="*/ 3372336 w 11218359"/>
              <a:gd name="connsiteY295" fmla="*/ 1473818 h 1473817"/>
              <a:gd name="connsiteX296" fmla="*/ 3383776 w 11218359"/>
              <a:gd name="connsiteY296" fmla="*/ 1473818 h 1473817"/>
              <a:gd name="connsiteX297" fmla="*/ 3395215 w 11218359"/>
              <a:gd name="connsiteY297" fmla="*/ 1473818 h 1473817"/>
              <a:gd name="connsiteX298" fmla="*/ 3406654 w 11218359"/>
              <a:gd name="connsiteY298" fmla="*/ 1473818 h 1473817"/>
              <a:gd name="connsiteX299" fmla="*/ 3418094 w 11218359"/>
              <a:gd name="connsiteY299" fmla="*/ 1473818 h 1473817"/>
              <a:gd name="connsiteX300" fmla="*/ 3429534 w 11218359"/>
              <a:gd name="connsiteY300" fmla="*/ 1473818 h 1473817"/>
              <a:gd name="connsiteX301" fmla="*/ 3440973 w 11218359"/>
              <a:gd name="connsiteY301" fmla="*/ 1473818 h 1473817"/>
              <a:gd name="connsiteX302" fmla="*/ 3452413 w 11218359"/>
              <a:gd name="connsiteY302" fmla="*/ 1473818 h 1473817"/>
              <a:gd name="connsiteX303" fmla="*/ 3463852 w 11218359"/>
              <a:gd name="connsiteY303" fmla="*/ 1473818 h 1473817"/>
              <a:gd name="connsiteX304" fmla="*/ 3475292 w 11218359"/>
              <a:gd name="connsiteY304" fmla="*/ 1473818 h 1473817"/>
              <a:gd name="connsiteX305" fmla="*/ 3486731 w 11218359"/>
              <a:gd name="connsiteY305" fmla="*/ 1473818 h 1473817"/>
              <a:gd name="connsiteX306" fmla="*/ 3498171 w 11218359"/>
              <a:gd name="connsiteY306" fmla="*/ 1473818 h 1473817"/>
              <a:gd name="connsiteX307" fmla="*/ 3509610 w 11218359"/>
              <a:gd name="connsiteY307" fmla="*/ 1473818 h 1473817"/>
              <a:gd name="connsiteX308" fmla="*/ 3521050 w 11218359"/>
              <a:gd name="connsiteY308" fmla="*/ 1473818 h 1473817"/>
              <a:gd name="connsiteX309" fmla="*/ 3532489 w 11218359"/>
              <a:gd name="connsiteY309" fmla="*/ 1473818 h 1473817"/>
              <a:gd name="connsiteX310" fmla="*/ 3543929 w 11218359"/>
              <a:gd name="connsiteY310" fmla="*/ 1473818 h 1473817"/>
              <a:gd name="connsiteX311" fmla="*/ 3555368 w 11218359"/>
              <a:gd name="connsiteY311" fmla="*/ 1473818 h 1473817"/>
              <a:gd name="connsiteX312" fmla="*/ 3566808 w 11218359"/>
              <a:gd name="connsiteY312" fmla="*/ 1473818 h 1473817"/>
              <a:gd name="connsiteX313" fmla="*/ 3578247 w 11218359"/>
              <a:gd name="connsiteY313" fmla="*/ 1473818 h 1473817"/>
              <a:gd name="connsiteX314" fmla="*/ 3589687 w 11218359"/>
              <a:gd name="connsiteY314" fmla="*/ 1473818 h 1473817"/>
              <a:gd name="connsiteX315" fmla="*/ 3601127 w 11218359"/>
              <a:gd name="connsiteY315" fmla="*/ 1473818 h 1473817"/>
              <a:gd name="connsiteX316" fmla="*/ 3612566 w 11218359"/>
              <a:gd name="connsiteY316" fmla="*/ 1473818 h 1473817"/>
              <a:gd name="connsiteX317" fmla="*/ 3624005 w 11218359"/>
              <a:gd name="connsiteY317" fmla="*/ 1473818 h 1473817"/>
              <a:gd name="connsiteX318" fmla="*/ 3635445 w 11218359"/>
              <a:gd name="connsiteY318" fmla="*/ 1473818 h 1473817"/>
              <a:gd name="connsiteX319" fmla="*/ 3646885 w 11218359"/>
              <a:gd name="connsiteY319" fmla="*/ 1473818 h 1473817"/>
              <a:gd name="connsiteX320" fmla="*/ 3658324 w 11218359"/>
              <a:gd name="connsiteY320" fmla="*/ 1473818 h 1473817"/>
              <a:gd name="connsiteX321" fmla="*/ 3669764 w 11218359"/>
              <a:gd name="connsiteY321" fmla="*/ 1473818 h 1473817"/>
              <a:gd name="connsiteX322" fmla="*/ 3681203 w 11218359"/>
              <a:gd name="connsiteY322" fmla="*/ 1473818 h 1473817"/>
              <a:gd name="connsiteX323" fmla="*/ 3692643 w 11218359"/>
              <a:gd name="connsiteY323" fmla="*/ 1473818 h 1473817"/>
              <a:gd name="connsiteX324" fmla="*/ 3704082 w 11218359"/>
              <a:gd name="connsiteY324" fmla="*/ 1473818 h 1473817"/>
              <a:gd name="connsiteX325" fmla="*/ 3715522 w 11218359"/>
              <a:gd name="connsiteY325" fmla="*/ 1473818 h 1473817"/>
              <a:gd name="connsiteX326" fmla="*/ 3726961 w 11218359"/>
              <a:gd name="connsiteY326" fmla="*/ 1473818 h 1473817"/>
              <a:gd name="connsiteX327" fmla="*/ 3738401 w 11218359"/>
              <a:gd name="connsiteY327" fmla="*/ 1473818 h 1473817"/>
              <a:gd name="connsiteX328" fmla="*/ 3749840 w 11218359"/>
              <a:gd name="connsiteY328" fmla="*/ 1473818 h 1473817"/>
              <a:gd name="connsiteX329" fmla="*/ 3761280 w 11218359"/>
              <a:gd name="connsiteY329" fmla="*/ 1473818 h 1473817"/>
              <a:gd name="connsiteX330" fmla="*/ 3772719 w 11218359"/>
              <a:gd name="connsiteY330" fmla="*/ 1473818 h 1473817"/>
              <a:gd name="connsiteX331" fmla="*/ 3784154 w 11218359"/>
              <a:gd name="connsiteY331" fmla="*/ 1473818 h 1473817"/>
              <a:gd name="connsiteX332" fmla="*/ 3795598 w 11218359"/>
              <a:gd name="connsiteY332" fmla="*/ 1473818 h 1473817"/>
              <a:gd name="connsiteX333" fmla="*/ 3807033 w 11218359"/>
              <a:gd name="connsiteY333" fmla="*/ 1473818 h 1473817"/>
              <a:gd name="connsiteX334" fmla="*/ 3818473 w 11218359"/>
              <a:gd name="connsiteY334" fmla="*/ 1473818 h 1473817"/>
              <a:gd name="connsiteX335" fmla="*/ 3829917 w 11218359"/>
              <a:gd name="connsiteY335" fmla="*/ 1473818 h 1473817"/>
              <a:gd name="connsiteX336" fmla="*/ 3841352 w 11218359"/>
              <a:gd name="connsiteY336" fmla="*/ 1473818 h 1473817"/>
              <a:gd name="connsiteX337" fmla="*/ 3852791 w 11218359"/>
              <a:gd name="connsiteY337" fmla="*/ 1473818 h 1473817"/>
              <a:gd name="connsiteX338" fmla="*/ 3864231 w 11218359"/>
              <a:gd name="connsiteY338" fmla="*/ 1473818 h 1473817"/>
              <a:gd name="connsiteX339" fmla="*/ 3875670 w 11218359"/>
              <a:gd name="connsiteY339" fmla="*/ 1473818 h 1473817"/>
              <a:gd name="connsiteX340" fmla="*/ 3887110 w 11218359"/>
              <a:gd name="connsiteY340" fmla="*/ 1473818 h 1473817"/>
              <a:gd name="connsiteX341" fmla="*/ 3898549 w 11218359"/>
              <a:gd name="connsiteY341" fmla="*/ 1473818 h 1473817"/>
              <a:gd name="connsiteX342" fmla="*/ 3909989 w 11218359"/>
              <a:gd name="connsiteY342" fmla="*/ 1473818 h 1473817"/>
              <a:gd name="connsiteX343" fmla="*/ 3921447 w 11218359"/>
              <a:gd name="connsiteY343" fmla="*/ 1473818 h 1473817"/>
              <a:gd name="connsiteX344" fmla="*/ 3932878 w 11218359"/>
              <a:gd name="connsiteY344" fmla="*/ 1473818 h 1473817"/>
              <a:gd name="connsiteX345" fmla="*/ 3944307 w 11218359"/>
              <a:gd name="connsiteY345" fmla="*/ 1473818 h 1473817"/>
              <a:gd name="connsiteX346" fmla="*/ 3955737 w 11218359"/>
              <a:gd name="connsiteY346" fmla="*/ 1473818 h 1473817"/>
              <a:gd name="connsiteX347" fmla="*/ 3967167 w 11218359"/>
              <a:gd name="connsiteY347" fmla="*/ 1473818 h 1473817"/>
              <a:gd name="connsiteX348" fmla="*/ 3978645 w 11218359"/>
              <a:gd name="connsiteY348" fmla="*/ 1473818 h 1473817"/>
              <a:gd name="connsiteX349" fmla="*/ 3990075 w 11218359"/>
              <a:gd name="connsiteY349" fmla="*/ 1473818 h 1473817"/>
              <a:gd name="connsiteX350" fmla="*/ 4001505 w 11218359"/>
              <a:gd name="connsiteY350" fmla="*/ 1473818 h 1473817"/>
              <a:gd name="connsiteX351" fmla="*/ 4012935 w 11218359"/>
              <a:gd name="connsiteY351" fmla="*/ 1473818 h 1473817"/>
              <a:gd name="connsiteX352" fmla="*/ 4024365 w 11218359"/>
              <a:gd name="connsiteY352" fmla="*/ 1473818 h 1473817"/>
              <a:gd name="connsiteX353" fmla="*/ 4035843 w 11218359"/>
              <a:gd name="connsiteY353" fmla="*/ 1473818 h 1473817"/>
              <a:gd name="connsiteX354" fmla="*/ 4047273 w 11218359"/>
              <a:gd name="connsiteY354" fmla="*/ 1473818 h 1473817"/>
              <a:gd name="connsiteX355" fmla="*/ 4058702 w 11218359"/>
              <a:gd name="connsiteY355" fmla="*/ 1473818 h 1473817"/>
              <a:gd name="connsiteX356" fmla="*/ 4070133 w 11218359"/>
              <a:gd name="connsiteY356" fmla="*/ 1473818 h 1473817"/>
              <a:gd name="connsiteX357" fmla="*/ 4081563 w 11218359"/>
              <a:gd name="connsiteY357" fmla="*/ 1473818 h 1473817"/>
              <a:gd name="connsiteX358" fmla="*/ 4093040 w 11218359"/>
              <a:gd name="connsiteY358" fmla="*/ 1473818 h 1473817"/>
              <a:gd name="connsiteX359" fmla="*/ 4104471 w 11218359"/>
              <a:gd name="connsiteY359" fmla="*/ 1473818 h 1473817"/>
              <a:gd name="connsiteX360" fmla="*/ 4115900 w 11218359"/>
              <a:gd name="connsiteY360" fmla="*/ 1473818 h 1473817"/>
              <a:gd name="connsiteX361" fmla="*/ 4127330 w 11218359"/>
              <a:gd name="connsiteY361" fmla="*/ 1473818 h 1473817"/>
              <a:gd name="connsiteX362" fmla="*/ 4138760 w 11218359"/>
              <a:gd name="connsiteY362" fmla="*/ 1473818 h 1473817"/>
              <a:gd name="connsiteX363" fmla="*/ 4150238 w 11218359"/>
              <a:gd name="connsiteY363" fmla="*/ 1473818 h 1473817"/>
              <a:gd name="connsiteX364" fmla="*/ 4161668 w 11218359"/>
              <a:gd name="connsiteY364" fmla="*/ 1473818 h 1473817"/>
              <a:gd name="connsiteX365" fmla="*/ 4173098 w 11218359"/>
              <a:gd name="connsiteY365" fmla="*/ 1473818 h 1473817"/>
              <a:gd name="connsiteX366" fmla="*/ 4184528 w 11218359"/>
              <a:gd name="connsiteY366" fmla="*/ 1473818 h 1473817"/>
              <a:gd name="connsiteX367" fmla="*/ 4195958 w 11218359"/>
              <a:gd name="connsiteY367" fmla="*/ 1473818 h 1473817"/>
              <a:gd name="connsiteX368" fmla="*/ 4207436 w 11218359"/>
              <a:gd name="connsiteY368" fmla="*/ 1473818 h 1473817"/>
              <a:gd name="connsiteX369" fmla="*/ 4218865 w 11218359"/>
              <a:gd name="connsiteY369" fmla="*/ 1473818 h 1473817"/>
              <a:gd name="connsiteX370" fmla="*/ 4230296 w 11218359"/>
              <a:gd name="connsiteY370" fmla="*/ 1473818 h 1473817"/>
              <a:gd name="connsiteX371" fmla="*/ 4241726 w 11218359"/>
              <a:gd name="connsiteY371" fmla="*/ 1473818 h 1473817"/>
              <a:gd name="connsiteX372" fmla="*/ 4253156 w 11218359"/>
              <a:gd name="connsiteY372" fmla="*/ 1473818 h 1473817"/>
              <a:gd name="connsiteX373" fmla="*/ 4264634 w 11218359"/>
              <a:gd name="connsiteY373" fmla="*/ 1473818 h 1473817"/>
              <a:gd name="connsiteX374" fmla="*/ 4276063 w 11218359"/>
              <a:gd name="connsiteY374" fmla="*/ 1473818 h 1473817"/>
              <a:gd name="connsiteX375" fmla="*/ 4287493 w 11218359"/>
              <a:gd name="connsiteY375" fmla="*/ 1473818 h 1473817"/>
              <a:gd name="connsiteX376" fmla="*/ 4298923 w 11218359"/>
              <a:gd name="connsiteY376" fmla="*/ 1473818 h 1473817"/>
              <a:gd name="connsiteX377" fmla="*/ 4310353 w 11218359"/>
              <a:gd name="connsiteY377" fmla="*/ 1473818 h 1473817"/>
              <a:gd name="connsiteX378" fmla="*/ 4321831 w 11218359"/>
              <a:gd name="connsiteY378" fmla="*/ 1473818 h 1473817"/>
              <a:gd name="connsiteX379" fmla="*/ 4333261 w 11218359"/>
              <a:gd name="connsiteY379" fmla="*/ 1473818 h 1473817"/>
              <a:gd name="connsiteX380" fmla="*/ 4344691 w 11218359"/>
              <a:gd name="connsiteY380" fmla="*/ 1473818 h 1473817"/>
              <a:gd name="connsiteX381" fmla="*/ 4356121 w 11218359"/>
              <a:gd name="connsiteY381" fmla="*/ 1473818 h 1473817"/>
              <a:gd name="connsiteX382" fmla="*/ 4367551 w 11218359"/>
              <a:gd name="connsiteY382" fmla="*/ 1473818 h 1473817"/>
              <a:gd name="connsiteX383" fmla="*/ 4379028 w 11218359"/>
              <a:gd name="connsiteY383" fmla="*/ 1473818 h 1473817"/>
              <a:gd name="connsiteX384" fmla="*/ 4390458 w 11218359"/>
              <a:gd name="connsiteY384" fmla="*/ 1473818 h 1473817"/>
              <a:gd name="connsiteX385" fmla="*/ 4401889 w 11218359"/>
              <a:gd name="connsiteY385" fmla="*/ 1473818 h 1473817"/>
              <a:gd name="connsiteX386" fmla="*/ 4413319 w 11218359"/>
              <a:gd name="connsiteY386" fmla="*/ 1473818 h 1473817"/>
              <a:gd name="connsiteX387" fmla="*/ 4424749 w 11218359"/>
              <a:gd name="connsiteY387" fmla="*/ 1473818 h 1473817"/>
              <a:gd name="connsiteX388" fmla="*/ 4436226 w 11218359"/>
              <a:gd name="connsiteY388" fmla="*/ 1473818 h 1473817"/>
              <a:gd name="connsiteX389" fmla="*/ 4447656 w 11218359"/>
              <a:gd name="connsiteY389" fmla="*/ 1473818 h 1473817"/>
              <a:gd name="connsiteX390" fmla="*/ 4459086 w 11218359"/>
              <a:gd name="connsiteY390" fmla="*/ 1473818 h 1473817"/>
              <a:gd name="connsiteX391" fmla="*/ 4470516 w 11218359"/>
              <a:gd name="connsiteY391" fmla="*/ 1473818 h 1473817"/>
              <a:gd name="connsiteX392" fmla="*/ 4481946 w 11218359"/>
              <a:gd name="connsiteY392" fmla="*/ 1473818 h 1473817"/>
              <a:gd name="connsiteX393" fmla="*/ 4493424 w 11218359"/>
              <a:gd name="connsiteY393" fmla="*/ 1473818 h 1473817"/>
              <a:gd name="connsiteX394" fmla="*/ 4504854 w 11218359"/>
              <a:gd name="connsiteY394" fmla="*/ 1473818 h 1473817"/>
              <a:gd name="connsiteX395" fmla="*/ 4516284 w 11218359"/>
              <a:gd name="connsiteY395" fmla="*/ 1473818 h 1473817"/>
              <a:gd name="connsiteX396" fmla="*/ 4527714 w 11218359"/>
              <a:gd name="connsiteY396" fmla="*/ 1473818 h 1473817"/>
              <a:gd name="connsiteX397" fmla="*/ 4539144 w 11218359"/>
              <a:gd name="connsiteY397" fmla="*/ 1473818 h 1473817"/>
              <a:gd name="connsiteX398" fmla="*/ 4550621 w 11218359"/>
              <a:gd name="connsiteY398" fmla="*/ 1473818 h 1473817"/>
              <a:gd name="connsiteX399" fmla="*/ 4562051 w 11218359"/>
              <a:gd name="connsiteY399" fmla="*/ 1473818 h 1473817"/>
              <a:gd name="connsiteX400" fmla="*/ 4573482 w 11218359"/>
              <a:gd name="connsiteY400" fmla="*/ 1473818 h 1473817"/>
              <a:gd name="connsiteX401" fmla="*/ 4584912 w 11218359"/>
              <a:gd name="connsiteY401" fmla="*/ 1473818 h 1473817"/>
              <a:gd name="connsiteX402" fmla="*/ 4596341 w 11218359"/>
              <a:gd name="connsiteY402" fmla="*/ 1473818 h 1473817"/>
              <a:gd name="connsiteX403" fmla="*/ 4607771 w 11218359"/>
              <a:gd name="connsiteY403" fmla="*/ 1473818 h 1473817"/>
              <a:gd name="connsiteX404" fmla="*/ 4619249 w 11218359"/>
              <a:gd name="connsiteY404" fmla="*/ 1473818 h 1473817"/>
              <a:gd name="connsiteX405" fmla="*/ 4630679 w 11218359"/>
              <a:gd name="connsiteY405" fmla="*/ 1473818 h 1473817"/>
              <a:gd name="connsiteX406" fmla="*/ 4642109 w 11218359"/>
              <a:gd name="connsiteY406" fmla="*/ 1473818 h 1473817"/>
              <a:gd name="connsiteX407" fmla="*/ 4653539 w 11218359"/>
              <a:gd name="connsiteY407" fmla="*/ 1473818 h 1473817"/>
              <a:gd name="connsiteX408" fmla="*/ 4664969 w 11218359"/>
              <a:gd name="connsiteY408" fmla="*/ 1473818 h 1473817"/>
              <a:gd name="connsiteX409" fmla="*/ 4676447 w 11218359"/>
              <a:gd name="connsiteY409" fmla="*/ 1473818 h 1473817"/>
              <a:gd name="connsiteX410" fmla="*/ 4687877 w 11218359"/>
              <a:gd name="connsiteY410" fmla="*/ 1473818 h 1473817"/>
              <a:gd name="connsiteX411" fmla="*/ 4699306 w 11218359"/>
              <a:gd name="connsiteY411" fmla="*/ 1473818 h 1473817"/>
              <a:gd name="connsiteX412" fmla="*/ 4710737 w 11218359"/>
              <a:gd name="connsiteY412" fmla="*/ 1473818 h 1473817"/>
              <a:gd name="connsiteX413" fmla="*/ 4722167 w 11218359"/>
              <a:gd name="connsiteY413" fmla="*/ 1473818 h 1473817"/>
              <a:gd name="connsiteX414" fmla="*/ 4733644 w 11218359"/>
              <a:gd name="connsiteY414" fmla="*/ 1473818 h 1473817"/>
              <a:gd name="connsiteX415" fmla="*/ 4745075 w 11218359"/>
              <a:gd name="connsiteY415" fmla="*/ 1473818 h 1473817"/>
              <a:gd name="connsiteX416" fmla="*/ 4756504 w 11218359"/>
              <a:gd name="connsiteY416" fmla="*/ 1473818 h 1473817"/>
              <a:gd name="connsiteX417" fmla="*/ 4767934 w 11218359"/>
              <a:gd name="connsiteY417" fmla="*/ 1473818 h 1473817"/>
              <a:gd name="connsiteX418" fmla="*/ 4779364 w 11218359"/>
              <a:gd name="connsiteY418" fmla="*/ 1473818 h 1473817"/>
              <a:gd name="connsiteX419" fmla="*/ 4790842 w 11218359"/>
              <a:gd name="connsiteY419" fmla="*/ 1473818 h 1473817"/>
              <a:gd name="connsiteX420" fmla="*/ 4802272 w 11218359"/>
              <a:gd name="connsiteY420" fmla="*/ 1473818 h 1473817"/>
              <a:gd name="connsiteX421" fmla="*/ 4813702 w 11218359"/>
              <a:gd name="connsiteY421" fmla="*/ 1473818 h 1473817"/>
              <a:gd name="connsiteX422" fmla="*/ 4825132 w 11218359"/>
              <a:gd name="connsiteY422" fmla="*/ 1473818 h 1473817"/>
              <a:gd name="connsiteX423" fmla="*/ 4836562 w 11218359"/>
              <a:gd name="connsiteY423" fmla="*/ 1473818 h 1473817"/>
              <a:gd name="connsiteX424" fmla="*/ 4848040 w 11218359"/>
              <a:gd name="connsiteY424" fmla="*/ 1473818 h 1473817"/>
              <a:gd name="connsiteX425" fmla="*/ 4859469 w 11218359"/>
              <a:gd name="connsiteY425" fmla="*/ 1473818 h 1473817"/>
              <a:gd name="connsiteX426" fmla="*/ 4870899 w 11218359"/>
              <a:gd name="connsiteY426" fmla="*/ 1473818 h 1473817"/>
              <a:gd name="connsiteX427" fmla="*/ 4882330 w 11218359"/>
              <a:gd name="connsiteY427" fmla="*/ 1473818 h 1473817"/>
              <a:gd name="connsiteX428" fmla="*/ 4893760 w 11218359"/>
              <a:gd name="connsiteY428" fmla="*/ 1473818 h 1473817"/>
              <a:gd name="connsiteX429" fmla="*/ 4905237 w 11218359"/>
              <a:gd name="connsiteY429" fmla="*/ 1473818 h 1473817"/>
              <a:gd name="connsiteX430" fmla="*/ 4916667 w 11218359"/>
              <a:gd name="connsiteY430" fmla="*/ 1473818 h 1473817"/>
              <a:gd name="connsiteX431" fmla="*/ 4928097 w 11218359"/>
              <a:gd name="connsiteY431" fmla="*/ 1473818 h 1473817"/>
              <a:gd name="connsiteX432" fmla="*/ 4939527 w 11218359"/>
              <a:gd name="connsiteY432" fmla="*/ 1473818 h 1473817"/>
              <a:gd name="connsiteX433" fmla="*/ 4950957 w 11218359"/>
              <a:gd name="connsiteY433" fmla="*/ 1473818 h 1473817"/>
              <a:gd name="connsiteX434" fmla="*/ 4962435 w 11218359"/>
              <a:gd name="connsiteY434" fmla="*/ 1473818 h 1473817"/>
              <a:gd name="connsiteX435" fmla="*/ 4973865 w 11218359"/>
              <a:gd name="connsiteY435" fmla="*/ 1473818 h 1473817"/>
              <a:gd name="connsiteX436" fmla="*/ 4985295 w 11218359"/>
              <a:gd name="connsiteY436" fmla="*/ 1473818 h 1473817"/>
              <a:gd name="connsiteX437" fmla="*/ 4996725 w 11218359"/>
              <a:gd name="connsiteY437" fmla="*/ 1473818 h 1473817"/>
              <a:gd name="connsiteX438" fmla="*/ 5008155 w 11218359"/>
              <a:gd name="connsiteY438" fmla="*/ 1473818 h 1473817"/>
              <a:gd name="connsiteX439" fmla="*/ 5019632 w 11218359"/>
              <a:gd name="connsiteY439" fmla="*/ 1473818 h 1473817"/>
              <a:gd name="connsiteX440" fmla="*/ 5031062 w 11218359"/>
              <a:gd name="connsiteY440" fmla="*/ 1473818 h 1473817"/>
              <a:gd name="connsiteX441" fmla="*/ 5042492 w 11218359"/>
              <a:gd name="connsiteY441" fmla="*/ 1473818 h 1473817"/>
              <a:gd name="connsiteX442" fmla="*/ 5053923 w 11218359"/>
              <a:gd name="connsiteY442" fmla="*/ 1473818 h 1473817"/>
              <a:gd name="connsiteX443" fmla="*/ 5065353 w 11218359"/>
              <a:gd name="connsiteY443" fmla="*/ 1473818 h 1473817"/>
              <a:gd name="connsiteX444" fmla="*/ 5076830 w 11218359"/>
              <a:gd name="connsiteY444" fmla="*/ 1473818 h 1473817"/>
              <a:gd name="connsiteX445" fmla="*/ 5088260 w 11218359"/>
              <a:gd name="connsiteY445" fmla="*/ 1473818 h 1473817"/>
              <a:gd name="connsiteX446" fmla="*/ 5099690 w 11218359"/>
              <a:gd name="connsiteY446" fmla="*/ 1473818 h 1473817"/>
              <a:gd name="connsiteX447" fmla="*/ 5111120 w 11218359"/>
              <a:gd name="connsiteY447" fmla="*/ 1473818 h 1473817"/>
              <a:gd name="connsiteX448" fmla="*/ 5122550 w 11218359"/>
              <a:gd name="connsiteY448" fmla="*/ 1473818 h 1473817"/>
              <a:gd name="connsiteX449" fmla="*/ 5134028 w 11218359"/>
              <a:gd name="connsiteY449" fmla="*/ 1473818 h 1473817"/>
              <a:gd name="connsiteX450" fmla="*/ 5145458 w 11218359"/>
              <a:gd name="connsiteY450" fmla="*/ 1473818 h 1473817"/>
              <a:gd name="connsiteX451" fmla="*/ 5156888 w 11218359"/>
              <a:gd name="connsiteY451" fmla="*/ 1473818 h 1473817"/>
              <a:gd name="connsiteX452" fmla="*/ 5168318 w 11218359"/>
              <a:gd name="connsiteY452" fmla="*/ 1473818 h 1473817"/>
              <a:gd name="connsiteX453" fmla="*/ 5179747 w 11218359"/>
              <a:gd name="connsiteY453" fmla="*/ 1473818 h 1473817"/>
              <a:gd name="connsiteX454" fmla="*/ 5191225 w 11218359"/>
              <a:gd name="connsiteY454" fmla="*/ 1473818 h 1473817"/>
              <a:gd name="connsiteX455" fmla="*/ 5202655 w 11218359"/>
              <a:gd name="connsiteY455" fmla="*/ 1473818 h 1473817"/>
              <a:gd name="connsiteX456" fmla="*/ 5214085 w 11218359"/>
              <a:gd name="connsiteY456" fmla="*/ 1473818 h 1473817"/>
              <a:gd name="connsiteX457" fmla="*/ 5225515 w 11218359"/>
              <a:gd name="connsiteY457" fmla="*/ 1473818 h 1473817"/>
              <a:gd name="connsiteX458" fmla="*/ 5236945 w 11218359"/>
              <a:gd name="connsiteY458" fmla="*/ 1473818 h 1473817"/>
              <a:gd name="connsiteX459" fmla="*/ 5248423 w 11218359"/>
              <a:gd name="connsiteY459" fmla="*/ 1473818 h 1473817"/>
              <a:gd name="connsiteX460" fmla="*/ 5259853 w 11218359"/>
              <a:gd name="connsiteY460" fmla="*/ 1473818 h 1473817"/>
              <a:gd name="connsiteX461" fmla="*/ 5271283 w 11218359"/>
              <a:gd name="connsiteY461" fmla="*/ 1473818 h 1473817"/>
              <a:gd name="connsiteX462" fmla="*/ 5282713 w 11218359"/>
              <a:gd name="connsiteY462" fmla="*/ 1473818 h 1473817"/>
              <a:gd name="connsiteX463" fmla="*/ 5294143 w 11218359"/>
              <a:gd name="connsiteY463" fmla="*/ 1473818 h 1473817"/>
              <a:gd name="connsiteX464" fmla="*/ 5305621 w 11218359"/>
              <a:gd name="connsiteY464" fmla="*/ 1473818 h 1473817"/>
              <a:gd name="connsiteX465" fmla="*/ 5317051 w 11218359"/>
              <a:gd name="connsiteY465" fmla="*/ 1473818 h 1473817"/>
              <a:gd name="connsiteX466" fmla="*/ 5328481 w 11218359"/>
              <a:gd name="connsiteY466" fmla="*/ 1473818 h 1473817"/>
              <a:gd name="connsiteX467" fmla="*/ 5339910 w 11218359"/>
              <a:gd name="connsiteY467" fmla="*/ 1473818 h 1473817"/>
              <a:gd name="connsiteX468" fmla="*/ 5351340 w 11218359"/>
              <a:gd name="connsiteY468" fmla="*/ 1473818 h 1473817"/>
              <a:gd name="connsiteX469" fmla="*/ 5362818 w 11218359"/>
              <a:gd name="connsiteY469" fmla="*/ 1473818 h 1473817"/>
              <a:gd name="connsiteX470" fmla="*/ 5374248 w 11218359"/>
              <a:gd name="connsiteY470" fmla="*/ 1473818 h 1473817"/>
              <a:gd name="connsiteX471" fmla="*/ 5385678 w 11218359"/>
              <a:gd name="connsiteY471" fmla="*/ 1473818 h 1473817"/>
              <a:gd name="connsiteX472" fmla="*/ 5397108 w 11218359"/>
              <a:gd name="connsiteY472" fmla="*/ 1473818 h 1473817"/>
              <a:gd name="connsiteX473" fmla="*/ 5408538 w 11218359"/>
              <a:gd name="connsiteY473" fmla="*/ 1473818 h 1473817"/>
              <a:gd name="connsiteX474" fmla="*/ 5420016 w 11218359"/>
              <a:gd name="connsiteY474" fmla="*/ 1473818 h 1473817"/>
              <a:gd name="connsiteX475" fmla="*/ 5431446 w 11218359"/>
              <a:gd name="connsiteY475" fmla="*/ 1473818 h 1473817"/>
              <a:gd name="connsiteX476" fmla="*/ 5442876 w 11218359"/>
              <a:gd name="connsiteY476" fmla="*/ 1473818 h 1473817"/>
              <a:gd name="connsiteX477" fmla="*/ 5454306 w 11218359"/>
              <a:gd name="connsiteY477" fmla="*/ 1473818 h 1473817"/>
              <a:gd name="connsiteX478" fmla="*/ 5465736 w 11218359"/>
              <a:gd name="connsiteY478" fmla="*/ 1473818 h 1473817"/>
              <a:gd name="connsiteX479" fmla="*/ 5477214 w 11218359"/>
              <a:gd name="connsiteY479" fmla="*/ 1473818 h 1473817"/>
              <a:gd name="connsiteX480" fmla="*/ 5488643 w 11218359"/>
              <a:gd name="connsiteY480" fmla="*/ 1473818 h 1473817"/>
              <a:gd name="connsiteX481" fmla="*/ 5500073 w 11218359"/>
              <a:gd name="connsiteY481" fmla="*/ 1473818 h 1473817"/>
              <a:gd name="connsiteX482" fmla="*/ 5511503 w 11218359"/>
              <a:gd name="connsiteY482" fmla="*/ 1473818 h 1473817"/>
              <a:gd name="connsiteX483" fmla="*/ 5522933 w 11218359"/>
              <a:gd name="connsiteY483" fmla="*/ 1473818 h 1473817"/>
              <a:gd name="connsiteX484" fmla="*/ 5534411 w 11218359"/>
              <a:gd name="connsiteY484" fmla="*/ 1473818 h 1473817"/>
              <a:gd name="connsiteX485" fmla="*/ 5545841 w 11218359"/>
              <a:gd name="connsiteY485" fmla="*/ 1473818 h 1473817"/>
              <a:gd name="connsiteX486" fmla="*/ 5557271 w 11218359"/>
              <a:gd name="connsiteY486" fmla="*/ 1473818 h 1473817"/>
              <a:gd name="connsiteX487" fmla="*/ 5568701 w 11218359"/>
              <a:gd name="connsiteY487" fmla="*/ 1473818 h 1473817"/>
              <a:gd name="connsiteX488" fmla="*/ 5580131 w 11218359"/>
              <a:gd name="connsiteY488" fmla="*/ 1473818 h 1473817"/>
              <a:gd name="connsiteX489" fmla="*/ 5591609 w 11218359"/>
              <a:gd name="connsiteY489" fmla="*/ 1473818 h 1473817"/>
              <a:gd name="connsiteX490" fmla="*/ 5603038 w 11218359"/>
              <a:gd name="connsiteY490" fmla="*/ 1473818 h 1473817"/>
              <a:gd name="connsiteX491" fmla="*/ 5614469 w 11218359"/>
              <a:gd name="connsiteY491" fmla="*/ 1473818 h 1473817"/>
              <a:gd name="connsiteX492" fmla="*/ 5625899 w 11218359"/>
              <a:gd name="connsiteY492" fmla="*/ 1473818 h 1473817"/>
              <a:gd name="connsiteX493" fmla="*/ 5637329 w 11218359"/>
              <a:gd name="connsiteY493" fmla="*/ 1473818 h 1473817"/>
              <a:gd name="connsiteX494" fmla="*/ 5648759 w 11218359"/>
              <a:gd name="connsiteY494" fmla="*/ 1473818 h 1473817"/>
              <a:gd name="connsiteX495" fmla="*/ 5660236 w 11218359"/>
              <a:gd name="connsiteY495" fmla="*/ 1473818 h 1473817"/>
              <a:gd name="connsiteX496" fmla="*/ 5671666 w 11218359"/>
              <a:gd name="connsiteY496" fmla="*/ 1473818 h 1473817"/>
              <a:gd name="connsiteX497" fmla="*/ 5683096 w 11218359"/>
              <a:gd name="connsiteY497" fmla="*/ 1473818 h 1473817"/>
              <a:gd name="connsiteX498" fmla="*/ 5694526 w 11218359"/>
              <a:gd name="connsiteY498" fmla="*/ 1473818 h 1473817"/>
              <a:gd name="connsiteX499" fmla="*/ 5705956 w 11218359"/>
              <a:gd name="connsiteY499" fmla="*/ 1473818 h 1473817"/>
              <a:gd name="connsiteX500" fmla="*/ 5717434 w 11218359"/>
              <a:gd name="connsiteY500" fmla="*/ 1473818 h 1473817"/>
              <a:gd name="connsiteX501" fmla="*/ 5728864 w 11218359"/>
              <a:gd name="connsiteY501" fmla="*/ 1473818 h 1473817"/>
              <a:gd name="connsiteX502" fmla="*/ 5740294 w 11218359"/>
              <a:gd name="connsiteY502" fmla="*/ 1473818 h 1473817"/>
              <a:gd name="connsiteX503" fmla="*/ 5751724 w 11218359"/>
              <a:gd name="connsiteY503" fmla="*/ 1473818 h 1473817"/>
              <a:gd name="connsiteX504" fmla="*/ 5763154 w 11218359"/>
              <a:gd name="connsiteY504" fmla="*/ 1473818 h 1473817"/>
              <a:gd name="connsiteX505" fmla="*/ 5774631 w 11218359"/>
              <a:gd name="connsiteY505" fmla="*/ 1473818 h 1473817"/>
              <a:gd name="connsiteX506" fmla="*/ 5786062 w 11218359"/>
              <a:gd name="connsiteY506" fmla="*/ 1026114 h 1473817"/>
              <a:gd name="connsiteX507" fmla="*/ 5797492 w 11218359"/>
              <a:gd name="connsiteY507" fmla="*/ 144228 h 1473817"/>
              <a:gd name="connsiteX508" fmla="*/ 5808921 w 11218359"/>
              <a:gd name="connsiteY508" fmla="*/ 130707 h 1473817"/>
              <a:gd name="connsiteX509" fmla="*/ 5820351 w 11218359"/>
              <a:gd name="connsiteY509" fmla="*/ 0 h 1473817"/>
              <a:gd name="connsiteX510" fmla="*/ 5831829 w 11218359"/>
              <a:gd name="connsiteY510" fmla="*/ 238873 h 1473817"/>
              <a:gd name="connsiteX511" fmla="*/ 5843259 w 11218359"/>
              <a:gd name="connsiteY511" fmla="*/ 587421 h 1473817"/>
              <a:gd name="connsiteX512" fmla="*/ 5854689 w 11218359"/>
              <a:gd name="connsiteY512" fmla="*/ 682071 h 1473817"/>
              <a:gd name="connsiteX513" fmla="*/ 5866119 w 11218359"/>
              <a:gd name="connsiteY513" fmla="*/ 63098 h 1473817"/>
              <a:gd name="connsiteX514" fmla="*/ 5877549 w 11218359"/>
              <a:gd name="connsiteY514" fmla="*/ 441693 h 1473817"/>
              <a:gd name="connsiteX515" fmla="*/ 5889027 w 11218359"/>
              <a:gd name="connsiteY515" fmla="*/ 1455792 h 1473817"/>
              <a:gd name="connsiteX516" fmla="*/ 5900457 w 11218359"/>
              <a:gd name="connsiteY516" fmla="*/ 1473818 h 1473817"/>
              <a:gd name="connsiteX517" fmla="*/ 5911887 w 11218359"/>
              <a:gd name="connsiteY517" fmla="*/ 1473818 h 1473817"/>
              <a:gd name="connsiteX518" fmla="*/ 5923317 w 11218359"/>
              <a:gd name="connsiteY518" fmla="*/ 1473818 h 1473817"/>
              <a:gd name="connsiteX519" fmla="*/ 5934747 w 11218359"/>
              <a:gd name="connsiteY519" fmla="*/ 1473818 h 1473817"/>
              <a:gd name="connsiteX520" fmla="*/ 5946225 w 11218359"/>
              <a:gd name="connsiteY520" fmla="*/ 1473818 h 1473817"/>
              <a:gd name="connsiteX521" fmla="*/ 5957655 w 11218359"/>
              <a:gd name="connsiteY521" fmla="*/ 1473818 h 1473817"/>
              <a:gd name="connsiteX522" fmla="*/ 5969084 w 11218359"/>
              <a:gd name="connsiteY522" fmla="*/ 1473818 h 1473817"/>
              <a:gd name="connsiteX523" fmla="*/ 5980514 w 11218359"/>
              <a:gd name="connsiteY523" fmla="*/ 1473818 h 1473817"/>
              <a:gd name="connsiteX524" fmla="*/ 5991944 w 11218359"/>
              <a:gd name="connsiteY524" fmla="*/ 1473818 h 1473817"/>
              <a:gd name="connsiteX525" fmla="*/ 6003422 w 11218359"/>
              <a:gd name="connsiteY525" fmla="*/ 1473818 h 1473817"/>
              <a:gd name="connsiteX526" fmla="*/ 6014852 w 11218359"/>
              <a:gd name="connsiteY526" fmla="*/ 1473818 h 1473817"/>
              <a:gd name="connsiteX527" fmla="*/ 6026282 w 11218359"/>
              <a:gd name="connsiteY527" fmla="*/ 1473818 h 1473817"/>
              <a:gd name="connsiteX528" fmla="*/ 6037712 w 11218359"/>
              <a:gd name="connsiteY528" fmla="*/ 1473818 h 1473817"/>
              <a:gd name="connsiteX529" fmla="*/ 6049142 w 11218359"/>
              <a:gd name="connsiteY529" fmla="*/ 1473818 h 1473817"/>
              <a:gd name="connsiteX530" fmla="*/ 6060620 w 11218359"/>
              <a:gd name="connsiteY530" fmla="*/ 1473818 h 1473817"/>
              <a:gd name="connsiteX531" fmla="*/ 6072049 w 11218359"/>
              <a:gd name="connsiteY531" fmla="*/ 1473818 h 1473817"/>
              <a:gd name="connsiteX532" fmla="*/ 6083480 w 11218359"/>
              <a:gd name="connsiteY532" fmla="*/ 1473818 h 1473817"/>
              <a:gd name="connsiteX533" fmla="*/ 6094910 w 11218359"/>
              <a:gd name="connsiteY533" fmla="*/ 1473818 h 1473817"/>
              <a:gd name="connsiteX534" fmla="*/ 6106340 w 11218359"/>
              <a:gd name="connsiteY534" fmla="*/ 1473818 h 1473817"/>
              <a:gd name="connsiteX535" fmla="*/ 6117818 w 11218359"/>
              <a:gd name="connsiteY535" fmla="*/ 1473818 h 1473817"/>
              <a:gd name="connsiteX536" fmla="*/ 6129247 w 11218359"/>
              <a:gd name="connsiteY536" fmla="*/ 1473818 h 1473817"/>
              <a:gd name="connsiteX537" fmla="*/ 6140677 w 11218359"/>
              <a:gd name="connsiteY537" fmla="*/ 1473818 h 1473817"/>
              <a:gd name="connsiteX538" fmla="*/ 6152107 w 11218359"/>
              <a:gd name="connsiteY538" fmla="*/ 1473818 h 1473817"/>
              <a:gd name="connsiteX539" fmla="*/ 6163537 w 11218359"/>
              <a:gd name="connsiteY539" fmla="*/ 1473818 h 1473817"/>
              <a:gd name="connsiteX540" fmla="*/ 6175015 w 11218359"/>
              <a:gd name="connsiteY540" fmla="*/ 1473818 h 1473817"/>
              <a:gd name="connsiteX541" fmla="*/ 6186445 w 11218359"/>
              <a:gd name="connsiteY541" fmla="*/ 1473818 h 1473817"/>
              <a:gd name="connsiteX542" fmla="*/ 6197875 w 11218359"/>
              <a:gd name="connsiteY542" fmla="*/ 1473818 h 1473817"/>
              <a:gd name="connsiteX543" fmla="*/ 6209305 w 11218359"/>
              <a:gd name="connsiteY543" fmla="*/ 1473818 h 1473817"/>
              <a:gd name="connsiteX544" fmla="*/ 6220735 w 11218359"/>
              <a:gd name="connsiteY544" fmla="*/ 1473818 h 1473817"/>
              <a:gd name="connsiteX545" fmla="*/ 6232212 w 11218359"/>
              <a:gd name="connsiteY545" fmla="*/ 1473818 h 1473817"/>
              <a:gd name="connsiteX546" fmla="*/ 6243642 w 11218359"/>
              <a:gd name="connsiteY546" fmla="*/ 1473818 h 1473817"/>
              <a:gd name="connsiteX547" fmla="*/ 6255073 w 11218359"/>
              <a:gd name="connsiteY547" fmla="*/ 1473818 h 1473817"/>
              <a:gd name="connsiteX548" fmla="*/ 6266503 w 11218359"/>
              <a:gd name="connsiteY548" fmla="*/ 1473818 h 1473817"/>
              <a:gd name="connsiteX549" fmla="*/ 6277933 w 11218359"/>
              <a:gd name="connsiteY549" fmla="*/ 1473818 h 1473817"/>
              <a:gd name="connsiteX550" fmla="*/ 6289410 w 11218359"/>
              <a:gd name="connsiteY550" fmla="*/ 1473818 h 1473817"/>
              <a:gd name="connsiteX551" fmla="*/ 6300840 w 11218359"/>
              <a:gd name="connsiteY551" fmla="*/ 1473818 h 1473817"/>
              <a:gd name="connsiteX552" fmla="*/ 6312270 w 11218359"/>
              <a:gd name="connsiteY552" fmla="*/ 1473818 h 1473817"/>
              <a:gd name="connsiteX553" fmla="*/ 6323700 w 11218359"/>
              <a:gd name="connsiteY553" fmla="*/ 1473818 h 1473817"/>
              <a:gd name="connsiteX554" fmla="*/ 6335130 w 11218359"/>
              <a:gd name="connsiteY554" fmla="*/ 1473818 h 1473817"/>
              <a:gd name="connsiteX555" fmla="*/ 6346608 w 11218359"/>
              <a:gd name="connsiteY555" fmla="*/ 1473818 h 1473817"/>
              <a:gd name="connsiteX556" fmla="*/ 6358038 w 11218359"/>
              <a:gd name="connsiteY556" fmla="*/ 1473818 h 1473817"/>
              <a:gd name="connsiteX557" fmla="*/ 6369468 w 11218359"/>
              <a:gd name="connsiteY557" fmla="*/ 1473818 h 1473817"/>
              <a:gd name="connsiteX558" fmla="*/ 6380898 w 11218359"/>
              <a:gd name="connsiteY558" fmla="*/ 1473818 h 1473817"/>
              <a:gd name="connsiteX559" fmla="*/ 6392328 w 11218359"/>
              <a:gd name="connsiteY559" fmla="*/ 1473818 h 1473817"/>
              <a:gd name="connsiteX560" fmla="*/ 6403805 w 11218359"/>
              <a:gd name="connsiteY560" fmla="*/ 1473818 h 1473817"/>
              <a:gd name="connsiteX561" fmla="*/ 6415235 w 11218359"/>
              <a:gd name="connsiteY561" fmla="*/ 1473818 h 1473817"/>
              <a:gd name="connsiteX562" fmla="*/ 6426666 w 11218359"/>
              <a:gd name="connsiteY562" fmla="*/ 1473818 h 1473817"/>
              <a:gd name="connsiteX563" fmla="*/ 6438096 w 11218359"/>
              <a:gd name="connsiteY563" fmla="*/ 1473818 h 1473817"/>
              <a:gd name="connsiteX564" fmla="*/ 6449525 w 11218359"/>
              <a:gd name="connsiteY564" fmla="*/ 1473818 h 1473817"/>
              <a:gd name="connsiteX565" fmla="*/ 6461003 w 11218359"/>
              <a:gd name="connsiteY565" fmla="*/ 1473818 h 1473817"/>
              <a:gd name="connsiteX566" fmla="*/ 6472433 w 11218359"/>
              <a:gd name="connsiteY566" fmla="*/ 1473818 h 1473817"/>
              <a:gd name="connsiteX567" fmla="*/ 6483863 w 11218359"/>
              <a:gd name="connsiteY567" fmla="*/ 1473818 h 1473817"/>
              <a:gd name="connsiteX568" fmla="*/ 6495293 w 11218359"/>
              <a:gd name="connsiteY568" fmla="*/ 1473818 h 1473817"/>
              <a:gd name="connsiteX569" fmla="*/ 6506723 w 11218359"/>
              <a:gd name="connsiteY569" fmla="*/ 1473818 h 1473817"/>
              <a:gd name="connsiteX570" fmla="*/ 6518201 w 11218359"/>
              <a:gd name="connsiteY570" fmla="*/ 1473818 h 1473817"/>
              <a:gd name="connsiteX571" fmla="*/ 6529631 w 11218359"/>
              <a:gd name="connsiteY571" fmla="*/ 1473818 h 1473817"/>
              <a:gd name="connsiteX572" fmla="*/ 6541061 w 11218359"/>
              <a:gd name="connsiteY572" fmla="*/ 1473818 h 1473817"/>
              <a:gd name="connsiteX573" fmla="*/ 6552490 w 11218359"/>
              <a:gd name="connsiteY573" fmla="*/ 1473818 h 1473817"/>
              <a:gd name="connsiteX574" fmla="*/ 6563921 w 11218359"/>
              <a:gd name="connsiteY574" fmla="*/ 1473818 h 1473817"/>
              <a:gd name="connsiteX575" fmla="*/ 6575398 w 11218359"/>
              <a:gd name="connsiteY575" fmla="*/ 1473818 h 1473817"/>
              <a:gd name="connsiteX576" fmla="*/ 6586828 w 11218359"/>
              <a:gd name="connsiteY576" fmla="*/ 1473818 h 1473817"/>
              <a:gd name="connsiteX577" fmla="*/ 6598259 w 11218359"/>
              <a:gd name="connsiteY577" fmla="*/ 1473818 h 1473817"/>
              <a:gd name="connsiteX578" fmla="*/ 6609688 w 11218359"/>
              <a:gd name="connsiteY578" fmla="*/ 1473818 h 1473817"/>
              <a:gd name="connsiteX579" fmla="*/ 6621118 w 11218359"/>
              <a:gd name="connsiteY579" fmla="*/ 1473818 h 1473817"/>
              <a:gd name="connsiteX580" fmla="*/ 6632596 w 11218359"/>
              <a:gd name="connsiteY580" fmla="*/ 1473818 h 1473817"/>
              <a:gd name="connsiteX581" fmla="*/ 6644026 w 11218359"/>
              <a:gd name="connsiteY581" fmla="*/ 1473818 h 1473817"/>
              <a:gd name="connsiteX582" fmla="*/ 6655456 w 11218359"/>
              <a:gd name="connsiteY582" fmla="*/ 1473818 h 1473817"/>
              <a:gd name="connsiteX583" fmla="*/ 6666886 w 11218359"/>
              <a:gd name="connsiteY583" fmla="*/ 1473818 h 1473817"/>
              <a:gd name="connsiteX584" fmla="*/ 6678316 w 11218359"/>
              <a:gd name="connsiteY584" fmla="*/ 1473818 h 1473817"/>
              <a:gd name="connsiteX585" fmla="*/ 6689794 w 11218359"/>
              <a:gd name="connsiteY585" fmla="*/ 1473818 h 1473817"/>
              <a:gd name="connsiteX586" fmla="*/ 6701224 w 11218359"/>
              <a:gd name="connsiteY586" fmla="*/ 1473818 h 1473817"/>
              <a:gd name="connsiteX587" fmla="*/ 6712653 w 11218359"/>
              <a:gd name="connsiteY587" fmla="*/ 1473818 h 1473817"/>
              <a:gd name="connsiteX588" fmla="*/ 6724083 w 11218359"/>
              <a:gd name="connsiteY588" fmla="*/ 1473818 h 1473817"/>
              <a:gd name="connsiteX589" fmla="*/ 6735514 w 11218359"/>
              <a:gd name="connsiteY589" fmla="*/ 1473818 h 1473817"/>
              <a:gd name="connsiteX590" fmla="*/ 6746944 w 11218359"/>
              <a:gd name="connsiteY590" fmla="*/ 1473818 h 1473817"/>
              <a:gd name="connsiteX591" fmla="*/ 6758421 w 11218359"/>
              <a:gd name="connsiteY591" fmla="*/ 1473818 h 1473817"/>
              <a:gd name="connsiteX592" fmla="*/ 6769851 w 11218359"/>
              <a:gd name="connsiteY592" fmla="*/ 1473818 h 1473817"/>
              <a:gd name="connsiteX593" fmla="*/ 6781281 w 11218359"/>
              <a:gd name="connsiteY593" fmla="*/ 1473818 h 1473817"/>
              <a:gd name="connsiteX594" fmla="*/ 6792711 w 11218359"/>
              <a:gd name="connsiteY594" fmla="*/ 1473818 h 1473817"/>
              <a:gd name="connsiteX595" fmla="*/ 6804141 w 11218359"/>
              <a:gd name="connsiteY595" fmla="*/ 1473818 h 1473817"/>
              <a:gd name="connsiteX596" fmla="*/ 6815619 w 11218359"/>
              <a:gd name="connsiteY596" fmla="*/ 1473818 h 1473817"/>
              <a:gd name="connsiteX597" fmla="*/ 6827049 w 11218359"/>
              <a:gd name="connsiteY597" fmla="*/ 1473818 h 1473817"/>
              <a:gd name="connsiteX598" fmla="*/ 6838479 w 11218359"/>
              <a:gd name="connsiteY598" fmla="*/ 1473818 h 1473817"/>
              <a:gd name="connsiteX599" fmla="*/ 6849909 w 11218359"/>
              <a:gd name="connsiteY599" fmla="*/ 1473818 h 1473817"/>
              <a:gd name="connsiteX600" fmla="*/ 6861339 w 11218359"/>
              <a:gd name="connsiteY600" fmla="*/ 1473818 h 1473817"/>
              <a:gd name="connsiteX601" fmla="*/ 6872816 w 11218359"/>
              <a:gd name="connsiteY601" fmla="*/ 1473818 h 1473817"/>
              <a:gd name="connsiteX602" fmla="*/ 6884246 w 11218359"/>
              <a:gd name="connsiteY602" fmla="*/ 1473818 h 1473817"/>
              <a:gd name="connsiteX603" fmla="*/ 6895676 w 11218359"/>
              <a:gd name="connsiteY603" fmla="*/ 1473818 h 1473817"/>
              <a:gd name="connsiteX604" fmla="*/ 6907107 w 11218359"/>
              <a:gd name="connsiteY604" fmla="*/ 1473818 h 1473817"/>
              <a:gd name="connsiteX605" fmla="*/ 6918537 w 11218359"/>
              <a:gd name="connsiteY605" fmla="*/ 1473818 h 1473817"/>
              <a:gd name="connsiteX606" fmla="*/ 6930014 w 11218359"/>
              <a:gd name="connsiteY606" fmla="*/ 1473818 h 1473817"/>
              <a:gd name="connsiteX607" fmla="*/ 6941444 w 11218359"/>
              <a:gd name="connsiteY607" fmla="*/ 1473818 h 1473817"/>
              <a:gd name="connsiteX608" fmla="*/ 6952874 w 11218359"/>
              <a:gd name="connsiteY608" fmla="*/ 1473818 h 1473817"/>
              <a:gd name="connsiteX609" fmla="*/ 6964304 w 11218359"/>
              <a:gd name="connsiteY609" fmla="*/ 1473818 h 1473817"/>
              <a:gd name="connsiteX610" fmla="*/ 6975734 w 11218359"/>
              <a:gd name="connsiteY610" fmla="*/ 1473818 h 1473817"/>
              <a:gd name="connsiteX611" fmla="*/ 6987212 w 11218359"/>
              <a:gd name="connsiteY611" fmla="*/ 1473818 h 1473817"/>
              <a:gd name="connsiteX612" fmla="*/ 6998642 w 11218359"/>
              <a:gd name="connsiteY612" fmla="*/ 1473818 h 1473817"/>
              <a:gd name="connsiteX613" fmla="*/ 7010072 w 11218359"/>
              <a:gd name="connsiteY613" fmla="*/ 1473818 h 1473817"/>
              <a:gd name="connsiteX614" fmla="*/ 7021502 w 11218359"/>
              <a:gd name="connsiteY614" fmla="*/ 1473818 h 1473817"/>
              <a:gd name="connsiteX615" fmla="*/ 7032931 w 11218359"/>
              <a:gd name="connsiteY615" fmla="*/ 1473818 h 1473817"/>
              <a:gd name="connsiteX616" fmla="*/ 7044409 w 11218359"/>
              <a:gd name="connsiteY616" fmla="*/ 1473818 h 1473817"/>
              <a:gd name="connsiteX617" fmla="*/ 7055839 w 11218359"/>
              <a:gd name="connsiteY617" fmla="*/ 1473818 h 1473817"/>
              <a:gd name="connsiteX618" fmla="*/ 7067269 w 11218359"/>
              <a:gd name="connsiteY618" fmla="*/ 1473818 h 1473817"/>
              <a:gd name="connsiteX619" fmla="*/ 7078700 w 11218359"/>
              <a:gd name="connsiteY619" fmla="*/ 1473818 h 1473817"/>
              <a:gd name="connsiteX620" fmla="*/ 7090129 w 11218359"/>
              <a:gd name="connsiteY620" fmla="*/ 1473818 h 1473817"/>
              <a:gd name="connsiteX621" fmla="*/ 7101607 w 11218359"/>
              <a:gd name="connsiteY621" fmla="*/ 1473818 h 1473817"/>
              <a:gd name="connsiteX622" fmla="*/ 7113037 w 11218359"/>
              <a:gd name="connsiteY622" fmla="*/ 1473818 h 1473817"/>
              <a:gd name="connsiteX623" fmla="*/ 7124467 w 11218359"/>
              <a:gd name="connsiteY623" fmla="*/ 1473818 h 1473817"/>
              <a:gd name="connsiteX624" fmla="*/ 7135897 w 11218359"/>
              <a:gd name="connsiteY624" fmla="*/ 1473818 h 1473817"/>
              <a:gd name="connsiteX625" fmla="*/ 7147327 w 11218359"/>
              <a:gd name="connsiteY625" fmla="*/ 1473818 h 1473817"/>
              <a:gd name="connsiteX626" fmla="*/ 7158805 w 11218359"/>
              <a:gd name="connsiteY626" fmla="*/ 1473818 h 1473817"/>
              <a:gd name="connsiteX627" fmla="*/ 7170235 w 11218359"/>
              <a:gd name="connsiteY627" fmla="*/ 1473818 h 1473817"/>
              <a:gd name="connsiteX628" fmla="*/ 7181665 w 11218359"/>
              <a:gd name="connsiteY628" fmla="*/ 1473818 h 1473817"/>
              <a:gd name="connsiteX629" fmla="*/ 7193094 w 11218359"/>
              <a:gd name="connsiteY629" fmla="*/ 1473818 h 1473817"/>
              <a:gd name="connsiteX630" fmla="*/ 7204524 w 11218359"/>
              <a:gd name="connsiteY630" fmla="*/ 1473818 h 1473817"/>
              <a:gd name="connsiteX631" fmla="*/ 7216002 w 11218359"/>
              <a:gd name="connsiteY631" fmla="*/ 1473818 h 1473817"/>
              <a:gd name="connsiteX632" fmla="*/ 7227432 w 11218359"/>
              <a:gd name="connsiteY632" fmla="*/ 1473818 h 1473817"/>
              <a:gd name="connsiteX633" fmla="*/ 7238862 w 11218359"/>
              <a:gd name="connsiteY633" fmla="*/ 1473818 h 1473817"/>
              <a:gd name="connsiteX634" fmla="*/ 7250292 w 11218359"/>
              <a:gd name="connsiteY634" fmla="*/ 1473818 h 1473817"/>
              <a:gd name="connsiteX635" fmla="*/ 7261722 w 11218359"/>
              <a:gd name="connsiteY635" fmla="*/ 1473818 h 1473817"/>
              <a:gd name="connsiteX636" fmla="*/ 7273200 w 11218359"/>
              <a:gd name="connsiteY636" fmla="*/ 1473818 h 1473817"/>
              <a:gd name="connsiteX637" fmla="*/ 7284630 w 11218359"/>
              <a:gd name="connsiteY637" fmla="*/ 1473818 h 1473817"/>
              <a:gd name="connsiteX638" fmla="*/ 7296060 w 11218359"/>
              <a:gd name="connsiteY638" fmla="*/ 1473818 h 1473817"/>
              <a:gd name="connsiteX639" fmla="*/ 7307490 w 11218359"/>
              <a:gd name="connsiteY639" fmla="*/ 1473818 h 1473817"/>
              <a:gd name="connsiteX640" fmla="*/ 7318920 w 11218359"/>
              <a:gd name="connsiteY640" fmla="*/ 1473818 h 1473817"/>
              <a:gd name="connsiteX641" fmla="*/ 7330398 w 11218359"/>
              <a:gd name="connsiteY641" fmla="*/ 1473818 h 1473817"/>
              <a:gd name="connsiteX642" fmla="*/ 7341828 w 11218359"/>
              <a:gd name="connsiteY642" fmla="*/ 1473818 h 1473817"/>
              <a:gd name="connsiteX643" fmla="*/ 7353257 w 11218359"/>
              <a:gd name="connsiteY643" fmla="*/ 1473818 h 1473817"/>
              <a:gd name="connsiteX644" fmla="*/ 7364687 w 11218359"/>
              <a:gd name="connsiteY644" fmla="*/ 1473818 h 1473817"/>
              <a:gd name="connsiteX645" fmla="*/ 7376117 w 11218359"/>
              <a:gd name="connsiteY645" fmla="*/ 1473818 h 1473817"/>
              <a:gd name="connsiteX646" fmla="*/ 7387595 w 11218359"/>
              <a:gd name="connsiteY646" fmla="*/ 1473818 h 1473817"/>
              <a:gd name="connsiteX647" fmla="*/ 7399025 w 11218359"/>
              <a:gd name="connsiteY647" fmla="*/ 1473818 h 1473817"/>
              <a:gd name="connsiteX648" fmla="*/ 7410455 w 11218359"/>
              <a:gd name="connsiteY648" fmla="*/ 1473818 h 1473817"/>
              <a:gd name="connsiteX649" fmla="*/ 7421885 w 11218359"/>
              <a:gd name="connsiteY649" fmla="*/ 1473818 h 1473817"/>
              <a:gd name="connsiteX650" fmla="*/ 7433315 w 11218359"/>
              <a:gd name="connsiteY650" fmla="*/ 1473818 h 1473817"/>
              <a:gd name="connsiteX651" fmla="*/ 7444793 w 11218359"/>
              <a:gd name="connsiteY651" fmla="*/ 1473818 h 1473817"/>
              <a:gd name="connsiteX652" fmla="*/ 7456222 w 11218359"/>
              <a:gd name="connsiteY652" fmla="*/ 1473818 h 1473817"/>
              <a:gd name="connsiteX653" fmla="*/ 7467653 w 11218359"/>
              <a:gd name="connsiteY653" fmla="*/ 1473818 h 1473817"/>
              <a:gd name="connsiteX654" fmla="*/ 7479083 w 11218359"/>
              <a:gd name="connsiteY654" fmla="*/ 1473818 h 1473817"/>
              <a:gd name="connsiteX655" fmla="*/ 7490513 w 11218359"/>
              <a:gd name="connsiteY655" fmla="*/ 1473818 h 1473817"/>
              <a:gd name="connsiteX656" fmla="*/ 7501990 w 11218359"/>
              <a:gd name="connsiteY656" fmla="*/ 1473818 h 1473817"/>
              <a:gd name="connsiteX657" fmla="*/ 7513420 w 11218359"/>
              <a:gd name="connsiteY657" fmla="*/ 1473818 h 1473817"/>
              <a:gd name="connsiteX658" fmla="*/ 7524850 w 11218359"/>
              <a:gd name="connsiteY658" fmla="*/ 1473818 h 1473817"/>
              <a:gd name="connsiteX659" fmla="*/ 7536280 w 11218359"/>
              <a:gd name="connsiteY659" fmla="*/ 1473818 h 1473817"/>
              <a:gd name="connsiteX660" fmla="*/ 7547710 w 11218359"/>
              <a:gd name="connsiteY660" fmla="*/ 1473818 h 1473817"/>
              <a:gd name="connsiteX661" fmla="*/ 7559188 w 11218359"/>
              <a:gd name="connsiteY661" fmla="*/ 1473818 h 1473817"/>
              <a:gd name="connsiteX662" fmla="*/ 7570618 w 11218359"/>
              <a:gd name="connsiteY662" fmla="*/ 1473818 h 1473817"/>
              <a:gd name="connsiteX663" fmla="*/ 7582048 w 11218359"/>
              <a:gd name="connsiteY663" fmla="*/ 1473818 h 1473817"/>
              <a:gd name="connsiteX664" fmla="*/ 7593478 w 11218359"/>
              <a:gd name="connsiteY664" fmla="*/ 1473818 h 1473817"/>
              <a:gd name="connsiteX665" fmla="*/ 7604908 w 11218359"/>
              <a:gd name="connsiteY665" fmla="*/ 1473818 h 1473817"/>
              <a:gd name="connsiteX666" fmla="*/ 7616385 w 11218359"/>
              <a:gd name="connsiteY666" fmla="*/ 1473818 h 1473817"/>
              <a:gd name="connsiteX667" fmla="*/ 7627815 w 11218359"/>
              <a:gd name="connsiteY667" fmla="*/ 1473818 h 1473817"/>
              <a:gd name="connsiteX668" fmla="*/ 7639246 w 11218359"/>
              <a:gd name="connsiteY668" fmla="*/ 1473818 h 1473817"/>
              <a:gd name="connsiteX669" fmla="*/ 7650676 w 11218359"/>
              <a:gd name="connsiteY669" fmla="*/ 1473818 h 1473817"/>
              <a:gd name="connsiteX670" fmla="*/ 7662106 w 11218359"/>
              <a:gd name="connsiteY670" fmla="*/ 1473818 h 1473817"/>
              <a:gd name="connsiteX671" fmla="*/ 7673583 w 11218359"/>
              <a:gd name="connsiteY671" fmla="*/ 1473818 h 1473817"/>
              <a:gd name="connsiteX672" fmla="*/ 7685013 w 11218359"/>
              <a:gd name="connsiteY672" fmla="*/ 1473818 h 1473817"/>
              <a:gd name="connsiteX673" fmla="*/ 7696443 w 11218359"/>
              <a:gd name="connsiteY673" fmla="*/ 1473818 h 1473817"/>
              <a:gd name="connsiteX674" fmla="*/ 7707873 w 11218359"/>
              <a:gd name="connsiteY674" fmla="*/ 1473818 h 1473817"/>
              <a:gd name="connsiteX675" fmla="*/ 7719303 w 11218359"/>
              <a:gd name="connsiteY675" fmla="*/ 1473818 h 1473817"/>
              <a:gd name="connsiteX676" fmla="*/ 7730733 w 11218359"/>
              <a:gd name="connsiteY676" fmla="*/ 1473818 h 1473817"/>
              <a:gd name="connsiteX677" fmla="*/ 7742211 w 11218359"/>
              <a:gd name="connsiteY677" fmla="*/ 1473818 h 1473817"/>
              <a:gd name="connsiteX678" fmla="*/ 7753641 w 11218359"/>
              <a:gd name="connsiteY678" fmla="*/ 1473818 h 1473817"/>
              <a:gd name="connsiteX679" fmla="*/ 7765071 w 11218359"/>
              <a:gd name="connsiteY679" fmla="*/ 1473818 h 1473817"/>
              <a:gd name="connsiteX680" fmla="*/ 7776501 w 11218359"/>
              <a:gd name="connsiteY680" fmla="*/ 1473818 h 1473817"/>
              <a:gd name="connsiteX681" fmla="*/ 7787931 w 11218359"/>
              <a:gd name="connsiteY681" fmla="*/ 1473818 h 1473817"/>
              <a:gd name="connsiteX682" fmla="*/ 7799408 w 11218359"/>
              <a:gd name="connsiteY682" fmla="*/ 1473818 h 1473817"/>
              <a:gd name="connsiteX683" fmla="*/ 7810839 w 11218359"/>
              <a:gd name="connsiteY683" fmla="*/ 1473818 h 1473817"/>
              <a:gd name="connsiteX684" fmla="*/ 7822268 w 11218359"/>
              <a:gd name="connsiteY684" fmla="*/ 1473818 h 1473817"/>
              <a:gd name="connsiteX685" fmla="*/ 7833698 w 11218359"/>
              <a:gd name="connsiteY685" fmla="*/ 1473818 h 1473817"/>
              <a:gd name="connsiteX686" fmla="*/ 7845128 w 11218359"/>
              <a:gd name="connsiteY686" fmla="*/ 1473818 h 1473817"/>
              <a:gd name="connsiteX687" fmla="*/ 7856606 w 11218359"/>
              <a:gd name="connsiteY687" fmla="*/ 1473818 h 1473817"/>
              <a:gd name="connsiteX688" fmla="*/ 7868036 w 11218359"/>
              <a:gd name="connsiteY688" fmla="*/ 1473818 h 1473817"/>
              <a:gd name="connsiteX689" fmla="*/ 7879466 w 11218359"/>
              <a:gd name="connsiteY689" fmla="*/ 1473818 h 1473817"/>
              <a:gd name="connsiteX690" fmla="*/ 7890896 w 11218359"/>
              <a:gd name="connsiteY690" fmla="*/ 1473818 h 1473817"/>
              <a:gd name="connsiteX691" fmla="*/ 7902326 w 11218359"/>
              <a:gd name="connsiteY691" fmla="*/ 1473818 h 1473817"/>
              <a:gd name="connsiteX692" fmla="*/ 7913804 w 11218359"/>
              <a:gd name="connsiteY692" fmla="*/ 1473818 h 1473817"/>
              <a:gd name="connsiteX693" fmla="*/ 7925234 w 11218359"/>
              <a:gd name="connsiteY693" fmla="*/ 1473818 h 1473817"/>
              <a:gd name="connsiteX694" fmla="*/ 7936663 w 11218359"/>
              <a:gd name="connsiteY694" fmla="*/ 1473818 h 1473817"/>
              <a:gd name="connsiteX695" fmla="*/ 7948094 w 11218359"/>
              <a:gd name="connsiteY695" fmla="*/ 1473818 h 1473817"/>
              <a:gd name="connsiteX696" fmla="*/ 7959524 w 11218359"/>
              <a:gd name="connsiteY696" fmla="*/ 1473818 h 1473817"/>
              <a:gd name="connsiteX697" fmla="*/ 7971001 w 11218359"/>
              <a:gd name="connsiteY697" fmla="*/ 1473818 h 1473817"/>
              <a:gd name="connsiteX698" fmla="*/ 7982431 w 11218359"/>
              <a:gd name="connsiteY698" fmla="*/ 1473818 h 1473817"/>
              <a:gd name="connsiteX699" fmla="*/ 7993861 w 11218359"/>
              <a:gd name="connsiteY699" fmla="*/ 1473818 h 1473817"/>
              <a:gd name="connsiteX700" fmla="*/ 8005291 w 11218359"/>
              <a:gd name="connsiteY700" fmla="*/ 1473818 h 1473817"/>
              <a:gd name="connsiteX701" fmla="*/ 8016721 w 11218359"/>
              <a:gd name="connsiteY701" fmla="*/ 1473818 h 1473817"/>
              <a:gd name="connsiteX702" fmla="*/ 8028199 w 11218359"/>
              <a:gd name="connsiteY702" fmla="*/ 1473818 h 1473817"/>
              <a:gd name="connsiteX703" fmla="*/ 8039629 w 11218359"/>
              <a:gd name="connsiteY703" fmla="*/ 1473818 h 1473817"/>
              <a:gd name="connsiteX704" fmla="*/ 8051059 w 11218359"/>
              <a:gd name="connsiteY704" fmla="*/ 1473818 h 1473817"/>
              <a:gd name="connsiteX705" fmla="*/ 8062489 w 11218359"/>
              <a:gd name="connsiteY705" fmla="*/ 1473818 h 1473817"/>
              <a:gd name="connsiteX706" fmla="*/ 8073919 w 11218359"/>
              <a:gd name="connsiteY706" fmla="*/ 1473818 h 1473817"/>
              <a:gd name="connsiteX707" fmla="*/ 8085396 w 11218359"/>
              <a:gd name="connsiteY707" fmla="*/ 1473818 h 1473817"/>
              <a:gd name="connsiteX708" fmla="*/ 8096826 w 11218359"/>
              <a:gd name="connsiteY708" fmla="*/ 1473818 h 1473817"/>
              <a:gd name="connsiteX709" fmla="*/ 8108256 w 11218359"/>
              <a:gd name="connsiteY709" fmla="*/ 1473818 h 1473817"/>
              <a:gd name="connsiteX710" fmla="*/ 8119687 w 11218359"/>
              <a:gd name="connsiteY710" fmla="*/ 1473818 h 1473817"/>
              <a:gd name="connsiteX711" fmla="*/ 8131117 w 11218359"/>
              <a:gd name="connsiteY711" fmla="*/ 1473818 h 1473817"/>
              <a:gd name="connsiteX712" fmla="*/ 8142594 w 11218359"/>
              <a:gd name="connsiteY712" fmla="*/ 1473818 h 1473817"/>
              <a:gd name="connsiteX713" fmla="*/ 8154024 w 11218359"/>
              <a:gd name="connsiteY713" fmla="*/ 1473818 h 1473817"/>
              <a:gd name="connsiteX714" fmla="*/ 8165454 w 11218359"/>
              <a:gd name="connsiteY714" fmla="*/ 1473818 h 1473817"/>
              <a:gd name="connsiteX715" fmla="*/ 8176884 w 11218359"/>
              <a:gd name="connsiteY715" fmla="*/ 1473818 h 1473817"/>
              <a:gd name="connsiteX716" fmla="*/ 8188314 w 11218359"/>
              <a:gd name="connsiteY716" fmla="*/ 1473818 h 1473817"/>
              <a:gd name="connsiteX717" fmla="*/ 8199792 w 11218359"/>
              <a:gd name="connsiteY717" fmla="*/ 1473818 h 1473817"/>
              <a:gd name="connsiteX718" fmla="*/ 8211222 w 11218359"/>
              <a:gd name="connsiteY718" fmla="*/ 1473818 h 1473817"/>
              <a:gd name="connsiteX719" fmla="*/ 8222652 w 11218359"/>
              <a:gd name="connsiteY719" fmla="*/ 1473818 h 1473817"/>
              <a:gd name="connsiteX720" fmla="*/ 8234082 w 11218359"/>
              <a:gd name="connsiteY720" fmla="*/ 1473818 h 1473817"/>
              <a:gd name="connsiteX721" fmla="*/ 8245512 w 11218359"/>
              <a:gd name="connsiteY721" fmla="*/ 1473818 h 1473817"/>
              <a:gd name="connsiteX722" fmla="*/ 8256989 w 11218359"/>
              <a:gd name="connsiteY722" fmla="*/ 1473818 h 1473817"/>
              <a:gd name="connsiteX723" fmla="*/ 8268419 w 11218359"/>
              <a:gd name="connsiteY723" fmla="*/ 1473818 h 1473817"/>
              <a:gd name="connsiteX724" fmla="*/ 8279850 w 11218359"/>
              <a:gd name="connsiteY724" fmla="*/ 1473818 h 1473817"/>
              <a:gd name="connsiteX725" fmla="*/ 8291280 w 11218359"/>
              <a:gd name="connsiteY725" fmla="*/ 1473818 h 1473817"/>
              <a:gd name="connsiteX726" fmla="*/ 8302709 w 11218359"/>
              <a:gd name="connsiteY726" fmla="*/ 1473818 h 1473817"/>
              <a:gd name="connsiteX727" fmla="*/ 8314187 w 11218359"/>
              <a:gd name="connsiteY727" fmla="*/ 1473818 h 1473817"/>
              <a:gd name="connsiteX728" fmla="*/ 8325617 w 11218359"/>
              <a:gd name="connsiteY728" fmla="*/ 1473818 h 1473817"/>
              <a:gd name="connsiteX729" fmla="*/ 8337047 w 11218359"/>
              <a:gd name="connsiteY729" fmla="*/ 1473818 h 1473817"/>
              <a:gd name="connsiteX730" fmla="*/ 8348477 w 11218359"/>
              <a:gd name="connsiteY730" fmla="*/ 1473818 h 1473817"/>
              <a:gd name="connsiteX731" fmla="*/ 8359907 w 11218359"/>
              <a:gd name="connsiteY731" fmla="*/ 1473818 h 1473817"/>
              <a:gd name="connsiteX732" fmla="*/ 8371385 w 11218359"/>
              <a:gd name="connsiteY732" fmla="*/ 1473818 h 1473817"/>
              <a:gd name="connsiteX733" fmla="*/ 8382815 w 11218359"/>
              <a:gd name="connsiteY733" fmla="*/ 1473818 h 1473817"/>
              <a:gd name="connsiteX734" fmla="*/ 8394245 w 11218359"/>
              <a:gd name="connsiteY734" fmla="*/ 1473818 h 1473817"/>
              <a:gd name="connsiteX735" fmla="*/ 8405674 w 11218359"/>
              <a:gd name="connsiteY735" fmla="*/ 1473818 h 1473817"/>
              <a:gd name="connsiteX736" fmla="*/ 8417104 w 11218359"/>
              <a:gd name="connsiteY736" fmla="*/ 1473818 h 1473817"/>
              <a:gd name="connsiteX737" fmla="*/ 8428582 w 11218359"/>
              <a:gd name="connsiteY737" fmla="*/ 1473818 h 1473817"/>
              <a:gd name="connsiteX738" fmla="*/ 8440012 w 11218359"/>
              <a:gd name="connsiteY738" fmla="*/ 1473818 h 1473817"/>
              <a:gd name="connsiteX739" fmla="*/ 8451442 w 11218359"/>
              <a:gd name="connsiteY739" fmla="*/ 1473818 h 1473817"/>
              <a:gd name="connsiteX740" fmla="*/ 8462872 w 11218359"/>
              <a:gd name="connsiteY740" fmla="*/ 1473818 h 1473817"/>
              <a:gd name="connsiteX741" fmla="*/ 8474302 w 11218359"/>
              <a:gd name="connsiteY741" fmla="*/ 1473818 h 1473817"/>
              <a:gd name="connsiteX742" fmla="*/ 8485780 w 11218359"/>
              <a:gd name="connsiteY742" fmla="*/ 1473818 h 1473817"/>
              <a:gd name="connsiteX743" fmla="*/ 8497210 w 11218359"/>
              <a:gd name="connsiteY743" fmla="*/ 1473818 h 1473817"/>
              <a:gd name="connsiteX744" fmla="*/ 8508640 w 11218359"/>
              <a:gd name="connsiteY744" fmla="*/ 1473818 h 1473817"/>
              <a:gd name="connsiteX745" fmla="*/ 8520069 w 11218359"/>
              <a:gd name="connsiteY745" fmla="*/ 1473818 h 1473817"/>
              <a:gd name="connsiteX746" fmla="*/ 8531500 w 11218359"/>
              <a:gd name="connsiteY746" fmla="*/ 1473818 h 1473817"/>
              <a:gd name="connsiteX747" fmla="*/ 8542977 w 11218359"/>
              <a:gd name="connsiteY747" fmla="*/ 1473818 h 1473817"/>
              <a:gd name="connsiteX748" fmla="*/ 8554407 w 11218359"/>
              <a:gd name="connsiteY748" fmla="*/ 1473818 h 1473817"/>
              <a:gd name="connsiteX749" fmla="*/ 8565837 w 11218359"/>
              <a:gd name="connsiteY749" fmla="*/ 1473818 h 1473817"/>
              <a:gd name="connsiteX750" fmla="*/ 8577267 w 11218359"/>
              <a:gd name="connsiteY750" fmla="*/ 1473818 h 1473817"/>
              <a:gd name="connsiteX751" fmla="*/ 8588697 w 11218359"/>
              <a:gd name="connsiteY751" fmla="*/ 1473818 h 1473817"/>
              <a:gd name="connsiteX752" fmla="*/ 8600175 w 11218359"/>
              <a:gd name="connsiteY752" fmla="*/ 1473818 h 1473817"/>
              <a:gd name="connsiteX753" fmla="*/ 8611605 w 11218359"/>
              <a:gd name="connsiteY753" fmla="*/ 1473818 h 1473817"/>
              <a:gd name="connsiteX754" fmla="*/ 8623035 w 11218359"/>
              <a:gd name="connsiteY754" fmla="*/ 1473818 h 1473817"/>
              <a:gd name="connsiteX755" fmla="*/ 8634465 w 11218359"/>
              <a:gd name="connsiteY755" fmla="*/ 1473818 h 1473817"/>
              <a:gd name="connsiteX756" fmla="*/ 8645895 w 11218359"/>
              <a:gd name="connsiteY756" fmla="*/ 1473818 h 1473817"/>
              <a:gd name="connsiteX757" fmla="*/ 8657373 w 11218359"/>
              <a:gd name="connsiteY757" fmla="*/ 1473818 h 1473817"/>
              <a:gd name="connsiteX758" fmla="*/ 8668802 w 11218359"/>
              <a:gd name="connsiteY758" fmla="*/ 1473818 h 1473817"/>
              <a:gd name="connsiteX759" fmla="*/ 8680232 w 11218359"/>
              <a:gd name="connsiteY759" fmla="*/ 1473818 h 1473817"/>
              <a:gd name="connsiteX760" fmla="*/ 8691662 w 11218359"/>
              <a:gd name="connsiteY760" fmla="*/ 1473818 h 1473817"/>
              <a:gd name="connsiteX761" fmla="*/ 8703093 w 11218359"/>
              <a:gd name="connsiteY761" fmla="*/ 1473818 h 1473817"/>
              <a:gd name="connsiteX762" fmla="*/ 8714570 w 11218359"/>
              <a:gd name="connsiteY762" fmla="*/ 1473818 h 1473817"/>
              <a:gd name="connsiteX763" fmla="*/ 8726000 w 11218359"/>
              <a:gd name="connsiteY763" fmla="*/ 1473818 h 1473817"/>
              <a:gd name="connsiteX764" fmla="*/ 8737430 w 11218359"/>
              <a:gd name="connsiteY764" fmla="*/ 1473818 h 1473817"/>
              <a:gd name="connsiteX765" fmla="*/ 8748860 w 11218359"/>
              <a:gd name="connsiteY765" fmla="*/ 1473818 h 1473817"/>
              <a:gd name="connsiteX766" fmla="*/ 8760290 w 11218359"/>
              <a:gd name="connsiteY766" fmla="*/ 1473818 h 1473817"/>
              <a:gd name="connsiteX767" fmla="*/ 8771768 w 11218359"/>
              <a:gd name="connsiteY767" fmla="*/ 1473818 h 1473817"/>
              <a:gd name="connsiteX768" fmla="*/ 8783198 w 11218359"/>
              <a:gd name="connsiteY768" fmla="*/ 1473818 h 1473817"/>
              <a:gd name="connsiteX769" fmla="*/ 8794628 w 11218359"/>
              <a:gd name="connsiteY769" fmla="*/ 1473818 h 1473817"/>
              <a:gd name="connsiteX770" fmla="*/ 8806058 w 11218359"/>
              <a:gd name="connsiteY770" fmla="*/ 1473818 h 1473817"/>
              <a:gd name="connsiteX771" fmla="*/ 8817488 w 11218359"/>
              <a:gd name="connsiteY771" fmla="*/ 1473818 h 1473817"/>
              <a:gd name="connsiteX772" fmla="*/ 8828918 w 11218359"/>
              <a:gd name="connsiteY772" fmla="*/ 1473818 h 1473817"/>
              <a:gd name="connsiteX773" fmla="*/ 8840395 w 11218359"/>
              <a:gd name="connsiteY773" fmla="*/ 1473818 h 1473817"/>
              <a:gd name="connsiteX774" fmla="*/ 8851825 w 11218359"/>
              <a:gd name="connsiteY774" fmla="*/ 1473818 h 1473817"/>
              <a:gd name="connsiteX775" fmla="*/ 8863256 w 11218359"/>
              <a:gd name="connsiteY775" fmla="*/ 1473818 h 1473817"/>
              <a:gd name="connsiteX776" fmla="*/ 8874686 w 11218359"/>
              <a:gd name="connsiteY776" fmla="*/ 1473818 h 1473817"/>
              <a:gd name="connsiteX777" fmla="*/ 8886115 w 11218359"/>
              <a:gd name="connsiteY777" fmla="*/ 1473818 h 1473817"/>
              <a:gd name="connsiteX778" fmla="*/ 8897593 w 11218359"/>
              <a:gd name="connsiteY778" fmla="*/ 1473818 h 1473817"/>
              <a:gd name="connsiteX779" fmla="*/ 8909022 w 11218359"/>
              <a:gd name="connsiteY779" fmla="*/ 1473818 h 1473817"/>
              <a:gd name="connsiteX780" fmla="*/ 8920453 w 11218359"/>
              <a:gd name="connsiteY780" fmla="*/ 1473818 h 1473817"/>
              <a:gd name="connsiteX781" fmla="*/ 8931883 w 11218359"/>
              <a:gd name="connsiteY781" fmla="*/ 1473818 h 1473817"/>
              <a:gd name="connsiteX782" fmla="*/ 8943313 w 11218359"/>
              <a:gd name="connsiteY782" fmla="*/ 1473818 h 1473817"/>
              <a:gd name="connsiteX783" fmla="*/ 8954791 w 11218359"/>
              <a:gd name="connsiteY783" fmla="*/ 1473818 h 1473817"/>
              <a:gd name="connsiteX784" fmla="*/ 8966220 w 11218359"/>
              <a:gd name="connsiteY784" fmla="*/ 1473818 h 1473817"/>
              <a:gd name="connsiteX785" fmla="*/ 8977651 w 11218359"/>
              <a:gd name="connsiteY785" fmla="*/ 1473818 h 1473817"/>
              <a:gd name="connsiteX786" fmla="*/ 8989080 w 11218359"/>
              <a:gd name="connsiteY786" fmla="*/ 1473818 h 1473817"/>
              <a:gd name="connsiteX787" fmla="*/ 9000511 w 11218359"/>
              <a:gd name="connsiteY787" fmla="*/ 1473818 h 1473817"/>
              <a:gd name="connsiteX788" fmla="*/ 9011988 w 11218359"/>
              <a:gd name="connsiteY788" fmla="*/ 1473818 h 1473817"/>
              <a:gd name="connsiteX789" fmla="*/ 9023418 w 11218359"/>
              <a:gd name="connsiteY789" fmla="*/ 1473818 h 1473817"/>
              <a:gd name="connsiteX790" fmla="*/ 9034849 w 11218359"/>
              <a:gd name="connsiteY790" fmla="*/ 1473818 h 1473817"/>
              <a:gd name="connsiteX791" fmla="*/ 9046278 w 11218359"/>
              <a:gd name="connsiteY791" fmla="*/ 1473818 h 1473817"/>
              <a:gd name="connsiteX792" fmla="*/ 9057709 w 11218359"/>
              <a:gd name="connsiteY792" fmla="*/ 1473818 h 1473817"/>
              <a:gd name="connsiteX793" fmla="*/ 9069186 w 11218359"/>
              <a:gd name="connsiteY793" fmla="*/ 1473818 h 1473817"/>
              <a:gd name="connsiteX794" fmla="*/ 9080615 w 11218359"/>
              <a:gd name="connsiteY794" fmla="*/ 1473818 h 1473817"/>
              <a:gd name="connsiteX795" fmla="*/ 9092046 w 11218359"/>
              <a:gd name="connsiteY795" fmla="*/ 1473818 h 1473817"/>
              <a:gd name="connsiteX796" fmla="*/ 9103476 w 11218359"/>
              <a:gd name="connsiteY796" fmla="*/ 1473818 h 1473817"/>
              <a:gd name="connsiteX797" fmla="*/ 9114906 w 11218359"/>
              <a:gd name="connsiteY797" fmla="*/ 1473818 h 1473817"/>
              <a:gd name="connsiteX798" fmla="*/ 9126384 w 11218359"/>
              <a:gd name="connsiteY798" fmla="*/ 1473818 h 1473817"/>
              <a:gd name="connsiteX799" fmla="*/ 9137813 w 11218359"/>
              <a:gd name="connsiteY799" fmla="*/ 1473818 h 1473817"/>
              <a:gd name="connsiteX800" fmla="*/ 9149244 w 11218359"/>
              <a:gd name="connsiteY800" fmla="*/ 1473818 h 1473817"/>
              <a:gd name="connsiteX801" fmla="*/ 9160673 w 11218359"/>
              <a:gd name="connsiteY801" fmla="*/ 1473818 h 1473817"/>
              <a:gd name="connsiteX802" fmla="*/ 9172104 w 11218359"/>
              <a:gd name="connsiteY802" fmla="*/ 1473818 h 1473817"/>
              <a:gd name="connsiteX803" fmla="*/ 9183581 w 11218359"/>
              <a:gd name="connsiteY803" fmla="*/ 1473818 h 1473817"/>
              <a:gd name="connsiteX804" fmla="*/ 9195011 w 11218359"/>
              <a:gd name="connsiteY804" fmla="*/ 1473818 h 1473817"/>
              <a:gd name="connsiteX805" fmla="*/ 9206442 w 11218359"/>
              <a:gd name="connsiteY805" fmla="*/ 1473818 h 1473817"/>
              <a:gd name="connsiteX806" fmla="*/ 9217871 w 11218359"/>
              <a:gd name="connsiteY806" fmla="*/ 1473818 h 1473817"/>
              <a:gd name="connsiteX807" fmla="*/ 9229301 w 11218359"/>
              <a:gd name="connsiteY807" fmla="*/ 1473818 h 1473817"/>
              <a:gd name="connsiteX808" fmla="*/ 9240779 w 11218359"/>
              <a:gd name="connsiteY808" fmla="*/ 1473818 h 1473817"/>
              <a:gd name="connsiteX809" fmla="*/ 9252209 w 11218359"/>
              <a:gd name="connsiteY809" fmla="*/ 1473818 h 1473817"/>
              <a:gd name="connsiteX810" fmla="*/ 9263639 w 11218359"/>
              <a:gd name="connsiteY810" fmla="*/ 1473818 h 1473817"/>
              <a:gd name="connsiteX811" fmla="*/ 9275069 w 11218359"/>
              <a:gd name="connsiteY811" fmla="*/ 1473818 h 1473817"/>
              <a:gd name="connsiteX812" fmla="*/ 9286498 w 11218359"/>
              <a:gd name="connsiteY812" fmla="*/ 1473818 h 1473817"/>
              <a:gd name="connsiteX813" fmla="*/ 9297977 w 11218359"/>
              <a:gd name="connsiteY813" fmla="*/ 1473818 h 1473817"/>
              <a:gd name="connsiteX814" fmla="*/ 9309406 w 11218359"/>
              <a:gd name="connsiteY814" fmla="*/ 1473818 h 1473817"/>
              <a:gd name="connsiteX815" fmla="*/ 9320837 w 11218359"/>
              <a:gd name="connsiteY815" fmla="*/ 1473818 h 1473817"/>
              <a:gd name="connsiteX816" fmla="*/ 9332266 w 11218359"/>
              <a:gd name="connsiteY816" fmla="*/ 1473818 h 1473817"/>
              <a:gd name="connsiteX817" fmla="*/ 9343696 w 11218359"/>
              <a:gd name="connsiteY817" fmla="*/ 1473818 h 1473817"/>
              <a:gd name="connsiteX818" fmla="*/ 9355174 w 11218359"/>
              <a:gd name="connsiteY818" fmla="*/ 1473818 h 1473817"/>
              <a:gd name="connsiteX819" fmla="*/ 9366604 w 11218359"/>
              <a:gd name="connsiteY819" fmla="*/ 1473818 h 1473817"/>
              <a:gd name="connsiteX820" fmla="*/ 9378035 w 11218359"/>
              <a:gd name="connsiteY820" fmla="*/ 1473818 h 1473817"/>
              <a:gd name="connsiteX821" fmla="*/ 9389464 w 11218359"/>
              <a:gd name="connsiteY821" fmla="*/ 1473818 h 1473817"/>
              <a:gd name="connsiteX822" fmla="*/ 9400894 w 11218359"/>
              <a:gd name="connsiteY822" fmla="*/ 1473818 h 1473817"/>
              <a:gd name="connsiteX823" fmla="*/ 9412372 w 11218359"/>
              <a:gd name="connsiteY823" fmla="*/ 1473818 h 1473817"/>
              <a:gd name="connsiteX824" fmla="*/ 9423802 w 11218359"/>
              <a:gd name="connsiteY824" fmla="*/ 1473818 h 1473817"/>
              <a:gd name="connsiteX825" fmla="*/ 9435232 w 11218359"/>
              <a:gd name="connsiteY825" fmla="*/ 1473818 h 1473817"/>
              <a:gd name="connsiteX826" fmla="*/ 9446662 w 11218359"/>
              <a:gd name="connsiteY826" fmla="*/ 1473818 h 1473817"/>
              <a:gd name="connsiteX827" fmla="*/ 9458091 w 11218359"/>
              <a:gd name="connsiteY827" fmla="*/ 1473818 h 1473817"/>
              <a:gd name="connsiteX828" fmla="*/ 9469570 w 11218359"/>
              <a:gd name="connsiteY828" fmla="*/ 1473818 h 1473817"/>
              <a:gd name="connsiteX829" fmla="*/ 9480999 w 11218359"/>
              <a:gd name="connsiteY829" fmla="*/ 1473818 h 1473817"/>
              <a:gd name="connsiteX830" fmla="*/ 9492429 w 11218359"/>
              <a:gd name="connsiteY830" fmla="*/ 1473818 h 1473817"/>
              <a:gd name="connsiteX831" fmla="*/ 9503859 w 11218359"/>
              <a:gd name="connsiteY831" fmla="*/ 1473818 h 1473817"/>
              <a:gd name="connsiteX832" fmla="*/ 9515289 w 11218359"/>
              <a:gd name="connsiteY832" fmla="*/ 1473818 h 1473817"/>
              <a:gd name="connsiteX833" fmla="*/ 9526767 w 11218359"/>
              <a:gd name="connsiteY833" fmla="*/ 1473818 h 1473817"/>
              <a:gd name="connsiteX834" fmla="*/ 9538197 w 11218359"/>
              <a:gd name="connsiteY834" fmla="*/ 1473818 h 1473817"/>
              <a:gd name="connsiteX835" fmla="*/ 9549626 w 11218359"/>
              <a:gd name="connsiteY835" fmla="*/ 1473818 h 1473817"/>
              <a:gd name="connsiteX836" fmla="*/ 9561057 w 11218359"/>
              <a:gd name="connsiteY836" fmla="*/ 1473818 h 1473817"/>
              <a:gd name="connsiteX837" fmla="*/ 9572487 w 11218359"/>
              <a:gd name="connsiteY837" fmla="*/ 1473818 h 1473817"/>
              <a:gd name="connsiteX838" fmla="*/ 9583965 w 11218359"/>
              <a:gd name="connsiteY838" fmla="*/ 1473818 h 1473817"/>
              <a:gd name="connsiteX839" fmla="*/ 9595395 w 11218359"/>
              <a:gd name="connsiteY839" fmla="*/ 1473818 h 1473817"/>
              <a:gd name="connsiteX840" fmla="*/ 9606824 w 11218359"/>
              <a:gd name="connsiteY840" fmla="*/ 1473818 h 1473817"/>
              <a:gd name="connsiteX841" fmla="*/ 9618255 w 11218359"/>
              <a:gd name="connsiteY841" fmla="*/ 1473818 h 1473817"/>
              <a:gd name="connsiteX842" fmla="*/ 9629684 w 11218359"/>
              <a:gd name="connsiteY842" fmla="*/ 1473818 h 1473817"/>
              <a:gd name="connsiteX843" fmla="*/ 9641163 w 11218359"/>
              <a:gd name="connsiteY843" fmla="*/ 1473818 h 1473817"/>
              <a:gd name="connsiteX844" fmla="*/ 9652592 w 11218359"/>
              <a:gd name="connsiteY844" fmla="*/ 1473818 h 1473817"/>
              <a:gd name="connsiteX845" fmla="*/ 9664022 w 11218359"/>
              <a:gd name="connsiteY845" fmla="*/ 1473818 h 1473817"/>
              <a:gd name="connsiteX846" fmla="*/ 9675452 w 11218359"/>
              <a:gd name="connsiteY846" fmla="*/ 1473818 h 1473817"/>
              <a:gd name="connsiteX847" fmla="*/ 9686882 w 11218359"/>
              <a:gd name="connsiteY847" fmla="*/ 1473818 h 1473817"/>
              <a:gd name="connsiteX848" fmla="*/ 9698360 w 11218359"/>
              <a:gd name="connsiteY848" fmla="*/ 1473818 h 1473817"/>
              <a:gd name="connsiteX849" fmla="*/ 9709790 w 11218359"/>
              <a:gd name="connsiteY849" fmla="*/ 1473818 h 1473817"/>
              <a:gd name="connsiteX850" fmla="*/ 9721219 w 11218359"/>
              <a:gd name="connsiteY850" fmla="*/ 1473818 h 1473817"/>
              <a:gd name="connsiteX851" fmla="*/ 9732650 w 11218359"/>
              <a:gd name="connsiteY851" fmla="*/ 1473818 h 1473817"/>
              <a:gd name="connsiteX852" fmla="*/ 9744080 w 11218359"/>
              <a:gd name="connsiteY852" fmla="*/ 1473818 h 1473817"/>
              <a:gd name="connsiteX853" fmla="*/ 9755557 w 11218359"/>
              <a:gd name="connsiteY853" fmla="*/ 1473818 h 1473817"/>
              <a:gd name="connsiteX854" fmla="*/ 9766988 w 11218359"/>
              <a:gd name="connsiteY854" fmla="*/ 1473818 h 1473817"/>
              <a:gd name="connsiteX855" fmla="*/ 9778417 w 11218359"/>
              <a:gd name="connsiteY855" fmla="*/ 1473818 h 1473817"/>
              <a:gd name="connsiteX856" fmla="*/ 9789848 w 11218359"/>
              <a:gd name="connsiteY856" fmla="*/ 1473818 h 1473817"/>
              <a:gd name="connsiteX857" fmla="*/ 9801277 w 11218359"/>
              <a:gd name="connsiteY857" fmla="*/ 1473818 h 1473817"/>
              <a:gd name="connsiteX858" fmla="*/ 9812755 w 11218359"/>
              <a:gd name="connsiteY858" fmla="*/ 1473818 h 1473817"/>
              <a:gd name="connsiteX859" fmla="*/ 9824185 w 11218359"/>
              <a:gd name="connsiteY859" fmla="*/ 1473818 h 1473817"/>
              <a:gd name="connsiteX860" fmla="*/ 9835615 w 11218359"/>
              <a:gd name="connsiteY860" fmla="*/ 1473818 h 1473817"/>
              <a:gd name="connsiteX861" fmla="*/ 9847045 w 11218359"/>
              <a:gd name="connsiteY861" fmla="*/ 1473818 h 1473817"/>
              <a:gd name="connsiteX862" fmla="*/ 9858475 w 11218359"/>
              <a:gd name="connsiteY862" fmla="*/ 1473818 h 1473817"/>
              <a:gd name="connsiteX863" fmla="*/ 9869952 w 11218359"/>
              <a:gd name="connsiteY863" fmla="*/ 1473818 h 1473817"/>
              <a:gd name="connsiteX864" fmla="*/ 9881383 w 11218359"/>
              <a:gd name="connsiteY864" fmla="*/ 1473818 h 1473817"/>
              <a:gd name="connsiteX865" fmla="*/ 9892812 w 11218359"/>
              <a:gd name="connsiteY865" fmla="*/ 1473818 h 1473817"/>
              <a:gd name="connsiteX866" fmla="*/ 9904243 w 11218359"/>
              <a:gd name="connsiteY866" fmla="*/ 1473818 h 1473817"/>
              <a:gd name="connsiteX867" fmla="*/ 9915673 w 11218359"/>
              <a:gd name="connsiteY867" fmla="*/ 1473818 h 1473817"/>
              <a:gd name="connsiteX868" fmla="*/ 9927102 w 11218359"/>
              <a:gd name="connsiteY868" fmla="*/ 1473818 h 1473817"/>
              <a:gd name="connsiteX869" fmla="*/ 9938581 w 11218359"/>
              <a:gd name="connsiteY869" fmla="*/ 1473818 h 1473817"/>
              <a:gd name="connsiteX870" fmla="*/ 9950010 w 11218359"/>
              <a:gd name="connsiteY870" fmla="*/ 1473818 h 1473817"/>
              <a:gd name="connsiteX871" fmla="*/ 9961441 w 11218359"/>
              <a:gd name="connsiteY871" fmla="*/ 1473818 h 1473817"/>
              <a:gd name="connsiteX872" fmla="*/ 9972870 w 11218359"/>
              <a:gd name="connsiteY872" fmla="*/ 1473818 h 1473817"/>
              <a:gd name="connsiteX873" fmla="*/ 9984300 w 11218359"/>
              <a:gd name="connsiteY873" fmla="*/ 1473818 h 1473817"/>
              <a:gd name="connsiteX874" fmla="*/ 9995778 w 11218359"/>
              <a:gd name="connsiteY874" fmla="*/ 1473818 h 1473817"/>
              <a:gd name="connsiteX875" fmla="*/ 10007208 w 11218359"/>
              <a:gd name="connsiteY875" fmla="*/ 1473818 h 1473817"/>
              <a:gd name="connsiteX876" fmla="*/ 10018638 w 11218359"/>
              <a:gd name="connsiteY876" fmla="*/ 1473818 h 1473817"/>
              <a:gd name="connsiteX877" fmla="*/ 10030068 w 11218359"/>
              <a:gd name="connsiteY877" fmla="*/ 1473818 h 1473817"/>
              <a:gd name="connsiteX878" fmla="*/ 10041498 w 11218359"/>
              <a:gd name="connsiteY878" fmla="*/ 1473818 h 1473817"/>
              <a:gd name="connsiteX879" fmla="*/ 10052976 w 11218359"/>
              <a:gd name="connsiteY879" fmla="*/ 1473818 h 1473817"/>
              <a:gd name="connsiteX880" fmla="*/ 10064405 w 11218359"/>
              <a:gd name="connsiteY880" fmla="*/ 1473818 h 1473817"/>
              <a:gd name="connsiteX881" fmla="*/ 10075835 w 11218359"/>
              <a:gd name="connsiteY881" fmla="*/ 1473818 h 1473817"/>
              <a:gd name="connsiteX882" fmla="*/ 10087266 w 11218359"/>
              <a:gd name="connsiteY882" fmla="*/ 1473818 h 1473817"/>
              <a:gd name="connsiteX883" fmla="*/ 10098695 w 11218359"/>
              <a:gd name="connsiteY883" fmla="*/ 1473818 h 1473817"/>
              <a:gd name="connsiteX884" fmla="*/ 10110174 w 11218359"/>
              <a:gd name="connsiteY884" fmla="*/ 1473818 h 1473817"/>
              <a:gd name="connsiteX885" fmla="*/ 10121603 w 11218359"/>
              <a:gd name="connsiteY885" fmla="*/ 1473818 h 1473817"/>
              <a:gd name="connsiteX886" fmla="*/ 10133033 w 11218359"/>
              <a:gd name="connsiteY886" fmla="*/ 1473818 h 1473817"/>
              <a:gd name="connsiteX887" fmla="*/ 10144463 w 11218359"/>
              <a:gd name="connsiteY887" fmla="*/ 1473818 h 1473817"/>
              <a:gd name="connsiteX888" fmla="*/ 10155893 w 11218359"/>
              <a:gd name="connsiteY888" fmla="*/ 1473818 h 1473817"/>
              <a:gd name="connsiteX889" fmla="*/ 10167371 w 11218359"/>
              <a:gd name="connsiteY889" fmla="*/ 1473818 h 1473817"/>
              <a:gd name="connsiteX890" fmla="*/ 10178801 w 11218359"/>
              <a:gd name="connsiteY890" fmla="*/ 1473818 h 1473817"/>
              <a:gd name="connsiteX891" fmla="*/ 10190230 w 11218359"/>
              <a:gd name="connsiteY891" fmla="*/ 1473818 h 1473817"/>
              <a:gd name="connsiteX892" fmla="*/ 10201661 w 11218359"/>
              <a:gd name="connsiteY892" fmla="*/ 1473818 h 1473817"/>
              <a:gd name="connsiteX893" fmla="*/ 10213091 w 11218359"/>
              <a:gd name="connsiteY893" fmla="*/ 1473818 h 1473817"/>
              <a:gd name="connsiteX894" fmla="*/ 10224569 w 11218359"/>
              <a:gd name="connsiteY894" fmla="*/ 1473818 h 1473817"/>
              <a:gd name="connsiteX895" fmla="*/ 10235998 w 11218359"/>
              <a:gd name="connsiteY895" fmla="*/ 1473818 h 1473817"/>
              <a:gd name="connsiteX896" fmla="*/ 10247428 w 11218359"/>
              <a:gd name="connsiteY896" fmla="*/ 1473818 h 1473817"/>
              <a:gd name="connsiteX897" fmla="*/ 10258859 w 11218359"/>
              <a:gd name="connsiteY897" fmla="*/ 1473818 h 1473817"/>
              <a:gd name="connsiteX898" fmla="*/ 10270288 w 11218359"/>
              <a:gd name="connsiteY898" fmla="*/ 1473818 h 1473817"/>
              <a:gd name="connsiteX899" fmla="*/ 10281767 w 11218359"/>
              <a:gd name="connsiteY899" fmla="*/ 1473818 h 1473817"/>
              <a:gd name="connsiteX900" fmla="*/ 10293196 w 11218359"/>
              <a:gd name="connsiteY900" fmla="*/ 1473818 h 1473817"/>
              <a:gd name="connsiteX901" fmla="*/ 10304626 w 11218359"/>
              <a:gd name="connsiteY901" fmla="*/ 1473818 h 1473817"/>
              <a:gd name="connsiteX902" fmla="*/ 10316056 w 11218359"/>
              <a:gd name="connsiteY902" fmla="*/ 1473818 h 1473817"/>
              <a:gd name="connsiteX903" fmla="*/ 10327486 w 11218359"/>
              <a:gd name="connsiteY903" fmla="*/ 1473818 h 1473817"/>
              <a:gd name="connsiteX904" fmla="*/ 10338963 w 11218359"/>
              <a:gd name="connsiteY904" fmla="*/ 1473818 h 1473817"/>
              <a:gd name="connsiteX905" fmla="*/ 10350394 w 11218359"/>
              <a:gd name="connsiteY905" fmla="*/ 1473818 h 1473817"/>
              <a:gd name="connsiteX906" fmla="*/ 10361823 w 11218359"/>
              <a:gd name="connsiteY906" fmla="*/ 1473818 h 1473817"/>
              <a:gd name="connsiteX907" fmla="*/ 10373254 w 11218359"/>
              <a:gd name="connsiteY907" fmla="*/ 1473818 h 1473817"/>
              <a:gd name="connsiteX908" fmla="*/ 10384684 w 11218359"/>
              <a:gd name="connsiteY908" fmla="*/ 1473818 h 1473817"/>
              <a:gd name="connsiteX909" fmla="*/ 10396161 w 11218359"/>
              <a:gd name="connsiteY909" fmla="*/ 1473818 h 1473817"/>
              <a:gd name="connsiteX910" fmla="*/ 10407591 w 11218359"/>
              <a:gd name="connsiteY910" fmla="*/ 1473818 h 1473817"/>
              <a:gd name="connsiteX911" fmla="*/ 10419021 w 11218359"/>
              <a:gd name="connsiteY911" fmla="*/ 1473818 h 1473817"/>
              <a:gd name="connsiteX912" fmla="*/ 10430452 w 11218359"/>
              <a:gd name="connsiteY912" fmla="*/ 1473818 h 1473817"/>
              <a:gd name="connsiteX913" fmla="*/ 10441881 w 11218359"/>
              <a:gd name="connsiteY913" fmla="*/ 1473818 h 1473817"/>
              <a:gd name="connsiteX914" fmla="*/ 10453358 w 11218359"/>
              <a:gd name="connsiteY914" fmla="*/ 1473818 h 1473817"/>
              <a:gd name="connsiteX915" fmla="*/ 10464789 w 11218359"/>
              <a:gd name="connsiteY915" fmla="*/ 1473818 h 1473817"/>
              <a:gd name="connsiteX916" fmla="*/ 10476219 w 11218359"/>
              <a:gd name="connsiteY916" fmla="*/ 1473818 h 1473817"/>
              <a:gd name="connsiteX917" fmla="*/ 10487649 w 11218359"/>
              <a:gd name="connsiteY917" fmla="*/ 1473818 h 1473817"/>
              <a:gd name="connsiteX918" fmla="*/ 10499079 w 11218359"/>
              <a:gd name="connsiteY918" fmla="*/ 1473818 h 1473817"/>
              <a:gd name="connsiteX919" fmla="*/ 10510556 w 11218359"/>
              <a:gd name="connsiteY919" fmla="*/ 1473818 h 1473817"/>
              <a:gd name="connsiteX920" fmla="*/ 10521987 w 11218359"/>
              <a:gd name="connsiteY920" fmla="*/ 1473818 h 1473817"/>
              <a:gd name="connsiteX921" fmla="*/ 10533416 w 11218359"/>
              <a:gd name="connsiteY921" fmla="*/ 1473818 h 1473817"/>
              <a:gd name="connsiteX922" fmla="*/ 10544847 w 11218359"/>
              <a:gd name="connsiteY922" fmla="*/ 1473818 h 1473817"/>
              <a:gd name="connsiteX923" fmla="*/ 10556277 w 11218359"/>
              <a:gd name="connsiteY923" fmla="*/ 1473818 h 1473817"/>
              <a:gd name="connsiteX924" fmla="*/ 10567754 w 11218359"/>
              <a:gd name="connsiteY924" fmla="*/ 1473818 h 1473817"/>
              <a:gd name="connsiteX925" fmla="*/ 10579184 w 11218359"/>
              <a:gd name="connsiteY925" fmla="*/ 1473818 h 1473817"/>
              <a:gd name="connsiteX926" fmla="*/ 10590614 w 11218359"/>
              <a:gd name="connsiteY926" fmla="*/ 1473818 h 1473817"/>
              <a:gd name="connsiteX927" fmla="*/ 10602045 w 11218359"/>
              <a:gd name="connsiteY927" fmla="*/ 1473818 h 1473817"/>
              <a:gd name="connsiteX928" fmla="*/ 10613474 w 11218359"/>
              <a:gd name="connsiteY928" fmla="*/ 1473818 h 1473817"/>
              <a:gd name="connsiteX929" fmla="*/ 10624951 w 11218359"/>
              <a:gd name="connsiteY929" fmla="*/ 1473818 h 1473817"/>
              <a:gd name="connsiteX930" fmla="*/ 10636382 w 11218359"/>
              <a:gd name="connsiteY930" fmla="*/ 1473818 h 1473817"/>
              <a:gd name="connsiteX931" fmla="*/ 10647812 w 11218359"/>
              <a:gd name="connsiteY931" fmla="*/ 1473818 h 1473817"/>
              <a:gd name="connsiteX932" fmla="*/ 10659241 w 11218359"/>
              <a:gd name="connsiteY932" fmla="*/ 1473818 h 1473817"/>
              <a:gd name="connsiteX933" fmla="*/ 10670672 w 11218359"/>
              <a:gd name="connsiteY933" fmla="*/ 1473818 h 1473817"/>
              <a:gd name="connsiteX934" fmla="*/ 10682149 w 11218359"/>
              <a:gd name="connsiteY934" fmla="*/ 1473818 h 1473817"/>
              <a:gd name="connsiteX935" fmla="*/ 10693580 w 11218359"/>
              <a:gd name="connsiteY935" fmla="*/ 1473818 h 1473817"/>
              <a:gd name="connsiteX936" fmla="*/ 10705009 w 11218359"/>
              <a:gd name="connsiteY936" fmla="*/ 1473818 h 1473817"/>
              <a:gd name="connsiteX937" fmla="*/ 10716439 w 11218359"/>
              <a:gd name="connsiteY937" fmla="*/ 1473818 h 1473817"/>
              <a:gd name="connsiteX938" fmla="*/ 10727870 w 11218359"/>
              <a:gd name="connsiteY938" fmla="*/ 1473818 h 1473817"/>
              <a:gd name="connsiteX939" fmla="*/ 10739347 w 11218359"/>
              <a:gd name="connsiteY939" fmla="*/ 1473818 h 1473817"/>
              <a:gd name="connsiteX940" fmla="*/ 10750778 w 11218359"/>
              <a:gd name="connsiteY940" fmla="*/ 1473818 h 1473817"/>
              <a:gd name="connsiteX941" fmla="*/ 10762207 w 11218359"/>
              <a:gd name="connsiteY941" fmla="*/ 1473818 h 1473817"/>
              <a:gd name="connsiteX942" fmla="*/ 10773637 w 11218359"/>
              <a:gd name="connsiteY942" fmla="*/ 1473818 h 1473817"/>
              <a:gd name="connsiteX943" fmla="*/ 10785067 w 11218359"/>
              <a:gd name="connsiteY943" fmla="*/ 1473818 h 1473817"/>
              <a:gd name="connsiteX944" fmla="*/ 10796544 w 11218359"/>
              <a:gd name="connsiteY944" fmla="*/ 1473818 h 1473817"/>
              <a:gd name="connsiteX945" fmla="*/ 10807975 w 11218359"/>
              <a:gd name="connsiteY945" fmla="*/ 1473818 h 1473817"/>
              <a:gd name="connsiteX946" fmla="*/ 10819405 w 11218359"/>
              <a:gd name="connsiteY946" fmla="*/ 1473818 h 1473817"/>
              <a:gd name="connsiteX947" fmla="*/ 10830834 w 11218359"/>
              <a:gd name="connsiteY947" fmla="*/ 1473818 h 1473817"/>
              <a:gd name="connsiteX948" fmla="*/ 10842265 w 11218359"/>
              <a:gd name="connsiteY948" fmla="*/ 1473818 h 1473817"/>
              <a:gd name="connsiteX949" fmla="*/ 10853742 w 11218359"/>
              <a:gd name="connsiteY949" fmla="*/ 1473818 h 1473817"/>
              <a:gd name="connsiteX950" fmla="*/ 10865173 w 11218359"/>
              <a:gd name="connsiteY950" fmla="*/ 1473818 h 1473817"/>
              <a:gd name="connsiteX951" fmla="*/ 10876602 w 11218359"/>
              <a:gd name="connsiteY951" fmla="*/ 1473818 h 1473817"/>
              <a:gd name="connsiteX952" fmla="*/ 10888032 w 11218359"/>
              <a:gd name="connsiteY952" fmla="*/ 1473818 h 1473817"/>
              <a:gd name="connsiteX953" fmla="*/ 10899463 w 11218359"/>
              <a:gd name="connsiteY953" fmla="*/ 1473818 h 1473817"/>
              <a:gd name="connsiteX954" fmla="*/ 10910892 w 11218359"/>
              <a:gd name="connsiteY954" fmla="*/ 1473818 h 1473817"/>
              <a:gd name="connsiteX955" fmla="*/ 10922369 w 11218359"/>
              <a:gd name="connsiteY955" fmla="*/ 1473818 h 1473817"/>
              <a:gd name="connsiteX956" fmla="*/ 10933800 w 11218359"/>
              <a:gd name="connsiteY956" fmla="*/ 1473818 h 1473817"/>
              <a:gd name="connsiteX957" fmla="*/ 10945230 w 11218359"/>
              <a:gd name="connsiteY957" fmla="*/ 1473818 h 1473817"/>
              <a:gd name="connsiteX958" fmla="*/ 10956660 w 11218359"/>
              <a:gd name="connsiteY958" fmla="*/ 1473818 h 1473817"/>
              <a:gd name="connsiteX959" fmla="*/ 10968090 w 11218359"/>
              <a:gd name="connsiteY959" fmla="*/ 1473818 h 1473817"/>
              <a:gd name="connsiteX960" fmla="*/ 10979567 w 11218359"/>
              <a:gd name="connsiteY960" fmla="*/ 1473818 h 1473817"/>
              <a:gd name="connsiteX961" fmla="*/ 10990998 w 11218359"/>
              <a:gd name="connsiteY961" fmla="*/ 1473818 h 1473817"/>
              <a:gd name="connsiteX962" fmla="*/ 11002427 w 11218359"/>
              <a:gd name="connsiteY962" fmla="*/ 1473818 h 1473817"/>
              <a:gd name="connsiteX963" fmla="*/ 11013858 w 11218359"/>
              <a:gd name="connsiteY963" fmla="*/ 1473818 h 1473817"/>
              <a:gd name="connsiteX964" fmla="*/ 11025287 w 11218359"/>
              <a:gd name="connsiteY964" fmla="*/ 1473818 h 1473817"/>
              <a:gd name="connsiteX965" fmla="*/ 11036765 w 11218359"/>
              <a:gd name="connsiteY965" fmla="*/ 1473818 h 1473817"/>
              <a:gd name="connsiteX966" fmla="*/ 11048195 w 11218359"/>
              <a:gd name="connsiteY966" fmla="*/ 1473818 h 1473817"/>
              <a:gd name="connsiteX967" fmla="*/ 11059625 w 11218359"/>
              <a:gd name="connsiteY967" fmla="*/ 1473818 h 1473817"/>
              <a:gd name="connsiteX968" fmla="*/ 11071056 w 11218359"/>
              <a:gd name="connsiteY968" fmla="*/ 1473818 h 1473817"/>
              <a:gd name="connsiteX969" fmla="*/ 11082485 w 11218359"/>
              <a:gd name="connsiteY969" fmla="*/ 1473818 h 1473817"/>
              <a:gd name="connsiteX970" fmla="*/ 11093962 w 11218359"/>
              <a:gd name="connsiteY970" fmla="*/ 1473818 h 1473817"/>
              <a:gd name="connsiteX971" fmla="*/ 11105393 w 11218359"/>
              <a:gd name="connsiteY971" fmla="*/ 1473818 h 1473817"/>
              <a:gd name="connsiteX972" fmla="*/ 11116823 w 11218359"/>
              <a:gd name="connsiteY972" fmla="*/ 1473818 h 1473817"/>
              <a:gd name="connsiteX973" fmla="*/ 11128253 w 11218359"/>
              <a:gd name="connsiteY973" fmla="*/ 1473818 h 1473817"/>
              <a:gd name="connsiteX974" fmla="*/ 11139683 w 11218359"/>
              <a:gd name="connsiteY974" fmla="*/ 1473818 h 1473817"/>
              <a:gd name="connsiteX975" fmla="*/ 11151160 w 11218359"/>
              <a:gd name="connsiteY975" fmla="*/ 1473818 h 1473817"/>
              <a:gd name="connsiteX976" fmla="*/ 11162591 w 11218359"/>
              <a:gd name="connsiteY976" fmla="*/ 1473818 h 1473817"/>
              <a:gd name="connsiteX977" fmla="*/ 11174020 w 11218359"/>
              <a:gd name="connsiteY977" fmla="*/ 1473818 h 1473817"/>
              <a:gd name="connsiteX978" fmla="*/ 11185451 w 11218359"/>
              <a:gd name="connsiteY978" fmla="*/ 1473818 h 1473817"/>
              <a:gd name="connsiteX979" fmla="*/ 11196881 w 11218359"/>
              <a:gd name="connsiteY979" fmla="*/ 1473818 h 1473817"/>
              <a:gd name="connsiteX980" fmla="*/ 11208358 w 11218359"/>
              <a:gd name="connsiteY980" fmla="*/ 1473818 h 1473817"/>
              <a:gd name="connsiteX981" fmla="*/ 11218359 w 11218359"/>
              <a:gd name="connsiteY981" fmla="*/ 1473818 h 1473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73817">
                <a:moveTo>
                  <a:pt x="0" y="1473818"/>
                </a:moveTo>
                <a:lnTo>
                  <a:pt x="9149" y="1473818"/>
                </a:lnTo>
                <a:lnTo>
                  <a:pt x="20588" y="1473818"/>
                </a:lnTo>
                <a:lnTo>
                  <a:pt x="32028" y="1473818"/>
                </a:lnTo>
                <a:lnTo>
                  <a:pt x="43467" y="1473818"/>
                </a:lnTo>
                <a:lnTo>
                  <a:pt x="54907" y="1473818"/>
                </a:lnTo>
                <a:lnTo>
                  <a:pt x="66346" y="1473818"/>
                </a:lnTo>
                <a:lnTo>
                  <a:pt x="77786" y="1473818"/>
                </a:lnTo>
                <a:lnTo>
                  <a:pt x="89225" y="1473818"/>
                </a:lnTo>
                <a:lnTo>
                  <a:pt x="100665" y="1473818"/>
                </a:lnTo>
                <a:lnTo>
                  <a:pt x="112104" y="1473818"/>
                </a:lnTo>
                <a:lnTo>
                  <a:pt x="123544" y="1473818"/>
                </a:lnTo>
                <a:lnTo>
                  <a:pt x="134979" y="1473818"/>
                </a:lnTo>
                <a:lnTo>
                  <a:pt x="146423" y="1473818"/>
                </a:lnTo>
                <a:lnTo>
                  <a:pt x="157858" y="1473818"/>
                </a:lnTo>
                <a:lnTo>
                  <a:pt x="169297" y="1473818"/>
                </a:lnTo>
                <a:lnTo>
                  <a:pt x="180737" y="1473818"/>
                </a:lnTo>
                <a:lnTo>
                  <a:pt x="192176" y="1473818"/>
                </a:lnTo>
                <a:lnTo>
                  <a:pt x="203616" y="1473818"/>
                </a:lnTo>
                <a:lnTo>
                  <a:pt x="215055" y="1473818"/>
                </a:lnTo>
                <a:lnTo>
                  <a:pt x="226495" y="1473818"/>
                </a:lnTo>
                <a:lnTo>
                  <a:pt x="237935" y="1473818"/>
                </a:lnTo>
                <a:lnTo>
                  <a:pt x="249374" y="1473818"/>
                </a:lnTo>
                <a:lnTo>
                  <a:pt x="260814" y="1473818"/>
                </a:lnTo>
                <a:lnTo>
                  <a:pt x="272253" y="1473818"/>
                </a:lnTo>
                <a:lnTo>
                  <a:pt x="283693" y="1473818"/>
                </a:lnTo>
                <a:lnTo>
                  <a:pt x="295132" y="1473818"/>
                </a:lnTo>
                <a:lnTo>
                  <a:pt x="306572" y="1473818"/>
                </a:lnTo>
                <a:lnTo>
                  <a:pt x="318011" y="1473818"/>
                </a:lnTo>
                <a:lnTo>
                  <a:pt x="329451" y="1473818"/>
                </a:lnTo>
                <a:lnTo>
                  <a:pt x="340890" y="1473818"/>
                </a:lnTo>
                <a:lnTo>
                  <a:pt x="352330" y="1473818"/>
                </a:lnTo>
                <a:lnTo>
                  <a:pt x="363769" y="1473818"/>
                </a:lnTo>
                <a:lnTo>
                  <a:pt x="375209" y="1473818"/>
                </a:lnTo>
                <a:lnTo>
                  <a:pt x="386648" y="1473818"/>
                </a:lnTo>
                <a:lnTo>
                  <a:pt x="398088" y="1473818"/>
                </a:lnTo>
                <a:lnTo>
                  <a:pt x="409527" y="1473818"/>
                </a:lnTo>
                <a:lnTo>
                  <a:pt x="420967" y="1473818"/>
                </a:lnTo>
                <a:lnTo>
                  <a:pt x="432406" y="1473818"/>
                </a:lnTo>
                <a:lnTo>
                  <a:pt x="443846" y="1473818"/>
                </a:lnTo>
                <a:lnTo>
                  <a:pt x="455285" y="1473818"/>
                </a:lnTo>
                <a:lnTo>
                  <a:pt x="466725" y="1473818"/>
                </a:lnTo>
                <a:lnTo>
                  <a:pt x="478165" y="1473818"/>
                </a:lnTo>
                <a:lnTo>
                  <a:pt x="489604" y="1473818"/>
                </a:lnTo>
                <a:lnTo>
                  <a:pt x="501044" y="1473818"/>
                </a:lnTo>
                <a:lnTo>
                  <a:pt x="512483" y="1473818"/>
                </a:lnTo>
                <a:lnTo>
                  <a:pt x="523923" y="1473818"/>
                </a:lnTo>
                <a:lnTo>
                  <a:pt x="535362" y="1473818"/>
                </a:lnTo>
                <a:lnTo>
                  <a:pt x="546802" y="1473818"/>
                </a:lnTo>
                <a:lnTo>
                  <a:pt x="558241" y="1473818"/>
                </a:lnTo>
                <a:lnTo>
                  <a:pt x="569681" y="1473818"/>
                </a:lnTo>
                <a:lnTo>
                  <a:pt x="581120" y="1473818"/>
                </a:lnTo>
                <a:lnTo>
                  <a:pt x="592560" y="1473818"/>
                </a:lnTo>
                <a:lnTo>
                  <a:pt x="603999" y="1473818"/>
                </a:lnTo>
                <a:lnTo>
                  <a:pt x="615439" y="1473818"/>
                </a:lnTo>
                <a:lnTo>
                  <a:pt x="626878" y="1473818"/>
                </a:lnTo>
                <a:lnTo>
                  <a:pt x="638318" y="1473818"/>
                </a:lnTo>
                <a:lnTo>
                  <a:pt x="649757" y="1473818"/>
                </a:lnTo>
                <a:lnTo>
                  <a:pt x="661192" y="1473818"/>
                </a:lnTo>
                <a:lnTo>
                  <a:pt x="672632" y="1473818"/>
                </a:lnTo>
                <a:lnTo>
                  <a:pt x="684071" y="1473818"/>
                </a:lnTo>
                <a:lnTo>
                  <a:pt x="695511" y="1473818"/>
                </a:lnTo>
                <a:lnTo>
                  <a:pt x="706950" y="1473818"/>
                </a:lnTo>
                <a:lnTo>
                  <a:pt x="718390" y="1473818"/>
                </a:lnTo>
                <a:lnTo>
                  <a:pt x="729829" y="1473818"/>
                </a:lnTo>
                <a:lnTo>
                  <a:pt x="741269" y="1473818"/>
                </a:lnTo>
                <a:lnTo>
                  <a:pt x="752708" y="1473818"/>
                </a:lnTo>
                <a:lnTo>
                  <a:pt x="764148" y="1473818"/>
                </a:lnTo>
                <a:lnTo>
                  <a:pt x="775587" y="1473818"/>
                </a:lnTo>
                <a:lnTo>
                  <a:pt x="787027" y="1473818"/>
                </a:lnTo>
                <a:lnTo>
                  <a:pt x="798467" y="1473818"/>
                </a:lnTo>
                <a:lnTo>
                  <a:pt x="809906" y="1473818"/>
                </a:lnTo>
                <a:lnTo>
                  <a:pt x="821346" y="1473818"/>
                </a:lnTo>
                <a:lnTo>
                  <a:pt x="832785" y="1473818"/>
                </a:lnTo>
                <a:lnTo>
                  <a:pt x="844225" y="1473818"/>
                </a:lnTo>
                <a:lnTo>
                  <a:pt x="855664" y="1473818"/>
                </a:lnTo>
                <a:lnTo>
                  <a:pt x="867104" y="1473818"/>
                </a:lnTo>
                <a:lnTo>
                  <a:pt x="878543" y="1473818"/>
                </a:lnTo>
                <a:lnTo>
                  <a:pt x="889983" y="1473818"/>
                </a:lnTo>
                <a:lnTo>
                  <a:pt x="901422" y="1473818"/>
                </a:lnTo>
                <a:lnTo>
                  <a:pt x="912862" y="1473818"/>
                </a:lnTo>
                <a:lnTo>
                  <a:pt x="924301" y="1473818"/>
                </a:lnTo>
                <a:lnTo>
                  <a:pt x="935741" y="1473818"/>
                </a:lnTo>
                <a:lnTo>
                  <a:pt x="947180" y="1473818"/>
                </a:lnTo>
                <a:lnTo>
                  <a:pt x="958620" y="1473818"/>
                </a:lnTo>
                <a:lnTo>
                  <a:pt x="970059" y="1473818"/>
                </a:lnTo>
                <a:lnTo>
                  <a:pt x="981499" y="1473818"/>
                </a:lnTo>
                <a:lnTo>
                  <a:pt x="992938" y="1473818"/>
                </a:lnTo>
                <a:lnTo>
                  <a:pt x="1004378" y="1473818"/>
                </a:lnTo>
                <a:lnTo>
                  <a:pt x="1015818" y="1473818"/>
                </a:lnTo>
                <a:lnTo>
                  <a:pt x="1027257" y="1473818"/>
                </a:lnTo>
                <a:lnTo>
                  <a:pt x="1038697" y="1473818"/>
                </a:lnTo>
                <a:lnTo>
                  <a:pt x="1050136" y="1473818"/>
                </a:lnTo>
                <a:lnTo>
                  <a:pt x="1061576" y="1473818"/>
                </a:lnTo>
                <a:lnTo>
                  <a:pt x="1073015" y="1473818"/>
                </a:lnTo>
                <a:lnTo>
                  <a:pt x="1084455" y="1473818"/>
                </a:lnTo>
                <a:lnTo>
                  <a:pt x="1095894" y="1473818"/>
                </a:lnTo>
                <a:lnTo>
                  <a:pt x="1107334" y="1473818"/>
                </a:lnTo>
                <a:lnTo>
                  <a:pt x="1118773" y="1473818"/>
                </a:lnTo>
                <a:lnTo>
                  <a:pt x="1130213" y="1473818"/>
                </a:lnTo>
                <a:lnTo>
                  <a:pt x="1141652" y="1473818"/>
                </a:lnTo>
                <a:lnTo>
                  <a:pt x="1153092" y="1473818"/>
                </a:lnTo>
                <a:lnTo>
                  <a:pt x="1164531" y="1473818"/>
                </a:lnTo>
                <a:lnTo>
                  <a:pt x="1175971" y="1473818"/>
                </a:lnTo>
                <a:lnTo>
                  <a:pt x="1187406" y="1473818"/>
                </a:lnTo>
                <a:lnTo>
                  <a:pt x="1198845" y="1473818"/>
                </a:lnTo>
                <a:lnTo>
                  <a:pt x="1210285" y="1473818"/>
                </a:lnTo>
                <a:lnTo>
                  <a:pt x="1221724" y="1473818"/>
                </a:lnTo>
                <a:lnTo>
                  <a:pt x="1233164" y="1473818"/>
                </a:lnTo>
                <a:lnTo>
                  <a:pt x="1244603" y="1473818"/>
                </a:lnTo>
                <a:lnTo>
                  <a:pt x="1256043" y="1473818"/>
                </a:lnTo>
                <a:lnTo>
                  <a:pt x="1267482" y="1473818"/>
                </a:lnTo>
                <a:lnTo>
                  <a:pt x="1278922" y="1473818"/>
                </a:lnTo>
                <a:lnTo>
                  <a:pt x="1290361" y="1473818"/>
                </a:lnTo>
                <a:lnTo>
                  <a:pt x="1301801" y="1473818"/>
                </a:lnTo>
                <a:lnTo>
                  <a:pt x="1313240" y="1473818"/>
                </a:lnTo>
                <a:lnTo>
                  <a:pt x="1324680" y="1473818"/>
                </a:lnTo>
                <a:lnTo>
                  <a:pt x="1336120" y="1473818"/>
                </a:lnTo>
                <a:lnTo>
                  <a:pt x="1347559" y="1473818"/>
                </a:lnTo>
                <a:lnTo>
                  <a:pt x="1358999" y="1473818"/>
                </a:lnTo>
                <a:lnTo>
                  <a:pt x="1370438" y="1473818"/>
                </a:lnTo>
                <a:lnTo>
                  <a:pt x="1381878" y="1473818"/>
                </a:lnTo>
                <a:lnTo>
                  <a:pt x="1393317" y="1473818"/>
                </a:lnTo>
                <a:lnTo>
                  <a:pt x="1404757" y="1473818"/>
                </a:lnTo>
                <a:lnTo>
                  <a:pt x="1416196" y="1473818"/>
                </a:lnTo>
                <a:lnTo>
                  <a:pt x="1427636" y="1473818"/>
                </a:lnTo>
                <a:lnTo>
                  <a:pt x="1439075" y="1473818"/>
                </a:lnTo>
                <a:lnTo>
                  <a:pt x="1450515" y="1473818"/>
                </a:lnTo>
                <a:lnTo>
                  <a:pt x="1461954" y="1473818"/>
                </a:lnTo>
                <a:lnTo>
                  <a:pt x="1473394" y="1473818"/>
                </a:lnTo>
                <a:lnTo>
                  <a:pt x="1484833" y="1473818"/>
                </a:lnTo>
                <a:lnTo>
                  <a:pt x="1496273" y="1473818"/>
                </a:lnTo>
                <a:lnTo>
                  <a:pt x="1507712" y="1473818"/>
                </a:lnTo>
                <a:lnTo>
                  <a:pt x="1519152" y="1473818"/>
                </a:lnTo>
                <a:lnTo>
                  <a:pt x="1530591" y="1473818"/>
                </a:lnTo>
                <a:lnTo>
                  <a:pt x="1542031" y="1473818"/>
                </a:lnTo>
                <a:lnTo>
                  <a:pt x="1553471" y="1473818"/>
                </a:lnTo>
                <a:lnTo>
                  <a:pt x="1564910" y="1473818"/>
                </a:lnTo>
                <a:lnTo>
                  <a:pt x="1576349" y="1473818"/>
                </a:lnTo>
                <a:lnTo>
                  <a:pt x="1587789" y="1473818"/>
                </a:lnTo>
                <a:lnTo>
                  <a:pt x="1599229" y="1473818"/>
                </a:lnTo>
                <a:lnTo>
                  <a:pt x="1610668" y="1473818"/>
                </a:lnTo>
                <a:lnTo>
                  <a:pt x="1622107" y="1473818"/>
                </a:lnTo>
                <a:lnTo>
                  <a:pt x="1633547" y="1473818"/>
                </a:lnTo>
                <a:lnTo>
                  <a:pt x="1644987" y="1473818"/>
                </a:lnTo>
                <a:lnTo>
                  <a:pt x="1656426" y="1473818"/>
                </a:lnTo>
                <a:lnTo>
                  <a:pt x="1667866" y="1473818"/>
                </a:lnTo>
                <a:lnTo>
                  <a:pt x="1679305" y="1473818"/>
                </a:lnTo>
                <a:lnTo>
                  <a:pt x="1690745" y="1473818"/>
                </a:lnTo>
                <a:lnTo>
                  <a:pt x="1702184" y="1473818"/>
                </a:lnTo>
                <a:lnTo>
                  <a:pt x="1713619" y="1473818"/>
                </a:lnTo>
                <a:lnTo>
                  <a:pt x="1725063" y="1473818"/>
                </a:lnTo>
                <a:lnTo>
                  <a:pt x="1736498" y="1473818"/>
                </a:lnTo>
                <a:lnTo>
                  <a:pt x="1747938" y="1473818"/>
                </a:lnTo>
                <a:lnTo>
                  <a:pt x="1759377" y="1473818"/>
                </a:lnTo>
                <a:lnTo>
                  <a:pt x="1770817" y="1473818"/>
                </a:lnTo>
                <a:lnTo>
                  <a:pt x="1782256" y="1473818"/>
                </a:lnTo>
                <a:lnTo>
                  <a:pt x="1793696" y="1473818"/>
                </a:lnTo>
                <a:lnTo>
                  <a:pt x="1805135" y="1473818"/>
                </a:lnTo>
                <a:lnTo>
                  <a:pt x="1816575" y="1473818"/>
                </a:lnTo>
                <a:lnTo>
                  <a:pt x="1828014" y="1473818"/>
                </a:lnTo>
                <a:lnTo>
                  <a:pt x="1839454" y="1473818"/>
                </a:lnTo>
                <a:lnTo>
                  <a:pt x="1850893" y="1473818"/>
                </a:lnTo>
                <a:lnTo>
                  <a:pt x="1862333" y="1473818"/>
                </a:lnTo>
                <a:lnTo>
                  <a:pt x="1873772" y="1473818"/>
                </a:lnTo>
                <a:lnTo>
                  <a:pt x="1885212" y="1473818"/>
                </a:lnTo>
                <a:lnTo>
                  <a:pt x="1896651" y="1473818"/>
                </a:lnTo>
                <a:lnTo>
                  <a:pt x="1908091" y="1473818"/>
                </a:lnTo>
                <a:lnTo>
                  <a:pt x="1919531" y="1473818"/>
                </a:lnTo>
                <a:lnTo>
                  <a:pt x="1930970" y="1473818"/>
                </a:lnTo>
                <a:lnTo>
                  <a:pt x="1942409" y="1473818"/>
                </a:lnTo>
                <a:lnTo>
                  <a:pt x="1953849" y="1473818"/>
                </a:lnTo>
                <a:lnTo>
                  <a:pt x="1965289" y="1473818"/>
                </a:lnTo>
                <a:lnTo>
                  <a:pt x="1976728" y="1473818"/>
                </a:lnTo>
                <a:lnTo>
                  <a:pt x="1988168" y="1473818"/>
                </a:lnTo>
                <a:lnTo>
                  <a:pt x="1999607" y="1473818"/>
                </a:lnTo>
                <a:lnTo>
                  <a:pt x="2011047" y="1473818"/>
                </a:lnTo>
                <a:lnTo>
                  <a:pt x="2022486" y="1473818"/>
                </a:lnTo>
                <a:lnTo>
                  <a:pt x="2033926" y="1473818"/>
                </a:lnTo>
                <a:lnTo>
                  <a:pt x="2045365" y="1473818"/>
                </a:lnTo>
                <a:lnTo>
                  <a:pt x="2056805" y="1473818"/>
                </a:lnTo>
                <a:lnTo>
                  <a:pt x="2068244" y="1473818"/>
                </a:lnTo>
                <a:lnTo>
                  <a:pt x="2079684" y="1473818"/>
                </a:lnTo>
                <a:lnTo>
                  <a:pt x="2091123" y="1473818"/>
                </a:lnTo>
                <a:lnTo>
                  <a:pt x="2102563" y="1473818"/>
                </a:lnTo>
                <a:lnTo>
                  <a:pt x="2114002" y="1473818"/>
                </a:lnTo>
                <a:lnTo>
                  <a:pt x="2125442" y="1473818"/>
                </a:lnTo>
                <a:lnTo>
                  <a:pt x="2136882" y="1473818"/>
                </a:lnTo>
                <a:lnTo>
                  <a:pt x="2148321" y="1473818"/>
                </a:lnTo>
                <a:lnTo>
                  <a:pt x="2159760" y="1473818"/>
                </a:lnTo>
                <a:lnTo>
                  <a:pt x="2171200" y="1473818"/>
                </a:lnTo>
                <a:lnTo>
                  <a:pt x="2182640" y="1473818"/>
                </a:lnTo>
                <a:lnTo>
                  <a:pt x="2194079" y="1473818"/>
                </a:lnTo>
                <a:lnTo>
                  <a:pt x="2205519" y="1473818"/>
                </a:lnTo>
                <a:lnTo>
                  <a:pt x="2216958" y="1473818"/>
                </a:lnTo>
                <a:lnTo>
                  <a:pt x="2228393" y="1473818"/>
                </a:lnTo>
                <a:lnTo>
                  <a:pt x="2239837" y="1473818"/>
                </a:lnTo>
                <a:lnTo>
                  <a:pt x="2251272" y="1473818"/>
                </a:lnTo>
                <a:lnTo>
                  <a:pt x="2262716" y="1473818"/>
                </a:lnTo>
                <a:lnTo>
                  <a:pt x="2274151" y="1473818"/>
                </a:lnTo>
                <a:lnTo>
                  <a:pt x="2285591" y="1473818"/>
                </a:lnTo>
                <a:lnTo>
                  <a:pt x="2297030" y="1473818"/>
                </a:lnTo>
                <a:lnTo>
                  <a:pt x="2308470" y="1473818"/>
                </a:lnTo>
                <a:lnTo>
                  <a:pt x="2319909" y="1473818"/>
                </a:lnTo>
                <a:lnTo>
                  <a:pt x="2331349" y="1473818"/>
                </a:lnTo>
                <a:lnTo>
                  <a:pt x="2342788" y="1473818"/>
                </a:lnTo>
                <a:lnTo>
                  <a:pt x="2354228" y="1473818"/>
                </a:lnTo>
                <a:lnTo>
                  <a:pt x="2365667" y="1473818"/>
                </a:lnTo>
                <a:lnTo>
                  <a:pt x="2377107" y="1473818"/>
                </a:lnTo>
                <a:lnTo>
                  <a:pt x="2388546" y="1473818"/>
                </a:lnTo>
                <a:lnTo>
                  <a:pt x="2399986" y="1473818"/>
                </a:lnTo>
                <a:lnTo>
                  <a:pt x="2411425" y="1473818"/>
                </a:lnTo>
                <a:lnTo>
                  <a:pt x="2422865" y="1473818"/>
                </a:lnTo>
                <a:lnTo>
                  <a:pt x="2434304" y="1473818"/>
                </a:lnTo>
                <a:lnTo>
                  <a:pt x="2445744" y="1473818"/>
                </a:lnTo>
                <a:lnTo>
                  <a:pt x="2457184" y="1473818"/>
                </a:lnTo>
                <a:lnTo>
                  <a:pt x="2468623" y="1473818"/>
                </a:lnTo>
                <a:lnTo>
                  <a:pt x="2480062" y="1473818"/>
                </a:lnTo>
                <a:lnTo>
                  <a:pt x="2491502" y="1473818"/>
                </a:lnTo>
                <a:lnTo>
                  <a:pt x="2502942" y="1473818"/>
                </a:lnTo>
                <a:lnTo>
                  <a:pt x="2514381" y="1473818"/>
                </a:lnTo>
                <a:lnTo>
                  <a:pt x="2525821" y="1473818"/>
                </a:lnTo>
                <a:lnTo>
                  <a:pt x="2537260" y="1473818"/>
                </a:lnTo>
                <a:lnTo>
                  <a:pt x="2548700" y="1473818"/>
                </a:lnTo>
                <a:lnTo>
                  <a:pt x="2560139" y="1473818"/>
                </a:lnTo>
                <a:lnTo>
                  <a:pt x="2571579" y="1473818"/>
                </a:lnTo>
                <a:lnTo>
                  <a:pt x="2583018" y="1473818"/>
                </a:lnTo>
                <a:lnTo>
                  <a:pt x="2594458" y="1473818"/>
                </a:lnTo>
                <a:lnTo>
                  <a:pt x="2605897" y="1473818"/>
                </a:lnTo>
                <a:lnTo>
                  <a:pt x="2617337" y="1473818"/>
                </a:lnTo>
                <a:lnTo>
                  <a:pt x="2628776" y="1473818"/>
                </a:lnTo>
                <a:lnTo>
                  <a:pt x="2640216" y="1473818"/>
                </a:lnTo>
                <a:lnTo>
                  <a:pt x="2651655" y="1473818"/>
                </a:lnTo>
                <a:lnTo>
                  <a:pt x="2663095" y="1473818"/>
                </a:lnTo>
                <a:lnTo>
                  <a:pt x="2674535" y="1473818"/>
                </a:lnTo>
                <a:lnTo>
                  <a:pt x="2685974" y="1473818"/>
                </a:lnTo>
                <a:lnTo>
                  <a:pt x="2697413" y="1473818"/>
                </a:lnTo>
                <a:lnTo>
                  <a:pt x="2708853" y="1473818"/>
                </a:lnTo>
                <a:lnTo>
                  <a:pt x="2720293" y="1473818"/>
                </a:lnTo>
                <a:lnTo>
                  <a:pt x="2731727" y="1473818"/>
                </a:lnTo>
                <a:lnTo>
                  <a:pt x="2743172" y="1473818"/>
                </a:lnTo>
                <a:lnTo>
                  <a:pt x="2754611" y="1473818"/>
                </a:lnTo>
                <a:lnTo>
                  <a:pt x="2766046" y="1473818"/>
                </a:lnTo>
                <a:lnTo>
                  <a:pt x="2777490" y="1473818"/>
                </a:lnTo>
                <a:lnTo>
                  <a:pt x="2788925" y="1473818"/>
                </a:lnTo>
                <a:lnTo>
                  <a:pt x="2800364" y="1473818"/>
                </a:lnTo>
                <a:lnTo>
                  <a:pt x="2811804" y="1473818"/>
                </a:lnTo>
                <a:lnTo>
                  <a:pt x="2823243" y="1473818"/>
                </a:lnTo>
                <a:lnTo>
                  <a:pt x="2834683" y="1473818"/>
                </a:lnTo>
                <a:lnTo>
                  <a:pt x="2846123" y="1473818"/>
                </a:lnTo>
                <a:lnTo>
                  <a:pt x="2857562" y="1473818"/>
                </a:lnTo>
                <a:lnTo>
                  <a:pt x="2869001" y="1473818"/>
                </a:lnTo>
                <a:lnTo>
                  <a:pt x="2880441" y="1473818"/>
                </a:lnTo>
                <a:lnTo>
                  <a:pt x="2891881" y="1473818"/>
                </a:lnTo>
                <a:lnTo>
                  <a:pt x="2903320" y="1473818"/>
                </a:lnTo>
                <a:lnTo>
                  <a:pt x="2914760" y="1473818"/>
                </a:lnTo>
                <a:lnTo>
                  <a:pt x="2926199" y="1473818"/>
                </a:lnTo>
                <a:lnTo>
                  <a:pt x="2937639" y="1473818"/>
                </a:lnTo>
                <a:lnTo>
                  <a:pt x="2949078" y="1473818"/>
                </a:lnTo>
                <a:lnTo>
                  <a:pt x="2960518" y="1473818"/>
                </a:lnTo>
                <a:lnTo>
                  <a:pt x="2971957" y="1473818"/>
                </a:lnTo>
                <a:lnTo>
                  <a:pt x="2983397" y="1473818"/>
                </a:lnTo>
                <a:lnTo>
                  <a:pt x="2994837" y="1473818"/>
                </a:lnTo>
                <a:lnTo>
                  <a:pt x="3006276" y="1473818"/>
                </a:lnTo>
                <a:lnTo>
                  <a:pt x="3017715" y="1473818"/>
                </a:lnTo>
                <a:lnTo>
                  <a:pt x="3029155" y="1473818"/>
                </a:lnTo>
                <a:lnTo>
                  <a:pt x="3040594" y="1473818"/>
                </a:lnTo>
                <a:lnTo>
                  <a:pt x="3052034" y="1473818"/>
                </a:lnTo>
                <a:lnTo>
                  <a:pt x="3063474" y="1473818"/>
                </a:lnTo>
                <a:lnTo>
                  <a:pt x="3074913" y="1473818"/>
                </a:lnTo>
                <a:lnTo>
                  <a:pt x="3086352" y="1473818"/>
                </a:lnTo>
                <a:lnTo>
                  <a:pt x="3097792" y="1473818"/>
                </a:lnTo>
                <a:lnTo>
                  <a:pt x="3109232" y="1473818"/>
                </a:lnTo>
                <a:lnTo>
                  <a:pt x="3120671" y="1473818"/>
                </a:lnTo>
                <a:lnTo>
                  <a:pt x="3132111" y="1473818"/>
                </a:lnTo>
                <a:lnTo>
                  <a:pt x="3143550" y="1473818"/>
                </a:lnTo>
                <a:lnTo>
                  <a:pt x="3154990" y="1473818"/>
                </a:lnTo>
                <a:lnTo>
                  <a:pt x="3166429" y="1473818"/>
                </a:lnTo>
                <a:lnTo>
                  <a:pt x="3177869" y="1473818"/>
                </a:lnTo>
                <a:lnTo>
                  <a:pt x="3189308" y="1473818"/>
                </a:lnTo>
                <a:lnTo>
                  <a:pt x="3200748" y="1473818"/>
                </a:lnTo>
                <a:lnTo>
                  <a:pt x="3212187" y="1473818"/>
                </a:lnTo>
                <a:lnTo>
                  <a:pt x="3223627" y="1473818"/>
                </a:lnTo>
                <a:lnTo>
                  <a:pt x="3235066" y="1473818"/>
                </a:lnTo>
                <a:lnTo>
                  <a:pt x="3246501" y="1473818"/>
                </a:lnTo>
                <a:lnTo>
                  <a:pt x="3257945" y="1473818"/>
                </a:lnTo>
                <a:lnTo>
                  <a:pt x="3269385" y="1473818"/>
                </a:lnTo>
                <a:lnTo>
                  <a:pt x="3280825" y="1473818"/>
                </a:lnTo>
                <a:lnTo>
                  <a:pt x="3292264" y="1473818"/>
                </a:lnTo>
                <a:lnTo>
                  <a:pt x="3303699" y="1473818"/>
                </a:lnTo>
                <a:lnTo>
                  <a:pt x="3315143" y="1473818"/>
                </a:lnTo>
                <a:lnTo>
                  <a:pt x="3326578" y="1473818"/>
                </a:lnTo>
                <a:lnTo>
                  <a:pt x="3338017" y="1473818"/>
                </a:lnTo>
                <a:lnTo>
                  <a:pt x="3349457" y="1473818"/>
                </a:lnTo>
                <a:lnTo>
                  <a:pt x="3360896" y="1473818"/>
                </a:lnTo>
                <a:lnTo>
                  <a:pt x="3372336" y="1473818"/>
                </a:lnTo>
                <a:lnTo>
                  <a:pt x="3383776" y="1473818"/>
                </a:lnTo>
                <a:lnTo>
                  <a:pt x="3395215" y="1473818"/>
                </a:lnTo>
                <a:lnTo>
                  <a:pt x="3406654" y="1473818"/>
                </a:lnTo>
                <a:lnTo>
                  <a:pt x="3418094" y="1473818"/>
                </a:lnTo>
                <a:lnTo>
                  <a:pt x="3429534" y="1473818"/>
                </a:lnTo>
                <a:lnTo>
                  <a:pt x="3440973" y="1473818"/>
                </a:lnTo>
                <a:lnTo>
                  <a:pt x="3452413" y="1473818"/>
                </a:lnTo>
                <a:lnTo>
                  <a:pt x="3463852" y="1473818"/>
                </a:lnTo>
                <a:lnTo>
                  <a:pt x="3475292" y="1473818"/>
                </a:lnTo>
                <a:lnTo>
                  <a:pt x="3486731" y="1473818"/>
                </a:lnTo>
                <a:lnTo>
                  <a:pt x="3498171" y="1473818"/>
                </a:lnTo>
                <a:lnTo>
                  <a:pt x="3509610" y="1473818"/>
                </a:lnTo>
                <a:lnTo>
                  <a:pt x="3521050" y="1473818"/>
                </a:lnTo>
                <a:lnTo>
                  <a:pt x="3532489" y="1473818"/>
                </a:lnTo>
                <a:lnTo>
                  <a:pt x="3543929" y="1473818"/>
                </a:lnTo>
                <a:lnTo>
                  <a:pt x="3555368" y="1473818"/>
                </a:lnTo>
                <a:lnTo>
                  <a:pt x="3566808" y="1473818"/>
                </a:lnTo>
                <a:lnTo>
                  <a:pt x="3578247" y="1473818"/>
                </a:lnTo>
                <a:lnTo>
                  <a:pt x="3589687" y="1473818"/>
                </a:lnTo>
                <a:lnTo>
                  <a:pt x="3601127" y="1473818"/>
                </a:lnTo>
                <a:lnTo>
                  <a:pt x="3612566" y="1473818"/>
                </a:lnTo>
                <a:lnTo>
                  <a:pt x="3624005" y="1473818"/>
                </a:lnTo>
                <a:lnTo>
                  <a:pt x="3635445" y="1473818"/>
                </a:lnTo>
                <a:lnTo>
                  <a:pt x="3646885" y="1473818"/>
                </a:lnTo>
                <a:lnTo>
                  <a:pt x="3658324" y="1473818"/>
                </a:lnTo>
                <a:lnTo>
                  <a:pt x="3669764" y="1473818"/>
                </a:lnTo>
                <a:lnTo>
                  <a:pt x="3681203" y="1473818"/>
                </a:lnTo>
                <a:lnTo>
                  <a:pt x="3692643" y="1473818"/>
                </a:lnTo>
                <a:lnTo>
                  <a:pt x="3704082" y="1473818"/>
                </a:lnTo>
                <a:lnTo>
                  <a:pt x="3715522" y="1473818"/>
                </a:lnTo>
                <a:lnTo>
                  <a:pt x="3726961" y="1473818"/>
                </a:lnTo>
                <a:lnTo>
                  <a:pt x="3738401" y="1473818"/>
                </a:lnTo>
                <a:lnTo>
                  <a:pt x="3749840" y="1473818"/>
                </a:lnTo>
                <a:lnTo>
                  <a:pt x="3761280" y="1473818"/>
                </a:lnTo>
                <a:lnTo>
                  <a:pt x="3772719" y="1473818"/>
                </a:lnTo>
                <a:lnTo>
                  <a:pt x="3784154" y="1473818"/>
                </a:lnTo>
                <a:lnTo>
                  <a:pt x="3795598" y="1473818"/>
                </a:lnTo>
                <a:lnTo>
                  <a:pt x="3807033" y="1473818"/>
                </a:lnTo>
                <a:lnTo>
                  <a:pt x="3818473" y="1473818"/>
                </a:lnTo>
                <a:lnTo>
                  <a:pt x="3829917" y="1473818"/>
                </a:lnTo>
                <a:lnTo>
                  <a:pt x="3841352" y="1473818"/>
                </a:lnTo>
                <a:lnTo>
                  <a:pt x="3852791" y="1473818"/>
                </a:lnTo>
                <a:lnTo>
                  <a:pt x="3864231" y="1473818"/>
                </a:lnTo>
                <a:lnTo>
                  <a:pt x="3875670" y="1473818"/>
                </a:lnTo>
                <a:lnTo>
                  <a:pt x="3887110" y="1473818"/>
                </a:lnTo>
                <a:lnTo>
                  <a:pt x="3898549" y="1473818"/>
                </a:lnTo>
                <a:lnTo>
                  <a:pt x="3909989" y="1473818"/>
                </a:lnTo>
                <a:lnTo>
                  <a:pt x="3921447" y="1473818"/>
                </a:lnTo>
                <a:lnTo>
                  <a:pt x="3932878" y="1473818"/>
                </a:lnTo>
                <a:lnTo>
                  <a:pt x="3944307" y="1473818"/>
                </a:lnTo>
                <a:lnTo>
                  <a:pt x="3955737" y="1473818"/>
                </a:lnTo>
                <a:lnTo>
                  <a:pt x="3967167" y="1473818"/>
                </a:lnTo>
                <a:lnTo>
                  <a:pt x="3978645" y="1473818"/>
                </a:lnTo>
                <a:lnTo>
                  <a:pt x="3990075" y="1473818"/>
                </a:lnTo>
                <a:lnTo>
                  <a:pt x="4001505" y="1473818"/>
                </a:lnTo>
                <a:lnTo>
                  <a:pt x="4012935" y="1473818"/>
                </a:lnTo>
                <a:lnTo>
                  <a:pt x="4024365" y="1473818"/>
                </a:lnTo>
                <a:lnTo>
                  <a:pt x="4035843" y="1473818"/>
                </a:lnTo>
                <a:lnTo>
                  <a:pt x="4047273" y="1473818"/>
                </a:lnTo>
                <a:lnTo>
                  <a:pt x="4058702" y="1473818"/>
                </a:lnTo>
                <a:lnTo>
                  <a:pt x="4070133" y="1473818"/>
                </a:lnTo>
                <a:lnTo>
                  <a:pt x="4081563" y="1473818"/>
                </a:lnTo>
                <a:lnTo>
                  <a:pt x="4093040" y="1473818"/>
                </a:lnTo>
                <a:lnTo>
                  <a:pt x="4104471" y="1473818"/>
                </a:lnTo>
                <a:lnTo>
                  <a:pt x="4115900" y="1473818"/>
                </a:lnTo>
                <a:lnTo>
                  <a:pt x="4127330" y="1473818"/>
                </a:lnTo>
                <a:lnTo>
                  <a:pt x="4138760" y="1473818"/>
                </a:lnTo>
                <a:lnTo>
                  <a:pt x="4150238" y="1473818"/>
                </a:lnTo>
                <a:lnTo>
                  <a:pt x="4161668" y="1473818"/>
                </a:lnTo>
                <a:lnTo>
                  <a:pt x="4173098" y="1473818"/>
                </a:lnTo>
                <a:lnTo>
                  <a:pt x="4184528" y="1473818"/>
                </a:lnTo>
                <a:lnTo>
                  <a:pt x="4195958" y="1473818"/>
                </a:lnTo>
                <a:lnTo>
                  <a:pt x="4207436" y="1473818"/>
                </a:lnTo>
                <a:lnTo>
                  <a:pt x="4218865" y="1473818"/>
                </a:lnTo>
                <a:lnTo>
                  <a:pt x="4230296" y="1473818"/>
                </a:lnTo>
                <a:lnTo>
                  <a:pt x="4241726" y="1473818"/>
                </a:lnTo>
                <a:lnTo>
                  <a:pt x="4253156" y="1473818"/>
                </a:lnTo>
                <a:lnTo>
                  <a:pt x="4264634" y="1473818"/>
                </a:lnTo>
                <a:lnTo>
                  <a:pt x="4276063" y="1473818"/>
                </a:lnTo>
                <a:lnTo>
                  <a:pt x="4287493" y="1473818"/>
                </a:lnTo>
                <a:lnTo>
                  <a:pt x="4298923" y="1473818"/>
                </a:lnTo>
                <a:lnTo>
                  <a:pt x="4310353" y="1473818"/>
                </a:lnTo>
                <a:lnTo>
                  <a:pt x="4321831" y="1473818"/>
                </a:lnTo>
                <a:lnTo>
                  <a:pt x="4333261" y="1473818"/>
                </a:lnTo>
                <a:lnTo>
                  <a:pt x="4344691" y="1473818"/>
                </a:lnTo>
                <a:lnTo>
                  <a:pt x="4356121" y="1473818"/>
                </a:lnTo>
                <a:lnTo>
                  <a:pt x="4367551" y="1473818"/>
                </a:lnTo>
                <a:lnTo>
                  <a:pt x="4379028" y="1473818"/>
                </a:lnTo>
                <a:lnTo>
                  <a:pt x="4390458" y="1473818"/>
                </a:lnTo>
                <a:lnTo>
                  <a:pt x="4401889" y="1473818"/>
                </a:lnTo>
                <a:lnTo>
                  <a:pt x="4413319" y="1473818"/>
                </a:lnTo>
                <a:lnTo>
                  <a:pt x="4424749" y="1473818"/>
                </a:lnTo>
                <a:lnTo>
                  <a:pt x="4436226" y="1473818"/>
                </a:lnTo>
                <a:lnTo>
                  <a:pt x="4447656" y="1473818"/>
                </a:lnTo>
                <a:lnTo>
                  <a:pt x="4459086" y="1473818"/>
                </a:lnTo>
                <a:lnTo>
                  <a:pt x="4470516" y="1473818"/>
                </a:lnTo>
                <a:lnTo>
                  <a:pt x="4481946" y="1473818"/>
                </a:lnTo>
                <a:lnTo>
                  <a:pt x="4493424" y="1473818"/>
                </a:lnTo>
                <a:lnTo>
                  <a:pt x="4504854" y="1473818"/>
                </a:lnTo>
                <a:lnTo>
                  <a:pt x="4516284" y="1473818"/>
                </a:lnTo>
                <a:lnTo>
                  <a:pt x="4527714" y="1473818"/>
                </a:lnTo>
                <a:lnTo>
                  <a:pt x="4539144" y="1473818"/>
                </a:lnTo>
                <a:lnTo>
                  <a:pt x="4550621" y="1473818"/>
                </a:lnTo>
                <a:lnTo>
                  <a:pt x="4562051" y="1473818"/>
                </a:lnTo>
                <a:lnTo>
                  <a:pt x="4573482" y="1473818"/>
                </a:lnTo>
                <a:lnTo>
                  <a:pt x="4584912" y="1473818"/>
                </a:lnTo>
                <a:lnTo>
                  <a:pt x="4596341" y="1473818"/>
                </a:lnTo>
                <a:lnTo>
                  <a:pt x="4607771" y="1473818"/>
                </a:lnTo>
                <a:lnTo>
                  <a:pt x="4619249" y="1473818"/>
                </a:lnTo>
                <a:lnTo>
                  <a:pt x="4630679" y="1473818"/>
                </a:lnTo>
                <a:lnTo>
                  <a:pt x="4642109" y="1473818"/>
                </a:lnTo>
                <a:lnTo>
                  <a:pt x="4653539" y="1473818"/>
                </a:lnTo>
                <a:lnTo>
                  <a:pt x="4664969" y="1473818"/>
                </a:lnTo>
                <a:lnTo>
                  <a:pt x="4676447" y="1473818"/>
                </a:lnTo>
                <a:lnTo>
                  <a:pt x="4687877" y="1473818"/>
                </a:lnTo>
                <a:lnTo>
                  <a:pt x="4699306" y="1473818"/>
                </a:lnTo>
                <a:lnTo>
                  <a:pt x="4710737" y="1473818"/>
                </a:lnTo>
                <a:lnTo>
                  <a:pt x="4722167" y="1473818"/>
                </a:lnTo>
                <a:lnTo>
                  <a:pt x="4733644" y="1473818"/>
                </a:lnTo>
                <a:lnTo>
                  <a:pt x="4745075" y="1473818"/>
                </a:lnTo>
                <a:lnTo>
                  <a:pt x="4756504" y="1473818"/>
                </a:lnTo>
                <a:lnTo>
                  <a:pt x="4767934" y="1473818"/>
                </a:lnTo>
                <a:lnTo>
                  <a:pt x="4779364" y="1473818"/>
                </a:lnTo>
                <a:lnTo>
                  <a:pt x="4790842" y="1473818"/>
                </a:lnTo>
                <a:lnTo>
                  <a:pt x="4802272" y="1473818"/>
                </a:lnTo>
                <a:lnTo>
                  <a:pt x="4813702" y="1473818"/>
                </a:lnTo>
                <a:lnTo>
                  <a:pt x="4825132" y="1473818"/>
                </a:lnTo>
                <a:lnTo>
                  <a:pt x="4836562" y="1473818"/>
                </a:lnTo>
                <a:lnTo>
                  <a:pt x="4848040" y="1473818"/>
                </a:lnTo>
                <a:lnTo>
                  <a:pt x="4859469" y="1473818"/>
                </a:lnTo>
                <a:lnTo>
                  <a:pt x="4870899" y="1473818"/>
                </a:lnTo>
                <a:lnTo>
                  <a:pt x="4882330" y="1473818"/>
                </a:lnTo>
                <a:lnTo>
                  <a:pt x="4893760" y="1473818"/>
                </a:lnTo>
                <a:lnTo>
                  <a:pt x="4905237" y="1473818"/>
                </a:lnTo>
                <a:lnTo>
                  <a:pt x="4916667" y="1473818"/>
                </a:lnTo>
                <a:lnTo>
                  <a:pt x="4928097" y="1473818"/>
                </a:lnTo>
                <a:lnTo>
                  <a:pt x="4939527" y="1473818"/>
                </a:lnTo>
                <a:lnTo>
                  <a:pt x="4950957" y="1473818"/>
                </a:lnTo>
                <a:lnTo>
                  <a:pt x="4962435" y="1473818"/>
                </a:lnTo>
                <a:lnTo>
                  <a:pt x="4973865" y="1473818"/>
                </a:lnTo>
                <a:lnTo>
                  <a:pt x="4985295" y="1473818"/>
                </a:lnTo>
                <a:lnTo>
                  <a:pt x="4996725" y="1473818"/>
                </a:lnTo>
                <a:lnTo>
                  <a:pt x="5008155" y="1473818"/>
                </a:lnTo>
                <a:lnTo>
                  <a:pt x="5019632" y="1473818"/>
                </a:lnTo>
                <a:lnTo>
                  <a:pt x="5031062" y="1473818"/>
                </a:lnTo>
                <a:lnTo>
                  <a:pt x="5042492" y="1473818"/>
                </a:lnTo>
                <a:lnTo>
                  <a:pt x="5053923" y="1473818"/>
                </a:lnTo>
                <a:lnTo>
                  <a:pt x="5065353" y="1473818"/>
                </a:lnTo>
                <a:lnTo>
                  <a:pt x="5076830" y="1473818"/>
                </a:lnTo>
                <a:lnTo>
                  <a:pt x="5088260" y="1473818"/>
                </a:lnTo>
                <a:lnTo>
                  <a:pt x="5099690" y="1473818"/>
                </a:lnTo>
                <a:lnTo>
                  <a:pt x="5111120" y="1473818"/>
                </a:lnTo>
                <a:lnTo>
                  <a:pt x="5122550" y="1473818"/>
                </a:lnTo>
                <a:lnTo>
                  <a:pt x="5134028" y="1473818"/>
                </a:lnTo>
                <a:lnTo>
                  <a:pt x="5145458" y="1473818"/>
                </a:lnTo>
                <a:lnTo>
                  <a:pt x="5156888" y="1473818"/>
                </a:lnTo>
                <a:lnTo>
                  <a:pt x="5168318" y="1473818"/>
                </a:lnTo>
                <a:lnTo>
                  <a:pt x="5179747" y="1473818"/>
                </a:lnTo>
                <a:lnTo>
                  <a:pt x="5191225" y="1473818"/>
                </a:lnTo>
                <a:lnTo>
                  <a:pt x="5202655" y="1473818"/>
                </a:lnTo>
                <a:lnTo>
                  <a:pt x="5214085" y="1473818"/>
                </a:lnTo>
                <a:lnTo>
                  <a:pt x="5225515" y="1473818"/>
                </a:lnTo>
                <a:lnTo>
                  <a:pt x="5236945" y="1473818"/>
                </a:lnTo>
                <a:lnTo>
                  <a:pt x="5248423" y="1473818"/>
                </a:lnTo>
                <a:lnTo>
                  <a:pt x="5259853" y="1473818"/>
                </a:lnTo>
                <a:lnTo>
                  <a:pt x="5271283" y="1473818"/>
                </a:lnTo>
                <a:lnTo>
                  <a:pt x="5282713" y="1473818"/>
                </a:lnTo>
                <a:lnTo>
                  <a:pt x="5294143" y="1473818"/>
                </a:lnTo>
                <a:lnTo>
                  <a:pt x="5305621" y="1473818"/>
                </a:lnTo>
                <a:lnTo>
                  <a:pt x="5317051" y="1473818"/>
                </a:lnTo>
                <a:lnTo>
                  <a:pt x="5328481" y="1473818"/>
                </a:lnTo>
                <a:lnTo>
                  <a:pt x="5339910" y="1473818"/>
                </a:lnTo>
                <a:lnTo>
                  <a:pt x="5351340" y="1473818"/>
                </a:lnTo>
                <a:lnTo>
                  <a:pt x="5362818" y="1473818"/>
                </a:lnTo>
                <a:lnTo>
                  <a:pt x="5374248" y="1473818"/>
                </a:lnTo>
                <a:lnTo>
                  <a:pt x="5385678" y="1473818"/>
                </a:lnTo>
                <a:lnTo>
                  <a:pt x="5397108" y="1473818"/>
                </a:lnTo>
                <a:lnTo>
                  <a:pt x="5408538" y="1473818"/>
                </a:lnTo>
                <a:lnTo>
                  <a:pt x="5420016" y="1473818"/>
                </a:lnTo>
                <a:lnTo>
                  <a:pt x="5431446" y="1473818"/>
                </a:lnTo>
                <a:lnTo>
                  <a:pt x="5442876" y="1473818"/>
                </a:lnTo>
                <a:lnTo>
                  <a:pt x="5454306" y="1473818"/>
                </a:lnTo>
                <a:lnTo>
                  <a:pt x="5465736" y="1473818"/>
                </a:lnTo>
                <a:lnTo>
                  <a:pt x="5477214" y="1473818"/>
                </a:lnTo>
                <a:lnTo>
                  <a:pt x="5488643" y="1473818"/>
                </a:lnTo>
                <a:lnTo>
                  <a:pt x="5500073" y="1473818"/>
                </a:lnTo>
                <a:lnTo>
                  <a:pt x="5511503" y="1473818"/>
                </a:lnTo>
                <a:lnTo>
                  <a:pt x="5522933" y="1473818"/>
                </a:lnTo>
                <a:lnTo>
                  <a:pt x="5534411" y="1473818"/>
                </a:lnTo>
                <a:lnTo>
                  <a:pt x="5545841" y="1473818"/>
                </a:lnTo>
                <a:lnTo>
                  <a:pt x="5557271" y="1473818"/>
                </a:lnTo>
                <a:lnTo>
                  <a:pt x="5568701" y="1473818"/>
                </a:lnTo>
                <a:lnTo>
                  <a:pt x="5580131" y="1473818"/>
                </a:lnTo>
                <a:lnTo>
                  <a:pt x="5591609" y="1473818"/>
                </a:lnTo>
                <a:lnTo>
                  <a:pt x="5603038" y="1473818"/>
                </a:lnTo>
                <a:lnTo>
                  <a:pt x="5614469" y="1473818"/>
                </a:lnTo>
                <a:lnTo>
                  <a:pt x="5625899" y="1473818"/>
                </a:lnTo>
                <a:lnTo>
                  <a:pt x="5637329" y="1473818"/>
                </a:lnTo>
                <a:lnTo>
                  <a:pt x="5648759" y="1473818"/>
                </a:lnTo>
                <a:lnTo>
                  <a:pt x="5660236" y="1473818"/>
                </a:lnTo>
                <a:lnTo>
                  <a:pt x="5671666" y="1473818"/>
                </a:lnTo>
                <a:lnTo>
                  <a:pt x="5683096" y="1473818"/>
                </a:lnTo>
                <a:lnTo>
                  <a:pt x="5694526" y="1473818"/>
                </a:lnTo>
                <a:lnTo>
                  <a:pt x="5705956" y="1473818"/>
                </a:lnTo>
                <a:lnTo>
                  <a:pt x="5717434" y="1473818"/>
                </a:lnTo>
                <a:lnTo>
                  <a:pt x="5728864" y="1473818"/>
                </a:lnTo>
                <a:lnTo>
                  <a:pt x="5740294" y="1473818"/>
                </a:lnTo>
                <a:lnTo>
                  <a:pt x="5751724" y="1473818"/>
                </a:lnTo>
                <a:lnTo>
                  <a:pt x="5763154" y="1473818"/>
                </a:lnTo>
                <a:lnTo>
                  <a:pt x="5774631" y="1473818"/>
                </a:lnTo>
                <a:lnTo>
                  <a:pt x="5786062" y="1026114"/>
                </a:lnTo>
                <a:lnTo>
                  <a:pt x="5797492" y="144228"/>
                </a:lnTo>
                <a:lnTo>
                  <a:pt x="5808921" y="130707"/>
                </a:lnTo>
                <a:lnTo>
                  <a:pt x="5820351" y="0"/>
                </a:lnTo>
                <a:lnTo>
                  <a:pt x="5831829" y="238873"/>
                </a:lnTo>
                <a:lnTo>
                  <a:pt x="5843259" y="587421"/>
                </a:lnTo>
                <a:lnTo>
                  <a:pt x="5854689" y="682071"/>
                </a:lnTo>
                <a:lnTo>
                  <a:pt x="5866119" y="63098"/>
                </a:lnTo>
                <a:lnTo>
                  <a:pt x="5877549" y="441693"/>
                </a:lnTo>
                <a:lnTo>
                  <a:pt x="5889027" y="1455792"/>
                </a:lnTo>
                <a:lnTo>
                  <a:pt x="5900457" y="1473818"/>
                </a:lnTo>
                <a:lnTo>
                  <a:pt x="5911887" y="1473818"/>
                </a:lnTo>
                <a:lnTo>
                  <a:pt x="5923317" y="1473818"/>
                </a:lnTo>
                <a:lnTo>
                  <a:pt x="5934747" y="1473818"/>
                </a:lnTo>
                <a:lnTo>
                  <a:pt x="5946225" y="1473818"/>
                </a:lnTo>
                <a:lnTo>
                  <a:pt x="5957655" y="1473818"/>
                </a:lnTo>
                <a:lnTo>
                  <a:pt x="5969084" y="1473818"/>
                </a:lnTo>
                <a:lnTo>
                  <a:pt x="5980514" y="1473818"/>
                </a:lnTo>
                <a:lnTo>
                  <a:pt x="5991944" y="1473818"/>
                </a:lnTo>
                <a:lnTo>
                  <a:pt x="6003422" y="1473818"/>
                </a:lnTo>
                <a:lnTo>
                  <a:pt x="6014852" y="1473818"/>
                </a:lnTo>
                <a:lnTo>
                  <a:pt x="6026282" y="1473818"/>
                </a:lnTo>
                <a:lnTo>
                  <a:pt x="6037712" y="1473818"/>
                </a:lnTo>
                <a:lnTo>
                  <a:pt x="6049142" y="1473818"/>
                </a:lnTo>
                <a:lnTo>
                  <a:pt x="6060620" y="1473818"/>
                </a:lnTo>
                <a:lnTo>
                  <a:pt x="6072049" y="1473818"/>
                </a:lnTo>
                <a:lnTo>
                  <a:pt x="6083480" y="1473818"/>
                </a:lnTo>
                <a:lnTo>
                  <a:pt x="6094910" y="1473818"/>
                </a:lnTo>
                <a:lnTo>
                  <a:pt x="6106340" y="1473818"/>
                </a:lnTo>
                <a:lnTo>
                  <a:pt x="6117818" y="1473818"/>
                </a:lnTo>
                <a:lnTo>
                  <a:pt x="6129247" y="1473818"/>
                </a:lnTo>
                <a:lnTo>
                  <a:pt x="6140677" y="1473818"/>
                </a:lnTo>
                <a:lnTo>
                  <a:pt x="6152107" y="1473818"/>
                </a:lnTo>
                <a:lnTo>
                  <a:pt x="6163537" y="1473818"/>
                </a:lnTo>
                <a:lnTo>
                  <a:pt x="6175015" y="1473818"/>
                </a:lnTo>
                <a:lnTo>
                  <a:pt x="6186445" y="1473818"/>
                </a:lnTo>
                <a:lnTo>
                  <a:pt x="6197875" y="1473818"/>
                </a:lnTo>
                <a:lnTo>
                  <a:pt x="6209305" y="1473818"/>
                </a:lnTo>
                <a:lnTo>
                  <a:pt x="6220735" y="1473818"/>
                </a:lnTo>
                <a:lnTo>
                  <a:pt x="6232212" y="1473818"/>
                </a:lnTo>
                <a:lnTo>
                  <a:pt x="6243642" y="1473818"/>
                </a:lnTo>
                <a:lnTo>
                  <a:pt x="6255073" y="1473818"/>
                </a:lnTo>
                <a:lnTo>
                  <a:pt x="6266503" y="1473818"/>
                </a:lnTo>
                <a:lnTo>
                  <a:pt x="6277933" y="1473818"/>
                </a:lnTo>
                <a:lnTo>
                  <a:pt x="6289410" y="1473818"/>
                </a:lnTo>
                <a:lnTo>
                  <a:pt x="6300840" y="1473818"/>
                </a:lnTo>
                <a:lnTo>
                  <a:pt x="6312270" y="1473818"/>
                </a:lnTo>
                <a:lnTo>
                  <a:pt x="6323700" y="1473818"/>
                </a:lnTo>
                <a:lnTo>
                  <a:pt x="6335130" y="1473818"/>
                </a:lnTo>
                <a:lnTo>
                  <a:pt x="6346608" y="1473818"/>
                </a:lnTo>
                <a:lnTo>
                  <a:pt x="6358038" y="1473818"/>
                </a:lnTo>
                <a:lnTo>
                  <a:pt x="6369468" y="1473818"/>
                </a:lnTo>
                <a:lnTo>
                  <a:pt x="6380898" y="1473818"/>
                </a:lnTo>
                <a:lnTo>
                  <a:pt x="6392328" y="1473818"/>
                </a:lnTo>
                <a:lnTo>
                  <a:pt x="6403805" y="1473818"/>
                </a:lnTo>
                <a:lnTo>
                  <a:pt x="6415235" y="1473818"/>
                </a:lnTo>
                <a:lnTo>
                  <a:pt x="6426666" y="1473818"/>
                </a:lnTo>
                <a:lnTo>
                  <a:pt x="6438096" y="1473818"/>
                </a:lnTo>
                <a:lnTo>
                  <a:pt x="6449525" y="1473818"/>
                </a:lnTo>
                <a:lnTo>
                  <a:pt x="6461003" y="1473818"/>
                </a:lnTo>
                <a:lnTo>
                  <a:pt x="6472433" y="1473818"/>
                </a:lnTo>
                <a:lnTo>
                  <a:pt x="6483863" y="1473818"/>
                </a:lnTo>
                <a:lnTo>
                  <a:pt x="6495293" y="1473818"/>
                </a:lnTo>
                <a:lnTo>
                  <a:pt x="6506723" y="1473818"/>
                </a:lnTo>
                <a:lnTo>
                  <a:pt x="6518201" y="1473818"/>
                </a:lnTo>
                <a:lnTo>
                  <a:pt x="6529631" y="1473818"/>
                </a:lnTo>
                <a:lnTo>
                  <a:pt x="6541061" y="1473818"/>
                </a:lnTo>
                <a:lnTo>
                  <a:pt x="6552490" y="1473818"/>
                </a:lnTo>
                <a:lnTo>
                  <a:pt x="6563921" y="1473818"/>
                </a:lnTo>
                <a:lnTo>
                  <a:pt x="6575398" y="1473818"/>
                </a:lnTo>
                <a:lnTo>
                  <a:pt x="6586828" y="1473818"/>
                </a:lnTo>
                <a:lnTo>
                  <a:pt x="6598259" y="1473818"/>
                </a:lnTo>
                <a:lnTo>
                  <a:pt x="6609688" y="1473818"/>
                </a:lnTo>
                <a:lnTo>
                  <a:pt x="6621118" y="1473818"/>
                </a:lnTo>
                <a:lnTo>
                  <a:pt x="6632596" y="1473818"/>
                </a:lnTo>
                <a:lnTo>
                  <a:pt x="6644026" y="1473818"/>
                </a:lnTo>
                <a:lnTo>
                  <a:pt x="6655456" y="1473818"/>
                </a:lnTo>
                <a:lnTo>
                  <a:pt x="6666886" y="1473818"/>
                </a:lnTo>
                <a:lnTo>
                  <a:pt x="6678316" y="1473818"/>
                </a:lnTo>
                <a:lnTo>
                  <a:pt x="6689794" y="1473818"/>
                </a:lnTo>
                <a:lnTo>
                  <a:pt x="6701224" y="1473818"/>
                </a:lnTo>
                <a:lnTo>
                  <a:pt x="6712653" y="1473818"/>
                </a:lnTo>
                <a:lnTo>
                  <a:pt x="6724083" y="1473818"/>
                </a:lnTo>
                <a:lnTo>
                  <a:pt x="6735514" y="1473818"/>
                </a:lnTo>
                <a:lnTo>
                  <a:pt x="6746944" y="1473818"/>
                </a:lnTo>
                <a:lnTo>
                  <a:pt x="6758421" y="1473818"/>
                </a:lnTo>
                <a:lnTo>
                  <a:pt x="6769851" y="1473818"/>
                </a:lnTo>
                <a:lnTo>
                  <a:pt x="6781281" y="1473818"/>
                </a:lnTo>
                <a:lnTo>
                  <a:pt x="6792711" y="1473818"/>
                </a:lnTo>
                <a:lnTo>
                  <a:pt x="6804141" y="1473818"/>
                </a:lnTo>
                <a:lnTo>
                  <a:pt x="6815619" y="1473818"/>
                </a:lnTo>
                <a:lnTo>
                  <a:pt x="6827049" y="1473818"/>
                </a:lnTo>
                <a:lnTo>
                  <a:pt x="6838479" y="1473818"/>
                </a:lnTo>
                <a:lnTo>
                  <a:pt x="6849909" y="1473818"/>
                </a:lnTo>
                <a:lnTo>
                  <a:pt x="6861339" y="1473818"/>
                </a:lnTo>
                <a:lnTo>
                  <a:pt x="6872816" y="1473818"/>
                </a:lnTo>
                <a:lnTo>
                  <a:pt x="6884246" y="1473818"/>
                </a:lnTo>
                <a:lnTo>
                  <a:pt x="6895676" y="1473818"/>
                </a:lnTo>
                <a:lnTo>
                  <a:pt x="6907107" y="1473818"/>
                </a:lnTo>
                <a:lnTo>
                  <a:pt x="6918537" y="1473818"/>
                </a:lnTo>
                <a:lnTo>
                  <a:pt x="6930014" y="1473818"/>
                </a:lnTo>
                <a:lnTo>
                  <a:pt x="6941444" y="1473818"/>
                </a:lnTo>
                <a:lnTo>
                  <a:pt x="6952874" y="1473818"/>
                </a:lnTo>
                <a:lnTo>
                  <a:pt x="6964304" y="1473818"/>
                </a:lnTo>
                <a:lnTo>
                  <a:pt x="6975734" y="1473818"/>
                </a:lnTo>
                <a:lnTo>
                  <a:pt x="6987212" y="1473818"/>
                </a:lnTo>
                <a:lnTo>
                  <a:pt x="6998642" y="1473818"/>
                </a:lnTo>
                <a:lnTo>
                  <a:pt x="7010072" y="1473818"/>
                </a:lnTo>
                <a:lnTo>
                  <a:pt x="7021502" y="1473818"/>
                </a:lnTo>
                <a:lnTo>
                  <a:pt x="7032931" y="1473818"/>
                </a:lnTo>
                <a:lnTo>
                  <a:pt x="7044409" y="1473818"/>
                </a:lnTo>
                <a:lnTo>
                  <a:pt x="7055839" y="1473818"/>
                </a:lnTo>
                <a:lnTo>
                  <a:pt x="7067269" y="1473818"/>
                </a:lnTo>
                <a:lnTo>
                  <a:pt x="7078700" y="1473818"/>
                </a:lnTo>
                <a:lnTo>
                  <a:pt x="7090129" y="1473818"/>
                </a:lnTo>
                <a:lnTo>
                  <a:pt x="7101607" y="1473818"/>
                </a:lnTo>
                <a:lnTo>
                  <a:pt x="7113037" y="1473818"/>
                </a:lnTo>
                <a:lnTo>
                  <a:pt x="7124467" y="1473818"/>
                </a:lnTo>
                <a:lnTo>
                  <a:pt x="7135897" y="1473818"/>
                </a:lnTo>
                <a:lnTo>
                  <a:pt x="7147327" y="1473818"/>
                </a:lnTo>
                <a:lnTo>
                  <a:pt x="7158805" y="1473818"/>
                </a:lnTo>
                <a:lnTo>
                  <a:pt x="7170235" y="1473818"/>
                </a:lnTo>
                <a:lnTo>
                  <a:pt x="7181665" y="1473818"/>
                </a:lnTo>
                <a:lnTo>
                  <a:pt x="7193094" y="1473818"/>
                </a:lnTo>
                <a:lnTo>
                  <a:pt x="7204524" y="1473818"/>
                </a:lnTo>
                <a:lnTo>
                  <a:pt x="7216002" y="1473818"/>
                </a:lnTo>
                <a:lnTo>
                  <a:pt x="7227432" y="1473818"/>
                </a:lnTo>
                <a:lnTo>
                  <a:pt x="7238862" y="1473818"/>
                </a:lnTo>
                <a:lnTo>
                  <a:pt x="7250292" y="1473818"/>
                </a:lnTo>
                <a:lnTo>
                  <a:pt x="7261722" y="1473818"/>
                </a:lnTo>
                <a:lnTo>
                  <a:pt x="7273200" y="1473818"/>
                </a:lnTo>
                <a:lnTo>
                  <a:pt x="7284630" y="1473818"/>
                </a:lnTo>
                <a:lnTo>
                  <a:pt x="7296060" y="1473818"/>
                </a:lnTo>
                <a:lnTo>
                  <a:pt x="7307490" y="1473818"/>
                </a:lnTo>
                <a:lnTo>
                  <a:pt x="7318920" y="1473818"/>
                </a:lnTo>
                <a:lnTo>
                  <a:pt x="7330398" y="1473818"/>
                </a:lnTo>
                <a:lnTo>
                  <a:pt x="7341828" y="1473818"/>
                </a:lnTo>
                <a:lnTo>
                  <a:pt x="7353257" y="1473818"/>
                </a:lnTo>
                <a:lnTo>
                  <a:pt x="7364687" y="1473818"/>
                </a:lnTo>
                <a:lnTo>
                  <a:pt x="7376117" y="1473818"/>
                </a:lnTo>
                <a:lnTo>
                  <a:pt x="7387595" y="1473818"/>
                </a:lnTo>
                <a:lnTo>
                  <a:pt x="7399025" y="1473818"/>
                </a:lnTo>
                <a:lnTo>
                  <a:pt x="7410455" y="1473818"/>
                </a:lnTo>
                <a:lnTo>
                  <a:pt x="7421885" y="1473818"/>
                </a:lnTo>
                <a:lnTo>
                  <a:pt x="7433315" y="1473818"/>
                </a:lnTo>
                <a:lnTo>
                  <a:pt x="7444793" y="1473818"/>
                </a:lnTo>
                <a:lnTo>
                  <a:pt x="7456222" y="1473818"/>
                </a:lnTo>
                <a:lnTo>
                  <a:pt x="7467653" y="1473818"/>
                </a:lnTo>
                <a:lnTo>
                  <a:pt x="7479083" y="1473818"/>
                </a:lnTo>
                <a:lnTo>
                  <a:pt x="7490513" y="1473818"/>
                </a:lnTo>
                <a:lnTo>
                  <a:pt x="7501990" y="1473818"/>
                </a:lnTo>
                <a:lnTo>
                  <a:pt x="7513420" y="1473818"/>
                </a:lnTo>
                <a:lnTo>
                  <a:pt x="7524850" y="1473818"/>
                </a:lnTo>
                <a:lnTo>
                  <a:pt x="7536280" y="1473818"/>
                </a:lnTo>
                <a:lnTo>
                  <a:pt x="7547710" y="1473818"/>
                </a:lnTo>
                <a:lnTo>
                  <a:pt x="7559188" y="1473818"/>
                </a:lnTo>
                <a:lnTo>
                  <a:pt x="7570618" y="1473818"/>
                </a:lnTo>
                <a:lnTo>
                  <a:pt x="7582048" y="1473818"/>
                </a:lnTo>
                <a:lnTo>
                  <a:pt x="7593478" y="1473818"/>
                </a:lnTo>
                <a:lnTo>
                  <a:pt x="7604908" y="1473818"/>
                </a:lnTo>
                <a:lnTo>
                  <a:pt x="7616385" y="1473818"/>
                </a:lnTo>
                <a:lnTo>
                  <a:pt x="7627815" y="1473818"/>
                </a:lnTo>
                <a:lnTo>
                  <a:pt x="7639246" y="1473818"/>
                </a:lnTo>
                <a:lnTo>
                  <a:pt x="7650676" y="1473818"/>
                </a:lnTo>
                <a:lnTo>
                  <a:pt x="7662106" y="1473818"/>
                </a:lnTo>
                <a:lnTo>
                  <a:pt x="7673583" y="1473818"/>
                </a:lnTo>
                <a:lnTo>
                  <a:pt x="7685013" y="1473818"/>
                </a:lnTo>
                <a:lnTo>
                  <a:pt x="7696443" y="1473818"/>
                </a:lnTo>
                <a:lnTo>
                  <a:pt x="7707873" y="1473818"/>
                </a:lnTo>
                <a:lnTo>
                  <a:pt x="7719303" y="1473818"/>
                </a:lnTo>
                <a:lnTo>
                  <a:pt x="7730733" y="1473818"/>
                </a:lnTo>
                <a:lnTo>
                  <a:pt x="7742211" y="1473818"/>
                </a:lnTo>
                <a:lnTo>
                  <a:pt x="7753641" y="1473818"/>
                </a:lnTo>
                <a:lnTo>
                  <a:pt x="7765071" y="1473818"/>
                </a:lnTo>
                <a:lnTo>
                  <a:pt x="7776501" y="1473818"/>
                </a:lnTo>
                <a:lnTo>
                  <a:pt x="7787931" y="1473818"/>
                </a:lnTo>
                <a:lnTo>
                  <a:pt x="7799408" y="1473818"/>
                </a:lnTo>
                <a:lnTo>
                  <a:pt x="7810839" y="1473818"/>
                </a:lnTo>
                <a:lnTo>
                  <a:pt x="7822268" y="1473818"/>
                </a:lnTo>
                <a:lnTo>
                  <a:pt x="7833698" y="1473818"/>
                </a:lnTo>
                <a:lnTo>
                  <a:pt x="7845128" y="1473818"/>
                </a:lnTo>
                <a:lnTo>
                  <a:pt x="7856606" y="1473818"/>
                </a:lnTo>
                <a:lnTo>
                  <a:pt x="7868036" y="1473818"/>
                </a:lnTo>
                <a:lnTo>
                  <a:pt x="7879466" y="1473818"/>
                </a:lnTo>
                <a:lnTo>
                  <a:pt x="7890896" y="1473818"/>
                </a:lnTo>
                <a:lnTo>
                  <a:pt x="7902326" y="1473818"/>
                </a:lnTo>
                <a:lnTo>
                  <a:pt x="7913804" y="1473818"/>
                </a:lnTo>
                <a:lnTo>
                  <a:pt x="7925234" y="1473818"/>
                </a:lnTo>
                <a:lnTo>
                  <a:pt x="7936663" y="1473818"/>
                </a:lnTo>
                <a:lnTo>
                  <a:pt x="7948094" y="1473818"/>
                </a:lnTo>
                <a:lnTo>
                  <a:pt x="7959524" y="1473818"/>
                </a:lnTo>
                <a:lnTo>
                  <a:pt x="7971001" y="1473818"/>
                </a:lnTo>
                <a:lnTo>
                  <a:pt x="7982431" y="1473818"/>
                </a:lnTo>
                <a:lnTo>
                  <a:pt x="7993861" y="1473818"/>
                </a:lnTo>
                <a:lnTo>
                  <a:pt x="8005291" y="1473818"/>
                </a:lnTo>
                <a:lnTo>
                  <a:pt x="8016721" y="1473818"/>
                </a:lnTo>
                <a:lnTo>
                  <a:pt x="8028199" y="1473818"/>
                </a:lnTo>
                <a:lnTo>
                  <a:pt x="8039629" y="1473818"/>
                </a:lnTo>
                <a:lnTo>
                  <a:pt x="8051059" y="1473818"/>
                </a:lnTo>
                <a:lnTo>
                  <a:pt x="8062489" y="1473818"/>
                </a:lnTo>
                <a:lnTo>
                  <a:pt x="8073919" y="1473818"/>
                </a:lnTo>
                <a:lnTo>
                  <a:pt x="8085396" y="1473818"/>
                </a:lnTo>
                <a:lnTo>
                  <a:pt x="8096826" y="1473818"/>
                </a:lnTo>
                <a:lnTo>
                  <a:pt x="8108256" y="1473818"/>
                </a:lnTo>
                <a:lnTo>
                  <a:pt x="8119687" y="1473818"/>
                </a:lnTo>
                <a:lnTo>
                  <a:pt x="8131117" y="1473818"/>
                </a:lnTo>
                <a:lnTo>
                  <a:pt x="8142594" y="1473818"/>
                </a:lnTo>
                <a:lnTo>
                  <a:pt x="8154024" y="1473818"/>
                </a:lnTo>
                <a:lnTo>
                  <a:pt x="8165454" y="1473818"/>
                </a:lnTo>
                <a:lnTo>
                  <a:pt x="8176884" y="1473818"/>
                </a:lnTo>
                <a:lnTo>
                  <a:pt x="8188314" y="1473818"/>
                </a:lnTo>
                <a:lnTo>
                  <a:pt x="8199792" y="1473818"/>
                </a:lnTo>
                <a:lnTo>
                  <a:pt x="8211222" y="1473818"/>
                </a:lnTo>
                <a:lnTo>
                  <a:pt x="8222652" y="1473818"/>
                </a:lnTo>
                <a:lnTo>
                  <a:pt x="8234082" y="1473818"/>
                </a:lnTo>
                <a:lnTo>
                  <a:pt x="8245512" y="1473818"/>
                </a:lnTo>
                <a:lnTo>
                  <a:pt x="8256989" y="1473818"/>
                </a:lnTo>
                <a:lnTo>
                  <a:pt x="8268419" y="1473818"/>
                </a:lnTo>
                <a:lnTo>
                  <a:pt x="8279850" y="1473818"/>
                </a:lnTo>
                <a:lnTo>
                  <a:pt x="8291280" y="1473818"/>
                </a:lnTo>
                <a:lnTo>
                  <a:pt x="8302709" y="1473818"/>
                </a:lnTo>
                <a:lnTo>
                  <a:pt x="8314187" y="1473818"/>
                </a:lnTo>
                <a:lnTo>
                  <a:pt x="8325617" y="1473818"/>
                </a:lnTo>
                <a:lnTo>
                  <a:pt x="8337047" y="1473818"/>
                </a:lnTo>
                <a:lnTo>
                  <a:pt x="8348477" y="1473818"/>
                </a:lnTo>
                <a:lnTo>
                  <a:pt x="8359907" y="1473818"/>
                </a:lnTo>
                <a:lnTo>
                  <a:pt x="8371385" y="1473818"/>
                </a:lnTo>
                <a:lnTo>
                  <a:pt x="8382815" y="1473818"/>
                </a:lnTo>
                <a:lnTo>
                  <a:pt x="8394245" y="1473818"/>
                </a:lnTo>
                <a:lnTo>
                  <a:pt x="8405674" y="1473818"/>
                </a:lnTo>
                <a:lnTo>
                  <a:pt x="8417104" y="1473818"/>
                </a:lnTo>
                <a:lnTo>
                  <a:pt x="8428582" y="1473818"/>
                </a:lnTo>
                <a:lnTo>
                  <a:pt x="8440012" y="1473818"/>
                </a:lnTo>
                <a:lnTo>
                  <a:pt x="8451442" y="1473818"/>
                </a:lnTo>
                <a:lnTo>
                  <a:pt x="8462872" y="1473818"/>
                </a:lnTo>
                <a:lnTo>
                  <a:pt x="8474302" y="1473818"/>
                </a:lnTo>
                <a:lnTo>
                  <a:pt x="8485780" y="1473818"/>
                </a:lnTo>
                <a:lnTo>
                  <a:pt x="8497210" y="1473818"/>
                </a:lnTo>
                <a:lnTo>
                  <a:pt x="8508640" y="1473818"/>
                </a:lnTo>
                <a:lnTo>
                  <a:pt x="8520069" y="1473818"/>
                </a:lnTo>
                <a:lnTo>
                  <a:pt x="8531500" y="1473818"/>
                </a:lnTo>
                <a:lnTo>
                  <a:pt x="8542977" y="1473818"/>
                </a:lnTo>
                <a:lnTo>
                  <a:pt x="8554407" y="1473818"/>
                </a:lnTo>
                <a:lnTo>
                  <a:pt x="8565837" y="1473818"/>
                </a:lnTo>
                <a:lnTo>
                  <a:pt x="8577267" y="1473818"/>
                </a:lnTo>
                <a:lnTo>
                  <a:pt x="8588697" y="1473818"/>
                </a:lnTo>
                <a:lnTo>
                  <a:pt x="8600175" y="1473818"/>
                </a:lnTo>
                <a:lnTo>
                  <a:pt x="8611605" y="1473818"/>
                </a:lnTo>
                <a:lnTo>
                  <a:pt x="8623035" y="1473818"/>
                </a:lnTo>
                <a:lnTo>
                  <a:pt x="8634465" y="1473818"/>
                </a:lnTo>
                <a:lnTo>
                  <a:pt x="8645895" y="1473818"/>
                </a:lnTo>
                <a:lnTo>
                  <a:pt x="8657373" y="1473818"/>
                </a:lnTo>
                <a:lnTo>
                  <a:pt x="8668802" y="1473818"/>
                </a:lnTo>
                <a:lnTo>
                  <a:pt x="8680232" y="1473818"/>
                </a:lnTo>
                <a:lnTo>
                  <a:pt x="8691662" y="1473818"/>
                </a:lnTo>
                <a:lnTo>
                  <a:pt x="8703093" y="1473818"/>
                </a:lnTo>
                <a:lnTo>
                  <a:pt x="8714570" y="1473818"/>
                </a:lnTo>
                <a:lnTo>
                  <a:pt x="8726000" y="1473818"/>
                </a:lnTo>
                <a:lnTo>
                  <a:pt x="8737430" y="1473818"/>
                </a:lnTo>
                <a:lnTo>
                  <a:pt x="8748860" y="1473818"/>
                </a:lnTo>
                <a:lnTo>
                  <a:pt x="8760290" y="1473818"/>
                </a:lnTo>
                <a:lnTo>
                  <a:pt x="8771768" y="1473818"/>
                </a:lnTo>
                <a:lnTo>
                  <a:pt x="8783198" y="1473818"/>
                </a:lnTo>
                <a:lnTo>
                  <a:pt x="8794628" y="1473818"/>
                </a:lnTo>
                <a:lnTo>
                  <a:pt x="8806058" y="1473818"/>
                </a:lnTo>
                <a:lnTo>
                  <a:pt x="8817488" y="1473818"/>
                </a:lnTo>
                <a:lnTo>
                  <a:pt x="8828918" y="1473818"/>
                </a:lnTo>
                <a:lnTo>
                  <a:pt x="8840395" y="1473818"/>
                </a:lnTo>
                <a:lnTo>
                  <a:pt x="8851825" y="1473818"/>
                </a:lnTo>
                <a:lnTo>
                  <a:pt x="8863256" y="1473818"/>
                </a:lnTo>
                <a:lnTo>
                  <a:pt x="8874686" y="1473818"/>
                </a:lnTo>
                <a:lnTo>
                  <a:pt x="8886115" y="1473818"/>
                </a:lnTo>
                <a:lnTo>
                  <a:pt x="8897593" y="1473818"/>
                </a:lnTo>
                <a:lnTo>
                  <a:pt x="8909022" y="1473818"/>
                </a:lnTo>
                <a:lnTo>
                  <a:pt x="8920453" y="1473818"/>
                </a:lnTo>
                <a:lnTo>
                  <a:pt x="8931883" y="1473818"/>
                </a:lnTo>
                <a:lnTo>
                  <a:pt x="8943313" y="1473818"/>
                </a:lnTo>
                <a:lnTo>
                  <a:pt x="8954791" y="1473818"/>
                </a:lnTo>
                <a:lnTo>
                  <a:pt x="8966220" y="1473818"/>
                </a:lnTo>
                <a:lnTo>
                  <a:pt x="8977651" y="1473818"/>
                </a:lnTo>
                <a:lnTo>
                  <a:pt x="8989080" y="1473818"/>
                </a:lnTo>
                <a:lnTo>
                  <a:pt x="9000511" y="1473818"/>
                </a:lnTo>
                <a:lnTo>
                  <a:pt x="9011988" y="1473818"/>
                </a:lnTo>
                <a:lnTo>
                  <a:pt x="9023418" y="1473818"/>
                </a:lnTo>
                <a:lnTo>
                  <a:pt x="9034849" y="1473818"/>
                </a:lnTo>
                <a:lnTo>
                  <a:pt x="9046278" y="1473818"/>
                </a:lnTo>
                <a:lnTo>
                  <a:pt x="9057709" y="1473818"/>
                </a:lnTo>
                <a:lnTo>
                  <a:pt x="9069186" y="1473818"/>
                </a:lnTo>
                <a:lnTo>
                  <a:pt x="9080615" y="1473818"/>
                </a:lnTo>
                <a:lnTo>
                  <a:pt x="9092046" y="1473818"/>
                </a:lnTo>
                <a:lnTo>
                  <a:pt x="9103476" y="1473818"/>
                </a:lnTo>
                <a:lnTo>
                  <a:pt x="9114906" y="1473818"/>
                </a:lnTo>
                <a:lnTo>
                  <a:pt x="9126384" y="1473818"/>
                </a:lnTo>
                <a:lnTo>
                  <a:pt x="9137813" y="1473818"/>
                </a:lnTo>
                <a:lnTo>
                  <a:pt x="9149244" y="1473818"/>
                </a:lnTo>
                <a:lnTo>
                  <a:pt x="9160673" y="1473818"/>
                </a:lnTo>
                <a:lnTo>
                  <a:pt x="9172104" y="1473818"/>
                </a:lnTo>
                <a:lnTo>
                  <a:pt x="9183581" y="1473818"/>
                </a:lnTo>
                <a:lnTo>
                  <a:pt x="9195011" y="1473818"/>
                </a:lnTo>
                <a:lnTo>
                  <a:pt x="9206442" y="1473818"/>
                </a:lnTo>
                <a:lnTo>
                  <a:pt x="9217871" y="1473818"/>
                </a:lnTo>
                <a:lnTo>
                  <a:pt x="9229301" y="1473818"/>
                </a:lnTo>
                <a:lnTo>
                  <a:pt x="9240779" y="1473818"/>
                </a:lnTo>
                <a:lnTo>
                  <a:pt x="9252209" y="1473818"/>
                </a:lnTo>
                <a:lnTo>
                  <a:pt x="9263639" y="1473818"/>
                </a:lnTo>
                <a:lnTo>
                  <a:pt x="9275069" y="1473818"/>
                </a:lnTo>
                <a:lnTo>
                  <a:pt x="9286498" y="1473818"/>
                </a:lnTo>
                <a:lnTo>
                  <a:pt x="9297977" y="1473818"/>
                </a:lnTo>
                <a:lnTo>
                  <a:pt x="9309406" y="1473818"/>
                </a:lnTo>
                <a:lnTo>
                  <a:pt x="9320837" y="1473818"/>
                </a:lnTo>
                <a:lnTo>
                  <a:pt x="9332266" y="1473818"/>
                </a:lnTo>
                <a:lnTo>
                  <a:pt x="9343696" y="1473818"/>
                </a:lnTo>
                <a:lnTo>
                  <a:pt x="9355174" y="1473818"/>
                </a:lnTo>
                <a:lnTo>
                  <a:pt x="9366604" y="1473818"/>
                </a:lnTo>
                <a:lnTo>
                  <a:pt x="9378035" y="1473818"/>
                </a:lnTo>
                <a:lnTo>
                  <a:pt x="9389464" y="1473818"/>
                </a:lnTo>
                <a:lnTo>
                  <a:pt x="9400894" y="1473818"/>
                </a:lnTo>
                <a:lnTo>
                  <a:pt x="9412372" y="1473818"/>
                </a:lnTo>
                <a:lnTo>
                  <a:pt x="9423802" y="1473818"/>
                </a:lnTo>
                <a:lnTo>
                  <a:pt x="9435232" y="1473818"/>
                </a:lnTo>
                <a:lnTo>
                  <a:pt x="9446662" y="1473818"/>
                </a:lnTo>
                <a:lnTo>
                  <a:pt x="9458091" y="1473818"/>
                </a:lnTo>
                <a:lnTo>
                  <a:pt x="9469570" y="1473818"/>
                </a:lnTo>
                <a:lnTo>
                  <a:pt x="9480999" y="1473818"/>
                </a:lnTo>
                <a:lnTo>
                  <a:pt x="9492429" y="1473818"/>
                </a:lnTo>
                <a:lnTo>
                  <a:pt x="9503859" y="1473818"/>
                </a:lnTo>
                <a:lnTo>
                  <a:pt x="9515289" y="1473818"/>
                </a:lnTo>
                <a:lnTo>
                  <a:pt x="9526767" y="1473818"/>
                </a:lnTo>
                <a:lnTo>
                  <a:pt x="9538197" y="1473818"/>
                </a:lnTo>
                <a:lnTo>
                  <a:pt x="9549626" y="1473818"/>
                </a:lnTo>
                <a:lnTo>
                  <a:pt x="9561057" y="1473818"/>
                </a:lnTo>
                <a:lnTo>
                  <a:pt x="9572487" y="1473818"/>
                </a:lnTo>
                <a:lnTo>
                  <a:pt x="9583965" y="1473818"/>
                </a:lnTo>
                <a:lnTo>
                  <a:pt x="9595395" y="1473818"/>
                </a:lnTo>
                <a:lnTo>
                  <a:pt x="9606824" y="1473818"/>
                </a:lnTo>
                <a:lnTo>
                  <a:pt x="9618255" y="1473818"/>
                </a:lnTo>
                <a:lnTo>
                  <a:pt x="9629684" y="1473818"/>
                </a:lnTo>
                <a:lnTo>
                  <a:pt x="9641163" y="1473818"/>
                </a:lnTo>
                <a:lnTo>
                  <a:pt x="9652592" y="1473818"/>
                </a:lnTo>
                <a:lnTo>
                  <a:pt x="9664022" y="1473818"/>
                </a:lnTo>
                <a:lnTo>
                  <a:pt x="9675452" y="1473818"/>
                </a:lnTo>
                <a:lnTo>
                  <a:pt x="9686882" y="1473818"/>
                </a:lnTo>
                <a:lnTo>
                  <a:pt x="9698360" y="1473818"/>
                </a:lnTo>
                <a:lnTo>
                  <a:pt x="9709790" y="1473818"/>
                </a:lnTo>
                <a:lnTo>
                  <a:pt x="9721219" y="1473818"/>
                </a:lnTo>
                <a:lnTo>
                  <a:pt x="9732650" y="1473818"/>
                </a:lnTo>
                <a:lnTo>
                  <a:pt x="9744080" y="1473818"/>
                </a:lnTo>
                <a:lnTo>
                  <a:pt x="9755557" y="1473818"/>
                </a:lnTo>
                <a:lnTo>
                  <a:pt x="9766988" y="1473818"/>
                </a:lnTo>
                <a:lnTo>
                  <a:pt x="9778417" y="1473818"/>
                </a:lnTo>
                <a:lnTo>
                  <a:pt x="9789848" y="1473818"/>
                </a:lnTo>
                <a:lnTo>
                  <a:pt x="9801277" y="1473818"/>
                </a:lnTo>
                <a:lnTo>
                  <a:pt x="9812755" y="1473818"/>
                </a:lnTo>
                <a:lnTo>
                  <a:pt x="9824185" y="1473818"/>
                </a:lnTo>
                <a:lnTo>
                  <a:pt x="9835615" y="1473818"/>
                </a:lnTo>
                <a:lnTo>
                  <a:pt x="9847045" y="1473818"/>
                </a:lnTo>
                <a:lnTo>
                  <a:pt x="9858475" y="1473818"/>
                </a:lnTo>
                <a:lnTo>
                  <a:pt x="9869952" y="1473818"/>
                </a:lnTo>
                <a:lnTo>
                  <a:pt x="9881383" y="1473818"/>
                </a:lnTo>
                <a:lnTo>
                  <a:pt x="9892812" y="1473818"/>
                </a:lnTo>
                <a:lnTo>
                  <a:pt x="9904243" y="1473818"/>
                </a:lnTo>
                <a:lnTo>
                  <a:pt x="9915673" y="1473818"/>
                </a:lnTo>
                <a:lnTo>
                  <a:pt x="9927102" y="1473818"/>
                </a:lnTo>
                <a:lnTo>
                  <a:pt x="9938581" y="1473818"/>
                </a:lnTo>
                <a:lnTo>
                  <a:pt x="9950010" y="1473818"/>
                </a:lnTo>
                <a:lnTo>
                  <a:pt x="9961441" y="1473818"/>
                </a:lnTo>
                <a:lnTo>
                  <a:pt x="9972870" y="1473818"/>
                </a:lnTo>
                <a:lnTo>
                  <a:pt x="9984300" y="1473818"/>
                </a:lnTo>
                <a:lnTo>
                  <a:pt x="9995778" y="1473818"/>
                </a:lnTo>
                <a:lnTo>
                  <a:pt x="10007208" y="1473818"/>
                </a:lnTo>
                <a:lnTo>
                  <a:pt x="10018638" y="1473818"/>
                </a:lnTo>
                <a:lnTo>
                  <a:pt x="10030068" y="1473818"/>
                </a:lnTo>
                <a:lnTo>
                  <a:pt x="10041498" y="1473818"/>
                </a:lnTo>
                <a:lnTo>
                  <a:pt x="10052976" y="1473818"/>
                </a:lnTo>
                <a:lnTo>
                  <a:pt x="10064405" y="1473818"/>
                </a:lnTo>
                <a:lnTo>
                  <a:pt x="10075835" y="1473818"/>
                </a:lnTo>
                <a:lnTo>
                  <a:pt x="10087266" y="1473818"/>
                </a:lnTo>
                <a:lnTo>
                  <a:pt x="10098695" y="1473818"/>
                </a:lnTo>
                <a:lnTo>
                  <a:pt x="10110174" y="1473818"/>
                </a:lnTo>
                <a:lnTo>
                  <a:pt x="10121603" y="1473818"/>
                </a:lnTo>
                <a:lnTo>
                  <a:pt x="10133033" y="1473818"/>
                </a:lnTo>
                <a:lnTo>
                  <a:pt x="10144463" y="1473818"/>
                </a:lnTo>
                <a:lnTo>
                  <a:pt x="10155893" y="1473818"/>
                </a:lnTo>
                <a:lnTo>
                  <a:pt x="10167371" y="1473818"/>
                </a:lnTo>
                <a:lnTo>
                  <a:pt x="10178801" y="1473818"/>
                </a:lnTo>
                <a:lnTo>
                  <a:pt x="10190230" y="1473818"/>
                </a:lnTo>
                <a:lnTo>
                  <a:pt x="10201661" y="1473818"/>
                </a:lnTo>
                <a:lnTo>
                  <a:pt x="10213091" y="1473818"/>
                </a:lnTo>
                <a:lnTo>
                  <a:pt x="10224569" y="1473818"/>
                </a:lnTo>
                <a:lnTo>
                  <a:pt x="10235998" y="1473818"/>
                </a:lnTo>
                <a:lnTo>
                  <a:pt x="10247428" y="1473818"/>
                </a:lnTo>
                <a:lnTo>
                  <a:pt x="10258859" y="1473818"/>
                </a:lnTo>
                <a:lnTo>
                  <a:pt x="10270288" y="1473818"/>
                </a:lnTo>
                <a:lnTo>
                  <a:pt x="10281767" y="1473818"/>
                </a:lnTo>
                <a:lnTo>
                  <a:pt x="10293196" y="1473818"/>
                </a:lnTo>
                <a:lnTo>
                  <a:pt x="10304626" y="1473818"/>
                </a:lnTo>
                <a:lnTo>
                  <a:pt x="10316056" y="1473818"/>
                </a:lnTo>
                <a:lnTo>
                  <a:pt x="10327486" y="1473818"/>
                </a:lnTo>
                <a:lnTo>
                  <a:pt x="10338963" y="1473818"/>
                </a:lnTo>
                <a:lnTo>
                  <a:pt x="10350394" y="1473818"/>
                </a:lnTo>
                <a:lnTo>
                  <a:pt x="10361823" y="1473818"/>
                </a:lnTo>
                <a:lnTo>
                  <a:pt x="10373254" y="1473818"/>
                </a:lnTo>
                <a:lnTo>
                  <a:pt x="10384684" y="1473818"/>
                </a:lnTo>
                <a:lnTo>
                  <a:pt x="10396161" y="1473818"/>
                </a:lnTo>
                <a:lnTo>
                  <a:pt x="10407591" y="1473818"/>
                </a:lnTo>
                <a:lnTo>
                  <a:pt x="10419021" y="1473818"/>
                </a:lnTo>
                <a:lnTo>
                  <a:pt x="10430452" y="1473818"/>
                </a:lnTo>
                <a:lnTo>
                  <a:pt x="10441881" y="1473818"/>
                </a:lnTo>
                <a:lnTo>
                  <a:pt x="10453358" y="1473818"/>
                </a:lnTo>
                <a:lnTo>
                  <a:pt x="10464789" y="1473818"/>
                </a:lnTo>
                <a:lnTo>
                  <a:pt x="10476219" y="1473818"/>
                </a:lnTo>
                <a:lnTo>
                  <a:pt x="10487649" y="1473818"/>
                </a:lnTo>
                <a:lnTo>
                  <a:pt x="10499079" y="1473818"/>
                </a:lnTo>
                <a:lnTo>
                  <a:pt x="10510556" y="1473818"/>
                </a:lnTo>
                <a:lnTo>
                  <a:pt x="10521987" y="1473818"/>
                </a:lnTo>
                <a:lnTo>
                  <a:pt x="10533416" y="1473818"/>
                </a:lnTo>
                <a:lnTo>
                  <a:pt x="10544847" y="1473818"/>
                </a:lnTo>
                <a:lnTo>
                  <a:pt x="10556277" y="1473818"/>
                </a:lnTo>
                <a:lnTo>
                  <a:pt x="10567754" y="1473818"/>
                </a:lnTo>
                <a:lnTo>
                  <a:pt x="10579184" y="1473818"/>
                </a:lnTo>
                <a:lnTo>
                  <a:pt x="10590614" y="1473818"/>
                </a:lnTo>
                <a:lnTo>
                  <a:pt x="10602045" y="1473818"/>
                </a:lnTo>
                <a:lnTo>
                  <a:pt x="10613474" y="1473818"/>
                </a:lnTo>
                <a:lnTo>
                  <a:pt x="10624951" y="1473818"/>
                </a:lnTo>
                <a:lnTo>
                  <a:pt x="10636382" y="1473818"/>
                </a:lnTo>
                <a:lnTo>
                  <a:pt x="10647812" y="1473818"/>
                </a:lnTo>
                <a:lnTo>
                  <a:pt x="10659241" y="1473818"/>
                </a:lnTo>
                <a:lnTo>
                  <a:pt x="10670672" y="1473818"/>
                </a:lnTo>
                <a:lnTo>
                  <a:pt x="10682149" y="1473818"/>
                </a:lnTo>
                <a:lnTo>
                  <a:pt x="10693580" y="1473818"/>
                </a:lnTo>
                <a:lnTo>
                  <a:pt x="10705009" y="1473818"/>
                </a:lnTo>
                <a:lnTo>
                  <a:pt x="10716439" y="1473818"/>
                </a:lnTo>
                <a:lnTo>
                  <a:pt x="10727870" y="1473818"/>
                </a:lnTo>
                <a:lnTo>
                  <a:pt x="10739347" y="1473818"/>
                </a:lnTo>
                <a:lnTo>
                  <a:pt x="10750778" y="1473818"/>
                </a:lnTo>
                <a:lnTo>
                  <a:pt x="10762207" y="1473818"/>
                </a:lnTo>
                <a:lnTo>
                  <a:pt x="10773637" y="1473818"/>
                </a:lnTo>
                <a:lnTo>
                  <a:pt x="10785067" y="1473818"/>
                </a:lnTo>
                <a:lnTo>
                  <a:pt x="10796544" y="1473818"/>
                </a:lnTo>
                <a:lnTo>
                  <a:pt x="10807975" y="1473818"/>
                </a:lnTo>
                <a:lnTo>
                  <a:pt x="10819405" y="1473818"/>
                </a:lnTo>
                <a:lnTo>
                  <a:pt x="10830834" y="1473818"/>
                </a:lnTo>
                <a:lnTo>
                  <a:pt x="10842265" y="1473818"/>
                </a:lnTo>
                <a:lnTo>
                  <a:pt x="10853742" y="1473818"/>
                </a:lnTo>
                <a:lnTo>
                  <a:pt x="10865173" y="1473818"/>
                </a:lnTo>
                <a:lnTo>
                  <a:pt x="10876602" y="1473818"/>
                </a:lnTo>
                <a:lnTo>
                  <a:pt x="10888032" y="1473818"/>
                </a:lnTo>
                <a:lnTo>
                  <a:pt x="10899463" y="1473818"/>
                </a:lnTo>
                <a:lnTo>
                  <a:pt x="10910892" y="1473818"/>
                </a:lnTo>
                <a:lnTo>
                  <a:pt x="10922369" y="1473818"/>
                </a:lnTo>
                <a:lnTo>
                  <a:pt x="10933800" y="1473818"/>
                </a:lnTo>
                <a:lnTo>
                  <a:pt x="10945230" y="1473818"/>
                </a:lnTo>
                <a:lnTo>
                  <a:pt x="10956660" y="1473818"/>
                </a:lnTo>
                <a:lnTo>
                  <a:pt x="10968090" y="1473818"/>
                </a:lnTo>
                <a:lnTo>
                  <a:pt x="10979567" y="1473818"/>
                </a:lnTo>
                <a:lnTo>
                  <a:pt x="10990998" y="1473818"/>
                </a:lnTo>
                <a:lnTo>
                  <a:pt x="11002427" y="1473818"/>
                </a:lnTo>
                <a:lnTo>
                  <a:pt x="11013858" y="1473818"/>
                </a:lnTo>
                <a:lnTo>
                  <a:pt x="11025287" y="1473818"/>
                </a:lnTo>
                <a:lnTo>
                  <a:pt x="11036765" y="1473818"/>
                </a:lnTo>
                <a:lnTo>
                  <a:pt x="11048195" y="1473818"/>
                </a:lnTo>
                <a:lnTo>
                  <a:pt x="11059625" y="1473818"/>
                </a:lnTo>
                <a:lnTo>
                  <a:pt x="11071056" y="1473818"/>
                </a:lnTo>
                <a:lnTo>
                  <a:pt x="11082485" y="1473818"/>
                </a:lnTo>
                <a:lnTo>
                  <a:pt x="11093962" y="1473818"/>
                </a:lnTo>
                <a:lnTo>
                  <a:pt x="11105393" y="1473818"/>
                </a:lnTo>
                <a:lnTo>
                  <a:pt x="11116823" y="1473818"/>
                </a:lnTo>
                <a:lnTo>
                  <a:pt x="11128253" y="1473818"/>
                </a:lnTo>
                <a:lnTo>
                  <a:pt x="11139683" y="1473818"/>
                </a:lnTo>
                <a:lnTo>
                  <a:pt x="11151160" y="1473818"/>
                </a:lnTo>
                <a:lnTo>
                  <a:pt x="11162591" y="1473818"/>
                </a:lnTo>
                <a:lnTo>
                  <a:pt x="11174020" y="1473818"/>
                </a:lnTo>
                <a:lnTo>
                  <a:pt x="11185451" y="1473818"/>
                </a:lnTo>
                <a:lnTo>
                  <a:pt x="11196881" y="1473818"/>
                </a:lnTo>
                <a:lnTo>
                  <a:pt x="11208358" y="1473818"/>
                </a:lnTo>
                <a:lnTo>
                  <a:pt x="11218359" y="1473818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2" name="Freeform 91">
            <a:extLst>
              <a:ext uri="{FF2B5EF4-FFF2-40B4-BE49-F238E27FC236}">
                <a16:creationId xmlns:a16="http://schemas.microsoft.com/office/drawing/2014/main" id="{01A86109-3F38-C44E-8DBA-B5435E2A59E9}"/>
              </a:ext>
            </a:extLst>
          </p:cNvPr>
          <p:cNvSpPr/>
          <p:nvPr/>
        </p:nvSpPr>
        <p:spPr>
          <a:xfrm>
            <a:off x="638362" y="4068300"/>
            <a:ext cx="8413769" cy="1364522"/>
          </a:xfrm>
          <a:custGeom>
            <a:avLst/>
            <a:gdLst>
              <a:gd name="connsiteX0" fmla="*/ 0 w 11218359"/>
              <a:gd name="connsiteY0" fmla="*/ 1819363 h 1819362"/>
              <a:gd name="connsiteX1" fmla="*/ 9149 w 11218359"/>
              <a:gd name="connsiteY1" fmla="*/ 1819363 h 1819362"/>
              <a:gd name="connsiteX2" fmla="*/ 20588 w 11218359"/>
              <a:gd name="connsiteY2" fmla="*/ 1819363 h 1819362"/>
              <a:gd name="connsiteX3" fmla="*/ 32028 w 11218359"/>
              <a:gd name="connsiteY3" fmla="*/ 1819363 h 1819362"/>
              <a:gd name="connsiteX4" fmla="*/ 43467 w 11218359"/>
              <a:gd name="connsiteY4" fmla="*/ 1819363 h 1819362"/>
              <a:gd name="connsiteX5" fmla="*/ 54907 w 11218359"/>
              <a:gd name="connsiteY5" fmla="*/ 1819363 h 1819362"/>
              <a:gd name="connsiteX6" fmla="*/ 66346 w 11218359"/>
              <a:gd name="connsiteY6" fmla="*/ 1819363 h 1819362"/>
              <a:gd name="connsiteX7" fmla="*/ 77786 w 11218359"/>
              <a:gd name="connsiteY7" fmla="*/ 1819363 h 1819362"/>
              <a:gd name="connsiteX8" fmla="*/ 89225 w 11218359"/>
              <a:gd name="connsiteY8" fmla="*/ 1819363 h 1819362"/>
              <a:gd name="connsiteX9" fmla="*/ 100665 w 11218359"/>
              <a:gd name="connsiteY9" fmla="*/ 1819363 h 1819362"/>
              <a:gd name="connsiteX10" fmla="*/ 112104 w 11218359"/>
              <a:gd name="connsiteY10" fmla="*/ 1819363 h 1819362"/>
              <a:gd name="connsiteX11" fmla="*/ 123544 w 11218359"/>
              <a:gd name="connsiteY11" fmla="*/ 1819363 h 1819362"/>
              <a:gd name="connsiteX12" fmla="*/ 134979 w 11218359"/>
              <a:gd name="connsiteY12" fmla="*/ 1819363 h 1819362"/>
              <a:gd name="connsiteX13" fmla="*/ 146423 w 11218359"/>
              <a:gd name="connsiteY13" fmla="*/ 1819363 h 1819362"/>
              <a:gd name="connsiteX14" fmla="*/ 157858 w 11218359"/>
              <a:gd name="connsiteY14" fmla="*/ 1819363 h 1819362"/>
              <a:gd name="connsiteX15" fmla="*/ 169297 w 11218359"/>
              <a:gd name="connsiteY15" fmla="*/ 1819363 h 1819362"/>
              <a:gd name="connsiteX16" fmla="*/ 180737 w 11218359"/>
              <a:gd name="connsiteY16" fmla="*/ 1819363 h 1819362"/>
              <a:gd name="connsiteX17" fmla="*/ 192176 w 11218359"/>
              <a:gd name="connsiteY17" fmla="*/ 1819363 h 1819362"/>
              <a:gd name="connsiteX18" fmla="*/ 203616 w 11218359"/>
              <a:gd name="connsiteY18" fmla="*/ 1819363 h 1819362"/>
              <a:gd name="connsiteX19" fmla="*/ 215055 w 11218359"/>
              <a:gd name="connsiteY19" fmla="*/ 1819363 h 1819362"/>
              <a:gd name="connsiteX20" fmla="*/ 226495 w 11218359"/>
              <a:gd name="connsiteY20" fmla="*/ 1819363 h 1819362"/>
              <a:gd name="connsiteX21" fmla="*/ 237935 w 11218359"/>
              <a:gd name="connsiteY21" fmla="*/ 1819363 h 1819362"/>
              <a:gd name="connsiteX22" fmla="*/ 249374 w 11218359"/>
              <a:gd name="connsiteY22" fmla="*/ 1819363 h 1819362"/>
              <a:gd name="connsiteX23" fmla="*/ 260814 w 11218359"/>
              <a:gd name="connsiteY23" fmla="*/ 1819363 h 1819362"/>
              <a:gd name="connsiteX24" fmla="*/ 272253 w 11218359"/>
              <a:gd name="connsiteY24" fmla="*/ 1819363 h 1819362"/>
              <a:gd name="connsiteX25" fmla="*/ 283693 w 11218359"/>
              <a:gd name="connsiteY25" fmla="*/ 1819363 h 1819362"/>
              <a:gd name="connsiteX26" fmla="*/ 295132 w 11218359"/>
              <a:gd name="connsiteY26" fmla="*/ 1819363 h 1819362"/>
              <a:gd name="connsiteX27" fmla="*/ 306572 w 11218359"/>
              <a:gd name="connsiteY27" fmla="*/ 1819363 h 1819362"/>
              <a:gd name="connsiteX28" fmla="*/ 318011 w 11218359"/>
              <a:gd name="connsiteY28" fmla="*/ 1819363 h 1819362"/>
              <a:gd name="connsiteX29" fmla="*/ 329451 w 11218359"/>
              <a:gd name="connsiteY29" fmla="*/ 1819363 h 1819362"/>
              <a:gd name="connsiteX30" fmla="*/ 340890 w 11218359"/>
              <a:gd name="connsiteY30" fmla="*/ 1819363 h 1819362"/>
              <a:gd name="connsiteX31" fmla="*/ 352330 w 11218359"/>
              <a:gd name="connsiteY31" fmla="*/ 1819363 h 1819362"/>
              <a:gd name="connsiteX32" fmla="*/ 363769 w 11218359"/>
              <a:gd name="connsiteY32" fmla="*/ 1819363 h 1819362"/>
              <a:gd name="connsiteX33" fmla="*/ 375209 w 11218359"/>
              <a:gd name="connsiteY33" fmla="*/ 1819363 h 1819362"/>
              <a:gd name="connsiteX34" fmla="*/ 386648 w 11218359"/>
              <a:gd name="connsiteY34" fmla="*/ 1819363 h 1819362"/>
              <a:gd name="connsiteX35" fmla="*/ 398088 w 11218359"/>
              <a:gd name="connsiteY35" fmla="*/ 1819363 h 1819362"/>
              <a:gd name="connsiteX36" fmla="*/ 409527 w 11218359"/>
              <a:gd name="connsiteY36" fmla="*/ 1819363 h 1819362"/>
              <a:gd name="connsiteX37" fmla="*/ 420967 w 11218359"/>
              <a:gd name="connsiteY37" fmla="*/ 1819363 h 1819362"/>
              <a:gd name="connsiteX38" fmla="*/ 432406 w 11218359"/>
              <a:gd name="connsiteY38" fmla="*/ 1819363 h 1819362"/>
              <a:gd name="connsiteX39" fmla="*/ 443846 w 11218359"/>
              <a:gd name="connsiteY39" fmla="*/ 1819363 h 1819362"/>
              <a:gd name="connsiteX40" fmla="*/ 455285 w 11218359"/>
              <a:gd name="connsiteY40" fmla="*/ 1819363 h 1819362"/>
              <a:gd name="connsiteX41" fmla="*/ 466725 w 11218359"/>
              <a:gd name="connsiteY41" fmla="*/ 1819363 h 1819362"/>
              <a:gd name="connsiteX42" fmla="*/ 478165 w 11218359"/>
              <a:gd name="connsiteY42" fmla="*/ 1819363 h 1819362"/>
              <a:gd name="connsiteX43" fmla="*/ 489604 w 11218359"/>
              <a:gd name="connsiteY43" fmla="*/ 1819363 h 1819362"/>
              <a:gd name="connsiteX44" fmla="*/ 501044 w 11218359"/>
              <a:gd name="connsiteY44" fmla="*/ 1819363 h 1819362"/>
              <a:gd name="connsiteX45" fmla="*/ 512483 w 11218359"/>
              <a:gd name="connsiteY45" fmla="*/ 1819363 h 1819362"/>
              <a:gd name="connsiteX46" fmla="*/ 523923 w 11218359"/>
              <a:gd name="connsiteY46" fmla="*/ 1819363 h 1819362"/>
              <a:gd name="connsiteX47" fmla="*/ 535362 w 11218359"/>
              <a:gd name="connsiteY47" fmla="*/ 1819363 h 1819362"/>
              <a:gd name="connsiteX48" fmla="*/ 546802 w 11218359"/>
              <a:gd name="connsiteY48" fmla="*/ 1819363 h 1819362"/>
              <a:gd name="connsiteX49" fmla="*/ 558241 w 11218359"/>
              <a:gd name="connsiteY49" fmla="*/ 1819363 h 1819362"/>
              <a:gd name="connsiteX50" fmla="*/ 569681 w 11218359"/>
              <a:gd name="connsiteY50" fmla="*/ 1819363 h 1819362"/>
              <a:gd name="connsiteX51" fmla="*/ 581120 w 11218359"/>
              <a:gd name="connsiteY51" fmla="*/ 1819363 h 1819362"/>
              <a:gd name="connsiteX52" fmla="*/ 592560 w 11218359"/>
              <a:gd name="connsiteY52" fmla="*/ 1819363 h 1819362"/>
              <a:gd name="connsiteX53" fmla="*/ 603999 w 11218359"/>
              <a:gd name="connsiteY53" fmla="*/ 1819363 h 1819362"/>
              <a:gd name="connsiteX54" fmla="*/ 615439 w 11218359"/>
              <a:gd name="connsiteY54" fmla="*/ 1819363 h 1819362"/>
              <a:gd name="connsiteX55" fmla="*/ 626878 w 11218359"/>
              <a:gd name="connsiteY55" fmla="*/ 1819363 h 1819362"/>
              <a:gd name="connsiteX56" fmla="*/ 638318 w 11218359"/>
              <a:gd name="connsiteY56" fmla="*/ 1819363 h 1819362"/>
              <a:gd name="connsiteX57" fmla="*/ 649757 w 11218359"/>
              <a:gd name="connsiteY57" fmla="*/ 1819363 h 1819362"/>
              <a:gd name="connsiteX58" fmla="*/ 661192 w 11218359"/>
              <a:gd name="connsiteY58" fmla="*/ 1819363 h 1819362"/>
              <a:gd name="connsiteX59" fmla="*/ 672632 w 11218359"/>
              <a:gd name="connsiteY59" fmla="*/ 1819363 h 1819362"/>
              <a:gd name="connsiteX60" fmla="*/ 684071 w 11218359"/>
              <a:gd name="connsiteY60" fmla="*/ 1819363 h 1819362"/>
              <a:gd name="connsiteX61" fmla="*/ 695511 w 11218359"/>
              <a:gd name="connsiteY61" fmla="*/ 1819363 h 1819362"/>
              <a:gd name="connsiteX62" fmla="*/ 706950 w 11218359"/>
              <a:gd name="connsiteY62" fmla="*/ 1819363 h 1819362"/>
              <a:gd name="connsiteX63" fmla="*/ 718390 w 11218359"/>
              <a:gd name="connsiteY63" fmla="*/ 1819363 h 1819362"/>
              <a:gd name="connsiteX64" fmla="*/ 729829 w 11218359"/>
              <a:gd name="connsiteY64" fmla="*/ 1819363 h 1819362"/>
              <a:gd name="connsiteX65" fmla="*/ 741269 w 11218359"/>
              <a:gd name="connsiteY65" fmla="*/ 1819363 h 1819362"/>
              <a:gd name="connsiteX66" fmla="*/ 752708 w 11218359"/>
              <a:gd name="connsiteY66" fmla="*/ 1819363 h 1819362"/>
              <a:gd name="connsiteX67" fmla="*/ 764148 w 11218359"/>
              <a:gd name="connsiteY67" fmla="*/ 1819363 h 1819362"/>
              <a:gd name="connsiteX68" fmla="*/ 775587 w 11218359"/>
              <a:gd name="connsiteY68" fmla="*/ 1819363 h 1819362"/>
              <a:gd name="connsiteX69" fmla="*/ 787027 w 11218359"/>
              <a:gd name="connsiteY69" fmla="*/ 1819363 h 1819362"/>
              <a:gd name="connsiteX70" fmla="*/ 798467 w 11218359"/>
              <a:gd name="connsiteY70" fmla="*/ 1819363 h 1819362"/>
              <a:gd name="connsiteX71" fmla="*/ 809906 w 11218359"/>
              <a:gd name="connsiteY71" fmla="*/ 1819363 h 1819362"/>
              <a:gd name="connsiteX72" fmla="*/ 821346 w 11218359"/>
              <a:gd name="connsiteY72" fmla="*/ 1819363 h 1819362"/>
              <a:gd name="connsiteX73" fmla="*/ 832785 w 11218359"/>
              <a:gd name="connsiteY73" fmla="*/ 1819363 h 1819362"/>
              <a:gd name="connsiteX74" fmla="*/ 844225 w 11218359"/>
              <a:gd name="connsiteY74" fmla="*/ 1819363 h 1819362"/>
              <a:gd name="connsiteX75" fmla="*/ 855664 w 11218359"/>
              <a:gd name="connsiteY75" fmla="*/ 1819363 h 1819362"/>
              <a:gd name="connsiteX76" fmla="*/ 867104 w 11218359"/>
              <a:gd name="connsiteY76" fmla="*/ 1819363 h 1819362"/>
              <a:gd name="connsiteX77" fmla="*/ 878543 w 11218359"/>
              <a:gd name="connsiteY77" fmla="*/ 1819363 h 1819362"/>
              <a:gd name="connsiteX78" fmla="*/ 889983 w 11218359"/>
              <a:gd name="connsiteY78" fmla="*/ 1819363 h 1819362"/>
              <a:gd name="connsiteX79" fmla="*/ 901422 w 11218359"/>
              <a:gd name="connsiteY79" fmla="*/ 1819363 h 1819362"/>
              <a:gd name="connsiteX80" fmla="*/ 912862 w 11218359"/>
              <a:gd name="connsiteY80" fmla="*/ 1819363 h 1819362"/>
              <a:gd name="connsiteX81" fmla="*/ 924301 w 11218359"/>
              <a:gd name="connsiteY81" fmla="*/ 1819363 h 1819362"/>
              <a:gd name="connsiteX82" fmla="*/ 935741 w 11218359"/>
              <a:gd name="connsiteY82" fmla="*/ 1819363 h 1819362"/>
              <a:gd name="connsiteX83" fmla="*/ 947180 w 11218359"/>
              <a:gd name="connsiteY83" fmla="*/ 1819363 h 1819362"/>
              <a:gd name="connsiteX84" fmla="*/ 958620 w 11218359"/>
              <a:gd name="connsiteY84" fmla="*/ 1819363 h 1819362"/>
              <a:gd name="connsiteX85" fmla="*/ 970059 w 11218359"/>
              <a:gd name="connsiteY85" fmla="*/ 1819363 h 1819362"/>
              <a:gd name="connsiteX86" fmla="*/ 981499 w 11218359"/>
              <a:gd name="connsiteY86" fmla="*/ 1819363 h 1819362"/>
              <a:gd name="connsiteX87" fmla="*/ 992938 w 11218359"/>
              <a:gd name="connsiteY87" fmla="*/ 1819363 h 1819362"/>
              <a:gd name="connsiteX88" fmla="*/ 1004378 w 11218359"/>
              <a:gd name="connsiteY88" fmla="*/ 1819363 h 1819362"/>
              <a:gd name="connsiteX89" fmla="*/ 1015818 w 11218359"/>
              <a:gd name="connsiteY89" fmla="*/ 1819363 h 1819362"/>
              <a:gd name="connsiteX90" fmla="*/ 1027257 w 11218359"/>
              <a:gd name="connsiteY90" fmla="*/ 1819363 h 1819362"/>
              <a:gd name="connsiteX91" fmla="*/ 1038697 w 11218359"/>
              <a:gd name="connsiteY91" fmla="*/ 1819363 h 1819362"/>
              <a:gd name="connsiteX92" fmla="*/ 1050136 w 11218359"/>
              <a:gd name="connsiteY92" fmla="*/ 1819363 h 1819362"/>
              <a:gd name="connsiteX93" fmla="*/ 1061576 w 11218359"/>
              <a:gd name="connsiteY93" fmla="*/ 1819363 h 1819362"/>
              <a:gd name="connsiteX94" fmla="*/ 1073015 w 11218359"/>
              <a:gd name="connsiteY94" fmla="*/ 1819363 h 1819362"/>
              <a:gd name="connsiteX95" fmla="*/ 1084455 w 11218359"/>
              <a:gd name="connsiteY95" fmla="*/ 1819363 h 1819362"/>
              <a:gd name="connsiteX96" fmla="*/ 1095894 w 11218359"/>
              <a:gd name="connsiteY96" fmla="*/ 1819363 h 1819362"/>
              <a:gd name="connsiteX97" fmla="*/ 1107334 w 11218359"/>
              <a:gd name="connsiteY97" fmla="*/ 1819363 h 1819362"/>
              <a:gd name="connsiteX98" fmla="*/ 1118773 w 11218359"/>
              <a:gd name="connsiteY98" fmla="*/ 1819363 h 1819362"/>
              <a:gd name="connsiteX99" fmla="*/ 1130213 w 11218359"/>
              <a:gd name="connsiteY99" fmla="*/ 1819363 h 1819362"/>
              <a:gd name="connsiteX100" fmla="*/ 1141652 w 11218359"/>
              <a:gd name="connsiteY100" fmla="*/ 1819363 h 1819362"/>
              <a:gd name="connsiteX101" fmla="*/ 1153092 w 11218359"/>
              <a:gd name="connsiteY101" fmla="*/ 1819363 h 1819362"/>
              <a:gd name="connsiteX102" fmla="*/ 1164531 w 11218359"/>
              <a:gd name="connsiteY102" fmla="*/ 1819363 h 1819362"/>
              <a:gd name="connsiteX103" fmla="*/ 1175971 w 11218359"/>
              <a:gd name="connsiteY103" fmla="*/ 1819363 h 1819362"/>
              <a:gd name="connsiteX104" fmla="*/ 1187406 w 11218359"/>
              <a:gd name="connsiteY104" fmla="*/ 1819363 h 1819362"/>
              <a:gd name="connsiteX105" fmla="*/ 1198845 w 11218359"/>
              <a:gd name="connsiteY105" fmla="*/ 1819363 h 1819362"/>
              <a:gd name="connsiteX106" fmla="*/ 1210285 w 11218359"/>
              <a:gd name="connsiteY106" fmla="*/ 1819363 h 1819362"/>
              <a:gd name="connsiteX107" fmla="*/ 1221724 w 11218359"/>
              <a:gd name="connsiteY107" fmla="*/ 1819363 h 1819362"/>
              <a:gd name="connsiteX108" fmla="*/ 1233164 w 11218359"/>
              <a:gd name="connsiteY108" fmla="*/ 1819363 h 1819362"/>
              <a:gd name="connsiteX109" fmla="*/ 1244603 w 11218359"/>
              <a:gd name="connsiteY109" fmla="*/ 1819363 h 1819362"/>
              <a:gd name="connsiteX110" fmla="*/ 1256043 w 11218359"/>
              <a:gd name="connsiteY110" fmla="*/ 1819363 h 1819362"/>
              <a:gd name="connsiteX111" fmla="*/ 1267482 w 11218359"/>
              <a:gd name="connsiteY111" fmla="*/ 1819363 h 1819362"/>
              <a:gd name="connsiteX112" fmla="*/ 1278922 w 11218359"/>
              <a:gd name="connsiteY112" fmla="*/ 1819363 h 1819362"/>
              <a:gd name="connsiteX113" fmla="*/ 1290361 w 11218359"/>
              <a:gd name="connsiteY113" fmla="*/ 1819363 h 1819362"/>
              <a:gd name="connsiteX114" fmla="*/ 1301801 w 11218359"/>
              <a:gd name="connsiteY114" fmla="*/ 1819363 h 1819362"/>
              <a:gd name="connsiteX115" fmla="*/ 1313240 w 11218359"/>
              <a:gd name="connsiteY115" fmla="*/ 1819363 h 1819362"/>
              <a:gd name="connsiteX116" fmla="*/ 1324680 w 11218359"/>
              <a:gd name="connsiteY116" fmla="*/ 1819363 h 1819362"/>
              <a:gd name="connsiteX117" fmla="*/ 1336120 w 11218359"/>
              <a:gd name="connsiteY117" fmla="*/ 1819363 h 1819362"/>
              <a:gd name="connsiteX118" fmla="*/ 1347559 w 11218359"/>
              <a:gd name="connsiteY118" fmla="*/ 1819363 h 1819362"/>
              <a:gd name="connsiteX119" fmla="*/ 1358999 w 11218359"/>
              <a:gd name="connsiteY119" fmla="*/ 1819363 h 1819362"/>
              <a:gd name="connsiteX120" fmla="*/ 1370438 w 11218359"/>
              <a:gd name="connsiteY120" fmla="*/ 1819363 h 1819362"/>
              <a:gd name="connsiteX121" fmla="*/ 1381878 w 11218359"/>
              <a:gd name="connsiteY121" fmla="*/ 1819363 h 1819362"/>
              <a:gd name="connsiteX122" fmla="*/ 1393317 w 11218359"/>
              <a:gd name="connsiteY122" fmla="*/ 1819363 h 1819362"/>
              <a:gd name="connsiteX123" fmla="*/ 1404757 w 11218359"/>
              <a:gd name="connsiteY123" fmla="*/ 1819363 h 1819362"/>
              <a:gd name="connsiteX124" fmla="*/ 1416196 w 11218359"/>
              <a:gd name="connsiteY124" fmla="*/ 1819363 h 1819362"/>
              <a:gd name="connsiteX125" fmla="*/ 1427636 w 11218359"/>
              <a:gd name="connsiteY125" fmla="*/ 1819363 h 1819362"/>
              <a:gd name="connsiteX126" fmla="*/ 1439075 w 11218359"/>
              <a:gd name="connsiteY126" fmla="*/ 1819363 h 1819362"/>
              <a:gd name="connsiteX127" fmla="*/ 1450515 w 11218359"/>
              <a:gd name="connsiteY127" fmla="*/ 1819363 h 1819362"/>
              <a:gd name="connsiteX128" fmla="*/ 1461954 w 11218359"/>
              <a:gd name="connsiteY128" fmla="*/ 1819363 h 1819362"/>
              <a:gd name="connsiteX129" fmla="*/ 1473394 w 11218359"/>
              <a:gd name="connsiteY129" fmla="*/ 1819363 h 1819362"/>
              <a:gd name="connsiteX130" fmla="*/ 1484833 w 11218359"/>
              <a:gd name="connsiteY130" fmla="*/ 1819363 h 1819362"/>
              <a:gd name="connsiteX131" fmla="*/ 1496273 w 11218359"/>
              <a:gd name="connsiteY131" fmla="*/ 1819363 h 1819362"/>
              <a:gd name="connsiteX132" fmla="*/ 1507712 w 11218359"/>
              <a:gd name="connsiteY132" fmla="*/ 1819363 h 1819362"/>
              <a:gd name="connsiteX133" fmla="*/ 1519152 w 11218359"/>
              <a:gd name="connsiteY133" fmla="*/ 1819363 h 1819362"/>
              <a:gd name="connsiteX134" fmla="*/ 1530591 w 11218359"/>
              <a:gd name="connsiteY134" fmla="*/ 1819363 h 1819362"/>
              <a:gd name="connsiteX135" fmla="*/ 1542031 w 11218359"/>
              <a:gd name="connsiteY135" fmla="*/ 1819363 h 1819362"/>
              <a:gd name="connsiteX136" fmla="*/ 1553471 w 11218359"/>
              <a:gd name="connsiteY136" fmla="*/ 1819363 h 1819362"/>
              <a:gd name="connsiteX137" fmla="*/ 1564910 w 11218359"/>
              <a:gd name="connsiteY137" fmla="*/ 1819363 h 1819362"/>
              <a:gd name="connsiteX138" fmla="*/ 1576349 w 11218359"/>
              <a:gd name="connsiteY138" fmla="*/ 1819363 h 1819362"/>
              <a:gd name="connsiteX139" fmla="*/ 1587789 w 11218359"/>
              <a:gd name="connsiteY139" fmla="*/ 1819363 h 1819362"/>
              <a:gd name="connsiteX140" fmla="*/ 1599229 w 11218359"/>
              <a:gd name="connsiteY140" fmla="*/ 1819363 h 1819362"/>
              <a:gd name="connsiteX141" fmla="*/ 1610668 w 11218359"/>
              <a:gd name="connsiteY141" fmla="*/ 1819363 h 1819362"/>
              <a:gd name="connsiteX142" fmla="*/ 1622107 w 11218359"/>
              <a:gd name="connsiteY142" fmla="*/ 1819363 h 1819362"/>
              <a:gd name="connsiteX143" fmla="*/ 1633547 w 11218359"/>
              <a:gd name="connsiteY143" fmla="*/ 1819363 h 1819362"/>
              <a:gd name="connsiteX144" fmla="*/ 1644987 w 11218359"/>
              <a:gd name="connsiteY144" fmla="*/ 1819363 h 1819362"/>
              <a:gd name="connsiteX145" fmla="*/ 1656426 w 11218359"/>
              <a:gd name="connsiteY145" fmla="*/ 1819363 h 1819362"/>
              <a:gd name="connsiteX146" fmla="*/ 1667866 w 11218359"/>
              <a:gd name="connsiteY146" fmla="*/ 1819363 h 1819362"/>
              <a:gd name="connsiteX147" fmla="*/ 1679305 w 11218359"/>
              <a:gd name="connsiteY147" fmla="*/ 1819363 h 1819362"/>
              <a:gd name="connsiteX148" fmla="*/ 1690745 w 11218359"/>
              <a:gd name="connsiteY148" fmla="*/ 1819363 h 1819362"/>
              <a:gd name="connsiteX149" fmla="*/ 1702184 w 11218359"/>
              <a:gd name="connsiteY149" fmla="*/ 1819363 h 1819362"/>
              <a:gd name="connsiteX150" fmla="*/ 1713619 w 11218359"/>
              <a:gd name="connsiteY150" fmla="*/ 1819363 h 1819362"/>
              <a:gd name="connsiteX151" fmla="*/ 1725063 w 11218359"/>
              <a:gd name="connsiteY151" fmla="*/ 1819363 h 1819362"/>
              <a:gd name="connsiteX152" fmla="*/ 1736498 w 11218359"/>
              <a:gd name="connsiteY152" fmla="*/ 1819363 h 1819362"/>
              <a:gd name="connsiteX153" fmla="*/ 1747938 w 11218359"/>
              <a:gd name="connsiteY153" fmla="*/ 1819363 h 1819362"/>
              <a:gd name="connsiteX154" fmla="*/ 1759377 w 11218359"/>
              <a:gd name="connsiteY154" fmla="*/ 1819363 h 1819362"/>
              <a:gd name="connsiteX155" fmla="*/ 1770817 w 11218359"/>
              <a:gd name="connsiteY155" fmla="*/ 1819363 h 1819362"/>
              <a:gd name="connsiteX156" fmla="*/ 1782256 w 11218359"/>
              <a:gd name="connsiteY156" fmla="*/ 1819363 h 1819362"/>
              <a:gd name="connsiteX157" fmla="*/ 1793696 w 11218359"/>
              <a:gd name="connsiteY157" fmla="*/ 1819363 h 1819362"/>
              <a:gd name="connsiteX158" fmla="*/ 1805135 w 11218359"/>
              <a:gd name="connsiteY158" fmla="*/ 1819363 h 1819362"/>
              <a:gd name="connsiteX159" fmla="*/ 1816575 w 11218359"/>
              <a:gd name="connsiteY159" fmla="*/ 1819363 h 1819362"/>
              <a:gd name="connsiteX160" fmla="*/ 1828014 w 11218359"/>
              <a:gd name="connsiteY160" fmla="*/ 1819363 h 1819362"/>
              <a:gd name="connsiteX161" fmla="*/ 1839454 w 11218359"/>
              <a:gd name="connsiteY161" fmla="*/ 1819363 h 1819362"/>
              <a:gd name="connsiteX162" fmla="*/ 1850893 w 11218359"/>
              <a:gd name="connsiteY162" fmla="*/ 1819363 h 1819362"/>
              <a:gd name="connsiteX163" fmla="*/ 1862333 w 11218359"/>
              <a:gd name="connsiteY163" fmla="*/ 1819363 h 1819362"/>
              <a:gd name="connsiteX164" fmla="*/ 1873772 w 11218359"/>
              <a:gd name="connsiteY164" fmla="*/ 1819363 h 1819362"/>
              <a:gd name="connsiteX165" fmla="*/ 1885212 w 11218359"/>
              <a:gd name="connsiteY165" fmla="*/ 1819363 h 1819362"/>
              <a:gd name="connsiteX166" fmla="*/ 1896651 w 11218359"/>
              <a:gd name="connsiteY166" fmla="*/ 1819363 h 1819362"/>
              <a:gd name="connsiteX167" fmla="*/ 1908091 w 11218359"/>
              <a:gd name="connsiteY167" fmla="*/ 1819363 h 1819362"/>
              <a:gd name="connsiteX168" fmla="*/ 1919531 w 11218359"/>
              <a:gd name="connsiteY168" fmla="*/ 1819363 h 1819362"/>
              <a:gd name="connsiteX169" fmla="*/ 1930970 w 11218359"/>
              <a:gd name="connsiteY169" fmla="*/ 1819363 h 1819362"/>
              <a:gd name="connsiteX170" fmla="*/ 1942409 w 11218359"/>
              <a:gd name="connsiteY170" fmla="*/ 1819363 h 1819362"/>
              <a:gd name="connsiteX171" fmla="*/ 1953849 w 11218359"/>
              <a:gd name="connsiteY171" fmla="*/ 1819363 h 1819362"/>
              <a:gd name="connsiteX172" fmla="*/ 1965289 w 11218359"/>
              <a:gd name="connsiteY172" fmla="*/ 1819363 h 1819362"/>
              <a:gd name="connsiteX173" fmla="*/ 1976728 w 11218359"/>
              <a:gd name="connsiteY173" fmla="*/ 1819363 h 1819362"/>
              <a:gd name="connsiteX174" fmla="*/ 1988168 w 11218359"/>
              <a:gd name="connsiteY174" fmla="*/ 1819363 h 1819362"/>
              <a:gd name="connsiteX175" fmla="*/ 1999607 w 11218359"/>
              <a:gd name="connsiteY175" fmla="*/ 1819363 h 1819362"/>
              <a:gd name="connsiteX176" fmla="*/ 2011047 w 11218359"/>
              <a:gd name="connsiteY176" fmla="*/ 1819363 h 1819362"/>
              <a:gd name="connsiteX177" fmla="*/ 2022486 w 11218359"/>
              <a:gd name="connsiteY177" fmla="*/ 1819363 h 1819362"/>
              <a:gd name="connsiteX178" fmla="*/ 2033926 w 11218359"/>
              <a:gd name="connsiteY178" fmla="*/ 1819363 h 1819362"/>
              <a:gd name="connsiteX179" fmla="*/ 2045365 w 11218359"/>
              <a:gd name="connsiteY179" fmla="*/ 1819363 h 1819362"/>
              <a:gd name="connsiteX180" fmla="*/ 2056805 w 11218359"/>
              <a:gd name="connsiteY180" fmla="*/ 1819363 h 1819362"/>
              <a:gd name="connsiteX181" fmla="*/ 2068244 w 11218359"/>
              <a:gd name="connsiteY181" fmla="*/ 1819363 h 1819362"/>
              <a:gd name="connsiteX182" fmla="*/ 2079684 w 11218359"/>
              <a:gd name="connsiteY182" fmla="*/ 1819363 h 1819362"/>
              <a:gd name="connsiteX183" fmla="*/ 2091123 w 11218359"/>
              <a:gd name="connsiteY183" fmla="*/ 1819363 h 1819362"/>
              <a:gd name="connsiteX184" fmla="*/ 2102563 w 11218359"/>
              <a:gd name="connsiteY184" fmla="*/ 1819363 h 1819362"/>
              <a:gd name="connsiteX185" fmla="*/ 2114002 w 11218359"/>
              <a:gd name="connsiteY185" fmla="*/ 1819363 h 1819362"/>
              <a:gd name="connsiteX186" fmla="*/ 2125442 w 11218359"/>
              <a:gd name="connsiteY186" fmla="*/ 1819363 h 1819362"/>
              <a:gd name="connsiteX187" fmla="*/ 2136882 w 11218359"/>
              <a:gd name="connsiteY187" fmla="*/ 1819363 h 1819362"/>
              <a:gd name="connsiteX188" fmla="*/ 2148321 w 11218359"/>
              <a:gd name="connsiteY188" fmla="*/ 1819363 h 1819362"/>
              <a:gd name="connsiteX189" fmla="*/ 2159760 w 11218359"/>
              <a:gd name="connsiteY189" fmla="*/ 1819363 h 1819362"/>
              <a:gd name="connsiteX190" fmla="*/ 2171200 w 11218359"/>
              <a:gd name="connsiteY190" fmla="*/ 1819363 h 1819362"/>
              <a:gd name="connsiteX191" fmla="*/ 2182640 w 11218359"/>
              <a:gd name="connsiteY191" fmla="*/ 1819363 h 1819362"/>
              <a:gd name="connsiteX192" fmla="*/ 2194079 w 11218359"/>
              <a:gd name="connsiteY192" fmla="*/ 1819363 h 1819362"/>
              <a:gd name="connsiteX193" fmla="*/ 2205519 w 11218359"/>
              <a:gd name="connsiteY193" fmla="*/ 1819363 h 1819362"/>
              <a:gd name="connsiteX194" fmla="*/ 2216958 w 11218359"/>
              <a:gd name="connsiteY194" fmla="*/ 1819363 h 1819362"/>
              <a:gd name="connsiteX195" fmla="*/ 2228393 w 11218359"/>
              <a:gd name="connsiteY195" fmla="*/ 1819363 h 1819362"/>
              <a:gd name="connsiteX196" fmla="*/ 2239837 w 11218359"/>
              <a:gd name="connsiteY196" fmla="*/ 1819363 h 1819362"/>
              <a:gd name="connsiteX197" fmla="*/ 2251272 w 11218359"/>
              <a:gd name="connsiteY197" fmla="*/ 1819363 h 1819362"/>
              <a:gd name="connsiteX198" fmla="*/ 2262716 w 11218359"/>
              <a:gd name="connsiteY198" fmla="*/ 1819363 h 1819362"/>
              <a:gd name="connsiteX199" fmla="*/ 2274151 w 11218359"/>
              <a:gd name="connsiteY199" fmla="*/ 1819363 h 1819362"/>
              <a:gd name="connsiteX200" fmla="*/ 2285591 w 11218359"/>
              <a:gd name="connsiteY200" fmla="*/ 1819363 h 1819362"/>
              <a:gd name="connsiteX201" fmla="*/ 2297030 w 11218359"/>
              <a:gd name="connsiteY201" fmla="*/ 1819363 h 1819362"/>
              <a:gd name="connsiteX202" fmla="*/ 2308470 w 11218359"/>
              <a:gd name="connsiteY202" fmla="*/ 1819363 h 1819362"/>
              <a:gd name="connsiteX203" fmla="*/ 2319909 w 11218359"/>
              <a:gd name="connsiteY203" fmla="*/ 1819363 h 1819362"/>
              <a:gd name="connsiteX204" fmla="*/ 2331349 w 11218359"/>
              <a:gd name="connsiteY204" fmla="*/ 1819363 h 1819362"/>
              <a:gd name="connsiteX205" fmla="*/ 2342788 w 11218359"/>
              <a:gd name="connsiteY205" fmla="*/ 1819363 h 1819362"/>
              <a:gd name="connsiteX206" fmla="*/ 2354228 w 11218359"/>
              <a:gd name="connsiteY206" fmla="*/ 1819363 h 1819362"/>
              <a:gd name="connsiteX207" fmla="*/ 2365667 w 11218359"/>
              <a:gd name="connsiteY207" fmla="*/ 1819363 h 1819362"/>
              <a:gd name="connsiteX208" fmla="*/ 2377107 w 11218359"/>
              <a:gd name="connsiteY208" fmla="*/ 1819363 h 1819362"/>
              <a:gd name="connsiteX209" fmla="*/ 2388546 w 11218359"/>
              <a:gd name="connsiteY209" fmla="*/ 1819363 h 1819362"/>
              <a:gd name="connsiteX210" fmla="*/ 2399986 w 11218359"/>
              <a:gd name="connsiteY210" fmla="*/ 1819363 h 1819362"/>
              <a:gd name="connsiteX211" fmla="*/ 2411425 w 11218359"/>
              <a:gd name="connsiteY211" fmla="*/ 1819363 h 1819362"/>
              <a:gd name="connsiteX212" fmla="*/ 2422865 w 11218359"/>
              <a:gd name="connsiteY212" fmla="*/ 1819363 h 1819362"/>
              <a:gd name="connsiteX213" fmla="*/ 2434304 w 11218359"/>
              <a:gd name="connsiteY213" fmla="*/ 1819363 h 1819362"/>
              <a:gd name="connsiteX214" fmla="*/ 2445744 w 11218359"/>
              <a:gd name="connsiteY214" fmla="*/ 1819363 h 1819362"/>
              <a:gd name="connsiteX215" fmla="*/ 2457184 w 11218359"/>
              <a:gd name="connsiteY215" fmla="*/ 1819363 h 1819362"/>
              <a:gd name="connsiteX216" fmla="*/ 2468623 w 11218359"/>
              <a:gd name="connsiteY216" fmla="*/ 1819363 h 1819362"/>
              <a:gd name="connsiteX217" fmla="*/ 2480062 w 11218359"/>
              <a:gd name="connsiteY217" fmla="*/ 1819363 h 1819362"/>
              <a:gd name="connsiteX218" fmla="*/ 2491502 w 11218359"/>
              <a:gd name="connsiteY218" fmla="*/ 1819363 h 1819362"/>
              <a:gd name="connsiteX219" fmla="*/ 2502942 w 11218359"/>
              <a:gd name="connsiteY219" fmla="*/ 1819363 h 1819362"/>
              <a:gd name="connsiteX220" fmla="*/ 2514381 w 11218359"/>
              <a:gd name="connsiteY220" fmla="*/ 1819363 h 1819362"/>
              <a:gd name="connsiteX221" fmla="*/ 2525821 w 11218359"/>
              <a:gd name="connsiteY221" fmla="*/ 1819363 h 1819362"/>
              <a:gd name="connsiteX222" fmla="*/ 2537260 w 11218359"/>
              <a:gd name="connsiteY222" fmla="*/ 1819363 h 1819362"/>
              <a:gd name="connsiteX223" fmla="*/ 2548700 w 11218359"/>
              <a:gd name="connsiteY223" fmla="*/ 1819363 h 1819362"/>
              <a:gd name="connsiteX224" fmla="*/ 2560139 w 11218359"/>
              <a:gd name="connsiteY224" fmla="*/ 1819363 h 1819362"/>
              <a:gd name="connsiteX225" fmla="*/ 2571579 w 11218359"/>
              <a:gd name="connsiteY225" fmla="*/ 1819363 h 1819362"/>
              <a:gd name="connsiteX226" fmla="*/ 2583018 w 11218359"/>
              <a:gd name="connsiteY226" fmla="*/ 1819363 h 1819362"/>
              <a:gd name="connsiteX227" fmla="*/ 2594458 w 11218359"/>
              <a:gd name="connsiteY227" fmla="*/ 1819363 h 1819362"/>
              <a:gd name="connsiteX228" fmla="*/ 2605897 w 11218359"/>
              <a:gd name="connsiteY228" fmla="*/ 1819363 h 1819362"/>
              <a:gd name="connsiteX229" fmla="*/ 2617337 w 11218359"/>
              <a:gd name="connsiteY229" fmla="*/ 1819363 h 1819362"/>
              <a:gd name="connsiteX230" fmla="*/ 2628776 w 11218359"/>
              <a:gd name="connsiteY230" fmla="*/ 1819363 h 1819362"/>
              <a:gd name="connsiteX231" fmla="*/ 2640216 w 11218359"/>
              <a:gd name="connsiteY231" fmla="*/ 1819363 h 1819362"/>
              <a:gd name="connsiteX232" fmla="*/ 2651655 w 11218359"/>
              <a:gd name="connsiteY232" fmla="*/ 1819363 h 1819362"/>
              <a:gd name="connsiteX233" fmla="*/ 2663095 w 11218359"/>
              <a:gd name="connsiteY233" fmla="*/ 1819363 h 1819362"/>
              <a:gd name="connsiteX234" fmla="*/ 2674535 w 11218359"/>
              <a:gd name="connsiteY234" fmla="*/ 1819363 h 1819362"/>
              <a:gd name="connsiteX235" fmla="*/ 2685974 w 11218359"/>
              <a:gd name="connsiteY235" fmla="*/ 1819363 h 1819362"/>
              <a:gd name="connsiteX236" fmla="*/ 2697413 w 11218359"/>
              <a:gd name="connsiteY236" fmla="*/ 1819363 h 1819362"/>
              <a:gd name="connsiteX237" fmla="*/ 2708853 w 11218359"/>
              <a:gd name="connsiteY237" fmla="*/ 1819363 h 1819362"/>
              <a:gd name="connsiteX238" fmla="*/ 2720293 w 11218359"/>
              <a:gd name="connsiteY238" fmla="*/ 1819363 h 1819362"/>
              <a:gd name="connsiteX239" fmla="*/ 2731727 w 11218359"/>
              <a:gd name="connsiteY239" fmla="*/ 1819363 h 1819362"/>
              <a:gd name="connsiteX240" fmla="*/ 2743172 w 11218359"/>
              <a:gd name="connsiteY240" fmla="*/ 1819363 h 1819362"/>
              <a:gd name="connsiteX241" fmla="*/ 2754611 w 11218359"/>
              <a:gd name="connsiteY241" fmla="*/ 1819363 h 1819362"/>
              <a:gd name="connsiteX242" fmla="*/ 2766046 w 11218359"/>
              <a:gd name="connsiteY242" fmla="*/ 1819363 h 1819362"/>
              <a:gd name="connsiteX243" fmla="*/ 2777490 w 11218359"/>
              <a:gd name="connsiteY243" fmla="*/ 1819363 h 1819362"/>
              <a:gd name="connsiteX244" fmla="*/ 2788925 w 11218359"/>
              <a:gd name="connsiteY244" fmla="*/ 1819363 h 1819362"/>
              <a:gd name="connsiteX245" fmla="*/ 2800364 w 11218359"/>
              <a:gd name="connsiteY245" fmla="*/ 1819363 h 1819362"/>
              <a:gd name="connsiteX246" fmla="*/ 2811804 w 11218359"/>
              <a:gd name="connsiteY246" fmla="*/ 1819363 h 1819362"/>
              <a:gd name="connsiteX247" fmla="*/ 2823243 w 11218359"/>
              <a:gd name="connsiteY247" fmla="*/ 1819363 h 1819362"/>
              <a:gd name="connsiteX248" fmla="*/ 2834683 w 11218359"/>
              <a:gd name="connsiteY248" fmla="*/ 1819363 h 1819362"/>
              <a:gd name="connsiteX249" fmla="*/ 2846123 w 11218359"/>
              <a:gd name="connsiteY249" fmla="*/ 1819363 h 1819362"/>
              <a:gd name="connsiteX250" fmla="*/ 2857562 w 11218359"/>
              <a:gd name="connsiteY250" fmla="*/ 1819363 h 1819362"/>
              <a:gd name="connsiteX251" fmla="*/ 2869001 w 11218359"/>
              <a:gd name="connsiteY251" fmla="*/ 1819363 h 1819362"/>
              <a:gd name="connsiteX252" fmla="*/ 2880441 w 11218359"/>
              <a:gd name="connsiteY252" fmla="*/ 1819363 h 1819362"/>
              <a:gd name="connsiteX253" fmla="*/ 2891881 w 11218359"/>
              <a:gd name="connsiteY253" fmla="*/ 1819363 h 1819362"/>
              <a:gd name="connsiteX254" fmla="*/ 2903320 w 11218359"/>
              <a:gd name="connsiteY254" fmla="*/ 1819363 h 1819362"/>
              <a:gd name="connsiteX255" fmla="*/ 2914760 w 11218359"/>
              <a:gd name="connsiteY255" fmla="*/ 1819363 h 1819362"/>
              <a:gd name="connsiteX256" fmla="*/ 2926199 w 11218359"/>
              <a:gd name="connsiteY256" fmla="*/ 1819363 h 1819362"/>
              <a:gd name="connsiteX257" fmla="*/ 2937639 w 11218359"/>
              <a:gd name="connsiteY257" fmla="*/ 1819363 h 1819362"/>
              <a:gd name="connsiteX258" fmla="*/ 2949078 w 11218359"/>
              <a:gd name="connsiteY258" fmla="*/ 1819363 h 1819362"/>
              <a:gd name="connsiteX259" fmla="*/ 2960518 w 11218359"/>
              <a:gd name="connsiteY259" fmla="*/ 1819363 h 1819362"/>
              <a:gd name="connsiteX260" fmla="*/ 2971957 w 11218359"/>
              <a:gd name="connsiteY260" fmla="*/ 1819363 h 1819362"/>
              <a:gd name="connsiteX261" fmla="*/ 2983397 w 11218359"/>
              <a:gd name="connsiteY261" fmla="*/ 1819363 h 1819362"/>
              <a:gd name="connsiteX262" fmla="*/ 2994837 w 11218359"/>
              <a:gd name="connsiteY262" fmla="*/ 1819363 h 1819362"/>
              <a:gd name="connsiteX263" fmla="*/ 3006276 w 11218359"/>
              <a:gd name="connsiteY263" fmla="*/ 1819363 h 1819362"/>
              <a:gd name="connsiteX264" fmla="*/ 3017715 w 11218359"/>
              <a:gd name="connsiteY264" fmla="*/ 1819363 h 1819362"/>
              <a:gd name="connsiteX265" fmla="*/ 3029155 w 11218359"/>
              <a:gd name="connsiteY265" fmla="*/ 1819363 h 1819362"/>
              <a:gd name="connsiteX266" fmla="*/ 3040594 w 11218359"/>
              <a:gd name="connsiteY266" fmla="*/ 1819363 h 1819362"/>
              <a:gd name="connsiteX267" fmla="*/ 3052034 w 11218359"/>
              <a:gd name="connsiteY267" fmla="*/ 1819363 h 1819362"/>
              <a:gd name="connsiteX268" fmla="*/ 3063474 w 11218359"/>
              <a:gd name="connsiteY268" fmla="*/ 1819363 h 1819362"/>
              <a:gd name="connsiteX269" fmla="*/ 3074913 w 11218359"/>
              <a:gd name="connsiteY269" fmla="*/ 1819363 h 1819362"/>
              <a:gd name="connsiteX270" fmla="*/ 3086352 w 11218359"/>
              <a:gd name="connsiteY270" fmla="*/ 1819363 h 1819362"/>
              <a:gd name="connsiteX271" fmla="*/ 3097792 w 11218359"/>
              <a:gd name="connsiteY271" fmla="*/ 1819363 h 1819362"/>
              <a:gd name="connsiteX272" fmla="*/ 3109232 w 11218359"/>
              <a:gd name="connsiteY272" fmla="*/ 1819363 h 1819362"/>
              <a:gd name="connsiteX273" fmla="*/ 3120671 w 11218359"/>
              <a:gd name="connsiteY273" fmla="*/ 1819363 h 1819362"/>
              <a:gd name="connsiteX274" fmla="*/ 3132111 w 11218359"/>
              <a:gd name="connsiteY274" fmla="*/ 1819363 h 1819362"/>
              <a:gd name="connsiteX275" fmla="*/ 3143550 w 11218359"/>
              <a:gd name="connsiteY275" fmla="*/ 1819363 h 1819362"/>
              <a:gd name="connsiteX276" fmla="*/ 3154990 w 11218359"/>
              <a:gd name="connsiteY276" fmla="*/ 1819363 h 1819362"/>
              <a:gd name="connsiteX277" fmla="*/ 3166429 w 11218359"/>
              <a:gd name="connsiteY277" fmla="*/ 1819363 h 1819362"/>
              <a:gd name="connsiteX278" fmla="*/ 3177869 w 11218359"/>
              <a:gd name="connsiteY278" fmla="*/ 1819363 h 1819362"/>
              <a:gd name="connsiteX279" fmla="*/ 3189308 w 11218359"/>
              <a:gd name="connsiteY279" fmla="*/ 1819363 h 1819362"/>
              <a:gd name="connsiteX280" fmla="*/ 3200748 w 11218359"/>
              <a:gd name="connsiteY280" fmla="*/ 1819363 h 1819362"/>
              <a:gd name="connsiteX281" fmla="*/ 3212187 w 11218359"/>
              <a:gd name="connsiteY281" fmla="*/ 1819363 h 1819362"/>
              <a:gd name="connsiteX282" fmla="*/ 3223627 w 11218359"/>
              <a:gd name="connsiteY282" fmla="*/ 1819363 h 1819362"/>
              <a:gd name="connsiteX283" fmla="*/ 3235066 w 11218359"/>
              <a:gd name="connsiteY283" fmla="*/ 1819363 h 1819362"/>
              <a:gd name="connsiteX284" fmla="*/ 3246501 w 11218359"/>
              <a:gd name="connsiteY284" fmla="*/ 1819363 h 1819362"/>
              <a:gd name="connsiteX285" fmla="*/ 3257945 w 11218359"/>
              <a:gd name="connsiteY285" fmla="*/ 1819363 h 1819362"/>
              <a:gd name="connsiteX286" fmla="*/ 3269385 w 11218359"/>
              <a:gd name="connsiteY286" fmla="*/ 1819363 h 1819362"/>
              <a:gd name="connsiteX287" fmla="*/ 3280825 w 11218359"/>
              <a:gd name="connsiteY287" fmla="*/ 1819363 h 1819362"/>
              <a:gd name="connsiteX288" fmla="*/ 3292264 w 11218359"/>
              <a:gd name="connsiteY288" fmla="*/ 1819363 h 1819362"/>
              <a:gd name="connsiteX289" fmla="*/ 3303699 w 11218359"/>
              <a:gd name="connsiteY289" fmla="*/ 1819363 h 1819362"/>
              <a:gd name="connsiteX290" fmla="*/ 3315143 w 11218359"/>
              <a:gd name="connsiteY290" fmla="*/ 1819363 h 1819362"/>
              <a:gd name="connsiteX291" fmla="*/ 3326578 w 11218359"/>
              <a:gd name="connsiteY291" fmla="*/ 1819363 h 1819362"/>
              <a:gd name="connsiteX292" fmla="*/ 3338017 w 11218359"/>
              <a:gd name="connsiteY292" fmla="*/ 1819363 h 1819362"/>
              <a:gd name="connsiteX293" fmla="*/ 3349457 w 11218359"/>
              <a:gd name="connsiteY293" fmla="*/ 1819363 h 1819362"/>
              <a:gd name="connsiteX294" fmla="*/ 3360896 w 11218359"/>
              <a:gd name="connsiteY294" fmla="*/ 1819363 h 1819362"/>
              <a:gd name="connsiteX295" fmla="*/ 3372336 w 11218359"/>
              <a:gd name="connsiteY295" fmla="*/ 1819363 h 1819362"/>
              <a:gd name="connsiteX296" fmla="*/ 3383776 w 11218359"/>
              <a:gd name="connsiteY296" fmla="*/ 1819363 h 1819362"/>
              <a:gd name="connsiteX297" fmla="*/ 3395215 w 11218359"/>
              <a:gd name="connsiteY297" fmla="*/ 1819363 h 1819362"/>
              <a:gd name="connsiteX298" fmla="*/ 3406654 w 11218359"/>
              <a:gd name="connsiteY298" fmla="*/ 1819363 h 1819362"/>
              <a:gd name="connsiteX299" fmla="*/ 3418094 w 11218359"/>
              <a:gd name="connsiteY299" fmla="*/ 1819363 h 1819362"/>
              <a:gd name="connsiteX300" fmla="*/ 3429534 w 11218359"/>
              <a:gd name="connsiteY300" fmla="*/ 1819363 h 1819362"/>
              <a:gd name="connsiteX301" fmla="*/ 3440973 w 11218359"/>
              <a:gd name="connsiteY301" fmla="*/ 1819363 h 1819362"/>
              <a:gd name="connsiteX302" fmla="*/ 3452413 w 11218359"/>
              <a:gd name="connsiteY302" fmla="*/ 1819363 h 1819362"/>
              <a:gd name="connsiteX303" fmla="*/ 3463852 w 11218359"/>
              <a:gd name="connsiteY303" fmla="*/ 1819363 h 1819362"/>
              <a:gd name="connsiteX304" fmla="*/ 3475292 w 11218359"/>
              <a:gd name="connsiteY304" fmla="*/ 1819363 h 1819362"/>
              <a:gd name="connsiteX305" fmla="*/ 3486731 w 11218359"/>
              <a:gd name="connsiteY305" fmla="*/ 1819363 h 1819362"/>
              <a:gd name="connsiteX306" fmla="*/ 3498171 w 11218359"/>
              <a:gd name="connsiteY306" fmla="*/ 1819363 h 1819362"/>
              <a:gd name="connsiteX307" fmla="*/ 3509610 w 11218359"/>
              <a:gd name="connsiteY307" fmla="*/ 1819363 h 1819362"/>
              <a:gd name="connsiteX308" fmla="*/ 3521050 w 11218359"/>
              <a:gd name="connsiteY308" fmla="*/ 1819363 h 1819362"/>
              <a:gd name="connsiteX309" fmla="*/ 3532489 w 11218359"/>
              <a:gd name="connsiteY309" fmla="*/ 1819363 h 1819362"/>
              <a:gd name="connsiteX310" fmla="*/ 3543929 w 11218359"/>
              <a:gd name="connsiteY310" fmla="*/ 1819363 h 1819362"/>
              <a:gd name="connsiteX311" fmla="*/ 3555368 w 11218359"/>
              <a:gd name="connsiteY311" fmla="*/ 1819363 h 1819362"/>
              <a:gd name="connsiteX312" fmla="*/ 3566808 w 11218359"/>
              <a:gd name="connsiteY312" fmla="*/ 1819363 h 1819362"/>
              <a:gd name="connsiteX313" fmla="*/ 3578247 w 11218359"/>
              <a:gd name="connsiteY313" fmla="*/ 1819363 h 1819362"/>
              <a:gd name="connsiteX314" fmla="*/ 3589687 w 11218359"/>
              <a:gd name="connsiteY314" fmla="*/ 1819363 h 1819362"/>
              <a:gd name="connsiteX315" fmla="*/ 3601127 w 11218359"/>
              <a:gd name="connsiteY315" fmla="*/ 1819363 h 1819362"/>
              <a:gd name="connsiteX316" fmla="*/ 3612566 w 11218359"/>
              <a:gd name="connsiteY316" fmla="*/ 1819363 h 1819362"/>
              <a:gd name="connsiteX317" fmla="*/ 3624005 w 11218359"/>
              <a:gd name="connsiteY317" fmla="*/ 1819363 h 1819362"/>
              <a:gd name="connsiteX318" fmla="*/ 3635445 w 11218359"/>
              <a:gd name="connsiteY318" fmla="*/ 1819363 h 1819362"/>
              <a:gd name="connsiteX319" fmla="*/ 3646885 w 11218359"/>
              <a:gd name="connsiteY319" fmla="*/ 1819363 h 1819362"/>
              <a:gd name="connsiteX320" fmla="*/ 3658324 w 11218359"/>
              <a:gd name="connsiteY320" fmla="*/ 1819363 h 1819362"/>
              <a:gd name="connsiteX321" fmla="*/ 3669764 w 11218359"/>
              <a:gd name="connsiteY321" fmla="*/ 1819363 h 1819362"/>
              <a:gd name="connsiteX322" fmla="*/ 3681203 w 11218359"/>
              <a:gd name="connsiteY322" fmla="*/ 1819363 h 1819362"/>
              <a:gd name="connsiteX323" fmla="*/ 3692643 w 11218359"/>
              <a:gd name="connsiteY323" fmla="*/ 1819363 h 1819362"/>
              <a:gd name="connsiteX324" fmla="*/ 3704082 w 11218359"/>
              <a:gd name="connsiteY324" fmla="*/ 1819363 h 1819362"/>
              <a:gd name="connsiteX325" fmla="*/ 3715522 w 11218359"/>
              <a:gd name="connsiteY325" fmla="*/ 1819363 h 1819362"/>
              <a:gd name="connsiteX326" fmla="*/ 3726961 w 11218359"/>
              <a:gd name="connsiteY326" fmla="*/ 1819363 h 1819362"/>
              <a:gd name="connsiteX327" fmla="*/ 3738401 w 11218359"/>
              <a:gd name="connsiteY327" fmla="*/ 1819363 h 1819362"/>
              <a:gd name="connsiteX328" fmla="*/ 3749840 w 11218359"/>
              <a:gd name="connsiteY328" fmla="*/ 1819363 h 1819362"/>
              <a:gd name="connsiteX329" fmla="*/ 3761280 w 11218359"/>
              <a:gd name="connsiteY329" fmla="*/ 1819363 h 1819362"/>
              <a:gd name="connsiteX330" fmla="*/ 3772719 w 11218359"/>
              <a:gd name="connsiteY330" fmla="*/ 1819363 h 1819362"/>
              <a:gd name="connsiteX331" fmla="*/ 3784154 w 11218359"/>
              <a:gd name="connsiteY331" fmla="*/ 1819363 h 1819362"/>
              <a:gd name="connsiteX332" fmla="*/ 3795598 w 11218359"/>
              <a:gd name="connsiteY332" fmla="*/ 1819363 h 1819362"/>
              <a:gd name="connsiteX333" fmla="*/ 3807033 w 11218359"/>
              <a:gd name="connsiteY333" fmla="*/ 1819363 h 1819362"/>
              <a:gd name="connsiteX334" fmla="*/ 3818473 w 11218359"/>
              <a:gd name="connsiteY334" fmla="*/ 1819363 h 1819362"/>
              <a:gd name="connsiteX335" fmla="*/ 3829917 w 11218359"/>
              <a:gd name="connsiteY335" fmla="*/ 1819363 h 1819362"/>
              <a:gd name="connsiteX336" fmla="*/ 3841352 w 11218359"/>
              <a:gd name="connsiteY336" fmla="*/ 1819363 h 1819362"/>
              <a:gd name="connsiteX337" fmla="*/ 3852791 w 11218359"/>
              <a:gd name="connsiteY337" fmla="*/ 1819363 h 1819362"/>
              <a:gd name="connsiteX338" fmla="*/ 3864231 w 11218359"/>
              <a:gd name="connsiteY338" fmla="*/ 1819363 h 1819362"/>
              <a:gd name="connsiteX339" fmla="*/ 3875670 w 11218359"/>
              <a:gd name="connsiteY339" fmla="*/ 1819363 h 1819362"/>
              <a:gd name="connsiteX340" fmla="*/ 3887110 w 11218359"/>
              <a:gd name="connsiteY340" fmla="*/ 1819363 h 1819362"/>
              <a:gd name="connsiteX341" fmla="*/ 3898549 w 11218359"/>
              <a:gd name="connsiteY341" fmla="*/ 1819363 h 1819362"/>
              <a:gd name="connsiteX342" fmla="*/ 3909989 w 11218359"/>
              <a:gd name="connsiteY342" fmla="*/ 1819363 h 1819362"/>
              <a:gd name="connsiteX343" fmla="*/ 3921447 w 11218359"/>
              <a:gd name="connsiteY343" fmla="*/ 1819363 h 1819362"/>
              <a:gd name="connsiteX344" fmla="*/ 3932878 w 11218359"/>
              <a:gd name="connsiteY344" fmla="*/ 1819363 h 1819362"/>
              <a:gd name="connsiteX345" fmla="*/ 3944307 w 11218359"/>
              <a:gd name="connsiteY345" fmla="*/ 1819363 h 1819362"/>
              <a:gd name="connsiteX346" fmla="*/ 3955737 w 11218359"/>
              <a:gd name="connsiteY346" fmla="*/ 1819363 h 1819362"/>
              <a:gd name="connsiteX347" fmla="*/ 3967167 w 11218359"/>
              <a:gd name="connsiteY347" fmla="*/ 1819363 h 1819362"/>
              <a:gd name="connsiteX348" fmla="*/ 3978645 w 11218359"/>
              <a:gd name="connsiteY348" fmla="*/ 1819363 h 1819362"/>
              <a:gd name="connsiteX349" fmla="*/ 3990075 w 11218359"/>
              <a:gd name="connsiteY349" fmla="*/ 1819363 h 1819362"/>
              <a:gd name="connsiteX350" fmla="*/ 4001505 w 11218359"/>
              <a:gd name="connsiteY350" fmla="*/ 1819363 h 1819362"/>
              <a:gd name="connsiteX351" fmla="*/ 4012935 w 11218359"/>
              <a:gd name="connsiteY351" fmla="*/ 1819363 h 1819362"/>
              <a:gd name="connsiteX352" fmla="*/ 4024365 w 11218359"/>
              <a:gd name="connsiteY352" fmla="*/ 1819363 h 1819362"/>
              <a:gd name="connsiteX353" fmla="*/ 4035843 w 11218359"/>
              <a:gd name="connsiteY353" fmla="*/ 1819363 h 1819362"/>
              <a:gd name="connsiteX354" fmla="*/ 4047273 w 11218359"/>
              <a:gd name="connsiteY354" fmla="*/ 1819363 h 1819362"/>
              <a:gd name="connsiteX355" fmla="*/ 4058702 w 11218359"/>
              <a:gd name="connsiteY355" fmla="*/ 1819363 h 1819362"/>
              <a:gd name="connsiteX356" fmla="*/ 4070133 w 11218359"/>
              <a:gd name="connsiteY356" fmla="*/ 1819363 h 1819362"/>
              <a:gd name="connsiteX357" fmla="*/ 4081563 w 11218359"/>
              <a:gd name="connsiteY357" fmla="*/ 1819363 h 1819362"/>
              <a:gd name="connsiteX358" fmla="*/ 4093040 w 11218359"/>
              <a:gd name="connsiteY358" fmla="*/ 1819363 h 1819362"/>
              <a:gd name="connsiteX359" fmla="*/ 4104471 w 11218359"/>
              <a:gd name="connsiteY359" fmla="*/ 1819363 h 1819362"/>
              <a:gd name="connsiteX360" fmla="*/ 4115900 w 11218359"/>
              <a:gd name="connsiteY360" fmla="*/ 1819363 h 1819362"/>
              <a:gd name="connsiteX361" fmla="*/ 4127330 w 11218359"/>
              <a:gd name="connsiteY361" fmla="*/ 1819363 h 1819362"/>
              <a:gd name="connsiteX362" fmla="*/ 4138760 w 11218359"/>
              <a:gd name="connsiteY362" fmla="*/ 1819363 h 1819362"/>
              <a:gd name="connsiteX363" fmla="*/ 4150238 w 11218359"/>
              <a:gd name="connsiteY363" fmla="*/ 1819363 h 1819362"/>
              <a:gd name="connsiteX364" fmla="*/ 4161668 w 11218359"/>
              <a:gd name="connsiteY364" fmla="*/ 1819363 h 1819362"/>
              <a:gd name="connsiteX365" fmla="*/ 4173098 w 11218359"/>
              <a:gd name="connsiteY365" fmla="*/ 1819363 h 1819362"/>
              <a:gd name="connsiteX366" fmla="*/ 4184528 w 11218359"/>
              <a:gd name="connsiteY366" fmla="*/ 1819363 h 1819362"/>
              <a:gd name="connsiteX367" fmla="*/ 4195958 w 11218359"/>
              <a:gd name="connsiteY367" fmla="*/ 1819363 h 1819362"/>
              <a:gd name="connsiteX368" fmla="*/ 4207436 w 11218359"/>
              <a:gd name="connsiteY368" fmla="*/ 1819363 h 1819362"/>
              <a:gd name="connsiteX369" fmla="*/ 4218865 w 11218359"/>
              <a:gd name="connsiteY369" fmla="*/ 1819363 h 1819362"/>
              <a:gd name="connsiteX370" fmla="*/ 4230296 w 11218359"/>
              <a:gd name="connsiteY370" fmla="*/ 1819363 h 1819362"/>
              <a:gd name="connsiteX371" fmla="*/ 4241726 w 11218359"/>
              <a:gd name="connsiteY371" fmla="*/ 1819363 h 1819362"/>
              <a:gd name="connsiteX372" fmla="*/ 4253156 w 11218359"/>
              <a:gd name="connsiteY372" fmla="*/ 1819363 h 1819362"/>
              <a:gd name="connsiteX373" fmla="*/ 4264634 w 11218359"/>
              <a:gd name="connsiteY373" fmla="*/ 1819363 h 1819362"/>
              <a:gd name="connsiteX374" fmla="*/ 4276063 w 11218359"/>
              <a:gd name="connsiteY374" fmla="*/ 1819363 h 1819362"/>
              <a:gd name="connsiteX375" fmla="*/ 4287493 w 11218359"/>
              <a:gd name="connsiteY375" fmla="*/ 1819363 h 1819362"/>
              <a:gd name="connsiteX376" fmla="*/ 4298923 w 11218359"/>
              <a:gd name="connsiteY376" fmla="*/ 1819363 h 1819362"/>
              <a:gd name="connsiteX377" fmla="*/ 4310353 w 11218359"/>
              <a:gd name="connsiteY377" fmla="*/ 1819363 h 1819362"/>
              <a:gd name="connsiteX378" fmla="*/ 4321831 w 11218359"/>
              <a:gd name="connsiteY378" fmla="*/ 1819363 h 1819362"/>
              <a:gd name="connsiteX379" fmla="*/ 4333261 w 11218359"/>
              <a:gd name="connsiteY379" fmla="*/ 1819363 h 1819362"/>
              <a:gd name="connsiteX380" fmla="*/ 4344691 w 11218359"/>
              <a:gd name="connsiteY380" fmla="*/ 1819363 h 1819362"/>
              <a:gd name="connsiteX381" fmla="*/ 4356121 w 11218359"/>
              <a:gd name="connsiteY381" fmla="*/ 1819363 h 1819362"/>
              <a:gd name="connsiteX382" fmla="*/ 4367551 w 11218359"/>
              <a:gd name="connsiteY382" fmla="*/ 1819363 h 1819362"/>
              <a:gd name="connsiteX383" fmla="*/ 4379028 w 11218359"/>
              <a:gd name="connsiteY383" fmla="*/ 1819363 h 1819362"/>
              <a:gd name="connsiteX384" fmla="*/ 4390458 w 11218359"/>
              <a:gd name="connsiteY384" fmla="*/ 1819363 h 1819362"/>
              <a:gd name="connsiteX385" fmla="*/ 4401889 w 11218359"/>
              <a:gd name="connsiteY385" fmla="*/ 1819363 h 1819362"/>
              <a:gd name="connsiteX386" fmla="*/ 4413319 w 11218359"/>
              <a:gd name="connsiteY386" fmla="*/ 1819363 h 1819362"/>
              <a:gd name="connsiteX387" fmla="*/ 4424749 w 11218359"/>
              <a:gd name="connsiteY387" fmla="*/ 1819363 h 1819362"/>
              <a:gd name="connsiteX388" fmla="*/ 4436226 w 11218359"/>
              <a:gd name="connsiteY388" fmla="*/ 1819363 h 1819362"/>
              <a:gd name="connsiteX389" fmla="*/ 4447656 w 11218359"/>
              <a:gd name="connsiteY389" fmla="*/ 1819363 h 1819362"/>
              <a:gd name="connsiteX390" fmla="*/ 4459086 w 11218359"/>
              <a:gd name="connsiteY390" fmla="*/ 1819363 h 1819362"/>
              <a:gd name="connsiteX391" fmla="*/ 4470516 w 11218359"/>
              <a:gd name="connsiteY391" fmla="*/ 1819363 h 1819362"/>
              <a:gd name="connsiteX392" fmla="*/ 4481946 w 11218359"/>
              <a:gd name="connsiteY392" fmla="*/ 1819363 h 1819362"/>
              <a:gd name="connsiteX393" fmla="*/ 4493424 w 11218359"/>
              <a:gd name="connsiteY393" fmla="*/ 1819363 h 1819362"/>
              <a:gd name="connsiteX394" fmla="*/ 4504854 w 11218359"/>
              <a:gd name="connsiteY394" fmla="*/ 1819363 h 1819362"/>
              <a:gd name="connsiteX395" fmla="*/ 4516284 w 11218359"/>
              <a:gd name="connsiteY395" fmla="*/ 1819363 h 1819362"/>
              <a:gd name="connsiteX396" fmla="*/ 4527714 w 11218359"/>
              <a:gd name="connsiteY396" fmla="*/ 1819363 h 1819362"/>
              <a:gd name="connsiteX397" fmla="*/ 4539144 w 11218359"/>
              <a:gd name="connsiteY397" fmla="*/ 1819363 h 1819362"/>
              <a:gd name="connsiteX398" fmla="*/ 4550621 w 11218359"/>
              <a:gd name="connsiteY398" fmla="*/ 1819363 h 1819362"/>
              <a:gd name="connsiteX399" fmla="*/ 4562051 w 11218359"/>
              <a:gd name="connsiteY399" fmla="*/ 1819363 h 1819362"/>
              <a:gd name="connsiteX400" fmla="*/ 4573482 w 11218359"/>
              <a:gd name="connsiteY400" fmla="*/ 1819363 h 1819362"/>
              <a:gd name="connsiteX401" fmla="*/ 4584912 w 11218359"/>
              <a:gd name="connsiteY401" fmla="*/ 1819363 h 1819362"/>
              <a:gd name="connsiteX402" fmla="*/ 4596341 w 11218359"/>
              <a:gd name="connsiteY402" fmla="*/ 1819363 h 1819362"/>
              <a:gd name="connsiteX403" fmla="*/ 4607771 w 11218359"/>
              <a:gd name="connsiteY403" fmla="*/ 1819363 h 1819362"/>
              <a:gd name="connsiteX404" fmla="*/ 4619249 w 11218359"/>
              <a:gd name="connsiteY404" fmla="*/ 1819363 h 1819362"/>
              <a:gd name="connsiteX405" fmla="*/ 4630679 w 11218359"/>
              <a:gd name="connsiteY405" fmla="*/ 1819363 h 1819362"/>
              <a:gd name="connsiteX406" fmla="*/ 4642109 w 11218359"/>
              <a:gd name="connsiteY406" fmla="*/ 1819363 h 1819362"/>
              <a:gd name="connsiteX407" fmla="*/ 4653539 w 11218359"/>
              <a:gd name="connsiteY407" fmla="*/ 1819363 h 1819362"/>
              <a:gd name="connsiteX408" fmla="*/ 4664969 w 11218359"/>
              <a:gd name="connsiteY408" fmla="*/ 1819363 h 1819362"/>
              <a:gd name="connsiteX409" fmla="*/ 4676447 w 11218359"/>
              <a:gd name="connsiteY409" fmla="*/ 1819363 h 1819362"/>
              <a:gd name="connsiteX410" fmla="*/ 4687877 w 11218359"/>
              <a:gd name="connsiteY410" fmla="*/ 1819363 h 1819362"/>
              <a:gd name="connsiteX411" fmla="*/ 4699306 w 11218359"/>
              <a:gd name="connsiteY411" fmla="*/ 1819363 h 1819362"/>
              <a:gd name="connsiteX412" fmla="*/ 4710737 w 11218359"/>
              <a:gd name="connsiteY412" fmla="*/ 1819363 h 1819362"/>
              <a:gd name="connsiteX413" fmla="*/ 4722167 w 11218359"/>
              <a:gd name="connsiteY413" fmla="*/ 1819363 h 1819362"/>
              <a:gd name="connsiteX414" fmla="*/ 4733644 w 11218359"/>
              <a:gd name="connsiteY414" fmla="*/ 1819363 h 1819362"/>
              <a:gd name="connsiteX415" fmla="*/ 4745075 w 11218359"/>
              <a:gd name="connsiteY415" fmla="*/ 1819363 h 1819362"/>
              <a:gd name="connsiteX416" fmla="*/ 4756504 w 11218359"/>
              <a:gd name="connsiteY416" fmla="*/ 1819363 h 1819362"/>
              <a:gd name="connsiteX417" fmla="*/ 4767934 w 11218359"/>
              <a:gd name="connsiteY417" fmla="*/ 1819363 h 1819362"/>
              <a:gd name="connsiteX418" fmla="*/ 4779364 w 11218359"/>
              <a:gd name="connsiteY418" fmla="*/ 1819363 h 1819362"/>
              <a:gd name="connsiteX419" fmla="*/ 4790842 w 11218359"/>
              <a:gd name="connsiteY419" fmla="*/ 1819363 h 1819362"/>
              <a:gd name="connsiteX420" fmla="*/ 4802272 w 11218359"/>
              <a:gd name="connsiteY420" fmla="*/ 1819363 h 1819362"/>
              <a:gd name="connsiteX421" fmla="*/ 4813702 w 11218359"/>
              <a:gd name="connsiteY421" fmla="*/ 1819363 h 1819362"/>
              <a:gd name="connsiteX422" fmla="*/ 4825132 w 11218359"/>
              <a:gd name="connsiteY422" fmla="*/ 1819363 h 1819362"/>
              <a:gd name="connsiteX423" fmla="*/ 4836562 w 11218359"/>
              <a:gd name="connsiteY423" fmla="*/ 1819363 h 1819362"/>
              <a:gd name="connsiteX424" fmla="*/ 4848040 w 11218359"/>
              <a:gd name="connsiteY424" fmla="*/ 1819363 h 1819362"/>
              <a:gd name="connsiteX425" fmla="*/ 4859469 w 11218359"/>
              <a:gd name="connsiteY425" fmla="*/ 1819363 h 1819362"/>
              <a:gd name="connsiteX426" fmla="*/ 4870899 w 11218359"/>
              <a:gd name="connsiteY426" fmla="*/ 1819363 h 1819362"/>
              <a:gd name="connsiteX427" fmla="*/ 4882330 w 11218359"/>
              <a:gd name="connsiteY427" fmla="*/ 1819363 h 1819362"/>
              <a:gd name="connsiteX428" fmla="*/ 4893760 w 11218359"/>
              <a:gd name="connsiteY428" fmla="*/ 1819363 h 1819362"/>
              <a:gd name="connsiteX429" fmla="*/ 4905237 w 11218359"/>
              <a:gd name="connsiteY429" fmla="*/ 1819363 h 1819362"/>
              <a:gd name="connsiteX430" fmla="*/ 4916667 w 11218359"/>
              <a:gd name="connsiteY430" fmla="*/ 1819363 h 1819362"/>
              <a:gd name="connsiteX431" fmla="*/ 4928097 w 11218359"/>
              <a:gd name="connsiteY431" fmla="*/ 1819363 h 1819362"/>
              <a:gd name="connsiteX432" fmla="*/ 4939527 w 11218359"/>
              <a:gd name="connsiteY432" fmla="*/ 1819363 h 1819362"/>
              <a:gd name="connsiteX433" fmla="*/ 4950957 w 11218359"/>
              <a:gd name="connsiteY433" fmla="*/ 1819363 h 1819362"/>
              <a:gd name="connsiteX434" fmla="*/ 4962435 w 11218359"/>
              <a:gd name="connsiteY434" fmla="*/ 1819363 h 1819362"/>
              <a:gd name="connsiteX435" fmla="*/ 4973865 w 11218359"/>
              <a:gd name="connsiteY435" fmla="*/ 1819363 h 1819362"/>
              <a:gd name="connsiteX436" fmla="*/ 4985295 w 11218359"/>
              <a:gd name="connsiteY436" fmla="*/ 1819363 h 1819362"/>
              <a:gd name="connsiteX437" fmla="*/ 4996725 w 11218359"/>
              <a:gd name="connsiteY437" fmla="*/ 1819363 h 1819362"/>
              <a:gd name="connsiteX438" fmla="*/ 5008155 w 11218359"/>
              <a:gd name="connsiteY438" fmla="*/ 1819363 h 1819362"/>
              <a:gd name="connsiteX439" fmla="*/ 5019632 w 11218359"/>
              <a:gd name="connsiteY439" fmla="*/ 1819363 h 1819362"/>
              <a:gd name="connsiteX440" fmla="*/ 5031062 w 11218359"/>
              <a:gd name="connsiteY440" fmla="*/ 1819363 h 1819362"/>
              <a:gd name="connsiteX441" fmla="*/ 5042492 w 11218359"/>
              <a:gd name="connsiteY441" fmla="*/ 1819363 h 1819362"/>
              <a:gd name="connsiteX442" fmla="*/ 5053923 w 11218359"/>
              <a:gd name="connsiteY442" fmla="*/ 1819363 h 1819362"/>
              <a:gd name="connsiteX443" fmla="*/ 5065353 w 11218359"/>
              <a:gd name="connsiteY443" fmla="*/ 1819363 h 1819362"/>
              <a:gd name="connsiteX444" fmla="*/ 5076830 w 11218359"/>
              <a:gd name="connsiteY444" fmla="*/ 1819363 h 1819362"/>
              <a:gd name="connsiteX445" fmla="*/ 5088260 w 11218359"/>
              <a:gd name="connsiteY445" fmla="*/ 1819363 h 1819362"/>
              <a:gd name="connsiteX446" fmla="*/ 5099690 w 11218359"/>
              <a:gd name="connsiteY446" fmla="*/ 1819363 h 1819362"/>
              <a:gd name="connsiteX447" fmla="*/ 5111120 w 11218359"/>
              <a:gd name="connsiteY447" fmla="*/ 1819363 h 1819362"/>
              <a:gd name="connsiteX448" fmla="*/ 5122550 w 11218359"/>
              <a:gd name="connsiteY448" fmla="*/ 1819363 h 1819362"/>
              <a:gd name="connsiteX449" fmla="*/ 5134028 w 11218359"/>
              <a:gd name="connsiteY449" fmla="*/ 1819363 h 1819362"/>
              <a:gd name="connsiteX450" fmla="*/ 5145458 w 11218359"/>
              <a:gd name="connsiteY450" fmla="*/ 1819363 h 1819362"/>
              <a:gd name="connsiteX451" fmla="*/ 5156888 w 11218359"/>
              <a:gd name="connsiteY451" fmla="*/ 1819363 h 1819362"/>
              <a:gd name="connsiteX452" fmla="*/ 5168318 w 11218359"/>
              <a:gd name="connsiteY452" fmla="*/ 1819363 h 1819362"/>
              <a:gd name="connsiteX453" fmla="*/ 5179747 w 11218359"/>
              <a:gd name="connsiteY453" fmla="*/ 1819363 h 1819362"/>
              <a:gd name="connsiteX454" fmla="*/ 5191225 w 11218359"/>
              <a:gd name="connsiteY454" fmla="*/ 1819363 h 1819362"/>
              <a:gd name="connsiteX455" fmla="*/ 5202655 w 11218359"/>
              <a:gd name="connsiteY455" fmla="*/ 1819363 h 1819362"/>
              <a:gd name="connsiteX456" fmla="*/ 5214085 w 11218359"/>
              <a:gd name="connsiteY456" fmla="*/ 1819363 h 1819362"/>
              <a:gd name="connsiteX457" fmla="*/ 5225515 w 11218359"/>
              <a:gd name="connsiteY457" fmla="*/ 1819363 h 1819362"/>
              <a:gd name="connsiteX458" fmla="*/ 5236945 w 11218359"/>
              <a:gd name="connsiteY458" fmla="*/ 1819363 h 1819362"/>
              <a:gd name="connsiteX459" fmla="*/ 5248423 w 11218359"/>
              <a:gd name="connsiteY459" fmla="*/ 1819363 h 1819362"/>
              <a:gd name="connsiteX460" fmla="*/ 5259853 w 11218359"/>
              <a:gd name="connsiteY460" fmla="*/ 1819363 h 1819362"/>
              <a:gd name="connsiteX461" fmla="*/ 5271283 w 11218359"/>
              <a:gd name="connsiteY461" fmla="*/ 1819363 h 1819362"/>
              <a:gd name="connsiteX462" fmla="*/ 5282713 w 11218359"/>
              <a:gd name="connsiteY462" fmla="*/ 1819363 h 1819362"/>
              <a:gd name="connsiteX463" fmla="*/ 5294143 w 11218359"/>
              <a:gd name="connsiteY463" fmla="*/ 1819363 h 1819362"/>
              <a:gd name="connsiteX464" fmla="*/ 5305621 w 11218359"/>
              <a:gd name="connsiteY464" fmla="*/ 1819363 h 1819362"/>
              <a:gd name="connsiteX465" fmla="*/ 5317051 w 11218359"/>
              <a:gd name="connsiteY465" fmla="*/ 1819363 h 1819362"/>
              <a:gd name="connsiteX466" fmla="*/ 5328481 w 11218359"/>
              <a:gd name="connsiteY466" fmla="*/ 1819363 h 1819362"/>
              <a:gd name="connsiteX467" fmla="*/ 5339910 w 11218359"/>
              <a:gd name="connsiteY467" fmla="*/ 1819363 h 1819362"/>
              <a:gd name="connsiteX468" fmla="*/ 5351340 w 11218359"/>
              <a:gd name="connsiteY468" fmla="*/ 1819363 h 1819362"/>
              <a:gd name="connsiteX469" fmla="*/ 5362818 w 11218359"/>
              <a:gd name="connsiteY469" fmla="*/ 1819363 h 1819362"/>
              <a:gd name="connsiteX470" fmla="*/ 5374248 w 11218359"/>
              <a:gd name="connsiteY470" fmla="*/ 1819363 h 1819362"/>
              <a:gd name="connsiteX471" fmla="*/ 5385678 w 11218359"/>
              <a:gd name="connsiteY471" fmla="*/ 1819363 h 1819362"/>
              <a:gd name="connsiteX472" fmla="*/ 5397108 w 11218359"/>
              <a:gd name="connsiteY472" fmla="*/ 1819363 h 1819362"/>
              <a:gd name="connsiteX473" fmla="*/ 5408538 w 11218359"/>
              <a:gd name="connsiteY473" fmla="*/ 1819363 h 1819362"/>
              <a:gd name="connsiteX474" fmla="*/ 5420016 w 11218359"/>
              <a:gd name="connsiteY474" fmla="*/ 1819363 h 1819362"/>
              <a:gd name="connsiteX475" fmla="*/ 5431446 w 11218359"/>
              <a:gd name="connsiteY475" fmla="*/ 1819363 h 1819362"/>
              <a:gd name="connsiteX476" fmla="*/ 5442876 w 11218359"/>
              <a:gd name="connsiteY476" fmla="*/ 1819363 h 1819362"/>
              <a:gd name="connsiteX477" fmla="*/ 5454306 w 11218359"/>
              <a:gd name="connsiteY477" fmla="*/ 1819363 h 1819362"/>
              <a:gd name="connsiteX478" fmla="*/ 5465736 w 11218359"/>
              <a:gd name="connsiteY478" fmla="*/ 1819363 h 1819362"/>
              <a:gd name="connsiteX479" fmla="*/ 5477214 w 11218359"/>
              <a:gd name="connsiteY479" fmla="*/ 1819363 h 1819362"/>
              <a:gd name="connsiteX480" fmla="*/ 5488643 w 11218359"/>
              <a:gd name="connsiteY480" fmla="*/ 1819363 h 1819362"/>
              <a:gd name="connsiteX481" fmla="*/ 5500073 w 11218359"/>
              <a:gd name="connsiteY481" fmla="*/ 1819363 h 1819362"/>
              <a:gd name="connsiteX482" fmla="*/ 5511503 w 11218359"/>
              <a:gd name="connsiteY482" fmla="*/ 1819363 h 1819362"/>
              <a:gd name="connsiteX483" fmla="*/ 5522933 w 11218359"/>
              <a:gd name="connsiteY483" fmla="*/ 1819363 h 1819362"/>
              <a:gd name="connsiteX484" fmla="*/ 5534411 w 11218359"/>
              <a:gd name="connsiteY484" fmla="*/ 1819363 h 1819362"/>
              <a:gd name="connsiteX485" fmla="*/ 5545841 w 11218359"/>
              <a:gd name="connsiteY485" fmla="*/ 1819363 h 1819362"/>
              <a:gd name="connsiteX486" fmla="*/ 5557271 w 11218359"/>
              <a:gd name="connsiteY486" fmla="*/ 1819363 h 1819362"/>
              <a:gd name="connsiteX487" fmla="*/ 5568701 w 11218359"/>
              <a:gd name="connsiteY487" fmla="*/ 1819363 h 1819362"/>
              <a:gd name="connsiteX488" fmla="*/ 5580131 w 11218359"/>
              <a:gd name="connsiteY488" fmla="*/ 1819363 h 1819362"/>
              <a:gd name="connsiteX489" fmla="*/ 5591609 w 11218359"/>
              <a:gd name="connsiteY489" fmla="*/ 1819363 h 1819362"/>
              <a:gd name="connsiteX490" fmla="*/ 5603038 w 11218359"/>
              <a:gd name="connsiteY490" fmla="*/ 1819363 h 1819362"/>
              <a:gd name="connsiteX491" fmla="*/ 5614469 w 11218359"/>
              <a:gd name="connsiteY491" fmla="*/ 1819363 h 1819362"/>
              <a:gd name="connsiteX492" fmla="*/ 5625899 w 11218359"/>
              <a:gd name="connsiteY492" fmla="*/ 1819363 h 1819362"/>
              <a:gd name="connsiteX493" fmla="*/ 5637329 w 11218359"/>
              <a:gd name="connsiteY493" fmla="*/ 1819363 h 1819362"/>
              <a:gd name="connsiteX494" fmla="*/ 5648759 w 11218359"/>
              <a:gd name="connsiteY494" fmla="*/ 1819363 h 1819362"/>
              <a:gd name="connsiteX495" fmla="*/ 5660236 w 11218359"/>
              <a:gd name="connsiteY495" fmla="*/ 1819363 h 1819362"/>
              <a:gd name="connsiteX496" fmla="*/ 5671666 w 11218359"/>
              <a:gd name="connsiteY496" fmla="*/ 1819363 h 1819362"/>
              <a:gd name="connsiteX497" fmla="*/ 5683096 w 11218359"/>
              <a:gd name="connsiteY497" fmla="*/ 1819363 h 1819362"/>
              <a:gd name="connsiteX498" fmla="*/ 5694526 w 11218359"/>
              <a:gd name="connsiteY498" fmla="*/ 1819363 h 1819362"/>
              <a:gd name="connsiteX499" fmla="*/ 5705956 w 11218359"/>
              <a:gd name="connsiteY499" fmla="*/ 1819363 h 1819362"/>
              <a:gd name="connsiteX500" fmla="*/ 5717434 w 11218359"/>
              <a:gd name="connsiteY500" fmla="*/ 1819363 h 1819362"/>
              <a:gd name="connsiteX501" fmla="*/ 5728864 w 11218359"/>
              <a:gd name="connsiteY501" fmla="*/ 1819363 h 1819362"/>
              <a:gd name="connsiteX502" fmla="*/ 5740294 w 11218359"/>
              <a:gd name="connsiteY502" fmla="*/ 1819363 h 1819362"/>
              <a:gd name="connsiteX503" fmla="*/ 5751724 w 11218359"/>
              <a:gd name="connsiteY503" fmla="*/ 1819363 h 1819362"/>
              <a:gd name="connsiteX504" fmla="*/ 5763154 w 11218359"/>
              <a:gd name="connsiteY504" fmla="*/ 1819363 h 1819362"/>
              <a:gd name="connsiteX505" fmla="*/ 5774631 w 11218359"/>
              <a:gd name="connsiteY505" fmla="*/ 1819363 h 1819362"/>
              <a:gd name="connsiteX506" fmla="*/ 5786062 w 11218359"/>
              <a:gd name="connsiteY506" fmla="*/ 1819363 h 1819362"/>
              <a:gd name="connsiteX507" fmla="*/ 5797492 w 11218359"/>
              <a:gd name="connsiteY507" fmla="*/ 1819363 h 1819362"/>
              <a:gd name="connsiteX508" fmla="*/ 5808921 w 11218359"/>
              <a:gd name="connsiteY508" fmla="*/ 1819363 h 1819362"/>
              <a:gd name="connsiteX509" fmla="*/ 5820351 w 11218359"/>
              <a:gd name="connsiteY509" fmla="*/ 1819363 h 1819362"/>
              <a:gd name="connsiteX510" fmla="*/ 5831829 w 11218359"/>
              <a:gd name="connsiteY510" fmla="*/ 1819363 h 1819362"/>
              <a:gd name="connsiteX511" fmla="*/ 5843259 w 11218359"/>
              <a:gd name="connsiteY511" fmla="*/ 1819363 h 1819362"/>
              <a:gd name="connsiteX512" fmla="*/ 5854689 w 11218359"/>
              <a:gd name="connsiteY512" fmla="*/ 1819363 h 1819362"/>
              <a:gd name="connsiteX513" fmla="*/ 5866119 w 11218359"/>
              <a:gd name="connsiteY513" fmla="*/ 1819363 h 1819362"/>
              <a:gd name="connsiteX514" fmla="*/ 5877549 w 11218359"/>
              <a:gd name="connsiteY514" fmla="*/ 1819363 h 1819362"/>
              <a:gd name="connsiteX515" fmla="*/ 5889027 w 11218359"/>
              <a:gd name="connsiteY515" fmla="*/ 1819363 h 1819362"/>
              <a:gd name="connsiteX516" fmla="*/ 5900457 w 11218359"/>
              <a:gd name="connsiteY516" fmla="*/ 1819363 h 1819362"/>
              <a:gd name="connsiteX517" fmla="*/ 5911887 w 11218359"/>
              <a:gd name="connsiteY517" fmla="*/ 1819363 h 1819362"/>
              <a:gd name="connsiteX518" fmla="*/ 5923317 w 11218359"/>
              <a:gd name="connsiteY518" fmla="*/ 1819363 h 1819362"/>
              <a:gd name="connsiteX519" fmla="*/ 5934747 w 11218359"/>
              <a:gd name="connsiteY519" fmla="*/ 1819363 h 1819362"/>
              <a:gd name="connsiteX520" fmla="*/ 5946225 w 11218359"/>
              <a:gd name="connsiteY520" fmla="*/ 1819363 h 1819362"/>
              <a:gd name="connsiteX521" fmla="*/ 5957655 w 11218359"/>
              <a:gd name="connsiteY521" fmla="*/ 1819363 h 1819362"/>
              <a:gd name="connsiteX522" fmla="*/ 5969084 w 11218359"/>
              <a:gd name="connsiteY522" fmla="*/ 1819363 h 1819362"/>
              <a:gd name="connsiteX523" fmla="*/ 5980514 w 11218359"/>
              <a:gd name="connsiteY523" fmla="*/ 1819363 h 1819362"/>
              <a:gd name="connsiteX524" fmla="*/ 5991944 w 11218359"/>
              <a:gd name="connsiteY524" fmla="*/ 1819363 h 1819362"/>
              <a:gd name="connsiteX525" fmla="*/ 6003422 w 11218359"/>
              <a:gd name="connsiteY525" fmla="*/ 1819363 h 1819362"/>
              <a:gd name="connsiteX526" fmla="*/ 6014852 w 11218359"/>
              <a:gd name="connsiteY526" fmla="*/ 1819363 h 1819362"/>
              <a:gd name="connsiteX527" fmla="*/ 6026282 w 11218359"/>
              <a:gd name="connsiteY527" fmla="*/ 1819363 h 1819362"/>
              <a:gd name="connsiteX528" fmla="*/ 6037712 w 11218359"/>
              <a:gd name="connsiteY528" fmla="*/ 1819363 h 1819362"/>
              <a:gd name="connsiteX529" fmla="*/ 6049142 w 11218359"/>
              <a:gd name="connsiteY529" fmla="*/ 1819363 h 1819362"/>
              <a:gd name="connsiteX530" fmla="*/ 6060620 w 11218359"/>
              <a:gd name="connsiteY530" fmla="*/ 1819363 h 1819362"/>
              <a:gd name="connsiteX531" fmla="*/ 6072049 w 11218359"/>
              <a:gd name="connsiteY531" fmla="*/ 1819363 h 1819362"/>
              <a:gd name="connsiteX532" fmla="*/ 6083480 w 11218359"/>
              <a:gd name="connsiteY532" fmla="*/ 1819363 h 1819362"/>
              <a:gd name="connsiteX533" fmla="*/ 6094910 w 11218359"/>
              <a:gd name="connsiteY533" fmla="*/ 1819363 h 1819362"/>
              <a:gd name="connsiteX534" fmla="*/ 6106340 w 11218359"/>
              <a:gd name="connsiteY534" fmla="*/ 1819363 h 1819362"/>
              <a:gd name="connsiteX535" fmla="*/ 6117818 w 11218359"/>
              <a:gd name="connsiteY535" fmla="*/ 1819363 h 1819362"/>
              <a:gd name="connsiteX536" fmla="*/ 6129247 w 11218359"/>
              <a:gd name="connsiteY536" fmla="*/ 1819363 h 1819362"/>
              <a:gd name="connsiteX537" fmla="*/ 6140677 w 11218359"/>
              <a:gd name="connsiteY537" fmla="*/ 1819363 h 1819362"/>
              <a:gd name="connsiteX538" fmla="*/ 6152107 w 11218359"/>
              <a:gd name="connsiteY538" fmla="*/ 1819363 h 1819362"/>
              <a:gd name="connsiteX539" fmla="*/ 6163537 w 11218359"/>
              <a:gd name="connsiteY539" fmla="*/ 1819363 h 1819362"/>
              <a:gd name="connsiteX540" fmla="*/ 6175015 w 11218359"/>
              <a:gd name="connsiteY540" fmla="*/ 1819363 h 1819362"/>
              <a:gd name="connsiteX541" fmla="*/ 6186445 w 11218359"/>
              <a:gd name="connsiteY541" fmla="*/ 1819363 h 1819362"/>
              <a:gd name="connsiteX542" fmla="*/ 6197875 w 11218359"/>
              <a:gd name="connsiteY542" fmla="*/ 1819363 h 1819362"/>
              <a:gd name="connsiteX543" fmla="*/ 6209305 w 11218359"/>
              <a:gd name="connsiteY543" fmla="*/ 1819363 h 1819362"/>
              <a:gd name="connsiteX544" fmla="*/ 6220735 w 11218359"/>
              <a:gd name="connsiteY544" fmla="*/ 1382175 h 1819362"/>
              <a:gd name="connsiteX545" fmla="*/ 6232212 w 11218359"/>
              <a:gd name="connsiteY545" fmla="*/ 724140 h 1819362"/>
              <a:gd name="connsiteX546" fmla="*/ 6243642 w 11218359"/>
              <a:gd name="connsiteY546" fmla="*/ 671557 h 1819362"/>
              <a:gd name="connsiteX547" fmla="*/ 6255073 w 11218359"/>
              <a:gd name="connsiteY547" fmla="*/ 950997 h 1819362"/>
              <a:gd name="connsiteX548" fmla="*/ 6266503 w 11218359"/>
              <a:gd name="connsiteY548" fmla="*/ 226857 h 1819362"/>
              <a:gd name="connsiteX549" fmla="*/ 6277933 w 11218359"/>
              <a:gd name="connsiteY549" fmla="*/ 166763 h 1819362"/>
              <a:gd name="connsiteX550" fmla="*/ 6289410 w 11218359"/>
              <a:gd name="connsiteY550" fmla="*/ 528835 h 1819362"/>
              <a:gd name="connsiteX551" fmla="*/ 6300840 w 11218359"/>
              <a:gd name="connsiteY551" fmla="*/ 492778 h 1819362"/>
              <a:gd name="connsiteX552" fmla="*/ 6312270 w 11218359"/>
              <a:gd name="connsiteY552" fmla="*/ 614464 h 1819362"/>
              <a:gd name="connsiteX553" fmla="*/ 6323700 w 11218359"/>
              <a:gd name="connsiteY553" fmla="*/ 883389 h 1819362"/>
              <a:gd name="connsiteX554" fmla="*/ 6335130 w 11218359"/>
              <a:gd name="connsiteY554" fmla="*/ 644516 h 1819362"/>
              <a:gd name="connsiteX555" fmla="*/ 6346608 w 11218359"/>
              <a:gd name="connsiteY555" fmla="*/ 283947 h 1819362"/>
              <a:gd name="connsiteX556" fmla="*/ 6358038 w 11218359"/>
              <a:gd name="connsiteY556" fmla="*/ 0 h 1819362"/>
              <a:gd name="connsiteX557" fmla="*/ 6369468 w 11218359"/>
              <a:gd name="connsiteY557" fmla="*/ 237373 h 1819362"/>
              <a:gd name="connsiteX558" fmla="*/ 6380898 w 11218359"/>
              <a:gd name="connsiteY558" fmla="*/ 410144 h 1819362"/>
              <a:gd name="connsiteX559" fmla="*/ 6392328 w 11218359"/>
              <a:gd name="connsiteY559" fmla="*/ 482257 h 1819362"/>
              <a:gd name="connsiteX560" fmla="*/ 6403805 w 11218359"/>
              <a:gd name="connsiteY560" fmla="*/ 1807342 h 1819362"/>
              <a:gd name="connsiteX561" fmla="*/ 6415235 w 11218359"/>
              <a:gd name="connsiteY561" fmla="*/ 1819363 h 1819362"/>
              <a:gd name="connsiteX562" fmla="*/ 6426666 w 11218359"/>
              <a:gd name="connsiteY562" fmla="*/ 1817862 h 1819362"/>
              <a:gd name="connsiteX563" fmla="*/ 6438096 w 11218359"/>
              <a:gd name="connsiteY563" fmla="*/ 1819363 h 1819362"/>
              <a:gd name="connsiteX564" fmla="*/ 6449525 w 11218359"/>
              <a:gd name="connsiteY564" fmla="*/ 1819363 h 1819362"/>
              <a:gd name="connsiteX565" fmla="*/ 6461003 w 11218359"/>
              <a:gd name="connsiteY565" fmla="*/ 1819363 h 1819362"/>
              <a:gd name="connsiteX566" fmla="*/ 6472433 w 11218359"/>
              <a:gd name="connsiteY566" fmla="*/ 1819363 h 1819362"/>
              <a:gd name="connsiteX567" fmla="*/ 6483863 w 11218359"/>
              <a:gd name="connsiteY567" fmla="*/ 1819363 h 1819362"/>
              <a:gd name="connsiteX568" fmla="*/ 6495293 w 11218359"/>
              <a:gd name="connsiteY568" fmla="*/ 1819363 h 1819362"/>
              <a:gd name="connsiteX569" fmla="*/ 6506723 w 11218359"/>
              <a:gd name="connsiteY569" fmla="*/ 1819363 h 1819362"/>
              <a:gd name="connsiteX570" fmla="*/ 6518201 w 11218359"/>
              <a:gd name="connsiteY570" fmla="*/ 1819363 h 1819362"/>
              <a:gd name="connsiteX571" fmla="*/ 6529631 w 11218359"/>
              <a:gd name="connsiteY571" fmla="*/ 1819363 h 1819362"/>
              <a:gd name="connsiteX572" fmla="*/ 6541061 w 11218359"/>
              <a:gd name="connsiteY572" fmla="*/ 1819363 h 1819362"/>
              <a:gd name="connsiteX573" fmla="*/ 6552490 w 11218359"/>
              <a:gd name="connsiteY573" fmla="*/ 1819363 h 1819362"/>
              <a:gd name="connsiteX574" fmla="*/ 6563921 w 11218359"/>
              <a:gd name="connsiteY574" fmla="*/ 1819363 h 1819362"/>
              <a:gd name="connsiteX575" fmla="*/ 6575398 w 11218359"/>
              <a:gd name="connsiteY575" fmla="*/ 1819363 h 1819362"/>
              <a:gd name="connsiteX576" fmla="*/ 6586828 w 11218359"/>
              <a:gd name="connsiteY576" fmla="*/ 1819363 h 1819362"/>
              <a:gd name="connsiteX577" fmla="*/ 6598259 w 11218359"/>
              <a:gd name="connsiteY577" fmla="*/ 1819363 h 1819362"/>
              <a:gd name="connsiteX578" fmla="*/ 6609688 w 11218359"/>
              <a:gd name="connsiteY578" fmla="*/ 1819363 h 1819362"/>
              <a:gd name="connsiteX579" fmla="*/ 6621118 w 11218359"/>
              <a:gd name="connsiteY579" fmla="*/ 1819363 h 1819362"/>
              <a:gd name="connsiteX580" fmla="*/ 6632596 w 11218359"/>
              <a:gd name="connsiteY580" fmla="*/ 1819363 h 1819362"/>
              <a:gd name="connsiteX581" fmla="*/ 6644026 w 11218359"/>
              <a:gd name="connsiteY581" fmla="*/ 1819363 h 1819362"/>
              <a:gd name="connsiteX582" fmla="*/ 6655456 w 11218359"/>
              <a:gd name="connsiteY582" fmla="*/ 1819363 h 1819362"/>
              <a:gd name="connsiteX583" fmla="*/ 6666886 w 11218359"/>
              <a:gd name="connsiteY583" fmla="*/ 1819363 h 1819362"/>
              <a:gd name="connsiteX584" fmla="*/ 6678316 w 11218359"/>
              <a:gd name="connsiteY584" fmla="*/ 1819363 h 1819362"/>
              <a:gd name="connsiteX585" fmla="*/ 6689794 w 11218359"/>
              <a:gd name="connsiteY585" fmla="*/ 1819363 h 1819362"/>
              <a:gd name="connsiteX586" fmla="*/ 6701224 w 11218359"/>
              <a:gd name="connsiteY586" fmla="*/ 1819363 h 1819362"/>
              <a:gd name="connsiteX587" fmla="*/ 6712653 w 11218359"/>
              <a:gd name="connsiteY587" fmla="*/ 1819363 h 1819362"/>
              <a:gd name="connsiteX588" fmla="*/ 6724083 w 11218359"/>
              <a:gd name="connsiteY588" fmla="*/ 1819363 h 1819362"/>
              <a:gd name="connsiteX589" fmla="*/ 6735514 w 11218359"/>
              <a:gd name="connsiteY589" fmla="*/ 1819363 h 1819362"/>
              <a:gd name="connsiteX590" fmla="*/ 6746944 w 11218359"/>
              <a:gd name="connsiteY590" fmla="*/ 1819363 h 1819362"/>
              <a:gd name="connsiteX591" fmla="*/ 6758421 w 11218359"/>
              <a:gd name="connsiteY591" fmla="*/ 1819363 h 1819362"/>
              <a:gd name="connsiteX592" fmla="*/ 6769851 w 11218359"/>
              <a:gd name="connsiteY592" fmla="*/ 1819363 h 1819362"/>
              <a:gd name="connsiteX593" fmla="*/ 6781281 w 11218359"/>
              <a:gd name="connsiteY593" fmla="*/ 1819363 h 1819362"/>
              <a:gd name="connsiteX594" fmla="*/ 6792711 w 11218359"/>
              <a:gd name="connsiteY594" fmla="*/ 1819363 h 1819362"/>
              <a:gd name="connsiteX595" fmla="*/ 6804141 w 11218359"/>
              <a:gd name="connsiteY595" fmla="*/ 1819363 h 1819362"/>
              <a:gd name="connsiteX596" fmla="*/ 6815619 w 11218359"/>
              <a:gd name="connsiteY596" fmla="*/ 1819363 h 1819362"/>
              <a:gd name="connsiteX597" fmla="*/ 6827049 w 11218359"/>
              <a:gd name="connsiteY597" fmla="*/ 1819363 h 1819362"/>
              <a:gd name="connsiteX598" fmla="*/ 6838479 w 11218359"/>
              <a:gd name="connsiteY598" fmla="*/ 1819363 h 1819362"/>
              <a:gd name="connsiteX599" fmla="*/ 6849909 w 11218359"/>
              <a:gd name="connsiteY599" fmla="*/ 1819363 h 1819362"/>
              <a:gd name="connsiteX600" fmla="*/ 6861339 w 11218359"/>
              <a:gd name="connsiteY600" fmla="*/ 1819363 h 1819362"/>
              <a:gd name="connsiteX601" fmla="*/ 6872816 w 11218359"/>
              <a:gd name="connsiteY601" fmla="*/ 1819363 h 1819362"/>
              <a:gd name="connsiteX602" fmla="*/ 6884246 w 11218359"/>
              <a:gd name="connsiteY602" fmla="*/ 1819363 h 1819362"/>
              <a:gd name="connsiteX603" fmla="*/ 6895676 w 11218359"/>
              <a:gd name="connsiteY603" fmla="*/ 1819363 h 1819362"/>
              <a:gd name="connsiteX604" fmla="*/ 6907107 w 11218359"/>
              <a:gd name="connsiteY604" fmla="*/ 1819363 h 1819362"/>
              <a:gd name="connsiteX605" fmla="*/ 6918537 w 11218359"/>
              <a:gd name="connsiteY605" fmla="*/ 1819363 h 1819362"/>
              <a:gd name="connsiteX606" fmla="*/ 6930014 w 11218359"/>
              <a:gd name="connsiteY606" fmla="*/ 1819363 h 1819362"/>
              <a:gd name="connsiteX607" fmla="*/ 6941444 w 11218359"/>
              <a:gd name="connsiteY607" fmla="*/ 1819363 h 1819362"/>
              <a:gd name="connsiteX608" fmla="*/ 6952874 w 11218359"/>
              <a:gd name="connsiteY608" fmla="*/ 1819363 h 1819362"/>
              <a:gd name="connsiteX609" fmla="*/ 6964304 w 11218359"/>
              <a:gd name="connsiteY609" fmla="*/ 1819363 h 1819362"/>
              <a:gd name="connsiteX610" fmla="*/ 6975734 w 11218359"/>
              <a:gd name="connsiteY610" fmla="*/ 1819363 h 1819362"/>
              <a:gd name="connsiteX611" fmla="*/ 6987212 w 11218359"/>
              <a:gd name="connsiteY611" fmla="*/ 1819363 h 1819362"/>
              <a:gd name="connsiteX612" fmla="*/ 6998642 w 11218359"/>
              <a:gd name="connsiteY612" fmla="*/ 1819363 h 1819362"/>
              <a:gd name="connsiteX613" fmla="*/ 7010072 w 11218359"/>
              <a:gd name="connsiteY613" fmla="*/ 1819363 h 1819362"/>
              <a:gd name="connsiteX614" fmla="*/ 7021502 w 11218359"/>
              <a:gd name="connsiteY614" fmla="*/ 1819363 h 1819362"/>
              <a:gd name="connsiteX615" fmla="*/ 7032931 w 11218359"/>
              <a:gd name="connsiteY615" fmla="*/ 1819363 h 1819362"/>
              <a:gd name="connsiteX616" fmla="*/ 7044409 w 11218359"/>
              <a:gd name="connsiteY616" fmla="*/ 1819363 h 1819362"/>
              <a:gd name="connsiteX617" fmla="*/ 7055839 w 11218359"/>
              <a:gd name="connsiteY617" fmla="*/ 1819363 h 1819362"/>
              <a:gd name="connsiteX618" fmla="*/ 7067269 w 11218359"/>
              <a:gd name="connsiteY618" fmla="*/ 1819363 h 1819362"/>
              <a:gd name="connsiteX619" fmla="*/ 7078700 w 11218359"/>
              <a:gd name="connsiteY619" fmla="*/ 1819363 h 1819362"/>
              <a:gd name="connsiteX620" fmla="*/ 7090129 w 11218359"/>
              <a:gd name="connsiteY620" fmla="*/ 1819363 h 1819362"/>
              <a:gd name="connsiteX621" fmla="*/ 7101607 w 11218359"/>
              <a:gd name="connsiteY621" fmla="*/ 1819363 h 1819362"/>
              <a:gd name="connsiteX622" fmla="*/ 7113037 w 11218359"/>
              <a:gd name="connsiteY622" fmla="*/ 1819363 h 1819362"/>
              <a:gd name="connsiteX623" fmla="*/ 7124467 w 11218359"/>
              <a:gd name="connsiteY623" fmla="*/ 1819363 h 1819362"/>
              <a:gd name="connsiteX624" fmla="*/ 7135897 w 11218359"/>
              <a:gd name="connsiteY624" fmla="*/ 1819363 h 1819362"/>
              <a:gd name="connsiteX625" fmla="*/ 7147327 w 11218359"/>
              <a:gd name="connsiteY625" fmla="*/ 1819363 h 1819362"/>
              <a:gd name="connsiteX626" fmla="*/ 7158805 w 11218359"/>
              <a:gd name="connsiteY626" fmla="*/ 1819363 h 1819362"/>
              <a:gd name="connsiteX627" fmla="*/ 7170235 w 11218359"/>
              <a:gd name="connsiteY627" fmla="*/ 1819363 h 1819362"/>
              <a:gd name="connsiteX628" fmla="*/ 7181665 w 11218359"/>
              <a:gd name="connsiteY628" fmla="*/ 1819363 h 1819362"/>
              <a:gd name="connsiteX629" fmla="*/ 7193094 w 11218359"/>
              <a:gd name="connsiteY629" fmla="*/ 1819363 h 1819362"/>
              <a:gd name="connsiteX630" fmla="*/ 7204524 w 11218359"/>
              <a:gd name="connsiteY630" fmla="*/ 1819363 h 1819362"/>
              <a:gd name="connsiteX631" fmla="*/ 7216002 w 11218359"/>
              <a:gd name="connsiteY631" fmla="*/ 1819363 h 1819362"/>
              <a:gd name="connsiteX632" fmla="*/ 7227432 w 11218359"/>
              <a:gd name="connsiteY632" fmla="*/ 1819363 h 1819362"/>
              <a:gd name="connsiteX633" fmla="*/ 7238862 w 11218359"/>
              <a:gd name="connsiteY633" fmla="*/ 1819363 h 1819362"/>
              <a:gd name="connsiteX634" fmla="*/ 7250292 w 11218359"/>
              <a:gd name="connsiteY634" fmla="*/ 1819363 h 1819362"/>
              <a:gd name="connsiteX635" fmla="*/ 7261722 w 11218359"/>
              <a:gd name="connsiteY635" fmla="*/ 1819363 h 1819362"/>
              <a:gd name="connsiteX636" fmla="*/ 7273200 w 11218359"/>
              <a:gd name="connsiteY636" fmla="*/ 1819363 h 1819362"/>
              <a:gd name="connsiteX637" fmla="*/ 7284630 w 11218359"/>
              <a:gd name="connsiteY637" fmla="*/ 1819363 h 1819362"/>
              <a:gd name="connsiteX638" fmla="*/ 7296060 w 11218359"/>
              <a:gd name="connsiteY638" fmla="*/ 1819363 h 1819362"/>
              <a:gd name="connsiteX639" fmla="*/ 7307490 w 11218359"/>
              <a:gd name="connsiteY639" fmla="*/ 1819363 h 1819362"/>
              <a:gd name="connsiteX640" fmla="*/ 7318920 w 11218359"/>
              <a:gd name="connsiteY640" fmla="*/ 1819363 h 1819362"/>
              <a:gd name="connsiteX641" fmla="*/ 7330398 w 11218359"/>
              <a:gd name="connsiteY641" fmla="*/ 1819363 h 1819362"/>
              <a:gd name="connsiteX642" fmla="*/ 7341828 w 11218359"/>
              <a:gd name="connsiteY642" fmla="*/ 1819363 h 1819362"/>
              <a:gd name="connsiteX643" fmla="*/ 7353257 w 11218359"/>
              <a:gd name="connsiteY643" fmla="*/ 1819363 h 1819362"/>
              <a:gd name="connsiteX644" fmla="*/ 7364687 w 11218359"/>
              <a:gd name="connsiteY644" fmla="*/ 1819363 h 1819362"/>
              <a:gd name="connsiteX645" fmla="*/ 7376117 w 11218359"/>
              <a:gd name="connsiteY645" fmla="*/ 1819363 h 1819362"/>
              <a:gd name="connsiteX646" fmla="*/ 7387595 w 11218359"/>
              <a:gd name="connsiteY646" fmla="*/ 1819363 h 1819362"/>
              <a:gd name="connsiteX647" fmla="*/ 7399025 w 11218359"/>
              <a:gd name="connsiteY647" fmla="*/ 1819363 h 1819362"/>
              <a:gd name="connsiteX648" fmla="*/ 7410455 w 11218359"/>
              <a:gd name="connsiteY648" fmla="*/ 1819363 h 1819362"/>
              <a:gd name="connsiteX649" fmla="*/ 7421885 w 11218359"/>
              <a:gd name="connsiteY649" fmla="*/ 1819363 h 1819362"/>
              <a:gd name="connsiteX650" fmla="*/ 7433315 w 11218359"/>
              <a:gd name="connsiteY650" fmla="*/ 1819363 h 1819362"/>
              <a:gd name="connsiteX651" fmla="*/ 7444793 w 11218359"/>
              <a:gd name="connsiteY651" fmla="*/ 1819363 h 1819362"/>
              <a:gd name="connsiteX652" fmla="*/ 7456222 w 11218359"/>
              <a:gd name="connsiteY652" fmla="*/ 1819363 h 1819362"/>
              <a:gd name="connsiteX653" fmla="*/ 7467653 w 11218359"/>
              <a:gd name="connsiteY653" fmla="*/ 1819363 h 1819362"/>
              <a:gd name="connsiteX654" fmla="*/ 7479083 w 11218359"/>
              <a:gd name="connsiteY654" fmla="*/ 1819363 h 1819362"/>
              <a:gd name="connsiteX655" fmla="*/ 7490513 w 11218359"/>
              <a:gd name="connsiteY655" fmla="*/ 1819363 h 1819362"/>
              <a:gd name="connsiteX656" fmla="*/ 7501990 w 11218359"/>
              <a:gd name="connsiteY656" fmla="*/ 1819363 h 1819362"/>
              <a:gd name="connsiteX657" fmla="*/ 7513420 w 11218359"/>
              <a:gd name="connsiteY657" fmla="*/ 1819363 h 1819362"/>
              <a:gd name="connsiteX658" fmla="*/ 7524850 w 11218359"/>
              <a:gd name="connsiteY658" fmla="*/ 1819363 h 1819362"/>
              <a:gd name="connsiteX659" fmla="*/ 7536280 w 11218359"/>
              <a:gd name="connsiteY659" fmla="*/ 1819363 h 1819362"/>
              <a:gd name="connsiteX660" fmla="*/ 7547710 w 11218359"/>
              <a:gd name="connsiteY660" fmla="*/ 1819363 h 1819362"/>
              <a:gd name="connsiteX661" fmla="*/ 7559188 w 11218359"/>
              <a:gd name="connsiteY661" fmla="*/ 1819363 h 1819362"/>
              <a:gd name="connsiteX662" fmla="*/ 7570618 w 11218359"/>
              <a:gd name="connsiteY662" fmla="*/ 1819363 h 1819362"/>
              <a:gd name="connsiteX663" fmla="*/ 7582048 w 11218359"/>
              <a:gd name="connsiteY663" fmla="*/ 1819363 h 1819362"/>
              <a:gd name="connsiteX664" fmla="*/ 7593478 w 11218359"/>
              <a:gd name="connsiteY664" fmla="*/ 1819363 h 1819362"/>
              <a:gd name="connsiteX665" fmla="*/ 7604908 w 11218359"/>
              <a:gd name="connsiteY665" fmla="*/ 1819363 h 1819362"/>
              <a:gd name="connsiteX666" fmla="*/ 7616385 w 11218359"/>
              <a:gd name="connsiteY666" fmla="*/ 1819363 h 1819362"/>
              <a:gd name="connsiteX667" fmla="*/ 7627815 w 11218359"/>
              <a:gd name="connsiteY667" fmla="*/ 1819363 h 1819362"/>
              <a:gd name="connsiteX668" fmla="*/ 7639246 w 11218359"/>
              <a:gd name="connsiteY668" fmla="*/ 1819363 h 1819362"/>
              <a:gd name="connsiteX669" fmla="*/ 7650676 w 11218359"/>
              <a:gd name="connsiteY669" fmla="*/ 1819363 h 1819362"/>
              <a:gd name="connsiteX670" fmla="*/ 7662106 w 11218359"/>
              <a:gd name="connsiteY670" fmla="*/ 1819363 h 1819362"/>
              <a:gd name="connsiteX671" fmla="*/ 7673583 w 11218359"/>
              <a:gd name="connsiteY671" fmla="*/ 1819363 h 1819362"/>
              <a:gd name="connsiteX672" fmla="*/ 7685013 w 11218359"/>
              <a:gd name="connsiteY672" fmla="*/ 1819363 h 1819362"/>
              <a:gd name="connsiteX673" fmla="*/ 7696443 w 11218359"/>
              <a:gd name="connsiteY673" fmla="*/ 1819363 h 1819362"/>
              <a:gd name="connsiteX674" fmla="*/ 7707873 w 11218359"/>
              <a:gd name="connsiteY674" fmla="*/ 1819363 h 1819362"/>
              <a:gd name="connsiteX675" fmla="*/ 7719303 w 11218359"/>
              <a:gd name="connsiteY675" fmla="*/ 1819363 h 1819362"/>
              <a:gd name="connsiteX676" fmla="*/ 7730733 w 11218359"/>
              <a:gd name="connsiteY676" fmla="*/ 1819363 h 1819362"/>
              <a:gd name="connsiteX677" fmla="*/ 7742211 w 11218359"/>
              <a:gd name="connsiteY677" fmla="*/ 1819363 h 1819362"/>
              <a:gd name="connsiteX678" fmla="*/ 7753641 w 11218359"/>
              <a:gd name="connsiteY678" fmla="*/ 1819363 h 1819362"/>
              <a:gd name="connsiteX679" fmla="*/ 7765071 w 11218359"/>
              <a:gd name="connsiteY679" fmla="*/ 1819363 h 1819362"/>
              <a:gd name="connsiteX680" fmla="*/ 7776501 w 11218359"/>
              <a:gd name="connsiteY680" fmla="*/ 1819363 h 1819362"/>
              <a:gd name="connsiteX681" fmla="*/ 7787931 w 11218359"/>
              <a:gd name="connsiteY681" fmla="*/ 1819363 h 1819362"/>
              <a:gd name="connsiteX682" fmla="*/ 7799408 w 11218359"/>
              <a:gd name="connsiteY682" fmla="*/ 1819363 h 1819362"/>
              <a:gd name="connsiteX683" fmla="*/ 7810839 w 11218359"/>
              <a:gd name="connsiteY683" fmla="*/ 1819363 h 1819362"/>
              <a:gd name="connsiteX684" fmla="*/ 7822268 w 11218359"/>
              <a:gd name="connsiteY684" fmla="*/ 1819363 h 1819362"/>
              <a:gd name="connsiteX685" fmla="*/ 7833698 w 11218359"/>
              <a:gd name="connsiteY685" fmla="*/ 1819363 h 1819362"/>
              <a:gd name="connsiteX686" fmla="*/ 7845128 w 11218359"/>
              <a:gd name="connsiteY686" fmla="*/ 1819363 h 1819362"/>
              <a:gd name="connsiteX687" fmla="*/ 7856606 w 11218359"/>
              <a:gd name="connsiteY687" fmla="*/ 1819363 h 1819362"/>
              <a:gd name="connsiteX688" fmla="*/ 7868036 w 11218359"/>
              <a:gd name="connsiteY688" fmla="*/ 1819363 h 1819362"/>
              <a:gd name="connsiteX689" fmla="*/ 7879466 w 11218359"/>
              <a:gd name="connsiteY689" fmla="*/ 1819363 h 1819362"/>
              <a:gd name="connsiteX690" fmla="*/ 7890896 w 11218359"/>
              <a:gd name="connsiteY690" fmla="*/ 1819363 h 1819362"/>
              <a:gd name="connsiteX691" fmla="*/ 7902326 w 11218359"/>
              <a:gd name="connsiteY691" fmla="*/ 1819363 h 1819362"/>
              <a:gd name="connsiteX692" fmla="*/ 7913804 w 11218359"/>
              <a:gd name="connsiteY692" fmla="*/ 1819363 h 1819362"/>
              <a:gd name="connsiteX693" fmla="*/ 7925234 w 11218359"/>
              <a:gd name="connsiteY693" fmla="*/ 1819363 h 1819362"/>
              <a:gd name="connsiteX694" fmla="*/ 7936663 w 11218359"/>
              <a:gd name="connsiteY694" fmla="*/ 1819363 h 1819362"/>
              <a:gd name="connsiteX695" fmla="*/ 7948094 w 11218359"/>
              <a:gd name="connsiteY695" fmla="*/ 1819363 h 1819362"/>
              <a:gd name="connsiteX696" fmla="*/ 7959524 w 11218359"/>
              <a:gd name="connsiteY696" fmla="*/ 1819363 h 1819362"/>
              <a:gd name="connsiteX697" fmla="*/ 7971001 w 11218359"/>
              <a:gd name="connsiteY697" fmla="*/ 1817862 h 1819362"/>
              <a:gd name="connsiteX698" fmla="*/ 7982431 w 11218359"/>
              <a:gd name="connsiteY698" fmla="*/ 1819363 h 1819362"/>
              <a:gd name="connsiteX699" fmla="*/ 7993861 w 11218359"/>
              <a:gd name="connsiteY699" fmla="*/ 1819363 h 1819362"/>
              <a:gd name="connsiteX700" fmla="*/ 8005291 w 11218359"/>
              <a:gd name="connsiteY700" fmla="*/ 1819363 h 1819362"/>
              <a:gd name="connsiteX701" fmla="*/ 8016721 w 11218359"/>
              <a:gd name="connsiteY701" fmla="*/ 1819363 h 1819362"/>
              <a:gd name="connsiteX702" fmla="*/ 8028199 w 11218359"/>
              <a:gd name="connsiteY702" fmla="*/ 1819363 h 1819362"/>
              <a:gd name="connsiteX703" fmla="*/ 8039629 w 11218359"/>
              <a:gd name="connsiteY703" fmla="*/ 1819363 h 1819362"/>
              <a:gd name="connsiteX704" fmla="*/ 8051059 w 11218359"/>
              <a:gd name="connsiteY704" fmla="*/ 1819363 h 1819362"/>
              <a:gd name="connsiteX705" fmla="*/ 8062489 w 11218359"/>
              <a:gd name="connsiteY705" fmla="*/ 1819363 h 1819362"/>
              <a:gd name="connsiteX706" fmla="*/ 8073919 w 11218359"/>
              <a:gd name="connsiteY706" fmla="*/ 1819363 h 1819362"/>
              <a:gd name="connsiteX707" fmla="*/ 8085396 w 11218359"/>
              <a:gd name="connsiteY707" fmla="*/ 1819363 h 1819362"/>
              <a:gd name="connsiteX708" fmla="*/ 8096826 w 11218359"/>
              <a:gd name="connsiteY708" fmla="*/ 1819363 h 1819362"/>
              <a:gd name="connsiteX709" fmla="*/ 8108256 w 11218359"/>
              <a:gd name="connsiteY709" fmla="*/ 1819363 h 1819362"/>
              <a:gd name="connsiteX710" fmla="*/ 8119687 w 11218359"/>
              <a:gd name="connsiteY710" fmla="*/ 1819363 h 1819362"/>
              <a:gd name="connsiteX711" fmla="*/ 8131117 w 11218359"/>
              <a:gd name="connsiteY711" fmla="*/ 1819363 h 1819362"/>
              <a:gd name="connsiteX712" fmla="*/ 8142594 w 11218359"/>
              <a:gd name="connsiteY712" fmla="*/ 1819363 h 1819362"/>
              <a:gd name="connsiteX713" fmla="*/ 8154024 w 11218359"/>
              <a:gd name="connsiteY713" fmla="*/ 1819363 h 1819362"/>
              <a:gd name="connsiteX714" fmla="*/ 8165454 w 11218359"/>
              <a:gd name="connsiteY714" fmla="*/ 1819363 h 1819362"/>
              <a:gd name="connsiteX715" fmla="*/ 8176884 w 11218359"/>
              <a:gd name="connsiteY715" fmla="*/ 1819363 h 1819362"/>
              <a:gd name="connsiteX716" fmla="*/ 8188314 w 11218359"/>
              <a:gd name="connsiteY716" fmla="*/ 1819363 h 1819362"/>
              <a:gd name="connsiteX717" fmla="*/ 8199792 w 11218359"/>
              <a:gd name="connsiteY717" fmla="*/ 1819363 h 1819362"/>
              <a:gd name="connsiteX718" fmla="*/ 8211222 w 11218359"/>
              <a:gd name="connsiteY718" fmla="*/ 1819363 h 1819362"/>
              <a:gd name="connsiteX719" fmla="*/ 8222652 w 11218359"/>
              <a:gd name="connsiteY719" fmla="*/ 1819363 h 1819362"/>
              <a:gd name="connsiteX720" fmla="*/ 8234082 w 11218359"/>
              <a:gd name="connsiteY720" fmla="*/ 1819363 h 1819362"/>
              <a:gd name="connsiteX721" fmla="*/ 8245512 w 11218359"/>
              <a:gd name="connsiteY721" fmla="*/ 1819363 h 1819362"/>
              <a:gd name="connsiteX722" fmla="*/ 8256989 w 11218359"/>
              <a:gd name="connsiteY722" fmla="*/ 1819363 h 1819362"/>
              <a:gd name="connsiteX723" fmla="*/ 8268419 w 11218359"/>
              <a:gd name="connsiteY723" fmla="*/ 1819363 h 1819362"/>
              <a:gd name="connsiteX724" fmla="*/ 8279850 w 11218359"/>
              <a:gd name="connsiteY724" fmla="*/ 1819363 h 1819362"/>
              <a:gd name="connsiteX725" fmla="*/ 8291280 w 11218359"/>
              <a:gd name="connsiteY725" fmla="*/ 1819363 h 1819362"/>
              <a:gd name="connsiteX726" fmla="*/ 8302709 w 11218359"/>
              <a:gd name="connsiteY726" fmla="*/ 1819363 h 1819362"/>
              <a:gd name="connsiteX727" fmla="*/ 8314187 w 11218359"/>
              <a:gd name="connsiteY727" fmla="*/ 1819363 h 1819362"/>
              <a:gd name="connsiteX728" fmla="*/ 8325617 w 11218359"/>
              <a:gd name="connsiteY728" fmla="*/ 1819363 h 1819362"/>
              <a:gd name="connsiteX729" fmla="*/ 8337047 w 11218359"/>
              <a:gd name="connsiteY729" fmla="*/ 1819363 h 1819362"/>
              <a:gd name="connsiteX730" fmla="*/ 8348477 w 11218359"/>
              <a:gd name="connsiteY730" fmla="*/ 1819363 h 1819362"/>
              <a:gd name="connsiteX731" fmla="*/ 8359907 w 11218359"/>
              <a:gd name="connsiteY731" fmla="*/ 1819363 h 1819362"/>
              <a:gd name="connsiteX732" fmla="*/ 8371385 w 11218359"/>
              <a:gd name="connsiteY732" fmla="*/ 1819363 h 1819362"/>
              <a:gd name="connsiteX733" fmla="*/ 8382815 w 11218359"/>
              <a:gd name="connsiteY733" fmla="*/ 1819363 h 1819362"/>
              <a:gd name="connsiteX734" fmla="*/ 8394245 w 11218359"/>
              <a:gd name="connsiteY734" fmla="*/ 1819363 h 1819362"/>
              <a:gd name="connsiteX735" fmla="*/ 8405674 w 11218359"/>
              <a:gd name="connsiteY735" fmla="*/ 1819363 h 1819362"/>
              <a:gd name="connsiteX736" fmla="*/ 8417104 w 11218359"/>
              <a:gd name="connsiteY736" fmla="*/ 1819363 h 1819362"/>
              <a:gd name="connsiteX737" fmla="*/ 8428582 w 11218359"/>
              <a:gd name="connsiteY737" fmla="*/ 1819363 h 1819362"/>
              <a:gd name="connsiteX738" fmla="*/ 8440012 w 11218359"/>
              <a:gd name="connsiteY738" fmla="*/ 1819363 h 1819362"/>
              <a:gd name="connsiteX739" fmla="*/ 8451442 w 11218359"/>
              <a:gd name="connsiteY739" fmla="*/ 1819363 h 1819362"/>
              <a:gd name="connsiteX740" fmla="*/ 8462872 w 11218359"/>
              <a:gd name="connsiteY740" fmla="*/ 1819363 h 1819362"/>
              <a:gd name="connsiteX741" fmla="*/ 8474302 w 11218359"/>
              <a:gd name="connsiteY741" fmla="*/ 1819363 h 1819362"/>
              <a:gd name="connsiteX742" fmla="*/ 8485780 w 11218359"/>
              <a:gd name="connsiteY742" fmla="*/ 1819363 h 1819362"/>
              <a:gd name="connsiteX743" fmla="*/ 8497210 w 11218359"/>
              <a:gd name="connsiteY743" fmla="*/ 1819363 h 1819362"/>
              <a:gd name="connsiteX744" fmla="*/ 8508640 w 11218359"/>
              <a:gd name="connsiteY744" fmla="*/ 1819363 h 1819362"/>
              <a:gd name="connsiteX745" fmla="*/ 8520069 w 11218359"/>
              <a:gd name="connsiteY745" fmla="*/ 1819363 h 1819362"/>
              <a:gd name="connsiteX746" fmla="*/ 8531500 w 11218359"/>
              <a:gd name="connsiteY746" fmla="*/ 1819363 h 1819362"/>
              <a:gd name="connsiteX747" fmla="*/ 8542977 w 11218359"/>
              <a:gd name="connsiteY747" fmla="*/ 1819363 h 1819362"/>
              <a:gd name="connsiteX748" fmla="*/ 8554407 w 11218359"/>
              <a:gd name="connsiteY748" fmla="*/ 1819363 h 1819362"/>
              <a:gd name="connsiteX749" fmla="*/ 8565837 w 11218359"/>
              <a:gd name="connsiteY749" fmla="*/ 1819363 h 1819362"/>
              <a:gd name="connsiteX750" fmla="*/ 8577267 w 11218359"/>
              <a:gd name="connsiteY750" fmla="*/ 1819363 h 1819362"/>
              <a:gd name="connsiteX751" fmla="*/ 8588697 w 11218359"/>
              <a:gd name="connsiteY751" fmla="*/ 1819363 h 1819362"/>
              <a:gd name="connsiteX752" fmla="*/ 8600175 w 11218359"/>
              <a:gd name="connsiteY752" fmla="*/ 1819363 h 1819362"/>
              <a:gd name="connsiteX753" fmla="*/ 8611605 w 11218359"/>
              <a:gd name="connsiteY753" fmla="*/ 1819363 h 1819362"/>
              <a:gd name="connsiteX754" fmla="*/ 8623035 w 11218359"/>
              <a:gd name="connsiteY754" fmla="*/ 1819363 h 1819362"/>
              <a:gd name="connsiteX755" fmla="*/ 8634465 w 11218359"/>
              <a:gd name="connsiteY755" fmla="*/ 1819363 h 1819362"/>
              <a:gd name="connsiteX756" fmla="*/ 8645895 w 11218359"/>
              <a:gd name="connsiteY756" fmla="*/ 1819363 h 1819362"/>
              <a:gd name="connsiteX757" fmla="*/ 8657373 w 11218359"/>
              <a:gd name="connsiteY757" fmla="*/ 1819363 h 1819362"/>
              <a:gd name="connsiteX758" fmla="*/ 8668802 w 11218359"/>
              <a:gd name="connsiteY758" fmla="*/ 1819363 h 1819362"/>
              <a:gd name="connsiteX759" fmla="*/ 8680232 w 11218359"/>
              <a:gd name="connsiteY759" fmla="*/ 1819363 h 1819362"/>
              <a:gd name="connsiteX760" fmla="*/ 8691662 w 11218359"/>
              <a:gd name="connsiteY760" fmla="*/ 1819363 h 1819362"/>
              <a:gd name="connsiteX761" fmla="*/ 8703093 w 11218359"/>
              <a:gd name="connsiteY761" fmla="*/ 1819363 h 1819362"/>
              <a:gd name="connsiteX762" fmla="*/ 8714570 w 11218359"/>
              <a:gd name="connsiteY762" fmla="*/ 1819363 h 1819362"/>
              <a:gd name="connsiteX763" fmla="*/ 8726000 w 11218359"/>
              <a:gd name="connsiteY763" fmla="*/ 1819363 h 1819362"/>
              <a:gd name="connsiteX764" fmla="*/ 8737430 w 11218359"/>
              <a:gd name="connsiteY764" fmla="*/ 1819363 h 1819362"/>
              <a:gd name="connsiteX765" fmla="*/ 8748860 w 11218359"/>
              <a:gd name="connsiteY765" fmla="*/ 1819363 h 1819362"/>
              <a:gd name="connsiteX766" fmla="*/ 8760290 w 11218359"/>
              <a:gd name="connsiteY766" fmla="*/ 1819363 h 1819362"/>
              <a:gd name="connsiteX767" fmla="*/ 8771768 w 11218359"/>
              <a:gd name="connsiteY767" fmla="*/ 1819363 h 1819362"/>
              <a:gd name="connsiteX768" fmla="*/ 8783198 w 11218359"/>
              <a:gd name="connsiteY768" fmla="*/ 1819363 h 1819362"/>
              <a:gd name="connsiteX769" fmla="*/ 8794628 w 11218359"/>
              <a:gd name="connsiteY769" fmla="*/ 1819363 h 1819362"/>
              <a:gd name="connsiteX770" fmla="*/ 8806058 w 11218359"/>
              <a:gd name="connsiteY770" fmla="*/ 1819363 h 1819362"/>
              <a:gd name="connsiteX771" fmla="*/ 8817488 w 11218359"/>
              <a:gd name="connsiteY771" fmla="*/ 1819363 h 1819362"/>
              <a:gd name="connsiteX772" fmla="*/ 8828918 w 11218359"/>
              <a:gd name="connsiteY772" fmla="*/ 1819363 h 1819362"/>
              <a:gd name="connsiteX773" fmla="*/ 8840395 w 11218359"/>
              <a:gd name="connsiteY773" fmla="*/ 1819363 h 1819362"/>
              <a:gd name="connsiteX774" fmla="*/ 8851825 w 11218359"/>
              <a:gd name="connsiteY774" fmla="*/ 1819363 h 1819362"/>
              <a:gd name="connsiteX775" fmla="*/ 8863256 w 11218359"/>
              <a:gd name="connsiteY775" fmla="*/ 1819363 h 1819362"/>
              <a:gd name="connsiteX776" fmla="*/ 8874686 w 11218359"/>
              <a:gd name="connsiteY776" fmla="*/ 1819363 h 1819362"/>
              <a:gd name="connsiteX777" fmla="*/ 8886115 w 11218359"/>
              <a:gd name="connsiteY777" fmla="*/ 1819363 h 1819362"/>
              <a:gd name="connsiteX778" fmla="*/ 8897593 w 11218359"/>
              <a:gd name="connsiteY778" fmla="*/ 1819363 h 1819362"/>
              <a:gd name="connsiteX779" fmla="*/ 8909022 w 11218359"/>
              <a:gd name="connsiteY779" fmla="*/ 1819363 h 1819362"/>
              <a:gd name="connsiteX780" fmla="*/ 8920453 w 11218359"/>
              <a:gd name="connsiteY780" fmla="*/ 1819363 h 1819362"/>
              <a:gd name="connsiteX781" fmla="*/ 8931883 w 11218359"/>
              <a:gd name="connsiteY781" fmla="*/ 1819363 h 1819362"/>
              <a:gd name="connsiteX782" fmla="*/ 8943313 w 11218359"/>
              <a:gd name="connsiteY782" fmla="*/ 1819363 h 1819362"/>
              <a:gd name="connsiteX783" fmla="*/ 8954791 w 11218359"/>
              <a:gd name="connsiteY783" fmla="*/ 1819363 h 1819362"/>
              <a:gd name="connsiteX784" fmla="*/ 8966220 w 11218359"/>
              <a:gd name="connsiteY784" fmla="*/ 1819363 h 1819362"/>
              <a:gd name="connsiteX785" fmla="*/ 8977651 w 11218359"/>
              <a:gd name="connsiteY785" fmla="*/ 1819363 h 1819362"/>
              <a:gd name="connsiteX786" fmla="*/ 8989080 w 11218359"/>
              <a:gd name="connsiteY786" fmla="*/ 1819363 h 1819362"/>
              <a:gd name="connsiteX787" fmla="*/ 9000511 w 11218359"/>
              <a:gd name="connsiteY787" fmla="*/ 1819363 h 1819362"/>
              <a:gd name="connsiteX788" fmla="*/ 9011988 w 11218359"/>
              <a:gd name="connsiteY788" fmla="*/ 1819363 h 1819362"/>
              <a:gd name="connsiteX789" fmla="*/ 9023418 w 11218359"/>
              <a:gd name="connsiteY789" fmla="*/ 1819363 h 1819362"/>
              <a:gd name="connsiteX790" fmla="*/ 9034849 w 11218359"/>
              <a:gd name="connsiteY790" fmla="*/ 1819363 h 1819362"/>
              <a:gd name="connsiteX791" fmla="*/ 9046278 w 11218359"/>
              <a:gd name="connsiteY791" fmla="*/ 1819363 h 1819362"/>
              <a:gd name="connsiteX792" fmla="*/ 9057709 w 11218359"/>
              <a:gd name="connsiteY792" fmla="*/ 1819363 h 1819362"/>
              <a:gd name="connsiteX793" fmla="*/ 9069186 w 11218359"/>
              <a:gd name="connsiteY793" fmla="*/ 1819363 h 1819362"/>
              <a:gd name="connsiteX794" fmla="*/ 9080615 w 11218359"/>
              <a:gd name="connsiteY794" fmla="*/ 1819363 h 1819362"/>
              <a:gd name="connsiteX795" fmla="*/ 9092046 w 11218359"/>
              <a:gd name="connsiteY795" fmla="*/ 1819363 h 1819362"/>
              <a:gd name="connsiteX796" fmla="*/ 9103476 w 11218359"/>
              <a:gd name="connsiteY796" fmla="*/ 1819363 h 1819362"/>
              <a:gd name="connsiteX797" fmla="*/ 9114906 w 11218359"/>
              <a:gd name="connsiteY797" fmla="*/ 1819363 h 1819362"/>
              <a:gd name="connsiteX798" fmla="*/ 9126384 w 11218359"/>
              <a:gd name="connsiteY798" fmla="*/ 1819363 h 1819362"/>
              <a:gd name="connsiteX799" fmla="*/ 9137813 w 11218359"/>
              <a:gd name="connsiteY799" fmla="*/ 1819363 h 1819362"/>
              <a:gd name="connsiteX800" fmla="*/ 9149244 w 11218359"/>
              <a:gd name="connsiteY800" fmla="*/ 1819363 h 1819362"/>
              <a:gd name="connsiteX801" fmla="*/ 9160673 w 11218359"/>
              <a:gd name="connsiteY801" fmla="*/ 1819363 h 1819362"/>
              <a:gd name="connsiteX802" fmla="*/ 9172104 w 11218359"/>
              <a:gd name="connsiteY802" fmla="*/ 1819363 h 1819362"/>
              <a:gd name="connsiteX803" fmla="*/ 9183581 w 11218359"/>
              <a:gd name="connsiteY803" fmla="*/ 1819363 h 1819362"/>
              <a:gd name="connsiteX804" fmla="*/ 9195011 w 11218359"/>
              <a:gd name="connsiteY804" fmla="*/ 1819363 h 1819362"/>
              <a:gd name="connsiteX805" fmla="*/ 9206442 w 11218359"/>
              <a:gd name="connsiteY805" fmla="*/ 1819363 h 1819362"/>
              <a:gd name="connsiteX806" fmla="*/ 9217871 w 11218359"/>
              <a:gd name="connsiteY806" fmla="*/ 1819363 h 1819362"/>
              <a:gd name="connsiteX807" fmla="*/ 9229301 w 11218359"/>
              <a:gd name="connsiteY807" fmla="*/ 1819363 h 1819362"/>
              <a:gd name="connsiteX808" fmla="*/ 9240779 w 11218359"/>
              <a:gd name="connsiteY808" fmla="*/ 1819363 h 1819362"/>
              <a:gd name="connsiteX809" fmla="*/ 9252209 w 11218359"/>
              <a:gd name="connsiteY809" fmla="*/ 1819363 h 1819362"/>
              <a:gd name="connsiteX810" fmla="*/ 9263639 w 11218359"/>
              <a:gd name="connsiteY810" fmla="*/ 1819363 h 1819362"/>
              <a:gd name="connsiteX811" fmla="*/ 9275069 w 11218359"/>
              <a:gd name="connsiteY811" fmla="*/ 1819363 h 1819362"/>
              <a:gd name="connsiteX812" fmla="*/ 9286498 w 11218359"/>
              <a:gd name="connsiteY812" fmla="*/ 1819363 h 1819362"/>
              <a:gd name="connsiteX813" fmla="*/ 9297977 w 11218359"/>
              <a:gd name="connsiteY813" fmla="*/ 1819363 h 1819362"/>
              <a:gd name="connsiteX814" fmla="*/ 9309406 w 11218359"/>
              <a:gd name="connsiteY814" fmla="*/ 1819363 h 1819362"/>
              <a:gd name="connsiteX815" fmla="*/ 9320837 w 11218359"/>
              <a:gd name="connsiteY815" fmla="*/ 1819363 h 1819362"/>
              <a:gd name="connsiteX816" fmla="*/ 9332266 w 11218359"/>
              <a:gd name="connsiteY816" fmla="*/ 1819363 h 1819362"/>
              <a:gd name="connsiteX817" fmla="*/ 9343696 w 11218359"/>
              <a:gd name="connsiteY817" fmla="*/ 1819363 h 1819362"/>
              <a:gd name="connsiteX818" fmla="*/ 9355174 w 11218359"/>
              <a:gd name="connsiteY818" fmla="*/ 1819363 h 1819362"/>
              <a:gd name="connsiteX819" fmla="*/ 9366604 w 11218359"/>
              <a:gd name="connsiteY819" fmla="*/ 1819363 h 1819362"/>
              <a:gd name="connsiteX820" fmla="*/ 9378035 w 11218359"/>
              <a:gd name="connsiteY820" fmla="*/ 1819363 h 1819362"/>
              <a:gd name="connsiteX821" fmla="*/ 9389464 w 11218359"/>
              <a:gd name="connsiteY821" fmla="*/ 1819363 h 1819362"/>
              <a:gd name="connsiteX822" fmla="*/ 9400894 w 11218359"/>
              <a:gd name="connsiteY822" fmla="*/ 1819363 h 1819362"/>
              <a:gd name="connsiteX823" fmla="*/ 9412372 w 11218359"/>
              <a:gd name="connsiteY823" fmla="*/ 1819363 h 1819362"/>
              <a:gd name="connsiteX824" fmla="*/ 9423802 w 11218359"/>
              <a:gd name="connsiteY824" fmla="*/ 1819363 h 1819362"/>
              <a:gd name="connsiteX825" fmla="*/ 9435232 w 11218359"/>
              <a:gd name="connsiteY825" fmla="*/ 1819363 h 1819362"/>
              <a:gd name="connsiteX826" fmla="*/ 9446662 w 11218359"/>
              <a:gd name="connsiteY826" fmla="*/ 1819363 h 1819362"/>
              <a:gd name="connsiteX827" fmla="*/ 9458091 w 11218359"/>
              <a:gd name="connsiteY827" fmla="*/ 1819363 h 1819362"/>
              <a:gd name="connsiteX828" fmla="*/ 9469570 w 11218359"/>
              <a:gd name="connsiteY828" fmla="*/ 1819363 h 1819362"/>
              <a:gd name="connsiteX829" fmla="*/ 9480999 w 11218359"/>
              <a:gd name="connsiteY829" fmla="*/ 1819363 h 1819362"/>
              <a:gd name="connsiteX830" fmla="*/ 9492429 w 11218359"/>
              <a:gd name="connsiteY830" fmla="*/ 1819363 h 1819362"/>
              <a:gd name="connsiteX831" fmla="*/ 9503859 w 11218359"/>
              <a:gd name="connsiteY831" fmla="*/ 1819363 h 1819362"/>
              <a:gd name="connsiteX832" fmla="*/ 9515289 w 11218359"/>
              <a:gd name="connsiteY832" fmla="*/ 1819363 h 1819362"/>
              <a:gd name="connsiteX833" fmla="*/ 9526767 w 11218359"/>
              <a:gd name="connsiteY833" fmla="*/ 1819363 h 1819362"/>
              <a:gd name="connsiteX834" fmla="*/ 9538197 w 11218359"/>
              <a:gd name="connsiteY834" fmla="*/ 1819363 h 1819362"/>
              <a:gd name="connsiteX835" fmla="*/ 9549626 w 11218359"/>
              <a:gd name="connsiteY835" fmla="*/ 1819363 h 1819362"/>
              <a:gd name="connsiteX836" fmla="*/ 9561057 w 11218359"/>
              <a:gd name="connsiteY836" fmla="*/ 1819363 h 1819362"/>
              <a:gd name="connsiteX837" fmla="*/ 9572487 w 11218359"/>
              <a:gd name="connsiteY837" fmla="*/ 1819363 h 1819362"/>
              <a:gd name="connsiteX838" fmla="*/ 9583965 w 11218359"/>
              <a:gd name="connsiteY838" fmla="*/ 1819363 h 1819362"/>
              <a:gd name="connsiteX839" fmla="*/ 9595395 w 11218359"/>
              <a:gd name="connsiteY839" fmla="*/ 1819363 h 1819362"/>
              <a:gd name="connsiteX840" fmla="*/ 9606824 w 11218359"/>
              <a:gd name="connsiteY840" fmla="*/ 1819363 h 1819362"/>
              <a:gd name="connsiteX841" fmla="*/ 9618255 w 11218359"/>
              <a:gd name="connsiteY841" fmla="*/ 1819363 h 1819362"/>
              <a:gd name="connsiteX842" fmla="*/ 9629684 w 11218359"/>
              <a:gd name="connsiteY842" fmla="*/ 1819363 h 1819362"/>
              <a:gd name="connsiteX843" fmla="*/ 9641163 w 11218359"/>
              <a:gd name="connsiteY843" fmla="*/ 1819363 h 1819362"/>
              <a:gd name="connsiteX844" fmla="*/ 9652592 w 11218359"/>
              <a:gd name="connsiteY844" fmla="*/ 1819363 h 1819362"/>
              <a:gd name="connsiteX845" fmla="*/ 9664022 w 11218359"/>
              <a:gd name="connsiteY845" fmla="*/ 1819363 h 1819362"/>
              <a:gd name="connsiteX846" fmla="*/ 9675452 w 11218359"/>
              <a:gd name="connsiteY846" fmla="*/ 1819363 h 1819362"/>
              <a:gd name="connsiteX847" fmla="*/ 9686882 w 11218359"/>
              <a:gd name="connsiteY847" fmla="*/ 1819363 h 1819362"/>
              <a:gd name="connsiteX848" fmla="*/ 9698360 w 11218359"/>
              <a:gd name="connsiteY848" fmla="*/ 1819363 h 1819362"/>
              <a:gd name="connsiteX849" fmla="*/ 9709790 w 11218359"/>
              <a:gd name="connsiteY849" fmla="*/ 1819363 h 1819362"/>
              <a:gd name="connsiteX850" fmla="*/ 9721219 w 11218359"/>
              <a:gd name="connsiteY850" fmla="*/ 1819363 h 1819362"/>
              <a:gd name="connsiteX851" fmla="*/ 9732650 w 11218359"/>
              <a:gd name="connsiteY851" fmla="*/ 1819363 h 1819362"/>
              <a:gd name="connsiteX852" fmla="*/ 9744080 w 11218359"/>
              <a:gd name="connsiteY852" fmla="*/ 1819363 h 1819362"/>
              <a:gd name="connsiteX853" fmla="*/ 9755557 w 11218359"/>
              <a:gd name="connsiteY853" fmla="*/ 1819363 h 1819362"/>
              <a:gd name="connsiteX854" fmla="*/ 9766988 w 11218359"/>
              <a:gd name="connsiteY854" fmla="*/ 1819363 h 1819362"/>
              <a:gd name="connsiteX855" fmla="*/ 9778417 w 11218359"/>
              <a:gd name="connsiteY855" fmla="*/ 1819363 h 1819362"/>
              <a:gd name="connsiteX856" fmla="*/ 9789848 w 11218359"/>
              <a:gd name="connsiteY856" fmla="*/ 1819363 h 1819362"/>
              <a:gd name="connsiteX857" fmla="*/ 9801277 w 11218359"/>
              <a:gd name="connsiteY857" fmla="*/ 1819363 h 1819362"/>
              <a:gd name="connsiteX858" fmla="*/ 9812755 w 11218359"/>
              <a:gd name="connsiteY858" fmla="*/ 1819363 h 1819362"/>
              <a:gd name="connsiteX859" fmla="*/ 9824185 w 11218359"/>
              <a:gd name="connsiteY859" fmla="*/ 1819363 h 1819362"/>
              <a:gd name="connsiteX860" fmla="*/ 9835615 w 11218359"/>
              <a:gd name="connsiteY860" fmla="*/ 1819363 h 1819362"/>
              <a:gd name="connsiteX861" fmla="*/ 9847045 w 11218359"/>
              <a:gd name="connsiteY861" fmla="*/ 1819363 h 1819362"/>
              <a:gd name="connsiteX862" fmla="*/ 9858475 w 11218359"/>
              <a:gd name="connsiteY862" fmla="*/ 1819363 h 1819362"/>
              <a:gd name="connsiteX863" fmla="*/ 9869952 w 11218359"/>
              <a:gd name="connsiteY863" fmla="*/ 1819363 h 1819362"/>
              <a:gd name="connsiteX864" fmla="*/ 9881383 w 11218359"/>
              <a:gd name="connsiteY864" fmla="*/ 1819363 h 1819362"/>
              <a:gd name="connsiteX865" fmla="*/ 9892812 w 11218359"/>
              <a:gd name="connsiteY865" fmla="*/ 1819363 h 1819362"/>
              <a:gd name="connsiteX866" fmla="*/ 9904243 w 11218359"/>
              <a:gd name="connsiteY866" fmla="*/ 1819363 h 1819362"/>
              <a:gd name="connsiteX867" fmla="*/ 9915673 w 11218359"/>
              <a:gd name="connsiteY867" fmla="*/ 1819363 h 1819362"/>
              <a:gd name="connsiteX868" fmla="*/ 9927102 w 11218359"/>
              <a:gd name="connsiteY868" fmla="*/ 1819363 h 1819362"/>
              <a:gd name="connsiteX869" fmla="*/ 9938581 w 11218359"/>
              <a:gd name="connsiteY869" fmla="*/ 1819363 h 1819362"/>
              <a:gd name="connsiteX870" fmla="*/ 9950010 w 11218359"/>
              <a:gd name="connsiteY870" fmla="*/ 1819363 h 1819362"/>
              <a:gd name="connsiteX871" fmla="*/ 9961441 w 11218359"/>
              <a:gd name="connsiteY871" fmla="*/ 1819363 h 1819362"/>
              <a:gd name="connsiteX872" fmla="*/ 9972870 w 11218359"/>
              <a:gd name="connsiteY872" fmla="*/ 1819363 h 1819362"/>
              <a:gd name="connsiteX873" fmla="*/ 9984300 w 11218359"/>
              <a:gd name="connsiteY873" fmla="*/ 1819363 h 1819362"/>
              <a:gd name="connsiteX874" fmla="*/ 9995778 w 11218359"/>
              <a:gd name="connsiteY874" fmla="*/ 1819363 h 1819362"/>
              <a:gd name="connsiteX875" fmla="*/ 10007208 w 11218359"/>
              <a:gd name="connsiteY875" fmla="*/ 1819363 h 1819362"/>
              <a:gd name="connsiteX876" fmla="*/ 10018638 w 11218359"/>
              <a:gd name="connsiteY876" fmla="*/ 1819363 h 1819362"/>
              <a:gd name="connsiteX877" fmla="*/ 10030068 w 11218359"/>
              <a:gd name="connsiteY877" fmla="*/ 1819363 h 1819362"/>
              <a:gd name="connsiteX878" fmla="*/ 10041498 w 11218359"/>
              <a:gd name="connsiteY878" fmla="*/ 1819363 h 1819362"/>
              <a:gd name="connsiteX879" fmla="*/ 10052976 w 11218359"/>
              <a:gd name="connsiteY879" fmla="*/ 1819363 h 1819362"/>
              <a:gd name="connsiteX880" fmla="*/ 10064405 w 11218359"/>
              <a:gd name="connsiteY880" fmla="*/ 1819363 h 1819362"/>
              <a:gd name="connsiteX881" fmla="*/ 10075835 w 11218359"/>
              <a:gd name="connsiteY881" fmla="*/ 1819363 h 1819362"/>
              <a:gd name="connsiteX882" fmla="*/ 10087266 w 11218359"/>
              <a:gd name="connsiteY882" fmla="*/ 1819363 h 1819362"/>
              <a:gd name="connsiteX883" fmla="*/ 10098695 w 11218359"/>
              <a:gd name="connsiteY883" fmla="*/ 1819363 h 1819362"/>
              <a:gd name="connsiteX884" fmla="*/ 10110174 w 11218359"/>
              <a:gd name="connsiteY884" fmla="*/ 1819363 h 1819362"/>
              <a:gd name="connsiteX885" fmla="*/ 10121603 w 11218359"/>
              <a:gd name="connsiteY885" fmla="*/ 1819363 h 1819362"/>
              <a:gd name="connsiteX886" fmla="*/ 10133033 w 11218359"/>
              <a:gd name="connsiteY886" fmla="*/ 1819363 h 1819362"/>
              <a:gd name="connsiteX887" fmla="*/ 10144463 w 11218359"/>
              <a:gd name="connsiteY887" fmla="*/ 1819363 h 1819362"/>
              <a:gd name="connsiteX888" fmla="*/ 10155893 w 11218359"/>
              <a:gd name="connsiteY888" fmla="*/ 1819363 h 1819362"/>
              <a:gd name="connsiteX889" fmla="*/ 10167371 w 11218359"/>
              <a:gd name="connsiteY889" fmla="*/ 1819363 h 1819362"/>
              <a:gd name="connsiteX890" fmla="*/ 10178801 w 11218359"/>
              <a:gd name="connsiteY890" fmla="*/ 1819363 h 1819362"/>
              <a:gd name="connsiteX891" fmla="*/ 10190230 w 11218359"/>
              <a:gd name="connsiteY891" fmla="*/ 1819363 h 1819362"/>
              <a:gd name="connsiteX892" fmla="*/ 10201661 w 11218359"/>
              <a:gd name="connsiteY892" fmla="*/ 1819363 h 1819362"/>
              <a:gd name="connsiteX893" fmla="*/ 10213091 w 11218359"/>
              <a:gd name="connsiteY893" fmla="*/ 1819363 h 1819362"/>
              <a:gd name="connsiteX894" fmla="*/ 10224569 w 11218359"/>
              <a:gd name="connsiteY894" fmla="*/ 1819363 h 1819362"/>
              <a:gd name="connsiteX895" fmla="*/ 10235998 w 11218359"/>
              <a:gd name="connsiteY895" fmla="*/ 1819363 h 1819362"/>
              <a:gd name="connsiteX896" fmla="*/ 10247428 w 11218359"/>
              <a:gd name="connsiteY896" fmla="*/ 1819363 h 1819362"/>
              <a:gd name="connsiteX897" fmla="*/ 10258859 w 11218359"/>
              <a:gd name="connsiteY897" fmla="*/ 1819363 h 1819362"/>
              <a:gd name="connsiteX898" fmla="*/ 10270288 w 11218359"/>
              <a:gd name="connsiteY898" fmla="*/ 1819363 h 1819362"/>
              <a:gd name="connsiteX899" fmla="*/ 10281767 w 11218359"/>
              <a:gd name="connsiteY899" fmla="*/ 1819363 h 1819362"/>
              <a:gd name="connsiteX900" fmla="*/ 10293196 w 11218359"/>
              <a:gd name="connsiteY900" fmla="*/ 1819363 h 1819362"/>
              <a:gd name="connsiteX901" fmla="*/ 10304626 w 11218359"/>
              <a:gd name="connsiteY901" fmla="*/ 1819363 h 1819362"/>
              <a:gd name="connsiteX902" fmla="*/ 10316056 w 11218359"/>
              <a:gd name="connsiteY902" fmla="*/ 1819363 h 1819362"/>
              <a:gd name="connsiteX903" fmla="*/ 10327486 w 11218359"/>
              <a:gd name="connsiteY903" fmla="*/ 1819363 h 1819362"/>
              <a:gd name="connsiteX904" fmla="*/ 10338963 w 11218359"/>
              <a:gd name="connsiteY904" fmla="*/ 1819363 h 1819362"/>
              <a:gd name="connsiteX905" fmla="*/ 10350394 w 11218359"/>
              <a:gd name="connsiteY905" fmla="*/ 1819363 h 1819362"/>
              <a:gd name="connsiteX906" fmla="*/ 10361823 w 11218359"/>
              <a:gd name="connsiteY906" fmla="*/ 1819363 h 1819362"/>
              <a:gd name="connsiteX907" fmla="*/ 10373254 w 11218359"/>
              <a:gd name="connsiteY907" fmla="*/ 1819363 h 1819362"/>
              <a:gd name="connsiteX908" fmla="*/ 10384684 w 11218359"/>
              <a:gd name="connsiteY908" fmla="*/ 1819363 h 1819362"/>
              <a:gd name="connsiteX909" fmla="*/ 10396161 w 11218359"/>
              <a:gd name="connsiteY909" fmla="*/ 1819363 h 1819362"/>
              <a:gd name="connsiteX910" fmla="*/ 10407591 w 11218359"/>
              <a:gd name="connsiteY910" fmla="*/ 1819363 h 1819362"/>
              <a:gd name="connsiteX911" fmla="*/ 10419021 w 11218359"/>
              <a:gd name="connsiteY911" fmla="*/ 1819363 h 1819362"/>
              <a:gd name="connsiteX912" fmla="*/ 10430452 w 11218359"/>
              <a:gd name="connsiteY912" fmla="*/ 1819363 h 1819362"/>
              <a:gd name="connsiteX913" fmla="*/ 10441881 w 11218359"/>
              <a:gd name="connsiteY913" fmla="*/ 1819363 h 1819362"/>
              <a:gd name="connsiteX914" fmla="*/ 10453358 w 11218359"/>
              <a:gd name="connsiteY914" fmla="*/ 1819363 h 1819362"/>
              <a:gd name="connsiteX915" fmla="*/ 10464789 w 11218359"/>
              <a:gd name="connsiteY915" fmla="*/ 1819363 h 1819362"/>
              <a:gd name="connsiteX916" fmla="*/ 10476219 w 11218359"/>
              <a:gd name="connsiteY916" fmla="*/ 1819363 h 1819362"/>
              <a:gd name="connsiteX917" fmla="*/ 10487649 w 11218359"/>
              <a:gd name="connsiteY917" fmla="*/ 1819363 h 1819362"/>
              <a:gd name="connsiteX918" fmla="*/ 10499079 w 11218359"/>
              <a:gd name="connsiteY918" fmla="*/ 1819363 h 1819362"/>
              <a:gd name="connsiteX919" fmla="*/ 10510556 w 11218359"/>
              <a:gd name="connsiteY919" fmla="*/ 1819363 h 1819362"/>
              <a:gd name="connsiteX920" fmla="*/ 10521987 w 11218359"/>
              <a:gd name="connsiteY920" fmla="*/ 1819363 h 1819362"/>
              <a:gd name="connsiteX921" fmla="*/ 10533416 w 11218359"/>
              <a:gd name="connsiteY921" fmla="*/ 1819363 h 1819362"/>
              <a:gd name="connsiteX922" fmla="*/ 10544847 w 11218359"/>
              <a:gd name="connsiteY922" fmla="*/ 1819363 h 1819362"/>
              <a:gd name="connsiteX923" fmla="*/ 10556277 w 11218359"/>
              <a:gd name="connsiteY923" fmla="*/ 1819363 h 1819362"/>
              <a:gd name="connsiteX924" fmla="*/ 10567754 w 11218359"/>
              <a:gd name="connsiteY924" fmla="*/ 1819363 h 1819362"/>
              <a:gd name="connsiteX925" fmla="*/ 10579184 w 11218359"/>
              <a:gd name="connsiteY925" fmla="*/ 1819363 h 1819362"/>
              <a:gd name="connsiteX926" fmla="*/ 10590614 w 11218359"/>
              <a:gd name="connsiteY926" fmla="*/ 1819363 h 1819362"/>
              <a:gd name="connsiteX927" fmla="*/ 10602045 w 11218359"/>
              <a:gd name="connsiteY927" fmla="*/ 1819363 h 1819362"/>
              <a:gd name="connsiteX928" fmla="*/ 10613474 w 11218359"/>
              <a:gd name="connsiteY928" fmla="*/ 1819363 h 1819362"/>
              <a:gd name="connsiteX929" fmla="*/ 10624951 w 11218359"/>
              <a:gd name="connsiteY929" fmla="*/ 1819363 h 1819362"/>
              <a:gd name="connsiteX930" fmla="*/ 10636382 w 11218359"/>
              <a:gd name="connsiteY930" fmla="*/ 1819363 h 1819362"/>
              <a:gd name="connsiteX931" fmla="*/ 10647812 w 11218359"/>
              <a:gd name="connsiteY931" fmla="*/ 1819363 h 1819362"/>
              <a:gd name="connsiteX932" fmla="*/ 10659241 w 11218359"/>
              <a:gd name="connsiteY932" fmla="*/ 1819363 h 1819362"/>
              <a:gd name="connsiteX933" fmla="*/ 10670672 w 11218359"/>
              <a:gd name="connsiteY933" fmla="*/ 1819363 h 1819362"/>
              <a:gd name="connsiteX934" fmla="*/ 10682149 w 11218359"/>
              <a:gd name="connsiteY934" fmla="*/ 1819363 h 1819362"/>
              <a:gd name="connsiteX935" fmla="*/ 10693580 w 11218359"/>
              <a:gd name="connsiteY935" fmla="*/ 1819363 h 1819362"/>
              <a:gd name="connsiteX936" fmla="*/ 10705009 w 11218359"/>
              <a:gd name="connsiteY936" fmla="*/ 1819363 h 1819362"/>
              <a:gd name="connsiteX937" fmla="*/ 10716439 w 11218359"/>
              <a:gd name="connsiteY937" fmla="*/ 1819363 h 1819362"/>
              <a:gd name="connsiteX938" fmla="*/ 10727870 w 11218359"/>
              <a:gd name="connsiteY938" fmla="*/ 1819363 h 1819362"/>
              <a:gd name="connsiteX939" fmla="*/ 10739347 w 11218359"/>
              <a:gd name="connsiteY939" fmla="*/ 1819363 h 1819362"/>
              <a:gd name="connsiteX940" fmla="*/ 10750778 w 11218359"/>
              <a:gd name="connsiteY940" fmla="*/ 1819363 h 1819362"/>
              <a:gd name="connsiteX941" fmla="*/ 10762207 w 11218359"/>
              <a:gd name="connsiteY941" fmla="*/ 1819363 h 1819362"/>
              <a:gd name="connsiteX942" fmla="*/ 10773637 w 11218359"/>
              <a:gd name="connsiteY942" fmla="*/ 1819363 h 1819362"/>
              <a:gd name="connsiteX943" fmla="*/ 10785067 w 11218359"/>
              <a:gd name="connsiteY943" fmla="*/ 1819363 h 1819362"/>
              <a:gd name="connsiteX944" fmla="*/ 10796544 w 11218359"/>
              <a:gd name="connsiteY944" fmla="*/ 1819363 h 1819362"/>
              <a:gd name="connsiteX945" fmla="*/ 10807975 w 11218359"/>
              <a:gd name="connsiteY945" fmla="*/ 1819363 h 1819362"/>
              <a:gd name="connsiteX946" fmla="*/ 10819405 w 11218359"/>
              <a:gd name="connsiteY946" fmla="*/ 1819363 h 1819362"/>
              <a:gd name="connsiteX947" fmla="*/ 10830834 w 11218359"/>
              <a:gd name="connsiteY947" fmla="*/ 1819363 h 1819362"/>
              <a:gd name="connsiteX948" fmla="*/ 10842265 w 11218359"/>
              <a:gd name="connsiteY948" fmla="*/ 1819363 h 1819362"/>
              <a:gd name="connsiteX949" fmla="*/ 10853742 w 11218359"/>
              <a:gd name="connsiteY949" fmla="*/ 1819363 h 1819362"/>
              <a:gd name="connsiteX950" fmla="*/ 10865173 w 11218359"/>
              <a:gd name="connsiteY950" fmla="*/ 1819363 h 1819362"/>
              <a:gd name="connsiteX951" fmla="*/ 10876602 w 11218359"/>
              <a:gd name="connsiteY951" fmla="*/ 1819363 h 1819362"/>
              <a:gd name="connsiteX952" fmla="*/ 10888032 w 11218359"/>
              <a:gd name="connsiteY952" fmla="*/ 1819363 h 1819362"/>
              <a:gd name="connsiteX953" fmla="*/ 10899463 w 11218359"/>
              <a:gd name="connsiteY953" fmla="*/ 1819363 h 1819362"/>
              <a:gd name="connsiteX954" fmla="*/ 10910892 w 11218359"/>
              <a:gd name="connsiteY954" fmla="*/ 1819363 h 1819362"/>
              <a:gd name="connsiteX955" fmla="*/ 10922369 w 11218359"/>
              <a:gd name="connsiteY955" fmla="*/ 1819363 h 1819362"/>
              <a:gd name="connsiteX956" fmla="*/ 10933800 w 11218359"/>
              <a:gd name="connsiteY956" fmla="*/ 1819363 h 1819362"/>
              <a:gd name="connsiteX957" fmla="*/ 10945230 w 11218359"/>
              <a:gd name="connsiteY957" fmla="*/ 1819363 h 1819362"/>
              <a:gd name="connsiteX958" fmla="*/ 10956660 w 11218359"/>
              <a:gd name="connsiteY958" fmla="*/ 1819363 h 1819362"/>
              <a:gd name="connsiteX959" fmla="*/ 10968090 w 11218359"/>
              <a:gd name="connsiteY959" fmla="*/ 1819363 h 1819362"/>
              <a:gd name="connsiteX960" fmla="*/ 10979567 w 11218359"/>
              <a:gd name="connsiteY960" fmla="*/ 1819363 h 1819362"/>
              <a:gd name="connsiteX961" fmla="*/ 10990998 w 11218359"/>
              <a:gd name="connsiteY961" fmla="*/ 1819363 h 1819362"/>
              <a:gd name="connsiteX962" fmla="*/ 11002427 w 11218359"/>
              <a:gd name="connsiteY962" fmla="*/ 1819363 h 1819362"/>
              <a:gd name="connsiteX963" fmla="*/ 11013858 w 11218359"/>
              <a:gd name="connsiteY963" fmla="*/ 1819363 h 1819362"/>
              <a:gd name="connsiteX964" fmla="*/ 11025287 w 11218359"/>
              <a:gd name="connsiteY964" fmla="*/ 1819363 h 1819362"/>
              <a:gd name="connsiteX965" fmla="*/ 11036765 w 11218359"/>
              <a:gd name="connsiteY965" fmla="*/ 1819363 h 1819362"/>
              <a:gd name="connsiteX966" fmla="*/ 11048195 w 11218359"/>
              <a:gd name="connsiteY966" fmla="*/ 1819363 h 1819362"/>
              <a:gd name="connsiteX967" fmla="*/ 11059625 w 11218359"/>
              <a:gd name="connsiteY967" fmla="*/ 1819363 h 1819362"/>
              <a:gd name="connsiteX968" fmla="*/ 11071056 w 11218359"/>
              <a:gd name="connsiteY968" fmla="*/ 1819363 h 1819362"/>
              <a:gd name="connsiteX969" fmla="*/ 11082485 w 11218359"/>
              <a:gd name="connsiteY969" fmla="*/ 1819363 h 1819362"/>
              <a:gd name="connsiteX970" fmla="*/ 11093962 w 11218359"/>
              <a:gd name="connsiteY970" fmla="*/ 1819363 h 1819362"/>
              <a:gd name="connsiteX971" fmla="*/ 11105393 w 11218359"/>
              <a:gd name="connsiteY971" fmla="*/ 1819363 h 1819362"/>
              <a:gd name="connsiteX972" fmla="*/ 11116823 w 11218359"/>
              <a:gd name="connsiteY972" fmla="*/ 1819363 h 1819362"/>
              <a:gd name="connsiteX973" fmla="*/ 11128253 w 11218359"/>
              <a:gd name="connsiteY973" fmla="*/ 1819363 h 1819362"/>
              <a:gd name="connsiteX974" fmla="*/ 11139683 w 11218359"/>
              <a:gd name="connsiteY974" fmla="*/ 1819363 h 1819362"/>
              <a:gd name="connsiteX975" fmla="*/ 11151160 w 11218359"/>
              <a:gd name="connsiteY975" fmla="*/ 1819363 h 1819362"/>
              <a:gd name="connsiteX976" fmla="*/ 11162591 w 11218359"/>
              <a:gd name="connsiteY976" fmla="*/ 1819363 h 1819362"/>
              <a:gd name="connsiteX977" fmla="*/ 11174020 w 11218359"/>
              <a:gd name="connsiteY977" fmla="*/ 1819363 h 1819362"/>
              <a:gd name="connsiteX978" fmla="*/ 11185451 w 11218359"/>
              <a:gd name="connsiteY978" fmla="*/ 1819363 h 1819362"/>
              <a:gd name="connsiteX979" fmla="*/ 11196881 w 11218359"/>
              <a:gd name="connsiteY979" fmla="*/ 1819363 h 1819362"/>
              <a:gd name="connsiteX980" fmla="*/ 11208358 w 11218359"/>
              <a:gd name="connsiteY980" fmla="*/ 1819363 h 1819362"/>
              <a:gd name="connsiteX981" fmla="*/ 11218359 w 11218359"/>
              <a:gd name="connsiteY981" fmla="*/ 1819363 h 1819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19362">
                <a:moveTo>
                  <a:pt x="0" y="1819363"/>
                </a:moveTo>
                <a:lnTo>
                  <a:pt x="9149" y="1819363"/>
                </a:lnTo>
                <a:lnTo>
                  <a:pt x="20588" y="1819363"/>
                </a:lnTo>
                <a:lnTo>
                  <a:pt x="32028" y="1819363"/>
                </a:lnTo>
                <a:lnTo>
                  <a:pt x="43467" y="1819363"/>
                </a:lnTo>
                <a:lnTo>
                  <a:pt x="54907" y="1819363"/>
                </a:lnTo>
                <a:lnTo>
                  <a:pt x="66346" y="1819363"/>
                </a:lnTo>
                <a:lnTo>
                  <a:pt x="77786" y="1819363"/>
                </a:lnTo>
                <a:lnTo>
                  <a:pt x="89225" y="1819363"/>
                </a:lnTo>
                <a:lnTo>
                  <a:pt x="100665" y="1819363"/>
                </a:lnTo>
                <a:lnTo>
                  <a:pt x="112104" y="1819363"/>
                </a:lnTo>
                <a:lnTo>
                  <a:pt x="123544" y="1819363"/>
                </a:lnTo>
                <a:lnTo>
                  <a:pt x="134979" y="1819363"/>
                </a:lnTo>
                <a:lnTo>
                  <a:pt x="146423" y="1819363"/>
                </a:lnTo>
                <a:lnTo>
                  <a:pt x="157858" y="1819363"/>
                </a:lnTo>
                <a:lnTo>
                  <a:pt x="169297" y="1819363"/>
                </a:lnTo>
                <a:lnTo>
                  <a:pt x="180737" y="1819363"/>
                </a:lnTo>
                <a:lnTo>
                  <a:pt x="192176" y="1819363"/>
                </a:lnTo>
                <a:lnTo>
                  <a:pt x="203616" y="1819363"/>
                </a:lnTo>
                <a:lnTo>
                  <a:pt x="215055" y="1819363"/>
                </a:lnTo>
                <a:lnTo>
                  <a:pt x="226495" y="1819363"/>
                </a:lnTo>
                <a:lnTo>
                  <a:pt x="237935" y="1819363"/>
                </a:lnTo>
                <a:lnTo>
                  <a:pt x="249374" y="1819363"/>
                </a:lnTo>
                <a:lnTo>
                  <a:pt x="260814" y="1819363"/>
                </a:lnTo>
                <a:lnTo>
                  <a:pt x="272253" y="1819363"/>
                </a:lnTo>
                <a:lnTo>
                  <a:pt x="283693" y="1819363"/>
                </a:lnTo>
                <a:lnTo>
                  <a:pt x="295132" y="1819363"/>
                </a:lnTo>
                <a:lnTo>
                  <a:pt x="306572" y="1819363"/>
                </a:lnTo>
                <a:lnTo>
                  <a:pt x="318011" y="1819363"/>
                </a:lnTo>
                <a:lnTo>
                  <a:pt x="329451" y="1819363"/>
                </a:lnTo>
                <a:lnTo>
                  <a:pt x="340890" y="1819363"/>
                </a:lnTo>
                <a:lnTo>
                  <a:pt x="352330" y="1819363"/>
                </a:lnTo>
                <a:lnTo>
                  <a:pt x="363769" y="1819363"/>
                </a:lnTo>
                <a:lnTo>
                  <a:pt x="375209" y="1819363"/>
                </a:lnTo>
                <a:lnTo>
                  <a:pt x="386648" y="1819363"/>
                </a:lnTo>
                <a:lnTo>
                  <a:pt x="398088" y="1819363"/>
                </a:lnTo>
                <a:lnTo>
                  <a:pt x="409527" y="1819363"/>
                </a:lnTo>
                <a:lnTo>
                  <a:pt x="420967" y="1819363"/>
                </a:lnTo>
                <a:lnTo>
                  <a:pt x="432406" y="1819363"/>
                </a:lnTo>
                <a:lnTo>
                  <a:pt x="443846" y="1819363"/>
                </a:lnTo>
                <a:lnTo>
                  <a:pt x="455285" y="1819363"/>
                </a:lnTo>
                <a:lnTo>
                  <a:pt x="466725" y="1819363"/>
                </a:lnTo>
                <a:lnTo>
                  <a:pt x="478165" y="1819363"/>
                </a:lnTo>
                <a:lnTo>
                  <a:pt x="489604" y="1819363"/>
                </a:lnTo>
                <a:lnTo>
                  <a:pt x="501044" y="1819363"/>
                </a:lnTo>
                <a:lnTo>
                  <a:pt x="512483" y="1819363"/>
                </a:lnTo>
                <a:lnTo>
                  <a:pt x="523923" y="1819363"/>
                </a:lnTo>
                <a:lnTo>
                  <a:pt x="535362" y="1819363"/>
                </a:lnTo>
                <a:lnTo>
                  <a:pt x="546802" y="1819363"/>
                </a:lnTo>
                <a:lnTo>
                  <a:pt x="558241" y="1819363"/>
                </a:lnTo>
                <a:lnTo>
                  <a:pt x="569681" y="1819363"/>
                </a:lnTo>
                <a:lnTo>
                  <a:pt x="581120" y="1819363"/>
                </a:lnTo>
                <a:lnTo>
                  <a:pt x="592560" y="1819363"/>
                </a:lnTo>
                <a:lnTo>
                  <a:pt x="603999" y="1819363"/>
                </a:lnTo>
                <a:lnTo>
                  <a:pt x="615439" y="1819363"/>
                </a:lnTo>
                <a:lnTo>
                  <a:pt x="626878" y="1819363"/>
                </a:lnTo>
                <a:lnTo>
                  <a:pt x="638318" y="1819363"/>
                </a:lnTo>
                <a:lnTo>
                  <a:pt x="649757" y="1819363"/>
                </a:lnTo>
                <a:lnTo>
                  <a:pt x="661192" y="1819363"/>
                </a:lnTo>
                <a:lnTo>
                  <a:pt x="672632" y="1819363"/>
                </a:lnTo>
                <a:lnTo>
                  <a:pt x="684071" y="1819363"/>
                </a:lnTo>
                <a:lnTo>
                  <a:pt x="695511" y="1819363"/>
                </a:lnTo>
                <a:lnTo>
                  <a:pt x="706950" y="1819363"/>
                </a:lnTo>
                <a:lnTo>
                  <a:pt x="718390" y="1819363"/>
                </a:lnTo>
                <a:lnTo>
                  <a:pt x="729829" y="1819363"/>
                </a:lnTo>
                <a:lnTo>
                  <a:pt x="741269" y="1819363"/>
                </a:lnTo>
                <a:lnTo>
                  <a:pt x="752708" y="1819363"/>
                </a:lnTo>
                <a:lnTo>
                  <a:pt x="764148" y="1819363"/>
                </a:lnTo>
                <a:lnTo>
                  <a:pt x="775587" y="1819363"/>
                </a:lnTo>
                <a:lnTo>
                  <a:pt x="787027" y="1819363"/>
                </a:lnTo>
                <a:lnTo>
                  <a:pt x="798467" y="1819363"/>
                </a:lnTo>
                <a:lnTo>
                  <a:pt x="809906" y="1819363"/>
                </a:lnTo>
                <a:lnTo>
                  <a:pt x="821346" y="1819363"/>
                </a:lnTo>
                <a:lnTo>
                  <a:pt x="832785" y="1819363"/>
                </a:lnTo>
                <a:lnTo>
                  <a:pt x="844225" y="1819363"/>
                </a:lnTo>
                <a:lnTo>
                  <a:pt x="855664" y="1819363"/>
                </a:lnTo>
                <a:lnTo>
                  <a:pt x="867104" y="1819363"/>
                </a:lnTo>
                <a:lnTo>
                  <a:pt x="878543" y="1819363"/>
                </a:lnTo>
                <a:lnTo>
                  <a:pt x="889983" y="1819363"/>
                </a:lnTo>
                <a:lnTo>
                  <a:pt x="901422" y="1819363"/>
                </a:lnTo>
                <a:lnTo>
                  <a:pt x="912862" y="1819363"/>
                </a:lnTo>
                <a:lnTo>
                  <a:pt x="924301" y="1819363"/>
                </a:lnTo>
                <a:lnTo>
                  <a:pt x="935741" y="1819363"/>
                </a:lnTo>
                <a:lnTo>
                  <a:pt x="947180" y="1819363"/>
                </a:lnTo>
                <a:lnTo>
                  <a:pt x="958620" y="1819363"/>
                </a:lnTo>
                <a:lnTo>
                  <a:pt x="970059" y="1819363"/>
                </a:lnTo>
                <a:lnTo>
                  <a:pt x="981499" y="1819363"/>
                </a:lnTo>
                <a:lnTo>
                  <a:pt x="992938" y="1819363"/>
                </a:lnTo>
                <a:lnTo>
                  <a:pt x="1004378" y="1819363"/>
                </a:lnTo>
                <a:lnTo>
                  <a:pt x="1015818" y="1819363"/>
                </a:lnTo>
                <a:lnTo>
                  <a:pt x="1027257" y="1819363"/>
                </a:lnTo>
                <a:lnTo>
                  <a:pt x="1038697" y="1819363"/>
                </a:lnTo>
                <a:lnTo>
                  <a:pt x="1050136" y="1819363"/>
                </a:lnTo>
                <a:lnTo>
                  <a:pt x="1061576" y="1819363"/>
                </a:lnTo>
                <a:lnTo>
                  <a:pt x="1073015" y="1819363"/>
                </a:lnTo>
                <a:lnTo>
                  <a:pt x="1084455" y="1819363"/>
                </a:lnTo>
                <a:lnTo>
                  <a:pt x="1095894" y="1819363"/>
                </a:lnTo>
                <a:lnTo>
                  <a:pt x="1107334" y="1819363"/>
                </a:lnTo>
                <a:lnTo>
                  <a:pt x="1118773" y="1819363"/>
                </a:lnTo>
                <a:lnTo>
                  <a:pt x="1130213" y="1819363"/>
                </a:lnTo>
                <a:lnTo>
                  <a:pt x="1141652" y="1819363"/>
                </a:lnTo>
                <a:lnTo>
                  <a:pt x="1153092" y="1819363"/>
                </a:lnTo>
                <a:lnTo>
                  <a:pt x="1164531" y="1819363"/>
                </a:lnTo>
                <a:lnTo>
                  <a:pt x="1175971" y="1819363"/>
                </a:lnTo>
                <a:lnTo>
                  <a:pt x="1187406" y="1819363"/>
                </a:lnTo>
                <a:lnTo>
                  <a:pt x="1198845" y="1819363"/>
                </a:lnTo>
                <a:lnTo>
                  <a:pt x="1210285" y="1819363"/>
                </a:lnTo>
                <a:lnTo>
                  <a:pt x="1221724" y="1819363"/>
                </a:lnTo>
                <a:lnTo>
                  <a:pt x="1233164" y="1819363"/>
                </a:lnTo>
                <a:lnTo>
                  <a:pt x="1244603" y="1819363"/>
                </a:lnTo>
                <a:lnTo>
                  <a:pt x="1256043" y="1819363"/>
                </a:lnTo>
                <a:lnTo>
                  <a:pt x="1267482" y="1819363"/>
                </a:lnTo>
                <a:lnTo>
                  <a:pt x="1278922" y="1819363"/>
                </a:lnTo>
                <a:lnTo>
                  <a:pt x="1290361" y="1819363"/>
                </a:lnTo>
                <a:lnTo>
                  <a:pt x="1301801" y="1819363"/>
                </a:lnTo>
                <a:lnTo>
                  <a:pt x="1313240" y="1819363"/>
                </a:lnTo>
                <a:lnTo>
                  <a:pt x="1324680" y="1819363"/>
                </a:lnTo>
                <a:lnTo>
                  <a:pt x="1336120" y="1819363"/>
                </a:lnTo>
                <a:lnTo>
                  <a:pt x="1347559" y="1819363"/>
                </a:lnTo>
                <a:lnTo>
                  <a:pt x="1358999" y="1819363"/>
                </a:lnTo>
                <a:lnTo>
                  <a:pt x="1370438" y="1819363"/>
                </a:lnTo>
                <a:lnTo>
                  <a:pt x="1381878" y="1819363"/>
                </a:lnTo>
                <a:lnTo>
                  <a:pt x="1393317" y="1819363"/>
                </a:lnTo>
                <a:lnTo>
                  <a:pt x="1404757" y="1819363"/>
                </a:lnTo>
                <a:lnTo>
                  <a:pt x="1416196" y="1819363"/>
                </a:lnTo>
                <a:lnTo>
                  <a:pt x="1427636" y="1819363"/>
                </a:lnTo>
                <a:lnTo>
                  <a:pt x="1439075" y="1819363"/>
                </a:lnTo>
                <a:lnTo>
                  <a:pt x="1450515" y="1819363"/>
                </a:lnTo>
                <a:lnTo>
                  <a:pt x="1461954" y="1819363"/>
                </a:lnTo>
                <a:lnTo>
                  <a:pt x="1473394" y="1819363"/>
                </a:lnTo>
                <a:lnTo>
                  <a:pt x="1484833" y="1819363"/>
                </a:lnTo>
                <a:lnTo>
                  <a:pt x="1496273" y="1819363"/>
                </a:lnTo>
                <a:lnTo>
                  <a:pt x="1507712" y="1819363"/>
                </a:lnTo>
                <a:lnTo>
                  <a:pt x="1519152" y="1819363"/>
                </a:lnTo>
                <a:lnTo>
                  <a:pt x="1530591" y="1819363"/>
                </a:lnTo>
                <a:lnTo>
                  <a:pt x="1542031" y="1819363"/>
                </a:lnTo>
                <a:lnTo>
                  <a:pt x="1553471" y="1819363"/>
                </a:lnTo>
                <a:lnTo>
                  <a:pt x="1564910" y="1819363"/>
                </a:lnTo>
                <a:lnTo>
                  <a:pt x="1576349" y="1819363"/>
                </a:lnTo>
                <a:lnTo>
                  <a:pt x="1587789" y="1819363"/>
                </a:lnTo>
                <a:lnTo>
                  <a:pt x="1599229" y="1819363"/>
                </a:lnTo>
                <a:lnTo>
                  <a:pt x="1610668" y="1819363"/>
                </a:lnTo>
                <a:lnTo>
                  <a:pt x="1622107" y="1819363"/>
                </a:lnTo>
                <a:lnTo>
                  <a:pt x="1633547" y="1819363"/>
                </a:lnTo>
                <a:lnTo>
                  <a:pt x="1644987" y="1819363"/>
                </a:lnTo>
                <a:lnTo>
                  <a:pt x="1656426" y="1819363"/>
                </a:lnTo>
                <a:lnTo>
                  <a:pt x="1667866" y="1819363"/>
                </a:lnTo>
                <a:lnTo>
                  <a:pt x="1679305" y="1819363"/>
                </a:lnTo>
                <a:lnTo>
                  <a:pt x="1690745" y="1819363"/>
                </a:lnTo>
                <a:lnTo>
                  <a:pt x="1702184" y="1819363"/>
                </a:lnTo>
                <a:lnTo>
                  <a:pt x="1713619" y="1819363"/>
                </a:lnTo>
                <a:lnTo>
                  <a:pt x="1725063" y="1819363"/>
                </a:lnTo>
                <a:lnTo>
                  <a:pt x="1736498" y="1819363"/>
                </a:lnTo>
                <a:lnTo>
                  <a:pt x="1747938" y="1819363"/>
                </a:lnTo>
                <a:lnTo>
                  <a:pt x="1759377" y="1819363"/>
                </a:lnTo>
                <a:lnTo>
                  <a:pt x="1770817" y="1819363"/>
                </a:lnTo>
                <a:lnTo>
                  <a:pt x="1782256" y="1819363"/>
                </a:lnTo>
                <a:lnTo>
                  <a:pt x="1793696" y="1819363"/>
                </a:lnTo>
                <a:lnTo>
                  <a:pt x="1805135" y="1819363"/>
                </a:lnTo>
                <a:lnTo>
                  <a:pt x="1816575" y="1819363"/>
                </a:lnTo>
                <a:lnTo>
                  <a:pt x="1828014" y="1819363"/>
                </a:lnTo>
                <a:lnTo>
                  <a:pt x="1839454" y="1819363"/>
                </a:lnTo>
                <a:lnTo>
                  <a:pt x="1850893" y="1819363"/>
                </a:lnTo>
                <a:lnTo>
                  <a:pt x="1862333" y="1819363"/>
                </a:lnTo>
                <a:lnTo>
                  <a:pt x="1873772" y="1819363"/>
                </a:lnTo>
                <a:lnTo>
                  <a:pt x="1885212" y="1819363"/>
                </a:lnTo>
                <a:lnTo>
                  <a:pt x="1896651" y="1819363"/>
                </a:lnTo>
                <a:lnTo>
                  <a:pt x="1908091" y="1819363"/>
                </a:lnTo>
                <a:lnTo>
                  <a:pt x="1919531" y="1819363"/>
                </a:lnTo>
                <a:lnTo>
                  <a:pt x="1930970" y="1819363"/>
                </a:lnTo>
                <a:lnTo>
                  <a:pt x="1942409" y="1819363"/>
                </a:lnTo>
                <a:lnTo>
                  <a:pt x="1953849" y="1819363"/>
                </a:lnTo>
                <a:lnTo>
                  <a:pt x="1965289" y="1819363"/>
                </a:lnTo>
                <a:lnTo>
                  <a:pt x="1976728" y="1819363"/>
                </a:lnTo>
                <a:lnTo>
                  <a:pt x="1988168" y="1819363"/>
                </a:lnTo>
                <a:lnTo>
                  <a:pt x="1999607" y="1819363"/>
                </a:lnTo>
                <a:lnTo>
                  <a:pt x="2011047" y="1819363"/>
                </a:lnTo>
                <a:lnTo>
                  <a:pt x="2022486" y="1819363"/>
                </a:lnTo>
                <a:lnTo>
                  <a:pt x="2033926" y="1819363"/>
                </a:lnTo>
                <a:lnTo>
                  <a:pt x="2045365" y="1819363"/>
                </a:lnTo>
                <a:lnTo>
                  <a:pt x="2056805" y="1819363"/>
                </a:lnTo>
                <a:lnTo>
                  <a:pt x="2068244" y="1819363"/>
                </a:lnTo>
                <a:lnTo>
                  <a:pt x="2079684" y="1819363"/>
                </a:lnTo>
                <a:lnTo>
                  <a:pt x="2091123" y="1819363"/>
                </a:lnTo>
                <a:lnTo>
                  <a:pt x="2102563" y="1819363"/>
                </a:lnTo>
                <a:lnTo>
                  <a:pt x="2114002" y="1819363"/>
                </a:lnTo>
                <a:lnTo>
                  <a:pt x="2125442" y="1819363"/>
                </a:lnTo>
                <a:lnTo>
                  <a:pt x="2136882" y="1819363"/>
                </a:lnTo>
                <a:lnTo>
                  <a:pt x="2148321" y="1819363"/>
                </a:lnTo>
                <a:lnTo>
                  <a:pt x="2159760" y="1819363"/>
                </a:lnTo>
                <a:lnTo>
                  <a:pt x="2171200" y="1819363"/>
                </a:lnTo>
                <a:lnTo>
                  <a:pt x="2182640" y="1819363"/>
                </a:lnTo>
                <a:lnTo>
                  <a:pt x="2194079" y="1819363"/>
                </a:lnTo>
                <a:lnTo>
                  <a:pt x="2205519" y="1819363"/>
                </a:lnTo>
                <a:lnTo>
                  <a:pt x="2216958" y="1819363"/>
                </a:lnTo>
                <a:lnTo>
                  <a:pt x="2228393" y="1819363"/>
                </a:lnTo>
                <a:lnTo>
                  <a:pt x="2239837" y="1819363"/>
                </a:lnTo>
                <a:lnTo>
                  <a:pt x="2251272" y="1819363"/>
                </a:lnTo>
                <a:lnTo>
                  <a:pt x="2262716" y="1819363"/>
                </a:lnTo>
                <a:lnTo>
                  <a:pt x="2274151" y="1819363"/>
                </a:lnTo>
                <a:lnTo>
                  <a:pt x="2285591" y="1819363"/>
                </a:lnTo>
                <a:lnTo>
                  <a:pt x="2297030" y="1819363"/>
                </a:lnTo>
                <a:lnTo>
                  <a:pt x="2308470" y="1819363"/>
                </a:lnTo>
                <a:lnTo>
                  <a:pt x="2319909" y="1819363"/>
                </a:lnTo>
                <a:lnTo>
                  <a:pt x="2331349" y="1819363"/>
                </a:lnTo>
                <a:lnTo>
                  <a:pt x="2342788" y="1819363"/>
                </a:lnTo>
                <a:lnTo>
                  <a:pt x="2354228" y="1819363"/>
                </a:lnTo>
                <a:lnTo>
                  <a:pt x="2365667" y="1819363"/>
                </a:lnTo>
                <a:lnTo>
                  <a:pt x="2377107" y="1819363"/>
                </a:lnTo>
                <a:lnTo>
                  <a:pt x="2388546" y="1819363"/>
                </a:lnTo>
                <a:lnTo>
                  <a:pt x="2399986" y="1819363"/>
                </a:lnTo>
                <a:lnTo>
                  <a:pt x="2411425" y="1819363"/>
                </a:lnTo>
                <a:lnTo>
                  <a:pt x="2422865" y="1819363"/>
                </a:lnTo>
                <a:lnTo>
                  <a:pt x="2434304" y="1819363"/>
                </a:lnTo>
                <a:lnTo>
                  <a:pt x="2445744" y="1819363"/>
                </a:lnTo>
                <a:lnTo>
                  <a:pt x="2457184" y="1819363"/>
                </a:lnTo>
                <a:lnTo>
                  <a:pt x="2468623" y="1819363"/>
                </a:lnTo>
                <a:lnTo>
                  <a:pt x="2480062" y="1819363"/>
                </a:lnTo>
                <a:lnTo>
                  <a:pt x="2491502" y="1819363"/>
                </a:lnTo>
                <a:lnTo>
                  <a:pt x="2502942" y="1819363"/>
                </a:lnTo>
                <a:lnTo>
                  <a:pt x="2514381" y="1819363"/>
                </a:lnTo>
                <a:lnTo>
                  <a:pt x="2525821" y="1819363"/>
                </a:lnTo>
                <a:lnTo>
                  <a:pt x="2537260" y="1819363"/>
                </a:lnTo>
                <a:lnTo>
                  <a:pt x="2548700" y="1819363"/>
                </a:lnTo>
                <a:lnTo>
                  <a:pt x="2560139" y="1819363"/>
                </a:lnTo>
                <a:lnTo>
                  <a:pt x="2571579" y="1819363"/>
                </a:lnTo>
                <a:lnTo>
                  <a:pt x="2583018" y="1819363"/>
                </a:lnTo>
                <a:lnTo>
                  <a:pt x="2594458" y="1819363"/>
                </a:lnTo>
                <a:lnTo>
                  <a:pt x="2605897" y="1819363"/>
                </a:lnTo>
                <a:lnTo>
                  <a:pt x="2617337" y="1819363"/>
                </a:lnTo>
                <a:lnTo>
                  <a:pt x="2628776" y="1819363"/>
                </a:lnTo>
                <a:lnTo>
                  <a:pt x="2640216" y="1819363"/>
                </a:lnTo>
                <a:lnTo>
                  <a:pt x="2651655" y="1819363"/>
                </a:lnTo>
                <a:lnTo>
                  <a:pt x="2663095" y="1819363"/>
                </a:lnTo>
                <a:lnTo>
                  <a:pt x="2674535" y="1819363"/>
                </a:lnTo>
                <a:lnTo>
                  <a:pt x="2685974" y="1819363"/>
                </a:lnTo>
                <a:lnTo>
                  <a:pt x="2697413" y="1819363"/>
                </a:lnTo>
                <a:lnTo>
                  <a:pt x="2708853" y="1819363"/>
                </a:lnTo>
                <a:lnTo>
                  <a:pt x="2720293" y="1819363"/>
                </a:lnTo>
                <a:lnTo>
                  <a:pt x="2731727" y="1819363"/>
                </a:lnTo>
                <a:lnTo>
                  <a:pt x="2743172" y="1819363"/>
                </a:lnTo>
                <a:lnTo>
                  <a:pt x="2754611" y="1819363"/>
                </a:lnTo>
                <a:lnTo>
                  <a:pt x="2766046" y="1819363"/>
                </a:lnTo>
                <a:lnTo>
                  <a:pt x="2777490" y="1819363"/>
                </a:lnTo>
                <a:lnTo>
                  <a:pt x="2788925" y="1819363"/>
                </a:lnTo>
                <a:lnTo>
                  <a:pt x="2800364" y="1819363"/>
                </a:lnTo>
                <a:lnTo>
                  <a:pt x="2811804" y="1819363"/>
                </a:lnTo>
                <a:lnTo>
                  <a:pt x="2823243" y="1819363"/>
                </a:lnTo>
                <a:lnTo>
                  <a:pt x="2834683" y="1819363"/>
                </a:lnTo>
                <a:lnTo>
                  <a:pt x="2846123" y="1819363"/>
                </a:lnTo>
                <a:lnTo>
                  <a:pt x="2857562" y="1819363"/>
                </a:lnTo>
                <a:lnTo>
                  <a:pt x="2869001" y="1819363"/>
                </a:lnTo>
                <a:lnTo>
                  <a:pt x="2880441" y="1819363"/>
                </a:lnTo>
                <a:lnTo>
                  <a:pt x="2891881" y="1819363"/>
                </a:lnTo>
                <a:lnTo>
                  <a:pt x="2903320" y="1819363"/>
                </a:lnTo>
                <a:lnTo>
                  <a:pt x="2914760" y="1819363"/>
                </a:lnTo>
                <a:lnTo>
                  <a:pt x="2926199" y="1819363"/>
                </a:lnTo>
                <a:lnTo>
                  <a:pt x="2937639" y="1819363"/>
                </a:lnTo>
                <a:lnTo>
                  <a:pt x="2949078" y="1819363"/>
                </a:lnTo>
                <a:lnTo>
                  <a:pt x="2960518" y="1819363"/>
                </a:lnTo>
                <a:lnTo>
                  <a:pt x="2971957" y="1819363"/>
                </a:lnTo>
                <a:lnTo>
                  <a:pt x="2983397" y="1819363"/>
                </a:lnTo>
                <a:lnTo>
                  <a:pt x="2994837" y="1819363"/>
                </a:lnTo>
                <a:lnTo>
                  <a:pt x="3006276" y="1819363"/>
                </a:lnTo>
                <a:lnTo>
                  <a:pt x="3017715" y="1819363"/>
                </a:lnTo>
                <a:lnTo>
                  <a:pt x="3029155" y="1819363"/>
                </a:lnTo>
                <a:lnTo>
                  <a:pt x="3040594" y="1819363"/>
                </a:lnTo>
                <a:lnTo>
                  <a:pt x="3052034" y="1819363"/>
                </a:lnTo>
                <a:lnTo>
                  <a:pt x="3063474" y="1819363"/>
                </a:lnTo>
                <a:lnTo>
                  <a:pt x="3074913" y="1819363"/>
                </a:lnTo>
                <a:lnTo>
                  <a:pt x="3086352" y="1819363"/>
                </a:lnTo>
                <a:lnTo>
                  <a:pt x="3097792" y="1819363"/>
                </a:lnTo>
                <a:lnTo>
                  <a:pt x="3109232" y="1819363"/>
                </a:lnTo>
                <a:lnTo>
                  <a:pt x="3120671" y="1819363"/>
                </a:lnTo>
                <a:lnTo>
                  <a:pt x="3132111" y="1819363"/>
                </a:lnTo>
                <a:lnTo>
                  <a:pt x="3143550" y="1819363"/>
                </a:lnTo>
                <a:lnTo>
                  <a:pt x="3154990" y="1819363"/>
                </a:lnTo>
                <a:lnTo>
                  <a:pt x="3166429" y="1819363"/>
                </a:lnTo>
                <a:lnTo>
                  <a:pt x="3177869" y="1819363"/>
                </a:lnTo>
                <a:lnTo>
                  <a:pt x="3189308" y="1819363"/>
                </a:lnTo>
                <a:lnTo>
                  <a:pt x="3200748" y="1819363"/>
                </a:lnTo>
                <a:lnTo>
                  <a:pt x="3212187" y="1819363"/>
                </a:lnTo>
                <a:lnTo>
                  <a:pt x="3223627" y="1819363"/>
                </a:lnTo>
                <a:lnTo>
                  <a:pt x="3235066" y="1819363"/>
                </a:lnTo>
                <a:lnTo>
                  <a:pt x="3246501" y="1819363"/>
                </a:lnTo>
                <a:lnTo>
                  <a:pt x="3257945" y="1819363"/>
                </a:lnTo>
                <a:lnTo>
                  <a:pt x="3269385" y="1819363"/>
                </a:lnTo>
                <a:lnTo>
                  <a:pt x="3280825" y="1819363"/>
                </a:lnTo>
                <a:lnTo>
                  <a:pt x="3292264" y="1819363"/>
                </a:lnTo>
                <a:lnTo>
                  <a:pt x="3303699" y="1819363"/>
                </a:lnTo>
                <a:lnTo>
                  <a:pt x="3315143" y="1819363"/>
                </a:lnTo>
                <a:lnTo>
                  <a:pt x="3326578" y="1819363"/>
                </a:lnTo>
                <a:lnTo>
                  <a:pt x="3338017" y="1819363"/>
                </a:lnTo>
                <a:lnTo>
                  <a:pt x="3349457" y="1819363"/>
                </a:lnTo>
                <a:lnTo>
                  <a:pt x="3360896" y="1819363"/>
                </a:lnTo>
                <a:lnTo>
                  <a:pt x="3372336" y="1819363"/>
                </a:lnTo>
                <a:lnTo>
                  <a:pt x="3383776" y="1819363"/>
                </a:lnTo>
                <a:lnTo>
                  <a:pt x="3395215" y="1819363"/>
                </a:lnTo>
                <a:lnTo>
                  <a:pt x="3406654" y="1819363"/>
                </a:lnTo>
                <a:lnTo>
                  <a:pt x="3418094" y="1819363"/>
                </a:lnTo>
                <a:lnTo>
                  <a:pt x="3429534" y="1819363"/>
                </a:lnTo>
                <a:lnTo>
                  <a:pt x="3440973" y="1819363"/>
                </a:lnTo>
                <a:lnTo>
                  <a:pt x="3452413" y="1819363"/>
                </a:lnTo>
                <a:lnTo>
                  <a:pt x="3463852" y="1819363"/>
                </a:lnTo>
                <a:lnTo>
                  <a:pt x="3475292" y="1819363"/>
                </a:lnTo>
                <a:lnTo>
                  <a:pt x="3486731" y="1819363"/>
                </a:lnTo>
                <a:lnTo>
                  <a:pt x="3498171" y="1819363"/>
                </a:lnTo>
                <a:lnTo>
                  <a:pt x="3509610" y="1819363"/>
                </a:lnTo>
                <a:lnTo>
                  <a:pt x="3521050" y="1819363"/>
                </a:lnTo>
                <a:lnTo>
                  <a:pt x="3532489" y="1819363"/>
                </a:lnTo>
                <a:lnTo>
                  <a:pt x="3543929" y="1819363"/>
                </a:lnTo>
                <a:lnTo>
                  <a:pt x="3555368" y="1819363"/>
                </a:lnTo>
                <a:lnTo>
                  <a:pt x="3566808" y="1819363"/>
                </a:lnTo>
                <a:lnTo>
                  <a:pt x="3578247" y="1819363"/>
                </a:lnTo>
                <a:lnTo>
                  <a:pt x="3589687" y="1819363"/>
                </a:lnTo>
                <a:lnTo>
                  <a:pt x="3601127" y="1819363"/>
                </a:lnTo>
                <a:lnTo>
                  <a:pt x="3612566" y="1819363"/>
                </a:lnTo>
                <a:lnTo>
                  <a:pt x="3624005" y="1819363"/>
                </a:lnTo>
                <a:lnTo>
                  <a:pt x="3635445" y="1819363"/>
                </a:lnTo>
                <a:lnTo>
                  <a:pt x="3646885" y="1819363"/>
                </a:lnTo>
                <a:lnTo>
                  <a:pt x="3658324" y="1819363"/>
                </a:lnTo>
                <a:lnTo>
                  <a:pt x="3669764" y="1819363"/>
                </a:lnTo>
                <a:lnTo>
                  <a:pt x="3681203" y="1819363"/>
                </a:lnTo>
                <a:lnTo>
                  <a:pt x="3692643" y="1819363"/>
                </a:lnTo>
                <a:lnTo>
                  <a:pt x="3704082" y="1819363"/>
                </a:lnTo>
                <a:lnTo>
                  <a:pt x="3715522" y="1819363"/>
                </a:lnTo>
                <a:lnTo>
                  <a:pt x="3726961" y="1819363"/>
                </a:lnTo>
                <a:lnTo>
                  <a:pt x="3738401" y="1819363"/>
                </a:lnTo>
                <a:lnTo>
                  <a:pt x="3749840" y="1819363"/>
                </a:lnTo>
                <a:lnTo>
                  <a:pt x="3761280" y="1819363"/>
                </a:lnTo>
                <a:lnTo>
                  <a:pt x="3772719" y="1819363"/>
                </a:lnTo>
                <a:lnTo>
                  <a:pt x="3784154" y="1819363"/>
                </a:lnTo>
                <a:lnTo>
                  <a:pt x="3795598" y="1819363"/>
                </a:lnTo>
                <a:lnTo>
                  <a:pt x="3807033" y="1819363"/>
                </a:lnTo>
                <a:lnTo>
                  <a:pt x="3818473" y="1819363"/>
                </a:lnTo>
                <a:lnTo>
                  <a:pt x="3829917" y="1819363"/>
                </a:lnTo>
                <a:lnTo>
                  <a:pt x="3841352" y="1819363"/>
                </a:lnTo>
                <a:lnTo>
                  <a:pt x="3852791" y="1819363"/>
                </a:lnTo>
                <a:lnTo>
                  <a:pt x="3864231" y="1819363"/>
                </a:lnTo>
                <a:lnTo>
                  <a:pt x="3875670" y="1819363"/>
                </a:lnTo>
                <a:lnTo>
                  <a:pt x="3887110" y="1819363"/>
                </a:lnTo>
                <a:lnTo>
                  <a:pt x="3898549" y="1819363"/>
                </a:lnTo>
                <a:lnTo>
                  <a:pt x="3909989" y="1819363"/>
                </a:lnTo>
                <a:lnTo>
                  <a:pt x="3921447" y="1819363"/>
                </a:lnTo>
                <a:lnTo>
                  <a:pt x="3932878" y="1819363"/>
                </a:lnTo>
                <a:lnTo>
                  <a:pt x="3944307" y="1819363"/>
                </a:lnTo>
                <a:lnTo>
                  <a:pt x="3955737" y="1819363"/>
                </a:lnTo>
                <a:lnTo>
                  <a:pt x="3967167" y="1819363"/>
                </a:lnTo>
                <a:lnTo>
                  <a:pt x="3978645" y="1819363"/>
                </a:lnTo>
                <a:lnTo>
                  <a:pt x="3990075" y="1819363"/>
                </a:lnTo>
                <a:lnTo>
                  <a:pt x="4001505" y="1819363"/>
                </a:lnTo>
                <a:lnTo>
                  <a:pt x="4012935" y="1819363"/>
                </a:lnTo>
                <a:lnTo>
                  <a:pt x="4024365" y="1819363"/>
                </a:lnTo>
                <a:lnTo>
                  <a:pt x="4035843" y="1819363"/>
                </a:lnTo>
                <a:lnTo>
                  <a:pt x="4047273" y="1819363"/>
                </a:lnTo>
                <a:lnTo>
                  <a:pt x="4058702" y="1819363"/>
                </a:lnTo>
                <a:lnTo>
                  <a:pt x="4070133" y="1819363"/>
                </a:lnTo>
                <a:lnTo>
                  <a:pt x="4081563" y="1819363"/>
                </a:lnTo>
                <a:lnTo>
                  <a:pt x="4093040" y="1819363"/>
                </a:lnTo>
                <a:lnTo>
                  <a:pt x="4104471" y="1819363"/>
                </a:lnTo>
                <a:lnTo>
                  <a:pt x="4115900" y="1819363"/>
                </a:lnTo>
                <a:lnTo>
                  <a:pt x="4127330" y="1819363"/>
                </a:lnTo>
                <a:lnTo>
                  <a:pt x="4138760" y="1819363"/>
                </a:lnTo>
                <a:lnTo>
                  <a:pt x="4150238" y="1819363"/>
                </a:lnTo>
                <a:lnTo>
                  <a:pt x="4161668" y="1819363"/>
                </a:lnTo>
                <a:lnTo>
                  <a:pt x="4173098" y="1819363"/>
                </a:lnTo>
                <a:lnTo>
                  <a:pt x="4184528" y="1819363"/>
                </a:lnTo>
                <a:lnTo>
                  <a:pt x="4195958" y="1819363"/>
                </a:lnTo>
                <a:lnTo>
                  <a:pt x="4207436" y="1819363"/>
                </a:lnTo>
                <a:lnTo>
                  <a:pt x="4218865" y="1819363"/>
                </a:lnTo>
                <a:lnTo>
                  <a:pt x="4230296" y="1819363"/>
                </a:lnTo>
                <a:lnTo>
                  <a:pt x="4241726" y="1819363"/>
                </a:lnTo>
                <a:lnTo>
                  <a:pt x="4253156" y="1819363"/>
                </a:lnTo>
                <a:lnTo>
                  <a:pt x="4264634" y="1819363"/>
                </a:lnTo>
                <a:lnTo>
                  <a:pt x="4276063" y="1819363"/>
                </a:lnTo>
                <a:lnTo>
                  <a:pt x="4287493" y="1819363"/>
                </a:lnTo>
                <a:lnTo>
                  <a:pt x="4298923" y="1819363"/>
                </a:lnTo>
                <a:lnTo>
                  <a:pt x="4310353" y="1819363"/>
                </a:lnTo>
                <a:lnTo>
                  <a:pt x="4321831" y="1819363"/>
                </a:lnTo>
                <a:lnTo>
                  <a:pt x="4333261" y="1819363"/>
                </a:lnTo>
                <a:lnTo>
                  <a:pt x="4344691" y="1819363"/>
                </a:lnTo>
                <a:lnTo>
                  <a:pt x="4356121" y="1819363"/>
                </a:lnTo>
                <a:lnTo>
                  <a:pt x="4367551" y="1819363"/>
                </a:lnTo>
                <a:lnTo>
                  <a:pt x="4379028" y="1819363"/>
                </a:lnTo>
                <a:lnTo>
                  <a:pt x="4390458" y="1819363"/>
                </a:lnTo>
                <a:lnTo>
                  <a:pt x="4401889" y="1819363"/>
                </a:lnTo>
                <a:lnTo>
                  <a:pt x="4413319" y="1819363"/>
                </a:lnTo>
                <a:lnTo>
                  <a:pt x="4424749" y="1819363"/>
                </a:lnTo>
                <a:lnTo>
                  <a:pt x="4436226" y="1819363"/>
                </a:lnTo>
                <a:lnTo>
                  <a:pt x="4447656" y="1819363"/>
                </a:lnTo>
                <a:lnTo>
                  <a:pt x="4459086" y="1819363"/>
                </a:lnTo>
                <a:lnTo>
                  <a:pt x="4470516" y="1819363"/>
                </a:lnTo>
                <a:lnTo>
                  <a:pt x="4481946" y="1819363"/>
                </a:lnTo>
                <a:lnTo>
                  <a:pt x="4493424" y="1819363"/>
                </a:lnTo>
                <a:lnTo>
                  <a:pt x="4504854" y="1819363"/>
                </a:lnTo>
                <a:lnTo>
                  <a:pt x="4516284" y="1819363"/>
                </a:lnTo>
                <a:lnTo>
                  <a:pt x="4527714" y="1819363"/>
                </a:lnTo>
                <a:lnTo>
                  <a:pt x="4539144" y="1819363"/>
                </a:lnTo>
                <a:lnTo>
                  <a:pt x="4550621" y="1819363"/>
                </a:lnTo>
                <a:lnTo>
                  <a:pt x="4562051" y="1819363"/>
                </a:lnTo>
                <a:lnTo>
                  <a:pt x="4573482" y="1819363"/>
                </a:lnTo>
                <a:lnTo>
                  <a:pt x="4584912" y="1819363"/>
                </a:lnTo>
                <a:lnTo>
                  <a:pt x="4596341" y="1819363"/>
                </a:lnTo>
                <a:lnTo>
                  <a:pt x="4607771" y="1819363"/>
                </a:lnTo>
                <a:lnTo>
                  <a:pt x="4619249" y="1819363"/>
                </a:lnTo>
                <a:lnTo>
                  <a:pt x="4630679" y="1819363"/>
                </a:lnTo>
                <a:lnTo>
                  <a:pt x="4642109" y="1819363"/>
                </a:lnTo>
                <a:lnTo>
                  <a:pt x="4653539" y="1819363"/>
                </a:lnTo>
                <a:lnTo>
                  <a:pt x="4664969" y="1819363"/>
                </a:lnTo>
                <a:lnTo>
                  <a:pt x="4676447" y="1819363"/>
                </a:lnTo>
                <a:lnTo>
                  <a:pt x="4687877" y="1819363"/>
                </a:lnTo>
                <a:lnTo>
                  <a:pt x="4699306" y="1819363"/>
                </a:lnTo>
                <a:lnTo>
                  <a:pt x="4710737" y="1819363"/>
                </a:lnTo>
                <a:lnTo>
                  <a:pt x="4722167" y="1819363"/>
                </a:lnTo>
                <a:lnTo>
                  <a:pt x="4733644" y="1819363"/>
                </a:lnTo>
                <a:lnTo>
                  <a:pt x="4745075" y="1819363"/>
                </a:lnTo>
                <a:lnTo>
                  <a:pt x="4756504" y="1819363"/>
                </a:lnTo>
                <a:lnTo>
                  <a:pt x="4767934" y="1819363"/>
                </a:lnTo>
                <a:lnTo>
                  <a:pt x="4779364" y="1819363"/>
                </a:lnTo>
                <a:lnTo>
                  <a:pt x="4790842" y="1819363"/>
                </a:lnTo>
                <a:lnTo>
                  <a:pt x="4802272" y="1819363"/>
                </a:lnTo>
                <a:lnTo>
                  <a:pt x="4813702" y="1819363"/>
                </a:lnTo>
                <a:lnTo>
                  <a:pt x="4825132" y="1819363"/>
                </a:lnTo>
                <a:lnTo>
                  <a:pt x="4836562" y="1819363"/>
                </a:lnTo>
                <a:lnTo>
                  <a:pt x="4848040" y="1819363"/>
                </a:lnTo>
                <a:lnTo>
                  <a:pt x="4859469" y="1819363"/>
                </a:lnTo>
                <a:lnTo>
                  <a:pt x="4870899" y="1819363"/>
                </a:lnTo>
                <a:lnTo>
                  <a:pt x="4882330" y="1819363"/>
                </a:lnTo>
                <a:lnTo>
                  <a:pt x="4893760" y="1819363"/>
                </a:lnTo>
                <a:lnTo>
                  <a:pt x="4905237" y="1819363"/>
                </a:lnTo>
                <a:lnTo>
                  <a:pt x="4916667" y="1819363"/>
                </a:lnTo>
                <a:lnTo>
                  <a:pt x="4928097" y="1819363"/>
                </a:lnTo>
                <a:lnTo>
                  <a:pt x="4939527" y="1819363"/>
                </a:lnTo>
                <a:lnTo>
                  <a:pt x="4950957" y="1819363"/>
                </a:lnTo>
                <a:lnTo>
                  <a:pt x="4962435" y="1819363"/>
                </a:lnTo>
                <a:lnTo>
                  <a:pt x="4973865" y="1819363"/>
                </a:lnTo>
                <a:lnTo>
                  <a:pt x="4985295" y="1819363"/>
                </a:lnTo>
                <a:lnTo>
                  <a:pt x="4996725" y="1819363"/>
                </a:lnTo>
                <a:lnTo>
                  <a:pt x="5008155" y="1819363"/>
                </a:lnTo>
                <a:lnTo>
                  <a:pt x="5019632" y="1819363"/>
                </a:lnTo>
                <a:lnTo>
                  <a:pt x="5031062" y="1819363"/>
                </a:lnTo>
                <a:lnTo>
                  <a:pt x="5042492" y="1819363"/>
                </a:lnTo>
                <a:lnTo>
                  <a:pt x="5053923" y="1819363"/>
                </a:lnTo>
                <a:lnTo>
                  <a:pt x="5065353" y="1819363"/>
                </a:lnTo>
                <a:lnTo>
                  <a:pt x="5076830" y="1819363"/>
                </a:lnTo>
                <a:lnTo>
                  <a:pt x="5088260" y="1819363"/>
                </a:lnTo>
                <a:lnTo>
                  <a:pt x="5099690" y="1819363"/>
                </a:lnTo>
                <a:lnTo>
                  <a:pt x="5111120" y="1819363"/>
                </a:lnTo>
                <a:lnTo>
                  <a:pt x="5122550" y="1819363"/>
                </a:lnTo>
                <a:lnTo>
                  <a:pt x="5134028" y="1819363"/>
                </a:lnTo>
                <a:lnTo>
                  <a:pt x="5145458" y="1819363"/>
                </a:lnTo>
                <a:lnTo>
                  <a:pt x="5156888" y="1819363"/>
                </a:lnTo>
                <a:lnTo>
                  <a:pt x="5168318" y="1819363"/>
                </a:lnTo>
                <a:lnTo>
                  <a:pt x="5179747" y="1819363"/>
                </a:lnTo>
                <a:lnTo>
                  <a:pt x="5191225" y="1819363"/>
                </a:lnTo>
                <a:lnTo>
                  <a:pt x="5202655" y="1819363"/>
                </a:lnTo>
                <a:lnTo>
                  <a:pt x="5214085" y="1819363"/>
                </a:lnTo>
                <a:lnTo>
                  <a:pt x="5225515" y="1819363"/>
                </a:lnTo>
                <a:lnTo>
                  <a:pt x="5236945" y="1819363"/>
                </a:lnTo>
                <a:lnTo>
                  <a:pt x="5248423" y="1819363"/>
                </a:lnTo>
                <a:lnTo>
                  <a:pt x="5259853" y="1819363"/>
                </a:lnTo>
                <a:lnTo>
                  <a:pt x="5271283" y="1819363"/>
                </a:lnTo>
                <a:lnTo>
                  <a:pt x="5282713" y="1819363"/>
                </a:lnTo>
                <a:lnTo>
                  <a:pt x="5294143" y="1819363"/>
                </a:lnTo>
                <a:lnTo>
                  <a:pt x="5305621" y="1819363"/>
                </a:lnTo>
                <a:lnTo>
                  <a:pt x="5317051" y="1819363"/>
                </a:lnTo>
                <a:lnTo>
                  <a:pt x="5328481" y="1819363"/>
                </a:lnTo>
                <a:lnTo>
                  <a:pt x="5339910" y="1819363"/>
                </a:lnTo>
                <a:lnTo>
                  <a:pt x="5351340" y="1819363"/>
                </a:lnTo>
                <a:lnTo>
                  <a:pt x="5362818" y="1819363"/>
                </a:lnTo>
                <a:lnTo>
                  <a:pt x="5374248" y="1819363"/>
                </a:lnTo>
                <a:lnTo>
                  <a:pt x="5385678" y="1819363"/>
                </a:lnTo>
                <a:lnTo>
                  <a:pt x="5397108" y="1819363"/>
                </a:lnTo>
                <a:lnTo>
                  <a:pt x="5408538" y="1819363"/>
                </a:lnTo>
                <a:lnTo>
                  <a:pt x="5420016" y="1819363"/>
                </a:lnTo>
                <a:lnTo>
                  <a:pt x="5431446" y="1819363"/>
                </a:lnTo>
                <a:lnTo>
                  <a:pt x="5442876" y="1819363"/>
                </a:lnTo>
                <a:lnTo>
                  <a:pt x="5454306" y="1819363"/>
                </a:lnTo>
                <a:lnTo>
                  <a:pt x="5465736" y="1819363"/>
                </a:lnTo>
                <a:lnTo>
                  <a:pt x="5477214" y="1819363"/>
                </a:lnTo>
                <a:lnTo>
                  <a:pt x="5488643" y="1819363"/>
                </a:lnTo>
                <a:lnTo>
                  <a:pt x="5500073" y="1819363"/>
                </a:lnTo>
                <a:lnTo>
                  <a:pt x="5511503" y="1819363"/>
                </a:lnTo>
                <a:lnTo>
                  <a:pt x="5522933" y="1819363"/>
                </a:lnTo>
                <a:lnTo>
                  <a:pt x="5534411" y="1819363"/>
                </a:lnTo>
                <a:lnTo>
                  <a:pt x="5545841" y="1819363"/>
                </a:lnTo>
                <a:lnTo>
                  <a:pt x="5557271" y="1819363"/>
                </a:lnTo>
                <a:lnTo>
                  <a:pt x="5568701" y="1819363"/>
                </a:lnTo>
                <a:lnTo>
                  <a:pt x="5580131" y="1819363"/>
                </a:lnTo>
                <a:lnTo>
                  <a:pt x="5591609" y="1819363"/>
                </a:lnTo>
                <a:lnTo>
                  <a:pt x="5603038" y="1819363"/>
                </a:lnTo>
                <a:lnTo>
                  <a:pt x="5614469" y="1819363"/>
                </a:lnTo>
                <a:lnTo>
                  <a:pt x="5625899" y="1819363"/>
                </a:lnTo>
                <a:lnTo>
                  <a:pt x="5637329" y="1819363"/>
                </a:lnTo>
                <a:lnTo>
                  <a:pt x="5648759" y="1819363"/>
                </a:lnTo>
                <a:lnTo>
                  <a:pt x="5660236" y="1819363"/>
                </a:lnTo>
                <a:lnTo>
                  <a:pt x="5671666" y="1819363"/>
                </a:lnTo>
                <a:lnTo>
                  <a:pt x="5683096" y="1819363"/>
                </a:lnTo>
                <a:lnTo>
                  <a:pt x="5694526" y="1819363"/>
                </a:lnTo>
                <a:lnTo>
                  <a:pt x="5705956" y="1819363"/>
                </a:lnTo>
                <a:lnTo>
                  <a:pt x="5717434" y="1819363"/>
                </a:lnTo>
                <a:lnTo>
                  <a:pt x="5728864" y="1819363"/>
                </a:lnTo>
                <a:lnTo>
                  <a:pt x="5740294" y="1819363"/>
                </a:lnTo>
                <a:lnTo>
                  <a:pt x="5751724" y="1819363"/>
                </a:lnTo>
                <a:lnTo>
                  <a:pt x="5763154" y="1819363"/>
                </a:lnTo>
                <a:lnTo>
                  <a:pt x="5774631" y="1819363"/>
                </a:lnTo>
                <a:lnTo>
                  <a:pt x="5786062" y="1819363"/>
                </a:lnTo>
                <a:lnTo>
                  <a:pt x="5797492" y="1819363"/>
                </a:lnTo>
                <a:lnTo>
                  <a:pt x="5808921" y="1819363"/>
                </a:lnTo>
                <a:lnTo>
                  <a:pt x="5820351" y="1819363"/>
                </a:lnTo>
                <a:lnTo>
                  <a:pt x="5831829" y="1819363"/>
                </a:lnTo>
                <a:lnTo>
                  <a:pt x="5843259" y="1819363"/>
                </a:lnTo>
                <a:lnTo>
                  <a:pt x="5854689" y="1819363"/>
                </a:lnTo>
                <a:lnTo>
                  <a:pt x="5866119" y="1819363"/>
                </a:lnTo>
                <a:lnTo>
                  <a:pt x="5877549" y="1819363"/>
                </a:lnTo>
                <a:lnTo>
                  <a:pt x="5889027" y="1819363"/>
                </a:lnTo>
                <a:lnTo>
                  <a:pt x="5900457" y="1819363"/>
                </a:lnTo>
                <a:lnTo>
                  <a:pt x="5911887" y="1819363"/>
                </a:lnTo>
                <a:lnTo>
                  <a:pt x="5923317" y="1819363"/>
                </a:lnTo>
                <a:lnTo>
                  <a:pt x="5934747" y="1819363"/>
                </a:lnTo>
                <a:lnTo>
                  <a:pt x="5946225" y="1819363"/>
                </a:lnTo>
                <a:lnTo>
                  <a:pt x="5957655" y="1819363"/>
                </a:lnTo>
                <a:lnTo>
                  <a:pt x="5969084" y="1819363"/>
                </a:lnTo>
                <a:lnTo>
                  <a:pt x="5980514" y="1819363"/>
                </a:lnTo>
                <a:lnTo>
                  <a:pt x="5991944" y="1819363"/>
                </a:lnTo>
                <a:lnTo>
                  <a:pt x="6003422" y="1819363"/>
                </a:lnTo>
                <a:lnTo>
                  <a:pt x="6014852" y="1819363"/>
                </a:lnTo>
                <a:lnTo>
                  <a:pt x="6026282" y="1819363"/>
                </a:lnTo>
                <a:lnTo>
                  <a:pt x="6037712" y="1819363"/>
                </a:lnTo>
                <a:lnTo>
                  <a:pt x="6049142" y="1819363"/>
                </a:lnTo>
                <a:lnTo>
                  <a:pt x="6060620" y="1819363"/>
                </a:lnTo>
                <a:lnTo>
                  <a:pt x="6072049" y="1819363"/>
                </a:lnTo>
                <a:lnTo>
                  <a:pt x="6083480" y="1819363"/>
                </a:lnTo>
                <a:lnTo>
                  <a:pt x="6094910" y="1819363"/>
                </a:lnTo>
                <a:lnTo>
                  <a:pt x="6106340" y="1819363"/>
                </a:lnTo>
                <a:lnTo>
                  <a:pt x="6117818" y="1819363"/>
                </a:lnTo>
                <a:lnTo>
                  <a:pt x="6129247" y="1819363"/>
                </a:lnTo>
                <a:lnTo>
                  <a:pt x="6140677" y="1819363"/>
                </a:lnTo>
                <a:lnTo>
                  <a:pt x="6152107" y="1819363"/>
                </a:lnTo>
                <a:lnTo>
                  <a:pt x="6163537" y="1819363"/>
                </a:lnTo>
                <a:lnTo>
                  <a:pt x="6175015" y="1819363"/>
                </a:lnTo>
                <a:lnTo>
                  <a:pt x="6186445" y="1819363"/>
                </a:lnTo>
                <a:lnTo>
                  <a:pt x="6197875" y="1819363"/>
                </a:lnTo>
                <a:lnTo>
                  <a:pt x="6209305" y="1819363"/>
                </a:lnTo>
                <a:lnTo>
                  <a:pt x="6220735" y="1382175"/>
                </a:lnTo>
                <a:lnTo>
                  <a:pt x="6232212" y="724140"/>
                </a:lnTo>
                <a:lnTo>
                  <a:pt x="6243642" y="671557"/>
                </a:lnTo>
                <a:lnTo>
                  <a:pt x="6255073" y="950997"/>
                </a:lnTo>
                <a:lnTo>
                  <a:pt x="6266503" y="226857"/>
                </a:lnTo>
                <a:lnTo>
                  <a:pt x="6277933" y="166763"/>
                </a:lnTo>
                <a:lnTo>
                  <a:pt x="6289410" y="528835"/>
                </a:lnTo>
                <a:lnTo>
                  <a:pt x="6300840" y="492778"/>
                </a:lnTo>
                <a:lnTo>
                  <a:pt x="6312270" y="614464"/>
                </a:lnTo>
                <a:lnTo>
                  <a:pt x="6323700" y="883389"/>
                </a:lnTo>
                <a:lnTo>
                  <a:pt x="6335130" y="644516"/>
                </a:lnTo>
                <a:lnTo>
                  <a:pt x="6346608" y="283947"/>
                </a:lnTo>
                <a:lnTo>
                  <a:pt x="6358038" y="0"/>
                </a:lnTo>
                <a:lnTo>
                  <a:pt x="6369468" y="237373"/>
                </a:lnTo>
                <a:lnTo>
                  <a:pt x="6380898" y="410144"/>
                </a:lnTo>
                <a:lnTo>
                  <a:pt x="6392328" y="482257"/>
                </a:lnTo>
                <a:lnTo>
                  <a:pt x="6403805" y="1807342"/>
                </a:lnTo>
                <a:lnTo>
                  <a:pt x="6415235" y="1819363"/>
                </a:lnTo>
                <a:lnTo>
                  <a:pt x="6426666" y="1817862"/>
                </a:lnTo>
                <a:lnTo>
                  <a:pt x="6438096" y="1819363"/>
                </a:lnTo>
                <a:lnTo>
                  <a:pt x="6449525" y="1819363"/>
                </a:lnTo>
                <a:lnTo>
                  <a:pt x="6461003" y="1819363"/>
                </a:lnTo>
                <a:lnTo>
                  <a:pt x="6472433" y="1819363"/>
                </a:lnTo>
                <a:lnTo>
                  <a:pt x="6483863" y="1819363"/>
                </a:lnTo>
                <a:lnTo>
                  <a:pt x="6495293" y="1819363"/>
                </a:lnTo>
                <a:lnTo>
                  <a:pt x="6506723" y="1819363"/>
                </a:lnTo>
                <a:lnTo>
                  <a:pt x="6518201" y="1819363"/>
                </a:lnTo>
                <a:lnTo>
                  <a:pt x="6529631" y="1819363"/>
                </a:lnTo>
                <a:lnTo>
                  <a:pt x="6541061" y="1819363"/>
                </a:lnTo>
                <a:lnTo>
                  <a:pt x="6552490" y="1819363"/>
                </a:lnTo>
                <a:lnTo>
                  <a:pt x="6563921" y="1819363"/>
                </a:lnTo>
                <a:lnTo>
                  <a:pt x="6575398" y="1819363"/>
                </a:lnTo>
                <a:lnTo>
                  <a:pt x="6586828" y="1819363"/>
                </a:lnTo>
                <a:lnTo>
                  <a:pt x="6598259" y="1819363"/>
                </a:lnTo>
                <a:lnTo>
                  <a:pt x="6609688" y="1819363"/>
                </a:lnTo>
                <a:lnTo>
                  <a:pt x="6621118" y="1819363"/>
                </a:lnTo>
                <a:lnTo>
                  <a:pt x="6632596" y="1819363"/>
                </a:lnTo>
                <a:lnTo>
                  <a:pt x="6644026" y="1819363"/>
                </a:lnTo>
                <a:lnTo>
                  <a:pt x="6655456" y="1819363"/>
                </a:lnTo>
                <a:lnTo>
                  <a:pt x="6666886" y="1819363"/>
                </a:lnTo>
                <a:lnTo>
                  <a:pt x="6678316" y="1819363"/>
                </a:lnTo>
                <a:lnTo>
                  <a:pt x="6689794" y="1819363"/>
                </a:lnTo>
                <a:lnTo>
                  <a:pt x="6701224" y="1819363"/>
                </a:lnTo>
                <a:lnTo>
                  <a:pt x="6712653" y="1819363"/>
                </a:lnTo>
                <a:lnTo>
                  <a:pt x="6724083" y="1819363"/>
                </a:lnTo>
                <a:lnTo>
                  <a:pt x="6735514" y="1819363"/>
                </a:lnTo>
                <a:lnTo>
                  <a:pt x="6746944" y="1819363"/>
                </a:lnTo>
                <a:lnTo>
                  <a:pt x="6758421" y="1819363"/>
                </a:lnTo>
                <a:lnTo>
                  <a:pt x="6769851" y="1819363"/>
                </a:lnTo>
                <a:lnTo>
                  <a:pt x="6781281" y="1819363"/>
                </a:lnTo>
                <a:lnTo>
                  <a:pt x="6792711" y="1819363"/>
                </a:lnTo>
                <a:lnTo>
                  <a:pt x="6804141" y="1819363"/>
                </a:lnTo>
                <a:lnTo>
                  <a:pt x="6815619" y="1819363"/>
                </a:lnTo>
                <a:lnTo>
                  <a:pt x="6827049" y="1819363"/>
                </a:lnTo>
                <a:lnTo>
                  <a:pt x="6838479" y="1819363"/>
                </a:lnTo>
                <a:lnTo>
                  <a:pt x="6849909" y="1819363"/>
                </a:lnTo>
                <a:lnTo>
                  <a:pt x="6861339" y="1819363"/>
                </a:lnTo>
                <a:lnTo>
                  <a:pt x="6872816" y="1819363"/>
                </a:lnTo>
                <a:lnTo>
                  <a:pt x="6884246" y="1819363"/>
                </a:lnTo>
                <a:lnTo>
                  <a:pt x="6895676" y="1819363"/>
                </a:lnTo>
                <a:lnTo>
                  <a:pt x="6907107" y="1819363"/>
                </a:lnTo>
                <a:lnTo>
                  <a:pt x="6918537" y="1819363"/>
                </a:lnTo>
                <a:lnTo>
                  <a:pt x="6930014" y="1819363"/>
                </a:lnTo>
                <a:lnTo>
                  <a:pt x="6941444" y="1819363"/>
                </a:lnTo>
                <a:lnTo>
                  <a:pt x="6952874" y="1819363"/>
                </a:lnTo>
                <a:lnTo>
                  <a:pt x="6964304" y="1819363"/>
                </a:lnTo>
                <a:lnTo>
                  <a:pt x="6975734" y="1819363"/>
                </a:lnTo>
                <a:lnTo>
                  <a:pt x="6987212" y="1819363"/>
                </a:lnTo>
                <a:lnTo>
                  <a:pt x="6998642" y="1819363"/>
                </a:lnTo>
                <a:lnTo>
                  <a:pt x="7010072" y="1819363"/>
                </a:lnTo>
                <a:lnTo>
                  <a:pt x="7021502" y="1819363"/>
                </a:lnTo>
                <a:lnTo>
                  <a:pt x="7032931" y="1819363"/>
                </a:lnTo>
                <a:lnTo>
                  <a:pt x="7044409" y="1819363"/>
                </a:lnTo>
                <a:lnTo>
                  <a:pt x="7055839" y="1819363"/>
                </a:lnTo>
                <a:lnTo>
                  <a:pt x="7067269" y="1819363"/>
                </a:lnTo>
                <a:lnTo>
                  <a:pt x="7078700" y="1819363"/>
                </a:lnTo>
                <a:lnTo>
                  <a:pt x="7090129" y="1819363"/>
                </a:lnTo>
                <a:lnTo>
                  <a:pt x="7101607" y="1819363"/>
                </a:lnTo>
                <a:lnTo>
                  <a:pt x="7113037" y="1819363"/>
                </a:lnTo>
                <a:lnTo>
                  <a:pt x="7124467" y="1819363"/>
                </a:lnTo>
                <a:lnTo>
                  <a:pt x="7135897" y="1819363"/>
                </a:lnTo>
                <a:lnTo>
                  <a:pt x="7147327" y="1819363"/>
                </a:lnTo>
                <a:lnTo>
                  <a:pt x="7158805" y="1819363"/>
                </a:lnTo>
                <a:lnTo>
                  <a:pt x="7170235" y="1819363"/>
                </a:lnTo>
                <a:lnTo>
                  <a:pt x="7181665" y="1819363"/>
                </a:lnTo>
                <a:lnTo>
                  <a:pt x="7193094" y="1819363"/>
                </a:lnTo>
                <a:lnTo>
                  <a:pt x="7204524" y="1819363"/>
                </a:lnTo>
                <a:lnTo>
                  <a:pt x="7216002" y="1819363"/>
                </a:lnTo>
                <a:lnTo>
                  <a:pt x="7227432" y="1819363"/>
                </a:lnTo>
                <a:lnTo>
                  <a:pt x="7238862" y="1819363"/>
                </a:lnTo>
                <a:lnTo>
                  <a:pt x="7250292" y="1819363"/>
                </a:lnTo>
                <a:lnTo>
                  <a:pt x="7261722" y="1819363"/>
                </a:lnTo>
                <a:lnTo>
                  <a:pt x="7273200" y="1819363"/>
                </a:lnTo>
                <a:lnTo>
                  <a:pt x="7284630" y="1819363"/>
                </a:lnTo>
                <a:lnTo>
                  <a:pt x="7296060" y="1819363"/>
                </a:lnTo>
                <a:lnTo>
                  <a:pt x="7307490" y="1819363"/>
                </a:lnTo>
                <a:lnTo>
                  <a:pt x="7318920" y="1819363"/>
                </a:lnTo>
                <a:lnTo>
                  <a:pt x="7330398" y="1819363"/>
                </a:lnTo>
                <a:lnTo>
                  <a:pt x="7341828" y="1819363"/>
                </a:lnTo>
                <a:lnTo>
                  <a:pt x="7353257" y="1819363"/>
                </a:lnTo>
                <a:lnTo>
                  <a:pt x="7364687" y="1819363"/>
                </a:lnTo>
                <a:lnTo>
                  <a:pt x="7376117" y="1819363"/>
                </a:lnTo>
                <a:lnTo>
                  <a:pt x="7387595" y="1819363"/>
                </a:lnTo>
                <a:lnTo>
                  <a:pt x="7399025" y="1819363"/>
                </a:lnTo>
                <a:lnTo>
                  <a:pt x="7410455" y="1819363"/>
                </a:lnTo>
                <a:lnTo>
                  <a:pt x="7421885" y="1819363"/>
                </a:lnTo>
                <a:lnTo>
                  <a:pt x="7433315" y="1819363"/>
                </a:lnTo>
                <a:lnTo>
                  <a:pt x="7444793" y="1819363"/>
                </a:lnTo>
                <a:lnTo>
                  <a:pt x="7456222" y="1819363"/>
                </a:lnTo>
                <a:lnTo>
                  <a:pt x="7467653" y="1819363"/>
                </a:lnTo>
                <a:lnTo>
                  <a:pt x="7479083" y="1819363"/>
                </a:lnTo>
                <a:lnTo>
                  <a:pt x="7490513" y="1819363"/>
                </a:lnTo>
                <a:lnTo>
                  <a:pt x="7501990" y="1819363"/>
                </a:lnTo>
                <a:lnTo>
                  <a:pt x="7513420" y="1819363"/>
                </a:lnTo>
                <a:lnTo>
                  <a:pt x="7524850" y="1819363"/>
                </a:lnTo>
                <a:lnTo>
                  <a:pt x="7536280" y="1819363"/>
                </a:lnTo>
                <a:lnTo>
                  <a:pt x="7547710" y="1819363"/>
                </a:lnTo>
                <a:lnTo>
                  <a:pt x="7559188" y="1819363"/>
                </a:lnTo>
                <a:lnTo>
                  <a:pt x="7570618" y="1819363"/>
                </a:lnTo>
                <a:lnTo>
                  <a:pt x="7582048" y="1819363"/>
                </a:lnTo>
                <a:lnTo>
                  <a:pt x="7593478" y="1819363"/>
                </a:lnTo>
                <a:lnTo>
                  <a:pt x="7604908" y="1819363"/>
                </a:lnTo>
                <a:lnTo>
                  <a:pt x="7616385" y="1819363"/>
                </a:lnTo>
                <a:lnTo>
                  <a:pt x="7627815" y="1819363"/>
                </a:lnTo>
                <a:lnTo>
                  <a:pt x="7639246" y="1819363"/>
                </a:lnTo>
                <a:lnTo>
                  <a:pt x="7650676" y="1819363"/>
                </a:lnTo>
                <a:lnTo>
                  <a:pt x="7662106" y="1819363"/>
                </a:lnTo>
                <a:lnTo>
                  <a:pt x="7673583" y="1819363"/>
                </a:lnTo>
                <a:lnTo>
                  <a:pt x="7685013" y="1819363"/>
                </a:lnTo>
                <a:lnTo>
                  <a:pt x="7696443" y="1819363"/>
                </a:lnTo>
                <a:lnTo>
                  <a:pt x="7707873" y="1819363"/>
                </a:lnTo>
                <a:lnTo>
                  <a:pt x="7719303" y="1819363"/>
                </a:lnTo>
                <a:lnTo>
                  <a:pt x="7730733" y="1819363"/>
                </a:lnTo>
                <a:lnTo>
                  <a:pt x="7742211" y="1819363"/>
                </a:lnTo>
                <a:lnTo>
                  <a:pt x="7753641" y="1819363"/>
                </a:lnTo>
                <a:lnTo>
                  <a:pt x="7765071" y="1819363"/>
                </a:lnTo>
                <a:lnTo>
                  <a:pt x="7776501" y="1819363"/>
                </a:lnTo>
                <a:lnTo>
                  <a:pt x="7787931" y="1819363"/>
                </a:lnTo>
                <a:lnTo>
                  <a:pt x="7799408" y="1819363"/>
                </a:lnTo>
                <a:lnTo>
                  <a:pt x="7810839" y="1819363"/>
                </a:lnTo>
                <a:lnTo>
                  <a:pt x="7822268" y="1819363"/>
                </a:lnTo>
                <a:lnTo>
                  <a:pt x="7833698" y="1819363"/>
                </a:lnTo>
                <a:lnTo>
                  <a:pt x="7845128" y="1819363"/>
                </a:lnTo>
                <a:lnTo>
                  <a:pt x="7856606" y="1819363"/>
                </a:lnTo>
                <a:lnTo>
                  <a:pt x="7868036" y="1819363"/>
                </a:lnTo>
                <a:lnTo>
                  <a:pt x="7879466" y="1819363"/>
                </a:lnTo>
                <a:lnTo>
                  <a:pt x="7890896" y="1819363"/>
                </a:lnTo>
                <a:lnTo>
                  <a:pt x="7902326" y="1819363"/>
                </a:lnTo>
                <a:lnTo>
                  <a:pt x="7913804" y="1819363"/>
                </a:lnTo>
                <a:lnTo>
                  <a:pt x="7925234" y="1819363"/>
                </a:lnTo>
                <a:lnTo>
                  <a:pt x="7936663" y="1819363"/>
                </a:lnTo>
                <a:lnTo>
                  <a:pt x="7948094" y="1819363"/>
                </a:lnTo>
                <a:lnTo>
                  <a:pt x="7959524" y="1819363"/>
                </a:lnTo>
                <a:lnTo>
                  <a:pt x="7971001" y="1817862"/>
                </a:lnTo>
                <a:lnTo>
                  <a:pt x="7982431" y="1819363"/>
                </a:lnTo>
                <a:lnTo>
                  <a:pt x="7993861" y="1819363"/>
                </a:lnTo>
                <a:lnTo>
                  <a:pt x="8005291" y="1819363"/>
                </a:lnTo>
                <a:lnTo>
                  <a:pt x="8016721" y="1819363"/>
                </a:lnTo>
                <a:lnTo>
                  <a:pt x="8028199" y="1819363"/>
                </a:lnTo>
                <a:lnTo>
                  <a:pt x="8039629" y="1819363"/>
                </a:lnTo>
                <a:lnTo>
                  <a:pt x="8051059" y="1819363"/>
                </a:lnTo>
                <a:lnTo>
                  <a:pt x="8062489" y="1819363"/>
                </a:lnTo>
                <a:lnTo>
                  <a:pt x="8073919" y="1819363"/>
                </a:lnTo>
                <a:lnTo>
                  <a:pt x="8085396" y="1819363"/>
                </a:lnTo>
                <a:lnTo>
                  <a:pt x="8096826" y="1819363"/>
                </a:lnTo>
                <a:lnTo>
                  <a:pt x="8108256" y="1819363"/>
                </a:lnTo>
                <a:lnTo>
                  <a:pt x="8119687" y="1819363"/>
                </a:lnTo>
                <a:lnTo>
                  <a:pt x="8131117" y="1819363"/>
                </a:lnTo>
                <a:lnTo>
                  <a:pt x="8142594" y="1819363"/>
                </a:lnTo>
                <a:lnTo>
                  <a:pt x="8154024" y="1819363"/>
                </a:lnTo>
                <a:lnTo>
                  <a:pt x="8165454" y="1819363"/>
                </a:lnTo>
                <a:lnTo>
                  <a:pt x="8176884" y="1819363"/>
                </a:lnTo>
                <a:lnTo>
                  <a:pt x="8188314" y="1819363"/>
                </a:lnTo>
                <a:lnTo>
                  <a:pt x="8199792" y="1819363"/>
                </a:lnTo>
                <a:lnTo>
                  <a:pt x="8211222" y="1819363"/>
                </a:lnTo>
                <a:lnTo>
                  <a:pt x="8222652" y="1819363"/>
                </a:lnTo>
                <a:lnTo>
                  <a:pt x="8234082" y="1819363"/>
                </a:lnTo>
                <a:lnTo>
                  <a:pt x="8245512" y="1819363"/>
                </a:lnTo>
                <a:lnTo>
                  <a:pt x="8256989" y="1819363"/>
                </a:lnTo>
                <a:lnTo>
                  <a:pt x="8268419" y="1819363"/>
                </a:lnTo>
                <a:lnTo>
                  <a:pt x="8279850" y="1819363"/>
                </a:lnTo>
                <a:lnTo>
                  <a:pt x="8291280" y="1819363"/>
                </a:lnTo>
                <a:lnTo>
                  <a:pt x="8302709" y="1819363"/>
                </a:lnTo>
                <a:lnTo>
                  <a:pt x="8314187" y="1819363"/>
                </a:lnTo>
                <a:lnTo>
                  <a:pt x="8325617" y="1819363"/>
                </a:lnTo>
                <a:lnTo>
                  <a:pt x="8337047" y="1819363"/>
                </a:lnTo>
                <a:lnTo>
                  <a:pt x="8348477" y="1819363"/>
                </a:lnTo>
                <a:lnTo>
                  <a:pt x="8359907" y="1819363"/>
                </a:lnTo>
                <a:lnTo>
                  <a:pt x="8371385" y="1819363"/>
                </a:lnTo>
                <a:lnTo>
                  <a:pt x="8382815" y="1819363"/>
                </a:lnTo>
                <a:lnTo>
                  <a:pt x="8394245" y="1819363"/>
                </a:lnTo>
                <a:lnTo>
                  <a:pt x="8405674" y="1819363"/>
                </a:lnTo>
                <a:lnTo>
                  <a:pt x="8417104" y="1819363"/>
                </a:lnTo>
                <a:lnTo>
                  <a:pt x="8428582" y="1819363"/>
                </a:lnTo>
                <a:lnTo>
                  <a:pt x="8440012" y="1819363"/>
                </a:lnTo>
                <a:lnTo>
                  <a:pt x="8451442" y="1819363"/>
                </a:lnTo>
                <a:lnTo>
                  <a:pt x="8462872" y="1819363"/>
                </a:lnTo>
                <a:lnTo>
                  <a:pt x="8474302" y="1819363"/>
                </a:lnTo>
                <a:lnTo>
                  <a:pt x="8485780" y="1819363"/>
                </a:lnTo>
                <a:lnTo>
                  <a:pt x="8497210" y="1819363"/>
                </a:lnTo>
                <a:lnTo>
                  <a:pt x="8508640" y="1819363"/>
                </a:lnTo>
                <a:lnTo>
                  <a:pt x="8520069" y="1819363"/>
                </a:lnTo>
                <a:lnTo>
                  <a:pt x="8531500" y="1819363"/>
                </a:lnTo>
                <a:lnTo>
                  <a:pt x="8542977" y="1819363"/>
                </a:lnTo>
                <a:lnTo>
                  <a:pt x="8554407" y="1819363"/>
                </a:lnTo>
                <a:lnTo>
                  <a:pt x="8565837" y="1819363"/>
                </a:lnTo>
                <a:lnTo>
                  <a:pt x="8577267" y="1819363"/>
                </a:lnTo>
                <a:lnTo>
                  <a:pt x="8588697" y="1819363"/>
                </a:lnTo>
                <a:lnTo>
                  <a:pt x="8600175" y="1819363"/>
                </a:lnTo>
                <a:lnTo>
                  <a:pt x="8611605" y="1819363"/>
                </a:lnTo>
                <a:lnTo>
                  <a:pt x="8623035" y="1819363"/>
                </a:lnTo>
                <a:lnTo>
                  <a:pt x="8634465" y="1819363"/>
                </a:lnTo>
                <a:lnTo>
                  <a:pt x="8645895" y="1819363"/>
                </a:lnTo>
                <a:lnTo>
                  <a:pt x="8657373" y="1819363"/>
                </a:lnTo>
                <a:lnTo>
                  <a:pt x="8668802" y="1819363"/>
                </a:lnTo>
                <a:lnTo>
                  <a:pt x="8680232" y="1819363"/>
                </a:lnTo>
                <a:lnTo>
                  <a:pt x="8691662" y="1819363"/>
                </a:lnTo>
                <a:lnTo>
                  <a:pt x="8703093" y="1819363"/>
                </a:lnTo>
                <a:lnTo>
                  <a:pt x="8714570" y="1819363"/>
                </a:lnTo>
                <a:lnTo>
                  <a:pt x="8726000" y="1819363"/>
                </a:lnTo>
                <a:lnTo>
                  <a:pt x="8737430" y="1819363"/>
                </a:lnTo>
                <a:lnTo>
                  <a:pt x="8748860" y="1819363"/>
                </a:lnTo>
                <a:lnTo>
                  <a:pt x="8760290" y="1819363"/>
                </a:lnTo>
                <a:lnTo>
                  <a:pt x="8771768" y="1819363"/>
                </a:lnTo>
                <a:lnTo>
                  <a:pt x="8783198" y="1819363"/>
                </a:lnTo>
                <a:lnTo>
                  <a:pt x="8794628" y="1819363"/>
                </a:lnTo>
                <a:lnTo>
                  <a:pt x="8806058" y="1819363"/>
                </a:lnTo>
                <a:lnTo>
                  <a:pt x="8817488" y="1819363"/>
                </a:lnTo>
                <a:lnTo>
                  <a:pt x="8828918" y="1819363"/>
                </a:lnTo>
                <a:lnTo>
                  <a:pt x="8840395" y="1819363"/>
                </a:lnTo>
                <a:lnTo>
                  <a:pt x="8851825" y="1819363"/>
                </a:lnTo>
                <a:lnTo>
                  <a:pt x="8863256" y="1819363"/>
                </a:lnTo>
                <a:lnTo>
                  <a:pt x="8874686" y="1819363"/>
                </a:lnTo>
                <a:lnTo>
                  <a:pt x="8886115" y="1819363"/>
                </a:lnTo>
                <a:lnTo>
                  <a:pt x="8897593" y="1819363"/>
                </a:lnTo>
                <a:lnTo>
                  <a:pt x="8909022" y="1819363"/>
                </a:lnTo>
                <a:lnTo>
                  <a:pt x="8920453" y="1819363"/>
                </a:lnTo>
                <a:lnTo>
                  <a:pt x="8931883" y="1819363"/>
                </a:lnTo>
                <a:lnTo>
                  <a:pt x="8943313" y="1819363"/>
                </a:lnTo>
                <a:lnTo>
                  <a:pt x="8954791" y="1819363"/>
                </a:lnTo>
                <a:lnTo>
                  <a:pt x="8966220" y="1819363"/>
                </a:lnTo>
                <a:lnTo>
                  <a:pt x="8977651" y="1819363"/>
                </a:lnTo>
                <a:lnTo>
                  <a:pt x="8989080" y="1819363"/>
                </a:lnTo>
                <a:lnTo>
                  <a:pt x="9000511" y="1819363"/>
                </a:lnTo>
                <a:lnTo>
                  <a:pt x="9011988" y="1819363"/>
                </a:lnTo>
                <a:lnTo>
                  <a:pt x="9023418" y="1819363"/>
                </a:lnTo>
                <a:lnTo>
                  <a:pt x="9034849" y="1819363"/>
                </a:lnTo>
                <a:lnTo>
                  <a:pt x="9046278" y="1819363"/>
                </a:lnTo>
                <a:lnTo>
                  <a:pt x="9057709" y="1819363"/>
                </a:lnTo>
                <a:lnTo>
                  <a:pt x="9069186" y="1819363"/>
                </a:lnTo>
                <a:lnTo>
                  <a:pt x="9080615" y="1819363"/>
                </a:lnTo>
                <a:lnTo>
                  <a:pt x="9092046" y="1819363"/>
                </a:lnTo>
                <a:lnTo>
                  <a:pt x="9103476" y="1819363"/>
                </a:lnTo>
                <a:lnTo>
                  <a:pt x="9114906" y="1819363"/>
                </a:lnTo>
                <a:lnTo>
                  <a:pt x="9126384" y="1819363"/>
                </a:lnTo>
                <a:lnTo>
                  <a:pt x="9137813" y="1819363"/>
                </a:lnTo>
                <a:lnTo>
                  <a:pt x="9149244" y="1819363"/>
                </a:lnTo>
                <a:lnTo>
                  <a:pt x="9160673" y="1819363"/>
                </a:lnTo>
                <a:lnTo>
                  <a:pt x="9172104" y="1819363"/>
                </a:lnTo>
                <a:lnTo>
                  <a:pt x="9183581" y="1819363"/>
                </a:lnTo>
                <a:lnTo>
                  <a:pt x="9195011" y="1819363"/>
                </a:lnTo>
                <a:lnTo>
                  <a:pt x="9206442" y="1819363"/>
                </a:lnTo>
                <a:lnTo>
                  <a:pt x="9217871" y="1819363"/>
                </a:lnTo>
                <a:lnTo>
                  <a:pt x="9229301" y="1819363"/>
                </a:lnTo>
                <a:lnTo>
                  <a:pt x="9240779" y="1819363"/>
                </a:lnTo>
                <a:lnTo>
                  <a:pt x="9252209" y="1819363"/>
                </a:lnTo>
                <a:lnTo>
                  <a:pt x="9263639" y="1819363"/>
                </a:lnTo>
                <a:lnTo>
                  <a:pt x="9275069" y="1819363"/>
                </a:lnTo>
                <a:lnTo>
                  <a:pt x="9286498" y="1819363"/>
                </a:lnTo>
                <a:lnTo>
                  <a:pt x="9297977" y="1819363"/>
                </a:lnTo>
                <a:lnTo>
                  <a:pt x="9309406" y="1819363"/>
                </a:lnTo>
                <a:lnTo>
                  <a:pt x="9320837" y="1819363"/>
                </a:lnTo>
                <a:lnTo>
                  <a:pt x="9332266" y="1819363"/>
                </a:lnTo>
                <a:lnTo>
                  <a:pt x="9343696" y="1819363"/>
                </a:lnTo>
                <a:lnTo>
                  <a:pt x="9355174" y="1819363"/>
                </a:lnTo>
                <a:lnTo>
                  <a:pt x="9366604" y="1819363"/>
                </a:lnTo>
                <a:lnTo>
                  <a:pt x="9378035" y="1819363"/>
                </a:lnTo>
                <a:lnTo>
                  <a:pt x="9389464" y="1819363"/>
                </a:lnTo>
                <a:lnTo>
                  <a:pt x="9400894" y="1819363"/>
                </a:lnTo>
                <a:lnTo>
                  <a:pt x="9412372" y="1819363"/>
                </a:lnTo>
                <a:lnTo>
                  <a:pt x="9423802" y="1819363"/>
                </a:lnTo>
                <a:lnTo>
                  <a:pt x="9435232" y="1819363"/>
                </a:lnTo>
                <a:lnTo>
                  <a:pt x="9446662" y="1819363"/>
                </a:lnTo>
                <a:lnTo>
                  <a:pt x="9458091" y="1819363"/>
                </a:lnTo>
                <a:lnTo>
                  <a:pt x="9469570" y="1819363"/>
                </a:lnTo>
                <a:lnTo>
                  <a:pt x="9480999" y="1819363"/>
                </a:lnTo>
                <a:lnTo>
                  <a:pt x="9492429" y="1819363"/>
                </a:lnTo>
                <a:lnTo>
                  <a:pt x="9503859" y="1819363"/>
                </a:lnTo>
                <a:lnTo>
                  <a:pt x="9515289" y="1819363"/>
                </a:lnTo>
                <a:lnTo>
                  <a:pt x="9526767" y="1819363"/>
                </a:lnTo>
                <a:lnTo>
                  <a:pt x="9538197" y="1819363"/>
                </a:lnTo>
                <a:lnTo>
                  <a:pt x="9549626" y="1819363"/>
                </a:lnTo>
                <a:lnTo>
                  <a:pt x="9561057" y="1819363"/>
                </a:lnTo>
                <a:lnTo>
                  <a:pt x="9572487" y="1819363"/>
                </a:lnTo>
                <a:lnTo>
                  <a:pt x="9583965" y="1819363"/>
                </a:lnTo>
                <a:lnTo>
                  <a:pt x="9595395" y="1819363"/>
                </a:lnTo>
                <a:lnTo>
                  <a:pt x="9606824" y="1819363"/>
                </a:lnTo>
                <a:lnTo>
                  <a:pt x="9618255" y="1819363"/>
                </a:lnTo>
                <a:lnTo>
                  <a:pt x="9629684" y="1819363"/>
                </a:lnTo>
                <a:lnTo>
                  <a:pt x="9641163" y="1819363"/>
                </a:lnTo>
                <a:lnTo>
                  <a:pt x="9652592" y="1819363"/>
                </a:lnTo>
                <a:lnTo>
                  <a:pt x="9664022" y="1819363"/>
                </a:lnTo>
                <a:lnTo>
                  <a:pt x="9675452" y="1819363"/>
                </a:lnTo>
                <a:lnTo>
                  <a:pt x="9686882" y="1819363"/>
                </a:lnTo>
                <a:lnTo>
                  <a:pt x="9698360" y="1819363"/>
                </a:lnTo>
                <a:lnTo>
                  <a:pt x="9709790" y="1819363"/>
                </a:lnTo>
                <a:lnTo>
                  <a:pt x="9721219" y="1819363"/>
                </a:lnTo>
                <a:lnTo>
                  <a:pt x="9732650" y="1819363"/>
                </a:lnTo>
                <a:lnTo>
                  <a:pt x="9744080" y="1819363"/>
                </a:lnTo>
                <a:lnTo>
                  <a:pt x="9755557" y="1819363"/>
                </a:lnTo>
                <a:lnTo>
                  <a:pt x="9766988" y="1819363"/>
                </a:lnTo>
                <a:lnTo>
                  <a:pt x="9778417" y="1819363"/>
                </a:lnTo>
                <a:lnTo>
                  <a:pt x="9789848" y="1819363"/>
                </a:lnTo>
                <a:lnTo>
                  <a:pt x="9801277" y="1819363"/>
                </a:lnTo>
                <a:lnTo>
                  <a:pt x="9812755" y="1819363"/>
                </a:lnTo>
                <a:lnTo>
                  <a:pt x="9824185" y="1819363"/>
                </a:lnTo>
                <a:lnTo>
                  <a:pt x="9835615" y="1819363"/>
                </a:lnTo>
                <a:lnTo>
                  <a:pt x="9847045" y="1819363"/>
                </a:lnTo>
                <a:lnTo>
                  <a:pt x="9858475" y="1819363"/>
                </a:lnTo>
                <a:lnTo>
                  <a:pt x="9869952" y="1819363"/>
                </a:lnTo>
                <a:lnTo>
                  <a:pt x="9881383" y="1819363"/>
                </a:lnTo>
                <a:lnTo>
                  <a:pt x="9892812" y="1819363"/>
                </a:lnTo>
                <a:lnTo>
                  <a:pt x="9904243" y="1819363"/>
                </a:lnTo>
                <a:lnTo>
                  <a:pt x="9915673" y="1819363"/>
                </a:lnTo>
                <a:lnTo>
                  <a:pt x="9927102" y="1819363"/>
                </a:lnTo>
                <a:lnTo>
                  <a:pt x="9938581" y="1819363"/>
                </a:lnTo>
                <a:lnTo>
                  <a:pt x="9950010" y="1819363"/>
                </a:lnTo>
                <a:lnTo>
                  <a:pt x="9961441" y="1819363"/>
                </a:lnTo>
                <a:lnTo>
                  <a:pt x="9972870" y="1819363"/>
                </a:lnTo>
                <a:lnTo>
                  <a:pt x="9984300" y="1819363"/>
                </a:lnTo>
                <a:lnTo>
                  <a:pt x="9995778" y="1819363"/>
                </a:lnTo>
                <a:lnTo>
                  <a:pt x="10007208" y="1819363"/>
                </a:lnTo>
                <a:lnTo>
                  <a:pt x="10018638" y="1819363"/>
                </a:lnTo>
                <a:lnTo>
                  <a:pt x="10030068" y="1819363"/>
                </a:lnTo>
                <a:lnTo>
                  <a:pt x="10041498" y="1819363"/>
                </a:lnTo>
                <a:lnTo>
                  <a:pt x="10052976" y="1819363"/>
                </a:lnTo>
                <a:lnTo>
                  <a:pt x="10064405" y="1819363"/>
                </a:lnTo>
                <a:lnTo>
                  <a:pt x="10075835" y="1819363"/>
                </a:lnTo>
                <a:lnTo>
                  <a:pt x="10087266" y="1819363"/>
                </a:lnTo>
                <a:lnTo>
                  <a:pt x="10098695" y="1819363"/>
                </a:lnTo>
                <a:lnTo>
                  <a:pt x="10110174" y="1819363"/>
                </a:lnTo>
                <a:lnTo>
                  <a:pt x="10121603" y="1819363"/>
                </a:lnTo>
                <a:lnTo>
                  <a:pt x="10133033" y="1819363"/>
                </a:lnTo>
                <a:lnTo>
                  <a:pt x="10144463" y="1819363"/>
                </a:lnTo>
                <a:lnTo>
                  <a:pt x="10155893" y="1819363"/>
                </a:lnTo>
                <a:lnTo>
                  <a:pt x="10167371" y="1819363"/>
                </a:lnTo>
                <a:lnTo>
                  <a:pt x="10178801" y="1819363"/>
                </a:lnTo>
                <a:lnTo>
                  <a:pt x="10190230" y="1819363"/>
                </a:lnTo>
                <a:lnTo>
                  <a:pt x="10201661" y="1819363"/>
                </a:lnTo>
                <a:lnTo>
                  <a:pt x="10213091" y="1819363"/>
                </a:lnTo>
                <a:lnTo>
                  <a:pt x="10224569" y="1819363"/>
                </a:lnTo>
                <a:lnTo>
                  <a:pt x="10235998" y="1819363"/>
                </a:lnTo>
                <a:lnTo>
                  <a:pt x="10247428" y="1819363"/>
                </a:lnTo>
                <a:lnTo>
                  <a:pt x="10258859" y="1819363"/>
                </a:lnTo>
                <a:lnTo>
                  <a:pt x="10270288" y="1819363"/>
                </a:lnTo>
                <a:lnTo>
                  <a:pt x="10281767" y="1819363"/>
                </a:lnTo>
                <a:lnTo>
                  <a:pt x="10293196" y="1819363"/>
                </a:lnTo>
                <a:lnTo>
                  <a:pt x="10304626" y="1819363"/>
                </a:lnTo>
                <a:lnTo>
                  <a:pt x="10316056" y="1819363"/>
                </a:lnTo>
                <a:lnTo>
                  <a:pt x="10327486" y="1819363"/>
                </a:lnTo>
                <a:lnTo>
                  <a:pt x="10338963" y="1819363"/>
                </a:lnTo>
                <a:lnTo>
                  <a:pt x="10350394" y="1819363"/>
                </a:lnTo>
                <a:lnTo>
                  <a:pt x="10361823" y="1819363"/>
                </a:lnTo>
                <a:lnTo>
                  <a:pt x="10373254" y="1819363"/>
                </a:lnTo>
                <a:lnTo>
                  <a:pt x="10384684" y="1819363"/>
                </a:lnTo>
                <a:lnTo>
                  <a:pt x="10396161" y="1819363"/>
                </a:lnTo>
                <a:lnTo>
                  <a:pt x="10407591" y="1819363"/>
                </a:lnTo>
                <a:lnTo>
                  <a:pt x="10419021" y="1819363"/>
                </a:lnTo>
                <a:lnTo>
                  <a:pt x="10430452" y="1819363"/>
                </a:lnTo>
                <a:lnTo>
                  <a:pt x="10441881" y="1819363"/>
                </a:lnTo>
                <a:lnTo>
                  <a:pt x="10453358" y="1819363"/>
                </a:lnTo>
                <a:lnTo>
                  <a:pt x="10464789" y="1819363"/>
                </a:lnTo>
                <a:lnTo>
                  <a:pt x="10476219" y="1819363"/>
                </a:lnTo>
                <a:lnTo>
                  <a:pt x="10487649" y="1819363"/>
                </a:lnTo>
                <a:lnTo>
                  <a:pt x="10499079" y="1819363"/>
                </a:lnTo>
                <a:lnTo>
                  <a:pt x="10510556" y="1819363"/>
                </a:lnTo>
                <a:lnTo>
                  <a:pt x="10521987" y="1819363"/>
                </a:lnTo>
                <a:lnTo>
                  <a:pt x="10533416" y="1819363"/>
                </a:lnTo>
                <a:lnTo>
                  <a:pt x="10544847" y="1819363"/>
                </a:lnTo>
                <a:lnTo>
                  <a:pt x="10556277" y="1819363"/>
                </a:lnTo>
                <a:lnTo>
                  <a:pt x="10567754" y="1819363"/>
                </a:lnTo>
                <a:lnTo>
                  <a:pt x="10579184" y="1819363"/>
                </a:lnTo>
                <a:lnTo>
                  <a:pt x="10590614" y="1819363"/>
                </a:lnTo>
                <a:lnTo>
                  <a:pt x="10602045" y="1819363"/>
                </a:lnTo>
                <a:lnTo>
                  <a:pt x="10613474" y="1819363"/>
                </a:lnTo>
                <a:lnTo>
                  <a:pt x="10624951" y="1819363"/>
                </a:lnTo>
                <a:lnTo>
                  <a:pt x="10636382" y="1819363"/>
                </a:lnTo>
                <a:lnTo>
                  <a:pt x="10647812" y="1819363"/>
                </a:lnTo>
                <a:lnTo>
                  <a:pt x="10659241" y="1819363"/>
                </a:lnTo>
                <a:lnTo>
                  <a:pt x="10670672" y="1819363"/>
                </a:lnTo>
                <a:lnTo>
                  <a:pt x="10682149" y="1819363"/>
                </a:lnTo>
                <a:lnTo>
                  <a:pt x="10693580" y="1819363"/>
                </a:lnTo>
                <a:lnTo>
                  <a:pt x="10705009" y="1819363"/>
                </a:lnTo>
                <a:lnTo>
                  <a:pt x="10716439" y="1819363"/>
                </a:lnTo>
                <a:lnTo>
                  <a:pt x="10727870" y="1819363"/>
                </a:lnTo>
                <a:lnTo>
                  <a:pt x="10739347" y="1819363"/>
                </a:lnTo>
                <a:lnTo>
                  <a:pt x="10750778" y="1819363"/>
                </a:lnTo>
                <a:lnTo>
                  <a:pt x="10762207" y="1819363"/>
                </a:lnTo>
                <a:lnTo>
                  <a:pt x="10773637" y="1819363"/>
                </a:lnTo>
                <a:lnTo>
                  <a:pt x="10785067" y="1819363"/>
                </a:lnTo>
                <a:lnTo>
                  <a:pt x="10796544" y="1819363"/>
                </a:lnTo>
                <a:lnTo>
                  <a:pt x="10807975" y="1819363"/>
                </a:lnTo>
                <a:lnTo>
                  <a:pt x="10819405" y="1819363"/>
                </a:lnTo>
                <a:lnTo>
                  <a:pt x="10830834" y="1819363"/>
                </a:lnTo>
                <a:lnTo>
                  <a:pt x="10842265" y="1819363"/>
                </a:lnTo>
                <a:lnTo>
                  <a:pt x="10853742" y="1819363"/>
                </a:lnTo>
                <a:lnTo>
                  <a:pt x="10865173" y="1819363"/>
                </a:lnTo>
                <a:lnTo>
                  <a:pt x="10876602" y="1819363"/>
                </a:lnTo>
                <a:lnTo>
                  <a:pt x="10888032" y="1819363"/>
                </a:lnTo>
                <a:lnTo>
                  <a:pt x="10899463" y="1819363"/>
                </a:lnTo>
                <a:lnTo>
                  <a:pt x="10910892" y="1819363"/>
                </a:lnTo>
                <a:lnTo>
                  <a:pt x="10922369" y="1819363"/>
                </a:lnTo>
                <a:lnTo>
                  <a:pt x="10933800" y="1819363"/>
                </a:lnTo>
                <a:lnTo>
                  <a:pt x="10945230" y="1819363"/>
                </a:lnTo>
                <a:lnTo>
                  <a:pt x="10956660" y="1819363"/>
                </a:lnTo>
                <a:lnTo>
                  <a:pt x="10968090" y="1819363"/>
                </a:lnTo>
                <a:lnTo>
                  <a:pt x="10979567" y="1819363"/>
                </a:lnTo>
                <a:lnTo>
                  <a:pt x="10990998" y="1819363"/>
                </a:lnTo>
                <a:lnTo>
                  <a:pt x="11002427" y="1819363"/>
                </a:lnTo>
                <a:lnTo>
                  <a:pt x="11013858" y="1819363"/>
                </a:lnTo>
                <a:lnTo>
                  <a:pt x="11025287" y="1819363"/>
                </a:lnTo>
                <a:lnTo>
                  <a:pt x="11036765" y="1819363"/>
                </a:lnTo>
                <a:lnTo>
                  <a:pt x="11048195" y="1819363"/>
                </a:lnTo>
                <a:lnTo>
                  <a:pt x="11059625" y="1819363"/>
                </a:lnTo>
                <a:lnTo>
                  <a:pt x="11071056" y="1819363"/>
                </a:lnTo>
                <a:lnTo>
                  <a:pt x="11082485" y="1819363"/>
                </a:lnTo>
                <a:lnTo>
                  <a:pt x="11093962" y="1819363"/>
                </a:lnTo>
                <a:lnTo>
                  <a:pt x="11105393" y="1819363"/>
                </a:lnTo>
                <a:lnTo>
                  <a:pt x="11116823" y="1819363"/>
                </a:lnTo>
                <a:lnTo>
                  <a:pt x="11128253" y="1819363"/>
                </a:lnTo>
                <a:lnTo>
                  <a:pt x="11139683" y="1819363"/>
                </a:lnTo>
                <a:lnTo>
                  <a:pt x="11151160" y="1819363"/>
                </a:lnTo>
                <a:lnTo>
                  <a:pt x="11162591" y="1819363"/>
                </a:lnTo>
                <a:lnTo>
                  <a:pt x="11174020" y="1819363"/>
                </a:lnTo>
                <a:lnTo>
                  <a:pt x="11185451" y="1819363"/>
                </a:lnTo>
                <a:lnTo>
                  <a:pt x="11196881" y="1819363"/>
                </a:lnTo>
                <a:lnTo>
                  <a:pt x="11208358" y="1819363"/>
                </a:lnTo>
                <a:lnTo>
                  <a:pt x="11218359" y="1819363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2101FD11-293F-9441-B306-148D137D7CFF}"/>
              </a:ext>
            </a:extLst>
          </p:cNvPr>
          <p:cNvSpPr/>
          <p:nvPr/>
        </p:nvSpPr>
        <p:spPr>
          <a:xfrm>
            <a:off x="638362" y="4191118"/>
            <a:ext cx="8413769" cy="1241704"/>
          </a:xfrm>
          <a:custGeom>
            <a:avLst/>
            <a:gdLst>
              <a:gd name="connsiteX0" fmla="*/ 0 w 11218359"/>
              <a:gd name="connsiteY0" fmla="*/ 1655605 h 1655605"/>
              <a:gd name="connsiteX1" fmla="*/ 9149 w 11218359"/>
              <a:gd name="connsiteY1" fmla="*/ 1655605 h 1655605"/>
              <a:gd name="connsiteX2" fmla="*/ 20588 w 11218359"/>
              <a:gd name="connsiteY2" fmla="*/ 1655605 h 1655605"/>
              <a:gd name="connsiteX3" fmla="*/ 32028 w 11218359"/>
              <a:gd name="connsiteY3" fmla="*/ 1655605 h 1655605"/>
              <a:gd name="connsiteX4" fmla="*/ 43467 w 11218359"/>
              <a:gd name="connsiteY4" fmla="*/ 1655605 h 1655605"/>
              <a:gd name="connsiteX5" fmla="*/ 54907 w 11218359"/>
              <a:gd name="connsiteY5" fmla="*/ 1655605 h 1655605"/>
              <a:gd name="connsiteX6" fmla="*/ 66346 w 11218359"/>
              <a:gd name="connsiteY6" fmla="*/ 1655605 h 1655605"/>
              <a:gd name="connsiteX7" fmla="*/ 77786 w 11218359"/>
              <a:gd name="connsiteY7" fmla="*/ 1655605 h 1655605"/>
              <a:gd name="connsiteX8" fmla="*/ 89225 w 11218359"/>
              <a:gd name="connsiteY8" fmla="*/ 1655605 h 1655605"/>
              <a:gd name="connsiteX9" fmla="*/ 100665 w 11218359"/>
              <a:gd name="connsiteY9" fmla="*/ 1655605 h 1655605"/>
              <a:gd name="connsiteX10" fmla="*/ 112104 w 11218359"/>
              <a:gd name="connsiteY10" fmla="*/ 1655605 h 1655605"/>
              <a:gd name="connsiteX11" fmla="*/ 123544 w 11218359"/>
              <a:gd name="connsiteY11" fmla="*/ 1655605 h 1655605"/>
              <a:gd name="connsiteX12" fmla="*/ 134979 w 11218359"/>
              <a:gd name="connsiteY12" fmla="*/ 1655605 h 1655605"/>
              <a:gd name="connsiteX13" fmla="*/ 146423 w 11218359"/>
              <a:gd name="connsiteY13" fmla="*/ 1655605 h 1655605"/>
              <a:gd name="connsiteX14" fmla="*/ 157858 w 11218359"/>
              <a:gd name="connsiteY14" fmla="*/ 1655605 h 1655605"/>
              <a:gd name="connsiteX15" fmla="*/ 169297 w 11218359"/>
              <a:gd name="connsiteY15" fmla="*/ 1655605 h 1655605"/>
              <a:gd name="connsiteX16" fmla="*/ 180737 w 11218359"/>
              <a:gd name="connsiteY16" fmla="*/ 1655605 h 1655605"/>
              <a:gd name="connsiteX17" fmla="*/ 192176 w 11218359"/>
              <a:gd name="connsiteY17" fmla="*/ 1655605 h 1655605"/>
              <a:gd name="connsiteX18" fmla="*/ 203616 w 11218359"/>
              <a:gd name="connsiteY18" fmla="*/ 1655605 h 1655605"/>
              <a:gd name="connsiteX19" fmla="*/ 215055 w 11218359"/>
              <a:gd name="connsiteY19" fmla="*/ 1655605 h 1655605"/>
              <a:gd name="connsiteX20" fmla="*/ 226495 w 11218359"/>
              <a:gd name="connsiteY20" fmla="*/ 1655605 h 1655605"/>
              <a:gd name="connsiteX21" fmla="*/ 237935 w 11218359"/>
              <a:gd name="connsiteY21" fmla="*/ 1655605 h 1655605"/>
              <a:gd name="connsiteX22" fmla="*/ 249374 w 11218359"/>
              <a:gd name="connsiteY22" fmla="*/ 1655605 h 1655605"/>
              <a:gd name="connsiteX23" fmla="*/ 260814 w 11218359"/>
              <a:gd name="connsiteY23" fmla="*/ 1655605 h 1655605"/>
              <a:gd name="connsiteX24" fmla="*/ 272253 w 11218359"/>
              <a:gd name="connsiteY24" fmla="*/ 1655605 h 1655605"/>
              <a:gd name="connsiteX25" fmla="*/ 283693 w 11218359"/>
              <a:gd name="connsiteY25" fmla="*/ 1655605 h 1655605"/>
              <a:gd name="connsiteX26" fmla="*/ 295132 w 11218359"/>
              <a:gd name="connsiteY26" fmla="*/ 1655605 h 1655605"/>
              <a:gd name="connsiteX27" fmla="*/ 306572 w 11218359"/>
              <a:gd name="connsiteY27" fmla="*/ 1655605 h 1655605"/>
              <a:gd name="connsiteX28" fmla="*/ 318011 w 11218359"/>
              <a:gd name="connsiteY28" fmla="*/ 1655605 h 1655605"/>
              <a:gd name="connsiteX29" fmla="*/ 329451 w 11218359"/>
              <a:gd name="connsiteY29" fmla="*/ 1655605 h 1655605"/>
              <a:gd name="connsiteX30" fmla="*/ 340890 w 11218359"/>
              <a:gd name="connsiteY30" fmla="*/ 1655605 h 1655605"/>
              <a:gd name="connsiteX31" fmla="*/ 352330 w 11218359"/>
              <a:gd name="connsiteY31" fmla="*/ 1655605 h 1655605"/>
              <a:gd name="connsiteX32" fmla="*/ 363769 w 11218359"/>
              <a:gd name="connsiteY32" fmla="*/ 1655605 h 1655605"/>
              <a:gd name="connsiteX33" fmla="*/ 375209 w 11218359"/>
              <a:gd name="connsiteY33" fmla="*/ 1655605 h 1655605"/>
              <a:gd name="connsiteX34" fmla="*/ 386648 w 11218359"/>
              <a:gd name="connsiteY34" fmla="*/ 1655605 h 1655605"/>
              <a:gd name="connsiteX35" fmla="*/ 398088 w 11218359"/>
              <a:gd name="connsiteY35" fmla="*/ 1655605 h 1655605"/>
              <a:gd name="connsiteX36" fmla="*/ 409527 w 11218359"/>
              <a:gd name="connsiteY36" fmla="*/ 1655605 h 1655605"/>
              <a:gd name="connsiteX37" fmla="*/ 420967 w 11218359"/>
              <a:gd name="connsiteY37" fmla="*/ 1655605 h 1655605"/>
              <a:gd name="connsiteX38" fmla="*/ 432406 w 11218359"/>
              <a:gd name="connsiteY38" fmla="*/ 1655605 h 1655605"/>
              <a:gd name="connsiteX39" fmla="*/ 443846 w 11218359"/>
              <a:gd name="connsiteY39" fmla="*/ 1655605 h 1655605"/>
              <a:gd name="connsiteX40" fmla="*/ 455285 w 11218359"/>
              <a:gd name="connsiteY40" fmla="*/ 1655605 h 1655605"/>
              <a:gd name="connsiteX41" fmla="*/ 466725 w 11218359"/>
              <a:gd name="connsiteY41" fmla="*/ 1655605 h 1655605"/>
              <a:gd name="connsiteX42" fmla="*/ 478165 w 11218359"/>
              <a:gd name="connsiteY42" fmla="*/ 1655605 h 1655605"/>
              <a:gd name="connsiteX43" fmla="*/ 489604 w 11218359"/>
              <a:gd name="connsiteY43" fmla="*/ 1655605 h 1655605"/>
              <a:gd name="connsiteX44" fmla="*/ 501044 w 11218359"/>
              <a:gd name="connsiteY44" fmla="*/ 1655605 h 1655605"/>
              <a:gd name="connsiteX45" fmla="*/ 512483 w 11218359"/>
              <a:gd name="connsiteY45" fmla="*/ 1655605 h 1655605"/>
              <a:gd name="connsiteX46" fmla="*/ 523923 w 11218359"/>
              <a:gd name="connsiteY46" fmla="*/ 1655605 h 1655605"/>
              <a:gd name="connsiteX47" fmla="*/ 535362 w 11218359"/>
              <a:gd name="connsiteY47" fmla="*/ 1655605 h 1655605"/>
              <a:gd name="connsiteX48" fmla="*/ 546802 w 11218359"/>
              <a:gd name="connsiteY48" fmla="*/ 1655605 h 1655605"/>
              <a:gd name="connsiteX49" fmla="*/ 558241 w 11218359"/>
              <a:gd name="connsiteY49" fmla="*/ 1655605 h 1655605"/>
              <a:gd name="connsiteX50" fmla="*/ 569681 w 11218359"/>
              <a:gd name="connsiteY50" fmla="*/ 1655605 h 1655605"/>
              <a:gd name="connsiteX51" fmla="*/ 581120 w 11218359"/>
              <a:gd name="connsiteY51" fmla="*/ 1655605 h 1655605"/>
              <a:gd name="connsiteX52" fmla="*/ 592560 w 11218359"/>
              <a:gd name="connsiteY52" fmla="*/ 1655605 h 1655605"/>
              <a:gd name="connsiteX53" fmla="*/ 603999 w 11218359"/>
              <a:gd name="connsiteY53" fmla="*/ 1655605 h 1655605"/>
              <a:gd name="connsiteX54" fmla="*/ 615439 w 11218359"/>
              <a:gd name="connsiteY54" fmla="*/ 1655605 h 1655605"/>
              <a:gd name="connsiteX55" fmla="*/ 626878 w 11218359"/>
              <a:gd name="connsiteY55" fmla="*/ 1655605 h 1655605"/>
              <a:gd name="connsiteX56" fmla="*/ 638318 w 11218359"/>
              <a:gd name="connsiteY56" fmla="*/ 1655605 h 1655605"/>
              <a:gd name="connsiteX57" fmla="*/ 649757 w 11218359"/>
              <a:gd name="connsiteY57" fmla="*/ 1655605 h 1655605"/>
              <a:gd name="connsiteX58" fmla="*/ 661192 w 11218359"/>
              <a:gd name="connsiteY58" fmla="*/ 1655605 h 1655605"/>
              <a:gd name="connsiteX59" fmla="*/ 672632 w 11218359"/>
              <a:gd name="connsiteY59" fmla="*/ 1655605 h 1655605"/>
              <a:gd name="connsiteX60" fmla="*/ 684071 w 11218359"/>
              <a:gd name="connsiteY60" fmla="*/ 1655605 h 1655605"/>
              <a:gd name="connsiteX61" fmla="*/ 695511 w 11218359"/>
              <a:gd name="connsiteY61" fmla="*/ 1655605 h 1655605"/>
              <a:gd name="connsiteX62" fmla="*/ 706950 w 11218359"/>
              <a:gd name="connsiteY62" fmla="*/ 1655605 h 1655605"/>
              <a:gd name="connsiteX63" fmla="*/ 718390 w 11218359"/>
              <a:gd name="connsiteY63" fmla="*/ 1655605 h 1655605"/>
              <a:gd name="connsiteX64" fmla="*/ 729829 w 11218359"/>
              <a:gd name="connsiteY64" fmla="*/ 1655605 h 1655605"/>
              <a:gd name="connsiteX65" fmla="*/ 741269 w 11218359"/>
              <a:gd name="connsiteY65" fmla="*/ 1655605 h 1655605"/>
              <a:gd name="connsiteX66" fmla="*/ 752708 w 11218359"/>
              <a:gd name="connsiteY66" fmla="*/ 1655605 h 1655605"/>
              <a:gd name="connsiteX67" fmla="*/ 764148 w 11218359"/>
              <a:gd name="connsiteY67" fmla="*/ 1655605 h 1655605"/>
              <a:gd name="connsiteX68" fmla="*/ 775587 w 11218359"/>
              <a:gd name="connsiteY68" fmla="*/ 1655605 h 1655605"/>
              <a:gd name="connsiteX69" fmla="*/ 787027 w 11218359"/>
              <a:gd name="connsiteY69" fmla="*/ 1655605 h 1655605"/>
              <a:gd name="connsiteX70" fmla="*/ 798467 w 11218359"/>
              <a:gd name="connsiteY70" fmla="*/ 1655605 h 1655605"/>
              <a:gd name="connsiteX71" fmla="*/ 809906 w 11218359"/>
              <a:gd name="connsiteY71" fmla="*/ 1655605 h 1655605"/>
              <a:gd name="connsiteX72" fmla="*/ 821346 w 11218359"/>
              <a:gd name="connsiteY72" fmla="*/ 1655605 h 1655605"/>
              <a:gd name="connsiteX73" fmla="*/ 832785 w 11218359"/>
              <a:gd name="connsiteY73" fmla="*/ 1655605 h 1655605"/>
              <a:gd name="connsiteX74" fmla="*/ 844225 w 11218359"/>
              <a:gd name="connsiteY74" fmla="*/ 1655605 h 1655605"/>
              <a:gd name="connsiteX75" fmla="*/ 855664 w 11218359"/>
              <a:gd name="connsiteY75" fmla="*/ 1655605 h 1655605"/>
              <a:gd name="connsiteX76" fmla="*/ 867104 w 11218359"/>
              <a:gd name="connsiteY76" fmla="*/ 1655605 h 1655605"/>
              <a:gd name="connsiteX77" fmla="*/ 878543 w 11218359"/>
              <a:gd name="connsiteY77" fmla="*/ 1655605 h 1655605"/>
              <a:gd name="connsiteX78" fmla="*/ 889983 w 11218359"/>
              <a:gd name="connsiteY78" fmla="*/ 1655605 h 1655605"/>
              <a:gd name="connsiteX79" fmla="*/ 901422 w 11218359"/>
              <a:gd name="connsiteY79" fmla="*/ 1655605 h 1655605"/>
              <a:gd name="connsiteX80" fmla="*/ 912862 w 11218359"/>
              <a:gd name="connsiteY80" fmla="*/ 1655605 h 1655605"/>
              <a:gd name="connsiteX81" fmla="*/ 924301 w 11218359"/>
              <a:gd name="connsiteY81" fmla="*/ 1655605 h 1655605"/>
              <a:gd name="connsiteX82" fmla="*/ 935741 w 11218359"/>
              <a:gd name="connsiteY82" fmla="*/ 1655605 h 1655605"/>
              <a:gd name="connsiteX83" fmla="*/ 947180 w 11218359"/>
              <a:gd name="connsiteY83" fmla="*/ 1655605 h 1655605"/>
              <a:gd name="connsiteX84" fmla="*/ 958620 w 11218359"/>
              <a:gd name="connsiteY84" fmla="*/ 1655605 h 1655605"/>
              <a:gd name="connsiteX85" fmla="*/ 970059 w 11218359"/>
              <a:gd name="connsiteY85" fmla="*/ 1655605 h 1655605"/>
              <a:gd name="connsiteX86" fmla="*/ 981499 w 11218359"/>
              <a:gd name="connsiteY86" fmla="*/ 1655605 h 1655605"/>
              <a:gd name="connsiteX87" fmla="*/ 992938 w 11218359"/>
              <a:gd name="connsiteY87" fmla="*/ 1655605 h 1655605"/>
              <a:gd name="connsiteX88" fmla="*/ 1004378 w 11218359"/>
              <a:gd name="connsiteY88" fmla="*/ 1655605 h 1655605"/>
              <a:gd name="connsiteX89" fmla="*/ 1015818 w 11218359"/>
              <a:gd name="connsiteY89" fmla="*/ 1655605 h 1655605"/>
              <a:gd name="connsiteX90" fmla="*/ 1027257 w 11218359"/>
              <a:gd name="connsiteY90" fmla="*/ 1655605 h 1655605"/>
              <a:gd name="connsiteX91" fmla="*/ 1038697 w 11218359"/>
              <a:gd name="connsiteY91" fmla="*/ 1655605 h 1655605"/>
              <a:gd name="connsiteX92" fmla="*/ 1050136 w 11218359"/>
              <a:gd name="connsiteY92" fmla="*/ 1655605 h 1655605"/>
              <a:gd name="connsiteX93" fmla="*/ 1061576 w 11218359"/>
              <a:gd name="connsiteY93" fmla="*/ 1655605 h 1655605"/>
              <a:gd name="connsiteX94" fmla="*/ 1073015 w 11218359"/>
              <a:gd name="connsiteY94" fmla="*/ 1655605 h 1655605"/>
              <a:gd name="connsiteX95" fmla="*/ 1084455 w 11218359"/>
              <a:gd name="connsiteY95" fmla="*/ 1655605 h 1655605"/>
              <a:gd name="connsiteX96" fmla="*/ 1095894 w 11218359"/>
              <a:gd name="connsiteY96" fmla="*/ 1655605 h 1655605"/>
              <a:gd name="connsiteX97" fmla="*/ 1107334 w 11218359"/>
              <a:gd name="connsiteY97" fmla="*/ 1655605 h 1655605"/>
              <a:gd name="connsiteX98" fmla="*/ 1118773 w 11218359"/>
              <a:gd name="connsiteY98" fmla="*/ 1655605 h 1655605"/>
              <a:gd name="connsiteX99" fmla="*/ 1130213 w 11218359"/>
              <a:gd name="connsiteY99" fmla="*/ 1655605 h 1655605"/>
              <a:gd name="connsiteX100" fmla="*/ 1141652 w 11218359"/>
              <a:gd name="connsiteY100" fmla="*/ 1655605 h 1655605"/>
              <a:gd name="connsiteX101" fmla="*/ 1153092 w 11218359"/>
              <a:gd name="connsiteY101" fmla="*/ 1655605 h 1655605"/>
              <a:gd name="connsiteX102" fmla="*/ 1164531 w 11218359"/>
              <a:gd name="connsiteY102" fmla="*/ 1655605 h 1655605"/>
              <a:gd name="connsiteX103" fmla="*/ 1175971 w 11218359"/>
              <a:gd name="connsiteY103" fmla="*/ 1655605 h 1655605"/>
              <a:gd name="connsiteX104" fmla="*/ 1187406 w 11218359"/>
              <a:gd name="connsiteY104" fmla="*/ 1655605 h 1655605"/>
              <a:gd name="connsiteX105" fmla="*/ 1198845 w 11218359"/>
              <a:gd name="connsiteY105" fmla="*/ 1655605 h 1655605"/>
              <a:gd name="connsiteX106" fmla="*/ 1210285 w 11218359"/>
              <a:gd name="connsiteY106" fmla="*/ 1655605 h 1655605"/>
              <a:gd name="connsiteX107" fmla="*/ 1221724 w 11218359"/>
              <a:gd name="connsiteY107" fmla="*/ 1655605 h 1655605"/>
              <a:gd name="connsiteX108" fmla="*/ 1233164 w 11218359"/>
              <a:gd name="connsiteY108" fmla="*/ 1655605 h 1655605"/>
              <a:gd name="connsiteX109" fmla="*/ 1244603 w 11218359"/>
              <a:gd name="connsiteY109" fmla="*/ 1655605 h 1655605"/>
              <a:gd name="connsiteX110" fmla="*/ 1256043 w 11218359"/>
              <a:gd name="connsiteY110" fmla="*/ 1655605 h 1655605"/>
              <a:gd name="connsiteX111" fmla="*/ 1267482 w 11218359"/>
              <a:gd name="connsiteY111" fmla="*/ 1655605 h 1655605"/>
              <a:gd name="connsiteX112" fmla="*/ 1278922 w 11218359"/>
              <a:gd name="connsiteY112" fmla="*/ 1655605 h 1655605"/>
              <a:gd name="connsiteX113" fmla="*/ 1290361 w 11218359"/>
              <a:gd name="connsiteY113" fmla="*/ 1655605 h 1655605"/>
              <a:gd name="connsiteX114" fmla="*/ 1301801 w 11218359"/>
              <a:gd name="connsiteY114" fmla="*/ 1655605 h 1655605"/>
              <a:gd name="connsiteX115" fmla="*/ 1313240 w 11218359"/>
              <a:gd name="connsiteY115" fmla="*/ 1655605 h 1655605"/>
              <a:gd name="connsiteX116" fmla="*/ 1324680 w 11218359"/>
              <a:gd name="connsiteY116" fmla="*/ 1655605 h 1655605"/>
              <a:gd name="connsiteX117" fmla="*/ 1336120 w 11218359"/>
              <a:gd name="connsiteY117" fmla="*/ 1655605 h 1655605"/>
              <a:gd name="connsiteX118" fmla="*/ 1347559 w 11218359"/>
              <a:gd name="connsiteY118" fmla="*/ 1655605 h 1655605"/>
              <a:gd name="connsiteX119" fmla="*/ 1358999 w 11218359"/>
              <a:gd name="connsiteY119" fmla="*/ 1655605 h 1655605"/>
              <a:gd name="connsiteX120" fmla="*/ 1370438 w 11218359"/>
              <a:gd name="connsiteY120" fmla="*/ 1655605 h 1655605"/>
              <a:gd name="connsiteX121" fmla="*/ 1381878 w 11218359"/>
              <a:gd name="connsiteY121" fmla="*/ 1655605 h 1655605"/>
              <a:gd name="connsiteX122" fmla="*/ 1393317 w 11218359"/>
              <a:gd name="connsiteY122" fmla="*/ 1655605 h 1655605"/>
              <a:gd name="connsiteX123" fmla="*/ 1404757 w 11218359"/>
              <a:gd name="connsiteY123" fmla="*/ 1655605 h 1655605"/>
              <a:gd name="connsiteX124" fmla="*/ 1416196 w 11218359"/>
              <a:gd name="connsiteY124" fmla="*/ 1655605 h 1655605"/>
              <a:gd name="connsiteX125" fmla="*/ 1427636 w 11218359"/>
              <a:gd name="connsiteY125" fmla="*/ 1655605 h 1655605"/>
              <a:gd name="connsiteX126" fmla="*/ 1439075 w 11218359"/>
              <a:gd name="connsiteY126" fmla="*/ 1655605 h 1655605"/>
              <a:gd name="connsiteX127" fmla="*/ 1450515 w 11218359"/>
              <a:gd name="connsiteY127" fmla="*/ 1655605 h 1655605"/>
              <a:gd name="connsiteX128" fmla="*/ 1461954 w 11218359"/>
              <a:gd name="connsiteY128" fmla="*/ 1655605 h 1655605"/>
              <a:gd name="connsiteX129" fmla="*/ 1473394 w 11218359"/>
              <a:gd name="connsiteY129" fmla="*/ 1655605 h 1655605"/>
              <a:gd name="connsiteX130" fmla="*/ 1484833 w 11218359"/>
              <a:gd name="connsiteY130" fmla="*/ 1655605 h 1655605"/>
              <a:gd name="connsiteX131" fmla="*/ 1496273 w 11218359"/>
              <a:gd name="connsiteY131" fmla="*/ 1655605 h 1655605"/>
              <a:gd name="connsiteX132" fmla="*/ 1507712 w 11218359"/>
              <a:gd name="connsiteY132" fmla="*/ 1655605 h 1655605"/>
              <a:gd name="connsiteX133" fmla="*/ 1519152 w 11218359"/>
              <a:gd name="connsiteY133" fmla="*/ 1655605 h 1655605"/>
              <a:gd name="connsiteX134" fmla="*/ 1530591 w 11218359"/>
              <a:gd name="connsiteY134" fmla="*/ 1655605 h 1655605"/>
              <a:gd name="connsiteX135" fmla="*/ 1542031 w 11218359"/>
              <a:gd name="connsiteY135" fmla="*/ 1655605 h 1655605"/>
              <a:gd name="connsiteX136" fmla="*/ 1553471 w 11218359"/>
              <a:gd name="connsiteY136" fmla="*/ 1655605 h 1655605"/>
              <a:gd name="connsiteX137" fmla="*/ 1564910 w 11218359"/>
              <a:gd name="connsiteY137" fmla="*/ 1655605 h 1655605"/>
              <a:gd name="connsiteX138" fmla="*/ 1576349 w 11218359"/>
              <a:gd name="connsiteY138" fmla="*/ 1655605 h 1655605"/>
              <a:gd name="connsiteX139" fmla="*/ 1587789 w 11218359"/>
              <a:gd name="connsiteY139" fmla="*/ 1655605 h 1655605"/>
              <a:gd name="connsiteX140" fmla="*/ 1599229 w 11218359"/>
              <a:gd name="connsiteY140" fmla="*/ 1655605 h 1655605"/>
              <a:gd name="connsiteX141" fmla="*/ 1610668 w 11218359"/>
              <a:gd name="connsiteY141" fmla="*/ 1655605 h 1655605"/>
              <a:gd name="connsiteX142" fmla="*/ 1622107 w 11218359"/>
              <a:gd name="connsiteY142" fmla="*/ 1655605 h 1655605"/>
              <a:gd name="connsiteX143" fmla="*/ 1633547 w 11218359"/>
              <a:gd name="connsiteY143" fmla="*/ 1655605 h 1655605"/>
              <a:gd name="connsiteX144" fmla="*/ 1644987 w 11218359"/>
              <a:gd name="connsiteY144" fmla="*/ 1655605 h 1655605"/>
              <a:gd name="connsiteX145" fmla="*/ 1656426 w 11218359"/>
              <a:gd name="connsiteY145" fmla="*/ 1655605 h 1655605"/>
              <a:gd name="connsiteX146" fmla="*/ 1667866 w 11218359"/>
              <a:gd name="connsiteY146" fmla="*/ 1655605 h 1655605"/>
              <a:gd name="connsiteX147" fmla="*/ 1679305 w 11218359"/>
              <a:gd name="connsiteY147" fmla="*/ 1655605 h 1655605"/>
              <a:gd name="connsiteX148" fmla="*/ 1690745 w 11218359"/>
              <a:gd name="connsiteY148" fmla="*/ 1655605 h 1655605"/>
              <a:gd name="connsiteX149" fmla="*/ 1702184 w 11218359"/>
              <a:gd name="connsiteY149" fmla="*/ 1655605 h 1655605"/>
              <a:gd name="connsiteX150" fmla="*/ 1713619 w 11218359"/>
              <a:gd name="connsiteY150" fmla="*/ 1655605 h 1655605"/>
              <a:gd name="connsiteX151" fmla="*/ 1725063 w 11218359"/>
              <a:gd name="connsiteY151" fmla="*/ 1655605 h 1655605"/>
              <a:gd name="connsiteX152" fmla="*/ 1736498 w 11218359"/>
              <a:gd name="connsiteY152" fmla="*/ 1655605 h 1655605"/>
              <a:gd name="connsiteX153" fmla="*/ 1747938 w 11218359"/>
              <a:gd name="connsiteY153" fmla="*/ 1655605 h 1655605"/>
              <a:gd name="connsiteX154" fmla="*/ 1759377 w 11218359"/>
              <a:gd name="connsiteY154" fmla="*/ 1655605 h 1655605"/>
              <a:gd name="connsiteX155" fmla="*/ 1770817 w 11218359"/>
              <a:gd name="connsiteY155" fmla="*/ 1655605 h 1655605"/>
              <a:gd name="connsiteX156" fmla="*/ 1782256 w 11218359"/>
              <a:gd name="connsiteY156" fmla="*/ 1655605 h 1655605"/>
              <a:gd name="connsiteX157" fmla="*/ 1793696 w 11218359"/>
              <a:gd name="connsiteY157" fmla="*/ 1655605 h 1655605"/>
              <a:gd name="connsiteX158" fmla="*/ 1805135 w 11218359"/>
              <a:gd name="connsiteY158" fmla="*/ 1655605 h 1655605"/>
              <a:gd name="connsiteX159" fmla="*/ 1816575 w 11218359"/>
              <a:gd name="connsiteY159" fmla="*/ 1655605 h 1655605"/>
              <a:gd name="connsiteX160" fmla="*/ 1828014 w 11218359"/>
              <a:gd name="connsiteY160" fmla="*/ 1655605 h 1655605"/>
              <a:gd name="connsiteX161" fmla="*/ 1839454 w 11218359"/>
              <a:gd name="connsiteY161" fmla="*/ 1655605 h 1655605"/>
              <a:gd name="connsiteX162" fmla="*/ 1850893 w 11218359"/>
              <a:gd name="connsiteY162" fmla="*/ 1655605 h 1655605"/>
              <a:gd name="connsiteX163" fmla="*/ 1862333 w 11218359"/>
              <a:gd name="connsiteY163" fmla="*/ 1655605 h 1655605"/>
              <a:gd name="connsiteX164" fmla="*/ 1873772 w 11218359"/>
              <a:gd name="connsiteY164" fmla="*/ 1655605 h 1655605"/>
              <a:gd name="connsiteX165" fmla="*/ 1885212 w 11218359"/>
              <a:gd name="connsiteY165" fmla="*/ 1655605 h 1655605"/>
              <a:gd name="connsiteX166" fmla="*/ 1896651 w 11218359"/>
              <a:gd name="connsiteY166" fmla="*/ 1655605 h 1655605"/>
              <a:gd name="connsiteX167" fmla="*/ 1908091 w 11218359"/>
              <a:gd name="connsiteY167" fmla="*/ 1655605 h 1655605"/>
              <a:gd name="connsiteX168" fmla="*/ 1919531 w 11218359"/>
              <a:gd name="connsiteY168" fmla="*/ 1655605 h 1655605"/>
              <a:gd name="connsiteX169" fmla="*/ 1930970 w 11218359"/>
              <a:gd name="connsiteY169" fmla="*/ 1655605 h 1655605"/>
              <a:gd name="connsiteX170" fmla="*/ 1942409 w 11218359"/>
              <a:gd name="connsiteY170" fmla="*/ 1655605 h 1655605"/>
              <a:gd name="connsiteX171" fmla="*/ 1953849 w 11218359"/>
              <a:gd name="connsiteY171" fmla="*/ 1655605 h 1655605"/>
              <a:gd name="connsiteX172" fmla="*/ 1965289 w 11218359"/>
              <a:gd name="connsiteY172" fmla="*/ 1655605 h 1655605"/>
              <a:gd name="connsiteX173" fmla="*/ 1976728 w 11218359"/>
              <a:gd name="connsiteY173" fmla="*/ 1655605 h 1655605"/>
              <a:gd name="connsiteX174" fmla="*/ 1988168 w 11218359"/>
              <a:gd name="connsiteY174" fmla="*/ 1655605 h 1655605"/>
              <a:gd name="connsiteX175" fmla="*/ 1999607 w 11218359"/>
              <a:gd name="connsiteY175" fmla="*/ 1655605 h 1655605"/>
              <a:gd name="connsiteX176" fmla="*/ 2011047 w 11218359"/>
              <a:gd name="connsiteY176" fmla="*/ 1655605 h 1655605"/>
              <a:gd name="connsiteX177" fmla="*/ 2022486 w 11218359"/>
              <a:gd name="connsiteY177" fmla="*/ 1655605 h 1655605"/>
              <a:gd name="connsiteX178" fmla="*/ 2033926 w 11218359"/>
              <a:gd name="connsiteY178" fmla="*/ 1655605 h 1655605"/>
              <a:gd name="connsiteX179" fmla="*/ 2045365 w 11218359"/>
              <a:gd name="connsiteY179" fmla="*/ 1655605 h 1655605"/>
              <a:gd name="connsiteX180" fmla="*/ 2056805 w 11218359"/>
              <a:gd name="connsiteY180" fmla="*/ 1655605 h 1655605"/>
              <a:gd name="connsiteX181" fmla="*/ 2068244 w 11218359"/>
              <a:gd name="connsiteY181" fmla="*/ 1655605 h 1655605"/>
              <a:gd name="connsiteX182" fmla="*/ 2079684 w 11218359"/>
              <a:gd name="connsiteY182" fmla="*/ 1655605 h 1655605"/>
              <a:gd name="connsiteX183" fmla="*/ 2091123 w 11218359"/>
              <a:gd name="connsiteY183" fmla="*/ 1655605 h 1655605"/>
              <a:gd name="connsiteX184" fmla="*/ 2102563 w 11218359"/>
              <a:gd name="connsiteY184" fmla="*/ 1655605 h 1655605"/>
              <a:gd name="connsiteX185" fmla="*/ 2114002 w 11218359"/>
              <a:gd name="connsiteY185" fmla="*/ 1655605 h 1655605"/>
              <a:gd name="connsiteX186" fmla="*/ 2125442 w 11218359"/>
              <a:gd name="connsiteY186" fmla="*/ 1655605 h 1655605"/>
              <a:gd name="connsiteX187" fmla="*/ 2136882 w 11218359"/>
              <a:gd name="connsiteY187" fmla="*/ 1655605 h 1655605"/>
              <a:gd name="connsiteX188" fmla="*/ 2148321 w 11218359"/>
              <a:gd name="connsiteY188" fmla="*/ 1655605 h 1655605"/>
              <a:gd name="connsiteX189" fmla="*/ 2159760 w 11218359"/>
              <a:gd name="connsiteY189" fmla="*/ 1655605 h 1655605"/>
              <a:gd name="connsiteX190" fmla="*/ 2171200 w 11218359"/>
              <a:gd name="connsiteY190" fmla="*/ 1655605 h 1655605"/>
              <a:gd name="connsiteX191" fmla="*/ 2182640 w 11218359"/>
              <a:gd name="connsiteY191" fmla="*/ 1655605 h 1655605"/>
              <a:gd name="connsiteX192" fmla="*/ 2194079 w 11218359"/>
              <a:gd name="connsiteY192" fmla="*/ 1655605 h 1655605"/>
              <a:gd name="connsiteX193" fmla="*/ 2205519 w 11218359"/>
              <a:gd name="connsiteY193" fmla="*/ 1655605 h 1655605"/>
              <a:gd name="connsiteX194" fmla="*/ 2216958 w 11218359"/>
              <a:gd name="connsiteY194" fmla="*/ 1655605 h 1655605"/>
              <a:gd name="connsiteX195" fmla="*/ 2228393 w 11218359"/>
              <a:gd name="connsiteY195" fmla="*/ 1655605 h 1655605"/>
              <a:gd name="connsiteX196" fmla="*/ 2239837 w 11218359"/>
              <a:gd name="connsiteY196" fmla="*/ 1655605 h 1655605"/>
              <a:gd name="connsiteX197" fmla="*/ 2251272 w 11218359"/>
              <a:gd name="connsiteY197" fmla="*/ 1655605 h 1655605"/>
              <a:gd name="connsiteX198" fmla="*/ 2262716 w 11218359"/>
              <a:gd name="connsiteY198" fmla="*/ 1655605 h 1655605"/>
              <a:gd name="connsiteX199" fmla="*/ 2274151 w 11218359"/>
              <a:gd name="connsiteY199" fmla="*/ 1655605 h 1655605"/>
              <a:gd name="connsiteX200" fmla="*/ 2285591 w 11218359"/>
              <a:gd name="connsiteY200" fmla="*/ 1655605 h 1655605"/>
              <a:gd name="connsiteX201" fmla="*/ 2297030 w 11218359"/>
              <a:gd name="connsiteY201" fmla="*/ 1655605 h 1655605"/>
              <a:gd name="connsiteX202" fmla="*/ 2308470 w 11218359"/>
              <a:gd name="connsiteY202" fmla="*/ 1655605 h 1655605"/>
              <a:gd name="connsiteX203" fmla="*/ 2319909 w 11218359"/>
              <a:gd name="connsiteY203" fmla="*/ 1655605 h 1655605"/>
              <a:gd name="connsiteX204" fmla="*/ 2331349 w 11218359"/>
              <a:gd name="connsiteY204" fmla="*/ 1655605 h 1655605"/>
              <a:gd name="connsiteX205" fmla="*/ 2342788 w 11218359"/>
              <a:gd name="connsiteY205" fmla="*/ 1655605 h 1655605"/>
              <a:gd name="connsiteX206" fmla="*/ 2354228 w 11218359"/>
              <a:gd name="connsiteY206" fmla="*/ 1655605 h 1655605"/>
              <a:gd name="connsiteX207" fmla="*/ 2365667 w 11218359"/>
              <a:gd name="connsiteY207" fmla="*/ 1655605 h 1655605"/>
              <a:gd name="connsiteX208" fmla="*/ 2377107 w 11218359"/>
              <a:gd name="connsiteY208" fmla="*/ 1655605 h 1655605"/>
              <a:gd name="connsiteX209" fmla="*/ 2388546 w 11218359"/>
              <a:gd name="connsiteY209" fmla="*/ 1655605 h 1655605"/>
              <a:gd name="connsiteX210" fmla="*/ 2399986 w 11218359"/>
              <a:gd name="connsiteY210" fmla="*/ 1655605 h 1655605"/>
              <a:gd name="connsiteX211" fmla="*/ 2411425 w 11218359"/>
              <a:gd name="connsiteY211" fmla="*/ 1655605 h 1655605"/>
              <a:gd name="connsiteX212" fmla="*/ 2422865 w 11218359"/>
              <a:gd name="connsiteY212" fmla="*/ 1655605 h 1655605"/>
              <a:gd name="connsiteX213" fmla="*/ 2434304 w 11218359"/>
              <a:gd name="connsiteY213" fmla="*/ 1655605 h 1655605"/>
              <a:gd name="connsiteX214" fmla="*/ 2445744 w 11218359"/>
              <a:gd name="connsiteY214" fmla="*/ 1655605 h 1655605"/>
              <a:gd name="connsiteX215" fmla="*/ 2457184 w 11218359"/>
              <a:gd name="connsiteY215" fmla="*/ 1655605 h 1655605"/>
              <a:gd name="connsiteX216" fmla="*/ 2468623 w 11218359"/>
              <a:gd name="connsiteY216" fmla="*/ 1655605 h 1655605"/>
              <a:gd name="connsiteX217" fmla="*/ 2480062 w 11218359"/>
              <a:gd name="connsiteY217" fmla="*/ 1655605 h 1655605"/>
              <a:gd name="connsiteX218" fmla="*/ 2491502 w 11218359"/>
              <a:gd name="connsiteY218" fmla="*/ 1655605 h 1655605"/>
              <a:gd name="connsiteX219" fmla="*/ 2502942 w 11218359"/>
              <a:gd name="connsiteY219" fmla="*/ 1655605 h 1655605"/>
              <a:gd name="connsiteX220" fmla="*/ 2514381 w 11218359"/>
              <a:gd name="connsiteY220" fmla="*/ 1655605 h 1655605"/>
              <a:gd name="connsiteX221" fmla="*/ 2525821 w 11218359"/>
              <a:gd name="connsiteY221" fmla="*/ 1655605 h 1655605"/>
              <a:gd name="connsiteX222" fmla="*/ 2537260 w 11218359"/>
              <a:gd name="connsiteY222" fmla="*/ 1655605 h 1655605"/>
              <a:gd name="connsiteX223" fmla="*/ 2548700 w 11218359"/>
              <a:gd name="connsiteY223" fmla="*/ 1655605 h 1655605"/>
              <a:gd name="connsiteX224" fmla="*/ 2560139 w 11218359"/>
              <a:gd name="connsiteY224" fmla="*/ 1655605 h 1655605"/>
              <a:gd name="connsiteX225" fmla="*/ 2571579 w 11218359"/>
              <a:gd name="connsiteY225" fmla="*/ 1655605 h 1655605"/>
              <a:gd name="connsiteX226" fmla="*/ 2583018 w 11218359"/>
              <a:gd name="connsiteY226" fmla="*/ 1655605 h 1655605"/>
              <a:gd name="connsiteX227" fmla="*/ 2594458 w 11218359"/>
              <a:gd name="connsiteY227" fmla="*/ 1655605 h 1655605"/>
              <a:gd name="connsiteX228" fmla="*/ 2605897 w 11218359"/>
              <a:gd name="connsiteY228" fmla="*/ 1655605 h 1655605"/>
              <a:gd name="connsiteX229" fmla="*/ 2617337 w 11218359"/>
              <a:gd name="connsiteY229" fmla="*/ 1655605 h 1655605"/>
              <a:gd name="connsiteX230" fmla="*/ 2628776 w 11218359"/>
              <a:gd name="connsiteY230" fmla="*/ 1655605 h 1655605"/>
              <a:gd name="connsiteX231" fmla="*/ 2640216 w 11218359"/>
              <a:gd name="connsiteY231" fmla="*/ 1655605 h 1655605"/>
              <a:gd name="connsiteX232" fmla="*/ 2651655 w 11218359"/>
              <a:gd name="connsiteY232" fmla="*/ 1655605 h 1655605"/>
              <a:gd name="connsiteX233" fmla="*/ 2663095 w 11218359"/>
              <a:gd name="connsiteY233" fmla="*/ 1655605 h 1655605"/>
              <a:gd name="connsiteX234" fmla="*/ 2674535 w 11218359"/>
              <a:gd name="connsiteY234" fmla="*/ 1655605 h 1655605"/>
              <a:gd name="connsiteX235" fmla="*/ 2685974 w 11218359"/>
              <a:gd name="connsiteY235" fmla="*/ 1655605 h 1655605"/>
              <a:gd name="connsiteX236" fmla="*/ 2697413 w 11218359"/>
              <a:gd name="connsiteY236" fmla="*/ 1655605 h 1655605"/>
              <a:gd name="connsiteX237" fmla="*/ 2708853 w 11218359"/>
              <a:gd name="connsiteY237" fmla="*/ 1655605 h 1655605"/>
              <a:gd name="connsiteX238" fmla="*/ 2720293 w 11218359"/>
              <a:gd name="connsiteY238" fmla="*/ 1655605 h 1655605"/>
              <a:gd name="connsiteX239" fmla="*/ 2731727 w 11218359"/>
              <a:gd name="connsiteY239" fmla="*/ 1655605 h 1655605"/>
              <a:gd name="connsiteX240" fmla="*/ 2743172 w 11218359"/>
              <a:gd name="connsiteY240" fmla="*/ 1655605 h 1655605"/>
              <a:gd name="connsiteX241" fmla="*/ 2754611 w 11218359"/>
              <a:gd name="connsiteY241" fmla="*/ 1655605 h 1655605"/>
              <a:gd name="connsiteX242" fmla="*/ 2766046 w 11218359"/>
              <a:gd name="connsiteY242" fmla="*/ 1655605 h 1655605"/>
              <a:gd name="connsiteX243" fmla="*/ 2777490 w 11218359"/>
              <a:gd name="connsiteY243" fmla="*/ 1655605 h 1655605"/>
              <a:gd name="connsiteX244" fmla="*/ 2788925 w 11218359"/>
              <a:gd name="connsiteY244" fmla="*/ 1655605 h 1655605"/>
              <a:gd name="connsiteX245" fmla="*/ 2800364 w 11218359"/>
              <a:gd name="connsiteY245" fmla="*/ 1655605 h 1655605"/>
              <a:gd name="connsiteX246" fmla="*/ 2811804 w 11218359"/>
              <a:gd name="connsiteY246" fmla="*/ 1655605 h 1655605"/>
              <a:gd name="connsiteX247" fmla="*/ 2823243 w 11218359"/>
              <a:gd name="connsiteY247" fmla="*/ 1655605 h 1655605"/>
              <a:gd name="connsiteX248" fmla="*/ 2834683 w 11218359"/>
              <a:gd name="connsiteY248" fmla="*/ 1655605 h 1655605"/>
              <a:gd name="connsiteX249" fmla="*/ 2846123 w 11218359"/>
              <a:gd name="connsiteY249" fmla="*/ 1655605 h 1655605"/>
              <a:gd name="connsiteX250" fmla="*/ 2857562 w 11218359"/>
              <a:gd name="connsiteY250" fmla="*/ 1655605 h 1655605"/>
              <a:gd name="connsiteX251" fmla="*/ 2869001 w 11218359"/>
              <a:gd name="connsiteY251" fmla="*/ 1655605 h 1655605"/>
              <a:gd name="connsiteX252" fmla="*/ 2880441 w 11218359"/>
              <a:gd name="connsiteY252" fmla="*/ 1655605 h 1655605"/>
              <a:gd name="connsiteX253" fmla="*/ 2891881 w 11218359"/>
              <a:gd name="connsiteY253" fmla="*/ 1655605 h 1655605"/>
              <a:gd name="connsiteX254" fmla="*/ 2903320 w 11218359"/>
              <a:gd name="connsiteY254" fmla="*/ 1655605 h 1655605"/>
              <a:gd name="connsiteX255" fmla="*/ 2914760 w 11218359"/>
              <a:gd name="connsiteY255" fmla="*/ 1655605 h 1655605"/>
              <a:gd name="connsiteX256" fmla="*/ 2926199 w 11218359"/>
              <a:gd name="connsiteY256" fmla="*/ 1655605 h 1655605"/>
              <a:gd name="connsiteX257" fmla="*/ 2937639 w 11218359"/>
              <a:gd name="connsiteY257" fmla="*/ 1655605 h 1655605"/>
              <a:gd name="connsiteX258" fmla="*/ 2949078 w 11218359"/>
              <a:gd name="connsiteY258" fmla="*/ 1655605 h 1655605"/>
              <a:gd name="connsiteX259" fmla="*/ 2960518 w 11218359"/>
              <a:gd name="connsiteY259" fmla="*/ 1655605 h 1655605"/>
              <a:gd name="connsiteX260" fmla="*/ 2971957 w 11218359"/>
              <a:gd name="connsiteY260" fmla="*/ 1655605 h 1655605"/>
              <a:gd name="connsiteX261" fmla="*/ 2983397 w 11218359"/>
              <a:gd name="connsiteY261" fmla="*/ 1655605 h 1655605"/>
              <a:gd name="connsiteX262" fmla="*/ 2994837 w 11218359"/>
              <a:gd name="connsiteY262" fmla="*/ 1655605 h 1655605"/>
              <a:gd name="connsiteX263" fmla="*/ 3006276 w 11218359"/>
              <a:gd name="connsiteY263" fmla="*/ 1655605 h 1655605"/>
              <a:gd name="connsiteX264" fmla="*/ 3017715 w 11218359"/>
              <a:gd name="connsiteY264" fmla="*/ 1655605 h 1655605"/>
              <a:gd name="connsiteX265" fmla="*/ 3029155 w 11218359"/>
              <a:gd name="connsiteY265" fmla="*/ 1655605 h 1655605"/>
              <a:gd name="connsiteX266" fmla="*/ 3040594 w 11218359"/>
              <a:gd name="connsiteY266" fmla="*/ 1655605 h 1655605"/>
              <a:gd name="connsiteX267" fmla="*/ 3052034 w 11218359"/>
              <a:gd name="connsiteY267" fmla="*/ 1655605 h 1655605"/>
              <a:gd name="connsiteX268" fmla="*/ 3063474 w 11218359"/>
              <a:gd name="connsiteY268" fmla="*/ 1655605 h 1655605"/>
              <a:gd name="connsiteX269" fmla="*/ 3074913 w 11218359"/>
              <a:gd name="connsiteY269" fmla="*/ 1655605 h 1655605"/>
              <a:gd name="connsiteX270" fmla="*/ 3086352 w 11218359"/>
              <a:gd name="connsiteY270" fmla="*/ 1655605 h 1655605"/>
              <a:gd name="connsiteX271" fmla="*/ 3097792 w 11218359"/>
              <a:gd name="connsiteY271" fmla="*/ 1655605 h 1655605"/>
              <a:gd name="connsiteX272" fmla="*/ 3109232 w 11218359"/>
              <a:gd name="connsiteY272" fmla="*/ 1655605 h 1655605"/>
              <a:gd name="connsiteX273" fmla="*/ 3120671 w 11218359"/>
              <a:gd name="connsiteY273" fmla="*/ 1655605 h 1655605"/>
              <a:gd name="connsiteX274" fmla="*/ 3132111 w 11218359"/>
              <a:gd name="connsiteY274" fmla="*/ 1655605 h 1655605"/>
              <a:gd name="connsiteX275" fmla="*/ 3143550 w 11218359"/>
              <a:gd name="connsiteY275" fmla="*/ 1655605 h 1655605"/>
              <a:gd name="connsiteX276" fmla="*/ 3154990 w 11218359"/>
              <a:gd name="connsiteY276" fmla="*/ 1655605 h 1655605"/>
              <a:gd name="connsiteX277" fmla="*/ 3166429 w 11218359"/>
              <a:gd name="connsiteY277" fmla="*/ 1655605 h 1655605"/>
              <a:gd name="connsiteX278" fmla="*/ 3177869 w 11218359"/>
              <a:gd name="connsiteY278" fmla="*/ 1655605 h 1655605"/>
              <a:gd name="connsiteX279" fmla="*/ 3189308 w 11218359"/>
              <a:gd name="connsiteY279" fmla="*/ 1655605 h 1655605"/>
              <a:gd name="connsiteX280" fmla="*/ 3200748 w 11218359"/>
              <a:gd name="connsiteY280" fmla="*/ 1655605 h 1655605"/>
              <a:gd name="connsiteX281" fmla="*/ 3212187 w 11218359"/>
              <a:gd name="connsiteY281" fmla="*/ 1655605 h 1655605"/>
              <a:gd name="connsiteX282" fmla="*/ 3223627 w 11218359"/>
              <a:gd name="connsiteY282" fmla="*/ 1655605 h 1655605"/>
              <a:gd name="connsiteX283" fmla="*/ 3235066 w 11218359"/>
              <a:gd name="connsiteY283" fmla="*/ 1655605 h 1655605"/>
              <a:gd name="connsiteX284" fmla="*/ 3246501 w 11218359"/>
              <a:gd name="connsiteY284" fmla="*/ 1655605 h 1655605"/>
              <a:gd name="connsiteX285" fmla="*/ 3257945 w 11218359"/>
              <a:gd name="connsiteY285" fmla="*/ 1655605 h 1655605"/>
              <a:gd name="connsiteX286" fmla="*/ 3269385 w 11218359"/>
              <a:gd name="connsiteY286" fmla="*/ 1655605 h 1655605"/>
              <a:gd name="connsiteX287" fmla="*/ 3280825 w 11218359"/>
              <a:gd name="connsiteY287" fmla="*/ 1655605 h 1655605"/>
              <a:gd name="connsiteX288" fmla="*/ 3292264 w 11218359"/>
              <a:gd name="connsiteY288" fmla="*/ 1655605 h 1655605"/>
              <a:gd name="connsiteX289" fmla="*/ 3303699 w 11218359"/>
              <a:gd name="connsiteY289" fmla="*/ 1655605 h 1655605"/>
              <a:gd name="connsiteX290" fmla="*/ 3315143 w 11218359"/>
              <a:gd name="connsiteY290" fmla="*/ 1655605 h 1655605"/>
              <a:gd name="connsiteX291" fmla="*/ 3326578 w 11218359"/>
              <a:gd name="connsiteY291" fmla="*/ 1655605 h 1655605"/>
              <a:gd name="connsiteX292" fmla="*/ 3338017 w 11218359"/>
              <a:gd name="connsiteY292" fmla="*/ 1655605 h 1655605"/>
              <a:gd name="connsiteX293" fmla="*/ 3349457 w 11218359"/>
              <a:gd name="connsiteY293" fmla="*/ 1655605 h 1655605"/>
              <a:gd name="connsiteX294" fmla="*/ 3360896 w 11218359"/>
              <a:gd name="connsiteY294" fmla="*/ 1655605 h 1655605"/>
              <a:gd name="connsiteX295" fmla="*/ 3372336 w 11218359"/>
              <a:gd name="connsiteY295" fmla="*/ 1655605 h 1655605"/>
              <a:gd name="connsiteX296" fmla="*/ 3383776 w 11218359"/>
              <a:gd name="connsiteY296" fmla="*/ 1655605 h 1655605"/>
              <a:gd name="connsiteX297" fmla="*/ 3395215 w 11218359"/>
              <a:gd name="connsiteY297" fmla="*/ 1655605 h 1655605"/>
              <a:gd name="connsiteX298" fmla="*/ 3406654 w 11218359"/>
              <a:gd name="connsiteY298" fmla="*/ 1655605 h 1655605"/>
              <a:gd name="connsiteX299" fmla="*/ 3418094 w 11218359"/>
              <a:gd name="connsiteY299" fmla="*/ 1655605 h 1655605"/>
              <a:gd name="connsiteX300" fmla="*/ 3429534 w 11218359"/>
              <a:gd name="connsiteY300" fmla="*/ 1655605 h 1655605"/>
              <a:gd name="connsiteX301" fmla="*/ 3440973 w 11218359"/>
              <a:gd name="connsiteY301" fmla="*/ 1655605 h 1655605"/>
              <a:gd name="connsiteX302" fmla="*/ 3452413 w 11218359"/>
              <a:gd name="connsiteY302" fmla="*/ 1655605 h 1655605"/>
              <a:gd name="connsiteX303" fmla="*/ 3463852 w 11218359"/>
              <a:gd name="connsiteY303" fmla="*/ 1655605 h 1655605"/>
              <a:gd name="connsiteX304" fmla="*/ 3475292 w 11218359"/>
              <a:gd name="connsiteY304" fmla="*/ 1655605 h 1655605"/>
              <a:gd name="connsiteX305" fmla="*/ 3486731 w 11218359"/>
              <a:gd name="connsiteY305" fmla="*/ 1655605 h 1655605"/>
              <a:gd name="connsiteX306" fmla="*/ 3498171 w 11218359"/>
              <a:gd name="connsiteY306" fmla="*/ 1655605 h 1655605"/>
              <a:gd name="connsiteX307" fmla="*/ 3509610 w 11218359"/>
              <a:gd name="connsiteY307" fmla="*/ 1655605 h 1655605"/>
              <a:gd name="connsiteX308" fmla="*/ 3521050 w 11218359"/>
              <a:gd name="connsiteY308" fmla="*/ 1655605 h 1655605"/>
              <a:gd name="connsiteX309" fmla="*/ 3532489 w 11218359"/>
              <a:gd name="connsiteY309" fmla="*/ 1655605 h 1655605"/>
              <a:gd name="connsiteX310" fmla="*/ 3543929 w 11218359"/>
              <a:gd name="connsiteY310" fmla="*/ 1655605 h 1655605"/>
              <a:gd name="connsiteX311" fmla="*/ 3555368 w 11218359"/>
              <a:gd name="connsiteY311" fmla="*/ 1655605 h 1655605"/>
              <a:gd name="connsiteX312" fmla="*/ 3566808 w 11218359"/>
              <a:gd name="connsiteY312" fmla="*/ 1655605 h 1655605"/>
              <a:gd name="connsiteX313" fmla="*/ 3578247 w 11218359"/>
              <a:gd name="connsiteY313" fmla="*/ 1655605 h 1655605"/>
              <a:gd name="connsiteX314" fmla="*/ 3589687 w 11218359"/>
              <a:gd name="connsiteY314" fmla="*/ 1655605 h 1655605"/>
              <a:gd name="connsiteX315" fmla="*/ 3601127 w 11218359"/>
              <a:gd name="connsiteY315" fmla="*/ 1655605 h 1655605"/>
              <a:gd name="connsiteX316" fmla="*/ 3612566 w 11218359"/>
              <a:gd name="connsiteY316" fmla="*/ 1655605 h 1655605"/>
              <a:gd name="connsiteX317" fmla="*/ 3624005 w 11218359"/>
              <a:gd name="connsiteY317" fmla="*/ 1655605 h 1655605"/>
              <a:gd name="connsiteX318" fmla="*/ 3635445 w 11218359"/>
              <a:gd name="connsiteY318" fmla="*/ 1655605 h 1655605"/>
              <a:gd name="connsiteX319" fmla="*/ 3646885 w 11218359"/>
              <a:gd name="connsiteY319" fmla="*/ 1655605 h 1655605"/>
              <a:gd name="connsiteX320" fmla="*/ 3658324 w 11218359"/>
              <a:gd name="connsiteY320" fmla="*/ 1655605 h 1655605"/>
              <a:gd name="connsiteX321" fmla="*/ 3669764 w 11218359"/>
              <a:gd name="connsiteY321" fmla="*/ 1655605 h 1655605"/>
              <a:gd name="connsiteX322" fmla="*/ 3681203 w 11218359"/>
              <a:gd name="connsiteY322" fmla="*/ 1655605 h 1655605"/>
              <a:gd name="connsiteX323" fmla="*/ 3692643 w 11218359"/>
              <a:gd name="connsiteY323" fmla="*/ 1655605 h 1655605"/>
              <a:gd name="connsiteX324" fmla="*/ 3704082 w 11218359"/>
              <a:gd name="connsiteY324" fmla="*/ 1655605 h 1655605"/>
              <a:gd name="connsiteX325" fmla="*/ 3715522 w 11218359"/>
              <a:gd name="connsiteY325" fmla="*/ 1655605 h 1655605"/>
              <a:gd name="connsiteX326" fmla="*/ 3726961 w 11218359"/>
              <a:gd name="connsiteY326" fmla="*/ 1655605 h 1655605"/>
              <a:gd name="connsiteX327" fmla="*/ 3738401 w 11218359"/>
              <a:gd name="connsiteY327" fmla="*/ 1655605 h 1655605"/>
              <a:gd name="connsiteX328" fmla="*/ 3749840 w 11218359"/>
              <a:gd name="connsiteY328" fmla="*/ 1655605 h 1655605"/>
              <a:gd name="connsiteX329" fmla="*/ 3761280 w 11218359"/>
              <a:gd name="connsiteY329" fmla="*/ 1655605 h 1655605"/>
              <a:gd name="connsiteX330" fmla="*/ 3772719 w 11218359"/>
              <a:gd name="connsiteY330" fmla="*/ 1655605 h 1655605"/>
              <a:gd name="connsiteX331" fmla="*/ 3784154 w 11218359"/>
              <a:gd name="connsiteY331" fmla="*/ 1655605 h 1655605"/>
              <a:gd name="connsiteX332" fmla="*/ 3795598 w 11218359"/>
              <a:gd name="connsiteY332" fmla="*/ 1655605 h 1655605"/>
              <a:gd name="connsiteX333" fmla="*/ 3807033 w 11218359"/>
              <a:gd name="connsiteY333" fmla="*/ 1655605 h 1655605"/>
              <a:gd name="connsiteX334" fmla="*/ 3818473 w 11218359"/>
              <a:gd name="connsiteY334" fmla="*/ 1655605 h 1655605"/>
              <a:gd name="connsiteX335" fmla="*/ 3829917 w 11218359"/>
              <a:gd name="connsiteY335" fmla="*/ 1655605 h 1655605"/>
              <a:gd name="connsiteX336" fmla="*/ 3841352 w 11218359"/>
              <a:gd name="connsiteY336" fmla="*/ 1655605 h 1655605"/>
              <a:gd name="connsiteX337" fmla="*/ 3852791 w 11218359"/>
              <a:gd name="connsiteY337" fmla="*/ 1655605 h 1655605"/>
              <a:gd name="connsiteX338" fmla="*/ 3864231 w 11218359"/>
              <a:gd name="connsiteY338" fmla="*/ 1655605 h 1655605"/>
              <a:gd name="connsiteX339" fmla="*/ 3875670 w 11218359"/>
              <a:gd name="connsiteY339" fmla="*/ 1655605 h 1655605"/>
              <a:gd name="connsiteX340" fmla="*/ 3887110 w 11218359"/>
              <a:gd name="connsiteY340" fmla="*/ 1655605 h 1655605"/>
              <a:gd name="connsiteX341" fmla="*/ 3898549 w 11218359"/>
              <a:gd name="connsiteY341" fmla="*/ 1655605 h 1655605"/>
              <a:gd name="connsiteX342" fmla="*/ 3909989 w 11218359"/>
              <a:gd name="connsiteY342" fmla="*/ 1655605 h 1655605"/>
              <a:gd name="connsiteX343" fmla="*/ 3921447 w 11218359"/>
              <a:gd name="connsiteY343" fmla="*/ 1655605 h 1655605"/>
              <a:gd name="connsiteX344" fmla="*/ 3932878 w 11218359"/>
              <a:gd name="connsiteY344" fmla="*/ 1655605 h 1655605"/>
              <a:gd name="connsiteX345" fmla="*/ 3944307 w 11218359"/>
              <a:gd name="connsiteY345" fmla="*/ 1655605 h 1655605"/>
              <a:gd name="connsiteX346" fmla="*/ 3955737 w 11218359"/>
              <a:gd name="connsiteY346" fmla="*/ 1655605 h 1655605"/>
              <a:gd name="connsiteX347" fmla="*/ 3967167 w 11218359"/>
              <a:gd name="connsiteY347" fmla="*/ 1655605 h 1655605"/>
              <a:gd name="connsiteX348" fmla="*/ 3978645 w 11218359"/>
              <a:gd name="connsiteY348" fmla="*/ 1655605 h 1655605"/>
              <a:gd name="connsiteX349" fmla="*/ 3990075 w 11218359"/>
              <a:gd name="connsiteY349" fmla="*/ 1655605 h 1655605"/>
              <a:gd name="connsiteX350" fmla="*/ 4001505 w 11218359"/>
              <a:gd name="connsiteY350" fmla="*/ 1655605 h 1655605"/>
              <a:gd name="connsiteX351" fmla="*/ 4012935 w 11218359"/>
              <a:gd name="connsiteY351" fmla="*/ 1655605 h 1655605"/>
              <a:gd name="connsiteX352" fmla="*/ 4024365 w 11218359"/>
              <a:gd name="connsiteY352" fmla="*/ 1655605 h 1655605"/>
              <a:gd name="connsiteX353" fmla="*/ 4035843 w 11218359"/>
              <a:gd name="connsiteY353" fmla="*/ 1655605 h 1655605"/>
              <a:gd name="connsiteX354" fmla="*/ 4047273 w 11218359"/>
              <a:gd name="connsiteY354" fmla="*/ 1655605 h 1655605"/>
              <a:gd name="connsiteX355" fmla="*/ 4058702 w 11218359"/>
              <a:gd name="connsiteY355" fmla="*/ 1655605 h 1655605"/>
              <a:gd name="connsiteX356" fmla="*/ 4070133 w 11218359"/>
              <a:gd name="connsiteY356" fmla="*/ 1655605 h 1655605"/>
              <a:gd name="connsiteX357" fmla="*/ 4081563 w 11218359"/>
              <a:gd name="connsiteY357" fmla="*/ 1655605 h 1655605"/>
              <a:gd name="connsiteX358" fmla="*/ 4093040 w 11218359"/>
              <a:gd name="connsiteY358" fmla="*/ 1655605 h 1655605"/>
              <a:gd name="connsiteX359" fmla="*/ 4104471 w 11218359"/>
              <a:gd name="connsiteY359" fmla="*/ 1655605 h 1655605"/>
              <a:gd name="connsiteX360" fmla="*/ 4115900 w 11218359"/>
              <a:gd name="connsiteY360" fmla="*/ 1655605 h 1655605"/>
              <a:gd name="connsiteX361" fmla="*/ 4127330 w 11218359"/>
              <a:gd name="connsiteY361" fmla="*/ 1655605 h 1655605"/>
              <a:gd name="connsiteX362" fmla="*/ 4138760 w 11218359"/>
              <a:gd name="connsiteY362" fmla="*/ 1655605 h 1655605"/>
              <a:gd name="connsiteX363" fmla="*/ 4150238 w 11218359"/>
              <a:gd name="connsiteY363" fmla="*/ 1655605 h 1655605"/>
              <a:gd name="connsiteX364" fmla="*/ 4161668 w 11218359"/>
              <a:gd name="connsiteY364" fmla="*/ 1655605 h 1655605"/>
              <a:gd name="connsiteX365" fmla="*/ 4173098 w 11218359"/>
              <a:gd name="connsiteY365" fmla="*/ 1655605 h 1655605"/>
              <a:gd name="connsiteX366" fmla="*/ 4184528 w 11218359"/>
              <a:gd name="connsiteY366" fmla="*/ 1655605 h 1655605"/>
              <a:gd name="connsiteX367" fmla="*/ 4195958 w 11218359"/>
              <a:gd name="connsiteY367" fmla="*/ 1655605 h 1655605"/>
              <a:gd name="connsiteX368" fmla="*/ 4207436 w 11218359"/>
              <a:gd name="connsiteY368" fmla="*/ 1655605 h 1655605"/>
              <a:gd name="connsiteX369" fmla="*/ 4218865 w 11218359"/>
              <a:gd name="connsiteY369" fmla="*/ 1655605 h 1655605"/>
              <a:gd name="connsiteX370" fmla="*/ 4230296 w 11218359"/>
              <a:gd name="connsiteY370" fmla="*/ 1655605 h 1655605"/>
              <a:gd name="connsiteX371" fmla="*/ 4241726 w 11218359"/>
              <a:gd name="connsiteY371" fmla="*/ 1655605 h 1655605"/>
              <a:gd name="connsiteX372" fmla="*/ 4253156 w 11218359"/>
              <a:gd name="connsiteY372" fmla="*/ 1655605 h 1655605"/>
              <a:gd name="connsiteX373" fmla="*/ 4264634 w 11218359"/>
              <a:gd name="connsiteY373" fmla="*/ 1655605 h 1655605"/>
              <a:gd name="connsiteX374" fmla="*/ 4276063 w 11218359"/>
              <a:gd name="connsiteY374" fmla="*/ 1655605 h 1655605"/>
              <a:gd name="connsiteX375" fmla="*/ 4287493 w 11218359"/>
              <a:gd name="connsiteY375" fmla="*/ 1655605 h 1655605"/>
              <a:gd name="connsiteX376" fmla="*/ 4298923 w 11218359"/>
              <a:gd name="connsiteY376" fmla="*/ 1655605 h 1655605"/>
              <a:gd name="connsiteX377" fmla="*/ 4310353 w 11218359"/>
              <a:gd name="connsiteY377" fmla="*/ 1655605 h 1655605"/>
              <a:gd name="connsiteX378" fmla="*/ 4321831 w 11218359"/>
              <a:gd name="connsiteY378" fmla="*/ 1655605 h 1655605"/>
              <a:gd name="connsiteX379" fmla="*/ 4333261 w 11218359"/>
              <a:gd name="connsiteY379" fmla="*/ 1655605 h 1655605"/>
              <a:gd name="connsiteX380" fmla="*/ 4344691 w 11218359"/>
              <a:gd name="connsiteY380" fmla="*/ 1655605 h 1655605"/>
              <a:gd name="connsiteX381" fmla="*/ 4356121 w 11218359"/>
              <a:gd name="connsiteY381" fmla="*/ 1655605 h 1655605"/>
              <a:gd name="connsiteX382" fmla="*/ 4367551 w 11218359"/>
              <a:gd name="connsiteY382" fmla="*/ 1655605 h 1655605"/>
              <a:gd name="connsiteX383" fmla="*/ 4379028 w 11218359"/>
              <a:gd name="connsiteY383" fmla="*/ 1655605 h 1655605"/>
              <a:gd name="connsiteX384" fmla="*/ 4390458 w 11218359"/>
              <a:gd name="connsiteY384" fmla="*/ 1655605 h 1655605"/>
              <a:gd name="connsiteX385" fmla="*/ 4401889 w 11218359"/>
              <a:gd name="connsiteY385" fmla="*/ 1655605 h 1655605"/>
              <a:gd name="connsiteX386" fmla="*/ 4413319 w 11218359"/>
              <a:gd name="connsiteY386" fmla="*/ 1655605 h 1655605"/>
              <a:gd name="connsiteX387" fmla="*/ 4424749 w 11218359"/>
              <a:gd name="connsiteY387" fmla="*/ 1655605 h 1655605"/>
              <a:gd name="connsiteX388" fmla="*/ 4436226 w 11218359"/>
              <a:gd name="connsiteY388" fmla="*/ 1655605 h 1655605"/>
              <a:gd name="connsiteX389" fmla="*/ 4447656 w 11218359"/>
              <a:gd name="connsiteY389" fmla="*/ 1655605 h 1655605"/>
              <a:gd name="connsiteX390" fmla="*/ 4459086 w 11218359"/>
              <a:gd name="connsiteY390" fmla="*/ 1655605 h 1655605"/>
              <a:gd name="connsiteX391" fmla="*/ 4470516 w 11218359"/>
              <a:gd name="connsiteY391" fmla="*/ 1655605 h 1655605"/>
              <a:gd name="connsiteX392" fmla="*/ 4481946 w 11218359"/>
              <a:gd name="connsiteY392" fmla="*/ 1655605 h 1655605"/>
              <a:gd name="connsiteX393" fmla="*/ 4493424 w 11218359"/>
              <a:gd name="connsiteY393" fmla="*/ 1655605 h 1655605"/>
              <a:gd name="connsiteX394" fmla="*/ 4504854 w 11218359"/>
              <a:gd name="connsiteY394" fmla="*/ 1655605 h 1655605"/>
              <a:gd name="connsiteX395" fmla="*/ 4516284 w 11218359"/>
              <a:gd name="connsiteY395" fmla="*/ 1655605 h 1655605"/>
              <a:gd name="connsiteX396" fmla="*/ 4527714 w 11218359"/>
              <a:gd name="connsiteY396" fmla="*/ 1655605 h 1655605"/>
              <a:gd name="connsiteX397" fmla="*/ 4539144 w 11218359"/>
              <a:gd name="connsiteY397" fmla="*/ 1655605 h 1655605"/>
              <a:gd name="connsiteX398" fmla="*/ 4550621 w 11218359"/>
              <a:gd name="connsiteY398" fmla="*/ 1655605 h 1655605"/>
              <a:gd name="connsiteX399" fmla="*/ 4562051 w 11218359"/>
              <a:gd name="connsiteY399" fmla="*/ 1655605 h 1655605"/>
              <a:gd name="connsiteX400" fmla="*/ 4573482 w 11218359"/>
              <a:gd name="connsiteY400" fmla="*/ 1655605 h 1655605"/>
              <a:gd name="connsiteX401" fmla="*/ 4584912 w 11218359"/>
              <a:gd name="connsiteY401" fmla="*/ 1655605 h 1655605"/>
              <a:gd name="connsiteX402" fmla="*/ 4596341 w 11218359"/>
              <a:gd name="connsiteY402" fmla="*/ 1655605 h 1655605"/>
              <a:gd name="connsiteX403" fmla="*/ 4607771 w 11218359"/>
              <a:gd name="connsiteY403" fmla="*/ 1655605 h 1655605"/>
              <a:gd name="connsiteX404" fmla="*/ 4619249 w 11218359"/>
              <a:gd name="connsiteY404" fmla="*/ 1655605 h 1655605"/>
              <a:gd name="connsiteX405" fmla="*/ 4630679 w 11218359"/>
              <a:gd name="connsiteY405" fmla="*/ 1655605 h 1655605"/>
              <a:gd name="connsiteX406" fmla="*/ 4642109 w 11218359"/>
              <a:gd name="connsiteY406" fmla="*/ 1655605 h 1655605"/>
              <a:gd name="connsiteX407" fmla="*/ 4653539 w 11218359"/>
              <a:gd name="connsiteY407" fmla="*/ 1655605 h 1655605"/>
              <a:gd name="connsiteX408" fmla="*/ 4664969 w 11218359"/>
              <a:gd name="connsiteY408" fmla="*/ 1655605 h 1655605"/>
              <a:gd name="connsiteX409" fmla="*/ 4676447 w 11218359"/>
              <a:gd name="connsiteY409" fmla="*/ 1655605 h 1655605"/>
              <a:gd name="connsiteX410" fmla="*/ 4687877 w 11218359"/>
              <a:gd name="connsiteY410" fmla="*/ 1655605 h 1655605"/>
              <a:gd name="connsiteX411" fmla="*/ 4699306 w 11218359"/>
              <a:gd name="connsiteY411" fmla="*/ 1655605 h 1655605"/>
              <a:gd name="connsiteX412" fmla="*/ 4710737 w 11218359"/>
              <a:gd name="connsiteY412" fmla="*/ 1655605 h 1655605"/>
              <a:gd name="connsiteX413" fmla="*/ 4722167 w 11218359"/>
              <a:gd name="connsiteY413" fmla="*/ 1655605 h 1655605"/>
              <a:gd name="connsiteX414" fmla="*/ 4733644 w 11218359"/>
              <a:gd name="connsiteY414" fmla="*/ 1655605 h 1655605"/>
              <a:gd name="connsiteX415" fmla="*/ 4745075 w 11218359"/>
              <a:gd name="connsiteY415" fmla="*/ 1655605 h 1655605"/>
              <a:gd name="connsiteX416" fmla="*/ 4756504 w 11218359"/>
              <a:gd name="connsiteY416" fmla="*/ 1655605 h 1655605"/>
              <a:gd name="connsiteX417" fmla="*/ 4767934 w 11218359"/>
              <a:gd name="connsiteY417" fmla="*/ 1655605 h 1655605"/>
              <a:gd name="connsiteX418" fmla="*/ 4779364 w 11218359"/>
              <a:gd name="connsiteY418" fmla="*/ 1655605 h 1655605"/>
              <a:gd name="connsiteX419" fmla="*/ 4790842 w 11218359"/>
              <a:gd name="connsiteY419" fmla="*/ 1655605 h 1655605"/>
              <a:gd name="connsiteX420" fmla="*/ 4802272 w 11218359"/>
              <a:gd name="connsiteY420" fmla="*/ 1655605 h 1655605"/>
              <a:gd name="connsiteX421" fmla="*/ 4813702 w 11218359"/>
              <a:gd name="connsiteY421" fmla="*/ 1655605 h 1655605"/>
              <a:gd name="connsiteX422" fmla="*/ 4825132 w 11218359"/>
              <a:gd name="connsiteY422" fmla="*/ 1655605 h 1655605"/>
              <a:gd name="connsiteX423" fmla="*/ 4836562 w 11218359"/>
              <a:gd name="connsiteY423" fmla="*/ 1655605 h 1655605"/>
              <a:gd name="connsiteX424" fmla="*/ 4848040 w 11218359"/>
              <a:gd name="connsiteY424" fmla="*/ 1655605 h 1655605"/>
              <a:gd name="connsiteX425" fmla="*/ 4859469 w 11218359"/>
              <a:gd name="connsiteY425" fmla="*/ 1655605 h 1655605"/>
              <a:gd name="connsiteX426" fmla="*/ 4870899 w 11218359"/>
              <a:gd name="connsiteY426" fmla="*/ 1655605 h 1655605"/>
              <a:gd name="connsiteX427" fmla="*/ 4882330 w 11218359"/>
              <a:gd name="connsiteY427" fmla="*/ 1655605 h 1655605"/>
              <a:gd name="connsiteX428" fmla="*/ 4893760 w 11218359"/>
              <a:gd name="connsiteY428" fmla="*/ 1655605 h 1655605"/>
              <a:gd name="connsiteX429" fmla="*/ 4905237 w 11218359"/>
              <a:gd name="connsiteY429" fmla="*/ 1655605 h 1655605"/>
              <a:gd name="connsiteX430" fmla="*/ 4916667 w 11218359"/>
              <a:gd name="connsiteY430" fmla="*/ 1655605 h 1655605"/>
              <a:gd name="connsiteX431" fmla="*/ 4928097 w 11218359"/>
              <a:gd name="connsiteY431" fmla="*/ 1655605 h 1655605"/>
              <a:gd name="connsiteX432" fmla="*/ 4939527 w 11218359"/>
              <a:gd name="connsiteY432" fmla="*/ 1655605 h 1655605"/>
              <a:gd name="connsiteX433" fmla="*/ 4950957 w 11218359"/>
              <a:gd name="connsiteY433" fmla="*/ 1655605 h 1655605"/>
              <a:gd name="connsiteX434" fmla="*/ 4962435 w 11218359"/>
              <a:gd name="connsiteY434" fmla="*/ 1655605 h 1655605"/>
              <a:gd name="connsiteX435" fmla="*/ 4973865 w 11218359"/>
              <a:gd name="connsiteY435" fmla="*/ 1655605 h 1655605"/>
              <a:gd name="connsiteX436" fmla="*/ 4985295 w 11218359"/>
              <a:gd name="connsiteY436" fmla="*/ 1655605 h 1655605"/>
              <a:gd name="connsiteX437" fmla="*/ 4996725 w 11218359"/>
              <a:gd name="connsiteY437" fmla="*/ 1655605 h 1655605"/>
              <a:gd name="connsiteX438" fmla="*/ 5008155 w 11218359"/>
              <a:gd name="connsiteY438" fmla="*/ 1655605 h 1655605"/>
              <a:gd name="connsiteX439" fmla="*/ 5019632 w 11218359"/>
              <a:gd name="connsiteY439" fmla="*/ 1655605 h 1655605"/>
              <a:gd name="connsiteX440" fmla="*/ 5031062 w 11218359"/>
              <a:gd name="connsiteY440" fmla="*/ 1655605 h 1655605"/>
              <a:gd name="connsiteX441" fmla="*/ 5042492 w 11218359"/>
              <a:gd name="connsiteY441" fmla="*/ 1655605 h 1655605"/>
              <a:gd name="connsiteX442" fmla="*/ 5053923 w 11218359"/>
              <a:gd name="connsiteY442" fmla="*/ 1655605 h 1655605"/>
              <a:gd name="connsiteX443" fmla="*/ 5065353 w 11218359"/>
              <a:gd name="connsiteY443" fmla="*/ 1655605 h 1655605"/>
              <a:gd name="connsiteX444" fmla="*/ 5076830 w 11218359"/>
              <a:gd name="connsiteY444" fmla="*/ 1655605 h 1655605"/>
              <a:gd name="connsiteX445" fmla="*/ 5088260 w 11218359"/>
              <a:gd name="connsiteY445" fmla="*/ 1655605 h 1655605"/>
              <a:gd name="connsiteX446" fmla="*/ 5099690 w 11218359"/>
              <a:gd name="connsiteY446" fmla="*/ 1655605 h 1655605"/>
              <a:gd name="connsiteX447" fmla="*/ 5111120 w 11218359"/>
              <a:gd name="connsiteY447" fmla="*/ 1655605 h 1655605"/>
              <a:gd name="connsiteX448" fmla="*/ 5122550 w 11218359"/>
              <a:gd name="connsiteY448" fmla="*/ 1655605 h 1655605"/>
              <a:gd name="connsiteX449" fmla="*/ 5134028 w 11218359"/>
              <a:gd name="connsiteY449" fmla="*/ 1655605 h 1655605"/>
              <a:gd name="connsiteX450" fmla="*/ 5145458 w 11218359"/>
              <a:gd name="connsiteY450" fmla="*/ 1655605 h 1655605"/>
              <a:gd name="connsiteX451" fmla="*/ 5156888 w 11218359"/>
              <a:gd name="connsiteY451" fmla="*/ 1655605 h 1655605"/>
              <a:gd name="connsiteX452" fmla="*/ 5168318 w 11218359"/>
              <a:gd name="connsiteY452" fmla="*/ 1655605 h 1655605"/>
              <a:gd name="connsiteX453" fmla="*/ 5179747 w 11218359"/>
              <a:gd name="connsiteY453" fmla="*/ 1655605 h 1655605"/>
              <a:gd name="connsiteX454" fmla="*/ 5191225 w 11218359"/>
              <a:gd name="connsiteY454" fmla="*/ 1655605 h 1655605"/>
              <a:gd name="connsiteX455" fmla="*/ 5202655 w 11218359"/>
              <a:gd name="connsiteY455" fmla="*/ 1655605 h 1655605"/>
              <a:gd name="connsiteX456" fmla="*/ 5214085 w 11218359"/>
              <a:gd name="connsiteY456" fmla="*/ 1655605 h 1655605"/>
              <a:gd name="connsiteX457" fmla="*/ 5225515 w 11218359"/>
              <a:gd name="connsiteY457" fmla="*/ 1655605 h 1655605"/>
              <a:gd name="connsiteX458" fmla="*/ 5236945 w 11218359"/>
              <a:gd name="connsiteY458" fmla="*/ 1655605 h 1655605"/>
              <a:gd name="connsiteX459" fmla="*/ 5248423 w 11218359"/>
              <a:gd name="connsiteY459" fmla="*/ 1655605 h 1655605"/>
              <a:gd name="connsiteX460" fmla="*/ 5259853 w 11218359"/>
              <a:gd name="connsiteY460" fmla="*/ 1655605 h 1655605"/>
              <a:gd name="connsiteX461" fmla="*/ 5271283 w 11218359"/>
              <a:gd name="connsiteY461" fmla="*/ 1655605 h 1655605"/>
              <a:gd name="connsiteX462" fmla="*/ 5282713 w 11218359"/>
              <a:gd name="connsiteY462" fmla="*/ 1655605 h 1655605"/>
              <a:gd name="connsiteX463" fmla="*/ 5294143 w 11218359"/>
              <a:gd name="connsiteY463" fmla="*/ 1655605 h 1655605"/>
              <a:gd name="connsiteX464" fmla="*/ 5305621 w 11218359"/>
              <a:gd name="connsiteY464" fmla="*/ 1655605 h 1655605"/>
              <a:gd name="connsiteX465" fmla="*/ 5317051 w 11218359"/>
              <a:gd name="connsiteY465" fmla="*/ 1655605 h 1655605"/>
              <a:gd name="connsiteX466" fmla="*/ 5328481 w 11218359"/>
              <a:gd name="connsiteY466" fmla="*/ 1655605 h 1655605"/>
              <a:gd name="connsiteX467" fmla="*/ 5339910 w 11218359"/>
              <a:gd name="connsiteY467" fmla="*/ 1655605 h 1655605"/>
              <a:gd name="connsiteX468" fmla="*/ 5351340 w 11218359"/>
              <a:gd name="connsiteY468" fmla="*/ 1655605 h 1655605"/>
              <a:gd name="connsiteX469" fmla="*/ 5362818 w 11218359"/>
              <a:gd name="connsiteY469" fmla="*/ 1655605 h 1655605"/>
              <a:gd name="connsiteX470" fmla="*/ 5374248 w 11218359"/>
              <a:gd name="connsiteY470" fmla="*/ 1655605 h 1655605"/>
              <a:gd name="connsiteX471" fmla="*/ 5385678 w 11218359"/>
              <a:gd name="connsiteY471" fmla="*/ 1655605 h 1655605"/>
              <a:gd name="connsiteX472" fmla="*/ 5397108 w 11218359"/>
              <a:gd name="connsiteY472" fmla="*/ 1655605 h 1655605"/>
              <a:gd name="connsiteX473" fmla="*/ 5408538 w 11218359"/>
              <a:gd name="connsiteY473" fmla="*/ 1655605 h 1655605"/>
              <a:gd name="connsiteX474" fmla="*/ 5420016 w 11218359"/>
              <a:gd name="connsiteY474" fmla="*/ 1655605 h 1655605"/>
              <a:gd name="connsiteX475" fmla="*/ 5431446 w 11218359"/>
              <a:gd name="connsiteY475" fmla="*/ 1655605 h 1655605"/>
              <a:gd name="connsiteX476" fmla="*/ 5442876 w 11218359"/>
              <a:gd name="connsiteY476" fmla="*/ 1655605 h 1655605"/>
              <a:gd name="connsiteX477" fmla="*/ 5454306 w 11218359"/>
              <a:gd name="connsiteY477" fmla="*/ 1655605 h 1655605"/>
              <a:gd name="connsiteX478" fmla="*/ 5465736 w 11218359"/>
              <a:gd name="connsiteY478" fmla="*/ 1655605 h 1655605"/>
              <a:gd name="connsiteX479" fmla="*/ 5477214 w 11218359"/>
              <a:gd name="connsiteY479" fmla="*/ 1655605 h 1655605"/>
              <a:gd name="connsiteX480" fmla="*/ 5488643 w 11218359"/>
              <a:gd name="connsiteY480" fmla="*/ 1655605 h 1655605"/>
              <a:gd name="connsiteX481" fmla="*/ 5500073 w 11218359"/>
              <a:gd name="connsiteY481" fmla="*/ 1655605 h 1655605"/>
              <a:gd name="connsiteX482" fmla="*/ 5511503 w 11218359"/>
              <a:gd name="connsiteY482" fmla="*/ 1655605 h 1655605"/>
              <a:gd name="connsiteX483" fmla="*/ 5522933 w 11218359"/>
              <a:gd name="connsiteY483" fmla="*/ 1655605 h 1655605"/>
              <a:gd name="connsiteX484" fmla="*/ 5534411 w 11218359"/>
              <a:gd name="connsiteY484" fmla="*/ 1655605 h 1655605"/>
              <a:gd name="connsiteX485" fmla="*/ 5545841 w 11218359"/>
              <a:gd name="connsiteY485" fmla="*/ 1655605 h 1655605"/>
              <a:gd name="connsiteX486" fmla="*/ 5557271 w 11218359"/>
              <a:gd name="connsiteY486" fmla="*/ 1655605 h 1655605"/>
              <a:gd name="connsiteX487" fmla="*/ 5568701 w 11218359"/>
              <a:gd name="connsiteY487" fmla="*/ 1655605 h 1655605"/>
              <a:gd name="connsiteX488" fmla="*/ 5580131 w 11218359"/>
              <a:gd name="connsiteY488" fmla="*/ 1655605 h 1655605"/>
              <a:gd name="connsiteX489" fmla="*/ 5591609 w 11218359"/>
              <a:gd name="connsiteY489" fmla="*/ 1655605 h 1655605"/>
              <a:gd name="connsiteX490" fmla="*/ 5603038 w 11218359"/>
              <a:gd name="connsiteY490" fmla="*/ 1655605 h 1655605"/>
              <a:gd name="connsiteX491" fmla="*/ 5614469 w 11218359"/>
              <a:gd name="connsiteY491" fmla="*/ 1655605 h 1655605"/>
              <a:gd name="connsiteX492" fmla="*/ 5625899 w 11218359"/>
              <a:gd name="connsiteY492" fmla="*/ 1655605 h 1655605"/>
              <a:gd name="connsiteX493" fmla="*/ 5637329 w 11218359"/>
              <a:gd name="connsiteY493" fmla="*/ 1655605 h 1655605"/>
              <a:gd name="connsiteX494" fmla="*/ 5648759 w 11218359"/>
              <a:gd name="connsiteY494" fmla="*/ 1655605 h 1655605"/>
              <a:gd name="connsiteX495" fmla="*/ 5660236 w 11218359"/>
              <a:gd name="connsiteY495" fmla="*/ 1655605 h 1655605"/>
              <a:gd name="connsiteX496" fmla="*/ 5671666 w 11218359"/>
              <a:gd name="connsiteY496" fmla="*/ 1655605 h 1655605"/>
              <a:gd name="connsiteX497" fmla="*/ 5683096 w 11218359"/>
              <a:gd name="connsiteY497" fmla="*/ 1655605 h 1655605"/>
              <a:gd name="connsiteX498" fmla="*/ 5694526 w 11218359"/>
              <a:gd name="connsiteY498" fmla="*/ 1655605 h 1655605"/>
              <a:gd name="connsiteX499" fmla="*/ 5705956 w 11218359"/>
              <a:gd name="connsiteY499" fmla="*/ 1655605 h 1655605"/>
              <a:gd name="connsiteX500" fmla="*/ 5717434 w 11218359"/>
              <a:gd name="connsiteY500" fmla="*/ 1655605 h 1655605"/>
              <a:gd name="connsiteX501" fmla="*/ 5728864 w 11218359"/>
              <a:gd name="connsiteY501" fmla="*/ 1655605 h 1655605"/>
              <a:gd name="connsiteX502" fmla="*/ 5740294 w 11218359"/>
              <a:gd name="connsiteY502" fmla="*/ 1655605 h 1655605"/>
              <a:gd name="connsiteX503" fmla="*/ 5751724 w 11218359"/>
              <a:gd name="connsiteY503" fmla="*/ 1655605 h 1655605"/>
              <a:gd name="connsiteX504" fmla="*/ 5763154 w 11218359"/>
              <a:gd name="connsiteY504" fmla="*/ 1655605 h 1655605"/>
              <a:gd name="connsiteX505" fmla="*/ 5774631 w 11218359"/>
              <a:gd name="connsiteY505" fmla="*/ 1655605 h 1655605"/>
              <a:gd name="connsiteX506" fmla="*/ 5786062 w 11218359"/>
              <a:gd name="connsiteY506" fmla="*/ 1655605 h 1655605"/>
              <a:gd name="connsiteX507" fmla="*/ 5797492 w 11218359"/>
              <a:gd name="connsiteY507" fmla="*/ 1655605 h 1655605"/>
              <a:gd name="connsiteX508" fmla="*/ 5808921 w 11218359"/>
              <a:gd name="connsiteY508" fmla="*/ 1655605 h 1655605"/>
              <a:gd name="connsiteX509" fmla="*/ 5820351 w 11218359"/>
              <a:gd name="connsiteY509" fmla="*/ 1655605 h 1655605"/>
              <a:gd name="connsiteX510" fmla="*/ 5831829 w 11218359"/>
              <a:gd name="connsiteY510" fmla="*/ 1655605 h 1655605"/>
              <a:gd name="connsiteX511" fmla="*/ 5843259 w 11218359"/>
              <a:gd name="connsiteY511" fmla="*/ 1655605 h 1655605"/>
              <a:gd name="connsiteX512" fmla="*/ 5854689 w 11218359"/>
              <a:gd name="connsiteY512" fmla="*/ 1655605 h 1655605"/>
              <a:gd name="connsiteX513" fmla="*/ 5866119 w 11218359"/>
              <a:gd name="connsiteY513" fmla="*/ 1655605 h 1655605"/>
              <a:gd name="connsiteX514" fmla="*/ 5877549 w 11218359"/>
              <a:gd name="connsiteY514" fmla="*/ 1655605 h 1655605"/>
              <a:gd name="connsiteX515" fmla="*/ 5889027 w 11218359"/>
              <a:gd name="connsiteY515" fmla="*/ 1655605 h 1655605"/>
              <a:gd name="connsiteX516" fmla="*/ 5900457 w 11218359"/>
              <a:gd name="connsiteY516" fmla="*/ 1655605 h 1655605"/>
              <a:gd name="connsiteX517" fmla="*/ 5911887 w 11218359"/>
              <a:gd name="connsiteY517" fmla="*/ 1655605 h 1655605"/>
              <a:gd name="connsiteX518" fmla="*/ 5923317 w 11218359"/>
              <a:gd name="connsiteY518" fmla="*/ 1655605 h 1655605"/>
              <a:gd name="connsiteX519" fmla="*/ 5934747 w 11218359"/>
              <a:gd name="connsiteY519" fmla="*/ 1655605 h 1655605"/>
              <a:gd name="connsiteX520" fmla="*/ 5946225 w 11218359"/>
              <a:gd name="connsiteY520" fmla="*/ 1655605 h 1655605"/>
              <a:gd name="connsiteX521" fmla="*/ 5957655 w 11218359"/>
              <a:gd name="connsiteY521" fmla="*/ 1655605 h 1655605"/>
              <a:gd name="connsiteX522" fmla="*/ 5969084 w 11218359"/>
              <a:gd name="connsiteY522" fmla="*/ 1655605 h 1655605"/>
              <a:gd name="connsiteX523" fmla="*/ 5980514 w 11218359"/>
              <a:gd name="connsiteY523" fmla="*/ 1655605 h 1655605"/>
              <a:gd name="connsiteX524" fmla="*/ 5991944 w 11218359"/>
              <a:gd name="connsiteY524" fmla="*/ 1655605 h 1655605"/>
              <a:gd name="connsiteX525" fmla="*/ 6003422 w 11218359"/>
              <a:gd name="connsiteY525" fmla="*/ 1655605 h 1655605"/>
              <a:gd name="connsiteX526" fmla="*/ 6014852 w 11218359"/>
              <a:gd name="connsiteY526" fmla="*/ 1655605 h 1655605"/>
              <a:gd name="connsiteX527" fmla="*/ 6026282 w 11218359"/>
              <a:gd name="connsiteY527" fmla="*/ 1655605 h 1655605"/>
              <a:gd name="connsiteX528" fmla="*/ 6037712 w 11218359"/>
              <a:gd name="connsiteY528" fmla="*/ 1655605 h 1655605"/>
              <a:gd name="connsiteX529" fmla="*/ 6049142 w 11218359"/>
              <a:gd name="connsiteY529" fmla="*/ 1655605 h 1655605"/>
              <a:gd name="connsiteX530" fmla="*/ 6060620 w 11218359"/>
              <a:gd name="connsiteY530" fmla="*/ 1655605 h 1655605"/>
              <a:gd name="connsiteX531" fmla="*/ 6072049 w 11218359"/>
              <a:gd name="connsiteY531" fmla="*/ 1655605 h 1655605"/>
              <a:gd name="connsiteX532" fmla="*/ 6083480 w 11218359"/>
              <a:gd name="connsiteY532" fmla="*/ 1655605 h 1655605"/>
              <a:gd name="connsiteX533" fmla="*/ 6094910 w 11218359"/>
              <a:gd name="connsiteY533" fmla="*/ 1655605 h 1655605"/>
              <a:gd name="connsiteX534" fmla="*/ 6106340 w 11218359"/>
              <a:gd name="connsiteY534" fmla="*/ 1655605 h 1655605"/>
              <a:gd name="connsiteX535" fmla="*/ 6117818 w 11218359"/>
              <a:gd name="connsiteY535" fmla="*/ 1655605 h 1655605"/>
              <a:gd name="connsiteX536" fmla="*/ 6129247 w 11218359"/>
              <a:gd name="connsiteY536" fmla="*/ 1655605 h 1655605"/>
              <a:gd name="connsiteX537" fmla="*/ 6140677 w 11218359"/>
              <a:gd name="connsiteY537" fmla="*/ 1655605 h 1655605"/>
              <a:gd name="connsiteX538" fmla="*/ 6152107 w 11218359"/>
              <a:gd name="connsiteY538" fmla="*/ 1655605 h 1655605"/>
              <a:gd name="connsiteX539" fmla="*/ 6163537 w 11218359"/>
              <a:gd name="connsiteY539" fmla="*/ 1655605 h 1655605"/>
              <a:gd name="connsiteX540" fmla="*/ 6175015 w 11218359"/>
              <a:gd name="connsiteY540" fmla="*/ 1655605 h 1655605"/>
              <a:gd name="connsiteX541" fmla="*/ 6186445 w 11218359"/>
              <a:gd name="connsiteY541" fmla="*/ 1655605 h 1655605"/>
              <a:gd name="connsiteX542" fmla="*/ 6197875 w 11218359"/>
              <a:gd name="connsiteY542" fmla="*/ 1655605 h 1655605"/>
              <a:gd name="connsiteX543" fmla="*/ 6209305 w 11218359"/>
              <a:gd name="connsiteY543" fmla="*/ 1655605 h 1655605"/>
              <a:gd name="connsiteX544" fmla="*/ 6220735 w 11218359"/>
              <a:gd name="connsiteY544" fmla="*/ 1655605 h 1655605"/>
              <a:gd name="connsiteX545" fmla="*/ 6232212 w 11218359"/>
              <a:gd name="connsiteY545" fmla="*/ 1655605 h 1655605"/>
              <a:gd name="connsiteX546" fmla="*/ 6243642 w 11218359"/>
              <a:gd name="connsiteY546" fmla="*/ 1655605 h 1655605"/>
              <a:gd name="connsiteX547" fmla="*/ 6255073 w 11218359"/>
              <a:gd name="connsiteY547" fmla="*/ 1655605 h 1655605"/>
              <a:gd name="connsiteX548" fmla="*/ 6266503 w 11218359"/>
              <a:gd name="connsiteY548" fmla="*/ 1655605 h 1655605"/>
              <a:gd name="connsiteX549" fmla="*/ 6277933 w 11218359"/>
              <a:gd name="connsiteY549" fmla="*/ 1655605 h 1655605"/>
              <a:gd name="connsiteX550" fmla="*/ 6289410 w 11218359"/>
              <a:gd name="connsiteY550" fmla="*/ 1655605 h 1655605"/>
              <a:gd name="connsiteX551" fmla="*/ 6300840 w 11218359"/>
              <a:gd name="connsiteY551" fmla="*/ 1655605 h 1655605"/>
              <a:gd name="connsiteX552" fmla="*/ 6312270 w 11218359"/>
              <a:gd name="connsiteY552" fmla="*/ 1655605 h 1655605"/>
              <a:gd name="connsiteX553" fmla="*/ 6323700 w 11218359"/>
              <a:gd name="connsiteY553" fmla="*/ 1655605 h 1655605"/>
              <a:gd name="connsiteX554" fmla="*/ 6335130 w 11218359"/>
              <a:gd name="connsiteY554" fmla="*/ 1655605 h 1655605"/>
              <a:gd name="connsiteX555" fmla="*/ 6346608 w 11218359"/>
              <a:gd name="connsiteY555" fmla="*/ 1655605 h 1655605"/>
              <a:gd name="connsiteX556" fmla="*/ 6358038 w 11218359"/>
              <a:gd name="connsiteY556" fmla="*/ 1655605 h 1655605"/>
              <a:gd name="connsiteX557" fmla="*/ 6369468 w 11218359"/>
              <a:gd name="connsiteY557" fmla="*/ 1655605 h 1655605"/>
              <a:gd name="connsiteX558" fmla="*/ 6380898 w 11218359"/>
              <a:gd name="connsiteY558" fmla="*/ 1655605 h 1655605"/>
              <a:gd name="connsiteX559" fmla="*/ 6392328 w 11218359"/>
              <a:gd name="connsiteY559" fmla="*/ 1655605 h 1655605"/>
              <a:gd name="connsiteX560" fmla="*/ 6403805 w 11218359"/>
              <a:gd name="connsiteY560" fmla="*/ 1655605 h 1655605"/>
              <a:gd name="connsiteX561" fmla="*/ 6415235 w 11218359"/>
              <a:gd name="connsiteY561" fmla="*/ 1655605 h 1655605"/>
              <a:gd name="connsiteX562" fmla="*/ 6426666 w 11218359"/>
              <a:gd name="connsiteY562" fmla="*/ 1655605 h 1655605"/>
              <a:gd name="connsiteX563" fmla="*/ 6438096 w 11218359"/>
              <a:gd name="connsiteY563" fmla="*/ 1655605 h 1655605"/>
              <a:gd name="connsiteX564" fmla="*/ 6449525 w 11218359"/>
              <a:gd name="connsiteY564" fmla="*/ 1655605 h 1655605"/>
              <a:gd name="connsiteX565" fmla="*/ 6461003 w 11218359"/>
              <a:gd name="connsiteY565" fmla="*/ 1655605 h 1655605"/>
              <a:gd name="connsiteX566" fmla="*/ 6472433 w 11218359"/>
              <a:gd name="connsiteY566" fmla="*/ 1655605 h 1655605"/>
              <a:gd name="connsiteX567" fmla="*/ 6483863 w 11218359"/>
              <a:gd name="connsiteY567" fmla="*/ 1655605 h 1655605"/>
              <a:gd name="connsiteX568" fmla="*/ 6495293 w 11218359"/>
              <a:gd name="connsiteY568" fmla="*/ 1655605 h 1655605"/>
              <a:gd name="connsiteX569" fmla="*/ 6506723 w 11218359"/>
              <a:gd name="connsiteY569" fmla="*/ 1655605 h 1655605"/>
              <a:gd name="connsiteX570" fmla="*/ 6518201 w 11218359"/>
              <a:gd name="connsiteY570" fmla="*/ 1655605 h 1655605"/>
              <a:gd name="connsiteX571" fmla="*/ 6529631 w 11218359"/>
              <a:gd name="connsiteY571" fmla="*/ 1655605 h 1655605"/>
              <a:gd name="connsiteX572" fmla="*/ 6541061 w 11218359"/>
              <a:gd name="connsiteY572" fmla="*/ 1655605 h 1655605"/>
              <a:gd name="connsiteX573" fmla="*/ 6552490 w 11218359"/>
              <a:gd name="connsiteY573" fmla="*/ 1655605 h 1655605"/>
              <a:gd name="connsiteX574" fmla="*/ 6563921 w 11218359"/>
              <a:gd name="connsiteY574" fmla="*/ 1655605 h 1655605"/>
              <a:gd name="connsiteX575" fmla="*/ 6575398 w 11218359"/>
              <a:gd name="connsiteY575" fmla="*/ 1655605 h 1655605"/>
              <a:gd name="connsiteX576" fmla="*/ 6586828 w 11218359"/>
              <a:gd name="connsiteY576" fmla="*/ 1655605 h 1655605"/>
              <a:gd name="connsiteX577" fmla="*/ 6598259 w 11218359"/>
              <a:gd name="connsiteY577" fmla="*/ 1655605 h 1655605"/>
              <a:gd name="connsiteX578" fmla="*/ 6609688 w 11218359"/>
              <a:gd name="connsiteY578" fmla="*/ 1655605 h 1655605"/>
              <a:gd name="connsiteX579" fmla="*/ 6621118 w 11218359"/>
              <a:gd name="connsiteY579" fmla="*/ 1655605 h 1655605"/>
              <a:gd name="connsiteX580" fmla="*/ 6632596 w 11218359"/>
              <a:gd name="connsiteY580" fmla="*/ 1655605 h 1655605"/>
              <a:gd name="connsiteX581" fmla="*/ 6644026 w 11218359"/>
              <a:gd name="connsiteY581" fmla="*/ 1655605 h 1655605"/>
              <a:gd name="connsiteX582" fmla="*/ 6655456 w 11218359"/>
              <a:gd name="connsiteY582" fmla="*/ 1655605 h 1655605"/>
              <a:gd name="connsiteX583" fmla="*/ 6666886 w 11218359"/>
              <a:gd name="connsiteY583" fmla="*/ 1655605 h 1655605"/>
              <a:gd name="connsiteX584" fmla="*/ 6678316 w 11218359"/>
              <a:gd name="connsiteY584" fmla="*/ 1655605 h 1655605"/>
              <a:gd name="connsiteX585" fmla="*/ 6689794 w 11218359"/>
              <a:gd name="connsiteY585" fmla="*/ 1655605 h 1655605"/>
              <a:gd name="connsiteX586" fmla="*/ 6701224 w 11218359"/>
              <a:gd name="connsiteY586" fmla="*/ 1655605 h 1655605"/>
              <a:gd name="connsiteX587" fmla="*/ 6712653 w 11218359"/>
              <a:gd name="connsiteY587" fmla="*/ 1655605 h 1655605"/>
              <a:gd name="connsiteX588" fmla="*/ 6724083 w 11218359"/>
              <a:gd name="connsiteY588" fmla="*/ 1655605 h 1655605"/>
              <a:gd name="connsiteX589" fmla="*/ 6735514 w 11218359"/>
              <a:gd name="connsiteY589" fmla="*/ 1655605 h 1655605"/>
              <a:gd name="connsiteX590" fmla="*/ 6746944 w 11218359"/>
              <a:gd name="connsiteY590" fmla="*/ 1655605 h 1655605"/>
              <a:gd name="connsiteX591" fmla="*/ 6758421 w 11218359"/>
              <a:gd name="connsiteY591" fmla="*/ 1655605 h 1655605"/>
              <a:gd name="connsiteX592" fmla="*/ 6769851 w 11218359"/>
              <a:gd name="connsiteY592" fmla="*/ 1655605 h 1655605"/>
              <a:gd name="connsiteX593" fmla="*/ 6781281 w 11218359"/>
              <a:gd name="connsiteY593" fmla="*/ 1655605 h 1655605"/>
              <a:gd name="connsiteX594" fmla="*/ 6792711 w 11218359"/>
              <a:gd name="connsiteY594" fmla="*/ 1655605 h 1655605"/>
              <a:gd name="connsiteX595" fmla="*/ 6804141 w 11218359"/>
              <a:gd name="connsiteY595" fmla="*/ 1655605 h 1655605"/>
              <a:gd name="connsiteX596" fmla="*/ 6815619 w 11218359"/>
              <a:gd name="connsiteY596" fmla="*/ 1655605 h 1655605"/>
              <a:gd name="connsiteX597" fmla="*/ 6827049 w 11218359"/>
              <a:gd name="connsiteY597" fmla="*/ 1655605 h 1655605"/>
              <a:gd name="connsiteX598" fmla="*/ 6838479 w 11218359"/>
              <a:gd name="connsiteY598" fmla="*/ 1655605 h 1655605"/>
              <a:gd name="connsiteX599" fmla="*/ 6849909 w 11218359"/>
              <a:gd name="connsiteY599" fmla="*/ 1655605 h 1655605"/>
              <a:gd name="connsiteX600" fmla="*/ 6861339 w 11218359"/>
              <a:gd name="connsiteY600" fmla="*/ 1655605 h 1655605"/>
              <a:gd name="connsiteX601" fmla="*/ 6872816 w 11218359"/>
              <a:gd name="connsiteY601" fmla="*/ 1655605 h 1655605"/>
              <a:gd name="connsiteX602" fmla="*/ 6884246 w 11218359"/>
              <a:gd name="connsiteY602" fmla="*/ 1655605 h 1655605"/>
              <a:gd name="connsiteX603" fmla="*/ 6895676 w 11218359"/>
              <a:gd name="connsiteY603" fmla="*/ 1655605 h 1655605"/>
              <a:gd name="connsiteX604" fmla="*/ 6907107 w 11218359"/>
              <a:gd name="connsiteY604" fmla="*/ 1655605 h 1655605"/>
              <a:gd name="connsiteX605" fmla="*/ 6918537 w 11218359"/>
              <a:gd name="connsiteY605" fmla="*/ 1655605 h 1655605"/>
              <a:gd name="connsiteX606" fmla="*/ 6930014 w 11218359"/>
              <a:gd name="connsiteY606" fmla="*/ 1655605 h 1655605"/>
              <a:gd name="connsiteX607" fmla="*/ 6941444 w 11218359"/>
              <a:gd name="connsiteY607" fmla="*/ 1655605 h 1655605"/>
              <a:gd name="connsiteX608" fmla="*/ 6952874 w 11218359"/>
              <a:gd name="connsiteY608" fmla="*/ 1655605 h 1655605"/>
              <a:gd name="connsiteX609" fmla="*/ 6964304 w 11218359"/>
              <a:gd name="connsiteY609" fmla="*/ 1655605 h 1655605"/>
              <a:gd name="connsiteX610" fmla="*/ 6975734 w 11218359"/>
              <a:gd name="connsiteY610" fmla="*/ 1655605 h 1655605"/>
              <a:gd name="connsiteX611" fmla="*/ 6987212 w 11218359"/>
              <a:gd name="connsiteY611" fmla="*/ 1422738 h 1655605"/>
              <a:gd name="connsiteX612" fmla="*/ 6998642 w 11218359"/>
              <a:gd name="connsiteY612" fmla="*/ 256906 h 1655605"/>
              <a:gd name="connsiteX613" fmla="*/ 7010072 w 11218359"/>
              <a:gd name="connsiteY613" fmla="*/ 261412 h 1655605"/>
              <a:gd name="connsiteX614" fmla="*/ 7021502 w 11218359"/>
              <a:gd name="connsiteY614" fmla="*/ 207324 h 1655605"/>
              <a:gd name="connsiteX615" fmla="*/ 7032931 w 11218359"/>
              <a:gd name="connsiteY615" fmla="*/ 480758 h 1655605"/>
              <a:gd name="connsiteX616" fmla="*/ 7044409 w 11218359"/>
              <a:gd name="connsiteY616" fmla="*/ 680569 h 1655605"/>
              <a:gd name="connsiteX617" fmla="*/ 7055839 w 11218359"/>
              <a:gd name="connsiteY617" fmla="*/ 513810 h 1655605"/>
              <a:gd name="connsiteX618" fmla="*/ 7067269 w 11218359"/>
              <a:gd name="connsiteY618" fmla="*/ 288453 h 1655605"/>
              <a:gd name="connsiteX619" fmla="*/ 7078700 w 11218359"/>
              <a:gd name="connsiteY619" fmla="*/ 0 h 1655605"/>
              <a:gd name="connsiteX620" fmla="*/ 7090129 w 11218359"/>
              <a:gd name="connsiteY620" fmla="*/ 211834 h 1655605"/>
              <a:gd name="connsiteX621" fmla="*/ 7101607 w 11218359"/>
              <a:gd name="connsiteY621" fmla="*/ 232865 h 1655605"/>
              <a:gd name="connsiteX622" fmla="*/ 7113037 w 11218359"/>
              <a:gd name="connsiteY622" fmla="*/ 138215 h 1655605"/>
              <a:gd name="connsiteX623" fmla="*/ 7124467 w 11218359"/>
              <a:gd name="connsiteY623" fmla="*/ 462727 h 1655605"/>
              <a:gd name="connsiteX624" fmla="*/ 7135897 w 11218359"/>
              <a:gd name="connsiteY624" fmla="*/ 504795 h 1655605"/>
              <a:gd name="connsiteX625" fmla="*/ 7147327 w 11218359"/>
              <a:gd name="connsiteY625" fmla="*/ 540851 h 1655605"/>
              <a:gd name="connsiteX626" fmla="*/ 7158805 w 11218359"/>
              <a:gd name="connsiteY626" fmla="*/ 1340108 h 1655605"/>
              <a:gd name="connsiteX627" fmla="*/ 7170235 w 11218359"/>
              <a:gd name="connsiteY627" fmla="*/ 1578986 h 1655605"/>
              <a:gd name="connsiteX628" fmla="*/ 7181665 w 11218359"/>
              <a:gd name="connsiteY628" fmla="*/ 1631569 h 1655605"/>
              <a:gd name="connsiteX629" fmla="*/ 7193094 w 11218359"/>
              <a:gd name="connsiteY629" fmla="*/ 1652600 h 1655605"/>
              <a:gd name="connsiteX630" fmla="*/ 7204524 w 11218359"/>
              <a:gd name="connsiteY630" fmla="*/ 1655605 h 1655605"/>
              <a:gd name="connsiteX631" fmla="*/ 7216002 w 11218359"/>
              <a:gd name="connsiteY631" fmla="*/ 1655605 h 1655605"/>
              <a:gd name="connsiteX632" fmla="*/ 7227432 w 11218359"/>
              <a:gd name="connsiteY632" fmla="*/ 1655605 h 1655605"/>
              <a:gd name="connsiteX633" fmla="*/ 7238862 w 11218359"/>
              <a:gd name="connsiteY633" fmla="*/ 1655605 h 1655605"/>
              <a:gd name="connsiteX634" fmla="*/ 7250292 w 11218359"/>
              <a:gd name="connsiteY634" fmla="*/ 1655605 h 1655605"/>
              <a:gd name="connsiteX635" fmla="*/ 7261722 w 11218359"/>
              <a:gd name="connsiteY635" fmla="*/ 1655605 h 1655605"/>
              <a:gd name="connsiteX636" fmla="*/ 7273200 w 11218359"/>
              <a:gd name="connsiteY636" fmla="*/ 1655605 h 1655605"/>
              <a:gd name="connsiteX637" fmla="*/ 7284630 w 11218359"/>
              <a:gd name="connsiteY637" fmla="*/ 1655605 h 1655605"/>
              <a:gd name="connsiteX638" fmla="*/ 7296060 w 11218359"/>
              <a:gd name="connsiteY638" fmla="*/ 1655605 h 1655605"/>
              <a:gd name="connsiteX639" fmla="*/ 7307490 w 11218359"/>
              <a:gd name="connsiteY639" fmla="*/ 1655605 h 1655605"/>
              <a:gd name="connsiteX640" fmla="*/ 7318920 w 11218359"/>
              <a:gd name="connsiteY640" fmla="*/ 1655605 h 1655605"/>
              <a:gd name="connsiteX641" fmla="*/ 7330398 w 11218359"/>
              <a:gd name="connsiteY641" fmla="*/ 1655605 h 1655605"/>
              <a:gd name="connsiteX642" fmla="*/ 7341828 w 11218359"/>
              <a:gd name="connsiteY642" fmla="*/ 1655605 h 1655605"/>
              <a:gd name="connsiteX643" fmla="*/ 7353257 w 11218359"/>
              <a:gd name="connsiteY643" fmla="*/ 1655605 h 1655605"/>
              <a:gd name="connsiteX644" fmla="*/ 7364687 w 11218359"/>
              <a:gd name="connsiteY644" fmla="*/ 1655605 h 1655605"/>
              <a:gd name="connsiteX645" fmla="*/ 7376117 w 11218359"/>
              <a:gd name="connsiteY645" fmla="*/ 1655605 h 1655605"/>
              <a:gd name="connsiteX646" fmla="*/ 7387595 w 11218359"/>
              <a:gd name="connsiteY646" fmla="*/ 1655605 h 1655605"/>
              <a:gd name="connsiteX647" fmla="*/ 7399025 w 11218359"/>
              <a:gd name="connsiteY647" fmla="*/ 1655605 h 1655605"/>
              <a:gd name="connsiteX648" fmla="*/ 7410455 w 11218359"/>
              <a:gd name="connsiteY648" fmla="*/ 1655605 h 1655605"/>
              <a:gd name="connsiteX649" fmla="*/ 7421885 w 11218359"/>
              <a:gd name="connsiteY649" fmla="*/ 1655605 h 1655605"/>
              <a:gd name="connsiteX650" fmla="*/ 7433315 w 11218359"/>
              <a:gd name="connsiteY650" fmla="*/ 1655605 h 1655605"/>
              <a:gd name="connsiteX651" fmla="*/ 7444793 w 11218359"/>
              <a:gd name="connsiteY651" fmla="*/ 1655605 h 1655605"/>
              <a:gd name="connsiteX652" fmla="*/ 7456222 w 11218359"/>
              <a:gd name="connsiteY652" fmla="*/ 1655605 h 1655605"/>
              <a:gd name="connsiteX653" fmla="*/ 7467653 w 11218359"/>
              <a:gd name="connsiteY653" fmla="*/ 1655605 h 1655605"/>
              <a:gd name="connsiteX654" fmla="*/ 7479083 w 11218359"/>
              <a:gd name="connsiteY654" fmla="*/ 1655605 h 1655605"/>
              <a:gd name="connsiteX655" fmla="*/ 7490513 w 11218359"/>
              <a:gd name="connsiteY655" fmla="*/ 1654105 h 1655605"/>
              <a:gd name="connsiteX656" fmla="*/ 7501990 w 11218359"/>
              <a:gd name="connsiteY656" fmla="*/ 1654105 h 1655605"/>
              <a:gd name="connsiteX657" fmla="*/ 7513420 w 11218359"/>
              <a:gd name="connsiteY657" fmla="*/ 1655605 h 1655605"/>
              <a:gd name="connsiteX658" fmla="*/ 7524850 w 11218359"/>
              <a:gd name="connsiteY658" fmla="*/ 1655605 h 1655605"/>
              <a:gd name="connsiteX659" fmla="*/ 7536280 w 11218359"/>
              <a:gd name="connsiteY659" fmla="*/ 1655605 h 1655605"/>
              <a:gd name="connsiteX660" fmla="*/ 7547710 w 11218359"/>
              <a:gd name="connsiteY660" fmla="*/ 1655605 h 1655605"/>
              <a:gd name="connsiteX661" fmla="*/ 7559188 w 11218359"/>
              <a:gd name="connsiteY661" fmla="*/ 1655605 h 1655605"/>
              <a:gd name="connsiteX662" fmla="*/ 7570618 w 11218359"/>
              <a:gd name="connsiteY662" fmla="*/ 1655605 h 1655605"/>
              <a:gd name="connsiteX663" fmla="*/ 7582048 w 11218359"/>
              <a:gd name="connsiteY663" fmla="*/ 1654105 h 1655605"/>
              <a:gd name="connsiteX664" fmla="*/ 7593478 w 11218359"/>
              <a:gd name="connsiteY664" fmla="*/ 1655605 h 1655605"/>
              <a:gd name="connsiteX665" fmla="*/ 7604908 w 11218359"/>
              <a:gd name="connsiteY665" fmla="*/ 1655605 h 1655605"/>
              <a:gd name="connsiteX666" fmla="*/ 7616385 w 11218359"/>
              <a:gd name="connsiteY666" fmla="*/ 1654105 h 1655605"/>
              <a:gd name="connsiteX667" fmla="*/ 7627815 w 11218359"/>
              <a:gd name="connsiteY667" fmla="*/ 1655605 h 1655605"/>
              <a:gd name="connsiteX668" fmla="*/ 7639246 w 11218359"/>
              <a:gd name="connsiteY668" fmla="*/ 1655605 h 1655605"/>
              <a:gd name="connsiteX669" fmla="*/ 7650676 w 11218359"/>
              <a:gd name="connsiteY669" fmla="*/ 1655605 h 1655605"/>
              <a:gd name="connsiteX670" fmla="*/ 7662106 w 11218359"/>
              <a:gd name="connsiteY670" fmla="*/ 1655605 h 1655605"/>
              <a:gd name="connsiteX671" fmla="*/ 7673583 w 11218359"/>
              <a:gd name="connsiteY671" fmla="*/ 1655605 h 1655605"/>
              <a:gd name="connsiteX672" fmla="*/ 7685013 w 11218359"/>
              <a:gd name="connsiteY672" fmla="*/ 1655605 h 1655605"/>
              <a:gd name="connsiteX673" fmla="*/ 7696443 w 11218359"/>
              <a:gd name="connsiteY673" fmla="*/ 1655605 h 1655605"/>
              <a:gd name="connsiteX674" fmla="*/ 7707873 w 11218359"/>
              <a:gd name="connsiteY674" fmla="*/ 1655605 h 1655605"/>
              <a:gd name="connsiteX675" fmla="*/ 7719303 w 11218359"/>
              <a:gd name="connsiteY675" fmla="*/ 1655605 h 1655605"/>
              <a:gd name="connsiteX676" fmla="*/ 7730733 w 11218359"/>
              <a:gd name="connsiteY676" fmla="*/ 1655605 h 1655605"/>
              <a:gd name="connsiteX677" fmla="*/ 7742211 w 11218359"/>
              <a:gd name="connsiteY677" fmla="*/ 1655605 h 1655605"/>
              <a:gd name="connsiteX678" fmla="*/ 7753641 w 11218359"/>
              <a:gd name="connsiteY678" fmla="*/ 1655605 h 1655605"/>
              <a:gd name="connsiteX679" fmla="*/ 7765071 w 11218359"/>
              <a:gd name="connsiteY679" fmla="*/ 1655605 h 1655605"/>
              <a:gd name="connsiteX680" fmla="*/ 7776501 w 11218359"/>
              <a:gd name="connsiteY680" fmla="*/ 1655605 h 1655605"/>
              <a:gd name="connsiteX681" fmla="*/ 7787931 w 11218359"/>
              <a:gd name="connsiteY681" fmla="*/ 1655605 h 1655605"/>
              <a:gd name="connsiteX682" fmla="*/ 7799408 w 11218359"/>
              <a:gd name="connsiteY682" fmla="*/ 1655605 h 1655605"/>
              <a:gd name="connsiteX683" fmla="*/ 7810839 w 11218359"/>
              <a:gd name="connsiteY683" fmla="*/ 1655605 h 1655605"/>
              <a:gd name="connsiteX684" fmla="*/ 7822268 w 11218359"/>
              <a:gd name="connsiteY684" fmla="*/ 1655605 h 1655605"/>
              <a:gd name="connsiteX685" fmla="*/ 7833698 w 11218359"/>
              <a:gd name="connsiteY685" fmla="*/ 1655605 h 1655605"/>
              <a:gd name="connsiteX686" fmla="*/ 7845128 w 11218359"/>
              <a:gd name="connsiteY686" fmla="*/ 1655605 h 1655605"/>
              <a:gd name="connsiteX687" fmla="*/ 7856606 w 11218359"/>
              <a:gd name="connsiteY687" fmla="*/ 1655605 h 1655605"/>
              <a:gd name="connsiteX688" fmla="*/ 7868036 w 11218359"/>
              <a:gd name="connsiteY688" fmla="*/ 1655605 h 1655605"/>
              <a:gd name="connsiteX689" fmla="*/ 7879466 w 11218359"/>
              <a:gd name="connsiteY689" fmla="*/ 1655605 h 1655605"/>
              <a:gd name="connsiteX690" fmla="*/ 7890896 w 11218359"/>
              <a:gd name="connsiteY690" fmla="*/ 1655605 h 1655605"/>
              <a:gd name="connsiteX691" fmla="*/ 7902326 w 11218359"/>
              <a:gd name="connsiteY691" fmla="*/ 1655605 h 1655605"/>
              <a:gd name="connsiteX692" fmla="*/ 7913804 w 11218359"/>
              <a:gd name="connsiteY692" fmla="*/ 1655605 h 1655605"/>
              <a:gd name="connsiteX693" fmla="*/ 7925234 w 11218359"/>
              <a:gd name="connsiteY693" fmla="*/ 1655605 h 1655605"/>
              <a:gd name="connsiteX694" fmla="*/ 7936663 w 11218359"/>
              <a:gd name="connsiteY694" fmla="*/ 1655605 h 1655605"/>
              <a:gd name="connsiteX695" fmla="*/ 7948094 w 11218359"/>
              <a:gd name="connsiteY695" fmla="*/ 1655605 h 1655605"/>
              <a:gd name="connsiteX696" fmla="*/ 7959524 w 11218359"/>
              <a:gd name="connsiteY696" fmla="*/ 1655605 h 1655605"/>
              <a:gd name="connsiteX697" fmla="*/ 7971001 w 11218359"/>
              <a:gd name="connsiteY697" fmla="*/ 1655605 h 1655605"/>
              <a:gd name="connsiteX698" fmla="*/ 7982431 w 11218359"/>
              <a:gd name="connsiteY698" fmla="*/ 1655605 h 1655605"/>
              <a:gd name="connsiteX699" fmla="*/ 7993861 w 11218359"/>
              <a:gd name="connsiteY699" fmla="*/ 1655605 h 1655605"/>
              <a:gd name="connsiteX700" fmla="*/ 8005291 w 11218359"/>
              <a:gd name="connsiteY700" fmla="*/ 1655605 h 1655605"/>
              <a:gd name="connsiteX701" fmla="*/ 8016721 w 11218359"/>
              <a:gd name="connsiteY701" fmla="*/ 1655605 h 1655605"/>
              <a:gd name="connsiteX702" fmla="*/ 8028199 w 11218359"/>
              <a:gd name="connsiteY702" fmla="*/ 1655605 h 1655605"/>
              <a:gd name="connsiteX703" fmla="*/ 8039629 w 11218359"/>
              <a:gd name="connsiteY703" fmla="*/ 1655605 h 1655605"/>
              <a:gd name="connsiteX704" fmla="*/ 8051059 w 11218359"/>
              <a:gd name="connsiteY704" fmla="*/ 1655605 h 1655605"/>
              <a:gd name="connsiteX705" fmla="*/ 8062489 w 11218359"/>
              <a:gd name="connsiteY705" fmla="*/ 1655605 h 1655605"/>
              <a:gd name="connsiteX706" fmla="*/ 8073919 w 11218359"/>
              <a:gd name="connsiteY706" fmla="*/ 1655605 h 1655605"/>
              <a:gd name="connsiteX707" fmla="*/ 8085396 w 11218359"/>
              <a:gd name="connsiteY707" fmla="*/ 1655605 h 1655605"/>
              <a:gd name="connsiteX708" fmla="*/ 8096826 w 11218359"/>
              <a:gd name="connsiteY708" fmla="*/ 1655605 h 1655605"/>
              <a:gd name="connsiteX709" fmla="*/ 8108256 w 11218359"/>
              <a:gd name="connsiteY709" fmla="*/ 1655605 h 1655605"/>
              <a:gd name="connsiteX710" fmla="*/ 8119687 w 11218359"/>
              <a:gd name="connsiteY710" fmla="*/ 1655605 h 1655605"/>
              <a:gd name="connsiteX711" fmla="*/ 8131117 w 11218359"/>
              <a:gd name="connsiteY711" fmla="*/ 1655605 h 1655605"/>
              <a:gd name="connsiteX712" fmla="*/ 8142594 w 11218359"/>
              <a:gd name="connsiteY712" fmla="*/ 1655605 h 1655605"/>
              <a:gd name="connsiteX713" fmla="*/ 8154024 w 11218359"/>
              <a:gd name="connsiteY713" fmla="*/ 1655605 h 1655605"/>
              <a:gd name="connsiteX714" fmla="*/ 8165454 w 11218359"/>
              <a:gd name="connsiteY714" fmla="*/ 1655605 h 1655605"/>
              <a:gd name="connsiteX715" fmla="*/ 8176884 w 11218359"/>
              <a:gd name="connsiteY715" fmla="*/ 1655605 h 1655605"/>
              <a:gd name="connsiteX716" fmla="*/ 8188314 w 11218359"/>
              <a:gd name="connsiteY716" fmla="*/ 1655605 h 1655605"/>
              <a:gd name="connsiteX717" fmla="*/ 8199792 w 11218359"/>
              <a:gd name="connsiteY717" fmla="*/ 1655605 h 1655605"/>
              <a:gd name="connsiteX718" fmla="*/ 8211222 w 11218359"/>
              <a:gd name="connsiteY718" fmla="*/ 1655605 h 1655605"/>
              <a:gd name="connsiteX719" fmla="*/ 8222652 w 11218359"/>
              <a:gd name="connsiteY719" fmla="*/ 1655605 h 1655605"/>
              <a:gd name="connsiteX720" fmla="*/ 8234082 w 11218359"/>
              <a:gd name="connsiteY720" fmla="*/ 1655605 h 1655605"/>
              <a:gd name="connsiteX721" fmla="*/ 8245512 w 11218359"/>
              <a:gd name="connsiteY721" fmla="*/ 1655605 h 1655605"/>
              <a:gd name="connsiteX722" fmla="*/ 8256989 w 11218359"/>
              <a:gd name="connsiteY722" fmla="*/ 1655605 h 1655605"/>
              <a:gd name="connsiteX723" fmla="*/ 8268419 w 11218359"/>
              <a:gd name="connsiteY723" fmla="*/ 1655605 h 1655605"/>
              <a:gd name="connsiteX724" fmla="*/ 8279850 w 11218359"/>
              <a:gd name="connsiteY724" fmla="*/ 1655605 h 1655605"/>
              <a:gd name="connsiteX725" fmla="*/ 8291280 w 11218359"/>
              <a:gd name="connsiteY725" fmla="*/ 1655605 h 1655605"/>
              <a:gd name="connsiteX726" fmla="*/ 8302709 w 11218359"/>
              <a:gd name="connsiteY726" fmla="*/ 1655605 h 1655605"/>
              <a:gd name="connsiteX727" fmla="*/ 8314187 w 11218359"/>
              <a:gd name="connsiteY727" fmla="*/ 1655605 h 1655605"/>
              <a:gd name="connsiteX728" fmla="*/ 8325617 w 11218359"/>
              <a:gd name="connsiteY728" fmla="*/ 1655605 h 1655605"/>
              <a:gd name="connsiteX729" fmla="*/ 8337047 w 11218359"/>
              <a:gd name="connsiteY729" fmla="*/ 1655605 h 1655605"/>
              <a:gd name="connsiteX730" fmla="*/ 8348477 w 11218359"/>
              <a:gd name="connsiteY730" fmla="*/ 1655605 h 1655605"/>
              <a:gd name="connsiteX731" fmla="*/ 8359907 w 11218359"/>
              <a:gd name="connsiteY731" fmla="*/ 1655605 h 1655605"/>
              <a:gd name="connsiteX732" fmla="*/ 8371385 w 11218359"/>
              <a:gd name="connsiteY732" fmla="*/ 1655605 h 1655605"/>
              <a:gd name="connsiteX733" fmla="*/ 8382815 w 11218359"/>
              <a:gd name="connsiteY733" fmla="*/ 1655605 h 1655605"/>
              <a:gd name="connsiteX734" fmla="*/ 8394245 w 11218359"/>
              <a:gd name="connsiteY734" fmla="*/ 1655605 h 1655605"/>
              <a:gd name="connsiteX735" fmla="*/ 8405674 w 11218359"/>
              <a:gd name="connsiteY735" fmla="*/ 1655605 h 1655605"/>
              <a:gd name="connsiteX736" fmla="*/ 8417104 w 11218359"/>
              <a:gd name="connsiteY736" fmla="*/ 1655605 h 1655605"/>
              <a:gd name="connsiteX737" fmla="*/ 8428582 w 11218359"/>
              <a:gd name="connsiteY737" fmla="*/ 1655605 h 1655605"/>
              <a:gd name="connsiteX738" fmla="*/ 8440012 w 11218359"/>
              <a:gd name="connsiteY738" fmla="*/ 1655605 h 1655605"/>
              <a:gd name="connsiteX739" fmla="*/ 8451442 w 11218359"/>
              <a:gd name="connsiteY739" fmla="*/ 1655605 h 1655605"/>
              <a:gd name="connsiteX740" fmla="*/ 8462872 w 11218359"/>
              <a:gd name="connsiteY740" fmla="*/ 1655605 h 1655605"/>
              <a:gd name="connsiteX741" fmla="*/ 8474302 w 11218359"/>
              <a:gd name="connsiteY741" fmla="*/ 1655605 h 1655605"/>
              <a:gd name="connsiteX742" fmla="*/ 8485780 w 11218359"/>
              <a:gd name="connsiteY742" fmla="*/ 1655605 h 1655605"/>
              <a:gd name="connsiteX743" fmla="*/ 8497210 w 11218359"/>
              <a:gd name="connsiteY743" fmla="*/ 1655605 h 1655605"/>
              <a:gd name="connsiteX744" fmla="*/ 8508640 w 11218359"/>
              <a:gd name="connsiteY744" fmla="*/ 1655605 h 1655605"/>
              <a:gd name="connsiteX745" fmla="*/ 8520069 w 11218359"/>
              <a:gd name="connsiteY745" fmla="*/ 1655605 h 1655605"/>
              <a:gd name="connsiteX746" fmla="*/ 8531500 w 11218359"/>
              <a:gd name="connsiteY746" fmla="*/ 1655605 h 1655605"/>
              <a:gd name="connsiteX747" fmla="*/ 8542977 w 11218359"/>
              <a:gd name="connsiteY747" fmla="*/ 1655605 h 1655605"/>
              <a:gd name="connsiteX748" fmla="*/ 8554407 w 11218359"/>
              <a:gd name="connsiteY748" fmla="*/ 1654105 h 1655605"/>
              <a:gd name="connsiteX749" fmla="*/ 8565837 w 11218359"/>
              <a:gd name="connsiteY749" fmla="*/ 1655605 h 1655605"/>
              <a:gd name="connsiteX750" fmla="*/ 8577267 w 11218359"/>
              <a:gd name="connsiteY750" fmla="*/ 1655605 h 1655605"/>
              <a:gd name="connsiteX751" fmla="*/ 8588697 w 11218359"/>
              <a:gd name="connsiteY751" fmla="*/ 1655605 h 1655605"/>
              <a:gd name="connsiteX752" fmla="*/ 8600175 w 11218359"/>
              <a:gd name="connsiteY752" fmla="*/ 1655605 h 1655605"/>
              <a:gd name="connsiteX753" fmla="*/ 8611605 w 11218359"/>
              <a:gd name="connsiteY753" fmla="*/ 1655605 h 1655605"/>
              <a:gd name="connsiteX754" fmla="*/ 8623035 w 11218359"/>
              <a:gd name="connsiteY754" fmla="*/ 1655605 h 1655605"/>
              <a:gd name="connsiteX755" fmla="*/ 8634465 w 11218359"/>
              <a:gd name="connsiteY755" fmla="*/ 1655605 h 1655605"/>
              <a:gd name="connsiteX756" fmla="*/ 8645895 w 11218359"/>
              <a:gd name="connsiteY756" fmla="*/ 1655605 h 1655605"/>
              <a:gd name="connsiteX757" fmla="*/ 8657373 w 11218359"/>
              <a:gd name="connsiteY757" fmla="*/ 1655605 h 1655605"/>
              <a:gd name="connsiteX758" fmla="*/ 8668802 w 11218359"/>
              <a:gd name="connsiteY758" fmla="*/ 1655605 h 1655605"/>
              <a:gd name="connsiteX759" fmla="*/ 8680232 w 11218359"/>
              <a:gd name="connsiteY759" fmla="*/ 1655605 h 1655605"/>
              <a:gd name="connsiteX760" fmla="*/ 8691662 w 11218359"/>
              <a:gd name="connsiteY760" fmla="*/ 1655605 h 1655605"/>
              <a:gd name="connsiteX761" fmla="*/ 8703093 w 11218359"/>
              <a:gd name="connsiteY761" fmla="*/ 1655605 h 1655605"/>
              <a:gd name="connsiteX762" fmla="*/ 8714570 w 11218359"/>
              <a:gd name="connsiteY762" fmla="*/ 1655605 h 1655605"/>
              <a:gd name="connsiteX763" fmla="*/ 8726000 w 11218359"/>
              <a:gd name="connsiteY763" fmla="*/ 1655605 h 1655605"/>
              <a:gd name="connsiteX764" fmla="*/ 8737430 w 11218359"/>
              <a:gd name="connsiteY764" fmla="*/ 1655605 h 1655605"/>
              <a:gd name="connsiteX765" fmla="*/ 8748860 w 11218359"/>
              <a:gd name="connsiteY765" fmla="*/ 1655605 h 1655605"/>
              <a:gd name="connsiteX766" fmla="*/ 8760290 w 11218359"/>
              <a:gd name="connsiteY766" fmla="*/ 1655605 h 1655605"/>
              <a:gd name="connsiteX767" fmla="*/ 8771768 w 11218359"/>
              <a:gd name="connsiteY767" fmla="*/ 1655605 h 1655605"/>
              <a:gd name="connsiteX768" fmla="*/ 8783198 w 11218359"/>
              <a:gd name="connsiteY768" fmla="*/ 1655605 h 1655605"/>
              <a:gd name="connsiteX769" fmla="*/ 8794628 w 11218359"/>
              <a:gd name="connsiteY769" fmla="*/ 1655605 h 1655605"/>
              <a:gd name="connsiteX770" fmla="*/ 8806058 w 11218359"/>
              <a:gd name="connsiteY770" fmla="*/ 1655605 h 1655605"/>
              <a:gd name="connsiteX771" fmla="*/ 8817488 w 11218359"/>
              <a:gd name="connsiteY771" fmla="*/ 1655605 h 1655605"/>
              <a:gd name="connsiteX772" fmla="*/ 8828918 w 11218359"/>
              <a:gd name="connsiteY772" fmla="*/ 1655605 h 1655605"/>
              <a:gd name="connsiteX773" fmla="*/ 8840395 w 11218359"/>
              <a:gd name="connsiteY773" fmla="*/ 1655605 h 1655605"/>
              <a:gd name="connsiteX774" fmla="*/ 8851825 w 11218359"/>
              <a:gd name="connsiteY774" fmla="*/ 1655605 h 1655605"/>
              <a:gd name="connsiteX775" fmla="*/ 8863256 w 11218359"/>
              <a:gd name="connsiteY775" fmla="*/ 1655605 h 1655605"/>
              <a:gd name="connsiteX776" fmla="*/ 8874686 w 11218359"/>
              <a:gd name="connsiteY776" fmla="*/ 1655605 h 1655605"/>
              <a:gd name="connsiteX777" fmla="*/ 8886115 w 11218359"/>
              <a:gd name="connsiteY777" fmla="*/ 1655605 h 1655605"/>
              <a:gd name="connsiteX778" fmla="*/ 8897593 w 11218359"/>
              <a:gd name="connsiteY778" fmla="*/ 1655605 h 1655605"/>
              <a:gd name="connsiteX779" fmla="*/ 8909022 w 11218359"/>
              <a:gd name="connsiteY779" fmla="*/ 1655605 h 1655605"/>
              <a:gd name="connsiteX780" fmla="*/ 8920453 w 11218359"/>
              <a:gd name="connsiteY780" fmla="*/ 1655605 h 1655605"/>
              <a:gd name="connsiteX781" fmla="*/ 8931883 w 11218359"/>
              <a:gd name="connsiteY781" fmla="*/ 1655605 h 1655605"/>
              <a:gd name="connsiteX782" fmla="*/ 8943313 w 11218359"/>
              <a:gd name="connsiteY782" fmla="*/ 1655605 h 1655605"/>
              <a:gd name="connsiteX783" fmla="*/ 8954791 w 11218359"/>
              <a:gd name="connsiteY783" fmla="*/ 1655605 h 1655605"/>
              <a:gd name="connsiteX784" fmla="*/ 8966220 w 11218359"/>
              <a:gd name="connsiteY784" fmla="*/ 1655605 h 1655605"/>
              <a:gd name="connsiteX785" fmla="*/ 8977651 w 11218359"/>
              <a:gd name="connsiteY785" fmla="*/ 1655605 h 1655605"/>
              <a:gd name="connsiteX786" fmla="*/ 8989080 w 11218359"/>
              <a:gd name="connsiteY786" fmla="*/ 1655605 h 1655605"/>
              <a:gd name="connsiteX787" fmla="*/ 9000511 w 11218359"/>
              <a:gd name="connsiteY787" fmla="*/ 1655605 h 1655605"/>
              <a:gd name="connsiteX788" fmla="*/ 9011988 w 11218359"/>
              <a:gd name="connsiteY788" fmla="*/ 1655605 h 1655605"/>
              <a:gd name="connsiteX789" fmla="*/ 9023418 w 11218359"/>
              <a:gd name="connsiteY789" fmla="*/ 1655605 h 1655605"/>
              <a:gd name="connsiteX790" fmla="*/ 9034849 w 11218359"/>
              <a:gd name="connsiteY790" fmla="*/ 1655605 h 1655605"/>
              <a:gd name="connsiteX791" fmla="*/ 9046278 w 11218359"/>
              <a:gd name="connsiteY791" fmla="*/ 1655605 h 1655605"/>
              <a:gd name="connsiteX792" fmla="*/ 9057709 w 11218359"/>
              <a:gd name="connsiteY792" fmla="*/ 1655605 h 1655605"/>
              <a:gd name="connsiteX793" fmla="*/ 9069186 w 11218359"/>
              <a:gd name="connsiteY793" fmla="*/ 1655605 h 1655605"/>
              <a:gd name="connsiteX794" fmla="*/ 9080615 w 11218359"/>
              <a:gd name="connsiteY794" fmla="*/ 1655605 h 1655605"/>
              <a:gd name="connsiteX795" fmla="*/ 9092046 w 11218359"/>
              <a:gd name="connsiteY795" fmla="*/ 1655605 h 1655605"/>
              <a:gd name="connsiteX796" fmla="*/ 9103476 w 11218359"/>
              <a:gd name="connsiteY796" fmla="*/ 1655605 h 1655605"/>
              <a:gd name="connsiteX797" fmla="*/ 9114906 w 11218359"/>
              <a:gd name="connsiteY797" fmla="*/ 1655605 h 1655605"/>
              <a:gd name="connsiteX798" fmla="*/ 9126384 w 11218359"/>
              <a:gd name="connsiteY798" fmla="*/ 1655605 h 1655605"/>
              <a:gd name="connsiteX799" fmla="*/ 9137813 w 11218359"/>
              <a:gd name="connsiteY799" fmla="*/ 1655605 h 1655605"/>
              <a:gd name="connsiteX800" fmla="*/ 9149244 w 11218359"/>
              <a:gd name="connsiteY800" fmla="*/ 1655605 h 1655605"/>
              <a:gd name="connsiteX801" fmla="*/ 9160673 w 11218359"/>
              <a:gd name="connsiteY801" fmla="*/ 1655605 h 1655605"/>
              <a:gd name="connsiteX802" fmla="*/ 9172104 w 11218359"/>
              <a:gd name="connsiteY802" fmla="*/ 1655605 h 1655605"/>
              <a:gd name="connsiteX803" fmla="*/ 9183581 w 11218359"/>
              <a:gd name="connsiteY803" fmla="*/ 1655605 h 1655605"/>
              <a:gd name="connsiteX804" fmla="*/ 9195011 w 11218359"/>
              <a:gd name="connsiteY804" fmla="*/ 1655605 h 1655605"/>
              <a:gd name="connsiteX805" fmla="*/ 9206442 w 11218359"/>
              <a:gd name="connsiteY805" fmla="*/ 1655605 h 1655605"/>
              <a:gd name="connsiteX806" fmla="*/ 9217871 w 11218359"/>
              <a:gd name="connsiteY806" fmla="*/ 1655605 h 1655605"/>
              <a:gd name="connsiteX807" fmla="*/ 9229301 w 11218359"/>
              <a:gd name="connsiteY807" fmla="*/ 1655605 h 1655605"/>
              <a:gd name="connsiteX808" fmla="*/ 9240779 w 11218359"/>
              <a:gd name="connsiteY808" fmla="*/ 1655605 h 1655605"/>
              <a:gd name="connsiteX809" fmla="*/ 9252209 w 11218359"/>
              <a:gd name="connsiteY809" fmla="*/ 1655605 h 1655605"/>
              <a:gd name="connsiteX810" fmla="*/ 9263639 w 11218359"/>
              <a:gd name="connsiteY810" fmla="*/ 1655605 h 1655605"/>
              <a:gd name="connsiteX811" fmla="*/ 9275069 w 11218359"/>
              <a:gd name="connsiteY811" fmla="*/ 1655605 h 1655605"/>
              <a:gd name="connsiteX812" fmla="*/ 9286498 w 11218359"/>
              <a:gd name="connsiteY812" fmla="*/ 1655605 h 1655605"/>
              <a:gd name="connsiteX813" fmla="*/ 9297977 w 11218359"/>
              <a:gd name="connsiteY813" fmla="*/ 1655605 h 1655605"/>
              <a:gd name="connsiteX814" fmla="*/ 9309406 w 11218359"/>
              <a:gd name="connsiteY814" fmla="*/ 1655605 h 1655605"/>
              <a:gd name="connsiteX815" fmla="*/ 9320837 w 11218359"/>
              <a:gd name="connsiteY815" fmla="*/ 1655605 h 1655605"/>
              <a:gd name="connsiteX816" fmla="*/ 9332266 w 11218359"/>
              <a:gd name="connsiteY816" fmla="*/ 1655605 h 1655605"/>
              <a:gd name="connsiteX817" fmla="*/ 9343696 w 11218359"/>
              <a:gd name="connsiteY817" fmla="*/ 1655605 h 1655605"/>
              <a:gd name="connsiteX818" fmla="*/ 9355174 w 11218359"/>
              <a:gd name="connsiteY818" fmla="*/ 1655605 h 1655605"/>
              <a:gd name="connsiteX819" fmla="*/ 9366604 w 11218359"/>
              <a:gd name="connsiteY819" fmla="*/ 1655605 h 1655605"/>
              <a:gd name="connsiteX820" fmla="*/ 9378035 w 11218359"/>
              <a:gd name="connsiteY820" fmla="*/ 1655605 h 1655605"/>
              <a:gd name="connsiteX821" fmla="*/ 9389464 w 11218359"/>
              <a:gd name="connsiteY821" fmla="*/ 1655605 h 1655605"/>
              <a:gd name="connsiteX822" fmla="*/ 9400894 w 11218359"/>
              <a:gd name="connsiteY822" fmla="*/ 1655605 h 1655605"/>
              <a:gd name="connsiteX823" fmla="*/ 9412372 w 11218359"/>
              <a:gd name="connsiteY823" fmla="*/ 1655605 h 1655605"/>
              <a:gd name="connsiteX824" fmla="*/ 9423802 w 11218359"/>
              <a:gd name="connsiteY824" fmla="*/ 1655605 h 1655605"/>
              <a:gd name="connsiteX825" fmla="*/ 9435232 w 11218359"/>
              <a:gd name="connsiteY825" fmla="*/ 1655605 h 1655605"/>
              <a:gd name="connsiteX826" fmla="*/ 9446662 w 11218359"/>
              <a:gd name="connsiteY826" fmla="*/ 1655605 h 1655605"/>
              <a:gd name="connsiteX827" fmla="*/ 9458091 w 11218359"/>
              <a:gd name="connsiteY827" fmla="*/ 1655605 h 1655605"/>
              <a:gd name="connsiteX828" fmla="*/ 9469570 w 11218359"/>
              <a:gd name="connsiteY828" fmla="*/ 1655605 h 1655605"/>
              <a:gd name="connsiteX829" fmla="*/ 9480999 w 11218359"/>
              <a:gd name="connsiteY829" fmla="*/ 1655605 h 1655605"/>
              <a:gd name="connsiteX830" fmla="*/ 9492429 w 11218359"/>
              <a:gd name="connsiteY830" fmla="*/ 1655605 h 1655605"/>
              <a:gd name="connsiteX831" fmla="*/ 9503859 w 11218359"/>
              <a:gd name="connsiteY831" fmla="*/ 1655605 h 1655605"/>
              <a:gd name="connsiteX832" fmla="*/ 9515289 w 11218359"/>
              <a:gd name="connsiteY832" fmla="*/ 1655605 h 1655605"/>
              <a:gd name="connsiteX833" fmla="*/ 9526767 w 11218359"/>
              <a:gd name="connsiteY833" fmla="*/ 1655605 h 1655605"/>
              <a:gd name="connsiteX834" fmla="*/ 9538197 w 11218359"/>
              <a:gd name="connsiteY834" fmla="*/ 1655605 h 1655605"/>
              <a:gd name="connsiteX835" fmla="*/ 9549626 w 11218359"/>
              <a:gd name="connsiteY835" fmla="*/ 1655605 h 1655605"/>
              <a:gd name="connsiteX836" fmla="*/ 9561057 w 11218359"/>
              <a:gd name="connsiteY836" fmla="*/ 1655605 h 1655605"/>
              <a:gd name="connsiteX837" fmla="*/ 9572487 w 11218359"/>
              <a:gd name="connsiteY837" fmla="*/ 1655605 h 1655605"/>
              <a:gd name="connsiteX838" fmla="*/ 9583965 w 11218359"/>
              <a:gd name="connsiteY838" fmla="*/ 1655605 h 1655605"/>
              <a:gd name="connsiteX839" fmla="*/ 9595395 w 11218359"/>
              <a:gd name="connsiteY839" fmla="*/ 1655605 h 1655605"/>
              <a:gd name="connsiteX840" fmla="*/ 9606824 w 11218359"/>
              <a:gd name="connsiteY840" fmla="*/ 1655605 h 1655605"/>
              <a:gd name="connsiteX841" fmla="*/ 9618255 w 11218359"/>
              <a:gd name="connsiteY841" fmla="*/ 1655605 h 1655605"/>
              <a:gd name="connsiteX842" fmla="*/ 9629684 w 11218359"/>
              <a:gd name="connsiteY842" fmla="*/ 1655605 h 1655605"/>
              <a:gd name="connsiteX843" fmla="*/ 9641163 w 11218359"/>
              <a:gd name="connsiteY843" fmla="*/ 1655605 h 1655605"/>
              <a:gd name="connsiteX844" fmla="*/ 9652592 w 11218359"/>
              <a:gd name="connsiteY844" fmla="*/ 1655605 h 1655605"/>
              <a:gd name="connsiteX845" fmla="*/ 9664022 w 11218359"/>
              <a:gd name="connsiteY845" fmla="*/ 1655605 h 1655605"/>
              <a:gd name="connsiteX846" fmla="*/ 9675452 w 11218359"/>
              <a:gd name="connsiteY846" fmla="*/ 1655605 h 1655605"/>
              <a:gd name="connsiteX847" fmla="*/ 9686882 w 11218359"/>
              <a:gd name="connsiteY847" fmla="*/ 1655605 h 1655605"/>
              <a:gd name="connsiteX848" fmla="*/ 9698360 w 11218359"/>
              <a:gd name="connsiteY848" fmla="*/ 1655605 h 1655605"/>
              <a:gd name="connsiteX849" fmla="*/ 9709790 w 11218359"/>
              <a:gd name="connsiteY849" fmla="*/ 1655605 h 1655605"/>
              <a:gd name="connsiteX850" fmla="*/ 9721219 w 11218359"/>
              <a:gd name="connsiteY850" fmla="*/ 1655605 h 1655605"/>
              <a:gd name="connsiteX851" fmla="*/ 9732650 w 11218359"/>
              <a:gd name="connsiteY851" fmla="*/ 1655605 h 1655605"/>
              <a:gd name="connsiteX852" fmla="*/ 9744080 w 11218359"/>
              <a:gd name="connsiteY852" fmla="*/ 1655605 h 1655605"/>
              <a:gd name="connsiteX853" fmla="*/ 9755557 w 11218359"/>
              <a:gd name="connsiteY853" fmla="*/ 1655605 h 1655605"/>
              <a:gd name="connsiteX854" fmla="*/ 9766988 w 11218359"/>
              <a:gd name="connsiteY854" fmla="*/ 1655605 h 1655605"/>
              <a:gd name="connsiteX855" fmla="*/ 9778417 w 11218359"/>
              <a:gd name="connsiteY855" fmla="*/ 1655605 h 1655605"/>
              <a:gd name="connsiteX856" fmla="*/ 9789848 w 11218359"/>
              <a:gd name="connsiteY856" fmla="*/ 1655605 h 1655605"/>
              <a:gd name="connsiteX857" fmla="*/ 9801277 w 11218359"/>
              <a:gd name="connsiteY857" fmla="*/ 1655605 h 1655605"/>
              <a:gd name="connsiteX858" fmla="*/ 9812755 w 11218359"/>
              <a:gd name="connsiteY858" fmla="*/ 1655605 h 1655605"/>
              <a:gd name="connsiteX859" fmla="*/ 9824185 w 11218359"/>
              <a:gd name="connsiteY859" fmla="*/ 1655605 h 1655605"/>
              <a:gd name="connsiteX860" fmla="*/ 9835615 w 11218359"/>
              <a:gd name="connsiteY860" fmla="*/ 1655605 h 1655605"/>
              <a:gd name="connsiteX861" fmla="*/ 9847045 w 11218359"/>
              <a:gd name="connsiteY861" fmla="*/ 1655605 h 1655605"/>
              <a:gd name="connsiteX862" fmla="*/ 9858475 w 11218359"/>
              <a:gd name="connsiteY862" fmla="*/ 1655605 h 1655605"/>
              <a:gd name="connsiteX863" fmla="*/ 9869952 w 11218359"/>
              <a:gd name="connsiteY863" fmla="*/ 1655605 h 1655605"/>
              <a:gd name="connsiteX864" fmla="*/ 9881383 w 11218359"/>
              <a:gd name="connsiteY864" fmla="*/ 1655605 h 1655605"/>
              <a:gd name="connsiteX865" fmla="*/ 9892812 w 11218359"/>
              <a:gd name="connsiteY865" fmla="*/ 1655605 h 1655605"/>
              <a:gd name="connsiteX866" fmla="*/ 9904243 w 11218359"/>
              <a:gd name="connsiteY866" fmla="*/ 1655605 h 1655605"/>
              <a:gd name="connsiteX867" fmla="*/ 9915673 w 11218359"/>
              <a:gd name="connsiteY867" fmla="*/ 1655605 h 1655605"/>
              <a:gd name="connsiteX868" fmla="*/ 9927102 w 11218359"/>
              <a:gd name="connsiteY868" fmla="*/ 1655605 h 1655605"/>
              <a:gd name="connsiteX869" fmla="*/ 9938581 w 11218359"/>
              <a:gd name="connsiteY869" fmla="*/ 1655605 h 1655605"/>
              <a:gd name="connsiteX870" fmla="*/ 9950010 w 11218359"/>
              <a:gd name="connsiteY870" fmla="*/ 1655605 h 1655605"/>
              <a:gd name="connsiteX871" fmla="*/ 9961441 w 11218359"/>
              <a:gd name="connsiteY871" fmla="*/ 1655605 h 1655605"/>
              <a:gd name="connsiteX872" fmla="*/ 9972870 w 11218359"/>
              <a:gd name="connsiteY872" fmla="*/ 1655605 h 1655605"/>
              <a:gd name="connsiteX873" fmla="*/ 9984300 w 11218359"/>
              <a:gd name="connsiteY873" fmla="*/ 1655605 h 1655605"/>
              <a:gd name="connsiteX874" fmla="*/ 9995778 w 11218359"/>
              <a:gd name="connsiteY874" fmla="*/ 1655605 h 1655605"/>
              <a:gd name="connsiteX875" fmla="*/ 10007208 w 11218359"/>
              <a:gd name="connsiteY875" fmla="*/ 1655605 h 1655605"/>
              <a:gd name="connsiteX876" fmla="*/ 10018638 w 11218359"/>
              <a:gd name="connsiteY876" fmla="*/ 1655605 h 1655605"/>
              <a:gd name="connsiteX877" fmla="*/ 10030068 w 11218359"/>
              <a:gd name="connsiteY877" fmla="*/ 1655605 h 1655605"/>
              <a:gd name="connsiteX878" fmla="*/ 10041498 w 11218359"/>
              <a:gd name="connsiteY878" fmla="*/ 1655605 h 1655605"/>
              <a:gd name="connsiteX879" fmla="*/ 10052976 w 11218359"/>
              <a:gd name="connsiteY879" fmla="*/ 1655605 h 1655605"/>
              <a:gd name="connsiteX880" fmla="*/ 10064405 w 11218359"/>
              <a:gd name="connsiteY880" fmla="*/ 1655605 h 1655605"/>
              <a:gd name="connsiteX881" fmla="*/ 10075835 w 11218359"/>
              <a:gd name="connsiteY881" fmla="*/ 1655605 h 1655605"/>
              <a:gd name="connsiteX882" fmla="*/ 10087266 w 11218359"/>
              <a:gd name="connsiteY882" fmla="*/ 1655605 h 1655605"/>
              <a:gd name="connsiteX883" fmla="*/ 10098695 w 11218359"/>
              <a:gd name="connsiteY883" fmla="*/ 1655605 h 1655605"/>
              <a:gd name="connsiteX884" fmla="*/ 10110174 w 11218359"/>
              <a:gd name="connsiteY884" fmla="*/ 1655605 h 1655605"/>
              <a:gd name="connsiteX885" fmla="*/ 10121603 w 11218359"/>
              <a:gd name="connsiteY885" fmla="*/ 1655605 h 1655605"/>
              <a:gd name="connsiteX886" fmla="*/ 10133033 w 11218359"/>
              <a:gd name="connsiteY886" fmla="*/ 1655605 h 1655605"/>
              <a:gd name="connsiteX887" fmla="*/ 10144463 w 11218359"/>
              <a:gd name="connsiteY887" fmla="*/ 1655605 h 1655605"/>
              <a:gd name="connsiteX888" fmla="*/ 10155893 w 11218359"/>
              <a:gd name="connsiteY888" fmla="*/ 1655605 h 1655605"/>
              <a:gd name="connsiteX889" fmla="*/ 10167371 w 11218359"/>
              <a:gd name="connsiteY889" fmla="*/ 1655605 h 1655605"/>
              <a:gd name="connsiteX890" fmla="*/ 10178801 w 11218359"/>
              <a:gd name="connsiteY890" fmla="*/ 1655605 h 1655605"/>
              <a:gd name="connsiteX891" fmla="*/ 10190230 w 11218359"/>
              <a:gd name="connsiteY891" fmla="*/ 1655605 h 1655605"/>
              <a:gd name="connsiteX892" fmla="*/ 10201661 w 11218359"/>
              <a:gd name="connsiteY892" fmla="*/ 1655605 h 1655605"/>
              <a:gd name="connsiteX893" fmla="*/ 10213091 w 11218359"/>
              <a:gd name="connsiteY893" fmla="*/ 1655605 h 1655605"/>
              <a:gd name="connsiteX894" fmla="*/ 10224569 w 11218359"/>
              <a:gd name="connsiteY894" fmla="*/ 1655605 h 1655605"/>
              <a:gd name="connsiteX895" fmla="*/ 10235998 w 11218359"/>
              <a:gd name="connsiteY895" fmla="*/ 1655605 h 1655605"/>
              <a:gd name="connsiteX896" fmla="*/ 10247428 w 11218359"/>
              <a:gd name="connsiteY896" fmla="*/ 1655605 h 1655605"/>
              <a:gd name="connsiteX897" fmla="*/ 10258859 w 11218359"/>
              <a:gd name="connsiteY897" fmla="*/ 1655605 h 1655605"/>
              <a:gd name="connsiteX898" fmla="*/ 10270288 w 11218359"/>
              <a:gd name="connsiteY898" fmla="*/ 1655605 h 1655605"/>
              <a:gd name="connsiteX899" fmla="*/ 10281767 w 11218359"/>
              <a:gd name="connsiteY899" fmla="*/ 1655605 h 1655605"/>
              <a:gd name="connsiteX900" fmla="*/ 10293196 w 11218359"/>
              <a:gd name="connsiteY900" fmla="*/ 1655605 h 1655605"/>
              <a:gd name="connsiteX901" fmla="*/ 10304626 w 11218359"/>
              <a:gd name="connsiteY901" fmla="*/ 1655605 h 1655605"/>
              <a:gd name="connsiteX902" fmla="*/ 10316056 w 11218359"/>
              <a:gd name="connsiteY902" fmla="*/ 1655605 h 1655605"/>
              <a:gd name="connsiteX903" fmla="*/ 10327486 w 11218359"/>
              <a:gd name="connsiteY903" fmla="*/ 1655605 h 1655605"/>
              <a:gd name="connsiteX904" fmla="*/ 10338963 w 11218359"/>
              <a:gd name="connsiteY904" fmla="*/ 1655605 h 1655605"/>
              <a:gd name="connsiteX905" fmla="*/ 10350394 w 11218359"/>
              <a:gd name="connsiteY905" fmla="*/ 1655605 h 1655605"/>
              <a:gd name="connsiteX906" fmla="*/ 10361823 w 11218359"/>
              <a:gd name="connsiteY906" fmla="*/ 1655605 h 1655605"/>
              <a:gd name="connsiteX907" fmla="*/ 10373254 w 11218359"/>
              <a:gd name="connsiteY907" fmla="*/ 1655605 h 1655605"/>
              <a:gd name="connsiteX908" fmla="*/ 10384684 w 11218359"/>
              <a:gd name="connsiteY908" fmla="*/ 1655605 h 1655605"/>
              <a:gd name="connsiteX909" fmla="*/ 10396161 w 11218359"/>
              <a:gd name="connsiteY909" fmla="*/ 1655605 h 1655605"/>
              <a:gd name="connsiteX910" fmla="*/ 10407591 w 11218359"/>
              <a:gd name="connsiteY910" fmla="*/ 1655605 h 1655605"/>
              <a:gd name="connsiteX911" fmla="*/ 10419021 w 11218359"/>
              <a:gd name="connsiteY911" fmla="*/ 1655605 h 1655605"/>
              <a:gd name="connsiteX912" fmla="*/ 10430452 w 11218359"/>
              <a:gd name="connsiteY912" fmla="*/ 1655605 h 1655605"/>
              <a:gd name="connsiteX913" fmla="*/ 10441881 w 11218359"/>
              <a:gd name="connsiteY913" fmla="*/ 1655605 h 1655605"/>
              <a:gd name="connsiteX914" fmla="*/ 10453358 w 11218359"/>
              <a:gd name="connsiteY914" fmla="*/ 1655605 h 1655605"/>
              <a:gd name="connsiteX915" fmla="*/ 10464789 w 11218359"/>
              <a:gd name="connsiteY915" fmla="*/ 1655605 h 1655605"/>
              <a:gd name="connsiteX916" fmla="*/ 10476219 w 11218359"/>
              <a:gd name="connsiteY916" fmla="*/ 1655605 h 1655605"/>
              <a:gd name="connsiteX917" fmla="*/ 10487649 w 11218359"/>
              <a:gd name="connsiteY917" fmla="*/ 1655605 h 1655605"/>
              <a:gd name="connsiteX918" fmla="*/ 10499079 w 11218359"/>
              <a:gd name="connsiteY918" fmla="*/ 1655605 h 1655605"/>
              <a:gd name="connsiteX919" fmla="*/ 10510556 w 11218359"/>
              <a:gd name="connsiteY919" fmla="*/ 1655605 h 1655605"/>
              <a:gd name="connsiteX920" fmla="*/ 10521987 w 11218359"/>
              <a:gd name="connsiteY920" fmla="*/ 1655605 h 1655605"/>
              <a:gd name="connsiteX921" fmla="*/ 10533416 w 11218359"/>
              <a:gd name="connsiteY921" fmla="*/ 1655605 h 1655605"/>
              <a:gd name="connsiteX922" fmla="*/ 10544847 w 11218359"/>
              <a:gd name="connsiteY922" fmla="*/ 1655605 h 1655605"/>
              <a:gd name="connsiteX923" fmla="*/ 10556277 w 11218359"/>
              <a:gd name="connsiteY923" fmla="*/ 1655605 h 1655605"/>
              <a:gd name="connsiteX924" fmla="*/ 10567754 w 11218359"/>
              <a:gd name="connsiteY924" fmla="*/ 1655605 h 1655605"/>
              <a:gd name="connsiteX925" fmla="*/ 10579184 w 11218359"/>
              <a:gd name="connsiteY925" fmla="*/ 1655605 h 1655605"/>
              <a:gd name="connsiteX926" fmla="*/ 10590614 w 11218359"/>
              <a:gd name="connsiteY926" fmla="*/ 1655605 h 1655605"/>
              <a:gd name="connsiteX927" fmla="*/ 10602045 w 11218359"/>
              <a:gd name="connsiteY927" fmla="*/ 1655605 h 1655605"/>
              <a:gd name="connsiteX928" fmla="*/ 10613474 w 11218359"/>
              <a:gd name="connsiteY928" fmla="*/ 1655605 h 1655605"/>
              <a:gd name="connsiteX929" fmla="*/ 10624951 w 11218359"/>
              <a:gd name="connsiteY929" fmla="*/ 1655605 h 1655605"/>
              <a:gd name="connsiteX930" fmla="*/ 10636382 w 11218359"/>
              <a:gd name="connsiteY930" fmla="*/ 1655605 h 1655605"/>
              <a:gd name="connsiteX931" fmla="*/ 10647812 w 11218359"/>
              <a:gd name="connsiteY931" fmla="*/ 1655605 h 1655605"/>
              <a:gd name="connsiteX932" fmla="*/ 10659241 w 11218359"/>
              <a:gd name="connsiteY932" fmla="*/ 1655605 h 1655605"/>
              <a:gd name="connsiteX933" fmla="*/ 10670672 w 11218359"/>
              <a:gd name="connsiteY933" fmla="*/ 1655605 h 1655605"/>
              <a:gd name="connsiteX934" fmla="*/ 10682149 w 11218359"/>
              <a:gd name="connsiteY934" fmla="*/ 1655605 h 1655605"/>
              <a:gd name="connsiteX935" fmla="*/ 10693580 w 11218359"/>
              <a:gd name="connsiteY935" fmla="*/ 1655605 h 1655605"/>
              <a:gd name="connsiteX936" fmla="*/ 10705009 w 11218359"/>
              <a:gd name="connsiteY936" fmla="*/ 1655605 h 1655605"/>
              <a:gd name="connsiteX937" fmla="*/ 10716439 w 11218359"/>
              <a:gd name="connsiteY937" fmla="*/ 1655605 h 1655605"/>
              <a:gd name="connsiteX938" fmla="*/ 10727870 w 11218359"/>
              <a:gd name="connsiteY938" fmla="*/ 1655605 h 1655605"/>
              <a:gd name="connsiteX939" fmla="*/ 10739347 w 11218359"/>
              <a:gd name="connsiteY939" fmla="*/ 1655605 h 1655605"/>
              <a:gd name="connsiteX940" fmla="*/ 10750778 w 11218359"/>
              <a:gd name="connsiteY940" fmla="*/ 1655605 h 1655605"/>
              <a:gd name="connsiteX941" fmla="*/ 10762207 w 11218359"/>
              <a:gd name="connsiteY941" fmla="*/ 1655605 h 1655605"/>
              <a:gd name="connsiteX942" fmla="*/ 10773637 w 11218359"/>
              <a:gd name="connsiteY942" fmla="*/ 1655605 h 1655605"/>
              <a:gd name="connsiteX943" fmla="*/ 10785067 w 11218359"/>
              <a:gd name="connsiteY943" fmla="*/ 1655605 h 1655605"/>
              <a:gd name="connsiteX944" fmla="*/ 10796544 w 11218359"/>
              <a:gd name="connsiteY944" fmla="*/ 1655605 h 1655605"/>
              <a:gd name="connsiteX945" fmla="*/ 10807975 w 11218359"/>
              <a:gd name="connsiteY945" fmla="*/ 1655605 h 1655605"/>
              <a:gd name="connsiteX946" fmla="*/ 10819405 w 11218359"/>
              <a:gd name="connsiteY946" fmla="*/ 1655605 h 1655605"/>
              <a:gd name="connsiteX947" fmla="*/ 10830834 w 11218359"/>
              <a:gd name="connsiteY947" fmla="*/ 1655605 h 1655605"/>
              <a:gd name="connsiteX948" fmla="*/ 10842265 w 11218359"/>
              <a:gd name="connsiteY948" fmla="*/ 1655605 h 1655605"/>
              <a:gd name="connsiteX949" fmla="*/ 10853742 w 11218359"/>
              <a:gd name="connsiteY949" fmla="*/ 1655605 h 1655605"/>
              <a:gd name="connsiteX950" fmla="*/ 10865173 w 11218359"/>
              <a:gd name="connsiteY950" fmla="*/ 1655605 h 1655605"/>
              <a:gd name="connsiteX951" fmla="*/ 10876602 w 11218359"/>
              <a:gd name="connsiteY951" fmla="*/ 1655605 h 1655605"/>
              <a:gd name="connsiteX952" fmla="*/ 10888032 w 11218359"/>
              <a:gd name="connsiteY952" fmla="*/ 1655605 h 1655605"/>
              <a:gd name="connsiteX953" fmla="*/ 10899463 w 11218359"/>
              <a:gd name="connsiteY953" fmla="*/ 1655605 h 1655605"/>
              <a:gd name="connsiteX954" fmla="*/ 10910892 w 11218359"/>
              <a:gd name="connsiteY954" fmla="*/ 1655605 h 1655605"/>
              <a:gd name="connsiteX955" fmla="*/ 10922369 w 11218359"/>
              <a:gd name="connsiteY955" fmla="*/ 1655605 h 1655605"/>
              <a:gd name="connsiteX956" fmla="*/ 10933800 w 11218359"/>
              <a:gd name="connsiteY956" fmla="*/ 1655605 h 1655605"/>
              <a:gd name="connsiteX957" fmla="*/ 10945230 w 11218359"/>
              <a:gd name="connsiteY957" fmla="*/ 1655605 h 1655605"/>
              <a:gd name="connsiteX958" fmla="*/ 10956660 w 11218359"/>
              <a:gd name="connsiteY958" fmla="*/ 1655605 h 1655605"/>
              <a:gd name="connsiteX959" fmla="*/ 10968090 w 11218359"/>
              <a:gd name="connsiteY959" fmla="*/ 1655605 h 1655605"/>
              <a:gd name="connsiteX960" fmla="*/ 10979567 w 11218359"/>
              <a:gd name="connsiteY960" fmla="*/ 1655605 h 1655605"/>
              <a:gd name="connsiteX961" fmla="*/ 10990998 w 11218359"/>
              <a:gd name="connsiteY961" fmla="*/ 1655605 h 1655605"/>
              <a:gd name="connsiteX962" fmla="*/ 11002427 w 11218359"/>
              <a:gd name="connsiteY962" fmla="*/ 1655605 h 1655605"/>
              <a:gd name="connsiteX963" fmla="*/ 11013858 w 11218359"/>
              <a:gd name="connsiteY963" fmla="*/ 1655605 h 1655605"/>
              <a:gd name="connsiteX964" fmla="*/ 11025287 w 11218359"/>
              <a:gd name="connsiteY964" fmla="*/ 1655605 h 1655605"/>
              <a:gd name="connsiteX965" fmla="*/ 11036765 w 11218359"/>
              <a:gd name="connsiteY965" fmla="*/ 1655605 h 1655605"/>
              <a:gd name="connsiteX966" fmla="*/ 11048195 w 11218359"/>
              <a:gd name="connsiteY966" fmla="*/ 1655605 h 1655605"/>
              <a:gd name="connsiteX967" fmla="*/ 11059625 w 11218359"/>
              <a:gd name="connsiteY967" fmla="*/ 1655605 h 1655605"/>
              <a:gd name="connsiteX968" fmla="*/ 11071056 w 11218359"/>
              <a:gd name="connsiteY968" fmla="*/ 1655605 h 1655605"/>
              <a:gd name="connsiteX969" fmla="*/ 11082485 w 11218359"/>
              <a:gd name="connsiteY969" fmla="*/ 1655605 h 1655605"/>
              <a:gd name="connsiteX970" fmla="*/ 11093962 w 11218359"/>
              <a:gd name="connsiteY970" fmla="*/ 1655605 h 1655605"/>
              <a:gd name="connsiteX971" fmla="*/ 11105393 w 11218359"/>
              <a:gd name="connsiteY971" fmla="*/ 1655605 h 1655605"/>
              <a:gd name="connsiteX972" fmla="*/ 11116823 w 11218359"/>
              <a:gd name="connsiteY972" fmla="*/ 1655605 h 1655605"/>
              <a:gd name="connsiteX973" fmla="*/ 11128253 w 11218359"/>
              <a:gd name="connsiteY973" fmla="*/ 1655605 h 1655605"/>
              <a:gd name="connsiteX974" fmla="*/ 11139683 w 11218359"/>
              <a:gd name="connsiteY974" fmla="*/ 1655605 h 1655605"/>
              <a:gd name="connsiteX975" fmla="*/ 11151160 w 11218359"/>
              <a:gd name="connsiteY975" fmla="*/ 1655605 h 1655605"/>
              <a:gd name="connsiteX976" fmla="*/ 11162591 w 11218359"/>
              <a:gd name="connsiteY976" fmla="*/ 1655605 h 1655605"/>
              <a:gd name="connsiteX977" fmla="*/ 11174020 w 11218359"/>
              <a:gd name="connsiteY977" fmla="*/ 1655605 h 1655605"/>
              <a:gd name="connsiteX978" fmla="*/ 11185451 w 11218359"/>
              <a:gd name="connsiteY978" fmla="*/ 1655605 h 1655605"/>
              <a:gd name="connsiteX979" fmla="*/ 11196881 w 11218359"/>
              <a:gd name="connsiteY979" fmla="*/ 1655605 h 1655605"/>
              <a:gd name="connsiteX980" fmla="*/ 11208358 w 11218359"/>
              <a:gd name="connsiteY980" fmla="*/ 1655605 h 1655605"/>
              <a:gd name="connsiteX981" fmla="*/ 11218359 w 11218359"/>
              <a:gd name="connsiteY981" fmla="*/ 1655605 h 165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55605">
                <a:moveTo>
                  <a:pt x="0" y="1655605"/>
                </a:moveTo>
                <a:lnTo>
                  <a:pt x="9149" y="1655605"/>
                </a:lnTo>
                <a:lnTo>
                  <a:pt x="20588" y="1655605"/>
                </a:lnTo>
                <a:lnTo>
                  <a:pt x="32028" y="1655605"/>
                </a:lnTo>
                <a:lnTo>
                  <a:pt x="43467" y="1655605"/>
                </a:lnTo>
                <a:lnTo>
                  <a:pt x="54907" y="1655605"/>
                </a:lnTo>
                <a:lnTo>
                  <a:pt x="66346" y="1655605"/>
                </a:lnTo>
                <a:lnTo>
                  <a:pt x="77786" y="1655605"/>
                </a:lnTo>
                <a:lnTo>
                  <a:pt x="89225" y="1655605"/>
                </a:lnTo>
                <a:lnTo>
                  <a:pt x="100665" y="1655605"/>
                </a:lnTo>
                <a:lnTo>
                  <a:pt x="112104" y="1655605"/>
                </a:lnTo>
                <a:lnTo>
                  <a:pt x="123544" y="1655605"/>
                </a:lnTo>
                <a:lnTo>
                  <a:pt x="134979" y="1655605"/>
                </a:lnTo>
                <a:lnTo>
                  <a:pt x="146423" y="1655605"/>
                </a:lnTo>
                <a:lnTo>
                  <a:pt x="157858" y="1655605"/>
                </a:lnTo>
                <a:lnTo>
                  <a:pt x="169297" y="1655605"/>
                </a:lnTo>
                <a:lnTo>
                  <a:pt x="180737" y="1655605"/>
                </a:lnTo>
                <a:lnTo>
                  <a:pt x="192176" y="1655605"/>
                </a:lnTo>
                <a:lnTo>
                  <a:pt x="203616" y="1655605"/>
                </a:lnTo>
                <a:lnTo>
                  <a:pt x="215055" y="1655605"/>
                </a:lnTo>
                <a:lnTo>
                  <a:pt x="226495" y="1655605"/>
                </a:lnTo>
                <a:lnTo>
                  <a:pt x="237935" y="1655605"/>
                </a:lnTo>
                <a:lnTo>
                  <a:pt x="249374" y="1655605"/>
                </a:lnTo>
                <a:lnTo>
                  <a:pt x="260814" y="1655605"/>
                </a:lnTo>
                <a:lnTo>
                  <a:pt x="272253" y="1655605"/>
                </a:lnTo>
                <a:lnTo>
                  <a:pt x="283693" y="1655605"/>
                </a:lnTo>
                <a:lnTo>
                  <a:pt x="295132" y="1655605"/>
                </a:lnTo>
                <a:lnTo>
                  <a:pt x="306572" y="1655605"/>
                </a:lnTo>
                <a:lnTo>
                  <a:pt x="318011" y="1655605"/>
                </a:lnTo>
                <a:lnTo>
                  <a:pt x="329451" y="1655605"/>
                </a:lnTo>
                <a:lnTo>
                  <a:pt x="340890" y="1655605"/>
                </a:lnTo>
                <a:lnTo>
                  <a:pt x="352330" y="1655605"/>
                </a:lnTo>
                <a:lnTo>
                  <a:pt x="363769" y="1655605"/>
                </a:lnTo>
                <a:lnTo>
                  <a:pt x="375209" y="1655605"/>
                </a:lnTo>
                <a:lnTo>
                  <a:pt x="386648" y="1655605"/>
                </a:lnTo>
                <a:lnTo>
                  <a:pt x="398088" y="1655605"/>
                </a:lnTo>
                <a:lnTo>
                  <a:pt x="409527" y="1655605"/>
                </a:lnTo>
                <a:lnTo>
                  <a:pt x="420967" y="1655605"/>
                </a:lnTo>
                <a:lnTo>
                  <a:pt x="432406" y="1655605"/>
                </a:lnTo>
                <a:lnTo>
                  <a:pt x="443846" y="1655605"/>
                </a:lnTo>
                <a:lnTo>
                  <a:pt x="455285" y="1655605"/>
                </a:lnTo>
                <a:lnTo>
                  <a:pt x="466725" y="1655605"/>
                </a:lnTo>
                <a:lnTo>
                  <a:pt x="478165" y="1655605"/>
                </a:lnTo>
                <a:lnTo>
                  <a:pt x="489604" y="1655605"/>
                </a:lnTo>
                <a:lnTo>
                  <a:pt x="501044" y="1655605"/>
                </a:lnTo>
                <a:lnTo>
                  <a:pt x="512483" y="1655605"/>
                </a:lnTo>
                <a:lnTo>
                  <a:pt x="523923" y="1655605"/>
                </a:lnTo>
                <a:lnTo>
                  <a:pt x="535362" y="1655605"/>
                </a:lnTo>
                <a:lnTo>
                  <a:pt x="546802" y="1655605"/>
                </a:lnTo>
                <a:lnTo>
                  <a:pt x="558241" y="1655605"/>
                </a:lnTo>
                <a:lnTo>
                  <a:pt x="569681" y="1655605"/>
                </a:lnTo>
                <a:lnTo>
                  <a:pt x="581120" y="1655605"/>
                </a:lnTo>
                <a:lnTo>
                  <a:pt x="592560" y="1655605"/>
                </a:lnTo>
                <a:lnTo>
                  <a:pt x="603999" y="1655605"/>
                </a:lnTo>
                <a:lnTo>
                  <a:pt x="615439" y="1655605"/>
                </a:lnTo>
                <a:lnTo>
                  <a:pt x="626878" y="1655605"/>
                </a:lnTo>
                <a:lnTo>
                  <a:pt x="638318" y="1655605"/>
                </a:lnTo>
                <a:lnTo>
                  <a:pt x="649757" y="1655605"/>
                </a:lnTo>
                <a:lnTo>
                  <a:pt x="661192" y="1655605"/>
                </a:lnTo>
                <a:lnTo>
                  <a:pt x="672632" y="1655605"/>
                </a:lnTo>
                <a:lnTo>
                  <a:pt x="684071" y="1655605"/>
                </a:lnTo>
                <a:lnTo>
                  <a:pt x="695511" y="1655605"/>
                </a:lnTo>
                <a:lnTo>
                  <a:pt x="706950" y="1655605"/>
                </a:lnTo>
                <a:lnTo>
                  <a:pt x="718390" y="1655605"/>
                </a:lnTo>
                <a:lnTo>
                  <a:pt x="729829" y="1655605"/>
                </a:lnTo>
                <a:lnTo>
                  <a:pt x="741269" y="1655605"/>
                </a:lnTo>
                <a:lnTo>
                  <a:pt x="752708" y="1655605"/>
                </a:lnTo>
                <a:lnTo>
                  <a:pt x="764148" y="1655605"/>
                </a:lnTo>
                <a:lnTo>
                  <a:pt x="775587" y="1655605"/>
                </a:lnTo>
                <a:lnTo>
                  <a:pt x="787027" y="1655605"/>
                </a:lnTo>
                <a:lnTo>
                  <a:pt x="798467" y="1655605"/>
                </a:lnTo>
                <a:lnTo>
                  <a:pt x="809906" y="1655605"/>
                </a:lnTo>
                <a:lnTo>
                  <a:pt x="821346" y="1655605"/>
                </a:lnTo>
                <a:lnTo>
                  <a:pt x="832785" y="1655605"/>
                </a:lnTo>
                <a:lnTo>
                  <a:pt x="844225" y="1655605"/>
                </a:lnTo>
                <a:lnTo>
                  <a:pt x="855664" y="1655605"/>
                </a:lnTo>
                <a:lnTo>
                  <a:pt x="867104" y="1655605"/>
                </a:lnTo>
                <a:lnTo>
                  <a:pt x="878543" y="1655605"/>
                </a:lnTo>
                <a:lnTo>
                  <a:pt x="889983" y="1655605"/>
                </a:lnTo>
                <a:lnTo>
                  <a:pt x="901422" y="1655605"/>
                </a:lnTo>
                <a:lnTo>
                  <a:pt x="912862" y="1655605"/>
                </a:lnTo>
                <a:lnTo>
                  <a:pt x="924301" y="1655605"/>
                </a:lnTo>
                <a:lnTo>
                  <a:pt x="935741" y="1655605"/>
                </a:lnTo>
                <a:lnTo>
                  <a:pt x="947180" y="1655605"/>
                </a:lnTo>
                <a:lnTo>
                  <a:pt x="958620" y="1655605"/>
                </a:lnTo>
                <a:lnTo>
                  <a:pt x="970059" y="1655605"/>
                </a:lnTo>
                <a:lnTo>
                  <a:pt x="981499" y="1655605"/>
                </a:lnTo>
                <a:lnTo>
                  <a:pt x="992938" y="1655605"/>
                </a:lnTo>
                <a:lnTo>
                  <a:pt x="1004378" y="1655605"/>
                </a:lnTo>
                <a:lnTo>
                  <a:pt x="1015818" y="1655605"/>
                </a:lnTo>
                <a:lnTo>
                  <a:pt x="1027257" y="1655605"/>
                </a:lnTo>
                <a:lnTo>
                  <a:pt x="1038697" y="1655605"/>
                </a:lnTo>
                <a:lnTo>
                  <a:pt x="1050136" y="1655605"/>
                </a:lnTo>
                <a:lnTo>
                  <a:pt x="1061576" y="1655605"/>
                </a:lnTo>
                <a:lnTo>
                  <a:pt x="1073015" y="1655605"/>
                </a:lnTo>
                <a:lnTo>
                  <a:pt x="1084455" y="1655605"/>
                </a:lnTo>
                <a:lnTo>
                  <a:pt x="1095894" y="1655605"/>
                </a:lnTo>
                <a:lnTo>
                  <a:pt x="1107334" y="1655605"/>
                </a:lnTo>
                <a:lnTo>
                  <a:pt x="1118773" y="1655605"/>
                </a:lnTo>
                <a:lnTo>
                  <a:pt x="1130213" y="1655605"/>
                </a:lnTo>
                <a:lnTo>
                  <a:pt x="1141652" y="1655605"/>
                </a:lnTo>
                <a:lnTo>
                  <a:pt x="1153092" y="1655605"/>
                </a:lnTo>
                <a:lnTo>
                  <a:pt x="1164531" y="1655605"/>
                </a:lnTo>
                <a:lnTo>
                  <a:pt x="1175971" y="1655605"/>
                </a:lnTo>
                <a:lnTo>
                  <a:pt x="1187406" y="1655605"/>
                </a:lnTo>
                <a:lnTo>
                  <a:pt x="1198845" y="1655605"/>
                </a:lnTo>
                <a:lnTo>
                  <a:pt x="1210285" y="1655605"/>
                </a:lnTo>
                <a:lnTo>
                  <a:pt x="1221724" y="1655605"/>
                </a:lnTo>
                <a:lnTo>
                  <a:pt x="1233164" y="1655605"/>
                </a:lnTo>
                <a:lnTo>
                  <a:pt x="1244603" y="1655605"/>
                </a:lnTo>
                <a:lnTo>
                  <a:pt x="1256043" y="1655605"/>
                </a:lnTo>
                <a:lnTo>
                  <a:pt x="1267482" y="1655605"/>
                </a:lnTo>
                <a:lnTo>
                  <a:pt x="1278922" y="1655605"/>
                </a:lnTo>
                <a:lnTo>
                  <a:pt x="1290361" y="1655605"/>
                </a:lnTo>
                <a:lnTo>
                  <a:pt x="1301801" y="1655605"/>
                </a:lnTo>
                <a:lnTo>
                  <a:pt x="1313240" y="1655605"/>
                </a:lnTo>
                <a:lnTo>
                  <a:pt x="1324680" y="1655605"/>
                </a:lnTo>
                <a:lnTo>
                  <a:pt x="1336120" y="1655605"/>
                </a:lnTo>
                <a:lnTo>
                  <a:pt x="1347559" y="1655605"/>
                </a:lnTo>
                <a:lnTo>
                  <a:pt x="1358999" y="1655605"/>
                </a:lnTo>
                <a:lnTo>
                  <a:pt x="1370438" y="1655605"/>
                </a:lnTo>
                <a:lnTo>
                  <a:pt x="1381878" y="1655605"/>
                </a:lnTo>
                <a:lnTo>
                  <a:pt x="1393317" y="1655605"/>
                </a:lnTo>
                <a:lnTo>
                  <a:pt x="1404757" y="1655605"/>
                </a:lnTo>
                <a:lnTo>
                  <a:pt x="1416196" y="1655605"/>
                </a:lnTo>
                <a:lnTo>
                  <a:pt x="1427636" y="1655605"/>
                </a:lnTo>
                <a:lnTo>
                  <a:pt x="1439075" y="1655605"/>
                </a:lnTo>
                <a:lnTo>
                  <a:pt x="1450515" y="1655605"/>
                </a:lnTo>
                <a:lnTo>
                  <a:pt x="1461954" y="1655605"/>
                </a:lnTo>
                <a:lnTo>
                  <a:pt x="1473394" y="1655605"/>
                </a:lnTo>
                <a:lnTo>
                  <a:pt x="1484833" y="1655605"/>
                </a:lnTo>
                <a:lnTo>
                  <a:pt x="1496273" y="1655605"/>
                </a:lnTo>
                <a:lnTo>
                  <a:pt x="1507712" y="1655605"/>
                </a:lnTo>
                <a:lnTo>
                  <a:pt x="1519152" y="1655605"/>
                </a:lnTo>
                <a:lnTo>
                  <a:pt x="1530591" y="1655605"/>
                </a:lnTo>
                <a:lnTo>
                  <a:pt x="1542031" y="1655605"/>
                </a:lnTo>
                <a:lnTo>
                  <a:pt x="1553471" y="1655605"/>
                </a:lnTo>
                <a:lnTo>
                  <a:pt x="1564910" y="1655605"/>
                </a:lnTo>
                <a:lnTo>
                  <a:pt x="1576349" y="1655605"/>
                </a:lnTo>
                <a:lnTo>
                  <a:pt x="1587789" y="1655605"/>
                </a:lnTo>
                <a:lnTo>
                  <a:pt x="1599229" y="1655605"/>
                </a:lnTo>
                <a:lnTo>
                  <a:pt x="1610668" y="1655605"/>
                </a:lnTo>
                <a:lnTo>
                  <a:pt x="1622107" y="1655605"/>
                </a:lnTo>
                <a:lnTo>
                  <a:pt x="1633547" y="1655605"/>
                </a:lnTo>
                <a:lnTo>
                  <a:pt x="1644987" y="1655605"/>
                </a:lnTo>
                <a:lnTo>
                  <a:pt x="1656426" y="1655605"/>
                </a:lnTo>
                <a:lnTo>
                  <a:pt x="1667866" y="1655605"/>
                </a:lnTo>
                <a:lnTo>
                  <a:pt x="1679305" y="1655605"/>
                </a:lnTo>
                <a:lnTo>
                  <a:pt x="1690745" y="1655605"/>
                </a:lnTo>
                <a:lnTo>
                  <a:pt x="1702184" y="1655605"/>
                </a:lnTo>
                <a:lnTo>
                  <a:pt x="1713619" y="1655605"/>
                </a:lnTo>
                <a:lnTo>
                  <a:pt x="1725063" y="1655605"/>
                </a:lnTo>
                <a:lnTo>
                  <a:pt x="1736498" y="1655605"/>
                </a:lnTo>
                <a:lnTo>
                  <a:pt x="1747938" y="1655605"/>
                </a:lnTo>
                <a:lnTo>
                  <a:pt x="1759377" y="1655605"/>
                </a:lnTo>
                <a:lnTo>
                  <a:pt x="1770817" y="1655605"/>
                </a:lnTo>
                <a:lnTo>
                  <a:pt x="1782256" y="1655605"/>
                </a:lnTo>
                <a:lnTo>
                  <a:pt x="1793696" y="1655605"/>
                </a:lnTo>
                <a:lnTo>
                  <a:pt x="1805135" y="1655605"/>
                </a:lnTo>
                <a:lnTo>
                  <a:pt x="1816575" y="1655605"/>
                </a:lnTo>
                <a:lnTo>
                  <a:pt x="1828014" y="1655605"/>
                </a:lnTo>
                <a:lnTo>
                  <a:pt x="1839454" y="1655605"/>
                </a:lnTo>
                <a:lnTo>
                  <a:pt x="1850893" y="1655605"/>
                </a:lnTo>
                <a:lnTo>
                  <a:pt x="1862333" y="1655605"/>
                </a:lnTo>
                <a:lnTo>
                  <a:pt x="1873772" y="1655605"/>
                </a:lnTo>
                <a:lnTo>
                  <a:pt x="1885212" y="1655605"/>
                </a:lnTo>
                <a:lnTo>
                  <a:pt x="1896651" y="1655605"/>
                </a:lnTo>
                <a:lnTo>
                  <a:pt x="1908091" y="1655605"/>
                </a:lnTo>
                <a:lnTo>
                  <a:pt x="1919531" y="1655605"/>
                </a:lnTo>
                <a:lnTo>
                  <a:pt x="1930970" y="1655605"/>
                </a:lnTo>
                <a:lnTo>
                  <a:pt x="1942409" y="1655605"/>
                </a:lnTo>
                <a:lnTo>
                  <a:pt x="1953849" y="1655605"/>
                </a:lnTo>
                <a:lnTo>
                  <a:pt x="1965289" y="1655605"/>
                </a:lnTo>
                <a:lnTo>
                  <a:pt x="1976728" y="1655605"/>
                </a:lnTo>
                <a:lnTo>
                  <a:pt x="1988168" y="1655605"/>
                </a:lnTo>
                <a:lnTo>
                  <a:pt x="1999607" y="1655605"/>
                </a:lnTo>
                <a:lnTo>
                  <a:pt x="2011047" y="1655605"/>
                </a:lnTo>
                <a:lnTo>
                  <a:pt x="2022486" y="1655605"/>
                </a:lnTo>
                <a:lnTo>
                  <a:pt x="2033926" y="1655605"/>
                </a:lnTo>
                <a:lnTo>
                  <a:pt x="2045365" y="1655605"/>
                </a:lnTo>
                <a:lnTo>
                  <a:pt x="2056805" y="1655605"/>
                </a:lnTo>
                <a:lnTo>
                  <a:pt x="2068244" y="1655605"/>
                </a:lnTo>
                <a:lnTo>
                  <a:pt x="2079684" y="1655605"/>
                </a:lnTo>
                <a:lnTo>
                  <a:pt x="2091123" y="1655605"/>
                </a:lnTo>
                <a:lnTo>
                  <a:pt x="2102563" y="1655605"/>
                </a:lnTo>
                <a:lnTo>
                  <a:pt x="2114002" y="1655605"/>
                </a:lnTo>
                <a:lnTo>
                  <a:pt x="2125442" y="1655605"/>
                </a:lnTo>
                <a:lnTo>
                  <a:pt x="2136882" y="1655605"/>
                </a:lnTo>
                <a:lnTo>
                  <a:pt x="2148321" y="1655605"/>
                </a:lnTo>
                <a:lnTo>
                  <a:pt x="2159760" y="1655605"/>
                </a:lnTo>
                <a:lnTo>
                  <a:pt x="2171200" y="1655605"/>
                </a:lnTo>
                <a:lnTo>
                  <a:pt x="2182640" y="1655605"/>
                </a:lnTo>
                <a:lnTo>
                  <a:pt x="2194079" y="1655605"/>
                </a:lnTo>
                <a:lnTo>
                  <a:pt x="2205519" y="1655605"/>
                </a:lnTo>
                <a:lnTo>
                  <a:pt x="2216958" y="1655605"/>
                </a:lnTo>
                <a:lnTo>
                  <a:pt x="2228393" y="1655605"/>
                </a:lnTo>
                <a:lnTo>
                  <a:pt x="2239837" y="1655605"/>
                </a:lnTo>
                <a:lnTo>
                  <a:pt x="2251272" y="1655605"/>
                </a:lnTo>
                <a:lnTo>
                  <a:pt x="2262716" y="1655605"/>
                </a:lnTo>
                <a:lnTo>
                  <a:pt x="2274151" y="1655605"/>
                </a:lnTo>
                <a:lnTo>
                  <a:pt x="2285591" y="1655605"/>
                </a:lnTo>
                <a:lnTo>
                  <a:pt x="2297030" y="1655605"/>
                </a:lnTo>
                <a:lnTo>
                  <a:pt x="2308470" y="1655605"/>
                </a:lnTo>
                <a:lnTo>
                  <a:pt x="2319909" y="1655605"/>
                </a:lnTo>
                <a:lnTo>
                  <a:pt x="2331349" y="1655605"/>
                </a:lnTo>
                <a:lnTo>
                  <a:pt x="2342788" y="1655605"/>
                </a:lnTo>
                <a:lnTo>
                  <a:pt x="2354228" y="1655605"/>
                </a:lnTo>
                <a:lnTo>
                  <a:pt x="2365667" y="1655605"/>
                </a:lnTo>
                <a:lnTo>
                  <a:pt x="2377107" y="1655605"/>
                </a:lnTo>
                <a:lnTo>
                  <a:pt x="2388546" y="1655605"/>
                </a:lnTo>
                <a:lnTo>
                  <a:pt x="2399986" y="1655605"/>
                </a:lnTo>
                <a:lnTo>
                  <a:pt x="2411425" y="1655605"/>
                </a:lnTo>
                <a:lnTo>
                  <a:pt x="2422865" y="1655605"/>
                </a:lnTo>
                <a:lnTo>
                  <a:pt x="2434304" y="1655605"/>
                </a:lnTo>
                <a:lnTo>
                  <a:pt x="2445744" y="1655605"/>
                </a:lnTo>
                <a:lnTo>
                  <a:pt x="2457184" y="1655605"/>
                </a:lnTo>
                <a:lnTo>
                  <a:pt x="2468623" y="1655605"/>
                </a:lnTo>
                <a:lnTo>
                  <a:pt x="2480062" y="1655605"/>
                </a:lnTo>
                <a:lnTo>
                  <a:pt x="2491502" y="1655605"/>
                </a:lnTo>
                <a:lnTo>
                  <a:pt x="2502942" y="1655605"/>
                </a:lnTo>
                <a:lnTo>
                  <a:pt x="2514381" y="1655605"/>
                </a:lnTo>
                <a:lnTo>
                  <a:pt x="2525821" y="1655605"/>
                </a:lnTo>
                <a:lnTo>
                  <a:pt x="2537260" y="1655605"/>
                </a:lnTo>
                <a:lnTo>
                  <a:pt x="2548700" y="1655605"/>
                </a:lnTo>
                <a:lnTo>
                  <a:pt x="2560139" y="1655605"/>
                </a:lnTo>
                <a:lnTo>
                  <a:pt x="2571579" y="1655605"/>
                </a:lnTo>
                <a:lnTo>
                  <a:pt x="2583018" y="1655605"/>
                </a:lnTo>
                <a:lnTo>
                  <a:pt x="2594458" y="1655605"/>
                </a:lnTo>
                <a:lnTo>
                  <a:pt x="2605897" y="1655605"/>
                </a:lnTo>
                <a:lnTo>
                  <a:pt x="2617337" y="1655605"/>
                </a:lnTo>
                <a:lnTo>
                  <a:pt x="2628776" y="1655605"/>
                </a:lnTo>
                <a:lnTo>
                  <a:pt x="2640216" y="1655605"/>
                </a:lnTo>
                <a:lnTo>
                  <a:pt x="2651655" y="1655605"/>
                </a:lnTo>
                <a:lnTo>
                  <a:pt x="2663095" y="1655605"/>
                </a:lnTo>
                <a:lnTo>
                  <a:pt x="2674535" y="1655605"/>
                </a:lnTo>
                <a:lnTo>
                  <a:pt x="2685974" y="1655605"/>
                </a:lnTo>
                <a:lnTo>
                  <a:pt x="2697413" y="1655605"/>
                </a:lnTo>
                <a:lnTo>
                  <a:pt x="2708853" y="1655605"/>
                </a:lnTo>
                <a:lnTo>
                  <a:pt x="2720293" y="1655605"/>
                </a:lnTo>
                <a:lnTo>
                  <a:pt x="2731727" y="1655605"/>
                </a:lnTo>
                <a:lnTo>
                  <a:pt x="2743172" y="1655605"/>
                </a:lnTo>
                <a:lnTo>
                  <a:pt x="2754611" y="1655605"/>
                </a:lnTo>
                <a:lnTo>
                  <a:pt x="2766046" y="1655605"/>
                </a:lnTo>
                <a:lnTo>
                  <a:pt x="2777490" y="1655605"/>
                </a:lnTo>
                <a:lnTo>
                  <a:pt x="2788925" y="1655605"/>
                </a:lnTo>
                <a:lnTo>
                  <a:pt x="2800364" y="1655605"/>
                </a:lnTo>
                <a:lnTo>
                  <a:pt x="2811804" y="1655605"/>
                </a:lnTo>
                <a:lnTo>
                  <a:pt x="2823243" y="1655605"/>
                </a:lnTo>
                <a:lnTo>
                  <a:pt x="2834683" y="1655605"/>
                </a:lnTo>
                <a:lnTo>
                  <a:pt x="2846123" y="1655605"/>
                </a:lnTo>
                <a:lnTo>
                  <a:pt x="2857562" y="1655605"/>
                </a:lnTo>
                <a:lnTo>
                  <a:pt x="2869001" y="1655605"/>
                </a:lnTo>
                <a:lnTo>
                  <a:pt x="2880441" y="1655605"/>
                </a:lnTo>
                <a:lnTo>
                  <a:pt x="2891881" y="1655605"/>
                </a:lnTo>
                <a:lnTo>
                  <a:pt x="2903320" y="1655605"/>
                </a:lnTo>
                <a:lnTo>
                  <a:pt x="2914760" y="1655605"/>
                </a:lnTo>
                <a:lnTo>
                  <a:pt x="2926199" y="1655605"/>
                </a:lnTo>
                <a:lnTo>
                  <a:pt x="2937639" y="1655605"/>
                </a:lnTo>
                <a:lnTo>
                  <a:pt x="2949078" y="1655605"/>
                </a:lnTo>
                <a:lnTo>
                  <a:pt x="2960518" y="1655605"/>
                </a:lnTo>
                <a:lnTo>
                  <a:pt x="2971957" y="1655605"/>
                </a:lnTo>
                <a:lnTo>
                  <a:pt x="2983397" y="1655605"/>
                </a:lnTo>
                <a:lnTo>
                  <a:pt x="2994837" y="1655605"/>
                </a:lnTo>
                <a:lnTo>
                  <a:pt x="3006276" y="1655605"/>
                </a:lnTo>
                <a:lnTo>
                  <a:pt x="3017715" y="1655605"/>
                </a:lnTo>
                <a:lnTo>
                  <a:pt x="3029155" y="1655605"/>
                </a:lnTo>
                <a:lnTo>
                  <a:pt x="3040594" y="1655605"/>
                </a:lnTo>
                <a:lnTo>
                  <a:pt x="3052034" y="1655605"/>
                </a:lnTo>
                <a:lnTo>
                  <a:pt x="3063474" y="1655605"/>
                </a:lnTo>
                <a:lnTo>
                  <a:pt x="3074913" y="1655605"/>
                </a:lnTo>
                <a:lnTo>
                  <a:pt x="3086352" y="1655605"/>
                </a:lnTo>
                <a:lnTo>
                  <a:pt x="3097792" y="1655605"/>
                </a:lnTo>
                <a:lnTo>
                  <a:pt x="3109232" y="1655605"/>
                </a:lnTo>
                <a:lnTo>
                  <a:pt x="3120671" y="1655605"/>
                </a:lnTo>
                <a:lnTo>
                  <a:pt x="3132111" y="1655605"/>
                </a:lnTo>
                <a:lnTo>
                  <a:pt x="3143550" y="1655605"/>
                </a:lnTo>
                <a:lnTo>
                  <a:pt x="3154990" y="1655605"/>
                </a:lnTo>
                <a:lnTo>
                  <a:pt x="3166429" y="1655605"/>
                </a:lnTo>
                <a:lnTo>
                  <a:pt x="3177869" y="1655605"/>
                </a:lnTo>
                <a:lnTo>
                  <a:pt x="3189308" y="1655605"/>
                </a:lnTo>
                <a:lnTo>
                  <a:pt x="3200748" y="1655605"/>
                </a:lnTo>
                <a:lnTo>
                  <a:pt x="3212187" y="1655605"/>
                </a:lnTo>
                <a:lnTo>
                  <a:pt x="3223627" y="1655605"/>
                </a:lnTo>
                <a:lnTo>
                  <a:pt x="3235066" y="1655605"/>
                </a:lnTo>
                <a:lnTo>
                  <a:pt x="3246501" y="1655605"/>
                </a:lnTo>
                <a:lnTo>
                  <a:pt x="3257945" y="1655605"/>
                </a:lnTo>
                <a:lnTo>
                  <a:pt x="3269385" y="1655605"/>
                </a:lnTo>
                <a:lnTo>
                  <a:pt x="3280825" y="1655605"/>
                </a:lnTo>
                <a:lnTo>
                  <a:pt x="3292264" y="1655605"/>
                </a:lnTo>
                <a:lnTo>
                  <a:pt x="3303699" y="1655605"/>
                </a:lnTo>
                <a:lnTo>
                  <a:pt x="3315143" y="1655605"/>
                </a:lnTo>
                <a:lnTo>
                  <a:pt x="3326578" y="1655605"/>
                </a:lnTo>
                <a:lnTo>
                  <a:pt x="3338017" y="1655605"/>
                </a:lnTo>
                <a:lnTo>
                  <a:pt x="3349457" y="1655605"/>
                </a:lnTo>
                <a:lnTo>
                  <a:pt x="3360896" y="1655605"/>
                </a:lnTo>
                <a:lnTo>
                  <a:pt x="3372336" y="1655605"/>
                </a:lnTo>
                <a:lnTo>
                  <a:pt x="3383776" y="1655605"/>
                </a:lnTo>
                <a:lnTo>
                  <a:pt x="3395215" y="1655605"/>
                </a:lnTo>
                <a:lnTo>
                  <a:pt x="3406654" y="1655605"/>
                </a:lnTo>
                <a:lnTo>
                  <a:pt x="3418094" y="1655605"/>
                </a:lnTo>
                <a:lnTo>
                  <a:pt x="3429534" y="1655605"/>
                </a:lnTo>
                <a:lnTo>
                  <a:pt x="3440973" y="1655605"/>
                </a:lnTo>
                <a:lnTo>
                  <a:pt x="3452413" y="1655605"/>
                </a:lnTo>
                <a:lnTo>
                  <a:pt x="3463852" y="1655605"/>
                </a:lnTo>
                <a:lnTo>
                  <a:pt x="3475292" y="1655605"/>
                </a:lnTo>
                <a:lnTo>
                  <a:pt x="3486731" y="1655605"/>
                </a:lnTo>
                <a:lnTo>
                  <a:pt x="3498171" y="1655605"/>
                </a:lnTo>
                <a:lnTo>
                  <a:pt x="3509610" y="1655605"/>
                </a:lnTo>
                <a:lnTo>
                  <a:pt x="3521050" y="1655605"/>
                </a:lnTo>
                <a:lnTo>
                  <a:pt x="3532489" y="1655605"/>
                </a:lnTo>
                <a:lnTo>
                  <a:pt x="3543929" y="1655605"/>
                </a:lnTo>
                <a:lnTo>
                  <a:pt x="3555368" y="1655605"/>
                </a:lnTo>
                <a:lnTo>
                  <a:pt x="3566808" y="1655605"/>
                </a:lnTo>
                <a:lnTo>
                  <a:pt x="3578247" y="1655605"/>
                </a:lnTo>
                <a:lnTo>
                  <a:pt x="3589687" y="1655605"/>
                </a:lnTo>
                <a:lnTo>
                  <a:pt x="3601127" y="1655605"/>
                </a:lnTo>
                <a:lnTo>
                  <a:pt x="3612566" y="1655605"/>
                </a:lnTo>
                <a:lnTo>
                  <a:pt x="3624005" y="1655605"/>
                </a:lnTo>
                <a:lnTo>
                  <a:pt x="3635445" y="1655605"/>
                </a:lnTo>
                <a:lnTo>
                  <a:pt x="3646885" y="1655605"/>
                </a:lnTo>
                <a:lnTo>
                  <a:pt x="3658324" y="1655605"/>
                </a:lnTo>
                <a:lnTo>
                  <a:pt x="3669764" y="1655605"/>
                </a:lnTo>
                <a:lnTo>
                  <a:pt x="3681203" y="1655605"/>
                </a:lnTo>
                <a:lnTo>
                  <a:pt x="3692643" y="1655605"/>
                </a:lnTo>
                <a:lnTo>
                  <a:pt x="3704082" y="1655605"/>
                </a:lnTo>
                <a:lnTo>
                  <a:pt x="3715522" y="1655605"/>
                </a:lnTo>
                <a:lnTo>
                  <a:pt x="3726961" y="1655605"/>
                </a:lnTo>
                <a:lnTo>
                  <a:pt x="3738401" y="1655605"/>
                </a:lnTo>
                <a:lnTo>
                  <a:pt x="3749840" y="1655605"/>
                </a:lnTo>
                <a:lnTo>
                  <a:pt x="3761280" y="1655605"/>
                </a:lnTo>
                <a:lnTo>
                  <a:pt x="3772719" y="1655605"/>
                </a:lnTo>
                <a:lnTo>
                  <a:pt x="3784154" y="1655605"/>
                </a:lnTo>
                <a:lnTo>
                  <a:pt x="3795598" y="1655605"/>
                </a:lnTo>
                <a:lnTo>
                  <a:pt x="3807033" y="1655605"/>
                </a:lnTo>
                <a:lnTo>
                  <a:pt x="3818473" y="1655605"/>
                </a:lnTo>
                <a:lnTo>
                  <a:pt x="3829917" y="1655605"/>
                </a:lnTo>
                <a:lnTo>
                  <a:pt x="3841352" y="1655605"/>
                </a:lnTo>
                <a:lnTo>
                  <a:pt x="3852791" y="1655605"/>
                </a:lnTo>
                <a:lnTo>
                  <a:pt x="3864231" y="1655605"/>
                </a:lnTo>
                <a:lnTo>
                  <a:pt x="3875670" y="1655605"/>
                </a:lnTo>
                <a:lnTo>
                  <a:pt x="3887110" y="1655605"/>
                </a:lnTo>
                <a:lnTo>
                  <a:pt x="3898549" y="1655605"/>
                </a:lnTo>
                <a:lnTo>
                  <a:pt x="3909989" y="1655605"/>
                </a:lnTo>
                <a:lnTo>
                  <a:pt x="3921447" y="1655605"/>
                </a:lnTo>
                <a:lnTo>
                  <a:pt x="3932878" y="1655605"/>
                </a:lnTo>
                <a:lnTo>
                  <a:pt x="3944307" y="1655605"/>
                </a:lnTo>
                <a:lnTo>
                  <a:pt x="3955737" y="1655605"/>
                </a:lnTo>
                <a:lnTo>
                  <a:pt x="3967167" y="1655605"/>
                </a:lnTo>
                <a:lnTo>
                  <a:pt x="3978645" y="1655605"/>
                </a:lnTo>
                <a:lnTo>
                  <a:pt x="3990075" y="1655605"/>
                </a:lnTo>
                <a:lnTo>
                  <a:pt x="4001505" y="1655605"/>
                </a:lnTo>
                <a:lnTo>
                  <a:pt x="4012935" y="1655605"/>
                </a:lnTo>
                <a:lnTo>
                  <a:pt x="4024365" y="1655605"/>
                </a:lnTo>
                <a:lnTo>
                  <a:pt x="4035843" y="1655605"/>
                </a:lnTo>
                <a:lnTo>
                  <a:pt x="4047273" y="1655605"/>
                </a:lnTo>
                <a:lnTo>
                  <a:pt x="4058702" y="1655605"/>
                </a:lnTo>
                <a:lnTo>
                  <a:pt x="4070133" y="1655605"/>
                </a:lnTo>
                <a:lnTo>
                  <a:pt x="4081563" y="1655605"/>
                </a:lnTo>
                <a:lnTo>
                  <a:pt x="4093040" y="1655605"/>
                </a:lnTo>
                <a:lnTo>
                  <a:pt x="4104471" y="1655605"/>
                </a:lnTo>
                <a:lnTo>
                  <a:pt x="4115900" y="1655605"/>
                </a:lnTo>
                <a:lnTo>
                  <a:pt x="4127330" y="1655605"/>
                </a:lnTo>
                <a:lnTo>
                  <a:pt x="4138760" y="1655605"/>
                </a:lnTo>
                <a:lnTo>
                  <a:pt x="4150238" y="1655605"/>
                </a:lnTo>
                <a:lnTo>
                  <a:pt x="4161668" y="1655605"/>
                </a:lnTo>
                <a:lnTo>
                  <a:pt x="4173098" y="1655605"/>
                </a:lnTo>
                <a:lnTo>
                  <a:pt x="4184528" y="1655605"/>
                </a:lnTo>
                <a:lnTo>
                  <a:pt x="4195958" y="1655605"/>
                </a:lnTo>
                <a:lnTo>
                  <a:pt x="4207436" y="1655605"/>
                </a:lnTo>
                <a:lnTo>
                  <a:pt x="4218865" y="1655605"/>
                </a:lnTo>
                <a:lnTo>
                  <a:pt x="4230296" y="1655605"/>
                </a:lnTo>
                <a:lnTo>
                  <a:pt x="4241726" y="1655605"/>
                </a:lnTo>
                <a:lnTo>
                  <a:pt x="4253156" y="1655605"/>
                </a:lnTo>
                <a:lnTo>
                  <a:pt x="4264634" y="1655605"/>
                </a:lnTo>
                <a:lnTo>
                  <a:pt x="4276063" y="1655605"/>
                </a:lnTo>
                <a:lnTo>
                  <a:pt x="4287493" y="1655605"/>
                </a:lnTo>
                <a:lnTo>
                  <a:pt x="4298923" y="1655605"/>
                </a:lnTo>
                <a:lnTo>
                  <a:pt x="4310353" y="1655605"/>
                </a:lnTo>
                <a:lnTo>
                  <a:pt x="4321831" y="1655605"/>
                </a:lnTo>
                <a:lnTo>
                  <a:pt x="4333261" y="1655605"/>
                </a:lnTo>
                <a:lnTo>
                  <a:pt x="4344691" y="1655605"/>
                </a:lnTo>
                <a:lnTo>
                  <a:pt x="4356121" y="1655605"/>
                </a:lnTo>
                <a:lnTo>
                  <a:pt x="4367551" y="1655605"/>
                </a:lnTo>
                <a:lnTo>
                  <a:pt x="4379028" y="1655605"/>
                </a:lnTo>
                <a:lnTo>
                  <a:pt x="4390458" y="1655605"/>
                </a:lnTo>
                <a:lnTo>
                  <a:pt x="4401889" y="1655605"/>
                </a:lnTo>
                <a:lnTo>
                  <a:pt x="4413319" y="1655605"/>
                </a:lnTo>
                <a:lnTo>
                  <a:pt x="4424749" y="1655605"/>
                </a:lnTo>
                <a:lnTo>
                  <a:pt x="4436226" y="1655605"/>
                </a:lnTo>
                <a:lnTo>
                  <a:pt x="4447656" y="1655605"/>
                </a:lnTo>
                <a:lnTo>
                  <a:pt x="4459086" y="1655605"/>
                </a:lnTo>
                <a:lnTo>
                  <a:pt x="4470516" y="1655605"/>
                </a:lnTo>
                <a:lnTo>
                  <a:pt x="4481946" y="1655605"/>
                </a:lnTo>
                <a:lnTo>
                  <a:pt x="4493424" y="1655605"/>
                </a:lnTo>
                <a:lnTo>
                  <a:pt x="4504854" y="1655605"/>
                </a:lnTo>
                <a:lnTo>
                  <a:pt x="4516284" y="1655605"/>
                </a:lnTo>
                <a:lnTo>
                  <a:pt x="4527714" y="1655605"/>
                </a:lnTo>
                <a:lnTo>
                  <a:pt x="4539144" y="1655605"/>
                </a:lnTo>
                <a:lnTo>
                  <a:pt x="4550621" y="1655605"/>
                </a:lnTo>
                <a:lnTo>
                  <a:pt x="4562051" y="1655605"/>
                </a:lnTo>
                <a:lnTo>
                  <a:pt x="4573482" y="1655605"/>
                </a:lnTo>
                <a:lnTo>
                  <a:pt x="4584912" y="1655605"/>
                </a:lnTo>
                <a:lnTo>
                  <a:pt x="4596341" y="1655605"/>
                </a:lnTo>
                <a:lnTo>
                  <a:pt x="4607771" y="1655605"/>
                </a:lnTo>
                <a:lnTo>
                  <a:pt x="4619249" y="1655605"/>
                </a:lnTo>
                <a:lnTo>
                  <a:pt x="4630679" y="1655605"/>
                </a:lnTo>
                <a:lnTo>
                  <a:pt x="4642109" y="1655605"/>
                </a:lnTo>
                <a:lnTo>
                  <a:pt x="4653539" y="1655605"/>
                </a:lnTo>
                <a:lnTo>
                  <a:pt x="4664969" y="1655605"/>
                </a:lnTo>
                <a:lnTo>
                  <a:pt x="4676447" y="1655605"/>
                </a:lnTo>
                <a:lnTo>
                  <a:pt x="4687877" y="1655605"/>
                </a:lnTo>
                <a:lnTo>
                  <a:pt x="4699306" y="1655605"/>
                </a:lnTo>
                <a:lnTo>
                  <a:pt x="4710737" y="1655605"/>
                </a:lnTo>
                <a:lnTo>
                  <a:pt x="4722167" y="1655605"/>
                </a:lnTo>
                <a:lnTo>
                  <a:pt x="4733644" y="1655605"/>
                </a:lnTo>
                <a:lnTo>
                  <a:pt x="4745075" y="1655605"/>
                </a:lnTo>
                <a:lnTo>
                  <a:pt x="4756504" y="1655605"/>
                </a:lnTo>
                <a:lnTo>
                  <a:pt x="4767934" y="1655605"/>
                </a:lnTo>
                <a:lnTo>
                  <a:pt x="4779364" y="1655605"/>
                </a:lnTo>
                <a:lnTo>
                  <a:pt x="4790842" y="1655605"/>
                </a:lnTo>
                <a:lnTo>
                  <a:pt x="4802272" y="1655605"/>
                </a:lnTo>
                <a:lnTo>
                  <a:pt x="4813702" y="1655605"/>
                </a:lnTo>
                <a:lnTo>
                  <a:pt x="4825132" y="1655605"/>
                </a:lnTo>
                <a:lnTo>
                  <a:pt x="4836562" y="1655605"/>
                </a:lnTo>
                <a:lnTo>
                  <a:pt x="4848040" y="1655605"/>
                </a:lnTo>
                <a:lnTo>
                  <a:pt x="4859469" y="1655605"/>
                </a:lnTo>
                <a:lnTo>
                  <a:pt x="4870899" y="1655605"/>
                </a:lnTo>
                <a:lnTo>
                  <a:pt x="4882330" y="1655605"/>
                </a:lnTo>
                <a:lnTo>
                  <a:pt x="4893760" y="1655605"/>
                </a:lnTo>
                <a:lnTo>
                  <a:pt x="4905237" y="1655605"/>
                </a:lnTo>
                <a:lnTo>
                  <a:pt x="4916667" y="1655605"/>
                </a:lnTo>
                <a:lnTo>
                  <a:pt x="4928097" y="1655605"/>
                </a:lnTo>
                <a:lnTo>
                  <a:pt x="4939527" y="1655605"/>
                </a:lnTo>
                <a:lnTo>
                  <a:pt x="4950957" y="1655605"/>
                </a:lnTo>
                <a:lnTo>
                  <a:pt x="4962435" y="1655605"/>
                </a:lnTo>
                <a:lnTo>
                  <a:pt x="4973865" y="1655605"/>
                </a:lnTo>
                <a:lnTo>
                  <a:pt x="4985295" y="1655605"/>
                </a:lnTo>
                <a:lnTo>
                  <a:pt x="4996725" y="1655605"/>
                </a:lnTo>
                <a:lnTo>
                  <a:pt x="5008155" y="1655605"/>
                </a:lnTo>
                <a:lnTo>
                  <a:pt x="5019632" y="1655605"/>
                </a:lnTo>
                <a:lnTo>
                  <a:pt x="5031062" y="1655605"/>
                </a:lnTo>
                <a:lnTo>
                  <a:pt x="5042492" y="1655605"/>
                </a:lnTo>
                <a:lnTo>
                  <a:pt x="5053923" y="1655605"/>
                </a:lnTo>
                <a:lnTo>
                  <a:pt x="5065353" y="1655605"/>
                </a:lnTo>
                <a:lnTo>
                  <a:pt x="5076830" y="1655605"/>
                </a:lnTo>
                <a:lnTo>
                  <a:pt x="5088260" y="1655605"/>
                </a:lnTo>
                <a:lnTo>
                  <a:pt x="5099690" y="1655605"/>
                </a:lnTo>
                <a:lnTo>
                  <a:pt x="5111120" y="1655605"/>
                </a:lnTo>
                <a:lnTo>
                  <a:pt x="5122550" y="1655605"/>
                </a:lnTo>
                <a:lnTo>
                  <a:pt x="5134028" y="1655605"/>
                </a:lnTo>
                <a:lnTo>
                  <a:pt x="5145458" y="1655605"/>
                </a:lnTo>
                <a:lnTo>
                  <a:pt x="5156888" y="1655605"/>
                </a:lnTo>
                <a:lnTo>
                  <a:pt x="5168318" y="1655605"/>
                </a:lnTo>
                <a:lnTo>
                  <a:pt x="5179747" y="1655605"/>
                </a:lnTo>
                <a:lnTo>
                  <a:pt x="5191225" y="1655605"/>
                </a:lnTo>
                <a:lnTo>
                  <a:pt x="5202655" y="1655605"/>
                </a:lnTo>
                <a:lnTo>
                  <a:pt x="5214085" y="1655605"/>
                </a:lnTo>
                <a:lnTo>
                  <a:pt x="5225515" y="1655605"/>
                </a:lnTo>
                <a:lnTo>
                  <a:pt x="5236945" y="1655605"/>
                </a:lnTo>
                <a:lnTo>
                  <a:pt x="5248423" y="1655605"/>
                </a:lnTo>
                <a:lnTo>
                  <a:pt x="5259853" y="1655605"/>
                </a:lnTo>
                <a:lnTo>
                  <a:pt x="5271283" y="1655605"/>
                </a:lnTo>
                <a:lnTo>
                  <a:pt x="5282713" y="1655605"/>
                </a:lnTo>
                <a:lnTo>
                  <a:pt x="5294143" y="1655605"/>
                </a:lnTo>
                <a:lnTo>
                  <a:pt x="5305621" y="1655605"/>
                </a:lnTo>
                <a:lnTo>
                  <a:pt x="5317051" y="1655605"/>
                </a:lnTo>
                <a:lnTo>
                  <a:pt x="5328481" y="1655605"/>
                </a:lnTo>
                <a:lnTo>
                  <a:pt x="5339910" y="1655605"/>
                </a:lnTo>
                <a:lnTo>
                  <a:pt x="5351340" y="1655605"/>
                </a:lnTo>
                <a:lnTo>
                  <a:pt x="5362818" y="1655605"/>
                </a:lnTo>
                <a:lnTo>
                  <a:pt x="5374248" y="1655605"/>
                </a:lnTo>
                <a:lnTo>
                  <a:pt x="5385678" y="1655605"/>
                </a:lnTo>
                <a:lnTo>
                  <a:pt x="5397108" y="1655605"/>
                </a:lnTo>
                <a:lnTo>
                  <a:pt x="5408538" y="1655605"/>
                </a:lnTo>
                <a:lnTo>
                  <a:pt x="5420016" y="1655605"/>
                </a:lnTo>
                <a:lnTo>
                  <a:pt x="5431446" y="1655605"/>
                </a:lnTo>
                <a:lnTo>
                  <a:pt x="5442876" y="1655605"/>
                </a:lnTo>
                <a:lnTo>
                  <a:pt x="5454306" y="1655605"/>
                </a:lnTo>
                <a:lnTo>
                  <a:pt x="5465736" y="1655605"/>
                </a:lnTo>
                <a:lnTo>
                  <a:pt x="5477214" y="1655605"/>
                </a:lnTo>
                <a:lnTo>
                  <a:pt x="5488643" y="1655605"/>
                </a:lnTo>
                <a:lnTo>
                  <a:pt x="5500073" y="1655605"/>
                </a:lnTo>
                <a:lnTo>
                  <a:pt x="5511503" y="1655605"/>
                </a:lnTo>
                <a:lnTo>
                  <a:pt x="5522933" y="1655605"/>
                </a:lnTo>
                <a:lnTo>
                  <a:pt x="5534411" y="1655605"/>
                </a:lnTo>
                <a:lnTo>
                  <a:pt x="5545841" y="1655605"/>
                </a:lnTo>
                <a:lnTo>
                  <a:pt x="5557271" y="1655605"/>
                </a:lnTo>
                <a:lnTo>
                  <a:pt x="5568701" y="1655605"/>
                </a:lnTo>
                <a:lnTo>
                  <a:pt x="5580131" y="1655605"/>
                </a:lnTo>
                <a:lnTo>
                  <a:pt x="5591609" y="1655605"/>
                </a:lnTo>
                <a:lnTo>
                  <a:pt x="5603038" y="1655605"/>
                </a:lnTo>
                <a:lnTo>
                  <a:pt x="5614469" y="1655605"/>
                </a:lnTo>
                <a:lnTo>
                  <a:pt x="5625899" y="1655605"/>
                </a:lnTo>
                <a:lnTo>
                  <a:pt x="5637329" y="1655605"/>
                </a:lnTo>
                <a:lnTo>
                  <a:pt x="5648759" y="1655605"/>
                </a:lnTo>
                <a:lnTo>
                  <a:pt x="5660236" y="1655605"/>
                </a:lnTo>
                <a:lnTo>
                  <a:pt x="5671666" y="1655605"/>
                </a:lnTo>
                <a:lnTo>
                  <a:pt x="5683096" y="1655605"/>
                </a:lnTo>
                <a:lnTo>
                  <a:pt x="5694526" y="1655605"/>
                </a:lnTo>
                <a:lnTo>
                  <a:pt x="5705956" y="1655605"/>
                </a:lnTo>
                <a:lnTo>
                  <a:pt x="5717434" y="1655605"/>
                </a:lnTo>
                <a:lnTo>
                  <a:pt x="5728864" y="1655605"/>
                </a:lnTo>
                <a:lnTo>
                  <a:pt x="5740294" y="1655605"/>
                </a:lnTo>
                <a:lnTo>
                  <a:pt x="5751724" y="1655605"/>
                </a:lnTo>
                <a:lnTo>
                  <a:pt x="5763154" y="1655605"/>
                </a:lnTo>
                <a:lnTo>
                  <a:pt x="5774631" y="1655605"/>
                </a:lnTo>
                <a:lnTo>
                  <a:pt x="5786062" y="1655605"/>
                </a:lnTo>
                <a:lnTo>
                  <a:pt x="5797492" y="1655605"/>
                </a:lnTo>
                <a:lnTo>
                  <a:pt x="5808921" y="1655605"/>
                </a:lnTo>
                <a:lnTo>
                  <a:pt x="5820351" y="1655605"/>
                </a:lnTo>
                <a:lnTo>
                  <a:pt x="5831829" y="1655605"/>
                </a:lnTo>
                <a:lnTo>
                  <a:pt x="5843259" y="1655605"/>
                </a:lnTo>
                <a:lnTo>
                  <a:pt x="5854689" y="1655605"/>
                </a:lnTo>
                <a:lnTo>
                  <a:pt x="5866119" y="1655605"/>
                </a:lnTo>
                <a:lnTo>
                  <a:pt x="5877549" y="1655605"/>
                </a:lnTo>
                <a:lnTo>
                  <a:pt x="5889027" y="1655605"/>
                </a:lnTo>
                <a:lnTo>
                  <a:pt x="5900457" y="1655605"/>
                </a:lnTo>
                <a:lnTo>
                  <a:pt x="5911887" y="1655605"/>
                </a:lnTo>
                <a:lnTo>
                  <a:pt x="5923317" y="1655605"/>
                </a:lnTo>
                <a:lnTo>
                  <a:pt x="5934747" y="1655605"/>
                </a:lnTo>
                <a:lnTo>
                  <a:pt x="5946225" y="1655605"/>
                </a:lnTo>
                <a:lnTo>
                  <a:pt x="5957655" y="1655605"/>
                </a:lnTo>
                <a:lnTo>
                  <a:pt x="5969084" y="1655605"/>
                </a:lnTo>
                <a:lnTo>
                  <a:pt x="5980514" y="1655605"/>
                </a:lnTo>
                <a:lnTo>
                  <a:pt x="5991944" y="1655605"/>
                </a:lnTo>
                <a:lnTo>
                  <a:pt x="6003422" y="1655605"/>
                </a:lnTo>
                <a:lnTo>
                  <a:pt x="6014852" y="1655605"/>
                </a:lnTo>
                <a:lnTo>
                  <a:pt x="6026282" y="1655605"/>
                </a:lnTo>
                <a:lnTo>
                  <a:pt x="6037712" y="1655605"/>
                </a:lnTo>
                <a:lnTo>
                  <a:pt x="6049142" y="1655605"/>
                </a:lnTo>
                <a:lnTo>
                  <a:pt x="6060620" y="1655605"/>
                </a:lnTo>
                <a:lnTo>
                  <a:pt x="6072049" y="1655605"/>
                </a:lnTo>
                <a:lnTo>
                  <a:pt x="6083480" y="1655605"/>
                </a:lnTo>
                <a:lnTo>
                  <a:pt x="6094910" y="1655605"/>
                </a:lnTo>
                <a:lnTo>
                  <a:pt x="6106340" y="1655605"/>
                </a:lnTo>
                <a:lnTo>
                  <a:pt x="6117818" y="1655605"/>
                </a:lnTo>
                <a:lnTo>
                  <a:pt x="6129247" y="1655605"/>
                </a:lnTo>
                <a:lnTo>
                  <a:pt x="6140677" y="1655605"/>
                </a:lnTo>
                <a:lnTo>
                  <a:pt x="6152107" y="1655605"/>
                </a:lnTo>
                <a:lnTo>
                  <a:pt x="6163537" y="1655605"/>
                </a:lnTo>
                <a:lnTo>
                  <a:pt x="6175015" y="1655605"/>
                </a:lnTo>
                <a:lnTo>
                  <a:pt x="6186445" y="1655605"/>
                </a:lnTo>
                <a:lnTo>
                  <a:pt x="6197875" y="1655605"/>
                </a:lnTo>
                <a:lnTo>
                  <a:pt x="6209305" y="1655605"/>
                </a:lnTo>
                <a:lnTo>
                  <a:pt x="6220735" y="1655605"/>
                </a:lnTo>
                <a:lnTo>
                  <a:pt x="6232212" y="1655605"/>
                </a:lnTo>
                <a:lnTo>
                  <a:pt x="6243642" y="1655605"/>
                </a:lnTo>
                <a:lnTo>
                  <a:pt x="6255073" y="1655605"/>
                </a:lnTo>
                <a:lnTo>
                  <a:pt x="6266503" y="1655605"/>
                </a:lnTo>
                <a:lnTo>
                  <a:pt x="6277933" y="1655605"/>
                </a:lnTo>
                <a:lnTo>
                  <a:pt x="6289410" y="1655605"/>
                </a:lnTo>
                <a:lnTo>
                  <a:pt x="6300840" y="1655605"/>
                </a:lnTo>
                <a:lnTo>
                  <a:pt x="6312270" y="1655605"/>
                </a:lnTo>
                <a:lnTo>
                  <a:pt x="6323700" y="1655605"/>
                </a:lnTo>
                <a:lnTo>
                  <a:pt x="6335130" y="1655605"/>
                </a:lnTo>
                <a:lnTo>
                  <a:pt x="6346608" y="1655605"/>
                </a:lnTo>
                <a:lnTo>
                  <a:pt x="6358038" y="1655605"/>
                </a:lnTo>
                <a:lnTo>
                  <a:pt x="6369468" y="1655605"/>
                </a:lnTo>
                <a:lnTo>
                  <a:pt x="6380898" y="1655605"/>
                </a:lnTo>
                <a:lnTo>
                  <a:pt x="6392328" y="1655605"/>
                </a:lnTo>
                <a:lnTo>
                  <a:pt x="6403805" y="1655605"/>
                </a:lnTo>
                <a:lnTo>
                  <a:pt x="6415235" y="1655605"/>
                </a:lnTo>
                <a:lnTo>
                  <a:pt x="6426666" y="1655605"/>
                </a:lnTo>
                <a:lnTo>
                  <a:pt x="6438096" y="1655605"/>
                </a:lnTo>
                <a:lnTo>
                  <a:pt x="6449525" y="1655605"/>
                </a:lnTo>
                <a:lnTo>
                  <a:pt x="6461003" y="1655605"/>
                </a:lnTo>
                <a:lnTo>
                  <a:pt x="6472433" y="1655605"/>
                </a:lnTo>
                <a:lnTo>
                  <a:pt x="6483863" y="1655605"/>
                </a:lnTo>
                <a:lnTo>
                  <a:pt x="6495293" y="1655605"/>
                </a:lnTo>
                <a:lnTo>
                  <a:pt x="6506723" y="1655605"/>
                </a:lnTo>
                <a:lnTo>
                  <a:pt x="6518201" y="1655605"/>
                </a:lnTo>
                <a:lnTo>
                  <a:pt x="6529631" y="1655605"/>
                </a:lnTo>
                <a:lnTo>
                  <a:pt x="6541061" y="1655605"/>
                </a:lnTo>
                <a:lnTo>
                  <a:pt x="6552490" y="1655605"/>
                </a:lnTo>
                <a:lnTo>
                  <a:pt x="6563921" y="1655605"/>
                </a:lnTo>
                <a:lnTo>
                  <a:pt x="6575398" y="1655605"/>
                </a:lnTo>
                <a:lnTo>
                  <a:pt x="6586828" y="1655605"/>
                </a:lnTo>
                <a:lnTo>
                  <a:pt x="6598259" y="1655605"/>
                </a:lnTo>
                <a:lnTo>
                  <a:pt x="6609688" y="1655605"/>
                </a:lnTo>
                <a:lnTo>
                  <a:pt x="6621118" y="1655605"/>
                </a:lnTo>
                <a:lnTo>
                  <a:pt x="6632596" y="1655605"/>
                </a:lnTo>
                <a:lnTo>
                  <a:pt x="6644026" y="1655605"/>
                </a:lnTo>
                <a:lnTo>
                  <a:pt x="6655456" y="1655605"/>
                </a:lnTo>
                <a:lnTo>
                  <a:pt x="6666886" y="1655605"/>
                </a:lnTo>
                <a:lnTo>
                  <a:pt x="6678316" y="1655605"/>
                </a:lnTo>
                <a:lnTo>
                  <a:pt x="6689794" y="1655605"/>
                </a:lnTo>
                <a:lnTo>
                  <a:pt x="6701224" y="1655605"/>
                </a:lnTo>
                <a:lnTo>
                  <a:pt x="6712653" y="1655605"/>
                </a:lnTo>
                <a:lnTo>
                  <a:pt x="6724083" y="1655605"/>
                </a:lnTo>
                <a:lnTo>
                  <a:pt x="6735514" y="1655605"/>
                </a:lnTo>
                <a:lnTo>
                  <a:pt x="6746944" y="1655605"/>
                </a:lnTo>
                <a:lnTo>
                  <a:pt x="6758421" y="1655605"/>
                </a:lnTo>
                <a:lnTo>
                  <a:pt x="6769851" y="1655605"/>
                </a:lnTo>
                <a:lnTo>
                  <a:pt x="6781281" y="1655605"/>
                </a:lnTo>
                <a:lnTo>
                  <a:pt x="6792711" y="1655605"/>
                </a:lnTo>
                <a:lnTo>
                  <a:pt x="6804141" y="1655605"/>
                </a:lnTo>
                <a:lnTo>
                  <a:pt x="6815619" y="1655605"/>
                </a:lnTo>
                <a:lnTo>
                  <a:pt x="6827049" y="1655605"/>
                </a:lnTo>
                <a:lnTo>
                  <a:pt x="6838479" y="1655605"/>
                </a:lnTo>
                <a:lnTo>
                  <a:pt x="6849909" y="1655605"/>
                </a:lnTo>
                <a:lnTo>
                  <a:pt x="6861339" y="1655605"/>
                </a:lnTo>
                <a:lnTo>
                  <a:pt x="6872816" y="1655605"/>
                </a:lnTo>
                <a:lnTo>
                  <a:pt x="6884246" y="1655605"/>
                </a:lnTo>
                <a:lnTo>
                  <a:pt x="6895676" y="1655605"/>
                </a:lnTo>
                <a:lnTo>
                  <a:pt x="6907107" y="1655605"/>
                </a:lnTo>
                <a:lnTo>
                  <a:pt x="6918537" y="1655605"/>
                </a:lnTo>
                <a:lnTo>
                  <a:pt x="6930014" y="1655605"/>
                </a:lnTo>
                <a:lnTo>
                  <a:pt x="6941444" y="1655605"/>
                </a:lnTo>
                <a:lnTo>
                  <a:pt x="6952874" y="1655605"/>
                </a:lnTo>
                <a:lnTo>
                  <a:pt x="6964304" y="1655605"/>
                </a:lnTo>
                <a:lnTo>
                  <a:pt x="6975734" y="1655605"/>
                </a:lnTo>
                <a:lnTo>
                  <a:pt x="6987212" y="1422738"/>
                </a:lnTo>
                <a:lnTo>
                  <a:pt x="6998642" y="256906"/>
                </a:lnTo>
                <a:lnTo>
                  <a:pt x="7010072" y="261412"/>
                </a:lnTo>
                <a:lnTo>
                  <a:pt x="7021502" y="207324"/>
                </a:lnTo>
                <a:lnTo>
                  <a:pt x="7032931" y="480758"/>
                </a:lnTo>
                <a:lnTo>
                  <a:pt x="7044409" y="680569"/>
                </a:lnTo>
                <a:lnTo>
                  <a:pt x="7055839" y="513810"/>
                </a:lnTo>
                <a:lnTo>
                  <a:pt x="7067269" y="288453"/>
                </a:lnTo>
                <a:lnTo>
                  <a:pt x="7078700" y="0"/>
                </a:lnTo>
                <a:lnTo>
                  <a:pt x="7090129" y="211834"/>
                </a:lnTo>
                <a:lnTo>
                  <a:pt x="7101607" y="232865"/>
                </a:lnTo>
                <a:lnTo>
                  <a:pt x="7113037" y="138215"/>
                </a:lnTo>
                <a:lnTo>
                  <a:pt x="7124467" y="462727"/>
                </a:lnTo>
                <a:lnTo>
                  <a:pt x="7135897" y="504795"/>
                </a:lnTo>
                <a:lnTo>
                  <a:pt x="7147327" y="540851"/>
                </a:lnTo>
                <a:lnTo>
                  <a:pt x="7158805" y="1340108"/>
                </a:lnTo>
                <a:lnTo>
                  <a:pt x="7170235" y="1578986"/>
                </a:lnTo>
                <a:lnTo>
                  <a:pt x="7181665" y="1631569"/>
                </a:lnTo>
                <a:lnTo>
                  <a:pt x="7193094" y="1652600"/>
                </a:lnTo>
                <a:lnTo>
                  <a:pt x="7204524" y="1655605"/>
                </a:lnTo>
                <a:lnTo>
                  <a:pt x="7216002" y="1655605"/>
                </a:lnTo>
                <a:lnTo>
                  <a:pt x="7227432" y="1655605"/>
                </a:lnTo>
                <a:lnTo>
                  <a:pt x="7238862" y="1655605"/>
                </a:lnTo>
                <a:lnTo>
                  <a:pt x="7250292" y="1655605"/>
                </a:lnTo>
                <a:lnTo>
                  <a:pt x="7261722" y="1655605"/>
                </a:lnTo>
                <a:lnTo>
                  <a:pt x="7273200" y="1655605"/>
                </a:lnTo>
                <a:lnTo>
                  <a:pt x="7284630" y="1655605"/>
                </a:lnTo>
                <a:lnTo>
                  <a:pt x="7296060" y="1655605"/>
                </a:lnTo>
                <a:lnTo>
                  <a:pt x="7307490" y="1655605"/>
                </a:lnTo>
                <a:lnTo>
                  <a:pt x="7318920" y="1655605"/>
                </a:lnTo>
                <a:lnTo>
                  <a:pt x="7330398" y="1655605"/>
                </a:lnTo>
                <a:lnTo>
                  <a:pt x="7341828" y="1655605"/>
                </a:lnTo>
                <a:lnTo>
                  <a:pt x="7353257" y="1655605"/>
                </a:lnTo>
                <a:lnTo>
                  <a:pt x="7364687" y="1655605"/>
                </a:lnTo>
                <a:lnTo>
                  <a:pt x="7376117" y="1655605"/>
                </a:lnTo>
                <a:lnTo>
                  <a:pt x="7387595" y="1655605"/>
                </a:lnTo>
                <a:lnTo>
                  <a:pt x="7399025" y="1655605"/>
                </a:lnTo>
                <a:lnTo>
                  <a:pt x="7410455" y="1655605"/>
                </a:lnTo>
                <a:lnTo>
                  <a:pt x="7421885" y="1655605"/>
                </a:lnTo>
                <a:lnTo>
                  <a:pt x="7433315" y="1655605"/>
                </a:lnTo>
                <a:lnTo>
                  <a:pt x="7444793" y="1655605"/>
                </a:lnTo>
                <a:lnTo>
                  <a:pt x="7456222" y="1655605"/>
                </a:lnTo>
                <a:lnTo>
                  <a:pt x="7467653" y="1655605"/>
                </a:lnTo>
                <a:lnTo>
                  <a:pt x="7479083" y="1655605"/>
                </a:lnTo>
                <a:lnTo>
                  <a:pt x="7490513" y="1654105"/>
                </a:lnTo>
                <a:lnTo>
                  <a:pt x="7501990" y="1654105"/>
                </a:lnTo>
                <a:lnTo>
                  <a:pt x="7513420" y="1655605"/>
                </a:lnTo>
                <a:lnTo>
                  <a:pt x="7524850" y="1655605"/>
                </a:lnTo>
                <a:lnTo>
                  <a:pt x="7536280" y="1655605"/>
                </a:lnTo>
                <a:lnTo>
                  <a:pt x="7547710" y="1655605"/>
                </a:lnTo>
                <a:lnTo>
                  <a:pt x="7559188" y="1655605"/>
                </a:lnTo>
                <a:lnTo>
                  <a:pt x="7570618" y="1655605"/>
                </a:lnTo>
                <a:lnTo>
                  <a:pt x="7582048" y="1654105"/>
                </a:lnTo>
                <a:lnTo>
                  <a:pt x="7593478" y="1655605"/>
                </a:lnTo>
                <a:lnTo>
                  <a:pt x="7604908" y="1655605"/>
                </a:lnTo>
                <a:lnTo>
                  <a:pt x="7616385" y="1654105"/>
                </a:lnTo>
                <a:lnTo>
                  <a:pt x="7627815" y="1655605"/>
                </a:lnTo>
                <a:lnTo>
                  <a:pt x="7639246" y="1655605"/>
                </a:lnTo>
                <a:lnTo>
                  <a:pt x="7650676" y="1655605"/>
                </a:lnTo>
                <a:lnTo>
                  <a:pt x="7662106" y="1655605"/>
                </a:lnTo>
                <a:lnTo>
                  <a:pt x="7673583" y="1655605"/>
                </a:lnTo>
                <a:lnTo>
                  <a:pt x="7685013" y="1655605"/>
                </a:lnTo>
                <a:lnTo>
                  <a:pt x="7696443" y="1655605"/>
                </a:lnTo>
                <a:lnTo>
                  <a:pt x="7707873" y="1655605"/>
                </a:lnTo>
                <a:lnTo>
                  <a:pt x="7719303" y="1655605"/>
                </a:lnTo>
                <a:lnTo>
                  <a:pt x="7730733" y="1655605"/>
                </a:lnTo>
                <a:lnTo>
                  <a:pt x="7742211" y="1655605"/>
                </a:lnTo>
                <a:lnTo>
                  <a:pt x="7753641" y="1655605"/>
                </a:lnTo>
                <a:lnTo>
                  <a:pt x="7765071" y="1655605"/>
                </a:lnTo>
                <a:lnTo>
                  <a:pt x="7776501" y="1655605"/>
                </a:lnTo>
                <a:lnTo>
                  <a:pt x="7787931" y="1655605"/>
                </a:lnTo>
                <a:lnTo>
                  <a:pt x="7799408" y="1655605"/>
                </a:lnTo>
                <a:lnTo>
                  <a:pt x="7810839" y="1655605"/>
                </a:lnTo>
                <a:lnTo>
                  <a:pt x="7822268" y="1655605"/>
                </a:lnTo>
                <a:lnTo>
                  <a:pt x="7833698" y="1655605"/>
                </a:lnTo>
                <a:lnTo>
                  <a:pt x="7845128" y="1655605"/>
                </a:lnTo>
                <a:lnTo>
                  <a:pt x="7856606" y="1655605"/>
                </a:lnTo>
                <a:lnTo>
                  <a:pt x="7868036" y="1655605"/>
                </a:lnTo>
                <a:lnTo>
                  <a:pt x="7879466" y="1655605"/>
                </a:lnTo>
                <a:lnTo>
                  <a:pt x="7890896" y="1655605"/>
                </a:lnTo>
                <a:lnTo>
                  <a:pt x="7902326" y="1655605"/>
                </a:lnTo>
                <a:lnTo>
                  <a:pt x="7913804" y="1655605"/>
                </a:lnTo>
                <a:lnTo>
                  <a:pt x="7925234" y="1655605"/>
                </a:lnTo>
                <a:lnTo>
                  <a:pt x="7936663" y="1655605"/>
                </a:lnTo>
                <a:lnTo>
                  <a:pt x="7948094" y="1655605"/>
                </a:lnTo>
                <a:lnTo>
                  <a:pt x="7959524" y="1655605"/>
                </a:lnTo>
                <a:lnTo>
                  <a:pt x="7971001" y="1655605"/>
                </a:lnTo>
                <a:lnTo>
                  <a:pt x="7982431" y="1655605"/>
                </a:lnTo>
                <a:lnTo>
                  <a:pt x="7993861" y="1655605"/>
                </a:lnTo>
                <a:lnTo>
                  <a:pt x="8005291" y="1655605"/>
                </a:lnTo>
                <a:lnTo>
                  <a:pt x="8016721" y="1655605"/>
                </a:lnTo>
                <a:lnTo>
                  <a:pt x="8028199" y="1655605"/>
                </a:lnTo>
                <a:lnTo>
                  <a:pt x="8039629" y="1655605"/>
                </a:lnTo>
                <a:lnTo>
                  <a:pt x="8051059" y="1655605"/>
                </a:lnTo>
                <a:lnTo>
                  <a:pt x="8062489" y="1655605"/>
                </a:lnTo>
                <a:lnTo>
                  <a:pt x="8073919" y="1655605"/>
                </a:lnTo>
                <a:lnTo>
                  <a:pt x="8085396" y="1655605"/>
                </a:lnTo>
                <a:lnTo>
                  <a:pt x="8096826" y="1655605"/>
                </a:lnTo>
                <a:lnTo>
                  <a:pt x="8108256" y="1655605"/>
                </a:lnTo>
                <a:lnTo>
                  <a:pt x="8119687" y="1655605"/>
                </a:lnTo>
                <a:lnTo>
                  <a:pt x="8131117" y="1655605"/>
                </a:lnTo>
                <a:lnTo>
                  <a:pt x="8142594" y="1655605"/>
                </a:lnTo>
                <a:lnTo>
                  <a:pt x="8154024" y="1655605"/>
                </a:lnTo>
                <a:lnTo>
                  <a:pt x="8165454" y="1655605"/>
                </a:lnTo>
                <a:lnTo>
                  <a:pt x="8176884" y="1655605"/>
                </a:lnTo>
                <a:lnTo>
                  <a:pt x="8188314" y="1655605"/>
                </a:lnTo>
                <a:lnTo>
                  <a:pt x="8199792" y="1655605"/>
                </a:lnTo>
                <a:lnTo>
                  <a:pt x="8211222" y="1655605"/>
                </a:lnTo>
                <a:lnTo>
                  <a:pt x="8222652" y="1655605"/>
                </a:lnTo>
                <a:lnTo>
                  <a:pt x="8234082" y="1655605"/>
                </a:lnTo>
                <a:lnTo>
                  <a:pt x="8245512" y="1655605"/>
                </a:lnTo>
                <a:lnTo>
                  <a:pt x="8256989" y="1655605"/>
                </a:lnTo>
                <a:lnTo>
                  <a:pt x="8268419" y="1655605"/>
                </a:lnTo>
                <a:lnTo>
                  <a:pt x="8279850" y="1655605"/>
                </a:lnTo>
                <a:lnTo>
                  <a:pt x="8291280" y="1655605"/>
                </a:lnTo>
                <a:lnTo>
                  <a:pt x="8302709" y="1655605"/>
                </a:lnTo>
                <a:lnTo>
                  <a:pt x="8314187" y="1655605"/>
                </a:lnTo>
                <a:lnTo>
                  <a:pt x="8325617" y="1655605"/>
                </a:lnTo>
                <a:lnTo>
                  <a:pt x="8337047" y="1655605"/>
                </a:lnTo>
                <a:lnTo>
                  <a:pt x="8348477" y="1655605"/>
                </a:lnTo>
                <a:lnTo>
                  <a:pt x="8359907" y="1655605"/>
                </a:lnTo>
                <a:lnTo>
                  <a:pt x="8371385" y="1655605"/>
                </a:lnTo>
                <a:lnTo>
                  <a:pt x="8382815" y="1655605"/>
                </a:lnTo>
                <a:lnTo>
                  <a:pt x="8394245" y="1655605"/>
                </a:lnTo>
                <a:lnTo>
                  <a:pt x="8405674" y="1655605"/>
                </a:lnTo>
                <a:lnTo>
                  <a:pt x="8417104" y="1655605"/>
                </a:lnTo>
                <a:lnTo>
                  <a:pt x="8428582" y="1655605"/>
                </a:lnTo>
                <a:lnTo>
                  <a:pt x="8440012" y="1655605"/>
                </a:lnTo>
                <a:lnTo>
                  <a:pt x="8451442" y="1655605"/>
                </a:lnTo>
                <a:lnTo>
                  <a:pt x="8462872" y="1655605"/>
                </a:lnTo>
                <a:lnTo>
                  <a:pt x="8474302" y="1655605"/>
                </a:lnTo>
                <a:lnTo>
                  <a:pt x="8485780" y="1655605"/>
                </a:lnTo>
                <a:lnTo>
                  <a:pt x="8497210" y="1655605"/>
                </a:lnTo>
                <a:lnTo>
                  <a:pt x="8508640" y="1655605"/>
                </a:lnTo>
                <a:lnTo>
                  <a:pt x="8520069" y="1655605"/>
                </a:lnTo>
                <a:lnTo>
                  <a:pt x="8531500" y="1655605"/>
                </a:lnTo>
                <a:lnTo>
                  <a:pt x="8542977" y="1655605"/>
                </a:lnTo>
                <a:lnTo>
                  <a:pt x="8554407" y="1654105"/>
                </a:lnTo>
                <a:lnTo>
                  <a:pt x="8565837" y="1655605"/>
                </a:lnTo>
                <a:lnTo>
                  <a:pt x="8577267" y="1655605"/>
                </a:lnTo>
                <a:lnTo>
                  <a:pt x="8588697" y="1655605"/>
                </a:lnTo>
                <a:lnTo>
                  <a:pt x="8600175" y="1655605"/>
                </a:lnTo>
                <a:lnTo>
                  <a:pt x="8611605" y="1655605"/>
                </a:lnTo>
                <a:lnTo>
                  <a:pt x="8623035" y="1655605"/>
                </a:lnTo>
                <a:lnTo>
                  <a:pt x="8634465" y="1655605"/>
                </a:lnTo>
                <a:lnTo>
                  <a:pt x="8645895" y="1655605"/>
                </a:lnTo>
                <a:lnTo>
                  <a:pt x="8657373" y="1655605"/>
                </a:lnTo>
                <a:lnTo>
                  <a:pt x="8668802" y="1655605"/>
                </a:lnTo>
                <a:lnTo>
                  <a:pt x="8680232" y="1655605"/>
                </a:lnTo>
                <a:lnTo>
                  <a:pt x="8691662" y="1655605"/>
                </a:lnTo>
                <a:lnTo>
                  <a:pt x="8703093" y="1655605"/>
                </a:lnTo>
                <a:lnTo>
                  <a:pt x="8714570" y="1655605"/>
                </a:lnTo>
                <a:lnTo>
                  <a:pt x="8726000" y="1655605"/>
                </a:lnTo>
                <a:lnTo>
                  <a:pt x="8737430" y="1655605"/>
                </a:lnTo>
                <a:lnTo>
                  <a:pt x="8748860" y="1655605"/>
                </a:lnTo>
                <a:lnTo>
                  <a:pt x="8760290" y="1655605"/>
                </a:lnTo>
                <a:lnTo>
                  <a:pt x="8771768" y="1655605"/>
                </a:lnTo>
                <a:lnTo>
                  <a:pt x="8783198" y="1655605"/>
                </a:lnTo>
                <a:lnTo>
                  <a:pt x="8794628" y="1655605"/>
                </a:lnTo>
                <a:lnTo>
                  <a:pt x="8806058" y="1655605"/>
                </a:lnTo>
                <a:lnTo>
                  <a:pt x="8817488" y="1655605"/>
                </a:lnTo>
                <a:lnTo>
                  <a:pt x="8828918" y="1655605"/>
                </a:lnTo>
                <a:lnTo>
                  <a:pt x="8840395" y="1655605"/>
                </a:lnTo>
                <a:lnTo>
                  <a:pt x="8851825" y="1655605"/>
                </a:lnTo>
                <a:lnTo>
                  <a:pt x="8863256" y="1655605"/>
                </a:lnTo>
                <a:lnTo>
                  <a:pt x="8874686" y="1655605"/>
                </a:lnTo>
                <a:lnTo>
                  <a:pt x="8886115" y="1655605"/>
                </a:lnTo>
                <a:lnTo>
                  <a:pt x="8897593" y="1655605"/>
                </a:lnTo>
                <a:lnTo>
                  <a:pt x="8909022" y="1655605"/>
                </a:lnTo>
                <a:lnTo>
                  <a:pt x="8920453" y="1655605"/>
                </a:lnTo>
                <a:lnTo>
                  <a:pt x="8931883" y="1655605"/>
                </a:lnTo>
                <a:lnTo>
                  <a:pt x="8943313" y="1655605"/>
                </a:lnTo>
                <a:lnTo>
                  <a:pt x="8954791" y="1655605"/>
                </a:lnTo>
                <a:lnTo>
                  <a:pt x="8966220" y="1655605"/>
                </a:lnTo>
                <a:lnTo>
                  <a:pt x="8977651" y="1655605"/>
                </a:lnTo>
                <a:lnTo>
                  <a:pt x="8989080" y="1655605"/>
                </a:lnTo>
                <a:lnTo>
                  <a:pt x="9000511" y="1655605"/>
                </a:lnTo>
                <a:lnTo>
                  <a:pt x="9011988" y="1655605"/>
                </a:lnTo>
                <a:lnTo>
                  <a:pt x="9023418" y="1655605"/>
                </a:lnTo>
                <a:lnTo>
                  <a:pt x="9034849" y="1655605"/>
                </a:lnTo>
                <a:lnTo>
                  <a:pt x="9046278" y="1655605"/>
                </a:lnTo>
                <a:lnTo>
                  <a:pt x="9057709" y="1655605"/>
                </a:lnTo>
                <a:lnTo>
                  <a:pt x="9069186" y="1655605"/>
                </a:lnTo>
                <a:lnTo>
                  <a:pt x="9080615" y="1655605"/>
                </a:lnTo>
                <a:lnTo>
                  <a:pt x="9092046" y="1655605"/>
                </a:lnTo>
                <a:lnTo>
                  <a:pt x="9103476" y="1655605"/>
                </a:lnTo>
                <a:lnTo>
                  <a:pt x="9114906" y="1655605"/>
                </a:lnTo>
                <a:lnTo>
                  <a:pt x="9126384" y="1655605"/>
                </a:lnTo>
                <a:lnTo>
                  <a:pt x="9137813" y="1655605"/>
                </a:lnTo>
                <a:lnTo>
                  <a:pt x="9149244" y="1655605"/>
                </a:lnTo>
                <a:lnTo>
                  <a:pt x="9160673" y="1655605"/>
                </a:lnTo>
                <a:lnTo>
                  <a:pt x="9172104" y="1655605"/>
                </a:lnTo>
                <a:lnTo>
                  <a:pt x="9183581" y="1655605"/>
                </a:lnTo>
                <a:lnTo>
                  <a:pt x="9195011" y="1655605"/>
                </a:lnTo>
                <a:lnTo>
                  <a:pt x="9206442" y="1655605"/>
                </a:lnTo>
                <a:lnTo>
                  <a:pt x="9217871" y="1655605"/>
                </a:lnTo>
                <a:lnTo>
                  <a:pt x="9229301" y="1655605"/>
                </a:lnTo>
                <a:lnTo>
                  <a:pt x="9240779" y="1655605"/>
                </a:lnTo>
                <a:lnTo>
                  <a:pt x="9252209" y="1655605"/>
                </a:lnTo>
                <a:lnTo>
                  <a:pt x="9263639" y="1655605"/>
                </a:lnTo>
                <a:lnTo>
                  <a:pt x="9275069" y="1655605"/>
                </a:lnTo>
                <a:lnTo>
                  <a:pt x="9286498" y="1655605"/>
                </a:lnTo>
                <a:lnTo>
                  <a:pt x="9297977" y="1655605"/>
                </a:lnTo>
                <a:lnTo>
                  <a:pt x="9309406" y="1655605"/>
                </a:lnTo>
                <a:lnTo>
                  <a:pt x="9320837" y="1655605"/>
                </a:lnTo>
                <a:lnTo>
                  <a:pt x="9332266" y="1655605"/>
                </a:lnTo>
                <a:lnTo>
                  <a:pt x="9343696" y="1655605"/>
                </a:lnTo>
                <a:lnTo>
                  <a:pt x="9355174" y="1655605"/>
                </a:lnTo>
                <a:lnTo>
                  <a:pt x="9366604" y="1655605"/>
                </a:lnTo>
                <a:lnTo>
                  <a:pt x="9378035" y="1655605"/>
                </a:lnTo>
                <a:lnTo>
                  <a:pt x="9389464" y="1655605"/>
                </a:lnTo>
                <a:lnTo>
                  <a:pt x="9400894" y="1655605"/>
                </a:lnTo>
                <a:lnTo>
                  <a:pt x="9412372" y="1655605"/>
                </a:lnTo>
                <a:lnTo>
                  <a:pt x="9423802" y="1655605"/>
                </a:lnTo>
                <a:lnTo>
                  <a:pt x="9435232" y="1655605"/>
                </a:lnTo>
                <a:lnTo>
                  <a:pt x="9446662" y="1655605"/>
                </a:lnTo>
                <a:lnTo>
                  <a:pt x="9458091" y="1655605"/>
                </a:lnTo>
                <a:lnTo>
                  <a:pt x="9469570" y="1655605"/>
                </a:lnTo>
                <a:lnTo>
                  <a:pt x="9480999" y="1655605"/>
                </a:lnTo>
                <a:lnTo>
                  <a:pt x="9492429" y="1655605"/>
                </a:lnTo>
                <a:lnTo>
                  <a:pt x="9503859" y="1655605"/>
                </a:lnTo>
                <a:lnTo>
                  <a:pt x="9515289" y="1655605"/>
                </a:lnTo>
                <a:lnTo>
                  <a:pt x="9526767" y="1655605"/>
                </a:lnTo>
                <a:lnTo>
                  <a:pt x="9538197" y="1655605"/>
                </a:lnTo>
                <a:lnTo>
                  <a:pt x="9549626" y="1655605"/>
                </a:lnTo>
                <a:lnTo>
                  <a:pt x="9561057" y="1655605"/>
                </a:lnTo>
                <a:lnTo>
                  <a:pt x="9572487" y="1655605"/>
                </a:lnTo>
                <a:lnTo>
                  <a:pt x="9583965" y="1655605"/>
                </a:lnTo>
                <a:lnTo>
                  <a:pt x="9595395" y="1655605"/>
                </a:lnTo>
                <a:lnTo>
                  <a:pt x="9606824" y="1655605"/>
                </a:lnTo>
                <a:lnTo>
                  <a:pt x="9618255" y="1655605"/>
                </a:lnTo>
                <a:lnTo>
                  <a:pt x="9629684" y="1655605"/>
                </a:lnTo>
                <a:lnTo>
                  <a:pt x="9641163" y="1655605"/>
                </a:lnTo>
                <a:lnTo>
                  <a:pt x="9652592" y="1655605"/>
                </a:lnTo>
                <a:lnTo>
                  <a:pt x="9664022" y="1655605"/>
                </a:lnTo>
                <a:lnTo>
                  <a:pt x="9675452" y="1655605"/>
                </a:lnTo>
                <a:lnTo>
                  <a:pt x="9686882" y="1655605"/>
                </a:lnTo>
                <a:lnTo>
                  <a:pt x="9698360" y="1655605"/>
                </a:lnTo>
                <a:lnTo>
                  <a:pt x="9709790" y="1655605"/>
                </a:lnTo>
                <a:lnTo>
                  <a:pt x="9721219" y="1655605"/>
                </a:lnTo>
                <a:lnTo>
                  <a:pt x="9732650" y="1655605"/>
                </a:lnTo>
                <a:lnTo>
                  <a:pt x="9744080" y="1655605"/>
                </a:lnTo>
                <a:lnTo>
                  <a:pt x="9755557" y="1655605"/>
                </a:lnTo>
                <a:lnTo>
                  <a:pt x="9766988" y="1655605"/>
                </a:lnTo>
                <a:lnTo>
                  <a:pt x="9778417" y="1655605"/>
                </a:lnTo>
                <a:lnTo>
                  <a:pt x="9789848" y="1655605"/>
                </a:lnTo>
                <a:lnTo>
                  <a:pt x="9801277" y="1655605"/>
                </a:lnTo>
                <a:lnTo>
                  <a:pt x="9812755" y="1655605"/>
                </a:lnTo>
                <a:lnTo>
                  <a:pt x="9824185" y="1655605"/>
                </a:lnTo>
                <a:lnTo>
                  <a:pt x="9835615" y="1655605"/>
                </a:lnTo>
                <a:lnTo>
                  <a:pt x="9847045" y="1655605"/>
                </a:lnTo>
                <a:lnTo>
                  <a:pt x="9858475" y="1655605"/>
                </a:lnTo>
                <a:lnTo>
                  <a:pt x="9869952" y="1655605"/>
                </a:lnTo>
                <a:lnTo>
                  <a:pt x="9881383" y="1655605"/>
                </a:lnTo>
                <a:lnTo>
                  <a:pt x="9892812" y="1655605"/>
                </a:lnTo>
                <a:lnTo>
                  <a:pt x="9904243" y="1655605"/>
                </a:lnTo>
                <a:lnTo>
                  <a:pt x="9915673" y="1655605"/>
                </a:lnTo>
                <a:lnTo>
                  <a:pt x="9927102" y="1655605"/>
                </a:lnTo>
                <a:lnTo>
                  <a:pt x="9938581" y="1655605"/>
                </a:lnTo>
                <a:lnTo>
                  <a:pt x="9950010" y="1655605"/>
                </a:lnTo>
                <a:lnTo>
                  <a:pt x="9961441" y="1655605"/>
                </a:lnTo>
                <a:lnTo>
                  <a:pt x="9972870" y="1655605"/>
                </a:lnTo>
                <a:lnTo>
                  <a:pt x="9984300" y="1655605"/>
                </a:lnTo>
                <a:lnTo>
                  <a:pt x="9995778" y="1655605"/>
                </a:lnTo>
                <a:lnTo>
                  <a:pt x="10007208" y="1655605"/>
                </a:lnTo>
                <a:lnTo>
                  <a:pt x="10018638" y="1655605"/>
                </a:lnTo>
                <a:lnTo>
                  <a:pt x="10030068" y="1655605"/>
                </a:lnTo>
                <a:lnTo>
                  <a:pt x="10041498" y="1655605"/>
                </a:lnTo>
                <a:lnTo>
                  <a:pt x="10052976" y="1655605"/>
                </a:lnTo>
                <a:lnTo>
                  <a:pt x="10064405" y="1655605"/>
                </a:lnTo>
                <a:lnTo>
                  <a:pt x="10075835" y="1655605"/>
                </a:lnTo>
                <a:lnTo>
                  <a:pt x="10087266" y="1655605"/>
                </a:lnTo>
                <a:lnTo>
                  <a:pt x="10098695" y="1655605"/>
                </a:lnTo>
                <a:lnTo>
                  <a:pt x="10110174" y="1655605"/>
                </a:lnTo>
                <a:lnTo>
                  <a:pt x="10121603" y="1655605"/>
                </a:lnTo>
                <a:lnTo>
                  <a:pt x="10133033" y="1655605"/>
                </a:lnTo>
                <a:lnTo>
                  <a:pt x="10144463" y="1655605"/>
                </a:lnTo>
                <a:lnTo>
                  <a:pt x="10155893" y="1655605"/>
                </a:lnTo>
                <a:lnTo>
                  <a:pt x="10167371" y="1655605"/>
                </a:lnTo>
                <a:lnTo>
                  <a:pt x="10178801" y="1655605"/>
                </a:lnTo>
                <a:lnTo>
                  <a:pt x="10190230" y="1655605"/>
                </a:lnTo>
                <a:lnTo>
                  <a:pt x="10201661" y="1655605"/>
                </a:lnTo>
                <a:lnTo>
                  <a:pt x="10213091" y="1655605"/>
                </a:lnTo>
                <a:lnTo>
                  <a:pt x="10224569" y="1655605"/>
                </a:lnTo>
                <a:lnTo>
                  <a:pt x="10235998" y="1655605"/>
                </a:lnTo>
                <a:lnTo>
                  <a:pt x="10247428" y="1655605"/>
                </a:lnTo>
                <a:lnTo>
                  <a:pt x="10258859" y="1655605"/>
                </a:lnTo>
                <a:lnTo>
                  <a:pt x="10270288" y="1655605"/>
                </a:lnTo>
                <a:lnTo>
                  <a:pt x="10281767" y="1655605"/>
                </a:lnTo>
                <a:lnTo>
                  <a:pt x="10293196" y="1655605"/>
                </a:lnTo>
                <a:lnTo>
                  <a:pt x="10304626" y="1655605"/>
                </a:lnTo>
                <a:lnTo>
                  <a:pt x="10316056" y="1655605"/>
                </a:lnTo>
                <a:lnTo>
                  <a:pt x="10327486" y="1655605"/>
                </a:lnTo>
                <a:lnTo>
                  <a:pt x="10338963" y="1655605"/>
                </a:lnTo>
                <a:lnTo>
                  <a:pt x="10350394" y="1655605"/>
                </a:lnTo>
                <a:lnTo>
                  <a:pt x="10361823" y="1655605"/>
                </a:lnTo>
                <a:lnTo>
                  <a:pt x="10373254" y="1655605"/>
                </a:lnTo>
                <a:lnTo>
                  <a:pt x="10384684" y="1655605"/>
                </a:lnTo>
                <a:lnTo>
                  <a:pt x="10396161" y="1655605"/>
                </a:lnTo>
                <a:lnTo>
                  <a:pt x="10407591" y="1655605"/>
                </a:lnTo>
                <a:lnTo>
                  <a:pt x="10419021" y="1655605"/>
                </a:lnTo>
                <a:lnTo>
                  <a:pt x="10430452" y="1655605"/>
                </a:lnTo>
                <a:lnTo>
                  <a:pt x="10441881" y="1655605"/>
                </a:lnTo>
                <a:lnTo>
                  <a:pt x="10453358" y="1655605"/>
                </a:lnTo>
                <a:lnTo>
                  <a:pt x="10464789" y="1655605"/>
                </a:lnTo>
                <a:lnTo>
                  <a:pt x="10476219" y="1655605"/>
                </a:lnTo>
                <a:lnTo>
                  <a:pt x="10487649" y="1655605"/>
                </a:lnTo>
                <a:lnTo>
                  <a:pt x="10499079" y="1655605"/>
                </a:lnTo>
                <a:lnTo>
                  <a:pt x="10510556" y="1655605"/>
                </a:lnTo>
                <a:lnTo>
                  <a:pt x="10521987" y="1655605"/>
                </a:lnTo>
                <a:lnTo>
                  <a:pt x="10533416" y="1655605"/>
                </a:lnTo>
                <a:lnTo>
                  <a:pt x="10544847" y="1655605"/>
                </a:lnTo>
                <a:lnTo>
                  <a:pt x="10556277" y="1655605"/>
                </a:lnTo>
                <a:lnTo>
                  <a:pt x="10567754" y="1655605"/>
                </a:lnTo>
                <a:lnTo>
                  <a:pt x="10579184" y="1655605"/>
                </a:lnTo>
                <a:lnTo>
                  <a:pt x="10590614" y="1655605"/>
                </a:lnTo>
                <a:lnTo>
                  <a:pt x="10602045" y="1655605"/>
                </a:lnTo>
                <a:lnTo>
                  <a:pt x="10613474" y="1655605"/>
                </a:lnTo>
                <a:lnTo>
                  <a:pt x="10624951" y="1655605"/>
                </a:lnTo>
                <a:lnTo>
                  <a:pt x="10636382" y="1655605"/>
                </a:lnTo>
                <a:lnTo>
                  <a:pt x="10647812" y="1655605"/>
                </a:lnTo>
                <a:lnTo>
                  <a:pt x="10659241" y="1655605"/>
                </a:lnTo>
                <a:lnTo>
                  <a:pt x="10670672" y="1655605"/>
                </a:lnTo>
                <a:lnTo>
                  <a:pt x="10682149" y="1655605"/>
                </a:lnTo>
                <a:lnTo>
                  <a:pt x="10693580" y="1655605"/>
                </a:lnTo>
                <a:lnTo>
                  <a:pt x="10705009" y="1655605"/>
                </a:lnTo>
                <a:lnTo>
                  <a:pt x="10716439" y="1655605"/>
                </a:lnTo>
                <a:lnTo>
                  <a:pt x="10727870" y="1655605"/>
                </a:lnTo>
                <a:lnTo>
                  <a:pt x="10739347" y="1655605"/>
                </a:lnTo>
                <a:lnTo>
                  <a:pt x="10750778" y="1655605"/>
                </a:lnTo>
                <a:lnTo>
                  <a:pt x="10762207" y="1655605"/>
                </a:lnTo>
                <a:lnTo>
                  <a:pt x="10773637" y="1655605"/>
                </a:lnTo>
                <a:lnTo>
                  <a:pt x="10785067" y="1655605"/>
                </a:lnTo>
                <a:lnTo>
                  <a:pt x="10796544" y="1655605"/>
                </a:lnTo>
                <a:lnTo>
                  <a:pt x="10807975" y="1655605"/>
                </a:lnTo>
                <a:lnTo>
                  <a:pt x="10819405" y="1655605"/>
                </a:lnTo>
                <a:lnTo>
                  <a:pt x="10830834" y="1655605"/>
                </a:lnTo>
                <a:lnTo>
                  <a:pt x="10842265" y="1655605"/>
                </a:lnTo>
                <a:lnTo>
                  <a:pt x="10853742" y="1655605"/>
                </a:lnTo>
                <a:lnTo>
                  <a:pt x="10865173" y="1655605"/>
                </a:lnTo>
                <a:lnTo>
                  <a:pt x="10876602" y="1655605"/>
                </a:lnTo>
                <a:lnTo>
                  <a:pt x="10888032" y="1655605"/>
                </a:lnTo>
                <a:lnTo>
                  <a:pt x="10899463" y="1655605"/>
                </a:lnTo>
                <a:lnTo>
                  <a:pt x="10910892" y="1655605"/>
                </a:lnTo>
                <a:lnTo>
                  <a:pt x="10922369" y="1655605"/>
                </a:lnTo>
                <a:lnTo>
                  <a:pt x="10933800" y="1655605"/>
                </a:lnTo>
                <a:lnTo>
                  <a:pt x="10945230" y="1655605"/>
                </a:lnTo>
                <a:lnTo>
                  <a:pt x="10956660" y="1655605"/>
                </a:lnTo>
                <a:lnTo>
                  <a:pt x="10968090" y="1655605"/>
                </a:lnTo>
                <a:lnTo>
                  <a:pt x="10979567" y="1655605"/>
                </a:lnTo>
                <a:lnTo>
                  <a:pt x="10990998" y="1655605"/>
                </a:lnTo>
                <a:lnTo>
                  <a:pt x="11002427" y="1655605"/>
                </a:lnTo>
                <a:lnTo>
                  <a:pt x="11013858" y="1655605"/>
                </a:lnTo>
                <a:lnTo>
                  <a:pt x="11025287" y="1655605"/>
                </a:lnTo>
                <a:lnTo>
                  <a:pt x="11036765" y="1655605"/>
                </a:lnTo>
                <a:lnTo>
                  <a:pt x="11048195" y="1655605"/>
                </a:lnTo>
                <a:lnTo>
                  <a:pt x="11059625" y="1655605"/>
                </a:lnTo>
                <a:lnTo>
                  <a:pt x="11071056" y="1655605"/>
                </a:lnTo>
                <a:lnTo>
                  <a:pt x="11082485" y="1655605"/>
                </a:lnTo>
                <a:lnTo>
                  <a:pt x="11093962" y="1655605"/>
                </a:lnTo>
                <a:lnTo>
                  <a:pt x="11105393" y="1655605"/>
                </a:lnTo>
                <a:lnTo>
                  <a:pt x="11116823" y="1655605"/>
                </a:lnTo>
                <a:lnTo>
                  <a:pt x="11128253" y="1655605"/>
                </a:lnTo>
                <a:lnTo>
                  <a:pt x="11139683" y="1655605"/>
                </a:lnTo>
                <a:lnTo>
                  <a:pt x="11151160" y="1655605"/>
                </a:lnTo>
                <a:lnTo>
                  <a:pt x="11162591" y="1655605"/>
                </a:lnTo>
                <a:lnTo>
                  <a:pt x="11174020" y="1655605"/>
                </a:lnTo>
                <a:lnTo>
                  <a:pt x="11185451" y="1655605"/>
                </a:lnTo>
                <a:lnTo>
                  <a:pt x="11196881" y="1655605"/>
                </a:lnTo>
                <a:lnTo>
                  <a:pt x="11208358" y="1655605"/>
                </a:lnTo>
                <a:lnTo>
                  <a:pt x="11218359" y="1655605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4" name="Freeform 93">
            <a:extLst>
              <a:ext uri="{FF2B5EF4-FFF2-40B4-BE49-F238E27FC236}">
                <a16:creationId xmlns:a16="http://schemas.microsoft.com/office/drawing/2014/main" id="{CA4042A1-05C0-064A-A043-A518B68E7AD2}"/>
              </a:ext>
            </a:extLst>
          </p:cNvPr>
          <p:cNvSpPr/>
          <p:nvPr/>
        </p:nvSpPr>
        <p:spPr>
          <a:xfrm>
            <a:off x="638362" y="4134780"/>
            <a:ext cx="8413769" cy="1298042"/>
          </a:xfrm>
          <a:custGeom>
            <a:avLst/>
            <a:gdLst>
              <a:gd name="connsiteX0" fmla="*/ 0 w 11218359"/>
              <a:gd name="connsiteY0" fmla="*/ 1730723 h 1730722"/>
              <a:gd name="connsiteX1" fmla="*/ 9149 w 11218359"/>
              <a:gd name="connsiteY1" fmla="*/ 1730723 h 1730722"/>
              <a:gd name="connsiteX2" fmla="*/ 20588 w 11218359"/>
              <a:gd name="connsiteY2" fmla="*/ 1730723 h 1730722"/>
              <a:gd name="connsiteX3" fmla="*/ 32028 w 11218359"/>
              <a:gd name="connsiteY3" fmla="*/ 1730723 h 1730722"/>
              <a:gd name="connsiteX4" fmla="*/ 43467 w 11218359"/>
              <a:gd name="connsiteY4" fmla="*/ 1730723 h 1730722"/>
              <a:gd name="connsiteX5" fmla="*/ 54907 w 11218359"/>
              <a:gd name="connsiteY5" fmla="*/ 1730723 h 1730722"/>
              <a:gd name="connsiteX6" fmla="*/ 66346 w 11218359"/>
              <a:gd name="connsiteY6" fmla="*/ 1730723 h 1730722"/>
              <a:gd name="connsiteX7" fmla="*/ 77786 w 11218359"/>
              <a:gd name="connsiteY7" fmla="*/ 1730723 h 1730722"/>
              <a:gd name="connsiteX8" fmla="*/ 89225 w 11218359"/>
              <a:gd name="connsiteY8" fmla="*/ 1730723 h 1730722"/>
              <a:gd name="connsiteX9" fmla="*/ 100665 w 11218359"/>
              <a:gd name="connsiteY9" fmla="*/ 1730723 h 1730722"/>
              <a:gd name="connsiteX10" fmla="*/ 112104 w 11218359"/>
              <a:gd name="connsiteY10" fmla="*/ 1730723 h 1730722"/>
              <a:gd name="connsiteX11" fmla="*/ 123544 w 11218359"/>
              <a:gd name="connsiteY11" fmla="*/ 1730723 h 1730722"/>
              <a:gd name="connsiteX12" fmla="*/ 134979 w 11218359"/>
              <a:gd name="connsiteY12" fmla="*/ 1730723 h 1730722"/>
              <a:gd name="connsiteX13" fmla="*/ 146423 w 11218359"/>
              <a:gd name="connsiteY13" fmla="*/ 1730723 h 1730722"/>
              <a:gd name="connsiteX14" fmla="*/ 157858 w 11218359"/>
              <a:gd name="connsiteY14" fmla="*/ 1730723 h 1730722"/>
              <a:gd name="connsiteX15" fmla="*/ 169297 w 11218359"/>
              <a:gd name="connsiteY15" fmla="*/ 1730723 h 1730722"/>
              <a:gd name="connsiteX16" fmla="*/ 180737 w 11218359"/>
              <a:gd name="connsiteY16" fmla="*/ 1730723 h 1730722"/>
              <a:gd name="connsiteX17" fmla="*/ 192176 w 11218359"/>
              <a:gd name="connsiteY17" fmla="*/ 1730723 h 1730722"/>
              <a:gd name="connsiteX18" fmla="*/ 203616 w 11218359"/>
              <a:gd name="connsiteY18" fmla="*/ 1730723 h 1730722"/>
              <a:gd name="connsiteX19" fmla="*/ 215055 w 11218359"/>
              <a:gd name="connsiteY19" fmla="*/ 1730723 h 1730722"/>
              <a:gd name="connsiteX20" fmla="*/ 226495 w 11218359"/>
              <a:gd name="connsiteY20" fmla="*/ 1730723 h 1730722"/>
              <a:gd name="connsiteX21" fmla="*/ 237935 w 11218359"/>
              <a:gd name="connsiteY21" fmla="*/ 1730723 h 1730722"/>
              <a:gd name="connsiteX22" fmla="*/ 249374 w 11218359"/>
              <a:gd name="connsiteY22" fmla="*/ 1730723 h 1730722"/>
              <a:gd name="connsiteX23" fmla="*/ 260814 w 11218359"/>
              <a:gd name="connsiteY23" fmla="*/ 1730723 h 1730722"/>
              <a:gd name="connsiteX24" fmla="*/ 272253 w 11218359"/>
              <a:gd name="connsiteY24" fmla="*/ 1730723 h 1730722"/>
              <a:gd name="connsiteX25" fmla="*/ 283693 w 11218359"/>
              <a:gd name="connsiteY25" fmla="*/ 1730723 h 1730722"/>
              <a:gd name="connsiteX26" fmla="*/ 295132 w 11218359"/>
              <a:gd name="connsiteY26" fmla="*/ 1730723 h 1730722"/>
              <a:gd name="connsiteX27" fmla="*/ 306572 w 11218359"/>
              <a:gd name="connsiteY27" fmla="*/ 1730723 h 1730722"/>
              <a:gd name="connsiteX28" fmla="*/ 318011 w 11218359"/>
              <a:gd name="connsiteY28" fmla="*/ 1730723 h 1730722"/>
              <a:gd name="connsiteX29" fmla="*/ 329451 w 11218359"/>
              <a:gd name="connsiteY29" fmla="*/ 1730723 h 1730722"/>
              <a:gd name="connsiteX30" fmla="*/ 340890 w 11218359"/>
              <a:gd name="connsiteY30" fmla="*/ 1730723 h 1730722"/>
              <a:gd name="connsiteX31" fmla="*/ 352330 w 11218359"/>
              <a:gd name="connsiteY31" fmla="*/ 1730723 h 1730722"/>
              <a:gd name="connsiteX32" fmla="*/ 363769 w 11218359"/>
              <a:gd name="connsiteY32" fmla="*/ 1730723 h 1730722"/>
              <a:gd name="connsiteX33" fmla="*/ 375209 w 11218359"/>
              <a:gd name="connsiteY33" fmla="*/ 1730723 h 1730722"/>
              <a:gd name="connsiteX34" fmla="*/ 386648 w 11218359"/>
              <a:gd name="connsiteY34" fmla="*/ 1730723 h 1730722"/>
              <a:gd name="connsiteX35" fmla="*/ 398088 w 11218359"/>
              <a:gd name="connsiteY35" fmla="*/ 1730723 h 1730722"/>
              <a:gd name="connsiteX36" fmla="*/ 409527 w 11218359"/>
              <a:gd name="connsiteY36" fmla="*/ 1730723 h 1730722"/>
              <a:gd name="connsiteX37" fmla="*/ 420967 w 11218359"/>
              <a:gd name="connsiteY37" fmla="*/ 1730723 h 1730722"/>
              <a:gd name="connsiteX38" fmla="*/ 432406 w 11218359"/>
              <a:gd name="connsiteY38" fmla="*/ 1730723 h 1730722"/>
              <a:gd name="connsiteX39" fmla="*/ 443846 w 11218359"/>
              <a:gd name="connsiteY39" fmla="*/ 1730723 h 1730722"/>
              <a:gd name="connsiteX40" fmla="*/ 455285 w 11218359"/>
              <a:gd name="connsiteY40" fmla="*/ 1730723 h 1730722"/>
              <a:gd name="connsiteX41" fmla="*/ 466725 w 11218359"/>
              <a:gd name="connsiteY41" fmla="*/ 1730723 h 1730722"/>
              <a:gd name="connsiteX42" fmla="*/ 478165 w 11218359"/>
              <a:gd name="connsiteY42" fmla="*/ 1730723 h 1730722"/>
              <a:gd name="connsiteX43" fmla="*/ 489604 w 11218359"/>
              <a:gd name="connsiteY43" fmla="*/ 1730723 h 1730722"/>
              <a:gd name="connsiteX44" fmla="*/ 501044 w 11218359"/>
              <a:gd name="connsiteY44" fmla="*/ 1730723 h 1730722"/>
              <a:gd name="connsiteX45" fmla="*/ 512483 w 11218359"/>
              <a:gd name="connsiteY45" fmla="*/ 1730723 h 1730722"/>
              <a:gd name="connsiteX46" fmla="*/ 523923 w 11218359"/>
              <a:gd name="connsiteY46" fmla="*/ 1730723 h 1730722"/>
              <a:gd name="connsiteX47" fmla="*/ 535362 w 11218359"/>
              <a:gd name="connsiteY47" fmla="*/ 1730723 h 1730722"/>
              <a:gd name="connsiteX48" fmla="*/ 546802 w 11218359"/>
              <a:gd name="connsiteY48" fmla="*/ 1730723 h 1730722"/>
              <a:gd name="connsiteX49" fmla="*/ 558241 w 11218359"/>
              <a:gd name="connsiteY49" fmla="*/ 1730723 h 1730722"/>
              <a:gd name="connsiteX50" fmla="*/ 569681 w 11218359"/>
              <a:gd name="connsiteY50" fmla="*/ 1730723 h 1730722"/>
              <a:gd name="connsiteX51" fmla="*/ 581120 w 11218359"/>
              <a:gd name="connsiteY51" fmla="*/ 1730723 h 1730722"/>
              <a:gd name="connsiteX52" fmla="*/ 592560 w 11218359"/>
              <a:gd name="connsiteY52" fmla="*/ 1730723 h 1730722"/>
              <a:gd name="connsiteX53" fmla="*/ 603999 w 11218359"/>
              <a:gd name="connsiteY53" fmla="*/ 1730723 h 1730722"/>
              <a:gd name="connsiteX54" fmla="*/ 615439 w 11218359"/>
              <a:gd name="connsiteY54" fmla="*/ 1730723 h 1730722"/>
              <a:gd name="connsiteX55" fmla="*/ 626878 w 11218359"/>
              <a:gd name="connsiteY55" fmla="*/ 1730723 h 1730722"/>
              <a:gd name="connsiteX56" fmla="*/ 638318 w 11218359"/>
              <a:gd name="connsiteY56" fmla="*/ 1730723 h 1730722"/>
              <a:gd name="connsiteX57" fmla="*/ 649757 w 11218359"/>
              <a:gd name="connsiteY57" fmla="*/ 1730723 h 1730722"/>
              <a:gd name="connsiteX58" fmla="*/ 661192 w 11218359"/>
              <a:gd name="connsiteY58" fmla="*/ 1730723 h 1730722"/>
              <a:gd name="connsiteX59" fmla="*/ 672632 w 11218359"/>
              <a:gd name="connsiteY59" fmla="*/ 1730723 h 1730722"/>
              <a:gd name="connsiteX60" fmla="*/ 684071 w 11218359"/>
              <a:gd name="connsiteY60" fmla="*/ 1730723 h 1730722"/>
              <a:gd name="connsiteX61" fmla="*/ 695511 w 11218359"/>
              <a:gd name="connsiteY61" fmla="*/ 1730723 h 1730722"/>
              <a:gd name="connsiteX62" fmla="*/ 706950 w 11218359"/>
              <a:gd name="connsiteY62" fmla="*/ 1730723 h 1730722"/>
              <a:gd name="connsiteX63" fmla="*/ 718390 w 11218359"/>
              <a:gd name="connsiteY63" fmla="*/ 1730723 h 1730722"/>
              <a:gd name="connsiteX64" fmla="*/ 729829 w 11218359"/>
              <a:gd name="connsiteY64" fmla="*/ 1730723 h 1730722"/>
              <a:gd name="connsiteX65" fmla="*/ 741269 w 11218359"/>
              <a:gd name="connsiteY65" fmla="*/ 1730723 h 1730722"/>
              <a:gd name="connsiteX66" fmla="*/ 752708 w 11218359"/>
              <a:gd name="connsiteY66" fmla="*/ 1730723 h 1730722"/>
              <a:gd name="connsiteX67" fmla="*/ 764148 w 11218359"/>
              <a:gd name="connsiteY67" fmla="*/ 1730723 h 1730722"/>
              <a:gd name="connsiteX68" fmla="*/ 775587 w 11218359"/>
              <a:gd name="connsiteY68" fmla="*/ 1730723 h 1730722"/>
              <a:gd name="connsiteX69" fmla="*/ 787027 w 11218359"/>
              <a:gd name="connsiteY69" fmla="*/ 1730723 h 1730722"/>
              <a:gd name="connsiteX70" fmla="*/ 798467 w 11218359"/>
              <a:gd name="connsiteY70" fmla="*/ 1730723 h 1730722"/>
              <a:gd name="connsiteX71" fmla="*/ 809906 w 11218359"/>
              <a:gd name="connsiteY71" fmla="*/ 1730723 h 1730722"/>
              <a:gd name="connsiteX72" fmla="*/ 821346 w 11218359"/>
              <a:gd name="connsiteY72" fmla="*/ 1730723 h 1730722"/>
              <a:gd name="connsiteX73" fmla="*/ 832785 w 11218359"/>
              <a:gd name="connsiteY73" fmla="*/ 1730723 h 1730722"/>
              <a:gd name="connsiteX74" fmla="*/ 844225 w 11218359"/>
              <a:gd name="connsiteY74" fmla="*/ 1730723 h 1730722"/>
              <a:gd name="connsiteX75" fmla="*/ 855664 w 11218359"/>
              <a:gd name="connsiteY75" fmla="*/ 1730723 h 1730722"/>
              <a:gd name="connsiteX76" fmla="*/ 867104 w 11218359"/>
              <a:gd name="connsiteY76" fmla="*/ 1730723 h 1730722"/>
              <a:gd name="connsiteX77" fmla="*/ 878543 w 11218359"/>
              <a:gd name="connsiteY77" fmla="*/ 1730723 h 1730722"/>
              <a:gd name="connsiteX78" fmla="*/ 889983 w 11218359"/>
              <a:gd name="connsiteY78" fmla="*/ 1730723 h 1730722"/>
              <a:gd name="connsiteX79" fmla="*/ 901422 w 11218359"/>
              <a:gd name="connsiteY79" fmla="*/ 1730723 h 1730722"/>
              <a:gd name="connsiteX80" fmla="*/ 912862 w 11218359"/>
              <a:gd name="connsiteY80" fmla="*/ 1730723 h 1730722"/>
              <a:gd name="connsiteX81" fmla="*/ 924301 w 11218359"/>
              <a:gd name="connsiteY81" fmla="*/ 1730723 h 1730722"/>
              <a:gd name="connsiteX82" fmla="*/ 935741 w 11218359"/>
              <a:gd name="connsiteY82" fmla="*/ 1730723 h 1730722"/>
              <a:gd name="connsiteX83" fmla="*/ 947180 w 11218359"/>
              <a:gd name="connsiteY83" fmla="*/ 1730723 h 1730722"/>
              <a:gd name="connsiteX84" fmla="*/ 958620 w 11218359"/>
              <a:gd name="connsiteY84" fmla="*/ 1730723 h 1730722"/>
              <a:gd name="connsiteX85" fmla="*/ 970059 w 11218359"/>
              <a:gd name="connsiteY85" fmla="*/ 1730723 h 1730722"/>
              <a:gd name="connsiteX86" fmla="*/ 981499 w 11218359"/>
              <a:gd name="connsiteY86" fmla="*/ 1730723 h 1730722"/>
              <a:gd name="connsiteX87" fmla="*/ 992938 w 11218359"/>
              <a:gd name="connsiteY87" fmla="*/ 1730723 h 1730722"/>
              <a:gd name="connsiteX88" fmla="*/ 1004378 w 11218359"/>
              <a:gd name="connsiteY88" fmla="*/ 1730723 h 1730722"/>
              <a:gd name="connsiteX89" fmla="*/ 1015818 w 11218359"/>
              <a:gd name="connsiteY89" fmla="*/ 1730723 h 1730722"/>
              <a:gd name="connsiteX90" fmla="*/ 1027257 w 11218359"/>
              <a:gd name="connsiteY90" fmla="*/ 1730723 h 1730722"/>
              <a:gd name="connsiteX91" fmla="*/ 1038697 w 11218359"/>
              <a:gd name="connsiteY91" fmla="*/ 1730723 h 1730722"/>
              <a:gd name="connsiteX92" fmla="*/ 1050136 w 11218359"/>
              <a:gd name="connsiteY92" fmla="*/ 1730723 h 1730722"/>
              <a:gd name="connsiteX93" fmla="*/ 1061576 w 11218359"/>
              <a:gd name="connsiteY93" fmla="*/ 1730723 h 1730722"/>
              <a:gd name="connsiteX94" fmla="*/ 1073015 w 11218359"/>
              <a:gd name="connsiteY94" fmla="*/ 1730723 h 1730722"/>
              <a:gd name="connsiteX95" fmla="*/ 1084455 w 11218359"/>
              <a:gd name="connsiteY95" fmla="*/ 1730723 h 1730722"/>
              <a:gd name="connsiteX96" fmla="*/ 1095894 w 11218359"/>
              <a:gd name="connsiteY96" fmla="*/ 1730723 h 1730722"/>
              <a:gd name="connsiteX97" fmla="*/ 1107334 w 11218359"/>
              <a:gd name="connsiteY97" fmla="*/ 1730723 h 1730722"/>
              <a:gd name="connsiteX98" fmla="*/ 1118773 w 11218359"/>
              <a:gd name="connsiteY98" fmla="*/ 1730723 h 1730722"/>
              <a:gd name="connsiteX99" fmla="*/ 1130213 w 11218359"/>
              <a:gd name="connsiteY99" fmla="*/ 1730723 h 1730722"/>
              <a:gd name="connsiteX100" fmla="*/ 1141652 w 11218359"/>
              <a:gd name="connsiteY100" fmla="*/ 1730723 h 1730722"/>
              <a:gd name="connsiteX101" fmla="*/ 1153092 w 11218359"/>
              <a:gd name="connsiteY101" fmla="*/ 1730723 h 1730722"/>
              <a:gd name="connsiteX102" fmla="*/ 1164531 w 11218359"/>
              <a:gd name="connsiteY102" fmla="*/ 1730723 h 1730722"/>
              <a:gd name="connsiteX103" fmla="*/ 1175971 w 11218359"/>
              <a:gd name="connsiteY103" fmla="*/ 1730723 h 1730722"/>
              <a:gd name="connsiteX104" fmla="*/ 1187406 w 11218359"/>
              <a:gd name="connsiteY104" fmla="*/ 1730723 h 1730722"/>
              <a:gd name="connsiteX105" fmla="*/ 1198845 w 11218359"/>
              <a:gd name="connsiteY105" fmla="*/ 1730723 h 1730722"/>
              <a:gd name="connsiteX106" fmla="*/ 1210285 w 11218359"/>
              <a:gd name="connsiteY106" fmla="*/ 1730723 h 1730722"/>
              <a:gd name="connsiteX107" fmla="*/ 1221724 w 11218359"/>
              <a:gd name="connsiteY107" fmla="*/ 1730723 h 1730722"/>
              <a:gd name="connsiteX108" fmla="*/ 1233164 w 11218359"/>
              <a:gd name="connsiteY108" fmla="*/ 1730723 h 1730722"/>
              <a:gd name="connsiteX109" fmla="*/ 1244603 w 11218359"/>
              <a:gd name="connsiteY109" fmla="*/ 1730723 h 1730722"/>
              <a:gd name="connsiteX110" fmla="*/ 1256043 w 11218359"/>
              <a:gd name="connsiteY110" fmla="*/ 1730723 h 1730722"/>
              <a:gd name="connsiteX111" fmla="*/ 1267482 w 11218359"/>
              <a:gd name="connsiteY111" fmla="*/ 1730723 h 1730722"/>
              <a:gd name="connsiteX112" fmla="*/ 1278922 w 11218359"/>
              <a:gd name="connsiteY112" fmla="*/ 1730723 h 1730722"/>
              <a:gd name="connsiteX113" fmla="*/ 1290361 w 11218359"/>
              <a:gd name="connsiteY113" fmla="*/ 1730723 h 1730722"/>
              <a:gd name="connsiteX114" fmla="*/ 1301801 w 11218359"/>
              <a:gd name="connsiteY114" fmla="*/ 1730723 h 1730722"/>
              <a:gd name="connsiteX115" fmla="*/ 1313240 w 11218359"/>
              <a:gd name="connsiteY115" fmla="*/ 1730723 h 1730722"/>
              <a:gd name="connsiteX116" fmla="*/ 1324680 w 11218359"/>
              <a:gd name="connsiteY116" fmla="*/ 1730723 h 1730722"/>
              <a:gd name="connsiteX117" fmla="*/ 1336120 w 11218359"/>
              <a:gd name="connsiteY117" fmla="*/ 1730723 h 1730722"/>
              <a:gd name="connsiteX118" fmla="*/ 1347559 w 11218359"/>
              <a:gd name="connsiteY118" fmla="*/ 1730723 h 1730722"/>
              <a:gd name="connsiteX119" fmla="*/ 1358999 w 11218359"/>
              <a:gd name="connsiteY119" fmla="*/ 1730723 h 1730722"/>
              <a:gd name="connsiteX120" fmla="*/ 1370438 w 11218359"/>
              <a:gd name="connsiteY120" fmla="*/ 1730723 h 1730722"/>
              <a:gd name="connsiteX121" fmla="*/ 1381878 w 11218359"/>
              <a:gd name="connsiteY121" fmla="*/ 1730723 h 1730722"/>
              <a:gd name="connsiteX122" fmla="*/ 1393317 w 11218359"/>
              <a:gd name="connsiteY122" fmla="*/ 1730723 h 1730722"/>
              <a:gd name="connsiteX123" fmla="*/ 1404757 w 11218359"/>
              <a:gd name="connsiteY123" fmla="*/ 1730723 h 1730722"/>
              <a:gd name="connsiteX124" fmla="*/ 1416196 w 11218359"/>
              <a:gd name="connsiteY124" fmla="*/ 1730723 h 1730722"/>
              <a:gd name="connsiteX125" fmla="*/ 1427636 w 11218359"/>
              <a:gd name="connsiteY125" fmla="*/ 1730723 h 1730722"/>
              <a:gd name="connsiteX126" fmla="*/ 1439075 w 11218359"/>
              <a:gd name="connsiteY126" fmla="*/ 1730723 h 1730722"/>
              <a:gd name="connsiteX127" fmla="*/ 1450515 w 11218359"/>
              <a:gd name="connsiteY127" fmla="*/ 1730723 h 1730722"/>
              <a:gd name="connsiteX128" fmla="*/ 1461954 w 11218359"/>
              <a:gd name="connsiteY128" fmla="*/ 1730723 h 1730722"/>
              <a:gd name="connsiteX129" fmla="*/ 1473394 w 11218359"/>
              <a:gd name="connsiteY129" fmla="*/ 1730723 h 1730722"/>
              <a:gd name="connsiteX130" fmla="*/ 1484833 w 11218359"/>
              <a:gd name="connsiteY130" fmla="*/ 1730723 h 1730722"/>
              <a:gd name="connsiteX131" fmla="*/ 1496273 w 11218359"/>
              <a:gd name="connsiteY131" fmla="*/ 1730723 h 1730722"/>
              <a:gd name="connsiteX132" fmla="*/ 1507712 w 11218359"/>
              <a:gd name="connsiteY132" fmla="*/ 1730723 h 1730722"/>
              <a:gd name="connsiteX133" fmla="*/ 1519152 w 11218359"/>
              <a:gd name="connsiteY133" fmla="*/ 1730723 h 1730722"/>
              <a:gd name="connsiteX134" fmla="*/ 1530591 w 11218359"/>
              <a:gd name="connsiteY134" fmla="*/ 1730723 h 1730722"/>
              <a:gd name="connsiteX135" fmla="*/ 1542031 w 11218359"/>
              <a:gd name="connsiteY135" fmla="*/ 1730723 h 1730722"/>
              <a:gd name="connsiteX136" fmla="*/ 1553471 w 11218359"/>
              <a:gd name="connsiteY136" fmla="*/ 1730723 h 1730722"/>
              <a:gd name="connsiteX137" fmla="*/ 1564910 w 11218359"/>
              <a:gd name="connsiteY137" fmla="*/ 1730723 h 1730722"/>
              <a:gd name="connsiteX138" fmla="*/ 1576349 w 11218359"/>
              <a:gd name="connsiteY138" fmla="*/ 1730723 h 1730722"/>
              <a:gd name="connsiteX139" fmla="*/ 1587789 w 11218359"/>
              <a:gd name="connsiteY139" fmla="*/ 1730723 h 1730722"/>
              <a:gd name="connsiteX140" fmla="*/ 1599229 w 11218359"/>
              <a:gd name="connsiteY140" fmla="*/ 1730723 h 1730722"/>
              <a:gd name="connsiteX141" fmla="*/ 1610668 w 11218359"/>
              <a:gd name="connsiteY141" fmla="*/ 1730723 h 1730722"/>
              <a:gd name="connsiteX142" fmla="*/ 1622107 w 11218359"/>
              <a:gd name="connsiteY142" fmla="*/ 1730723 h 1730722"/>
              <a:gd name="connsiteX143" fmla="*/ 1633547 w 11218359"/>
              <a:gd name="connsiteY143" fmla="*/ 1730723 h 1730722"/>
              <a:gd name="connsiteX144" fmla="*/ 1644987 w 11218359"/>
              <a:gd name="connsiteY144" fmla="*/ 1730723 h 1730722"/>
              <a:gd name="connsiteX145" fmla="*/ 1656426 w 11218359"/>
              <a:gd name="connsiteY145" fmla="*/ 1730723 h 1730722"/>
              <a:gd name="connsiteX146" fmla="*/ 1667866 w 11218359"/>
              <a:gd name="connsiteY146" fmla="*/ 1730723 h 1730722"/>
              <a:gd name="connsiteX147" fmla="*/ 1679305 w 11218359"/>
              <a:gd name="connsiteY147" fmla="*/ 1730723 h 1730722"/>
              <a:gd name="connsiteX148" fmla="*/ 1690745 w 11218359"/>
              <a:gd name="connsiteY148" fmla="*/ 1730723 h 1730722"/>
              <a:gd name="connsiteX149" fmla="*/ 1702184 w 11218359"/>
              <a:gd name="connsiteY149" fmla="*/ 1730723 h 1730722"/>
              <a:gd name="connsiteX150" fmla="*/ 1713619 w 11218359"/>
              <a:gd name="connsiteY150" fmla="*/ 1730723 h 1730722"/>
              <a:gd name="connsiteX151" fmla="*/ 1725063 w 11218359"/>
              <a:gd name="connsiteY151" fmla="*/ 1730723 h 1730722"/>
              <a:gd name="connsiteX152" fmla="*/ 1736498 w 11218359"/>
              <a:gd name="connsiteY152" fmla="*/ 1730723 h 1730722"/>
              <a:gd name="connsiteX153" fmla="*/ 1747938 w 11218359"/>
              <a:gd name="connsiteY153" fmla="*/ 1730723 h 1730722"/>
              <a:gd name="connsiteX154" fmla="*/ 1759377 w 11218359"/>
              <a:gd name="connsiteY154" fmla="*/ 1730723 h 1730722"/>
              <a:gd name="connsiteX155" fmla="*/ 1770817 w 11218359"/>
              <a:gd name="connsiteY155" fmla="*/ 1730723 h 1730722"/>
              <a:gd name="connsiteX156" fmla="*/ 1782256 w 11218359"/>
              <a:gd name="connsiteY156" fmla="*/ 1730723 h 1730722"/>
              <a:gd name="connsiteX157" fmla="*/ 1793696 w 11218359"/>
              <a:gd name="connsiteY157" fmla="*/ 1730723 h 1730722"/>
              <a:gd name="connsiteX158" fmla="*/ 1805135 w 11218359"/>
              <a:gd name="connsiteY158" fmla="*/ 1730723 h 1730722"/>
              <a:gd name="connsiteX159" fmla="*/ 1816575 w 11218359"/>
              <a:gd name="connsiteY159" fmla="*/ 1730723 h 1730722"/>
              <a:gd name="connsiteX160" fmla="*/ 1828014 w 11218359"/>
              <a:gd name="connsiteY160" fmla="*/ 1730723 h 1730722"/>
              <a:gd name="connsiteX161" fmla="*/ 1839454 w 11218359"/>
              <a:gd name="connsiteY161" fmla="*/ 1730723 h 1730722"/>
              <a:gd name="connsiteX162" fmla="*/ 1850893 w 11218359"/>
              <a:gd name="connsiteY162" fmla="*/ 1730723 h 1730722"/>
              <a:gd name="connsiteX163" fmla="*/ 1862333 w 11218359"/>
              <a:gd name="connsiteY163" fmla="*/ 1730723 h 1730722"/>
              <a:gd name="connsiteX164" fmla="*/ 1873772 w 11218359"/>
              <a:gd name="connsiteY164" fmla="*/ 1730723 h 1730722"/>
              <a:gd name="connsiteX165" fmla="*/ 1885212 w 11218359"/>
              <a:gd name="connsiteY165" fmla="*/ 1730723 h 1730722"/>
              <a:gd name="connsiteX166" fmla="*/ 1896651 w 11218359"/>
              <a:gd name="connsiteY166" fmla="*/ 1730723 h 1730722"/>
              <a:gd name="connsiteX167" fmla="*/ 1908091 w 11218359"/>
              <a:gd name="connsiteY167" fmla="*/ 1730723 h 1730722"/>
              <a:gd name="connsiteX168" fmla="*/ 1919531 w 11218359"/>
              <a:gd name="connsiteY168" fmla="*/ 1730723 h 1730722"/>
              <a:gd name="connsiteX169" fmla="*/ 1930970 w 11218359"/>
              <a:gd name="connsiteY169" fmla="*/ 1730723 h 1730722"/>
              <a:gd name="connsiteX170" fmla="*/ 1942409 w 11218359"/>
              <a:gd name="connsiteY170" fmla="*/ 1730723 h 1730722"/>
              <a:gd name="connsiteX171" fmla="*/ 1953849 w 11218359"/>
              <a:gd name="connsiteY171" fmla="*/ 1730723 h 1730722"/>
              <a:gd name="connsiteX172" fmla="*/ 1965289 w 11218359"/>
              <a:gd name="connsiteY172" fmla="*/ 1730723 h 1730722"/>
              <a:gd name="connsiteX173" fmla="*/ 1976728 w 11218359"/>
              <a:gd name="connsiteY173" fmla="*/ 1730723 h 1730722"/>
              <a:gd name="connsiteX174" fmla="*/ 1988168 w 11218359"/>
              <a:gd name="connsiteY174" fmla="*/ 1730723 h 1730722"/>
              <a:gd name="connsiteX175" fmla="*/ 1999607 w 11218359"/>
              <a:gd name="connsiteY175" fmla="*/ 1730723 h 1730722"/>
              <a:gd name="connsiteX176" fmla="*/ 2011047 w 11218359"/>
              <a:gd name="connsiteY176" fmla="*/ 1730723 h 1730722"/>
              <a:gd name="connsiteX177" fmla="*/ 2022486 w 11218359"/>
              <a:gd name="connsiteY177" fmla="*/ 1730723 h 1730722"/>
              <a:gd name="connsiteX178" fmla="*/ 2033926 w 11218359"/>
              <a:gd name="connsiteY178" fmla="*/ 1730723 h 1730722"/>
              <a:gd name="connsiteX179" fmla="*/ 2045365 w 11218359"/>
              <a:gd name="connsiteY179" fmla="*/ 1730723 h 1730722"/>
              <a:gd name="connsiteX180" fmla="*/ 2056805 w 11218359"/>
              <a:gd name="connsiteY180" fmla="*/ 1730723 h 1730722"/>
              <a:gd name="connsiteX181" fmla="*/ 2068244 w 11218359"/>
              <a:gd name="connsiteY181" fmla="*/ 1730723 h 1730722"/>
              <a:gd name="connsiteX182" fmla="*/ 2079684 w 11218359"/>
              <a:gd name="connsiteY182" fmla="*/ 1730723 h 1730722"/>
              <a:gd name="connsiteX183" fmla="*/ 2091123 w 11218359"/>
              <a:gd name="connsiteY183" fmla="*/ 1730723 h 1730722"/>
              <a:gd name="connsiteX184" fmla="*/ 2102563 w 11218359"/>
              <a:gd name="connsiteY184" fmla="*/ 1730723 h 1730722"/>
              <a:gd name="connsiteX185" fmla="*/ 2114002 w 11218359"/>
              <a:gd name="connsiteY185" fmla="*/ 1730723 h 1730722"/>
              <a:gd name="connsiteX186" fmla="*/ 2125442 w 11218359"/>
              <a:gd name="connsiteY186" fmla="*/ 1730723 h 1730722"/>
              <a:gd name="connsiteX187" fmla="*/ 2136882 w 11218359"/>
              <a:gd name="connsiteY187" fmla="*/ 1730723 h 1730722"/>
              <a:gd name="connsiteX188" fmla="*/ 2148321 w 11218359"/>
              <a:gd name="connsiteY188" fmla="*/ 1730723 h 1730722"/>
              <a:gd name="connsiteX189" fmla="*/ 2159760 w 11218359"/>
              <a:gd name="connsiteY189" fmla="*/ 1730723 h 1730722"/>
              <a:gd name="connsiteX190" fmla="*/ 2171200 w 11218359"/>
              <a:gd name="connsiteY190" fmla="*/ 1730723 h 1730722"/>
              <a:gd name="connsiteX191" fmla="*/ 2182640 w 11218359"/>
              <a:gd name="connsiteY191" fmla="*/ 1730723 h 1730722"/>
              <a:gd name="connsiteX192" fmla="*/ 2194079 w 11218359"/>
              <a:gd name="connsiteY192" fmla="*/ 1730723 h 1730722"/>
              <a:gd name="connsiteX193" fmla="*/ 2205519 w 11218359"/>
              <a:gd name="connsiteY193" fmla="*/ 1730723 h 1730722"/>
              <a:gd name="connsiteX194" fmla="*/ 2216958 w 11218359"/>
              <a:gd name="connsiteY194" fmla="*/ 1730723 h 1730722"/>
              <a:gd name="connsiteX195" fmla="*/ 2228393 w 11218359"/>
              <a:gd name="connsiteY195" fmla="*/ 1730723 h 1730722"/>
              <a:gd name="connsiteX196" fmla="*/ 2239837 w 11218359"/>
              <a:gd name="connsiteY196" fmla="*/ 1730723 h 1730722"/>
              <a:gd name="connsiteX197" fmla="*/ 2251272 w 11218359"/>
              <a:gd name="connsiteY197" fmla="*/ 1730723 h 1730722"/>
              <a:gd name="connsiteX198" fmla="*/ 2262716 w 11218359"/>
              <a:gd name="connsiteY198" fmla="*/ 1730723 h 1730722"/>
              <a:gd name="connsiteX199" fmla="*/ 2274151 w 11218359"/>
              <a:gd name="connsiteY199" fmla="*/ 1730723 h 1730722"/>
              <a:gd name="connsiteX200" fmla="*/ 2285591 w 11218359"/>
              <a:gd name="connsiteY200" fmla="*/ 1730723 h 1730722"/>
              <a:gd name="connsiteX201" fmla="*/ 2297030 w 11218359"/>
              <a:gd name="connsiteY201" fmla="*/ 1730723 h 1730722"/>
              <a:gd name="connsiteX202" fmla="*/ 2308470 w 11218359"/>
              <a:gd name="connsiteY202" fmla="*/ 1730723 h 1730722"/>
              <a:gd name="connsiteX203" fmla="*/ 2319909 w 11218359"/>
              <a:gd name="connsiteY203" fmla="*/ 1730723 h 1730722"/>
              <a:gd name="connsiteX204" fmla="*/ 2331349 w 11218359"/>
              <a:gd name="connsiteY204" fmla="*/ 1730723 h 1730722"/>
              <a:gd name="connsiteX205" fmla="*/ 2342788 w 11218359"/>
              <a:gd name="connsiteY205" fmla="*/ 1730723 h 1730722"/>
              <a:gd name="connsiteX206" fmla="*/ 2354228 w 11218359"/>
              <a:gd name="connsiteY206" fmla="*/ 1730723 h 1730722"/>
              <a:gd name="connsiteX207" fmla="*/ 2365667 w 11218359"/>
              <a:gd name="connsiteY207" fmla="*/ 1730723 h 1730722"/>
              <a:gd name="connsiteX208" fmla="*/ 2377107 w 11218359"/>
              <a:gd name="connsiteY208" fmla="*/ 1730723 h 1730722"/>
              <a:gd name="connsiteX209" fmla="*/ 2388546 w 11218359"/>
              <a:gd name="connsiteY209" fmla="*/ 1730723 h 1730722"/>
              <a:gd name="connsiteX210" fmla="*/ 2399986 w 11218359"/>
              <a:gd name="connsiteY210" fmla="*/ 1730723 h 1730722"/>
              <a:gd name="connsiteX211" fmla="*/ 2411425 w 11218359"/>
              <a:gd name="connsiteY211" fmla="*/ 1730723 h 1730722"/>
              <a:gd name="connsiteX212" fmla="*/ 2422865 w 11218359"/>
              <a:gd name="connsiteY212" fmla="*/ 1730723 h 1730722"/>
              <a:gd name="connsiteX213" fmla="*/ 2434304 w 11218359"/>
              <a:gd name="connsiteY213" fmla="*/ 1730723 h 1730722"/>
              <a:gd name="connsiteX214" fmla="*/ 2445744 w 11218359"/>
              <a:gd name="connsiteY214" fmla="*/ 1730723 h 1730722"/>
              <a:gd name="connsiteX215" fmla="*/ 2457184 w 11218359"/>
              <a:gd name="connsiteY215" fmla="*/ 1730723 h 1730722"/>
              <a:gd name="connsiteX216" fmla="*/ 2468623 w 11218359"/>
              <a:gd name="connsiteY216" fmla="*/ 1730723 h 1730722"/>
              <a:gd name="connsiteX217" fmla="*/ 2480062 w 11218359"/>
              <a:gd name="connsiteY217" fmla="*/ 1730723 h 1730722"/>
              <a:gd name="connsiteX218" fmla="*/ 2491502 w 11218359"/>
              <a:gd name="connsiteY218" fmla="*/ 1730723 h 1730722"/>
              <a:gd name="connsiteX219" fmla="*/ 2502942 w 11218359"/>
              <a:gd name="connsiteY219" fmla="*/ 1730723 h 1730722"/>
              <a:gd name="connsiteX220" fmla="*/ 2514381 w 11218359"/>
              <a:gd name="connsiteY220" fmla="*/ 1730723 h 1730722"/>
              <a:gd name="connsiteX221" fmla="*/ 2525821 w 11218359"/>
              <a:gd name="connsiteY221" fmla="*/ 1730723 h 1730722"/>
              <a:gd name="connsiteX222" fmla="*/ 2537260 w 11218359"/>
              <a:gd name="connsiteY222" fmla="*/ 1730723 h 1730722"/>
              <a:gd name="connsiteX223" fmla="*/ 2548700 w 11218359"/>
              <a:gd name="connsiteY223" fmla="*/ 1730723 h 1730722"/>
              <a:gd name="connsiteX224" fmla="*/ 2560139 w 11218359"/>
              <a:gd name="connsiteY224" fmla="*/ 1730723 h 1730722"/>
              <a:gd name="connsiteX225" fmla="*/ 2571579 w 11218359"/>
              <a:gd name="connsiteY225" fmla="*/ 1730723 h 1730722"/>
              <a:gd name="connsiteX226" fmla="*/ 2583018 w 11218359"/>
              <a:gd name="connsiteY226" fmla="*/ 1730723 h 1730722"/>
              <a:gd name="connsiteX227" fmla="*/ 2594458 w 11218359"/>
              <a:gd name="connsiteY227" fmla="*/ 1730723 h 1730722"/>
              <a:gd name="connsiteX228" fmla="*/ 2605897 w 11218359"/>
              <a:gd name="connsiteY228" fmla="*/ 1730723 h 1730722"/>
              <a:gd name="connsiteX229" fmla="*/ 2617337 w 11218359"/>
              <a:gd name="connsiteY229" fmla="*/ 1730723 h 1730722"/>
              <a:gd name="connsiteX230" fmla="*/ 2628776 w 11218359"/>
              <a:gd name="connsiteY230" fmla="*/ 1730723 h 1730722"/>
              <a:gd name="connsiteX231" fmla="*/ 2640216 w 11218359"/>
              <a:gd name="connsiteY231" fmla="*/ 1730723 h 1730722"/>
              <a:gd name="connsiteX232" fmla="*/ 2651655 w 11218359"/>
              <a:gd name="connsiteY232" fmla="*/ 1730723 h 1730722"/>
              <a:gd name="connsiteX233" fmla="*/ 2663095 w 11218359"/>
              <a:gd name="connsiteY233" fmla="*/ 1730723 h 1730722"/>
              <a:gd name="connsiteX234" fmla="*/ 2674535 w 11218359"/>
              <a:gd name="connsiteY234" fmla="*/ 1730723 h 1730722"/>
              <a:gd name="connsiteX235" fmla="*/ 2685974 w 11218359"/>
              <a:gd name="connsiteY235" fmla="*/ 1730723 h 1730722"/>
              <a:gd name="connsiteX236" fmla="*/ 2697413 w 11218359"/>
              <a:gd name="connsiteY236" fmla="*/ 1730723 h 1730722"/>
              <a:gd name="connsiteX237" fmla="*/ 2708853 w 11218359"/>
              <a:gd name="connsiteY237" fmla="*/ 1730723 h 1730722"/>
              <a:gd name="connsiteX238" fmla="*/ 2720293 w 11218359"/>
              <a:gd name="connsiteY238" fmla="*/ 1730723 h 1730722"/>
              <a:gd name="connsiteX239" fmla="*/ 2731727 w 11218359"/>
              <a:gd name="connsiteY239" fmla="*/ 1730723 h 1730722"/>
              <a:gd name="connsiteX240" fmla="*/ 2743172 w 11218359"/>
              <a:gd name="connsiteY240" fmla="*/ 1730723 h 1730722"/>
              <a:gd name="connsiteX241" fmla="*/ 2754611 w 11218359"/>
              <a:gd name="connsiteY241" fmla="*/ 1730723 h 1730722"/>
              <a:gd name="connsiteX242" fmla="*/ 2766046 w 11218359"/>
              <a:gd name="connsiteY242" fmla="*/ 1730723 h 1730722"/>
              <a:gd name="connsiteX243" fmla="*/ 2777490 w 11218359"/>
              <a:gd name="connsiteY243" fmla="*/ 1730723 h 1730722"/>
              <a:gd name="connsiteX244" fmla="*/ 2788925 w 11218359"/>
              <a:gd name="connsiteY244" fmla="*/ 1730723 h 1730722"/>
              <a:gd name="connsiteX245" fmla="*/ 2800364 w 11218359"/>
              <a:gd name="connsiteY245" fmla="*/ 1730723 h 1730722"/>
              <a:gd name="connsiteX246" fmla="*/ 2811804 w 11218359"/>
              <a:gd name="connsiteY246" fmla="*/ 1730723 h 1730722"/>
              <a:gd name="connsiteX247" fmla="*/ 2823243 w 11218359"/>
              <a:gd name="connsiteY247" fmla="*/ 1730723 h 1730722"/>
              <a:gd name="connsiteX248" fmla="*/ 2834683 w 11218359"/>
              <a:gd name="connsiteY248" fmla="*/ 1730723 h 1730722"/>
              <a:gd name="connsiteX249" fmla="*/ 2846123 w 11218359"/>
              <a:gd name="connsiteY249" fmla="*/ 1730723 h 1730722"/>
              <a:gd name="connsiteX250" fmla="*/ 2857562 w 11218359"/>
              <a:gd name="connsiteY250" fmla="*/ 1730723 h 1730722"/>
              <a:gd name="connsiteX251" fmla="*/ 2869001 w 11218359"/>
              <a:gd name="connsiteY251" fmla="*/ 1730723 h 1730722"/>
              <a:gd name="connsiteX252" fmla="*/ 2880441 w 11218359"/>
              <a:gd name="connsiteY252" fmla="*/ 1730723 h 1730722"/>
              <a:gd name="connsiteX253" fmla="*/ 2891881 w 11218359"/>
              <a:gd name="connsiteY253" fmla="*/ 1730723 h 1730722"/>
              <a:gd name="connsiteX254" fmla="*/ 2903320 w 11218359"/>
              <a:gd name="connsiteY254" fmla="*/ 1730723 h 1730722"/>
              <a:gd name="connsiteX255" fmla="*/ 2914760 w 11218359"/>
              <a:gd name="connsiteY255" fmla="*/ 1730723 h 1730722"/>
              <a:gd name="connsiteX256" fmla="*/ 2926199 w 11218359"/>
              <a:gd name="connsiteY256" fmla="*/ 1730723 h 1730722"/>
              <a:gd name="connsiteX257" fmla="*/ 2937639 w 11218359"/>
              <a:gd name="connsiteY257" fmla="*/ 1730723 h 1730722"/>
              <a:gd name="connsiteX258" fmla="*/ 2949078 w 11218359"/>
              <a:gd name="connsiteY258" fmla="*/ 1730723 h 1730722"/>
              <a:gd name="connsiteX259" fmla="*/ 2960518 w 11218359"/>
              <a:gd name="connsiteY259" fmla="*/ 1730723 h 1730722"/>
              <a:gd name="connsiteX260" fmla="*/ 2971957 w 11218359"/>
              <a:gd name="connsiteY260" fmla="*/ 1730723 h 1730722"/>
              <a:gd name="connsiteX261" fmla="*/ 2983397 w 11218359"/>
              <a:gd name="connsiteY261" fmla="*/ 1730723 h 1730722"/>
              <a:gd name="connsiteX262" fmla="*/ 2994837 w 11218359"/>
              <a:gd name="connsiteY262" fmla="*/ 1730723 h 1730722"/>
              <a:gd name="connsiteX263" fmla="*/ 3006276 w 11218359"/>
              <a:gd name="connsiteY263" fmla="*/ 1730723 h 1730722"/>
              <a:gd name="connsiteX264" fmla="*/ 3017715 w 11218359"/>
              <a:gd name="connsiteY264" fmla="*/ 1730723 h 1730722"/>
              <a:gd name="connsiteX265" fmla="*/ 3029155 w 11218359"/>
              <a:gd name="connsiteY265" fmla="*/ 1730723 h 1730722"/>
              <a:gd name="connsiteX266" fmla="*/ 3040594 w 11218359"/>
              <a:gd name="connsiteY266" fmla="*/ 1730723 h 1730722"/>
              <a:gd name="connsiteX267" fmla="*/ 3052034 w 11218359"/>
              <a:gd name="connsiteY267" fmla="*/ 1730723 h 1730722"/>
              <a:gd name="connsiteX268" fmla="*/ 3063474 w 11218359"/>
              <a:gd name="connsiteY268" fmla="*/ 1730723 h 1730722"/>
              <a:gd name="connsiteX269" fmla="*/ 3074913 w 11218359"/>
              <a:gd name="connsiteY269" fmla="*/ 1730723 h 1730722"/>
              <a:gd name="connsiteX270" fmla="*/ 3086352 w 11218359"/>
              <a:gd name="connsiteY270" fmla="*/ 1730723 h 1730722"/>
              <a:gd name="connsiteX271" fmla="*/ 3097792 w 11218359"/>
              <a:gd name="connsiteY271" fmla="*/ 1730723 h 1730722"/>
              <a:gd name="connsiteX272" fmla="*/ 3109232 w 11218359"/>
              <a:gd name="connsiteY272" fmla="*/ 1730723 h 1730722"/>
              <a:gd name="connsiteX273" fmla="*/ 3120671 w 11218359"/>
              <a:gd name="connsiteY273" fmla="*/ 1730723 h 1730722"/>
              <a:gd name="connsiteX274" fmla="*/ 3132111 w 11218359"/>
              <a:gd name="connsiteY274" fmla="*/ 1730723 h 1730722"/>
              <a:gd name="connsiteX275" fmla="*/ 3143550 w 11218359"/>
              <a:gd name="connsiteY275" fmla="*/ 1730723 h 1730722"/>
              <a:gd name="connsiteX276" fmla="*/ 3154990 w 11218359"/>
              <a:gd name="connsiteY276" fmla="*/ 1730723 h 1730722"/>
              <a:gd name="connsiteX277" fmla="*/ 3166429 w 11218359"/>
              <a:gd name="connsiteY277" fmla="*/ 1730723 h 1730722"/>
              <a:gd name="connsiteX278" fmla="*/ 3177869 w 11218359"/>
              <a:gd name="connsiteY278" fmla="*/ 1730723 h 1730722"/>
              <a:gd name="connsiteX279" fmla="*/ 3189308 w 11218359"/>
              <a:gd name="connsiteY279" fmla="*/ 1730723 h 1730722"/>
              <a:gd name="connsiteX280" fmla="*/ 3200748 w 11218359"/>
              <a:gd name="connsiteY280" fmla="*/ 1730723 h 1730722"/>
              <a:gd name="connsiteX281" fmla="*/ 3212187 w 11218359"/>
              <a:gd name="connsiteY281" fmla="*/ 1730723 h 1730722"/>
              <a:gd name="connsiteX282" fmla="*/ 3223627 w 11218359"/>
              <a:gd name="connsiteY282" fmla="*/ 1730723 h 1730722"/>
              <a:gd name="connsiteX283" fmla="*/ 3235066 w 11218359"/>
              <a:gd name="connsiteY283" fmla="*/ 1730723 h 1730722"/>
              <a:gd name="connsiteX284" fmla="*/ 3246501 w 11218359"/>
              <a:gd name="connsiteY284" fmla="*/ 1730723 h 1730722"/>
              <a:gd name="connsiteX285" fmla="*/ 3257945 w 11218359"/>
              <a:gd name="connsiteY285" fmla="*/ 1730723 h 1730722"/>
              <a:gd name="connsiteX286" fmla="*/ 3269385 w 11218359"/>
              <a:gd name="connsiteY286" fmla="*/ 1730723 h 1730722"/>
              <a:gd name="connsiteX287" fmla="*/ 3280825 w 11218359"/>
              <a:gd name="connsiteY287" fmla="*/ 1730723 h 1730722"/>
              <a:gd name="connsiteX288" fmla="*/ 3292264 w 11218359"/>
              <a:gd name="connsiteY288" fmla="*/ 1730723 h 1730722"/>
              <a:gd name="connsiteX289" fmla="*/ 3303699 w 11218359"/>
              <a:gd name="connsiteY289" fmla="*/ 1730723 h 1730722"/>
              <a:gd name="connsiteX290" fmla="*/ 3315143 w 11218359"/>
              <a:gd name="connsiteY290" fmla="*/ 1730723 h 1730722"/>
              <a:gd name="connsiteX291" fmla="*/ 3326578 w 11218359"/>
              <a:gd name="connsiteY291" fmla="*/ 1730723 h 1730722"/>
              <a:gd name="connsiteX292" fmla="*/ 3338017 w 11218359"/>
              <a:gd name="connsiteY292" fmla="*/ 1730723 h 1730722"/>
              <a:gd name="connsiteX293" fmla="*/ 3349457 w 11218359"/>
              <a:gd name="connsiteY293" fmla="*/ 1730723 h 1730722"/>
              <a:gd name="connsiteX294" fmla="*/ 3360896 w 11218359"/>
              <a:gd name="connsiteY294" fmla="*/ 1730723 h 1730722"/>
              <a:gd name="connsiteX295" fmla="*/ 3372336 w 11218359"/>
              <a:gd name="connsiteY295" fmla="*/ 1730723 h 1730722"/>
              <a:gd name="connsiteX296" fmla="*/ 3383776 w 11218359"/>
              <a:gd name="connsiteY296" fmla="*/ 1730723 h 1730722"/>
              <a:gd name="connsiteX297" fmla="*/ 3395215 w 11218359"/>
              <a:gd name="connsiteY297" fmla="*/ 1730723 h 1730722"/>
              <a:gd name="connsiteX298" fmla="*/ 3406654 w 11218359"/>
              <a:gd name="connsiteY298" fmla="*/ 1730723 h 1730722"/>
              <a:gd name="connsiteX299" fmla="*/ 3418094 w 11218359"/>
              <a:gd name="connsiteY299" fmla="*/ 1730723 h 1730722"/>
              <a:gd name="connsiteX300" fmla="*/ 3429534 w 11218359"/>
              <a:gd name="connsiteY300" fmla="*/ 1730723 h 1730722"/>
              <a:gd name="connsiteX301" fmla="*/ 3440973 w 11218359"/>
              <a:gd name="connsiteY301" fmla="*/ 1730723 h 1730722"/>
              <a:gd name="connsiteX302" fmla="*/ 3452413 w 11218359"/>
              <a:gd name="connsiteY302" fmla="*/ 1730723 h 1730722"/>
              <a:gd name="connsiteX303" fmla="*/ 3463852 w 11218359"/>
              <a:gd name="connsiteY303" fmla="*/ 1730723 h 1730722"/>
              <a:gd name="connsiteX304" fmla="*/ 3475292 w 11218359"/>
              <a:gd name="connsiteY304" fmla="*/ 1730723 h 1730722"/>
              <a:gd name="connsiteX305" fmla="*/ 3486731 w 11218359"/>
              <a:gd name="connsiteY305" fmla="*/ 1730723 h 1730722"/>
              <a:gd name="connsiteX306" fmla="*/ 3498171 w 11218359"/>
              <a:gd name="connsiteY306" fmla="*/ 1730723 h 1730722"/>
              <a:gd name="connsiteX307" fmla="*/ 3509610 w 11218359"/>
              <a:gd name="connsiteY307" fmla="*/ 1730723 h 1730722"/>
              <a:gd name="connsiteX308" fmla="*/ 3521050 w 11218359"/>
              <a:gd name="connsiteY308" fmla="*/ 1730723 h 1730722"/>
              <a:gd name="connsiteX309" fmla="*/ 3532489 w 11218359"/>
              <a:gd name="connsiteY309" fmla="*/ 1730723 h 1730722"/>
              <a:gd name="connsiteX310" fmla="*/ 3543929 w 11218359"/>
              <a:gd name="connsiteY310" fmla="*/ 1730723 h 1730722"/>
              <a:gd name="connsiteX311" fmla="*/ 3555368 w 11218359"/>
              <a:gd name="connsiteY311" fmla="*/ 1730723 h 1730722"/>
              <a:gd name="connsiteX312" fmla="*/ 3566808 w 11218359"/>
              <a:gd name="connsiteY312" fmla="*/ 1730723 h 1730722"/>
              <a:gd name="connsiteX313" fmla="*/ 3578247 w 11218359"/>
              <a:gd name="connsiteY313" fmla="*/ 1730723 h 1730722"/>
              <a:gd name="connsiteX314" fmla="*/ 3589687 w 11218359"/>
              <a:gd name="connsiteY314" fmla="*/ 1730723 h 1730722"/>
              <a:gd name="connsiteX315" fmla="*/ 3601127 w 11218359"/>
              <a:gd name="connsiteY315" fmla="*/ 1730723 h 1730722"/>
              <a:gd name="connsiteX316" fmla="*/ 3612566 w 11218359"/>
              <a:gd name="connsiteY316" fmla="*/ 1730723 h 1730722"/>
              <a:gd name="connsiteX317" fmla="*/ 3624005 w 11218359"/>
              <a:gd name="connsiteY317" fmla="*/ 1730723 h 1730722"/>
              <a:gd name="connsiteX318" fmla="*/ 3635445 w 11218359"/>
              <a:gd name="connsiteY318" fmla="*/ 1730723 h 1730722"/>
              <a:gd name="connsiteX319" fmla="*/ 3646885 w 11218359"/>
              <a:gd name="connsiteY319" fmla="*/ 1730723 h 1730722"/>
              <a:gd name="connsiteX320" fmla="*/ 3658324 w 11218359"/>
              <a:gd name="connsiteY320" fmla="*/ 1730723 h 1730722"/>
              <a:gd name="connsiteX321" fmla="*/ 3669764 w 11218359"/>
              <a:gd name="connsiteY321" fmla="*/ 1730723 h 1730722"/>
              <a:gd name="connsiteX322" fmla="*/ 3681203 w 11218359"/>
              <a:gd name="connsiteY322" fmla="*/ 1730723 h 1730722"/>
              <a:gd name="connsiteX323" fmla="*/ 3692643 w 11218359"/>
              <a:gd name="connsiteY323" fmla="*/ 1730723 h 1730722"/>
              <a:gd name="connsiteX324" fmla="*/ 3704082 w 11218359"/>
              <a:gd name="connsiteY324" fmla="*/ 1730723 h 1730722"/>
              <a:gd name="connsiteX325" fmla="*/ 3715522 w 11218359"/>
              <a:gd name="connsiteY325" fmla="*/ 1730723 h 1730722"/>
              <a:gd name="connsiteX326" fmla="*/ 3726961 w 11218359"/>
              <a:gd name="connsiteY326" fmla="*/ 1730723 h 1730722"/>
              <a:gd name="connsiteX327" fmla="*/ 3738401 w 11218359"/>
              <a:gd name="connsiteY327" fmla="*/ 1730723 h 1730722"/>
              <a:gd name="connsiteX328" fmla="*/ 3749840 w 11218359"/>
              <a:gd name="connsiteY328" fmla="*/ 1730723 h 1730722"/>
              <a:gd name="connsiteX329" fmla="*/ 3761280 w 11218359"/>
              <a:gd name="connsiteY329" fmla="*/ 1730723 h 1730722"/>
              <a:gd name="connsiteX330" fmla="*/ 3772719 w 11218359"/>
              <a:gd name="connsiteY330" fmla="*/ 1730723 h 1730722"/>
              <a:gd name="connsiteX331" fmla="*/ 3784154 w 11218359"/>
              <a:gd name="connsiteY331" fmla="*/ 1730723 h 1730722"/>
              <a:gd name="connsiteX332" fmla="*/ 3795598 w 11218359"/>
              <a:gd name="connsiteY332" fmla="*/ 1730723 h 1730722"/>
              <a:gd name="connsiteX333" fmla="*/ 3807033 w 11218359"/>
              <a:gd name="connsiteY333" fmla="*/ 1730723 h 1730722"/>
              <a:gd name="connsiteX334" fmla="*/ 3818473 w 11218359"/>
              <a:gd name="connsiteY334" fmla="*/ 1730723 h 1730722"/>
              <a:gd name="connsiteX335" fmla="*/ 3829917 w 11218359"/>
              <a:gd name="connsiteY335" fmla="*/ 1730723 h 1730722"/>
              <a:gd name="connsiteX336" fmla="*/ 3841352 w 11218359"/>
              <a:gd name="connsiteY336" fmla="*/ 1730723 h 1730722"/>
              <a:gd name="connsiteX337" fmla="*/ 3852791 w 11218359"/>
              <a:gd name="connsiteY337" fmla="*/ 1730723 h 1730722"/>
              <a:gd name="connsiteX338" fmla="*/ 3864231 w 11218359"/>
              <a:gd name="connsiteY338" fmla="*/ 1730723 h 1730722"/>
              <a:gd name="connsiteX339" fmla="*/ 3875670 w 11218359"/>
              <a:gd name="connsiteY339" fmla="*/ 1730723 h 1730722"/>
              <a:gd name="connsiteX340" fmla="*/ 3887110 w 11218359"/>
              <a:gd name="connsiteY340" fmla="*/ 1730723 h 1730722"/>
              <a:gd name="connsiteX341" fmla="*/ 3898549 w 11218359"/>
              <a:gd name="connsiteY341" fmla="*/ 1730723 h 1730722"/>
              <a:gd name="connsiteX342" fmla="*/ 3909989 w 11218359"/>
              <a:gd name="connsiteY342" fmla="*/ 1730723 h 1730722"/>
              <a:gd name="connsiteX343" fmla="*/ 3921447 w 11218359"/>
              <a:gd name="connsiteY343" fmla="*/ 1730723 h 1730722"/>
              <a:gd name="connsiteX344" fmla="*/ 3932878 w 11218359"/>
              <a:gd name="connsiteY344" fmla="*/ 1730723 h 1730722"/>
              <a:gd name="connsiteX345" fmla="*/ 3944307 w 11218359"/>
              <a:gd name="connsiteY345" fmla="*/ 1730723 h 1730722"/>
              <a:gd name="connsiteX346" fmla="*/ 3955737 w 11218359"/>
              <a:gd name="connsiteY346" fmla="*/ 1730723 h 1730722"/>
              <a:gd name="connsiteX347" fmla="*/ 3967167 w 11218359"/>
              <a:gd name="connsiteY347" fmla="*/ 1730723 h 1730722"/>
              <a:gd name="connsiteX348" fmla="*/ 3978645 w 11218359"/>
              <a:gd name="connsiteY348" fmla="*/ 1730723 h 1730722"/>
              <a:gd name="connsiteX349" fmla="*/ 3990075 w 11218359"/>
              <a:gd name="connsiteY349" fmla="*/ 1730723 h 1730722"/>
              <a:gd name="connsiteX350" fmla="*/ 4001505 w 11218359"/>
              <a:gd name="connsiteY350" fmla="*/ 1730723 h 1730722"/>
              <a:gd name="connsiteX351" fmla="*/ 4012935 w 11218359"/>
              <a:gd name="connsiteY351" fmla="*/ 1730723 h 1730722"/>
              <a:gd name="connsiteX352" fmla="*/ 4024365 w 11218359"/>
              <a:gd name="connsiteY352" fmla="*/ 1730723 h 1730722"/>
              <a:gd name="connsiteX353" fmla="*/ 4035843 w 11218359"/>
              <a:gd name="connsiteY353" fmla="*/ 1730723 h 1730722"/>
              <a:gd name="connsiteX354" fmla="*/ 4047273 w 11218359"/>
              <a:gd name="connsiteY354" fmla="*/ 1730723 h 1730722"/>
              <a:gd name="connsiteX355" fmla="*/ 4058702 w 11218359"/>
              <a:gd name="connsiteY355" fmla="*/ 1730723 h 1730722"/>
              <a:gd name="connsiteX356" fmla="*/ 4070133 w 11218359"/>
              <a:gd name="connsiteY356" fmla="*/ 1730723 h 1730722"/>
              <a:gd name="connsiteX357" fmla="*/ 4081563 w 11218359"/>
              <a:gd name="connsiteY357" fmla="*/ 1730723 h 1730722"/>
              <a:gd name="connsiteX358" fmla="*/ 4093040 w 11218359"/>
              <a:gd name="connsiteY358" fmla="*/ 1730723 h 1730722"/>
              <a:gd name="connsiteX359" fmla="*/ 4104471 w 11218359"/>
              <a:gd name="connsiteY359" fmla="*/ 1730723 h 1730722"/>
              <a:gd name="connsiteX360" fmla="*/ 4115900 w 11218359"/>
              <a:gd name="connsiteY360" fmla="*/ 1730723 h 1730722"/>
              <a:gd name="connsiteX361" fmla="*/ 4127330 w 11218359"/>
              <a:gd name="connsiteY361" fmla="*/ 1730723 h 1730722"/>
              <a:gd name="connsiteX362" fmla="*/ 4138760 w 11218359"/>
              <a:gd name="connsiteY362" fmla="*/ 1730723 h 1730722"/>
              <a:gd name="connsiteX363" fmla="*/ 4150238 w 11218359"/>
              <a:gd name="connsiteY363" fmla="*/ 1730723 h 1730722"/>
              <a:gd name="connsiteX364" fmla="*/ 4161668 w 11218359"/>
              <a:gd name="connsiteY364" fmla="*/ 1730723 h 1730722"/>
              <a:gd name="connsiteX365" fmla="*/ 4173098 w 11218359"/>
              <a:gd name="connsiteY365" fmla="*/ 1730723 h 1730722"/>
              <a:gd name="connsiteX366" fmla="*/ 4184528 w 11218359"/>
              <a:gd name="connsiteY366" fmla="*/ 1730723 h 1730722"/>
              <a:gd name="connsiteX367" fmla="*/ 4195958 w 11218359"/>
              <a:gd name="connsiteY367" fmla="*/ 1730723 h 1730722"/>
              <a:gd name="connsiteX368" fmla="*/ 4207436 w 11218359"/>
              <a:gd name="connsiteY368" fmla="*/ 1730723 h 1730722"/>
              <a:gd name="connsiteX369" fmla="*/ 4218865 w 11218359"/>
              <a:gd name="connsiteY369" fmla="*/ 1730723 h 1730722"/>
              <a:gd name="connsiteX370" fmla="*/ 4230296 w 11218359"/>
              <a:gd name="connsiteY370" fmla="*/ 1730723 h 1730722"/>
              <a:gd name="connsiteX371" fmla="*/ 4241726 w 11218359"/>
              <a:gd name="connsiteY371" fmla="*/ 1730723 h 1730722"/>
              <a:gd name="connsiteX372" fmla="*/ 4253156 w 11218359"/>
              <a:gd name="connsiteY372" fmla="*/ 1730723 h 1730722"/>
              <a:gd name="connsiteX373" fmla="*/ 4264634 w 11218359"/>
              <a:gd name="connsiteY373" fmla="*/ 1730723 h 1730722"/>
              <a:gd name="connsiteX374" fmla="*/ 4276063 w 11218359"/>
              <a:gd name="connsiteY374" fmla="*/ 1730723 h 1730722"/>
              <a:gd name="connsiteX375" fmla="*/ 4287493 w 11218359"/>
              <a:gd name="connsiteY375" fmla="*/ 1730723 h 1730722"/>
              <a:gd name="connsiteX376" fmla="*/ 4298923 w 11218359"/>
              <a:gd name="connsiteY376" fmla="*/ 1730723 h 1730722"/>
              <a:gd name="connsiteX377" fmla="*/ 4310353 w 11218359"/>
              <a:gd name="connsiteY377" fmla="*/ 1730723 h 1730722"/>
              <a:gd name="connsiteX378" fmla="*/ 4321831 w 11218359"/>
              <a:gd name="connsiteY378" fmla="*/ 1730723 h 1730722"/>
              <a:gd name="connsiteX379" fmla="*/ 4333261 w 11218359"/>
              <a:gd name="connsiteY379" fmla="*/ 1730723 h 1730722"/>
              <a:gd name="connsiteX380" fmla="*/ 4344691 w 11218359"/>
              <a:gd name="connsiteY380" fmla="*/ 1730723 h 1730722"/>
              <a:gd name="connsiteX381" fmla="*/ 4356121 w 11218359"/>
              <a:gd name="connsiteY381" fmla="*/ 1730723 h 1730722"/>
              <a:gd name="connsiteX382" fmla="*/ 4367551 w 11218359"/>
              <a:gd name="connsiteY382" fmla="*/ 1730723 h 1730722"/>
              <a:gd name="connsiteX383" fmla="*/ 4379028 w 11218359"/>
              <a:gd name="connsiteY383" fmla="*/ 1730723 h 1730722"/>
              <a:gd name="connsiteX384" fmla="*/ 4390458 w 11218359"/>
              <a:gd name="connsiteY384" fmla="*/ 1730723 h 1730722"/>
              <a:gd name="connsiteX385" fmla="*/ 4401889 w 11218359"/>
              <a:gd name="connsiteY385" fmla="*/ 1730723 h 1730722"/>
              <a:gd name="connsiteX386" fmla="*/ 4413319 w 11218359"/>
              <a:gd name="connsiteY386" fmla="*/ 1730723 h 1730722"/>
              <a:gd name="connsiteX387" fmla="*/ 4424749 w 11218359"/>
              <a:gd name="connsiteY387" fmla="*/ 1730723 h 1730722"/>
              <a:gd name="connsiteX388" fmla="*/ 4436226 w 11218359"/>
              <a:gd name="connsiteY388" fmla="*/ 1730723 h 1730722"/>
              <a:gd name="connsiteX389" fmla="*/ 4447656 w 11218359"/>
              <a:gd name="connsiteY389" fmla="*/ 1730723 h 1730722"/>
              <a:gd name="connsiteX390" fmla="*/ 4459086 w 11218359"/>
              <a:gd name="connsiteY390" fmla="*/ 1730723 h 1730722"/>
              <a:gd name="connsiteX391" fmla="*/ 4470516 w 11218359"/>
              <a:gd name="connsiteY391" fmla="*/ 1730723 h 1730722"/>
              <a:gd name="connsiteX392" fmla="*/ 4481946 w 11218359"/>
              <a:gd name="connsiteY392" fmla="*/ 1730723 h 1730722"/>
              <a:gd name="connsiteX393" fmla="*/ 4493424 w 11218359"/>
              <a:gd name="connsiteY393" fmla="*/ 1730723 h 1730722"/>
              <a:gd name="connsiteX394" fmla="*/ 4504854 w 11218359"/>
              <a:gd name="connsiteY394" fmla="*/ 1730723 h 1730722"/>
              <a:gd name="connsiteX395" fmla="*/ 4516284 w 11218359"/>
              <a:gd name="connsiteY395" fmla="*/ 1730723 h 1730722"/>
              <a:gd name="connsiteX396" fmla="*/ 4527714 w 11218359"/>
              <a:gd name="connsiteY396" fmla="*/ 1730723 h 1730722"/>
              <a:gd name="connsiteX397" fmla="*/ 4539144 w 11218359"/>
              <a:gd name="connsiteY397" fmla="*/ 1730723 h 1730722"/>
              <a:gd name="connsiteX398" fmla="*/ 4550621 w 11218359"/>
              <a:gd name="connsiteY398" fmla="*/ 1730723 h 1730722"/>
              <a:gd name="connsiteX399" fmla="*/ 4562051 w 11218359"/>
              <a:gd name="connsiteY399" fmla="*/ 1730723 h 1730722"/>
              <a:gd name="connsiteX400" fmla="*/ 4573482 w 11218359"/>
              <a:gd name="connsiteY400" fmla="*/ 1730723 h 1730722"/>
              <a:gd name="connsiteX401" fmla="*/ 4584912 w 11218359"/>
              <a:gd name="connsiteY401" fmla="*/ 1730723 h 1730722"/>
              <a:gd name="connsiteX402" fmla="*/ 4596341 w 11218359"/>
              <a:gd name="connsiteY402" fmla="*/ 1730723 h 1730722"/>
              <a:gd name="connsiteX403" fmla="*/ 4607771 w 11218359"/>
              <a:gd name="connsiteY403" fmla="*/ 1730723 h 1730722"/>
              <a:gd name="connsiteX404" fmla="*/ 4619249 w 11218359"/>
              <a:gd name="connsiteY404" fmla="*/ 1730723 h 1730722"/>
              <a:gd name="connsiteX405" fmla="*/ 4630679 w 11218359"/>
              <a:gd name="connsiteY405" fmla="*/ 1730723 h 1730722"/>
              <a:gd name="connsiteX406" fmla="*/ 4642109 w 11218359"/>
              <a:gd name="connsiteY406" fmla="*/ 1730723 h 1730722"/>
              <a:gd name="connsiteX407" fmla="*/ 4653539 w 11218359"/>
              <a:gd name="connsiteY407" fmla="*/ 1730723 h 1730722"/>
              <a:gd name="connsiteX408" fmla="*/ 4664969 w 11218359"/>
              <a:gd name="connsiteY408" fmla="*/ 1730723 h 1730722"/>
              <a:gd name="connsiteX409" fmla="*/ 4676447 w 11218359"/>
              <a:gd name="connsiteY409" fmla="*/ 1730723 h 1730722"/>
              <a:gd name="connsiteX410" fmla="*/ 4687877 w 11218359"/>
              <a:gd name="connsiteY410" fmla="*/ 1730723 h 1730722"/>
              <a:gd name="connsiteX411" fmla="*/ 4699306 w 11218359"/>
              <a:gd name="connsiteY411" fmla="*/ 1730723 h 1730722"/>
              <a:gd name="connsiteX412" fmla="*/ 4710737 w 11218359"/>
              <a:gd name="connsiteY412" fmla="*/ 1730723 h 1730722"/>
              <a:gd name="connsiteX413" fmla="*/ 4722167 w 11218359"/>
              <a:gd name="connsiteY413" fmla="*/ 1730723 h 1730722"/>
              <a:gd name="connsiteX414" fmla="*/ 4733644 w 11218359"/>
              <a:gd name="connsiteY414" fmla="*/ 1730723 h 1730722"/>
              <a:gd name="connsiteX415" fmla="*/ 4745075 w 11218359"/>
              <a:gd name="connsiteY415" fmla="*/ 1730723 h 1730722"/>
              <a:gd name="connsiteX416" fmla="*/ 4756504 w 11218359"/>
              <a:gd name="connsiteY416" fmla="*/ 1730723 h 1730722"/>
              <a:gd name="connsiteX417" fmla="*/ 4767934 w 11218359"/>
              <a:gd name="connsiteY417" fmla="*/ 1730723 h 1730722"/>
              <a:gd name="connsiteX418" fmla="*/ 4779364 w 11218359"/>
              <a:gd name="connsiteY418" fmla="*/ 1730723 h 1730722"/>
              <a:gd name="connsiteX419" fmla="*/ 4790842 w 11218359"/>
              <a:gd name="connsiteY419" fmla="*/ 1730723 h 1730722"/>
              <a:gd name="connsiteX420" fmla="*/ 4802272 w 11218359"/>
              <a:gd name="connsiteY420" fmla="*/ 1730723 h 1730722"/>
              <a:gd name="connsiteX421" fmla="*/ 4813702 w 11218359"/>
              <a:gd name="connsiteY421" fmla="*/ 1730723 h 1730722"/>
              <a:gd name="connsiteX422" fmla="*/ 4825132 w 11218359"/>
              <a:gd name="connsiteY422" fmla="*/ 1730723 h 1730722"/>
              <a:gd name="connsiteX423" fmla="*/ 4836562 w 11218359"/>
              <a:gd name="connsiteY423" fmla="*/ 1730723 h 1730722"/>
              <a:gd name="connsiteX424" fmla="*/ 4848040 w 11218359"/>
              <a:gd name="connsiteY424" fmla="*/ 1730723 h 1730722"/>
              <a:gd name="connsiteX425" fmla="*/ 4859469 w 11218359"/>
              <a:gd name="connsiteY425" fmla="*/ 1730723 h 1730722"/>
              <a:gd name="connsiteX426" fmla="*/ 4870899 w 11218359"/>
              <a:gd name="connsiteY426" fmla="*/ 1730723 h 1730722"/>
              <a:gd name="connsiteX427" fmla="*/ 4882330 w 11218359"/>
              <a:gd name="connsiteY427" fmla="*/ 1730723 h 1730722"/>
              <a:gd name="connsiteX428" fmla="*/ 4893760 w 11218359"/>
              <a:gd name="connsiteY428" fmla="*/ 1730723 h 1730722"/>
              <a:gd name="connsiteX429" fmla="*/ 4905237 w 11218359"/>
              <a:gd name="connsiteY429" fmla="*/ 1730723 h 1730722"/>
              <a:gd name="connsiteX430" fmla="*/ 4916667 w 11218359"/>
              <a:gd name="connsiteY430" fmla="*/ 1730723 h 1730722"/>
              <a:gd name="connsiteX431" fmla="*/ 4928097 w 11218359"/>
              <a:gd name="connsiteY431" fmla="*/ 1730723 h 1730722"/>
              <a:gd name="connsiteX432" fmla="*/ 4939527 w 11218359"/>
              <a:gd name="connsiteY432" fmla="*/ 1730723 h 1730722"/>
              <a:gd name="connsiteX433" fmla="*/ 4950957 w 11218359"/>
              <a:gd name="connsiteY433" fmla="*/ 1730723 h 1730722"/>
              <a:gd name="connsiteX434" fmla="*/ 4962435 w 11218359"/>
              <a:gd name="connsiteY434" fmla="*/ 1730723 h 1730722"/>
              <a:gd name="connsiteX435" fmla="*/ 4973865 w 11218359"/>
              <a:gd name="connsiteY435" fmla="*/ 1730723 h 1730722"/>
              <a:gd name="connsiteX436" fmla="*/ 4985295 w 11218359"/>
              <a:gd name="connsiteY436" fmla="*/ 1730723 h 1730722"/>
              <a:gd name="connsiteX437" fmla="*/ 4996725 w 11218359"/>
              <a:gd name="connsiteY437" fmla="*/ 1730723 h 1730722"/>
              <a:gd name="connsiteX438" fmla="*/ 5008155 w 11218359"/>
              <a:gd name="connsiteY438" fmla="*/ 1730723 h 1730722"/>
              <a:gd name="connsiteX439" fmla="*/ 5019632 w 11218359"/>
              <a:gd name="connsiteY439" fmla="*/ 1730723 h 1730722"/>
              <a:gd name="connsiteX440" fmla="*/ 5031062 w 11218359"/>
              <a:gd name="connsiteY440" fmla="*/ 1730723 h 1730722"/>
              <a:gd name="connsiteX441" fmla="*/ 5042492 w 11218359"/>
              <a:gd name="connsiteY441" fmla="*/ 1730723 h 1730722"/>
              <a:gd name="connsiteX442" fmla="*/ 5053923 w 11218359"/>
              <a:gd name="connsiteY442" fmla="*/ 1730723 h 1730722"/>
              <a:gd name="connsiteX443" fmla="*/ 5065353 w 11218359"/>
              <a:gd name="connsiteY443" fmla="*/ 1730723 h 1730722"/>
              <a:gd name="connsiteX444" fmla="*/ 5076830 w 11218359"/>
              <a:gd name="connsiteY444" fmla="*/ 1730723 h 1730722"/>
              <a:gd name="connsiteX445" fmla="*/ 5088260 w 11218359"/>
              <a:gd name="connsiteY445" fmla="*/ 1730723 h 1730722"/>
              <a:gd name="connsiteX446" fmla="*/ 5099690 w 11218359"/>
              <a:gd name="connsiteY446" fmla="*/ 1730723 h 1730722"/>
              <a:gd name="connsiteX447" fmla="*/ 5111120 w 11218359"/>
              <a:gd name="connsiteY447" fmla="*/ 1730723 h 1730722"/>
              <a:gd name="connsiteX448" fmla="*/ 5122550 w 11218359"/>
              <a:gd name="connsiteY448" fmla="*/ 1730723 h 1730722"/>
              <a:gd name="connsiteX449" fmla="*/ 5134028 w 11218359"/>
              <a:gd name="connsiteY449" fmla="*/ 1730723 h 1730722"/>
              <a:gd name="connsiteX450" fmla="*/ 5145458 w 11218359"/>
              <a:gd name="connsiteY450" fmla="*/ 1730723 h 1730722"/>
              <a:gd name="connsiteX451" fmla="*/ 5156888 w 11218359"/>
              <a:gd name="connsiteY451" fmla="*/ 1730723 h 1730722"/>
              <a:gd name="connsiteX452" fmla="*/ 5168318 w 11218359"/>
              <a:gd name="connsiteY452" fmla="*/ 1730723 h 1730722"/>
              <a:gd name="connsiteX453" fmla="*/ 5179747 w 11218359"/>
              <a:gd name="connsiteY453" fmla="*/ 1730723 h 1730722"/>
              <a:gd name="connsiteX454" fmla="*/ 5191225 w 11218359"/>
              <a:gd name="connsiteY454" fmla="*/ 1730723 h 1730722"/>
              <a:gd name="connsiteX455" fmla="*/ 5202655 w 11218359"/>
              <a:gd name="connsiteY455" fmla="*/ 1730723 h 1730722"/>
              <a:gd name="connsiteX456" fmla="*/ 5214085 w 11218359"/>
              <a:gd name="connsiteY456" fmla="*/ 1730723 h 1730722"/>
              <a:gd name="connsiteX457" fmla="*/ 5225515 w 11218359"/>
              <a:gd name="connsiteY457" fmla="*/ 1730723 h 1730722"/>
              <a:gd name="connsiteX458" fmla="*/ 5236945 w 11218359"/>
              <a:gd name="connsiteY458" fmla="*/ 1730723 h 1730722"/>
              <a:gd name="connsiteX459" fmla="*/ 5248423 w 11218359"/>
              <a:gd name="connsiteY459" fmla="*/ 1730723 h 1730722"/>
              <a:gd name="connsiteX460" fmla="*/ 5259853 w 11218359"/>
              <a:gd name="connsiteY460" fmla="*/ 1730723 h 1730722"/>
              <a:gd name="connsiteX461" fmla="*/ 5271283 w 11218359"/>
              <a:gd name="connsiteY461" fmla="*/ 1730723 h 1730722"/>
              <a:gd name="connsiteX462" fmla="*/ 5282713 w 11218359"/>
              <a:gd name="connsiteY462" fmla="*/ 1730723 h 1730722"/>
              <a:gd name="connsiteX463" fmla="*/ 5294143 w 11218359"/>
              <a:gd name="connsiteY463" fmla="*/ 1730723 h 1730722"/>
              <a:gd name="connsiteX464" fmla="*/ 5305621 w 11218359"/>
              <a:gd name="connsiteY464" fmla="*/ 1730723 h 1730722"/>
              <a:gd name="connsiteX465" fmla="*/ 5317051 w 11218359"/>
              <a:gd name="connsiteY465" fmla="*/ 1730723 h 1730722"/>
              <a:gd name="connsiteX466" fmla="*/ 5328481 w 11218359"/>
              <a:gd name="connsiteY466" fmla="*/ 1730723 h 1730722"/>
              <a:gd name="connsiteX467" fmla="*/ 5339910 w 11218359"/>
              <a:gd name="connsiteY467" fmla="*/ 1730723 h 1730722"/>
              <a:gd name="connsiteX468" fmla="*/ 5351340 w 11218359"/>
              <a:gd name="connsiteY468" fmla="*/ 1730723 h 1730722"/>
              <a:gd name="connsiteX469" fmla="*/ 5362818 w 11218359"/>
              <a:gd name="connsiteY469" fmla="*/ 1730723 h 1730722"/>
              <a:gd name="connsiteX470" fmla="*/ 5374248 w 11218359"/>
              <a:gd name="connsiteY470" fmla="*/ 1730723 h 1730722"/>
              <a:gd name="connsiteX471" fmla="*/ 5385678 w 11218359"/>
              <a:gd name="connsiteY471" fmla="*/ 1730723 h 1730722"/>
              <a:gd name="connsiteX472" fmla="*/ 5397108 w 11218359"/>
              <a:gd name="connsiteY472" fmla="*/ 1730723 h 1730722"/>
              <a:gd name="connsiteX473" fmla="*/ 5408538 w 11218359"/>
              <a:gd name="connsiteY473" fmla="*/ 1730723 h 1730722"/>
              <a:gd name="connsiteX474" fmla="*/ 5420016 w 11218359"/>
              <a:gd name="connsiteY474" fmla="*/ 1730723 h 1730722"/>
              <a:gd name="connsiteX475" fmla="*/ 5431446 w 11218359"/>
              <a:gd name="connsiteY475" fmla="*/ 1730723 h 1730722"/>
              <a:gd name="connsiteX476" fmla="*/ 5442876 w 11218359"/>
              <a:gd name="connsiteY476" fmla="*/ 1730723 h 1730722"/>
              <a:gd name="connsiteX477" fmla="*/ 5454306 w 11218359"/>
              <a:gd name="connsiteY477" fmla="*/ 1730723 h 1730722"/>
              <a:gd name="connsiteX478" fmla="*/ 5465736 w 11218359"/>
              <a:gd name="connsiteY478" fmla="*/ 1730723 h 1730722"/>
              <a:gd name="connsiteX479" fmla="*/ 5477214 w 11218359"/>
              <a:gd name="connsiteY479" fmla="*/ 1730723 h 1730722"/>
              <a:gd name="connsiteX480" fmla="*/ 5488643 w 11218359"/>
              <a:gd name="connsiteY480" fmla="*/ 1730723 h 1730722"/>
              <a:gd name="connsiteX481" fmla="*/ 5500073 w 11218359"/>
              <a:gd name="connsiteY481" fmla="*/ 1730723 h 1730722"/>
              <a:gd name="connsiteX482" fmla="*/ 5511503 w 11218359"/>
              <a:gd name="connsiteY482" fmla="*/ 1730723 h 1730722"/>
              <a:gd name="connsiteX483" fmla="*/ 5522933 w 11218359"/>
              <a:gd name="connsiteY483" fmla="*/ 1730723 h 1730722"/>
              <a:gd name="connsiteX484" fmla="*/ 5534411 w 11218359"/>
              <a:gd name="connsiteY484" fmla="*/ 1730723 h 1730722"/>
              <a:gd name="connsiteX485" fmla="*/ 5545841 w 11218359"/>
              <a:gd name="connsiteY485" fmla="*/ 1730723 h 1730722"/>
              <a:gd name="connsiteX486" fmla="*/ 5557271 w 11218359"/>
              <a:gd name="connsiteY486" fmla="*/ 1730723 h 1730722"/>
              <a:gd name="connsiteX487" fmla="*/ 5568701 w 11218359"/>
              <a:gd name="connsiteY487" fmla="*/ 1730723 h 1730722"/>
              <a:gd name="connsiteX488" fmla="*/ 5580131 w 11218359"/>
              <a:gd name="connsiteY488" fmla="*/ 1730723 h 1730722"/>
              <a:gd name="connsiteX489" fmla="*/ 5591609 w 11218359"/>
              <a:gd name="connsiteY489" fmla="*/ 1730723 h 1730722"/>
              <a:gd name="connsiteX490" fmla="*/ 5603038 w 11218359"/>
              <a:gd name="connsiteY490" fmla="*/ 1730723 h 1730722"/>
              <a:gd name="connsiteX491" fmla="*/ 5614469 w 11218359"/>
              <a:gd name="connsiteY491" fmla="*/ 1730723 h 1730722"/>
              <a:gd name="connsiteX492" fmla="*/ 5625899 w 11218359"/>
              <a:gd name="connsiteY492" fmla="*/ 1730723 h 1730722"/>
              <a:gd name="connsiteX493" fmla="*/ 5637329 w 11218359"/>
              <a:gd name="connsiteY493" fmla="*/ 1730723 h 1730722"/>
              <a:gd name="connsiteX494" fmla="*/ 5648759 w 11218359"/>
              <a:gd name="connsiteY494" fmla="*/ 1730723 h 1730722"/>
              <a:gd name="connsiteX495" fmla="*/ 5660236 w 11218359"/>
              <a:gd name="connsiteY495" fmla="*/ 1730723 h 1730722"/>
              <a:gd name="connsiteX496" fmla="*/ 5671666 w 11218359"/>
              <a:gd name="connsiteY496" fmla="*/ 1730723 h 1730722"/>
              <a:gd name="connsiteX497" fmla="*/ 5683096 w 11218359"/>
              <a:gd name="connsiteY497" fmla="*/ 1730723 h 1730722"/>
              <a:gd name="connsiteX498" fmla="*/ 5694526 w 11218359"/>
              <a:gd name="connsiteY498" fmla="*/ 1730723 h 1730722"/>
              <a:gd name="connsiteX499" fmla="*/ 5705956 w 11218359"/>
              <a:gd name="connsiteY499" fmla="*/ 1730723 h 1730722"/>
              <a:gd name="connsiteX500" fmla="*/ 5717434 w 11218359"/>
              <a:gd name="connsiteY500" fmla="*/ 1730723 h 1730722"/>
              <a:gd name="connsiteX501" fmla="*/ 5728864 w 11218359"/>
              <a:gd name="connsiteY501" fmla="*/ 1730723 h 1730722"/>
              <a:gd name="connsiteX502" fmla="*/ 5740294 w 11218359"/>
              <a:gd name="connsiteY502" fmla="*/ 1730723 h 1730722"/>
              <a:gd name="connsiteX503" fmla="*/ 5751724 w 11218359"/>
              <a:gd name="connsiteY503" fmla="*/ 1730723 h 1730722"/>
              <a:gd name="connsiteX504" fmla="*/ 5763154 w 11218359"/>
              <a:gd name="connsiteY504" fmla="*/ 1730723 h 1730722"/>
              <a:gd name="connsiteX505" fmla="*/ 5774631 w 11218359"/>
              <a:gd name="connsiteY505" fmla="*/ 1730723 h 1730722"/>
              <a:gd name="connsiteX506" fmla="*/ 5786062 w 11218359"/>
              <a:gd name="connsiteY506" fmla="*/ 1730723 h 1730722"/>
              <a:gd name="connsiteX507" fmla="*/ 5797492 w 11218359"/>
              <a:gd name="connsiteY507" fmla="*/ 1730723 h 1730722"/>
              <a:gd name="connsiteX508" fmla="*/ 5808921 w 11218359"/>
              <a:gd name="connsiteY508" fmla="*/ 1730723 h 1730722"/>
              <a:gd name="connsiteX509" fmla="*/ 5820351 w 11218359"/>
              <a:gd name="connsiteY509" fmla="*/ 1730723 h 1730722"/>
              <a:gd name="connsiteX510" fmla="*/ 5831829 w 11218359"/>
              <a:gd name="connsiteY510" fmla="*/ 1730723 h 1730722"/>
              <a:gd name="connsiteX511" fmla="*/ 5843259 w 11218359"/>
              <a:gd name="connsiteY511" fmla="*/ 1730723 h 1730722"/>
              <a:gd name="connsiteX512" fmla="*/ 5854689 w 11218359"/>
              <a:gd name="connsiteY512" fmla="*/ 1730723 h 1730722"/>
              <a:gd name="connsiteX513" fmla="*/ 5866119 w 11218359"/>
              <a:gd name="connsiteY513" fmla="*/ 1730723 h 1730722"/>
              <a:gd name="connsiteX514" fmla="*/ 5877549 w 11218359"/>
              <a:gd name="connsiteY514" fmla="*/ 1730723 h 1730722"/>
              <a:gd name="connsiteX515" fmla="*/ 5889027 w 11218359"/>
              <a:gd name="connsiteY515" fmla="*/ 1730723 h 1730722"/>
              <a:gd name="connsiteX516" fmla="*/ 5900457 w 11218359"/>
              <a:gd name="connsiteY516" fmla="*/ 1730723 h 1730722"/>
              <a:gd name="connsiteX517" fmla="*/ 5911887 w 11218359"/>
              <a:gd name="connsiteY517" fmla="*/ 1730723 h 1730722"/>
              <a:gd name="connsiteX518" fmla="*/ 5923317 w 11218359"/>
              <a:gd name="connsiteY518" fmla="*/ 1730723 h 1730722"/>
              <a:gd name="connsiteX519" fmla="*/ 5934747 w 11218359"/>
              <a:gd name="connsiteY519" fmla="*/ 1730723 h 1730722"/>
              <a:gd name="connsiteX520" fmla="*/ 5946225 w 11218359"/>
              <a:gd name="connsiteY520" fmla="*/ 1730723 h 1730722"/>
              <a:gd name="connsiteX521" fmla="*/ 5957655 w 11218359"/>
              <a:gd name="connsiteY521" fmla="*/ 1730723 h 1730722"/>
              <a:gd name="connsiteX522" fmla="*/ 5969084 w 11218359"/>
              <a:gd name="connsiteY522" fmla="*/ 1730723 h 1730722"/>
              <a:gd name="connsiteX523" fmla="*/ 5980514 w 11218359"/>
              <a:gd name="connsiteY523" fmla="*/ 1730723 h 1730722"/>
              <a:gd name="connsiteX524" fmla="*/ 5991944 w 11218359"/>
              <a:gd name="connsiteY524" fmla="*/ 1730723 h 1730722"/>
              <a:gd name="connsiteX525" fmla="*/ 6003422 w 11218359"/>
              <a:gd name="connsiteY525" fmla="*/ 1730723 h 1730722"/>
              <a:gd name="connsiteX526" fmla="*/ 6014852 w 11218359"/>
              <a:gd name="connsiteY526" fmla="*/ 1730723 h 1730722"/>
              <a:gd name="connsiteX527" fmla="*/ 6026282 w 11218359"/>
              <a:gd name="connsiteY527" fmla="*/ 1730723 h 1730722"/>
              <a:gd name="connsiteX528" fmla="*/ 6037712 w 11218359"/>
              <a:gd name="connsiteY528" fmla="*/ 1730723 h 1730722"/>
              <a:gd name="connsiteX529" fmla="*/ 6049142 w 11218359"/>
              <a:gd name="connsiteY529" fmla="*/ 1730723 h 1730722"/>
              <a:gd name="connsiteX530" fmla="*/ 6060620 w 11218359"/>
              <a:gd name="connsiteY530" fmla="*/ 1730723 h 1730722"/>
              <a:gd name="connsiteX531" fmla="*/ 6072049 w 11218359"/>
              <a:gd name="connsiteY531" fmla="*/ 1730723 h 1730722"/>
              <a:gd name="connsiteX532" fmla="*/ 6083480 w 11218359"/>
              <a:gd name="connsiteY532" fmla="*/ 1730723 h 1730722"/>
              <a:gd name="connsiteX533" fmla="*/ 6094910 w 11218359"/>
              <a:gd name="connsiteY533" fmla="*/ 1730723 h 1730722"/>
              <a:gd name="connsiteX534" fmla="*/ 6106340 w 11218359"/>
              <a:gd name="connsiteY534" fmla="*/ 1730723 h 1730722"/>
              <a:gd name="connsiteX535" fmla="*/ 6117818 w 11218359"/>
              <a:gd name="connsiteY535" fmla="*/ 1730723 h 1730722"/>
              <a:gd name="connsiteX536" fmla="*/ 6129247 w 11218359"/>
              <a:gd name="connsiteY536" fmla="*/ 1730723 h 1730722"/>
              <a:gd name="connsiteX537" fmla="*/ 6140677 w 11218359"/>
              <a:gd name="connsiteY537" fmla="*/ 1730723 h 1730722"/>
              <a:gd name="connsiteX538" fmla="*/ 6152107 w 11218359"/>
              <a:gd name="connsiteY538" fmla="*/ 1730723 h 1730722"/>
              <a:gd name="connsiteX539" fmla="*/ 6163537 w 11218359"/>
              <a:gd name="connsiteY539" fmla="*/ 1730723 h 1730722"/>
              <a:gd name="connsiteX540" fmla="*/ 6175015 w 11218359"/>
              <a:gd name="connsiteY540" fmla="*/ 1730723 h 1730722"/>
              <a:gd name="connsiteX541" fmla="*/ 6186445 w 11218359"/>
              <a:gd name="connsiteY541" fmla="*/ 1730723 h 1730722"/>
              <a:gd name="connsiteX542" fmla="*/ 6197875 w 11218359"/>
              <a:gd name="connsiteY542" fmla="*/ 1730723 h 1730722"/>
              <a:gd name="connsiteX543" fmla="*/ 6209305 w 11218359"/>
              <a:gd name="connsiteY543" fmla="*/ 1730723 h 1730722"/>
              <a:gd name="connsiteX544" fmla="*/ 6220735 w 11218359"/>
              <a:gd name="connsiteY544" fmla="*/ 1730723 h 1730722"/>
              <a:gd name="connsiteX545" fmla="*/ 6232212 w 11218359"/>
              <a:gd name="connsiteY545" fmla="*/ 1730723 h 1730722"/>
              <a:gd name="connsiteX546" fmla="*/ 6243642 w 11218359"/>
              <a:gd name="connsiteY546" fmla="*/ 1730723 h 1730722"/>
              <a:gd name="connsiteX547" fmla="*/ 6255073 w 11218359"/>
              <a:gd name="connsiteY547" fmla="*/ 1730723 h 1730722"/>
              <a:gd name="connsiteX548" fmla="*/ 6266503 w 11218359"/>
              <a:gd name="connsiteY548" fmla="*/ 1730723 h 1730722"/>
              <a:gd name="connsiteX549" fmla="*/ 6277933 w 11218359"/>
              <a:gd name="connsiteY549" fmla="*/ 1730723 h 1730722"/>
              <a:gd name="connsiteX550" fmla="*/ 6289410 w 11218359"/>
              <a:gd name="connsiteY550" fmla="*/ 1730723 h 1730722"/>
              <a:gd name="connsiteX551" fmla="*/ 6300840 w 11218359"/>
              <a:gd name="connsiteY551" fmla="*/ 1730723 h 1730722"/>
              <a:gd name="connsiteX552" fmla="*/ 6312270 w 11218359"/>
              <a:gd name="connsiteY552" fmla="*/ 1730723 h 1730722"/>
              <a:gd name="connsiteX553" fmla="*/ 6323700 w 11218359"/>
              <a:gd name="connsiteY553" fmla="*/ 1730723 h 1730722"/>
              <a:gd name="connsiteX554" fmla="*/ 6335130 w 11218359"/>
              <a:gd name="connsiteY554" fmla="*/ 1730723 h 1730722"/>
              <a:gd name="connsiteX555" fmla="*/ 6346608 w 11218359"/>
              <a:gd name="connsiteY555" fmla="*/ 1730723 h 1730722"/>
              <a:gd name="connsiteX556" fmla="*/ 6358038 w 11218359"/>
              <a:gd name="connsiteY556" fmla="*/ 1730723 h 1730722"/>
              <a:gd name="connsiteX557" fmla="*/ 6369468 w 11218359"/>
              <a:gd name="connsiteY557" fmla="*/ 1730723 h 1730722"/>
              <a:gd name="connsiteX558" fmla="*/ 6380898 w 11218359"/>
              <a:gd name="connsiteY558" fmla="*/ 1730723 h 1730722"/>
              <a:gd name="connsiteX559" fmla="*/ 6392328 w 11218359"/>
              <a:gd name="connsiteY559" fmla="*/ 1730723 h 1730722"/>
              <a:gd name="connsiteX560" fmla="*/ 6403805 w 11218359"/>
              <a:gd name="connsiteY560" fmla="*/ 1730723 h 1730722"/>
              <a:gd name="connsiteX561" fmla="*/ 6415235 w 11218359"/>
              <a:gd name="connsiteY561" fmla="*/ 1730723 h 1730722"/>
              <a:gd name="connsiteX562" fmla="*/ 6426666 w 11218359"/>
              <a:gd name="connsiteY562" fmla="*/ 1730723 h 1730722"/>
              <a:gd name="connsiteX563" fmla="*/ 6438096 w 11218359"/>
              <a:gd name="connsiteY563" fmla="*/ 1730723 h 1730722"/>
              <a:gd name="connsiteX564" fmla="*/ 6449525 w 11218359"/>
              <a:gd name="connsiteY564" fmla="*/ 1730723 h 1730722"/>
              <a:gd name="connsiteX565" fmla="*/ 6461003 w 11218359"/>
              <a:gd name="connsiteY565" fmla="*/ 1730723 h 1730722"/>
              <a:gd name="connsiteX566" fmla="*/ 6472433 w 11218359"/>
              <a:gd name="connsiteY566" fmla="*/ 1730723 h 1730722"/>
              <a:gd name="connsiteX567" fmla="*/ 6483863 w 11218359"/>
              <a:gd name="connsiteY567" fmla="*/ 1730723 h 1730722"/>
              <a:gd name="connsiteX568" fmla="*/ 6495293 w 11218359"/>
              <a:gd name="connsiteY568" fmla="*/ 1730723 h 1730722"/>
              <a:gd name="connsiteX569" fmla="*/ 6506723 w 11218359"/>
              <a:gd name="connsiteY569" fmla="*/ 1730723 h 1730722"/>
              <a:gd name="connsiteX570" fmla="*/ 6518201 w 11218359"/>
              <a:gd name="connsiteY570" fmla="*/ 1730723 h 1730722"/>
              <a:gd name="connsiteX571" fmla="*/ 6529631 w 11218359"/>
              <a:gd name="connsiteY571" fmla="*/ 1730723 h 1730722"/>
              <a:gd name="connsiteX572" fmla="*/ 6541061 w 11218359"/>
              <a:gd name="connsiteY572" fmla="*/ 1730723 h 1730722"/>
              <a:gd name="connsiteX573" fmla="*/ 6552490 w 11218359"/>
              <a:gd name="connsiteY573" fmla="*/ 1730723 h 1730722"/>
              <a:gd name="connsiteX574" fmla="*/ 6563921 w 11218359"/>
              <a:gd name="connsiteY574" fmla="*/ 1730723 h 1730722"/>
              <a:gd name="connsiteX575" fmla="*/ 6575398 w 11218359"/>
              <a:gd name="connsiteY575" fmla="*/ 1730723 h 1730722"/>
              <a:gd name="connsiteX576" fmla="*/ 6586828 w 11218359"/>
              <a:gd name="connsiteY576" fmla="*/ 1730723 h 1730722"/>
              <a:gd name="connsiteX577" fmla="*/ 6598259 w 11218359"/>
              <a:gd name="connsiteY577" fmla="*/ 1730723 h 1730722"/>
              <a:gd name="connsiteX578" fmla="*/ 6609688 w 11218359"/>
              <a:gd name="connsiteY578" fmla="*/ 1730723 h 1730722"/>
              <a:gd name="connsiteX579" fmla="*/ 6621118 w 11218359"/>
              <a:gd name="connsiteY579" fmla="*/ 1730723 h 1730722"/>
              <a:gd name="connsiteX580" fmla="*/ 6632596 w 11218359"/>
              <a:gd name="connsiteY580" fmla="*/ 1730723 h 1730722"/>
              <a:gd name="connsiteX581" fmla="*/ 6644026 w 11218359"/>
              <a:gd name="connsiteY581" fmla="*/ 1730723 h 1730722"/>
              <a:gd name="connsiteX582" fmla="*/ 6655456 w 11218359"/>
              <a:gd name="connsiteY582" fmla="*/ 1730723 h 1730722"/>
              <a:gd name="connsiteX583" fmla="*/ 6666886 w 11218359"/>
              <a:gd name="connsiteY583" fmla="*/ 1730723 h 1730722"/>
              <a:gd name="connsiteX584" fmla="*/ 6678316 w 11218359"/>
              <a:gd name="connsiteY584" fmla="*/ 1730723 h 1730722"/>
              <a:gd name="connsiteX585" fmla="*/ 6689794 w 11218359"/>
              <a:gd name="connsiteY585" fmla="*/ 1730723 h 1730722"/>
              <a:gd name="connsiteX586" fmla="*/ 6701224 w 11218359"/>
              <a:gd name="connsiteY586" fmla="*/ 1730723 h 1730722"/>
              <a:gd name="connsiteX587" fmla="*/ 6712653 w 11218359"/>
              <a:gd name="connsiteY587" fmla="*/ 1730723 h 1730722"/>
              <a:gd name="connsiteX588" fmla="*/ 6724083 w 11218359"/>
              <a:gd name="connsiteY588" fmla="*/ 1730723 h 1730722"/>
              <a:gd name="connsiteX589" fmla="*/ 6735514 w 11218359"/>
              <a:gd name="connsiteY589" fmla="*/ 1730723 h 1730722"/>
              <a:gd name="connsiteX590" fmla="*/ 6746944 w 11218359"/>
              <a:gd name="connsiteY590" fmla="*/ 1730723 h 1730722"/>
              <a:gd name="connsiteX591" fmla="*/ 6758421 w 11218359"/>
              <a:gd name="connsiteY591" fmla="*/ 1730723 h 1730722"/>
              <a:gd name="connsiteX592" fmla="*/ 6769851 w 11218359"/>
              <a:gd name="connsiteY592" fmla="*/ 1730723 h 1730722"/>
              <a:gd name="connsiteX593" fmla="*/ 6781281 w 11218359"/>
              <a:gd name="connsiteY593" fmla="*/ 1730723 h 1730722"/>
              <a:gd name="connsiteX594" fmla="*/ 6792711 w 11218359"/>
              <a:gd name="connsiteY594" fmla="*/ 1730723 h 1730722"/>
              <a:gd name="connsiteX595" fmla="*/ 6804141 w 11218359"/>
              <a:gd name="connsiteY595" fmla="*/ 1730723 h 1730722"/>
              <a:gd name="connsiteX596" fmla="*/ 6815619 w 11218359"/>
              <a:gd name="connsiteY596" fmla="*/ 1730723 h 1730722"/>
              <a:gd name="connsiteX597" fmla="*/ 6827049 w 11218359"/>
              <a:gd name="connsiteY597" fmla="*/ 1730723 h 1730722"/>
              <a:gd name="connsiteX598" fmla="*/ 6838479 w 11218359"/>
              <a:gd name="connsiteY598" fmla="*/ 1730723 h 1730722"/>
              <a:gd name="connsiteX599" fmla="*/ 6849909 w 11218359"/>
              <a:gd name="connsiteY599" fmla="*/ 1730723 h 1730722"/>
              <a:gd name="connsiteX600" fmla="*/ 6861339 w 11218359"/>
              <a:gd name="connsiteY600" fmla="*/ 1730723 h 1730722"/>
              <a:gd name="connsiteX601" fmla="*/ 6872816 w 11218359"/>
              <a:gd name="connsiteY601" fmla="*/ 1730723 h 1730722"/>
              <a:gd name="connsiteX602" fmla="*/ 6884246 w 11218359"/>
              <a:gd name="connsiteY602" fmla="*/ 1730723 h 1730722"/>
              <a:gd name="connsiteX603" fmla="*/ 6895676 w 11218359"/>
              <a:gd name="connsiteY603" fmla="*/ 1730723 h 1730722"/>
              <a:gd name="connsiteX604" fmla="*/ 6907107 w 11218359"/>
              <a:gd name="connsiteY604" fmla="*/ 1730723 h 1730722"/>
              <a:gd name="connsiteX605" fmla="*/ 6918537 w 11218359"/>
              <a:gd name="connsiteY605" fmla="*/ 1730723 h 1730722"/>
              <a:gd name="connsiteX606" fmla="*/ 6930014 w 11218359"/>
              <a:gd name="connsiteY606" fmla="*/ 1730723 h 1730722"/>
              <a:gd name="connsiteX607" fmla="*/ 6941444 w 11218359"/>
              <a:gd name="connsiteY607" fmla="*/ 1730723 h 1730722"/>
              <a:gd name="connsiteX608" fmla="*/ 6952874 w 11218359"/>
              <a:gd name="connsiteY608" fmla="*/ 1730723 h 1730722"/>
              <a:gd name="connsiteX609" fmla="*/ 6964304 w 11218359"/>
              <a:gd name="connsiteY609" fmla="*/ 1730723 h 1730722"/>
              <a:gd name="connsiteX610" fmla="*/ 6975734 w 11218359"/>
              <a:gd name="connsiteY610" fmla="*/ 1730723 h 1730722"/>
              <a:gd name="connsiteX611" fmla="*/ 6987212 w 11218359"/>
              <a:gd name="connsiteY611" fmla="*/ 1730723 h 1730722"/>
              <a:gd name="connsiteX612" fmla="*/ 6998642 w 11218359"/>
              <a:gd name="connsiteY612" fmla="*/ 1730723 h 1730722"/>
              <a:gd name="connsiteX613" fmla="*/ 7010072 w 11218359"/>
              <a:gd name="connsiteY613" fmla="*/ 1730723 h 1730722"/>
              <a:gd name="connsiteX614" fmla="*/ 7021502 w 11218359"/>
              <a:gd name="connsiteY614" fmla="*/ 1730723 h 1730722"/>
              <a:gd name="connsiteX615" fmla="*/ 7032931 w 11218359"/>
              <a:gd name="connsiteY615" fmla="*/ 1730723 h 1730722"/>
              <a:gd name="connsiteX616" fmla="*/ 7044409 w 11218359"/>
              <a:gd name="connsiteY616" fmla="*/ 1730723 h 1730722"/>
              <a:gd name="connsiteX617" fmla="*/ 7055839 w 11218359"/>
              <a:gd name="connsiteY617" fmla="*/ 1730723 h 1730722"/>
              <a:gd name="connsiteX618" fmla="*/ 7067269 w 11218359"/>
              <a:gd name="connsiteY618" fmla="*/ 1730723 h 1730722"/>
              <a:gd name="connsiteX619" fmla="*/ 7078700 w 11218359"/>
              <a:gd name="connsiteY619" fmla="*/ 1730723 h 1730722"/>
              <a:gd name="connsiteX620" fmla="*/ 7090129 w 11218359"/>
              <a:gd name="connsiteY620" fmla="*/ 1730723 h 1730722"/>
              <a:gd name="connsiteX621" fmla="*/ 7101607 w 11218359"/>
              <a:gd name="connsiteY621" fmla="*/ 1730723 h 1730722"/>
              <a:gd name="connsiteX622" fmla="*/ 7113037 w 11218359"/>
              <a:gd name="connsiteY622" fmla="*/ 1730723 h 1730722"/>
              <a:gd name="connsiteX623" fmla="*/ 7124467 w 11218359"/>
              <a:gd name="connsiteY623" fmla="*/ 1730723 h 1730722"/>
              <a:gd name="connsiteX624" fmla="*/ 7135897 w 11218359"/>
              <a:gd name="connsiteY624" fmla="*/ 1730723 h 1730722"/>
              <a:gd name="connsiteX625" fmla="*/ 7147327 w 11218359"/>
              <a:gd name="connsiteY625" fmla="*/ 1730723 h 1730722"/>
              <a:gd name="connsiteX626" fmla="*/ 7158805 w 11218359"/>
              <a:gd name="connsiteY626" fmla="*/ 871373 h 1730722"/>
              <a:gd name="connsiteX627" fmla="*/ 7170235 w 11218359"/>
              <a:gd name="connsiteY627" fmla="*/ 0 h 1730722"/>
              <a:gd name="connsiteX628" fmla="*/ 7181665 w 11218359"/>
              <a:gd name="connsiteY628" fmla="*/ 315498 h 1730722"/>
              <a:gd name="connsiteX629" fmla="*/ 7193094 w 11218359"/>
              <a:gd name="connsiteY629" fmla="*/ 398128 h 1730722"/>
              <a:gd name="connsiteX630" fmla="*/ 7204524 w 11218359"/>
              <a:gd name="connsiteY630" fmla="*/ 658037 h 1730722"/>
              <a:gd name="connsiteX631" fmla="*/ 7216002 w 11218359"/>
              <a:gd name="connsiteY631" fmla="*/ 560382 h 1730722"/>
              <a:gd name="connsiteX632" fmla="*/ 7227432 w 11218359"/>
              <a:gd name="connsiteY632" fmla="*/ 393618 h 1730722"/>
              <a:gd name="connsiteX633" fmla="*/ 7238862 w 11218359"/>
              <a:gd name="connsiteY633" fmla="*/ 480757 h 1730722"/>
              <a:gd name="connsiteX634" fmla="*/ 7250292 w 11218359"/>
              <a:gd name="connsiteY634" fmla="*/ 1547434 h 1730722"/>
              <a:gd name="connsiteX635" fmla="*/ 7261722 w 11218359"/>
              <a:gd name="connsiteY635" fmla="*/ 1727718 h 1730722"/>
              <a:gd name="connsiteX636" fmla="*/ 7273200 w 11218359"/>
              <a:gd name="connsiteY636" fmla="*/ 1729223 h 1730722"/>
              <a:gd name="connsiteX637" fmla="*/ 7284630 w 11218359"/>
              <a:gd name="connsiteY637" fmla="*/ 1730723 h 1730722"/>
              <a:gd name="connsiteX638" fmla="*/ 7296060 w 11218359"/>
              <a:gd name="connsiteY638" fmla="*/ 1730723 h 1730722"/>
              <a:gd name="connsiteX639" fmla="*/ 7307490 w 11218359"/>
              <a:gd name="connsiteY639" fmla="*/ 1730723 h 1730722"/>
              <a:gd name="connsiteX640" fmla="*/ 7318920 w 11218359"/>
              <a:gd name="connsiteY640" fmla="*/ 1730723 h 1730722"/>
              <a:gd name="connsiteX641" fmla="*/ 7330398 w 11218359"/>
              <a:gd name="connsiteY641" fmla="*/ 1730723 h 1730722"/>
              <a:gd name="connsiteX642" fmla="*/ 7341828 w 11218359"/>
              <a:gd name="connsiteY642" fmla="*/ 1730723 h 1730722"/>
              <a:gd name="connsiteX643" fmla="*/ 7353257 w 11218359"/>
              <a:gd name="connsiteY643" fmla="*/ 1730723 h 1730722"/>
              <a:gd name="connsiteX644" fmla="*/ 7364687 w 11218359"/>
              <a:gd name="connsiteY644" fmla="*/ 1730723 h 1730722"/>
              <a:gd name="connsiteX645" fmla="*/ 7376117 w 11218359"/>
              <a:gd name="connsiteY645" fmla="*/ 1730723 h 1730722"/>
              <a:gd name="connsiteX646" fmla="*/ 7387595 w 11218359"/>
              <a:gd name="connsiteY646" fmla="*/ 1730723 h 1730722"/>
              <a:gd name="connsiteX647" fmla="*/ 7399025 w 11218359"/>
              <a:gd name="connsiteY647" fmla="*/ 1730723 h 1730722"/>
              <a:gd name="connsiteX648" fmla="*/ 7410455 w 11218359"/>
              <a:gd name="connsiteY648" fmla="*/ 1730723 h 1730722"/>
              <a:gd name="connsiteX649" fmla="*/ 7421885 w 11218359"/>
              <a:gd name="connsiteY649" fmla="*/ 1730723 h 1730722"/>
              <a:gd name="connsiteX650" fmla="*/ 7433315 w 11218359"/>
              <a:gd name="connsiteY650" fmla="*/ 1730723 h 1730722"/>
              <a:gd name="connsiteX651" fmla="*/ 7444793 w 11218359"/>
              <a:gd name="connsiteY651" fmla="*/ 1730723 h 1730722"/>
              <a:gd name="connsiteX652" fmla="*/ 7456222 w 11218359"/>
              <a:gd name="connsiteY652" fmla="*/ 1730723 h 1730722"/>
              <a:gd name="connsiteX653" fmla="*/ 7467653 w 11218359"/>
              <a:gd name="connsiteY653" fmla="*/ 1730723 h 1730722"/>
              <a:gd name="connsiteX654" fmla="*/ 7479083 w 11218359"/>
              <a:gd name="connsiteY654" fmla="*/ 1730723 h 1730722"/>
              <a:gd name="connsiteX655" fmla="*/ 7490513 w 11218359"/>
              <a:gd name="connsiteY655" fmla="*/ 1730723 h 1730722"/>
              <a:gd name="connsiteX656" fmla="*/ 7501990 w 11218359"/>
              <a:gd name="connsiteY656" fmla="*/ 1730723 h 1730722"/>
              <a:gd name="connsiteX657" fmla="*/ 7513420 w 11218359"/>
              <a:gd name="connsiteY657" fmla="*/ 1730723 h 1730722"/>
              <a:gd name="connsiteX658" fmla="*/ 7524850 w 11218359"/>
              <a:gd name="connsiteY658" fmla="*/ 1730723 h 1730722"/>
              <a:gd name="connsiteX659" fmla="*/ 7536280 w 11218359"/>
              <a:gd name="connsiteY659" fmla="*/ 1730723 h 1730722"/>
              <a:gd name="connsiteX660" fmla="*/ 7547710 w 11218359"/>
              <a:gd name="connsiteY660" fmla="*/ 1730723 h 1730722"/>
              <a:gd name="connsiteX661" fmla="*/ 7559188 w 11218359"/>
              <a:gd name="connsiteY661" fmla="*/ 1730723 h 1730722"/>
              <a:gd name="connsiteX662" fmla="*/ 7570618 w 11218359"/>
              <a:gd name="connsiteY662" fmla="*/ 1730723 h 1730722"/>
              <a:gd name="connsiteX663" fmla="*/ 7582048 w 11218359"/>
              <a:gd name="connsiteY663" fmla="*/ 1730723 h 1730722"/>
              <a:gd name="connsiteX664" fmla="*/ 7593478 w 11218359"/>
              <a:gd name="connsiteY664" fmla="*/ 1730723 h 1730722"/>
              <a:gd name="connsiteX665" fmla="*/ 7604908 w 11218359"/>
              <a:gd name="connsiteY665" fmla="*/ 1730723 h 1730722"/>
              <a:gd name="connsiteX666" fmla="*/ 7616385 w 11218359"/>
              <a:gd name="connsiteY666" fmla="*/ 1730723 h 1730722"/>
              <a:gd name="connsiteX667" fmla="*/ 7627815 w 11218359"/>
              <a:gd name="connsiteY667" fmla="*/ 1730723 h 1730722"/>
              <a:gd name="connsiteX668" fmla="*/ 7639246 w 11218359"/>
              <a:gd name="connsiteY668" fmla="*/ 1730723 h 1730722"/>
              <a:gd name="connsiteX669" fmla="*/ 7650676 w 11218359"/>
              <a:gd name="connsiteY669" fmla="*/ 1730723 h 1730722"/>
              <a:gd name="connsiteX670" fmla="*/ 7662106 w 11218359"/>
              <a:gd name="connsiteY670" fmla="*/ 1730723 h 1730722"/>
              <a:gd name="connsiteX671" fmla="*/ 7673583 w 11218359"/>
              <a:gd name="connsiteY671" fmla="*/ 1730723 h 1730722"/>
              <a:gd name="connsiteX672" fmla="*/ 7685013 w 11218359"/>
              <a:gd name="connsiteY672" fmla="*/ 1730723 h 1730722"/>
              <a:gd name="connsiteX673" fmla="*/ 7696443 w 11218359"/>
              <a:gd name="connsiteY673" fmla="*/ 1730723 h 1730722"/>
              <a:gd name="connsiteX674" fmla="*/ 7707873 w 11218359"/>
              <a:gd name="connsiteY674" fmla="*/ 1730723 h 1730722"/>
              <a:gd name="connsiteX675" fmla="*/ 7719303 w 11218359"/>
              <a:gd name="connsiteY675" fmla="*/ 1730723 h 1730722"/>
              <a:gd name="connsiteX676" fmla="*/ 7730733 w 11218359"/>
              <a:gd name="connsiteY676" fmla="*/ 1730723 h 1730722"/>
              <a:gd name="connsiteX677" fmla="*/ 7742211 w 11218359"/>
              <a:gd name="connsiteY677" fmla="*/ 1730723 h 1730722"/>
              <a:gd name="connsiteX678" fmla="*/ 7753641 w 11218359"/>
              <a:gd name="connsiteY678" fmla="*/ 1730723 h 1730722"/>
              <a:gd name="connsiteX679" fmla="*/ 7765071 w 11218359"/>
              <a:gd name="connsiteY679" fmla="*/ 1730723 h 1730722"/>
              <a:gd name="connsiteX680" fmla="*/ 7776501 w 11218359"/>
              <a:gd name="connsiteY680" fmla="*/ 1730723 h 1730722"/>
              <a:gd name="connsiteX681" fmla="*/ 7787931 w 11218359"/>
              <a:gd name="connsiteY681" fmla="*/ 1730723 h 1730722"/>
              <a:gd name="connsiteX682" fmla="*/ 7799408 w 11218359"/>
              <a:gd name="connsiteY682" fmla="*/ 1730723 h 1730722"/>
              <a:gd name="connsiteX683" fmla="*/ 7810839 w 11218359"/>
              <a:gd name="connsiteY683" fmla="*/ 1730723 h 1730722"/>
              <a:gd name="connsiteX684" fmla="*/ 7822268 w 11218359"/>
              <a:gd name="connsiteY684" fmla="*/ 1730723 h 1730722"/>
              <a:gd name="connsiteX685" fmla="*/ 7833698 w 11218359"/>
              <a:gd name="connsiteY685" fmla="*/ 1730723 h 1730722"/>
              <a:gd name="connsiteX686" fmla="*/ 7845128 w 11218359"/>
              <a:gd name="connsiteY686" fmla="*/ 1730723 h 1730722"/>
              <a:gd name="connsiteX687" fmla="*/ 7856606 w 11218359"/>
              <a:gd name="connsiteY687" fmla="*/ 1730723 h 1730722"/>
              <a:gd name="connsiteX688" fmla="*/ 7868036 w 11218359"/>
              <a:gd name="connsiteY688" fmla="*/ 1730723 h 1730722"/>
              <a:gd name="connsiteX689" fmla="*/ 7879466 w 11218359"/>
              <a:gd name="connsiteY689" fmla="*/ 1730723 h 1730722"/>
              <a:gd name="connsiteX690" fmla="*/ 7890896 w 11218359"/>
              <a:gd name="connsiteY690" fmla="*/ 1730723 h 1730722"/>
              <a:gd name="connsiteX691" fmla="*/ 7902326 w 11218359"/>
              <a:gd name="connsiteY691" fmla="*/ 1730723 h 1730722"/>
              <a:gd name="connsiteX692" fmla="*/ 7913804 w 11218359"/>
              <a:gd name="connsiteY692" fmla="*/ 1730723 h 1730722"/>
              <a:gd name="connsiteX693" fmla="*/ 7925234 w 11218359"/>
              <a:gd name="connsiteY693" fmla="*/ 1730723 h 1730722"/>
              <a:gd name="connsiteX694" fmla="*/ 7936663 w 11218359"/>
              <a:gd name="connsiteY694" fmla="*/ 1730723 h 1730722"/>
              <a:gd name="connsiteX695" fmla="*/ 7948094 w 11218359"/>
              <a:gd name="connsiteY695" fmla="*/ 1730723 h 1730722"/>
              <a:gd name="connsiteX696" fmla="*/ 7959524 w 11218359"/>
              <a:gd name="connsiteY696" fmla="*/ 1730723 h 1730722"/>
              <a:gd name="connsiteX697" fmla="*/ 7971001 w 11218359"/>
              <a:gd name="connsiteY697" fmla="*/ 1730723 h 1730722"/>
              <a:gd name="connsiteX698" fmla="*/ 7982431 w 11218359"/>
              <a:gd name="connsiteY698" fmla="*/ 1730723 h 1730722"/>
              <a:gd name="connsiteX699" fmla="*/ 7993861 w 11218359"/>
              <a:gd name="connsiteY699" fmla="*/ 1730723 h 1730722"/>
              <a:gd name="connsiteX700" fmla="*/ 8005291 w 11218359"/>
              <a:gd name="connsiteY700" fmla="*/ 1730723 h 1730722"/>
              <a:gd name="connsiteX701" fmla="*/ 8016721 w 11218359"/>
              <a:gd name="connsiteY701" fmla="*/ 1730723 h 1730722"/>
              <a:gd name="connsiteX702" fmla="*/ 8028199 w 11218359"/>
              <a:gd name="connsiteY702" fmla="*/ 1730723 h 1730722"/>
              <a:gd name="connsiteX703" fmla="*/ 8039629 w 11218359"/>
              <a:gd name="connsiteY703" fmla="*/ 1730723 h 1730722"/>
              <a:gd name="connsiteX704" fmla="*/ 8051059 w 11218359"/>
              <a:gd name="connsiteY704" fmla="*/ 1730723 h 1730722"/>
              <a:gd name="connsiteX705" fmla="*/ 8062489 w 11218359"/>
              <a:gd name="connsiteY705" fmla="*/ 1730723 h 1730722"/>
              <a:gd name="connsiteX706" fmla="*/ 8073919 w 11218359"/>
              <a:gd name="connsiteY706" fmla="*/ 1730723 h 1730722"/>
              <a:gd name="connsiteX707" fmla="*/ 8085396 w 11218359"/>
              <a:gd name="connsiteY707" fmla="*/ 1730723 h 1730722"/>
              <a:gd name="connsiteX708" fmla="*/ 8096826 w 11218359"/>
              <a:gd name="connsiteY708" fmla="*/ 1730723 h 1730722"/>
              <a:gd name="connsiteX709" fmla="*/ 8108256 w 11218359"/>
              <a:gd name="connsiteY709" fmla="*/ 1730723 h 1730722"/>
              <a:gd name="connsiteX710" fmla="*/ 8119687 w 11218359"/>
              <a:gd name="connsiteY710" fmla="*/ 1730723 h 1730722"/>
              <a:gd name="connsiteX711" fmla="*/ 8131117 w 11218359"/>
              <a:gd name="connsiteY711" fmla="*/ 1730723 h 1730722"/>
              <a:gd name="connsiteX712" fmla="*/ 8142594 w 11218359"/>
              <a:gd name="connsiteY712" fmla="*/ 1730723 h 1730722"/>
              <a:gd name="connsiteX713" fmla="*/ 8154024 w 11218359"/>
              <a:gd name="connsiteY713" fmla="*/ 1730723 h 1730722"/>
              <a:gd name="connsiteX714" fmla="*/ 8165454 w 11218359"/>
              <a:gd name="connsiteY714" fmla="*/ 1730723 h 1730722"/>
              <a:gd name="connsiteX715" fmla="*/ 8176884 w 11218359"/>
              <a:gd name="connsiteY715" fmla="*/ 1730723 h 1730722"/>
              <a:gd name="connsiteX716" fmla="*/ 8188314 w 11218359"/>
              <a:gd name="connsiteY716" fmla="*/ 1730723 h 1730722"/>
              <a:gd name="connsiteX717" fmla="*/ 8199792 w 11218359"/>
              <a:gd name="connsiteY717" fmla="*/ 1730723 h 1730722"/>
              <a:gd name="connsiteX718" fmla="*/ 8211222 w 11218359"/>
              <a:gd name="connsiteY718" fmla="*/ 1730723 h 1730722"/>
              <a:gd name="connsiteX719" fmla="*/ 8222652 w 11218359"/>
              <a:gd name="connsiteY719" fmla="*/ 1730723 h 1730722"/>
              <a:gd name="connsiteX720" fmla="*/ 8234082 w 11218359"/>
              <a:gd name="connsiteY720" fmla="*/ 1730723 h 1730722"/>
              <a:gd name="connsiteX721" fmla="*/ 8245512 w 11218359"/>
              <a:gd name="connsiteY721" fmla="*/ 1730723 h 1730722"/>
              <a:gd name="connsiteX722" fmla="*/ 8256989 w 11218359"/>
              <a:gd name="connsiteY722" fmla="*/ 1730723 h 1730722"/>
              <a:gd name="connsiteX723" fmla="*/ 8268419 w 11218359"/>
              <a:gd name="connsiteY723" fmla="*/ 1730723 h 1730722"/>
              <a:gd name="connsiteX724" fmla="*/ 8279850 w 11218359"/>
              <a:gd name="connsiteY724" fmla="*/ 1730723 h 1730722"/>
              <a:gd name="connsiteX725" fmla="*/ 8291280 w 11218359"/>
              <a:gd name="connsiteY725" fmla="*/ 1730723 h 1730722"/>
              <a:gd name="connsiteX726" fmla="*/ 8302709 w 11218359"/>
              <a:gd name="connsiteY726" fmla="*/ 1730723 h 1730722"/>
              <a:gd name="connsiteX727" fmla="*/ 8314187 w 11218359"/>
              <a:gd name="connsiteY727" fmla="*/ 1730723 h 1730722"/>
              <a:gd name="connsiteX728" fmla="*/ 8325617 w 11218359"/>
              <a:gd name="connsiteY728" fmla="*/ 1730723 h 1730722"/>
              <a:gd name="connsiteX729" fmla="*/ 8337047 w 11218359"/>
              <a:gd name="connsiteY729" fmla="*/ 1730723 h 1730722"/>
              <a:gd name="connsiteX730" fmla="*/ 8348477 w 11218359"/>
              <a:gd name="connsiteY730" fmla="*/ 1730723 h 1730722"/>
              <a:gd name="connsiteX731" fmla="*/ 8359907 w 11218359"/>
              <a:gd name="connsiteY731" fmla="*/ 1730723 h 1730722"/>
              <a:gd name="connsiteX732" fmla="*/ 8371385 w 11218359"/>
              <a:gd name="connsiteY732" fmla="*/ 1730723 h 1730722"/>
              <a:gd name="connsiteX733" fmla="*/ 8382815 w 11218359"/>
              <a:gd name="connsiteY733" fmla="*/ 1730723 h 1730722"/>
              <a:gd name="connsiteX734" fmla="*/ 8394245 w 11218359"/>
              <a:gd name="connsiteY734" fmla="*/ 1730723 h 1730722"/>
              <a:gd name="connsiteX735" fmla="*/ 8405674 w 11218359"/>
              <a:gd name="connsiteY735" fmla="*/ 1730723 h 1730722"/>
              <a:gd name="connsiteX736" fmla="*/ 8417104 w 11218359"/>
              <a:gd name="connsiteY736" fmla="*/ 1730723 h 1730722"/>
              <a:gd name="connsiteX737" fmla="*/ 8428582 w 11218359"/>
              <a:gd name="connsiteY737" fmla="*/ 1730723 h 1730722"/>
              <a:gd name="connsiteX738" fmla="*/ 8440012 w 11218359"/>
              <a:gd name="connsiteY738" fmla="*/ 1730723 h 1730722"/>
              <a:gd name="connsiteX739" fmla="*/ 8451442 w 11218359"/>
              <a:gd name="connsiteY739" fmla="*/ 1730723 h 1730722"/>
              <a:gd name="connsiteX740" fmla="*/ 8462872 w 11218359"/>
              <a:gd name="connsiteY740" fmla="*/ 1730723 h 1730722"/>
              <a:gd name="connsiteX741" fmla="*/ 8474302 w 11218359"/>
              <a:gd name="connsiteY741" fmla="*/ 1730723 h 1730722"/>
              <a:gd name="connsiteX742" fmla="*/ 8485780 w 11218359"/>
              <a:gd name="connsiteY742" fmla="*/ 1730723 h 1730722"/>
              <a:gd name="connsiteX743" fmla="*/ 8497210 w 11218359"/>
              <a:gd name="connsiteY743" fmla="*/ 1730723 h 1730722"/>
              <a:gd name="connsiteX744" fmla="*/ 8508640 w 11218359"/>
              <a:gd name="connsiteY744" fmla="*/ 1730723 h 1730722"/>
              <a:gd name="connsiteX745" fmla="*/ 8520069 w 11218359"/>
              <a:gd name="connsiteY745" fmla="*/ 1730723 h 1730722"/>
              <a:gd name="connsiteX746" fmla="*/ 8531500 w 11218359"/>
              <a:gd name="connsiteY746" fmla="*/ 1730723 h 1730722"/>
              <a:gd name="connsiteX747" fmla="*/ 8542977 w 11218359"/>
              <a:gd name="connsiteY747" fmla="*/ 1730723 h 1730722"/>
              <a:gd name="connsiteX748" fmla="*/ 8554407 w 11218359"/>
              <a:gd name="connsiteY748" fmla="*/ 1730723 h 1730722"/>
              <a:gd name="connsiteX749" fmla="*/ 8565837 w 11218359"/>
              <a:gd name="connsiteY749" fmla="*/ 1730723 h 1730722"/>
              <a:gd name="connsiteX750" fmla="*/ 8577267 w 11218359"/>
              <a:gd name="connsiteY750" fmla="*/ 1730723 h 1730722"/>
              <a:gd name="connsiteX751" fmla="*/ 8588697 w 11218359"/>
              <a:gd name="connsiteY751" fmla="*/ 1730723 h 1730722"/>
              <a:gd name="connsiteX752" fmla="*/ 8600175 w 11218359"/>
              <a:gd name="connsiteY752" fmla="*/ 1730723 h 1730722"/>
              <a:gd name="connsiteX753" fmla="*/ 8611605 w 11218359"/>
              <a:gd name="connsiteY753" fmla="*/ 1730723 h 1730722"/>
              <a:gd name="connsiteX754" fmla="*/ 8623035 w 11218359"/>
              <a:gd name="connsiteY754" fmla="*/ 1730723 h 1730722"/>
              <a:gd name="connsiteX755" fmla="*/ 8634465 w 11218359"/>
              <a:gd name="connsiteY755" fmla="*/ 1730723 h 1730722"/>
              <a:gd name="connsiteX756" fmla="*/ 8645895 w 11218359"/>
              <a:gd name="connsiteY756" fmla="*/ 1730723 h 1730722"/>
              <a:gd name="connsiteX757" fmla="*/ 8657373 w 11218359"/>
              <a:gd name="connsiteY757" fmla="*/ 1730723 h 1730722"/>
              <a:gd name="connsiteX758" fmla="*/ 8668802 w 11218359"/>
              <a:gd name="connsiteY758" fmla="*/ 1730723 h 1730722"/>
              <a:gd name="connsiteX759" fmla="*/ 8680232 w 11218359"/>
              <a:gd name="connsiteY759" fmla="*/ 1730723 h 1730722"/>
              <a:gd name="connsiteX760" fmla="*/ 8691662 w 11218359"/>
              <a:gd name="connsiteY760" fmla="*/ 1730723 h 1730722"/>
              <a:gd name="connsiteX761" fmla="*/ 8703093 w 11218359"/>
              <a:gd name="connsiteY761" fmla="*/ 1730723 h 1730722"/>
              <a:gd name="connsiteX762" fmla="*/ 8714570 w 11218359"/>
              <a:gd name="connsiteY762" fmla="*/ 1730723 h 1730722"/>
              <a:gd name="connsiteX763" fmla="*/ 8726000 w 11218359"/>
              <a:gd name="connsiteY763" fmla="*/ 1730723 h 1730722"/>
              <a:gd name="connsiteX764" fmla="*/ 8737430 w 11218359"/>
              <a:gd name="connsiteY764" fmla="*/ 1730723 h 1730722"/>
              <a:gd name="connsiteX765" fmla="*/ 8748860 w 11218359"/>
              <a:gd name="connsiteY765" fmla="*/ 1730723 h 1730722"/>
              <a:gd name="connsiteX766" fmla="*/ 8760290 w 11218359"/>
              <a:gd name="connsiteY766" fmla="*/ 1730723 h 1730722"/>
              <a:gd name="connsiteX767" fmla="*/ 8771768 w 11218359"/>
              <a:gd name="connsiteY767" fmla="*/ 1730723 h 1730722"/>
              <a:gd name="connsiteX768" fmla="*/ 8783198 w 11218359"/>
              <a:gd name="connsiteY768" fmla="*/ 1730723 h 1730722"/>
              <a:gd name="connsiteX769" fmla="*/ 8794628 w 11218359"/>
              <a:gd name="connsiteY769" fmla="*/ 1730723 h 1730722"/>
              <a:gd name="connsiteX770" fmla="*/ 8806058 w 11218359"/>
              <a:gd name="connsiteY770" fmla="*/ 1730723 h 1730722"/>
              <a:gd name="connsiteX771" fmla="*/ 8817488 w 11218359"/>
              <a:gd name="connsiteY771" fmla="*/ 1730723 h 1730722"/>
              <a:gd name="connsiteX772" fmla="*/ 8828918 w 11218359"/>
              <a:gd name="connsiteY772" fmla="*/ 1730723 h 1730722"/>
              <a:gd name="connsiteX773" fmla="*/ 8840395 w 11218359"/>
              <a:gd name="connsiteY773" fmla="*/ 1730723 h 1730722"/>
              <a:gd name="connsiteX774" fmla="*/ 8851825 w 11218359"/>
              <a:gd name="connsiteY774" fmla="*/ 1730723 h 1730722"/>
              <a:gd name="connsiteX775" fmla="*/ 8863256 w 11218359"/>
              <a:gd name="connsiteY775" fmla="*/ 1730723 h 1730722"/>
              <a:gd name="connsiteX776" fmla="*/ 8874686 w 11218359"/>
              <a:gd name="connsiteY776" fmla="*/ 1730723 h 1730722"/>
              <a:gd name="connsiteX777" fmla="*/ 8886115 w 11218359"/>
              <a:gd name="connsiteY777" fmla="*/ 1730723 h 1730722"/>
              <a:gd name="connsiteX778" fmla="*/ 8897593 w 11218359"/>
              <a:gd name="connsiteY778" fmla="*/ 1730723 h 1730722"/>
              <a:gd name="connsiteX779" fmla="*/ 8909022 w 11218359"/>
              <a:gd name="connsiteY779" fmla="*/ 1730723 h 1730722"/>
              <a:gd name="connsiteX780" fmla="*/ 8920453 w 11218359"/>
              <a:gd name="connsiteY780" fmla="*/ 1730723 h 1730722"/>
              <a:gd name="connsiteX781" fmla="*/ 8931883 w 11218359"/>
              <a:gd name="connsiteY781" fmla="*/ 1730723 h 1730722"/>
              <a:gd name="connsiteX782" fmla="*/ 8943313 w 11218359"/>
              <a:gd name="connsiteY782" fmla="*/ 1730723 h 1730722"/>
              <a:gd name="connsiteX783" fmla="*/ 8954791 w 11218359"/>
              <a:gd name="connsiteY783" fmla="*/ 1730723 h 1730722"/>
              <a:gd name="connsiteX784" fmla="*/ 8966220 w 11218359"/>
              <a:gd name="connsiteY784" fmla="*/ 1730723 h 1730722"/>
              <a:gd name="connsiteX785" fmla="*/ 8977651 w 11218359"/>
              <a:gd name="connsiteY785" fmla="*/ 1730723 h 1730722"/>
              <a:gd name="connsiteX786" fmla="*/ 8989080 w 11218359"/>
              <a:gd name="connsiteY786" fmla="*/ 1730723 h 1730722"/>
              <a:gd name="connsiteX787" fmla="*/ 9000511 w 11218359"/>
              <a:gd name="connsiteY787" fmla="*/ 1730723 h 1730722"/>
              <a:gd name="connsiteX788" fmla="*/ 9011988 w 11218359"/>
              <a:gd name="connsiteY788" fmla="*/ 1730723 h 1730722"/>
              <a:gd name="connsiteX789" fmla="*/ 9023418 w 11218359"/>
              <a:gd name="connsiteY789" fmla="*/ 1730723 h 1730722"/>
              <a:gd name="connsiteX790" fmla="*/ 9034849 w 11218359"/>
              <a:gd name="connsiteY790" fmla="*/ 1730723 h 1730722"/>
              <a:gd name="connsiteX791" fmla="*/ 9046278 w 11218359"/>
              <a:gd name="connsiteY791" fmla="*/ 1730723 h 1730722"/>
              <a:gd name="connsiteX792" fmla="*/ 9057709 w 11218359"/>
              <a:gd name="connsiteY792" fmla="*/ 1730723 h 1730722"/>
              <a:gd name="connsiteX793" fmla="*/ 9069186 w 11218359"/>
              <a:gd name="connsiteY793" fmla="*/ 1730723 h 1730722"/>
              <a:gd name="connsiteX794" fmla="*/ 9080615 w 11218359"/>
              <a:gd name="connsiteY794" fmla="*/ 1730723 h 1730722"/>
              <a:gd name="connsiteX795" fmla="*/ 9092046 w 11218359"/>
              <a:gd name="connsiteY795" fmla="*/ 1730723 h 1730722"/>
              <a:gd name="connsiteX796" fmla="*/ 9103476 w 11218359"/>
              <a:gd name="connsiteY796" fmla="*/ 1730723 h 1730722"/>
              <a:gd name="connsiteX797" fmla="*/ 9114906 w 11218359"/>
              <a:gd name="connsiteY797" fmla="*/ 1730723 h 1730722"/>
              <a:gd name="connsiteX798" fmla="*/ 9126384 w 11218359"/>
              <a:gd name="connsiteY798" fmla="*/ 1730723 h 1730722"/>
              <a:gd name="connsiteX799" fmla="*/ 9137813 w 11218359"/>
              <a:gd name="connsiteY799" fmla="*/ 1730723 h 1730722"/>
              <a:gd name="connsiteX800" fmla="*/ 9149244 w 11218359"/>
              <a:gd name="connsiteY800" fmla="*/ 1730723 h 1730722"/>
              <a:gd name="connsiteX801" fmla="*/ 9160673 w 11218359"/>
              <a:gd name="connsiteY801" fmla="*/ 1730723 h 1730722"/>
              <a:gd name="connsiteX802" fmla="*/ 9172104 w 11218359"/>
              <a:gd name="connsiteY802" fmla="*/ 1730723 h 1730722"/>
              <a:gd name="connsiteX803" fmla="*/ 9183581 w 11218359"/>
              <a:gd name="connsiteY803" fmla="*/ 1730723 h 1730722"/>
              <a:gd name="connsiteX804" fmla="*/ 9195011 w 11218359"/>
              <a:gd name="connsiteY804" fmla="*/ 1730723 h 1730722"/>
              <a:gd name="connsiteX805" fmla="*/ 9206442 w 11218359"/>
              <a:gd name="connsiteY805" fmla="*/ 1730723 h 1730722"/>
              <a:gd name="connsiteX806" fmla="*/ 9217871 w 11218359"/>
              <a:gd name="connsiteY806" fmla="*/ 1730723 h 1730722"/>
              <a:gd name="connsiteX807" fmla="*/ 9229301 w 11218359"/>
              <a:gd name="connsiteY807" fmla="*/ 1730723 h 1730722"/>
              <a:gd name="connsiteX808" fmla="*/ 9240779 w 11218359"/>
              <a:gd name="connsiteY808" fmla="*/ 1730723 h 1730722"/>
              <a:gd name="connsiteX809" fmla="*/ 9252209 w 11218359"/>
              <a:gd name="connsiteY809" fmla="*/ 1730723 h 1730722"/>
              <a:gd name="connsiteX810" fmla="*/ 9263639 w 11218359"/>
              <a:gd name="connsiteY810" fmla="*/ 1730723 h 1730722"/>
              <a:gd name="connsiteX811" fmla="*/ 9275069 w 11218359"/>
              <a:gd name="connsiteY811" fmla="*/ 1730723 h 1730722"/>
              <a:gd name="connsiteX812" fmla="*/ 9286498 w 11218359"/>
              <a:gd name="connsiteY812" fmla="*/ 1730723 h 1730722"/>
              <a:gd name="connsiteX813" fmla="*/ 9297977 w 11218359"/>
              <a:gd name="connsiteY813" fmla="*/ 1730723 h 1730722"/>
              <a:gd name="connsiteX814" fmla="*/ 9309406 w 11218359"/>
              <a:gd name="connsiteY814" fmla="*/ 1730723 h 1730722"/>
              <a:gd name="connsiteX815" fmla="*/ 9320837 w 11218359"/>
              <a:gd name="connsiteY815" fmla="*/ 1730723 h 1730722"/>
              <a:gd name="connsiteX816" fmla="*/ 9332266 w 11218359"/>
              <a:gd name="connsiteY816" fmla="*/ 1730723 h 1730722"/>
              <a:gd name="connsiteX817" fmla="*/ 9343696 w 11218359"/>
              <a:gd name="connsiteY817" fmla="*/ 1730723 h 1730722"/>
              <a:gd name="connsiteX818" fmla="*/ 9355174 w 11218359"/>
              <a:gd name="connsiteY818" fmla="*/ 1730723 h 1730722"/>
              <a:gd name="connsiteX819" fmla="*/ 9366604 w 11218359"/>
              <a:gd name="connsiteY819" fmla="*/ 1730723 h 1730722"/>
              <a:gd name="connsiteX820" fmla="*/ 9378035 w 11218359"/>
              <a:gd name="connsiteY820" fmla="*/ 1730723 h 1730722"/>
              <a:gd name="connsiteX821" fmla="*/ 9389464 w 11218359"/>
              <a:gd name="connsiteY821" fmla="*/ 1730723 h 1730722"/>
              <a:gd name="connsiteX822" fmla="*/ 9400894 w 11218359"/>
              <a:gd name="connsiteY822" fmla="*/ 1730723 h 1730722"/>
              <a:gd name="connsiteX823" fmla="*/ 9412372 w 11218359"/>
              <a:gd name="connsiteY823" fmla="*/ 1730723 h 1730722"/>
              <a:gd name="connsiteX824" fmla="*/ 9423802 w 11218359"/>
              <a:gd name="connsiteY824" fmla="*/ 1730723 h 1730722"/>
              <a:gd name="connsiteX825" fmla="*/ 9435232 w 11218359"/>
              <a:gd name="connsiteY825" fmla="*/ 1730723 h 1730722"/>
              <a:gd name="connsiteX826" fmla="*/ 9446662 w 11218359"/>
              <a:gd name="connsiteY826" fmla="*/ 1730723 h 1730722"/>
              <a:gd name="connsiteX827" fmla="*/ 9458091 w 11218359"/>
              <a:gd name="connsiteY827" fmla="*/ 1730723 h 1730722"/>
              <a:gd name="connsiteX828" fmla="*/ 9469570 w 11218359"/>
              <a:gd name="connsiteY828" fmla="*/ 1730723 h 1730722"/>
              <a:gd name="connsiteX829" fmla="*/ 9480999 w 11218359"/>
              <a:gd name="connsiteY829" fmla="*/ 1730723 h 1730722"/>
              <a:gd name="connsiteX830" fmla="*/ 9492429 w 11218359"/>
              <a:gd name="connsiteY830" fmla="*/ 1730723 h 1730722"/>
              <a:gd name="connsiteX831" fmla="*/ 9503859 w 11218359"/>
              <a:gd name="connsiteY831" fmla="*/ 1730723 h 1730722"/>
              <a:gd name="connsiteX832" fmla="*/ 9515289 w 11218359"/>
              <a:gd name="connsiteY832" fmla="*/ 1730723 h 1730722"/>
              <a:gd name="connsiteX833" fmla="*/ 9526767 w 11218359"/>
              <a:gd name="connsiteY833" fmla="*/ 1730723 h 1730722"/>
              <a:gd name="connsiteX834" fmla="*/ 9538197 w 11218359"/>
              <a:gd name="connsiteY834" fmla="*/ 1730723 h 1730722"/>
              <a:gd name="connsiteX835" fmla="*/ 9549626 w 11218359"/>
              <a:gd name="connsiteY835" fmla="*/ 1730723 h 1730722"/>
              <a:gd name="connsiteX836" fmla="*/ 9561057 w 11218359"/>
              <a:gd name="connsiteY836" fmla="*/ 1730723 h 1730722"/>
              <a:gd name="connsiteX837" fmla="*/ 9572487 w 11218359"/>
              <a:gd name="connsiteY837" fmla="*/ 1730723 h 1730722"/>
              <a:gd name="connsiteX838" fmla="*/ 9583965 w 11218359"/>
              <a:gd name="connsiteY838" fmla="*/ 1730723 h 1730722"/>
              <a:gd name="connsiteX839" fmla="*/ 9595395 w 11218359"/>
              <a:gd name="connsiteY839" fmla="*/ 1730723 h 1730722"/>
              <a:gd name="connsiteX840" fmla="*/ 9606824 w 11218359"/>
              <a:gd name="connsiteY840" fmla="*/ 1730723 h 1730722"/>
              <a:gd name="connsiteX841" fmla="*/ 9618255 w 11218359"/>
              <a:gd name="connsiteY841" fmla="*/ 1730723 h 1730722"/>
              <a:gd name="connsiteX842" fmla="*/ 9629684 w 11218359"/>
              <a:gd name="connsiteY842" fmla="*/ 1730723 h 1730722"/>
              <a:gd name="connsiteX843" fmla="*/ 9641163 w 11218359"/>
              <a:gd name="connsiteY843" fmla="*/ 1730723 h 1730722"/>
              <a:gd name="connsiteX844" fmla="*/ 9652592 w 11218359"/>
              <a:gd name="connsiteY844" fmla="*/ 1730723 h 1730722"/>
              <a:gd name="connsiteX845" fmla="*/ 9664022 w 11218359"/>
              <a:gd name="connsiteY845" fmla="*/ 1730723 h 1730722"/>
              <a:gd name="connsiteX846" fmla="*/ 9675452 w 11218359"/>
              <a:gd name="connsiteY846" fmla="*/ 1730723 h 1730722"/>
              <a:gd name="connsiteX847" fmla="*/ 9686882 w 11218359"/>
              <a:gd name="connsiteY847" fmla="*/ 1730723 h 1730722"/>
              <a:gd name="connsiteX848" fmla="*/ 9698360 w 11218359"/>
              <a:gd name="connsiteY848" fmla="*/ 1730723 h 1730722"/>
              <a:gd name="connsiteX849" fmla="*/ 9709790 w 11218359"/>
              <a:gd name="connsiteY849" fmla="*/ 1730723 h 1730722"/>
              <a:gd name="connsiteX850" fmla="*/ 9721219 w 11218359"/>
              <a:gd name="connsiteY850" fmla="*/ 1730723 h 1730722"/>
              <a:gd name="connsiteX851" fmla="*/ 9732650 w 11218359"/>
              <a:gd name="connsiteY851" fmla="*/ 1730723 h 1730722"/>
              <a:gd name="connsiteX852" fmla="*/ 9744080 w 11218359"/>
              <a:gd name="connsiteY852" fmla="*/ 1730723 h 1730722"/>
              <a:gd name="connsiteX853" fmla="*/ 9755557 w 11218359"/>
              <a:gd name="connsiteY853" fmla="*/ 1730723 h 1730722"/>
              <a:gd name="connsiteX854" fmla="*/ 9766988 w 11218359"/>
              <a:gd name="connsiteY854" fmla="*/ 1730723 h 1730722"/>
              <a:gd name="connsiteX855" fmla="*/ 9778417 w 11218359"/>
              <a:gd name="connsiteY855" fmla="*/ 1730723 h 1730722"/>
              <a:gd name="connsiteX856" fmla="*/ 9789848 w 11218359"/>
              <a:gd name="connsiteY856" fmla="*/ 1730723 h 1730722"/>
              <a:gd name="connsiteX857" fmla="*/ 9801277 w 11218359"/>
              <a:gd name="connsiteY857" fmla="*/ 1730723 h 1730722"/>
              <a:gd name="connsiteX858" fmla="*/ 9812755 w 11218359"/>
              <a:gd name="connsiteY858" fmla="*/ 1730723 h 1730722"/>
              <a:gd name="connsiteX859" fmla="*/ 9824185 w 11218359"/>
              <a:gd name="connsiteY859" fmla="*/ 1730723 h 1730722"/>
              <a:gd name="connsiteX860" fmla="*/ 9835615 w 11218359"/>
              <a:gd name="connsiteY860" fmla="*/ 1730723 h 1730722"/>
              <a:gd name="connsiteX861" fmla="*/ 9847045 w 11218359"/>
              <a:gd name="connsiteY861" fmla="*/ 1730723 h 1730722"/>
              <a:gd name="connsiteX862" fmla="*/ 9858475 w 11218359"/>
              <a:gd name="connsiteY862" fmla="*/ 1730723 h 1730722"/>
              <a:gd name="connsiteX863" fmla="*/ 9869952 w 11218359"/>
              <a:gd name="connsiteY863" fmla="*/ 1730723 h 1730722"/>
              <a:gd name="connsiteX864" fmla="*/ 9881383 w 11218359"/>
              <a:gd name="connsiteY864" fmla="*/ 1730723 h 1730722"/>
              <a:gd name="connsiteX865" fmla="*/ 9892812 w 11218359"/>
              <a:gd name="connsiteY865" fmla="*/ 1730723 h 1730722"/>
              <a:gd name="connsiteX866" fmla="*/ 9904243 w 11218359"/>
              <a:gd name="connsiteY866" fmla="*/ 1730723 h 1730722"/>
              <a:gd name="connsiteX867" fmla="*/ 9915673 w 11218359"/>
              <a:gd name="connsiteY867" fmla="*/ 1730723 h 1730722"/>
              <a:gd name="connsiteX868" fmla="*/ 9927102 w 11218359"/>
              <a:gd name="connsiteY868" fmla="*/ 1730723 h 1730722"/>
              <a:gd name="connsiteX869" fmla="*/ 9938581 w 11218359"/>
              <a:gd name="connsiteY869" fmla="*/ 1730723 h 1730722"/>
              <a:gd name="connsiteX870" fmla="*/ 9950010 w 11218359"/>
              <a:gd name="connsiteY870" fmla="*/ 1730723 h 1730722"/>
              <a:gd name="connsiteX871" fmla="*/ 9961441 w 11218359"/>
              <a:gd name="connsiteY871" fmla="*/ 1730723 h 1730722"/>
              <a:gd name="connsiteX872" fmla="*/ 9972870 w 11218359"/>
              <a:gd name="connsiteY872" fmla="*/ 1730723 h 1730722"/>
              <a:gd name="connsiteX873" fmla="*/ 9984300 w 11218359"/>
              <a:gd name="connsiteY873" fmla="*/ 1730723 h 1730722"/>
              <a:gd name="connsiteX874" fmla="*/ 9995778 w 11218359"/>
              <a:gd name="connsiteY874" fmla="*/ 1730723 h 1730722"/>
              <a:gd name="connsiteX875" fmla="*/ 10007208 w 11218359"/>
              <a:gd name="connsiteY875" fmla="*/ 1730723 h 1730722"/>
              <a:gd name="connsiteX876" fmla="*/ 10018638 w 11218359"/>
              <a:gd name="connsiteY876" fmla="*/ 1730723 h 1730722"/>
              <a:gd name="connsiteX877" fmla="*/ 10030068 w 11218359"/>
              <a:gd name="connsiteY877" fmla="*/ 1730723 h 1730722"/>
              <a:gd name="connsiteX878" fmla="*/ 10041498 w 11218359"/>
              <a:gd name="connsiteY878" fmla="*/ 1730723 h 1730722"/>
              <a:gd name="connsiteX879" fmla="*/ 10052976 w 11218359"/>
              <a:gd name="connsiteY879" fmla="*/ 1730723 h 1730722"/>
              <a:gd name="connsiteX880" fmla="*/ 10064405 w 11218359"/>
              <a:gd name="connsiteY880" fmla="*/ 1730723 h 1730722"/>
              <a:gd name="connsiteX881" fmla="*/ 10075835 w 11218359"/>
              <a:gd name="connsiteY881" fmla="*/ 1730723 h 1730722"/>
              <a:gd name="connsiteX882" fmla="*/ 10087266 w 11218359"/>
              <a:gd name="connsiteY882" fmla="*/ 1730723 h 1730722"/>
              <a:gd name="connsiteX883" fmla="*/ 10098695 w 11218359"/>
              <a:gd name="connsiteY883" fmla="*/ 1730723 h 1730722"/>
              <a:gd name="connsiteX884" fmla="*/ 10110174 w 11218359"/>
              <a:gd name="connsiteY884" fmla="*/ 1730723 h 1730722"/>
              <a:gd name="connsiteX885" fmla="*/ 10121603 w 11218359"/>
              <a:gd name="connsiteY885" fmla="*/ 1730723 h 1730722"/>
              <a:gd name="connsiteX886" fmla="*/ 10133033 w 11218359"/>
              <a:gd name="connsiteY886" fmla="*/ 1730723 h 1730722"/>
              <a:gd name="connsiteX887" fmla="*/ 10144463 w 11218359"/>
              <a:gd name="connsiteY887" fmla="*/ 1730723 h 1730722"/>
              <a:gd name="connsiteX888" fmla="*/ 10155893 w 11218359"/>
              <a:gd name="connsiteY888" fmla="*/ 1730723 h 1730722"/>
              <a:gd name="connsiteX889" fmla="*/ 10167371 w 11218359"/>
              <a:gd name="connsiteY889" fmla="*/ 1730723 h 1730722"/>
              <a:gd name="connsiteX890" fmla="*/ 10178801 w 11218359"/>
              <a:gd name="connsiteY890" fmla="*/ 1730723 h 1730722"/>
              <a:gd name="connsiteX891" fmla="*/ 10190230 w 11218359"/>
              <a:gd name="connsiteY891" fmla="*/ 1730723 h 1730722"/>
              <a:gd name="connsiteX892" fmla="*/ 10201661 w 11218359"/>
              <a:gd name="connsiteY892" fmla="*/ 1730723 h 1730722"/>
              <a:gd name="connsiteX893" fmla="*/ 10213091 w 11218359"/>
              <a:gd name="connsiteY893" fmla="*/ 1730723 h 1730722"/>
              <a:gd name="connsiteX894" fmla="*/ 10224569 w 11218359"/>
              <a:gd name="connsiteY894" fmla="*/ 1730723 h 1730722"/>
              <a:gd name="connsiteX895" fmla="*/ 10235998 w 11218359"/>
              <a:gd name="connsiteY895" fmla="*/ 1730723 h 1730722"/>
              <a:gd name="connsiteX896" fmla="*/ 10247428 w 11218359"/>
              <a:gd name="connsiteY896" fmla="*/ 1730723 h 1730722"/>
              <a:gd name="connsiteX897" fmla="*/ 10258859 w 11218359"/>
              <a:gd name="connsiteY897" fmla="*/ 1730723 h 1730722"/>
              <a:gd name="connsiteX898" fmla="*/ 10270288 w 11218359"/>
              <a:gd name="connsiteY898" fmla="*/ 1730723 h 1730722"/>
              <a:gd name="connsiteX899" fmla="*/ 10281767 w 11218359"/>
              <a:gd name="connsiteY899" fmla="*/ 1730723 h 1730722"/>
              <a:gd name="connsiteX900" fmla="*/ 10293196 w 11218359"/>
              <a:gd name="connsiteY900" fmla="*/ 1730723 h 1730722"/>
              <a:gd name="connsiteX901" fmla="*/ 10304626 w 11218359"/>
              <a:gd name="connsiteY901" fmla="*/ 1730723 h 1730722"/>
              <a:gd name="connsiteX902" fmla="*/ 10316056 w 11218359"/>
              <a:gd name="connsiteY902" fmla="*/ 1730723 h 1730722"/>
              <a:gd name="connsiteX903" fmla="*/ 10327486 w 11218359"/>
              <a:gd name="connsiteY903" fmla="*/ 1730723 h 1730722"/>
              <a:gd name="connsiteX904" fmla="*/ 10338963 w 11218359"/>
              <a:gd name="connsiteY904" fmla="*/ 1730723 h 1730722"/>
              <a:gd name="connsiteX905" fmla="*/ 10350394 w 11218359"/>
              <a:gd name="connsiteY905" fmla="*/ 1730723 h 1730722"/>
              <a:gd name="connsiteX906" fmla="*/ 10361823 w 11218359"/>
              <a:gd name="connsiteY906" fmla="*/ 1730723 h 1730722"/>
              <a:gd name="connsiteX907" fmla="*/ 10373254 w 11218359"/>
              <a:gd name="connsiteY907" fmla="*/ 1730723 h 1730722"/>
              <a:gd name="connsiteX908" fmla="*/ 10384684 w 11218359"/>
              <a:gd name="connsiteY908" fmla="*/ 1730723 h 1730722"/>
              <a:gd name="connsiteX909" fmla="*/ 10396161 w 11218359"/>
              <a:gd name="connsiteY909" fmla="*/ 1730723 h 1730722"/>
              <a:gd name="connsiteX910" fmla="*/ 10407591 w 11218359"/>
              <a:gd name="connsiteY910" fmla="*/ 1730723 h 1730722"/>
              <a:gd name="connsiteX911" fmla="*/ 10419021 w 11218359"/>
              <a:gd name="connsiteY911" fmla="*/ 1730723 h 1730722"/>
              <a:gd name="connsiteX912" fmla="*/ 10430452 w 11218359"/>
              <a:gd name="connsiteY912" fmla="*/ 1730723 h 1730722"/>
              <a:gd name="connsiteX913" fmla="*/ 10441881 w 11218359"/>
              <a:gd name="connsiteY913" fmla="*/ 1730723 h 1730722"/>
              <a:gd name="connsiteX914" fmla="*/ 10453358 w 11218359"/>
              <a:gd name="connsiteY914" fmla="*/ 1730723 h 1730722"/>
              <a:gd name="connsiteX915" fmla="*/ 10464789 w 11218359"/>
              <a:gd name="connsiteY915" fmla="*/ 1730723 h 1730722"/>
              <a:gd name="connsiteX916" fmla="*/ 10476219 w 11218359"/>
              <a:gd name="connsiteY916" fmla="*/ 1730723 h 1730722"/>
              <a:gd name="connsiteX917" fmla="*/ 10487649 w 11218359"/>
              <a:gd name="connsiteY917" fmla="*/ 1730723 h 1730722"/>
              <a:gd name="connsiteX918" fmla="*/ 10499079 w 11218359"/>
              <a:gd name="connsiteY918" fmla="*/ 1730723 h 1730722"/>
              <a:gd name="connsiteX919" fmla="*/ 10510556 w 11218359"/>
              <a:gd name="connsiteY919" fmla="*/ 1730723 h 1730722"/>
              <a:gd name="connsiteX920" fmla="*/ 10521987 w 11218359"/>
              <a:gd name="connsiteY920" fmla="*/ 1730723 h 1730722"/>
              <a:gd name="connsiteX921" fmla="*/ 10533416 w 11218359"/>
              <a:gd name="connsiteY921" fmla="*/ 1730723 h 1730722"/>
              <a:gd name="connsiteX922" fmla="*/ 10544847 w 11218359"/>
              <a:gd name="connsiteY922" fmla="*/ 1730723 h 1730722"/>
              <a:gd name="connsiteX923" fmla="*/ 10556277 w 11218359"/>
              <a:gd name="connsiteY923" fmla="*/ 1730723 h 1730722"/>
              <a:gd name="connsiteX924" fmla="*/ 10567754 w 11218359"/>
              <a:gd name="connsiteY924" fmla="*/ 1730723 h 1730722"/>
              <a:gd name="connsiteX925" fmla="*/ 10579184 w 11218359"/>
              <a:gd name="connsiteY925" fmla="*/ 1730723 h 1730722"/>
              <a:gd name="connsiteX926" fmla="*/ 10590614 w 11218359"/>
              <a:gd name="connsiteY926" fmla="*/ 1730723 h 1730722"/>
              <a:gd name="connsiteX927" fmla="*/ 10602045 w 11218359"/>
              <a:gd name="connsiteY927" fmla="*/ 1730723 h 1730722"/>
              <a:gd name="connsiteX928" fmla="*/ 10613474 w 11218359"/>
              <a:gd name="connsiteY928" fmla="*/ 1730723 h 1730722"/>
              <a:gd name="connsiteX929" fmla="*/ 10624951 w 11218359"/>
              <a:gd name="connsiteY929" fmla="*/ 1730723 h 1730722"/>
              <a:gd name="connsiteX930" fmla="*/ 10636382 w 11218359"/>
              <a:gd name="connsiteY930" fmla="*/ 1730723 h 1730722"/>
              <a:gd name="connsiteX931" fmla="*/ 10647812 w 11218359"/>
              <a:gd name="connsiteY931" fmla="*/ 1730723 h 1730722"/>
              <a:gd name="connsiteX932" fmla="*/ 10659241 w 11218359"/>
              <a:gd name="connsiteY932" fmla="*/ 1730723 h 1730722"/>
              <a:gd name="connsiteX933" fmla="*/ 10670672 w 11218359"/>
              <a:gd name="connsiteY933" fmla="*/ 1730723 h 1730722"/>
              <a:gd name="connsiteX934" fmla="*/ 10682149 w 11218359"/>
              <a:gd name="connsiteY934" fmla="*/ 1730723 h 1730722"/>
              <a:gd name="connsiteX935" fmla="*/ 10693580 w 11218359"/>
              <a:gd name="connsiteY935" fmla="*/ 1730723 h 1730722"/>
              <a:gd name="connsiteX936" fmla="*/ 10705009 w 11218359"/>
              <a:gd name="connsiteY936" fmla="*/ 1730723 h 1730722"/>
              <a:gd name="connsiteX937" fmla="*/ 10716439 w 11218359"/>
              <a:gd name="connsiteY937" fmla="*/ 1730723 h 1730722"/>
              <a:gd name="connsiteX938" fmla="*/ 10727870 w 11218359"/>
              <a:gd name="connsiteY938" fmla="*/ 1730723 h 1730722"/>
              <a:gd name="connsiteX939" fmla="*/ 10739347 w 11218359"/>
              <a:gd name="connsiteY939" fmla="*/ 1730723 h 1730722"/>
              <a:gd name="connsiteX940" fmla="*/ 10750778 w 11218359"/>
              <a:gd name="connsiteY940" fmla="*/ 1730723 h 1730722"/>
              <a:gd name="connsiteX941" fmla="*/ 10762207 w 11218359"/>
              <a:gd name="connsiteY941" fmla="*/ 1730723 h 1730722"/>
              <a:gd name="connsiteX942" fmla="*/ 10773637 w 11218359"/>
              <a:gd name="connsiteY942" fmla="*/ 1730723 h 1730722"/>
              <a:gd name="connsiteX943" fmla="*/ 10785067 w 11218359"/>
              <a:gd name="connsiteY943" fmla="*/ 1730723 h 1730722"/>
              <a:gd name="connsiteX944" fmla="*/ 10796544 w 11218359"/>
              <a:gd name="connsiteY944" fmla="*/ 1730723 h 1730722"/>
              <a:gd name="connsiteX945" fmla="*/ 10807975 w 11218359"/>
              <a:gd name="connsiteY945" fmla="*/ 1730723 h 1730722"/>
              <a:gd name="connsiteX946" fmla="*/ 10819405 w 11218359"/>
              <a:gd name="connsiteY946" fmla="*/ 1730723 h 1730722"/>
              <a:gd name="connsiteX947" fmla="*/ 10830834 w 11218359"/>
              <a:gd name="connsiteY947" fmla="*/ 1730723 h 1730722"/>
              <a:gd name="connsiteX948" fmla="*/ 10842265 w 11218359"/>
              <a:gd name="connsiteY948" fmla="*/ 1730723 h 1730722"/>
              <a:gd name="connsiteX949" fmla="*/ 10853742 w 11218359"/>
              <a:gd name="connsiteY949" fmla="*/ 1730723 h 1730722"/>
              <a:gd name="connsiteX950" fmla="*/ 10865173 w 11218359"/>
              <a:gd name="connsiteY950" fmla="*/ 1730723 h 1730722"/>
              <a:gd name="connsiteX951" fmla="*/ 10876602 w 11218359"/>
              <a:gd name="connsiteY951" fmla="*/ 1730723 h 1730722"/>
              <a:gd name="connsiteX952" fmla="*/ 10888032 w 11218359"/>
              <a:gd name="connsiteY952" fmla="*/ 1730723 h 1730722"/>
              <a:gd name="connsiteX953" fmla="*/ 10899463 w 11218359"/>
              <a:gd name="connsiteY953" fmla="*/ 1730723 h 1730722"/>
              <a:gd name="connsiteX954" fmla="*/ 10910892 w 11218359"/>
              <a:gd name="connsiteY954" fmla="*/ 1730723 h 1730722"/>
              <a:gd name="connsiteX955" fmla="*/ 10922369 w 11218359"/>
              <a:gd name="connsiteY955" fmla="*/ 1730723 h 1730722"/>
              <a:gd name="connsiteX956" fmla="*/ 10933800 w 11218359"/>
              <a:gd name="connsiteY956" fmla="*/ 1730723 h 1730722"/>
              <a:gd name="connsiteX957" fmla="*/ 10945230 w 11218359"/>
              <a:gd name="connsiteY957" fmla="*/ 1730723 h 1730722"/>
              <a:gd name="connsiteX958" fmla="*/ 10956660 w 11218359"/>
              <a:gd name="connsiteY958" fmla="*/ 1730723 h 1730722"/>
              <a:gd name="connsiteX959" fmla="*/ 10968090 w 11218359"/>
              <a:gd name="connsiteY959" fmla="*/ 1730723 h 1730722"/>
              <a:gd name="connsiteX960" fmla="*/ 10979567 w 11218359"/>
              <a:gd name="connsiteY960" fmla="*/ 1730723 h 1730722"/>
              <a:gd name="connsiteX961" fmla="*/ 10990998 w 11218359"/>
              <a:gd name="connsiteY961" fmla="*/ 1730723 h 1730722"/>
              <a:gd name="connsiteX962" fmla="*/ 11002427 w 11218359"/>
              <a:gd name="connsiteY962" fmla="*/ 1730723 h 1730722"/>
              <a:gd name="connsiteX963" fmla="*/ 11013858 w 11218359"/>
              <a:gd name="connsiteY963" fmla="*/ 1730723 h 1730722"/>
              <a:gd name="connsiteX964" fmla="*/ 11025287 w 11218359"/>
              <a:gd name="connsiteY964" fmla="*/ 1730723 h 1730722"/>
              <a:gd name="connsiteX965" fmla="*/ 11036765 w 11218359"/>
              <a:gd name="connsiteY965" fmla="*/ 1730723 h 1730722"/>
              <a:gd name="connsiteX966" fmla="*/ 11048195 w 11218359"/>
              <a:gd name="connsiteY966" fmla="*/ 1730723 h 1730722"/>
              <a:gd name="connsiteX967" fmla="*/ 11059625 w 11218359"/>
              <a:gd name="connsiteY967" fmla="*/ 1730723 h 1730722"/>
              <a:gd name="connsiteX968" fmla="*/ 11071056 w 11218359"/>
              <a:gd name="connsiteY968" fmla="*/ 1730723 h 1730722"/>
              <a:gd name="connsiteX969" fmla="*/ 11082485 w 11218359"/>
              <a:gd name="connsiteY969" fmla="*/ 1730723 h 1730722"/>
              <a:gd name="connsiteX970" fmla="*/ 11093962 w 11218359"/>
              <a:gd name="connsiteY970" fmla="*/ 1730723 h 1730722"/>
              <a:gd name="connsiteX971" fmla="*/ 11105393 w 11218359"/>
              <a:gd name="connsiteY971" fmla="*/ 1730723 h 1730722"/>
              <a:gd name="connsiteX972" fmla="*/ 11116823 w 11218359"/>
              <a:gd name="connsiteY972" fmla="*/ 1730723 h 1730722"/>
              <a:gd name="connsiteX973" fmla="*/ 11128253 w 11218359"/>
              <a:gd name="connsiteY973" fmla="*/ 1730723 h 1730722"/>
              <a:gd name="connsiteX974" fmla="*/ 11139683 w 11218359"/>
              <a:gd name="connsiteY974" fmla="*/ 1730723 h 1730722"/>
              <a:gd name="connsiteX975" fmla="*/ 11151160 w 11218359"/>
              <a:gd name="connsiteY975" fmla="*/ 1730723 h 1730722"/>
              <a:gd name="connsiteX976" fmla="*/ 11162591 w 11218359"/>
              <a:gd name="connsiteY976" fmla="*/ 1730723 h 1730722"/>
              <a:gd name="connsiteX977" fmla="*/ 11174020 w 11218359"/>
              <a:gd name="connsiteY977" fmla="*/ 1730723 h 1730722"/>
              <a:gd name="connsiteX978" fmla="*/ 11185451 w 11218359"/>
              <a:gd name="connsiteY978" fmla="*/ 1730723 h 1730722"/>
              <a:gd name="connsiteX979" fmla="*/ 11196881 w 11218359"/>
              <a:gd name="connsiteY979" fmla="*/ 1730723 h 1730722"/>
              <a:gd name="connsiteX980" fmla="*/ 11208358 w 11218359"/>
              <a:gd name="connsiteY980" fmla="*/ 1730723 h 1730722"/>
              <a:gd name="connsiteX981" fmla="*/ 11218359 w 11218359"/>
              <a:gd name="connsiteY981" fmla="*/ 1730723 h 1730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730722">
                <a:moveTo>
                  <a:pt x="0" y="1730723"/>
                </a:moveTo>
                <a:lnTo>
                  <a:pt x="9149" y="1730723"/>
                </a:lnTo>
                <a:lnTo>
                  <a:pt x="20588" y="1730723"/>
                </a:lnTo>
                <a:lnTo>
                  <a:pt x="32028" y="1730723"/>
                </a:lnTo>
                <a:lnTo>
                  <a:pt x="43467" y="1730723"/>
                </a:lnTo>
                <a:lnTo>
                  <a:pt x="54907" y="1730723"/>
                </a:lnTo>
                <a:lnTo>
                  <a:pt x="66346" y="1730723"/>
                </a:lnTo>
                <a:lnTo>
                  <a:pt x="77786" y="1730723"/>
                </a:lnTo>
                <a:lnTo>
                  <a:pt x="89225" y="1730723"/>
                </a:lnTo>
                <a:lnTo>
                  <a:pt x="100665" y="1730723"/>
                </a:lnTo>
                <a:lnTo>
                  <a:pt x="112104" y="1730723"/>
                </a:lnTo>
                <a:lnTo>
                  <a:pt x="123544" y="1730723"/>
                </a:lnTo>
                <a:lnTo>
                  <a:pt x="134979" y="1730723"/>
                </a:lnTo>
                <a:lnTo>
                  <a:pt x="146423" y="1730723"/>
                </a:lnTo>
                <a:lnTo>
                  <a:pt x="157858" y="1730723"/>
                </a:lnTo>
                <a:lnTo>
                  <a:pt x="169297" y="1730723"/>
                </a:lnTo>
                <a:lnTo>
                  <a:pt x="180737" y="1730723"/>
                </a:lnTo>
                <a:lnTo>
                  <a:pt x="192176" y="1730723"/>
                </a:lnTo>
                <a:lnTo>
                  <a:pt x="203616" y="1730723"/>
                </a:lnTo>
                <a:lnTo>
                  <a:pt x="215055" y="1730723"/>
                </a:lnTo>
                <a:lnTo>
                  <a:pt x="226495" y="1730723"/>
                </a:lnTo>
                <a:lnTo>
                  <a:pt x="237935" y="1730723"/>
                </a:lnTo>
                <a:lnTo>
                  <a:pt x="249374" y="1730723"/>
                </a:lnTo>
                <a:lnTo>
                  <a:pt x="260814" y="1730723"/>
                </a:lnTo>
                <a:lnTo>
                  <a:pt x="272253" y="1730723"/>
                </a:lnTo>
                <a:lnTo>
                  <a:pt x="283693" y="1730723"/>
                </a:lnTo>
                <a:lnTo>
                  <a:pt x="295132" y="1730723"/>
                </a:lnTo>
                <a:lnTo>
                  <a:pt x="306572" y="1730723"/>
                </a:lnTo>
                <a:lnTo>
                  <a:pt x="318011" y="1730723"/>
                </a:lnTo>
                <a:lnTo>
                  <a:pt x="329451" y="1730723"/>
                </a:lnTo>
                <a:lnTo>
                  <a:pt x="340890" y="1730723"/>
                </a:lnTo>
                <a:lnTo>
                  <a:pt x="352330" y="1730723"/>
                </a:lnTo>
                <a:lnTo>
                  <a:pt x="363769" y="1730723"/>
                </a:lnTo>
                <a:lnTo>
                  <a:pt x="375209" y="1730723"/>
                </a:lnTo>
                <a:lnTo>
                  <a:pt x="386648" y="1730723"/>
                </a:lnTo>
                <a:lnTo>
                  <a:pt x="398088" y="1730723"/>
                </a:lnTo>
                <a:lnTo>
                  <a:pt x="409527" y="1730723"/>
                </a:lnTo>
                <a:lnTo>
                  <a:pt x="420967" y="1730723"/>
                </a:lnTo>
                <a:lnTo>
                  <a:pt x="432406" y="1730723"/>
                </a:lnTo>
                <a:lnTo>
                  <a:pt x="443846" y="1730723"/>
                </a:lnTo>
                <a:lnTo>
                  <a:pt x="455285" y="1730723"/>
                </a:lnTo>
                <a:lnTo>
                  <a:pt x="466725" y="1730723"/>
                </a:lnTo>
                <a:lnTo>
                  <a:pt x="478165" y="1730723"/>
                </a:lnTo>
                <a:lnTo>
                  <a:pt x="489604" y="1730723"/>
                </a:lnTo>
                <a:lnTo>
                  <a:pt x="501044" y="1730723"/>
                </a:lnTo>
                <a:lnTo>
                  <a:pt x="512483" y="1730723"/>
                </a:lnTo>
                <a:lnTo>
                  <a:pt x="523923" y="1730723"/>
                </a:lnTo>
                <a:lnTo>
                  <a:pt x="535362" y="1730723"/>
                </a:lnTo>
                <a:lnTo>
                  <a:pt x="546802" y="1730723"/>
                </a:lnTo>
                <a:lnTo>
                  <a:pt x="558241" y="1730723"/>
                </a:lnTo>
                <a:lnTo>
                  <a:pt x="569681" y="1730723"/>
                </a:lnTo>
                <a:lnTo>
                  <a:pt x="581120" y="1730723"/>
                </a:lnTo>
                <a:lnTo>
                  <a:pt x="592560" y="1730723"/>
                </a:lnTo>
                <a:lnTo>
                  <a:pt x="603999" y="1730723"/>
                </a:lnTo>
                <a:lnTo>
                  <a:pt x="615439" y="1730723"/>
                </a:lnTo>
                <a:lnTo>
                  <a:pt x="626878" y="1730723"/>
                </a:lnTo>
                <a:lnTo>
                  <a:pt x="638318" y="1730723"/>
                </a:lnTo>
                <a:lnTo>
                  <a:pt x="649757" y="1730723"/>
                </a:lnTo>
                <a:lnTo>
                  <a:pt x="661192" y="1730723"/>
                </a:lnTo>
                <a:lnTo>
                  <a:pt x="672632" y="1730723"/>
                </a:lnTo>
                <a:lnTo>
                  <a:pt x="684071" y="1730723"/>
                </a:lnTo>
                <a:lnTo>
                  <a:pt x="695511" y="1730723"/>
                </a:lnTo>
                <a:lnTo>
                  <a:pt x="706950" y="1730723"/>
                </a:lnTo>
                <a:lnTo>
                  <a:pt x="718390" y="1730723"/>
                </a:lnTo>
                <a:lnTo>
                  <a:pt x="729829" y="1730723"/>
                </a:lnTo>
                <a:lnTo>
                  <a:pt x="741269" y="1730723"/>
                </a:lnTo>
                <a:lnTo>
                  <a:pt x="752708" y="1730723"/>
                </a:lnTo>
                <a:lnTo>
                  <a:pt x="764148" y="1730723"/>
                </a:lnTo>
                <a:lnTo>
                  <a:pt x="775587" y="1730723"/>
                </a:lnTo>
                <a:lnTo>
                  <a:pt x="787027" y="1730723"/>
                </a:lnTo>
                <a:lnTo>
                  <a:pt x="798467" y="1730723"/>
                </a:lnTo>
                <a:lnTo>
                  <a:pt x="809906" y="1730723"/>
                </a:lnTo>
                <a:lnTo>
                  <a:pt x="821346" y="1730723"/>
                </a:lnTo>
                <a:lnTo>
                  <a:pt x="832785" y="1730723"/>
                </a:lnTo>
                <a:lnTo>
                  <a:pt x="844225" y="1730723"/>
                </a:lnTo>
                <a:lnTo>
                  <a:pt x="855664" y="1730723"/>
                </a:lnTo>
                <a:lnTo>
                  <a:pt x="867104" y="1730723"/>
                </a:lnTo>
                <a:lnTo>
                  <a:pt x="878543" y="1730723"/>
                </a:lnTo>
                <a:lnTo>
                  <a:pt x="889983" y="1730723"/>
                </a:lnTo>
                <a:lnTo>
                  <a:pt x="901422" y="1730723"/>
                </a:lnTo>
                <a:lnTo>
                  <a:pt x="912862" y="1730723"/>
                </a:lnTo>
                <a:lnTo>
                  <a:pt x="924301" y="1730723"/>
                </a:lnTo>
                <a:lnTo>
                  <a:pt x="935741" y="1730723"/>
                </a:lnTo>
                <a:lnTo>
                  <a:pt x="947180" y="1730723"/>
                </a:lnTo>
                <a:lnTo>
                  <a:pt x="958620" y="1730723"/>
                </a:lnTo>
                <a:lnTo>
                  <a:pt x="970059" y="1730723"/>
                </a:lnTo>
                <a:lnTo>
                  <a:pt x="981499" y="1730723"/>
                </a:lnTo>
                <a:lnTo>
                  <a:pt x="992938" y="1730723"/>
                </a:lnTo>
                <a:lnTo>
                  <a:pt x="1004378" y="1730723"/>
                </a:lnTo>
                <a:lnTo>
                  <a:pt x="1015818" y="1730723"/>
                </a:lnTo>
                <a:lnTo>
                  <a:pt x="1027257" y="1730723"/>
                </a:lnTo>
                <a:lnTo>
                  <a:pt x="1038697" y="1730723"/>
                </a:lnTo>
                <a:lnTo>
                  <a:pt x="1050136" y="1730723"/>
                </a:lnTo>
                <a:lnTo>
                  <a:pt x="1061576" y="1730723"/>
                </a:lnTo>
                <a:lnTo>
                  <a:pt x="1073015" y="1730723"/>
                </a:lnTo>
                <a:lnTo>
                  <a:pt x="1084455" y="1730723"/>
                </a:lnTo>
                <a:lnTo>
                  <a:pt x="1095894" y="1730723"/>
                </a:lnTo>
                <a:lnTo>
                  <a:pt x="1107334" y="1730723"/>
                </a:lnTo>
                <a:lnTo>
                  <a:pt x="1118773" y="1730723"/>
                </a:lnTo>
                <a:lnTo>
                  <a:pt x="1130213" y="1730723"/>
                </a:lnTo>
                <a:lnTo>
                  <a:pt x="1141652" y="1730723"/>
                </a:lnTo>
                <a:lnTo>
                  <a:pt x="1153092" y="1730723"/>
                </a:lnTo>
                <a:lnTo>
                  <a:pt x="1164531" y="1730723"/>
                </a:lnTo>
                <a:lnTo>
                  <a:pt x="1175971" y="1730723"/>
                </a:lnTo>
                <a:lnTo>
                  <a:pt x="1187406" y="1730723"/>
                </a:lnTo>
                <a:lnTo>
                  <a:pt x="1198845" y="1730723"/>
                </a:lnTo>
                <a:lnTo>
                  <a:pt x="1210285" y="1730723"/>
                </a:lnTo>
                <a:lnTo>
                  <a:pt x="1221724" y="1730723"/>
                </a:lnTo>
                <a:lnTo>
                  <a:pt x="1233164" y="1730723"/>
                </a:lnTo>
                <a:lnTo>
                  <a:pt x="1244603" y="1730723"/>
                </a:lnTo>
                <a:lnTo>
                  <a:pt x="1256043" y="1730723"/>
                </a:lnTo>
                <a:lnTo>
                  <a:pt x="1267482" y="1730723"/>
                </a:lnTo>
                <a:lnTo>
                  <a:pt x="1278922" y="1730723"/>
                </a:lnTo>
                <a:lnTo>
                  <a:pt x="1290361" y="1730723"/>
                </a:lnTo>
                <a:lnTo>
                  <a:pt x="1301801" y="1730723"/>
                </a:lnTo>
                <a:lnTo>
                  <a:pt x="1313240" y="1730723"/>
                </a:lnTo>
                <a:lnTo>
                  <a:pt x="1324680" y="1730723"/>
                </a:lnTo>
                <a:lnTo>
                  <a:pt x="1336120" y="1730723"/>
                </a:lnTo>
                <a:lnTo>
                  <a:pt x="1347559" y="1730723"/>
                </a:lnTo>
                <a:lnTo>
                  <a:pt x="1358999" y="1730723"/>
                </a:lnTo>
                <a:lnTo>
                  <a:pt x="1370438" y="1730723"/>
                </a:lnTo>
                <a:lnTo>
                  <a:pt x="1381878" y="1730723"/>
                </a:lnTo>
                <a:lnTo>
                  <a:pt x="1393317" y="1730723"/>
                </a:lnTo>
                <a:lnTo>
                  <a:pt x="1404757" y="1730723"/>
                </a:lnTo>
                <a:lnTo>
                  <a:pt x="1416196" y="1730723"/>
                </a:lnTo>
                <a:lnTo>
                  <a:pt x="1427636" y="1730723"/>
                </a:lnTo>
                <a:lnTo>
                  <a:pt x="1439075" y="1730723"/>
                </a:lnTo>
                <a:lnTo>
                  <a:pt x="1450515" y="1730723"/>
                </a:lnTo>
                <a:lnTo>
                  <a:pt x="1461954" y="1730723"/>
                </a:lnTo>
                <a:lnTo>
                  <a:pt x="1473394" y="1730723"/>
                </a:lnTo>
                <a:lnTo>
                  <a:pt x="1484833" y="1730723"/>
                </a:lnTo>
                <a:lnTo>
                  <a:pt x="1496273" y="1730723"/>
                </a:lnTo>
                <a:lnTo>
                  <a:pt x="1507712" y="1730723"/>
                </a:lnTo>
                <a:lnTo>
                  <a:pt x="1519152" y="1730723"/>
                </a:lnTo>
                <a:lnTo>
                  <a:pt x="1530591" y="1730723"/>
                </a:lnTo>
                <a:lnTo>
                  <a:pt x="1542031" y="1730723"/>
                </a:lnTo>
                <a:lnTo>
                  <a:pt x="1553471" y="1730723"/>
                </a:lnTo>
                <a:lnTo>
                  <a:pt x="1564910" y="1730723"/>
                </a:lnTo>
                <a:lnTo>
                  <a:pt x="1576349" y="1730723"/>
                </a:lnTo>
                <a:lnTo>
                  <a:pt x="1587789" y="1730723"/>
                </a:lnTo>
                <a:lnTo>
                  <a:pt x="1599229" y="1730723"/>
                </a:lnTo>
                <a:lnTo>
                  <a:pt x="1610668" y="1730723"/>
                </a:lnTo>
                <a:lnTo>
                  <a:pt x="1622107" y="1730723"/>
                </a:lnTo>
                <a:lnTo>
                  <a:pt x="1633547" y="1730723"/>
                </a:lnTo>
                <a:lnTo>
                  <a:pt x="1644987" y="1730723"/>
                </a:lnTo>
                <a:lnTo>
                  <a:pt x="1656426" y="1730723"/>
                </a:lnTo>
                <a:lnTo>
                  <a:pt x="1667866" y="1730723"/>
                </a:lnTo>
                <a:lnTo>
                  <a:pt x="1679305" y="1730723"/>
                </a:lnTo>
                <a:lnTo>
                  <a:pt x="1690745" y="1730723"/>
                </a:lnTo>
                <a:lnTo>
                  <a:pt x="1702184" y="1730723"/>
                </a:lnTo>
                <a:lnTo>
                  <a:pt x="1713619" y="1730723"/>
                </a:lnTo>
                <a:lnTo>
                  <a:pt x="1725063" y="1730723"/>
                </a:lnTo>
                <a:lnTo>
                  <a:pt x="1736498" y="1730723"/>
                </a:lnTo>
                <a:lnTo>
                  <a:pt x="1747938" y="1730723"/>
                </a:lnTo>
                <a:lnTo>
                  <a:pt x="1759377" y="1730723"/>
                </a:lnTo>
                <a:lnTo>
                  <a:pt x="1770817" y="1730723"/>
                </a:lnTo>
                <a:lnTo>
                  <a:pt x="1782256" y="1730723"/>
                </a:lnTo>
                <a:lnTo>
                  <a:pt x="1793696" y="1730723"/>
                </a:lnTo>
                <a:lnTo>
                  <a:pt x="1805135" y="1730723"/>
                </a:lnTo>
                <a:lnTo>
                  <a:pt x="1816575" y="1730723"/>
                </a:lnTo>
                <a:lnTo>
                  <a:pt x="1828014" y="1730723"/>
                </a:lnTo>
                <a:lnTo>
                  <a:pt x="1839454" y="1730723"/>
                </a:lnTo>
                <a:lnTo>
                  <a:pt x="1850893" y="1730723"/>
                </a:lnTo>
                <a:lnTo>
                  <a:pt x="1862333" y="1730723"/>
                </a:lnTo>
                <a:lnTo>
                  <a:pt x="1873772" y="1730723"/>
                </a:lnTo>
                <a:lnTo>
                  <a:pt x="1885212" y="1730723"/>
                </a:lnTo>
                <a:lnTo>
                  <a:pt x="1896651" y="1730723"/>
                </a:lnTo>
                <a:lnTo>
                  <a:pt x="1908091" y="1730723"/>
                </a:lnTo>
                <a:lnTo>
                  <a:pt x="1919531" y="1730723"/>
                </a:lnTo>
                <a:lnTo>
                  <a:pt x="1930970" y="1730723"/>
                </a:lnTo>
                <a:lnTo>
                  <a:pt x="1942409" y="1730723"/>
                </a:lnTo>
                <a:lnTo>
                  <a:pt x="1953849" y="1730723"/>
                </a:lnTo>
                <a:lnTo>
                  <a:pt x="1965289" y="1730723"/>
                </a:lnTo>
                <a:lnTo>
                  <a:pt x="1976728" y="1730723"/>
                </a:lnTo>
                <a:lnTo>
                  <a:pt x="1988168" y="1730723"/>
                </a:lnTo>
                <a:lnTo>
                  <a:pt x="1999607" y="1730723"/>
                </a:lnTo>
                <a:lnTo>
                  <a:pt x="2011047" y="1730723"/>
                </a:lnTo>
                <a:lnTo>
                  <a:pt x="2022486" y="1730723"/>
                </a:lnTo>
                <a:lnTo>
                  <a:pt x="2033926" y="1730723"/>
                </a:lnTo>
                <a:lnTo>
                  <a:pt x="2045365" y="1730723"/>
                </a:lnTo>
                <a:lnTo>
                  <a:pt x="2056805" y="1730723"/>
                </a:lnTo>
                <a:lnTo>
                  <a:pt x="2068244" y="1730723"/>
                </a:lnTo>
                <a:lnTo>
                  <a:pt x="2079684" y="1730723"/>
                </a:lnTo>
                <a:lnTo>
                  <a:pt x="2091123" y="1730723"/>
                </a:lnTo>
                <a:lnTo>
                  <a:pt x="2102563" y="1730723"/>
                </a:lnTo>
                <a:lnTo>
                  <a:pt x="2114002" y="1730723"/>
                </a:lnTo>
                <a:lnTo>
                  <a:pt x="2125442" y="1730723"/>
                </a:lnTo>
                <a:lnTo>
                  <a:pt x="2136882" y="1730723"/>
                </a:lnTo>
                <a:lnTo>
                  <a:pt x="2148321" y="1730723"/>
                </a:lnTo>
                <a:lnTo>
                  <a:pt x="2159760" y="1730723"/>
                </a:lnTo>
                <a:lnTo>
                  <a:pt x="2171200" y="1730723"/>
                </a:lnTo>
                <a:lnTo>
                  <a:pt x="2182640" y="1730723"/>
                </a:lnTo>
                <a:lnTo>
                  <a:pt x="2194079" y="1730723"/>
                </a:lnTo>
                <a:lnTo>
                  <a:pt x="2205519" y="1730723"/>
                </a:lnTo>
                <a:lnTo>
                  <a:pt x="2216958" y="1730723"/>
                </a:lnTo>
                <a:lnTo>
                  <a:pt x="2228393" y="1730723"/>
                </a:lnTo>
                <a:lnTo>
                  <a:pt x="2239837" y="1730723"/>
                </a:lnTo>
                <a:lnTo>
                  <a:pt x="2251272" y="1730723"/>
                </a:lnTo>
                <a:lnTo>
                  <a:pt x="2262716" y="1730723"/>
                </a:lnTo>
                <a:lnTo>
                  <a:pt x="2274151" y="1730723"/>
                </a:lnTo>
                <a:lnTo>
                  <a:pt x="2285591" y="1730723"/>
                </a:lnTo>
                <a:lnTo>
                  <a:pt x="2297030" y="1730723"/>
                </a:lnTo>
                <a:lnTo>
                  <a:pt x="2308470" y="1730723"/>
                </a:lnTo>
                <a:lnTo>
                  <a:pt x="2319909" y="1730723"/>
                </a:lnTo>
                <a:lnTo>
                  <a:pt x="2331349" y="1730723"/>
                </a:lnTo>
                <a:lnTo>
                  <a:pt x="2342788" y="1730723"/>
                </a:lnTo>
                <a:lnTo>
                  <a:pt x="2354228" y="1730723"/>
                </a:lnTo>
                <a:lnTo>
                  <a:pt x="2365667" y="1730723"/>
                </a:lnTo>
                <a:lnTo>
                  <a:pt x="2377107" y="1730723"/>
                </a:lnTo>
                <a:lnTo>
                  <a:pt x="2388546" y="1730723"/>
                </a:lnTo>
                <a:lnTo>
                  <a:pt x="2399986" y="1730723"/>
                </a:lnTo>
                <a:lnTo>
                  <a:pt x="2411425" y="1730723"/>
                </a:lnTo>
                <a:lnTo>
                  <a:pt x="2422865" y="1730723"/>
                </a:lnTo>
                <a:lnTo>
                  <a:pt x="2434304" y="1730723"/>
                </a:lnTo>
                <a:lnTo>
                  <a:pt x="2445744" y="1730723"/>
                </a:lnTo>
                <a:lnTo>
                  <a:pt x="2457184" y="1730723"/>
                </a:lnTo>
                <a:lnTo>
                  <a:pt x="2468623" y="1730723"/>
                </a:lnTo>
                <a:lnTo>
                  <a:pt x="2480062" y="1730723"/>
                </a:lnTo>
                <a:lnTo>
                  <a:pt x="2491502" y="1730723"/>
                </a:lnTo>
                <a:lnTo>
                  <a:pt x="2502942" y="1730723"/>
                </a:lnTo>
                <a:lnTo>
                  <a:pt x="2514381" y="1730723"/>
                </a:lnTo>
                <a:lnTo>
                  <a:pt x="2525821" y="1730723"/>
                </a:lnTo>
                <a:lnTo>
                  <a:pt x="2537260" y="1730723"/>
                </a:lnTo>
                <a:lnTo>
                  <a:pt x="2548700" y="1730723"/>
                </a:lnTo>
                <a:lnTo>
                  <a:pt x="2560139" y="1730723"/>
                </a:lnTo>
                <a:lnTo>
                  <a:pt x="2571579" y="1730723"/>
                </a:lnTo>
                <a:lnTo>
                  <a:pt x="2583018" y="1730723"/>
                </a:lnTo>
                <a:lnTo>
                  <a:pt x="2594458" y="1730723"/>
                </a:lnTo>
                <a:lnTo>
                  <a:pt x="2605897" y="1730723"/>
                </a:lnTo>
                <a:lnTo>
                  <a:pt x="2617337" y="1730723"/>
                </a:lnTo>
                <a:lnTo>
                  <a:pt x="2628776" y="1730723"/>
                </a:lnTo>
                <a:lnTo>
                  <a:pt x="2640216" y="1730723"/>
                </a:lnTo>
                <a:lnTo>
                  <a:pt x="2651655" y="1730723"/>
                </a:lnTo>
                <a:lnTo>
                  <a:pt x="2663095" y="1730723"/>
                </a:lnTo>
                <a:lnTo>
                  <a:pt x="2674535" y="1730723"/>
                </a:lnTo>
                <a:lnTo>
                  <a:pt x="2685974" y="1730723"/>
                </a:lnTo>
                <a:lnTo>
                  <a:pt x="2697413" y="1730723"/>
                </a:lnTo>
                <a:lnTo>
                  <a:pt x="2708853" y="1730723"/>
                </a:lnTo>
                <a:lnTo>
                  <a:pt x="2720293" y="1730723"/>
                </a:lnTo>
                <a:lnTo>
                  <a:pt x="2731727" y="1730723"/>
                </a:lnTo>
                <a:lnTo>
                  <a:pt x="2743172" y="1730723"/>
                </a:lnTo>
                <a:lnTo>
                  <a:pt x="2754611" y="1730723"/>
                </a:lnTo>
                <a:lnTo>
                  <a:pt x="2766046" y="1730723"/>
                </a:lnTo>
                <a:lnTo>
                  <a:pt x="2777490" y="1730723"/>
                </a:lnTo>
                <a:lnTo>
                  <a:pt x="2788925" y="1730723"/>
                </a:lnTo>
                <a:lnTo>
                  <a:pt x="2800364" y="1730723"/>
                </a:lnTo>
                <a:lnTo>
                  <a:pt x="2811804" y="1730723"/>
                </a:lnTo>
                <a:lnTo>
                  <a:pt x="2823243" y="1730723"/>
                </a:lnTo>
                <a:lnTo>
                  <a:pt x="2834683" y="1730723"/>
                </a:lnTo>
                <a:lnTo>
                  <a:pt x="2846123" y="1730723"/>
                </a:lnTo>
                <a:lnTo>
                  <a:pt x="2857562" y="1730723"/>
                </a:lnTo>
                <a:lnTo>
                  <a:pt x="2869001" y="1730723"/>
                </a:lnTo>
                <a:lnTo>
                  <a:pt x="2880441" y="1730723"/>
                </a:lnTo>
                <a:lnTo>
                  <a:pt x="2891881" y="1730723"/>
                </a:lnTo>
                <a:lnTo>
                  <a:pt x="2903320" y="1730723"/>
                </a:lnTo>
                <a:lnTo>
                  <a:pt x="2914760" y="1730723"/>
                </a:lnTo>
                <a:lnTo>
                  <a:pt x="2926199" y="1730723"/>
                </a:lnTo>
                <a:lnTo>
                  <a:pt x="2937639" y="1730723"/>
                </a:lnTo>
                <a:lnTo>
                  <a:pt x="2949078" y="1730723"/>
                </a:lnTo>
                <a:lnTo>
                  <a:pt x="2960518" y="1730723"/>
                </a:lnTo>
                <a:lnTo>
                  <a:pt x="2971957" y="1730723"/>
                </a:lnTo>
                <a:lnTo>
                  <a:pt x="2983397" y="1730723"/>
                </a:lnTo>
                <a:lnTo>
                  <a:pt x="2994837" y="1730723"/>
                </a:lnTo>
                <a:lnTo>
                  <a:pt x="3006276" y="1730723"/>
                </a:lnTo>
                <a:lnTo>
                  <a:pt x="3017715" y="1730723"/>
                </a:lnTo>
                <a:lnTo>
                  <a:pt x="3029155" y="1730723"/>
                </a:lnTo>
                <a:lnTo>
                  <a:pt x="3040594" y="1730723"/>
                </a:lnTo>
                <a:lnTo>
                  <a:pt x="3052034" y="1730723"/>
                </a:lnTo>
                <a:lnTo>
                  <a:pt x="3063474" y="1730723"/>
                </a:lnTo>
                <a:lnTo>
                  <a:pt x="3074913" y="1730723"/>
                </a:lnTo>
                <a:lnTo>
                  <a:pt x="3086352" y="1730723"/>
                </a:lnTo>
                <a:lnTo>
                  <a:pt x="3097792" y="1730723"/>
                </a:lnTo>
                <a:lnTo>
                  <a:pt x="3109232" y="1730723"/>
                </a:lnTo>
                <a:lnTo>
                  <a:pt x="3120671" y="1730723"/>
                </a:lnTo>
                <a:lnTo>
                  <a:pt x="3132111" y="1730723"/>
                </a:lnTo>
                <a:lnTo>
                  <a:pt x="3143550" y="1730723"/>
                </a:lnTo>
                <a:lnTo>
                  <a:pt x="3154990" y="1730723"/>
                </a:lnTo>
                <a:lnTo>
                  <a:pt x="3166429" y="1730723"/>
                </a:lnTo>
                <a:lnTo>
                  <a:pt x="3177869" y="1730723"/>
                </a:lnTo>
                <a:lnTo>
                  <a:pt x="3189308" y="1730723"/>
                </a:lnTo>
                <a:lnTo>
                  <a:pt x="3200748" y="1730723"/>
                </a:lnTo>
                <a:lnTo>
                  <a:pt x="3212187" y="1730723"/>
                </a:lnTo>
                <a:lnTo>
                  <a:pt x="3223627" y="1730723"/>
                </a:lnTo>
                <a:lnTo>
                  <a:pt x="3235066" y="1730723"/>
                </a:lnTo>
                <a:lnTo>
                  <a:pt x="3246501" y="1730723"/>
                </a:lnTo>
                <a:lnTo>
                  <a:pt x="3257945" y="1730723"/>
                </a:lnTo>
                <a:lnTo>
                  <a:pt x="3269385" y="1730723"/>
                </a:lnTo>
                <a:lnTo>
                  <a:pt x="3280825" y="1730723"/>
                </a:lnTo>
                <a:lnTo>
                  <a:pt x="3292264" y="1730723"/>
                </a:lnTo>
                <a:lnTo>
                  <a:pt x="3303699" y="1730723"/>
                </a:lnTo>
                <a:lnTo>
                  <a:pt x="3315143" y="1730723"/>
                </a:lnTo>
                <a:lnTo>
                  <a:pt x="3326578" y="1730723"/>
                </a:lnTo>
                <a:lnTo>
                  <a:pt x="3338017" y="1730723"/>
                </a:lnTo>
                <a:lnTo>
                  <a:pt x="3349457" y="1730723"/>
                </a:lnTo>
                <a:lnTo>
                  <a:pt x="3360896" y="1730723"/>
                </a:lnTo>
                <a:lnTo>
                  <a:pt x="3372336" y="1730723"/>
                </a:lnTo>
                <a:lnTo>
                  <a:pt x="3383776" y="1730723"/>
                </a:lnTo>
                <a:lnTo>
                  <a:pt x="3395215" y="1730723"/>
                </a:lnTo>
                <a:lnTo>
                  <a:pt x="3406654" y="1730723"/>
                </a:lnTo>
                <a:lnTo>
                  <a:pt x="3418094" y="1730723"/>
                </a:lnTo>
                <a:lnTo>
                  <a:pt x="3429534" y="1730723"/>
                </a:lnTo>
                <a:lnTo>
                  <a:pt x="3440973" y="1730723"/>
                </a:lnTo>
                <a:lnTo>
                  <a:pt x="3452413" y="1730723"/>
                </a:lnTo>
                <a:lnTo>
                  <a:pt x="3463852" y="1730723"/>
                </a:lnTo>
                <a:lnTo>
                  <a:pt x="3475292" y="1730723"/>
                </a:lnTo>
                <a:lnTo>
                  <a:pt x="3486731" y="1730723"/>
                </a:lnTo>
                <a:lnTo>
                  <a:pt x="3498171" y="1730723"/>
                </a:lnTo>
                <a:lnTo>
                  <a:pt x="3509610" y="1730723"/>
                </a:lnTo>
                <a:lnTo>
                  <a:pt x="3521050" y="1730723"/>
                </a:lnTo>
                <a:lnTo>
                  <a:pt x="3532489" y="1730723"/>
                </a:lnTo>
                <a:lnTo>
                  <a:pt x="3543929" y="1730723"/>
                </a:lnTo>
                <a:lnTo>
                  <a:pt x="3555368" y="1730723"/>
                </a:lnTo>
                <a:lnTo>
                  <a:pt x="3566808" y="1730723"/>
                </a:lnTo>
                <a:lnTo>
                  <a:pt x="3578247" y="1730723"/>
                </a:lnTo>
                <a:lnTo>
                  <a:pt x="3589687" y="1730723"/>
                </a:lnTo>
                <a:lnTo>
                  <a:pt x="3601127" y="1730723"/>
                </a:lnTo>
                <a:lnTo>
                  <a:pt x="3612566" y="1730723"/>
                </a:lnTo>
                <a:lnTo>
                  <a:pt x="3624005" y="1730723"/>
                </a:lnTo>
                <a:lnTo>
                  <a:pt x="3635445" y="1730723"/>
                </a:lnTo>
                <a:lnTo>
                  <a:pt x="3646885" y="1730723"/>
                </a:lnTo>
                <a:lnTo>
                  <a:pt x="3658324" y="1730723"/>
                </a:lnTo>
                <a:lnTo>
                  <a:pt x="3669764" y="1730723"/>
                </a:lnTo>
                <a:lnTo>
                  <a:pt x="3681203" y="1730723"/>
                </a:lnTo>
                <a:lnTo>
                  <a:pt x="3692643" y="1730723"/>
                </a:lnTo>
                <a:lnTo>
                  <a:pt x="3704082" y="1730723"/>
                </a:lnTo>
                <a:lnTo>
                  <a:pt x="3715522" y="1730723"/>
                </a:lnTo>
                <a:lnTo>
                  <a:pt x="3726961" y="1730723"/>
                </a:lnTo>
                <a:lnTo>
                  <a:pt x="3738401" y="1730723"/>
                </a:lnTo>
                <a:lnTo>
                  <a:pt x="3749840" y="1730723"/>
                </a:lnTo>
                <a:lnTo>
                  <a:pt x="3761280" y="1730723"/>
                </a:lnTo>
                <a:lnTo>
                  <a:pt x="3772719" y="1730723"/>
                </a:lnTo>
                <a:lnTo>
                  <a:pt x="3784154" y="1730723"/>
                </a:lnTo>
                <a:lnTo>
                  <a:pt x="3795598" y="1730723"/>
                </a:lnTo>
                <a:lnTo>
                  <a:pt x="3807033" y="1730723"/>
                </a:lnTo>
                <a:lnTo>
                  <a:pt x="3818473" y="1730723"/>
                </a:lnTo>
                <a:lnTo>
                  <a:pt x="3829917" y="1730723"/>
                </a:lnTo>
                <a:lnTo>
                  <a:pt x="3841352" y="1730723"/>
                </a:lnTo>
                <a:lnTo>
                  <a:pt x="3852791" y="1730723"/>
                </a:lnTo>
                <a:lnTo>
                  <a:pt x="3864231" y="1730723"/>
                </a:lnTo>
                <a:lnTo>
                  <a:pt x="3875670" y="1730723"/>
                </a:lnTo>
                <a:lnTo>
                  <a:pt x="3887110" y="1730723"/>
                </a:lnTo>
                <a:lnTo>
                  <a:pt x="3898549" y="1730723"/>
                </a:lnTo>
                <a:lnTo>
                  <a:pt x="3909989" y="1730723"/>
                </a:lnTo>
                <a:lnTo>
                  <a:pt x="3921447" y="1730723"/>
                </a:lnTo>
                <a:lnTo>
                  <a:pt x="3932878" y="1730723"/>
                </a:lnTo>
                <a:lnTo>
                  <a:pt x="3944307" y="1730723"/>
                </a:lnTo>
                <a:lnTo>
                  <a:pt x="3955737" y="1730723"/>
                </a:lnTo>
                <a:lnTo>
                  <a:pt x="3967167" y="1730723"/>
                </a:lnTo>
                <a:lnTo>
                  <a:pt x="3978645" y="1730723"/>
                </a:lnTo>
                <a:lnTo>
                  <a:pt x="3990075" y="1730723"/>
                </a:lnTo>
                <a:lnTo>
                  <a:pt x="4001505" y="1730723"/>
                </a:lnTo>
                <a:lnTo>
                  <a:pt x="4012935" y="1730723"/>
                </a:lnTo>
                <a:lnTo>
                  <a:pt x="4024365" y="1730723"/>
                </a:lnTo>
                <a:lnTo>
                  <a:pt x="4035843" y="1730723"/>
                </a:lnTo>
                <a:lnTo>
                  <a:pt x="4047273" y="1730723"/>
                </a:lnTo>
                <a:lnTo>
                  <a:pt x="4058702" y="1730723"/>
                </a:lnTo>
                <a:lnTo>
                  <a:pt x="4070133" y="1730723"/>
                </a:lnTo>
                <a:lnTo>
                  <a:pt x="4081563" y="1730723"/>
                </a:lnTo>
                <a:lnTo>
                  <a:pt x="4093040" y="1730723"/>
                </a:lnTo>
                <a:lnTo>
                  <a:pt x="4104471" y="1730723"/>
                </a:lnTo>
                <a:lnTo>
                  <a:pt x="4115900" y="1730723"/>
                </a:lnTo>
                <a:lnTo>
                  <a:pt x="4127330" y="1730723"/>
                </a:lnTo>
                <a:lnTo>
                  <a:pt x="4138760" y="1730723"/>
                </a:lnTo>
                <a:lnTo>
                  <a:pt x="4150238" y="1730723"/>
                </a:lnTo>
                <a:lnTo>
                  <a:pt x="4161668" y="1730723"/>
                </a:lnTo>
                <a:lnTo>
                  <a:pt x="4173098" y="1730723"/>
                </a:lnTo>
                <a:lnTo>
                  <a:pt x="4184528" y="1730723"/>
                </a:lnTo>
                <a:lnTo>
                  <a:pt x="4195958" y="1730723"/>
                </a:lnTo>
                <a:lnTo>
                  <a:pt x="4207436" y="1730723"/>
                </a:lnTo>
                <a:lnTo>
                  <a:pt x="4218865" y="1730723"/>
                </a:lnTo>
                <a:lnTo>
                  <a:pt x="4230296" y="1730723"/>
                </a:lnTo>
                <a:lnTo>
                  <a:pt x="4241726" y="1730723"/>
                </a:lnTo>
                <a:lnTo>
                  <a:pt x="4253156" y="1730723"/>
                </a:lnTo>
                <a:lnTo>
                  <a:pt x="4264634" y="1730723"/>
                </a:lnTo>
                <a:lnTo>
                  <a:pt x="4276063" y="1730723"/>
                </a:lnTo>
                <a:lnTo>
                  <a:pt x="4287493" y="1730723"/>
                </a:lnTo>
                <a:lnTo>
                  <a:pt x="4298923" y="1730723"/>
                </a:lnTo>
                <a:lnTo>
                  <a:pt x="4310353" y="1730723"/>
                </a:lnTo>
                <a:lnTo>
                  <a:pt x="4321831" y="1730723"/>
                </a:lnTo>
                <a:lnTo>
                  <a:pt x="4333261" y="1730723"/>
                </a:lnTo>
                <a:lnTo>
                  <a:pt x="4344691" y="1730723"/>
                </a:lnTo>
                <a:lnTo>
                  <a:pt x="4356121" y="1730723"/>
                </a:lnTo>
                <a:lnTo>
                  <a:pt x="4367551" y="1730723"/>
                </a:lnTo>
                <a:lnTo>
                  <a:pt x="4379028" y="1730723"/>
                </a:lnTo>
                <a:lnTo>
                  <a:pt x="4390458" y="1730723"/>
                </a:lnTo>
                <a:lnTo>
                  <a:pt x="4401889" y="1730723"/>
                </a:lnTo>
                <a:lnTo>
                  <a:pt x="4413319" y="1730723"/>
                </a:lnTo>
                <a:lnTo>
                  <a:pt x="4424749" y="1730723"/>
                </a:lnTo>
                <a:lnTo>
                  <a:pt x="4436226" y="1730723"/>
                </a:lnTo>
                <a:lnTo>
                  <a:pt x="4447656" y="1730723"/>
                </a:lnTo>
                <a:lnTo>
                  <a:pt x="4459086" y="1730723"/>
                </a:lnTo>
                <a:lnTo>
                  <a:pt x="4470516" y="1730723"/>
                </a:lnTo>
                <a:lnTo>
                  <a:pt x="4481946" y="1730723"/>
                </a:lnTo>
                <a:lnTo>
                  <a:pt x="4493424" y="1730723"/>
                </a:lnTo>
                <a:lnTo>
                  <a:pt x="4504854" y="1730723"/>
                </a:lnTo>
                <a:lnTo>
                  <a:pt x="4516284" y="1730723"/>
                </a:lnTo>
                <a:lnTo>
                  <a:pt x="4527714" y="1730723"/>
                </a:lnTo>
                <a:lnTo>
                  <a:pt x="4539144" y="1730723"/>
                </a:lnTo>
                <a:lnTo>
                  <a:pt x="4550621" y="1730723"/>
                </a:lnTo>
                <a:lnTo>
                  <a:pt x="4562051" y="1730723"/>
                </a:lnTo>
                <a:lnTo>
                  <a:pt x="4573482" y="1730723"/>
                </a:lnTo>
                <a:lnTo>
                  <a:pt x="4584912" y="1730723"/>
                </a:lnTo>
                <a:lnTo>
                  <a:pt x="4596341" y="1730723"/>
                </a:lnTo>
                <a:lnTo>
                  <a:pt x="4607771" y="1730723"/>
                </a:lnTo>
                <a:lnTo>
                  <a:pt x="4619249" y="1730723"/>
                </a:lnTo>
                <a:lnTo>
                  <a:pt x="4630679" y="1730723"/>
                </a:lnTo>
                <a:lnTo>
                  <a:pt x="4642109" y="1730723"/>
                </a:lnTo>
                <a:lnTo>
                  <a:pt x="4653539" y="1730723"/>
                </a:lnTo>
                <a:lnTo>
                  <a:pt x="4664969" y="1730723"/>
                </a:lnTo>
                <a:lnTo>
                  <a:pt x="4676447" y="1730723"/>
                </a:lnTo>
                <a:lnTo>
                  <a:pt x="4687877" y="1730723"/>
                </a:lnTo>
                <a:lnTo>
                  <a:pt x="4699306" y="1730723"/>
                </a:lnTo>
                <a:lnTo>
                  <a:pt x="4710737" y="1730723"/>
                </a:lnTo>
                <a:lnTo>
                  <a:pt x="4722167" y="1730723"/>
                </a:lnTo>
                <a:lnTo>
                  <a:pt x="4733644" y="1730723"/>
                </a:lnTo>
                <a:lnTo>
                  <a:pt x="4745075" y="1730723"/>
                </a:lnTo>
                <a:lnTo>
                  <a:pt x="4756504" y="1730723"/>
                </a:lnTo>
                <a:lnTo>
                  <a:pt x="4767934" y="1730723"/>
                </a:lnTo>
                <a:lnTo>
                  <a:pt x="4779364" y="1730723"/>
                </a:lnTo>
                <a:lnTo>
                  <a:pt x="4790842" y="1730723"/>
                </a:lnTo>
                <a:lnTo>
                  <a:pt x="4802272" y="1730723"/>
                </a:lnTo>
                <a:lnTo>
                  <a:pt x="4813702" y="1730723"/>
                </a:lnTo>
                <a:lnTo>
                  <a:pt x="4825132" y="1730723"/>
                </a:lnTo>
                <a:lnTo>
                  <a:pt x="4836562" y="1730723"/>
                </a:lnTo>
                <a:lnTo>
                  <a:pt x="4848040" y="1730723"/>
                </a:lnTo>
                <a:lnTo>
                  <a:pt x="4859469" y="1730723"/>
                </a:lnTo>
                <a:lnTo>
                  <a:pt x="4870899" y="1730723"/>
                </a:lnTo>
                <a:lnTo>
                  <a:pt x="4882330" y="1730723"/>
                </a:lnTo>
                <a:lnTo>
                  <a:pt x="4893760" y="1730723"/>
                </a:lnTo>
                <a:lnTo>
                  <a:pt x="4905237" y="1730723"/>
                </a:lnTo>
                <a:lnTo>
                  <a:pt x="4916667" y="1730723"/>
                </a:lnTo>
                <a:lnTo>
                  <a:pt x="4928097" y="1730723"/>
                </a:lnTo>
                <a:lnTo>
                  <a:pt x="4939527" y="1730723"/>
                </a:lnTo>
                <a:lnTo>
                  <a:pt x="4950957" y="1730723"/>
                </a:lnTo>
                <a:lnTo>
                  <a:pt x="4962435" y="1730723"/>
                </a:lnTo>
                <a:lnTo>
                  <a:pt x="4973865" y="1730723"/>
                </a:lnTo>
                <a:lnTo>
                  <a:pt x="4985295" y="1730723"/>
                </a:lnTo>
                <a:lnTo>
                  <a:pt x="4996725" y="1730723"/>
                </a:lnTo>
                <a:lnTo>
                  <a:pt x="5008155" y="1730723"/>
                </a:lnTo>
                <a:lnTo>
                  <a:pt x="5019632" y="1730723"/>
                </a:lnTo>
                <a:lnTo>
                  <a:pt x="5031062" y="1730723"/>
                </a:lnTo>
                <a:lnTo>
                  <a:pt x="5042492" y="1730723"/>
                </a:lnTo>
                <a:lnTo>
                  <a:pt x="5053923" y="1730723"/>
                </a:lnTo>
                <a:lnTo>
                  <a:pt x="5065353" y="1730723"/>
                </a:lnTo>
                <a:lnTo>
                  <a:pt x="5076830" y="1730723"/>
                </a:lnTo>
                <a:lnTo>
                  <a:pt x="5088260" y="1730723"/>
                </a:lnTo>
                <a:lnTo>
                  <a:pt x="5099690" y="1730723"/>
                </a:lnTo>
                <a:lnTo>
                  <a:pt x="5111120" y="1730723"/>
                </a:lnTo>
                <a:lnTo>
                  <a:pt x="5122550" y="1730723"/>
                </a:lnTo>
                <a:lnTo>
                  <a:pt x="5134028" y="1730723"/>
                </a:lnTo>
                <a:lnTo>
                  <a:pt x="5145458" y="1730723"/>
                </a:lnTo>
                <a:lnTo>
                  <a:pt x="5156888" y="1730723"/>
                </a:lnTo>
                <a:lnTo>
                  <a:pt x="5168318" y="1730723"/>
                </a:lnTo>
                <a:lnTo>
                  <a:pt x="5179747" y="1730723"/>
                </a:lnTo>
                <a:lnTo>
                  <a:pt x="5191225" y="1730723"/>
                </a:lnTo>
                <a:lnTo>
                  <a:pt x="5202655" y="1730723"/>
                </a:lnTo>
                <a:lnTo>
                  <a:pt x="5214085" y="1730723"/>
                </a:lnTo>
                <a:lnTo>
                  <a:pt x="5225515" y="1730723"/>
                </a:lnTo>
                <a:lnTo>
                  <a:pt x="5236945" y="1730723"/>
                </a:lnTo>
                <a:lnTo>
                  <a:pt x="5248423" y="1730723"/>
                </a:lnTo>
                <a:lnTo>
                  <a:pt x="5259853" y="1730723"/>
                </a:lnTo>
                <a:lnTo>
                  <a:pt x="5271283" y="1730723"/>
                </a:lnTo>
                <a:lnTo>
                  <a:pt x="5282713" y="1730723"/>
                </a:lnTo>
                <a:lnTo>
                  <a:pt x="5294143" y="1730723"/>
                </a:lnTo>
                <a:lnTo>
                  <a:pt x="5305621" y="1730723"/>
                </a:lnTo>
                <a:lnTo>
                  <a:pt x="5317051" y="1730723"/>
                </a:lnTo>
                <a:lnTo>
                  <a:pt x="5328481" y="1730723"/>
                </a:lnTo>
                <a:lnTo>
                  <a:pt x="5339910" y="1730723"/>
                </a:lnTo>
                <a:lnTo>
                  <a:pt x="5351340" y="1730723"/>
                </a:lnTo>
                <a:lnTo>
                  <a:pt x="5362818" y="1730723"/>
                </a:lnTo>
                <a:lnTo>
                  <a:pt x="5374248" y="1730723"/>
                </a:lnTo>
                <a:lnTo>
                  <a:pt x="5385678" y="1730723"/>
                </a:lnTo>
                <a:lnTo>
                  <a:pt x="5397108" y="1730723"/>
                </a:lnTo>
                <a:lnTo>
                  <a:pt x="5408538" y="1730723"/>
                </a:lnTo>
                <a:lnTo>
                  <a:pt x="5420016" y="1730723"/>
                </a:lnTo>
                <a:lnTo>
                  <a:pt x="5431446" y="1730723"/>
                </a:lnTo>
                <a:lnTo>
                  <a:pt x="5442876" y="1730723"/>
                </a:lnTo>
                <a:lnTo>
                  <a:pt x="5454306" y="1730723"/>
                </a:lnTo>
                <a:lnTo>
                  <a:pt x="5465736" y="1730723"/>
                </a:lnTo>
                <a:lnTo>
                  <a:pt x="5477214" y="1730723"/>
                </a:lnTo>
                <a:lnTo>
                  <a:pt x="5488643" y="1730723"/>
                </a:lnTo>
                <a:lnTo>
                  <a:pt x="5500073" y="1730723"/>
                </a:lnTo>
                <a:lnTo>
                  <a:pt x="5511503" y="1730723"/>
                </a:lnTo>
                <a:lnTo>
                  <a:pt x="5522933" y="1730723"/>
                </a:lnTo>
                <a:lnTo>
                  <a:pt x="5534411" y="1730723"/>
                </a:lnTo>
                <a:lnTo>
                  <a:pt x="5545841" y="1730723"/>
                </a:lnTo>
                <a:lnTo>
                  <a:pt x="5557271" y="1730723"/>
                </a:lnTo>
                <a:lnTo>
                  <a:pt x="5568701" y="1730723"/>
                </a:lnTo>
                <a:lnTo>
                  <a:pt x="5580131" y="1730723"/>
                </a:lnTo>
                <a:lnTo>
                  <a:pt x="5591609" y="1730723"/>
                </a:lnTo>
                <a:lnTo>
                  <a:pt x="5603038" y="1730723"/>
                </a:lnTo>
                <a:lnTo>
                  <a:pt x="5614469" y="1730723"/>
                </a:lnTo>
                <a:lnTo>
                  <a:pt x="5625899" y="1730723"/>
                </a:lnTo>
                <a:lnTo>
                  <a:pt x="5637329" y="1730723"/>
                </a:lnTo>
                <a:lnTo>
                  <a:pt x="5648759" y="1730723"/>
                </a:lnTo>
                <a:lnTo>
                  <a:pt x="5660236" y="1730723"/>
                </a:lnTo>
                <a:lnTo>
                  <a:pt x="5671666" y="1730723"/>
                </a:lnTo>
                <a:lnTo>
                  <a:pt x="5683096" y="1730723"/>
                </a:lnTo>
                <a:lnTo>
                  <a:pt x="5694526" y="1730723"/>
                </a:lnTo>
                <a:lnTo>
                  <a:pt x="5705956" y="1730723"/>
                </a:lnTo>
                <a:lnTo>
                  <a:pt x="5717434" y="1730723"/>
                </a:lnTo>
                <a:lnTo>
                  <a:pt x="5728864" y="1730723"/>
                </a:lnTo>
                <a:lnTo>
                  <a:pt x="5740294" y="1730723"/>
                </a:lnTo>
                <a:lnTo>
                  <a:pt x="5751724" y="1730723"/>
                </a:lnTo>
                <a:lnTo>
                  <a:pt x="5763154" y="1730723"/>
                </a:lnTo>
                <a:lnTo>
                  <a:pt x="5774631" y="1730723"/>
                </a:lnTo>
                <a:lnTo>
                  <a:pt x="5786062" y="1730723"/>
                </a:lnTo>
                <a:lnTo>
                  <a:pt x="5797492" y="1730723"/>
                </a:lnTo>
                <a:lnTo>
                  <a:pt x="5808921" y="1730723"/>
                </a:lnTo>
                <a:lnTo>
                  <a:pt x="5820351" y="1730723"/>
                </a:lnTo>
                <a:lnTo>
                  <a:pt x="5831829" y="1730723"/>
                </a:lnTo>
                <a:lnTo>
                  <a:pt x="5843259" y="1730723"/>
                </a:lnTo>
                <a:lnTo>
                  <a:pt x="5854689" y="1730723"/>
                </a:lnTo>
                <a:lnTo>
                  <a:pt x="5866119" y="1730723"/>
                </a:lnTo>
                <a:lnTo>
                  <a:pt x="5877549" y="1730723"/>
                </a:lnTo>
                <a:lnTo>
                  <a:pt x="5889027" y="1730723"/>
                </a:lnTo>
                <a:lnTo>
                  <a:pt x="5900457" y="1730723"/>
                </a:lnTo>
                <a:lnTo>
                  <a:pt x="5911887" y="1730723"/>
                </a:lnTo>
                <a:lnTo>
                  <a:pt x="5923317" y="1730723"/>
                </a:lnTo>
                <a:lnTo>
                  <a:pt x="5934747" y="1730723"/>
                </a:lnTo>
                <a:lnTo>
                  <a:pt x="5946225" y="1730723"/>
                </a:lnTo>
                <a:lnTo>
                  <a:pt x="5957655" y="1730723"/>
                </a:lnTo>
                <a:lnTo>
                  <a:pt x="5969084" y="1730723"/>
                </a:lnTo>
                <a:lnTo>
                  <a:pt x="5980514" y="1730723"/>
                </a:lnTo>
                <a:lnTo>
                  <a:pt x="5991944" y="1730723"/>
                </a:lnTo>
                <a:lnTo>
                  <a:pt x="6003422" y="1730723"/>
                </a:lnTo>
                <a:lnTo>
                  <a:pt x="6014852" y="1730723"/>
                </a:lnTo>
                <a:lnTo>
                  <a:pt x="6026282" y="1730723"/>
                </a:lnTo>
                <a:lnTo>
                  <a:pt x="6037712" y="1730723"/>
                </a:lnTo>
                <a:lnTo>
                  <a:pt x="6049142" y="1730723"/>
                </a:lnTo>
                <a:lnTo>
                  <a:pt x="6060620" y="1730723"/>
                </a:lnTo>
                <a:lnTo>
                  <a:pt x="6072049" y="1730723"/>
                </a:lnTo>
                <a:lnTo>
                  <a:pt x="6083480" y="1730723"/>
                </a:lnTo>
                <a:lnTo>
                  <a:pt x="6094910" y="1730723"/>
                </a:lnTo>
                <a:lnTo>
                  <a:pt x="6106340" y="1730723"/>
                </a:lnTo>
                <a:lnTo>
                  <a:pt x="6117818" y="1730723"/>
                </a:lnTo>
                <a:lnTo>
                  <a:pt x="6129247" y="1730723"/>
                </a:lnTo>
                <a:lnTo>
                  <a:pt x="6140677" y="1730723"/>
                </a:lnTo>
                <a:lnTo>
                  <a:pt x="6152107" y="1730723"/>
                </a:lnTo>
                <a:lnTo>
                  <a:pt x="6163537" y="1730723"/>
                </a:lnTo>
                <a:lnTo>
                  <a:pt x="6175015" y="1730723"/>
                </a:lnTo>
                <a:lnTo>
                  <a:pt x="6186445" y="1730723"/>
                </a:lnTo>
                <a:lnTo>
                  <a:pt x="6197875" y="1730723"/>
                </a:lnTo>
                <a:lnTo>
                  <a:pt x="6209305" y="1730723"/>
                </a:lnTo>
                <a:lnTo>
                  <a:pt x="6220735" y="1730723"/>
                </a:lnTo>
                <a:lnTo>
                  <a:pt x="6232212" y="1730723"/>
                </a:lnTo>
                <a:lnTo>
                  <a:pt x="6243642" y="1730723"/>
                </a:lnTo>
                <a:lnTo>
                  <a:pt x="6255073" y="1730723"/>
                </a:lnTo>
                <a:lnTo>
                  <a:pt x="6266503" y="1730723"/>
                </a:lnTo>
                <a:lnTo>
                  <a:pt x="6277933" y="1730723"/>
                </a:lnTo>
                <a:lnTo>
                  <a:pt x="6289410" y="1730723"/>
                </a:lnTo>
                <a:lnTo>
                  <a:pt x="6300840" y="1730723"/>
                </a:lnTo>
                <a:lnTo>
                  <a:pt x="6312270" y="1730723"/>
                </a:lnTo>
                <a:lnTo>
                  <a:pt x="6323700" y="1730723"/>
                </a:lnTo>
                <a:lnTo>
                  <a:pt x="6335130" y="1730723"/>
                </a:lnTo>
                <a:lnTo>
                  <a:pt x="6346608" y="1730723"/>
                </a:lnTo>
                <a:lnTo>
                  <a:pt x="6358038" y="1730723"/>
                </a:lnTo>
                <a:lnTo>
                  <a:pt x="6369468" y="1730723"/>
                </a:lnTo>
                <a:lnTo>
                  <a:pt x="6380898" y="1730723"/>
                </a:lnTo>
                <a:lnTo>
                  <a:pt x="6392328" y="1730723"/>
                </a:lnTo>
                <a:lnTo>
                  <a:pt x="6403805" y="1730723"/>
                </a:lnTo>
                <a:lnTo>
                  <a:pt x="6415235" y="1730723"/>
                </a:lnTo>
                <a:lnTo>
                  <a:pt x="6426666" y="1730723"/>
                </a:lnTo>
                <a:lnTo>
                  <a:pt x="6438096" y="1730723"/>
                </a:lnTo>
                <a:lnTo>
                  <a:pt x="6449525" y="1730723"/>
                </a:lnTo>
                <a:lnTo>
                  <a:pt x="6461003" y="1730723"/>
                </a:lnTo>
                <a:lnTo>
                  <a:pt x="6472433" y="1730723"/>
                </a:lnTo>
                <a:lnTo>
                  <a:pt x="6483863" y="1730723"/>
                </a:lnTo>
                <a:lnTo>
                  <a:pt x="6495293" y="1730723"/>
                </a:lnTo>
                <a:lnTo>
                  <a:pt x="6506723" y="1730723"/>
                </a:lnTo>
                <a:lnTo>
                  <a:pt x="6518201" y="1730723"/>
                </a:lnTo>
                <a:lnTo>
                  <a:pt x="6529631" y="1730723"/>
                </a:lnTo>
                <a:lnTo>
                  <a:pt x="6541061" y="1730723"/>
                </a:lnTo>
                <a:lnTo>
                  <a:pt x="6552490" y="1730723"/>
                </a:lnTo>
                <a:lnTo>
                  <a:pt x="6563921" y="1730723"/>
                </a:lnTo>
                <a:lnTo>
                  <a:pt x="6575398" y="1730723"/>
                </a:lnTo>
                <a:lnTo>
                  <a:pt x="6586828" y="1730723"/>
                </a:lnTo>
                <a:lnTo>
                  <a:pt x="6598259" y="1730723"/>
                </a:lnTo>
                <a:lnTo>
                  <a:pt x="6609688" y="1730723"/>
                </a:lnTo>
                <a:lnTo>
                  <a:pt x="6621118" y="1730723"/>
                </a:lnTo>
                <a:lnTo>
                  <a:pt x="6632596" y="1730723"/>
                </a:lnTo>
                <a:lnTo>
                  <a:pt x="6644026" y="1730723"/>
                </a:lnTo>
                <a:lnTo>
                  <a:pt x="6655456" y="1730723"/>
                </a:lnTo>
                <a:lnTo>
                  <a:pt x="6666886" y="1730723"/>
                </a:lnTo>
                <a:lnTo>
                  <a:pt x="6678316" y="1730723"/>
                </a:lnTo>
                <a:lnTo>
                  <a:pt x="6689794" y="1730723"/>
                </a:lnTo>
                <a:lnTo>
                  <a:pt x="6701224" y="1730723"/>
                </a:lnTo>
                <a:lnTo>
                  <a:pt x="6712653" y="1730723"/>
                </a:lnTo>
                <a:lnTo>
                  <a:pt x="6724083" y="1730723"/>
                </a:lnTo>
                <a:lnTo>
                  <a:pt x="6735514" y="1730723"/>
                </a:lnTo>
                <a:lnTo>
                  <a:pt x="6746944" y="1730723"/>
                </a:lnTo>
                <a:lnTo>
                  <a:pt x="6758421" y="1730723"/>
                </a:lnTo>
                <a:lnTo>
                  <a:pt x="6769851" y="1730723"/>
                </a:lnTo>
                <a:lnTo>
                  <a:pt x="6781281" y="1730723"/>
                </a:lnTo>
                <a:lnTo>
                  <a:pt x="6792711" y="1730723"/>
                </a:lnTo>
                <a:lnTo>
                  <a:pt x="6804141" y="1730723"/>
                </a:lnTo>
                <a:lnTo>
                  <a:pt x="6815619" y="1730723"/>
                </a:lnTo>
                <a:lnTo>
                  <a:pt x="6827049" y="1730723"/>
                </a:lnTo>
                <a:lnTo>
                  <a:pt x="6838479" y="1730723"/>
                </a:lnTo>
                <a:lnTo>
                  <a:pt x="6849909" y="1730723"/>
                </a:lnTo>
                <a:lnTo>
                  <a:pt x="6861339" y="1730723"/>
                </a:lnTo>
                <a:lnTo>
                  <a:pt x="6872816" y="1730723"/>
                </a:lnTo>
                <a:lnTo>
                  <a:pt x="6884246" y="1730723"/>
                </a:lnTo>
                <a:lnTo>
                  <a:pt x="6895676" y="1730723"/>
                </a:lnTo>
                <a:lnTo>
                  <a:pt x="6907107" y="1730723"/>
                </a:lnTo>
                <a:lnTo>
                  <a:pt x="6918537" y="1730723"/>
                </a:lnTo>
                <a:lnTo>
                  <a:pt x="6930014" y="1730723"/>
                </a:lnTo>
                <a:lnTo>
                  <a:pt x="6941444" y="1730723"/>
                </a:lnTo>
                <a:lnTo>
                  <a:pt x="6952874" y="1730723"/>
                </a:lnTo>
                <a:lnTo>
                  <a:pt x="6964304" y="1730723"/>
                </a:lnTo>
                <a:lnTo>
                  <a:pt x="6975734" y="1730723"/>
                </a:lnTo>
                <a:lnTo>
                  <a:pt x="6987212" y="1730723"/>
                </a:lnTo>
                <a:lnTo>
                  <a:pt x="6998642" y="1730723"/>
                </a:lnTo>
                <a:lnTo>
                  <a:pt x="7010072" y="1730723"/>
                </a:lnTo>
                <a:lnTo>
                  <a:pt x="7021502" y="1730723"/>
                </a:lnTo>
                <a:lnTo>
                  <a:pt x="7032931" y="1730723"/>
                </a:lnTo>
                <a:lnTo>
                  <a:pt x="7044409" y="1730723"/>
                </a:lnTo>
                <a:lnTo>
                  <a:pt x="7055839" y="1730723"/>
                </a:lnTo>
                <a:lnTo>
                  <a:pt x="7067269" y="1730723"/>
                </a:lnTo>
                <a:lnTo>
                  <a:pt x="7078700" y="1730723"/>
                </a:lnTo>
                <a:lnTo>
                  <a:pt x="7090129" y="1730723"/>
                </a:lnTo>
                <a:lnTo>
                  <a:pt x="7101607" y="1730723"/>
                </a:lnTo>
                <a:lnTo>
                  <a:pt x="7113037" y="1730723"/>
                </a:lnTo>
                <a:lnTo>
                  <a:pt x="7124467" y="1730723"/>
                </a:lnTo>
                <a:lnTo>
                  <a:pt x="7135897" y="1730723"/>
                </a:lnTo>
                <a:lnTo>
                  <a:pt x="7147327" y="1730723"/>
                </a:lnTo>
                <a:lnTo>
                  <a:pt x="7158805" y="871373"/>
                </a:lnTo>
                <a:lnTo>
                  <a:pt x="7170235" y="0"/>
                </a:lnTo>
                <a:lnTo>
                  <a:pt x="7181665" y="315498"/>
                </a:lnTo>
                <a:lnTo>
                  <a:pt x="7193094" y="398128"/>
                </a:lnTo>
                <a:lnTo>
                  <a:pt x="7204524" y="658037"/>
                </a:lnTo>
                <a:lnTo>
                  <a:pt x="7216002" y="560382"/>
                </a:lnTo>
                <a:lnTo>
                  <a:pt x="7227432" y="393618"/>
                </a:lnTo>
                <a:lnTo>
                  <a:pt x="7238862" y="480757"/>
                </a:lnTo>
                <a:lnTo>
                  <a:pt x="7250292" y="1547434"/>
                </a:lnTo>
                <a:lnTo>
                  <a:pt x="7261722" y="1727718"/>
                </a:lnTo>
                <a:lnTo>
                  <a:pt x="7273200" y="1729223"/>
                </a:lnTo>
                <a:lnTo>
                  <a:pt x="7284630" y="1730723"/>
                </a:lnTo>
                <a:lnTo>
                  <a:pt x="7296060" y="1730723"/>
                </a:lnTo>
                <a:lnTo>
                  <a:pt x="7307490" y="1730723"/>
                </a:lnTo>
                <a:lnTo>
                  <a:pt x="7318920" y="1730723"/>
                </a:lnTo>
                <a:lnTo>
                  <a:pt x="7330398" y="1730723"/>
                </a:lnTo>
                <a:lnTo>
                  <a:pt x="7341828" y="1730723"/>
                </a:lnTo>
                <a:lnTo>
                  <a:pt x="7353257" y="1730723"/>
                </a:lnTo>
                <a:lnTo>
                  <a:pt x="7364687" y="1730723"/>
                </a:lnTo>
                <a:lnTo>
                  <a:pt x="7376117" y="1730723"/>
                </a:lnTo>
                <a:lnTo>
                  <a:pt x="7387595" y="1730723"/>
                </a:lnTo>
                <a:lnTo>
                  <a:pt x="7399025" y="1730723"/>
                </a:lnTo>
                <a:lnTo>
                  <a:pt x="7410455" y="1730723"/>
                </a:lnTo>
                <a:lnTo>
                  <a:pt x="7421885" y="1730723"/>
                </a:lnTo>
                <a:lnTo>
                  <a:pt x="7433315" y="1730723"/>
                </a:lnTo>
                <a:lnTo>
                  <a:pt x="7444793" y="1730723"/>
                </a:lnTo>
                <a:lnTo>
                  <a:pt x="7456222" y="1730723"/>
                </a:lnTo>
                <a:lnTo>
                  <a:pt x="7467653" y="1730723"/>
                </a:lnTo>
                <a:lnTo>
                  <a:pt x="7479083" y="1730723"/>
                </a:lnTo>
                <a:lnTo>
                  <a:pt x="7490513" y="1730723"/>
                </a:lnTo>
                <a:lnTo>
                  <a:pt x="7501990" y="1730723"/>
                </a:lnTo>
                <a:lnTo>
                  <a:pt x="7513420" y="1730723"/>
                </a:lnTo>
                <a:lnTo>
                  <a:pt x="7524850" y="1730723"/>
                </a:lnTo>
                <a:lnTo>
                  <a:pt x="7536280" y="1730723"/>
                </a:lnTo>
                <a:lnTo>
                  <a:pt x="7547710" y="1730723"/>
                </a:lnTo>
                <a:lnTo>
                  <a:pt x="7559188" y="1730723"/>
                </a:lnTo>
                <a:lnTo>
                  <a:pt x="7570618" y="1730723"/>
                </a:lnTo>
                <a:lnTo>
                  <a:pt x="7582048" y="1730723"/>
                </a:lnTo>
                <a:lnTo>
                  <a:pt x="7593478" y="1730723"/>
                </a:lnTo>
                <a:lnTo>
                  <a:pt x="7604908" y="1730723"/>
                </a:lnTo>
                <a:lnTo>
                  <a:pt x="7616385" y="1730723"/>
                </a:lnTo>
                <a:lnTo>
                  <a:pt x="7627815" y="1730723"/>
                </a:lnTo>
                <a:lnTo>
                  <a:pt x="7639246" y="1730723"/>
                </a:lnTo>
                <a:lnTo>
                  <a:pt x="7650676" y="1730723"/>
                </a:lnTo>
                <a:lnTo>
                  <a:pt x="7662106" y="1730723"/>
                </a:lnTo>
                <a:lnTo>
                  <a:pt x="7673583" y="1730723"/>
                </a:lnTo>
                <a:lnTo>
                  <a:pt x="7685013" y="1730723"/>
                </a:lnTo>
                <a:lnTo>
                  <a:pt x="7696443" y="1730723"/>
                </a:lnTo>
                <a:lnTo>
                  <a:pt x="7707873" y="1730723"/>
                </a:lnTo>
                <a:lnTo>
                  <a:pt x="7719303" y="1730723"/>
                </a:lnTo>
                <a:lnTo>
                  <a:pt x="7730733" y="1730723"/>
                </a:lnTo>
                <a:lnTo>
                  <a:pt x="7742211" y="1730723"/>
                </a:lnTo>
                <a:lnTo>
                  <a:pt x="7753641" y="1730723"/>
                </a:lnTo>
                <a:lnTo>
                  <a:pt x="7765071" y="1730723"/>
                </a:lnTo>
                <a:lnTo>
                  <a:pt x="7776501" y="1730723"/>
                </a:lnTo>
                <a:lnTo>
                  <a:pt x="7787931" y="1730723"/>
                </a:lnTo>
                <a:lnTo>
                  <a:pt x="7799408" y="1730723"/>
                </a:lnTo>
                <a:lnTo>
                  <a:pt x="7810839" y="1730723"/>
                </a:lnTo>
                <a:lnTo>
                  <a:pt x="7822268" y="1730723"/>
                </a:lnTo>
                <a:lnTo>
                  <a:pt x="7833698" y="1730723"/>
                </a:lnTo>
                <a:lnTo>
                  <a:pt x="7845128" y="1730723"/>
                </a:lnTo>
                <a:lnTo>
                  <a:pt x="7856606" y="1730723"/>
                </a:lnTo>
                <a:lnTo>
                  <a:pt x="7868036" y="1730723"/>
                </a:lnTo>
                <a:lnTo>
                  <a:pt x="7879466" y="1730723"/>
                </a:lnTo>
                <a:lnTo>
                  <a:pt x="7890896" y="1730723"/>
                </a:lnTo>
                <a:lnTo>
                  <a:pt x="7902326" y="1730723"/>
                </a:lnTo>
                <a:lnTo>
                  <a:pt x="7913804" y="1730723"/>
                </a:lnTo>
                <a:lnTo>
                  <a:pt x="7925234" y="1730723"/>
                </a:lnTo>
                <a:lnTo>
                  <a:pt x="7936663" y="1730723"/>
                </a:lnTo>
                <a:lnTo>
                  <a:pt x="7948094" y="1730723"/>
                </a:lnTo>
                <a:lnTo>
                  <a:pt x="7959524" y="1730723"/>
                </a:lnTo>
                <a:lnTo>
                  <a:pt x="7971001" y="1730723"/>
                </a:lnTo>
                <a:lnTo>
                  <a:pt x="7982431" y="1730723"/>
                </a:lnTo>
                <a:lnTo>
                  <a:pt x="7993861" y="1730723"/>
                </a:lnTo>
                <a:lnTo>
                  <a:pt x="8005291" y="1730723"/>
                </a:lnTo>
                <a:lnTo>
                  <a:pt x="8016721" y="1730723"/>
                </a:lnTo>
                <a:lnTo>
                  <a:pt x="8028199" y="1730723"/>
                </a:lnTo>
                <a:lnTo>
                  <a:pt x="8039629" y="1730723"/>
                </a:lnTo>
                <a:lnTo>
                  <a:pt x="8051059" y="1730723"/>
                </a:lnTo>
                <a:lnTo>
                  <a:pt x="8062489" y="1730723"/>
                </a:lnTo>
                <a:lnTo>
                  <a:pt x="8073919" y="1730723"/>
                </a:lnTo>
                <a:lnTo>
                  <a:pt x="8085396" y="1730723"/>
                </a:lnTo>
                <a:lnTo>
                  <a:pt x="8096826" y="1730723"/>
                </a:lnTo>
                <a:lnTo>
                  <a:pt x="8108256" y="1730723"/>
                </a:lnTo>
                <a:lnTo>
                  <a:pt x="8119687" y="1730723"/>
                </a:lnTo>
                <a:lnTo>
                  <a:pt x="8131117" y="1730723"/>
                </a:lnTo>
                <a:lnTo>
                  <a:pt x="8142594" y="1730723"/>
                </a:lnTo>
                <a:lnTo>
                  <a:pt x="8154024" y="1730723"/>
                </a:lnTo>
                <a:lnTo>
                  <a:pt x="8165454" y="1730723"/>
                </a:lnTo>
                <a:lnTo>
                  <a:pt x="8176884" y="1730723"/>
                </a:lnTo>
                <a:lnTo>
                  <a:pt x="8188314" y="1730723"/>
                </a:lnTo>
                <a:lnTo>
                  <a:pt x="8199792" y="1730723"/>
                </a:lnTo>
                <a:lnTo>
                  <a:pt x="8211222" y="1730723"/>
                </a:lnTo>
                <a:lnTo>
                  <a:pt x="8222652" y="1730723"/>
                </a:lnTo>
                <a:lnTo>
                  <a:pt x="8234082" y="1730723"/>
                </a:lnTo>
                <a:lnTo>
                  <a:pt x="8245512" y="1730723"/>
                </a:lnTo>
                <a:lnTo>
                  <a:pt x="8256989" y="1730723"/>
                </a:lnTo>
                <a:lnTo>
                  <a:pt x="8268419" y="1730723"/>
                </a:lnTo>
                <a:lnTo>
                  <a:pt x="8279850" y="1730723"/>
                </a:lnTo>
                <a:lnTo>
                  <a:pt x="8291280" y="1730723"/>
                </a:lnTo>
                <a:lnTo>
                  <a:pt x="8302709" y="1730723"/>
                </a:lnTo>
                <a:lnTo>
                  <a:pt x="8314187" y="1730723"/>
                </a:lnTo>
                <a:lnTo>
                  <a:pt x="8325617" y="1730723"/>
                </a:lnTo>
                <a:lnTo>
                  <a:pt x="8337047" y="1730723"/>
                </a:lnTo>
                <a:lnTo>
                  <a:pt x="8348477" y="1730723"/>
                </a:lnTo>
                <a:lnTo>
                  <a:pt x="8359907" y="1730723"/>
                </a:lnTo>
                <a:lnTo>
                  <a:pt x="8371385" y="1730723"/>
                </a:lnTo>
                <a:lnTo>
                  <a:pt x="8382815" y="1730723"/>
                </a:lnTo>
                <a:lnTo>
                  <a:pt x="8394245" y="1730723"/>
                </a:lnTo>
                <a:lnTo>
                  <a:pt x="8405674" y="1730723"/>
                </a:lnTo>
                <a:lnTo>
                  <a:pt x="8417104" y="1730723"/>
                </a:lnTo>
                <a:lnTo>
                  <a:pt x="8428582" y="1730723"/>
                </a:lnTo>
                <a:lnTo>
                  <a:pt x="8440012" y="1730723"/>
                </a:lnTo>
                <a:lnTo>
                  <a:pt x="8451442" y="1730723"/>
                </a:lnTo>
                <a:lnTo>
                  <a:pt x="8462872" y="1730723"/>
                </a:lnTo>
                <a:lnTo>
                  <a:pt x="8474302" y="1730723"/>
                </a:lnTo>
                <a:lnTo>
                  <a:pt x="8485780" y="1730723"/>
                </a:lnTo>
                <a:lnTo>
                  <a:pt x="8497210" y="1730723"/>
                </a:lnTo>
                <a:lnTo>
                  <a:pt x="8508640" y="1730723"/>
                </a:lnTo>
                <a:lnTo>
                  <a:pt x="8520069" y="1730723"/>
                </a:lnTo>
                <a:lnTo>
                  <a:pt x="8531500" y="1730723"/>
                </a:lnTo>
                <a:lnTo>
                  <a:pt x="8542977" y="1730723"/>
                </a:lnTo>
                <a:lnTo>
                  <a:pt x="8554407" y="1730723"/>
                </a:lnTo>
                <a:lnTo>
                  <a:pt x="8565837" y="1730723"/>
                </a:lnTo>
                <a:lnTo>
                  <a:pt x="8577267" y="1730723"/>
                </a:lnTo>
                <a:lnTo>
                  <a:pt x="8588697" y="1730723"/>
                </a:lnTo>
                <a:lnTo>
                  <a:pt x="8600175" y="1730723"/>
                </a:lnTo>
                <a:lnTo>
                  <a:pt x="8611605" y="1730723"/>
                </a:lnTo>
                <a:lnTo>
                  <a:pt x="8623035" y="1730723"/>
                </a:lnTo>
                <a:lnTo>
                  <a:pt x="8634465" y="1730723"/>
                </a:lnTo>
                <a:lnTo>
                  <a:pt x="8645895" y="1730723"/>
                </a:lnTo>
                <a:lnTo>
                  <a:pt x="8657373" y="1730723"/>
                </a:lnTo>
                <a:lnTo>
                  <a:pt x="8668802" y="1730723"/>
                </a:lnTo>
                <a:lnTo>
                  <a:pt x="8680232" y="1730723"/>
                </a:lnTo>
                <a:lnTo>
                  <a:pt x="8691662" y="1730723"/>
                </a:lnTo>
                <a:lnTo>
                  <a:pt x="8703093" y="1730723"/>
                </a:lnTo>
                <a:lnTo>
                  <a:pt x="8714570" y="1730723"/>
                </a:lnTo>
                <a:lnTo>
                  <a:pt x="8726000" y="1730723"/>
                </a:lnTo>
                <a:lnTo>
                  <a:pt x="8737430" y="1730723"/>
                </a:lnTo>
                <a:lnTo>
                  <a:pt x="8748860" y="1730723"/>
                </a:lnTo>
                <a:lnTo>
                  <a:pt x="8760290" y="1730723"/>
                </a:lnTo>
                <a:lnTo>
                  <a:pt x="8771768" y="1730723"/>
                </a:lnTo>
                <a:lnTo>
                  <a:pt x="8783198" y="1730723"/>
                </a:lnTo>
                <a:lnTo>
                  <a:pt x="8794628" y="1730723"/>
                </a:lnTo>
                <a:lnTo>
                  <a:pt x="8806058" y="1730723"/>
                </a:lnTo>
                <a:lnTo>
                  <a:pt x="8817488" y="1730723"/>
                </a:lnTo>
                <a:lnTo>
                  <a:pt x="8828918" y="1730723"/>
                </a:lnTo>
                <a:lnTo>
                  <a:pt x="8840395" y="1730723"/>
                </a:lnTo>
                <a:lnTo>
                  <a:pt x="8851825" y="1730723"/>
                </a:lnTo>
                <a:lnTo>
                  <a:pt x="8863256" y="1730723"/>
                </a:lnTo>
                <a:lnTo>
                  <a:pt x="8874686" y="1730723"/>
                </a:lnTo>
                <a:lnTo>
                  <a:pt x="8886115" y="1730723"/>
                </a:lnTo>
                <a:lnTo>
                  <a:pt x="8897593" y="1730723"/>
                </a:lnTo>
                <a:lnTo>
                  <a:pt x="8909022" y="1730723"/>
                </a:lnTo>
                <a:lnTo>
                  <a:pt x="8920453" y="1730723"/>
                </a:lnTo>
                <a:lnTo>
                  <a:pt x="8931883" y="1730723"/>
                </a:lnTo>
                <a:lnTo>
                  <a:pt x="8943313" y="1730723"/>
                </a:lnTo>
                <a:lnTo>
                  <a:pt x="8954791" y="1730723"/>
                </a:lnTo>
                <a:lnTo>
                  <a:pt x="8966220" y="1730723"/>
                </a:lnTo>
                <a:lnTo>
                  <a:pt x="8977651" y="1730723"/>
                </a:lnTo>
                <a:lnTo>
                  <a:pt x="8989080" y="1730723"/>
                </a:lnTo>
                <a:lnTo>
                  <a:pt x="9000511" y="1730723"/>
                </a:lnTo>
                <a:lnTo>
                  <a:pt x="9011988" y="1730723"/>
                </a:lnTo>
                <a:lnTo>
                  <a:pt x="9023418" y="1730723"/>
                </a:lnTo>
                <a:lnTo>
                  <a:pt x="9034849" y="1730723"/>
                </a:lnTo>
                <a:lnTo>
                  <a:pt x="9046278" y="1730723"/>
                </a:lnTo>
                <a:lnTo>
                  <a:pt x="9057709" y="1730723"/>
                </a:lnTo>
                <a:lnTo>
                  <a:pt x="9069186" y="1730723"/>
                </a:lnTo>
                <a:lnTo>
                  <a:pt x="9080615" y="1730723"/>
                </a:lnTo>
                <a:lnTo>
                  <a:pt x="9092046" y="1730723"/>
                </a:lnTo>
                <a:lnTo>
                  <a:pt x="9103476" y="1730723"/>
                </a:lnTo>
                <a:lnTo>
                  <a:pt x="9114906" y="1730723"/>
                </a:lnTo>
                <a:lnTo>
                  <a:pt x="9126384" y="1730723"/>
                </a:lnTo>
                <a:lnTo>
                  <a:pt x="9137813" y="1730723"/>
                </a:lnTo>
                <a:lnTo>
                  <a:pt x="9149244" y="1730723"/>
                </a:lnTo>
                <a:lnTo>
                  <a:pt x="9160673" y="1730723"/>
                </a:lnTo>
                <a:lnTo>
                  <a:pt x="9172104" y="1730723"/>
                </a:lnTo>
                <a:lnTo>
                  <a:pt x="9183581" y="1730723"/>
                </a:lnTo>
                <a:lnTo>
                  <a:pt x="9195011" y="1730723"/>
                </a:lnTo>
                <a:lnTo>
                  <a:pt x="9206442" y="1730723"/>
                </a:lnTo>
                <a:lnTo>
                  <a:pt x="9217871" y="1730723"/>
                </a:lnTo>
                <a:lnTo>
                  <a:pt x="9229301" y="1730723"/>
                </a:lnTo>
                <a:lnTo>
                  <a:pt x="9240779" y="1730723"/>
                </a:lnTo>
                <a:lnTo>
                  <a:pt x="9252209" y="1730723"/>
                </a:lnTo>
                <a:lnTo>
                  <a:pt x="9263639" y="1730723"/>
                </a:lnTo>
                <a:lnTo>
                  <a:pt x="9275069" y="1730723"/>
                </a:lnTo>
                <a:lnTo>
                  <a:pt x="9286498" y="1730723"/>
                </a:lnTo>
                <a:lnTo>
                  <a:pt x="9297977" y="1730723"/>
                </a:lnTo>
                <a:lnTo>
                  <a:pt x="9309406" y="1730723"/>
                </a:lnTo>
                <a:lnTo>
                  <a:pt x="9320837" y="1730723"/>
                </a:lnTo>
                <a:lnTo>
                  <a:pt x="9332266" y="1730723"/>
                </a:lnTo>
                <a:lnTo>
                  <a:pt x="9343696" y="1730723"/>
                </a:lnTo>
                <a:lnTo>
                  <a:pt x="9355174" y="1730723"/>
                </a:lnTo>
                <a:lnTo>
                  <a:pt x="9366604" y="1730723"/>
                </a:lnTo>
                <a:lnTo>
                  <a:pt x="9378035" y="1730723"/>
                </a:lnTo>
                <a:lnTo>
                  <a:pt x="9389464" y="1730723"/>
                </a:lnTo>
                <a:lnTo>
                  <a:pt x="9400894" y="1730723"/>
                </a:lnTo>
                <a:lnTo>
                  <a:pt x="9412372" y="1730723"/>
                </a:lnTo>
                <a:lnTo>
                  <a:pt x="9423802" y="1730723"/>
                </a:lnTo>
                <a:lnTo>
                  <a:pt x="9435232" y="1730723"/>
                </a:lnTo>
                <a:lnTo>
                  <a:pt x="9446662" y="1730723"/>
                </a:lnTo>
                <a:lnTo>
                  <a:pt x="9458091" y="1730723"/>
                </a:lnTo>
                <a:lnTo>
                  <a:pt x="9469570" y="1730723"/>
                </a:lnTo>
                <a:lnTo>
                  <a:pt x="9480999" y="1730723"/>
                </a:lnTo>
                <a:lnTo>
                  <a:pt x="9492429" y="1730723"/>
                </a:lnTo>
                <a:lnTo>
                  <a:pt x="9503859" y="1730723"/>
                </a:lnTo>
                <a:lnTo>
                  <a:pt x="9515289" y="1730723"/>
                </a:lnTo>
                <a:lnTo>
                  <a:pt x="9526767" y="1730723"/>
                </a:lnTo>
                <a:lnTo>
                  <a:pt x="9538197" y="1730723"/>
                </a:lnTo>
                <a:lnTo>
                  <a:pt x="9549626" y="1730723"/>
                </a:lnTo>
                <a:lnTo>
                  <a:pt x="9561057" y="1730723"/>
                </a:lnTo>
                <a:lnTo>
                  <a:pt x="9572487" y="1730723"/>
                </a:lnTo>
                <a:lnTo>
                  <a:pt x="9583965" y="1730723"/>
                </a:lnTo>
                <a:lnTo>
                  <a:pt x="9595395" y="1730723"/>
                </a:lnTo>
                <a:lnTo>
                  <a:pt x="9606824" y="1730723"/>
                </a:lnTo>
                <a:lnTo>
                  <a:pt x="9618255" y="1730723"/>
                </a:lnTo>
                <a:lnTo>
                  <a:pt x="9629684" y="1730723"/>
                </a:lnTo>
                <a:lnTo>
                  <a:pt x="9641163" y="1730723"/>
                </a:lnTo>
                <a:lnTo>
                  <a:pt x="9652592" y="1730723"/>
                </a:lnTo>
                <a:lnTo>
                  <a:pt x="9664022" y="1730723"/>
                </a:lnTo>
                <a:lnTo>
                  <a:pt x="9675452" y="1730723"/>
                </a:lnTo>
                <a:lnTo>
                  <a:pt x="9686882" y="1730723"/>
                </a:lnTo>
                <a:lnTo>
                  <a:pt x="9698360" y="1730723"/>
                </a:lnTo>
                <a:lnTo>
                  <a:pt x="9709790" y="1730723"/>
                </a:lnTo>
                <a:lnTo>
                  <a:pt x="9721219" y="1730723"/>
                </a:lnTo>
                <a:lnTo>
                  <a:pt x="9732650" y="1730723"/>
                </a:lnTo>
                <a:lnTo>
                  <a:pt x="9744080" y="1730723"/>
                </a:lnTo>
                <a:lnTo>
                  <a:pt x="9755557" y="1730723"/>
                </a:lnTo>
                <a:lnTo>
                  <a:pt x="9766988" y="1730723"/>
                </a:lnTo>
                <a:lnTo>
                  <a:pt x="9778417" y="1730723"/>
                </a:lnTo>
                <a:lnTo>
                  <a:pt x="9789848" y="1730723"/>
                </a:lnTo>
                <a:lnTo>
                  <a:pt x="9801277" y="1730723"/>
                </a:lnTo>
                <a:lnTo>
                  <a:pt x="9812755" y="1730723"/>
                </a:lnTo>
                <a:lnTo>
                  <a:pt x="9824185" y="1730723"/>
                </a:lnTo>
                <a:lnTo>
                  <a:pt x="9835615" y="1730723"/>
                </a:lnTo>
                <a:lnTo>
                  <a:pt x="9847045" y="1730723"/>
                </a:lnTo>
                <a:lnTo>
                  <a:pt x="9858475" y="1730723"/>
                </a:lnTo>
                <a:lnTo>
                  <a:pt x="9869952" y="1730723"/>
                </a:lnTo>
                <a:lnTo>
                  <a:pt x="9881383" y="1730723"/>
                </a:lnTo>
                <a:lnTo>
                  <a:pt x="9892812" y="1730723"/>
                </a:lnTo>
                <a:lnTo>
                  <a:pt x="9904243" y="1730723"/>
                </a:lnTo>
                <a:lnTo>
                  <a:pt x="9915673" y="1730723"/>
                </a:lnTo>
                <a:lnTo>
                  <a:pt x="9927102" y="1730723"/>
                </a:lnTo>
                <a:lnTo>
                  <a:pt x="9938581" y="1730723"/>
                </a:lnTo>
                <a:lnTo>
                  <a:pt x="9950010" y="1730723"/>
                </a:lnTo>
                <a:lnTo>
                  <a:pt x="9961441" y="1730723"/>
                </a:lnTo>
                <a:lnTo>
                  <a:pt x="9972870" y="1730723"/>
                </a:lnTo>
                <a:lnTo>
                  <a:pt x="9984300" y="1730723"/>
                </a:lnTo>
                <a:lnTo>
                  <a:pt x="9995778" y="1730723"/>
                </a:lnTo>
                <a:lnTo>
                  <a:pt x="10007208" y="1730723"/>
                </a:lnTo>
                <a:lnTo>
                  <a:pt x="10018638" y="1730723"/>
                </a:lnTo>
                <a:lnTo>
                  <a:pt x="10030068" y="1730723"/>
                </a:lnTo>
                <a:lnTo>
                  <a:pt x="10041498" y="1730723"/>
                </a:lnTo>
                <a:lnTo>
                  <a:pt x="10052976" y="1730723"/>
                </a:lnTo>
                <a:lnTo>
                  <a:pt x="10064405" y="1730723"/>
                </a:lnTo>
                <a:lnTo>
                  <a:pt x="10075835" y="1730723"/>
                </a:lnTo>
                <a:lnTo>
                  <a:pt x="10087266" y="1730723"/>
                </a:lnTo>
                <a:lnTo>
                  <a:pt x="10098695" y="1730723"/>
                </a:lnTo>
                <a:lnTo>
                  <a:pt x="10110174" y="1730723"/>
                </a:lnTo>
                <a:lnTo>
                  <a:pt x="10121603" y="1730723"/>
                </a:lnTo>
                <a:lnTo>
                  <a:pt x="10133033" y="1730723"/>
                </a:lnTo>
                <a:lnTo>
                  <a:pt x="10144463" y="1730723"/>
                </a:lnTo>
                <a:lnTo>
                  <a:pt x="10155893" y="1730723"/>
                </a:lnTo>
                <a:lnTo>
                  <a:pt x="10167371" y="1730723"/>
                </a:lnTo>
                <a:lnTo>
                  <a:pt x="10178801" y="1730723"/>
                </a:lnTo>
                <a:lnTo>
                  <a:pt x="10190230" y="1730723"/>
                </a:lnTo>
                <a:lnTo>
                  <a:pt x="10201661" y="1730723"/>
                </a:lnTo>
                <a:lnTo>
                  <a:pt x="10213091" y="1730723"/>
                </a:lnTo>
                <a:lnTo>
                  <a:pt x="10224569" y="1730723"/>
                </a:lnTo>
                <a:lnTo>
                  <a:pt x="10235998" y="1730723"/>
                </a:lnTo>
                <a:lnTo>
                  <a:pt x="10247428" y="1730723"/>
                </a:lnTo>
                <a:lnTo>
                  <a:pt x="10258859" y="1730723"/>
                </a:lnTo>
                <a:lnTo>
                  <a:pt x="10270288" y="1730723"/>
                </a:lnTo>
                <a:lnTo>
                  <a:pt x="10281767" y="1730723"/>
                </a:lnTo>
                <a:lnTo>
                  <a:pt x="10293196" y="1730723"/>
                </a:lnTo>
                <a:lnTo>
                  <a:pt x="10304626" y="1730723"/>
                </a:lnTo>
                <a:lnTo>
                  <a:pt x="10316056" y="1730723"/>
                </a:lnTo>
                <a:lnTo>
                  <a:pt x="10327486" y="1730723"/>
                </a:lnTo>
                <a:lnTo>
                  <a:pt x="10338963" y="1730723"/>
                </a:lnTo>
                <a:lnTo>
                  <a:pt x="10350394" y="1730723"/>
                </a:lnTo>
                <a:lnTo>
                  <a:pt x="10361823" y="1730723"/>
                </a:lnTo>
                <a:lnTo>
                  <a:pt x="10373254" y="1730723"/>
                </a:lnTo>
                <a:lnTo>
                  <a:pt x="10384684" y="1730723"/>
                </a:lnTo>
                <a:lnTo>
                  <a:pt x="10396161" y="1730723"/>
                </a:lnTo>
                <a:lnTo>
                  <a:pt x="10407591" y="1730723"/>
                </a:lnTo>
                <a:lnTo>
                  <a:pt x="10419021" y="1730723"/>
                </a:lnTo>
                <a:lnTo>
                  <a:pt x="10430452" y="1730723"/>
                </a:lnTo>
                <a:lnTo>
                  <a:pt x="10441881" y="1730723"/>
                </a:lnTo>
                <a:lnTo>
                  <a:pt x="10453358" y="1730723"/>
                </a:lnTo>
                <a:lnTo>
                  <a:pt x="10464789" y="1730723"/>
                </a:lnTo>
                <a:lnTo>
                  <a:pt x="10476219" y="1730723"/>
                </a:lnTo>
                <a:lnTo>
                  <a:pt x="10487649" y="1730723"/>
                </a:lnTo>
                <a:lnTo>
                  <a:pt x="10499079" y="1730723"/>
                </a:lnTo>
                <a:lnTo>
                  <a:pt x="10510556" y="1730723"/>
                </a:lnTo>
                <a:lnTo>
                  <a:pt x="10521987" y="1730723"/>
                </a:lnTo>
                <a:lnTo>
                  <a:pt x="10533416" y="1730723"/>
                </a:lnTo>
                <a:lnTo>
                  <a:pt x="10544847" y="1730723"/>
                </a:lnTo>
                <a:lnTo>
                  <a:pt x="10556277" y="1730723"/>
                </a:lnTo>
                <a:lnTo>
                  <a:pt x="10567754" y="1730723"/>
                </a:lnTo>
                <a:lnTo>
                  <a:pt x="10579184" y="1730723"/>
                </a:lnTo>
                <a:lnTo>
                  <a:pt x="10590614" y="1730723"/>
                </a:lnTo>
                <a:lnTo>
                  <a:pt x="10602045" y="1730723"/>
                </a:lnTo>
                <a:lnTo>
                  <a:pt x="10613474" y="1730723"/>
                </a:lnTo>
                <a:lnTo>
                  <a:pt x="10624951" y="1730723"/>
                </a:lnTo>
                <a:lnTo>
                  <a:pt x="10636382" y="1730723"/>
                </a:lnTo>
                <a:lnTo>
                  <a:pt x="10647812" y="1730723"/>
                </a:lnTo>
                <a:lnTo>
                  <a:pt x="10659241" y="1730723"/>
                </a:lnTo>
                <a:lnTo>
                  <a:pt x="10670672" y="1730723"/>
                </a:lnTo>
                <a:lnTo>
                  <a:pt x="10682149" y="1730723"/>
                </a:lnTo>
                <a:lnTo>
                  <a:pt x="10693580" y="1730723"/>
                </a:lnTo>
                <a:lnTo>
                  <a:pt x="10705009" y="1730723"/>
                </a:lnTo>
                <a:lnTo>
                  <a:pt x="10716439" y="1730723"/>
                </a:lnTo>
                <a:lnTo>
                  <a:pt x="10727870" y="1730723"/>
                </a:lnTo>
                <a:lnTo>
                  <a:pt x="10739347" y="1730723"/>
                </a:lnTo>
                <a:lnTo>
                  <a:pt x="10750778" y="1730723"/>
                </a:lnTo>
                <a:lnTo>
                  <a:pt x="10762207" y="1730723"/>
                </a:lnTo>
                <a:lnTo>
                  <a:pt x="10773637" y="1730723"/>
                </a:lnTo>
                <a:lnTo>
                  <a:pt x="10785067" y="1730723"/>
                </a:lnTo>
                <a:lnTo>
                  <a:pt x="10796544" y="1730723"/>
                </a:lnTo>
                <a:lnTo>
                  <a:pt x="10807975" y="1730723"/>
                </a:lnTo>
                <a:lnTo>
                  <a:pt x="10819405" y="1730723"/>
                </a:lnTo>
                <a:lnTo>
                  <a:pt x="10830834" y="1730723"/>
                </a:lnTo>
                <a:lnTo>
                  <a:pt x="10842265" y="1730723"/>
                </a:lnTo>
                <a:lnTo>
                  <a:pt x="10853742" y="1730723"/>
                </a:lnTo>
                <a:lnTo>
                  <a:pt x="10865173" y="1730723"/>
                </a:lnTo>
                <a:lnTo>
                  <a:pt x="10876602" y="1730723"/>
                </a:lnTo>
                <a:lnTo>
                  <a:pt x="10888032" y="1730723"/>
                </a:lnTo>
                <a:lnTo>
                  <a:pt x="10899463" y="1730723"/>
                </a:lnTo>
                <a:lnTo>
                  <a:pt x="10910892" y="1730723"/>
                </a:lnTo>
                <a:lnTo>
                  <a:pt x="10922369" y="1730723"/>
                </a:lnTo>
                <a:lnTo>
                  <a:pt x="10933800" y="1730723"/>
                </a:lnTo>
                <a:lnTo>
                  <a:pt x="10945230" y="1730723"/>
                </a:lnTo>
                <a:lnTo>
                  <a:pt x="10956660" y="1730723"/>
                </a:lnTo>
                <a:lnTo>
                  <a:pt x="10968090" y="1730723"/>
                </a:lnTo>
                <a:lnTo>
                  <a:pt x="10979567" y="1730723"/>
                </a:lnTo>
                <a:lnTo>
                  <a:pt x="10990998" y="1730723"/>
                </a:lnTo>
                <a:lnTo>
                  <a:pt x="11002427" y="1730723"/>
                </a:lnTo>
                <a:lnTo>
                  <a:pt x="11013858" y="1730723"/>
                </a:lnTo>
                <a:lnTo>
                  <a:pt x="11025287" y="1730723"/>
                </a:lnTo>
                <a:lnTo>
                  <a:pt x="11036765" y="1730723"/>
                </a:lnTo>
                <a:lnTo>
                  <a:pt x="11048195" y="1730723"/>
                </a:lnTo>
                <a:lnTo>
                  <a:pt x="11059625" y="1730723"/>
                </a:lnTo>
                <a:lnTo>
                  <a:pt x="11071056" y="1730723"/>
                </a:lnTo>
                <a:lnTo>
                  <a:pt x="11082485" y="1730723"/>
                </a:lnTo>
                <a:lnTo>
                  <a:pt x="11093962" y="1730723"/>
                </a:lnTo>
                <a:lnTo>
                  <a:pt x="11105393" y="1730723"/>
                </a:lnTo>
                <a:lnTo>
                  <a:pt x="11116823" y="1730723"/>
                </a:lnTo>
                <a:lnTo>
                  <a:pt x="11128253" y="1730723"/>
                </a:lnTo>
                <a:lnTo>
                  <a:pt x="11139683" y="1730723"/>
                </a:lnTo>
                <a:lnTo>
                  <a:pt x="11151160" y="1730723"/>
                </a:lnTo>
                <a:lnTo>
                  <a:pt x="11162591" y="1730723"/>
                </a:lnTo>
                <a:lnTo>
                  <a:pt x="11174020" y="1730723"/>
                </a:lnTo>
                <a:lnTo>
                  <a:pt x="11185451" y="1730723"/>
                </a:lnTo>
                <a:lnTo>
                  <a:pt x="11196881" y="1730723"/>
                </a:lnTo>
                <a:lnTo>
                  <a:pt x="11208358" y="1730723"/>
                </a:lnTo>
                <a:lnTo>
                  <a:pt x="11218359" y="1730723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595F7B19-252D-1A4B-87F9-60221FD5ABE0}"/>
              </a:ext>
            </a:extLst>
          </p:cNvPr>
          <p:cNvSpPr/>
          <p:nvPr/>
        </p:nvSpPr>
        <p:spPr>
          <a:xfrm>
            <a:off x="638362" y="4241824"/>
            <a:ext cx="8413769" cy="1190999"/>
          </a:xfrm>
          <a:custGeom>
            <a:avLst/>
            <a:gdLst>
              <a:gd name="connsiteX0" fmla="*/ 0 w 11218359"/>
              <a:gd name="connsiteY0" fmla="*/ 1587999 h 1587998"/>
              <a:gd name="connsiteX1" fmla="*/ 9149 w 11218359"/>
              <a:gd name="connsiteY1" fmla="*/ 1587999 h 1587998"/>
              <a:gd name="connsiteX2" fmla="*/ 20588 w 11218359"/>
              <a:gd name="connsiteY2" fmla="*/ 1587999 h 1587998"/>
              <a:gd name="connsiteX3" fmla="*/ 32028 w 11218359"/>
              <a:gd name="connsiteY3" fmla="*/ 1587999 h 1587998"/>
              <a:gd name="connsiteX4" fmla="*/ 43467 w 11218359"/>
              <a:gd name="connsiteY4" fmla="*/ 1587999 h 1587998"/>
              <a:gd name="connsiteX5" fmla="*/ 54907 w 11218359"/>
              <a:gd name="connsiteY5" fmla="*/ 1587999 h 1587998"/>
              <a:gd name="connsiteX6" fmla="*/ 66346 w 11218359"/>
              <a:gd name="connsiteY6" fmla="*/ 1587999 h 1587998"/>
              <a:gd name="connsiteX7" fmla="*/ 77786 w 11218359"/>
              <a:gd name="connsiteY7" fmla="*/ 1587999 h 1587998"/>
              <a:gd name="connsiteX8" fmla="*/ 89225 w 11218359"/>
              <a:gd name="connsiteY8" fmla="*/ 1587999 h 1587998"/>
              <a:gd name="connsiteX9" fmla="*/ 100665 w 11218359"/>
              <a:gd name="connsiteY9" fmla="*/ 1587999 h 1587998"/>
              <a:gd name="connsiteX10" fmla="*/ 112104 w 11218359"/>
              <a:gd name="connsiteY10" fmla="*/ 1587999 h 1587998"/>
              <a:gd name="connsiteX11" fmla="*/ 123544 w 11218359"/>
              <a:gd name="connsiteY11" fmla="*/ 1587999 h 1587998"/>
              <a:gd name="connsiteX12" fmla="*/ 134979 w 11218359"/>
              <a:gd name="connsiteY12" fmla="*/ 1587999 h 1587998"/>
              <a:gd name="connsiteX13" fmla="*/ 146423 w 11218359"/>
              <a:gd name="connsiteY13" fmla="*/ 1587999 h 1587998"/>
              <a:gd name="connsiteX14" fmla="*/ 157858 w 11218359"/>
              <a:gd name="connsiteY14" fmla="*/ 1587999 h 1587998"/>
              <a:gd name="connsiteX15" fmla="*/ 169297 w 11218359"/>
              <a:gd name="connsiteY15" fmla="*/ 1587999 h 1587998"/>
              <a:gd name="connsiteX16" fmla="*/ 180737 w 11218359"/>
              <a:gd name="connsiteY16" fmla="*/ 1587999 h 1587998"/>
              <a:gd name="connsiteX17" fmla="*/ 192176 w 11218359"/>
              <a:gd name="connsiteY17" fmla="*/ 1587999 h 1587998"/>
              <a:gd name="connsiteX18" fmla="*/ 203616 w 11218359"/>
              <a:gd name="connsiteY18" fmla="*/ 1587999 h 1587998"/>
              <a:gd name="connsiteX19" fmla="*/ 215055 w 11218359"/>
              <a:gd name="connsiteY19" fmla="*/ 1587999 h 1587998"/>
              <a:gd name="connsiteX20" fmla="*/ 226495 w 11218359"/>
              <a:gd name="connsiteY20" fmla="*/ 1587999 h 1587998"/>
              <a:gd name="connsiteX21" fmla="*/ 237935 w 11218359"/>
              <a:gd name="connsiteY21" fmla="*/ 1587999 h 1587998"/>
              <a:gd name="connsiteX22" fmla="*/ 249374 w 11218359"/>
              <a:gd name="connsiteY22" fmla="*/ 1587999 h 1587998"/>
              <a:gd name="connsiteX23" fmla="*/ 260814 w 11218359"/>
              <a:gd name="connsiteY23" fmla="*/ 1587999 h 1587998"/>
              <a:gd name="connsiteX24" fmla="*/ 272253 w 11218359"/>
              <a:gd name="connsiteY24" fmla="*/ 1587999 h 1587998"/>
              <a:gd name="connsiteX25" fmla="*/ 283693 w 11218359"/>
              <a:gd name="connsiteY25" fmla="*/ 1587999 h 1587998"/>
              <a:gd name="connsiteX26" fmla="*/ 295132 w 11218359"/>
              <a:gd name="connsiteY26" fmla="*/ 1587999 h 1587998"/>
              <a:gd name="connsiteX27" fmla="*/ 306572 w 11218359"/>
              <a:gd name="connsiteY27" fmla="*/ 1587999 h 1587998"/>
              <a:gd name="connsiteX28" fmla="*/ 318011 w 11218359"/>
              <a:gd name="connsiteY28" fmla="*/ 1587999 h 1587998"/>
              <a:gd name="connsiteX29" fmla="*/ 329451 w 11218359"/>
              <a:gd name="connsiteY29" fmla="*/ 1587999 h 1587998"/>
              <a:gd name="connsiteX30" fmla="*/ 340890 w 11218359"/>
              <a:gd name="connsiteY30" fmla="*/ 1587999 h 1587998"/>
              <a:gd name="connsiteX31" fmla="*/ 352330 w 11218359"/>
              <a:gd name="connsiteY31" fmla="*/ 1587999 h 1587998"/>
              <a:gd name="connsiteX32" fmla="*/ 363769 w 11218359"/>
              <a:gd name="connsiteY32" fmla="*/ 1587999 h 1587998"/>
              <a:gd name="connsiteX33" fmla="*/ 375209 w 11218359"/>
              <a:gd name="connsiteY33" fmla="*/ 1587999 h 1587998"/>
              <a:gd name="connsiteX34" fmla="*/ 386648 w 11218359"/>
              <a:gd name="connsiteY34" fmla="*/ 1587999 h 1587998"/>
              <a:gd name="connsiteX35" fmla="*/ 398088 w 11218359"/>
              <a:gd name="connsiteY35" fmla="*/ 1587999 h 1587998"/>
              <a:gd name="connsiteX36" fmla="*/ 409527 w 11218359"/>
              <a:gd name="connsiteY36" fmla="*/ 1587999 h 1587998"/>
              <a:gd name="connsiteX37" fmla="*/ 420967 w 11218359"/>
              <a:gd name="connsiteY37" fmla="*/ 1587999 h 1587998"/>
              <a:gd name="connsiteX38" fmla="*/ 432406 w 11218359"/>
              <a:gd name="connsiteY38" fmla="*/ 1587999 h 1587998"/>
              <a:gd name="connsiteX39" fmla="*/ 443846 w 11218359"/>
              <a:gd name="connsiteY39" fmla="*/ 1587999 h 1587998"/>
              <a:gd name="connsiteX40" fmla="*/ 455285 w 11218359"/>
              <a:gd name="connsiteY40" fmla="*/ 1587999 h 1587998"/>
              <a:gd name="connsiteX41" fmla="*/ 466725 w 11218359"/>
              <a:gd name="connsiteY41" fmla="*/ 1587999 h 1587998"/>
              <a:gd name="connsiteX42" fmla="*/ 478165 w 11218359"/>
              <a:gd name="connsiteY42" fmla="*/ 1587999 h 1587998"/>
              <a:gd name="connsiteX43" fmla="*/ 489604 w 11218359"/>
              <a:gd name="connsiteY43" fmla="*/ 1587999 h 1587998"/>
              <a:gd name="connsiteX44" fmla="*/ 501044 w 11218359"/>
              <a:gd name="connsiteY44" fmla="*/ 1587999 h 1587998"/>
              <a:gd name="connsiteX45" fmla="*/ 512483 w 11218359"/>
              <a:gd name="connsiteY45" fmla="*/ 1587999 h 1587998"/>
              <a:gd name="connsiteX46" fmla="*/ 523923 w 11218359"/>
              <a:gd name="connsiteY46" fmla="*/ 1587999 h 1587998"/>
              <a:gd name="connsiteX47" fmla="*/ 535362 w 11218359"/>
              <a:gd name="connsiteY47" fmla="*/ 1587999 h 1587998"/>
              <a:gd name="connsiteX48" fmla="*/ 546802 w 11218359"/>
              <a:gd name="connsiteY48" fmla="*/ 1587999 h 1587998"/>
              <a:gd name="connsiteX49" fmla="*/ 558241 w 11218359"/>
              <a:gd name="connsiteY49" fmla="*/ 1587999 h 1587998"/>
              <a:gd name="connsiteX50" fmla="*/ 569681 w 11218359"/>
              <a:gd name="connsiteY50" fmla="*/ 1587999 h 1587998"/>
              <a:gd name="connsiteX51" fmla="*/ 581120 w 11218359"/>
              <a:gd name="connsiteY51" fmla="*/ 1587999 h 1587998"/>
              <a:gd name="connsiteX52" fmla="*/ 592560 w 11218359"/>
              <a:gd name="connsiteY52" fmla="*/ 1587999 h 1587998"/>
              <a:gd name="connsiteX53" fmla="*/ 603999 w 11218359"/>
              <a:gd name="connsiteY53" fmla="*/ 1587999 h 1587998"/>
              <a:gd name="connsiteX54" fmla="*/ 615439 w 11218359"/>
              <a:gd name="connsiteY54" fmla="*/ 1587999 h 1587998"/>
              <a:gd name="connsiteX55" fmla="*/ 626878 w 11218359"/>
              <a:gd name="connsiteY55" fmla="*/ 1587999 h 1587998"/>
              <a:gd name="connsiteX56" fmla="*/ 638318 w 11218359"/>
              <a:gd name="connsiteY56" fmla="*/ 1587999 h 1587998"/>
              <a:gd name="connsiteX57" fmla="*/ 649757 w 11218359"/>
              <a:gd name="connsiteY57" fmla="*/ 1587999 h 1587998"/>
              <a:gd name="connsiteX58" fmla="*/ 661192 w 11218359"/>
              <a:gd name="connsiteY58" fmla="*/ 1587999 h 1587998"/>
              <a:gd name="connsiteX59" fmla="*/ 672632 w 11218359"/>
              <a:gd name="connsiteY59" fmla="*/ 1587999 h 1587998"/>
              <a:gd name="connsiteX60" fmla="*/ 684071 w 11218359"/>
              <a:gd name="connsiteY60" fmla="*/ 1587999 h 1587998"/>
              <a:gd name="connsiteX61" fmla="*/ 695511 w 11218359"/>
              <a:gd name="connsiteY61" fmla="*/ 1587999 h 1587998"/>
              <a:gd name="connsiteX62" fmla="*/ 706950 w 11218359"/>
              <a:gd name="connsiteY62" fmla="*/ 1587999 h 1587998"/>
              <a:gd name="connsiteX63" fmla="*/ 718390 w 11218359"/>
              <a:gd name="connsiteY63" fmla="*/ 1587999 h 1587998"/>
              <a:gd name="connsiteX64" fmla="*/ 729829 w 11218359"/>
              <a:gd name="connsiteY64" fmla="*/ 1587999 h 1587998"/>
              <a:gd name="connsiteX65" fmla="*/ 741269 w 11218359"/>
              <a:gd name="connsiteY65" fmla="*/ 1587999 h 1587998"/>
              <a:gd name="connsiteX66" fmla="*/ 752708 w 11218359"/>
              <a:gd name="connsiteY66" fmla="*/ 1587999 h 1587998"/>
              <a:gd name="connsiteX67" fmla="*/ 764148 w 11218359"/>
              <a:gd name="connsiteY67" fmla="*/ 1587999 h 1587998"/>
              <a:gd name="connsiteX68" fmla="*/ 775587 w 11218359"/>
              <a:gd name="connsiteY68" fmla="*/ 1587999 h 1587998"/>
              <a:gd name="connsiteX69" fmla="*/ 787027 w 11218359"/>
              <a:gd name="connsiteY69" fmla="*/ 1587999 h 1587998"/>
              <a:gd name="connsiteX70" fmla="*/ 798467 w 11218359"/>
              <a:gd name="connsiteY70" fmla="*/ 1587999 h 1587998"/>
              <a:gd name="connsiteX71" fmla="*/ 809906 w 11218359"/>
              <a:gd name="connsiteY71" fmla="*/ 1587999 h 1587998"/>
              <a:gd name="connsiteX72" fmla="*/ 821346 w 11218359"/>
              <a:gd name="connsiteY72" fmla="*/ 1587999 h 1587998"/>
              <a:gd name="connsiteX73" fmla="*/ 832785 w 11218359"/>
              <a:gd name="connsiteY73" fmla="*/ 1587999 h 1587998"/>
              <a:gd name="connsiteX74" fmla="*/ 844225 w 11218359"/>
              <a:gd name="connsiteY74" fmla="*/ 1587999 h 1587998"/>
              <a:gd name="connsiteX75" fmla="*/ 855664 w 11218359"/>
              <a:gd name="connsiteY75" fmla="*/ 1587999 h 1587998"/>
              <a:gd name="connsiteX76" fmla="*/ 867104 w 11218359"/>
              <a:gd name="connsiteY76" fmla="*/ 1587999 h 1587998"/>
              <a:gd name="connsiteX77" fmla="*/ 878543 w 11218359"/>
              <a:gd name="connsiteY77" fmla="*/ 1587999 h 1587998"/>
              <a:gd name="connsiteX78" fmla="*/ 889983 w 11218359"/>
              <a:gd name="connsiteY78" fmla="*/ 1587999 h 1587998"/>
              <a:gd name="connsiteX79" fmla="*/ 901422 w 11218359"/>
              <a:gd name="connsiteY79" fmla="*/ 1587999 h 1587998"/>
              <a:gd name="connsiteX80" fmla="*/ 912862 w 11218359"/>
              <a:gd name="connsiteY80" fmla="*/ 1587999 h 1587998"/>
              <a:gd name="connsiteX81" fmla="*/ 924301 w 11218359"/>
              <a:gd name="connsiteY81" fmla="*/ 1587999 h 1587998"/>
              <a:gd name="connsiteX82" fmla="*/ 935741 w 11218359"/>
              <a:gd name="connsiteY82" fmla="*/ 1587999 h 1587998"/>
              <a:gd name="connsiteX83" fmla="*/ 947180 w 11218359"/>
              <a:gd name="connsiteY83" fmla="*/ 1587999 h 1587998"/>
              <a:gd name="connsiteX84" fmla="*/ 958620 w 11218359"/>
              <a:gd name="connsiteY84" fmla="*/ 1587999 h 1587998"/>
              <a:gd name="connsiteX85" fmla="*/ 970059 w 11218359"/>
              <a:gd name="connsiteY85" fmla="*/ 1587999 h 1587998"/>
              <a:gd name="connsiteX86" fmla="*/ 981499 w 11218359"/>
              <a:gd name="connsiteY86" fmla="*/ 1587999 h 1587998"/>
              <a:gd name="connsiteX87" fmla="*/ 992938 w 11218359"/>
              <a:gd name="connsiteY87" fmla="*/ 1587999 h 1587998"/>
              <a:gd name="connsiteX88" fmla="*/ 1004378 w 11218359"/>
              <a:gd name="connsiteY88" fmla="*/ 1587999 h 1587998"/>
              <a:gd name="connsiteX89" fmla="*/ 1015818 w 11218359"/>
              <a:gd name="connsiteY89" fmla="*/ 1587999 h 1587998"/>
              <a:gd name="connsiteX90" fmla="*/ 1027257 w 11218359"/>
              <a:gd name="connsiteY90" fmla="*/ 1587999 h 1587998"/>
              <a:gd name="connsiteX91" fmla="*/ 1038697 w 11218359"/>
              <a:gd name="connsiteY91" fmla="*/ 1587999 h 1587998"/>
              <a:gd name="connsiteX92" fmla="*/ 1050136 w 11218359"/>
              <a:gd name="connsiteY92" fmla="*/ 1587999 h 1587998"/>
              <a:gd name="connsiteX93" fmla="*/ 1061576 w 11218359"/>
              <a:gd name="connsiteY93" fmla="*/ 1587999 h 1587998"/>
              <a:gd name="connsiteX94" fmla="*/ 1073015 w 11218359"/>
              <a:gd name="connsiteY94" fmla="*/ 1587999 h 1587998"/>
              <a:gd name="connsiteX95" fmla="*/ 1084455 w 11218359"/>
              <a:gd name="connsiteY95" fmla="*/ 1587999 h 1587998"/>
              <a:gd name="connsiteX96" fmla="*/ 1095894 w 11218359"/>
              <a:gd name="connsiteY96" fmla="*/ 1587999 h 1587998"/>
              <a:gd name="connsiteX97" fmla="*/ 1107334 w 11218359"/>
              <a:gd name="connsiteY97" fmla="*/ 1587999 h 1587998"/>
              <a:gd name="connsiteX98" fmla="*/ 1118773 w 11218359"/>
              <a:gd name="connsiteY98" fmla="*/ 1587999 h 1587998"/>
              <a:gd name="connsiteX99" fmla="*/ 1130213 w 11218359"/>
              <a:gd name="connsiteY99" fmla="*/ 1587999 h 1587998"/>
              <a:gd name="connsiteX100" fmla="*/ 1141652 w 11218359"/>
              <a:gd name="connsiteY100" fmla="*/ 1587999 h 1587998"/>
              <a:gd name="connsiteX101" fmla="*/ 1153092 w 11218359"/>
              <a:gd name="connsiteY101" fmla="*/ 1587999 h 1587998"/>
              <a:gd name="connsiteX102" fmla="*/ 1164531 w 11218359"/>
              <a:gd name="connsiteY102" fmla="*/ 1587999 h 1587998"/>
              <a:gd name="connsiteX103" fmla="*/ 1175971 w 11218359"/>
              <a:gd name="connsiteY103" fmla="*/ 1587999 h 1587998"/>
              <a:gd name="connsiteX104" fmla="*/ 1187406 w 11218359"/>
              <a:gd name="connsiteY104" fmla="*/ 1587999 h 1587998"/>
              <a:gd name="connsiteX105" fmla="*/ 1198845 w 11218359"/>
              <a:gd name="connsiteY105" fmla="*/ 1587999 h 1587998"/>
              <a:gd name="connsiteX106" fmla="*/ 1210285 w 11218359"/>
              <a:gd name="connsiteY106" fmla="*/ 1587999 h 1587998"/>
              <a:gd name="connsiteX107" fmla="*/ 1221724 w 11218359"/>
              <a:gd name="connsiteY107" fmla="*/ 1587999 h 1587998"/>
              <a:gd name="connsiteX108" fmla="*/ 1233164 w 11218359"/>
              <a:gd name="connsiteY108" fmla="*/ 1587999 h 1587998"/>
              <a:gd name="connsiteX109" fmla="*/ 1244603 w 11218359"/>
              <a:gd name="connsiteY109" fmla="*/ 1587999 h 1587998"/>
              <a:gd name="connsiteX110" fmla="*/ 1256043 w 11218359"/>
              <a:gd name="connsiteY110" fmla="*/ 1587999 h 1587998"/>
              <a:gd name="connsiteX111" fmla="*/ 1267482 w 11218359"/>
              <a:gd name="connsiteY111" fmla="*/ 1587999 h 1587998"/>
              <a:gd name="connsiteX112" fmla="*/ 1278922 w 11218359"/>
              <a:gd name="connsiteY112" fmla="*/ 1587999 h 1587998"/>
              <a:gd name="connsiteX113" fmla="*/ 1290361 w 11218359"/>
              <a:gd name="connsiteY113" fmla="*/ 1587999 h 1587998"/>
              <a:gd name="connsiteX114" fmla="*/ 1301801 w 11218359"/>
              <a:gd name="connsiteY114" fmla="*/ 1587999 h 1587998"/>
              <a:gd name="connsiteX115" fmla="*/ 1313240 w 11218359"/>
              <a:gd name="connsiteY115" fmla="*/ 1587999 h 1587998"/>
              <a:gd name="connsiteX116" fmla="*/ 1324680 w 11218359"/>
              <a:gd name="connsiteY116" fmla="*/ 1587999 h 1587998"/>
              <a:gd name="connsiteX117" fmla="*/ 1336120 w 11218359"/>
              <a:gd name="connsiteY117" fmla="*/ 1587999 h 1587998"/>
              <a:gd name="connsiteX118" fmla="*/ 1347559 w 11218359"/>
              <a:gd name="connsiteY118" fmla="*/ 1587999 h 1587998"/>
              <a:gd name="connsiteX119" fmla="*/ 1358999 w 11218359"/>
              <a:gd name="connsiteY119" fmla="*/ 1587999 h 1587998"/>
              <a:gd name="connsiteX120" fmla="*/ 1370438 w 11218359"/>
              <a:gd name="connsiteY120" fmla="*/ 1587999 h 1587998"/>
              <a:gd name="connsiteX121" fmla="*/ 1381878 w 11218359"/>
              <a:gd name="connsiteY121" fmla="*/ 1587999 h 1587998"/>
              <a:gd name="connsiteX122" fmla="*/ 1393317 w 11218359"/>
              <a:gd name="connsiteY122" fmla="*/ 1587999 h 1587998"/>
              <a:gd name="connsiteX123" fmla="*/ 1404757 w 11218359"/>
              <a:gd name="connsiteY123" fmla="*/ 1587999 h 1587998"/>
              <a:gd name="connsiteX124" fmla="*/ 1416196 w 11218359"/>
              <a:gd name="connsiteY124" fmla="*/ 1587999 h 1587998"/>
              <a:gd name="connsiteX125" fmla="*/ 1427636 w 11218359"/>
              <a:gd name="connsiteY125" fmla="*/ 1587999 h 1587998"/>
              <a:gd name="connsiteX126" fmla="*/ 1439075 w 11218359"/>
              <a:gd name="connsiteY126" fmla="*/ 1587999 h 1587998"/>
              <a:gd name="connsiteX127" fmla="*/ 1450515 w 11218359"/>
              <a:gd name="connsiteY127" fmla="*/ 1587999 h 1587998"/>
              <a:gd name="connsiteX128" fmla="*/ 1461954 w 11218359"/>
              <a:gd name="connsiteY128" fmla="*/ 1587999 h 1587998"/>
              <a:gd name="connsiteX129" fmla="*/ 1473394 w 11218359"/>
              <a:gd name="connsiteY129" fmla="*/ 1587999 h 1587998"/>
              <a:gd name="connsiteX130" fmla="*/ 1484833 w 11218359"/>
              <a:gd name="connsiteY130" fmla="*/ 1587999 h 1587998"/>
              <a:gd name="connsiteX131" fmla="*/ 1496273 w 11218359"/>
              <a:gd name="connsiteY131" fmla="*/ 1587999 h 1587998"/>
              <a:gd name="connsiteX132" fmla="*/ 1507712 w 11218359"/>
              <a:gd name="connsiteY132" fmla="*/ 1587999 h 1587998"/>
              <a:gd name="connsiteX133" fmla="*/ 1519152 w 11218359"/>
              <a:gd name="connsiteY133" fmla="*/ 1587999 h 1587998"/>
              <a:gd name="connsiteX134" fmla="*/ 1530591 w 11218359"/>
              <a:gd name="connsiteY134" fmla="*/ 1587999 h 1587998"/>
              <a:gd name="connsiteX135" fmla="*/ 1542031 w 11218359"/>
              <a:gd name="connsiteY135" fmla="*/ 1587999 h 1587998"/>
              <a:gd name="connsiteX136" fmla="*/ 1553471 w 11218359"/>
              <a:gd name="connsiteY136" fmla="*/ 1587999 h 1587998"/>
              <a:gd name="connsiteX137" fmla="*/ 1564910 w 11218359"/>
              <a:gd name="connsiteY137" fmla="*/ 1587999 h 1587998"/>
              <a:gd name="connsiteX138" fmla="*/ 1576349 w 11218359"/>
              <a:gd name="connsiteY138" fmla="*/ 1587999 h 1587998"/>
              <a:gd name="connsiteX139" fmla="*/ 1587789 w 11218359"/>
              <a:gd name="connsiteY139" fmla="*/ 1587999 h 1587998"/>
              <a:gd name="connsiteX140" fmla="*/ 1599229 w 11218359"/>
              <a:gd name="connsiteY140" fmla="*/ 1587999 h 1587998"/>
              <a:gd name="connsiteX141" fmla="*/ 1610668 w 11218359"/>
              <a:gd name="connsiteY141" fmla="*/ 1587999 h 1587998"/>
              <a:gd name="connsiteX142" fmla="*/ 1622107 w 11218359"/>
              <a:gd name="connsiteY142" fmla="*/ 1587999 h 1587998"/>
              <a:gd name="connsiteX143" fmla="*/ 1633547 w 11218359"/>
              <a:gd name="connsiteY143" fmla="*/ 1587999 h 1587998"/>
              <a:gd name="connsiteX144" fmla="*/ 1644987 w 11218359"/>
              <a:gd name="connsiteY144" fmla="*/ 1587999 h 1587998"/>
              <a:gd name="connsiteX145" fmla="*/ 1656426 w 11218359"/>
              <a:gd name="connsiteY145" fmla="*/ 1587999 h 1587998"/>
              <a:gd name="connsiteX146" fmla="*/ 1667866 w 11218359"/>
              <a:gd name="connsiteY146" fmla="*/ 1587999 h 1587998"/>
              <a:gd name="connsiteX147" fmla="*/ 1679305 w 11218359"/>
              <a:gd name="connsiteY147" fmla="*/ 1587999 h 1587998"/>
              <a:gd name="connsiteX148" fmla="*/ 1690745 w 11218359"/>
              <a:gd name="connsiteY148" fmla="*/ 1587999 h 1587998"/>
              <a:gd name="connsiteX149" fmla="*/ 1702184 w 11218359"/>
              <a:gd name="connsiteY149" fmla="*/ 1587999 h 1587998"/>
              <a:gd name="connsiteX150" fmla="*/ 1713619 w 11218359"/>
              <a:gd name="connsiteY150" fmla="*/ 1587999 h 1587998"/>
              <a:gd name="connsiteX151" fmla="*/ 1725063 w 11218359"/>
              <a:gd name="connsiteY151" fmla="*/ 1587999 h 1587998"/>
              <a:gd name="connsiteX152" fmla="*/ 1736498 w 11218359"/>
              <a:gd name="connsiteY152" fmla="*/ 1587999 h 1587998"/>
              <a:gd name="connsiteX153" fmla="*/ 1747938 w 11218359"/>
              <a:gd name="connsiteY153" fmla="*/ 1587999 h 1587998"/>
              <a:gd name="connsiteX154" fmla="*/ 1759377 w 11218359"/>
              <a:gd name="connsiteY154" fmla="*/ 1587999 h 1587998"/>
              <a:gd name="connsiteX155" fmla="*/ 1770817 w 11218359"/>
              <a:gd name="connsiteY155" fmla="*/ 1587999 h 1587998"/>
              <a:gd name="connsiteX156" fmla="*/ 1782256 w 11218359"/>
              <a:gd name="connsiteY156" fmla="*/ 1587999 h 1587998"/>
              <a:gd name="connsiteX157" fmla="*/ 1793696 w 11218359"/>
              <a:gd name="connsiteY157" fmla="*/ 1587999 h 1587998"/>
              <a:gd name="connsiteX158" fmla="*/ 1805135 w 11218359"/>
              <a:gd name="connsiteY158" fmla="*/ 1587999 h 1587998"/>
              <a:gd name="connsiteX159" fmla="*/ 1816575 w 11218359"/>
              <a:gd name="connsiteY159" fmla="*/ 1587999 h 1587998"/>
              <a:gd name="connsiteX160" fmla="*/ 1828014 w 11218359"/>
              <a:gd name="connsiteY160" fmla="*/ 1587999 h 1587998"/>
              <a:gd name="connsiteX161" fmla="*/ 1839454 w 11218359"/>
              <a:gd name="connsiteY161" fmla="*/ 1587999 h 1587998"/>
              <a:gd name="connsiteX162" fmla="*/ 1850893 w 11218359"/>
              <a:gd name="connsiteY162" fmla="*/ 1587999 h 1587998"/>
              <a:gd name="connsiteX163" fmla="*/ 1862333 w 11218359"/>
              <a:gd name="connsiteY163" fmla="*/ 1587999 h 1587998"/>
              <a:gd name="connsiteX164" fmla="*/ 1873772 w 11218359"/>
              <a:gd name="connsiteY164" fmla="*/ 1587999 h 1587998"/>
              <a:gd name="connsiteX165" fmla="*/ 1885212 w 11218359"/>
              <a:gd name="connsiteY165" fmla="*/ 1587999 h 1587998"/>
              <a:gd name="connsiteX166" fmla="*/ 1896651 w 11218359"/>
              <a:gd name="connsiteY166" fmla="*/ 1587999 h 1587998"/>
              <a:gd name="connsiteX167" fmla="*/ 1908091 w 11218359"/>
              <a:gd name="connsiteY167" fmla="*/ 1587999 h 1587998"/>
              <a:gd name="connsiteX168" fmla="*/ 1919531 w 11218359"/>
              <a:gd name="connsiteY168" fmla="*/ 1587999 h 1587998"/>
              <a:gd name="connsiteX169" fmla="*/ 1930970 w 11218359"/>
              <a:gd name="connsiteY169" fmla="*/ 1587999 h 1587998"/>
              <a:gd name="connsiteX170" fmla="*/ 1942409 w 11218359"/>
              <a:gd name="connsiteY170" fmla="*/ 1587999 h 1587998"/>
              <a:gd name="connsiteX171" fmla="*/ 1953849 w 11218359"/>
              <a:gd name="connsiteY171" fmla="*/ 1587999 h 1587998"/>
              <a:gd name="connsiteX172" fmla="*/ 1965289 w 11218359"/>
              <a:gd name="connsiteY172" fmla="*/ 1587999 h 1587998"/>
              <a:gd name="connsiteX173" fmla="*/ 1976728 w 11218359"/>
              <a:gd name="connsiteY173" fmla="*/ 1587999 h 1587998"/>
              <a:gd name="connsiteX174" fmla="*/ 1988168 w 11218359"/>
              <a:gd name="connsiteY174" fmla="*/ 1587999 h 1587998"/>
              <a:gd name="connsiteX175" fmla="*/ 1999607 w 11218359"/>
              <a:gd name="connsiteY175" fmla="*/ 1587999 h 1587998"/>
              <a:gd name="connsiteX176" fmla="*/ 2011047 w 11218359"/>
              <a:gd name="connsiteY176" fmla="*/ 1587999 h 1587998"/>
              <a:gd name="connsiteX177" fmla="*/ 2022486 w 11218359"/>
              <a:gd name="connsiteY177" fmla="*/ 1587999 h 1587998"/>
              <a:gd name="connsiteX178" fmla="*/ 2033926 w 11218359"/>
              <a:gd name="connsiteY178" fmla="*/ 1587999 h 1587998"/>
              <a:gd name="connsiteX179" fmla="*/ 2045365 w 11218359"/>
              <a:gd name="connsiteY179" fmla="*/ 1587999 h 1587998"/>
              <a:gd name="connsiteX180" fmla="*/ 2056805 w 11218359"/>
              <a:gd name="connsiteY180" fmla="*/ 1587999 h 1587998"/>
              <a:gd name="connsiteX181" fmla="*/ 2068244 w 11218359"/>
              <a:gd name="connsiteY181" fmla="*/ 1587999 h 1587998"/>
              <a:gd name="connsiteX182" fmla="*/ 2079684 w 11218359"/>
              <a:gd name="connsiteY182" fmla="*/ 1587999 h 1587998"/>
              <a:gd name="connsiteX183" fmla="*/ 2091123 w 11218359"/>
              <a:gd name="connsiteY183" fmla="*/ 1587999 h 1587998"/>
              <a:gd name="connsiteX184" fmla="*/ 2102563 w 11218359"/>
              <a:gd name="connsiteY184" fmla="*/ 1587999 h 1587998"/>
              <a:gd name="connsiteX185" fmla="*/ 2114002 w 11218359"/>
              <a:gd name="connsiteY185" fmla="*/ 1587999 h 1587998"/>
              <a:gd name="connsiteX186" fmla="*/ 2125442 w 11218359"/>
              <a:gd name="connsiteY186" fmla="*/ 1587999 h 1587998"/>
              <a:gd name="connsiteX187" fmla="*/ 2136882 w 11218359"/>
              <a:gd name="connsiteY187" fmla="*/ 1587999 h 1587998"/>
              <a:gd name="connsiteX188" fmla="*/ 2148321 w 11218359"/>
              <a:gd name="connsiteY188" fmla="*/ 1587999 h 1587998"/>
              <a:gd name="connsiteX189" fmla="*/ 2159760 w 11218359"/>
              <a:gd name="connsiteY189" fmla="*/ 1587999 h 1587998"/>
              <a:gd name="connsiteX190" fmla="*/ 2171200 w 11218359"/>
              <a:gd name="connsiteY190" fmla="*/ 1587999 h 1587998"/>
              <a:gd name="connsiteX191" fmla="*/ 2182640 w 11218359"/>
              <a:gd name="connsiteY191" fmla="*/ 1587999 h 1587998"/>
              <a:gd name="connsiteX192" fmla="*/ 2194079 w 11218359"/>
              <a:gd name="connsiteY192" fmla="*/ 1587999 h 1587998"/>
              <a:gd name="connsiteX193" fmla="*/ 2205519 w 11218359"/>
              <a:gd name="connsiteY193" fmla="*/ 1587999 h 1587998"/>
              <a:gd name="connsiteX194" fmla="*/ 2216958 w 11218359"/>
              <a:gd name="connsiteY194" fmla="*/ 1587999 h 1587998"/>
              <a:gd name="connsiteX195" fmla="*/ 2228393 w 11218359"/>
              <a:gd name="connsiteY195" fmla="*/ 1587999 h 1587998"/>
              <a:gd name="connsiteX196" fmla="*/ 2239837 w 11218359"/>
              <a:gd name="connsiteY196" fmla="*/ 1587999 h 1587998"/>
              <a:gd name="connsiteX197" fmla="*/ 2251272 w 11218359"/>
              <a:gd name="connsiteY197" fmla="*/ 1587999 h 1587998"/>
              <a:gd name="connsiteX198" fmla="*/ 2262716 w 11218359"/>
              <a:gd name="connsiteY198" fmla="*/ 1587999 h 1587998"/>
              <a:gd name="connsiteX199" fmla="*/ 2274151 w 11218359"/>
              <a:gd name="connsiteY199" fmla="*/ 1587999 h 1587998"/>
              <a:gd name="connsiteX200" fmla="*/ 2285591 w 11218359"/>
              <a:gd name="connsiteY200" fmla="*/ 1587999 h 1587998"/>
              <a:gd name="connsiteX201" fmla="*/ 2297030 w 11218359"/>
              <a:gd name="connsiteY201" fmla="*/ 1587999 h 1587998"/>
              <a:gd name="connsiteX202" fmla="*/ 2308470 w 11218359"/>
              <a:gd name="connsiteY202" fmla="*/ 1587999 h 1587998"/>
              <a:gd name="connsiteX203" fmla="*/ 2319909 w 11218359"/>
              <a:gd name="connsiteY203" fmla="*/ 1587999 h 1587998"/>
              <a:gd name="connsiteX204" fmla="*/ 2331349 w 11218359"/>
              <a:gd name="connsiteY204" fmla="*/ 1587999 h 1587998"/>
              <a:gd name="connsiteX205" fmla="*/ 2342788 w 11218359"/>
              <a:gd name="connsiteY205" fmla="*/ 1587999 h 1587998"/>
              <a:gd name="connsiteX206" fmla="*/ 2354228 w 11218359"/>
              <a:gd name="connsiteY206" fmla="*/ 1587999 h 1587998"/>
              <a:gd name="connsiteX207" fmla="*/ 2365667 w 11218359"/>
              <a:gd name="connsiteY207" fmla="*/ 1587999 h 1587998"/>
              <a:gd name="connsiteX208" fmla="*/ 2377107 w 11218359"/>
              <a:gd name="connsiteY208" fmla="*/ 1587999 h 1587998"/>
              <a:gd name="connsiteX209" fmla="*/ 2388546 w 11218359"/>
              <a:gd name="connsiteY209" fmla="*/ 1587999 h 1587998"/>
              <a:gd name="connsiteX210" fmla="*/ 2399986 w 11218359"/>
              <a:gd name="connsiteY210" fmla="*/ 1587999 h 1587998"/>
              <a:gd name="connsiteX211" fmla="*/ 2411425 w 11218359"/>
              <a:gd name="connsiteY211" fmla="*/ 1587999 h 1587998"/>
              <a:gd name="connsiteX212" fmla="*/ 2422865 w 11218359"/>
              <a:gd name="connsiteY212" fmla="*/ 1587999 h 1587998"/>
              <a:gd name="connsiteX213" fmla="*/ 2434304 w 11218359"/>
              <a:gd name="connsiteY213" fmla="*/ 1587999 h 1587998"/>
              <a:gd name="connsiteX214" fmla="*/ 2445744 w 11218359"/>
              <a:gd name="connsiteY214" fmla="*/ 1587999 h 1587998"/>
              <a:gd name="connsiteX215" fmla="*/ 2457184 w 11218359"/>
              <a:gd name="connsiteY215" fmla="*/ 1587999 h 1587998"/>
              <a:gd name="connsiteX216" fmla="*/ 2468623 w 11218359"/>
              <a:gd name="connsiteY216" fmla="*/ 1587999 h 1587998"/>
              <a:gd name="connsiteX217" fmla="*/ 2480062 w 11218359"/>
              <a:gd name="connsiteY217" fmla="*/ 1587999 h 1587998"/>
              <a:gd name="connsiteX218" fmla="*/ 2491502 w 11218359"/>
              <a:gd name="connsiteY218" fmla="*/ 1587999 h 1587998"/>
              <a:gd name="connsiteX219" fmla="*/ 2502942 w 11218359"/>
              <a:gd name="connsiteY219" fmla="*/ 1587999 h 1587998"/>
              <a:gd name="connsiteX220" fmla="*/ 2514381 w 11218359"/>
              <a:gd name="connsiteY220" fmla="*/ 1587999 h 1587998"/>
              <a:gd name="connsiteX221" fmla="*/ 2525821 w 11218359"/>
              <a:gd name="connsiteY221" fmla="*/ 1587999 h 1587998"/>
              <a:gd name="connsiteX222" fmla="*/ 2537260 w 11218359"/>
              <a:gd name="connsiteY222" fmla="*/ 1587999 h 1587998"/>
              <a:gd name="connsiteX223" fmla="*/ 2548700 w 11218359"/>
              <a:gd name="connsiteY223" fmla="*/ 1587999 h 1587998"/>
              <a:gd name="connsiteX224" fmla="*/ 2560139 w 11218359"/>
              <a:gd name="connsiteY224" fmla="*/ 1587999 h 1587998"/>
              <a:gd name="connsiteX225" fmla="*/ 2571579 w 11218359"/>
              <a:gd name="connsiteY225" fmla="*/ 1587999 h 1587998"/>
              <a:gd name="connsiteX226" fmla="*/ 2583018 w 11218359"/>
              <a:gd name="connsiteY226" fmla="*/ 1587999 h 1587998"/>
              <a:gd name="connsiteX227" fmla="*/ 2594458 w 11218359"/>
              <a:gd name="connsiteY227" fmla="*/ 1587999 h 1587998"/>
              <a:gd name="connsiteX228" fmla="*/ 2605897 w 11218359"/>
              <a:gd name="connsiteY228" fmla="*/ 1587999 h 1587998"/>
              <a:gd name="connsiteX229" fmla="*/ 2617337 w 11218359"/>
              <a:gd name="connsiteY229" fmla="*/ 1587999 h 1587998"/>
              <a:gd name="connsiteX230" fmla="*/ 2628776 w 11218359"/>
              <a:gd name="connsiteY230" fmla="*/ 1587999 h 1587998"/>
              <a:gd name="connsiteX231" fmla="*/ 2640216 w 11218359"/>
              <a:gd name="connsiteY231" fmla="*/ 1587999 h 1587998"/>
              <a:gd name="connsiteX232" fmla="*/ 2651655 w 11218359"/>
              <a:gd name="connsiteY232" fmla="*/ 1587999 h 1587998"/>
              <a:gd name="connsiteX233" fmla="*/ 2663095 w 11218359"/>
              <a:gd name="connsiteY233" fmla="*/ 1587999 h 1587998"/>
              <a:gd name="connsiteX234" fmla="*/ 2674535 w 11218359"/>
              <a:gd name="connsiteY234" fmla="*/ 1587999 h 1587998"/>
              <a:gd name="connsiteX235" fmla="*/ 2685974 w 11218359"/>
              <a:gd name="connsiteY235" fmla="*/ 1587999 h 1587998"/>
              <a:gd name="connsiteX236" fmla="*/ 2697413 w 11218359"/>
              <a:gd name="connsiteY236" fmla="*/ 1587999 h 1587998"/>
              <a:gd name="connsiteX237" fmla="*/ 2708853 w 11218359"/>
              <a:gd name="connsiteY237" fmla="*/ 1587999 h 1587998"/>
              <a:gd name="connsiteX238" fmla="*/ 2720293 w 11218359"/>
              <a:gd name="connsiteY238" fmla="*/ 1587999 h 1587998"/>
              <a:gd name="connsiteX239" fmla="*/ 2731727 w 11218359"/>
              <a:gd name="connsiteY239" fmla="*/ 1587999 h 1587998"/>
              <a:gd name="connsiteX240" fmla="*/ 2743172 w 11218359"/>
              <a:gd name="connsiteY240" fmla="*/ 1587999 h 1587998"/>
              <a:gd name="connsiteX241" fmla="*/ 2754611 w 11218359"/>
              <a:gd name="connsiteY241" fmla="*/ 1587999 h 1587998"/>
              <a:gd name="connsiteX242" fmla="*/ 2766046 w 11218359"/>
              <a:gd name="connsiteY242" fmla="*/ 1587999 h 1587998"/>
              <a:gd name="connsiteX243" fmla="*/ 2777490 w 11218359"/>
              <a:gd name="connsiteY243" fmla="*/ 1587999 h 1587998"/>
              <a:gd name="connsiteX244" fmla="*/ 2788925 w 11218359"/>
              <a:gd name="connsiteY244" fmla="*/ 1587999 h 1587998"/>
              <a:gd name="connsiteX245" fmla="*/ 2800364 w 11218359"/>
              <a:gd name="connsiteY245" fmla="*/ 1587999 h 1587998"/>
              <a:gd name="connsiteX246" fmla="*/ 2811804 w 11218359"/>
              <a:gd name="connsiteY246" fmla="*/ 1587999 h 1587998"/>
              <a:gd name="connsiteX247" fmla="*/ 2823243 w 11218359"/>
              <a:gd name="connsiteY247" fmla="*/ 1587999 h 1587998"/>
              <a:gd name="connsiteX248" fmla="*/ 2834683 w 11218359"/>
              <a:gd name="connsiteY248" fmla="*/ 1587999 h 1587998"/>
              <a:gd name="connsiteX249" fmla="*/ 2846123 w 11218359"/>
              <a:gd name="connsiteY249" fmla="*/ 1587999 h 1587998"/>
              <a:gd name="connsiteX250" fmla="*/ 2857562 w 11218359"/>
              <a:gd name="connsiteY250" fmla="*/ 1587999 h 1587998"/>
              <a:gd name="connsiteX251" fmla="*/ 2869001 w 11218359"/>
              <a:gd name="connsiteY251" fmla="*/ 1587999 h 1587998"/>
              <a:gd name="connsiteX252" fmla="*/ 2880441 w 11218359"/>
              <a:gd name="connsiteY252" fmla="*/ 1587999 h 1587998"/>
              <a:gd name="connsiteX253" fmla="*/ 2891881 w 11218359"/>
              <a:gd name="connsiteY253" fmla="*/ 1587999 h 1587998"/>
              <a:gd name="connsiteX254" fmla="*/ 2903320 w 11218359"/>
              <a:gd name="connsiteY254" fmla="*/ 1587999 h 1587998"/>
              <a:gd name="connsiteX255" fmla="*/ 2914760 w 11218359"/>
              <a:gd name="connsiteY255" fmla="*/ 1587999 h 1587998"/>
              <a:gd name="connsiteX256" fmla="*/ 2926199 w 11218359"/>
              <a:gd name="connsiteY256" fmla="*/ 1587999 h 1587998"/>
              <a:gd name="connsiteX257" fmla="*/ 2937639 w 11218359"/>
              <a:gd name="connsiteY257" fmla="*/ 1587999 h 1587998"/>
              <a:gd name="connsiteX258" fmla="*/ 2949078 w 11218359"/>
              <a:gd name="connsiteY258" fmla="*/ 1587999 h 1587998"/>
              <a:gd name="connsiteX259" fmla="*/ 2960518 w 11218359"/>
              <a:gd name="connsiteY259" fmla="*/ 1587999 h 1587998"/>
              <a:gd name="connsiteX260" fmla="*/ 2971957 w 11218359"/>
              <a:gd name="connsiteY260" fmla="*/ 1587999 h 1587998"/>
              <a:gd name="connsiteX261" fmla="*/ 2983397 w 11218359"/>
              <a:gd name="connsiteY261" fmla="*/ 1587999 h 1587998"/>
              <a:gd name="connsiteX262" fmla="*/ 2994837 w 11218359"/>
              <a:gd name="connsiteY262" fmla="*/ 1587999 h 1587998"/>
              <a:gd name="connsiteX263" fmla="*/ 3006276 w 11218359"/>
              <a:gd name="connsiteY263" fmla="*/ 1587999 h 1587998"/>
              <a:gd name="connsiteX264" fmla="*/ 3017715 w 11218359"/>
              <a:gd name="connsiteY264" fmla="*/ 1587999 h 1587998"/>
              <a:gd name="connsiteX265" fmla="*/ 3029155 w 11218359"/>
              <a:gd name="connsiteY265" fmla="*/ 1587999 h 1587998"/>
              <a:gd name="connsiteX266" fmla="*/ 3040594 w 11218359"/>
              <a:gd name="connsiteY266" fmla="*/ 1587999 h 1587998"/>
              <a:gd name="connsiteX267" fmla="*/ 3052034 w 11218359"/>
              <a:gd name="connsiteY267" fmla="*/ 1587999 h 1587998"/>
              <a:gd name="connsiteX268" fmla="*/ 3063474 w 11218359"/>
              <a:gd name="connsiteY268" fmla="*/ 1587999 h 1587998"/>
              <a:gd name="connsiteX269" fmla="*/ 3074913 w 11218359"/>
              <a:gd name="connsiteY269" fmla="*/ 1587999 h 1587998"/>
              <a:gd name="connsiteX270" fmla="*/ 3086352 w 11218359"/>
              <a:gd name="connsiteY270" fmla="*/ 1587999 h 1587998"/>
              <a:gd name="connsiteX271" fmla="*/ 3097792 w 11218359"/>
              <a:gd name="connsiteY271" fmla="*/ 1587999 h 1587998"/>
              <a:gd name="connsiteX272" fmla="*/ 3109232 w 11218359"/>
              <a:gd name="connsiteY272" fmla="*/ 1587999 h 1587998"/>
              <a:gd name="connsiteX273" fmla="*/ 3120671 w 11218359"/>
              <a:gd name="connsiteY273" fmla="*/ 1587999 h 1587998"/>
              <a:gd name="connsiteX274" fmla="*/ 3132111 w 11218359"/>
              <a:gd name="connsiteY274" fmla="*/ 1587999 h 1587998"/>
              <a:gd name="connsiteX275" fmla="*/ 3143550 w 11218359"/>
              <a:gd name="connsiteY275" fmla="*/ 1587999 h 1587998"/>
              <a:gd name="connsiteX276" fmla="*/ 3154990 w 11218359"/>
              <a:gd name="connsiteY276" fmla="*/ 1587999 h 1587998"/>
              <a:gd name="connsiteX277" fmla="*/ 3166429 w 11218359"/>
              <a:gd name="connsiteY277" fmla="*/ 1587999 h 1587998"/>
              <a:gd name="connsiteX278" fmla="*/ 3177869 w 11218359"/>
              <a:gd name="connsiteY278" fmla="*/ 1587999 h 1587998"/>
              <a:gd name="connsiteX279" fmla="*/ 3189308 w 11218359"/>
              <a:gd name="connsiteY279" fmla="*/ 1587999 h 1587998"/>
              <a:gd name="connsiteX280" fmla="*/ 3200748 w 11218359"/>
              <a:gd name="connsiteY280" fmla="*/ 1587999 h 1587998"/>
              <a:gd name="connsiteX281" fmla="*/ 3212187 w 11218359"/>
              <a:gd name="connsiteY281" fmla="*/ 1587999 h 1587998"/>
              <a:gd name="connsiteX282" fmla="*/ 3223627 w 11218359"/>
              <a:gd name="connsiteY282" fmla="*/ 1587999 h 1587998"/>
              <a:gd name="connsiteX283" fmla="*/ 3235066 w 11218359"/>
              <a:gd name="connsiteY283" fmla="*/ 1587999 h 1587998"/>
              <a:gd name="connsiteX284" fmla="*/ 3246501 w 11218359"/>
              <a:gd name="connsiteY284" fmla="*/ 1587999 h 1587998"/>
              <a:gd name="connsiteX285" fmla="*/ 3257945 w 11218359"/>
              <a:gd name="connsiteY285" fmla="*/ 1587999 h 1587998"/>
              <a:gd name="connsiteX286" fmla="*/ 3269385 w 11218359"/>
              <a:gd name="connsiteY286" fmla="*/ 1587999 h 1587998"/>
              <a:gd name="connsiteX287" fmla="*/ 3280825 w 11218359"/>
              <a:gd name="connsiteY287" fmla="*/ 1587999 h 1587998"/>
              <a:gd name="connsiteX288" fmla="*/ 3292264 w 11218359"/>
              <a:gd name="connsiteY288" fmla="*/ 1587999 h 1587998"/>
              <a:gd name="connsiteX289" fmla="*/ 3303699 w 11218359"/>
              <a:gd name="connsiteY289" fmla="*/ 1587999 h 1587998"/>
              <a:gd name="connsiteX290" fmla="*/ 3315143 w 11218359"/>
              <a:gd name="connsiteY290" fmla="*/ 1587999 h 1587998"/>
              <a:gd name="connsiteX291" fmla="*/ 3326578 w 11218359"/>
              <a:gd name="connsiteY291" fmla="*/ 1587999 h 1587998"/>
              <a:gd name="connsiteX292" fmla="*/ 3338017 w 11218359"/>
              <a:gd name="connsiteY292" fmla="*/ 1587999 h 1587998"/>
              <a:gd name="connsiteX293" fmla="*/ 3349457 w 11218359"/>
              <a:gd name="connsiteY293" fmla="*/ 1587999 h 1587998"/>
              <a:gd name="connsiteX294" fmla="*/ 3360896 w 11218359"/>
              <a:gd name="connsiteY294" fmla="*/ 1587999 h 1587998"/>
              <a:gd name="connsiteX295" fmla="*/ 3372336 w 11218359"/>
              <a:gd name="connsiteY295" fmla="*/ 1587999 h 1587998"/>
              <a:gd name="connsiteX296" fmla="*/ 3383776 w 11218359"/>
              <a:gd name="connsiteY296" fmla="*/ 1587999 h 1587998"/>
              <a:gd name="connsiteX297" fmla="*/ 3395215 w 11218359"/>
              <a:gd name="connsiteY297" fmla="*/ 1587999 h 1587998"/>
              <a:gd name="connsiteX298" fmla="*/ 3406654 w 11218359"/>
              <a:gd name="connsiteY298" fmla="*/ 1587999 h 1587998"/>
              <a:gd name="connsiteX299" fmla="*/ 3418094 w 11218359"/>
              <a:gd name="connsiteY299" fmla="*/ 1587999 h 1587998"/>
              <a:gd name="connsiteX300" fmla="*/ 3429534 w 11218359"/>
              <a:gd name="connsiteY300" fmla="*/ 1587999 h 1587998"/>
              <a:gd name="connsiteX301" fmla="*/ 3440973 w 11218359"/>
              <a:gd name="connsiteY301" fmla="*/ 1587999 h 1587998"/>
              <a:gd name="connsiteX302" fmla="*/ 3452413 w 11218359"/>
              <a:gd name="connsiteY302" fmla="*/ 1587999 h 1587998"/>
              <a:gd name="connsiteX303" fmla="*/ 3463852 w 11218359"/>
              <a:gd name="connsiteY303" fmla="*/ 1587999 h 1587998"/>
              <a:gd name="connsiteX304" fmla="*/ 3475292 w 11218359"/>
              <a:gd name="connsiteY304" fmla="*/ 1587999 h 1587998"/>
              <a:gd name="connsiteX305" fmla="*/ 3486731 w 11218359"/>
              <a:gd name="connsiteY305" fmla="*/ 1587999 h 1587998"/>
              <a:gd name="connsiteX306" fmla="*/ 3498171 w 11218359"/>
              <a:gd name="connsiteY306" fmla="*/ 1587999 h 1587998"/>
              <a:gd name="connsiteX307" fmla="*/ 3509610 w 11218359"/>
              <a:gd name="connsiteY307" fmla="*/ 1587999 h 1587998"/>
              <a:gd name="connsiteX308" fmla="*/ 3521050 w 11218359"/>
              <a:gd name="connsiteY308" fmla="*/ 1587999 h 1587998"/>
              <a:gd name="connsiteX309" fmla="*/ 3532489 w 11218359"/>
              <a:gd name="connsiteY309" fmla="*/ 1587999 h 1587998"/>
              <a:gd name="connsiteX310" fmla="*/ 3543929 w 11218359"/>
              <a:gd name="connsiteY310" fmla="*/ 1587999 h 1587998"/>
              <a:gd name="connsiteX311" fmla="*/ 3555368 w 11218359"/>
              <a:gd name="connsiteY311" fmla="*/ 1587999 h 1587998"/>
              <a:gd name="connsiteX312" fmla="*/ 3566808 w 11218359"/>
              <a:gd name="connsiteY312" fmla="*/ 1587999 h 1587998"/>
              <a:gd name="connsiteX313" fmla="*/ 3578247 w 11218359"/>
              <a:gd name="connsiteY313" fmla="*/ 1587999 h 1587998"/>
              <a:gd name="connsiteX314" fmla="*/ 3589687 w 11218359"/>
              <a:gd name="connsiteY314" fmla="*/ 1587999 h 1587998"/>
              <a:gd name="connsiteX315" fmla="*/ 3601127 w 11218359"/>
              <a:gd name="connsiteY315" fmla="*/ 1587999 h 1587998"/>
              <a:gd name="connsiteX316" fmla="*/ 3612566 w 11218359"/>
              <a:gd name="connsiteY316" fmla="*/ 1587999 h 1587998"/>
              <a:gd name="connsiteX317" fmla="*/ 3624005 w 11218359"/>
              <a:gd name="connsiteY317" fmla="*/ 1587999 h 1587998"/>
              <a:gd name="connsiteX318" fmla="*/ 3635445 w 11218359"/>
              <a:gd name="connsiteY318" fmla="*/ 1587999 h 1587998"/>
              <a:gd name="connsiteX319" fmla="*/ 3646885 w 11218359"/>
              <a:gd name="connsiteY319" fmla="*/ 1587999 h 1587998"/>
              <a:gd name="connsiteX320" fmla="*/ 3658324 w 11218359"/>
              <a:gd name="connsiteY320" fmla="*/ 1587999 h 1587998"/>
              <a:gd name="connsiteX321" fmla="*/ 3669764 w 11218359"/>
              <a:gd name="connsiteY321" fmla="*/ 1587999 h 1587998"/>
              <a:gd name="connsiteX322" fmla="*/ 3681203 w 11218359"/>
              <a:gd name="connsiteY322" fmla="*/ 1587999 h 1587998"/>
              <a:gd name="connsiteX323" fmla="*/ 3692643 w 11218359"/>
              <a:gd name="connsiteY323" fmla="*/ 1587999 h 1587998"/>
              <a:gd name="connsiteX324" fmla="*/ 3704082 w 11218359"/>
              <a:gd name="connsiteY324" fmla="*/ 1587999 h 1587998"/>
              <a:gd name="connsiteX325" fmla="*/ 3715522 w 11218359"/>
              <a:gd name="connsiteY325" fmla="*/ 1587999 h 1587998"/>
              <a:gd name="connsiteX326" fmla="*/ 3726961 w 11218359"/>
              <a:gd name="connsiteY326" fmla="*/ 1587999 h 1587998"/>
              <a:gd name="connsiteX327" fmla="*/ 3738401 w 11218359"/>
              <a:gd name="connsiteY327" fmla="*/ 1587999 h 1587998"/>
              <a:gd name="connsiteX328" fmla="*/ 3749840 w 11218359"/>
              <a:gd name="connsiteY328" fmla="*/ 1587999 h 1587998"/>
              <a:gd name="connsiteX329" fmla="*/ 3761280 w 11218359"/>
              <a:gd name="connsiteY329" fmla="*/ 1587999 h 1587998"/>
              <a:gd name="connsiteX330" fmla="*/ 3772719 w 11218359"/>
              <a:gd name="connsiteY330" fmla="*/ 1587999 h 1587998"/>
              <a:gd name="connsiteX331" fmla="*/ 3784154 w 11218359"/>
              <a:gd name="connsiteY331" fmla="*/ 1587999 h 1587998"/>
              <a:gd name="connsiteX332" fmla="*/ 3795598 w 11218359"/>
              <a:gd name="connsiteY332" fmla="*/ 1587999 h 1587998"/>
              <a:gd name="connsiteX333" fmla="*/ 3807033 w 11218359"/>
              <a:gd name="connsiteY333" fmla="*/ 1587999 h 1587998"/>
              <a:gd name="connsiteX334" fmla="*/ 3818473 w 11218359"/>
              <a:gd name="connsiteY334" fmla="*/ 1587999 h 1587998"/>
              <a:gd name="connsiteX335" fmla="*/ 3829917 w 11218359"/>
              <a:gd name="connsiteY335" fmla="*/ 1587999 h 1587998"/>
              <a:gd name="connsiteX336" fmla="*/ 3841352 w 11218359"/>
              <a:gd name="connsiteY336" fmla="*/ 1587999 h 1587998"/>
              <a:gd name="connsiteX337" fmla="*/ 3852791 w 11218359"/>
              <a:gd name="connsiteY337" fmla="*/ 1587999 h 1587998"/>
              <a:gd name="connsiteX338" fmla="*/ 3864231 w 11218359"/>
              <a:gd name="connsiteY338" fmla="*/ 1587999 h 1587998"/>
              <a:gd name="connsiteX339" fmla="*/ 3875670 w 11218359"/>
              <a:gd name="connsiteY339" fmla="*/ 1587999 h 1587998"/>
              <a:gd name="connsiteX340" fmla="*/ 3887110 w 11218359"/>
              <a:gd name="connsiteY340" fmla="*/ 1587999 h 1587998"/>
              <a:gd name="connsiteX341" fmla="*/ 3898549 w 11218359"/>
              <a:gd name="connsiteY341" fmla="*/ 1587999 h 1587998"/>
              <a:gd name="connsiteX342" fmla="*/ 3909989 w 11218359"/>
              <a:gd name="connsiteY342" fmla="*/ 1587999 h 1587998"/>
              <a:gd name="connsiteX343" fmla="*/ 3921447 w 11218359"/>
              <a:gd name="connsiteY343" fmla="*/ 1587999 h 1587998"/>
              <a:gd name="connsiteX344" fmla="*/ 3932878 w 11218359"/>
              <a:gd name="connsiteY344" fmla="*/ 1587999 h 1587998"/>
              <a:gd name="connsiteX345" fmla="*/ 3944307 w 11218359"/>
              <a:gd name="connsiteY345" fmla="*/ 1587999 h 1587998"/>
              <a:gd name="connsiteX346" fmla="*/ 3955737 w 11218359"/>
              <a:gd name="connsiteY346" fmla="*/ 1587999 h 1587998"/>
              <a:gd name="connsiteX347" fmla="*/ 3967167 w 11218359"/>
              <a:gd name="connsiteY347" fmla="*/ 1587999 h 1587998"/>
              <a:gd name="connsiteX348" fmla="*/ 3978645 w 11218359"/>
              <a:gd name="connsiteY348" fmla="*/ 1587999 h 1587998"/>
              <a:gd name="connsiteX349" fmla="*/ 3990075 w 11218359"/>
              <a:gd name="connsiteY349" fmla="*/ 1587999 h 1587998"/>
              <a:gd name="connsiteX350" fmla="*/ 4001505 w 11218359"/>
              <a:gd name="connsiteY350" fmla="*/ 1587999 h 1587998"/>
              <a:gd name="connsiteX351" fmla="*/ 4012935 w 11218359"/>
              <a:gd name="connsiteY351" fmla="*/ 1587999 h 1587998"/>
              <a:gd name="connsiteX352" fmla="*/ 4024365 w 11218359"/>
              <a:gd name="connsiteY352" fmla="*/ 1587999 h 1587998"/>
              <a:gd name="connsiteX353" fmla="*/ 4035843 w 11218359"/>
              <a:gd name="connsiteY353" fmla="*/ 1587999 h 1587998"/>
              <a:gd name="connsiteX354" fmla="*/ 4047273 w 11218359"/>
              <a:gd name="connsiteY354" fmla="*/ 1587999 h 1587998"/>
              <a:gd name="connsiteX355" fmla="*/ 4058702 w 11218359"/>
              <a:gd name="connsiteY355" fmla="*/ 1587999 h 1587998"/>
              <a:gd name="connsiteX356" fmla="*/ 4070133 w 11218359"/>
              <a:gd name="connsiteY356" fmla="*/ 1587999 h 1587998"/>
              <a:gd name="connsiteX357" fmla="*/ 4081563 w 11218359"/>
              <a:gd name="connsiteY357" fmla="*/ 1587999 h 1587998"/>
              <a:gd name="connsiteX358" fmla="*/ 4093040 w 11218359"/>
              <a:gd name="connsiteY358" fmla="*/ 1587999 h 1587998"/>
              <a:gd name="connsiteX359" fmla="*/ 4104471 w 11218359"/>
              <a:gd name="connsiteY359" fmla="*/ 1587999 h 1587998"/>
              <a:gd name="connsiteX360" fmla="*/ 4115900 w 11218359"/>
              <a:gd name="connsiteY360" fmla="*/ 1587999 h 1587998"/>
              <a:gd name="connsiteX361" fmla="*/ 4127330 w 11218359"/>
              <a:gd name="connsiteY361" fmla="*/ 1587999 h 1587998"/>
              <a:gd name="connsiteX362" fmla="*/ 4138760 w 11218359"/>
              <a:gd name="connsiteY362" fmla="*/ 1587999 h 1587998"/>
              <a:gd name="connsiteX363" fmla="*/ 4150238 w 11218359"/>
              <a:gd name="connsiteY363" fmla="*/ 1587999 h 1587998"/>
              <a:gd name="connsiteX364" fmla="*/ 4161668 w 11218359"/>
              <a:gd name="connsiteY364" fmla="*/ 1587999 h 1587998"/>
              <a:gd name="connsiteX365" fmla="*/ 4173098 w 11218359"/>
              <a:gd name="connsiteY365" fmla="*/ 1587999 h 1587998"/>
              <a:gd name="connsiteX366" fmla="*/ 4184528 w 11218359"/>
              <a:gd name="connsiteY366" fmla="*/ 1587999 h 1587998"/>
              <a:gd name="connsiteX367" fmla="*/ 4195958 w 11218359"/>
              <a:gd name="connsiteY367" fmla="*/ 1587999 h 1587998"/>
              <a:gd name="connsiteX368" fmla="*/ 4207436 w 11218359"/>
              <a:gd name="connsiteY368" fmla="*/ 1587999 h 1587998"/>
              <a:gd name="connsiteX369" fmla="*/ 4218865 w 11218359"/>
              <a:gd name="connsiteY369" fmla="*/ 1587999 h 1587998"/>
              <a:gd name="connsiteX370" fmla="*/ 4230296 w 11218359"/>
              <a:gd name="connsiteY370" fmla="*/ 1587999 h 1587998"/>
              <a:gd name="connsiteX371" fmla="*/ 4241726 w 11218359"/>
              <a:gd name="connsiteY371" fmla="*/ 1587999 h 1587998"/>
              <a:gd name="connsiteX372" fmla="*/ 4253156 w 11218359"/>
              <a:gd name="connsiteY372" fmla="*/ 1587999 h 1587998"/>
              <a:gd name="connsiteX373" fmla="*/ 4264634 w 11218359"/>
              <a:gd name="connsiteY373" fmla="*/ 1587999 h 1587998"/>
              <a:gd name="connsiteX374" fmla="*/ 4276063 w 11218359"/>
              <a:gd name="connsiteY374" fmla="*/ 1587999 h 1587998"/>
              <a:gd name="connsiteX375" fmla="*/ 4287493 w 11218359"/>
              <a:gd name="connsiteY375" fmla="*/ 1587999 h 1587998"/>
              <a:gd name="connsiteX376" fmla="*/ 4298923 w 11218359"/>
              <a:gd name="connsiteY376" fmla="*/ 1587999 h 1587998"/>
              <a:gd name="connsiteX377" fmla="*/ 4310353 w 11218359"/>
              <a:gd name="connsiteY377" fmla="*/ 1587999 h 1587998"/>
              <a:gd name="connsiteX378" fmla="*/ 4321831 w 11218359"/>
              <a:gd name="connsiteY378" fmla="*/ 1587999 h 1587998"/>
              <a:gd name="connsiteX379" fmla="*/ 4333261 w 11218359"/>
              <a:gd name="connsiteY379" fmla="*/ 1587999 h 1587998"/>
              <a:gd name="connsiteX380" fmla="*/ 4344691 w 11218359"/>
              <a:gd name="connsiteY380" fmla="*/ 1587999 h 1587998"/>
              <a:gd name="connsiteX381" fmla="*/ 4356121 w 11218359"/>
              <a:gd name="connsiteY381" fmla="*/ 1587999 h 1587998"/>
              <a:gd name="connsiteX382" fmla="*/ 4367551 w 11218359"/>
              <a:gd name="connsiteY382" fmla="*/ 1587999 h 1587998"/>
              <a:gd name="connsiteX383" fmla="*/ 4379028 w 11218359"/>
              <a:gd name="connsiteY383" fmla="*/ 1587999 h 1587998"/>
              <a:gd name="connsiteX384" fmla="*/ 4390458 w 11218359"/>
              <a:gd name="connsiteY384" fmla="*/ 1587999 h 1587998"/>
              <a:gd name="connsiteX385" fmla="*/ 4401889 w 11218359"/>
              <a:gd name="connsiteY385" fmla="*/ 1587999 h 1587998"/>
              <a:gd name="connsiteX386" fmla="*/ 4413319 w 11218359"/>
              <a:gd name="connsiteY386" fmla="*/ 1587999 h 1587998"/>
              <a:gd name="connsiteX387" fmla="*/ 4424749 w 11218359"/>
              <a:gd name="connsiteY387" fmla="*/ 1587999 h 1587998"/>
              <a:gd name="connsiteX388" fmla="*/ 4436226 w 11218359"/>
              <a:gd name="connsiteY388" fmla="*/ 1587999 h 1587998"/>
              <a:gd name="connsiteX389" fmla="*/ 4447656 w 11218359"/>
              <a:gd name="connsiteY389" fmla="*/ 1587999 h 1587998"/>
              <a:gd name="connsiteX390" fmla="*/ 4459086 w 11218359"/>
              <a:gd name="connsiteY390" fmla="*/ 1587999 h 1587998"/>
              <a:gd name="connsiteX391" fmla="*/ 4470516 w 11218359"/>
              <a:gd name="connsiteY391" fmla="*/ 1587999 h 1587998"/>
              <a:gd name="connsiteX392" fmla="*/ 4481946 w 11218359"/>
              <a:gd name="connsiteY392" fmla="*/ 1587999 h 1587998"/>
              <a:gd name="connsiteX393" fmla="*/ 4493424 w 11218359"/>
              <a:gd name="connsiteY393" fmla="*/ 1587999 h 1587998"/>
              <a:gd name="connsiteX394" fmla="*/ 4504854 w 11218359"/>
              <a:gd name="connsiteY394" fmla="*/ 1587999 h 1587998"/>
              <a:gd name="connsiteX395" fmla="*/ 4516284 w 11218359"/>
              <a:gd name="connsiteY395" fmla="*/ 1587999 h 1587998"/>
              <a:gd name="connsiteX396" fmla="*/ 4527714 w 11218359"/>
              <a:gd name="connsiteY396" fmla="*/ 1587999 h 1587998"/>
              <a:gd name="connsiteX397" fmla="*/ 4539144 w 11218359"/>
              <a:gd name="connsiteY397" fmla="*/ 1587999 h 1587998"/>
              <a:gd name="connsiteX398" fmla="*/ 4550621 w 11218359"/>
              <a:gd name="connsiteY398" fmla="*/ 1587999 h 1587998"/>
              <a:gd name="connsiteX399" fmla="*/ 4562051 w 11218359"/>
              <a:gd name="connsiteY399" fmla="*/ 1587999 h 1587998"/>
              <a:gd name="connsiteX400" fmla="*/ 4573482 w 11218359"/>
              <a:gd name="connsiteY400" fmla="*/ 1587999 h 1587998"/>
              <a:gd name="connsiteX401" fmla="*/ 4584912 w 11218359"/>
              <a:gd name="connsiteY401" fmla="*/ 1587999 h 1587998"/>
              <a:gd name="connsiteX402" fmla="*/ 4596341 w 11218359"/>
              <a:gd name="connsiteY402" fmla="*/ 1587999 h 1587998"/>
              <a:gd name="connsiteX403" fmla="*/ 4607771 w 11218359"/>
              <a:gd name="connsiteY403" fmla="*/ 1587999 h 1587998"/>
              <a:gd name="connsiteX404" fmla="*/ 4619249 w 11218359"/>
              <a:gd name="connsiteY404" fmla="*/ 1587999 h 1587998"/>
              <a:gd name="connsiteX405" fmla="*/ 4630679 w 11218359"/>
              <a:gd name="connsiteY405" fmla="*/ 1587999 h 1587998"/>
              <a:gd name="connsiteX406" fmla="*/ 4642109 w 11218359"/>
              <a:gd name="connsiteY406" fmla="*/ 1587999 h 1587998"/>
              <a:gd name="connsiteX407" fmla="*/ 4653539 w 11218359"/>
              <a:gd name="connsiteY407" fmla="*/ 1587999 h 1587998"/>
              <a:gd name="connsiteX408" fmla="*/ 4664969 w 11218359"/>
              <a:gd name="connsiteY408" fmla="*/ 1587999 h 1587998"/>
              <a:gd name="connsiteX409" fmla="*/ 4676447 w 11218359"/>
              <a:gd name="connsiteY409" fmla="*/ 1587999 h 1587998"/>
              <a:gd name="connsiteX410" fmla="*/ 4687877 w 11218359"/>
              <a:gd name="connsiteY410" fmla="*/ 1587999 h 1587998"/>
              <a:gd name="connsiteX411" fmla="*/ 4699306 w 11218359"/>
              <a:gd name="connsiteY411" fmla="*/ 1587999 h 1587998"/>
              <a:gd name="connsiteX412" fmla="*/ 4710737 w 11218359"/>
              <a:gd name="connsiteY412" fmla="*/ 1587999 h 1587998"/>
              <a:gd name="connsiteX413" fmla="*/ 4722167 w 11218359"/>
              <a:gd name="connsiteY413" fmla="*/ 1587999 h 1587998"/>
              <a:gd name="connsiteX414" fmla="*/ 4733644 w 11218359"/>
              <a:gd name="connsiteY414" fmla="*/ 1587999 h 1587998"/>
              <a:gd name="connsiteX415" fmla="*/ 4745075 w 11218359"/>
              <a:gd name="connsiteY415" fmla="*/ 1587999 h 1587998"/>
              <a:gd name="connsiteX416" fmla="*/ 4756504 w 11218359"/>
              <a:gd name="connsiteY416" fmla="*/ 1587999 h 1587998"/>
              <a:gd name="connsiteX417" fmla="*/ 4767934 w 11218359"/>
              <a:gd name="connsiteY417" fmla="*/ 1587999 h 1587998"/>
              <a:gd name="connsiteX418" fmla="*/ 4779364 w 11218359"/>
              <a:gd name="connsiteY418" fmla="*/ 1587999 h 1587998"/>
              <a:gd name="connsiteX419" fmla="*/ 4790842 w 11218359"/>
              <a:gd name="connsiteY419" fmla="*/ 1587999 h 1587998"/>
              <a:gd name="connsiteX420" fmla="*/ 4802272 w 11218359"/>
              <a:gd name="connsiteY420" fmla="*/ 1587999 h 1587998"/>
              <a:gd name="connsiteX421" fmla="*/ 4813702 w 11218359"/>
              <a:gd name="connsiteY421" fmla="*/ 1587999 h 1587998"/>
              <a:gd name="connsiteX422" fmla="*/ 4825132 w 11218359"/>
              <a:gd name="connsiteY422" fmla="*/ 1587999 h 1587998"/>
              <a:gd name="connsiteX423" fmla="*/ 4836562 w 11218359"/>
              <a:gd name="connsiteY423" fmla="*/ 1587999 h 1587998"/>
              <a:gd name="connsiteX424" fmla="*/ 4848040 w 11218359"/>
              <a:gd name="connsiteY424" fmla="*/ 1587999 h 1587998"/>
              <a:gd name="connsiteX425" fmla="*/ 4859469 w 11218359"/>
              <a:gd name="connsiteY425" fmla="*/ 1587999 h 1587998"/>
              <a:gd name="connsiteX426" fmla="*/ 4870899 w 11218359"/>
              <a:gd name="connsiteY426" fmla="*/ 1587999 h 1587998"/>
              <a:gd name="connsiteX427" fmla="*/ 4882330 w 11218359"/>
              <a:gd name="connsiteY427" fmla="*/ 1587999 h 1587998"/>
              <a:gd name="connsiteX428" fmla="*/ 4893760 w 11218359"/>
              <a:gd name="connsiteY428" fmla="*/ 1587999 h 1587998"/>
              <a:gd name="connsiteX429" fmla="*/ 4905237 w 11218359"/>
              <a:gd name="connsiteY429" fmla="*/ 1587999 h 1587998"/>
              <a:gd name="connsiteX430" fmla="*/ 4916667 w 11218359"/>
              <a:gd name="connsiteY430" fmla="*/ 1587999 h 1587998"/>
              <a:gd name="connsiteX431" fmla="*/ 4928097 w 11218359"/>
              <a:gd name="connsiteY431" fmla="*/ 1587999 h 1587998"/>
              <a:gd name="connsiteX432" fmla="*/ 4939527 w 11218359"/>
              <a:gd name="connsiteY432" fmla="*/ 1587999 h 1587998"/>
              <a:gd name="connsiteX433" fmla="*/ 4950957 w 11218359"/>
              <a:gd name="connsiteY433" fmla="*/ 1587999 h 1587998"/>
              <a:gd name="connsiteX434" fmla="*/ 4962435 w 11218359"/>
              <a:gd name="connsiteY434" fmla="*/ 1587999 h 1587998"/>
              <a:gd name="connsiteX435" fmla="*/ 4973865 w 11218359"/>
              <a:gd name="connsiteY435" fmla="*/ 1587999 h 1587998"/>
              <a:gd name="connsiteX436" fmla="*/ 4985295 w 11218359"/>
              <a:gd name="connsiteY436" fmla="*/ 1587999 h 1587998"/>
              <a:gd name="connsiteX437" fmla="*/ 4996725 w 11218359"/>
              <a:gd name="connsiteY437" fmla="*/ 1587999 h 1587998"/>
              <a:gd name="connsiteX438" fmla="*/ 5008155 w 11218359"/>
              <a:gd name="connsiteY438" fmla="*/ 1587999 h 1587998"/>
              <a:gd name="connsiteX439" fmla="*/ 5019632 w 11218359"/>
              <a:gd name="connsiteY439" fmla="*/ 1587999 h 1587998"/>
              <a:gd name="connsiteX440" fmla="*/ 5031062 w 11218359"/>
              <a:gd name="connsiteY440" fmla="*/ 1587999 h 1587998"/>
              <a:gd name="connsiteX441" fmla="*/ 5042492 w 11218359"/>
              <a:gd name="connsiteY441" fmla="*/ 1587999 h 1587998"/>
              <a:gd name="connsiteX442" fmla="*/ 5053923 w 11218359"/>
              <a:gd name="connsiteY442" fmla="*/ 1587999 h 1587998"/>
              <a:gd name="connsiteX443" fmla="*/ 5065353 w 11218359"/>
              <a:gd name="connsiteY443" fmla="*/ 1587999 h 1587998"/>
              <a:gd name="connsiteX444" fmla="*/ 5076830 w 11218359"/>
              <a:gd name="connsiteY444" fmla="*/ 1587999 h 1587998"/>
              <a:gd name="connsiteX445" fmla="*/ 5088260 w 11218359"/>
              <a:gd name="connsiteY445" fmla="*/ 1587999 h 1587998"/>
              <a:gd name="connsiteX446" fmla="*/ 5099690 w 11218359"/>
              <a:gd name="connsiteY446" fmla="*/ 1587999 h 1587998"/>
              <a:gd name="connsiteX447" fmla="*/ 5111120 w 11218359"/>
              <a:gd name="connsiteY447" fmla="*/ 1587999 h 1587998"/>
              <a:gd name="connsiteX448" fmla="*/ 5122550 w 11218359"/>
              <a:gd name="connsiteY448" fmla="*/ 1587999 h 1587998"/>
              <a:gd name="connsiteX449" fmla="*/ 5134028 w 11218359"/>
              <a:gd name="connsiteY449" fmla="*/ 1587999 h 1587998"/>
              <a:gd name="connsiteX450" fmla="*/ 5145458 w 11218359"/>
              <a:gd name="connsiteY450" fmla="*/ 1587999 h 1587998"/>
              <a:gd name="connsiteX451" fmla="*/ 5156888 w 11218359"/>
              <a:gd name="connsiteY451" fmla="*/ 1587999 h 1587998"/>
              <a:gd name="connsiteX452" fmla="*/ 5168318 w 11218359"/>
              <a:gd name="connsiteY452" fmla="*/ 1587999 h 1587998"/>
              <a:gd name="connsiteX453" fmla="*/ 5179747 w 11218359"/>
              <a:gd name="connsiteY453" fmla="*/ 1587999 h 1587998"/>
              <a:gd name="connsiteX454" fmla="*/ 5191225 w 11218359"/>
              <a:gd name="connsiteY454" fmla="*/ 1587999 h 1587998"/>
              <a:gd name="connsiteX455" fmla="*/ 5202655 w 11218359"/>
              <a:gd name="connsiteY455" fmla="*/ 1587999 h 1587998"/>
              <a:gd name="connsiteX456" fmla="*/ 5214085 w 11218359"/>
              <a:gd name="connsiteY456" fmla="*/ 1587999 h 1587998"/>
              <a:gd name="connsiteX457" fmla="*/ 5225515 w 11218359"/>
              <a:gd name="connsiteY457" fmla="*/ 1587999 h 1587998"/>
              <a:gd name="connsiteX458" fmla="*/ 5236945 w 11218359"/>
              <a:gd name="connsiteY458" fmla="*/ 1587999 h 1587998"/>
              <a:gd name="connsiteX459" fmla="*/ 5248423 w 11218359"/>
              <a:gd name="connsiteY459" fmla="*/ 1587999 h 1587998"/>
              <a:gd name="connsiteX460" fmla="*/ 5259853 w 11218359"/>
              <a:gd name="connsiteY460" fmla="*/ 1587999 h 1587998"/>
              <a:gd name="connsiteX461" fmla="*/ 5271283 w 11218359"/>
              <a:gd name="connsiteY461" fmla="*/ 1587999 h 1587998"/>
              <a:gd name="connsiteX462" fmla="*/ 5282713 w 11218359"/>
              <a:gd name="connsiteY462" fmla="*/ 1587999 h 1587998"/>
              <a:gd name="connsiteX463" fmla="*/ 5294143 w 11218359"/>
              <a:gd name="connsiteY463" fmla="*/ 1587999 h 1587998"/>
              <a:gd name="connsiteX464" fmla="*/ 5305621 w 11218359"/>
              <a:gd name="connsiteY464" fmla="*/ 1587999 h 1587998"/>
              <a:gd name="connsiteX465" fmla="*/ 5317051 w 11218359"/>
              <a:gd name="connsiteY465" fmla="*/ 1587999 h 1587998"/>
              <a:gd name="connsiteX466" fmla="*/ 5328481 w 11218359"/>
              <a:gd name="connsiteY466" fmla="*/ 1587999 h 1587998"/>
              <a:gd name="connsiteX467" fmla="*/ 5339910 w 11218359"/>
              <a:gd name="connsiteY467" fmla="*/ 1587999 h 1587998"/>
              <a:gd name="connsiteX468" fmla="*/ 5351340 w 11218359"/>
              <a:gd name="connsiteY468" fmla="*/ 1587999 h 1587998"/>
              <a:gd name="connsiteX469" fmla="*/ 5362818 w 11218359"/>
              <a:gd name="connsiteY469" fmla="*/ 1587999 h 1587998"/>
              <a:gd name="connsiteX470" fmla="*/ 5374248 w 11218359"/>
              <a:gd name="connsiteY470" fmla="*/ 1587999 h 1587998"/>
              <a:gd name="connsiteX471" fmla="*/ 5385678 w 11218359"/>
              <a:gd name="connsiteY471" fmla="*/ 1587999 h 1587998"/>
              <a:gd name="connsiteX472" fmla="*/ 5397108 w 11218359"/>
              <a:gd name="connsiteY472" fmla="*/ 1587999 h 1587998"/>
              <a:gd name="connsiteX473" fmla="*/ 5408538 w 11218359"/>
              <a:gd name="connsiteY473" fmla="*/ 1587999 h 1587998"/>
              <a:gd name="connsiteX474" fmla="*/ 5420016 w 11218359"/>
              <a:gd name="connsiteY474" fmla="*/ 1587999 h 1587998"/>
              <a:gd name="connsiteX475" fmla="*/ 5431446 w 11218359"/>
              <a:gd name="connsiteY475" fmla="*/ 1587999 h 1587998"/>
              <a:gd name="connsiteX476" fmla="*/ 5442876 w 11218359"/>
              <a:gd name="connsiteY476" fmla="*/ 1587999 h 1587998"/>
              <a:gd name="connsiteX477" fmla="*/ 5454306 w 11218359"/>
              <a:gd name="connsiteY477" fmla="*/ 1587999 h 1587998"/>
              <a:gd name="connsiteX478" fmla="*/ 5465736 w 11218359"/>
              <a:gd name="connsiteY478" fmla="*/ 1587999 h 1587998"/>
              <a:gd name="connsiteX479" fmla="*/ 5477214 w 11218359"/>
              <a:gd name="connsiteY479" fmla="*/ 1587999 h 1587998"/>
              <a:gd name="connsiteX480" fmla="*/ 5488643 w 11218359"/>
              <a:gd name="connsiteY480" fmla="*/ 1587999 h 1587998"/>
              <a:gd name="connsiteX481" fmla="*/ 5500073 w 11218359"/>
              <a:gd name="connsiteY481" fmla="*/ 1587999 h 1587998"/>
              <a:gd name="connsiteX482" fmla="*/ 5511503 w 11218359"/>
              <a:gd name="connsiteY482" fmla="*/ 1587999 h 1587998"/>
              <a:gd name="connsiteX483" fmla="*/ 5522933 w 11218359"/>
              <a:gd name="connsiteY483" fmla="*/ 1587999 h 1587998"/>
              <a:gd name="connsiteX484" fmla="*/ 5534411 w 11218359"/>
              <a:gd name="connsiteY484" fmla="*/ 1587999 h 1587998"/>
              <a:gd name="connsiteX485" fmla="*/ 5545841 w 11218359"/>
              <a:gd name="connsiteY485" fmla="*/ 1587999 h 1587998"/>
              <a:gd name="connsiteX486" fmla="*/ 5557271 w 11218359"/>
              <a:gd name="connsiteY486" fmla="*/ 1587999 h 1587998"/>
              <a:gd name="connsiteX487" fmla="*/ 5568701 w 11218359"/>
              <a:gd name="connsiteY487" fmla="*/ 1587999 h 1587998"/>
              <a:gd name="connsiteX488" fmla="*/ 5580131 w 11218359"/>
              <a:gd name="connsiteY488" fmla="*/ 1587999 h 1587998"/>
              <a:gd name="connsiteX489" fmla="*/ 5591609 w 11218359"/>
              <a:gd name="connsiteY489" fmla="*/ 1587999 h 1587998"/>
              <a:gd name="connsiteX490" fmla="*/ 5603038 w 11218359"/>
              <a:gd name="connsiteY490" fmla="*/ 1587999 h 1587998"/>
              <a:gd name="connsiteX491" fmla="*/ 5614469 w 11218359"/>
              <a:gd name="connsiteY491" fmla="*/ 1587999 h 1587998"/>
              <a:gd name="connsiteX492" fmla="*/ 5625899 w 11218359"/>
              <a:gd name="connsiteY492" fmla="*/ 1587999 h 1587998"/>
              <a:gd name="connsiteX493" fmla="*/ 5637329 w 11218359"/>
              <a:gd name="connsiteY493" fmla="*/ 1587999 h 1587998"/>
              <a:gd name="connsiteX494" fmla="*/ 5648759 w 11218359"/>
              <a:gd name="connsiteY494" fmla="*/ 1587999 h 1587998"/>
              <a:gd name="connsiteX495" fmla="*/ 5660236 w 11218359"/>
              <a:gd name="connsiteY495" fmla="*/ 1587999 h 1587998"/>
              <a:gd name="connsiteX496" fmla="*/ 5671666 w 11218359"/>
              <a:gd name="connsiteY496" fmla="*/ 1587999 h 1587998"/>
              <a:gd name="connsiteX497" fmla="*/ 5683096 w 11218359"/>
              <a:gd name="connsiteY497" fmla="*/ 1587999 h 1587998"/>
              <a:gd name="connsiteX498" fmla="*/ 5694526 w 11218359"/>
              <a:gd name="connsiteY498" fmla="*/ 1587999 h 1587998"/>
              <a:gd name="connsiteX499" fmla="*/ 5705956 w 11218359"/>
              <a:gd name="connsiteY499" fmla="*/ 1587999 h 1587998"/>
              <a:gd name="connsiteX500" fmla="*/ 5717434 w 11218359"/>
              <a:gd name="connsiteY500" fmla="*/ 1587999 h 1587998"/>
              <a:gd name="connsiteX501" fmla="*/ 5728864 w 11218359"/>
              <a:gd name="connsiteY501" fmla="*/ 1587999 h 1587998"/>
              <a:gd name="connsiteX502" fmla="*/ 5740294 w 11218359"/>
              <a:gd name="connsiteY502" fmla="*/ 1587999 h 1587998"/>
              <a:gd name="connsiteX503" fmla="*/ 5751724 w 11218359"/>
              <a:gd name="connsiteY503" fmla="*/ 1587999 h 1587998"/>
              <a:gd name="connsiteX504" fmla="*/ 5763154 w 11218359"/>
              <a:gd name="connsiteY504" fmla="*/ 1587999 h 1587998"/>
              <a:gd name="connsiteX505" fmla="*/ 5774631 w 11218359"/>
              <a:gd name="connsiteY505" fmla="*/ 1587999 h 1587998"/>
              <a:gd name="connsiteX506" fmla="*/ 5786062 w 11218359"/>
              <a:gd name="connsiteY506" fmla="*/ 1587999 h 1587998"/>
              <a:gd name="connsiteX507" fmla="*/ 5797492 w 11218359"/>
              <a:gd name="connsiteY507" fmla="*/ 1587999 h 1587998"/>
              <a:gd name="connsiteX508" fmla="*/ 5808921 w 11218359"/>
              <a:gd name="connsiteY508" fmla="*/ 1587999 h 1587998"/>
              <a:gd name="connsiteX509" fmla="*/ 5820351 w 11218359"/>
              <a:gd name="connsiteY509" fmla="*/ 1587999 h 1587998"/>
              <a:gd name="connsiteX510" fmla="*/ 5831829 w 11218359"/>
              <a:gd name="connsiteY510" fmla="*/ 1587999 h 1587998"/>
              <a:gd name="connsiteX511" fmla="*/ 5843259 w 11218359"/>
              <a:gd name="connsiteY511" fmla="*/ 1587999 h 1587998"/>
              <a:gd name="connsiteX512" fmla="*/ 5854689 w 11218359"/>
              <a:gd name="connsiteY512" fmla="*/ 1587999 h 1587998"/>
              <a:gd name="connsiteX513" fmla="*/ 5866119 w 11218359"/>
              <a:gd name="connsiteY513" fmla="*/ 1587999 h 1587998"/>
              <a:gd name="connsiteX514" fmla="*/ 5877549 w 11218359"/>
              <a:gd name="connsiteY514" fmla="*/ 1587999 h 1587998"/>
              <a:gd name="connsiteX515" fmla="*/ 5889027 w 11218359"/>
              <a:gd name="connsiteY515" fmla="*/ 1587999 h 1587998"/>
              <a:gd name="connsiteX516" fmla="*/ 5900457 w 11218359"/>
              <a:gd name="connsiteY516" fmla="*/ 1587999 h 1587998"/>
              <a:gd name="connsiteX517" fmla="*/ 5911887 w 11218359"/>
              <a:gd name="connsiteY517" fmla="*/ 1587999 h 1587998"/>
              <a:gd name="connsiteX518" fmla="*/ 5923317 w 11218359"/>
              <a:gd name="connsiteY518" fmla="*/ 1587999 h 1587998"/>
              <a:gd name="connsiteX519" fmla="*/ 5934747 w 11218359"/>
              <a:gd name="connsiteY519" fmla="*/ 1587999 h 1587998"/>
              <a:gd name="connsiteX520" fmla="*/ 5946225 w 11218359"/>
              <a:gd name="connsiteY520" fmla="*/ 1587999 h 1587998"/>
              <a:gd name="connsiteX521" fmla="*/ 5957655 w 11218359"/>
              <a:gd name="connsiteY521" fmla="*/ 1587999 h 1587998"/>
              <a:gd name="connsiteX522" fmla="*/ 5969084 w 11218359"/>
              <a:gd name="connsiteY522" fmla="*/ 1587999 h 1587998"/>
              <a:gd name="connsiteX523" fmla="*/ 5980514 w 11218359"/>
              <a:gd name="connsiteY523" fmla="*/ 1587999 h 1587998"/>
              <a:gd name="connsiteX524" fmla="*/ 5991944 w 11218359"/>
              <a:gd name="connsiteY524" fmla="*/ 1587999 h 1587998"/>
              <a:gd name="connsiteX525" fmla="*/ 6003422 w 11218359"/>
              <a:gd name="connsiteY525" fmla="*/ 1587999 h 1587998"/>
              <a:gd name="connsiteX526" fmla="*/ 6014852 w 11218359"/>
              <a:gd name="connsiteY526" fmla="*/ 1587999 h 1587998"/>
              <a:gd name="connsiteX527" fmla="*/ 6026282 w 11218359"/>
              <a:gd name="connsiteY527" fmla="*/ 1587999 h 1587998"/>
              <a:gd name="connsiteX528" fmla="*/ 6037712 w 11218359"/>
              <a:gd name="connsiteY528" fmla="*/ 1587999 h 1587998"/>
              <a:gd name="connsiteX529" fmla="*/ 6049142 w 11218359"/>
              <a:gd name="connsiteY529" fmla="*/ 1587999 h 1587998"/>
              <a:gd name="connsiteX530" fmla="*/ 6060620 w 11218359"/>
              <a:gd name="connsiteY530" fmla="*/ 1587999 h 1587998"/>
              <a:gd name="connsiteX531" fmla="*/ 6072049 w 11218359"/>
              <a:gd name="connsiteY531" fmla="*/ 1587999 h 1587998"/>
              <a:gd name="connsiteX532" fmla="*/ 6083480 w 11218359"/>
              <a:gd name="connsiteY532" fmla="*/ 1587999 h 1587998"/>
              <a:gd name="connsiteX533" fmla="*/ 6094910 w 11218359"/>
              <a:gd name="connsiteY533" fmla="*/ 1587999 h 1587998"/>
              <a:gd name="connsiteX534" fmla="*/ 6106340 w 11218359"/>
              <a:gd name="connsiteY534" fmla="*/ 1587999 h 1587998"/>
              <a:gd name="connsiteX535" fmla="*/ 6117818 w 11218359"/>
              <a:gd name="connsiteY535" fmla="*/ 1587999 h 1587998"/>
              <a:gd name="connsiteX536" fmla="*/ 6129247 w 11218359"/>
              <a:gd name="connsiteY536" fmla="*/ 1587999 h 1587998"/>
              <a:gd name="connsiteX537" fmla="*/ 6140677 w 11218359"/>
              <a:gd name="connsiteY537" fmla="*/ 1587999 h 1587998"/>
              <a:gd name="connsiteX538" fmla="*/ 6152107 w 11218359"/>
              <a:gd name="connsiteY538" fmla="*/ 1587999 h 1587998"/>
              <a:gd name="connsiteX539" fmla="*/ 6163537 w 11218359"/>
              <a:gd name="connsiteY539" fmla="*/ 1587999 h 1587998"/>
              <a:gd name="connsiteX540" fmla="*/ 6175015 w 11218359"/>
              <a:gd name="connsiteY540" fmla="*/ 1587999 h 1587998"/>
              <a:gd name="connsiteX541" fmla="*/ 6186445 w 11218359"/>
              <a:gd name="connsiteY541" fmla="*/ 1587999 h 1587998"/>
              <a:gd name="connsiteX542" fmla="*/ 6197875 w 11218359"/>
              <a:gd name="connsiteY542" fmla="*/ 1587999 h 1587998"/>
              <a:gd name="connsiteX543" fmla="*/ 6209305 w 11218359"/>
              <a:gd name="connsiteY543" fmla="*/ 1587999 h 1587998"/>
              <a:gd name="connsiteX544" fmla="*/ 6220735 w 11218359"/>
              <a:gd name="connsiteY544" fmla="*/ 1587999 h 1587998"/>
              <a:gd name="connsiteX545" fmla="*/ 6232212 w 11218359"/>
              <a:gd name="connsiteY545" fmla="*/ 1587999 h 1587998"/>
              <a:gd name="connsiteX546" fmla="*/ 6243642 w 11218359"/>
              <a:gd name="connsiteY546" fmla="*/ 1587999 h 1587998"/>
              <a:gd name="connsiteX547" fmla="*/ 6255073 w 11218359"/>
              <a:gd name="connsiteY547" fmla="*/ 1587999 h 1587998"/>
              <a:gd name="connsiteX548" fmla="*/ 6266503 w 11218359"/>
              <a:gd name="connsiteY548" fmla="*/ 1587999 h 1587998"/>
              <a:gd name="connsiteX549" fmla="*/ 6277933 w 11218359"/>
              <a:gd name="connsiteY549" fmla="*/ 1587999 h 1587998"/>
              <a:gd name="connsiteX550" fmla="*/ 6289410 w 11218359"/>
              <a:gd name="connsiteY550" fmla="*/ 1587999 h 1587998"/>
              <a:gd name="connsiteX551" fmla="*/ 6300840 w 11218359"/>
              <a:gd name="connsiteY551" fmla="*/ 1587999 h 1587998"/>
              <a:gd name="connsiteX552" fmla="*/ 6312270 w 11218359"/>
              <a:gd name="connsiteY552" fmla="*/ 1587999 h 1587998"/>
              <a:gd name="connsiteX553" fmla="*/ 6323700 w 11218359"/>
              <a:gd name="connsiteY553" fmla="*/ 1587999 h 1587998"/>
              <a:gd name="connsiteX554" fmla="*/ 6335130 w 11218359"/>
              <a:gd name="connsiteY554" fmla="*/ 1587999 h 1587998"/>
              <a:gd name="connsiteX555" fmla="*/ 6346608 w 11218359"/>
              <a:gd name="connsiteY555" fmla="*/ 1587999 h 1587998"/>
              <a:gd name="connsiteX556" fmla="*/ 6358038 w 11218359"/>
              <a:gd name="connsiteY556" fmla="*/ 1587999 h 1587998"/>
              <a:gd name="connsiteX557" fmla="*/ 6369468 w 11218359"/>
              <a:gd name="connsiteY557" fmla="*/ 1587999 h 1587998"/>
              <a:gd name="connsiteX558" fmla="*/ 6380898 w 11218359"/>
              <a:gd name="connsiteY558" fmla="*/ 1587999 h 1587998"/>
              <a:gd name="connsiteX559" fmla="*/ 6392328 w 11218359"/>
              <a:gd name="connsiteY559" fmla="*/ 1587999 h 1587998"/>
              <a:gd name="connsiteX560" fmla="*/ 6403805 w 11218359"/>
              <a:gd name="connsiteY560" fmla="*/ 1587999 h 1587998"/>
              <a:gd name="connsiteX561" fmla="*/ 6415235 w 11218359"/>
              <a:gd name="connsiteY561" fmla="*/ 1587999 h 1587998"/>
              <a:gd name="connsiteX562" fmla="*/ 6426666 w 11218359"/>
              <a:gd name="connsiteY562" fmla="*/ 1587999 h 1587998"/>
              <a:gd name="connsiteX563" fmla="*/ 6438096 w 11218359"/>
              <a:gd name="connsiteY563" fmla="*/ 1587999 h 1587998"/>
              <a:gd name="connsiteX564" fmla="*/ 6449525 w 11218359"/>
              <a:gd name="connsiteY564" fmla="*/ 1587999 h 1587998"/>
              <a:gd name="connsiteX565" fmla="*/ 6461003 w 11218359"/>
              <a:gd name="connsiteY565" fmla="*/ 1587999 h 1587998"/>
              <a:gd name="connsiteX566" fmla="*/ 6472433 w 11218359"/>
              <a:gd name="connsiteY566" fmla="*/ 1587999 h 1587998"/>
              <a:gd name="connsiteX567" fmla="*/ 6483863 w 11218359"/>
              <a:gd name="connsiteY567" fmla="*/ 1587999 h 1587998"/>
              <a:gd name="connsiteX568" fmla="*/ 6495293 w 11218359"/>
              <a:gd name="connsiteY568" fmla="*/ 1587999 h 1587998"/>
              <a:gd name="connsiteX569" fmla="*/ 6506723 w 11218359"/>
              <a:gd name="connsiteY569" fmla="*/ 1587999 h 1587998"/>
              <a:gd name="connsiteX570" fmla="*/ 6518201 w 11218359"/>
              <a:gd name="connsiteY570" fmla="*/ 1587999 h 1587998"/>
              <a:gd name="connsiteX571" fmla="*/ 6529631 w 11218359"/>
              <a:gd name="connsiteY571" fmla="*/ 1587999 h 1587998"/>
              <a:gd name="connsiteX572" fmla="*/ 6541061 w 11218359"/>
              <a:gd name="connsiteY572" fmla="*/ 1587999 h 1587998"/>
              <a:gd name="connsiteX573" fmla="*/ 6552490 w 11218359"/>
              <a:gd name="connsiteY573" fmla="*/ 1587999 h 1587998"/>
              <a:gd name="connsiteX574" fmla="*/ 6563921 w 11218359"/>
              <a:gd name="connsiteY574" fmla="*/ 1587999 h 1587998"/>
              <a:gd name="connsiteX575" fmla="*/ 6575398 w 11218359"/>
              <a:gd name="connsiteY575" fmla="*/ 1587999 h 1587998"/>
              <a:gd name="connsiteX576" fmla="*/ 6586828 w 11218359"/>
              <a:gd name="connsiteY576" fmla="*/ 1587999 h 1587998"/>
              <a:gd name="connsiteX577" fmla="*/ 6598259 w 11218359"/>
              <a:gd name="connsiteY577" fmla="*/ 1587999 h 1587998"/>
              <a:gd name="connsiteX578" fmla="*/ 6609688 w 11218359"/>
              <a:gd name="connsiteY578" fmla="*/ 1587999 h 1587998"/>
              <a:gd name="connsiteX579" fmla="*/ 6621118 w 11218359"/>
              <a:gd name="connsiteY579" fmla="*/ 1587999 h 1587998"/>
              <a:gd name="connsiteX580" fmla="*/ 6632596 w 11218359"/>
              <a:gd name="connsiteY580" fmla="*/ 1587999 h 1587998"/>
              <a:gd name="connsiteX581" fmla="*/ 6644026 w 11218359"/>
              <a:gd name="connsiteY581" fmla="*/ 1587999 h 1587998"/>
              <a:gd name="connsiteX582" fmla="*/ 6655456 w 11218359"/>
              <a:gd name="connsiteY582" fmla="*/ 1587999 h 1587998"/>
              <a:gd name="connsiteX583" fmla="*/ 6666886 w 11218359"/>
              <a:gd name="connsiteY583" fmla="*/ 1587999 h 1587998"/>
              <a:gd name="connsiteX584" fmla="*/ 6678316 w 11218359"/>
              <a:gd name="connsiteY584" fmla="*/ 1587999 h 1587998"/>
              <a:gd name="connsiteX585" fmla="*/ 6689794 w 11218359"/>
              <a:gd name="connsiteY585" fmla="*/ 1587999 h 1587998"/>
              <a:gd name="connsiteX586" fmla="*/ 6701224 w 11218359"/>
              <a:gd name="connsiteY586" fmla="*/ 1587999 h 1587998"/>
              <a:gd name="connsiteX587" fmla="*/ 6712653 w 11218359"/>
              <a:gd name="connsiteY587" fmla="*/ 1587999 h 1587998"/>
              <a:gd name="connsiteX588" fmla="*/ 6724083 w 11218359"/>
              <a:gd name="connsiteY588" fmla="*/ 1587999 h 1587998"/>
              <a:gd name="connsiteX589" fmla="*/ 6735514 w 11218359"/>
              <a:gd name="connsiteY589" fmla="*/ 1587999 h 1587998"/>
              <a:gd name="connsiteX590" fmla="*/ 6746944 w 11218359"/>
              <a:gd name="connsiteY590" fmla="*/ 1587999 h 1587998"/>
              <a:gd name="connsiteX591" fmla="*/ 6758421 w 11218359"/>
              <a:gd name="connsiteY591" fmla="*/ 1587999 h 1587998"/>
              <a:gd name="connsiteX592" fmla="*/ 6769851 w 11218359"/>
              <a:gd name="connsiteY592" fmla="*/ 1587999 h 1587998"/>
              <a:gd name="connsiteX593" fmla="*/ 6781281 w 11218359"/>
              <a:gd name="connsiteY593" fmla="*/ 1587999 h 1587998"/>
              <a:gd name="connsiteX594" fmla="*/ 6792711 w 11218359"/>
              <a:gd name="connsiteY594" fmla="*/ 1587999 h 1587998"/>
              <a:gd name="connsiteX595" fmla="*/ 6804141 w 11218359"/>
              <a:gd name="connsiteY595" fmla="*/ 1587999 h 1587998"/>
              <a:gd name="connsiteX596" fmla="*/ 6815619 w 11218359"/>
              <a:gd name="connsiteY596" fmla="*/ 1587999 h 1587998"/>
              <a:gd name="connsiteX597" fmla="*/ 6827049 w 11218359"/>
              <a:gd name="connsiteY597" fmla="*/ 1587999 h 1587998"/>
              <a:gd name="connsiteX598" fmla="*/ 6838479 w 11218359"/>
              <a:gd name="connsiteY598" fmla="*/ 1587999 h 1587998"/>
              <a:gd name="connsiteX599" fmla="*/ 6849909 w 11218359"/>
              <a:gd name="connsiteY599" fmla="*/ 1587999 h 1587998"/>
              <a:gd name="connsiteX600" fmla="*/ 6861339 w 11218359"/>
              <a:gd name="connsiteY600" fmla="*/ 1587999 h 1587998"/>
              <a:gd name="connsiteX601" fmla="*/ 6872816 w 11218359"/>
              <a:gd name="connsiteY601" fmla="*/ 1587999 h 1587998"/>
              <a:gd name="connsiteX602" fmla="*/ 6884246 w 11218359"/>
              <a:gd name="connsiteY602" fmla="*/ 1587999 h 1587998"/>
              <a:gd name="connsiteX603" fmla="*/ 6895676 w 11218359"/>
              <a:gd name="connsiteY603" fmla="*/ 1587999 h 1587998"/>
              <a:gd name="connsiteX604" fmla="*/ 6907107 w 11218359"/>
              <a:gd name="connsiteY604" fmla="*/ 1587999 h 1587998"/>
              <a:gd name="connsiteX605" fmla="*/ 6918537 w 11218359"/>
              <a:gd name="connsiteY605" fmla="*/ 1587999 h 1587998"/>
              <a:gd name="connsiteX606" fmla="*/ 6930014 w 11218359"/>
              <a:gd name="connsiteY606" fmla="*/ 1587999 h 1587998"/>
              <a:gd name="connsiteX607" fmla="*/ 6941444 w 11218359"/>
              <a:gd name="connsiteY607" fmla="*/ 1587999 h 1587998"/>
              <a:gd name="connsiteX608" fmla="*/ 6952874 w 11218359"/>
              <a:gd name="connsiteY608" fmla="*/ 1587999 h 1587998"/>
              <a:gd name="connsiteX609" fmla="*/ 6964304 w 11218359"/>
              <a:gd name="connsiteY609" fmla="*/ 1587999 h 1587998"/>
              <a:gd name="connsiteX610" fmla="*/ 6975734 w 11218359"/>
              <a:gd name="connsiteY610" fmla="*/ 1587999 h 1587998"/>
              <a:gd name="connsiteX611" fmla="*/ 6987212 w 11218359"/>
              <a:gd name="connsiteY611" fmla="*/ 1587999 h 1587998"/>
              <a:gd name="connsiteX612" fmla="*/ 6998642 w 11218359"/>
              <a:gd name="connsiteY612" fmla="*/ 1587999 h 1587998"/>
              <a:gd name="connsiteX613" fmla="*/ 7010072 w 11218359"/>
              <a:gd name="connsiteY613" fmla="*/ 1587999 h 1587998"/>
              <a:gd name="connsiteX614" fmla="*/ 7021502 w 11218359"/>
              <a:gd name="connsiteY614" fmla="*/ 1587999 h 1587998"/>
              <a:gd name="connsiteX615" fmla="*/ 7032931 w 11218359"/>
              <a:gd name="connsiteY615" fmla="*/ 1587999 h 1587998"/>
              <a:gd name="connsiteX616" fmla="*/ 7044409 w 11218359"/>
              <a:gd name="connsiteY616" fmla="*/ 1587999 h 1587998"/>
              <a:gd name="connsiteX617" fmla="*/ 7055839 w 11218359"/>
              <a:gd name="connsiteY617" fmla="*/ 1587999 h 1587998"/>
              <a:gd name="connsiteX618" fmla="*/ 7067269 w 11218359"/>
              <a:gd name="connsiteY618" fmla="*/ 1587999 h 1587998"/>
              <a:gd name="connsiteX619" fmla="*/ 7078700 w 11218359"/>
              <a:gd name="connsiteY619" fmla="*/ 1587999 h 1587998"/>
              <a:gd name="connsiteX620" fmla="*/ 7090129 w 11218359"/>
              <a:gd name="connsiteY620" fmla="*/ 1587999 h 1587998"/>
              <a:gd name="connsiteX621" fmla="*/ 7101607 w 11218359"/>
              <a:gd name="connsiteY621" fmla="*/ 1587999 h 1587998"/>
              <a:gd name="connsiteX622" fmla="*/ 7113037 w 11218359"/>
              <a:gd name="connsiteY622" fmla="*/ 1587999 h 1587998"/>
              <a:gd name="connsiteX623" fmla="*/ 7124467 w 11218359"/>
              <a:gd name="connsiteY623" fmla="*/ 1587999 h 1587998"/>
              <a:gd name="connsiteX624" fmla="*/ 7135897 w 11218359"/>
              <a:gd name="connsiteY624" fmla="*/ 1587999 h 1587998"/>
              <a:gd name="connsiteX625" fmla="*/ 7147327 w 11218359"/>
              <a:gd name="connsiteY625" fmla="*/ 1587999 h 1587998"/>
              <a:gd name="connsiteX626" fmla="*/ 7158805 w 11218359"/>
              <a:gd name="connsiteY626" fmla="*/ 1587999 h 1587998"/>
              <a:gd name="connsiteX627" fmla="*/ 7170235 w 11218359"/>
              <a:gd name="connsiteY627" fmla="*/ 1587999 h 1587998"/>
              <a:gd name="connsiteX628" fmla="*/ 7181665 w 11218359"/>
              <a:gd name="connsiteY628" fmla="*/ 1587999 h 1587998"/>
              <a:gd name="connsiteX629" fmla="*/ 7193094 w 11218359"/>
              <a:gd name="connsiteY629" fmla="*/ 1587999 h 1587998"/>
              <a:gd name="connsiteX630" fmla="*/ 7204524 w 11218359"/>
              <a:gd name="connsiteY630" fmla="*/ 1587999 h 1587998"/>
              <a:gd name="connsiteX631" fmla="*/ 7216002 w 11218359"/>
              <a:gd name="connsiteY631" fmla="*/ 1587999 h 1587998"/>
              <a:gd name="connsiteX632" fmla="*/ 7227432 w 11218359"/>
              <a:gd name="connsiteY632" fmla="*/ 1587999 h 1587998"/>
              <a:gd name="connsiteX633" fmla="*/ 7238862 w 11218359"/>
              <a:gd name="connsiteY633" fmla="*/ 1587999 h 1587998"/>
              <a:gd name="connsiteX634" fmla="*/ 7250292 w 11218359"/>
              <a:gd name="connsiteY634" fmla="*/ 1587999 h 1587998"/>
              <a:gd name="connsiteX635" fmla="*/ 7261722 w 11218359"/>
              <a:gd name="connsiteY635" fmla="*/ 1587999 h 1587998"/>
              <a:gd name="connsiteX636" fmla="*/ 7273200 w 11218359"/>
              <a:gd name="connsiteY636" fmla="*/ 1587999 h 1587998"/>
              <a:gd name="connsiteX637" fmla="*/ 7284630 w 11218359"/>
              <a:gd name="connsiteY637" fmla="*/ 1587999 h 1587998"/>
              <a:gd name="connsiteX638" fmla="*/ 7296060 w 11218359"/>
              <a:gd name="connsiteY638" fmla="*/ 1587999 h 1587998"/>
              <a:gd name="connsiteX639" fmla="*/ 7307490 w 11218359"/>
              <a:gd name="connsiteY639" fmla="*/ 1587999 h 1587998"/>
              <a:gd name="connsiteX640" fmla="*/ 7318920 w 11218359"/>
              <a:gd name="connsiteY640" fmla="*/ 1587999 h 1587998"/>
              <a:gd name="connsiteX641" fmla="*/ 7330398 w 11218359"/>
              <a:gd name="connsiteY641" fmla="*/ 1587999 h 1587998"/>
              <a:gd name="connsiteX642" fmla="*/ 7341828 w 11218359"/>
              <a:gd name="connsiteY642" fmla="*/ 1587999 h 1587998"/>
              <a:gd name="connsiteX643" fmla="*/ 7353257 w 11218359"/>
              <a:gd name="connsiteY643" fmla="*/ 1587999 h 1587998"/>
              <a:gd name="connsiteX644" fmla="*/ 7364687 w 11218359"/>
              <a:gd name="connsiteY644" fmla="*/ 1587999 h 1587998"/>
              <a:gd name="connsiteX645" fmla="*/ 7376117 w 11218359"/>
              <a:gd name="connsiteY645" fmla="*/ 1587999 h 1587998"/>
              <a:gd name="connsiteX646" fmla="*/ 7387595 w 11218359"/>
              <a:gd name="connsiteY646" fmla="*/ 1587999 h 1587998"/>
              <a:gd name="connsiteX647" fmla="*/ 7399025 w 11218359"/>
              <a:gd name="connsiteY647" fmla="*/ 832309 h 1587998"/>
              <a:gd name="connsiteX648" fmla="*/ 7410455 w 11218359"/>
              <a:gd name="connsiteY648" fmla="*/ 111176 h 1587998"/>
              <a:gd name="connsiteX649" fmla="*/ 7421885 w 11218359"/>
              <a:gd name="connsiteY649" fmla="*/ 46573 h 1587998"/>
              <a:gd name="connsiteX650" fmla="*/ 7433315 w 11218359"/>
              <a:gd name="connsiteY650" fmla="*/ 0 h 1587998"/>
              <a:gd name="connsiteX651" fmla="*/ 7444793 w 11218359"/>
              <a:gd name="connsiteY651" fmla="*/ 420662 h 1587998"/>
              <a:gd name="connsiteX652" fmla="*/ 7456222 w 11218359"/>
              <a:gd name="connsiteY652" fmla="*/ 207326 h 1587998"/>
              <a:gd name="connsiteX653" fmla="*/ 7467653 w 11218359"/>
              <a:gd name="connsiteY653" fmla="*/ 150238 h 1587998"/>
              <a:gd name="connsiteX654" fmla="*/ 7479083 w 11218359"/>
              <a:gd name="connsiteY654" fmla="*/ 244888 h 1587998"/>
              <a:gd name="connsiteX655" fmla="*/ 7490513 w 11218359"/>
              <a:gd name="connsiteY655" fmla="*/ 154743 h 1587998"/>
              <a:gd name="connsiteX656" fmla="*/ 7501990 w 11218359"/>
              <a:gd name="connsiteY656" fmla="*/ 255403 h 1587998"/>
              <a:gd name="connsiteX657" fmla="*/ 7513420 w 11218359"/>
              <a:gd name="connsiteY657" fmla="*/ 839819 h 1587998"/>
              <a:gd name="connsiteX658" fmla="*/ 7524850 w 11218359"/>
              <a:gd name="connsiteY658" fmla="*/ 1233440 h 1587998"/>
              <a:gd name="connsiteX659" fmla="*/ 7536280 w 11218359"/>
              <a:gd name="connsiteY659" fmla="*/ 1526400 h 1587998"/>
              <a:gd name="connsiteX660" fmla="*/ 7547710 w 11218359"/>
              <a:gd name="connsiteY660" fmla="*/ 1587999 h 1587998"/>
              <a:gd name="connsiteX661" fmla="*/ 7559188 w 11218359"/>
              <a:gd name="connsiteY661" fmla="*/ 1587999 h 1587998"/>
              <a:gd name="connsiteX662" fmla="*/ 7570618 w 11218359"/>
              <a:gd name="connsiteY662" fmla="*/ 1587999 h 1587998"/>
              <a:gd name="connsiteX663" fmla="*/ 7582048 w 11218359"/>
              <a:gd name="connsiteY663" fmla="*/ 1587999 h 1587998"/>
              <a:gd name="connsiteX664" fmla="*/ 7593478 w 11218359"/>
              <a:gd name="connsiteY664" fmla="*/ 1587999 h 1587998"/>
              <a:gd name="connsiteX665" fmla="*/ 7604908 w 11218359"/>
              <a:gd name="connsiteY665" fmla="*/ 1587999 h 1587998"/>
              <a:gd name="connsiteX666" fmla="*/ 7616385 w 11218359"/>
              <a:gd name="connsiteY666" fmla="*/ 1587999 h 1587998"/>
              <a:gd name="connsiteX667" fmla="*/ 7627815 w 11218359"/>
              <a:gd name="connsiteY667" fmla="*/ 1587999 h 1587998"/>
              <a:gd name="connsiteX668" fmla="*/ 7639246 w 11218359"/>
              <a:gd name="connsiteY668" fmla="*/ 1587999 h 1587998"/>
              <a:gd name="connsiteX669" fmla="*/ 7650676 w 11218359"/>
              <a:gd name="connsiteY669" fmla="*/ 1587999 h 1587998"/>
              <a:gd name="connsiteX670" fmla="*/ 7662106 w 11218359"/>
              <a:gd name="connsiteY670" fmla="*/ 1587999 h 1587998"/>
              <a:gd name="connsiteX671" fmla="*/ 7673583 w 11218359"/>
              <a:gd name="connsiteY671" fmla="*/ 1587999 h 1587998"/>
              <a:gd name="connsiteX672" fmla="*/ 7685013 w 11218359"/>
              <a:gd name="connsiteY672" fmla="*/ 1587999 h 1587998"/>
              <a:gd name="connsiteX673" fmla="*/ 7696443 w 11218359"/>
              <a:gd name="connsiteY673" fmla="*/ 1587999 h 1587998"/>
              <a:gd name="connsiteX674" fmla="*/ 7707873 w 11218359"/>
              <a:gd name="connsiteY674" fmla="*/ 1587999 h 1587998"/>
              <a:gd name="connsiteX675" fmla="*/ 7719303 w 11218359"/>
              <a:gd name="connsiteY675" fmla="*/ 1587999 h 1587998"/>
              <a:gd name="connsiteX676" fmla="*/ 7730733 w 11218359"/>
              <a:gd name="connsiteY676" fmla="*/ 1587999 h 1587998"/>
              <a:gd name="connsiteX677" fmla="*/ 7742211 w 11218359"/>
              <a:gd name="connsiteY677" fmla="*/ 1587999 h 1587998"/>
              <a:gd name="connsiteX678" fmla="*/ 7753641 w 11218359"/>
              <a:gd name="connsiteY678" fmla="*/ 1587999 h 1587998"/>
              <a:gd name="connsiteX679" fmla="*/ 7765071 w 11218359"/>
              <a:gd name="connsiteY679" fmla="*/ 1587999 h 1587998"/>
              <a:gd name="connsiteX680" fmla="*/ 7776501 w 11218359"/>
              <a:gd name="connsiteY680" fmla="*/ 1587999 h 1587998"/>
              <a:gd name="connsiteX681" fmla="*/ 7787931 w 11218359"/>
              <a:gd name="connsiteY681" fmla="*/ 1587999 h 1587998"/>
              <a:gd name="connsiteX682" fmla="*/ 7799408 w 11218359"/>
              <a:gd name="connsiteY682" fmla="*/ 1587999 h 1587998"/>
              <a:gd name="connsiteX683" fmla="*/ 7810839 w 11218359"/>
              <a:gd name="connsiteY683" fmla="*/ 1587999 h 1587998"/>
              <a:gd name="connsiteX684" fmla="*/ 7822268 w 11218359"/>
              <a:gd name="connsiteY684" fmla="*/ 1587999 h 1587998"/>
              <a:gd name="connsiteX685" fmla="*/ 7833698 w 11218359"/>
              <a:gd name="connsiteY685" fmla="*/ 1587999 h 1587998"/>
              <a:gd name="connsiteX686" fmla="*/ 7845128 w 11218359"/>
              <a:gd name="connsiteY686" fmla="*/ 1587999 h 1587998"/>
              <a:gd name="connsiteX687" fmla="*/ 7856606 w 11218359"/>
              <a:gd name="connsiteY687" fmla="*/ 1587999 h 1587998"/>
              <a:gd name="connsiteX688" fmla="*/ 7868036 w 11218359"/>
              <a:gd name="connsiteY688" fmla="*/ 1587999 h 1587998"/>
              <a:gd name="connsiteX689" fmla="*/ 7879466 w 11218359"/>
              <a:gd name="connsiteY689" fmla="*/ 1587999 h 1587998"/>
              <a:gd name="connsiteX690" fmla="*/ 7890896 w 11218359"/>
              <a:gd name="connsiteY690" fmla="*/ 1587999 h 1587998"/>
              <a:gd name="connsiteX691" fmla="*/ 7902326 w 11218359"/>
              <a:gd name="connsiteY691" fmla="*/ 1587999 h 1587998"/>
              <a:gd name="connsiteX692" fmla="*/ 7913804 w 11218359"/>
              <a:gd name="connsiteY692" fmla="*/ 1587999 h 1587998"/>
              <a:gd name="connsiteX693" fmla="*/ 7925234 w 11218359"/>
              <a:gd name="connsiteY693" fmla="*/ 1587999 h 1587998"/>
              <a:gd name="connsiteX694" fmla="*/ 7936663 w 11218359"/>
              <a:gd name="connsiteY694" fmla="*/ 1587999 h 1587998"/>
              <a:gd name="connsiteX695" fmla="*/ 7948094 w 11218359"/>
              <a:gd name="connsiteY695" fmla="*/ 1587999 h 1587998"/>
              <a:gd name="connsiteX696" fmla="*/ 7959524 w 11218359"/>
              <a:gd name="connsiteY696" fmla="*/ 1587999 h 1587998"/>
              <a:gd name="connsiteX697" fmla="*/ 7971001 w 11218359"/>
              <a:gd name="connsiteY697" fmla="*/ 1587999 h 1587998"/>
              <a:gd name="connsiteX698" fmla="*/ 7982431 w 11218359"/>
              <a:gd name="connsiteY698" fmla="*/ 1587999 h 1587998"/>
              <a:gd name="connsiteX699" fmla="*/ 7993861 w 11218359"/>
              <a:gd name="connsiteY699" fmla="*/ 1587999 h 1587998"/>
              <a:gd name="connsiteX700" fmla="*/ 8005291 w 11218359"/>
              <a:gd name="connsiteY700" fmla="*/ 1587999 h 1587998"/>
              <a:gd name="connsiteX701" fmla="*/ 8016721 w 11218359"/>
              <a:gd name="connsiteY701" fmla="*/ 1587999 h 1587998"/>
              <a:gd name="connsiteX702" fmla="*/ 8028199 w 11218359"/>
              <a:gd name="connsiteY702" fmla="*/ 1587999 h 1587998"/>
              <a:gd name="connsiteX703" fmla="*/ 8039629 w 11218359"/>
              <a:gd name="connsiteY703" fmla="*/ 1587999 h 1587998"/>
              <a:gd name="connsiteX704" fmla="*/ 8051059 w 11218359"/>
              <a:gd name="connsiteY704" fmla="*/ 1587999 h 1587998"/>
              <a:gd name="connsiteX705" fmla="*/ 8062489 w 11218359"/>
              <a:gd name="connsiteY705" fmla="*/ 1587999 h 1587998"/>
              <a:gd name="connsiteX706" fmla="*/ 8073919 w 11218359"/>
              <a:gd name="connsiteY706" fmla="*/ 1587999 h 1587998"/>
              <a:gd name="connsiteX707" fmla="*/ 8085396 w 11218359"/>
              <a:gd name="connsiteY707" fmla="*/ 1587999 h 1587998"/>
              <a:gd name="connsiteX708" fmla="*/ 8096826 w 11218359"/>
              <a:gd name="connsiteY708" fmla="*/ 1587999 h 1587998"/>
              <a:gd name="connsiteX709" fmla="*/ 8108256 w 11218359"/>
              <a:gd name="connsiteY709" fmla="*/ 1587999 h 1587998"/>
              <a:gd name="connsiteX710" fmla="*/ 8119687 w 11218359"/>
              <a:gd name="connsiteY710" fmla="*/ 1587999 h 1587998"/>
              <a:gd name="connsiteX711" fmla="*/ 8131117 w 11218359"/>
              <a:gd name="connsiteY711" fmla="*/ 1587999 h 1587998"/>
              <a:gd name="connsiteX712" fmla="*/ 8142594 w 11218359"/>
              <a:gd name="connsiteY712" fmla="*/ 1587999 h 1587998"/>
              <a:gd name="connsiteX713" fmla="*/ 8154024 w 11218359"/>
              <a:gd name="connsiteY713" fmla="*/ 1587999 h 1587998"/>
              <a:gd name="connsiteX714" fmla="*/ 8165454 w 11218359"/>
              <a:gd name="connsiteY714" fmla="*/ 1587999 h 1587998"/>
              <a:gd name="connsiteX715" fmla="*/ 8176884 w 11218359"/>
              <a:gd name="connsiteY715" fmla="*/ 1587999 h 1587998"/>
              <a:gd name="connsiteX716" fmla="*/ 8188314 w 11218359"/>
              <a:gd name="connsiteY716" fmla="*/ 1587999 h 1587998"/>
              <a:gd name="connsiteX717" fmla="*/ 8199792 w 11218359"/>
              <a:gd name="connsiteY717" fmla="*/ 1587999 h 1587998"/>
              <a:gd name="connsiteX718" fmla="*/ 8211222 w 11218359"/>
              <a:gd name="connsiteY718" fmla="*/ 1587999 h 1587998"/>
              <a:gd name="connsiteX719" fmla="*/ 8222652 w 11218359"/>
              <a:gd name="connsiteY719" fmla="*/ 1587999 h 1587998"/>
              <a:gd name="connsiteX720" fmla="*/ 8234082 w 11218359"/>
              <a:gd name="connsiteY720" fmla="*/ 1587999 h 1587998"/>
              <a:gd name="connsiteX721" fmla="*/ 8245512 w 11218359"/>
              <a:gd name="connsiteY721" fmla="*/ 1587999 h 1587998"/>
              <a:gd name="connsiteX722" fmla="*/ 8256989 w 11218359"/>
              <a:gd name="connsiteY722" fmla="*/ 1587999 h 1587998"/>
              <a:gd name="connsiteX723" fmla="*/ 8268419 w 11218359"/>
              <a:gd name="connsiteY723" fmla="*/ 1587999 h 1587998"/>
              <a:gd name="connsiteX724" fmla="*/ 8279850 w 11218359"/>
              <a:gd name="connsiteY724" fmla="*/ 1587999 h 1587998"/>
              <a:gd name="connsiteX725" fmla="*/ 8291280 w 11218359"/>
              <a:gd name="connsiteY725" fmla="*/ 1587999 h 1587998"/>
              <a:gd name="connsiteX726" fmla="*/ 8302709 w 11218359"/>
              <a:gd name="connsiteY726" fmla="*/ 1587999 h 1587998"/>
              <a:gd name="connsiteX727" fmla="*/ 8314187 w 11218359"/>
              <a:gd name="connsiteY727" fmla="*/ 1587999 h 1587998"/>
              <a:gd name="connsiteX728" fmla="*/ 8325617 w 11218359"/>
              <a:gd name="connsiteY728" fmla="*/ 1587999 h 1587998"/>
              <a:gd name="connsiteX729" fmla="*/ 8337047 w 11218359"/>
              <a:gd name="connsiteY729" fmla="*/ 1587999 h 1587998"/>
              <a:gd name="connsiteX730" fmla="*/ 8348477 w 11218359"/>
              <a:gd name="connsiteY730" fmla="*/ 1587999 h 1587998"/>
              <a:gd name="connsiteX731" fmla="*/ 8359907 w 11218359"/>
              <a:gd name="connsiteY731" fmla="*/ 1587999 h 1587998"/>
              <a:gd name="connsiteX732" fmla="*/ 8371385 w 11218359"/>
              <a:gd name="connsiteY732" fmla="*/ 1587999 h 1587998"/>
              <a:gd name="connsiteX733" fmla="*/ 8382815 w 11218359"/>
              <a:gd name="connsiteY733" fmla="*/ 1587999 h 1587998"/>
              <a:gd name="connsiteX734" fmla="*/ 8394245 w 11218359"/>
              <a:gd name="connsiteY734" fmla="*/ 1587999 h 1587998"/>
              <a:gd name="connsiteX735" fmla="*/ 8405674 w 11218359"/>
              <a:gd name="connsiteY735" fmla="*/ 1587999 h 1587998"/>
              <a:gd name="connsiteX736" fmla="*/ 8417104 w 11218359"/>
              <a:gd name="connsiteY736" fmla="*/ 1587999 h 1587998"/>
              <a:gd name="connsiteX737" fmla="*/ 8428582 w 11218359"/>
              <a:gd name="connsiteY737" fmla="*/ 1587999 h 1587998"/>
              <a:gd name="connsiteX738" fmla="*/ 8440012 w 11218359"/>
              <a:gd name="connsiteY738" fmla="*/ 1587999 h 1587998"/>
              <a:gd name="connsiteX739" fmla="*/ 8451442 w 11218359"/>
              <a:gd name="connsiteY739" fmla="*/ 1587999 h 1587998"/>
              <a:gd name="connsiteX740" fmla="*/ 8462872 w 11218359"/>
              <a:gd name="connsiteY740" fmla="*/ 1587999 h 1587998"/>
              <a:gd name="connsiteX741" fmla="*/ 8474302 w 11218359"/>
              <a:gd name="connsiteY741" fmla="*/ 1587999 h 1587998"/>
              <a:gd name="connsiteX742" fmla="*/ 8485780 w 11218359"/>
              <a:gd name="connsiteY742" fmla="*/ 1587999 h 1587998"/>
              <a:gd name="connsiteX743" fmla="*/ 8497210 w 11218359"/>
              <a:gd name="connsiteY743" fmla="*/ 1587999 h 1587998"/>
              <a:gd name="connsiteX744" fmla="*/ 8508640 w 11218359"/>
              <a:gd name="connsiteY744" fmla="*/ 1587999 h 1587998"/>
              <a:gd name="connsiteX745" fmla="*/ 8520069 w 11218359"/>
              <a:gd name="connsiteY745" fmla="*/ 1587999 h 1587998"/>
              <a:gd name="connsiteX746" fmla="*/ 8531500 w 11218359"/>
              <a:gd name="connsiteY746" fmla="*/ 1587999 h 1587998"/>
              <a:gd name="connsiteX747" fmla="*/ 8542977 w 11218359"/>
              <a:gd name="connsiteY747" fmla="*/ 1587999 h 1587998"/>
              <a:gd name="connsiteX748" fmla="*/ 8554407 w 11218359"/>
              <a:gd name="connsiteY748" fmla="*/ 1587999 h 1587998"/>
              <a:gd name="connsiteX749" fmla="*/ 8565837 w 11218359"/>
              <a:gd name="connsiteY749" fmla="*/ 1587999 h 1587998"/>
              <a:gd name="connsiteX750" fmla="*/ 8577267 w 11218359"/>
              <a:gd name="connsiteY750" fmla="*/ 1587999 h 1587998"/>
              <a:gd name="connsiteX751" fmla="*/ 8588697 w 11218359"/>
              <a:gd name="connsiteY751" fmla="*/ 1587999 h 1587998"/>
              <a:gd name="connsiteX752" fmla="*/ 8600175 w 11218359"/>
              <a:gd name="connsiteY752" fmla="*/ 1587999 h 1587998"/>
              <a:gd name="connsiteX753" fmla="*/ 8611605 w 11218359"/>
              <a:gd name="connsiteY753" fmla="*/ 1587999 h 1587998"/>
              <a:gd name="connsiteX754" fmla="*/ 8623035 w 11218359"/>
              <a:gd name="connsiteY754" fmla="*/ 1587999 h 1587998"/>
              <a:gd name="connsiteX755" fmla="*/ 8634465 w 11218359"/>
              <a:gd name="connsiteY755" fmla="*/ 1587999 h 1587998"/>
              <a:gd name="connsiteX756" fmla="*/ 8645895 w 11218359"/>
              <a:gd name="connsiteY756" fmla="*/ 1587999 h 1587998"/>
              <a:gd name="connsiteX757" fmla="*/ 8657373 w 11218359"/>
              <a:gd name="connsiteY757" fmla="*/ 1587999 h 1587998"/>
              <a:gd name="connsiteX758" fmla="*/ 8668802 w 11218359"/>
              <a:gd name="connsiteY758" fmla="*/ 1587999 h 1587998"/>
              <a:gd name="connsiteX759" fmla="*/ 8680232 w 11218359"/>
              <a:gd name="connsiteY759" fmla="*/ 1587999 h 1587998"/>
              <a:gd name="connsiteX760" fmla="*/ 8691662 w 11218359"/>
              <a:gd name="connsiteY760" fmla="*/ 1587999 h 1587998"/>
              <a:gd name="connsiteX761" fmla="*/ 8703093 w 11218359"/>
              <a:gd name="connsiteY761" fmla="*/ 1587999 h 1587998"/>
              <a:gd name="connsiteX762" fmla="*/ 8714570 w 11218359"/>
              <a:gd name="connsiteY762" fmla="*/ 1587999 h 1587998"/>
              <a:gd name="connsiteX763" fmla="*/ 8726000 w 11218359"/>
              <a:gd name="connsiteY763" fmla="*/ 1587999 h 1587998"/>
              <a:gd name="connsiteX764" fmla="*/ 8737430 w 11218359"/>
              <a:gd name="connsiteY764" fmla="*/ 1587999 h 1587998"/>
              <a:gd name="connsiteX765" fmla="*/ 8748860 w 11218359"/>
              <a:gd name="connsiteY765" fmla="*/ 1587999 h 1587998"/>
              <a:gd name="connsiteX766" fmla="*/ 8760290 w 11218359"/>
              <a:gd name="connsiteY766" fmla="*/ 1587999 h 1587998"/>
              <a:gd name="connsiteX767" fmla="*/ 8771768 w 11218359"/>
              <a:gd name="connsiteY767" fmla="*/ 1587999 h 1587998"/>
              <a:gd name="connsiteX768" fmla="*/ 8783198 w 11218359"/>
              <a:gd name="connsiteY768" fmla="*/ 1587999 h 1587998"/>
              <a:gd name="connsiteX769" fmla="*/ 8794628 w 11218359"/>
              <a:gd name="connsiteY769" fmla="*/ 1587999 h 1587998"/>
              <a:gd name="connsiteX770" fmla="*/ 8806058 w 11218359"/>
              <a:gd name="connsiteY770" fmla="*/ 1587999 h 1587998"/>
              <a:gd name="connsiteX771" fmla="*/ 8817488 w 11218359"/>
              <a:gd name="connsiteY771" fmla="*/ 1587999 h 1587998"/>
              <a:gd name="connsiteX772" fmla="*/ 8828918 w 11218359"/>
              <a:gd name="connsiteY772" fmla="*/ 1587999 h 1587998"/>
              <a:gd name="connsiteX773" fmla="*/ 8840395 w 11218359"/>
              <a:gd name="connsiteY773" fmla="*/ 1587999 h 1587998"/>
              <a:gd name="connsiteX774" fmla="*/ 8851825 w 11218359"/>
              <a:gd name="connsiteY774" fmla="*/ 1587999 h 1587998"/>
              <a:gd name="connsiteX775" fmla="*/ 8863256 w 11218359"/>
              <a:gd name="connsiteY775" fmla="*/ 1587999 h 1587998"/>
              <a:gd name="connsiteX776" fmla="*/ 8874686 w 11218359"/>
              <a:gd name="connsiteY776" fmla="*/ 1587999 h 1587998"/>
              <a:gd name="connsiteX777" fmla="*/ 8886115 w 11218359"/>
              <a:gd name="connsiteY777" fmla="*/ 1587999 h 1587998"/>
              <a:gd name="connsiteX778" fmla="*/ 8897593 w 11218359"/>
              <a:gd name="connsiteY778" fmla="*/ 1587999 h 1587998"/>
              <a:gd name="connsiteX779" fmla="*/ 8909022 w 11218359"/>
              <a:gd name="connsiteY779" fmla="*/ 1587999 h 1587998"/>
              <a:gd name="connsiteX780" fmla="*/ 8920453 w 11218359"/>
              <a:gd name="connsiteY780" fmla="*/ 1587999 h 1587998"/>
              <a:gd name="connsiteX781" fmla="*/ 8931883 w 11218359"/>
              <a:gd name="connsiteY781" fmla="*/ 1587999 h 1587998"/>
              <a:gd name="connsiteX782" fmla="*/ 8943313 w 11218359"/>
              <a:gd name="connsiteY782" fmla="*/ 1587999 h 1587998"/>
              <a:gd name="connsiteX783" fmla="*/ 8954791 w 11218359"/>
              <a:gd name="connsiteY783" fmla="*/ 1587999 h 1587998"/>
              <a:gd name="connsiteX784" fmla="*/ 8966220 w 11218359"/>
              <a:gd name="connsiteY784" fmla="*/ 1587999 h 1587998"/>
              <a:gd name="connsiteX785" fmla="*/ 8977651 w 11218359"/>
              <a:gd name="connsiteY785" fmla="*/ 1587999 h 1587998"/>
              <a:gd name="connsiteX786" fmla="*/ 8989080 w 11218359"/>
              <a:gd name="connsiteY786" fmla="*/ 1587999 h 1587998"/>
              <a:gd name="connsiteX787" fmla="*/ 9000511 w 11218359"/>
              <a:gd name="connsiteY787" fmla="*/ 1587999 h 1587998"/>
              <a:gd name="connsiteX788" fmla="*/ 9011988 w 11218359"/>
              <a:gd name="connsiteY788" fmla="*/ 1587999 h 1587998"/>
              <a:gd name="connsiteX789" fmla="*/ 9023418 w 11218359"/>
              <a:gd name="connsiteY789" fmla="*/ 1587999 h 1587998"/>
              <a:gd name="connsiteX790" fmla="*/ 9034849 w 11218359"/>
              <a:gd name="connsiteY790" fmla="*/ 1587999 h 1587998"/>
              <a:gd name="connsiteX791" fmla="*/ 9046278 w 11218359"/>
              <a:gd name="connsiteY791" fmla="*/ 1587999 h 1587998"/>
              <a:gd name="connsiteX792" fmla="*/ 9057709 w 11218359"/>
              <a:gd name="connsiteY792" fmla="*/ 1587999 h 1587998"/>
              <a:gd name="connsiteX793" fmla="*/ 9069186 w 11218359"/>
              <a:gd name="connsiteY793" fmla="*/ 1587999 h 1587998"/>
              <a:gd name="connsiteX794" fmla="*/ 9080615 w 11218359"/>
              <a:gd name="connsiteY794" fmla="*/ 1587999 h 1587998"/>
              <a:gd name="connsiteX795" fmla="*/ 9092046 w 11218359"/>
              <a:gd name="connsiteY795" fmla="*/ 1587999 h 1587998"/>
              <a:gd name="connsiteX796" fmla="*/ 9103476 w 11218359"/>
              <a:gd name="connsiteY796" fmla="*/ 1587999 h 1587998"/>
              <a:gd name="connsiteX797" fmla="*/ 9114906 w 11218359"/>
              <a:gd name="connsiteY797" fmla="*/ 1587999 h 1587998"/>
              <a:gd name="connsiteX798" fmla="*/ 9126384 w 11218359"/>
              <a:gd name="connsiteY798" fmla="*/ 1587999 h 1587998"/>
              <a:gd name="connsiteX799" fmla="*/ 9137813 w 11218359"/>
              <a:gd name="connsiteY799" fmla="*/ 1587999 h 1587998"/>
              <a:gd name="connsiteX800" fmla="*/ 9149244 w 11218359"/>
              <a:gd name="connsiteY800" fmla="*/ 1587999 h 1587998"/>
              <a:gd name="connsiteX801" fmla="*/ 9160673 w 11218359"/>
              <a:gd name="connsiteY801" fmla="*/ 1587999 h 1587998"/>
              <a:gd name="connsiteX802" fmla="*/ 9172104 w 11218359"/>
              <a:gd name="connsiteY802" fmla="*/ 1587999 h 1587998"/>
              <a:gd name="connsiteX803" fmla="*/ 9183581 w 11218359"/>
              <a:gd name="connsiteY803" fmla="*/ 1587999 h 1587998"/>
              <a:gd name="connsiteX804" fmla="*/ 9195011 w 11218359"/>
              <a:gd name="connsiteY804" fmla="*/ 1587999 h 1587998"/>
              <a:gd name="connsiteX805" fmla="*/ 9206442 w 11218359"/>
              <a:gd name="connsiteY805" fmla="*/ 1587999 h 1587998"/>
              <a:gd name="connsiteX806" fmla="*/ 9217871 w 11218359"/>
              <a:gd name="connsiteY806" fmla="*/ 1587999 h 1587998"/>
              <a:gd name="connsiteX807" fmla="*/ 9229301 w 11218359"/>
              <a:gd name="connsiteY807" fmla="*/ 1587999 h 1587998"/>
              <a:gd name="connsiteX808" fmla="*/ 9240779 w 11218359"/>
              <a:gd name="connsiteY808" fmla="*/ 1587999 h 1587998"/>
              <a:gd name="connsiteX809" fmla="*/ 9252209 w 11218359"/>
              <a:gd name="connsiteY809" fmla="*/ 1587999 h 1587998"/>
              <a:gd name="connsiteX810" fmla="*/ 9263639 w 11218359"/>
              <a:gd name="connsiteY810" fmla="*/ 1587999 h 1587998"/>
              <a:gd name="connsiteX811" fmla="*/ 9275069 w 11218359"/>
              <a:gd name="connsiteY811" fmla="*/ 1587999 h 1587998"/>
              <a:gd name="connsiteX812" fmla="*/ 9286498 w 11218359"/>
              <a:gd name="connsiteY812" fmla="*/ 1587999 h 1587998"/>
              <a:gd name="connsiteX813" fmla="*/ 9297977 w 11218359"/>
              <a:gd name="connsiteY813" fmla="*/ 1587999 h 1587998"/>
              <a:gd name="connsiteX814" fmla="*/ 9309406 w 11218359"/>
              <a:gd name="connsiteY814" fmla="*/ 1587999 h 1587998"/>
              <a:gd name="connsiteX815" fmla="*/ 9320837 w 11218359"/>
              <a:gd name="connsiteY815" fmla="*/ 1587999 h 1587998"/>
              <a:gd name="connsiteX816" fmla="*/ 9332266 w 11218359"/>
              <a:gd name="connsiteY816" fmla="*/ 1587999 h 1587998"/>
              <a:gd name="connsiteX817" fmla="*/ 9343696 w 11218359"/>
              <a:gd name="connsiteY817" fmla="*/ 1587999 h 1587998"/>
              <a:gd name="connsiteX818" fmla="*/ 9355174 w 11218359"/>
              <a:gd name="connsiteY818" fmla="*/ 1587999 h 1587998"/>
              <a:gd name="connsiteX819" fmla="*/ 9366604 w 11218359"/>
              <a:gd name="connsiteY819" fmla="*/ 1587999 h 1587998"/>
              <a:gd name="connsiteX820" fmla="*/ 9378035 w 11218359"/>
              <a:gd name="connsiteY820" fmla="*/ 1587999 h 1587998"/>
              <a:gd name="connsiteX821" fmla="*/ 9389464 w 11218359"/>
              <a:gd name="connsiteY821" fmla="*/ 1587999 h 1587998"/>
              <a:gd name="connsiteX822" fmla="*/ 9400894 w 11218359"/>
              <a:gd name="connsiteY822" fmla="*/ 1587999 h 1587998"/>
              <a:gd name="connsiteX823" fmla="*/ 9412372 w 11218359"/>
              <a:gd name="connsiteY823" fmla="*/ 1587999 h 1587998"/>
              <a:gd name="connsiteX824" fmla="*/ 9423802 w 11218359"/>
              <a:gd name="connsiteY824" fmla="*/ 1587999 h 1587998"/>
              <a:gd name="connsiteX825" fmla="*/ 9435232 w 11218359"/>
              <a:gd name="connsiteY825" fmla="*/ 1587999 h 1587998"/>
              <a:gd name="connsiteX826" fmla="*/ 9446662 w 11218359"/>
              <a:gd name="connsiteY826" fmla="*/ 1587999 h 1587998"/>
              <a:gd name="connsiteX827" fmla="*/ 9458091 w 11218359"/>
              <a:gd name="connsiteY827" fmla="*/ 1587999 h 1587998"/>
              <a:gd name="connsiteX828" fmla="*/ 9469570 w 11218359"/>
              <a:gd name="connsiteY828" fmla="*/ 1587999 h 1587998"/>
              <a:gd name="connsiteX829" fmla="*/ 9480999 w 11218359"/>
              <a:gd name="connsiteY829" fmla="*/ 1587999 h 1587998"/>
              <a:gd name="connsiteX830" fmla="*/ 9492429 w 11218359"/>
              <a:gd name="connsiteY830" fmla="*/ 1587999 h 1587998"/>
              <a:gd name="connsiteX831" fmla="*/ 9503859 w 11218359"/>
              <a:gd name="connsiteY831" fmla="*/ 1587999 h 1587998"/>
              <a:gd name="connsiteX832" fmla="*/ 9515289 w 11218359"/>
              <a:gd name="connsiteY832" fmla="*/ 1587999 h 1587998"/>
              <a:gd name="connsiteX833" fmla="*/ 9526767 w 11218359"/>
              <a:gd name="connsiteY833" fmla="*/ 1587999 h 1587998"/>
              <a:gd name="connsiteX834" fmla="*/ 9538197 w 11218359"/>
              <a:gd name="connsiteY834" fmla="*/ 1587999 h 1587998"/>
              <a:gd name="connsiteX835" fmla="*/ 9549626 w 11218359"/>
              <a:gd name="connsiteY835" fmla="*/ 1587999 h 1587998"/>
              <a:gd name="connsiteX836" fmla="*/ 9561057 w 11218359"/>
              <a:gd name="connsiteY836" fmla="*/ 1587999 h 1587998"/>
              <a:gd name="connsiteX837" fmla="*/ 9572487 w 11218359"/>
              <a:gd name="connsiteY837" fmla="*/ 1587999 h 1587998"/>
              <a:gd name="connsiteX838" fmla="*/ 9583965 w 11218359"/>
              <a:gd name="connsiteY838" fmla="*/ 1587999 h 1587998"/>
              <a:gd name="connsiteX839" fmla="*/ 9595395 w 11218359"/>
              <a:gd name="connsiteY839" fmla="*/ 1587999 h 1587998"/>
              <a:gd name="connsiteX840" fmla="*/ 9606824 w 11218359"/>
              <a:gd name="connsiteY840" fmla="*/ 1587999 h 1587998"/>
              <a:gd name="connsiteX841" fmla="*/ 9618255 w 11218359"/>
              <a:gd name="connsiteY841" fmla="*/ 1587999 h 1587998"/>
              <a:gd name="connsiteX842" fmla="*/ 9629684 w 11218359"/>
              <a:gd name="connsiteY842" fmla="*/ 1587999 h 1587998"/>
              <a:gd name="connsiteX843" fmla="*/ 9641163 w 11218359"/>
              <a:gd name="connsiteY843" fmla="*/ 1587999 h 1587998"/>
              <a:gd name="connsiteX844" fmla="*/ 9652592 w 11218359"/>
              <a:gd name="connsiteY844" fmla="*/ 1587999 h 1587998"/>
              <a:gd name="connsiteX845" fmla="*/ 9664022 w 11218359"/>
              <a:gd name="connsiteY845" fmla="*/ 1587999 h 1587998"/>
              <a:gd name="connsiteX846" fmla="*/ 9675452 w 11218359"/>
              <a:gd name="connsiteY846" fmla="*/ 1587999 h 1587998"/>
              <a:gd name="connsiteX847" fmla="*/ 9686882 w 11218359"/>
              <a:gd name="connsiteY847" fmla="*/ 1587999 h 1587998"/>
              <a:gd name="connsiteX848" fmla="*/ 9698360 w 11218359"/>
              <a:gd name="connsiteY848" fmla="*/ 1587999 h 1587998"/>
              <a:gd name="connsiteX849" fmla="*/ 9709790 w 11218359"/>
              <a:gd name="connsiteY849" fmla="*/ 1587999 h 1587998"/>
              <a:gd name="connsiteX850" fmla="*/ 9721219 w 11218359"/>
              <a:gd name="connsiteY850" fmla="*/ 1587999 h 1587998"/>
              <a:gd name="connsiteX851" fmla="*/ 9732650 w 11218359"/>
              <a:gd name="connsiteY851" fmla="*/ 1587999 h 1587998"/>
              <a:gd name="connsiteX852" fmla="*/ 9744080 w 11218359"/>
              <a:gd name="connsiteY852" fmla="*/ 1587999 h 1587998"/>
              <a:gd name="connsiteX853" fmla="*/ 9755557 w 11218359"/>
              <a:gd name="connsiteY853" fmla="*/ 1587999 h 1587998"/>
              <a:gd name="connsiteX854" fmla="*/ 9766988 w 11218359"/>
              <a:gd name="connsiteY854" fmla="*/ 1587999 h 1587998"/>
              <a:gd name="connsiteX855" fmla="*/ 9778417 w 11218359"/>
              <a:gd name="connsiteY855" fmla="*/ 1587999 h 1587998"/>
              <a:gd name="connsiteX856" fmla="*/ 9789848 w 11218359"/>
              <a:gd name="connsiteY856" fmla="*/ 1587999 h 1587998"/>
              <a:gd name="connsiteX857" fmla="*/ 9801277 w 11218359"/>
              <a:gd name="connsiteY857" fmla="*/ 1587999 h 1587998"/>
              <a:gd name="connsiteX858" fmla="*/ 9812755 w 11218359"/>
              <a:gd name="connsiteY858" fmla="*/ 1587999 h 1587998"/>
              <a:gd name="connsiteX859" fmla="*/ 9824185 w 11218359"/>
              <a:gd name="connsiteY859" fmla="*/ 1587999 h 1587998"/>
              <a:gd name="connsiteX860" fmla="*/ 9835615 w 11218359"/>
              <a:gd name="connsiteY860" fmla="*/ 1587999 h 1587998"/>
              <a:gd name="connsiteX861" fmla="*/ 9847045 w 11218359"/>
              <a:gd name="connsiteY861" fmla="*/ 1587999 h 1587998"/>
              <a:gd name="connsiteX862" fmla="*/ 9858475 w 11218359"/>
              <a:gd name="connsiteY862" fmla="*/ 1587999 h 1587998"/>
              <a:gd name="connsiteX863" fmla="*/ 9869952 w 11218359"/>
              <a:gd name="connsiteY863" fmla="*/ 1587999 h 1587998"/>
              <a:gd name="connsiteX864" fmla="*/ 9881383 w 11218359"/>
              <a:gd name="connsiteY864" fmla="*/ 1587999 h 1587998"/>
              <a:gd name="connsiteX865" fmla="*/ 9892812 w 11218359"/>
              <a:gd name="connsiteY865" fmla="*/ 1587999 h 1587998"/>
              <a:gd name="connsiteX866" fmla="*/ 9904243 w 11218359"/>
              <a:gd name="connsiteY866" fmla="*/ 1587999 h 1587998"/>
              <a:gd name="connsiteX867" fmla="*/ 9915673 w 11218359"/>
              <a:gd name="connsiteY867" fmla="*/ 1587999 h 1587998"/>
              <a:gd name="connsiteX868" fmla="*/ 9927102 w 11218359"/>
              <a:gd name="connsiteY868" fmla="*/ 1587999 h 1587998"/>
              <a:gd name="connsiteX869" fmla="*/ 9938581 w 11218359"/>
              <a:gd name="connsiteY869" fmla="*/ 1587999 h 1587998"/>
              <a:gd name="connsiteX870" fmla="*/ 9950010 w 11218359"/>
              <a:gd name="connsiteY870" fmla="*/ 1587999 h 1587998"/>
              <a:gd name="connsiteX871" fmla="*/ 9961441 w 11218359"/>
              <a:gd name="connsiteY871" fmla="*/ 1587999 h 1587998"/>
              <a:gd name="connsiteX872" fmla="*/ 9972870 w 11218359"/>
              <a:gd name="connsiteY872" fmla="*/ 1587999 h 1587998"/>
              <a:gd name="connsiteX873" fmla="*/ 9984300 w 11218359"/>
              <a:gd name="connsiteY873" fmla="*/ 1587999 h 1587998"/>
              <a:gd name="connsiteX874" fmla="*/ 9995778 w 11218359"/>
              <a:gd name="connsiteY874" fmla="*/ 1587999 h 1587998"/>
              <a:gd name="connsiteX875" fmla="*/ 10007208 w 11218359"/>
              <a:gd name="connsiteY875" fmla="*/ 1587999 h 1587998"/>
              <a:gd name="connsiteX876" fmla="*/ 10018638 w 11218359"/>
              <a:gd name="connsiteY876" fmla="*/ 1587999 h 1587998"/>
              <a:gd name="connsiteX877" fmla="*/ 10030068 w 11218359"/>
              <a:gd name="connsiteY877" fmla="*/ 1587999 h 1587998"/>
              <a:gd name="connsiteX878" fmla="*/ 10041498 w 11218359"/>
              <a:gd name="connsiteY878" fmla="*/ 1587999 h 1587998"/>
              <a:gd name="connsiteX879" fmla="*/ 10052976 w 11218359"/>
              <a:gd name="connsiteY879" fmla="*/ 1587999 h 1587998"/>
              <a:gd name="connsiteX880" fmla="*/ 10064405 w 11218359"/>
              <a:gd name="connsiteY880" fmla="*/ 1587999 h 1587998"/>
              <a:gd name="connsiteX881" fmla="*/ 10075835 w 11218359"/>
              <a:gd name="connsiteY881" fmla="*/ 1587999 h 1587998"/>
              <a:gd name="connsiteX882" fmla="*/ 10087266 w 11218359"/>
              <a:gd name="connsiteY882" fmla="*/ 1587999 h 1587998"/>
              <a:gd name="connsiteX883" fmla="*/ 10098695 w 11218359"/>
              <a:gd name="connsiteY883" fmla="*/ 1587999 h 1587998"/>
              <a:gd name="connsiteX884" fmla="*/ 10110174 w 11218359"/>
              <a:gd name="connsiteY884" fmla="*/ 1587999 h 1587998"/>
              <a:gd name="connsiteX885" fmla="*/ 10121603 w 11218359"/>
              <a:gd name="connsiteY885" fmla="*/ 1587999 h 1587998"/>
              <a:gd name="connsiteX886" fmla="*/ 10133033 w 11218359"/>
              <a:gd name="connsiteY886" fmla="*/ 1587999 h 1587998"/>
              <a:gd name="connsiteX887" fmla="*/ 10144463 w 11218359"/>
              <a:gd name="connsiteY887" fmla="*/ 1587999 h 1587998"/>
              <a:gd name="connsiteX888" fmla="*/ 10155893 w 11218359"/>
              <a:gd name="connsiteY888" fmla="*/ 1587999 h 1587998"/>
              <a:gd name="connsiteX889" fmla="*/ 10167371 w 11218359"/>
              <a:gd name="connsiteY889" fmla="*/ 1587999 h 1587998"/>
              <a:gd name="connsiteX890" fmla="*/ 10178801 w 11218359"/>
              <a:gd name="connsiteY890" fmla="*/ 1587999 h 1587998"/>
              <a:gd name="connsiteX891" fmla="*/ 10190230 w 11218359"/>
              <a:gd name="connsiteY891" fmla="*/ 1587999 h 1587998"/>
              <a:gd name="connsiteX892" fmla="*/ 10201661 w 11218359"/>
              <a:gd name="connsiteY892" fmla="*/ 1587999 h 1587998"/>
              <a:gd name="connsiteX893" fmla="*/ 10213091 w 11218359"/>
              <a:gd name="connsiteY893" fmla="*/ 1587999 h 1587998"/>
              <a:gd name="connsiteX894" fmla="*/ 10224569 w 11218359"/>
              <a:gd name="connsiteY894" fmla="*/ 1587999 h 1587998"/>
              <a:gd name="connsiteX895" fmla="*/ 10235998 w 11218359"/>
              <a:gd name="connsiteY895" fmla="*/ 1587999 h 1587998"/>
              <a:gd name="connsiteX896" fmla="*/ 10247428 w 11218359"/>
              <a:gd name="connsiteY896" fmla="*/ 1587999 h 1587998"/>
              <a:gd name="connsiteX897" fmla="*/ 10258859 w 11218359"/>
              <a:gd name="connsiteY897" fmla="*/ 1587999 h 1587998"/>
              <a:gd name="connsiteX898" fmla="*/ 10270288 w 11218359"/>
              <a:gd name="connsiteY898" fmla="*/ 1587999 h 1587998"/>
              <a:gd name="connsiteX899" fmla="*/ 10281767 w 11218359"/>
              <a:gd name="connsiteY899" fmla="*/ 1587999 h 1587998"/>
              <a:gd name="connsiteX900" fmla="*/ 10293196 w 11218359"/>
              <a:gd name="connsiteY900" fmla="*/ 1587999 h 1587998"/>
              <a:gd name="connsiteX901" fmla="*/ 10304626 w 11218359"/>
              <a:gd name="connsiteY901" fmla="*/ 1587999 h 1587998"/>
              <a:gd name="connsiteX902" fmla="*/ 10316056 w 11218359"/>
              <a:gd name="connsiteY902" fmla="*/ 1587999 h 1587998"/>
              <a:gd name="connsiteX903" fmla="*/ 10327486 w 11218359"/>
              <a:gd name="connsiteY903" fmla="*/ 1587999 h 1587998"/>
              <a:gd name="connsiteX904" fmla="*/ 10338963 w 11218359"/>
              <a:gd name="connsiteY904" fmla="*/ 1587999 h 1587998"/>
              <a:gd name="connsiteX905" fmla="*/ 10350394 w 11218359"/>
              <a:gd name="connsiteY905" fmla="*/ 1587999 h 1587998"/>
              <a:gd name="connsiteX906" fmla="*/ 10361823 w 11218359"/>
              <a:gd name="connsiteY906" fmla="*/ 1587999 h 1587998"/>
              <a:gd name="connsiteX907" fmla="*/ 10373254 w 11218359"/>
              <a:gd name="connsiteY907" fmla="*/ 1587999 h 1587998"/>
              <a:gd name="connsiteX908" fmla="*/ 10384684 w 11218359"/>
              <a:gd name="connsiteY908" fmla="*/ 1587999 h 1587998"/>
              <a:gd name="connsiteX909" fmla="*/ 10396161 w 11218359"/>
              <a:gd name="connsiteY909" fmla="*/ 1587999 h 1587998"/>
              <a:gd name="connsiteX910" fmla="*/ 10407591 w 11218359"/>
              <a:gd name="connsiteY910" fmla="*/ 1587999 h 1587998"/>
              <a:gd name="connsiteX911" fmla="*/ 10419021 w 11218359"/>
              <a:gd name="connsiteY911" fmla="*/ 1587999 h 1587998"/>
              <a:gd name="connsiteX912" fmla="*/ 10430452 w 11218359"/>
              <a:gd name="connsiteY912" fmla="*/ 1587999 h 1587998"/>
              <a:gd name="connsiteX913" fmla="*/ 10441881 w 11218359"/>
              <a:gd name="connsiteY913" fmla="*/ 1587999 h 1587998"/>
              <a:gd name="connsiteX914" fmla="*/ 10453358 w 11218359"/>
              <a:gd name="connsiteY914" fmla="*/ 1587999 h 1587998"/>
              <a:gd name="connsiteX915" fmla="*/ 10464789 w 11218359"/>
              <a:gd name="connsiteY915" fmla="*/ 1587999 h 1587998"/>
              <a:gd name="connsiteX916" fmla="*/ 10476219 w 11218359"/>
              <a:gd name="connsiteY916" fmla="*/ 1587999 h 1587998"/>
              <a:gd name="connsiteX917" fmla="*/ 10487649 w 11218359"/>
              <a:gd name="connsiteY917" fmla="*/ 1587999 h 1587998"/>
              <a:gd name="connsiteX918" fmla="*/ 10499079 w 11218359"/>
              <a:gd name="connsiteY918" fmla="*/ 1587999 h 1587998"/>
              <a:gd name="connsiteX919" fmla="*/ 10510556 w 11218359"/>
              <a:gd name="connsiteY919" fmla="*/ 1587999 h 1587998"/>
              <a:gd name="connsiteX920" fmla="*/ 10521987 w 11218359"/>
              <a:gd name="connsiteY920" fmla="*/ 1587999 h 1587998"/>
              <a:gd name="connsiteX921" fmla="*/ 10533416 w 11218359"/>
              <a:gd name="connsiteY921" fmla="*/ 1587999 h 1587998"/>
              <a:gd name="connsiteX922" fmla="*/ 10544847 w 11218359"/>
              <a:gd name="connsiteY922" fmla="*/ 1587999 h 1587998"/>
              <a:gd name="connsiteX923" fmla="*/ 10556277 w 11218359"/>
              <a:gd name="connsiteY923" fmla="*/ 1587999 h 1587998"/>
              <a:gd name="connsiteX924" fmla="*/ 10567754 w 11218359"/>
              <a:gd name="connsiteY924" fmla="*/ 1587999 h 1587998"/>
              <a:gd name="connsiteX925" fmla="*/ 10579184 w 11218359"/>
              <a:gd name="connsiteY925" fmla="*/ 1587999 h 1587998"/>
              <a:gd name="connsiteX926" fmla="*/ 10590614 w 11218359"/>
              <a:gd name="connsiteY926" fmla="*/ 1587999 h 1587998"/>
              <a:gd name="connsiteX927" fmla="*/ 10602045 w 11218359"/>
              <a:gd name="connsiteY927" fmla="*/ 1587999 h 1587998"/>
              <a:gd name="connsiteX928" fmla="*/ 10613474 w 11218359"/>
              <a:gd name="connsiteY928" fmla="*/ 1587999 h 1587998"/>
              <a:gd name="connsiteX929" fmla="*/ 10624951 w 11218359"/>
              <a:gd name="connsiteY929" fmla="*/ 1587999 h 1587998"/>
              <a:gd name="connsiteX930" fmla="*/ 10636382 w 11218359"/>
              <a:gd name="connsiteY930" fmla="*/ 1587999 h 1587998"/>
              <a:gd name="connsiteX931" fmla="*/ 10647812 w 11218359"/>
              <a:gd name="connsiteY931" fmla="*/ 1587999 h 1587998"/>
              <a:gd name="connsiteX932" fmla="*/ 10659241 w 11218359"/>
              <a:gd name="connsiteY932" fmla="*/ 1587999 h 1587998"/>
              <a:gd name="connsiteX933" fmla="*/ 10670672 w 11218359"/>
              <a:gd name="connsiteY933" fmla="*/ 1587999 h 1587998"/>
              <a:gd name="connsiteX934" fmla="*/ 10682149 w 11218359"/>
              <a:gd name="connsiteY934" fmla="*/ 1587999 h 1587998"/>
              <a:gd name="connsiteX935" fmla="*/ 10693580 w 11218359"/>
              <a:gd name="connsiteY935" fmla="*/ 1587999 h 1587998"/>
              <a:gd name="connsiteX936" fmla="*/ 10705009 w 11218359"/>
              <a:gd name="connsiteY936" fmla="*/ 1587999 h 1587998"/>
              <a:gd name="connsiteX937" fmla="*/ 10716439 w 11218359"/>
              <a:gd name="connsiteY937" fmla="*/ 1587999 h 1587998"/>
              <a:gd name="connsiteX938" fmla="*/ 10727870 w 11218359"/>
              <a:gd name="connsiteY938" fmla="*/ 1587999 h 1587998"/>
              <a:gd name="connsiteX939" fmla="*/ 10739347 w 11218359"/>
              <a:gd name="connsiteY939" fmla="*/ 1587999 h 1587998"/>
              <a:gd name="connsiteX940" fmla="*/ 10750778 w 11218359"/>
              <a:gd name="connsiteY940" fmla="*/ 1587999 h 1587998"/>
              <a:gd name="connsiteX941" fmla="*/ 10762207 w 11218359"/>
              <a:gd name="connsiteY941" fmla="*/ 1587999 h 1587998"/>
              <a:gd name="connsiteX942" fmla="*/ 10773637 w 11218359"/>
              <a:gd name="connsiteY942" fmla="*/ 1587999 h 1587998"/>
              <a:gd name="connsiteX943" fmla="*/ 10785067 w 11218359"/>
              <a:gd name="connsiteY943" fmla="*/ 1587999 h 1587998"/>
              <a:gd name="connsiteX944" fmla="*/ 10796544 w 11218359"/>
              <a:gd name="connsiteY944" fmla="*/ 1587999 h 1587998"/>
              <a:gd name="connsiteX945" fmla="*/ 10807975 w 11218359"/>
              <a:gd name="connsiteY945" fmla="*/ 1587999 h 1587998"/>
              <a:gd name="connsiteX946" fmla="*/ 10819405 w 11218359"/>
              <a:gd name="connsiteY946" fmla="*/ 1587999 h 1587998"/>
              <a:gd name="connsiteX947" fmla="*/ 10830834 w 11218359"/>
              <a:gd name="connsiteY947" fmla="*/ 1587999 h 1587998"/>
              <a:gd name="connsiteX948" fmla="*/ 10842265 w 11218359"/>
              <a:gd name="connsiteY948" fmla="*/ 1587999 h 1587998"/>
              <a:gd name="connsiteX949" fmla="*/ 10853742 w 11218359"/>
              <a:gd name="connsiteY949" fmla="*/ 1587999 h 1587998"/>
              <a:gd name="connsiteX950" fmla="*/ 10865173 w 11218359"/>
              <a:gd name="connsiteY950" fmla="*/ 1587999 h 1587998"/>
              <a:gd name="connsiteX951" fmla="*/ 10876602 w 11218359"/>
              <a:gd name="connsiteY951" fmla="*/ 1587999 h 1587998"/>
              <a:gd name="connsiteX952" fmla="*/ 10888032 w 11218359"/>
              <a:gd name="connsiteY952" fmla="*/ 1587999 h 1587998"/>
              <a:gd name="connsiteX953" fmla="*/ 10899463 w 11218359"/>
              <a:gd name="connsiteY953" fmla="*/ 1587999 h 1587998"/>
              <a:gd name="connsiteX954" fmla="*/ 10910892 w 11218359"/>
              <a:gd name="connsiteY954" fmla="*/ 1587999 h 1587998"/>
              <a:gd name="connsiteX955" fmla="*/ 10922369 w 11218359"/>
              <a:gd name="connsiteY955" fmla="*/ 1587999 h 1587998"/>
              <a:gd name="connsiteX956" fmla="*/ 10933800 w 11218359"/>
              <a:gd name="connsiteY956" fmla="*/ 1587999 h 1587998"/>
              <a:gd name="connsiteX957" fmla="*/ 10945230 w 11218359"/>
              <a:gd name="connsiteY957" fmla="*/ 1587999 h 1587998"/>
              <a:gd name="connsiteX958" fmla="*/ 10956660 w 11218359"/>
              <a:gd name="connsiteY958" fmla="*/ 1587999 h 1587998"/>
              <a:gd name="connsiteX959" fmla="*/ 10968090 w 11218359"/>
              <a:gd name="connsiteY959" fmla="*/ 1587999 h 1587998"/>
              <a:gd name="connsiteX960" fmla="*/ 10979567 w 11218359"/>
              <a:gd name="connsiteY960" fmla="*/ 1587999 h 1587998"/>
              <a:gd name="connsiteX961" fmla="*/ 10990998 w 11218359"/>
              <a:gd name="connsiteY961" fmla="*/ 1587999 h 1587998"/>
              <a:gd name="connsiteX962" fmla="*/ 11002427 w 11218359"/>
              <a:gd name="connsiteY962" fmla="*/ 1587999 h 1587998"/>
              <a:gd name="connsiteX963" fmla="*/ 11013858 w 11218359"/>
              <a:gd name="connsiteY963" fmla="*/ 1587999 h 1587998"/>
              <a:gd name="connsiteX964" fmla="*/ 11025287 w 11218359"/>
              <a:gd name="connsiteY964" fmla="*/ 1587999 h 1587998"/>
              <a:gd name="connsiteX965" fmla="*/ 11036765 w 11218359"/>
              <a:gd name="connsiteY965" fmla="*/ 1587999 h 1587998"/>
              <a:gd name="connsiteX966" fmla="*/ 11048195 w 11218359"/>
              <a:gd name="connsiteY966" fmla="*/ 1587999 h 1587998"/>
              <a:gd name="connsiteX967" fmla="*/ 11059625 w 11218359"/>
              <a:gd name="connsiteY967" fmla="*/ 1587999 h 1587998"/>
              <a:gd name="connsiteX968" fmla="*/ 11071056 w 11218359"/>
              <a:gd name="connsiteY968" fmla="*/ 1587999 h 1587998"/>
              <a:gd name="connsiteX969" fmla="*/ 11082485 w 11218359"/>
              <a:gd name="connsiteY969" fmla="*/ 1587999 h 1587998"/>
              <a:gd name="connsiteX970" fmla="*/ 11093962 w 11218359"/>
              <a:gd name="connsiteY970" fmla="*/ 1587999 h 1587998"/>
              <a:gd name="connsiteX971" fmla="*/ 11105393 w 11218359"/>
              <a:gd name="connsiteY971" fmla="*/ 1587999 h 1587998"/>
              <a:gd name="connsiteX972" fmla="*/ 11116823 w 11218359"/>
              <a:gd name="connsiteY972" fmla="*/ 1587999 h 1587998"/>
              <a:gd name="connsiteX973" fmla="*/ 11128253 w 11218359"/>
              <a:gd name="connsiteY973" fmla="*/ 1587999 h 1587998"/>
              <a:gd name="connsiteX974" fmla="*/ 11139683 w 11218359"/>
              <a:gd name="connsiteY974" fmla="*/ 1587999 h 1587998"/>
              <a:gd name="connsiteX975" fmla="*/ 11151160 w 11218359"/>
              <a:gd name="connsiteY975" fmla="*/ 1587999 h 1587998"/>
              <a:gd name="connsiteX976" fmla="*/ 11162591 w 11218359"/>
              <a:gd name="connsiteY976" fmla="*/ 1587999 h 1587998"/>
              <a:gd name="connsiteX977" fmla="*/ 11174020 w 11218359"/>
              <a:gd name="connsiteY977" fmla="*/ 1587999 h 1587998"/>
              <a:gd name="connsiteX978" fmla="*/ 11185451 w 11218359"/>
              <a:gd name="connsiteY978" fmla="*/ 1587999 h 1587998"/>
              <a:gd name="connsiteX979" fmla="*/ 11196881 w 11218359"/>
              <a:gd name="connsiteY979" fmla="*/ 1587999 h 1587998"/>
              <a:gd name="connsiteX980" fmla="*/ 11208358 w 11218359"/>
              <a:gd name="connsiteY980" fmla="*/ 1587999 h 1587998"/>
              <a:gd name="connsiteX981" fmla="*/ 11218359 w 11218359"/>
              <a:gd name="connsiteY981" fmla="*/ 1587999 h 158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87998">
                <a:moveTo>
                  <a:pt x="0" y="1587999"/>
                </a:moveTo>
                <a:lnTo>
                  <a:pt x="9149" y="1587999"/>
                </a:lnTo>
                <a:lnTo>
                  <a:pt x="20588" y="1587999"/>
                </a:lnTo>
                <a:lnTo>
                  <a:pt x="32028" y="1587999"/>
                </a:lnTo>
                <a:lnTo>
                  <a:pt x="43467" y="1587999"/>
                </a:lnTo>
                <a:lnTo>
                  <a:pt x="54907" y="1587999"/>
                </a:lnTo>
                <a:lnTo>
                  <a:pt x="66346" y="1587999"/>
                </a:lnTo>
                <a:lnTo>
                  <a:pt x="77786" y="1587999"/>
                </a:lnTo>
                <a:lnTo>
                  <a:pt x="89225" y="1587999"/>
                </a:lnTo>
                <a:lnTo>
                  <a:pt x="100665" y="1587999"/>
                </a:lnTo>
                <a:lnTo>
                  <a:pt x="112104" y="1587999"/>
                </a:lnTo>
                <a:lnTo>
                  <a:pt x="123544" y="1587999"/>
                </a:lnTo>
                <a:lnTo>
                  <a:pt x="134979" y="1587999"/>
                </a:lnTo>
                <a:lnTo>
                  <a:pt x="146423" y="1587999"/>
                </a:lnTo>
                <a:lnTo>
                  <a:pt x="157858" y="1587999"/>
                </a:lnTo>
                <a:lnTo>
                  <a:pt x="169297" y="1587999"/>
                </a:lnTo>
                <a:lnTo>
                  <a:pt x="180737" y="1587999"/>
                </a:lnTo>
                <a:lnTo>
                  <a:pt x="192176" y="1587999"/>
                </a:lnTo>
                <a:lnTo>
                  <a:pt x="203616" y="1587999"/>
                </a:lnTo>
                <a:lnTo>
                  <a:pt x="215055" y="1587999"/>
                </a:lnTo>
                <a:lnTo>
                  <a:pt x="226495" y="1587999"/>
                </a:lnTo>
                <a:lnTo>
                  <a:pt x="237935" y="1587999"/>
                </a:lnTo>
                <a:lnTo>
                  <a:pt x="249374" y="1587999"/>
                </a:lnTo>
                <a:lnTo>
                  <a:pt x="260814" y="1587999"/>
                </a:lnTo>
                <a:lnTo>
                  <a:pt x="272253" y="1587999"/>
                </a:lnTo>
                <a:lnTo>
                  <a:pt x="283693" y="1587999"/>
                </a:lnTo>
                <a:lnTo>
                  <a:pt x="295132" y="1587999"/>
                </a:lnTo>
                <a:lnTo>
                  <a:pt x="306572" y="1587999"/>
                </a:lnTo>
                <a:lnTo>
                  <a:pt x="318011" y="1587999"/>
                </a:lnTo>
                <a:lnTo>
                  <a:pt x="329451" y="1587999"/>
                </a:lnTo>
                <a:lnTo>
                  <a:pt x="340890" y="1587999"/>
                </a:lnTo>
                <a:lnTo>
                  <a:pt x="352330" y="1587999"/>
                </a:lnTo>
                <a:lnTo>
                  <a:pt x="363769" y="1587999"/>
                </a:lnTo>
                <a:lnTo>
                  <a:pt x="375209" y="1587999"/>
                </a:lnTo>
                <a:lnTo>
                  <a:pt x="386648" y="1587999"/>
                </a:lnTo>
                <a:lnTo>
                  <a:pt x="398088" y="1587999"/>
                </a:lnTo>
                <a:lnTo>
                  <a:pt x="409527" y="1587999"/>
                </a:lnTo>
                <a:lnTo>
                  <a:pt x="420967" y="1587999"/>
                </a:lnTo>
                <a:lnTo>
                  <a:pt x="432406" y="1587999"/>
                </a:lnTo>
                <a:lnTo>
                  <a:pt x="443846" y="1587999"/>
                </a:lnTo>
                <a:lnTo>
                  <a:pt x="455285" y="1587999"/>
                </a:lnTo>
                <a:lnTo>
                  <a:pt x="466725" y="1587999"/>
                </a:lnTo>
                <a:lnTo>
                  <a:pt x="478165" y="1587999"/>
                </a:lnTo>
                <a:lnTo>
                  <a:pt x="489604" y="1587999"/>
                </a:lnTo>
                <a:lnTo>
                  <a:pt x="501044" y="1587999"/>
                </a:lnTo>
                <a:lnTo>
                  <a:pt x="512483" y="1587999"/>
                </a:lnTo>
                <a:lnTo>
                  <a:pt x="523923" y="1587999"/>
                </a:lnTo>
                <a:lnTo>
                  <a:pt x="535362" y="1587999"/>
                </a:lnTo>
                <a:lnTo>
                  <a:pt x="546802" y="1587999"/>
                </a:lnTo>
                <a:lnTo>
                  <a:pt x="558241" y="1587999"/>
                </a:lnTo>
                <a:lnTo>
                  <a:pt x="569681" y="1587999"/>
                </a:lnTo>
                <a:lnTo>
                  <a:pt x="581120" y="1587999"/>
                </a:lnTo>
                <a:lnTo>
                  <a:pt x="592560" y="1587999"/>
                </a:lnTo>
                <a:lnTo>
                  <a:pt x="603999" y="1587999"/>
                </a:lnTo>
                <a:lnTo>
                  <a:pt x="615439" y="1587999"/>
                </a:lnTo>
                <a:lnTo>
                  <a:pt x="626878" y="1587999"/>
                </a:lnTo>
                <a:lnTo>
                  <a:pt x="638318" y="1587999"/>
                </a:lnTo>
                <a:lnTo>
                  <a:pt x="649757" y="1587999"/>
                </a:lnTo>
                <a:lnTo>
                  <a:pt x="661192" y="1587999"/>
                </a:lnTo>
                <a:lnTo>
                  <a:pt x="672632" y="1587999"/>
                </a:lnTo>
                <a:lnTo>
                  <a:pt x="684071" y="1587999"/>
                </a:lnTo>
                <a:lnTo>
                  <a:pt x="695511" y="1587999"/>
                </a:lnTo>
                <a:lnTo>
                  <a:pt x="706950" y="1587999"/>
                </a:lnTo>
                <a:lnTo>
                  <a:pt x="718390" y="1587999"/>
                </a:lnTo>
                <a:lnTo>
                  <a:pt x="729829" y="1587999"/>
                </a:lnTo>
                <a:lnTo>
                  <a:pt x="741269" y="1587999"/>
                </a:lnTo>
                <a:lnTo>
                  <a:pt x="752708" y="1587999"/>
                </a:lnTo>
                <a:lnTo>
                  <a:pt x="764148" y="1587999"/>
                </a:lnTo>
                <a:lnTo>
                  <a:pt x="775587" y="1587999"/>
                </a:lnTo>
                <a:lnTo>
                  <a:pt x="787027" y="1587999"/>
                </a:lnTo>
                <a:lnTo>
                  <a:pt x="798467" y="1587999"/>
                </a:lnTo>
                <a:lnTo>
                  <a:pt x="809906" y="1587999"/>
                </a:lnTo>
                <a:lnTo>
                  <a:pt x="821346" y="1587999"/>
                </a:lnTo>
                <a:lnTo>
                  <a:pt x="832785" y="1587999"/>
                </a:lnTo>
                <a:lnTo>
                  <a:pt x="844225" y="1587999"/>
                </a:lnTo>
                <a:lnTo>
                  <a:pt x="855664" y="1587999"/>
                </a:lnTo>
                <a:lnTo>
                  <a:pt x="867104" y="1587999"/>
                </a:lnTo>
                <a:lnTo>
                  <a:pt x="878543" y="1587999"/>
                </a:lnTo>
                <a:lnTo>
                  <a:pt x="889983" y="1587999"/>
                </a:lnTo>
                <a:lnTo>
                  <a:pt x="901422" y="1587999"/>
                </a:lnTo>
                <a:lnTo>
                  <a:pt x="912862" y="1587999"/>
                </a:lnTo>
                <a:lnTo>
                  <a:pt x="924301" y="1587999"/>
                </a:lnTo>
                <a:lnTo>
                  <a:pt x="935741" y="1587999"/>
                </a:lnTo>
                <a:lnTo>
                  <a:pt x="947180" y="1587999"/>
                </a:lnTo>
                <a:lnTo>
                  <a:pt x="958620" y="1587999"/>
                </a:lnTo>
                <a:lnTo>
                  <a:pt x="970059" y="1587999"/>
                </a:lnTo>
                <a:lnTo>
                  <a:pt x="981499" y="1587999"/>
                </a:lnTo>
                <a:lnTo>
                  <a:pt x="992938" y="1587999"/>
                </a:lnTo>
                <a:lnTo>
                  <a:pt x="1004378" y="1587999"/>
                </a:lnTo>
                <a:lnTo>
                  <a:pt x="1015818" y="1587999"/>
                </a:lnTo>
                <a:lnTo>
                  <a:pt x="1027257" y="1587999"/>
                </a:lnTo>
                <a:lnTo>
                  <a:pt x="1038697" y="1587999"/>
                </a:lnTo>
                <a:lnTo>
                  <a:pt x="1050136" y="1587999"/>
                </a:lnTo>
                <a:lnTo>
                  <a:pt x="1061576" y="1587999"/>
                </a:lnTo>
                <a:lnTo>
                  <a:pt x="1073015" y="1587999"/>
                </a:lnTo>
                <a:lnTo>
                  <a:pt x="1084455" y="1587999"/>
                </a:lnTo>
                <a:lnTo>
                  <a:pt x="1095894" y="1587999"/>
                </a:lnTo>
                <a:lnTo>
                  <a:pt x="1107334" y="1587999"/>
                </a:lnTo>
                <a:lnTo>
                  <a:pt x="1118773" y="1587999"/>
                </a:lnTo>
                <a:lnTo>
                  <a:pt x="1130213" y="1587999"/>
                </a:lnTo>
                <a:lnTo>
                  <a:pt x="1141652" y="1587999"/>
                </a:lnTo>
                <a:lnTo>
                  <a:pt x="1153092" y="1587999"/>
                </a:lnTo>
                <a:lnTo>
                  <a:pt x="1164531" y="1587999"/>
                </a:lnTo>
                <a:lnTo>
                  <a:pt x="1175971" y="1587999"/>
                </a:lnTo>
                <a:lnTo>
                  <a:pt x="1187406" y="1587999"/>
                </a:lnTo>
                <a:lnTo>
                  <a:pt x="1198845" y="1587999"/>
                </a:lnTo>
                <a:lnTo>
                  <a:pt x="1210285" y="1587999"/>
                </a:lnTo>
                <a:lnTo>
                  <a:pt x="1221724" y="1587999"/>
                </a:lnTo>
                <a:lnTo>
                  <a:pt x="1233164" y="1587999"/>
                </a:lnTo>
                <a:lnTo>
                  <a:pt x="1244603" y="1587999"/>
                </a:lnTo>
                <a:lnTo>
                  <a:pt x="1256043" y="1587999"/>
                </a:lnTo>
                <a:lnTo>
                  <a:pt x="1267482" y="1587999"/>
                </a:lnTo>
                <a:lnTo>
                  <a:pt x="1278922" y="1587999"/>
                </a:lnTo>
                <a:lnTo>
                  <a:pt x="1290361" y="1587999"/>
                </a:lnTo>
                <a:lnTo>
                  <a:pt x="1301801" y="1587999"/>
                </a:lnTo>
                <a:lnTo>
                  <a:pt x="1313240" y="1587999"/>
                </a:lnTo>
                <a:lnTo>
                  <a:pt x="1324680" y="1587999"/>
                </a:lnTo>
                <a:lnTo>
                  <a:pt x="1336120" y="1587999"/>
                </a:lnTo>
                <a:lnTo>
                  <a:pt x="1347559" y="1587999"/>
                </a:lnTo>
                <a:lnTo>
                  <a:pt x="1358999" y="1587999"/>
                </a:lnTo>
                <a:lnTo>
                  <a:pt x="1370438" y="1587999"/>
                </a:lnTo>
                <a:lnTo>
                  <a:pt x="1381878" y="1587999"/>
                </a:lnTo>
                <a:lnTo>
                  <a:pt x="1393317" y="1587999"/>
                </a:lnTo>
                <a:lnTo>
                  <a:pt x="1404757" y="1587999"/>
                </a:lnTo>
                <a:lnTo>
                  <a:pt x="1416196" y="1587999"/>
                </a:lnTo>
                <a:lnTo>
                  <a:pt x="1427636" y="1587999"/>
                </a:lnTo>
                <a:lnTo>
                  <a:pt x="1439075" y="1587999"/>
                </a:lnTo>
                <a:lnTo>
                  <a:pt x="1450515" y="1587999"/>
                </a:lnTo>
                <a:lnTo>
                  <a:pt x="1461954" y="1587999"/>
                </a:lnTo>
                <a:lnTo>
                  <a:pt x="1473394" y="1587999"/>
                </a:lnTo>
                <a:lnTo>
                  <a:pt x="1484833" y="1587999"/>
                </a:lnTo>
                <a:lnTo>
                  <a:pt x="1496273" y="1587999"/>
                </a:lnTo>
                <a:lnTo>
                  <a:pt x="1507712" y="1587999"/>
                </a:lnTo>
                <a:lnTo>
                  <a:pt x="1519152" y="1587999"/>
                </a:lnTo>
                <a:lnTo>
                  <a:pt x="1530591" y="1587999"/>
                </a:lnTo>
                <a:lnTo>
                  <a:pt x="1542031" y="1587999"/>
                </a:lnTo>
                <a:lnTo>
                  <a:pt x="1553471" y="1587999"/>
                </a:lnTo>
                <a:lnTo>
                  <a:pt x="1564910" y="1587999"/>
                </a:lnTo>
                <a:lnTo>
                  <a:pt x="1576349" y="1587999"/>
                </a:lnTo>
                <a:lnTo>
                  <a:pt x="1587789" y="1587999"/>
                </a:lnTo>
                <a:lnTo>
                  <a:pt x="1599229" y="1587999"/>
                </a:lnTo>
                <a:lnTo>
                  <a:pt x="1610668" y="1587999"/>
                </a:lnTo>
                <a:lnTo>
                  <a:pt x="1622107" y="1587999"/>
                </a:lnTo>
                <a:lnTo>
                  <a:pt x="1633547" y="1587999"/>
                </a:lnTo>
                <a:lnTo>
                  <a:pt x="1644987" y="1587999"/>
                </a:lnTo>
                <a:lnTo>
                  <a:pt x="1656426" y="1587999"/>
                </a:lnTo>
                <a:lnTo>
                  <a:pt x="1667866" y="1587999"/>
                </a:lnTo>
                <a:lnTo>
                  <a:pt x="1679305" y="1587999"/>
                </a:lnTo>
                <a:lnTo>
                  <a:pt x="1690745" y="1587999"/>
                </a:lnTo>
                <a:lnTo>
                  <a:pt x="1702184" y="1587999"/>
                </a:lnTo>
                <a:lnTo>
                  <a:pt x="1713619" y="1587999"/>
                </a:lnTo>
                <a:lnTo>
                  <a:pt x="1725063" y="1587999"/>
                </a:lnTo>
                <a:lnTo>
                  <a:pt x="1736498" y="1587999"/>
                </a:lnTo>
                <a:lnTo>
                  <a:pt x="1747938" y="1587999"/>
                </a:lnTo>
                <a:lnTo>
                  <a:pt x="1759377" y="1587999"/>
                </a:lnTo>
                <a:lnTo>
                  <a:pt x="1770817" y="1587999"/>
                </a:lnTo>
                <a:lnTo>
                  <a:pt x="1782256" y="1587999"/>
                </a:lnTo>
                <a:lnTo>
                  <a:pt x="1793696" y="1587999"/>
                </a:lnTo>
                <a:lnTo>
                  <a:pt x="1805135" y="1587999"/>
                </a:lnTo>
                <a:lnTo>
                  <a:pt x="1816575" y="1587999"/>
                </a:lnTo>
                <a:lnTo>
                  <a:pt x="1828014" y="1587999"/>
                </a:lnTo>
                <a:lnTo>
                  <a:pt x="1839454" y="1587999"/>
                </a:lnTo>
                <a:lnTo>
                  <a:pt x="1850893" y="1587999"/>
                </a:lnTo>
                <a:lnTo>
                  <a:pt x="1862333" y="1587999"/>
                </a:lnTo>
                <a:lnTo>
                  <a:pt x="1873772" y="1587999"/>
                </a:lnTo>
                <a:lnTo>
                  <a:pt x="1885212" y="1587999"/>
                </a:lnTo>
                <a:lnTo>
                  <a:pt x="1896651" y="1587999"/>
                </a:lnTo>
                <a:lnTo>
                  <a:pt x="1908091" y="1587999"/>
                </a:lnTo>
                <a:lnTo>
                  <a:pt x="1919531" y="1587999"/>
                </a:lnTo>
                <a:lnTo>
                  <a:pt x="1930970" y="1587999"/>
                </a:lnTo>
                <a:lnTo>
                  <a:pt x="1942409" y="1587999"/>
                </a:lnTo>
                <a:lnTo>
                  <a:pt x="1953849" y="1587999"/>
                </a:lnTo>
                <a:lnTo>
                  <a:pt x="1965289" y="1587999"/>
                </a:lnTo>
                <a:lnTo>
                  <a:pt x="1976728" y="1587999"/>
                </a:lnTo>
                <a:lnTo>
                  <a:pt x="1988168" y="1587999"/>
                </a:lnTo>
                <a:lnTo>
                  <a:pt x="1999607" y="1587999"/>
                </a:lnTo>
                <a:lnTo>
                  <a:pt x="2011047" y="1587999"/>
                </a:lnTo>
                <a:lnTo>
                  <a:pt x="2022486" y="1587999"/>
                </a:lnTo>
                <a:lnTo>
                  <a:pt x="2033926" y="1587999"/>
                </a:lnTo>
                <a:lnTo>
                  <a:pt x="2045365" y="1587999"/>
                </a:lnTo>
                <a:lnTo>
                  <a:pt x="2056805" y="1587999"/>
                </a:lnTo>
                <a:lnTo>
                  <a:pt x="2068244" y="1587999"/>
                </a:lnTo>
                <a:lnTo>
                  <a:pt x="2079684" y="1587999"/>
                </a:lnTo>
                <a:lnTo>
                  <a:pt x="2091123" y="1587999"/>
                </a:lnTo>
                <a:lnTo>
                  <a:pt x="2102563" y="1587999"/>
                </a:lnTo>
                <a:lnTo>
                  <a:pt x="2114002" y="1587999"/>
                </a:lnTo>
                <a:lnTo>
                  <a:pt x="2125442" y="1587999"/>
                </a:lnTo>
                <a:lnTo>
                  <a:pt x="2136882" y="1587999"/>
                </a:lnTo>
                <a:lnTo>
                  <a:pt x="2148321" y="1587999"/>
                </a:lnTo>
                <a:lnTo>
                  <a:pt x="2159760" y="1587999"/>
                </a:lnTo>
                <a:lnTo>
                  <a:pt x="2171200" y="1587999"/>
                </a:lnTo>
                <a:lnTo>
                  <a:pt x="2182640" y="1587999"/>
                </a:lnTo>
                <a:lnTo>
                  <a:pt x="2194079" y="1587999"/>
                </a:lnTo>
                <a:lnTo>
                  <a:pt x="2205519" y="1587999"/>
                </a:lnTo>
                <a:lnTo>
                  <a:pt x="2216958" y="1587999"/>
                </a:lnTo>
                <a:lnTo>
                  <a:pt x="2228393" y="1587999"/>
                </a:lnTo>
                <a:lnTo>
                  <a:pt x="2239837" y="1587999"/>
                </a:lnTo>
                <a:lnTo>
                  <a:pt x="2251272" y="1587999"/>
                </a:lnTo>
                <a:lnTo>
                  <a:pt x="2262716" y="1587999"/>
                </a:lnTo>
                <a:lnTo>
                  <a:pt x="2274151" y="1587999"/>
                </a:lnTo>
                <a:lnTo>
                  <a:pt x="2285591" y="1587999"/>
                </a:lnTo>
                <a:lnTo>
                  <a:pt x="2297030" y="1587999"/>
                </a:lnTo>
                <a:lnTo>
                  <a:pt x="2308470" y="1587999"/>
                </a:lnTo>
                <a:lnTo>
                  <a:pt x="2319909" y="1587999"/>
                </a:lnTo>
                <a:lnTo>
                  <a:pt x="2331349" y="1587999"/>
                </a:lnTo>
                <a:lnTo>
                  <a:pt x="2342788" y="1587999"/>
                </a:lnTo>
                <a:lnTo>
                  <a:pt x="2354228" y="1587999"/>
                </a:lnTo>
                <a:lnTo>
                  <a:pt x="2365667" y="1587999"/>
                </a:lnTo>
                <a:lnTo>
                  <a:pt x="2377107" y="1587999"/>
                </a:lnTo>
                <a:lnTo>
                  <a:pt x="2388546" y="1587999"/>
                </a:lnTo>
                <a:lnTo>
                  <a:pt x="2399986" y="1587999"/>
                </a:lnTo>
                <a:lnTo>
                  <a:pt x="2411425" y="1587999"/>
                </a:lnTo>
                <a:lnTo>
                  <a:pt x="2422865" y="1587999"/>
                </a:lnTo>
                <a:lnTo>
                  <a:pt x="2434304" y="1587999"/>
                </a:lnTo>
                <a:lnTo>
                  <a:pt x="2445744" y="1587999"/>
                </a:lnTo>
                <a:lnTo>
                  <a:pt x="2457184" y="1587999"/>
                </a:lnTo>
                <a:lnTo>
                  <a:pt x="2468623" y="1587999"/>
                </a:lnTo>
                <a:lnTo>
                  <a:pt x="2480062" y="1587999"/>
                </a:lnTo>
                <a:lnTo>
                  <a:pt x="2491502" y="1587999"/>
                </a:lnTo>
                <a:lnTo>
                  <a:pt x="2502942" y="1587999"/>
                </a:lnTo>
                <a:lnTo>
                  <a:pt x="2514381" y="1587999"/>
                </a:lnTo>
                <a:lnTo>
                  <a:pt x="2525821" y="1587999"/>
                </a:lnTo>
                <a:lnTo>
                  <a:pt x="2537260" y="1587999"/>
                </a:lnTo>
                <a:lnTo>
                  <a:pt x="2548700" y="1587999"/>
                </a:lnTo>
                <a:lnTo>
                  <a:pt x="2560139" y="1587999"/>
                </a:lnTo>
                <a:lnTo>
                  <a:pt x="2571579" y="1587999"/>
                </a:lnTo>
                <a:lnTo>
                  <a:pt x="2583018" y="1587999"/>
                </a:lnTo>
                <a:lnTo>
                  <a:pt x="2594458" y="1587999"/>
                </a:lnTo>
                <a:lnTo>
                  <a:pt x="2605897" y="1587999"/>
                </a:lnTo>
                <a:lnTo>
                  <a:pt x="2617337" y="1587999"/>
                </a:lnTo>
                <a:lnTo>
                  <a:pt x="2628776" y="1587999"/>
                </a:lnTo>
                <a:lnTo>
                  <a:pt x="2640216" y="1587999"/>
                </a:lnTo>
                <a:lnTo>
                  <a:pt x="2651655" y="1587999"/>
                </a:lnTo>
                <a:lnTo>
                  <a:pt x="2663095" y="1587999"/>
                </a:lnTo>
                <a:lnTo>
                  <a:pt x="2674535" y="1587999"/>
                </a:lnTo>
                <a:lnTo>
                  <a:pt x="2685974" y="1587999"/>
                </a:lnTo>
                <a:lnTo>
                  <a:pt x="2697413" y="1587999"/>
                </a:lnTo>
                <a:lnTo>
                  <a:pt x="2708853" y="1587999"/>
                </a:lnTo>
                <a:lnTo>
                  <a:pt x="2720293" y="1587999"/>
                </a:lnTo>
                <a:lnTo>
                  <a:pt x="2731727" y="1587999"/>
                </a:lnTo>
                <a:lnTo>
                  <a:pt x="2743172" y="1587999"/>
                </a:lnTo>
                <a:lnTo>
                  <a:pt x="2754611" y="1587999"/>
                </a:lnTo>
                <a:lnTo>
                  <a:pt x="2766046" y="1587999"/>
                </a:lnTo>
                <a:lnTo>
                  <a:pt x="2777490" y="1587999"/>
                </a:lnTo>
                <a:lnTo>
                  <a:pt x="2788925" y="1587999"/>
                </a:lnTo>
                <a:lnTo>
                  <a:pt x="2800364" y="1587999"/>
                </a:lnTo>
                <a:lnTo>
                  <a:pt x="2811804" y="1587999"/>
                </a:lnTo>
                <a:lnTo>
                  <a:pt x="2823243" y="1587999"/>
                </a:lnTo>
                <a:lnTo>
                  <a:pt x="2834683" y="1587999"/>
                </a:lnTo>
                <a:lnTo>
                  <a:pt x="2846123" y="1587999"/>
                </a:lnTo>
                <a:lnTo>
                  <a:pt x="2857562" y="1587999"/>
                </a:lnTo>
                <a:lnTo>
                  <a:pt x="2869001" y="1587999"/>
                </a:lnTo>
                <a:lnTo>
                  <a:pt x="2880441" y="1587999"/>
                </a:lnTo>
                <a:lnTo>
                  <a:pt x="2891881" y="1587999"/>
                </a:lnTo>
                <a:lnTo>
                  <a:pt x="2903320" y="1587999"/>
                </a:lnTo>
                <a:lnTo>
                  <a:pt x="2914760" y="1587999"/>
                </a:lnTo>
                <a:lnTo>
                  <a:pt x="2926199" y="1587999"/>
                </a:lnTo>
                <a:lnTo>
                  <a:pt x="2937639" y="1587999"/>
                </a:lnTo>
                <a:lnTo>
                  <a:pt x="2949078" y="1587999"/>
                </a:lnTo>
                <a:lnTo>
                  <a:pt x="2960518" y="1587999"/>
                </a:lnTo>
                <a:lnTo>
                  <a:pt x="2971957" y="1587999"/>
                </a:lnTo>
                <a:lnTo>
                  <a:pt x="2983397" y="1587999"/>
                </a:lnTo>
                <a:lnTo>
                  <a:pt x="2994837" y="1587999"/>
                </a:lnTo>
                <a:lnTo>
                  <a:pt x="3006276" y="1587999"/>
                </a:lnTo>
                <a:lnTo>
                  <a:pt x="3017715" y="1587999"/>
                </a:lnTo>
                <a:lnTo>
                  <a:pt x="3029155" y="1587999"/>
                </a:lnTo>
                <a:lnTo>
                  <a:pt x="3040594" y="1587999"/>
                </a:lnTo>
                <a:lnTo>
                  <a:pt x="3052034" y="1587999"/>
                </a:lnTo>
                <a:lnTo>
                  <a:pt x="3063474" y="1587999"/>
                </a:lnTo>
                <a:lnTo>
                  <a:pt x="3074913" y="1587999"/>
                </a:lnTo>
                <a:lnTo>
                  <a:pt x="3086352" y="1587999"/>
                </a:lnTo>
                <a:lnTo>
                  <a:pt x="3097792" y="1587999"/>
                </a:lnTo>
                <a:lnTo>
                  <a:pt x="3109232" y="1587999"/>
                </a:lnTo>
                <a:lnTo>
                  <a:pt x="3120671" y="1587999"/>
                </a:lnTo>
                <a:lnTo>
                  <a:pt x="3132111" y="1587999"/>
                </a:lnTo>
                <a:lnTo>
                  <a:pt x="3143550" y="1587999"/>
                </a:lnTo>
                <a:lnTo>
                  <a:pt x="3154990" y="1587999"/>
                </a:lnTo>
                <a:lnTo>
                  <a:pt x="3166429" y="1587999"/>
                </a:lnTo>
                <a:lnTo>
                  <a:pt x="3177869" y="1587999"/>
                </a:lnTo>
                <a:lnTo>
                  <a:pt x="3189308" y="1587999"/>
                </a:lnTo>
                <a:lnTo>
                  <a:pt x="3200748" y="1587999"/>
                </a:lnTo>
                <a:lnTo>
                  <a:pt x="3212187" y="1587999"/>
                </a:lnTo>
                <a:lnTo>
                  <a:pt x="3223627" y="1587999"/>
                </a:lnTo>
                <a:lnTo>
                  <a:pt x="3235066" y="1587999"/>
                </a:lnTo>
                <a:lnTo>
                  <a:pt x="3246501" y="1587999"/>
                </a:lnTo>
                <a:lnTo>
                  <a:pt x="3257945" y="1587999"/>
                </a:lnTo>
                <a:lnTo>
                  <a:pt x="3269385" y="1587999"/>
                </a:lnTo>
                <a:lnTo>
                  <a:pt x="3280825" y="1587999"/>
                </a:lnTo>
                <a:lnTo>
                  <a:pt x="3292264" y="1587999"/>
                </a:lnTo>
                <a:lnTo>
                  <a:pt x="3303699" y="1587999"/>
                </a:lnTo>
                <a:lnTo>
                  <a:pt x="3315143" y="1587999"/>
                </a:lnTo>
                <a:lnTo>
                  <a:pt x="3326578" y="1587999"/>
                </a:lnTo>
                <a:lnTo>
                  <a:pt x="3338017" y="1587999"/>
                </a:lnTo>
                <a:lnTo>
                  <a:pt x="3349457" y="1587999"/>
                </a:lnTo>
                <a:lnTo>
                  <a:pt x="3360896" y="1587999"/>
                </a:lnTo>
                <a:lnTo>
                  <a:pt x="3372336" y="1587999"/>
                </a:lnTo>
                <a:lnTo>
                  <a:pt x="3383776" y="1587999"/>
                </a:lnTo>
                <a:lnTo>
                  <a:pt x="3395215" y="1587999"/>
                </a:lnTo>
                <a:lnTo>
                  <a:pt x="3406654" y="1587999"/>
                </a:lnTo>
                <a:lnTo>
                  <a:pt x="3418094" y="1587999"/>
                </a:lnTo>
                <a:lnTo>
                  <a:pt x="3429534" y="1587999"/>
                </a:lnTo>
                <a:lnTo>
                  <a:pt x="3440973" y="1587999"/>
                </a:lnTo>
                <a:lnTo>
                  <a:pt x="3452413" y="1587999"/>
                </a:lnTo>
                <a:lnTo>
                  <a:pt x="3463852" y="1587999"/>
                </a:lnTo>
                <a:lnTo>
                  <a:pt x="3475292" y="1587999"/>
                </a:lnTo>
                <a:lnTo>
                  <a:pt x="3486731" y="1587999"/>
                </a:lnTo>
                <a:lnTo>
                  <a:pt x="3498171" y="1587999"/>
                </a:lnTo>
                <a:lnTo>
                  <a:pt x="3509610" y="1587999"/>
                </a:lnTo>
                <a:lnTo>
                  <a:pt x="3521050" y="1587999"/>
                </a:lnTo>
                <a:lnTo>
                  <a:pt x="3532489" y="1587999"/>
                </a:lnTo>
                <a:lnTo>
                  <a:pt x="3543929" y="1587999"/>
                </a:lnTo>
                <a:lnTo>
                  <a:pt x="3555368" y="1587999"/>
                </a:lnTo>
                <a:lnTo>
                  <a:pt x="3566808" y="1587999"/>
                </a:lnTo>
                <a:lnTo>
                  <a:pt x="3578247" y="1587999"/>
                </a:lnTo>
                <a:lnTo>
                  <a:pt x="3589687" y="1587999"/>
                </a:lnTo>
                <a:lnTo>
                  <a:pt x="3601127" y="1587999"/>
                </a:lnTo>
                <a:lnTo>
                  <a:pt x="3612566" y="1587999"/>
                </a:lnTo>
                <a:lnTo>
                  <a:pt x="3624005" y="1587999"/>
                </a:lnTo>
                <a:lnTo>
                  <a:pt x="3635445" y="1587999"/>
                </a:lnTo>
                <a:lnTo>
                  <a:pt x="3646885" y="1587999"/>
                </a:lnTo>
                <a:lnTo>
                  <a:pt x="3658324" y="1587999"/>
                </a:lnTo>
                <a:lnTo>
                  <a:pt x="3669764" y="1587999"/>
                </a:lnTo>
                <a:lnTo>
                  <a:pt x="3681203" y="1587999"/>
                </a:lnTo>
                <a:lnTo>
                  <a:pt x="3692643" y="1587999"/>
                </a:lnTo>
                <a:lnTo>
                  <a:pt x="3704082" y="1587999"/>
                </a:lnTo>
                <a:lnTo>
                  <a:pt x="3715522" y="1587999"/>
                </a:lnTo>
                <a:lnTo>
                  <a:pt x="3726961" y="1587999"/>
                </a:lnTo>
                <a:lnTo>
                  <a:pt x="3738401" y="1587999"/>
                </a:lnTo>
                <a:lnTo>
                  <a:pt x="3749840" y="1587999"/>
                </a:lnTo>
                <a:lnTo>
                  <a:pt x="3761280" y="1587999"/>
                </a:lnTo>
                <a:lnTo>
                  <a:pt x="3772719" y="1587999"/>
                </a:lnTo>
                <a:lnTo>
                  <a:pt x="3784154" y="1587999"/>
                </a:lnTo>
                <a:lnTo>
                  <a:pt x="3795598" y="1587999"/>
                </a:lnTo>
                <a:lnTo>
                  <a:pt x="3807033" y="1587999"/>
                </a:lnTo>
                <a:lnTo>
                  <a:pt x="3818473" y="1587999"/>
                </a:lnTo>
                <a:lnTo>
                  <a:pt x="3829917" y="1587999"/>
                </a:lnTo>
                <a:lnTo>
                  <a:pt x="3841352" y="1587999"/>
                </a:lnTo>
                <a:lnTo>
                  <a:pt x="3852791" y="1587999"/>
                </a:lnTo>
                <a:lnTo>
                  <a:pt x="3864231" y="1587999"/>
                </a:lnTo>
                <a:lnTo>
                  <a:pt x="3875670" y="1587999"/>
                </a:lnTo>
                <a:lnTo>
                  <a:pt x="3887110" y="1587999"/>
                </a:lnTo>
                <a:lnTo>
                  <a:pt x="3898549" y="1587999"/>
                </a:lnTo>
                <a:lnTo>
                  <a:pt x="3909989" y="1587999"/>
                </a:lnTo>
                <a:lnTo>
                  <a:pt x="3921447" y="1587999"/>
                </a:lnTo>
                <a:lnTo>
                  <a:pt x="3932878" y="1587999"/>
                </a:lnTo>
                <a:lnTo>
                  <a:pt x="3944307" y="1587999"/>
                </a:lnTo>
                <a:lnTo>
                  <a:pt x="3955737" y="1587999"/>
                </a:lnTo>
                <a:lnTo>
                  <a:pt x="3967167" y="1587999"/>
                </a:lnTo>
                <a:lnTo>
                  <a:pt x="3978645" y="1587999"/>
                </a:lnTo>
                <a:lnTo>
                  <a:pt x="3990075" y="1587999"/>
                </a:lnTo>
                <a:lnTo>
                  <a:pt x="4001505" y="1587999"/>
                </a:lnTo>
                <a:lnTo>
                  <a:pt x="4012935" y="1587999"/>
                </a:lnTo>
                <a:lnTo>
                  <a:pt x="4024365" y="1587999"/>
                </a:lnTo>
                <a:lnTo>
                  <a:pt x="4035843" y="1587999"/>
                </a:lnTo>
                <a:lnTo>
                  <a:pt x="4047273" y="1587999"/>
                </a:lnTo>
                <a:lnTo>
                  <a:pt x="4058702" y="1587999"/>
                </a:lnTo>
                <a:lnTo>
                  <a:pt x="4070133" y="1587999"/>
                </a:lnTo>
                <a:lnTo>
                  <a:pt x="4081563" y="1587999"/>
                </a:lnTo>
                <a:lnTo>
                  <a:pt x="4093040" y="1587999"/>
                </a:lnTo>
                <a:lnTo>
                  <a:pt x="4104471" y="1587999"/>
                </a:lnTo>
                <a:lnTo>
                  <a:pt x="4115900" y="1587999"/>
                </a:lnTo>
                <a:lnTo>
                  <a:pt x="4127330" y="1587999"/>
                </a:lnTo>
                <a:lnTo>
                  <a:pt x="4138760" y="1587999"/>
                </a:lnTo>
                <a:lnTo>
                  <a:pt x="4150238" y="1587999"/>
                </a:lnTo>
                <a:lnTo>
                  <a:pt x="4161668" y="1587999"/>
                </a:lnTo>
                <a:lnTo>
                  <a:pt x="4173098" y="1587999"/>
                </a:lnTo>
                <a:lnTo>
                  <a:pt x="4184528" y="1587999"/>
                </a:lnTo>
                <a:lnTo>
                  <a:pt x="4195958" y="1587999"/>
                </a:lnTo>
                <a:lnTo>
                  <a:pt x="4207436" y="1587999"/>
                </a:lnTo>
                <a:lnTo>
                  <a:pt x="4218865" y="1587999"/>
                </a:lnTo>
                <a:lnTo>
                  <a:pt x="4230296" y="1587999"/>
                </a:lnTo>
                <a:lnTo>
                  <a:pt x="4241726" y="1587999"/>
                </a:lnTo>
                <a:lnTo>
                  <a:pt x="4253156" y="1587999"/>
                </a:lnTo>
                <a:lnTo>
                  <a:pt x="4264634" y="1587999"/>
                </a:lnTo>
                <a:lnTo>
                  <a:pt x="4276063" y="1587999"/>
                </a:lnTo>
                <a:lnTo>
                  <a:pt x="4287493" y="1587999"/>
                </a:lnTo>
                <a:lnTo>
                  <a:pt x="4298923" y="1587999"/>
                </a:lnTo>
                <a:lnTo>
                  <a:pt x="4310353" y="1587999"/>
                </a:lnTo>
                <a:lnTo>
                  <a:pt x="4321831" y="1587999"/>
                </a:lnTo>
                <a:lnTo>
                  <a:pt x="4333261" y="1587999"/>
                </a:lnTo>
                <a:lnTo>
                  <a:pt x="4344691" y="1587999"/>
                </a:lnTo>
                <a:lnTo>
                  <a:pt x="4356121" y="1587999"/>
                </a:lnTo>
                <a:lnTo>
                  <a:pt x="4367551" y="1587999"/>
                </a:lnTo>
                <a:lnTo>
                  <a:pt x="4379028" y="1587999"/>
                </a:lnTo>
                <a:lnTo>
                  <a:pt x="4390458" y="1587999"/>
                </a:lnTo>
                <a:lnTo>
                  <a:pt x="4401889" y="1587999"/>
                </a:lnTo>
                <a:lnTo>
                  <a:pt x="4413319" y="1587999"/>
                </a:lnTo>
                <a:lnTo>
                  <a:pt x="4424749" y="1587999"/>
                </a:lnTo>
                <a:lnTo>
                  <a:pt x="4436226" y="1587999"/>
                </a:lnTo>
                <a:lnTo>
                  <a:pt x="4447656" y="1587999"/>
                </a:lnTo>
                <a:lnTo>
                  <a:pt x="4459086" y="1587999"/>
                </a:lnTo>
                <a:lnTo>
                  <a:pt x="4470516" y="1587999"/>
                </a:lnTo>
                <a:lnTo>
                  <a:pt x="4481946" y="1587999"/>
                </a:lnTo>
                <a:lnTo>
                  <a:pt x="4493424" y="1587999"/>
                </a:lnTo>
                <a:lnTo>
                  <a:pt x="4504854" y="1587999"/>
                </a:lnTo>
                <a:lnTo>
                  <a:pt x="4516284" y="1587999"/>
                </a:lnTo>
                <a:lnTo>
                  <a:pt x="4527714" y="1587999"/>
                </a:lnTo>
                <a:lnTo>
                  <a:pt x="4539144" y="1587999"/>
                </a:lnTo>
                <a:lnTo>
                  <a:pt x="4550621" y="1587999"/>
                </a:lnTo>
                <a:lnTo>
                  <a:pt x="4562051" y="1587999"/>
                </a:lnTo>
                <a:lnTo>
                  <a:pt x="4573482" y="1587999"/>
                </a:lnTo>
                <a:lnTo>
                  <a:pt x="4584912" y="1587999"/>
                </a:lnTo>
                <a:lnTo>
                  <a:pt x="4596341" y="1587999"/>
                </a:lnTo>
                <a:lnTo>
                  <a:pt x="4607771" y="1587999"/>
                </a:lnTo>
                <a:lnTo>
                  <a:pt x="4619249" y="1587999"/>
                </a:lnTo>
                <a:lnTo>
                  <a:pt x="4630679" y="1587999"/>
                </a:lnTo>
                <a:lnTo>
                  <a:pt x="4642109" y="1587999"/>
                </a:lnTo>
                <a:lnTo>
                  <a:pt x="4653539" y="1587999"/>
                </a:lnTo>
                <a:lnTo>
                  <a:pt x="4664969" y="1587999"/>
                </a:lnTo>
                <a:lnTo>
                  <a:pt x="4676447" y="1587999"/>
                </a:lnTo>
                <a:lnTo>
                  <a:pt x="4687877" y="1587999"/>
                </a:lnTo>
                <a:lnTo>
                  <a:pt x="4699306" y="1587999"/>
                </a:lnTo>
                <a:lnTo>
                  <a:pt x="4710737" y="1587999"/>
                </a:lnTo>
                <a:lnTo>
                  <a:pt x="4722167" y="1587999"/>
                </a:lnTo>
                <a:lnTo>
                  <a:pt x="4733644" y="1587999"/>
                </a:lnTo>
                <a:lnTo>
                  <a:pt x="4745075" y="1587999"/>
                </a:lnTo>
                <a:lnTo>
                  <a:pt x="4756504" y="1587999"/>
                </a:lnTo>
                <a:lnTo>
                  <a:pt x="4767934" y="1587999"/>
                </a:lnTo>
                <a:lnTo>
                  <a:pt x="4779364" y="1587999"/>
                </a:lnTo>
                <a:lnTo>
                  <a:pt x="4790842" y="1587999"/>
                </a:lnTo>
                <a:lnTo>
                  <a:pt x="4802272" y="1587999"/>
                </a:lnTo>
                <a:lnTo>
                  <a:pt x="4813702" y="1587999"/>
                </a:lnTo>
                <a:lnTo>
                  <a:pt x="4825132" y="1587999"/>
                </a:lnTo>
                <a:lnTo>
                  <a:pt x="4836562" y="1587999"/>
                </a:lnTo>
                <a:lnTo>
                  <a:pt x="4848040" y="1587999"/>
                </a:lnTo>
                <a:lnTo>
                  <a:pt x="4859469" y="1587999"/>
                </a:lnTo>
                <a:lnTo>
                  <a:pt x="4870899" y="1587999"/>
                </a:lnTo>
                <a:lnTo>
                  <a:pt x="4882330" y="1587999"/>
                </a:lnTo>
                <a:lnTo>
                  <a:pt x="4893760" y="1587999"/>
                </a:lnTo>
                <a:lnTo>
                  <a:pt x="4905237" y="1587999"/>
                </a:lnTo>
                <a:lnTo>
                  <a:pt x="4916667" y="1587999"/>
                </a:lnTo>
                <a:lnTo>
                  <a:pt x="4928097" y="1587999"/>
                </a:lnTo>
                <a:lnTo>
                  <a:pt x="4939527" y="1587999"/>
                </a:lnTo>
                <a:lnTo>
                  <a:pt x="4950957" y="1587999"/>
                </a:lnTo>
                <a:lnTo>
                  <a:pt x="4962435" y="1587999"/>
                </a:lnTo>
                <a:lnTo>
                  <a:pt x="4973865" y="1587999"/>
                </a:lnTo>
                <a:lnTo>
                  <a:pt x="4985295" y="1587999"/>
                </a:lnTo>
                <a:lnTo>
                  <a:pt x="4996725" y="1587999"/>
                </a:lnTo>
                <a:lnTo>
                  <a:pt x="5008155" y="1587999"/>
                </a:lnTo>
                <a:lnTo>
                  <a:pt x="5019632" y="1587999"/>
                </a:lnTo>
                <a:lnTo>
                  <a:pt x="5031062" y="1587999"/>
                </a:lnTo>
                <a:lnTo>
                  <a:pt x="5042492" y="1587999"/>
                </a:lnTo>
                <a:lnTo>
                  <a:pt x="5053923" y="1587999"/>
                </a:lnTo>
                <a:lnTo>
                  <a:pt x="5065353" y="1587999"/>
                </a:lnTo>
                <a:lnTo>
                  <a:pt x="5076830" y="1587999"/>
                </a:lnTo>
                <a:lnTo>
                  <a:pt x="5088260" y="1587999"/>
                </a:lnTo>
                <a:lnTo>
                  <a:pt x="5099690" y="1587999"/>
                </a:lnTo>
                <a:lnTo>
                  <a:pt x="5111120" y="1587999"/>
                </a:lnTo>
                <a:lnTo>
                  <a:pt x="5122550" y="1587999"/>
                </a:lnTo>
                <a:lnTo>
                  <a:pt x="5134028" y="1587999"/>
                </a:lnTo>
                <a:lnTo>
                  <a:pt x="5145458" y="1587999"/>
                </a:lnTo>
                <a:lnTo>
                  <a:pt x="5156888" y="1587999"/>
                </a:lnTo>
                <a:lnTo>
                  <a:pt x="5168318" y="1587999"/>
                </a:lnTo>
                <a:lnTo>
                  <a:pt x="5179747" y="1587999"/>
                </a:lnTo>
                <a:lnTo>
                  <a:pt x="5191225" y="1587999"/>
                </a:lnTo>
                <a:lnTo>
                  <a:pt x="5202655" y="1587999"/>
                </a:lnTo>
                <a:lnTo>
                  <a:pt x="5214085" y="1587999"/>
                </a:lnTo>
                <a:lnTo>
                  <a:pt x="5225515" y="1587999"/>
                </a:lnTo>
                <a:lnTo>
                  <a:pt x="5236945" y="1587999"/>
                </a:lnTo>
                <a:lnTo>
                  <a:pt x="5248423" y="1587999"/>
                </a:lnTo>
                <a:lnTo>
                  <a:pt x="5259853" y="1587999"/>
                </a:lnTo>
                <a:lnTo>
                  <a:pt x="5271283" y="1587999"/>
                </a:lnTo>
                <a:lnTo>
                  <a:pt x="5282713" y="1587999"/>
                </a:lnTo>
                <a:lnTo>
                  <a:pt x="5294143" y="1587999"/>
                </a:lnTo>
                <a:lnTo>
                  <a:pt x="5305621" y="1587999"/>
                </a:lnTo>
                <a:lnTo>
                  <a:pt x="5317051" y="1587999"/>
                </a:lnTo>
                <a:lnTo>
                  <a:pt x="5328481" y="1587999"/>
                </a:lnTo>
                <a:lnTo>
                  <a:pt x="5339910" y="1587999"/>
                </a:lnTo>
                <a:lnTo>
                  <a:pt x="5351340" y="1587999"/>
                </a:lnTo>
                <a:lnTo>
                  <a:pt x="5362818" y="1587999"/>
                </a:lnTo>
                <a:lnTo>
                  <a:pt x="5374248" y="1587999"/>
                </a:lnTo>
                <a:lnTo>
                  <a:pt x="5385678" y="1587999"/>
                </a:lnTo>
                <a:lnTo>
                  <a:pt x="5397108" y="1587999"/>
                </a:lnTo>
                <a:lnTo>
                  <a:pt x="5408538" y="1587999"/>
                </a:lnTo>
                <a:lnTo>
                  <a:pt x="5420016" y="1587999"/>
                </a:lnTo>
                <a:lnTo>
                  <a:pt x="5431446" y="1587999"/>
                </a:lnTo>
                <a:lnTo>
                  <a:pt x="5442876" y="1587999"/>
                </a:lnTo>
                <a:lnTo>
                  <a:pt x="5454306" y="1587999"/>
                </a:lnTo>
                <a:lnTo>
                  <a:pt x="5465736" y="1587999"/>
                </a:lnTo>
                <a:lnTo>
                  <a:pt x="5477214" y="1587999"/>
                </a:lnTo>
                <a:lnTo>
                  <a:pt x="5488643" y="1587999"/>
                </a:lnTo>
                <a:lnTo>
                  <a:pt x="5500073" y="1587999"/>
                </a:lnTo>
                <a:lnTo>
                  <a:pt x="5511503" y="1587999"/>
                </a:lnTo>
                <a:lnTo>
                  <a:pt x="5522933" y="1587999"/>
                </a:lnTo>
                <a:lnTo>
                  <a:pt x="5534411" y="1587999"/>
                </a:lnTo>
                <a:lnTo>
                  <a:pt x="5545841" y="1587999"/>
                </a:lnTo>
                <a:lnTo>
                  <a:pt x="5557271" y="1587999"/>
                </a:lnTo>
                <a:lnTo>
                  <a:pt x="5568701" y="1587999"/>
                </a:lnTo>
                <a:lnTo>
                  <a:pt x="5580131" y="1587999"/>
                </a:lnTo>
                <a:lnTo>
                  <a:pt x="5591609" y="1587999"/>
                </a:lnTo>
                <a:lnTo>
                  <a:pt x="5603038" y="1587999"/>
                </a:lnTo>
                <a:lnTo>
                  <a:pt x="5614469" y="1587999"/>
                </a:lnTo>
                <a:lnTo>
                  <a:pt x="5625899" y="1587999"/>
                </a:lnTo>
                <a:lnTo>
                  <a:pt x="5637329" y="1587999"/>
                </a:lnTo>
                <a:lnTo>
                  <a:pt x="5648759" y="1587999"/>
                </a:lnTo>
                <a:lnTo>
                  <a:pt x="5660236" y="1587999"/>
                </a:lnTo>
                <a:lnTo>
                  <a:pt x="5671666" y="1587999"/>
                </a:lnTo>
                <a:lnTo>
                  <a:pt x="5683096" y="1587999"/>
                </a:lnTo>
                <a:lnTo>
                  <a:pt x="5694526" y="1587999"/>
                </a:lnTo>
                <a:lnTo>
                  <a:pt x="5705956" y="1587999"/>
                </a:lnTo>
                <a:lnTo>
                  <a:pt x="5717434" y="1587999"/>
                </a:lnTo>
                <a:lnTo>
                  <a:pt x="5728864" y="1587999"/>
                </a:lnTo>
                <a:lnTo>
                  <a:pt x="5740294" y="1587999"/>
                </a:lnTo>
                <a:lnTo>
                  <a:pt x="5751724" y="1587999"/>
                </a:lnTo>
                <a:lnTo>
                  <a:pt x="5763154" y="1587999"/>
                </a:lnTo>
                <a:lnTo>
                  <a:pt x="5774631" y="1587999"/>
                </a:lnTo>
                <a:lnTo>
                  <a:pt x="5786062" y="1587999"/>
                </a:lnTo>
                <a:lnTo>
                  <a:pt x="5797492" y="1587999"/>
                </a:lnTo>
                <a:lnTo>
                  <a:pt x="5808921" y="1587999"/>
                </a:lnTo>
                <a:lnTo>
                  <a:pt x="5820351" y="1587999"/>
                </a:lnTo>
                <a:lnTo>
                  <a:pt x="5831829" y="1587999"/>
                </a:lnTo>
                <a:lnTo>
                  <a:pt x="5843259" y="1587999"/>
                </a:lnTo>
                <a:lnTo>
                  <a:pt x="5854689" y="1587999"/>
                </a:lnTo>
                <a:lnTo>
                  <a:pt x="5866119" y="1587999"/>
                </a:lnTo>
                <a:lnTo>
                  <a:pt x="5877549" y="1587999"/>
                </a:lnTo>
                <a:lnTo>
                  <a:pt x="5889027" y="1587999"/>
                </a:lnTo>
                <a:lnTo>
                  <a:pt x="5900457" y="1587999"/>
                </a:lnTo>
                <a:lnTo>
                  <a:pt x="5911887" y="1587999"/>
                </a:lnTo>
                <a:lnTo>
                  <a:pt x="5923317" y="1587999"/>
                </a:lnTo>
                <a:lnTo>
                  <a:pt x="5934747" y="1587999"/>
                </a:lnTo>
                <a:lnTo>
                  <a:pt x="5946225" y="1587999"/>
                </a:lnTo>
                <a:lnTo>
                  <a:pt x="5957655" y="1587999"/>
                </a:lnTo>
                <a:lnTo>
                  <a:pt x="5969084" y="1587999"/>
                </a:lnTo>
                <a:lnTo>
                  <a:pt x="5980514" y="1587999"/>
                </a:lnTo>
                <a:lnTo>
                  <a:pt x="5991944" y="1587999"/>
                </a:lnTo>
                <a:lnTo>
                  <a:pt x="6003422" y="1587999"/>
                </a:lnTo>
                <a:lnTo>
                  <a:pt x="6014852" y="1587999"/>
                </a:lnTo>
                <a:lnTo>
                  <a:pt x="6026282" y="1587999"/>
                </a:lnTo>
                <a:lnTo>
                  <a:pt x="6037712" y="1587999"/>
                </a:lnTo>
                <a:lnTo>
                  <a:pt x="6049142" y="1587999"/>
                </a:lnTo>
                <a:lnTo>
                  <a:pt x="6060620" y="1587999"/>
                </a:lnTo>
                <a:lnTo>
                  <a:pt x="6072049" y="1587999"/>
                </a:lnTo>
                <a:lnTo>
                  <a:pt x="6083480" y="1587999"/>
                </a:lnTo>
                <a:lnTo>
                  <a:pt x="6094910" y="1587999"/>
                </a:lnTo>
                <a:lnTo>
                  <a:pt x="6106340" y="1587999"/>
                </a:lnTo>
                <a:lnTo>
                  <a:pt x="6117818" y="1587999"/>
                </a:lnTo>
                <a:lnTo>
                  <a:pt x="6129247" y="1587999"/>
                </a:lnTo>
                <a:lnTo>
                  <a:pt x="6140677" y="1587999"/>
                </a:lnTo>
                <a:lnTo>
                  <a:pt x="6152107" y="1587999"/>
                </a:lnTo>
                <a:lnTo>
                  <a:pt x="6163537" y="1587999"/>
                </a:lnTo>
                <a:lnTo>
                  <a:pt x="6175015" y="1587999"/>
                </a:lnTo>
                <a:lnTo>
                  <a:pt x="6186445" y="1587999"/>
                </a:lnTo>
                <a:lnTo>
                  <a:pt x="6197875" y="1587999"/>
                </a:lnTo>
                <a:lnTo>
                  <a:pt x="6209305" y="1587999"/>
                </a:lnTo>
                <a:lnTo>
                  <a:pt x="6220735" y="1587999"/>
                </a:lnTo>
                <a:lnTo>
                  <a:pt x="6232212" y="1587999"/>
                </a:lnTo>
                <a:lnTo>
                  <a:pt x="6243642" y="1587999"/>
                </a:lnTo>
                <a:lnTo>
                  <a:pt x="6255073" y="1587999"/>
                </a:lnTo>
                <a:lnTo>
                  <a:pt x="6266503" y="1587999"/>
                </a:lnTo>
                <a:lnTo>
                  <a:pt x="6277933" y="1587999"/>
                </a:lnTo>
                <a:lnTo>
                  <a:pt x="6289410" y="1587999"/>
                </a:lnTo>
                <a:lnTo>
                  <a:pt x="6300840" y="1587999"/>
                </a:lnTo>
                <a:lnTo>
                  <a:pt x="6312270" y="1587999"/>
                </a:lnTo>
                <a:lnTo>
                  <a:pt x="6323700" y="1587999"/>
                </a:lnTo>
                <a:lnTo>
                  <a:pt x="6335130" y="1587999"/>
                </a:lnTo>
                <a:lnTo>
                  <a:pt x="6346608" y="1587999"/>
                </a:lnTo>
                <a:lnTo>
                  <a:pt x="6358038" y="1587999"/>
                </a:lnTo>
                <a:lnTo>
                  <a:pt x="6369468" y="1587999"/>
                </a:lnTo>
                <a:lnTo>
                  <a:pt x="6380898" y="1587999"/>
                </a:lnTo>
                <a:lnTo>
                  <a:pt x="6392328" y="1587999"/>
                </a:lnTo>
                <a:lnTo>
                  <a:pt x="6403805" y="1587999"/>
                </a:lnTo>
                <a:lnTo>
                  <a:pt x="6415235" y="1587999"/>
                </a:lnTo>
                <a:lnTo>
                  <a:pt x="6426666" y="1587999"/>
                </a:lnTo>
                <a:lnTo>
                  <a:pt x="6438096" y="1587999"/>
                </a:lnTo>
                <a:lnTo>
                  <a:pt x="6449525" y="1587999"/>
                </a:lnTo>
                <a:lnTo>
                  <a:pt x="6461003" y="1587999"/>
                </a:lnTo>
                <a:lnTo>
                  <a:pt x="6472433" y="1587999"/>
                </a:lnTo>
                <a:lnTo>
                  <a:pt x="6483863" y="1587999"/>
                </a:lnTo>
                <a:lnTo>
                  <a:pt x="6495293" y="1587999"/>
                </a:lnTo>
                <a:lnTo>
                  <a:pt x="6506723" y="1587999"/>
                </a:lnTo>
                <a:lnTo>
                  <a:pt x="6518201" y="1587999"/>
                </a:lnTo>
                <a:lnTo>
                  <a:pt x="6529631" y="1587999"/>
                </a:lnTo>
                <a:lnTo>
                  <a:pt x="6541061" y="1587999"/>
                </a:lnTo>
                <a:lnTo>
                  <a:pt x="6552490" y="1587999"/>
                </a:lnTo>
                <a:lnTo>
                  <a:pt x="6563921" y="1587999"/>
                </a:lnTo>
                <a:lnTo>
                  <a:pt x="6575398" y="1587999"/>
                </a:lnTo>
                <a:lnTo>
                  <a:pt x="6586828" y="1587999"/>
                </a:lnTo>
                <a:lnTo>
                  <a:pt x="6598259" y="1587999"/>
                </a:lnTo>
                <a:lnTo>
                  <a:pt x="6609688" y="1587999"/>
                </a:lnTo>
                <a:lnTo>
                  <a:pt x="6621118" y="1587999"/>
                </a:lnTo>
                <a:lnTo>
                  <a:pt x="6632596" y="1587999"/>
                </a:lnTo>
                <a:lnTo>
                  <a:pt x="6644026" y="1587999"/>
                </a:lnTo>
                <a:lnTo>
                  <a:pt x="6655456" y="1587999"/>
                </a:lnTo>
                <a:lnTo>
                  <a:pt x="6666886" y="1587999"/>
                </a:lnTo>
                <a:lnTo>
                  <a:pt x="6678316" y="1587999"/>
                </a:lnTo>
                <a:lnTo>
                  <a:pt x="6689794" y="1587999"/>
                </a:lnTo>
                <a:lnTo>
                  <a:pt x="6701224" y="1587999"/>
                </a:lnTo>
                <a:lnTo>
                  <a:pt x="6712653" y="1587999"/>
                </a:lnTo>
                <a:lnTo>
                  <a:pt x="6724083" y="1587999"/>
                </a:lnTo>
                <a:lnTo>
                  <a:pt x="6735514" y="1587999"/>
                </a:lnTo>
                <a:lnTo>
                  <a:pt x="6746944" y="1587999"/>
                </a:lnTo>
                <a:lnTo>
                  <a:pt x="6758421" y="1587999"/>
                </a:lnTo>
                <a:lnTo>
                  <a:pt x="6769851" y="1587999"/>
                </a:lnTo>
                <a:lnTo>
                  <a:pt x="6781281" y="1587999"/>
                </a:lnTo>
                <a:lnTo>
                  <a:pt x="6792711" y="1587999"/>
                </a:lnTo>
                <a:lnTo>
                  <a:pt x="6804141" y="1587999"/>
                </a:lnTo>
                <a:lnTo>
                  <a:pt x="6815619" y="1587999"/>
                </a:lnTo>
                <a:lnTo>
                  <a:pt x="6827049" y="1587999"/>
                </a:lnTo>
                <a:lnTo>
                  <a:pt x="6838479" y="1587999"/>
                </a:lnTo>
                <a:lnTo>
                  <a:pt x="6849909" y="1587999"/>
                </a:lnTo>
                <a:lnTo>
                  <a:pt x="6861339" y="1587999"/>
                </a:lnTo>
                <a:lnTo>
                  <a:pt x="6872816" y="1587999"/>
                </a:lnTo>
                <a:lnTo>
                  <a:pt x="6884246" y="1587999"/>
                </a:lnTo>
                <a:lnTo>
                  <a:pt x="6895676" y="1587999"/>
                </a:lnTo>
                <a:lnTo>
                  <a:pt x="6907107" y="1587999"/>
                </a:lnTo>
                <a:lnTo>
                  <a:pt x="6918537" y="1587999"/>
                </a:lnTo>
                <a:lnTo>
                  <a:pt x="6930014" y="1587999"/>
                </a:lnTo>
                <a:lnTo>
                  <a:pt x="6941444" y="1587999"/>
                </a:lnTo>
                <a:lnTo>
                  <a:pt x="6952874" y="1587999"/>
                </a:lnTo>
                <a:lnTo>
                  <a:pt x="6964304" y="1587999"/>
                </a:lnTo>
                <a:lnTo>
                  <a:pt x="6975734" y="1587999"/>
                </a:lnTo>
                <a:lnTo>
                  <a:pt x="6987212" y="1587999"/>
                </a:lnTo>
                <a:lnTo>
                  <a:pt x="6998642" y="1587999"/>
                </a:lnTo>
                <a:lnTo>
                  <a:pt x="7010072" y="1587999"/>
                </a:lnTo>
                <a:lnTo>
                  <a:pt x="7021502" y="1587999"/>
                </a:lnTo>
                <a:lnTo>
                  <a:pt x="7032931" y="1587999"/>
                </a:lnTo>
                <a:lnTo>
                  <a:pt x="7044409" y="1587999"/>
                </a:lnTo>
                <a:lnTo>
                  <a:pt x="7055839" y="1587999"/>
                </a:lnTo>
                <a:lnTo>
                  <a:pt x="7067269" y="1587999"/>
                </a:lnTo>
                <a:lnTo>
                  <a:pt x="7078700" y="1587999"/>
                </a:lnTo>
                <a:lnTo>
                  <a:pt x="7090129" y="1587999"/>
                </a:lnTo>
                <a:lnTo>
                  <a:pt x="7101607" y="1587999"/>
                </a:lnTo>
                <a:lnTo>
                  <a:pt x="7113037" y="1587999"/>
                </a:lnTo>
                <a:lnTo>
                  <a:pt x="7124467" y="1587999"/>
                </a:lnTo>
                <a:lnTo>
                  <a:pt x="7135897" y="1587999"/>
                </a:lnTo>
                <a:lnTo>
                  <a:pt x="7147327" y="1587999"/>
                </a:lnTo>
                <a:lnTo>
                  <a:pt x="7158805" y="1587999"/>
                </a:lnTo>
                <a:lnTo>
                  <a:pt x="7170235" y="1587999"/>
                </a:lnTo>
                <a:lnTo>
                  <a:pt x="7181665" y="1587999"/>
                </a:lnTo>
                <a:lnTo>
                  <a:pt x="7193094" y="1587999"/>
                </a:lnTo>
                <a:lnTo>
                  <a:pt x="7204524" y="1587999"/>
                </a:lnTo>
                <a:lnTo>
                  <a:pt x="7216002" y="1587999"/>
                </a:lnTo>
                <a:lnTo>
                  <a:pt x="7227432" y="1587999"/>
                </a:lnTo>
                <a:lnTo>
                  <a:pt x="7238862" y="1587999"/>
                </a:lnTo>
                <a:lnTo>
                  <a:pt x="7250292" y="1587999"/>
                </a:lnTo>
                <a:lnTo>
                  <a:pt x="7261722" y="1587999"/>
                </a:lnTo>
                <a:lnTo>
                  <a:pt x="7273200" y="1587999"/>
                </a:lnTo>
                <a:lnTo>
                  <a:pt x="7284630" y="1587999"/>
                </a:lnTo>
                <a:lnTo>
                  <a:pt x="7296060" y="1587999"/>
                </a:lnTo>
                <a:lnTo>
                  <a:pt x="7307490" y="1587999"/>
                </a:lnTo>
                <a:lnTo>
                  <a:pt x="7318920" y="1587999"/>
                </a:lnTo>
                <a:lnTo>
                  <a:pt x="7330398" y="1587999"/>
                </a:lnTo>
                <a:lnTo>
                  <a:pt x="7341828" y="1587999"/>
                </a:lnTo>
                <a:lnTo>
                  <a:pt x="7353257" y="1587999"/>
                </a:lnTo>
                <a:lnTo>
                  <a:pt x="7364687" y="1587999"/>
                </a:lnTo>
                <a:lnTo>
                  <a:pt x="7376117" y="1587999"/>
                </a:lnTo>
                <a:lnTo>
                  <a:pt x="7387595" y="1587999"/>
                </a:lnTo>
                <a:lnTo>
                  <a:pt x="7399025" y="832309"/>
                </a:lnTo>
                <a:lnTo>
                  <a:pt x="7410455" y="111176"/>
                </a:lnTo>
                <a:lnTo>
                  <a:pt x="7421885" y="46573"/>
                </a:lnTo>
                <a:lnTo>
                  <a:pt x="7433315" y="0"/>
                </a:lnTo>
                <a:lnTo>
                  <a:pt x="7444793" y="420662"/>
                </a:lnTo>
                <a:lnTo>
                  <a:pt x="7456222" y="207326"/>
                </a:lnTo>
                <a:lnTo>
                  <a:pt x="7467653" y="150238"/>
                </a:lnTo>
                <a:lnTo>
                  <a:pt x="7479083" y="244888"/>
                </a:lnTo>
                <a:lnTo>
                  <a:pt x="7490513" y="154743"/>
                </a:lnTo>
                <a:lnTo>
                  <a:pt x="7501990" y="255403"/>
                </a:lnTo>
                <a:lnTo>
                  <a:pt x="7513420" y="839819"/>
                </a:lnTo>
                <a:lnTo>
                  <a:pt x="7524850" y="1233440"/>
                </a:lnTo>
                <a:lnTo>
                  <a:pt x="7536280" y="1526400"/>
                </a:lnTo>
                <a:lnTo>
                  <a:pt x="7547710" y="1587999"/>
                </a:lnTo>
                <a:lnTo>
                  <a:pt x="7559188" y="1587999"/>
                </a:lnTo>
                <a:lnTo>
                  <a:pt x="7570618" y="1587999"/>
                </a:lnTo>
                <a:lnTo>
                  <a:pt x="7582048" y="1587999"/>
                </a:lnTo>
                <a:lnTo>
                  <a:pt x="7593478" y="1587999"/>
                </a:lnTo>
                <a:lnTo>
                  <a:pt x="7604908" y="1587999"/>
                </a:lnTo>
                <a:lnTo>
                  <a:pt x="7616385" y="1587999"/>
                </a:lnTo>
                <a:lnTo>
                  <a:pt x="7627815" y="1587999"/>
                </a:lnTo>
                <a:lnTo>
                  <a:pt x="7639246" y="1587999"/>
                </a:lnTo>
                <a:lnTo>
                  <a:pt x="7650676" y="1587999"/>
                </a:lnTo>
                <a:lnTo>
                  <a:pt x="7662106" y="1587999"/>
                </a:lnTo>
                <a:lnTo>
                  <a:pt x="7673583" y="1587999"/>
                </a:lnTo>
                <a:lnTo>
                  <a:pt x="7685013" y="1587999"/>
                </a:lnTo>
                <a:lnTo>
                  <a:pt x="7696443" y="1587999"/>
                </a:lnTo>
                <a:lnTo>
                  <a:pt x="7707873" y="1587999"/>
                </a:lnTo>
                <a:lnTo>
                  <a:pt x="7719303" y="1587999"/>
                </a:lnTo>
                <a:lnTo>
                  <a:pt x="7730733" y="1587999"/>
                </a:lnTo>
                <a:lnTo>
                  <a:pt x="7742211" y="1587999"/>
                </a:lnTo>
                <a:lnTo>
                  <a:pt x="7753641" y="1587999"/>
                </a:lnTo>
                <a:lnTo>
                  <a:pt x="7765071" y="1587999"/>
                </a:lnTo>
                <a:lnTo>
                  <a:pt x="7776501" y="1587999"/>
                </a:lnTo>
                <a:lnTo>
                  <a:pt x="7787931" y="1587999"/>
                </a:lnTo>
                <a:lnTo>
                  <a:pt x="7799408" y="1587999"/>
                </a:lnTo>
                <a:lnTo>
                  <a:pt x="7810839" y="1587999"/>
                </a:lnTo>
                <a:lnTo>
                  <a:pt x="7822268" y="1587999"/>
                </a:lnTo>
                <a:lnTo>
                  <a:pt x="7833698" y="1587999"/>
                </a:lnTo>
                <a:lnTo>
                  <a:pt x="7845128" y="1587999"/>
                </a:lnTo>
                <a:lnTo>
                  <a:pt x="7856606" y="1587999"/>
                </a:lnTo>
                <a:lnTo>
                  <a:pt x="7868036" y="1587999"/>
                </a:lnTo>
                <a:lnTo>
                  <a:pt x="7879466" y="1587999"/>
                </a:lnTo>
                <a:lnTo>
                  <a:pt x="7890896" y="1587999"/>
                </a:lnTo>
                <a:lnTo>
                  <a:pt x="7902326" y="1587999"/>
                </a:lnTo>
                <a:lnTo>
                  <a:pt x="7913804" y="1587999"/>
                </a:lnTo>
                <a:lnTo>
                  <a:pt x="7925234" y="1587999"/>
                </a:lnTo>
                <a:lnTo>
                  <a:pt x="7936663" y="1587999"/>
                </a:lnTo>
                <a:lnTo>
                  <a:pt x="7948094" y="1587999"/>
                </a:lnTo>
                <a:lnTo>
                  <a:pt x="7959524" y="1587999"/>
                </a:lnTo>
                <a:lnTo>
                  <a:pt x="7971001" y="1587999"/>
                </a:lnTo>
                <a:lnTo>
                  <a:pt x="7982431" y="1587999"/>
                </a:lnTo>
                <a:lnTo>
                  <a:pt x="7993861" y="1587999"/>
                </a:lnTo>
                <a:lnTo>
                  <a:pt x="8005291" y="1587999"/>
                </a:lnTo>
                <a:lnTo>
                  <a:pt x="8016721" y="1587999"/>
                </a:lnTo>
                <a:lnTo>
                  <a:pt x="8028199" y="1587999"/>
                </a:lnTo>
                <a:lnTo>
                  <a:pt x="8039629" y="1587999"/>
                </a:lnTo>
                <a:lnTo>
                  <a:pt x="8051059" y="1587999"/>
                </a:lnTo>
                <a:lnTo>
                  <a:pt x="8062489" y="1587999"/>
                </a:lnTo>
                <a:lnTo>
                  <a:pt x="8073919" y="1587999"/>
                </a:lnTo>
                <a:lnTo>
                  <a:pt x="8085396" y="1587999"/>
                </a:lnTo>
                <a:lnTo>
                  <a:pt x="8096826" y="1587999"/>
                </a:lnTo>
                <a:lnTo>
                  <a:pt x="8108256" y="1587999"/>
                </a:lnTo>
                <a:lnTo>
                  <a:pt x="8119687" y="1587999"/>
                </a:lnTo>
                <a:lnTo>
                  <a:pt x="8131117" y="1587999"/>
                </a:lnTo>
                <a:lnTo>
                  <a:pt x="8142594" y="1587999"/>
                </a:lnTo>
                <a:lnTo>
                  <a:pt x="8154024" y="1587999"/>
                </a:lnTo>
                <a:lnTo>
                  <a:pt x="8165454" y="1587999"/>
                </a:lnTo>
                <a:lnTo>
                  <a:pt x="8176884" y="1587999"/>
                </a:lnTo>
                <a:lnTo>
                  <a:pt x="8188314" y="1587999"/>
                </a:lnTo>
                <a:lnTo>
                  <a:pt x="8199792" y="1587999"/>
                </a:lnTo>
                <a:lnTo>
                  <a:pt x="8211222" y="1587999"/>
                </a:lnTo>
                <a:lnTo>
                  <a:pt x="8222652" y="1587999"/>
                </a:lnTo>
                <a:lnTo>
                  <a:pt x="8234082" y="1587999"/>
                </a:lnTo>
                <a:lnTo>
                  <a:pt x="8245512" y="1587999"/>
                </a:lnTo>
                <a:lnTo>
                  <a:pt x="8256989" y="1587999"/>
                </a:lnTo>
                <a:lnTo>
                  <a:pt x="8268419" y="1587999"/>
                </a:lnTo>
                <a:lnTo>
                  <a:pt x="8279850" y="1587999"/>
                </a:lnTo>
                <a:lnTo>
                  <a:pt x="8291280" y="1587999"/>
                </a:lnTo>
                <a:lnTo>
                  <a:pt x="8302709" y="1587999"/>
                </a:lnTo>
                <a:lnTo>
                  <a:pt x="8314187" y="1587999"/>
                </a:lnTo>
                <a:lnTo>
                  <a:pt x="8325617" y="1587999"/>
                </a:lnTo>
                <a:lnTo>
                  <a:pt x="8337047" y="1587999"/>
                </a:lnTo>
                <a:lnTo>
                  <a:pt x="8348477" y="1587999"/>
                </a:lnTo>
                <a:lnTo>
                  <a:pt x="8359907" y="1587999"/>
                </a:lnTo>
                <a:lnTo>
                  <a:pt x="8371385" y="1587999"/>
                </a:lnTo>
                <a:lnTo>
                  <a:pt x="8382815" y="1587999"/>
                </a:lnTo>
                <a:lnTo>
                  <a:pt x="8394245" y="1587999"/>
                </a:lnTo>
                <a:lnTo>
                  <a:pt x="8405674" y="1587999"/>
                </a:lnTo>
                <a:lnTo>
                  <a:pt x="8417104" y="1587999"/>
                </a:lnTo>
                <a:lnTo>
                  <a:pt x="8428582" y="1587999"/>
                </a:lnTo>
                <a:lnTo>
                  <a:pt x="8440012" y="1587999"/>
                </a:lnTo>
                <a:lnTo>
                  <a:pt x="8451442" y="1587999"/>
                </a:lnTo>
                <a:lnTo>
                  <a:pt x="8462872" y="1587999"/>
                </a:lnTo>
                <a:lnTo>
                  <a:pt x="8474302" y="1587999"/>
                </a:lnTo>
                <a:lnTo>
                  <a:pt x="8485780" y="1587999"/>
                </a:lnTo>
                <a:lnTo>
                  <a:pt x="8497210" y="1587999"/>
                </a:lnTo>
                <a:lnTo>
                  <a:pt x="8508640" y="1587999"/>
                </a:lnTo>
                <a:lnTo>
                  <a:pt x="8520069" y="1587999"/>
                </a:lnTo>
                <a:lnTo>
                  <a:pt x="8531500" y="1587999"/>
                </a:lnTo>
                <a:lnTo>
                  <a:pt x="8542977" y="1587999"/>
                </a:lnTo>
                <a:lnTo>
                  <a:pt x="8554407" y="1587999"/>
                </a:lnTo>
                <a:lnTo>
                  <a:pt x="8565837" y="1587999"/>
                </a:lnTo>
                <a:lnTo>
                  <a:pt x="8577267" y="1587999"/>
                </a:lnTo>
                <a:lnTo>
                  <a:pt x="8588697" y="1587999"/>
                </a:lnTo>
                <a:lnTo>
                  <a:pt x="8600175" y="1587999"/>
                </a:lnTo>
                <a:lnTo>
                  <a:pt x="8611605" y="1587999"/>
                </a:lnTo>
                <a:lnTo>
                  <a:pt x="8623035" y="1587999"/>
                </a:lnTo>
                <a:lnTo>
                  <a:pt x="8634465" y="1587999"/>
                </a:lnTo>
                <a:lnTo>
                  <a:pt x="8645895" y="1587999"/>
                </a:lnTo>
                <a:lnTo>
                  <a:pt x="8657373" y="1587999"/>
                </a:lnTo>
                <a:lnTo>
                  <a:pt x="8668802" y="1587999"/>
                </a:lnTo>
                <a:lnTo>
                  <a:pt x="8680232" y="1587999"/>
                </a:lnTo>
                <a:lnTo>
                  <a:pt x="8691662" y="1587999"/>
                </a:lnTo>
                <a:lnTo>
                  <a:pt x="8703093" y="1587999"/>
                </a:lnTo>
                <a:lnTo>
                  <a:pt x="8714570" y="1587999"/>
                </a:lnTo>
                <a:lnTo>
                  <a:pt x="8726000" y="1587999"/>
                </a:lnTo>
                <a:lnTo>
                  <a:pt x="8737430" y="1587999"/>
                </a:lnTo>
                <a:lnTo>
                  <a:pt x="8748860" y="1587999"/>
                </a:lnTo>
                <a:lnTo>
                  <a:pt x="8760290" y="1587999"/>
                </a:lnTo>
                <a:lnTo>
                  <a:pt x="8771768" y="1587999"/>
                </a:lnTo>
                <a:lnTo>
                  <a:pt x="8783198" y="1587999"/>
                </a:lnTo>
                <a:lnTo>
                  <a:pt x="8794628" y="1587999"/>
                </a:lnTo>
                <a:lnTo>
                  <a:pt x="8806058" y="1587999"/>
                </a:lnTo>
                <a:lnTo>
                  <a:pt x="8817488" y="1587999"/>
                </a:lnTo>
                <a:lnTo>
                  <a:pt x="8828918" y="1587999"/>
                </a:lnTo>
                <a:lnTo>
                  <a:pt x="8840395" y="1587999"/>
                </a:lnTo>
                <a:lnTo>
                  <a:pt x="8851825" y="1587999"/>
                </a:lnTo>
                <a:lnTo>
                  <a:pt x="8863256" y="1587999"/>
                </a:lnTo>
                <a:lnTo>
                  <a:pt x="8874686" y="1587999"/>
                </a:lnTo>
                <a:lnTo>
                  <a:pt x="8886115" y="1587999"/>
                </a:lnTo>
                <a:lnTo>
                  <a:pt x="8897593" y="1587999"/>
                </a:lnTo>
                <a:lnTo>
                  <a:pt x="8909022" y="1587999"/>
                </a:lnTo>
                <a:lnTo>
                  <a:pt x="8920453" y="1587999"/>
                </a:lnTo>
                <a:lnTo>
                  <a:pt x="8931883" y="1587999"/>
                </a:lnTo>
                <a:lnTo>
                  <a:pt x="8943313" y="1587999"/>
                </a:lnTo>
                <a:lnTo>
                  <a:pt x="8954791" y="1587999"/>
                </a:lnTo>
                <a:lnTo>
                  <a:pt x="8966220" y="1587999"/>
                </a:lnTo>
                <a:lnTo>
                  <a:pt x="8977651" y="1587999"/>
                </a:lnTo>
                <a:lnTo>
                  <a:pt x="8989080" y="1587999"/>
                </a:lnTo>
                <a:lnTo>
                  <a:pt x="9000511" y="1587999"/>
                </a:lnTo>
                <a:lnTo>
                  <a:pt x="9011988" y="1587999"/>
                </a:lnTo>
                <a:lnTo>
                  <a:pt x="9023418" y="1587999"/>
                </a:lnTo>
                <a:lnTo>
                  <a:pt x="9034849" y="1587999"/>
                </a:lnTo>
                <a:lnTo>
                  <a:pt x="9046278" y="1587999"/>
                </a:lnTo>
                <a:lnTo>
                  <a:pt x="9057709" y="1587999"/>
                </a:lnTo>
                <a:lnTo>
                  <a:pt x="9069186" y="1587999"/>
                </a:lnTo>
                <a:lnTo>
                  <a:pt x="9080615" y="1587999"/>
                </a:lnTo>
                <a:lnTo>
                  <a:pt x="9092046" y="1587999"/>
                </a:lnTo>
                <a:lnTo>
                  <a:pt x="9103476" y="1587999"/>
                </a:lnTo>
                <a:lnTo>
                  <a:pt x="9114906" y="1587999"/>
                </a:lnTo>
                <a:lnTo>
                  <a:pt x="9126384" y="1587999"/>
                </a:lnTo>
                <a:lnTo>
                  <a:pt x="9137813" y="1587999"/>
                </a:lnTo>
                <a:lnTo>
                  <a:pt x="9149244" y="1587999"/>
                </a:lnTo>
                <a:lnTo>
                  <a:pt x="9160673" y="1587999"/>
                </a:lnTo>
                <a:lnTo>
                  <a:pt x="9172104" y="1587999"/>
                </a:lnTo>
                <a:lnTo>
                  <a:pt x="9183581" y="1587999"/>
                </a:lnTo>
                <a:lnTo>
                  <a:pt x="9195011" y="1587999"/>
                </a:lnTo>
                <a:lnTo>
                  <a:pt x="9206442" y="1587999"/>
                </a:lnTo>
                <a:lnTo>
                  <a:pt x="9217871" y="1587999"/>
                </a:lnTo>
                <a:lnTo>
                  <a:pt x="9229301" y="1587999"/>
                </a:lnTo>
                <a:lnTo>
                  <a:pt x="9240779" y="1587999"/>
                </a:lnTo>
                <a:lnTo>
                  <a:pt x="9252209" y="1587999"/>
                </a:lnTo>
                <a:lnTo>
                  <a:pt x="9263639" y="1587999"/>
                </a:lnTo>
                <a:lnTo>
                  <a:pt x="9275069" y="1587999"/>
                </a:lnTo>
                <a:lnTo>
                  <a:pt x="9286498" y="1587999"/>
                </a:lnTo>
                <a:lnTo>
                  <a:pt x="9297977" y="1587999"/>
                </a:lnTo>
                <a:lnTo>
                  <a:pt x="9309406" y="1587999"/>
                </a:lnTo>
                <a:lnTo>
                  <a:pt x="9320837" y="1587999"/>
                </a:lnTo>
                <a:lnTo>
                  <a:pt x="9332266" y="1587999"/>
                </a:lnTo>
                <a:lnTo>
                  <a:pt x="9343696" y="1587999"/>
                </a:lnTo>
                <a:lnTo>
                  <a:pt x="9355174" y="1587999"/>
                </a:lnTo>
                <a:lnTo>
                  <a:pt x="9366604" y="1587999"/>
                </a:lnTo>
                <a:lnTo>
                  <a:pt x="9378035" y="1587999"/>
                </a:lnTo>
                <a:lnTo>
                  <a:pt x="9389464" y="1587999"/>
                </a:lnTo>
                <a:lnTo>
                  <a:pt x="9400894" y="1587999"/>
                </a:lnTo>
                <a:lnTo>
                  <a:pt x="9412372" y="1587999"/>
                </a:lnTo>
                <a:lnTo>
                  <a:pt x="9423802" y="1587999"/>
                </a:lnTo>
                <a:lnTo>
                  <a:pt x="9435232" y="1587999"/>
                </a:lnTo>
                <a:lnTo>
                  <a:pt x="9446662" y="1587999"/>
                </a:lnTo>
                <a:lnTo>
                  <a:pt x="9458091" y="1587999"/>
                </a:lnTo>
                <a:lnTo>
                  <a:pt x="9469570" y="1587999"/>
                </a:lnTo>
                <a:lnTo>
                  <a:pt x="9480999" y="1587999"/>
                </a:lnTo>
                <a:lnTo>
                  <a:pt x="9492429" y="1587999"/>
                </a:lnTo>
                <a:lnTo>
                  <a:pt x="9503859" y="1587999"/>
                </a:lnTo>
                <a:lnTo>
                  <a:pt x="9515289" y="1587999"/>
                </a:lnTo>
                <a:lnTo>
                  <a:pt x="9526767" y="1587999"/>
                </a:lnTo>
                <a:lnTo>
                  <a:pt x="9538197" y="1587999"/>
                </a:lnTo>
                <a:lnTo>
                  <a:pt x="9549626" y="1587999"/>
                </a:lnTo>
                <a:lnTo>
                  <a:pt x="9561057" y="1587999"/>
                </a:lnTo>
                <a:lnTo>
                  <a:pt x="9572487" y="1587999"/>
                </a:lnTo>
                <a:lnTo>
                  <a:pt x="9583965" y="1587999"/>
                </a:lnTo>
                <a:lnTo>
                  <a:pt x="9595395" y="1587999"/>
                </a:lnTo>
                <a:lnTo>
                  <a:pt x="9606824" y="1587999"/>
                </a:lnTo>
                <a:lnTo>
                  <a:pt x="9618255" y="1587999"/>
                </a:lnTo>
                <a:lnTo>
                  <a:pt x="9629684" y="1587999"/>
                </a:lnTo>
                <a:lnTo>
                  <a:pt x="9641163" y="1587999"/>
                </a:lnTo>
                <a:lnTo>
                  <a:pt x="9652592" y="1587999"/>
                </a:lnTo>
                <a:lnTo>
                  <a:pt x="9664022" y="1587999"/>
                </a:lnTo>
                <a:lnTo>
                  <a:pt x="9675452" y="1587999"/>
                </a:lnTo>
                <a:lnTo>
                  <a:pt x="9686882" y="1587999"/>
                </a:lnTo>
                <a:lnTo>
                  <a:pt x="9698360" y="1587999"/>
                </a:lnTo>
                <a:lnTo>
                  <a:pt x="9709790" y="1587999"/>
                </a:lnTo>
                <a:lnTo>
                  <a:pt x="9721219" y="1587999"/>
                </a:lnTo>
                <a:lnTo>
                  <a:pt x="9732650" y="1587999"/>
                </a:lnTo>
                <a:lnTo>
                  <a:pt x="9744080" y="1587999"/>
                </a:lnTo>
                <a:lnTo>
                  <a:pt x="9755557" y="1587999"/>
                </a:lnTo>
                <a:lnTo>
                  <a:pt x="9766988" y="1587999"/>
                </a:lnTo>
                <a:lnTo>
                  <a:pt x="9778417" y="1587999"/>
                </a:lnTo>
                <a:lnTo>
                  <a:pt x="9789848" y="1587999"/>
                </a:lnTo>
                <a:lnTo>
                  <a:pt x="9801277" y="1587999"/>
                </a:lnTo>
                <a:lnTo>
                  <a:pt x="9812755" y="1587999"/>
                </a:lnTo>
                <a:lnTo>
                  <a:pt x="9824185" y="1587999"/>
                </a:lnTo>
                <a:lnTo>
                  <a:pt x="9835615" y="1587999"/>
                </a:lnTo>
                <a:lnTo>
                  <a:pt x="9847045" y="1587999"/>
                </a:lnTo>
                <a:lnTo>
                  <a:pt x="9858475" y="1587999"/>
                </a:lnTo>
                <a:lnTo>
                  <a:pt x="9869952" y="1587999"/>
                </a:lnTo>
                <a:lnTo>
                  <a:pt x="9881383" y="1587999"/>
                </a:lnTo>
                <a:lnTo>
                  <a:pt x="9892812" y="1587999"/>
                </a:lnTo>
                <a:lnTo>
                  <a:pt x="9904243" y="1587999"/>
                </a:lnTo>
                <a:lnTo>
                  <a:pt x="9915673" y="1587999"/>
                </a:lnTo>
                <a:lnTo>
                  <a:pt x="9927102" y="1587999"/>
                </a:lnTo>
                <a:lnTo>
                  <a:pt x="9938581" y="1587999"/>
                </a:lnTo>
                <a:lnTo>
                  <a:pt x="9950010" y="1587999"/>
                </a:lnTo>
                <a:lnTo>
                  <a:pt x="9961441" y="1587999"/>
                </a:lnTo>
                <a:lnTo>
                  <a:pt x="9972870" y="1587999"/>
                </a:lnTo>
                <a:lnTo>
                  <a:pt x="9984300" y="1587999"/>
                </a:lnTo>
                <a:lnTo>
                  <a:pt x="9995778" y="1587999"/>
                </a:lnTo>
                <a:lnTo>
                  <a:pt x="10007208" y="1587999"/>
                </a:lnTo>
                <a:lnTo>
                  <a:pt x="10018638" y="1587999"/>
                </a:lnTo>
                <a:lnTo>
                  <a:pt x="10030068" y="1587999"/>
                </a:lnTo>
                <a:lnTo>
                  <a:pt x="10041498" y="1587999"/>
                </a:lnTo>
                <a:lnTo>
                  <a:pt x="10052976" y="1587999"/>
                </a:lnTo>
                <a:lnTo>
                  <a:pt x="10064405" y="1587999"/>
                </a:lnTo>
                <a:lnTo>
                  <a:pt x="10075835" y="1587999"/>
                </a:lnTo>
                <a:lnTo>
                  <a:pt x="10087266" y="1587999"/>
                </a:lnTo>
                <a:lnTo>
                  <a:pt x="10098695" y="1587999"/>
                </a:lnTo>
                <a:lnTo>
                  <a:pt x="10110174" y="1587999"/>
                </a:lnTo>
                <a:lnTo>
                  <a:pt x="10121603" y="1587999"/>
                </a:lnTo>
                <a:lnTo>
                  <a:pt x="10133033" y="1587999"/>
                </a:lnTo>
                <a:lnTo>
                  <a:pt x="10144463" y="1587999"/>
                </a:lnTo>
                <a:lnTo>
                  <a:pt x="10155893" y="1587999"/>
                </a:lnTo>
                <a:lnTo>
                  <a:pt x="10167371" y="1587999"/>
                </a:lnTo>
                <a:lnTo>
                  <a:pt x="10178801" y="1587999"/>
                </a:lnTo>
                <a:lnTo>
                  <a:pt x="10190230" y="1587999"/>
                </a:lnTo>
                <a:lnTo>
                  <a:pt x="10201661" y="1587999"/>
                </a:lnTo>
                <a:lnTo>
                  <a:pt x="10213091" y="1587999"/>
                </a:lnTo>
                <a:lnTo>
                  <a:pt x="10224569" y="1587999"/>
                </a:lnTo>
                <a:lnTo>
                  <a:pt x="10235998" y="1587999"/>
                </a:lnTo>
                <a:lnTo>
                  <a:pt x="10247428" y="1587999"/>
                </a:lnTo>
                <a:lnTo>
                  <a:pt x="10258859" y="1587999"/>
                </a:lnTo>
                <a:lnTo>
                  <a:pt x="10270288" y="1587999"/>
                </a:lnTo>
                <a:lnTo>
                  <a:pt x="10281767" y="1587999"/>
                </a:lnTo>
                <a:lnTo>
                  <a:pt x="10293196" y="1587999"/>
                </a:lnTo>
                <a:lnTo>
                  <a:pt x="10304626" y="1587999"/>
                </a:lnTo>
                <a:lnTo>
                  <a:pt x="10316056" y="1587999"/>
                </a:lnTo>
                <a:lnTo>
                  <a:pt x="10327486" y="1587999"/>
                </a:lnTo>
                <a:lnTo>
                  <a:pt x="10338963" y="1587999"/>
                </a:lnTo>
                <a:lnTo>
                  <a:pt x="10350394" y="1587999"/>
                </a:lnTo>
                <a:lnTo>
                  <a:pt x="10361823" y="1587999"/>
                </a:lnTo>
                <a:lnTo>
                  <a:pt x="10373254" y="1587999"/>
                </a:lnTo>
                <a:lnTo>
                  <a:pt x="10384684" y="1587999"/>
                </a:lnTo>
                <a:lnTo>
                  <a:pt x="10396161" y="1587999"/>
                </a:lnTo>
                <a:lnTo>
                  <a:pt x="10407591" y="1587999"/>
                </a:lnTo>
                <a:lnTo>
                  <a:pt x="10419021" y="1587999"/>
                </a:lnTo>
                <a:lnTo>
                  <a:pt x="10430452" y="1587999"/>
                </a:lnTo>
                <a:lnTo>
                  <a:pt x="10441881" y="1587999"/>
                </a:lnTo>
                <a:lnTo>
                  <a:pt x="10453358" y="1587999"/>
                </a:lnTo>
                <a:lnTo>
                  <a:pt x="10464789" y="1587999"/>
                </a:lnTo>
                <a:lnTo>
                  <a:pt x="10476219" y="1587999"/>
                </a:lnTo>
                <a:lnTo>
                  <a:pt x="10487649" y="1587999"/>
                </a:lnTo>
                <a:lnTo>
                  <a:pt x="10499079" y="1587999"/>
                </a:lnTo>
                <a:lnTo>
                  <a:pt x="10510556" y="1587999"/>
                </a:lnTo>
                <a:lnTo>
                  <a:pt x="10521987" y="1587999"/>
                </a:lnTo>
                <a:lnTo>
                  <a:pt x="10533416" y="1587999"/>
                </a:lnTo>
                <a:lnTo>
                  <a:pt x="10544847" y="1587999"/>
                </a:lnTo>
                <a:lnTo>
                  <a:pt x="10556277" y="1587999"/>
                </a:lnTo>
                <a:lnTo>
                  <a:pt x="10567754" y="1587999"/>
                </a:lnTo>
                <a:lnTo>
                  <a:pt x="10579184" y="1587999"/>
                </a:lnTo>
                <a:lnTo>
                  <a:pt x="10590614" y="1587999"/>
                </a:lnTo>
                <a:lnTo>
                  <a:pt x="10602045" y="1587999"/>
                </a:lnTo>
                <a:lnTo>
                  <a:pt x="10613474" y="1587999"/>
                </a:lnTo>
                <a:lnTo>
                  <a:pt x="10624951" y="1587999"/>
                </a:lnTo>
                <a:lnTo>
                  <a:pt x="10636382" y="1587999"/>
                </a:lnTo>
                <a:lnTo>
                  <a:pt x="10647812" y="1587999"/>
                </a:lnTo>
                <a:lnTo>
                  <a:pt x="10659241" y="1587999"/>
                </a:lnTo>
                <a:lnTo>
                  <a:pt x="10670672" y="1587999"/>
                </a:lnTo>
                <a:lnTo>
                  <a:pt x="10682149" y="1587999"/>
                </a:lnTo>
                <a:lnTo>
                  <a:pt x="10693580" y="1587999"/>
                </a:lnTo>
                <a:lnTo>
                  <a:pt x="10705009" y="1587999"/>
                </a:lnTo>
                <a:lnTo>
                  <a:pt x="10716439" y="1587999"/>
                </a:lnTo>
                <a:lnTo>
                  <a:pt x="10727870" y="1587999"/>
                </a:lnTo>
                <a:lnTo>
                  <a:pt x="10739347" y="1587999"/>
                </a:lnTo>
                <a:lnTo>
                  <a:pt x="10750778" y="1587999"/>
                </a:lnTo>
                <a:lnTo>
                  <a:pt x="10762207" y="1587999"/>
                </a:lnTo>
                <a:lnTo>
                  <a:pt x="10773637" y="1587999"/>
                </a:lnTo>
                <a:lnTo>
                  <a:pt x="10785067" y="1587999"/>
                </a:lnTo>
                <a:lnTo>
                  <a:pt x="10796544" y="1587999"/>
                </a:lnTo>
                <a:lnTo>
                  <a:pt x="10807975" y="1587999"/>
                </a:lnTo>
                <a:lnTo>
                  <a:pt x="10819405" y="1587999"/>
                </a:lnTo>
                <a:lnTo>
                  <a:pt x="10830834" y="1587999"/>
                </a:lnTo>
                <a:lnTo>
                  <a:pt x="10842265" y="1587999"/>
                </a:lnTo>
                <a:lnTo>
                  <a:pt x="10853742" y="1587999"/>
                </a:lnTo>
                <a:lnTo>
                  <a:pt x="10865173" y="1587999"/>
                </a:lnTo>
                <a:lnTo>
                  <a:pt x="10876602" y="1587999"/>
                </a:lnTo>
                <a:lnTo>
                  <a:pt x="10888032" y="1587999"/>
                </a:lnTo>
                <a:lnTo>
                  <a:pt x="10899463" y="1587999"/>
                </a:lnTo>
                <a:lnTo>
                  <a:pt x="10910892" y="1587999"/>
                </a:lnTo>
                <a:lnTo>
                  <a:pt x="10922369" y="1587999"/>
                </a:lnTo>
                <a:lnTo>
                  <a:pt x="10933800" y="1587999"/>
                </a:lnTo>
                <a:lnTo>
                  <a:pt x="10945230" y="1587999"/>
                </a:lnTo>
                <a:lnTo>
                  <a:pt x="10956660" y="1587999"/>
                </a:lnTo>
                <a:lnTo>
                  <a:pt x="10968090" y="1587999"/>
                </a:lnTo>
                <a:lnTo>
                  <a:pt x="10979567" y="1587999"/>
                </a:lnTo>
                <a:lnTo>
                  <a:pt x="10990998" y="1587999"/>
                </a:lnTo>
                <a:lnTo>
                  <a:pt x="11002427" y="1587999"/>
                </a:lnTo>
                <a:lnTo>
                  <a:pt x="11013858" y="1587999"/>
                </a:lnTo>
                <a:lnTo>
                  <a:pt x="11025287" y="1587999"/>
                </a:lnTo>
                <a:lnTo>
                  <a:pt x="11036765" y="1587999"/>
                </a:lnTo>
                <a:lnTo>
                  <a:pt x="11048195" y="1587999"/>
                </a:lnTo>
                <a:lnTo>
                  <a:pt x="11059625" y="1587999"/>
                </a:lnTo>
                <a:lnTo>
                  <a:pt x="11071056" y="1587999"/>
                </a:lnTo>
                <a:lnTo>
                  <a:pt x="11082485" y="1587999"/>
                </a:lnTo>
                <a:lnTo>
                  <a:pt x="11093962" y="1587999"/>
                </a:lnTo>
                <a:lnTo>
                  <a:pt x="11105393" y="1587999"/>
                </a:lnTo>
                <a:lnTo>
                  <a:pt x="11116823" y="1587999"/>
                </a:lnTo>
                <a:lnTo>
                  <a:pt x="11128253" y="1587999"/>
                </a:lnTo>
                <a:lnTo>
                  <a:pt x="11139683" y="1587999"/>
                </a:lnTo>
                <a:lnTo>
                  <a:pt x="11151160" y="1587999"/>
                </a:lnTo>
                <a:lnTo>
                  <a:pt x="11162591" y="1587999"/>
                </a:lnTo>
                <a:lnTo>
                  <a:pt x="11174020" y="1587999"/>
                </a:lnTo>
                <a:lnTo>
                  <a:pt x="11185451" y="1587999"/>
                </a:lnTo>
                <a:lnTo>
                  <a:pt x="11196881" y="1587999"/>
                </a:lnTo>
                <a:lnTo>
                  <a:pt x="11208358" y="1587999"/>
                </a:lnTo>
                <a:lnTo>
                  <a:pt x="11218359" y="1587999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724FBD0A-DEA1-5045-AEBD-275BB96B94FA}"/>
              </a:ext>
            </a:extLst>
          </p:cNvPr>
          <p:cNvSpPr/>
          <p:nvPr/>
        </p:nvSpPr>
        <p:spPr>
          <a:xfrm>
            <a:off x="638362" y="4290276"/>
            <a:ext cx="8413769" cy="1142546"/>
          </a:xfrm>
          <a:custGeom>
            <a:avLst/>
            <a:gdLst>
              <a:gd name="connsiteX0" fmla="*/ 0 w 11218359"/>
              <a:gd name="connsiteY0" fmla="*/ 1523395 h 1523395"/>
              <a:gd name="connsiteX1" fmla="*/ 9149 w 11218359"/>
              <a:gd name="connsiteY1" fmla="*/ 1523395 h 1523395"/>
              <a:gd name="connsiteX2" fmla="*/ 20588 w 11218359"/>
              <a:gd name="connsiteY2" fmla="*/ 1523395 h 1523395"/>
              <a:gd name="connsiteX3" fmla="*/ 32028 w 11218359"/>
              <a:gd name="connsiteY3" fmla="*/ 1523395 h 1523395"/>
              <a:gd name="connsiteX4" fmla="*/ 43467 w 11218359"/>
              <a:gd name="connsiteY4" fmla="*/ 1523395 h 1523395"/>
              <a:gd name="connsiteX5" fmla="*/ 54907 w 11218359"/>
              <a:gd name="connsiteY5" fmla="*/ 1523395 h 1523395"/>
              <a:gd name="connsiteX6" fmla="*/ 66346 w 11218359"/>
              <a:gd name="connsiteY6" fmla="*/ 1523395 h 1523395"/>
              <a:gd name="connsiteX7" fmla="*/ 77786 w 11218359"/>
              <a:gd name="connsiteY7" fmla="*/ 1523395 h 1523395"/>
              <a:gd name="connsiteX8" fmla="*/ 89225 w 11218359"/>
              <a:gd name="connsiteY8" fmla="*/ 1523395 h 1523395"/>
              <a:gd name="connsiteX9" fmla="*/ 100665 w 11218359"/>
              <a:gd name="connsiteY9" fmla="*/ 1523395 h 1523395"/>
              <a:gd name="connsiteX10" fmla="*/ 112104 w 11218359"/>
              <a:gd name="connsiteY10" fmla="*/ 1523395 h 1523395"/>
              <a:gd name="connsiteX11" fmla="*/ 123544 w 11218359"/>
              <a:gd name="connsiteY11" fmla="*/ 1523395 h 1523395"/>
              <a:gd name="connsiteX12" fmla="*/ 134979 w 11218359"/>
              <a:gd name="connsiteY12" fmla="*/ 1523395 h 1523395"/>
              <a:gd name="connsiteX13" fmla="*/ 146423 w 11218359"/>
              <a:gd name="connsiteY13" fmla="*/ 1523395 h 1523395"/>
              <a:gd name="connsiteX14" fmla="*/ 157858 w 11218359"/>
              <a:gd name="connsiteY14" fmla="*/ 1523395 h 1523395"/>
              <a:gd name="connsiteX15" fmla="*/ 169297 w 11218359"/>
              <a:gd name="connsiteY15" fmla="*/ 1523395 h 1523395"/>
              <a:gd name="connsiteX16" fmla="*/ 180737 w 11218359"/>
              <a:gd name="connsiteY16" fmla="*/ 1523395 h 1523395"/>
              <a:gd name="connsiteX17" fmla="*/ 192176 w 11218359"/>
              <a:gd name="connsiteY17" fmla="*/ 1523395 h 1523395"/>
              <a:gd name="connsiteX18" fmla="*/ 203616 w 11218359"/>
              <a:gd name="connsiteY18" fmla="*/ 1523395 h 1523395"/>
              <a:gd name="connsiteX19" fmla="*/ 215055 w 11218359"/>
              <a:gd name="connsiteY19" fmla="*/ 1523395 h 1523395"/>
              <a:gd name="connsiteX20" fmla="*/ 226495 w 11218359"/>
              <a:gd name="connsiteY20" fmla="*/ 1523395 h 1523395"/>
              <a:gd name="connsiteX21" fmla="*/ 237935 w 11218359"/>
              <a:gd name="connsiteY21" fmla="*/ 1523395 h 1523395"/>
              <a:gd name="connsiteX22" fmla="*/ 249374 w 11218359"/>
              <a:gd name="connsiteY22" fmla="*/ 1523395 h 1523395"/>
              <a:gd name="connsiteX23" fmla="*/ 260814 w 11218359"/>
              <a:gd name="connsiteY23" fmla="*/ 1523395 h 1523395"/>
              <a:gd name="connsiteX24" fmla="*/ 272253 w 11218359"/>
              <a:gd name="connsiteY24" fmla="*/ 1523395 h 1523395"/>
              <a:gd name="connsiteX25" fmla="*/ 283693 w 11218359"/>
              <a:gd name="connsiteY25" fmla="*/ 1523395 h 1523395"/>
              <a:gd name="connsiteX26" fmla="*/ 295132 w 11218359"/>
              <a:gd name="connsiteY26" fmla="*/ 1523395 h 1523395"/>
              <a:gd name="connsiteX27" fmla="*/ 306572 w 11218359"/>
              <a:gd name="connsiteY27" fmla="*/ 1523395 h 1523395"/>
              <a:gd name="connsiteX28" fmla="*/ 318011 w 11218359"/>
              <a:gd name="connsiteY28" fmla="*/ 1523395 h 1523395"/>
              <a:gd name="connsiteX29" fmla="*/ 329451 w 11218359"/>
              <a:gd name="connsiteY29" fmla="*/ 1523395 h 1523395"/>
              <a:gd name="connsiteX30" fmla="*/ 340890 w 11218359"/>
              <a:gd name="connsiteY30" fmla="*/ 1523395 h 1523395"/>
              <a:gd name="connsiteX31" fmla="*/ 352330 w 11218359"/>
              <a:gd name="connsiteY31" fmla="*/ 1523395 h 1523395"/>
              <a:gd name="connsiteX32" fmla="*/ 363769 w 11218359"/>
              <a:gd name="connsiteY32" fmla="*/ 1523395 h 1523395"/>
              <a:gd name="connsiteX33" fmla="*/ 375209 w 11218359"/>
              <a:gd name="connsiteY33" fmla="*/ 1523395 h 1523395"/>
              <a:gd name="connsiteX34" fmla="*/ 386648 w 11218359"/>
              <a:gd name="connsiteY34" fmla="*/ 1523395 h 1523395"/>
              <a:gd name="connsiteX35" fmla="*/ 398088 w 11218359"/>
              <a:gd name="connsiteY35" fmla="*/ 1523395 h 1523395"/>
              <a:gd name="connsiteX36" fmla="*/ 409527 w 11218359"/>
              <a:gd name="connsiteY36" fmla="*/ 1523395 h 1523395"/>
              <a:gd name="connsiteX37" fmla="*/ 420967 w 11218359"/>
              <a:gd name="connsiteY37" fmla="*/ 1523395 h 1523395"/>
              <a:gd name="connsiteX38" fmla="*/ 432406 w 11218359"/>
              <a:gd name="connsiteY38" fmla="*/ 1523395 h 1523395"/>
              <a:gd name="connsiteX39" fmla="*/ 443846 w 11218359"/>
              <a:gd name="connsiteY39" fmla="*/ 1523395 h 1523395"/>
              <a:gd name="connsiteX40" fmla="*/ 455285 w 11218359"/>
              <a:gd name="connsiteY40" fmla="*/ 1523395 h 1523395"/>
              <a:gd name="connsiteX41" fmla="*/ 466725 w 11218359"/>
              <a:gd name="connsiteY41" fmla="*/ 1523395 h 1523395"/>
              <a:gd name="connsiteX42" fmla="*/ 478165 w 11218359"/>
              <a:gd name="connsiteY42" fmla="*/ 1523395 h 1523395"/>
              <a:gd name="connsiteX43" fmla="*/ 489604 w 11218359"/>
              <a:gd name="connsiteY43" fmla="*/ 1523395 h 1523395"/>
              <a:gd name="connsiteX44" fmla="*/ 501044 w 11218359"/>
              <a:gd name="connsiteY44" fmla="*/ 1523395 h 1523395"/>
              <a:gd name="connsiteX45" fmla="*/ 512483 w 11218359"/>
              <a:gd name="connsiteY45" fmla="*/ 1523395 h 1523395"/>
              <a:gd name="connsiteX46" fmla="*/ 523923 w 11218359"/>
              <a:gd name="connsiteY46" fmla="*/ 1523395 h 1523395"/>
              <a:gd name="connsiteX47" fmla="*/ 535362 w 11218359"/>
              <a:gd name="connsiteY47" fmla="*/ 1523395 h 1523395"/>
              <a:gd name="connsiteX48" fmla="*/ 546802 w 11218359"/>
              <a:gd name="connsiteY48" fmla="*/ 1523395 h 1523395"/>
              <a:gd name="connsiteX49" fmla="*/ 558241 w 11218359"/>
              <a:gd name="connsiteY49" fmla="*/ 1523395 h 1523395"/>
              <a:gd name="connsiteX50" fmla="*/ 569681 w 11218359"/>
              <a:gd name="connsiteY50" fmla="*/ 1523395 h 1523395"/>
              <a:gd name="connsiteX51" fmla="*/ 581120 w 11218359"/>
              <a:gd name="connsiteY51" fmla="*/ 1523395 h 1523395"/>
              <a:gd name="connsiteX52" fmla="*/ 592560 w 11218359"/>
              <a:gd name="connsiteY52" fmla="*/ 1523395 h 1523395"/>
              <a:gd name="connsiteX53" fmla="*/ 603999 w 11218359"/>
              <a:gd name="connsiteY53" fmla="*/ 1523395 h 1523395"/>
              <a:gd name="connsiteX54" fmla="*/ 615439 w 11218359"/>
              <a:gd name="connsiteY54" fmla="*/ 1523395 h 1523395"/>
              <a:gd name="connsiteX55" fmla="*/ 626878 w 11218359"/>
              <a:gd name="connsiteY55" fmla="*/ 1523395 h 1523395"/>
              <a:gd name="connsiteX56" fmla="*/ 638318 w 11218359"/>
              <a:gd name="connsiteY56" fmla="*/ 1523395 h 1523395"/>
              <a:gd name="connsiteX57" fmla="*/ 649757 w 11218359"/>
              <a:gd name="connsiteY57" fmla="*/ 1523395 h 1523395"/>
              <a:gd name="connsiteX58" fmla="*/ 661192 w 11218359"/>
              <a:gd name="connsiteY58" fmla="*/ 1523395 h 1523395"/>
              <a:gd name="connsiteX59" fmla="*/ 672632 w 11218359"/>
              <a:gd name="connsiteY59" fmla="*/ 1523395 h 1523395"/>
              <a:gd name="connsiteX60" fmla="*/ 684071 w 11218359"/>
              <a:gd name="connsiteY60" fmla="*/ 1523395 h 1523395"/>
              <a:gd name="connsiteX61" fmla="*/ 695511 w 11218359"/>
              <a:gd name="connsiteY61" fmla="*/ 1523395 h 1523395"/>
              <a:gd name="connsiteX62" fmla="*/ 706950 w 11218359"/>
              <a:gd name="connsiteY62" fmla="*/ 1523395 h 1523395"/>
              <a:gd name="connsiteX63" fmla="*/ 718390 w 11218359"/>
              <a:gd name="connsiteY63" fmla="*/ 1523395 h 1523395"/>
              <a:gd name="connsiteX64" fmla="*/ 729829 w 11218359"/>
              <a:gd name="connsiteY64" fmla="*/ 1523395 h 1523395"/>
              <a:gd name="connsiteX65" fmla="*/ 741269 w 11218359"/>
              <a:gd name="connsiteY65" fmla="*/ 1523395 h 1523395"/>
              <a:gd name="connsiteX66" fmla="*/ 752708 w 11218359"/>
              <a:gd name="connsiteY66" fmla="*/ 1523395 h 1523395"/>
              <a:gd name="connsiteX67" fmla="*/ 764148 w 11218359"/>
              <a:gd name="connsiteY67" fmla="*/ 1523395 h 1523395"/>
              <a:gd name="connsiteX68" fmla="*/ 775587 w 11218359"/>
              <a:gd name="connsiteY68" fmla="*/ 1523395 h 1523395"/>
              <a:gd name="connsiteX69" fmla="*/ 787027 w 11218359"/>
              <a:gd name="connsiteY69" fmla="*/ 1523395 h 1523395"/>
              <a:gd name="connsiteX70" fmla="*/ 798467 w 11218359"/>
              <a:gd name="connsiteY70" fmla="*/ 1523395 h 1523395"/>
              <a:gd name="connsiteX71" fmla="*/ 809906 w 11218359"/>
              <a:gd name="connsiteY71" fmla="*/ 1523395 h 1523395"/>
              <a:gd name="connsiteX72" fmla="*/ 821346 w 11218359"/>
              <a:gd name="connsiteY72" fmla="*/ 1523395 h 1523395"/>
              <a:gd name="connsiteX73" fmla="*/ 832785 w 11218359"/>
              <a:gd name="connsiteY73" fmla="*/ 1523395 h 1523395"/>
              <a:gd name="connsiteX74" fmla="*/ 844225 w 11218359"/>
              <a:gd name="connsiteY74" fmla="*/ 1523395 h 1523395"/>
              <a:gd name="connsiteX75" fmla="*/ 855664 w 11218359"/>
              <a:gd name="connsiteY75" fmla="*/ 1523395 h 1523395"/>
              <a:gd name="connsiteX76" fmla="*/ 867104 w 11218359"/>
              <a:gd name="connsiteY76" fmla="*/ 1523395 h 1523395"/>
              <a:gd name="connsiteX77" fmla="*/ 878543 w 11218359"/>
              <a:gd name="connsiteY77" fmla="*/ 1523395 h 1523395"/>
              <a:gd name="connsiteX78" fmla="*/ 889983 w 11218359"/>
              <a:gd name="connsiteY78" fmla="*/ 1523395 h 1523395"/>
              <a:gd name="connsiteX79" fmla="*/ 901422 w 11218359"/>
              <a:gd name="connsiteY79" fmla="*/ 1523395 h 1523395"/>
              <a:gd name="connsiteX80" fmla="*/ 912862 w 11218359"/>
              <a:gd name="connsiteY80" fmla="*/ 1523395 h 1523395"/>
              <a:gd name="connsiteX81" fmla="*/ 924301 w 11218359"/>
              <a:gd name="connsiteY81" fmla="*/ 1523395 h 1523395"/>
              <a:gd name="connsiteX82" fmla="*/ 935741 w 11218359"/>
              <a:gd name="connsiteY82" fmla="*/ 1523395 h 1523395"/>
              <a:gd name="connsiteX83" fmla="*/ 947180 w 11218359"/>
              <a:gd name="connsiteY83" fmla="*/ 1523395 h 1523395"/>
              <a:gd name="connsiteX84" fmla="*/ 958620 w 11218359"/>
              <a:gd name="connsiteY84" fmla="*/ 1523395 h 1523395"/>
              <a:gd name="connsiteX85" fmla="*/ 970059 w 11218359"/>
              <a:gd name="connsiteY85" fmla="*/ 1523395 h 1523395"/>
              <a:gd name="connsiteX86" fmla="*/ 981499 w 11218359"/>
              <a:gd name="connsiteY86" fmla="*/ 1523395 h 1523395"/>
              <a:gd name="connsiteX87" fmla="*/ 992938 w 11218359"/>
              <a:gd name="connsiteY87" fmla="*/ 1523395 h 1523395"/>
              <a:gd name="connsiteX88" fmla="*/ 1004378 w 11218359"/>
              <a:gd name="connsiteY88" fmla="*/ 1523395 h 1523395"/>
              <a:gd name="connsiteX89" fmla="*/ 1015818 w 11218359"/>
              <a:gd name="connsiteY89" fmla="*/ 1523395 h 1523395"/>
              <a:gd name="connsiteX90" fmla="*/ 1027257 w 11218359"/>
              <a:gd name="connsiteY90" fmla="*/ 1523395 h 1523395"/>
              <a:gd name="connsiteX91" fmla="*/ 1038697 w 11218359"/>
              <a:gd name="connsiteY91" fmla="*/ 1523395 h 1523395"/>
              <a:gd name="connsiteX92" fmla="*/ 1050136 w 11218359"/>
              <a:gd name="connsiteY92" fmla="*/ 1523395 h 1523395"/>
              <a:gd name="connsiteX93" fmla="*/ 1061576 w 11218359"/>
              <a:gd name="connsiteY93" fmla="*/ 1523395 h 1523395"/>
              <a:gd name="connsiteX94" fmla="*/ 1073015 w 11218359"/>
              <a:gd name="connsiteY94" fmla="*/ 1523395 h 1523395"/>
              <a:gd name="connsiteX95" fmla="*/ 1084455 w 11218359"/>
              <a:gd name="connsiteY95" fmla="*/ 1523395 h 1523395"/>
              <a:gd name="connsiteX96" fmla="*/ 1095894 w 11218359"/>
              <a:gd name="connsiteY96" fmla="*/ 1523395 h 1523395"/>
              <a:gd name="connsiteX97" fmla="*/ 1107334 w 11218359"/>
              <a:gd name="connsiteY97" fmla="*/ 1523395 h 1523395"/>
              <a:gd name="connsiteX98" fmla="*/ 1118773 w 11218359"/>
              <a:gd name="connsiteY98" fmla="*/ 1523395 h 1523395"/>
              <a:gd name="connsiteX99" fmla="*/ 1130213 w 11218359"/>
              <a:gd name="connsiteY99" fmla="*/ 1523395 h 1523395"/>
              <a:gd name="connsiteX100" fmla="*/ 1141652 w 11218359"/>
              <a:gd name="connsiteY100" fmla="*/ 1523395 h 1523395"/>
              <a:gd name="connsiteX101" fmla="*/ 1153092 w 11218359"/>
              <a:gd name="connsiteY101" fmla="*/ 1523395 h 1523395"/>
              <a:gd name="connsiteX102" fmla="*/ 1164531 w 11218359"/>
              <a:gd name="connsiteY102" fmla="*/ 1523395 h 1523395"/>
              <a:gd name="connsiteX103" fmla="*/ 1175971 w 11218359"/>
              <a:gd name="connsiteY103" fmla="*/ 1523395 h 1523395"/>
              <a:gd name="connsiteX104" fmla="*/ 1187406 w 11218359"/>
              <a:gd name="connsiteY104" fmla="*/ 1523395 h 1523395"/>
              <a:gd name="connsiteX105" fmla="*/ 1198845 w 11218359"/>
              <a:gd name="connsiteY105" fmla="*/ 1523395 h 1523395"/>
              <a:gd name="connsiteX106" fmla="*/ 1210285 w 11218359"/>
              <a:gd name="connsiteY106" fmla="*/ 1523395 h 1523395"/>
              <a:gd name="connsiteX107" fmla="*/ 1221724 w 11218359"/>
              <a:gd name="connsiteY107" fmla="*/ 1523395 h 1523395"/>
              <a:gd name="connsiteX108" fmla="*/ 1233164 w 11218359"/>
              <a:gd name="connsiteY108" fmla="*/ 1523395 h 1523395"/>
              <a:gd name="connsiteX109" fmla="*/ 1244603 w 11218359"/>
              <a:gd name="connsiteY109" fmla="*/ 1523395 h 1523395"/>
              <a:gd name="connsiteX110" fmla="*/ 1256043 w 11218359"/>
              <a:gd name="connsiteY110" fmla="*/ 1523395 h 1523395"/>
              <a:gd name="connsiteX111" fmla="*/ 1267482 w 11218359"/>
              <a:gd name="connsiteY111" fmla="*/ 1523395 h 1523395"/>
              <a:gd name="connsiteX112" fmla="*/ 1278922 w 11218359"/>
              <a:gd name="connsiteY112" fmla="*/ 1523395 h 1523395"/>
              <a:gd name="connsiteX113" fmla="*/ 1290361 w 11218359"/>
              <a:gd name="connsiteY113" fmla="*/ 1523395 h 1523395"/>
              <a:gd name="connsiteX114" fmla="*/ 1301801 w 11218359"/>
              <a:gd name="connsiteY114" fmla="*/ 1523395 h 1523395"/>
              <a:gd name="connsiteX115" fmla="*/ 1313240 w 11218359"/>
              <a:gd name="connsiteY115" fmla="*/ 1523395 h 1523395"/>
              <a:gd name="connsiteX116" fmla="*/ 1324680 w 11218359"/>
              <a:gd name="connsiteY116" fmla="*/ 1523395 h 1523395"/>
              <a:gd name="connsiteX117" fmla="*/ 1336120 w 11218359"/>
              <a:gd name="connsiteY117" fmla="*/ 1523395 h 1523395"/>
              <a:gd name="connsiteX118" fmla="*/ 1347559 w 11218359"/>
              <a:gd name="connsiteY118" fmla="*/ 1523395 h 1523395"/>
              <a:gd name="connsiteX119" fmla="*/ 1358999 w 11218359"/>
              <a:gd name="connsiteY119" fmla="*/ 1523395 h 1523395"/>
              <a:gd name="connsiteX120" fmla="*/ 1370438 w 11218359"/>
              <a:gd name="connsiteY120" fmla="*/ 1523395 h 1523395"/>
              <a:gd name="connsiteX121" fmla="*/ 1381878 w 11218359"/>
              <a:gd name="connsiteY121" fmla="*/ 1523395 h 1523395"/>
              <a:gd name="connsiteX122" fmla="*/ 1393317 w 11218359"/>
              <a:gd name="connsiteY122" fmla="*/ 1523395 h 1523395"/>
              <a:gd name="connsiteX123" fmla="*/ 1404757 w 11218359"/>
              <a:gd name="connsiteY123" fmla="*/ 1523395 h 1523395"/>
              <a:gd name="connsiteX124" fmla="*/ 1416196 w 11218359"/>
              <a:gd name="connsiteY124" fmla="*/ 1523395 h 1523395"/>
              <a:gd name="connsiteX125" fmla="*/ 1427636 w 11218359"/>
              <a:gd name="connsiteY125" fmla="*/ 1523395 h 1523395"/>
              <a:gd name="connsiteX126" fmla="*/ 1439075 w 11218359"/>
              <a:gd name="connsiteY126" fmla="*/ 1523395 h 1523395"/>
              <a:gd name="connsiteX127" fmla="*/ 1450515 w 11218359"/>
              <a:gd name="connsiteY127" fmla="*/ 1523395 h 1523395"/>
              <a:gd name="connsiteX128" fmla="*/ 1461954 w 11218359"/>
              <a:gd name="connsiteY128" fmla="*/ 1523395 h 1523395"/>
              <a:gd name="connsiteX129" fmla="*/ 1473394 w 11218359"/>
              <a:gd name="connsiteY129" fmla="*/ 1523395 h 1523395"/>
              <a:gd name="connsiteX130" fmla="*/ 1484833 w 11218359"/>
              <a:gd name="connsiteY130" fmla="*/ 1523395 h 1523395"/>
              <a:gd name="connsiteX131" fmla="*/ 1496273 w 11218359"/>
              <a:gd name="connsiteY131" fmla="*/ 1523395 h 1523395"/>
              <a:gd name="connsiteX132" fmla="*/ 1507712 w 11218359"/>
              <a:gd name="connsiteY132" fmla="*/ 1523395 h 1523395"/>
              <a:gd name="connsiteX133" fmla="*/ 1519152 w 11218359"/>
              <a:gd name="connsiteY133" fmla="*/ 1523395 h 1523395"/>
              <a:gd name="connsiteX134" fmla="*/ 1530591 w 11218359"/>
              <a:gd name="connsiteY134" fmla="*/ 1523395 h 1523395"/>
              <a:gd name="connsiteX135" fmla="*/ 1542031 w 11218359"/>
              <a:gd name="connsiteY135" fmla="*/ 1523395 h 1523395"/>
              <a:gd name="connsiteX136" fmla="*/ 1553471 w 11218359"/>
              <a:gd name="connsiteY136" fmla="*/ 1523395 h 1523395"/>
              <a:gd name="connsiteX137" fmla="*/ 1564910 w 11218359"/>
              <a:gd name="connsiteY137" fmla="*/ 1523395 h 1523395"/>
              <a:gd name="connsiteX138" fmla="*/ 1576349 w 11218359"/>
              <a:gd name="connsiteY138" fmla="*/ 1523395 h 1523395"/>
              <a:gd name="connsiteX139" fmla="*/ 1587789 w 11218359"/>
              <a:gd name="connsiteY139" fmla="*/ 1523395 h 1523395"/>
              <a:gd name="connsiteX140" fmla="*/ 1599229 w 11218359"/>
              <a:gd name="connsiteY140" fmla="*/ 1523395 h 1523395"/>
              <a:gd name="connsiteX141" fmla="*/ 1610668 w 11218359"/>
              <a:gd name="connsiteY141" fmla="*/ 1523395 h 1523395"/>
              <a:gd name="connsiteX142" fmla="*/ 1622107 w 11218359"/>
              <a:gd name="connsiteY142" fmla="*/ 1523395 h 1523395"/>
              <a:gd name="connsiteX143" fmla="*/ 1633547 w 11218359"/>
              <a:gd name="connsiteY143" fmla="*/ 1523395 h 1523395"/>
              <a:gd name="connsiteX144" fmla="*/ 1644987 w 11218359"/>
              <a:gd name="connsiteY144" fmla="*/ 1523395 h 1523395"/>
              <a:gd name="connsiteX145" fmla="*/ 1656426 w 11218359"/>
              <a:gd name="connsiteY145" fmla="*/ 1523395 h 1523395"/>
              <a:gd name="connsiteX146" fmla="*/ 1667866 w 11218359"/>
              <a:gd name="connsiteY146" fmla="*/ 1523395 h 1523395"/>
              <a:gd name="connsiteX147" fmla="*/ 1679305 w 11218359"/>
              <a:gd name="connsiteY147" fmla="*/ 1523395 h 1523395"/>
              <a:gd name="connsiteX148" fmla="*/ 1690745 w 11218359"/>
              <a:gd name="connsiteY148" fmla="*/ 1523395 h 1523395"/>
              <a:gd name="connsiteX149" fmla="*/ 1702184 w 11218359"/>
              <a:gd name="connsiteY149" fmla="*/ 1523395 h 1523395"/>
              <a:gd name="connsiteX150" fmla="*/ 1713619 w 11218359"/>
              <a:gd name="connsiteY150" fmla="*/ 1523395 h 1523395"/>
              <a:gd name="connsiteX151" fmla="*/ 1725063 w 11218359"/>
              <a:gd name="connsiteY151" fmla="*/ 1523395 h 1523395"/>
              <a:gd name="connsiteX152" fmla="*/ 1736498 w 11218359"/>
              <a:gd name="connsiteY152" fmla="*/ 1523395 h 1523395"/>
              <a:gd name="connsiteX153" fmla="*/ 1747938 w 11218359"/>
              <a:gd name="connsiteY153" fmla="*/ 1523395 h 1523395"/>
              <a:gd name="connsiteX154" fmla="*/ 1759377 w 11218359"/>
              <a:gd name="connsiteY154" fmla="*/ 1523395 h 1523395"/>
              <a:gd name="connsiteX155" fmla="*/ 1770817 w 11218359"/>
              <a:gd name="connsiteY155" fmla="*/ 1523395 h 1523395"/>
              <a:gd name="connsiteX156" fmla="*/ 1782256 w 11218359"/>
              <a:gd name="connsiteY156" fmla="*/ 1523395 h 1523395"/>
              <a:gd name="connsiteX157" fmla="*/ 1793696 w 11218359"/>
              <a:gd name="connsiteY157" fmla="*/ 1523395 h 1523395"/>
              <a:gd name="connsiteX158" fmla="*/ 1805135 w 11218359"/>
              <a:gd name="connsiteY158" fmla="*/ 1523395 h 1523395"/>
              <a:gd name="connsiteX159" fmla="*/ 1816575 w 11218359"/>
              <a:gd name="connsiteY159" fmla="*/ 1523395 h 1523395"/>
              <a:gd name="connsiteX160" fmla="*/ 1828014 w 11218359"/>
              <a:gd name="connsiteY160" fmla="*/ 1523395 h 1523395"/>
              <a:gd name="connsiteX161" fmla="*/ 1839454 w 11218359"/>
              <a:gd name="connsiteY161" fmla="*/ 1523395 h 1523395"/>
              <a:gd name="connsiteX162" fmla="*/ 1850893 w 11218359"/>
              <a:gd name="connsiteY162" fmla="*/ 1523395 h 1523395"/>
              <a:gd name="connsiteX163" fmla="*/ 1862333 w 11218359"/>
              <a:gd name="connsiteY163" fmla="*/ 1523395 h 1523395"/>
              <a:gd name="connsiteX164" fmla="*/ 1873772 w 11218359"/>
              <a:gd name="connsiteY164" fmla="*/ 1523395 h 1523395"/>
              <a:gd name="connsiteX165" fmla="*/ 1885212 w 11218359"/>
              <a:gd name="connsiteY165" fmla="*/ 1523395 h 1523395"/>
              <a:gd name="connsiteX166" fmla="*/ 1896651 w 11218359"/>
              <a:gd name="connsiteY166" fmla="*/ 1523395 h 1523395"/>
              <a:gd name="connsiteX167" fmla="*/ 1908091 w 11218359"/>
              <a:gd name="connsiteY167" fmla="*/ 1523395 h 1523395"/>
              <a:gd name="connsiteX168" fmla="*/ 1919531 w 11218359"/>
              <a:gd name="connsiteY168" fmla="*/ 1523395 h 1523395"/>
              <a:gd name="connsiteX169" fmla="*/ 1930970 w 11218359"/>
              <a:gd name="connsiteY169" fmla="*/ 1523395 h 1523395"/>
              <a:gd name="connsiteX170" fmla="*/ 1942409 w 11218359"/>
              <a:gd name="connsiteY170" fmla="*/ 1523395 h 1523395"/>
              <a:gd name="connsiteX171" fmla="*/ 1953849 w 11218359"/>
              <a:gd name="connsiteY171" fmla="*/ 1523395 h 1523395"/>
              <a:gd name="connsiteX172" fmla="*/ 1965289 w 11218359"/>
              <a:gd name="connsiteY172" fmla="*/ 1523395 h 1523395"/>
              <a:gd name="connsiteX173" fmla="*/ 1976728 w 11218359"/>
              <a:gd name="connsiteY173" fmla="*/ 1523395 h 1523395"/>
              <a:gd name="connsiteX174" fmla="*/ 1988168 w 11218359"/>
              <a:gd name="connsiteY174" fmla="*/ 1523395 h 1523395"/>
              <a:gd name="connsiteX175" fmla="*/ 1999607 w 11218359"/>
              <a:gd name="connsiteY175" fmla="*/ 1523395 h 1523395"/>
              <a:gd name="connsiteX176" fmla="*/ 2011047 w 11218359"/>
              <a:gd name="connsiteY176" fmla="*/ 1523395 h 1523395"/>
              <a:gd name="connsiteX177" fmla="*/ 2022486 w 11218359"/>
              <a:gd name="connsiteY177" fmla="*/ 1523395 h 1523395"/>
              <a:gd name="connsiteX178" fmla="*/ 2033926 w 11218359"/>
              <a:gd name="connsiteY178" fmla="*/ 1523395 h 1523395"/>
              <a:gd name="connsiteX179" fmla="*/ 2045365 w 11218359"/>
              <a:gd name="connsiteY179" fmla="*/ 1523395 h 1523395"/>
              <a:gd name="connsiteX180" fmla="*/ 2056805 w 11218359"/>
              <a:gd name="connsiteY180" fmla="*/ 1523395 h 1523395"/>
              <a:gd name="connsiteX181" fmla="*/ 2068244 w 11218359"/>
              <a:gd name="connsiteY181" fmla="*/ 1523395 h 1523395"/>
              <a:gd name="connsiteX182" fmla="*/ 2079684 w 11218359"/>
              <a:gd name="connsiteY182" fmla="*/ 1523395 h 1523395"/>
              <a:gd name="connsiteX183" fmla="*/ 2091123 w 11218359"/>
              <a:gd name="connsiteY183" fmla="*/ 1523395 h 1523395"/>
              <a:gd name="connsiteX184" fmla="*/ 2102563 w 11218359"/>
              <a:gd name="connsiteY184" fmla="*/ 1523395 h 1523395"/>
              <a:gd name="connsiteX185" fmla="*/ 2114002 w 11218359"/>
              <a:gd name="connsiteY185" fmla="*/ 1523395 h 1523395"/>
              <a:gd name="connsiteX186" fmla="*/ 2125442 w 11218359"/>
              <a:gd name="connsiteY186" fmla="*/ 1523395 h 1523395"/>
              <a:gd name="connsiteX187" fmla="*/ 2136882 w 11218359"/>
              <a:gd name="connsiteY187" fmla="*/ 1523395 h 1523395"/>
              <a:gd name="connsiteX188" fmla="*/ 2148321 w 11218359"/>
              <a:gd name="connsiteY188" fmla="*/ 1523395 h 1523395"/>
              <a:gd name="connsiteX189" fmla="*/ 2159760 w 11218359"/>
              <a:gd name="connsiteY189" fmla="*/ 1523395 h 1523395"/>
              <a:gd name="connsiteX190" fmla="*/ 2171200 w 11218359"/>
              <a:gd name="connsiteY190" fmla="*/ 1523395 h 1523395"/>
              <a:gd name="connsiteX191" fmla="*/ 2182640 w 11218359"/>
              <a:gd name="connsiteY191" fmla="*/ 1523395 h 1523395"/>
              <a:gd name="connsiteX192" fmla="*/ 2194079 w 11218359"/>
              <a:gd name="connsiteY192" fmla="*/ 1523395 h 1523395"/>
              <a:gd name="connsiteX193" fmla="*/ 2205519 w 11218359"/>
              <a:gd name="connsiteY193" fmla="*/ 1523395 h 1523395"/>
              <a:gd name="connsiteX194" fmla="*/ 2216958 w 11218359"/>
              <a:gd name="connsiteY194" fmla="*/ 1523395 h 1523395"/>
              <a:gd name="connsiteX195" fmla="*/ 2228393 w 11218359"/>
              <a:gd name="connsiteY195" fmla="*/ 1523395 h 1523395"/>
              <a:gd name="connsiteX196" fmla="*/ 2239837 w 11218359"/>
              <a:gd name="connsiteY196" fmla="*/ 1523395 h 1523395"/>
              <a:gd name="connsiteX197" fmla="*/ 2251272 w 11218359"/>
              <a:gd name="connsiteY197" fmla="*/ 1523395 h 1523395"/>
              <a:gd name="connsiteX198" fmla="*/ 2262716 w 11218359"/>
              <a:gd name="connsiteY198" fmla="*/ 1523395 h 1523395"/>
              <a:gd name="connsiteX199" fmla="*/ 2274151 w 11218359"/>
              <a:gd name="connsiteY199" fmla="*/ 1523395 h 1523395"/>
              <a:gd name="connsiteX200" fmla="*/ 2285591 w 11218359"/>
              <a:gd name="connsiteY200" fmla="*/ 1523395 h 1523395"/>
              <a:gd name="connsiteX201" fmla="*/ 2297030 w 11218359"/>
              <a:gd name="connsiteY201" fmla="*/ 1523395 h 1523395"/>
              <a:gd name="connsiteX202" fmla="*/ 2308470 w 11218359"/>
              <a:gd name="connsiteY202" fmla="*/ 1523395 h 1523395"/>
              <a:gd name="connsiteX203" fmla="*/ 2319909 w 11218359"/>
              <a:gd name="connsiteY203" fmla="*/ 1523395 h 1523395"/>
              <a:gd name="connsiteX204" fmla="*/ 2331349 w 11218359"/>
              <a:gd name="connsiteY204" fmla="*/ 1523395 h 1523395"/>
              <a:gd name="connsiteX205" fmla="*/ 2342788 w 11218359"/>
              <a:gd name="connsiteY205" fmla="*/ 1523395 h 1523395"/>
              <a:gd name="connsiteX206" fmla="*/ 2354228 w 11218359"/>
              <a:gd name="connsiteY206" fmla="*/ 1523395 h 1523395"/>
              <a:gd name="connsiteX207" fmla="*/ 2365667 w 11218359"/>
              <a:gd name="connsiteY207" fmla="*/ 1523395 h 1523395"/>
              <a:gd name="connsiteX208" fmla="*/ 2377107 w 11218359"/>
              <a:gd name="connsiteY208" fmla="*/ 1523395 h 1523395"/>
              <a:gd name="connsiteX209" fmla="*/ 2388546 w 11218359"/>
              <a:gd name="connsiteY209" fmla="*/ 1523395 h 1523395"/>
              <a:gd name="connsiteX210" fmla="*/ 2399986 w 11218359"/>
              <a:gd name="connsiteY210" fmla="*/ 1523395 h 1523395"/>
              <a:gd name="connsiteX211" fmla="*/ 2411425 w 11218359"/>
              <a:gd name="connsiteY211" fmla="*/ 1523395 h 1523395"/>
              <a:gd name="connsiteX212" fmla="*/ 2422865 w 11218359"/>
              <a:gd name="connsiteY212" fmla="*/ 1523395 h 1523395"/>
              <a:gd name="connsiteX213" fmla="*/ 2434304 w 11218359"/>
              <a:gd name="connsiteY213" fmla="*/ 1523395 h 1523395"/>
              <a:gd name="connsiteX214" fmla="*/ 2445744 w 11218359"/>
              <a:gd name="connsiteY214" fmla="*/ 1523395 h 1523395"/>
              <a:gd name="connsiteX215" fmla="*/ 2457184 w 11218359"/>
              <a:gd name="connsiteY215" fmla="*/ 1523395 h 1523395"/>
              <a:gd name="connsiteX216" fmla="*/ 2468623 w 11218359"/>
              <a:gd name="connsiteY216" fmla="*/ 1523395 h 1523395"/>
              <a:gd name="connsiteX217" fmla="*/ 2480062 w 11218359"/>
              <a:gd name="connsiteY217" fmla="*/ 1523395 h 1523395"/>
              <a:gd name="connsiteX218" fmla="*/ 2491502 w 11218359"/>
              <a:gd name="connsiteY218" fmla="*/ 1523395 h 1523395"/>
              <a:gd name="connsiteX219" fmla="*/ 2502942 w 11218359"/>
              <a:gd name="connsiteY219" fmla="*/ 1523395 h 1523395"/>
              <a:gd name="connsiteX220" fmla="*/ 2514381 w 11218359"/>
              <a:gd name="connsiteY220" fmla="*/ 1523395 h 1523395"/>
              <a:gd name="connsiteX221" fmla="*/ 2525821 w 11218359"/>
              <a:gd name="connsiteY221" fmla="*/ 1523395 h 1523395"/>
              <a:gd name="connsiteX222" fmla="*/ 2537260 w 11218359"/>
              <a:gd name="connsiteY222" fmla="*/ 1523395 h 1523395"/>
              <a:gd name="connsiteX223" fmla="*/ 2548700 w 11218359"/>
              <a:gd name="connsiteY223" fmla="*/ 1523395 h 1523395"/>
              <a:gd name="connsiteX224" fmla="*/ 2560139 w 11218359"/>
              <a:gd name="connsiteY224" fmla="*/ 1523395 h 1523395"/>
              <a:gd name="connsiteX225" fmla="*/ 2571579 w 11218359"/>
              <a:gd name="connsiteY225" fmla="*/ 1523395 h 1523395"/>
              <a:gd name="connsiteX226" fmla="*/ 2583018 w 11218359"/>
              <a:gd name="connsiteY226" fmla="*/ 1523395 h 1523395"/>
              <a:gd name="connsiteX227" fmla="*/ 2594458 w 11218359"/>
              <a:gd name="connsiteY227" fmla="*/ 1523395 h 1523395"/>
              <a:gd name="connsiteX228" fmla="*/ 2605897 w 11218359"/>
              <a:gd name="connsiteY228" fmla="*/ 1523395 h 1523395"/>
              <a:gd name="connsiteX229" fmla="*/ 2617337 w 11218359"/>
              <a:gd name="connsiteY229" fmla="*/ 1523395 h 1523395"/>
              <a:gd name="connsiteX230" fmla="*/ 2628776 w 11218359"/>
              <a:gd name="connsiteY230" fmla="*/ 1523395 h 1523395"/>
              <a:gd name="connsiteX231" fmla="*/ 2640216 w 11218359"/>
              <a:gd name="connsiteY231" fmla="*/ 1523395 h 1523395"/>
              <a:gd name="connsiteX232" fmla="*/ 2651655 w 11218359"/>
              <a:gd name="connsiteY232" fmla="*/ 1523395 h 1523395"/>
              <a:gd name="connsiteX233" fmla="*/ 2663095 w 11218359"/>
              <a:gd name="connsiteY233" fmla="*/ 1523395 h 1523395"/>
              <a:gd name="connsiteX234" fmla="*/ 2674535 w 11218359"/>
              <a:gd name="connsiteY234" fmla="*/ 1523395 h 1523395"/>
              <a:gd name="connsiteX235" fmla="*/ 2685974 w 11218359"/>
              <a:gd name="connsiteY235" fmla="*/ 1523395 h 1523395"/>
              <a:gd name="connsiteX236" fmla="*/ 2697413 w 11218359"/>
              <a:gd name="connsiteY236" fmla="*/ 1523395 h 1523395"/>
              <a:gd name="connsiteX237" fmla="*/ 2708853 w 11218359"/>
              <a:gd name="connsiteY237" fmla="*/ 1523395 h 1523395"/>
              <a:gd name="connsiteX238" fmla="*/ 2720293 w 11218359"/>
              <a:gd name="connsiteY238" fmla="*/ 1523395 h 1523395"/>
              <a:gd name="connsiteX239" fmla="*/ 2731727 w 11218359"/>
              <a:gd name="connsiteY239" fmla="*/ 1523395 h 1523395"/>
              <a:gd name="connsiteX240" fmla="*/ 2743172 w 11218359"/>
              <a:gd name="connsiteY240" fmla="*/ 1523395 h 1523395"/>
              <a:gd name="connsiteX241" fmla="*/ 2754611 w 11218359"/>
              <a:gd name="connsiteY241" fmla="*/ 1523395 h 1523395"/>
              <a:gd name="connsiteX242" fmla="*/ 2766046 w 11218359"/>
              <a:gd name="connsiteY242" fmla="*/ 1523395 h 1523395"/>
              <a:gd name="connsiteX243" fmla="*/ 2777490 w 11218359"/>
              <a:gd name="connsiteY243" fmla="*/ 1523395 h 1523395"/>
              <a:gd name="connsiteX244" fmla="*/ 2788925 w 11218359"/>
              <a:gd name="connsiteY244" fmla="*/ 1523395 h 1523395"/>
              <a:gd name="connsiteX245" fmla="*/ 2800364 w 11218359"/>
              <a:gd name="connsiteY245" fmla="*/ 1523395 h 1523395"/>
              <a:gd name="connsiteX246" fmla="*/ 2811804 w 11218359"/>
              <a:gd name="connsiteY246" fmla="*/ 1523395 h 1523395"/>
              <a:gd name="connsiteX247" fmla="*/ 2823243 w 11218359"/>
              <a:gd name="connsiteY247" fmla="*/ 1523395 h 1523395"/>
              <a:gd name="connsiteX248" fmla="*/ 2834683 w 11218359"/>
              <a:gd name="connsiteY248" fmla="*/ 1523395 h 1523395"/>
              <a:gd name="connsiteX249" fmla="*/ 2846123 w 11218359"/>
              <a:gd name="connsiteY249" fmla="*/ 1523395 h 1523395"/>
              <a:gd name="connsiteX250" fmla="*/ 2857562 w 11218359"/>
              <a:gd name="connsiteY250" fmla="*/ 1523395 h 1523395"/>
              <a:gd name="connsiteX251" fmla="*/ 2869001 w 11218359"/>
              <a:gd name="connsiteY251" fmla="*/ 1523395 h 1523395"/>
              <a:gd name="connsiteX252" fmla="*/ 2880441 w 11218359"/>
              <a:gd name="connsiteY252" fmla="*/ 1523395 h 1523395"/>
              <a:gd name="connsiteX253" fmla="*/ 2891881 w 11218359"/>
              <a:gd name="connsiteY253" fmla="*/ 1523395 h 1523395"/>
              <a:gd name="connsiteX254" fmla="*/ 2903320 w 11218359"/>
              <a:gd name="connsiteY254" fmla="*/ 1523395 h 1523395"/>
              <a:gd name="connsiteX255" fmla="*/ 2914760 w 11218359"/>
              <a:gd name="connsiteY255" fmla="*/ 1523395 h 1523395"/>
              <a:gd name="connsiteX256" fmla="*/ 2926199 w 11218359"/>
              <a:gd name="connsiteY256" fmla="*/ 1523395 h 1523395"/>
              <a:gd name="connsiteX257" fmla="*/ 2937639 w 11218359"/>
              <a:gd name="connsiteY257" fmla="*/ 1523395 h 1523395"/>
              <a:gd name="connsiteX258" fmla="*/ 2949078 w 11218359"/>
              <a:gd name="connsiteY258" fmla="*/ 1523395 h 1523395"/>
              <a:gd name="connsiteX259" fmla="*/ 2960518 w 11218359"/>
              <a:gd name="connsiteY259" fmla="*/ 1523395 h 1523395"/>
              <a:gd name="connsiteX260" fmla="*/ 2971957 w 11218359"/>
              <a:gd name="connsiteY260" fmla="*/ 1523395 h 1523395"/>
              <a:gd name="connsiteX261" fmla="*/ 2983397 w 11218359"/>
              <a:gd name="connsiteY261" fmla="*/ 1523395 h 1523395"/>
              <a:gd name="connsiteX262" fmla="*/ 2994837 w 11218359"/>
              <a:gd name="connsiteY262" fmla="*/ 1523395 h 1523395"/>
              <a:gd name="connsiteX263" fmla="*/ 3006276 w 11218359"/>
              <a:gd name="connsiteY263" fmla="*/ 1523395 h 1523395"/>
              <a:gd name="connsiteX264" fmla="*/ 3017715 w 11218359"/>
              <a:gd name="connsiteY264" fmla="*/ 1523395 h 1523395"/>
              <a:gd name="connsiteX265" fmla="*/ 3029155 w 11218359"/>
              <a:gd name="connsiteY265" fmla="*/ 1523395 h 1523395"/>
              <a:gd name="connsiteX266" fmla="*/ 3040594 w 11218359"/>
              <a:gd name="connsiteY266" fmla="*/ 1523395 h 1523395"/>
              <a:gd name="connsiteX267" fmla="*/ 3052034 w 11218359"/>
              <a:gd name="connsiteY267" fmla="*/ 1523395 h 1523395"/>
              <a:gd name="connsiteX268" fmla="*/ 3063474 w 11218359"/>
              <a:gd name="connsiteY268" fmla="*/ 1523395 h 1523395"/>
              <a:gd name="connsiteX269" fmla="*/ 3074913 w 11218359"/>
              <a:gd name="connsiteY269" fmla="*/ 1523395 h 1523395"/>
              <a:gd name="connsiteX270" fmla="*/ 3086352 w 11218359"/>
              <a:gd name="connsiteY270" fmla="*/ 1523395 h 1523395"/>
              <a:gd name="connsiteX271" fmla="*/ 3097792 w 11218359"/>
              <a:gd name="connsiteY271" fmla="*/ 1523395 h 1523395"/>
              <a:gd name="connsiteX272" fmla="*/ 3109232 w 11218359"/>
              <a:gd name="connsiteY272" fmla="*/ 1523395 h 1523395"/>
              <a:gd name="connsiteX273" fmla="*/ 3120671 w 11218359"/>
              <a:gd name="connsiteY273" fmla="*/ 1523395 h 1523395"/>
              <a:gd name="connsiteX274" fmla="*/ 3132111 w 11218359"/>
              <a:gd name="connsiteY274" fmla="*/ 1523395 h 1523395"/>
              <a:gd name="connsiteX275" fmla="*/ 3143550 w 11218359"/>
              <a:gd name="connsiteY275" fmla="*/ 1523395 h 1523395"/>
              <a:gd name="connsiteX276" fmla="*/ 3154990 w 11218359"/>
              <a:gd name="connsiteY276" fmla="*/ 1523395 h 1523395"/>
              <a:gd name="connsiteX277" fmla="*/ 3166429 w 11218359"/>
              <a:gd name="connsiteY277" fmla="*/ 1523395 h 1523395"/>
              <a:gd name="connsiteX278" fmla="*/ 3177869 w 11218359"/>
              <a:gd name="connsiteY278" fmla="*/ 1523395 h 1523395"/>
              <a:gd name="connsiteX279" fmla="*/ 3189308 w 11218359"/>
              <a:gd name="connsiteY279" fmla="*/ 1523395 h 1523395"/>
              <a:gd name="connsiteX280" fmla="*/ 3200748 w 11218359"/>
              <a:gd name="connsiteY280" fmla="*/ 1523395 h 1523395"/>
              <a:gd name="connsiteX281" fmla="*/ 3212187 w 11218359"/>
              <a:gd name="connsiteY281" fmla="*/ 1523395 h 1523395"/>
              <a:gd name="connsiteX282" fmla="*/ 3223627 w 11218359"/>
              <a:gd name="connsiteY282" fmla="*/ 1523395 h 1523395"/>
              <a:gd name="connsiteX283" fmla="*/ 3235066 w 11218359"/>
              <a:gd name="connsiteY283" fmla="*/ 1523395 h 1523395"/>
              <a:gd name="connsiteX284" fmla="*/ 3246501 w 11218359"/>
              <a:gd name="connsiteY284" fmla="*/ 1523395 h 1523395"/>
              <a:gd name="connsiteX285" fmla="*/ 3257945 w 11218359"/>
              <a:gd name="connsiteY285" fmla="*/ 1523395 h 1523395"/>
              <a:gd name="connsiteX286" fmla="*/ 3269385 w 11218359"/>
              <a:gd name="connsiteY286" fmla="*/ 1523395 h 1523395"/>
              <a:gd name="connsiteX287" fmla="*/ 3280825 w 11218359"/>
              <a:gd name="connsiteY287" fmla="*/ 1523395 h 1523395"/>
              <a:gd name="connsiteX288" fmla="*/ 3292264 w 11218359"/>
              <a:gd name="connsiteY288" fmla="*/ 1523395 h 1523395"/>
              <a:gd name="connsiteX289" fmla="*/ 3303699 w 11218359"/>
              <a:gd name="connsiteY289" fmla="*/ 1523395 h 1523395"/>
              <a:gd name="connsiteX290" fmla="*/ 3315143 w 11218359"/>
              <a:gd name="connsiteY290" fmla="*/ 1523395 h 1523395"/>
              <a:gd name="connsiteX291" fmla="*/ 3326578 w 11218359"/>
              <a:gd name="connsiteY291" fmla="*/ 1523395 h 1523395"/>
              <a:gd name="connsiteX292" fmla="*/ 3338017 w 11218359"/>
              <a:gd name="connsiteY292" fmla="*/ 1523395 h 1523395"/>
              <a:gd name="connsiteX293" fmla="*/ 3349457 w 11218359"/>
              <a:gd name="connsiteY293" fmla="*/ 1523395 h 1523395"/>
              <a:gd name="connsiteX294" fmla="*/ 3360896 w 11218359"/>
              <a:gd name="connsiteY294" fmla="*/ 1523395 h 1523395"/>
              <a:gd name="connsiteX295" fmla="*/ 3372336 w 11218359"/>
              <a:gd name="connsiteY295" fmla="*/ 1523395 h 1523395"/>
              <a:gd name="connsiteX296" fmla="*/ 3383776 w 11218359"/>
              <a:gd name="connsiteY296" fmla="*/ 1523395 h 1523395"/>
              <a:gd name="connsiteX297" fmla="*/ 3395215 w 11218359"/>
              <a:gd name="connsiteY297" fmla="*/ 1523395 h 1523395"/>
              <a:gd name="connsiteX298" fmla="*/ 3406654 w 11218359"/>
              <a:gd name="connsiteY298" fmla="*/ 1523395 h 1523395"/>
              <a:gd name="connsiteX299" fmla="*/ 3418094 w 11218359"/>
              <a:gd name="connsiteY299" fmla="*/ 1523395 h 1523395"/>
              <a:gd name="connsiteX300" fmla="*/ 3429534 w 11218359"/>
              <a:gd name="connsiteY300" fmla="*/ 1523395 h 1523395"/>
              <a:gd name="connsiteX301" fmla="*/ 3440973 w 11218359"/>
              <a:gd name="connsiteY301" fmla="*/ 1523395 h 1523395"/>
              <a:gd name="connsiteX302" fmla="*/ 3452413 w 11218359"/>
              <a:gd name="connsiteY302" fmla="*/ 1523395 h 1523395"/>
              <a:gd name="connsiteX303" fmla="*/ 3463852 w 11218359"/>
              <a:gd name="connsiteY303" fmla="*/ 1523395 h 1523395"/>
              <a:gd name="connsiteX304" fmla="*/ 3475292 w 11218359"/>
              <a:gd name="connsiteY304" fmla="*/ 1523395 h 1523395"/>
              <a:gd name="connsiteX305" fmla="*/ 3486731 w 11218359"/>
              <a:gd name="connsiteY305" fmla="*/ 1523395 h 1523395"/>
              <a:gd name="connsiteX306" fmla="*/ 3498171 w 11218359"/>
              <a:gd name="connsiteY306" fmla="*/ 1523395 h 1523395"/>
              <a:gd name="connsiteX307" fmla="*/ 3509610 w 11218359"/>
              <a:gd name="connsiteY307" fmla="*/ 1523395 h 1523395"/>
              <a:gd name="connsiteX308" fmla="*/ 3521050 w 11218359"/>
              <a:gd name="connsiteY308" fmla="*/ 1523395 h 1523395"/>
              <a:gd name="connsiteX309" fmla="*/ 3532489 w 11218359"/>
              <a:gd name="connsiteY309" fmla="*/ 1523395 h 1523395"/>
              <a:gd name="connsiteX310" fmla="*/ 3543929 w 11218359"/>
              <a:gd name="connsiteY310" fmla="*/ 1523395 h 1523395"/>
              <a:gd name="connsiteX311" fmla="*/ 3555368 w 11218359"/>
              <a:gd name="connsiteY311" fmla="*/ 1523395 h 1523395"/>
              <a:gd name="connsiteX312" fmla="*/ 3566808 w 11218359"/>
              <a:gd name="connsiteY312" fmla="*/ 1523395 h 1523395"/>
              <a:gd name="connsiteX313" fmla="*/ 3578247 w 11218359"/>
              <a:gd name="connsiteY313" fmla="*/ 1523395 h 1523395"/>
              <a:gd name="connsiteX314" fmla="*/ 3589687 w 11218359"/>
              <a:gd name="connsiteY314" fmla="*/ 1523395 h 1523395"/>
              <a:gd name="connsiteX315" fmla="*/ 3601127 w 11218359"/>
              <a:gd name="connsiteY315" fmla="*/ 1523395 h 1523395"/>
              <a:gd name="connsiteX316" fmla="*/ 3612566 w 11218359"/>
              <a:gd name="connsiteY316" fmla="*/ 1523395 h 1523395"/>
              <a:gd name="connsiteX317" fmla="*/ 3624005 w 11218359"/>
              <a:gd name="connsiteY317" fmla="*/ 1523395 h 1523395"/>
              <a:gd name="connsiteX318" fmla="*/ 3635445 w 11218359"/>
              <a:gd name="connsiteY318" fmla="*/ 1523395 h 1523395"/>
              <a:gd name="connsiteX319" fmla="*/ 3646885 w 11218359"/>
              <a:gd name="connsiteY319" fmla="*/ 1523395 h 1523395"/>
              <a:gd name="connsiteX320" fmla="*/ 3658324 w 11218359"/>
              <a:gd name="connsiteY320" fmla="*/ 1523395 h 1523395"/>
              <a:gd name="connsiteX321" fmla="*/ 3669764 w 11218359"/>
              <a:gd name="connsiteY321" fmla="*/ 1523395 h 1523395"/>
              <a:gd name="connsiteX322" fmla="*/ 3681203 w 11218359"/>
              <a:gd name="connsiteY322" fmla="*/ 1523395 h 1523395"/>
              <a:gd name="connsiteX323" fmla="*/ 3692643 w 11218359"/>
              <a:gd name="connsiteY323" fmla="*/ 1523395 h 1523395"/>
              <a:gd name="connsiteX324" fmla="*/ 3704082 w 11218359"/>
              <a:gd name="connsiteY324" fmla="*/ 1523395 h 1523395"/>
              <a:gd name="connsiteX325" fmla="*/ 3715522 w 11218359"/>
              <a:gd name="connsiteY325" fmla="*/ 1523395 h 1523395"/>
              <a:gd name="connsiteX326" fmla="*/ 3726961 w 11218359"/>
              <a:gd name="connsiteY326" fmla="*/ 1523395 h 1523395"/>
              <a:gd name="connsiteX327" fmla="*/ 3738401 w 11218359"/>
              <a:gd name="connsiteY327" fmla="*/ 1523395 h 1523395"/>
              <a:gd name="connsiteX328" fmla="*/ 3749840 w 11218359"/>
              <a:gd name="connsiteY328" fmla="*/ 1523395 h 1523395"/>
              <a:gd name="connsiteX329" fmla="*/ 3761280 w 11218359"/>
              <a:gd name="connsiteY329" fmla="*/ 1523395 h 1523395"/>
              <a:gd name="connsiteX330" fmla="*/ 3772719 w 11218359"/>
              <a:gd name="connsiteY330" fmla="*/ 1523395 h 1523395"/>
              <a:gd name="connsiteX331" fmla="*/ 3784154 w 11218359"/>
              <a:gd name="connsiteY331" fmla="*/ 1523395 h 1523395"/>
              <a:gd name="connsiteX332" fmla="*/ 3795598 w 11218359"/>
              <a:gd name="connsiteY332" fmla="*/ 1523395 h 1523395"/>
              <a:gd name="connsiteX333" fmla="*/ 3807033 w 11218359"/>
              <a:gd name="connsiteY333" fmla="*/ 1523395 h 1523395"/>
              <a:gd name="connsiteX334" fmla="*/ 3818473 w 11218359"/>
              <a:gd name="connsiteY334" fmla="*/ 1523395 h 1523395"/>
              <a:gd name="connsiteX335" fmla="*/ 3829917 w 11218359"/>
              <a:gd name="connsiteY335" fmla="*/ 1523395 h 1523395"/>
              <a:gd name="connsiteX336" fmla="*/ 3841352 w 11218359"/>
              <a:gd name="connsiteY336" fmla="*/ 1523395 h 1523395"/>
              <a:gd name="connsiteX337" fmla="*/ 3852791 w 11218359"/>
              <a:gd name="connsiteY337" fmla="*/ 1523395 h 1523395"/>
              <a:gd name="connsiteX338" fmla="*/ 3864231 w 11218359"/>
              <a:gd name="connsiteY338" fmla="*/ 1523395 h 1523395"/>
              <a:gd name="connsiteX339" fmla="*/ 3875670 w 11218359"/>
              <a:gd name="connsiteY339" fmla="*/ 1523395 h 1523395"/>
              <a:gd name="connsiteX340" fmla="*/ 3887110 w 11218359"/>
              <a:gd name="connsiteY340" fmla="*/ 1523395 h 1523395"/>
              <a:gd name="connsiteX341" fmla="*/ 3898549 w 11218359"/>
              <a:gd name="connsiteY341" fmla="*/ 1523395 h 1523395"/>
              <a:gd name="connsiteX342" fmla="*/ 3909989 w 11218359"/>
              <a:gd name="connsiteY342" fmla="*/ 1523395 h 1523395"/>
              <a:gd name="connsiteX343" fmla="*/ 3921447 w 11218359"/>
              <a:gd name="connsiteY343" fmla="*/ 1523395 h 1523395"/>
              <a:gd name="connsiteX344" fmla="*/ 3932878 w 11218359"/>
              <a:gd name="connsiteY344" fmla="*/ 1523395 h 1523395"/>
              <a:gd name="connsiteX345" fmla="*/ 3944307 w 11218359"/>
              <a:gd name="connsiteY345" fmla="*/ 1523395 h 1523395"/>
              <a:gd name="connsiteX346" fmla="*/ 3955737 w 11218359"/>
              <a:gd name="connsiteY346" fmla="*/ 1523395 h 1523395"/>
              <a:gd name="connsiteX347" fmla="*/ 3967167 w 11218359"/>
              <a:gd name="connsiteY347" fmla="*/ 1523395 h 1523395"/>
              <a:gd name="connsiteX348" fmla="*/ 3978645 w 11218359"/>
              <a:gd name="connsiteY348" fmla="*/ 1523395 h 1523395"/>
              <a:gd name="connsiteX349" fmla="*/ 3990075 w 11218359"/>
              <a:gd name="connsiteY349" fmla="*/ 1523395 h 1523395"/>
              <a:gd name="connsiteX350" fmla="*/ 4001505 w 11218359"/>
              <a:gd name="connsiteY350" fmla="*/ 1523395 h 1523395"/>
              <a:gd name="connsiteX351" fmla="*/ 4012935 w 11218359"/>
              <a:gd name="connsiteY351" fmla="*/ 1523395 h 1523395"/>
              <a:gd name="connsiteX352" fmla="*/ 4024365 w 11218359"/>
              <a:gd name="connsiteY352" fmla="*/ 1523395 h 1523395"/>
              <a:gd name="connsiteX353" fmla="*/ 4035843 w 11218359"/>
              <a:gd name="connsiteY353" fmla="*/ 1523395 h 1523395"/>
              <a:gd name="connsiteX354" fmla="*/ 4047273 w 11218359"/>
              <a:gd name="connsiteY354" fmla="*/ 1523395 h 1523395"/>
              <a:gd name="connsiteX355" fmla="*/ 4058702 w 11218359"/>
              <a:gd name="connsiteY355" fmla="*/ 1523395 h 1523395"/>
              <a:gd name="connsiteX356" fmla="*/ 4070133 w 11218359"/>
              <a:gd name="connsiteY356" fmla="*/ 1523395 h 1523395"/>
              <a:gd name="connsiteX357" fmla="*/ 4081563 w 11218359"/>
              <a:gd name="connsiteY357" fmla="*/ 1523395 h 1523395"/>
              <a:gd name="connsiteX358" fmla="*/ 4093040 w 11218359"/>
              <a:gd name="connsiteY358" fmla="*/ 1523395 h 1523395"/>
              <a:gd name="connsiteX359" fmla="*/ 4104471 w 11218359"/>
              <a:gd name="connsiteY359" fmla="*/ 1523395 h 1523395"/>
              <a:gd name="connsiteX360" fmla="*/ 4115900 w 11218359"/>
              <a:gd name="connsiteY360" fmla="*/ 1523395 h 1523395"/>
              <a:gd name="connsiteX361" fmla="*/ 4127330 w 11218359"/>
              <a:gd name="connsiteY361" fmla="*/ 1523395 h 1523395"/>
              <a:gd name="connsiteX362" fmla="*/ 4138760 w 11218359"/>
              <a:gd name="connsiteY362" fmla="*/ 1523395 h 1523395"/>
              <a:gd name="connsiteX363" fmla="*/ 4150238 w 11218359"/>
              <a:gd name="connsiteY363" fmla="*/ 1523395 h 1523395"/>
              <a:gd name="connsiteX364" fmla="*/ 4161668 w 11218359"/>
              <a:gd name="connsiteY364" fmla="*/ 1523395 h 1523395"/>
              <a:gd name="connsiteX365" fmla="*/ 4173098 w 11218359"/>
              <a:gd name="connsiteY365" fmla="*/ 1523395 h 1523395"/>
              <a:gd name="connsiteX366" fmla="*/ 4184528 w 11218359"/>
              <a:gd name="connsiteY366" fmla="*/ 1523395 h 1523395"/>
              <a:gd name="connsiteX367" fmla="*/ 4195958 w 11218359"/>
              <a:gd name="connsiteY367" fmla="*/ 1523395 h 1523395"/>
              <a:gd name="connsiteX368" fmla="*/ 4207436 w 11218359"/>
              <a:gd name="connsiteY368" fmla="*/ 1523395 h 1523395"/>
              <a:gd name="connsiteX369" fmla="*/ 4218865 w 11218359"/>
              <a:gd name="connsiteY369" fmla="*/ 1523395 h 1523395"/>
              <a:gd name="connsiteX370" fmla="*/ 4230296 w 11218359"/>
              <a:gd name="connsiteY370" fmla="*/ 1523395 h 1523395"/>
              <a:gd name="connsiteX371" fmla="*/ 4241726 w 11218359"/>
              <a:gd name="connsiteY371" fmla="*/ 1523395 h 1523395"/>
              <a:gd name="connsiteX372" fmla="*/ 4253156 w 11218359"/>
              <a:gd name="connsiteY372" fmla="*/ 1523395 h 1523395"/>
              <a:gd name="connsiteX373" fmla="*/ 4264634 w 11218359"/>
              <a:gd name="connsiteY373" fmla="*/ 1523395 h 1523395"/>
              <a:gd name="connsiteX374" fmla="*/ 4276063 w 11218359"/>
              <a:gd name="connsiteY374" fmla="*/ 1523395 h 1523395"/>
              <a:gd name="connsiteX375" fmla="*/ 4287493 w 11218359"/>
              <a:gd name="connsiteY375" fmla="*/ 1523395 h 1523395"/>
              <a:gd name="connsiteX376" fmla="*/ 4298923 w 11218359"/>
              <a:gd name="connsiteY376" fmla="*/ 1523395 h 1523395"/>
              <a:gd name="connsiteX377" fmla="*/ 4310353 w 11218359"/>
              <a:gd name="connsiteY377" fmla="*/ 1523395 h 1523395"/>
              <a:gd name="connsiteX378" fmla="*/ 4321831 w 11218359"/>
              <a:gd name="connsiteY378" fmla="*/ 1523395 h 1523395"/>
              <a:gd name="connsiteX379" fmla="*/ 4333261 w 11218359"/>
              <a:gd name="connsiteY379" fmla="*/ 1523395 h 1523395"/>
              <a:gd name="connsiteX380" fmla="*/ 4344691 w 11218359"/>
              <a:gd name="connsiteY380" fmla="*/ 1523395 h 1523395"/>
              <a:gd name="connsiteX381" fmla="*/ 4356121 w 11218359"/>
              <a:gd name="connsiteY381" fmla="*/ 1523395 h 1523395"/>
              <a:gd name="connsiteX382" fmla="*/ 4367551 w 11218359"/>
              <a:gd name="connsiteY382" fmla="*/ 1523395 h 1523395"/>
              <a:gd name="connsiteX383" fmla="*/ 4379028 w 11218359"/>
              <a:gd name="connsiteY383" fmla="*/ 1523395 h 1523395"/>
              <a:gd name="connsiteX384" fmla="*/ 4390458 w 11218359"/>
              <a:gd name="connsiteY384" fmla="*/ 1523395 h 1523395"/>
              <a:gd name="connsiteX385" fmla="*/ 4401889 w 11218359"/>
              <a:gd name="connsiteY385" fmla="*/ 1523395 h 1523395"/>
              <a:gd name="connsiteX386" fmla="*/ 4413319 w 11218359"/>
              <a:gd name="connsiteY386" fmla="*/ 1523395 h 1523395"/>
              <a:gd name="connsiteX387" fmla="*/ 4424749 w 11218359"/>
              <a:gd name="connsiteY387" fmla="*/ 1523395 h 1523395"/>
              <a:gd name="connsiteX388" fmla="*/ 4436226 w 11218359"/>
              <a:gd name="connsiteY388" fmla="*/ 1523395 h 1523395"/>
              <a:gd name="connsiteX389" fmla="*/ 4447656 w 11218359"/>
              <a:gd name="connsiteY389" fmla="*/ 1523395 h 1523395"/>
              <a:gd name="connsiteX390" fmla="*/ 4459086 w 11218359"/>
              <a:gd name="connsiteY390" fmla="*/ 1523395 h 1523395"/>
              <a:gd name="connsiteX391" fmla="*/ 4470516 w 11218359"/>
              <a:gd name="connsiteY391" fmla="*/ 1523395 h 1523395"/>
              <a:gd name="connsiteX392" fmla="*/ 4481946 w 11218359"/>
              <a:gd name="connsiteY392" fmla="*/ 1523395 h 1523395"/>
              <a:gd name="connsiteX393" fmla="*/ 4493424 w 11218359"/>
              <a:gd name="connsiteY393" fmla="*/ 1523395 h 1523395"/>
              <a:gd name="connsiteX394" fmla="*/ 4504854 w 11218359"/>
              <a:gd name="connsiteY394" fmla="*/ 1523395 h 1523395"/>
              <a:gd name="connsiteX395" fmla="*/ 4516284 w 11218359"/>
              <a:gd name="connsiteY395" fmla="*/ 1523395 h 1523395"/>
              <a:gd name="connsiteX396" fmla="*/ 4527714 w 11218359"/>
              <a:gd name="connsiteY396" fmla="*/ 1523395 h 1523395"/>
              <a:gd name="connsiteX397" fmla="*/ 4539144 w 11218359"/>
              <a:gd name="connsiteY397" fmla="*/ 1523395 h 1523395"/>
              <a:gd name="connsiteX398" fmla="*/ 4550621 w 11218359"/>
              <a:gd name="connsiteY398" fmla="*/ 1523395 h 1523395"/>
              <a:gd name="connsiteX399" fmla="*/ 4562051 w 11218359"/>
              <a:gd name="connsiteY399" fmla="*/ 1523395 h 1523395"/>
              <a:gd name="connsiteX400" fmla="*/ 4573482 w 11218359"/>
              <a:gd name="connsiteY400" fmla="*/ 1523395 h 1523395"/>
              <a:gd name="connsiteX401" fmla="*/ 4584912 w 11218359"/>
              <a:gd name="connsiteY401" fmla="*/ 1523395 h 1523395"/>
              <a:gd name="connsiteX402" fmla="*/ 4596341 w 11218359"/>
              <a:gd name="connsiteY402" fmla="*/ 1523395 h 1523395"/>
              <a:gd name="connsiteX403" fmla="*/ 4607771 w 11218359"/>
              <a:gd name="connsiteY403" fmla="*/ 1523395 h 1523395"/>
              <a:gd name="connsiteX404" fmla="*/ 4619249 w 11218359"/>
              <a:gd name="connsiteY404" fmla="*/ 1523395 h 1523395"/>
              <a:gd name="connsiteX405" fmla="*/ 4630679 w 11218359"/>
              <a:gd name="connsiteY405" fmla="*/ 1523395 h 1523395"/>
              <a:gd name="connsiteX406" fmla="*/ 4642109 w 11218359"/>
              <a:gd name="connsiteY406" fmla="*/ 1523395 h 1523395"/>
              <a:gd name="connsiteX407" fmla="*/ 4653539 w 11218359"/>
              <a:gd name="connsiteY407" fmla="*/ 1523395 h 1523395"/>
              <a:gd name="connsiteX408" fmla="*/ 4664969 w 11218359"/>
              <a:gd name="connsiteY408" fmla="*/ 1523395 h 1523395"/>
              <a:gd name="connsiteX409" fmla="*/ 4676447 w 11218359"/>
              <a:gd name="connsiteY409" fmla="*/ 1523395 h 1523395"/>
              <a:gd name="connsiteX410" fmla="*/ 4687877 w 11218359"/>
              <a:gd name="connsiteY410" fmla="*/ 1523395 h 1523395"/>
              <a:gd name="connsiteX411" fmla="*/ 4699306 w 11218359"/>
              <a:gd name="connsiteY411" fmla="*/ 1523395 h 1523395"/>
              <a:gd name="connsiteX412" fmla="*/ 4710737 w 11218359"/>
              <a:gd name="connsiteY412" fmla="*/ 1523395 h 1523395"/>
              <a:gd name="connsiteX413" fmla="*/ 4722167 w 11218359"/>
              <a:gd name="connsiteY413" fmla="*/ 1523395 h 1523395"/>
              <a:gd name="connsiteX414" fmla="*/ 4733644 w 11218359"/>
              <a:gd name="connsiteY414" fmla="*/ 1523395 h 1523395"/>
              <a:gd name="connsiteX415" fmla="*/ 4745075 w 11218359"/>
              <a:gd name="connsiteY415" fmla="*/ 1523395 h 1523395"/>
              <a:gd name="connsiteX416" fmla="*/ 4756504 w 11218359"/>
              <a:gd name="connsiteY416" fmla="*/ 1523395 h 1523395"/>
              <a:gd name="connsiteX417" fmla="*/ 4767934 w 11218359"/>
              <a:gd name="connsiteY417" fmla="*/ 1523395 h 1523395"/>
              <a:gd name="connsiteX418" fmla="*/ 4779364 w 11218359"/>
              <a:gd name="connsiteY418" fmla="*/ 1523395 h 1523395"/>
              <a:gd name="connsiteX419" fmla="*/ 4790842 w 11218359"/>
              <a:gd name="connsiteY419" fmla="*/ 1523395 h 1523395"/>
              <a:gd name="connsiteX420" fmla="*/ 4802272 w 11218359"/>
              <a:gd name="connsiteY420" fmla="*/ 1523395 h 1523395"/>
              <a:gd name="connsiteX421" fmla="*/ 4813702 w 11218359"/>
              <a:gd name="connsiteY421" fmla="*/ 1523395 h 1523395"/>
              <a:gd name="connsiteX422" fmla="*/ 4825132 w 11218359"/>
              <a:gd name="connsiteY422" fmla="*/ 1523395 h 1523395"/>
              <a:gd name="connsiteX423" fmla="*/ 4836562 w 11218359"/>
              <a:gd name="connsiteY423" fmla="*/ 1523395 h 1523395"/>
              <a:gd name="connsiteX424" fmla="*/ 4848040 w 11218359"/>
              <a:gd name="connsiteY424" fmla="*/ 1523395 h 1523395"/>
              <a:gd name="connsiteX425" fmla="*/ 4859469 w 11218359"/>
              <a:gd name="connsiteY425" fmla="*/ 1523395 h 1523395"/>
              <a:gd name="connsiteX426" fmla="*/ 4870899 w 11218359"/>
              <a:gd name="connsiteY426" fmla="*/ 1523395 h 1523395"/>
              <a:gd name="connsiteX427" fmla="*/ 4882330 w 11218359"/>
              <a:gd name="connsiteY427" fmla="*/ 1523395 h 1523395"/>
              <a:gd name="connsiteX428" fmla="*/ 4893760 w 11218359"/>
              <a:gd name="connsiteY428" fmla="*/ 1523395 h 1523395"/>
              <a:gd name="connsiteX429" fmla="*/ 4905237 w 11218359"/>
              <a:gd name="connsiteY429" fmla="*/ 1523395 h 1523395"/>
              <a:gd name="connsiteX430" fmla="*/ 4916667 w 11218359"/>
              <a:gd name="connsiteY430" fmla="*/ 1523395 h 1523395"/>
              <a:gd name="connsiteX431" fmla="*/ 4928097 w 11218359"/>
              <a:gd name="connsiteY431" fmla="*/ 1523395 h 1523395"/>
              <a:gd name="connsiteX432" fmla="*/ 4939527 w 11218359"/>
              <a:gd name="connsiteY432" fmla="*/ 1523395 h 1523395"/>
              <a:gd name="connsiteX433" fmla="*/ 4950957 w 11218359"/>
              <a:gd name="connsiteY433" fmla="*/ 1523395 h 1523395"/>
              <a:gd name="connsiteX434" fmla="*/ 4962435 w 11218359"/>
              <a:gd name="connsiteY434" fmla="*/ 1523395 h 1523395"/>
              <a:gd name="connsiteX435" fmla="*/ 4973865 w 11218359"/>
              <a:gd name="connsiteY435" fmla="*/ 1523395 h 1523395"/>
              <a:gd name="connsiteX436" fmla="*/ 4985295 w 11218359"/>
              <a:gd name="connsiteY436" fmla="*/ 1523395 h 1523395"/>
              <a:gd name="connsiteX437" fmla="*/ 4996725 w 11218359"/>
              <a:gd name="connsiteY437" fmla="*/ 1523395 h 1523395"/>
              <a:gd name="connsiteX438" fmla="*/ 5008155 w 11218359"/>
              <a:gd name="connsiteY438" fmla="*/ 1523395 h 1523395"/>
              <a:gd name="connsiteX439" fmla="*/ 5019632 w 11218359"/>
              <a:gd name="connsiteY439" fmla="*/ 1523395 h 1523395"/>
              <a:gd name="connsiteX440" fmla="*/ 5031062 w 11218359"/>
              <a:gd name="connsiteY440" fmla="*/ 1523395 h 1523395"/>
              <a:gd name="connsiteX441" fmla="*/ 5042492 w 11218359"/>
              <a:gd name="connsiteY441" fmla="*/ 1523395 h 1523395"/>
              <a:gd name="connsiteX442" fmla="*/ 5053923 w 11218359"/>
              <a:gd name="connsiteY442" fmla="*/ 1523395 h 1523395"/>
              <a:gd name="connsiteX443" fmla="*/ 5065353 w 11218359"/>
              <a:gd name="connsiteY443" fmla="*/ 1523395 h 1523395"/>
              <a:gd name="connsiteX444" fmla="*/ 5076830 w 11218359"/>
              <a:gd name="connsiteY444" fmla="*/ 1523395 h 1523395"/>
              <a:gd name="connsiteX445" fmla="*/ 5088260 w 11218359"/>
              <a:gd name="connsiteY445" fmla="*/ 1523395 h 1523395"/>
              <a:gd name="connsiteX446" fmla="*/ 5099690 w 11218359"/>
              <a:gd name="connsiteY446" fmla="*/ 1523395 h 1523395"/>
              <a:gd name="connsiteX447" fmla="*/ 5111120 w 11218359"/>
              <a:gd name="connsiteY447" fmla="*/ 1523395 h 1523395"/>
              <a:gd name="connsiteX448" fmla="*/ 5122550 w 11218359"/>
              <a:gd name="connsiteY448" fmla="*/ 1523395 h 1523395"/>
              <a:gd name="connsiteX449" fmla="*/ 5134028 w 11218359"/>
              <a:gd name="connsiteY449" fmla="*/ 1523395 h 1523395"/>
              <a:gd name="connsiteX450" fmla="*/ 5145458 w 11218359"/>
              <a:gd name="connsiteY450" fmla="*/ 1523395 h 1523395"/>
              <a:gd name="connsiteX451" fmla="*/ 5156888 w 11218359"/>
              <a:gd name="connsiteY451" fmla="*/ 1523395 h 1523395"/>
              <a:gd name="connsiteX452" fmla="*/ 5168318 w 11218359"/>
              <a:gd name="connsiteY452" fmla="*/ 1523395 h 1523395"/>
              <a:gd name="connsiteX453" fmla="*/ 5179747 w 11218359"/>
              <a:gd name="connsiteY453" fmla="*/ 1523395 h 1523395"/>
              <a:gd name="connsiteX454" fmla="*/ 5191225 w 11218359"/>
              <a:gd name="connsiteY454" fmla="*/ 1523395 h 1523395"/>
              <a:gd name="connsiteX455" fmla="*/ 5202655 w 11218359"/>
              <a:gd name="connsiteY455" fmla="*/ 1523395 h 1523395"/>
              <a:gd name="connsiteX456" fmla="*/ 5214085 w 11218359"/>
              <a:gd name="connsiteY456" fmla="*/ 1523395 h 1523395"/>
              <a:gd name="connsiteX457" fmla="*/ 5225515 w 11218359"/>
              <a:gd name="connsiteY457" fmla="*/ 1523395 h 1523395"/>
              <a:gd name="connsiteX458" fmla="*/ 5236945 w 11218359"/>
              <a:gd name="connsiteY458" fmla="*/ 1523395 h 1523395"/>
              <a:gd name="connsiteX459" fmla="*/ 5248423 w 11218359"/>
              <a:gd name="connsiteY459" fmla="*/ 1523395 h 1523395"/>
              <a:gd name="connsiteX460" fmla="*/ 5259853 w 11218359"/>
              <a:gd name="connsiteY460" fmla="*/ 1523395 h 1523395"/>
              <a:gd name="connsiteX461" fmla="*/ 5271283 w 11218359"/>
              <a:gd name="connsiteY461" fmla="*/ 1523395 h 1523395"/>
              <a:gd name="connsiteX462" fmla="*/ 5282713 w 11218359"/>
              <a:gd name="connsiteY462" fmla="*/ 1523395 h 1523395"/>
              <a:gd name="connsiteX463" fmla="*/ 5294143 w 11218359"/>
              <a:gd name="connsiteY463" fmla="*/ 1523395 h 1523395"/>
              <a:gd name="connsiteX464" fmla="*/ 5305621 w 11218359"/>
              <a:gd name="connsiteY464" fmla="*/ 1523395 h 1523395"/>
              <a:gd name="connsiteX465" fmla="*/ 5317051 w 11218359"/>
              <a:gd name="connsiteY465" fmla="*/ 1523395 h 1523395"/>
              <a:gd name="connsiteX466" fmla="*/ 5328481 w 11218359"/>
              <a:gd name="connsiteY466" fmla="*/ 1523395 h 1523395"/>
              <a:gd name="connsiteX467" fmla="*/ 5339910 w 11218359"/>
              <a:gd name="connsiteY467" fmla="*/ 1523395 h 1523395"/>
              <a:gd name="connsiteX468" fmla="*/ 5351340 w 11218359"/>
              <a:gd name="connsiteY468" fmla="*/ 1523395 h 1523395"/>
              <a:gd name="connsiteX469" fmla="*/ 5362818 w 11218359"/>
              <a:gd name="connsiteY469" fmla="*/ 1523395 h 1523395"/>
              <a:gd name="connsiteX470" fmla="*/ 5374248 w 11218359"/>
              <a:gd name="connsiteY470" fmla="*/ 1523395 h 1523395"/>
              <a:gd name="connsiteX471" fmla="*/ 5385678 w 11218359"/>
              <a:gd name="connsiteY471" fmla="*/ 1523395 h 1523395"/>
              <a:gd name="connsiteX472" fmla="*/ 5397108 w 11218359"/>
              <a:gd name="connsiteY472" fmla="*/ 1523395 h 1523395"/>
              <a:gd name="connsiteX473" fmla="*/ 5408538 w 11218359"/>
              <a:gd name="connsiteY473" fmla="*/ 1523395 h 1523395"/>
              <a:gd name="connsiteX474" fmla="*/ 5420016 w 11218359"/>
              <a:gd name="connsiteY474" fmla="*/ 1523395 h 1523395"/>
              <a:gd name="connsiteX475" fmla="*/ 5431446 w 11218359"/>
              <a:gd name="connsiteY475" fmla="*/ 1523395 h 1523395"/>
              <a:gd name="connsiteX476" fmla="*/ 5442876 w 11218359"/>
              <a:gd name="connsiteY476" fmla="*/ 1523395 h 1523395"/>
              <a:gd name="connsiteX477" fmla="*/ 5454306 w 11218359"/>
              <a:gd name="connsiteY477" fmla="*/ 1523395 h 1523395"/>
              <a:gd name="connsiteX478" fmla="*/ 5465736 w 11218359"/>
              <a:gd name="connsiteY478" fmla="*/ 1523395 h 1523395"/>
              <a:gd name="connsiteX479" fmla="*/ 5477214 w 11218359"/>
              <a:gd name="connsiteY479" fmla="*/ 1523395 h 1523395"/>
              <a:gd name="connsiteX480" fmla="*/ 5488643 w 11218359"/>
              <a:gd name="connsiteY480" fmla="*/ 1523395 h 1523395"/>
              <a:gd name="connsiteX481" fmla="*/ 5500073 w 11218359"/>
              <a:gd name="connsiteY481" fmla="*/ 1523395 h 1523395"/>
              <a:gd name="connsiteX482" fmla="*/ 5511503 w 11218359"/>
              <a:gd name="connsiteY482" fmla="*/ 1523395 h 1523395"/>
              <a:gd name="connsiteX483" fmla="*/ 5522933 w 11218359"/>
              <a:gd name="connsiteY483" fmla="*/ 1523395 h 1523395"/>
              <a:gd name="connsiteX484" fmla="*/ 5534411 w 11218359"/>
              <a:gd name="connsiteY484" fmla="*/ 1523395 h 1523395"/>
              <a:gd name="connsiteX485" fmla="*/ 5545841 w 11218359"/>
              <a:gd name="connsiteY485" fmla="*/ 1523395 h 1523395"/>
              <a:gd name="connsiteX486" fmla="*/ 5557271 w 11218359"/>
              <a:gd name="connsiteY486" fmla="*/ 1523395 h 1523395"/>
              <a:gd name="connsiteX487" fmla="*/ 5568701 w 11218359"/>
              <a:gd name="connsiteY487" fmla="*/ 1523395 h 1523395"/>
              <a:gd name="connsiteX488" fmla="*/ 5580131 w 11218359"/>
              <a:gd name="connsiteY488" fmla="*/ 1523395 h 1523395"/>
              <a:gd name="connsiteX489" fmla="*/ 5591609 w 11218359"/>
              <a:gd name="connsiteY489" fmla="*/ 1523395 h 1523395"/>
              <a:gd name="connsiteX490" fmla="*/ 5603038 w 11218359"/>
              <a:gd name="connsiteY490" fmla="*/ 1523395 h 1523395"/>
              <a:gd name="connsiteX491" fmla="*/ 5614469 w 11218359"/>
              <a:gd name="connsiteY491" fmla="*/ 1523395 h 1523395"/>
              <a:gd name="connsiteX492" fmla="*/ 5625899 w 11218359"/>
              <a:gd name="connsiteY492" fmla="*/ 1523395 h 1523395"/>
              <a:gd name="connsiteX493" fmla="*/ 5637329 w 11218359"/>
              <a:gd name="connsiteY493" fmla="*/ 1523395 h 1523395"/>
              <a:gd name="connsiteX494" fmla="*/ 5648759 w 11218359"/>
              <a:gd name="connsiteY494" fmla="*/ 1523395 h 1523395"/>
              <a:gd name="connsiteX495" fmla="*/ 5660236 w 11218359"/>
              <a:gd name="connsiteY495" fmla="*/ 1523395 h 1523395"/>
              <a:gd name="connsiteX496" fmla="*/ 5671666 w 11218359"/>
              <a:gd name="connsiteY496" fmla="*/ 1523395 h 1523395"/>
              <a:gd name="connsiteX497" fmla="*/ 5683096 w 11218359"/>
              <a:gd name="connsiteY497" fmla="*/ 1523395 h 1523395"/>
              <a:gd name="connsiteX498" fmla="*/ 5694526 w 11218359"/>
              <a:gd name="connsiteY498" fmla="*/ 1523395 h 1523395"/>
              <a:gd name="connsiteX499" fmla="*/ 5705956 w 11218359"/>
              <a:gd name="connsiteY499" fmla="*/ 1523395 h 1523395"/>
              <a:gd name="connsiteX500" fmla="*/ 5717434 w 11218359"/>
              <a:gd name="connsiteY500" fmla="*/ 1523395 h 1523395"/>
              <a:gd name="connsiteX501" fmla="*/ 5728864 w 11218359"/>
              <a:gd name="connsiteY501" fmla="*/ 1523395 h 1523395"/>
              <a:gd name="connsiteX502" fmla="*/ 5740294 w 11218359"/>
              <a:gd name="connsiteY502" fmla="*/ 1523395 h 1523395"/>
              <a:gd name="connsiteX503" fmla="*/ 5751724 w 11218359"/>
              <a:gd name="connsiteY503" fmla="*/ 1523395 h 1523395"/>
              <a:gd name="connsiteX504" fmla="*/ 5763154 w 11218359"/>
              <a:gd name="connsiteY504" fmla="*/ 1523395 h 1523395"/>
              <a:gd name="connsiteX505" fmla="*/ 5774631 w 11218359"/>
              <a:gd name="connsiteY505" fmla="*/ 1523395 h 1523395"/>
              <a:gd name="connsiteX506" fmla="*/ 5786062 w 11218359"/>
              <a:gd name="connsiteY506" fmla="*/ 1523395 h 1523395"/>
              <a:gd name="connsiteX507" fmla="*/ 5797492 w 11218359"/>
              <a:gd name="connsiteY507" fmla="*/ 1523395 h 1523395"/>
              <a:gd name="connsiteX508" fmla="*/ 5808921 w 11218359"/>
              <a:gd name="connsiteY508" fmla="*/ 1523395 h 1523395"/>
              <a:gd name="connsiteX509" fmla="*/ 5820351 w 11218359"/>
              <a:gd name="connsiteY509" fmla="*/ 1523395 h 1523395"/>
              <a:gd name="connsiteX510" fmla="*/ 5831829 w 11218359"/>
              <a:gd name="connsiteY510" fmla="*/ 1523395 h 1523395"/>
              <a:gd name="connsiteX511" fmla="*/ 5843259 w 11218359"/>
              <a:gd name="connsiteY511" fmla="*/ 1523395 h 1523395"/>
              <a:gd name="connsiteX512" fmla="*/ 5854689 w 11218359"/>
              <a:gd name="connsiteY512" fmla="*/ 1523395 h 1523395"/>
              <a:gd name="connsiteX513" fmla="*/ 5866119 w 11218359"/>
              <a:gd name="connsiteY513" fmla="*/ 1523395 h 1523395"/>
              <a:gd name="connsiteX514" fmla="*/ 5877549 w 11218359"/>
              <a:gd name="connsiteY514" fmla="*/ 1523395 h 1523395"/>
              <a:gd name="connsiteX515" fmla="*/ 5889027 w 11218359"/>
              <a:gd name="connsiteY515" fmla="*/ 1523395 h 1523395"/>
              <a:gd name="connsiteX516" fmla="*/ 5900457 w 11218359"/>
              <a:gd name="connsiteY516" fmla="*/ 1523395 h 1523395"/>
              <a:gd name="connsiteX517" fmla="*/ 5911887 w 11218359"/>
              <a:gd name="connsiteY517" fmla="*/ 1523395 h 1523395"/>
              <a:gd name="connsiteX518" fmla="*/ 5923317 w 11218359"/>
              <a:gd name="connsiteY518" fmla="*/ 1523395 h 1523395"/>
              <a:gd name="connsiteX519" fmla="*/ 5934747 w 11218359"/>
              <a:gd name="connsiteY519" fmla="*/ 1523395 h 1523395"/>
              <a:gd name="connsiteX520" fmla="*/ 5946225 w 11218359"/>
              <a:gd name="connsiteY520" fmla="*/ 1523395 h 1523395"/>
              <a:gd name="connsiteX521" fmla="*/ 5957655 w 11218359"/>
              <a:gd name="connsiteY521" fmla="*/ 1523395 h 1523395"/>
              <a:gd name="connsiteX522" fmla="*/ 5969084 w 11218359"/>
              <a:gd name="connsiteY522" fmla="*/ 1523395 h 1523395"/>
              <a:gd name="connsiteX523" fmla="*/ 5980514 w 11218359"/>
              <a:gd name="connsiteY523" fmla="*/ 1523395 h 1523395"/>
              <a:gd name="connsiteX524" fmla="*/ 5991944 w 11218359"/>
              <a:gd name="connsiteY524" fmla="*/ 1523395 h 1523395"/>
              <a:gd name="connsiteX525" fmla="*/ 6003422 w 11218359"/>
              <a:gd name="connsiteY525" fmla="*/ 1523395 h 1523395"/>
              <a:gd name="connsiteX526" fmla="*/ 6014852 w 11218359"/>
              <a:gd name="connsiteY526" fmla="*/ 1523395 h 1523395"/>
              <a:gd name="connsiteX527" fmla="*/ 6026282 w 11218359"/>
              <a:gd name="connsiteY527" fmla="*/ 1523395 h 1523395"/>
              <a:gd name="connsiteX528" fmla="*/ 6037712 w 11218359"/>
              <a:gd name="connsiteY528" fmla="*/ 1523395 h 1523395"/>
              <a:gd name="connsiteX529" fmla="*/ 6049142 w 11218359"/>
              <a:gd name="connsiteY529" fmla="*/ 1523395 h 1523395"/>
              <a:gd name="connsiteX530" fmla="*/ 6060620 w 11218359"/>
              <a:gd name="connsiteY530" fmla="*/ 1523395 h 1523395"/>
              <a:gd name="connsiteX531" fmla="*/ 6072049 w 11218359"/>
              <a:gd name="connsiteY531" fmla="*/ 1523395 h 1523395"/>
              <a:gd name="connsiteX532" fmla="*/ 6083480 w 11218359"/>
              <a:gd name="connsiteY532" fmla="*/ 1523395 h 1523395"/>
              <a:gd name="connsiteX533" fmla="*/ 6094910 w 11218359"/>
              <a:gd name="connsiteY533" fmla="*/ 1523395 h 1523395"/>
              <a:gd name="connsiteX534" fmla="*/ 6106340 w 11218359"/>
              <a:gd name="connsiteY534" fmla="*/ 1523395 h 1523395"/>
              <a:gd name="connsiteX535" fmla="*/ 6117818 w 11218359"/>
              <a:gd name="connsiteY535" fmla="*/ 1523395 h 1523395"/>
              <a:gd name="connsiteX536" fmla="*/ 6129247 w 11218359"/>
              <a:gd name="connsiteY536" fmla="*/ 1523395 h 1523395"/>
              <a:gd name="connsiteX537" fmla="*/ 6140677 w 11218359"/>
              <a:gd name="connsiteY537" fmla="*/ 1523395 h 1523395"/>
              <a:gd name="connsiteX538" fmla="*/ 6152107 w 11218359"/>
              <a:gd name="connsiteY538" fmla="*/ 1523395 h 1523395"/>
              <a:gd name="connsiteX539" fmla="*/ 6163537 w 11218359"/>
              <a:gd name="connsiteY539" fmla="*/ 1523395 h 1523395"/>
              <a:gd name="connsiteX540" fmla="*/ 6175015 w 11218359"/>
              <a:gd name="connsiteY540" fmla="*/ 1523395 h 1523395"/>
              <a:gd name="connsiteX541" fmla="*/ 6186445 w 11218359"/>
              <a:gd name="connsiteY541" fmla="*/ 1523395 h 1523395"/>
              <a:gd name="connsiteX542" fmla="*/ 6197875 w 11218359"/>
              <a:gd name="connsiteY542" fmla="*/ 1523395 h 1523395"/>
              <a:gd name="connsiteX543" fmla="*/ 6209305 w 11218359"/>
              <a:gd name="connsiteY543" fmla="*/ 1523395 h 1523395"/>
              <a:gd name="connsiteX544" fmla="*/ 6220735 w 11218359"/>
              <a:gd name="connsiteY544" fmla="*/ 1523395 h 1523395"/>
              <a:gd name="connsiteX545" fmla="*/ 6232212 w 11218359"/>
              <a:gd name="connsiteY545" fmla="*/ 1523395 h 1523395"/>
              <a:gd name="connsiteX546" fmla="*/ 6243642 w 11218359"/>
              <a:gd name="connsiteY546" fmla="*/ 1523395 h 1523395"/>
              <a:gd name="connsiteX547" fmla="*/ 6255073 w 11218359"/>
              <a:gd name="connsiteY547" fmla="*/ 1523395 h 1523395"/>
              <a:gd name="connsiteX548" fmla="*/ 6266503 w 11218359"/>
              <a:gd name="connsiteY548" fmla="*/ 1523395 h 1523395"/>
              <a:gd name="connsiteX549" fmla="*/ 6277933 w 11218359"/>
              <a:gd name="connsiteY549" fmla="*/ 1523395 h 1523395"/>
              <a:gd name="connsiteX550" fmla="*/ 6289410 w 11218359"/>
              <a:gd name="connsiteY550" fmla="*/ 1523395 h 1523395"/>
              <a:gd name="connsiteX551" fmla="*/ 6300840 w 11218359"/>
              <a:gd name="connsiteY551" fmla="*/ 1523395 h 1523395"/>
              <a:gd name="connsiteX552" fmla="*/ 6312270 w 11218359"/>
              <a:gd name="connsiteY552" fmla="*/ 1523395 h 1523395"/>
              <a:gd name="connsiteX553" fmla="*/ 6323700 w 11218359"/>
              <a:gd name="connsiteY553" fmla="*/ 1523395 h 1523395"/>
              <a:gd name="connsiteX554" fmla="*/ 6335130 w 11218359"/>
              <a:gd name="connsiteY554" fmla="*/ 1523395 h 1523395"/>
              <a:gd name="connsiteX555" fmla="*/ 6346608 w 11218359"/>
              <a:gd name="connsiteY555" fmla="*/ 1523395 h 1523395"/>
              <a:gd name="connsiteX556" fmla="*/ 6358038 w 11218359"/>
              <a:gd name="connsiteY556" fmla="*/ 1523395 h 1523395"/>
              <a:gd name="connsiteX557" fmla="*/ 6369468 w 11218359"/>
              <a:gd name="connsiteY557" fmla="*/ 1523395 h 1523395"/>
              <a:gd name="connsiteX558" fmla="*/ 6380898 w 11218359"/>
              <a:gd name="connsiteY558" fmla="*/ 1523395 h 1523395"/>
              <a:gd name="connsiteX559" fmla="*/ 6392328 w 11218359"/>
              <a:gd name="connsiteY559" fmla="*/ 1523395 h 1523395"/>
              <a:gd name="connsiteX560" fmla="*/ 6403805 w 11218359"/>
              <a:gd name="connsiteY560" fmla="*/ 1523395 h 1523395"/>
              <a:gd name="connsiteX561" fmla="*/ 6415235 w 11218359"/>
              <a:gd name="connsiteY561" fmla="*/ 1523395 h 1523395"/>
              <a:gd name="connsiteX562" fmla="*/ 6426666 w 11218359"/>
              <a:gd name="connsiteY562" fmla="*/ 1523395 h 1523395"/>
              <a:gd name="connsiteX563" fmla="*/ 6438096 w 11218359"/>
              <a:gd name="connsiteY563" fmla="*/ 1523395 h 1523395"/>
              <a:gd name="connsiteX564" fmla="*/ 6449525 w 11218359"/>
              <a:gd name="connsiteY564" fmla="*/ 1523395 h 1523395"/>
              <a:gd name="connsiteX565" fmla="*/ 6461003 w 11218359"/>
              <a:gd name="connsiteY565" fmla="*/ 1523395 h 1523395"/>
              <a:gd name="connsiteX566" fmla="*/ 6472433 w 11218359"/>
              <a:gd name="connsiteY566" fmla="*/ 1523395 h 1523395"/>
              <a:gd name="connsiteX567" fmla="*/ 6483863 w 11218359"/>
              <a:gd name="connsiteY567" fmla="*/ 1523395 h 1523395"/>
              <a:gd name="connsiteX568" fmla="*/ 6495293 w 11218359"/>
              <a:gd name="connsiteY568" fmla="*/ 1523395 h 1523395"/>
              <a:gd name="connsiteX569" fmla="*/ 6506723 w 11218359"/>
              <a:gd name="connsiteY569" fmla="*/ 1523395 h 1523395"/>
              <a:gd name="connsiteX570" fmla="*/ 6518201 w 11218359"/>
              <a:gd name="connsiteY570" fmla="*/ 1523395 h 1523395"/>
              <a:gd name="connsiteX571" fmla="*/ 6529631 w 11218359"/>
              <a:gd name="connsiteY571" fmla="*/ 1523395 h 1523395"/>
              <a:gd name="connsiteX572" fmla="*/ 6541061 w 11218359"/>
              <a:gd name="connsiteY572" fmla="*/ 1523395 h 1523395"/>
              <a:gd name="connsiteX573" fmla="*/ 6552490 w 11218359"/>
              <a:gd name="connsiteY573" fmla="*/ 1523395 h 1523395"/>
              <a:gd name="connsiteX574" fmla="*/ 6563921 w 11218359"/>
              <a:gd name="connsiteY574" fmla="*/ 1523395 h 1523395"/>
              <a:gd name="connsiteX575" fmla="*/ 6575398 w 11218359"/>
              <a:gd name="connsiteY575" fmla="*/ 1523395 h 1523395"/>
              <a:gd name="connsiteX576" fmla="*/ 6586828 w 11218359"/>
              <a:gd name="connsiteY576" fmla="*/ 1523395 h 1523395"/>
              <a:gd name="connsiteX577" fmla="*/ 6598259 w 11218359"/>
              <a:gd name="connsiteY577" fmla="*/ 1523395 h 1523395"/>
              <a:gd name="connsiteX578" fmla="*/ 6609688 w 11218359"/>
              <a:gd name="connsiteY578" fmla="*/ 1523395 h 1523395"/>
              <a:gd name="connsiteX579" fmla="*/ 6621118 w 11218359"/>
              <a:gd name="connsiteY579" fmla="*/ 1523395 h 1523395"/>
              <a:gd name="connsiteX580" fmla="*/ 6632596 w 11218359"/>
              <a:gd name="connsiteY580" fmla="*/ 1523395 h 1523395"/>
              <a:gd name="connsiteX581" fmla="*/ 6644026 w 11218359"/>
              <a:gd name="connsiteY581" fmla="*/ 1523395 h 1523395"/>
              <a:gd name="connsiteX582" fmla="*/ 6655456 w 11218359"/>
              <a:gd name="connsiteY582" fmla="*/ 1523395 h 1523395"/>
              <a:gd name="connsiteX583" fmla="*/ 6666886 w 11218359"/>
              <a:gd name="connsiteY583" fmla="*/ 1523395 h 1523395"/>
              <a:gd name="connsiteX584" fmla="*/ 6678316 w 11218359"/>
              <a:gd name="connsiteY584" fmla="*/ 1523395 h 1523395"/>
              <a:gd name="connsiteX585" fmla="*/ 6689794 w 11218359"/>
              <a:gd name="connsiteY585" fmla="*/ 1523395 h 1523395"/>
              <a:gd name="connsiteX586" fmla="*/ 6701224 w 11218359"/>
              <a:gd name="connsiteY586" fmla="*/ 1523395 h 1523395"/>
              <a:gd name="connsiteX587" fmla="*/ 6712653 w 11218359"/>
              <a:gd name="connsiteY587" fmla="*/ 1523395 h 1523395"/>
              <a:gd name="connsiteX588" fmla="*/ 6724083 w 11218359"/>
              <a:gd name="connsiteY588" fmla="*/ 1523395 h 1523395"/>
              <a:gd name="connsiteX589" fmla="*/ 6735514 w 11218359"/>
              <a:gd name="connsiteY589" fmla="*/ 1523395 h 1523395"/>
              <a:gd name="connsiteX590" fmla="*/ 6746944 w 11218359"/>
              <a:gd name="connsiteY590" fmla="*/ 1523395 h 1523395"/>
              <a:gd name="connsiteX591" fmla="*/ 6758421 w 11218359"/>
              <a:gd name="connsiteY591" fmla="*/ 1523395 h 1523395"/>
              <a:gd name="connsiteX592" fmla="*/ 6769851 w 11218359"/>
              <a:gd name="connsiteY592" fmla="*/ 1523395 h 1523395"/>
              <a:gd name="connsiteX593" fmla="*/ 6781281 w 11218359"/>
              <a:gd name="connsiteY593" fmla="*/ 1523395 h 1523395"/>
              <a:gd name="connsiteX594" fmla="*/ 6792711 w 11218359"/>
              <a:gd name="connsiteY594" fmla="*/ 1523395 h 1523395"/>
              <a:gd name="connsiteX595" fmla="*/ 6804141 w 11218359"/>
              <a:gd name="connsiteY595" fmla="*/ 1523395 h 1523395"/>
              <a:gd name="connsiteX596" fmla="*/ 6815619 w 11218359"/>
              <a:gd name="connsiteY596" fmla="*/ 1523395 h 1523395"/>
              <a:gd name="connsiteX597" fmla="*/ 6827049 w 11218359"/>
              <a:gd name="connsiteY597" fmla="*/ 1523395 h 1523395"/>
              <a:gd name="connsiteX598" fmla="*/ 6838479 w 11218359"/>
              <a:gd name="connsiteY598" fmla="*/ 1523395 h 1523395"/>
              <a:gd name="connsiteX599" fmla="*/ 6849909 w 11218359"/>
              <a:gd name="connsiteY599" fmla="*/ 1523395 h 1523395"/>
              <a:gd name="connsiteX600" fmla="*/ 6861339 w 11218359"/>
              <a:gd name="connsiteY600" fmla="*/ 1523395 h 1523395"/>
              <a:gd name="connsiteX601" fmla="*/ 6872816 w 11218359"/>
              <a:gd name="connsiteY601" fmla="*/ 1523395 h 1523395"/>
              <a:gd name="connsiteX602" fmla="*/ 6884246 w 11218359"/>
              <a:gd name="connsiteY602" fmla="*/ 1523395 h 1523395"/>
              <a:gd name="connsiteX603" fmla="*/ 6895676 w 11218359"/>
              <a:gd name="connsiteY603" fmla="*/ 1523395 h 1523395"/>
              <a:gd name="connsiteX604" fmla="*/ 6907107 w 11218359"/>
              <a:gd name="connsiteY604" fmla="*/ 1523395 h 1523395"/>
              <a:gd name="connsiteX605" fmla="*/ 6918537 w 11218359"/>
              <a:gd name="connsiteY605" fmla="*/ 1523395 h 1523395"/>
              <a:gd name="connsiteX606" fmla="*/ 6930014 w 11218359"/>
              <a:gd name="connsiteY606" fmla="*/ 1523395 h 1523395"/>
              <a:gd name="connsiteX607" fmla="*/ 6941444 w 11218359"/>
              <a:gd name="connsiteY607" fmla="*/ 1523395 h 1523395"/>
              <a:gd name="connsiteX608" fmla="*/ 6952874 w 11218359"/>
              <a:gd name="connsiteY608" fmla="*/ 1523395 h 1523395"/>
              <a:gd name="connsiteX609" fmla="*/ 6964304 w 11218359"/>
              <a:gd name="connsiteY609" fmla="*/ 1523395 h 1523395"/>
              <a:gd name="connsiteX610" fmla="*/ 6975734 w 11218359"/>
              <a:gd name="connsiteY610" fmla="*/ 1523395 h 1523395"/>
              <a:gd name="connsiteX611" fmla="*/ 6987212 w 11218359"/>
              <a:gd name="connsiteY611" fmla="*/ 1523395 h 1523395"/>
              <a:gd name="connsiteX612" fmla="*/ 6998642 w 11218359"/>
              <a:gd name="connsiteY612" fmla="*/ 1523395 h 1523395"/>
              <a:gd name="connsiteX613" fmla="*/ 7010072 w 11218359"/>
              <a:gd name="connsiteY613" fmla="*/ 1523395 h 1523395"/>
              <a:gd name="connsiteX614" fmla="*/ 7021502 w 11218359"/>
              <a:gd name="connsiteY614" fmla="*/ 1523395 h 1523395"/>
              <a:gd name="connsiteX615" fmla="*/ 7032931 w 11218359"/>
              <a:gd name="connsiteY615" fmla="*/ 1523395 h 1523395"/>
              <a:gd name="connsiteX616" fmla="*/ 7044409 w 11218359"/>
              <a:gd name="connsiteY616" fmla="*/ 1523395 h 1523395"/>
              <a:gd name="connsiteX617" fmla="*/ 7055839 w 11218359"/>
              <a:gd name="connsiteY617" fmla="*/ 1523395 h 1523395"/>
              <a:gd name="connsiteX618" fmla="*/ 7067269 w 11218359"/>
              <a:gd name="connsiteY618" fmla="*/ 1523395 h 1523395"/>
              <a:gd name="connsiteX619" fmla="*/ 7078700 w 11218359"/>
              <a:gd name="connsiteY619" fmla="*/ 1523395 h 1523395"/>
              <a:gd name="connsiteX620" fmla="*/ 7090129 w 11218359"/>
              <a:gd name="connsiteY620" fmla="*/ 1523395 h 1523395"/>
              <a:gd name="connsiteX621" fmla="*/ 7101607 w 11218359"/>
              <a:gd name="connsiteY621" fmla="*/ 1523395 h 1523395"/>
              <a:gd name="connsiteX622" fmla="*/ 7113037 w 11218359"/>
              <a:gd name="connsiteY622" fmla="*/ 1523395 h 1523395"/>
              <a:gd name="connsiteX623" fmla="*/ 7124467 w 11218359"/>
              <a:gd name="connsiteY623" fmla="*/ 1523395 h 1523395"/>
              <a:gd name="connsiteX624" fmla="*/ 7135897 w 11218359"/>
              <a:gd name="connsiteY624" fmla="*/ 1523395 h 1523395"/>
              <a:gd name="connsiteX625" fmla="*/ 7147327 w 11218359"/>
              <a:gd name="connsiteY625" fmla="*/ 1523395 h 1523395"/>
              <a:gd name="connsiteX626" fmla="*/ 7158805 w 11218359"/>
              <a:gd name="connsiteY626" fmla="*/ 1523395 h 1523395"/>
              <a:gd name="connsiteX627" fmla="*/ 7170235 w 11218359"/>
              <a:gd name="connsiteY627" fmla="*/ 1523395 h 1523395"/>
              <a:gd name="connsiteX628" fmla="*/ 7181665 w 11218359"/>
              <a:gd name="connsiteY628" fmla="*/ 1523395 h 1523395"/>
              <a:gd name="connsiteX629" fmla="*/ 7193094 w 11218359"/>
              <a:gd name="connsiteY629" fmla="*/ 1523395 h 1523395"/>
              <a:gd name="connsiteX630" fmla="*/ 7204524 w 11218359"/>
              <a:gd name="connsiteY630" fmla="*/ 1523395 h 1523395"/>
              <a:gd name="connsiteX631" fmla="*/ 7216002 w 11218359"/>
              <a:gd name="connsiteY631" fmla="*/ 1523395 h 1523395"/>
              <a:gd name="connsiteX632" fmla="*/ 7227432 w 11218359"/>
              <a:gd name="connsiteY632" fmla="*/ 1523395 h 1523395"/>
              <a:gd name="connsiteX633" fmla="*/ 7238862 w 11218359"/>
              <a:gd name="connsiteY633" fmla="*/ 1523395 h 1523395"/>
              <a:gd name="connsiteX634" fmla="*/ 7250292 w 11218359"/>
              <a:gd name="connsiteY634" fmla="*/ 1523395 h 1523395"/>
              <a:gd name="connsiteX635" fmla="*/ 7261722 w 11218359"/>
              <a:gd name="connsiteY635" fmla="*/ 1523395 h 1523395"/>
              <a:gd name="connsiteX636" fmla="*/ 7273200 w 11218359"/>
              <a:gd name="connsiteY636" fmla="*/ 1523395 h 1523395"/>
              <a:gd name="connsiteX637" fmla="*/ 7284630 w 11218359"/>
              <a:gd name="connsiteY637" fmla="*/ 1523395 h 1523395"/>
              <a:gd name="connsiteX638" fmla="*/ 7296060 w 11218359"/>
              <a:gd name="connsiteY638" fmla="*/ 1523395 h 1523395"/>
              <a:gd name="connsiteX639" fmla="*/ 7307490 w 11218359"/>
              <a:gd name="connsiteY639" fmla="*/ 1523395 h 1523395"/>
              <a:gd name="connsiteX640" fmla="*/ 7318920 w 11218359"/>
              <a:gd name="connsiteY640" fmla="*/ 1523395 h 1523395"/>
              <a:gd name="connsiteX641" fmla="*/ 7330398 w 11218359"/>
              <a:gd name="connsiteY641" fmla="*/ 1523395 h 1523395"/>
              <a:gd name="connsiteX642" fmla="*/ 7341828 w 11218359"/>
              <a:gd name="connsiteY642" fmla="*/ 1523395 h 1523395"/>
              <a:gd name="connsiteX643" fmla="*/ 7353257 w 11218359"/>
              <a:gd name="connsiteY643" fmla="*/ 1523395 h 1523395"/>
              <a:gd name="connsiteX644" fmla="*/ 7364687 w 11218359"/>
              <a:gd name="connsiteY644" fmla="*/ 1523395 h 1523395"/>
              <a:gd name="connsiteX645" fmla="*/ 7376117 w 11218359"/>
              <a:gd name="connsiteY645" fmla="*/ 1523395 h 1523395"/>
              <a:gd name="connsiteX646" fmla="*/ 7387595 w 11218359"/>
              <a:gd name="connsiteY646" fmla="*/ 1523395 h 1523395"/>
              <a:gd name="connsiteX647" fmla="*/ 7399025 w 11218359"/>
              <a:gd name="connsiteY647" fmla="*/ 1523395 h 1523395"/>
              <a:gd name="connsiteX648" fmla="*/ 7410455 w 11218359"/>
              <a:gd name="connsiteY648" fmla="*/ 1523395 h 1523395"/>
              <a:gd name="connsiteX649" fmla="*/ 7421885 w 11218359"/>
              <a:gd name="connsiteY649" fmla="*/ 1523395 h 1523395"/>
              <a:gd name="connsiteX650" fmla="*/ 7433315 w 11218359"/>
              <a:gd name="connsiteY650" fmla="*/ 1523395 h 1523395"/>
              <a:gd name="connsiteX651" fmla="*/ 7444793 w 11218359"/>
              <a:gd name="connsiteY651" fmla="*/ 1523395 h 1523395"/>
              <a:gd name="connsiteX652" fmla="*/ 7456222 w 11218359"/>
              <a:gd name="connsiteY652" fmla="*/ 1523395 h 1523395"/>
              <a:gd name="connsiteX653" fmla="*/ 7467653 w 11218359"/>
              <a:gd name="connsiteY653" fmla="*/ 1523395 h 1523395"/>
              <a:gd name="connsiteX654" fmla="*/ 7479083 w 11218359"/>
              <a:gd name="connsiteY654" fmla="*/ 1523395 h 1523395"/>
              <a:gd name="connsiteX655" fmla="*/ 7490513 w 11218359"/>
              <a:gd name="connsiteY655" fmla="*/ 1523395 h 1523395"/>
              <a:gd name="connsiteX656" fmla="*/ 7501990 w 11218359"/>
              <a:gd name="connsiteY656" fmla="*/ 1523395 h 1523395"/>
              <a:gd name="connsiteX657" fmla="*/ 7513420 w 11218359"/>
              <a:gd name="connsiteY657" fmla="*/ 845830 h 1523395"/>
              <a:gd name="connsiteX658" fmla="*/ 7524850 w 11218359"/>
              <a:gd name="connsiteY658" fmla="*/ 291455 h 1523395"/>
              <a:gd name="connsiteX659" fmla="*/ 7536280 w 11218359"/>
              <a:gd name="connsiteY659" fmla="*/ 447704 h 1523395"/>
              <a:gd name="connsiteX660" fmla="*/ 7547710 w 11218359"/>
              <a:gd name="connsiteY660" fmla="*/ 0 h 1523395"/>
              <a:gd name="connsiteX661" fmla="*/ 7559188 w 11218359"/>
              <a:gd name="connsiteY661" fmla="*/ 934469 h 1523395"/>
              <a:gd name="connsiteX662" fmla="*/ 7570618 w 11218359"/>
              <a:gd name="connsiteY662" fmla="*/ 845830 h 1523395"/>
              <a:gd name="connsiteX663" fmla="*/ 7582048 w 11218359"/>
              <a:gd name="connsiteY663" fmla="*/ 1045645 h 1523395"/>
              <a:gd name="connsiteX664" fmla="*/ 7593478 w 11218359"/>
              <a:gd name="connsiteY664" fmla="*/ 1222924 h 1523395"/>
              <a:gd name="connsiteX665" fmla="*/ 7604908 w 11218359"/>
              <a:gd name="connsiteY665" fmla="*/ 563385 h 1523395"/>
              <a:gd name="connsiteX666" fmla="*/ 7616385 w 11218359"/>
              <a:gd name="connsiteY666" fmla="*/ 97650 h 1523395"/>
              <a:gd name="connsiteX667" fmla="*/ 7627815 w 11218359"/>
              <a:gd name="connsiteY667" fmla="*/ 581411 h 1523395"/>
              <a:gd name="connsiteX668" fmla="*/ 7639246 w 11218359"/>
              <a:gd name="connsiteY668" fmla="*/ 1385178 h 1523395"/>
              <a:gd name="connsiteX669" fmla="*/ 7650676 w 11218359"/>
              <a:gd name="connsiteY669" fmla="*/ 1200388 h 1523395"/>
              <a:gd name="connsiteX670" fmla="*/ 7662106 w 11218359"/>
              <a:gd name="connsiteY670" fmla="*/ 1505369 h 1523395"/>
              <a:gd name="connsiteX671" fmla="*/ 7673583 w 11218359"/>
              <a:gd name="connsiteY671" fmla="*/ 1523395 h 1523395"/>
              <a:gd name="connsiteX672" fmla="*/ 7685013 w 11218359"/>
              <a:gd name="connsiteY672" fmla="*/ 1518890 h 1523395"/>
              <a:gd name="connsiteX673" fmla="*/ 7696443 w 11218359"/>
              <a:gd name="connsiteY673" fmla="*/ 1523395 h 1523395"/>
              <a:gd name="connsiteX674" fmla="*/ 7707873 w 11218359"/>
              <a:gd name="connsiteY674" fmla="*/ 1523395 h 1523395"/>
              <a:gd name="connsiteX675" fmla="*/ 7719303 w 11218359"/>
              <a:gd name="connsiteY675" fmla="*/ 1523395 h 1523395"/>
              <a:gd name="connsiteX676" fmla="*/ 7730733 w 11218359"/>
              <a:gd name="connsiteY676" fmla="*/ 1523395 h 1523395"/>
              <a:gd name="connsiteX677" fmla="*/ 7742211 w 11218359"/>
              <a:gd name="connsiteY677" fmla="*/ 1523395 h 1523395"/>
              <a:gd name="connsiteX678" fmla="*/ 7753641 w 11218359"/>
              <a:gd name="connsiteY678" fmla="*/ 1523395 h 1523395"/>
              <a:gd name="connsiteX679" fmla="*/ 7765071 w 11218359"/>
              <a:gd name="connsiteY679" fmla="*/ 1523395 h 1523395"/>
              <a:gd name="connsiteX680" fmla="*/ 7776501 w 11218359"/>
              <a:gd name="connsiteY680" fmla="*/ 1523395 h 1523395"/>
              <a:gd name="connsiteX681" fmla="*/ 7787931 w 11218359"/>
              <a:gd name="connsiteY681" fmla="*/ 1523395 h 1523395"/>
              <a:gd name="connsiteX682" fmla="*/ 7799408 w 11218359"/>
              <a:gd name="connsiteY682" fmla="*/ 1523395 h 1523395"/>
              <a:gd name="connsiteX683" fmla="*/ 7810839 w 11218359"/>
              <a:gd name="connsiteY683" fmla="*/ 1523395 h 1523395"/>
              <a:gd name="connsiteX684" fmla="*/ 7822268 w 11218359"/>
              <a:gd name="connsiteY684" fmla="*/ 1523395 h 1523395"/>
              <a:gd name="connsiteX685" fmla="*/ 7833698 w 11218359"/>
              <a:gd name="connsiteY685" fmla="*/ 1523395 h 1523395"/>
              <a:gd name="connsiteX686" fmla="*/ 7845128 w 11218359"/>
              <a:gd name="connsiteY686" fmla="*/ 1523395 h 1523395"/>
              <a:gd name="connsiteX687" fmla="*/ 7856606 w 11218359"/>
              <a:gd name="connsiteY687" fmla="*/ 1523395 h 1523395"/>
              <a:gd name="connsiteX688" fmla="*/ 7868036 w 11218359"/>
              <a:gd name="connsiteY688" fmla="*/ 1523395 h 1523395"/>
              <a:gd name="connsiteX689" fmla="*/ 7879466 w 11218359"/>
              <a:gd name="connsiteY689" fmla="*/ 1523395 h 1523395"/>
              <a:gd name="connsiteX690" fmla="*/ 7890896 w 11218359"/>
              <a:gd name="connsiteY690" fmla="*/ 1523395 h 1523395"/>
              <a:gd name="connsiteX691" fmla="*/ 7902326 w 11218359"/>
              <a:gd name="connsiteY691" fmla="*/ 1523395 h 1523395"/>
              <a:gd name="connsiteX692" fmla="*/ 7913804 w 11218359"/>
              <a:gd name="connsiteY692" fmla="*/ 1523395 h 1523395"/>
              <a:gd name="connsiteX693" fmla="*/ 7925234 w 11218359"/>
              <a:gd name="connsiteY693" fmla="*/ 1523395 h 1523395"/>
              <a:gd name="connsiteX694" fmla="*/ 7936663 w 11218359"/>
              <a:gd name="connsiteY694" fmla="*/ 1523395 h 1523395"/>
              <a:gd name="connsiteX695" fmla="*/ 7948094 w 11218359"/>
              <a:gd name="connsiteY695" fmla="*/ 1523395 h 1523395"/>
              <a:gd name="connsiteX696" fmla="*/ 7959524 w 11218359"/>
              <a:gd name="connsiteY696" fmla="*/ 1523395 h 1523395"/>
              <a:gd name="connsiteX697" fmla="*/ 7971001 w 11218359"/>
              <a:gd name="connsiteY697" fmla="*/ 1523395 h 1523395"/>
              <a:gd name="connsiteX698" fmla="*/ 7982431 w 11218359"/>
              <a:gd name="connsiteY698" fmla="*/ 1523395 h 1523395"/>
              <a:gd name="connsiteX699" fmla="*/ 7993861 w 11218359"/>
              <a:gd name="connsiteY699" fmla="*/ 1523395 h 1523395"/>
              <a:gd name="connsiteX700" fmla="*/ 8005291 w 11218359"/>
              <a:gd name="connsiteY700" fmla="*/ 1523395 h 1523395"/>
              <a:gd name="connsiteX701" fmla="*/ 8016721 w 11218359"/>
              <a:gd name="connsiteY701" fmla="*/ 1523395 h 1523395"/>
              <a:gd name="connsiteX702" fmla="*/ 8028199 w 11218359"/>
              <a:gd name="connsiteY702" fmla="*/ 1523395 h 1523395"/>
              <a:gd name="connsiteX703" fmla="*/ 8039629 w 11218359"/>
              <a:gd name="connsiteY703" fmla="*/ 1523395 h 1523395"/>
              <a:gd name="connsiteX704" fmla="*/ 8051059 w 11218359"/>
              <a:gd name="connsiteY704" fmla="*/ 1523395 h 1523395"/>
              <a:gd name="connsiteX705" fmla="*/ 8062489 w 11218359"/>
              <a:gd name="connsiteY705" fmla="*/ 1523395 h 1523395"/>
              <a:gd name="connsiteX706" fmla="*/ 8073919 w 11218359"/>
              <a:gd name="connsiteY706" fmla="*/ 1523395 h 1523395"/>
              <a:gd name="connsiteX707" fmla="*/ 8085396 w 11218359"/>
              <a:gd name="connsiteY707" fmla="*/ 1523395 h 1523395"/>
              <a:gd name="connsiteX708" fmla="*/ 8096826 w 11218359"/>
              <a:gd name="connsiteY708" fmla="*/ 1523395 h 1523395"/>
              <a:gd name="connsiteX709" fmla="*/ 8108256 w 11218359"/>
              <a:gd name="connsiteY709" fmla="*/ 1523395 h 1523395"/>
              <a:gd name="connsiteX710" fmla="*/ 8119687 w 11218359"/>
              <a:gd name="connsiteY710" fmla="*/ 1523395 h 1523395"/>
              <a:gd name="connsiteX711" fmla="*/ 8131117 w 11218359"/>
              <a:gd name="connsiteY711" fmla="*/ 1523395 h 1523395"/>
              <a:gd name="connsiteX712" fmla="*/ 8142594 w 11218359"/>
              <a:gd name="connsiteY712" fmla="*/ 1523395 h 1523395"/>
              <a:gd name="connsiteX713" fmla="*/ 8154024 w 11218359"/>
              <a:gd name="connsiteY713" fmla="*/ 1523395 h 1523395"/>
              <a:gd name="connsiteX714" fmla="*/ 8165454 w 11218359"/>
              <a:gd name="connsiteY714" fmla="*/ 1523395 h 1523395"/>
              <a:gd name="connsiteX715" fmla="*/ 8176884 w 11218359"/>
              <a:gd name="connsiteY715" fmla="*/ 1523395 h 1523395"/>
              <a:gd name="connsiteX716" fmla="*/ 8188314 w 11218359"/>
              <a:gd name="connsiteY716" fmla="*/ 1523395 h 1523395"/>
              <a:gd name="connsiteX717" fmla="*/ 8199792 w 11218359"/>
              <a:gd name="connsiteY717" fmla="*/ 1523395 h 1523395"/>
              <a:gd name="connsiteX718" fmla="*/ 8211222 w 11218359"/>
              <a:gd name="connsiteY718" fmla="*/ 1523395 h 1523395"/>
              <a:gd name="connsiteX719" fmla="*/ 8222652 w 11218359"/>
              <a:gd name="connsiteY719" fmla="*/ 1523395 h 1523395"/>
              <a:gd name="connsiteX720" fmla="*/ 8234082 w 11218359"/>
              <a:gd name="connsiteY720" fmla="*/ 1523395 h 1523395"/>
              <a:gd name="connsiteX721" fmla="*/ 8245512 w 11218359"/>
              <a:gd name="connsiteY721" fmla="*/ 1523395 h 1523395"/>
              <a:gd name="connsiteX722" fmla="*/ 8256989 w 11218359"/>
              <a:gd name="connsiteY722" fmla="*/ 1523395 h 1523395"/>
              <a:gd name="connsiteX723" fmla="*/ 8268419 w 11218359"/>
              <a:gd name="connsiteY723" fmla="*/ 1523395 h 1523395"/>
              <a:gd name="connsiteX724" fmla="*/ 8279850 w 11218359"/>
              <a:gd name="connsiteY724" fmla="*/ 1523395 h 1523395"/>
              <a:gd name="connsiteX725" fmla="*/ 8291280 w 11218359"/>
              <a:gd name="connsiteY725" fmla="*/ 1523395 h 1523395"/>
              <a:gd name="connsiteX726" fmla="*/ 8302709 w 11218359"/>
              <a:gd name="connsiteY726" fmla="*/ 1523395 h 1523395"/>
              <a:gd name="connsiteX727" fmla="*/ 8314187 w 11218359"/>
              <a:gd name="connsiteY727" fmla="*/ 1523395 h 1523395"/>
              <a:gd name="connsiteX728" fmla="*/ 8325617 w 11218359"/>
              <a:gd name="connsiteY728" fmla="*/ 1523395 h 1523395"/>
              <a:gd name="connsiteX729" fmla="*/ 8337047 w 11218359"/>
              <a:gd name="connsiteY729" fmla="*/ 1523395 h 1523395"/>
              <a:gd name="connsiteX730" fmla="*/ 8348477 w 11218359"/>
              <a:gd name="connsiteY730" fmla="*/ 1523395 h 1523395"/>
              <a:gd name="connsiteX731" fmla="*/ 8359907 w 11218359"/>
              <a:gd name="connsiteY731" fmla="*/ 1523395 h 1523395"/>
              <a:gd name="connsiteX732" fmla="*/ 8371385 w 11218359"/>
              <a:gd name="connsiteY732" fmla="*/ 1523395 h 1523395"/>
              <a:gd name="connsiteX733" fmla="*/ 8382815 w 11218359"/>
              <a:gd name="connsiteY733" fmla="*/ 1523395 h 1523395"/>
              <a:gd name="connsiteX734" fmla="*/ 8394245 w 11218359"/>
              <a:gd name="connsiteY734" fmla="*/ 1523395 h 1523395"/>
              <a:gd name="connsiteX735" fmla="*/ 8405674 w 11218359"/>
              <a:gd name="connsiteY735" fmla="*/ 1523395 h 1523395"/>
              <a:gd name="connsiteX736" fmla="*/ 8417104 w 11218359"/>
              <a:gd name="connsiteY736" fmla="*/ 1523395 h 1523395"/>
              <a:gd name="connsiteX737" fmla="*/ 8428582 w 11218359"/>
              <a:gd name="connsiteY737" fmla="*/ 1523395 h 1523395"/>
              <a:gd name="connsiteX738" fmla="*/ 8440012 w 11218359"/>
              <a:gd name="connsiteY738" fmla="*/ 1523395 h 1523395"/>
              <a:gd name="connsiteX739" fmla="*/ 8451442 w 11218359"/>
              <a:gd name="connsiteY739" fmla="*/ 1523395 h 1523395"/>
              <a:gd name="connsiteX740" fmla="*/ 8462872 w 11218359"/>
              <a:gd name="connsiteY740" fmla="*/ 1523395 h 1523395"/>
              <a:gd name="connsiteX741" fmla="*/ 8474302 w 11218359"/>
              <a:gd name="connsiteY741" fmla="*/ 1523395 h 1523395"/>
              <a:gd name="connsiteX742" fmla="*/ 8485780 w 11218359"/>
              <a:gd name="connsiteY742" fmla="*/ 1523395 h 1523395"/>
              <a:gd name="connsiteX743" fmla="*/ 8497210 w 11218359"/>
              <a:gd name="connsiteY743" fmla="*/ 1523395 h 1523395"/>
              <a:gd name="connsiteX744" fmla="*/ 8508640 w 11218359"/>
              <a:gd name="connsiteY744" fmla="*/ 1523395 h 1523395"/>
              <a:gd name="connsiteX745" fmla="*/ 8520069 w 11218359"/>
              <a:gd name="connsiteY745" fmla="*/ 1523395 h 1523395"/>
              <a:gd name="connsiteX746" fmla="*/ 8531500 w 11218359"/>
              <a:gd name="connsiteY746" fmla="*/ 1523395 h 1523395"/>
              <a:gd name="connsiteX747" fmla="*/ 8542977 w 11218359"/>
              <a:gd name="connsiteY747" fmla="*/ 1523395 h 1523395"/>
              <a:gd name="connsiteX748" fmla="*/ 8554407 w 11218359"/>
              <a:gd name="connsiteY748" fmla="*/ 1523395 h 1523395"/>
              <a:gd name="connsiteX749" fmla="*/ 8565837 w 11218359"/>
              <a:gd name="connsiteY749" fmla="*/ 1523395 h 1523395"/>
              <a:gd name="connsiteX750" fmla="*/ 8577267 w 11218359"/>
              <a:gd name="connsiteY750" fmla="*/ 1523395 h 1523395"/>
              <a:gd name="connsiteX751" fmla="*/ 8588697 w 11218359"/>
              <a:gd name="connsiteY751" fmla="*/ 1523395 h 1523395"/>
              <a:gd name="connsiteX752" fmla="*/ 8600175 w 11218359"/>
              <a:gd name="connsiteY752" fmla="*/ 1523395 h 1523395"/>
              <a:gd name="connsiteX753" fmla="*/ 8611605 w 11218359"/>
              <a:gd name="connsiteY753" fmla="*/ 1523395 h 1523395"/>
              <a:gd name="connsiteX754" fmla="*/ 8623035 w 11218359"/>
              <a:gd name="connsiteY754" fmla="*/ 1523395 h 1523395"/>
              <a:gd name="connsiteX755" fmla="*/ 8634465 w 11218359"/>
              <a:gd name="connsiteY755" fmla="*/ 1523395 h 1523395"/>
              <a:gd name="connsiteX756" fmla="*/ 8645895 w 11218359"/>
              <a:gd name="connsiteY756" fmla="*/ 1523395 h 1523395"/>
              <a:gd name="connsiteX757" fmla="*/ 8657373 w 11218359"/>
              <a:gd name="connsiteY757" fmla="*/ 1523395 h 1523395"/>
              <a:gd name="connsiteX758" fmla="*/ 8668802 w 11218359"/>
              <a:gd name="connsiteY758" fmla="*/ 1523395 h 1523395"/>
              <a:gd name="connsiteX759" fmla="*/ 8680232 w 11218359"/>
              <a:gd name="connsiteY759" fmla="*/ 1523395 h 1523395"/>
              <a:gd name="connsiteX760" fmla="*/ 8691662 w 11218359"/>
              <a:gd name="connsiteY760" fmla="*/ 1523395 h 1523395"/>
              <a:gd name="connsiteX761" fmla="*/ 8703093 w 11218359"/>
              <a:gd name="connsiteY761" fmla="*/ 1523395 h 1523395"/>
              <a:gd name="connsiteX762" fmla="*/ 8714570 w 11218359"/>
              <a:gd name="connsiteY762" fmla="*/ 1523395 h 1523395"/>
              <a:gd name="connsiteX763" fmla="*/ 8726000 w 11218359"/>
              <a:gd name="connsiteY763" fmla="*/ 1523395 h 1523395"/>
              <a:gd name="connsiteX764" fmla="*/ 8737430 w 11218359"/>
              <a:gd name="connsiteY764" fmla="*/ 1523395 h 1523395"/>
              <a:gd name="connsiteX765" fmla="*/ 8748860 w 11218359"/>
              <a:gd name="connsiteY765" fmla="*/ 1523395 h 1523395"/>
              <a:gd name="connsiteX766" fmla="*/ 8760290 w 11218359"/>
              <a:gd name="connsiteY766" fmla="*/ 1523395 h 1523395"/>
              <a:gd name="connsiteX767" fmla="*/ 8771768 w 11218359"/>
              <a:gd name="connsiteY767" fmla="*/ 1523395 h 1523395"/>
              <a:gd name="connsiteX768" fmla="*/ 8783198 w 11218359"/>
              <a:gd name="connsiteY768" fmla="*/ 1523395 h 1523395"/>
              <a:gd name="connsiteX769" fmla="*/ 8794628 w 11218359"/>
              <a:gd name="connsiteY769" fmla="*/ 1523395 h 1523395"/>
              <a:gd name="connsiteX770" fmla="*/ 8806058 w 11218359"/>
              <a:gd name="connsiteY770" fmla="*/ 1523395 h 1523395"/>
              <a:gd name="connsiteX771" fmla="*/ 8817488 w 11218359"/>
              <a:gd name="connsiteY771" fmla="*/ 1523395 h 1523395"/>
              <a:gd name="connsiteX772" fmla="*/ 8828918 w 11218359"/>
              <a:gd name="connsiteY772" fmla="*/ 1523395 h 1523395"/>
              <a:gd name="connsiteX773" fmla="*/ 8840395 w 11218359"/>
              <a:gd name="connsiteY773" fmla="*/ 1523395 h 1523395"/>
              <a:gd name="connsiteX774" fmla="*/ 8851825 w 11218359"/>
              <a:gd name="connsiteY774" fmla="*/ 1523395 h 1523395"/>
              <a:gd name="connsiteX775" fmla="*/ 8863256 w 11218359"/>
              <a:gd name="connsiteY775" fmla="*/ 1523395 h 1523395"/>
              <a:gd name="connsiteX776" fmla="*/ 8874686 w 11218359"/>
              <a:gd name="connsiteY776" fmla="*/ 1523395 h 1523395"/>
              <a:gd name="connsiteX777" fmla="*/ 8886115 w 11218359"/>
              <a:gd name="connsiteY777" fmla="*/ 1523395 h 1523395"/>
              <a:gd name="connsiteX778" fmla="*/ 8897593 w 11218359"/>
              <a:gd name="connsiteY778" fmla="*/ 1523395 h 1523395"/>
              <a:gd name="connsiteX779" fmla="*/ 8909022 w 11218359"/>
              <a:gd name="connsiteY779" fmla="*/ 1523395 h 1523395"/>
              <a:gd name="connsiteX780" fmla="*/ 8920453 w 11218359"/>
              <a:gd name="connsiteY780" fmla="*/ 1523395 h 1523395"/>
              <a:gd name="connsiteX781" fmla="*/ 8931883 w 11218359"/>
              <a:gd name="connsiteY781" fmla="*/ 1523395 h 1523395"/>
              <a:gd name="connsiteX782" fmla="*/ 8943313 w 11218359"/>
              <a:gd name="connsiteY782" fmla="*/ 1523395 h 1523395"/>
              <a:gd name="connsiteX783" fmla="*/ 8954791 w 11218359"/>
              <a:gd name="connsiteY783" fmla="*/ 1523395 h 1523395"/>
              <a:gd name="connsiteX784" fmla="*/ 8966220 w 11218359"/>
              <a:gd name="connsiteY784" fmla="*/ 1523395 h 1523395"/>
              <a:gd name="connsiteX785" fmla="*/ 8977651 w 11218359"/>
              <a:gd name="connsiteY785" fmla="*/ 1523395 h 1523395"/>
              <a:gd name="connsiteX786" fmla="*/ 8989080 w 11218359"/>
              <a:gd name="connsiteY786" fmla="*/ 1523395 h 1523395"/>
              <a:gd name="connsiteX787" fmla="*/ 9000511 w 11218359"/>
              <a:gd name="connsiteY787" fmla="*/ 1523395 h 1523395"/>
              <a:gd name="connsiteX788" fmla="*/ 9011988 w 11218359"/>
              <a:gd name="connsiteY788" fmla="*/ 1523395 h 1523395"/>
              <a:gd name="connsiteX789" fmla="*/ 9023418 w 11218359"/>
              <a:gd name="connsiteY789" fmla="*/ 1523395 h 1523395"/>
              <a:gd name="connsiteX790" fmla="*/ 9034849 w 11218359"/>
              <a:gd name="connsiteY790" fmla="*/ 1523395 h 1523395"/>
              <a:gd name="connsiteX791" fmla="*/ 9046278 w 11218359"/>
              <a:gd name="connsiteY791" fmla="*/ 1523395 h 1523395"/>
              <a:gd name="connsiteX792" fmla="*/ 9057709 w 11218359"/>
              <a:gd name="connsiteY792" fmla="*/ 1523395 h 1523395"/>
              <a:gd name="connsiteX793" fmla="*/ 9069186 w 11218359"/>
              <a:gd name="connsiteY793" fmla="*/ 1523395 h 1523395"/>
              <a:gd name="connsiteX794" fmla="*/ 9080615 w 11218359"/>
              <a:gd name="connsiteY794" fmla="*/ 1523395 h 1523395"/>
              <a:gd name="connsiteX795" fmla="*/ 9092046 w 11218359"/>
              <a:gd name="connsiteY795" fmla="*/ 1523395 h 1523395"/>
              <a:gd name="connsiteX796" fmla="*/ 9103476 w 11218359"/>
              <a:gd name="connsiteY796" fmla="*/ 1523395 h 1523395"/>
              <a:gd name="connsiteX797" fmla="*/ 9114906 w 11218359"/>
              <a:gd name="connsiteY797" fmla="*/ 1523395 h 1523395"/>
              <a:gd name="connsiteX798" fmla="*/ 9126384 w 11218359"/>
              <a:gd name="connsiteY798" fmla="*/ 1523395 h 1523395"/>
              <a:gd name="connsiteX799" fmla="*/ 9137813 w 11218359"/>
              <a:gd name="connsiteY799" fmla="*/ 1523395 h 1523395"/>
              <a:gd name="connsiteX800" fmla="*/ 9149244 w 11218359"/>
              <a:gd name="connsiteY800" fmla="*/ 1523395 h 1523395"/>
              <a:gd name="connsiteX801" fmla="*/ 9160673 w 11218359"/>
              <a:gd name="connsiteY801" fmla="*/ 1523395 h 1523395"/>
              <a:gd name="connsiteX802" fmla="*/ 9172104 w 11218359"/>
              <a:gd name="connsiteY802" fmla="*/ 1523395 h 1523395"/>
              <a:gd name="connsiteX803" fmla="*/ 9183581 w 11218359"/>
              <a:gd name="connsiteY803" fmla="*/ 1523395 h 1523395"/>
              <a:gd name="connsiteX804" fmla="*/ 9195011 w 11218359"/>
              <a:gd name="connsiteY804" fmla="*/ 1523395 h 1523395"/>
              <a:gd name="connsiteX805" fmla="*/ 9206442 w 11218359"/>
              <a:gd name="connsiteY805" fmla="*/ 1523395 h 1523395"/>
              <a:gd name="connsiteX806" fmla="*/ 9217871 w 11218359"/>
              <a:gd name="connsiteY806" fmla="*/ 1523395 h 1523395"/>
              <a:gd name="connsiteX807" fmla="*/ 9229301 w 11218359"/>
              <a:gd name="connsiteY807" fmla="*/ 1523395 h 1523395"/>
              <a:gd name="connsiteX808" fmla="*/ 9240779 w 11218359"/>
              <a:gd name="connsiteY808" fmla="*/ 1523395 h 1523395"/>
              <a:gd name="connsiteX809" fmla="*/ 9252209 w 11218359"/>
              <a:gd name="connsiteY809" fmla="*/ 1523395 h 1523395"/>
              <a:gd name="connsiteX810" fmla="*/ 9263639 w 11218359"/>
              <a:gd name="connsiteY810" fmla="*/ 1523395 h 1523395"/>
              <a:gd name="connsiteX811" fmla="*/ 9275069 w 11218359"/>
              <a:gd name="connsiteY811" fmla="*/ 1523395 h 1523395"/>
              <a:gd name="connsiteX812" fmla="*/ 9286498 w 11218359"/>
              <a:gd name="connsiteY812" fmla="*/ 1523395 h 1523395"/>
              <a:gd name="connsiteX813" fmla="*/ 9297977 w 11218359"/>
              <a:gd name="connsiteY813" fmla="*/ 1523395 h 1523395"/>
              <a:gd name="connsiteX814" fmla="*/ 9309406 w 11218359"/>
              <a:gd name="connsiteY814" fmla="*/ 1523395 h 1523395"/>
              <a:gd name="connsiteX815" fmla="*/ 9320837 w 11218359"/>
              <a:gd name="connsiteY815" fmla="*/ 1523395 h 1523395"/>
              <a:gd name="connsiteX816" fmla="*/ 9332266 w 11218359"/>
              <a:gd name="connsiteY816" fmla="*/ 1523395 h 1523395"/>
              <a:gd name="connsiteX817" fmla="*/ 9343696 w 11218359"/>
              <a:gd name="connsiteY817" fmla="*/ 1523395 h 1523395"/>
              <a:gd name="connsiteX818" fmla="*/ 9355174 w 11218359"/>
              <a:gd name="connsiteY818" fmla="*/ 1523395 h 1523395"/>
              <a:gd name="connsiteX819" fmla="*/ 9366604 w 11218359"/>
              <a:gd name="connsiteY819" fmla="*/ 1523395 h 1523395"/>
              <a:gd name="connsiteX820" fmla="*/ 9378035 w 11218359"/>
              <a:gd name="connsiteY820" fmla="*/ 1523395 h 1523395"/>
              <a:gd name="connsiteX821" fmla="*/ 9389464 w 11218359"/>
              <a:gd name="connsiteY821" fmla="*/ 1523395 h 1523395"/>
              <a:gd name="connsiteX822" fmla="*/ 9400894 w 11218359"/>
              <a:gd name="connsiteY822" fmla="*/ 1523395 h 1523395"/>
              <a:gd name="connsiteX823" fmla="*/ 9412372 w 11218359"/>
              <a:gd name="connsiteY823" fmla="*/ 1523395 h 1523395"/>
              <a:gd name="connsiteX824" fmla="*/ 9423802 w 11218359"/>
              <a:gd name="connsiteY824" fmla="*/ 1523395 h 1523395"/>
              <a:gd name="connsiteX825" fmla="*/ 9435232 w 11218359"/>
              <a:gd name="connsiteY825" fmla="*/ 1523395 h 1523395"/>
              <a:gd name="connsiteX826" fmla="*/ 9446662 w 11218359"/>
              <a:gd name="connsiteY826" fmla="*/ 1523395 h 1523395"/>
              <a:gd name="connsiteX827" fmla="*/ 9458091 w 11218359"/>
              <a:gd name="connsiteY827" fmla="*/ 1523395 h 1523395"/>
              <a:gd name="connsiteX828" fmla="*/ 9469570 w 11218359"/>
              <a:gd name="connsiteY828" fmla="*/ 1523395 h 1523395"/>
              <a:gd name="connsiteX829" fmla="*/ 9480999 w 11218359"/>
              <a:gd name="connsiteY829" fmla="*/ 1523395 h 1523395"/>
              <a:gd name="connsiteX830" fmla="*/ 9492429 w 11218359"/>
              <a:gd name="connsiteY830" fmla="*/ 1523395 h 1523395"/>
              <a:gd name="connsiteX831" fmla="*/ 9503859 w 11218359"/>
              <a:gd name="connsiteY831" fmla="*/ 1523395 h 1523395"/>
              <a:gd name="connsiteX832" fmla="*/ 9515289 w 11218359"/>
              <a:gd name="connsiteY832" fmla="*/ 1523395 h 1523395"/>
              <a:gd name="connsiteX833" fmla="*/ 9526767 w 11218359"/>
              <a:gd name="connsiteY833" fmla="*/ 1523395 h 1523395"/>
              <a:gd name="connsiteX834" fmla="*/ 9538197 w 11218359"/>
              <a:gd name="connsiteY834" fmla="*/ 1523395 h 1523395"/>
              <a:gd name="connsiteX835" fmla="*/ 9549626 w 11218359"/>
              <a:gd name="connsiteY835" fmla="*/ 1523395 h 1523395"/>
              <a:gd name="connsiteX836" fmla="*/ 9561057 w 11218359"/>
              <a:gd name="connsiteY836" fmla="*/ 1523395 h 1523395"/>
              <a:gd name="connsiteX837" fmla="*/ 9572487 w 11218359"/>
              <a:gd name="connsiteY837" fmla="*/ 1523395 h 1523395"/>
              <a:gd name="connsiteX838" fmla="*/ 9583965 w 11218359"/>
              <a:gd name="connsiteY838" fmla="*/ 1523395 h 1523395"/>
              <a:gd name="connsiteX839" fmla="*/ 9595395 w 11218359"/>
              <a:gd name="connsiteY839" fmla="*/ 1523395 h 1523395"/>
              <a:gd name="connsiteX840" fmla="*/ 9606824 w 11218359"/>
              <a:gd name="connsiteY840" fmla="*/ 1523395 h 1523395"/>
              <a:gd name="connsiteX841" fmla="*/ 9618255 w 11218359"/>
              <a:gd name="connsiteY841" fmla="*/ 1523395 h 1523395"/>
              <a:gd name="connsiteX842" fmla="*/ 9629684 w 11218359"/>
              <a:gd name="connsiteY842" fmla="*/ 1523395 h 1523395"/>
              <a:gd name="connsiteX843" fmla="*/ 9641163 w 11218359"/>
              <a:gd name="connsiteY843" fmla="*/ 1523395 h 1523395"/>
              <a:gd name="connsiteX844" fmla="*/ 9652592 w 11218359"/>
              <a:gd name="connsiteY844" fmla="*/ 1523395 h 1523395"/>
              <a:gd name="connsiteX845" fmla="*/ 9664022 w 11218359"/>
              <a:gd name="connsiteY845" fmla="*/ 1523395 h 1523395"/>
              <a:gd name="connsiteX846" fmla="*/ 9675452 w 11218359"/>
              <a:gd name="connsiteY846" fmla="*/ 1523395 h 1523395"/>
              <a:gd name="connsiteX847" fmla="*/ 9686882 w 11218359"/>
              <a:gd name="connsiteY847" fmla="*/ 1523395 h 1523395"/>
              <a:gd name="connsiteX848" fmla="*/ 9698360 w 11218359"/>
              <a:gd name="connsiteY848" fmla="*/ 1523395 h 1523395"/>
              <a:gd name="connsiteX849" fmla="*/ 9709790 w 11218359"/>
              <a:gd name="connsiteY849" fmla="*/ 1523395 h 1523395"/>
              <a:gd name="connsiteX850" fmla="*/ 9721219 w 11218359"/>
              <a:gd name="connsiteY850" fmla="*/ 1523395 h 1523395"/>
              <a:gd name="connsiteX851" fmla="*/ 9732650 w 11218359"/>
              <a:gd name="connsiteY851" fmla="*/ 1523395 h 1523395"/>
              <a:gd name="connsiteX852" fmla="*/ 9744080 w 11218359"/>
              <a:gd name="connsiteY852" fmla="*/ 1523395 h 1523395"/>
              <a:gd name="connsiteX853" fmla="*/ 9755557 w 11218359"/>
              <a:gd name="connsiteY853" fmla="*/ 1523395 h 1523395"/>
              <a:gd name="connsiteX854" fmla="*/ 9766988 w 11218359"/>
              <a:gd name="connsiteY854" fmla="*/ 1523395 h 1523395"/>
              <a:gd name="connsiteX855" fmla="*/ 9778417 w 11218359"/>
              <a:gd name="connsiteY855" fmla="*/ 1523395 h 1523395"/>
              <a:gd name="connsiteX856" fmla="*/ 9789848 w 11218359"/>
              <a:gd name="connsiteY856" fmla="*/ 1523395 h 1523395"/>
              <a:gd name="connsiteX857" fmla="*/ 9801277 w 11218359"/>
              <a:gd name="connsiteY857" fmla="*/ 1523395 h 1523395"/>
              <a:gd name="connsiteX858" fmla="*/ 9812755 w 11218359"/>
              <a:gd name="connsiteY858" fmla="*/ 1523395 h 1523395"/>
              <a:gd name="connsiteX859" fmla="*/ 9824185 w 11218359"/>
              <a:gd name="connsiteY859" fmla="*/ 1523395 h 1523395"/>
              <a:gd name="connsiteX860" fmla="*/ 9835615 w 11218359"/>
              <a:gd name="connsiteY860" fmla="*/ 1523395 h 1523395"/>
              <a:gd name="connsiteX861" fmla="*/ 9847045 w 11218359"/>
              <a:gd name="connsiteY861" fmla="*/ 1523395 h 1523395"/>
              <a:gd name="connsiteX862" fmla="*/ 9858475 w 11218359"/>
              <a:gd name="connsiteY862" fmla="*/ 1523395 h 1523395"/>
              <a:gd name="connsiteX863" fmla="*/ 9869952 w 11218359"/>
              <a:gd name="connsiteY863" fmla="*/ 1523395 h 1523395"/>
              <a:gd name="connsiteX864" fmla="*/ 9881383 w 11218359"/>
              <a:gd name="connsiteY864" fmla="*/ 1523395 h 1523395"/>
              <a:gd name="connsiteX865" fmla="*/ 9892812 w 11218359"/>
              <a:gd name="connsiteY865" fmla="*/ 1523395 h 1523395"/>
              <a:gd name="connsiteX866" fmla="*/ 9904243 w 11218359"/>
              <a:gd name="connsiteY866" fmla="*/ 1523395 h 1523395"/>
              <a:gd name="connsiteX867" fmla="*/ 9915673 w 11218359"/>
              <a:gd name="connsiteY867" fmla="*/ 1523395 h 1523395"/>
              <a:gd name="connsiteX868" fmla="*/ 9927102 w 11218359"/>
              <a:gd name="connsiteY868" fmla="*/ 1523395 h 1523395"/>
              <a:gd name="connsiteX869" fmla="*/ 9938581 w 11218359"/>
              <a:gd name="connsiteY869" fmla="*/ 1523395 h 1523395"/>
              <a:gd name="connsiteX870" fmla="*/ 9950010 w 11218359"/>
              <a:gd name="connsiteY870" fmla="*/ 1523395 h 1523395"/>
              <a:gd name="connsiteX871" fmla="*/ 9961441 w 11218359"/>
              <a:gd name="connsiteY871" fmla="*/ 1523395 h 1523395"/>
              <a:gd name="connsiteX872" fmla="*/ 9972870 w 11218359"/>
              <a:gd name="connsiteY872" fmla="*/ 1523395 h 1523395"/>
              <a:gd name="connsiteX873" fmla="*/ 9984300 w 11218359"/>
              <a:gd name="connsiteY873" fmla="*/ 1523395 h 1523395"/>
              <a:gd name="connsiteX874" fmla="*/ 9995778 w 11218359"/>
              <a:gd name="connsiteY874" fmla="*/ 1523395 h 1523395"/>
              <a:gd name="connsiteX875" fmla="*/ 10007208 w 11218359"/>
              <a:gd name="connsiteY875" fmla="*/ 1523395 h 1523395"/>
              <a:gd name="connsiteX876" fmla="*/ 10018638 w 11218359"/>
              <a:gd name="connsiteY876" fmla="*/ 1523395 h 1523395"/>
              <a:gd name="connsiteX877" fmla="*/ 10030068 w 11218359"/>
              <a:gd name="connsiteY877" fmla="*/ 1523395 h 1523395"/>
              <a:gd name="connsiteX878" fmla="*/ 10041498 w 11218359"/>
              <a:gd name="connsiteY878" fmla="*/ 1523395 h 1523395"/>
              <a:gd name="connsiteX879" fmla="*/ 10052976 w 11218359"/>
              <a:gd name="connsiteY879" fmla="*/ 1523395 h 1523395"/>
              <a:gd name="connsiteX880" fmla="*/ 10064405 w 11218359"/>
              <a:gd name="connsiteY880" fmla="*/ 1523395 h 1523395"/>
              <a:gd name="connsiteX881" fmla="*/ 10075835 w 11218359"/>
              <a:gd name="connsiteY881" fmla="*/ 1523395 h 1523395"/>
              <a:gd name="connsiteX882" fmla="*/ 10087266 w 11218359"/>
              <a:gd name="connsiteY882" fmla="*/ 1523395 h 1523395"/>
              <a:gd name="connsiteX883" fmla="*/ 10098695 w 11218359"/>
              <a:gd name="connsiteY883" fmla="*/ 1523395 h 1523395"/>
              <a:gd name="connsiteX884" fmla="*/ 10110174 w 11218359"/>
              <a:gd name="connsiteY884" fmla="*/ 1523395 h 1523395"/>
              <a:gd name="connsiteX885" fmla="*/ 10121603 w 11218359"/>
              <a:gd name="connsiteY885" fmla="*/ 1523395 h 1523395"/>
              <a:gd name="connsiteX886" fmla="*/ 10133033 w 11218359"/>
              <a:gd name="connsiteY886" fmla="*/ 1523395 h 1523395"/>
              <a:gd name="connsiteX887" fmla="*/ 10144463 w 11218359"/>
              <a:gd name="connsiteY887" fmla="*/ 1523395 h 1523395"/>
              <a:gd name="connsiteX888" fmla="*/ 10155893 w 11218359"/>
              <a:gd name="connsiteY888" fmla="*/ 1523395 h 1523395"/>
              <a:gd name="connsiteX889" fmla="*/ 10167371 w 11218359"/>
              <a:gd name="connsiteY889" fmla="*/ 1523395 h 1523395"/>
              <a:gd name="connsiteX890" fmla="*/ 10178801 w 11218359"/>
              <a:gd name="connsiteY890" fmla="*/ 1523395 h 1523395"/>
              <a:gd name="connsiteX891" fmla="*/ 10190230 w 11218359"/>
              <a:gd name="connsiteY891" fmla="*/ 1523395 h 1523395"/>
              <a:gd name="connsiteX892" fmla="*/ 10201661 w 11218359"/>
              <a:gd name="connsiteY892" fmla="*/ 1523395 h 1523395"/>
              <a:gd name="connsiteX893" fmla="*/ 10213091 w 11218359"/>
              <a:gd name="connsiteY893" fmla="*/ 1523395 h 1523395"/>
              <a:gd name="connsiteX894" fmla="*/ 10224569 w 11218359"/>
              <a:gd name="connsiteY894" fmla="*/ 1523395 h 1523395"/>
              <a:gd name="connsiteX895" fmla="*/ 10235998 w 11218359"/>
              <a:gd name="connsiteY895" fmla="*/ 1523395 h 1523395"/>
              <a:gd name="connsiteX896" fmla="*/ 10247428 w 11218359"/>
              <a:gd name="connsiteY896" fmla="*/ 1523395 h 1523395"/>
              <a:gd name="connsiteX897" fmla="*/ 10258859 w 11218359"/>
              <a:gd name="connsiteY897" fmla="*/ 1523395 h 1523395"/>
              <a:gd name="connsiteX898" fmla="*/ 10270288 w 11218359"/>
              <a:gd name="connsiteY898" fmla="*/ 1523395 h 1523395"/>
              <a:gd name="connsiteX899" fmla="*/ 10281767 w 11218359"/>
              <a:gd name="connsiteY899" fmla="*/ 1523395 h 1523395"/>
              <a:gd name="connsiteX900" fmla="*/ 10293196 w 11218359"/>
              <a:gd name="connsiteY900" fmla="*/ 1523395 h 1523395"/>
              <a:gd name="connsiteX901" fmla="*/ 10304626 w 11218359"/>
              <a:gd name="connsiteY901" fmla="*/ 1523395 h 1523395"/>
              <a:gd name="connsiteX902" fmla="*/ 10316056 w 11218359"/>
              <a:gd name="connsiteY902" fmla="*/ 1523395 h 1523395"/>
              <a:gd name="connsiteX903" fmla="*/ 10327486 w 11218359"/>
              <a:gd name="connsiteY903" fmla="*/ 1523395 h 1523395"/>
              <a:gd name="connsiteX904" fmla="*/ 10338963 w 11218359"/>
              <a:gd name="connsiteY904" fmla="*/ 1523395 h 1523395"/>
              <a:gd name="connsiteX905" fmla="*/ 10350394 w 11218359"/>
              <a:gd name="connsiteY905" fmla="*/ 1523395 h 1523395"/>
              <a:gd name="connsiteX906" fmla="*/ 10361823 w 11218359"/>
              <a:gd name="connsiteY906" fmla="*/ 1523395 h 1523395"/>
              <a:gd name="connsiteX907" fmla="*/ 10373254 w 11218359"/>
              <a:gd name="connsiteY907" fmla="*/ 1523395 h 1523395"/>
              <a:gd name="connsiteX908" fmla="*/ 10384684 w 11218359"/>
              <a:gd name="connsiteY908" fmla="*/ 1523395 h 1523395"/>
              <a:gd name="connsiteX909" fmla="*/ 10396161 w 11218359"/>
              <a:gd name="connsiteY909" fmla="*/ 1523395 h 1523395"/>
              <a:gd name="connsiteX910" fmla="*/ 10407591 w 11218359"/>
              <a:gd name="connsiteY910" fmla="*/ 1523395 h 1523395"/>
              <a:gd name="connsiteX911" fmla="*/ 10419021 w 11218359"/>
              <a:gd name="connsiteY911" fmla="*/ 1523395 h 1523395"/>
              <a:gd name="connsiteX912" fmla="*/ 10430452 w 11218359"/>
              <a:gd name="connsiteY912" fmla="*/ 1523395 h 1523395"/>
              <a:gd name="connsiteX913" fmla="*/ 10441881 w 11218359"/>
              <a:gd name="connsiteY913" fmla="*/ 1523395 h 1523395"/>
              <a:gd name="connsiteX914" fmla="*/ 10453358 w 11218359"/>
              <a:gd name="connsiteY914" fmla="*/ 1523395 h 1523395"/>
              <a:gd name="connsiteX915" fmla="*/ 10464789 w 11218359"/>
              <a:gd name="connsiteY915" fmla="*/ 1523395 h 1523395"/>
              <a:gd name="connsiteX916" fmla="*/ 10476219 w 11218359"/>
              <a:gd name="connsiteY916" fmla="*/ 1523395 h 1523395"/>
              <a:gd name="connsiteX917" fmla="*/ 10487649 w 11218359"/>
              <a:gd name="connsiteY917" fmla="*/ 1523395 h 1523395"/>
              <a:gd name="connsiteX918" fmla="*/ 10499079 w 11218359"/>
              <a:gd name="connsiteY918" fmla="*/ 1523395 h 1523395"/>
              <a:gd name="connsiteX919" fmla="*/ 10510556 w 11218359"/>
              <a:gd name="connsiteY919" fmla="*/ 1523395 h 1523395"/>
              <a:gd name="connsiteX920" fmla="*/ 10521987 w 11218359"/>
              <a:gd name="connsiteY920" fmla="*/ 1523395 h 1523395"/>
              <a:gd name="connsiteX921" fmla="*/ 10533416 w 11218359"/>
              <a:gd name="connsiteY921" fmla="*/ 1523395 h 1523395"/>
              <a:gd name="connsiteX922" fmla="*/ 10544847 w 11218359"/>
              <a:gd name="connsiteY922" fmla="*/ 1523395 h 1523395"/>
              <a:gd name="connsiteX923" fmla="*/ 10556277 w 11218359"/>
              <a:gd name="connsiteY923" fmla="*/ 1523395 h 1523395"/>
              <a:gd name="connsiteX924" fmla="*/ 10567754 w 11218359"/>
              <a:gd name="connsiteY924" fmla="*/ 1523395 h 1523395"/>
              <a:gd name="connsiteX925" fmla="*/ 10579184 w 11218359"/>
              <a:gd name="connsiteY925" fmla="*/ 1523395 h 1523395"/>
              <a:gd name="connsiteX926" fmla="*/ 10590614 w 11218359"/>
              <a:gd name="connsiteY926" fmla="*/ 1523395 h 1523395"/>
              <a:gd name="connsiteX927" fmla="*/ 10602045 w 11218359"/>
              <a:gd name="connsiteY927" fmla="*/ 1523395 h 1523395"/>
              <a:gd name="connsiteX928" fmla="*/ 10613474 w 11218359"/>
              <a:gd name="connsiteY928" fmla="*/ 1523395 h 1523395"/>
              <a:gd name="connsiteX929" fmla="*/ 10624951 w 11218359"/>
              <a:gd name="connsiteY929" fmla="*/ 1523395 h 1523395"/>
              <a:gd name="connsiteX930" fmla="*/ 10636382 w 11218359"/>
              <a:gd name="connsiteY930" fmla="*/ 1523395 h 1523395"/>
              <a:gd name="connsiteX931" fmla="*/ 10647812 w 11218359"/>
              <a:gd name="connsiteY931" fmla="*/ 1523395 h 1523395"/>
              <a:gd name="connsiteX932" fmla="*/ 10659241 w 11218359"/>
              <a:gd name="connsiteY932" fmla="*/ 1523395 h 1523395"/>
              <a:gd name="connsiteX933" fmla="*/ 10670672 w 11218359"/>
              <a:gd name="connsiteY933" fmla="*/ 1523395 h 1523395"/>
              <a:gd name="connsiteX934" fmla="*/ 10682149 w 11218359"/>
              <a:gd name="connsiteY934" fmla="*/ 1523395 h 1523395"/>
              <a:gd name="connsiteX935" fmla="*/ 10693580 w 11218359"/>
              <a:gd name="connsiteY935" fmla="*/ 1523395 h 1523395"/>
              <a:gd name="connsiteX936" fmla="*/ 10705009 w 11218359"/>
              <a:gd name="connsiteY936" fmla="*/ 1523395 h 1523395"/>
              <a:gd name="connsiteX937" fmla="*/ 10716439 w 11218359"/>
              <a:gd name="connsiteY937" fmla="*/ 1523395 h 1523395"/>
              <a:gd name="connsiteX938" fmla="*/ 10727870 w 11218359"/>
              <a:gd name="connsiteY938" fmla="*/ 1523395 h 1523395"/>
              <a:gd name="connsiteX939" fmla="*/ 10739347 w 11218359"/>
              <a:gd name="connsiteY939" fmla="*/ 1523395 h 1523395"/>
              <a:gd name="connsiteX940" fmla="*/ 10750778 w 11218359"/>
              <a:gd name="connsiteY940" fmla="*/ 1523395 h 1523395"/>
              <a:gd name="connsiteX941" fmla="*/ 10762207 w 11218359"/>
              <a:gd name="connsiteY941" fmla="*/ 1523395 h 1523395"/>
              <a:gd name="connsiteX942" fmla="*/ 10773637 w 11218359"/>
              <a:gd name="connsiteY942" fmla="*/ 1523395 h 1523395"/>
              <a:gd name="connsiteX943" fmla="*/ 10785067 w 11218359"/>
              <a:gd name="connsiteY943" fmla="*/ 1523395 h 1523395"/>
              <a:gd name="connsiteX944" fmla="*/ 10796544 w 11218359"/>
              <a:gd name="connsiteY944" fmla="*/ 1523395 h 1523395"/>
              <a:gd name="connsiteX945" fmla="*/ 10807975 w 11218359"/>
              <a:gd name="connsiteY945" fmla="*/ 1523395 h 1523395"/>
              <a:gd name="connsiteX946" fmla="*/ 10819405 w 11218359"/>
              <a:gd name="connsiteY946" fmla="*/ 1523395 h 1523395"/>
              <a:gd name="connsiteX947" fmla="*/ 10830834 w 11218359"/>
              <a:gd name="connsiteY947" fmla="*/ 1523395 h 1523395"/>
              <a:gd name="connsiteX948" fmla="*/ 10842265 w 11218359"/>
              <a:gd name="connsiteY948" fmla="*/ 1523395 h 1523395"/>
              <a:gd name="connsiteX949" fmla="*/ 10853742 w 11218359"/>
              <a:gd name="connsiteY949" fmla="*/ 1523395 h 1523395"/>
              <a:gd name="connsiteX950" fmla="*/ 10865173 w 11218359"/>
              <a:gd name="connsiteY950" fmla="*/ 1523395 h 1523395"/>
              <a:gd name="connsiteX951" fmla="*/ 10876602 w 11218359"/>
              <a:gd name="connsiteY951" fmla="*/ 1523395 h 1523395"/>
              <a:gd name="connsiteX952" fmla="*/ 10888032 w 11218359"/>
              <a:gd name="connsiteY952" fmla="*/ 1523395 h 1523395"/>
              <a:gd name="connsiteX953" fmla="*/ 10899463 w 11218359"/>
              <a:gd name="connsiteY953" fmla="*/ 1523395 h 1523395"/>
              <a:gd name="connsiteX954" fmla="*/ 10910892 w 11218359"/>
              <a:gd name="connsiteY954" fmla="*/ 1523395 h 1523395"/>
              <a:gd name="connsiteX955" fmla="*/ 10922369 w 11218359"/>
              <a:gd name="connsiteY955" fmla="*/ 1523395 h 1523395"/>
              <a:gd name="connsiteX956" fmla="*/ 10933800 w 11218359"/>
              <a:gd name="connsiteY956" fmla="*/ 1523395 h 1523395"/>
              <a:gd name="connsiteX957" fmla="*/ 10945230 w 11218359"/>
              <a:gd name="connsiteY957" fmla="*/ 1523395 h 1523395"/>
              <a:gd name="connsiteX958" fmla="*/ 10956660 w 11218359"/>
              <a:gd name="connsiteY958" fmla="*/ 1523395 h 1523395"/>
              <a:gd name="connsiteX959" fmla="*/ 10968090 w 11218359"/>
              <a:gd name="connsiteY959" fmla="*/ 1523395 h 1523395"/>
              <a:gd name="connsiteX960" fmla="*/ 10979567 w 11218359"/>
              <a:gd name="connsiteY960" fmla="*/ 1523395 h 1523395"/>
              <a:gd name="connsiteX961" fmla="*/ 10990998 w 11218359"/>
              <a:gd name="connsiteY961" fmla="*/ 1523395 h 1523395"/>
              <a:gd name="connsiteX962" fmla="*/ 11002427 w 11218359"/>
              <a:gd name="connsiteY962" fmla="*/ 1523395 h 1523395"/>
              <a:gd name="connsiteX963" fmla="*/ 11013858 w 11218359"/>
              <a:gd name="connsiteY963" fmla="*/ 1523395 h 1523395"/>
              <a:gd name="connsiteX964" fmla="*/ 11025287 w 11218359"/>
              <a:gd name="connsiteY964" fmla="*/ 1523395 h 1523395"/>
              <a:gd name="connsiteX965" fmla="*/ 11036765 w 11218359"/>
              <a:gd name="connsiteY965" fmla="*/ 1523395 h 1523395"/>
              <a:gd name="connsiteX966" fmla="*/ 11048195 w 11218359"/>
              <a:gd name="connsiteY966" fmla="*/ 1523395 h 1523395"/>
              <a:gd name="connsiteX967" fmla="*/ 11059625 w 11218359"/>
              <a:gd name="connsiteY967" fmla="*/ 1523395 h 1523395"/>
              <a:gd name="connsiteX968" fmla="*/ 11071056 w 11218359"/>
              <a:gd name="connsiteY968" fmla="*/ 1523395 h 1523395"/>
              <a:gd name="connsiteX969" fmla="*/ 11082485 w 11218359"/>
              <a:gd name="connsiteY969" fmla="*/ 1523395 h 1523395"/>
              <a:gd name="connsiteX970" fmla="*/ 11093962 w 11218359"/>
              <a:gd name="connsiteY970" fmla="*/ 1523395 h 1523395"/>
              <a:gd name="connsiteX971" fmla="*/ 11105393 w 11218359"/>
              <a:gd name="connsiteY971" fmla="*/ 1523395 h 1523395"/>
              <a:gd name="connsiteX972" fmla="*/ 11116823 w 11218359"/>
              <a:gd name="connsiteY972" fmla="*/ 1523395 h 1523395"/>
              <a:gd name="connsiteX973" fmla="*/ 11128253 w 11218359"/>
              <a:gd name="connsiteY973" fmla="*/ 1523395 h 1523395"/>
              <a:gd name="connsiteX974" fmla="*/ 11139683 w 11218359"/>
              <a:gd name="connsiteY974" fmla="*/ 1523395 h 1523395"/>
              <a:gd name="connsiteX975" fmla="*/ 11151160 w 11218359"/>
              <a:gd name="connsiteY975" fmla="*/ 1523395 h 1523395"/>
              <a:gd name="connsiteX976" fmla="*/ 11162591 w 11218359"/>
              <a:gd name="connsiteY976" fmla="*/ 1523395 h 1523395"/>
              <a:gd name="connsiteX977" fmla="*/ 11174020 w 11218359"/>
              <a:gd name="connsiteY977" fmla="*/ 1523395 h 1523395"/>
              <a:gd name="connsiteX978" fmla="*/ 11185451 w 11218359"/>
              <a:gd name="connsiteY978" fmla="*/ 1523395 h 1523395"/>
              <a:gd name="connsiteX979" fmla="*/ 11196881 w 11218359"/>
              <a:gd name="connsiteY979" fmla="*/ 1523395 h 1523395"/>
              <a:gd name="connsiteX980" fmla="*/ 11208358 w 11218359"/>
              <a:gd name="connsiteY980" fmla="*/ 1523395 h 1523395"/>
              <a:gd name="connsiteX981" fmla="*/ 11218359 w 11218359"/>
              <a:gd name="connsiteY981" fmla="*/ 1523395 h 1523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23395">
                <a:moveTo>
                  <a:pt x="0" y="1523395"/>
                </a:moveTo>
                <a:lnTo>
                  <a:pt x="9149" y="1523395"/>
                </a:lnTo>
                <a:lnTo>
                  <a:pt x="20588" y="1523395"/>
                </a:lnTo>
                <a:lnTo>
                  <a:pt x="32028" y="1523395"/>
                </a:lnTo>
                <a:lnTo>
                  <a:pt x="43467" y="1523395"/>
                </a:lnTo>
                <a:lnTo>
                  <a:pt x="54907" y="1523395"/>
                </a:lnTo>
                <a:lnTo>
                  <a:pt x="66346" y="1523395"/>
                </a:lnTo>
                <a:lnTo>
                  <a:pt x="77786" y="1523395"/>
                </a:lnTo>
                <a:lnTo>
                  <a:pt x="89225" y="1523395"/>
                </a:lnTo>
                <a:lnTo>
                  <a:pt x="100665" y="1523395"/>
                </a:lnTo>
                <a:lnTo>
                  <a:pt x="112104" y="1523395"/>
                </a:lnTo>
                <a:lnTo>
                  <a:pt x="123544" y="1523395"/>
                </a:lnTo>
                <a:lnTo>
                  <a:pt x="134979" y="1523395"/>
                </a:lnTo>
                <a:lnTo>
                  <a:pt x="146423" y="1523395"/>
                </a:lnTo>
                <a:lnTo>
                  <a:pt x="157858" y="1523395"/>
                </a:lnTo>
                <a:lnTo>
                  <a:pt x="169297" y="1523395"/>
                </a:lnTo>
                <a:lnTo>
                  <a:pt x="180737" y="1523395"/>
                </a:lnTo>
                <a:lnTo>
                  <a:pt x="192176" y="1523395"/>
                </a:lnTo>
                <a:lnTo>
                  <a:pt x="203616" y="1523395"/>
                </a:lnTo>
                <a:lnTo>
                  <a:pt x="215055" y="1523395"/>
                </a:lnTo>
                <a:lnTo>
                  <a:pt x="226495" y="1523395"/>
                </a:lnTo>
                <a:lnTo>
                  <a:pt x="237935" y="1523395"/>
                </a:lnTo>
                <a:lnTo>
                  <a:pt x="249374" y="1523395"/>
                </a:lnTo>
                <a:lnTo>
                  <a:pt x="260814" y="1523395"/>
                </a:lnTo>
                <a:lnTo>
                  <a:pt x="272253" y="1523395"/>
                </a:lnTo>
                <a:lnTo>
                  <a:pt x="283693" y="1523395"/>
                </a:lnTo>
                <a:lnTo>
                  <a:pt x="295132" y="1523395"/>
                </a:lnTo>
                <a:lnTo>
                  <a:pt x="306572" y="1523395"/>
                </a:lnTo>
                <a:lnTo>
                  <a:pt x="318011" y="1523395"/>
                </a:lnTo>
                <a:lnTo>
                  <a:pt x="329451" y="1523395"/>
                </a:lnTo>
                <a:lnTo>
                  <a:pt x="340890" y="1523395"/>
                </a:lnTo>
                <a:lnTo>
                  <a:pt x="352330" y="1523395"/>
                </a:lnTo>
                <a:lnTo>
                  <a:pt x="363769" y="1523395"/>
                </a:lnTo>
                <a:lnTo>
                  <a:pt x="375209" y="1523395"/>
                </a:lnTo>
                <a:lnTo>
                  <a:pt x="386648" y="1523395"/>
                </a:lnTo>
                <a:lnTo>
                  <a:pt x="398088" y="1523395"/>
                </a:lnTo>
                <a:lnTo>
                  <a:pt x="409527" y="1523395"/>
                </a:lnTo>
                <a:lnTo>
                  <a:pt x="420967" y="1523395"/>
                </a:lnTo>
                <a:lnTo>
                  <a:pt x="432406" y="1523395"/>
                </a:lnTo>
                <a:lnTo>
                  <a:pt x="443846" y="1523395"/>
                </a:lnTo>
                <a:lnTo>
                  <a:pt x="455285" y="1523395"/>
                </a:lnTo>
                <a:lnTo>
                  <a:pt x="466725" y="1523395"/>
                </a:lnTo>
                <a:lnTo>
                  <a:pt x="478165" y="1523395"/>
                </a:lnTo>
                <a:lnTo>
                  <a:pt x="489604" y="1523395"/>
                </a:lnTo>
                <a:lnTo>
                  <a:pt x="501044" y="1523395"/>
                </a:lnTo>
                <a:lnTo>
                  <a:pt x="512483" y="1523395"/>
                </a:lnTo>
                <a:lnTo>
                  <a:pt x="523923" y="1523395"/>
                </a:lnTo>
                <a:lnTo>
                  <a:pt x="535362" y="1523395"/>
                </a:lnTo>
                <a:lnTo>
                  <a:pt x="546802" y="1523395"/>
                </a:lnTo>
                <a:lnTo>
                  <a:pt x="558241" y="1523395"/>
                </a:lnTo>
                <a:lnTo>
                  <a:pt x="569681" y="1523395"/>
                </a:lnTo>
                <a:lnTo>
                  <a:pt x="581120" y="1523395"/>
                </a:lnTo>
                <a:lnTo>
                  <a:pt x="592560" y="1523395"/>
                </a:lnTo>
                <a:lnTo>
                  <a:pt x="603999" y="1523395"/>
                </a:lnTo>
                <a:lnTo>
                  <a:pt x="615439" y="1523395"/>
                </a:lnTo>
                <a:lnTo>
                  <a:pt x="626878" y="1523395"/>
                </a:lnTo>
                <a:lnTo>
                  <a:pt x="638318" y="1523395"/>
                </a:lnTo>
                <a:lnTo>
                  <a:pt x="649757" y="1523395"/>
                </a:lnTo>
                <a:lnTo>
                  <a:pt x="661192" y="1523395"/>
                </a:lnTo>
                <a:lnTo>
                  <a:pt x="672632" y="1523395"/>
                </a:lnTo>
                <a:lnTo>
                  <a:pt x="684071" y="1523395"/>
                </a:lnTo>
                <a:lnTo>
                  <a:pt x="695511" y="1523395"/>
                </a:lnTo>
                <a:lnTo>
                  <a:pt x="706950" y="1523395"/>
                </a:lnTo>
                <a:lnTo>
                  <a:pt x="718390" y="1523395"/>
                </a:lnTo>
                <a:lnTo>
                  <a:pt x="729829" y="1523395"/>
                </a:lnTo>
                <a:lnTo>
                  <a:pt x="741269" y="1523395"/>
                </a:lnTo>
                <a:lnTo>
                  <a:pt x="752708" y="1523395"/>
                </a:lnTo>
                <a:lnTo>
                  <a:pt x="764148" y="1523395"/>
                </a:lnTo>
                <a:lnTo>
                  <a:pt x="775587" y="1523395"/>
                </a:lnTo>
                <a:lnTo>
                  <a:pt x="787027" y="1523395"/>
                </a:lnTo>
                <a:lnTo>
                  <a:pt x="798467" y="1523395"/>
                </a:lnTo>
                <a:lnTo>
                  <a:pt x="809906" y="1523395"/>
                </a:lnTo>
                <a:lnTo>
                  <a:pt x="821346" y="1523395"/>
                </a:lnTo>
                <a:lnTo>
                  <a:pt x="832785" y="1523395"/>
                </a:lnTo>
                <a:lnTo>
                  <a:pt x="844225" y="1523395"/>
                </a:lnTo>
                <a:lnTo>
                  <a:pt x="855664" y="1523395"/>
                </a:lnTo>
                <a:lnTo>
                  <a:pt x="867104" y="1523395"/>
                </a:lnTo>
                <a:lnTo>
                  <a:pt x="878543" y="1523395"/>
                </a:lnTo>
                <a:lnTo>
                  <a:pt x="889983" y="1523395"/>
                </a:lnTo>
                <a:lnTo>
                  <a:pt x="901422" y="1523395"/>
                </a:lnTo>
                <a:lnTo>
                  <a:pt x="912862" y="1523395"/>
                </a:lnTo>
                <a:lnTo>
                  <a:pt x="924301" y="1523395"/>
                </a:lnTo>
                <a:lnTo>
                  <a:pt x="935741" y="1523395"/>
                </a:lnTo>
                <a:lnTo>
                  <a:pt x="947180" y="1523395"/>
                </a:lnTo>
                <a:lnTo>
                  <a:pt x="958620" y="1523395"/>
                </a:lnTo>
                <a:lnTo>
                  <a:pt x="970059" y="1523395"/>
                </a:lnTo>
                <a:lnTo>
                  <a:pt x="981499" y="1523395"/>
                </a:lnTo>
                <a:lnTo>
                  <a:pt x="992938" y="1523395"/>
                </a:lnTo>
                <a:lnTo>
                  <a:pt x="1004378" y="1523395"/>
                </a:lnTo>
                <a:lnTo>
                  <a:pt x="1015818" y="1523395"/>
                </a:lnTo>
                <a:lnTo>
                  <a:pt x="1027257" y="1523395"/>
                </a:lnTo>
                <a:lnTo>
                  <a:pt x="1038697" y="1523395"/>
                </a:lnTo>
                <a:lnTo>
                  <a:pt x="1050136" y="1523395"/>
                </a:lnTo>
                <a:lnTo>
                  <a:pt x="1061576" y="1523395"/>
                </a:lnTo>
                <a:lnTo>
                  <a:pt x="1073015" y="1523395"/>
                </a:lnTo>
                <a:lnTo>
                  <a:pt x="1084455" y="1523395"/>
                </a:lnTo>
                <a:lnTo>
                  <a:pt x="1095894" y="1523395"/>
                </a:lnTo>
                <a:lnTo>
                  <a:pt x="1107334" y="1523395"/>
                </a:lnTo>
                <a:lnTo>
                  <a:pt x="1118773" y="1523395"/>
                </a:lnTo>
                <a:lnTo>
                  <a:pt x="1130213" y="1523395"/>
                </a:lnTo>
                <a:lnTo>
                  <a:pt x="1141652" y="1523395"/>
                </a:lnTo>
                <a:lnTo>
                  <a:pt x="1153092" y="1523395"/>
                </a:lnTo>
                <a:lnTo>
                  <a:pt x="1164531" y="1523395"/>
                </a:lnTo>
                <a:lnTo>
                  <a:pt x="1175971" y="1523395"/>
                </a:lnTo>
                <a:lnTo>
                  <a:pt x="1187406" y="1523395"/>
                </a:lnTo>
                <a:lnTo>
                  <a:pt x="1198845" y="1523395"/>
                </a:lnTo>
                <a:lnTo>
                  <a:pt x="1210285" y="1523395"/>
                </a:lnTo>
                <a:lnTo>
                  <a:pt x="1221724" y="1523395"/>
                </a:lnTo>
                <a:lnTo>
                  <a:pt x="1233164" y="1523395"/>
                </a:lnTo>
                <a:lnTo>
                  <a:pt x="1244603" y="1523395"/>
                </a:lnTo>
                <a:lnTo>
                  <a:pt x="1256043" y="1523395"/>
                </a:lnTo>
                <a:lnTo>
                  <a:pt x="1267482" y="1523395"/>
                </a:lnTo>
                <a:lnTo>
                  <a:pt x="1278922" y="1523395"/>
                </a:lnTo>
                <a:lnTo>
                  <a:pt x="1290361" y="1523395"/>
                </a:lnTo>
                <a:lnTo>
                  <a:pt x="1301801" y="1523395"/>
                </a:lnTo>
                <a:lnTo>
                  <a:pt x="1313240" y="1523395"/>
                </a:lnTo>
                <a:lnTo>
                  <a:pt x="1324680" y="1523395"/>
                </a:lnTo>
                <a:lnTo>
                  <a:pt x="1336120" y="1523395"/>
                </a:lnTo>
                <a:lnTo>
                  <a:pt x="1347559" y="1523395"/>
                </a:lnTo>
                <a:lnTo>
                  <a:pt x="1358999" y="1523395"/>
                </a:lnTo>
                <a:lnTo>
                  <a:pt x="1370438" y="1523395"/>
                </a:lnTo>
                <a:lnTo>
                  <a:pt x="1381878" y="1523395"/>
                </a:lnTo>
                <a:lnTo>
                  <a:pt x="1393317" y="1523395"/>
                </a:lnTo>
                <a:lnTo>
                  <a:pt x="1404757" y="1523395"/>
                </a:lnTo>
                <a:lnTo>
                  <a:pt x="1416196" y="1523395"/>
                </a:lnTo>
                <a:lnTo>
                  <a:pt x="1427636" y="1523395"/>
                </a:lnTo>
                <a:lnTo>
                  <a:pt x="1439075" y="1523395"/>
                </a:lnTo>
                <a:lnTo>
                  <a:pt x="1450515" y="1523395"/>
                </a:lnTo>
                <a:lnTo>
                  <a:pt x="1461954" y="1523395"/>
                </a:lnTo>
                <a:lnTo>
                  <a:pt x="1473394" y="1523395"/>
                </a:lnTo>
                <a:lnTo>
                  <a:pt x="1484833" y="1523395"/>
                </a:lnTo>
                <a:lnTo>
                  <a:pt x="1496273" y="1523395"/>
                </a:lnTo>
                <a:lnTo>
                  <a:pt x="1507712" y="1523395"/>
                </a:lnTo>
                <a:lnTo>
                  <a:pt x="1519152" y="1523395"/>
                </a:lnTo>
                <a:lnTo>
                  <a:pt x="1530591" y="1523395"/>
                </a:lnTo>
                <a:lnTo>
                  <a:pt x="1542031" y="1523395"/>
                </a:lnTo>
                <a:lnTo>
                  <a:pt x="1553471" y="1523395"/>
                </a:lnTo>
                <a:lnTo>
                  <a:pt x="1564910" y="1523395"/>
                </a:lnTo>
                <a:lnTo>
                  <a:pt x="1576349" y="1523395"/>
                </a:lnTo>
                <a:lnTo>
                  <a:pt x="1587789" y="1523395"/>
                </a:lnTo>
                <a:lnTo>
                  <a:pt x="1599229" y="1523395"/>
                </a:lnTo>
                <a:lnTo>
                  <a:pt x="1610668" y="1523395"/>
                </a:lnTo>
                <a:lnTo>
                  <a:pt x="1622107" y="1523395"/>
                </a:lnTo>
                <a:lnTo>
                  <a:pt x="1633547" y="1523395"/>
                </a:lnTo>
                <a:lnTo>
                  <a:pt x="1644987" y="1523395"/>
                </a:lnTo>
                <a:lnTo>
                  <a:pt x="1656426" y="1523395"/>
                </a:lnTo>
                <a:lnTo>
                  <a:pt x="1667866" y="1523395"/>
                </a:lnTo>
                <a:lnTo>
                  <a:pt x="1679305" y="1523395"/>
                </a:lnTo>
                <a:lnTo>
                  <a:pt x="1690745" y="1523395"/>
                </a:lnTo>
                <a:lnTo>
                  <a:pt x="1702184" y="1523395"/>
                </a:lnTo>
                <a:lnTo>
                  <a:pt x="1713619" y="1523395"/>
                </a:lnTo>
                <a:lnTo>
                  <a:pt x="1725063" y="1523395"/>
                </a:lnTo>
                <a:lnTo>
                  <a:pt x="1736498" y="1523395"/>
                </a:lnTo>
                <a:lnTo>
                  <a:pt x="1747938" y="1523395"/>
                </a:lnTo>
                <a:lnTo>
                  <a:pt x="1759377" y="1523395"/>
                </a:lnTo>
                <a:lnTo>
                  <a:pt x="1770817" y="1523395"/>
                </a:lnTo>
                <a:lnTo>
                  <a:pt x="1782256" y="1523395"/>
                </a:lnTo>
                <a:lnTo>
                  <a:pt x="1793696" y="1523395"/>
                </a:lnTo>
                <a:lnTo>
                  <a:pt x="1805135" y="1523395"/>
                </a:lnTo>
                <a:lnTo>
                  <a:pt x="1816575" y="1523395"/>
                </a:lnTo>
                <a:lnTo>
                  <a:pt x="1828014" y="1523395"/>
                </a:lnTo>
                <a:lnTo>
                  <a:pt x="1839454" y="1523395"/>
                </a:lnTo>
                <a:lnTo>
                  <a:pt x="1850893" y="1523395"/>
                </a:lnTo>
                <a:lnTo>
                  <a:pt x="1862333" y="1523395"/>
                </a:lnTo>
                <a:lnTo>
                  <a:pt x="1873772" y="1523395"/>
                </a:lnTo>
                <a:lnTo>
                  <a:pt x="1885212" y="1523395"/>
                </a:lnTo>
                <a:lnTo>
                  <a:pt x="1896651" y="1523395"/>
                </a:lnTo>
                <a:lnTo>
                  <a:pt x="1908091" y="1523395"/>
                </a:lnTo>
                <a:lnTo>
                  <a:pt x="1919531" y="1523395"/>
                </a:lnTo>
                <a:lnTo>
                  <a:pt x="1930970" y="1523395"/>
                </a:lnTo>
                <a:lnTo>
                  <a:pt x="1942409" y="1523395"/>
                </a:lnTo>
                <a:lnTo>
                  <a:pt x="1953849" y="1523395"/>
                </a:lnTo>
                <a:lnTo>
                  <a:pt x="1965289" y="1523395"/>
                </a:lnTo>
                <a:lnTo>
                  <a:pt x="1976728" y="1523395"/>
                </a:lnTo>
                <a:lnTo>
                  <a:pt x="1988168" y="1523395"/>
                </a:lnTo>
                <a:lnTo>
                  <a:pt x="1999607" y="1523395"/>
                </a:lnTo>
                <a:lnTo>
                  <a:pt x="2011047" y="1523395"/>
                </a:lnTo>
                <a:lnTo>
                  <a:pt x="2022486" y="1523395"/>
                </a:lnTo>
                <a:lnTo>
                  <a:pt x="2033926" y="1523395"/>
                </a:lnTo>
                <a:lnTo>
                  <a:pt x="2045365" y="1523395"/>
                </a:lnTo>
                <a:lnTo>
                  <a:pt x="2056805" y="1523395"/>
                </a:lnTo>
                <a:lnTo>
                  <a:pt x="2068244" y="1523395"/>
                </a:lnTo>
                <a:lnTo>
                  <a:pt x="2079684" y="1523395"/>
                </a:lnTo>
                <a:lnTo>
                  <a:pt x="2091123" y="1523395"/>
                </a:lnTo>
                <a:lnTo>
                  <a:pt x="2102563" y="1523395"/>
                </a:lnTo>
                <a:lnTo>
                  <a:pt x="2114002" y="1523395"/>
                </a:lnTo>
                <a:lnTo>
                  <a:pt x="2125442" y="1523395"/>
                </a:lnTo>
                <a:lnTo>
                  <a:pt x="2136882" y="1523395"/>
                </a:lnTo>
                <a:lnTo>
                  <a:pt x="2148321" y="1523395"/>
                </a:lnTo>
                <a:lnTo>
                  <a:pt x="2159760" y="1523395"/>
                </a:lnTo>
                <a:lnTo>
                  <a:pt x="2171200" y="1523395"/>
                </a:lnTo>
                <a:lnTo>
                  <a:pt x="2182640" y="1523395"/>
                </a:lnTo>
                <a:lnTo>
                  <a:pt x="2194079" y="1523395"/>
                </a:lnTo>
                <a:lnTo>
                  <a:pt x="2205519" y="1523395"/>
                </a:lnTo>
                <a:lnTo>
                  <a:pt x="2216958" y="1523395"/>
                </a:lnTo>
                <a:lnTo>
                  <a:pt x="2228393" y="1523395"/>
                </a:lnTo>
                <a:lnTo>
                  <a:pt x="2239837" y="1523395"/>
                </a:lnTo>
                <a:lnTo>
                  <a:pt x="2251272" y="1523395"/>
                </a:lnTo>
                <a:lnTo>
                  <a:pt x="2262716" y="1523395"/>
                </a:lnTo>
                <a:lnTo>
                  <a:pt x="2274151" y="1523395"/>
                </a:lnTo>
                <a:lnTo>
                  <a:pt x="2285591" y="1523395"/>
                </a:lnTo>
                <a:lnTo>
                  <a:pt x="2297030" y="1523395"/>
                </a:lnTo>
                <a:lnTo>
                  <a:pt x="2308470" y="1523395"/>
                </a:lnTo>
                <a:lnTo>
                  <a:pt x="2319909" y="1523395"/>
                </a:lnTo>
                <a:lnTo>
                  <a:pt x="2331349" y="1523395"/>
                </a:lnTo>
                <a:lnTo>
                  <a:pt x="2342788" y="1523395"/>
                </a:lnTo>
                <a:lnTo>
                  <a:pt x="2354228" y="1523395"/>
                </a:lnTo>
                <a:lnTo>
                  <a:pt x="2365667" y="1523395"/>
                </a:lnTo>
                <a:lnTo>
                  <a:pt x="2377107" y="1523395"/>
                </a:lnTo>
                <a:lnTo>
                  <a:pt x="2388546" y="1523395"/>
                </a:lnTo>
                <a:lnTo>
                  <a:pt x="2399986" y="1523395"/>
                </a:lnTo>
                <a:lnTo>
                  <a:pt x="2411425" y="1523395"/>
                </a:lnTo>
                <a:lnTo>
                  <a:pt x="2422865" y="1523395"/>
                </a:lnTo>
                <a:lnTo>
                  <a:pt x="2434304" y="1523395"/>
                </a:lnTo>
                <a:lnTo>
                  <a:pt x="2445744" y="1523395"/>
                </a:lnTo>
                <a:lnTo>
                  <a:pt x="2457184" y="1523395"/>
                </a:lnTo>
                <a:lnTo>
                  <a:pt x="2468623" y="1523395"/>
                </a:lnTo>
                <a:lnTo>
                  <a:pt x="2480062" y="1523395"/>
                </a:lnTo>
                <a:lnTo>
                  <a:pt x="2491502" y="1523395"/>
                </a:lnTo>
                <a:lnTo>
                  <a:pt x="2502942" y="1523395"/>
                </a:lnTo>
                <a:lnTo>
                  <a:pt x="2514381" y="1523395"/>
                </a:lnTo>
                <a:lnTo>
                  <a:pt x="2525821" y="1523395"/>
                </a:lnTo>
                <a:lnTo>
                  <a:pt x="2537260" y="1523395"/>
                </a:lnTo>
                <a:lnTo>
                  <a:pt x="2548700" y="1523395"/>
                </a:lnTo>
                <a:lnTo>
                  <a:pt x="2560139" y="1523395"/>
                </a:lnTo>
                <a:lnTo>
                  <a:pt x="2571579" y="1523395"/>
                </a:lnTo>
                <a:lnTo>
                  <a:pt x="2583018" y="1523395"/>
                </a:lnTo>
                <a:lnTo>
                  <a:pt x="2594458" y="1523395"/>
                </a:lnTo>
                <a:lnTo>
                  <a:pt x="2605897" y="1523395"/>
                </a:lnTo>
                <a:lnTo>
                  <a:pt x="2617337" y="1523395"/>
                </a:lnTo>
                <a:lnTo>
                  <a:pt x="2628776" y="1523395"/>
                </a:lnTo>
                <a:lnTo>
                  <a:pt x="2640216" y="1523395"/>
                </a:lnTo>
                <a:lnTo>
                  <a:pt x="2651655" y="1523395"/>
                </a:lnTo>
                <a:lnTo>
                  <a:pt x="2663095" y="1523395"/>
                </a:lnTo>
                <a:lnTo>
                  <a:pt x="2674535" y="1523395"/>
                </a:lnTo>
                <a:lnTo>
                  <a:pt x="2685974" y="1523395"/>
                </a:lnTo>
                <a:lnTo>
                  <a:pt x="2697413" y="1523395"/>
                </a:lnTo>
                <a:lnTo>
                  <a:pt x="2708853" y="1523395"/>
                </a:lnTo>
                <a:lnTo>
                  <a:pt x="2720293" y="1523395"/>
                </a:lnTo>
                <a:lnTo>
                  <a:pt x="2731727" y="1523395"/>
                </a:lnTo>
                <a:lnTo>
                  <a:pt x="2743172" y="1523395"/>
                </a:lnTo>
                <a:lnTo>
                  <a:pt x="2754611" y="1523395"/>
                </a:lnTo>
                <a:lnTo>
                  <a:pt x="2766046" y="1523395"/>
                </a:lnTo>
                <a:lnTo>
                  <a:pt x="2777490" y="1523395"/>
                </a:lnTo>
                <a:lnTo>
                  <a:pt x="2788925" y="1523395"/>
                </a:lnTo>
                <a:lnTo>
                  <a:pt x="2800364" y="1523395"/>
                </a:lnTo>
                <a:lnTo>
                  <a:pt x="2811804" y="1523395"/>
                </a:lnTo>
                <a:lnTo>
                  <a:pt x="2823243" y="1523395"/>
                </a:lnTo>
                <a:lnTo>
                  <a:pt x="2834683" y="1523395"/>
                </a:lnTo>
                <a:lnTo>
                  <a:pt x="2846123" y="1523395"/>
                </a:lnTo>
                <a:lnTo>
                  <a:pt x="2857562" y="1523395"/>
                </a:lnTo>
                <a:lnTo>
                  <a:pt x="2869001" y="1523395"/>
                </a:lnTo>
                <a:lnTo>
                  <a:pt x="2880441" y="1523395"/>
                </a:lnTo>
                <a:lnTo>
                  <a:pt x="2891881" y="1523395"/>
                </a:lnTo>
                <a:lnTo>
                  <a:pt x="2903320" y="1523395"/>
                </a:lnTo>
                <a:lnTo>
                  <a:pt x="2914760" y="1523395"/>
                </a:lnTo>
                <a:lnTo>
                  <a:pt x="2926199" y="1523395"/>
                </a:lnTo>
                <a:lnTo>
                  <a:pt x="2937639" y="1523395"/>
                </a:lnTo>
                <a:lnTo>
                  <a:pt x="2949078" y="1523395"/>
                </a:lnTo>
                <a:lnTo>
                  <a:pt x="2960518" y="1523395"/>
                </a:lnTo>
                <a:lnTo>
                  <a:pt x="2971957" y="1523395"/>
                </a:lnTo>
                <a:lnTo>
                  <a:pt x="2983397" y="1523395"/>
                </a:lnTo>
                <a:lnTo>
                  <a:pt x="2994837" y="1523395"/>
                </a:lnTo>
                <a:lnTo>
                  <a:pt x="3006276" y="1523395"/>
                </a:lnTo>
                <a:lnTo>
                  <a:pt x="3017715" y="1523395"/>
                </a:lnTo>
                <a:lnTo>
                  <a:pt x="3029155" y="1523395"/>
                </a:lnTo>
                <a:lnTo>
                  <a:pt x="3040594" y="1523395"/>
                </a:lnTo>
                <a:lnTo>
                  <a:pt x="3052034" y="1523395"/>
                </a:lnTo>
                <a:lnTo>
                  <a:pt x="3063474" y="1523395"/>
                </a:lnTo>
                <a:lnTo>
                  <a:pt x="3074913" y="1523395"/>
                </a:lnTo>
                <a:lnTo>
                  <a:pt x="3086352" y="1523395"/>
                </a:lnTo>
                <a:lnTo>
                  <a:pt x="3097792" y="1523395"/>
                </a:lnTo>
                <a:lnTo>
                  <a:pt x="3109232" y="1523395"/>
                </a:lnTo>
                <a:lnTo>
                  <a:pt x="3120671" y="1523395"/>
                </a:lnTo>
                <a:lnTo>
                  <a:pt x="3132111" y="1523395"/>
                </a:lnTo>
                <a:lnTo>
                  <a:pt x="3143550" y="1523395"/>
                </a:lnTo>
                <a:lnTo>
                  <a:pt x="3154990" y="1523395"/>
                </a:lnTo>
                <a:lnTo>
                  <a:pt x="3166429" y="1523395"/>
                </a:lnTo>
                <a:lnTo>
                  <a:pt x="3177869" y="1523395"/>
                </a:lnTo>
                <a:lnTo>
                  <a:pt x="3189308" y="1523395"/>
                </a:lnTo>
                <a:lnTo>
                  <a:pt x="3200748" y="1523395"/>
                </a:lnTo>
                <a:lnTo>
                  <a:pt x="3212187" y="1523395"/>
                </a:lnTo>
                <a:lnTo>
                  <a:pt x="3223627" y="1523395"/>
                </a:lnTo>
                <a:lnTo>
                  <a:pt x="3235066" y="1523395"/>
                </a:lnTo>
                <a:lnTo>
                  <a:pt x="3246501" y="1523395"/>
                </a:lnTo>
                <a:lnTo>
                  <a:pt x="3257945" y="1523395"/>
                </a:lnTo>
                <a:lnTo>
                  <a:pt x="3269385" y="1523395"/>
                </a:lnTo>
                <a:lnTo>
                  <a:pt x="3280825" y="1523395"/>
                </a:lnTo>
                <a:lnTo>
                  <a:pt x="3292264" y="1523395"/>
                </a:lnTo>
                <a:lnTo>
                  <a:pt x="3303699" y="1523395"/>
                </a:lnTo>
                <a:lnTo>
                  <a:pt x="3315143" y="1523395"/>
                </a:lnTo>
                <a:lnTo>
                  <a:pt x="3326578" y="1523395"/>
                </a:lnTo>
                <a:lnTo>
                  <a:pt x="3338017" y="1523395"/>
                </a:lnTo>
                <a:lnTo>
                  <a:pt x="3349457" y="1523395"/>
                </a:lnTo>
                <a:lnTo>
                  <a:pt x="3360896" y="1523395"/>
                </a:lnTo>
                <a:lnTo>
                  <a:pt x="3372336" y="1523395"/>
                </a:lnTo>
                <a:lnTo>
                  <a:pt x="3383776" y="1523395"/>
                </a:lnTo>
                <a:lnTo>
                  <a:pt x="3395215" y="1523395"/>
                </a:lnTo>
                <a:lnTo>
                  <a:pt x="3406654" y="1523395"/>
                </a:lnTo>
                <a:lnTo>
                  <a:pt x="3418094" y="1523395"/>
                </a:lnTo>
                <a:lnTo>
                  <a:pt x="3429534" y="1523395"/>
                </a:lnTo>
                <a:lnTo>
                  <a:pt x="3440973" y="1523395"/>
                </a:lnTo>
                <a:lnTo>
                  <a:pt x="3452413" y="1523395"/>
                </a:lnTo>
                <a:lnTo>
                  <a:pt x="3463852" y="1523395"/>
                </a:lnTo>
                <a:lnTo>
                  <a:pt x="3475292" y="1523395"/>
                </a:lnTo>
                <a:lnTo>
                  <a:pt x="3486731" y="1523395"/>
                </a:lnTo>
                <a:lnTo>
                  <a:pt x="3498171" y="1523395"/>
                </a:lnTo>
                <a:lnTo>
                  <a:pt x="3509610" y="1523395"/>
                </a:lnTo>
                <a:lnTo>
                  <a:pt x="3521050" y="1523395"/>
                </a:lnTo>
                <a:lnTo>
                  <a:pt x="3532489" y="1523395"/>
                </a:lnTo>
                <a:lnTo>
                  <a:pt x="3543929" y="1523395"/>
                </a:lnTo>
                <a:lnTo>
                  <a:pt x="3555368" y="1523395"/>
                </a:lnTo>
                <a:lnTo>
                  <a:pt x="3566808" y="1523395"/>
                </a:lnTo>
                <a:lnTo>
                  <a:pt x="3578247" y="1523395"/>
                </a:lnTo>
                <a:lnTo>
                  <a:pt x="3589687" y="1523395"/>
                </a:lnTo>
                <a:lnTo>
                  <a:pt x="3601127" y="1523395"/>
                </a:lnTo>
                <a:lnTo>
                  <a:pt x="3612566" y="1523395"/>
                </a:lnTo>
                <a:lnTo>
                  <a:pt x="3624005" y="1523395"/>
                </a:lnTo>
                <a:lnTo>
                  <a:pt x="3635445" y="1523395"/>
                </a:lnTo>
                <a:lnTo>
                  <a:pt x="3646885" y="1523395"/>
                </a:lnTo>
                <a:lnTo>
                  <a:pt x="3658324" y="1523395"/>
                </a:lnTo>
                <a:lnTo>
                  <a:pt x="3669764" y="1523395"/>
                </a:lnTo>
                <a:lnTo>
                  <a:pt x="3681203" y="1523395"/>
                </a:lnTo>
                <a:lnTo>
                  <a:pt x="3692643" y="1523395"/>
                </a:lnTo>
                <a:lnTo>
                  <a:pt x="3704082" y="1523395"/>
                </a:lnTo>
                <a:lnTo>
                  <a:pt x="3715522" y="1523395"/>
                </a:lnTo>
                <a:lnTo>
                  <a:pt x="3726961" y="1523395"/>
                </a:lnTo>
                <a:lnTo>
                  <a:pt x="3738401" y="1523395"/>
                </a:lnTo>
                <a:lnTo>
                  <a:pt x="3749840" y="1523395"/>
                </a:lnTo>
                <a:lnTo>
                  <a:pt x="3761280" y="1523395"/>
                </a:lnTo>
                <a:lnTo>
                  <a:pt x="3772719" y="1523395"/>
                </a:lnTo>
                <a:lnTo>
                  <a:pt x="3784154" y="1523395"/>
                </a:lnTo>
                <a:lnTo>
                  <a:pt x="3795598" y="1523395"/>
                </a:lnTo>
                <a:lnTo>
                  <a:pt x="3807033" y="1523395"/>
                </a:lnTo>
                <a:lnTo>
                  <a:pt x="3818473" y="1523395"/>
                </a:lnTo>
                <a:lnTo>
                  <a:pt x="3829917" y="1523395"/>
                </a:lnTo>
                <a:lnTo>
                  <a:pt x="3841352" y="1523395"/>
                </a:lnTo>
                <a:lnTo>
                  <a:pt x="3852791" y="1523395"/>
                </a:lnTo>
                <a:lnTo>
                  <a:pt x="3864231" y="1523395"/>
                </a:lnTo>
                <a:lnTo>
                  <a:pt x="3875670" y="1523395"/>
                </a:lnTo>
                <a:lnTo>
                  <a:pt x="3887110" y="1523395"/>
                </a:lnTo>
                <a:lnTo>
                  <a:pt x="3898549" y="1523395"/>
                </a:lnTo>
                <a:lnTo>
                  <a:pt x="3909989" y="1523395"/>
                </a:lnTo>
                <a:lnTo>
                  <a:pt x="3921447" y="1523395"/>
                </a:lnTo>
                <a:lnTo>
                  <a:pt x="3932878" y="1523395"/>
                </a:lnTo>
                <a:lnTo>
                  <a:pt x="3944307" y="1523395"/>
                </a:lnTo>
                <a:lnTo>
                  <a:pt x="3955737" y="1523395"/>
                </a:lnTo>
                <a:lnTo>
                  <a:pt x="3967167" y="1523395"/>
                </a:lnTo>
                <a:lnTo>
                  <a:pt x="3978645" y="1523395"/>
                </a:lnTo>
                <a:lnTo>
                  <a:pt x="3990075" y="1523395"/>
                </a:lnTo>
                <a:lnTo>
                  <a:pt x="4001505" y="1523395"/>
                </a:lnTo>
                <a:lnTo>
                  <a:pt x="4012935" y="1523395"/>
                </a:lnTo>
                <a:lnTo>
                  <a:pt x="4024365" y="1523395"/>
                </a:lnTo>
                <a:lnTo>
                  <a:pt x="4035843" y="1523395"/>
                </a:lnTo>
                <a:lnTo>
                  <a:pt x="4047273" y="1523395"/>
                </a:lnTo>
                <a:lnTo>
                  <a:pt x="4058702" y="1523395"/>
                </a:lnTo>
                <a:lnTo>
                  <a:pt x="4070133" y="1523395"/>
                </a:lnTo>
                <a:lnTo>
                  <a:pt x="4081563" y="1523395"/>
                </a:lnTo>
                <a:lnTo>
                  <a:pt x="4093040" y="1523395"/>
                </a:lnTo>
                <a:lnTo>
                  <a:pt x="4104471" y="1523395"/>
                </a:lnTo>
                <a:lnTo>
                  <a:pt x="4115900" y="1523395"/>
                </a:lnTo>
                <a:lnTo>
                  <a:pt x="4127330" y="1523395"/>
                </a:lnTo>
                <a:lnTo>
                  <a:pt x="4138760" y="1523395"/>
                </a:lnTo>
                <a:lnTo>
                  <a:pt x="4150238" y="1523395"/>
                </a:lnTo>
                <a:lnTo>
                  <a:pt x="4161668" y="1523395"/>
                </a:lnTo>
                <a:lnTo>
                  <a:pt x="4173098" y="1523395"/>
                </a:lnTo>
                <a:lnTo>
                  <a:pt x="4184528" y="1523395"/>
                </a:lnTo>
                <a:lnTo>
                  <a:pt x="4195958" y="1523395"/>
                </a:lnTo>
                <a:lnTo>
                  <a:pt x="4207436" y="1523395"/>
                </a:lnTo>
                <a:lnTo>
                  <a:pt x="4218865" y="1523395"/>
                </a:lnTo>
                <a:lnTo>
                  <a:pt x="4230296" y="1523395"/>
                </a:lnTo>
                <a:lnTo>
                  <a:pt x="4241726" y="1523395"/>
                </a:lnTo>
                <a:lnTo>
                  <a:pt x="4253156" y="1523395"/>
                </a:lnTo>
                <a:lnTo>
                  <a:pt x="4264634" y="1523395"/>
                </a:lnTo>
                <a:lnTo>
                  <a:pt x="4276063" y="1523395"/>
                </a:lnTo>
                <a:lnTo>
                  <a:pt x="4287493" y="1523395"/>
                </a:lnTo>
                <a:lnTo>
                  <a:pt x="4298923" y="1523395"/>
                </a:lnTo>
                <a:lnTo>
                  <a:pt x="4310353" y="1523395"/>
                </a:lnTo>
                <a:lnTo>
                  <a:pt x="4321831" y="1523395"/>
                </a:lnTo>
                <a:lnTo>
                  <a:pt x="4333261" y="1523395"/>
                </a:lnTo>
                <a:lnTo>
                  <a:pt x="4344691" y="1523395"/>
                </a:lnTo>
                <a:lnTo>
                  <a:pt x="4356121" y="1523395"/>
                </a:lnTo>
                <a:lnTo>
                  <a:pt x="4367551" y="1523395"/>
                </a:lnTo>
                <a:lnTo>
                  <a:pt x="4379028" y="1523395"/>
                </a:lnTo>
                <a:lnTo>
                  <a:pt x="4390458" y="1523395"/>
                </a:lnTo>
                <a:lnTo>
                  <a:pt x="4401889" y="1523395"/>
                </a:lnTo>
                <a:lnTo>
                  <a:pt x="4413319" y="1523395"/>
                </a:lnTo>
                <a:lnTo>
                  <a:pt x="4424749" y="1523395"/>
                </a:lnTo>
                <a:lnTo>
                  <a:pt x="4436226" y="1523395"/>
                </a:lnTo>
                <a:lnTo>
                  <a:pt x="4447656" y="1523395"/>
                </a:lnTo>
                <a:lnTo>
                  <a:pt x="4459086" y="1523395"/>
                </a:lnTo>
                <a:lnTo>
                  <a:pt x="4470516" y="1523395"/>
                </a:lnTo>
                <a:lnTo>
                  <a:pt x="4481946" y="1523395"/>
                </a:lnTo>
                <a:lnTo>
                  <a:pt x="4493424" y="1523395"/>
                </a:lnTo>
                <a:lnTo>
                  <a:pt x="4504854" y="1523395"/>
                </a:lnTo>
                <a:lnTo>
                  <a:pt x="4516284" y="1523395"/>
                </a:lnTo>
                <a:lnTo>
                  <a:pt x="4527714" y="1523395"/>
                </a:lnTo>
                <a:lnTo>
                  <a:pt x="4539144" y="1523395"/>
                </a:lnTo>
                <a:lnTo>
                  <a:pt x="4550621" y="1523395"/>
                </a:lnTo>
                <a:lnTo>
                  <a:pt x="4562051" y="1523395"/>
                </a:lnTo>
                <a:lnTo>
                  <a:pt x="4573482" y="1523395"/>
                </a:lnTo>
                <a:lnTo>
                  <a:pt x="4584912" y="1523395"/>
                </a:lnTo>
                <a:lnTo>
                  <a:pt x="4596341" y="1523395"/>
                </a:lnTo>
                <a:lnTo>
                  <a:pt x="4607771" y="1523395"/>
                </a:lnTo>
                <a:lnTo>
                  <a:pt x="4619249" y="1523395"/>
                </a:lnTo>
                <a:lnTo>
                  <a:pt x="4630679" y="1523395"/>
                </a:lnTo>
                <a:lnTo>
                  <a:pt x="4642109" y="1523395"/>
                </a:lnTo>
                <a:lnTo>
                  <a:pt x="4653539" y="1523395"/>
                </a:lnTo>
                <a:lnTo>
                  <a:pt x="4664969" y="1523395"/>
                </a:lnTo>
                <a:lnTo>
                  <a:pt x="4676447" y="1523395"/>
                </a:lnTo>
                <a:lnTo>
                  <a:pt x="4687877" y="1523395"/>
                </a:lnTo>
                <a:lnTo>
                  <a:pt x="4699306" y="1523395"/>
                </a:lnTo>
                <a:lnTo>
                  <a:pt x="4710737" y="1523395"/>
                </a:lnTo>
                <a:lnTo>
                  <a:pt x="4722167" y="1523395"/>
                </a:lnTo>
                <a:lnTo>
                  <a:pt x="4733644" y="1523395"/>
                </a:lnTo>
                <a:lnTo>
                  <a:pt x="4745075" y="1523395"/>
                </a:lnTo>
                <a:lnTo>
                  <a:pt x="4756504" y="1523395"/>
                </a:lnTo>
                <a:lnTo>
                  <a:pt x="4767934" y="1523395"/>
                </a:lnTo>
                <a:lnTo>
                  <a:pt x="4779364" y="1523395"/>
                </a:lnTo>
                <a:lnTo>
                  <a:pt x="4790842" y="1523395"/>
                </a:lnTo>
                <a:lnTo>
                  <a:pt x="4802272" y="1523395"/>
                </a:lnTo>
                <a:lnTo>
                  <a:pt x="4813702" y="1523395"/>
                </a:lnTo>
                <a:lnTo>
                  <a:pt x="4825132" y="1523395"/>
                </a:lnTo>
                <a:lnTo>
                  <a:pt x="4836562" y="1523395"/>
                </a:lnTo>
                <a:lnTo>
                  <a:pt x="4848040" y="1523395"/>
                </a:lnTo>
                <a:lnTo>
                  <a:pt x="4859469" y="1523395"/>
                </a:lnTo>
                <a:lnTo>
                  <a:pt x="4870899" y="1523395"/>
                </a:lnTo>
                <a:lnTo>
                  <a:pt x="4882330" y="1523395"/>
                </a:lnTo>
                <a:lnTo>
                  <a:pt x="4893760" y="1523395"/>
                </a:lnTo>
                <a:lnTo>
                  <a:pt x="4905237" y="1523395"/>
                </a:lnTo>
                <a:lnTo>
                  <a:pt x="4916667" y="1523395"/>
                </a:lnTo>
                <a:lnTo>
                  <a:pt x="4928097" y="1523395"/>
                </a:lnTo>
                <a:lnTo>
                  <a:pt x="4939527" y="1523395"/>
                </a:lnTo>
                <a:lnTo>
                  <a:pt x="4950957" y="1523395"/>
                </a:lnTo>
                <a:lnTo>
                  <a:pt x="4962435" y="1523395"/>
                </a:lnTo>
                <a:lnTo>
                  <a:pt x="4973865" y="1523395"/>
                </a:lnTo>
                <a:lnTo>
                  <a:pt x="4985295" y="1523395"/>
                </a:lnTo>
                <a:lnTo>
                  <a:pt x="4996725" y="1523395"/>
                </a:lnTo>
                <a:lnTo>
                  <a:pt x="5008155" y="1523395"/>
                </a:lnTo>
                <a:lnTo>
                  <a:pt x="5019632" y="1523395"/>
                </a:lnTo>
                <a:lnTo>
                  <a:pt x="5031062" y="1523395"/>
                </a:lnTo>
                <a:lnTo>
                  <a:pt x="5042492" y="1523395"/>
                </a:lnTo>
                <a:lnTo>
                  <a:pt x="5053923" y="1523395"/>
                </a:lnTo>
                <a:lnTo>
                  <a:pt x="5065353" y="1523395"/>
                </a:lnTo>
                <a:lnTo>
                  <a:pt x="5076830" y="1523395"/>
                </a:lnTo>
                <a:lnTo>
                  <a:pt x="5088260" y="1523395"/>
                </a:lnTo>
                <a:lnTo>
                  <a:pt x="5099690" y="1523395"/>
                </a:lnTo>
                <a:lnTo>
                  <a:pt x="5111120" y="1523395"/>
                </a:lnTo>
                <a:lnTo>
                  <a:pt x="5122550" y="1523395"/>
                </a:lnTo>
                <a:lnTo>
                  <a:pt x="5134028" y="1523395"/>
                </a:lnTo>
                <a:lnTo>
                  <a:pt x="5145458" y="1523395"/>
                </a:lnTo>
                <a:lnTo>
                  <a:pt x="5156888" y="1523395"/>
                </a:lnTo>
                <a:lnTo>
                  <a:pt x="5168318" y="1523395"/>
                </a:lnTo>
                <a:lnTo>
                  <a:pt x="5179747" y="1523395"/>
                </a:lnTo>
                <a:lnTo>
                  <a:pt x="5191225" y="1523395"/>
                </a:lnTo>
                <a:lnTo>
                  <a:pt x="5202655" y="1523395"/>
                </a:lnTo>
                <a:lnTo>
                  <a:pt x="5214085" y="1523395"/>
                </a:lnTo>
                <a:lnTo>
                  <a:pt x="5225515" y="1523395"/>
                </a:lnTo>
                <a:lnTo>
                  <a:pt x="5236945" y="1523395"/>
                </a:lnTo>
                <a:lnTo>
                  <a:pt x="5248423" y="1523395"/>
                </a:lnTo>
                <a:lnTo>
                  <a:pt x="5259853" y="1523395"/>
                </a:lnTo>
                <a:lnTo>
                  <a:pt x="5271283" y="1523395"/>
                </a:lnTo>
                <a:lnTo>
                  <a:pt x="5282713" y="1523395"/>
                </a:lnTo>
                <a:lnTo>
                  <a:pt x="5294143" y="1523395"/>
                </a:lnTo>
                <a:lnTo>
                  <a:pt x="5305621" y="1523395"/>
                </a:lnTo>
                <a:lnTo>
                  <a:pt x="5317051" y="1523395"/>
                </a:lnTo>
                <a:lnTo>
                  <a:pt x="5328481" y="1523395"/>
                </a:lnTo>
                <a:lnTo>
                  <a:pt x="5339910" y="1523395"/>
                </a:lnTo>
                <a:lnTo>
                  <a:pt x="5351340" y="1523395"/>
                </a:lnTo>
                <a:lnTo>
                  <a:pt x="5362818" y="1523395"/>
                </a:lnTo>
                <a:lnTo>
                  <a:pt x="5374248" y="1523395"/>
                </a:lnTo>
                <a:lnTo>
                  <a:pt x="5385678" y="1523395"/>
                </a:lnTo>
                <a:lnTo>
                  <a:pt x="5397108" y="1523395"/>
                </a:lnTo>
                <a:lnTo>
                  <a:pt x="5408538" y="1523395"/>
                </a:lnTo>
                <a:lnTo>
                  <a:pt x="5420016" y="1523395"/>
                </a:lnTo>
                <a:lnTo>
                  <a:pt x="5431446" y="1523395"/>
                </a:lnTo>
                <a:lnTo>
                  <a:pt x="5442876" y="1523395"/>
                </a:lnTo>
                <a:lnTo>
                  <a:pt x="5454306" y="1523395"/>
                </a:lnTo>
                <a:lnTo>
                  <a:pt x="5465736" y="1523395"/>
                </a:lnTo>
                <a:lnTo>
                  <a:pt x="5477214" y="1523395"/>
                </a:lnTo>
                <a:lnTo>
                  <a:pt x="5488643" y="1523395"/>
                </a:lnTo>
                <a:lnTo>
                  <a:pt x="5500073" y="1523395"/>
                </a:lnTo>
                <a:lnTo>
                  <a:pt x="5511503" y="1523395"/>
                </a:lnTo>
                <a:lnTo>
                  <a:pt x="5522933" y="1523395"/>
                </a:lnTo>
                <a:lnTo>
                  <a:pt x="5534411" y="1523395"/>
                </a:lnTo>
                <a:lnTo>
                  <a:pt x="5545841" y="1523395"/>
                </a:lnTo>
                <a:lnTo>
                  <a:pt x="5557271" y="1523395"/>
                </a:lnTo>
                <a:lnTo>
                  <a:pt x="5568701" y="1523395"/>
                </a:lnTo>
                <a:lnTo>
                  <a:pt x="5580131" y="1523395"/>
                </a:lnTo>
                <a:lnTo>
                  <a:pt x="5591609" y="1523395"/>
                </a:lnTo>
                <a:lnTo>
                  <a:pt x="5603038" y="1523395"/>
                </a:lnTo>
                <a:lnTo>
                  <a:pt x="5614469" y="1523395"/>
                </a:lnTo>
                <a:lnTo>
                  <a:pt x="5625899" y="1523395"/>
                </a:lnTo>
                <a:lnTo>
                  <a:pt x="5637329" y="1523395"/>
                </a:lnTo>
                <a:lnTo>
                  <a:pt x="5648759" y="1523395"/>
                </a:lnTo>
                <a:lnTo>
                  <a:pt x="5660236" y="1523395"/>
                </a:lnTo>
                <a:lnTo>
                  <a:pt x="5671666" y="1523395"/>
                </a:lnTo>
                <a:lnTo>
                  <a:pt x="5683096" y="1523395"/>
                </a:lnTo>
                <a:lnTo>
                  <a:pt x="5694526" y="1523395"/>
                </a:lnTo>
                <a:lnTo>
                  <a:pt x="5705956" y="1523395"/>
                </a:lnTo>
                <a:lnTo>
                  <a:pt x="5717434" y="1523395"/>
                </a:lnTo>
                <a:lnTo>
                  <a:pt x="5728864" y="1523395"/>
                </a:lnTo>
                <a:lnTo>
                  <a:pt x="5740294" y="1523395"/>
                </a:lnTo>
                <a:lnTo>
                  <a:pt x="5751724" y="1523395"/>
                </a:lnTo>
                <a:lnTo>
                  <a:pt x="5763154" y="1523395"/>
                </a:lnTo>
                <a:lnTo>
                  <a:pt x="5774631" y="1523395"/>
                </a:lnTo>
                <a:lnTo>
                  <a:pt x="5786062" y="1523395"/>
                </a:lnTo>
                <a:lnTo>
                  <a:pt x="5797492" y="1523395"/>
                </a:lnTo>
                <a:lnTo>
                  <a:pt x="5808921" y="1523395"/>
                </a:lnTo>
                <a:lnTo>
                  <a:pt x="5820351" y="1523395"/>
                </a:lnTo>
                <a:lnTo>
                  <a:pt x="5831829" y="1523395"/>
                </a:lnTo>
                <a:lnTo>
                  <a:pt x="5843259" y="1523395"/>
                </a:lnTo>
                <a:lnTo>
                  <a:pt x="5854689" y="1523395"/>
                </a:lnTo>
                <a:lnTo>
                  <a:pt x="5866119" y="1523395"/>
                </a:lnTo>
                <a:lnTo>
                  <a:pt x="5877549" y="1523395"/>
                </a:lnTo>
                <a:lnTo>
                  <a:pt x="5889027" y="1523395"/>
                </a:lnTo>
                <a:lnTo>
                  <a:pt x="5900457" y="1523395"/>
                </a:lnTo>
                <a:lnTo>
                  <a:pt x="5911887" y="1523395"/>
                </a:lnTo>
                <a:lnTo>
                  <a:pt x="5923317" y="1523395"/>
                </a:lnTo>
                <a:lnTo>
                  <a:pt x="5934747" y="1523395"/>
                </a:lnTo>
                <a:lnTo>
                  <a:pt x="5946225" y="1523395"/>
                </a:lnTo>
                <a:lnTo>
                  <a:pt x="5957655" y="1523395"/>
                </a:lnTo>
                <a:lnTo>
                  <a:pt x="5969084" y="1523395"/>
                </a:lnTo>
                <a:lnTo>
                  <a:pt x="5980514" y="1523395"/>
                </a:lnTo>
                <a:lnTo>
                  <a:pt x="5991944" y="1523395"/>
                </a:lnTo>
                <a:lnTo>
                  <a:pt x="6003422" y="1523395"/>
                </a:lnTo>
                <a:lnTo>
                  <a:pt x="6014852" y="1523395"/>
                </a:lnTo>
                <a:lnTo>
                  <a:pt x="6026282" y="1523395"/>
                </a:lnTo>
                <a:lnTo>
                  <a:pt x="6037712" y="1523395"/>
                </a:lnTo>
                <a:lnTo>
                  <a:pt x="6049142" y="1523395"/>
                </a:lnTo>
                <a:lnTo>
                  <a:pt x="6060620" y="1523395"/>
                </a:lnTo>
                <a:lnTo>
                  <a:pt x="6072049" y="1523395"/>
                </a:lnTo>
                <a:lnTo>
                  <a:pt x="6083480" y="1523395"/>
                </a:lnTo>
                <a:lnTo>
                  <a:pt x="6094910" y="1523395"/>
                </a:lnTo>
                <a:lnTo>
                  <a:pt x="6106340" y="1523395"/>
                </a:lnTo>
                <a:lnTo>
                  <a:pt x="6117818" y="1523395"/>
                </a:lnTo>
                <a:lnTo>
                  <a:pt x="6129247" y="1523395"/>
                </a:lnTo>
                <a:lnTo>
                  <a:pt x="6140677" y="1523395"/>
                </a:lnTo>
                <a:lnTo>
                  <a:pt x="6152107" y="1523395"/>
                </a:lnTo>
                <a:lnTo>
                  <a:pt x="6163537" y="1523395"/>
                </a:lnTo>
                <a:lnTo>
                  <a:pt x="6175015" y="1523395"/>
                </a:lnTo>
                <a:lnTo>
                  <a:pt x="6186445" y="1523395"/>
                </a:lnTo>
                <a:lnTo>
                  <a:pt x="6197875" y="1523395"/>
                </a:lnTo>
                <a:lnTo>
                  <a:pt x="6209305" y="1523395"/>
                </a:lnTo>
                <a:lnTo>
                  <a:pt x="6220735" y="1523395"/>
                </a:lnTo>
                <a:lnTo>
                  <a:pt x="6232212" y="1523395"/>
                </a:lnTo>
                <a:lnTo>
                  <a:pt x="6243642" y="1523395"/>
                </a:lnTo>
                <a:lnTo>
                  <a:pt x="6255073" y="1523395"/>
                </a:lnTo>
                <a:lnTo>
                  <a:pt x="6266503" y="1523395"/>
                </a:lnTo>
                <a:lnTo>
                  <a:pt x="6277933" y="1523395"/>
                </a:lnTo>
                <a:lnTo>
                  <a:pt x="6289410" y="1523395"/>
                </a:lnTo>
                <a:lnTo>
                  <a:pt x="6300840" y="1523395"/>
                </a:lnTo>
                <a:lnTo>
                  <a:pt x="6312270" y="1523395"/>
                </a:lnTo>
                <a:lnTo>
                  <a:pt x="6323700" y="1523395"/>
                </a:lnTo>
                <a:lnTo>
                  <a:pt x="6335130" y="1523395"/>
                </a:lnTo>
                <a:lnTo>
                  <a:pt x="6346608" y="1523395"/>
                </a:lnTo>
                <a:lnTo>
                  <a:pt x="6358038" y="1523395"/>
                </a:lnTo>
                <a:lnTo>
                  <a:pt x="6369468" y="1523395"/>
                </a:lnTo>
                <a:lnTo>
                  <a:pt x="6380898" y="1523395"/>
                </a:lnTo>
                <a:lnTo>
                  <a:pt x="6392328" y="1523395"/>
                </a:lnTo>
                <a:lnTo>
                  <a:pt x="6403805" y="1523395"/>
                </a:lnTo>
                <a:lnTo>
                  <a:pt x="6415235" y="1523395"/>
                </a:lnTo>
                <a:lnTo>
                  <a:pt x="6426666" y="1523395"/>
                </a:lnTo>
                <a:lnTo>
                  <a:pt x="6438096" y="1523395"/>
                </a:lnTo>
                <a:lnTo>
                  <a:pt x="6449525" y="1523395"/>
                </a:lnTo>
                <a:lnTo>
                  <a:pt x="6461003" y="1523395"/>
                </a:lnTo>
                <a:lnTo>
                  <a:pt x="6472433" y="1523395"/>
                </a:lnTo>
                <a:lnTo>
                  <a:pt x="6483863" y="1523395"/>
                </a:lnTo>
                <a:lnTo>
                  <a:pt x="6495293" y="1523395"/>
                </a:lnTo>
                <a:lnTo>
                  <a:pt x="6506723" y="1523395"/>
                </a:lnTo>
                <a:lnTo>
                  <a:pt x="6518201" y="1523395"/>
                </a:lnTo>
                <a:lnTo>
                  <a:pt x="6529631" y="1523395"/>
                </a:lnTo>
                <a:lnTo>
                  <a:pt x="6541061" y="1523395"/>
                </a:lnTo>
                <a:lnTo>
                  <a:pt x="6552490" y="1523395"/>
                </a:lnTo>
                <a:lnTo>
                  <a:pt x="6563921" y="1523395"/>
                </a:lnTo>
                <a:lnTo>
                  <a:pt x="6575398" y="1523395"/>
                </a:lnTo>
                <a:lnTo>
                  <a:pt x="6586828" y="1523395"/>
                </a:lnTo>
                <a:lnTo>
                  <a:pt x="6598259" y="1523395"/>
                </a:lnTo>
                <a:lnTo>
                  <a:pt x="6609688" y="1523395"/>
                </a:lnTo>
                <a:lnTo>
                  <a:pt x="6621118" y="1523395"/>
                </a:lnTo>
                <a:lnTo>
                  <a:pt x="6632596" y="1523395"/>
                </a:lnTo>
                <a:lnTo>
                  <a:pt x="6644026" y="1523395"/>
                </a:lnTo>
                <a:lnTo>
                  <a:pt x="6655456" y="1523395"/>
                </a:lnTo>
                <a:lnTo>
                  <a:pt x="6666886" y="1523395"/>
                </a:lnTo>
                <a:lnTo>
                  <a:pt x="6678316" y="1523395"/>
                </a:lnTo>
                <a:lnTo>
                  <a:pt x="6689794" y="1523395"/>
                </a:lnTo>
                <a:lnTo>
                  <a:pt x="6701224" y="1523395"/>
                </a:lnTo>
                <a:lnTo>
                  <a:pt x="6712653" y="1523395"/>
                </a:lnTo>
                <a:lnTo>
                  <a:pt x="6724083" y="1523395"/>
                </a:lnTo>
                <a:lnTo>
                  <a:pt x="6735514" y="1523395"/>
                </a:lnTo>
                <a:lnTo>
                  <a:pt x="6746944" y="1523395"/>
                </a:lnTo>
                <a:lnTo>
                  <a:pt x="6758421" y="1523395"/>
                </a:lnTo>
                <a:lnTo>
                  <a:pt x="6769851" y="1523395"/>
                </a:lnTo>
                <a:lnTo>
                  <a:pt x="6781281" y="1523395"/>
                </a:lnTo>
                <a:lnTo>
                  <a:pt x="6792711" y="1523395"/>
                </a:lnTo>
                <a:lnTo>
                  <a:pt x="6804141" y="1523395"/>
                </a:lnTo>
                <a:lnTo>
                  <a:pt x="6815619" y="1523395"/>
                </a:lnTo>
                <a:lnTo>
                  <a:pt x="6827049" y="1523395"/>
                </a:lnTo>
                <a:lnTo>
                  <a:pt x="6838479" y="1523395"/>
                </a:lnTo>
                <a:lnTo>
                  <a:pt x="6849909" y="1523395"/>
                </a:lnTo>
                <a:lnTo>
                  <a:pt x="6861339" y="1523395"/>
                </a:lnTo>
                <a:lnTo>
                  <a:pt x="6872816" y="1523395"/>
                </a:lnTo>
                <a:lnTo>
                  <a:pt x="6884246" y="1523395"/>
                </a:lnTo>
                <a:lnTo>
                  <a:pt x="6895676" y="1523395"/>
                </a:lnTo>
                <a:lnTo>
                  <a:pt x="6907107" y="1523395"/>
                </a:lnTo>
                <a:lnTo>
                  <a:pt x="6918537" y="1523395"/>
                </a:lnTo>
                <a:lnTo>
                  <a:pt x="6930014" y="1523395"/>
                </a:lnTo>
                <a:lnTo>
                  <a:pt x="6941444" y="1523395"/>
                </a:lnTo>
                <a:lnTo>
                  <a:pt x="6952874" y="1523395"/>
                </a:lnTo>
                <a:lnTo>
                  <a:pt x="6964304" y="1523395"/>
                </a:lnTo>
                <a:lnTo>
                  <a:pt x="6975734" y="1523395"/>
                </a:lnTo>
                <a:lnTo>
                  <a:pt x="6987212" y="1523395"/>
                </a:lnTo>
                <a:lnTo>
                  <a:pt x="6998642" y="1523395"/>
                </a:lnTo>
                <a:lnTo>
                  <a:pt x="7010072" y="1523395"/>
                </a:lnTo>
                <a:lnTo>
                  <a:pt x="7021502" y="1523395"/>
                </a:lnTo>
                <a:lnTo>
                  <a:pt x="7032931" y="1523395"/>
                </a:lnTo>
                <a:lnTo>
                  <a:pt x="7044409" y="1523395"/>
                </a:lnTo>
                <a:lnTo>
                  <a:pt x="7055839" y="1523395"/>
                </a:lnTo>
                <a:lnTo>
                  <a:pt x="7067269" y="1523395"/>
                </a:lnTo>
                <a:lnTo>
                  <a:pt x="7078700" y="1523395"/>
                </a:lnTo>
                <a:lnTo>
                  <a:pt x="7090129" y="1523395"/>
                </a:lnTo>
                <a:lnTo>
                  <a:pt x="7101607" y="1523395"/>
                </a:lnTo>
                <a:lnTo>
                  <a:pt x="7113037" y="1523395"/>
                </a:lnTo>
                <a:lnTo>
                  <a:pt x="7124467" y="1523395"/>
                </a:lnTo>
                <a:lnTo>
                  <a:pt x="7135897" y="1523395"/>
                </a:lnTo>
                <a:lnTo>
                  <a:pt x="7147327" y="1523395"/>
                </a:lnTo>
                <a:lnTo>
                  <a:pt x="7158805" y="1523395"/>
                </a:lnTo>
                <a:lnTo>
                  <a:pt x="7170235" y="1523395"/>
                </a:lnTo>
                <a:lnTo>
                  <a:pt x="7181665" y="1523395"/>
                </a:lnTo>
                <a:lnTo>
                  <a:pt x="7193094" y="1523395"/>
                </a:lnTo>
                <a:lnTo>
                  <a:pt x="7204524" y="1523395"/>
                </a:lnTo>
                <a:lnTo>
                  <a:pt x="7216002" y="1523395"/>
                </a:lnTo>
                <a:lnTo>
                  <a:pt x="7227432" y="1523395"/>
                </a:lnTo>
                <a:lnTo>
                  <a:pt x="7238862" y="1523395"/>
                </a:lnTo>
                <a:lnTo>
                  <a:pt x="7250292" y="1523395"/>
                </a:lnTo>
                <a:lnTo>
                  <a:pt x="7261722" y="1523395"/>
                </a:lnTo>
                <a:lnTo>
                  <a:pt x="7273200" y="1523395"/>
                </a:lnTo>
                <a:lnTo>
                  <a:pt x="7284630" y="1523395"/>
                </a:lnTo>
                <a:lnTo>
                  <a:pt x="7296060" y="1523395"/>
                </a:lnTo>
                <a:lnTo>
                  <a:pt x="7307490" y="1523395"/>
                </a:lnTo>
                <a:lnTo>
                  <a:pt x="7318920" y="1523395"/>
                </a:lnTo>
                <a:lnTo>
                  <a:pt x="7330398" y="1523395"/>
                </a:lnTo>
                <a:lnTo>
                  <a:pt x="7341828" y="1523395"/>
                </a:lnTo>
                <a:lnTo>
                  <a:pt x="7353257" y="1523395"/>
                </a:lnTo>
                <a:lnTo>
                  <a:pt x="7364687" y="1523395"/>
                </a:lnTo>
                <a:lnTo>
                  <a:pt x="7376117" y="1523395"/>
                </a:lnTo>
                <a:lnTo>
                  <a:pt x="7387595" y="1523395"/>
                </a:lnTo>
                <a:lnTo>
                  <a:pt x="7399025" y="1523395"/>
                </a:lnTo>
                <a:lnTo>
                  <a:pt x="7410455" y="1523395"/>
                </a:lnTo>
                <a:lnTo>
                  <a:pt x="7421885" y="1523395"/>
                </a:lnTo>
                <a:lnTo>
                  <a:pt x="7433315" y="1523395"/>
                </a:lnTo>
                <a:lnTo>
                  <a:pt x="7444793" y="1523395"/>
                </a:lnTo>
                <a:lnTo>
                  <a:pt x="7456222" y="1523395"/>
                </a:lnTo>
                <a:lnTo>
                  <a:pt x="7467653" y="1523395"/>
                </a:lnTo>
                <a:lnTo>
                  <a:pt x="7479083" y="1523395"/>
                </a:lnTo>
                <a:lnTo>
                  <a:pt x="7490513" y="1523395"/>
                </a:lnTo>
                <a:lnTo>
                  <a:pt x="7501990" y="1523395"/>
                </a:lnTo>
                <a:lnTo>
                  <a:pt x="7513420" y="845830"/>
                </a:lnTo>
                <a:lnTo>
                  <a:pt x="7524850" y="291455"/>
                </a:lnTo>
                <a:lnTo>
                  <a:pt x="7536280" y="447704"/>
                </a:lnTo>
                <a:lnTo>
                  <a:pt x="7547710" y="0"/>
                </a:lnTo>
                <a:lnTo>
                  <a:pt x="7559188" y="934469"/>
                </a:lnTo>
                <a:lnTo>
                  <a:pt x="7570618" y="845830"/>
                </a:lnTo>
                <a:lnTo>
                  <a:pt x="7582048" y="1045645"/>
                </a:lnTo>
                <a:lnTo>
                  <a:pt x="7593478" y="1222924"/>
                </a:lnTo>
                <a:lnTo>
                  <a:pt x="7604908" y="563385"/>
                </a:lnTo>
                <a:lnTo>
                  <a:pt x="7616385" y="97650"/>
                </a:lnTo>
                <a:lnTo>
                  <a:pt x="7627815" y="581411"/>
                </a:lnTo>
                <a:lnTo>
                  <a:pt x="7639246" y="1385178"/>
                </a:lnTo>
                <a:lnTo>
                  <a:pt x="7650676" y="1200388"/>
                </a:lnTo>
                <a:lnTo>
                  <a:pt x="7662106" y="1505369"/>
                </a:lnTo>
                <a:lnTo>
                  <a:pt x="7673583" y="1523395"/>
                </a:lnTo>
                <a:lnTo>
                  <a:pt x="7685013" y="1518890"/>
                </a:lnTo>
                <a:lnTo>
                  <a:pt x="7696443" y="1523395"/>
                </a:lnTo>
                <a:lnTo>
                  <a:pt x="7707873" y="1523395"/>
                </a:lnTo>
                <a:lnTo>
                  <a:pt x="7719303" y="1523395"/>
                </a:lnTo>
                <a:lnTo>
                  <a:pt x="7730733" y="1523395"/>
                </a:lnTo>
                <a:lnTo>
                  <a:pt x="7742211" y="1523395"/>
                </a:lnTo>
                <a:lnTo>
                  <a:pt x="7753641" y="1523395"/>
                </a:lnTo>
                <a:lnTo>
                  <a:pt x="7765071" y="1523395"/>
                </a:lnTo>
                <a:lnTo>
                  <a:pt x="7776501" y="1523395"/>
                </a:lnTo>
                <a:lnTo>
                  <a:pt x="7787931" y="1523395"/>
                </a:lnTo>
                <a:lnTo>
                  <a:pt x="7799408" y="1523395"/>
                </a:lnTo>
                <a:lnTo>
                  <a:pt x="7810839" y="1523395"/>
                </a:lnTo>
                <a:lnTo>
                  <a:pt x="7822268" y="1523395"/>
                </a:lnTo>
                <a:lnTo>
                  <a:pt x="7833698" y="1523395"/>
                </a:lnTo>
                <a:lnTo>
                  <a:pt x="7845128" y="1523395"/>
                </a:lnTo>
                <a:lnTo>
                  <a:pt x="7856606" y="1523395"/>
                </a:lnTo>
                <a:lnTo>
                  <a:pt x="7868036" y="1523395"/>
                </a:lnTo>
                <a:lnTo>
                  <a:pt x="7879466" y="1523395"/>
                </a:lnTo>
                <a:lnTo>
                  <a:pt x="7890896" y="1523395"/>
                </a:lnTo>
                <a:lnTo>
                  <a:pt x="7902326" y="1523395"/>
                </a:lnTo>
                <a:lnTo>
                  <a:pt x="7913804" y="1523395"/>
                </a:lnTo>
                <a:lnTo>
                  <a:pt x="7925234" y="1523395"/>
                </a:lnTo>
                <a:lnTo>
                  <a:pt x="7936663" y="1523395"/>
                </a:lnTo>
                <a:lnTo>
                  <a:pt x="7948094" y="1523395"/>
                </a:lnTo>
                <a:lnTo>
                  <a:pt x="7959524" y="1523395"/>
                </a:lnTo>
                <a:lnTo>
                  <a:pt x="7971001" y="1523395"/>
                </a:lnTo>
                <a:lnTo>
                  <a:pt x="7982431" y="1523395"/>
                </a:lnTo>
                <a:lnTo>
                  <a:pt x="7993861" y="1523395"/>
                </a:lnTo>
                <a:lnTo>
                  <a:pt x="8005291" y="1523395"/>
                </a:lnTo>
                <a:lnTo>
                  <a:pt x="8016721" y="1523395"/>
                </a:lnTo>
                <a:lnTo>
                  <a:pt x="8028199" y="1523395"/>
                </a:lnTo>
                <a:lnTo>
                  <a:pt x="8039629" y="1523395"/>
                </a:lnTo>
                <a:lnTo>
                  <a:pt x="8051059" y="1523395"/>
                </a:lnTo>
                <a:lnTo>
                  <a:pt x="8062489" y="1523395"/>
                </a:lnTo>
                <a:lnTo>
                  <a:pt x="8073919" y="1523395"/>
                </a:lnTo>
                <a:lnTo>
                  <a:pt x="8085396" y="1523395"/>
                </a:lnTo>
                <a:lnTo>
                  <a:pt x="8096826" y="1523395"/>
                </a:lnTo>
                <a:lnTo>
                  <a:pt x="8108256" y="1523395"/>
                </a:lnTo>
                <a:lnTo>
                  <a:pt x="8119687" y="1523395"/>
                </a:lnTo>
                <a:lnTo>
                  <a:pt x="8131117" y="1523395"/>
                </a:lnTo>
                <a:lnTo>
                  <a:pt x="8142594" y="1523395"/>
                </a:lnTo>
                <a:lnTo>
                  <a:pt x="8154024" y="1523395"/>
                </a:lnTo>
                <a:lnTo>
                  <a:pt x="8165454" y="1523395"/>
                </a:lnTo>
                <a:lnTo>
                  <a:pt x="8176884" y="1523395"/>
                </a:lnTo>
                <a:lnTo>
                  <a:pt x="8188314" y="1523395"/>
                </a:lnTo>
                <a:lnTo>
                  <a:pt x="8199792" y="1523395"/>
                </a:lnTo>
                <a:lnTo>
                  <a:pt x="8211222" y="1523395"/>
                </a:lnTo>
                <a:lnTo>
                  <a:pt x="8222652" y="1523395"/>
                </a:lnTo>
                <a:lnTo>
                  <a:pt x="8234082" y="1523395"/>
                </a:lnTo>
                <a:lnTo>
                  <a:pt x="8245512" y="1523395"/>
                </a:lnTo>
                <a:lnTo>
                  <a:pt x="8256989" y="1523395"/>
                </a:lnTo>
                <a:lnTo>
                  <a:pt x="8268419" y="1523395"/>
                </a:lnTo>
                <a:lnTo>
                  <a:pt x="8279850" y="1523395"/>
                </a:lnTo>
                <a:lnTo>
                  <a:pt x="8291280" y="1523395"/>
                </a:lnTo>
                <a:lnTo>
                  <a:pt x="8302709" y="1523395"/>
                </a:lnTo>
                <a:lnTo>
                  <a:pt x="8314187" y="1523395"/>
                </a:lnTo>
                <a:lnTo>
                  <a:pt x="8325617" y="1523395"/>
                </a:lnTo>
                <a:lnTo>
                  <a:pt x="8337047" y="1523395"/>
                </a:lnTo>
                <a:lnTo>
                  <a:pt x="8348477" y="1523395"/>
                </a:lnTo>
                <a:lnTo>
                  <a:pt x="8359907" y="1523395"/>
                </a:lnTo>
                <a:lnTo>
                  <a:pt x="8371385" y="1523395"/>
                </a:lnTo>
                <a:lnTo>
                  <a:pt x="8382815" y="1523395"/>
                </a:lnTo>
                <a:lnTo>
                  <a:pt x="8394245" y="1523395"/>
                </a:lnTo>
                <a:lnTo>
                  <a:pt x="8405674" y="1523395"/>
                </a:lnTo>
                <a:lnTo>
                  <a:pt x="8417104" y="1523395"/>
                </a:lnTo>
                <a:lnTo>
                  <a:pt x="8428582" y="1523395"/>
                </a:lnTo>
                <a:lnTo>
                  <a:pt x="8440012" y="1523395"/>
                </a:lnTo>
                <a:lnTo>
                  <a:pt x="8451442" y="1523395"/>
                </a:lnTo>
                <a:lnTo>
                  <a:pt x="8462872" y="1523395"/>
                </a:lnTo>
                <a:lnTo>
                  <a:pt x="8474302" y="1523395"/>
                </a:lnTo>
                <a:lnTo>
                  <a:pt x="8485780" y="1523395"/>
                </a:lnTo>
                <a:lnTo>
                  <a:pt x="8497210" y="1523395"/>
                </a:lnTo>
                <a:lnTo>
                  <a:pt x="8508640" y="1523395"/>
                </a:lnTo>
                <a:lnTo>
                  <a:pt x="8520069" y="1523395"/>
                </a:lnTo>
                <a:lnTo>
                  <a:pt x="8531500" y="1523395"/>
                </a:lnTo>
                <a:lnTo>
                  <a:pt x="8542977" y="1523395"/>
                </a:lnTo>
                <a:lnTo>
                  <a:pt x="8554407" y="1523395"/>
                </a:lnTo>
                <a:lnTo>
                  <a:pt x="8565837" y="1523395"/>
                </a:lnTo>
                <a:lnTo>
                  <a:pt x="8577267" y="1523395"/>
                </a:lnTo>
                <a:lnTo>
                  <a:pt x="8588697" y="1523395"/>
                </a:lnTo>
                <a:lnTo>
                  <a:pt x="8600175" y="1523395"/>
                </a:lnTo>
                <a:lnTo>
                  <a:pt x="8611605" y="1523395"/>
                </a:lnTo>
                <a:lnTo>
                  <a:pt x="8623035" y="1523395"/>
                </a:lnTo>
                <a:lnTo>
                  <a:pt x="8634465" y="1523395"/>
                </a:lnTo>
                <a:lnTo>
                  <a:pt x="8645895" y="1523395"/>
                </a:lnTo>
                <a:lnTo>
                  <a:pt x="8657373" y="1523395"/>
                </a:lnTo>
                <a:lnTo>
                  <a:pt x="8668802" y="1523395"/>
                </a:lnTo>
                <a:lnTo>
                  <a:pt x="8680232" y="1523395"/>
                </a:lnTo>
                <a:lnTo>
                  <a:pt x="8691662" y="1523395"/>
                </a:lnTo>
                <a:lnTo>
                  <a:pt x="8703093" y="1523395"/>
                </a:lnTo>
                <a:lnTo>
                  <a:pt x="8714570" y="1523395"/>
                </a:lnTo>
                <a:lnTo>
                  <a:pt x="8726000" y="1523395"/>
                </a:lnTo>
                <a:lnTo>
                  <a:pt x="8737430" y="1523395"/>
                </a:lnTo>
                <a:lnTo>
                  <a:pt x="8748860" y="1523395"/>
                </a:lnTo>
                <a:lnTo>
                  <a:pt x="8760290" y="1523395"/>
                </a:lnTo>
                <a:lnTo>
                  <a:pt x="8771768" y="1523395"/>
                </a:lnTo>
                <a:lnTo>
                  <a:pt x="8783198" y="1523395"/>
                </a:lnTo>
                <a:lnTo>
                  <a:pt x="8794628" y="1523395"/>
                </a:lnTo>
                <a:lnTo>
                  <a:pt x="8806058" y="1523395"/>
                </a:lnTo>
                <a:lnTo>
                  <a:pt x="8817488" y="1523395"/>
                </a:lnTo>
                <a:lnTo>
                  <a:pt x="8828918" y="1523395"/>
                </a:lnTo>
                <a:lnTo>
                  <a:pt x="8840395" y="1523395"/>
                </a:lnTo>
                <a:lnTo>
                  <a:pt x="8851825" y="1523395"/>
                </a:lnTo>
                <a:lnTo>
                  <a:pt x="8863256" y="1523395"/>
                </a:lnTo>
                <a:lnTo>
                  <a:pt x="8874686" y="1523395"/>
                </a:lnTo>
                <a:lnTo>
                  <a:pt x="8886115" y="1523395"/>
                </a:lnTo>
                <a:lnTo>
                  <a:pt x="8897593" y="1523395"/>
                </a:lnTo>
                <a:lnTo>
                  <a:pt x="8909022" y="1523395"/>
                </a:lnTo>
                <a:lnTo>
                  <a:pt x="8920453" y="1523395"/>
                </a:lnTo>
                <a:lnTo>
                  <a:pt x="8931883" y="1523395"/>
                </a:lnTo>
                <a:lnTo>
                  <a:pt x="8943313" y="1523395"/>
                </a:lnTo>
                <a:lnTo>
                  <a:pt x="8954791" y="1523395"/>
                </a:lnTo>
                <a:lnTo>
                  <a:pt x="8966220" y="1523395"/>
                </a:lnTo>
                <a:lnTo>
                  <a:pt x="8977651" y="1523395"/>
                </a:lnTo>
                <a:lnTo>
                  <a:pt x="8989080" y="1523395"/>
                </a:lnTo>
                <a:lnTo>
                  <a:pt x="9000511" y="1523395"/>
                </a:lnTo>
                <a:lnTo>
                  <a:pt x="9011988" y="1523395"/>
                </a:lnTo>
                <a:lnTo>
                  <a:pt x="9023418" y="1523395"/>
                </a:lnTo>
                <a:lnTo>
                  <a:pt x="9034849" y="1523395"/>
                </a:lnTo>
                <a:lnTo>
                  <a:pt x="9046278" y="1523395"/>
                </a:lnTo>
                <a:lnTo>
                  <a:pt x="9057709" y="1523395"/>
                </a:lnTo>
                <a:lnTo>
                  <a:pt x="9069186" y="1523395"/>
                </a:lnTo>
                <a:lnTo>
                  <a:pt x="9080615" y="1523395"/>
                </a:lnTo>
                <a:lnTo>
                  <a:pt x="9092046" y="1523395"/>
                </a:lnTo>
                <a:lnTo>
                  <a:pt x="9103476" y="1523395"/>
                </a:lnTo>
                <a:lnTo>
                  <a:pt x="9114906" y="1523395"/>
                </a:lnTo>
                <a:lnTo>
                  <a:pt x="9126384" y="1523395"/>
                </a:lnTo>
                <a:lnTo>
                  <a:pt x="9137813" y="1523395"/>
                </a:lnTo>
                <a:lnTo>
                  <a:pt x="9149244" y="1523395"/>
                </a:lnTo>
                <a:lnTo>
                  <a:pt x="9160673" y="1523395"/>
                </a:lnTo>
                <a:lnTo>
                  <a:pt x="9172104" y="1523395"/>
                </a:lnTo>
                <a:lnTo>
                  <a:pt x="9183581" y="1523395"/>
                </a:lnTo>
                <a:lnTo>
                  <a:pt x="9195011" y="1523395"/>
                </a:lnTo>
                <a:lnTo>
                  <a:pt x="9206442" y="1523395"/>
                </a:lnTo>
                <a:lnTo>
                  <a:pt x="9217871" y="1523395"/>
                </a:lnTo>
                <a:lnTo>
                  <a:pt x="9229301" y="1523395"/>
                </a:lnTo>
                <a:lnTo>
                  <a:pt x="9240779" y="1523395"/>
                </a:lnTo>
                <a:lnTo>
                  <a:pt x="9252209" y="1523395"/>
                </a:lnTo>
                <a:lnTo>
                  <a:pt x="9263639" y="1523395"/>
                </a:lnTo>
                <a:lnTo>
                  <a:pt x="9275069" y="1523395"/>
                </a:lnTo>
                <a:lnTo>
                  <a:pt x="9286498" y="1523395"/>
                </a:lnTo>
                <a:lnTo>
                  <a:pt x="9297977" y="1523395"/>
                </a:lnTo>
                <a:lnTo>
                  <a:pt x="9309406" y="1523395"/>
                </a:lnTo>
                <a:lnTo>
                  <a:pt x="9320837" y="1523395"/>
                </a:lnTo>
                <a:lnTo>
                  <a:pt x="9332266" y="1523395"/>
                </a:lnTo>
                <a:lnTo>
                  <a:pt x="9343696" y="1523395"/>
                </a:lnTo>
                <a:lnTo>
                  <a:pt x="9355174" y="1523395"/>
                </a:lnTo>
                <a:lnTo>
                  <a:pt x="9366604" y="1523395"/>
                </a:lnTo>
                <a:lnTo>
                  <a:pt x="9378035" y="1523395"/>
                </a:lnTo>
                <a:lnTo>
                  <a:pt x="9389464" y="1523395"/>
                </a:lnTo>
                <a:lnTo>
                  <a:pt x="9400894" y="1523395"/>
                </a:lnTo>
                <a:lnTo>
                  <a:pt x="9412372" y="1523395"/>
                </a:lnTo>
                <a:lnTo>
                  <a:pt x="9423802" y="1523395"/>
                </a:lnTo>
                <a:lnTo>
                  <a:pt x="9435232" y="1523395"/>
                </a:lnTo>
                <a:lnTo>
                  <a:pt x="9446662" y="1523395"/>
                </a:lnTo>
                <a:lnTo>
                  <a:pt x="9458091" y="1523395"/>
                </a:lnTo>
                <a:lnTo>
                  <a:pt x="9469570" y="1523395"/>
                </a:lnTo>
                <a:lnTo>
                  <a:pt x="9480999" y="1523395"/>
                </a:lnTo>
                <a:lnTo>
                  <a:pt x="9492429" y="1523395"/>
                </a:lnTo>
                <a:lnTo>
                  <a:pt x="9503859" y="1523395"/>
                </a:lnTo>
                <a:lnTo>
                  <a:pt x="9515289" y="1523395"/>
                </a:lnTo>
                <a:lnTo>
                  <a:pt x="9526767" y="1523395"/>
                </a:lnTo>
                <a:lnTo>
                  <a:pt x="9538197" y="1523395"/>
                </a:lnTo>
                <a:lnTo>
                  <a:pt x="9549626" y="1523395"/>
                </a:lnTo>
                <a:lnTo>
                  <a:pt x="9561057" y="1523395"/>
                </a:lnTo>
                <a:lnTo>
                  <a:pt x="9572487" y="1523395"/>
                </a:lnTo>
                <a:lnTo>
                  <a:pt x="9583965" y="1523395"/>
                </a:lnTo>
                <a:lnTo>
                  <a:pt x="9595395" y="1523395"/>
                </a:lnTo>
                <a:lnTo>
                  <a:pt x="9606824" y="1523395"/>
                </a:lnTo>
                <a:lnTo>
                  <a:pt x="9618255" y="1523395"/>
                </a:lnTo>
                <a:lnTo>
                  <a:pt x="9629684" y="1523395"/>
                </a:lnTo>
                <a:lnTo>
                  <a:pt x="9641163" y="1523395"/>
                </a:lnTo>
                <a:lnTo>
                  <a:pt x="9652592" y="1523395"/>
                </a:lnTo>
                <a:lnTo>
                  <a:pt x="9664022" y="1523395"/>
                </a:lnTo>
                <a:lnTo>
                  <a:pt x="9675452" y="1523395"/>
                </a:lnTo>
                <a:lnTo>
                  <a:pt x="9686882" y="1523395"/>
                </a:lnTo>
                <a:lnTo>
                  <a:pt x="9698360" y="1523395"/>
                </a:lnTo>
                <a:lnTo>
                  <a:pt x="9709790" y="1523395"/>
                </a:lnTo>
                <a:lnTo>
                  <a:pt x="9721219" y="1523395"/>
                </a:lnTo>
                <a:lnTo>
                  <a:pt x="9732650" y="1523395"/>
                </a:lnTo>
                <a:lnTo>
                  <a:pt x="9744080" y="1523395"/>
                </a:lnTo>
                <a:lnTo>
                  <a:pt x="9755557" y="1523395"/>
                </a:lnTo>
                <a:lnTo>
                  <a:pt x="9766988" y="1523395"/>
                </a:lnTo>
                <a:lnTo>
                  <a:pt x="9778417" y="1523395"/>
                </a:lnTo>
                <a:lnTo>
                  <a:pt x="9789848" y="1523395"/>
                </a:lnTo>
                <a:lnTo>
                  <a:pt x="9801277" y="1523395"/>
                </a:lnTo>
                <a:lnTo>
                  <a:pt x="9812755" y="1523395"/>
                </a:lnTo>
                <a:lnTo>
                  <a:pt x="9824185" y="1523395"/>
                </a:lnTo>
                <a:lnTo>
                  <a:pt x="9835615" y="1523395"/>
                </a:lnTo>
                <a:lnTo>
                  <a:pt x="9847045" y="1523395"/>
                </a:lnTo>
                <a:lnTo>
                  <a:pt x="9858475" y="1523395"/>
                </a:lnTo>
                <a:lnTo>
                  <a:pt x="9869952" y="1523395"/>
                </a:lnTo>
                <a:lnTo>
                  <a:pt x="9881383" y="1523395"/>
                </a:lnTo>
                <a:lnTo>
                  <a:pt x="9892812" y="1523395"/>
                </a:lnTo>
                <a:lnTo>
                  <a:pt x="9904243" y="1523395"/>
                </a:lnTo>
                <a:lnTo>
                  <a:pt x="9915673" y="1523395"/>
                </a:lnTo>
                <a:lnTo>
                  <a:pt x="9927102" y="1523395"/>
                </a:lnTo>
                <a:lnTo>
                  <a:pt x="9938581" y="1523395"/>
                </a:lnTo>
                <a:lnTo>
                  <a:pt x="9950010" y="1523395"/>
                </a:lnTo>
                <a:lnTo>
                  <a:pt x="9961441" y="1523395"/>
                </a:lnTo>
                <a:lnTo>
                  <a:pt x="9972870" y="1523395"/>
                </a:lnTo>
                <a:lnTo>
                  <a:pt x="9984300" y="1523395"/>
                </a:lnTo>
                <a:lnTo>
                  <a:pt x="9995778" y="1523395"/>
                </a:lnTo>
                <a:lnTo>
                  <a:pt x="10007208" y="1523395"/>
                </a:lnTo>
                <a:lnTo>
                  <a:pt x="10018638" y="1523395"/>
                </a:lnTo>
                <a:lnTo>
                  <a:pt x="10030068" y="1523395"/>
                </a:lnTo>
                <a:lnTo>
                  <a:pt x="10041498" y="1523395"/>
                </a:lnTo>
                <a:lnTo>
                  <a:pt x="10052976" y="1523395"/>
                </a:lnTo>
                <a:lnTo>
                  <a:pt x="10064405" y="1523395"/>
                </a:lnTo>
                <a:lnTo>
                  <a:pt x="10075835" y="1523395"/>
                </a:lnTo>
                <a:lnTo>
                  <a:pt x="10087266" y="1523395"/>
                </a:lnTo>
                <a:lnTo>
                  <a:pt x="10098695" y="1523395"/>
                </a:lnTo>
                <a:lnTo>
                  <a:pt x="10110174" y="1523395"/>
                </a:lnTo>
                <a:lnTo>
                  <a:pt x="10121603" y="1523395"/>
                </a:lnTo>
                <a:lnTo>
                  <a:pt x="10133033" y="1523395"/>
                </a:lnTo>
                <a:lnTo>
                  <a:pt x="10144463" y="1523395"/>
                </a:lnTo>
                <a:lnTo>
                  <a:pt x="10155893" y="1523395"/>
                </a:lnTo>
                <a:lnTo>
                  <a:pt x="10167371" y="1523395"/>
                </a:lnTo>
                <a:lnTo>
                  <a:pt x="10178801" y="1523395"/>
                </a:lnTo>
                <a:lnTo>
                  <a:pt x="10190230" y="1523395"/>
                </a:lnTo>
                <a:lnTo>
                  <a:pt x="10201661" y="1523395"/>
                </a:lnTo>
                <a:lnTo>
                  <a:pt x="10213091" y="1523395"/>
                </a:lnTo>
                <a:lnTo>
                  <a:pt x="10224569" y="1523395"/>
                </a:lnTo>
                <a:lnTo>
                  <a:pt x="10235998" y="1523395"/>
                </a:lnTo>
                <a:lnTo>
                  <a:pt x="10247428" y="1523395"/>
                </a:lnTo>
                <a:lnTo>
                  <a:pt x="10258859" y="1523395"/>
                </a:lnTo>
                <a:lnTo>
                  <a:pt x="10270288" y="1523395"/>
                </a:lnTo>
                <a:lnTo>
                  <a:pt x="10281767" y="1523395"/>
                </a:lnTo>
                <a:lnTo>
                  <a:pt x="10293196" y="1523395"/>
                </a:lnTo>
                <a:lnTo>
                  <a:pt x="10304626" y="1523395"/>
                </a:lnTo>
                <a:lnTo>
                  <a:pt x="10316056" y="1523395"/>
                </a:lnTo>
                <a:lnTo>
                  <a:pt x="10327486" y="1523395"/>
                </a:lnTo>
                <a:lnTo>
                  <a:pt x="10338963" y="1523395"/>
                </a:lnTo>
                <a:lnTo>
                  <a:pt x="10350394" y="1523395"/>
                </a:lnTo>
                <a:lnTo>
                  <a:pt x="10361823" y="1523395"/>
                </a:lnTo>
                <a:lnTo>
                  <a:pt x="10373254" y="1523395"/>
                </a:lnTo>
                <a:lnTo>
                  <a:pt x="10384684" y="1523395"/>
                </a:lnTo>
                <a:lnTo>
                  <a:pt x="10396161" y="1523395"/>
                </a:lnTo>
                <a:lnTo>
                  <a:pt x="10407591" y="1523395"/>
                </a:lnTo>
                <a:lnTo>
                  <a:pt x="10419021" y="1523395"/>
                </a:lnTo>
                <a:lnTo>
                  <a:pt x="10430452" y="1523395"/>
                </a:lnTo>
                <a:lnTo>
                  <a:pt x="10441881" y="1523395"/>
                </a:lnTo>
                <a:lnTo>
                  <a:pt x="10453358" y="1523395"/>
                </a:lnTo>
                <a:lnTo>
                  <a:pt x="10464789" y="1523395"/>
                </a:lnTo>
                <a:lnTo>
                  <a:pt x="10476219" y="1523395"/>
                </a:lnTo>
                <a:lnTo>
                  <a:pt x="10487649" y="1523395"/>
                </a:lnTo>
                <a:lnTo>
                  <a:pt x="10499079" y="1523395"/>
                </a:lnTo>
                <a:lnTo>
                  <a:pt x="10510556" y="1523395"/>
                </a:lnTo>
                <a:lnTo>
                  <a:pt x="10521987" y="1523395"/>
                </a:lnTo>
                <a:lnTo>
                  <a:pt x="10533416" y="1523395"/>
                </a:lnTo>
                <a:lnTo>
                  <a:pt x="10544847" y="1523395"/>
                </a:lnTo>
                <a:lnTo>
                  <a:pt x="10556277" y="1523395"/>
                </a:lnTo>
                <a:lnTo>
                  <a:pt x="10567754" y="1523395"/>
                </a:lnTo>
                <a:lnTo>
                  <a:pt x="10579184" y="1523395"/>
                </a:lnTo>
                <a:lnTo>
                  <a:pt x="10590614" y="1523395"/>
                </a:lnTo>
                <a:lnTo>
                  <a:pt x="10602045" y="1523395"/>
                </a:lnTo>
                <a:lnTo>
                  <a:pt x="10613474" y="1523395"/>
                </a:lnTo>
                <a:lnTo>
                  <a:pt x="10624951" y="1523395"/>
                </a:lnTo>
                <a:lnTo>
                  <a:pt x="10636382" y="1523395"/>
                </a:lnTo>
                <a:lnTo>
                  <a:pt x="10647812" y="1523395"/>
                </a:lnTo>
                <a:lnTo>
                  <a:pt x="10659241" y="1523395"/>
                </a:lnTo>
                <a:lnTo>
                  <a:pt x="10670672" y="1523395"/>
                </a:lnTo>
                <a:lnTo>
                  <a:pt x="10682149" y="1523395"/>
                </a:lnTo>
                <a:lnTo>
                  <a:pt x="10693580" y="1523395"/>
                </a:lnTo>
                <a:lnTo>
                  <a:pt x="10705009" y="1523395"/>
                </a:lnTo>
                <a:lnTo>
                  <a:pt x="10716439" y="1523395"/>
                </a:lnTo>
                <a:lnTo>
                  <a:pt x="10727870" y="1523395"/>
                </a:lnTo>
                <a:lnTo>
                  <a:pt x="10739347" y="1523395"/>
                </a:lnTo>
                <a:lnTo>
                  <a:pt x="10750778" y="1523395"/>
                </a:lnTo>
                <a:lnTo>
                  <a:pt x="10762207" y="1523395"/>
                </a:lnTo>
                <a:lnTo>
                  <a:pt x="10773637" y="1523395"/>
                </a:lnTo>
                <a:lnTo>
                  <a:pt x="10785067" y="1523395"/>
                </a:lnTo>
                <a:lnTo>
                  <a:pt x="10796544" y="1523395"/>
                </a:lnTo>
                <a:lnTo>
                  <a:pt x="10807975" y="1523395"/>
                </a:lnTo>
                <a:lnTo>
                  <a:pt x="10819405" y="1523395"/>
                </a:lnTo>
                <a:lnTo>
                  <a:pt x="10830834" y="1523395"/>
                </a:lnTo>
                <a:lnTo>
                  <a:pt x="10842265" y="1523395"/>
                </a:lnTo>
                <a:lnTo>
                  <a:pt x="10853742" y="1523395"/>
                </a:lnTo>
                <a:lnTo>
                  <a:pt x="10865173" y="1523395"/>
                </a:lnTo>
                <a:lnTo>
                  <a:pt x="10876602" y="1523395"/>
                </a:lnTo>
                <a:lnTo>
                  <a:pt x="10888032" y="1523395"/>
                </a:lnTo>
                <a:lnTo>
                  <a:pt x="10899463" y="1523395"/>
                </a:lnTo>
                <a:lnTo>
                  <a:pt x="10910892" y="1523395"/>
                </a:lnTo>
                <a:lnTo>
                  <a:pt x="10922369" y="1523395"/>
                </a:lnTo>
                <a:lnTo>
                  <a:pt x="10933800" y="1523395"/>
                </a:lnTo>
                <a:lnTo>
                  <a:pt x="10945230" y="1523395"/>
                </a:lnTo>
                <a:lnTo>
                  <a:pt x="10956660" y="1523395"/>
                </a:lnTo>
                <a:lnTo>
                  <a:pt x="10968090" y="1523395"/>
                </a:lnTo>
                <a:lnTo>
                  <a:pt x="10979567" y="1523395"/>
                </a:lnTo>
                <a:lnTo>
                  <a:pt x="10990998" y="1523395"/>
                </a:lnTo>
                <a:lnTo>
                  <a:pt x="11002427" y="1523395"/>
                </a:lnTo>
                <a:lnTo>
                  <a:pt x="11013858" y="1523395"/>
                </a:lnTo>
                <a:lnTo>
                  <a:pt x="11025287" y="1523395"/>
                </a:lnTo>
                <a:lnTo>
                  <a:pt x="11036765" y="1523395"/>
                </a:lnTo>
                <a:lnTo>
                  <a:pt x="11048195" y="1523395"/>
                </a:lnTo>
                <a:lnTo>
                  <a:pt x="11059625" y="1523395"/>
                </a:lnTo>
                <a:lnTo>
                  <a:pt x="11071056" y="1523395"/>
                </a:lnTo>
                <a:lnTo>
                  <a:pt x="11082485" y="1523395"/>
                </a:lnTo>
                <a:lnTo>
                  <a:pt x="11093962" y="1523395"/>
                </a:lnTo>
                <a:lnTo>
                  <a:pt x="11105393" y="1523395"/>
                </a:lnTo>
                <a:lnTo>
                  <a:pt x="11116823" y="1523395"/>
                </a:lnTo>
                <a:lnTo>
                  <a:pt x="11128253" y="1523395"/>
                </a:lnTo>
                <a:lnTo>
                  <a:pt x="11139683" y="1523395"/>
                </a:lnTo>
                <a:lnTo>
                  <a:pt x="11151160" y="1523395"/>
                </a:lnTo>
                <a:lnTo>
                  <a:pt x="11162591" y="1523395"/>
                </a:lnTo>
                <a:lnTo>
                  <a:pt x="11174020" y="1523395"/>
                </a:lnTo>
                <a:lnTo>
                  <a:pt x="11185451" y="1523395"/>
                </a:lnTo>
                <a:lnTo>
                  <a:pt x="11196881" y="1523395"/>
                </a:lnTo>
                <a:lnTo>
                  <a:pt x="11208358" y="1523395"/>
                </a:lnTo>
                <a:lnTo>
                  <a:pt x="11218359" y="1523395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7" name="Freeform 96">
            <a:extLst>
              <a:ext uri="{FF2B5EF4-FFF2-40B4-BE49-F238E27FC236}">
                <a16:creationId xmlns:a16="http://schemas.microsoft.com/office/drawing/2014/main" id="{1DF03E57-420D-284E-9DAC-7B1CAFD7ECD2}"/>
              </a:ext>
            </a:extLst>
          </p:cNvPr>
          <p:cNvSpPr/>
          <p:nvPr/>
        </p:nvSpPr>
        <p:spPr>
          <a:xfrm>
            <a:off x="638362" y="4608022"/>
            <a:ext cx="8413769" cy="824799"/>
          </a:xfrm>
          <a:custGeom>
            <a:avLst/>
            <a:gdLst>
              <a:gd name="connsiteX0" fmla="*/ 0 w 11218359"/>
              <a:gd name="connsiteY0" fmla="*/ 1099733 h 1099732"/>
              <a:gd name="connsiteX1" fmla="*/ 9149 w 11218359"/>
              <a:gd name="connsiteY1" fmla="*/ 1099733 h 1099732"/>
              <a:gd name="connsiteX2" fmla="*/ 20588 w 11218359"/>
              <a:gd name="connsiteY2" fmla="*/ 1099733 h 1099732"/>
              <a:gd name="connsiteX3" fmla="*/ 32028 w 11218359"/>
              <a:gd name="connsiteY3" fmla="*/ 1099733 h 1099732"/>
              <a:gd name="connsiteX4" fmla="*/ 43467 w 11218359"/>
              <a:gd name="connsiteY4" fmla="*/ 1099733 h 1099732"/>
              <a:gd name="connsiteX5" fmla="*/ 54907 w 11218359"/>
              <a:gd name="connsiteY5" fmla="*/ 1099733 h 1099732"/>
              <a:gd name="connsiteX6" fmla="*/ 66346 w 11218359"/>
              <a:gd name="connsiteY6" fmla="*/ 1099733 h 1099732"/>
              <a:gd name="connsiteX7" fmla="*/ 77786 w 11218359"/>
              <a:gd name="connsiteY7" fmla="*/ 1099733 h 1099732"/>
              <a:gd name="connsiteX8" fmla="*/ 89225 w 11218359"/>
              <a:gd name="connsiteY8" fmla="*/ 1099733 h 1099732"/>
              <a:gd name="connsiteX9" fmla="*/ 100665 w 11218359"/>
              <a:gd name="connsiteY9" fmla="*/ 1099733 h 1099732"/>
              <a:gd name="connsiteX10" fmla="*/ 112104 w 11218359"/>
              <a:gd name="connsiteY10" fmla="*/ 1099733 h 1099732"/>
              <a:gd name="connsiteX11" fmla="*/ 123544 w 11218359"/>
              <a:gd name="connsiteY11" fmla="*/ 1099733 h 1099732"/>
              <a:gd name="connsiteX12" fmla="*/ 134979 w 11218359"/>
              <a:gd name="connsiteY12" fmla="*/ 1099733 h 1099732"/>
              <a:gd name="connsiteX13" fmla="*/ 146423 w 11218359"/>
              <a:gd name="connsiteY13" fmla="*/ 1099733 h 1099732"/>
              <a:gd name="connsiteX14" fmla="*/ 157858 w 11218359"/>
              <a:gd name="connsiteY14" fmla="*/ 1099733 h 1099732"/>
              <a:gd name="connsiteX15" fmla="*/ 169297 w 11218359"/>
              <a:gd name="connsiteY15" fmla="*/ 1099733 h 1099732"/>
              <a:gd name="connsiteX16" fmla="*/ 180737 w 11218359"/>
              <a:gd name="connsiteY16" fmla="*/ 1099733 h 1099732"/>
              <a:gd name="connsiteX17" fmla="*/ 192176 w 11218359"/>
              <a:gd name="connsiteY17" fmla="*/ 1099733 h 1099732"/>
              <a:gd name="connsiteX18" fmla="*/ 203616 w 11218359"/>
              <a:gd name="connsiteY18" fmla="*/ 1099733 h 1099732"/>
              <a:gd name="connsiteX19" fmla="*/ 215055 w 11218359"/>
              <a:gd name="connsiteY19" fmla="*/ 1099733 h 1099732"/>
              <a:gd name="connsiteX20" fmla="*/ 226495 w 11218359"/>
              <a:gd name="connsiteY20" fmla="*/ 1099733 h 1099732"/>
              <a:gd name="connsiteX21" fmla="*/ 237935 w 11218359"/>
              <a:gd name="connsiteY21" fmla="*/ 1099733 h 1099732"/>
              <a:gd name="connsiteX22" fmla="*/ 249374 w 11218359"/>
              <a:gd name="connsiteY22" fmla="*/ 1099733 h 1099732"/>
              <a:gd name="connsiteX23" fmla="*/ 260814 w 11218359"/>
              <a:gd name="connsiteY23" fmla="*/ 1099733 h 1099732"/>
              <a:gd name="connsiteX24" fmla="*/ 272253 w 11218359"/>
              <a:gd name="connsiteY24" fmla="*/ 1099733 h 1099732"/>
              <a:gd name="connsiteX25" fmla="*/ 283693 w 11218359"/>
              <a:gd name="connsiteY25" fmla="*/ 1099733 h 1099732"/>
              <a:gd name="connsiteX26" fmla="*/ 295132 w 11218359"/>
              <a:gd name="connsiteY26" fmla="*/ 1099733 h 1099732"/>
              <a:gd name="connsiteX27" fmla="*/ 306572 w 11218359"/>
              <a:gd name="connsiteY27" fmla="*/ 1099733 h 1099732"/>
              <a:gd name="connsiteX28" fmla="*/ 318011 w 11218359"/>
              <a:gd name="connsiteY28" fmla="*/ 1099733 h 1099732"/>
              <a:gd name="connsiteX29" fmla="*/ 329451 w 11218359"/>
              <a:gd name="connsiteY29" fmla="*/ 1099733 h 1099732"/>
              <a:gd name="connsiteX30" fmla="*/ 340890 w 11218359"/>
              <a:gd name="connsiteY30" fmla="*/ 1099733 h 1099732"/>
              <a:gd name="connsiteX31" fmla="*/ 352330 w 11218359"/>
              <a:gd name="connsiteY31" fmla="*/ 1099733 h 1099732"/>
              <a:gd name="connsiteX32" fmla="*/ 363769 w 11218359"/>
              <a:gd name="connsiteY32" fmla="*/ 1099733 h 1099732"/>
              <a:gd name="connsiteX33" fmla="*/ 375209 w 11218359"/>
              <a:gd name="connsiteY33" fmla="*/ 1099733 h 1099732"/>
              <a:gd name="connsiteX34" fmla="*/ 386648 w 11218359"/>
              <a:gd name="connsiteY34" fmla="*/ 1099733 h 1099732"/>
              <a:gd name="connsiteX35" fmla="*/ 398088 w 11218359"/>
              <a:gd name="connsiteY35" fmla="*/ 1099733 h 1099732"/>
              <a:gd name="connsiteX36" fmla="*/ 409527 w 11218359"/>
              <a:gd name="connsiteY36" fmla="*/ 1099733 h 1099732"/>
              <a:gd name="connsiteX37" fmla="*/ 420967 w 11218359"/>
              <a:gd name="connsiteY37" fmla="*/ 1099733 h 1099732"/>
              <a:gd name="connsiteX38" fmla="*/ 432406 w 11218359"/>
              <a:gd name="connsiteY38" fmla="*/ 1099733 h 1099732"/>
              <a:gd name="connsiteX39" fmla="*/ 443846 w 11218359"/>
              <a:gd name="connsiteY39" fmla="*/ 1099733 h 1099732"/>
              <a:gd name="connsiteX40" fmla="*/ 455285 w 11218359"/>
              <a:gd name="connsiteY40" fmla="*/ 1099733 h 1099732"/>
              <a:gd name="connsiteX41" fmla="*/ 466725 w 11218359"/>
              <a:gd name="connsiteY41" fmla="*/ 1099733 h 1099732"/>
              <a:gd name="connsiteX42" fmla="*/ 478165 w 11218359"/>
              <a:gd name="connsiteY42" fmla="*/ 1099733 h 1099732"/>
              <a:gd name="connsiteX43" fmla="*/ 489604 w 11218359"/>
              <a:gd name="connsiteY43" fmla="*/ 1099733 h 1099732"/>
              <a:gd name="connsiteX44" fmla="*/ 501044 w 11218359"/>
              <a:gd name="connsiteY44" fmla="*/ 1099733 h 1099732"/>
              <a:gd name="connsiteX45" fmla="*/ 512483 w 11218359"/>
              <a:gd name="connsiteY45" fmla="*/ 1099733 h 1099732"/>
              <a:gd name="connsiteX46" fmla="*/ 523923 w 11218359"/>
              <a:gd name="connsiteY46" fmla="*/ 1099733 h 1099732"/>
              <a:gd name="connsiteX47" fmla="*/ 535362 w 11218359"/>
              <a:gd name="connsiteY47" fmla="*/ 1099733 h 1099732"/>
              <a:gd name="connsiteX48" fmla="*/ 546802 w 11218359"/>
              <a:gd name="connsiteY48" fmla="*/ 1099733 h 1099732"/>
              <a:gd name="connsiteX49" fmla="*/ 558241 w 11218359"/>
              <a:gd name="connsiteY49" fmla="*/ 1099733 h 1099732"/>
              <a:gd name="connsiteX50" fmla="*/ 569681 w 11218359"/>
              <a:gd name="connsiteY50" fmla="*/ 1099733 h 1099732"/>
              <a:gd name="connsiteX51" fmla="*/ 581120 w 11218359"/>
              <a:gd name="connsiteY51" fmla="*/ 1099733 h 1099732"/>
              <a:gd name="connsiteX52" fmla="*/ 592560 w 11218359"/>
              <a:gd name="connsiteY52" fmla="*/ 1099733 h 1099732"/>
              <a:gd name="connsiteX53" fmla="*/ 603999 w 11218359"/>
              <a:gd name="connsiteY53" fmla="*/ 1099733 h 1099732"/>
              <a:gd name="connsiteX54" fmla="*/ 615439 w 11218359"/>
              <a:gd name="connsiteY54" fmla="*/ 1099733 h 1099732"/>
              <a:gd name="connsiteX55" fmla="*/ 626878 w 11218359"/>
              <a:gd name="connsiteY55" fmla="*/ 1099733 h 1099732"/>
              <a:gd name="connsiteX56" fmla="*/ 638318 w 11218359"/>
              <a:gd name="connsiteY56" fmla="*/ 1099733 h 1099732"/>
              <a:gd name="connsiteX57" fmla="*/ 649757 w 11218359"/>
              <a:gd name="connsiteY57" fmla="*/ 1099733 h 1099732"/>
              <a:gd name="connsiteX58" fmla="*/ 661192 w 11218359"/>
              <a:gd name="connsiteY58" fmla="*/ 1099733 h 1099732"/>
              <a:gd name="connsiteX59" fmla="*/ 672632 w 11218359"/>
              <a:gd name="connsiteY59" fmla="*/ 1099733 h 1099732"/>
              <a:gd name="connsiteX60" fmla="*/ 684071 w 11218359"/>
              <a:gd name="connsiteY60" fmla="*/ 1099733 h 1099732"/>
              <a:gd name="connsiteX61" fmla="*/ 695511 w 11218359"/>
              <a:gd name="connsiteY61" fmla="*/ 1099733 h 1099732"/>
              <a:gd name="connsiteX62" fmla="*/ 706950 w 11218359"/>
              <a:gd name="connsiteY62" fmla="*/ 1099733 h 1099732"/>
              <a:gd name="connsiteX63" fmla="*/ 718390 w 11218359"/>
              <a:gd name="connsiteY63" fmla="*/ 1099733 h 1099732"/>
              <a:gd name="connsiteX64" fmla="*/ 729829 w 11218359"/>
              <a:gd name="connsiteY64" fmla="*/ 1099733 h 1099732"/>
              <a:gd name="connsiteX65" fmla="*/ 741269 w 11218359"/>
              <a:gd name="connsiteY65" fmla="*/ 1099733 h 1099732"/>
              <a:gd name="connsiteX66" fmla="*/ 752708 w 11218359"/>
              <a:gd name="connsiteY66" fmla="*/ 1099733 h 1099732"/>
              <a:gd name="connsiteX67" fmla="*/ 764148 w 11218359"/>
              <a:gd name="connsiteY67" fmla="*/ 1099733 h 1099732"/>
              <a:gd name="connsiteX68" fmla="*/ 775587 w 11218359"/>
              <a:gd name="connsiteY68" fmla="*/ 1099733 h 1099732"/>
              <a:gd name="connsiteX69" fmla="*/ 787027 w 11218359"/>
              <a:gd name="connsiteY69" fmla="*/ 1099733 h 1099732"/>
              <a:gd name="connsiteX70" fmla="*/ 798467 w 11218359"/>
              <a:gd name="connsiteY70" fmla="*/ 1099733 h 1099732"/>
              <a:gd name="connsiteX71" fmla="*/ 809906 w 11218359"/>
              <a:gd name="connsiteY71" fmla="*/ 1099733 h 1099732"/>
              <a:gd name="connsiteX72" fmla="*/ 821346 w 11218359"/>
              <a:gd name="connsiteY72" fmla="*/ 1099733 h 1099732"/>
              <a:gd name="connsiteX73" fmla="*/ 832785 w 11218359"/>
              <a:gd name="connsiteY73" fmla="*/ 1099733 h 1099732"/>
              <a:gd name="connsiteX74" fmla="*/ 844225 w 11218359"/>
              <a:gd name="connsiteY74" fmla="*/ 1099733 h 1099732"/>
              <a:gd name="connsiteX75" fmla="*/ 855664 w 11218359"/>
              <a:gd name="connsiteY75" fmla="*/ 1099733 h 1099732"/>
              <a:gd name="connsiteX76" fmla="*/ 867104 w 11218359"/>
              <a:gd name="connsiteY76" fmla="*/ 1099733 h 1099732"/>
              <a:gd name="connsiteX77" fmla="*/ 878543 w 11218359"/>
              <a:gd name="connsiteY77" fmla="*/ 1099733 h 1099732"/>
              <a:gd name="connsiteX78" fmla="*/ 889983 w 11218359"/>
              <a:gd name="connsiteY78" fmla="*/ 1099733 h 1099732"/>
              <a:gd name="connsiteX79" fmla="*/ 901422 w 11218359"/>
              <a:gd name="connsiteY79" fmla="*/ 1099733 h 1099732"/>
              <a:gd name="connsiteX80" fmla="*/ 912862 w 11218359"/>
              <a:gd name="connsiteY80" fmla="*/ 1099733 h 1099732"/>
              <a:gd name="connsiteX81" fmla="*/ 924301 w 11218359"/>
              <a:gd name="connsiteY81" fmla="*/ 1099733 h 1099732"/>
              <a:gd name="connsiteX82" fmla="*/ 935741 w 11218359"/>
              <a:gd name="connsiteY82" fmla="*/ 1099733 h 1099732"/>
              <a:gd name="connsiteX83" fmla="*/ 947180 w 11218359"/>
              <a:gd name="connsiteY83" fmla="*/ 1099733 h 1099732"/>
              <a:gd name="connsiteX84" fmla="*/ 958620 w 11218359"/>
              <a:gd name="connsiteY84" fmla="*/ 1099733 h 1099732"/>
              <a:gd name="connsiteX85" fmla="*/ 970059 w 11218359"/>
              <a:gd name="connsiteY85" fmla="*/ 1099733 h 1099732"/>
              <a:gd name="connsiteX86" fmla="*/ 981499 w 11218359"/>
              <a:gd name="connsiteY86" fmla="*/ 1099733 h 1099732"/>
              <a:gd name="connsiteX87" fmla="*/ 992938 w 11218359"/>
              <a:gd name="connsiteY87" fmla="*/ 1099733 h 1099732"/>
              <a:gd name="connsiteX88" fmla="*/ 1004378 w 11218359"/>
              <a:gd name="connsiteY88" fmla="*/ 1099733 h 1099732"/>
              <a:gd name="connsiteX89" fmla="*/ 1015818 w 11218359"/>
              <a:gd name="connsiteY89" fmla="*/ 1099733 h 1099732"/>
              <a:gd name="connsiteX90" fmla="*/ 1027257 w 11218359"/>
              <a:gd name="connsiteY90" fmla="*/ 1099733 h 1099732"/>
              <a:gd name="connsiteX91" fmla="*/ 1038697 w 11218359"/>
              <a:gd name="connsiteY91" fmla="*/ 1099733 h 1099732"/>
              <a:gd name="connsiteX92" fmla="*/ 1050136 w 11218359"/>
              <a:gd name="connsiteY92" fmla="*/ 1099733 h 1099732"/>
              <a:gd name="connsiteX93" fmla="*/ 1061576 w 11218359"/>
              <a:gd name="connsiteY93" fmla="*/ 1099733 h 1099732"/>
              <a:gd name="connsiteX94" fmla="*/ 1073015 w 11218359"/>
              <a:gd name="connsiteY94" fmla="*/ 1099733 h 1099732"/>
              <a:gd name="connsiteX95" fmla="*/ 1084455 w 11218359"/>
              <a:gd name="connsiteY95" fmla="*/ 1099733 h 1099732"/>
              <a:gd name="connsiteX96" fmla="*/ 1095894 w 11218359"/>
              <a:gd name="connsiteY96" fmla="*/ 1099733 h 1099732"/>
              <a:gd name="connsiteX97" fmla="*/ 1107334 w 11218359"/>
              <a:gd name="connsiteY97" fmla="*/ 1099733 h 1099732"/>
              <a:gd name="connsiteX98" fmla="*/ 1118773 w 11218359"/>
              <a:gd name="connsiteY98" fmla="*/ 1099733 h 1099732"/>
              <a:gd name="connsiteX99" fmla="*/ 1130213 w 11218359"/>
              <a:gd name="connsiteY99" fmla="*/ 1099733 h 1099732"/>
              <a:gd name="connsiteX100" fmla="*/ 1141652 w 11218359"/>
              <a:gd name="connsiteY100" fmla="*/ 1099733 h 1099732"/>
              <a:gd name="connsiteX101" fmla="*/ 1153092 w 11218359"/>
              <a:gd name="connsiteY101" fmla="*/ 1099733 h 1099732"/>
              <a:gd name="connsiteX102" fmla="*/ 1164531 w 11218359"/>
              <a:gd name="connsiteY102" fmla="*/ 1099733 h 1099732"/>
              <a:gd name="connsiteX103" fmla="*/ 1175971 w 11218359"/>
              <a:gd name="connsiteY103" fmla="*/ 1099733 h 1099732"/>
              <a:gd name="connsiteX104" fmla="*/ 1187406 w 11218359"/>
              <a:gd name="connsiteY104" fmla="*/ 1099733 h 1099732"/>
              <a:gd name="connsiteX105" fmla="*/ 1198845 w 11218359"/>
              <a:gd name="connsiteY105" fmla="*/ 1099733 h 1099732"/>
              <a:gd name="connsiteX106" fmla="*/ 1210285 w 11218359"/>
              <a:gd name="connsiteY106" fmla="*/ 1099733 h 1099732"/>
              <a:gd name="connsiteX107" fmla="*/ 1221724 w 11218359"/>
              <a:gd name="connsiteY107" fmla="*/ 1099733 h 1099732"/>
              <a:gd name="connsiteX108" fmla="*/ 1233164 w 11218359"/>
              <a:gd name="connsiteY108" fmla="*/ 1099733 h 1099732"/>
              <a:gd name="connsiteX109" fmla="*/ 1244603 w 11218359"/>
              <a:gd name="connsiteY109" fmla="*/ 1099733 h 1099732"/>
              <a:gd name="connsiteX110" fmla="*/ 1256043 w 11218359"/>
              <a:gd name="connsiteY110" fmla="*/ 1099733 h 1099732"/>
              <a:gd name="connsiteX111" fmla="*/ 1267482 w 11218359"/>
              <a:gd name="connsiteY111" fmla="*/ 1099733 h 1099732"/>
              <a:gd name="connsiteX112" fmla="*/ 1278922 w 11218359"/>
              <a:gd name="connsiteY112" fmla="*/ 1099733 h 1099732"/>
              <a:gd name="connsiteX113" fmla="*/ 1290361 w 11218359"/>
              <a:gd name="connsiteY113" fmla="*/ 1099733 h 1099732"/>
              <a:gd name="connsiteX114" fmla="*/ 1301801 w 11218359"/>
              <a:gd name="connsiteY114" fmla="*/ 1099733 h 1099732"/>
              <a:gd name="connsiteX115" fmla="*/ 1313240 w 11218359"/>
              <a:gd name="connsiteY115" fmla="*/ 1099733 h 1099732"/>
              <a:gd name="connsiteX116" fmla="*/ 1324680 w 11218359"/>
              <a:gd name="connsiteY116" fmla="*/ 1099733 h 1099732"/>
              <a:gd name="connsiteX117" fmla="*/ 1336120 w 11218359"/>
              <a:gd name="connsiteY117" fmla="*/ 1099733 h 1099732"/>
              <a:gd name="connsiteX118" fmla="*/ 1347559 w 11218359"/>
              <a:gd name="connsiteY118" fmla="*/ 1099733 h 1099732"/>
              <a:gd name="connsiteX119" fmla="*/ 1358999 w 11218359"/>
              <a:gd name="connsiteY119" fmla="*/ 1099733 h 1099732"/>
              <a:gd name="connsiteX120" fmla="*/ 1370438 w 11218359"/>
              <a:gd name="connsiteY120" fmla="*/ 1099733 h 1099732"/>
              <a:gd name="connsiteX121" fmla="*/ 1381878 w 11218359"/>
              <a:gd name="connsiteY121" fmla="*/ 1099733 h 1099732"/>
              <a:gd name="connsiteX122" fmla="*/ 1393317 w 11218359"/>
              <a:gd name="connsiteY122" fmla="*/ 1099733 h 1099732"/>
              <a:gd name="connsiteX123" fmla="*/ 1404757 w 11218359"/>
              <a:gd name="connsiteY123" fmla="*/ 1099733 h 1099732"/>
              <a:gd name="connsiteX124" fmla="*/ 1416196 w 11218359"/>
              <a:gd name="connsiteY124" fmla="*/ 1099733 h 1099732"/>
              <a:gd name="connsiteX125" fmla="*/ 1427636 w 11218359"/>
              <a:gd name="connsiteY125" fmla="*/ 1099733 h 1099732"/>
              <a:gd name="connsiteX126" fmla="*/ 1439075 w 11218359"/>
              <a:gd name="connsiteY126" fmla="*/ 1099733 h 1099732"/>
              <a:gd name="connsiteX127" fmla="*/ 1450515 w 11218359"/>
              <a:gd name="connsiteY127" fmla="*/ 1099733 h 1099732"/>
              <a:gd name="connsiteX128" fmla="*/ 1461954 w 11218359"/>
              <a:gd name="connsiteY128" fmla="*/ 1099733 h 1099732"/>
              <a:gd name="connsiteX129" fmla="*/ 1473394 w 11218359"/>
              <a:gd name="connsiteY129" fmla="*/ 1099733 h 1099732"/>
              <a:gd name="connsiteX130" fmla="*/ 1484833 w 11218359"/>
              <a:gd name="connsiteY130" fmla="*/ 1099733 h 1099732"/>
              <a:gd name="connsiteX131" fmla="*/ 1496273 w 11218359"/>
              <a:gd name="connsiteY131" fmla="*/ 1099733 h 1099732"/>
              <a:gd name="connsiteX132" fmla="*/ 1507712 w 11218359"/>
              <a:gd name="connsiteY132" fmla="*/ 1099733 h 1099732"/>
              <a:gd name="connsiteX133" fmla="*/ 1519152 w 11218359"/>
              <a:gd name="connsiteY133" fmla="*/ 1099733 h 1099732"/>
              <a:gd name="connsiteX134" fmla="*/ 1530591 w 11218359"/>
              <a:gd name="connsiteY134" fmla="*/ 1099733 h 1099732"/>
              <a:gd name="connsiteX135" fmla="*/ 1542031 w 11218359"/>
              <a:gd name="connsiteY135" fmla="*/ 1099733 h 1099732"/>
              <a:gd name="connsiteX136" fmla="*/ 1553471 w 11218359"/>
              <a:gd name="connsiteY136" fmla="*/ 1099733 h 1099732"/>
              <a:gd name="connsiteX137" fmla="*/ 1564910 w 11218359"/>
              <a:gd name="connsiteY137" fmla="*/ 1099733 h 1099732"/>
              <a:gd name="connsiteX138" fmla="*/ 1576349 w 11218359"/>
              <a:gd name="connsiteY138" fmla="*/ 1099733 h 1099732"/>
              <a:gd name="connsiteX139" fmla="*/ 1587789 w 11218359"/>
              <a:gd name="connsiteY139" fmla="*/ 1099733 h 1099732"/>
              <a:gd name="connsiteX140" fmla="*/ 1599229 w 11218359"/>
              <a:gd name="connsiteY140" fmla="*/ 1099733 h 1099732"/>
              <a:gd name="connsiteX141" fmla="*/ 1610668 w 11218359"/>
              <a:gd name="connsiteY141" fmla="*/ 1099733 h 1099732"/>
              <a:gd name="connsiteX142" fmla="*/ 1622107 w 11218359"/>
              <a:gd name="connsiteY142" fmla="*/ 1099733 h 1099732"/>
              <a:gd name="connsiteX143" fmla="*/ 1633547 w 11218359"/>
              <a:gd name="connsiteY143" fmla="*/ 1099733 h 1099732"/>
              <a:gd name="connsiteX144" fmla="*/ 1644987 w 11218359"/>
              <a:gd name="connsiteY144" fmla="*/ 1099733 h 1099732"/>
              <a:gd name="connsiteX145" fmla="*/ 1656426 w 11218359"/>
              <a:gd name="connsiteY145" fmla="*/ 1099733 h 1099732"/>
              <a:gd name="connsiteX146" fmla="*/ 1667866 w 11218359"/>
              <a:gd name="connsiteY146" fmla="*/ 1099733 h 1099732"/>
              <a:gd name="connsiteX147" fmla="*/ 1679305 w 11218359"/>
              <a:gd name="connsiteY147" fmla="*/ 1099733 h 1099732"/>
              <a:gd name="connsiteX148" fmla="*/ 1690745 w 11218359"/>
              <a:gd name="connsiteY148" fmla="*/ 1099733 h 1099732"/>
              <a:gd name="connsiteX149" fmla="*/ 1702184 w 11218359"/>
              <a:gd name="connsiteY149" fmla="*/ 1099733 h 1099732"/>
              <a:gd name="connsiteX150" fmla="*/ 1713619 w 11218359"/>
              <a:gd name="connsiteY150" fmla="*/ 1099733 h 1099732"/>
              <a:gd name="connsiteX151" fmla="*/ 1725063 w 11218359"/>
              <a:gd name="connsiteY151" fmla="*/ 1099733 h 1099732"/>
              <a:gd name="connsiteX152" fmla="*/ 1736498 w 11218359"/>
              <a:gd name="connsiteY152" fmla="*/ 1099733 h 1099732"/>
              <a:gd name="connsiteX153" fmla="*/ 1747938 w 11218359"/>
              <a:gd name="connsiteY153" fmla="*/ 1099733 h 1099732"/>
              <a:gd name="connsiteX154" fmla="*/ 1759377 w 11218359"/>
              <a:gd name="connsiteY154" fmla="*/ 1099733 h 1099732"/>
              <a:gd name="connsiteX155" fmla="*/ 1770817 w 11218359"/>
              <a:gd name="connsiteY155" fmla="*/ 1099733 h 1099732"/>
              <a:gd name="connsiteX156" fmla="*/ 1782256 w 11218359"/>
              <a:gd name="connsiteY156" fmla="*/ 1099733 h 1099732"/>
              <a:gd name="connsiteX157" fmla="*/ 1793696 w 11218359"/>
              <a:gd name="connsiteY157" fmla="*/ 1099733 h 1099732"/>
              <a:gd name="connsiteX158" fmla="*/ 1805135 w 11218359"/>
              <a:gd name="connsiteY158" fmla="*/ 1099733 h 1099732"/>
              <a:gd name="connsiteX159" fmla="*/ 1816575 w 11218359"/>
              <a:gd name="connsiteY159" fmla="*/ 1099733 h 1099732"/>
              <a:gd name="connsiteX160" fmla="*/ 1828014 w 11218359"/>
              <a:gd name="connsiteY160" fmla="*/ 1099733 h 1099732"/>
              <a:gd name="connsiteX161" fmla="*/ 1839454 w 11218359"/>
              <a:gd name="connsiteY161" fmla="*/ 1099733 h 1099732"/>
              <a:gd name="connsiteX162" fmla="*/ 1850893 w 11218359"/>
              <a:gd name="connsiteY162" fmla="*/ 1099733 h 1099732"/>
              <a:gd name="connsiteX163" fmla="*/ 1862333 w 11218359"/>
              <a:gd name="connsiteY163" fmla="*/ 1099733 h 1099732"/>
              <a:gd name="connsiteX164" fmla="*/ 1873772 w 11218359"/>
              <a:gd name="connsiteY164" fmla="*/ 1099733 h 1099732"/>
              <a:gd name="connsiteX165" fmla="*/ 1885212 w 11218359"/>
              <a:gd name="connsiteY165" fmla="*/ 1099733 h 1099732"/>
              <a:gd name="connsiteX166" fmla="*/ 1896651 w 11218359"/>
              <a:gd name="connsiteY166" fmla="*/ 1099733 h 1099732"/>
              <a:gd name="connsiteX167" fmla="*/ 1908091 w 11218359"/>
              <a:gd name="connsiteY167" fmla="*/ 1099733 h 1099732"/>
              <a:gd name="connsiteX168" fmla="*/ 1919531 w 11218359"/>
              <a:gd name="connsiteY168" fmla="*/ 1099733 h 1099732"/>
              <a:gd name="connsiteX169" fmla="*/ 1930970 w 11218359"/>
              <a:gd name="connsiteY169" fmla="*/ 1099733 h 1099732"/>
              <a:gd name="connsiteX170" fmla="*/ 1942409 w 11218359"/>
              <a:gd name="connsiteY170" fmla="*/ 1099733 h 1099732"/>
              <a:gd name="connsiteX171" fmla="*/ 1953849 w 11218359"/>
              <a:gd name="connsiteY171" fmla="*/ 1099733 h 1099732"/>
              <a:gd name="connsiteX172" fmla="*/ 1965289 w 11218359"/>
              <a:gd name="connsiteY172" fmla="*/ 1099733 h 1099732"/>
              <a:gd name="connsiteX173" fmla="*/ 1976728 w 11218359"/>
              <a:gd name="connsiteY173" fmla="*/ 1099733 h 1099732"/>
              <a:gd name="connsiteX174" fmla="*/ 1988168 w 11218359"/>
              <a:gd name="connsiteY174" fmla="*/ 1099733 h 1099732"/>
              <a:gd name="connsiteX175" fmla="*/ 1999607 w 11218359"/>
              <a:gd name="connsiteY175" fmla="*/ 1099733 h 1099732"/>
              <a:gd name="connsiteX176" fmla="*/ 2011047 w 11218359"/>
              <a:gd name="connsiteY176" fmla="*/ 1099733 h 1099732"/>
              <a:gd name="connsiteX177" fmla="*/ 2022486 w 11218359"/>
              <a:gd name="connsiteY177" fmla="*/ 1099733 h 1099732"/>
              <a:gd name="connsiteX178" fmla="*/ 2033926 w 11218359"/>
              <a:gd name="connsiteY178" fmla="*/ 1099733 h 1099732"/>
              <a:gd name="connsiteX179" fmla="*/ 2045365 w 11218359"/>
              <a:gd name="connsiteY179" fmla="*/ 1099733 h 1099732"/>
              <a:gd name="connsiteX180" fmla="*/ 2056805 w 11218359"/>
              <a:gd name="connsiteY180" fmla="*/ 1099733 h 1099732"/>
              <a:gd name="connsiteX181" fmla="*/ 2068244 w 11218359"/>
              <a:gd name="connsiteY181" fmla="*/ 1099733 h 1099732"/>
              <a:gd name="connsiteX182" fmla="*/ 2079684 w 11218359"/>
              <a:gd name="connsiteY182" fmla="*/ 1099733 h 1099732"/>
              <a:gd name="connsiteX183" fmla="*/ 2091123 w 11218359"/>
              <a:gd name="connsiteY183" fmla="*/ 1099733 h 1099732"/>
              <a:gd name="connsiteX184" fmla="*/ 2102563 w 11218359"/>
              <a:gd name="connsiteY184" fmla="*/ 1099733 h 1099732"/>
              <a:gd name="connsiteX185" fmla="*/ 2114002 w 11218359"/>
              <a:gd name="connsiteY185" fmla="*/ 1099733 h 1099732"/>
              <a:gd name="connsiteX186" fmla="*/ 2125442 w 11218359"/>
              <a:gd name="connsiteY186" fmla="*/ 1099733 h 1099732"/>
              <a:gd name="connsiteX187" fmla="*/ 2136882 w 11218359"/>
              <a:gd name="connsiteY187" fmla="*/ 1099733 h 1099732"/>
              <a:gd name="connsiteX188" fmla="*/ 2148321 w 11218359"/>
              <a:gd name="connsiteY188" fmla="*/ 1099733 h 1099732"/>
              <a:gd name="connsiteX189" fmla="*/ 2159760 w 11218359"/>
              <a:gd name="connsiteY189" fmla="*/ 1099733 h 1099732"/>
              <a:gd name="connsiteX190" fmla="*/ 2171200 w 11218359"/>
              <a:gd name="connsiteY190" fmla="*/ 1099733 h 1099732"/>
              <a:gd name="connsiteX191" fmla="*/ 2182640 w 11218359"/>
              <a:gd name="connsiteY191" fmla="*/ 1099733 h 1099732"/>
              <a:gd name="connsiteX192" fmla="*/ 2194079 w 11218359"/>
              <a:gd name="connsiteY192" fmla="*/ 1099733 h 1099732"/>
              <a:gd name="connsiteX193" fmla="*/ 2205519 w 11218359"/>
              <a:gd name="connsiteY193" fmla="*/ 1099733 h 1099732"/>
              <a:gd name="connsiteX194" fmla="*/ 2216958 w 11218359"/>
              <a:gd name="connsiteY194" fmla="*/ 1099733 h 1099732"/>
              <a:gd name="connsiteX195" fmla="*/ 2228393 w 11218359"/>
              <a:gd name="connsiteY195" fmla="*/ 1099733 h 1099732"/>
              <a:gd name="connsiteX196" fmla="*/ 2239837 w 11218359"/>
              <a:gd name="connsiteY196" fmla="*/ 1099733 h 1099732"/>
              <a:gd name="connsiteX197" fmla="*/ 2251272 w 11218359"/>
              <a:gd name="connsiteY197" fmla="*/ 1099733 h 1099732"/>
              <a:gd name="connsiteX198" fmla="*/ 2262716 w 11218359"/>
              <a:gd name="connsiteY198" fmla="*/ 1099733 h 1099732"/>
              <a:gd name="connsiteX199" fmla="*/ 2274151 w 11218359"/>
              <a:gd name="connsiteY199" fmla="*/ 1099733 h 1099732"/>
              <a:gd name="connsiteX200" fmla="*/ 2285591 w 11218359"/>
              <a:gd name="connsiteY200" fmla="*/ 1099733 h 1099732"/>
              <a:gd name="connsiteX201" fmla="*/ 2297030 w 11218359"/>
              <a:gd name="connsiteY201" fmla="*/ 1099733 h 1099732"/>
              <a:gd name="connsiteX202" fmla="*/ 2308470 w 11218359"/>
              <a:gd name="connsiteY202" fmla="*/ 1099733 h 1099732"/>
              <a:gd name="connsiteX203" fmla="*/ 2319909 w 11218359"/>
              <a:gd name="connsiteY203" fmla="*/ 1099733 h 1099732"/>
              <a:gd name="connsiteX204" fmla="*/ 2331349 w 11218359"/>
              <a:gd name="connsiteY204" fmla="*/ 1099733 h 1099732"/>
              <a:gd name="connsiteX205" fmla="*/ 2342788 w 11218359"/>
              <a:gd name="connsiteY205" fmla="*/ 1099733 h 1099732"/>
              <a:gd name="connsiteX206" fmla="*/ 2354228 w 11218359"/>
              <a:gd name="connsiteY206" fmla="*/ 1099733 h 1099732"/>
              <a:gd name="connsiteX207" fmla="*/ 2365667 w 11218359"/>
              <a:gd name="connsiteY207" fmla="*/ 1099733 h 1099732"/>
              <a:gd name="connsiteX208" fmla="*/ 2377107 w 11218359"/>
              <a:gd name="connsiteY208" fmla="*/ 1099733 h 1099732"/>
              <a:gd name="connsiteX209" fmla="*/ 2388546 w 11218359"/>
              <a:gd name="connsiteY209" fmla="*/ 1099733 h 1099732"/>
              <a:gd name="connsiteX210" fmla="*/ 2399986 w 11218359"/>
              <a:gd name="connsiteY210" fmla="*/ 1099733 h 1099732"/>
              <a:gd name="connsiteX211" fmla="*/ 2411425 w 11218359"/>
              <a:gd name="connsiteY211" fmla="*/ 1099733 h 1099732"/>
              <a:gd name="connsiteX212" fmla="*/ 2422865 w 11218359"/>
              <a:gd name="connsiteY212" fmla="*/ 1099733 h 1099732"/>
              <a:gd name="connsiteX213" fmla="*/ 2434304 w 11218359"/>
              <a:gd name="connsiteY213" fmla="*/ 1099733 h 1099732"/>
              <a:gd name="connsiteX214" fmla="*/ 2445744 w 11218359"/>
              <a:gd name="connsiteY214" fmla="*/ 1099733 h 1099732"/>
              <a:gd name="connsiteX215" fmla="*/ 2457184 w 11218359"/>
              <a:gd name="connsiteY215" fmla="*/ 1099733 h 1099732"/>
              <a:gd name="connsiteX216" fmla="*/ 2468623 w 11218359"/>
              <a:gd name="connsiteY216" fmla="*/ 1099733 h 1099732"/>
              <a:gd name="connsiteX217" fmla="*/ 2480062 w 11218359"/>
              <a:gd name="connsiteY217" fmla="*/ 1099733 h 1099732"/>
              <a:gd name="connsiteX218" fmla="*/ 2491502 w 11218359"/>
              <a:gd name="connsiteY218" fmla="*/ 1099733 h 1099732"/>
              <a:gd name="connsiteX219" fmla="*/ 2502942 w 11218359"/>
              <a:gd name="connsiteY219" fmla="*/ 1099733 h 1099732"/>
              <a:gd name="connsiteX220" fmla="*/ 2514381 w 11218359"/>
              <a:gd name="connsiteY220" fmla="*/ 1099733 h 1099732"/>
              <a:gd name="connsiteX221" fmla="*/ 2525821 w 11218359"/>
              <a:gd name="connsiteY221" fmla="*/ 1099733 h 1099732"/>
              <a:gd name="connsiteX222" fmla="*/ 2537260 w 11218359"/>
              <a:gd name="connsiteY222" fmla="*/ 1099733 h 1099732"/>
              <a:gd name="connsiteX223" fmla="*/ 2548700 w 11218359"/>
              <a:gd name="connsiteY223" fmla="*/ 1099733 h 1099732"/>
              <a:gd name="connsiteX224" fmla="*/ 2560139 w 11218359"/>
              <a:gd name="connsiteY224" fmla="*/ 1099733 h 1099732"/>
              <a:gd name="connsiteX225" fmla="*/ 2571579 w 11218359"/>
              <a:gd name="connsiteY225" fmla="*/ 1099733 h 1099732"/>
              <a:gd name="connsiteX226" fmla="*/ 2583018 w 11218359"/>
              <a:gd name="connsiteY226" fmla="*/ 1099733 h 1099732"/>
              <a:gd name="connsiteX227" fmla="*/ 2594458 w 11218359"/>
              <a:gd name="connsiteY227" fmla="*/ 1099733 h 1099732"/>
              <a:gd name="connsiteX228" fmla="*/ 2605897 w 11218359"/>
              <a:gd name="connsiteY228" fmla="*/ 1099733 h 1099732"/>
              <a:gd name="connsiteX229" fmla="*/ 2617337 w 11218359"/>
              <a:gd name="connsiteY229" fmla="*/ 1099733 h 1099732"/>
              <a:gd name="connsiteX230" fmla="*/ 2628776 w 11218359"/>
              <a:gd name="connsiteY230" fmla="*/ 1099733 h 1099732"/>
              <a:gd name="connsiteX231" fmla="*/ 2640216 w 11218359"/>
              <a:gd name="connsiteY231" fmla="*/ 1099733 h 1099732"/>
              <a:gd name="connsiteX232" fmla="*/ 2651655 w 11218359"/>
              <a:gd name="connsiteY232" fmla="*/ 1099733 h 1099732"/>
              <a:gd name="connsiteX233" fmla="*/ 2663095 w 11218359"/>
              <a:gd name="connsiteY233" fmla="*/ 1099733 h 1099732"/>
              <a:gd name="connsiteX234" fmla="*/ 2674535 w 11218359"/>
              <a:gd name="connsiteY234" fmla="*/ 1099733 h 1099732"/>
              <a:gd name="connsiteX235" fmla="*/ 2685974 w 11218359"/>
              <a:gd name="connsiteY235" fmla="*/ 1099733 h 1099732"/>
              <a:gd name="connsiteX236" fmla="*/ 2697413 w 11218359"/>
              <a:gd name="connsiteY236" fmla="*/ 1099733 h 1099732"/>
              <a:gd name="connsiteX237" fmla="*/ 2708853 w 11218359"/>
              <a:gd name="connsiteY237" fmla="*/ 1099733 h 1099732"/>
              <a:gd name="connsiteX238" fmla="*/ 2720293 w 11218359"/>
              <a:gd name="connsiteY238" fmla="*/ 1099733 h 1099732"/>
              <a:gd name="connsiteX239" fmla="*/ 2731727 w 11218359"/>
              <a:gd name="connsiteY239" fmla="*/ 1099733 h 1099732"/>
              <a:gd name="connsiteX240" fmla="*/ 2743172 w 11218359"/>
              <a:gd name="connsiteY240" fmla="*/ 1099733 h 1099732"/>
              <a:gd name="connsiteX241" fmla="*/ 2754611 w 11218359"/>
              <a:gd name="connsiteY241" fmla="*/ 1099733 h 1099732"/>
              <a:gd name="connsiteX242" fmla="*/ 2766046 w 11218359"/>
              <a:gd name="connsiteY242" fmla="*/ 1099733 h 1099732"/>
              <a:gd name="connsiteX243" fmla="*/ 2777490 w 11218359"/>
              <a:gd name="connsiteY243" fmla="*/ 1099733 h 1099732"/>
              <a:gd name="connsiteX244" fmla="*/ 2788925 w 11218359"/>
              <a:gd name="connsiteY244" fmla="*/ 1099733 h 1099732"/>
              <a:gd name="connsiteX245" fmla="*/ 2800364 w 11218359"/>
              <a:gd name="connsiteY245" fmla="*/ 1099733 h 1099732"/>
              <a:gd name="connsiteX246" fmla="*/ 2811804 w 11218359"/>
              <a:gd name="connsiteY246" fmla="*/ 1099733 h 1099732"/>
              <a:gd name="connsiteX247" fmla="*/ 2823243 w 11218359"/>
              <a:gd name="connsiteY247" fmla="*/ 1099733 h 1099732"/>
              <a:gd name="connsiteX248" fmla="*/ 2834683 w 11218359"/>
              <a:gd name="connsiteY248" fmla="*/ 1099733 h 1099732"/>
              <a:gd name="connsiteX249" fmla="*/ 2846123 w 11218359"/>
              <a:gd name="connsiteY249" fmla="*/ 1099733 h 1099732"/>
              <a:gd name="connsiteX250" fmla="*/ 2857562 w 11218359"/>
              <a:gd name="connsiteY250" fmla="*/ 1099733 h 1099732"/>
              <a:gd name="connsiteX251" fmla="*/ 2869001 w 11218359"/>
              <a:gd name="connsiteY251" fmla="*/ 1099733 h 1099732"/>
              <a:gd name="connsiteX252" fmla="*/ 2880441 w 11218359"/>
              <a:gd name="connsiteY252" fmla="*/ 1099733 h 1099732"/>
              <a:gd name="connsiteX253" fmla="*/ 2891881 w 11218359"/>
              <a:gd name="connsiteY253" fmla="*/ 1099733 h 1099732"/>
              <a:gd name="connsiteX254" fmla="*/ 2903320 w 11218359"/>
              <a:gd name="connsiteY254" fmla="*/ 1099733 h 1099732"/>
              <a:gd name="connsiteX255" fmla="*/ 2914760 w 11218359"/>
              <a:gd name="connsiteY255" fmla="*/ 1099733 h 1099732"/>
              <a:gd name="connsiteX256" fmla="*/ 2926199 w 11218359"/>
              <a:gd name="connsiteY256" fmla="*/ 1099733 h 1099732"/>
              <a:gd name="connsiteX257" fmla="*/ 2937639 w 11218359"/>
              <a:gd name="connsiteY257" fmla="*/ 1099733 h 1099732"/>
              <a:gd name="connsiteX258" fmla="*/ 2949078 w 11218359"/>
              <a:gd name="connsiteY258" fmla="*/ 1099733 h 1099732"/>
              <a:gd name="connsiteX259" fmla="*/ 2960518 w 11218359"/>
              <a:gd name="connsiteY259" fmla="*/ 1099733 h 1099732"/>
              <a:gd name="connsiteX260" fmla="*/ 2971957 w 11218359"/>
              <a:gd name="connsiteY260" fmla="*/ 1099733 h 1099732"/>
              <a:gd name="connsiteX261" fmla="*/ 2983397 w 11218359"/>
              <a:gd name="connsiteY261" fmla="*/ 1099733 h 1099732"/>
              <a:gd name="connsiteX262" fmla="*/ 2994837 w 11218359"/>
              <a:gd name="connsiteY262" fmla="*/ 1099733 h 1099732"/>
              <a:gd name="connsiteX263" fmla="*/ 3006276 w 11218359"/>
              <a:gd name="connsiteY263" fmla="*/ 1099733 h 1099732"/>
              <a:gd name="connsiteX264" fmla="*/ 3017715 w 11218359"/>
              <a:gd name="connsiteY264" fmla="*/ 1099733 h 1099732"/>
              <a:gd name="connsiteX265" fmla="*/ 3029155 w 11218359"/>
              <a:gd name="connsiteY265" fmla="*/ 1099733 h 1099732"/>
              <a:gd name="connsiteX266" fmla="*/ 3040594 w 11218359"/>
              <a:gd name="connsiteY266" fmla="*/ 1099733 h 1099732"/>
              <a:gd name="connsiteX267" fmla="*/ 3052034 w 11218359"/>
              <a:gd name="connsiteY267" fmla="*/ 1099733 h 1099732"/>
              <a:gd name="connsiteX268" fmla="*/ 3063474 w 11218359"/>
              <a:gd name="connsiteY268" fmla="*/ 1099733 h 1099732"/>
              <a:gd name="connsiteX269" fmla="*/ 3074913 w 11218359"/>
              <a:gd name="connsiteY269" fmla="*/ 1099733 h 1099732"/>
              <a:gd name="connsiteX270" fmla="*/ 3086352 w 11218359"/>
              <a:gd name="connsiteY270" fmla="*/ 1099733 h 1099732"/>
              <a:gd name="connsiteX271" fmla="*/ 3097792 w 11218359"/>
              <a:gd name="connsiteY271" fmla="*/ 1099733 h 1099732"/>
              <a:gd name="connsiteX272" fmla="*/ 3109232 w 11218359"/>
              <a:gd name="connsiteY272" fmla="*/ 1099733 h 1099732"/>
              <a:gd name="connsiteX273" fmla="*/ 3120671 w 11218359"/>
              <a:gd name="connsiteY273" fmla="*/ 1099733 h 1099732"/>
              <a:gd name="connsiteX274" fmla="*/ 3132111 w 11218359"/>
              <a:gd name="connsiteY274" fmla="*/ 1099733 h 1099732"/>
              <a:gd name="connsiteX275" fmla="*/ 3143550 w 11218359"/>
              <a:gd name="connsiteY275" fmla="*/ 1099733 h 1099732"/>
              <a:gd name="connsiteX276" fmla="*/ 3154990 w 11218359"/>
              <a:gd name="connsiteY276" fmla="*/ 1099733 h 1099732"/>
              <a:gd name="connsiteX277" fmla="*/ 3166429 w 11218359"/>
              <a:gd name="connsiteY277" fmla="*/ 1099733 h 1099732"/>
              <a:gd name="connsiteX278" fmla="*/ 3177869 w 11218359"/>
              <a:gd name="connsiteY278" fmla="*/ 1099733 h 1099732"/>
              <a:gd name="connsiteX279" fmla="*/ 3189308 w 11218359"/>
              <a:gd name="connsiteY279" fmla="*/ 1099733 h 1099732"/>
              <a:gd name="connsiteX280" fmla="*/ 3200748 w 11218359"/>
              <a:gd name="connsiteY280" fmla="*/ 1099733 h 1099732"/>
              <a:gd name="connsiteX281" fmla="*/ 3212187 w 11218359"/>
              <a:gd name="connsiteY281" fmla="*/ 1099733 h 1099732"/>
              <a:gd name="connsiteX282" fmla="*/ 3223627 w 11218359"/>
              <a:gd name="connsiteY282" fmla="*/ 1099733 h 1099732"/>
              <a:gd name="connsiteX283" fmla="*/ 3235066 w 11218359"/>
              <a:gd name="connsiteY283" fmla="*/ 1099733 h 1099732"/>
              <a:gd name="connsiteX284" fmla="*/ 3246501 w 11218359"/>
              <a:gd name="connsiteY284" fmla="*/ 1099733 h 1099732"/>
              <a:gd name="connsiteX285" fmla="*/ 3257945 w 11218359"/>
              <a:gd name="connsiteY285" fmla="*/ 1099733 h 1099732"/>
              <a:gd name="connsiteX286" fmla="*/ 3269385 w 11218359"/>
              <a:gd name="connsiteY286" fmla="*/ 1099733 h 1099732"/>
              <a:gd name="connsiteX287" fmla="*/ 3280825 w 11218359"/>
              <a:gd name="connsiteY287" fmla="*/ 1099733 h 1099732"/>
              <a:gd name="connsiteX288" fmla="*/ 3292264 w 11218359"/>
              <a:gd name="connsiteY288" fmla="*/ 1099733 h 1099732"/>
              <a:gd name="connsiteX289" fmla="*/ 3303699 w 11218359"/>
              <a:gd name="connsiteY289" fmla="*/ 1099733 h 1099732"/>
              <a:gd name="connsiteX290" fmla="*/ 3315143 w 11218359"/>
              <a:gd name="connsiteY290" fmla="*/ 1099733 h 1099732"/>
              <a:gd name="connsiteX291" fmla="*/ 3326578 w 11218359"/>
              <a:gd name="connsiteY291" fmla="*/ 1099733 h 1099732"/>
              <a:gd name="connsiteX292" fmla="*/ 3338017 w 11218359"/>
              <a:gd name="connsiteY292" fmla="*/ 1099733 h 1099732"/>
              <a:gd name="connsiteX293" fmla="*/ 3349457 w 11218359"/>
              <a:gd name="connsiteY293" fmla="*/ 1099733 h 1099732"/>
              <a:gd name="connsiteX294" fmla="*/ 3360896 w 11218359"/>
              <a:gd name="connsiteY294" fmla="*/ 1099733 h 1099732"/>
              <a:gd name="connsiteX295" fmla="*/ 3372336 w 11218359"/>
              <a:gd name="connsiteY295" fmla="*/ 1099733 h 1099732"/>
              <a:gd name="connsiteX296" fmla="*/ 3383776 w 11218359"/>
              <a:gd name="connsiteY296" fmla="*/ 1099733 h 1099732"/>
              <a:gd name="connsiteX297" fmla="*/ 3395215 w 11218359"/>
              <a:gd name="connsiteY297" fmla="*/ 1099733 h 1099732"/>
              <a:gd name="connsiteX298" fmla="*/ 3406654 w 11218359"/>
              <a:gd name="connsiteY298" fmla="*/ 1099733 h 1099732"/>
              <a:gd name="connsiteX299" fmla="*/ 3418094 w 11218359"/>
              <a:gd name="connsiteY299" fmla="*/ 1099733 h 1099732"/>
              <a:gd name="connsiteX300" fmla="*/ 3429534 w 11218359"/>
              <a:gd name="connsiteY300" fmla="*/ 1099733 h 1099732"/>
              <a:gd name="connsiteX301" fmla="*/ 3440973 w 11218359"/>
              <a:gd name="connsiteY301" fmla="*/ 1099733 h 1099732"/>
              <a:gd name="connsiteX302" fmla="*/ 3452413 w 11218359"/>
              <a:gd name="connsiteY302" fmla="*/ 1099733 h 1099732"/>
              <a:gd name="connsiteX303" fmla="*/ 3463852 w 11218359"/>
              <a:gd name="connsiteY303" fmla="*/ 1099733 h 1099732"/>
              <a:gd name="connsiteX304" fmla="*/ 3475292 w 11218359"/>
              <a:gd name="connsiteY304" fmla="*/ 1099733 h 1099732"/>
              <a:gd name="connsiteX305" fmla="*/ 3486731 w 11218359"/>
              <a:gd name="connsiteY305" fmla="*/ 1099733 h 1099732"/>
              <a:gd name="connsiteX306" fmla="*/ 3498171 w 11218359"/>
              <a:gd name="connsiteY306" fmla="*/ 1099733 h 1099732"/>
              <a:gd name="connsiteX307" fmla="*/ 3509610 w 11218359"/>
              <a:gd name="connsiteY307" fmla="*/ 1099733 h 1099732"/>
              <a:gd name="connsiteX308" fmla="*/ 3521050 w 11218359"/>
              <a:gd name="connsiteY308" fmla="*/ 1099733 h 1099732"/>
              <a:gd name="connsiteX309" fmla="*/ 3532489 w 11218359"/>
              <a:gd name="connsiteY309" fmla="*/ 1099733 h 1099732"/>
              <a:gd name="connsiteX310" fmla="*/ 3543929 w 11218359"/>
              <a:gd name="connsiteY310" fmla="*/ 1099733 h 1099732"/>
              <a:gd name="connsiteX311" fmla="*/ 3555368 w 11218359"/>
              <a:gd name="connsiteY311" fmla="*/ 1099733 h 1099732"/>
              <a:gd name="connsiteX312" fmla="*/ 3566808 w 11218359"/>
              <a:gd name="connsiteY312" fmla="*/ 1099733 h 1099732"/>
              <a:gd name="connsiteX313" fmla="*/ 3578247 w 11218359"/>
              <a:gd name="connsiteY313" fmla="*/ 1099733 h 1099732"/>
              <a:gd name="connsiteX314" fmla="*/ 3589687 w 11218359"/>
              <a:gd name="connsiteY314" fmla="*/ 1099733 h 1099732"/>
              <a:gd name="connsiteX315" fmla="*/ 3601127 w 11218359"/>
              <a:gd name="connsiteY315" fmla="*/ 1099733 h 1099732"/>
              <a:gd name="connsiteX316" fmla="*/ 3612566 w 11218359"/>
              <a:gd name="connsiteY316" fmla="*/ 1099733 h 1099732"/>
              <a:gd name="connsiteX317" fmla="*/ 3624005 w 11218359"/>
              <a:gd name="connsiteY317" fmla="*/ 1099733 h 1099732"/>
              <a:gd name="connsiteX318" fmla="*/ 3635445 w 11218359"/>
              <a:gd name="connsiteY318" fmla="*/ 1099733 h 1099732"/>
              <a:gd name="connsiteX319" fmla="*/ 3646885 w 11218359"/>
              <a:gd name="connsiteY319" fmla="*/ 1099733 h 1099732"/>
              <a:gd name="connsiteX320" fmla="*/ 3658324 w 11218359"/>
              <a:gd name="connsiteY320" fmla="*/ 1099733 h 1099732"/>
              <a:gd name="connsiteX321" fmla="*/ 3669764 w 11218359"/>
              <a:gd name="connsiteY321" fmla="*/ 1099733 h 1099732"/>
              <a:gd name="connsiteX322" fmla="*/ 3681203 w 11218359"/>
              <a:gd name="connsiteY322" fmla="*/ 1099733 h 1099732"/>
              <a:gd name="connsiteX323" fmla="*/ 3692643 w 11218359"/>
              <a:gd name="connsiteY323" fmla="*/ 1099733 h 1099732"/>
              <a:gd name="connsiteX324" fmla="*/ 3704082 w 11218359"/>
              <a:gd name="connsiteY324" fmla="*/ 1099733 h 1099732"/>
              <a:gd name="connsiteX325" fmla="*/ 3715522 w 11218359"/>
              <a:gd name="connsiteY325" fmla="*/ 1099733 h 1099732"/>
              <a:gd name="connsiteX326" fmla="*/ 3726961 w 11218359"/>
              <a:gd name="connsiteY326" fmla="*/ 1099733 h 1099732"/>
              <a:gd name="connsiteX327" fmla="*/ 3738401 w 11218359"/>
              <a:gd name="connsiteY327" fmla="*/ 1099733 h 1099732"/>
              <a:gd name="connsiteX328" fmla="*/ 3749840 w 11218359"/>
              <a:gd name="connsiteY328" fmla="*/ 1099733 h 1099732"/>
              <a:gd name="connsiteX329" fmla="*/ 3761280 w 11218359"/>
              <a:gd name="connsiteY329" fmla="*/ 1099733 h 1099732"/>
              <a:gd name="connsiteX330" fmla="*/ 3772719 w 11218359"/>
              <a:gd name="connsiteY330" fmla="*/ 1099733 h 1099732"/>
              <a:gd name="connsiteX331" fmla="*/ 3784154 w 11218359"/>
              <a:gd name="connsiteY331" fmla="*/ 1099733 h 1099732"/>
              <a:gd name="connsiteX332" fmla="*/ 3795598 w 11218359"/>
              <a:gd name="connsiteY332" fmla="*/ 1099733 h 1099732"/>
              <a:gd name="connsiteX333" fmla="*/ 3807033 w 11218359"/>
              <a:gd name="connsiteY333" fmla="*/ 1099733 h 1099732"/>
              <a:gd name="connsiteX334" fmla="*/ 3818473 w 11218359"/>
              <a:gd name="connsiteY334" fmla="*/ 1099733 h 1099732"/>
              <a:gd name="connsiteX335" fmla="*/ 3829917 w 11218359"/>
              <a:gd name="connsiteY335" fmla="*/ 1099733 h 1099732"/>
              <a:gd name="connsiteX336" fmla="*/ 3841352 w 11218359"/>
              <a:gd name="connsiteY336" fmla="*/ 1099733 h 1099732"/>
              <a:gd name="connsiteX337" fmla="*/ 3852791 w 11218359"/>
              <a:gd name="connsiteY337" fmla="*/ 1099733 h 1099732"/>
              <a:gd name="connsiteX338" fmla="*/ 3864231 w 11218359"/>
              <a:gd name="connsiteY338" fmla="*/ 1099733 h 1099732"/>
              <a:gd name="connsiteX339" fmla="*/ 3875670 w 11218359"/>
              <a:gd name="connsiteY339" fmla="*/ 1099733 h 1099732"/>
              <a:gd name="connsiteX340" fmla="*/ 3887110 w 11218359"/>
              <a:gd name="connsiteY340" fmla="*/ 1099733 h 1099732"/>
              <a:gd name="connsiteX341" fmla="*/ 3898549 w 11218359"/>
              <a:gd name="connsiteY341" fmla="*/ 1099733 h 1099732"/>
              <a:gd name="connsiteX342" fmla="*/ 3909989 w 11218359"/>
              <a:gd name="connsiteY342" fmla="*/ 1099733 h 1099732"/>
              <a:gd name="connsiteX343" fmla="*/ 3921447 w 11218359"/>
              <a:gd name="connsiteY343" fmla="*/ 1099733 h 1099732"/>
              <a:gd name="connsiteX344" fmla="*/ 3932878 w 11218359"/>
              <a:gd name="connsiteY344" fmla="*/ 1099733 h 1099732"/>
              <a:gd name="connsiteX345" fmla="*/ 3944307 w 11218359"/>
              <a:gd name="connsiteY345" fmla="*/ 1099733 h 1099732"/>
              <a:gd name="connsiteX346" fmla="*/ 3955737 w 11218359"/>
              <a:gd name="connsiteY346" fmla="*/ 1099733 h 1099732"/>
              <a:gd name="connsiteX347" fmla="*/ 3967167 w 11218359"/>
              <a:gd name="connsiteY347" fmla="*/ 1099733 h 1099732"/>
              <a:gd name="connsiteX348" fmla="*/ 3978645 w 11218359"/>
              <a:gd name="connsiteY348" fmla="*/ 1099733 h 1099732"/>
              <a:gd name="connsiteX349" fmla="*/ 3990075 w 11218359"/>
              <a:gd name="connsiteY349" fmla="*/ 1099733 h 1099732"/>
              <a:gd name="connsiteX350" fmla="*/ 4001505 w 11218359"/>
              <a:gd name="connsiteY350" fmla="*/ 1099733 h 1099732"/>
              <a:gd name="connsiteX351" fmla="*/ 4012935 w 11218359"/>
              <a:gd name="connsiteY351" fmla="*/ 1099733 h 1099732"/>
              <a:gd name="connsiteX352" fmla="*/ 4024365 w 11218359"/>
              <a:gd name="connsiteY352" fmla="*/ 1099733 h 1099732"/>
              <a:gd name="connsiteX353" fmla="*/ 4035843 w 11218359"/>
              <a:gd name="connsiteY353" fmla="*/ 1099733 h 1099732"/>
              <a:gd name="connsiteX354" fmla="*/ 4047273 w 11218359"/>
              <a:gd name="connsiteY354" fmla="*/ 1099733 h 1099732"/>
              <a:gd name="connsiteX355" fmla="*/ 4058702 w 11218359"/>
              <a:gd name="connsiteY355" fmla="*/ 1099733 h 1099732"/>
              <a:gd name="connsiteX356" fmla="*/ 4070133 w 11218359"/>
              <a:gd name="connsiteY356" fmla="*/ 1099733 h 1099732"/>
              <a:gd name="connsiteX357" fmla="*/ 4081563 w 11218359"/>
              <a:gd name="connsiteY357" fmla="*/ 1099733 h 1099732"/>
              <a:gd name="connsiteX358" fmla="*/ 4093040 w 11218359"/>
              <a:gd name="connsiteY358" fmla="*/ 1099733 h 1099732"/>
              <a:gd name="connsiteX359" fmla="*/ 4104471 w 11218359"/>
              <a:gd name="connsiteY359" fmla="*/ 1099733 h 1099732"/>
              <a:gd name="connsiteX360" fmla="*/ 4115900 w 11218359"/>
              <a:gd name="connsiteY360" fmla="*/ 1099733 h 1099732"/>
              <a:gd name="connsiteX361" fmla="*/ 4127330 w 11218359"/>
              <a:gd name="connsiteY361" fmla="*/ 1099733 h 1099732"/>
              <a:gd name="connsiteX362" fmla="*/ 4138760 w 11218359"/>
              <a:gd name="connsiteY362" fmla="*/ 1099733 h 1099732"/>
              <a:gd name="connsiteX363" fmla="*/ 4150238 w 11218359"/>
              <a:gd name="connsiteY363" fmla="*/ 1099733 h 1099732"/>
              <a:gd name="connsiteX364" fmla="*/ 4161668 w 11218359"/>
              <a:gd name="connsiteY364" fmla="*/ 1099733 h 1099732"/>
              <a:gd name="connsiteX365" fmla="*/ 4173098 w 11218359"/>
              <a:gd name="connsiteY365" fmla="*/ 1099733 h 1099732"/>
              <a:gd name="connsiteX366" fmla="*/ 4184528 w 11218359"/>
              <a:gd name="connsiteY366" fmla="*/ 1099733 h 1099732"/>
              <a:gd name="connsiteX367" fmla="*/ 4195958 w 11218359"/>
              <a:gd name="connsiteY367" fmla="*/ 1099733 h 1099732"/>
              <a:gd name="connsiteX368" fmla="*/ 4207436 w 11218359"/>
              <a:gd name="connsiteY368" fmla="*/ 1099733 h 1099732"/>
              <a:gd name="connsiteX369" fmla="*/ 4218865 w 11218359"/>
              <a:gd name="connsiteY369" fmla="*/ 1099733 h 1099732"/>
              <a:gd name="connsiteX370" fmla="*/ 4230296 w 11218359"/>
              <a:gd name="connsiteY370" fmla="*/ 1099733 h 1099732"/>
              <a:gd name="connsiteX371" fmla="*/ 4241726 w 11218359"/>
              <a:gd name="connsiteY371" fmla="*/ 1099733 h 1099732"/>
              <a:gd name="connsiteX372" fmla="*/ 4253156 w 11218359"/>
              <a:gd name="connsiteY372" fmla="*/ 1099733 h 1099732"/>
              <a:gd name="connsiteX373" fmla="*/ 4264634 w 11218359"/>
              <a:gd name="connsiteY373" fmla="*/ 1099733 h 1099732"/>
              <a:gd name="connsiteX374" fmla="*/ 4276063 w 11218359"/>
              <a:gd name="connsiteY374" fmla="*/ 1099733 h 1099732"/>
              <a:gd name="connsiteX375" fmla="*/ 4287493 w 11218359"/>
              <a:gd name="connsiteY375" fmla="*/ 1099733 h 1099732"/>
              <a:gd name="connsiteX376" fmla="*/ 4298923 w 11218359"/>
              <a:gd name="connsiteY376" fmla="*/ 1099733 h 1099732"/>
              <a:gd name="connsiteX377" fmla="*/ 4310353 w 11218359"/>
              <a:gd name="connsiteY377" fmla="*/ 1099733 h 1099732"/>
              <a:gd name="connsiteX378" fmla="*/ 4321831 w 11218359"/>
              <a:gd name="connsiteY378" fmla="*/ 1099733 h 1099732"/>
              <a:gd name="connsiteX379" fmla="*/ 4333261 w 11218359"/>
              <a:gd name="connsiteY379" fmla="*/ 1099733 h 1099732"/>
              <a:gd name="connsiteX380" fmla="*/ 4344691 w 11218359"/>
              <a:gd name="connsiteY380" fmla="*/ 1099733 h 1099732"/>
              <a:gd name="connsiteX381" fmla="*/ 4356121 w 11218359"/>
              <a:gd name="connsiteY381" fmla="*/ 1099733 h 1099732"/>
              <a:gd name="connsiteX382" fmla="*/ 4367551 w 11218359"/>
              <a:gd name="connsiteY382" fmla="*/ 1099733 h 1099732"/>
              <a:gd name="connsiteX383" fmla="*/ 4379028 w 11218359"/>
              <a:gd name="connsiteY383" fmla="*/ 1099733 h 1099732"/>
              <a:gd name="connsiteX384" fmla="*/ 4390458 w 11218359"/>
              <a:gd name="connsiteY384" fmla="*/ 1099733 h 1099732"/>
              <a:gd name="connsiteX385" fmla="*/ 4401889 w 11218359"/>
              <a:gd name="connsiteY385" fmla="*/ 1099733 h 1099732"/>
              <a:gd name="connsiteX386" fmla="*/ 4413319 w 11218359"/>
              <a:gd name="connsiteY386" fmla="*/ 1099733 h 1099732"/>
              <a:gd name="connsiteX387" fmla="*/ 4424749 w 11218359"/>
              <a:gd name="connsiteY387" fmla="*/ 1099733 h 1099732"/>
              <a:gd name="connsiteX388" fmla="*/ 4436226 w 11218359"/>
              <a:gd name="connsiteY388" fmla="*/ 1099733 h 1099732"/>
              <a:gd name="connsiteX389" fmla="*/ 4447656 w 11218359"/>
              <a:gd name="connsiteY389" fmla="*/ 1099733 h 1099732"/>
              <a:gd name="connsiteX390" fmla="*/ 4459086 w 11218359"/>
              <a:gd name="connsiteY390" fmla="*/ 1099733 h 1099732"/>
              <a:gd name="connsiteX391" fmla="*/ 4470516 w 11218359"/>
              <a:gd name="connsiteY391" fmla="*/ 1099733 h 1099732"/>
              <a:gd name="connsiteX392" fmla="*/ 4481946 w 11218359"/>
              <a:gd name="connsiteY392" fmla="*/ 1099733 h 1099732"/>
              <a:gd name="connsiteX393" fmla="*/ 4493424 w 11218359"/>
              <a:gd name="connsiteY393" fmla="*/ 1099733 h 1099732"/>
              <a:gd name="connsiteX394" fmla="*/ 4504854 w 11218359"/>
              <a:gd name="connsiteY394" fmla="*/ 1099733 h 1099732"/>
              <a:gd name="connsiteX395" fmla="*/ 4516284 w 11218359"/>
              <a:gd name="connsiteY395" fmla="*/ 1099733 h 1099732"/>
              <a:gd name="connsiteX396" fmla="*/ 4527714 w 11218359"/>
              <a:gd name="connsiteY396" fmla="*/ 1099733 h 1099732"/>
              <a:gd name="connsiteX397" fmla="*/ 4539144 w 11218359"/>
              <a:gd name="connsiteY397" fmla="*/ 1099733 h 1099732"/>
              <a:gd name="connsiteX398" fmla="*/ 4550621 w 11218359"/>
              <a:gd name="connsiteY398" fmla="*/ 1099733 h 1099732"/>
              <a:gd name="connsiteX399" fmla="*/ 4562051 w 11218359"/>
              <a:gd name="connsiteY399" fmla="*/ 1099733 h 1099732"/>
              <a:gd name="connsiteX400" fmla="*/ 4573482 w 11218359"/>
              <a:gd name="connsiteY400" fmla="*/ 1099733 h 1099732"/>
              <a:gd name="connsiteX401" fmla="*/ 4584912 w 11218359"/>
              <a:gd name="connsiteY401" fmla="*/ 1099733 h 1099732"/>
              <a:gd name="connsiteX402" fmla="*/ 4596341 w 11218359"/>
              <a:gd name="connsiteY402" fmla="*/ 1099733 h 1099732"/>
              <a:gd name="connsiteX403" fmla="*/ 4607771 w 11218359"/>
              <a:gd name="connsiteY403" fmla="*/ 1099733 h 1099732"/>
              <a:gd name="connsiteX404" fmla="*/ 4619249 w 11218359"/>
              <a:gd name="connsiteY404" fmla="*/ 1099733 h 1099732"/>
              <a:gd name="connsiteX405" fmla="*/ 4630679 w 11218359"/>
              <a:gd name="connsiteY405" fmla="*/ 1099733 h 1099732"/>
              <a:gd name="connsiteX406" fmla="*/ 4642109 w 11218359"/>
              <a:gd name="connsiteY406" fmla="*/ 1099733 h 1099732"/>
              <a:gd name="connsiteX407" fmla="*/ 4653539 w 11218359"/>
              <a:gd name="connsiteY407" fmla="*/ 1099733 h 1099732"/>
              <a:gd name="connsiteX408" fmla="*/ 4664969 w 11218359"/>
              <a:gd name="connsiteY408" fmla="*/ 1099733 h 1099732"/>
              <a:gd name="connsiteX409" fmla="*/ 4676447 w 11218359"/>
              <a:gd name="connsiteY409" fmla="*/ 1099733 h 1099732"/>
              <a:gd name="connsiteX410" fmla="*/ 4687877 w 11218359"/>
              <a:gd name="connsiteY410" fmla="*/ 1099733 h 1099732"/>
              <a:gd name="connsiteX411" fmla="*/ 4699306 w 11218359"/>
              <a:gd name="connsiteY411" fmla="*/ 1099733 h 1099732"/>
              <a:gd name="connsiteX412" fmla="*/ 4710737 w 11218359"/>
              <a:gd name="connsiteY412" fmla="*/ 1099733 h 1099732"/>
              <a:gd name="connsiteX413" fmla="*/ 4722167 w 11218359"/>
              <a:gd name="connsiteY413" fmla="*/ 1099733 h 1099732"/>
              <a:gd name="connsiteX414" fmla="*/ 4733644 w 11218359"/>
              <a:gd name="connsiteY414" fmla="*/ 1099733 h 1099732"/>
              <a:gd name="connsiteX415" fmla="*/ 4745075 w 11218359"/>
              <a:gd name="connsiteY415" fmla="*/ 1099733 h 1099732"/>
              <a:gd name="connsiteX416" fmla="*/ 4756504 w 11218359"/>
              <a:gd name="connsiteY416" fmla="*/ 1099733 h 1099732"/>
              <a:gd name="connsiteX417" fmla="*/ 4767934 w 11218359"/>
              <a:gd name="connsiteY417" fmla="*/ 1099733 h 1099732"/>
              <a:gd name="connsiteX418" fmla="*/ 4779364 w 11218359"/>
              <a:gd name="connsiteY418" fmla="*/ 1099733 h 1099732"/>
              <a:gd name="connsiteX419" fmla="*/ 4790842 w 11218359"/>
              <a:gd name="connsiteY419" fmla="*/ 1099733 h 1099732"/>
              <a:gd name="connsiteX420" fmla="*/ 4802272 w 11218359"/>
              <a:gd name="connsiteY420" fmla="*/ 1099733 h 1099732"/>
              <a:gd name="connsiteX421" fmla="*/ 4813702 w 11218359"/>
              <a:gd name="connsiteY421" fmla="*/ 1099733 h 1099732"/>
              <a:gd name="connsiteX422" fmla="*/ 4825132 w 11218359"/>
              <a:gd name="connsiteY422" fmla="*/ 1099733 h 1099732"/>
              <a:gd name="connsiteX423" fmla="*/ 4836562 w 11218359"/>
              <a:gd name="connsiteY423" fmla="*/ 1099733 h 1099732"/>
              <a:gd name="connsiteX424" fmla="*/ 4848040 w 11218359"/>
              <a:gd name="connsiteY424" fmla="*/ 1099733 h 1099732"/>
              <a:gd name="connsiteX425" fmla="*/ 4859469 w 11218359"/>
              <a:gd name="connsiteY425" fmla="*/ 1099733 h 1099732"/>
              <a:gd name="connsiteX426" fmla="*/ 4870899 w 11218359"/>
              <a:gd name="connsiteY426" fmla="*/ 1099733 h 1099732"/>
              <a:gd name="connsiteX427" fmla="*/ 4882330 w 11218359"/>
              <a:gd name="connsiteY427" fmla="*/ 1099733 h 1099732"/>
              <a:gd name="connsiteX428" fmla="*/ 4893760 w 11218359"/>
              <a:gd name="connsiteY428" fmla="*/ 1099733 h 1099732"/>
              <a:gd name="connsiteX429" fmla="*/ 4905237 w 11218359"/>
              <a:gd name="connsiteY429" fmla="*/ 1099733 h 1099732"/>
              <a:gd name="connsiteX430" fmla="*/ 4916667 w 11218359"/>
              <a:gd name="connsiteY430" fmla="*/ 1099733 h 1099732"/>
              <a:gd name="connsiteX431" fmla="*/ 4928097 w 11218359"/>
              <a:gd name="connsiteY431" fmla="*/ 1099733 h 1099732"/>
              <a:gd name="connsiteX432" fmla="*/ 4939527 w 11218359"/>
              <a:gd name="connsiteY432" fmla="*/ 1099733 h 1099732"/>
              <a:gd name="connsiteX433" fmla="*/ 4950957 w 11218359"/>
              <a:gd name="connsiteY433" fmla="*/ 1099733 h 1099732"/>
              <a:gd name="connsiteX434" fmla="*/ 4962435 w 11218359"/>
              <a:gd name="connsiteY434" fmla="*/ 1099733 h 1099732"/>
              <a:gd name="connsiteX435" fmla="*/ 4973865 w 11218359"/>
              <a:gd name="connsiteY435" fmla="*/ 1099733 h 1099732"/>
              <a:gd name="connsiteX436" fmla="*/ 4985295 w 11218359"/>
              <a:gd name="connsiteY436" fmla="*/ 1099733 h 1099732"/>
              <a:gd name="connsiteX437" fmla="*/ 4996725 w 11218359"/>
              <a:gd name="connsiteY437" fmla="*/ 1099733 h 1099732"/>
              <a:gd name="connsiteX438" fmla="*/ 5008155 w 11218359"/>
              <a:gd name="connsiteY438" fmla="*/ 1099733 h 1099732"/>
              <a:gd name="connsiteX439" fmla="*/ 5019632 w 11218359"/>
              <a:gd name="connsiteY439" fmla="*/ 1099733 h 1099732"/>
              <a:gd name="connsiteX440" fmla="*/ 5031062 w 11218359"/>
              <a:gd name="connsiteY440" fmla="*/ 1099733 h 1099732"/>
              <a:gd name="connsiteX441" fmla="*/ 5042492 w 11218359"/>
              <a:gd name="connsiteY441" fmla="*/ 1099733 h 1099732"/>
              <a:gd name="connsiteX442" fmla="*/ 5053923 w 11218359"/>
              <a:gd name="connsiteY442" fmla="*/ 1099733 h 1099732"/>
              <a:gd name="connsiteX443" fmla="*/ 5065353 w 11218359"/>
              <a:gd name="connsiteY443" fmla="*/ 1099733 h 1099732"/>
              <a:gd name="connsiteX444" fmla="*/ 5076830 w 11218359"/>
              <a:gd name="connsiteY444" fmla="*/ 1099733 h 1099732"/>
              <a:gd name="connsiteX445" fmla="*/ 5088260 w 11218359"/>
              <a:gd name="connsiteY445" fmla="*/ 1099733 h 1099732"/>
              <a:gd name="connsiteX446" fmla="*/ 5099690 w 11218359"/>
              <a:gd name="connsiteY446" fmla="*/ 1099733 h 1099732"/>
              <a:gd name="connsiteX447" fmla="*/ 5111120 w 11218359"/>
              <a:gd name="connsiteY447" fmla="*/ 1099733 h 1099732"/>
              <a:gd name="connsiteX448" fmla="*/ 5122550 w 11218359"/>
              <a:gd name="connsiteY448" fmla="*/ 1099733 h 1099732"/>
              <a:gd name="connsiteX449" fmla="*/ 5134028 w 11218359"/>
              <a:gd name="connsiteY449" fmla="*/ 1099733 h 1099732"/>
              <a:gd name="connsiteX450" fmla="*/ 5145458 w 11218359"/>
              <a:gd name="connsiteY450" fmla="*/ 1099733 h 1099732"/>
              <a:gd name="connsiteX451" fmla="*/ 5156888 w 11218359"/>
              <a:gd name="connsiteY451" fmla="*/ 1099733 h 1099732"/>
              <a:gd name="connsiteX452" fmla="*/ 5168318 w 11218359"/>
              <a:gd name="connsiteY452" fmla="*/ 1099733 h 1099732"/>
              <a:gd name="connsiteX453" fmla="*/ 5179747 w 11218359"/>
              <a:gd name="connsiteY453" fmla="*/ 1099733 h 1099732"/>
              <a:gd name="connsiteX454" fmla="*/ 5191225 w 11218359"/>
              <a:gd name="connsiteY454" fmla="*/ 1099733 h 1099732"/>
              <a:gd name="connsiteX455" fmla="*/ 5202655 w 11218359"/>
              <a:gd name="connsiteY455" fmla="*/ 1099733 h 1099732"/>
              <a:gd name="connsiteX456" fmla="*/ 5214085 w 11218359"/>
              <a:gd name="connsiteY456" fmla="*/ 1099733 h 1099732"/>
              <a:gd name="connsiteX457" fmla="*/ 5225515 w 11218359"/>
              <a:gd name="connsiteY457" fmla="*/ 1099733 h 1099732"/>
              <a:gd name="connsiteX458" fmla="*/ 5236945 w 11218359"/>
              <a:gd name="connsiteY458" fmla="*/ 1099733 h 1099732"/>
              <a:gd name="connsiteX459" fmla="*/ 5248423 w 11218359"/>
              <a:gd name="connsiteY459" fmla="*/ 1099733 h 1099732"/>
              <a:gd name="connsiteX460" fmla="*/ 5259853 w 11218359"/>
              <a:gd name="connsiteY460" fmla="*/ 1099733 h 1099732"/>
              <a:gd name="connsiteX461" fmla="*/ 5271283 w 11218359"/>
              <a:gd name="connsiteY461" fmla="*/ 1099733 h 1099732"/>
              <a:gd name="connsiteX462" fmla="*/ 5282713 w 11218359"/>
              <a:gd name="connsiteY462" fmla="*/ 1099733 h 1099732"/>
              <a:gd name="connsiteX463" fmla="*/ 5294143 w 11218359"/>
              <a:gd name="connsiteY463" fmla="*/ 1099733 h 1099732"/>
              <a:gd name="connsiteX464" fmla="*/ 5305621 w 11218359"/>
              <a:gd name="connsiteY464" fmla="*/ 1099733 h 1099732"/>
              <a:gd name="connsiteX465" fmla="*/ 5317051 w 11218359"/>
              <a:gd name="connsiteY465" fmla="*/ 1099733 h 1099732"/>
              <a:gd name="connsiteX466" fmla="*/ 5328481 w 11218359"/>
              <a:gd name="connsiteY466" fmla="*/ 1099733 h 1099732"/>
              <a:gd name="connsiteX467" fmla="*/ 5339910 w 11218359"/>
              <a:gd name="connsiteY467" fmla="*/ 1099733 h 1099732"/>
              <a:gd name="connsiteX468" fmla="*/ 5351340 w 11218359"/>
              <a:gd name="connsiteY468" fmla="*/ 1099733 h 1099732"/>
              <a:gd name="connsiteX469" fmla="*/ 5362818 w 11218359"/>
              <a:gd name="connsiteY469" fmla="*/ 1099733 h 1099732"/>
              <a:gd name="connsiteX470" fmla="*/ 5374248 w 11218359"/>
              <a:gd name="connsiteY470" fmla="*/ 1099733 h 1099732"/>
              <a:gd name="connsiteX471" fmla="*/ 5385678 w 11218359"/>
              <a:gd name="connsiteY471" fmla="*/ 1099733 h 1099732"/>
              <a:gd name="connsiteX472" fmla="*/ 5397108 w 11218359"/>
              <a:gd name="connsiteY472" fmla="*/ 1099733 h 1099732"/>
              <a:gd name="connsiteX473" fmla="*/ 5408538 w 11218359"/>
              <a:gd name="connsiteY473" fmla="*/ 1099733 h 1099732"/>
              <a:gd name="connsiteX474" fmla="*/ 5420016 w 11218359"/>
              <a:gd name="connsiteY474" fmla="*/ 1099733 h 1099732"/>
              <a:gd name="connsiteX475" fmla="*/ 5431446 w 11218359"/>
              <a:gd name="connsiteY475" fmla="*/ 1099733 h 1099732"/>
              <a:gd name="connsiteX476" fmla="*/ 5442876 w 11218359"/>
              <a:gd name="connsiteY476" fmla="*/ 1099733 h 1099732"/>
              <a:gd name="connsiteX477" fmla="*/ 5454306 w 11218359"/>
              <a:gd name="connsiteY477" fmla="*/ 1099733 h 1099732"/>
              <a:gd name="connsiteX478" fmla="*/ 5465736 w 11218359"/>
              <a:gd name="connsiteY478" fmla="*/ 1099733 h 1099732"/>
              <a:gd name="connsiteX479" fmla="*/ 5477214 w 11218359"/>
              <a:gd name="connsiteY479" fmla="*/ 1099733 h 1099732"/>
              <a:gd name="connsiteX480" fmla="*/ 5488643 w 11218359"/>
              <a:gd name="connsiteY480" fmla="*/ 1099733 h 1099732"/>
              <a:gd name="connsiteX481" fmla="*/ 5500073 w 11218359"/>
              <a:gd name="connsiteY481" fmla="*/ 1099733 h 1099732"/>
              <a:gd name="connsiteX482" fmla="*/ 5511503 w 11218359"/>
              <a:gd name="connsiteY482" fmla="*/ 1099733 h 1099732"/>
              <a:gd name="connsiteX483" fmla="*/ 5522933 w 11218359"/>
              <a:gd name="connsiteY483" fmla="*/ 1099733 h 1099732"/>
              <a:gd name="connsiteX484" fmla="*/ 5534411 w 11218359"/>
              <a:gd name="connsiteY484" fmla="*/ 1099733 h 1099732"/>
              <a:gd name="connsiteX485" fmla="*/ 5545841 w 11218359"/>
              <a:gd name="connsiteY485" fmla="*/ 1099733 h 1099732"/>
              <a:gd name="connsiteX486" fmla="*/ 5557271 w 11218359"/>
              <a:gd name="connsiteY486" fmla="*/ 1099733 h 1099732"/>
              <a:gd name="connsiteX487" fmla="*/ 5568701 w 11218359"/>
              <a:gd name="connsiteY487" fmla="*/ 1099733 h 1099732"/>
              <a:gd name="connsiteX488" fmla="*/ 5580131 w 11218359"/>
              <a:gd name="connsiteY488" fmla="*/ 1099733 h 1099732"/>
              <a:gd name="connsiteX489" fmla="*/ 5591609 w 11218359"/>
              <a:gd name="connsiteY489" fmla="*/ 1099733 h 1099732"/>
              <a:gd name="connsiteX490" fmla="*/ 5603038 w 11218359"/>
              <a:gd name="connsiteY490" fmla="*/ 1099733 h 1099732"/>
              <a:gd name="connsiteX491" fmla="*/ 5614469 w 11218359"/>
              <a:gd name="connsiteY491" fmla="*/ 1099733 h 1099732"/>
              <a:gd name="connsiteX492" fmla="*/ 5625899 w 11218359"/>
              <a:gd name="connsiteY492" fmla="*/ 1099733 h 1099732"/>
              <a:gd name="connsiteX493" fmla="*/ 5637329 w 11218359"/>
              <a:gd name="connsiteY493" fmla="*/ 1099733 h 1099732"/>
              <a:gd name="connsiteX494" fmla="*/ 5648759 w 11218359"/>
              <a:gd name="connsiteY494" fmla="*/ 1099733 h 1099732"/>
              <a:gd name="connsiteX495" fmla="*/ 5660236 w 11218359"/>
              <a:gd name="connsiteY495" fmla="*/ 1099733 h 1099732"/>
              <a:gd name="connsiteX496" fmla="*/ 5671666 w 11218359"/>
              <a:gd name="connsiteY496" fmla="*/ 1099733 h 1099732"/>
              <a:gd name="connsiteX497" fmla="*/ 5683096 w 11218359"/>
              <a:gd name="connsiteY497" fmla="*/ 1099733 h 1099732"/>
              <a:gd name="connsiteX498" fmla="*/ 5694526 w 11218359"/>
              <a:gd name="connsiteY498" fmla="*/ 1099733 h 1099732"/>
              <a:gd name="connsiteX499" fmla="*/ 5705956 w 11218359"/>
              <a:gd name="connsiteY499" fmla="*/ 1099733 h 1099732"/>
              <a:gd name="connsiteX500" fmla="*/ 5717434 w 11218359"/>
              <a:gd name="connsiteY500" fmla="*/ 1099733 h 1099732"/>
              <a:gd name="connsiteX501" fmla="*/ 5728864 w 11218359"/>
              <a:gd name="connsiteY501" fmla="*/ 1099733 h 1099732"/>
              <a:gd name="connsiteX502" fmla="*/ 5740294 w 11218359"/>
              <a:gd name="connsiteY502" fmla="*/ 1099733 h 1099732"/>
              <a:gd name="connsiteX503" fmla="*/ 5751724 w 11218359"/>
              <a:gd name="connsiteY503" fmla="*/ 1099733 h 1099732"/>
              <a:gd name="connsiteX504" fmla="*/ 5763154 w 11218359"/>
              <a:gd name="connsiteY504" fmla="*/ 1099733 h 1099732"/>
              <a:gd name="connsiteX505" fmla="*/ 5774631 w 11218359"/>
              <a:gd name="connsiteY505" fmla="*/ 1099733 h 1099732"/>
              <a:gd name="connsiteX506" fmla="*/ 5786062 w 11218359"/>
              <a:gd name="connsiteY506" fmla="*/ 1099733 h 1099732"/>
              <a:gd name="connsiteX507" fmla="*/ 5797492 w 11218359"/>
              <a:gd name="connsiteY507" fmla="*/ 1099733 h 1099732"/>
              <a:gd name="connsiteX508" fmla="*/ 5808921 w 11218359"/>
              <a:gd name="connsiteY508" fmla="*/ 1099733 h 1099732"/>
              <a:gd name="connsiteX509" fmla="*/ 5820351 w 11218359"/>
              <a:gd name="connsiteY509" fmla="*/ 1099733 h 1099732"/>
              <a:gd name="connsiteX510" fmla="*/ 5831829 w 11218359"/>
              <a:gd name="connsiteY510" fmla="*/ 1099733 h 1099732"/>
              <a:gd name="connsiteX511" fmla="*/ 5843259 w 11218359"/>
              <a:gd name="connsiteY511" fmla="*/ 1099733 h 1099732"/>
              <a:gd name="connsiteX512" fmla="*/ 5854689 w 11218359"/>
              <a:gd name="connsiteY512" fmla="*/ 1099733 h 1099732"/>
              <a:gd name="connsiteX513" fmla="*/ 5866119 w 11218359"/>
              <a:gd name="connsiteY513" fmla="*/ 1099733 h 1099732"/>
              <a:gd name="connsiteX514" fmla="*/ 5877549 w 11218359"/>
              <a:gd name="connsiteY514" fmla="*/ 1099733 h 1099732"/>
              <a:gd name="connsiteX515" fmla="*/ 5889027 w 11218359"/>
              <a:gd name="connsiteY515" fmla="*/ 1099733 h 1099732"/>
              <a:gd name="connsiteX516" fmla="*/ 5900457 w 11218359"/>
              <a:gd name="connsiteY516" fmla="*/ 1099733 h 1099732"/>
              <a:gd name="connsiteX517" fmla="*/ 5911887 w 11218359"/>
              <a:gd name="connsiteY517" fmla="*/ 1099733 h 1099732"/>
              <a:gd name="connsiteX518" fmla="*/ 5923317 w 11218359"/>
              <a:gd name="connsiteY518" fmla="*/ 1099733 h 1099732"/>
              <a:gd name="connsiteX519" fmla="*/ 5934747 w 11218359"/>
              <a:gd name="connsiteY519" fmla="*/ 1099733 h 1099732"/>
              <a:gd name="connsiteX520" fmla="*/ 5946225 w 11218359"/>
              <a:gd name="connsiteY520" fmla="*/ 1099733 h 1099732"/>
              <a:gd name="connsiteX521" fmla="*/ 5957655 w 11218359"/>
              <a:gd name="connsiteY521" fmla="*/ 1099733 h 1099732"/>
              <a:gd name="connsiteX522" fmla="*/ 5969084 w 11218359"/>
              <a:gd name="connsiteY522" fmla="*/ 1099733 h 1099732"/>
              <a:gd name="connsiteX523" fmla="*/ 5980514 w 11218359"/>
              <a:gd name="connsiteY523" fmla="*/ 1099733 h 1099732"/>
              <a:gd name="connsiteX524" fmla="*/ 5991944 w 11218359"/>
              <a:gd name="connsiteY524" fmla="*/ 1099733 h 1099732"/>
              <a:gd name="connsiteX525" fmla="*/ 6003422 w 11218359"/>
              <a:gd name="connsiteY525" fmla="*/ 1099733 h 1099732"/>
              <a:gd name="connsiteX526" fmla="*/ 6014852 w 11218359"/>
              <a:gd name="connsiteY526" fmla="*/ 1099733 h 1099732"/>
              <a:gd name="connsiteX527" fmla="*/ 6026282 w 11218359"/>
              <a:gd name="connsiteY527" fmla="*/ 1099733 h 1099732"/>
              <a:gd name="connsiteX528" fmla="*/ 6037712 w 11218359"/>
              <a:gd name="connsiteY528" fmla="*/ 1099733 h 1099732"/>
              <a:gd name="connsiteX529" fmla="*/ 6049142 w 11218359"/>
              <a:gd name="connsiteY529" fmla="*/ 1099733 h 1099732"/>
              <a:gd name="connsiteX530" fmla="*/ 6060620 w 11218359"/>
              <a:gd name="connsiteY530" fmla="*/ 1099733 h 1099732"/>
              <a:gd name="connsiteX531" fmla="*/ 6072049 w 11218359"/>
              <a:gd name="connsiteY531" fmla="*/ 1099733 h 1099732"/>
              <a:gd name="connsiteX532" fmla="*/ 6083480 w 11218359"/>
              <a:gd name="connsiteY532" fmla="*/ 1099733 h 1099732"/>
              <a:gd name="connsiteX533" fmla="*/ 6094910 w 11218359"/>
              <a:gd name="connsiteY533" fmla="*/ 1099733 h 1099732"/>
              <a:gd name="connsiteX534" fmla="*/ 6106340 w 11218359"/>
              <a:gd name="connsiteY534" fmla="*/ 1099733 h 1099732"/>
              <a:gd name="connsiteX535" fmla="*/ 6117818 w 11218359"/>
              <a:gd name="connsiteY535" fmla="*/ 1099733 h 1099732"/>
              <a:gd name="connsiteX536" fmla="*/ 6129247 w 11218359"/>
              <a:gd name="connsiteY536" fmla="*/ 1099733 h 1099732"/>
              <a:gd name="connsiteX537" fmla="*/ 6140677 w 11218359"/>
              <a:gd name="connsiteY537" fmla="*/ 1099733 h 1099732"/>
              <a:gd name="connsiteX538" fmla="*/ 6152107 w 11218359"/>
              <a:gd name="connsiteY538" fmla="*/ 1099733 h 1099732"/>
              <a:gd name="connsiteX539" fmla="*/ 6163537 w 11218359"/>
              <a:gd name="connsiteY539" fmla="*/ 1099733 h 1099732"/>
              <a:gd name="connsiteX540" fmla="*/ 6175015 w 11218359"/>
              <a:gd name="connsiteY540" fmla="*/ 1099733 h 1099732"/>
              <a:gd name="connsiteX541" fmla="*/ 6186445 w 11218359"/>
              <a:gd name="connsiteY541" fmla="*/ 1099733 h 1099732"/>
              <a:gd name="connsiteX542" fmla="*/ 6197875 w 11218359"/>
              <a:gd name="connsiteY542" fmla="*/ 1099733 h 1099732"/>
              <a:gd name="connsiteX543" fmla="*/ 6209305 w 11218359"/>
              <a:gd name="connsiteY543" fmla="*/ 1099733 h 1099732"/>
              <a:gd name="connsiteX544" fmla="*/ 6220735 w 11218359"/>
              <a:gd name="connsiteY544" fmla="*/ 1099733 h 1099732"/>
              <a:gd name="connsiteX545" fmla="*/ 6232212 w 11218359"/>
              <a:gd name="connsiteY545" fmla="*/ 1099733 h 1099732"/>
              <a:gd name="connsiteX546" fmla="*/ 6243642 w 11218359"/>
              <a:gd name="connsiteY546" fmla="*/ 1099733 h 1099732"/>
              <a:gd name="connsiteX547" fmla="*/ 6255073 w 11218359"/>
              <a:gd name="connsiteY547" fmla="*/ 1099733 h 1099732"/>
              <a:gd name="connsiteX548" fmla="*/ 6266503 w 11218359"/>
              <a:gd name="connsiteY548" fmla="*/ 1099733 h 1099732"/>
              <a:gd name="connsiteX549" fmla="*/ 6277933 w 11218359"/>
              <a:gd name="connsiteY549" fmla="*/ 1099733 h 1099732"/>
              <a:gd name="connsiteX550" fmla="*/ 6289410 w 11218359"/>
              <a:gd name="connsiteY550" fmla="*/ 1099733 h 1099732"/>
              <a:gd name="connsiteX551" fmla="*/ 6300840 w 11218359"/>
              <a:gd name="connsiteY551" fmla="*/ 1099733 h 1099732"/>
              <a:gd name="connsiteX552" fmla="*/ 6312270 w 11218359"/>
              <a:gd name="connsiteY552" fmla="*/ 1099733 h 1099732"/>
              <a:gd name="connsiteX553" fmla="*/ 6323700 w 11218359"/>
              <a:gd name="connsiteY553" fmla="*/ 1099733 h 1099732"/>
              <a:gd name="connsiteX554" fmla="*/ 6335130 w 11218359"/>
              <a:gd name="connsiteY554" fmla="*/ 1099733 h 1099732"/>
              <a:gd name="connsiteX555" fmla="*/ 6346608 w 11218359"/>
              <a:gd name="connsiteY555" fmla="*/ 1099733 h 1099732"/>
              <a:gd name="connsiteX556" fmla="*/ 6358038 w 11218359"/>
              <a:gd name="connsiteY556" fmla="*/ 1099733 h 1099732"/>
              <a:gd name="connsiteX557" fmla="*/ 6369468 w 11218359"/>
              <a:gd name="connsiteY557" fmla="*/ 1099733 h 1099732"/>
              <a:gd name="connsiteX558" fmla="*/ 6380898 w 11218359"/>
              <a:gd name="connsiteY558" fmla="*/ 1099733 h 1099732"/>
              <a:gd name="connsiteX559" fmla="*/ 6392328 w 11218359"/>
              <a:gd name="connsiteY559" fmla="*/ 1099733 h 1099732"/>
              <a:gd name="connsiteX560" fmla="*/ 6403805 w 11218359"/>
              <a:gd name="connsiteY560" fmla="*/ 1099733 h 1099732"/>
              <a:gd name="connsiteX561" fmla="*/ 6415235 w 11218359"/>
              <a:gd name="connsiteY561" fmla="*/ 1099733 h 1099732"/>
              <a:gd name="connsiteX562" fmla="*/ 6426666 w 11218359"/>
              <a:gd name="connsiteY562" fmla="*/ 1099733 h 1099732"/>
              <a:gd name="connsiteX563" fmla="*/ 6438096 w 11218359"/>
              <a:gd name="connsiteY563" fmla="*/ 1099733 h 1099732"/>
              <a:gd name="connsiteX564" fmla="*/ 6449525 w 11218359"/>
              <a:gd name="connsiteY564" fmla="*/ 1099733 h 1099732"/>
              <a:gd name="connsiteX565" fmla="*/ 6461003 w 11218359"/>
              <a:gd name="connsiteY565" fmla="*/ 1099733 h 1099732"/>
              <a:gd name="connsiteX566" fmla="*/ 6472433 w 11218359"/>
              <a:gd name="connsiteY566" fmla="*/ 1099733 h 1099732"/>
              <a:gd name="connsiteX567" fmla="*/ 6483863 w 11218359"/>
              <a:gd name="connsiteY567" fmla="*/ 1099733 h 1099732"/>
              <a:gd name="connsiteX568" fmla="*/ 6495293 w 11218359"/>
              <a:gd name="connsiteY568" fmla="*/ 1099733 h 1099732"/>
              <a:gd name="connsiteX569" fmla="*/ 6506723 w 11218359"/>
              <a:gd name="connsiteY569" fmla="*/ 1099733 h 1099732"/>
              <a:gd name="connsiteX570" fmla="*/ 6518201 w 11218359"/>
              <a:gd name="connsiteY570" fmla="*/ 1099733 h 1099732"/>
              <a:gd name="connsiteX571" fmla="*/ 6529631 w 11218359"/>
              <a:gd name="connsiteY571" fmla="*/ 1099733 h 1099732"/>
              <a:gd name="connsiteX572" fmla="*/ 6541061 w 11218359"/>
              <a:gd name="connsiteY572" fmla="*/ 1099733 h 1099732"/>
              <a:gd name="connsiteX573" fmla="*/ 6552490 w 11218359"/>
              <a:gd name="connsiteY573" fmla="*/ 1099733 h 1099732"/>
              <a:gd name="connsiteX574" fmla="*/ 6563921 w 11218359"/>
              <a:gd name="connsiteY574" fmla="*/ 1099733 h 1099732"/>
              <a:gd name="connsiteX575" fmla="*/ 6575398 w 11218359"/>
              <a:gd name="connsiteY575" fmla="*/ 1099733 h 1099732"/>
              <a:gd name="connsiteX576" fmla="*/ 6586828 w 11218359"/>
              <a:gd name="connsiteY576" fmla="*/ 1099733 h 1099732"/>
              <a:gd name="connsiteX577" fmla="*/ 6598259 w 11218359"/>
              <a:gd name="connsiteY577" fmla="*/ 1099733 h 1099732"/>
              <a:gd name="connsiteX578" fmla="*/ 6609688 w 11218359"/>
              <a:gd name="connsiteY578" fmla="*/ 1099733 h 1099732"/>
              <a:gd name="connsiteX579" fmla="*/ 6621118 w 11218359"/>
              <a:gd name="connsiteY579" fmla="*/ 1099733 h 1099732"/>
              <a:gd name="connsiteX580" fmla="*/ 6632596 w 11218359"/>
              <a:gd name="connsiteY580" fmla="*/ 1099733 h 1099732"/>
              <a:gd name="connsiteX581" fmla="*/ 6644026 w 11218359"/>
              <a:gd name="connsiteY581" fmla="*/ 1099733 h 1099732"/>
              <a:gd name="connsiteX582" fmla="*/ 6655456 w 11218359"/>
              <a:gd name="connsiteY582" fmla="*/ 1099733 h 1099732"/>
              <a:gd name="connsiteX583" fmla="*/ 6666886 w 11218359"/>
              <a:gd name="connsiteY583" fmla="*/ 1099733 h 1099732"/>
              <a:gd name="connsiteX584" fmla="*/ 6678316 w 11218359"/>
              <a:gd name="connsiteY584" fmla="*/ 1099733 h 1099732"/>
              <a:gd name="connsiteX585" fmla="*/ 6689794 w 11218359"/>
              <a:gd name="connsiteY585" fmla="*/ 1099733 h 1099732"/>
              <a:gd name="connsiteX586" fmla="*/ 6701224 w 11218359"/>
              <a:gd name="connsiteY586" fmla="*/ 1099733 h 1099732"/>
              <a:gd name="connsiteX587" fmla="*/ 6712653 w 11218359"/>
              <a:gd name="connsiteY587" fmla="*/ 1099733 h 1099732"/>
              <a:gd name="connsiteX588" fmla="*/ 6724083 w 11218359"/>
              <a:gd name="connsiteY588" fmla="*/ 1099733 h 1099732"/>
              <a:gd name="connsiteX589" fmla="*/ 6735514 w 11218359"/>
              <a:gd name="connsiteY589" fmla="*/ 1099733 h 1099732"/>
              <a:gd name="connsiteX590" fmla="*/ 6746944 w 11218359"/>
              <a:gd name="connsiteY590" fmla="*/ 1099733 h 1099732"/>
              <a:gd name="connsiteX591" fmla="*/ 6758421 w 11218359"/>
              <a:gd name="connsiteY591" fmla="*/ 1099733 h 1099732"/>
              <a:gd name="connsiteX592" fmla="*/ 6769851 w 11218359"/>
              <a:gd name="connsiteY592" fmla="*/ 1099733 h 1099732"/>
              <a:gd name="connsiteX593" fmla="*/ 6781281 w 11218359"/>
              <a:gd name="connsiteY593" fmla="*/ 1099733 h 1099732"/>
              <a:gd name="connsiteX594" fmla="*/ 6792711 w 11218359"/>
              <a:gd name="connsiteY594" fmla="*/ 1099733 h 1099732"/>
              <a:gd name="connsiteX595" fmla="*/ 6804141 w 11218359"/>
              <a:gd name="connsiteY595" fmla="*/ 1099733 h 1099732"/>
              <a:gd name="connsiteX596" fmla="*/ 6815619 w 11218359"/>
              <a:gd name="connsiteY596" fmla="*/ 1099733 h 1099732"/>
              <a:gd name="connsiteX597" fmla="*/ 6827049 w 11218359"/>
              <a:gd name="connsiteY597" fmla="*/ 1099733 h 1099732"/>
              <a:gd name="connsiteX598" fmla="*/ 6838479 w 11218359"/>
              <a:gd name="connsiteY598" fmla="*/ 1099733 h 1099732"/>
              <a:gd name="connsiteX599" fmla="*/ 6849909 w 11218359"/>
              <a:gd name="connsiteY599" fmla="*/ 1099733 h 1099732"/>
              <a:gd name="connsiteX600" fmla="*/ 6861339 w 11218359"/>
              <a:gd name="connsiteY600" fmla="*/ 1099733 h 1099732"/>
              <a:gd name="connsiteX601" fmla="*/ 6872816 w 11218359"/>
              <a:gd name="connsiteY601" fmla="*/ 1099733 h 1099732"/>
              <a:gd name="connsiteX602" fmla="*/ 6884246 w 11218359"/>
              <a:gd name="connsiteY602" fmla="*/ 1099733 h 1099732"/>
              <a:gd name="connsiteX603" fmla="*/ 6895676 w 11218359"/>
              <a:gd name="connsiteY603" fmla="*/ 1099733 h 1099732"/>
              <a:gd name="connsiteX604" fmla="*/ 6907107 w 11218359"/>
              <a:gd name="connsiteY604" fmla="*/ 1099733 h 1099732"/>
              <a:gd name="connsiteX605" fmla="*/ 6918537 w 11218359"/>
              <a:gd name="connsiteY605" fmla="*/ 1099733 h 1099732"/>
              <a:gd name="connsiteX606" fmla="*/ 6930014 w 11218359"/>
              <a:gd name="connsiteY606" fmla="*/ 1099733 h 1099732"/>
              <a:gd name="connsiteX607" fmla="*/ 6941444 w 11218359"/>
              <a:gd name="connsiteY607" fmla="*/ 1099733 h 1099732"/>
              <a:gd name="connsiteX608" fmla="*/ 6952874 w 11218359"/>
              <a:gd name="connsiteY608" fmla="*/ 1099733 h 1099732"/>
              <a:gd name="connsiteX609" fmla="*/ 6964304 w 11218359"/>
              <a:gd name="connsiteY609" fmla="*/ 1099733 h 1099732"/>
              <a:gd name="connsiteX610" fmla="*/ 6975734 w 11218359"/>
              <a:gd name="connsiteY610" fmla="*/ 1099733 h 1099732"/>
              <a:gd name="connsiteX611" fmla="*/ 6987212 w 11218359"/>
              <a:gd name="connsiteY611" fmla="*/ 1099733 h 1099732"/>
              <a:gd name="connsiteX612" fmla="*/ 6998642 w 11218359"/>
              <a:gd name="connsiteY612" fmla="*/ 1099733 h 1099732"/>
              <a:gd name="connsiteX613" fmla="*/ 7010072 w 11218359"/>
              <a:gd name="connsiteY613" fmla="*/ 1099733 h 1099732"/>
              <a:gd name="connsiteX614" fmla="*/ 7021502 w 11218359"/>
              <a:gd name="connsiteY614" fmla="*/ 1099733 h 1099732"/>
              <a:gd name="connsiteX615" fmla="*/ 7032931 w 11218359"/>
              <a:gd name="connsiteY615" fmla="*/ 1099733 h 1099732"/>
              <a:gd name="connsiteX616" fmla="*/ 7044409 w 11218359"/>
              <a:gd name="connsiteY616" fmla="*/ 1099733 h 1099732"/>
              <a:gd name="connsiteX617" fmla="*/ 7055839 w 11218359"/>
              <a:gd name="connsiteY617" fmla="*/ 1099733 h 1099732"/>
              <a:gd name="connsiteX618" fmla="*/ 7067269 w 11218359"/>
              <a:gd name="connsiteY618" fmla="*/ 1099733 h 1099732"/>
              <a:gd name="connsiteX619" fmla="*/ 7078700 w 11218359"/>
              <a:gd name="connsiteY619" fmla="*/ 1099733 h 1099732"/>
              <a:gd name="connsiteX620" fmla="*/ 7090129 w 11218359"/>
              <a:gd name="connsiteY620" fmla="*/ 1099733 h 1099732"/>
              <a:gd name="connsiteX621" fmla="*/ 7101607 w 11218359"/>
              <a:gd name="connsiteY621" fmla="*/ 1099733 h 1099732"/>
              <a:gd name="connsiteX622" fmla="*/ 7113037 w 11218359"/>
              <a:gd name="connsiteY622" fmla="*/ 1099733 h 1099732"/>
              <a:gd name="connsiteX623" fmla="*/ 7124467 w 11218359"/>
              <a:gd name="connsiteY623" fmla="*/ 1099733 h 1099732"/>
              <a:gd name="connsiteX624" fmla="*/ 7135897 w 11218359"/>
              <a:gd name="connsiteY624" fmla="*/ 1099733 h 1099732"/>
              <a:gd name="connsiteX625" fmla="*/ 7147327 w 11218359"/>
              <a:gd name="connsiteY625" fmla="*/ 1099733 h 1099732"/>
              <a:gd name="connsiteX626" fmla="*/ 7158805 w 11218359"/>
              <a:gd name="connsiteY626" fmla="*/ 1099733 h 1099732"/>
              <a:gd name="connsiteX627" fmla="*/ 7170235 w 11218359"/>
              <a:gd name="connsiteY627" fmla="*/ 1099733 h 1099732"/>
              <a:gd name="connsiteX628" fmla="*/ 7181665 w 11218359"/>
              <a:gd name="connsiteY628" fmla="*/ 1099733 h 1099732"/>
              <a:gd name="connsiteX629" fmla="*/ 7193094 w 11218359"/>
              <a:gd name="connsiteY629" fmla="*/ 1099733 h 1099732"/>
              <a:gd name="connsiteX630" fmla="*/ 7204524 w 11218359"/>
              <a:gd name="connsiteY630" fmla="*/ 1099733 h 1099732"/>
              <a:gd name="connsiteX631" fmla="*/ 7216002 w 11218359"/>
              <a:gd name="connsiteY631" fmla="*/ 1099733 h 1099732"/>
              <a:gd name="connsiteX632" fmla="*/ 7227432 w 11218359"/>
              <a:gd name="connsiteY632" fmla="*/ 1099733 h 1099732"/>
              <a:gd name="connsiteX633" fmla="*/ 7238862 w 11218359"/>
              <a:gd name="connsiteY633" fmla="*/ 1099733 h 1099732"/>
              <a:gd name="connsiteX634" fmla="*/ 7250292 w 11218359"/>
              <a:gd name="connsiteY634" fmla="*/ 1099733 h 1099732"/>
              <a:gd name="connsiteX635" fmla="*/ 7261722 w 11218359"/>
              <a:gd name="connsiteY635" fmla="*/ 1099733 h 1099732"/>
              <a:gd name="connsiteX636" fmla="*/ 7273200 w 11218359"/>
              <a:gd name="connsiteY636" fmla="*/ 1099733 h 1099732"/>
              <a:gd name="connsiteX637" fmla="*/ 7284630 w 11218359"/>
              <a:gd name="connsiteY637" fmla="*/ 1099733 h 1099732"/>
              <a:gd name="connsiteX638" fmla="*/ 7296060 w 11218359"/>
              <a:gd name="connsiteY638" fmla="*/ 1099733 h 1099732"/>
              <a:gd name="connsiteX639" fmla="*/ 7307490 w 11218359"/>
              <a:gd name="connsiteY639" fmla="*/ 1099733 h 1099732"/>
              <a:gd name="connsiteX640" fmla="*/ 7318920 w 11218359"/>
              <a:gd name="connsiteY640" fmla="*/ 1099733 h 1099732"/>
              <a:gd name="connsiteX641" fmla="*/ 7330398 w 11218359"/>
              <a:gd name="connsiteY641" fmla="*/ 1099733 h 1099732"/>
              <a:gd name="connsiteX642" fmla="*/ 7341828 w 11218359"/>
              <a:gd name="connsiteY642" fmla="*/ 1099733 h 1099732"/>
              <a:gd name="connsiteX643" fmla="*/ 7353257 w 11218359"/>
              <a:gd name="connsiteY643" fmla="*/ 1099733 h 1099732"/>
              <a:gd name="connsiteX644" fmla="*/ 7364687 w 11218359"/>
              <a:gd name="connsiteY644" fmla="*/ 1099733 h 1099732"/>
              <a:gd name="connsiteX645" fmla="*/ 7376117 w 11218359"/>
              <a:gd name="connsiteY645" fmla="*/ 1099733 h 1099732"/>
              <a:gd name="connsiteX646" fmla="*/ 7387595 w 11218359"/>
              <a:gd name="connsiteY646" fmla="*/ 1099733 h 1099732"/>
              <a:gd name="connsiteX647" fmla="*/ 7399025 w 11218359"/>
              <a:gd name="connsiteY647" fmla="*/ 1099733 h 1099732"/>
              <a:gd name="connsiteX648" fmla="*/ 7410455 w 11218359"/>
              <a:gd name="connsiteY648" fmla="*/ 1099733 h 1099732"/>
              <a:gd name="connsiteX649" fmla="*/ 7421885 w 11218359"/>
              <a:gd name="connsiteY649" fmla="*/ 1099733 h 1099732"/>
              <a:gd name="connsiteX650" fmla="*/ 7433315 w 11218359"/>
              <a:gd name="connsiteY650" fmla="*/ 1099733 h 1099732"/>
              <a:gd name="connsiteX651" fmla="*/ 7444793 w 11218359"/>
              <a:gd name="connsiteY651" fmla="*/ 1099733 h 1099732"/>
              <a:gd name="connsiteX652" fmla="*/ 7456222 w 11218359"/>
              <a:gd name="connsiteY652" fmla="*/ 1099733 h 1099732"/>
              <a:gd name="connsiteX653" fmla="*/ 7467653 w 11218359"/>
              <a:gd name="connsiteY653" fmla="*/ 1099733 h 1099732"/>
              <a:gd name="connsiteX654" fmla="*/ 7479083 w 11218359"/>
              <a:gd name="connsiteY654" fmla="*/ 1099733 h 1099732"/>
              <a:gd name="connsiteX655" fmla="*/ 7490513 w 11218359"/>
              <a:gd name="connsiteY655" fmla="*/ 1099733 h 1099732"/>
              <a:gd name="connsiteX656" fmla="*/ 7501990 w 11218359"/>
              <a:gd name="connsiteY656" fmla="*/ 1099733 h 1099732"/>
              <a:gd name="connsiteX657" fmla="*/ 7513420 w 11218359"/>
              <a:gd name="connsiteY657" fmla="*/ 1099733 h 1099732"/>
              <a:gd name="connsiteX658" fmla="*/ 7524850 w 11218359"/>
              <a:gd name="connsiteY658" fmla="*/ 1099733 h 1099732"/>
              <a:gd name="connsiteX659" fmla="*/ 7536280 w 11218359"/>
              <a:gd name="connsiteY659" fmla="*/ 1099733 h 1099732"/>
              <a:gd name="connsiteX660" fmla="*/ 7547710 w 11218359"/>
              <a:gd name="connsiteY660" fmla="*/ 1099733 h 1099732"/>
              <a:gd name="connsiteX661" fmla="*/ 7559188 w 11218359"/>
              <a:gd name="connsiteY661" fmla="*/ 1099733 h 1099732"/>
              <a:gd name="connsiteX662" fmla="*/ 7570618 w 11218359"/>
              <a:gd name="connsiteY662" fmla="*/ 1099733 h 1099732"/>
              <a:gd name="connsiteX663" fmla="*/ 7582048 w 11218359"/>
              <a:gd name="connsiteY663" fmla="*/ 1099733 h 1099732"/>
              <a:gd name="connsiteX664" fmla="*/ 7593478 w 11218359"/>
              <a:gd name="connsiteY664" fmla="*/ 1099733 h 1099732"/>
              <a:gd name="connsiteX665" fmla="*/ 7604908 w 11218359"/>
              <a:gd name="connsiteY665" fmla="*/ 1099733 h 1099732"/>
              <a:gd name="connsiteX666" fmla="*/ 7616385 w 11218359"/>
              <a:gd name="connsiteY666" fmla="*/ 1099733 h 1099732"/>
              <a:gd name="connsiteX667" fmla="*/ 7627815 w 11218359"/>
              <a:gd name="connsiteY667" fmla="*/ 1099733 h 1099732"/>
              <a:gd name="connsiteX668" fmla="*/ 7639246 w 11218359"/>
              <a:gd name="connsiteY668" fmla="*/ 1099733 h 1099732"/>
              <a:gd name="connsiteX669" fmla="*/ 7650676 w 11218359"/>
              <a:gd name="connsiteY669" fmla="*/ 1072691 h 1099732"/>
              <a:gd name="connsiteX670" fmla="*/ 7662106 w 11218359"/>
              <a:gd name="connsiteY670" fmla="*/ 157748 h 1099732"/>
              <a:gd name="connsiteX671" fmla="*/ 7673583 w 11218359"/>
              <a:gd name="connsiteY671" fmla="*/ 761700 h 1099732"/>
              <a:gd name="connsiteX672" fmla="*/ 7685013 w 11218359"/>
              <a:gd name="connsiteY672" fmla="*/ 573905 h 1099732"/>
              <a:gd name="connsiteX673" fmla="*/ 7696443 w 11218359"/>
              <a:gd name="connsiteY673" fmla="*/ 635503 h 1099732"/>
              <a:gd name="connsiteX674" fmla="*/ 7707873 w 11218359"/>
              <a:gd name="connsiteY674" fmla="*/ 416157 h 1099732"/>
              <a:gd name="connsiteX675" fmla="*/ 7719303 w 11218359"/>
              <a:gd name="connsiteY675" fmla="*/ 624988 h 1099732"/>
              <a:gd name="connsiteX676" fmla="*/ 7730733 w 11218359"/>
              <a:gd name="connsiteY676" fmla="*/ 0 h 1099732"/>
              <a:gd name="connsiteX677" fmla="*/ 7742211 w 11218359"/>
              <a:gd name="connsiteY677" fmla="*/ 37562 h 1099732"/>
              <a:gd name="connsiteX678" fmla="*/ 7753641 w 11218359"/>
              <a:gd name="connsiteY678" fmla="*/ 234372 h 1099732"/>
              <a:gd name="connsiteX679" fmla="*/ 7765071 w 11218359"/>
              <a:gd name="connsiteY679" fmla="*/ 426672 h 1099732"/>
              <a:gd name="connsiteX680" fmla="*/ 7776501 w 11218359"/>
              <a:gd name="connsiteY680" fmla="*/ 1048655 h 1099732"/>
              <a:gd name="connsiteX681" fmla="*/ 7787931 w 11218359"/>
              <a:gd name="connsiteY681" fmla="*/ 1099733 h 1099732"/>
              <a:gd name="connsiteX682" fmla="*/ 7799408 w 11218359"/>
              <a:gd name="connsiteY682" fmla="*/ 1099733 h 1099732"/>
              <a:gd name="connsiteX683" fmla="*/ 7810839 w 11218359"/>
              <a:gd name="connsiteY683" fmla="*/ 1099733 h 1099732"/>
              <a:gd name="connsiteX684" fmla="*/ 7822268 w 11218359"/>
              <a:gd name="connsiteY684" fmla="*/ 1099733 h 1099732"/>
              <a:gd name="connsiteX685" fmla="*/ 7833698 w 11218359"/>
              <a:gd name="connsiteY685" fmla="*/ 1099733 h 1099732"/>
              <a:gd name="connsiteX686" fmla="*/ 7845128 w 11218359"/>
              <a:gd name="connsiteY686" fmla="*/ 1099733 h 1099732"/>
              <a:gd name="connsiteX687" fmla="*/ 7856606 w 11218359"/>
              <a:gd name="connsiteY687" fmla="*/ 1099733 h 1099732"/>
              <a:gd name="connsiteX688" fmla="*/ 7868036 w 11218359"/>
              <a:gd name="connsiteY688" fmla="*/ 1096728 h 1099732"/>
              <a:gd name="connsiteX689" fmla="*/ 7879466 w 11218359"/>
              <a:gd name="connsiteY689" fmla="*/ 1099733 h 1099732"/>
              <a:gd name="connsiteX690" fmla="*/ 7890896 w 11218359"/>
              <a:gd name="connsiteY690" fmla="*/ 1099733 h 1099732"/>
              <a:gd name="connsiteX691" fmla="*/ 7902326 w 11218359"/>
              <a:gd name="connsiteY691" fmla="*/ 1099733 h 1099732"/>
              <a:gd name="connsiteX692" fmla="*/ 7913804 w 11218359"/>
              <a:gd name="connsiteY692" fmla="*/ 1099733 h 1099732"/>
              <a:gd name="connsiteX693" fmla="*/ 7925234 w 11218359"/>
              <a:gd name="connsiteY693" fmla="*/ 1099733 h 1099732"/>
              <a:gd name="connsiteX694" fmla="*/ 7936663 w 11218359"/>
              <a:gd name="connsiteY694" fmla="*/ 1099733 h 1099732"/>
              <a:gd name="connsiteX695" fmla="*/ 7948094 w 11218359"/>
              <a:gd name="connsiteY695" fmla="*/ 1099733 h 1099732"/>
              <a:gd name="connsiteX696" fmla="*/ 7959524 w 11218359"/>
              <a:gd name="connsiteY696" fmla="*/ 1099733 h 1099732"/>
              <a:gd name="connsiteX697" fmla="*/ 7971001 w 11218359"/>
              <a:gd name="connsiteY697" fmla="*/ 1099733 h 1099732"/>
              <a:gd name="connsiteX698" fmla="*/ 7982431 w 11218359"/>
              <a:gd name="connsiteY698" fmla="*/ 1099733 h 1099732"/>
              <a:gd name="connsiteX699" fmla="*/ 7993861 w 11218359"/>
              <a:gd name="connsiteY699" fmla="*/ 1099733 h 1099732"/>
              <a:gd name="connsiteX700" fmla="*/ 8005291 w 11218359"/>
              <a:gd name="connsiteY700" fmla="*/ 1099733 h 1099732"/>
              <a:gd name="connsiteX701" fmla="*/ 8016721 w 11218359"/>
              <a:gd name="connsiteY701" fmla="*/ 1099733 h 1099732"/>
              <a:gd name="connsiteX702" fmla="*/ 8028199 w 11218359"/>
              <a:gd name="connsiteY702" fmla="*/ 1099733 h 1099732"/>
              <a:gd name="connsiteX703" fmla="*/ 8039629 w 11218359"/>
              <a:gd name="connsiteY703" fmla="*/ 1099733 h 1099732"/>
              <a:gd name="connsiteX704" fmla="*/ 8051059 w 11218359"/>
              <a:gd name="connsiteY704" fmla="*/ 1099733 h 1099732"/>
              <a:gd name="connsiteX705" fmla="*/ 8062489 w 11218359"/>
              <a:gd name="connsiteY705" fmla="*/ 1099733 h 1099732"/>
              <a:gd name="connsiteX706" fmla="*/ 8073919 w 11218359"/>
              <a:gd name="connsiteY706" fmla="*/ 1099733 h 1099732"/>
              <a:gd name="connsiteX707" fmla="*/ 8085396 w 11218359"/>
              <a:gd name="connsiteY707" fmla="*/ 1099733 h 1099732"/>
              <a:gd name="connsiteX708" fmla="*/ 8096826 w 11218359"/>
              <a:gd name="connsiteY708" fmla="*/ 1099733 h 1099732"/>
              <a:gd name="connsiteX709" fmla="*/ 8108256 w 11218359"/>
              <a:gd name="connsiteY709" fmla="*/ 1099733 h 1099732"/>
              <a:gd name="connsiteX710" fmla="*/ 8119687 w 11218359"/>
              <a:gd name="connsiteY710" fmla="*/ 1099733 h 1099732"/>
              <a:gd name="connsiteX711" fmla="*/ 8131117 w 11218359"/>
              <a:gd name="connsiteY711" fmla="*/ 1099733 h 1099732"/>
              <a:gd name="connsiteX712" fmla="*/ 8142594 w 11218359"/>
              <a:gd name="connsiteY712" fmla="*/ 1099733 h 1099732"/>
              <a:gd name="connsiteX713" fmla="*/ 8154024 w 11218359"/>
              <a:gd name="connsiteY713" fmla="*/ 1099733 h 1099732"/>
              <a:gd name="connsiteX714" fmla="*/ 8165454 w 11218359"/>
              <a:gd name="connsiteY714" fmla="*/ 1099733 h 1099732"/>
              <a:gd name="connsiteX715" fmla="*/ 8176884 w 11218359"/>
              <a:gd name="connsiteY715" fmla="*/ 1099733 h 1099732"/>
              <a:gd name="connsiteX716" fmla="*/ 8188314 w 11218359"/>
              <a:gd name="connsiteY716" fmla="*/ 1099733 h 1099732"/>
              <a:gd name="connsiteX717" fmla="*/ 8199792 w 11218359"/>
              <a:gd name="connsiteY717" fmla="*/ 1099733 h 1099732"/>
              <a:gd name="connsiteX718" fmla="*/ 8211222 w 11218359"/>
              <a:gd name="connsiteY718" fmla="*/ 1099733 h 1099732"/>
              <a:gd name="connsiteX719" fmla="*/ 8222652 w 11218359"/>
              <a:gd name="connsiteY719" fmla="*/ 1099733 h 1099732"/>
              <a:gd name="connsiteX720" fmla="*/ 8234082 w 11218359"/>
              <a:gd name="connsiteY720" fmla="*/ 1099733 h 1099732"/>
              <a:gd name="connsiteX721" fmla="*/ 8245512 w 11218359"/>
              <a:gd name="connsiteY721" fmla="*/ 1099733 h 1099732"/>
              <a:gd name="connsiteX722" fmla="*/ 8256989 w 11218359"/>
              <a:gd name="connsiteY722" fmla="*/ 1099733 h 1099732"/>
              <a:gd name="connsiteX723" fmla="*/ 8268419 w 11218359"/>
              <a:gd name="connsiteY723" fmla="*/ 1099733 h 1099732"/>
              <a:gd name="connsiteX724" fmla="*/ 8279850 w 11218359"/>
              <a:gd name="connsiteY724" fmla="*/ 1099733 h 1099732"/>
              <a:gd name="connsiteX725" fmla="*/ 8291280 w 11218359"/>
              <a:gd name="connsiteY725" fmla="*/ 1099733 h 1099732"/>
              <a:gd name="connsiteX726" fmla="*/ 8302709 w 11218359"/>
              <a:gd name="connsiteY726" fmla="*/ 1099733 h 1099732"/>
              <a:gd name="connsiteX727" fmla="*/ 8314187 w 11218359"/>
              <a:gd name="connsiteY727" fmla="*/ 1099733 h 1099732"/>
              <a:gd name="connsiteX728" fmla="*/ 8325617 w 11218359"/>
              <a:gd name="connsiteY728" fmla="*/ 1099733 h 1099732"/>
              <a:gd name="connsiteX729" fmla="*/ 8337047 w 11218359"/>
              <a:gd name="connsiteY729" fmla="*/ 1099733 h 1099732"/>
              <a:gd name="connsiteX730" fmla="*/ 8348477 w 11218359"/>
              <a:gd name="connsiteY730" fmla="*/ 1099733 h 1099732"/>
              <a:gd name="connsiteX731" fmla="*/ 8359907 w 11218359"/>
              <a:gd name="connsiteY731" fmla="*/ 1099733 h 1099732"/>
              <a:gd name="connsiteX732" fmla="*/ 8371385 w 11218359"/>
              <a:gd name="connsiteY732" fmla="*/ 1099733 h 1099732"/>
              <a:gd name="connsiteX733" fmla="*/ 8382815 w 11218359"/>
              <a:gd name="connsiteY733" fmla="*/ 1099733 h 1099732"/>
              <a:gd name="connsiteX734" fmla="*/ 8394245 w 11218359"/>
              <a:gd name="connsiteY734" fmla="*/ 1099733 h 1099732"/>
              <a:gd name="connsiteX735" fmla="*/ 8405674 w 11218359"/>
              <a:gd name="connsiteY735" fmla="*/ 1099733 h 1099732"/>
              <a:gd name="connsiteX736" fmla="*/ 8417104 w 11218359"/>
              <a:gd name="connsiteY736" fmla="*/ 1099733 h 1099732"/>
              <a:gd name="connsiteX737" fmla="*/ 8428582 w 11218359"/>
              <a:gd name="connsiteY737" fmla="*/ 1099733 h 1099732"/>
              <a:gd name="connsiteX738" fmla="*/ 8440012 w 11218359"/>
              <a:gd name="connsiteY738" fmla="*/ 1099733 h 1099732"/>
              <a:gd name="connsiteX739" fmla="*/ 8451442 w 11218359"/>
              <a:gd name="connsiteY739" fmla="*/ 1099733 h 1099732"/>
              <a:gd name="connsiteX740" fmla="*/ 8462872 w 11218359"/>
              <a:gd name="connsiteY740" fmla="*/ 1099733 h 1099732"/>
              <a:gd name="connsiteX741" fmla="*/ 8474302 w 11218359"/>
              <a:gd name="connsiteY741" fmla="*/ 1099733 h 1099732"/>
              <a:gd name="connsiteX742" fmla="*/ 8485780 w 11218359"/>
              <a:gd name="connsiteY742" fmla="*/ 1099733 h 1099732"/>
              <a:gd name="connsiteX743" fmla="*/ 8497210 w 11218359"/>
              <a:gd name="connsiteY743" fmla="*/ 1099733 h 1099732"/>
              <a:gd name="connsiteX744" fmla="*/ 8508640 w 11218359"/>
              <a:gd name="connsiteY744" fmla="*/ 1099733 h 1099732"/>
              <a:gd name="connsiteX745" fmla="*/ 8520069 w 11218359"/>
              <a:gd name="connsiteY745" fmla="*/ 1099733 h 1099732"/>
              <a:gd name="connsiteX746" fmla="*/ 8531500 w 11218359"/>
              <a:gd name="connsiteY746" fmla="*/ 1099733 h 1099732"/>
              <a:gd name="connsiteX747" fmla="*/ 8542977 w 11218359"/>
              <a:gd name="connsiteY747" fmla="*/ 1099733 h 1099732"/>
              <a:gd name="connsiteX748" fmla="*/ 8554407 w 11218359"/>
              <a:gd name="connsiteY748" fmla="*/ 1099733 h 1099732"/>
              <a:gd name="connsiteX749" fmla="*/ 8565837 w 11218359"/>
              <a:gd name="connsiteY749" fmla="*/ 1099733 h 1099732"/>
              <a:gd name="connsiteX750" fmla="*/ 8577267 w 11218359"/>
              <a:gd name="connsiteY750" fmla="*/ 1099733 h 1099732"/>
              <a:gd name="connsiteX751" fmla="*/ 8588697 w 11218359"/>
              <a:gd name="connsiteY751" fmla="*/ 1099733 h 1099732"/>
              <a:gd name="connsiteX752" fmla="*/ 8600175 w 11218359"/>
              <a:gd name="connsiteY752" fmla="*/ 1099733 h 1099732"/>
              <a:gd name="connsiteX753" fmla="*/ 8611605 w 11218359"/>
              <a:gd name="connsiteY753" fmla="*/ 1099733 h 1099732"/>
              <a:gd name="connsiteX754" fmla="*/ 8623035 w 11218359"/>
              <a:gd name="connsiteY754" fmla="*/ 1099733 h 1099732"/>
              <a:gd name="connsiteX755" fmla="*/ 8634465 w 11218359"/>
              <a:gd name="connsiteY755" fmla="*/ 1099733 h 1099732"/>
              <a:gd name="connsiteX756" fmla="*/ 8645895 w 11218359"/>
              <a:gd name="connsiteY756" fmla="*/ 1099733 h 1099732"/>
              <a:gd name="connsiteX757" fmla="*/ 8657373 w 11218359"/>
              <a:gd name="connsiteY757" fmla="*/ 1099733 h 1099732"/>
              <a:gd name="connsiteX758" fmla="*/ 8668802 w 11218359"/>
              <a:gd name="connsiteY758" fmla="*/ 1099733 h 1099732"/>
              <a:gd name="connsiteX759" fmla="*/ 8680232 w 11218359"/>
              <a:gd name="connsiteY759" fmla="*/ 1099733 h 1099732"/>
              <a:gd name="connsiteX760" fmla="*/ 8691662 w 11218359"/>
              <a:gd name="connsiteY760" fmla="*/ 1099733 h 1099732"/>
              <a:gd name="connsiteX761" fmla="*/ 8703093 w 11218359"/>
              <a:gd name="connsiteY761" fmla="*/ 1099733 h 1099732"/>
              <a:gd name="connsiteX762" fmla="*/ 8714570 w 11218359"/>
              <a:gd name="connsiteY762" fmla="*/ 1099733 h 1099732"/>
              <a:gd name="connsiteX763" fmla="*/ 8726000 w 11218359"/>
              <a:gd name="connsiteY763" fmla="*/ 1099733 h 1099732"/>
              <a:gd name="connsiteX764" fmla="*/ 8737430 w 11218359"/>
              <a:gd name="connsiteY764" fmla="*/ 1099733 h 1099732"/>
              <a:gd name="connsiteX765" fmla="*/ 8748860 w 11218359"/>
              <a:gd name="connsiteY765" fmla="*/ 1099733 h 1099732"/>
              <a:gd name="connsiteX766" fmla="*/ 8760290 w 11218359"/>
              <a:gd name="connsiteY766" fmla="*/ 1099733 h 1099732"/>
              <a:gd name="connsiteX767" fmla="*/ 8771768 w 11218359"/>
              <a:gd name="connsiteY767" fmla="*/ 1099733 h 1099732"/>
              <a:gd name="connsiteX768" fmla="*/ 8783198 w 11218359"/>
              <a:gd name="connsiteY768" fmla="*/ 1099733 h 1099732"/>
              <a:gd name="connsiteX769" fmla="*/ 8794628 w 11218359"/>
              <a:gd name="connsiteY769" fmla="*/ 1099733 h 1099732"/>
              <a:gd name="connsiteX770" fmla="*/ 8806058 w 11218359"/>
              <a:gd name="connsiteY770" fmla="*/ 1099733 h 1099732"/>
              <a:gd name="connsiteX771" fmla="*/ 8817488 w 11218359"/>
              <a:gd name="connsiteY771" fmla="*/ 1099733 h 1099732"/>
              <a:gd name="connsiteX772" fmla="*/ 8828918 w 11218359"/>
              <a:gd name="connsiteY772" fmla="*/ 1099733 h 1099732"/>
              <a:gd name="connsiteX773" fmla="*/ 8840395 w 11218359"/>
              <a:gd name="connsiteY773" fmla="*/ 1099733 h 1099732"/>
              <a:gd name="connsiteX774" fmla="*/ 8851825 w 11218359"/>
              <a:gd name="connsiteY774" fmla="*/ 1099733 h 1099732"/>
              <a:gd name="connsiteX775" fmla="*/ 8863256 w 11218359"/>
              <a:gd name="connsiteY775" fmla="*/ 1099733 h 1099732"/>
              <a:gd name="connsiteX776" fmla="*/ 8874686 w 11218359"/>
              <a:gd name="connsiteY776" fmla="*/ 1099733 h 1099732"/>
              <a:gd name="connsiteX777" fmla="*/ 8886115 w 11218359"/>
              <a:gd name="connsiteY777" fmla="*/ 1099733 h 1099732"/>
              <a:gd name="connsiteX778" fmla="*/ 8897593 w 11218359"/>
              <a:gd name="connsiteY778" fmla="*/ 1099733 h 1099732"/>
              <a:gd name="connsiteX779" fmla="*/ 8909022 w 11218359"/>
              <a:gd name="connsiteY779" fmla="*/ 1099733 h 1099732"/>
              <a:gd name="connsiteX780" fmla="*/ 8920453 w 11218359"/>
              <a:gd name="connsiteY780" fmla="*/ 1099733 h 1099732"/>
              <a:gd name="connsiteX781" fmla="*/ 8931883 w 11218359"/>
              <a:gd name="connsiteY781" fmla="*/ 1099733 h 1099732"/>
              <a:gd name="connsiteX782" fmla="*/ 8943313 w 11218359"/>
              <a:gd name="connsiteY782" fmla="*/ 1099733 h 1099732"/>
              <a:gd name="connsiteX783" fmla="*/ 8954791 w 11218359"/>
              <a:gd name="connsiteY783" fmla="*/ 1099733 h 1099732"/>
              <a:gd name="connsiteX784" fmla="*/ 8966220 w 11218359"/>
              <a:gd name="connsiteY784" fmla="*/ 1099733 h 1099732"/>
              <a:gd name="connsiteX785" fmla="*/ 8977651 w 11218359"/>
              <a:gd name="connsiteY785" fmla="*/ 1099733 h 1099732"/>
              <a:gd name="connsiteX786" fmla="*/ 8989080 w 11218359"/>
              <a:gd name="connsiteY786" fmla="*/ 1099733 h 1099732"/>
              <a:gd name="connsiteX787" fmla="*/ 9000511 w 11218359"/>
              <a:gd name="connsiteY787" fmla="*/ 1099733 h 1099732"/>
              <a:gd name="connsiteX788" fmla="*/ 9011988 w 11218359"/>
              <a:gd name="connsiteY788" fmla="*/ 1099733 h 1099732"/>
              <a:gd name="connsiteX789" fmla="*/ 9023418 w 11218359"/>
              <a:gd name="connsiteY789" fmla="*/ 1099733 h 1099732"/>
              <a:gd name="connsiteX790" fmla="*/ 9034849 w 11218359"/>
              <a:gd name="connsiteY790" fmla="*/ 1099733 h 1099732"/>
              <a:gd name="connsiteX791" fmla="*/ 9046278 w 11218359"/>
              <a:gd name="connsiteY791" fmla="*/ 1099733 h 1099732"/>
              <a:gd name="connsiteX792" fmla="*/ 9057709 w 11218359"/>
              <a:gd name="connsiteY792" fmla="*/ 1099733 h 1099732"/>
              <a:gd name="connsiteX793" fmla="*/ 9069186 w 11218359"/>
              <a:gd name="connsiteY793" fmla="*/ 1099733 h 1099732"/>
              <a:gd name="connsiteX794" fmla="*/ 9080615 w 11218359"/>
              <a:gd name="connsiteY794" fmla="*/ 1099733 h 1099732"/>
              <a:gd name="connsiteX795" fmla="*/ 9092046 w 11218359"/>
              <a:gd name="connsiteY795" fmla="*/ 1099733 h 1099732"/>
              <a:gd name="connsiteX796" fmla="*/ 9103476 w 11218359"/>
              <a:gd name="connsiteY796" fmla="*/ 1099733 h 1099732"/>
              <a:gd name="connsiteX797" fmla="*/ 9114906 w 11218359"/>
              <a:gd name="connsiteY797" fmla="*/ 1099733 h 1099732"/>
              <a:gd name="connsiteX798" fmla="*/ 9126384 w 11218359"/>
              <a:gd name="connsiteY798" fmla="*/ 1099733 h 1099732"/>
              <a:gd name="connsiteX799" fmla="*/ 9137813 w 11218359"/>
              <a:gd name="connsiteY799" fmla="*/ 1099733 h 1099732"/>
              <a:gd name="connsiteX800" fmla="*/ 9149244 w 11218359"/>
              <a:gd name="connsiteY800" fmla="*/ 1099733 h 1099732"/>
              <a:gd name="connsiteX801" fmla="*/ 9160673 w 11218359"/>
              <a:gd name="connsiteY801" fmla="*/ 1099733 h 1099732"/>
              <a:gd name="connsiteX802" fmla="*/ 9172104 w 11218359"/>
              <a:gd name="connsiteY802" fmla="*/ 1099733 h 1099732"/>
              <a:gd name="connsiteX803" fmla="*/ 9183581 w 11218359"/>
              <a:gd name="connsiteY803" fmla="*/ 1099733 h 1099732"/>
              <a:gd name="connsiteX804" fmla="*/ 9195011 w 11218359"/>
              <a:gd name="connsiteY804" fmla="*/ 1099733 h 1099732"/>
              <a:gd name="connsiteX805" fmla="*/ 9206442 w 11218359"/>
              <a:gd name="connsiteY805" fmla="*/ 1099733 h 1099732"/>
              <a:gd name="connsiteX806" fmla="*/ 9217871 w 11218359"/>
              <a:gd name="connsiteY806" fmla="*/ 1099733 h 1099732"/>
              <a:gd name="connsiteX807" fmla="*/ 9229301 w 11218359"/>
              <a:gd name="connsiteY807" fmla="*/ 1099733 h 1099732"/>
              <a:gd name="connsiteX808" fmla="*/ 9240779 w 11218359"/>
              <a:gd name="connsiteY808" fmla="*/ 1099733 h 1099732"/>
              <a:gd name="connsiteX809" fmla="*/ 9252209 w 11218359"/>
              <a:gd name="connsiteY809" fmla="*/ 1099733 h 1099732"/>
              <a:gd name="connsiteX810" fmla="*/ 9263639 w 11218359"/>
              <a:gd name="connsiteY810" fmla="*/ 1099733 h 1099732"/>
              <a:gd name="connsiteX811" fmla="*/ 9275069 w 11218359"/>
              <a:gd name="connsiteY811" fmla="*/ 1099733 h 1099732"/>
              <a:gd name="connsiteX812" fmla="*/ 9286498 w 11218359"/>
              <a:gd name="connsiteY812" fmla="*/ 1099733 h 1099732"/>
              <a:gd name="connsiteX813" fmla="*/ 9297977 w 11218359"/>
              <a:gd name="connsiteY813" fmla="*/ 1099733 h 1099732"/>
              <a:gd name="connsiteX814" fmla="*/ 9309406 w 11218359"/>
              <a:gd name="connsiteY814" fmla="*/ 1099733 h 1099732"/>
              <a:gd name="connsiteX815" fmla="*/ 9320837 w 11218359"/>
              <a:gd name="connsiteY815" fmla="*/ 1099733 h 1099732"/>
              <a:gd name="connsiteX816" fmla="*/ 9332266 w 11218359"/>
              <a:gd name="connsiteY816" fmla="*/ 1099733 h 1099732"/>
              <a:gd name="connsiteX817" fmla="*/ 9343696 w 11218359"/>
              <a:gd name="connsiteY817" fmla="*/ 1099733 h 1099732"/>
              <a:gd name="connsiteX818" fmla="*/ 9355174 w 11218359"/>
              <a:gd name="connsiteY818" fmla="*/ 1099733 h 1099732"/>
              <a:gd name="connsiteX819" fmla="*/ 9366604 w 11218359"/>
              <a:gd name="connsiteY819" fmla="*/ 1099733 h 1099732"/>
              <a:gd name="connsiteX820" fmla="*/ 9378035 w 11218359"/>
              <a:gd name="connsiteY820" fmla="*/ 1099733 h 1099732"/>
              <a:gd name="connsiteX821" fmla="*/ 9389464 w 11218359"/>
              <a:gd name="connsiteY821" fmla="*/ 1099733 h 1099732"/>
              <a:gd name="connsiteX822" fmla="*/ 9400894 w 11218359"/>
              <a:gd name="connsiteY822" fmla="*/ 1099733 h 1099732"/>
              <a:gd name="connsiteX823" fmla="*/ 9412372 w 11218359"/>
              <a:gd name="connsiteY823" fmla="*/ 1099733 h 1099732"/>
              <a:gd name="connsiteX824" fmla="*/ 9423802 w 11218359"/>
              <a:gd name="connsiteY824" fmla="*/ 1099733 h 1099732"/>
              <a:gd name="connsiteX825" fmla="*/ 9435232 w 11218359"/>
              <a:gd name="connsiteY825" fmla="*/ 1099733 h 1099732"/>
              <a:gd name="connsiteX826" fmla="*/ 9446662 w 11218359"/>
              <a:gd name="connsiteY826" fmla="*/ 1099733 h 1099732"/>
              <a:gd name="connsiteX827" fmla="*/ 9458091 w 11218359"/>
              <a:gd name="connsiteY827" fmla="*/ 1099733 h 1099732"/>
              <a:gd name="connsiteX828" fmla="*/ 9469570 w 11218359"/>
              <a:gd name="connsiteY828" fmla="*/ 1099733 h 1099732"/>
              <a:gd name="connsiteX829" fmla="*/ 9480999 w 11218359"/>
              <a:gd name="connsiteY829" fmla="*/ 1099733 h 1099732"/>
              <a:gd name="connsiteX830" fmla="*/ 9492429 w 11218359"/>
              <a:gd name="connsiteY830" fmla="*/ 1099733 h 1099732"/>
              <a:gd name="connsiteX831" fmla="*/ 9503859 w 11218359"/>
              <a:gd name="connsiteY831" fmla="*/ 1099733 h 1099732"/>
              <a:gd name="connsiteX832" fmla="*/ 9515289 w 11218359"/>
              <a:gd name="connsiteY832" fmla="*/ 1099733 h 1099732"/>
              <a:gd name="connsiteX833" fmla="*/ 9526767 w 11218359"/>
              <a:gd name="connsiteY833" fmla="*/ 1099733 h 1099732"/>
              <a:gd name="connsiteX834" fmla="*/ 9538197 w 11218359"/>
              <a:gd name="connsiteY834" fmla="*/ 1099733 h 1099732"/>
              <a:gd name="connsiteX835" fmla="*/ 9549626 w 11218359"/>
              <a:gd name="connsiteY835" fmla="*/ 1099733 h 1099732"/>
              <a:gd name="connsiteX836" fmla="*/ 9561057 w 11218359"/>
              <a:gd name="connsiteY836" fmla="*/ 1099733 h 1099732"/>
              <a:gd name="connsiteX837" fmla="*/ 9572487 w 11218359"/>
              <a:gd name="connsiteY837" fmla="*/ 1099733 h 1099732"/>
              <a:gd name="connsiteX838" fmla="*/ 9583965 w 11218359"/>
              <a:gd name="connsiteY838" fmla="*/ 1099733 h 1099732"/>
              <a:gd name="connsiteX839" fmla="*/ 9595395 w 11218359"/>
              <a:gd name="connsiteY839" fmla="*/ 1099733 h 1099732"/>
              <a:gd name="connsiteX840" fmla="*/ 9606824 w 11218359"/>
              <a:gd name="connsiteY840" fmla="*/ 1099733 h 1099732"/>
              <a:gd name="connsiteX841" fmla="*/ 9618255 w 11218359"/>
              <a:gd name="connsiteY841" fmla="*/ 1099733 h 1099732"/>
              <a:gd name="connsiteX842" fmla="*/ 9629684 w 11218359"/>
              <a:gd name="connsiteY842" fmla="*/ 1099733 h 1099732"/>
              <a:gd name="connsiteX843" fmla="*/ 9641163 w 11218359"/>
              <a:gd name="connsiteY843" fmla="*/ 1099733 h 1099732"/>
              <a:gd name="connsiteX844" fmla="*/ 9652592 w 11218359"/>
              <a:gd name="connsiteY844" fmla="*/ 1099733 h 1099732"/>
              <a:gd name="connsiteX845" fmla="*/ 9664022 w 11218359"/>
              <a:gd name="connsiteY845" fmla="*/ 1099733 h 1099732"/>
              <a:gd name="connsiteX846" fmla="*/ 9675452 w 11218359"/>
              <a:gd name="connsiteY846" fmla="*/ 1099733 h 1099732"/>
              <a:gd name="connsiteX847" fmla="*/ 9686882 w 11218359"/>
              <a:gd name="connsiteY847" fmla="*/ 1099733 h 1099732"/>
              <a:gd name="connsiteX848" fmla="*/ 9698360 w 11218359"/>
              <a:gd name="connsiteY848" fmla="*/ 1099733 h 1099732"/>
              <a:gd name="connsiteX849" fmla="*/ 9709790 w 11218359"/>
              <a:gd name="connsiteY849" fmla="*/ 1099733 h 1099732"/>
              <a:gd name="connsiteX850" fmla="*/ 9721219 w 11218359"/>
              <a:gd name="connsiteY850" fmla="*/ 1099733 h 1099732"/>
              <a:gd name="connsiteX851" fmla="*/ 9732650 w 11218359"/>
              <a:gd name="connsiteY851" fmla="*/ 1099733 h 1099732"/>
              <a:gd name="connsiteX852" fmla="*/ 9744080 w 11218359"/>
              <a:gd name="connsiteY852" fmla="*/ 1099733 h 1099732"/>
              <a:gd name="connsiteX853" fmla="*/ 9755557 w 11218359"/>
              <a:gd name="connsiteY853" fmla="*/ 1099733 h 1099732"/>
              <a:gd name="connsiteX854" fmla="*/ 9766988 w 11218359"/>
              <a:gd name="connsiteY854" fmla="*/ 1099733 h 1099732"/>
              <a:gd name="connsiteX855" fmla="*/ 9778417 w 11218359"/>
              <a:gd name="connsiteY855" fmla="*/ 1099733 h 1099732"/>
              <a:gd name="connsiteX856" fmla="*/ 9789848 w 11218359"/>
              <a:gd name="connsiteY856" fmla="*/ 1099733 h 1099732"/>
              <a:gd name="connsiteX857" fmla="*/ 9801277 w 11218359"/>
              <a:gd name="connsiteY857" fmla="*/ 1099733 h 1099732"/>
              <a:gd name="connsiteX858" fmla="*/ 9812755 w 11218359"/>
              <a:gd name="connsiteY858" fmla="*/ 1099733 h 1099732"/>
              <a:gd name="connsiteX859" fmla="*/ 9824185 w 11218359"/>
              <a:gd name="connsiteY859" fmla="*/ 1099733 h 1099732"/>
              <a:gd name="connsiteX860" fmla="*/ 9835615 w 11218359"/>
              <a:gd name="connsiteY860" fmla="*/ 1099733 h 1099732"/>
              <a:gd name="connsiteX861" fmla="*/ 9847045 w 11218359"/>
              <a:gd name="connsiteY861" fmla="*/ 1099733 h 1099732"/>
              <a:gd name="connsiteX862" fmla="*/ 9858475 w 11218359"/>
              <a:gd name="connsiteY862" fmla="*/ 1099733 h 1099732"/>
              <a:gd name="connsiteX863" fmla="*/ 9869952 w 11218359"/>
              <a:gd name="connsiteY863" fmla="*/ 1099733 h 1099732"/>
              <a:gd name="connsiteX864" fmla="*/ 9881383 w 11218359"/>
              <a:gd name="connsiteY864" fmla="*/ 1099733 h 1099732"/>
              <a:gd name="connsiteX865" fmla="*/ 9892812 w 11218359"/>
              <a:gd name="connsiteY865" fmla="*/ 1099733 h 1099732"/>
              <a:gd name="connsiteX866" fmla="*/ 9904243 w 11218359"/>
              <a:gd name="connsiteY866" fmla="*/ 1099733 h 1099732"/>
              <a:gd name="connsiteX867" fmla="*/ 9915673 w 11218359"/>
              <a:gd name="connsiteY867" fmla="*/ 1099733 h 1099732"/>
              <a:gd name="connsiteX868" fmla="*/ 9927102 w 11218359"/>
              <a:gd name="connsiteY868" fmla="*/ 1099733 h 1099732"/>
              <a:gd name="connsiteX869" fmla="*/ 9938581 w 11218359"/>
              <a:gd name="connsiteY869" fmla="*/ 1099733 h 1099732"/>
              <a:gd name="connsiteX870" fmla="*/ 9950010 w 11218359"/>
              <a:gd name="connsiteY870" fmla="*/ 1099733 h 1099732"/>
              <a:gd name="connsiteX871" fmla="*/ 9961441 w 11218359"/>
              <a:gd name="connsiteY871" fmla="*/ 1099733 h 1099732"/>
              <a:gd name="connsiteX872" fmla="*/ 9972870 w 11218359"/>
              <a:gd name="connsiteY872" fmla="*/ 1099733 h 1099732"/>
              <a:gd name="connsiteX873" fmla="*/ 9984300 w 11218359"/>
              <a:gd name="connsiteY873" fmla="*/ 1099733 h 1099732"/>
              <a:gd name="connsiteX874" fmla="*/ 9995778 w 11218359"/>
              <a:gd name="connsiteY874" fmla="*/ 1099733 h 1099732"/>
              <a:gd name="connsiteX875" fmla="*/ 10007208 w 11218359"/>
              <a:gd name="connsiteY875" fmla="*/ 1099733 h 1099732"/>
              <a:gd name="connsiteX876" fmla="*/ 10018638 w 11218359"/>
              <a:gd name="connsiteY876" fmla="*/ 1099733 h 1099732"/>
              <a:gd name="connsiteX877" fmla="*/ 10030068 w 11218359"/>
              <a:gd name="connsiteY877" fmla="*/ 1099733 h 1099732"/>
              <a:gd name="connsiteX878" fmla="*/ 10041498 w 11218359"/>
              <a:gd name="connsiteY878" fmla="*/ 1099733 h 1099732"/>
              <a:gd name="connsiteX879" fmla="*/ 10052976 w 11218359"/>
              <a:gd name="connsiteY879" fmla="*/ 1099733 h 1099732"/>
              <a:gd name="connsiteX880" fmla="*/ 10064405 w 11218359"/>
              <a:gd name="connsiteY880" fmla="*/ 1099733 h 1099732"/>
              <a:gd name="connsiteX881" fmla="*/ 10075835 w 11218359"/>
              <a:gd name="connsiteY881" fmla="*/ 1099733 h 1099732"/>
              <a:gd name="connsiteX882" fmla="*/ 10087266 w 11218359"/>
              <a:gd name="connsiteY882" fmla="*/ 1099733 h 1099732"/>
              <a:gd name="connsiteX883" fmla="*/ 10098695 w 11218359"/>
              <a:gd name="connsiteY883" fmla="*/ 1099733 h 1099732"/>
              <a:gd name="connsiteX884" fmla="*/ 10110174 w 11218359"/>
              <a:gd name="connsiteY884" fmla="*/ 1099733 h 1099732"/>
              <a:gd name="connsiteX885" fmla="*/ 10121603 w 11218359"/>
              <a:gd name="connsiteY885" fmla="*/ 1099733 h 1099732"/>
              <a:gd name="connsiteX886" fmla="*/ 10133033 w 11218359"/>
              <a:gd name="connsiteY886" fmla="*/ 1099733 h 1099732"/>
              <a:gd name="connsiteX887" fmla="*/ 10144463 w 11218359"/>
              <a:gd name="connsiteY887" fmla="*/ 1099733 h 1099732"/>
              <a:gd name="connsiteX888" fmla="*/ 10155893 w 11218359"/>
              <a:gd name="connsiteY888" fmla="*/ 1099733 h 1099732"/>
              <a:gd name="connsiteX889" fmla="*/ 10167371 w 11218359"/>
              <a:gd name="connsiteY889" fmla="*/ 1099733 h 1099732"/>
              <a:gd name="connsiteX890" fmla="*/ 10178801 w 11218359"/>
              <a:gd name="connsiteY890" fmla="*/ 1099733 h 1099732"/>
              <a:gd name="connsiteX891" fmla="*/ 10190230 w 11218359"/>
              <a:gd name="connsiteY891" fmla="*/ 1099733 h 1099732"/>
              <a:gd name="connsiteX892" fmla="*/ 10201661 w 11218359"/>
              <a:gd name="connsiteY892" fmla="*/ 1099733 h 1099732"/>
              <a:gd name="connsiteX893" fmla="*/ 10213091 w 11218359"/>
              <a:gd name="connsiteY893" fmla="*/ 1099733 h 1099732"/>
              <a:gd name="connsiteX894" fmla="*/ 10224569 w 11218359"/>
              <a:gd name="connsiteY894" fmla="*/ 1099733 h 1099732"/>
              <a:gd name="connsiteX895" fmla="*/ 10235998 w 11218359"/>
              <a:gd name="connsiteY895" fmla="*/ 1099733 h 1099732"/>
              <a:gd name="connsiteX896" fmla="*/ 10247428 w 11218359"/>
              <a:gd name="connsiteY896" fmla="*/ 1099733 h 1099732"/>
              <a:gd name="connsiteX897" fmla="*/ 10258859 w 11218359"/>
              <a:gd name="connsiteY897" fmla="*/ 1099733 h 1099732"/>
              <a:gd name="connsiteX898" fmla="*/ 10270288 w 11218359"/>
              <a:gd name="connsiteY898" fmla="*/ 1099733 h 1099732"/>
              <a:gd name="connsiteX899" fmla="*/ 10281767 w 11218359"/>
              <a:gd name="connsiteY899" fmla="*/ 1099733 h 1099732"/>
              <a:gd name="connsiteX900" fmla="*/ 10293196 w 11218359"/>
              <a:gd name="connsiteY900" fmla="*/ 1099733 h 1099732"/>
              <a:gd name="connsiteX901" fmla="*/ 10304626 w 11218359"/>
              <a:gd name="connsiteY901" fmla="*/ 1099733 h 1099732"/>
              <a:gd name="connsiteX902" fmla="*/ 10316056 w 11218359"/>
              <a:gd name="connsiteY902" fmla="*/ 1099733 h 1099732"/>
              <a:gd name="connsiteX903" fmla="*/ 10327486 w 11218359"/>
              <a:gd name="connsiteY903" fmla="*/ 1099733 h 1099732"/>
              <a:gd name="connsiteX904" fmla="*/ 10338963 w 11218359"/>
              <a:gd name="connsiteY904" fmla="*/ 1099733 h 1099732"/>
              <a:gd name="connsiteX905" fmla="*/ 10350394 w 11218359"/>
              <a:gd name="connsiteY905" fmla="*/ 1099733 h 1099732"/>
              <a:gd name="connsiteX906" fmla="*/ 10361823 w 11218359"/>
              <a:gd name="connsiteY906" fmla="*/ 1099733 h 1099732"/>
              <a:gd name="connsiteX907" fmla="*/ 10373254 w 11218359"/>
              <a:gd name="connsiteY907" fmla="*/ 1099733 h 1099732"/>
              <a:gd name="connsiteX908" fmla="*/ 10384684 w 11218359"/>
              <a:gd name="connsiteY908" fmla="*/ 1099733 h 1099732"/>
              <a:gd name="connsiteX909" fmla="*/ 10396161 w 11218359"/>
              <a:gd name="connsiteY909" fmla="*/ 1099733 h 1099732"/>
              <a:gd name="connsiteX910" fmla="*/ 10407591 w 11218359"/>
              <a:gd name="connsiteY910" fmla="*/ 1099733 h 1099732"/>
              <a:gd name="connsiteX911" fmla="*/ 10419021 w 11218359"/>
              <a:gd name="connsiteY911" fmla="*/ 1099733 h 1099732"/>
              <a:gd name="connsiteX912" fmla="*/ 10430452 w 11218359"/>
              <a:gd name="connsiteY912" fmla="*/ 1099733 h 1099732"/>
              <a:gd name="connsiteX913" fmla="*/ 10441881 w 11218359"/>
              <a:gd name="connsiteY913" fmla="*/ 1099733 h 1099732"/>
              <a:gd name="connsiteX914" fmla="*/ 10453358 w 11218359"/>
              <a:gd name="connsiteY914" fmla="*/ 1099733 h 1099732"/>
              <a:gd name="connsiteX915" fmla="*/ 10464789 w 11218359"/>
              <a:gd name="connsiteY915" fmla="*/ 1099733 h 1099732"/>
              <a:gd name="connsiteX916" fmla="*/ 10476219 w 11218359"/>
              <a:gd name="connsiteY916" fmla="*/ 1099733 h 1099732"/>
              <a:gd name="connsiteX917" fmla="*/ 10487649 w 11218359"/>
              <a:gd name="connsiteY917" fmla="*/ 1099733 h 1099732"/>
              <a:gd name="connsiteX918" fmla="*/ 10499079 w 11218359"/>
              <a:gd name="connsiteY918" fmla="*/ 1099733 h 1099732"/>
              <a:gd name="connsiteX919" fmla="*/ 10510556 w 11218359"/>
              <a:gd name="connsiteY919" fmla="*/ 1099733 h 1099732"/>
              <a:gd name="connsiteX920" fmla="*/ 10521987 w 11218359"/>
              <a:gd name="connsiteY920" fmla="*/ 1099733 h 1099732"/>
              <a:gd name="connsiteX921" fmla="*/ 10533416 w 11218359"/>
              <a:gd name="connsiteY921" fmla="*/ 1099733 h 1099732"/>
              <a:gd name="connsiteX922" fmla="*/ 10544847 w 11218359"/>
              <a:gd name="connsiteY922" fmla="*/ 1099733 h 1099732"/>
              <a:gd name="connsiteX923" fmla="*/ 10556277 w 11218359"/>
              <a:gd name="connsiteY923" fmla="*/ 1099733 h 1099732"/>
              <a:gd name="connsiteX924" fmla="*/ 10567754 w 11218359"/>
              <a:gd name="connsiteY924" fmla="*/ 1099733 h 1099732"/>
              <a:gd name="connsiteX925" fmla="*/ 10579184 w 11218359"/>
              <a:gd name="connsiteY925" fmla="*/ 1099733 h 1099732"/>
              <a:gd name="connsiteX926" fmla="*/ 10590614 w 11218359"/>
              <a:gd name="connsiteY926" fmla="*/ 1099733 h 1099732"/>
              <a:gd name="connsiteX927" fmla="*/ 10602045 w 11218359"/>
              <a:gd name="connsiteY927" fmla="*/ 1099733 h 1099732"/>
              <a:gd name="connsiteX928" fmla="*/ 10613474 w 11218359"/>
              <a:gd name="connsiteY928" fmla="*/ 1099733 h 1099732"/>
              <a:gd name="connsiteX929" fmla="*/ 10624951 w 11218359"/>
              <a:gd name="connsiteY929" fmla="*/ 1099733 h 1099732"/>
              <a:gd name="connsiteX930" fmla="*/ 10636382 w 11218359"/>
              <a:gd name="connsiteY930" fmla="*/ 1099733 h 1099732"/>
              <a:gd name="connsiteX931" fmla="*/ 10647812 w 11218359"/>
              <a:gd name="connsiteY931" fmla="*/ 1099733 h 1099732"/>
              <a:gd name="connsiteX932" fmla="*/ 10659241 w 11218359"/>
              <a:gd name="connsiteY932" fmla="*/ 1099733 h 1099732"/>
              <a:gd name="connsiteX933" fmla="*/ 10670672 w 11218359"/>
              <a:gd name="connsiteY933" fmla="*/ 1099733 h 1099732"/>
              <a:gd name="connsiteX934" fmla="*/ 10682149 w 11218359"/>
              <a:gd name="connsiteY934" fmla="*/ 1099733 h 1099732"/>
              <a:gd name="connsiteX935" fmla="*/ 10693580 w 11218359"/>
              <a:gd name="connsiteY935" fmla="*/ 1099733 h 1099732"/>
              <a:gd name="connsiteX936" fmla="*/ 10705009 w 11218359"/>
              <a:gd name="connsiteY936" fmla="*/ 1099733 h 1099732"/>
              <a:gd name="connsiteX937" fmla="*/ 10716439 w 11218359"/>
              <a:gd name="connsiteY937" fmla="*/ 1099733 h 1099732"/>
              <a:gd name="connsiteX938" fmla="*/ 10727870 w 11218359"/>
              <a:gd name="connsiteY938" fmla="*/ 1099733 h 1099732"/>
              <a:gd name="connsiteX939" fmla="*/ 10739347 w 11218359"/>
              <a:gd name="connsiteY939" fmla="*/ 1099733 h 1099732"/>
              <a:gd name="connsiteX940" fmla="*/ 10750778 w 11218359"/>
              <a:gd name="connsiteY940" fmla="*/ 1099733 h 1099732"/>
              <a:gd name="connsiteX941" fmla="*/ 10762207 w 11218359"/>
              <a:gd name="connsiteY941" fmla="*/ 1099733 h 1099732"/>
              <a:gd name="connsiteX942" fmla="*/ 10773637 w 11218359"/>
              <a:gd name="connsiteY942" fmla="*/ 1099733 h 1099732"/>
              <a:gd name="connsiteX943" fmla="*/ 10785067 w 11218359"/>
              <a:gd name="connsiteY943" fmla="*/ 1099733 h 1099732"/>
              <a:gd name="connsiteX944" fmla="*/ 10796544 w 11218359"/>
              <a:gd name="connsiteY944" fmla="*/ 1099733 h 1099732"/>
              <a:gd name="connsiteX945" fmla="*/ 10807975 w 11218359"/>
              <a:gd name="connsiteY945" fmla="*/ 1099733 h 1099732"/>
              <a:gd name="connsiteX946" fmla="*/ 10819405 w 11218359"/>
              <a:gd name="connsiteY946" fmla="*/ 1099733 h 1099732"/>
              <a:gd name="connsiteX947" fmla="*/ 10830834 w 11218359"/>
              <a:gd name="connsiteY947" fmla="*/ 1099733 h 1099732"/>
              <a:gd name="connsiteX948" fmla="*/ 10842265 w 11218359"/>
              <a:gd name="connsiteY948" fmla="*/ 1099733 h 1099732"/>
              <a:gd name="connsiteX949" fmla="*/ 10853742 w 11218359"/>
              <a:gd name="connsiteY949" fmla="*/ 1099733 h 1099732"/>
              <a:gd name="connsiteX950" fmla="*/ 10865173 w 11218359"/>
              <a:gd name="connsiteY950" fmla="*/ 1099733 h 1099732"/>
              <a:gd name="connsiteX951" fmla="*/ 10876602 w 11218359"/>
              <a:gd name="connsiteY951" fmla="*/ 1099733 h 1099732"/>
              <a:gd name="connsiteX952" fmla="*/ 10888032 w 11218359"/>
              <a:gd name="connsiteY952" fmla="*/ 1099733 h 1099732"/>
              <a:gd name="connsiteX953" fmla="*/ 10899463 w 11218359"/>
              <a:gd name="connsiteY953" fmla="*/ 1099733 h 1099732"/>
              <a:gd name="connsiteX954" fmla="*/ 10910892 w 11218359"/>
              <a:gd name="connsiteY954" fmla="*/ 1099733 h 1099732"/>
              <a:gd name="connsiteX955" fmla="*/ 10922369 w 11218359"/>
              <a:gd name="connsiteY955" fmla="*/ 1099733 h 1099732"/>
              <a:gd name="connsiteX956" fmla="*/ 10933800 w 11218359"/>
              <a:gd name="connsiteY956" fmla="*/ 1099733 h 1099732"/>
              <a:gd name="connsiteX957" fmla="*/ 10945230 w 11218359"/>
              <a:gd name="connsiteY957" fmla="*/ 1099733 h 1099732"/>
              <a:gd name="connsiteX958" fmla="*/ 10956660 w 11218359"/>
              <a:gd name="connsiteY958" fmla="*/ 1099733 h 1099732"/>
              <a:gd name="connsiteX959" fmla="*/ 10968090 w 11218359"/>
              <a:gd name="connsiteY959" fmla="*/ 1099733 h 1099732"/>
              <a:gd name="connsiteX960" fmla="*/ 10979567 w 11218359"/>
              <a:gd name="connsiteY960" fmla="*/ 1099733 h 1099732"/>
              <a:gd name="connsiteX961" fmla="*/ 10990998 w 11218359"/>
              <a:gd name="connsiteY961" fmla="*/ 1099733 h 1099732"/>
              <a:gd name="connsiteX962" fmla="*/ 11002427 w 11218359"/>
              <a:gd name="connsiteY962" fmla="*/ 1099733 h 1099732"/>
              <a:gd name="connsiteX963" fmla="*/ 11013858 w 11218359"/>
              <a:gd name="connsiteY963" fmla="*/ 1099733 h 1099732"/>
              <a:gd name="connsiteX964" fmla="*/ 11025287 w 11218359"/>
              <a:gd name="connsiteY964" fmla="*/ 1099733 h 1099732"/>
              <a:gd name="connsiteX965" fmla="*/ 11036765 w 11218359"/>
              <a:gd name="connsiteY965" fmla="*/ 1099733 h 1099732"/>
              <a:gd name="connsiteX966" fmla="*/ 11048195 w 11218359"/>
              <a:gd name="connsiteY966" fmla="*/ 1099733 h 1099732"/>
              <a:gd name="connsiteX967" fmla="*/ 11059625 w 11218359"/>
              <a:gd name="connsiteY967" fmla="*/ 1099733 h 1099732"/>
              <a:gd name="connsiteX968" fmla="*/ 11071056 w 11218359"/>
              <a:gd name="connsiteY968" fmla="*/ 1099733 h 1099732"/>
              <a:gd name="connsiteX969" fmla="*/ 11082485 w 11218359"/>
              <a:gd name="connsiteY969" fmla="*/ 1099733 h 1099732"/>
              <a:gd name="connsiteX970" fmla="*/ 11093962 w 11218359"/>
              <a:gd name="connsiteY970" fmla="*/ 1099733 h 1099732"/>
              <a:gd name="connsiteX971" fmla="*/ 11105393 w 11218359"/>
              <a:gd name="connsiteY971" fmla="*/ 1099733 h 1099732"/>
              <a:gd name="connsiteX972" fmla="*/ 11116823 w 11218359"/>
              <a:gd name="connsiteY972" fmla="*/ 1099733 h 1099732"/>
              <a:gd name="connsiteX973" fmla="*/ 11128253 w 11218359"/>
              <a:gd name="connsiteY973" fmla="*/ 1099733 h 1099732"/>
              <a:gd name="connsiteX974" fmla="*/ 11139683 w 11218359"/>
              <a:gd name="connsiteY974" fmla="*/ 1099733 h 1099732"/>
              <a:gd name="connsiteX975" fmla="*/ 11151160 w 11218359"/>
              <a:gd name="connsiteY975" fmla="*/ 1099733 h 1099732"/>
              <a:gd name="connsiteX976" fmla="*/ 11162591 w 11218359"/>
              <a:gd name="connsiteY976" fmla="*/ 1099733 h 1099732"/>
              <a:gd name="connsiteX977" fmla="*/ 11174020 w 11218359"/>
              <a:gd name="connsiteY977" fmla="*/ 1099733 h 1099732"/>
              <a:gd name="connsiteX978" fmla="*/ 11185451 w 11218359"/>
              <a:gd name="connsiteY978" fmla="*/ 1099733 h 1099732"/>
              <a:gd name="connsiteX979" fmla="*/ 11196881 w 11218359"/>
              <a:gd name="connsiteY979" fmla="*/ 1099733 h 1099732"/>
              <a:gd name="connsiteX980" fmla="*/ 11208358 w 11218359"/>
              <a:gd name="connsiteY980" fmla="*/ 1099733 h 1099732"/>
              <a:gd name="connsiteX981" fmla="*/ 11218359 w 11218359"/>
              <a:gd name="connsiteY981" fmla="*/ 1099733 h 10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99732">
                <a:moveTo>
                  <a:pt x="0" y="1099733"/>
                </a:moveTo>
                <a:lnTo>
                  <a:pt x="9149" y="1099733"/>
                </a:lnTo>
                <a:lnTo>
                  <a:pt x="20588" y="1099733"/>
                </a:lnTo>
                <a:lnTo>
                  <a:pt x="32028" y="1099733"/>
                </a:lnTo>
                <a:lnTo>
                  <a:pt x="43467" y="1099733"/>
                </a:lnTo>
                <a:lnTo>
                  <a:pt x="54907" y="1099733"/>
                </a:lnTo>
                <a:lnTo>
                  <a:pt x="66346" y="1099733"/>
                </a:lnTo>
                <a:lnTo>
                  <a:pt x="77786" y="1099733"/>
                </a:lnTo>
                <a:lnTo>
                  <a:pt x="89225" y="1099733"/>
                </a:lnTo>
                <a:lnTo>
                  <a:pt x="100665" y="1099733"/>
                </a:lnTo>
                <a:lnTo>
                  <a:pt x="112104" y="1099733"/>
                </a:lnTo>
                <a:lnTo>
                  <a:pt x="123544" y="1099733"/>
                </a:lnTo>
                <a:lnTo>
                  <a:pt x="134979" y="1099733"/>
                </a:lnTo>
                <a:lnTo>
                  <a:pt x="146423" y="1099733"/>
                </a:lnTo>
                <a:lnTo>
                  <a:pt x="157858" y="1099733"/>
                </a:lnTo>
                <a:lnTo>
                  <a:pt x="169297" y="1099733"/>
                </a:lnTo>
                <a:lnTo>
                  <a:pt x="180737" y="1099733"/>
                </a:lnTo>
                <a:lnTo>
                  <a:pt x="192176" y="1099733"/>
                </a:lnTo>
                <a:lnTo>
                  <a:pt x="203616" y="1099733"/>
                </a:lnTo>
                <a:lnTo>
                  <a:pt x="215055" y="1099733"/>
                </a:lnTo>
                <a:lnTo>
                  <a:pt x="226495" y="1099733"/>
                </a:lnTo>
                <a:lnTo>
                  <a:pt x="237935" y="1099733"/>
                </a:lnTo>
                <a:lnTo>
                  <a:pt x="249374" y="1099733"/>
                </a:lnTo>
                <a:lnTo>
                  <a:pt x="260814" y="1099733"/>
                </a:lnTo>
                <a:lnTo>
                  <a:pt x="272253" y="1099733"/>
                </a:lnTo>
                <a:lnTo>
                  <a:pt x="283693" y="1099733"/>
                </a:lnTo>
                <a:lnTo>
                  <a:pt x="295132" y="1099733"/>
                </a:lnTo>
                <a:lnTo>
                  <a:pt x="306572" y="1099733"/>
                </a:lnTo>
                <a:lnTo>
                  <a:pt x="318011" y="1099733"/>
                </a:lnTo>
                <a:lnTo>
                  <a:pt x="329451" y="1099733"/>
                </a:lnTo>
                <a:lnTo>
                  <a:pt x="340890" y="1099733"/>
                </a:lnTo>
                <a:lnTo>
                  <a:pt x="352330" y="1099733"/>
                </a:lnTo>
                <a:lnTo>
                  <a:pt x="363769" y="1099733"/>
                </a:lnTo>
                <a:lnTo>
                  <a:pt x="375209" y="1099733"/>
                </a:lnTo>
                <a:lnTo>
                  <a:pt x="386648" y="1099733"/>
                </a:lnTo>
                <a:lnTo>
                  <a:pt x="398088" y="1099733"/>
                </a:lnTo>
                <a:lnTo>
                  <a:pt x="409527" y="1099733"/>
                </a:lnTo>
                <a:lnTo>
                  <a:pt x="420967" y="1099733"/>
                </a:lnTo>
                <a:lnTo>
                  <a:pt x="432406" y="1099733"/>
                </a:lnTo>
                <a:lnTo>
                  <a:pt x="443846" y="1099733"/>
                </a:lnTo>
                <a:lnTo>
                  <a:pt x="455285" y="1099733"/>
                </a:lnTo>
                <a:lnTo>
                  <a:pt x="466725" y="1099733"/>
                </a:lnTo>
                <a:lnTo>
                  <a:pt x="478165" y="1099733"/>
                </a:lnTo>
                <a:lnTo>
                  <a:pt x="489604" y="1099733"/>
                </a:lnTo>
                <a:lnTo>
                  <a:pt x="501044" y="1099733"/>
                </a:lnTo>
                <a:lnTo>
                  <a:pt x="512483" y="1099733"/>
                </a:lnTo>
                <a:lnTo>
                  <a:pt x="523923" y="1099733"/>
                </a:lnTo>
                <a:lnTo>
                  <a:pt x="535362" y="1099733"/>
                </a:lnTo>
                <a:lnTo>
                  <a:pt x="546802" y="1099733"/>
                </a:lnTo>
                <a:lnTo>
                  <a:pt x="558241" y="1099733"/>
                </a:lnTo>
                <a:lnTo>
                  <a:pt x="569681" y="1099733"/>
                </a:lnTo>
                <a:lnTo>
                  <a:pt x="581120" y="1099733"/>
                </a:lnTo>
                <a:lnTo>
                  <a:pt x="592560" y="1099733"/>
                </a:lnTo>
                <a:lnTo>
                  <a:pt x="603999" y="1099733"/>
                </a:lnTo>
                <a:lnTo>
                  <a:pt x="615439" y="1099733"/>
                </a:lnTo>
                <a:lnTo>
                  <a:pt x="626878" y="1099733"/>
                </a:lnTo>
                <a:lnTo>
                  <a:pt x="638318" y="1099733"/>
                </a:lnTo>
                <a:lnTo>
                  <a:pt x="649757" y="1099733"/>
                </a:lnTo>
                <a:lnTo>
                  <a:pt x="661192" y="1099733"/>
                </a:lnTo>
                <a:lnTo>
                  <a:pt x="672632" y="1099733"/>
                </a:lnTo>
                <a:lnTo>
                  <a:pt x="684071" y="1099733"/>
                </a:lnTo>
                <a:lnTo>
                  <a:pt x="695511" y="1099733"/>
                </a:lnTo>
                <a:lnTo>
                  <a:pt x="706950" y="1099733"/>
                </a:lnTo>
                <a:lnTo>
                  <a:pt x="718390" y="1099733"/>
                </a:lnTo>
                <a:lnTo>
                  <a:pt x="729829" y="1099733"/>
                </a:lnTo>
                <a:lnTo>
                  <a:pt x="741269" y="1099733"/>
                </a:lnTo>
                <a:lnTo>
                  <a:pt x="752708" y="1099733"/>
                </a:lnTo>
                <a:lnTo>
                  <a:pt x="764148" y="1099733"/>
                </a:lnTo>
                <a:lnTo>
                  <a:pt x="775587" y="1099733"/>
                </a:lnTo>
                <a:lnTo>
                  <a:pt x="787027" y="1099733"/>
                </a:lnTo>
                <a:lnTo>
                  <a:pt x="798467" y="1099733"/>
                </a:lnTo>
                <a:lnTo>
                  <a:pt x="809906" y="1099733"/>
                </a:lnTo>
                <a:lnTo>
                  <a:pt x="821346" y="1099733"/>
                </a:lnTo>
                <a:lnTo>
                  <a:pt x="832785" y="1099733"/>
                </a:lnTo>
                <a:lnTo>
                  <a:pt x="844225" y="1099733"/>
                </a:lnTo>
                <a:lnTo>
                  <a:pt x="855664" y="1099733"/>
                </a:lnTo>
                <a:lnTo>
                  <a:pt x="867104" y="1099733"/>
                </a:lnTo>
                <a:lnTo>
                  <a:pt x="878543" y="1099733"/>
                </a:lnTo>
                <a:lnTo>
                  <a:pt x="889983" y="1099733"/>
                </a:lnTo>
                <a:lnTo>
                  <a:pt x="901422" y="1099733"/>
                </a:lnTo>
                <a:lnTo>
                  <a:pt x="912862" y="1099733"/>
                </a:lnTo>
                <a:lnTo>
                  <a:pt x="924301" y="1099733"/>
                </a:lnTo>
                <a:lnTo>
                  <a:pt x="935741" y="1099733"/>
                </a:lnTo>
                <a:lnTo>
                  <a:pt x="947180" y="1099733"/>
                </a:lnTo>
                <a:lnTo>
                  <a:pt x="958620" y="1099733"/>
                </a:lnTo>
                <a:lnTo>
                  <a:pt x="970059" y="1099733"/>
                </a:lnTo>
                <a:lnTo>
                  <a:pt x="981499" y="1099733"/>
                </a:lnTo>
                <a:lnTo>
                  <a:pt x="992938" y="1099733"/>
                </a:lnTo>
                <a:lnTo>
                  <a:pt x="1004378" y="1099733"/>
                </a:lnTo>
                <a:lnTo>
                  <a:pt x="1015818" y="1099733"/>
                </a:lnTo>
                <a:lnTo>
                  <a:pt x="1027257" y="1099733"/>
                </a:lnTo>
                <a:lnTo>
                  <a:pt x="1038697" y="1099733"/>
                </a:lnTo>
                <a:lnTo>
                  <a:pt x="1050136" y="1099733"/>
                </a:lnTo>
                <a:lnTo>
                  <a:pt x="1061576" y="1099733"/>
                </a:lnTo>
                <a:lnTo>
                  <a:pt x="1073015" y="1099733"/>
                </a:lnTo>
                <a:lnTo>
                  <a:pt x="1084455" y="1099733"/>
                </a:lnTo>
                <a:lnTo>
                  <a:pt x="1095894" y="1099733"/>
                </a:lnTo>
                <a:lnTo>
                  <a:pt x="1107334" y="1099733"/>
                </a:lnTo>
                <a:lnTo>
                  <a:pt x="1118773" y="1099733"/>
                </a:lnTo>
                <a:lnTo>
                  <a:pt x="1130213" y="1099733"/>
                </a:lnTo>
                <a:lnTo>
                  <a:pt x="1141652" y="1099733"/>
                </a:lnTo>
                <a:lnTo>
                  <a:pt x="1153092" y="1099733"/>
                </a:lnTo>
                <a:lnTo>
                  <a:pt x="1164531" y="1099733"/>
                </a:lnTo>
                <a:lnTo>
                  <a:pt x="1175971" y="1099733"/>
                </a:lnTo>
                <a:lnTo>
                  <a:pt x="1187406" y="1099733"/>
                </a:lnTo>
                <a:lnTo>
                  <a:pt x="1198845" y="1099733"/>
                </a:lnTo>
                <a:lnTo>
                  <a:pt x="1210285" y="1099733"/>
                </a:lnTo>
                <a:lnTo>
                  <a:pt x="1221724" y="1099733"/>
                </a:lnTo>
                <a:lnTo>
                  <a:pt x="1233164" y="1099733"/>
                </a:lnTo>
                <a:lnTo>
                  <a:pt x="1244603" y="1099733"/>
                </a:lnTo>
                <a:lnTo>
                  <a:pt x="1256043" y="1099733"/>
                </a:lnTo>
                <a:lnTo>
                  <a:pt x="1267482" y="1099733"/>
                </a:lnTo>
                <a:lnTo>
                  <a:pt x="1278922" y="1099733"/>
                </a:lnTo>
                <a:lnTo>
                  <a:pt x="1290361" y="1099733"/>
                </a:lnTo>
                <a:lnTo>
                  <a:pt x="1301801" y="1099733"/>
                </a:lnTo>
                <a:lnTo>
                  <a:pt x="1313240" y="1099733"/>
                </a:lnTo>
                <a:lnTo>
                  <a:pt x="1324680" y="1099733"/>
                </a:lnTo>
                <a:lnTo>
                  <a:pt x="1336120" y="1099733"/>
                </a:lnTo>
                <a:lnTo>
                  <a:pt x="1347559" y="1099733"/>
                </a:lnTo>
                <a:lnTo>
                  <a:pt x="1358999" y="1099733"/>
                </a:lnTo>
                <a:lnTo>
                  <a:pt x="1370438" y="1099733"/>
                </a:lnTo>
                <a:lnTo>
                  <a:pt x="1381878" y="1099733"/>
                </a:lnTo>
                <a:lnTo>
                  <a:pt x="1393317" y="1099733"/>
                </a:lnTo>
                <a:lnTo>
                  <a:pt x="1404757" y="1099733"/>
                </a:lnTo>
                <a:lnTo>
                  <a:pt x="1416196" y="1099733"/>
                </a:lnTo>
                <a:lnTo>
                  <a:pt x="1427636" y="1099733"/>
                </a:lnTo>
                <a:lnTo>
                  <a:pt x="1439075" y="1099733"/>
                </a:lnTo>
                <a:lnTo>
                  <a:pt x="1450515" y="1099733"/>
                </a:lnTo>
                <a:lnTo>
                  <a:pt x="1461954" y="1099733"/>
                </a:lnTo>
                <a:lnTo>
                  <a:pt x="1473394" y="1099733"/>
                </a:lnTo>
                <a:lnTo>
                  <a:pt x="1484833" y="1099733"/>
                </a:lnTo>
                <a:lnTo>
                  <a:pt x="1496273" y="1099733"/>
                </a:lnTo>
                <a:lnTo>
                  <a:pt x="1507712" y="1099733"/>
                </a:lnTo>
                <a:lnTo>
                  <a:pt x="1519152" y="1099733"/>
                </a:lnTo>
                <a:lnTo>
                  <a:pt x="1530591" y="1099733"/>
                </a:lnTo>
                <a:lnTo>
                  <a:pt x="1542031" y="1099733"/>
                </a:lnTo>
                <a:lnTo>
                  <a:pt x="1553471" y="1099733"/>
                </a:lnTo>
                <a:lnTo>
                  <a:pt x="1564910" y="1099733"/>
                </a:lnTo>
                <a:lnTo>
                  <a:pt x="1576349" y="1099733"/>
                </a:lnTo>
                <a:lnTo>
                  <a:pt x="1587789" y="1099733"/>
                </a:lnTo>
                <a:lnTo>
                  <a:pt x="1599229" y="1099733"/>
                </a:lnTo>
                <a:lnTo>
                  <a:pt x="1610668" y="1099733"/>
                </a:lnTo>
                <a:lnTo>
                  <a:pt x="1622107" y="1099733"/>
                </a:lnTo>
                <a:lnTo>
                  <a:pt x="1633547" y="1099733"/>
                </a:lnTo>
                <a:lnTo>
                  <a:pt x="1644987" y="1099733"/>
                </a:lnTo>
                <a:lnTo>
                  <a:pt x="1656426" y="1099733"/>
                </a:lnTo>
                <a:lnTo>
                  <a:pt x="1667866" y="1099733"/>
                </a:lnTo>
                <a:lnTo>
                  <a:pt x="1679305" y="1099733"/>
                </a:lnTo>
                <a:lnTo>
                  <a:pt x="1690745" y="1099733"/>
                </a:lnTo>
                <a:lnTo>
                  <a:pt x="1702184" y="1099733"/>
                </a:lnTo>
                <a:lnTo>
                  <a:pt x="1713619" y="1099733"/>
                </a:lnTo>
                <a:lnTo>
                  <a:pt x="1725063" y="1099733"/>
                </a:lnTo>
                <a:lnTo>
                  <a:pt x="1736498" y="1099733"/>
                </a:lnTo>
                <a:lnTo>
                  <a:pt x="1747938" y="1099733"/>
                </a:lnTo>
                <a:lnTo>
                  <a:pt x="1759377" y="1099733"/>
                </a:lnTo>
                <a:lnTo>
                  <a:pt x="1770817" y="1099733"/>
                </a:lnTo>
                <a:lnTo>
                  <a:pt x="1782256" y="1099733"/>
                </a:lnTo>
                <a:lnTo>
                  <a:pt x="1793696" y="1099733"/>
                </a:lnTo>
                <a:lnTo>
                  <a:pt x="1805135" y="1099733"/>
                </a:lnTo>
                <a:lnTo>
                  <a:pt x="1816575" y="1099733"/>
                </a:lnTo>
                <a:lnTo>
                  <a:pt x="1828014" y="1099733"/>
                </a:lnTo>
                <a:lnTo>
                  <a:pt x="1839454" y="1099733"/>
                </a:lnTo>
                <a:lnTo>
                  <a:pt x="1850893" y="1099733"/>
                </a:lnTo>
                <a:lnTo>
                  <a:pt x="1862333" y="1099733"/>
                </a:lnTo>
                <a:lnTo>
                  <a:pt x="1873772" y="1099733"/>
                </a:lnTo>
                <a:lnTo>
                  <a:pt x="1885212" y="1099733"/>
                </a:lnTo>
                <a:lnTo>
                  <a:pt x="1896651" y="1099733"/>
                </a:lnTo>
                <a:lnTo>
                  <a:pt x="1908091" y="1099733"/>
                </a:lnTo>
                <a:lnTo>
                  <a:pt x="1919531" y="1099733"/>
                </a:lnTo>
                <a:lnTo>
                  <a:pt x="1930970" y="1099733"/>
                </a:lnTo>
                <a:lnTo>
                  <a:pt x="1942409" y="1099733"/>
                </a:lnTo>
                <a:lnTo>
                  <a:pt x="1953849" y="1099733"/>
                </a:lnTo>
                <a:lnTo>
                  <a:pt x="1965289" y="1099733"/>
                </a:lnTo>
                <a:lnTo>
                  <a:pt x="1976728" y="1099733"/>
                </a:lnTo>
                <a:lnTo>
                  <a:pt x="1988168" y="1099733"/>
                </a:lnTo>
                <a:lnTo>
                  <a:pt x="1999607" y="1099733"/>
                </a:lnTo>
                <a:lnTo>
                  <a:pt x="2011047" y="1099733"/>
                </a:lnTo>
                <a:lnTo>
                  <a:pt x="2022486" y="1099733"/>
                </a:lnTo>
                <a:lnTo>
                  <a:pt x="2033926" y="1099733"/>
                </a:lnTo>
                <a:lnTo>
                  <a:pt x="2045365" y="1099733"/>
                </a:lnTo>
                <a:lnTo>
                  <a:pt x="2056805" y="1099733"/>
                </a:lnTo>
                <a:lnTo>
                  <a:pt x="2068244" y="1099733"/>
                </a:lnTo>
                <a:lnTo>
                  <a:pt x="2079684" y="1099733"/>
                </a:lnTo>
                <a:lnTo>
                  <a:pt x="2091123" y="1099733"/>
                </a:lnTo>
                <a:lnTo>
                  <a:pt x="2102563" y="1099733"/>
                </a:lnTo>
                <a:lnTo>
                  <a:pt x="2114002" y="1099733"/>
                </a:lnTo>
                <a:lnTo>
                  <a:pt x="2125442" y="1099733"/>
                </a:lnTo>
                <a:lnTo>
                  <a:pt x="2136882" y="1099733"/>
                </a:lnTo>
                <a:lnTo>
                  <a:pt x="2148321" y="1099733"/>
                </a:lnTo>
                <a:lnTo>
                  <a:pt x="2159760" y="1099733"/>
                </a:lnTo>
                <a:lnTo>
                  <a:pt x="2171200" y="1099733"/>
                </a:lnTo>
                <a:lnTo>
                  <a:pt x="2182640" y="1099733"/>
                </a:lnTo>
                <a:lnTo>
                  <a:pt x="2194079" y="1099733"/>
                </a:lnTo>
                <a:lnTo>
                  <a:pt x="2205519" y="1099733"/>
                </a:lnTo>
                <a:lnTo>
                  <a:pt x="2216958" y="1099733"/>
                </a:lnTo>
                <a:lnTo>
                  <a:pt x="2228393" y="1099733"/>
                </a:lnTo>
                <a:lnTo>
                  <a:pt x="2239837" y="1099733"/>
                </a:lnTo>
                <a:lnTo>
                  <a:pt x="2251272" y="1099733"/>
                </a:lnTo>
                <a:lnTo>
                  <a:pt x="2262716" y="1099733"/>
                </a:lnTo>
                <a:lnTo>
                  <a:pt x="2274151" y="1099733"/>
                </a:lnTo>
                <a:lnTo>
                  <a:pt x="2285591" y="1099733"/>
                </a:lnTo>
                <a:lnTo>
                  <a:pt x="2297030" y="1099733"/>
                </a:lnTo>
                <a:lnTo>
                  <a:pt x="2308470" y="1099733"/>
                </a:lnTo>
                <a:lnTo>
                  <a:pt x="2319909" y="1099733"/>
                </a:lnTo>
                <a:lnTo>
                  <a:pt x="2331349" y="1099733"/>
                </a:lnTo>
                <a:lnTo>
                  <a:pt x="2342788" y="1099733"/>
                </a:lnTo>
                <a:lnTo>
                  <a:pt x="2354228" y="1099733"/>
                </a:lnTo>
                <a:lnTo>
                  <a:pt x="2365667" y="1099733"/>
                </a:lnTo>
                <a:lnTo>
                  <a:pt x="2377107" y="1099733"/>
                </a:lnTo>
                <a:lnTo>
                  <a:pt x="2388546" y="1099733"/>
                </a:lnTo>
                <a:lnTo>
                  <a:pt x="2399986" y="1099733"/>
                </a:lnTo>
                <a:lnTo>
                  <a:pt x="2411425" y="1099733"/>
                </a:lnTo>
                <a:lnTo>
                  <a:pt x="2422865" y="1099733"/>
                </a:lnTo>
                <a:lnTo>
                  <a:pt x="2434304" y="1099733"/>
                </a:lnTo>
                <a:lnTo>
                  <a:pt x="2445744" y="1099733"/>
                </a:lnTo>
                <a:lnTo>
                  <a:pt x="2457184" y="1099733"/>
                </a:lnTo>
                <a:lnTo>
                  <a:pt x="2468623" y="1099733"/>
                </a:lnTo>
                <a:lnTo>
                  <a:pt x="2480062" y="1099733"/>
                </a:lnTo>
                <a:lnTo>
                  <a:pt x="2491502" y="1099733"/>
                </a:lnTo>
                <a:lnTo>
                  <a:pt x="2502942" y="1099733"/>
                </a:lnTo>
                <a:lnTo>
                  <a:pt x="2514381" y="1099733"/>
                </a:lnTo>
                <a:lnTo>
                  <a:pt x="2525821" y="1099733"/>
                </a:lnTo>
                <a:lnTo>
                  <a:pt x="2537260" y="1099733"/>
                </a:lnTo>
                <a:lnTo>
                  <a:pt x="2548700" y="1099733"/>
                </a:lnTo>
                <a:lnTo>
                  <a:pt x="2560139" y="1099733"/>
                </a:lnTo>
                <a:lnTo>
                  <a:pt x="2571579" y="1099733"/>
                </a:lnTo>
                <a:lnTo>
                  <a:pt x="2583018" y="1099733"/>
                </a:lnTo>
                <a:lnTo>
                  <a:pt x="2594458" y="1099733"/>
                </a:lnTo>
                <a:lnTo>
                  <a:pt x="2605897" y="1099733"/>
                </a:lnTo>
                <a:lnTo>
                  <a:pt x="2617337" y="1099733"/>
                </a:lnTo>
                <a:lnTo>
                  <a:pt x="2628776" y="1099733"/>
                </a:lnTo>
                <a:lnTo>
                  <a:pt x="2640216" y="1099733"/>
                </a:lnTo>
                <a:lnTo>
                  <a:pt x="2651655" y="1099733"/>
                </a:lnTo>
                <a:lnTo>
                  <a:pt x="2663095" y="1099733"/>
                </a:lnTo>
                <a:lnTo>
                  <a:pt x="2674535" y="1099733"/>
                </a:lnTo>
                <a:lnTo>
                  <a:pt x="2685974" y="1099733"/>
                </a:lnTo>
                <a:lnTo>
                  <a:pt x="2697413" y="1099733"/>
                </a:lnTo>
                <a:lnTo>
                  <a:pt x="2708853" y="1099733"/>
                </a:lnTo>
                <a:lnTo>
                  <a:pt x="2720293" y="1099733"/>
                </a:lnTo>
                <a:lnTo>
                  <a:pt x="2731727" y="1099733"/>
                </a:lnTo>
                <a:lnTo>
                  <a:pt x="2743172" y="1099733"/>
                </a:lnTo>
                <a:lnTo>
                  <a:pt x="2754611" y="1099733"/>
                </a:lnTo>
                <a:lnTo>
                  <a:pt x="2766046" y="1099733"/>
                </a:lnTo>
                <a:lnTo>
                  <a:pt x="2777490" y="1099733"/>
                </a:lnTo>
                <a:lnTo>
                  <a:pt x="2788925" y="1099733"/>
                </a:lnTo>
                <a:lnTo>
                  <a:pt x="2800364" y="1099733"/>
                </a:lnTo>
                <a:lnTo>
                  <a:pt x="2811804" y="1099733"/>
                </a:lnTo>
                <a:lnTo>
                  <a:pt x="2823243" y="1099733"/>
                </a:lnTo>
                <a:lnTo>
                  <a:pt x="2834683" y="1099733"/>
                </a:lnTo>
                <a:lnTo>
                  <a:pt x="2846123" y="1099733"/>
                </a:lnTo>
                <a:lnTo>
                  <a:pt x="2857562" y="1099733"/>
                </a:lnTo>
                <a:lnTo>
                  <a:pt x="2869001" y="1099733"/>
                </a:lnTo>
                <a:lnTo>
                  <a:pt x="2880441" y="1099733"/>
                </a:lnTo>
                <a:lnTo>
                  <a:pt x="2891881" y="1099733"/>
                </a:lnTo>
                <a:lnTo>
                  <a:pt x="2903320" y="1099733"/>
                </a:lnTo>
                <a:lnTo>
                  <a:pt x="2914760" y="1099733"/>
                </a:lnTo>
                <a:lnTo>
                  <a:pt x="2926199" y="1099733"/>
                </a:lnTo>
                <a:lnTo>
                  <a:pt x="2937639" y="1099733"/>
                </a:lnTo>
                <a:lnTo>
                  <a:pt x="2949078" y="1099733"/>
                </a:lnTo>
                <a:lnTo>
                  <a:pt x="2960518" y="1099733"/>
                </a:lnTo>
                <a:lnTo>
                  <a:pt x="2971957" y="1099733"/>
                </a:lnTo>
                <a:lnTo>
                  <a:pt x="2983397" y="1099733"/>
                </a:lnTo>
                <a:lnTo>
                  <a:pt x="2994837" y="1099733"/>
                </a:lnTo>
                <a:lnTo>
                  <a:pt x="3006276" y="1099733"/>
                </a:lnTo>
                <a:lnTo>
                  <a:pt x="3017715" y="1099733"/>
                </a:lnTo>
                <a:lnTo>
                  <a:pt x="3029155" y="1099733"/>
                </a:lnTo>
                <a:lnTo>
                  <a:pt x="3040594" y="1099733"/>
                </a:lnTo>
                <a:lnTo>
                  <a:pt x="3052034" y="1099733"/>
                </a:lnTo>
                <a:lnTo>
                  <a:pt x="3063474" y="1099733"/>
                </a:lnTo>
                <a:lnTo>
                  <a:pt x="3074913" y="1099733"/>
                </a:lnTo>
                <a:lnTo>
                  <a:pt x="3086352" y="1099733"/>
                </a:lnTo>
                <a:lnTo>
                  <a:pt x="3097792" y="1099733"/>
                </a:lnTo>
                <a:lnTo>
                  <a:pt x="3109232" y="1099733"/>
                </a:lnTo>
                <a:lnTo>
                  <a:pt x="3120671" y="1099733"/>
                </a:lnTo>
                <a:lnTo>
                  <a:pt x="3132111" y="1099733"/>
                </a:lnTo>
                <a:lnTo>
                  <a:pt x="3143550" y="1099733"/>
                </a:lnTo>
                <a:lnTo>
                  <a:pt x="3154990" y="1099733"/>
                </a:lnTo>
                <a:lnTo>
                  <a:pt x="3166429" y="1099733"/>
                </a:lnTo>
                <a:lnTo>
                  <a:pt x="3177869" y="1099733"/>
                </a:lnTo>
                <a:lnTo>
                  <a:pt x="3189308" y="1099733"/>
                </a:lnTo>
                <a:lnTo>
                  <a:pt x="3200748" y="1099733"/>
                </a:lnTo>
                <a:lnTo>
                  <a:pt x="3212187" y="1099733"/>
                </a:lnTo>
                <a:lnTo>
                  <a:pt x="3223627" y="1099733"/>
                </a:lnTo>
                <a:lnTo>
                  <a:pt x="3235066" y="1099733"/>
                </a:lnTo>
                <a:lnTo>
                  <a:pt x="3246501" y="1099733"/>
                </a:lnTo>
                <a:lnTo>
                  <a:pt x="3257945" y="1099733"/>
                </a:lnTo>
                <a:lnTo>
                  <a:pt x="3269385" y="1099733"/>
                </a:lnTo>
                <a:lnTo>
                  <a:pt x="3280825" y="1099733"/>
                </a:lnTo>
                <a:lnTo>
                  <a:pt x="3292264" y="1099733"/>
                </a:lnTo>
                <a:lnTo>
                  <a:pt x="3303699" y="1099733"/>
                </a:lnTo>
                <a:lnTo>
                  <a:pt x="3315143" y="1099733"/>
                </a:lnTo>
                <a:lnTo>
                  <a:pt x="3326578" y="1099733"/>
                </a:lnTo>
                <a:lnTo>
                  <a:pt x="3338017" y="1099733"/>
                </a:lnTo>
                <a:lnTo>
                  <a:pt x="3349457" y="1099733"/>
                </a:lnTo>
                <a:lnTo>
                  <a:pt x="3360896" y="1099733"/>
                </a:lnTo>
                <a:lnTo>
                  <a:pt x="3372336" y="1099733"/>
                </a:lnTo>
                <a:lnTo>
                  <a:pt x="3383776" y="1099733"/>
                </a:lnTo>
                <a:lnTo>
                  <a:pt x="3395215" y="1099733"/>
                </a:lnTo>
                <a:lnTo>
                  <a:pt x="3406654" y="1099733"/>
                </a:lnTo>
                <a:lnTo>
                  <a:pt x="3418094" y="1099733"/>
                </a:lnTo>
                <a:lnTo>
                  <a:pt x="3429534" y="1099733"/>
                </a:lnTo>
                <a:lnTo>
                  <a:pt x="3440973" y="1099733"/>
                </a:lnTo>
                <a:lnTo>
                  <a:pt x="3452413" y="1099733"/>
                </a:lnTo>
                <a:lnTo>
                  <a:pt x="3463852" y="1099733"/>
                </a:lnTo>
                <a:lnTo>
                  <a:pt x="3475292" y="1099733"/>
                </a:lnTo>
                <a:lnTo>
                  <a:pt x="3486731" y="1099733"/>
                </a:lnTo>
                <a:lnTo>
                  <a:pt x="3498171" y="1099733"/>
                </a:lnTo>
                <a:lnTo>
                  <a:pt x="3509610" y="1099733"/>
                </a:lnTo>
                <a:lnTo>
                  <a:pt x="3521050" y="1099733"/>
                </a:lnTo>
                <a:lnTo>
                  <a:pt x="3532489" y="1099733"/>
                </a:lnTo>
                <a:lnTo>
                  <a:pt x="3543929" y="1099733"/>
                </a:lnTo>
                <a:lnTo>
                  <a:pt x="3555368" y="1099733"/>
                </a:lnTo>
                <a:lnTo>
                  <a:pt x="3566808" y="1099733"/>
                </a:lnTo>
                <a:lnTo>
                  <a:pt x="3578247" y="1099733"/>
                </a:lnTo>
                <a:lnTo>
                  <a:pt x="3589687" y="1099733"/>
                </a:lnTo>
                <a:lnTo>
                  <a:pt x="3601127" y="1099733"/>
                </a:lnTo>
                <a:lnTo>
                  <a:pt x="3612566" y="1099733"/>
                </a:lnTo>
                <a:lnTo>
                  <a:pt x="3624005" y="1099733"/>
                </a:lnTo>
                <a:lnTo>
                  <a:pt x="3635445" y="1099733"/>
                </a:lnTo>
                <a:lnTo>
                  <a:pt x="3646885" y="1099733"/>
                </a:lnTo>
                <a:lnTo>
                  <a:pt x="3658324" y="1099733"/>
                </a:lnTo>
                <a:lnTo>
                  <a:pt x="3669764" y="1099733"/>
                </a:lnTo>
                <a:lnTo>
                  <a:pt x="3681203" y="1099733"/>
                </a:lnTo>
                <a:lnTo>
                  <a:pt x="3692643" y="1099733"/>
                </a:lnTo>
                <a:lnTo>
                  <a:pt x="3704082" y="1099733"/>
                </a:lnTo>
                <a:lnTo>
                  <a:pt x="3715522" y="1099733"/>
                </a:lnTo>
                <a:lnTo>
                  <a:pt x="3726961" y="1099733"/>
                </a:lnTo>
                <a:lnTo>
                  <a:pt x="3738401" y="1099733"/>
                </a:lnTo>
                <a:lnTo>
                  <a:pt x="3749840" y="1099733"/>
                </a:lnTo>
                <a:lnTo>
                  <a:pt x="3761280" y="1099733"/>
                </a:lnTo>
                <a:lnTo>
                  <a:pt x="3772719" y="1099733"/>
                </a:lnTo>
                <a:lnTo>
                  <a:pt x="3784154" y="1099733"/>
                </a:lnTo>
                <a:lnTo>
                  <a:pt x="3795598" y="1099733"/>
                </a:lnTo>
                <a:lnTo>
                  <a:pt x="3807033" y="1099733"/>
                </a:lnTo>
                <a:lnTo>
                  <a:pt x="3818473" y="1099733"/>
                </a:lnTo>
                <a:lnTo>
                  <a:pt x="3829917" y="1099733"/>
                </a:lnTo>
                <a:lnTo>
                  <a:pt x="3841352" y="1099733"/>
                </a:lnTo>
                <a:lnTo>
                  <a:pt x="3852791" y="1099733"/>
                </a:lnTo>
                <a:lnTo>
                  <a:pt x="3864231" y="1099733"/>
                </a:lnTo>
                <a:lnTo>
                  <a:pt x="3875670" y="1099733"/>
                </a:lnTo>
                <a:lnTo>
                  <a:pt x="3887110" y="1099733"/>
                </a:lnTo>
                <a:lnTo>
                  <a:pt x="3898549" y="1099733"/>
                </a:lnTo>
                <a:lnTo>
                  <a:pt x="3909989" y="1099733"/>
                </a:lnTo>
                <a:lnTo>
                  <a:pt x="3921447" y="1099733"/>
                </a:lnTo>
                <a:lnTo>
                  <a:pt x="3932878" y="1099733"/>
                </a:lnTo>
                <a:lnTo>
                  <a:pt x="3944307" y="1099733"/>
                </a:lnTo>
                <a:lnTo>
                  <a:pt x="3955737" y="1099733"/>
                </a:lnTo>
                <a:lnTo>
                  <a:pt x="3967167" y="1099733"/>
                </a:lnTo>
                <a:lnTo>
                  <a:pt x="3978645" y="1099733"/>
                </a:lnTo>
                <a:lnTo>
                  <a:pt x="3990075" y="1099733"/>
                </a:lnTo>
                <a:lnTo>
                  <a:pt x="4001505" y="1099733"/>
                </a:lnTo>
                <a:lnTo>
                  <a:pt x="4012935" y="1099733"/>
                </a:lnTo>
                <a:lnTo>
                  <a:pt x="4024365" y="1099733"/>
                </a:lnTo>
                <a:lnTo>
                  <a:pt x="4035843" y="1099733"/>
                </a:lnTo>
                <a:lnTo>
                  <a:pt x="4047273" y="1099733"/>
                </a:lnTo>
                <a:lnTo>
                  <a:pt x="4058702" y="1099733"/>
                </a:lnTo>
                <a:lnTo>
                  <a:pt x="4070133" y="1099733"/>
                </a:lnTo>
                <a:lnTo>
                  <a:pt x="4081563" y="1099733"/>
                </a:lnTo>
                <a:lnTo>
                  <a:pt x="4093040" y="1099733"/>
                </a:lnTo>
                <a:lnTo>
                  <a:pt x="4104471" y="1099733"/>
                </a:lnTo>
                <a:lnTo>
                  <a:pt x="4115900" y="1099733"/>
                </a:lnTo>
                <a:lnTo>
                  <a:pt x="4127330" y="1099733"/>
                </a:lnTo>
                <a:lnTo>
                  <a:pt x="4138760" y="1099733"/>
                </a:lnTo>
                <a:lnTo>
                  <a:pt x="4150238" y="1099733"/>
                </a:lnTo>
                <a:lnTo>
                  <a:pt x="4161668" y="1099733"/>
                </a:lnTo>
                <a:lnTo>
                  <a:pt x="4173098" y="1099733"/>
                </a:lnTo>
                <a:lnTo>
                  <a:pt x="4184528" y="1099733"/>
                </a:lnTo>
                <a:lnTo>
                  <a:pt x="4195958" y="1099733"/>
                </a:lnTo>
                <a:lnTo>
                  <a:pt x="4207436" y="1099733"/>
                </a:lnTo>
                <a:lnTo>
                  <a:pt x="4218865" y="1099733"/>
                </a:lnTo>
                <a:lnTo>
                  <a:pt x="4230296" y="1099733"/>
                </a:lnTo>
                <a:lnTo>
                  <a:pt x="4241726" y="1099733"/>
                </a:lnTo>
                <a:lnTo>
                  <a:pt x="4253156" y="1099733"/>
                </a:lnTo>
                <a:lnTo>
                  <a:pt x="4264634" y="1099733"/>
                </a:lnTo>
                <a:lnTo>
                  <a:pt x="4276063" y="1099733"/>
                </a:lnTo>
                <a:lnTo>
                  <a:pt x="4287493" y="1099733"/>
                </a:lnTo>
                <a:lnTo>
                  <a:pt x="4298923" y="1099733"/>
                </a:lnTo>
                <a:lnTo>
                  <a:pt x="4310353" y="1099733"/>
                </a:lnTo>
                <a:lnTo>
                  <a:pt x="4321831" y="1099733"/>
                </a:lnTo>
                <a:lnTo>
                  <a:pt x="4333261" y="1099733"/>
                </a:lnTo>
                <a:lnTo>
                  <a:pt x="4344691" y="1099733"/>
                </a:lnTo>
                <a:lnTo>
                  <a:pt x="4356121" y="1099733"/>
                </a:lnTo>
                <a:lnTo>
                  <a:pt x="4367551" y="1099733"/>
                </a:lnTo>
                <a:lnTo>
                  <a:pt x="4379028" y="1099733"/>
                </a:lnTo>
                <a:lnTo>
                  <a:pt x="4390458" y="1099733"/>
                </a:lnTo>
                <a:lnTo>
                  <a:pt x="4401889" y="1099733"/>
                </a:lnTo>
                <a:lnTo>
                  <a:pt x="4413319" y="1099733"/>
                </a:lnTo>
                <a:lnTo>
                  <a:pt x="4424749" y="1099733"/>
                </a:lnTo>
                <a:lnTo>
                  <a:pt x="4436226" y="1099733"/>
                </a:lnTo>
                <a:lnTo>
                  <a:pt x="4447656" y="1099733"/>
                </a:lnTo>
                <a:lnTo>
                  <a:pt x="4459086" y="1099733"/>
                </a:lnTo>
                <a:lnTo>
                  <a:pt x="4470516" y="1099733"/>
                </a:lnTo>
                <a:lnTo>
                  <a:pt x="4481946" y="1099733"/>
                </a:lnTo>
                <a:lnTo>
                  <a:pt x="4493424" y="1099733"/>
                </a:lnTo>
                <a:lnTo>
                  <a:pt x="4504854" y="1099733"/>
                </a:lnTo>
                <a:lnTo>
                  <a:pt x="4516284" y="1099733"/>
                </a:lnTo>
                <a:lnTo>
                  <a:pt x="4527714" y="1099733"/>
                </a:lnTo>
                <a:lnTo>
                  <a:pt x="4539144" y="1099733"/>
                </a:lnTo>
                <a:lnTo>
                  <a:pt x="4550621" y="1099733"/>
                </a:lnTo>
                <a:lnTo>
                  <a:pt x="4562051" y="1099733"/>
                </a:lnTo>
                <a:lnTo>
                  <a:pt x="4573482" y="1099733"/>
                </a:lnTo>
                <a:lnTo>
                  <a:pt x="4584912" y="1099733"/>
                </a:lnTo>
                <a:lnTo>
                  <a:pt x="4596341" y="1099733"/>
                </a:lnTo>
                <a:lnTo>
                  <a:pt x="4607771" y="1099733"/>
                </a:lnTo>
                <a:lnTo>
                  <a:pt x="4619249" y="1099733"/>
                </a:lnTo>
                <a:lnTo>
                  <a:pt x="4630679" y="1099733"/>
                </a:lnTo>
                <a:lnTo>
                  <a:pt x="4642109" y="1099733"/>
                </a:lnTo>
                <a:lnTo>
                  <a:pt x="4653539" y="1099733"/>
                </a:lnTo>
                <a:lnTo>
                  <a:pt x="4664969" y="1099733"/>
                </a:lnTo>
                <a:lnTo>
                  <a:pt x="4676447" y="1099733"/>
                </a:lnTo>
                <a:lnTo>
                  <a:pt x="4687877" y="1099733"/>
                </a:lnTo>
                <a:lnTo>
                  <a:pt x="4699306" y="1099733"/>
                </a:lnTo>
                <a:lnTo>
                  <a:pt x="4710737" y="1099733"/>
                </a:lnTo>
                <a:lnTo>
                  <a:pt x="4722167" y="1099733"/>
                </a:lnTo>
                <a:lnTo>
                  <a:pt x="4733644" y="1099733"/>
                </a:lnTo>
                <a:lnTo>
                  <a:pt x="4745075" y="1099733"/>
                </a:lnTo>
                <a:lnTo>
                  <a:pt x="4756504" y="1099733"/>
                </a:lnTo>
                <a:lnTo>
                  <a:pt x="4767934" y="1099733"/>
                </a:lnTo>
                <a:lnTo>
                  <a:pt x="4779364" y="1099733"/>
                </a:lnTo>
                <a:lnTo>
                  <a:pt x="4790842" y="1099733"/>
                </a:lnTo>
                <a:lnTo>
                  <a:pt x="4802272" y="1099733"/>
                </a:lnTo>
                <a:lnTo>
                  <a:pt x="4813702" y="1099733"/>
                </a:lnTo>
                <a:lnTo>
                  <a:pt x="4825132" y="1099733"/>
                </a:lnTo>
                <a:lnTo>
                  <a:pt x="4836562" y="1099733"/>
                </a:lnTo>
                <a:lnTo>
                  <a:pt x="4848040" y="1099733"/>
                </a:lnTo>
                <a:lnTo>
                  <a:pt x="4859469" y="1099733"/>
                </a:lnTo>
                <a:lnTo>
                  <a:pt x="4870899" y="1099733"/>
                </a:lnTo>
                <a:lnTo>
                  <a:pt x="4882330" y="1099733"/>
                </a:lnTo>
                <a:lnTo>
                  <a:pt x="4893760" y="1099733"/>
                </a:lnTo>
                <a:lnTo>
                  <a:pt x="4905237" y="1099733"/>
                </a:lnTo>
                <a:lnTo>
                  <a:pt x="4916667" y="1099733"/>
                </a:lnTo>
                <a:lnTo>
                  <a:pt x="4928097" y="1099733"/>
                </a:lnTo>
                <a:lnTo>
                  <a:pt x="4939527" y="1099733"/>
                </a:lnTo>
                <a:lnTo>
                  <a:pt x="4950957" y="1099733"/>
                </a:lnTo>
                <a:lnTo>
                  <a:pt x="4962435" y="1099733"/>
                </a:lnTo>
                <a:lnTo>
                  <a:pt x="4973865" y="1099733"/>
                </a:lnTo>
                <a:lnTo>
                  <a:pt x="4985295" y="1099733"/>
                </a:lnTo>
                <a:lnTo>
                  <a:pt x="4996725" y="1099733"/>
                </a:lnTo>
                <a:lnTo>
                  <a:pt x="5008155" y="1099733"/>
                </a:lnTo>
                <a:lnTo>
                  <a:pt x="5019632" y="1099733"/>
                </a:lnTo>
                <a:lnTo>
                  <a:pt x="5031062" y="1099733"/>
                </a:lnTo>
                <a:lnTo>
                  <a:pt x="5042492" y="1099733"/>
                </a:lnTo>
                <a:lnTo>
                  <a:pt x="5053923" y="1099733"/>
                </a:lnTo>
                <a:lnTo>
                  <a:pt x="5065353" y="1099733"/>
                </a:lnTo>
                <a:lnTo>
                  <a:pt x="5076830" y="1099733"/>
                </a:lnTo>
                <a:lnTo>
                  <a:pt x="5088260" y="1099733"/>
                </a:lnTo>
                <a:lnTo>
                  <a:pt x="5099690" y="1099733"/>
                </a:lnTo>
                <a:lnTo>
                  <a:pt x="5111120" y="1099733"/>
                </a:lnTo>
                <a:lnTo>
                  <a:pt x="5122550" y="1099733"/>
                </a:lnTo>
                <a:lnTo>
                  <a:pt x="5134028" y="1099733"/>
                </a:lnTo>
                <a:lnTo>
                  <a:pt x="5145458" y="1099733"/>
                </a:lnTo>
                <a:lnTo>
                  <a:pt x="5156888" y="1099733"/>
                </a:lnTo>
                <a:lnTo>
                  <a:pt x="5168318" y="1099733"/>
                </a:lnTo>
                <a:lnTo>
                  <a:pt x="5179747" y="1099733"/>
                </a:lnTo>
                <a:lnTo>
                  <a:pt x="5191225" y="1099733"/>
                </a:lnTo>
                <a:lnTo>
                  <a:pt x="5202655" y="1099733"/>
                </a:lnTo>
                <a:lnTo>
                  <a:pt x="5214085" y="1099733"/>
                </a:lnTo>
                <a:lnTo>
                  <a:pt x="5225515" y="1099733"/>
                </a:lnTo>
                <a:lnTo>
                  <a:pt x="5236945" y="1099733"/>
                </a:lnTo>
                <a:lnTo>
                  <a:pt x="5248423" y="1099733"/>
                </a:lnTo>
                <a:lnTo>
                  <a:pt x="5259853" y="1099733"/>
                </a:lnTo>
                <a:lnTo>
                  <a:pt x="5271283" y="1099733"/>
                </a:lnTo>
                <a:lnTo>
                  <a:pt x="5282713" y="1099733"/>
                </a:lnTo>
                <a:lnTo>
                  <a:pt x="5294143" y="1099733"/>
                </a:lnTo>
                <a:lnTo>
                  <a:pt x="5305621" y="1099733"/>
                </a:lnTo>
                <a:lnTo>
                  <a:pt x="5317051" y="1099733"/>
                </a:lnTo>
                <a:lnTo>
                  <a:pt x="5328481" y="1099733"/>
                </a:lnTo>
                <a:lnTo>
                  <a:pt x="5339910" y="1099733"/>
                </a:lnTo>
                <a:lnTo>
                  <a:pt x="5351340" y="1099733"/>
                </a:lnTo>
                <a:lnTo>
                  <a:pt x="5362818" y="1099733"/>
                </a:lnTo>
                <a:lnTo>
                  <a:pt x="5374248" y="1099733"/>
                </a:lnTo>
                <a:lnTo>
                  <a:pt x="5385678" y="1099733"/>
                </a:lnTo>
                <a:lnTo>
                  <a:pt x="5397108" y="1099733"/>
                </a:lnTo>
                <a:lnTo>
                  <a:pt x="5408538" y="1099733"/>
                </a:lnTo>
                <a:lnTo>
                  <a:pt x="5420016" y="1099733"/>
                </a:lnTo>
                <a:lnTo>
                  <a:pt x="5431446" y="1099733"/>
                </a:lnTo>
                <a:lnTo>
                  <a:pt x="5442876" y="1099733"/>
                </a:lnTo>
                <a:lnTo>
                  <a:pt x="5454306" y="1099733"/>
                </a:lnTo>
                <a:lnTo>
                  <a:pt x="5465736" y="1099733"/>
                </a:lnTo>
                <a:lnTo>
                  <a:pt x="5477214" y="1099733"/>
                </a:lnTo>
                <a:lnTo>
                  <a:pt x="5488643" y="1099733"/>
                </a:lnTo>
                <a:lnTo>
                  <a:pt x="5500073" y="1099733"/>
                </a:lnTo>
                <a:lnTo>
                  <a:pt x="5511503" y="1099733"/>
                </a:lnTo>
                <a:lnTo>
                  <a:pt x="5522933" y="1099733"/>
                </a:lnTo>
                <a:lnTo>
                  <a:pt x="5534411" y="1099733"/>
                </a:lnTo>
                <a:lnTo>
                  <a:pt x="5545841" y="1099733"/>
                </a:lnTo>
                <a:lnTo>
                  <a:pt x="5557271" y="1099733"/>
                </a:lnTo>
                <a:lnTo>
                  <a:pt x="5568701" y="1099733"/>
                </a:lnTo>
                <a:lnTo>
                  <a:pt x="5580131" y="1099733"/>
                </a:lnTo>
                <a:lnTo>
                  <a:pt x="5591609" y="1099733"/>
                </a:lnTo>
                <a:lnTo>
                  <a:pt x="5603038" y="1099733"/>
                </a:lnTo>
                <a:lnTo>
                  <a:pt x="5614469" y="1099733"/>
                </a:lnTo>
                <a:lnTo>
                  <a:pt x="5625899" y="1099733"/>
                </a:lnTo>
                <a:lnTo>
                  <a:pt x="5637329" y="1099733"/>
                </a:lnTo>
                <a:lnTo>
                  <a:pt x="5648759" y="1099733"/>
                </a:lnTo>
                <a:lnTo>
                  <a:pt x="5660236" y="1099733"/>
                </a:lnTo>
                <a:lnTo>
                  <a:pt x="5671666" y="1099733"/>
                </a:lnTo>
                <a:lnTo>
                  <a:pt x="5683096" y="1099733"/>
                </a:lnTo>
                <a:lnTo>
                  <a:pt x="5694526" y="1099733"/>
                </a:lnTo>
                <a:lnTo>
                  <a:pt x="5705956" y="1099733"/>
                </a:lnTo>
                <a:lnTo>
                  <a:pt x="5717434" y="1099733"/>
                </a:lnTo>
                <a:lnTo>
                  <a:pt x="5728864" y="1099733"/>
                </a:lnTo>
                <a:lnTo>
                  <a:pt x="5740294" y="1099733"/>
                </a:lnTo>
                <a:lnTo>
                  <a:pt x="5751724" y="1099733"/>
                </a:lnTo>
                <a:lnTo>
                  <a:pt x="5763154" y="1099733"/>
                </a:lnTo>
                <a:lnTo>
                  <a:pt x="5774631" y="1099733"/>
                </a:lnTo>
                <a:lnTo>
                  <a:pt x="5786062" y="1099733"/>
                </a:lnTo>
                <a:lnTo>
                  <a:pt x="5797492" y="1099733"/>
                </a:lnTo>
                <a:lnTo>
                  <a:pt x="5808921" y="1099733"/>
                </a:lnTo>
                <a:lnTo>
                  <a:pt x="5820351" y="1099733"/>
                </a:lnTo>
                <a:lnTo>
                  <a:pt x="5831829" y="1099733"/>
                </a:lnTo>
                <a:lnTo>
                  <a:pt x="5843259" y="1099733"/>
                </a:lnTo>
                <a:lnTo>
                  <a:pt x="5854689" y="1099733"/>
                </a:lnTo>
                <a:lnTo>
                  <a:pt x="5866119" y="1099733"/>
                </a:lnTo>
                <a:lnTo>
                  <a:pt x="5877549" y="1099733"/>
                </a:lnTo>
                <a:lnTo>
                  <a:pt x="5889027" y="1099733"/>
                </a:lnTo>
                <a:lnTo>
                  <a:pt x="5900457" y="1099733"/>
                </a:lnTo>
                <a:lnTo>
                  <a:pt x="5911887" y="1099733"/>
                </a:lnTo>
                <a:lnTo>
                  <a:pt x="5923317" y="1099733"/>
                </a:lnTo>
                <a:lnTo>
                  <a:pt x="5934747" y="1099733"/>
                </a:lnTo>
                <a:lnTo>
                  <a:pt x="5946225" y="1099733"/>
                </a:lnTo>
                <a:lnTo>
                  <a:pt x="5957655" y="1099733"/>
                </a:lnTo>
                <a:lnTo>
                  <a:pt x="5969084" y="1099733"/>
                </a:lnTo>
                <a:lnTo>
                  <a:pt x="5980514" y="1099733"/>
                </a:lnTo>
                <a:lnTo>
                  <a:pt x="5991944" y="1099733"/>
                </a:lnTo>
                <a:lnTo>
                  <a:pt x="6003422" y="1099733"/>
                </a:lnTo>
                <a:lnTo>
                  <a:pt x="6014852" y="1099733"/>
                </a:lnTo>
                <a:lnTo>
                  <a:pt x="6026282" y="1099733"/>
                </a:lnTo>
                <a:lnTo>
                  <a:pt x="6037712" y="1099733"/>
                </a:lnTo>
                <a:lnTo>
                  <a:pt x="6049142" y="1099733"/>
                </a:lnTo>
                <a:lnTo>
                  <a:pt x="6060620" y="1099733"/>
                </a:lnTo>
                <a:lnTo>
                  <a:pt x="6072049" y="1099733"/>
                </a:lnTo>
                <a:lnTo>
                  <a:pt x="6083480" y="1099733"/>
                </a:lnTo>
                <a:lnTo>
                  <a:pt x="6094910" y="1099733"/>
                </a:lnTo>
                <a:lnTo>
                  <a:pt x="6106340" y="1099733"/>
                </a:lnTo>
                <a:lnTo>
                  <a:pt x="6117818" y="1099733"/>
                </a:lnTo>
                <a:lnTo>
                  <a:pt x="6129247" y="1099733"/>
                </a:lnTo>
                <a:lnTo>
                  <a:pt x="6140677" y="1099733"/>
                </a:lnTo>
                <a:lnTo>
                  <a:pt x="6152107" y="1099733"/>
                </a:lnTo>
                <a:lnTo>
                  <a:pt x="6163537" y="1099733"/>
                </a:lnTo>
                <a:lnTo>
                  <a:pt x="6175015" y="1099733"/>
                </a:lnTo>
                <a:lnTo>
                  <a:pt x="6186445" y="1099733"/>
                </a:lnTo>
                <a:lnTo>
                  <a:pt x="6197875" y="1099733"/>
                </a:lnTo>
                <a:lnTo>
                  <a:pt x="6209305" y="1099733"/>
                </a:lnTo>
                <a:lnTo>
                  <a:pt x="6220735" y="1099733"/>
                </a:lnTo>
                <a:lnTo>
                  <a:pt x="6232212" y="1099733"/>
                </a:lnTo>
                <a:lnTo>
                  <a:pt x="6243642" y="1099733"/>
                </a:lnTo>
                <a:lnTo>
                  <a:pt x="6255073" y="1099733"/>
                </a:lnTo>
                <a:lnTo>
                  <a:pt x="6266503" y="1099733"/>
                </a:lnTo>
                <a:lnTo>
                  <a:pt x="6277933" y="1099733"/>
                </a:lnTo>
                <a:lnTo>
                  <a:pt x="6289410" y="1099733"/>
                </a:lnTo>
                <a:lnTo>
                  <a:pt x="6300840" y="1099733"/>
                </a:lnTo>
                <a:lnTo>
                  <a:pt x="6312270" y="1099733"/>
                </a:lnTo>
                <a:lnTo>
                  <a:pt x="6323700" y="1099733"/>
                </a:lnTo>
                <a:lnTo>
                  <a:pt x="6335130" y="1099733"/>
                </a:lnTo>
                <a:lnTo>
                  <a:pt x="6346608" y="1099733"/>
                </a:lnTo>
                <a:lnTo>
                  <a:pt x="6358038" y="1099733"/>
                </a:lnTo>
                <a:lnTo>
                  <a:pt x="6369468" y="1099733"/>
                </a:lnTo>
                <a:lnTo>
                  <a:pt x="6380898" y="1099733"/>
                </a:lnTo>
                <a:lnTo>
                  <a:pt x="6392328" y="1099733"/>
                </a:lnTo>
                <a:lnTo>
                  <a:pt x="6403805" y="1099733"/>
                </a:lnTo>
                <a:lnTo>
                  <a:pt x="6415235" y="1099733"/>
                </a:lnTo>
                <a:lnTo>
                  <a:pt x="6426666" y="1099733"/>
                </a:lnTo>
                <a:lnTo>
                  <a:pt x="6438096" y="1099733"/>
                </a:lnTo>
                <a:lnTo>
                  <a:pt x="6449525" y="1099733"/>
                </a:lnTo>
                <a:lnTo>
                  <a:pt x="6461003" y="1099733"/>
                </a:lnTo>
                <a:lnTo>
                  <a:pt x="6472433" y="1099733"/>
                </a:lnTo>
                <a:lnTo>
                  <a:pt x="6483863" y="1099733"/>
                </a:lnTo>
                <a:lnTo>
                  <a:pt x="6495293" y="1099733"/>
                </a:lnTo>
                <a:lnTo>
                  <a:pt x="6506723" y="1099733"/>
                </a:lnTo>
                <a:lnTo>
                  <a:pt x="6518201" y="1099733"/>
                </a:lnTo>
                <a:lnTo>
                  <a:pt x="6529631" y="1099733"/>
                </a:lnTo>
                <a:lnTo>
                  <a:pt x="6541061" y="1099733"/>
                </a:lnTo>
                <a:lnTo>
                  <a:pt x="6552490" y="1099733"/>
                </a:lnTo>
                <a:lnTo>
                  <a:pt x="6563921" y="1099733"/>
                </a:lnTo>
                <a:lnTo>
                  <a:pt x="6575398" y="1099733"/>
                </a:lnTo>
                <a:lnTo>
                  <a:pt x="6586828" y="1099733"/>
                </a:lnTo>
                <a:lnTo>
                  <a:pt x="6598259" y="1099733"/>
                </a:lnTo>
                <a:lnTo>
                  <a:pt x="6609688" y="1099733"/>
                </a:lnTo>
                <a:lnTo>
                  <a:pt x="6621118" y="1099733"/>
                </a:lnTo>
                <a:lnTo>
                  <a:pt x="6632596" y="1099733"/>
                </a:lnTo>
                <a:lnTo>
                  <a:pt x="6644026" y="1099733"/>
                </a:lnTo>
                <a:lnTo>
                  <a:pt x="6655456" y="1099733"/>
                </a:lnTo>
                <a:lnTo>
                  <a:pt x="6666886" y="1099733"/>
                </a:lnTo>
                <a:lnTo>
                  <a:pt x="6678316" y="1099733"/>
                </a:lnTo>
                <a:lnTo>
                  <a:pt x="6689794" y="1099733"/>
                </a:lnTo>
                <a:lnTo>
                  <a:pt x="6701224" y="1099733"/>
                </a:lnTo>
                <a:lnTo>
                  <a:pt x="6712653" y="1099733"/>
                </a:lnTo>
                <a:lnTo>
                  <a:pt x="6724083" y="1099733"/>
                </a:lnTo>
                <a:lnTo>
                  <a:pt x="6735514" y="1099733"/>
                </a:lnTo>
                <a:lnTo>
                  <a:pt x="6746944" y="1099733"/>
                </a:lnTo>
                <a:lnTo>
                  <a:pt x="6758421" y="1099733"/>
                </a:lnTo>
                <a:lnTo>
                  <a:pt x="6769851" y="1099733"/>
                </a:lnTo>
                <a:lnTo>
                  <a:pt x="6781281" y="1099733"/>
                </a:lnTo>
                <a:lnTo>
                  <a:pt x="6792711" y="1099733"/>
                </a:lnTo>
                <a:lnTo>
                  <a:pt x="6804141" y="1099733"/>
                </a:lnTo>
                <a:lnTo>
                  <a:pt x="6815619" y="1099733"/>
                </a:lnTo>
                <a:lnTo>
                  <a:pt x="6827049" y="1099733"/>
                </a:lnTo>
                <a:lnTo>
                  <a:pt x="6838479" y="1099733"/>
                </a:lnTo>
                <a:lnTo>
                  <a:pt x="6849909" y="1099733"/>
                </a:lnTo>
                <a:lnTo>
                  <a:pt x="6861339" y="1099733"/>
                </a:lnTo>
                <a:lnTo>
                  <a:pt x="6872816" y="1099733"/>
                </a:lnTo>
                <a:lnTo>
                  <a:pt x="6884246" y="1099733"/>
                </a:lnTo>
                <a:lnTo>
                  <a:pt x="6895676" y="1099733"/>
                </a:lnTo>
                <a:lnTo>
                  <a:pt x="6907107" y="1099733"/>
                </a:lnTo>
                <a:lnTo>
                  <a:pt x="6918537" y="1099733"/>
                </a:lnTo>
                <a:lnTo>
                  <a:pt x="6930014" y="1099733"/>
                </a:lnTo>
                <a:lnTo>
                  <a:pt x="6941444" y="1099733"/>
                </a:lnTo>
                <a:lnTo>
                  <a:pt x="6952874" y="1099733"/>
                </a:lnTo>
                <a:lnTo>
                  <a:pt x="6964304" y="1099733"/>
                </a:lnTo>
                <a:lnTo>
                  <a:pt x="6975734" y="1099733"/>
                </a:lnTo>
                <a:lnTo>
                  <a:pt x="6987212" y="1099733"/>
                </a:lnTo>
                <a:lnTo>
                  <a:pt x="6998642" y="1099733"/>
                </a:lnTo>
                <a:lnTo>
                  <a:pt x="7010072" y="1099733"/>
                </a:lnTo>
                <a:lnTo>
                  <a:pt x="7021502" y="1099733"/>
                </a:lnTo>
                <a:lnTo>
                  <a:pt x="7032931" y="1099733"/>
                </a:lnTo>
                <a:lnTo>
                  <a:pt x="7044409" y="1099733"/>
                </a:lnTo>
                <a:lnTo>
                  <a:pt x="7055839" y="1099733"/>
                </a:lnTo>
                <a:lnTo>
                  <a:pt x="7067269" y="1099733"/>
                </a:lnTo>
                <a:lnTo>
                  <a:pt x="7078700" y="1099733"/>
                </a:lnTo>
                <a:lnTo>
                  <a:pt x="7090129" y="1099733"/>
                </a:lnTo>
                <a:lnTo>
                  <a:pt x="7101607" y="1099733"/>
                </a:lnTo>
                <a:lnTo>
                  <a:pt x="7113037" y="1099733"/>
                </a:lnTo>
                <a:lnTo>
                  <a:pt x="7124467" y="1099733"/>
                </a:lnTo>
                <a:lnTo>
                  <a:pt x="7135897" y="1099733"/>
                </a:lnTo>
                <a:lnTo>
                  <a:pt x="7147327" y="1099733"/>
                </a:lnTo>
                <a:lnTo>
                  <a:pt x="7158805" y="1099733"/>
                </a:lnTo>
                <a:lnTo>
                  <a:pt x="7170235" y="1099733"/>
                </a:lnTo>
                <a:lnTo>
                  <a:pt x="7181665" y="1099733"/>
                </a:lnTo>
                <a:lnTo>
                  <a:pt x="7193094" y="1099733"/>
                </a:lnTo>
                <a:lnTo>
                  <a:pt x="7204524" y="1099733"/>
                </a:lnTo>
                <a:lnTo>
                  <a:pt x="7216002" y="1099733"/>
                </a:lnTo>
                <a:lnTo>
                  <a:pt x="7227432" y="1099733"/>
                </a:lnTo>
                <a:lnTo>
                  <a:pt x="7238862" y="1099733"/>
                </a:lnTo>
                <a:lnTo>
                  <a:pt x="7250292" y="1099733"/>
                </a:lnTo>
                <a:lnTo>
                  <a:pt x="7261722" y="1099733"/>
                </a:lnTo>
                <a:lnTo>
                  <a:pt x="7273200" y="1099733"/>
                </a:lnTo>
                <a:lnTo>
                  <a:pt x="7284630" y="1099733"/>
                </a:lnTo>
                <a:lnTo>
                  <a:pt x="7296060" y="1099733"/>
                </a:lnTo>
                <a:lnTo>
                  <a:pt x="7307490" y="1099733"/>
                </a:lnTo>
                <a:lnTo>
                  <a:pt x="7318920" y="1099733"/>
                </a:lnTo>
                <a:lnTo>
                  <a:pt x="7330398" y="1099733"/>
                </a:lnTo>
                <a:lnTo>
                  <a:pt x="7341828" y="1099733"/>
                </a:lnTo>
                <a:lnTo>
                  <a:pt x="7353257" y="1099733"/>
                </a:lnTo>
                <a:lnTo>
                  <a:pt x="7364687" y="1099733"/>
                </a:lnTo>
                <a:lnTo>
                  <a:pt x="7376117" y="1099733"/>
                </a:lnTo>
                <a:lnTo>
                  <a:pt x="7387595" y="1099733"/>
                </a:lnTo>
                <a:lnTo>
                  <a:pt x="7399025" y="1099733"/>
                </a:lnTo>
                <a:lnTo>
                  <a:pt x="7410455" y="1099733"/>
                </a:lnTo>
                <a:lnTo>
                  <a:pt x="7421885" y="1099733"/>
                </a:lnTo>
                <a:lnTo>
                  <a:pt x="7433315" y="1099733"/>
                </a:lnTo>
                <a:lnTo>
                  <a:pt x="7444793" y="1099733"/>
                </a:lnTo>
                <a:lnTo>
                  <a:pt x="7456222" y="1099733"/>
                </a:lnTo>
                <a:lnTo>
                  <a:pt x="7467653" y="1099733"/>
                </a:lnTo>
                <a:lnTo>
                  <a:pt x="7479083" y="1099733"/>
                </a:lnTo>
                <a:lnTo>
                  <a:pt x="7490513" y="1099733"/>
                </a:lnTo>
                <a:lnTo>
                  <a:pt x="7501990" y="1099733"/>
                </a:lnTo>
                <a:lnTo>
                  <a:pt x="7513420" y="1099733"/>
                </a:lnTo>
                <a:lnTo>
                  <a:pt x="7524850" y="1099733"/>
                </a:lnTo>
                <a:lnTo>
                  <a:pt x="7536280" y="1099733"/>
                </a:lnTo>
                <a:lnTo>
                  <a:pt x="7547710" y="1099733"/>
                </a:lnTo>
                <a:lnTo>
                  <a:pt x="7559188" y="1099733"/>
                </a:lnTo>
                <a:lnTo>
                  <a:pt x="7570618" y="1099733"/>
                </a:lnTo>
                <a:lnTo>
                  <a:pt x="7582048" y="1099733"/>
                </a:lnTo>
                <a:lnTo>
                  <a:pt x="7593478" y="1099733"/>
                </a:lnTo>
                <a:lnTo>
                  <a:pt x="7604908" y="1099733"/>
                </a:lnTo>
                <a:lnTo>
                  <a:pt x="7616385" y="1099733"/>
                </a:lnTo>
                <a:lnTo>
                  <a:pt x="7627815" y="1099733"/>
                </a:lnTo>
                <a:lnTo>
                  <a:pt x="7639246" y="1099733"/>
                </a:lnTo>
                <a:lnTo>
                  <a:pt x="7650676" y="1072691"/>
                </a:lnTo>
                <a:lnTo>
                  <a:pt x="7662106" y="157748"/>
                </a:lnTo>
                <a:lnTo>
                  <a:pt x="7673583" y="761700"/>
                </a:lnTo>
                <a:lnTo>
                  <a:pt x="7685013" y="573905"/>
                </a:lnTo>
                <a:lnTo>
                  <a:pt x="7696443" y="635503"/>
                </a:lnTo>
                <a:lnTo>
                  <a:pt x="7707873" y="416157"/>
                </a:lnTo>
                <a:lnTo>
                  <a:pt x="7719303" y="624988"/>
                </a:lnTo>
                <a:lnTo>
                  <a:pt x="7730733" y="0"/>
                </a:lnTo>
                <a:lnTo>
                  <a:pt x="7742211" y="37562"/>
                </a:lnTo>
                <a:lnTo>
                  <a:pt x="7753641" y="234372"/>
                </a:lnTo>
                <a:lnTo>
                  <a:pt x="7765071" y="426672"/>
                </a:lnTo>
                <a:lnTo>
                  <a:pt x="7776501" y="1048655"/>
                </a:lnTo>
                <a:lnTo>
                  <a:pt x="7787931" y="1099733"/>
                </a:lnTo>
                <a:lnTo>
                  <a:pt x="7799408" y="1099733"/>
                </a:lnTo>
                <a:lnTo>
                  <a:pt x="7810839" y="1099733"/>
                </a:lnTo>
                <a:lnTo>
                  <a:pt x="7822268" y="1099733"/>
                </a:lnTo>
                <a:lnTo>
                  <a:pt x="7833698" y="1099733"/>
                </a:lnTo>
                <a:lnTo>
                  <a:pt x="7845128" y="1099733"/>
                </a:lnTo>
                <a:lnTo>
                  <a:pt x="7856606" y="1099733"/>
                </a:lnTo>
                <a:lnTo>
                  <a:pt x="7868036" y="1096728"/>
                </a:lnTo>
                <a:lnTo>
                  <a:pt x="7879466" y="1099733"/>
                </a:lnTo>
                <a:lnTo>
                  <a:pt x="7890896" y="1099733"/>
                </a:lnTo>
                <a:lnTo>
                  <a:pt x="7902326" y="1099733"/>
                </a:lnTo>
                <a:lnTo>
                  <a:pt x="7913804" y="1099733"/>
                </a:lnTo>
                <a:lnTo>
                  <a:pt x="7925234" y="1099733"/>
                </a:lnTo>
                <a:lnTo>
                  <a:pt x="7936663" y="1099733"/>
                </a:lnTo>
                <a:lnTo>
                  <a:pt x="7948094" y="1099733"/>
                </a:lnTo>
                <a:lnTo>
                  <a:pt x="7959524" y="1099733"/>
                </a:lnTo>
                <a:lnTo>
                  <a:pt x="7971001" y="1099733"/>
                </a:lnTo>
                <a:lnTo>
                  <a:pt x="7982431" y="1099733"/>
                </a:lnTo>
                <a:lnTo>
                  <a:pt x="7993861" y="1099733"/>
                </a:lnTo>
                <a:lnTo>
                  <a:pt x="8005291" y="1099733"/>
                </a:lnTo>
                <a:lnTo>
                  <a:pt x="8016721" y="1099733"/>
                </a:lnTo>
                <a:lnTo>
                  <a:pt x="8028199" y="1099733"/>
                </a:lnTo>
                <a:lnTo>
                  <a:pt x="8039629" y="1099733"/>
                </a:lnTo>
                <a:lnTo>
                  <a:pt x="8051059" y="1099733"/>
                </a:lnTo>
                <a:lnTo>
                  <a:pt x="8062489" y="1099733"/>
                </a:lnTo>
                <a:lnTo>
                  <a:pt x="8073919" y="1099733"/>
                </a:lnTo>
                <a:lnTo>
                  <a:pt x="8085396" y="1099733"/>
                </a:lnTo>
                <a:lnTo>
                  <a:pt x="8096826" y="1099733"/>
                </a:lnTo>
                <a:lnTo>
                  <a:pt x="8108256" y="1099733"/>
                </a:lnTo>
                <a:lnTo>
                  <a:pt x="8119687" y="1099733"/>
                </a:lnTo>
                <a:lnTo>
                  <a:pt x="8131117" y="1099733"/>
                </a:lnTo>
                <a:lnTo>
                  <a:pt x="8142594" y="1099733"/>
                </a:lnTo>
                <a:lnTo>
                  <a:pt x="8154024" y="1099733"/>
                </a:lnTo>
                <a:lnTo>
                  <a:pt x="8165454" y="1099733"/>
                </a:lnTo>
                <a:lnTo>
                  <a:pt x="8176884" y="1099733"/>
                </a:lnTo>
                <a:lnTo>
                  <a:pt x="8188314" y="1099733"/>
                </a:lnTo>
                <a:lnTo>
                  <a:pt x="8199792" y="1099733"/>
                </a:lnTo>
                <a:lnTo>
                  <a:pt x="8211222" y="1099733"/>
                </a:lnTo>
                <a:lnTo>
                  <a:pt x="8222652" y="1099733"/>
                </a:lnTo>
                <a:lnTo>
                  <a:pt x="8234082" y="1099733"/>
                </a:lnTo>
                <a:lnTo>
                  <a:pt x="8245512" y="1099733"/>
                </a:lnTo>
                <a:lnTo>
                  <a:pt x="8256989" y="1099733"/>
                </a:lnTo>
                <a:lnTo>
                  <a:pt x="8268419" y="1099733"/>
                </a:lnTo>
                <a:lnTo>
                  <a:pt x="8279850" y="1099733"/>
                </a:lnTo>
                <a:lnTo>
                  <a:pt x="8291280" y="1099733"/>
                </a:lnTo>
                <a:lnTo>
                  <a:pt x="8302709" y="1099733"/>
                </a:lnTo>
                <a:lnTo>
                  <a:pt x="8314187" y="1099733"/>
                </a:lnTo>
                <a:lnTo>
                  <a:pt x="8325617" y="1099733"/>
                </a:lnTo>
                <a:lnTo>
                  <a:pt x="8337047" y="1099733"/>
                </a:lnTo>
                <a:lnTo>
                  <a:pt x="8348477" y="1099733"/>
                </a:lnTo>
                <a:lnTo>
                  <a:pt x="8359907" y="1099733"/>
                </a:lnTo>
                <a:lnTo>
                  <a:pt x="8371385" y="1099733"/>
                </a:lnTo>
                <a:lnTo>
                  <a:pt x="8382815" y="1099733"/>
                </a:lnTo>
                <a:lnTo>
                  <a:pt x="8394245" y="1099733"/>
                </a:lnTo>
                <a:lnTo>
                  <a:pt x="8405674" y="1099733"/>
                </a:lnTo>
                <a:lnTo>
                  <a:pt x="8417104" y="1099733"/>
                </a:lnTo>
                <a:lnTo>
                  <a:pt x="8428582" y="1099733"/>
                </a:lnTo>
                <a:lnTo>
                  <a:pt x="8440012" y="1099733"/>
                </a:lnTo>
                <a:lnTo>
                  <a:pt x="8451442" y="1099733"/>
                </a:lnTo>
                <a:lnTo>
                  <a:pt x="8462872" y="1099733"/>
                </a:lnTo>
                <a:lnTo>
                  <a:pt x="8474302" y="1099733"/>
                </a:lnTo>
                <a:lnTo>
                  <a:pt x="8485780" y="1099733"/>
                </a:lnTo>
                <a:lnTo>
                  <a:pt x="8497210" y="1099733"/>
                </a:lnTo>
                <a:lnTo>
                  <a:pt x="8508640" y="1099733"/>
                </a:lnTo>
                <a:lnTo>
                  <a:pt x="8520069" y="1099733"/>
                </a:lnTo>
                <a:lnTo>
                  <a:pt x="8531500" y="1099733"/>
                </a:lnTo>
                <a:lnTo>
                  <a:pt x="8542977" y="1099733"/>
                </a:lnTo>
                <a:lnTo>
                  <a:pt x="8554407" y="1099733"/>
                </a:lnTo>
                <a:lnTo>
                  <a:pt x="8565837" y="1099733"/>
                </a:lnTo>
                <a:lnTo>
                  <a:pt x="8577267" y="1099733"/>
                </a:lnTo>
                <a:lnTo>
                  <a:pt x="8588697" y="1099733"/>
                </a:lnTo>
                <a:lnTo>
                  <a:pt x="8600175" y="1099733"/>
                </a:lnTo>
                <a:lnTo>
                  <a:pt x="8611605" y="1099733"/>
                </a:lnTo>
                <a:lnTo>
                  <a:pt x="8623035" y="1099733"/>
                </a:lnTo>
                <a:lnTo>
                  <a:pt x="8634465" y="1099733"/>
                </a:lnTo>
                <a:lnTo>
                  <a:pt x="8645895" y="1099733"/>
                </a:lnTo>
                <a:lnTo>
                  <a:pt x="8657373" y="1099733"/>
                </a:lnTo>
                <a:lnTo>
                  <a:pt x="8668802" y="1099733"/>
                </a:lnTo>
                <a:lnTo>
                  <a:pt x="8680232" y="1099733"/>
                </a:lnTo>
                <a:lnTo>
                  <a:pt x="8691662" y="1099733"/>
                </a:lnTo>
                <a:lnTo>
                  <a:pt x="8703093" y="1099733"/>
                </a:lnTo>
                <a:lnTo>
                  <a:pt x="8714570" y="1099733"/>
                </a:lnTo>
                <a:lnTo>
                  <a:pt x="8726000" y="1099733"/>
                </a:lnTo>
                <a:lnTo>
                  <a:pt x="8737430" y="1099733"/>
                </a:lnTo>
                <a:lnTo>
                  <a:pt x="8748860" y="1099733"/>
                </a:lnTo>
                <a:lnTo>
                  <a:pt x="8760290" y="1099733"/>
                </a:lnTo>
                <a:lnTo>
                  <a:pt x="8771768" y="1099733"/>
                </a:lnTo>
                <a:lnTo>
                  <a:pt x="8783198" y="1099733"/>
                </a:lnTo>
                <a:lnTo>
                  <a:pt x="8794628" y="1099733"/>
                </a:lnTo>
                <a:lnTo>
                  <a:pt x="8806058" y="1099733"/>
                </a:lnTo>
                <a:lnTo>
                  <a:pt x="8817488" y="1099733"/>
                </a:lnTo>
                <a:lnTo>
                  <a:pt x="8828918" y="1099733"/>
                </a:lnTo>
                <a:lnTo>
                  <a:pt x="8840395" y="1099733"/>
                </a:lnTo>
                <a:lnTo>
                  <a:pt x="8851825" y="1099733"/>
                </a:lnTo>
                <a:lnTo>
                  <a:pt x="8863256" y="1099733"/>
                </a:lnTo>
                <a:lnTo>
                  <a:pt x="8874686" y="1099733"/>
                </a:lnTo>
                <a:lnTo>
                  <a:pt x="8886115" y="1099733"/>
                </a:lnTo>
                <a:lnTo>
                  <a:pt x="8897593" y="1099733"/>
                </a:lnTo>
                <a:lnTo>
                  <a:pt x="8909022" y="1099733"/>
                </a:lnTo>
                <a:lnTo>
                  <a:pt x="8920453" y="1099733"/>
                </a:lnTo>
                <a:lnTo>
                  <a:pt x="8931883" y="1099733"/>
                </a:lnTo>
                <a:lnTo>
                  <a:pt x="8943313" y="1099733"/>
                </a:lnTo>
                <a:lnTo>
                  <a:pt x="8954791" y="1099733"/>
                </a:lnTo>
                <a:lnTo>
                  <a:pt x="8966220" y="1099733"/>
                </a:lnTo>
                <a:lnTo>
                  <a:pt x="8977651" y="1099733"/>
                </a:lnTo>
                <a:lnTo>
                  <a:pt x="8989080" y="1099733"/>
                </a:lnTo>
                <a:lnTo>
                  <a:pt x="9000511" y="1099733"/>
                </a:lnTo>
                <a:lnTo>
                  <a:pt x="9011988" y="1099733"/>
                </a:lnTo>
                <a:lnTo>
                  <a:pt x="9023418" y="1099733"/>
                </a:lnTo>
                <a:lnTo>
                  <a:pt x="9034849" y="1099733"/>
                </a:lnTo>
                <a:lnTo>
                  <a:pt x="9046278" y="1099733"/>
                </a:lnTo>
                <a:lnTo>
                  <a:pt x="9057709" y="1099733"/>
                </a:lnTo>
                <a:lnTo>
                  <a:pt x="9069186" y="1099733"/>
                </a:lnTo>
                <a:lnTo>
                  <a:pt x="9080615" y="1099733"/>
                </a:lnTo>
                <a:lnTo>
                  <a:pt x="9092046" y="1099733"/>
                </a:lnTo>
                <a:lnTo>
                  <a:pt x="9103476" y="1099733"/>
                </a:lnTo>
                <a:lnTo>
                  <a:pt x="9114906" y="1099733"/>
                </a:lnTo>
                <a:lnTo>
                  <a:pt x="9126384" y="1099733"/>
                </a:lnTo>
                <a:lnTo>
                  <a:pt x="9137813" y="1099733"/>
                </a:lnTo>
                <a:lnTo>
                  <a:pt x="9149244" y="1099733"/>
                </a:lnTo>
                <a:lnTo>
                  <a:pt x="9160673" y="1099733"/>
                </a:lnTo>
                <a:lnTo>
                  <a:pt x="9172104" y="1099733"/>
                </a:lnTo>
                <a:lnTo>
                  <a:pt x="9183581" y="1099733"/>
                </a:lnTo>
                <a:lnTo>
                  <a:pt x="9195011" y="1099733"/>
                </a:lnTo>
                <a:lnTo>
                  <a:pt x="9206442" y="1099733"/>
                </a:lnTo>
                <a:lnTo>
                  <a:pt x="9217871" y="1099733"/>
                </a:lnTo>
                <a:lnTo>
                  <a:pt x="9229301" y="1099733"/>
                </a:lnTo>
                <a:lnTo>
                  <a:pt x="9240779" y="1099733"/>
                </a:lnTo>
                <a:lnTo>
                  <a:pt x="9252209" y="1099733"/>
                </a:lnTo>
                <a:lnTo>
                  <a:pt x="9263639" y="1099733"/>
                </a:lnTo>
                <a:lnTo>
                  <a:pt x="9275069" y="1099733"/>
                </a:lnTo>
                <a:lnTo>
                  <a:pt x="9286498" y="1099733"/>
                </a:lnTo>
                <a:lnTo>
                  <a:pt x="9297977" y="1099733"/>
                </a:lnTo>
                <a:lnTo>
                  <a:pt x="9309406" y="1099733"/>
                </a:lnTo>
                <a:lnTo>
                  <a:pt x="9320837" y="1099733"/>
                </a:lnTo>
                <a:lnTo>
                  <a:pt x="9332266" y="1099733"/>
                </a:lnTo>
                <a:lnTo>
                  <a:pt x="9343696" y="1099733"/>
                </a:lnTo>
                <a:lnTo>
                  <a:pt x="9355174" y="1099733"/>
                </a:lnTo>
                <a:lnTo>
                  <a:pt x="9366604" y="1099733"/>
                </a:lnTo>
                <a:lnTo>
                  <a:pt x="9378035" y="1099733"/>
                </a:lnTo>
                <a:lnTo>
                  <a:pt x="9389464" y="1099733"/>
                </a:lnTo>
                <a:lnTo>
                  <a:pt x="9400894" y="1099733"/>
                </a:lnTo>
                <a:lnTo>
                  <a:pt x="9412372" y="1099733"/>
                </a:lnTo>
                <a:lnTo>
                  <a:pt x="9423802" y="1099733"/>
                </a:lnTo>
                <a:lnTo>
                  <a:pt x="9435232" y="1099733"/>
                </a:lnTo>
                <a:lnTo>
                  <a:pt x="9446662" y="1099733"/>
                </a:lnTo>
                <a:lnTo>
                  <a:pt x="9458091" y="1099733"/>
                </a:lnTo>
                <a:lnTo>
                  <a:pt x="9469570" y="1099733"/>
                </a:lnTo>
                <a:lnTo>
                  <a:pt x="9480999" y="1099733"/>
                </a:lnTo>
                <a:lnTo>
                  <a:pt x="9492429" y="1099733"/>
                </a:lnTo>
                <a:lnTo>
                  <a:pt x="9503859" y="1099733"/>
                </a:lnTo>
                <a:lnTo>
                  <a:pt x="9515289" y="1099733"/>
                </a:lnTo>
                <a:lnTo>
                  <a:pt x="9526767" y="1099733"/>
                </a:lnTo>
                <a:lnTo>
                  <a:pt x="9538197" y="1099733"/>
                </a:lnTo>
                <a:lnTo>
                  <a:pt x="9549626" y="1099733"/>
                </a:lnTo>
                <a:lnTo>
                  <a:pt x="9561057" y="1099733"/>
                </a:lnTo>
                <a:lnTo>
                  <a:pt x="9572487" y="1099733"/>
                </a:lnTo>
                <a:lnTo>
                  <a:pt x="9583965" y="1099733"/>
                </a:lnTo>
                <a:lnTo>
                  <a:pt x="9595395" y="1099733"/>
                </a:lnTo>
                <a:lnTo>
                  <a:pt x="9606824" y="1099733"/>
                </a:lnTo>
                <a:lnTo>
                  <a:pt x="9618255" y="1099733"/>
                </a:lnTo>
                <a:lnTo>
                  <a:pt x="9629684" y="1099733"/>
                </a:lnTo>
                <a:lnTo>
                  <a:pt x="9641163" y="1099733"/>
                </a:lnTo>
                <a:lnTo>
                  <a:pt x="9652592" y="1099733"/>
                </a:lnTo>
                <a:lnTo>
                  <a:pt x="9664022" y="1099733"/>
                </a:lnTo>
                <a:lnTo>
                  <a:pt x="9675452" y="1099733"/>
                </a:lnTo>
                <a:lnTo>
                  <a:pt x="9686882" y="1099733"/>
                </a:lnTo>
                <a:lnTo>
                  <a:pt x="9698360" y="1099733"/>
                </a:lnTo>
                <a:lnTo>
                  <a:pt x="9709790" y="1099733"/>
                </a:lnTo>
                <a:lnTo>
                  <a:pt x="9721219" y="1099733"/>
                </a:lnTo>
                <a:lnTo>
                  <a:pt x="9732650" y="1099733"/>
                </a:lnTo>
                <a:lnTo>
                  <a:pt x="9744080" y="1099733"/>
                </a:lnTo>
                <a:lnTo>
                  <a:pt x="9755557" y="1099733"/>
                </a:lnTo>
                <a:lnTo>
                  <a:pt x="9766988" y="1099733"/>
                </a:lnTo>
                <a:lnTo>
                  <a:pt x="9778417" y="1099733"/>
                </a:lnTo>
                <a:lnTo>
                  <a:pt x="9789848" y="1099733"/>
                </a:lnTo>
                <a:lnTo>
                  <a:pt x="9801277" y="1099733"/>
                </a:lnTo>
                <a:lnTo>
                  <a:pt x="9812755" y="1099733"/>
                </a:lnTo>
                <a:lnTo>
                  <a:pt x="9824185" y="1099733"/>
                </a:lnTo>
                <a:lnTo>
                  <a:pt x="9835615" y="1099733"/>
                </a:lnTo>
                <a:lnTo>
                  <a:pt x="9847045" y="1099733"/>
                </a:lnTo>
                <a:lnTo>
                  <a:pt x="9858475" y="1099733"/>
                </a:lnTo>
                <a:lnTo>
                  <a:pt x="9869952" y="1099733"/>
                </a:lnTo>
                <a:lnTo>
                  <a:pt x="9881383" y="1099733"/>
                </a:lnTo>
                <a:lnTo>
                  <a:pt x="9892812" y="1099733"/>
                </a:lnTo>
                <a:lnTo>
                  <a:pt x="9904243" y="1099733"/>
                </a:lnTo>
                <a:lnTo>
                  <a:pt x="9915673" y="1099733"/>
                </a:lnTo>
                <a:lnTo>
                  <a:pt x="9927102" y="1099733"/>
                </a:lnTo>
                <a:lnTo>
                  <a:pt x="9938581" y="1099733"/>
                </a:lnTo>
                <a:lnTo>
                  <a:pt x="9950010" y="1099733"/>
                </a:lnTo>
                <a:lnTo>
                  <a:pt x="9961441" y="1099733"/>
                </a:lnTo>
                <a:lnTo>
                  <a:pt x="9972870" y="1099733"/>
                </a:lnTo>
                <a:lnTo>
                  <a:pt x="9984300" y="1099733"/>
                </a:lnTo>
                <a:lnTo>
                  <a:pt x="9995778" y="1099733"/>
                </a:lnTo>
                <a:lnTo>
                  <a:pt x="10007208" y="1099733"/>
                </a:lnTo>
                <a:lnTo>
                  <a:pt x="10018638" y="1099733"/>
                </a:lnTo>
                <a:lnTo>
                  <a:pt x="10030068" y="1099733"/>
                </a:lnTo>
                <a:lnTo>
                  <a:pt x="10041498" y="1099733"/>
                </a:lnTo>
                <a:lnTo>
                  <a:pt x="10052976" y="1099733"/>
                </a:lnTo>
                <a:lnTo>
                  <a:pt x="10064405" y="1099733"/>
                </a:lnTo>
                <a:lnTo>
                  <a:pt x="10075835" y="1099733"/>
                </a:lnTo>
                <a:lnTo>
                  <a:pt x="10087266" y="1099733"/>
                </a:lnTo>
                <a:lnTo>
                  <a:pt x="10098695" y="1099733"/>
                </a:lnTo>
                <a:lnTo>
                  <a:pt x="10110174" y="1099733"/>
                </a:lnTo>
                <a:lnTo>
                  <a:pt x="10121603" y="1099733"/>
                </a:lnTo>
                <a:lnTo>
                  <a:pt x="10133033" y="1099733"/>
                </a:lnTo>
                <a:lnTo>
                  <a:pt x="10144463" y="1099733"/>
                </a:lnTo>
                <a:lnTo>
                  <a:pt x="10155893" y="1099733"/>
                </a:lnTo>
                <a:lnTo>
                  <a:pt x="10167371" y="1099733"/>
                </a:lnTo>
                <a:lnTo>
                  <a:pt x="10178801" y="1099733"/>
                </a:lnTo>
                <a:lnTo>
                  <a:pt x="10190230" y="1099733"/>
                </a:lnTo>
                <a:lnTo>
                  <a:pt x="10201661" y="1099733"/>
                </a:lnTo>
                <a:lnTo>
                  <a:pt x="10213091" y="1099733"/>
                </a:lnTo>
                <a:lnTo>
                  <a:pt x="10224569" y="1099733"/>
                </a:lnTo>
                <a:lnTo>
                  <a:pt x="10235998" y="1099733"/>
                </a:lnTo>
                <a:lnTo>
                  <a:pt x="10247428" y="1099733"/>
                </a:lnTo>
                <a:lnTo>
                  <a:pt x="10258859" y="1099733"/>
                </a:lnTo>
                <a:lnTo>
                  <a:pt x="10270288" y="1099733"/>
                </a:lnTo>
                <a:lnTo>
                  <a:pt x="10281767" y="1099733"/>
                </a:lnTo>
                <a:lnTo>
                  <a:pt x="10293196" y="1099733"/>
                </a:lnTo>
                <a:lnTo>
                  <a:pt x="10304626" y="1099733"/>
                </a:lnTo>
                <a:lnTo>
                  <a:pt x="10316056" y="1099733"/>
                </a:lnTo>
                <a:lnTo>
                  <a:pt x="10327486" y="1099733"/>
                </a:lnTo>
                <a:lnTo>
                  <a:pt x="10338963" y="1099733"/>
                </a:lnTo>
                <a:lnTo>
                  <a:pt x="10350394" y="1099733"/>
                </a:lnTo>
                <a:lnTo>
                  <a:pt x="10361823" y="1099733"/>
                </a:lnTo>
                <a:lnTo>
                  <a:pt x="10373254" y="1099733"/>
                </a:lnTo>
                <a:lnTo>
                  <a:pt x="10384684" y="1099733"/>
                </a:lnTo>
                <a:lnTo>
                  <a:pt x="10396161" y="1099733"/>
                </a:lnTo>
                <a:lnTo>
                  <a:pt x="10407591" y="1099733"/>
                </a:lnTo>
                <a:lnTo>
                  <a:pt x="10419021" y="1099733"/>
                </a:lnTo>
                <a:lnTo>
                  <a:pt x="10430452" y="1099733"/>
                </a:lnTo>
                <a:lnTo>
                  <a:pt x="10441881" y="1099733"/>
                </a:lnTo>
                <a:lnTo>
                  <a:pt x="10453358" y="1099733"/>
                </a:lnTo>
                <a:lnTo>
                  <a:pt x="10464789" y="1099733"/>
                </a:lnTo>
                <a:lnTo>
                  <a:pt x="10476219" y="1099733"/>
                </a:lnTo>
                <a:lnTo>
                  <a:pt x="10487649" y="1099733"/>
                </a:lnTo>
                <a:lnTo>
                  <a:pt x="10499079" y="1099733"/>
                </a:lnTo>
                <a:lnTo>
                  <a:pt x="10510556" y="1099733"/>
                </a:lnTo>
                <a:lnTo>
                  <a:pt x="10521987" y="1099733"/>
                </a:lnTo>
                <a:lnTo>
                  <a:pt x="10533416" y="1099733"/>
                </a:lnTo>
                <a:lnTo>
                  <a:pt x="10544847" y="1099733"/>
                </a:lnTo>
                <a:lnTo>
                  <a:pt x="10556277" y="1099733"/>
                </a:lnTo>
                <a:lnTo>
                  <a:pt x="10567754" y="1099733"/>
                </a:lnTo>
                <a:lnTo>
                  <a:pt x="10579184" y="1099733"/>
                </a:lnTo>
                <a:lnTo>
                  <a:pt x="10590614" y="1099733"/>
                </a:lnTo>
                <a:lnTo>
                  <a:pt x="10602045" y="1099733"/>
                </a:lnTo>
                <a:lnTo>
                  <a:pt x="10613474" y="1099733"/>
                </a:lnTo>
                <a:lnTo>
                  <a:pt x="10624951" y="1099733"/>
                </a:lnTo>
                <a:lnTo>
                  <a:pt x="10636382" y="1099733"/>
                </a:lnTo>
                <a:lnTo>
                  <a:pt x="10647812" y="1099733"/>
                </a:lnTo>
                <a:lnTo>
                  <a:pt x="10659241" y="1099733"/>
                </a:lnTo>
                <a:lnTo>
                  <a:pt x="10670672" y="1099733"/>
                </a:lnTo>
                <a:lnTo>
                  <a:pt x="10682149" y="1099733"/>
                </a:lnTo>
                <a:lnTo>
                  <a:pt x="10693580" y="1099733"/>
                </a:lnTo>
                <a:lnTo>
                  <a:pt x="10705009" y="1099733"/>
                </a:lnTo>
                <a:lnTo>
                  <a:pt x="10716439" y="1099733"/>
                </a:lnTo>
                <a:lnTo>
                  <a:pt x="10727870" y="1099733"/>
                </a:lnTo>
                <a:lnTo>
                  <a:pt x="10739347" y="1099733"/>
                </a:lnTo>
                <a:lnTo>
                  <a:pt x="10750778" y="1099733"/>
                </a:lnTo>
                <a:lnTo>
                  <a:pt x="10762207" y="1099733"/>
                </a:lnTo>
                <a:lnTo>
                  <a:pt x="10773637" y="1099733"/>
                </a:lnTo>
                <a:lnTo>
                  <a:pt x="10785067" y="1099733"/>
                </a:lnTo>
                <a:lnTo>
                  <a:pt x="10796544" y="1099733"/>
                </a:lnTo>
                <a:lnTo>
                  <a:pt x="10807975" y="1099733"/>
                </a:lnTo>
                <a:lnTo>
                  <a:pt x="10819405" y="1099733"/>
                </a:lnTo>
                <a:lnTo>
                  <a:pt x="10830834" y="1099733"/>
                </a:lnTo>
                <a:lnTo>
                  <a:pt x="10842265" y="1099733"/>
                </a:lnTo>
                <a:lnTo>
                  <a:pt x="10853742" y="1099733"/>
                </a:lnTo>
                <a:lnTo>
                  <a:pt x="10865173" y="1099733"/>
                </a:lnTo>
                <a:lnTo>
                  <a:pt x="10876602" y="1099733"/>
                </a:lnTo>
                <a:lnTo>
                  <a:pt x="10888032" y="1099733"/>
                </a:lnTo>
                <a:lnTo>
                  <a:pt x="10899463" y="1099733"/>
                </a:lnTo>
                <a:lnTo>
                  <a:pt x="10910892" y="1099733"/>
                </a:lnTo>
                <a:lnTo>
                  <a:pt x="10922369" y="1099733"/>
                </a:lnTo>
                <a:lnTo>
                  <a:pt x="10933800" y="1099733"/>
                </a:lnTo>
                <a:lnTo>
                  <a:pt x="10945230" y="1099733"/>
                </a:lnTo>
                <a:lnTo>
                  <a:pt x="10956660" y="1099733"/>
                </a:lnTo>
                <a:lnTo>
                  <a:pt x="10968090" y="1099733"/>
                </a:lnTo>
                <a:lnTo>
                  <a:pt x="10979567" y="1099733"/>
                </a:lnTo>
                <a:lnTo>
                  <a:pt x="10990998" y="1099733"/>
                </a:lnTo>
                <a:lnTo>
                  <a:pt x="11002427" y="1099733"/>
                </a:lnTo>
                <a:lnTo>
                  <a:pt x="11013858" y="1099733"/>
                </a:lnTo>
                <a:lnTo>
                  <a:pt x="11025287" y="1099733"/>
                </a:lnTo>
                <a:lnTo>
                  <a:pt x="11036765" y="1099733"/>
                </a:lnTo>
                <a:lnTo>
                  <a:pt x="11048195" y="1099733"/>
                </a:lnTo>
                <a:lnTo>
                  <a:pt x="11059625" y="1099733"/>
                </a:lnTo>
                <a:lnTo>
                  <a:pt x="11071056" y="1099733"/>
                </a:lnTo>
                <a:lnTo>
                  <a:pt x="11082485" y="1099733"/>
                </a:lnTo>
                <a:lnTo>
                  <a:pt x="11093962" y="1099733"/>
                </a:lnTo>
                <a:lnTo>
                  <a:pt x="11105393" y="1099733"/>
                </a:lnTo>
                <a:lnTo>
                  <a:pt x="11116823" y="1099733"/>
                </a:lnTo>
                <a:lnTo>
                  <a:pt x="11128253" y="1099733"/>
                </a:lnTo>
                <a:lnTo>
                  <a:pt x="11139683" y="1099733"/>
                </a:lnTo>
                <a:lnTo>
                  <a:pt x="11151160" y="1099733"/>
                </a:lnTo>
                <a:lnTo>
                  <a:pt x="11162591" y="1099733"/>
                </a:lnTo>
                <a:lnTo>
                  <a:pt x="11174020" y="1099733"/>
                </a:lnTo>
                <a:lnTo>
                  <a:pt x="11185451" y="1099733"/>
                </a:lnTo>
                <a:lnTo>
                  <a:pt x="11196881" y="1099733"/>
                </a:lnTo>
                <a:lnTo>
                  <a:pt x="11208358" y="1099733"/>
                </a:lnTo>
                <a:lnTo>
                  <a:pt x="11218359" y="1099733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8" name="Freeform 97">
            <a:extLst>
              <a:ext uri="{FF2B5EF4-FFF2-40B4-BE49-F238E27FC236}">
                <a16:creationId xmlns:a16="http://schemas.microsoft.com/office/drawing/2014/main" id="{95A9BAC6-11B8-6C40-AEF0-122106562E2F}"/>
              </a:ext>
            </a:extLst>
          </p:cNvPr>
          <p:cNvSpPr/>
          <p:nvPr/>
        </p:nvSpPr>
        <p:spPr>
          <a:xfrm>
            <a:off x="638362" y="4422106"/>
            <a:ext cx="8413769" cy="1010715"/>
          </a:xfrm>
          <a:custGeom>
            <a:avLst/>
            <a:gdLst>
              <a:gd name="connsiteX0" fmla="*/ 0 w 11218359"/>
              <a:gd name="connsiteY0" fmla="*/ 1347621 h 1347620"/>
              <a:gd name="connsiteX1" fmla="*/ 9149 w 11218359"/>
              <a:gd name="connsiteY1" fmla="*/ 1347621 h 1347620"/>
              <a:gd name="connsiteX2" fmla="*/ 20588 w 11218359"/>
              <a:gd name="connsiteY2" fmla="*/ 1347621 h 1347620"/>
              <a:gd name="connsiteX3" fmla="*/ 32028 w 11218359"/>
              <a:gd name="connsiteY3" fmla="*/ 1347621 h 1347620"/>
              <a:gd name="connsiteX4" fmla="*/ 43467 w 11218359"/>
              <a:gd name="connsiteY4" fmla="*/ 1347621 h 1347620"/>
              <a:gd name="connsiteX5" fmla="*/ 54907 w 11218359"/>
              <a:gd name="connsiteY5" fmla="*/ 1347621 h 1347620"/>
              <a:gd name="connsiteX6" fmla="*/ 66346 w 11218359"/>
              <a:gd name="connsiteY6" fmla="*/ 1347621 h 1347620"/>
              <a:gd name="connsiteX7" fmla="*/ 77786 w 11218359"/>
              <a:gd name="connsiteY7" fmla="*/ 1347621 h 1347620"/>
              <a:gd name="connsiteX8" fmla="*/ 89225 w 11218359"/>
              <a:gd name="connsiteY8" fmla="*/ 1347621 h 1347620"/>
              <a:gd name="connsiteX9" fmla="*/ 100665 w 11218359"/>
              <a:gd name="connsiteY9" fmla="*/ 1347621 h 1347620"/>
              <a:gd name="connsiteX10" fmla="*/ 112104 w 11218359"/>
              <a:gd name="connsiteY10" fmla="*/ 1347621 h 1347620"/>
              <a:gd name="connsiteX11" fmla="*/ 123544 w 11218359"/>
              <a:gd name="connsiteY11" fmla="*/ 1347621 h 1347620"/>
              <a:gd name="connsiteX12" fmla="*/ 134979 w 11218359"/>
              <a:gd name="connsiteY12" fmla="*/ 1347621 h 1347620"/>
              <a:gd name="connsiteX13" fmla="*/ 146423 w 11218359"/>
              <a:gd name="connsiteY13" fmla="*/ 1347621 h 1347620"/>
              <a:gd name="connsiteX14" fmla="*/ 157858 w 11218359"/>
              <a:gd name="connsiteY14" fmla="*/ 1347621 h 1347620"/>
              <a:gd name="connsiteX15" fmla="*/ 169297 w 11218359"/>
              <a:gd name="connsiteY15" fmla="*/ 1347621 h 1347620"/>
              <a:gd name="connsiteX16" fmla="*/ 180737 w 11218359"/>
              <a:gd name="connsiteY16" fmla="*/ 1347621 h 1347620"/>
              <a:gd name="connsiteX17" fmla="*/ 192176 w 11218359"/>
              <a:gd name="connsiteY17" fmla="*/ 1347621 h 1347620"/>
              <a:gd name="connsiteX18" fmla="*/ 203616 w 11218359"/>
              <a:gd name="connsiteY18" fmla="*/ 1347621 h 1347620"/>
              <a:gd name="connsiteX19" fmla="*/ 215055 w 11218359"/>
              <a:gd name="connsiteY19" fmla="*/ 1347621 h 1347620"/>
              <a:gd name="connsiteX20" fmla="*/ 226495 w 11218359"/>
              <a:gd name="connsiteY20" fmla="*/ 1347621 h 1347620"/>
              <a:gd name="connsiteX21" fmla="*/ 237935 w 11218359"/>
              <a:gd name="connsiteY21" fmla="*/ 1347621 h 1347620"/>
              <a:gd name="connsiteX22" fmla="*/ 249374 w 11218359"/>
              <a:gd name="connsiteY22" fmla="*/ 1347621 h 1347620"/>
              <a:gd name="connsiteX23" fmla="*/ 260814 w 11218359"/>
              <a:gd name="connsiteY23" fmla="*/ 1347621 h 1347620"/>
              <a:gd name="connsiteX24" fmla="*/ 272253 w 11218359"/>
              <a:gd name="connsiteY24" fmla="*/ 1347621 h 1347620"/>
              <a:gd name="connsiteX25" fmla="*/ 283693 w 11218359"/>
              <a:gd name="connsiteY25" fmla="*/ 1347621 h 1347620"/>
              <a:gd name="connsiteX26" fmla="*/ 295132 w 11218359"/>
              <a:gd name="connsiteY26" fmla="*/ 1347621 h 1347620"/>
              <a:gd name="connsiteX27" fmla="*/ 306572 w 11218359"/>
              <a:gd name="connsiteY27" fmla="*/ 1347621 h 1347620"/>
              <a:gd name="connsiteX28" fmla="*/ 318011 w 11218359"/>
              <a:gd name="connsiteY28" fmla="*/ 1347621 h 1347620"/>
              <a:gd name="connsiteX29" fmla="*/ 329451 w 11218359"/>
              <a:gd name="connsiteY29" fmla="*/ 1347621 h 1347620"/>
              <a:gd name="connsiteX30" fmla="*/ 340890 w 11218359"/>
              <a:gd name="connsiteY30" fmla="*/ 1347621 h 1347620"/>
              <a:gd name="connsiteX31" fmla="*/ 352330 w 11218359"/>
              <a:gd name="connsiteY31" fmla="*/ 1347621 h 1347620"/>
              <a:gd name="connsiteX32" fmla="*/ 363769 w 11218359"/>
              <a:gd name="connsiteY32" fmla="*/ 1347621 h 1347620"/>
              <a:gd name="connsiteX33" fmla="*/ 375209 w 11218359"/>
              <a:gd name="connsiteY33" fmla="*/ 1347621 h 1347620"/>
              <a:gd name="connsiteX34" fmla="*/ 386648 w 11218359"/>
              <a:gd name="connsiteY34" fmla="*/ 1347621 h 1347620"/>
              <a:gd name="connsiteX35" fmla="*/ 398088 w 11218359"/>
              <a:gd name="connsiteY35" fmla="*/ 1347621 h 1347620"/>
              <a:gd name="connsiteX36" fmla="*/ 409527 w 11218359"/>
              <a:gd name="connsiteY36" fmla="*/ 1347621 h 1347620"/>
              <a:gd name="connsiteX37" fmla="*/ 420967 w 11218359"/>
              <a:gd name="connsiteY37" fmla="*/ 1347621 h 1347620"/>
              <a:gd name="connsiteX38" fmla="*/ 432406 w 11218359"/>
              <a:gd name="connsiteY38" fmla="*/ 1347621 h 1347620"/>
              <a:gd name="connsiteX39" fmla="*/ 443846 w 11218359"/>
              <a:gd name="connsiteY39" fmla="*/ 1347621 h 1347620"/>
              <a:gd name="connsiteX40" fmla="*/ 455285 w 11218359"/>
              <a:gd name="connsiteY40" fmla="*/ 1347621 h 1347620"/>
              <a:gd name="connsiteX41" fmla="*/ 466725 w 11218359"/>
              <a:gd name="connsiteY41" fmla="*/ 1347621 h 1347620"/>
              <a:gd name="connsiteX42" fmla="*/ 478165 w 11218359"/>
              <a:gd name="connsiteY42" fmla="*/ 1347621 h 1347620"/>
              <a:gd name="connsiteX43" fmla="*/ 489604 w 11218359"/>
              <a:gd name="connsiteY43" fmla="*/ 1347621 h 1347620"/>
              <a:gd name="connsiteX44" fmla="*/ 501044 w 11218359"/>
              <a:gd name="connsiteY44" fmla="*/ 1347621 h 1347620"/>
              <a:gd name="connsiteX45" fmla="*/ 512483 w 11218359"/>
              <a:gd name="connsiteY45" fmla="*/ 1347621 h 1347620"/>
              <a:gd name="connsiteX46" fmla="*/ 523923 w 11218359"/>
              <a:gd name="connsiteY46" fmla="*/ 1347621 h 1347620"/>
              <a:gd name="connsiteX47" fmla="*/ 535362 w 11218359"/>
              <a:gd name="connsiteY47" fmla="*/ 1347621 h 1347620"/>
              <a:gd name="connsiteX48" fmla="*/ 546802 w 11218359"/>
              <a:gd name="connsiteY48" fmla="*/ 1347621 h 1347620"/>
              <a:gd name="connsiteX49" fmla="*/ 558241 w 11218359"/>
              <a:gd name="connsiteY49" fmla="*/ 1347621 h 1347620"/>
              <a:gd name="connsiteX50" fmla="*/ 569681 w 11218359"/>
              <a:gd name="connsiteY50" fmla="*/ 1347621 h 1347620"/>
              <a:gd name="connsiteX51" fmla="*/ 581120 w 11218359"/>
              <a:gd name="connsiteY51" fmla="*/ 1347621 h 1347620"/>
              <a:gd name="connsiteX52" fmla="*/ 592560 w 11218359"/>
              <a:gd name="connsiteY52" fmla="*/ 1347621 h 1347620"/>
              <a:gd name="connsiteX53" fmla="*/ 603999 w 11218359"/>
              <a:gd name="connsiteY53" fmla="*/ 1347621 h 1347620"/>
              <a:gd name="connsiteX54" fmla="*/ 615439 w 11218359"/>
              <a:gd name="connsiteY54" fmla="*/ 1347621 h 1347620"/>
              <a:gd name="connsiteX55" fmla="*/ 626878 w 11218359"/>
              <a:gd name="connsiteY55" fmla="*/ 1347621 h 1347620"/>
              <a:gd name="connsiteX56" fmla="*/ 638318 w 11218359"/>
              <a:gd name="connsiteY56" fmla="*/ 1347621 h 1347620"/>
              <a:gd name="connsiteX57" fmla="*/ 649757 w 11218359"/>
              <a:gd name="connsiteY57" fmla="*/ 1347621 h 1347620"/>
              <a:gd name="connsiteX58" fmla="*/ 661192 w 11218359"/>
              <a:gd name="connsiteY58" fmla="*/ 1347621 h 1347620"/>
              <a:gd name="connsiteX59" fmla="*/ 672632 w 11218359"/>
              <a:gd name="connsiteY59" fmla="*/ 1347621 h 1347620"/>
              <a:gd name="connsiteX60" fmla="*/ 684071 w 11218359"/>
              <a:gd name="connsiteY60" fmla="*/ 1347621 h 1347620"/>
              <a:gd name="connsiteX61" fmla="*/ 695511 w 11218359"/>
              <a:gd name="connsiteY61" fmla="*/ 1347621 h 1347620"/>
              <a:gd name="connsiteX62" fmla="*/ 706950 w 11218359"/>
              <a:gd name="connsiteY62" fmla="*/ 1347621 h 1347620"/>
              <a:gd name="connsiteX63" fmla="*/ 718390 w 11218359"/>
              <a:gd name="connsiteY63" fmla="*/ 1347621 h 1347620"/>
              <a:gd name="connsiteX64" fmla="*/ 729829 w 11218359"/>
              <a:gd name="connsiteY64" fmla="*/ 1347621 h 1347620"/>
              <a:gd name="connsiteX65" fmla="*/ 741269 w 11218359"/>
              <a:gd name="connsiteY65" fmla="*/ 1347621 h 1347620"/>
              <a:gd name="connsiteX66" fmla="*/ 752708 w 11218359"/>
              <a:gd name="connsiteY66" fmla="*/ 1347621 h 1347620"/>
              <a:gd name="connsiteX67" fmla="*/ 764148 w 11218359"/>
              <a:gd name="connsiteY67" fmla="*/ 1347621 h 1347620"/>
              <a:gd name="connsiteX68" fmla="*/ 775587 w 11218359"/>
              <a:gd name="connsiteY68" fmla="*/ 1347621 h 1347620"/>
              <a:gd name="connsiteX69" fmla="*/ 787027 w 11218359"/>
              <a:gd name="connsiteY69" fmla="*/ 1347621 h 1347620"/>
              <a:gd name="connsiteX70" fmla="*/ 798467 w 11218359"/>
              <a:gd name="connsiteY70" fmla="*/ 1347621 h 1347620"/>
              <a:gd name="connsiteX71" fmla="*/ 809906 w 11218359"/>
              <a:gd name="connsiteY71" fmla="*/ 1347621 h 1347620"/>
              <a:gd name="connsiteX72" fmla="*/ 821346 w 11218359"/>
              <a:gd name="connsiteY72" fmla="*/ 1347621 h 1347620"/>
              <a:gd name="connsiteX73" fmla="*/ 832785 w 11218359"/>
              <a:gd name="connsiteY73" fmla="*/ 1347621 h 1347620"/>
              <a:gd name="connsiteX74" fmla="*/ 844225 w 11218359"/>
              <a:gd name="connsiteY74" fmla="*/ 1347621 h 1347620"/>
              <a:gd name="connsiteX75" fmla="*/ 855664 w 11218359"/>
              <a:gd name="connsiteY75" fmla="*/ 1347621 h 1347620"/>
              <a:gd name="connsiteX76" fmla="*/ 867104 w 11218359"/>
              <a:gd name="connsiteY76" fmla="*/ 1347621 h 1347620"/>
              <a:gd name="connsiteX77" fmla="*/ 878543 w 11218359"/>
              <a:gd name="connsiteY77" fmla="*/ 1347621 h 1347620"/>
              <a:gd name="connsiteX78" fmla="*/ 889983 w 11218359"/>
              <a:gd name="connsiteY78" fmla="*/ 1347621 h 1347620"/>
              <a:gd name="connsiteX79" fmla="*/ 901422 w 11218359"/>
              <a:gd name="connsiteY79" fmla="*/ 1347621 h 1347620"/>
              <a:gd name="connsiteX80" fmla="*/ 912862 w 11218359"/>
              <a:gd name="connsiteY80" fmla="*/ 1347621 h 1347620"/>
              <a:gd name="connsiteX81" fmla="*/ 924301 w 11218359"/>
              <a:gd name="connsiteY81" fmla="*/ 1347621 h 1347620"/>
              <a:gd name="connsiteX82" fmla="*/ 935741 w 11218359"/>
              <a:gd name="connsiteY82" fmla="*/ 1347621 h 1347620"/>
              <a:gd name="connsiteX83" fmla="*/ 947180 w 11218359"/>
              <a:gd name="connsiteY83" fmla="*/ 1347621 h 1347620"/>
              <a:gd name="connsiteX84" fmla="*/ 958620 w 11218359"/>
              <a:gd name="connsiteY84" fmla="*/ 1347621 h 1347620"/>
              <a:gd name="connsiteX85" fmla="*/ 970059 w 11218359"/>
              <a:gd name="connsiteY85" fmla="*/ 1347621 h 1347620"/>
              <a:gd name="connsiteX86" fmla="*/ 981499 w 11218359"/>
              <a:gd name="connsiteY86" fmla="*/ 1347621 h 1347620"/>
              <a:gd name="connsiteX87" fmla="*/ 992938 w 11218359"/>
              <a:gd name="connsiteY87" fmla="*/ 1347621 h 1347620"/>
              <a:gd name="connsiteX88" fmla="*/ 1004378 w 11218359"/>
              <a:gd name="connsiteY88" fmla="*/ 1347621 h 1347620"/>
              <a:gd name="connsiteX89" fmla="*/ 1015818 w 11218359"/>
              <a:gd name="connsiteY89" fmla="*/ 1347621 h 1347620"/>
              <a:gd name="connsiteX90" fmla="*/ 1027257 w 11218359"/>
              <a:gd name="connsiteY90" fmla="*/ 1347621 h 1347620"/>
              <a:gd name="connsiteX91" fmla="*/ 1038697 w 11218359"/>
              <a:gd name="connsiteY91" fmla="*/ 1347621 h 1347620"/>
              <a:gd name="connsiteX92" fmla="*/ 1050136 w 11218359"/>
              <a:gd name="connsiteY92" fmla="*/ 1347621 h 1347620"/>
              <a:gd name="connsiteX93" fmla="*/ 1061576 w 11218359"/>
              <a:gd name="connsiteY93" fmla="*/ 1347621 h 1347620"/>
              <a:gd name="connsiteX94" fmla="*/ 1073015 w 11218359"/>
              <a:gd name="connsiteY94" fmla="*/ 1347621 h 1347620"/>
              <a:gd name="connsiteX95" fmla="*/ 1084455 w 11218359"/>
              <a:gd name="connsiteY95" fmla="*/ 1347621 h 1347620"/>
              <a:gd name="connsiteX96" fmla="*/ 1095894 w 11218359"/>
              <a:gd name="connsiteY96" fmla="*/ 1347621 h 1347620"/>
              <a:gd name="connsiteX97" fmla="*/ 1107334 w 11218359"/>
              <a:gd name="connsiteY97" fmla="*/ 1347621 h 1347620"/>
              <a:gd name="connsiteX98" fmla="*/ 1118773 w 11218359"/>
              <a:gd name="connsiteY98" fmla="*/ 1347621 h 1347620"/>
              <a:gd name="connsiteX99" fmla="*/ 1130213 w 11218359"/>
              <a:gd name="connsiteY99" fmla="*/ 1347621 h 1347620"/>
              <a:gd name="connsiteX100" fmla="*/ 1141652 w 11218359"/>
              <a:gd name="connsiteY100" fmla="*/ 1347621 h 1347620"/>
              <a:gd name="connsiteX101" fmla="*/ 1153092 w 11218359"/>
              <a:gd name="connsiteY101" fmla="*/ 1347621 h 1347620"/>
              <a:gd name="connsiteX102" fmla="*/ 1164531 w 11218359"/>
              <a:gd name="connsiteY102" fmla="*/ 1347621 h 1347620"/>
              <a:gd name="connsiteX103" fmla="*/ 1175971 w 11218359"/>
              <a:gd name="connsiteY103" fmla="*/ 1347621 h 1347620"/>
              <a:gd name="connsiteX104" fmla="*/ 1187406 w 11218359"/>
              <a:gd name="connsiteY104" fmla="*/ 1347621 h 1347620"/>
              <a:gd name="connsiteX105" fmla="*/ 1198845 w 11218359"/>
              <a:gd name="connsiteY105" fmla="*/ 1347621 h 1347620"/>
              <a:gd name="connsiteX106" fmla="*/ 1210285 w 11218359"/>
              <a:gd name="connsiteY106" fmla="*/ 1347621 h 1347620"/>
              <a:gd name="connsiteX107" fmla="*/ 1221724 w 11218359"/>
              <a:gd name="connsiteY107" fmla="*/ 1347621 h 1347620"/>
              <a:gd name="connsiteX108" fmla="*/ 1233164 w 11218359"/>
              <a:gd name="connsiteY108" fmla="*/ 1347621 h 1347620"/>
              <a:gd name="connsiteX109" fmla="*/ 1244603 w 11218359"/>
              <a:gd name="connsiteY109" fmla="*/ 1347621 h 1347620"/>
              <a:gd name="connsiteX110" fmla="*/ 1256043 w 11218359"/>
              <a:gd name="connsiteY110" fmla="*/ 1347621 h 1347620"/>
              <a:gd name="connsiteX111" fmla="*/ 1267482 w 11218359"/>
              <a:gd name="connsiteY111" fmla="*/ 1347621 h 1347620"/>
              <a:gd name="connsiteX112" fmla="*/ 1278922 w 11218359"/>
              <a:gd name="connsiteY112" fmla="*/ 1347621 h 1347620"/>
              <a:gd name="connsiteX113" fmla="*/ 1290361 w 11218359"/>
              <a:gd name="connsiteY113" fmla="*/ 1347621 h 1347620"/>
              <a:gd name="connsiteX114" fmla="*/ 1301801 w 11218359"/>
              <a:gd name="connsiteY114" fmla="*/ 1347621 h 1347620"/>
              <a:gd name="connsiteX115" fmla="*/ 1313240 w 11218359"/>
              <a:gd name="connsiteY115" fmla="*/ 1347621 h 1347620"/>
              <a:gd name="connsiteX116" fmla="*/ 1324680 w 11218359"/>
              <a:gd name="connsiteY116" fmla="*/ 1347621 h 1347620"/>
              <a:gd name="connsiteX117" fmla="*/ 1336120 w 11218359"/>
              <a:gd name="connsiteY117" fmla="*/ 1347621 h 1347620"/>
              <a:gd name="connsiteX118" fmla="*/ 1347559 w 11218359"/>
              <a:gd name="connsiteY118" fmla="*/ 1347621 h 1347620"/>
              <a:gd name="connsiteX119" fmla="*/ 1358999 w 11218359"/>
              <a:gd name="connsiteY119" fmla="*/ 1347621 h 1347620"/>
              <a:gd name="connsiteX120" fmla="*/ 1370438 w 11218359"/>
              <a:gd name="connsiteY120" fmla="*/ 1347621 h 1347620"/>
              <a:gd name="connsiteX121" fmla="*/ 1381878 w 11218359"/>
              <a:gd name="connsiteY121" fmla="*/ 1347621 h 1347620"/>
              <a:gd name="connsiteX122" fmla="*/ 1393317 w 11218359"/>
              <a:gd name="connsiteY122" fmla="*/ 1347621 h 1347620"/>
              <a:gd name="connsiteX123" fmla="*/ 1404757 w 11218359"/>
              <a:gd name="connsiteY123" fmla="*/ 1347621 h 1347620"/>
              <a:gd name="connsiteX124" fmla="*/ 1416196 w 11218359"/>
              <a:gd name="connsiteY124" fmla="*/ 1347621 h 1347620"/>
              <a:gd name="connsiteX125" fmla="*/ 1427636 w 11218359"/>
              <a:gd name="connsiteY125" fmla="*/ 1347621 h 1347620"/>
              <a:gd name="connsiteX126" fmla="*/ 1439075 w 11218359"/>
              <a:gd name="connsiteY126" fmla="*/ 1347621 h 1347620"/>
              <a:gd name="connsiteX127" fmla="*/ 1450515 w 11218359"/>
              <a:gd name="connsiteY127" fmla="*/ 1347621 h 1347620"/>
              <a:gd name="connsiteX128" fmla="*/ 1461954 w 11218359"/>
              <a:gd name="connsiteY128" fmla="*/ 1347621 h 1347620"/>
              <a:gd name="connsiteX129" fmla="*/ 1473394 w 11218359"/>
              <a:gd name="connsiteY129" fmla="*/ 1347621 h 1347620"/>
              <a:gd name="connsiteX130" fmla="*/ 1484833 w 11218359"/>
              <a:gd name="connsiteY130" fmla="*/ 1347621 h 1347620"/>
              <a:gd name="connsiteX131" fmla="*/ 1496273 w 11218359"/>
              <a:gd name="connsiteY131" fmla="*/ 1347621 h 1347620"/>
              <a:gd name="connsiteX132" fmla="*/ 1507712 w 11218359"/>
              <a:gd name="connsiteY132" fmla="*/ 1347621 h 1347620"/>
              <a:gd name="connsiteX133" fmla="*/ 1519152 w 11218359"/>
              <a:gd name="connsiteY133" fmla="*/ 1347621 h 1347620"/>
              <a:gd name="connsiteX134" fmla="*/ 1530591 w 11218359"/>
              <a:gd name="connsiteY134" fmla="*/ 1347621 h 1347620"/>
              <a:gd name="connsiteX135" fmla="*/ 1542031 w 11218359"/>
              <a:gd name="connsiteY135" fmla="*/ 1347621 h 1347620"/>
              <a:gd name="connsiteX136" fmla="*/ 1553471 w 11218359"/>
              <a:gd name="connsiteY136" fmla="*/ 1347621 h 1347620"/>
              <a:gd name="connsiteX137" fmla="*/ 1564910 w 11218359"/>
              <a:gd name="connsiteY137" fmla="*/ 1347621 h 1347620"/>
              <a:gd name="connsiteX138" fmla="*/ 1576349 w 11218359"/>
              <a:gd name="connsiteY138" fmla="*/ 1347621 h 1347620"/>
              <a:gd name="connsiteX139" fmla="*/ 1587789 w 11218359"/>
              <a:gd name="connsiteY139" fmla="*/ 1347621 h 1347620"/>
              <a:gd name="connsiteX140" fmla="*/ 1599229 w 11218359"/>
              <a:gd name="connsiteY140" fmla="*/ 1347621 h 1347620"/>
              <a:gd name="connsiteX141" fmla="*/ 1610668 w 11218359"/>
              <a:gd name="connsiteY141" fmla="*/ 1347621 h 1347620"/>
              <a:gd name="connsiteX142" fmla="*/ 1622107 w 11218359"/>
              <a:gd name="connsiteY142" fmla="*/ 1347621 h 1347620"/>
              <a:gd name="connsiteX143" fmla="*/ 1633547 w 11218359"/>
              <a:gd name="connsiteY143" fmla="*/ 1347621 h 1347620"/>
              <a:gd name="connsiteX144" fmla="*/ 1644987 w 11218359"/>
              <a:gd name="connsiteY144" fmla="*/ 1347621 h 1347620"/>
              <a:gd name="connsiteX145" fmla="*/ 1656426 w 11218359"/>
              <a:gd name="connsiteY145" fmla="*/ 1347621 h 1347620"/>
              <a:gd name="connsiteX146" fmla="*/ 1667866 w 11218359"/>
              <a:gd name="connsiteY146" fmla="*/ 1347621 h 1347620"/>
              <a:gd name="connsiteX147" fmla="*/ 1679305 w 11218359"/>
              <a:gd name="connsiteY147" fmla="*/ 1347621 h 1347620"/>
              <a:gd name="connsiteX148" fmla="*/ 1690745 w 11218359"/>
              <a:gd name="connsiteY148" fmla="*/ 1347621 h 1347620"/>
              <a:gd name="connsiteX149" fmla="*/ 1702184 w 11218359"/>
              <a:gd name="connsiteY149" fmla="*/ 1347621 h 1347620"/>
              <a:gd name="connsiteX150" fmla="*/ 1713619 w 11218359"/>
              <a:gd name="connsiteY150" fmla="*/ 1347621 h 1347620"/>
              <a:gd name="connsiteX151" fmla="*/ 1725063 w 11218359"/>
              <a:gd name="connsiteY151" fmla="*/ 1347621 h 1347620"/>
              <a:gd name="connsiteX152" fmla="*/ 1736498 w 11218359"/>
              <a:gd name="connsiteY152" fmla="*/ 1347621 h 1347620"/>
              <a:gd name="connsiteX153" fmla="*/ 1747938 w 11218359"/>
              <a:gd name="connsiteY153" fmla="*/ 1347621 h 1347620"/>
              <a:gd name="connsiteX154" fmla="*/ 1759377 w 11218359"/>
              <a:gd name="connsiteY154" fmla="*/ 1347621 h 1347620"/>
              <a:gd name="connsiteX155" fmla="*/ 1770817 w 11218359"/>
              <a:gd name="connsiteY155" fmla="*/ 1347621 h 1347620"/>
              <a:gd name="connsiteX156" fmla="*/ 1782256 w 11218359"/>
              <a:gd name="connsiteY156" fmla="*/ 1347621 h 1347620"/>
              <a:gd name="connsiteX157" fmla="*/ 1793696 w 11218359"/>
              <a:gd name="connsiteY157" fmla="*/ 1347621 h 1347620"/>
              <a:gd name="connsiteX158" fmla="*/ 1805135 w 11218359"/>
              <a:gd name="connsiteY158" fmla="*/ 1347621 h 1347620"/>
              <a:gd name="connsiteX159" fmla="*/ 1816575 w 11218359"/>
              <a:gd name="connsiteY159" fmla="*/ 1347621 h 1347620"/>
              <a:gd name="connsiteX160" fmla="*/ 1828014 w 11218359"/>
              <a:gd name="connsiteY160" fmla="*/ 1347621 h 1347620"/>
              <a:gd name="connsiteX161" fmla="*/ 1839454 w 11218359"/>
              <a:gd name="connsiteY161" fmla="*/ 1347621 h 1347620"/>
              <a:gd name="connsiteX162" fmla="*/ 1850893 w 11218359"/>
              <a:gd name="connsiteY162" fmla="*/ 1347621 h 1347620"/>
              <a:gd name="connsiteX163" fmla="*/ 1862333 w 11218359"/>
              <a:gd name="connsiteY163" fmla="*/ 1347621 h 1347620"/>
              <a:gd name="connsiteX164" fmla="*/ 1873772 w 11218359"/>
              <a:gd name="connsiteY164" fmla="*/ 1347621 h 1347620"/>
              <a:gd name="connsiteX165" fmla="*/ 1885212 w 11218359"/>
              <a:gd name="connsiteY165" fmla="*/ 1347621 h 1347620"/>
              <a:gd name="connsiteX166" fmla="*/ 1896651 w 11218359"/>
              <a:gd name="connsiteY166" fmla="*/ 1347621 h 1347620"/>
              <a:gd name="connsiteX167" fmla="*/ 1908091 w 11218359"/>
              <a:gd name="connsiteY167" fmla="*/ 1347621 h 1347620"/>
              <a:gd name="connsiteX168" fmla="*/ 1919531 w 11218359"/>
              <a:gd name="connsiteY168" fmla="*/ 1347621 h 1347620"/>
              <a:gd name="connsiteX169" fmla="*/ 1930970 w 11218359"/>
              <a:gd name="connsiteY169" fmla="*/ 1347621 h 1347620"/>
              <a:gd name="connsiteX170" fmla="*/ 1942409 w 11218359"/>
              <a:gd name="connsiteY170" fmla="*/ 1347621 h 1347620"/>
              <a:gd name="connsiteX171" fmla="*/ 1953849 w 11218359"/>
              <a:gd name="connsiteY171" fmla="*/ 1347621 h 1347620"/>
              <a:gd name="connsiteX172" fmla="*/ 1965289 w 11218359"/>
              <a:gd name="connsiteY172" fmla="*/ 1347621 h 1347620"/>
              <a:gd name="connsiteX173" fmla="*/ 1976728 w 11218359"/>
              <a:gd name="connsiteY173" fmla="*/ 1347621 h 1347620"/>
              <a:gd name="connsiteX174" fmla="*/ 1988168 w 11218359"/>
              <a:gd name="connsiteY174" fmla="*/ 1347621 h 1347620"/>
              <a:gd name="connsiteX175" fmla="*/ 1999607 w 11218359"/>
              <a:gd name="connsiteY175" fmla="*/ 1347621 h 1347620"/>
              <a:gd name="connsiteX176" fmla="*/ 2011047 w 11218359"/>
              <a:gd name="connsiteY176" fmla="*/ 1347621 h 1347620"/>
              <a:gd name="connsiteX177" fmla="*/ 2022486 w 11218359"/>
              <a:gd name="connsiteY177" fmla="*/ 1347621 h 1347620"/>
              <a:gd name="connsiteX178" fmla="*/ 2033926 w 11218359"/>
              <a:gd name="connsiteY178" fmla="*/ 1347621 h 1347620"/>
              <a:gd name="connsiteX179" fmla="*/ 2045365 w 11218359"/>
              <a:gd name="connsiteY179" fmla="*/ 1347621 h 1347620"/>
              <a:gd name="connsiteX180" fmla="*/ 2056805 w 11218359"/>
              <a:gd name="connsiteY180" fmla="*/ 1347621 h 1347620"/>
              <a:gd name="connsiteX181" fmla="*/ 2068244 w 11218359"/>
              <a:gd name="connsiteY181" fmla="*/ 1347621 h 1347620"/>
              <a:gd name="connsiteX182" fmla="*/ 2079684 w 11218359"/>
              <a:gd name="connsiteY182" fmla="*/ 1347621 h 1347620"/>
              <a:gd name="connsiteX183" fmla="*/ 2091123 w 11218359"/>
              <a:gd name="connsiteY183" fmla="*/ 1347621 h 1347620"/>
              <a:gd name="connsiteX184" fmla="*/ 2102563 w 11218359"/>
              <a:gd name="connsiteY184" fmla="*/ 1347621 h 1347620"/>
              <a:gd name="connsiteX185" fmla="*/ 2114002 w 11218359"/>
              <a:gd name="connsiteY185" fmla="*/ 1347621 h 1347620"/>
              <a:gd name="connsiteX186" fmla="*/ 2125442 w 11218359"/>
              <a:gd name="connsiteY186" fmla="*/ 1347621 h 1347620"/>
              <a:gd name="connsiteX187" fmla="*/ 2136882 w 11218359"/>
              <a:gd name="connsiteY187" fmla="*/ 1347621 h 1347620"/>
              <a:gd name="connsiteX188" fmla="*/ 2148321 w 11218359"/>
              <a:gd name="connsiteY188" fmla="*/ 1347621 h 1347620"/>
              <a:gd name="connsiteX189" fmla="*/ 2159760 w 11218359"/>
              <a:gd name="connsiteY189" fmla="*/ 1347621 h 1347620"/>
              <a:gd name="connsiteX190" fmla="*/ 2171200 w 11218359"/>
              <a:gd name="connsiteY190" fmla="*/ 1347621 h 1347620"/>
              <a:gd name="connsiteX191" fmla="*/ 2182640 w 11218359"/>
              <a:gd name="connsiteY191" fmla="*/ 1347621 h 1347620"/>
              <a:gd name="connsiteX192" fmla="*/ 2194079 w 11218359"/>
              <a:gd name="connsiteY192" fmla="*/ 1347621 h 1347620"/>
              <a:gd name="connsiteX193" fmla="*/ 2205519 w 11218359"/>
              <a:gd name="connsiteY193" fmla="*/ 1347621 h 1347620"/>
              <a:gd name="connsiteX194" fmla="*/ 2216958 w 11218359"/>
              <a:gd name="connsiteY194" fmla="*/ 1347621 h 1347620"/>
              <a:gd name="connsiteX195" fmla="*/ 2228393 w 11218359"/>
              <a:gd name="connsiteY195" fmla="*/ 1347621 h 1347620"/>
              <a:gd name="connsiteX196" fmla="*/ 2239837 w 11218359"/>
              <a:gd name="connsiteY196" fmla="*/ 1347621 h 1347620"/>
              <a:gd name="connsiteX197" fmla="*/ 2251272 w 11218359"/>
              <a:gd name="connsiteY197" fmla="*/ 1347621 h 1347620"/>
              <a:gd name="connsiteX198" fmla="*/ 2262716 w 11218359"/>
              <a:gd name="connsiteY198" fmla="*/ 1347621 h 1347620"/>
              <a:gd name="connsiteX199" fmla="*/ 2274151 w 11218359"/>
              <a:gd name="connsiteY199" fmla="*/ 1347621 h 1347620"/>
              <a:gd name="connsiteX200" fmla="*/ 2285591 w 11218359"/>
              <a:gd name="connsiteY200" fmla="*/ 1347621 h 1347620"/>
              <a:gd name="connsiteX201" fmla="*/ 2297030 w 11218359"/>
              <a:gd name="connsiteY201" fmla="*/ 1347621 h 1347620"/>
              <a:gd name="connsiteX202" fmla="*/ 2308470 w 11218359"/>
              <a:gd name="connsiteY202" fmla="*/ 1347621 h 1347620"/>
              <a:gd name="connsiteX203" fmla="*/ 2319909 w 11218359"/>
              <a:gd name="connsiteY203" fmla="*/ 1347621 h 1347620"/>
              <a:gd name="connsiteX204" fmla="*/ 2331349 w 11218359"/>
              <a:gd name="connsiteY204" fmla="*/ 1347621 h 1347620"/>
              <a:gd name="connsiteX205" fmla="*/ 2342788 w 11218359"/>
              <a:gd name="connsiteY205" fmla="*/ 1347621 h 1347620"/>
              <a:gd name="connsiteX206" fmla="*/ 2354228 w 11218359"/>
              <a:gd name="connsiteY206" fmla="*/ 1347621 h 1347620"/>
              <a:gd name="connsiteX207" fmla="*/ 2365667 w 11218359"/>
              <a:gd name="connsiteY207" fmla="*/ 1347621 h 1347620"/>
              <a:gd name="connsiteX208" fmla="*/ 2377107 w 11218359"/>
              <a:gd name="connsiteY208" fmla="*/ 1347621 h 1347620"/>
              <a:gd name="connsiteX209" fmla="*/ 2388546 w 11218359"/>
              <a:gd name="connsiteY209" fmla="*/ 1347621 h 1347620"/>
              <a:gd name="connsiteX210" fmla="*/ 2399986 w 11218359"/>
              <a:gd name="connsiteY210" fmla="*/ 1347621 h 1347620"/>
              <a:gd name="connsiteX211" fmla="*/ 2411425 w 11218359"/>
              <a:gd name="connsiteY211" fmla="*/ 1347621 h 1347620"/>
              <a:gd name="connsiteX212" fmla="*/ 2422865 w 11218359"/>
              <a:gd name="connsiteY212" fmla="*/ 1347621 h 1347620"/>
              <a:gd name="connsiteX213" fmla="*/ 2434304 w 11218359"/>
              <a:gd name="connsiteY213" fmla="*/ 1347621 h 1347620"/>
              <a:gd name="connsiteX214" fmla="*/ 2445744 w 11218359"/>
              <a:gd name="connsiteY214" fmla="*/ 1347621 h 1347620"/>
              <a:gd name="connsiteX215" fmla="*/ 2457184 w 11218359"/>
              <a:gd name="connsiteY215" fmla="*/ 1347621 h 1347620"/>
              <a:gd name="connsiteX216" fmla="*/ 2468623 w 11218359"/>
              <a:gd name="connsiteY216" fmla="*/ 1347621 h 1347620"/>
              <a:gd name="connsiteX217" fmla="*/ 2480062 w 11218359"/>
              <a:gd name="connsiteY217" fmla="*/ 1347621 h 1347620"/>
              <a:gd name="connsiteX218" fmla="*/ 2491502 w 11218359"/>
              <a:gd name="connsiteY218" fmla="*/ 1347621 h 1347620"/>
              <a:gd name="connsiteX219" fmla="*/ 2502942 w 11218359"/>
              <a:gd name="connsiteY219" fmla="*/ 1347621 h 1347620"/>
              <a:gd name="connsiteX220" fmla="*/ 2514381 w 11218359"/>
              <a:gd name="connsiteY220" fmla="*/ 1347621 h 1347620"/>
              <a:gd name="connsiteX221" fmla="*/ 2525821 w 11218359"/>
              <a:gd name="connsiteY221" fmla="*/ 1347621 h 1347620"/>
              <a:gd name="connsiteX222" fmla="*/ 2537260 w 11218359"/>
              <a:gd name="connsiteY222" fmla="*/ 1347621 h 1347620"/>
              <a:gd name="connsiteX223" fmla="*/ 2548700 w 11218359"/>
              <a:gd name="connsiteY223" fmla="*/ 1347621 h 1347620"/>
              <a:gd name="connsiteX224" fmla="*/ 2560139 w 11218359"/>
              <a:gd name="connsiteY224" fmla="*/ 1347621 h 1347620"/>
              <a:gd name="connsiteX225" fmla="*/ 2571579 w 11218359"/>
              <a:gd name="connsiteY225" fmla="*/ 1347621 h 1347620"/>
              <a:gd name="connsiteX226" fmla="*/ 2583018 w 11218359"/>
              <a:gd name="connsiteY226" fmla="*/ 1347621 h 1347620"/>
              <a:gd name="connsiteX227" fmla="*/ 2594458 w 11218359"/>
              <a:gd name="connsiteY227" fmla="*/ 1347621 h 1347620"/>
              <a:gd name="connsiteX228" fmla="*/ 2605897 w 11218359"/>
              <a:gd name="connsiteY228" fmla="*/ 1347621 h 1347620"/>
              <a:gd name="connsiteX229" fmla="*/ 2617337 w 11218359"/>
              <a:gd name="connsiteY229" fmla="*/ 1347621 h 1347620"/>
              <a:gd name="connsiteX230" fmla="*/ 2628776 w 11218359"/>
              <a:gd name="connsiteY230" fmla="*/ 1347621 h 1347620"/>
              <a:gd name="connsiteX231" fmla="*/ 2640216 w 11218359"/>
              <a:gd name="connsiteY231" fmla="*/ 1347621 h 1347620"/>
              <a:gd name="connsiteX232" fmla="*/ 2651655 w 11218359"/>
              <a:gd name="connsiteY232" fmla="*/ 1347621 h 1347620"/>
              <a:gd name="connsiteX233" fmla="*/ 2663095 w 11218359"/>
              <a:gd name="connsiteY233" fmla="*/ 1347621 h 1347620"/>
              <a:gd name="connsiteX234" fmla="*/ 2674535 w 11218359"/>
              <a:gd name="connsiteY234" fmla="*/ 1347621 h 1347620"/>
              <a:gd name="connsiteX235" fmla="*/ 2685974 w 11218359"/>
              <a:gd name="connsiteY235" fmla="*/ 1347621 h 1347620"/>
              <a:gd name="connsiteX236" fmla="*/ 2697413 w 11218359"/>
              <a:gd name="connsiteY236" fmla="*/ 1347621 h 1347620"/>
              <a:gd name="connsiteX237" fmla="*/ 2708853 w 11218359"/>
              <a:gd name="connsiteY237" fmla="*/ 1347621 h 1347620"/>
              <a:gd name="connsiteX238" fmla="*/ 2720293 w 11218359"/>
              <a:gd name="connsiteY238" fmla="*/ 1347621 h 1347620"/>
              <a:gd name="connsiteX239" fmla="*/ 2731727 w 11218359"/>
              <a:gd name="connsiteY239" fmla="*/ 1347621 h 1347620"/>
              <a:gd name="connsiteX240" fmla="*/ 2743172 w 11218359"/>
              <a:gd name="connsiteY240" fmla="*/ 1347621 h 1347620"/>
              <a:gd name="connsiteX241" fmla="*/ 2754611 w 11218359"/>
              <a:gd name="connsiteY241" fmla="*/ 1347621 h 1347620"/>
              <a:gd name="connsiteX242" fmla="*/ 2766046 w 11218359"/>
              <a:gd name="connsiteY242" fmla="*/ 1347621 h 1347620"/>
              <a:gd name="connsiteX243" fmla="*/ 2777490 w 11218359"/>
              <a:gd name="connsiteY243" fmla="*/ 1347621 h 1347620"/>
              <a:gd name="connsiteX244" fmla="*/ 2788925 w 11218359"/>
              <a:gd name="connsiteY244" fmla="*/ 1347621 h 1347620"/>
              <a:gd name="connsiteX245" fmla="*/ 2800364 w 11218359"/>
              <a:gd name="connsiteY245" fmla="*/ 1347621 h 1347620"/>
              <a:gd name="connsiteX246" fmla="*/ 2811804 w 11218359"/>
              <a:gd name="connsiteY246" fmla="*/ 1347621 h 1347620"/>
              <a:gd name="connsiteX247" fmla="*/ 2823243 w 11218359"/>
              <a:gd name="connsiteY247" fmla="*/ 1347621 h 1347620"/>
              <a:gd name="connsiteX248" fmla="*/ 2834683 w 11218359"/>
              <a:gd name="connsiteY248" fmla="*/ 1347621 h 1347620"/>
              <a:gd name="connsiteX249" fmla="*/ 2846123 w 11218359"/>
              <a:gd name="connsiteY249" fmla="*/ 1347621 h 1347620"/>
              <a:gd name="connsiteX250" fmla="*/ 2857562 w 11218359"/>
              <a:gd name="connsiteY250" fmla="*/ 1347621 h 1347620"/>
              <a:gd name="connsiteX251" fmla="*/ 2869001 w 11218359"/>
              <a:gd name="connsiteY251" fmla="*/ 1347621 h 1347620"/>
              <a:gd name="connsiteX252" fmla="*/ 2880441 w 11218359"/>
              <a:gd name="connsiteY252" fmla="*/ 1347621 h 1347620"/>
              <a:gd name="connsiteX253" fmla="*/ 2891881 w 11218359"/>
              <a:gd name="connsiteY253" fmla="*/ 1347621 h 1347620"/>
              <a:gd name="connsiteX254" fmla="*/ 2903320 w 11218359"/>
              <a:gd name="connsiteY254" fmla="*/ 1347621 h 1347620"/>
              <a:gd name="connsiteX255" fmla="*/ 2914760 w 11218359"/>
              <a:gd name="connsiteY255" fmla="*/ 1347621 h 1347620"/>
              <a:gd name="connsiteX256" fmla="*/ 2926199 w 11218359"/>
              <a:gd name="connsiteY256" fmla="*/ 1347621 h 1347620"/>
              <a:gd name="connsiteX257" fmla="*/ 2937639 w 11218359"/>
              <a:gd name="connsiteY257" fmla="*/ 1347621 h 1347620"/>
              <a:gd name="connsiteX258" fmla="*/ 2949078 w 11218359"/>
              <a:gd name="connsiteY258" fmla="*/ 1347621 h 1347620"/>
              <a:gd name="connsiteX259" fmla="*/ 2960518 w 11218359"/>
              <a:gd name="connsiteY259" fmla="*/ 1347621 h 1347620"/>
              <a:gd name="connsiteX260" fmla="*/ 2971957 w 11218359"/>
              <a:gd name="connsiteY260" fmla="*/ 1347621 h 1347620"/>
              <a:gd name="connsiteX261" fmla="*/ 2983397 w 11218359"/>
              <a:gd name="connsiteY261" fmla="*/ 1347621 h 1347620"/>
              <a:gd name="connsiteX262" fmla="*/ 2994837 w 11218359"/>
              <a:gd name="connsiteY262" fmla="*/ 1347621 h 1347620"/>
              <a:gd name="connsiteX263" fmla="*/ 3006276 w 11218359"/>
              <a:gd name="connsiteY263" fmla="*/ 1347621 h 1347620"/>
              <a:gd name="connsiteX264" fmla="*/ 3017715 w 11218359"/>
              <a:gd name="connsiteY264" fmla="*/ 1347621 h 1347620"/>
              <a:gd name="connsiteX265" fmla="*/ 3029155 w 11218359"/>
              <a:gd name="connsiteY265" fmla="*/ 1347621 h 1347620"/>
              <a:gd name="connsiteX266" fmla="*/ 3040594 w 11218359"/>
              <a:gd name="connsiteY266" fmla="*/ 1347621 h 1347620"/>
              <a:gd name="connsiteX267" fmla="*/ 3052034 w 11218359"/>
              <a:gd name="connsiteY267" fmla="*/ 1347621 h 1347620"/>
              <a:gd name="connsiteX268" fmla="*/ 3063474 w 11218359"/>
              <a:gd name="connsiteY268" fmla="*/ 1347621 h 1347620"/>
              <a:gd name="connsiteX269" fmla="*/ 3074913 w 11218359"/>
              <a:gd name="connsiteY269" fmla="*/ 1347621 h 1347620"/>
              <a:gd name="connsiteX270" fmla="*/ 3086352 w 11218359"/>
              <a:gd name="connsiteY270" fmla="*/ 1347621 h 1347620"/>
              <a:gd name="connsiteX271" fmla="*/ 3097792 w 11218359"/>
              <a:gd name="connsiteY271" fmla="*/ 1347621 h 1347620"/>
              <a:gd name="connsiteX272" fmla="*/ 3109232 w 11218359"/>
              <a:gd name="connsiteY272" fmla="*/ 1347621 h 1347620"/>
              <a:gd name="connsiteX273" fmla="*/ 3120671 w 11218359"/>
              <a:gd name="connsiteY273" fmla="*/ 1347621 h 1347620"/>
              <a:gd name="connsiteX274" fmla="*/ 3132111 w 11218359"/>
              <a:gd name="connsiteY274" fmla="*/ 1347621 h 1347620"/>
              <a:gd name="connsiteX275" fmla="*/ 3143550 w 11218359"/>
              <a:gd name="connsiteY275" fmla="*/ 1347621 h 1347620"/>
              <a:gd name="connsiteX276" fmla="*/ 3154990 w 11218359"/>
              <a:gd name="connsiteY276" fmla="*/ 1347621 h 1347620"/>
              <a:gd name="connsiteX277" fmla="*/ 3166429 w 11218359"/>
              <a:gd name="connsiteY277" fmla="*/ 1347621 h 1347620"/>
              <a:gd name="connsiteX278" fmla="*/ 3177869 w 11218359"/>
              <a:gd name="connsiteY278" fmla="*/ 1347621 h 1347620"/>
              <a:gd name="connsiteX279" fmla="*/ 3189308 w 11218359"/>
              <a:gd name="connsiteY279" fmla="*/ 1347621 h 1347620"/>
              <a:gd name="connsiteX280" fmla="*/ 3200748 w 11218359"/>
              <a:gd name="connsiteY280" fmla="*/ 1347621 h 1347620"/>
              <a:gd name="connsiteX281" fmla="*/ 3212187 w 11218359"/>
              <a:gd name="connsiteY281" fmla="*/ 1347621 h 1347620"/>
              <a:gd name="connsiteX282" fmla="*/ 3223627 w 11218359"/>
              <a:gd name="connsiteY282" fmla="*/ 1347621 h 1347620"/>
              <a:gd name="connsiteX283" fmla="*/ 3235066 w 11218359"/>
              <a:gd name="connsiteY283" fmla="*/ 1347621 h 1347620"/>
              <a:gd name="connsiteX284" fmla="*/ 3246501 w 11218359"/>
              <a:gd name="connsiteY284" fmla="*/ 1347621 h 1347620"/>
              <a:gd name="connsiteX285" fmla="*/ 3257945 w 11218359"/>
              <a:gd name="connsiteY285" fmla="*/ 1347621 h 1347620"/>
              <a:gd name="connsiteX286" fmla="*/ 3269385 w 11218359"/>
              <a:gd name="connsiteY286" fmla="*/ 1347621 h 1347620"/>
              <a:gd name="connsiteX287" fmla="*/ 3280825 w 11218359"/>
              <a:gd name="connsiteY287" fmla="*/ 1347621 h 1347620"/>
              <a:gd name="connsiteX288" fmla="*/ 3292264 w 11218359"/>
              <a:gd name="connsiteY288" fmla="*/ 1347621 h 1347620"/>
              <a:gd name="connsiteX289" fmla="*/ 3303699 w 11218359"/>
              <a:gd name="connsiteY289" fmla="*/ 1347621 h 1347620"/>
              <a:gd name="connsiteX290" fmla="*/ 3315143 w 11218359"/>
              <a:gd name="connsiteY290" fmla="*/ 1347621 h 1347620"/>
              <a:gd name="connsiteX291" fmla="*/ 3326578 w 11218359"/>
              <a:gd name="connsiteY291" fmla="*/ 1347621 h 1347620"/>
              <a:gd name="connsiteX292" fmla="*/ 3338017 w 11218359"/>
              <a:gd name="connsiteY292" fmla="*/ 1347621 h 1347620"/>
              <a:gd name="connsiteX293" fmla="*/ 3349457 w 11218359"/>
              <a:gd name="connsiteY293" fmla="*/ 1347621 h 1347620"/>
              <a:gd name="connsiteX294" fmla="*/ 3360896 w 11218359"/>
              <a:gd name="connsiteY294" fmla="*/ 1347621 h 1347620"/>
              <a:gd name="connsiteX295" fmla="*/ 3372336 w 11218359"/>
              <a:gd name="connsiteY295" fmla="*/ 1347621 h 1347620"/>
              <a:gd name="connsiteX296" fmla="*/ 3383776 w 11218359"/>
              <a:gd name="connsiteY296" fmla="*/ 1347621 h 1347620"/>
              <a:gd name="connsiteX297" fmla="*/ 3395215 w 11218359"/>
              <a:gd name="connsiteY297" fmla="*/ 1347621 h 1347620"/>
              <a:gd name="connsiteX298" fmla="*/ 3406654 w 11218359"/>
              <a:gd name="connsiteY298" fmla="*/ 1347621 h 1347620"/>
              <a:gd name="connsiteX299" fmla="*/ 3418094 w 11218359"/>
              <a:gd name="connsiteY299" fmla="*/ 1347621 h 1347620"/>
              <a:gd name="connsiteX300" fmla="*/ 3429534 w 11218359"/>
              <a:gd name="connsiteY300" fmla="*/ 1347621 h 1347620"/>
              <a:gd name="connsiteX301" fmla="*/ 3440973 w 11218359"/>
              <a:gd name="connsiteY301" fmla="*/ 1347621 h 1347620"/>
              <a:gd name="connsiteX302" fmla="*/ 3452413 w 11218359"/>
              <a:gd name="connsiteY302" fmla="*/ 1347621 h 1347620"/>
              <a:gd name="connsiteX303" fmla="*/ 3463852 w 11218359"/>
              <a:gd name="connsiteY303" fmla="*/ 1347621 h 1347620"/>
              <a:gd name="connsiteX304" fmla="*/ 3475292 w 11218359"/>
              <a:gd name="connsiteY304" fmla="*/ 1347621 h 1347620"/>
              <a:gd name="connsiteX305" fmla="*/ 3486731 w 11218359"/>
              <a:gd name="connsiteY305" fmla="*/ 1347621 h 1347620"/>
              <a:gd name="connsiteX306" fmla="*/ 3498171 w 11218359"/>
              <a:gd name="connsiteY306" fmla="*/ 1347621 h 1347620"/>
              <a:gd name="connsiteX307" fmla="*/ 3509610 w 11218359"/>
              <a:gd name="connsiteY307" fmla="*/ 1347621 h 1347620"/>
              <a:gd name="connsiteX308" fmla="*/ 3521050 w 11218359"/>
              <a:gd name="connsiteY308" fmla="*/ 1347621 h 1347620"/>
              <a:gd name="connsiteX309" fmla="*/ 3532489 w 11218359"/>
              <a:gd name="connsiteY309" fmla="*/ 1347621 h 1347620"/>
              <a:gd name="connsiteX310" fmla="*/ 3543929 w 11218359"/>
              <a:gd name="connsiteY310" fmla="*/ 1347621 h 1347620"/>
              <a:gd name="connsiteX311" fmla="*/ 3555368 w 11218359"/>
              <a:gd name="connsiteY311" fmla="*/ 1347621 h 1347620"/>
              <a:gd name="connsiteX312" fmla="*/ 3566808 w 11218359"/>
              <a:gd name="connsiteY312" fmla="*/ 1347621 h 1347620"/>
              <a:gd name="connsiteX313" fmla="*/ 3578247 w 11218359"/>
              <a:gd name="connsiteY313" fmla="*/ 1347621 h 1347620"/>
              <a:gd name="connsiteX314" fmla="*/ 3589687 w 11218359"/>
              <a:gd name="connsiteY314" fmla="*/ 1347621 h 1347620"/>
              <a:gd name="connsiteX315" fmla="*/ 3601127 w 11218359"/>
              <a:gd name="connsiteY315" fmla="*/ 1347621 h 1347620"/>
              <a:gd name="connsiteX316" fmla="*/ 3612566 w 11218359"/>
              <a:gd name="connsiteY316" fmla="*/ 1347621 h 1347620"/>
              <a:gd name="connsiteX317" fmla="*/ 3624005 w 11218359"/>
              <a:gd name="connsiteY317" fmla="*/ 1347621 h 1347620"/>
              <a:gd name="connsiteX318" fmla="*/ 3635445 w 11218359"/>
              <a:gd name="connsiteY318" fmla="*/ 1347621 h 1347620"/>
              <a:gd name="connsiteX319" fmla="*/ 3646885 w 11218359"/>
              <a:gd name="connsiteY319" fmla="*/ 1347621 h 1347620"/>
              <a:gd name="connsiteX320" fmla="*/ 3658324 w 11218359"/>
              <a:gd name="connsiteY320" fmla="*/ 1347621 h 1347620"/>
              <a:gd name="connsiteX321" fmla="*/ 3669764 w 11218359"/>
              <a:gd name="connsiteY321" fmla="*/ 1347621 h 1347620"/>
              <a:gd name="connsiteX322" fmla="*/ 3681203 w 11218359"/>
              <a:gd name="connsiteY322" fmla="*/ 1347621 h 1347620"/>
              <a:gd name="connsiteX323" fmla="*/ 3692643 w 11218359"/>
              <a:gd name="connsiteY323" fmla="*/ 1347621 h 1347620"/>
              <a:gd name="connsiteX324" fmla="*/ 3704082 w 11218359"/>
              <a:gd name="connsiteY324" fmla="*/ 1347621 h 1347620"/>
              <a:gd name="connsiteX325" fmla="*/ 3715522 w 11218359"/>
              <a:gd name="connsiteY325" fmla="*/ 1347621 h 1347620"/>
              <a:gd name="connsiteX326" fmla="*/ 3726961 w 11218359"/>
              <a:gd name="connsiteY326" fmla="*/ 1347621 h 1347620"/>
              <a:gd name="connsiteX327" fmla="*/ 3738401 w 11218359"/>
              <a:gd name="connsiteY327" fmla="*/ 1347621 h 1347620"/>
              <a:gd name="connsiteX328" fmla="*/ 3749840 w 11218359"/>
              <a:gd name="connsiteY328" fmla="*/ 1347621 h 1347620"/>
              <a:gd name="connsiteX329" fmla="*/ 3761280 w 11218359"/>
              <a:gd name="connsiteY329" fmla="*/ 1347621 h 1347620"/>
              <a:gd name="connsiteX330" fmla="*/ 3772719 w 11218359"/>
              <a:gd name="connsiteY330" fmla="*/ 1347621 h 1347620"/>
              <a:gd name="connsiteX331" fmla="*/ 3784154 w 11218359"/>
              <a:gd name="connsiteY331" fmla="*/ 1347621 h 1347620"/>
              <a:gd name="connsiteX332" fmla="*/ 3795598 w 11218359"/>
              <a:gd name="connsiteY332" fmla="*/ 1347621 h 1347620"/>
              <a:gd name="connsiteX333" fmla="*/ 3807033 w 11218359"/>
              <a:gd name="connsiteY333" fmla="*/ 1347621 h 1347620"/>
              <a:gd name="connsiteX334" fmla="*/ 3818473 w 11218359"/>
              <a:gd name="connsiteY334" fmla="*/ 1347621 h 1347620"/>
              <a:gd name="connsiteX335" fmla="*/ 3829917 w 11218359"/>
              <a:gd name="connsiteY335" fmla="*/ 1347621 h 1347620"/>
              <a:gd name="connsiteX336" fmla="*/ 3841352 w 11218359"/>
              <a:gd name="connsiteY336" fmla="*/ 1347621 h 1347620"/>
              <a:gd name="connsiteX337" fmla="*/ 3852791 w 11218359"/>
              <a:gd name="connsiteY337" fmla="*/ 1347621 h 1347620"/>
              <a:gd name="connsiteX338" fmla="*/ 3864231 w 11218359"/>
              <a:gd name="connsiteY338" fmla="*/ 1347621 h 1347620"/>
              <a:gd name="connsiteX339" fmla="*/ 3875670 w 11218359"/>
              <a:gd name="connsiteY339" fmla="*/ 1347621 h 1347620"/>
              <a:gd name="connsiteX340" fmla="*/ 3887110 w 11218359"/>
              <a:gd name="connsiteY340" fmla="*/ 1347621 h 1347620"/>
              <a:gd name="connsiteX341" fmla="*/ 3898549 w 11218359"/>
              <a:gd name="connsiteY341" fmla="*/ 1347621 h 1347620"/>
              <a:gd name="connsiteX342" fmla="*/ 3909989 w 11218359"/>
              <a:gd name="connsiteY342" fmla="*/ 1347621 h 1347620"/>
              <a:gd name="connsiteX343" fmla="*/ 3921447 w 11218359"/>
              <a:gd name="connsiteY343" fmla="*/ 1347621 h 1347620"/>
              <a:gd name="connsiteX344" fmla="*/ 3932878 w 11218359"/>
              <a:gd name="connsiteY344" fmla="*/ 1347621 h 1347620"/>
              <a:gd name="connsiteX345" fmla="*/ 3944307 w 11218359"/>
              <a:gd name="connsiteY345" fmla="*/ 1347621 h 1347620"/>
              <a:gd name="connsiteX346" fmla="*/ 3955737 w 11218359"/>
              <a:gd name="connsiteY346" fmla="*/ 1347621 h 1347620"/>
              <a:gd name="connsiteX347" fmla="*/ 3967167 w 11218359"/>
              <a:gd name="connsiteY347" fmla="*/ 1347621 h 1347620"/>
              <a:gd name="connsiteX348" fmla="*/ 3978645 w 11218359"/>
              <a:gd name="connsiteY348" fmla="*/ 1347621 h 1347620"/>
              <a:gd name="connsiteX349" fmla="*/ 3990075 w 11218359"/>
              <a:gd name="connsiteY349" fmla="*/ 1347621 h 1347620"/>
              <a:gd name="connsiteX350" fmla="*/ 4001505 w 11218359"/>
              <a:gd name="connsiteY350" fmla="*/ 1347621 h 1347620"/>
              <a:gd name="connsiteX351" fmla="*/ 4012935 w 11218359"/>
              <a:gd name="connsiteY351" fmla="*/ 1347621 h 1347620"/>
              <a:gd name="connsiteX352" fmla="*/ 4024365 w 11218359"/>
              <a:gd name="connsiteY352" fmla="*/ 1347621 h 1347620"/>
              <a:gd name="connsiteX353" fmla="*/ 4035843 w 11218359"/>
              <a:gd name="connsiteY353" fmla="*/ 1347621 h 1347620"/>
              <a:gd name="connsiteX354" fmla="*/ 4047273 w 11218359"/>
              <a:gd name="connsiteY354" fmla="*/ 1347621 h 1347620"/>
              <a:gd name="connsiteX355" fmla="*/ 4058702 w 11218359"/>
              <a:gd name="connsiteY355" fmla="*/ 1347621 h 1347620"/>
              <a:gd name="connsiteX356" fmla="*/ 4070133 w 11218359"/>
              <a:gd name="connsiteY356" fmla="*/ 1347621 h 1347620"/>
              <a:gd name="connsiteX357" fmla="*/ 4081563 w 11218359"/>
              <a:gd name="connsiteY357" fmla="*/ 1347621 h 1347620"/>
              <a:gd name="connsiteX358" fmla="*/ 4093040 w 11218359"/>
              <a:gd name="connsiteY358" fmla="*/ 1347621 h 1347620"/>
              <a:gd name="connsiteX359" fmla="*/ 4104471 w 11218359"/>
              <a:gd name="connsiteY359" fmla="*/ 1347621 h 1347620"/>
              <a:gd name="connsiteX360" fmla="*/ 4115900 w 11218359"/>
              <a:gd name="connsiteY360" fmla="*/ 1347621 h 1347620"/>
              <a:gd name="connsiteX361" fmla="*/ 4127330 w 11218359"/>
              <a:gd name="connsiteY361" fmla="*/ 1347621 h 1347620"/>
              <a:gd name="connsiteX362" fmla="*/ 4138760 w 11218359"/>
              <a:gd name="connsiteY362" fmla="*/ 1347621 h 1347620"/>
              <a:gd name="connsiteX363" fmla="*/ 4150238 w 11218359"/>
              <a:gd name="connsiteY363" fmla="*/ 1347621 h 1347620"/>
              <a:gd name="connsiteX364" fmla="*/ 4161668 w 11218359"/>
              <a:gd name="connsiteY364" fmla="*/ 1347621 h 1347620"/>
              <a:gd name="connsiteX365" fmla="*/ 4173098 w 11218359"/>
              <a:gd name="connsiteY365" fmla="*/ 1347621 h 1347620"/>
              <a:gd name="connsiteX366" fmla="*/ 4184528 w 11218359"/>
              <a:gd name="connsiteY366" fmla="*/ 1347621 h 1347620"/>
              <a:gd name="connsiteX367" fmla="*/ 4195958 w 11218359"/>
              <a:gd name="connsiteY367" fmla="*/ 1347621 h 1347620"/>
              <a:gd name="connsiteX368" fmla="*/ 4207436 w 11218359"/>
              <a:gd name="connsiteY368" fmla="*/ 1347621 h 1347620"/>
              <a:gd name="connsiteX369" fmla="*/ 4218865 w 11218359"/>
              <a:gd name="connsiteY369" fmla="*/ 1347621 h 1347620"/>
              <a:gd name="connsiteX370" fmla="*/ 4230296 w 11218359"/>
              <a:gd name="connsiteY370" fmla="*/ 1347621 h 1347620"/>
              <a:gd name="connsiteX371" fmla="*/ 4241726 w 11218359"/>
              <a:gd name="connsiteY371" fmla="*/ 1347621 h 1347620"/>
              <a:gd name="connsiteX372" fmla="*/ 4253156 w 11218359"/>
              <a:gd name="connsiteY372" fmla="*/ 1347621 h 1347620"/>
              <a:gd name="connsiteX373" fmla="*/ 4264634 w 11218359"/>
              <a:gd name="connsiteY373" fmla="*/ 1347621 h 1347620"/>
              <a:gd name="connsiteX374" fmla="*/ 4276063 w 11218359"/>
              <a:gd name="connsiteY374" fmla="*/ 1347621 h 1347620"/>
              <a:gd name="connsiteX375" fmla="*/ 4287493 w 11218359"/>
              <a:gd name="connsiteY375" fmla="*/ 1347621 h 1347620"/>
              <a:gd name="connsiteX376" fmla="*/ 4298923 w 11218359"/>
              <a:gd name="connsiteY376" fmla="*/ 1347621 h 1347620"/>
              <a:gd name="connsiteX377" fmla="*/ 4310353 w 11218359"/>
              <a:gd name="connsiteY377" fmla="*/ 1347621 h 1347620"/>
              <a:gd name="connsiteX378" fmla="*/ 4321831 w 11218359"/>
              <a:gd name="connsiteY378" fmla="*/ 1347621 h 1347620"/>
              <a:gd name="connsiteX379" fmla="*/ 4333261 w 11218359"/>
              <a:gd name="connsiteY379" fmla="*/ 1347621 h 1347620"/>
              <a:gd name="connsiteX380" fmla="*/ 4344691 w 11218359"/>
              <a:gd name="connsiteY380" fmla="*/ 1347621 h 1347620"/>
              <a:gd name="connsiteX381" fmla="*/ 4356121 w 11218359"/>
              <a:gd name="connsiteY381" fmla="*/ 1347621 h 1347620"/>
              <a:gd name="connsiteX382" fmla="*/ 4367551 w 11218359"/>
              <a:gd name="connsiteY382" fmla="*/ 1347621 h 1347620"/>
              <a:gd name="connsiteX383" fmla="*/ 4379028 w 11218359"/>
              <a:gd name="connsiteY383" fmla="*/ 1347621 h 1347620"/>
              <a:gd name="connsiteX384" fmla="*/ 4390458 w 11218359"/>
              <a:gd name="connsiteY384" fmla="*/ 1347621 h 1347620"/>
              <a:gd name="connsiteX385" fmla="*/ 4401889 w 11218359"/>
              <a:gd name="connsiteY385" fmla="*/ 1347621 h 1347620"/>
              <a:gd name="connsiteX386" fmla="*/ 4413319 w 11218359"/>
              <a:gd name="connsiteY386" fmla="*/ 1347621 h 1347620"/>
              <a:gd name="connsiteX387" fmla="*/ 4424749 w 11218359"/>
              <a:gd name="connsiteY387" fmla="*/ 1347621 h 1347620"/>
              <a:gd name="connsiteX388" fmla="*/ 4436226 w 11218359"/>
              <a:gd name="connsiteY388" fmla="*/ 1347621 h 1347620"/>
              <a:gd name="connsiteX389" fmla="*/ 4447656 w 11218359"/>
              <a:gd name="connsiteY389" fmla="*/ 1347621 h 1347620"/>
              <a:gd name="connsiteX390" fmla="*/ 4459086 w 11218359"/>
              <a:gd name="connsiteY390" fmla="*/ 1347621 h 1347620"/>
              <a:gd name="connsiteX391" fmla="*/ 4470516 w 11218359"/>
              <a:gd name="connsiteY391" fmla="*/ 1347621 h 1347620"/>
              <a:gd name="connsiteX392" fmla="*/ 4481946 w 11218359"/>
              <a:gd name="connsiteY392" fmla="*/ 1347621 h 1347620"/>
              <a:gd name="connsiteX393" fmla="*/ 4493424 w 11218359"/>
              <a:gd name="connsiteY393" fmla="*/ 1347621 h 1347620"/>
              <a:gd name="connsiteX394" fmla="*/ 4504854 w 11218359"/>
              <a:gd name="connsiteY394" fmla="*/ 1347621 h 1347620"/>
              <a:gd name="connsiteX395" fmla="*/ 4516284 w 11218359"/>
              <a:gd name="connsiteY395" fmla="*/ 1347621 h 1347620"/>
              <a:gd name="connsiteX396" fmla="*/ 4527714 w 11218359"/>
              <a:gd name="connsiteY396" fmla="*/ 1347621 h 1347620"/>
              <a:gd name="connsiteX397" fmla="*/ 4539144 w 11218359"/>
              <a:gd name="connsiteY397" fmla="*/ 1347621 h 1347620"/>
              <a:gd name="connsiteX398" fmla="*/ 4550621 w 11218359"/>
              <a:gd name="connsiteY398" fmla="*/ 1347621 h 1347620"/>
              <a:gd name="connsiteX399" fmla="*/ 4562051 w 11218359"/>
              <a:gd name="connsiteY399" fmla="*/ 1347621 h 1347620"/>
              <a:gd name="connsiteX400" fmla="*/ 4573482 w 11218359"/>
              <a:gd name="connsiteY400" fmla="*/ 1347621 h 1347620"/>
              <a:gd name="connsiteX401" fmla="*/ 4584912 w 11218359"/>
              <a:gd name="connsiteY401" fmla="*/ 1347621 h 1347620"/>
              <a:gd name="connsiteX402" fmla="*/ 4596341 w 11218359"/>
              <a:gd name="connsiteY402" fmla="*/ 1347621 h 1347620"/>
              <a:gd name="connsiteX403" fmla="*/ 4607771 w 11218359"/>
              <a:gd name="connsiteY403" fmla="*/ 1347621 h 1347620"/>
              <a:gd name="connsiteX404" fmla="*/ 4619249 w 11218359"/>
              <a:gd name="connsiteY404" fmla="*/ 1347621 h 1347620"/>
              <a:gd name="connsiteX405" fmla="*/ 4630679 w 11218359"/>
              <a:gd name="connsiteY405" fmla="*/ 1347621 h 1347620"/>
              <a:gd name="connsiteX406" fmla="*/ 4642109 w 11218359"/>
              <a:gd name="connsiteY406" fmla="*/ 1347621 h 1347620"/>
              <a:gd name="connsiteX407" fmla="*/ 4653539 w 11218359"/>
              <a:gd name="connsiteY407" fmla="*/ 1347621 h 1347620"/>
              <a:gd name="connsiteX408" fmla="*/ 4664969 w 11218359"/>
              <a:gd name="connsiteY408" fmla="*/ 1347621 h 1347620"/>
              <a:gd name="connsiteX409" fmla="*/ 4676447 w 11218359"/>
              <a:gd name="connsiteY409" fmla="*/ 1347621 h 1347620"/>
              <a:gd name="connsiteX410" fmla="*/ 4687877 w 11218359"/>
              <a:gd name="connsiteY410" fmla="*/ 1347621 h 1347620"/>
              <a:gd name="connsiteX411" fmla="*/ 4699306 w 11218359"/>
              <a:gd name="connsiteY411" fmla="*/ 1347621 h 1347620"/>
              <a:gd name="connsiteX412" fmla="*/ 4710737 w 11218359"/>
              <a:gd name="connsiteY412" fmla="*/ 1347621 h 1347620"/>
              <a:gd name="connsiteX413" fmla="*/ 4722167 w 11218359"/>
              <a:gd name="connsiteY413" fmla="*/ 1347621 h 1347620"/>
              <a:gd name="connsiteX414" fmla="*/ 4733644 w 11218359"/>
              <a:gd name="connsiteY414" fmla="*/ 1347621 h 1347620"/>
              <a:gd name="connsiteX415" fmla="*/ 4745075 w 11218359"/>
              <a:gd name="connsiteY415" fmla="*/ 1347621 h 1347620"/>
              <a:gd name="connsiteX416" fmla="*/ 4756504 w 11218359"/>
              <a:gd name="connsiteY416" fmla="*/ 1347621 h 1347620"/>
              <a:gd name="connsiteX417" fmla="*/ 4767934 w 11218359"/>
              <a:gd name="connsiteY417" fmla="*/ 1347621 h 1347620"/>
              <a:gd name="connsiteX418" fmla="*/ 4779364 w 11218359"/>
              <a:gd name="connsiteY418" fmla="*/ 1347621 h 1347620"/>
              <a:gd name="connsiteX419" fmla="*/ 4790842 w 11218359"/>
              <a:gd name="connsiteY419" fmla="*/ 1347621 h 1347620"/>
              <a:gd name="connsiteX420" fmla="*/ 4802272 w 11218359"/>
              <a:gd name="connsiteY420" fmla="*/ 1347621 h 1347620"/>
              <a:gd name="connsiteX421" fmla="*/ 4813702 w 11218359"/>
              <a:gd name="connsiteY421" fmla="*/ 1347621 h 1347620"/>
              <a:gd name="connsiteX422" fmla="*/ 4825132 w 11218359"/>
              <a:gd name="connsiteY422" fmla="*/ 1347621 h 1347620"/>
              <a:gd name="connsiteX423" fmla="*/ 4836562 w 11218359"/>
              <a:gd name="connsiteY423" fmla="*/ 1347621 h 1347620"/>
              <a:gd name="connsiteX424" fmla="*/ 4848040 w 11218359"/>
              <a:gd name="connsiteY424" fmla="*/ 1347621 h 1347620"/>
              <a:gd name="connsiteX425" fmla="*/ 4859469 w 11218359"/>
              <a:gd name="connsiteY425" fmla="*/ 1347621 h 1347620"/>
              <a:gd name="connsiteX426" fmla="*/ 4870899 w 11218359"/>
              <a:gd name="connsiteY426" fmla="*/ 1347621 h 1347620"/>
              <a:gd name="connsiteX427" fmla="*/ 4882330 w 11218359"/>
              <a:gd name="connsiteY427" fmla="*/ 1347621 h 1347620"/>
              <a:gd name="connsiteX428" fmla="*/ 4893760 w 11218359"/>
              <a:gd name="connsiteY428" fmla="*/ 1347621 h 1347620"/>
              <a:gd name="connsiteX429" fmla="*/ 4905237 w 11218359"/>
              <a:gd name="connsiteY429" fmla="*/ 1347621 h 1347620"/>
              <a:gd name="connsiteX430" fmla="*/ 4916667 w 11218359"/>
              <a:gd name="connsiteY430" fmla="*/ 1347621 h 1347620"/>
              <a:gd name="connsiteX431" fmla="*/ 4928097 w 11218359"/>
              <a:gd name="connsiteY431" fmla="*/ 1347621 h 1347620"/>
              <a:gd name="connsiteX432" fmla="*/ 4939527 w 11218359"/>
              <a:gd name="connsiteY432" fmla="*/ 1347621 h 1347620"/>
              <a:gd name="connsiteX433" fmla="*/ 4950957 w 11218359"/>
              <a:gd name="connsiteY433" fmla="*/ 1347621 h 1347620"/>
              <a:gd name="connsiteX434" fmla="*/ 4962435 w 11218359"/>
              <a:gd name="connsiteY434" fmla="*/ 1347621 h 1347620"/>
              <a:gd name="connsiteX435" fmla="*/ 4973865 w 11218359"/>
              <a:gd name="connsiteY435" fmla="*/ 1347621 h 1347620"/>
              <a:gd name="connsiteX436" fmla="*/ 4985295 w 11218359"/>
              <a:gd name="connsiteY436" fmla="*/ 1347621 h 1347620"/>
              <a:gd name="connsiteX437" fmla="*/ 4996725 w 11218359"/>
              <a:gd name="connsiteY437" fmla="*/ 1347621 h 1347620"/>
              <a:gd name="connsiteX438" fmla="*/ 5008155 w 11218359"/>
              <a:gd name="connsiteY438" fmla="*/ 1347621 h 1347620"/>
              <a:gd name="connsiteX439" fmla="*/ 5019632 w 11218359"/>
              <a:gd name="connsiteY439" fmla="*/ 1347621 h 1347620"/>
              <a:gd name="connsiteX440" fmla="*/ 5031062 w 11218359"/>
              <a:gd name="connsiteY440" fmla="*/ 1347621 h 1347620"/>
              <a:gd name="connsiteX441" fmla="*/ 5042492 w 11218359"/>
              <a:gd name="connsiteY441" fmla="*/ 1347621 h 1347620"/>
              <a:gd name="connsiteX442" fmla="*/ 5053923 w 11218359"/>
              <a:gd name="connsiteY442" fmla="*/ 1347621 h 1347620"/>
              <a:gd name="connsiteX443" fmla="*/ 5065353 w 11218359"/>
              <a:gd name="connsiteY443" fmla="*/ 1347621 h 1347620"/>
              <a:gd name="connsiteX444" fmla="*/ 5076830 w 11218359"/>
              <a:gd name="connsiteY444" fmla="*/ 1347621 h 1347620"/>
              <a:gd name="connsiteX445" fmla="*/ 5088260 w 11218359"/>
              <a:gd name="connsiteY445" fmla="*/ 1347621 h 1347620"/>
              <a:gd name="connsiteX446" fmla="*/ 5099690 w 11218359"/>
              <a:gd name="connsiteY446" fmla="*/ 1347621 h 1347620"/>
              <a:gd name="connsiteX447" fmla="*/ 5111120 w 11218359"/>
              <a:gd name="connsiteY447" fmla="*/ 1347621 h 1347620"/>
              <a:gd name="connsiteX448" fmla="*/ 5122550 w 11218359"/>
              <a:gd name="connsiteY448" fmla="*/ 1347621 h 1347620"/>
              <a:gd name="connsiteX449" fmla="*/ 5134028 w 11218359"/>
              <a:gd name="connsiteY449" fmla="*/ 1347621 h 1347620"/>
              <a:gd name="connsiteX450" fmla="*/ 5145458 w 11218359"/>
              <a:gd name="connsiteY450" fmla="*/ 1347621 h 1347620"/>
              <a:gd name="connsiteX451" fmla="*/ 5156888 w 11218359"/>
              <a:gd name="connsiteY451" fmla="*/ 1347621 h 1347620"/>
              <a:gd name="connsiteX452" fmla="*/ 5168318 w 11218359"/>
              <a:gd name="connsiteY452" fmla="*/ 1347621 h 1347620"/>
              <a:gd name="connsiteX453" fmla="*/ 5179747 w 11218359"/>
              <a:gd name="connsiteY453" fmla="*/ 1347621 h 1347620"/>
              <a:gd name="connsiteX454" fmla="*/ 5191225 w 11218359"/>
              <a:gd name="connsiteY454" fmla="*/ 1347621 h 1347620"/>
              <a:gd name="connsiteX455" fmla="*/ 5202655 w 11218359"/>
              <a:gd name="connsiteY455" fmla="*/ 1347621 h 1347620"/>
              <a:gd name="connsiteX456" fmla="*/ 5214085 w 11218359"/>
              <a:gd name="connsiteY456" fmla="*/ 1347621 h 1347620"/>
              <a:gd name="connsiteX457" fmla="*/ 5225515 w 11218359"/>
              <a:gd name="connsiteY457" fmla="*/ 1347621 h 1347620"/>
              <a:gd name="connsiteX458" fmla="*/ 5236945 w 11218359"/>
              <a:gd name="connsiteY458" fmla="*/ 1347621 h 1347620"/>
              <a:gd name="connsiteX459" fmla="*/ 5248423 w 11218359"/>
              <a:gd name="connsiteY459" fmla="*/ 1347621 h 1347620"/>
              <a:gd name="connsiteX460" fmla="*/ 5259853 w 11218359"/>
              <a:gd name="connsiteY460" fmla="*/ 1347621 h 1347620"/>
              <a:gd name="connsiteX461" fmla="*/ 5271283 w 11218359"/>
              <a:gd name="connsiteY461" fmla="*/ 1347621 h 1347620"/>
              <a:gd name="connsiteX462" fmla="*/ 5282713 w 11218359"/>
              <a:gd name="connsiteY462" fmla="*/ 1347621 h 1347620"/>
              <a:gd name="connsiteX463" fmla="*/ 5294143 w 11218359"/>
              <a:gd name="connsiteY463" fmla="*/ 1347621 h 1347620"/>
              <a:gd name="connsiteX464" fmla="*/ 5305621 w 11218359"/>
              <a:gd name="connsiteY464" fmla="*/ 1347621 h 1347620"/>
              <a:gd name="connsiteX465" fmla="*/ 5317051 w 11218359"/>
              <a:gd name="connsiteY465" fmla="*/ 1347621 h 1347620"/>
              <a:gd name="connsiteX466" fmla="*/ 5328481 w 11218359"/>
              <a:gd name="connsiteY466" fmla="*/ 1347621 h 1347620"/>
              <a:gd name="connsiteX467" fmla="*/ 5339910 w 11218359"/>
              <a:gd name="connsiteY467" fmla="*/ 1347621 h 1347620"/>
              <a:gd name="connsiteX468" fmla="*/ 5351340 w 11218359"/>
              <a:gd name="connsiteY468" fmla="*/ 1347621 h 1347620"/>
              <a:gd name="connsiteX469" fmla="*/ 5362818 w 11218359"/>
              <a:gd name="connsiteY469" fmla="*/ 1347621 h 1347620"/>
              <a:gd name="connsiteX470" fmla="*/ 5374248 w 11218359"/>
              <a:gd name="connsiteY470" fmla="*/ 1347621 h 1347620"/>
              <a:gd name="connsiteX471" fmla="*/ 5385678 w 11218359"/>
              <a:gd name="connsiteY471" fmla="*/ 1347621 h 1347620"/>
              <a:gd name="connsiteX472" fmla="*/ 5397108 w 11218359"/>
              <a:gd name="connsiteY472" fmla="*/ 1347621 h 1347620"/>
              <a:gd name="connsiteX473" fmla="*/ 5408538 w 11218359"/>
              <a:gd name="connsiteY473" fmla="*/ 1347621 h 1347620"/>
              <a:gd name="connsiteX474" fmla="*/ 5420016 w 11218359"/>
              <a:gd name="connsiteY474" fmla="*/ 1347621 h 1347620"/>
              <a:gd name="connsiteX475" fmla="*/ 5431446 w 11218359"/>
              <a:gd name="connsiteY475" fmla="*/ 1347621 h 1347620"/>
              <a:gd name="connsiteX476" fmla="*/ 5442876 w 11218359"/>
              <a:gd name="connsiteY476" fmla="*/ 1347621 h 1347620"/>
              <a:gd name="connsiteX477" fmla="*/ 5454306 w 11218359"/>
              <a:gd name="connsiteY477" fmla="*/ 1347621 h 1347620"/>
              <a:gd name="connsiteX478" fmla="*/ 5465736 w 11218359"/>
              <a:gd name="connsiteY478" fmla="*/ 1347621 h 1347620"/>
              <a:gd name="connsiteX479" fmla="*/ 5477214 w 11218359"/>
              <a:gd name="connsiteY479" fmla="*/ 1347621 h 1347620"/>
              <a:gd name="connsiteX480" fmla="*/ 5488643 w 11218359"/>
              <a:gd name="connsiteY480" fmla="*/ 1347621 h 1347620"/>
              <a:gd name="connsiteX481" fmla="*/ 5500073 w 11218359"/>
              <a:gd name="connsiteY481" fmla="*/ 1347621 h 1347620"/>
              <a:gd name="connsiteX482" fmla="*/ 5511503 w 11218359"/>
              <a:gd name="connsiteY482" fmla="*/ 1347621 h 1347620"/>
              <a:gd name="connsiteX483" fmla="*/ 5522933 w 11218359"/>
              <a:gd name="connsiteY483" fmla="*/ 1347621 h 1347620"/>
              <a:gd name="connsiteX484" fmla="*/ 5534411 w 11218359"/>
              <a:gd name="connsiteY484" fmla="*/ 1347621 h 1347620"/>
              <a:gd name="connsiteX485" fmla="*/ 5545841 w 11218359"/>
              <a:gd name="connsiteY485" fmla="*/ 1347621 h 1347620"/>
              <a:gd name="connsiteX486" fmla="*/ 5557271 w 11218359"/>
              <a:gd name="connsiteY486" fmla="*/ 1347621 h 1347620"/>
              <a:gd name="connsiteX487" fmla="*/ 5568701 w 11218359"/>
              <a:gd name="connsiteY487" fmla="*/ 1347621 h 1347620"/>
              <a:gd name="connsiteX488" fmla="*/ 5580131 w 11218359"/>
              <a:gd name="connsiteY488" fmla="*/ 1347621 h 1347620"/>
              <a:gd name="connsiteX489" fmla="*/ 5591609 w 11218359"/>
              <a:gd name="connsiteY489" fmla="*/ 1347621 h 1347620"/>
              <a:gd name="connsiteX490" fmla="*/ 5603038 w 11218359"/>
              <a:gd name="connsiteY490" fmla="*/ 1347621 h 1347620"/>
              <a:gd name="connsiteX491" fmla="*/ 5614469 w 11218359"/>
              <a:gd name="connsiteY491" fmla="*/ 1347621 h 1347620"/>
              <a:gd name="connsiteX492" fmla="*/ 5625899 w 11218359"/>
              <a:gd name="connsiteY492" fmla="*/ 1347621 h 1347620"/>
              <a:gd name="connsiteX493" fmla="*/ 5637329 w 11218359"/>
              <a:gd name="connsiteY493" fmla="*/ 1347621 h 1347620"/>
              <a:gd name="connsiteX494" fmla="*/ 5648759 w 11218359"/>
              <a:gd name="connsiteY494" fmla="*/ 1347621 h 1347620"/>
              <a:gd name="connsiteX495" fmla="*/ 5660236 w 11218359"/>
              <a:gd name="connsiteY495" fmla="*/ 1347621 h 1347620"/>
              <a:gd name="connsiteX496" fmla="*/ 5671666 w 11218359"/>
              <a:gd name="connsiteY496" fmla="*/ 1347621 h 1347620"/>
              <a:gd name="connsiteX497" fmla="*/ 5683096 w 11218359"/>
              <a:gd name="connsiteY497" fmla="*/ 1347621 h 1347620"/>
              <a:gd name="connsiteX498" fmla="*/ 5694526 w 11218359"/>
              <a:gd name="connsiteY498" fmla="*/ 1347621 h 1347620"/>
              <a:gd name="connsiteX499" fmla="*/ 5705956 w 11218359"/>
              <a:gd name="connsiteY499" fmla="*/ 1347621 h 1347620"/>
              <a:gd name="connsiteX500" fmla="*/ 5717434 w 11218359"/>
              <a:gd name="connsiteY500" fmla="*/ 1347621 h 1347620"/>
              <a:gd name="connsiteX501" fmla="*/ 5728864 w 11218359"/>
              <a:gd name="connsiteY501" fmla="*/ 1347621 h 1347620"/>
              <a:gd name="connsiteX502" fmla="*/ 5740294 w 11218359"/>
              <a:gd name="connsiteY502" fmla="*/ 1347621 h 1347620"/>
              <a:gd name="connsiteX503" fmla="*/ 5751724 w 11218359"/>
              <a:gd name="connsiteY503" fmla="*/ 1347621 h 1347620"/>
              <a:gd name="connsiteX504" fmla="*/ 5763154 w 11218359"/>
              <a:gd name="connsiteY504" fmla="*/ 1347621 h 1347620"/>
              <a:gd name="connsiteX505" fmla="*/ 5774631 w 11218359"/>
              <a:gd name="connsiteY505" fmla="*/ 1347621 h 1347620"/>
              <a:gd name="connsiteX506" fmla="*/ 5786062 w 11218359"/>
              <a:gd name="connsiteY506" fmla="*/ 1347621 h 1347620"/>
              <a:gd name="connsiteX507" fmla="*/ 5797492 w 11218359"/>
              <a:gd name="connsiteY507" fmla="*/ 1347621 h 1347620"/>
              <a:gd name="connsiteX508" fmla="*/ 5808921 w 11218359"/>
              <a:gd name="connsiteY508" fmla="*/ 1347621 h 1347620"/>
              <a:gd name="connsiteX509" fmla="*/ 5820351 w 11218359"/>
              <a:gd name="connsiteY509" fmla="*/ 1347621 h 1347620"/>
              <a:gd name="connsiteX510" fmla="*/ 5831829 w 11218359"/>
              <a:gd name="connsiteY510" fmla="*/ 1347621 h 1347620"/>
              <a:gd name="connsiteX511" fmla="*/ 5843259 w 11218359"/>
              <a:gd name="connsiteY511" fmla="*/ 1347621 h 1347620"/>
              <a:gd name="connsiteX512" fmla="*/ 5854689 w 11218359"/>
              <a:gd name="connsiteY512" fmla="*/ 1347621 h 1347620"/>
              <a:gd name="connsiteX513" fmla="*/ 5866119 w 11218359"/>
              <a:gd name="connsiteY513" fmla="*/ 1347621 h 1347620"/>
              <a:gd name="connsiteX514" fmla="*/ 5877549 w 11218359"/>
              <a:gd name="connsiteY514" fmla="*/ 1347621 h 1347620"/>
              <a:gd name="connsiteX515" fmla="*/ 5889027 w 11218359"/>
              <a:gd name="connsiteY515" fmla="*/ 1347621 h 1347620"/>
              <a:gd name="connsiteX516" fmla="*/ 5900457 w 11218359"/>
              <a:gd name="connsiteY516" fmla="*/ 1347621 h 1347620"/>
              <a:gd name="connsiteX517" fmla="*/ 5911887 w 11218359"/>
              <a:gd name="connsiteY517" fmla="*/ 1347621 h 1347620"/>
              <a:gd name="connsiteX518" fmla="*/ 5923317 w 11218359"/>
              <a:gd name="connsiteY518" fmla="*/ 1347621 h 1347620"/>
              <a:gd name="connsiteX519" fmla="*/ 5934747 w 11218359"/>
              <a:gd name="connsiteY519" fmla="*/ 1347621 h 1347620"/>
              <a:gd name="connsiteX520" fmla="*/ 5946225 w 11218359"/>
              <a:gd name="connsiteY520" fmla="*/ 1347621 h 1347620"/>
              <a:gd name="connsiteX521" fmla="*/ 5957655 w 11218359"/>
              <a:gd name="connsiteY521" fmla="*/ 1347621 h 1347620"/>
              <a:gd name="connsiteX522" fmla="*/ 5969084 w 11218359"/>
              <a:gd name="connsiteY522" fmla="*/ 1347621 h 1347620"/>
              <a:gd name="connsiteX523" fmla="*/ 5980514 w 11218359"/>
              <a:gd name="connsiteY523" fmla="*/ 1347621 h 1347620"/>
              <a:gd name="connsiteX524" fmla="*/ 5991944 w 11218359"/>
              <a:gd name="connsiteY524" fmla="*/ 1347621 h 1347620"/>
              <a:gd name="connsiteX525" fmla="*/ 6003422 w 11218359"/>
              <a:gd name="connsiteY525" fmla="*/ 1347621 h 1347620"/>
              <a:gd name="connsiteX526" fmla="*/ 6014852 w 11218359"/>
              <a:gd name="connsiteY526" fmla="*/ 1347621 h 1347620"/>
              <a:gd name="connsiteX527" fmla="*/ 6026282 w 11218359"/>
              <a:gd name="connsiteY527" fmla="*/ 1347621 h 1347620"/>
              <a:gd name="connsiteX528" fmla="*/ 6037712 w 11218359"/>
              <a:gd name="connsiteY528" fmla="*/ 1347621 h 1347620"/>
              <a:gd name="connsiteX529" fmla="*/ 6049142 w 11218359"/>
              <a:gd name="connsiteY529" fmla="*/ 1347621 h 1347620"/>
              <a:gd name="connsiteX530" fmla="*/ 6060620 w 11218359"/>
              <a:gd name="connsiteY530" fmla="*/ 1347621 h 1347620"/>
              <a:gd name="connsiteX531" fmla="*/ 6072049 w 11218359"/>
              <a:gd name="connsiteY531" fmla="*/ 1347621 h 1347620"/>
              <a:gd name="connsiteX532" fmla="*/ 6083480 w 11218359"/>
              <a:gd name="connsiteY532" fmla="*/ 1347621 h 1347620"/>
              <a:gd name="connsiteX533" fmla="*/ 6094910 w 11218359"/>
              <a:gd name="connsiteY533" fmla="*/ 1347621 h 1347620"/>
              <a:gd name="connsiteX534" fmla="*/ 6106340 w 11218359"/>
              <a:gd name="connsiteY534" fmla="*/ 1347621 h 1347620"/>
              <a:gd name="connsiteX535" fmla="*/ 6117818 w 11218359"/>
              <a:gd name="connsiteY535" fmla="*/ 1347621 h 1347620"/>
              <a:gd name="connsiteX536" fmla="*/ 6129247 w 11218359"/>
              <a:gd name="connsiteY536" fmla="*/ 1347621 h 1347620"/>
              <a:gd name="connsiteX537" fmla="*/ 6140677 w 11218359"/>
              <a:gd name="connsiteY537" fmla="*/ 1347621 h 1347620"/>
              <a:gd name="connsiteX538" fmla="*/ 6152107 w 11218359"/>
              <a:gd name="connsiteY538" fmla="*/ 1347621 h 1347620"/>
              <a:gd name="connsiteX539" fmla="*/ 6163537 w 11218359"/>
              <a:gd name="connsiteY539" fmla="*/ 1347621 h 1347620"/>
              <a:gd name="connsiteX540" fmla="*/ 6175015 w 11218359"/>
              <a:gd name="connsiteY540" fmla="*/ 1347621 h 1347620"/>
              <a:gd name="connsiteX541" fmla="*/ 6186445 w 11218359"/>
              <a:gd name="connsiteY541" fmla="*/ 1347621 h 1347620"/>
              <a:gd name="connsiteX542" fmla="*/ 6197875 w 11218359"/>
              <a:gd name="connsiteY542" fmla="*/ 1347621 h 1347620"/>
              <a:gd name="connsiteX543" fmla="*/ 6209305 w 11218359"/>
              <a:gd name="connsiteY543" fmla="*/ 1347621 h 1347620"/>
              <a:gd name="connsiteX544" fmla="*/ 6220735 w 11218359"/>
              <a:gd name="connsiteY544" fmla="*/ 1347621 h 1347620"/>
              <a:gd name="connsiteX545" fmla="*/ 6232212 w 11218359"/>
              <a:gd name="connsiteY545" fmla="*/ 1347621 h 1347620"/>
              <a:gd name="connsiteX546" fmla="*/ 6243642 w 11218359"/>
              <a:gd name="connsiteY546" fmla="*/ 1347621 h 1347620"/>
              <a:gd name="connsiteX547" fmla="*/ 6255073 w 11218359"/>
              <a:gd name="connsiteY547" fmla="*/ 1347621 h 1347620"/>
              <a:gd name="connsiteX548" fmla="*/ 6266503 w 11218359"/>
              <a:gd name="connsiteY548" fmla="*/ 1347621 h 1347620"/>
              <a:gd name="connsiteX549" fmla="*/ 6277933 w 11218359"/>
              <a:gd name="connsiteY549" fmla="*/ 1347621 h 1347620"/>
              <a:gd name="connsiteX550" fmla="*/ 6289410 w 11218359"/>
              <a:gd name="connsiteY550" fmla="*/ 1347621 h 1347620"/>
              <a:gd name="connsiteX551" fmla="*/ 6300840 w 11218359"/>
              <a:gd name="connsiteY551" fmla="*/ 1347621 h 1347620"/>
              <a:gd name="connsiteX552" fmla="*/ 6312270 w 11218359"/>
              <a:gd name="connsiteY552" fmla="*/ 1347621 h 1347620"/>
              <a:gd name="connsiteX553" fmla="*/ 6323700 w 11218359"/>
              <a:gd name="connsiteY553" fmla="*/ 1347621 h 1347620"/>
              <a:gd name="connsiteX554" fmla="*/ 6335130 w 11218359"/>
              <a:gd name="connsiteY554" fmla="*/ 1347621 h 1347620"/>
              <a:gd name="connsiteX555" fmla="*/ 6346608 w 11218359"/>
              <a:gd name="connsiteY555" fmla="*/ 1347621 h 1347620"/>
              <a:gd name="connsiteX556" fmla="*/ 6358038 w 11218359"/>
              <a:gd name="connsiteY556" fmla="*/ 1347621 h 1347620"/>
              <a:gd name="connsiteX557" fmla="*/ 6369468 w 11218359"/>
              <a:gd name="connsiteY557" fmla="*/ 1347621 h 1347620"/>
              <a:gd name="connsiteX558" fmla="*/ 6380898 w 11218359"/>
              <a:gd name="connsiteY558" fmla="*/ 1347621 h 1347620"/>
              <a:gd name="connsiteX559" fmla="*/ 6392328 w 11218359"/>
              <a:gd name="connsiteY559" fmla="*/ 1347621 h 1347620"/>
              <a:gd name="connsiteX560" fmla="*/ 6403805 w 11218359"/>
              <a:gd name="connsiteY560" fmla="*/ 1347621 h 1347620"/>
              <a:gd name="connsiteX561" fmla="*/ 6415235 w 11218359"/>
              <a:gd name="connsiteY561" fmla="*/ 1347621 h 1347620"/>
              <a:gd name="connsiteX562" fmla="*/ 6426666 w 11218359"/>
              <a:gd name="connsiteY562" fmla="*/ 1347621 h 1347620"/>
              <a:gd name="connsiteX563" fmla="*/ 6438096 w 11218359"/>
              <a:gd name="connsiteY563" fmla="*/ 1347621 h 1347620"/>
              <a:gd name="connsiteX564" fmla="*/ 6449525 w 11218359"/>
              <a:gd name="connsiteY564" fmla="*/ 1347621 h 1347620"/>
              <a:gd name="connsiteX565" fmla="*/ 6461003 w 11218359"/>
              <a:gd name="connsiteY565" fmla="*/ 1347621 h 1347620"/>
              <a:gd name="connsiteX566" fmla="*/ 6472433 w 11218359"/>
              <a:gd name="connsiteY566" fmla="*/ 1347621 h 1347620"/>
              <a:gd name="connsiteX567" fmla="*/ 6483863 w 11218359"/>
              <a:gd name="connsiteY567" fmla="*/ 1347621 h 1347620"/>
              <a:gd name="connsiteX568" fmla="*/ 6495293 w 11218359"/>
              <a:gd name="connsiteY568" fmla="*/ 1347621 h 1347620"/>
              <a:gd name="connsiteX569" fmla="*/ 6506723 w 11218359"/>
              <a:gd name="connsiteY569" fmla="*/ 1347621 h 1347620"/>
              <a:gd name="connsiteX570" fmla="*/ 6518201 w 11218359"/>
              <a:gd name="connsiteY570" fmla="*/ 1347621 h 1347620"/>
              <a:gd name="connsiteX571" fmla="*/ 6529631 w 11218359"/>
              <a:gd name="connsiteY571" fmla="*/ 1347621 h 1347620"/>
              <a:gd name="connsiteX572" fmla="*/ 6541061 w 11218359"/>
              <a:gd name="connsiteY572" fmla="*/ 1347621 h 1347620"/>
              <a:gd name="connsiteX573" fmla="*/ 6552490 w 11218359"/>
              <a:gd name="connsiteY573" fmla="*/ 1347621 h 1347620"/>
              <a:gd name="connsiteX574" fmla="*/ 6563921 w 11218359"/>
              <a:gd name="connsiteY574" fmla="*/ 1347621 h 1347620"/>
              <a:gd name="connsiteX575" fmla="*/ 6575398 w 11218359"/>
              <a:gd name="connsiteY575" fmla="*/ 1347621 h 1347620"/>
              <a:gd name="connsiteX576" fmla="*/ 6586828 w 11218359"/>
              <a:gd name="connsiteY576" fmla="*/ 1347621 h 1347620"/>
              <a:gd name="connsiteX577" fmla="*/ 6598259 w 11218359"/>
              <a:gd name="connsiteY577" fmla="*/ 1347621 h 1347620"/>
              <a:gd name="connsiteX578" fmla="*/ 6609688 w 11218359"/>
              <a:gd name="connsiteY578" fmla="*/ 1347621 h 1347620"/>
              <a:gd name="connsiteX579" fmla="*/ 6621118 w 11218359"/>
              <a:gd name="connsiteY579" fmla="*/ 1347621 h 1347620"/>
              <a:gd name="connsiteX580" fmla="*/ 6632596 w 11218359"/>
              <a:gd name="connsiteY580" fmla="*/ 1347621 h 1347620"/>
              <a:gd name="connsiteX581" fmla="*/ 6644026 w 11218359"/>
              <a:gd name="connsiteY581" fmla="*/ 1347621 h 1347620"/>
              <a:gd name="connsiteX582" fmla="*/ 6655456 w 11218359"/>
              <a:gd name="connsiteY582" fmla="*/ 1347621 h 1347620"/>
              <a:gd name="connsiteX583" fmla="*/ 6666886 w 11218359"/>
              <a:gd name="connsiteY583" fmla="*/ 1347621 h 1347620"/>
              <a:gd name="connsiteX584" fmla="*/ 6678316 w 11218359"/>
              <a:gd name="connsiteY584" fmla="*/ 1347621 h 1347620"/>
              <a:gd name="connsiteX585" fmla="*/ 6689794 w 11218359"/>
              <a:gd name="connsiteY585" fmla="*/ 1347621 h 1347620"/>
              <a:gd name="connsiteX586" fmla="*/ 6701224 w 11218359"/>
              <a:gd name="connsiteY586" fmla="*/ 1347621 h 1347620"/>
              <a:gd name="connsiteX587" fmla="*/ 6712653 w 11218359"/>
              <a:gd name="connsiteY587" fmla="*/ 1347621 h 1347620"/>
              <a:gd name="connsiteX588" fmla="*/ 6724083 w 11218359"/>
              <a:gd name="connsiteY588" fmla="*/ 1347621 h 1347620"/>
              <a:gd name="connsiteX589" fmla="*/ 6735514 w 11218359"/>
              <a:gd name="connsiteY589" fmla="*/ 1347621 h 1347620"/>
              <a:gd name="connsiteX590" fmla="*/ 6746944 w 11218359"/>
              <a:gd name="connsiteY590" fmla="*/ 1347621 h 1347620"/>
              <a:gd name="connsiteX591" fmla="*/ 6758421 w 11218359"/>
              <a:gd name="connsiteY591" fmla="*/ 1347621 h 1347620"/>
              <a:gd name="connsiteX592" fmla="*/ 6769851 w 11218359"/>
              <a:gd name="connsiteY592" fmla="*/ 1347621 h 1347620"/>
              <a:gd name="connsiteX593" fmla="*/ 6781281 w 11218359"/>
              <a:gd name="connsiteY593" fmla="*/ 1347621 h 1347620"/>
              <a:gd name="connsiteX594" fmla="*/ 6792711 w 11218359"/>
              <a:gd name="connsiteY594" fmla="*/ 1347621 h 1347620"/>
              <a:gd name="connsiteX595" fmla="*/ 6804141 w 11218359"/>
              <a:gd name="connsiteY595" fmla="*/ 1347621 h 1347620"/>
              <a:gd name="connsiteX596" fmla="*/ 6815619 w 11218359"/>
              <a:gd name="connsiteY596" fmla="*/ 1347621 h 1347620"/>
              <a:gd name="connsiteX597" fmla="*/ 6827049 w 11218359"/>
              <a:gd name="connsiteY597" fmla="*/ 1347621 h 1347620"/>
              <a:gd name="connsiteX598" fmla="*/ 6838479 w 11218359"/>
              <a:gd name="connsiteY598" fmla="*/ 1347621 h 1347620"/>
              <a:gd name="connsiteX599" fmla="*/ 6849909 w 11218359"/>
              <a:gd name="connsiteY599" fmla="*/ 1347621 h 1347620"/>
              <a:gd name="connsiteX600" fmla="*/ 6861339 w 11218359"/>
              <a:gd name="connsiteY600" fmla="*/ 1347621 h 1347620"/>
              <a:gd name="connsiteX601" fmla="*/ 6872816 w 11218359"/>
              <a:gd name="connsiteY601" fmla="*/ 1347621 h 1347620"/>
              <a:gd name="connsiteX602" fmla="*/ 6884246 w 11218359"/>
              <a:gd name="connsiteY602" fmla="*/ 1347621 h 1347620"/>
              <a:gd name="connsiteX603" fmla="*/ 6895676 w 11218359"/>
              <a:gd name="connsiteY603" fmla="*/ 1347621 h 1347620"/>
              <a:gd name="connsiteX604" fmla="*/ 6907107 w 11218359"/>
              <a:gd name="connsiteY604" fmla="*/ 1347621 h 1347620"/>
              <a:gd name="connsiteX605" fmla="*/ 6918537 w 11218359"/>
              <a:gd name="connsiteY605" fmla="*/ 1347621 h 1347620"/>
              <a:gd name="connsiteX606" fmla="*/ 6930014 w 11218359"/>
              <a:gd name="connsiteY606" fmla="*/ 1347621 h 1347620"/>
              <a:gd name="connsiteX607" fmla="*/ 6941444 w 11218359"/>
              <a:gd name="connsiteY607" fmla="*/ 1347621 h 1347620"/>
              <a:gd name="connsiteX608" fmla="*/ 6952874 w 11218359"/>
              <a:gd name="connsiteY608" fmla="*/ 1347621 h 1347620"/>
              <a:gd name="connsiteX609" fmla="*/ 6964304 w 11218359"/>
              <a:gd name="connsiteY609" fmla="*/ 1347621 h 1347620"/>
              <a:gd name="connsiteX610" fmla="*/ 6975734 w 11218359"/>
              <a:gd name="connsiteY610" fmla="*/ 1347621 h 1347620"/>
              <a:gd name="connsiteX611" fmla="*/ 6987212 w 11218359"/>
              <a:gd name="connsiteY611" fmla="*/ 1347621 h 1347620"/>
              <a:gd name="connsiteX612" fmla="*/ 6998642 w 11218359"/>
              <a:gd name="connsiteY612" fmla="*/ 1347621 h 1347620"/>
              <a:gd name="connsiteX613" fmla="*/ 7010072 w 11218359"/>
              <a:gd name="connsiteY613" fmla="*/ 1347621 h 1347620"/>
              <a:gd name="connsiteX614" fmla="*/ 7021502 w 11218359"/>
              <a:gd name="connsiteY614" fmla="*/ 1347621 h 1347620"/>
              <a:gd name="connsiteX615" fmla="*/ 7032931 w 11218359"/>
              <a:gd name="connsiteY615" fmla="*/ 1347621 h 1347620"/>
              <a:gd name="connsiteX616" fmla="*/ 7044409 w 11218359"/>
              <a:gd name="connsiteY616" fmla="*/ 1347621 h 1347620"/>
              <a:gd name="connsiteX617" fmla="*/ 7055839 w 11218359"/>
              <a:gd name="connsiteY617" fmla="*/ 1347621 h 1347620"/>
              <a:gd name="connsiteX618" fmla="*/ 7067269 w 11218359"/>
              <a:gd name="connsiteY618" fmla="*/ 1347621 h 1347620"/>
              <a:gd name="connsiteX619" fmla="*/ 7078700 w 11218359"/>
              <a:gd name="connsiteY619" fmla="*/ 1347621 h 1347620"/>
              <a:gd name="connsiteX620" fmla="*/ 7090129 w 11218359"/>
              <a:gd name="connsiteY620" fmla="*/ 1347621 h 1347620"/>
              <a:gd name="connsiteX621" fmla="*/ 7101607 w 11218359"/>
              <a:gd name="connsiteY621" fmla="*/ 1347621 h 1347620"/>
              <a:gd name="connsiteX622" fmla="*/ 7113037 w 11218359"/>
              <a:gd name="connsiteY622" fmla="*/ 1347621 h 1347620"/>
              <a:gd name="connsiteX623" fmla="*/ 7124467 w 11218359"/>
              <a:gd name="connsiteY623" fmla="*/ 1347621 h 1347620"/>
              <a:gd name="connsiteX624" fmla="*/ 7135897 w 11218359"/>
              <a:gd name="connsiteY624" fmla="*/ 1347621 h 1347620"/>
              <a:gd name="connsiteX625" fmla="*/ 7147327 w 11218359"/>
              <a:gd name="connsiteY625" fmla="*/ 1347621 h 1347620"/>
              <a:gd name="connsiteX626" fmla="*/ 7158805 w 11218359"/>
              <a:gd name="connsiteY626" fmla="*/ 1347621 h 1347620"/>
              <a:gd name="connsiteX627" fmla="*/ 7170235 w 11218359"/>
              <a:gd name="connsiteY627" fmla="*/ 1347621 h 1347620"/>
              <a:gd name="connsiteX628" fmla="*/ 7181665 w 11218359"/>
              <a:gd name="connsiteY628" fmla="*/ 1347621 h 1347620"/>
              <a:gd name="connsiteX629" fmla="*/ 7193094 w 11218359"/>
              <a:gd name="connsiteY629" fmla="*/ 1347621 h 1347620"/>
              <a:gd name="connsiteX630" fmla="*/ 7204524 w 11218359"/>
              <a:gd name="connsiteY630" fmla="*/ 1347621 h 1347620"/>
              <a:gd name="connsiteX631" fmla="*/ 7216002 w 11218359"/>
              <a:gd name="connsiteY631" fmla="*/ 1347621 h 1347620"/>
              <a:gd name="connsiteX632" fmla="*/ 7227432 w 11218359"/>
              <a:gd name="connsiteY632" fmla="*/ 1347621 h 1347620"/>
              <a:gd name="connsiteX633" fmla="*/ 7238862 w 11218359"/>
              <a:gd name="connsiteY633" fmla="*/ 1347621 h 1347620"/>
              <a:gd name="connsiteX634" fmla="*/ 7250292 w 11218359"/>
              <a:gd name="connsiteY634" fmla="*/ 1347621 h 1347620"/>
              <a:gd name="connsiteX635" fmla="*/ 7261722 w 11218359"/>
              <a:gd name="connsiteY635" fmla="*/ 1347621 h 1347620"/>
              <a:gd name="connsiteX636" fmla="*/ 7273200 w 11218359"/>
              <a:gd name="connsiteY636" fmla="*/ 1347621 h 1347620"/>
              <a:gd name="connsiteX637" fmla="*/ 7284630 w 11218359"/>
              <a:gd name="connsiteY637" fmla="*/ 1347621 h 1347620"/>
              <a:gd name="connsiteX638" fmla="*/ 7296060 w 11218359"/>
              <a:gd name="connsiteY638" fmla="*/ 1347621 h 1347620"/>
              <a:gd name="connsiteX639" fmla="*/ 7307490 w 11218359"/>
              <a:gd name="connsiteY639" fmla="*/ 1347621 h 1347620"/>
              <a:gd name="connsiteX640" fmla="*/ 7318920 w 11218359"/>
              <a:gd name="connsiteY640" fmla="*/ 1347621 h 1347620"/>
              <a:gd name="connsiteX641" fmla="*/ 7330398 w 11218359"/>
              <a:gd name="connsiteY641" fmla="*/ 1347621 h 1347620"/>
              <a:gd name="connsiteX642" fmla="*/ 7341828 w 11218359"/>
              <a:gd name="connsiteY642" fmla="*/ 1347621 h 1347620"/>
              <a:gd name="connsiteX643" fmla="*/ 7353257 w 11218359"/>
              <a:gd name="connsiteY643" fmla="*/ 1347621 h 1347620"/>
              <a:gd name="connsiteX644" fmla="*/ 7364687 w 11218359"/>
              <a:gd name="connsiteY644" fmla="*/ 1347621 h 1347620"/>
              <a:gd name="connsiteX645" fmla="*/ 7376117 w 11218359"/>
              <a:gd name="connsiteY645" fmla="*/ 1347621 h 1347620"/>
              <a:gd name="connsiteX646" fmla="*/ 7387595 w 11218359"/>
              <a:gd name="connsiteY646" fmla="*/ 1347621 h 1347620"/>
              <a:gd name="connsiteX647" fmla="*/ 7399025 w 11218359"/>
              <a:gd name="connsiteY647" fmla="*/ 1347621 h 1347620"/>
              <a:gd name="connsiteX648" fmla="*/ 7410455 w 11218359"/>
              <a:gd name="connsiteY648" fmla="*/ 1347621 h 1347620"/>
              <a:gd name="connsiteX649" fmla="*/ 7421885 w 11218359"/>
              <a:gd name="connsiteY649" fmla="*/ 1347621 h 1347620"/>
              <a:gd name="connsiteX650" fmla="*/ 7433315 w 11218359"/>
              <a:gd name="connsiteY650" fmla="*/ 1347621 h 1347620"/>
              <a:gd name="connsiteX651" fmla="*/ 7444793 w 11218359"/>
              <a:gd name="connsiteY651" fmla="*/ 1347621 h 1347620"/>
              <a:gd name="connsiteX652" fmla="*/ 7456222 w 11218359"/>
              <a:gd name="connsiteY652" fmla="*/ 1347621 h 1347620"/>
              <a:gd name="connsiteX653" fmla="*/ 7467653 w 11218359"/>
              <a:gd name="connsiteY653" fmla="*/ 1347621 h 1347620"/>
              <a:gd name="connsiteX654" fmla="*/ 7479083 w 11218359"/>
              <a:gd name="connsiteY654" fmla="*/ 1347621 h 1347620"/>
              <a:gd name="connsiteX655" fmla="*/ 7490513 w 11218359"/>
              <a:gd name="connsiteY655" fmla="*/ 1347621 h 1347620"/>
              <a:gd name="connsiteX656" fmla="*/ 7501990 w 11218359"/>
              <a:gd name="connsiteY656" fmla="*/ 1347621 h 1347620"/>
              <a:gd name="connsiteX657" fmla="*/ 7513420 w 11218359"/>
              <a:gd name="connsiteY657" fmla="*/ 1347621 h 1347620"/>
              <a:gd name="connsiteX658" fmla="*/ 7524850 w 11218359"/>
              <a:gd name="connsiteY658" fmla="*/ 1347621 h 1347620"/>
              <a:gd name="connsiteX659" fmla="*/ 7536280 w 11218359"/>
              <a:gd name="connsiteY659" fmla="*/ 1347621 h 1347620"/>
              <a:gd name="connsiteX660" fmla="*/ 7547710 w 11218359"/>
              <a:gd name="connsiteY660" fmla="*/ 1347621 h 1347620"/>
              <a:gd name="connsiteX661" fmla="*/ 7559188 w 11218359"/>
              <a:gd name="connsiteY661" fmla="*/ 1347621 h 1347620"/>
              <a:gd name="connsiteX662" fmla="*/ 7570618 w 11218359"/>
              <a:gd name="connsiteY662" fmla="*/ 1347621 h 1347620"/>
              <a:gd name="connsiteX663" fmla="*/ 7582048 w 11218359"/>
              <a:gd name="connsiteY663" fmla="*/ 1347621 h 1347620"/>
              <a:gd name="connsiteX664" fmla="*/ 7593478 w 11218359"/>
              <a:gd name="connsiteY664" fmla="*/ 1347621 h 1347620"/>
              <a:gd name="connsiteX665" fmla="*/ 7604908 w 11218359"/>
              <a:gd name="connsiteY665" fmla="*/ 1347621 h 1347620"/>
              <a:gd name="connsiteX666" fmla="*/ 7616385 w 11218359"/>
              <a:gd name="connsiteY666" fmla="*/ 1347621 h 1347620"/>
              <a:gd name="connsiteX667" fmla="*/ 7627815 w 11218359"/>
              <a:gd name="connsiteY667" fmla="*/ 1347621 h 1347620"/>
              <a:gd name="connsiteX668" fmla="*/ 7639246 w 11218359"/>
              <a:gd name="connsiteY668" fmla="*/ 1347621 h 1347620"/>
              <a:gd name="connsiteX669" fmla="*/ 7650676 w 11218359"/>
              <a:gd name="connsiteY669" fmla="*/ 1347621 h 1347620"/>
              <a:gd name="connsiteX670" fmla="*/ 7662106 w 11218359"/>
              <a:gd name="connsiteY670" fmla="*/ 1347621 h 1347620"/>
              <a:gd name="connsiteX671" fmla="*/ 7673583 w 11218359"/>
              <a:gd name="connsiteY671" fmla="*/ 1347621 h 1347620"/>
              <a:gd name="connsiteX672" fmla="*/ 7685013 w 11218359"/>
              <a:gd name="connsiteY672" fmla="*/ 1347621 h 1347620"/>
              <a:gd name="connsiteX673" fmla="*/ 7696443 w 11218359"/>
              <a:gd name="connsiteY673" fmla="*/ 1347621 h 1347620"/>
              <a:gd name="connsiteX674" fmla="*/ 7707873 w 11218359"/>
              <a:gd name="connsiteY674" fmla="*/ 1347621 h 1347620"/>
              <a:gd name="connsiteX675" fmla="*/ 7719303 w 11218359"/>
              <a:gd name="connsiteY675" fmla="*/ 1347621 h 1347620"/>
              <a:gd name="connsiteX676" fmla="*/ 7730733 w 11218359"/>
              <a:gd name="connsiteY676" fmla="*/ 1347621 h 1347620"/>
              <a:gd name="connsiteX677" fmla="*/ 7742211 w 11218359"/>
              <a:gd name="connsiteY677" fmla="*/ 1347621 h 1347620"/>
              <a:gd name="connsiteX678" fmla="*/ 7753641 w 11218359"/>
              <a:gd name="connsiteY678" fmla="*/ 1347621 h 1347620"/>
              <a:gd name="connsiteX679" fmla="*/ 7765071 w 11218359"/>
              <a:gd name="connsiteY679" fmla="*/ 1347621 h 1347620"/>
              <a:gd name="connsiteX680" fmla="*/ 7776501 w 11218359"/>
              <a:gd name="connsiteY680" fmla="*/ 536343 h 1347620"/>
              <a:gd name="connsiteX681" fmla="*/ 7787931 w 11218359"/>
              <a:gd name="connsiteY681" fmla="*/ 258409 h 1347620"/>
              <a:gd name="connsiteX682" fmla="*/ 7799408 w 11218359"/>
              <a:gd name="connsiteY682" fmla="*/ 189300 h 1347620"/>
              <a:gd name="connsiteX683" fmla="*/ 7810839 w 11218359"/>
              <a:gd name="connsiteY683" fmla="*/ 175779 h 1347620"/>
              <a:gd name="connsiteX684" fmla="*/ 7822268 w 11218359"/>
              <a:gd name="connsiteY684" fmla="*/ 294465 h 1347620"/>
              <a:gd name="connsiteX685" fmla="*/ 7833698 w 11218359"/>
              <a:gd name="connsiteY685" fmla="*/ 455219 h 1347620"/>
              <a:gd name="connsiteX686" fmla="*/ 7845128 w 11218359"/>
              <a:gd name="connsiteY686" fmla="*/ 661040 h 1347620"/>
              <a:gd name="connsiteX687" fmla="*/ 7856606 w 11218359"/>
              <a:gd name="connsiteY687" fmla="*/ 673060 h 1347620"/>
              <a:gd name="connsiteX688" fmla="*/ 7868036 w 11218359"/>
              <a:gd name="connsiteY688" fmla="*/ 387610 h 1347620"/>
              <a:gd name="connsiteX689" fmla="*/ 7879466 w 11218359"/>
              <a:gd name="connsiteY689" fmla="*/ 52583 h 1347620"/>
              <a:gd name="connsiteX690" fmla="*/ 7890896 w 11218359"/>
              <a:gd name="connsiteY690" fmla="*/ 0 h 1347620"/>
              <a:gd name="connsiteX691" fmla="*/ 7902326 w 11218359"/>
              <a:gd name="connsiteY691" fmla="*/ 166764 h 1347620"/>
              <a:gd name="connsiteX692" fmla="*/ 7913804 w 11218359"/>
              <a:gd name="connsiteY692" fmla="*/ 449208 h 1347620"/>
              <a:gd name="connsiteX693" fmla="*/ 7925234 w 11218359"/>
              <a:gd name="connsiteY693" fmla="*/ 518317 h 1347620"/>
              <a:gd name="connsiteX694" fmla="*/ 7936663 w 11218359"/>
              <a:gd name="connsiteY694" fmla="*/ 402636 h 1347620"/>
              <a:gd name="connsiteX695" fmla="*/ 7948094 w 11218359"/>
              <a:gd name="connsiteY695" fmla="*/ 105166 h 1347620"/>
              <a:gd name="connsiteX696" fmla="*/ 7959524 w 11218359"/>
              <a:gd name="connsiteY696" fmla="*/ 304981 h 1347620"/>
              <a:gd name="connsiteX697" fmla="*/ 7971001 w 11218359"/>
              <a:gd name="connsiteY697" fmla="*/ 52583 h 1347620"/>
              <a:gd name="connsiteX698" fmla="*/ 7982431 w 11218359"/>
              <a:gd name="connsiteY698" fmla="*/ 259909 h 1347620"/>
              <a:gd name="connsiteX699" fmla="*/ 7993861 w 11218359"/>
              <a:gd name="connsiteY699" fmla="*/ 1343115 h 1347620"/>
              <a:gd name="connsiteX700" fmla="*/ 8005291 w 11218359"/>
              <a:gd name="connsiteY700" fmla="*/ 1347621 h 1347620"/>
              <a:gd name="connsiteX701" fmla="*/ 8016721 w 11218359"/>
              <a:gd name="connsiteY701" fmla="*/ 1346121 h 1347620"/>
              <a:gd name="connsiteX702" fmla="*/ 8028199 w 11218359"/>
              <a:gd name="connsiteY702" fmla="*/ 1347621 h 1347620"/>
              <a:gd name="connsiteX703" fmla="*/ 8039629 w 11218359"/>
              <a:gd name="connsiteY703" fmla="*/ 1347621 h 1347620"/>
              <a:gd name="connsiteX704" fmla="*/ 8051059 w 11218359"/>
              <a:gd name="connsiteY704" fmla="*/ 1347621 h 1347620"/>
              <a:gd name="connsiteX705" fmla="*/ 8062489 w 11218359"/>
              <a:gd name="connsiteY705" fmla="*/ 1347621 h 1347620"/>
              <a:gd name="connsiteX706" fmla="*/ 8073919 w 11218359"/>
              <a:gd name="connsiteY706" fmla="*/ 1347621 h 1347620"/>
              <a:gd name="connsiteX707" fmla="*/ 8085396 w 11218359"/>
              <a:gd name="connsiteY707" fmla="*/ 1346121 h 1347620"/>
              <a:gd name="connsiteX708" fmla="*/ 8096826 w 11218359"/>
              <a:gd name="connsiteY708" fmla="*/ 1347621 h 1347620"/>
              <a:gd name="connsiteX709" fmla="*/ 8108256 w 11218359"/>
              <a:gd name="connsiteY709" fmla="*/ 1347621 h 1347620"/>
              <a:gd name="connsiteX710" fmla="*/ 8119687 w 11218359"/>
              <a:gd name="connsiteY710" fmla="*/ 1347621 h 1347620"/>
              <a:gd name="connsiteX711" fmla="*/ 8131117 w 11218359"/>
              <a:gd name="connsiteY711" fmla="*/ 1347621 h 1347620"/>
              <a:gd name="connsiteX712" fmla="*/ 8142594 w 11218359"/>
              <a:gd name="connsiteY712" fmla="*/ 1347621 h 1347620"/>
              <a:gd name="connsiteX713" fmla="*/ 8154024 w 11218359"/>
              <a:gd name="connsiteY713" fmla="*/ 1347621 h 1347620"/>
              <a:gd name="connsiteX714" fmla="*/ 8165454 w 11218359"/>
              <a:gd name="connsiteY714" fmla="*/ 1347621 h 1347620"/>
              <a:gd name="connsiteX715" fmla="*/ 8176884 w 11218359"/>
              <a:gd name="connsiteY715" fmla="*/ 1347621 h 1347620"/>
              <a:gd name="connsiteX716" fmla="*/ 8188314 w 11218359"/>
              <a:gd name="connsiteY716" fmla="*/ 1347621 h 1347620"/>
              <a:gd name="connsiteX717" fmla="*/ 8199792 w 11218359"/>
              <a:gd name="connsiteY717" fmla="*/ 1347621 h 1347620"/>
              <a:gd name="connsiteX718" fmla="*/ 8211222 w 11218359"/>
              <a:gd name="connsiteY718" fmla="*/ 1347621 h 1347620"/>
              <a:gd name="connsiteX719" fmla="*/ 8222652 w 11218359"/>
              <a:gd name="connsiteY719" fmla="*/ 1347621 h 1347620"/>
              <a:gd name="connsiteX720" fmla="*/ 8234082 w 11218359"/>
              <a:gd name="connsiteY720" fmla="*/ 1347621 h 1347620"/>
              <a:gd name="connsiteX721" fmla="*/ 8245512 w 11218359"/>
              <a:gd name="connsiteY721" fmla="*/ 1347621 h 1347620"/>
              <a:gd name="connsiteX722" fmla="*/ 8256989 w 11218359"/>
              <a:gd name="connsiteY722" fmla="*/ 1347621 h 1347620"/>
              <a:gd name="connsiteX723" fmla="*/ 8268419 w 11218359"/>
              <a:gd name="connsiteY723" fmla="*/ 1347621 h 1347620"/>
              <a:gd name="connsiteX724" fmla="*/ 8279850 w 11218359"/>
              <a:gd name="connsiteY724" fmla="*/ 1347621 h 1347620"/>
              <a:gd name="connsiteX725" fmla="*/ 8291280 w 11218359"/>
              <a:gd name="connsiteY725" fmla="*/ 1347621 h 1347620"/>
              <a:gd name="connsiteX726" fmla="*/ 8302709 w 11218359"/>
              <a:gd name="connsiteY726" fmla="*/ 1347621 h 1347620"/>
              <a:gd name="connsiteX727" fmla="*/ 8314187 w 11218359"/>
              <a:gd name="connsiteY727" fmla="*/ 1347621 h 1347620"/>
              <a:gd name="connsiteX728" fmla="*/ 8325617 w 11218359"/>
              <a:gd name="connsiteY728" fmla="*/ 1347621 h 1347620"/>
              <a:gd name="connsiteX729" fmla="*/ 8337047 w 11218359"/>
              <a:gd name="connsiteY729" fmla="*/ 1347621 h 1347620"/>
              <a:gd name="connsiteX730" fmla="*/ 8348477 w 11218359"/>
              <a:gd name="connsiteY730" fmla="*/ 1347621 h 1347620"/>
              <a:gd name="connsiteX731" fmla="*/ 8359907 w 11218359"/>
              <a:gd name="connsiteY731" fmla="*/ 1347621 h 1347620"/>
              <a:gd name="connsiteX732" fmla="*/ 8371385 w 11218359"/>
              <a:gd name="connsiteY732" fmla="*/ 1347621 h 1347620"/>
              <a:gd name="connsiteX733" fmla="*/ 8382815 w 11218359"/>
              <a:gd name="connsiteY733" fmla="*/ 1347621 h 1347620"/>
              <a:gd name="connsiteX734" fmla="*/ 8394245 w 11218359"/>
              <a:gd name="connsiteY734" fmla="*/ 1347621 h 1347620"/>
              <a:gd name="connsiteX735" fmla="*/ 8405674 w 11218359"/>
              <a:gd name="connsiteY735" fmla="*/ 1347621 h 1347620"/>
              <a:gd name="connsiteX736" fmla="*/ 8417104 w 11218359"/>
              <a:gd name="connsiteY736" fmla="*/ 1347621 h 1347620"/>
              <a:gd name="connsiteX737" fmla="*/ 8428582 w 11218359"/>
              <a:gd name="connsiteY737" fmla="*/ 1347621 h 1347620"/>
              <a:gd name="connsiteX738" fmla="*/ 8440012 w 11218359"/>
              <a:gd name="connsiteY738" fmla="*/ 1347621 h 1347620"/>
              <a:gd name="connsiteX739" fmla="*/ 8451442 w 11218359"/>
              <a:gd name="connsiteY739" fmla="*/ 1347621 h 1347620"/>
              <a:gd name="connsiteX740" fmla="*/ 8462872 w 11218359"/>
              <a:gd name="connsiteY740" fmla="*/ 1347621 h 1347620"/>
              <a:gd name="connsiteX741" fmla="*/ 8474302 w 11218359"/>
              <a:gd name="connsiteY741" fmla="*/ 1347621 h 1347620"/>
              <a:gd name="connsiteX742" fmla="*/ 8485780 w 11218359"/>
              <a:gd name="connsiteY742" fmla="*/ 1347621 h 1347620"/>
              <a:gd name="connsiteX743" fmla="*/ 8497210 w 11218359"/>
              <a:gd name="connsiteY743" fmla="*/ 1347621 h 1347620"/>
              <a:gd name="connsiteX744" fmla="*/ 8508640 w 11218359"/>
              <a:gd name="connsiteY744" fmla="*/ 1347621 h 1347620"/>
              <a:gd name="connsiteX745" fmla="*/ 8520069 w 11218359"/>
              <a:gd name="connsiteY745" fmla="*/ 1347621 h 1347620"/>
              <a:gd name="connsiteX746" fmla="*/ 8531500 w 11218359"/>
              <a:gd name="connsiteY746" fmla="*/ 1347621 h 1347620"/>
              <a:gd name="connsiteX747" fmla="*/ 8542977 w 11218359"/>
              <a:gd name="connsiteY747" fmla="*/ 1347621 h 1347620"/>
              <a:gd name="connsiteX748" fmla="*/ 8554407 w 11218359"/>
              <a:gd name="connsiteY748" fmla="*/ 1347621 h 1347620"/>
              <a:gd name="connsiteX749" fmla="*/ 8565837 w 11218359"/>
              <a:gd name="connsiteY749" fmla="*/ 1347621 h 1347620"/>
              <a:gd name="connsiteX750" fmla="*/ 8577267 w 11218359"/>
              <a:gd name="connsiteY750" fmla="*/ 1347621 h 1347620"/>
              <a:gd name="connsiteX751" fmla="*/ 8588697 w 11218359"/>
              <a:gd name="connsiteY751" fmla="*/ 1347621 h 1347620"/>
              <a:gd name="connsiteX752" fmla="*/ 8600175 w 11218359"/>
              <a:gd name="connsiteY752" fmla="*/ 1347621 h 1347620"/>
              <a:gd name="connsiteX753" fmla="*/ 8611605 w 11218359"/>
              <a:gd name="connsiteY753" fmla="*/ 1347621 h 1347620"/>
              <a:gd name="connsiteX754" fmla="*/ 8623035 w 11218359"/>
              <a:gd name="connsiteY754" fmla="*/ 1347621 h 1347620"/>
              <a:gd name="connsiteX755" fmla="*/ 8634465 w 11218359"/>
              <a:gd name="connsiteY755" fmla="*/ 1347621 h 1347620"/>
              <a:gd name="connsiteX756" fmla="*/ 8645895 w 11218359"/>
              <a:gd name="connsiteY756" fmla="*/ 1347621 h 1347620"/>
              <a:gd name="connsiteX757" fmla="*/ 8657373 w 11218359"/>
              <a:gd name="connsiteY757" fmla="*/ 1347621 h 1347620"/>
              <a:gd name="connsiteX758" fmla="*/ 8668802 w 11218359"/>
              <a:gd name="connsiteY758" fmla="*/ 1347621 h 1347620"/>
              <a:gd name="connsiteX759" fmla="*/ 8680232 w 11218359"/>
              <a:gd name="connsiteY759" fmla="*/ 1347621 h 1347620"/>
              <a:gd name="connsiteX760" fmla="*/ 8691662 w 11218359"/>
              <a:gd name="connsiteY760" fmla="*/ 1347621 h 1347620"/>
              <a:gd name="connsiteX761" fmla="*/ 8703093 w 11218359"/>
              <a:gd name="connsiteY761" fmla="*/ 1347621 h 1347620"/>
              <a:gd name="connsiteX762" fmla="*/ 8714570 w 11218359"/>
              <a:gd name="connsiteY762" fmla="*/ 1347621 h 1347620"/>
              <a:gd name="connsiteX763" fmla="*/ 8726000 w 11218359"/>
              <a:gd name="connsiteY763" fmla="*/ 1347621 h 1347620"/>
              <a:gd name="connsiteX764" fmla="*/ 8737430 w 11218359"/>
              <a:gd name="connsiteY764" fmla="*/ 1347621 h 1347620"/>
              <a:gd name="connsiteX765" fmla="*/ 8748860 w 11218359"/>
              <a:gd name="connsiteY765" fmla="*/ 1347621 h 1347620"/>
              <a:gd name="connsiteX766" fmla="*/ 8760290 w 11218359"/>
              <a:gd name="connsiteY766" fmla="*/ 1347621 h 1347620"/>
              <a:gd name="connsiteX767" fmla="*/ 8771768 w 11218359"/>
              <a:gd name="connsiteY767" fmla="*/ 1347621 h 1347620"/>
              <a:gd name="connsiteX768" fmla="*/ 8783198 w 11218359"/>
              <a:gd name="connsiteY768" fmla="*/ 1347621 h 1347620"/>
              <a:gd name="connsiteX769" fmla="*/ 8794628 w 11218359"/>
              <a:gd name="connsiteY769" fmla="*/ 1347621 h 1347620"/>
              <a:gd name="connsiteX770" fmla="*/ 8806058 w 11218359"/>
              <a:gd name="connsiteY770" fmla="*/ 1347621 h 1347620"/>
              <a:gd name="connsiteX771" fmla="*/ 8817488 w 11218359"/>
              <a:gd name="connsiteY771" fmla="*/ 1347621 h 1347620"/>
              <a:gd name="connsiteX772" fmla="*/ 8828918 w 11218359"/>
              <a:gd name="connsiteY772" fmla="*/ 1347621 h 1347620"/>
              <a:gd name="connsiteX773" fmla="*/ 8840395 w 11218359"/>
              <a:gd name="connsiteY773" fmla="*/ 1347621 h 1347620"/>
              <a:gd name="connsiteX774" fmla="*/ 8851825 w 11218359"/>
              <a:gd name="connsiteY774" fmla="*/ 1347621 h 1347620"/>
              <a:gd name="connsiteX775" fmla="*/ 8863256 w 11218359"/>
              <a:gd name="connsiteY775" fmla="*/ 1347621 h 1347620"/>
              <a:gd name="connsiteX776" fmla="*/ 8874686 w 11218359"/>
              <a:gd name="connsiteY776" fmla="*/ 1347621 h 1347620"/>
              <a:gd name="connsiteX777" fmla="*/ 8886115 w 11218359"/>
              <a:gd name="connsiteY777" fmla="*/ 1347621 h 1347620"/>
              <a:gd name="connsiteX778" fmla="*/ 8897593 w 11218359"/>
              <a:gd name="connsiteY778" fmla="*/ 1347621 h 1347620"/>
              <a:gd name="connsiteX779" fmla="*/ 8909022 w 11218359"/>
              <a:gd name="connsiteY779" fmla="*/ 1347621 h 1347620"/>
              <a:gd name="connsiteX780" fmla="*/ 8920453 w 11218359"/>
              <a:gd name="connsiteY780" fmla="*/ 1347621 h 1347620"/>
              <a:gd name="connsiteX781" fmla="*/ 8931883 w 11218359"/>
              <a:gd name="connsiteY781" fmla="*/ 1347621 h 1347620"/>
              <a:gd name="connsiteX782" fmla="*/ 8943313 w 11218359"/>
              <a:gd name="connsiteY782" fmla="*/ 1347621 h 1347620"/>
              <a:gd name="connsiteX783" fmla="*/ 8954791 w 11218359"/>
              <a:gd name="connsiteY783" fmla="*/ 1347621 h 1347620"/>
              <a:gd name="connsiteX784" fmla="*/ 8966220 w 11218359"/>
              <a:gd name="connsiteY784" fmla="*/ 1347621 h 1347620"/>
              <a:gd name="connsiteX785" fmla="*/ 8977651 w 11218359"/>
              <a:gd name="connsiteY785" fmla="*/ 1347621 h 1347620"/>
              <a:gd name="connsiteX786" fmla="*/ 8989080 w 11218359"/>
              <a:gd name="connsiteY786" fmla="*/ 1347621 h 1347620"/>
              <a:gd name="connsiteX787" fmla="*/ 9000511 w 11218359"/>
              <a:gd name="connsiteY787" fmla="*/ 1347621 h 1347620"/>
              <a:gd name="connsiteX788" fmla="*/ 9011988 w 11218359"/>
              <a:gd name="connsiteY788" fmla="*/ 1347621 h 1347620"/>
              <a:gd name="connsiteX789" fmla="*/ 9023418 w 11218359"/>
              <a:gd name="connsiteY789" fmla="*/ 1347621 h 1347620"/>
              <a:gd name="connsiteX790" fmla="*/ 9034849 w 11218359"/>
              <a:gd name="connsiteY790" fmla="*/ 1347621 h 1347620"/>
              <a:gd name="connsiteX791" fmla="*/ 9046278 w 11218359"/>
              <a:gd name="connsiteY791" fmla="*/ 1347621 h 1347620"/>
              <a:gd name="connsiteX792" fmla="*/ 9057709 w 11218359"/>
              <a:gd name="connsiteY792" fmla="*/ 1347621 h 1347620"/>
              <a:gd name="connsiteX793" fmla="*/ 9069186 w 11218359"/>
              <a:gd name="connsiteY793" fmla="*/ 1347621 h 1347620"/>
              <a:gd name="connsiteX794" fmla="*/ 9080615 w 11218359"/>
              <a:gd name="connsiteY794" fmla="*/ 1347621 h 1347620"/>
              <a:gd name="connsiteX795" fmla="*/ 9092046 w 11218359"/>
              <a:gd name="connsiteY795" fmla="*/ 1347621 h 1347620"/>
              <a:gd name="connsiteX796" fmla="*/ 9103476 w 11218359"/>
              <a:gd name="connsiteY796" fmla="*/ 1347621 h 1347620"/>
              <a:gd name="connsiteX797" fmla="*/ 9114906 w 11218359"/>
              <a:gd name="connsiteY797" fmla="*/ 1347621 h 1347620"/>
              <a:gd name="connsiteX798" fmla="*/ 9126384 w 11218359"/>
              <a:gd name="connsiteY798" fmla="*/ 1347621 h 1347620"/>
              <a:gd name="connsiteX799" fmla="*/ 9137813 w 11218359"/>
              <a:gd name="connsiteY799" fmla="*/ 1347621 h 1347620"/>
              <a:gd name="connsiteX800" fmla="*/ 9149244 w 11218359"/>
              <a:gd name="connsiteY800" fmla="*/ 1347621 h 1347620"/>
              <a:gd name="connsiteX801" fmla="*/ 9160673 w 11218359"/>
              <a:gd name="connsiteY801" fmla="*/ 1347621 h 1347620"/>
              <a:gd name="connsiteX802" fmla="*/ 9172104 w 11218359"/>
              <a:gd name="connsiteY802" fmla="*/ 1347621 h 1347620"/>
              <a:gd name="connsiteX803" fmla="*/ 9183581 w 11218359"/>
              <a:gd name="connsiteY803" fmla="*/ 1347621 h 1347620"/>
              <a:gd name="connsiteX804" fmla="*/ 9195011 w 11218359"/>
              <a:gd name="connsiteY804" fmla="*/ 1347621 h 1347620"/>
              <a:gd name="connsiteX805" fmla="*/ 9206442 w 11218359"/>
              <a:gd name="connsiteY805" fmla="*/ 1347621 h 1347620"/>
              <a:gd name="connsiteX806" fmla="*/ 9217871 w 11218359"/>
              <a:gd name="connsiteY806" fmla="*/ 1347621 h 1347620"/>
              <a:gd name="connsiteX807" fmla="*/ 9229301 w 11218359"/>
              <a:gd name="connsiteY807" fmla="*/ 1347621 h 1347620"/>
              <a:gd name="connsiteX808" fmla="*/ 9240779 w 11218359"/>
              <a:gd name="connsiteY808" fmla="*/ 1347621 h 1347620"/>
              <a:gd name="connsiteX809" fmla="*/ 9252209 w 11218359"/>
              <a:gd name="connsiteY809" fmla="*/ 1347621 h 1347620"/>
              <a:gd name="connsiteX810" fmla="*/ 9263639 w 11218359"/>
              <a:gd name="connsiteY810" fmla="*/ 1347621 h 1347620"/>
              <a:gd name="connsiteX811" fmla="*/ 9275069 w 11218359"/>
              <a:gd name="connsiteY811" fmla="*/ 1347621 h 1347620"/>
              <a:gd name="connsiteX812" fmla="*/ 9286498 w 11218359"/>
              <a:gd name="connsiteY812" fmla="*/ 1347621 h 1347620"/>
              <a:gd name="connsiteX813" fmla="*/ 9297977 w 11218359"/>
              <a:gd name="connsiteY813" fmla="*/ 1347621 h 1347620"/>
              <a:gd name="connsiteX814" fmla="*/ 9309406 w 11218359"/>
              <a:gd name="connsiteY814" fmla="*/ 1347621 h 1347620"/>
              <a:gd name="connsiteX815" fmla="*/ 9320837 w 11218359"/>
              <a:gd name="connsiteY815" fmla="*/ 1347621 h 1347620"/>
              <a:gd name="connsiteX816" fmla="*/ 9332266 w 11218359"/>
              <a:gd name="connsiteY816" fmla="*/ 1347621 h 1347620"/>
              <a:gd name="connsiteX817" fmla="*/ 9343696 w 11218359"/>
              <a:gd name="connsiteY817" fmla="*/ 1347621 h 1347620"/>
              <a:gd name="connsiteX818" fmla="*/ 9355174 w 11218359"/>
              <a:gd name="connsiteY818" fmla="*/ 1347621 h 1347620"/>
              <a:gd name="connsiteX819" fmla="*/ 9366604 w 11218359"/>
              <a:gd name="connsiteY819" fmla="*/ 1347621 h 1347620"/>
              <a:gd name="connsiteX820" fmla="*/ 9378035 w 11218359"/>
              <a:gd name="connsiteY820" fmla="*/ 1347621 h 1347620"/>
              <a:gd name="connsiteX821" fmla="*/ 9389464 w 11218359"/>
              <a:gd name="connsiteY821" fmla="*/ 1347621 h 1347620"/>
              <a:gd name="connsiteX822" fmla="*/ 9400894 w 11218359"/>
              <a:gd name="connsiteY822" fmla="*/ 1347621 h 1347620"/>
              <a:gd name="connsiteX823" fmla="*/ 9412372 w 11218359"/>
              <a:gd name="connsiteY823" fmla="*/ 1347621 h 1347620"/>
              <a:gd name="connsiteX824" fmla="*/ 9423802 w 11218359"/>
              <a:gd name="connsiteY824" fmla="*/ 1347621 h 1347620"/>
              <a:gd name="connsiteX825" fmla="*/ 9435232 w 11218359"/>
              <a:gd name="connsiteY825" fmla="*/ 1347621 h 1347620"/>
              <a:gd name="connsiteX826" fmla="*/ 9446662 w 11218359"/>
              <a:gd name="connsiteY826" fmla="*/ 1347621 h 1347620"/>
              <a:gd name="connsiteX827" fmla="*/ 9458091 w 11218359"/>
              <a:gd name="connsiteY827" fmla="*/ 1347621 h 1347620"/>
              <a:gd name="connsiteX828" fmla="*/ 9469570 w 11218359"/>
              <a:gd name="connsiteY828" fmla="*/ 1347621 h 1347620"/>
              <a:gd name="connsiteX829" fmla="*/ 9480999 w 11218359"/>
              <a:gd name="connsiteY829" fmla="*/ 1347621 h 1347620"/>
              <a:gd name="connsiteX830" fmla="*/ 9492429 w 11218359"/>
              <a:gd name="connsiteY830" fmla="*/ 1347621 h 1347620"/>
              <a:gd name="connsiteX831" fmla="*/ 9503859 w 11218359"/>
              <a:gd name="connsiteY831" fmla="*/ 1347621 h 1347620"/>
              <a:gd name="connsiteX832" fmla="*/ 9515289 w 11218359"/>
              <a:gd name="connsiteY832" fmla="*/ 1347621 h 1347620"/>
              <a:gd name="connsiteX833" fmla="*/ 9526767 w 11218359"/>
              <a:gd name="connsiteY833" fmla="*/ 1347621 h 1347620"/>
              <a:gd name="connsiteX834" fmla="*/ 9538197 w 11218359"/>
              <a:gd name="connsiteY834" fmla="*/ 1347621 h 1347620"/>
              <a:gd name="connsiteX835" fmla="*/ 9549626 w 11218359"/>
              <a:gd name="connsiteY835" fmla="*/ 1347621 h 1347620"/>
              <a:gd name="connsiteX836" fmla="*/ 9561057 w 11218359"/>
              <a:gd name="connsiteY836" fmla="*/ 1347621 h 1347620"/>
              <a:gd name="connsiteX837" fmla="*/ 9572487 w 11218359"/>
              <a:gd name="connsiteY837" fmla="*/ 1347621 h 1347620"/>
              <a:gd name="connsiteX838" fmla="*/ 9583965 w 11218359"/>
              <a:gd name="connsiteY838" fmla="*/ 1347621 h 1347620"/>
              <a:gd name="connsiteX839" fmla="*/ 9595395 w 11218359"/>
              <a:gd name="connsiteY839" fmla="*/ 1347621 h 1347620"/>
              <a:gd name="connsiteX840" fmla="*/ 9606824 w 11218359"/>
              <a:gd name="connsiteY840" fmla="*/ 1347621 h 1347620"/>
              <a:gd name="connsiteX841" fmla="*/ 9618255 w 11218359"/>
              <a:gd name="connsiteY841" fmla="*/ 1347621 h 1347620"/>
              <a:gd name="connsiteX842" fmla="*/ 9629684 w 11218359"/>
              <a:gd name="connsiteY842" fmla="*/ 1347621 h 1347620"/>
              <a:gd name="connsiteX843" fmla="*/ 9641163 w 11218359"/>
              <a:gd name="connsiteY843" fmla="*/ 1347621 h 1347620"/>
              <a:gd name="connsiteX844" fmla="*/ 9652592 w 11218359"/>
              <a:gd name="connsiteY844" fmla="*/ 1347621 h 1347620"/>
              <a:gd name="connsiteX845" fmla="*/ 9664022 w 11218359"/>
              <a:gd name="connsiteY845" fmla="*/ 1347621 h 1347620"/>
              <a:gd name="connsiteX846" fmla="*/ 9675452 w 11218359"/>
              <a:gd name="connsiteY846" fmla="*/ 1347621 h 1347620"/>
              <a:gd name="connsiteX847" fmla="*/ 9686882 w 11218359"/>
              <a:gd name="connsiteY847" fmla="*/ 1347621 h 1347620"/>
              <a:gd name="connsiteX848" fmla="*/ 9698360 w 11218359"/>
              <a:gd name="connsiteY848" fmla="*/ 1347621 h 1347620"/>
              <a:gd name="connsiteX849" fmla="*/ 9709790 w 11218359"/>
              <a:gd name="connsiteY849" fmla="*/ 1347621 h 1347620"/>
              <a:gd name="connsiteX850" fmla="*/ 9721219 w 11218359"/>
              <a:gd name="connsiteY850" fmla="*/ 1347621 h 1347620"/>
              <a:gd name="connsiteX851" fmla="*/ 9732650 w 11218359"/>
              <a:gd name="connsiteY851" fmla="*/ 1347621 h 1347620"/>
              <a:gd name="connsiteX852" fmla="*/ 9744080 w 11218359"/>
              <a:gd name="connsiteY852" fmla="*/ 1347621 h 1347620"/>
              <a:gd name="connsiteX853" fmla="*/ 9755557 w 11218359"/>
              <a:gd name="connsiteY853" fmla="*/ 1347621 h 1347620"/>
              <a:gd name="connsiteX854" fmla="*/ 9766988 w 11218359"/>
              <a:gd name="connsiteY854" fmla="*/ 1347621 h 1347620"/>
              <a:gd name="connsiteX855" fmla="*/ 9778417 w 11218359"/>
              <a:gd name="connsiteY855" fmla="*/ 1347621 h 1347620"/>
              <a:gd name="connsiteX856" fmla="*/ 9789848 w 11218359"/>
              <a:gd name="connsiteY856" fmla="*/ 1347621 h 1347620"/>
              <a:gd name="connsiteX857" fmla="*/ 9801277 w 11218359"/>
              <a:gd name="connsiteY857" fmla="*/ 1347621 h 1347620"/>
              <a:gd name="connsiteX858" fmla="*/ 9812755 w 11218359"/>
              <a:gd name="connsiteY858" fmla="*/ 1347621 h 1347620"/>
              <a:gd name="connsiteX859" fmla="*/ 9824185 w 11218359"/>
              <a:gd name="connsiteY859" fmla="*/ 1347621 h 1347620"/>
              <a:gd name="connsiteX860" fmla="*/ 9835615 w 11218359"/>
              <a:gd name="connsiteY860" fmla="*/ 1347621 h 1347620"/>
              <a:gd name="connsiteX861" fmla="*/ 9847045 w 11218359"/>
              <a:gd name="connsiteY861" fmla="*/ 1347621 h 1347620"/>
              <a:gd name="connsiteX862" fmla="*/ 9858475 w 11218359"/>
              <a:gd name="connsiteY862" fmla="*/ 1347621 h 1347620"/>
              <a:gd name="connsiteX863" fmla="*/ 9869952 w 11218359"/>
              <a:gd name="connsiteY863" fmla="*/ 1347621 h 1347620"/>
              <a:gd name="connsiteX864" fmla="*/ 9881383 w 11218359"/>
              <a:gd name="connsiteY864" fmla="*/ 1347621 h 1347620"/>
              <a:gd name="connsiteX865" fmla="*/ 9892812 w 11218359"/>
              <a:gd name="connsiteY865" fmla="*/ 1347621 h 1347620"/>
              <a:gd name="connsiteX866" fmla="*/ 9904243 w 11218359"/>
              <a:gd name="connsiteY866" fmla="*/ 1347621 h 1347620"/>
              <a:gd name="connsiteX867" fmla="*/ 9915673 w 11218359"/>
              <a:gd name="connsiteY867" fmla="*/ 1347621 h 1347620"/>
              <a:gd name="connsiteX868" fmla="*/ 9927102 w 11218359"/>
              <a:gd name="connsiteY868" fmla="*/ 1347621 h 1347620"/>
              <a:gd name="connsiteX869" fmla="*/ 9938581 w 11218359"/>
              <a:gd name="connsiteY869" fmla="*/ 1347621 h 1347620"/>
              <a:gd name="connsiteX870" fmla="*/ 9950010 w 11218359"/>
              <a:gd name="connsiteY870" fmla="*/ 1347621 h 1347620"/>
              <a:gd name="connsiteX871" fmla="*/ 9961441 w 11218359"/>
              <a:gd name="connsiteY871" fmla="*/ 1347621 h 1347620"/>
              <a:gd name="connsiteX872" fmla="*/ 9972870 w 11218359"/>
              <a:gd name="connsiteY872" fmla="*/ 1347621 h 1347620"/>
              <a:gd name="connsiteX873" fmla="*/ 9984300 w 11218359"/>
              <a:gd name="connsiteY873" fmla="*/ 1347621 h 1347620"/>
              <a:gd name="connsiteX874" fmla="*/ 9995778 w 11218359"/>
              <a:gd name="connsiteY874" fmla="*/ 1347621 h 1347620"/>
              <a:gd name="connsiteX875" fmla="*/ 10007208 w 11218359"/>
              <a:gd name="connsiteY875" fmla="*/ 1347621 h 1347620"/>
              <a:gd name="connsiteX876" fmla="*/ 10018638 w 11218359"/>
              <a:gd name="connsiteY876" fmla="*/ 1347621 h 1347620"/>
              <a:gd name="connsiteX877" fmla="*/ 10030068 w 11218359"/>
              <a:gd name="connsiteY877" fmla="*/ 1347621 h 1347620"/>
              <a:gd name="connsiteX878" fmla="*/ 10041498 w 11218359"/>
              <a:gd name="connsiteY878" fmla="*/ 1347621 h 1347620"/>
              <a:gd name="connsiteX879" fmla="*/ 10052976 w 11218359"/>
              <a:gd name="connsiteY879" fmla="*/ 1347621 h 1347620"/>
              <a:gd name="connsiteX880" fmla="*/ 10064405 w 11218359"/>
              <a:gd name="connsiteY880" fmla="*/ 1347621 h 1347620"/>
              <a:gd name="connsiteX881" fmla="*/ 10075835 w 11218359"/>
              <a:gd name="connsiteY881" fmla="*/ 1347621 h 1347620"/>
              <a:gd name="connsiteX882" fmla="*/ 10087266 w 11218359"/>
              <a:gd name="connsiteY882" fmla="*/ 1347621 h 1347620"/>
              <a:gd name="connsiteX883" fmla="*/ 10098695 w 11218359"/>
              <a:gd name="connsiteY883" fmla="*/ 1347621 h 1347620"/>
              <a:gd name="connsiteX884" fmla="*/ 10110174 w 11218359"/>
              <a:gd name="connsiteY884" fmla="*/ 1347621 h 1347620"/>
              <a:gd name="connsiteX885" fmla="*/ 10121603 w 11218359"/>
              <a:gd name="connsiteY885" fmla="*/ 1347621 h 1347620"/>
              <a:gd name="connsiteX886" fmla="*/ 10133033 w 11218359"/>
              <a:gd name="connsiteY886" fmla="*/ 1347621 h 1347620"/>
              <a:gd name="connsiteX887" fmla="*/ 10144463 w 11218359"/>
              <a:gd name="connsiteY887" fmla="*/ 1347621 h 1347620"/>
              <a:gd name="connsiteX888" fmla="*/ 10155893 w 11218359"/>
              <a:gd name="connsiteY888" fmla="*/ 1347621 h 1347620"/>
              <a:gd name="connsiteX889" fmla="*/ 10167371 w 11218359"/>
              <a:gd name="connsiteY889" fmla="*/ 1347621 h 1347620"/>
              <a:gd name="connsiteX890" fmla="*/ 10178801 w 11218359"/>
              <a:gd name="connsiteY890" fmla="*/ 1347621 h 1347620"/>
              <a:gd name="connsiteX891" fmla="*/ 10190230 w 11218359"/>
              <a:gd name="connsiteY891" fmla="*/ 1347621 h 1347620"/>
              <a:gd name="connsiteX892" fmla="*/ 10201661 w 11218359"/>
              <a:gd name="connsiteY892" fmla="*/ 1347621 h 1347620"/>
              <a:gd name="connsiteX893" fmla="*/ 10213091 w 11218359"/>
              <a:gd name="connsiteY893" fmla="*/ 1347621 h 1347620"/>
              <a:gd name="connsiteX894" fmla="*/ 10224569 w 11218359"/>
              <a:gd name="connsiteY894" fmla="*/ 1347621 h 1347620"/>
              <a:gd name="connsiteX895" fmla="*/ 10235998 w 11218359"/>
              <a:gd name="connsiteY895" fmla="*/ 1347621 h 1347620"/>
              <a:gd name="connsiteX896" fmla="*/ 10247428 w 11218359"/>
              <a:gd name="connsiteY896" fmla="*/ 1347621 h 1347620"/>
              <a:gd name="connsiteX897" fmla="*/ 10258859 w 11218359"/>
              <a:gd name="connsiteY897" fmla="*/ 1347621 h 1347620"/>
              <a:gd name="connsiteX898" fmla="*/ 10270288 w 11218359"/>
              <a:gd name="connsiteY898" fmla="*/ 1347621 h 1347620"/>
              <a:gd name="connsiteX899" fmla="*/ 10281767 w 11218359"/>
              <a:gd name="connsiteY899" fmla="*/ 1347621 h 1347620"/>
              <a:gd name="connsiteX900" fmla="*/ 10293196 w 11218359"/>
              <a:gd name="connsiteY900" fmla="*/ 1347621 h 1347620"/>
              <a:gd name="connsiteX901" fmla="*/ 10304626 w 11218359"/>
              <a:gd name="connsiteY901" fmla="*/ 1347621 h 1347620"/>
              <a:gd name="connsiteX902" fmla="*/ 10316056 w 11218359"/>
              <a:gd name="connsiteY902" fmla="*/ 1347621 h 1347620"/>
              <a:gd name="connsiteX903" fmla="*/ 10327486 w 11218359"/>
              <a:gd name="connsiteY903" fmla="*/ 1347621 h 1347620"/>
              <a:gd name="connsiteX904" fmla="*/ 10338963 w 11218359"/>
              <a:gd name="connsiteY904" fmla="*/ 1347621 h 1347620"/>
              <a:gd name="connsiteX905" fmla="*/ 10350394 w 11218359"/>
              <a:gd name="connsiteY905" fmla="*/ 1347621 h 1347620"/>
              <a:gd name="connsiteX906" fmla="*/ 10361823 w 11218359"/>
              <a:gd name="connsiteY906" fmla="*/ 1347621 h 1347620"/>
              <a:gd name="connsiteX907" fmla="*/ 10373254 w 11218359"/>
              <a:gd name="connsiteY907" fmla="*/ 1347621 h 1347620"/>
              <a:gd name="connsiteX908" fmla="*/ 10384684 w 11218359"/>
              <a:gd name="connsiteY908" fmla="*/ 1347621 h 1347620"/>
              <a:gd name="connsiteX909" fmla="*/ 10396161 w 11218359"/>
              <a:gd name="connsiteY909" fmla="*/ 1347621 h 1347620"/>
              <a:gd name="connsiteX910" fmla="*/ 10407591 w 11218359"/>
              <a:gd name="connsiteY910" fmla="*/ 1347621 h 1347620"/>
              <a:gd name="connsiteX911" fmla="*/ 10419021 w 11218359"/>
              <a:gd name="connsiteY911" fmla="*/ 1347621 h 1347620"/>
              <a:gd name="connsiteX912" fmla="*/ 10430452 w 11218359"/>
              <a:gd name="connsiteY912" fmla="*/ 1347621 h 1347620"/>
              <a:gd name="connsiteX913" fmla="*/ 10441881 w 11218359"/>
              <a:gd name="connsiteY913" fmla="*/ 1347621 h 1347620"/>
              <a:gd name="connsiteX914" fmla="*/ 10453358 w 11218359"/>
              <a:gd name="connsiteY914" fmla="*/ 1347621 h 1347620"/>
              <a:gd name="connsiteX915" fmla="*/ 10464789 w 11218359"/>
              <a:gd name="connsiteY915" fmla="*/ 1347621 h 1347620"/>
              <a:gd name="connsiteX916" fmla="*/ 10476219 w 11218359"/>
              <a:gd name="connsiteY916" fmla="*/ 1347621 h 1347620"/>
              <a:gd name="connsiteX917" fmla="*/ 10487649 w 11218359"/>
              <a:gd name="connsiteY917" fmla="*/ 1347621 h 1347620"/>
              <a:gd name="connsiteX918" fmla="*/ 10499079 w 11218359"/>
              <a:gd name="connsiteY918" fmla="*/ 1347621 h 1347620"/>
              <a:gd name="connsiteX919" fmla="*/ 10510556 w 11218359"/>
              <a:gd name="connsiteY919" fmla="*/ 1347621 h 1347620"/>
              <a:gd name="connsiteX920" fmla="*/ 10521987 w 11218359"/>
              <a:gd name="connsiteY920" fmla="*/ 1347621 h 1347620"/>
              <a:gd name="connsiteX921" fmla="*/ 10533416 w 11218359"/>
              <a:gd name="connsiteY921" fmla="*/ 1347621 h 1347620"/>
              <a:gd name="connsiteX922" fmla="*/ 10544847 w 11218359"/>
              <a:gd name="connsiteY922" fmla="*/ 1347621 h 1347620"/>
              <a:gd name="connsiteX923" fmla="*/ 10556277 w 11218359"/>
              <a:gd name="connsiteY923" fmla="*/ 1347621 h 1347620"/>
              <a:gd name="connsiteX924" fmla="*/ 10567754 w 11218359"/>
              <a:gd name="connsiteY924" fmla="*/ 1347621 h 1347620"/>
              <a:gd name="connsiteX925" fmla="*/ 10579184 w 11218359"/>
              <a:gd name="connsiteY925" fmla="*/ 1347621 h 1347620"/>
              <a:gd name="connsiteX926" fmla="*/ 10590614 w 11218359"/>
              <a:gd name="connsiteY926" fmla="*/ 1347621 h 1347620"/>
              <a:gd name="connsiteX927" fmla="*/ 10602045 w 11218359"/>
              <a:gd name="connsiteY927" fmla="*/ 1347621 h 1347620"/>
              <a:gd name="connsiteX928" fmla="*/ 10613474 w 11218359"/>
              <a:gd name="connsiteY928" fmla="*/ 1347621 h 1347620"/>
              <a:gd name="connsiteX929" fmla="*/ 10624951 w 11218359"/>
              <a:gd name="connsiteY929" fmla="*/ 1347621 h 1347620"/>
              <a:gd name="connsiteX930" fmla="*/ 10636382 w 11218359"/>
              <a:gd name="connsiteY930" fmla="*/ 1347621 h 1347620"/>
              <a:gd name="connsiteX931" fmla="*/ 10647812 w 11218359"/>
              <a:gd name="connsiteY931" fmla="*/ 1347621 h 1347620"/>
              <a:gd name="connsiteX932" fmla="*/ 10659241 w 11218359"/>
              <a:gd name="connsiteY932" fmla="*/ 1347621 h 1347620"/>
              <a:gd name="connsiteX933" fmla="*/ 10670672 w 11218359"/>
              <a:gd name="connsiteY933" fmla="*/ 1347621 h 1347620"/>
              <a:gd name="connsiteX934" fmla="*/ 10682149 w 11218359"/>
              <a:gd name="connsiteY934" fmla="*/ 1347621 h 1347620"/>
              <a:gd name="connsiteX935" fmla="*/ 10693580 w 11218359"/>
              <a:gd name="connsiteY935" fmla="*/ 1347621 h 1347620"/>
              <a:gd name="connsiteX936" fmla="*/ 10705009 w 11218359"/>
              <a:gd name="connsiteY936" fmla="*/ 1347621 h 1347620"/>
              <a:gd name="connsiteX937" fmla="*/ 10716439 w 11218359"/>
              <a:gd name="connsiteY937" fmla="*/ 1347621 h 1347620"/>
              <a:gd name="connsiteX938" fmla="*/ 10727870 w 11218359"/>
              <a:gd name="connsiteY938" fmla="*/ 1347621 h 1347620"/>
              <a:gd name="connsiteX939" fmla="*/ 10739347 w 11218359"/>
              <a:gd name="connsiteY939" fmla="*/ 1347621 h 1347620"/>
              <a:gd name="connsiteX940" fmla="*/ 10750778 w 11218359"/>
              <a:gd name="connsiteY940" fmla="*/ 1347621 h 1347620"/>
              <a:gd name="connsiteX941" fmla="*/ 10762207 w 11218359"/>
              <a:gd name="connsiteY941" fmla="*/ 1347621 h 1347620"/>
              <a:gd name="connsiteX942" fmla="*/ 10773637 w 11218359"/>
              <a:gd name="connsiteY942" fmla="*/ 1347621 h 1347620"/>
              <a:gd name="connsiteX943" fmla="*/ 10785067 w 11218359"/>
              <a:gd name="connsiteY943" fmla="*/ 1347621 h 1347620"/>
              <a:gd name="connsiteX944" fmla="*/ 10796544 w 11218359"/>
              <a:gd name="connsiteY944" fmla="*/ 1347621 h 1347620"/>
              <a:gd name="connsiteX945" fmla="*/ 10807975 w 11218359"/>
              <a:gd name="connsiteY945" fmla="*/ 1347621 h 1347620"/>
              <a:gd name="connsiteX946" fmla="*/ 10819405 w 11218359"/>
              <a:gd name="connsiteY946" fmla="*/ 1347621 h 1347620"/>
              <a:gd name="connsiteX947" fmla="*/ 10830834 w 11218359"/>
              <a:gd name="connsiteY947" fmla="*/ 1347621 h 1347620"/>
              <a:gd name="connsiteX948" fmla="*/ 10842265 w 11218359"/>
              <a:gd name="connsiteY948" fmla="*/ 1347621 h 1347620"/>
              <a:gd name="connsiteX949" fmla="*/ 10853742 w 11218359"/>
              <a:gd name="connsiteY949" fmla="*/ 1347621 h 1347620"/>
              <a:gd name="connsiteX950" fmla="*/ 10865173 w 11218359"/>
              <a:gd name="connsiteY950" fmla="*/ 1347621 h 1347620"/>
              <a:gd name="connsiteX951" fmla="*/ 10876602 w 11218359"/>
              <a:gd name="connsiteY951" fmla="*/ 1347621 h 1347620"/>
              <a:gd name="connsiteX952" fmla="*/ 10888032 w 11218359"/>
              <a:gd name="connsiteY952" fmla="*/ 1347621 h 1347620"/>
              <a:gd name="connsiteX953" fmla="*/ 10899463 w 11218359"/>
              <a:gd name="connsiteY953" fmla="*/ 1347621 h 1347620"/>
              <a:gd name="connsiteX954" fmla="*/ 10910892 w 11218359"/>
              <a:gd name="connsiteY954" fmla="*/ 1347621 h 1347620"/>
              <a:gd name="connsiteX955" fmla="*/ 10922369 w 11218359"/>
              <a:gd name="connsiteY955" fmla="*/ 1347621 h 1347620"/>
              <a:gd name="connsiteX956" fmla="*/ 10933800 w 11218359"/>
              <a:gd name="connsiteY956" fmla="*/ 1347621 h 1347620"/>
              <a:gd name="connsiteX957" fmla="*/ 10945230 w 11218359"/>
              <a:gd name="connsiteY957" fmla="*/ 1347621 h 1347620"/>
              <a:gd name="connsiteX958" fmla="*/ 10956660 w 11218359"/>
              <a:gd name="connsiteY958" fmla="*/ 1347621 h 1347620"/>
              <a:gd name="connsiteX959" fmla="*/ 10968090 w 11218359"/>
              <a:gd name="connsiteY959" fmla="*/ 1347621 h 1347620"/>
              <a:gd name="connsiteX960" fmla="*/ 10979567 w 11218359"/>
              <a:gd name="connsiteY960" fmla="*/ 1347621 h 1347620"/>
              <a:gd name="connsiteX961" fmla="*/ 10990998 w 11218359"/>
              <a:gd name="connsiteY961" fmla="*/ 1347621 h 1347620"/>
              <a:gd name="connsiteX962" fmla="*/ 11002427 w 11218359"/>
              <a:gd name="connsiteY962" fmla="*/ 1347621 h 1347620"/>
              <a:gd name="connsiteX963" fmla="*/ 11013858 w 11218359"/>
              <a:gd name="connsiteY963" fmla="*/ 1347621 h 1347620"/>
              <a:gd name="connsiteX964" fmla="*/ 11025287 w 11218359"/>
              <a:gd name="connsiteY964" fmla="*/ 1347621 h 1347620"/>
              <a:gd name="connsiteX965" fmla="*/ 11036765 w 11218359"/>
              <a:gd name="connsiteY965" fmla="*/ 1347621 h 1347620"/>
              <a:gd name="connsiteX966" fmla="*/ 11048195 w 11218359"/>
              <a:gd name="connsiteY966" fmla="*/ 1347621 h 1347620"/>
              <a:gd name="connsiteX967" fmla="*/ 11059625 w 11218359"/>
              <a:gd name="connsiteY967" fmla="*/ 1347621 h 1347620"/>
              <a:gd name="connsiteX968" fmla="*/ 11071056 w 11218359"/>
              <a:gd name="connsiteY968" fmla="*/ 1347621 h 1347620"/>
              <a:gd name="connsiteX969" fmla="*/ 11082485 w 11218359"/>
              <a:gd name="connsiteY969" fmla="*/ 1347621 h 1347620"/>
              <a:gd name="connsiteX970" fmla="*/ 11093962 w 11218359"/>
              <a:gd name="connsiteY970" fmla="*/ 1347621 h 1347620"/>
              <a:gd name="connsiteX971" fmla="*/ 11105393 w 11218359"/>
              <a:gd name="connsiteY971" fmla="*/ 1347621 h 1347620"/>
              <a:gd name="connsiteX972" fmla="*/ 11116823 w 11218359"/>
              <a:gd name="connsiteY972" fmla="*/ 1347621 h 1347620"/>
              <a:gd name="connsiteX973" fmla="*/ 11128253 w 11218359"/>
              <a:gd name="connsiteY973" fmla="*/ 1347621 h 1347620"/>
              <a:gd name="connsiteX974" fmla="*/ 11139683 w 11218359"/>
              <a:gd name="connsiteY974" fmla="*/ 1347621 h 1347620"/>
              <a:gd name="connsiteX975" fmla="*/ 11151160 w 11218359"/>
              <a:gd name="connsiteY975" fmla="*/ 1347621 h 1347620"/>
              <a:gd name="connsiteX976" fmla="*/ 11162591 w 11218359"/>
              <a:gd name="connsiteY976" fmla="*/ 1347621 h 1347620"/>
              <a:gd name="connsiteX977" fmla="*/ 11174020 w 11218359"/>
              <a:gd name="connsiteY977" fmla="*/ 1347621 h 1347620"/>
              <a:gd name="connsiteX978" fmla="*/ 11185451 w 11218359"/>
              <a:gd name="connsiteY978" fmla="*/ 1347621 h 1347620"/>
              <a:gd name="connsiteX979" fmla="*/ 11196881 w 11218359"/>
              <a:gd name="connsiteY979" fmla="*/ 1347621 h 1347620"/>
              <a:gd name="connsiteX980" fmla="*/ 11208358 w 11218359"/>
              <a:gd name="connsiteY980" fmla="*/ 1347621 h 1347620"/>
              <a:gd name="connsiteX981" fmla="*/ 11218359 w 11218359"/>
              <a:gd name="connsiteY981" fmla="*/ 1347621 h 1347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47620">
                <a:moveTo>
                  <a:pt x="0" y="1347621"/>
                </a:moveTo>
                <a:lnTo>
                  <a:pt x="9149" y="1347621"/>
                </a:lnTo>
                <a:lnTo>
                  <a:pt x="20588" y="1347621"/>
                </a:lnTo>
                <a:lnTo>
                  <a:pt x="32028" y="1347621"/>
                </a:lnTo>
                <a:lnTo>
                  <a:pt x="43467" y="1347621"/>
                </a:lnTo>
                <a:lnTo>
                  <a:pt x="54907" y="1347621"/>
                </a:lnTo>
                <a:lnTo>
                  <a:pt x="66346" y="1347621"/>
                </a:lnTo>
                <a:lnTo>
                  <a:pt x="77786" y="1347621"/>
                </a:lnTo>
                <a:lnTo>
                  <a:pt x="89225" y="1347621"/>
                </a:lnTo>
                <a:lnTo>
                  <a:pt x="100665" y="1347621"/>
                </a:lnTo>
                <a:lnTo>
                  <a:pt x="112104" y="1347621"/>
                </a:lnTo>
                <a:lnTo>
                  <a:pt x="123544" y="1347621"/>
                </a:lnTo>
                <a:lnTo>
                  <a:pt x="134979" y="1347621"/>
                </a:lnTo>
                <a:lnTo>
                  <a:pt x="146423" y="1347621"/>
                </a:lnTo>
                <a:lnTo>
                  <a:pt x="157858" y="1347621"/>
                </a:lnTo>
                <a:lnTo>
                  <a:pt x="169297" y="1347621"/>
                </a:lnTo>
                <a:lnTo>
                  <a:pt x="180737" y="1347621"/>
                </a:lnTo>
                <a:lnTo>
                  <a:pt x="192176" y="1347621"/>
                </a:lnTo>
                <a:lnTo>
                  <a:pt x="203616" y="1347621"/>
                </a:lnTo>
                <a:lnTo>
                  <a:pt x="215055" y="1347621"/>
                </a:lnTo>
                <a:lnTo>
                  <a:pt x="226495" y="1347621"/>
                </a:lnTo>
                <a:lnTo>
                  <a:pt x="237935" y="1347621"/>
                </a:lnTo>
                <a:lnTo>
                  <a:pt x="249374" y="1347621"/>
                </a:lnTo>
                <a:lnTo>
                  <a:pt x="260814" y="1347621"/>
                </a:lnTo>
                <a:lnTo>
                  <a:pt x="272253" y="1347621"/>
                </a:lnTo>
                <a:lnTo>
                  <a:pt x="283693" y="1347621"/>
                </a:lnTo>
                <a:lnTo>
                  <a:pt x="295132" y="1347621"/>
                </a:lnTo>
                <a:lnTo>
                  <a:pt x="306572" y="1347621"/>
                </a:lnTo>
                <a:lnTo>
                  <a:pt x="318011" y="1347621"/>
                </a:lnTo>
                <a:lnTo>
                  <a:pt x="329451" y="1347621"/>
                </a:lnTo>
                <a:lnTo>
                  <a:pt x="340890" y="1347621"/>
                </a:lnTo>
                <a:lnTo>
                  <a:pt x="352330" y="1347621"/>
                </a:lnTo>
                <a:lnTo>
                  <a:pt x="363769" y="1347621"/>
                </a:lnTo>
                <a:lnTo>
                  <a:pt x="375209" y="1347621"/>
                </a:lnTo>
                <a:lnTo>
                  <a:pt x="386648" y="1347621"/>
                </a:lnTo>
                <a:lnTo>
                  <a:pt x="398088" y="1347621"/>
                </a:lnTo>
                <a:lnTo>
                  <a:pt x="409527" y="1347621"/>
                </a:lnTo>
                <a:lnTo>
                  <a:pt x="420967" y="1347621"/>
                </a:lnTo>
                <a:lnTo>
                  <a:pt x="432406" y="1347621"/>
                </a:lnTo>
                <a:lnTo>
                  <a:pt x="443846" y="1347621"/>
                </a:lnTo>
                <a:lnTo>
                  <a:pt x="455285" y="1347621"/>
                </a:lnTo>
                <a:lnTo>
                  <a:pt x="466725" y="1347621"/>
                </a:lnTo>
                <a:lnTo>
                  <a:pt x="478165" y="1347621"/>
                </a:lnTo>
                <a:lnTo>
                  <a:pt x="489604" y="1347621"/>
                </a:lnTo>
                <a:lnTo>
                  <a:pt x="501044" y="1347621"/>
                </a:lnTo>
                <a:lnTo>
                  <a:pt x="512483" y="1347621"/>
                </a:lnTo>
                <a:lnTo>
                  <a:pt x="523923" y="1347621"/>
                </a:lnTo>
                <a:lnTo>
                  <a:pt x="535362" y="1347621"/>
                </a:lnTo>
                <a:lnTo>
                  <a:pt x="546802" y="1347621"/>
                </a:lnTo>
                <a:lnTo>
                  <a:pt x="558241" y="1347621"/>
                </a:lnTo>
                <a:lnTo>
                  <a:pt x="569681" y="1347621"/>
                </a:lnTo>
                <a:lnTo>
                  <a:pt x="581120" y="1347621"/>
                </a:lnTo>
                <a:lnTo>
                  <a:pt x="592560" y="1347621"/>
                </a:lnTo>
                <a:lnTo>
                  <a:pt x="603999" y="1347621"/>
                </a:lnTo>
                <a:lnTo>
                  <a:pt x="615439" y="1347621"/>
                </a:lnTo>
                <a:lnTo>
                  <a:pt x="626878" y="1347621"/>
                </a:lnTo>
                <a:lnTo>
                  <a:pt x="638318" y="1347621"/>
                </a:lnTo>
                <a:lnTo>
                  <a:pt x="649757" y="1347621"/>
                </a:lnTo>
                <a:lnTo>
                  <a:pt x="661192" y="1347621"/>
                </a:lnTo>
                <a:lnTo>
                  <a:pt x="672632" y="1347621"/>
                </a:lnTo>
                <a:lnTo>
                  <a:pt x="684071" y="1347621"/>
                </a:lnTo>
                <a:lnTo>
                  <a:pt x="695511" y="1347621"/>
                </a:lnTo>
                <a:lnTo>
                  <a:pt x="706950" y="1347621"/>
                </a:lnTo>
                <a:lnTo>
                  <a:pt x="718390" y="1347621"/>
                </a:lnTo>
                <a:lnTo>
                  <a:pt x="729829" y="1347621"/>
                </a:lnTo>
                <a:lnTo>
                  <a:pt x="741269" y="1347621"/>
                </a:lnTo>
                <a:lnTo>
                  <a:pt x="752708" y="1347621"/>
                </a:lnTo>
                <a:lnTo>
                  <a:pt x="764148" y="1347621"/>
                </a:lnTo>
                <a:lnTo>
                  <a:pt x="775587" y="1347621"/>
                </a:lnTo>
                <a:lnTo>
                  <a:pt x="787027" y="1347621"/>
                </a:lnTo>
                <a:lnTo>
                  <a:pt x="798467" y="1347621"/>
                </a:lnTo>
                <a:lnTo>
                  <a:pt x="809906" y="1347621"/>
                </a:lnTo>
                <a:lnTo>
                  <a:pt x="821346" y="1347621"/>
                </a:lnTo>
                <a:lnTo>
                  <a:pt x="832785" y="1347621"/>
                </a:lnTo>
                <a:lnTo>
                  <a:pt x="844225" y="1347621"/>
                </a:lnTo>
                <a:lnTo>
                  <a:pt x="855664" y="1347621"/>
                </a:lnTo>
                <a:lnTo>
                  <a:pt x="867104" y="1347621"/>
                </a:lnTo>
                <a:lnTo>
                  <a:pt x="878543" y="1347621"/>
                </a:lnTo>
                <a:lnTo>
                  <a:pt x="889983" y="1347621"/>
                </a:lnTo>
                <a:lnTo>
                  <a:pt x="901422" y="1347621"/>
                </a:lnTo>
                <a:lnTo>
                  <a:pt x="912862" y="1347621"/>
                </a:lnTo>
                <a:lnTo>
                  <a:pt x="924301" y="1347621"/>
                </a:lnTo>
                <a:lnTo>
                  <a:pt x="935741" y="1347621"/>
                </a:lnTo>
                <a:lnTo>
                  <a:pt x="947180" y="1347621"/>
                </a:lnTo>
                <a:lnTo>
                  <a:pt x="958620" y="1347621"/>
                </a:lnTo>
                <a:lnTo>
                  <a:pt x="970059" y="1347621"/>
                </a:lnTo>
                <a:lnTo>
                  <a:pt x="981499" y="1347621"/>
                </a:lnTo>
                <a:lnTo>
                  <a:pt x="992938" y="1347621"/>
                </a:lnTo>
                <a:lnTo>
                  <a:pt x="1004378" y="1347621"/>
                </a:lnTo>
                <a:lnTo>
                  <a:pt x="1015818" y="1347621"/>
                </a:lnTo>
                <a:lnTo>
                  <a:pt x="1027257" y="1347621"/>
                </a:lnTo>
                <a:lnTo>
                  <a:pt x="1038697" y="1347621"/>
                </a:lnTo>
                <a:lnTo>
                  <a:pt x="1050136" y="1347621"/>
                </a:lnTo>
                <a:lnTo>
                  <a:pt x="1061576" y="1347621"/>
                </a:lnTo>
                <a:lnTo>
                  <a:pt x="1073015" y="1347621"/>
                </a:lnTo>
                <a:lnTo>
                  <a:pt x="1084455" y="1347621"/>
                </a:lnTo>
                <a:lnTo>
                  <a:pt x="1095894" y="1347621"/>
                </a:lnTo>
                <a:lnTo>
                  <a:pt x="1107334" y="1347621"/>
                </a:lnTo>
                <a:lnTo>
                  <a:pt x="1118773" y="1347621"/>
                </a:lnTo>
                <a:lnTo>
                  <a:pt x="1130213" y="1347621"/>
                </a:lnTo>
                <a:lnTo>
                  <a:pt x="1141652" y="1347621"/>
                </a:lnTo>
                <a:lnTo>
                  <a:pt x="1153092" y="1347621"/>
                </a:lnTo>
                <a:lnTo>
                  <a:pt x="1164531" y="1347621"/>
                </a:lnTo>
                <a:lnTo>
                  <a:pt x="1175971" y="1347621"/>
                </a:lnTo>
                <a:lnTo>
                  <a:pt x="1187406" y="1347621"/>
                </a:lnTo>
                <a:lnTo>
                  <a:pt x="1198845" y="1347621"/>
                </a:lnTo>
                <a:lnTo>
                  <a:pt x="1210285" y="1347621"/>
                </a:lnTo>
                <a:lnTo>
                  <a:pt x="1221724" y="1347621"/>
                </a:lnTo>
                <a:lnTo>
                  <a:pt x="1233164" y="1347621"/>
                </a:lnTo>
                <a:lnTo>
                  <a:pt x="1244603" y="1347621"/>
                </a:lnTo>
                <a:lnTo>
                  <a:pt x="1256043" y="1347621"/>
                </a:lnTo>
                <a:lnTo>
                  <a:pt x="1267482" y="1347621"/>
                </a:lnTo>
                <a:lnTo>
                  <a:pt x="1278922" y="1347621"/>
                </a:lnTo>
                <a:lnTo>
                  <a:pt x="1290361" y="1347621"/>
                </a:lnTo>
                <a:lnTo>
                  <a:pt x="1301801" y="1347621"/>
                </a:lnTo>
                <a:lnTo>
                  <a:pt x="1313240" y="1347621"/>
                </a:lnTo>
                <a:lnTo>
                  <a:pt x="1324680" y="1347621"/>
                </a:lnTo>
                <a:lnTo>
                  <a:pt x="1336120" y="1347621"/>
                </a:lnTo>
                <a:lnTo>
                  <a:pt x="1347559" y="1347621"/>
                </a:lnTo>
                <a:lnTo>
                  <a:pt x="1358999" y="1347621"/>
                </a:lnTo>
                <a:lnTo>
                  <a:pt x="1370438" y="1347621"/>
                </a:lnTo>
                <a:lnTo>
                  <a:pt x="1381878" y="1347621"/>
                </a:lnTo>
                <a:lnTo>
                  <a:pt x="1393317" y="1347621"/>
                </a:lnTo>
                <a:lnTo>
                  <a:pt x="1404757" y="1347621"/>
                </a:lnTo>
                <a:lnTo>
                  <a:pt x="1416196" y="1347621"/>
                </a:lnTo>
                <a:lnTo>
                  <a:pt x="1427636" y="1347621"/>
                </a:lnTo>
                <a:lnTo>
                  <a:pt x="1439075" y="1347621"/>
                </a:lnTo>
                <a:lnTo>
                  <a:pt x="1450515" y="1347621"/>
                </a:lnTo>
                <a:lnTo>
                  <a:pt x="1461954" y="1347621"/>
                </a:lnTo>
                <a:lnTo>
                  <a:pt x="1473394" y="1347621"/>
                </a:lnTo>
                <a:lnTo>
                  <a:pt x="1484833" y="1347621"/>
                </a:lnTo>
                <a:lnTo>
                  <a:pt x="1496273" y="1347621"/>
                </a:lnTo>
                <a:lnTo>
                  <a:pt x="1507712" y="1347621"/>
                </a:lnTo>
                <a:lnTo>
                  <a:pt x="1519152" y="1347621"/>
                </a:lnTo>
                <a:lnTo>
                  <a:pt x="1530591" y="1347621"/>
                </a:lnTo>
                <a:lnTo>
                  <a:pt x="1542031" y="1347621"/>
                </a:lnTo>
                <a:lnTo>
                  <a:pt x="1553471" y="1347621"/>
                </a:lnTo>
                <a:lnTo>
                  <a:pt x="1564910" y="1347621"/>
                </a:lnTo>
                <a:lnTo>
                  <a:pt x="1576349" y="1347621"/>
                </a:lnTo>
                <a:lnTo>
                  <a:pt x="1587789" y="1347621"/>
                </a:lnTo>
                <a:lnTo>
                  <a:pt x="1599229" y="1347621"/>
                </a:lnTo>
                <a:lnTo>
                  <a:pt x="1610668" y="1347621"/>
                </a:lnTo>
                <a:lnTo>
                  <a:pt x="1622107" y="1347621"/>
                </a:lnTo>
                <a:lnTo>
                  <a:pt x="1633547" y="1347621"/>
                </a:lnTo>
                <a:lnTo>
                  <a:pt x="1644987" y="1347621"/>
                </a:lnTo>
                <a:lnTo>
                  <a:pt x="1656426" y="1347621"/>
                </a:lnTo>
                <a:lnTo>
                  <a:pt x="1667866" y="1347621"/>
                </a:lnTo>
                <a:lnTo>
                  <a:pt x="1679305" y="1347621"/>
                </a:lnTo>
                <a:lnTo>
                  <a:pt x="1690745" y="1347621"/>
                </a:lnTo>
                <a:lnTo>
                  <a:pt x="1702184" y="1347621"/>
                </a:lnTo>
                <a:lnTo>
                  <a:pt x="1713619" y="1347621"/>
                </a:lnTo>
                <a:lnTo>
                  <a:pt x="1725063" y="1347621"/>
                </a:lnTo>
                <a:lnTo>
                  <a:pt x="1736498" y="1347621"/>
                </a:lnTo>
                <a:lnTo>
                  <a:pt x="1747938" y="1347621"/>
                </a:lnTo>
                <a:lnTo>
                  <a:pt x="1759377" y="1347621"/>
                </a:lnTo>
                <a:lnTo>
                  <a:pt x="1770817" y="1347621"/>
                </a:lnTo>
                <a:lnTo>
                  <a:pt x="1782256" y="1347621"/>
                </a:lnTo>
                <a:lnTo>
                  <a:pt x="1793696" y="1347621"/>
                </a:lnTo>
                <a:lnTo>
                  <a:pt x="1805135" y="1347621"/>
                </a:lnTo>
                <a:lnTo>
                  <a:pt x="1816575" y="1347621"/>
                </a:lnTo>
                <a:lnTo>
                  <a:pt x="1828014" y="1347621"/>
                </a:lnTo>
                <a:lnTo>
                  <a:pt x="1839454" y="1347621"/>
                </a:lnTo>
                <a:lnTo>
                  <a:pt x="1850893" y="1347621"/>
                </a:lnTo>
                <a:lnTo>
                  <a:pt x="1862333" y="1347621"/>
                </a:lnTo>
                <a:lnTo>
                  <a:pt x="1873772" y="1347621"/>
                </a:lnTo>
                <a:lnTo>
                  <a:pt x="1885212" y="1347621"/>
                </a:lnTo>
                <a:lnTo>
                  <a:pt x="1896651" y="1347621"/>
                </a:lnTo>
                <a:lnTo>
                  <a:pt x="1908091" y="1347621"/>
                </a:lnTo>
                <a:lnTo>
                  <a:pt x="1919531" y="1347621"/>
                </a:lnTo>
                <a:lnTo>
                  <a:pt x="1930970" y="1347621"/>
                </a:lnTo>
                <a:lnTo>
                  <a:pt x="1942409" y="1347621"/>
                </a:lnTo>
                <a:lnTo>
                  <a:pt x="1953849" y="1347621"/>
                </a:lnTo>
                <a:lnTo>
                  <a:pt x="1965289" y="1347621"/>
                </a:lnTo>
                <a:lnTo>
                  <a:pt x="1976728" y="1347621"/>
                </a:lnTo>
                <a:lnTo>
                  <a:pt x="1988168" y="1347621"/>
                </a:lnTo>
                <a:lnTo>
                  <a:pt x="1999607" y="1347621"/>
                </a:lnTo>
                <a:lnTo>
                  <a:pt x="2011047" y="1347621"/>
                </a:lnTo>
                <a:lnTo>
                  <a:pt x="2022486" y="1347621"/>
                </a:lnTo>
                <a:lnTo>
                  <a:pt x="2033926" y="1347621"/>
                </a:lnTo>
                <a:lnTo>
                  <a:pt x="2045365" y="1347621"/>
                </a:lnTo>
                <a:lnTo>
                  <a:pt x="2056805" y="1347621"/>
                </a:lnTo>
                <a:lnTo>
                  <a:pt x="2068244" y="1347621"/>
                </a:lnTo>
                <a:lnTo>
                  <a:pt x="2079684" y="1347621"/>
                </a:lnTo>
                <a:lnTo>
                  <a:pt x="2091123" y="1347621"/>
                </a:lnTo>
                <a:lnTo>
                  <a:pt x="2102563" y="1347621"/>
                </a:lnTo>
                <a:lnTo>
                  <a:pt x="2114002" y="1347621"/>
                </a:lnTo>
                <a:lnTo>
                  <a:pt x="2125442" y="1347621"/>
                </a:lnTo>
                <a:lnTo>
                  <a:pt x="2136882" y="1347621"/>
                </a:lnTo>
                <a:lnTo>
                  <a:pt x="2148321" y="1347621"/>
                </a:lnTo>
                <a:lnTo>
                  <a:pt x="2159760" y="1347621"/>
                </a:lnTo>
                <a:lnTo>
                  <a:pt x="2171200" y="1347621"/>
                </a:lnTo>
                <a:lnTo>
                  <a:pt x="2182640" y="1347621"/>
                </a:lnTo>
                <a:lnTo>
                  <a:pt x="2194079" y="1347621"/>
                </a:lnTo>
                <a:lnTo>
                  <a:pt x="2205519" y="1347621"/>
                </a:lnTo>
                <a:lnTo>
                  <a:pt x="2216958" y="1347621"/>
                </a:lnTo>
                <a:lnTo>
                  <a:pt x="2228393" y="1347621"/>
                </a:lnTo>
                <a:lnTo>
                  <a:pt x="2239837" y="1347621"/>
                </a:lnTo>
                <a:lnTo>
                  <a:pt x="2251272" y="1347621"/>
                </a:lnTo>
                <a:lnTo>
                  <a:pt x="2262716" y="1347621"/>
                </a:lnTo>
                <a:lnTo>
                  <a:pt x="2274151" y="1347621"/>
                </a:lnTo>
                <a:lnTo>
                  <a:pt x="2285591" y="1347621"/>
                </a:lnTo>
                <a:lnTo>
                  <a:pt x="2297030" y="1347621"/>
                </a:lnTo>
                <a:lnTo>
                  <a:pt x="2308470" y="1347621"/>
                </a:lnTo>
                <a:lnTo>
                  <a:pt x="2319909" y="1347621"/>
                </a:lnTo>
                <a:lnTo>
                  <a:pt x="2331349" y="1347621"/>
                </a:lnTo>
                <a:lnTo>
                  <a:pt x="2342788" y="1347621"/>
                </a:lnTo>
                <a:lnTo>
                  <a:pt x="2354228" y="1347621"/>
                </a:lnTo>
                <a:lnTo>
                  <a:pt x="2365667" y="1347621"/>
                </a:lnTo>
                <a:lnTo>
                  <a:pt x="2377107" y="1347621"/>
                </a:lnTo>
                <a:lnTo>
                  <a:pt x="2388546" y="1347621"/>
                </a:lnTo>
                <a:lnTo>
                  <a:pt x="2399986" y="1347621"/>
                </a:lnTo>
                <a:lnTo>
                  <a:pt x="2411425" y="1347621"/>
                </a:lnTo>
                <a:lnTo>
                  <a:pt x="2422865" y="1347621"/>
                </a:lnTo>
                <a:lnTo>
                  <a:pt x="2434304" y="1347621"/>
                </a:lnTo>
                <a:lnTo>
                  <a:pt x="2445744" y="1347621"/>
                </a:lnTo>
                <a:lnTo>
                  <a:pt x="2457184" y="1347621"/>
                </a:lnTo>
                <a:lnTo>
                  <a:pt x="2468623" y="1347621"/>
                </a:lnTo>
                <a:lnTo>
                  <a:pt x="2480062" y="1347621"/>
                </a:lnTo>
                <a:lnTo>
                  <a:pt x="2491502" y="1347621"/>
                </a:lnTo>
                <a:lnTo>
                  <a:pt x="2502942" y="1347621"/>
                </a:lnTo>
                <a:lnTo>
                  <a:pt x="2514381" y="1347621"/>
                </a:lnTo>
                <a:lnTo>
                  <a:pt x="2525821" y="1347621"/>
                </a:lnTo>
                <a:lnTo>
                  <a:pt x="2537260" y="1347621"/>
                </a:lnTo>
                <a:lnTo>
                  <a:pt x="2548700" y="1347621"/>
                </a:lnTo>
                <a:lnTo>
                  <a:pt x="2560139" y="1347621"/>
                </a:lnTo>
                <a:lnTo>
                  <a:pt x="2571579" y="1347621"/>
                </a:lnTo>
                <a:lnTo>
                  <a:pt x="2583018" y="1347621"/>
                </a:lnTo>
                <a:lnTo>
                  <a:pt x="2594458" y="1347621"/>
                </a:lnTo>
                <a:lnTo>
                  <a:pt x="2605897" y="1347621"/>
                </a:lnTo>
                <a:lnTo>
                  <a:pt x="2617337" y="1347621"/>
                </a:lnTo>
                <a:lnTo>
                  <a:pt x="2628776" y="1347621"/>
                </a:lnTo>
                <a:lnTo>
                  <a:pt x="2640216" y="1347621"/>
                </a:lnTo>
                <a:lnTo>
                  <a:pt x="2651655" y="1347621"/>
                </a:lnTo>
                <a:lnTo>
                  <a:pt x="2663095" y="1347621"/>
                </a:lnTo>
                <a:lnTo>
                  <a:pt x="2674535" y="1347621"/>
                </a:lnTo>
                <a:lnTo>
                  <a:pt x="2685974" y="1347621"/>
                </a:lnTo>
                <a:lnTo>
                  <a:pt x="2697413" y="1347621"/>
                </a:lnTo>
                <a:lnTo>
                  <a:pt x="2708853" y="1347621"/>
                </a:lnTo>
                <a:lnTo>
                  <a:pt x="2720293" y="1347621"/>
                </a:lnTo>
                <a:lnTo>
                  <a:pt x="2731727" y="1347621"/>
                </a:lnTo>
                <a:lnTo>
                  <a:pt x="2743172" y="1347621"/>
                </a:lnTo>
                <a:lnTo>
                  <a:pt x="2754611" y="1347621"/>
                </a:lnTo>
                <a:lnTo>
                  <a:pt x="2766046" y="1347621"/>
                </a:lnTo>
                <a:lnTo>
                  <a:pt x="2777490" y="1347621"/>
                </a:lnTo>
                <a:lnTo>
                  <a:pt x="2788925" y="1347621"/>
                </a:lnTo>
                <a:lnTo>
                  <a:pt x="2800364" y="1347621"/>
                </a:lnTo>
                <a:lnTo>
                  <a:pt x="2811804" y="1347621"/>
                </a:lnTo>
                <a:lnTo>
                  <a:pt x="2823243" y="1347621"/>
                </a:lnTo>
                <a:lnTo>
                  <a:pt x="2834683" y="1347621"/>
                </a:lnTo>
                <a:lnTo>
                  <a:pt x="2846123" y="1347621"/>
                </a:lnTo>
                <a:lnTo>
                  <a:pt x="2857562" y="1347621"/>
                </a:lnTo>
                <a:lnTo>
                  <a:pt x="2869001" y="1347621"/>
                </a:lnTo>
                <a:lnTo>
                  <a:pt x="2880441" y="1347621"/>
                </a:lnTo>
                <a:lnTo>
                  <a:pt x="2891881" y="1347621"/>
                </a:lnTo>
                <a:lnTo>
                  <a:pt x="2903320" y="1347621"/>
                </a:lnTo>
                <a:lnTo>
                  <a:pt x="2914760" y="1347621"/>
                </a:lnTo>
                <a:lnTo>
                  <a:pt x="2926199" y="1347621"/>
                </a:lnTo>
                <a:lnTo>
                  <a:pt x="2937639" y="1347621"/>
                </a:lnTo>
                <a:lnTo>
                  <a:pt x="2949078" y="1347621"/>
                </a:lnTo>
                <a:lnTo>
                  <a:pt x="2960518" y="1347621"/>
                </a:lnTo>
                <a:lnTo>
                  <a:pt x="2971957" y="1347621"/>
                </a:lnTo>
                <a:lnTo>
                  <a:pt x="2983397" y="1347621"/>
                </a:lnTo>
                <a:lnTo>
                  <a:pt x="2994837" y="1347621"/>
                </a:lnTo>
                <a:lnTo>
                  <a:pt x="3006276" y="1347621"/>
                </a:lnTo>
                <a:lnTo>
                  <a:pt x="3017715" y="1347621"/>
                </a:lnTo>
                <a:lnTo>
                  <a:pt x="3029155" y="1347621"/>
                </a:lnTo>
                <a:lnTo>
                  <a:pt x="3040594" y="1347621"/>
                </a:lnTo>
                <a:lnTo>
                  <a:pt x="3052034" y="1347621"/>
                </a:lnTo>
                <a:lnTo>
                  <a:pt x="3063474" y="1347621"/>
                </a:lnTo>
                <a:lnTo>
                  <a:pt x="3074913" y="1347621"/>
                </a:lnTo>
                <a:lnTo>
                  <a:pt x="3086352" y="1347621"/>
                </a:lnTo>
                <a:lnTo>
                  <a:pt x="3097792" y="1347621"/>
                </a:lnTo>
                <a:lnTo>
                  <a:pt x="3109232" y="1347621"/>
                </a:lnTo>
                <a:lnTo>
                  <a:pt x="3120671" y="1347621"/>
                </a:lnTo>
                <a:lnTo>
                  <a:pt x="3132111" y="1347621"/>
                </a:lnTo>
                <a:lnTo>
                  <a:pt x="3143550" y="1347621"/>
                </a:lnTo>
                <a:lnTo>
                  <a:pt x="3154990" y="1347621"/>
                </a:lnTo>
                <a:lnTo>
                  <a:pt x="3166429" y="1347621"/>
                </a:lnTo>
                <a:lnTo>
                  <a:pt x="3177869" y="1347621"/>
                </a:lnTo>
                <a:lnTo>
                  <a:pt x="3189308" y="1347621"/>
                </a:lnTo>
                <a:lnTo>
                  <a:pt x="3200748" y="1347621"/>
                </a:lnTo>
                <a:lnTo>
                  <a:pt x="3212187" y="1347621"/>
                </a:lnTo>
                <a:lnTo>
                  <a:pt x="3223627" y="1347621"/>
                </a:lnTo>
                <a:lnTo>
                  <a:pt x="3235066" y="1347621"/>
                </a:lnTo>
                <a:lnTo>
                  <a:pt x="3246501" y="1347621"/>
                </a:lnTo>
                <a:lnTo>
                  <a:pt x="3257945" y="1347621"/>
                </a:lnTo>
                <a:lnTo>
                  <a:pt x="3269385" y="1347621"/>
                </a:lnTo>
                <a:lnTo>
                  <a:pt x="3280825" y="1347621"/>
                </a:lnTo>
                <a:lnTo>
                  <a:pt x="3292264" y="1347621"/>
                </a:lnTo>
                <a:lnTo>
                  <a:pt x="3303699" y="1347621"/>
                </a:lnTo>
                <a:lnTo>
                  <a:pt x="3315143" y="1347621"/>
                </a:lnTo>
                <a:lnTo>
                  <a:pt x="3326578" y="1347621"/>
                </a:lnTo>
                <a:lnTo>
                  <a:pt x="3338017" y="1347621"/>
                </a:lnTo>
                <a:lnTo>
                  <a:pt x="3349457" y="1347621"/>
                </a:lnTo>
                <a:lnTo>
                  <a:pt x="3360896" y="1347621"/>
                </a:lnTo>
                <a:lnTo>
                  <a:pt x="3372336" y="1347621"/>
                </a:lnTo>
                <a:lnTo>
                  <a:pt x="3383776" y="1347621"/>
                </a:lnTo>
                <a:lnTo>
                  <a:pt x="3395215" y="1347621"/>
                </a:lnTo>
                <a:lnTo>
                  <a:pt x="3406654" y="1347621"/>
                </a:lnTo>
                <a:lnTo>
                  <a:pt x="3418094" y="1347621"/>
                </a:lnTo>
                <a:lnTo>
                  <a:pt x="3429534" y="1347621"/>
                </a:lnTo>
                <a:lnTo>
                  <a:pt x="3440973" y="1347621"/>
                </a:lnTo>
                <a:lnTo>
                  <a:pt x="3452413" y="1347621"/>
                </a:lnTo>
                <a:lnTo>
                  <a:pt x="3463852" y="1347621"/>
                </a:lnTo>
                <a:lnTo>
                  <a:pt x="3475292" y="1347621"/>
                </a:lnTo>
                <a:lnTo>
                  <a:pt x="3486731" y="1347621"/>
                </a:lnTo>
                <a:lnTo>
                  <a:pt x="3498171" y="1347621"/>
                </a:lnTo>
                <a:lnTo>
                  <a:pt x="3509610" y="1347621"/>
                </a:lnTo>
                <a:lnTo>
                  <a:pt x="3521050" y="1347621"/>
                </a:lnTo>
                <a:lnTo>
                  <a:pt x="3532489" y="1347621"/>
                </a:lnTo>
                <a:lnTo>
                  <a:pt x="3543929" y="1347621"/>
                </a:lnTo>
                <a:lnTo>
                  <a:pt x="3555368" y="1347621"/>
                </a:lnTo>
                <a:lnTo>
                  <a:pt x="3566808" y="1347621"/>
                </a:lnTo>
                <a:lnTo>
                  <a:pt x="3578247" y="1347621"/>
                </a:lnTo>
                <a:lnTo>
                  <a:pt x="3589687" y="1347621"/>
                </a:lnTo>
                <a:lnTo>
                  <a:pt x="3601127" y="1347621"/>
                </a:lnTo>
                <a:lnTo>
                  <a:pt x="3612566" y="1347621"/>
                </a:lnTo>
                <a:lnTo>
                  <a:pt x="3624005" y="1347621"/>
                </a:lnTo>
                <a:lnTo>
                  <a:pt x="3635445" y="1347621"/>
                </a:lnTo>
                <a:lnTo>
                  <a:pt x="3646885" y="1347621"/>
                </a:lnTo>
                <a:lnTo>
                  <a:pt x="3658324" y="1347621"/>
                </a:lnTo>
                <a:lnTo>
                  <a:pt x="3669764" y="1347621"/>
                </a:lnTo>
                <a:lnTo>
                  <a:pt x="3681203" y="1347621"/>
                </a:lnTo>
                <a:lnTo>
                  <a:pt x="3692643" y="1347621"/>
                </a:lnTo>
                <a:lnTo>
                  <a:pt x="3704082" y="1347621"/>
                </a:lnTo>
                <a:lnTo>
                  <a:pt x="3715522" y="1347621"/>
                </a:lnTo>
                <a:lnTo>
                  <a:pt x="3726961" y="1347621"/>
                </a:lnTo>
                <a:lnTo>
                  <a:pt x="3738401" y="1347621"/>
                </a:lnTo>
                <a:lnTo>
                  <a:pt x="3749840" y="1347621"/>
                </a:lnTo>
                <a:lnTo>
                  <a:pt x="3761280" y="1347621"/>
                </a:lnTo>
                <a:lnTo>
                  <a:pt x="3772719" y="1347621"/>
                </a:lnTo>
                <a:lnTo>
                  <a:pt x="3784154" y="1347621"/>
                </a:lnTo>
                <a:lnTo>
                  <a:pt x="3795598" y="1347621"/>
                </a:lnTo>
                <a:lnTo>
                  <a:pt x="3807033" y="1347621"/>
                </a:lnTo>
                <a:lnTo>
                  <a:pt x="3818473" y="1347621"/>
                </a:lnTo>
                <a:lnTo>
                  <a:pt x="3829917" y="1347621"/>
                </a:lnTo>
                <a:lnTo>
                  <a:pt x="3841352" y="1347621"/>
                </a:lnTo>
                <a:lnTo>
                  <a:pt x="3852791" y="1347621"/>
                </a:lnTo>
                <a:lnTo>
                  <a:pt x="3864231" y="1347621"/>
                </a:lnTo>
                <a:lnTo>
                  <a:pt x="3875670" y="1347621"/>
                </a:lnTo>
                <a:lnTo>
                  <a:pt x="3887110" y="1347621"/>
                </a:lnTo>
                <a:lnTo>
                  <a:pt x="3898549" y="1347621"/>
                </a:lnTo>
                <a:lnTo>
                  <a:pt x="3909989" y="1347621"/>
                </a:lnTo>
                <a:lnTo>
                  <a:pt x="3921447" y="1347621"/>
                </a:lnTo>
                <a:lnTo>
                  <a:pt x="3932878" y="1347621"/>
                </a:lnTo>
                <a:lnTo>
                  <a:pt x="3944307" y="1347621"/>
                </a:lnTo>
                <a:lnTo>
                  <a:pt x="3955737" y="1347621"/>
                </a:lnTo>
                <a:lnTo>
                  <a:pt x="3967167" y="1347621"/>
                </a:lnTo>
                <a:lnTo>
                  <a:pt x="3978645" y="1347621"/>
                </a:lnTo>
                <a:lnTo>
                  <a:pt x="3990075" y="1347621"/>
                </a:lnTo>
                <a:lnTo>
                  <a:pt x="4001505" y="1347621"/>
                </a:lnTo>
                <a:lnTo>
                  <a:pt x="4012935" y="1347621"/>
                </a:lnTo>
                <a:lnTo>
                  <a:pt x="4024365" y="1347621"/>
                </a:lnTo>
                <a:lnTo>
                  <a:pt x="4035843" y="1347621"/>
                </a:lnTo>
                <a:lnTo>
                  <a:pt x="4047273" y="1347621"/>
                </a:lnTo>
                <a:lnTo>
                  <a:pt x="4058702" y="1347621"/>
                </a:lnTo>
                <a:lnTo>
                  <a:pt x="4070133" y="1347621"/>
                </a:lnTo>
                <a:lnTo>
                  <a:pt x="4081563" y="1347621"/>
                </a:lnTo>
                <a:lnTo>
                  <a:pt x="4093040" y="1347621"/>
                </a:lnTo>
                <a:lnTo>
                  <a:pt x="4104471" y="1347621"/>
                </a:lnTo>
                <a:lnTo>
                  <a:pt x="4115900" y="1347621"/>
                </a:lnTo>
                <a:lnTo>
                  <a:pt x="4127330" y="1347621"/>
                </a:lnTo>
                <a:lnTo>
                  <a:pt x="4138760" y="1347621"/>
                </a:lnTo>
                <a:lnTo>
                  <a:pt x="4150238" y="1347621"/>
                </a:lnTo>
                <a:lnTo>
                  <a:pt x="4161668" y="1347621"/>
                </a:lnTo>
                <a:lnTo>
                  <a:pt x="4173098" y="1347621"/>
                </a:lnTo>
                <a:lnTo>
                  <a:pt x="4184528" y="1347621"/>
                </a:lnTo>
                <a:lnTo>
                  <a:pt x="4195958" y="1347621"/>
                </a:lnTo>
                <a:lnTo>
                  <a:pt x="4207436" y="1347621"/>
                </a:lnTo>
                <a:lnTo>
                  <a:pt x="4218865" y="1347621"/>
                </a:lnTo>
                <a:lnTo>
                  <a:pt x="4230296" y="1347621"/>
                </a:lnTo>
                <a:lnTo>
                  <a:pt x="4241726" y="1347621"/>
                </a:lnTo>
                <a:lnTo>
                  <a:pt x="4253156" y="1347621"/>
                </a:lnTo>
                <a:lnTo>
                  <a:pt x="4264634" y="1347621"/>
                </a:lnTo>
                <a:lnTo>
                  <a:pt x="4276063" y="1347621"/>
                </a:lnTo>
                <a:lnTo>
                  <a:pt x="4287493" y="1347621"/>
                </a:lnTo>
                <a:lnTo>
                  <a:pt x="4298923" y="1347621"/>
                </a:lnTo>
                <a:lnTo>
                  <a:pt x="4310353" y="1347621"/>
                </a:lnTo>
                <a:lnTo>
                  <a:pt x="4321831" y="1347621"/>
                </a:lnTo>
                <a:lnTo>
                  <a:pt x="4333261" y="1347621"/>
                </a:lnTo>
                <a:lnTo>
                  <a:pt x="4344691" y="1347621"/>
                </a:lnTo>
                <a:lnTo>
                  <a:pt x="4356121" y="1347621"/>
                </a:lnTo>
                <a:lnTo>
                  <a:pt x="4367551" y="1347621"/>
                </a:lnTo>
                <a:lnTo>
                  <a:pt x="4379028" y="1347621"/>
                </a:lnTo>
                <a:lnTo>
                  <a:pt x="4390458" y="1347621"/>
                </a:lnTo>
                <a:lnTo>
                  <a:pt x="4401889" y="1347621"/>
                </a:lnTo>
                <a:lnTo>
                  <a:pt x="4413319" y="1347621"/>
                </a:lnTo>
                <a:lnTo>
                  <a:pt x="4424749" y="1347621"/>
                </a:lnTo>
                <a:lnTo>
                  <a:pt x="4436226" y="1347621"/>
                </a:lnTo>
                <a:lnTo>
                  <a:pt x="4447656" y="1347621"/>
                </a:lnTo>
                <a:lnTo>
                  <a:pt x="4459086" y="1347621"/>
                </a:lnTo>
                <a:lnTo>
                  <a:pt x="4470516" y="1347621"/>
                </a:lnTo>
                <a:lnTo>
                  <a:pt x="4481946" y="1347621"/>
                </a:lnTo>
                <a:lnTo>
                  <a:pt x="4493424" y="1347621"/>
                </a:lnTo>
                <a:lnTo>
                  <a:pt x="4504854" y="1347621"/>
                </a:lnTo>
                <a:lnTo>
                  <a:pt x="4516284" y="1347621"/>
                </a:lnTo>
                <a:lnTo>
                  <a:pt x="4527714" y="1347621"/>
                </a:lnTo>
                <a:lnTo>
                  <a:pt x="4539144" y="1347621"/>
                </a:lnTo>
                <a:lnTo>
                  <a:pt x="4550621" y="1347621"/>
                </a:lnTo>
                <a:lnTo>
                  <a:pt x="4562051" y="1347621"/>
                </a:lnTo>
                <a:lnTo>
                  <a:pt x="4573482" y="1347621"/>
                </a:lnTo>
                <a:lnTo>
                  <a:pt x="4584912" y="1347621"/>
                </a:lnTo>
                <a:lnTo>
                  <a:pt x="4596341" y="1347621"/>
                </a:lnTo>
                <a:lnTo>
                  <a:pt x="4607771" y="1347621"/>
                </a:lnTo>
                <a:lnTo>
                  <a:pt x="4619249" y="1347621"/>
                </a:lnTo>
                <a:lnTo>
                  <a:pt x="4630679" y="1347621"/>
                </a:lnTo>
                <a:lnTo>
                  <a:pt x="4642109" y="1347621"/>
                </a:lnTo>
                <a:lnTo>
                  <a:pt x="4653539" y="1347621"/>
                </a:lnTo>
                <a:lnTo>
                  <a:pt x="4664969" y="1347621"/>
                </a:lnTo>
                <a:lnTo>
                  <a:pt x="4676447" y="1347621"/>
                </a:lnTo>
                <a:lnTo>
                  <a:pt x="4687877" y="1347621"/>
                </a:lnTo>
                <a:lnTo>
                  <a:pt x="4699306" y="1347621"/>
                </a:lnTo>
                <a:lnTo>
                  <a:pt x="4710737" y="1347621"/>
                </a:lnTo>
                <a:lnTo>
                  <a:pt x="4722167" y="1347621"/>
                </a:lnTo>
                <a:lnTo>
                  <a:pt x="4733644" y="1347621"/>
                </a:lnTo>
                <a:lnTo>
                  <a:pt x="4745075" y="1347621"/>
                </a:lnTo>
                <a:lnTo>
                  <a:pt x="4756504" y="1347621"/>
                </a:lnTo>
                <a:lnTo>
                  <a:pt x="4767934" y="1347621"/>
                </a:lnTo>
                <a:lnTo>
                  <a:pt x="4779364" y="1347621"/>
                </a:lnTo>
                <a:lnTo>
                  <a:pt x="4790842" y="1347621"/>
                </a:lnTo>
                <a:lnTo>
                  <a:pt x="4802272" y="1347621"/>
                </a:lnTo>
                <a:lnTo>
                  <a:pt x="4813702" y="1347621"/>
                </a:lnTo>
                <a:lnTo>
                  <a:pt x="4825132" y="1347621"/>
                </a:lnTo>
                <a:lnTo>
                  <a:pt x="4836562" y="1347621"/>
                </a:lnTo>
                <a:lnTo>
                  <a:pt x="4848040" y="1347621"/>
                </a:lnTo>
                <a:lnTo>
                  <a:pt x="4859469" y="1347621"/>
                </a:lnTo>
                <a:lnTo>
                  <a:pt x="4870899" y="1347621"/>
                </a:lnTo>
                <a:lnTo>
                  <a:pt x="4882330" y="1347621"/>
                </a:lnTo>
                <a:lnTo>
                  <a:pt x="4893760" y="1347621"/>
                </a:lnTo>
                <a:lnTo>
                  <a:pt x="4905237" y="1347621"/>
                </a:lnTo>
                <a:lnTo>
                  <a:pt x="4916667" y="1347621"/>
                </a:lnTo>
                <a:lnTo>
                  <a:pt x="4928097" y="1347621"/>
                </a:lnTo>
                <a:lnTo>
                  <a:pt x="4939527" y="1347621"/>
                </a:lnTo>
                <a:lnTo>
                  <a:pt x="4950957" y="1347621"/>
                </a:lnTo>
                <a:lnTo>
                  <a:pt x="4962435" y="1347621"/>
                </a:lnTo>
                <a:lnTo>
                  <a:pt x="4973865" y="1347621"/>
                </a:lnTo>
                <a:lnTo>
                  <a:pt x="4985295" y="1347621"/>
                </a:lnTo>
                <a:lnTo>
                  <a:pt x="4996725" y="1347621"/>
                </a:lnTo>
                <a:lnTo>
                  <a:pt x="5008155" y="1347621"/>
                </a:lnTo>
                <a:lnTo>
                  <a:pt x="5019632" y="1347621"/>
                </a:lnTo>
                <a:lnTo>
                  <a:pt x="5031062" y="1347621"/>
                </a:lnTo>
                <a:lnTo>
                  <a:pt x="5042492" y="1347621"/>
                </a:lnTo>
                <a:lnTo>
                  <a:pt x="5053923" y="1347621"/>
                </a:lnTo>
                <a:lnTo>
                  <a:pt x="5065353" y="1347621"/>
                </a:lnTo>
                <a:lnTo>
                  <a:pt x="5076830" y="1347621"/>
                </a:lnTo>
                <a:lnTo>
                  <a:pt x="5088260" y="1347621"/>
                </a:lnTo>
                <a:lnTo>
                  <a:pt x="5099690" y="1347621"/>
                </a:lnTo>
                <a:lnTo>
                  <a:pt x="5111120" y="1347621"/>
                </a:lnTo>
                <a:lnTo>
                  <a:pt x="5122550" y="1347621"/>
                </a:lnTo>
                <a:lnTo>
                  <a:pt x="5134028" y="1347621"/>
                </a:lnTo>
                <a:lnTo>
                  <a:pt x="5145458" y="1347621"/>
                </a:lnTo>
                <a:lnTo>
                  <a:pt x="5156888" y="1347621"/>
                </a:lnTo>
                <a:lnTo>
                  <a:pt x="5168318" y="1347621"/>
                </a:lnTo>
                <a:lnTo>
                  <a:pt x="5179747" y="1347621"/>
                </a:lnTo>
                <a:lnTo>
                  <a:pt x="5191225" y="1347621"/>
                </a:lnTo>
                <a:lnTo>
                  <a:pt x="5202655" y="1347621"/>
                </a:lnTo>
                <a:lnTo>
                  <a:pt x="5214085" y="1347621"/>
                </a:lnTo>
                <a:lnTo>
                  <a:pt x="5225515" y="1347621"/>
                </a:lnTo>
                <a:lnTo>
                  <a:pt x="5236945" y="1347621"/>
                </a:lnTo>
                <a:lnTo>
                  <a:pt x="5248423" y="1347621"/>
                </a:lnTo>
                <a:lnTo>
                  <a:pt x="5259853" y="1347621"/>
                </a:lnTo>
                <a:lnTo>
                  <a:pt x="5271283" y="1347621"/>
                </a:lnTo>
                <a:lnTo>
                  <a:pt x="5282713" y="1347621"/>
                </a:lnTo>
                <a:lnTo>
                  <a:pt x="5294143" y="1347621"/>
                </a:lnTo>
                <a:lnTo>
                  <a:pt x="5305621" y="1347621"/>
                </a:lnTo>
                <a:lnTo>
                  <a:pt x="5317051" y="1347621"/>
                </a:lnTo>
                <a:lnTo>
                  <a:pt x="5328481" y="1347621"/>
                </a:lnTo>
                <a:lnTo>
                  <a:pt x="5339910" y="1347621"/>
                </a:lnTo>
                <a:lnTo>
                  <a:pt x="5351340" y="1347621"/>
                </a:lnTo>
                <a:lnTo>
                  <a:pt x="5362818" y="1347621"/>
                </a:lnTo>
                <a:lnTo>
                  <a:pt x="5374248" y="1347621"/>
                </a:lnTo>
                <a:lnTo>
                  <a:pt x="5385678" y="1347621"/>
                </a:lnTo>
                <a:lnTo>
                  <a:pt x="5397108" y="1347621"/>
                </a:lnTo>
                <a:lnTo>
                  <a:pt x="5408538" y="1347621"/>
                </a:lnTo>
                <a:lnTo>
                  <a:pt x="5420016" y="1347621"/>
                </a:lnTo>
                <a:lnTo>
                  <a:pt x="5431446" y="1347621"/>
                </a:lnTo>
                <a:lnTo>
                  <a:pt x="5442876" y="1347621"/>
                </a:lnTo>
                <a:lnTo>
                  <a:pt x="5454306" y="1347621"/>
                </a:lnTo>
                <a:lnTo>
                  <a:pt x="5465736" y="1347621"/>
                </a:lnTo>
                <a:lnTo>
                  <a:pt x="5477214" y="1347621"/>
                </a:lnTo>
                <a:lnTo>
                  <a:pt x="5488643" y="1347621"/>
                </a:lnTo>
                <a:lnTo>
                  <a:pt x="5500073" y="1347621"/>
                </a:lnTo>
                <a:lnTo>
                  <a:pt x="5511503" y="1347621"/>
                </a:lnTo>
                <a:lnTo>
                  <a:pt x="5522933" y="1347621"/>
                </a:lnTo>
                <a:lnTo>
                  <a:pt x="5534411" y="1347621"/>
                </a:lnTo>
                <a:lnTo>
                  <a:pt x="5545841" y="1347621"/>
                </a:lnTo>
                <a:lnTo>
                  <a:pt x="5557271" y="1347621"/>
                </a:lnTo>
                <a:lnTo>
                  <a:pt x="5568701" y="1347621"/>
                </a:lnTo>
                <a:lnTo>
                  <a:pt x="5580131" y="1347621"/>
                </a:lnTo>
                <a:lnTo>
                  <a:pt x="5591609" y="1347621"/>
                </a:lnTo>
                <a:lnTo>
                  <a:pt x="5603038" y="1347621"/>
                </a:lnTo>
                <a:lnTo>
                  <a:pt x="5614469" y="1347621"/>
                </a:lnTo>
                <a:lnTo>
                  <a:pt x="5625899" y="1347621"/>
                </a:lnTo>
                <a:lnTo>
                  <a:pt x="5637329" y="1347621"/>
                </a:lnTo>
                <a:lnTo>
                  <a:pt x="5648759" y="1347621"/>
                </a:lnTo>
                <a:lnTo>
                  <a:pt x="5660236" y="1347621"/>
                </a:lnTo>
                <a:lnTo>
                  <a:pt x="5671666" y="1347621"/>
                </a:lnTo>
                <a:lnTo>
                  <a:pt x="5683096" y="1347621"/>
                </a:lnTo>
                <a:lnTo>
                  <a:pt x="5694526" y="1347621"/>
                </a:lnTo>
                <a:lnTo>
                  <a:pt x="5705956" y="1347621"/>
                </a:lnTo>
                <a:lnTo>
                  <a:pt x="5717434" y="1347621"/>
                </a:lnTo>
                <a:lnTo>
                  <a:pt x="5728864" y="1347621"/>
                </a:lnTo>
                <a:lnTo>
                  <a:pt x="5740294" y="1347621"/>
                </a:lnTo>
                <a:lnTo>
                  <a:pt x="5751724" y="1347621"/>
                </a:lnTo>
                <a:lnTo>
                  <a:pt x="5763154" y="1347621"/>
                </a:lnTo>
                <a:lnTo>
                  <a:pt x="5774631" y="1347621"/>
                </a:lnTo>
                <a:lnTo>
                  <a:pt x="5786062" y="1347621"/>
                </a:lnTo>
                <a:lnTo>
                  <a:pt x="5797492" y="1347621"/>
                </a:lnTo>
                <a:lnTo>
                  <a:pt x="5808921" y="1347621"/>
                </a:lnTo>
                <a:lnTo>
                  <a:pt x="5820351" y="1347621"/>
                </a:lnTo>
                <a:lnTo>
                  <a:pt x="5831829" y="1347621"/>
                </a:lnTo>
                <a:lnTo>
                  <a:pt x="5843259" y="1347621"/>
                </a:lnTo>
                <a:lnTo>
                  <a:pt x="5854689" y="1347621"/>
                </a:lnTo>
                <a:lnTo>
                  <a:pt x="5866119" y="1347621"/>
                </a:lnTo>
                <a:lnTo>
                  <a:pt x="5877549" y="1347621"/>
                </a:lnTo>
                <a:lnTo>
                  <a:pt x="5889027" y="1347621"/>
                </a:lnTo>
                <a:lnTo>
                  <a:pt x="5900457" y="1347621"/>
                </a:lnTo>
                <a:lnTo>
                  <a:pt x="5911887" y="1347621"/>
                </a:lnTo>
                <a:lnTo>
                  <a:pt x="5923317" y="1347621"/>
                </a:lnTo>
                <a:lnTo>
                  <a:pt x="5934747" y="1347621"/>
                </a:lnTo>
                <a:lnTo>
                  <a:pt x="5946225" y="1347621"/>
                </a:lnTo>
                <a:lnTo>
                  <a:pt x="5957655" y="1347621"/>
                </a:lnTo>
                <a:lnTo>
                  <a:pt x="5969084" y="1347621"/>
                </a:lnTo>
                <a:lnTo>
                  <a:pt x="5980514" y="1347621"/>
                </a:lnTo>
                <a:lnTo>
                  <a:pt x="5991944" y="1347621"/>
                </a:lnTo>
                <a:lnTo>
                  <a:pt x="6003422" y="1347621"/>
                </a:lnTo>
                <a:lnTo>
                  <a:pt x="6014852" y="1347621"/>
                </a:lnTo>
                <a:lnTo>
                  <a:pt x="6026282" y="1347621"/>
                </a:lnTo>
                <a:lnTo>
                  <a:pt x="6037712" y="1347621"/>
                </a:lnTo>
                <a:lnTo>
                  <a:pt x="6049142" y="1347621"/>
                </a:lnTo>
                <a:lnTo>
                  <a:pt x="6060620" y="1347621"/>
                </a:lnTo>
                <a:lnTo>
                  <a:pt x="6072049" y="1347621"/>
                </a:lnTo>
                <a:lnTo>
                  <a:pt x="6083480" y="1347621"/>
                </a:lnTo>
                <a:lnTo>
                  <a:pt x="6094910" y="1347621"/>
                </a:lnTo>
                <a:lnTo>
                  <a:pt x="6106340" y="1347621"/>
                </a:lnTo>
                <a:lnTo>
                  <a:pt x="6117818" y="1347621"/>
                </a:lnTo>
                <a:lnTo>
                  <a:pt x="6129247" y="1347621"/>
                </a:lnTo>
                <a:lnTo>
                  <a:pt x="6140677" y="1347621"/>
                </a:lnTo>
                <a:lnTo>
                  <a:pt x="6152107" y="1347621"/>
                </a:lnTo>
                <a:lnTo>
                  <a:pt x="6163537" y="1347621"/>
                </a:lnTo>
                <a:lnTo>
                  <a:pt x="6175015" y="1347621"/>
                </a:lnTo>
                <a:lnTo>
                  <a:pt x="6186445" y="1347621"/>
                </a:lnTo>
                <a:lnTo>
                  <a:pt x="6197875" y="1347621"/>
                </a:lnTo>
                <a:lnTo>
                  <a:pt x="6209305" y="1347621"/>
                </a:lnTo>
                <a:lnTo>
                  <a:pt x="6220735" y="1347621"/>
                </a:lnTo>
                <a:lnTo>
                  <a:pt x="6232212" y="1347621"/>
                </a:lnTo>
                <a:lnTo>
                  <a:pt x="6243642" y="1347621"/>
                </a:lnTo>
                <a:lnTo>
                  <a:pt x="6255073" y="1347621"/>
                </a:lnTo>
                <a:lnTo>
                  <a:pt x="6266503" y="1347621"/>
                </a:lnTo>
                <a:lnTo>
                  <a:pt x="6277933" y="1347621"/>
                </a:lnTo>
                <a:lnTo>
                  <a:pt x="6289410" y="1347621"/>
                </a:lnTo>
                <a:lnTo>
                  <a:pt x="6300840" y="1347621"/>
                </a:lnTo>
                <a:lnTo>
                  <a:pt x="6312270" y="1347621"/>
                </a:lnTo>
                <a:lnTo>
                  <a:pt x="6323700" y="1347621"/>
                </a:lnTo>
                <a:lnTo>
                  <a:pt x="6335130" y="1347621"/>
                </a:lnTo>
                <a:lnTo>
                  <a:pt x="6346608" y="1347621"/>
                </a:lnTo>
                <a:lnTo>
                  <a:pt x="6358038" y="1347621"/>
                </a:lnTo>
                <a:lnTo>
                  <a:pt x="6369468" y="1347621"/>
                </a:lnTo>
                <a:lnTo>
                  <a:pt x="6380898" y="1347621"/>
                </a:lnTo>
                <a:lnTo>
                  <a:pt x="6392328" y="1347621"/>
                </a:lnTo>
                <a:lnTo>
                  <a:pt x="6403805" y="1347621"/>
                </a:lnTo>
                <a:lnTo>
                  <a:pt x="6415235" y="1347621"/>
                </a:lnTo>
                <a:lnTo>
                  <a:pt x="6426666" y="1347621"/>
                </a:lnTo>
                <a:lnTo>
                  <a:pt x="6438096" y="1347621"/>
                </a:lnTo>
                <a:lnTo>
                  <a:pt x="6449525" y="1347621"/>
                </a:lnTo>
                <a:lnTo>
                  <a:pt x="6461003" y="1347621"/>
                </a:lnTo>
                <a:lnTo>
                  <a:pt x="6472433" y="1347621"/>
                </a:lnTo>
                <a:lnTo>
                  <a:pt x="6483863" y="1347621"/>
                </a:lnTo>
                <a:lnTo>
                  <a:pt x="6495293" y="1347621"/>
                </a:lnTo>
                <a:lnTo>
                  <a:pt x="6506723" y="1347621"/>
                </a:lnTo>
                <a:lnTo>
                  <a:pt x="6518201" y="1347621"/>
                </a:lnTo>
                <a:lnTo>
                  <a:pt x="6529631" y="1347621"/>
                </a:lnTo>
                <a:lnTo>
                  <a:pt x="6541061" y="1347621"/>
                </a:lnTo>
                <a:lnTo>
                  <a:pt x="6552490" y="1347621"/>
                </a:lnTo>
                <a:lnTo>
                  <a:pt x="6563921" y="1347621"/>
                </a:lnTo>
                <a:lnTo>
                  <a:pt x="6575398" y="1347621"/>
                </a:lnTo>
                <a:lnTo>
                  <a:pt x="6586828" y="1347621"/>
                </a:lnTo>
                <a:lnTo>
                  <a:pt x="6598259" y="1347621"/>
                </a:lnTo>
                <a:lnTo>
                  <a:pt x="6609688" y="1347621"/>
                </a:lnTo>
                <a:lnTo>
                  <a:pt x="6621118" y="1347621"/>
                </a:lnTo>
                <a:lnTo>
                  <a:pt x="6632596" y="1347621"/>
                </a:lnTo>
                <a:lnTo>
                  <a:pt x="6644026" y="1347621"/>
                </a:lnTo>
                <a:lnTo>
                  <a:pt x="6655456" y="1347621"/>
                </a:lnTo>
                <a:lnTo>
                  <a:pt x="6666886" y="1347621"/>
                </a:lnTo>
                <a:lnTo>
                  <a:pt x="6678316" y="1347621"/>
                </a:lnTo>
                <a:lnTo>
                  <a:pt x="6689794" y="1347621"/>
                </a:lnTo>
                <a:lnTo>
                  <a:pt x="6701224" y="1347621"/>
                </a:lnTo>
                <a:lnTo>
                  <a:pt x="6712653" y="1347621"/>
                </a:lnTo>
                <a:lnTo>
                  <a:pt x="6724083" y="1347621"/>
                </a:lnTo>
                <a:lnTo>
                  <a:pt x="6735514" y="1347621"/>
                </a:lnTo>
                <a:lnTo>
                  <a:pt x="6746944" y="1347621"/>
                </a:lnTo>
                <a:lnTo>
                  <a:pt x="6758421" y="1347621"/>
                </a:lnTo>
                <a:lnTo>
                  <a:pt x="6769851" y="1347621"/>
                </a:lnTo>
                <a:lnTo>
                  <a:pt x="6781281" y="1347621"/>
                </a:lnTo>
                <a:lnTo>
                  <a:pt x="6792711" y="1347621"/>
                </a:lnTo>
                <a:lnTo>
                  <a:pt x="6804141" y="1347621"/>
                </a:lnTo>
                <a:lnTo>
                  <a:pt x="6815619" y="1347621"/>
                </a:lnTo>
                <a:lnTo>
                  <a:pt x="6827049" y="1347621"/>
                </a:lnTo>
                <a:lnTo>
                  <a:pt x="6838479" y="1347621"/>
                </a:lnTo>
                <a:lnTo>
                  <a:pt x="6849909" y="1347621"/>
                </a:lnTo>
                <a:lnTo>
                  <a:pt x="6861339" y="1347621"/>
                </a:lnTo>
                <a:lnTo>
                  <a:pt x="6872816" y="1347621"/>
                </a:lnTo>
                <a:lnTo>
                  <a:pt x="6884246" y="1347621"/>
                </a:lnTo>
                <a:lnTo>
                  <a:pt x="6895676" y="1347621"/>
                </a:lnTo>
                <a:lnTo>
                  <a:pt x="6907107" y="1347621"/>
                </a:lnTo>
                <a:lnTo>
                  <a:pt x="6918537" y="1347621"/>
                </a:lnTo>
                <a:lnTo>
                  <a:pt x="6930014" y="1347621"/>
                </a:lnTo>
                <a:lnTo>
                  <a:pt x="6941444" y="1347621"/>
                </a:lnTo>
                <a:lnTo>
                  <a:pt x="6952874" y="1347621"/>
                </a:lnTo>
                <a:lnTo>
                  <a:pt x="6964304" y="1347621"/>
                </a:lnTo>
                <a:lnTo>
                  <a:pt x="6975734" y="1347621"/>
                </a:lnTo>
                <a:lnTo>
                  <a:pt x="6987212" y="1347621"/>
                </a:lnTo>
                <a:lnTo>
                  <a:pt x="6998642" y="1347621"/>
                </a:lnTo>
                <a:lnTo>
                  <a:pt x="7010072" y="1347621"/>
                </a:lnTo>
                <a:lnTo>
                  <a:pt x="7021502" y="1347621"/>
                </a:lnTo>
                <a:lnTo>
                  <a:pt x="7032931" y="1347621"/>
                </a:lnTo>
                <a:lnTo>
                  <a:pt x="7044409" y="1347621"/>
                </a:lnTo>
                <a:lnTo>
                  <a:pt x="7055839" y="1347621"/>
                </a:lnTo>
                <a:lnTo>
                  <a:pt x="7067269" y="1347621"/>
                </a:lnTo>
                <a:lnTo>
                  <a:pt x="7078700" y="1347621"/>
                </a:lnTo>
                <a:lnTo>
                  <a:pt x="7090129" y="1347621"/>
                </a:lnTo>
                <a:lnTo>
                  <a:pt x="7101607" y="1347621"/>
                </a:lnTo>
                <a:lnTo>
                  <a:pt x="7113037" y="1347621"/>
                </a:lnTo>
                <a:lnTo>
                  <a:pt x="7124467" y="1347621"/>
                </a:lnTo>
                <a:lnTo>
                  <a:pt x="7135897" y="1347621"/>
                </a:lnTo>
                <a:lnTo>
                  <a:pt x="7147327" y="1347621"/>
                </a:lnTo>
                <a:lnTo>
                  <a:pt x="7158805" y="1347621"/>
                </a:lnTo>
                <a:lnTo>
                  <a:pt x="7170235" y="1347621"/>
                </a:lnTo>
                <a:lnTo>
                  <a:pt x="7181665" y="1347621"/>
                </a:lnTo>
                <a:lnTo>
                  <a:pt x="7193094" y="1347621"/>
                </a:lnTo>
                <a:lnTo>
                  <a:pt x="7204524" y="1347621"/>
                </a:lnTo>
                <a:lnTo>
                  <a:pt x="7216002" y="1347621"/>
                </a:lnTo>
                <a:lnTo>
                  <a:pt x="7227432" y="1347621"/>
                </a:lnTo>
                <a:lnTo>
                  <a:pt x="7238862" y="1347621"/>
                </a:lnTo>
                <a:lnTo>
                  <a:pt x="7250292" y="1347621"/>
                </a:lnTo>
                <a:lnTo>
                  <a:pt x="7261722" y="1347621"/>
                </a:lnTo>
                <a:lnTo>
                  <a:pt x="7273200" y="1347621"/>
                </a:lnTo>
                <a:lnTo>
                  <a:pt x="7284630" y="1347621"/>
                </a:lnTo>
                <a:lnTo>
                  <a:pt x="7296060" y="1347621"/>
                </a:lnTo>
                <a:lnTo>
                  <a:pt x="7307490" y="1347621"/>
                </a:lnTo>
                <a:lnTo>
                  <a:pt x="7318920" y="1347621"/>
                </a:lnTo>
                <a:lnTo>
                  <a:pt x="7330398" y="1347621"/>
                </a:lnTo>
                <a:lnTo>
                  <a:pt x="7341828" y="1347621"/>
                </a:lnTo>
                <a:lnTo>
                  <a:pt x="7353257" y="1347621"/>
                </a:lnTo>
                <a:lnTo>
                  <a:pt x="7364687" y="1347621"/>
                </a:lnTo>
                <a:lnTo>
                  <a:pt x="7376117" y="1347621"/>
                </a:lnTo>
                <a:lnTo>
                  <a:pt x="7387595" y="1347621"/>
                </a:lnTo>
                <a:lnTo>
                  <a:pt x="7399025" y="1347621"/>
                </a:lnTo>
                <a:lnTo>
                  <a:pt x="7410455" y="1347621"/>
                </a:lnTo>
                <a:lnTo>
                  <a:pt x="7421885" y="1347621"/>
                </a:lnTo>
                <a:lnTo>
                  <a:pt x="7433315" y="1347621"/>
                </a:lnTo>
                <a:lnTo>
                  <a:pt x="7444793" y="1347621"/>
                </a:lnTo>
                <a:lnTo>
                  <a:pt x="7456222" y="1347621"/>
                </a:lnTo>
                <a:lnTo>
                  <a:pt x="7467653" y="1347621"/>
                </a:lnTo>
                <a:lnTo>
                  <a:pt x="7479083" y="1347621"/>
                </a:lnTo>
                <a:lnTo>
                  <a:pt x="7490513" y="1347621"/>
                </a:lnTo>
                <a:lnTo>
                  <a:pt x="7501990" y="1347621"/>
                </a:lnTo>
                <a:lnTo>
                  <a:pt x="7513420" y="1347621"/>
                </a:lnTo>
                <a:lnTo>
                  <a:pt x="7524850" y="1347621"/>
                </a:lnTo>
                <a:lnTo>
                  <a:pt x="7536280" y="1347621"/>
                </a:lnTo>
                <a:lnTo>
                  <a:pt x="7547710" y="1347621"/>
                </a:lnTo>
                <a:lnTo>
                  <a:pt x="7559188" y="1347621"/>
                </a:lnTo>
                <a:lnTo>
                  <a:pt x="7570618" y="1347621"/>
                </a:lnTo>
                <a:lnTo>
                  <a:pt x="7582048" y="1347621"/>
                </a:lnTo>
                <a:lnTo>
                  <a:pt x="7593478" y="1347621"/>
                </a:lnTo>
                <a:lnTo>
                  <a:pt x="7604908" y="1347621"/>
                </a:lnTo>
                <a:lnTo>
                  <a:pt x="7616385" y="1347621"/>
                </a:lnTo>
                <a:lnTo>
                  <a:pt x="7627815" y="1347621"/>
                </a:lnTo>
                <a:lnTo>
                  <a:pt x="7639246" y="1347621"/>
                </a:lnTo>
                <a:lnTo>
                  <a:pt x="7650676" y="1347621"/>
                </a:lnTo>
                <a:lnTo>
                  <a:pt x="7662106" y="1347621"/>
                </a:lnTo>
                <a:lnTo>
                  <a:pt x="7673583" y="1347621"/>
                </a:lnTo>
                <a:lnTo>
                  <a:pt x="7685013" y="1347621"/>
                </a:lnTo>
                <a:lnTo>
                  <a:pt x="7696443" y="1347621"/>
                </a:lnTo>
                <a:lnTo>
                  <a:pt x="7707873" y="1347621"/>
                </a:lnTo>
                <a:lnTo>
                  <a:pt x="7719303" y="1347621"/>
                </a:lnTo>
                <a:lnTo>
                  <a:pt x="7730733" y="1347621"/>
                </a:lnTo>
                <a:lnTo>
                  <a:pt x="7742211" y="1347621"/>
                </a:lnTo>
                <a:lnTo>
                  <a:pt x="7753641" y="1347621"/>
                </a:lnTo>
                <a:lnTo>
                  <a:pt x="7765071" y="1347621"/>
                </a:lnTo>
                <a:lnTo>
                  <a:pt x="7776501" y="536343"/>
                </a:lnTo>
                <a:lnTo>
                  <a:pt x="7787931" y="258409"/>
                </a:lnTo>
                <a:lnTo>
                  <a:pt x="7799408" y="189300"/>
                </a:lnTo>
                <a:lnTo>
                  <a:pt x="7810839" y="175779"/>
                </a:lnTo>
                <a:lnTo>
                  <a:pt x="7822268" y="294465"/>
                </a:lnTo>
                <a:lnTo>
                  <a:pt x="7833698" y="455219"/>
                </a:lnTo>
                <a:lnTo>
                  <a:pt x="7845128" y="661040"/>
                </a:lnTo>
                <a:lnTo>
                  <a:pt x="7856606" y="673060"/>
                </a:lnTo>
                <a:lnTo>
                  <a:pt x="7868036" y="387610"/>
                </a:lnTo>
                <a:lnTo>
                  <a:pt x="7879466" y="52583"/>
                </a:lnTo>
                <a:lnTo>
                  <a:pt x="7890896" y="0"/>
                </a:lnTo>
                <a:lnTo>
                  <a:pt x="7902326" y="166764"/>
                </a:lnTo>
                <a:lnTo>
                  <a:pt x="7913804" y="449208"/>
                </a:lnTo>
                <a:lnTo>
                  <a:pt x="7925234" y="518317"/>
                </a:lnTo>
                <a:lnTo>
                  <a:pt x="7936663" y="402636"/>
                </a:lnTo>
                <a:lnTo>
                  <a:pt x="7948094" y="105166"/>
                </a:lnTo>
                <a:lnTo>
                  <a:pt x="7959524" y="304981"/>
                </a:lnTo>
                <a:lnTo>
                  <a:pt x="7971001" y="52583"/>
                </a:lnTo>
                <a:lnTo>
                  <a:pt x="7982431" y="259909"/>
                </a:lnTo>
                <a:lnTo>
                  <a:pt x="7993861" y="1343115"/>
                </a:lnTo>
                <a:lnTo>
                  <a:pt x="8005291" y="1347621"/>
                </a:lnTo>
                <a:lnTo>
                  <a:pt x="8016721" y="1346121"/>
                </a:lnTo>
                <a:lnTo>
                  <a:pt x="8028199" y="1347621"/>
                </a:lnTo>
                <a:lnTo>
                  <a:pt x="8039629" y="1347621"/>
                </a:lnTo>
                <a:lnTo>
                  <a:pt x="8051059" y="1347621"/>
                </a:lnTo>
                <a:lnTo>
                  <a:pt x="8062489" y="1347621"/>
                </a:lnTo>
                <a:lnTo>
                  <a:pt x="8073919" y="1347621"/>
                </a:lnTo>
                <a:lnTo>
                  <a:pt x="8085396" y="1346121"/>
                </a:lnTo>
                <a:lnTo>
                  <a:pt x="8096826" y="1347621"/>
                </a:lnTo>
                <a:lnTo>
                  <a:pt x="8108256" y="1347621"/>
                </a:lnTo>
                <a:lnTo>
                  <a:pt x="8119687" y="1347621"/>
                </a:lnTo>
                <a:lnTo>
                  <a:pt x="8131117" y="1347621"/>
                </a:lnTo>
                <a:lnTo>
                  <a:pt x="8142594" y="1347621"/>
                </a:lnTo>
                <a:lnTo>
                  <a:pt x="8154024" y="1347621"/>
                </a:lnTo>
                <a:lnTo>
                  <a:pt x="8165454" y="1347621"/>
                </a:lnTo>
                <a:lnTo>
                  <a:pt x="8176884" y="1347621"/>
                </a:lnTo>
                <a:lnTo>
                  <a:pt x="8188314" y="1347621"/>
                </a:lnTo>
                <a:lnTo>
                  <a:pt x="8199792" y="1347621"/>
                </a:lnTo>
                <a:lnTo>
                  <a:pt x="8211222" y="1347621"/>
                </a:lnTo>
                <a:lnTo>
                  <a:pt x="8222652" y="1347621"/>
                </a:lnTo>
                <a:lnTo>
                  <a:pt x="8234082" y="1347621"/>
                </a:lnTo>
                <a:lnTo>
                  <a:pt x="8245512" y="1347621"/>
                </a:lnTo>
                <a:lnTo>
                  <a:pt x="8256989" y="1347621"/>
                </a:lnTo>
                <a:lnTo>
                  <a:pt x="8268419" y="1347621"/>
                </a:lnTo>
                <a:lnTo>
                  <a:pt x="8279850" y="1347621"/>
                </a:lnTo>
                <a:lnTo>
                  <a:pt x="8291280" y="1347621"/>
                </a:lnTo>
                <a:lnTo>
                  <a:pt x="8302709" y="1347621"/>
                </a:lnTo>
                <a:lnTo>
                  <a:pt x="8314187" y="1347621"/>
                </a:lnTo>
                <a:lnTo>
                  <a:pt x="8325617" y="1347621"/>
                </a:lnTo>
                <a:lnTo>
                  <a:pt x="8337047" y="1347621"/>
                </a:lnTo>
                <a:lnTo>
                  <a:pt x="8348477" y="1347621"/>
                </a:lnTo>
                <a:lnTo>
                  <a:pt x="8359907" y="1347621"/>
                </a:lnTo>
                <a:lnTo>
                  <a:pt x="8371385" y="1347621"/>
                </a:lnTo>
                <a:lnTo>
                  <a:pt x="8382815" y="1347621"/>
                </a:lnTo>
                <a:lnTo>
                  <a:pt x="8394245" y="1347621"/>
                </a:lnTo>
                <a:lnTo>
                  <a:pt x="8405674" y="1347621"/>
                </a:lnTo>
                <a:lnTo>
                  <a:pt x="8417104" y="1347621"/>
                </a:lnTo>
                <a:lnTo>
                  <a:pt x="8428582" y="1347621"/>
                </a:lnTo>
                <a:lnTo>
                  <a:pt x="8440012" y="1347621"/>
                </a:lnTo>
                <a:lnTo>
                  <a:pt x="8451442" y="1347621"/>
                </a:lnTo>
                <a:lnTo>
                  <a:pt x="8462872" y="1347621"/>
                </a:lnTo>
                <a:lnTo>
                  <a:pt x="8474302" y="1347621"/>
                </a:lnTo>
                <a:lnTo>
                  <a:pt x="8485780" y="1347621"/>
                </a:lnTo>
                <a:lnTo>
                  <a:pt x="8497210" y="1347621"/>
                </a:lnTo>
                <a:lnTo>
                  <a:pt x="8508640" y="1347621"/>
                </a:lnTo>
                <a:lnTo>
                  <a:pt x="8520069" y="1347621"/>
                </a:lnTo>
                <a:lnTo>
                  <a:pt x="8531500" y="1347621"/>
                </a:lnTo>
                <a:lnTo>
                  <a:pt x="8542977" y="1347621"/>
                </a:lnTo>
                <a:lnTo>
                  <a:pt x="8554407" y="1347621"/>
                </a:lnTo>
                <a:lnTo>
                  <a:pt x="8565837" y="1347621"/>
                </a:lnTo>
                <a:lnTo>
                  <a:pt x="8577267" y="1347621"/>
                </a:lnTo>
                <a:lnTo>
                  <a:pt x="8588697" y="1347621"/>
                </a:lnTo>
                <a:lnTo>
                  <a:pt x="8600175" y="1347621"/>
                </a:lnTo>
                <a:lnTo>
                  <a:pt x="8611605" y="1347621"/>
                </a:lnTo>
                <a:lnTo>
                  <a:pt x="8623035" y="1347621"/>
                </a:lnTo>
                <a:lnTo>
                  <a:pt x="8634465" y="1347621"/>
                </a:lnTo>
                <a:lnTo>
                  <a:pt x="8645895" y="1347621"/>
                </a:lnTo>
                <a:lnTo>
                  <a:pt x="8657373" y="1347621"/>
                </a:lnTo>
                <a:lnTo>
                  <a:pt x="8668802" y="1347621"/>
                </a:lnTo>
                <a:lnTo>
                  <a:pt x="8680232" y="1347621"/>
                </a:lnTo>
                <a:lnTo>
                  <a:pt x="8691662" y="1347621"/>
                </a:lnTo>
                <a:lnTo>
                  <a:pt x="8703093" y="1347621"/>
                </a:lnTo>
                <a:lnTo>
                  <a:pt x="8714570" y="1347621"/>
                </a:lnTo>
                <a:lnTo>
                  <a:pt x="8726000" y="1347621"/>
                </a:lnTo>
                <a:lnTo>
                  <a:pt x="8737430" y="1347621"/>
                </a:lnTo>
                <a:lnTo>
                  <a:pt x="8748860" y="1347621"/>
                </a:lnTo>
                <a:lnTo>
                  <a:pt x="8760290" y="1347621"/>
                </a:lnTo>
                <a:lnTo>
                  <a:pt x="8771768" y="1347621"/>
                </a:lnTo>
                <a:lnTo>
                  <a:pt x="8783198" y="1347621"/>
                </a:lnTo>
                <a:lnTo>
                  <a:pt x="8794628" y="1347621"/>
                </a:lnTo>
                <a:lnTo>
                  <a:pt x="8806058" y="1347621"/>
                </a:lnTo>
                <a:lnTo>
                  <a:pt x="8817488" y="1347621"/>
                </a:lnTo>
                <a:lnTo>
                  <a:pt x="8828918" y="1347621"/>
                </a:lnTo>
                <a:lnTo>
                  <a:pt x="8840395" y="1347621"/>
                </a:lnTo>
                <a:lnTo>
                  <a:pt x="8851825" y="1347621"/>
                </a:lnTo>
                <a:lnTo>
                  <a:pt x="8863256" y="1347621"/>
                </a:lnTo>
                <a:lnTo>
                  <a:pt x="8874686" y="1347621"/>
                </a:lnTo>
                <a:lnTo>
                  <a:pt x="8886115" y="1347621"/>
                </a:lnTo>
                <a:lnTo>
                  <a:pt x="8897593" y="1347621"/>
                </a:lnTo>
                <a:lnTo>
                  <a:pt x="8909022" y="1347621"/>
                </a:lnTo>
                <a:lnTo>
                  <a:pt x="8920453" y="1347621"/>
                </a:lnTo>
                <a:lnTo>
                  <a:pt x="8931883" y="1347621"/>
                </a:lnTo>
                <a:lnTo>
                  <a:pt x="8943313" y="1347621"/>
                </a:lnTo>
                <a:lnTo>
                  <a:pt x="8954791" y="1347621"/>
                </a:lnTo>
                <a:lnTo>
                  <a:pt x="8966220" y="1347621"/>
                </a:lnTo>
                <a:lnTo>
                  <a:pt x="8977651" y="1347621"/>
                </a:lnTo>
                <a:lnTo>
                  <a:pt x="8989080" y="1347621"/>
                </a:lnTo>
                <a:lnTo>
                  <a:pt x="9000511" y="1347621"/>
                </a:lnTo>
                <a:lnTo>
                  <a:pt x="9011988" y="1347621"/>
                </a:lnTo>
                <a:lnTo>
                  <a:pt x="9023418" y="1347621"/>
                </a:lnTo>
                <a:lnTo>
                  <a:pt x="9034849" y="1347621"/>
                </a:lnTo>
                <a:lnTo>
                  <a:pt x="9046278" y="1347621"/>
                </a:lnTo>
                <a:lnTo>
                  <a:pt x="9057709" y="1347621"/>
                </a:lnTo>
                <a:lnTo>
                  <a:pt x="9069186" y="1347621"/>
                </a:lnTo>
                <a:lnTo>
                  <a:pt x="9080615" y="1347621"/>
                </a:lnTo>
                <a:lnTo>
                  <a:pt x="9092046" y="1347621"/>
                </a:lnTo>
                <a:lnTo>
                  <a:pt x="9103476" y="1347621"/>
                </a:lnTo>
                <a:lnTo>
                  <a:pt x="9114906" y="1347621"/>
                </a:lnTo>
                <a:lnTo>
                  <a:pt x="9126384" y="1347621"/>
                </a:lnTo>
                <a:lnTo>
                  <a:pt x="9137813" y="1347621"/>
                </a:lnTo>
                <a:lnTo>
                  <a:pt x="9149244" y="1347621"/>
                </a:lnTo>
                <a:lnTo>
                  <a:pt x="9160673" y="1347621"/>
                </a:lnTo>
                <a:lnTo>
                  <a:pt x="9172104" y="1347621"/>
                </a:lnTo>
                <a:lnTo>
                  <a:pt x="9183581" y="1347621"/>
                </a:lnTo>
                <a:lnTo>
                  <a:pt x="9195011" y="1347621"/>
                </a:lnTo>
                <a:lnTo>
                  <a:pt x="9206442" y="1347621"/>
                </a:lnTo>
                <a:lnTo>
                  <a:pt x="9217871" y="1347621"/>
                </a:lnTo>
                <a:lnTo>
                  <a:pt x="9229301" y="1347621"/>
                </a:lnTo>
                <a:lnTo>
                  <a:pt x="9240779" y="1347621"/>
                </a:lnTo>
                <a:lnTo>
                  <a:pt x="9252209" y="1347621"/>
                </a:lnTo>
                <a:lnTo>
                  <a:pt x="9263639" y="1347621"/>
                </a:lnTo>
                <a:lnTo>
                  <a:pt x="9275069" y="1347621"/>
                </a:lnTo>
                <a:lnTo>
                  <a:pt x="9286498" y="1347621"/>
                </a:lnTo>
                <a:lnTo>
                  <a:pt x="9297977" y="1347621"/>
                </a:lnTo>
                <a:lnTo>
                  <a:pt x="9309406" y="1347621"/>
                </a:lnTo>
                <a:lnTo>
                  <a:pt x="9320837" y="1347621"/>
                </a:lnTo>
                <a:lnTo>
                  <a:pt x="9332266" y="1347621"/>
                </a:lnTo>
                <a:lnTo>
                  <a:pt x="9343696" y="1347621"/>
                </a:lnTo>
                <a:lnTo>
                  <a:pt x="9355174" y="1347621"/>
                </a:lnTo>
                <a:lnTo>
                  <a:pt x="9366604" y="1347621"/>
                </a:lnTo>
                <a:lnTo>
                  <a:pt x="9378035" y="1347621"/>
                </a:lnTo>
                <a:lnTo>
                  <a:pt x="9389464" y="1347621"/>
                </a:lnTo>
                <a:lnTo>
                  <a:pt x="9400894" y="1347621"/>
                </a:lnTo>
                <a:lnTo>
                  <a:pt x="9412372" y="1347621"/>
                </a:lnTo>
                <a:lnTo>
                  <a:pt x="9423802" y="1347621"/>
                </a:lnTo>
                <a:lnTo>
                  <a:pt x="9435232" y="1347621"/>
                </a:lnTo>
                <a:lnTo>
                  <a:pt x="9446662" y="1347621"/>
                </a:lnTo>
                <a:lnTo>
                  <a:pt x="9458091" y="1347621"/>
                </a:lnTo>
                <a:lnTo>
                  <a:pt x="9469570" y="1347621"/>
                </a:lnTo>
                <a:lnTo>
                  <a:pt x="9480999" y="1347621"/>
                </a:lnTo>
                <a:lnTo>
                  <a:pt x="9492429" y="1347621"/>
                </a:lnTo>
                <a:lnTo>
                  <a:pt x="9503859" y="1347621"/>
                </a:lnTo>
                <a:lnTo>
                  <a:pt x="9515289" y="1347621"/>
                </a:lnTo>
                <a:lnTo>
                  <a:pt x="9526767" y="1347621"/>
                </a:lnTo>
                <a:lnTo>
                  <a:pt x="9538197" y="1347621"/>
                </a:lnTo>
                <a:lnTo>
                  <a:pt x="9549626" y="1347621"/>
                </a:lnTo>
                <a:lnTo>
                  <a:pt x="9561057" y="1347621"/>
                </a:lnTo>
                <a:lnTo>
                  <a:pt x="9572487" y="1347621"/>
                </a:lnTo>
                <a:lnTo>
                  <a:pt x="9583965" y="1347621"/>
                </a:lnTo>
                <a:lnTo>
                  <a:pt x="9595395" y="1347621"/>
                </a:lnTo>
                <a:lnTo>
                  <a:pt x="9606824" y="1347621"/>
                </a:lnTo>
                <a:lnTo>
                  <a:pt x="9618255" y="1347621"/>
                </a:lnTo>
                <a:lnTo>
                  <a:pt x="9629684" y="1347621"/>
                </a:lnTo>
                <a:lnTo>
                  <a:pt x="9641163" y="1347621"/>
                </a:lnTo>
                <a:lnTo>
                  <a:pt x="9652592" y="1347621"/>
                </a:lnTo>
                <a:lnTo>
                  <a:pt x="9664022" y="1347621"/>
                </a:lnTo>
                <a:lnTo>
                  <a:pt x="9675452" y="1347621"/>
                </a:lnTo>
                <a:lnTo>
                  <a:pt x="9686882" y="1347621"/>
                </a:lnTo>
                <a:lnTo>
                  <a:pt x="9698360" y="1347621"/>
                </a:lnTo>
                <a:lnTo>
                  <a:pt x="9709790" y="1347621"/>
                </a:lnTo>
                <a:lnTo>
                  <a:pt x="9721219" y="1347621"/>
                </a:lnTo>
                <a:lnTo>
                  <a:pt x="9732650" y="1347621"/>
                </a:lnTo>
                <a:lnTo>
                  <a:pt x="9744080" y="1347621"/>
                </a:lnTo>
                <a:lnTo>
                  <a:pt x="9755557" y="1347621"/>
                </a:lnTo>
                <a:lnTo>
                  <a:pt x="9766988" y="1347621"/>
                </a:lnTo>
                <a:lnTo>
                  <a:pt x="9778417" y="1347621"/>
                </a:lnTo>
                <a:lnTo>
                  <a:pt x="9789848" y="1347621"/>
                </a:lnTo>
                <a:lnTo>
                  <a:pt x="9801277" y="1347621"/>
                </a:lnTo>
                <a:lnTo>
                  <a:pt x="9812755" y="1347621"/>
                </a:lnTo>
                <a:lnTo>
                  <a:pt x="9824185" y="1347621"/>
                </a:lnTo>
                <a:lnTo>
                  <a:pt x="9835615" y="1347621"/>
                </a:lnTo>
                <a:lnTo>
                  <a:pt x="9847045" y="1347621"/>
                </a:lnTo>
                <a:lnTo>
                  <a:pt x="9858475" y="1347621"/>
                </a:lnTo>
                <a:lnTo>
                  <a:pt x="9869952" y="1347621"/>
                </a:lnTo>
                <a:lnTo>
                  <a:pt x="9881383" y="1347621"/>
                </a:lnTo>
                <a:lnTo>
                  <a:pt x="9892812" y="1347621"/>
                </a:lnTo>
                <a:lnTo>
                  <a:pt x="9904243" y="1347621"/>
                </a:lnTo>
                <a:lnTo>
                  <a:pt x="9915673" y="1347621"/>
                </a:lnTo>
                <a:lnTo>
                  <a:pt x="9927102" y="1347621"/>
                </a:lnTo>
                <a:lnTo>
                  <a:pt x="9938581" y="1347621"/>
                </a:lnTo>
                <a:lnTo>
                  <a:pt x="9950010" y="1347621"/>
                </a:lnTo>
                <a:lnTo>
                  <a:pt x="9961441" y="1347621"/>
                </a:lnTo>
                <a:lnTo>
                  <a:pt x="9972870" y="1347621"/>
                </a:lnTo>
                <a:lnTo>
                  <a:pt x="9984300" y="1347621"/>
                </a:lnTo>
                <a:lnTo>
                  <a:pt x="9995778" y="1347621"/>
                </a:lnTo>
                <a:lnTo>
                  <a:pt x="10007208" y="1347621"/>
                </a:lnTo>
                <a:lnTo>
                  <a:pt x="10018638" y="1347621"/>
                </a:lnTo>
                <a:lnTo>
                  <a:pt x="10030068" y="1347621"/>
                </a:lnTo>
                <a:lnTo>
                  <a:pt x="10041498" y="1347621"/>
                </a:lnTo>
                <a:lnTo>
                  <a:pt x="10052976" y="1347621"/>
                </a:lnTo>
                <a:lnTo>
                  <a:pt x="10064405" y="1347621"/>
                </a:lnTo>
                <a:lnTo>
                  <a:pt x="10075835" y="1347621"/>
                </a:lnTo>
                <a:lnTo>
                  <a:pt x="10087266" y="1347621"/>
                </a:lnTo>
                <a:lnTo>
                  <a:pt x="10098695" y="1347621"/>
                </a:lnTo>
                <a:lnTo>
                  <a:pt x="10110174" y="1347621"/>
                </a:lnTo>
                <a:lnTo>
                  <a:pt x="10121603" y="1347621"/>
                </a:lnTo>
                <a:lnTo>
                  <a:pt x="10133033" y="1347621"/>
                </a:lnTo>
                <a:lnTo>
                  <a:pt x="10144463" y="1347621"/>
                </a:lnTo>
                <a:lnTo>
                  <a:pt x="10155893" y="1347621"/>
                </a:lnTo>
                <a:lnTo>
                  <a:pt x="10167371" y="1347621"/>
                </a:lnTo>
                <a:lnTo>
                  <a:pt x="10178801" y="1347621"/>
                </a:lnTo>
                <a:lnTo>
                  <a:pt x="10190230" y="1347621"/>
                </a:lnTo>
                <a:lnTo>
                  <a:pt x="10201661" y="1347621"/>
                </a:lnTo>
                <a:lnTo>
                  <a:pt x="10213091" y="1347621"/>
                </a:lnTo>
                <a:lnTo>
                  <a:pt x="10224569" y="1347621"/>
                </a:lnTo>
                <a:lnTo>
                  <a:pt x="10235998" y="1347621"/>
                </a:lnTo>
                <a:lnTo>
                  <a:pt x="10247428" y="1347621"/>
                </a:lnTo>
                <a:lnTo>
                  <a:pt x="10258859" y="1347621"/>
                </a:lnTo>
                <a:lnTo>
                  <a:pt x="10270288" y="1347621"/>
                </a:lnTo>
                <a:lnTo>
                  <a:pt x="10281767" y="1347621"/>
                </a:lnTo>
                <a:lnTo>
                  <a:pt x="10293196" y="1347621"/>
                </a:lnTo>
                <a:lnTo>
                  <a:pt x="10304626" y="1347621"/>
                </a:lnTo>
                <a:lnTo>
                  <a:pt x="10316056" y="1347621"/>
                </a:lnTo>
                <a:lnTo>
                  <a:pt x="10327486" y="1347621"/>
                </a:lnTo>
                <a:lnTo>
                  <a:pt x="10338963" y="1347621"/>
                </a:lnTo>
                <a:lnTo>
                  <a:pt x="10350394" y="1347621"/>
                </a:lnTo>
                <a:lnTo>
                  <a:pt x="10361823" y="1347621"/>
                </a:lnTo>
                <a:lnTo>
                  <a:pt x="10373254" y="1347621"/>
                </a:lnTo>
                <a:lnTo>
                  <a:pt x="10384684" y="1347621"/>
                </a:lnTo>
                <a:lnTo>
                  <a:pt x="10396161" y="1347621"/>
                </a:lnTo>
                <a:lnTo>
                  <a:pt x="10407591" y="1347621"/>
                </a:lnTo>
                <a:lnTo>
                  <a:pt x="10419021" y="1347621"/>
                </a:lnTo>
                <a:lnTo>
                  <a:pt x="10430452" y="1347621"/>
                </a:lnTo>
                <a:lnTo>
                  <a:pt x="10441881" y="1347621"/>
                </a:lnTo>
                <a:lnTo>
                  <a:pt x="10453358" y="1347621"/>
                </a:lnTo>
                <a:lnTo>
                  <a:pt x="10464789" y="1347621"/>
                </a:lnTo>
                <a:lnTo>
                  <a:pt x="10476219" y="1347621"/>
                </a:lnTo>
                <a:lnTo>
                  <a:pt x="10487649" y="1347621"/>
                </a:lnTo>
                <a:lnTo>
                  <a:pt x="10499079" y="1347621"/>
                </a:lnTo>
                <a:lnTo>
                  <a:pt x="10510556" y="1347621"/>
                </a:lnTo>
                <a:lnTo>
                  <a:pt x="10521987" y="1347621"/>
                </a:lnTo>
                <a:lnTo>
                  <a:pt x="10533416" y="1347621"/>
                </a:lnTo>
                <a:lnTo>
                  <a:pt x="10544847" y="1347621"/>
                </a:lnTo>
                <a:lnTo>
                  <a:pt x="10556277" y="1347621"/>
                </a:lnTo>
                <a:lnTo>
                  <a:pt x="10567754" y="1347621"/>
                </a:lnTo>
                <a:lnTo>
                  <a:pt x="10579184" y="1347621"/>
                </a:lnTo>
                <a:lnTo>
                  <a:pt x="10590614" y="1347621"/>
                </a:lnTo>
                <a:lnTo>
                  <a:pt x="10602045" y="1347621"/>
                </a:lnTo>
                <a:lnTo>
                  <a:pt x="10613474" y="1347621"/>
                </a:lnTo>
                <a:lnTo>
                  <a:pt x="10624951" y="1347621"/>
                </a:lnTo>
                <a:lnTo>
                  <a:pt x="10636382" y="1347621"/>
                </a:lnTo>
                <a:lnTo>
                  <a:pt x="10647812" y="1347621"/>
                </a:lnTo>
                <a:lnTo>
                  <a:pt x="10659241" y="1347621"/>
                </a:lnTo>
                <a:lnTo>
                  <a:pt x="10670672" y="1347621"/>
                </a:lnTo>
                <a:lnTo>
                  <a:pt x="10682149" y="1347621"/>
                </a:lnTo>
                <a:lnTo>
                  <a:pt x="10693580" y="1347621"/>
                </a:lnTo>
                <a:lnTo>
                  <a:pt x="10705009" y="1347621"/>
                </a:lnTo>
                <a:lnTo>
                  <a:pt x="10716439" y="1347621"/>
                </a:lnTo>
                <a:lnTo>
                  <a:pt x="10727870" y="1347621"/>
                </a:lnTo>
                <a:lnTo>
                  <a:pt x="10739347" y="1347621"/>
                </a:lnTo>
                <a:lnTo>
                  <a:pt x="10750778" y="1347621"/>
                </a:lnTo>
                <a:lnTo>
                  <a:pt x="10762207" y="1347621"/>
                </a:lnTo>
                <a:lnTo>
                  <a:pt x="10773637" y="1347621"/>
                </a:lnTo>
                <a:lnTo>
                  <a:pt x="10785067" y="1347621"/>
                </a:lnTo>
                <a:lnTo>
                  <a:pt x="10796544" y="1347621"/>
                </a:lnTo>
                <a:lnTo>
                  <a:pt x="10807975" y="1347621"/>
                </a:lnTo>
                <a:lnTo>
                  <a:pt x="10819405" y="1347621"/>
                </a:lnTo>
                <a:lnTo>
                  <a:pt x="10830834" y="1347621"/>
                </a:lnTo>
                <a:lnTo>
                  <a:pt x="10842265" y="1347621"/>
                </a:lnTo>
                <a:lnTo>
                  <a:pt x="10853742" y="1347621"/>
                </a:lnTo>
                <a:lnTo>
                  <a:pt x="10865173" y="1347621"/>
                </a:lnTo>
                <a:lnTo>
                  <a:pt x="10876602" y="1347621"/>
                </a:lnTo>
                <a:lnTo>
                  <a:pt x="10888032" y="1347621"/>
                </a:lnTo>
                <a:lnTo>
                  <a:pt x="10899463" y="1347621"/>
                </a:lnTo>
                <a:lnTo>
                  <a:pt x="10910892" y="1347621"/>
                </a:lnTo>
                <a:lnTo>
                  <a:pt x="10922369" y="1347621"/>
                </a:lnTo>
                <a:lnTo>
                  <a:pt x="10933800" y="1347621"/>
                </a:lnTo>
                <a:lnTo>
                  <a:pt x="10945230" y="1347621"/>
                </a:lnTo>
                <a:lnTo>
                  <a:pt x="10956660" y="1347621"/>
                </a:lnTo>
                <a:lnTo>
                  <a:pt x="10968090" y="1347621"/>
                </a:lnTo>
                <a:lnTo>
                  <a:pt x="10979567" y="1347621"/>
                </a:lnTo>
                <a:lnTo>
                  <a:pt x="10990998" y="1347621"/>
                </a:lnTo>
                <a:lnTo>
                  <a:pt x="11002427" y="1347621"/>
                </a:lnTo>
                <a:lnTo>
                  <a:pt x="11013858" y="1347621"/>
                </a:lnTo>
                <a:lnTo>
                  <a:pt x="11025287" y="1347621"/>
                </a:lnTo>
                <a:lnTo>
                  <a:pt x="11036765" y="1347621"/>
                </a:lnTo>
                <a:lnTo>
                  <a:pt x="11048195" y="1347621"/>
                </a:lnTo>
                <a:lnTo>
                  <a:pt x="11059625" y="1347621"/>
                </a:lnTo>
                <a:lnTo>
                  <a:pt x="11071056" y="1347621"/>
                </a:lnTo>
                <a:lnTo>
                  <a:pt x="11082485" y="1347621"/>
                </a:lnTo>
                <a:lnTo>
                  <a:pt x="11093962" y="1347621"/>
                </a:lnTo>
                <a:lnTo>
                  <a:pt x="11105393" y="1347621"/>
                </a:lnTo>
                <a:lnTo>
                  <a:pt x="11116823" y="1347621"/>
                </a:lnTo>
                <a:lnTo>
                  <a:pt x="11128253" y="1347621"/>
                </a:lnTo>
                <a:lnTo>
                  <a:pt x="11139683" y="1347621"/>
                </a:lnTo>
                <a:lnTo>
                  <a:pt x="11151160" y="1347621"/>
                </a:lnTo>
                <a:lnTo>
                  <a:pt x="11162591" y="1347621"/>
                </a:lnTo>
                <a:lnTo>
                  <a:pt x="11174020" y="1347621"/>
                </a:lnTo>
                <a:lnTo>
                  <a:pt x="11185451" y="1347621"/>
                </a:lnTo>
                <a:lnTo>
                  <a:pt x="11196881" y="1347621"/>
                </a:lnTo>
                <a:lnTo>
                  <a:pt x="11208358" y="1347621"/>
                </a:lnTo>
                <a:lnTo>
                  <a:pt x="11218359" y="1347621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9" name="Freeform 98">
            <a:extLst>
              <a:ext uri="{FF2B5EF4-FFF2-40B4-BE49-F238E27FC236}">
                <a16:creationId xmlns:a16="http://schemas.microsoft.com/office/drawing/2014/main" id="{459707AE-8CB7-1C47-B974-3358C1726CBE}"/>
              </a:ext>
            </a:extLst>
          </p:cNvPr>
          <p:cNvSpPr/>
          <p:nvPr/>
        </p:nvSpPr>
        <p:spPr>
          <a:xfrm>
            <a:off x="638362" y="4386052"/>
            <a:ext cx="8413769" cy="1046770"/>
          </a:xfrm>
          <a:custGeom>
            <a:avLst/>
            <a:gdLst>
              <a:gd name="connsiteX0" fmla="*/ 0 w 11218359"/>
              <a:gd name="connsiteY0" fmla="*/ 1395694 h 1395693"/>
              <a:gd name="connsiteX1" fmla="*/ 9149 w 11218359"/>
              <a:gd name="connsiteY1" fmla="*/ 1395694 h 1395693"/>
              <a:gd name="connsiteX2" fmla="*/ 20588 w 11218359"/>
              <a:gd name="connsiteY2" fmla="*/ 1395694 h 1395693"/>
              <a:gd name="connsiteX3" fmla="*/ 32028 w 11218359"/>
              <a:gd name="connsiteY3" fmla="*/ 1395694 h 1395693"/>
              <a:gd name="connsiteX4" fmla="*/ 43467 w 11218359"/>
              <a:gd name="connsiteY4" fmla="*/ 1395694 h 1395693"/>
              <a:gd name="connsiteX5" fmla="*/ 54907 w 11218359"/>
              <a:gd name="connsiteY5" fmla="*/ 1395694 h 1395693"/>
              <a:gd name="connsiteX6" fmla="*/ 66346 w 11218359"/>
              <a:gd name="connsiteY6" fmla="*/ 1395694 h 1395693"/>
              <a:gd name="connsiteX7" fmla="*/ 77786 w 11218359"/>
              <a:gd name="connsiteY7" fmla="*/ 1395694 h 1395693"/>
              <a:gd name="connsiteX8" fmla="*/ 89225 w 11218359"/>
              <a:gd name="connsiteY8" fmla="*/ 1395694 h 1395693"/>
              <a:gd name="connsiteX9" fmla="*/ 100665 w 11218359"/>
              <a:gd name="connsiteY9" fmla="*/ 1395694 h 1395693"/>
              <a:gd name="connsiteX10" fmla="*/ 112104 w 11218359"/>
              <a:gd name="connsiteY10" fmla="*/ 1395694 h 1395693"/>
              <a:gd name="connsiteX11" fmla="*/ 123544 w 11218359"/>
              <a:gd name="connsiteY11" fmla="*/ 1395694 h 1395693"/>
              <a:gd name="connsiteX12" fmla="*/ 134979 w 11218359"/>
              <a:gd name="connsiteY12" fmla="*/ 1395694 h 1395693"/>
              <a:gd name="connsiteX13" fmla="*/ 146423 w 11218359"/>
              <a:gd name="connsiteY13" fmla="*/ 1395694 h 1395693"/>
              <a:gd name="connsiteX14" fmla="*/ 157858 w 11218359"/>
              <a:gd name="connsiteY14" fmla="*/ 1395694 h 1395693"/>
              <a:gd name="connsiteX15" fmla="*/ 169297 w 11218359"/>
              <a:gd name="connsiteY15" fmla="*/ 1395694 h 1395693"/>
              <a:gd name="connsiteX16" fmla="*/ 180737 w 11218359"/>
              <a:gd name="connsiteY16" fmla="*/ 1395694 h 1395693"/>
              <a:gd name="connsiteX17" fmla="*/ 192176 w 11218359"/>
              <a:gd name="connsiteY17" fmla="*/ 1395694 h 1395693"/>
              <a:gd name="connsiteX18" fmla="*/ 203616 w 11218359"/>
              <a:gd name="connsiteY18" fmla="*/ 1395694 h 1395693"/>
              <a:gd name="connsiteX19" fmla="*/ 215055 w 11218359"/>
              <a:gd name="connsiteY19" fmla="*/ 1395694 h 1395693"/>
              <a:gd name="connsiteX20" fmla="*/ 226495 w 11218359"/>
              <a:gd name="connsiteY20" fmla="*/ 1395694 h 1395693"/>
              <a:gd name="connsiteX21" fmla="*/ 237935 w 11218359"/>
              <a:gd name="connsiteY21" fmla="*/ 1395694 h 1395693"/>
              <a:gd name="connsiteX22" fmla="*/ 249374 w 11218359"/>
              <a:gd name="connsiteY22" fmla="*/ 1395694 h 1395693"/>
              <a:gd name="connsiteX23" fmla="*/ 260814 w 11218359"/>
              <a:gd name="connsiteY23" fmla="*/ 1395694 h 1395693"/>
              <a:gd name="connsiteX24" fmla="*/ 272253 w 11218359"/>
              <a:gd name="connsiteY24" fmla="*/ 1395694 h 1395693"/>
              <a:gd name="connsiteX25" fmla="*/ 283693 w 11218359"/>
              <a:gd name="connsiteY25" fmla="*/ 1395694 h 1395693"/>
              <a:gd name="connsiteX26" fmla="*/ 295132 w 11218359"/>
              <a:gd name="connsiteY26" fmla="*/ 1395694 h 1395693"/>
              <a:gd name="connsiteX27" fmla="*/ 306572 w 11218359"/>
              <a:gd name="connsiteY27" fmla="*/ 1395694 h 1395693"/>
              <a:gd name="connsiteX28" fmla="*/ 318011 w 11218359"/>
              <a:gd name="connsiteY28" fmla="*/ 1395694 h 1395693"/>
              <a:gd name="connsiteX29" fmla="*/ 329451 w 11218359"/>
              <a:gd name="connsiteY29" fmla="*/ 1395694 h 1395693"/>
              <a:gd name="connsiteX30" fmla="*/ 340890 w 11218359"/>
              <a:gd name="connsiteY30" fmla="*/ 1395694 h 1395693"/>
              <a:gd name="connsiteX31" fmla="*/ 352330 w 11218359"/>
              <a:gd name="connsiteY31" fmla="*/ 1395694 h 1395693"/>
              <a:gd name="connsiteX32" fmla="*/ 363769 w 11218359"/>
              <a:gd name="connsiteY32" fmla="*/ 1395694 h 1395693"/>
              <a:gd name="connsiteX33" fmla="*/ 375209 w 11218359"/>
              <a:gd name="connsiteY33" fmla="*/ 1395694 h 1395693"/>
              <a:gd name="connsiteX34" fmla="*/ 386648 w 11218359"/>
              <a:gd name="connsiteY34" fmla="*/ 1395694 h 1395693"/>
              <a:gd name="connsiteX35" fmla="*/ 398088 w 11218359"/>
              <a:gd name="connsiteY35" fmla="*/ 1395694 h 1395693"/>
              <a:gd name="connsiteX36" fmla="*/ 409527 w 11218359"/>
              <a:gd name="connsiteY36" fmla="*/ 1395694 h 1395693"/>
              <a:gd name="connsiteX37" fmla="*/ 420967 w 11218359"/>
              <a:gd name="connsiteY37" fmla="*/ 1395694 h 1395693"/>
              <a:gd name="connsiteX38" fmla="*/ 432406 w 11218359"/>
              <a:gd name="connsiteY38" fmla="*/ 1395694 h 1395693"/>
              <a:gd name="connsiteX39" fmla="*/ 443846 w 11218359"/>
              <a:gd name="connsiteY39" fmla="*/ 1395694 h 1395693"/>
              <a:gd name="connsiteX40" fmla="*/ 455285 w 11218359"/>
              <a:gd name="connsiteY40" fmla="*/ 1395694 h 1395693"/>
              <a:gd name="connsiteX41" fmla="*/ 466725 w 11218359"/>
              <a:gd name="connsiteY41" fmla="*/ 1395694 h 1395693"/>
              <a:gd name="connsiteX42" fmla="*/ 478165 w 11218359"/>
              <a:gd name="connsiteY42" fmla="*/ 1395694 h 1395693"/>
              <a:gd name="connsiteX43" fmla="*/ 489604 w 11218359"/>
              <a:gd name="connsiteY43" fmla="*/ 1395694 h 1395693"/>
              <a:gd name="connsiteX44" fmla="*/ 501044 w 11218359"/>
              <a:gd name="connsiteY44" fmla="*/ 1395694 h 1395693"/>
              <a:gd name="connsiteX45" fmla="*/ 512483 w 11218359"/>
              <a:gd name="connsiteY45" fmla="*/ 1395694 h 1395693"/>
              <a:gd name="connsiteX46" fmla="*/ 523923 w 11218359"/>
              <a:gd name="connsiteY46" fmla="*/ 1395694 h 1395693"/>
              <a:gd name="connsiteX47" fmla="*/ 535362 w 11218359"/>
              <a:gd name="connsiteY47" fmla="*/ 1395694 h 1395693"/>
              <a:gd name="connsiteX48" fmla="*/ 546802 w 11218359"/>
              <a:gd name="connsiteY48" fmla="*/ 1395694 h 1395693"/>
              <a:gd name="connsiteX49" fmla="*/ 558241 w 11218359"/>
              <a:gd name="connsiteY49" fmla="*/ 1395694 h 1395693"/>
              <a:gd name="connsiteX50" fmla="*/ 569681 w 11218359"/>
              <a:gd name="connsiteY50" fmla="*/ 1395694 h 1395693"/>
              <a:gd name="connsiteX51" fmla="*/ 581120 w 11218359"/>
              <a:gd name="connsiteY51" fmla="*/ 1395694 h 1395693"/>
              <a:gd name="connsiteX52" fmla="*/ 592560 w 11218359"/>
              <a:gd name="connsiteY52" fmla="*/ 1395694 h 1395693"/>
              <a:gd name="connsiteX53" fmla="*/ 603999 w 11218359"/>
              <a:gd name="connsiteY53" fmla="*/ 1395694 h 1395693"/>
              <a:gd name="connsiteX54" fmla="*/ 615439 w 11218359"/>
              <a:gd name="connsiteY54" fmla="*/ 1395694 h 1395693"/>
              <a:gd name="connsiteX55" fmla="*/ 626878 w 11218359"/>
              <a:gd name="connsiteY55" fmla="*/ 1395694 h 1395693"/>
              <a:gd name="connsiteX56" fmla="*/ 638318 w 11218359"/>
              <a:gd name="connsiteY56" fmla="*/ 1395694 h 1395693"/>
              <a:gd name="connsiteX57" fmla="*/ 649757 w 11218359"/>
              <a:gd name="connsiteY57" fmla="*/ 1395694 h 1395693"/>
              <a:gd name="connsiteX58" fmla="*/ 661192 w 11218359"/>
              <a:gd name="connsiteY58" fmla="*/ 1395694 h 1395693"/>
              <a:gd name="connsiteX59" fmla="*/ 672632 w 11218359"/>
              <a:gd name="connsiteY59" fmla="*/ 1395694 h 1395693"/>
              <a:gd name="connsiteX60" fmla="*/ 684071 w 11218359"/>
              <a:gd name="connsiteY60" fmla="*/ 1395694 h 1395693"/>
              <a:gd name="connsiteX61" fmla="*/ 695511 w 11218359"/>
              <a:gd name="connsiteY61" fmla="*/ 1395694 h 1395693"/>
              <a:gd name="connsiteX62" fmla="*/ 706950 w 11218359"/>
              <a:gd name="connsiteY62" fmla="*/ 1395694 h 1395693"/>
              <a:gd name="connsiteX63" fmla="*/ 718390 w 11218359"/>
              <a:gd name="connsiteY63" fmla="*/ 1395694 h 1395693"/>
              <a:gd name="connsiteX64" fmla="*/ 729829 w 11218359"/>
              <a:gd name="connsiteY64" fmla="*/ 1395694 h 1395693"/>
              <a:gd name="connsiteX65" fmla="*/ 741269 w 11218359"/>
              <a:gd name="connsiteY65" fmla="*/ 1395694 h 1395693"/>
              <a:gd name="connsiteX66" fmla="*/ 752708 w 11218359"/>
              <a:gd name="connsiteY66" fmla="*/ 1395694 h 1395693"/>
              <a:gd name="connsiteX67" fmla="*/ 764148 w 11218359"/>
              <a:gd name="connsiteY67" fmla="*/ 1395694 h 1395693"/>
              <a:gd name="connsiteX68" fmla="*/ 775587 w 11218359"/>
              <a:gd name="connsiteY68" fmla="*/ 1395694 h 1395693"/>
              <a:gd name="connsiteX69" fmla="*/ 787027 w 11218359"/>
              <a:gd name="connsiteY69" fmla="*/ 1395694 h 1395693"/>
              <a:gd name="connsiteX70" fmla="*/ 798467 w 11218359"/>
              <a:gd name="connsiteY70" fmla="*/ 1395694 h 1395693"/>
              <a:gd name="connsiteX71" fmla="*/ 809906 w 11218359"/>
              <a:gd name="connsiteY71" fmla="*/ 1395694 h 1395693"/>
              <a:gd name="connsiteX72" fmla="*/ 821346 w 11218359"/>
              <a:gd name="connsiteY72" fmla="*/ 1395694 h 1395693"/>
              <a:gd name="connsiteX73" fmla="*/ 832785 w 11218359"/>
              <a:gd name="connsiteY73" fmla="*/ 1395694 h 1395693"/>
              <a:gd name="connsiteX74" fmla="*/ 844225 w 11218359"/>
              <a:gd name="connsiteY74" fmla="*/ 1395694 h 1395693"/>
              <a:gd name="connsiteX75" fmla="*/ 855664 w 11218359"/>
              <a:gd name="connsiteY75" fmla="*/ 1395694 h 1395693"/>
              <a:gd name="connsiteX76" fmla="*/ 867104 w 11218359"/>
              <a:gd name="connsiteY76" fmla="*/ 1395694 h 1395693"/>
              <a:gd name="connsiteX77" fmla="*/ 878543 w 11218359"/>
              <a:gd name="connsiteY77" fmla="*/ 1395694 h 1395693"/>
              <a:gd name="connsiteX78" fmla="*/ 889983 w 11218359"/>
              <a:gd name="connsiteY78" fmla="*/ 1395694 h 1395693"/>
              <a:gd name="connsiteX79" fmla="*/ 901422 w 11218359"/>
              <a:gd name="connsiteY79" fmla="*/ 1395694 h 1395693"/>
              <a:gd name="connsiteX80" fmla="*/ 912862 w 11218359"/>
              <a:gd name="connsiteY80" fmla="*/ 1395694 h 1395693"/>
              <a:gd name="connsiteX81" fmla="*/ 924301 w 11218359"/>
              <a:gd name="connsiteY81" fmla="*/ 1395694 h 1395693"/>
              <a:gd name="connsiteX82" fmla="*/ 935741 w 11218359"/>
              <a:gd name="connsiteY82" fmla="*/ 1395694 h 1395693"/>
              <a:gd name="connsiteX83" fmla="*/ 947180 w 11218359"/>
              <a:gd name="connsiteY83" fmla="*/ 1395694 h 1395693"/>
              <a:gd name="connsiteX84" fmla="*/ 958620 w 11218359"/>
              <a:gd name="connsiteY84" fmla="*/ 1395694 h 1395693"/>
              <a:gd name="connsiteX85" fmla="*/ 970059 w 11218359"/>
              <a:gd name="connsiteY85" fmla="*/ 1395694 h 1395693"/>
              <a:gd name="connsiteX86" fmla="*/ 981499 w 11218359"/>
              <a:gd name="connsiteY86" fmla="*/ 1395694 h 1395693"/>
              <a:gd name="connsiteX87" fmla="*/ 992938 w 11218359"/>
              <a:gd name="connsiteY87" fmla="*/ 1395694 h 1395693"/>
              <a:gd name="connsiteX88" fmla="*/ 1004378 w 11218359"/>
              <a:gd name="connsiteY88" fmla="*/ 1395694 h 1395693"/>
              <a:gd name="connsiteX89" fmla="*/ 1015818 w 11218359"/>
              <a:gd name="connsiteY89" fmla="*/ 1395694 h 1395693"/>
              <a:gd name="connsiteX90" fmla="*/ 1027257 w 11218359"/>
              <a:gd name="connsiteY90" fmla="*/ 1395694 h 1395693"/>
              <a:gd name="connsiteX91" fmla="*/ 1038697 w 11218359"/>
              <a:gd name="connsiteY91" fmla="*/ 1395694 h 1395693"/>
              <a:gd name="connsiteX92" fmla="*/ 1050136 w 11218359"/>
              <a:gd name="connsiteY92" fmla="*/ 1395694 h 1395693"/>
              <a:gd name="connsiteX93" fmla="*/ 1061576 w 11218359"/>
              <a:gd name="connsiteY93" fmla="*/ 1395694 h 1395693"/>
              <a:gd name="connsiteX94" fmla="*/ 1073015 w 11218359"/>
              <a:gd name="connsiteY94" fmla="*/ 1395694 h 1395693"/>
              <a:gd name="connsiteX95" fmla="*/ 1084455 w 11218359"/>
              <a:gd name="connsiteY95" fmla="*/ 1395694 h 1395693"/>
              <a:gd name="connsiteX96" fmla="*/ 1095894 w 11218359"/>
              <a:gd name="connsiteY96" fmla="*/ 1395694 h 1395693"/>
              <a:gd name="connsiteX97" fmla="*/ 1107334 w 11218359"/>
              <a:gd name="connsiteY97" fmla="*/ 1395694 h 1395693"/>
              <a:gd name="connsiteX98" fmla="*/ 1118773 w 11218359"/>
              <a:gd name="connsiteY98" fmla="*/ 1395694 h 1395693"/>
              <a:gd name="connsiteX99" fmla="*/ 1130213 w 11218359"/>
              <a:gd name="connsiteY99" fmla="*/ 1395694 h 1395693"/>
              <a:gd name="connsiteX100" fmla="*/ 1141652 w 11218359"/>
              <a:gd name="connsiteY100" fmla="*/ 1395694 h 1395693"/>
              <a:gd name="connsiteX101" fmla="*/ 1153092 w 11218359"/>
              <a:gd name="connsiteY101" fmla="*/ 1395694 h 1395693"/>
              <a:gd name="connsiteX102" fmla="*/ 1164531 w 11218359"/>
              <a:gd name="connsiteY102" fmla="*/ 1395694 h 1395693"/>
              <a:gd name="connsiteX103" fmla="*/ 1175971 w 11218359"/>
              <a:gd name="connsiteY103" fmla="*/ 1395694 h 1395693"/>
              <a:gd name="connsiteX104" fmla="*/ 1187406 w 11218359"/>
              <a:gd name="connsiteY104" fmla="*/ 1395694 h 1395693"/>
              <a:gd name="connsiteX105" fmla="*/ 1198845 w 11218359"/>
              <a:gd name="connsiteY105" fmla="*/ 1395694 h 1395693"/>
              <a:gd name="connsiteX106" fmla="*/ 1210285 w 11218359"/>
              <a:gd name="connsiteY106" fmla="*/ 1395694 h 1395693"/>
              <a:gd name="connsiteX107" fmla="*/ 1221724 w 11218359"/>
              <a:gd name="connsiteY107" fmla="*/ 1395694 h 1395693"/>
              <a:gd name="connsiteX108" fmla="*/ 1233164 w 11218359"/>
              <a:gd name="connsiteY108" fmla="*/ 1395694 h 1395693"/>
              <a:gd name="connsiteX109" fmla="*/ 1244603 w 11218359"/>
              <a:gd name="connsiteY109" fmla="*/ 1395694 h 1395693"/>
              <a:gd name="connsiteX110" fmla="*/ 1256043 w 11218359"/>
              <a:gd name="connsiteY110" fmla="*/ 1395694 h 1395693"/>
              <a:gd name="connsiteX111" fmla="*/ 1267482 w 11218359"/>
              <a:gd name="connsiteY111" fmla="*/ 1395694 h 1395693"/>
              <a:gd name="connsiteX112" fmla="*/ 1278922 w 11218359"/>
              <a:gd name="connsiteY112" fmla="*/ 1395694 h 1395693"/>
              <a:gd name="connsiteX113" fmla="*/ 1290361 w 11218359"/>
              <a:gd name="connsiteY113" fmla="*/ 1395694 h 1395693"/>
              <a:gd name="connsiteX114" fmla="*/ 1301801 w 11218359"/>
              <a:gd name="connsiteY114" fmla="*/ 1395694 h 1395693"/>
              <a:gd name="connsiteX115" fmla="*/ 1313240 w 11218359"/>
              <a:gd name="connsiteY115" fmla="*/ 1395694 h 1395693"/>
              <a:gd name="connsiteX116" fmla="*/ 1324680 w 11218359"/>
              <a:gd name="connsiteY116" fmla="*/ 1395694 h 1395693"/>
              <a:gd name="connsiteX117" fmla="*/ 1336120 w 11218359"/>
              <a:gd name="connsiteY117" fmla="*/ 1395694 h 1395693"/>
              <a:gd name="connsiteX118" fmla="*/ 1347559 w 11218359"/>
              <a:gd name="connsiteY118" fmla="*/ 1395694 h 1395693"/>
              <a:gd name="connsiteX119" fmla="*/ 1358999 w 11218359"/>
              <a:gd name="connsiteY119" fmla="*/ 1395694 h 1395693"/>
              <a:gd name="connsiteX120" fmla="*/ 1370438 w 11218359"/>
              <a:gd name="connsiteY120" fmla="*/ 1395694 h 1395693"/>
              <a:gd name="connsiteX121" fmla="*/ 1381878 w 11218359"/>
              <a:gd name="connsiteY121" fmla="*/ 1395694 h 1395693"/>
              <a:gd name="connsiteX122" fmla="*/ 1393317 w 11218359"/>
              <a:gd name="connsiteY122" fmla="*/ 1395694 h 1395693"/>
              <a:gd name="connsiteX123" fmla="*/ 1404757 w 11218359"/>
              <a:gd name="connsiteY123" fmla="*/ 1395694 h 1395693"/>
              <a:gd name="connsiteX124" fmla="*/ 1416196 w 11218359"/>
              <a:gd name="connsiteY124" fmla="*/ 1395694 h 1395693"/>
              <a:gd name="connsiteX125" fmla="*/ 1427636 w 11218359"/>
              <a:gd name="connsiteY125" fmla="*/ 1395694 h 1395693"/>
              <a:gd name="connsiteX126" fmla="*/ 1439075 w 11218359"/>
              <a:gd name="connsiteY126" fmla="*/ 1395694 h 1395693"/>
              <a:gd name="connsiteX127" fmla="*/ 1450515 w 11218359"/>
              <a:gd name="connsiteY127" fmla="*/ 1395694 h 1395693"/>
              <a:gd name="connsiteX128" fmla="*/ 1461954 w 11218359"/>
              <a:gd name="connsiteY128" fmla="*/ 1395694 h 1395693"/>
              <a:gd name="connsiteX129" fmla="*/ 1473394 w 11218359"/>
              <a:gd name="connsiteY129" fmla="*/ 1395694 h 1395693"/>
              <a:gd name="connsiteX130" fmla="*/ 1484833 w 11218359"/>
              <a:gd name="connsiteY130" fmla="*/ 1395694 h 1395693"/>
              <a:gd name="connsiteX131" fmla="*/ 1496273 w 11218359"/>
              <a:gd name="connsiteY131" fmla="*/ 1395694 h 1395693"/>
              <a:gd name="connsiteX132" fmla="*/ 1507712 w 11218359"/>
              <a:gd name="connsiteY132" fmla="*/ 1395694 h 1395693"/>
              <a:gd name="connsiteX133" fmla="*/ 1519152 w 11218359"/>
              <a:gd name="connsiteY133" fmla="*/ 1395694 h 1395693"/>
              <a:gd name="connsiteX134" fmla="*/ 1530591 w 11218359"/>
              <a:gd name="connsiteY134" fmla="*/ 1395694 h 1395693"/>
              <a:gd name="connsiteX135" fmla="*/ 1542031 w 11218359"/>
              <a:gd name="connsiteY135" fmla="*/ 1395694 h 1395693"/>
              <a:gd name="connsiteX136" fmla="*/ 1553471 w 11218359"/>
              <a:gd name="connsiteY136" fmla="*/ 1395694 h 1395693"/>
              <a:gd name="connsiteX137" fmla="*/ 1564910 w 11218359"/>
              <a:gd name="connsiteY137" fmla="*/ 1395694 h 1395693"/>
              <a:gd name="connsiteX138" fmla="*/ 1576349 w 11218359"/>
              <a:gd name="connsiteY138" fmla="*/ 1395694 h 1395693"/>
              <a:gd name="connsiteX139" fmla="*/ 1587789 w 11218359"/>
              <a:gd name="connsiteY139" fmla="*/ 1395694 h 1395693"/>
              <a:gd name="connsiteX140" fmla="*/ 1599229 w 11218359"/>
              <a:gd name="connsiteY140" fmla="*/ 1395694 h 1395693"/>
              <a:gd name="connsiteX141" fmla="*/ 1610668 w 11218359"/>
              <a:gd name="connsiteY141" fmla="*/ 1395694 h 1395693"/>
              <a:gd name="connsiteX142" fmla="*/ 1622107 w 11218359"/>
              <a:gd name="connsiteY142" fmla="*/ 1395694 h 1395693"/>
              <a:gd name="connsiteX143" fmla="*/ 1633547 w 11218359"/>
              <a:gd name="connsiteY143" fmla="*/ 1395694 h 1395693"/>
              <a:gd name="connsiteX144" fmla="*/ 1644987 w 11218359"/>
              <a:gd name="connsiteY144" fmla="*/ 1395694 h 1395693"/>
              <a:gd name="connsiteX145" fmla="*/ 1656426 w 11218359"/>
              <a:gd name="connsiteY145" fmla="*/ 1395694 h 1395693"/>
              <a:gd name="connsiteX146" fmla="*/ 1667866 w 11218359"/>
              <a:gd name="connsiteY146" fmla="*/ 1395694 h 1395693"/>
              <a:gd name="connsiteX147" fmla="*/ 1679305 w 11218359"/>
              <a:gd name="connsiteY147" fmla="*/ 1395694 h 1395693"/>
              <a:gd name="connsiteX148" fmla="*/ 1690745 w 11218359"/>
              <a:gd name="connsiteY148" fmla="*/ 1395694 h 1395693"/>
              <a:gd name="connsiteX149" fmla="*/ 1702184 w 11218359"/>
              <a:gd name="connsiteY149" fmla="*/ 1395694 h 1395693"/>
              <a:gd name="connsiteX150" fmla="*/ 1713619 w 11218359"/>
              <a:gd name="connsiteY150" fmla="*/ 1395694 h 1395693"/>
              <a:gd name="connsiteX151" fmla="*/ 1725063 w 11218359"/>
              <a:gd name="connsiteY151" fmla="*/ 1395694 h 1395693"/>
              <a:gd name="connsiteX152" fmla="*/ 1736498 w 11218359"/>
              <a:gd name="connsiteY152" fmla="*/ 1395694 h 1395693"/>
              <a:gd name="connsiteX153" fmla="*/ 1747938 w 11218359"/>
              <a:gd name="connsiteY153" fmla="*/ 1395694 h 1395693"/>
              <a:gd name="connsiteX154" fmla="*/ 1759377 w 11218359"/>
              <a:gd name="connsiteY154" fmla="*/ 1395694 h 1395693"/>
              <a:gd name="connsiteX155" fmla="*/ 1770817 w 11218359"/>
              <a:gd name="connsiteY155" fmla="*/ 1395694 h 1395693"/>
              <a:gd name="connsiteX156" fmla="*/ 1782256 w 11218359"/>
              <a:gd name="connsiteY156" fmla="*/ 1395694 h 1395693"/>
              <a:gd name="connsiteX157" fmla="*/ 1793696 w 11218359"/>
              <a:gd name="connsiteY157" fmla="*/ 1395694 h 1395693"/>
              <a:gd name="connsiteX158" fmla="*/ 1805135 w 11218359"/>
              <a:gd name="connsiteY158" fmla="*/ 1395694 h 1395693"/>
              <a:gd name="connsiteX159" fmla="*/ 1816575 w 11218359"/>
              <a:gd name="connsiteY159" fmla="*/ 1395694 h 1395693"/>
              <a:gd name="connsiteX160" fmla="*/ 1828014 w 11218359"/>
              <a:gd name="connsiteY160" fmla="*/ 1395694 h 1395693"/>
              <a:gd name="connsiteX161" fmla="*/ 1839454 w 11218359"/>
              <a:gd name="connsiteY161" fmla="*/ 1395694 h 1395693"/>
              <a:gd name="connsiteX162" fmla="*/ 1850893 w 11218359"/>
              <a:gd name="connsiteY162" fmla="*/ 1395694 h 1395693"/>
              <a:gd name="connsiteX163" fmla="*/ 1862333 w 11218359"/>
              <a:gd name="connsiteY163" fmla="*/ 1395694 h 1395693"/>
              <a:gd name="connsiteX164" fmla="*/ 1873772 w 11218359"/>
              <a:gd name="connsiteY164" fmla="*/ 1395694 h 1395693"/>
              <a:gd name="connsiteX165" fmla="*/ 1885212 w 11218359"/>
              <a:gd name="connsiteY165" fmla="*/ 1395694 h 1395693"/>
              <a:gd name="connsiteX166" fmla="*/ 1896651 w 11218359"/>
              <a:gd name="connsiteY166" fmla="*/ 1395694 h 1395693"/>
              <a:gd name="connsiteX167" fmla="*/ 1908091 w 11218359"/>
              <a:gd name="connsiteY167" fmla="*/ 1395694 h 1395693"/>
              <a:gd name="connsiteX168" fmla="*/ 1919531 w 11218359"/>
              <a:gd name="connsiteY168" fmla="*/ 1395694 h 1395693"/>
              <a:gd name="connsiteX169" fmla="*/ 1930970 w 11218359"/>
              <a:gd name="connsiteY169" fmla="*/ 1395694 h 1395693"/>
              <a:gd name="connsiteX170" fmla="*/ 1942409 w 11218359"/>
              <a:gd name="connsiteY170" fmla="*/ 1395694 h 1395693"/>
              <a:gd name="connsiteX171" fmla="*/ 1953849 w 11218359"/>
              <a:gd name="connsiteY171" fmla="*/ 1395694 h 1395693"/>
              <a:gd name="connsiteX172" fmla="*/ 1965289 w 11218359"/>
              <a:gd name="connsiteY172" fmla="*/ 1395694 h 1395693"/>
              <a:gd name="connsiteX173" fmla="*/ 1976728 w 11218359"/>
              <a:gd name="connsiteY173" fmla="*/ 1395694 h 1395693"/>
              <a:gd name="connsiteX174" fmla="*/ 1988168 w 11218359"/>
              <a:gd name="connsiteY174" fmla="*/ 1395694 h 1395693"/>
              <a:gd name="connsiteX175" fmla="*/ 1999607 w 11218359"/>
              <a:gd name="connsiteY175" fmla="*/ 1395694 h 1395693"/>
              <a:gd name="connsiteX176" fmla="*/ 2011047 w 11218359"/>
              <a:gd name="connsiteY176" fmla="*/ 1395694 h 1395693"/>
              <a:gd name="connsiteX177" fmla="*/ 2022486 w 11218359"/>
              <a:gd name="connsiteY177" fmla="*/ 1395694 h 1395693"/>
              <a:gd name="connsiteX178" fmla="*/ 2033926 w 11218359"/>
              <a:gd name="connsiteY178" fmla="*/ 1395694 h 1395693"/>
              <a:gd name="connsiteX179" fmla="*/ 2045365 w 11218359"/>
              <a:gd name="connsiteY179" fmla="*/ 1395694 h 1395693"/>
              <a:gd name="connsiteX180" fmla="*/ 2056805 w 11218359"/>
              <a:gd name="connsiteY180" fmla="*/ 1395694 h 1395693"/>
              <a:gd name="connsiteX181" fmla="*/ 2068244 w 11218359"/>
              <a:gd name="connsiteY181" fmla="*/ 1395694 h 1395693"/>
              <a:gd name="connsiteX182" fmla="*/ 2079684 w 11218359"/>
              <a:gd name="connsiteY182" fmla="*/ 1395694 h 1395693"/>
              <a:gd name="connsiteX183" fmla="*/ 2091123 w 11218359"/>
              <a:gd name="connsiteY183" fmla="*/ 1395694 h 1395693"/>
              <a:gd name="connsiteX184" fmla="*/ 2102563 w 11218359"/>
              <a:gd name="connsiteY184" fmla="*/ 1395694 h 1395693"/>
              <a:gd name="connsiteX185" fmla="*/ 2114002 w 11218359"/>
              <a:gd name="connsiteY185" fmla="*/ 1395694 h 1395693"/>
              <a:gd name="connsiteX186" fmla="*/ 2125442 w 11218359"/>
              <a:gd name="connsiteY186" fmla="*/ 1395694 h 1395693"/>
              <a:gd name="connsiteX187" fmla="*/ 2136882 w 11218359"/>
              <a:gd name="connsiteY187" fmla="*/ 1395694 h 1395693"/>
              <a:gd name="connsiteX188" fmla="*/ 2148321 w 11218359"/>
              <a:gd name="connsiteY188" fmla="*/ 1395694 h 1395693"/>
              <a:gd name="connsiteX189" fmla="*/ 2159760 w 11218359"/>
              <a:gd name="connsiteY189" fmla="*/ 1395694 h 1395693"/>
              <a:gd name="connsiteX190" fmla="*/ 2171200 w 11218359"/>
              <a:gd name="connsiteY190" fmla="*/ 1395694 h 1395693"/>
              <a:gd name="connsiteX191" fmla="*/ 2182640 w 11218359"/>
              <a:gd name="connsiteY191" fmla="*/ 1395694 h 1395693"/>
              <a:gd name="connsiteX192" fmla="*/ 2194079 w 11218359"/>
              <a:gd name="connsiteY192" fmla="*/ 1395694 h 1395693"/>
              <a:gd name="connsiteX193" fmla="*/ 2205519 w 11218359"/>
              <a:gd name="connsiteY193" fmla="*/ 1395694 h 1395693"/>
              <a:gd name="connsiteX194" fmla="*/ 2216958 w 11218359"/>
              <a:gd name="connsiteY194" fmla="*/ 1395694 h 1395693"/>
              <a:gd name="connsiteX195" fmla="*/ 2228393 w 11218359"/>
              <a:gd name="connsiteY195" fmla="*/ 1395694 h 1395693"/>
              <a:gd name="connsiteX196" fmla="*/ 2239837 w 11218359"/>
              <a:gd name="connsiteY196" fmla="*/ 1395694 h 1395693"/>
              <a:gd name="connsiteX197" fmla="*/ 2251272 w 11218359"/>
              <a:gd name="connsiteY197" fmla="*/ 1395694 h 1395693"/>
              <a:gd name="connsiteX198" fmla="*/ 2262716 w 11218359"/>
              <a:gd name="connsiteY198" fmla="*/ 1395694 h 1395693"/>
              <a:gd name="connsiteX199" fmla="*/ 2274151 w 11218359"/>
              <a:gd name="connsiteY199" fmla="*/ 1395694 h 1395693"/>
              <a:gd name="connsiteX200" fmla="*/ 2285591 w 11218359"/>
              <a:gd name="connsiteY200" fmla="*/ 1395694 h 1395693"/>
              <a:gd name="connsiteX201" fmla="*/ 2297030 w 11218359"/>
              <a:gd name="connsiteY201" fmla="*/ 1395694 h 1395693"/>
              <a:gd name="connsiteX202" fmla="*/ 2308470 w 11218359"/>
              <a:gd name="connsiteY202" fmla="*/ 1395694 h 1395693"/>
              <a:gd name="connsiteX203" fmla="*/ 2319909 w 11218359"/>
              <a:gd name="connsiteY203" fmla="*/ 1395694 h 1395693"/>
              <a:gd name="connsiteX204" fmla="*/ 2331349 w 11218359"/>
              <a:gd name="connsiteY204" fmla="*/ 1395694 h 1395693"/>
              <a:gd name="connsiteX205" fmla="*/ 2342788 w 11218359"/>
              <a:gd name="connsiteY205" fmla="*/ 1395694 h 1395693"/>
              <a:gd name="connsiteX206" fmla="*/ 2354228 w 11218359"/>
              <a:gd name="connsiteY206" fmla="*/ 1395694 h 1395693"/>
              <a:gd name="connsiteX207" fmla="*/ 2365667 w 11218359"/>
              <a:gd name="connsiteY207" fmla="*/ 1395694 h 1395693"/>
              <a:gd name="connsiteX208" fmla="*/ 2377107 w 11218359"/>
              <a:gd name="connsiteY208" fmla="*/ 1395694 h 1395693"/>
              <a:gd name="connsiteX209" fmla="*/ 2388546 w 11218359"/>
              <a:gd name="connsiteY209" fmla="*/ 1395694 h 1395693"/>
              <a:gd name="connsiteX210" fmla="*/ 2399986 w 11218359"/>
              <a:gd name="connsiteY210" fmla="*/ 1395694 h 1395693"/>
              <a:gd name="connsiteX211" fmla="*/ 2411425 w 11218359"/>
              <a:gd name="connsiteY211" fmla="*/ 1395694 h 1395693"/>
              <a:gd name="connsiteX212" fmla="*/ 2422865 w 11218359"/>
              <a:gd name="connsiteY212" fmla="*/ 1395694 h 1395693"/>
              <a:gd name="connsiteX213" fmla="*/ 2434304 w 11218359"/>
              <a:gd name="connsiteY213" fmla="*/ 1395694 h 1395693"/>
              <a:gd name="connsiteX214" fmla="*/ 2445744 w 11218359"/>
              <a:gd name="connsiteY214" fmla="*/ 1395694 h 1395693"/>
              <a:gd name="connsiteX215" fmla="*/ 2457184 w 11218359"/>
              <a:gd name="connsiteY215" fmla="*/ 1395694 h 1395693"/>
              <a:gd name="connsiteX216" fmla="*/ 2468623 w 11218359"/>
              <a:gd name="connsiteY216" fmla="*/ 1395694 h 1395693"/>
              <a:gd name="connsiteX217" fmla="*/ 2480062 w 11218359"/>
              <a:gd name="connsiteY217" fmla="*/ 1395694 h 1395693"/>
              <a:gd name="connsiteX218" fmla="*/ 2491502 w 11218359"/>
              <a:gd name="connsiteY218" fmla="*/ 1395694 h 1395693"/>
              <a:gd name="connsiteX219" fmla="*/ 2502942 w 11218359"/>
              <a:gd name="connsiteY219" fmla="*/ 1395694 h 1395693"/>
              <a:gd name="connsiteX220" fmla="*/ 2514381 w 11218359"/>
              <a:gd name="connsiteY220" fmla="*/ 1395694 h 1395693"/>
              <a:gd name="connsiteX221" fmla="*/ 2525821 w 11218359"/>
              <a:gd name="connsiteY221" fmla="*/ 1395694 h 1395693"/>
              <a:gd name="connsiteX222" fmla="*/ 2537260 w 11218359"/>
              <a:gd name="connsiteY222" fmla="*/ 1395694 h 1395693"/>
              <a:gd name="connsiteX223" fmla="*/ 2548700 w 11218359"/>
              <a:gd name="connsiteY223" fmla="*/ 1395694 h 1395693"/>
              <a:gd name="connsiteX224" fmla="*/ 2560139 w 11218359"/>
              <a:gd name="connsiteY224" fmla="*/ 1395694 h 1395693"/>
              <a:gd name="connsiteX225" fmla="*/ 2571579 w 11218359"/>
              <a:gd name="connsiteY225" fmla="*/ 1395694 h 1395693"/>
              <a:gd name="connsiteX226" fmla="*/ 2583018 w 11218359"/>
              <a:gd name="connsiteY226" fmla="*/ 1395694 h 1395693"/>
              <a:gd name="connsiteX227" fmla="*/ 2594458 w 11218359"/>
              <a:gd name="connsiteY227" fmla="*/ 1395694 h 1395693"/>
              <a:gd name="connsiteX228" fmla="*/ 2605897 w 11218359"/>
              <a:gd name="connsiteY228" fmla="*/ 1395694 h 1395693"/>
              <a:gd name="connsiteX229" fmla="*/ 2617337 w 11218359"/>
              <a:gd name="connsiteY229" fmla="*/ 1395694 h 1395693"/>
              <a:gd name="connsiteX230" fmla="*/ 2628776 w 11218359"/>
              <a:gd name="connsiteY230" fmla="*/ 1395694 h 1395693"/>
              <a:gd name="connsiteX231" fmla="*/ 2640216 w 11218359"/>
              <a:gd name="connsiteY231" fmla="*/ 1395694 h 1395693"/>
              <a:gd name="connsiteX232" fmla="*/ 2651655 w 11218359"/>
              <a:gd name="connsiteY232" fmla="*/ 1395694 h 1395693"/>
              <a:gd name="connsiteX233" fmla="*/ 2663095 w 11218359"/>
              <a:gd name="connsiteY233" fmla="*/ 1395694 h 1395693"/>
              <a:gd name="connsiteX234" fmla="*/ 2674535 w 11218359"/>
              <a:gd name="connsiteY234" fmla="*/ 1395694 h 1395693"/>
              <a:gd name="connsiteX235" fmla="*/ 2685974 w 11218359"/>
              <a:gd name="connsiteY235" fmla="*/ 1395694 h 1395693"/>
              <a:gd name="connsiteX236" fmla="*/ 2697413 w 11218359"/>
              <a:gd name="connsiteY236" fmla="*/ 1395694 h 1395693"/>
              <a:gd name="connsiteX237" fmla="*/ 2708853 w 11218359"/>
              <a:gd name="connsiteY237" fmla="*/ 1395694 h 1395693"/>
              <a:gd name="connsiteX238" fmla="*/ 2720293 w 11218359"/>
              <a:gd name="connsiteY238" fmla="*/ 1395694 h 1395693"/>
              <a:gd name="connsiteX239" fmla="*/ 2731727 w 11218359"/>
              <a:gd name="connsiteY239" fmla="*/ 1395694 h 1395693"/>
              <a:gd name="connsiteX240" fmla="*/ 2743172 w 11218359"/>
              <a:gd name="connsiteY240" fmla="*/ 1395694 h 1395693"/>
              <a:gd name="connsiteX241" fmla="*/ 2754611 w 11218359"/>
              <a:gd name="connsiteY241" fmla="*/ 1395694 h 1395693"/>
              <a:gd name="connsiteX242" fmla="*/ 2766046 w 11218359"/>
              <a:gd name="connsiteY242" fmla="*/ 1395694 h 1395693"/>
              <a:gd name="connsiteX243" fmla="*/ 2777490 w 11218359"/>
              <a:gd name="connsiteY243" fmla="*/ 1395694 h 1395693"/>
              <a:gd name="connsiteX244" fmla="*/ 2788925 w 11218359"/>
              <a:gd name="connsiteY244" fmla="*/ 1395694 h 1395693"/>
              <a:gd name="connsiteX245" fmla="*/ 2800364 w 11218359"/>
              <a:gd name="connsiteY245" fmla="*/ 1395694 h 1395693"/>
              <a:gd name="connsiteX246" fmla="*/ 2811804 w 11218359"/>
              <a:gd name="connsiteY246" fmla="*/ 1395694 h 1395693"/>
              <a:gd name="connsiteX247" fmla="*/ 2823243 w 11218359"/>
              <a:gd name="connsiteY247" fmla="*/ 1395694 h 1395693"/>
              <a:gd name="connsiteX248" fmla="*/ 2834683 w 11218359"/>
              <a:gd name="connsiteY248" fmla="*/ 1395694 h 1395693"/>
              <a:gd name="connsiteX249" fmla="*/ 2846123 w 11218359"/>
              <a:gd name="connsiteY249" fmla="*/ 1395694 h 1395693"/>
              <a:gd name="connsiteX250" fmla="*/ 2857562 w 11218359"/>
              <a:gd name="connsiteY250" fmla="*/ 1395694 h 1395693"/>
              <a:gd name="connsiteX251" fmla="*/ 2869001 w 11218359"/>
              <a:gd name="connsiteY251" fmla="*/ 1395694 h 1395693"/>
              <a:gd name="connsiteX252" fmla="*/ 2880441 w 11218359"/>
              <a:gd name="connsiteY252" fmla="*/ 1395694 h 1395693"/>
              <a:gd name="connsiteX253" fmla="*/ 2891881 w 11218359"/>
              <a:gd name="connsiteY253" fmla="*/ 1395694 h 1395693"/>
              <a:gd name="connsiteX254" fmla="*/ 2903320 w 11218359"/>
              <a:gd name="connsiteY254" fmla="*/ 1395694 h 1395693"/>
              <a:gd name="connsiteX255" fmla="*/ 2914760 w 11218359"/>
              <a:gd name="connsiteY255" fmla="*/ 1395694 h 1395693"/>
              <a:gd name="connsiteX256" fmla="*/ 2926199 w 11218359"/>
              <a:gd name="connsiteY256" fmla="*/ 1395694 h 1395693"/>
              <a:gd name="connsiteX257" fmla="*/ 2937639 w 11218359"/>
              <a:gd name="connsiteY257" fmla="*/ 1395694 h 1395693"/>
              <a:gd name="connsiteX258" fmla="*/ 2949078 w 11218359"/>
              <a:gd name="connsiteY258" fmla="*/ 1395694 h 1395693"/>
              <a:gd name="connsiteX259" fmla="*/ 2960518 w 11218359"/>
              <a:gd name="connsiteY259" fmla="*/ 1395694 h 1395693"/>
              <a:gd name="connsiteX260" fmla="*/ 2971957 w 11218359"/>
              <a:gd name="connsiteY260" fmla="*/ 1395694 h 1395693"/>
              <a:gd name="connsiteX261" fmla="*/ 2983397 w 11218359"/>
              <a:gd name="connsiteY261" fmla="*/ 1395694 h 1395693"/>
              <a:gd name="connsiteX262" fmla="*/ 2994837 w 11218359"/>
              <a:gd name="connsiteY262" fmla="*/ 1395694 h 1395693"/>
              <a:gd name="connsiteX263" fmla="*/ 3006276 w 11218359"/>
              <a:gd name="connsiteY263" fmla="*/ 1395694 h 1395693"/>
              <a:gd name="connsiteX264" fmla="*/ 3017715 w 11218359"/>
              <a:gd name="connsiteY264" fmla="*/ 1395694 h 1395693"/>
              <a:gd name="connsiteX265" fmla="*/ 3029155 w 11218359"/>
              <a:gd name="connsiteY265" fmla="*/ 1395694 h 1395693"/>
              <a:gd name="connsiteX266" fmla="*/ 3040594 w 11218359"/>
              <a:gd name="connsiteY266" fmla="*/ 1395694 h 1395693"/>
              <a:gd name="connsiteX267" fmla="*/ 3052034 w 11218359"/>
              <a:gd name="connsiteY267" fmla="*/ 1395694 h 1395693"/>
              <a:gd name="connsiteX268" fmla="*/ 3063474 w 11218359"/>
              <a:gd name="connsiteY268" fmla="*/ 1395694 h 1395693"/>
              <a:gd name="connsiteX269" fmla="*/ 3074913 w 11218359"/>
              <a:gd name="connsiteY269" fmla="*/ 1395694 h 1395693"/>
              <a:gd name="connsiteX270" fmla="*/ 3086352 w 11218359"/>
              <a:gd name="connsiteY270" fmla="*/ 1395694 h 1395693"/>
              <a:gd name="connsiteX271" fmla="*/ 3097792 w 11218359"/>
              <a:gd name="connsiteY271" fmla="*/ 1395694 h 1395693"/>
              <a:gd name="connsiteX272" fmla="*/ 3109232 w 11218359"/>
              <a:gd name="connsiteY272" fmla="*/ 1395694 h 1395693"/>
              <a:gd name="connsiteX273" fmla="*/ 3120671 w 11218359"/>
              <a:gd name="connsiteY273" fmla="*/ 1395694 h 1395693"/>
              <a:gd name="connsiteX274" fmla="*/ 3132111 w 11218359"/>
              <a:gd name="connsiteY274" fmla="*/ 1395694 h 1395693"/>
              <a:gd name="connsiteX275" fmla="*/ 3143550 w 11218359"/>
              <a:gd name="connsiteY275" fmla="*/ 1395694 h 1395693"/>
              <a:gd name="connsiteX276" fmla="*/ 3154990 w 11218359"/>
              <a:gd name="connsiteY276" fmla="*/ 1395694 h 1395693"/>
              <a:gd name="connsiteX277" fmla="*/ 3166429 w 11218359"/>
              <a:gd name="connsiteY277" fmla="*/ 1395694 h 1395693"/>
              <a:gd name="connsiteX278" fmla="*/ 3177869 w 11218359"/>
              <a:gd name="connsiteY278" fmla="*/ 1395694 h 1395693"/>
              <a:gd name="connsiteX279" fmla="*/ 3189308 w 11218359"/>
              <a:gd name="connsiteY279" fmla="*/ 1395694 h 1395693"/>
              <a:gd name="connsiteX280" fmla="*/ 3200748 w 11218359"/>
              <a:gd name="connsiteY280" fmla="*/ 1395694 h 1395693"/>
              <a:gd name="connsiteX281" fmla="*/ 3212187 w 11218359"/>
              <a:gd name="connsiteY281" fmla="*/ 1395694 h 1395693"/>
              <a:gd name="connsiteX282" fmla="*/ 3223627 w 11218359"/>
              <a:gd name="connsiteY282" fmla="*/ 1395694 h 1395693"/>
              <a:gd name="connsiteX283" fmla="*/ 3235066 w 11218359"/>
              <a:gd name="connsiteY283" fmla="*/ 1395694 h 1395693"/>
              <a:gd name="connsiteX284" fmla="*/ 3246501 w 11218359"/>
              <a:gd name="connsiteY284" fmla="*/ 1395694 h 1395693"/>
              <a:gd name="connsiteX285" fmla="*/ 3257945 w 11218359"/>
              <a:gd name="connsiteY285" fmla="*/ 1395694 h 1395693"/>
              <a:gd name="connsiteX286" fmla="*/ 3269385 w 11218359"/>
              <a:gd name="connsiteY286" fmla="*/ 1395694 h 1395693"/>
              <a:gd name="connsiteX287" fmla="*/ 3280825 w 11218359"/>
              <a:gd name="connsiteY287" fmla="*/ 1395694 h 1395693"/>
              <a:gd name="connsiteX288" fmla="*/ 3292264 w 11218359"/>
              <a:gd name="connsiteY288" fmla="*/ 1395694 h 1395693"/>
              <a:gd name="connsiteX289" fmla="*/ 3303699 w 11218359"/>
              <a:gd name="connsiteY289" fmla="*/ 1395694 h 1395693"/>
              <a:gd name="connsiteX290" fmla="*/ 3315143 w 11218359"/>
              <a:gd name="connsiteY290" fmla="*/ 1395694 h 1395693"/>
              <a:gd name="connsiteX291" fmla="*/ 3326578 w 11218359"/>
              <a:gd name="connsiteY291" fmla="*/ 1395694 h 1395693"/>
              <a:gd name="connsiteX292" fmla="*/ 3338017 w 11218359"/>
              <a:gd name="connsiteY292" fmla="*/ 1395694 h 1395693"/>
              <a:gd name="connsiteX293" fmla="*/ 3349457 w 11218359"/>
              <a:gd name="connsiteY293" fmla="*/ 1395694 h 1395693"/>
              <a:gd name="connsiteX294" fmla="*/ 3360896 w 11218359"/>
              <a:gd name="connsiteY294" fmla="*/ 1395694 h 1395693"/>
              <a:gd name="connsiteX295" fmla="*/ 3372336 w 11218359"/>
              <a:gd name="connsiteY295" fmla="*/ 1395694 h 1395693"/>
              <a:gd name="connsiteX296" fmla="*/ 3383776 w 11218359"/>
              <a:gd name="connsiteY296" fmla="*/ 1395694 h 1395693"/>
              <a:gd name="connsiteX297" fmla="*/ 3395215 w 11218359"/>
              <a:gd name="connsiteY297" fmla="*/ 1395694 h 1395693"/>
              <a:gd name="connsiteX298" fmla="*/ 3406654 w 11218359"/>
              <a:gd name="connsiteY298" fmla="*/ 1395694 h 1395693"/>
              <a:gd name="connsiteX299" fmla="*/ 3418094 w 11218359"/>
              <a:gd name="connsiteY299" fmla="*/ 1395694 h 1395693"/>
              <a:gd name="connsiteX300" fmla="*/ 3429534 w 11218359"/>
              <a:gd name="connsiteY300" fmla="*/ 1395694 h 1395693"/>
              <a:gd name="connsiteX301" fmla="*/ 3440973 w 11218359"/>
              <a:gd name="connsiteY301" fmla="*/ 1395694 h 1395693"/>
              <a:gd name="connsiteX302" fmla="*/ 3452413 w 11218359"/>
              <a:gd name="connsiteY302" fmla="*/ 1395694 h 1395693"/>
              <a:gd name="connsiteX303" fmla="*/ 3463852 w 11218359"/>
              <a:gd name="connsiteY303" fmla="*/ 1395694 h 1395693"/>
              <a:gd name="connsiteX304" fmla="*/ 3475292 w 11218359"/>
              <a:gd name="connsiteY304" fmla="*/ 1395694 h 1395693"/>
              <a:gd name="connsiteX305" fmla="*/ 3486731 w 11218359"/>
              <a:gd name="connsiteY305" fmla="*/ 1395694 h 1395693"/>
              <a:gd name="connsiteX306" fmla="*/ 3498171 w 11218359"/>
              <a:gd name="connsiteY306" fmla="*/ 1395694 h 1395693"/>
              <a:gd name="connsiteX307" fmla="*/ 3509610 w 11218359"/>
              <a:gd name="connsiteY307" fmla="*/ 1395694 h 1395693"/>
              <a:gd name="connsiteX308" fmla="*/ 3521050 w 11218359"/>
              <a:gd name="connsiteY308" fmla="*/ 1395694 h 1395693"/>
              <a:gd name="connsiteX309" fmla="*/ 3532489 w 11218359"/>
              <a:gd name="connsiteY309" fmla="*/ 1395694 h 1395693"/>
              <a:gd name="connsiteX310" fmla="*/ 3543929 w 11218359"/>
              <a:gd name="connsiteY310" fmla="*/ 1395694 h 1395693"/>
              <a:gd name="connsiteX311" fmla="*/ 3555368 w 11218359"/>
              <a:gd name="connsiteY311" fmla="*/ 1395694 h 1395693"/>
              <a:gd name="connsiteX312" fmla="*/ 3566808 w 11218359"/>
              <a:gd name="connsiteY312" fmla="*/ 1395694 h 1395693"/>
              <a:gd name="connsiteX313" fmla="*/ 3578247 w 11218359"/>
              <a:gd name="connsiteY313" fmla="*/ 1395694 h 1395693"/>
              <a:gd name="connsiteX314" fmla="*/ 3589687 w 11218359"/>
              <a:gd name="connsiteY314" fmla="*/ 1395694 h 1395693"/>
              <a:gd name="connsiteX315" fmla="*/ 3601127 w 11218359"/>
              <a:gd name="connsiteY315" fmla="*/ 1395694 h 1395693"/>
              <a:gd name="connsiteX316" fmla="*/ 3612566 w 11218359"/>
              <a:gd name="connsiteY316" fmla="*/ 1395694 h 1395693"/>
              <a:gd name="connsiteX317" fmla="*/ 3624005 w 11218359"/>
              <a:gd name="connsiteY317" fmla="*/ 1395694 h 1395693"/>
              <a:gd name="connsiteX318" fmla="*/ 3635445 w 11218359"/>
              <a:gd name="connsiteY318" fmla="*/ 1395694 h 1395693"/>
              <a:gd name="connsiteX319" fmla="*/ 3646885 w 11218359"/>
              <a:gd name="connsiteY319" fmla="*/ 1395694 h 1395693"/>
              <a:gd name="connsiteX320" fmla="*/ 3658324 w 11218359"/>
              <a:gd name="connsiteY320" fmla="*/ 1395694 h 1395693"/>
              <a:gd name="connsiteX321" fmla="*/ 3669764 w 11218359"/>
              <a:gd name="connsiteY321" fmla="*/ 1395694 h 1395693"/>
              <a:gd name="connsiteX322" fmla="*/ 3681203 w 11218359"/>
              <a:gd name="connsiteY322" fmla="*/ 1395694 h 1395693"/>
              <a:gd name="connsiteX323" fmla="*/ 3692643 w 11218359"/>
              <a:gd name="connsiteY323" fmla="*/ 1395694 h 1395693"/>
              <a:gd name="connsiteX324" fmla="*/ 3704082 w 11218359"/>
              <a:gd name="connsiteY324" fmla="*/ 1395694 h 1395693"/>
              <a:gd name="connsiteX325" fmla="*/ 3715522 w 11218359"/>
              <a:gd name="connsiteY325" fmla="*/ 1395694 h 1395693"/>
              <a:gd name="connsiteX326" fmla="*/ 3726961 w 11218359"/>
              <a:gd name="connsiteY326" fmla="*/ 1395694 h 1395693"/>
              <a:gd name="connsiteX327" fmla="*/ 3738401 w 11218359"/>
              <a:gd name="connsiteY327" fmla="*/ 1395694 h 1395693"/>
              <a:gd name="connsiteX328" fmla="*/ 3749840 w 11218359"/>
              <a:gd name="connsiteY328" fmla="*/ 1395694 h 1395693"/>
              <a:gd name="connsiteX329" fmla="*/ 3761280 w 11218359"/>
              <a:gd name="connsiteY329" fmla="*/ 1395694 h 1395693"/>
              <a:gd name="connsiteX330" fmla="*/ 3772719 w 11218359"/>
              <a:gd name="connsiteY330" fmla="*/ 1395694 h 1395693"/>
              <a:gd name="connsiteX331" fmla="*/ 3784154 w 11218359"/>
              <a:gd name="connsiteY331" fmla="*/ 1395694 h 1395693"/>
              <a:gd name="connsiteX332" fmla="*/ 3795598 w 11218359"/>
              <a:gd name="connsiteY332" fmla="*/ 1395694 h 1395693"/>
              <a:gd name="connsiteX333" fmla="*/ 3807033 w 11218359"/>
              <a:gd name="connsiteY333" fmla="*/ 1395694 h 1395693"/>
              <a:gd name="connsiteX334" fmla="*/ 3818473 w 11218359"/>
              <a:gd name="connsiteY334" fmla="*/ 1395694 h 1395693"/>
              <a:gd name="connsiteX335" fmla="*/ 3829917 w 11218359"/>
              <a:gd name="connsiteY335" fmla="*/ 1395694 h 1395693"/>
              <a:gd name="connsiteX336" fmla="*/ 3841352 w 11218359"/>
              <a:gd name="connsiteY336" fmla="*/ 1395694 h 1395693"/>
              <a:gd name="connsiteX337" fmla="*/ 3852791 w 11218359"/>
              <a:gd name="connsiteY337" fmla="*/ 1395694 h 1395693"/>
              <a:gd name="connsiteX338" fmla="*/ 3864231 w 11218359"/>
              <a:gd name="connsiteY338" fmla="*/ 1395694 h 1395693"/>
              <a:gd name="connsiteX339" fmla="*/ 3875670 w 11218359"/>
              <a:gd name="connsiteY339" fmla="*/ 1395694 h 1395693"/>
              <a:gd name="connsiteX340" fmla="*/ 3887110 w 11218359"/>
              <a:gd name="connsiteY340" fmla="*/ 1395694 h 1395693"/>
              <a:gd name="connsiteX341" fmla="*/ 3898549 w 11218359"/>
              <a:gd name="connsiteY341" fmla="*/ 1395694 h 1395693"/>
              <a:gd name="connsiteX342" fmla="*/ 3909989 w 11218359"/>
              <a:gd name="connsiteY342" fmla="*/ 1395694 h 1395693"/>
              <a:gd name="connsiteX343" fmla="*/ 3921447 w 11218359"/>
              <a:gd name="connsiteY343" fmla="*/ 1395694 h 1395693"/>
              <a:gd name="connsiteX344" fmla="*/ 3932878 w 11218359"/>
              <a:gd name="connsiteY344" fmla="*/ 1395694 h 1395693"/>
              <a:gd name="connsiteX345" fmla="*/ 3944307 w 11218359"/>
              <a:gd name="connsiteY345" fmla="*/ 1395694 h 1395693"/>
              <a:gd name="connsiteX346" fmla="*/ 3955737 w 11218359"/>
              <a:gd name="connsiteY346" fmla="*/ 1395694 h 1395693"/>
              <a:gd name="connsiteX347" fmla="*/ 3967167 w 11218359"/>
              <a:gd name="connsiteY347" fmla="*/ 1395694 h 1395693"/>
              <a:gd name="connsiteX348" fmla="*/ 3978645 w 11218359"/>
              <a:gd name="connsiteY348" fmla="*/ 1395694 h 1395693"/>
              <a:gd name="connsiteX349" fmla="*/ 3990075 w 11218359"/>
              <a:gd name="connsiteY349" fmla="*/ 1395694 h 1395693"/>
              <a:gd name="connsiteX350" fmla="*/ 4001505 w 11218359"/>
              <a:gd name="connsiteY350" fmla="*/ 1395694 h 1395693"/>
              <a:gd name="connsiteX351" fmla="*/ 4012935 w 11218359"/>
              <a:gd name="connsiteY351" fmla="*/ 1395694 h 1395693"/>
              <a:gd name="connsiteX352" fmla="*/ 4024365 w 11218359"/>
              <a:gd name="connsiteY352" fmla="*/ 1395694 h 1395693"/>
              <a:gd name="connsiteX353" fmla="*/ 4035843 w 11218359"/>
              <a:gd name="connsiteY353" fmla="*/ 1395694 h 1395693"/>
              <a:gd name="connsiteX354" fmla="*/ 4047273 w 11218359"/>
              <a:gd name="connsiteY354" fmla="*/ 1395694 h 1395693"/>
              <a:gd name="connsiteX355" fmla="*/ 4058702 w 11218359"/>
              <a:gd name="connsiteY355" fmla="*/ 1395694 h 1395693"/>
              <a:gd name="connsiteX356" fmla="*/ 4070133 w 11218359"/>
              <a:gd name="connsiteY356" fmla="*/ 1395694 h 1395693"/>
              <a:gd name="connsiteX357" fmla="*/ 4081563 w 11218359"/>
              <a:gd name="connsiteY357" fmla="*/ 1395694 h 1395693"/>
              <a:gd name="connsiteX358" fmla="*/ 4093040 w 11218359"/>
              <a:gd name="connsiteY358" fmla="*/ 1395694 h 1395693"/>
              <a:gd name="connsiteX359" fmla="*/ 4104471 w 11218359"/>
              <a:gd name="connsiteY359" fmla="*/ 1395694 h 1395693"/>
              <a:gd name="connsiteX360" fmla="*/ 4115900 w 11218359"/>
              <a:gd name="connsiteY360" fmla="*/ 1395694 h 1395693"/>
              <a:gd name="connsiteX361" fmla="*/ 4127330 w 11218359"/>
              <a:gd name="connsiteY361" fmla="*/ 1395694 h 1395693"/>
              <a:gd name="connsiteX362" fmla="*/ 4138760 w 11218359"/>
              <a:gd name="connsiteY362" fmla="*/ 1395694 h 1395693"/>
              <a:gd name="connsiteX363" fmla="*/ 4150238 w 11218359"/>
              <a:gd name="connsiteY363" fmla="*/ 1395694 h 1395693"/>
              <a:gd name="connsiteX364" fmla="*/ 4161668 w 11218359"/>
              <a:gd name="connsiteY364" fmla="*/ 1395694 h 1395693"/>
              <a:gd name="connsiteX365" fmla="*/ 4173098 w 11218359"/>
              <a:gd name="connsiteY365" fmla="*/ 1395694 h 1395693"/>
              <a:gd name="connsiteX366" fmla="*/ 4184528 w 11218359"/>
              <a:gd name="connsiteY366" fmla="*/ 1395694 h 1395693"/>
              <a:gd name="connsiteX367" fmla="*/ 4195958 w 11218359"/>
              <a:gd name="connsiteY367" fmla="*/ 1395694 h 1395693"/>
              <a:gd name="connsiteX368" fmla="*/ 4207436 w 11218359"/>
              <a:gd name="connsiteY368" fmla="*/ 1395694 h 1395693"/>
              <a:gd name="connsiteX369" fmla="*/ 4218865 w 11218359"/>
              <a:gd name="connsiteY369" fmla="*/ 1395694 h 1395693"/>
              <a:gd name="connsiteX370" fmla="*/ 4230296 w 11218359"/>
              <a:gd name="connsiteY370" fmla="*/ 1395694 h 1395693"/>
              <a:gd name="connsiteX371" fmla="*/ 4241726 w 11218359"/>
              <a:gd name="connsiteY371" fmla="*/ 1395694 h 1395693"/>
              <a:gd name="connsiteX372" fmla="*/ 4253156 w 11218359"/>
              <a:gd name="connsiteY372" fmla="*/ 1395694 h 1395693"/>
              <a:gd name="connsiteX373" fmla="*/ 4264634 w 11218359"/>
              <a:gd name="connsiteY373" fmla="*/ 1395694 h 1395693"/>
              <a:gd name="connsiteX374" fmla="*/ 4276063 w 11218359"/>
              <a:gd name="connsiteY374" fmla="*/ 1395694 h 1395693"/>
              <a:gd name="connsiteX375" fmla="*/ 4287493 w 11218359"/>
              <a:gd name="connsiteY375" fmla="*/ 1395694 h 1395693"/>
              <a:gd name="connsiteX376" fmla="*/ 4298923 w 11218359"/>
              <a:gd name="connsiteY376" fmla="*/ 1395694 h 1395693"/>
              <a:gd name="connsiteX377" fmla="*/ 4310353 w 11218359"/>
              <a:gd name="connsiteY377" fmla="*/ 1395694 h 1395693"/>
              <a:gd name="connsiteX378" fmla="*/ 4321831 w 11218359"/>
              <a:gd name="connsiteY378" fmla="*/ 1395694 h 1395693"/>
              <a:gd name="connsiteX379" fmla="*/ 4333261 w 11218359"/>
              <a:gd name="connsiteY379" fmla="*/ 1395694 h 1395693"/>
              <a:gd name="connsiteX380" fmla="*/ 4344691 w 11218359"/>
              <a:gd name="connsiteY380" fmla="*/ 1395694 h 1395693"/>
              <a:gd name="connsiteX381" fmla="*/ 4356121 w 11218359"/>
              <a:gd name="connsiteY381" fmla="*/ 1395694 h 1395693"/>
              <a:gd name="connsiteX382" fmla="*/ 4367551 w 11218359"/>
              <a:gd name="connsiteY382" fmla="*/ 1395694 h 1395693"/>
              <a:gd name="connsiteX383" fmla="*/ 4379028 w 11218359"/>
              <a:gd name="connsiteY383" fmla="*/ 1395694 h 1395693"/>
              <a:gd name="connsiteX384" fmla="*/ 4390458 w 11218359"/>
              <a:gd name="connsiteY384" fmla="*/ 1395694 h 1395693"/>
              <a:gd name="connsiteX385" fmla="*/ 4401889 w 11218359"/>
              <a:gd name="connsiteY385" fmla="*/ 1395694 h 1395693"/>
              <a:gd name="connsiteX386" fmla="*/ 4413319 w 11218359"/>
              <a:gd name="connsiteY386" fmla="*/ 1395694 h 1395693"/>
              <a:gd name="connsiteX387" fmla="*/ 4424749 w 11218359"/>
              <a:gd name="connsiteY387" fmla="*/ 1395694 h 1395693"/>
              <a:gd name="connsiteX388" fmla="*/ 4436226 w 11218359"/>
              <a:gd name="connsiteY388" fmla="*/ 1395694 h 1395693"/>
              <a:gd name="connsiteX389" fmla="*/ 4447656 w 11218359"/>
              <a:gd name="connsiteY389" fmla="*/ 1395694 h 1395693"/>
              <a:gd name="connsiteX390" fmla="*/ 4459086 w 11218359"/>
              <a:gd name="connsiteY390" fmla="*/ 1395694 h 1395693"/>
              <a:gd name="connsiteX391" fmla="*/ 4470516 w 11218359"/>
              <a:gd name="connsiteY391" fmla="*/ 1395694 h 1395693"/>
              <a:gd name="connsiteX392" fmla="*/ 4481946 w 11218359"/>
              <a:gd name="connsiteY392" fmla="*/ 1395694 h 1395693"/>
              <a:gd name="connsiteX393" fmla="*/ 4493424 w 11218359"/>
              <a:gd name="connsiteY393" fmla="*/ 1395694 h 1395693"/>
              <a:gd name="connsiteX394" fmla="*/ 4504854 w 11218359"/>
              <a:gd name="connsiteY394" fmla="*/ 1395694 h 1395693"/>
              <a:gd name="connsiteX395" fmla="*/ 4516284 w 11218359"/>
              <a:gd name="connsiteY395" fmla="*/ 1395694 h 1395693"/>
              <a:gd name="connsiteX396" fmla="*/ 4527714 w 11218359"/>
              <a:gd name="connsiteY396" fmla="*/ 1395694 h 1395693"/>
              <a:gd name="connsiteX397" fmla="*/ 4539144 w 11218359"/>
              <a:gd name="connsiteY397" fmla="*/ 1395694 h 1395693"/>
              <a:gd name="connsiteX398" fmla="*/ 4550621 w 11218359"/>
              <a:gd name="connsiteY398" fmla="*/ 1395694 h 1395693"/>
              <a:gd name="connsiteX399" fmla="*/ 4562051 w 11218359"/>
              <a:gd name="connsiteY399" fmla="*/ 1395694 h 1395693"/>
              <a:gd name="connsiteX400" fmla="*/ 4573482 w 11218359"/>
              <a:gd name="connsiteY400" fmla="*/ 1395694 h 1395693"/>
              <a:gd name="connsiteX401" fmla="*/ 4584912 w 11218359"/>
              <a:gd name="connsiteY401" fmla="*/ 1395694 h 1395693"/>
              <a:gd name="connsiteX402" fmla="*/ 4596341 w 11218359"/>
              <a:gd name="connsiteY402" fmla="*/ 1395694 h 1395693"/>
              <a:gd name="connsiteX403" fmla="*/ 4607771 w 11218359"/>
              <a:gd name="connsiteY403" fmla="*/ 1395694 h 1395693"/>
              <a:gd name="connsiteX404" fmla="*/ 4619249 w 11218359"/>
              <a:gd name="connsiteY404" fmla="*/ 1395694 h 1395693"/>
              <a:gd name="connsiteX405" fmla="*/ 4630679 w 11218359"/>
              <a:gd name="connsiteY405" fmla="*/ 1395694 h 1395693"/>
              <a:gd name="connsiteX406" fmla="*/ 4642109 w 11218359"/>
              <a:gd name="connsiteY406" fmla="*/ 1395694 h 1395693"/>
              <a:gd name="connsiteX407" fmla="*/ 4653539 w 11218359"/>
              <a:gd name="connsiteY407" fmla="*/ 1395694 h 1395693"/>
              <a:gd name="connsiteX408" fmla="*/ 4664969 w 11218359"/>
              <a:gd name="connsiteY408" fmla="*/ 1395694 h 1395693"/>
              <a:gd name="connsiteX409" fmla="*/ 4676447 w 11218359"/>
              <a:gd name="connsiteY409" fmla="*/ 1395694 h 1395693"/>
              <a:gd name="connsiteX410" fmla="*/ 4687877 w 11218359"/>
              <a:gd name="connsiteY410" fmla="*/ 1395694 h 1395693"/>
              <a:gd name="connsiteX411" fmla="*/ 4699306 w 11218359"/>
              <a:gd name="connsiteY411" fmla="*/ 1395694 h 1395693"/>
              <a:gd name="connsiteX412" fmla="*/ 4710737 w 11218359"/>
              <a:gd name="connsiteY412" fmla="*/ 1395694 h 1395693"/>
              <a:gd name="connsiteX413" fmla="*/ 4722167 w 11218359"/>
              <a:gd name="connsiteY413" fmla="*/ 1395694 h 1395693"/>
              <a:gd name="connsiteX414" fmla="*/ 4733644 w 11218359"/>
              <a:gd name="connsiteY414" fmla="*/ 1395694 h 1395693"/>
              <a:gd name="connsiteX415" fmla="*/ 4745075 w 11218359"/>
              <a:gd name="connsiteY415" fmla="*/ 1395694 h 1395693"/>
              <a:gd name="connsiteX416" fmla="*/ 4756504 w 11218359"/>
              <a:gd name="connsiteY416" fmla="*/ 1395694 h 1395693"/>
              <a:gd name="connsiteX417" fmla="*/ 4767934 w 11218359"/>
              <a:gd name="connsiteY417" fmla="*/ 1395694 h 1395693"/>
              <a:gd name="connsiteX418" fmla="*/ 4779364 w 11218359"/>
              <a:gd name="connsiteY418" fmla="*/ 1395694 h 1395693"/>
              <a:gd name="connsiteX419" fmla="*/ 4790842 w 11218359"/>
              <a:gd name="connsiteY419" fmla="*/ 1395694 h 1395693"/>
              <a:gd name="connsiteX420" fmla="*/ 4802272 w 11218359"/>
              <a:gd name="connsiteY420" fmla="*/ 1395694 h 1395693"/>
              <a:gd name="connsiteX421" fmla="*/ 4813702 w 11218359"/>
              <a:gd name="connsiteY421" fmla="*/ 1395694 h 1395693"/>
              <a:gd name="connsiteX422" fmla="*/ 4825132 w 11218359"/>
              <a:gd name="connsiteY422" fmla="*/ 1395694 h 1395693"/>
              <a:gd name="connsiteX423" fmla="*/ 4836562 w 11218359"/>
              <a:gd name="connsiteY423" fmla="*/ 1395694 h 1395693"/>
              <a:gd name="connsiteX424" fmla="*/ 4848040 w 11218359"/>
              <a:gd name="connsiteY424" fmla="*/ 1395694 h 1395693"/>
              <a:gd name="connsiteX425" fmla="*/ 4859469 w 11218359"/>
              <a:gd name="connsiteY425" fmla="*/ 1395694 h 1395693"/>
              <a:gd name="connsiteX426" fmla="*/ 4870899 w 11218359"/>
              <a:gd name="connsiteY426" fmla="*/ 1395694 h 1395693"/>
              <a:gd name="connsiteX427" fmla="*/ 4882330 w 11218359"/>
              <a:gd name="connsiteY427" fmla="*/ 1395694 h 1395693"/>
              <a:gd name="connsiteX428" fmla="*/ 4893760 w 11218359"/>
              <a:gd name="connsiteY428" fmla="*/ 1395694 h 1395693"/>
              <a:gd name="connsiteX429" fmla="*/ 4905237 w 11218359"/>
              <a:gd name="connsiteY429" fmla="*/ 1395694 h 1395693"/>
              <a:gd name="connsiteX430" fmla="*/ 4916667 w 11218359"/>
              <a:gd name="connsiteY430" fmla="*/ 1395694 h 1395693"/>
              <a:gd name="connsiteX431" fmla="*/ 4928097 w 11218359"/>
              <a:gd name="connsiteY431" fmla="*/ 1395694 h 1395693"/>
              <a:gd name="connsiteX432" fmla="*/ 4939527 w 11218359"/>
              <a:gd name="connsiteY432" fmla="*/ 1395694 h 1395693"/>
              <a:gd name="connsiteX433" fmla="*/ 4950957 w 11218359"/>
              <a:gd name="connsiteY433" fmla="*/ 1395694 h 1395693"/>
              <a:gd name="connsiteX434" fmla="*/ 4962435 w 11218359"/>
              <a:gd name="connsiteY434" fmla="*/ 1395694 h 1395693"/>
              <a:gd name="connsiteX435" fmla="*/ 4973865 w 11218359"/>
              <a:gd name="connsiteY435" fmla="*/ 1395694 h 1395693"/>
              <a:gd name="connsiteX436" fmla="*/ 4985295 w 11218359"/>
              <a:gd name="connsiteY436" fmla="*/ 1395694 h 1395693"/>
              <a:gd name="connsiteX437" fmla="*/ 4996725 w 11218359"/>
              <a:gd name="connsiteY437" fmla="*/ 1395694 h 1395693"/>
              <a:gd name="connsiteX438" fmla="*/ 5008155 w 11218359"/>
              <a:gd name="connsiteY438" fmla="*/ 1395694 h 1395693"/>
              <a:gd name="connsiteX439" fmla="*/ 5019632 w 11218359"/>
              <a:gd name="connsiteY439" fmla="*/ 1395694 h 1395693"/>
              <a:gd name="connsiteX440" fmla="*/ 5031062 w 11218359"/>
              <a:gd name="connsiteY440" fmla="*/ 1395694 h 1395693"/>
              <a:gd name="connsiteX441" fmla="*/ 5042492 w 11218359"/>
              <a:gd name="connsiteY441" fmla="*/ 1395694 h 1395693"/>
              <a:gd name="connsiteX442" fmla="*/ 5053923 w 11218359"/>
              <a:gd name="connsiteY442" fmla="*/ 1395694 h 1395693"/>
              <a:gd name="connsiteX443" fmla="*/ 5065353 w 11218359"/>
              <a:gd name="connsiteY443" fmla="*/ 1395694 h 1395693"/>
              <a:gd name="connsiteX444" fmla="*/ 5076830 w 11218359"/>
              <a:gd name="connsiteY444" fmla="*/ 1395694 h 1395693"/>
              <a:gd name="connsiteX445" fmla="*/ 5088260 w 11218359"/>
              <a:gd name="connsiteY445" fmla="*/ 1395694 h 1395693"/>
              <a:gd name="connsiteX446" fmla="*/ 5099690 w 11218359"/>
              <a:gd name="connsiteY446" fmla="*/ 1395694 h 1395693"/>
              <a:gd name="connsiteX447" fmla="*/ 5111120 w 11218359"/>
              <a:gd name="connsiteY447" fmla="*/ 1395694 h 1395693"/>
              <a:gd name="connsiteX448" fmla="*/ 5122550 w 11218359"/>
              <a:gd name="connsiteY448" fmla="*/ 1395694 h 1395693"/>
              <a:gd name="connsiteX449" fmla="*/ 5134028 w 11218359"/>
              <a:gd name="connsiteY449" fmla="*/ 1395694 h 1395693"/>
              <a:gd name="connsiteX450" fmla="*/ 5145458 w 11218359"/>
              <a:gd name="connsiteY450" fmla="*/ 1395694 h 1395693"/>
              <a:gd name="connsiteX451" fmla="*/ 5156888 w 11218359"/>
              <a:gd name="connsiteY451" fmla="*/ 1395694 h 1395693"/>
              <a:gd name="connsiteX452" fmla="*/ 5168318 w 11218359"/>
              <a:gd name="connsiteY452" fmla="*/ 1395694 h 1395693"/>
              <a:gd name="connsiteX453" fmla="*/ 5179747 w 11218359"/>
              <a:gd name="connsiteY453" fmla="*/ 1395694 h 1395693"/>
              <a:gd name="connsiteX454" fmla="*/ 5191225 w 11218359"/>
              <a:gd name="connsiteY454" fmla="*/ 1395694 h 1395693"/>
              <a:gd name="connsiteX455" fmla="*/ 5202655 w 11218359"/>
              <a:gd name="connsiteY455" fmla="*/ 1395694 h 1395693"/>
              <a:gd name="connsiteX456" fmla="*/ 5214085 w 11218359"/>
              <a:gd name="connsiteY456" fmla="*/ 1395694 h 1395693"/>
              <a:gd name="connsiteX457" fmla="*/ 5225515 w 11218359"/>
              <a:gd name="connsiteY457" fmla="*/ 1395694 h 1395693"/>
              <a:gd name="connsiteX458" fmla="*/ 5236945 w 11218359"/>
              <a:gd name="connsiteY458" fmla="*/ 1395694 h 1395693"/>
              <a:gd name="connsiteX459" fmla="*/ 5248423 w 11218359"/>
              <a:gd name="connsiteY459" fmla="*/ 1395694 h 1395693"/>
              <a:gd name="connsiteX460" fmla="*/ 5259853 w 11218359"/>
              <a:gd name="connsiteY460" fmla="*/ 1395694 h 1395693"/>
              <a:gd name="connsiteX461" fmla="*/ 5271283 w 11218359"/>
              <a:gd name="connsiteY461" fmla="*/ 1395694 h 1395693"/>
              <a:gd name="connsiteX462" fmla="*/ 5282713 w 11218359"/>
              <a:gd name="connsiteY462" fmla="*/ 1395694 h 1395693"/>
              <a:gd name="connsiteX463" fmla="*/ 5294143 w 11218359"/>
              <a:gd name="connsiteY463" fmla="*/ 1395694 h 1395693"/>
              <a:gd name="connsiteX464" fmla="*/ 5305621 w 11218359"/>
              <a:gd name="connsiteY464" fmla="*/ 1395694 h 1395693"/>
              <a:gd name="connsiteX465" fmla="*/ 5317051 w 11218359"/>
              <a:gd name="connsiteY465" fmla="*/ 1395694 h 1395693"/>
              <a:gd name="connsiteX466" fmla="*/ 5328481 w 11218359"/>
              <a:gd name="connsiteY466" fmla="*/ 1395694 h 1395693"/>
              <a:gd name="connsiteX467" fmla="*/ 5339910 w 11218359"/>
              <a:gd name="connsiteY467" fmla="*/ 1395694 h 1395693"/>
              <a:gd name="connsiteX468" fmla="*/ 5351340 w 11218359"/>
              <a:gd name="connsiteY468" fmla="*/ 1395694 h 1395693"/>
              <a:gd name="connsiteX469" fmla="*/ 5362818 w 11218359"/>
              <a:gd name="connsiteY469" fmla="*/ 1395694 h 1395693"/>
              <a:gd name="connsiteX470" fmla="*/ 5374248 w 11218359"/>
              <a:gd name="connsiteY470" fmla="*/ 1395694 h 1395693"/>
              <a:gd name="connsiteX471" fmla="*/ 5385678 w 11218359"/>
              <a:gd name="connsiteY471" fmla="*/ 1395694 h 1395693"/>
              <a:gd name="connsiteX472" fmla="*/ 5397108 w 11218359"/>
              <a:gd name="connsiteY472" fmla="*/ 1395694 h 1395693"/>
              <a:gd name="connsiteX473" fmla="*/ 5408538 w 11218359"/>
              <a:gd name="connsiteY473" fmla="*/ 1395694 h 1395693"/>
              <a:gd name="connsiteX474" fmla="*/ 5420016 w 11218359"/>
              <a:gd name="connsiteY474" fmla="*/ 1395694 h 1395693"/>
              <a:gd name="connsiteX475" fmla="*/ 5431446 w 11218359"/>
              <a:gd name="connsiteY475" fmla="*/ 1395694 h 1395693"/>
              <a:gd name="connsiteX476" fmla="*/ 5442876 w 11218359"/>
              <a:gd name="connsiteY476" fmla="*/ 1395694 h 1395693"/>
              <a:gd name="connsiteX477" fmla="*/ 5454306 w 11218359"/>
              <a:gd name="connsiteY477" fmla="*/ 1395694 h 1395693"/>
              <a:gd name="connsiteX478" fmla="*/ 5465736 w 11218359"/>
              <a:gd name="connsiteY478" fmla="*/ 1395694 h 1395693"/>
              <a:gd name="connsiteX479" fmla="*/ 5477214 w 11218359"/>
              <a:gd name="connsiteY479" fmla="*/ 1395694 h 1395693"/>
              <a:gd name="connsiteX480" fmla="*/ 5488643 w 11218359"/>
              <a:gd name="connsiteY480" fmla="*/ 1395694 h 1395693"/>
              <a:gd name="connsiteX481" fmla="*/ 5500073 w 11218359"/>
              <a:gd name="connsiteY481" fmla="*/ 1395694 h 1395693"/>
              <a:gd name="connsiteX482" fmla="*/ 5511503 w 11218359"/>
              <a:gd name="connsiteY482" fmla="*/ 1395694 h 1395693"/>
              <a:gd name="connsiteX483" fmla="*/ 5522933 w 11218359"/>
              <a:gd name="connsiteY483" fmla="*/ 1395694 h 1395693"/>
              <a:gd name="connsiteX484" fmla="*/ 5534411 w 11218359"/>
              <a:gd name="connsiteY484" fmla="*/ 1395694 h 1395693"/>
              <a:gd name="connsiteX485" fmla="*/ 5545841 w 11218359"/>
              <a:gd name="connsiteY485" fmla="*/ 1395694 h 1395693"/>
              <a:gd name="connsiteX486" fmla="*/ 5557271 w 11218359"/>
              <a:gd name="connsiteY486" fmla="*/ 1395694 h 1395693"/>
              <a:gd name="connsiteX487" fmla="*/ 5568701 w 11218359"/>
              <a:gd name="connsiteY487" fmla="*/ 1395694 h 1395693"/>
              <a:gd name="connsiteX488" fmla="*/ 5580131 w 11218359"/>
              <a:gd name="connsiteY488" fmla="*/ 1395694 h 1395693"/>
              <a:gd name="connsiteX489" fmla="*/ 5591609 w 11218359"/>
              <a:gd name="connsiteY489" fmla="*/ 1395694 h 1395693"/>
              <a:gd name="connsiteX490" fmla="*/ 5603038 w 11218359"/>
              <a:gd name="connsiteY490" fmla="*/ 1395694 h 1395693"/>
              <a:gd name="connsiteX491" fmla="*/ 5614469 w 11218359"/>
              <a:gd name="connsiteY491" fmla="*/ 1395694 h 1395693"/>
              <a:gd name="connsiteX492" fmla="*/ 5625899 w 11218359"/>
              <a:gd name="connsiteY492" fmla="*/ 1395694 h 1395693"/>
              <a:gd name="connsiteX493" fmla="*/ 5637329 w 11218359"/>
              <a:gd name="connsiteY493" fmla="*/ 1395694 h 1395693"/>
              <a:gd name="connsiteX494" fmla="*/ 5648759 w 11218359"/>
              <a:gd name="connsiteY494" fmla="*/ 1395694 h 1395693"/>
              <a:gd name="connsiteX495" fmla="*/ 5660236 w 11218359"/>
              <a:gd name="connsiteY495" fmla="*/ 1395694 h 1395693"/>
              <a:gd name="connsiteX496" fmla="*/ 5671666 w 11218359"/>
              <a:gd name="connsiteY496" fmla="*/ 1395694 h 1395693"/>
              <a:gd name="connsiteX497" fmla="*/ 5683096 w 11218359"/>
              <a:gd name="connsiteY497" fmla="*/ 1395694 h 1395693"/>
              <a:gd name="connsiteX498" fmla="*/ 5694526 w 11218359"/>
              <a:gd name="connsiteY498" fmla="*/ 1395694 h 1395693"/>
              <a:gd name="connsiteX499" fmla="*/ 5705956 w 11218359"/>
              <a:gd name="connsiteY499" fmla="*/ 1395694 h 1395693"/>
              <a:gd name="connsiteX500" fmla="*/ 5717434 w 11218359"/>
              <a:gd name="connsiteY500" fmla="*/ 1395694 h 1395693"/>
              <a:gd name="connsiteX501" fmla="*/ 5728864 w 11218359"/>
              <a:gd name="connsiteY501" fmla="*/ 1395694 h 1395693"/>
              <a:gd name="connsiteX502" fmla="*/ 5740294 w 11218359"/>
              <a:gd name="connsiteY502" fmla="*/ 1395694 h 1395693"/>
              <a:gd name="connsiteX503" fmla="*/ 5751724 w 11218359"/>
              <a:gd name="connsiteY503" fmla="*/ 1395694 h 1395693"/>
              <a:gd name="connsiteX504" fmla="*/ 5763154 w 11218359"/>
              <a:gd name="connsiteY504" fmla="*/ 1395694 h 1395693"/>
              <a:gd name="connsiteX505" fmla="*/ 5774631 w 11218359"/>
              <a:gd name="connsiteY505" fmla="*/ 1395694 h 1395693"/>
              <a:gd name="connsiteX506" fmla="*/ 5786062 w 11218359"/>
              <a:gd name="connsiteY506" fmla="*/ 1395694 h 1395693"/>
              <a:gd name="connsiteX507" fmla="*/ 5797492 w 11218359"/>
              <a:gd name="connsiteY507" fmla="*/ 1395694 h 1395693"/>
              <a:gd name="connsiteX508" fmla="*/ 5808921 w 11218359"/>
              <a:gd name="connsiteY508" fmla="*/ 1395694 h 1395693"/>
              <a:gd name="connsiteX509" fmla="*/ 5820351 w 11218359"/>
              <a:gd name="connsiteY509" fmla="*/ 1395694 h 1395693"/>
              <a:gd name="connsiteX510" fmla="*/ 5831829 w 11218359"/>
              <a:gd name="connsiteY510" fmla="*/ 1395694 h 1395693"/>
              <a:gd name="connsiteX511" fmla="*/ 5843259 w 11218359"/>
              <a:gd name="connsiteY511" fmla="*/ 1395694 h 1395693"/>
              <a:gd name="connsiteX512" fmla="*/ 5854689 w 11218359"/>
              <a:gd name="connsiteY512" fmla="*/ 1395694 h 1395693"/>
              <a:gd name="connsiteX513" fmla="*/ 5866119 w 11218359"/>
              <a:gd name="connsiteY513" fmla="*/ 1395694 h 1395693"/>
              <a:gd name="connsiteX514" fmla="*/ 5877549 w 11218359"/>
              <a:gd name="connsiteY514" fmla="*/ 1395694 h 1395693"/>
              <a:gd name="connsiteX515" fmla="*/ 5889027 w 11218359"/>
              <a:gd name="connsiteY515" fmla="*/ 1395694 h 1395693"/>
              <a:gd name="connsiteX516" fmla="*/ 5900457 w 11218359"/>
              <a:gd name="connsiteY516" fmla="*/ 1395694 h 1395693"/>
              <a:gd name="connsiteX517" fmla="*/ 5911887 w 11218359"/>
              <a:gd name="connsiteY517" fmla="*/ 1395694 h 1395693"/>
              <a:gd name="connsiteX518" fmla="*/ 5923317 w 11218359"/>
              <a:gd name="connsiteY518" fmla="*/ 1395694 h 1395693"/>
              <a:gd name="connsiteX519" fmla="*/ 5934747 w 11218359"/>
              <a:gd name="connsiteY519" fmla="*/ 1395694 h 1395693"/>
              <a:gd name="connsiteX520" fmla="*/ 5946225 w 11218359"/>
              <a:gd name="connsiteY520" fmla="*/ 1395694 h 1395693"/>
              <a:gd name="connsiteX521" fmla="*/ 5957655 w 11218359"/>
              <a:gd name="connsiteY521" fmla="*/ 1395694 h 1395693"/>
              <a:gd name="connsiteX522" fmla="*/ 5969084 w 11218359"/>
              <a:gd name="connsiteY522" fmla="*/ 1395694 h 1395693"/>
              <a:gd name="connsiteX523" fmla="*/ 5980514 w 11218359"/>
              <a:gd name="connsiteY523" fmla="*/ 1395694 h 1395693"/>
              <a:gd name="connsiteX524" fmla="*/ 5991944 w 11218359"/>
              <a:gd name="connsiteY524" fmla="*/ 1395694 h 1395693"/>
              <a:gd name="connsiteX525" fmla="*/ 6003422 w 11218359"/>
              <a:gd name="connsiteY525" fmla="*/ 1395694 h 1395693"/>
              <a:gd name="connsiteX526" fmla="*/ 6014852 w 11218359"/>
              <a:gd name="connsiteY526" fmla="*/ 1395694 h 1395693"/>
              <a:gd name="connsiteX527" fmla="*/ 6026282 w 11218359"/>
              <a:gd name="connsiteY527" fmla="*/ 1395694 h 1395693"/>
              <a:gd name="connsiteX528" fmla="*/ 6037712 w 11218359"/>
              <a:gd name="connsiteY528" fmla="*/ 1395694 h 1395693"/>
              <a:gd name="connsiteX529" fmla="*/ 6049142 w 11218359"/>
              <a:gd name="connsiteY529" fmla="*/ 1395694 h 1395693"/>
              <a:gd name="connsiteX530" fmla="*/ 6060620 w 11218359"/>
              <a:gd name="connsiteY530" fmla="*/ 1395694 h 1395693"/>
              <a:gd name="connsiteX531" fmla="*/ 6072049 w 11218359"/>
              <a:gd name="connsiteY531" fmla="*/ 1395694 h 1395693"/>
              <a:gd name="connsiteX532" fmla="*/ 6083480 w 11218359"/>
              <a:gd name="connsiteY532" fmla="*/ 1395694 h 1395693"/>
              <a:gd name="connsiteX533" fmla="*/ 6094910 w 11218359"/>
              <a:gd name="connsiteY533" fmla="*/ 1395694 h 1395693"/>
              <a:gd name="connsiteX534" fmla="*/ 6106340 w 11218359"/>
              <a:gd name="connsiteY534" fmla="*/ 1395694 h 1395693"/>
              <a:gd name="connsiteX535" fmla="*/ 6117818 w 11218359"/>
              <a:gd name="connsiteY535" fmla="*/ 1395694 h 1395693"/>
              <a:gd name="connsiteX536" fmla="*/ 6129247 w 11218359"/>
              <a:gd name="connsiteY536" fmla="*/ 1395694 h 1395693"/>
              <a:gd name="connsiteX537" fmla="*/ 6140677 w 11218359"/>
              <a:gd name="connsiteY537" fmla="*/ 1395694 h 1395693"/>
              <a:gd name="connsiteX538" fmla="*/ 6152107 w 11218359"/>
              <a:gd name="connsiteY538" fmla="*/ 1395694 h 1395693"/>
              <a:gd name="connsiteX539" fmla="*/ 6163537 w 11218359"/>
              <a:gd name="connsiteY539" fmla="*/ 1395694 h 1395693"/>
              <a:gd name="connsiteX540" fmla="*/ 6175015 w 11218359"/>
              <a:gd name="connsiteY540" fmla="*/ 1395694 h 1395693"/>
              <a:gd name="connsiteX541" fmla="*/ 6186445 w 11218359"/>
              <a:gd name="connsiteY541" fmla="*/ 1395694 h 1395693"/>
              <a:gd name="connsiteX542" fmla="*/ 6197875 w 11218359"/>
              <a:gd name="connsiteY542" fmla="*/ 1395694 h 1395693"/>
              <a:gd name="connsiteX543" fmla="*/ 6209305 w 11218359"/>
              <a:gd name="connsiteY543" fmla="*/ 1395694 h 1395693"/>
              <a:gd name="connsiteX544" fmla="*/ 6220735 w 11218359"/>
              <a:gd name="connsiteY544" fmla="*/ 1395694 h 1395693"/>
              <a:gd name="connsiteX545" fmla="*/ 6232212 w 11218359"/>
              <a:gd name="connsiteY545" fmla="*/ 1395694 h 1395693"/>
              <a:gd name="connsiteX546" fmla="*/ 6243642 w 11218359"/>
              <a:gd name="connsiteY546" fmla="*/ 1395694 h 1395693"/>
              <a:gd name="connsiteX547" fmla="*/ 6255073 w 11218359"/>
              <a:gd name="connsiteY547" fmla="*/ 1395694 h 1395693"/>
              <a:gd name="connsiteX548" fmla="*/ 6266503 w 11218359"/>
              <a:gd name="connsiteY548" fmla="*/ 1395694 h 1395693"/>
              <a:gd name="connsiteX549" fmla="*/ 6277933 w 11218359"/>
              <a:gd name="connsiteY549" fmla="*/ 1395694 h 1395693"/>
              <a:gd name="connsiteX550" fmla="*/ 6289410 w 11218359"/>
              <a:gd name="connsiteY550" fmla="*/ 1395694 h 1395693"/>
              <a:gd name="connsiteX551" fmla="*/ 6300840 w 11218359"/>
              <a:gd name="connsiteY551" fmla="*/ 1395694 h 1395693"/>
              <a:gd name="connsiteX552" fmla="*/ 6312270 w 11218359"/>
              <a:gd name="connsiteY552" fmla="*/ 1395694 h 1395693"/>
              <a:gd name="connsiteX553" fmla="*/ 6323700 w 11218359"/>
              <a:gd name="connsiteY553" fmla="*/ 1395694 h 1395693"/>
              <a:gd name="connsiteX554" fmla="*/ 6335130 w 11218359"/>
              <a:gd name="connsiteY554" fmla="*/ 1395694 h 1395693"/>
              <a:gd name="connsiteX555" fmla="*/ 6346608 w 11218359"/>
              <a:gd name="connsiteY555" fmla="*/ 1395694 h 1395693"/>
              <a:gd name="connsiteX556" fmla="*/ 6358038 w 11218359"/>
              <a:gd name="connsiteY556" fmla="*/ 1395694 h 1395693"/>
              <a:gd name="connsiteX557" fmla="*/ 6369468 w 11218359"/>
              <a:gd name="connsiteY557" fmla="*/ 1395694 h 1395693"/>
              <a:gd name="connsiteX558" fmla="*/ 6380898 w 11218359"/>
              <a:gd name="connsiteY558" fmla="*/ 1395694 h 1395693"/>
              <a:gd name="connsiteX559" fmla="*/ 6392328 w 11218359"/>
              <a:gd name="connsiteY559" fmla="*/ 1395694 h 1395693"/>
              <a:gd name="connsiteX560" fmla="*/ 6403805 w 11218359"/>
              <a:gd name="connsiteY560" fmla="*/ 1395694 h 1395693"/>
              <a:gd name="connsiteX561" fmla="*/ 6415235 w 11218359"/>
              <a:gd name="connsiteY561" fmla="*/ 1395694 h 1395693"/>
              <a:gd name="connsiteX562" fmla="*/ 6426666 w 11218359"/>
              <a:gd name="connsiteY562" fmla="*/ 1395694 h 1395693"/>
              <a:gd name="connsiteX563" fmla="*/ 6438096 w 11218359"/>
              <a:gd name="connsiteY563" fmla="*/ 1395694 h 1395693"/>
              <a:gd name="connsiteX564" fmla="*/ 6449525 w 11218359"/>
              <a:gd name="connsiteY564" fmla="*/ 1395694 h 1395693"/>
              <a:gd name="connsiteX565" fmla="*/ 6461003 w 11218359"/>
              <a:gd name="connsiteY565" fmla="*/ 1395694 h 1395693"/>
              <a:gd name="connsiteX566" fmla="*/ 6472433 w 11218359"/>
              <a:gd name="connsiteY566" fmla="*/ 1395694 h 1395693"/>
              <a:gd name="connsiteX567" fmla="*/ 6483863 w 11218359"/>
              <a:gd name="connsiteY567" fmla="*/ 1395694 h 1395693"/>
              <a:gd name="connsiteX568" fmla="*/ 6495293 w 11218359"/>
              <a:gd name="connsiteY568" fmla="*/ 1395694 h 1395693"/>
              <a:gd name="connsiteX569" fmla="*/ 6506723 w 11218359"/>
              <a:gd name="connsiteY569" fmla="*/ 1395694 h 1395693"/>
              <a:gd name="connsiteX570" fmla="*/ 6518201 w 11218359"/>
              <a:gd name="connsiteY570" fmla="*/ 1395694 h 1395693"/>
              <a:gd name="connsiteX571" fmla="*/ 6529631 w 11218359"/>
              <a:gd name="connsiteY571" fmla="*/ 1395694 h 1395693"/>
              <a:gd name="connsiteX572" fmla="*/ 6541061 w 11218359"/>
              <a:gd name="connsiteY572" fmla="*/ 1395694 h 1395693"/>
              <a:gd name="connsiteX573" fmla="*/ 6552490 w 11218359"/>
              <a:gd name="connsiteY573" fmla="*/ 1395694 h 1395693"/>
              <a:gd name="connsiteX574" fmla="*/ 6563921 w 11218359"/>
              <a:gd name="connsiteY574" fmla="*/ 1395694 h 1395693"/>
              <a:gd name="connsiteX575" fmla="*/ 6575398 w 11218359"/>
              <a:gd name="connsiteY575" fmla="*/ 1395694 h 1395693"/>
              <a:gd name="connsiteX576" fmla="*/ 6586828 w 11218359"/>
              <a:gd name="connsiteY576" fmla="*/ 1395694 h 1395693"/>
              <a:gd name="connsiteX577" fmla="*/ 6598259 w 11218359"/>
              <a:gd name="connsiteY577" fmla="*/ 1395694 h 1395693"/>
              <a:gd name="connsiteX578" fmla="*/ 6609688 w 11218359"/>
              <a:gd name="connsiteY578" fmla="*/ 1395694 h 1395693"/>
              <a:gd name="connsiteX579" fmla="*/ 6621118 w 11218359"/>
              <a:gd name="connsiteY579" fmla="*/ 1395694 h 1395693"/>
              <a:gd name="connsiteX580" fmla="*/ 6632596 w 11218359"/>
              <a:gd name="connsiteY580" fmla="*/ 1395694 h 1395693"/>
              <a:gd name="connsiteX581" fmla="*/ 6644026 w 11218359"/>
              <a:gd name="connsiteY581" fmla="*/ 1395694 h 1395693"/>
              <a:gd name="connsiteX582" fmla="*/ 6655456 w 11218359"/>
              <a:gd name="connsiteY582" fmla="*/ 1395694 h 1395693"/>
              <a:gd name="connsiteX583" fmla="*/ 6666886 w 11218359"/>
              <a:gd name="connsiteY583" fmla="*/ 1395694 h 1395693"/>
              <a:gd name="connsiteX584" fmla="*/ 6678316 w 11218359"/>
              <a:gd name="connsiteY584" fmla="*/ 1395694 h 1395693"/>
              <a:gd name="connsiteX585" fmla="*/ 6689794 w 11218359"/>
              <a:gd name="connsiteY585" fmla="*/ 1395694 h 1395693"/>
              <a:gd name="connsiteX586" fmla="*/ 6701224 w 11218359"/>
              <a:gd name="connsiteY586" fmla="*/ 1395694 h 1395693"/>
              <a:gd name="connsiteX587" fmla="*/ 6712653 w 11218359"/>
              <a:gd name="connsiteY587" fmla="*/ 1395694 h 1395693"/>
              <a:gd name="connsiteX588" fmla="*/ 6724083 w 11218359"/>
              <a:gd name="connsiteY588" fmla="*/ 1395694 h 1395693"/>
              <a:gd name="connsiteX589" fmla="*/ 6735514 w 11218359"/>
              <a:gd name="connsiteY589" fmla="*/ 1395694 h 1395693"/>
              <a:gd name="connsiteX590" fmla="*/ 6746944 w 11218359"/>
              <a:gd name="connsiteY590" fmla="*/ 1395694 h 1395693"/>
              <a:gd name="connsiteX591" fmla="*/ 6758421 w 11218359"/>
              <a:gd name="connsiteY591" fmla="*/ 1395694 h 1395693"/>
              <a:gd name="connsiteX592" fmla="*/ 6769851 w 11218359"/>
              <a:gd name="connsiteY592" fmla="*/ 1395694 h 1395693"/>
              <a:gd name="connsiteX593" fmla="*/ 6781281 w 11218359"/>
              <a:gd name="connsiteY593" fmla="*/ 1395694 h 1395693"/>
              <a:gd name="connsiteX594" fmla="*/ 6792711 w 11218359"/>
              <a:gd name="connsiteY594" fmla="*/ 1395694 h 1395693"/>
              <a:gd name="connsiteX595" fmla="*/ 6804141 w 11218359"/>
              <a:gd name="connsiteY595" fmla="*/ 1395694 h 1395693"/>
              <a:gd name="connsiteX596" fmla="*/ 6815619 w 11218359"/>
              <a:gd name="connsiteY596" fmla="*/ 1395694 h 1395693"/>
              <a:gd name="connsiteX597" fmla="*/ 6827049 w 11218359"/>
              <a:gd name="connsiteY597" fmla="*/ 1395694 h 1395693"/>
              <a:gd name="connsiteX598" fmla="*/ 6838479 w 11218359"/>
              <a:gd name="connsiteY598" fmla="*/ 1395694 h 1395693"/>
              <a:gd name="connsiteX599" fmla="*/ 6849909 w 11218359"/>
              <a:gd name="connsiteY599" fmla="*/ 1395694 h 1395693"/>
              <a:gd name="connsiteX600" fmla="*/ 6861339 w 11218359"/>
              <a:gd name="connsiteY600" fmla="*/ 1395694 h 1395693"/>
              <a:gd name="connsiteX601" fmla="*/ 6872816 w 11218359"/>
              <a:gd name="connsiteY601" fmla="*/ 1395694 h 1395693"/>
              <a:gd name="connsiteX602" fmla="*/ 6884246 w 11218359"/>
              <a:gd name="connsiteY602" fmla="*/ 1395694 h 1395693"/>
              <a:gd name="connsiteX603" fmla="*/ 6895676 w 11218359"/>
              <a:gd name="connsiteY603" fmla="*/ 1395694 h 1395693"/>
              <a:gd name="connsiteX604" fmla="*/ 6907107 w 11218359"/>
              <a:gd name="connsiteY604" fmla="*/ 1395694 h 1395693"/>
              <a:gd name="connsiteX605" fmla="*/ 6918537 w 11218359"/>
              <a:gd name="connsiteY605" fmla="*/ 1395694 h 1395693"/>
              <a:gd name="connsiteX606" fmla="*/ 6930014 w 11218359"/>
              <a:gd name="connsiteY606" fmla="*/ 1395694 h 1395693"/>
              <a:gd name="connsiteX607" fmla="*/ 6941444 w 11218359"/>
              <a:gd name="connsiteY607" fmla="*/ 1395694 h 1395693"/>
              <a:gd name="connsiteX608" fmla="*/ 6952874 w 11218359"/>
              <a:gd name="connsiteY608" fmla="*/ 1395694 h 1395693"/>
              <a:gd name="connsiteX609" fmla="*/ 6964304 w 11218359"/>
              <a:gd name="connsiteY609" fmla="*/ 1395694 h 1395693"/>
              <a:gd name="connsiteX610" fmla="*/ 6975734 w 11218359"/>
              <a:gd name="connsiteY610" fmla="*/ 1395694 h 1395693"/>
              <a:gd name="connsiteX611" fmla="*/ 6987212 w 11218359"/>
              <a:gd name="connsiteY611" fmla="*/ 1395694 h 1395693"/>
              <a:gd name="connsiteX612" fmla="*/ 6998642 w 11218359"/>
              <a:gd name="connsiteY612" fmla="*/ 1395694 h 1395693"/>
              <a:gd name="connsiteX613" fmla="*/ 7010072 w 11218359"/>
              <a:gd name="connsiteY613" fmla="*/ 1395694 h 1395693"/>
              <a:gd name="connsiteX614" fmla="*/ 7021502 w 11218359"/>
              <a:gd name="connsiteY614" fmla="*/ 1395694 h 1395693"/>
              <a:gd name="connsiteX615" fmla="*/ 7032931 w 11218359"/>
              <a:gd name="connsiteY615" fmla="*/ 1395694 h 1395693"/>
              <a:gd name="connsiteX616" fmla="*/ 7044409 w 11218359"/>
              <a:gd name="connsiteY616" fmla="*/ 1395694 h 1395693"/>
              <a:gd name="connsiteX617" fmla="*/ 7055839 w 11218359"/>
              <a:gd name="connsiteY617" fmla="*/ 1395694 h 1395693"/>
              <a:gd name="connsiteX618" fmla="*/ 7067269 w 11218359"/>
              <a:gd name="connsiteY618" fmla="*/ 1395694 h 1395693"/>
              <a:gd name="connsiteX619" fmla="*/ 7078700 w 11218359"/>
              <a:gd name="connsiteY619" fmla="*/ 1395694 h 1395693"/>
              <a:gd name="connsiteX620" fmla="*/ 7090129 w 11218359"/>
              <a:gd name="connsiteY620" fmla="*/ 1395694 h 1395693"/>
              <a:gd name="connsiteX621" fmla="*/ 7101607 w 11218359"/>
              <a:gd name="connsiteY621" fmla="*/ 1395694 h 1395693"/>
              <a:gd name="connsiteX622" fmla="*/ 7113037 w 11218359"/>
              <a:gd name="connsiteY622" fmla="*/ 1395694 h 1395693"/>
              <a:gd name="connsiteX623" fmla="*/ 7124467 w 11218359"/>
              <a:gd name="connsiteY623" fmla="*/ 1395694 h 1395693"/>
              <a:gd name="connsiteX624" fmla="*/ 7135897 w 11218359"/>
              <a:gd name="connsiteY624" fmla="*/ 1395694 h 1395693"/>
              <a:gd name="connsiteX625" fmla="*/ 7147327 w 11218359"/>
              <a:gd name="connsiteY625" fmla="*/ 1395694 h 1395693"/>
              <a:gd name="connsiteX626" fmla="*/ 7158805 w 11218359"/>
              <a:gd name="connsiteY626" fmla="*/ 1395694 h 1395693"/>
              <a:gd name="connsiteX627" fmla="*/ 7170235 w 11218359"/>
              <a:gd name="connsiteY627" fmla="*/ 1395694 h 1395693"/>
              <a:gd name="connsiteX628" fmla="*/ 7181665 w 11218359"/>
              <a:gd name="connsiteY628" fmla="*/ 1395694 h 1395693"/>
              <a:gd name="connsiteX629" fmla="*/ 7193094 w 11218359"/>
              <a:gd name="connsiteY629" fmla="*/ 1395694 h 1395693"/>
              <a:gd name="connsiteX630" fmla="*/ 7204524 w 11218359"/>
              <a:gd name="connsiteY630" fmla="*/ 1395694 h 1395693"/>
              <a:gd name="connsiteX631" fmla="*/ 7216002 w 11218359"/>
              <a:gd name="connsiteY631" fmla="*/ 1395694 h 1395693"/>
              <a:gd name="connsiteX632" fmla="*/ 7227432 w 11218359"/>
              <a:gd name="connsiteY632" fmla="*/ 1395694 h 1395693"/>
              <a:gd name="connsiteX633" fmla="*/ 7238862 w 11218359"/>
              <a:gd name="connsiteY633" fmla="*/ 1395694 h 1395693"/>
              <a:gd name="connsiteX634" fmla="*/ 7250292 w 11218359"/>
              <a:gd name="connsiteY634" fmla="*/ 1395694 h 1395693"/>
              <a:gd name="connsiteX635" fmla="*/ 7261722 w 11218359"/>
              <a:gd name="connsiteY635" fmla="*/ 1395694 h 1395693"/>
              <a:gd name="connsiteX636" fmla="*/ 7273200 w 11218359"/>
              <a:gd name="connsiteY636" fmla="*/ 1395694 h 1395693"/>
              <a:gd name="connsiteX637" fmla="*/ 7284630 w 11218359"/>
              <a:gd name="connsiteY637" fmla="*/ 1395694 h 1395693"/>
              <a:gd name="connsiteX638" fmla="*/ 7296060 w 11218359"/>
              <a:gd name="connsiteY638" fmla="*/ 1395694 h 1395693"/>
              <a:gd name="connsiteX639" fmla="*/ 7307490 w 11218359"/>
              <a:gd name="connsiteY639" fmla="*/ 1395694 h 1395693"/>
              <a:gd name="connsiteX640" fmla="*/ 7318920 w 11218359"/>
              <a:gd name="connsiteY640" fmla="*/ 1395694 h 1395693"/>
              <a:gd name="connsiteX641" fmla="*/ 7330398 w 11218359"/>
              <a:gd name="connsiteY641" fmla="*/ 1395694 h 1395693"/>
              <a:gd name="connsiteX642" fmla="*/ 7341828 w 11218359"/>
              <a:gd name="connsiteY642" fmla="*/ 1395694 h 1395693"/>
              <a:gd name="connsiteX643" fmla="*/ 7353257 w 11218359"/>
              <a:gd name="connsiteY643" fmla="*/ 1395694 h 1395693"/>
              <a:gd name="connsiteX644" fmla="*/ 7364687 w 11218359"/>
              <a:gd name="connsiteY644" fmla="*/ 1395694 h 1395693"/>
              <a:gd name="connsiteX645" fmla="*/ 7376117 w 11218359"/>
              <a:gd name="connsiteY645" fmla="*/ 1395694 h 1395693"/>
              <a:gd name="connsiteX646" fmla="*/ 7387595 w 11218359"/>
              <a:gd name="connsiteY646" fmla="*/ 1395694 h 1395693"/>
              <a:gd name="connsiteX647" fmla="*/ 7399025 w 11218359"/>
              <a:gd name="connsiteY647" fmla="*/ 1395694 h 1395693"/>
              <a:gd name="connsiteX648" fmla="*/ 7410455 w 11218359"/>
              <a:gd name="connsiteY648" fmla="*/ 1395694 h 1395693"/>
              <a:gd name="connsiteX649" fmla="*/ 7421885 w 11218359"/>
              <a:gd name="connsiteY649" fmla="*/ 1395694 h 1395693"/>
              <a:gd name="connsiteX650" fmla="*/ 7433315 w 11218359"/>
              <a:gd name="connsiteY650" fmla="*/ 1395694 h 1395693"/>
              <a:gd name="connsiteX651" fmla="*/ 7444793 w 11218359"/>
              <a:gd name="connsiteY651" fmla="*/ 1395694 h 1395693"/>
              <a:gd name="connsiteX652" fmla="*/ 7456222 w 11218359"/>
              <a:gd name="connsiteY652" fmla="*/ 1395694 h 1395693"/>
              <a:gd name="connsiteX653" fmla="*/ 7467653 w 11218359"/>
              <a:gd name="connsiteY653" fmla="*/ 1395694 h 1395693"/>
              <a:gd name="connsiteX654" fmla="*/ 7479083 w 11218359"/>
              <a:gd name="connsiteY654" fmla="*/ 1395694 h 1395693"/>
              <a:gd name="connsiteX655" fmla="*/ 7490513 w 11218359"/>
              <a:gd name="connsiteY655" fmla="*/ 1395694 h 1395693"/>
              <a:gd name="connsiteX656" fmla="*/ 7501990 w 11218359"/>
              <a:gd name="connsiteY656" fmla="*/ 1395694 h 1395693"/>
              <a:gd name="connsiteX657" fmla="*/ 7513420 w 11218359"/>
              <a:gd name="connsiteY657" fmla="*/ 1395694 h 1395693"/>
              <a:gd name="connsiteX658" fmla="*/ 7524850 w 11218359"/>
              <a:gd name="connsiteY658" fmla="*/ 1395694 h 1395693"/>
              <a:gd name="connsiteX659" fmla="*/ 7536280 w 11218359"/>
              <a:gd name="connsiteY659" fmla="*/ 1395694 h 1395693"/>
              <a:gd name="connsiteX660" fmla="*/ 7547710 w 11218359"/>
              <a:gd name="connsiteY660" fmla="*/ 1395694 h 1395693"/>
              <a:gd name="connsiteX661" fmla="*/ 7559188 w 11218359"/>
              <a:gd name="connsiteY661" fmla="*/ 1395694 h 1395693"/>
              <a:gd name="connsiteX662" fmla="*/ 7570618 w 11218359"/>
              <a:gd name="connsiteY662" fmla="*/ 1395694 h 1395693"/>
              <a:gd name="connsiteX663" fmla="*/ 7582048 w 11218359"/>
              <a:gd name="connsiteY663" fmla="*/ 1395694 h 1395693"/>
              <a:gd name="connsiteX664" fmla="*/ 7593478 w 11218359"/>
              <a:gd name="connsiteY664" fmla="*/ 1395694 h 1395693"/>
              <a:gd name="connsiteX665" fmla="*/ 7604908 w 11218359"/>
              <a:gd name="connsiteY665" fmla="*/ 1395694 h 1395693"/>
              <a:gd name="connsiteX666" fmla="*/ 7616385 w 11218359"/>
              <a:gd name="connsiteY666" fmla="*/ 1395694 h 1395693"/>
              <a:gd name="connsiteX667" fmla="*/ 7627815 w 11218359"/>
              <a:gd name="connsiteY667" fmla="*/ 1395694 h 1395693"/>
              <a:gd name="connsiteX668" fmla="*/ 7639246 w 11218359"/>
              <a:gd name="connsiteY668" fmla="*/ 1395694 h 1395693"/>
              <a:gd name="connsiteX669" fmla="*/ 7650676 w 11218359"/>
              <a:gd name="connsiteY669" fmla="*/ 1395694 h 1395693"/>
              <a:gd name="connsiteX670" fmla="*/ 7662106 w 11218359"/>
              <a:gd name="connsiteY670" fmla="*/ 1395694 h 1395693"/>
              <a:gd name="connsiteX671" fmla="*/ 7673583 w 11218359"/>
              <a:gd name="connsiteY671" fmla="*/ 1395694 h 1395693"/>
              <a:gd name="connsiteX672" fmla="*/ 7685013 w 11218359"/>
              <a:gd name="connsiteY672" fmla="*/ 1395694 h 1395693"/>
              <a:gd name="connsiteX673" fmla="*/ 7696443 w 11218359"/>
              <a:gd name="connsiteY673" fmla="*/ 1395694 h 1395693"/>
              <a:gd name="connsiteX674" fmla="*/ 7707873 w 11218359"/>
              <a:gd name="connsiteY674" fmla="*/ 1395694 h 1395693"/>
              <a:gd name="connsiteX675" fmla="*/ 7719303 w 11218359"/>
              <a:gd name="connsiteY675" fmla="*/ 1395694 h 1395693"/>
              <a:gd name="connsiteX676" fmla="*/ 7730733 w 11218359"/>
              <a:gd name="connsiteY676" fmla="*/ 1395694 h 1395693"/>
              <a:gd name="connsiteX677" fmla="*/ 7742211 w 11218359"/>
              <a:gd name="connsiteY677" fmla="*/ 1395694 h 1395693"/>
              <a:gd name="connsiteX678" fmla="*/ 7753641 w 11218359"/>
              <a:gd name="connsiteY678" fmla="*/ 1395694 h 1395693"/>
              <a:gd name="connsiteX679" fmla="*/ 7765071 w 11218359"/>
              <a:gd name="connsiteY679" fmla="*/ 1395694 h 1395693"/>
              <a:gd name="connsiteX680" fmla="*/ 7776501 w 11218359"/>
              <a:gd name="connsiteY680" fmla="*/ 1395694 h 1395693"/>
              <a:gd name="connsiteX681" fmla="*/ 7787931 w 11218359"/>
              <a:gd name="connsiteY681" fmla="*/ 1395694 h 1395693"/>
              <a:gd name="connsiteX682" fmla="*/ 7799408 w 11218359"/>
              <a:gd name="connsiteY682" fmla="*/ 1395694 h 1395693"/>
              <a:gd name="connsiteX683" fmla="*/ 7810839 w 11218359"/>
              <a:gd name="connsiteY683" fmla="*/ 1395694 h 1395693"/>
              <a:gd name="connsiteX684" fmla="*/ 7822268 w 11218359"/>
              <a:gd name="connsiteY684" fmla="*/ 1395694 h 1395693"/>
              <a:gd name="connsiteX685" fmla="*/ 7833698 w 11218359"/>
              <a:gd name="connsiteY685" fmla="*/ 1395694 h 1395693"/>
              <a:gd name="connsiteX686" fmla="*/ 7845128 w 11218359"/>
              <a:gd name="connsiteY686" fmla="*/ 1395694 h 1395693"/>
              <a:gd name="connsiteX687" fmla="*/ 7856606 w 11218359"/>
              <a:gd name="connsiteY687" fmla="*/ 1395694 h 1395693"/>
              <a:gd name="connsiteX688" fmla="*/ 7868036 w 11218359"/>
              <a:gd name="connsiteY688" fmla="*/ 1395694 h 1395693"/>
              <a:gd name="connsiteX689" fmla="*/ 7879466 w 11218359"/>
              <a:gd name="connsiteY689" fmla="*/ 1395694 h 1395693"/>
              <a:gd name="connsiteX690" fmla="*/ 7890896 w 11218359"/>
              <a:gd name="connsiteY690" fmla="*/ 1395694 h 1395693"/>
              <a:gd name="connsiteX691" fmla="*/ 7902326 w 11218359"/>
              <a:gd name="connsiteY691" fmla="*/ 1395694 h 1395693"/>
              <a:gd name="connsiteX692" fmla="*/ 7913804 w 11218359"/>
              <a:gd name="connsiteY692" fmla="*/ 1395694 h 1395693"/>
              <a:gd name="connsiteX693" fmla="*/ 7925234 w 11218359"/>
              <a:gd name="connsiteY693" fmla="*/ 1395694 h 1395693"/>
              <a:gd name="connsiteX694" fmla="*/ 7936663 w 11218359"/>
              <a:gd name="connsiteY694" fmla="*/ 1395694 h 1395693"/>
              <a:gd name="connsiteX695" fmla="*/ 7948094 w 11218359"/>
              <a:gd name="connsiteY695" fmla="*/ 1395694 h 1395693"/>
              <a:gd name="connsiteX696" fmla="*/ 7959524 w 11218359"/>
              <a:gd name="connsiteY696" fmla="*/ 1395694 h 1395693"/>
              <a:gd name="connsiteX697" fmla="*/ 7971001 w 11218359"/>
              <a:gd name="connsiteY697" fmla="*/ 1395694 h 1395693"/>
              <a:gd name="connsiteX698" fmla="*/ 7982431 w 11218359"/>
              <a:gd name="connsiteY698" fmla="*/ 1302549 h 1395693"/>
              <a:gd name="connsiteX699" fmla="*/ 7993861 w 11218359"/>
              <a:gd name="connsiteY699" fmla="*/ 407137 h 1395693"/>
              <a:gd name="connsiteX700" fmla="*/ 8005291 w 11218359"/>
              <a:gd name="connsiteY700" fmla="*/ 618973 h 1395693"/>
              <a:gd name="connsiteX701" fmla="*/ 8016721 w 11218359"/>
              <a:gd name="connsiteY701" fmla="*/ 431178 h 1395693"/>
              <a:gd name="connsiteX702" fmla="*/ 8028199 w 11218359"/>
              <a:gd name="connsiteY702" fmla="*/ 282440 h 1395693"/>
              <a:gd name="connsiteX703" fmla="*/ 8039629 w 11218359"/>
              <a:gd name="connsiteY703" fmla="*/ 126197 h 1395693"/>
              <a:gd name="connsiteX704" fmla="*/ 8051059 w 11218359"/>
              <a:gd name="connsiteY704" fmla="*/ 417652 h 1395693"/>
              <a:gd name="connsiteX705" fmla="*/ 8062489 w 11218359"/>
              <a:gd name="connsiteY705" fmla="*/ 701602 h 1395693"/>
              <a:gd name="connsiteX706" fmla="*/ 8073919 w 11218359"/>
              <a:gd name="connsiteY706" fmla="*/ 476245 h 1395693"/>
              <a:gd name="connsiteX707" fmla="*/ 8085396 w 11218359"/>
              <a:gd name="connsiteY707" fmla="*/ 312487 h 1395693"/>
              <a:gd name="connsiteX708" fmla="*/ 8096826 w 11218359"/>
              <a:gd name="connsiteY708" fmla="*/ 740664 h 1395693"/>
              <a:gd name="connsiteX709" fmla="*/ 8108256 w 11218359"/>
              <a:gd name="connsiteY709" fmla="*/ 528828 h 1395693"/>
              <a:gd name="connsiteX710" fmla="*/ 8119687 w 11218359"/>
              <a:gd name="connsiteY710" fmla="*/ 229857 h 1395693"/>
              <a:gd name="connsiteX711" fmla="*/ 8131117 w 11218359"/>
              <a:gd name="connsiteY711" fmla="*/ 0 h 1395693"/>
              <a:gd name="connsiteX712" fmla="*/ 8142594 w 11218359"/>
              <a:gd name="connsiteY712" fmla="*/ 339533 h 1395693"/>
              <a:gd name="connsiteX713" fmla="*/ 8154024 w 11218359"/>
              <a:gd name="connsiteY713" fmla="*/ 339533 h 1395693"/>
              <a:gd name="connsiteX714" fmla="*/ 8165454 w 11218359"/>
              <a:gd name="connsiteY714" fmla="*/ 564885 h 1395693"/>
              <a:gd name="connsiteX715" fmla="*/ 8176884 w 11218359"/>
              <a:gd name="connsiteY715" fmla="*/ 617468 h 1395693"/>
              <a:gd name="connsiteX716" fmla="*/ 8188314 w 11218359"/>
              <a:gd name="connsiteY716" fmla="*/ 506292 h 1395693"/>
              <a:gd name="connsiteX717" fmla="*/ 8199792 w 11218359"/>
              <a:gd name="connsiteY717" fmla="*/ 0 h 1395693"/>
              <a:gd name="connsiteX718" fmla="*/ 8211222 w 11218359"/>
              <a:gd name="connsiteY718" fmla="*/ 566390 h 1395693"/>
              <a:gd name="connsiteX719" fmla="*/ 8222652 w 11218359"/>
              <a:gd name="connsiteY719" fmla="*/ 1335600 h 1395693"/>
              <a:gd name="connsiteX720" fmla="*/ 8234082 w 11218359"/>
              <a:gd name="connsiteY720" fmla="*/ 1388183 h 1395693"/>
              <a:gd name="connsiteX721" fmla="*/ 8245512 w 11218359"/>
              <a:gd name="connsiteY721" fmla="*/ 1332595 h 1395693"/>
              <a:gd name="connsiteX722" fmla="*/ 8256989 w 11218359"/>
              <a:gd name="connsiteY722" fmla="*/ 1395694 h 1395693"/>
              <a:gd name="connsiteX723" fmla="*/ 8268419 w 11218359"/>
              <a:gd name="connsiteY723" fmla="*/ 1395694 h 1395693"/>
              <a:gd name="connsiteX724" fmla="*/ 8279850 w 11218359"/>
              <a:gd name="connsiteY724" fmla="*/ 1395694 h 1395693"/>
              <a:gd name="connsiteX725" fmla="*/ 8291280 w 11218359"/>
              <a:gd name="connsiteY725" fmla="*/ 1394193 h 1395693"/>
              <a:gd name="connsiteX726" fmla="*/ 8302709 w 11218359"/>
              <a:gd name="connsiteY726" fmla="*/ 1395694 h 1395693"/>
              <a:gd name="connsiteX727" fmla="*/ 8314187 w 11218359"/>
              <a:gd name="connsiteY727" fmla="*/ 1395694 h 1395693"/>
              <a:gd name="connsiteX728" fmla="*/ 8325617 w 11218359"/>
              <a:gd name="connsiteY728" fmla="*/ 1395694 h 1395693"/>
              <a:gd name="connsiteX729" fmla="*/ 8337047 w 11218359"/>
              <a:gd name="connsiteY729" fmla="*/ 1395694 h 1395693"/>
              <a:gd name="connsiteX730" fmla="*/ 8348477 w 11218359"/>
              <a:gd name="connsiteY730" fmla="*/ 1395694 h 1395693"/>
              <a:gd name="connsiteX731" fmla="*/ 8359907 w 11218359"/>
              <a:gd name="connsiteY731" fmla="*/ 1395694 h 1395693"/>
              <a:gd name="connsiteX732" fmla="*/ 8371385 w 11218359"/>
              <a:gd name="connsiteY732" fmla="*/ 1395694 h 1395693"/>
              <a:gd name="connsiteX733" fmla="*/ 8382815 w 11218359"/>
              <a:gd name="connsiteY733" fmla="*/ 1395694 h 1395693"/>
              <a:gd name="connsiteX734" fmla="*/ 8394245 w 11218359"/>
              <a:gd name="connsiteY734" fmla="*/ 1395694 h 1395693"/>
              <a:gd name="connsiteX735" fmla="*/ 8405674 w 11218359"/>
              <a:gd name="connsiteY735" fmla="*/ 1395694 h 1395693"/>
              <a:gd name="connsiteX736" fmla="*/ 8417104 w 11218359"/>
              <a:gd name="connsiteY736" fmla="*/ 1395694 h 1395693"/>
              <a:gd name="connsiteX737" fmla="*/ 8428582 w 11218359"/>
              <a:gd name="connsiteY737" fmla="*/ 1395694 h 1395693"/>
              <a:gd name="connsiteX738" fmla="*/ 8440012 w 11218359"/>
              <a:gd name="connsiteY738" fmla="*/ 1395694 h 1395693"/>
              <a:gd name="connsiteX739" fmla="*/ 8451442 w 11218359"/>
              <a:gd name="connsiteY739" fmla="*/ 1395694 h 1395693"/>
              <a:gd name="connsiteX740" fmla="*/ 8462872 w 11218359"/>
              <a:gd name="connsiteY740" fmla="*/ 1395694 h 1395693"/>
              <a:gd name="connsiteX741" fmla="*/ 8474302 w 11218359"/>
              <a:gd name="connsiteY741" fmla="*/ 1395694 h 1395693"/>
              <a:gd name="connsiteX742" fmla="*/ 8485780 w 11218359"/>
              <a:gd name="connsiteY742" fmla="*/ 1395694 h 1395693"/>
              <a:gd name="connsiteX743" fmla="*/ 8497210 w 11218359"/>
              <a:gd name="connsiteY743" fmla="*/ 1395694 h 1395693"/>
              <a:gd name="connsiteX744" fmla="*/ 8508640 w 11218359"/>
              <a:gd name="connsiteY744" fmla="*/ 1395694 h 1395693"/>
              <a:gd name="connsiteX745" fmla="*/ 8520069 w 11218359"/>
              <a:gd name="connsiteY745" fmla="*/ 1395694 h 1395693"/>
              <a:gd name="connsiteX746" fmla="*/ 8531500 w 11218359"/>
              <a:gd name="connsiteY746" fmla="*/ 1395694 h 1395693"/>
              <a:gd name="connsiteX747" fmla="*/ 8542977 w 11218359"/>
              <a:gd name="connsiteY747" fmla="*/ 1395694 h 1395693"/>
              <a:gd name="connsiteX748" fmla="*/ 8554407 w 11218359"/>
              <a:gd name="connsiteY748" fmla="*/ 1395694 h 1395693"/>
              <a:gd name="connsiteX749" fmla="*/ 8565837 w 11218359"/>
              <a:gd name="connsiteY749" fmla="*/ 1395694 h 1395693"/>
              <a:gd name="connsiteX750" fmla="*/ 8577267 w 11218359"/>
              <a:gd name="connsiteY750" fmla="*/ 1395694 h 1395693"/>
              <a:gd name="connsiteX751" fmla="*/ 8588697 w 11218359"/>
              <a:gd name="connsiteY751" fmla="*/ 1395694 h 1395693"/>
              <a:gd name="connsiteX752" fmla="*/ 8600175 w 11218359"/>
              <a:gd name="connsiteY752" fmla="*/ 1395694 h 1395693"/>
              <a:gd name="connsiteX753" fmla="*/ 8611605 w 11218359"/>
              <a:gd name="connsiteY753" fmla="*/ 1395694 h 1395693"/>
              <a:gd name="connsiteX754" fmla="*/ 8623035 w 11218359"/>
              <a:gd name="connsiteY754" fmla="*/ 1395694 h 1395693"/>
              <a:gd name="connsiteX755" fmla="*/ 8634465 w 11218359"/>
              <a:gd name="connsiteY755" fmla="*/ 1395694 h 1395693"/>
              <a:gd name="connsiteX756" fmla="*/ 8645895 w 11218359"/>
              <a:gd name="connsiteY756" fmla="*/ 1395694 h 1395693"/>
              <a:gd name="connsiteX757" fmla="*/ 8657373 w 11218359"/>
              <a:gd name="connsiteY757" fmla="*/ 1395694 h 1395693"/>
              <a:gd name="connsiteX758" fmla="*/ 8668802 w 11218359"/>
              <a:gd name="connsiteY758" fmla="*/ 1395694 h 1395693"/>
              <a:gd name="connsiteX759" fmla="*/ 8680232 w 11218359"/>
              <a:gd name="connsiteY759" fmla="*/ 1395694 h 1395693"/>
              <a:gd name="connsiteX760" fmla="*/ 8691662 w 11218359"/>
              <a:gd name="connsiteY760" fmla="*/ 1395694 h 1395693"/>
              <a:gd name="connsiteX761" fmla="*/ 8703093 w 11218359"/>
              <a:gd name="connsiteY761" fmla="*/ 1395694 h 1395693"/>
              <a:gd name="connsiteX762" fmla="*/ 8714570 w 11218359"/>
              <a:gd name="connsiteY762" fmla="*/ 1395694 h 1395693"/>
              <a:gd name="connsiteX763" fmla="*/ 8726000 w 11218359"/>
              <a:gd name="connsiteY763" fmla="*/ 1395694 h 1395693"/>
              <a:gd name="connsiteX764" fmla="*/ 8737430 w 11218359"/>
              <a:gd name="connsiteY764" fmla="*/ 1395694 h 1395693"/>
              <a:gd name="connsiteX765" fmla="*/ 8748860 w 11218359"/>
              <a:gd name="connsiteY765" fmla="*/ 1395694 h 1395693"/>
              <a:gd name="connsiteX766" fmla="*/ 8760290 w 11218359"/>
              <a:gd name="connsiteY766" fmla="*/ 1395694 h 1395693"/>
              <a:gd name="connsiteX767" fmla="*/ 8771768 w 11218359"/>
              <a:gd name="connsiteY767" fmla="*/ 1395694 h 1395693"/>
              <a:gd name="connsiteX768" fmla="*/ 8783198 w 11218359"/>
              <a:gd name="connsiteY768" fmla="*/ 1395694 h 1395693"/>
              <a:gd name="connsiteX769" fmla="*/ 8794628 w 11218359"/>
              <a:gd name="connsiteY769" fmla="*/ 1395694 h 1395693"/>
              <a:gd name="connsiteX770" fmla="*/ 8806058 w 11218359"/>
              <a:gd name="connsiteY770" fmla="*/ 1395694 h 1395693"/>
              <a:gd name="connsiteX771" fmla="*/ 8817488 w 11218359"/>
              <a:gd name="connsiteY771" fmla="*/ 1395694 h 1395693"/>
              <a:gd name="connsiteX772" fmla="*/ 8828918 w 11218359"/>
              <a:gd name="connsiteY772" fmla="*/ 1395694 h 1395693"/>
              <a:gd name="connsiteX773" fmla="*/ 8840395 w 11218359"/>
              <a:gd name="connsiteY773" fmla="*/ 1395694 h 1395693"/>
              <a:gd name="connsiteX774" fmla="*/ 8851825 w 11218359"/>
              <a:gd name="connsiteY774" fmla="*/ 1395694 h 1395693"/>
              <a:gd name="connsiteX775" fmla="*/ 8863256 w 11218359"/>
              <a:gd name="connsiteY775" fmla="*/ 1395694 h 1395693"/>
              <a:gd name="connsiteX776" fmla="*/ 8874686 w 11218359"/>
              <a:gd name="connsiteY776" fmla="*/ 1395694 h 1395693"/>
              <a:gd name="connsiteX777" fmla="*/ 8886115 w 11218359"/>
              <a:gd name="connsiteY777" fmla="*/ 1395694 h 1395693"/>
              <a:gd name="connsiteX778" fmla="*/ 8897593 w 11218359"/>
              <a:gd name="connsiteY778" fmla="*/ 1395694 h 1395693"/>
              <a:gd name="connsiteX779" fmla="*/ 8909022 w 11218359"/>
              <a:gd name="connsiteY779" fmla="*/ 1395694 h 1395693"/>
              <a:gd name="connsiteX780" fmla="*/ 8920453 w 11218359"/>
              <a:gd name="connsiteY780" fmla="*/ 1395694 h 1395693"/>
              <a:gd name="connsiteX781" fmla="*/ 8931883 w 11218359"/>
              <a:gd name="connsiteY781" fmla="*/ 1395694 h 1395693"/>
              <a:gd name="connsiteX782" fmla="*/ 8943313 w 11218359"/>
              <a:gd name="connsiteY782" fmla="*/ 1395694 h 1395693"/>
              <a:gd name="connsiteX783" fmla="*/ 8954791 w 11218359"/>
              <a:gd name="connsiteY783" fmla="*/ 1395694 h 1395693"/>
              <a:gd name="connsiteX784" fmla="*/ 8966220 w 11218359"/>
              <a:gd name="connsiteY784" fmla="*/ 1395694 h 1395693"/>
              <a:gd name="connsiteX785" fmla="*/ 8977651 w 11218359"/>
              <a:gd name="connsiteY785" fmla="*/ 1395694 h 1395693"/>
              <a:gd name="connsiteX786" fmla="*/ 8989080 w 11218359"/>
              <a:gd name="connsiteY786" fmla="*/ 1395694 h 1395693"/>
              <a:gd name="connsiteX787" fmla="*/ 9000511 w 11218359"/>
              <a:gd name="connsiteY787" fmla="*/ 1395694 h 1395693"/>
              <a:gd name="connsiteX788" fmla="*/ 9011988 w 11218359"/>
              <a:gd name="connsiteY788" fmla="*/ 1395694 h 1395693"/>
              <a:gd name="connsiteX789" fmla="*/ 9023418 w 11218359"/>
              <a:gd name="connsiteY789" fmla="*/ 1395694 h 1395693"/>
              <a:gd name="connsiteX790" fmla="*/ 9034849 w 11218359"/>
              <a:gd name="connsiteY790" fmla="*/ 1395694 h 1395693"/>
              <a:gd name="connsiteX791" fmla="*/ 9046278 w 11218359"/>
              <a:gd name="connsiteY791" fmla="*/ 1395694 h 1395693"/>
              <a:gd name="connsiteX792" fmla="*/ 9057709 w 11218359"/>
              <a:gd name="connsiteY792" fmla="*/ 1395694 h 1395693"/>
              <a:gd name="connsiteX793" fmla="*/ 9069186 w 11218359"/>
              <a:gd name="connsiteY793" fmla="*/ 1395694 h 1395693"/>
              <a:gd name="connsiteX794" fmla="*/ 9080615 w 11218359"/>
              <a:gd name="connsiteY794" fmla="*/ 1395694 h 1395693"/>
              <a:gd name="connsiteX795" fmla="*/ 9092046 w 11218359"/>
              <a:gd name="connsiteY795" fmla="*/ 1395694 h 1395693"/>
              <a:gd name="connsiteX796" fmla="*/ 9103476 w 11218359"/>
              <a:gd name="connsiteY796" fmla="*/ 1395694 h 1395693"/>
              <a:gd name="connsiteX797" fmla="*/ 9114906 w 11218359"/>
              <a:gd name="connsiteY797" fmla="*/ 1395694 h 1395693"/>
              <a:gd name="connsiteX798" fmla="*/ 9126384 w 11218359"/>
              <a:gd name="connsiteY798" fmla="*/ 1395694 h 1395693"/>
              <a:gd name="connsiteX799" fmla="*/ 9137813 w 11218359"/>
              <a:gd name="connsiteY799" fmla="*/ 1395694 h 1395693"/>
              <a:gd name="connsiteX800" fmla="*/ 9149244 w 11218359"/>
              <a:gd name="connsiteY800" fmla="*/ 1395694 h 1395693"/>
              <a:gd name="connsiteX801" fmla="*/ 9160673 w 11218359"/>
              <a:gd name="connsiteY801" fmla="*/ 1395694 h 1395693"/>
              <a:gd name="connsiteX802" fmla="*/ 9172104 w 11218359"/>
              <a:gd name="connsiteY802" fmla="*/ 1395694 h 1395693"/>
              <a:gd name="connsiteX803" fmla="*/ 9183581 w 11218359"/>
              <a:gd name="connsiteY803" fmla="*/ 1395694 h 1395693"/>
              <a:gd name="connsiteX804" fmla="*/ 9195011 w 11218359"/>
              <a:gd name="connsiteY804" fmla="*/ 1395694 h 1395693"/>
              <a:gd name="connsiteX805" fmla="*/ 9206442 w 11218359"/>
              <a:gd name="connsiteY805" fmla="*/ 1395694 h 1395693"/>
              <a:gd name="connsiteX806" fmla="*/ 9217871 w 11218359"/>
              <a:gd name="connsiteY806" fmla="*/ 1395694 h 1395693"/>
              <a:gd name="connsiteX807" fmla="*/ 9229301 w 11218359"/>
              <a:gd name="connsiteY807" fmla="*/ 1395694 h 1395693"/>
              <a:gd name="connsiteX808" fmla="*/ 9240779 w 11218359"/>
              <a:gd name="connsiteY808" fmla="*/ 1395694 h 1395693"/>
              <a:gd name="connsiteX809" fmla="*/ 9252209 w 11218359"/>
              <a:gd name="connsiteY809" fmla="*/ 1395694 h 1395693"/>
              <a:gd name="connsiteX810" fmla="*/ 9263639 w 11218359"/>
              <a:gd name="connsiteY810" fmla="*/ 1395694 h 1395693"/>
              <a:gd name="connsiteX811" fmla="*/ 9275069 w 11218359"/>
              <a:gd name="connsiteY811" fmla="*/ 1395694 h 1395693"/>
              <a:gd name="connsiteX812" fmla="*/ 9286498 w 11218359"/>
              <a:gd name="connsiteY812" fmla="*/ 1395694 h 1395693"/>
              <a:gd name="connsiteX813" fmla="*/ 9297977 w 11218359"/>
              <a:gd name="connsiteY813" fmla="*/ 1395694 h 1395693"/>
              <a:gd name="connsiteX814" fmla="*/ 9309406 w 11218359"/>
              <a:gd name="connsiteY814" fmla="*/ 1395694 h 1395693"/>
              <a:gd name="connsiteX815" fmla="*/ 9320837 w 11218359"/>
              <a:gd name="connsiteY815" fmla="*/ 1395694 h 1395693"/>
              <a:gd name="connsiteX816" fmla="*/ 9332266 w 11218359"/>
              <a:gd name="connsiteY816" fmla="*/ 1395694 h 1395693"/>
              <a:gd name="connsiteX817" fmla="*/ 9343696 w 11218359"/>
              <a:gd name="connsiteY817" fmla="*/ 1395694 h 1395693"/>
              <a:gd name="connsiteX818" fmla="*/ 9355174 w 11218359"/>
              <a:gd name="connsiteY818" fmla="*/ 1395694 h 1395693"/>
              <a:gd name="connsiteX819" fmla="*/ 9366604 w 11218359"/>
              <a:gd name="connsiteY819" fmla="*/ 1395694 h 1395693"/>
              <a:gd name="connsiteX820" fmla="*/ 9378035 w 11218359"/>
              <a:gd name="connsiteY820" fmla="*/ 1395694 h 1395693"/>
              <a:gd name="connsiteX821" fmla="*/ 9389464 w 11218359"/>
              <a:gd name="connsiteY821" fmla="*/ 1395694 h 1395693"/>
              <a:gd name="connsiteX822" fmla="*/ 9400894 w 11218359"/>
              <a:gd name="connsiteY822" fmla="*/ 1395694 h 1395693"/>
              <a:gd name="connsiteX823" fmla="*/ 9412372 w 11218359"/>
              <a:gd name="connsiteY823" fmla="*/ 1395694 h 1395693"/>
              <a:gd name="connsiteX824" fmla="*/ 9423802 w 11218359"/>
              <a:gd name="connsiteY824" fmla="*/ 1395694 h 1395693"/>
              <a:gd name="connsiteX825" fmla="*/ 9435232 w 11218359"/>
              <a:gd name="connsiteY825" fmla="*/ 1395694 h 1395693"/>
              <a:gd name="connsiteX826" fmla="*/ 9446662 w 11218359"/>
              <a:gd name="connsiteY826" fmla="*/ 1395694 h 1395693"/>
              <a:gd name="connsiteX827" fmla="*/ 9458091 w 11218359"/>
              <a:gd name="connsiteY827" fmla="*/ 1395694 h 1395693"/>
              <a:gd name="connsiteX828" fmla="*/ 9469570 w 11218359"/>
              <a:gd name="connsiteY828" fmla="*/ 1395694 h 1395693"/>
              <a:gd name="connsiteX829" fmla="*/ 9480999 w 11218359"/>
              <a:gd name="connsiteY829" fmla="*/ 1395694 h 1395693"/>
              <a:gd name="connsiteX830" fmla="*/ 9492429 w 11218359"/>
              <a:gd name="connsiteY830" fmla="*/ 1395694 h 1395693"/>
              <a:gd name="connsiteX831" fmla="*/ 9503859 w 11218359"/>
              <a:gd name="connsiteY831" fmla="*/ 1395694 h 1395693"/>
              <a:gd name="connsiteX832" fmla="*/ 9515289 w 11218359"/>
              <a:gd name="connsiteY832" fmla="*/ 1395694 h 1395693"/>
              <a:gd name="connsiteX833" fmla="*/ 9526767 w 11218359"/>
              <a:gd name="connsiteY833" fmla="*/ 1395694 h 1395693"/>
              <a:gd name="connsiteX834" fmla="*/ 9538197 w 11218359"/>
              <a:gd name="connsiteY834" fmla="*/ 1395694 h 1395693"/>
              <a:gd name="connsiteX835" fmla="*/ 9549626 w 11218359"/>
              <a:gd name="connsiteY835" fmla="*/ 1395694 h 1395693"/>
              <a:gd name="connsiteX836" fmla="*/ 9561057 w 11218359"/>
              <a:gd name="connsiteY836" fmla="*/ 1395694 h 1395693"/>
              <a:gd name="connsiteX837" fmla="*/ 9572487 w 11218359"/>
              <a:gd name="connsiteY837" fmla="*/ 1395694 h 1395693"/>
              <a:gd name="connsiteX838" fmla="*/ 9583965 w 11218359"/>
              <a:gd name="connsiteY838" fmla="*/ 1395694 h 1395693"/>
              <a:gd name="connsiteX839" fmla="*/ 9595395 w 11218359"/>
              <a:gd name="connsiteY839" fmla="*/ 1395694 h 1395693"/>
              <a:gd name="connsiteX840" fmla="*/ 9606824 w 11218359"/>
              <a:gd name="connsiteY840" fmla="*/ 1395694 h 1395693"/>
              <a:gd name="connsiteX841" fmla="*/ 9618255 w 11218359"/>
              <a:gd name="connsiteY841" fmla="*/ 1395694 h 1395693"/>
              <a:gd name="connsiteX842" fmla="*/ 9629684 w 11218359"/>
              <a:gd name="connsiteY842" fmla="*/ 1395694 h 1395693"/>
              <a:gd name="connsiteX843" fmla="*/ 9641163 w 11218359"/>
              <a:gd name="connsiteY843" fmla="*/ 1395694 h 1395693"/>
              <a:gd name="connsiteX844" fmla="*/ 9652592 w 11218359"/>
              <a:gd name="connsiteY844" fmla="*/ 1395694 h 1395693"/>
              <a:gd name="connsiteX845" fmla="*/ 9664022 w 11218359"/>
              <a:gd name="connsiteY845" fmla="*/ 1395694 h 1395693"/>
              <a:gd name="connsiteX846" fmla="*/ 9675452 w 11218359"/>
              <a:gd name="connsiteY846" fmla="*/ 1395694 h 1395693"/>
              <a:gd name="connsiteX847" fmla="*/ 9686882 w 11218359"/>
              <a:gd name="connsiteY847" fmla="*/ 1395694 h 1395693"/>
              <a:gd name="connsiteX848" fmla="*/ 9698360 w 11218359"/>
              <a:gd name="connsiteY848" fmla="*/ 1395694 h 1395693"/>
              <a:gd name="connsiteX849" fmla="*/ 9709790 w 11218359"/>
              <a:gd name="connsiteY849" fmla="*/ 1395694 h 1395693"/>
              <a:gd name="connsiteX850" fmla="*/ 9721219 w 11218359"/>
              <a:gd name="connsiteY850" fmla="*/ 1395694 h 1395693"/>
              <a:gd name="connsiteX851" fmla="*/ 9732650 w 11218359"/>
              <a:gd name="connsiteY851" fmla="*/ 1395694 h 1395693"/>
              <a:gd name="connsiteX852" fmla="*/ 9744080 w 11218359"/>
              <a:gd name="connsiteY852" fmla="*/ 1395694 h 1395693"/>
              <a:gd name="connsiteX853" fmla="*/ 9755557 w 11218359"/>
              <a:gd name="connsiteY853" fmla="*/ 1395694 h 1395693"/>
              <a:gd name="connsiteX854" fmla="*/ 9766988 w 11218359"/>
              <a:gd name="connsiteY854" fmla="*/ 1395694 h 1395693"/>
              <a:gd name="connsiteX855" fmla="*/ 9778417 w 11218359"/>
              <a:gd name="connsiteY855" fmla="*/ 1395694 h 1395693"/>
              <a:gd name="connsiteX856" fmla="*/ 9789848 w 11218359"/>
              <a:gd name="connsiteY856" fmla="*/ 1395694 h 1395693"/>
              <a:gd name="connsiteX857" fmla="*/ 9801277 w 11218359"/>
              <a:gd name="connsiteY857" fmla="*/ 1395694 h 1395693"/>
              <a:gd name="connsiteX858" fmla="*/ 9812755 w 11218359"/>
              <a:gd name="connsiteY858" fmla="*/ 1395694 h 1395693"/>
              <a:gd name="connsiteX859" fmla="*/ 9824185 w 11218359"/>
              <a:gd name="connsiteY859" fmla="*/ 1395694 h 1395693"/>
              <a:gd name="connsiteX860" fmla="*/ 9835615 w 11218359"/>
              <a:gd name="connsiteY860" fmla="*/ 1395694 h 1395693"/>
              <a:gd name="connsiteX861" fmla="*/ 9847045 w 11218359"/>
              <a:gd name="connsiteY861" fmla="*/ 1395694 h 1395693"/>
              <a:gd name="connsiteX862" fmla="*/ 9858475 w 11218359"/>
              <a:gd name="connsiteY862" fmla="*/ 1395694 h 1395693"/>
              <a:gd name="connsiteX863" fmla="*/ 9869952 w 11218359"/>
              <a:gd name="connsiteY863" fmla="*/ 1395694 h 1395693"/>
              <a:gd name="connsiteX864" fmla="*/ 9881383 w 11218359"/>
              <a:gd name="connsiteY864" fmla="*/ 1395694 h 1395693"/>
              <a:gd name="connsiteX865" fmla="*/ 9892812 w 11218359"/>
              <a:gd name="connsiteY865" fmla="*/ 1395694 h 1395693"/>
              <a:gd name="connsiteX866" fmla="*/ 9904243 w 11218359"/>
              <a:gd name="connsiteY866" fmla="*/ 1395694 h 1395693"/>
              <a:gd name="connsiteX867" fmla="*/ 9915673 w 11218359"/>
              <a:gd name="connsiteY867" fmla="*/ 1395694 h 1395693"/>
              <a:gd name="connsiteX868" fmla="*/ 9927102 w 11218359"/>
              <a:gd name="connsiteY868" fmla="*/ 1395694 h 1395693"/>
              <a:gd name="connsiteX869" fmla="*/ 9938581 w 11218359"/>
              <a:gd name="connsiteY869" fmla="*/ 1395694 h 1395693"/>
              <a:gd name="connsiteX870" fmla="*/ 9950010 w 11218359"/>
              <a:gd name="connsiteY870" fmla="*/ 1395694 h 1395693"/>
              <a:gd name="connsiteX871" fmla="*/ 9961441 w 11218359"/>
              <a:gd name="connsiteY871" fmla="*/ 1395694 h 1395693"/>
              <a:gd name="connsiteX872" fmla="*/ 9972870 w 11218359"/>
              <a:gd name="connsiteY872" fmla="*/ 1395694 h 1395693"/>
              <a:gd name="connsiteX873" fmla="*/ 9984300 w 11218359"/>
              <a:gd name="connsiteY873" fmla="*/ 1395694 h 1395693"/>
              <a:gd name="connsiteX874" fmla="*/ 9995778 w 11218359"/>
              <a:gd name="connsiteY874" fmla="*/ 1395694 h 1395693"/>
              <a:gd name="connsiteX875" fmla="*/ 10007208 w 11218359"/>
              <a:gd name="connsiteY875" fmla="*/ 1395694 h 1395693"/>
              <a:gd name="connsiteX876" fmla="*/ 10018638 w 11218359"/>
              <a:gd name="connsiteY876" fmla="*/ 1395694 h 1395693"/>
              <a:gd name="connsiteX877" fmla="*/ 10030068 w 11218359"/>
              <a:gd name="connsiteY877" fmla="*/ 1395694 h 1395693"/>
              <a:gd name="connsiteX878" fmla="*/ 10041498 w 11218359"/>
              <a:gd name="connsiteY878" fmla="*/ 1395694 h 1395693"/>
              <a:gd name="connsiteX879" fmla="*/ 10052976 w 11218359"/>
              <a:gd name="connsiteY879" fmla="*/ 1395694 h 1395693"/>
              <a:gd name="connsiteX880" fmla="*/ 10064405 w 11218359"/>
              <a:gd name="connsiteY880" fmla="*/ 1395694 h 1395693"/>
              <a:gd name="connsiteX881" fmla="*/ 10075835 w 11218359"/>
              <a:gd name="connsiteY881" fmla="*/ 1395694 h 1395693"/>
              <a:gd name="connsiteX882" fmla="*/ 10087266 w 11218359"/>
              <a:gd name="connsiteY882" fmla="*/ 1395694 h 1395693"/>
              <a:gd name="connsiteX883" fmla="*/ 10098695 w 11218359"/>
              <a:gd name="connsiteY883" fmla="*/ 1395694 h 1395693"/>
              <a:gd name="connsiteX884" fmla="*/ 10110174 w 11218359"/>
              <a:gd name="connsiteY884" fmla="*/ 1395694 h 1395693"/>
              <a:gd name="connsiteX885" fmla="*/ 10121603 w 11218359"/>
              <a:gd name="connsiteY885" fmla="*/ 1395694 h 1395693"/>
              <a:gd name="connsiteX886" fmla="*/ 10133033 w 11218359"/>
              <a:gd name="connsiteY886" fmla="*/ 1395694 h 1395693"/>
              <a:gd name="connsiteX887" fmla="*/ 10144463 w 11218359"/>
              <a:gd name="connsiteY887" fmla="*/ 1395694 h 1395693"/>
              <a:gd name="connsiteX888" fmla="*/ 10155893 w 11218359"/>
              <a:gd name="connsiteY888" fmla="*/ 1395694 h 1395693"/>
              <a:gd name="connsiteX889" fmla="*/ 10167371 w 11218359"/>
              <a:gd name="connsiteY889" fmla="*/ 1395694 h 1395693"/>
              <a:gd name="connsiteX890" fmla="*/ 10178801 w 11218359"/>
              <a:gd name="connsiteY890" fmla="*/ 1395694 h 1395693"/>
              <a:gd name="connsiteX891" fmla="*/ 10190230 w 11218359"/>
              <a:gd name="connsiteY891" fmla="*/ 1395694 h 1395693"/>
              <a:gd name="connsiteX892" fmla="*/ 10201661 w 11218359"/>
              <a:gd name="connsiteY892" fmla="*/ 1395694 h 1395693"/>
              <a:gd name="connsiteX893" fmla="*/ 10213091 w 11218359"/>
              <a:gd name="connsiteY893" fmla="*/ 1395694 h 1395693"/>
              <a:gd name="connsiteX894" fmla="*/ 10224569 w 11218359"/>
              <a:gd name="connsiteY894" fmla="*/ 1395694 h 1395693"/>
              <a:gd name="connsiteX895" fmla="*/ 10235998 w 11218359"/>
              <a:gd name="connsiteY895" fmla="*/ 1395694 h 1395693"/>
              <a:gd name="connsiteX896" fmla="*/ 10247428 w 11218359"/>
              <a:gd name="connsiteY896" fmla="*/ 1395694 h 1395693"/>
              <a:gd name="connsiteX897" fmla="*/ 10258859 w 11218359"/>
              <a:gd name="connsiteY897" fmla="*/ 1395694 h 1395693"/>
              <a:gd name="connsiteX898" fmla="*/ 10270288 w 11218359"/>
              <a:gd name="connsiteY898" fmla="*/ 1395694 h 1395693"/>
              <a:gd name="connsiteX899" fmla="*/ 10281767 w 11218359"/>
              <a:gd name="connsiteY899" fmla="*/ 1395694 h 1395693"/>
              <a:gd name="connsiteX900" fmla="*/ 10293196 w 11218359"/>
              <a:gd name="connsiteY900" fmla="*/ 1395694 h 1395693"/>
              <a:gd name="connsiteX901" fmla="*/ 10304626 w 11218359"/>
              <a:gd name="connsiteY901" fmla="*/ 1395694 h 1395693"/>
              <a:gd name="connsiteX902" fmla="*/ 10316056 w 11218359"/>
              <a:gd name="connsiteY902" fmla="*/ 1395694 h 1395693"/>
              <a:gd name="connsiteX903" fmla="*/ 10327486 w 11218359"/>
              <a:gd name="connsiteY903" fmla="*/ 1395694 h 1395693"/>
              <a:gd name="connsiteX904" fmla="*/ 10338963 w 11218359"/>
              <a:gd name="connsiteY904" fmla="*/ 1395694 h 1395693"/>
              <a:gd name="connsiteX905" fmla="*/ 10350394 w 11218359"/>
              <a:gd name="connsiteY905" fmla="*/ 1395694 h 1395693"/>
              <a:gd name="connsiteX906" fmla="*/ 10361823 w 11218359"/>
              <a:gd name="connsiteY906" fmla="*/ 1395694 h 1395693"/>
              <a:gd name="connsiteX907" fmla="*/ 10373254 w 11218359"/>
              <a:gd name="connsiteY907" fmla="*/ 1395694 h 1395693"/>
              <a:gd name="connsiteX908" fmla="*/ 10384684 w 11218359"/>
              <a:gd name="connsiteY908" fmla="*/ 1395694 h 1395693"/>
              <a:gd name="connsiteX909" fmla="*/ 10396161 w 11218359"/>
              <a:gd name="connsiteY909" fmla="*/ 1395694 h 1395693"/>
              <a:gd name="connsiteX910" fmla="*/ 10407591 w 11218359"/>
              <a:gd name="connsiteY910" fmla="*/ 1395694 h 1395693"/>
              <a:gd name="connsiteX911" fmla="*/ 10419021 w 11218359"/>
              <a:gd name="connsiteY911" fmla="*/ 1395694 h 1395693"/>
              <a:gd name="connsiteX912" fmla="*/ 10430452 w 11218359"/>
              <a:gd name="connsiteY912" fmla="*/ 1395694 h 1395693"/>
              <a:gd name="connsiteX913" fmla="*/ 10441881 w 11218359"/>
              <a:gd name="connsiteY913" fmla="*/ 1395694 h 1395693"/>
              <a:gd name="connsiteX914" fmla="*/ 10453358 w 11218359"/>
              <a:gd name="connsiteY914" fmla="*/ 1395694 h 1395693"/>
              <a:gd name="connsiteX915" fmla="*/ 10464789 w 11218359"/>
              <a:gd name="connsiteY915" fmla="*/ 1395694 h 1395693"/>
              <a:gd name="connsiteX916" fmla="*/ 10476219 w 11218359"/>
              <a:gd name="connsiteY916" fmla="*/ 1395694 h 1395693"/>
              <a:gd name="connsiteX917" fmla="*/ 10487649 w 11218359"/>
              <a:gd name="connsiteY917" fmla="*/ 1395694 h 1395693"/>
              <a:gd name="connsiteX918" fmla="*/ 10499079 w 11218359"/>
              <a:gd name="connsiteY918" fmla="*/ 1395694 h 1395693"/>
              <a:gd name="connsiteX919" fmla="*/ 10510556 w 11218359"/>
              <a:gd name="connsiteY919" fmla="*/ 1395694 h 1395693"/>
              <a:gd name="connsiteX920" fmla="*/ 10521987 w 11218359"/>
              <a:gd name="connsiteY920" fmla="*/ 1395694 h 1395693"/>
              <a:gd name="connsiteX921" fmla="*/ 10533416 w 11218359"/>
              <a:gd name="connsiteY921" fmla="*/ 1395694 h 1395693"/>
              <a:gd name="connsiteX922" fmla="*/ 10544847 w 11218359"/>
              <a:gd name="connsiteY922" fmla="*/ 1395694 h 1395693"/>
              <a:gd name="connsiteX923" fmla="*/ 10556277 w 11218359"/>
              <a:gd name="connsiteY923" fmla="*/ 1395694 h 1395693"/>
              <a:gd name="connsiteX924" fmla="*/ 10567754 w 11218359"/>
              <a:gd name="connsiteY924" fmla="*/ 1395694 h 1395693"/>
              <a:gd name="connsiteX925" fmla="*/ 10579184 w 11218359"/>
              <a:gd name="connsiteY925" fmla="*/ 1395694 h 1395693"/>
              <a:gd name="connsiteX926" fmla="*/ 10590614 w 11218359"/>
              <a:gd name="connsiteY926" fmla="*/ 1395694 h 1395693"/>
              <a:gd name="connsiteX927" fmla="*/ 10602045 w 11218359"/>
              <a:gd name="connsiteY927" fmla="*/ 1395694 h 1395693"/>
              <a:gd name="connsiteX928" fmla="*/ 10613474 w 11218359"/>
              <a:gd name="connsiteY928" fmla="*/ 1395694 h 1395693"/>
              <a:gd name="connsiteX929" fmla="*/ 10624951 w 11218359"/>
              <a:gd name="connsiteY929" fmla="*/ 1395694 h 1395693"/>
              <a:gd name="connsiteX930" fmla="*/ 10636382 w 11218359"/>
              <a:gd name="connsiteY930" fmla="*/ 1395694 h 1395693"/>
              <a:gd name="connsiteX931" fmla="*/ 10647812 w 11218359"/>
              <a:gd name="connsiteY931" fmla="*/ 1395694 h 1395693"/>
              <a:gd name="connsiteX932" fmla="*/ 10659241 w 11218359"/>
              <a:gd name="connsiteY932" fmla="*/ 1395694 h 1395693"/>
              <a:gd name="connsiteX933" fmla="*/ 10670672 w 11218359"/>
              <a:gd name="connsiteY933" fmla="*/ 1395694 h 1395693"/>
              <a:gd name="connsiteX934" fmla="*/ 10682149 w 11218359"/>
              <a:gd name="connsiteY934" fmla="*/ 1395694 h 1395693"/>
              <a:gd name="connsiteX935" fmla="*/ 10693580 w 11218359"/>
              <a:gd name="connsiteY935" fmla="*/ 1395694 h 1395693"/>
              <a:gd name="connsiteX936" fmla="*/ 10705009 w 11218359"/>
              <a:gd name="connsiteY936" fmla="*/ 1395694 h 1395693"/>
              <a:gd name="connsiteX937" fmla="*/ 10716439 w 11218359"/>
              <a:gd name="connsiteY937" fmla="*/ 1395694 h 1395693"/>
              <a:gd name="connsiteX938" fmla="*/ 10727870 w 11218359"/>
              <a:gd name="connsiteY938" fmla="*/ 1395694 h 1395693"/>
              <a:gd name="connsiteX939" fmla="*/ 10739347 w 11218359"/>
              <a:gd name="connsiteY939" fmla="*/ 1395694 h 1395693"/>
              <a:gd name="connsiteX940" fmla="*/ 10750778 w 11218359"/>
              <a:gd name="connsiteY940" fmla="*/ 1395694 h 1395693"/>
              <a:gd name="connsiteX941" fmla="*/ 10762207 w 11218359"/>
              <a:gd name="connsiteY941" fmla="*/ 1395694 h 1395693"/>
              <a:gd name="connsiteX942" fmla="*/ 10773637 w 11218359"/>
              <a:gd name="connsiteY942" fmla="*/ 1395694 h 1395693"/>
              <a:gd name="connsiteX943" fmla="*/ 10785067 w 11218359"/>
              <a:gd name="connsiteY943" fmla="*/ 1395694 h 1395693"/>
              <a:gd name="connsiteX944" fmla="*/ 10796544 w 11218359"/>
              <a:gd name="connsiteY944" fmla="*/ 1395694 h 1395693"/>
              <a:gd name="connsiteX945" fmla="*/ 10807975 w 11218359"/>
              <a:gd name="connsiteY945" fmla="*/ 1395694 h 1395693"/>
              <a:gd name="connsiteX946" fmla="*/ 10819405 w 11218359"/>
              <a:gd name="connsiteY946" fmla="*/ 1395694 h 1395693"/>
              <a:gd name="connsiteX947" fmla="*/ 10830834 w 11218359"/>
              <a:gd name="connsiteY947" fmla="*/ 1395694 h 1395693"/>
              <a:gd name="connsiteX948" fmla="*/ 10842265 w 11218359"/>
              <a:gd name="connsiteY948" fmla="*/ 1395694 h 1395693"/>
              <a:gd name="connsiteX949" fmla="*/ 10853742 w 11218359"/>
              <a:gd name="connsiteY949" fmla="*/ 1395694 h 1395693"/>
              <a:gd name="connsiteX950" fmla="*/ 10865173 w 11218359"/>
              <a:gd name="connsiteY950" fmla="*/ 1395694 h 1395693"/>
              <a:gd name="connsiteX951" fmla="*/ 10876602 w 11218359"/>
              <a:gd name="connsiteY951" fmla="*/ 1395694 h 1395693"/>
              <a:gd name="connsiteX952" fmla="*/ 10888032 w 11218359"/>
              <a:gd name="connsiteY952" fmla="*/ 1395694 h 1395693"/>
              <a:gd name="connsiteX953" fmla="*/ 10899463 w 11218359"/>
              <a:gd name="connsiteY953" fmla="*/ 1395694 h 1395693"/>
              <a:gd name="connsiteX954" fmla="*/ 10910892 w 11218359"/>
              <a:gd name="connsiteY954" fmla="*/ 1395694 h 1395693"/>
              <a:gd name="connsiteX955" fmla="*/ 10922369 w 11218359"/>
              <a:gd name="connsiteY955" fmla="*/ 1395694 h 1395693"/>
              <a:gd name="connsiteX956" fmla="*/ 10933800 w 11218359"/>
              <a:gd name="connsiteY956" fmla="*/ 1395694 h 1395693"/>
              <a:gd name="connsiteX957" fmla="*/ 10945230 w 11218359"/>
              <a:gd name="connsiteY957" fmla="*/ 1395694 h 1395693"/>
              <a:gd name="connsiteX958" fmla="*/ 10956660 w 11218359"/>
              <a:gd name="connsiteY958" fmla="*/ 1395694 h 1395693"/>
              <a:gd name="connsiteX959" fmla="*/ 10968090 w 11218359"/>
              <a:gd name="connsiteY959" fmla="*/ 1395694 h 1395693"/>
              <a:gd name="connsiteX960" fmla="*/ 10979567 w 11218359"/>
              <a:gd name="connsiteY960" fmla="*/ 1395694 h 1395693"/>
              <a:gd name="connsiteX961" fmla="*/ 10990998 w 11218359"/>
              <a:gd name="connsiteY961" fmla="*/ 1395694 h 1395693"/>
              <a:gd name="connsiteX962" fmla="*/ 11002427 w 11218359"/>
              <a:gd name="connsiteY962" fmla="*/ 1395694 h 1395693"/>
              <a:gd name="connsiteX963" fmla="*/ 11013858 w 11218359"/>
              <a:gd name="connsiteY963" fmla="*/ 1395694 h 1395693"/>
              <a:gd name="connsiteX964" fmla="*/ 11025287 w 11218359"/>
              <a:gd name="connsiteY964" fmla="*/ 1395694 h 1395693"/>
              <a:gd name="connsiteX965" fmla="*/ 11036765 w 11218359"/>
              <a:gd name="connsiteY965" fmla="*/ 1395694 h 1395693"/>
              <a:gd name="connsiteX966" fmla="*/ 11048195 w 11218359"/>
              <a:gd name="connsiteY966" fmla="*/ 1395694 h 1395693"/>
              <a:gd name="connsiteX967" fmla="*/ 11059625 w 11218359"/>
              <a:gd name="connsiteY967" fmla="*/ 1395694 h 1395693"/>
              <a:gd name="connsiteX968" fmla="*/ 11071056 w 11218359"/>
              <a:gd name="connsiteY968" fmla="*/ 1395694 h 1395693"/>
              <a:gd name="connsiteX969" fmla="*/ 11082485 w 11218359"/>
              <a:gd name="connsiteY969" fmla="*/ 1395694 h 1395693"/>
              <a:gd name="connsiteX970" fmla="*/ 11093962 w 11218359"/>
              <a:gd name="connsiteY970" fmla="*/ 1395694 h 1395693"/>
              <a:gd name="connsiteX971" fmla="*/ 11105393 w 11218359"/>
              <a:gd name="connsiteY971" fmla="*/ 1395694 h 1395693"/>
              <a:gd name="connsiteX972" fmla="*/ 11116823 w 11218359"/>
              <a:gd name="connsiteY972" fmla="*/ 1395694 h 1395693"/>
              <a:gd name="connsiteX973" fmla="*/ 11128253 w 11218359"/>
              <a:gd name="connsiteY973" fmla="*/ 1395694 h 1395693"/>
              <a:gd name="connsiteX974" fmla="*/ 11139683 w 11218359"/>
              <a:gd name="connsiteY974" fmla="*/ 1395694 h 1395693"/>
              <a:gd name="connsiteX975" fmla="*/ 11151160 w 11218359"/>
              <a:gd name="connsiteY975" fmla="*/ 1395694 h 1395693"/>
              <a:gd name="connsiteX976" fmla="*/ 11162591 w 11218359"/>
              <a:gd name="connsiteY976" fmla="*/ 1395694 h 1395693"/>
              <a:gd name="connsiteX977" fmla="*/ 11174020 w 11218359"/>
              <a:gd name="connsiteY977" fmla="*/ 1395694 h 1395693"/>
              <a:gd name="connsiteX978" fmla="*/ 11185451 w 11218359"/>
              <a:gd name="connsiteY978" fmla="*/ 1395694 h 1395693"/>
              <a:gd name="connsiteX979" fmla="*/ 11196881 w 11218359"/>
              <a:gd name="connsiteY979" fmla="*/ 1395694 h 1395693"/>
              <a:gd name="connsiteX980" fmla="*/ 11208358 w 11218359"/>
              <a:gd name="connsiteY980" fmla="*/ 1395694 h 1395693"/>
              <a:gd name="connsiteX981" fmla="*/ 11218359 w 11218359"/>
              <a:gd name="connsiteY981" fmla="*/ 1395694 h 1395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95693">
                <a:moveTo>
                  <a:pt x="0" y="1395694"/>
                </a:moveTo>
                <a:lnTo>
                  <a:pt x="9149" y="1395694"/>
                </a:lnTo>
                <a:lnTo>
                  <a:pt x="20588" y="1395694"/>
                </a:lnTo>
                <a:lnTo>
                  <a:pt x="32028" y="1395694"/>
                </a:lnTo>
                <a:lnTo>
                  <a:pt x="43467" y="1395694"/>
                </a:lnTo>
                <a:lnTo>
                  <a:pt x="54907" y="1395694"/>
                </a:lnTo>
                <a:lnTo>
                  <a:pt x="66346" y="1395694"/>
                </a:lnTo>
                <a:lnTo>
                  <a:pt x="77786" y="1395694"/>
                </a:lnTo>
                <a:lnTo>
                  <a:pt x="89225" y="1395694"/>
                </a:lnTo>
                <a:lnTo>
                  <a:pt x="100665" y="1395694"/>
                </a:lnTo>
                <a:lnTo>
                  <a:pt x="112104" y="1395694"/>
                </a:lnTo>
                <a:lnTo>
                  <a:pt x="123544" y="1395694"/>
                </a:lnTo>
                <a:lnTo>
                  <a:pt x="134979" y="1395694"/>
                </a:lnTo>
                <a:lnTo>
                  <a:pt x="146423" y="1395694"/>
                </a:lnTo>
                <a:lnTo>
                  <a:pt x="157858" y="1395694"/>
                </a:lnTo>
                <a:lnTo>
                  <a:pt x="169297" y="1395694"/>
                </a:lnTo>
                <a:lnTo>
                  <a:pt x="180737" y="1395694"/>
                </a:lnTo>
                <a:lnTo>
                  <a:pt x="192176" y="1395694"/>
                </a:lnTo>
                <a:lnTo>
                  <a:pt x="203616" y="1395694"/>
                </a:lnTo>
                <a:lnTo>
                  <a:pt x="215055" y="1395694"/>
                </a:lnTo>
                <a:lnTo>
                  <a:pt x="226495" y="1395694"/>
                </a:lnTo>
                <a:lnTo>
                  <a:pt x="237935" y="1395694"/>
                </a:lnTo>
                <a:lnTo>
                  <a:pt x="249374" y="1395694"/>
                </a:lnTo>
                <a:lnTo>
                  <a:pt x="260814" y="1395694"/>
                </a:lnTo>
                <a:lnTo>
                  <a:pt x="272253" y="1395694"/>
                </a:lnTo>
                <a:lnTo>
                  <a:pt x="283693" y="1395694"/>
                </a:lnTo>
                <a:lnTo>
                  <a:pt x="295132" y="1395694"/>
                </a:lnTo>
                <a:lnTo>
                  <a:pt x="306572" y="1395694"/>
                </a:lnTo>
                <a:lnTo>
                  <a:pt x="318011" y="1395694"/>
                </a:lnTo>
                <a:lnTo>
                  <a:pt x="329451" y="1395694"/>
                </a:lnTo>
                <a:lnTo>
                  <a:pt x="340890" y="1395694"/>
                </a:lnTo>
                <a:lnTo>
                  <a:pt x="352330" y="1395694"/>
                </a:lnTo>
                <a:lnTo>
                  <a:pt x="363769" y="1395694"/>
                </a:lnTo>
                <a:lnTo>
                  <a:pt x="375209" y="1395694"/>
                </a:lnTo>
                <a:lnTo>
                  <a:pt x="386648" y="1395694"/>
                </a:lnTo>
                <a:lnTo>
                  <a:pt x="398088" y="1395694"/>
                </a:lnTo>
                <a:lnTo>
                  <a:pt x="409527" y="1395694"/>
                </a:lnTo>
                <a:lnTo>
                  <a:pt x="420967" y="1395694"/>
                </a:lnTo>
                <a:lnTo>
                  <a:pt x="432406" y="1395694"/>
                </a:lnTo>
                <a:lnTo>
                  <a:pt x="443846" y="1395694"/>
                </a:lnTo>
                <a:lnTo>
                  <a:pt x="455285" y="1395694"/>
                </a:lnTo>
                <a:lnTo>
                  <a:pt x="466725" y="1395694"/>
                </a:lnTo>
                <a:lnTo>
                  <a:pt x="478165" y="1395694"/>
                </a:lnTo>
                <a:lnTo>
                  <a:pt x="489604" y="1395694"/>
                </a:lnTo>
                <a:lnTo>
                  <a:pt x="501044" y="1395694"/>
                </a:lnTo>
                <a:lnTo>
                  <a:pt x="512483" y="1395694"/>
                </a:lnTo>
                <a:lnTo>
                  <a:pt x="523923" y="1395694"/>
                </a:lnTo>
                <a:lnTo>
                  <a:pt x="535362" y="1395694"/>
                </a:lnTo>
                <a:lnTo>
                  <a:pt x="546802" y="1395694"/>
                </a:lnTo>
                <a:lnTo>
                  <a:pt x="558241" y="1395694"/>
                </a:lnTo>
                <a:lnTo>
                  <a:pt x="569681" y="1395694"/>
                </a:lnTo>
                <a:lnTo>
                  <a:pt x="581120" y="1395694"/>
                </a:lnTo>
                <a:lnTo>
                  <a:pt x="592560" y="1395694"/>
                </a:lnTo>
                <a:lnTo>
                  <a:pt x="603999" y="1395694"/>
                </a:lnTo>
                <a:lnTo>
                  <a:pt x="615439" y="1395694"/>
                </a:lnTo>
                <a:lnTo>
                  <a:pt x="626878" y="1395694"/>
                </a:lnTo>
                <a:lnTo>
                  <a:pt x="638318" y="1395694"/>
                </a:lnTo>
                <a:lnTo>
                  <a:pt x="649757" y="1395694"/>
                </a:lnTo>
                <a:lnTo>
                  <a:pt x="661192" y="1395694"/>
                </a:lnTo>
                <a:lnTo>
                  <a:pt x="672632" y="1395694"/>
                </a:lnTo>
                <a:lnTo>
                  <a:pt x="684071" y="1395694"/>
                </a:lnTo>
                <a:lnTo>
                  <a:pt x="695511" y="1395694"/>
                </a:lnTo>
                <a:lnTo>
                  <a:pt x="706950" y="1395694"/>
                </a:lnTo>
                <a:lnTo>
                  <a:pt x="718390" y="1395694"/>
                </a:lnTo>
                <a:lnTo>
                  <a:pt x="729829" y="1395694"/>
                </a:lnTo>
                <a:lnTo>
                  <a:pt x="741269" y="1395694"/>
                </a:lnTo>
                <a:lnTo>
                  <a:pt x="752708" y="1395694"/>
                </a:lnTo>
                <a:lnTo>
                  <a:pt x="764148" y="1395694"/>
                </a:lnTo>
                <a:lnTo>
                  <a:pt x="775587" y="1395694"/>
                </a:lnTo>
                <a:lnTo>
                  <a:pt x="787027" y="1395694"/>
                </a:lnTo>
                <a:lnTo>
                  <a:pt x="798467" y="1395694"/>
                </a:lnTo>
                <a:lnTo>
                  <a:pt x="809906" y="1395694"/>
                </a:lnTo>
                <a:lnTo>
                  <a:pt x="821346" y="1395694"/>
                </a:lnTo>
                <a:lnTo>
                  <a:pt x="832785" y="1395694"/>
                </a:lnTo>
                <a:lnTo>
                  <a:pt x="844225" y="1395694"/>
                </a:lnTo>
                <a:lnTo>
                  <a:pt x="855664" y="1395694"/>
                </a:lnTo>
                <a:lnTo>
                  <a:pt x="867104" y="1395694"/>
                </a:lnTo>
                <a:lnTo>
                  <a:pt x="878543" y="1395694"/>
                </a:lnTo>
                <a:lnTo>
                  <a:pt x="889983" y="1395694"/>
                </a:lnTo>
                <a:lnTo>
                  <a:pt x="901422" y="1395694"/>
                </a:lnTo>
                <a:lnTo>
                  <a:pt x="912862" y="1395694"/>
                </a:lnTo>
                <a:lnTo>
                  <a:pt x="924301" y="1395694"/>
                </a:lnTo>
                <a:lnTo>
                  <a:pt x="935741" y="1395694"/>
                </a:lnTo>
                <a:lnTo>
                  <a:pt x="947180" y="1395694"/>
                </a:lnTo>
                <a:lnTo>
                  <a:pt x="958620" y="1395694"/>
                </a:lnTo>
                <a:lnTo>
                  <a:pt x="970059" y="1395694"/>
                </a:lnTo>
                <a:lnTo>
                  <a:pt x="981499" y="1395694"/>
                </a:lnTo>
                <a:lnTo>
                  <a:pt x="992938" y="1395694"/>
                </a:lnTo>
                <a:lnTo>
                  <a:pt x="1004378" y="1395694"/>
                </a:lnTo>
                <a:lnTo>
                  <a:pt x="1015818" y="1395694"/>
                </a:lnTo>
                <a:lnTo>
                  <a:pt x="1027257" y="1395694"/>
                </a:lnTo>
                <a:lnTo>
                  <a:pt x="1038697" y="1395694"/>
                </a:lnTo>
                <a:lnTo>
                  <a:pt x="1050136" y="1395694"/>
                </a:lnTo>
                <a:lnTo>
                  <a:pt x="1061576" y="1395694"/>
                </a:lnTo>
                <a:lnTo>
                  <a:pt x="1073015" y="1395694"/>
                </a:lnTo>
                <a:lnTo>
                  <a:pt x="1084455" y="1395694"/>
                </a:lnTo>
                <a:lnTo>
                  <a:pt x="1095894" y="1395694"/>
                </a:lnTo>
                <a:lnTo>
                  <a:pt x="1107334" y="1395694"/>
                </a:lnTo>
                <a:lnTo>
                  <a:pt x="1118773" y="1395694"/>
                </a:lnTo>
                <a:lnTo>
                  <a:pt x="1130213" y="1395694"/>
                </a:lnTo>
                <a:lnTo>
                  <a:pt x="1141652" y="1395694"/>
                </a:lnTo>
                <a:lnTo>
                  <a:pt x="1153092" y="1395694"/>
                </a:lnTo>
                <a:lnTo>
                  <a:pt x="1164531" y="1395694"/>
                </a:lnTo>
                <a:lnTo>
                  <a:pt x="1175971" y="1395694"/>
                </a:lnTo>
                <a:lnTo>
                  <a:pt x="1187406" y="1395694"/>
                </a:lnTo>
                <a:lnTo>
                  <a:pt x="1198845" y="1395694"/>
                </a:lnTo>
                <a:lnTo>
                  <a:pt x="1210285" y="1395694"/>
                </a:lnTo>
                <a:lnTo>
                  <a:pt x="1221724" y="1395694"/>
                </a:lnTo>
                <a:lnTo>
                  <a:pt x="1233164" y="1395694"/>
                </a:lnTo>
                <a:lnTo>
                  <a:pt x="1244603" y="1395694"/>
                </a:lnTo>
                <a:lnTo>
                  <a:pt x="1256043" y="1395694"/>
                </a:lnTo>
                <a:lnTo>
                  <a:pt x="1267482" y="1395694"/>
                </a:lnTo>
                <a:lnTo>
                  <a:pt x="1278922" y="1395694"/>
                </a:lnTo>
                <a:lnTo>
                  <a:pt x="1290361" y="1395694"/>
                </a:lnTo>
                <a:lnTo>
                  <a:pt x="1301801" y="1395694"/>
                </a:lnTo>
                <a:lnTo>
                  <a:pt x="1313240" y="1395694"/>
                </a:lnTo>
                <a:lnTo>
                  <a:pt x="1324680" y="1395694"/>
                </a:lnTo>
                <a:lnTo>
                  <a:pt x="1336120" y="1395694"/>
                </a:lnTo>
                <a:lnTo>
                  <a:pt x="1347559" y="1395694"/>
                </a:lnTo>
                <a:lnTo>
                  <a:pt x="1358999" y="1395694"/>
                </a:lnTo>
                <a:lnTo>
                  <a:pt x="1370438" y="1395694"/>
                </a:lnTo>
                <a:lnTo>
                  <a:pt x="1381878" y="1395694"/>
                </a:lnTo>
                <a:lnTo>
                  <a:pt x="1393317" y="1395694"/>
                </a:lnTo>
                <a:lnTo>
                  <a:pt x="1404757" y="1395694"/>
                </a:lnTo>
                <a:lnTo>
                  <a:pt x="1416196" y="1395694"/>
                </a:lnTo>
                <a:lnTo>
                  <a:pt x="1427636" y="1395694"/>
                </a:lnTo>
                <a:lnTo>
                  <a:pt x="1439075" y="1395694"/>
                </a:lnTo>
                <a:lnTo>
                  <a:pt x="1450515" y="1395694"/>
                </a:lnTo>
                <a:lnTo>
                  <a:pt x="1461954" y="1395694"/>
                </a:lnTo>
                <a:lnTo>
                  <a:pt x="1473394" y="1395694"/>
                </a:lnTo>
                <a:lnTo>
                  <a:pt x="1484833" y="1395694"/>
                </a:lnTo>
                <a:lnTo>
                  <a:pt x="1496273" y="1395694"/>
                </a:lnTo>
                <a:lnTo>
                  <a:pt x="1507712" y="1395694"/>
                </a:lnTo>
                <a:lnTo>
                  <a:pt x="1519152" y="1395694"/>
                </a:lnTo>
                <a:lnTo>
                  <a:pt x="1530591" y="1395694"/>
                </a:lnTo>
                <a:lnTo>
                  <a:pt x="1542031" y="1395694"/>
                </a:lnTo>
                <a:lnTo>
                  <a:pt x="1553471" y="1395694"/>
                </a:lnTo>
                <a:lnTo>
                  <a:pt x="1564910" y="1395694"/>
                </a:lnTo>
                <a:lnTo>
                  <a:pt x="1576349" y="1395694"/>
                </a:lnTo>
                <a:lnTo>
                  <a:pt x="1587789" y="1395694"/>
                </a:lnTo>
                <a:lnTo>
                  <a:pt x="1599229" y="1395694"/>
                </a:lnTo>
                <a:lnTo>
                  <a:pt x="1610668" y="1395694"/>
                </a:lnTo>
                <a:lnTo>
                  <a:pt x="1622107" y="1395694"/>
                </a:lnTo>
                <a:lnTo>
                  <a:pt x="1633547" y="1395694"/>
                </a:lnTo>
                <a:lnTo>
                  <a:pt x="1644987" y="1395694"/>
                </a:lnTo>
                <a:lnTo>
                  <a:pt x="1656426" y="1395694"/>
                </a:lnTo>
                <a:lnTo>
                  <a:pt x="1667866" y="1395694"/>
                </a:lnTo>
                <a:lnTo>
                  <a:pt x="1679305" y="1395694"/>
                </a:lnTo>
                <a:lnTo>
                  <a:pt x="1690745" y="1395694"/>
                </a:lnTo>
                <a:lnTo>
                  <a:pt x="1702184" y="1395694"/>
                </a:lnTo>
                <a:lnTo>
                  <a:pt x="1713619" y="1395694"/>
                </a:lnTo>
                <a:lnTo>
                  <a:pt x="1725063" y="1395694"/>
                </a:lnTo>
                <a:lnTo>
                  <a:pt x="1736498" y="1395694"/>
                </a:lnTo>
                <a:lnTo>
                  <a:pt x="1747938" y="1395694"/>
                </a:lnTo>
                <a:lnTo>
                  <a:pt x="1759377" y="1395694"/>
                </a:lnTo>
                <a:lnTo>
                  <a:pt x="1770817" y="1395694"/>
                </a:lnTo>
                <a:lnTo>
                  <a:pt x="1782256" y="1395694"/>
                </a:lnTo>
                <a:lnTo>
                  <a:pt x="1793696" y="1395694"/>
                </a:lnTo>
                <a:lnTo>
                  <a:pt x="1805135" y="1395694"/>
                </a:lnTo>
                <a:lnTo>
                  <a:pt x="1816575" y="1395694"/>
                </a:lnTo>
                <a:lnTo>
                  <a:pt x="1828014" y="1395694"/>
                </a:lnTo>
                <a:lnTo>
                  <a:pt x="1839454" y="1395694"/>
                </a:lnTo>
                <a:lnTo>
                  <a:pt x="1850893" y="1395694"/>
                </a:lnTo>
                <a:lnTo>
                  <a:pt x="1862333" y="1395694"/>
                </a:lnTo>
                <a:lnTo>
                  <a:pt x="1873772" y="1395694"/>
                </a:lnTo>
                <a:lnTo>
                  <a:pt x="1885212" y="1395694"/>
                </a:lnTo>
                <a:lnTo>
                  <a:pt x="1896651" y="1395694"/>
                </a:lnTo>
                <a:lnTo>
                  <a:pt x="1908091" y="1395694"/>
                </a:lnTo>
                <a:lnTo>
                  <a:pt x="1919531" y="1395694"/>
                </a:lnTo>
                <a:lnTo>
                  <a:pt x="1930970" y="1395694"/>
                </a:lnTo>
                <a:lnTo>
                  <a:pt x="1942409" y="1395694"/>
                </a:lnTo>
                <a:lnTo>
                  <a:pt x="1953849" y="1395694"/>
                </a:lnTo>
                <a:lnTo>
                  <a:pt x="1965289" y="1395694"/>
                </a:lnTo>
                <a:lnTo>
                  <a:pt x="1976728" y="1395694"/>
                </a:lnTo>
                <a:lnTo>
                  <a:pt x="1988168" y="1395694"/>
                </a:lnTo>
                <a:lnTo>
                  <a:pt x="1999607" y="1395694"/>
                </a:lnTo>
                <a:lnTo>
                  <a:pt x="2011047" y="1395694"/>
                </a:lnTo>
                <a:lnTo>
                  <a:pt x="2022486" y="1395694"/>
                </a:lnTo>
                <a:lnTo>
                  <a:pt x="2033926" y="1395694"/>
                </a:lnTo>
                <a:lnTo>
                  <a:pt x="2045365" y="1395694"/>
                </a:lnTo>
                <a:lnTo>
                  <a:pt x="2056805" y="1395694"/>
                </a:lnTo>
                <a:lnTo>
                  <a:pt x="2068244" y="1395694"/>
                </a:lnTo>
                <a:lnTo>
                  <a:pt x="2079684" y="1395694"/>
                </a:lnTo>
                <a:lnTo>
                  <a:pt x="2091123" y="1395694"/>
                </a:lnTo>
                <a:lnTo>
                  <a:pt x="2102563" y="1395694"/>
                </a:lnTo>
                <a:lnTo>
                  <a:pt x="2114002" y="1395694"/>
                </a:lnTo>
                <a:lnTo>
                  <a:pt x="2125442" y="1395694"/>
                </a:lnTo>
                <a:lnTo>
                  <a:pt x="2136882" y="1395694"/>
                </a:lnTo>
                <a:lnTo>
                  <a:pt x="2148321" y="1395694"/>
                </a:lnTo>
                <a:lnTo>
                  <a:pt x="2159760" y="1395694"/>
                </a:lnTo>
                <a:lnTo>
                  <a:pt x="2171200" y="1395694"/>
                </a:lnTo>
                <a:lnTo>
                  <a:pt x="2182640" y="1395694"/>
                </a:lnTo>
                <a:lnTo>
                  <a:pt x="2194079" y="1395694"/>
                </a:lnTo>
                <a:lnTo>
                  <a:pt x="2205519" y="1395694"/>
                </a:lnTo>
                <a:lnTo>
                  <a:pt x="2216958" y="1395694"/>
                </a:lnTo>
                <a:lnTo>
                  <a:pt x="2228393" y="1395694"/>
                </a:lnTo>
                <a:lnTo>
                  <a:pt x="2239837" y="1395694"/>
                </a:lnTo>
                <a:lnTo>
                  <a:pt x="2251272" y="1395694"/>
                </a:lnTo>
                <a:lnTo>
                  <a:pt x="2262716" y="1395694"/>
                </a:lnTo>
                <a:lnTo>
                  <a:pt x="2274151" y="1395694"/>
                </a:lnTo>
                <a:lnTo>
                  <a:pt x="2285591" y="1395694"/>
                </a:lnTo>
                <a:lnTo>
                  <a:pt x="2297030" y="1395694"/>
                </a:lnTo>
                <a:lnTo>
                  <a:pt x="2308470" y="1395694"/>
                </a:lnTo>
                <a:lnTo>
                  <a:pt x="2319909" y="1395694"/>
                </a:lnTo>
                <a:lnTo>
                  <a:pt x="2331349" y="1395694"/>
                </a:lnTo>
                <a:lnTo>
                  <a:pt x="2342788" y="1395694"/>
                </a:lnTo>
                <a:lnTo>
                  <a:pt x="2354228" y="1395694"/>
                </a:lnTo>
                <a:lnTo>
                  <a:pt x="2365667" y="1395694"/>
                </a:lnTo>
                <a:lnTo>
                  <a:pt x="2377107" y="1395694"/>
                </a:lnTo>
                <a:lnTo>
                  <a:pt x="2388546" y="1395694"/>
                </a:lnTo>
                <a:lnTo>
                  <a:pt x="2399986" y="1395694"/>
                </a:lnTo>
                <a:lnTo>
                  <a:pt x="2411425" y="1395694"/>
                </a:lnTo>
                <a:lnTo>
                  <a:pt x="2422865" y="1395694"/>
                </a:lnTo>
                <a:lnTo>
                  <a:pt x="2434304" y="1395694"/>
                </a:lnTo>
                <a:lnTo>
                  <a:pt x="2445744" y="1395694"/>
                </a:lnTo>
                <a:lnTo>
                  <a:pt x="2457184" y="1395694"/>
                </a:lnTo>
                <a:lnTo>
                  <a:pt x="2468623" y="1395694"/>
                </a:lnTo>
                <a:lnTo>
                  <a:pt x="2480062" y="1395694"/>
                </a:lnTo>
                <a:lnTo>
                  <a:pt x="2491502" y="1395694"/>
                </a:lnTo>
                <a:lnTo>
                  <a:pt x="2502942" y="1395694"/>
                </a:lnTo>
                <a:lnTo>
                  <a:pt x="2514381" y="1395694"/>
                </a:lnTo>
                <a:lnTo>
                  <a:pt x="2525821" y="1395694"/>
                </a:lnTo>
                <a:lnTo>
                  <a:pt x="2537260" y="1395694"/>
                </a:lnTo>
                <a:lnTo>
                  <a:pt x="2548700" y="1395694"/>
                </a:lnTo>
                <a:lnTo>
                  <a:pt x="2560139" y="1395694"/>
                </a:lnTo>
                <a:lnTo>
                  <a:pt x="2571579" y="1395694"/>
                </a:lnTo>
                <a:lnTo>
                  <a:pt x="2583018" y="1395694"/>
                </a:lnTo>
                <a:lnTo>
                  <a:pt x="2594458" y="1395694"/>
                </a:lnTo>
                <a:lnTo>
                  <a:pt x="2605897" y="1395694"/>
                </a:lnTo>
                <a:lnTo>
                  <a:pt x="2617337" y="1395694"/>
                </a:lnTo>
                <a:lnTo>
                  <a:pt x="2628776" y="1395694"/>
                </a:lnTo>
                <a:lnTo>
                  <a:pt x="2640216" y="1395694"/>
                </a:lnTo>
                <a:lnTo>
                  <a:pt x="2651655" y="1395694"/>
                </a:lnTo>
                <a:lnTo>
                  <a:pt x="2663095" y="1395694"/>
                </a:lnTo>
                <a:lnTo>
                  <a:pt x="2674535" y="1395694"/>
                </a:lnTo>
                <a:lnTo>
                  <a:pt x="2685974" y="1395694"/>
                </a:lnTo>
                <a:lnTo>
                  <a:pt x="2697413" y="1395694"/>
                </a:lnTo>
                <a:lnTo>
                  <a:pt x="2708853" y="1395694"/>
                </a:lnTo>
                <a:lnTo>
                  <a:pt x="2720293" y="1395694"/>
                </a:lnTo>
                <a:lnTo>
                  <a:pt x="2731727" y="1395694"/>
                </a:lnTo>
                <a:lnTo>
                  <a:pt x="2743172" y="1395694"/>
                </a:lnTo>
                <a:lnTo>
                  <a:pt x="2754611" y="1395694"/>
                </a:lnTo>
                <a:lnTo>
                  <a:pt x="2766046" y="1395694"/>
                </a:lnTo>
                <a:lnTo>
                  <a:pt x="2777490" y="1395694"/>
                </a:lnTo>
                <a:lnTo>
                  <a:pt x="2788925" y="1395694"/>
                </a:lnTo>
                <a:lnTo>
                  <a:pt x="2800364" y="1395694"/>
                </a:lnTo>
                <a:lnTo>
                  <a:pt x="2811804" y="1395694"/>
                </a:lnTo>
                <a:lnTo>
                  <a:pt x="2823243" y="1395694"/>
                </a:lnTo>
                <a:lnTo>
                  <a:pt x="2834683" y="1395694"/>
                </a:lnTo>
                <a:lnTo>
                  <a:pt x="2846123" y="1395694"/>
                </a:lnTo>
                <a:lnTo>
                  <a:pt x="2857562" y="1395694"/>
                </a:lnTo>
                <a:lnTo>
                  <a:pt x="2869001" y="1395694"/>
                </a:lnTo>
                <a:lnTo>
                  <a:pt x="2880441" y="1395694"/>
                </a:lnTo>
                <a:lnTo>
                  <a:pt x="2891881" y="1395694"/>
                </a:lnTo>
                <a:lnTo>
                  <a:pt x="2903320" y="1395694"/>
                </a:lnTo>
                <a:lnTo>
                  <a:pt x="2914760" y="1395694"/>
                </a:lnTo>
                <a:lnTo>
                  <a:pt x="2926199" y="1395694"/>
                </a:lnTo>
                <a:lnTo>
                  <a:pt x="2937639" y="1395694"/>
                </a:lnTo>
                <a:lnTo>
                  <a:pt x="2949078" y="1395694"/>
                </a:lnTo>
                <a:lnTo>
                  <a:pt x="2960518" y="1395694"/>
                </a:lnTo>
                <a:lnTo>
                  <a:pt x="2971957" y="1395694"/>
                </a:lnTo>
                <a:lnTo>
                  <a:pt x="2983397" y="1395694"/>
                </a:lnTo>
                <a:lnTo>
                  <a:pt x="2994837" y="1395694"/>
                </a:lnTo>
                <a:lnTo>
                  <a:pt x="3006276" y="1395694"/>
                </a:lnTo>
                <a:lnTo>
                  <a:pt x="3017715" y="1395694"/>
                </a:lnTo>
                <a:lnTo>
                  <a:pt x="3029155" y="1395694"/>
                </a:lnTo>
                <a:lnTo>
                  <a:pt x="3040594" y="1395694"/>
                </a:lnTo>
                <a:lnTo>
                  <a:pt x="3052034" y="1395694"/>
                </a:lnTo>
                <a:lnTo>
                  <a:pt x="3063474" y="1395694"/>
                </a:lnTo>
                <a:lnTo>
                  <a:pt x="3074913" y="1395694"/>
                </a:lnTo>
                <a:lnTo>
                  <a:pt x="3086352" y="1395694"/>
                </a:lnTo>
                <a:lnTo>
                  <a:pt x="3097792" y="1395694"/>
                </a:lnTo>
                <a:lnTo>
                  <a:pt x="3109232" y="1395694"/>
                </a:lnTo>
                <a:lnTo>
                  <a:pt x="3120671" y="1395694"/>
                </a:lnTo>
                <a:lnTo>
                  <a:pt x="3132111" y="1395694"/>
                </a:lnTo>
                <a:lnTo>
                  <a:pt x="3143550" y="1395694"/>
                </a:lnTo>
                <a:lnTo>
                  <a:pt x="3154990" y="1395694"/>
                </a:lnTo>
                <a:lnTo>
                  <a:pt x="3166429" y="1395694"/>
                </a:lnTo>
                <a:lnTo>
                  <a:pt x="3177869" y="1395694"/>
                </a:lnTo>
                <a:lnTo>
                  <a:pt x="3189308" y="1395694"/>
                </a:lnTo>
                <a:lnTo>
                  <a:pt x="3200748" y="1395694"/>
                </a:lnTo>
                <a:lnTo>
                  <a:pt x="3212187" y="1395694"/>
                </a:lnTo>
                <a:lnTo>
                  <a:pt x="3223627" y="1395694"/>
                </a:lnTo>
                <a:lnTo>
                  <a:pt x="3235066" y="1395694"/>
                </a:lnTo>
                <a:lnTo>
                  <a:pt x="3246501" y="1395694"/>
                </a:lnTo>
                <a:lnTo>
                  <a:pt x="3257945" y="1395694"/>
                </a:lnTo>
                <a:lnTo>
                  <a:pt x="3269385" y="1395694"/>
                </a:lnTo>
                <a:lnTo>
                  <a:pt x="3280825" y="1395694"/>
                </a:lnTo>
                <a:lnTo>
                  <a:pt x="3292264" y="1395694"/>
                </a:lnTo>
                <a:lnTo>
                  <a:pt x="3303699" y="1395694"/>
                </a:lnTo>
                <a:lnTo>
                  <a:pt x="3315143" y="1395694"/>
                </a:lnTo>
                <a:lnTo>
                  <a:pt x="3326578" y="1395694"/>
                </a:lnTo>
                <a:lnTo>
                  <a:pt x="3338017" y="1395694"/>
                </a:lnTo>
                <a:lnTo>
                  <a:pt x="3349457" y="1395694"/>
                </a:lnTo>
                <a:lnTo>
                  <a:pt x="3360896" y="1395694"/>
                </a:lnTo>
                <a:lnTo>
                  <a:pt x="3372336" y="1395694"/>
                </a:lnTo>
                <a:lnTo>
                  <a:pt x="3383776" y="1395694"/>
                </a:lnTo>
                <a:lnTo>
                  <a:pt x="3395215" y="1395694"/>
                </a:lnTo>
                <a:lnTo>
                  <a:pt x="3406654" y="1395694"/>
                </a:lnTo>
                <a:lnTo>
                  <a:pt x="3418094" y="1395694"/>
                </a:lnTo>
                <a:lnTo>
                  <a:pt x="3429534" y="1395694"/>
                </a:lnTo>
                <a:lnTo>
                  <a:pt x="3440973" y="1395694"/>
                </a:lnTo>
                <a:lnTo>
                  <a:pt x="3452413" y="1395694"/>
                </a:lnTo>
                <a:lnTo>
                  <a:pt x="3463852" y="1395694"/>
                </a:lnTo>
                <a:lnTo>
                  <a:pt x="3475292" y="1395694"/>
                </a:lnTo>
                <a:lnTo>
                  <a:pt x="3486731" y="1395694"/>
                </a:lnTo>
                <a:lnTo>
                  <a:pt x="3498171" y="1395694"/>
                </a:lnTo>
                <a:lnTo>
                  <a:pt x="3509610" y="1395694"/>
                </a:lnTo>
                <a:lnTo>
                  <a:pt x="3521050" y="1395694"/>
                </a:lnTo>
                <a:lnTo>
                  <a:pt x="3532489" y="1395694"/>
                </a:lnTo>
                <a:lnTo>
                  <a:pt x="3543929" y="1395694"/>
                </a:lnTo>
                <a:lnTo>
                  <a:pt x="3555368" y="1395694"/>
                </a:lnTo>
                <a:lnTo>
                  <a:pt x="3566808" y="1395694"/>
                </a:lnTo>
                <a:lnTo>
                  <a:pt x="3578247" y="1395694"/>
                </a:lnTo>
                <a:lnTo>
                  <a:pt x="3589687" y="1395694"/>
                </a:lnTo>
                <a:lnTo>
                  <a:pt x="3601127" y="1395694"/>
                </a:lnTo>
                <a:lnTo>
                  <a:pt x="3612566" y="1395694"/>
                </a:lnTo>
                <a:lnTo>
                  <a:pt x="3624005" y="1395694"/>
                </a:lnTo>
                <a:lnTo>
                  <a:pt x="3635445" y="1395694"/>
                </a:lnTo>
                <a:lnTo>
                  <a:pt x="3646885" y="1395694"/>
                </a:lnTo>
                <a:lnTo>
                  <a:pt x="3658324" y="1395694"/>
                </a:lnTo>
                <a:lnTo>
                  <a:pt x="3669764" y="1395694"/>
                </a:lnTo>
                <a:lnTo>
                  <a:pt x="3681203" y="1395694"/>
                </a:lnTo>
                <a:lnTo>
                  <a:pt x="3692643" y="1395694"/>
                </a:lnTo>
                <a:lnTo>
                  <a:pt x="3704082" y="1395694"/>
                </a:lnTo>
                <a:lnTo>
                  <a:pt x="3715522" y="1395694"/>
                </a:lnTo>
                <a:lnTo>
                  <a:pt x="3726961" y="1395694"/>
                </a:lnTo>
                <a:lnTo>
                  <a:pt x="3738401" y="1395694"/>
                </a:lnTo>
                <a:lnTo>
                  <a:pt x="3749840" y="1395694"/>
                </a:lnTo>
                <a:lnTo>
                  <a:pt x="3761280" y="1395694"/>
                </a:lnTo>
                <a:lnTo>
                  <a:pt x="3772719" y="1395694"/>
                </a:lnTo>
                <a:lnTo>
                  <a:pt x="3784154" y="1395694"/>
                </a:lnTo>
                <a:lnTo>
                  <a:pt x="3795598" y="1395694"/>
                </a:lnTo>
                <a:lnTo>
                  <a:pt x="3807033" y="1395694"/>
                </a:lnTo>
                <a:lnTo>
                  <a:pt x="3818473" y="1395694"/>
                </a:lnTo>
                <a:lnTo>
                  <a:pt x="3829917" y="1395694"/>
                </a:lnTo>
                <a:lnTo>
                  <a:pt x="3841352" y="1395694"/>
                </a:lnTo>
                <a:lnTo>
                  <a:pt x="3852791" y="1395694"/>
                </a:lnTo>
                <a:lnTo>
                  <a:pt x="3864231" y="1395694"/>
                </a:lnTo>
                <a:lnTo>
                  <a:pt x="3875670" y="1395694"/>
                </a:lnTo>
                <a:lnTo>
                  <a:pt x="3887110" y="1395694"/>
                </a:lnTo>
                <a:lnTo>
                  <a:pt x="3898549" y="1395694"/>
                </a:lnTo>
                <a:lnTo>
                  <a:pt x="3909989" y="1395694"/>
                </a:lnTo>
                <a:lnTo>
                  <a:pt x="3921447" y="1395694"/>
                </a:lnTo>
                <a:lnTo>
                  <a:pt x="3932878" y="1395694"/>
                </a:lnTo>
                <a:lnTo>
                  <a:pt x="3944307" y="1395694"/>
                </a:lnTo>
                <a:lnTo>
                  <a:pt x="3955737" y="1395694"/>
                </a:lnTo>
                <a:lnTo>
                  <a:pt x="3967167" y="1395694"/>
                </a:lnTo>
                <a:lnTo>
                  <a:pt x="3978645" y="1395694"/>
                </a:lnTo>
                <a:lnTo>
                  <a:pt x="3990075" y="1395694"/>
                </a:lnTo>
                <a:lnTo>
                  <a:pt x="4001505" y="1395694"/>
                </a:lnTo>
                <a:lnTo>
                  <a:pt x="4012935" y="1395694"/>
                </a:lnTo>
                <a:lnTo>
                  <a:pt x="4024365" y="1395694"/>
                </a:lnTo>
                <a:lnTo>
                  <a:pt x="4035843" y="1395694"/>
                </a:lnTo>
                <a:lnTo>
                  <a:pt x="4047273" y="1395694"/>
                </a:lnTo>
                <a:lnTo>
                  <a:pt x="4058702" y="1395694"/>
                </a:lnTo>
                <a:lnTo>
                  <a:pt x="4070133" y="1395694"/>
                </a:lnTo>
                <a:lnTo>
                  <a:pt x="4081563" y="1395694"/>
                </a:lnTo>
                <a:lnTo>
                  <a:pt x="4093040" y="1395694"/>
                </a:lnTo>
                <a:lnTo>
                  <a:pt x="4104471" y="1395694"/>
                </a:lnTo>
                <a:lnTo>
                  <a:pt x="4115900" y="1395694"/>
                </a:lnTo>
                <a:lnTo>
                  <a:pt x="4127330" y="1395694"/>
                </a:lnTo>
                <a:lnTo>
                  <a:pt x="4138760" y="1395694"/>
                </a:lnTo>
                <a:lnTo>
                  <a:pt x="4150238" y="1395694"/>
                </a:lnTo>
                <a:lnTo>
                  <a:pt x="4161668" y="1395694"/>
                </a:lnTo>
                <a:lnTo>
                  <a:pt x="4173098" y="1395694"/>
                </a:lnTo>
                <a:lnTo>
                  <a:pt x="4184528" y="1395694"/>
                </a:lnTo>
                <a:lnTo>
                  <a:pt x="4195958" y="1395694"/>
                </a:lnTo>
                <a:lnTo>
                  <a:pt x="4207436" y="1395694"/>
                </a:lnTo>
                <a:lnTo>
                  <a:pt x="4218865" y="1395694"/>
                </a:lnTo>
                <a:lnTo>
                  <a:pt x="4230296" y="1395694"/>
                </a:lnTo>
                <a:lnTo>
                  <a:pt x="4241726" y="1395694"/>
                </a:lnTo>
                <a:lnTo>
                  <a:pt x="4253156" y="1395694"/>
                </a:lnTo>
                <a:lnTo>
                  <a:pt x="4264634" y="1395694"/>
                </a:lnTo>
                <a:lnTo>
                  <a:pt x="4276063" y="1395694"/>
                </a:lnTo>
                <a:lnTo>
                  <a:pt x="4287493" y="1395694"/>
                </a:lnTo>
                <a:lnTo>
                  <a:pt x="4298923" y="1395694"/>
                </a:lnTo>
                <a:lnTo>
                  <a:pt x="4310353" y="1395694"/>
                </a:lnTo>
                <a:lnTo>
                  <a:pt x="4321831" y="1395694"/>
                </a:lnTo>
                <a:lnTo>
                  <a:pt x="4333261" y="1395694"/>
                </a:lnTo>
                <a:lnTo>
                  <a:pt x="4344691" y="1395694"/>
                </a:lnTo>
                <a:lnTo>
                  <a:pt x="4356121" y="1395694"/>
                </a:lnTo>
                <a:lnTo>
                  <a:pt x="4367551" y="1395694"/>
                </a:lnTo>
                <a:lnTo>
                  <a:pt x="4379028" y="1395694"/>
                </a:lnTo>
                <a:lnTo>
                  <a:pt x="4390458" y="1395694"/>
                </a:lnTo>
                <a:lnTo>
                  <a:pt x="4401889" y="1395694"/>
                </a:lnTo>
                <a:lnTo>
                  <a:pt x="4413319" y="1395694"/>
                </a:lnTo>
                <a:lnTo>
                  <a:pt x="4424749" y="1395694"/>
                </a:lnTo>
                <a:lnTo>
                  <a:pt x="4436226" y="1395694"/>
                </a:lnTo>
                <a:lnTo>
                  <a:pt x="4447656" y="1395694"/>
                </a:lnTo>
                <a:lnTo>
                  <a:pt x="4459086" y="1395694"/>
                </a:lnTo>
                <a:lnTo>
                  <a:pt x="4470516" y="1395694"/>
                </a:lnTo>
                <a:lnTo>
                  <a:pt x="4481946" y="1395694"/>
                </a:lnTo>
                <a:lnTo>
                  <a:pt x="4493424" y="1395694"/>
                </a:lnTo>
                <a:lnTo>
                  <a:pt x="4504854" y="1395694"/>
                </a:lnTo>
                <a:lnTo>
                  <a:pt x="4516284" y="1395694"/>
                </a:lnTo>
                <a:lnTo>
                  <a:pt x="4527714" y="1395694"/>
                </a:lnTo>
                <a:lnTo>
                  <a:pt x="4539144" y="1395694"/>
                </a:lnTo>
                <a:lnTo>
                  <a:pt x="4550621" y="1395694"/>
                </a:lnTo>
                <a:lnTo>
                  <a:pt x="4562051" y="1395694"/>
                </a:lnTo>
                <a:lnTo>
                  <a:pt x="4573482" y="1395694"/>
                </a:lnTo>
                <a:lnTo>
                  <a:pt x="4584912" y="1395694"/>
                </a:lnTo>
                <a:lnTo>
                  <a:pt x="4596341" y="1395694"/>
                </a:lnTo>
                <a:lnTo>
                  <a:pt x="4607771" y="1395694"/>
                </a:lnTo>
                <a:lnTo>
                  <a:pt x="4619249" y="1395694"/>
                </a:lnTo>
                <a:lnTo>
                  <a:pt x="4630679" y="1395694"/>
                </a:lnTo>
                <a:lnTo>
                  <a:pt x="4642109" y="1395694"/>
                </a:lnTo>
                <a:lnTo>
                  <a:pt x="4653539" y="1395694"/>
                </a:lnTo>
                <a:lnTo>
                  <a:pt x="4664969" y="1395694"/>
                </a:lnTo>
                <a:lnTo>
                  <a:pt x="4676447" y="1395694"/>
                </a:lnTo>
                <a:lnTo>
                  <a:pt x="4687877" y="1395694"/>
                </a:lnTo>
                <a:lnTo>
                  <a:pt x="4699306" y="1395694"/>
                </a:lnTo>
                <a:lnTo>
                  <a:pt x="4710737" y="1395694"/>
                </a:lnTo>
                <a:lnTo>
                  <a:pt x="4722167" y="1395694"/>
                </a:lnTo>
                <a:lnTo>
                  <a:pt x="4733644" y="1395694"/>
                </a:lnTo>
                <a:lnTo>
                  <a:pt x="4745075" y="1395694"/>
                </a:lnTo>
                <a:lnTo>
                  <a:pt x="4756504" y="1395694"/>
                </a:lnTo>
                <a:lnTo>
                  <a:pt x="4767934" y="1395694"/>
                </a:lnTo>
                <a:lnTo>
                  <a:pt x="4779364" y="1395694"/>
                </a:lnTo>
                <a:lnTo>
                  <a:pt x="4790842" y="1395694"/>
                </a:lnTo>
                <a:lnTo>
                  <a:pt x="4802272" y="1395694"/>
                </a:lnTo>
                <a:lnTo>
                  <a:pt x="4813702" y="1395694"/>
                </a:lnTo>
                <a:lnTo>
                  <a:pt x="4825132" y="1395694"/>
                </a:lnTo>
                <a:lnTo>
                  <a:pt x="4836562" y="1395694"/>
                </a:lnTo>
                <a:lnTo>
                  <a:pt x="4848040" y="1395694"/>
                </a:lnTo>
                <a:lnTo>
                  <a:pt x="4859469" y="1395694"/>
                </a:lnTo>
                <a:lnTo>
                  <a:pt x="4870899" y="1395694"/>
                </a:lnTo>
                <a:lnTo>
                  <a:pt x="4882330" y="1395694"/>
                </a:lnTo>
                <a:lnTo>
                  <a:pt x="4893760" y="1395694"/>
                </a:lnTo>
                <a:lnTo>
                  <a:pt x="4905237" y="1395694"/>
                </a:lnTo>
                <a:lnTo>
                  <a:pt x="4916667" y="1395694"/>
                </a:lnTo>
                <a:lnTo>
                  <a:pt x="4928097" y="1395694"/>
                </a:lnTo>
                <a:lnTo>
                  <a:pt x="4939527" y="1395694"/>
                </a:lnTo>
                <a:lnTo>
                  <a:pt x="4950957" y="1395694"/>
                </a:lnTo>
                <a:lnTo>
                  <a:pt x="4962435" y="1395694"/>
                </a:lnTo>
                <a:lnTo>
                  <a:pt x="4973865" y="1395694"/>
                </a:lnTo>
                <a:lnTo>
                  <a:pt x="4985295" y="1395694"/>
                </a:lnTo>
                <a:lnTo>
                  <a:pt x="4996725" y="1395694"/>
                </a:lnTo>
                <a:lnTo>
                  <a:pt x="5008155" y="1395694"/>
                </a:lnTo>
                <a:lnTo>
                  <a:pt x="5019632" y="1395694"/>
                </a:lnTo>
                <a:lnTo>
                  <a:pt x="5031062" y="1395694"/>
                </a:lnTo>
                <a:lnTo>
                  <a:pt x="5042492" y="1395694"/>
                </a:lnTo>
                <a:lnTo>
                  <a:pt x="5053923" y="1395694"/>
                </a:lnTo>
                <a:lnTo>
                  <a:pt x="5065353" y="1395694"/>
                </a:lnTo>
                <a:lnTo>
                  <a:pt x="5076830" y="1395694"/>
                </a:lnTo>
                <a:lnTo>
                  <a:pt x="5088260" y="1395694"/>
                </a:lnTo>
                <a:lnTo>
                  <a:pt x="5099690" y="1395694"/>
                </a:lnTo>
                <a:lnTo>
                  <a:pt x="5111120" y="1395694"/>
                </a:lnTo>
                <a:lnTo>
                  <a:pt x="5122550" y="1395694"/>
                </a:lnTo>
                <a:lnTo>
                  <a:pt x="5134028" y="1395694"/>
                </a:lnTo>
                <a:lnTo>
                  <a:pt x="5145458" y="1395694"/>
                </a:lnTo>
                <a:lnTo>
                  <a:pt x="5156888" y="1395694"/>
                </a:lnTo>
                <a:lnTo>
                  <a:pt x="5168318" y="1395694"/>
                </a:lnTo>
                <a:lnTo>
                  <a:pt x="5179747" y="1395694"/>
                </a:lnTo>
                <a:lnTo>
                  <a:pt x="5191225" y="1395694"/>
                </a:lnTo>
                <a:lnTo>
                  <a:pt x="5202655" y="1395694"/>
                </a:lnTo>
                <a:lnTo>
                  <a:pt x="5214085" y="1395694"/>
                </a:lnTo>
                <a:lnTo>
                  <a:pt x="5225515" y="1395694"/>
                </a:lnTo>
                <a:lnTo>
                  <a:pt x="5236945" y="1395694"/>
                </a:lnTo>
                <a:lnTo>
                  <a:pt x="5248423" y="1395694"/>
                </a:lnTo>
                <a:lnTo>
                  <a:pt x="5259853" y="1395694"/>
                </a:lnTo>
                <a:lnTo>
                  <a:pt x="5271283" y="1395694"/>
                </a:lnTo>
                <a:lnTo>
                  <a:pt x="5282713" y="1395694"/>
                </a:lnTo>
                <a:lnTo>
                  <a:pt x="5294143" y="1395694"/>
                </a:lnTo>
                <a:lnTo>
                  <a:pt x="5305621" y="1395694"/>
                </a:lnTo>
                <a:lnTo>
                  <a:pt x="5317051" y="1395694"/>
                </a:lnTo>
                <a:lnTo>
                  <a:pt x="5328481" y="1395694"/>
                </a:lnTo>
                <a:lnTo>
                  <a:pt x="5339910" y="1395694"/>
                </a:lnTo>
                <a:lnTo>
                  <a:pt x="5351340" y="1395694"/>
                </a:lnTo>
                <a:lnTo>
                  <a:pt x="5362818" y="1395694"/>
                </a:lnTo>
                <a:lnTo>
                  <a:pt x="5374248" y="1395694"/>
                </a:lnTo>
                <a:lnTo>
                  <a:pt x="5385678" y="1395694"/>
                </a:lnTo>
                <a:lnTo>
                  <a:pt x="5397108" y="1395694"/>
                </a:lnTo>
                <a:lnTo>
                  <a:pt x="5408538" y="1395694"/>
                </a:lnTo>
                <a:lnTo>
                  <a:pt x="5420016" y="1395694"/>
                </a:lnTo>
                <a:lnTo>
                  <a:pt x="5431446" y="1395694"/>
                </a:lnTo>
                <a:lnTo>
                  <a:pt x="5442876" y="1395694"/>
                </a:lnTo>
                <a:lnTo>
                  <a:pt x="5454306" y="1395694"/>
                </a:lnTo>
                <a:lnTo>
                  <a:pt x="5465736" y="1395694"/>
                </a:lnTo>
                <a:lnTo>
                  <a:pt x="5477214" y="1395694"/>
                </a:lnTo>
                <a:lnTo>
                  <a:pt x="5488643" y="1395694"/>
                </a:lnTo>
                <a:lnTo>
                  <a:pt x="5500073" y="1395694"/>
                </a:lnTo>
                <a:lnTo>
                  <a:pt x="5511503" y="1395694"/>
                </a:lnTo>
                <a:lnTo>
                  <a:pt x="5522933" y="1395694"/>
                </a:lnTo>
                <a:lnTo>
                  <a:pt x="5534411" y="1395694"/>
                </a:lnTo>
                <a:lnTo>
                  <a:pt x="5545841" y="1395694"/>
                </a:lnTo>
                <a:lnTo>
                  <a:pt x="5557271" y="1395694"/>
                </a:lnTo>
                <a:lnTo>
                  <a:pt x="5568701" y="1395694"/>
                </a:lnTo>
                <a:lnTo>
                  <a:pt x="5580131" y="1395694"/>
                </a:lnTo>
                <a:lnTo>
                  <a:pt x="5591609" y="1395694"/>
                </a:lnTo>
                <a:lnTo>
                  <a:pt x="5603038" y="1395694"/>
                </a:lnTo>
                <a:lnTo>
                  <a:pt x="5614469" y="1395694"/>
                </a:lnTo>
                <a:lnTo>
                  <a:pt x="5625899" y="1395694"/>
                </a:lnTo>
                <a:lnTo>
                  <a:pt x="5637329" y="1395694"/>
                </a:lnTo>
                <a:lnTo>
                  <a:pt x="5648759" y="1395694"/>
                </a:lnTo>
                <a:lnTo>
                  <a:pt x="5660236" y="1395694"/>
                </a:lnTo>
                <a:lnTo>
                  <a:pt x="5671666" y="1395694"/>
                </a:lnTo>
                <a:lnTo>
                  <a:pt x="5683096" y="1395694"/>
                </a:lnTo>
                <a:lnTo>
                  <a:pt x="5694526" y="1395694"/>
                </a:lnTo>
                <a:lnTo>
                  <a:pt x="5705956" y="1395694"/>
                </a:lnTo>
                <a:lnTo>
                  <a:pt x="5717434" y="1395694"/>
                </a:lnTo>
                <a:lnTo>
                  <a:pt x="5728864" y="1395694"/>
                </a:lnTo>
                <a:lnTo>
                  <a:pt x="5740294" y="1395694"/>
                </a:lnTo>
                <a:lnTo>
                  <a:pt x="5751724" y="1395694"/>
                </a:lnTo>
                <a:lnTo>
                  <a:pt x="5763154" y="1395694"/>
                </a:lnTo>
                <a:lnTo>
                  <a:pt x="5774631" y="1395694"/>
                </a:lnTo>
                <a:lnTo>
                  <a:pt x="5786062" y="1395694"/>
                </a:lnTo>
                <a:lnTo>
                  <a:pt x="5797492" y="1395694"/>
                </a:lnTo>
                <a:lnTo>
                  <a:pt x="5808921" y="1395694"/>
                </a:lnTo>
                <a:lnTo>
                  <a:pt x="5820351" y="1395694"/>
                </a:lnTo>
                <a:lnTo>
                  <a:pt x="5831829" y="1395694"/>
                </a:lnTo>
                <a:lnTo>
                  <a:pt x="5843259" y="1395694"/>
                </a:lnTo>
                <a:lnTo>
                  <a:pt x="5854689" y="1395694"/>
                </a:lnTo>
                <a:lnTo>
                  <a:pt x="5866119" y="1395694"/>
                </a:lnTo>
                <a:lnTo>
                  <a:pt x="5877549" y="1395694"/>
                </a:lnTo>
                <a:lnTo>
                  <a:pt x="5889027" y="1395694"/>
                </a:lnTo>
                <a:lnTo>
                  <a:pt x="5900457" y="1395694"/>
                </a:lnTo>
                <a:lnTo>
                  <a:pt x="5911887" y="1395694"/>
                </a:lnTo>
                <a:lnTo>
                  <a:pt x="5923317" y="1395694"/>
                </a:lnTo>
                <a:lnTo>
                  <a:pt x="5934747" y="1395694"/>
                </a:lnTo>
                <a:lnTo>
                  <a:pt x="5946225" y="1395694"/>
                </a:lnTo>
                <a:lnTo>
                  <a:pt x="5957655" y="1395694"/>
                </a:lnTo>
                <a:lnTo>
                  <a:pt x="5969084" y="1395694"/>
                </a:lnTo>
                <a:lnTo>
                  <a:pt x="5980514" y="1395694"/>
                </a:lnTo>
                <a:lnTo>
                  <a:pt x="5991944" y="1395694"/>
                </a:lnTo>
                <a:lnTo>
                  <a:pt x="6003422" y="1395694"/>
                </a:lnTo>
                <a:lnTo>
                  <a:pt x="6014852" y="1395694"/>
                </a:lnTo>
                <a:lnTo>
                  <a:pt x="6026282" y="1395694"/>
                </a:lnTo>
                <a:lnTo>
                  <a:pt x="6037712" y="1395694"/>
                </a:lnTo>
                <a:lnTo>
                  <a:pt x="6049142" y="1395694"/>
                </a:lnTo>
                <a:lnTo>
                  <a:pt x="6060620" y="1395694"/>
                </a:lnTo>
                <a:lnTo>
                  <a:pt x="6072049" y="1395694"/>
                </a:lnTo>
                <a:lnTo>
                  <a:pt x="6083480" y="1395694"/>
                </a:lnTo>
                <a:lnTo>
                  <a:pt x="6094910" y="1395694"/>
                </a:lnTo>
                <a:lnTo>
                  <a:pt x="6106340" y="1395694"/>
                </a:lnTo>
                <a:lnTo>
                  <a:pt x="6117818" y="1395694"/>
                </a:lnTo>
                <a:lnTo>
                  <a:pt x="6129247" y="1395694"/>
                </a:lnTo>
                <a:lnTo>
                  <a:pt x="6140677" y="1395694"/>
                </a:lnTo>
                <a:lnTo>
                  <a:pt x="6152107" y="1395694"/>
                </a:lnTo>
                <a:lnTo>
                  <a:pt x="6163537" y="1395694"/>
                </a:lnTo>
                <a:lnTo>
                  <a:pt x="6175015" y="1395694"/>
                </a:lnTo>
                <a:lnTo>
                  <a:pt x="6186445" y="1395694"/>
                </a:lnTo>
                <a:lnTo>
                  <a:pt x="6197875" y="1395694"/>
                </a:lnTo>
                <a:lnTo>
                  <a:pt x="6209305" y="1395694"/>
                </a:lnTo>
                <a:lnTo>
                  <a:pt x="6220735" y="1395694"/>
                </a:lnTo>
                <a:lnTo>
                  <a:pt x="6232212" y="1395694"/>
                </a:lnTo>
                <a:lnTo>
                  <a:pt x="6243642" y="1395694"/>
                </a:lnTo>
                <a:lnTo>
                  <a:pt x="6255073" y="1395694"/>
                </a:lnTo>
                <a:lnTo>
                  <a:pt x="6266503" y="1395694"/>
                </a:lnTo>
                <a:lnTo>
                  <a:pt x="6277933" y="1395694"/>
                </a:lnTo>
                <a:lnTo>
                  <a:pt x="6289410" y="1395694"/>
                </a:lnTo>
                <a:lnTo>
                  <a:pt x="6300840" y="1395694"/>
                </a:lnTo>
                <a:lnTo>
                  <a:pt x="6312270" y="1395694"/>
                </a:lnTo>
                <a:lnTo>
                  <a:pt x="6323700" y="1395694"/>
                </a:lnTo>
                <a:lnTo>
                  <a:pt x="6335130" y="1395694"/>
                </a:lnTo>
                <a:lnTo>
                  <a:pt x="6346608" y="1395694"/>
                </a:lnTo>
                <a:lnTo>
                  <a:pt x="6358038" y="1395694"/>
                </a:lnTo>
                <a:lnTo>
                  <a:pt x="6369468" y="1395694"/>
                </a:lnTo>
                <a:lnTo>
                  <a:pt x="6380898" y="1395694"/>
                </a:lnTo>
                <a:lnTo>
                  <a:pt x="6392328" y="1395694"/>
                </a:lnTo>
                <a:lnTo>
                  <a:pt x="6403805" y="1395694"/>
                </a:lnTo>
                <a:lnTo>
                  <a:pt x="6415235" y="1395694"/>
                </a:lnTo>
                <a:lnTo>
                  <a:pt x="6426666" y="1395694"/>
                </a:lnTo>
                <a:lnTo>
                  <a:pt x="6438096" y="1395694"/>
                </a:lnTo>
                <a:lnTo>
                  <a:pt x="6449525" y="1395694"/>
                </a:lnTo>
                <a:lnTo>
                  <a:pt x="6461003" y="1395694"/>
                </a:lnTo>
                <a:lnTo>
                  <a:pt x="6472433" y="1395694"/>
                </a:lnTo>
                <a:lnTo>
                  <a:pt x="6483863" y="1395694"/>
                </a:lnTo>
                <a:lnTo>
                  <a:pt x="6495293" y="1395694"/>
                </a:lnTo>
                <a:lnTo>
                  <a:pt x="6506723" y="1395694"/>
                </a:lnTo>
                <a:lnTo>
                  <a:pt x="6518201" y="1395694"/>
                </a:lnTo>
                <a:lnTo>
                  <a:pt x="6529631" y="1395694"/>
                </a:lnTo>
                <a:lnTo>
                  <a:pt x="6541061" y="1395694"/>
                </a:lnTo>
                <a:lnTo>
                  <a:pt x="6552490" y="1395694"/>
                </a:lnTo>
                <a:lnTo>
                  <a:pt x="6563921" y="1395694"/>
                </a:lnTo>
                <a:lnTo>
                  <a:pt x="6575398" y="1395694"/>
                </a:lnTo>
                <a:lnTo>
                  <a:pt x="6586828" y="1395694"/>
                </a:lnTo>
                <a:lnTo>
                  <a:pt x="6598259" y="1395694"/>
                </a:lnTo>
                <a:lnTo>
                  <a:pt x="6609688" y="1395694"/>
                </a:lnTo>
                <a:lnTo>
                  <a:pt x="6621118" y="1395694"/>
                </a:lnTo>
                <a:lnTo>
                  <a:pt x="6632596" y="1395694"/>
                </a:lnTo>
                <a:lnTo>
                  <a:pt x="6644026" y="1395694"/>
                </a:lnTo>
                <a:lnTo>
                  <a:pt x="6655456" y="1395694"/>
                </a:lnTo>
                <a:lnTo>
                  <a:pt x="6666886" y="1395694"/>
                </a:lnTo>
                <a:lnTo>
                  <a:pt x="6678316" y="1395694"/>
                </a:lnTo>
                <a:lnTo>
                  <a:pt x="6689794" y="1395694"/>
                </a:lnTo>
                <a:lnTo>
                  <a:pt x="6701224" y="1395694"/>
                </a:lnTo>
                <a:lnTo>
                  <a:pt x="6712653" y="1395694"/>
                </a:lnTo>
                <a:lnTo>
                  <a:pt x="6724083" y="1395694"/>
                </a:lnTo>
                <a:lnTo>
                  <a:pt x="6735514" y="1395694"/>
                </a:lnTo>
                <a:lnTo>
                  <a:pt x="6746944" y="1395694"/>
                </a:lnTo>
                <a:lnTo>
                  <a:pt x="6758421" y="1395694"/>
                </a:lnTo>
                <a:lnTo>
                  <a:pt x="6769851" y="1395694"/>
                </a:lnTo>
                <a:lnTo>
                  <a:pt x="6781281" y="1395694"/>
                </a:lnTo>
                <a:lnTo>
                  <a:pt x="6792711" y="1395694"/>
                </a:lnTo>
                <a:lnTo>
                  <a:pt x="6804141" y="1395694"/>
                </a:lnTo>
                <a:lnTo>
                  <a:pt x="6815619" y="1395694"/>
                </a:lnTo>
                <a:lnTo>
                  <a:pt x="6827049" y="1395694"/>
                </a:lnTo>
                <a:lnTo>
                  <a:pt x="6838479" y="1395694"/>
                </a:lnTo>
                <a:lnTo>
                  <a:pt x="6849909" y="1395694"/>
                </a:lnTo>
                <a:lnTo>
                  <a:pt x="6861339" y="1395694"/>
                </a:lnTo>
                <a:lnTo>
                  <a:pt x="6872816" y="1395694"/>
                </a:lnTo>
                <a:lnTo>
                  <a:pt x="6884246" y="1395694"/>
                </a:lnTo>
                <a:lnTo>
                  <a:pt x="6895676" y="1395694"/>
                </a:lnTo>
                <a:lnTo>
                  <a:pt x="6907107" y="1395694"/>
                </a:lnTo>
                <a:lnTo>
                  <a:pt x="6918537" y="1395694"/>
                </a:lnTo>
                <a:lnTo>
                  <a:pt x="6930014" y="1395694"/>
                </a:lnTo>
                <a:lnTo>
                  <a:pt x="6941444" y="1395694"/>
                </a:lnTo>
                <a:lnTo>
                  <a:pt x="6952874" y="1395694"/>
                </a:lnTo>
                <a:lnTo>
                  <a:pt x="6964304" y="1395694"/>
                </a:lnTo>
                <a:lnTo>
                  <a:pt x="6975734" y="1395694"/>
                </a:lnTo>
                <a:lnTo>
                  <a:pt x="6987212" y="1395694"/>
                </a:lnTo>
                <a:lnTo>
                  <a:pt x="6998642" y="1395694"/>
                </a:lnTo>
                <a:lnTo>
                  <a:pt x="7010072" y="1395694"/>
                </a:lnTo>
                <a:lnTo>
                  <a:pt x="7021502" y="1395694"/>
                </a:lnTo>
                <a:lnTo>
                  <a:pt x="7032931" y="1395694"/>
                </a:lnTo>
                <a:lnTo>
                  <a:pt x="7044409" y="1395694"/>
                </a:lnTo>
                <a:lnTo>
                  <a:pt x="7055839" y="1395694"/>
                </a:lnTo>
                <a:lnTo>
                  <a:pt x="7067269" y="1395694"/>
                </a:lnTo>
                <a:lnTo>
                  <a:pt x="7078700" y="1395694"/>
                </a:lnTo>
                <a:lnTo>
                  <a:pt x="7090129" y="1395694"/>
                </a:lnTo>
                <a:lnTo>
                  <a:pt x="7101607" y="1395694"/>
                </a:lnTo>
                <a:lnTo>
                  <a:pt x="7113037" y="1395694"/>
                </a:lnTo>
                <a:lnTo>
                  <a:pt x="7124467" y="1395694"/>
                </a:lnTo>
                <a:lnTo>
                  <a:pt x="7135897" y="1395694"/>
                </a:lnTo>
                <a:lnTo>
                  <a:pt x="7147327" y="1395694"/>
                </a:lnTo>
                <a:lnTo>
                  <a:pt x="7158805" y="1395694"/>
                </a:lnTo>
                <a:lnTo>
                  <a:pt x="7170235" y="1395694"/>
                </a:lnTo>
                <a:lnTo>
                  <a:pt x="7181665" y="1395694"/>
                </a:lnTo>
                <a:lnTo>
                  <a:pt x="7193094" y="1395694"/>
                </a:lnTo>
                <a:lnTo>
                  <a:pt x="7204524" y="1395694"/>
                </a:lnTo>
                <a:lnTo>
                  <a:pt x="7216002" y="1395694"/>
                </a:lnTo>
                <a:lnTo>
                  <a:pt x="7227432" y="1395694"/>
                </a:lnTo>
                <a:lnTo>
                  <a:pt x="7238862" y="1395694"/>
                </a:lnTo>
                <a:lnTo>
                  <a:pt x="7250292" y="1395694"/>
                </a:lnTo>
                <a:lnTo>
                  <a:pt x="7261722" y="1395694"/>
                </a:lnTo>
                <a:lnTo>
                  <a:pt x="7273200" y="1395694"/>
                </a:lnTo>
                <a:lnTo>
                  <a:pt x="7284630" y="1395694"/>
                </a:lnTo>
                <a:lnTo>
                  <a:pt x="7296060" y="1395694"/>
                </a:lnTo>
                <a:lnTo>
                  <a:pt x="7307490" y="1395694"/>
                </a:lnTo>
                <a:lnTo>
                  <a:pt x="7318920" y="1395694"/>
                </a:lnTo>
                <a:lnTo>
                  <a:pt x="7330398" y="1395694"/>
                </a:lnTo>
                <a:lnTo>
                  <a:pt x="7341828" y="1395694"/>
                </a:lnTo>
                <a:lnTo>
                  <a:pt x="7353257" y="1395694"/>
                </a:lnTo>
                <a:lnTo>
                  <a:pt x="7364687" y="1395694"/>
                </a:lnTo>
                <a:lnTo>
                  <a:pt x="7376117" y="1395694"/>
                </a:lnTo>
                <a:lnTo>
                  <a:pt x="7387595" y="1395694"/>
                </a:lnTo>
                <a:lnTo>
                  <a:pt x="7399025" y="1395694"/>
                </a:lnTo>
                <a:lnTo>
                  <a:pt x="7410455" y="1395694"/>
                </a:lnTo>
                <a:lnTo>
                  <a:pt x="7421885" y="1395694"/>
                </a:lnTo>
                <a:lnTo>
                  <a:pt x="7433315" y="1395694"/>
                </a:lnTo>
                <a:lnTo>
                  <a:pt x="7444793" y="1395694"/>
                </a:lnTo>
                <a:lnTo>
                  <a:pt x="7456222" y="1395694"/>
                </a:lnTo>
                <a:lnTo>
                  <a:pt x="7467653" y="1395694"/>
                </a:lnTo>
                <a:lnTo>
                  <a:pt x="7479083" y="1395694"/>
                </a:lnTo>
                <a:lnTo>
                  <a:pt x="7490513" y="1395694"/>
                </a:lnTo>
                <a:lnTo>
                  <a:pt x="7501990" y="1395694"/>
                </a:lnTo>
                <a:lnTo>
                  <a:pt x="7513420" y="1395694"/>
                </a:lnTo>
                <a:lnTo>
                  <a:pt x="7524850" y="1395694"/>
                </a:lnTo>
                <a:lnTo>
                  <a:pt x="7536280" y="1395694"/>
                </a:lnTo>
                <a:lnTo>
                  <a:pt x="7547710" y="1395694"/>
                </a:lnTo>
                <a:lnTo>
                  <a:pt x="7559188" y="1395694"/>
                </a:lnTo>
                <a:lnTo>
                  <a:pt x="7570618" y="1395694"/>
                </a:lnTo>
                <a:lnTo>
                  <a:pt x="7582048" y="1395694"/>
                </a:lnTo>
                <a:lnTo>
                  <a:pt x="7593478" y="1395694"/>
                </a:lnTo>
                <a:lnTo>
                  <a:pt x="7604908" y="1395694"/>
                </a:lnTo>
                <a:lnTo>
                  <a:pt x="7616385" y="1395694"/>
                </a:lnTo>
                <a:lnTo>
                  <a:pt x="7627815" y="1395694"/>
                </a:lnTo>
                <a:lnTo>
                  <a:pt x="7639246" y="1395694"/>
                </a:lnTo>
                <a:lnTo>
                  <a:pt x="7650676" y="1395694"/>
                </a:lnTo>
                <a:lnTo>
                  <a:pt x="7662106" y="1395694"/>
                </a:lnTo>
                <a:lnTo>
                  <a:pt x="7673583" y="1395694"/>
                </a:lnTo>
                <a:lnTo>
                  <a:pt x="7685013" y="1395694"/>
                </a:lnTo>
                <a:lnTo>
                  <a:pt x="7696443" y="1395694"/>
                </a:lnTo>
                <a:lnTo>
                  <a:pt x="7707873" y="1395694"/>
                </a:lnTo>
                <a:lnTo>
                  <a:pt x="7719303" y="1395694"/>
                </a:lnTo>
                <a:lnTo>
                  <a:pt x="7730733" y="1395694"/>
                </a:lnTo>
                <a:lnTo>
                  <a:pt x="7742211" y="1395694"/>
                </a:lnTo>
                <a:lnTo>
                  <a:pt x="7753641" y="1395694"/>
                </a:lnTo>
                <a:lnTo>
                  <a:pt x="7765071" y="1395694"/>
                </a:lnTo>
                <a:lnTo>
                  <a:pt x="7776501" y="1395694"/>
                </a:lnTo>
                <a:lnTo>
                  <a:pt x="7787931" y="1395694"/>
                </a:lnTo>
                <a:lnTo>
                  <a:pt x="7799408" y="1395694"/>
                </a:lnTo>
                <a:lnTo>
                  <a:pt x="7810839" y="1395694"/>
                </a:lnTo>
                <a:lnTo>
                  <a:pt x="7822268" y="1395694"/>
                </a:lnTo>
                <a:lnTo>
                  <a:pt x="7833698" y="1395694"/>
                </a:lnTo>
                <a:lnTo>
                  <a:pt x="7845128" y="1395694"/>
                </a:lnTo>
                <a:lnTo>
                  <a:pt x="7856606" y="1395694"/>
                </a:lnTo>
                <a:lnTo>
                  <a:pt x="7868036" y="1395694"/>
                </a:lnTo>
                <a:lnTo>
                  <a:pt x="7879466" y="1395694"/>
                </a:lnTo>
                <a:lnTo>
                  <a:pt x="7890896" y="1395694"/>
                </a:lnTo>
                <a:lnTo>
                  <a:pt x="7902326" y="1395694"/>
                </a:lnTo>
                <a:lnTo>
                  <a:pt x="7913804" y="1395694"/>
                </a:lnTo>
                <a:lnTo>
                  <a:pt x="7925234" y="1395694"/>
                </a:lnTo>
                <a:lnTo>
                  <a:pt x="7936663" y="1395694"/>
                </a:lnTo>
                <a:lnTo>
                  <a:pt x="7948094" y="1395694"/>
                </a:lnTo>
                <a:lnTo>
                  <a:pt x="7959524" y="1395694"/>
                </a:lnTo>
                <a:lnTo>
                  <a:pt x="7971001" y="1395694"/>
                </a:lnTo>
                <a:lnTo>
                  <a:pt x="7982431" y="1302549"/>
                </a:lnTo>
                <a:lnTo>
                  <a:pt x="7993861" y="407137"/>
                </a:lnTo>
                <a:lnTo>
                  <a:pt x="8005291" y="618973"/>
                </a:lnTo>
                <a:lnTo>
                  <a:pt x="8016721" y="431178"/>
                </a:lnTo>
                <a:lnTo>
                  <a:pt x="8028199" y="282440"/>
                </a:lnTo>
                <a:lnTo>
                  <a:pt x="8039629" y="126197"/>
                </a:lnTo>
                <a:lnTo>
                  <a:pt x="8051059" y="417652"/>
                </a:lnTo>
                <a:lnTo>
                  <a:pt x="8062489" y="701602"/>
                </a:lnTo>
                <a:lnTo>
                  <a:pt x="8073919" y="476245"/>
                </a:lnTo>
                <a:lnTo>
                  <a:pt x="8085396" y="312487"/>
                </a:lnTo>
                <a:lnTo>
                  <a:pt x="8096826" y="740664"/>
                </a:lnTo>
                <a:lnTo>
                  <a:pt x="8108256" y="528828"/>
                </a:lnTo>
                <a:lnTo>
                  <a:pt x="8119687" y="229857"/>
                </a:lnTo>
                <a:lnTo>
                  <a:pt x="8131117" y="0"/>
                </a:lnTo>
                <a:lnTo>
                  <a:pt x="8142594" y="339533"/>
                </a:lnTo>
                <a:lnTo>
                  <a:pt x="8154024" y="339533"/>
                </a:lnTo>
                <a:lnTo>
                  <a:pt x="8165454" y="564885"/>
                </a:lnTo>
                <a:lnTo>
                  <a:pt x="8176884" y="617468"/>
                </a:lnTo>
                <a:lnTo>
                  <a:pt x="8188314" y="506292"/>
                </a:lnTo>
                <a:lnTo>
                  <a:pt x="8199792" y="0"/>
                </a:lnTo>
                <a:lnTo>
                  <a:pt x="8211222" y="566390"/>
                </a:lnTo>
                <a:lnTo>
                  <a:pt x="8222652" y="1335600"/>
                </a:lnTo>
                <a:lnTo>
                  <a:pt x="8234082" y="1388183"/>
                </a:lnTo>
                <a:lnTo>
                  <a:pt x="8245512" y="1332595"/>
                </a:lnTo>
                <a:lnTo>
                  <a:pt x="8256989" y="1395694"/>
                </a:lnTo>
                <a:lnTo>
                  <a:pt x="8268419" y="1395694"/>
                </a:lnTo>
                <a:lnTo>
                  <a:pt x="8279850" y="1395694"/>
                </a:lnTo>
                <a:lnTo>
                  <a:pt x="8291280" y="1394193"/>
                </a:lnTo>
                <a:lnTo>
                  <a:pt x="8302709" y="1395694"/>
                </a:lnTo>
                <a:lnTo>
                  <a:pt x="8314187" y="1395694"/>
                </a:lnTo>
                <a:lnTo>
                  <a:pt x="8325617" y="1395694"/>
                </a:lnTo>
                <a:lnTo>
                  <a:pt x="8337047" y="1395694"/>
                </a:lnTo>
                <a:lnTo>
                  <a:pt x="8348477" y="1395694"/>
                </a:lnTo>
                <a:lnTo>
                  <a:pt x="8359907" y="1395694"/>
                </a:lnTo>
                <a:lnTo>
                  <a:pt x="8371385" y="1395694"/>
                </a:lnTo>
                <a:lnTo>
                  <a:pt x="8382815" y="1395694"/>
                </a:lnTo>
                <a:lnTo>
                  <a:pt x="8394245" y="1395694"/>
                </a:lnTo>
                <a:lnTo>
                  <a:pt x="8405674" y="1395694"/>
                </a:lnTo>
                <a:lnTo>
                  <a:pt x="8417104" y="1395694"/>
                </a:lnTo>
                <a:lnTo>
                  <a:pt x="8428582" y="1395694"/>
                </a:lnTo>
                <a:lnTo>
                  <a:pt x="8440012" y="1395694"/>
                </a:lnTo>
                <a:lnTo>
                  <a:pt x="8451442" y="1395694"/>
                </a:lnTo>
                <a:lnTo>
                  <a:pt x="8462872" y="1395694"/>
                </a:lnTo>
                <a:lnTo>
                  <a:pt x="8474302" y="1395694"/>
                </a:lnTo>
                <a:lnTo>
                  <a:pt x="8485780" y="1395694"/>
                </a:lnTo>
                <a:lnTo>
                  <a:pt x="8497210" y="1395694"/>
                </a:lnTo>
                <a:lnTo>
                  <a:pt x="8508640" y="1395694"/>
                </a:lnTo>
                <a:lnTo>
                  <a:pt x="8520069" y="1395694"/>
                </a:lnTo>
                <a:lnTo>
                  <a:pt x="8531500" y="1395694"/>
                </a:lnTo>
                <a:lnTo>
                  <a:pt x="8542977" y="1395694"/>
                </a:lnTo>
                <a:lnTo>
                  <a:pt x="8554407" y="1395694"/>
                </a:lnTo>
                <a:lnTo>
                  <a:pt x="8565837" y="1395694"/>
                </a:lnTo>
                <a:lnTo>
                  <a:pt x="8577267" y="1395694"/>
                </a:lnTo>
                <a:lnTo>
                  <a:pt x="8588697" y="1395694"/>
                </a:lnTo>
                <a:lnTo>
                  <a:pt x="8600175" y="1395694"/>
                </a:lnTo>
                <a:lnTo>
                  <a:pt x="8611605" y="1395694"/>
                </a:lnTo>
                <a:lnTo>
                  <a:pt x="8623035" y="1395694"/>
                </a:lnTo>
                <a:lnTo>
                  <a:pt x="8634465" y="1395694"/>
                </a:lnTo>
                <a:lnTo>
                  <a:pt x="8645895" y="1395694"/>
                </a:lnTo>
                <a:lnTo>
                  <a:pt x="8657373" y="1395694"/>
                </a:lnTo>
                <a:lnTo>
                  <a:pt x="8668802" y="1395694"/>
                </a:lnTo>
                <a:lnTo>
                  <a:pt x="8680232" y="1395694"/>
                </a:lnTo>
                <a:lnTo>
                  <a:pt x="8691662" y="1395694"/>
                </a:lnTo>
                <a:lnTo>
                  <a:pt x="8703093" y="1395694"/>
                </a:lnTo>
                <a:lnTo>
                  <a:pt x="8714570" y="1395694"/>
                </a:lnTo>
                <a:lnTo>
                  <a:pt x="8726000" y="1395694"/>
                </a:lnTo>
                <a:lnTo>
                  <a:pt x="8737430" y="1395694"/>
                </a:lnTo>
                <a:lnTo>
                  <a:pt x="8748860" y="1395694"/>
                </a:lnTo>
                <a:lnTo>
                  <a:pt x="8760290" y="1395694"/>
                </a:lnTo>
                <a:lnTo>
                  <a:pt x="8771768" y="1395694"/>
                </a:lnTo>
                <a:lnTo>
                  <a:pt x="8783198" y="1395694"/>
                </a:lnTo>
                <a:lnTo>
                  <a:pt x="8794628" y="1395694"/>
                </a:lnTo>
                <a:lnTo>
                  <a:pt x="8806058" y="1395694"/>
                </a:lnTo>
                <a:lnTo>
                  <a:pt x="8817488" y="1395694"/>
                </a:lnTo>
                <a:lnTo>
                  <a:pt x="8828918" y="1395694"/>
                </a:lnTo>
                <a:lnTo>
                  <a:pt x="8840395" y="1395694"/>
                </a:lnTo>
                <a:lnTo>
                  <a:pt x="8851825" y="1395694"/>
                </a:lnTo>
                <a:lnTo>
                  <a:pt x="8863256" y="1395694"/>
                </a:lnTo>
                <a:lnTo>
                  <a:pt x="8874686" y="1395694"/>
                </a:lnTo>
                <a:lnTo>
                  <a:pt x="8886115" y="1395694"/>
                </a:lnTo>
                <a:lnTo>
                  <a:pt x="8897593" y="1395694"/>
                </a:lnTo>
                <a:lnTo>
                  <a:pt x="8909022" y="1395694"/>
                </a:lnTo>
                <a:lnTo>
                  <a:pt x="8920453" y="1395694"/>
                </a:lnTo>
                <a:lnTo>
                  <a:pt x="8931883" y="1395694"/>
                </a:lnTo>
                <a:lnTo>
                  <a:pt x="8943313" y="1395694"/>
                </a:lnTo>
                <a:lnTo>
                  <a:pt x="8954791" y="1395694"/>
                </a:lnTo>
                <a:lnTo>
                  <a:pt x="8966220" y="1395694"/>
                </a:lnTo>
                <a:lnTo>
                  <a:pt x="8977651" y="1395694"/>
                </a:lnTo>
                <a:lnTo>
                  <a:pt x="8989080" y="1395694"/>
                </a:lnTo>
                <a:lnTo>
                  <a:pt x="9000511" y="1395694"/>
                </a:lnTo>
                <a:lnTo>
                  <a:pt x="9011988" y="1395694"/>
                </a:lnTo>
                <a:lnTo>
                  <a:pt x="9023418" y="1395694"/>
                </a:lnTo>
                <a:lnTo>
                  <a:pt x="9034849" y="1395694"/>
                </a:lnTo>
                <a:lnTo>
                  <a:pt x="9046278" y="1395694"/>
                </a:lnTo>
                <a:lnTo>
                  <a:pt x="9057709" y="1395694"/>
                </a:lnTo>
                <a:lnTo>
                  <a:pt x="9069186" y="1395694"/>
                </a:lnTo>
                <a:lnTo>
                  <a:pt x="9080615" y="1395694"/>
                </a:lnTo>
                <a:lnTo>
                  <a:pt x="9092046" y="1395694"/>
                </a:lnTo>
                <a:lnTo>
                  <a:pt x="9103476" y="1395694"/>
                </a:lnTo>
                <a:lnTo>
                  <a:pt x="9114906" y="1395694"/>
                </a:lnTo>
                <a:lnTo>
                  <a:pt x="9126384" y="1395694"/>
                </a:lnTo>
                <a:lnTo>
                  <a:pt x="9137813" y="1395694"/>
                </a:lnTo>
                <a:lnTo>
                  <a:pt x="9149244" y="1395694"/>
                </a:lnTo>
                <a:lnTo>
                  <a:pt x="9160673" y="1395694"/>
                </a:lnTo>
                <a:lnTo>
                  <a:pt x="9172104" y="1395694"/>
                </a:lnTo>
                <a:lnTo>
                  <a:pt x="9183581" y="1395694"/>
                </a:lnTo>
                <a:lnTo>
                  <a:pt x="9195011" y="1395694"/>
                </a:lnTo>
                <a:lnTo>
                  <a:pt x="9206442" y="1395694"/>
                </a:lnTo>
                <a:lnTo>
                  <a:pt x="9217871" y="1395694"/>
                </a:lnTo>
                <a:lnTo>
                  <a:pt x="9229301" y="1395694"/>
                </a:lnTo>
                <a:lnTo>
                  <a:pt x="9240779" y="1395694"/>
                </a:lnTo>
                <a:lnTo>
                  <a:pt x="9252209" y="1395694"/>
                </a:lnTo>
                <a:lnTo>
                  <a:pt x="9263639" y="1395694"/>
                </a:lnTo>
                <a:lnTo>
                  <a:pt x="9275069" y="1395694"/>
                </a:lnTo>
                <a:lnTo>
                  <a:pt x="9286498" y="1395694"/>
                </a:lnTo>
                <a:lnTo>
                  <a:pt x="9297977" y="1395694"/>
                </a:lnTo>
                <a:lnTo>
                  <a:pt x="9309406" y="1395694"/>
                </a:lnTo>
                <a:lnTo>
                  <a:pt x="9320837" y="1395694"/>
                </a:lnTo>
                <a:lnTo>
                  <a:pt x="9332266" y="1395694"/>
                </a:lnTo>
                <a:lnTo>
                  <a:pt x="9343696" y="1395694"/>
                </a:lnTo>
                <a:lnTo>
                  <a:pt x="9355174" y="1395694"/>
                </a:lnTo>
                <a:lnTo>
                  <a:pt x="9366604" y="1395694"/>
                </a:lnTo>
                <a:lnTo>
                  <a:pt x="9378035" y="1395694"/>
                </a:lnTo>
                <a:lnTo>
                  <a:pt x="9389464" y="1395694"/>
                </a:lnTo>
                <a:lnTo>
                  <a:pt x="9400894" y="1395694"/>
                </a:lnTo>
                <a:lnTo>
                  <a:pt x="9412372" y="1395694"/>
                </a:lnTo>
                <a:lnTo>
                  <a:pt x="9423802" y="1395694"/>
                </a:lnTo>
                <a:lnTo>
                  <a:pt x="9435232" y="1395694"/>
                </a:lnTo>
                <a:lnTo>
                  <a:pt x="9446662" y="1395694"/>
                </a:lnTo>
                <a:lnTo>
                  <a:pt x="9458091" y="1395694"/>
                </a:lnTo>
                <a:lnTo>
                  <a:pt x="9469570" y="1395694"/>
                </a:lnTo>
                <a:lnTo>
                  <a:pt x="9480999" y="1395694"/>
                </a:lnTo>
                <a:lnTo>
                  <a:pt x="9492429" y="1395694"/>
                </a:lnTo>
                <a:lnTo>
                  <a:pt x="9503859" y="1395694"/>
                </a:lnTo>
                <a:lnTo>
                  <a:pt x="9515289" y="1395694"/>
                </a:lnTo>
                <a:lnTo>
                  <a:pt x="9526767" y="1395694"/>
                </a:lnTo>
                <a:lnTo>
                  <a:pt x="9538197" y="1395694"/>
                </a:lnTo>
                <a:lnTo>
                  <a:pt x="9549626" y="1395694"/>
                </a:lnTo>
                <a:lnTo>
                  <a:pt x="9561057" y="1395694"/>
                </a:lnTo>
                <a:lnTo>
                  <a:pt x="9572487" y="1395694"/>
                </a:lnTo>
                <a:lnTo>
                  <a:pt x="9583965" y="1395694"/>
                </a:lnTo>
                <a:lnTo>
                  <a:pt x="9595395" y="1395694"/>
                </a:lnTo>
                <a:lnTo>
                  <a:pt x="9606824" y="1395694"/>
                </a:lnTo>
                <a:lnTo>
                  <a:pt x="9618255" y="1395694"/>
                </a:lnTo>
                <a:lnTo>
                  <a:pt x="9629684" y="1395694"/>
                </a:lnTo>
                <a:lnTo>
                  <a:pt x="9641163" y="1395694"/>
                </a:lnTo>
                <a:lnTo>
                  <a:pt x="9652592" y="1395694"/>
                </a:lnTo>
                <a:lnTo>
                  <a:pt x="9664022" y="1395694"/>
                </a:lnTo>
                <a:lnTo>
                  <a:pt x="9675452" y="1395694"/>
                </a:lnTo>
                <a:lnTo>
                  <a:pt x="9686882" y="1395694"/>
                </a:lnTo>
                <a:lnTo>
                  <a:pt x="9698360" y="1395694"/>
                </a:lnTo>
                <a:lnTo>
                  <a:pt x="9709790" y="1395694"/>
                </a:lnTo>
                <a:lnTo>
                  <a:pt x="9721219" y="1395694"/>
                </a:lnTo>
                <a:lnTo>
                  <a:pt x="9732650" y="1395694"/>
                </a:lnTo>
                <a:lnTo>
                  <a:pt x="9744080" y="1395694"/>
                </a:lnTo>
                <a:lnTo>
                  <a:pt x="9755557" y="1395694"/>
                </a:lnTo>
                <a:lnTo>
                  <a:pt x="9766988" y="1395694"/>
                </a:lnTo>
                <a:lnTo>
                  <a:pt x="9778417" y="1395694"/>
                </a:lnTo>
                <a:lnTo>
                  <a:pt x="9789848" y="1395694"/>
                </a:lnTo>
                <a:lnTo>
                  <a:pt x="9801277" y="1395694"/>
                </a:lnTo>
                <a:lnTo>
                  <a:pt x="9812755" y="1395694"/>
                </a:lnTo>
                <a:lnTo>
                  <a:pt x="9824185" y="1395694"/>
                </a:lnTo>
                <a:lnTo>
                  <a:pt x="9835615" y="1395694"/>
                </a:lnTo>
                <a:lnTo>
                  <a:pt x="9847045" y="1395694"/>
                </a:lnTo>
                <a:lnTo>
                  <a:pt x="9858475" y="1395694"/>
                </a:lnTo>
                <a:lnTo>
                  <a:pt x="9869952" y="1395694"/>
                </a:lnTo>
                <a:lnTo>
                  <a:pt x="9881383" y="1395694"/>
                </a:lnTo>
                <a:lnTo>
                  <a:pt x="9892812" y="1395694"/>
                </a:lnTo>
                <a:lnTo>
                  <a:pt x="9904243" y="1395694"/>
                </a:lnTo>
                <a:lnTo>
                  <a:pt x="9915673" y="1395694"/>
                </a:lnTo>
                <a:lnTo>
                  <a:pt x="9927102" y="1395694"/>
                </a:lnTo>
                <a:lnTo>
                  <a:pt x="9938581" y="1395694"/>
                </a:lnTo>
                <a:lnTo>
                  <a:pt x="9950010" y="1395694"/>
                </a:lnTo>
                <a:lnTo>
                  <a:pt x="9961441" y="1395694"/>
                </a:lnTo>
                <a:lnTo>
                  <a:pt x="9972870" y="1395694"/>
                </a:lnTo>
                <a:lnTo>
                  <a:pt x="9984300" y="1395694"/>
                </a:lnTo>
                <a:lnTo>
                  <a:pt x="9995778" y="1395694"/>
                </a:lnTo>
                <a:lnTo>
                  <a:pt x="10007208" y="1395694"/>
                </a:lnTo>
                <a:lnTo>
                  <a:pt x="10018638" y="1395694"/>
                </a:lnTo>
                <a:lnTo>
                  <a:pt x="10030068" y="1395694"/>
                </a:lnTo>
                <a:lnTo>
                  <a:pt x="10041498" y="1395694"/>
                </a:lnTo>
                <a:lnTo>
                  <a:pt x="10052976" y="1395694"/>
                </a:lnTo>
                <a:lnTo>
                  <a:pt x="10064405" y="1395694"/>
                </a:lnTo>
                <a:lnTo>
                  <a:pt x="10075835" y="1395694"/>
                </a:lnTo>
                <a:lnTo>
                  <a:pt x="10087266" y="1395694"/>
                </a:lnTo>
                <a:lnTo>
                  <a:pt x="10098695" y="1395694"/>
                </a:lnTo>
                <a:lnTo>
                  <a:pt x="10110174" y="1395694"/>
                </a:lnTo>
                <a:lnTo>
                  <a:pt x="10121603" y="1395694"/>
                </a:lnTo>
                <a:lnTo>
                  <a:pt x="10133033" y="1395694"/>
                </a:lnTo>
                <a:lnTo>
                  <a:pt x="10144463" y="1395694"/>
                </a:lnTo>
                <a:lnTo>
                  <a:pt x="10155893" y="1395694"/>
                </a:lnTo>
                <a:lnTo>
                  <a:pt x="10167371" y="1395694"/>
                </a:lnTo>
                <a:lnTo>
                  <a:pt x="10178801" y="1395694"/>
                </a:lnTo>
                <a:lnTo>
                  <a:pt x="10190230" y="1395694"/>
                </a:lnTo>
                <a:lnTo>
                  <a:pt x="10201661" y="1395694"/>
                </a:lnTo>
                <a:lnTo>
                  <a:pt x="10213091" y="1395694"/>
                </a:lnTo>
                <a:lnTo>
                  <a:pt x="10224569" y="1395694"/>
                </a:lnTo>
                <a:lnTo>
                  <a:pt x="10235998" y="1395694"/>
                </a:lnTo>
                <a:lnTo>
                  <a:pt x="10247428" y="1395694"/>
                </a:lnTo>
                <a:lnTo>
                  <a:pt x="10258859" y="1395694"/>
                </a:lnTo>
                <a:lnTo>
                  <a:pt x="10270288" y="1395694"/>
                </a:lnTo>
                <a:lnTo>
                  <a:pt x="10281767" y="1395694"/>
                </a:lnTo>
                <a:lnTo>
                  <a:pt x="10293196" y="1395694"/>
                </a:lnTo>
                <a:lnTo>
                  <a:pt x="10304626" y="1395694"/>
                </a:lnTo>
                <a:lnTo>
                  <a:pt x="10316056" y="1395694"/>
                </a:lnTo>
                <a:lnTo>
                  <a:pt x="10327486" y="1395694"/>
                </a:lnTo>
                <a:lnTo>
                  <a:pt x="10338963" y="1395694"/>
                </a:lnTo>
                <a:lnTo>
                  <a:pt x="10350394" y="1395694"/>
                </a:lnTo>
                <a:lnTo>
                  <a:pt x="10361823" y="1395694"/>
                </a:lnTo>
                <a:lnTo>
                  <a:pt x="10373254" y="1395694"/>
                </a:lnTo>
                <a:lnTo>
                  <a:pt x="10384684" y="1395694"/>
                </a:lnTo>
                <a:lnTo>
                  <a:pt x="10396161" y="1395694"/>
                </a:lnTo>
                <a:lnTo>
                  <a:pt x="10407591" y="1395694"/>
                </a:lnTo>
                <a:lnTo>
                  <a:pt x="10419021" y="1395694"/>
                </a:lnTo>
                <a:lnTo>
                  <a:pt x="10430452" y="1395694"/>
                </a:lnTo>
                <a:lnTo>
                  <a:pt x="10441881" y="1395694"/>
                </a:lnTo>
                <a:lnTo>
                  <a:pt x="10453358" y="1395694"/>
                </a:lnTo>
                <a:lnTo>
                  <a:pt x="10464789" y="1395694"/>
                </a:lnTo>
                <a:lnTo>
                  <a:pt x="10476219" y="1395694"/>
                </a:lnTo>
                <a:lnTo>
                  <a:pt x="10487649" y="1395694"/>
                </a:lnTo>
                <a:lnTo>
                  <a:pt x="10499079" y="1395694"/>
                </a:lnTo>
                <a:lnTo>
                  <a:pt x="10510556" y="1395694"/>
                </a:lnTo>
                <a:lnTo>
                  <a:pt x="10521987" y="1395694"/>
                </a:lnTo>
                <a:lnTo>
                  <a:pt x="10533416" y="1395694"/>
                </a:lnTo>
                <a:lnTo>
                  <a:pt x="10544847" y="1395694"/>
                </a:lnTo>
                <a:lnTo>
                  <a:pt x="10556277" y="1395694"/>
                </a:lnTo>
                <a:lnTo>
                  <a:pt x="10567754" y="1395694"/>
                </a:lnTo>
                <a:lnTo>
                  <a:pt x="10579184" y="1395694"/>
                </a:lnTo>
                <a:lnTo>
                  <a:pt x="10590614" y="1395694"/>
                </a:lnTo>
                <a:lnTo>
                  <a:pt x="10602045" y="1395694"/>
                </a:lnTo>
                <a:lnTo>
                  <a:pt x="10613474" y="1395694"/>
                </a:lnTo>
                <a:lnTo>
                  <a:pt x="10624951" y="1395694"/>
                </a:lnTo>
                <a:lnTo>
                  <a:pt x="10636382" y="1395694"/>
                </a:lnTo>
                <a:lnTo>
                  <a:pt x="10647812" y="1395694"/>
                </a:lnTo>
                <a:lnTo>
                  <a:pt x="10659241" y="1395694"/>
                </a:lnTo>
                <a:lnTo>
                  <a:pt x="10670672" y="1395694"/>
                </a:lnTo>
                <a:lnTo>
                  <a:pt x="10682149" y="1395694"/>
                </a:lnTo>
                <a:lnTo>
                  <a:pt x="10693580" y="1395694"/>
                </a:lnTo>
                <a:lnTo>
                  <a:pt x="10705009" y="1395694"/>
                </a:lnTo>
                <a:lnTo>
                  <a:pt x="10716439" y="1395694"/>
                </a:lnTo>
                <a:lnTo>
                  <a:pt x="10727870" y="1395694"/>
                </a:lnTo>
                <a:lnTo>
                  <a:pt x="10739347" y="1395694"/>
                </a:lnTo>
                <a:lnTo>
                  <a:pt x="10750778" y="1395694"/>
                </a:lnTo>
                <a:lnTo>
                  <a:pt x="10762207" y="1395694"/>
                </a:lnTo>
                <a:lnTo>
                  <a:pt x="10773637" y="1395694"/>
                </a:lnTo>
                <a:lnTo>
                  <a:pt x="10785067" y="1395694"/>
                </a:lnTo>
                <a:lnTo>
                  <a:pt x="10796544" y="1395694"/>
                </a:lnTo>
                <a:lnTo>
                  <a:pt x="10807975" y="1395694"/>
                </a:lnTo>
                <a:lnTo>
                  <a:pt x="10819405" y="1395694"/>
                </a:lnTo>
                <a:lnTo>
                  <a:pt x="10830834" y="1395694"/>
                </a:lnTo>
                <a:lnTo>
                  <a:pt x="10842265" y="1395694"/>
                </a:lnTo>
                <a:lnTo>
                  <a:pt x="10853742" y="1395694"/>
                </a:lnTo>
                <a:lnTo>
                  <a:pt x="10865173" y="1395694"/>
                </a:lnTo>
                <a:lnTo>
                  <a:pt x="10876602" y="1395694"/>
                </a:lnTo>
                <a:lnTo>
                  <a:pt x="10888032" y="1395694"/>
                </a:lnTo>
                <a:lnTo>
                  <a:pt x="10899463" y="1395694"/>
                </a:lnTo>
                <a:lnTo>
                  <a:pt x="10910892" y="1395694"/>
                </a:lnTo>
                <a:lnTo>
                  <a:pt x="10922369" y="1395694"/>
                </a:lnTo>
                <a:lnTo>
                  <a:pt x="10933800" y="1395694"/>
                </a:lnTo>
                <a:lnTo>
                  <a:pt x="10945230" y="1395694"/>
                </a:lnTo>
                <a:lnTo>
                  <a:pt x="10956660" y="1395694"/>
                </a:lnTo>
                <a:lnTo>
                  <a:pt x="10968090" y="1395694"/>
                </a:lnTo>
                <a:lnTo>
                  <a:pt x="10979567" y="1395694"/>
                </a:lnTo>
                <a:lnTo>
                  <a:pt x="10990998" y="1395694"/>
                </a:lnTo>
                <a:lnTo>
                  <a:pt x="11002427" y="1395694"/>
                </a:lnTo>
                <a:lnTo>
                  <a:pt x="11013858" y="1395694"/>
                </a:lnTo>
                <a:lnTo>
                  <a:pt x="11025287" y="1395694"/>
                </a:lnTo>
                <a:lnTo>
                  <a:pt x="11036765" y="1395694"/>
                </a:lnTo>
                <a:lnTo>
                  <a:pt x="11048195" y="1395694"/>
                </a:lnTo>
                <a:lnTo>
                  <a:pt x="11059625" y="1395694"/>
                </a:lnTo>
                <a:lnTo>
                  <a:pt x="11071056" y="1395694"/>
                </a:lnTo>
                <a:lnTo>
                  <a:pt x="11082485" y="1395694"/>
                </a:lnTo>
                <a:lnTo>
                  <a:pt x="11093962" y="1395694"/>
                </a:lnTo>
                <a:lnTo>
                  <a:pt x="11105393" y="1395694"/>
                </a:lnTo>
                <a:lnTo>
                  <a:pt x="11116823" y="1395694"/>
                </a:lnTo>
                <a:lnTo>
                  <a:pt x="11128253" y="1395694"/>
                </a:lnTo>
                <a:lnTo>
                  <a:pt x="11139683" y="1395694"/>
                </a:lnTo>
                <a:lnTo>
                  <a:pt x="11151160" y="1395694"/>
                </a:lnTo>
                <a:lnTo>
                  <a:pt x="11162591" y="1395694"/>
                </a:lnTo>
                <a:lnTo>
                  <a:pt x="11174020" y="1395694"/>
                </a:lnTo>
                <a:lnTo>
                  <a:pt x="11185451" y="1395694"/>
                </a:lnTo>
                <a:lnTo>
                  <a:pt x="11196881" y="1395694"/>
                </a:lnTo>
                <a:lnTo>
                  <a:pt x="11208358" y="1395694"/>
                </a:lnTo>
                <a:lnTo>
                  <a:pt x="11218359" y="1395694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685A8D33-0387-254C-958F-69E70158B356}"/>
              </a:ext>
            </a:extLst>
          </p:cNvPr>
          <p:cNvSpPr txBox="1"/>
          <p:nvPr/>
        </p:nvSpPr>
        <p:spPr>
          <a:xfrm>
            <a:off x="656200" y="4455071"/>
            <a:ext cx="593752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"old11"</a:t>
            </a:r>
          </a:p>
        </p:txBody>
      </p:sp>
      <p:sp>
        <p:nvSpPr>
          <p:cNvPr id="166" name="Freeform 165">
            <a:extLst>
              <a:ext uri="{FF2B5EF4-FFF2-40B4-BE49-F238E27FC236}">
                <a16:creationId xmlns:a16="http://schemas.microsoft.com/office/drawing/2014/main" id="{05311F83-882C-784A-93B2-69065948DD1B}"/>
              </a:ext>
            </a:extLst>
          </p:cNvPr>
          <p:cNvSpPr/>
          <p:nvPr/>
        </p:nvSpPr>
        <p:spPr>
          <a:xfrm>
            <a:off x="820145" y="4646560"/>
            <a:ext cx="116822" cy="240797"/>
          </a:xfrm>
          <a:custGeom>
            <a:avLst/>
            <a:gdLst>
              <a:gd name="connsiteX0" fmla="*/ 155762 w 155762"/>
              <a:gd name="connsiteY0" fmla="*/ 0 h 321063"/>
              <a:gd name="connsiteX1" fmla="*/ 0 w 155762"/>
              <a:gd name="connsiteY1" fmla="*/ 321064 h 321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5762" h="321063">
                <a:moveTo>
                  <a:pt x="155762" y="0"/>
                </a:moveTo>
                <a:cubicBezTo>
                  <a:pt x="0" y="321064"/>
                  <a:pt x="0" y="321064"/>
                  <a:pt x="0" y="321064"/>
                </a:cubicBezTo>
              </a:path>
            </a:pathLst>
          </a:custGeom>
          <a:noFill/>
          <a:ln w="9525" cap="flat">
            <a:solidFill>
              <a:srgbClr val="FF0000"/>
            </a:solidFill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280A99F-141E-7C0B-540D-5AE3F6AE9437}"/>
              </a:ext>
            </a:extLst>
          </p:cNvPr>
          <p:cNvSpPr txBox="1"/>
          <p:nvPr/>
        </p:nvSpPr>
        <p:spPr>
          <a:xfrm>
            <a:off x="338378" y="5305806"/>
            <a:ext cx="251992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3DA4ADF-B83A-E9A6-CB9A-0331E8EC6098}"/>
              </a:ext>
            </a:extLst>
          </p:cNvPr>
          <p:cNvSpPr txBox="1"/>
          <p:nvPr/>
        </p:nvSpPr>
        <p:spPr>
          <a:xfrm>
            <a:off x="206104" y="509063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928C9EF-D524-D286-22F2-FC8862CCCDB0}"/>
              </a:ext>
            </a:extLst>
          </p:cNvPr>
          <p:cNvSpPr txBox="1"/>
          <p:nvPr/>
        </p:nvSpPr>
        <p:spPr>
          <a:xfrm>
            <a:off x="206104" y="4859732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400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F421FA0-5512-81C9-13D5-C0A32F802996}"/>
              </a:ext>
            </a:extLst>
          </p:cNvPr>
          <p:cNvSpPr txBox="1"/>
          <p:nvPr/>
        </p:nvSpPr>
        <p:spPr>
          <a:xfrm>
            <a:off x="206104" y="464569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600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6578254-9204-6768-64BE-BBE7B55815D8}"/>
              </a:ext>
            </a:extLst>
          </p:cNvPr>
          <p:cNvSpPr txBox="1"/>
          <p:nvPr/>
        </p:nvSpPr>
        <p:spPr>
          <a:xfrm>
            <a:off x="224876" y="4409309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800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ED235FE-A71A-A91C-AE09-E28D8CD69422}"/>
              </a:ext>
            </a:extLst>
          </p:cNvPr>
          <p:cNvSpPr txBox="1"/>
          <p:nvPr/>
        </p:nvSpPr>
        <p:spPr>
          <a:xfrm>
            <a:off x="160527" y="4184133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1000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0AF54E-C82F-DC34-A1E2-C89F9AABBF09}"/>
              </a:ext>
            </a:extLst>
          </p:cNvPr>
          <p:cNvSpPr txBox="1"/>
          <p:nvPr/>
        </p:nvSpPr>
        <p:spPr>
          <a:xfrm>
            <a:off x="160527" y="3975764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1200</a:t>
            </a:r>
            <a:endParaRPr lang="en-US" sz="13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9D9A256-0299-8709-0364-0CB69DBFD86F}"/>
              </a:ext>
            </a:extLst>
          </p:cNvPr>
          <p:cNvSpPr txBox="1"/>
          <p:nvPr/>
        </p:nvSpPr>
        <p:spPr>
          <a:xfrm>
            <a:off x="-47283" y="3806357"/>
            <a:ext cx="392415" cy="1730282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1350" dirty="0"/>
              <a:t>Daily receiving Tx. Num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B6BBA12-57E7-1501-ADC2-7AB9D30E1A15}"/>
              </a:ext>
            </a:extLst>
          </p:cNvPr>
          <p:cNvSpPr txBox="1"/>
          <p:nvPr/>
        </p:nvSpPr>
        <p:spPr>
          <a:xfrm>
            <a:off x="642366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26/05/15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A1E3CE-1CD9-B042-2FE6-242276F4AE51}"/>
              </a:ext>
            </a:extLst>
          </p:cNvPr>
          <p:cNvSpPr txBox="1"/>
          <p:nvPr/>
        </p:nvSpPr>
        <p:spPr>
          <a:xfrm>
            <a:off x="1152657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25/07/15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3058569-A8A6-1BDE-269E-E89CC3B2A9B0}"/>
              </a:ext>
            </a:extLst>
          </p:cNvPr>
          <p:cNvSpPr txBox="1"/>
          <p:nvPr/>
        </p:nvSpPr>
        <p:spPr>
          <a:xfrm>
            <a:off x="167197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23/09/15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5E70F15-74FF-A44C-36E6-F76DC9EFBB0C}"/>
              </a:ext>
            </a:extLst>
          </p:cNvPr>
          <p:cNvSpPr txBox="1"/>
          <p:nvPr/>
        </p:nvSpPr>
        <p:spPr>
          <a:xfrm>
            <a:off x="2182263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22/11/15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ED6CE96-B2B5-0F36-EC18-55C011C98BCE}"/>
              </a:ext>
            </a:extLst>
          </p:cNvPr>
          <p:cNvSpPr txBox="1"/>
          <p:nvPr/>
        </p:nvSpPr>
        <p:spPr>
          <a:xfrm>
            <a:off x="270157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21/01/16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DEE5666-8DCE-CD1E-4642-2243B6AB3ED3}"/>
              </a:ext>
            </a:extLst>
          </p:cNvPr>
          <p:cNvSpPr txBox="1"/>
          <p:nvPr/>
        </p:nvSpPr>
        <p:spPr>
          <a:xfrm>
            <a:off x="3216105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21/03/16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3BB04EF-8BE6-506E-B716-E7DCF1E451D2}"/>
              </a:ext>
            </a:extLst>
          </p:cNvPr>
          <p:cNvSpPr txBox="1"/>
          <p:nvPr/>
        </p:nvSpPr>
        <p:spPr>
          <a:xfrm>
            <a:off x="37306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20/05/16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69CA341-B3B3-899B-1035-B28263E12196}"/>
              </a:ext>
            </a:extLst>
          </p:cNvPr>
          <p:cNvSpPr txBox="1"/>
          <p:nvPr/>
        </p:nvSpPr>
        <p:spPr>
          <a:xfrm>
            <a:off x="424515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19/07/16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CF9F40D-2384-5AEA-769E-407D5918DAA1}"/>
              </a:ext>
            </a:extLst>
          </p:cNvPr>
          <p:cNvSpPr txBox="1"/>
          <p:nvPr/>
        </p:nvSpPr>
        <p:spPr>
          <a:xfrm>
            <a:off x="4768710" y="5504389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17/09/16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EE1861-D7BB-973D-F85F-31D945657940}"/>
              </a:ext>
            </a:extLst>
          </p:cNvPr>
          <p:cNvSpPr txBox="1"/>
          <p:nvPr/>
        </p:nvSpPr>
        <p:spPr>
          <a:xfrm>
            <a:off x="527244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16/11/16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BDC9067-4A16-4DC4-6165-C9D52CF6ABA6}"/>
              </a:ext>
            </a:extLst>
          </p:cNvPr>
          <p:cNvSpPr txBox="1"/>
          <p:nvPr/>
        </p:nvSpPr>
        <p:spPr>
          <a:xfrm>
            <a:off x="579352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15/01/17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DB0E9CF-E703-4579-9709-9505235FCBF1}"/>
              </a:ext>
            </a:extLst>
          </p:cNvPr>
          <p:cNvSpPr txBox="1"/>
          <p:nvPr/>
        </p:nvSpPr>
        <p:spPr>
          <a:xfrm>
            <a:off x="6308760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16/03/17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056693F-59A8-B945-08F2-F8E93573BDF2}"/>
              </a:ext>
            </a:extLst>
          </p:cNvPr>
          <p:cNvSpPr txBox="1"/>
          <p:nvPr/>
        </p:nvSpPr>
        <p:spPr>
          <a:xfrm>
            <a:off x="682258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15/05/17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62489D1-D4A0-E4D3-4575-8CE2926B2E6E}"/>
              </a:ext>
            </a:extLst>
          </p:cNvPr>
          <p:cNvSpPr txBox="1"/>
          <p:nvPr/>
        </p:nvSpPr>
        <p:spPr>
          <a:xfrm>
            <a:off x="733710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14/07/17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9419DC8-5C4A-1400-1690-0542EC4E2E7C}"/>
              </a:ext>
            </a:extLst>
          </p:cNvPr>
          <p:cNvSpPr txBox="1"/>
          <p:nvPr/>
        </p:nvSpPr>
        <p:spPr>
          <a:xfrm>
            <a:off x="78555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12/09/17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A7A7053-D618-2B86-6835-F77D056E8BF3}"/>
              </a:ext>
            </a:extLst>
          </p:cNvPr>
          <p:cNvSpPr txBox="1"/>
          <p:nvPr/>
        </p:nvSpPr>
        <p:spPr>
          <a:xfrm>
            <a:off x="8376851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11/11/17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C16B6CC-DBA7-844A-2A01-01AC432A6ACA}"/>
              </a:ext>
            </a:extLst>
          </p:cNvPr>
          <p:cNvSpPr txBox="1"/>
          <p:nvPr/>
        </p:nvSpPr>
        <p:spPr>
          <a:xfrm>
            <a:off x="888012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10/01/18</a:t>
            </a:r>
          </a:p>
        </p:txBody>
      </p:sp>
    </p:spTree>
    <p:extLst>
      <p:ext uri="{BB962C8B-B14F-4D97-AF65-F5344CB8AC3E}">
        <p14:creationId xmlns:p14="http://schemas.microsoft.com/office/powerpoint/2010/main" val="274337304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1AA7AC-F7C9-BADD-0C77-26D0110430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HelixMixer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1C74E1-D632-92F6-EFB7-C17EE3D7D9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sz="1200" b="0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Initially, we identify clusters capable of bridging the gap, as they can be cross-verified with the preceding and succeeding clusters, thereby enhancing their credibility.</a:t>
            </a:r>
          </a:p>
          <a:p>
            <a:r>
              <a:rPr lang="en-US" sz="1200" b="0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The newly identified clusters filled the gaps in the existing clusters perfectly.</a:t>
            </a:r>
          </a:p>
          <a:p>
            <a:endParaRPr lang="en-US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US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6" name="Graphic 3">
            <a:extLst>
              <a:ext uri="{FF2B5EF4-FFF2-40B4-BE49-F238E27FC236}">
                <a16:creationId xmlns:a16="http://schemas.microsoft.com/office/drawing/2014/main" id="{4E0374BE-9DA1-F84A-A64A-22E050F1ED7F}"/>
              </a:ext>
            </a:extLst>
          </p:cNvPr>
          <p:cNvGrpSpPr/>
          <p:nvPr/>
        </p:nvGrpSpPr>
        <p:grpSpPr>
          <a:xfrm>
            <a:off x="639366" y="5432822"/>
            <a:ext cx="8411765" cy="84117"/>
            <a:chOff x="852487" y="6100762"/>
            <a:chExt cx="11215687" cy="112156"/>
          </a:xfrm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CC930083-9C4A-E442-8AE5-5E509785D5D1}"/>
                </a:ext>
              </a:extLst>
            </p:cNvPr>
            <p:cNvSpPr/>
            <p:nvPr/>
          </p:nvSpPr>
          <p:spPr>
            <a:xfrm>
              <a:off x="852487" y="6100762"/>
              <a:ext cx="11215687" cy="4762"/>
            </a:xfrm>
            <a:custGeom>
              <a:avLst/>
              <a:gdLst>
                <a:gd name="connsiteX0" fmla="*/ 0 w 11215687"/>
                <a:gd name="connsiteY0" fmla="*/ 0 h 4762"/>
                <a:gd name="connsiteX1" fmla="*/ 11215688 w 1121568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87" h="4762">
                  <a:moveTo>
                    <a:pt x="0" y="0"/>
                  </a:moveTo>
                  <a:lnTo>
                    <a:pt x="11215688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F299143-0519-0644-AC68-D4DB04211568}"/>
                </a:ext>
              </a:extLst>
            </p:cNvPr>
            <p:cNvSpPr/>
            <p:nvPr/>
          </p:nvSpPr>
          <p:spPr>
            <a:xfrm>
              <a:off x="104332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82016D29-EE69-6F49-85D7-481447EC23BB}"/>
                </a:ext>
              </a:extLst>
            </p:cNvPr>
            <p:cNvSpPr/>
            <p:nvPr/>
          </p:nvSpPr>
          <p:spPr>
            <a:xfrm>
              <a:off x="172969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D89F3647-2CB1-2740-9D77-258B4C4BA638}"/>
                </a:ext>
              </a:extLst>
            </p:cNvPr>
            <p:cNvSpPr/>
            <p:nvPr/>
          </p:nvSpPr>
          <p:spPr>
            <a:xfrm>
              <a:off x="24160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A59DEFE-B325-8840-B8A0-D4B0E2431472}"/>
                </a:ext>
              </a:extLst>
            </p:cNvPr>
            <p:cNvSpPr/>
            <p:nvPr/>
          </p:nvSpPr>
          <p:spPr>
            <a:xfrm>
              <a:off x="310242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06D2952-0884-5F46-803B-B78176752CFF}"/>
                </a:ext>
              </a:extLst>
            </p:cNvPr>
            <p:cNvSpPr/>
            <p:nvPr/>
          </p:nvSpPr>
          <p:spPr>
            <a:xfrm>
              <a:off x="3788787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ABA44C5E-A728-3347-A646-717CB0DB85C3}"/>
                </a:ext>
              </a:extLst>
            </p:cNvPr>
            <p:cNvSpPr/>
            <p:nvPr/>
          </p:nvSpPr>
          <p:spPr>
            <a:xfrm>
              <a:off x="4475154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6C96B691-C695-7242-8C4E-A7147E6E124D}"/>
                </a:ext>
              </a:extLst>
            </p:cNvPr>
            <p:cNvSpPr/>
            <p:nvPr/>
          </p:nvSpPr>
          <p:spPr>
            <a:xfrm>
              <a:off x="516150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D5C2189-85BD-1947-8BF8-940426602E0A}"/>
                </a:ext>
              </a:extLst>
            </p:cNvPr>
            <p:cNvSpPr/>
            <p:nvPr/>
          </p:nvSpPr>
          <p:spPr>
            <a:xfrm>
              <a:off x="5847873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99ABBCE-1548-B24C-86F1-311F8CE1A395}"/>
                </a:ext>
              </a:extLst>
            </p:cNvPr>
            <p:cNvSpPr/>
            <p:nvPr/>
          </p:nvSpPr>
          <p:spPr>
            <a:xfrm>
              <a:off x="653424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04DB49D-EB8D-3145-A5E0-F572FC8247F8}"/>
                </a:ext>
              </a:extLst>
            </p:cNvPr>
            <p:cNvSpPr/>
            <p:nvPr/>
          </p:nvSpPr>
          <p:spPr>
            <a:xfrm>
              <a:off x="722061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D973BE31-977F-BE45-A022-92ABA99B80F8}"/>
                </a:ext>
              </a:extLst>
            </p:cNvPr>
            <p:cNvSpPr/>
            <p:nvPr/>
          </p:nvSpPr>
          <p:spPr>
            <a:xfrm>
              <a:off x="790698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CEB7FE0-4F3D-534D-AE97-879858BCDF50}"/>
                </a:ext>
              </a:extLst>
            </p:cNvPr>
            <p:cNvSpPr/>
            <p:nvPr/>
          </p:nvSpPr>
          <p:spPr>
            <a:xfrm>
              <a:off x="85933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780A1FE-AF25-EC46-ACEB-2DF1DCB8D914}"/>
                </a:ext>
              </a:extLst>
            </p:cNvPr>
            <p:cNvSpPr/>
            <p:nvPr/>
          </p:nvSpPr>
          <p:spPr>
            <a:xfrm>
              <a:off x="927973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C6FEE78-1648-6945-B2D1-60132FFF7B31}"/>
                </a:ext>
              </a:extLst>
            </p:cNvPr>
            <p:cNvSpPr/>
            <p:nvPr/>
          </p:nvSpPr>
          <p:spPr>
            <a:xfrm>
              <a:off x="9966055" y="6100762"/>
              <a:ext cx="4762" cy="112156"/>
            </a:xfrm>
            <a:custGeom>
              <a:avLst/>
              <a:gdLst>
                <a:gd name="connsiteX0" fmla="*/ 1 w 4762"/>
                <a:gd name="connsiteY0" fmla="*/ 0 h 112156"/>
                <a:gd name="connsiteX1" fmla="*/ 1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1" y="0"/>
                  </a:moveTo>
                  <a:lnTo>
                    <a:pt x="1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6A9FBDC7-7202-1949-B3DF-C9DA26026AB5}"/>
                </a:ext>
              </a:extLst>
            </p:cNvPr>
            <p:cNvSpPr/>
            <p:nvPr/>
          </p:nvSpPr>
          <p:spPr>
            <a:xfrm>
              <a:off x="1065242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4C3085BC-F67B-4D4D-8CB9-D5A9204D073E}"/>
                </a:ext>
              </a:extLst>
            </p:cNvPr>
            <p:cNvSpPr/>
            <p:nvPr/>
          </p:nvSpPr>
          <p:spPr>
            <a:xfrm>
              <a:off x="1133879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70E7861-5CFC-CA44-939A-E95BF101651E}"/>
                </a:ext>
              </a:extLst>
            </p:cNvPr>
            <p:cNvSpPr/>
            <p:nvPr/>
          </p:nvSpPr>
          <p:spPr>
            <a:xfrm>
              <a:off x="1202516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grpSp>
        <p:nvGrpSpPr>
          <p:cNvPr id="55" name="Graphic 3">
            <a:extLst>
              <a:ext uri="{FF2B5EF4-FFF2-40B4-BE49-F238E27FC236}">
                <a16:creationId xmlns:a16="http://schemas.microsoft.com/office/drawing/2014/main" id="{304D0887-7ECD-2248-8C2E-D5BEE37FA4CB}"/>
              </a:ext>
            </a:extLst>
          </p:cNvPr>
          <p:cNvGrpSpPr/>
          <p:nvPr/>
        </p:nvGrpSpPr>
        <p:grpSpPr>
          <a:xfrm>
            <a:off x="555248" y="3914775"/>
            <a:ext cx="84117" cy="1518047"/>
            <a:chOff x="740330" y="4076700"/>
            <a:chExt cx="112156" cy="202406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3354970-BC0B-BF4A-B2E6-3033CDB0F720}"/>
                </a:ext>
              </a:extLst>
            </p:cNvPr>
            <p:cNvSpPr/>
            <p:nvPr/>
          </p:nvSpPr>
          <p:spPr>
            <a:xfrm>
              <a:off x="852487" y="4076700"/>
              <a:ext cx="4762" cy="2024062"/>
            </a:xfrm>
            <a:custGeom>
              <a:avLst/>
              <a:gdLst>
                <a:gd name="connsiteX0" fmla="*/ 0 w 4762"/>
                <a:gd name="connsiteY0" fmla="*/ 2024063 h 2024062"/>
                <a:gd name="connsiteX1" fmla="*/ 0 w 4762"/>
                <a:gd name="connsiteY1" fmla="*/ 0 h 202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024062">
                  <a:moveTo>
                    <a:pt x="0" y="2024063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7F18532-FB65-0B46-B137-32BF8B5F1F1B}"/>
                </a:ext>
              </a:extLst>
            </p:cNvPr>
            <p:cNvSpPr/>
            <p:nvPr/>
          </p:nvSpPr>
          <p:spPr>
            <a:xfrm>
              <a:off x="740330" y="6100762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8F20493A-B00D-C642-9108-959808C646E0}"/>
                </a:ext>
              </a:extLst>
            </p:cNvPr>
            <p:cNvSpPr/>
            <p:nvPr/>
          </p:nvSpPr>
          <p:spPr>
            <a:xfrm>
              <a:off x="740330" y="5800291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8967723-3C34-A840-B2C1-7E7EDA6CF0BB}"/>
                </a:ext>
              </a:extLst>
            </p:cNvPr>
            <p:cNvSpPr/>
            <p:nvPr/>
          </p:nvSpPr>
          <p:spPr>
            <a:xfrm>
              <a:off x="740330" y="549981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33EF62E7-E31A-104D-8C4E-B47D568D2D05}"/>
                </a:ext>
              </a:extLst>
            </p:cNvPr>
            <p:cNvSpPr/>
            <p:nvPr/>
          </p:nvSpPr>
          <p:spPr>
            <a:xfrm>
              <a:off x="740330" y="519934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E5A27127-3D8A-324F-B5DD-34694FEEA97D}"/>
                </a:ext>
              </a:extLst>
            </p:cNvPr>
            <p:cNvSpPr/>
            <p:nvPr/>
          </p:nvSpPr>
          <p:spPr>
            <a:xfrm>
              <a:off x="740330" y="4898869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D9A42045-E04D-7D43-89F9-1CBF64BB8E5A}"/>
                </a:ext>
              </a:extLst>
            </p:cNvPr>
            <p:cNvSpPr/>
            <p:nvPr/>
          </p:nvSpPr>
          <p:spPr>
            <a:xfrm>
              <a:off x="740330" y="4598398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937CFF42-9BCB-F244-A05D-A32818F3255C}"/>
                </a:ext>
              </a:extLst>
            </p:cNvPr>
            <p:cNvSpPr/>
            <p:nvPr/>
          </p:nvSpPr>
          <p:spPr>
            <a:xfrm>
              <a:off x="740330" y="4297926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sp>
        <p:nvSpPr>
          <p:cNvPr id="65" name="Freeform 64">
            <a:extLst>
              <a:ext uri="{FF2B5EF4-FFF2-40B4-BE49-F238E27FC236}">
                <a16:creationId xmlns:a16="http://schemas.microsoft.com/office/drawing/2014/main" id="{0E30DFD6-3BE8-484C-95A8-141419B15EBB}"/>
              </a:ext>
            </a:extLst>
          </p:cNvPr>
          <p:cNvSpPr/>
          <p:nvPr/>
        </p:nvSpPr>
        <p:spPr>
          <a:xfrm>
            <a:off x="638362" y="4755631"/>
            <a:ext cx="8413769" cy="677192"/>
          </a:xfrm>
          <a:custGeom>
            <a:avLst/>
            <a:gdLst>
              <a:gd name="connsiteX0" fmla="*/ 0 w 11218359"/>
              <a:gd name="connsiteY0" fmla="*/ 902922 h 902922"/>
              <a:gd name="connsiteX1" fmla="*/ 9149 w 11218359"/>
              <a:gd name="connsiteY1" fmla="*/ 902922 h 902922"/>
              <a:gd name="connsiteX2" fmla="*/ 20588 w 11218359"/>
              <a:gd name="connsiteY2" fmla="*/ 902922 h 902922"/>
              <a:gd name="connsiteX3" fmla="*/ 32028 w 11218359"/>
              <a:gd name="connsiteY3" fmla="*/ 902922 h 902922"/>
              <a:gd name="connsiteX4" fmla="*/ 43467 w 11218359"/>
              <a:gd name="connsiteY4" fmla="*/ 902922 h 902922"/>
              <a:gd name="connsiteX5" fmla="*/ 54907 w 11218359"/>
              <a:gd name="connsiteY5" fmla="*/ 902922 h 902922"/>
              <a:gd name="connsiteX6" fmla="*/ 66346 w 11218359"/>
              <a:gd name="connsiteY6" fmla="*/ 902922 h 902922"/>
              <a:gd name="connsiteX7" fmla="*/ 77786 w 11218359"/>
              <a:gd name="connsiteY7" fmla="*/ 902922 h 902922"/>
              <a:gd name="connsiteX8" fmla="*/ 89225 w 11218359"/>
              <a:gd name="connsiteY8" fmla="*/ 902922 h 902922"/>
              <a:gd name="connsiteX9" fmla="*/ 100665 w 11218359"/>
              <a:gd name="connsiteY9" fmla="*/ 902922 h 902922"/>
              <a:gd name="connsiteX10" fmla="*/ 112104 w 11218359"/>
              <a:gd name="connsiteY10" fmla="*/ 902922 h 902922"/>
              <a:gd name="connsiteX11" fmla="*/ 123544 w 11218359"/>
              <a:gd name="connsiteY11" fmla="*/ 902922 h 902922"/>
              <a:gd name="connsiteX12" fmla="*/ 134979 w 11218359"/>
              <a:gd name="connsiteY12" fmla="*/ 902922 h 902922"/>
              <a:gd name="connsiteX13" fmla="*/ 146423 w 11218359"/>
              <a:gd name="connsiteY13" fmla="*/ 902922 h 902922"/>
              <a:gd name="connsiteX14" fmla="*/ 157858 w 11218359"/>
              <a:gd name="connsiteY14" fmla="*/ 902922 h 902922"/>
              <a:gd name="connsiteX15" fmla="*/ 169297 w 11218359"/>
              <a:gd name="connsiteY15" fmla="*/ 902922 h 902922"/>
              <a:gd name="connsiteX16" fmla="*/ 180737 w 11218359"/>
              <a:gd name="connsiteY16" fmla="*/ 902922 h 902922"/>
              <a:gd name="connsiteX17" fmla="*/ 192176 w 11218359"/>
              <a:gd name="connsiteY17" fmla="*/ 902922 h 902922"/>
              <a:gd name="connsiteX18" fmla="*/ 203616 w 11218359"/>
              <a:gd name="connsiteY18" fmla="*/ 902922 h 902922"/>
              <a:gd name="connsiteX19" fmla="*/ 215055 w 11218359"/>
              <a:gd name="connsiteY19" fmla="*/ 902922 h 902922"/>
              <a:gd name="connsiteX20" fmla="*/ 226495 w 11218359"/>
              <a:gd name="connsiteY20" fmla="*/ 902922 h 902922"/>
              <a:gd name="connsiteX21" fmla="*/ 237935 w 11218359"/>
              <a:gd name="connsiteY21" fmla="*/ 902922 h 902922"/>
              <a:gd name="connsiteX22" fmla="*/ 249374 w 11218359"/>
              <a:gd name="connsiteY22" fmla="*/ 902922 h 902922"/>
              <a:gd name="connsiteX23" fmla="*/ 260814 w 11218359"/>
              <a:gd name="connsiteY23" fmla="*/ 902922 h 902922"/>
              <a:gd name="connsiteX24" fmla="*/ 272253 w 11218359"/>
              <a:gd name="connsiteY24" fmla="*/ 902922 h 902922"/>
              <a:gd name="connsiteX25" fmla="*/ 283693 w 11218359"/>
              <a:gd name="connsiteY25" fmla="*/ 902922 h 902922"/>
              <a:gd name="connsiteX26" fmla="*/ 295132 w 11218359"/>
              <a:gd name="connsiteY26" fmla="*/ 902922 h 902922"/>
              <a:gd name="connsiteX27" fmla="*/ 306572 w 11218359"/>
              <a:gd name="connsiteY27" fmla="*/ 902922 h 902922"/>
              <a:gd name="connsiteX28" fmla="*/ 318011 w 11218359"/>
              <a:gd name="connsiteY28" fmla="*/ 902922 h 902922"/>
              <a:gd name="connsiteX29" fmla="*/ 329451 w 11218359"/>
              <a:gd name="connsiteY29" fmla="*/ 902922 h 902922"/>
              <a:gd name="connsiteX30" fmla="*/ 340890 w 11218359"/>
              <a:gd name="connsiteY30" fmla="*/ 902922 h 902922"/>
              <a:gd name="connsiteX31" fmla="*/ 352330 w 11218359"/>
              <a:gd name="connsiteY31" fmla="*/ 902922 h 902922"/>
              <a:gd name="connsiteX32" fmla="*/ 363769 w 11218359"/>
              <a:gd name="connsiteY32" fmla="*/ 902922 h 902922"/>
              <a:gd name="connsiteX33" fmla="*/ 375209 w 11218359"/>
              <a:gd name="connsiteY33" fmla="*/ 902922 h 902922"/>
              <a:gd name="connsiteX34" fmla="*/ 386648 w 11218359"/>
              <a:gd name="connsiteY34" fmla="*/ 902922 h 902922"/>
              <a:gd name="connsiteX35" fmla="*/ 398088 w 11218359"/>
              <a:gd name="connsiteY35" fmla="*/ 902922 h 902922"/>
              <a:gd name="connsiteX36" fmla="*/ 409527 w 11218359"/>
              <a:gd name="connsiteY36" fmla="*/ 902922 h 902922"/>
              <a:gd name="connsiteX37" fmla="*/ 420967 w 11218359"/>
              <a:gd name="connsiteY37" fmla="*/ 902922 h 902922"/>
              <a:gd name="connsiteX38" fmla="*/ 432406 w 11218359"/>
              <a:gd name="connsiteY38" fmla="*/ 902922 h 902922"/>
              <a:gd name="connsiteX39" fmla="*/ 443846 w 11218359"/>
              <a:gd name="connsiteY39" fmla="*/ 902922 h 902922"/>
              <a:gd name="connsiteX40" fmla="*/ 455285 w 11218359"/>
              <a:gd name="connsiteY40" fmla="*/ 902922 h 902922"/>
              <a:gd name="connsiteX41" fmla="*/ 466725 w 11218359"/>
              <a:gd name="connsiteY41" fmla="*/ 902922 h 902922"/>
              <a:gd name="connsiteX42" fmla="*/ 478165 w 11218359"/>
              <a:gd name="connsiteY42" fmla="*/ 902922 h 902922"/>
              <a:gd name="connsiteX43" fmla="*/ 489604 w 11218359"/>
              <a:gd name="connsiteY43" fmla="*/ 902922 h 902922"/>
              <a:gd name="connsiteX44" fmla="*/ 501044 w 11218359"/>
              <a:gd name="connsiteY44" fmla="*/ 902922 h 902922"/>
              <a:gd name="connsiteX45" fmla="*/ 512483 w 11218359"/>
              <a:gd name="connsiteY45" fmla="*/ 902922 h 902922"/>
              <a:gd name="connsiteX46" fmla="*/ 523923 w 11218359"/>
              <a:gd name="connsiteY46" fmla="*/ 902922 h 902922"/>
              <a:gd name="connsiteX47" fmla="*/ 535362 w 11218359"/>
              <a:gd name="connsiteY47" fmla="*/ 902922 h 902922"/>
              <a:gd name="connsiteX48" fmla="*/ 546802 w 11218359"/>
              <a:gd name="connsiteY48" fmla="*/ 902922 h 902922"/>
              <a:gd name="connsiteX49" fmla="*/ 558241 w 11218359"/>
              <a:gd name="connsiteY49" fmla="*/ 902922 h 902922"/>
              <a:gd name="connsiteX50" fmla="*/ 569681 w 11218359"/>
              <a:gd name="connsiteY50" fmla="*/ 902922 h 902922"/>
              <a:gd name="connsiteX51" fmla="*/ 581120 w 11218359"/>
              <a:gd name="connsiteY51" fmla="*/ 902922 h 902922"/>
              <a:gd name="connsiteX52" fmla="*/ 592560 w 11218359"/>
              <a:gd name="connsiteY52" fmla="*/ 902922 h 902922"/>
              <a:gd name="connsiteX53" fmla="*/ 603999 w 11218359"/>
              <a:gd name="connsiteY53" fmla="*/ 902922 h 902922"/>
              <a:gd name="connsiteX54" fmla="*/ 615439 w 11218359"/>
              <a:gd name="connsiteY54" fmla="*/ 902922 h 902922"/>
              <a:gd name="connsiteX55" fmla="*/ 626878 w 11218359"/>
              <a:gd name="connsiteY55" fmla="*/ 902922 h 902922"/>
              <a:gd name="connsiteX56" fmla="*/ 638318 w 11218359"/>
              <a:gd name="connsiteY56" fmla="*/ 902922 h 902922"/>
              <a:gd name="connsiteX57" fmla="*/ 649757 w 11218359"/>
              <a:gd name="connsiteY57" fmla="*/ 902922 h 902922"/>
              <a:gd name="connsiteX58" fmla="*/ 661192 w 11218359"/>
              <a:gd name="connsiteY58" fmla="*/ 902922 h 902922"/>
              <a:gd name="connsiteX59" fmla="*/ 672632 w 11218359"/>
              <a:gd name="connsiteY59" fmla="*/ 902922 h 902922"/>
              <a:gd name="connsiteX60" fmla="*/ 684071 w 11218359"/>
              <a:gd name="connsiteY60" fmla="*/ 902922 h 902922"/>
              <a:gd name="connsiteX61" fmla="*/ 695511 w 11218359"/>
              <a:gd name="connsiteY61" fmla="*/ 902922 h 902922"/>
              <a:gd name="connsiteX62" fmla="*/ 706950 w 11218359"/>
              <a:gd name="connsiteY62" fmla="*/ 902922 h 902922"/>
              <a:gd name="connsiteX63" fmla="*/ 718390 w 11218359"/>
              <a:gd name="connsiteY63" fmla="*/ 902922 h 902922"/>
              <a:gd name="connsiteX64" fmla="*/ 729829 w 11218359"/>
              <a:gd name="connsiteY64" fmla="*/ 902922 h 902922"/>
              <a:gd name="connsiteX65" fmla="*/ 741269 w 11218359"/>
              <a:gd name="connsiteY65" fmla="*/ 902922 h 902922"/>
              <a:gd name="connsiteX66" fmla="*/ 752708 w 11218359"/>
              <a:gd name="connsiteY66" fmla="*/ 902922 h 902922"/>
              <a:gd name="connsiteX67" fmla="*/ 764148 w 11218359"/>
              <a:gd name="connsiteY67" fmla="*/ 902922 h 902922"/>
              <a:gd name="connsiteX68" fmla="*/ 775587 w 11218359"/>
              <a:gd name="connsiteY68" fmla="*/ 902922 h 902922"/>
              <a:gd name="connsiteX69" fmla="*/ 787027 w 11218359"/>
              <a:gd name="connsiteY69" fmla="*/ 902922 h 902922"/>
              <a:gd name="connsiteX70" fmla="*/ 798467 w 11218359"/>
              <a:gd name="connsiteY70" fmla="*/ 902922 h 902922"/>
              <a:gd name="connsiteX71" fmla="*/ 809906 w 11218359"/>
              <a:gd name="connsiteY71" fmla="*/ 902922 h 902922"/>
              <a:gd name="connsiteX72" fmla="*/ 821346 w 11218359"/>
              <a:gd name="connsiteY72" fmla="*/ 902922 h 902922"/>
              <a:gd name="connsiteX73" fmla="*/ 832785 w 11218359"/>
              <a:gd name="connsiteY73" fmla="*/ 902922 h 902922"/>
              <a:gd name="connsiteX74" fmla="*/ 844225 w 11218359"/>
              <a:gd name="connsiteY74" fmla="*/ 902922 h 902922"/>
              <a:gd name="connsiteX75" fmla="*/ 855664 w 11218359"/>
              <a:gd name="connsiteY75" fmla="*/ 902922 h 902922"/>
              <a:gd name="connsiteX76" fmla="*/ 867104 w 11218359"/>
              <a:gd name="connsiteY76" fmla="*/ 902922 h 902922"/>
              <a:gd name="connsiteX77" fmla="*/ 878543 w 11218359"/>
              <a:gd name="connsiteY77" fmla="*/ 902922 h 902922"/>
              <a:gd name="connsiteX78" fmla="*/ 889983 w 11218359"/>
              <a:gd name="connsiteY78" fmla="*/ 902922 h 902922"/>
              <a:gd name="connsiteX79" fmla="*/ 901422 w 11218359"/>
              <a:gd name="connsiteY79" fmla="*/ 902922 h 902922"/>
              <a:gd name="connsiteX80" fmla="*/ 912862 w 11218359"/>
              <a:gd name="connsiteY80" fmla="*/ 902922 h 902922"/>
              <a:gd name="connsiteX81" fmla="*/ 924301 w 11218359"/>
              <a:gd name="connsiteY81" fmla="*/ 902922 h 902922"/>
              <a:gd name="connsiteX82" fmla="*/ 935741 w 11218359"/>
              <a:gd name="connsiteY82" fmla="*/ 902922 h 902922"/>
              <a:gd name="connsiteX83" fmla="*/ 947180 w 11218359"/>
              <a:gd name="connsiteY83" fmla="*/ 902922 h 902922"/>
              <a:gd name="connsiteX84" fmla="*/ 958620 w 11218359"/>
              <a:gd name="connsiteY84" fmla="*/ 902922 h 902922"/>
              <a:gd name="connsiteX85" fmla="*/ 970059 w 11218359"/>
              <a:gd name="connsiteY85" fmla="*/ 902922 h 902922"/>
              <a:gd name="connsiteX86" fmla="*/ 981499 w 11218359"/>
              <a:gd name="connsiteY86" fmla="*/ 902922 h 902922"/>
              <a:gd name="connsiteX87" fmla="*/ 992938 w 11218359"/>
              <a:gd name="connsiteY87" fmla="*/ 902922 h 902922"/>
              <a:gd name="connsiteX88" fmla="*/ 1004378 w 11218359"/>
              <a:gd name="connsiteY88" fmla="*/ 902922 h 902922"/>
              <a:gd name="connsiteX89" fmla="*/ 1015818 w 11218359"/>
              <a:gd name="connsiteY89" fmla="*/ 902922 h 902922"/>
              <a:gd name="connsiteX90" fmla="*/ 1027257 w 11218359"/>
              <a:gd name="connsiteY90" fmla="*/ 902922 h 902922"/>
              <a:gd name="connsiteX91" fmla="*/ 1038697 w 11218359"/>
              <a:gd name="connsiteY91" fmla="*/ 902922 h 902922"/>
              <a:gd name="connsiteX92" fmla="*/ 1050136 w 11218359"/>
              <a:gd name="connsiteY92" fmla="*/ 902922 h 902922"/>
              <a:gd name="connsiteX93" fmla="*/ 1061576 w 11218359"/>
              <a:gd name="connsiteY93" fmla="*/ 902922 h 902922"/>
              <a:gd name="connsiteX94" fmla="*/ 1073015 w 11218359"/>
              <a:gd name="connsiteY94" fmla="*/ 902922 h 902922"/>
              <a:gd name="connsiteX95" fmla="*/ 1084455 w 11218359"/>
              <a:gd name="connsiteY95" fmla="*/ 902922 h 902922"/>
              <a:gd name="connsiteX96" fmla="*/ 1095894 w 11218359"/>
              <a:gd name="connsiteY96" fmla="*/ 902922 h 902922"/>
              <a:gd name="connsiteX97" fmla="*/ 1107334 w 11218359"/>
              <a:gd name="connsiteY97" fmla="*/ 902922 h 902922"/>
              <a:gd name="connsiteX98" fmla="*/ 1118773 w 11218359"/>
              <a:gd name="connsiteY98" fmla="*/ 902922 h 902922"/>
              <a:gd name="connsiteX99" fmla="*/ 1130213 w 11218359"/>
              <a:gd name="connsiteY99" fmla="*/ 902922 h 902922"/>
              <a:gd name="connsiteX100" fmla="*/ 1141652 w 11218359"/>
              <a:gd name="connsiteY100" fmla="*/ 902922 h 902922"/>
              <a:gd name="connsiteX101" fmla="*/ 1153092 w 11218359"/>
              <a:gd name="connsiteY101" fmla="*/ 902922 h 902922"/>
              <a:gd name="connsiteX102" fmla="*/ 1164531 w 11218359"/>
              <a:gd name="connsiteY102" fmla="*/ 902922 h 902922"/>
              <a:gd name="connsiteX103" fmla="*/ 1175971 w 11218359"/>
              <a:gd name="connsiteY103" fmla="*/ 902922 h 902922"/>
              <a:gd name="connsiteX104" fmla="*/ 1187406 w 11218359"/>
              <a:gd name="connsiteY104" fmla="*/ 902922 h 902922"/>
              <a:gd name="connsiteX105" fmla="*/ 1198845 w 11218359"/>
              <a:gd name="connsiteY105" fmla="*/ 902922 h 902922"/>
              <a:gd name="connsiteX106" fmla="*/ 1210285 w 11218359"/>
              <a:gd name="connsiteY106" fmla="*/ 902922 h 902922"/>
              <a:gd name="connsiteX107" fmla="*/ 1221724 w 11218359"/>
              <a:gd name="connsiteY107" fmla="*/ 902922 h 902922"/>
              <a:gd name="connsiteX108" fmla="*/ 1233164 w 11218359"/>
              <a:gd name="connsiteY108" fmla="*/ 902922 h 902922"/>
              <a:gd name="connsiteX109" fmla="*/ 1244603 w 11218359"/>
              <a:gd name="connsiteY109" fmla="*/ 902922 h 902922"/>
              <a:gd name="connsiteX110" fmla="*/ 1256043 w 11218359"/>
              <a:gd name="connsiteY110" fmla="*/ 902922 h 902922"/>
              <a:gd name="connsiteX111" fmla="*/ 1267482 w 11218359"/>
              <a:gd name="connsiteY111" fmla="*/ 902922 h 902922"/>
              <a:gd name="connsiteX112" fmla="*/ 1278922 w 11218359"/>
              <a:gd name="connsiteY112" fmla="*/ 902922 h 902922"/>
              <a:gd name="connsiteX113" fmla="*/ 1290361 w 11218359"/>
              <a:gd name="connsiteY113" fmla="*/ 902922 h 902922"/>
              <a:gd name="connsiteX114" fmla="*/ 1301801 w 11218359"/>
              <a:gd name="connsiteY114" fmla="*/ 902922 h 902922"/>
              <a:gd name="connsiteX115" fmla="*/ 1313240 w 11218359"/>
              <a:gd name="connsiteY115" fmla="*/ 902922 h 902922"/>
              <a:gd name="connsiteX116" fmla="*/ 1324680 w 11218359"/>
              <a:gd name="connsiteY116" fmla="*/ 902922 h 902922"/>
              <a:gd name="connsiteX117" fmla="*/ 1336120 w 11218359"/>
              <a:gd name="connsiteY117" fmla="*/ 902922 h 902922"/>
              <a:gd name="connsiteX118" fmla="*/ 1347559 w 11218359"/>
              <a:gd name="connsiteY118" fmla="*/ 902922 h 902922"/>
              <a:gd name="connsiteX119" fmla="*/ 1358999 w 11218359"/>
              <a:gd name="connsiteY119" fmla="*/ 902922 h 902922"/>
              <a:gd name="connsiteX120" fmla="*/ 1370438 w 11218359"/>
              <a:gd name="connsiteY120" fmla="*/ 902922 h 902922"/>
              <a:gd name="connsiteX121" fmla="*/ 1381878 w 11218359"/>
              <a:gd name="connsiteY121" fmla="*/ 902922 h 902922"/>
              <a:gd name="connsiteX122" fmla="*/ 1393317 w 11218359"/>
              <a:gd name="connsiteY122" fmla="*/ 902922 h 902922"/>
              <a:gd name="connsiteX123" fmla="*/ 1404757 w 11218359"/>
              <a:gd name="connsiteY123" fmla="*/ 902922 h 902922"/>
              <a:gd name="connsiteX124" fmla="*/ 1416196 w 11218359"/>
              <a:gd name="connsiteY124" fmla="*/ 902922 h 902922"/>
              <a:gd name="connsiteX125" fmla="*/ 1427636 w 11218359"/>
              <a:gd name="connsiteY125" fmla="*/ 902922 h 902922"/>
              <a:gd name="connsiteX126" fmla="*/ 1439075 w 11218359"/>
              <a:gd name="connsiteY126" fmla="*/ 902922 h 902922"/>
              <a:gd name="connsiteX127" fmla="*/ 1450515 w 11218359"/>
              <a:gd name="connsiteY127" fmla="*/ 902922 h 902922"/>
              <a:gd name="connsiteX128" fmla="*/ 1461954 w 11218359"/>
              <a:gd name="connsiteY128" fmla="*/ 902922 h 902922"/>
              <a:gd name="connsiteX129" fmla="*/ 1473394 w 11218359"/>
              <a:gd name="connsiteY129" fmla="*/ 902922 h 902922"/>
              <a:gd name="connsiteX130" fmla="*/ 1484833 w 11218359"/>
              <a:gd name="connsiteY130" fmla="*/ 902922 h 902922"/>
              <a:gd name="connsiteX131" fmla="*/ 1496273 w 11218359"/>
              <a:gd name="connsiteY131" fmla="*/ 902922 h 902922"/>
              <a:gd name="connsiteX132" fmla="*/ 1507712 w 11218359"/>
              <a:gd name="connsiteY132" fmla="*/ 902922 h 902922"/>
              <a:gd name="connsiteX133" fmla="*/ 1519152 w 11218359"/>
              <a:gd name="connsiteY133" fmla="*/ 902922 h 902922"/>
              <a:gd name="connsiteX134" fmla="*/ 1530591 w 11218359"/>
              <a:gd name="connsiteY134" fmla="*/ 902922 h 902922"/>
              <a:gd name="connsiteX135" fmla="*/ 1542031 w 11218359"/>
              <a:gd name="connsiteY135" fmla="*/ 902922 h 902922"/>
              <a:gd name="connsiteX136" fmla="*/ 1553471 w 11218359"/>
              <a:gd name="connsiteY136" fmla="*/ 902922 h 902922"/>
              <a:gd name="connsiteX137" fmla="*/ 1564910 w 11218359"/>
              <a:gd name="connsiteY137" fmla="*/ 902922 h 902922"/>
              <a:gd name="connsiteX138" fmla="*/ 1576349 w 11218359"/>
              <a:gd name="connsiteY138" fmla="*/ 902922 h 902922"/>
              <a:gd name="connsiteX139" fmla="*/ 1587789 w 11218359"/>
              <a:gd name="connsiteY139" fmla="*/ 902922 h 902922"/>
              <a:gd name="connsiteX140" fmla="*/ 1599229 w 11218359"/>
              <a:gd name="connsiteY140" fmla="*/ 902922 h 902922"/>
              <a:gd name="connsiteX141" fmla="*/ 1610668 w 11218359"/>
              <a:gd name="connsiteY141" fmla="*/ 902922 h 902922"/>
              <a:gd name="connsiteX142" fmla="*/ 1622107 w 11218359"/>
              <a:gd name="connsiteY142" fmla="*/ 902922 h 902922"/>
              <a:gd name="connsiteX143" fmla="*/ 1633547 w 11218359"/>
              <a:gd name="connsiteY143" fmla="*/ 902922 h 902922"/>
              <a:gd name="connsiteX144" fmla="*/ 1644987 w 11218359"/>
              <a:gd name="connsiteY144" fmla="*/ 902922 h 902922"/>
              <a:gd name="connsiteX145" fmla="*/ 1656426 w 11218359"/>
              <a:gd name="connsiteY145" fmla="*/ 902922 h 902922"/>
              <a:gd name="connsiteX146" fmla="*/ 1667866 w 11218359"/>
              <a:gd name="connsiteY146" fmla="*/ 902922 h 902922"/>
              <a:gd name="connsiteX147" fmla="*/ 1679305 w 11218359"/>
              <a:gd name="connsiteY147" fmla="*/ 902922 h 902922"/>
              <a:gd name="connsiteX148" fmla="*/ 1690745 w 11218359"/>
              <a:gd name="connsiteY148" fmla="*/ 902922 h 902922"/>
              <a:gd name="connsiteX149" fmla="*/ 1702184 w 11218359"/>
              <a:gd name="connsiteY149" fmla="*/ 902922 h 902922"/>
              <a:gd name="connsiteX150" fmla="*/ 1713619 w 11218359"/>
              <a:gd name="connsiteY150" fmla="*/ 902922 h 902922"/>
              <a:gd name="connsiteX151" fmla="*/ 1725063 w 11218359"/>
              <a:gd name="connsiteY151" fmla="*/ 902922 h 902922"/>
              <a:gd name="connsiteX152" fmla="*/ 1736498 w 11218359"/>
              <a:gd name="connsiteY152" fmla="*/ 902922 h 902922"/>
              <a:gd name="connsiteX153" fmla="*/ 1747938 w 11218359"/>
              <a:gd name="connsiteY153" fmla="*/ 902922 h 902922"/>
              <a:gd name="connsiteX154" fmla="*/ 1759377 w 11218359"/>
              <a:gd name="connsiteY154" fmla="*/ 902922 h 902922"/>
              <a:gd name="connsiteX155" fmla="*/ 1770817 w 11218359"/>
              <a:gd name="connsiteY155" fmla="*/ 902922 h 902922"/>
              <a:gd name="connsiteX156" fmla="*/ 1782256 w 11218359"/>
              <a:gd name="connsiteY156" fmla="*/ 902922 h 902922"/>
              <a:gd name="connsiteX157" fmla="*/ 1793696 w 11218359"/>
              <a:gd name="connsiteY157" fmla="*/ 902922 h 902922"/>
              <a:gd name="connsiteX158" fmla="*/ 1805135 w 11218359"/>
              <a:gd name="connsiteY158" fmla="*/ 902922 h 902922"/>
              <a:gd name="connsiteX159" fmla="*/ 1816575 w 11218359"/>
              <a:gd name="connsiteY159" fmla="*/ 902922 h 902922"/>
              <a:gd name="connsiteX160" fmla="*/ 1828014 w 11218359"/>
              <a:gd name="connsiteY160" fmla="*/ 902922 h 902922"/>
              <a:gd name="connsiteX161" fmla="*/ 1839454 w 11218359"/>
              <a:gd name="connsiteY161" fmla="*/ 902922 h 902922"/>
              <a:gd name="connsiteX162" fmla="*/ 1850893 w 11218359"/>
              <a:gd name="connsiteY162" fmla="*/ 902922 h 902922"/>
              <a:gd name="connsiteX163" fmla="*/ 1862333 w 11218359"/>
              <a:gd name="connsiteY163" fmla="*/ 902922 h 902922"/>
              <a:gd name="connsiteX164" fmla="*/ 1873772 w 11218359"/>
              <a:gd name="connsiteY164" fmla="*/ 902922 h 902922"/>
              <a:gd name="connsiteX165" fmla="*/ 1885212 w 11218359"/>
              <a:gd name="connsiteY165" fmla="*/ 902922 h 902922"/>
              <a:gd name="connsiteX166" fmla="*/ 1896651 w 11218359"/>
              <a:gd name="connsiteY166" fmla="*/ 902922 h 902922"/>
              <a:gd name="connsiteX167" fmla="*/ 1908091 w 11218359"/>
              <a:gd name="connsiteY167" fmla="*/ 902922 h 902922"/>
              <a:gd name="connsiteX168" fmla="*/ 1919531 w 11218359"/>
              <a:gd name="connsiteY168" fmla="*/ 902922 h 902922"/>
              <a:gd name="connsiteX169" fmla="*/ 1930970 w 11218359"/>
              <a:gd name="connsiteY169" fmla="*/ 902922 h 902922"/>
              <a:gd name="connsiteX170" fmla="*/ 1942409 w 11218359"/>
              <a:gd name="connsiteY170" fmla="*/ 902922 h 902922"/>
              <a:gd name="connsiteX171" fmla="*/ 1953849 w 11218359"/>
              <a:gd name="connsiteY171" fmla="*/ 902922 h 902922"/>
              <a:gd name="connsiteX172" fmla="*/ 1965289 w 11218359"/>
              <a:gd name="connsiteY172" fmla="*/ 902922 h 902922"/>
              <a:gd name="connsiteX173" fmla="*/ 1976728 w 11218359"/>
              <a:gd name="connsiteY173" fmla="*/ 902922 h 902922"/>
              <a:gd name="connsiteX174" fmla="*/ 1988168 w 11218359"/>
              <a:gd name="connsiteY174" fmla="*/ 902922 h 902922"/>
              <a:gd name="connsiteX175" fmla="*/ 1999607 w 11218359"/>
              <a:gd name="connsiteY175" fmla="*/ 902922 h 902922"/>
              <a:gd name="connsiteX176" fmla="*/ 2011047 w 11218359"/>
              <a:gd name="connsiteY176" fmla="*/ 902922 h 902922"/>
              <a:gd name="connsiteX177" fmla="*/ 2022486 w 11218359"/>
              <a:gd name="connsiteY177" fmla="*/ 902922 h 902922"/>
              <a:gd name="connsiteX178" fmla="*/ 2033926 w 11218359"/>
              <a:gd name="connsiteY178" fmla="*/ 902922 h 902922"/>
              <a:gd name="connsiteX179" fmla="*/ 2045365 w 11218359"/>
              <a:gd name="connsiteY179" fmla="*/ 902922 h 902922"/>
              <a:gd name="connsiteX180" fmla="*/ 2056805 w 11218359"/>
              <a:gd name="connsiteY180" fmla="*/ 902922 h 902922"/>
              <a:gd name="connsiteX181" fmla="*/ 2068244 w 11218359"/>
              <a:gd name="connsiteY181" fmla="*/ 902922 h 902922"/>
              <a:gd name="connsiteX182" fmla="*/ 2079684 w 11218359"/>
              <a:gd name="connsiteY182" fmla="*/ 902922 h 902922"/>
              <a:gd name="connsiteX183" fmla="*/ 2091123 w 11218359"/>
              <a:gd name="connsiteY183" fmla="*/ 902922 h 902922"/>
              <a:gd name="connsiteX184" fmla="*/ 2102563 w 11218359"/>
              <a:gd name="connsiteY184" fmla="*/ 902922 h 902922"/>
              <a:gd name="connsiteX185" fmla="*/ 2114002 w 11218359"/>
              <a:gd name="connsiteY185" fmla="*/ 902922 h 902922"/>
              <a:gd name="connsiteX186" fmla="*/ 2125442 w 11218359"/>
              <a:gd name="connsiteY186" fmla="*/ 902922 h 902922"/>
              <a:gd name="connsiteX187" fmla="*/ 2136882 w 11218359"/>
              <a:gd name="connsiteY187" fmla="*/ 902922 h 902922"/>
              <a:gd name="connsiteX188" fmla="*/ 2148321 w 11218359"/>
              <a:gd name="connsiteY188" fmla="*/ 902922 h 902922"/>
              <a:gd name="connsiteX189" fmla="*/ 2159760 w 11218359"/>
              <a:gd name="connsiteY189" fmla="*/ 902922 h 902922"/>
              <a:gd name="connsiteX190" fmla="*/ 2171200 w 11218359"/>
              <a:gd name="connsiteY190" fmla="*/ 902922 h 902922"/>
              <a:gd name="connsiteX191" fmla="*/ 2182640 w 11218359"/>
              <a:gd name="connsiteY191" fmla="*/ 902922 h 902922"/>
              <a:gd name="connsiteX192" fmla="*/ 2194079 w 11218359"/>
              <a:gd name="connsiteY192" fmla="*/ 902922 h 902922"/>
              <a:gd name="connsiteX193" fmla="*/ 2205519 w 11218359"/>
              <a:gd name="connsiteY193" fmla="*/ 902922 h 902922"/>
              <a:gd name="connsiteX194" fmla="*/ 2216958 w 11218359"/>
              <a:gd name="connsiteY194" fmla="*/ 902922 h 902922"/>
              <a:gd name="connsiteX195" fmla="*/ 2228393 w 11218359"/>
              <a:gd name="connsiteY195" fmla="*/ 902922 h 902922"/>
              <a:gd name="connsiteX196" fmla="*/ 2239837 w 11218359"/>
              <a:gd name="connsiteY196" fmla="*/ 902922 h 902922"/>
              <a:gd name="connsiteX197" fmla="*/ 2251272 w 11218359"/>
              <a:gd name="connsiteY197" fmla="*/ 902922 h 902922"/>
              <a:gd name="connsiteX198" fmla="*/ 2262716 w 11218359"/>
              <a:gd name="connsiteY198" fmla="*/ 902922 h 902922"/>
              <a:gd name="connsiteX199" fmla="*/ 2274151 w 11218359"/>
              <a:gd name="connsiteY199" fmla="*/ 902922 h 902922"/>
              <a:gd name="connsiteX200" fmla="*/ 2285591 w 11218359"/>
              <a:gd name="connsiteY200" fmla="*/ 902922 h 902922"/>
              <a:gd name="connsiteX201" fmla="*/ 2297030 w 11218359"/>
              <a:gd name="connsiteY201" fmla="*/ 902922 h 902922"/>
              <a:gd name="connsiteX202" fmla="*/ 2308470 w 11218359"/>
              <a:gd name="connsiteY202" fmla="*/ 902922 h 902922"/>
              <a:gd name="connsiteX203" fmla="*/ 2319909 w 11218359"/>
              <a:gd name="connsiteY203" fmla="*/ 902922 h 902922"/>
              <a:gd name="connsiteX204" fmla="*/ 2331349 w 11218359"/>
              <a:gd name="connsiteY204" fmla="*/ 902922 h 902922"/>
              <a:gd name="connsiteX205" fmla="*/ 2342788 w 11218359"/>
              <a:gd name="connsiteY205" fmla="*/ 902922 h 902922"/>
              <a:gd name="connsiteX206" fmla="*/ 2354228 w 11218359"/>
              <a:gd name="connsiteY206" fmla="*/ 902922 h 902922"/>
              <a:gd name="connsiteX207" fmla="*/ 2365667 w 11218359"/>
              <a:gd name="connsiteY207" fmla="*/ 902922 h 902922"/>
              <a:gd name="connsiteX208" fmla="*/ 2377107 w 11218359"/>
              <a:gd name="connsiteY208" fmla="*/ 902922 h 902922"/>
              <a:gd name="connsiteX209" fmla="*/ 2388546 w 11218359"/>
              <a:gd name="connsiteY209" fmla="*/ 902922 h 902922"/>
              <a:gd name="connsiteX210" fmla="*/ 2399986 w 11218359"/>
              <a:gd name="connsiteY210" fmla="*/ 902922 h 902922"/>
              <a:gd name="connsiteX211" fmla="*/ 2411425 w 11218359"/>
              <a:gd name="connsiteY211" fmla="*/ 902922 h 902922"/>
              <a:gd name="connsiteX212" fmla="*/ 2422865 w 11218359"/>
              <a:gd name="connsiteY212" fmla="*/ 902922 h 902922"/>
              <a:gd name="connsiteX213" fmla="*/ 2434304 w 11218359"/>
              <a:gd name="connsiteY213" fmla="*/ 902922 h 902922"/>
              <a:gd name="connsiteX214" fmla="*/ 2445744 w 11218359"/>
              <a:gd name="connsiteY214" fmla="*/ 902922 h 902922"/>
              <a:gd name="connsiteX215" fmla="*/ 2457184 w 11218359"/>
              <a:gd name="connsiteY215" fmla="*/ 902922 h 902922"/>
              <a:gd name="connsiteX216" fmla="*/ 2468623 w 11218359"/>
              <a:gd name="connsiteY216" fmla="*/ 902922 h 902922"/>
              <a:gd name="connsiteX217" fmla="*/ 2480062 w 11218359"/>
              <a:gd name="connsiteY217" fmla="*/ 902922 h 902922"/>
              <a:gd name="connsiteX218" fmla="*/ 2491502 w 11218359"/>
              <a:gd name="connsiteY218" fmla="*/ 902922 h 902922"/>
              <a:gd name="connsiteX219" fmla="*/ 2502942 w 11218359"/>
              <a:gd name="connsiteY219" fmla="*/ 902922 h 902922"/>
              <a:gd name="connsiteX220" fmla="*/ 2514381 w 11218359"/>
              <a:gd name="connsiteY220" fmla="*/ 902922 h 902922"/>
              <a:gd name="connsiteX221" fmla="*/ 2525821 w 11218359"/>
              <a:gd name="connsiteY221" fmla="*/ 902922 h 902922"/>
              <a:gd name="connsiteX222" fmla="*/ 2537260 w 11218359"/>
              <a:gd name="connsiteY222" fmla="*/ 902922 h 902922"/>
              <a:gd name="connsiteX223" fmla="*/ 2548700 w 11218359"/>
              <a:gd name="connsiteY223" fmla="*/ 902922 h 902922"/>
              <a:gd name="connsiteX224" fmla="*/ 2560139 w 11218359"/>
              <a:gd name="connsiteY224" fmla="*/ 902922 h 902922"/>
              <a:gd name="connsiteX225" fmla="*/ 2571579 w 11218359"/>
              <a:gd name="connsiteY225" fmla="*/ 902922 h 902922"/>
              <a:gd name="connsiteX226" fmla="*/ 2583018 w 11218359"/>
              <a:gd name="connsiteY226" fmla="*/ 902922 h 902922"/>
              <a:gd name="connsiteX227" fmla="*/ 2594458 w 11218359"/>
              <a:gd name="connsiteY227" fmla="*/ 902922 h 902922"/>
              <a:gd name="connsiteX228" fmla="*/ 2605897 w 11218359"/>
              <a:gd name="connsiteY228" fmla="*/ 902922 h 902922"/>
              <a:gd name="connsiteX229" fmla="*/ 2617337 w 11218359"/>
              <a:gd name="connsiteY229" fmla="*/ 902922 h 902922"/>
              <a:gd name="connsiteX230" fmla="*/ 2628776 w 11218359"/>
              <a:gd name="connsiteY230" fmla="*/ 902922 h 902922"/>
              <a:gd name="connsiteX231" fmla="*/ 2640216 w 11218359"/>
              <a:gd name="connsiteY231" fmla="*/ 902922 h 902922"/>
              <a:gd name="connsiteX232" fmla="*/ 2651655 w 11218359"/>
              <a:gd name="connsiteY232" fmla="*/ 902922 h 902922"/>
              <a:gd name="connsiteX233" fmla="*/ 2663095 w 11218359"/>
              <a:gd name="connsiteY233" fmla="*/ 902922 h 902922"/>
              <a:gd name="connsiteX234" fmla="*/ 2674535 w 11218359"/>
              <a:gd name="connsiteY234" fmla="*/ 902922 h 902922"/>
              <a:gd name="connsiteX235" fmla="*/ 2685974 w 11218359"/>
              <a:gd name="connsiteY235" fmla="*/ 902922 h 902922"/>
              <a:gd name="connsiteX236" fmla="*/ 2697413 w 11218359"/>
              <a:gd name="connsiteY236" fmla="*/ 902922 h 902922"/>
              <a:gd name="connsiteX237" fmla="*/ 2708853 w 11218359"/>
              <a:gd name="connsiteY237" fmla="*/ 902922 h 902922"/>
              <a:gd name="connsiteX238" fmla="*/ 2720293 w 11218359"/>
              <a:gd name="connsiteY238" fmla="*/ 902922 h 902922"/>
              <a:gd name="connsiteX239" fmla="*/ 2731727 w 11218359"/>
              <a:gd name="connsiteY239" fmla="*/ 902922 h 902922"/>
              <a:gd name="connsiteX240" fmla="*/ 2743172 w 11218359"/>
              <a:gd name="connsiteY240" fmla="*/ 902922 h 902922"/>
              <a:gd name="connsiteX241" fmla="*/ 2754611 w 11218359"/>
              <a:gd name="connsiteY241" fmla="*/ 902922 h 902922"/>
              <a:gd name="connsiteX242" fmla="*/ 2766046 w 11218359"/>
              <a:gd name="connsiteY242" fmla="*/ 902922 h 902922"/>
              <a:gd name="connsiteX243" fmla="*/ 2777490 w 11218359"/>
              <a:gd name="connsiteY243" fmla="*/ 902922 h 902922"/>
              <a:gd name="connsiteX244" fmla="*/ 2788925 w 11218359"/>
              <a:gd name="connsiteY244" fmla="*/ 902922 h 902922"/>
              <a:gd name="connsiteX245" fmla="*/ 2800364 w 11218359"/>
              <a:gd name="connsiteY245" fmla="*/ 902922 h 902922"/>
              <a:gd name="connsiteX246" fmla="*/ 2811804 w 11218359"/>
              <a:gd name="connsiteY246" fmla="*/ 902922 h 902922"/>
              <a:gd name="connsiteX247" fmla="*/ 2823243 w 11218359"/>
              <a:gd name="connsiteY247" fmla="*/ 902922 h 902922"/>
              <a:gd name="connsiteX248" fmla="*/ 2834683 w 11218359"/>
              <a:gd name="connsiteY248" fmla="*/ 902922 h 902922"/>
              <a:gd name="connsiteX249" fmla="*/ 2846123 w 11218359"/>
              <a:gd name="connsiteY249" fmla="*/ 902922 h 902922"/>
              <a:gd name="connsiteX250" fmla="*/ 2857562 w 11218359"/>
              <a:gd name="connsiteY250" fmla="*/ 902922 h 902922"/>
              <a:gd name="connsiteX251" fmla="*/ 2869001 w 11218359"/>
              <a:gd name="connsiteY251" fmla="*/ 902922 h 902922"/>
              <a:gd name="connsiteX252" fmla="*/ 2880441 w 11218359"/>
              <a:gd name="connsiteY252" fmla="*/ 902922 h 902922"/>
              <a:gd name="connsiteX253" fmla="*/ 2891881 w 11218359"/>
              <a:gd name="connsiteY253" fmla="*/ 902922 h 902922"/>
              <a:gd name="connsiteX254" fmla="*/ 2903320 w 11218359"/>
              <a:gd name="connsiteY254" fmla="*/ 902922 h 902922"/>
              <a:gd name="connsiteX255" fmla="*/ 2914760 w 11218359"/>
              <a:gd name="connsiteY255" fmla="*/ 902922 h 902922"/>
              <a:gd name="connsiteX256" fmla="*/ 2926199 w 11218359"/>
              <a:gd name="connsiteY256" fmla="*/ 902922 h 902922"/>
              <a:gd name="connsiteX257" fmla="*/ 2937639 w 11218359"/>
              <a:gd name="connsiteY257" fmla="*/ 902922 h 902922"/>
              <a:gd name="connsiteX258" fmla="*/ 2949078 w 11218359"/>
              <a:gd name="connsiteY258" fmla="*/ 902922 h 902922"/>
              <a:gd name="connsiteX259" fmla="*/ 2960518 w 11218359"/>
              <a:gd name="connsiteY259" fmla="*/ 902922 h 902922"/>
              <a:gd name="connsiteX260" fmla="*/ 2971957 w 11218359"/>
              <a:gd name="connsiteY260" fmla="*/ 902922 h 902922"/>
              <a:gd name="connsiteX261" fmla="*/ 2983397 w 11218359"/>
              <a:gd name="connsiteY261" fmla="*/ 902922 h 902922"/>
              <a:gd name="connsiteX262" fmla="*/ 2994837 w 11218359"/>
              <a:gd name="connsiteY262" fmla="*/ 902922 h 902922"/>
              <a:gd name="connsiteX263" fmla="*/ 3006276 w 11218359"/>
              <a:gd name="connsiteY263" fmla="*/ 902922 h 902922"/>
              <a:gd name="connsiteX264" fmla="*/ 3017715 w 11218359"/>
              <a:gd name="connsiteY264" fmla="*/ 902922 h 902922"/>
              <a:gd name="connsiteX265" fmla="*/ 3029155 w 11218359"/>
              <a:gd name="connsiteY265" fmla="*/ 902922 h 902922"/>
              <a:gd name="connsiteX266" fmla="*/ 3040594 w 11218359"/>
              <a:gd name="connsiteY266" fmla="*/ 902922 h 902922"/>
              <a:gd name="connsiteX267" fmla="*/ 3052034 w 11218359"/>
              <a:gd name="connsiteY267" fmla="*/ 902922 h 902922"/>
              <a:gd name="connsiteX268" fmla="*/ 3063474 w 11218359"/>
              <a:gd name="connsiteY268" fmla="*/ 902922 h 902922"/>
              <a:gd name="connsiteX269" fmla="*/ 3074913 w 11218359"/>
              <a:gd name="connsiteY269" fmla="*/ 902922 h 902922"/>
              <a:gd name="connsiteX270" fmla="*/ 3086352 w 11218359"/>
              <a:gd name="connsiteY270" fmla="*/ 902922 h 902922"/>
              <a:gd name="connsiteX271" fmla="*/ 3097792 w 11218359"/>
              <a:gd name="connsiteY271" fmla="*/ 902922 h 902922"/>
              <a:gd name="connsiteX272" fmla="*/ 3109232 w 11218359"/>
              <a:gd name="connsiteY272" fmla="*/ 902922 h 902922"/>
              <a:gd name="connsiteX273" fmla="*/ 3120671 w 11218359"/>
              <a:gd name="connsiteY273" fmla="*/ 902922 h 902922"/>
              <a:gd name="connsiteX274" fmla="*/ 3132111 w 11218359"/>
              <a:gd name="connsiteY274" fmla="*/ 902922 h 902922"/>
              <a:gd name="connsiteX275" fmla="*/ 3143550 w 11218359"/>
              <a:gd name="connsiteY275" fmla="*/ 902922 h 902922"/>
              <a:gd name="connsiteX276" fmla="*/ 3154990 w 11218359"/>
              <a:gd name="connsiteY276" fmla="*/ 902922 h 902922"/>
              <a:gd name="connsiteX277" fmla="*/ 3166429 w 11218359"/>
              <a:gd name="connsiteY277" fmla="*/ 902922 h 902922"/>
              <a:gd name="connsiteX278" fmla="*/ 3177869 w 11218359"/>
              <a:gd name="connsiteY278" fmla="*/ 902922 h 902922"/>
              <a:gd name="connsiteX279" fmla="*/ 3189308 w 11218359"/>
              <a:gd name="connsiteY279" fmla="*/ 902922 h 902922"/>
              <a:gd name="connsiteX280" fmla="*/ 3200748 w 11218359"/>
              <a:gd name="connsiteY280" fmla="*/ 757195 h 902922"/>
              <a:gd name="connsiteX281" fmla="*/ 3212187 w 11218359"/>
              <a:gd name="connsiteY281" fmla="*/ 250898 h 902922"/>
              <a:gd name="connsiteX282" fmla="*/ 3223627 w 11218359"/>
              <a:gd name="connsiteY282" fmla="*/ 142727 h 902922"/>
              <a:gd name="connsiteX283" fmla="*/ 3235066 w 11218359"/>
              <a:gd name="connsiteY283" fmla="*/ 0 h 902922"/>
              <a:gd name="connsiteX284" fmla="*/ 3246501 w 11218359"/>
              <a:gd name="connsiteY284" fmla="*/ 890902 h 902922"/>
              <a:gd name="connsiteX285" fmla="*/ 3257945 w 11218359"/>
              <a:gd name="connsiteY285" fmla="*/ 902922 h 902922"/>
              <a:gd name="connsiteX286" fmla="*/ 3269385 w 11218359"/>
              <a:gd name="connsiteY286" fmla="*/ 902922 h 902922"/>
              <a:gd name="connsiteX287" fmla="*/ 3280825 w 11218359"/>
              <a:gd name="connsiteY287" fmla="*/ 902922 h 902922"/>
              <a:gd name="connsiteX288" fmla="*/ 3292264 w 11218359"/>
              <a:gd name="connsiteY288" fmla="*/ 902922 h 902922"/>
              <a:gd name="connsiteX289" fmla="*/ 3303699 w 11218359"/>
              <a:gd name="connsiteY289" fmla="*/ 902922 h 902922"/>
              <a:gd name="connsiteX290" fmla="*/ 3315143 w 11218359"/>
              <a:gd name="connsiteY290" fmla="*/ 902922 h 902922"/>
              <a:gd name="connsiteX291" fmla="*/ 3326578 w 11218359"/>
              <a:gd name="connsiteY291" fmla="*/ 902922 h 902922"/>
              <a:gd name="connsiteX292" fmla="*/ 3338017 w 11218359"/>
              <a:gd name="connsiteY292" fmla="*/ 902922 h 902922"/>
              <a:gd name="connsiteX293" fmla="*/ 3349457 w 11218359"/>
              <a:gd name="connsiteY293" fmla="*/ 902922 h 902922"/>
              <a:gd name="connsiteX294" fmla="*/ 3360896 w 11218359"/>
              <a:gd name="connsiteY294" fmla="*/ 902922 h 902922"/>
              <a:gd name="connsiteX295" fmla="*/ 3372336 w 11218359"/>
              <a:gd name="connsiteY295" fmla="*/ 902922 h 902922"/>
              <a:gd name="connsiteX296" fmla="*/ 3383776 w 11218359"/>
              <a:gd name="connsiteY296" fmla="*/ 902922 h 902922"/>
              <a:gd name="connsiteX297" fmla="*/ 3395215 w 11218359"/>
              <a:gd name="connsiteY297" fmla="*/ 902922 h 902922"/>
              <a:gd name="connsiteX298" fmla="*/ 3406654 w 11218359"/>
              <a:gd name="connsiteY298" fmla="*/ 902922 h 902922"/>
              <a:gd name="connsiteX299" fmla="*/ 3418094 w 11218359"/>
              <a:gd name="connsiteY299" fmla="*/ 902922 h 902922"/>
              <a:gd name="connsiteX300" fmla="*/ 3429534 w 11218359"/>
              <a:gd name="connsiteY300" fmla="*/ 902922 h 902922"/>
              <a:gd name="connsiteX301" fmla="*/ 3440973 w 11218359"/>
              <a:gd name="connsiteY301" fmla="*/ 902922 h 902922"/>
              <a:gd name="connsiteX302" fmla="*/ 3452413 w 11218359"/>
              <a:gd name="connsiteY302" fmla="*/ 902922 h 902922"/>
              <a:gd name="connsiteX303" fmla="*/ 3463852 w 11218359"/>
              <a:gd name="connsiteY303" fmla="*/ 902922 h 902922"/>
              <a:gd name="connsiteX304" fmla="*/ 3475292 w 11218359"/>
              <a:gd name="connsiteY304" fmla="*/ 902922 h 902922"/>
              <a:gd name="connsiteX305" fmla="*/ 3486731 w 11218359"/>
              <a:gd name="connsiteY305" fmla="*/ 902922 h 902922"/>
              <a:gd name="connsiteX306" fmla="*/ 3498171 w 11218359"/>
              <a:gd name="connsiteY306" fmla="*/ 902922 h 902922"/>
              <a:gd name="connsiteX307" fmla="*/ 3509610 w 11218359"/>
              <a:gd name="connsiteY307" fmla="*/ 902922 h 902922"/>
              <a:gd name="connsiteX308" fmla="*/ 3521050 w 11218359"/>
              <a:gd name="connsiteY308" fmla="*/ 902922 h 902922"/>
              <a:gd name="connsiteX309" fmla="*/ 3532489 w 11218359"/>
              <a:gd name="connsiteY309" fmla="*/ 902922 h 902922"/>
              <a:gd name="connsiteX310" fmla="*/ 3543929 w 11218359"/>
              <a:gd name="connsiteY310" fmla="*/ 902922 h 902922"/>
              <a:gd name="connsiteX311" fmla="*/ 3555368 w 11218359"/>
              <a:gd name="connsiteY311" fmla="*/ 902922 h 902922"/>
              <a:gd name="connsiteX312" fmla="*/ 3566808 w 11218359"/>
              <a:gd name="connsiteY312" fmla="*/ 902922 h 902922"/>
              <a:gd name="connsiteX313" fmla="*/ 3578247 w 11218359"/>
              <a:gd name="connsiteY313" fmla="*/ 902922 h 902922"/>
              <a:gd name="connsiteX314" fmla="*/ 3589687 w 11218359"/>
              <a:gd name="connsiteY314" fmla="*/ 902922 h 902922"/>
              <a:gd name="connsiteX315" fmla="*/ 3601127 w 11218359"/>
              <a:gd name="connsiteY315" fmla="*/ 902922 h 902922"/>
              <a:gd name="connsiteX316" fmla="*/ 3612566 w 11218359"/>
              <a:gd name="connsiteY316" fmla="*/ 902922 h 902922"/>
              <a:gd name="connsiteX317" fmla="*/ 3624005 w 11218359"/>
              <a:gd name="connsiteY317" fmla="*/ 902922 h 902922"/>
              <a:gd name="connsiteX318" fmla="*/ 3635445 w 11218359"/>
              <a:gd name="connsiteY318" fmla="*/ 902922 h 902922"/>
              <a:gd name="connsiteX319" fmla="*/ 3646885 w 11218359"/>
              <a:gd name="connsiteY319" fmla="*/ 902922 h 902922"/>
              <a:gd name="connsiteX320" fmla="*/ 3658324 w 11218359"/>
              <a:gd name="connsiteY320" fmla="*/ 902922 h 902922"/>
              <a:gd name="connsiteX321" fmla="*/ 3669764 w 11218359"/>
              <a:gd name="connsiteY321" fmla="*/ 902922 h 902922"/>
              <a:gd name="connsiteX322" fmla="*/ 3681203 w 11218359"/>
              <a:gd name="connsiteY322" fmla="*/ 902922 h 902922"/>
              <a:gd name="connsiteX323" fmla="*/ 3692643 w 11218359"/>
              <a:gd name="connsiteY323" fmla="*/ 902922 h 902922"/>
              <a:gd name="connsiteX324" fmla="*/ 3704082 w 11218359"/>
              <a:gd name="connsiteY324" fmla="*/ 902922 h 902922"/>
              <a:gd name="connsiteX325" fmla="*/ 3715522 w 11218359"/>
              <a:gd name="connsiteY325" fmla="*/ 902922 h 902922"/>
              <a:gd name="connsiteX326" fmla="*/ 3726961 w 11218359"/>
              <a:gd name="connsiteY326" fmla="*/ 902922 h 902922"/>
              <a:gd name="connsiteX327" fmla="*/ 3738401 w 11218359"/>
              <a:gd name="connsiteY327" fmla="*/ 902922 h 902922"/>
              <a:gd name="connsiteX328" fmla="*/ 3749840 w 11218359"/>
              <a:gd name="connsiteY328" fmla="*/ 902922 h 902922"/>
              <a:gd name="connsiteX329" fmla="*/ 3761280 w 11218359"/>
              <a:gd name="connsiteY329" fmla="*/ 902922 h 902922"/>
              <a:gd name="connsiteX330" fmla="*/ 3772719 w 11218359"/>
              <a:gd name="connsiteY330" fmla="*/ 902922 h 902922"/>
              <a:gd name="connsiteX331" fmla="*/ 3784154 w 11218359"/>
              <a:gd name="connsiteY331" fmla="*/ 902922 h 902922"/>
              <a:gd name="connsiteX332" fmla="*/ 3795598 w 11218359"/>
              <a:gd name="connsiteY332" fmla="*/ 902922 h 902922"/>
              <a:gd name="connsiteX333" fmla="*/ 3807033 w 11218359"/>
              <a:gd name="connsiteY333" fmla="*/ 902922 h 902922"/>
              <a:gd name="connsiteX334" fmla="*/ 3818473 w 11218359"/>
              <a:gd name="connsiteY334" fmla="*/ 902922 h 902922"/>
              <a:gd name="connsiteX335" fmla="*/ 3829917 w 11218359"/>
              <a:gd name="connsiteY335" fmla="*/ 902922 h 902922"/>
              <a:gd name="connsiteX336" fmla="*/ 3841352 w 11218359"/>
              <a:gd name="connsiteY336" fmla="*/ 902922 h 902922"/>
              <a:gd name="connsiteX337" fmla="*/ 3852791 w 11218359"/>
              <a:gd name="connsiteY337" fmla="*/ 902922 h 902922"/>
              <a:gd name="connsiteX338" fmla="*/ 3864231 w 11218359"/>
              <a:gd name="connsiteY338" fmla="*/ 902922 h 902922"/>
              <a:gd name="connsiteX339" fmla="*/ 3875670 w 11218359"/>
              <a:gd name="connsiteY339" fmla="*/ 902922 h 902922"/>
              <a:gd name="connsiteX340" fmla="*/ 3887110 w 11218359"/>
              <a:gd name="connsiteY340" fmla="*/ 902922 h 902922"/>
              <a:gd name="connsiteX341" fmla="*/ 3898549 w 11218359"/>
              <a:gd name="connsiteY341" fmla="*/ 902922 h 902922"/>
              <a:gd name="connsiteX342" fmla="*/ 3909989 w 11218359"/>
              <a:gd name="connsiteY342" fmla="*/ 902922 h 902922"/>
              <a:gd name="connsiteX343" fmla="*/ 3921447 w 11218359"/>
              <a:gd name="connsiteY343" fmla="*/ 902922 h 902922"/>
              <a:gd name="connsiteX344" fmla="*/ 3932878 w 11218359"/>
              <a:gd name="connsiteY344" fmla="*/ 902922 h 902922"/>
              <a:gd name="connsiteX345" fmla="*/ 3944307 w 11218359"/>
              <a:gd name="connsiteY345" fmla="*/ 902922 h 902922"/>
              <a:gd name="connsiteX346" fmla="*/ 3955737 w 11218359"/>
              <a:gd name="connsiteY346" fmla="*/ 902922 h 902922"/>
              <a:gd name="connsiteX347" fmla="*/ 3967167 w 11218359"/>
              <a:gd name="connsiteY347" fmla="*/ 902922 h 902922"/>
              <a:gd name="connsiteX348" fmla="*/ 3978645 w 11218359"/>
              <a:gd name="connsiteY348" fmla="*/ 902922 h 902922"/>
              <a:gd name="connsiteX349" fmla="*/ 3990075 w 11218359"/>
              <a:gd name="connsiteY349" fmla="*/ 902922 h 902922"/>
              <a:gd name="connsiteX350" fmla="*/ 4001505 w 11218359"/>
              <a:gd name="connsiteY350" fmla="*/ 902922 h 902922"/>
              <a:gd name="connsiteX351" fmla="*/ 4012935 w 11218359"/>
              <a:gd name="connsiteY351" fmla="*/ 902922 h 902922"/>
              <a:gd name="connsiteX352" fmla="*/ 4024365 w 11218359"/>
              <a:gd name="connsiteY352" fmla="*/ 902922 h 902922"/>
              <a:gd name="connsiteX353" fmla="*/ 4035843 w 11218359"/>
              <a:gd name="connsiteY353" fmla="*/ 902922 h 902922"/>
              <a:gd name="connsiteX354" fmla="*/ 4047273 w 11218359"/>
              <a:gd name="connsiteY354" fmla="*/ 902922 h 902922"/>
              <a:gd name="connsiteX355" fmla="*/ 4058702 w 11218359"/>
              <a:gd name="connsiteY355" fmla="*/ 902922 h 902922"/>
              <a:gd name="connsiteX356" fmla="*/ 4070133 w 11218359"/>
              <a:gd name="connsiteY356" fmla="*/ 902922 h 902922"/>
              <a:gd name="connsiteX357" fmla="*/ 4081563 w 11218359"/>
              <a:gd name="connsiteY357" fmla="*/ 902922 h 902922"/>
              <a:gd name="connsiteX358" fmla="*/ 4093040 w 11218359"/>
              <a:gd name="connsiteY358" fmla="*/ 902922 h 902922"/>
              <a:gd name="connsiteX359" fmla="*/ 4104471 w 11218359"/>
              <a:gd name="connsiteY359" fmla="*/ 902922 h 902922"/>
              <a:gd name="connsiteX360" fmla="*/ 4115900 w 11218359"/>
              <a:gd name="connsiteY360" fmla="*/ 902922 h 902922"/>
              <a:gd name="connsiteX361" fmla="*/ 4127330 w 11218359"/>
              <a:gd name="connsiteY361" fmla="*/ 902922 h 902922"/>
              <a:gd name="connsiteX362" fmla="*/ 4138760 w 11218359"/>
              <a:gd name="connsiteY362" fmla="*/ 902922 h 902922"/>
              <a:gd name="connsiteX363" fmla="*/ 4150238 w 11218359"/>
              <a:gd name="connsiteY363" fmla="*/ 902922 h 902922"/>
              <a:gd name="connsiteX364" fmla="*/ 4161668 w 11218359"/>
              <a:gd name="connsiteY364" fmla="*/ 902922 h 902922"/>
              <a:gd name="connsiteX365" fmla="*/ 4173098 w 11218359"/>
              <a:gd name="connsiteY365" fmla="*/ 902922 h 902922"/>
              <a:gd name="connsiteX366" fmla="*/ 4184528 w 11218359"/>
              <a:gd name="connsiteY366" fmla="*/ 902922 h 902922"/>
              <a:gd name="connsiteX367" fmla="*/ 4195958 w 11218359"/>
              <a:gd name="connsiteY367" fmla="*/ 902922 h 902922"/>
              <a:gd name="connsiteX368" fmla="*/ 4207436 w 11218359"/>
              <a:gd name="connsiteY368" fmla="*/ 902922 h 902922"/>
              <a:gd name="connsiteX369" fmla="*/ 4218865 w 11218359"/>
              <a:gd name="connsiteY369" fmla="*/ 902922 h 902922"/>
              <a:gd name="connsiteX370" fmla="*/ 4230296 w 11218359"/>
              <a:gd name="connsiteY370" fmla="*/ 902922 h 902922"/>
              <a:gd name="connsiteX371" fmla="*/ 4241726 w 11218359"/>
              <a:gd name="connsiteY371" fmla="*/ 902922 h 902922"/>
              <a:gd name="connsiteX372" fmla="*/ 4253156 w 11218359"/>
              <a:gd name="connsiteY372" fmla="*/ 902922 h 902922"/>
              <a:gd name="connsiteX373" fmla="*/ 4264634 w 11218359"/>
              <a:gd name="connsiteY373" fmla="*/ 902922 h 902922"/>
              <a:gd name="connsiteX374" fmla="*/ 4276063 w 11218359"/>
              <a:gd name="connsiteY374" fmla="*/ 902922 h 902922"/>
              <a:gd name="connsiteX375" fmla="*/ 4287493 w 11218359"/>
              <a:gd name="connsiteY375" fmla="*/ 902922 h 902922"/>
              <a:gd name="connsiteX376" fmla="*/ 4298923 w 11218359"/>
              <a:gd name="connsiteY376" fmla="*/ 902922 h 902922"/>
              <a:gd name="connsiteX377" fmla="*/ 4310353 w 11218359"/>
              <a:gd name="connsiteY377" fmla="*/ 902922 h 902922"/>
              <a:gd name="connsiteX378" fmla="*/ 4321831 w 11218359"/>
              <a:gd name="connsiteY378" fmla="*/ 902922 h 902922"/>
              <a:gd name="connsiteX379" fmla="*/ 4333261 w 11218359"/>
              <a:gd name="connsiteY379" fmla="*/ 902922 h 902922"/>
              <a:gd name="connsiteX380" fmla="*/ 4344691 w 11218359"/>
              <a:gd name="connsiteY380" fmla="*/ 902922 h 902922"/>
              <a:gd name="connsiteX381" fmla="*/ 4356121 w 11218359"/>
              <a:gd name="connsiteY381" fmla="*/ 902922 h 902922"/>
              <a:gd name="connsiteX382" fmla="*/ 4367551 w 11218359"/>
              <a:gd name="connsiteY382" fmla="*/ 902922 h 902922"/>
              <a:gd name="connsiteX383" fmla="*/ 4379028 w 11218359"/>
              <a:gd name="connsiteY383" fmla="*/ 902922 h 902922"/>
              <a:gd name="connsiteX384" fmla="*/ 4390458 w 11218359"/>
              <a:gd name="connsiteY384" fmla="*/ 902922 h 902922"/>
              <a:gd name="connsiteX385" fmla="*/ 4401889 w 11218359"/>
              <a:gd name="connsiteY385" fmla="*/ 902922 h 902922"/>
              <a:gd name="connsiteX386" fmla="*/ 4413319 w 11218359"/>
              <a:gd name="connsiteY386" fmla="*/ 902922 h 902922"/>
              <a:gd name="connsiteX387" fmla="*/ 4424749 w 11218359"/>
              <a:gd name="connsiteY387" fmla="*/ 902922 h 902922"/>
              <a:gd name="connsiteX388" fmla="*/ 4436226 w 11218359"/>
              <a:gd name="connsiteY388" fmla="*/ 902922 h 902922"/>
              <a:gd name="connsiteX389" fmla="*/ 4447656 w 11218359"/>
              <a:gd name="connsiteY389" fmla="*/ 902922 h 902922"/>
              <a:gd name="connsiteX390" fmla="*/ 4459086 w 11218359"/>
              <a:gd name="connsiteY390" fmla="*/ 902922 h 902922"/>
              <a:gd name="connsiteX391" fmla="*/ 4470516 w 11218359"/>
              <a:gd name="connsiteY391" fmla="*/ 902922 h 902922"/>
              <a:gd name="connsiteX392" fmla="*/ 4481946 w 11218359"/>
              <a:gd name="connsiteY392" fmla="*/ 902922 h 902922"/>
              <a:gd name="connsiteX393" fmla="*/ 4493424 w 11218359"/>
              <a:gd name="connsiteY393" fmla="*/ 902922 h 902922"/>
              <a:gd name="connsiteX394" fmla="*/ 4504854 w 11218359"/>
              <a:gd name="connsiteY394" fmla="*/ 902922 h 902922"/>
              <a:gd name="connsiteX395" fmla="*/ 4516284 w 11218359"/>
              <a:gd name="connsiteY395" fmla="*/ 902922 h 902922"/>
              <a:gd name="connsiteX396" fmla="*/ 4527714 w 11218359"/>
              <a:gd name="connsiteY396" fmla="*/ 902922 h 902922"/>
              <a:gd name="connsiteX397" fmla="*/ 4539144 w 11218359"/>
              <a:gd name="connsiteY397" fmla="*/ 902922 h 902922"/>
              <a:gd name="connsiteX398" fmla="*/ 4550621 w 11218359"/>
              <a:gd name="connsiteY398" fmla="*/ 902922 h 902922"/>
              <a:gd name="connsiteX399" fmla="*/ 4562051 w 11218359"/>
              <a:gd name="connsiteY399" fmla="*/ 902922 h 902922"/>
              <a:gd name="connsiteX400" fmla="*/ 4573482 w 11218359"/>
              <a:gd name="connsiteY400" fmla="*/ 902922 h 902922"/>
              <a:gd name="connsiteX401" fmla="*/ 4584912 w 11218359"/>
              <a:gd name="connsiteY401" fmla="*/ 902922 h 902922"/>
              <a:gd name="connsiteX402" fmla="*/ 4596341 w 11218359"/>
              <a:gd name="connsiteY402" fmla="*/ 902922 h 902922"/>
              <a:gd name="connsiteX403" fmla="*/ 4607771 w 11218359"/>
              <a:gd name="connsiteY403" fmla="*/ 902922 h 902922"/>
              <a:gd name="connsiteX404" fmla="*/ 4619249 w 11218359"/>
              <a:gd name="connsiteY404" fmla="*/ 902922 h 902922"/>
              <a:gd name="connsiteX405" fmla="*/ 4630679 w 11218359"/>
              <a:gd name="connsiteY405" fmla="*/ 902922 h 902922"/>
              <a:gd name="connsiteX406" fmla="*/ 4642109 w 11218359"/>
              <a:gd name="connsiteY406" fmla="*/ 902922 h 902922"/>
              <a:gd name="connsiteX407" fmla="*/ 4653539 w 11218359"/>
              <a:gd name="connsiteY407" fmla="*/ 902922 h 902922"/>
              <a:gd name="connsiteX408" fmla="*/ 4664969 w 11218359"/>
              <a:gd name="connsiteY408" fmla="*/ 902922 h 902922"/>
              <a:gd name="connsiteX409" fmla="*/ 4676447 w 11218359"/>
              <a:gd name="connsiteY409" fmla="*/ 902922 h 902922"/>
              <a:gd name="connsiteX410" fmla="*/ 4687877 w 11218359"/>
              <a:gd name="connsiteY410" fmla="*/ 902922 h 902922"/>
              <a:gd name="connsiteX411" fmla="*/ 4699306 w 11218359"/>
              <a:gd name="connsiteY411" fmla="*/ 902922 h 902922"/>
              <a:gd name="connsiteX412" fmla="*/ 4710737 w 11218359"/>
              <a:gd name="connsiteY412" fmla="*/ 902922 h 902922"/>
              <a:gd name="connsiteX413" fmla="*/ 4722167 w 11218359"/>
              <a:gd name="connsiteY413" fmla="*/ 902922 h 902922"/>
              <a:gd name="connsiteX414" fmla="*/ 4733644 w 11218359"/>
              <a:gd name="connsiteY414" fmla="*/ 902922 h 902922"/>
              <a:gd name="connsiteX415" fmla="*/ 4745075 w 11218359"/>
              <a:gd name="connsiteY415" fmla="*/ 902922 h 902922"/>
              <a:gd name="connsiteX416" fmla="*/ 4756504 w 11218359"/>
              <a:gd name="connsiteY416" fmla="*/ 902922 h 902922"/>
              <a:gd name="connsiteX417" fmla="*/ 4767934 w 11218359"/>
              <a:gd name="connsiteY417" fmla="*/ 902922 h 902922"/>
              <a:gd name="connsiteX418" fmla="*/ 4779364 w 11218359"/>
              <a:gd name="connsiteY418" fmla="*/ 902922 h 902922"/>
              <a:gd name="connsiteX419" fmla="*/ 4790842 w 11218359"/>
              <a:gd name="connsiteY419" fmla="*/ 902922 h 902922"/>
              <a:gd name="connsiteX420" fmla="*/ 4802272 w 11218359"/>
              <a:gd name="connsiteY420" fmla="*/ 902922 h 902922"/>
              <a:gd name="connsiteX421" fmla="*/ 4813702 w 11218359"/>
              <a:gd name="connsiteY421" fmla="*/ 902922 h 902922"/>
              <a:gd name="connsiteX422" fmla="*/ 4825132 w 11218359"/>
              <a:gd name="connsiteY422" fmla="*/ 902922 h 902922"/>
              <a:gd name="connsiteX423" fmla="*/ 4836562 w 11218359"/>
              <a:gd name="connsiteY423" fmla="*/ 902922 h 902922"/>
              <a:gd name="connsiteX424" fmla="*/ 4848040 w 11218359"/>
              <a:gd name="connsiteY424" fmla="*/ 902922 h 902922"/>
              <a:gd name="connsiteX425" fmla="*/ 4859469 w 11218359"/>
              <a:gd name="connsiteY425" fmla="*/ 902922 h 902922"/>
              <a:gd name="connsiteX426" fmla="*/ 4870899 w 11218359"/>
              <a:gd name="connsiteY426" fmla="*/ 902922 h 902922"/>
              <a:gd name="connsiteX427" fmla="*/ 4882330 w 11218359"/>
              <a:gd name="connsiteY427" fmla="*/ 902922 h 902922"/>
              <a:gd name="connsiteX428" fmla="*/ 4893760 w 11218359"/>
              <a:gd name="connsiteY428" fmla="*/ 902922 h 902922"/>
              <a:gd name="connsiteX429" fmla="*/ 4905237 w 11218359"/>
              <a:gd name="connsiteY429" fmla="*/ 902922 h 902922"/>
              <a:gd name="connsiteX430" fmla="*/ 4916667 w 11218359"/>
              <a:gd name="connsiteY430" fmla="*/ 902922 h 902922"/>
              <a:gd name="connsiteX431" fmla="*/ 4928097 w 11218359"/>
              <a:gd name="connsiteY431" fmla="*/ 902922 h 902922"/>
              <a:gd name="connsiteX432" fmla="*/ 4939527 w 11218359"/>
              <a:gd name="connsiteY432" fmla="*/ 902922 h 902922"/>
              <a:gd name="connsiteX433" fmla="*/ 4950957 w 11218359"/>
              <a:gd name="connsiteY433" fmla="*/ 902922 h 902922"/>
              <a:gd name="connsiteX434" fmla="*/ 4962435 w 11218359"/>
              <a:gd name="connsiteY434" fmla="*/ 902922 h 902922"/>
              <a:gd name="connsiteX435" fmla="*/ 4973865 w 11218359"/>
              <a:gd name="connsiteY435" fmla="*/ 902922 h 902922"/>
              <a:gd name="connsiteX436" fmla="*/ 4985295 w 11218359"/>
              <a:gd name="connsiteY436" fmla="*/ 902922 h 902922"/>
              <a:gd name="connsiteX437" fmla="*/ 4996725 w 11218359"/>
              <a:gd name="connsiteY437" fmla="*/ 902922 h 902922"/>
              <a:gd name="connsiteX438" fmla="*/ 5008155 w 11218359"/>
              <a:gd name="connsiteY438" fmla="*/ 902922 h 902922"/>
              <a:gd name="connsiteX439" fmla="*/ 5019632 w 11218359"/>
              <a:gd name="connsiteY439" fmla="*/ 902922 h 902922"/>
              <a:gd name="connsiteX440" fmla="*/ 5031062 w 11218359"/>
              <a:gd name="connsiteY440" fmla="*/ 902922 h 902922"/>
              <a:gd name="connsiteX441" fmla="*/ 5042492 w 11218359"/>
              <a:gd name="connsiteY441" fmla="*/ 902922 h 902922"/>
              <a:gd name="connsiteX442" fmla="*/ 5053923 w 11218359"/>
              <a:gd name="connsiteY442" fmla="*/ 902922 h 902922"/>
              <a:gd name="connsiteX443" fmla="*/ 5065353 w 11218359"/>
              <a:gd name="connsiteY443" fmla="*/ 902922 h 902922"/>
              <a:gd name="connsiteX444" fmla="*/ 5076830 w 11218359"/>
              <a:gd name="connsiteY444" fmla="*/ 902922 h 902922"/>
              <a:gd name="connsiteX445" fmla="*/ 5088260 w 11218359"/>
              <a:gd name="connsiteY445" fmla="*/ 902922 h 902922"/>
              <a:gd name="connsiteX446" fmla="*/ 5099690 w 11218359"/>
              <a:gd name="connsiteY446" fmla="*/ 902922 h 902922"/>
              <a:gd name="connsiteX447" fmla="*/ 5111120 w 11218359"/>
              <a:gd name="connsiteY447" fmla="*/ 902922 h 902922"/>
              <a:gd name="connsiteX448" fmla="*/ 5122550 w 11218359"/>
              <a:gd name="connsiteY448" fmla="*/ 902922 h 902922"/>
              <a:gd name="connsiteX449" fmla="*/ 5134028 w 11218359"/>
              <a:gd name="connsiteY449" fmla="*/ 902922 h 902922"/>
              <a:gd name="connsiteX450" fmla="*/ 5145458 w 11218359"/>
              <a:gd name="connsiteY450" fmla="*/ 902922 h 902922"/>
              <a:gd name="connsiteX451" fmla="*/ 5156888 w 11218359"/>
              <a:gd name="connsiteY451" fmla="*/ 902922 h 902922"/>
              <a:gd name="connsiteX452" fmla="*/ 5168318 w 11218359"/>
              <a:gd name="connsiteY452" fmla="*/ 902922 h 902922"/>
              <a:gd name="connsiteX453" fmla="*/ 5179747 w 11218359"/>
              <a:gd name="connsiteY453" fmla="*/ 902922 h 902922"/>
              <a:gd name="connsiteX454" fmla="*/ 5191225 w 11218359"/>
              <a:gd name="connsiteY454" fmla="*/ 902922 h 902922"/>
              <a:gd name="connsiteX455" fmla="*/ 5202655 w 11218359"/>
              <a:gd name="connsiteY455" fmla="*/ 902922 h 902922"/>
              <a:gd name="connsiteX456" fmla="*/ 5214085 w 11218359"/>
              <a:gd name="connsiteY456" fmla="*/ 902922 h 902922"/>
              <a:gd name="connsiteX457" fmla="*/ 5225515 w 11218359"/>
              <a:gd name="connsiteY457" fmla="*/ 902922 h 902922"/>
              <a:gd name="connsiteX458" fmla="*/ 5236945 w 11218359"/>
              <a:gd name="connsiteY458" fmla="*/ 902922 h 902922"/>
              <a:gd name="connsiteX459" fmla="*/ 5248423 w 11218359"/>
              <a:gd name="connsiteY459" fmla="*/ 902922 h 902922"/>
              <a:gd name="connsiteX460" fmla="*/ 5259853 w 11218359"/>
              <a:gd name="connsiteY460" fmla="*/ 902922 h 902922"/>
              <a:gd name="connsiteX461" fmla="*/ 5271283 w 11218359"/>
              <a:gd name="connsiteY461" fmla="*/ 902922 h 902922"/>
              <a:gd name="connsiteX462" fmla="*/ 5282713 w 11218359"/>
              <a:gd name="connsiteY462" fmla="*/ 902922 h 902922"/>
              <a:gd name="connsiteX463" fmla="*/ 5294143 w 11218359"/>
              <a:gd name="connsiteY463" fmla="*/ 902922 h 902922"/>
              <a:gd name="connsiteX464" fmla="*/ 5305621 w 11218359"/>
              <a:gd name="connsiteY464" fmla="*/ 902922 h 902922"/>
              <a:gd name="connsiteX465" fmla="*/ 5317051 w 11218359"/>
              <a:gd name="connsiteY465" fmla="*/ 902922 h 902922"/>
              <a:gd name="connsiteX466" fmla="*/ 5328481 w 11218359"/>
              <a:gd name="connsiteY466" fmla="*/ 902922 h 902922"/>
              <a:gd name="connsiteX467" fmla="*/ 5339910 w 11218359"/>
              <a:gd name="connsiteY467" fmla="*/ 902922 h 902922"/>
              <a:gd name="connsiteX468" fmla="*/ 5351340 w 11218359"/>
              <a:gd name="connsiteY468" fmla="*/ 902922 h 902922"/>
              <a:gd name="connsiteX469" fmla="*/ 5362818 w 11218359"/>
              <a:gd name="connsiteY469" fmla="*/ 902922 h 902922"/>
              <a:gd name="connsiteX470" fmla="*/ 5374248 w 11218359"/>
              <a:gd name="connsiteY470" fmla="*/ 902922 h 902922"/>
              <a:gd name="connsiteX471" fmla="*/ 5385678 w 11218359"/>
              <a:gd name="connsiteY471" fmla="*/ 902922 h 902922"/>
              <a:gd name="connsiteX472" fmla="*/ 5397108 w 11218359"/>
              <a:gd name="connsiteY472" fmla="*/ 901422 h 902922"/>
              <a:gd name="connsiteX473" fmla="*/ 5408538 w 11218359"/>
              <a:gd name="connsiteY473" fmla="*/ 902922 h 902922"/>
              <a:gd name="connsiteX474" fmla="*/ 5420016 w 11218359"/>
              <a:gd name="connsiteY474" fmla="*/ 902922 h 902922"/>
              <a:gd name="connsiteX475" fmla="*/ 5431446 w 11218359"/>
              <a:gd name="connsiteY475" fmla="*/ 902922 h 902922"/>
              <a:gd name="connsiteX476" fmla="*/ 5442876 w 11218359"/>
              <a:gd name="connsiteY476" fmla="*/ 902922 h 902922"/>
              <a:gd name="connsiteX477" fmla="*/ 5454306 w 11218359"/>
              <a:gd name="connsiteY477" fmla="*/ 902922 h 902922"/>
              <a:gd name="connsiteX478" fmla="*/ 5465736 w 11218359"/>
              <a:gd name="connsiteY478" fmla="*/ 902922 h 902922"/>
              <a:gd name="connsiteX479" fmla="*/ 5477214 w 11218359"/>
              <a:gd name="connsiteY479" fmla="*/ 902922 h 902922"/>
              <a:gd name="connsiteX480" fmla="*/ 5488643 w 11218359"/>
              <a:gd name="connsiteY480" fmla="*/ 902922 h 902922"/>
              <a:gd name="connsiteX481" fmla="*/ 5500073 w 11218359"/>
              <a:gd name="connsiteY481" fmla="*/ 902922 h 902922"/>
              <a:gd name="connsiteX482" fmla="*/ 5511503 w 11218359"/>
              <a:gd name="connsiteY482" fmla="*/ 902922 h 902922"/>
              <a:gd name="connsiteX483" fmla="*/ 5522933 w 11218359"/>
              <a:gd name="connsiteY483" fmla="*/ 902922 h 902922"/>
              <a:gd name="connsiteX484" fmla="*/ 5534411 w 11218359"/>
              <a:gd name="connsiteY484" fmla="*/ 902922 h 902922"/>
              <a:gd name="connsiteX485" fmla="*/ 5545841 w 11218359"/>
              <a:gd name="connsiteY485" fmla="*/ 902922 h 902922"/>
              <a:gd name="connsiteX486" fmla="*/ 5557271 w 11218359"/>
              <a:gd name="connsiteY486" fmla="*/ 902922 h 902922"/>
              <a:gd name="connsiteX487" fmla="*/ 5568701 w 11218359"/>
              <a:gd name="connsiteY487" fmla="*/ 902922 h 902922"/>
              <a:gd name="connsiteX488" fmla="*/ 5580131 w 11218359"/>
              <a:gd name="connsiteY488" fmla="*/ 902922 h 902922"/>
              <a:gd name="connsiteX489" fmla="*/ 5591609 w 11218359"/>
              <a:gd name="connsiteY489" fmla="*/ 902922 h 902922"/>
              <a:gd name="connsiteX490" fmla="*/ 5603038 w 11218359"/>
              <a:gd name="connsiteY490" fmla="*/ 902922 h 902922"/>
              <a:gd name="connsiteX491" fmla="*/ 5614469 w 11218359"/>
              <a:gd name="connsiteY491" fmla="*/ 902922 h 902922"/>
              <a:gd name="connsiteX492" fmla="*/ 5625899 w 11218359"/>
              <a:gd name="connsiteY492" fmla="*/ 902922 h 902922"/>
              <a:gd name="connsiteX493" fmla="*/ 5637329 w 11218359"/>
              <a:gd name="connsiteY493" fmla="*/ 902922 h 902922"/>
              <a:gd name="connsiteX494" fmla="*/ 5648759 w 11218359"/>
              <a:gd name="connsiteY494" fmla="*/ 902922 h 902922"/>
              <a:gd name="connsiteX495" fmla="*/ 5660236 w 11218359"/>
              <a:gd name="connsiteY495" fmla="*/ 902922 h 902922"/>
              <a:gd name="connsiteX496" fmla="*/ 5671666 w 11218359"/>
              <a:gd name="connsiteY496" fmla="*/ 902922 h 902922"/>
              <a:gd name="connsiteX497" fmla="*/ 5683096 w 11218359"/>
              <a:gd name="connsiteY497" fmla="*/ 902922 h 902922"/>
              <a:gd name="connsiteX498" fmla="*/ 5694526 w 11218359"/>
              <a:gd name="connsiteY498" fmla="*/ 902922 h 902922"/>
              <a:gd name="connsiteX499" fmla="*/ 5705956 w 11218359"/>
              <a:gd name="connsiteY499" fmla="*/ 902922 h 902922"/>
              <a:gd name="connsiteX500" fmla="*/ 5717434 w 11218359"/>
              <a:gd name="connsiteY500" fmla="*/ 902922 h 902922"/>
              <a:gd name="connsiteX501" fmla="*/ 5728864 w 11218359"/>
              <a:gd name="connsiteY501" fmla="*/ 902922 h 902922"/>
              <a:gd name="connsiteX502" fmla="*/ 5740294 w 11218359"/>
              <a:gd name="connsiteY502" fmla="*/ 902922 h 902922"/>
              <a:gd name="connsiteX503" fmla="*/ 5751724 w 11218359"/>
              <a:gd name="connsiteY503" fmla="*/ 902922 h 902922"/>
              <a:gd name="connsiteX504" fmla="*/ 5763154 w 11218359"/>
              <a:gd name="connsiteY504" fmla="*/ 902922 h 902922"/>
              <a:gd name="connsiteX505" fmla="*/ 5774631 w 11218359"/>
              <a:gd name="connsiteY505" fmla="*/ 902922 h 902922"/>
              <a:gd name="connsiteX506" fmla="*/ 5786062 w 11218359"/>
              <a:gd name="connsiteY506" fmla="*/ 902922 h 902922"/>
              <a:gd name="connsiteX507" fmla="*/ 5797492 w 11218359"/>
              <a:gd name="connsiteY507" fmla="*/ 902922 h 902922"/>
              <a:gd name="connsiteX508" fmla="*/ 5808921 w 11218359"/>
              <a:gd name="connsiteY508" fmla="*/ 902922 h 902922"/>
              <a:gd name="connsiteX509" fmla="*/ 5820351 w 11218359"/>
              <a:gd name="connsiteY509" fmla="*/ 902922 h 902922"/>
              <a:gd name="connsiteX510" fmla="*/ 5831829 w 11218359"/>
              <a:gd name="connsiteY510" fmla="*/ 902922 h 902922"/>
              <a:gd name="connsiteX511" fmla="*/ 5843259 w 11218359"/>
              <a:gd name="connsiteY511" fmla="*/ 902922 h 902922"/>
              <a:gd name="connsiteX512" fmla="*/ 5854689 w 11218359"/>
              <a:gd name="connsiteY512" fmla="*/ 902922 h 902922"/>
              <a:gd name="connsiteX513" fmla="*/ 5866119 w 11218359"/>
              <a:gd name="connsiteY513" fmla="*/ 902922 h 902922"/>
              <a:gd name="connsiteX514" fmla="*/ 5877549 w 11218359"/>
              <a:gd name="connsiteY514" fmla="*/ 902922 h 902922"/>
              <a:gd name="connsiteX515" fmla="*/ 5889027 w 11218359"/>
              <a:gd name="connsiteY515" fmla="*/ 902922 h 902922"/>
              <a:gd name="connsiteX516" fmla="*/ 5900457 w 11218359"/>
              <a:gd name="connsiteY516" fmla="*/ 902922 h 902922"/>
              <a:gd name="connsiteX517" fmla="*/ 5911887 w 11218359"/>
              <a:gd name="connsiteY517" fmla="*/ 902922 h 902922"/>
              <a:gd name="connsiteX518" fmla="*/ 5923317 w 11218359"/>
              <a:gd name="connsiteY518" fmla="*/ 902922 h 902922"/>
              <a:gd name="connsiteX519" fmla="*/ 5934747 w 11218359"/>
              <a:gd name="connsiteY519" fmla="*/ 902922 h 902922"/>
              <a:gd name="connsiteX520" fmla="*/ 5946225 w 11218359"/>
              <a:gd name="connsiteY520" fmla="*/ 902922 h 902922"/>
              <a:gd name="connsiteX521" fmla="*/ 5957655 w 11218359"/>
              <a:gd name="connsiteY521" fmla="*/ 902922 h 902922"/>
              <a:gd name="connsiteX522" fmla="*/ 5969084 w 11218359"/>
              <a:gd name="connsiteY522" fmla="*/ 902922 h 902922"/>
              <a:gd name="connsiteX523" fmla="*/ 5980514 w 11218359"/>
              <a:gd name="connsiteY523" fmla="*/ 902922 h 902922"/>
              <a:gd name="connsiteX524" fmla="*/ 5991944 w 11218359"/>
              <a:gd name="connsiteY524" fmla="*/ 902922 h 902922"/>
              <a:gd name="connsiteX525" fmla="*/ 6003422 w 11218359"/>
              <a:gd name="connsiteY525" fmla="*/ 902922 h 902922"/>
              <a:gd name="connsiteX526" fmla="*/ 6014852 w 11218359"/>
              <a:gd name="connsiteY526" fmla="*/ 902922 h 902922"/>
              <a:gd name="connsiteX527" fmla="*/ 6026282 w 11218359"/>
              <a:gd name="connsiteY527" fmla="*/ 902922 h 902922"/>
              <a:gd name="connsiteX528" fmla="*/ 6037712 w 11218359"/>
              <a:gd name="connsiteY528" fmla="*/ 902922 h 902922"/>
              <a:gd name="connsiteX529" fmla="*/ 6049142 w 11218359"/>
              <a:gd name="connsiteY529" fmla="*/ 902922 h 902922"/>
              <a:gd name="connsiteX530" fmla="*/ 6060620 w 11218359"/>
              <a:gd name="connsiteY530" fmla="*/ 902922 h 902922"/>
              <a:gd name="connsiteX531" fmla="*/ 6072049 w 11218359"/>
              <a:gd name="connsiteY531" fmla="*/ 902922 h 902922"/>
              <a:gd name="connsiteX532" fmla="*/ 6083480 w 11218359"/>
              <a:gd name="connsiteY532" fmla="*/ 902922 h 902922"/>
              <a:gd name="connsiteX533" fmla="*/ 6094910 w 11218359"/>
              <a:gd name="connsiteY533" fmla="*/ 902922 h 902922"/>
              <a:gd name="connsiteX534" fmla="*/ 6106340 w 11218359"/>
              <a:gd name="connsiteY534" fmla="*/ 902922 h 902922"/>
              <a:gd name="connsiteX535" fmla="*/ 6117818 w 11218359"/>
              <a:gd name="connsiteY535" fmla="*/ 902922 h 902922"/>
              <a:gd name="connsiteX536" fmla="*/ 6129247 w 11218359"/>
              <a:gd name="connsiteY536" fmla="*/ 902922 h 902922"/>
              <a:gd name="connsiteX537" fmla="*/ 6140677 w 11218359"/>
              <a:gd name="connsiteY537" fmla="*/ 902922 h 902922"/>
              <a:gd name="connsiteX538" fmla="*/ 6152107 w 11218359"/>
              <a:gd name="connsiteY538" fmla="*/ 902922 h 902922"/>
              <a:gd name="connsiteX539" fmla="*/ 6163537 w 11218359"/>
              <a:gd name="connsiteY539" fmla="*/ 902922 h 902922"/>
              <a:gd name="connsiteX540" fmla="*/ 6175015 w 11218359"/>
              <a:gd name="connsiteY540" fmla="*/ 902922 h 902922"/>
              <a:gd name="connsiteX541" fmla="*/ 6186445 w 11218359"/>
              <a:gd name="connsiteY541" fmla="*/ 902922 h 902922"/>
              <a:gd name="connsiteX542" fmla="*/ 6197875 w 11218359"/>
              <a:gd name="connsiteY542" fmla="*/ 902922 h 902922"/>
              <a:gd name="connsiteX543" fmla="*/ 6209305 w 11218359"/>
              <a:gd name="connsiteY543" fmla="*/ 902922 h 902922"/>
              <a:gd name="connsiteX544" fmla="*/ 6220735 w 11218359"/>
              <a:gd name="connsiteY544" fmla="*/ 902922 h 902922"/>
              <a:gd name="connsiteX545" fmla="*/ 6232212 w 11218359"/>
              <a:gd name="connsiteY545" fmla="*/ 902922 h 902922"/>
              <a:gd name="connsiteX546" fmla="*/ 6243642 w 11218359"/>
              <a:gd name="connsiteY546" fmla="*/ 902922 h 902922"/>
              <a:gd name="connsiteX547" fmla="*/ 6255073 w 11218359"/>
              <a:gd name="connsiteY547" fmla="*/ 902922 h 902922"/>
              <a:gd name="connsiteX548" fmla="*/ 6266503 w 11218359"/>
              <a:gd name="connsiteY548" fmla="*/ 902922 h 902922"/>
              <a:gd name="connsiteX549" fmla="*/ 6277933 w 11218359"/>
              <a:gd name="connsiteY549" fmla="*/ 902922 h 902922"/>
              <a:gd name="connsiteX550" fmla="*/ 6289410 w 11218359"/>
              <a:gd name="connsiteY550" fmla="*/ 902922 h 902922"/>
              <a:gd name="connsiteX551" fmla="*/ 6300840 w 11218359"/>
              <a:gd name="connsiteY551" fmla="*/ 902922 h 902922"/>
              <a:gd name="connsiteX552" fmla="*/ 6312270 w 11218359"/>
              <a:gd name="connsiteY552" fmla="*/ 902922 h 902922"/>
              <a:gd name="connsiteX553" fmla="*/ 6323700 w 11218359"/>
              <a:gd name="connsiteY553" fmla="*/ 902922 h 902922"/>
              <a:gd name="connsiteX554" fmla="*/ 6335130 w 11218359"/>
              <a:gd name="connsiteY554" fmla="*/ 902922 h 902922"/>
              <a:gd name="connsiteX555" fmla="*/ 6346608 w 11218359"/>
              <a:gd name="connsiteY555" fmla="*/ 902922 h 902922"/>
              <a:gd name="connsiteX556" fmla="*/ 6358038 w 11218359"/>
              <a:gd name="connsiteY556" fmla="*/ 902922 h 902922"/>
              <a:gd name="connsiteX557" fmla="*/ 6369468 w 11218359"/>
              <a:gd name="connsiteY557" fmla="*/ 902922 h 902922"/>
              <a:gd name="connsiteX558" fmla="*/ 6380898 w 11218359"/>
              <a:gd name="connsiteY558" fmla="*/ 902922 h 902922"/>
              <a:gd name="connsiteX559" fmla="*/ 6392328 w 11218359"/>
              <a:gd name="connsiteY559" fmla="*/ 902922 h 902922"/>
              <a:gd name="connsiteX560" fmla="*/ 6403805 w 11218359"/>
              <a:gd name="connsiteY560" fmla="*/ 902922 h 902922"/>
              <a:gd name="connsiteX561" fmla="*/ 6415235 w 11218359"/>
              <a:gd name="connsiteY561" fmla="*/ 902922 h 902922"/>
              <a:gd name="connsiteX562" fmla="*/ 6426666 w 11218359"/>
              <a:gd name="connsiteY562" fmla="*/ 902922 h 902922"/>
              <a:gd name="connsiteX563" fmla="*/ 6438096 w 11218359"/>
              <a:gd name="connsiteY563" fmla="*/ 902922 h 902922"/>
              <a:gd name="connsiteX564" fmla="*/ 6449525 w 11218359"/>
              <a:gd name="connsiteY564" fmla="*/ 902922 h 902922"/>
              <a:gd name="connsiteX565" fmla="*/ 6461003 w 11218359"/>
              <a:gd name="connsiteY565" fmla="*/ 902922 h 902922"/>
              <a:gd name="connsiteX566" fmla="*/ 6472433 w 11218359"/>
              <a:gd name="connsiteY566" fmla="*/ 902922 h 902922"/>
              <a:gd name="connsiteX567" fmla="*/ 6483863 w 11218359"/>
              <a:gd name="connsiteY567" fmla="*/ 902922 h 902922"/>
              <a:gd name="connsiteX568" fmla="*/ 6495293 w 11218359"/>
              <a:gd name="connsiteY568" fmla="*/ 902922 h 902922"/>
              <a:gd name="connsiteX569" fmla="*/ 6506723 w 11218359"/>
              <a:gd name="connsiteY569" fmla="*/ 902922 h 902922"/>
              <a:gd name="connsiteX570" fmla="*/ 6518201 w 11218359"/>
              <a:gd name="connsiteY570" fmla="*/ 902922 h 902922"/>
              <a:gd name="connsiteX571" fmla="*/ 6529631 w 11218359"/>
              <a:gd name="connsiteY571" fmla="*/ 902922 h 902922"/>
              <a:gd name="connsiteX572" fmla="*/ 6541061 w 11218359"/>
              <a:gd name="connsiteY572" fmla="*/ 902922 h 902922"/>
              <a:gd name="connsiteX573" fmla="*/ 6552490 w 11218359"/>
              <a:gd name="connsiteY573" fmla="*/ 902922 h 902922"/>
              <a:gd name="connsiteX574" fmla="*/ 6563921 w 11218359"/>
              <a:gd name="connsiteY574" fmla="*/ 902922 h 902922"/>
              <a:gd name="connsiteX575" fmla="*/ 6575398 w 11218359"/>
              <a:gd name="connsiteY575" fmla="*/ 902922 h 902922"/>
              <a:gd name="connsiteX576" fmla="*/ 6586828 w 11218359"/>
              <a:gd name="connsiteY576" fmla="*/ 902922 h 902922"/>
              <a:gd name="connsiteX577" fmla="*/ 6598259 w 11218359"/>
              <a:gd name="connsiteY577" fmla="*/ 902922 h 902922"/>
              <a:gd name="connsiteX578" fmla="*/ 6609688 w 11218359"/>
              <a:gd name="connsiteY578" fmla="*/ 902922 h 902922"/>
              <a:gd name="connsiteX579" fmla="*/ 6621118 w 11218359"/>
              <a:gd name="connsiteY579" fmla="*/ 902922 h 902922"/>
              <a:gd name="connsiteX580" fmla="*/ 6632596 w 11218359"/>
              <a:gd name="connsiteY580" fmla="*/ 902922 h 902922"/>
              <a:gd name="connsiteX581" fmla="*/ 6644026 w 11218359"/>
              <a:gd name="connsiteY581" fmla="*/ 902922 h 902922"/>
              <a:gd name="connsiteX582" fmla="*/ 6655456 w 11218359"/>
              <a:gd name="connsiteY582" fmla="*/ 902922 h 902922"/>
              <a:gd name="connsiteX583" fmla="*/ 6666886 w 11218359"/>
              <a:gd name="connsiteY583" fmla="*/ 902922 h 902922"/>
              <a:gd name="connsiteX584" fmla="*/ 6678316 w 11218359"/>
              <a:gd name="connsiteY584" fmla="*/ 902922 h 902922"/>
              <a:gd name="connsiteX585" fmla="*/ 6689794 w 11218359"/>
              <a:gd name="connsiteY585" fmla="*/ 902922 h 902922"/>
              <a:gd name="connsiteX586" fmla="*/ 6701224 w 11218359"/>
              <a:gd name="connsiteY586" fmla="*/ 902922 h 902922"/>
              <a:gd name="connsiteX587" fmla="*/ 6712653 w 11218359"/>
              <a:gd name="connsiteY587" fmla="*/ 902922 h 902922"/>
              <a:gd name="connsiteX588" fmla="*/ 6724083 w 11218359"/>
              <a:gd name="connsiteY588" fmla="*/ 902922 h 902922"/>
              <a:gd name="connsiteX589" fmla="*/ 6735514 w 11218359"/>
              <a:gd name="connsiteY589" fmla="*/ 902922 h 902922"/>
              <a:gd name="connsiteX590" fmla="*/ 6746944 w 11218359"/>
              <a:gd name="connsiteY590" fmla="*/ 902922 h 902922"/>
              <a:gd name="connsiteX591" fmla="*/ 6758421 w 11218359"/>
              <a:gd name="connsiteY591" fmla="*/ 902922 h 902922"/>
              <a:gd name="connsiteX592" fmla="*/ 6769851 w 11218359"/>
              <a:gd name="connsiteY592" fmla="*/ 902922 h 902922"/>
              <a:gd name="connsiteX593" fmla="*/ 6781281 w 11218359"/>
              <a:gd name="connsiteY593" fmla="*/ 902922 h 902922"/>
              <a:gd name="connsiteX594" fmla="*/ 6792711 w 11218359"/>
              <a:gd name="connsiteY594" fmla="*/ 902922 h 902922"/>
              <a:gd name="connsiteX595" fmla="*/ 6804141 w 11218359"/>
              <a:gd name="connsiteY595" fmla="*/ 902922 h 902922"/>
              <a:gd name="connsiteX596" fmla="*/ 6815619 w 11218359"/>
              <a:gd name="connsiteY596" fmla="*/ 902922 h 902922"/>
              <a:gd name="connsiteX597" fmla="*/ 6827049 w 11218359"/>
              <a:gd name="connsiteY597" fmla="*/ 902922 h 902922"/>
              <a:gd name="connsiteX598" fmla="*/ 6838479 w 11218359"/>
              <a:gd name="connsiteY598" fmla="*/ 902922 h 902922"/>
              <a:gd name="connsiteX599" fmla="*/ 6849909 w 11218359"/>
              <a:gd name="connsiteY599" fmla="*/ 902922 h 902922"/>
              <a:gd name="connsiteX600" fmla="*/ 6861339 w 11218359"/>
              <a:gd name="connsiteY600" fmla="*/ 902922 h 902922"/>
              <a:gd name="connsiteX601" fmla="*/ 6872816 w 11218359"/>
              <a:gd name="connsiteY601" fmla="*/ 902922 h 902922"/>
              <a:gd name="connsiteX602" fmla="*/ 6884246 w 11218359"/>
              <a:gd name="connsiteY602" fmla="*/ 902922 h 902922"/>
              <a:gd name="connsiteX603" fmla="*/ 6895676 w 11218359"/>
              <a:gd name="connsiteY603" fmla="*/ 902922 h 902922"/>
              <a:gd name="connsiteX604" fmla="*/ 6907107 w 11218359"/>
              <a:gd name="connsiteY604" fmla="*/ 902922 h 902922"/>
              <a:gd name="connsiteX605" fmla="*/ 6918537 w 11218359"/>
              <a:gd name="connsiteY605" fmla="*/ 902922 h 902922"/>
              <a:gd name="connsiteX606" fmla="*/ 6930014 w 11218359"/>
              <a:gd name="connsiteY606" fmla="*/ 902922 h 902922"/>
              <a:gd name="connsiteX607" fmla="*/ 6941444 w 11218359"/>
              <a:gd name="connsiteY607" fmla="*/ 902922 h 902922"/>
              <a:gd name="connsiteX608" fmla="*/ 6952874 w 11218359"/>
              <a:gd name="connsiteY608" fmla="*/ 902922 h 902922"/>
              <a:gd name="connsiteX609" fmla="*/ 6964304 w 11218359"/>
              <a:gd name="connsiteY609" fmla="*/ 902922 h 902922"/>
              <a:gd name="connsiteX610" fmla="*/ 6975734 w 11218359"/>
              <a:gd name="connsiteY610" fmla="*/ 902922 h 902922"/>
              <a:gd name="connsiteX611" fmla="*/ 6987212 w 11218359"/>
              <a:gd name="connsiteY611" fmla="*/ 902922 h 902922"/>
              <a:gd name="connsiteX612" fmla="*/ 6998642 w 11218359"/>
              <a:gd name="connsiteY612" fmla="*/ 902922 h 902922"/>
              <a:gd name="connsiteX613" fmla="*/ 7010072 w 11218359"/>
              <a:gd name="connsiteY613" fmla="*/ 902922 h 902922"/>
              <a:gd name="connsiteX614" fmla="*/ 7021502 w 11218359"/>
              <a:gd name="connsiteY614" fmla="*/ 902922 h 902922"/>
              <a:gd name="connsiteX615" fmla="*/ 7032931 w 11218359"/>
              <a:gd name="connsiteY615" fmla="*/ 902922 h 902922"/>
              <a:gd name="connsiteX616" fmla="*/ 7044409 w 11218359"/>
              <a:gd name="connsiteY616" fmla="*/ 902922 h 902922"/>
              <a:gd name="connsiteX617" fmla="*/ 7055839 w 11218359"/>
              <a:gd name="connsiteY617" fmla="*/ 902922 h 902922"/>
              <a:gd name="connsiteX618" fmla="*/ 7067269 w 11218359"/>
              <a:gd name="connsiteY618" fmla="*/ 902922 h 902922"/>
              <a:gd name="connsiteX619" fmla="*/ 7078700 w 11218359"/>
              <a:gd name="connsiteY619" fmla="*/ 902922 h 902922"/>
              <a:gd name="connsiteX620" fmla="*/ 7090129 w 11218359"/>
              <a:gd name="connsiteY620" fmla="*/ 902922 h 902922"/>
              <a:gd name="connsiteX621" fmla="*/ 7101607 w 11218359"/>
              <a:gd name="connsiteY621" fmla="*/ 902922 h 902922"/>
              <a:gd name="connsiteX622" fmla="*/ 7113037 w 11218359"/>
              <a:gd name="connsiteY622" fmla="*/ 902922 h 902922"/>
              <a:gd name="connsiteX623" fmla="*/ 7124467 w 11218359"/>
              <a:gd name="connsiteY623" fmla="*/ 902922 h 902922"/>
              <a:gd name="connsiteX624" fmla="*/ 7135897 w 11218359"/>
              <a:gd name="connsiteY624" fmla="*/ 902922 h 902922"/>
              <a:gd name="connsiteX625" fmla="*/ 7147327 w 11218359"/>
              <a:gd name="connsiteY625" fmla="*/ 902922 h 902922"/>
              <a:gd name="connsiteX626" fmla="*/ 7158805 w 11218359"/>
              <a:gd name="connsiteY626" fmla="*/ 902922 h 902922"/>
              <a:gd name="connsiteX627" fmla="*/ 7170235 w 11218359"/>
              <a:gd name="connsiteY627" fmla="*/ 902922 h 902922"/>
              <a:gd name="connsiteX628" fmla="*/ 7181665 w 11218359"/>
              <a:gd name="connsiteY628" fmla="*/ 902922 h 902922"/>
              <a:gd name="connsiteX629" fmla="*/ 7193094 w 11218359"/>
              <a:gd name="connsiteY629" fmla="*/ 902922 h 902922"/>
              <a:gd name="connsiteX630" fmla="*/ 7204524 w 11218359"/>
              <a:gd name="connsiteY630" fmla="*/ 902922 h 902922"/>
              <a:gd name="connsiteX631" fmla="*/ 7216002 w 11218359"/>
              <a:gd name="connsiteY631" fmla="*/ 902922 h 902922"/>
              <a:gd name="connsiteX632" fmla="*/ 7227432 w 11218359"/>
              <a:gd name="connsiteY632" fmla="*/ 902922 h 902922"/>
              <a:gd name="connsiteX633" fmla="*/ 7238862 w 11218359"/>
              <a:gd name="connsiteY633" fmla="*/ 902922 h 902922"/>
              <a:gd name="connsiteX634" fmla="*/ 7250292 w 11218359"/>
              <a:gd name="connsiteY634" fmla="*/ 902922 h 902922"/>
              <a:gd name="connsiteX635" fmla="*/ 7261722 w 11218359"/>
              <a:gd name="connsiteY635" fmla="*/ 902922 h 902922"/>
              <a:gd name="connsiteX636" fmla="*/ 7273200 w 11218359"/>
              <a:gd name="connsiteY636" fmla="*/ 902922 h 902922"/>
              <a:gd name="connsiteX637" fmla="*/ 7284630 w 11218359"/>
              <a:gd name="connsiteY637" fmla="*/ 902922 h 902922"/>
              <a:gd name="connsiteX638" fmla="*/ 7296060 w 11218359"/>
              <a:gd name="connsiteY638" fmla="*/ 902922 h 902922"/>
              <a:gd name="connsiteX639" fmla="*/ 7307490 w 11218359"/>
              <a:gd name="connsiteY639" fmla="*/ 902922 h 902922"/>
              <a:gd name="connsiteX640" fmla="*/ 7318920 w 11218359"/>
              <a:gd name="connsiteY640" fmla="*/ 902922 h 902922"/>
              <a:gd name="connsiteX641" fmla="*/ 7330398 w 11218359"/>
              <a:gd name="connsiteY641" fmla="*/ 902922 h 902922"/>
              <a:gd name="connsiteX642" fmla="*/ 7341828 w 11218359"/>
              <a:gd name="connsiteY642" fmla="*/ 902922 h 902922"/>
              <a:gd name="connsiteX643" fmla="*/ 7353257 w 11218359"/>
              <a:gd name="connsiteY643" fmla="*/ 902922 h 902922"/>
              <a:gd name="connsiteX644" fmla="*/ 7364687 w 11218359"/>
              <a:gd name="connsiteY644" fmla="*/ 902922 h 902922"/>
              <a:gd name="connsiteX645" fmla="*/ 7376117 w 11218359"/>
              <a:gd name="connsiteY645" fmla="*/ 902922 h 902922"/>
              <a:gd name="connsiteX646" fmla="*/ 7387595 w 11218359"/>
              <a:gd name="connsiteY646" fmla="*/ 902922 h 902922"/>
              <a:gd name="connsiteX647" fmla="*/ 7399025 w 11218359"/>
              <a:gd name="connsiteY647" fmla="*/ 902922 h 902922"/>
              <a:gd name="connsiteX648" fmla="*/ 7410455 w 11218359"/>
              <a:gd name="connsiteY648" fmla="*/ 902922 h 902922"/>
              <a:gd name="connsiteX649" fmla="*/ 7421885 w 11218359"/>
              <a:gd name="connsiteY649" fmla="*/ 902922 h 902922"/>
              <a:gd name="connsiteX650" fmla="*/ 7433315 w 11218359"/>
              <a:gd name="connsiteY650" fmla="*/ 902922 h 902922"/>
              <a:gd name="connsiteX651" fmla="*/ 7444793 w 11218359"/>
              <a:gd name="connsiteY651" fmla="*/ 902922 h 902922"/>
              <a:gd name="connsiteX652" fmla="*/ 7456222 w 11218359"/>
              <a:gd name="connsiteY652" fmla="*/ 902922 h 902922"/>
              <a:gd name="connsiteX653" fmla="*/ 7467653 w 11218359"/>
              <a:gd name="connsiteY653" fmla="*/ 902922 h 902922"/>
              <a:gd name="connsiteX654" fmla="*/ 7479083 w 11218359"/>
              <a:gd name="connsiteY654" fmla="*/ 902922 h 902922"/>
              <a:gd name="connsiteX655" fmla="*/ 7490513 w 11218359"/>
              <a:gd name="connsiteY655" fmla="*/ 902922 h 902922"/>
              <a:gd name="connsiteX656" fmla="*/ 7501990 w 11218359"/>
              <a:gd name="connsiteY656" fmla="*/ 902922 h 902922"/>
              <a:gd name="connsiteX657" fmla="*/ 7513420 w 11218359"/>
              <a:gd name="connsiteY657" fmla="*/ 902922 h 902922"/>
              <a:gd name="connsiteX658" fmla="*/ 7524850 w 11218359"/>
              <a:gd name="connsiteY658" fmla="*/ 902922 h 902922"/>
              <a:gd name="connsiteX659" fmla="*/ 7536280 w 11218359"/>
              <a:gd name="connsiteY659" fmla="*/ 902922 h 902922"/>
              <a:gd name="connsiteX660" fmla="*/ 7547710 w 11218359"/>
              <a:gd name="connsiteY660" fmla="*/ 902922 h 902922"/>
              <a:gd name="connsiteX661" fmla="*/ 7559188 w 11218359"/>
              <a:gd name="connsiteY661" fmla="*/ 902922 h 902922"/>
              <a:gd name="connsiteX662" fmla="*/ 7570618 w 11218359"/>
              <a:gd name="connsiteY662" fmla="*/ 902922 h 902922"/>
              <a:gd name="connsiteX663" fmla="*/ 7582048 w 11218359"/>
              <a:gd name="connsiteY663" fmla="*/ 902922 h 902922"/>
              <a:gd name="connsiteX664" fmla="*/ 7593478 w 11218359"/>
              <a:gd name="connsiteY664" fmla="*/ 902922 h 902922"/>
              <a:gd name="connsiteX665" fmla="*/ 7604908 w 11218359"/>
              <a:gd name="connsiteY665" fmla="*/ 902922 h 902922"/>
              <a:gd name="connsiteX666" fmla="*/ 7616385 w 11218359"/>
              <a:gd name="connsiteY666" fmla="*/ 902922 h 902922"/>
              <a:gd name="connsiteX667" fmla="*/ 7627815 w 11218359"/>
              <a:gd name="connsiteY667" fmla="*/ 902922 h 902922"/>
              <a:gd name="connsiteX668" fmla="*/ 7639246 w 11218359"/>
              <a:gd name="connsiteY668" fmla="*/ 902922 h 902922"/>
              <a:gd name="connsiteX669" fmla="*/ 7650676 w 11218359"/>
              <a:gd name="connsiteY669" fmla="*/ 902922 h 902922"/>
              <a:gd name="connsiteX670" fmla="*/ 7662106 w 11218359"/>
              <a:gd name="connsiteY670" fmla="*/ 902922 h 902922"/>
              <a:gd name="connsiteX671" fmla="*/ 7673583 w 11218359"/>
              <a:gd name="connsiteY671" fmla="*/ 902922 h 902922"/>
              <a:gd name="connsiteX672" fmla="*/ 7685013 w 11218359"/>
              <a:gd name="connsiteY672" fmla="*/ 902922 h 902922"/>
              <a:gd name="connsiteX673" fmla="*/ 7696443 w 11218359"/>
              <a:gd name="connsiteY673" fmla="*/ 902922 h 902922"/>
              <a:gd name="connsiteX674" fmla="*/ 7707873 w 11218359"/>
              <a:gd name="connsiteY674" fmla="*/ 902922 h 902922"/>
              <a:gd name="connsiteX675" fmla="*/ 7719303 w 11218359"/>
              <a:gd name="connsiteY675" fmla="*/ 902922 h 902922"/>
              <a:gd name="connsiteX676" fmla="*/ 7730733 w 11218359"/>
              <a:gd name="connsiteY676" fmla="*/ 902922 h 902922"/>
              <a:gd name="connsiteX677" fmla="*/ 7742211 w 11218359"/>
              <a:gd name="connsiteY677" fmla="*/ 902922 h 902922"/>
              <a:gd name="connsiteX678" fmla="*/ 7753641 w 11218359"/>
              <a:gd name="connsiteY678" fmla="*/ 902922 h 902922"/>
              <a:gd name="connsiteX679" fmla="*/ 7765071 w 11218359"/>
              <a:gd name="connsiteY679" fmla="*/ 902922 h 902922"/>
              <a:gd name="connsiteX680" fmla="*/ 7776501 w 11218359"/>
              <a:gd name="connsiteY680" fmla="*/ 902922 h 902922"/>
              <a:gd name="connsiteX681" fmla="*/ 7787931 w 11218359"/>
              <a:gd name="connsiteY681" fmla="*/ 902922 h 902922"/>
              <a:gd name="connsiteX682" fmla="*/ 7799408 w 11218359"/>
              <a:gd name="connsiteY682" fmla="*/ 902922 h 902922"/>
              <a:gd name="connsiteX683" fmla="*/ 7810839 w 11218359"/>
              <a:gd name="connsiteY683" fmla="*/ 902922 h 902922"/>
              <a:gd name="connsiteX684" fmla="*/ 7822268 w 11218359"/>
              <a:gd name="connsiteY684" fmla="*/ 902922 h 902922"/>
              <a:gd name="connsiteX685" fmla="*/ 7833698 w 11218359"/>
              <a:gd name="connsiteY685" fmla="*/ 902922 h 902922"/>
              <a:gd name="connsiteX686" fmla="*/ 7845128 w 11218359"/>
              <a:gd name="connsiteY686" fmla="*/ 902922 h 902922"/>
              <a:gd name="connsiteX687" fmla="*/ 7856606 w 11218359"/>
              <a:gd name="connsiteY687" fmla="*/ 902922 h 902922"/>
              <a:gd name="connsiteX688" fmla="*/ 7868036 w 11218359"/>
              <a:gd name="connsiteY688" fmla="*/ 902922 h 902922"/>
              <a:gd name="connsiteX689" fmla="*/ 7879466 w 11218359"/>
              <a:gd name="connsiteY689" fmla="*/ 902922 h 902922"/>
              <a:gd name="connsiteX690" fmla="*/ 7890896 w 11218359"/>
              <a:gd name="connsiteY690" fmla="*/ 902922 h 902922"/>
              <a:gd name="connsiteX691" fmla="*/ 7902326 w 11218359"/>
              <a:gd name="connsiteY691" fmla="*/ 902922 h 902922"/>
              <a:gd name="connsiteX692" fmla="*/ 7913804 w 11218359"/>
              <a:gd name="connsiteY692" fmla="*/ 902922 h 902922"/>
              <a:gd name="connsiteX693" fmla="*/ 7925234 w 11218359"/>
              <a:gd name="connsiteY693" fmla="*/ 902922 h 902922"/>
              <a:gd name="connsiteX694" fmla="*/ 7936663 w 11218359"/>
              <a:gd name="connsiteY694" fmla="*/ 902922 h 902922"/>
              <a:gd name="connsiteX695" fmla="*/ 7948094 w 11218359"/>
              <a:gd name="connsiteY695" fmla="*/ 902922 h 902922"/>
              <a:gd name="connsiteX696" fmla="*/ 7959524 w 11218359"/>
              <a:gd name="connsiteY696" fmla="*/ 902922 h 902922"/>
              <a:gd name="connsiteX697" fmla="*/ 7971001 w 11218359"/>
              <a:gd name="connsiteY697" fmla="*/ 902922 h 902922"/>
              <a:gd name="connsiteX698" fmla="*/ 7982431 w 11218359"/>
              <a:gd name="connsiteY698" fmla="*/ 902922 h 902922"/>
              <a:gd name="connsiteX699" fmla="*/ 7993861 w 11218359"/>
              <a:gd name="connsiteY699" fmla="*/ 902922 h 902922"/>
              <a:gd name="connsiteX700" fmla="*/ 8005291 w 11218359"/>
              <a:gd name="connsiteY700" fmla="*/ 902922 h 902922"/>
              <a:gd name="connsiteX701" fmla="*/ 8016721 w 11218359"/>
              <a:gd name="connsiteY701" fmla="*/ 902922 h 902922"/>
              <a:gd name="connsiteX702" fmla="*/ 8028199 w 11218359"/>
              <a:gd name="connsiteY702" fmla="*/ 902922 h 902922"/>
              <a:gd name="connsiteX703" fmla="*/ 8039629 w 11218359"/>
              <a:gd name="connsiteY703" fmla="*/ 902922 h 902922"/>
              <a:gd name="connsiteX704" fmla="*/ 8051059 w 11218359"/>
              <a:gd name="connsiteY704" fmla="*/ 902922 h 902922"/>
              <a:gd name="connsiteX705" fmla="*/ 8062489 w 11218359"/>
              <a:gd name="connsiteY705" fmla="*/ 902922 h 902922"/>
              <a:gd name="connsiteX706" fmla="*/ 8073919 w 11218359"/>
              <a:gd name="connsiteY706" fmla="*/ 902922 h 902922"/>
              <a:gd name="connsiteX707" fmla="*/ 8085396 w 11218359"/>
              <a:gd name="connsiteY707" fmla="*/ 902922 h 902922"/>
              <a:gd name="connsiteX708" fmla="*/ 8096826 w 11218359"/>
              <a:gd name="connsiteY708" fmla="*/ 902922 h 902922"/>
              <a:gd name="connsiteX709" fmla="*/ 8108256 w 11218359"/>
              <a:gd name="connsiteY709" fmla="*/ 902922 h 902922"/>
              <a:gd name="connsiteX710" fmla="*/ 8119687 w 11218359"/>
              <a:gd name="connsiteY710" fmla="*/ 902922 h 902922"/>
              <a:gd name="connsiteX711" fmla="*/ 8131117 w 11218359"/>
              <a:gd name="connsiteY711" fmla="*/ 902922 h 902922"/>
              <a:gd name="connsiteX712" fmla="*/ 8142594 w 11218359"/>
              <a:gd name="connsiteY712" fmla="*/ 902922 h 902922"/>
              <a:gd name="connsiteX713" fmla="*/ 8154024 w 11218359"/>
              <a:gd name="connsiteY713" fmla="*/ 902922 h 902922"/>
              <a:gd name="connsiteX714" fmla="*/ 8165454 w 11218359"/>
              <a:gd name="connsiteY714" fmla="*/ 902922 h 902922"/>
              <a:gd name="connsiteX715" fmla="*/ 8176884 w 11218359"/>
              <a:gd name="connsiteY715" fmla="*/ 902922 h 902922"/>
              <a:gd name="connsiteX716" fmla="*/ 8188314 w 11218359"/>
              <a:gd name="connsiteY716" fmla="*/ 902922 h 902922"/>
              <a:gd name="connsiteX717" fmla="*/ 8199792 w 11218359"/>
              <a:gd name="connsiteY717" fmla="*/ 902922 h 902922"/>
              <a:gd name="connsiteX718" fmla="*/ 8211222 w 11218359"/>
              <a:gd name="connsiteY718" fmla="*/ 902922 h 902922"/>
              <a:gd name="connsiteX719" fmla="*/ 8222652 w 11218359"/>
              <a:gd name="connsiteY719" fmla="*/ 902922 h 902922"/>
              <a:gd name="connsiteX720" fmla="*/ 8234082 w 11218359"/>
              <a:gd name="connsiteY720" fmla="*/ 902922 h 902922"/>
              <a:gd name="connsiteX721" fmla="*/ 8245512 w 11218359"/>
              <a:gd name="connsiteY721" fmla="*/ 902922 h 902922"/>
              <a:gd name="connsiteX722" fmla="*/ 8256989 w 11218359"/>
              <a:gd name="connsiteY722" fmla="*/ 902922 h 902922"/>
              <a:gd name="connsiteX723" fmla="*/ 8268419 w 11218359"/>
              <a:gd name="connsiteY723" fmla="*/ 902922 h 902922"/>
              <a:gd name="connsiteX724" fmla="*/ 8279850 w 11218359"/>
              <a:gd name="connsiteY724" fmla="*/ 902922 h 902922"/>
              <a:gd name="connsiteX725" fmla="*/ 8291280 w 11218359"/>
              <a:gd name="connsiteY725" fmla="*/ 902922 h 902922"/>
              <a:gd name="connsiteX726" fmla="*/ 8302709 w 11218359"/>
              <a:gd name="connsiteY726" fmla="*/ 902922 h 902922"/>
              <a:gd name="connsiteX727" fmla="*/ 8314187 w 11218359"/>
              <a:gd name="connsiteY727" fmla="*/ 902922 h 902922"/>
              <a:gd name="connsiteX728" fmla="*/ 8325617 w 11218359"/>
              <a:gd name="connsiteY728" fmla="*/ 902922 h 902922"/>
              <a:gd name="connsiteX729" fmla="*/ 8337047 w 11218359"/>
              <a:gd name="connsiteY729" fmla="*/ 902922 h 902922"/>
              <a:gd name="connsiteX730" fmla="*/ 8348477 w 11218359"/>
              <a:gd name="connsiteY730" fmla="*/ 902922 h 902922"/>
              <a:gd name="connsiteX731" fmla="*/ 8359907 w 11218359"/>
              <a:gd name="connsiteY731" fmla="*/ 902922 h 902922"/>
              <a:gd name="connsiteX732" fmla="*/ 8371385 w 11218359"/>
              <a:gd name="connsiteY732" fmla="*/ 902922 h 902922"/>
              <a:gd name="connsiteX733" fmla="*/ 8382815 w 11218359"/>
              <a:gd name="connsiteY733" fmla="*/ 902922 h 902922"/>
              <a:gd name="connsiteX734" fmla="*/ 8394245 w 11218359"/>
              <a:gd name="connsiteY734" fmla="*/ 902922 h 902922"/>
              <a:gd name="connsiteX735" fmla="*/ 8405674 w 11218359"/>
              <a:gd name="connsiteY735" fmla="*/ 902922 h 902922"/>
              <a:gd name="connsiteX736" fmla="*/ 8417104 w 11218359"/>
              <a:gd name="connsiteY736" fmla="*/ 902922 h 902922"/>
              <a:gd name="connsiteX737" fmla="*/ 8428582 w 11218359"/>
              <a:gd name="connsiteY737" fmla="*/ 902922 h 902922"/>
              <a:gd name="connsiteX738" fmla="*/ 8440012 w 11218359"/>
              <a:gd name="connsiteY738" fmla="*/ 902922 h 902922"/>
              <a:gd name="connsiteX739" fmla="*/ 8451442 w 11218359"/>
              <a:gd name="connsiteY739" fmla="*/ 902922 h 902922"/>
              <a:gd name="connsiteX740" fmla="*/ 8462872 w 11218359"/>
              <a:gd name="connsiteY740" fmla="*/ 902922 h 902922"/>
              <a:gd name="connsiteX741" fmla="*/ 8474302 w 11218359"/>
              <a:gd name="connsiteY741" fmla="*/ 902922 h 902922"/>
              <a:gd name="connsiteX742" fmla="*/ 8485780 w 11218359"/>
              <a:gd name="connsiteY742" fmla="*/ 902922 h 902922"/>
              <a:gd name="connsiteX743" fmla="*/ 8497210 w 11218359"/>
              <a:gd name="connsiteY743" fmla="*/ 902922 h 902922"/>
              <a:gd name="connsiteX744" fmla="*/ 8508640 w 11218359"/>
              <a:gd name="connsiteY744" fmla="*/ 902922 h 902922"/>
              <a:gd name="connsiteX745" fmla="*/ 8520069 w 11218359"/>
              <a:gd name="connsiteY745" fmla="*/ 902922 h 902922"/>
              <a:gd name="connsiteX746" fmla="*/ 8531500 w 11218359"/>
              <a:gd name="connsiteY746" fmla="*/ 902922 h 902922"/>
              <a:gd name="connsiteX747" fmla="*/ 8542977 w 11218359"/>
              <a:gd name="connsiteY747" fmla="*/ 902922 h 902922"/>
              <a:gd name="connsiteX748" fmla="*/ 8554407 w 11218359"/>
              <a:gd name="connsiteY748" fmla="*/ 902922 h 902922"/>
              <a:gd name="connsiteX749" fmla="*/ 8565837 w 11218359"/>
              <a:gd name="connsiteY749" fmla="*/ 902922 h 902922"/>
              <a:gd name="connsiteX750" fmla="*/ 8577267 w 11218359"/>
              <a:gd name="connsiteY750" fmla="*/ 902922 h 902922"/>
              <a:gd name="connsiteX751" fmla="*/ 8588697 w 11218359"/>
              <a:gd name="connsiteY751" fmla="*/ 902922 h 902922"/>
              <a:gd name="connsiteX752" fmla="*/ 8600175 w 11218359"/>
              <a:gd name="connsiteY752" fmla="*/ 902922 h 902922"/>
              <a:gd name="connsiteX753" fmla="*/ 8611605 w 11218359"/>
              <a:gd name="connsiteY753" fmla="*/ 902922 h 902922"/>
              <a:gd name="connsiteX754" fmla="*/ 8623035 w 11218359"/>
              <a:gd name="connsiteY754" fmla="*/ 902922 h 902922"/>
              <a:gd name="connsiteX755" fmla="*/ 8634465 w 11218359"/>
              <a:gd name="connsiteY755" fmla="*/ 902922 h 902922"/>
              <a:gd name="connsiteX756" fmla="*/ 8645895 w 11218359"/>
              <a:gd name="connsiteY756" fmla="*/ 902922 h 902922"/>
              <a:gd name="connsiteX757" fmla="*/ 8657373 w 11218359"/>
              <a:gd name="connsiteY757" fmla="*/ 902922 h 902922"/>
              <a:gd name="connsiteX758" fmla="*/ 8668802 w 11218359"/>
              <a:gd name="connsiteY758" fmla="*/ 902922 h 902922"/>
              <a:gd name="connsiteX759" fmla="*/ 8680232 w 11218359"/>
              <a:gd name="connsiteY759" fmla="*/ 902922 h 902922"/>
              <a:gd name="connsiteX760" fmla="*/ 8691662 w 11218359"/>
              <a:gd name="connsiteY760" fmla="*/ 902922 h 902922"/>
              <a:gd name="connsiteX761" fmla="*/ 8703093 w 11218359"/>
              <a:gd name="connsiteY761" fmla="*/ 902922 h 902922"/>
              <a:gd name="connsiteX762" fmla="*/ 8714570 w 11218359"/>
              <a:gd name="connsiteY762" fmla="*/ 902922 h 902922"/>
              <a:gd name="connsiteX763" fmla="*/ 8726000 w 11218359"/>
              <a:gd name="connsiteY763" fmla="*/ 902922 h 902922"/>
              <a:gd name="connsiteX764" fmla="*/ 8737430 w 11218359"/>
              <a:gd name="connsiteY764" fmla="*/ 902922 h 902922"/>
              <a:gd name="connsiteX765" fmla="*/ 8748860 w 11218359"/>
              <a:gd name="connsiteY765" fmla="*/ 902922 h 902922"/>
              <a:gd name="connsiteX766" fmla="*/ 8760290 w 11218359"/>
              <a:gd name="connsiteY766" fmla="*/ 902922 h 902922"/>
              <a:gd name="connsiteX767" fmla="*/ 8771768 w 11218359"/>
              <a:gd name="connsiteY767" fmla="*/ 902922 h 902922"/>
              <a:gd name="connsiteX768" fmla="*/ 8783198 w 11218359"/>
              <a:gd name="connsiteY768" fmla="*/ 902922 h 902922"/>
              <a:gd name="connsiteX769" fmla="*/ 8794628 w 11218359"/>
              <a:gd name="connsiteY769" fmla="*/ 902922 h 902922"/>
              <a:gd name="connsiteX770" fmla="*/ 8806058 w 11218359"/>
              <a:gd name="connsiteY770" fmla="*/ 902922 h 902922"/>
              <a:gd name="connsiteX771" fmla="*/ 8817488 w 11218359"/>
              <a:gd name="connsiteY771" fmla="*/ 902922 h 902922"/>
              <a:gd name="connsiteX772" fmla="*/ 8828918 w 11218359"/>
              <a:gd name="connsiteY772" fmla="*/ 902922 h 902922"/>
              <a:gd name="connsiteX773" fmla="*/ 8840395 w 11218359"/>
              <a:gd name="connsiteY773" fmla="*/ 902922 h 902922"/>
              <a:gd name="connsiteX774" fmla="*/ 8851825 w 11218359"/>
              <a:gd name="connsiteY774" fmla="*/ 902922 h 902922"/>
              <a:gd name="connsiteX775" fmla="*/ 8863256 w 11218359"/>
              <a:gd name="connsiteY775" fmla="*/ 902922 h 902922"/>
              <a:gd name="connsiteX776" fmla="*/ 8874686 w 11218359"/>
              <a:gd name="connsiteY776" fmla="*/ 902922 h 902922"/>
              <a:gd name="connsiteX777" fmla="*/ 8886115 w 11218359"/>
              <a:gd name="connsiteY777" fmla="*/ 902922 h 902922"/>
              <a:gd name="connsiteX778" fmla="*/ 8897593 w 11218359"/>
              <a:gd name="connsiteY778" fmla="*/ 902922 h 902922"/>
              <a:gd name="connsiteX779" fmla="*/ 8909022 w 11218359"/>
              <a:gd name="connsiteY779" fmla="*/ 902922 h 902922"/>
              <a:gd name="connsiteX780" fmla="*/ 8920453 w 11218359"/>
              <a:gd name="connsiteY780" fmla="*/ 902922 h 902922"/>
              <a:gd name="connsiteX781" fmla="*/ 8931883 w 11218359"/>
              <a:gd name="connsiteY781" fmla="*/ 902922 h 902922"/>
              <a:gd name="connsiteX782" fmla="*/ 8943313 w 11218359"/>
              <a:gd name="connsiteY782" fmla="*/ 902922 h 902922"/>
              <a:gd name="connsiteX783" fmla="*/ 8954791 w 11218359"/>
              <a:gd name="connsiteY783" fmla="*/ 902922 h 902922"/>
              <a:gd name="connsiteX784" fmla="*/ 8966220 w 11218359"/>
              <a:gd name="connsiteY784" fmla="*/ 902922 h 902922"/>
              <a:gd name="connsiteX785" fmla="*/ 8977651 w 11218359"/>
              <a:gd name="connsiteY785" fmla="*/ 902922 h 902922"/>
              <a:gd name="connsiteX786" fmla="*/ 8989080 w 11218359"/>
              <a:gd name="connsiteY786" fmla="*/ 902922 h 902922"/>
              <a:gd name="connsiteX787" fmla="*/ 9000511 w 11218359"/>
              <a:gd name="connsiteY787" fmla="*/ 902922 h 902922"/>
              <a:gd name="connsiteX788" fmla="*/ 9011988 w 11218359"/>
              <a:gd name="connsiteY788" fmla="*/ 902922 h 902922"/>
              <a:gd name="connsiteX789" fmla="*/ 9023418 w 11218359"/>
              <a:gd name="connsiteY789" fmla="*/ 902922 h 902922"/>
              <a:gd name="connsiteX790" fmla="*/ 9034849 w 11218359"/>
              <a:gd name="connsiteY790" fmla="*/ 902922 h 902922"/>
              <a:gd name="connsiteX791" fmla="*/ 9046278 w 11218359"/>
              <a:gd name="connsiteY791" fmla="*/ 902922 h 902922"/>
              <a:gd name="connsiteX792" fmla="*/ 9057709 w 11218359"/>
              <a:gd name="connsiteY792" fmla="*/ 902922 h 902922"/>
              <a:gd name="connsiteX793" fmla="*/ 9069186 w 11218359"/>
              <a:gd name="connsiteY793" fmla="*/ 902922 h 902922"/>
              <a:gd name="connsiteX794" fmla="*/ 9080615 w 11218359"/>
              <a:gd name="connsiteY794" fmla="*/ 902922 h 902922"/>
              <a:gd name="connsiteX795" fmla="*/ 9092046 w 11218359"/>
              <a:gd name="connsiteY795" fmla="*/ 902922 h 902922"/>
              <a:gd name="connsiteX796" fmla="*/ 9103476 w 11218359"/>
              <a:gd name="connsiteY796" fmla="*/ 902922 h 902922"/>
              <a:gd name="connsiteX797" fmla="*/ 9114906 w 11218359"/>
              <a:gd name="connsiteY797" fmla="*/ 902922 h 902922"/>
              <a:gd name="connsiteX798" fmla="*/ 9126384 w 11218359"/>
              <a:gd name="connsiteY798" fmla="*/ 902922 h 902922"/>
              <a:gd name="connsiteX799" fmla="*/ 9137813 w 11218359"/>
              <a:gd name="connsiteY799" fmla="*/ 902922 h 902922"/>
              <a:gd name="connsiteX800" fmla="*/ 9149244 w 11218359"/>
              <a:gd name="connsiteY800" fmla="*/ 902922 h 902922"/>
              <a:gd name="connsiteX801" fmla="*/ 9160673 w 11218359"/>
              <a:gd name="connsiteY801" fmla="*/ 902922 h 902922"/>
              <a:gd name="connsiteX802" fmla="*/ 9172104 w 11218359"/>
              <a:gd name="connsiteY802" fmla="*/ 902922 h 902922"/>
              <a:gd name="connsiteX803" fmla="*/ 9183581 w 11218359"/>
              <a:gd name="connsiteY803" fmla="*/ 902922 h 902922"/>
              <a:gd name="connsiteX804" fmla="*/ 9195011 w 11218359"/>
              <a:gd name="connsiteY804" fmla="*/ 902922 h 902922"/>
              <a:gd name="connsiteX805" fmla="*/ 9206442 w 11218359"/>
              <a:gd name="connsiteY805" fmla="*/ 902922 h 902922"/>
              <a:gd name="connsiteX806" fmla="*/ 9217871 w 11218359"/>
              <a:gd name="connsiteY806" fmla="*/ 902922 h 902922"/>
              <a:gd name="connsiteX807" fmla="*/ 9229301 w 11218359"/>
              <a:gd name="connsiteY807" fmla="*/ 902922 h 902922"/>
              <a:gd name="connsiteX808" fmla="*/ 9240779 w 11218359"/>
              <a:gd name="connsiteY808" fmla="*/ 902922 h 902922"/>
              <a:gd name="connsiteX809" fmla="*/ 9252209 w 11218359"/>
              <a:gd name="connsiteY809" fmla="*/ 902922 h 902922"/>
              <a:gd name="connsiteX810" fmla="*/ 9263639 w 11218359"/>
              <a:gd name="connsiteY810" fmla="*/ 902922 h 902922"/>
              <a:gd name="connsiteX811" fmla="*/ 9275069 w 11218359"/>
              <a:gd name="connsiteY811" fmla="*/ 902922 h 902922"/>
              <a:gd name="connsiteX812" fmla="*/ 9286498 w 11218359"/>
              <a:gd name="connsiteY812" fmla="*/ 902922 h 902922"/>
              <a:gd name="connsiteX813" fmla="*/ 9297977 w 11218359"/>
              <a:gd name="connsiteY813" fmla="*/ 902922 h 902922"/>
              <a:gd name="connsiteX814" fmla="*/ 9309406 w 11218359"/>
              <a:gd name="connsiteY814" fmla="*/ 902922 h 902922"/>
              <a:gd name="connsiteX815" fmla="*/ 9320837 w 11218359"/>
              <a:gd name="connsiteY815" fmla="*/ 902922 h 902922"/>
              <a:gd name="connsiteX816" fmla="*/ 9332266 w 11218359"/>
              <a:gd name="connsiteY816" fmla="*/ 902922 h 902922"/>
              <a:gd name="connsiteX817" fmla="*/ 9343696 w 11218359"/>
              <a:gd name="connsiteY817" fmla="*/ 902922 h 902922"/>
              <a:gd name="connsiteX818" fmla="*/ 9355174 w 11218359"/>
              <a:gd name="connsiteY818" fmla="*/ 902922 h 902922"/>
              <a:gd name="connsiteX819" fmla="*/ 9366604 w 11218359"/>
              <a:gd name="connsiteY819" fmla="*/ 902922 h 902922"/>
              <a:gd name="connsiteX820" fmla="*/ 9378035 w 11218359"/>
              <a:gd name="connsiteY820" fmla="*/ 902922 h 902922"/>
              <a:gd name="connsiteX821" fmla="*/ 9389464 w 11218359"/>
              <a:gd name="connsiteY821" fmla="*/ 902922 h 902922"/>
              <a:gd name="connsiteX822" fmla="*/ 9400894 w 11218359"/>
              <a:gd name="connsiteY822" fmla="*/ 902922 h 902922"/>
              <a:gd name="connsiteX823" fmla="*/ 9412372 w 11218359"/>
              <a:gd name="connsiteY823" fmla="*/ 902922 h 902922"/>
              <a:gd name="connsiteX824" fmla="*/ 9423802 w 11218359"/>
              <a:gd name="connsiteY824" fmla="*/ 902922 h 902922"/>
              <a:gd name="connsiteX825" fmla="*/ 9435232 w 11218359"/>
              <a:gd name="connsiteY825" fmla="*/ 902922 h 902922"/>
              <a:gd name="connsiteX826" fmla="*/ 9446662 w 11218359"/>
              <a:gd name="connsiteY826" fmla="*/ 902922 h 902922"/>
              <a:gd name="connsiteX827" fmla="*/ 9458091 w 11218359"/>
              <a:gd name="connsiteY827" fmla="*/ 902922 h 902922"/>
              <a:gd name="connsiteX828" fmla="*/ 9469570 w 11218359"/>
              <a:gd name="connsiteY828" fmla="*/ 902922 h 902922"/>
              <a:gd name="connsiteX829" fmla="*/ 9480999 w 11218359"/>
              <a:gd name="connsiteY829" fmla="*/ 902922 h 902922"/>
              <a:gd name="connsiteX830" fmla="*/ 9492429 w 11218359"/>
              <a:gd name="connsiteY830" fmla="*/ 902922 h 902922"/>
              <a:gd name="connsiteX831" fmla="*/ 9503859 w 11218359"/>
              <a:gd name="connsiteY831" fmla="*/ 902922 h 902922"/>
              <a:gd name="connsiteX832" fmla="*/ 9515289 w 11218359"/>
              <a:gd name="connsiteY832" fmla="*/ 902922 h 902922"/>
              <a:gd name="connsiteX833" fmla="*/ 9526767 w 11218359"/>
              <a:gd name="connsiteY833" fmla="*/ 902922 h 902922"/>
              <a:gd name="connsiteX834" fmla="*/ 9538197 w 11218359"/>
              <a:gd name="connsiteY834" fmla="*/ 902922 h 902922"/>
              <a:gd name="connsiteX835" fmla="*/ 9549626 w 11218359"/>
              <a:gd name="connsiteY835" fmla="*/ 902922 h 902922"/>
              <a:gd name="connsiteX836" fmla="*/ 9561057 w 11218359"/>
              <a:gd name="connsiteY836" fmla="*/ 902922 h 902922"/>
              <a:gd name="connsiteX837" fmla="*/ 9572487 w 11218359"/>
              <a:gd name="connsiteY837" fmla="*/ 902922 h 902922"/>
              <a:gd name="connsiteX838" fmla="*/ 9583965 w 11218359"/>
              <a:gd name="connsiteY838" fmla="*/ 902922 h 902922"/>
              <a:gd name="connsiteX839" fmla="*/ 9595395 w 11218359"/>
              <a:gd name="connsiteY839" fmla="*/ 902922 h 902922"/>
              <a:gd name="connsiteX840" fmla="*/ 9606824 w 11218359"/>
              <a:gd name="connsiteY840" fmla="*/ 902922 h 902922"/>
              <a:gd name="connsiteX841" fmla="*/ 9618255 w 11218359"/>
              <a:gd name="connsiteY841" fmla="*/ 902922 h 902922"/>
              <a:gd name="connsiteX842" fmla="*/ 9629684 w 11218359"/>
              <a:gd name="connsiteY842" fmla="*/ 902922 h 902922"/>
              <a:gd name="connsiteX843" fmla="*/ 9641163 w 11218359"/>
              <a:gd name="connsiteY843" fmla="*/ 902922 h 902922"/>
              <a:gd name="connsiteX844" fmla="*/ 9652592 w 11218359"/>
              <a:gd name="connsiteY844" fmla="*/ 902922 h 902922"/>
              <a:gd name="connsiteX845" fmla="*/ 9664022 w 11218359"/>
              <a:gd name="connsiteY845" fmla="*/ 902922 h 902922"/>
              <a:gd name="connsiteX846" fmla="*/ 9675452 w 11218359"/>
              <a:gd name="connsiteY846" fmla="*/ 902922 h 902922"/>
              <a:gd name="connsiteX847" fmla="*/ 9686882 w 11218359"/>
              <a:gd name="connsiteY847" fmla="*/ 902922 h 902922"/>
              <a:gd name="connsiteX848" fmla="*/ 9698360 w 11218359"/>
              <a:gd name="connsiteY848" fmla="*/ 902922 h 902922"/>
              <a:gd name="connsiteX849" fmla="*/ 9709790 w 11218359"/>
              <a:gd name="connsiteY849" fmla="*/ 902922 h 902922"/>
              <a:gd name="connsiteX850" fmla="*/ 9721219 w 11218359"/>
              <a:gd name="connsiteY850" fmla="*/ 902922 h 902922"/>
              <a:gd name="connsiteX851" fmla="*/ 9732650 w 11218359"/>
              <a:gd name="connsiteY851" fmla="*/ 902922 h 902922"/>
              <a:gd name="connsiteX852" fmla="*/ 9744080 w 11218359"/>
              <a:gd name="connsiteY852" fmla="*/ 902922 h 902922"/>
              <a:gd name="connsiteX853" fmla="*/ 9755557 w 11218359"/>
              <a:gd name="connsiteY853" fmla="*/ 902922 h 902922"/>
              <a:gd name="connsiteX854" fmla="*/ 9766988 w 11218359"/>
              <a:gd name="connsiteY854" fmla="*/ 902922 h 902922"/>
              <a:gd name="connsiteX855" fmla="*/ 9778417 w 11218359"/>
              <a:gd name="connsiteY855" fmla="*/ 902922 h 902922"/>
              <a:gd name="connsiteX856" fmla="*/ 9789848 w 11218359"/>
              <a:gd name="connsiteY856" fmla="*/ 902922 h 902922"/>
              <a:gd name="connsiteX857" fmla="*/ 9801277 w 11218359"/>
              <a:gd name="connsiteY857" fmla="*/ 902922 h 902922"/>
              <a:gd name="connsiteX858" fmla="*/ 9812755 w 11218359"/>
              <a:gd name="connsiteY858" fmla="*/ 902922 h 902922"/>
              <a:gd name="connsiteX859" fmla="*/ 9824185 w 11218359"/>
              <a:gd name="connsiteY859" fmla="*/ 902922 h 902922"/>
              <a:gd name="connsiteX860" fmla="*/ 9835615 w 11218359"/>
              <a:gd name="connsiteY860" fmla="*/ 902922 h 902922"/>
              <a:gd name="connsiteX861" fmla="*/ 9847045 w 11218359"/>
              <a:gd name="connsiteY861" fmla="*/ 902922 h 902922"/>
              <a:gd name="connsiteX862" fmla="*/ 9858475 w 11218359"/>
              <a:gd name="connsiteY862" fmla="*/ 902922 h 902922"/>
              <a:gd name="connsiteX863" fmla="*/ 9869952 w 11218359"/>
              <a:gd name="connsiteY863" fmla="*/ 902922 h 902922"/>
              <a:gd name="connsiteX864" fmla="*/ 9881383 w 11218359"/>
              <a:gd name="connsiteY864" fmla="*/ 902922 h 902922"/>
              <a:gd name="connsiteX865" fmla="*/ 9892812 w 11218359"/>
              <a:gd name="connsiteY865" fmla="*/ 902922 h 902922"/>
              <a:gd name="connsiteX866" fmla="*/ 9904243 w 11218359"/>
              <a:gd name="connsiteY866" fmla="*/ 902922 h 902922"/>
              <a:gd name="connsiteX867" fmla="*/ 9915673 w 11218359"/>
              <a:gd name="connsiteY867" fmla="*/ 902922 h 902922"/>
              <a:gd name="connsiteX868" fmla="*/ 9927102 w 11218359"/>
              <a:gd name="connsiteY868" fmla="*/ 902922 h 902922"/>
              <a:gd name="connsiteX869" fmla="*/ 9938581 w 11218359"/>
              <a:gd name="connsiteY869" fmla="*/ 902922 h 902922"/>
              <a:gd name="connsiteX870" fmla="*/ 9950010 w 11218359"/>
              <a:gd name="connsiteY870" fmla="*/ 902922 h 902922"/>
              <a:gd name="connsiteX871" fmla="*/ 9961441 w 11218359"/>
              <a:gd name="connsiteY871" fmla="*/ 902922 h 902922"/>
              <a:gd name="connsiteX872" fmla="*/ 9972870 w 11218359"/>
              <a:gd name="connsiteY872" fmla="*/ 902922 h 902922"/>
              <a:gd name="connsiteX873" fmla="*/ 9984300 w 11218359"/>
              <a:gd name="connsiteY873" fmla="*/ 902922 h 902922"/>
              <a:gd name="connsiteX874" fmla="*/ 9995778 w 11218359"/>
              <a:gd name="connsiteY874" fmla="*/ 902922 h 902922"/>
              <a:gd name="connsiteX875" fmla="*/ 10007208 w 11218359"/>
              <a:gd name="connsiteY875" fmla="*/ 902922 h 902922"/>
              <a:gd name="connsiteX876" fmla="*/ 10018638 w 11218359"/>
              <a:gd name="connsiteY876" fmla="*/ 902922 h 902922"/>
              <a:gd name="connsiteX877" fmla="*/ 10030068 w 11218359"/>
              <a:gd name="connsiteY877" fmla="*/ 902922 h 902922"/>
              <a:gd name="connsiteX878" fmla="*/ 10041498 w 11218359"/>
              <a:gd name="connsiteY878" fmla="*/ 902922 h 902922"/>
              <a:gd name="connsiteX879" fmla="*/ 10052976 w 11218359"/>
              <a:gd name="connsiteY879" fmla="*/ 902922 h 902922"/>
              <a:gd name="connsiteX880" fmla="*/ 10064405 w 11218359"/>
              <a:gd name="connsiteY880" fmla="*/ 902922 h 902922"/>
              <a:gd name="connsiteX881" fmla="*/ 10075835 w 11218359"/>
              <a:gd name="connsiteY881" fmla="*/ 902922 h 902922"/>
              <a:gd name="connsiteX882" fmla="*/ 10087266 w 11218359"/>
              <a:gd name="connsiteY882" fmla="*/ 902922 h 902922"/>
              <a:gd name="connsiteX883" fmla="*/ 10098695 w 11218359"/>
              <a:gd name="connsiteY883" fmla="*/ 902922 h 902922"/>
              <a:gd name="connsiteX884" fmla="*/ 10110174 w 11218359"/>
              <a:gd name="connsiteY884" fmla="*/ 902922 h 902922"/>
              <a:gd name="connsiteX885" fmla="*/ 10121603 w 11218359"/>
              <a:gd name="connsiteY885" fmla="*/ 902922 h 902922"/>
              <a:gd name="connsiteX886" fmla="*/ 10133033 w 11218359"/>
              <a:gd name="connsiteY886" fmla="*/ 902922 h 902922"/>
              <a:gd name="connsiteX887" fmla="*/ 10144463 w 11218359"/>
              <a:gd name="connsiteY887" fmla="*/ 902922 h 902922"/>
              <a:gd name="connsiteX888" fmla="*/ 10155893 w 11218359"/>
              <a:gd name="connsiteY888" fmla="*/ 902922 h 902922"/>
              <a:gd name="connsiteX889" fmla="*/ 10167371 w 11218359"/>
              <a:gd name="connsiteY889" fmla="*/ 902922 h 902922"/>
              <a:gd name="connsiteX890" fmla="*/ 10178801 w 11218359"/>
              <a:gd name="connsiteY890" fmla="*/ 902922 h 902922"/>
              <a:gd name="connsiteX891" fmla="*/ 10190230 w 11218359"/>
              <a:gd name="connsiteY891" fmla="*/ 902922 h 902922"/>
              <a:gd name="connsiteX892" fmla="*/ 10201661 w 11218359"/>
              <a:gd name="connsiteY892" fmla="*/ 902922 h 902922"/>
              <a:gd name="connsiteX893" fmla="*/ 10213091 w 11218359"/>
              <a:gd name="connsiteY893" fmla="*/ 902922 h 902922"/>
              <a:gd name="connsiteX894" fmla="*/ 10224569 w 11218359"/>
              <a:gd name="connsiteY894" fmla="*/ 902922 h 902922"/>
              <a:gd name="connsiteX895" fmla="*/ 10235998 w 11218359"/>
              <a:gd name="connsiteY895" fmla="*/ 902922 h 902922"/>
              <a:gd name="connsiteX896" fmla="*/ 10247428 w 11218359"/>
              <a:gd name="connsiteY896" fmla="*/ 902922 h 902922"/>
              <a:gd name="connsiteX897" fmla="*/ 10258859 w 11218359"/>
              <a:gd name="connsiteY897" fmla="*/ 902922 h 902922"/>
              <a:gd name="connsiteX898" fmla="*/ 10270288 w 11218359"/>
              <a:gd name="connsiteY898" fmla="*/ 902922 h 902922"/>
              <a:gd name="connsiteX899" fmla="*/ 10281767 w 11218359"/>
              <a:gd name="connsiteY899" fmla="*/ 902922 h 902922"/>
              <a:gd name="connsiteX900" fmla="*/ 10293196 w 11218359"/>
              <a:gd name="connsiteY900" fmla="*/ 902922 h 902922"/>
              <a:gd name="connsiteX901" fmla="*/ 10304626 w 11218359"/>
              <a:gd name="connsiteY901" fmla="*/ 902922 h 902922"/>
              <a:gd name="connsiteX902" fmla="*/ 10316056 w 11218359"/>
              <a:gd name="connsiteY902" fmla="*/ 902922 h 902922"/>
              <a:gd name="connsiteX903" fmla="*/ 10327486 w 11218359"/>
              <a:gd name="connsiteY903" fmla="*/ 902922 h 902922"/>
              <a:gd name="connsiteX904" fmla="*/ 10338963 w 11218359"/>
              <a:gd name="connsiteY904" fmla="*/ 902922 h 902922"/>
              <a:gd name="connsiteX905" fmla="*/ 10350394 w 11218359"/>
              <a:gd name="connsiteY905" fmla="*/ 902922 h 902922"/>
              <a:gd name="connsiteX906" fmla="*/ 10361823 w 11218359"/>
              <a:gd name="connsiteY906" fmla="*/ 902922 h 902922"/>
              <a:gd name="connsiteX907" fmla="*/ 10373254 w 11218359"/>
              <a:gd name="connsiteY907" fmla="*/ 902922 h 902922"/>
              <a:gd name="connsiteX908" fmla="*/ 10384684 w 11218359"/>
              <a:gd name="connsiteY908" fmla="*/ 902922 h 902922"/>
              <a:gd name="connsiteX909" fmla="*/ 10396161 w 11218359"/>
              <a:gd name="connsiteY909" fmla="*/ 902922 h 902922"/>
              <a:gd name="connsiteX910" fmla="*/ 10407591 w 11218359"/>
              <a:gd name="connsiteY910" fmla="*/ 902922 h 902922"/>
              <a:gd name="connsiteX911" fmla="*/ 10419021 w 11218359"/>
              <a:gd name="connsiteY911" fmla="*/ 902922 h 902922"/>
              <a:gd name="connsiteX912" fmla="*/ 10430452 w 11218359"/>
              <a:gd name="connsiteY912" fmla="*/ 902922 h 902922"/>
              <a:gd name="connsiteX913" fmla="*/ 10441881 w 11218359"/>
              <a:gd name="connsiteY913" fmla="*/ 902922 h 902922"/>
              <a:gd name="connsiteX914" fmla="*/ 10453358 w 11218359"/>
              <a:gd name="connsiteY914" fmla="*/ 902922 h 902922"/>
              <a:gd name="connsiteX915" fmla="*/ 10464789 w 11218359"/>
              <a:gd name="connsiteY915" fmla="*/ 902922 h 902922"/>
              <a:gd name="connsiteX916" fmla="*/ 10476219 w 11218359"/>
              <a:gd name="connsiteY916" fmla="*/ 902922 h 902922"/>
              <a:gd name="connsiteX917" fmla="*/ 10487649 w 11218359"/>
              <a:gd name="connsiteY917" fmla="*/ 902922 h 902922"/>
              <a:gd name="connsiteX918" fmla="*/ 10499079 w 11218359"/>
              <a:gd name="connsiteY918" fmla="*/ 902922 h 902922"/>
              <a:gd name="connsiteX919" fmla="*/ 10510556 w 11218359"/>
              <a:gd name="connsiteY919" fmla="*/ 902922 h 902922"/>
              <a:gd name="connsiteX920" fmla="*/ 10521987 w 11218359"/>
              <a:gd name="connsiteY920" fmla="*/ 902922 h 902922"/>
              <a:gd name="connsiteX921" fmla="*/ 10533416 w 11218359"/>
              <a:gd name="connsiteY921" fmla="*/ 902922 h 902922"/>
              <a:gd name="connsiteX922" fmla="*/ 10544847 w 11218359"/>
              <a:gd name="connsiteY922" fmla="*/ 902922 h 902922"/>
              <a:gd name="connsiteX923" fmla="*/ 10556277 w 11218359"/>
              <a:gd name="connsiteY923" fmla="*/ 902922 h 902922"/>
              <a:gd name="connsiteX924" fmla="*/ 10567754 w 11218359"/>
              <a:gd name="connsiteY924" fmla="*/ 902922 h 902922"/>
              <a:gd name="connsiteX925" fmla="*/ 10579184 w 11218359"/>
              <a:gd name="connsiteY925" fmla="*/ 902922 h 902922"/>
              <a:gd name="connsiteX926" fmla="*/ 10590614 w 11218359"/>
              <a:gd name="connsiteY926" fmla="*/ 902922 h 902922"/>
              <a:gd name="connsiteX927" fmla="*/ 10602045 w 11218359"/>
              <a:gd name="connsiteY927" fmla="*/ 902922 h 902922"/>
              <a:gd name="connsiteX928" fmla="*/ 10613474 w 11218359"/>
              <a:gd name="connsiteY928" fmla="*/ 902922 h 902922"/>
              <a:gd name="connsiteX929" fmla="*/ 10624951 w 11218359"/>
              <a:gd name="connsiteY929" fmla="*/ 902922 h 902922"/>
              <a:gd name="connsiteX930" fmla="*/ 10636382 w 11218359"/>
              <a:gd name="connsiteY930" fmla="*/ 902922 h 902922"/>
              <a:gd name="connsiteX931" fmla="*/ 10647812 w 11218359"/>
              <a:gd name="connsiteY931" fmla="*/ 902922 h 902922"/>
              <a:gd name="connsiteX932" fmla="*/ 10659241 w 11218359"/>
              <a:gd name="connsiteY932" fmla="*/ 902922 h 902922"/>
              <a:gd name="connsiteX933" fmla="*/ 10670672 w 11218359"/>
              <a:gd name="connsiteY933" fmla="*/ 902922 h 902922"/>
              <a:gd name="connsiteX934" fmla="*/ 10682149 w 11218359"/>
              <a:gd name="connsiteY934" fmla="*/ 902922 h 902922"/>
              <a:gd name="connsiteX935" fmla="*/ 10693580 w 11218359"/>
              <a:gd name="connsiteY935" fmla="*/ 902922 h 902922"/>
              <a:gd name="connsiteX936" fmla="*/ 10705009 w 11218359"/>
              <a:gd name="connsiteY936" fmla="*/ 902922 h 902922"/>
              <a:gd name="connsiteX937" fmla="*/ 10716439 w 11218359"/>
              <a:gd name="connsiteY937" fmla="*/ 902922 h 902922"/>
              <a:gd name="connsiteX938" fmla="*/ 10727870 w 11218359"/>
              <a:gd name="connsiteY938" fmla="*/ 902922 h 902922"/>
              <a:gd name="connsiteX939" fmla="*/ 10739347 w 11218359"/>
              <a:gd name="connsiteY939" fmla="*/ 902922 h 902922"/>
              <a:gd name="connsiteX940" fmla="*/ 10750778 w 11218359"/>
              <a:gd name="connsiteY940" fmla="*/ 902922 h 902922"/>
              <a:gd name="connsiteX941" fmla="*/ 10762207 w 11218359"/>
              <a:gd name="connsiteY941" fmla="*/ 902922 h 902922"/>
              <a:gd name="connsiteX942" fmla="*/ 10773637 w 11218359"/>
              <a:gd name="connsiteY942" fmla="*/ 902922 h 902922"/>
              <a:gd name="connsiteX943" fmla="*/ 10785067 w 11218359"/>
              <a:gd name="connsiteY943" fmla="*/ 902922 h 902922"/>
              <a:gd name="connsiteX944" fmla="*/ 10796544 w 11218359"/>
              <a:gd name="connsiteY944" fmla="*/ 902922 h 902922"/>
              <a:gd name="connsiteX945" fmla="*/ 10807975 w 11218359"/>
              <a:gd name="connsiteY945" fmla="*/ 902922 h 902922"/>
              <a:gd name="connsiteX946" fmla="*/ 10819405 w 11218359"/>
              <a:gd name="connsiteY946" fmla="*/ 902922 h 902922"/>
              <a:gd name="connsiteX947" fmla="*/ 10830834 w 11218359"/>
              <a:gd name="connsiteY947" fmla="*/ 902922 h 902922"/>
              <a:gd name="connsiteX948" fmla="*/ 10842265 w 11218359"/>
              <a:gd name="connsiteY948" fmla="*/ 902922 h 902922"/>
              <a:gd name="connsiteX949" fmla="*/ 10853742 w 11218359"/>
              <a:gd name="connsiteY949" fmla="*/ 902922 h 902922"/>
              <a:gd name="connsiteX950" fmla="*/ 10865173 w 11218359"/>
              <a:gd name="connsiteY950" fmla="*/ 902922 h 902922"/>
              <a:gd name="connsiteX951" fmla="*/ 10876602 w 11218359"/>
              <a:gd name="connsiteY951" fmla="*/ 902922 h 902922"/>
              <a:gd name="connsiteX952" fmla="*/ 10888032 w 11218359"/>
              <a:gd name="connsiteY952" fmla="*/ 902922 h 902922"/>
              <a:gd name="connsiteX953" fmla="*/ 10899463 w 11218359"/>
              <a:gd name="connsiteY953" fmla="*/ 902922 h 902922"/>
              <a:gd name="connsiteX954" fmla="*/ 10910892 w 11218359"/>
              <a:gd name="connsiteY954" fmla="*/ 902922 h 902922"/>
              <a:gd name="connsiteX955" fmla="*/ 10922369 w 11218359"/>
              <a:gd name="connsiteY955" fmla="*/ 902922 h 902922"/>
              <a:gd name="connsiteX956" fmla="*/ 10933800 w 11218359"/>
              <a:gd name="connsiteY956" fmla="*/ 902922 h 902922"/>
              <a:gd name="connsiteX957" fmla="*/ 10945230 w 11218359"/>
              <a:gd name="connsiteY957" fmla="*/ 902922 h 902922"/>
              <a:gd name="connsiteX958" fmla="*/ 10956660 w 11218359"/>
              <a:gd name="connsiteY958" fmla="*/ 902922 h 902922"/>
              <a:gd name="connsiteX959" fmla="*/ 10968090 w 11218359"/>
              <a:gd name="connsiteY959" fmla="*/ 902922 h 902922"/>
              <a:gd name="connsiteX960" fmla="*/ 10979567 w 11218359"/>
              <a:gd name="connsiteY960" fmla="*/ 902922 h 902922"/>
              <a:gd name="connsiteX961" fmla="*/ 10990998 w 11218359"/>
              <a:gd name="connsiteY961" fmla="*/ 902922 h 902922"/>
              <a:gd name="connsiteX962" fmla="*/ 11002427 w 11218359"/>
              <a:gd name="connsiteY962" fmla="*/ 902922 h 902922"/>
              <a:gd name="connsiteX963" fmla="*/ 11013858 w 11218359"/>
              <a:gd name="connsiteY963" fmla="*/ 902922 h 902922"/>
              <a:gd name="connsiteX964" fmla="*/ 11025287 w 11218359"/>
              <a:gd name="connsiteY964" fmla="*/ 902922 h 902922"/>
              <a:gd name="connsiteX965" fmla="*/ 11036765 w 11218359"/>
              <a:gd name="connsiteY965" fmla="*/ 902922 h 902922"/>
              <a:gd name="connsiteX966" fmla="*/ 11048195 w 11218359"/>
              <a:gd name="connsiteY966" fmla="*/ 902922 h 902922"/>
              <a:gd name="connsiteX967" fmla="*/ 11059625 w 11218359"/>
              <a:gd name="connsiteY967" fmla="*/ 902922 h 902922"/>
              <a:gd name="connsiteX968" fmla="*/ 11071056 w 11218359"/>
              <a:gd name="connsiteY968" fmla="*/ 902922 h 902922"/>
              <a:gd name="connsiteX969" fmla="*/ 11082485 w 11218359"/>
              <a:gd name="connsiteY969" fmla="*/ 902922 h 902922"/>
              <a:gd name="connsiteX970" fmla="*/ 11093962 w 11218359"/>
              <a:gd name="connsiteY970" fmla="*/ 902922 h 902922"/>
              <a:gd name="connsiteX971" fmla="*/ 11105393 w 11218359"/>
              <a:gd name="connsiteY971" fmla="*/ 902922 h 902922"/>
              <a:gd name="connsiteX972" fmla="*/ 11116823 w 11218359"/>
              <a:gd name="connsiteY972" fmla="*/ 902922 h 902922"/>
              <a:gd name="connsiteX973" fmla="*/ 11128253 w 11218359"/>
              <a:gd name="connsiteY973" fmla="*/ 902922 h 902922"/>
              <a:gd name="connsiteX974" fmla="*/ 11139683 w 11218359"/>
              <a:gd name="connsiteY974" fmla="*/ 902922 h 902922"/>
              <a:gd name="connsiteX975" fmla="*/ 11151160 w 11218359"/>
              <a:gd name="connsiteY975" fmla="*/ 902922 h 902922"/>
              <a:gd name="connsiteX976" fmla="*/ 11162591 w 11218359"/>
              <a:gd name="connsiteY976" fmla="*/ 902922 h 902922"/>
              <a:gd name="connsiteX977" fmla="*/ 11174020 w 11218359"/>
              <a:gd name="connsiteY977" fmla="*/ 902922 h 902922"/>
              <a:gd name="connsiteX978" fmla="*/ 11185451 w 11218359"/>
              <a:gd name="connsiteY978" fmla="*/ 902922 h 902922"/>
              <a:gd name="connsiteX979" fmla="*/ 11196881 w 11218359"/>
              <a:gd name="connsiteY979" fmla="*/ 902922 h 902922"/>
              <a:gd name="connsiteX980" fmla="*/ 11208358 w 11218359"/>
              <a:gd name="connsiteY980" fmla="*/ 902922 h 902922"/>
              <a:gd name="connsiteX981" fmla="*/ 11218359 w 11218359"/>
              <a:gd name="connsiteY981" fmla="*/ 902922 h 902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902922">
                <a:moveTo>
                  <a:pt x="0" y="902922"/>
                </a:moveTo>
                <a:lnTo>
                  <a:pt x="9149" y="902922"/>
                </a:lnTo>
                <a:lnTo>
                  <a:pt x="20588" y="902922"/>
                </a:lnTo>
                <a:lnTo>
                  <a:pt x="32028" y="902922"/>
                </a:lnTo>
                <a:lnTo>
                  <a:pt x="43467" y="902922"/>
                </a:lnTo>
                <a:lnTo>
                  <a:pt x="54907" y="902922"/>
                </a:lnTo>
                <a:lnTo>
                  <a:pt x="66346" y="902922"/>
                </a:lnTo>
                <a:lnTo>
                  <a:pt x="77786" y="902922"/>
                </a:lnTo>
                <a:lnTo>
                  <a:pt x="89225" y="902922"/>
                </a:lnTo>
                <a:lnTo>
                  <a:pt x="100665" y="902922"/>
                </a:lnTo>
                <a:lnTo>
                  <a:pt x="112104" y="902922"/>
                </a:lnTo>
                <a:lnTo>
                  <a:pt x="123544" y="902922"/>
                </a:lnTo>
                <a:lnTo>
                  <a:pt x="134979" y="902922"/>
                </a:lnTo>
                <a:lnTo>
                  <a:pt x="146423" y="902922"/>
                </a:lnTo>
                <a:lnTo>
                  <a:pt x="157858" y="902922"/>
                </a:lnTo>
                <a:lnTo>
                  <a:pt x="169297" y="902922"/>
                </a:lnTo>
                <a:lnTo>
                  <a:pt x="180737" y="902922"/>
                </a:lnTo>
                <a:lnTo>
                  <a:pt x="192176" y="902922"/>
                </a:lnTo>
                <a:lnTo>
                  <a:pt x="203616" y="902922"/>
                </a:lnTo>
                <a:lnTo>
                  <a:pt x="215055" y="902922"/>
                </a:lnTo>
                <a:lnTo>
                  <a:pt x="226495" y="902922"/>
                </a:lnTo>
                <a:lnTo>
                  <a:pt x="237935" y="902922"/>
                </a:lnTo>
                <a:lnTo>
                  <a:pt x="249374" y="902922"/>
                </a:lnTo>
                <a:lnTo>
                  <a:pt x="260814" y="902922"/>
                </a:lnTo>
                <a:lnTo>
                  <a:pt x="272253" y="902922"/>
                </a:lnTo>
                <a:lnTo>
                  <a:pt x="283693" y="902922"/>
                </a:lnTo>
                <a:lnTo>
                  <a:pt x="295132" y="902922"/>
                </a:lnTo>
                <a:lnTo>
                  <a:pt x="306572" y="902922"/>
                </a:lnTo>
                <a:lnTo>
                  <a:pt x="318011" y="902922"/>
                </a:lnTo>
                <a:lnTo>
                  <a:pt x="329451" y="902922"/>
                </a:lnTo>
                <a:lnTo>
                  <a:pt x="340890" y="902922"/>
                </a:lnTo>
                <a:lnTo>
                  <a:pt x="352330" y="902922"/>
                </a:lnTo>
                <a:lnTo>
                  <a:pt x="363769" y="902922"/>
                </a:lnTo>
                <a:lnTo>
                  <a:pt x="375209" y="902922"/>
                </a:lnTo>
                <a:lnTo>
                  <a:pt x="386648" y="902922"/>
                </a:lnTo>
                <a:lnTo>
                  <a:pt x="398088" y="902922"/>
                </a:lnTo>
                <a:lnTo>
                  <a:pt x="409527" y="902922"/>
                </a:lnTo>
                <a:lnTo>
                  <a:pt x="420967" y="902922"/>
                </a:lnTo>
                <a:lnTo>
                  <a:pt x="432406" y="902922"/>
                </a:lnTo>
                <a:lnTo>
                  <a:pt x="443846" y="902922"/>
                </a:lnTo>
                <a:lnTo>
                  <a:pt x="455285" y="902922"/>
                </a:lnTo>
                <a:lnTo>
                  <a:pt x="466725" y="902922"/>
                </a:lnTo>
                <a:lnTo>
                  <a:pt x="478165" y="902922"/>
                </a:lnTo>
                <a:lnTo>
                  <a:pt x="489604" y="902922"/>
                </a:lnTo>
                <a:lnTo>
                  <a:pt x="501044" y="902922"/>
                </a:lnTo>
                <a:lnTo>
                  <a:pt x="512483" y="902922"/>
                </a:lnTo>
                <a:lnTo>
                  <a:pt x="523923" y="902922"/>
                </a:lnTo>
                <a:lnTo>
                  <a:pt x="535362" y="902922"/>
                </a:lnTo>
                <a:lnTo>
                  <a:pt x="546802" y="902922"/>
                </a:lnTo>
                <a:lnTo>
                  <a:pt x="558241" y="902922"/>
                </a:lnTo>
                <a:lnTo>
                  <a:pt x="569681" y="902922"/>
                </a:lnTo>
                <a:lnTo>
                  <a:pt x="581120" y="902922"/>
                </a:lnTo>
                <a:lnTo>
                  <a:pt x="592560" y="902922"/>
                </a:lnTo>
                <a:lnTo>
                  <a:pt x="603999" y="902922"/>
                </a:lnTo>
                <a:lnTo>
                  <a:pt x="615439" y="902922"/>
                </a:lnTo>
                <a:lnTo>
                  <a:pt x="626878" y="902922"/>
                </a:lnTo>
                <a:lnTo>
                  <a:pt x="638318" y="902922"/>
                </a:lnTo>
                <a:lnTo>
                  <a:pt x="649757" y="902922"/>
                </a:lnTo>
                <a:lnTo>
                  <a:pt x="661192" y="902922"/>
                </a:lnTo>
                <a:lnTo>
                  <a:pt x="672632" y="902922"/>
                </a:lnTo>
                <a:lnTo>
                  <a:pt x="684071" y="902922"/>
                </a:lnTo>
                <a:lnTo>
                  <a:pt x="695511" y="902922"/>
                </a:lnTo>
                <a:lnTo>
                  <a:pt x="706950" y="902922"/>
                </a:lnTo>
                <a:lnTo>
                  <a:pt x="718390" y="902922"/>
                </a:lnTo>
                <a:lnTo>
                  <a:pt x="729829" y="902922"/>
                </a:lnTo>
                <a:lnTo>
                  <a:pt x="741269" y="902922"/>
                </a:lnTo>
                <a:lnTo>
                  <a:pt x="752708" y="902922"/>
                </a:lnTo>
                <a:lnTo>
                  <a:pt x="764148" y="902922"/>
                </a:lnTo>
                <a:lnTo>
                  <a:pt x="775587" y="902922"/>
                </a:lnTo>
                <a:lnTo>
                  <a:pt x="787027" y="902922"/>
                </a:lnTo>
                <a:lnTo>
                  <a:pt x="798467" y="902922"/>
                </a:lnTo>
                <a:lnTo>
                  <a:pt x="809906" y="902922"/>
                </a:lnTo>
                <a:lnTo>
                  <a:pt x="821346" y="902922"/>
                </a:lnTo>
                <a:lnTo>
                  <a:pt x="832785" y="902922"/>
                </a:lnTo>
                <a:lnTo>
                  <a:pt x="844225" y="902922"/>
                </a:lnTo>
                <a:lnTo>
                  <a:pt x="855664" y="902922"/>
                </a:lnTo>
                <a:lnTo>
                  <a:pt x="867104" y="902922"/>
                </a:lnTo>
                <a:lnTo>
                  <a:pt x="878543" y="902922"/>
                </a:lnTo>
                <a:lnTo>
                  <a:pt x="889983" y="902922"/>
                </a:lnTo>
                <a:lnTo>
                  <a:pt x="901422" y="902922"/>
                </a:lnTo>
                <a:lnTo>
                  <a:pt x="912862" y="902922"/>
                </a:lnTo>
                <a:lnTo>
                  <a:pt x="924301" y="902922"/>
                </a:lnTo>
                <a:lnTo>
                  <a:pt x="935741" y="902922"/>
                </a:lnTo>
                <a:lnTo>
                  <a:pt x="947180" y="902922"/>
                </a:lnTo>
                <a:lnTo>
                  <a:pt x="958620" y="902922"/>
                </a:lnTo>
                <a:lnTo>
                  <a:pt x="970059" y="902922"/>
                </a:lnTo>
                <a:lnTo>
                  <a:pt x="981499" y="902922"/>
                </a:lnTo>
                <a:lnTo>
                  <a:pt x="992938" y="902922"/>
                </a:lnTo>
                <a:lnTo>
                  <a:pt x="1004378" y="902922"/>
                </a:lnTo>
                <a:lnTo>
                  <a:pt x="1015818" y="902922"/>
                </a:lnTo>
                <a:lnTo>
                  <a:pt x="1027257" y="902922"/>
                </a:lnTo>
                <a:lnTo>
                  <a:pt x="1038697" y="902922"/>
                </a:lnTo>
                <a:lnTo>
                  <a:pt x="1050136" y="902922"/>
                </a:lnTo>
                <a:lnTo>
                  <a:pt x="1061576" y="902922"/>
                </a:lnTo>
                <a:lnTo>
                  <a:pt x="1073015" y="902922"/>
                </a:lnTo>
                <a:lnTo>
                  <a:pt x="1084455" y="902922"/>
                </a:lnTo>
                <a:lnTo>
                  <a:pt x="1095894" y="902922"/>
                </a:lnTo>
                <a:lnTo>
                  <a:pt x="1107334" y="902922"/>
                </a:lnTo>
                <a:lnTo>
                  <a:pt x="1118773" y="902922"/>
                </a:lnTo>
                <a:lnTo>
                  <a:pt x="1130213" y="902922"/>
                </a:lnTo>
                <a:lnTo>
                  <a:pt x="1141652" y="902922"/>
                </a:lnTo>
                <a:lnTo>
                  <a:pt x="1153092" y="902922"/>
                </a:lnTo>
                <a:lnTo>
                  <a:pt x="1164531" y="902922"/>
                </a:lnTo>
                <a:lnTo>
                  <a:pt x="1175971" y="902922"/>
                </a:lnTo>
                <a:lnTo>
                  <a:pt x="1187406" y="902922"/>
                </a:lnTo>
                <a:lnTo>
                  <a:pt x="1198845" y="902922"/>
                </a:lnTo>
                <a:lnTo>
                  <a:pt x="1210285" y="902922"/>
                </a:lnTo>
                <a:lnTo>
                  <a:pt x="1221724" y="902922"/>
                </a:lnTo>
                <a:lnTo>
                  <a:pt x="1233164" y="902922"/>
                </a:lnTo>
                <a:lnTo>
                  <a:pt x="1244603" y="902922"/>
                </a:lnTo>
                <a:lnTo>
                  <a:pt x="1256043" y="902922"/>
                </a:lnTo>
                <a:lnTo>
                  <a:pt x="1267482" y="902922"/>
                </a:lnTo>
                <a:lnTo>
                  <a:pt x="1278922" y="902922"/>
                </a:lnTo>
                <a:lnTo>
                  <a:pt x="1290361" y="902922"/>
                </a:lnTo>
                <a:lnTo>
                  <a:pt x="1301801" y="902922"/>
                </a:lnTo>
                <a:lnTo>
                  <a:pt x="1313240" y="902922"/>
                </a:lnTo>
                <a:lnTo>
                  <a:pt x="1324680" y="902922"/>
                </a:lnTo>
                <a:lnTo>
                  <a:pt x="1336120" y="902922"/>
                </a:lnTo>
                <a:lnTo>
                  <a:pt x="1347559" y="902922"/>
                </a:lnTo>
                <a:lnTo>
                  <a:pt x="1358999" y="902922"/>
                </a:lnTo>
                <a:lnTo>
                  <a:pt x="1370438" y="902922"/>
                </a:lnTo>
                <a:lnTo>
                  <a:pt x="1381878" y="902922"/>
                </a:lnTo>
                <a:lnTo>
                  <a:pt x="1393317" y="902922"/>
                </a:lnTo>
                <a:lnTo>
                  <a:pt x="1404757" y="902922"/>
                </a:lnTo>
                <a:lnTo>
                  <a:pt x="1416196" y="902922"/>
                </a:lnTo>
                <a:lnTo>
                  <a:pt x="1427636" y="902922"/>
                </a:lnTo>
                <a:lnTo>
                  <a:pt x="1439075" y="902922"/>
                </a:lnTo>
                <a:lnTo>
                  <a:pt x="1450515" y="902922"/>
                </a:lnTo>
                <a:lnTo>
                  <a:pt x="1461954" y="902922"/>
                </a:lnTo>
                <a:lnTo>
                  <a:pt x="1473394" y="902922"/>
                </a:lnTo>
                <a:lnTo>
                  <a:pt x="1484833" y="902922"/>
                </a:lnTo>
                <a:lnTo>
                  <a:pt x="1496273" y="902922"/>
                </a:lnTo>
                <a:lnTo>
                  <a:pt x="1507712" y="902922"/>
                </a:lnTo>
                <a:lnTo>
                  <a:pt x="1519152" y="902922"/>
                </a:lnTo>
                <a:lnTo>
                  <a:pt x="1530591" y="902922"/>
                </a:lnTo>
                <a:lnTo>
                  <a:pt x="1542031" y="902922"/>
                </a:lnTo>
                <a:lnTo>
                  <a:pt x="1553471" y="902922"/>
                </a:lnTo>
                <a:lnTo>
                  <a:pt x="1564910" y="902922"/>
                </a:lnTo>
                <a:lnTo>
                  <a:pt x="1576349" y="902922"/>
                </a:lnTo>
                <a:lnTo>
                  <a:pt x="1587789" y="902922"/>
                </a:lnTo>
                <a:lnTo>
                  <a:pt x="1599229" y="902922"/>
                </a:lnTo>
                <a:lnTo>
                  <a:pt x="1610668" y="902922"/>
                </a:lnTo>
                <a:lnTo>
                  <a:pt x="1622107" y="902922"/>
                </a:lnTo>
                <a:lnTo>
                  <a:pt x="1633547" y="902922"/>
                </a:lnTo>
                <a:lnTo>
                  <a:pt x="1644987" y="902922"/>
                </a:lnTo>
                <a:lnTo>
                  <a:pt x="1656426" y="902922"/>
                </a:lnTo>
                <a:lnTo>
                  <a:pt x="1667866" y="902922"/>
                </a:lnTo>
                <a:lnTo>
                  <a:pt x="1679305" y="902922"/>
                </a:lnTo>
                <a:lnTo>
                  <a:pt x="1690745" y="902922"/>
                </a:lnTo>
                <a:lnTo>
                  <a:pt x="1702184" y="902922"/>
                </a:lnTo>
                <a:lnTo>
                  <a:pt x="1713619" y="902922"/>
                </a:lnTo>
                <a:lnTo>
                  <a:pt x="1725063" y="902922"/>
                </a:lnTo>
                <a:lnTo>
                  <a:pt x="1736498" y="902922"/>
                </a:lnTo>
                <a:lnTo>
                  <a:pt x="1747938" y="902922"/>
                </a:lnTo>
                <a:lnTo>
                  <a:pt x="1759377" y="902922"/>
                </a:lnTo>
                <a:lnTo>
                  <a:pt x="1770817" y="902922"/>
                </a:lnTo>
                <a:lnTo>
                  <a:pt x="1782256" y="902922"/>
                </a:lnTo>
                <a:lnTo>
                  <a:pt x="1793696" y="902922"/>
                </a:lnTo>
                <a:lnTo>
                  <a:pt x="1805135" y="902922"/>
                </a:lnTo>
                <a:lnTo>
                  <a:pt x="1816575" y="902922"/>
                </a:lnTo>
                <a:lnTo>
                  <a:pt x="1828014" y="902922"/>
                </a:lnTo>
                <a:lnTo>
                  <a:pt x="1839454" y="902922"/>
                </a:lnTo>
                <a:lnTo>
                  <a:pt x="1850893" y="902922"/>
                </a:lnTo>
                <a:lnTo>
                  <a:pt x="1862333" y="902922"/>
                </a:lnTo>
                <a:lnTo>
                  <a:pt x="1873772" y="902922"/>
                </a:lnTo>
                <a:lnTo>
                  <a:pt x="1885212" y="902922"/>
                </a:lnTo>
                <a:lnTo>
                  <a:pt x="1896651" y="902922"/>
                </a:lnTo>
                <a:lnTo>
                  <a:pt x="1908091" y="902922"/>
                </a:lnTo>
                <a:lnTo>
                  <a:pt x="1919531" y="902922"/>
                </a:lnTo>
                <a:lnTo>
                  <a:pt x="1930970" y="902922"/>
                </a:lnTo>
                <a:lnTo>
                  <a:pt x="1942409" y="902922"/>
                </a:lnTo>
                <a:lnTo>
                  <a:pt x="1953849" y="902922"/>
                </a:lnTo>
                <a:lnTo>
                  <a:pt x="1965289" y="902922"/>
                </a:lnTo>
                <a:lnTo>
                  <a:pt x="1976728" y="902922"/>
                </a:lnTo>
                <a:lnTo>
                  <a:pt x="1988168" y="902922"/>
                </a:lnTo>
                <a:lnTo>
                  <a:pt x="1999607" y="902922"/>
                </a:lnTo>
                <a:lnTo>
                  <a:pt x="2011047" y="902922"/>
                </a:lnTo>
                <a:lnTo>
                  <a:pt x="2022486" y="902922"/>
                </a:lnTo>
                <a:lnTo>
                  <a:pt x="2033926" y="902922"/>
                </a:lnTo>
                <a:lnTo>
                  <a:pt x="2045365" y="902922"/>
                </a:lnTo>
                <a:lnTo>
                  <a:pt x="2056805" y="902922"/>
                </a:lnTo>
                <a:lnTo>
                  <a:pt x="2068244" y="902922"/>
                </a:lnTo>
                <a:lnTo>
                  <a:pt x="2079684" y="902922"/>
                </a:lnTo>
                <a:lnTo>
                  <a:pt x="2091123" y="902922"/>
                </a:lnTo>
                <a:lnTo>
                  <a:pt x="2102563" y="902922"/>
                </a:lnTo>
                <a:lnTo>
                  <a:pt x="2114002" y="902922"/>
                </a:lnTo>
                <a:lnTo>
                  <a:pt x="2125442" y="902922"/>
                </a:lnTo>
                <a:lnTo>
                  <a:pt x="2136882" y="902922"/>
                </a:lnTo>
                <a:lnTo>
                  <a:pt x="2148321" y="902922"/>
                </a:lnTo>
                <a:lnTo>
                  <a:pt x="2159760" y="902922"/>
                </a:lnTo>
                <a:lnTo>
                  <a:pt x="2171200" y="902922"/>
                </a:lnTo>
                <a:lnTo>
                  <a:pt x="2182640" y="902922"/>
                </a:lnTo>
                <a:lnTo>
                  <a:pt x="2194079" y="902922"/>
                </a:lnTo>
                <a:lnTo>
                  <a:pt x="2205519" y="902922"/>
                </a:lnTo>
                <a:lnTo>
                  <a:pt x="2216958" y="902922"/>
                </a:lnTo>
                <a:lnTo>
                  <a:pt x="2228393" y="902922"/>
                </a:lnTo>
                <a:lnTo>
                  <a:pt x="2239837" y="902922"/>
                </a:lnTo>
                <a:lnTo>
                  <a:pt x="2251272" y="902922"/>
                </a:lnTo>
                <a:lnTo>
                  <a:pt x="2262716" y="902922"/>
                </a:lnTo>
                <a:lnTo>
                  <a:pt x="2274151" y="902922"/>
                </a:lnTo>
                <a:lnTo>
                  <a:pt x="2285591" y="902922"/>
                </a:lnTo>
                <a:lnTo>
                  <a:pt x="2297030" y="902922"/>
                </a:lnTo>
                <a:lnTo>
                  <a:pt x="2308470" y="902922"/>
                </a:lnTo>
                <a:lnTo>
                  <a:pt x="2319909" y="902922"/>
                </a:lnTo>
                <a:lnTo>
                  <a:pt x="2331349" y="902922"/>
                </a:lnTo>
                <a:lnTo>
                  <a:pt x="2342788" y="902922"/>
                </a:lnTo>
                <a:lnTo>
                  <a:pt x="2354228" y="902922"/>
                </a:lnTo>
                <a:lnTo>
                  <a:pt x="2365667" y="902922"/>
                </a:lnTo>
                <a:lnTo>
                  <a:pt x="2377107" y="902922"/>
                </a:lnTo>
                <a:lnTo>
                  <a:pt x="2388546" y="902922"/>
                </a:lnTo>
                <a:lnTo>
                  <a:pt x="2399986" y="902922"/>
                </a:lnTo>
                <a:lnTo>
                  <a:pt x="2411425" y="902922"/>
                </a:lnTo>
                <a:lnTo>
                  <a:pt x="2422865" y="902922"/>
                </a:lnTo>
                <a:lnTo>
                  <a:pt x="2434304" y="902922"/>
                </a:lnTo>
                <a:lnTo>
                  <a:pt x="2445744" y="902922"/>
                </a:lnTo>
                <a:lnTo>
                  <a:pt x="2457184" y="902922"/>
                </a:lnTo>
                <a:lnTo>
                  <a:pt x="2468623" y="902922"/>
                </a:lnTo>
                <a:lnTo>
                  <a:pt x="2480062" y="902922"/>
                </a:lnTo>
                <a:lnTo>
                  <a:pt x="2491502" y="902922"/>
                </a:lnTo>
                <a:lnTo>
                  <a:pt x="2502942" y="902922"/>
                </a:lnTo>
                <a:lnTo>
                  <a:pt x="2514381" y="902922"/>
                </a:lnTo>
                <a:lnTo>
                  <a:pt x="2525821" y="902922"/>
                </a:lnTo>
                <a:lnTo>
                  <a:pt x="2537260" y="902922"/>
                </a:lnTo>
                <a:lnTo>
                  <a:pt x="2548700" y="902922"/>
                </a:lnTo>
                <a:lnTo>
                  <a:pt x="2560139" y="902922"/>
                </a:lnTo>
                <a:lnTo>
                  <a:pt x="2571579" y="902922"/>
                </a:lnTo>
                <a:lnTo>
                  <a:pt x="2583018" y="902922"/>
                </a:lnTo>
                <a:lnTo>
                  <a:pt x="2594458" y="902922"/>
                </a:lnTo>
                <a:lnTo>
                  <a:pt x="2605897" y="902922"/>
                </a:lnTo>
                <a:lnTo>
                  <a:pt x="2617337" y="902922"/>
                </a:lnTo>
                <a:lnTo>
                  <a:pt x="2628776" y="902922"/>
                </a:lnTo>
                <a:lnTo>
                  <a:pt x="2640216" y="902922"/>
                </a:lnTo>
                <a:lnTo>
                  <a:pt x="2651655" y="902922"/>
                </a:lnTo>
                <a:lnTo>
                  <a:pt x="2663095" y="902922"/>
                </a:lnTo>
                <a:lnTo>
                  <a:pt x="2674535" y="902922"/>
                </a:lnTo>
                <a:lnTo>
                  <a:pt x="2685974" y="902922"/>
                </a:lnTo>
                <a:lnTo>
                  <a:pt x="2697413" y="902922"/>
                </a:lnTo>
                <a:lnTo>
                  <a:pt x="2708853" y="902922"/>
                </a:lnTo>
                <a:lnTo>
                  <a:pt x="2720293" y="902922"/>
                </a:lnTo>
                <a:lnTo>
                  <a:pt x="2731727" y="902922"/>
                </a:lnTo>
                <a:lnTo>
                  <a:pt x="2743172" y="902922"/>
                </a:lnTo>
                <a:lnTo>
                  <a:pt x="2754611" y="902922"/>
                </a:lnTo>
                <a:lnTo>
                  <a:pt x="2766046" y="902922"/>
                </a:lnTo>
                <a:lnTo>
                  <a:pt x="2777490" y="902922"/>
                </a:lnTo>
                <a:lnTo>
                  <a:pt x="2788925" y="902922"/>
                </a:lnTo>
                <a:lnTo>
                  <a:pt x="2800364" y="902922"/>
                </a:lnTo>
                <a:lnTo>
                  <a:pt x="2811804" y="902922"/>
                </a:lnTo>
                <a:lnTo>
                  <a:pt x="2823243" y="902922"/>
                </a:lnTo>
                <a:lnTo>
                  <a:pt x="2834683" y="902922"/>
                </a:lnTo>
                <a:lnTo>
                  <a:pt x="2846123" y="902922"/>
                </a:lnTo>
                <a:lnTo>
                  <a:pt x="2857562" y="902922"/>
                </a:lnTo>
                <a:lnTo>
                  <a:pt x="2869001" y="902922"/>
                </a:lnTo>
                <a:lnTo>
                  <a:pt x="2880441" y="902922"/>
                </a:lnTo>
                <a:lnTo>
                  <a:pt x="2891881" y="902922"/>
                </a:lnTo>
                <a:lnTo>
                  <a:pt x="2903320" y="902922"/>
                </a:lnTo>
                <a:lnTo>
                  <a:pt x="2914760" y="902922"/>
                </a:lnTo>
                <a:lnTo>
                  <a:pt x="2926199" y="902922"/>
                </a:lnTo>
                <a:lnTo>
                  <a:pt x="2937639" y="902922"/>
                </a:lnTo>
                <a:lnTo>
                  <a:pt x="2949078" y="902922"/>
                </a:lnTo>
                <a:lnTo>
                  <a:pt x="2960518" y="902922"/>
                </a:lnTo>
                <a:lnTo>
                  <a:pt x="2971957" y="902922"/>
                </a:lnTo>
                <a:lnTo>
                  <a:pt x="2983397" y="902922"/>
                </a:lnTo>
                <a:lnTo>
                  <a:pt x="2994837" y="902922"/>
                </a:lnTo>
                <a:lnTo>
                  <a:pt x="3006276" y="902922"/>
                </a:lnTo>
                <a:lnTo>
                  <a:pt x="3017715" y="902922"/>
                </a:lnTo>
                <a:lnTo>
                  <a:pt x="3029155" y="902922"/>
                </a:lnTo>
                <a:lnTo>
                  <a:pt x="3040594" y="902922"/>
                </a:lnTo>
                <a:lnTo>
                  <a:pt x="3052034" y="902922"/>
                </a:lnTo>
                <a:lnTo>
                  <a:pt x="3063474" y="902922"/>
                </a:lnTo>
                <a:lnTo>
                  <a:pt x="3074913" y="902922"/>
                </a:lnTo>
                <a:lnTo>
                  <a:pt x="3086352" y="902922"/>
                </a:lnTo>
                <a:lnTo>
                  <a:pt x="3097792" y="902922"/>
                </a:lnTo>
                <a:lnTo>
                  <a:pt x="3109232" y="902922"/>
                </a:lnTo>
                <a:lnTo>
                  <a:pt x="3120671" y="902922"/>
                </a:lnTo>
                <a:lnTo>
                  <a:pt x="3132111" y="902922"/>
                </a:lnTo>
                <a:lnTo>
                  <a:pt x="3143550" y="902922"/>
                </a:lnTo>
                <a:lnTo>
                  <a:pt x="3154990" y="902922"/>
                </a:lnTo>
                <a:lnTo>
                  <a:pt x="3166429" y="902922"/>
                </a:lnTo>
                <a:lnTo>
                  <a:pt x="3177869" y="902922"/>
                </a:lnTo>
                <a:lnTo>
                  <a:pt x="3189308" y="902922"/>
                </a:lnTo>
                <a:lnTo>
                  <a:pt x="3200748" y="757195"/>
                </a:lnTo>
                <a:lnTo>
                  <a:pt x="3212187" y="250898"/>
                </a:lnTo>
                <a:lnTo>
                  <a:pt x="3223627" y="142727"/>
                </a:lnTo>
                <a:lnTo>
                  <a:pt x="3235066" y="0"/>
                </a:lnTo>
                <a:lnTo>
                  <a:pt x="3246501" y="890902"/>
                </a:lnTo>
                <a:lnTo>
                  <a:pt x="3257945" y="902922"/>
                </a:lnTo>
                <a:lnTo>
                  <a:pt x="3269385" y="902922"/>
                </a:lnTo>
                <a:lnTo>
                  <a:pt x="3280825" y="902922"/>
                </a:lnTo>
                <a:lnTo>
                  <a:pt x="3292264" y="902922"/>
                </a:lnTo>
                <a:lnTo>
                  <a:pt x="3303699" y="902922"/>
                </a:lnTo>
                <a:lnTo>
                  <a:pt x="3315143" y="902922"/>
                </a:lnTo>
                <a:lnTo>
                  <a:pt x="3326578" y="902922"/>
                </a:lnTo>
                <a:lnTo>
                  <a:pt x="3338017" y="902922"/>
                </a:lnTo>
                <a:lnTo>
                  <a:pt x="3349457" y="902922"/>
                </a:lnTo>
                <a:lnTo>
                  <a:pt x="3360896" y="902922"/>
                </a:lnTo>
                <a:lnTo>
                  <a:pt x="3372336" y="902922"/>
                </a:lnTo>
                <a:lnTo>
                  <a:pt x="3383776" y="902922"/>
                </a:lnTo>
                <a:lnTo>
                  <a:pt x="3395215" y="902922"/>
                </a:lnTo>
                <a:lnTo>
                  <a:pt x="3406654" y="902922"/>
                </a:lnTo>
                <a:lnTo>
                  <a:pt x="3418094" y="902922"/>
                </a:lnTo>
                <a:lnTo>
                  <a:pt x="3429534" y="902922"/>
                </a:lnTo>
                <a:lnTo>
                  <a:pt x="3440973" y="902922"/>
                </a:lnTo>
                <a:lnTo>
                  <a:pt x="3452413" y="902922"/>
                </a:lnTo>
                <a:lnTo>
                  <a:pt x="3463852" y="902922"/>
                </a:lnTo>
                <a:lnTo>
                  <a:pt x="3475292" y="902922"/>
                </a:lnTo>
                <a:lnTo>
                  <a:pt x="3486731" y="902922"/>
                </a:lnTo>
                <a:lnTo>
                  <a:pt x="3498171" y="902922"/>
                </a:lnTo>
                <a:lnTo>
                  <a:pt x="3509610" y="902922"/>
                </a:lnTo>
                <a:lnTo>
                  <a:pt x="3521050" y="902922"/>
                </a:lnTo>
                <a:lnTo>
                  <a:pt x="3532489" y="902922"/>
                </a:lnTo>
                <a:lnTo>
                  <a:pt x="3543929" y="902922"/>
                </a:lnTo>
                <a:lnTo>
                  <a:pt x="3555368" y="902922"/>
                </a:lnTo>
                <a:lnTo>
                  <a:pt x="3566808" y="902922"/>
                </a:lnTo>
                <a:lnTo>
                  <a:pt x="3578247" y="902922"/>
                </a:lnTo>
                <a:lnTo>
                  <a:pt x="3589687" y="902922"/>
                </a:lnTo>
                <a:lnTo>
                  <a:pt x="3601127" y="902922"/>
                </a:lnTo>
                <a:lnTo>
                  <a:pt x="3612566" y="902922"/>
                </a:lnTo>
                <a:lnTo>
                  <a:pt x="3624005" y="902922"/>
                </a:lnTo>
                <a:lnTo>
                  <a:pt x="3635445" y="902922"/>
                </a:lnTo>
                <a:lnTo>
                  <a:pt x="3646885" y="902922"/>
                </a:lnTo>
                <a:lnTo>
                  <a:pt x="3658324" y="902922"/>
                </a:lnTo>
                <a:lnTo>
                  <a:pt x="3669764" y="902922"/>
                </a:lnTo>
                <a:lnTo>
                  <a:pt x="3681203" y="902922"/>
                </a:lnTo>
                <a:lnTo>
                  <a:pt x="3692643" y="902922"/>
                </a:lnTo>
                <a:lnTo>
                  <a:pt x="3704082" y="902922"/>
                </a:lnTo>
                <a:lnTo>
                  <a:pt x="3715522" y="902922"/>
                </a:lnTo>
                <a:lnTo>
                  <a:pt x="3726961" y="902922"/>
                </a:lnTo>
                <a:lnTo>
                  <a:pt x="3738401" y="902922"/>
                </a:lnTo>
                <a:lnTo>
                  <a:pt x="3749840" y="902922"/>
                </a:lnTo>
                <a:lnTo>
                  <a:pt x="3761280" y="902922"/>
                </a:lnTo>
                <a:lnTo>
                  <a:pt x="3772719" y="902922"/>
                </a:lnTo>
                <a:lnTo>
                  <a:pt x="3784154" y="902922"/>
                </a:lnTo>
                <a:lnTo>
                  <a:pt x="3795598" y="902922"/>
                </a:lnTo>
                <a:lnTo>
                  <a:pt x="3807033" y="902922"/>
                </a:lnTo>
                <a:lnTo>
                  <a:pt x="3818473" y="902922"/>
                </a:lnTo>
                <a:lnTo>
                  <a:pt x="3829917" y="902922"/>
                </a:lnTo>
                <a:lnTo>
                  <a:pt x="3841352" y="902922"/>
                </a:lnTo>
                <a:lnTo>
                  <a:pt x="3852791" y="902922"/>
                </a:lnTo>
                <a:lnTo>
                  <a:pt x="3864231" y="902922"/>
                </a:lnTo>
                <a:lnTo>
                  <a:pt x="3875670" y="902922"/>
                </a:lnTo>
                <a:lnTo>
                  <a:pt x="3887110" y="902922"/>
                </a:lnTo>
                <a:lnTo>
                  <a:pt x="3898549" y="902922"/>
                </a:lnTo>
                <a:lnTo>
                  <a:pt x="3909989" y="902922"/>
                </a:lnTo>
                <a:lnTo>
                  <a:pt x="3921447" y="902922"/>
                </a:lnTo>
                <a:lnTo>
                  <a:pt x="3932878" y="902922"/>
                </a:lnTo>
                <a:lnTo>
                  <a:pt x="3944307" y="902922"/>
                </a:lnTo>
                <a:lnTo>
                  <a:pt x="3955737" y="902922"/>
                </a:lnTo>
                <a:lnTo>
                  <a:pt x="3967167" y="902922"/>
                </a:lnTo>
                <a:lnTo>
                  <a:pt x="3978645" y="902922"/>
                </a:lnTo>
                <a:lnTo>
                  <a:pt x="3990075" y="902922"/>
                </a:lnTo>
                <a:lnTo>
                  <a:pt x="4001505" y="902922"/>
                </a:lnTo>
                <a:lnTo>
                  <a:pt x="4012935" y="902922"/>
                </a:lnTo>
                <a:lnTo>
                  <a:pt x="4024365" y="902922"/>
                </a:lnTo>
                <a:lnTo>
                  <a:pt x="4035843" y="902922"/>
                </a:lnTo>
                <a:lnTo>
                  <a:pt x="4047273" y="902922"/>
                </a:lnTo>
                <a:lnTo>
                  <a:pt x="4058702" y="902922"/>
                </a:lnTo>
                <a:lnTo>
                  <a:pt x="4070133" y="902922"/>
                </a:lnTo>
                <a:lnTo>
                  <a:pt x="4081563" y="902922"/>
                </a:lnTo>
                <a:lnTo>
                  <a:pt x="4093040" y="902922"/>
                </a:lnTo>
                <a:lnTo>
                  <a:pt x="4104471" y="902922"/>
                </a:lnTo>
                <a:lnTo>
                  <a:pt x="4115900" y="902922"/>
                </a:lnTo>
                <a:lnTo>
                  <a:pt x="4127330" y="902922"/>
                </a:lnTo>
                <a:lnTo>
                  <a:pt x="4138760" y="902922"/>
                </a:lnTo>
                <a:lnTo>
                  <a:pt x="4150238" y="902922"/>
                </a:lnTo>
                <a:lnTo>
                  <a:pt x="4161668" y="902922"/>
                </a:lnTo>
                <a:lnTo>
                  <a:pt x="4173098" y="902922"/>
                </a:lnTo>
                <a:lnTo>
                  <a:pt x="4184528" y="902922"/>
                </a:lnTo>
                <a:lnTo>
                  <a:pt x="4195958" y="902922"/>
                </a:lnTo>
                <a:lnTo>
                  <a:pt x="4207436" y="902922"/>
                </a:lnTo>
                <a:lnTo>
                  <a:pt x="4218865" y="902922"/>
                </a:lnTo>
                <a:lnTo>
                  <a:pt x="4230296" y="902922"/>
                </a:lnTo>
                <a:lnTo>
                  <a:pt x="4241726" y="902922"/>
                </a:lnTo>
                <a:lnTo>
                  <a:pt x="4253156" y="902922"/>
                </a:lnTo>
                <a:lnTo>
                  <a:pt x="4264634" y="902922"/>
                </a:lnTo>
                <a:lnTo>
                  <a:pt x="4276063" y="902922"/>
                </a:lnTo>
                <a:lnTo>
                  <a:pt x="4287493" y="902922"/>
                </a:lnTo>
                <a:lnTo>
                  <a:pt x="4298923" y="902922"/>
                </a:lnTo>
                <a:lnTo>
                  <a:pt x="4310353" y="902922"/>
                </a:lnTo>
                <a:lnTo>
                  <a:pt x="4321831" y="902922"/>
                </a:lnTo>
                <a:lnTo>
                  <a:pt x="4333261" y="902922"/>
                </a:lnTo>
                <a:lnTo>
                  <a:pt x="4344691" y="902922"/>
                </a:lnTo>
                <a:lnTo>
                  <a:pt x="4356121" y="902922"/>
                </a:lnTo>
                <a:lnTo>
                  <a:pt x="4367551" y="902922"/>
                </a:lnTo>
                <a:lnTo>
                  <a:pt x="4379028" y="902922"/>
                </a:lnTo>
                <a:lnTo>
                  <a:pt x="4390458" y="902922"/>
                </a:lnTo>
                <a:lnTo>
                  <a:pt x="4401889" y="902922"/>
                </a:lnTo>
                <a:lnTo>
                  <a:pt x="4413319" y="902922"/>
                </a:lnTo>
                <a:lnTo>
                  <a:pt x="4424749" y="902922"/>
                </a:lnTo>
                <a:lnTo>
                  <a:pt x="4436226" y="902922"/>
                </a:lnTo>
                <a:lnTo>
                  <a:pt x="4447656" y="902922"/>
                </a:lnTo>
                <a:lnTo>
                  <a:pt x="4459086" y="902922"/>
                </a:lnTo>
                <a:lnTo>
                  <a:pt x="4470516" y="902922"/>
                </a:lnTo>
                <a:lnTo>
                  <a:pt x="4481946" y="902922"/>
                </a:lnTo>
                <a:lnTo>
                  <a:pt x="4493424" y="902922"/>
                </a:lnTo>
                <a:lnTo>
                  <a:pt x="4504854" y="902922"/>
                </a:lnTo>
                <a:lnTo>
                  <a:pt x="4516284" y="902922"/>
                </a:lnTo>
                <a:lnTo>
                  <a:pt x="4527714" y="902922"/>
                </a:lnTo>
                <a:lnTo>
                  <a:pt x="4539144" y="902922"/>
                </a:lnTo>
                <a:lnTo>
                  <a:pt x="4550621" y="902922"/>
                </a:lnTo>
                <a:lnTo>
                  <a:pt x="4562051" y="902922"/>
                </a:lnTo>
                <a:lnTo>
                  <a:pt x="4573482" y="902922"/>
                </a:lnTo>
                <a:lnTo>
                  <a:pt x="4584912" y="902922"/>
                </a:lnTo>
                <a:lnTo>
                  <a:pt x="4596341" y="902922"/>
                </a:lnTo>
                <a:lnTo>
                  <a:pt x="4607771" y="902922"/>
                </a:lnTo>
                <a:lnTo>
                  <a:pt x="4619249" y="902922"/>
                </a:lnTo>
                <a:lnTo>
                  <a:pt x="4630679" y="902922"/>
                </a:lnTo>
                <a:lnTo>
                  <a:pt x="4642109" y="902922"/>
                </a:lnTo>
                <a:lnTo>
                  <a:pt x="4653539" y="902922"/>
                </a:lnTo>
                <a:lnTo>
                  <a:pt x="4664969" y="902922"/>
                </a:lnTo>
                <a:lnTo>
                  <a:pt x="4676447" y="902922"/>
                </a:lnTo>
                <a:lnTo>
                  <a:pt x="4687877" y="902922"/>
                </a:lnTo>
                <a:lnTo>
                  <a:pt x="4699306" y="902922"/>
                </a:lnTo>
                <a:lnTo>
                  <a:pt x="4710737" y="902922"/>
                </a:lnTo>
                <a:lnTo>
                  <a:pt x="4722167" y="902922"/>
                </a:lnTo>
                <a:lnTo>
                  <a:pt x="4733644" y="902922"/>
                </a:lnTo>
                <a:lnTo>
                  <a:pt x="4745075" y="902922"/>
                </a:lnTo>
                <a:lnTo>
                  <a:pt x="4756504" y="902922"/>
                </a:lnTo>
                <a:lnTo>
                  <a:pt x="4767934" y="902922"/>
                </a:lnTo>
                <a:lnTo>
                  <a:pt x="4779364" y="902922"/>
                </a:lnTo>
                <a:lnTo>
                  <a:pt x="4790842" y="902922"/>
                </a:lnTo>
                <a:lnTo>
                  <a:pt x="4802272" y="902922"/>
                </a:lnTo>
                <a:lnTo>
                  <a:pt x="4813702" y="902922"/>
                </a:lnTo>
                <a:lnTo>
                  <a:pt x="4825132" y="902922"/>
                </a:lnTo>
                <a:lnTo>
                  <a:pt x="4836562" y="902922"/>
                </a:lnTo>
                <a:lnTo>
                  <a:pt x="4848040" y="902922"/>
                </a:lnTo>
                <a:lnTo>
                  <a:pt x="4859469" y="902922"/>
                </a:lnTo>
                <a:lnTo>
                  <a:pt x="4870899" y="902922"/>
                </a:lnTo>
                <a:lnTo>
                  <a:pt x="4882330" y="902922"/>
                </a:lnTo>
                <a:lnTo>
                  <a:pt x="4893760" y="902922"/>
                </a:lnTo>
                <a:lnTo>
                  <a:pt x="4905237" y="902922"/>
                </a:lnTo>
                <a:lnTo>
                  <a:pt x="4916667" y="902922"/>
                </a:lnTo>
                <a:lnTo>
                  <a:pt x="4928097" y="902922"/>
                </a:lnTo>
                <a:lnTo>
                  <a:pt x="4939527" y="902922"/>
                </a:lnTo>
                <a:lnTo>
                  <a:pt x="4950957" y="902922"/>
                </a:lnTo>
                <a:lnTo>
                  <a:pt x="4962435" y="902922"/>
                </a:lnTo>
                <a:lnTo>
                  <a:pt x="4973865" y="902922"/>
                </a:lnTo>
                <a:lnTo>
                  <a:pt x="4985295" y="902922"/>
                </a:lnTo>
                <a:lnTo>
                  <a:pt x="4996725" y="902922"/>
                </a:lnTo>
                <a:lnTo>
                  <a:pt x="5008155" y="902922"/>
                </a:lnTo>
                <a:lnTo>
                  <a:pt x="5019632" y="902922"/>
                </a:lnTo>
                <a:lnTo>
                  <a:pt x="5031062" y="902922"/>
                </a:lnTo>
                <a:lnTo>
                  <a:pt x="5042492" y="902922"/>
                </a:lnTo>
                <a:lnTo>
                  <a:pt x="5053923" y="902922"/>
                </a:lnTo>
                <a:lnTo>
                  <a:pt x="5065353" y="902922"/>
                </a:lnTo>
                <a:lnTo>
                  <a:pt x="5076830" y="902922"/>
                </a:lnTo>
                <a:lnTo>
                  <a:pt x="5088260" y="902922"/>
                </a:lnTo>
                <a:lnTo>
                  <a:pt x="5099690" y="902922"/>
                </a:lnTo>
                <a:lnTo>
                  <a:pt x="5111120" y="902922"/>
                </a:lnTo>
                <a:lnTo>
                  <a:pt x="5122550" y="902922"/>
                </a:lnTo>
                <a:lnTo>
                  <a:pt x="5134028" y="902922"/>
                </a:lnTo>
                <a:lnTo>
                  <a:pt x="5145458" y="902922"/>
                </a:lnTo>
                <a:lnTo>
                  <a:pt x="5156888" y="902922"/>
                </a:lnTo>
                <a:lnTo>
                  <a:pt x="5168318" y="902922"/>
                </a:lnTo>
                <a:lnTo>
                  <a:pt x="5179747" y="902922"/>
                </a:lnTo>
                <a:lnTo>
                  <a:pt x="5191225" y="902922"/>
                </a:lnTo>
                <a:lnTo>
                  <a:pt x="5202655" y="902922"/>
                </a:lnTo>
                <a:lnTo>
                  <a:pt x="5214085" y="902922"/>
                </a:lnTo>
                <a:lnTo>
                  <a:pt x="5225515" y="902922"/>
                </a:lnTo>
                <a:lnTo>
                  <a:pt x="5236945" y="902922"/>
                </a:lnTo>
                <a:lnTo>
                  <a:pt x="5248423" y="902922"/>
                </a:lnTo>
                <a:lnTo>
                  <a:pt x="5259853" y="902922"/>
                </a:lnTo>
                <a:lnTo>
                  <a:pt x="5271283" y="902922"/>
                </a:lnTo>
                <a:lnTo>
                  <a:pt x="5282713" y="902922"/>
                </a:lnTo>
                <a:lnTo>
                  <a:pt x="5294143" y="902922"/>
                </a:lnTo>
                <a:lnTo>
                  <a:pt x="5305621" y="902922"/>
                </a:lnTo>
                <a:lnTo>
                  <a:pt x="5317051" y="902922"/>
                </a:lnTo>
                <a:lnTo>
                  <a:pt x="5328481" y="902922"/>
                </a:lnTo>
                <a:lnTo>
                  <a:pt x="5339910" y="902922"/>
                </a:lnTo>
                <a:lnTo>
                  <a:pt x="5351340" y="902922"/>
                </a:lnTo>
                <a:lnTo>
                  <a:pt x="5362818" y="902922"/>
                </a:lnTo>
                <a:lnTo>
                  <a:pt x="5374248" y="902922"/>
                </a:lnTo>
                <a:lnTo>
                  <a:pt x="5385678" y="902922"/>
                </a:lnTo>
                <a:lnTo>
                  <a:pt x="5397108" y="901422"/>
                </a:lnTo>
                <a:lnTo>
                  <a:pt x="5408538" y="902922"/>
                </a:lnTo>
                <a:lnTo>
                  <a:pt x="5420016" y="902922"/>
                </a:lnTo>
                <a:lnTo>
                  <a:pt x="5431446" y="902922"/>
                </a:lnTo>
                <a:lnTo>
                  <a:pt x="5442876" y="902922"/>
                </a:lnTo>
                <a:lnTo>
                  <a:pt x="5454306" y="902922"/>
                </a:lnTo>
                <a:lnTo>
                  <a:pt x="5465736" y="902922"/>
                </a:lnTo>
                <a:lnTo>
                  <a:pt x="5477214" y="902922"/>
                </a:lnTo>
                <a:lnTo>
                  <a:pt x="5488643" y="902922"/>
                </a:lnTo>
                <a:lnTo>
                  <a:pt x="5500073" y="902922"/>
                </a:lnTo>
                <a:lnTo>
                  <a:pt x="5511503" y="902922"/>
                </a:lnTo>
                <a:lnTo>
                  <a:pt x="5522933" y="902922"/>
                </a:lnTo>
                <a:lnTo>
                  <a:pt x="5534411" y="902922"/>
                </a:lnTo>
                <a:lnTo>
                  <a:pt x="5545841" y="902922"/>
                </a:lnTo>
                <a:lnTo>
                  <a:pt x="5557271" y="902922"/>
                </a:lnTo>
                <a:lnTo>
                  <a:pt x="5568701" y="902922"/>
                </a:lnTo>
                <a:lnTo>
                  <a:pt x="5580131" y="902922"/>
                </a:lnTo>
                <a:lnTo>
                  <a:pt x="5591609" y="902922"/>
                </a:lnTo>
                <a:lnTo>
                  <a:pt x="5603038" y="902922"/>
                </a:lnTo>
                <a:lnTo>
                  <a:pt x="5614469" y="902922"/>
                </a:lnTo>
                <a:lnTo>
                  <a:pt x="5625899" y="902922"/>
                </a:lnTo>
                <a:lnTo>
                  <a:pt x="5637329" y="902922"/>
                </a:lnTo>
                <a:lnTo>
                  <a:pt x="5648759" y="902922"/>
                </a:lnTo>
                <a:lnTo>
                  <a:pt x="5660236" y="902922"/>
                </a:lnTo>
                <a:lnTo>
                  <a:pt x="5671666" y="902922"/>
                </a:lnTo>
                <a:lnTo>
                  <a:pt x="5683096" y="902922"/>
                </a:lnTo>
                <a:lnTo>
                  <a:pt x="5694526" y="902922"/>
                </a:lnTo>
                <a:lnTo>
                  <a:pt x="5705956" y="902922"/>
                </a:lnTo>
                <a:lnTo>
                  <a:pt x="5717434" y="902922"/>
                </a:lnTo>
                <a:lnTo>
                  <a:pt x="5728864" y="902922"/>
                </a:lnTo>
                <a:lnTo>
                  <a:pt x="5740294" y="902922"/>
                </a:lnTo>
                <a:lnTo>
                  <a:pt x="5751724" y="902922"/>
                </a:lnTo>
                <a:lnTo>
                  <a:pt x="5763154" y="902922"/>
                </a:lnTo>
                <a:lnTo>
                  <a:pt x="5774631" y="902922"/>
                </a:lnTo>
                <a:lnTo>
                  <a:pt x="5786062" y="902922"/>
                </a:lnTo>
                <a:lnTo>
                  <a:pt x="5797492" y="902922"/>
                </a:lnTo>
                <a:lnTo>
                  <a:pt x="5808921" y="902922"/>
                </a:lnTo>
                <a:lnTo>
                  <a:pt x="5820351" y="902922"/>
                </a:lnTo>
                <a:lnTo>
                  <a:pt x="5831829" y="902922"/>
                </a:lnTo>
                <a:lnTo>
                  <a:pt x="5843259" y="902922"/>
                </a:lnTo>
                <a:lnTo>
                  <a:pt x="5854689" y="902922"/>
                </a:lnTo>
                <a:lnTo>
                  <a:pt x="5866119" y="902922"/>
                </a:lnTo>
                <a:lnTo>
                  <a:pt x="5877549" y="902922"/>
                </a:lnTo>
                <a:lnTo>
                  <a:pt x="5889027" y="902922"/>
                </a:lnTo>
                <a:lnTo>
                  <a:pt x="5900457" y="902922"/>
                </a:lnTo>
                <a:lnTo>
                  <a:pt x="5911887" y="902922"/>
                </a:lnTo>
                <a:lnTo>
                  <a:pt x="5923317" y="902922"/>
                </a:lnTo>
                <a:lnTo>
                  <a:pt x="5934747" y="902922"/>
                </a:lnTo>
                <a:lnTo>
                  <a:pt x="5946225" y="902922"/>
                </a:lnTo>
                <a:lnTo>
                  <a:pt x="5957655" y="902922"/>
                </a:lnTo>
                <a:lnTo>
                  <a:pt x="5969084" y="902922"/>
                </a:lnTo>
                <a:lnTo>
                  <a:pt x="5980514" y="902922"/>
                </a:lnTo>
                <a:lnTo>
                  <a:pt x="5991944" y="902922"/>
                </a:lnTo>
                <a:lnTo>
                  <a:pt x="6003422" y="902922"/>
                </a:lnTo>
                <a:lnTo>
                  <a:pt x="6014852" y="902922"/>
                </a:lnTo>
                <a:lnTo>
                  <a:pt x="6026282" y="902922"/>
                </a:lnTo>
                <a:lnTo>
                  <a:pt x="6037712" y="902922"/>
                </a:lnTo>
                <a:lnTo>
                  <a:pt x="6049142" y="902922"/>
                </a:lnTo>
                <a:lnTo>
                  <a:pt x="6060620" y="902922"/>
                </a:lnTo>
                <a:lnTo>
                  <a:pt x="6072049" y="902922"/>
                </a:lnTo>
                <a:lnTo>
                  <a:pt x="6083480" y="902922"/>
                </a:lnTo>
                <a:lnTo>
                  <a:pt x="6094910" y="902922"/>
                </a:lnTo>
                <a:lnTo>
                  <a:pt x="6106340" y="902922"/>
                </a:lnTo>
                <a:lnTo>
                  <a:pt x="6117818" y="902922"/>
                </a:lnTo>
                <a:lnTo>
                  <a:pt x="6129247" y="902922"/>
                </a:lnTo>
                <a:lnTo>
                  <a:pt x="6140677" y="902922"/>
                </a:lnTo>
                <a:lnTo>
                  <a:pt x="6152107" y="902922"/>
                </a:lnTo>
                <a:lnTo>
                  <a:pt x="6163537" y="902922"/>
                </a:lnTo>
                <a:lnTo>
                  <a:pt x="6175015" y="902922"/>
                </a:lnTo>
                <a:lnTo>
                  <a:pt x="6186445" y="902922"/>
                </a:lnTo>
                <a:lnTo>
                  <a:pt x="6197875" y="902922"/>
                </a:lnTo>
                <a:lnTo>
                  <a:pt x="6209305" y="902922"/>
                </a:lnTo>
                <a:lnTo>
                  <a:pt x="6220735" y="902922"/>
                </a:lnTo>
                <a:lnTo>
                  <a:pt x="6232212" y="902922"/>
                </a:lnTo>
                <a:lnTo>
                  <a:pt x="6243642" y="902922"/>
                </a:lnTo>
                <a:lnTo>
                  <a:pt x="6255073" y="902922"/>
                </a:lnTo>
                <a:lnTo>
                  <a:pt x="6266503" y="902922"/>
                </a:lnTo>
                <a:lnTo>
                  <a:pt x="6277933" y="902922"/>
                </a:lnTo>
                <a:lnTo>
                  <a:pt x="6289410" y="902922"/>
                </a:lnTo>
                <a:lnTo>
                  <a:pt x="6300840" y="902922"/>
                </a:lnTo>
                <a:lnTo>
                  <a:pt x="6312270" y="902922"/>
                </a:lnTo>
                <a:lnTo>
                  <a:pt x="6323700" y="902922"/>
                </a:lnTo>
                <a:lnTo>
                  <a:pt x="6335130" y="902922"/>
                </a:lnTo>
                <a:lnTo>
                  <a:pt x="6346608" y="902922"/>
                </a:lnTo>
                <a:lnTo>
                  <a:pt x="6358038" y="902922"/>
                </a:lnTo>
                <a:lnTo>
                  <a:pt x="6369468" y="902922"/>
                </a:lnTo>
                <a:lnTo>
                  <a:pt x="6380898" y="902922"/>
                </a:lnTo>
                <a:lnTo>
                  <a:pt x="6392328" y="902922"/>
                </a:lnTo>
                <a:lnTo>
                  <a:pt x="6403805" y="902922"/>
                </a:lnTo>
                <a:lnTo>
                  <a:pt x="6415235" y="902922"/>
                </a:lnTo>
                <a:lnTo>
                  <a:pt x="6426666" y="902922"/>
                </a:lnTo>
                <a:lnTo>
                  <a:pt x="6438096" y="902922"/>
                </a:lnTo>
                <a:lnTo>
                  <a:pt x="6449525" y="902922"/>
                </a:lnTo>
                <a:lnTo>
                  <a:pt x="6461003" y="902922"/>
                </a:lnTo>
                <a:lnTo>
                  <a:pt x="6472433" y="902922"/>
                </a:lnTo>
                <a:lnTo>
                  <a:pt x="6483863" y="902922"/>
                </a:lnTo>
                <a:lnTo>
                  <a:pt x="6495293" y="902922"/>
                </a:lnTo>
                <a:lnTo>
                  <a:pt x="6506723" y="902922"/>
                </a:lnTo>
                <a:lnTo>
                  <a:pt x="6518201" y="902922"/>
                </a:lnTo>
                <a:lnTo>
                  <a:pt x="6529631" y="902922"/>
                </a:lnTo>
                <a:lnTo>
                  <a:pt x="6541061" y="902922"/>
                </a:lnTo>
                <a:lnTo>
                  <a:pt x="6552490" y="902922"/>
                </a:lnTo>
                <a:lnTo>
                  <a:pt x="6563921" y="902922"/>
                </a:lnTo>
                <a:lnTo>
                  <a:pt x="6575398" y="902922"/>
                </a:lnTo>
                <a:lnTo>
                  <a:pt x="6586828" y="902922"/>
                </a:lnTo>
                <a:lnTo>
                  <a:pt x="6598259" y="902922"/>
                </a:lnTo>
                <a:lnTo>
                  <a:pt x="6609688" y="902922"/>
                </a:lnTo>
                <a:lnTo>
                  <a:pt x="6621118" y="902922"/>
                </a:lnTo>
                <a:lnTo>
                  <a:pt x="6632596" y="902922"/>
                </a:lnTo>
                <a:lnTo>
                  <a:pt x="6644026" y="902922"/>
                </a:lnTo>
                <a:lnTo>
                  <a:pt x="6655456" y="902922"/>
                </a:lnTo>
                <a:lnTo>
                  <a:pt x="6666886" y="902922"/>
                </a:lnTo>
                <a:lnTo>
                  <a:pt x="6678316" y="902922"/>
                </a:lnTo>
                <a:lnTo>
                  <a:pt x="6689794" y="902922"/>
                </a:lnTo>
                <a:lnTo>
                  <a:pt x="6701224" y="902922"/>
                </a:lnTo>
                <a:lnTo>
                  <a:pt x="6712653" y="902922"/>
                </a:lnTo>
                <a:lnTo>
                  <a:pt x="6724083" y="902922"/>
                </a:lnTo>
                <a:lnTo>
                  <a:pt x="6735514" y="902922"/>
                </a:lnTo>
                <a:lnTo>
                  <a:pt x="6746944" y="902922"/>
                </a:lnTo>
                <a:lnTo>
                  <a:pt x="6758421" y="902922"/>
                </a:lnTo>
                <a:lnTo>
                  <a:pt x="6769851" y="902922"/>
                </a:lnTo>
                <a:lnTo>
                  <a:pt x="6781281" y="902922"/>
                </a:lnTo>
                <a:lnTo>
                  <a:pt x="6792711" y="902922"/>
                </a:lnTo>
                <a:lnTo>
                  <a:pt x="6804141" y="902922"/>
                </a:lnTo>
                <a:lnTo>
                  <a:pt x="6815619" y="902922"/>
                </a:lnTo>
                <a:lnTo>
                  <a:pt x="6827049" y="902922"/>
                </a:lnTo>
                <a:lnTo>
                  <a:pt x="6838479" y="902922"/>
                </a:lnTo>
                <a:lnTo>
                  <a:pt x="6849909" y="902922"/>
                </a:lnTo>
                <a:lnTo>
                  <a:pt x="6861339" y="902922"/>
                </a:lnTo>
                <a:lnTo>
                  <a:pt x="6872816" y="902922"/>
                </a:lnTo>
                <a:lnTo>
                  <a:pt x="6884246" y="902922"/>
                </a:lnTo>
                <a:lnTo>
                  <a:pt x="6895676" y="902922"/>
                </a:lnTo>
                <a:lnTo>
                  <a:pt x="6907107" y="902922"/>
                </a:lnTo>
                <a:lnTo>
                  <a:pt x="6918537" y="902922"/>
                </a:lnTo>
                <a:lnTo>
                  <a:pt x="6930014" y="902922"/>
                </a:lnTo>
                <a:lnTo>
                  <a:pt x="6941444" y="902922"/>
                </a:lnTo>
                <a:lnTo>
                  <a:pt x="6952874" y="902922"/>
                </a:lnTo>
                <a:lnTo>
                  <a:pt x="6964304" y="902922"/>
                </a:lnTo>
                <a:lnTo>
                  <a:pt x="6975734" y="902922"/>
                </a:lnTo>
                <a:lnTo>
                  <a:pt x="6987212" y="902922"/>
                </a:lnTo>
                <a:lnTo>
                  <a:pt x="6998642" y="902922"/>
                </a:lnTo>
                <a:lnTo>
                  <a:pt x="7010072" y="902922"/>
                </a:lnTo>
                <a:lnTo>
                  <a:pt x="7021502" y="902922"/>
                </a:lnTo>
                <a:lnTo>
                  <a:pt x="7032931" y="902922"/>
                </a:lnTo>
                <a:lnTo>
                  <a:pt x="7044409" y="902922"/>
                </a:lnTo>
                <a:lnTo>
                  <a:pt x="7055839" y="902922"/>
                </a:lnTo>
                <a:lnTo>
                  <a:pt x="7067269" y="902922"/>
                </a:lnTo>
                <a:lnTo>
                  <a:pt x="7078700" y="902922"/>
                </a:lnTo>
                <a:lnTo>
                  <a:pt x="7090129" y="902922"/>
                </a:lnTo>
                <a:lnTo>
                  <a:pt x="7101607" y="902922"/>
                </a:lnTo>
                <a:lnTo>
                  <a:pt x="7113037" y="902922"/>
                </a:lnTo>
                <a:lnTo>
                  <a:pt x="7124467" y="902922"/>
                </a:lnTo>
                <a:lnTo>
                  <a:pt x="7135897" y="902922"/>
                </a:lnTo>
                <a:lnTo>
                  <a:pt x="7147327" y="902922"/>
                </a:lnTo>
                <a:lnTo>
                  <a:pt x="7158805" y="902922"/>
                </a:lnTo>
                <a:lnTo>
                  <a:pt x="7170235" y="902922"/>
                </a:lnTo>
                <a:lnTo>
                  <a:pt x="7181665" y="902922"/>
                </a:lnTo>
                <a:lnTo>
                  <a:pt x="7193094" y="902922"/>
                </a:lnTo>
                <a:lnTo>
                  <a:pt x="7204524" y="902922"/>
                </a:lnTo>
                <a:lnTo>
                  <a:pt x="7216002" y="902922"/>
                </a:lnTo>
                <a:lnTo>
                  <a:pt x="7227432" y="902922"/>
                </a:lnTo>
                <a:lnTo>
                  <a:pt x="7238862" y="902922"/>
                </a:lnTo>
                <a:lnTo>
                  <a:pt x="7250292" y="902922"/>
                </a:lnTo>
                <a:lnTo>
                  <a:pt x="7261722" y="902922"/>
                </a:lnTo>
                <a:lnTo>
                  <a:pt x="7273200" y="902922"/>
                </a:lnTo>
                <a:lnTo>
                  <a:pt x="7284630" y="902922"/>
                </a:lnTo>
                <a:lnTo>
                  <a:pt x="7296060" y="902922"/>
                </a:lnTo>
                <a:lnTo>
                  <a:pt x="7307490" y="902922"/>
                </a:lnTo>
                <a:lnTo>
                  <a:pt x="7318920" y="902922"/>
                </a:lnTo>
                <a:lnTo>
                  <a:pt x="7330398" y="902922"/>
                </a:lnTo>
                <a:lnTo>
                  <a:pt x="7341828" y="902922"/>
                </a:lnTo>
                <a:lnTo>
                  <a:pt x="7353257" y="902922"/>
                </a:lnTo>
                <a:lnTo>
                  <a:pt x="7364687" y="902922"/>
                </a:lnTo>
                <a:lnTo>
                  <a:pt x="7376117" y="902922"/>
                </a:lnTo>
                <a:lnTo>
                  <a:pt x="7387595" y="902922"/>
                </a:lnTo>
                <a:lnTo>
                  <a:pt x="7399025" y="902922"/>
                </a:lnTo>
                <a:lnTo>
                  <a:pt x="7410455" y="902922"/>
                </a:lnTo>
                <a:lnTo>
                  <a:pt x="7421885" y="902922"/>
                </a:lnTo>
                <a:lnTo>
                  <a:pt x="7433315" y="902922"/>
                </a:lnTo>
                <a:lnTo>
                  <a:pt x="7444793" y="902922"/>
                </a:lnTo>
                <a:lnTo>
                  <a:pt x="7456222" y="902922"/>
                </a:lnTo>
                <a:lnTo>
                  <a:pt x="7467653" y="902922"/>
                </a:lnTo>
                <a:lnTo>
                  <a:pt x="7479083" y="902922"/>
                </a:lnTo>
                <a:lnTo>
                  <a:pt x="7490513" y="902922"/>
                </a:lnTo>
                <a:lnTo>
                  <a:pt x="7501990" y="902922"/>
                </a:lnTo>
                <a:lnTo>
                  <a:pt x="7513420" y="902922"/>
                </a:lnTo>
                <a:lnTo>
                  <a:pt x="7524850" y="902922"/>
                </a:lnTo>
                <a:lnTo>
                  <a:pt x="7536280" y="902922"/>
                </a:lnTo>
                <a:lnTo>
                  <a:pt x="7547710" y="902922"/>
                </a:lnTo>
                <a:lnTo>
                  <a:pt x="7559188" y="902922"/>
                </a:lnTo>
                <a:lnTo>
                  <a:pt x="7570618" y="902922"/>
                </a:lnTo>
                <a:lnTo>
                  <a:pt x="7582048" y="902922"/>
                </a:lnTo>
                <a:lnTo>
                  <a:pt x="7593478" y="902922"/>
                </a:lnTo>
                <a:lnTo>
                  <a:pt x="7604908" y="902922"/>
                </a:lnTo>
                <a:lnTo>
                  <a:pt x="7616385" y="902922"/>
                </a:lnTo>
                <a:lnTo>
                  <a:pt x="7627815" y="902922"/>
                </a:lnTo>
                <a:lnTo>
                  <a:pt x="7639246" y="902922"/>
                </a:lnTo>
                <a:lnTo>
                  <a:pt x="7650676" y="902922"/>
                </a:lnTo>
                <a:lnTo>
                  <a:pt x="7662106" y="902922"/>
                </a:lnTo>
                <a:lnTo>
                  <a:pt x="7673583" y="902922"/>
                </a:lnTo>
                <a:lnTo>
                  <a:pt x="7685013" y="902922"/>
                </a:lnTo>
                <a:lnTo>
                  <a:pt x="7696443" y="902922"/>
                </a:lnTo>
                <a:lnTo>
                  <a:pt x="7707873" y="902922"/>
                </a:lnTo>
                <a:lnTo>
                  <a:pt x="7719303" y="902922"/>
                </a:lnTo>
                <a:lnTo>
                  <a:pt x="7730733" y="902922"/>
                </a:lnTo>
                <a:lnTo>
                  <a:pt x="7742211" y="902922"/>
                </a:lnTo>
                <a:lnTo>
                  <a:pt x="7753641" y="902922"/>
                </a:lnTo>
                <a:lnTo>
                  <a:pt x="7765071" y="902922"/>
                </a:lnTo>
                <a:lnTo>
                  <a:pt x="7776501" y="902922"/>
                </a:lnTo>
                <a:lnTo>
                  <a:pt x="7787931" y="902922"/>
                </a:lnTo>
                <a:lnTo>
                  <a:pt x="7799408" y="902922"/>
                </a:lnTo>
                <a:lnTo>
                  <a:pt x="7810839" y="902922"/>
                </a:lnTo>
                <a:lnTo>
                  <a:pt x="7822268" y="902922"/>
                </a:lnTo>
                <a:lnTo>
                  <a:pt x="7833698" y="902922"/>
                </a:lnTo>
                <a:lnTo>
                  <a:pt x="7845128" y="902922"/>
                </a:lnTo>
                <a:lnTo>
                  <a:pt x="7856606" y="902922"/>
                </a:lnTo>
                <a:lnTo>
                  <a:pt x="7868036" y="902922"/>
                </a:lnTo>
                <a:lnTo>
                  <a:pt x="7879466" y="902922"/>
                </a:lnTo>
                <a:lnTo>
                  <a:pt x="7890896" y="902922"/>
                </a:lnTo>
                <a:lnTo>
                  <a:pt x="7902326" y="902922"/>
                </a:lnTo>
                <a:lnTo>
                  <a:pt x="7913804" y="902922"/>
                </a:lnTo>
                <a:lnTo>
                  <a:pt x="7925234" y="902922"/>
                </a:lnTo>
                <a:lnTo>
                  <a:pt x="7936663" y="902922"/>
                </a:lnTo>
                <a:lnTo>
                  <a:pt x="7948094" y="902922"/>
                </a:lnTo>
                <a:lnTo>
                  <a:pt x="7959524" y="902922"/>
                </a:lnTo>
                <a:lnTo>
                  <a:pt x="7971001" y="902922"/>
                </a:lnTo>
                <a:lnTo>
                  <a:pt x="7982431" y="902922"/>
                </a:lnTo>
                <a:lnTo>
                  <a:pt x="7993861" y="902922"/>
                </a:lnTo>
                <a:lnTo>
                  <a:pt x="8005291" y="902922"/>
                </a:lnTo>
                <a:lnTo>
                  <a:pt x="8016721" y="902922"/>
                </a:lnTo>
                <a:lnTo>
                  <a:pt x="8028199" y="902922"/>
                </a:lnTo>
                <a:lnTo>
                  <a:pt x="8039629" y="902922"/>
                </a:lnTo>
                <a:lnTo>
                  <a:pt x="8051059" y="902922"/>
                </a:lnTo>
                <a:lnTo>
                  <a:pt x="8062489" y="902922"/>
                </a:lnTo>
                <a:lnTo>
                  <a:pt x="8073919" y="902922"/>
                </a:lnTo>
                <a:lnTo>
                  <a:pt x="8085396" y="902922"/>
                </a:lnTo>
                <a:lnTo>
                  <a:pt x="8096826" y="902922"/>
                </a:lnTo>
                <a:lnTo>
                  <a:pt x="8108256" y="902922"/>
                </a:lnTo>
                <a:lnTo>
                  <a:pt x="8119687" y="902922"/>
                </a:lnTo>
                <a:lnTo>
                  <a:pt x="8131117" y="902922"/>
                </a:lnTo>
                <a:lnTo>
                  <a:pt x="8142594" y="902922"/>
                </a:lnTo>
                <a:lnTo>
                  <a:pt x="8154024" y="902922"/>
                </a:lnTo>
                <a:lnTo>
                  <a:pt x="8165454" y="902922"/>
                </a:lnTo>
                <a:lnTo>
                  <a:pt x="8176884" y="902922"/>
                </a:lnTo>
                <a:lnTo>
                  <a:pt x="8188314" y="902922"/>
                </a:lnTo>
                <a:lnTo>
                  <a:pt x="8199792" y="902922"/>
                </a:lnTo>
                <a:lnTo>
                  <a:pt x="8211222" y="902922"/>
                </a:lnTo>
                <a:lnTo>
                  <a:pt x="8222652" y="902922"/>
                </a:lnTo>
                <a:lnTo>
                  <a:pt x="8234082" y="902922"/>
                </a:lnTo>
                <a:lnTo>
                  <a:pt x="8245512" y="902922"/>
                </a:lnTo>
                <a:lnTo>
                  <a:pt x="8256989" y="902922"/>
                </a:lnTo>
                <a:lnTo>
                  <a:pt x="8268419" y="902922"/>
                </a:lnTo>
                <a:lnTo>
                  <a:pt x="8279850" y="902922"/>
                </a:lnTo>
                <a:lnTo>
                  <a:pt x="8291280" y="902922"/>
                </a:lnTo>
                <a:lnTo>
                  <a:pt x="8302709" y="902922"/>
                </a:lnTo>
                <a:lnTo>
                  <a:pt x="8314187" y="902922"/>
                </a:lnTo>
                <a:lnTo>
                  <a:pt x="8325617" y="902922"/>
                </a:lnTo>
                <a:lnTo>
                  <a:pt x="8337047" y="902922"/>
                </a:lnTo>
                <a:lnTo>
                  <a:pt x="8348477" y="902922"/>
                </a:lnTo>
                <a:lnTo>
                  <a:pt x="8359907" y="902922"/>
                </a:lnTo>
                <a:lnTo>
                  <a:pt x="8371385" y="902922"/>
                </a:lnTo>
                <a:lnTo>
                  <a:pt x="8382815" y="902922"/>
                </a:lnTo>
                <a:lnTo>
                  <a:pt x="8394245" y="902922"/>
                </a:lnTo>
                <a:lnTo>
                  <a:pt x="8405674" y="902922"/>
                </a:lnTo>
                <a:lnTo>
                  <a:pt x="8417104" y="902922"/>
                </a:lnTo>
                <a:lnTo>
                  <a:pt x="8428582" y="902922"/>
                </a:lnTo>
                <a:lnTo>
                  <a:pt x="8440012" y="902922"/>
                </a:lnTo>
                <a:lnTo>
                  <a:pt x="8451442" y="902922"/>
                </a:lnTo>
                <a:lnTo>
                  <a:pt x="8462872" y="902922"/>
                </a:lnTo>
                <a:lnTo>
                  <a:pt x="8474302" y="902922"/>
                </a:lnTo>
                <a:lnTo>
                  <a:pt x="8485780" y="902922"/>
                </a:lnTo>
                <a:lnTo>
                  <a:pt x="8497210" y="902922"/>
                </a:lnTo>
                <a:lnTo>
                  <a:pt x="8508640" y="902922"/>
                </a:lnTo>
                <a:lnTo>
                  <a:pt x="8520069" y="902922"/>
                </a:lnTo>
                <a:lnTo>
                  <a:pt x="8531500" y="902922"/>
                </a:lnTo>
                <a:lnTo>
                  <a:pt x="8542977" y="902922"/>
                </a:lnTo>
                <a:lnTo>
                  <a:pt x="8554407" y="902922"/>
                </a:lnTo>
                <a:lnTo>
                  <a:pt x="8565837" y="902922"/>
                </a:lnTo>
                <a:lnTo>
                  <a:pt x="8577267" y="902922"/>
                </a:lnTo>
                <a:lnTo>
                  <a:pt x="8588697" y="902922"/>
                </a:lnTo>
                <a:lnTo>
                  <a:pt x="8600175" y="902922"/>
                </a:lnTo>
                <a:lnTo>
                  <a:pt x="8611605" y="902922"/>
                </a:lnTo>
                <a:lnTo>
                  <a:pt x="8623035" y="902922"/>
                </a:lnTo>
                <a:lnTo>
                  <a:pt x="8634465" y="902922"/>
                </a:lnTo>
                <a:lnTo>
                  <a:pt x="8645895" y="902922"/>
                </a:lnTo>
                <a:lnTo>
                  <a:pt x="8657373" y="902922"/>
                </a:lnTo>
                <a:lnTo>
                  <a:pt x="8668802" y="902922"/>
                </a:lnTo>
                <a:lnTo>
                  <a:pt x="8680232" y="902922"/>
                </a:lnTo>
                <a:lnTo>
                  <a:pt x="8691662" y="902922"/>
                </a:lnTo>
                <a:lnTo>
                  <a:pt x="8703093" y="902922"/>
                </a:lnTo>
                <a:lnTo>
                  <a:pt x="8714570" y="902922"/>
                </a:lnTo>
                <a:lnTo>
                  <a:pt x="8726000" y="902922"/>
                </a:lnTo>
                <a:lnTo>
                  <a:pt x="8737430" y="902922"/>
                </a:lnTo>
                <a:lnTo>
                  <a:pt x="8748860" y="902922"/>
                </a:lnTo>
                <a:lnTo>
                  <a:pt x="8760290" y="902922"/>
                </a:lnTo>
                <a:lnTo>
                  <a:pt x="8771768" y="902922"/>
                </a:lnTo>
                <a:lnTo>
                  <a:pt x="8783198" y="902922"/>
                </a:lnTo>
                <a:lnTo>
                  <a:pt x="8794628" y="902922"/>
                </a:lnTo>
                <a:lnTo>
                  <a:pt x="8806058" y="902922"/>
                </a:lnTo>
                <a:lnTo>
                  <a:pt x="8817488" y="902922"/>
                </a:lnTo>
                <a:lnTo>
                  <a:pt x="8828918" y="902922"/>
                </a:lnTo>
                <a:lnTo>
                  <a:pt x="8840395" y="902922"/>
                </a:lnTo>
                <a:lnTo>
                  <a:pt x="8851825" y="902922"/>
                </a:lnTo>
                <a:lnTo>
                  <a:pt x="8863256" y="902922"/>
                </a:lnTo>
                <a:lnTo>
                  <a:pt x="8874686" y="902922"/>
                </a:lnTo>
                <a:lnTo>
                  <a:pt x="8886115" y="902922"/>
                </a:lnTo>
                <a:lnTo>
                  <a:pt x="8897593" y="902922"/>
                </a:lnTo>
                <a:lnTo>
                  <a:pt x="8909022" y="902922"/>
                </a:lnTo>
                <a:lnTo>
                  <a:pt x="8920453" y="902922"/>
                </a:lnTo>
                <a:lnTo>
                  <a:pt x="8931883" y="902922"/>
                </a:lnTo>
                <a:lnTo>
                  <a:pt x="8943313" y="902922"/>
                </a:lnTo>
                <a:lnTo>
                  <a:pt x="8954791" y="902922"/>
                </a:lnTo>
                <a:lnTo>
                  <a:pt x="8966220" y="902922"/>
                </a:lnTo>
                <a:lnTo>
                  <a:pt x="8977651" y="902922"/>
                </a:lnTo>
                <a:lnTo>
                  <a:pt x="8989080" y="902922"/>
                </a:lnTo>
                <a:lnTo>
                  <a:pt x="9000511" y="902922"/>
                </a:lnTo>
                <a:lnTo>
                  <a:pt x="9011988" y="902922"/>
                </a:lnTo>
                <a:lnTo>
                  <a:pt x="9023418" y="902922"/>
                </a:lnTo>
                <a:lnTo>
                  <a:pt x="9034849" y="902922"/>
                </a:lnTo>
                <a:lnTo>
                  <a:pt x="9046278" y="902922"/>
                </a:lnTo>
                <a:lnTo>
                  <a:pt x="9057709" y="902922"/>
                </a:lnTo>
                <a:lnTo>
                  <a:pt x="9069186" y="902922"/>
                </a:lnTo>
                <a:lnTo>
                  <a:pt x="9080615" y="902922"/>
                </a:lnTo>
                <a:lnTo>
                  <a:pt x="9092046" y="902922"/>
                </a:lnTo>
                <a:lnTo>
                  <a:pt x="9103476" y="902922"/>
                </a:lnTo>
                <a:lnTo>
                  <a:pt x="9114906" y="902922"/>
                </a:lnTo>
                <a:lnTo>
                  <a:pt x="9126384" y="902922"/>
                </a:lnTo>
                <a:lnTo>
                  <a:pt x="9137813" y="902922"/>
                </a:lnTo>
                <a:lnTo>
                  <a:pt x="9149244" y="902922"/>
                </a:lnTo>
                <a:lnTo>
                  <a:pt x="9160673" y="902922"/>
                </a:lnTo>
                <a:lnTo>
                  <a:pt x="9172104" y="902922"/>
                </a:lnTo>
                <a:lnTo>
                  <a:pt x="9183581" y="902922"/>
                </a:lnTo>
                <a:lnTo>
                  <a:pt x="9195011" y="902922"/>
                </a:lnTo>
                <a:lnTo>
                  <a:pt x="9206442" y="902922"/>
                </a:lnTo>
                <a:lnTo>
                  <a:pt x="9217871" y="902922"/>
                </a:lnTo>
                <a:lnTo>
                  <a:pt x="9229301" y="902922"/>
                </a:lnTo>
                <a:lnTo>
                  <a:pt x="9240779" y="902922"/>
                </a:lnTo>
                <a:lnTo>
                  <a:pt x="9252209" y="902922"/>
                </a:lnTo>
                <a:lnTo>
                  <a:pt x="9263639" y="902922"/>
                </a:lnTo>
                <a:lnTo>
                  <a:pt x="9275069" y="902922"/>
                </a:lnTo>
                <a:lnTo>
                  <a:pt x="9286498" y="902922"/>
                </a:lnTo>
                <a:lnTo>
                  <a:pt x="9297977" y="902922"/>
                </a:lnTo>
                <a:lnTo>
                  <a:pt x="9309406" y="902922"/>
                </a:lnTo>
                <a:lnTo>
                  <a:pt x="9320837" y="902922"/>
                </a:lnTo>
                <a:lnTo>
                  <a:pt x="9332266" y="902922"/>
                </a:lnTo>
                <a:lnTo>
                  <a:pt x="9343696" y="902922"/>
                </a:lnTo>
                <a:lnTo>
                  <a:pt x="9355174" y="902922"/>
                </a:lnTo>
                <a:lnTo>
                  <a:pt x="9366604" y="902922"/>
                </a:lnTo>
                <a:lnTo>
                  <a:pt x="9378035" y="902922"/>
                </a:lnTo>
                <a:lnTo>
                  <a:pt x="9389464" y="902922"/>
                </a:lnTo>
                <a:lnTo>
                  <a:pt x="9400894" y="902922"/>
                </a:lnTo>
                <a:lnTo>
                  <a:pt x="9412372" y="902922"/>
                </a:lnTo>
                <a:lnTo>
                  <a:pt x="9423802" y="902922"/>
                </a:lnTo>
                <a:lnTo>
                  <a:pt x="9435232" y="902922"/>
                </a:lnTo>
                <a:lnTo>
                  <a:pt x="9446662" y="902922"/>
                </a:lnTo>
                <a:lnTo>
                  <a:pt x="9458091" y="902922"/>
                </a:lnTo>
                <a:lnTo>
                  <a:pt x="9469570" y="902922"/>
                </a:lnTo>
                <a:lnTo>
                  <a:pt x="9480999" y="902922"/>
                </a:lnTo>
                <a:lnTo>
                  <a:pt x="9492429" y="902922"/>
                </a:lnTo>
                <a:lnTo>
                  <a:pt x="9503859" y="902922"/>
                </a:lnTo>
                <a:lnTo>
                  <a:pt x="9515289" y="902922"/>
                </a:lnTo>
                <a:lnTo>
                  <a:pt x="9526767" y="902922"/>
                </a:lnTo>
                <a:lnTo>
                  <a:pt x="9538197" y="902922"/>
                </a:lnTo>
                <a:lnTo>
                  <a:pt x="9549626" y="902922"/>
                </a:lnTo>
                <a:lnTo>
                  <a:pt x="9561057" y="902922"/>
                </a:lnTo>
                <a:lnTo>
                  <a:pt x="9572487" y="902922"/>
                </a:lnTo>
                <a:lnTo>
                  <a:pt x="9583965" y="902922"/>
                </a:lnTo>
                <a:lnTo>
                  <a:pt x="9595395" y="902922"/>
                </a:lnTo>
                <a:lnTo>
                  <a:pt x="9606824" y="902922"/>
                </a:lnTo>
                <a:lnTo>
                  <a:pt x="9618255" y="902922"/>
                </a:lnTo>
                <a:lnTo>
                  <a:pt x="9629684" y="902922"/>
                </a:lnTo>
                <a:lnTo>
                  <a:pt x="9641163" y="902922"/>
                </a:lnTo>
                <a:lnTo>
                  <a:pt x="9652592" y="902922"/>
                </a:lnTo>
                <a:lnTo>
                  <a:pt x="9664022" y="902922"/>
                </a:lnTo>
                <a:lnTo>
                  <a:pt x="9675452" y="902922"/>
                </a:lnTo>
                <a:lnTo>
                  <a:pt x="9686882" y="902922"/>
                </a:lnTo>
                <a:lnTo>
                  <a:pt x="9698360" y="902922"/>
                </a:lnTo>
                <a:lnTo>
                  <a:pt x="9709790" y="902922"/>
                </a:lnTo>
                <a:lnTo>
                  <a:pt x="9721219" y="902922"/>
                </a:lnTo>
                <a:lnTo>
                  <a:pt x="9732650" y="902922"/>
                </a:lnTo>
                <a:lnTo>
                  <a:pt x="9744080" y="902922"/>
                </a:lnTo>
                <a:lnTo>
                  <a:pt x="9755557" y="902922"/>
                </a:lnTo>
                <a:lnTo>
                  <a:pt x="9766988" y="902922"/>
                </a:lnTo>
                <a:lnTo>
                  <a:pt x="9778417" y="902922"/>
                </a:lnTo>
                <a:lnTo>
                  <a:pt x="9789848" y="902922"/>
                </a:lnTo>
                <a:lnTo>
                  <a:pt x="9801277" y="902922"/>
                </a:lnTo>
                <a:lnTo>
                  <a:pt x="9812755" y="902922"/>
                </a:lnTo>
                <a:lnTo>
                  <a:pt x="9824185" y="902922"/>
                </a:lnTo>
                <a:lnTo>
                  <a:pt x="9835615" y="902922"/>
                </a:lnTo>
                <a:lnTo>
                  <a:pt x="9847045" y="902922"/>
                </a:lnTo>
                <a:lnTo>
                  <a:pt x="9858475" y="902922"/>
                </a:lnTo>
                <a:lnTo>
                  <a:pt x="9869952" y="902922"/>
                </a:lnTo>
                <a:lnTo>
                  <a:pt x="9881383" y="902922"/>
                </a:lnTo>
                <a:lnTo>
                  <a:pt x="9892812" y="902922"/>
                </a:lnTo>
                <a:lnTo>
                  <a:pt x="9904243" y="902922"/>
                </a:lnTo>
                <a:lnTo>
                  <a:pt x="9915673" y="902922"/>
                </a:lnTo>
                <a:lnTo>
                  <a:pt x="9927102" y="902922"/>
                </a:lnTo>
                <a:lnTo>
                  <a:pt x="9938581" y="902922"/>
                </a:lnTo>
                <a:lnTo>
                  <a:pt x="9950010" y="902922"/>
                </a:lnTo>
                <a:lnTo>
                  <a:pt x="9961441" y="902922"/>
                </a:lnTo>
                <a:lnTo>
                  <a:pt x="9972870" y="902922"/>
                </a:lnTo>
                <a:lnTo>
                  <a:pt x="9984300" y="902922"/>
                </a:lnTo>
                <a:lnTo>
                  <a:pt x="9995778" y="902922"/>
                </a:lnTo>
                <a:lnTo>
                  <a:pt x="10007208" y="902922"/>
                </a:lnTo>
                <a:lnTo>
                  <a:pt x="10018638" y="902922"/>
                </a:lnTo>
                <a:lnTo>
                  <a:pt x="10030068" y="902922"/>
                </a:lnTo>
                <a:lnTo>
                  <a:pt x="10041498" y="902922"/>
                </a:lnTo>
                <a:lnTo>
                  <a:pt x="10052976" y="902922"/>
                </a:lnTo>
                <a:lnTo>
                  <a:pt x="10064405" y="902922"/>
                </a:lnTo>
                <a:lnTo>
                  <a:pt x="10075835" y="902922"/>
                </a:lnTo>
                <a:lnTo>
                  <a:pt x="10087266" y="902922"/>
                </a:lnTo>
                <a:lnTo>
                  <a:pt x="10098695" y="902922"/>
                </a:lnTo>
                <a:lnTo>
                  <a:pt x="10110174" y="902922"/>
                </a:lnTo>
                <a:lnTo>
                  <a:pt x="10121603" y="902922"/>
                </a:lnTo>
                <a:lnTo>
                  <a:pt x="10133033" y="902922"/>
                </a:lnTo>
                <a:lnTo>
                  <a:pt x="10144463" y="902922"/>
                </a:lnTo>
                <a:lnTo>
                  <a:pt x="10155893" y="902922"/>
                </a:lnTo>
                <a:lnTo>
                  <a:pt x="10167371" y="902922"/>
                </a:lnTo>
                <a:lnTo>
                  <a:pt x="10178801" y="902922"/>
                </a:lnTo>
                <a:lnTo>
                  <a:pt x="10190230" y="902922"/>
                </a:lnTo>
                <a:lnTo>
                  <a:pt x="10201661" y="902922"/>
                </a:lnTo>
                <a:lnTo>
                  <a:pt x="10213091" y="902922"/>
                </a:lnTo>
                <a:lnTo>
                  <a:pt x="10224569" y="902922"/>
                </a:lnTo>
                <a:lnTo>
                  <a:pt x="10235998" y="902922"/>
                </a:lnTo>
                <a:lnTo>
                  <a:pt x="10247428" y="902922"/>
                </a:lnTo>
                <a:lnTo>
                  <a:pt x="10258859" y="902922"/>
                </a:lnTo>
                <a:lnTo>
                  <a:pt x="10270288" y="902922"/>
                </a:lnTo>
                <a:lnTo>
                  <a:pt x="10281767" y="902922"/>
                </a:lnTo>
                <a:lnTo>
                  <a:pt x="10293196" y="902922"/>
                </a:lnTo>
                <a:lnTo>
                  <a:pt x="10304626" y="902922"/>
                </a:lnTo>
                <a:lnTo>
                  <a:pt x="10316056" y="902922"/>
                </a:lnTo>
                <a:lnTo>
                  <a:pt x="10327486" y="902922"/>
                </a:lnTo>
                <a:lnTo>
                  <a:pt x="10338963" y="902922"/>
                </a:lnTo>
                <a:lnTo>
                  <a:pt x="10350394" y="902922"/>
                </a:lnTo>
                <a:lnTo>
                  <a:pt x="10361823" y="902922"/>
                </a:lnTo>
                <a:lnTo>
                  <a:pt x="10373254" y="902922"/>
                </a:lnTo>
                <a:lnTo>
                  <a:pt x="10384684" y="902922"/>
                </a:lnTo>
                <a:lnTo>
                  <a:pt x="10396161" y="902922"/>
                </a:lnTo>
                <a:lnTo>
                  <a:pt x="10407591" y="902922"/>
                </a:lnTo>
                <a:lnTo>
                  <a:pt x="10419021" y="902922"/>
                </a:lnTo>
                <a:lnTo>
                  <a:pt x="10430452" y="902922"/>
                </a:lnTo>
                <a:lnTo>
                  <a:pt x="10441881" y="902922"/>
                </a:lnTo>
                <a:lnTo>
                  <a:pt x="10453358" y="902922"/>
                </a:lnTo>
                <a:lnTo>
                  <a:pt x="10464789" y="902922"/>
                </a:lnTo>
                <a:lnTo>
                  <a:pt x="10476219" y="902922"/>
                </a:lnTo>
                <a:lnTo>
                  <a:pt x="10487649" y="902922"/>
                </a:lnTo>
                <a:lnTo>
                  <a:pt x="10499079" y="902922"/>
                </a:lnTo>
                <a:lnTo>
                  <a:pt x="10510556" y="902922"/>
                </a:lnTo>
                <a:lnTo>
                  <a:pt x="10521987" y="902922"/>
                </a:lnTo>
                <a:lnTo>
                  <a:pt x="10533416" y="902922"/>
                </a:lnTo>
                <a:lnTo>
                  <a:pt x="10544847" y="902922"/>
                </a:lnTo>
                <a:lnTo>
                  <a:pt x="10556277" y="902922"/>
                </a:lnTo>
                <a:lnTo>
                  <a:pt x="10567754" y="902922"/>
                </a:lnTo>
                <a:lnTo>
                  <a:pt x="10579184" y="902922"/>
                </a:lnTo>
                <a:lnTo>
                  <a:pt x="10590614" y="902922"/>
                </a:lnTo>
                <a:lnTo>
                  <a:pt x="10602045" y="902922"/>
                </a:lnTo>
                <a:lnTo>
                  <a:pt x="10613474" y="902922"/>
                </a:lnTo>
                <a:lnTo>
                  <a:pt x="10624951" y="902922"/>
                </a:lnTo>
                <a:lnTo>
                  <a:pt x="10636382" y="902922"/>
                </a:lnTo>
                <a:lnTo>
                  <a:pt x="10647812" y="902922"/>
                </a:lnTo>
                <a:lnTo>
                  <a:pt x="10659241" y="902922"/>
                </a:lnTo>
                <a:lnTo>
                  <a:pt x="10670672" y="902922"/>
                </a:lnTo>
                <a:lnTo>
                  <a:pt x="10682149" y="902922"/>
                </a:lnTo>
                <a:lnTo>
                  <a:pt x="10693580" y="902922"/>
                </a:lnTo>
                <a:lnTo>
                  <a:pt x="10705009" y="902922"/>
                </a:lnTo>
                <a:lnTo>
                  <a:pt x="10716439" y="902922"/>
                </a:lnTo>
                <a:lnTo>
                  <a:pt x="10727870" y="902922"/>
                </a:lnTo>
                <a:lnTo>
                  <a:pt x="10739347" y="902922"/>
                </a:lnTo>
                <a:lnTo>
                  <a:pt x="10750778" y="902922"/>
                </a:lnTo>
                <a:lnTo>
                  <a:pt x="10762207" y="902922"/>
                </a:lnTo>
                <a:lnTo>
                  <a:pt x="10773637" y="902922"/>
                </a:lnTo>
                <a:lnTo>
                  <a:pt x="10785067" y="902922"/>
                </a:lnTo>
                <a:lnTo>
                  <a:pt x="10796544" y="902922"/>
                </a:lnTo>
                <a:lnTo>
                  <a:pt x="10807975" y="902922"/>
                </a:lnTo>
                <a:lnTo>
                  <a:pt x="10819405" y="902922"/>
                </a:lnTo>
                <a:lnTo>
                  <a:pt x="10830834" y="902922"/>
                </a:lnTo>
                <a:lnTo>
                  <a:pt x="10842265" y="902922"/>
                </a:lnTo>
                <a:lnTo>
                  <a:pt x="10853742" y="902922"/>
                </a:lnTo>
                <a:lnTo>
                  <a:pt x="10865173" y="902922"/>
                </a:lnTo>
                <a:lnTo>
                  <a:pt x="10876602" y="902922"/>
                </a:lnTo>
                <a:lnTo>
                  <a:pt x="10888032" y="902922"/>
                </a:lnTo>
                <a:lnTo>
                  <a:pt x="10899463" y="902922"/>
                </a:lnTo>
                <a:lnTo>
                  <a:pt x="10910892" y="902922"/>
                </a:lnTo>
                <a:lnTo>
                  <a:pt x="10922369" y="902922"/>
                </a:lnTo>
                <a:lnTo>
                  <a:pt x="10933800" y="902922"/>
                </a:lnTo>
                <a:lnTo>
                  <a:pt x="10945230" y="902922"/>
                </a:lnTo>
                <a:lnTo>
                  <a:pt x="10956660" y="902922"/>
                </a:lnTo>
                <a:lnTo>
                  <a:pt x="10968090" y="902922"/>
                </a:lnTo>
                <a:lnTo>
                  <a:pt x="10979567" y="902922"/>
                </a:lnTo>
                <a:lnTo>
                  <a:pt x="10990998" y="902922"/>
                </a:lnTo>
                <a:lnTo>
                  <a:pt x="11002427" y="902922"/>
                </a:lnTo>
                <a:lnTo>
                  <a:pt x="11013858" y="902922"/>
                </a:lnTo>
                <a:lnTo>
                  <a:pt x="11025287" y="902922"/>
                </a:lnTo>
                <a:lnTo>
                  <a:pt x="11036765" y="902922"/>
                </a:lnTo>
                <a:lnTo>
                  <a:pt x="11048195" y="902922"/>
                </a:lnTo>
                <a:lnTo>
                  <a:pt x="11059625" y="902922"/>
                </a:lnTo>
                <a:lnTo>
                  <a:pt x="11071056" y="902922"/>
                </a:lnTo>
                <a:lnTo>
                  <a:pt x="11082485" y="902922"/>
                </a:lnTo>
                <a:lnTo>
                  <a:pt x="11093962" y="902922"/>
                </a:lnTo>
                <a:lnTo>
                  <a:pt x="11105393" y="902922"/>
                </a:lnTo>
                <a:lnTo>
                  <a:pt x="11116823" y="902922"/>
                </a:lnTo>
                <a:lnTo>
                  <a:pt x="11128253" y="902922"/>
                </a:lnTo>
                <a:lnTo>
                  <a:pt x="11139683" y="902922"/>
                </a:lnTo>
                <a:lnTo>
                  <a:pt x="11151160" y="902922"/>
                </a:lnTo>
                <a:lnTo>
                  <a:pt x="11162591" y="902922"/>
                </a:lnTo>
                <a:lnTo>
                  <a:pt x="11174020" y="902922"/>
                </a:lnTo>
                <a:lnTo>
                  <a:pt x="11185451" y="902922"/>
                </a:lnTo>
                <a:lnTo>
                  <a:pt x="11196881" y="902922"/>
                </a:lnTo>
                <a:lnTo>
                  <a:pt x="11208358" y="902922"/>
                </a:lnTo>
                <a:lnTo>
                  <a:pt x="11218359" y="902922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6" name="Freeform 65">
            <a:extLst>
              <a:ext uri="{FF2B5EF4-FFF2-40B4-BE49-F238E27FC236}">
                <a16:creationId xmlns:a16="http://schemas.microsoft.com/office/drawing/2014/main" id="{87E7415C-7F06-EB47-8872-977CCC9CDB34}"/>
              </a:ext>
            </a:extLst>
          </p:cNvPr>
          <p:cNvSpPr/>
          <p:nvPr/>
        </p:nvSpPr>
        <p:spPr>
          <a:xfrm>
            <a:off x="638362" y="5432822"/>
            <a:ext cx="8413769" cy="3572"/>
          </a:xfrm>
          <a:custGeom>
            <a:avLst/>
            <a:gdLst>
              <a:gd name="connsiteX0" fmla="*/ 0 w 11218359"/>
              <a:gd name="connsiteY0" fmla="*/ 0 h 4762"/>
              <a:gd name="connsiteX1" fmla="*/ 9149 w 11218359"/>
              <a:gd name="connsiteY1" fmla="*/ 0 h 4762"/>
              <a:gd name="connsiteX2" fmla="*/ 20588 w 11218359"/>
              <a:gd name="connsiteY2" fmla="*/ 0 h 4762"/>
              <a:gd name="connsiteX3" fmla="*/ 32028 w 11218359"/>
              <a:gd name="connsiteY3" fmla="*/ 0 h 4762"/>
              <a:gd name="connsiteX4" fmla="*/ 43467 w 11218359"/>
              <a:gd name="connsiteY4" fmla="*/ 0 h 4762"/>
              <a:gd name="connsiteX5" fmla="*/ 54907 w 11218359"/>
              <a:gd name="connsiteY5" fmla="*/ 0 h 4762"/>
              <a:gd name="connsiteX6" fmla="*/ 66346 w 11218359"/>
              <a:gd name="connsiteY6" fmla="*/ 0 h 4762"/>
              <a:gd name="connsiteX7" fmla="*/ 77786 w 11218359"/>
              <a:gd name="connsiteY7" fmla="*/ 0 h 4762"/>
              <a:gd name="connsiteX8" fmla="*/ 89225 w 11218359"/>
              <a:gd name="connsiteY8" fmla="*/ 0 h 4762"/>
              <a:gd name="connsiteX9" fmla="*/ 100665 w 11218359"/>
              <a:gd name="connsiteY9" fmla="*/ 0 h 4762"/>
              <a:gd name="connsiteX10" fmla="*/ 112104 w 11218359"/>
              <a:gd name="connsiteY10" fmla="*/ 0 h 4762"/>
              <a:gd name="connsiteX11" fmla="*/ 123544 w 11218359"/>
              <a:gd name="connsiteY11" fmla="*/ 0 h 4762"/>
              <a:gd name="connsiteX12" fmla="*/ 134979 w 11218359"/>
              <a:gd name="connsiteY12" fmla="*/ 0 h 4762"/>
              <a:gd name="connsiteX13" fmla="*/ 146423 w 11218359"/>
              <a:gd name="connsiteY13" fmla="*/ 0 h 4762"/>
              <a:gd name="connsiteX14" fmla="*/ 157858 w 11218359"/>
              <a:gd name="connsiteY14" fmla="*/ 0 h 4762"/>
              <a:gd name="connsiteX15" fmla="*/ 169297 w 11218359"/>
              <a:gd name="connsiteY15" fmla="*/ 0 h 4762"/>
              <a:gd name="connsiteX16" fmla="*/ 180737 w 11218359"/>
              <a:gd name="connsiteY16" fmla="*/ 0 h 4762"/>
              <a:gd name="connsiteX17" fmla="*/ 192176 w 11218359"/>
              <a:gd name="connsiteY17" fmla="*/ 0 h 4762"/>
              <a:gd name="connsiteX18" fmla="*/ 203616 w 11218359"/>
              <a:gd name="connsiteY18" fmla="*/ 0 h 4762"/>
              <a:gd name="connsiteX19" fmla="*/ 215055 w 11218359"/>
              <a:gd name="connsiteY19" fmla="*/ 0 h 4762"/>
              <a:gd name="connsiteX20" fmla="*/ 226495 w 11218359"/>
              <a:gd name="connsiteY20" fmla="*/ 0 h 4762"/>
              <a:gd name="connsiteX21" fmla="*/ 237935 w 11218359"/>
              <a:gd name="connsiteY21" fmla="*/ 0 h 4762"/>
              <a:gd name="connsiteX22" fmla="*/ 249374 w 11218359"/>
              <a:gd name="connsiteY22" fmla="*/ 0 h 4762"/>
              <a:gd name="connsiteX23" fmla="*/ 260814 w 11218359"/>
              <a:gd name="connsiteY23" fmla="*/ 0 h 4762"/>
              <a:gd name="connsiteX24" fmla="*/ 272253 w 11218359"/>
              <a:gd name="connsiteY24" fmla="*/ 0 h 4762"/>
              <a:gd name="connsiteX25" fmla="*/ 283693 w 11218359"/>
              <a:gd name="connsiteY25" fmla="*/ 0 h 4762"/>
              <a:gd name="connsiteX26" fmla="*/ 295132 w 11218359"/>
              <a:gd name="connsiteY26" fmla="*/ 0 h 4762"/>
              <a:gd name="connsiteX27" fmla="*/ 306572 w 11218359"/>
              <a:gd name="connsiteY27" fmla="*/ 0 h 4762"/>
              <a:gd name="connsiteX28" fmla="*/ 318011 w 11218359"/>
              <a:gd name="connsiteY28" fmla="*/ 0 h 4762"/>
              <a:gd name="connsiteX29" fmla="*/ 329451 w 11218359"/>
              <a:gd name="connsiteY29" fmla="*/ 0 h 4762"/>
              <a:gd name="connsiteX30" fmla="*/ 340890 w 11218359"/>
              <a:gd name="connsiteY30" fmla="*/ 0 h 4762"/>
              <a:gd name="connsiteX31" fmla="*/ 352330 w 11218359"/>
              <a:gd name="connsiteY31" fmla="*/ 0 h 4762"/>
              <a:gd name="connsiteX32" fmla="*/ 363769 w 11218359"/>
              <a:gd name="connsiteY32" fmla="*/ 0 h 4762"/>
              <a:gd name="connsiteX33" fmla="*/ 375209 w 11218359"/>
              <a:gd name="connsiteY33" fmla="*/ 0 h 4762"/>
              <a:gd name="connsiteX34" fmla="*/ 386648 w 11218359"/>
              <a:gd name="connsiteY34" fmla="*/ 0 h 4762"/>
              <a:gd name="connsiteX35" fmla="*/ 398088 w 11218359"/>
              <a:gd name="connsiteY35" fmla="*/ 0 h 4762"/>
              <a:gd name="connsiteX36" fmla="*/ 409527 w 11218359"/>
              <a:gd name="connsiteY36" fmla="*/ 0 h 4762"/>
              <a:gd name="connsiteX37" fmla="*/ 420967 w 11218359"/>
              <a:gd name="connsiteY37" fmla="*/ 0 h 4762"/>
              <a:gd name="connsiteX38" fmla="*/ 432406 w 11218359"/>
              <a:gd name="connsiteY38" fmla="*/ 0 h 4762"/>
              <a:gd name="connsiteX39" fmla="*/ 443846 w 11218359"/>
              <a:gd name="connsiteY39" fmla="*/ 0 h 4762"/>
              <a:gd name="connsiteX40" fmla="*/ 455285 w 11218359"/>
              <a:gd name="connsiteY40" fmla="*/ 0 h 4762"/>
              <a:gd name="connsiteX41" fmla="*/ 466725 w 11218359"/>
              <a:gd name="connsiteY41" fmla="*/ 0 h 4762"/>
              <a:gd name="connsiteX42" fmla="*/ 478165 w 11218359"/>
              <a:gd name="connsiteY42" fmla="*/ 0 h 4762"/>
              <a:gd name="connsiteX43" fmla="*/ 489604 w 11218359"/>
              <a:gd name="connsiteY43" fmla="*/ 0 h 4762"/>
              <a:gd name="connsiteX44" fmla="*/ 501044 w 11218359"/>
              <a:gd name="connsiteY44" fmla="*/ 0 h 4762"/>
              <a:gd name="connsiteX45" fmla="*/ 512483 w 11218359"/>
              <a:gd name="connsiteY45" fmla="*/ 0 h 4762"/>
              <a:gd name="connsiteX46" fmla="*/ 523923 w 11218359"/>
              <a:gd name="connsiteY46" fmla="*/ 0 h 4762"/>
              <a:gd name="connsiteX47" fmla="*/ 535362 w 11218359"/>
              <a:gd name="connsiteY47" fmla="*/ 0 h 4762"/>
              <a:gd name="connsiteX48" fmla="*/ 546802 w 11218359"/>
              <a:gd name="connsiteY48" fmla="*/ 0 h 4762"/>
              <a:gd name="connsiteX49" fmla="*/ 558241 w 11218359"/>
              <a:gd name="connsiteY49" fmla="*/ 0 h 4762"/>
              <a:gd name="connsiteX50" fmla="*/ 569681 w 11218359"/>
              <a:gd name="connsiteY50" fmla="*/ 0 h 4762"/>
              <a:gd name="connsiteX51" fmla="*/ 581120 w 11218359"/>
              <a:gd name="connsiteY51" fmla="*/ 0 h 4762"/>
              <a:gd name="connsiteX52" fmla="*/ 592560 w 11218359"/>
              <a:gd name="connsiteY52" fmla="*/ 0 h 4762"/>
              <a:gd name="connsiteX53" fmla="*/ 603999 w 11218359"/>
              <a:gd name="connsiteY53" fmla="*/ 0 h 4762"/>
              <a:gd name="connsiteX54" fmla="*/ 615439 w 11218359"/>
              <a:gd name="connsiteY54" fmla="*/ 0 h 4762"/>
              <a:gd name="connsiteX55" fmla="*/ 626878 w 11218359"/>
              <a:gd name="connsiteY55" fmla="*/ 0 h 4762"/>
              <a:gd name="connsiteX56" fmla="*/ 638318 w 11218359"/>
              <a:gd name="connsiteY56" fmla="*/ 0 h 4762"/>
              <a:gd name="connsiteX57" fmla="*/ 649757 w 11218359"/>
              <a:gd name="connsiteY57" fmla="*/ 0 h 4762"/>
              <a:gd name="connsiteX58" fmla="*/ 661192 w 11218359"/>
              <a:gd name="connsiteY58" fmla="*/ 0 h 4762"/>
              <a:gd name="connsiteX59" fmla="*/ 672632 w 11218359"/>
              <a:gd name="connsiteY59" fmla="*/ 0 h 4762"/>
              <a:gd name="connsiteX60" fmla="*/ 684071 w 11218359"/>
              <a:gd name="connsiteY60" fmla="*/ 0 h 4762"/>
              <a:gd name="connsiteX61" fmla="*/ 695511 w 11218359"/>
              <a:gd name="connsiteY61" fmla="*/ 0 h 4762"/>
              <a:gd name="connsiteX62" fmla="*/ 706950 w 11218359"/>
              <a:gd name="connsiteY62" fmla="*/ 0 h 4762"/>
              <a:gd name="connsiteX63" fmla="*/ 718390 w 11218359"/>
              <a:gd name="connsiteY63" fmla="*/ 0 h 4762"/>
              <a:gd name="connsiteX64" fmla="*/ 729829 w 11218359"/>
              <a:gd name="connsiteY64" fmla="*/ 0 h 4762"/>
              <a:gd name="connsiteX65" fmla="*/ 741269 w 11218359"/>
              <a:gd name="connsiteY65" fmla="*/ 0 h 4762"/>
              <a:gd name="connsiteX66" fmla="*/ 752708 w 11218359"/>
              <a:gd name="connsiteY66" fmla="*/ 0 h 4762"/>
              <a:gd name="connsiteX67" fmla="*/ 764148 w 11218359"/>
              <a:gd name="connsiteY67" fmla="*/ 0 h 4762"/>
              <a:gd name="connsiteX68" fmla="*/ 775587 w 11218359"/>
              <a:gd name="connsiteY68" fmla="*/ 0 h 4762"/>
              <a:gd name="connsiteX69" fmla="*/ 787027 w 11218359"/>
              <a:gd name="connsiteY69" fmla="*/ 0 h 4762"/>
              <a:gd name="connsiteX70" fmla="*/ 798467 w 11218359"/>
              <a:gd name="connsiteY70" fmla="*/ 0 h 4762"/>
              <a:gd name="connsiteX71" fmla="*/ 809906 w 11218359"/>
              <a:gd name="connsiteY71" fmla="*/ 0 h 4762"/>
              <a:gd name="connsiteX72" fmla="*/ 821346 w 11218359"/>
              <a:gd name="connsiteY72" fmla="*/ 0 h 4762"/>
              <a:gd name="connsiteX73" fmla="*/ 832785 w 11218359"/>
              <a:gd name="connsiteY73" fmla="*/ 0 h 4762"/>
              <a:gd name="connsiteX74" fmla="*/ 844225 w 11218359"/>
              <a:gd name="connsiteY74" fmla="*/ 0 h 4762"/>
              <a:gd name="connsiteX75" fmla="*/ 855664 w 11218359"/>
              <a:gd name="connsiteY75" fmla="*/ 0 h 4762"/>
              <a:gd name="connsiteX76" fmla="*/ 867104 w 11218359"/>
              <a:gd name="connsiteY76" fmla="*/ 0 h 4762"/>
              <a:gd name="connsiteX77" fmla="*/ 878543 w 11218359"/>
              <a:gd name="connsiteY77" fmla="*/ 0 h 4762"/>
              <a:gd name="connsiteX78" fmla="*/ 889983 w 11218359"/>
              <a:gd name="connsiteY78" fmla="*/ 0 h 4762"/>
              <a:gd name="connsiteX79" fmla="*/ 901422 w 11218359"/>
              <a:gd name="connsiteY79" fmla="*/ 0 h 4762"/>
              <a:gd name="connsiteX80" fmla="*/ 912862 w 11218359"/>
              <a:gd name="connsiteY80" fmla="*/ 0 h 4762"/>
              <a:gd name="connsiteX81" fmla="*/ 924301 w 11218359"/>
              <a:gd name="connsiteY81" fmla="*/ 0 h 4762"/>
              <a:gd name="connsiteX82" fmla="*/ 935741 w 11218359"/>
              <a:gd name="connsiteY82" fmla="*/ 0 h 4762"/>
              <a:gd name="connsiteX83" fmla="*/ 947180 w 11218359"/>
              <a:gd name="connsiteY83" fmla="*/ 0 h 4762"/>
              <a:gd name="connsiteX84" fmla="*/ 958620 w 11218359"/>
              <a:gd name="connsiteY84" fmla="*/ 0 h 4762"/>
              <a:gd name="connsiteX85" fmla="*/ 970059 w 11218359"/>
              <a:gd name="connsiteY85" fmla="*/ 0 h 4762"/>
              <a:gd name="connsiteX86" fmla="*/ 981499 w 11218359"/>
              <a:gd name="connsiteY86" fmla="*/ 0 h 4762"/>
              <a:gd name="connsiteX87" fmla="*/ 992938 w 11218359"/>
              <a:gd name="connsiteY87" fmla="*/ 0 h 4762"/>
              <a:gd name="connsiteX88" fmla="*/ 1004378 w 11218359"/>
              <a:gd name="connsiteY88" fmla="*/ 0 h 4762"/>
              <a:gd name="connsiteX89" fmla="*/ 1015818 w 11218359"/>
              <a:gd name="connsiteY89" fmla="*/ 0 h 4762"/>
              <a:gd name="connsiteX90" fmla="*/ 1027257 w 11218359"/>
              <a:gd name="connsiteY90" fmla="*/ 0 h 4762"/>
              <a:gd name="connsiteX91" fmla="*/ 1038697 w 11218359"/>
              <a:gd name="connsiteY91" fmla="*/ 0 h 4762"/>
              <a:gd name="connsiteX92" fmla="*/ 1050136 w 11218359"/>
              <a:gd name="connsiteY92" fmla="*/ 0 h 4762"/>
              <a:gd name="connsiteX93" fmla="*/ 1061576 w 11218359"/>
              <a:gd name="connsiteY93" fmla="*/ 0 h 4762"/>
              <a:gd name="connsiteX94" fmla="*/ 1073015 w 11218359"/>
              <a:gd name="connsiteY94" fmla="*/ 0 h 4762"/>
              <a:gd name="connsiteX95" fmla="*/ 1084455 w 11218359"/>
              <a:gd name="connsiteY95" fmla="*/ 0 h 4762"/>
              <a:gd name="connsiteX96" fmla="*/ 1095894 w 11218359"/>
              <a:gd name="connsiteY96" fmla="*/ 0 h 4762"/>
              <a:gd name="connsiteX97" fmla="*/ 1107334 w 11218359"/>
              <a:gd name="connsiteY97" fmla="*/ 0 h 4762"/>
              <a:gd name="connsiteX98" fmla="*/ 1118773 w 11218359"/>
              <a:gd name="connsiteY98" fmla="*/ 0 h 4762"/>
              <a:gd name="connsiteX99" fmla="*/ 1130213 w 11218359"/>
              <a:gd name="connsiteY99" fmla="*/ 0 h 4762"/>
              <a:gd name="connsiteX100" fmla="*/ 1141652 w 11218359"/>
              <a:gd name="connsiteY100" fmla="*/ 0 h 4762"/>
              <a:gd name="connsiteX101" fmla="*/ 1153092 w 11218359"/>
              <a:gd name="connsiteY101" fmla="*/ 0 h 4762"/>
              <a:gd name="connsiteX102" fmla="*/ 1164531 w 11218359"/>
              <a:gd name="connsiteY102" fmla="*/ 0 h 4762"/>
              <a:gd name="connsiteX103" fmla="*/ 1175971 w 11218359"/>
              <a:gd name="connsiteY103" fmla="*/ 0 h 4762"/>
              <a:gd name="connsiteX104" fmla="*/ 1187406 w 11218359"/>
              <a:gd name="connsiteY104" fmla="*/ 0 h 4762"/>
              <a:gd name="connsiteX105" fmla="*/ 1198845 w 11218359"/>
              <a:gd name="connsiteY105" fmla="*/ 0 h 4762"/>
              <a:gd name="connsiteX106" fmla="*/ 1210285 w 11218359"/>
              <a:gd name="connsiteY106" fmla="*/ 0 h 4762"/>
              <a:gd name="connsiteX107" fmla="*/ 1221724 w 11218359"/>
              <a:gd name="connsiteY107" fmla="*/ 0 h 4762"/>
              <a:gd name="connsiteX108" fmla="*/ 1233164 w 11218359"/>
              <a:gd name="connsiteY108" fmla="*/ 0 h 4762"/>
              <a:gd name="connsiteX109" fmla="*/ 1244603 w 11218359"/>
              <a:gd name="connsiteY109" fmla="*/ 0 h 4762"/>
              <a:gd name="connsiteX110" fmla="*/ 1256043 w 11218359"/>
              <a:gd name="connsiteY110" fmla="*/ 0 h 4762"/>
              <a:gd name="connsiteX111" fmla="*/ 1267482 w 11218359"/>
              <a:gd name="connsiteY111" fmla="*/ 0 h 4762"/>
              <a:gd name="connsiteX112" fmla="*/ 1278922 w 11218359"/>
              <a:gd name="connsiteY112" fmla="*/ 0 h 4762"/>
              <a:gd name="connsiteX113" fmla="*/ 1290361 w 11218359"/>
              <a:gd name="connsiteY113" fmla="*/ 0 h 4762"/>
              <a:gd name="connsiteX114" fmla="*/ 1301801 w 11218359"/>
              <a:gd name="connsiteY114" fmla="*/ 0 h 4762"/>
              <a:gd name="connsiteX115" fmla="*/ 1313240 w 11218359"/>
              <a:gd name="connsiteY115" fmla="*/ 0 h 4762"/>
              <a:gd name="connsiteX116" fmla="*/ 1324680 w 11218359"/>
              <a:gd name="connsiteY116" fmla="*/ 0 h 4762"/>
              <a:gd name="connsiteX117" fmla="*/ 1336120 w 11218359"/>
              <a:gd name="connsiteY117" fmla="*/ 0 h 4762"/>
              <a:gd name="connsiteX118" fmla="*/ 1347559 w 11218359"/>
              <a:gd name="connsiteY118" fmla="*/ 0 h 4762"/>
              <a:gd name="connsiteX119" fmla="*/ 1358999 w 11218359"/>
              <a:gd name="connsiteY119" fmla="*/ 0 h 4762"/>
              <a:gd name="connsiteX120" fmla="*/ 1370438 w 11218359"/>
              <a:gd name="connsiteY120" fmla="*/ 0 h 4762"/>
              <a:gd name="connsiteX121" fmla="*/ 1381878 w 11218359"/>
              <a:gd name="connsiteY121" fmla="*/ 0 h 4762"/>
              <a:gd name="connsiteX122" fmla="*/ 1393317 w 11218359"/>
              <a:gd name="connsiteY122" fmla="*/ 0 h 4762"/>
              <a:gd name="connsiteX123" fmla="*/ 1404757 w 11218359"/>
              <a:gd name="connsiteY123" fmla="*/ 0 h 4762"/>
              <a:gd name="connsiteX124" fmla="*/ 1416196 w 11218359"/>
              <a:gd name="connsiteY124" fmla="*/ 0 h 4762"/>
              <a:gd name="connsiteX125" fmla="*/ 1427636 w 11218359"/>
              <a:gd name="connsiteY125" fmla="*/ 0 h 4762"/>
              <a:gd name="connsiteX126" fmla="*/ 1439075 w 11218359"/>
              <a:gd name="connsiteY126" fmla="*/ 0 h 4762"/>
              <a:gd name="connsiteX127" fmla="*/ 1450515 w 11218359"/>
              <a:gd name="connsiteY127" fmla="*/ 0 h 4762"/>
              <a:gd name="connsiteX128" fmla="*/ 1461954 w 11218359"/>
              <a:gd name="connsiteY128" fmla="*/ 0 h 4762"/>
              <a:gd name="connsiteX129" fmla="*/ 1473394 w 11218359"/>
              <a:gd name="connsiteY129" fmla="*/ 0 h 4762"/>
              <a:gd name="connsiteX130" fmla="*/ 1484833 w 11218359"/>
              <a:gd name="connsiteY130" fmla="*/ 0 h 4762"/>
              <a:gd name="connsiteX131" fmla="*/ 1496273 w 11218359"/>
              <a:gd name="connsiteY131" fmla="*/ 0 h 4762"/>
              <a:gd name="connsiteX132" fmla="*/ 1507712 w 11218359"/>
              <a:gd name="connsiteY132" fmla="*/ 0 h 4762"/>
              <a:gd name="connsiteX133" fmla="*/ 1519152 w 11218359"/>
              <a:gd name="connsiteY133" fmla="*/ 0 h 4762"/>
              <a:gd name="connsiteX134" fmla="*/ 1530591 w 11218359"/>
              <a:gd name="connsiteY134" fmla="*/ 0 h 4762"/>
              <a:gd name="connsiteX135" fmla="*/ 1542031 w 11218359"/>
              <a:gd name="connsiteY135" fmla="*/ 0 h 4762"/>
              <a:gd name="connsiteX136" fmla="*/ 1553471 w 11218359"/>
              <a:gd name="connsiteY136" fmla="*/ 0 h 4762"/>
              <a:gd name="connsiteX137" fmla="*/ 1564910 w 11218359"/>
              <a:gd name="connsiteY137" fmla="*/ 0 h 4762"/>
              <a:gd name="connsiteX138" fmla="*/ 1576349 w 11218359"/>
              <a:gd name="connsiteY138" fmla="*/ 0 h 4762"/>
              <a:gd name="connsiteX139" fmla="*/ 1587789 w 11218359"/>
              <a:gd name="connsiteY139" fmla="*/ 0 h 4762"/>
              <a:gd name="connsiteX140" fmla="*/ 1599229 w 11218359"/>
              <a:gd name="connsiteY140" fmla="*/ 0 h 4762"/>
              <a:gd name="connsiteX141" fmla="*/ 1610668 w 11218359"/>
              <a:gd name="connsiteY141" fmla="*/ 0 h 4762"/>
              <a:gd name="connsiteX142" fmla="*/ 1622107 w 11218359"/>
              <a:gd name="connsiteY142" fmla="*/ 0 h 4762"/>
              <a:gd name="connsiteX143" fmla="*/ 1633547 w 11218359"/>
              <a:gd name="connsiteY143" fmla="*/ 0 h 4762"/>
              <a:gd name="connsiteX144" fmla="*/ 1644987 w 11218359"/>
              <a:gd name="connsiteY144" fmla="*/ 0 h 4762"/>
              <a:gd name="connsiteX145" fmla="*/ 1656426 w 11218359"/>
              <a:gd name="connsiteY145" fmla="*/ 0 h 4762"/>
              <a:gd name="connsiteX146" fmla="*/ 1667866 w 11218359"/>
              <a:gd name="connsiteY146" fmla="*/ 0 h 4762"/>
              <a:gd name="connsiteX147" fmla="*/ 1679305 w 11218359"/>
              <a:gd name="connsiteY147" fmla="*/ 0 h 4762"/>
              <a:gd name="connsiteX148" fmla="*/ 1690745 w 11218359"/>
              <a:gd name="connsiteY148" fmla="*/ 0 h 4762"/>
              <a:gd name="connsiteX149" fmla="*/ 1702184 w 11218359"/>
              <a:gd name="connsiteY149" fmla="*/ 0 h 4762"/>
              <a:gd name="connsiteX150" fmla="*/ 1713619 w 11218359"/>
              <a:gd name="connsiteY150" fmla="*/ 0 h 4762"/>
              <a:gd name="connsiteX151" fmla="*/ 1725063 w 11218359"/>
              <a:gd name="connsiteY151" fmla="*/ 0 h 4762"/>
              <a:gd name="connsiteX152" fmla="*/ 1736498 w 11218359"/>
              <a:gd name="connsiteY152" fmla="*/ 0 h 4762"/>
              <a:gd name="connsiteX153" fmla="*/ 1747938 w 11218359"/>
              <a:gd name="connsiteY153" fmla="*/ 0 h 4762"/>
              <a:gd name="connsiteX154" fmla="*/ 1759377 w 11218359"/>
              <a:gd name="connsiteY154" fmla="*/ 0 h 4762"/>
              <a:gd name="connsiteX155" fmla="*/ 1770817 w 11218359"/>
              <a:gd name="connsiteY155" fmla="*/ 0 h 4762"/>
              <a:gd name="connsiteX156" fmla="*/ 1782256 w 11218359"/>
              <a:gd name="connsiteY156" fmla="*/ 0 h 4762"/>
              <a:gd name="connsiteX157" fmla="*/ 1793696 w 11218359"/>
              <a:gd name="connsiteY157" fmla="*/ 0 h 4762"/>
              <a:gd name="connsiteX158" fmla="*/ 1805135 w 11218359"/>
              <a:gd name="connsiteY158" fmla="*/ 0 h 4762"/>
              <a:gd name="connsiteX159" fmla="*/ 1816575 w 11218359"/>
              <a:gd name="connsiteY159" fmla="*/ 0 h 4762"/>
              <a:gd name="connsiteX160" fmla="*/ 1828014 w 11218359"/>
              <a:gd name="connsiteY160" fmla="*/ 0 h 4762"/>
              <a:gd name="connsiteX161" fmla="*/ 1839454 w 11218359"/>
              <a:gd name="connsiteY161" fmla="*/ 0 h 4762"/>
              <a:gd name="connsiteX162" fmla="*/ 1850893 w 11218359"/>
              <a:gd name="connsiteY162" fmla="*/ 0 h 4762"/>
              <a:gd name="connsiteX163" fmla="*/ 1862333 w 11218359"/>
              <a:gd name="connsiteY163" fmla="*/ 0 h 4762"/>
              <a:gd name="connsiteX164" fmla="*/ 1873772 w 11218359"/>
              <a:gd name="connsiteY164" fmla="*/ 0 h 4762"/>
              <a:gd name="connsiteX165" fmla="*/ 1885212 w 11218359"/>
              <a:gd name="connsiteY165" fmla="*/ 0 h 4762"/>
              <a:gd name="connsiteX166" fmla="*/ 1896651 w 11218359"/>
              <a:gd name="connsiteY166" fmla="*/ 0 h 4762"/>
              <a:gd name="connsiteX167" fmla="*/ 1908091 w 11218359"/>
              <a:gd name="connsiteY167" fmla="*/ 0 h 4762"/>
              <a:gd name="connsiteX168" fmla="*/ 1919531 w 11218359"/>
              <a:gd name="connsiteY168" fmla="*/ 0 h 4762"/>
              <a:gd name="connsiteX169" fmla="*/ 1930970 w 11218359"/>
              <a:gd name="connsiteY169" fmla="*/ 0 h 4762"/>
              <a:gd name="connsiteX170" fmla="*/ 1942409 w 11218359"/>
              <a:gd name="connsiteY170" fmla="*/ 0 h 4762"/>
              <a:gd name="connsiteX171" fmla="*/ 1953849 w 11218359"/>
              <a:gd name="connsiteY171" fmla="*/ 0 h 4762"/>
              <a:gd name="connsiteX172" fmla="*/ 1965289 w 11218359"/>
              <a:gd name="connsiteY172" fmla="*/ 0 h 4762"/>
              <a:gd name="connsiteX173" fmla="*/ 1976728 w 11218359"/>
              <a:gd name="connsiteY173" fmla="*/ 0 h 4762"/>
              <a:gd name="connsiteX174" fmla="*/ 1988168 w 11218359"/>
              <a:gd name="connsiteY174" fmla="*/ 0 h 4762"/>
              <a:gd name="connsiteX175" fmla="*/ 1999607 w 11218359"/>
              <a:gd name="connsiteY175" fmla="*/ 0 h 4762"/>
              <a:gd name="connsiteX176" fmla="*/ 2011047 w 11218359"/>
              <a:gd name="connsiteY176" fmla="*/ 0 h 4762"/>
              <a:gd name="connsiteX177" fmla="*/ 2022486 w 11218359"/>
              <a:gd name="connsiteY177" fmla="*/ 0 h 4762"/>
              <a:gd name="connsiteX178" fmla="*/ 2033926 w 11218359"/>
              <a:gd name="connsiteY178" fmla="*/ 0 h 4762"/>
              <a:gd name="connsiteX179" fmla="*/ 2045365 w 11218359"/>
              <a:gd name="connsiteY179" fmla="*/ 0 h 4762"/>
              <a:gd name="connsiteX180" fmla="*/ 2056805 w 11218359"/>
              <a:gd name="connsiteY180" fmla="*/ 0 h 4762"/>
              <a:gd name="connsiteX181" fmla="*/ 2068244 w 11218359"/>
              <a:gd name="connsiteY181" fmla="*/ 0 h 4762"/>
              <a:gd name="connsiteX182" fmla="*/ 2079684 w 11218359"/>
              <a:gd name="connsiteY182" fmla="*/ 0 h 4762"/>
              <a:gd name="connsiteX183" fmla="*/ 2091123 w 11218359"/>
              <a:gd name="connsiteY183" fmla="*/ 0 h 4762"/>
              <a:gd name="connsiteX184" fmla="*/ 2102563 w 11218359"/>
              <a:gd name="connsiteY184" fmla="*/ 0 h 4762"/>
              <a:gd name="connsiteX185" fmla="*/ 2114002 w 11218359"/>
              <a:gd name="connsiteY185" fmla="*/ 0 h 4762"/>
              <a:gd name="connsiteX186" fmla="*/ 2125442 w 11218359"/>
              <a:gd name="connsiteY186" fmla="*/ 0 h 4762"/>
              <a:gd name="connsiteX187" fmla="*/ 2136882 w 11218359"/>
              <a:gd name="connsiteY187" fmla="*/ 0 h 4762"/>
              <a:gd name="connsiteX188" fmla="*/ 2148321 w 11218359"/>
              <a:gd name="connsiteY188" fmla="*/ 0 h 4762"/>
              <a:gd name="connsiteX189" fmla="*/ 2159760 w 11218359"/>
              <a:gd name="connsiteY189" fmla="*/ 0 h 4762"/>
              <a:gd name="connsiteX190" fmla="*/ 2171200 w 11218359"/>
              <a:gd name="connsiteY190" fmla="*/ 0 h 4762"/>
              <a:gd name="connsiteX191" fmla="*/ 2182640 w 11218359"/>
              <a:gd name="connsiteY191" fmla="*/ 0 h 4762"/>
              <a:gd name="connsiteX192" fmla="*/ 2194079 w 11218359"/>
              <a:gd name="connsiteY192" fmla="*/ 0 h 4762"/>
              <a:gd name="connsiteX193" fmla="*/ 2205519 w 11218359"/>
              <a:gd name="connsiteY193" fmla="*/ 0 h 4762"/>
              <a:gd name="connsiteX194" fmla="*/ 2216958 w 11218359"/>
              <a:gd name="connsiteY194" fmla="*/ 0 h 4762"/>
              <a:gd name="connsiteX195" fmla="*/ 2228393 w 11218359"/>
              <a:gd name="connsiteY195" fmla="*/ 0 h 4762"/>
              <a:gd name="connsiteX196" fmla="*/ 2239837 w 11218359"/>
              <a:gd name="connsiteY196" fmla="*/ 0 h 4762"/>
              <a:gd name="connsiteX197" fmla="*/ 2251272 w 11218359"/>
              <a:gd name="connsiteY197" fmla="*/ 0 h 4762"/>
              <a:gd name="connsiteX198" fmla="*/ 2262716 w 11218359"/>
              <a:gd name="connsiteY198" fmla="*/ 0 h 4762"/>
              <a:gd name="connsiteX199" fmla="*/ 2274151 w 11218359"/>
              <a:gd name="connsiteY199" fmla="*/ 0 h 4762"/>
              <a:gd name="connsiteX200" fmla="*/ 2285591 w 11218359"/>
              <a:gd name="connsiteY200" fmla="*/ 0 h 4762"/>
              <a:gd name="connsiteX201" fmla="*/ 2297030 w 11218359"/>
              <a:gd name="connsiteY201" fmla="*/ 0 h 4762"/>
              <a:gd name="connsiteX202" fmla="*/ 2308470 w 11218359"/>
              <a:gd name="connsiteY202" fmla="*/ 0 h 4762"/>
              <a:gd name="connsiteX203" fmla="*/ 2319909 w 11218359"/>
              <a:gd name="connsiteY203" fmla="*/ 0 h 4762"/>
              <a:gd name="connsiteX204" fmla="*/ 2331349 w 11218359"/>
              <a:gd name="connsiteY204" fmla="*/ 0 h 4762"/>
              <a:gd name="connsiteX205" fmla="*/ 2342788 w 11218359"/>
              <a:gd name="connsiteY205" fmla="*/ 0 h 4762"/>
              <a:gd name="connsiteX206" fmla="*/ 2354228 w 11218359"/>
              <a:gd name="connsiteY206" fmla="*/ 0 h 4762"/>
              <a:gd name="connsiteX207" fmla="*/ 2365667 w 11218359"/>
              <a:gd name="connsiteY207" fmla="*/ 0 h 4762"/>
              <a:gd name="connsiteX208" fmla="*/ 2377107 w 11218359"/>
              <a:gd name="connsiteY208" fmla="*/ 0 h 4762"/>
              <a:gd name="connsiteX209" fmla="*/ 2388546 w 11218359"/>
              <a:gd name="connsiteY209" fmla="*/ 0 h 4762"/>
              <a:gd name="connsiteX210" fmla="*/ 2399986 w 11218359"/>
              <a:gd name="connsiteY210" fmla="*/ 0 h 4762"/>
              <a:gd name="connsiteX211" fmla="*/ 2411425 w 11218359"/>
              <a:gd name="connsiteY211" fmla="*/ 0 h 4762"/>
              <a:gd name="connsiteX212" fmla="*/ 2422865 w 11218359"/>
              <a:gd name="connsiteY212" fmla="*/ 0 h 4762"/>
              <a:gd name="connsiteX213" fmla="*/ 2434304 w 11218359"/>
              <a:gd name="connsiteY213" fmla="*/ 0 h 4762"/>
              <a:gd name="connsiteX214" fmla="*/ 2445744 w 11218359"/>
              <a:gd name="connsiteY214" fmla="*/ 0 h 4762"/>
              <a:gd name="connsiteX215" fmla="*/ 2457184 w 11218359"/>
              <a:gd name="connsiteY215" fmla="*/ 0 h 4762"/>
              <a:gd name="connsiteX216" fmla="*/ 2468623 w 11218359"/>
              <a:gd name="connsiteY216" fmla="*/ 0 h 4762"/>
              <a:gd name="connsiteX217" fmla="*/ 2480062 w 11218359"/>
              <a:gd name="connsiteY217" fmla="*/ 0 h 4762"/>
              <a:gd name="connsiteX218" fmla="*/ 2491502 w 11218359"/>
              <a:gd name="connsiteY218" fmla="*/ 0 h 4762"/>
              <a:gd name="connsiteX219" fmla="*/ 2502942 w 11218359"/>
              <a:gd name="connsiteY219" fmla="*/ 0 h 4762"/>
              <a:gd name="connsiteX220" fmla="*/ 2514381 w 11218359"/>
              <a:gd name="connsiteY220" fmla="*/ 0 h 4762"/>
              <a:gd name="connsiteX221" fmla="*/ 2525821 w 11218359"/>
              <a:gd name="connsiteY221" fmla="*/ 0 h 4762"/>
              <a:gd name="connsiteX222" fmla="*/ 2537260 w 11218359"/>
              <a:gd name="connsiteY222" fmla="*/ 0 h 4762"/>
              <a:gd name="connsiteX223" fmla="*/ 2548700 w 11218359"/>
              <a:gd name="connsiteY223" fmla="*/ 0 h 4762"/>
              <a:gd name="connsiteX224" fmla="*/ 2560139 w 11218359"/>
              <a:gd name="connsiteY224" fmla="*/ 0 h 4762"/>
              <a:gd name="connsiteX225" fmla="*/ 2571579 w 11218359"/>
              <a:gd name="connsiteY225" fmla="*/ 0 h 4762"/>
              <a:gd name="connsiteX226" fmla="*/ 2583018 w 11218359"/>
              <a:gd name="connsiteY226" fmla="*/ 0 h 4762"/>
              <a:gd name="connsiteX227" fmla="*/ 2594458 w 11218359"/>
              <a:gd name="connsiteY227" fmla="*/ 0 h 4762"/>
              <a:gd name="connsiteX228" fmla="*/ 2605897 w 11218359"/>
              <a:gd name="connsiteY228" fmla="*/ 0 h 4762"/>
              <a:gd name="connsiteX229" fmla="*/ 2617337 w 11218359"/>
              <a:gd name="connsiteY229" fmla="*/ 0 h 4762"/>
              <a:gd name="connsiteX230" fmla="*/ 2628776 w 11218359"/>
              <a:gd name="connsiteY230" fmla="*/ 0 h 4762"/>
              <a:gd name="connsiteX231" fmla="*/ 2640216 w 11218359"/>
              <a:gd name="connsiteY231" fmla="*/ 0 h 4762"/>
              <a:gd name="connsiteX232" fmla="*/ 2651655 w 11218359"/>
              <a:gd name="connsiteY232" fmla="*/ 0 h 4762"/>
              <a:gd name="connsiteX233" fmla="*/ 2663095 w 11218359"/>
              <a:gd name="connsiteY233" fmla="*/ 0 h 4762"/>
              <a:gd name="connsiteX234" fmla="*/ 2674535 w 11218359"/>
              <a:gd name="connsiteY234" fmla="*/ 0 h 4762"/>
              <a:gd name="connsiteX235" fmla="*/ 2685974 w 11218359"/>
              <a:gd name="connsiteY235" fmla="*/ 0 h 4762"/>
              <a:gd name="connsiteX236" fmla="*/ 2697413 w 11218359"/>
              <a:gd name="connsiteY236" fmla="*/ 0 h 4762"/>
              <a:gd name="connsiteX237" fmla="*/ 2708853 w 11218359"/>
              <a:gd name="connsiteY237" fmla="*/ 0 h 4762"/>
              <a:gd name="connsiteX238" fmla="*/ 2720293 w 11218359"/>
              <a:gd name="connsiteY238" fmla="*/ 0 h 4762"/>
              <a:gd name="connsiteX239" fmla="*/ 2731727 w 11218359"/>
              <a:gd name="connsiteY239" fmla="*/ 0 h 4762"/>
              <a:gd name="connsiteX240" fmla="*/ 2743172 w 11218359"/>
              <a:gd name="connsiteY240" fmla="*/ 0 h 4762"/>
              <a:gd name="connsiteX241" fmla="*/ 2754611 w 11218359"/>
              <a:gd name="connsiteY241" fmla="*/ 0 h 4762"/>
              <a:gd name="connsiteX242" fmla="*/ 2766046 w 11218359"/>
              <a:gd name="connsiteY242" fmla="*/ 0 h 4762"/>
              <a:gd name="connsiteX243" fmla="*/ 2777490 w 11218359"/>
              <a:gd name="connsiteY243" fmla="*/ 0 h 4762"/>
              <a:gd name="connsiteX244" fmla="*/ 2788925 w 11218359"/>
              <a:gd name="connsiteY244" fmla="*/ 0 h 4762"/>
              <a:gd name="connsiteX245" fmla="*/ 2800364 w 11218359"/>
              <a:gd name="connsiteY245" fmla="*/ 0 h 4762"/>
              <a:gd name="connsiteX246" fmla="*/ 2811804 w 11218359"/>
              <a:gd name="connsiteY246" fmla="*/ 0 h 4762"/>
              <a:gd name="connsiteX247" fmla="*/ 2823243 w 11218359"/>
              <a:gd name="connsiteY247" fmla="*/ 0 h 4762"/>
              <a:gd name="connsiteX248" fmla="*/ 2834683 w 11218359"/>
              <a:gd name="connsiteY248" fmla="*/ 0 h 4762"/>
              <a:gd name="connsiteX249" fmla="*/ 2846123 w 11218359"/>
              <a:gd name="connsiteY249" fmla="*/ 0 h 4762"/>
              <a:gd name="connsiteX250" fmla="*/ 2857562 w 11218359"/>
              <a:gd name="connsiteY250" fmla="*/ 0 h 4762"/>
              <a:gd name="connsiteX251" fmla="*/ 2869001 w 11218359"/>
              <a:gd name="connsiteY251" fmla="*/ 0 h 4762"/>
              <a:gd name="connsiteX252" fmla="*/ 2880441 w 11218359"/>
              <a:gd name="connsiteY252" fmla="*/ 0 h 4762"/>
              <a:gd name="connsiteX253" fmla="*/ 2891881 w 11218359"/>
              <a:gd name="connsiteY253" fmla="*/ 0 h 4762"/>
              <a:gd name="connsiteX254" fmla="*/ 2903320 w 11218359"/>
              <a:gd name="connsiteY254" fmla="*/ 0 h 4762"/>
              <a:gd name="connsiteX255" fmla="*/ 2914760 w 11218359"/>
              <a:gd name="connsiteY255" fmla="*/ 0 h 4762"/>
              <a:gd name="connsiteX256" fmla="*/ 2926199 w 11218359"/>
              <a:gd name="connsiteY256" fmla="*/ 0 h 4762"/>
              <a:gd name="connsiteX257" fmla="*/ 2937639 w 11218359"/>
              <a:gd name="connsiteY257" fmla="*/ 0 h 4762"/>
              <a:gd name="connsiteX258" fmla="*/ 2949078 w 11218359"/>
              <a:gd name="connsiteY258" fmla="*/ 0 h 4762"/>
              <a:gd name="connsiteX259" fmla="*/ 2960518 w 11218359"/>
              <a:gd name="connsiteY259" fmla="*/ 0 h 4762"/>
              <a:gd name="connsiteX260" fmla="*/ 2971957 w 11218359"/>
              <a:gd name="connsiteY260" fmla="*/ 0 h 4762"/>
              <a:gd name="connsiteX261" fmla="*/ 2983397 w 11218359"/>
              <a:gd name="connsiteY261" fmla="*/ 0 h 4762"/>
              <a:gd name="connsiteX262" fmla="*/ 2994837 w 11218359"/>
              <a:gd name="connsiteY262" fmla="*/ 0 h 4762"/>
              <a:gd name="connsiteX263" fmla="*/ 3006276 w 11218359"/>
              <a:gd name="connsiteY263" fmla="*/ 0 h 4762"/>
              <a:gd name="connsiteX264" fmla="*/ 3017715 w 11218359"/>
              <a:gd name="connsiteY264" fmla="*/ 0 h 4762"/>
              <a:gd name="connsiteX265" fmla="*/ 3029155 w 11218359"/>
              <a:gd name="connsiteY265" fmla="*/ 0 h 4762"/>
              <a:gd name="connsiteX266" fmla="*/ 3040594 w 11218359"/>
              <a:gd name="connsiteY266" fmla="*/ 0 h 4762"/>
              <a:gd name="connsiteX267" fmla="*/ 3052034 w 11218359"/>
              <a:gd name="connsiteY267" fmla="*/ 0 h 4762"/>
              <a:gd name="connsiteX268" fmla="*/ 3063474 w 11218359"/>
              <a:gd name="connsiteY268" fmla="*/ 0 h 4762"/>
              <a:gd name="connsiteX269" fmla="*/ 3074913 w 11218359"/>
              <a:gd name="connsiteY269" fmla="*/ 0 h 4762"/>
              <a:gd name="connsiteX270" fmla="*/ 3086352 w 11218359"/>
              <a:gd name="connsiteY270" fmla="*/ 0 h 4762"/>
              <a:gd name="connsiteX271" fmla="*/ 3097792 w 11218359"/>
              <a:gd name="connsiteY271" fmla="*/ 0 h 4762"/>
              <a:gd name="connsiteX272" fmla="*/ 3109232 w 11218359"/>
              <a:gd name="connsiteY272" fmla="*/ 0 h 4762"/>
              <a:gd name="connsiteX273" fmla="*/ 3120671 w 11218359"/>
              <a:gd name="connsiteY273" fmla="*/ 0 h 4762"/>
              <a:gd name="connsiteX274" fmla="*/ 3132111 w 11218359"/>
              <a:gd name="connsiteY274" fmla="*/ 0 h 4762"/>
              <a:gd name="connsiteX275" fmla="*/ 3143550 w 11218359"/>
              <a:gd name="connsiteY275" fmla="*/ 0 h 4762"/>
              <a:gd name="connsiteX276" fmla="*/ 3154990 w 11218359"/>
              <a:gd name="connsiteY276" fmla="*/ 0 h 4762"/>
              <a:gd name="connsiteX277" fmla="*/ 3166429 w 11218359"/>
              <a:gd name="connsiteY277" fmla="*/ 0 h 4762"/>
              <a:gd name="connsiteX278" fmla="*/ 3177869 w 11218359"/>
              <a:gd name="connsiteY278" fmla="*/ 0 h 4762"/>
              <a:gd name="connsiteX279" fmla="*/ 3189308 w 11218359"/>
              <a:gd name="connsiteY279" fmla="*/ 0 h 4762"/>
              <a:gd name="connsiteX280" fmla="*/ 3200748 w 11218359"/>
              <a:gd name="connsiteY280" fmla="*/ 0 h 4762"/>
              <a:gd name="connsiteX281" fmla="*/ 3212187 w 11218359"/>
              <a:gd name="connsiteY281" fmla="*/ 0 h 4762"/>
              <a:gd name="connsiteX282" fmla="*/ 3223627 w 11218359"/>
              <a:gd name="connsiteY282" fmla="*/ 0 h 4762"/>
              <a:gd name="connsiteX283" fmla="*/ 3235066 w 11218359"/>
              <a:gd name="connsiteY283" fmla="*/ 0 h 4762"/>
              <a:gd name="connsiteX284" fmla="*/ 3246501 w 11218359"/>
              <a:gd name="connsiteY284" fmla="*/ 0 h 4762"/>
              <a:gd name="connsiteX285" fmla="*/ 3257945 w 11218359"/>
              <a:gd name="connsiteY285" fmla="*/ 0 h 4762"/>
              <a:gd name="connsiteX286" fmla="*/ 3269385 w 11218359"/>
              <a:gd name="connsiteY286" fmla="*/ 0 h 4762"/>
              <a:gd name="connsiteX287" fmla="*/ 3280825 w 11218359"/>
              <a:gd name="connsiteY287" fmla="*/ 0 h 4762"/>
              <a:gd name="connsiteX288" fmla="*/ 3292264 w 11218359"/>
              <a:gd name="connsiteY288" fmla="*/ 0 h 4762"/>
              <a:gd name="connsiteX289" fmla="*/ 3303699 w 11218359"/>
              <a:gd name="connsiteY289" fmla="*/ 0 h 4762"/>
              <a:gd name="connsiteX290" fmla="*/ 3315143 w 11218359"/>
              <a:gd name="connsiteY290" fmla="*/ 0 h 4762"/>
              <a:gd name="connsiteX291" fmla="*/ 3326578 w 11218359"/>
              <a:gd name="connsiteY291" fmla="*/ 0 h 4762"/>
              <a:gd name="connsiteX292" fmla="*/ 3338017 w 11218359"/>
              <a:gd name="connsiteY292" fmla="*/ 0 h 4762"/>
              <a:gd name="connsiteX293" fmla="*/ 3349457 w 11218359"/>
              <a:gd name="connsiteY293" fmla="*/ 0 h 4762"/>
              <a:gd name="connsiteX294" fmla="*/ 3360896 w 11218359"/>
              <a:gd name="connsiteY294" fmla="*/ 0 h 4762"/>
              <a:gd name="connsiteX295" fmla="*/ 3372336 w 11218359"/>
              <a:gd name="connsiteY295" fmla="*/ 0 h 4762"/>
              <a:gd name="connsiteX296" fmla="*/ 3383776 w 11218359"/>
              <a:gd name="connsiteY296" fmla="*/ 0 h 4762"/>
              <a:gd name="connsiteX297" fmla="*/ 3395215 w 11218359"/>
              <a:gd name="connsiteY297" fmla="*/ 0 h 4762"/>
              <a:gd name="connsiteX298" fmla="*/ 3406654 w 11218359"/>
              <a:gd name="connsiteY298" fmla="*/ 0 h 4762"/>
              <a:gd name="connsiteX299" fmla="*/ 3418094 w 11218359"/>
              <a:gd name="connsiteY299" fmla="*/ 0 h 4762"/>
              <a:gd name="connsiteX300" fmla="*/ 3429534 w 11218359"/>
              <a:gd name="connsiteY300" fmla="*/ 0 h 4762"/>
              <a:gd name="connsiteX301" fmla="*/ 3440973 w 11218359"/>
              <a:gd name="connsiteY301" fmla="*/ 0 h 4762"/>
              <a:gd name="connsiteX302" fmla="*/ 3452413 w 11218359"/>
              <a:gd name="connsiteY302" fmla="*/ 0 h 4762"/>
              <a:gd name="connsiteX303" fmla="*/ 3463852 w 11218359"/>
              <a:gd name="connsiteY303" fmla="*/ 0 h 4762"/>
              <a:gd name="connsiteX304" fmla="*/ 3475292 w 11218359"/>
              <a:gd name="connsiteY304" fmla="*/ 0 h 4762"/>
              <a:gd name="connsiteX305" fmla="*/ 3486731 w 11218359"/>
              <a:gd name="connsiteY305" fmla="*/ 0 h 4762"/>
              <a:gd name="connsiteX306" fmla="*/ 3498171 w 11218359"/>
              <a:gd name="connsiteY306" fmla="*/ 0 h 4762"/>
              <a:gd name="connsiteX307" fmla="*/ 3509610 w 11218359"/>
              <a:gd name="connsiteY307" fmla="*/ 0 h 4762"/>
              <a:gd name="connsiteX308" fmla="*/ 3521050 w 11218359"/>
              <a:gd name="connsiteY308" fmla="*/ 0 h 4762"/>
              <a:gd name="connsiteX309" fmla="*/ 3532489 w 11218359"/>
              <a:gd name="connsiteY309" fmla="*/ 0 h 4762"/>
              <a:gd name="connsiteX310" fmla="*/ 3543929 w 11218359"/>
              <a:gd name="connsiteY310" fmla="*/ 0 h 4762"/>
              <a:gd name="connsiteX311" fmla="*/ 3555368 w 11218359"/>
              <a:gd name="connsiteY311" fmla="*/ 0 h 4762"/>
              <a:gd name="connsiteX312" fmla="*/ 3566808 w 11218359"/>
              <a:gd name="connsiteY312" fmla="*/ 0 h 4762"/>
              <a:gd name="connsiteX313" fmla="*/ 3578247 w 11218359"/>
              <a:gd name="connsiteY313" fmla="*/ 0 h 4762"/>
              <a:gd name="connsiteX314" fmla="*/ 3589687 w 11218359"/>
              <a:gd name="connsiteY314" fmla="*/ 0 h 4762"/>
              <a:gd name="connsiteX315" fmla="*/ 3601127 w 11218359"/>
              <a:gd name="connsiteY315" fmla="*/ 0 h 4762"/>
              <a:gd name="connsiteX316" fmla="*/ 3612566 w 11218359"/>
              <a:gd name="connsiteY316" fmla="*/ 0 h 4762"/>
              <a:gd name="connsiteX317" fmla="*/ 3624005 w 11218359"/>
              <a:gd name="connsiteY317" fmla="*/ 0 h 4762"/>
              <a:gd name="connsiteX318" fmla="*/ 3635445 w 11218359"/>
              <a:gd name="connsiteY318" fmla="*/ 0 h 4762"/>
              <a:gd name="connsiteX319" fmla="*/ 3646885 w 11218359"/>
              <a:gd name="connsiteY319" fmla="*/ 0 h 4762"/>
              <a:gd name="connsiteX320" fmla="*/ 3658324 w 11218359"/>
              <a:gd name="connsiteY320" fmla="*/ 0 h 4762"/>
              <a:gd name="connsiteX321" fmla="*/ 3669764 w 11218359"/>
              <a:gd name="connsiteY321" fmla="*/ 0 h 4762"/>
              <a:gd name="connsiteX322" fmla="*/ 3681203 w 11218359"/>
              <a:gd name="connsiteY322" fmla="*/ 0 h 4762"/>
              <a:gd name="connsiteX323" fmla="*/ 3692643 w 11218359"/>
              <a:gd name="connsiteY323" fmla="*/ 0 h 4762"/>
              <a:gd name="connsiteX324" fmla="*/ 3704082 w 11218359"/>
              <a:gd name="connsiteY324" fmla="*/ 0 h 4762"/>
              <a:gd name="connsiteX325" fmla="*/ 3715522 w 11218359"/>
              <a:gd name="connsiteY325" fmla="*/ 0 h 4762"/>
              <a:gd name="connsiteX326" fmla="*/ 3726961 w 11218359"/>
              <a:gd name="connsiteY326" fmla="*/ 0 h 4762"/>
              <a:gd name="connsiteX327" fmla="*/ 3738401 w 11218359"/>
              <a:gd name="connsiteY327" fmla="*/ 0 h 4762"/>
              <a:gd name="connsiteX328" fmla="*/ 3749840 w 11218359"/>
              <a:gd name="connsiteY328" fmla="*/ 0 h 4762"/>
              <a:gd name="connsiteX329" fmla="*/ 3761280 w 11218359"/>
              <a:gd name="connsiteY329" fmla="*/ 0 h 4762"/>
              <a:gd name="connsiteX330" fmla="*/ 3772719 w 11218359"/>
              <a:gd name="connsiteY330" fmla="*/ 0 h 4762"/>
              <a:gd name="connsiteX331" fmla="*/ 3784154 w 11218359"/>
              <a:gd name="connsiteY331" fmla="*/ 0 h 4762"/>
              <a:gd name="connsiteX332" fmla="*/ 3795598 w 11218359"/>
              <a:gd name="connsiteY332" fmla="*/ 0 h 4762"/>
              <a:gd name="connsiteX333" fmla="*/ 3807033 w 11218359"/>
              <a:gd name="connsiteY333" fmla="*/ 0 h 4762"/>
              <a:gd name="connsiteX334" fmla="*/ 3818473 w 11218359"/>
              <a:gd name="connsiteY334" fmla="*/ 0 h 4762"/>
              <a:gd name="connsiteX335" fmla="*/ 3829917 w 11218359"/>
              <a:gd name="connsiteY335" fmla="*/ 0 h 4762"/>
              <a:gd name="connsiteX336" fmla="*/ 3841352 w 11218359"/>
              <a:gd name="connsiteY336" fmla="*/ 0 h 4762"/>
              <a:gd name="connsiteX337" fmla="*/ 3852791 w 11218359"/>
              <a:gd name="connsiteY337" fmla="*/ 0 h 4762"/>
              <a:gd name="connsiteX338" fmla="*/ 3864231 w 11218359"/>
              <a:gd name="connsiteY338" fmla="*/ 0 h 4762"/>
              <a:gd name="connsiteX339" fmla="*/ 3875670 w 11218359"/>
              <a:gd name="connsiteY339" fmla="*/ 0 h 4762"/>
              <a:gd name="connsiteX340" fmla="*/ 3887110 w 11218359"/>
              <a:gd name="connsiteY340" fmla="*/ 0 h 4762"/>
              <a:gd name="connsiteX341" fmla="*/ 3898549 w 11218359"/>
              <a:gd name="connsiteY341" fmla="*/ 0 h 4762"/>
              <a:gd name="connsiteX342" fmla="*/ 3909989 w 11218359"/>
              <a:gd name="connsiteY342" fmla="*/ 0 h 4762"/>
              <a:gd name="connsiteX343" fmla="*/ 3921447 w 11218359"/>
              <a:gd name="connsiteY343" fmla="*/ 0 h 4762"/>
              <a:gd name="connsiteX344" fmla="*/ 3932878 w 11218359"/>
              <a:gd name="connsiteY344" fmla="*/ 0 h 4762"/>
              <a:gd name="connsiteX345" fmla="*/ 3944307 w 11218359"/>
              <a:gd name="connsiteY345" fmla="*/ 0 h 4762"/>
              <a:gd name="connsiteX346" fmla="*/ 3955737 w 11218359"/>
              <a:gd name="connsiteY346" fmla="*/ 0 h 4762"/>
              <a:gd name="connsiteX347" fmla="*/ 3967167 w 11218359"/>
              <a:gd name="connsiteY347" fmla="*/ 0 h 4762"/>
              <a:gd name="connsiteX348" fmla="*/ 3978645 w 11218359"/>
              <a:gd name="connsiteY348" fmla="*/ 0 h 4762"/>
              <a:gd name="connsiteX349" fmla="*/ 3990075 w 11218359"/>
              <a:gd name="connsiteY349" fmla="*/ 0 h 4762"/>
              <a:gd name="connsiteX350" fmla="*/ 4001505 w 11218359"/>
              <a:gd name="connsiteY350" fmla="*/ 0 h 4762"/>
              <a:gd name="connsiteX351" fmla="*/ 4012935 w 11218359"/>
              <a:gd name="connsiteY351" fmla="*/ 0 h 4762"/>
              <a:gd name="connsiteX352" fmla="*/ 4024365 w 11218359"/>
              <a:gd name="connsiteY352" fmla="*/ 0 h 4762"/>
              <a:gd name="connsiteX353" fmla="*/ 4035843 w 11218359"/>
              <a:gd name="connsiteY353" fmla="*/ 0 h 4762"/>
              <a:gd name="connsiteX354" fmla="*/ 4047273 w 11218359"/>
              <a:gd name="connsiteY354" fmla="*/ 0 h 4762"/>
              <a:gd name="connsiteX355" fmla="*/ 4058702 w 11218359"/>
              <a:gd name="connsiteY355" fmla="*/ 0 h 4762"/>
              <a:gd name="connsiteX356" fmla="*/ 4070133 w 11218359"/>
              <a:gd name="connsiteY356" fmla="*/ 0 h 4762"/>
              <a:gd name="connsiteX357" fmla="*/ 4081563 w 11218359"/>
              <a:gd name="connsiteY357" fmla="*/ 0 h 4762"/>
              <a:gd name="connsiteX358" fmla="*/ 4093040 w 11218359"/>
              <a:gd name="connsiteY358" fmla="*/ 0 h 4762"/>
              <a:gd name="connsiteX359" fmla="*/ 4104471 w 11218359"/>
              <a:gd name="connsiteY359" fmla="*/ 0 h 4762"/>
              <a:gd name="connsiteX360" fmla="*/ 4115900 w 11218359"/>
              <a:gd name="connsiteY360" fmla="*/ 0 h 4762"/>
              <a:gd name="connsiteX361" fmla="*/ 4127330 w 11218359"/>
              <a:gd name="connsiteY361" fmla="*/ 0 h 4762"/>
              <a:gd name="connsiteX362" fmla="*/ 4138760 w 11218359"/>
              <a:gd name="connsiteY362" fmla="*/ 0 h 4762"/>
              <a:gd name="connsiteX363" fmla="*/ 4150238 w 11218359"/>
              <a:gd name="connsiteY363" fmla="*/ 0 h 4762"/>
              <a:gd name="connsiteX364" fmla="*/ 4161668 w 11218359"/>
              <a:gd name="connsiteY364" fmla="*/ 0 h 4762"/>
              <a:gd name="connsiteX365" fmla="*/ 4173098 w 11218359"/>
              <a:gd name="connsiteY365" fmla="*/ 0 h 4762"/>
              <a:gd name="connsiteX366" fmla="*/ 4184528 w 11218359"/>
              <a:gd name="connsiteY366" fmla="*/ 0 h 4762"/>
              <a:gd name="connsiteX367" fmla="*/ 4195958 w 11218359"/>
              <a:gd name="connsiteY367" fmla="*/ 0 h 4762"/>
              <a:gd name="connsiteX368" fmla="*/ 4207436 w 11218359"/>
              <a:gd name="connsiteY368" fmla="*/ 0 h 4762"/>
              <a:gd name="connsiteX369" fmla="*/ 4218865 w 11218359"/>
              <a:gd name="connsiteY369" fmla="*/ 0 h 4762"/>
              <a:gd name="connsiteX370" fmla="*/ 4230296 w 11218359"/>
              <a:gd name="connsiteY370" fmla="*/ 0 h 4762"/>
              <a:gd name="connsiteX371" fmla="*/ 4241726 w 11218359"/>
              <a:gd name="connsiteY371" fmla="*/ 0 h 4762"/>
              <a:gd name="connsiteX372" fmla="*/ 4253156 w 11218359"/>
              <a:gd name="connsiteY372" fmla="*/ 0 h 4762"/>
              <a:gd name="connsiteX373" fmla="*/ 4264634 w 11218359"/>
              <a:gd name="connsiteY373" fmla="*/ 0 h 4762"/>
              <a:gd name="connsiteX374" fmla="*/ 4276063 w 11218359"/>
              <a:gd name="connsiteY374" fmla="*/ 0 h 4762"/>
              <a:gd name="connsiteX375" fmla="*/ 4287493 w 11218359"/>
              <a:gd name="connsiteY375" fmla="*/ 0 h 4762"/>
              <a:gd name="connsiteX376" fmla="*/ 4298923 w 11218359"/>
              <a:gd name="connsiteY376" fmla="*/ 0 h 4762"/>
              <a:gd name="connsiteX377" fmla="*/ 4310353 w 11218359"/>
              <a:gd name="connsiteY377" fmla="*/ 0 h 4762"/>
              <a:gd name="connsiteX378" fmla="*/ 4321831 w 11218359"/>
              <a:gd name="connsiteY378" fmla="*/ 0 h 4762"/>
              <a:gd name="connsiteX379" fmla="*/ 4333261 w 11218359"/>
              <a:gd name="connsiteY379" fmla="*/ 0 h 4762"/>
              <a:gd name="connsiteX380" fmla="*/ 4344691 w 11218359"/>
              <a:gd name="connsiteY380" fmla="*/ 0 h 4762"/>
              <a:gd name="connsiteX381" fmla="*/ 4356121 w 11218359"/>
              <a:gd name="connsiteY381" fmla="*/ 0 h 4762"/>
              <a:gd name="connsiteX382" fmla="*/ 4367551 w 11218359"/>
              <a:gd name="connsiteY382" fmla="*/ 0 h 4762"/>
              <a:gd name="connsiteX383" fmla="*/ 4379028 w 11218359"/>
              <a:gd name="connsiteY383" fmla="*/ 0 h 4762"/>
              <a:gd name="connsiteX384" fmla="*/ 4390458 w 11218359"/>
              <a:gd name="connsiteY384" fmla="*/ 0 h 4762"/>
              <a:gd name="connsiteX385" fmla="*/ 4401889 w 11218359"/>
              <a:gd name="connsiteY385" fmla="*/ 0 h 4762"/>
              <a:gd name="connsiteX386" fmla="*/ 4413319 w 11218359"/>
              <a:gd name="connsiteY386" fmla="*/ 0 h 4762"/>
              <a:gd name="connsiteX387" fmla="*/ 4424749 w 11218359"/>
              <a:gd name="connsiteY387" fmla="*/ 0 h 4762"/>
              <a:gd name="connsiteX388" fmla="*/ 4436226 w 11218359"/>
              <a:gd name="connsiteY388" fmla="*/ 0 h 4762"/>
              <a:gd name="connsiteX389" fmla="*/ 4447656 w 11218359"/>
              <a:gd name="connsiteY389" fmla="*/ 0 h 4762"/>
              <a:gd name="connsiteX390" fmla="*/ 4459086 w 11218359"/>
              <a:gd name="connsiteY390" fmla="*/ 0 h 4762"/>
              <a:gd name="connsiteX391" fmla="*/ 4470516 w 11218359"/>
              <a:gd name="connsiteY391" fmla="*/ 0 h 4762"/>
              <a:gd name="connsiteX392" fmla="*/ 4481946 w 11218359"/>
              <a:gd name="connsiteY392" fmla="*/ 0 h 4762"/>
              <a:gd name="connsiteX393" fmla="*/ 4493424 w 11218359"/>
              <a:gd name="connsiteY393" fmla="*/ 0 h 4762"/>
              <a:gd name="connsiteX394" fmla="*/ 4504854 w 11218359"/>
              <a:gd name="connsiteY394" fmla="*/ 0 h 4762"/>
              <a:gd name="connsiteX395" fmla="*/ 4516284 w 11218359"/>
              <a:gd name="connsiteY395" fmla="*/ 0 h 4762"/>
              <a:gd name="connsiteX396" fmla="*/ 4527714 w 11218359"/>
              <a:gd name="connsiteY396" fmla="*/ 0 h 4762"/>
              <a:gd name="connsiteX397" fmla="*/ 4539144 w 11218359"/>
              <a:gd name="connsiteY397" fmla="*/ 0 h 4762"/>
              <a:gd name="connsiteX398" fmla="*/ 4550621 w 11218359"/>
              <a:gd name="connsiteY398" fmla="*/ 0 h 4762"/>
              <a:gd name="connsiteX399" fmla="*/ 4562051 w 11218359"/>
              <a:gd name="connsiteY399" fmla="*/ 0 h 4762"/>
              <a:gd name="connsiteX400" fmla="*/ 4573482 w 11218359"/>
              <a:gd name="connsiteY400" fmla="*/ 0 h 4762"/>
              <a:gd name="connsiteX401" fmla="*/ 4584912 w 11218359"/>
              <a:gd name="connsiteY401" fmla="*/ 0 h 4762"/>
              <a:gd name="connsiteX402" fmla="*/ 4596341 w 11218359"/>
              <a:gd name="connsiteY402" fmla="*/ 0 h 4762"/>
              <a:gd name="connsiteX403" fmla="*/ 4607771 w 11218359"/>
              <a:gd name="connsiteY403" fmla="*/ 0 h 4762"/>
              <a:gd name="connsiteX404" fmla="*/ 4619249 w 11218359"/>
              <a:gd name="connsiteY404" fmla="*/ 0 h 4762"/>
              <a:gd name="connsiteX405" fmla="*/ 4630679 w 11218359"/>
              <a:gd name="connsiteY405" fmla="*/ 0 h 4762"/>
              <a:gd name="connsiteX406" fmla="*/ 4642109 w 11218359"/>
              <a:gd name="connsiteY406" fmla="*/ 0 h 4762"/>
              <a:gd name="connsiteX407" fmla="*/ 4653539 w 11218359"/>
              <a:gd name="connsiteY407" fmla="*/ 0 h 4762"/>
              <a:gd name="connsiteX408" fmla="*/ 4664969 w 11218359"/>
              <a:gd name="connsiteY408" fmla="*/ 0 h 4762"/>
              <a:gd name="connsiteX409" fmla="*/ 4676447 w 11218359"/>
              <a:gd name="connsiteY409" fmla="*/ 0 h 4762"/>
              <a:gd name="connsiteX410" fmla="*/ 4687877 w 11218359"/>
              <a:gd name="connsiteY410" fmla="*/ 0 h 4762"/>
              <a:gd name="connsiteX411" fmla="*/ 4699306 w 11218359"/>
              <a:gd name="connsiteY411" fmla="*/ 0 h 4762"/>
              <a:gd name="connsiteX412" fmla="*/ 4710737 w 11218359"/>
              <a:gd name="connsiteY412" fmla="*/ 0 h 4762"/>
              <a:gd name="connsiteX413" fmla="*/ 4722167 w 11218359"/>
              <a:gd name="connsiteY413" fmla="*/ 0 h 4762"/>
              <a:gd name="connsiteX414" fmla="*/ 4733644 w 11218359"/>
              <a:gd name="connsiteY414" fmla="*/ 0 h 4762"/>
              <a:gd name="connsiteX415" fmla="*/ 4745075 w 11218359"/>
              <a:gd name="connsiteY415" fmla="*/ 0 h 4762"/>
              <a:gd name="connsiteX416" fmla="*/ 4756504 w 11218359"/>
              <a:gd name="connsiteY416" fmla="*/ 0 h 4762"/>
              <a:gd name="connsiteX417" fmla="*/ 4767934 w 11218359"/>
              <a:gd name="connsiteY417" fmla="*/ 0 h 4762"/>
              <a:gd name="connsiteX418" fmla="*/ 4779364 w 11218359"/>
              <a:gd name="connsiteY418" fmla="*/ 0 h 4762"/>
              <a:gd name="connsiteX419" fmla="*/ 4790842 w 11218359"/>
              <a:gd name="connsiteY419" fmla="*/ 0 h 4762"/>
              <a:gd name="connsiteX420" fmla="*/ 4802272 w 11218359"/>
              <a:gd name="connsiteY420" fmla="*/ 0 h 4762"/>
              <a:gd name="connsiteX421" fmla="*/ 4813702 w 11218359"/>
              <a:gd name="connsiteY421" fmla="*/ 0 h 4762"/>
              <a:gd name="connsiteX422" fmla="*/ 4825132 w 11218359"/>
              <a:gd name="connsiteY422" fmla="*/ 0 h 4762"/>
              <a:gd name="connsiteX423" fmla="*/ 4836562 w 11218359"/>
              <a:gd name="connsiteY423" fmla="*/ 0 h 4762"/>
              <a:gd name="connsiteX424" fmla="*/ 4848040 w 11218359"/>
              <a:gd name="connsiteY424" fmla="*/ 0 h 4762"/>
              <a:gd name="connsiteX425" fmla="*/ 4859469 w 11218359"/>
              <a:gd name="connsiteY425" fmla="*/ 0 h 4762"/>
              <a:gd name="connsiteX426" fmla="*/ 4870899 w 11218359"/>
              <a:gd name="connsiteY426" fmla="*/ 0 h 4762"/>
              <a:gd name="connsiteX427" fmla="*/ 4882330 w 11218359"/>
              <a:gd name="connsiteY427" fmla="*/ 0 h 4762"/>
              <a:gd name="connsiteX428" fmla="*/ 4893760 w 11218359"/>
              <a:gd name="connsiteY428" fmla="*/ 0 h 4762"/>
              <a:gd name="connsiteX429" fmla="*/ 4905237 w 11218359"/>
              <a:gd name="connsiteY429" fmla="*/ 0 h 4762"/>
              <a:gd name="connsiteX430" fmla="*/ 4916667 w 11218359"/>
              <a:gd name="connsiteY430" fmla="*/ 0 h 4762"/>
              <a:gd name="connsiteX431" fmla="*/ 4928097 w 11218359"/>
              <a:gd name="connsiteY431" fmla="*/ 0 h 4762"/>
              <a:gd name="connsiteX432" fmla="*/ 4939527 w 11218359"/>
              <a:gd name="connsiteY432" fmla="*/ 0 h 4762"/>
              <a:gd name="connsiteX433" fmla="*/ 4950957 w 11218359"/>
              <a:gd name="connsiteY433" fmla="*/ 0 h 4762"/>
              <a:gd name="connsiteX434" fmla="*/ 4962435 w 11218359"/>
              <a:gd name="connsiteY434" fmla="*/ 0 h 4762"/>
              <a:gd name="connsiteX435" fmla="*/ 4973865 w 11218359"/>
              <a:gd name="connsiteY435" fmla="*/ 0 h 4762"/>
              <a:gd name="connsiteX436" fmla="*/ 4985295 w 11218359"/>
              <a:gd name="connsiteY436" fmla="*/ 0 h 4762"/>
              <a:gd name="connsiteX437" fmla="*/ 4996725 w 11218359"/>
              <a:gd name="connsiteY437" fmla="*/ 0 h 4762"/>
              <a:gd name="connsiteX438" fmla="*/ 5008155 w 11218359"/>
              <a:gd name="connsiteY438" fmla="*/ 0 h 4762"/>
              <a:gd name="connsiteX439" fmla="*/ 5019632 w 11218359"/>
              <a:gd name="connsiteY439" fmla="*/ 0 h 4762"/>
              <a:gd name="connsiteX440" fmla="*/ 5031062 w 11218359"/>
              <a:gd name="connsiteY440" fmla="*/ 0 h 4762"/>
              <a:gd name="connsiteX441" fmla="*/ 5042492 w 11218359"/>
              <a:gd name="connsiteY441" fmla="*/ 0 h 4762"/>
              <a:gd name="connsiteX442" fmla="*/ 5053923 w 11218359"/>
              <a:gd name="connsiteY442" fmla="*/ 0 h 4762"/>
              <a:gd name="connsiteX443" fmla="*/ 5065353 w 11218359"/>
              <a:gd name="connsiteY443" fmla="*/ 0 h 4762"/>
              <a:gd name="connsiteX444" fmla="*/ 5076830 w 11218359"/>
              <a:gd name="connsiteY444" fmla="*/ 0 h 4762"/>
              <a:gd name="connsiteX445" fmla="*/ 5088260 w 11218359"/>
              <a:gd name="connsiteY445" fmla="*/ 0 h 4762"/>
              <a:gd name="connsiteX446" fmla="*/ 5099690 w 11218359"/>
              <a:gd name="connsiteY446" fmla="*/ 0 h 4762"/>
              <a:gd name="connsiteX447" fmla="*/ 5111120 w 11218359"/>
              <a:gd name="connsiteY447" fmla="*/ 0 h 4762"/>
              <a:gd name="connsiteX448" fmla="*/ 5122550 w 11218359"/>
              <a:gd name="connsiteY448" fmla="*/ 0 h 4762"/>
              <a:gd name="connsiteX449" fmla="*/ 5134028 w 11218359"/>
              <a:gd name="connsiteY449" fmla="*/ 0 h 4762"/>
              <a:gd name="connsiteX450" fmla="*/ 5145458 w 11218359"/>
              <a:gd name="connsiteY450" fmla="*/ 0 h 4762"/>
              <a:gd name="connsiteX451" fmla="*/ 5156888 w 11218359"/>
              <a:gd name="connsiteY451" fmla="*/ 0 h 4762"/>
              <a:gd name="connsiteX452" fmla="*/ 5168318 w 11218359"/>
              <a:gd name="connsiteY452" fmla="*/ 0 h 4762"/>
              <a:gd name="connsiteX453" fmla="*/ 5179747 w 11218359"/>
              <a:gd name="connsiteY453" fmla="*/ 0 h 4762"/>
              <a:gd name="connsiteX454" fmla="*/ 5191225 w 11218359"/>
              <a:gd name="connsiteY454" fmla="*/ 0 h 4762"/>
              <a:gd name="connsiteX455" fmla="*/ 5202655 w 11218359"/>
              <a:gd name="connsiteY455" fmla="*/ 0 h 4762"/>
              <a:gd name="connsiteX456" fmla="*/ 5214085 w 11218359"/>
              <a:gd name="connsiteY456" fmla="*/ 0 h 4762"/>
              <a:gd name="connsiteX457" fmla="*/ 5225515 w 11218359"/>
              <a:gd name="connsiteY457" fmla="*/ 0 h 4762"/>
              <a:gd name="connsiteX458" fmla="*/ 5236945 w 11218359"/>
              <a:gd name="connsiteY458" fmla="*/ 0 h 4762"/>
              <a:gd name="connsiteX459" fmla="*/ 5248423 w 11218359"/>
              <a:gd name="connsiteY459" fmla="*/ 0 h 4762"/>
              <a:gd name="connsiteX460" fmla="*/ 5259853 w 11218359"/>
              <a:gd name="connsiteY460" fmla="*/ 0 h 4762"/>
              <a:gd name="connsiteX461" fmla="*/ 5271283 w 11218359"/>
              <a:gd name="connsiteY461" fmla="*/ 0 h 4762"/>
              <a:gd name="connsiteX462" fmla="*/ 5282713 w 11218359"/>
              <a:gd name="connsiteY462" fmla="*/ 0 h 4762"/>
              <a:gd name="connsiteX463" fmla="*/ 5294143 w 11218359"/>
              <a:gd name="connsiteY463" fmla="*/ 0 h 4762"/>
              <a:gd name="connsiteX464" fmla="*/ 5305621 w 11218359"/>
              <a:gd name="connsiteY464" fmla="*/ 0 h 4762"/>
              <a:gd name="connsiteX465" fmla="*/ 5317051 w 11218359"/>
              <a:gd name="connsiteY465" fmla="*/ 0 h 4762"/>
              <a:gd name="connsiteX466" fmla="*/ 5328481 w 11218359"/>
              <a:gd name="connsiteY466" fmla="*/ 0 h 4762"/>
              <a:gd name="connsiteX467" fmla="*/ 5339910 w 11218359"/>
              <a:gd name="connsiteY467" fmla="*/ 0 h 4762"/>
              <a:gd name="connsiteX468" fmla="*/ 5351340 w 11218359"/>
              <a:gd name="connsiteY468" fmla="*/ 0 h 4762"/>
              <a:gd name="connsiteX469" fmla="*/ 5362818 w 11218359"/>
              <a:gd name="connsiteY469" fmla="*/ 0 h 4762"/>
              <a:gd name="connsiteX470" fmla="*/ 5374248 w 11218359"/>
              <a:gd name="connsiteY470" fmla="*/ 0 h 4762"/>
              <a:gd name="connsiteX471" fmla="*/ 5385678 w 11218359"/>
              <a:gd name="connsiteY471" fmla="*/ 0 h 4762"/>
              <a:gd name="connsiteX472" fmla="*/ 5397108 w 11218359"/>
              <a:gd name="connsiteY472" fmla="*/ 0 h 4762"/>
              <a:gd name="connsiteX473" fmla="*/ 5408538 w 11218359"/>
              <a:gd name="connsiteY473" fmla="*/ 0 h 4762"/>
              <a:gd name="connsiteX474" fmla="*/ 5420016 w 11218359"/>
              <a:gd name="connsiteY474" fmla="*/ 0 h 4762"/>
              <a:gd name="connsiteX475" fmla="*/ 5431446 w 11218359"/>
              <a:gd name="connsiteY475" fmla="*/ 0 h 4762"/>
              <a:gd name="connsiteX476" fmla="*/ 5442876 w 11218359"/>
              <a:gd name="connsiteY476" fmla="*/ 0 h 4762"/>
              <a:gd name="connsiteX477" fmla="*/ 5454306 w 11218359"/>
              <a:gd name="connsiteY477" fmla="*/ 0 h 4762"/>
              <a:gd name="connsiteX478" fmla="*/ 5465736 w 11218359"/>
              <a:gd name="connsiteY478" fmla="*/ 0 h 4762"/>
              <a:gd name="connsiteX479" fmla="*/ 5477214 w 11218359"/>
              <a:gd name="connsiteY479" fmla="*/ 0 h 4762"/>
              <a:gd name="connsiteX480" fmla="*/ 5488643 w 11218359"/>
              <a:gd name="connsiteY480" fmla="*/ 0 h 4762"/>
              <a:gd name="connsiteX481" fmla="*/ 5500073 w 11218359"/>
              <a:gd name="connsiteY481" fmla="*/ 0 h 4762"/>
              <a:gd name="connsiteX482" fmla="*/ 5511503 w 11218359"/>
              <a:gd name="connsiteY482" fmla="*/ 0 h 4762"/>
              <a:gd name="connsiteX483" fmla="*/ 5522933 w 11218359"/>
              <a:gd name="connsiteY483" fmla="*/ 0 h 4762"/>
              <a:gd name="connsiteX484" fmla="*/ 5534411 w 11218359"/>
              <a:gd name="connsiteY484" fmla="*/ 0 h 4762"/>
              <a:gd name="connsiteX485" fmla="*/ 5545841 w 11218359"/>
              <a:gd name="connsiteY485" fmla="*/ 0 h 4762"/>
              <a:gd name="connsiteX486" fmla="*/ 5557271 w 11218359"/>
              <a:gd name="connsiteY486" fmla="*/ 0 h 4762"/>
              <a:gd name="connsiteX487" fmla="*/ 5568701 w 11218359"/>
              <a:gd name="connsiteY487" fmla="*/ 0 h 4762"/>
              <a:gd name="connsiteX488" fmla="*/ 5580131 w 11218359"/>
              <a:gd name="connsiteY488" fmla="*/ 0 h 4762"/>
              <a:gd name="connsiteX489" fmla="*/ 5591609 w 11218359"/>
              <a:gd name="connsiteY489" fmla="*/ 0 h 4762"/>
              <a:gd name="connsiteX490" fmla="*/ 5603038 w 11218359"/>
              <a:gd name="connsiteY490" fmla="*/ 0 h 4762"/>
              <a:gd name="connsiteX491" fmla="*/ 5614469 w 11218359"/>
              <a:gd name="connsiteY491" fmla="*/ 0 h 4762"/>
              <a:gd name="connsiteX492" fmla="*/ 5625899 w 11218359"/>
              <a:gd name="connsiteY492" fmla="*/ 0 h 4762"/>
              <a:gd name="connsiteX493" fmla="*/ 5637329 w 11218359"/>
              <a:gd name="connsiteY493" fmla="*/ 0 h 4762"/>
              <a:gd name="connsiteX494" fmla="*/ 5648759 w 11218359"/>
              <a:gd name="connsiteY494" fmla="*/ 0 h 4762"/>
              <a:gd name="connsiteX495" fmla="*/ 5660236 w 11218359"/>
              <a:gd name="connsiteY495" fmla="*/ 0 h 4762"/>
              <a:gd name="connsiteX496" fmla="*/ 5671666 w 11218359"/>
              <a:gd name="connsiteY496" fmla="*/ 0 h 4762"/>
              <a:gd name="connsiteX497" fmla="*/ 5683096 w 11218359"/>
              <a:gd name="connsiteY497" fmla="*/ 0 h 4762"/>
              <a:gd name="connsiteX498" fmla="*/ 5694526 w 11218359"/>
              <a:gd name="connsiteY498" fmla="*/ 0 h 4762"/>
              <a:gd name="connsiteX499" fmla="*/ 5705956 w 11218359"/>
              <a:gd name="connsiteY499" fmla="*/ 0 h 4762"/>
              <a:gd name="connsiteX500" fmla="*/ 5717434 w 11218359"/>
              <a:gd name="connsiteY500" fmla="*/ 0 h 4762"/>
              <a:gd name="connsiteX501" fmla="*/ 5728864 w 11218359"/>
              <a:gd name="connsiteY501" fmla="*/ 0 h 4762"/>
              <a:gd name="connsiteX502" fmla="*/ 5740294 w 11218359"/>
              <a:gd name="connsiteY502" fmla="*/ 0 h 4762"/>
              <a:gd name="connsiteX503" fmla="*/ 5751724 w 11218359"/>
              <a:gd name="connsiteY503" fmla="*/ 0 h 4762"/>
              <a:gd name="connsiteX504" fmla="*/ 5763154 w 11218359"/>
              <a:gd name="connsiteY504" fmla="*/ 0 h 4762"/>
              <a:gd name="connsiteX505" fmla="*/ 5774631 w 11218359"/>
              <a:gd name="connsiteY505" fmla="*/ 0 h 4762"/>
              <a:gd name="connsiteX506" fmla="*/ 5786062 w 11218359"/>
              <a:gd name="connsiteY506" fmla="*/ 0 h 4762"/>
              <a:gd name="connsiteX507" fmla="*/ 5797492 w 11218359"/>
              <a:gd name="connsiteY507" fmla="*/ 0 h 4762"/>
              <a:gd name="connsiteX508" fmla="*/ 5808921 w 11218359"/>
              <a:gd name="connsiteY508" fmla="*/ 0 h 4762"/>
              <a:gd name="connsiteX509" fmla="*/ 5820351 w 11218359"/>
              <a:gd name="connsiteY509" fmla="*/ 0 h 4762"/>
              <a:gd name="connsiteX510" fmla="*/ 5831829 w 11218359"/>
              <a:gd name="connsiteY510" fmla="*/ 0 h 4762"/>
              <a:gd name="connsiteX511" fmla="*/ 5843259 w 11218359"/>
              <a:gd name="connsiteY511" fmla="*/ 0 h 4762"/>
              <a:gd name="connsiteX512" fmla="*/ 5854689 w 11218359"/>
              <a:gd name="connsiteY512" fmla="*/ 0 h 4762"/>
              <a:gd name="connsiteX513" fmla="*/ 5866119 w 11218359"/>
              <a:gd name="connsiteY513" fmla="*/ 0 h 4762"/>
              <a:gd name="connsiteX514" fmla="*/ 5877549 w 11218359"/>
              <a:gd name="connsiteY514" fmla="*/ 0 h 4762"/>
              <a:gd name="connsiteX515" fmla="*/ 5889027 w 11218359"/>
              <a:gd name="connsiteY515" fmla="*/ 0 h 4762"/>
              <a:gd name="connsiteX516" fmla="*/ 5900457 w 11218359"/>
              <a:gd name="connsiteY516" fmla="*/ 0 h 4762"/>
              <a:gd name="connsiteX517" fmla="*/ 5911887 w 11218359"/>
              <a:gd name="connsiteY517" fmla="*/ 0 h 4762"/>
              <a:gd name="connsiteX518" fmla="*/ 5923317 w 11218359"/>
              <a:gd name="connsiteY518" fmla="*/ 0 h 4762"/>
              <a:gd name="connsiteX519" fmla="*/ 5934747 w 11218359"/>
              <a:gd name="connsiteY519" fmla="*/ 0 h 4762"/>
              <a:gd name="connsiteX520" fmla="*/ 5946225 w 11218359"/>
              <a:gd name="connsiteY520" fmla="*/ 0 h 4762"/>
              <a:gd name="connsiteX521" fmla="*/ 5957655 w 11218359"/>
              <a:gd name="connsiteY521" fmla="*/ 0 h 4762"/>
              <a:gd name="connsiteX522" fmla="*/ 5969084 w 11218359"/>
              <a:gd name="connsiteY522" fmla="*/ 0 h 4762"/>
              <a:gd name="connsiteX523" fmla="*/ 5980514 w 11218359"/>
              <a:gd name="connsiteY523" fmla="*/ 0 h 4762"/>
              <a:gd name="connsiteX524" fmla="*/ 5991944 w 11218359"/>
              <a:gd name="connsiteY524" fmla="*/ 0 h 4762"/>
              <a:gd name="connsiteX525" fmla="*/ 6003422 w 11218359"/>
              <a:gd name="connsiteY525" fmla="*/ 0 h 4762"/>
              <a:gd name="connsiteX526" fmla="*/ 6014852 w 11218359"/>
              <a:gd name="connsiteY526" fmla="*/ 0 h 4762"/>
              <a:gd name="connsiteX527" fmla="*/ 6026282 w 11218359"/>
              <a:gd name="connsiteY527" fmla="*/ 0 h 4762"/>
              <a:gd name="connsiteX528" fmla="*/ 6037712 w 11218359"/>
              <a:gd name="connsiteY528" fmla="*/ 0 h 4762"/>
              <a:gd name="connsiteX529" fmla="*/ 6049142 w 11218359"/>
              <a:gd name="connsiteY529" fmla="*/ 0 h 4762"/>
              <a:gd name="connsiteX530" fmla="*/ 6060620 w 11218359"/>
              <a:gd name="connsiteY530" fmla="*/ 0 h 4762"/>
              <a:gd name="connsiteX531" fmla="*/ 6072049 w 11218359"/>
              <a:gd name="connsiteY531" fmla="*/ 0 h 4762"/>
              <a:gd name="connsiteX532" fmla="*/ 6083480 w 11218359"/>
              <a:gd name="connsiteY532" fmla="*/ 0 h 4762"/>
              <a:gd name="connsiteX533" fmla="*/ 6094910 w 11218359"/>
              <a:gd name="connsiteY533" fmla="*/ 0 h 4762"/>
              <a:gd name="connsiteX534" fmla="*/ 6106340 w 11218359"/>
              <a:gd name="connsiteY534" fmla="*/ 0 h 4762"/>
              <a:gd name="connsiteX535" fmla="*/ 6117818 w 11218359"/>
              <a:gd name="connsiteY535" fmla="*/ 0 h 4762"/>
              <a:gd name="connsiteX536" fmla="*/ 6129247 w 11218359"/>
              <a:gd name="connsiteY536" fmla="*/ 0 h 4762"/>
              <a:gd name="connsiteX537" fmla="*/ 6140677 w 11218359"/>
              <a:gd name="connsiteY537" fmla="*/ 0 h 4762"/>
              <a:gd name="connsiteX538" fmla="*/ 6152107 w 11218359"/>
              <a:gd name="connsiteY538" fmla="*/ 0 h 4762"/>
              <a:gd name="connsiteX539" fmla="*/ 6163537 w 11218359"/>
              <a:gd name="connsiteY539" fmla="*/ 0 h 4762"/>
              <a:gd name="connsiteX540" fmla="*/ 6175015 w 11218359"/>
              <a:gd name="connsiteY540" fmla="*/ 0 h 4762"/>
              <a:gd name="connsiteX541" fmla="*/ 6186445 w 11218359"/>
              <a:gd name="connsiteY541" fmla="*/ 0 h 4762"/>
              <a:gd name="connsiteX542" fmla="*/ 6197875 w 11218359"/>
              <a:gd name="connsiteY542" fmla="*/ 0 h 4762"/>
              <a:gd name="connsiteX543" fmla="*/ 6209305 w 11218359"/>
              <a:gd name="connsiteY543" fmla="*/ 0 h 4762"/>
              <a:gd name="connsiteX544" fmla="*/ 6220735 w 11218359"/>
              <a:gd name="connsiteY544" fmla="*/ 0 h 4762"/>
              <a:gd name="connsiteX545" fmla="*/ 6232212 w 11218359"/>
              <a:gd name="connsiteY545" fmla="*/ 0 h 4762"/>
              <a:gd name="connsiteX546" fmla="*/ 6243642 w 11218359"/>
              <a:gd name="connsiteY546" fmla="*/ 0 h 4762"/>
              <a:gd name="connsiteX547" fmla="*/ 6255073 w 11218359"/>
              <a:gd name="connsiteY547" fmla="*/ 0 h 4762"/>
              <a:gd name="connsiteX548" fmla="*/ 6266503 w 11218359"/>
              <a:gd name="connsiteY548" fmla="*/ 0 h 4762"/>
              <a:gd name="connsiteX549" fmla="*/ 6277933 w 11218359"/>
              <a:gd name="connsiteY549" fmla="*/ 0 h 4762"/>
              <a:gd name="connsiteX550" fmla="*/ 6289410 w 11218359"/>
              <a:gd name="connsiteY550" fmla="*/ 0 h 4762"/>
              <a:gd name="connsiteX551" fmla="*/ 6300840 w 11218359"/>
              <a:gd name="connsiteY551" fmla="*/ 0 h 4762"/>
              <a:gd name="connsiteX552" fmla="*/ 6312270 w 11218359"/>
              <a:gd name="connsiteY552" fmla="*/ 0 h 4762"/>
              <a:gd name="connsiteX553" fmla="*/ 6323700 w 11218359"/>
              <a:gd name="connsiteY553" fmla="*/ 0 h 4762"/>
              <a:gd name="connsiteX554" fmla="*/ 6335130 w 11218359"/>
              <a:gd name="connsiteY554" fmla="*/ 0 h 4762"/>
              <a:gd name="connsiteX555" fmla="*/ 6346608 w 11218359"/>
              <a:gd name="connsiteY555" fmla="*/ 0 h 4762"/>
              <a:gd name="connsiteX556" fmla="*/ 6358038 w 11218359"/>
              <a:gd name="connsiteY556" fmla="*/ 0 h 4762"/>
              <a:gd name="connsiteX557" fmla="*/ 6369468 w 11218359"/>
              <a:gd name="connsiteY557" fmla="*/ 0 h 4762"/>
              <a:gd name="connsiteX558" fmla="*/ 6380898 w 11218359"/>
              <a:gd name="connsiteY558" fmla="*/ 0 h 4762"/>
              <a:gd name="connsiteX559" fmla="*/ 6392328 w 11218359"/>
              <a:gd name="connsiteY559" fmla="*/ 0 h 4762"/>
              <a:gd name="connsiteX560" fmla="*/ 6403805 w 11218359"/>
              <a:gd name="connsiteY560" fmla="*/ 0 h 4762"/>
              <a:gd name="connsiteX561" fmla="*/ 6415235 w 11218359"/>
              <a:gd name="connsiteY561" fmla="*/ 0 h 4762"/>
              <a:gd name="connsiteX562" fmla="*/ 6426666 w 11218359"/>
              <a:gd name="connsiteY562" fmla="*/ 0 h 4762"/>
              <a:gd name="connsiteX563" fmla="*/ 6438096 w 11218359"/>
              <a:gd name="connsiteY563" fmla="*/ 0 h 4762"/>
              <a:gd name="connsiteX564" fmla="*/ 6449525 w 11218359"/>
              <a:gd name="connsiteY564" fmla="*/ 0 h 4762"/>
              <a:gd name="connsiteX565" fmla="*/ 6461003 w 11218359"/>
              <a:gd name="connsiteY565" fmla="*/ 0 h 4762"/>
              <a:gd name="connsiteX566" fmla="*/ 6472433 w 11218359"/>
              <a:gd name="connsiteY566" fmla="*/ 0 h 4762"/>
              <a:gd name="connsiteX567" fmla="*/ 6483863 w 11218359"/>
              <a:gd name="connsiteY567" fmla="*/ 0 h 4762"/>
              <a:gd name="connsiteX568" fmla="*/ 6495293 w 11218359"/>
              <a:gd name="connsiteY568" fmla="*/ 0 h 4762"/>
              <a:gd name="connsiteX569" fmla="*/ 6506723 w 11218359"/>
              <a:gd name="connsiteY569" fmla="*/ 0 h 4762"/>
              <a:gd name="connsiteX570" fmla="*/ 6518201 w 11218359"/>
              <a:gd name="connsiteY570" fmla="*/ 0 h 4762"/>
              <a:gd name="connsiteX571" fmla="*/ 6529631 w 11218359"/>
              <a:gd name="connsiteY571" fmla="*/ 0 h 4762"/>
              <a:gd name="connsiteX572" fmla="*/ 6541061 w 11218359"/>
              <a:gd name="connsiteY572" fmla="*/ 0 h 4762"/>
              <a:gd name="connsiteX573" fmla="*/ 6552490 w 11218359"/>
              <a:gd name="connsiteY573" fmla="*/ 0 h 4762"/>
              <a:gd name="connsiteX574" fmla="*/ 6563921 w 11218359"/>
              <a:gd name="connsiteY574" fmla="*/ 0 h 4762"/>
              <a:gd name="connsiteX575" fmla="*/ 6575398 w 11218359"/>
              <a:gd name="connsiteY575" fmla="*/ 0 h 4762"/>
              <a:gd name="connsiteX576" fmla="*/ 6586828 w 11218359"/>
              <a:gd name="connsiteY576" fmla="*/ 0 h 4762"/>
              <a:gd name="connsiteX577" fmla="*/ 6598259 w 11218359"/>
              <a:gd name="connsiteY577" fmla="*/ 0 h 4762"/>
              <a:gd name="connsiteX578" fmla="*/ 6609688 w 11218359"/>
              <a:gd name="connsiteY578" fmla="*/ 0 h 4762"/>
              <a:gd name="connsiteX579" fmla="*/ 6621118 w 11218359"/>
              <a:gd name="connsiteY579" fmla="*/ 0 h 4762"/>
              <a:gd name="connsiteX580" fmla="*/ 6632596 w 11218359"/>
              <a:gd name="connsiteY580" fmla="*/ 0 h 4762"/>
              <a:gd name="connsiteX581" fmla="*/ 6644026 w 11218359"/>
              <a:gd name="connsiteY581" fmla="*/ 0 h 4762"/>
              <a:gd name="connsiteX582" fmla="*/ 6655456 w 11218359"/>
              <a:gd name="connsiteY582" fmla="*/ 0 h 4762"/>
              <a:gd name="connsiteX583" fmla="*/ 6666886 w 11218359"/>
              <a:gd name="connsiteY583" fmla="*/ 0 h 4762"/>
              <a:gd name="connsiteX584" fmla="*/ 6678316 w 11218359"/>
              <a:gd name="connsiteY584" fmla="*/ 0 h 4762"/>
              <a:gd name="connsiteX585" fmla="*/ 6689794 w 11218359"/>
              <a:gd name="connsiteY585" fmla="*/ 0 h 4762"/>
              <a:gd name="connsiteX586" fmla="*/ 6701224 w 11218359"/>
              <a:gd name="connsiteY586" fmla="*/ 0 h 4762"/>
              <a:gd name="connsiteX587" fmla="*/ 6712653 w 11218359"/>
              <a:gd name="connsiteY587" fmla="*/ 0 h 4762"/>
              <a:gd name="connsiteX588" fmla="*/ 6724083 w 11218359"/>
              <a:gd name="connsiteY588" fmla="*/ 0 h 4762"/>
              <a:gd name="connsiteX589" fmla="*/ 6735514 w 11218359"/>
              <a:gd name="connsiteY589" fmla="*/ 0 h 4762"/>
              <a:gd name="connsiteX590" fmla="*/ 6746944 w 11218359"/>
              <a:gd name="connsiteY590" fmla="*/ 0 h 4762"/>
              <a:gd name="connsiteX591" fmla="*/ 6758421 w 11218359"/>
              <a:gd name="connsiteY591" fmla="*/ 0 h 4762"/>
              <a:gd name="connsiteX592" fmla="*/ 6769851 w 11218359"/>
              <a:gd name="connsiteY592" fmla="*/ 0 h 4762"/>
              <a:gd name="connsiteX593" fmla="*/ 6781281 w 11218359"/>
              <a:gd name="connsiteY593" fmla="*/ 0 h 4762"/>
              <a:gd name="connsiteX594" fmla="*/ 6792711 w 11218359"/>
              <a:gd name="connsiteY594" fmla="*/ 0 h 4762"/>
              <a:gd name="connsiteX595" fmla="*/ 6804141 w 11218359"/>
              <a:gd name="connsiteY595" fmla="*/ 0 h 4762"/>
              <a:gd name="connsiteX596" fmla="*/ 6815619 w 11218359"/>
              <a:gd name="connsiteY596" fmla="*/ 0 h 4762"/>
              <a:gd name="connsiteX597" fmla="*/ 6827049 w 11218359"/>
              <a:gd name="connsiteY597" fmla="*/ 0 h 4762"/>
              <a:gd name="connsiteX598" fmla="*/ 6838479 w 11218359"/>
              <a:gd name="connsiteY598" fmla="*/ 0 h 4762"/>
              <a:gd name="connsiteX599" fmla="*/ 6849909 w 11218359"/>
              <a:gd name="connsiteY599" fmla="*/ 0 h 4762"/>
              <a:gd name="connsiteX600" fmla="*/ 6861339 w 11218359"/>
              <a:gd name="connsiteY600" fmla="*/ 0 h 4762"/>
              <a:gd name="connsiteX601" fmla="*/ 6872816 w 11218359"/>
              <a:gd name="connsiteY601" fmla="*/ 0 h 4762"/>
              <a:gd name="connsiteX602" fmla="*/ 6884246 w 11218359"/>
              <a:gd name="connsiteY602" fmla="*/ 0 h 4762"/>
              <a:gd name="connsiteX603" fmla="*/ 6895676 w 11218359"/>
              <a:gd name="connsiteY603" fmla="*/ 0 h 4762"/>
              <a:gd name="connsiteX604" fmla="*/ 6907107 w 11218359"/>
              <a:gd name="connsiteY604" fmla="*/ 0 h 4762"/>
              <a:gd name="connsiteX605" fmla="*/ 6918537 w 11218359"/>
              <a:gd name="connsiteY605" fmla="*/ 0 h 4762"/>
              <a:gd name="connsiteX606" fmla="*/ 6930014 w 11218359"/>
              <a:gd name="connsiteY606" fmla="*/ 0 h 4762"/>
              <a:gd name="connsiteX607" fmla="*/ 6941444 w 11218359"/>
              <a:gd name="connsiteY607" fmla="*/ 0 h 4762"/>
              <a:gd name="connsiteX608" fmla="*/ 6952874 w 11218359"/>
              <a:gd name="connsiteY608" fmla="*/ 0 h 4762"/>
              <a:gd name="connsiteX609" fmla="*/ 6964304 w 11218359"/>
              <a:gd name="connsiteY609" fmla="*/ 0 h 4762"/>
              <a:gd name="connsiteX610" fmla="*/ 6975734 w 11218359"/>
              <a:gd name="connsiteY610" fmla="*/ 0 h 4762"/>
              <a:gd name="connsiteX611" fmla="*/ 6987212 w 11218359"/>
              <a:gd name="connsiteY611" fmla="*/ 0 h 4762"/>
              <a:gd name="connsiteX612" fmla="*/ 6998642 w 11218359"/>
              <a:gd name="connsiteY612" fmla="*/ 0 h 4762"/>
              <a:gd name="connsiteX613" fmla="*/ 7010072 w 11218359"/>
              <a:gd name="connsiteY613" fmla="*/ 0 h 4762"/>
              <a:gd name="connsiteX614" fmla="*/ 7021502 w 11218359"/>
              <a:gd name="connsiteY614" fmla="*/ 0 h 4762"/>
              <a:gd name="connsiteX615" fmla="*/ 7032931 w 11218359"/>
              <a:gd name="connsiteY615" fmla="*/ 0 h 4762"/>
              <a:gd name="connsiteX616" fmla="*/ 7044409 w 11218359"/>
              <a:gd name="connsiteY616" fmla="*/ 0 h 4762"/>
              <a:gd name="connsiteX617" fmla="*/ 7055839 w 11218359"/>
              <a:gd name="connsiteY617" fmla="*/ 0 h 4762"/>
              <a:gd name="connsiteX618" fmla="*/ 7067269 w 11218359"/>
              <a:gd name="connsiteY618" fmla="*/ 0 h 4762"/>
              <a:gd name="connsiteX619" fmla="*/ 7078700 w 11218359"/>
              <a:gd name="connsiteY619" fmla="*/ 0 h 4762"/>
              <a:gd name="connsiteX620" fmla="*/ 7090129 w 11218359"/>
              <a:gd name="connsiteY620" fmla="*/ 0 h 4762"/>
              <a:gd name="connsiteX621" fmla="*/ 7101607 w 11218359"/>
              <a:gd name="connsiteY621" fmla="*/ 0 h 4762"/>
              <a:gd name="connsiteX622" fmla="*/ 7113037 w 11218359"/>
              <a:gd name="connsiteY622" fmla="*/ 0 h 4762"/>
              <a:gd name="connsiteX623" fmla="*/ 7124467 w 11218359"/>
              <a:gd name="connsiteY623" fmla="*/ 0 h 4762"/>
              <a:gd name="connsiteX624" fmla="*/ 7135897 w 11218359"/>
              <a:gd name="connsiteY624" fmla="*/ 0 h 4762"/>
              <a:gd name="connsiteX625" fmla="*/ 7147327 w 11218359"/>
              <a:gd name="connsiteY625" fmla="*/ 0 h 4762"/>
              <a:gd name="connsiteX626" fmla="*/ 7158805 w 11218359"/>
              <a:gd name="connsiteY626" fmla="*/ 0 h 4762"/>
              <a:gd name="connsiteX627" fmla="*/ 7170235 w 11218359"/>
              <a:gd name="connsiteY627" fmla="*/ 0 h 4762"/>
              <a:gd name="connsiteX628" fmla="*/ 7181665 w 11218359"/>
              <a:gd name="connsiteY628" fmla="*/ 0 h 4762"/>
              <a:gd name="connsiteX629" fmla="*/ 7193094 w 11218359"/>
              <a:gd name="connsiteY629" fmla="*/ 0 h 4762"/>
              <a:gd name="connsiteX630" fmla="*/ 7204524 w 11218359"/>
              <a:gd name="connsiteY630" fmla="*/ 0 h 4762"/>
              <a:gd name="connsiteX631" fmla="*/ 7216002 w 11218359"/>
              <a:gd name="connsiteY631" fmla="*/ 0 h 4762"/>
              <a:gd name="connsiteX632" fmla="*/ 7227432 w 11218359"/>
              <a:gd name="connsiteY632" fmla="*/ 0 h 4762"/>
              <a:gd name="connsiteX633" fmla="*/ 7238862 w 11218359"/>
              <a:gd name="connsiteY633" fmla="*/ 0 h 4762"/>
              <a:gd name="connsiteX634" fmla="*/ 7250292 w 11218359"/>
              <a:gd name="connsiteY634" fmla="*/ 0 h 4762"/>
              <a:gd name="connsiteX635" fmla="*/ 7261722 w 11218359"/>
              <a:gd name="connsiteY635" fmla="*/ 0 h 4762"/>
              <a:gd name="connsiteX636" fmla="*/ 7273200 w 11218359"/>
              <a:gd name="connsiteY636" fmla="*/ 0 h 4762"/>
              <a:gd name="connsiteX637" fmla="*/ 7284630 w 11218359"/>
              <a:gd name="connsiteY637" fmla="*/ 0 h 4762"/>
              <a:gd name="connsiteX638" fmla="*/ 7296060 w 11218359"/>
              <a:gd name="connsiteY638" fmla="*/ 0 h 4762"/>
              <a:gd name="connsiteX639" fmla="*/ 7307490 w 11218359"/>
              <a:gd name="connsiteY639" fmla="*/ 0 h 4762"/>
              <a:gd name="connsiteX640" fmla="*/ 7318920 w 11218359"/>
              <a:gd name="connsiteY640" fmla="*/ 0 h 4762"/>
              <a:gd name="connsiteX641" fmla="*/ 7330398 w 11218359"/>
              <a:gd name="connsiteY641" fmla="*/ 0 h 4762"/>
              <a:gd name="connsiteX642" fmla="*/ 7341828 w 11218359"/>
              <a:gd name="connsiteY642" fmla="*/ 0 h 4762"/>
              <a:gd name="connsiteX643" fmla="*/ 7353257 w 11218359"/>
              <a:gd name="connsiteY643" fmla="*/ 0 h 4762"/>
              <a:gd name="connsiteX644" fmla="*/ 7364687 w 11218359"/>
              <a:gd name="connsiteY644" fmla="*/ 0 h 4762"/>
              <a:gd name="connsiteX645" fmla="*/ 7376117 w 11218359"/>
              <a:gd name="connsiteY645" fmla="*/ 0 h 4762"/>
              <a:gd name="connsiteX646" fmla="*/ 7387595 w 11218359"/>
              <a:gd name="connsiteY646" fmla="*/ 0 h 4762"/>
              <a:gd name="connsiteX647" fmla="*/ 7399025 w 11218359"/>
              <a:gd name="connsiteY647" fmla="*/ 0 h 4762"/>
              <a:gd name="connsiteX648" fmla="*/ 7410455 w 11218359"/>
              <a:gd name="connsiteY648" fmla="*/ 0 h 4762"/>
              <a:gd name="connsiteX649" fmla="*/ 7421885 w 11218359"/>
              <a:gd name="connsiteY649" fmla="*/ 0 h 4762"/>
              <a:gd name="connsiteX650" fmla="*/ 7433315 w 11218359"/>
              <a:gd name="connsiteY650" fmla="*/ 0 h 4762"/>
              <a:gd name="connsiteX651" fmla="*/ 7444793 w 11218359"/>
              <a:gd name="connsiteY651" fmla="*/ 0 h 4762"/>
              <a:gd name="connsiteX652" fmla="*/ 7456222 w 11218359"/>
              <a:gd name="connsiteY652" fmla="*/ 0 h 4762"/>
              <a:gd name="connsiteX653" fmla="*/ 7467653 w 11218359"/>
              <a:gd name="connsiteY653" fmla="*/ 0 h 4762"/>
              <a:gd name="connsiteX654" fmla="*/ 7479083 w 11218359"/>
              <a:gd name="connsiteY654" fmla="*/ 0 h 4762"/>
              <a:gd name="connsiteX655" fmla="*/ 7490513 w 11218359"/>
              <a:gd name="connsiteY655" fmla="*/ 0 h 4762"/>
              <a:gd name="connsiteX656" fmla="*/ 7501990 w 11218359"/>
              <a:gd name="connsiteY656" fmla="*/ 0 h 4762"/>
              <a:gd name="connsiteX657" fmla="*/ 7513420 w 11218359"/>
              <a:gd name="connsiteY657" fmla="*/ 0 h 4762"/>
              <a:gd name="connsiteX658" fmla="*/ 7524850 w 11218359"/>
              <a:gd name="connsiteY658" fmla="*/ 0 h 4762"/>
              <a:gd name="connsiteX659" fmla="*/ 7536280 w 11218359"/>
              <a:gd name="connsiteY659" fmla="*/ 0 h 4762"/>
              <a:gd name="connsiteX660" fmla="*/ 7547710 w 11218359"/>
              <a:gd name="connsiteY660" fmla="*/ 0 h 4762"/>
              <a:gd name="connsiteX661" fmla="*/ 7559188 w 11218359"/>
              <a:gd name="connsiteY661" fmla="*/ 0 h 4762"/>
              <a:gd name="connsiteX662" fmla="*/ 7570618 w 11218359"/>
              <a:gd name="connsiteY662" fmla="*/ 0 h 4762"/>
              <a:gd name="connsiteX663" fmla="*/ 7582048 w 11218359"/>
              <a:gd name="connsiteY663" fmla="*/ 0 h 4762"/>
              <a:gd name="connsiteX664" fmla="*/ 7593478 w 11218359"/>
              <a:gd name="connsiteY664" fmla="*/ 0 h 4762"/>
              <a:gd name="connsiteX665" fmla="*/ 7604908 w 11218359"/>
              <a:gd name="connsiteY665" fmla="*/ 0 h 4762"/>
              <a:gd name="connsiteX666" fmla="*/ 7616385 w 11218359"/>
              <a:gd name="connsiteY666" fmla="*/ 0 h 4762"/>
              <a:gd name="connsiteX667" fmla="*/ 7627815 w 11218359"/>
              <a:gd name="connsiteY667" fmla="*/ 0 h 4762"/>
              <a:gd name="connsiteX668" fmla="*/ 7639246 w 11218359"/>
              <a:gd name="connsiteY668" fmla="*/ 0 h 4762"/>
              <a:gd name="connsiteX669" fmla="*/ 7650676 w 11218359"/>
              <a:gd name="connsiteY669" fmla="*/ 0 h 4762"/>
              <a:gd name="connsiteX670" fmla="*/ 7662106 w 11218359"/>
              <a:gd name="connsiteY670" fmla="*/ 0 h 4762"/>
              <a:gd name="connsiteX671" fmla="*/ 7673583 w 11218359"/>
              <a:gd name="connsiteY671" fmla="*/ 0 h 4762"/>
              <a:gd name="connsiteX672" fmla="*/ 7685013 w 11218359"/>
              <a:gd name="connsiteY672" fmla="*/ 0 h 4762"/>
              <a:gd name="connsiteX673" fmla="*/ 7696443 w 11218359"/>
              <a:gd name="connsiteY673" fmla="*/ 0 h 4762"/>
              <a:gd name="connsiteX674" fmla="*/ 7707873 w 11218359"/>
              <a:gd name="connsiteY674" fmla="*/ 0 h 4762"/>
              <a:gd name="connsiteX675" fmla="*/ 7719303 w 11218359"/>
              <a:gd name="connsiteY675" fmla="*/ 0 h 4762"/>
              <a:gd name="connsiteX676" fmla="*/ 7730733 w 11218359"/>
              <a:gd name="connsiteY676" fmla="*/ 0 h 4762"/>
              <a:gd name="connsiteX677" fmla="*/ 7742211 w 11218359"/>
              <a:gd name="connsiteY677" fmla="*/ 0 h 4762"/>
              <a:gd name="connsiteX678" fmla="*/ 7753641 w 11218359"/>
              <a:gd name="connsiteY678" fmla="*/ 0 h 4762"/>
              <a:gd name="connsiteX679" fmla="*/ 7765071 w 11218359"/>
              <a:gd name="connsiteY679" fmla="*/ 0 h 4762"/>
              <a:gd name="connsiteX680" fmla="*/ 7776501 w 11218359"/>
              <a:gd name="connsiteY680" fmla="*/ 0 h 4762"/>
              <a:gd name="connsiteX681" fmla="*/ 7787931 w 11218359"/>
              <a:gd name="connsiteY681" fmla="*/ 0 h 4762"/>
              <a:gd name="connsiteX682" fmla="*/ 7799408 w 11218359"/>
              <a:gd name="connsiteY682" fmla="*/ 0 h 4762"/>
              <a:gd name="connsiteX683" fmla="*/ 7810839 w 11218359"/>
              <a:gd name="connsiteY683" fmla="*/ 0 h 4762"/>
              <a:gd name="connsiteX684" fmla="*/ 7822268 w 11218359"/>
              <a:gd name="connsiteY684" fmla="*/ 0 h 4762"/>
              <a:gd name="connsiteX685" fmla="*/ 7833698 w 11218359"/>
              <a:gd name="connsiteY685" fmla="*/ 0 h 4762"/>
              <a:gd name="connsiteX686" fmla="*/ 7845128 w 11218359"/>
              <a:gd name="connsiteY686" fmla="*/ 0 h 4762"/>
              <a:gd name="connsiteX687" fmla="*/ 7856606 w 11218359"/>
              <a:gd name="connsiteY687" fmla="*/ 0 h 4762"/>
              <a:gd name="connsiteX688" fmla="*/ 7868036 w 11218359"/>
              <a:gd name="connsiteY688" fmla="*/ 0 h 4762"/>
              <a:gd name="connsiteX689" fmla="*/ 7879466 w 11218359"/>
              <a:gd name="connsiteY689" fmla="*/ 0 h 4762"/>
              <a:gd name="connsiteX690" fmla="*/ 7890896 w 11218359"/>
              <a:gd name="connsiteY690" fmla="*/ 0 h 4762"/>
              <a:gd name="connsiteX691" fmla="*/ 7902326 w 11218359"/>
              <a:gd name="connsiteY691" fmla="*/ 0 h 4762"/>
              <a:gd name="connsiteX692" fmla="*/ 7913804 w 11218359"/>
              <a:gd name="connsiteY692" fmla="*/ 0 h 4762"/>
              <a:gd name="connsiteX693" fmla="*/ 7925234 w 11218359"/>
              <a:gd name="connsiteY693" fmla="*/ 0 h 4762"/>
              <a:gd name="connsiteX694" fmla="*/ 7936663 w 11218359"/>
              <a:gd name="connsiteY694" fmla="*/ 0 h 4762"/>
              <a:gd name="connsiteX695" fmla="*/ 7948094 w 11218359"/>
              <a:gd name="connsiteY695" fmla="*/ 0 h 4762"/>
              <a:gd name="connsiteX696" fmla="*/ 7959524 w 11218359"/>
              <a:gd name="connsiteY696" fmla="*/ 0 h 4762"/>
              <a:gd name="connsiteX697" fmla="*/ 7971001 w 11218359"/>
              <a:gd name="connsiteY697" fmla="*/ 0 h 4762"/>
              <a:gd name="connsiteX698" fmla="*/ 7982431 w 11218359"/>
              <a:gd name="connsiteY698" fmla="*/ 0 h 4762"/>
              <a:gd name="connsiteX699" fmla="*/ 7993861 w 11218359"/>
              <a:gd name="connsiteY699" fmla="*/ 0 h 4762"/>
              <a:gd name="connsiteX700" fmla="*/ 8005291 w 11218359"/>
              <a:gd name="connsiteY700" fmla="*/ 0 h 4762"/>
              <a:gd name="connsiteX701" fmla="*/ 8016721 w 11218359"/>
              <a:gd name="connsiteY701" fmla="*/ 0 h 4762"/>
              <a:gd name="connsiteX702" fmla="*/ 8028199 w 11218359"/>
              <a:gd name="connsiteY702" fmla="*/ 0 h 4762"/>
              <a:gd name="connsiteX703" fmla="*/ 8039629 w 11218359"/>
              <a:gd name="connsiteY703" fmla="*/ 0 h 4762"/>
              <a:gd name="connsiteX704" fmla="*/ 8051059 w 11218359"/>
              <a:gd name="connsiteY704" fmla="*/ 0 h 4762"/>
              <a:gd name="connsiteX705" fmla="*/ 8062489 w 11218359"/>
              <a:gd name="connsiteY705" fmla="*/ 0 h 4762"/>
              <a:gd name="connsiteX706" fmla="*/ 8073919 w 11218359"/>
              <a:gd name="connsiteY706" fmla="*/ 0 h 4762"/>
              <a:gd name="connsiteX707" fmla="*/ 8085396 w 11218359"/>
              <a:gd name="connsiteY707" fmla="*/ 0 h 4762"/>
              <a:gd name="connsiteX708" fmla="*/ 8096826 w 11218359"/>
              <a:gd name="connsiteY708" fmla="*/ 0 h 4762"/>
              <a:gd name="connsiteX709" fmla="*/ 8108256 w 11218359"/>
              <a:gd name="connsiteY709" fmla="*/ 0 h 4762"/>
              <a:gd name="connsiteX710" fmla="*/ 8119687 w 11218359"/>
              <a:gd name="connsiteY710" fmla="*/ 0 h 4762"/>
              <a:gd name="connsiteX711" fmla="*/ 8131117 w 11218359"/>
              <a:gd name="connsiteY711" fmla="*/ 0 h 4762"/>
              <a:gd name="connsiteX712" fmla="*/ 8142594 w 11218359"/>
              <a:gd name="connsiteY712" fmla="*/ 0 h 4762"/>
              <a:gd name="connsiteX713" fmla="*/ 8154024 w 11218359"/>
              <a:gd name="connsiteY713" fmla="*/ 0 h 4762"/>
              <a:gd name="connsiteX714" fmla="*/ 8165454 w 11218359"/>
              <a:gd name="connsiteY714" fmla="*/ 0 h 4762"/>
              <a:gd name="connsiteX715" fmla="*/ 8176884 w 11218359"/>
              <a:gd name="connsiteY715" fmla="*/ 0 h 4762"/>
              <a:gd name="connsiteX716" fmla="*/ 8188314 w 11218359"/>
              <a:gd name="connsiteY716" fmla="*/ 0 h 4762"/>
              <a:gd name="connsiteX717" fmla="*/ 8199792 w 11218359"/>
              <a:gd name="connsiteY717" fmla="*/ 0 h 4762"/>
              <a:gd name="connsiteX718" fmla="*/ 8211222 w 11218359"/>
              <a:gd name="connsiteY718" fmla="*/ 0 h 4762"/>
              <a:gd name="connsiteX719" fmla="*/ 8222652 w 11218359"/>
              <a:gd name="connsiteY719" fmla="*/ 0 h 4762"/>
              <a:gd name="connsiteX720" fmla="*/ 8234082 w 11218359"/>
              <a:gd name="connsiteY720" fmla="*/ 0 h 4762"/>
              <a:gd name="connsiteX721" fmla="*/ 8245512 w 11218359"/>
              <a:gd name="connsiteY721" fmla="*/ 0 h 4762"/>
              <a:gd name="connsiteX722" fmla="*/ 8256989 w 11218359"/>
              <a:gd name="connsiteY722" fmla="*/ 0 h 4762"/>
              <a:gd name="connsiteX723" fmla="*/ 8268419 w 11218359"/>
              <a:gd name="connsiteY723" fmla="*/ 0 h 4762"/>
              <a:gd name="connsiteX724" fmla="*/ 8279850 w 11218359"/>
              <a:gd name="connsiteY724" fmla="*/ 0 h 4762"/>
              <a:gd name="connsiteX725" fmla="*/ 8291280 w 11218359"/>
              <a:gd name="connsiteY725" fmla="*/ 0 h 4762"/>
              <a:gd name="connsiteX726" fmla="*/ 8302709 w 11218359"/>
              <a:gd name="connsiteY726" fmla="*/ 0 h 4762"/>
              <a:gd name="connsiteX727" fmla="*/ 8314187 w 11218359"/>
              <a:gd name="connsiteY727" fmla="*/ 0 h 4762"/>
              <a:gd name="connsiteX728" fmla="*/ 8325617 w 11218359"/>
              <a:gd name="connsiteY728" fmla="*/ 0 h 4762"/>
              <a:gd name="connsiteX729" fmla="*/ 8337047 w 11218359"/>
              <a:gd name="connsiteY729" fmla="*/ 0 h 4762"/>
              <a:gd name="connsiteX730" fmla="*/ 8348477 w 11218359"/>
              <a:gd name="connsiteY730" fmla="*/ 0 h 4762"/>
              <a:gd name="connsiteX731" fmla="*/ 8359907 w 11218359"/>
              <a:gd name="connsiteY731" fmla="*/ 0 h 4762"/>
              <a:gd name="connsiteX732" fmla="*/ 8371385 w 11218359"/>
              <a:gd name="connsiteY732" fmla="*/ 0 h 4762"/>
              <a:gd name="connsiteX733" fmla="*/ 8382815 w 11218359"/>
              <a:gd name="connsiteY733" fmla="*/ 0 h 4762"/>
              <a:gd name="connsiteX734" fmla="*/ 8394245 w 11218359"/>
              <a:gd name="connsiteY734" fmla="*/ 0 h 4762"/>
              <a:gd name="connsiteX735" fmla="*/ 8405674 w 11218359"/>
              <a:gd name="connsiteY735" fmla="*/ 0 h 4762"/>
              <a:gd name="connsiteX736" fmla="*/ 8417104 w 11218359"/>
              <a:gd name="connsiteY736" fmla="*/ 0 h 4762"/>
              <a:gd name="connsiteX737" fmla="*/ 8428582 w 11218359"/>
              <a:gd name="connsiteY737" fmla="*/ 0 h 4762"/>
              <a:gd name="connsiteX738" fmla="*/ 8440012 w 11218359"/>
              <a:gd name="connsiteY738" fmla="*/ 0 h 4762"/>
              <a:gd name="connsiteX739" fmla="*/ 8451442 w 11218359"/>
              <a:gd name="connsiteY739" fmla="*/ 0 h 4762"/>
              <a:gd name="connsiteX740" fmla="*/ 8462872 w 11218359"/>
              <a:gd name="connsiteY740" fmla="*/ 0 h 4762"/>
              <a:gd name="connsiteX741" fmla="*/ 8474302 w 11218359"/>
              <a:gd name="connsiteY741" fmla="*/ 0 h 4762"/>
              <a:gd name="connsiteX742" fmla="*/ 8485780 w 11218359"/>
              <a:gd name="connsiteY742" fmla="*/ 0 h 4762"/>
              <a:gd name="connsiteX743" fmla="*/ 8497210 w 11218359"/>
              <a:gd name="connsiteY743" fmla="*/ 0 h 4762"/>
              <a:gd name="connsiteX744" fmla="*/ 8508640 w 11218359"/>
              <a:gd name="connsiteY744" fmla="*/ 0 h 4762"/>
              <a:gd name="connsiteX745" fmla="*/ 8520069 w 11218359"/>
              <a:gd name="connsiteY745" fmla="*/ 0 h 4762"/>
              <a:gd name="connsiteX746" fmla="*/ 8531500 w 11218359"/>
              <a:gd name="connsiteY746" fmla="*/ 0 h 4762"/>
              <a:gd name="connsiteX747" fmla="*/ 8542977 w 11218359"/>
              <a:gd name="connsiteY747" fmla="*/ 0 h 4762"/>
              <a:gd name="connsiteX748" fmla="*/ 8554407 w 11218359"/>
              <a:gd name="connsiteY748" fmla="*/ 0 h 4762"/>
              <a:gd name="connsiteX749" fmla="*/ 8565837 w 11218359"/>
              <a:gd name="connsiteY749" fmla="*/ 0 h 4762"/>
              <a:gd name="connsiteX750" fmla="*/ 8577267 w 11218359"/>
              <a:gd name="connsiteY750" fmla="*/ 0 h 4762"/>
              <a:gd name="connsiteX751" fmla="*/ 8588697 w 11218359"/>
              <a:gd name="connsiteY751" fmla="*/ 0 h 4762"/>
              <a:gd name="connsiteX752" fmla="*/ 8600175 w 11218359"/>
              <a:gd name="connsiteY752" fmla="*/ 0 h 4762"/>
              <a:gd name="connsiteX753" fmla="*/ 8611605 w 11218359"/>
              <a:gd name="connsiteY753" fmla="*/ 0 h 4762"/>
              <a:gd name="connsiteX754" fmla="*/ 8623035 w 11218359"/>
              <a:gd name="connsiteY754" fmla="*/ 0 h 4762"/>
              <a:gd name="connsiteX755" fmla="*/ 8634465 w 11218359"/>
              <a:gd name="connsiteY755" fmla="*/ 0 h 4762"/>
              <a:gd name="connsiteX756" fmla="*/ 8645895 w 11218359"/>
              <a:gd name="connsiteY756" fmla="*/ 0 h 4762"/>
              <a:gd name="connsiteX757" fmla="*/ 8657373 w 11218359"/>
              <a:gd name="connsiteY757" fmla="*/ 0 h 4762"/>
              <a:gd name="connsiteX758" fmla="*/ 8668802 w 11218359"/>
              <a:gd name="connsiteY758" fmla="*/ 0 h 4762"/>
              <a:gd name="connsiteX759" fmla="*/ 8680232 w 11218359"/>
              <a:gd name="connsiteY759" fmla="*/ 0 h 4762"/>
              <a:gd name="connsiteX760" fmla="*/ 8691662 w 11218359"/>
              <a:gd name="connsiteY760" fmla="*/ 0 h 4762"/>
              <a:gd name="connsiteX761" fmla="*/ 8703093 w 11218359"/>
              <a:gd name="connsiteY761" fmla="*/ 0 h 4762"/>
              <a:gd name="connsiteX762" fmla="*/ 8714570 w 11218359"/>
              <a:gd name="connsiteY762" fmla="*/ 0 h 4762"/>
              <a:gd name="connsiteX763" fmla="*/ 8726000 w 11218359"/>
              <a:gd name="connsiteY763" fmla="*/ 0 h 4762"/>
              <a:gd name="connsiteX764" fmla="*/ 8737430 w 11218359"/>
              <a:gd name="connsiteY764" fmla="*/ 0 h 4762"/>
              <a:gd name="connsiteX765" fmla="*/ 8748860 w 11218359"/>
              <a:gd name="connsiteY765" fmla="*/ 0 h 4762"/>
              <a:gd name="connsiteX766" fmla="*/ 8760290 w 11218359"/>
              <a:gd name="connsiteY766" fmla="*/ 0 h 4762"/>
              <a:gd name="connsiteX767" fmla="*/ 8771768 w 11218359"/>
              <a:gd name="connsiteY767" fmla="*/ 0 h 4762"/>
              <a:gd name="connsiteX768" fmla="*/ 8783198 w 11218359"/>
              <a:gd name="connsiteY768" fmla="*/ 0 h 4762"/>
              <a:gd name="connsiteX769" fmla="*/ 8794628 w 11218359"/>
              <a:gd name="connsiteY769" fmla="*/ 0 h 4762"/>
              <a:gd name="connsiteX770" fmla="*/ 8806058 w 11218359"/>
              <a:gd name="connsiteY770" fmla="*/ 0 h 4762"/>
              <a:gd name="connsiteX771" fmla="*/ 8817488 w 11218359"/>
              <a:gd name="connsiteY771" fmla="*/ 0 h 4762"/>
              <a:gd name="connsiteX772" fmla="*/ 8828918 w 11218359"/>
              <a:gd name="connsiteY772" fmla="*/ 0 h 4762"/>
              <a:gd name="connsiteX773" fmla="*/ 8840395 w 11218359"/>
              <a:gd name="connsiteY773" fmla="*/ 0 h 4762"/>
              <a:gd name="connsiteX774" fmla="*/ 8851825 w 11218359"/>
              <a:gd name="connsiteY774" fmla="*/ 0 h 4762"/>
              <a:gd name="connsiteX775" fmla="*/ 8863256 w 11218359"/>
              <a:gd name="connsiteY775" fmla="*/ 0 h 4762"/>
              <a:gd name="connsiteX776" fmla="*/ 8874686 w 11218359"/>
              <a:gd name="connsiteY776" fmla="*/ 0 h 4762"/>
              <a:gd name="connsiteX777" fmla="*/ 8886115 w 11218359"/>
              <a:gd name="connsiteY777" fmla="*/ 0 h 4762"/>
              <a:gd name="connsiteX778" fmla="*/ 8897593 w 11218359"/>
              <a:gd name="connsiteY778" fmla="*/ 0 h 4762"/>
              <a:gd name="connsiteX779" fmla="*/ 8909022 w 11218359"/>
              <a:gd name="connsiteY779" fmla="*/ 0 h 4762"/>
              <a:gd name="connsiteX780" fmla="*/ 8920453 w 11218359"/>
              <a:gd name="connsiteY780" fmla="*/ 0 h 4762"/>
              <a:gd name="connsiteX781" fmla="*/ 8931883 w 11218359"/>
              <a:gd name="connsiteY781" fmla="*/ 0 h 4762"/>
              <a:gd name="connsiteX782" fmla="*/ 8943313 w 11218359"/>
              <a:gd name="connsiteY782" fmla="*/ 0 h 4762"/>
              <a:gd name="connsiteX783" fmla="*/ 8954791 w 11218359"/>
              <a:gd name="connsiteY783" fmla="*/ 0 h 4762"/>
              <a:gd name="connsiteX784" fmla="*/ 8966220 w 11218359"/>
              <a:gd name="connsiteY784" fmla="*/ 0 h 4762"/>
              <a:gd name="connsiteX785" fmla="*/ 8977651 w 11218359"/>
              <a:gd name="connsiteY785" fmla="*/ 0 h 4762"/>
              <a:gd name="connsiteX786" fmla="*/ 8989080 w 11218359"/>
              <a:gd name="connsiteY786" fmla="*/ 0 h 4762"/>
              <a:gd name="connsiteX787" fmla="*/ 9000511 w 11218359"/>
              <a:gd name="connsiteY787" fmla="*/ 0 h 4762"/>
              <a:gd name="connsiteX788" fmla="*/ 9011988 w 11218359"/>
              <a:gd name="connsiteY788" fmla="*/ 0 h 4762"/>
              <a:gd name="connsiteX789" fmla="*/ 9023418 w 11218359"/>
              <a:gd name="connsiteY789" fmla="*/ 0 h 4762"/>
              <a:gd name="connsiteX790" fmla="*/ 9034849 w 11218359"/>
              <a:gd name="connsiteY790" fmla="*/ 0 h 4762"/>
              <a:gd name="connsiteX791" fmla="*/ 9046278 w 11218359"/>
              <a:gd name="connsiteY791" fmla="*/ 0 h 4762"/>
              <a:gd name="connsiteX792" fmla="*/ 9057709 w 11218359"/>
              <a:gd name="connsiteY792" fmla="*/ 0 h 4762"/>
              <a:gd name="connsiteX793" fmla="*/ 9069186 w 11218359"/>
              <a:gd name="connsiteY793" fmla="*/ 0 h 4762"/>
              <a:gd name="connsiteX794" fmla="*/ 9080615 w 11218359"/>
              <a:gd name="connsiteY794" fmla="*/ 0 h 4762"/>
              <a:gd name="connsiteX795" fmla="*/ 9092046 w 11218359"/>
              <a:gd name="connsiteY795" fmla="*/ 0 h 4762"/>
              <a:gd name="connsiteX796" fmla="*/ 9103476 w 11218359"/>
              <a:gd name="connsiteY796" fmla="*/ 0 h 4762"/>
              <a:gd name="connsiteX797" fmla="*/ 9114906 w 11218359"/>
              <a:gd name="connsiteY797" fmla="*/ 0 h 4762"/>
              <a:gd name="connsiteX798" fmla="*/ 9126384 w 11218359"/>
              <a:gd name="connsiteY798" fmla="*/ 0 h 4762"/>
              <a:gd name="connsiteX799" fmla="*/ 9137813 w 11218359"/>
              <a:gd name="connsiteY799" fmla="*/ 0 h 4762"/>
              <a:gd name="connsiteX800" fmla="*/ 9149244 w 11218359"/>
              <a:gd name="connsiteY800" fmla="*/ 0 h 4762"/>
              <a:gd name="connsiteX801" fmla="*/ 9160673 w 11218359"/>
              <a:gd name="connsiteY801" fmla="*/ 0 h 4762"/>
              <a:gd name="connsiteX802" fmla="*/ 9172104 w 11218359"/>
              <a:gd name="connsiteY802" fmla="*/ 0 h 4762"/>
              <a:gd name="connsiteX803" fmla="*/ 9183581 w 11218359"/>
              <a:gd name="connsiteY803" fmla="*/ 0 h 4762"/>
              <a:gd name="connsiteX804" fmla="*/ 9195011 w 11218359"/>
              <a:gd name="connsiteY804" fmla="*/ 0 h 4762"/>
              <a:gd name="connsiteX805" fmla="*/ 9206442 w 11218359"/>
              <a:gd name="connsiteY805" fmla="*/ 0 h 4762"/>
              <a:gd name="connsiteX806" fmla="*/ 9217871 w 11218359"/>
              <a:gd name="connsiteY806" fmla="*/ 0 h 4762"/>
              <a:gd name="connsiteX807" fmla="*/ 9229301 w 11218359"/>
              <a:gd name="connsiteY807" fmla="*/ 0 h 4762"/>
              <a:gd name="connsiteX808" fmla="*/ 9240779 w 11218359"/>
              <a:gd name="connsiteY808" fmla="*/ 0 h 4762"/>
              <a:gd name="connsiteX809" fmla="*/ 9252209 w 11218359"/>
              <a:gd name="connsiteY809" fmla="*/ 0 h 4762"/>
              <a:gd name="connsiteX810" fmla="*/ 9263639 w 11218359"/>
              <a:gd name="connsiteY810" fmla="*/ 0 h 4762"/>
              <a:gd name="connsiteX811" fmla="*/ 9275069 w 11218359"/>
              <a:gd name="connsiteY811" fmla="*/ 0 h 4762"/>
              <a:gd name="connsiteX812" fmla="*/ 9286498 w 11218359"/>
              <a:gd name="connsiteY812" fmla="*/ 0 h 4762"/>
              <a:gd name="connsiteX813" fmla="*/ 9297977 w 11218359"/>
              <a:gd name="connsiteY813" fmla="*/ 0 h 4762"/>
              <a:gd name="connsiteX814" fmla="*/ 9309406 w 11218359"/>
              <a:gd name="connsiteY814" fmla="*/ 0 h 4762"/>
              <a:gd name="connsiteX815" fmla="*/ 9320837 w 11218359"/>
              <a:gd name="connsiteY815" fmla="*/ 0 h 4762"/>
              <a:gd name="connsiteX816" fmla="*/ 9332266 w 11218359"/>
              <a:gd name="connsiteY816" fmla="*/ 0 h 4762"/>
              <a:gd name="connsiteX817" fmla="*/ 9343696 w 11218359"/>
              <a:gd name="connsiteY817" fmla="*/ 0 h 4762"/>
              <a:gd name="connsiteX818" fmla="*/ 9355174 w 11218359"/>
              <a:gd name="connsiteY818" fmla="*/ 0 h 4762"/>
              <a:gd name="connsiteX819" fmla="*/ 9366604 w 11218359"/>
              <a:gd name="connsiteY819" fmla="*/ 0 h 4762"/>
              <a:gd name="connsiteX820" fmla="*/ 9378035 w 11218359"/>
              <a:gd name="connsiteY820" fmla="*/ 0 h 4762"/>
              <a:gd name="connsiteX821" fmla="*/ 9389464 w 11218359"/>
              <a:gd name="connsiteY821" fmla="*/ 0 h 4762"/>
              <a:gd name="connsiteX822" fmla="*/ 9400894 w 11218359"/>
              <a:gd name="connsiteY822" fmla="*/ 0 h 4762"/>
              <a:gd name="connsiteX823" fmla="*/ 9412372 w 11218359"/>
              <a:gd name="connsiteY823" fmla="*/ 0 h 4762"/>
              <a:gd name="connsiteX824" fmla="*/ 9423802 w 11218359"/>
              <a:gd name="connsiteY824" fmla="*/ 0 h 4762"/>
              <a:gd name="connsiteX825" fmla="*/ 9435232 w 11218359"/>
              <a:gd name="connsiteY825" fmla="*/ 0 h 4762"/>
              <a:gd name="connsiteX826" fmla="*/ 9446662 w 11218359"/>
              <a:gd name="connsiteY826" fmla="*/ 0 h 4762"/>
              <a:gd name="connsiteX827" fmla="*/ 9458091 w 11218359"/>
              <a:gd name="connsiteY827" fmla="*/ 0 h 4762"/>
              <a:gd name="connsiteX828" fmla="*/ 9469570 w 11218359"/>
              <a:gd name="connsiteY828" fmla="*/ 0 h 4762"/>
              <a:gd name="connsiteX829" fmla="*/ 9480999 w 11218359"/>
              <a:gd name="connsiteY829" fmla="*/ 0 h 4762"/>
              <a:gd name="connsiteX830" fmla="*/ 9492429 w 11218359"/>
              <a:gd name="connsiteY830" fmla="*/ 0 h 4762"/>
              <a:gd name="connsiteX831" fmla="*/ 9503859 w 11218359"/>
              <a:gd name="connsiteY831" fmla="*/ 0 h 4762"/>
              <a:gd name="connsiteX832" fmla="*/ 9515289 w 11218359"/>
              <a:gd name="connsiteY832" fmla="*/ 0 h 4762"/>
              <a:gd name="connsiteX833" fmla="*/ 9526767 w 11218359"/>
              <a:gd name="connsiteY833" fmla="*/ 0 h 4762"/>
              <a:gd name="connsiteX834" fmla="*/ 9538197 w 11218359"/>
              <a:gd name="connsiteY834" fmla="*/ 0 h 4762"/>
              <a:gd name="connsiteX835" fmla="*/ 9549626 w 11218359"/>
              <a:gd name="connsiteY835" fmla="*/ 0 h 4762"/>
              <a:gd name="connsiteX836" fmla="*/ 9561057 w 11218359"/>
              <a:gd name="connsiteY836" fmla="*/ 0 h 4762"/>
              <a:gd name="connsiteX837" fmla="*/ 9572487 w 11218359"/>
              <a:gd name="connsiteY837" fmla="*/ 0 h 4762"/>
              <a:gd name="connsiteX838" fmla="*/ 9583965 w 11218359"/>
              <a:gd name="connsiteY838" fmla="*/ 0 h 4762"/>
              <a:gd name="connsiteX839" fmla="*/ 9595395 w 11218359"/>
              <a:gd name="connsiteY839" fmla="*/ 0 h 4762"/>
              <a:gd name="connsiteX840" fmla="*/ 9606824 w 11218359"/>
              <a:gd name="connsiteY840" fmla="*/ 0 h 4762"/>
              <a:gd name="connsiteX841" fmla="*/ 9618255 w 11218359"/>
              <a:gd name="connsiteY841" fmla="*/ 0 h 4762"/>
              <a:gd name="connsiteX842" fmla="*/ 9629684 w 11218359"/>
              <a:gd name="connsiteY842" fmla="*/ 0 h 4762"/>
              <a:gd name="connsiteX843" fmla="*/ 9641163 w 11218359"/>
              <a:gd name="connsiteY843" fmla="*/ 0 h 4762"/>
              <a:gd name="connsiteX844" fmla="*/ 9652592 w 11218359"/>
              <a:gd name="connsiteY844" fmla="*/ 0 h 4762"/>
              <a:gd name="connsiteX845" fmla="*/ 9664022 w 11218359"/>
              <a:gd name="connsiteY845" fmla="*/ 0 h 4762"/>
              <a:gd name="connsiteX846" fmla="*/ 9675452 w 11218359"/>
              <a:gd name="connsiteY846" fmla="*/ 0 h 4762"/>
              <a:gd name="connsiteX847" fmla="*/ 9686882 w 11218359"/>
              <a:gd name="connsiteY847" fmla="*/ 0 h 4762"/>
              <a:gd name="connsiteX848" fmla="*/ 9698360 w 11218359"/>
              <a:gd name="connsiteY848" fmla="*/ 0 h 4762"/>
              <a:gd name="connsiteX849" fmla="*/ 9709790 w 11218359"/>
              <a:gd name="connsiteY849" fmla="*/ 0 h 4762"/>
              <a:gd name="connsiteX850" fmla="*/ 9721219 w 11218359"/>
              <a:gd name="connsiteY850" fmla="*/ 0 h 4762"/>
              <a:gd name="connsiteX851" fmla="*/ 9732650 w 11218359"/>
              <a:gd name="connsiteY851" fmla="*/ 0 h 4762"/>
              <a:gd name="connsiteX852" fmla="*/ 9744080 w 11218359"/>
              <a:gd name="connsiteY852" fmla="*/ 0 h 4762"/>
              <a:gd name="connsiteX853" fmla="*/ 9755557 w 11218359"/>
              <a:gd name="connsiteY853" fmla="*/ 0 h 4762"/>
              <a:gd name="connsiteX854" fmla="*/ 9766988 w 11218359"/>
              <a:gd name="connsiteY854" fmla="*/ 0 h 4762"/>
              <a:gd name="connsiteX855" fmla="*/ 9778417 w 11218359"/>
              <a:gd name="connsiteY855" fmla="*/ 0 h 4762"/>
              <a:gd name="connsiteX856" fmla="*/ 9789848 w 11218359"/>
              <a:gd name="connsiteY856" fmla="*/ 0 h 4762"/>
              <a:gd name="connsiteX857" fmla="*/ 9801277 w 11218359"/>
              <a:gd name="connsiteY857" fmla="*/ 0 h 4762"/>
              <a:gd name="connsiteX858" fmla="*/ 9812755 w 11218359"/>
              <a:gd name="connsiteY858" fmla="*/ 0 h 4762"/>
              <a:gd name="connsiteX859" fmla="*/ 9824185 w 11218359"/>
              <a:gd name="connsiteY859" fmla="*/ 0 h 4762"/>
              <a:gd name="connsiteX860" fmla="*/ 9835615 w 11218359"/>
              <a:gd name="connsiteY860" fmla="*/ 0 h 4762"/>
              <a:gd name="connsiteX861" fmla="*/ 9847045 w 11218359"/>
              <a:gd name="connsiteY861" fmla="*/ 0 h 4762"/>
              <a:gd name="connsiteX862" fmla="*/ 9858475 w 11218359"/>
              <a:gd name="connsiteY862" fmla="*/ 0 h 4762"/>
              <a:gd name="connsiteX863" fmla="*/ 9869952 w 11218359"/>
              <a:gd name="connsiteY863" fmla="*/ 0 h 4762"/>
              <a:gd name="connsiteX864" fmla="*/ 9881383 w 11218359"/>
              <a:gd name="connsiteY864" fmla="*/ 0 h 4762"/>
              <a:gd name="connsiteX865" fmla="*/ 9892812 w 11218359"/>
              <a:gd name="connsiteY865" fmla="*/ 0 h 4762"/>
              <a:gd name="connsiteX866" fmla="*/ 9904243 w 11218359"/>
              <a:gd name="connsiteY866" fmla="*/ 0 h 4762"/>
              <a:gd name="connsiteX867" fmla="*/ 9915673 w 11218359"/>
              <a:gd name="connsiteY867" fmla="*/ 0 h 4762"/>
              <a:gd name="connsiteX868" fmla="*/ 9927102 w 11218359"/>
              <a:gd name="connsiteY868" fmla="*/ 0 h 4762"/>
              <a:gd name="connsiteX869" fmla="*/ 9938581 w 11218359"/>
              <a:gd name="connsiteY869" fmla="*/ 0 h 4762"/>
              <a:gd name="connsiteX870" fmla="*/ 9950010 w 11218359"/>
              <a:gd name="connsiteY870" fmla="*/ 0 h 4762"/>
              <a:gd name="connsiteX871" fmla="*/ 9961441 w 11218359"/>
              <a:gd name="connsiteY871" fmla="*/ 0 h 4762"/>
              <a:gd name="connsiteX872" fmla="*/ 9972870 w 11218359"/>
              <a:gd name="connsiteY872" fmla="*/ 0 h 4762"/>
              <a:gd name="connsiteX873" fmla="*/ 9984300 w 11218359"/>
              <a:gd name="connsiteY873" fmla="*/ 0 h 4762"/>
              <a:gd name="connsiteX874" fmla="*/ 9995778 w 11218359"/>
              <a:gd name="connsiteY874" fmla="*/ 0 h 4762"/>
              <a:gd name="connsiteX875" fmla="*/ 10007208 w 11218359"/>
              <a:gd name="connsiteY875" fmla="*/ 0 h 4762"/>
              <a:gd name="connsiteX876" fmla="*/ 10018638 w 11218359"/>
              <a:gd name="connsiteY876" fmla="*/ 0 h 4762"/>
              <a:gd name="connsiteX877" fmla="*/ 10030068 w 11218359"/>
              <a:gd name="connsiteY877" fmla="*/ 0 h 4762"/>
              <a:gd name="connsiteX878" fmla="*/ 10041498 w 11218359"/>
              <a:gd name="connsiteY878" fmla="*/ 0 h 4762"/>
              <a:gd name="connsiteX879" fmla="*/ 10052976 w 11218359"/>
              <a:gd name="connsiteY879" fmla="*/ 0 h 4762"/>
              <a:gd name="connsiteX880" fmla="*/ 10064405 w 11218359"/>
              <a:gd name="connsiteY880" fmla="*/ 0 h 4762"/>
              <a:gd name="connsiteX881" fmla="*/ 10075835 w 11218359"/>
              <a:gd name="connsiteY881" fmla="*/ 0 h 4762"/>
              <a:gd name="connsiteX882" fmla="*/ 10087266 w 11218359"/>
              <a:gd name="connsiteY882" fmla="*/ 0 h 4762"/>
              <a:gd name="connsiteX883" fmla="*/ 10098695 w 11218359"/>
              <a:gd name="connsiteY883" fmla="*/ 0 h 4762"/>
              <a:gd name="connsiteX884" fmla="*/ 10110174 w 11218359"/>
              <a:gd name="connsiteY884" fmla="*/ 0 h 4762"/>
              <a:gd name="connsiteX885" fmla="*/ 10121603 w 11218359"/>
              <a:gd name="connsiteY885" fmla="*/ 0 h 4762"/>
              <a:gd name="connsiteX886" fmla="*/ 10133033 w 11218359"/>
              <a:gd name="connsiteY886" fmla="*/ 0 h 4762"/>
              <a:gd name="connsiteX887" fmla="*/ 10144463 w 11218359"/>
              <a:gd name="connsiteY887" fmla="*/ 0 h 4762"/>
              <a:gd name="connsiteX888" fmla="*/ 10155893 w 11218359"/>
              <a:gd name="connsiteY888" fmla="*/ 0 h 4762"/>
              <a:gd name="connsiteX889" fmla="*/ 10167371 w 11218359"/>
              <a:gd name="connsiteY889" fmla="*/ 0 h 4762"/>
              <a:gd name="connsiteX890" fmla="*/ 10178801 w 11218359"/>
              <a:gd name="connsiteY890" fmla="*/ 0 h 4762"/>
              <a:gd name="connsiteX891" fmla="*/ 10190230 w 11218359"/>
              <a:gd name="connsiteY891" fmla="*/ 0 h 4762"/>
              <a:gd name="connsiteX892" fmla="*/ 10201661 w 11218359"/>
              <a:gd name="connsiteY892" fmla="*/ 0 h 4762"/>
              <a:gd name="connsiteX893" fmla="*/ 10213091 w 11218359"/>
              <a:gd name="connsiteY893" fmla="*/ 0 h 4762"/>
              <a:gd name="connsiteX894" fmla="*/ 10224569 w 11218359"/>
              <a:gd name="connsiteY894" fmla="*/ 0 h 4762"/>
              <a:gd name="connsiteX895" fmla="*/ 10235998 w 11218359"/>
              <a:gd name="connsiteY895" fmla="*/ 0 h 4762"/>
              <a:gd name="connsiteX896" fmla="*/ 10247428 w 11218359"/>
              <a:gd name="connsiteY896" fmla="*/ 0 h 4762"/>
              <a:gd name="connsiteX897" fmla="*/ 10258859 w 11218359"/>
              <a:gd name="connsiteY897" fmla="*/ 0 h 4762"/>
              <a:gd name="connsiteX898" fmla="*/ 10270288 w 11218359"/>
              <a:gd name="connsiteY898" fmla="*/ 0 h 4762"/>
              <a:gd name="connsiteX899" fmla="*/ 10281767 w 11218359"/>
              <a:gd name="connsiteY899" fmla="*/ 0 h 4762"/>
              <a:gd name="connsiteX900" fmla="*/ 10293196 w 11218359"/>
              <a:gd name="connsiteY900" fmla="*/ 0 h 4762"/>
              <a:gd name="connsiteX901" fmla="*/ 10304626 w 11218359"/>
              <a:gd name="connsiteY901" fmla="*/ 0 h 4762"/>
              <a:gd name="connsiteX902" fmla="*/ 10316056 w 11218359"/>
              <a:gd name="connsiteY902" fmla="*/ 0 h 4762"/>
              <a:gd name="connsiteX903" fmla="*/ 10327486 w 11218359"/>
              <a:gd name="connsiteY903" fmla="*/ 0 h 4762"/>
              <a:gd name="connsiteX904" fmla="*/ 10338963 w 11218359"/>
              <a:gd name="connsiteY904" fmla="*/ 0 h 4762"/>
              <a:gd name="connsiteX905" fmla="*/ 10350394 w 11218359"/>
              <a:gd name="connsiteY905" fmla="*/ 0 h 4762"/>
              <a:gd name="connsiteX906" fmla="*/ 10361823 w 11218359"/>
              <a:gd name="connsiteY906" fmla="*/ 0 h 4762"/>
              <a:gd name="connsiteX907" fmla="*/ 10373254 w 11218359"/>
              <a:gd name="connsiteY907" fmla="*/ 0 h 4762"/>
              <a:gd name="connsiteX908" fmla="*/ 10384684 w 11218359"/>
              <a:gd name="connsiteY908" fmla="*/ 0 h 4762"/>
              <a:gd name="connsiteX909" fmla="*/ 10396161 w 11218359"/>
              <a:gd name="connsiteY909" fmla="*/ 0 h 4762"/>
              <a:gd name="connsiteX910" fmla="*/ 10407591 w 11218359"/>
              <a:gd name="connsiteY910" fmla="*/ 0 h 4762"/>
              <a:gd name="connsiteX911" fmla="*/ 10419021 w 11218359"/>
              <a:gd name="connsiteY911" fmla="*/ 0 h 4762"/>
              <a:gd name="connsiteX912" fmla="*/ 10430452 w 11218359"/>
              <a:gd name="connsiteY912" fmla="*/ 0 h 4762"/>
              <a:gd name="connsiteX913" fmla="*/ 10441881 w 11218359"/>
              <a:gd name="connsiteY913" fmla="*/ 0 h 4762"/>
              <a:gd name="connsiteX914" fmla="*/ 10453358 w 11218359"/>
              <a:gd name="connsiteY914" fmla="*/ 0 h 4762"/>
              <a:gd name="connsiteX915" fmla="*/ 10464789 w 11218359"/>
              <a:gd name="connsiteY915" fmla="*/ 0 h 4762"/>
              <a:gd name="connsiteX916" fmla="*/ 10476219 w 11218359"/>
              <a:gd name="connsiteY916" fmla="*/ 0 h 4762"/>
              <a:gd name="connsiteX917" fmla="*/ 10487649 w 11218359"/>
              <a:gd name="connsiteY917" fmla="*/ 0 h 4762"/>
              <a:gd name="connsiteX918" fmla="*/ 10499079 w 11218359"/>
              <a:gd name="connsiteY918" fmla="*/ 0 h 4762"/>
              <a:gd name="connsiteX919" fmla="*/ 10510556 w 11218359"/>
              <a:gd name="connsiteY919" fmla="*/ 0 h 4762"/>
              <a:gd name="connsiteX920" fmla="*/ 10521987 w 11218359"/>
              <a:gd name="connsiteY920" fmla="*/ 0 h 4762"/>
              <a:gd name="connsiteX921" fmla="*/ 10533416 w 11218359"/>
              <a:gd name="connsiteY921" fmla="*/ 0 h 4762"/>
              <a:gd name="connsiteX922" fmla="*/ 10544847 w 11218359"/>
              <a:gd name="connsiteY922" fmla="*/ 0 h 4762"/>
              <a:gd name="connsiteX923" fmla="*/ 10556277 w 11218359"/>
              <a:gd name="connsiteY923" fmla="*/ 0 h 4762"/>
              <a:gd name="connsiteX924" fmla="*/ 10567754 w 11218359"/>
              <a:gd name="connsiteY924" fmla="*/ 0 h 4762"/>
              <a:gd name="connsiteX925" fmla="*/ 10579184 w 11218359"/>
              <a:gd name="connsiteY925" fmla="*/ 0 h 4762"/>
              <a:gd name="connsiteX926" fmla="*/ 10590614 w 11218359"/>
              <a:gd name="connsiteY926" fmla="*/ 0 h 4762"/>
              <a:gd name="connsiteX927" fmla="*/ 10602045 w 11218359"/>
              <a:gd name="connsiteY927" fmla="*/ 0 h 4762"/>
              <a:gd name="connsiteX928" fmla="*/ 10613474 w 11218359"/>
              <a:gd name="connsiteY928" fmla="*/ 0 h 4762"/>
              <a:gd name="connsiteX929" fmla="*/ 10624951 w 11218359"/>
              <a:gd name="connsiteY929" fmla="*/ 0 h 4762"/>
              <a:gd name="connsiteX930" fmla="*/ 10636382 w 11218359"/>
              <a:gd name="connsiteY930" fmla="*/ 0 h 4762"/>
              <a:gd name="connsiteX931" fmla="*/ 10647812 w 11218359"/>
              <a:gd name="connsiteY931" fmla="*/ 0 h 4762"/>
              <a:gd name="connsiteX932" fmla="*/ 10659241 w 11218359"/>
              <a:gd name="connsiteY932" fmla="*/ 0 h 4762"/>
              <a:gd name="connsiteX933" fmla="*/ 10670672 w 11218359"/>
              <a:gd name="connsiteY933" fmla="*/ 0 h 4762"/>
              <a:gd name="connsiteX934" fmla="*/ 10682149 w 11218359"/>
              <a:gd name="connsiteY934" fmla="*/ 0 h 4762"/>
              <a:gd name="connsiteX935" fmla="*/ 10693580 w 11218359"/>
              <a:gd name="connsiteY935" fmla="*/ 0 h 4762"/>
              <a:gd name="connsiteX936" fmla="*/ 10705009 w 11218359"/>
              <a:gd name="connsiteY936" fmla="*/ 0 h 4762"/>
              <a:gd name="connsiteX937" fmla="*/ 10716439 w 11218359"/>
              <a:gd name="connsiteY937" fmla="*/ 0 h 4762"/>
              <a:gd name="connsiteX938" fmla="*/ 10727870 w 11218359"/>
              <a:gd name="connsiteY938" fmla="*/ 0 h 4762"/>
              <a:gd name="connsiteX939" fmla="*/ 10739347 w 11218359"/>
              <a:gd name="connsiteY939" fmla="*/ 0 h 4762"/>
              <a:gd name="connsiteX940" fmla="*/ 10750778 w 11218359"/>
              <a:gd name="connsiteY940" fmla="*/ 0 h 4762"/>
              <a:gd name="connsiteX941" fmla="*/ 10762207 w 11218359"/>
              <a:gd name="connsiteY941" fmla="*/ 0 h 4762"/>
              <a:gd name="connsiteX942" fmla="*/ 10773637 w 11218359"/>
              <a:gd name="connsiteY942" fmla="*/ 0 h 4762"/>
              <a:gd name="connsiteX943" fmla="*/ 10785067 w 11218359"/>
              <a:gd name="connsiteY943" fmla="*/ 0 h 4762"/>
              <a:gd name="connsiteX944" fmla="*/ 10796544 w 11218359"/>
              <a:gd name="connsiteY944" fmla="*/ 0 h 4762"/>
              <a:gd name="connsiteX945" fmla="*/ 10807975 w 11218359"/>
              <a:gd name="connsiteY945" fmla="*/ 0 h 4762"/>
              <a:gd name="connsiteX946" fmla="*/ 10819405 w 11218359"/>
              <a:gd name="connsiteY946" fmla="*/ 0 h 4762"/>
              <a:gd name="connsiteX947" fmla="*/ 10830834 w 11218359"/>
              <a:gd name="connsiteY947" fmla="*/ 0 h 4762"/>
              <a:gd name="connsiteX948" fmla="*/ 10842265 w 11218359"/>
              <a:gd name="connsiteY948" fmla="*/ 0 h 4762"/>
              <a:gd name="connsiteX949" fmla="*/ 10853742 w 11218359"/>
              <a:gd name="connsiteY949" fmla="*/ 0 h 4762"/>
              <a:gd name="connsiteX950" fmla="*/ 10865173 w 11218359"/>
              <a:gd name="connsiteY950" fmla="*/ 0 h 4762"/>
              <a:gd name="connsiteX951" fmla="*/ 10876602 w 11218359"/>
              <a:gd name="connsiteY951" fmla="*/ 0 h 4762"/>
              <a:gd name="connsiteX952" fmla="*/ 10888032 w 11218359"/>
              <a:gd name="connsiteY952" fmla="*/ 0 h 4762"/>
              <a:gd name="connsiteX953" fmla="*/ 10899463 w 11218359"/>
              <a:gd name="connsiteY953" fmla="*/ 0 h 4762"/>
              <a:gd name="connsiteX954" fmla="*/ 10910892 w 11218359"/>
              <a:gd name="connsiteY954" fmla="*/ 0 h 4762"/>
              <a:gd name="connsiteX955" fmla="*/ 10922369 w 11218359"/>
              <a:gd name="connsiteY955" fmla="*/ 0 h 4762"/>
              <a:gd name="connsiteX956" fmla="*/ 10933800 w 11218359"/>
              <a:gd name="connsiteY956" fmla="*/ 0 h 4762"/>
              <a:gd name="connsiteX957" fmla="*/ 10945230 w 11218359"/>
              <a:gd name="connsiteY957" fmla="*/ 0 h 4762"/>
              <a:gd name="connsiteX958" fmla="*/ 10956660 w 11218359"/>
              <a:gd name="connsiteY958" fmla="*/ 0 h 4762"/>
              <a:gd name="connsiteX959" fmla="*/ 10968090 w 11218359"/>
              <a:gd name="connsiteY959" fmla="*/ 0 h 4762"/>
              <a:gd name="connsiteX960" fmla="*/ 10979567 w 11218359"/>
              <a:gd name="connsiteY960" fmla="*/ 0 h 4762"/>
              <a:gd name="connsiteX961" fmla="*/ 10990998 w 11218359"/>
              <a:gd name="connsiteY961" fmla="*/ 0 h 4762"/>
              <a:gd name="connsiteX962" fmla="*/ 11002427 w 11218359"/>
              <a:gd name="connsiteY962" fmla="*/ 0 h 4762"/>
              <a:gd name="connsiteX963" fmla="*/ 11013858 w 11218359"/>
              <a:gd name="connsiteY963" fmla="*/ 0 h 4762"/>
              <a:gd name="connsiteX964" fmla="*/ 11025287 w 11218359"/>
              <a:gd name="connsiteY964" fmla="*/ 0 h 4762"/>
              <a:gd name="connsiteX965" fmla="*/ 11036765 w 11218359"/>
              <a:gd name="connsiteY965" fmla="*/ 0 h 4762"/>
              <a:gd name="connsiteX966" fmla="*/ 11048195 w 11218359"/>
              <a:gd name="connsiteY966" fmla="*/ 0 h 4762"/>
              <a:gd name="connsiteX967" fmla="*/ 11059625 w 11218359"/>
              <a:gd name="connsiteY967" fmla="*/ 0 h 4762"/>
              <a:gd name="connsiteX968" fmla="*/ 11071056 w 11218359"/>
              <a:gd name="connsiteY968" fmla="*/ 0 h 4762"/>
              <a:gd name="connsiteX969" fmla="*/ 11082485 w 11218359"/>
              <a:gd name="connsiteY969" fmla="*/ 0 h 4762"/>
              <a:gd name="connsiteX970" fmla="*/ 11093962 w 11218359"/>
              <a:gd name="connsiteY970" fmla="*/ 0 h 4762"/>
              <a:gd name="connsiteX971" fmla="*/ 11105393 w 11218359"/>
              <a:gd name="connsiteY971" fmla="*/ 0 h 4762"/>
              <a:gd name="connsiteX972" fmla="*/ 11116823 w 11218359"/>
              <a:gd name="connsiteY972" fmla="*/ 0 h 4762"/>
              <a:gd name="connsiteX973" fmla="*/ 11128253 w 11218359"/>
              <a:gd name="connsiteY973" fmla="*/ 0 h 4762"/>
              <a:gd name="connsiteX974" fmla="*/ 11139683 w 11218359"/>
              <a:gd name="connsiteY974" fmla="*/ 0 h 4762"/>
              <a:gd name="connsiteX975" fmla="*/ 11151160 w 11218359"/>
              <a:gd name="connsiteY975" fmla="*/ 0 h 4762"/>
              <a:gd name="connsiteX976" fmla="*/ 11162591 w 11218359"/>
              <a:gd name="connsiteY976" fmla="*/ 0 h 4762"/>
              <a:gd name="connsiteX977" fmla="*/ 11174020 w 11218359"/>
              <a:gd name="connsiteY977" fmla="*/ 0 h 4762"/>
              <a:gd name="connsiteX978" fmla="*/ 11185451 w 11218359"/>
              <a:gd name="connsiteY978" fmla="*/ 0 h 4762"/>
              <a:gd name="connsiteX979" fmla="*/ 11196881 w 11218359"/>
              <a:gd name="connsiteY979" fmla="*/ 0 h 4762"/>
              <a:gd name="connsiteX980" fmla="*/ 11208358 w 11218359"/>
              <a:gd name="connsiteY980" fmla="*/ 0 h 4762"/>
              <a:gd name="connsiteX981" fmla="*/ 11218359 w 11218359"/>
              <a:gd name="connsiteY98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4762">
                <a:moveTo>
                  <a:pt x="0" y="0"/>
                </a:moveTo>
                <a:lnTo>
                  <a:pt x="9149" y="0"/>
                </a:lnTo>
                <a:lnTo>
                  <a:pt x="20588" y="0"/>
                </a:lnTo>
                <a:lnTo>
                  <a:pt x="32028" y="0"/>
                </a:lnTo>
                <a:lnTo>
                  <a:pt x="43467" y="0"/>
                </a:lnTo>
                <a:lnTo>
                  <a:pt x="54907" y="0"/>
                </a:lnTo>
                <a:lnTo>
                  <a:pt x="66346" y="0"/>
                </a:lnTo>
                <a:lnTo>
                  <a:pt x="77786" y="0"/>
                </a:lnTo>
                <a:lnTo>
                  <a:pt x="89225" y="0"/>
                </a:lnTo>
                <a:lnTo>
                  <a:pt x="100665" y="0"/>
                </a:lnTo>
                <a:lnTo>
                  <a:pt x="112104" y="0"/>
                </a:lnTo>
                <a:lnTo>
                  <a:pt x="123544" y="0"/>
                </a:lnTo>
                <a:lnTo>
                  <a:pt x="134979" y="0"/>
                </a:lnTo>
                <a:lnTo>
                  <a:pt x="146423" y="0"/>
                </a:lnTo>
                <a:lnTo>
                  <a:pt x="157858" y="0"/>
                </a:lnTo>
                <a:lnTo>
                  <a:pt x="169297" y="0"/>
                </a:lnTo>
                <a:lnTo>
                  <a:pt x="180737" y="0"/>
                </a:lnTo>
                <a:lnTo>
                  <a:pt x="192176" y="0"/>
                </a:lnTo>
                <a:lnTo>
                  <a:pt x="203616" y="0"/>
                </a:lnTo>
                <a:lnTo>
                  <a:pt x="215055" y="0"/>
                </a:lnTo>
                <a:lnTo>
                  <a:pt x="226495" y="0"/>
                </a:lnTo>
                <a:lnTo>
                  <a:pt x="237935" y="0"/>
                </a:lnTo>
                <a:lnTo>
                  <a:pt x="249374" y="0"/>
                </a:lnTo>
                <a:lnTo>
                  <a:pt x="260814" y="0"/>
                </a:lnTo>
                <a:lnTo>
                  <a:pt x="272253" y="0"/>
                </a:lnTo>
                <a:lnTo>
                  <a:pt x="283693" y="0"/>
                </a:lnTo>
                <a:lnTo>
                  <a:pt x="295132" y="0"/>
                </a:lnTo>
                <a:lnTo>
                  <a:pt x="306572" y="0"/>
                </a:lnTo>
                <a:lnTo>
                  <a:pt x="318011" y="0"/>
                </a:lnTo>
                <a:lnTo>
                  <a:pt x="329451" y="0"/>
                </a:lnTo>
                <a:lnTo>
                  <a:pt x="340890" y="0"/>
                </a:lnTo>
                <a:lnTo>
                  <a:pt x="352330" y="0"/>
                </a:lnTo>
                <a:lnTo>
                  <a:pt x="363769" y="0"/>
                </a:lnTo>
                <a:lnTo>
                  <a:pt x="375209" y="0"/>
                </a:lnTo>
                <a:lnTo>
                  <a:pt x="386648" y="0"/>
                </a:lnTo>
                <a:lnTo>
                  <a:pt x="398088" y="0"/>
                </a:lnTo>
                <a:lnTo>
                  <a:pt x="409527" y="0"/>
                </a:lnTo>
                <a:lnTo>
                  <a:pt x="420967" y="0"/>
                </a:lnTo>
                <a:lnTo>
                  <a:pt x="432406" y="0"/>
                </a:lnTo>
                <a:lnTo>
                  <a:pt x="443846" y="0"/>
                </a:lnTo>
                <a:lnTo>
                  <a:pt x="455285" y="0"/>
                </a:lnTo>
                <a:lnTo>
                  <a:pt x="466725" y="0"/>
                </a:lnTo>
                <a:lnTo>
                  <a:pt x="478165" y="0"/>
                </a:lnTo>
                <a:lnTo>
                  <a:pt x="489604" y="0"/>
                </a:lnTo>
                <a:lnTo>
                  <a:pt x="501044" y="0"/>
                </a:lnTo>
                <a:lnTo>
                  <a:pt x="512483" y="0"/>
                </a:lnTo>
                <a:lnTo>
                  <a:pt x="523923" y="0"/>
                </a:lnTo>
                <a:lnTo>
                  <a:pt x="535362" y="0"/>
                </a:lnTo>
                <a:lnTo>
                  <a:pt x="546802" y="0"/>
                </a:lnTo>
                <a:lnTo>
                  <a:pt x="558241" y="0"/>
                </a:lnTo>
                <a:lnTo>
                  <a:pt x="569681" y="0"/>
                </a:lnTo>
                <a:lnTo>
                  <a:pt x="581120" y="0"/>
                </a:lnTo>
                <a:lnTo>
                  <a:pt x="592560" y="0"/>
                </a:lnTo>
                <a:lnTo>
                  <a:pt x="603999" y="0"/>
                </a:lnTo>
                <a:lnTo>
                  <a:pt x="615439" y="0"/>
                </a:lnTo>
                <a:lnTo>
                  <a:pt x="626878" y="0"/>
                </a:lnTo>
                <a:lnTo>
                  <a:pt x="638318" y="0"/>
                </a:lnTo>
                <a:lnTo>
                  <a:pt x="649757" y="0"/>
                </a:lnTo>
                <a:lnTo>
                  <a:pt x="661192" y="0"/>
                </a:lnTo>
                <a:lnTo>
                  <a:pt x="672632" y="0"/>
                </a:lnTo>
                <a:lnTo>
                  <a:pt x="684071" y="0"/>
                </a:lnTo>
                <a:lnTo>
                  <a:pt x="695511" y="0"/>
                </a:lnTo>
                <a:lnTo>
                  <a:pt x="706950" y="0"/>
                </a:lnTo>
                <a:lnTo>
                  <a:pt x="718390" y="0"/>
                </a:lnTo>
                <a:lnTo>
                  <a:pt x="729829" y="0"/>
                </a:lnTo>
                <a:lnTo>
                  <a:pt x="741269" y="0"/>
                </a:lnTo>
                <a:lnTo>
                  <a:pt x="752708" y="0"/>
                </a:lnTo>
                <a:lnTo>
                  <a:pt x="764148" y="0"/>
                </a:lnTo>
                <a:lnTo>
                  <a:pt x="775587" y="0"/>
                </a:lnTo>
                <a:lnTo>
                  <a:pt x="787027" y="0"/>
                </a:lnTo>
                <a:lnTo>
                  <a:pt x="798467" y="0"/>
                </a:lnTo>
                <a:lnTo>
                  <a:pt x="809906" y="0"/>
                </a:lnTo>
                <a:lnTo>
                  <a:pt x="821346" y="0"/>
                </a:lnTo>
                <a:lnTo>
                  <a:pt x="832785" y="0"/>
                </a:lnTo>
                <a:lnTo>
                  <a:pt x="844225" y="0"/>
                </a:lnTo>
                <a:lnTo>
                  <a:pt x="855664" y="0"/>
                </a:lnTo>
                <a:lnTo>
                  <a:pt x="867104" y="0"/>
                </a:lnTo>
                <a:lnTo>
                  <a:pt x="878543" y="0"/>
                </a:lnTo>
                <a:lnTo>
                  <a:pt x="889983" y="0"/>
                </a:lnTo>
                <a:lnTo>
                  <a:pt x="901422" y="0"/>
                </a:lnTo>
                <a:lnTo>
                  <a:pt x="912862" y="0"/>
                </a:lnTo>
                <a:lnTo>
                  <a:pt x="924301" y="0"/>
                </a:lnTo>
                <a:lnTo>
                  <a:pt x="935741" y="0"/>
                </a:lnTo>
                <a:lnTo>
                  <a:pt x="947180" y="0"/>
                </a:lnTo>
                <a:lnTo>
                  <a:pt x="958620" y="0"/>
                </a:lnTo>
                <a:lnTo>
                  <a:pt x="970059" y="0"/>
                </a:lnTo>
                <a:lnTo>
                  <a:pt x="981499" y="0"/>
                </a:lnTo>
                <a:lnTo>
                  <a:pt x="992938" y="0"/>
                </a:lnTo>
                <a:lnTo>
                  <a:pt x="1004378" y="0"/>
                </a:lnTo>
                <a:lnTo>
                  <a:pt x="1015818" y="0"/>
                </a:lnTo>
                <a:lnTo>
                  <a:pt x="1027257" y="0"/>
                </a:lnTo>
                <a:lnTo>
                  <a:pt x="1038697" y="0"/>
                </a:lnTo>
                <a:lnTo>
                  <a:pt x="1050136" y="0"/>
                </a:lnTo>
                <a:lnTo>
                  <a:pt x="1061576" y="0"/>
                </a:lnTo>
                <a:lnTo>
                  <a:pt x="1073015" y="0"/>
                </a:lnTo>
                <a:lnTo>
                  <a:pt x="1084455" y="0"/>
                </a:lnTo>
                <a:lnTo>
                  <a:pt x="1095894" y="0"/>
                </a:lnTo>
                <a:lnTo>
                  <a:pt x="1107334" y="0"/>
                </a:lnTo>
                <a:lnTo>
                  <a:pt x="1118773" y="0"/>
                </a:lnTo>
                <a:lnTo>
                  <a:pt x="1130213" y="0"/>
                </a:lnTo>
                <a:lnTo>
                  <a:pt x="1141652" y="0"/>
                </a:lnTo>
                <a:lnTo>
                  <a:pt x="1153092" y="0"/>
                </a:lnTo>
                <a:lnTo>
                  <a:pt x="1164531" y="0"/>
                </a:lnTo>
                <a:lnTo>
                  <a:pt x="1175971" y="0"/>
                </a:lnTo>
                <a:lnTo>
                  <a:pt x="1187406" y="0"/>
                </a:lnTo>
                <a:lnTo>
                  <a:pt x="1198845" y="0"/>
                </a:lnTo>
                <a:lnTo>
                  <a:pt x="1210285" y="0"/>
                </a:lnTo>
                <a:lnTo>
                  <a:pt x="1221724" y="0"/>
                </a:lnTo>
                <a:lnTo>
                  <a:pt x="1233164" y="0"/>
                </a:lnTo>
                <a:lnTo>
                  <a:pt x="1244603" y="0"/>
                </a:lnTo>
                <a:lnTo>
                  <a:pt x="1256043" y="0"/>
                </a:lnTo>
                <a:lnTo>
                  <a:pt x="1267482" y="0"/>
                </a:lnTo>
                <a:lnTo>
                  <a:pt x="1278922" y="0"/>
                </a:lnTo>
                <a:lnTo>
                  <a:pt x="1290361" y="0"/>
                </a:lnTo>
                <a:lnTo>
                  <a:pt x="1301801" y="0"/>
                </a:lnTo>
                <a:lnTo>
                  <a:pt x="1313240" y="0"/>
                </a:lnTo>
                <a:lnTo>
                  <a:pt x="1324680" y="0"/>
                </a:lnTo>
                <a:lnTo>
                  <a:pt x="1336120" y="0"/>
                </a:lnTo>
                <a:lnTo>
                  <a:pt x="1347559" y="0"/>
                </a:lnTo>
                <a:lnTo>
                  <a:pt x="1358999" y="0"/>
                </a:lnTo>
                <a:lnTo>
                  <a:pt x="1370438" y="0"/>
                </a:lnTo>
                <a:lnTo>
                  <a:pt x="1381878" y="0"/>
                </a:lnTo>
                <a:lnTo>
                  <a:pt x="1393317" y="0"/>
                </a:lnTo>
                <a:lnTo>
                  <a:pt x="1404757" y="0"/>
                </a:lnTo>
                <a:lnTo>
                  <a:pt x="1416196" y="0"/>
                </a:lnTo>
                <a:lnTo>
                  <a:pt x="1427636" y="0"/>
                </a:lnTo>
                <a:lnTo>
                  <a:pt x="1439075" y="0"/>
                </a:lnTo>
                <a:lnTo>
                  <a:pt x="1450515" y="0"/>
                </a:lnTo>
                <a:lnTo>
                  <a:pt x="1461954" y="0"/>
                </a:lnTo>
                <a:lnTo>
                  <a:pt x="1473394" y="0"/>
                </a:lnTo>
                <a:lnTo>
                  <a:pt x="1484833" y="0"/>
                </a:lnTo>
                <a:lnTo>
                  <a:pt x="1496273" y="0"/>
                </a:lnTo>
                <a:lnTo>
                  <a:pt x="1507712" y="0"/>
                </a:lnTo>
                <a:lnTo>
                  <a:pt x="1519152" y="0"/>
                </a:lnTo>
                <a:lnTo>
                  <a:pt x="1530591" y="0"/>
                </a:lnTo>
                <a:lnTo>
                  <a:pt x="1542031" y="0"/>
                </a:lnTo>
                <a:lnTo>
                  <a:pt x="1553471" y="0"/>
                </a:lnTo>
                <a:lnTo>
                  <a:pt x="1564910" y="0"/>
                </a:lnTo>
                <a:lnTo>
                  <a:pt x="1576349" y="0"/>
                </a:lnTo>
                <a:lnTo>
                  <a:pt x="1587789" y="0"/>
                </a:lnTo>
                <a:lnTo>
                  <a:pt x="1599229" y="0"/>
                </a:lnTo>
                <a:lnTo>
                  <a:pt x="1610668" y="0"/>
                </a:lnTo>
                <a:lnTo>
                  <a:pt x="1622107" y="0"/>
                </a:lnTo>
                <a:lnTo>
                  <a:pt x="1633547" y="0"/>
                </a:lnTo>
                <a:lnTo>
                  <a:pt x="1644987" y="0"/>
                </a:lnTo>
                <a:lnTo>
                  <a:pt x="1656426" y="0"/>
                </a:lnTo>
                <a:lnTo>
                  <a:pt x="1667866" y="0"/>
                </a:lnTo>
                <a:lnTo>
                  <a:pt x="1679305" y="0"/>
                </a:lnTo>
                <a:lnTo>
                  <a:pt x="1690745" y="0"/>
                </a:lnTo>
                <a:lnTo>
                  <a:pt x="1702184" y="0"/>
                </a:lnTo>
                <a:lnTo>
                  <a:pt x="1713619" y="0"/>
                </a:lnTo>
                <a:lnTo>
                  <a:pt x="1725063" y="0"/>
                </a:lnTo>
                <a:lnTo>
                  <a:pt x="1736498" y="0"/>
                </a:lnTo>
                <a:lnTo>
                  <a:pt x="1747938" y="0"/>
                </a:lnTo>
                <a:lnTo>
                  <a:pt x="1759377" y="0"/>
                </a:lnTo>
                <a:lnTo>
                  <a:pt x="1770817" y="0"/>
                </a:lnTo>
                <a:lnTo>
                  <a:pt x="1782256" y="0"/>
                </a:lnTo>
                <a:lnTo>
                  <a:pt x="1793696" y="0"/>
                </a:lnTo>
                <a:lnTo>
                  <a:pt x="1805135" y="0"/>
                </a:lnTo>
                <a:lnTo>
                  <a:pt x="1816575" y="0"/>
                </a:lnTo>
                <a:lnTo>
                  <a:pt x="1828014" y="0"/>
                </a:lnTo>
                <a:lnTo>
                  <a:pt x="1839454" y="0"/>
                </a:lnTo>
                <a:lnTo>
                  <a:pt x="1850893" y="0"/>
                </a:lnTo>
                <a:lnTo>
                  <a:pt x="1862333" y="0"/>
                </a:lnTo>
                <a:lnTo>
                  <a:pt x="1873772" y="0"/>
                </a:lnTo>
                <a:lnTo>
                  <a:pt x="1885212" y="0"/>
                </a:lnTo>
                <a:lnTo>
                  <a:pt x="1896651" y="0"/>
                </a:lnTo>
                <a:lnTo>
                  <a:pt x="1908091" y="0"/>
                </a:lnTo>
                <a:lnTo>
                  <a:pt x="1919531" y="0"/>
                </a:lnTo>
                <a:lnTo>
                  <a:pt x="1930970" y="0"/>
                </a:lnTo>
                <a:lnTo>
                  <a:pt x="1942409" y="0"/>
                </a:lnTo>
                <a:lnTo>
                  <a:pt x="1953849" y="0"/>
                </a:lnTo>
                <a:lnTo>
                  <a:pt x="1965289" y="0"/>
                </a:lnTo>
                <a:lnTo>
                  <a:pt x="1976728" y="0"/>
                </a:lnTo>
                <a:lnTo>
                  <a:pt x="1988168" y="0"/>
                </a:lnTo>
                <a:lnTo>
                  <a:pt x="1999607" y="0"/>
                </a:lnTo>
                <a:lnTo>
                  <a:pt x="2011047" y="0"/>
                </a:lnTo>
                <a:lnTo>
                  <a:pt x="2022486" y="0"/>
                </a:lnTo>
                <a:lnTo>
                  <a:pt x="2033926" y="0"/>
                </a:lnTo>
                <a:lnTo>
                  <a:pt x="2045365" y="0"/>
                </a:lnTo>
                <a:lnTo>
                  <a:pt x="2056805" y="0"/>
                </a:lnTo>
                <a:lnTo>
                  <a:pt x="2068244" y="0"/>
                </a:lnTo>
                <a:lnTo>
                  <a:pt x="2079684" y="0"/>
                </a:lnTo>
                <a:lnTo>
                  <a:pt x="2091123" y="0"/>
                </a:lnTo>
                <a:lnTo>
                  <a:pt x="2102563" y="0"/>
                </a:lnTo>
                <a:lnTo>
                  <a:pt x="2114002" y="0"/>
                </a:lnTo>
                <a:lnTo>
                  <a:pt x="2125442" y="0"/>
                </a:lnTo>
                <a:lnTo>
                  <a:pt x="2136882" y="0"/>
                </a:lnTo>
                <a:lnTo>
                  <a:pt x="2148321" y="0"/>
                </a:lnTo>
                <a:lnTo>
                  <a:pt x="2159760" y="0"/>
                </a:lnTo>
                <a:lnTo>
                  <a:pt x="2171200" y="0"/>
                </a:lnTo>
                <a:lnTo>
                  <a:pt x="2182640" y="0"/>
                </a:lnTo>
                <a:lnTo>
                  <a:pt x="2194079" y="0"/>
                </a:lnTo>
                <a:lnTo>
                  <a:pt x="2205519" y="0"/>
                </a:lnTo>
                <a:lnTo>
                  <a:pt x="2216958" y="0"/>
                </a:lnTo>
                <a:lnTo>
                  <a:pt x="2228393" y="0"/>
                </a:lnTo>
                <a:lnTo>
                  <a:pt x="2239837" y="0"/>
                </a:lnTo>
                <a:lnTo>
                  <a:pt x="2251272" y="0"/>
                </a:lnTo>
                <a:lnTo>
                  <a:pt x="2262716" y="0"/>
                </a:lnTo>
                <a:lnTo>
                  <a:pt x="2274151" y="0"/>
                </a:lnTo>
                <a:lnTo>
                  <a:pt x="2285591" y="0"/>
                </a:lnTo>
                <a:lnTo>
                  <a:pt x="2297030" y="0"/>
                </a:lnTo>
                <a:lnTo>
                  <a:pt x="2308470" y="0"/>
                </a:lnTo>
                <a:lnTo>
                  <a:pt x="2319909" y="0"/>
                </a:lnTo>
                <a:lnTo>
                  <a:pt x="2331349" y="0"/>
                </a:lnTo>
                <a:lnTo>
                  <a:pt x="2342788" y="0"/>
                </a:lnTo>
                <a:lnTo>
                  <a:pt x="2354228" y="0"/>
                </a:lnTo>
                <a:lnTo>
                  <a:pt x="2365667" y="0"/>
                </a:lnTo>
                <a:lnTo>
                  <a:pt x="2377107" y="0"/>
                </a:lnTo>
                <a:lnTo>
                  <a:pt x="2388546" y="0"/>
                </a:lnTo>
                <a:lnTo>
                  <a:pt x="2399986" y="0"/>
                </a:lnTo>
                <a:lnTo>
                  <a:pt x="2411425" y="0"/>
                </a:lnTo>
                <a:lnTo>
                  <a:pt x="2422865" y="0"/>
                </a:lnTo>
                <a:lnTo>
                  <a:pt x="2434304" y="0"/>
                </a:lnTo>
                <a:lnTo>
                  <a:pt x="2445744" y="0"/>
                </a:lnTo>
                <a:lnTo>
                  <a:pt x="2457184" y="0"/>
                </a:lnTo>
                <a:lnTo>
                  <a:pt x="2468623" y="0"/>
                </a:lnTo>
                <a:lnTo>
                  <a:pt x="2480062" y="0"/>
                </a:lnTo>
                <a:lnTo>
                  <a:pt x="2491502" y="0"/>
                </a:lnTo>
                <a:lnTo>
                  <a:pt x="2502942" y="0"/>
                </a:lnTo>
                <a:lnTo>
                  <a:pt x="2514381" y="0"/>
                </a:lnTo>
                <a:lnTo>
                  <a:pt x="2525821" y="0"/>
                </a:lnTo>
                <a:lnTo>
                  <a:pt x="2537260" y="0"/>
                </a:lnTo>
                <a:lnTo>
                  <a:pt x="2548700" y="0"/>
                </a:lnTo>
                <a:lnTo>
                  <a:pt x="2560139" y="0"/>
                </a:lnTo>
                <a:lnTo>
                  <a:pt x="2571579" y="0"/>
                </a:lnTo>
                <a:lnTo>
                  <a:pt x="2583018" y="0"/>
                </a:lnTo>
                <a:lnTo>
                  <a:pt x="2594458" y="0"/>
                </a:lnTo>
                <a:lnTo>
                  <a:pt x="2605897" y="0"/>
                </a:lnTo>
                <a:lnTo>
                  <a:pt x="2617337" y="0"/>
                </a:lnTo>
                <a:lnTo>
                  <a:pt x="2628776" y="0"/>
                </a:lnTo>
                <a:lnTo>
                  <a:pt x="2640216" y="0"/>
                </a:lnTo>
                <a:lnTo>
                  <a:pt x="2651655" y="0"/>
                </a:lnTo>
                <a:lnTo>
                  <a:pt x="2663095" y="0"/>
                </a:lnTo>
                <a:lnTo>
                  <a:pt x="2674535" y="0"/>
                </a:lnTo>
                <a:lnTo>
                  <a:pt x="2685974" y="0"/>
                </a:lnTo>
                <a:lnTo>
                  <a:pt x="2697413" y="0"/>
                </a:lnTo>
                <a:lnTo>
                  <a:pt x="2708853" y="0"/>
                </a:lnTo>
                <a:lnTo>
                  <a:pt x="2720293" y="0"/>
                </a:lnTo>
                <a:lnTo>
                  <a:pt x="2731727" y="0"/>
                </a:lnTo>
                <a:lnTo>
                  <a:pt x="2743172" y="0"/>
                </a:lnTo>
                <a:lnTo>
                  <a:pt x="2754611" y="0"/>
                </a:lnTo>
                <a:lnTo>
                  <a:pt x="2766046" y="0"/>
                </a:lnTo>
                <a:lnTo>
                  <a:pt x="2777490" y="0"/>
                </a:lnTo>
                <a:lnTo>
                  <a:pt x="2788925" y="0"/>
                </a:lnTo>
                <a:lnTo>
                  <a:pt x="2800364" y="0"/>
                </a:lnTo>
                <a:lnTo>
                  <a:pt x="2811804" y="0"/>
                </a:lnTo>
                <a:lnTo>
                  <a:pt x="2823243" y="0"/>
                </a:lnTo>
                <a:lnTo>
                  <a:pt x="2834683" y="0"/>
                </a:lnTo>
                <a:lnTo>
                  <a:pt x="2846123" y="0"/>
                </a:lnTo>
                <a:lnTo>
                  <a:pt x="2857562" y="0"/>
                </a:lnTo>
                <a:lnTo>
                  <a:pt x="2869001" y="0"/>
                </a:lnTo>
                <a:lnTo>
                  <a:pt x="2880441" y="0"/>
                </a:lnTo>
                <a:lnTo>
                  <a:pt x="2891881" y="0"/>
                </a:lnTo>
                <a:lnTo>
                  <a:pt x="2903320" y="0"/>
                </a:lnTo>
                <a:lnTo>
                  <a:pt x="2914760" y="0"/>
                </a:lnTo>
                <a:lnTo>
                  <a:pt x="2926199" y="0"/>
                </a:lnTo>
                <a:lnTo>
                  <a:pt x="2937639" y="0"/>
                </a:lnTo>
                <a:lnTo>
                  <a:pt x="2949078" y="0"/>
                </a:lnTo>
                <a:lnTo>
                  <a:pt x="2960518" y="0"/>
                </a:lnTo>
                <a:lnTo>
                  <a:pt x="2971957" y="0"/>
                </a:lnTo>
                <a:lnTo>
                  <a:pt x="2983397" y="0"/>
                </a:lnTo>
                <a:lnTo>
                  <a:pt x="2994837" y="0"/>
                </a:lnTo>
                <a:lnTo>
                  <a:pt x="3006276" y="0"/>
                </a:lnTo>
                <a:lnTo>
                  <a:pt x="3017715" y="0"/>
                </a:lnTo>
                <a:lnTo>
                  <a:pt x="3029155" y="0"/>
                </a:lnTo>
                <a:lnTo>
                  <a:pt x="3040594" y="0"/>
                </a:lnTo>
                <a:lnTo>
                  <a:pt x="3052034" y="0"/>
                </a:lnTo>
                <a:lnTo>
                  <a:pt x="3063474" y="0"/>
                </a:lnTo>
                <a:lnTo>
                  <a:pt x="3074913" y="0"/>
                </a:lnTo>
                <a:lnTo>
                  <a:pt x="3086352" y="0"/>
                </a:lnTo>
                <a:lnTo>
                  <a:pt x="3097792" y="0"/>
                </a:lnTo>
                <a:lnTo>
                  <a:pt x="3109232" y="0"/>
                </a:lnTo>
                <a:lnTo>
                  <a:pt x="3120671" y="0"/>
                </a:lnTo>
                <a:lnTo>
                  <a:pt x="3132111" y="0"/>
                </a:lnTo>
                <a:lnTo>
                  <a:pt x="3143550" y="0"/>
                </a:lnTo>
                <a:lnTo>
                  <a:pt x="3154990" y="0"/>
                </a:lnTo>
                <a:lnTo>
                  <a:pt x="3166429" y="0"/>
                </a:lnTo>
                <a:lnTo>
                  <a:pt x="3177869" y="0"/>
                </a:lnTo>
                <a:lnTo>
                  <a:pt x="3189308" y="0"/>
                </a:lnTo>
                <a:lnTo>
                  <a:pt x="3200748" y="0"/>
                </a:lnTo>
                <a:lnTo>
                  <a:pt x="3212187" y="0"/>
                </a:lnTo>
                <a:lnTo>
                  <a:pt x="3223627" y="0"/>
                </a:lnTo>
                <a:lnTo>
                  <a:pt x="3235066" y="0"/>
                </a:lnTo>
                <a:lnTo>
                  <a:pt x="3246501" y="0"/>
                </a:lnTo>
                <a:lnTo>
                  <a:pt x="3257945" y="0"/>
                </a:lnTo>
                <a:lnTo>
                  <a:pt x="3269385" y="0"/>
                </a:lnTo>
                <a:lnTo>
                  <a:pt x="3280825" y="0"/>
                </a:lnTo>
                <a:lnTo>
                  <a:pt x="3292264" y="0"/>
                </a:lnTo>
                <a:lnTo>
                  <a:pt x="3303699" y="0"/>
                </a:lnTo>
                <a:lnTo>
                  <a:pt x="3315143" y="0"/>
                </a:lnTo>
                <a:lnTo>
                  <a:pt x="3326578" y="0"/>
                </a:lnTo>
                <a:lnTo>
                  <a:pt x="3338017" y="0"/>
                </a:lnTo>
                <a:lnTo>
                  <a:pt x="3349457" y="0"/>
                </a:lnTo>
                <a:lnTo>
                  <a:pt x="3360896" y="0"/>
                </a:lnTo>
                <a:lnTo>
                  <a:pt x="3372336" y="0"/>
                </a:lnTo>
                <a:lnTo>
                  <a:pt x="3383776" y="0"/>
                </a:lnTo>
                <a:lnTo>
                  <a:pt x="3395215" y="0"/>
                </a:lnTo>
                <a:lnTo>
                  <a:pt x="3406654" y="0"/>
                </a:lnTo>
                <a:lnTo>
                  <a:pt x="3418094" y="0"/>
                </a:lnTo>
                <a:lnTo>
                  <a:pt x="3429534" y="0"/>
                </a:lnTo>
                <a:lnTo>
                  <a:pt x="3440973" y="0"/>
                </a:lnTo>
                <a:lnTo>
                  <a:pt x="3452413" y="0"/>
                </a:lnTo>
                <a:lnTo>
                  <a:pt x="3463852" y="0"/>
                </a:lnTo>
                <a:lnTo>
                  <a:pt x="3475292" y="0"/>
                </a:lnTo>
                <a:lnTo>
                  <a:pt x="3486731" y="0"/>
                </a:lnTo>
                <a:lnTo>
                  <a:pt x="3498171" y="0"/>
                </a:lnTo>
                <a:lnTo>
                  <a:pt x="3509610" y="0"/>
                </a:lnTo>
                <a:lnTo>
                  <a:pt x="3521050" y="0"/>
                </a:lnTo>
                <a:lnTo>
                  <a:pt x="3532489" y="0"/>
                </a:lnTo>
                <a:lnTo>
                  <a:pt x="3543929" y="0"/>
                </a:lnTo>
                <a:lnTo>
                  <a:pt x="3555368" y="0"/>
                </a:lnTo>
                <a:lnTo>
                  <a:pt x="3566808" y="0"/>
                </a:lnTo>
                <a:lnTo>
                  <a:pt x="3578247" y="0"/>
                </a:lnTo>
                <a:lnTo>
                  <a:pt x="3589687" y="0"/>
                </a:lnTo>
                <a:lnTo>
                  <a:pt x="3601127" y="0"/>
                </a:lnTo>
                <a:lnTo>
                  <a:pt x="3612566" y="0"/>
                </a:lnTo>
                <a:lnTo>
                  <a:pt x="3624005" y="0"/>
                </a:lnTo>
                <a:lnTo>
                  <a:pt x="3635445" y="0"/>
                </a:lnTo>
                <a:lnTo>
                  <a:pt x="3646885" y="0"/>
                </a:lnTo>
                <a:lnTo>
                  <a:pt x="3658324" y="0"/>
                </a:lnTo>
                <a:lnTo>
                  <a:pt x="3669764" y="0"/>
                </a:lnTo>
                <a:lnTo>
                  <a:pt x="3681203" y="0"/>
                </a:lnTo>
                <a:lnTo>
                  <a:pt x="3692643" y="0"/>
                </a:lnTo>
                <a:lnTo>
                  <a:pt x="3704082" y="0"/>
                </a:lnTo>
                <a:lnTo>
                  <a:pt x="3715522" y="0"/>
                </a:lnTo>
                <a:lnTo>
                  <a:pt x="3726961" y="0"/>
                </a:lnTo>
                <a:lnTo>
                  <a:pt x="3738401" y="0"/>
                </a:lnTo>
                <a:lnTo>
                  <a:pt x="3749840" y="0"/>
                </a:lnTo>
                <a:lnTo>
                  <a:pt x="3761280" y="0"/>
                </a:lnTo>
                <a:lnTo>
                  <a:pt x="3772719" y="0"/>
                </a:lnTo>
                <a:lnTo>
                  <a:pt x="3784154" y="0"/>
                </a:lnTo>
                <a:lnTo>
                  <a:pt x="3795598" y="0"/>
                </a:lnTo>
                <a:lnTo>
                  <a:pt x="3807033" y="0"/>
                </a:lnTo>
                <a:lnTo>
                  <a:pt x="3818473" y="0"/>
                </a:lnTo>
                <a:lnTo>
                  <a:pt x="3829917" y="0"/>
                </a:lnTo>
                <a:lnTo>
                  <a:pt x="3841352" y="0"/>
                </a:lnTo>
                <a:lnTo>
                  <a:pt x="3852791" y="0"/>
                </a:lnTo>
                <a:lnTo>
                  <a:pt x="3864231" y="0"/>
                </a:lnTo>
                <a:lnTo>
                  <a:pt x="3875670" y="0"/>
                </a:lnTo>
                <a:lnTo>
                  <a:pt x="3887110" y="0"/>
                </a:lnTo>
                <a:lnTo>
                  <a:pt x="3898549" y="0"/>
                </a:lnTo>
                <a:lnTo>
                  <a:pt x="3909989" y="0"/>
                </a:lnTo>
                <a:lnTo>
                  <a:pt x="3921447" y="0"/>
                </a:lnTo>
                <a:lnTo>
                  <a:pt x="3932878" y="0"/>
                </a:lnTo>
                <a:lnTo>
                  <a:pt x="3944307" y="0"/>
                </a:lnTo>
                <a:lnTo>
                  <a:pt x="3955737" y="0"/>
                </a:lnTo>
                <a:lnTo>
                  <a:pt x="3967167" y="0"/>
                </a:lnTo>
                <a:lnTo>
                  <a:pt x="3978645" y="0"/>
                </a:lnTo>
                <a:lnTo>
                  <a:pt x="3990075" y="0"/>
                </a:lnTo>
                <a:lnTo>
                  <a:pt x="4001505" y="0"/>
                </a:lnTo>
                <a:lnTo>
                  <a:pt x="4012935" y="0"/>
                </a:lnTo>
                <a:lnTo>
                  <a:pt x="4024365" y="0"/>
                </a:lnTo>
                <a:lnTo>
                  <a:pt x="4035843" y="0"/>
                </a:lnTo>
                <a:lnTo>
                  <a:pt x="4047273" y="0"/>
                </a:lnTo>
                <a:lnTo>
                  <a:pt x="4058702" y="0"/>
                </a:lnTo>
                <a:lnTo>
                  <a:pt x="4070133" y="0"/>
                </a:lnTo>
                <a:lnTo>
                  <a:pt x="4081563" y="0"/>
                </a:lnTo>
                <a:lnTo>
                  <a:pt x="4093040" y="0"/>
                </a:lnTo>
                <a:lnTo>
                  <a:pt x="4104471" y="0"/>
                </a:lnTo>
                <a:lnTo>
                  <a:pt x="4115900" y="0"/>
                </a:lnTo>
                <a:lnTo>
                  <a:pt x="4127330" y="0"/>
                </a:lnTo>
                <a:lnTo>
                  <a:pt x="4138760" y="0"/>
                </a:lnTo>
                <a:lnTo>
                  <a:pt x="4150238" y="0"/>
                </a:lnTo>
                <a:lnTo>
                  <a:pt x="4161668" y="0"/>
                </a:lnTo>
                <a:lnTo>
                  <a:pt x="4173098" y="0"/>
                </a:lnTo>
                <a:lnTo>
                  <a:pt x="4184528" y="0"/>
                </a:lnTo>
                <a:lnTo>
                  <a:pt x="4195958" y="0"/>
                </a:lnTo>
                <a:lnTo>
                  <a:pt x="4207436" y="0"/>
                </a:lnTo>
                <a:lnTo>
                  <a:pt x="4218865" y="0"/>
                </a:lnTo>
                <a:lnTo>
                  <a:pt x="4230296" y="0"/>
                </a:lnTo>
                <a:lnTo>
                  <a:pt x="4241726" y="0"/>
                </a:lnTo>
                <a:lnTo>
                  <a:pt x="4253156" y="0"/>
                </a:lnTo>
                <a:lnTo>
                  <a:pt x="4264634" y="0"/>
                </a:lnTo>
                <a:lnTo>
                  <a:pt x="4276063" y="0"/>
                </a:lnTo>
                <a:lnTo>
                  <a:pt x="4287493" y="0"/>
                </a:lnTo>
                <a:lnTo>
                  <a:pt x="4298923" y="0"/>
                </a:lnTo>
                <a:lnTo>
                  <a:pt x="4310353" y="0"/>
                </a:lnTo>
                <a:lnTo>
                  <a:pt x="4321831" y="0"/>
                </a:lnTo>
                <a:lnTo>
                  <a:pt x="4333261" y="0"/>
                </a:lnTo>
                <a:lnTo>
                  <a:pt x="4344691" y="0"/>
                </a:lnTo>
                <a:lnTo>
                  <a:pt x="4356121" y="0"/>
                </a:lnTo>
                <a:lnTo>
                  <a:pt x="4367551" y="0"/>
                </a:lnTo>
                <a:lnTo>
                  <a:pt x="4379028" y="0"/>
                </a:lnTo>
                <a:lnTo>
                  <a:pt x="4390458" y="0"/>
                </a:lnTo>
                <a:lnTo>
                  <a:pt x="4401889" y="0"/>
                </a:lnTo>
                <a:lnTo>
                  <a:pt x="4413319" y="0"/>
                </a:lnTo>
                <a:lnTo>
                  <a:pt x="4424749" y="0"/>
                </a:lnTo>
                <a:lnTo>
                  <a:pt x="4436226" y="0"/>
                </a:lnTo>
                <a:lnTo>
                  <a:pt x="4447656" y="0"/>
                </a:lnTo>
                <a:lnTo>
                  <a:pt x="4459086" y="0"/>
                </a:lnTo>
                <a:lnTo>
                  <a:pt x="4470516" y="0"/>
                </a:lnTo>
                <a:lnTo>
                  <a:pt x="4481946" y="0"/>
                </a:lnTo>
                <a:lnTo>
                  <a:pt x="4493424" y="0"/>
                </a:lnTo>
                <a:lnTo>
                  <a:pt x="4504854" y="0"/>
                </a:lnTo>
                <a:lnTo>
                  <a:pt x="4516284" y="0"/>
                </a:lnTo>
                <a:lnTo>
                  <a:pt x="4527714" y="0"/>
                </a:lnTo>
                <a:lnTo>
                  <a:pt x="4539144" y="0"/>
                </a:lnTo>
                <a:lnTo>
                  <a:pt x="4550621" y="0"/>
                </a:lnTo>
                <a:lnTo>
                  <a:pt x="4562051" y="0"/>
                </a:lnTo>
                <a:lnTo>
                  <a:pt x="4573482" y="0"/>
                </a:lnTo>
                <a:lnTo>
                  <a:pt x="4584912" y="0"/>
                </a:lnTo>
                <a:lnTo>
                  <a:pt x="4596341" y="0"/>
                </a:lnTo>
                <a:lnTo>
                  <a:pt x="4607771" y="0"/>
                </a:lnTo>
                <a:lnTo>
                  <a:pt x="4619249" y="0"/>
                </a:lnTo>
                <a:lnTo>
                  <a:pt x="4630679" y="0"/>
                </a:lnTo>
                <a:lnTo>
                  <a:pt x="4642109" y="0"/>
                </a:lnTo>
                <a:lnTo>
                  <a:pt x="4653539" y="0"/>
                </a:lnTo>
                <a:lnTo>
                  <a:pt x="4664969" y="0"/>
                </a:lnTo>
                <a:lnTo>
                  <a:pt x="4676447" y="0"/>
                </a:lnTo>
                <a:lnTo>
                  <a:pt x="4687877" y="0"/>
                </a:lnTo>
                <a:lnTo>
                  <a:pt x="4699306" y="0"/>
                </a:lnTo>
                <a:lnTo>
                  <a:pt x="4710737" y="0"/>
                </a:lnTo>
                <a:lnTo>
                  <a:pt x="4722167" y="0"/>
                </a:lnTo>
                <a:lnTo>
                  <a:pt x="4733644" y="0"/>
                </a:lnTo>
                <a:lnTo>
                  <a:pt x="4745075" y="0"/>
                </a:lnTo>
                <a:lnTo>
                  <a:pt x="4756504" y="0"/>
                </a:lnTo>
                <a:lnTo>
                  <a:pt x="4767934" y="0"/>
                </a:lnTo>
                <a:lnTo>
                  <a:pt x="4779364" y="0"/>
                </a:lnTo>
                <a:lnTo>
                  <a:pt x="4790842" y="0"/>
                </a:lnTo>
                <a:lnTo>
                  <a:pt x="4802272" y="0"/>
                </a:lnTo>
                <a:lnTo>
                  <a:pt x="4813702" y="0"/>
                </a:lnTo>
                <a:lnTo>
                  <a:pt x="4825132" y="0"/>
                </a:lnTo>
                <a:lnTo>
                  <a:pt x="4836562" y="0"/>
                </a:lnTo>
                <a:lnTo>
                  <a:pt x="4848040" y="0"/>
                </a:lnTo>
                <a:lnTo>
                  <a:pt x="4859469" y="0"/>
                </a:lnTo>
                <a:lnTo>
                  <a:pt x="4870899" y="0"/>
                </a:lnTo>
                <a:lnTo>
                  <a:pt x="4882330" y="0"/>
                </a:lnTo>
                <a:lnTo>
                  <a:pt x="4893760" y="0"/>
                </a:lnTo>
                <a:lnTo>
                  <a:pt x="4905237" y="0"/>
                </a:lnTo>
                <a:lnTo>
                  <a:pt x="4916667" y="0"/>
                </a:lnTo>
                <a:lnTo>
                  <a:pt x="4928097" y="0"/>
                </a:lnTo>
                <a:lnTo>
                  <a:pt x="4939527" y="0"/>
                </a:lnTo>
                <a:lnTo>
                  <a:pt x="4950957" y="0"/>
                </a:lnTo>
                <a:lnTo>
                  <a:pt x="4962435" y="0"/>
                </a:lnTo>
                <a:lnTo>
                  <a:pt x="4973865" y="0"/>
                </a:lnTo>
                <a:lnTo>
                  <a:pt x="4985295" y="0"/>
                </a:lnTo>
                <a:lnTo>
                  <a:pt x="4996725" y="0"/>
                </a:lnTo>
                <a:lnTo>
                  <a:pt x="5008155" y="0"/>
                </a:lnTo>
                <a:lnTo>
                  <a:pt x="5019632" y="0"/>
                </a:lnTo>
                <a:lnTo>
                  <a:pt x="5031062" y="0"/>
                </a:lnTo>
                <a:lnTo>
                  <a:pt x="5042492" y="0"/>
                </a:lnTo>
                <a:lnTo>
                  <a:pt x="5053923" y="0"/>
                </a:lnTo>
                <a:lnTo>
                  <a:pt x="5065353" y="0"/>
                </a:lnTo>
                <a:lnTo>
                  <a:pt x="5076830" y="0"/>
                </a:lnTo>
                <a:lnTo>
                  <a:pt x="5088260" y="0"/>
                </a:lnTo>
                <a:lnTo>
                  <a:pt x="5099690" y="0"/>
                </a:lnTo>
                <a:lnTo>
                  <a:pt x="5111120" y="0"/>
                </a:lnTo>
                <a:lnTo>
                  <a:pt x="5122550" y="0"/>
                </a:lnTo>
                <a:lnTo>
                  <a:pt x="5134028" y="0"/>
                </a:lnTo>
                <a:lnTo>
                  <a:pt x="5145458" y="0"/>
                </a:lnTo>
                <a:lnTo>
                  <a:pt x="5156888" y="0"/>
                </a:lnTo>
                <a:lnTo>
                  <a:pt x="5168318" y="0"/>
                </a:lnTo>
                <a:lnTo>
                  <a:pt x="5179747" y="0"/>
                </a:lnTo>
                <a:lnTo>
                  <a:pt x="5191225" y="0"/>
                </a:lnTo>
                <a:lnTo>
                  <a:pt x="5202655" y="0"/>
                </a:lnTo>
                <a:lnTo>
                  <a:pt x="5214085" y="0"/>
                </a:lnTo>
                <a:lnTo>
                  <a:pt x="5225515" y="0"/>
                </a:lnTo>
                <a:lnTo>
                  <a:pt x="5236945" y="0"/>
                </a:lnTo>
                <a:lnTo>
                  <a:pt x="5248423" y="0"/>
                </a:lnTo>
                <a:lnTo>
                  <a:pt x="5259853" y="0"/>
                </a:lnTo>
                <a:lnTo>
                  <a:pt x="5271283" y="0"/>
                </a:lnTo>
                <a:lnTo>
                  <a:pt x="5282713" y="0"/>
                </a:lnTo>
                <a:lnTo>
                  <a:pt x="5294143" y="0"/>
                </a:lnTo>
                <a:lnTo>
                  <a:pt x="5305621" y="0"/>
                </a:lnTo>
                <a:lnTo>
                  <a:pt x="5317051" y="0"/>
                </a:lnTo>
                <a:lnTo>
                  <a:pt x="5328481" y="0"/>
                </a:lnTo>
                <a:lnTo>
                  <a:pt x="5339910" y="0"/>
                </a:lnTo>
                <a:lnTo>
                  <a:pt x="5351340" y="0"/>
                </a:lnTo>
                <a:lnTo>
                  <a:pt x="5362818" y="0"/>
                </a:lnTo>
                <a:lnTo>
                  <a:pt x="5374248" y="0"/>
                </a:lnTo>
                <a:lnTo>
                  <a:pt x="5385678" y="0"/>
                </a:lnTo>
                <a:lnTo>
                  <a:pt x="5397108" y="0"/>
                </a:lnTo>
                <a:lnTo>
                  <a:pt x="5408538" y="0"/>
                </a:lnTo>
                <a:lnTo>
                  <a:pt x="5420016" y="0"/>
                </a:lnTo>
                <a:lnTo>
                  <a:pt x="5431446" y="0"/>
                </a:lnTo>
                <a:lnTo>
                  <a:pt x="5442876" y="0"/>
                </a:lnTo>
                <a:lnTo>
                  <a:pt x="5454306" y="0"/>
                </a:lnTo>
                <a:lnTo>
                  <a:pt x="5465736" y="0"/>
                </a:lnTo>
                <a:lnTo>
                  <a:pt x="5477214" y="0"/>
                </a:lnTo>
                <a:lnTo>
                  <a:pt x="5488643" y="0"/>
                </a:lnTo>
                <a:lnTo>
                  <a:pt x="5500073" y="0"/>
                </a:lnTo>
                <a:lnTo>
                  <a:pt x="5511503" y="0"/>
                </a:lnTo>
                <a:lnTo>
                  <a:pt x="5522933" y="0"/>
                </a:lnTo>
                <a:lnTo>
                  <a:pt x="5534411" y="0"/>
                </a:lnTo>
                <a:lnTo>
                  <a:pt x="5545841" y="0"/>
                </a:lnTo>
                <a:lnTo>
                  <a:pt x="5557271" y="0"/>
                </a:lnTo>
                <a:lnTo>
                  <a:pt x="5568701" y="0"/>
                </a:lnTo>
                <a:lnTo>
                  <a:pt x="5580131" y="0"/>
                </a:lnTo>
                <a:lnTo>
                  <a:pt x="5591609" y="0"/>
                </a:lnTo>
                <a:lnTo>
                  <a:pt x="5603038" y="0"/>
                </a:lnTo>
                <a:lnTo>
                  <a:pt x="5614469" y="0"/>
                </a:lnTo>
                <a:lnTo>
                  <a:pt x="5625899" y="0"/>
                </a:lnTo>
                <a:lnTo>
                  <a:pt x="5637329" y="0"/>
                </a:lnTo>
                <a:lnTo>
                  <a:pt x="5648759" y="0"/>
                </a:lnTo>
                <a:lnTo>
                  <a:pt x="5660236" y="0"/>
                </a:lnTo>
                <a:lnTo>
                  <a:pt x="5671666" y="0"/>
                </a:lnTo>
                <a:lnTo>
                  <a:pt x="5683096" y="0"/>
                </a:lnTo>
                <a:lnTo>
                  <a:pt x="5694526" y="0"/>
                </a:lnTo>
                <a:lnTo>
                  <a:pt x="5705956" y="0"/>
                </a:lnTo>
                <a:lnTo>
                  <a:pt x="5717434" y="0"/>
                </a:lnTo>
                <a:lnTo>
                  <a:pt x="5728864" y="0"/>
                </a:lnTo>
                <a:lnTo>
                  <a:pt x="5740294" y="0"/>
                </a:lnTo>
                <a:lnTo>
                  <a:pt x="5751724" y="0"/>
                </a:lnTo>
                <a:lnTo>
                  <a:pt x="5763154" y="0"/>
                </a:lnTo>
                <a:lnTo>
                  <a:pt x="5774631" y="0"/>
                </a:lnTo>
                <a:lnTo>
                  <a:pt x="5786062" y="0"/>
                </a:lnTo>
                <a:lnTo>
                  <a:pt x="5797492" y="0"/>
                </a:lnTo>
                <a:lnTo>
                  <a:pt x="5808921" y="0"/>
                </a:lnTo>
                <a:lnTo>
                  <a:pt x="5820351" y="0"/>
                </a:lnTo>
                <a:lnTo>
                  <a:pt x="5831829" y="0"/>
                </a:lnTo>
                <a:lnTo>
                  <a:pt x="5843259" y="0"/>
                </a:lnTo>
                <a:lnTo>
                  <a:pt x="5854689" y="0"/>
                </a:lnTo>
                <a:lnTo>
                  <a:pt x="5866119" y="0"/>
                </a:lnTo>
                <a:lnTo>
                  <a:pt x="5877549" y="0"/>
                </a:lnTo>
                <a:lnTo>
                  <a:pt x="5889027" y="0"/>
                </a:lnTo>
                <a:lnTo>
                  <a:pt x="5900457" y="0"/>
                </a:lnTo>
                <a:lnTo>
                  <a:pt x="5911887" y="0"/>
                </a:lnTo>
                <a:lnTo>
                  <a:pt x="5923317" y="0"/>
                </a:lnTo>
                <a:lnTo>
                  <a:pt x="5934747" y="0"/>
                </a:lnTo>
                <a:lnTo>
                  <a:pt x="5946225" y="0"/>
                </a:lnTo>
                <a:lnTo>
                  <a:pt x="5957655" y="0"/>
                </a:lnTo>
                <a:lnTo>
                  <a:pt x="5969084" y="0"/>
                </a:lnTo>
                <a:lnTo>
                  <a:pt x="5980514" y="0"/>
                </a:lnTo>
                <a:lnTo>
                  <a:pt x="5991944" y="0"/>
                </a:lnTo>
                <a:lnTo>
                  <a:pt x="6003422" y="0"/>
                </a:lnTo>
                <a:lnTo>
                  <a:pt x="6014852" y="0"/>
                </a:lnTo>
                <a:lnTo>
                  <a:pt x="6026282" y="0"/>
                </a:lnTo>
                <a:lnTo>
                  <a:pt x="6037712" y="0"/>
                </a:lnTo>
                <a:lnTo>
                  <a:pt x="6049142" y="0"/>
                </a:lnTo>
                <a:lnTo>
                  <a:pt x="6060620" y="0"/>
                </a:lnTo>
                <a:lnTo>
                  <a:pt x="6072049" y="0"/>
                </a:lnTo>
                <a:lnTo>
                  <a:pt x="6083480" y="0"/>
                </a:lnTo>
                <a:lnTo>
                  <a:pt x="6094910" y="0"/>
                </a:lnTo>
                <a:lnTo>
                  <a:pt x="6106340" y="0"/>
                </a:lnTo>
                <a:lnTo>
                  <a:pt x="6117818" y="0"/>
                </a:lnTo>
                <a:lnTo>
                  <a:pt x="6129247" y="0"/>
                </a:lnTo>
                <a:lnTo>
                  <a:pt x="6140677" y="0"/>
                </a:lnTo>
                <a:lnTo>
                  <a:pt x="6152107" y="0"/>
                </a:lnTo>
                <a:lnTo>
                  <a:pt x="6163537" y="0"/>
                </a:lnTo>
                <a:lnTo>
                  <a:pt x="6175015" y="0"/>
                </a:lnTo>
                <a:lnTo>
                  <a:pt x="6186445" y="0"/>
                </a:lnTo>
                <a:lnTo>
                  <a:pt x="6197875" y="0"/>
                </a:lnTo>
                <a:lnTo>
                  <a:pt x="6209305" y="0"/>
                </a:lnTo>
                <a:lnTo>
                  <a:pt x="6220735" y="0"/>
                </a:lnTo>
                <a:lnTo>
                  <a:pt x="6232212" y="0"/>
                </a:lnTo>
                <a:lnTo>
                  <a:pt x="6243642" y="0"/>
                </a:lnTo>
                <a:lnTo>
                  <a:pt x="6255073" y="0"/>
                </a:lnTo>
                <a:lnTo>
                  <a:pt x="6266503" y="0"/>
                </a:lnTo>
                <a:lnTo>
                  <a:pt x="6277933" y="0"/>
                </a:lnTo>
                <a:lnTo>
                  <a:pt x="6289410" y="0"/>
                </a:lnTo>
                <a:lnTo>
                  <a:pt x="6300840" y="0"/>
                </a:lnTo>
                <a:lnTo>
                  <a:pt x="6312270" y="0"/>
                </a:lnTo>
                <a:lnTo>
                  <a:pt x="6323700" y="0"/>
                </a:lnTo>
                <a:lnTo>
                  <a:pt x="6335130" y="0"/>
                </a:lnTo>
                <a:lnTo>
                  <a:pt x="6346608" y="0"/>
                </a:lnTo>
                <a:lnTo>
                  <a:pt x="6358038" y="0"/>
                </a:lnTo>
                <a:lnTo>
                  <a:pt x="6369468" y="0"/>
                </a:lnTo>
                <a:lnTo>
                  <a:pt x="6380898" y="0"/>
                </a:lnTo>
                <a:lnTo>
                  <a:pt x="6392328" y="0"/>
                </a:lnTo>
                <a:lnTo>
                  <a:pt x="6403805" y="0"/>
                </a:lnTo>
                <a:lnTo>
                  <a:pt x="6415235" y="0"/>
                </a:lnTo>
                <a:lnTo>
                  <a:pt x="6426666" y="0"/>
                </a:lnTo>
                <a:lnTo>
                  <a:pt x="6438096" y="0"/>
                </a:lnTo>
                <a:lnTo>
                  <a:pt x="6449525" y="0"/>
                </a:lnTo>
                <a:lnTo>
                  <a:pt x="6461003" y="0"/>
                </a:lnTo>
                <a:lnTo>
                  <a:pt x="6472433" y="0"/>
                </a:lnTo>
                <a:lnTo>
                  <a:pt x="6483863" y="0"/>
                </a:lnTo>
                <a:lnTo>
                  <a:pt x="6495293" y="0"/>
                </a:lnTo>
                <a:lnTo>
                  <a:pt x="6506723" y="0"/>
                </a:lnTo>
                <a:lnTo>
                  <a:pt x="6518201" y="0"/>
                </a:lnTo>
                <a:lnTo>
                  <a:pt x="6529631" y="0"/>
                </a:lnTo>
                <a:lnTo>
                  <a:pt x="6541061" y="0"/>
                </a:lnTo>
                <a:lnTo>
                  <a:pt x="6552490" y="0"/>
                </a:lnTo>
                <a:lnTo>
                  <a:pt x="6563921" y="0"/>
                </a:lnTo>
                <a:lnTo>
                  <a:pt x="6575398" y="0"/>
                </a:lnTo>
                <a:lnTo>
                  <a:pt x="6586828" y="0"/>
                </a:lnTo>
                <a:lnTo>
                  <a:pt x="6598259" y="0"/>
                </a:lnTo>
                <a:lnTo>
                  <a:pt x="6609688" y="0"/>
                </a:lnTo>
                <a:lnTo>
                  <a:pt x="6621118" y="0"/>
                </a:lnTo>
                <a:lnTo>
                  <a:pt x="6632596" y="0"/>
                </a:lnTo>
                <a:lnTo>
                  <a:pt x="6644026" y="0"/>
                </a:lnTo>
                <a:lnTo>
                  <a:pt x="6655456" y="0"/>
                </a:lnTo>
                <a:lnTo>
                  <a:pt x="6666886" y="0"/>
                </a:lnTo>
                <a:lnTo>
                  <a:pt x="6678316" y="0"/>
                </a:lnTo>
                <a:lnTo>
                  <a:pt x="6689794" y="0"/>
                </a:lnTo>
                <a:lnTo>
                  <a:pt x="6701224" y="0"/>
                </a:lnTo>
                <a:lnTo>
                  <a:pt x="6712653" y="0"/>
                </a:lnTo>
                <a:lnTo>
                  <a:pt x="6724083" y="0"/>
                </a:lnTo>
                <a:lnTo>
                  <a:pt x="6735514" y="0"/>
                </a:lnTo>
                <a:lnTo>
                  <a:pt x="6746944" y="0"/>
                </a:lnTo>
                <a:lnTo>
                  <a:pt x="6758421" y="0"/>
                </a:lnTo>
                <a:lnTo>
                  <a:pt x="6769851" y="0"/>
                </a:lnTo>
                <a:lnTo>
                  <a:pt x="6781281" y="0"/>
                </a:lnTo>
                <a:lnTo>
                  <a:pt x="6792711" y="0"/>
                </a:lnTo>
                <a:lnTo>
                  <a:pt x="6804141" y="0"/>
                </a:lnTo>
                <a:lnTo>
                  <a:pt x="6815619" y="0"/>
                </a:lnTo>
                <a:lnTo>
                  <a:pt x="6827049" y="0"/>
                </a:lnTo>
                <a:lnTo>
                  <a:pt x="6838479" y="0"/>
                </a:lnTo>
                <a:lnTo>
                  <a:pt x="6849909" y="0"/>
                </a:lnTo>
                <a:lnTo>
                  <a:pt x="6861339" y="0"/>
                </a:lnTo>
                <a:lnTo>
                  <a:pt x="6872816" y="0"/>
                </a:lnTo>
                <a:lnTo>
                  <a:pt x="6884246" y="0"/>
                </a:lnTo>
                <a:lnTo>
                  <a:pt x="6895676" y="0"/>
                </a:lnTo>
                <a:lnTo>
                  <a:pt x="6907107" y="0"/>
                </a:lnTo>
                <a:lnTo>
                  <a:pt x="6918537" y="0"/>
                </a:lnTo>
                <a:lnTo>
                  <a:pt x="6930014" y="0"/>
                </a:lnTo>
                <a:lnTo>
                  <a:pt x="6941444" y="0"/>
                </a:lnTo>
                <a:lnTo>
                  <a:pt x="6952874" y="0"/>
                </a:lnTo>
                <a:lnTo>
                  <a:pt x="6964304" y="0"/>
                </a:lnTo>
                <a:lnTo>
                  <a:pt x="6975734" y="0"/>
                </a:lnTo>
                <a:lnTo>
                  <a:pt x="6987212" y="0"/>
                </a:lnTo>
                <a:lnTo>
                  <a:pt x="6998642" y="0"/>
                </a:lnTo>
                <a:lnTo>
                  <a:pt x="7010072" y="0"/>
                </a:lnTo>
                <a:lnTo>
                  <a:pt x="7021502" y="0"/>
                </a:lnTo>
                <a:lnTo>
                  <a:pt x="7032931" y="0"/>
                </a:lnTo>
                <a:lnTo>
                  <a:pt x="7044409" y="0"/>
                </a:lnTo>
                <a:lnTo>
                  <a:pt x="7055839" y="0"/>
                </a:lnTo>
                <a:lnTo>
                  <a:pt x="7067269" y="0"/>
                </a:lnTo>
                <a:lnTo>
                  <a:pt x="7078700" y="0"/>
                </a:lnTo>
                <a:lnTo>
                  <a:pt x="7090129" y="0"/>
                </a:lnTo>
                <a:lnTo>
                  <a:pt x="7101607" y="0"/>
                </a:lnTo>
                <a:lnTo>
                  <a:pt x="7113037" y="0"/>
                </a:lnTo>
                <a:lnTo>
                  <a:pt x="7124467" y="0"/>
                </a:lnTo>
                <a:lnTo>
                  <a:pt x="7135897" y="0"/>
                </a:lnTo>
                <a:lnTo>
                  <a:pt x="7147327" y="0"/>
                </a:lnTo>
                <a:lnTo>
                  <a:pt x="7158805" y="0"/>
                </a:lnTo>
                <a:lnTo>
                  <a:pt x="7170235" y="0"/>
                </a:lnTo>
                <a:lnTo>
                  <a:pt x="7181665" y="0"/>
                </a:lnTo>
                <a:lnTo>
                  <a:pt x="7193094" y="0"/>
                </a:lnTo>
                <a:lnTo>
                  <a:pt x="7204524" y="0"/>
                </a:lnTo>
                <a:lnTo>
                  <a:pt x="7216002" y="0"/>
                </a:lnTo>
                <a:lnTo>
                  <a:pt x="7227432" y="0"/>
                </a:lnTo>
                <a:lnTo>
                  <a:pt x="7238862" y="0"/>
                </a:lnTo>
                <a:lnTo>
                  <a:pt x="7250292" y="0"/>
                </a:lnTo>
                <a:lnTo>
                  <a:pt x="7261722" y="0"/>
                </a:lnTo>
                <a:lnTo>
                  <a:pt x="7273200" y="0"/>
                </a:lnTo>
                <a:lnTo>
                  <a:pt x="7284630" y="0"/>
                </a:lnTo>
                <a:lnTo>
                  <a:pt x="7296060" y="0"/>
                </a:lnTo>
                <a:lnTo>
                  <a:pt x="7307490" y="0"/>
                </a:lnTo>
                <a:lnTo>
                  <a:pt x="7318920" y="0"/>
                </a:lnTo>
                <a:lnTo>
                  <a:pt x="7330398" y="0"/>
                </a:lnTo>
                <a:lnTo>
                  <a:pt x="7341828" y="0"/>
                </a:lnTo>
                <a:lnTo>
                  <a:pt x="7353257" y="0"/>
                </a:lnTo>
                <a:lnTo>
                  <a:pt x="7364687" y="0"/>
                </a:lnTo>
                <a:lnTo>
                  <a:pt x="7376117" y="0"/>
                </a:lnTo>
                <a:lnTo>
                  <a:pt x="7387595" y="0"/>
                </a:lnTo>
                <a:lnTo>
                  <a:pt x="7399025" y="0"/>
                </a:lnTo>
                <a:lnTo>
                  <a:pt x="7410455" y="0"/>
                </a:lnTo>
                <a:lnTo>
                  <a:pt x="7421885" y="0"/>
                </a:lnTo>
                <a:lnTo>
                  <a:pt x="7433315" y="0"/>
                </a:lnTo>
                <a:lnTo>
                  <a:pt x="7444793" y="0"/>
                </a:lnTo>
                <a:lnTo>
                  <a:pt x="7456222" y="0"/>
                </a:lnTo>
                <a:lnTo>
                  <a:pt x="7467653" y="0"/>
                </a:lnTo>
                <a:lnTo>
                  <a:pt x="7479083" y="0"/>
                </a:lnTo>
                <a:lnTo>
                  <a:pt x="7490513" y="0"/>
                </a:lnTo>
                <a:lnTo>
                  <a:pt x="7501990" y="0"/>
                </a:lnTo>
                <a:lnTo>
                  <a:pt x="7513420" y="0"/>
                </a:lnTo>
                <a:lnTo>
                  <a:pt x="7524850" y="0"/>
                </a:lnTo>
                <a:lnTo>
                  <a:pt x="7536280" y="0"/>
                </a:lnTo>
                <a:lnTo>
                  <a:pt x="7547710" y="0"/>
                </a:lnTo>
                <a:lnTo>
                  <a:pt x="7559188" y="0"/>
                </a:lnTo>
                <a:lnTo>
                  <a:pt x="7570618" y="0"/>
                </a:lnTo>
                <a:lnTo>
                  <a:pt x="7582048" y="0"/>
                </a:lnTo>
                <a:lnTo>
                  <a:pt x="7593478" y="0"/>
                </a:lnTo>
                <a:lnTo>
                  <a:pt x="7604908" y="0"/>
                </a:lnTo>
                <a:lnTo>
                  <a:pt x="7616385" y="0"/>
                </a:lnTo>
                <a:lnTo>
                  <a:pt x="7627815" y="0"/>
                </a:lnTo>
                <a:lnTo>
                  <a:pt x="7639246" y="0"/>
                </a:lnTo>
                <a:lnTo>
                  <a:pt x="7650676" y="0"/>
                </a:lnTo>
                <a:lnTo>
                  <a:pt x="7662106" y="0"/>
                </a:lnTo>
                <a:lnTo>
                  <a:pt x="7673583" y="0"/>
                </a:lnTo>
                <a:lnTo>
                  <a:pt x="7685013" y="0"/>
                </a:lnTo>
                <a:lnTo>
                  <a:pt x="7696443" y="0"/>
                </a:lnTo>
                <a:lnTo>
                  <a:pt x="7707873" y="0"/>
                </a:lnTo>
                <a:lnTo>
                  <a:pt x="7719303" y="0"/>
                </a:lnTo>
                <a:lnTo>
                  <a:pt x="7730733" y="0"/>
                </a:lnTo>
                <a:lnTo>
                  <a:pt x="7742211" y="0"/>
                </a:lnTo>
                <a:lnTo>
                  <a:pt x="7753641" y="0"/>
                </a:lnTo>
                <a:lnTo>
                  <a:pt x="7765071" y="0"/>
                </a:lnTo>
                <a:lnTo>
                  <a:pt x="7776501" y="0"/>
                </a:lnTo>
                <a:lnTo>
                  <a:pt x="7787931" y="0"/>
                </a:lnTo>
                <a:lnTo>
                  <a:pt x="7799408" y="0"/>
                </a:lnTo>
                <a:lnTo>
                  <a:pt x="7810839" y="0"/>
                </a:lnTo>
                <a:lnTo>
                  <a:pt x="7822268" y="0"/>
                </a:lnTo>
                <a:lnTo>
                  <a:pt x="7833698" y="0"/>
                </a:lnTo>
                <a:lnTo>
                  <a:pt x="7845128" y="0"/>
                </a:lnTo>
                <a:lnTo>
                  <a:pt x="7856606" y="0"/>
                </a:lnTo>
                <a:lnTo>
                  <a:pt x="7868036" y="0"/>
                </a:lnTo>
                <a:lnTo>
                  <a:pt x="7879466" y="0"/>
                </a:lnTo>
                <a:lnTo>
                  <a:pt x="7890896" y="0"/>
                </a:lnTo>
                <a:lnTo>
                  <a:pt x="7902326" y="0"/>
                </a:lnTo>
                <a:lnTo>
                  <a:pt x="7913804" y="0"/>
                </a:lnTo>
                <a:lnTo>
                  <a:pt x="7925234" y="0"/>
                </a:lnTo>
                <a:lnTo>
                  <a:pt x="7936663" y="0"/>
                </a:lnTo>
                <a:lnTo>
                  <a:pt x="7948094" y="0"/>
                </a:lnTo>
                <a:lnTo>
                  <a:pt x="7959524" y="0"/>
                </a:lnTo>
                <a:lnTo>
                  <a:pt x="7971001" y="0"/>
                </a:lnTo>
                <a:lnTo>
                  <a:pt x="7982431" y="0"/>
                </a:lnTo>
                <a:lnTo>
                  <a:pt x="7993861" y="0"/>
                </a:lnTo>
                <a:lnTo>
                  <a:pt x="8005291" y="0"/>
                </a:lnTo>
                <a:lnTo>
                  <a:pt x="8016721" y="0"/>
                </a:lnTo>
                <a:lnTo>
                  <a:pt x="8028199" y="0"/>
                </a:lnTo>
                <a:lnTo>
                  <a:pt x="8039629" y="0"/>
                </a:lnTo>
                <a:lnTo>
                  <a:pt x="8051059" y="0"/>
                </a:lnTo>
                <a:lnTo>
                  <a:pt x="8062489" y="0"/>
                </a:lnTo>
                <a:lnTo>
                  <a:pt x="8073919" y="0"/>
                </a:lnTo>
                <a:lnTo>
                  <a:pt x="8085396" y="0"/>
                </a:lnTo>
                <a:lnTo>
                  <a:pt x="8096826" y="0"/>
                </a:lnTo>
                <a:lnTo>
                  <a:pt x="8108256" y="0"/>
                </a:lnTo>
                <a:lnTo>
                  <a:pt x="8119687" y="0"/>
                </a:lnTo>
                <a:lnTo>
                  <a:pt x="8131117" y="0"/>
                </a:lnTo>
                <a:lnTo>
                  <a:pt x="8142594" y="0"/>
                </a:lnTo>
                <a:lnTo>
                  <a:pt x="8154024" y="0"/>
                </a:lnTo>
                <a:lnTo>
                  <a:pt x="8165454" y="0"/>
                </a:lnTo>
                <a:lnTo>
                  <a:pt x="8176884" y="0"/>
                </a:lnTo>
                <a:lnTo>
                  <a:pt x="8188314" y="0"/>
                </a:lnTo>
                <a:lnTo>
                  <a:pt x="8199792" y="0"/>
                </a:lnTo>
                <a:lnTo>
                  <a:pt x="8211222" y="0"/>
                </a:lnTo>
                <a:lnTo>
                  <a:pt x="8222652" y="0"/>
                </a:lnTo>
                <a:lnTo>
                  <a:pt x="8234082" y="0"/>
                </a:lnTo>
                <a:lnTo>
                  <a:pt x="8245512" y="0"/>
                </a:lnTo>
                <a:lnTo>
                  <a:pt x="8256989" y="0"/>
                </a:lnTo>
                <a:lnTo>
                  <a:pt x="8268419" y="0"/>
                </a:lnTo>
                <a:lnTo>
                  <a:pt x="8279850" y="0"/>
                </a:lnTo>
                <a:lnTo>
                  <a:pt x="8291280" y="0"/>
                </a:lnTo>
                <a:lnTo>
                  <a:pt x="8302709" y="0"/>
                </a:lnTo>
                <a:lnTo>
                  <a:pt x="8314187" y="0"/>
                </a:lnTo>
                <a:lnTo>
                  <a:pt x="8325617" y="0"/>
                </a:lnTo>
                <a:lnTo>
                  <a:pt x="8337047" y="0"/>
                </a:lnTo>
                <a:lnTo>
                  <a:pt x="8348477" y="0"/>
                </a:lnTo>
                <a:lnTo>
                  <a:pt x="8359907" y="0"/>
                </a:lnTo>
                <a:lnTo>
                  <a:pt x="8371385" y="0"/>
                </a:lnTo>
                <a:lnTo>
                  <a:pt x="8382815" y="0"/>
                </a:lnTo>
                <a:lnTo>
                  <a:pt x="8394245" y="0"/>
                </a:lnTo>
                <a:lnTo>
                  <a:pt x="8405674" y="0"/>
                </a:lnTo>
                <a:lnTo>
                  <a:pt x="8417104" y="0"/>
                </a:lnTo>
                <a:lnTo>
                  <a:pt x="8428582" y="0"/>
                </a:lnTo>
                <a:lnTo>
                  <a:pt x="8440012" y="0"/>
                </a:lnTo>
                <a:lnTo>
                  <a:pt x="8451442" y="0"/>
                </a:lnTo>
                <a:lnTo>
                  <a:pt x="8462872" y="0"/>
                </a:lnTo>
                <a:lnTo>
                  <a:pt x="8474302" y="0"/>
                </a:lnTo>
                <a:lnTo>
                  <a:pt x="8485780" y="0"/>
                </a:lnTo>
                <a:lnTo>
                  <a:pt x="8497210" y="0"/>
                </a:lnTo>
                <a:lnTo>
                  <a:pt x="8508640" y="0"/>
                </a:lnTo>
                <a:lnTo>
                  <a:pt x="8520069" y="0"/>
                </a:lnTo>
                <a:lnTo>
                  <a:pt x="8531500" y="0"/>
                </a:lnTo>
                <a:lnTo>
                  <a:pt x="8542977" y="0"/>
                </a:lnTo>
                <a:lnTo>
                  <a:pt x="8554407" y="0"/>
                </a:lnTo>
                <a:lnTo>
                  <a:pt x="8565837" y="0"/>
                </a:lnTo>
                <a:lnTo>
                  <a:pt x="8577267" y="0"/>
                </a:lnTo>
                <a:lnTo>
                  <a:pt x="8588697" y="0"/>
                </a:lnTo>
                <a:lnTo>
                  <a:pt x="8600175" y="0"/>
                </a:lnTo>
                <a:lnTo>
                  <a:pt x="8611605" y="0"/>
                </a:lnTo>
                <a:lnTo>
                  <a:pt x="8623035" y="0"/>
                </a:lnTo>
                <a:lnTo>
                  <a:pt x="8634465" y="0"/>
                </a:lnTo>
                <a:lnTo>
                  <a:pt x="8645895" y="0"/>
                </a:lnTo>
                <a:lnTo>
                  <a:pt x="8657373" y="0"/>
                </a:lnTo>
                <a:lnTo>
                  <a:pt x="8668802" y="0"/>
                </a:lnTo>
                <a:lnTo>
                  <a:pt x="8680232" y="0"/>
                </a:lnTo>
                <a:lnTo>
                  <a:pt x="8691662" y="0"/>
                </a:lnTo>
                <a:lnTo>
                  <a:pt x="8703093" y="0"/>
                </a:lnTo>
                <a:lnTo>
                  <a:pt x="8714570" y="0"/>
                </a:lnTo>
                <a:lnTo>
                  <a:pt x="8726000" y="0"/>
                </a:lnTo>
                <a:lnTo>
                  <a:pt x="8737430" y="0"/>
                </a:lnTo>
                <a:lnTo>
                  <a:pt x="8748860" y="0"/>
                </a:lnTo>
                <a:lnTo>
                  <a:pt x="8760290" y="0"/>
                </a:lnTo>
                <a:lnTo>
                  <a:pt x="8771768" y="0"/>
                </a:lnTo>
                <a:lnTo>
                  <a:pt x="8783198" y="0"/>
                </a:lnTo>
                <a:lnTo>
                  <a:pt x="8794628" y="0"/>
                </a:lnTo>
                <a:lnTo>
                  <a:pt x="8806058" y="0"/>
                </a:lnTo>
                <a:lnTo>
                  <a:pt x="8817488" y="0"/>
                </a:lnTo>
                <a:lnTo>
                  <a:pt x="8828918" y="0"/>
                </a:lnTo>
                <a:lnTo>
                  <a:pt x="8840395" y="0"/>
                </a:lnTo>
                <a:lnTo>
                  <a:pt x="8851825" y="0"/>
                </a:lnTo>
                <a:lnTo>
                  <a:pt x="8863256" y="0"/>
                </a:lnTo>
                <a:lnTo>
                  <a:pt x="8874686" y="0"/>
                </a:lnTo>
                <a:lnTo>
                  <a:pt x="8886115" y="0"/>
                </a:lnTo>
                <a:lnTo>
                  <a:pt x="8897593" y="0"/>
                </a:lnTo>
                <a:lnTo>
                  <a:pt x="8909022" y="0"/>
                </a:lnTo>
                <a:lnTo>
                  <a:pt x="8920453" y="0"/>
                </a:lnTo>
                <a:lnTo>
                  <a:pt x="8931883" y="0"/>
                </a:lnTo>
                <a:lnTo>
                  <a:pt x="8943313" y="0"/>
                </a:lnTo>
                <a:lnTo>
                  <a:pt x="8954791" y="0"/>
                </a:lnTo>
                <a:lnTo>
                  <a:pt x="8966220" y="0"/>
                </a:lnTo>
                <a:lnTo>
                  <a:pt x="8977651" y="0"/>
                </a:lnTo>
                <a:lnTo>
                  <a:pt x="8989080" y="0"/>
                </a:lnTo>
                <a:lnTo>
                  <a:pt x="9000511" y="0"/>
                </a:lnTo>
                <a:lnTo>
                  <a:pt x="9011988" y="0"/>
                </a:lnTo>
                <a:lnTo>
                  <a:pt x="9023418" y="0"/>
                </a:lnTo>
                <a:lnTo>
                  <a:pt x="9034849" y="0"/>
                </a:lnTo>
                <a:lnTo>
                  <a:pt x="9046278" y="0"/>
                </a:lnTo>
                <a:lnTo>
                  <a:pt x="9057709" y="0"/>
                </a:lnTo>
                <a:lnTo>
                  <a:pt x="9069186" y="0"/>
                </a:lnTo>
                <a:lnTo>
                  <a:pt x="9080615" y="0"/>
                </a:lnTo>
                <a:lnTo>
                  <a:pt x="9092046" y="0"/>
                </a:lnTo>
                <a:lnTo>
                  <a:pt x="9103476" y="0"/>
                </a:lnTo>
                <a:lnTo>
                  <a:pt x="9114906" y="0"/>
                </a:lnTo>
                <a:lnTo>
                  <a:pt x="9126384" y="0"/>
                </a:lnTo>
                <a:lnTo>
                  <a:pt x="9137813" y="0"/>
                </a:lnTo>
                <a:lnTo>
                  <a:pt x="9149244" y="0"/>
                </a:lnTo>
                <a:lnTo>
                  <a:pt x="9160673" y="0"/>
                </a:lnTo>
                <a:lnTo>
                  <a:pt x="9172104" y="0"/>
                </a:lnTo>
                <a:lnTo>
                  <a:pt x="9183581" y="0"/>
                </a:lnTo>
                <a:lnTo>
                  <a:pt x="9195011" y="0"/>
                </a:lnTo>
                <a:lnTo>
                  <a:pt x="9206442" y="0"/>
                </a:lnTo>
                <a:lnTo>
                  <a:pt x="9217871" y="0"/>
                </a:lnTo>
                <a:lnTo>
                  <a:pt x="9229301" y="0"/>
                </a:lnTo>
                <a:lnTo>
                  <a:pt x="9240779" y="0"/>
                </a:lnTo>
                <a:lnTo>
                  <a:pt x="9252209" y="0"/>
                </a:lnTo>
                <a:lnTo>
                  <a:pt x="9263639" y="0"/>
                </a:lnTo>
                <a:lnTo>
                  <a:pt x="9275069" y="0"/>
                </a:lnTo>
                <a:lnTo>
                  <a:pt x="9286498" y="0"/>
                </a:lnTo>
                <a:lnTo>
                  <a:pt x="9297977" y="0"/>
                </a:lnTo>
                <a:lnTo>
                  <a:pt x="9309406" y="0"/>
                </a:lnTo>
                <a:lnTo>
                  <a:pt x="9320837" y="0"/>
                </a:lnTo>
                <a:lnTo>
                  <a:pt x="9332266" y="0"/>
                </a:lnTo>
                <a:lnTo>
                  <a:pt x="9343696" y="0"/>
                </a:lnTo>
                <a:lnTo>
                  <a:pt x="9355174" y="0"/>
                </a:lnTo>
                <a:lnTo>
                  <a:pt x="9366604" y="0"/>
                </a:lnTo>
                <a:lnTo>
                  <a:pt x="9378035" y="0"/>
                </a:lnTo>
                <a:lnTo>
                  <a:pt x="9389464" y="0"/>
                </a:lnTo>
                <a:lnTo>
                  <a:pt x="9400894" y="0"/>
                </a:lnTo>
                <a:lnTo>
                  <a:pt x="9412372" y="0"/>
                </a:lnTo>
                <a:lnTo>
                  <a:pt x="9423802" y="0"/>
                </a:lnTo>
                <a:lnTo>
                  <a:pt x="9435232" y="0"/>
                </a:lnTo>
                <a:lnTo>
                  <a:pt x="9446662" y="0"/>
                </a:lnTo>
                <a:lnTo>
                  <a:pt x="9458091" y="0"/>
                </a:lnTo>
                <a:lnTo>
                  <a:pt x="9469570" y="0"/>
                </a:lnTo>
                <a:lnTo>
                  <a:pt x="9480999" y="0"/>
                </a:lnTo>
                <a:lnTo>
                  <a:pt x="9492429" y="0"/>
                </a:lnTo>
                <a:lnTo>
                  <a:pt x="9503859" y="0"/>
                </a:lnTo>
                <a:lnTo>
                  <a:pt x="9515289" y="0"/>
                </a:lnTo>
                <a:lnTo>
                  <a:pt x="9526767" y="0"/>
                </a:lnTo>
                <a:lnTo>
                  <a:pt x="9538197" y="0"/>
                </a:lnTo>
                <a:lnTo>
                  <a:pt x="9549626" y="0"/>
                </a:lnTo>
                <a:lnTo>
                  <a:pt x="9561057" y="0"/>
                </a:lnTo>
                <a:lnTo>
                  <a:pt x="9572487" y="0"/>
                </a:lnTo>
                <a:lnTo>
                  <a:pt x="9583965" y="0"/>
                </a:lnTo>
                <a:lnTo>
                  <a:pt x="9595395" y="0"/>
                </a:lnTo>
                <a:lnTo>
                  <a:pt x="9606824" y="0"/>
                </a:lnTo>
                <a:lnTo>
                  <a:pt x="9618255" y="0"/>
                </a:lnTo>
                <a:lnTo>
                  <a:pt x="9629684" y="0"/>
                </a:lnTo>
                <a:lnTo>
                  <a:pt x="9641163" y="0"/>
                </a:lnTo>
                <a:lnTo>
                  <a:pt x="9652592" y="0"/>
                </a:lnTo>
                <a:lnTo>
                  <a:pt x="9664022" y="0"/>
                </a:lnTo>
                <a:lnTo>
                  <a:pt x="9675452" y="0"/>
                </a:lnTo>
                <a:lnTo>
                  <a:pt x="9686882" y="0"/>
                </a:lnTo>
                <a:lnTo>
                  <a:pt x="9698360" y="0"/>
                </a:lnTo>
                <a:lnTo>
                  <a:pt x="9709790" y="0"/>
                </a:lnTo>
                <a:lnTo>
                  <a:pt x="9721219" y="0"/>
                </a:lnTo>
                <a:lnTo>
                  <a:pt x="9732650" y="0"/>
                </a:lnTo>
                <a:lnTo>
                  <a:pt x="9744080" y="0"/>
                </a:lnTo>
                <a:lnTo>
                  <a:pt x="9755557" y="0"/>
                </a:lnTo>
                <a:lnTo>
                  <a:pt x="9766988" y="0"/>
                </a:lnTo>
                <a:lnTo>
                  <a:pt x="9778417" y="0"/>
                </a:lnTo>
                <a:lnTo>
                  <a:pt x="9789848" y="0"/>
                </a:lnTo>
                <a:lnTo>
                  <a:pt x="9801277" y="0"/>
                </a:lnTo>
                <a:lnTo>
                  <a:pt x="9812755" y="0"/>
                </a:lnTo>
                <a:lnTo>
                  <a:pt x="9824185" y="0"/>
                </a:lnTo>
                <a:lnTo>
                  <a:pt x="9835615" y="0"/>
                </a:lnTo>
                <a:lnTo>
                  <a:pt x="9847045" y="0"/>
                </a:lnTo>
                <a:lnTo>
                  <a:pt x="9858475" y="0"/>
                </a:lnTo>
                <a:lnTo>
                  <a:pt x="9869952" y="0"/>
                </a:lnTo>
                <a:lnTo>
                  <a:pt x="9881383" y="0"/>
                </a:lnTo>
                <a:lnTo>
                  <a:pt x="9892812" y="0"/>
                </a:lnTo>
                <a:lnTo>
                  <a:pt x="9904243" y="0"/>
                </a:lnTo>
                <a:lnTo>
                  <a:pt x="9915673" y="0"/>
                </a:lnTo>
                <a:lnTo>
                  <a:pt x="9927102" y="0"/>
                </a:lnTo>
                <a:lnTo>
                  <a:pt x="9938581" y="0"/>
                </a:lnTo>
                <a:lnTo>
                  <a:pt x="9950010" y="0"/>
                </a:lnTo>
                <a:lnTo>
                  <a:pt x="9961441" y="0"/>
                </a:lnTo>
                <a:lnTo>
                  <a:pt x="9972870" y="0"/>
                </a:lnTo>
                <a:lnTo>
                  <a:pt x="9984300" y="0"/>
                </a:lnTo>
                <a:lnTo>
                  <a:pt x="9995778" y="0"/>
                </a:lnTo>
                <a:lnTo>
                  <a:pt x="10007208" y="0"/>
                </a:lnTo>
                <a:lnTo>
                  <a:pt x="10018638" y="0"/>
                </a:lnTo>
                <a:lnTo>
                  <a:pt x="10030068" y="0"/>
                </a:lnTo>
                <a:lnTo>
                  <a:pt x="10041498" y="0"/>
                </a:lnTo>
                <a:lnTo>
                  <a:pt x="10052976" y="0"/>
                </a:lnTo>
                <a:lnTo>
                  <a:pt x="10064405" y="0"/>
                </a:lnTo>
                <a:lnTo>
                  <a:pt x="10075835" y="0"/>
                </a:lnTo>
                <a:lnTo>
                  <a:pt x="10087266" y="0"/>
                </a:lnTo>
                <a:lnTo>
                  <a:pt x="10098695" y="0"/>
                </a:lnTo>
                <a:lnTo>
                  <a:pt x="10110174" y="0"/>
                </a:lnTo>
                <a:lnTo>
                  <a:pt x="10121603" y="0"/>
                </a:lnTo>
                <a:lnTo>
                  <a:pt x="10133033" y="0"/>
                </a:lnTo>
                <a:lnTo>
                  <a:pt x="10144463" y="0"/>
                </a:lnTo>
                <a:lnTo>
                  <a:pt x="10155893" y="0"/>
                </a:lnTo>
                <a:lnTo>
                  <a:pt x="10167371" y="0"/>
                </a:lnTo>
                <a:lnTo>
                  <a:pt x="10178801" y="0"/>
                </a:lnTo>
                <a:lnTo>
                  <a:pt x="10190230" y="0"/>
                </a:lnTo>
                <a:lnTo>
                  <a:pt x="10201661" y="0"/>
                </a:lnTo>
                <a:lnTo>
                  <a:pt x="10213091" y="0"/>
                </a:lnTo>
                <a:lnTo>
                  <a:pt x="10224569" y="0"/>
                </a:lnTo>
                <a:lnTo>
                  <a:pt x="10235998" y="0"/>
                </a:lnTo>
                <a:lnTo>
                  <a:pt x="10247428" y="0"/>
                </a:lnTo>
                <a:lnTo>
                  <a:pt x="10258859" y="0"/>
                </a:lnTo>
                <a:lnTo>
                  <a:pt x="10270288" y="0"/>
                </a:lnTo>
                <a:lnTo>
                  <a:pt x="10281767" y="0"/>
                </a:lnTo>
                <a:lnTo>
                  <a:pt x="10293196" y="0"/>
                </a:lnTo>
                <a:lnTo>
                  <a:pt x="10304626" y="0"/>
                </a:lnTo>
                <a:lnTo>
                  <a:pt x="10316056" y="0"/>
                </a:lnTo>
                <a:lnTo>
                  <a:pt x="10327486" y="0"/>
                </a:lnTo>
                <a:lnTo>
                  <a:pt x="10338963" y="0"/>
                </a:lnTo>
                <a:lnTo>
                  <a:pt x="10350394" y="0"/>
                </a:lnTo>
                <a:lnTo>
                  <a:pt x="10361823" y="0"/>
                </a:lnTo>
                <a:lnTo>
                  <a:pt x="10373254" y="0"/>
                </a:lnTo>
                <a:lnTo>
                  <a:pt x="10384684" y="0"/>
                </a:lnTo>
                <a:lnTo>
                  <a:pt x="10396161" y="0"/>
                </a:lnTo>
                <a:lnTo>
                  <a:pt x="10407591" y="0"/>
                </a:lnTo>
                <a:lnTo>
                  <a:pt x="10419021" y="0"/>
                </a:lnTo>
                <a:lnTo>
                  <a:pt x="10430452" y="0"/>
                </a:lnTo>
                <a:lnTo>
                  <a:pt x="10441881" y="0"/>
                </a:lnTo>
                <a:lnTo>
                  <a:pt x="10453358" y="0"/>
                </a:lnTo>
                <a:lnTo>
                  <a:pt x="10464789" y="0"/>
                </a:lnTo>
                <a:lnTo>
                  <a:pt x="10476219" y="0"/>
                </a:lnTo>
                <a:lnTo>
                  <a:pt x="10487649" y="0"/>
                </a:lnTo>
                <a:lnTo>
                  <a:pt x="10499079" y="0"/>
                </a:lnTo>
                <a:lnTo>
                  <a:pt x="10510556" y="0"/>
                </a:lnTo>
                <a:lnTo>
                  <a:pt x="10521987" y="0"/>
                </a:lnTo>
                <a:lnTo>
                  <a:pt x="10533416" y="0"/>
                </a:lnTo>
                <a:lnTo>
                  <a:pt x="10544847" y="0"/>
                </a:lnTo>
                <a:lnTo>
                  <a:pt x="10556277" y="0"/>
                </a:lnTo>
                <a:lnTo>
                  <a:pt x="10567754" y="0"/>
                </a:lnTo>
                <a:lnTo>
                  <a:pt x="10579184" y="0"/>
                </a:lnTo>
                <a:lnTo>
                  <a:pt x="10590614" y="0"/>
                </a:lnTo>
                <a:lnTo>
                  <a:pt x="10602045" y="0"/>
                </a:lnTo>
                <a:lnTo>
                  <a:pt x="10613474" y="0"/>
                </a:lnTo>
                <a:lnTo>
                  <a:pt x="10624951" y="0"/>
                </a:lnTo>
                <a:lnTo>
                  <a:pt x="10636382" y="0"/>
                </a:lnTo>
                <a:lnTo>
                  <a:pt x="10647812" y="0"/>
                </a:lnTo>
                <a:lnTo>
                  <a:pt x="10659241" y="0"/>
                </a:lnTo>
                <a:lnTo>
                  <a:pt x="10670672" y="0"/>
                </a:lnTo>
                <a:lnTo>
                  <a:pt x="10682149" y="0"/>
                </a:lnTo>
                <a:lnTo>
                  <a:pt x="10693580" y="0"/>
                </a:lnTo>
                <a:lnTo>
                  <a:pt x="10705009" y="0"/>
                </a:lnTo>
                <a:lnTo>
                  <a:pt x="10716439" y="0"/>
                </a:lnTo>
                <a:lnTo>
                  <a:pt x="10727870" y="0"/>
                </a:lnTo>
                <a:lnTo>
                  <a:pt x="10739347" y="0"/>
                </a:lnTo>
                <a:lnTo>
                  <a:pt x="10750778" y="0"/>
                </a:lnTo>
                <a:lnTo>
                  <a:pt x="10762207" y="0"/>
                </a:lnTo>
                <a:lnTo>
                  <a:pt x="10773637" y="0"/>
                </a:lnTo>
                <a:lnTo>
                  <a:pt x="10785067" y="0"/>
                </a:lnTo>
                <a:lnTo>
                  <a:pt x="10796544" y="0"/>
                </a:lnTo>
                <a:lnTo>
                  <a:pt x="10807975" y="0"/>
                </a:lnTo>
                <a:lnTo>
                  <a:pt x="10819405" y="0"/>
                </a:lnTo>
                <a:lnTo>
                  <a:pt x="10830834" y="0"/>
                </a:lnTo>
                <a:lnTo>
                  <a:pt x="10842265" y="0"/>
                </a:lnTo>
                <a:lnTo>
                  <a:pt x="10853742" y="0"/>
                </a:lnTo>
                <a:lnTo>
                  <a:pt x="10865173" y="0"/>
                </a:lnTo>
                <a:lnTo>
                  <a:pt x="10876602" y="0"/>
                </a:lnTo>
                <a:lnTo>
                  <a:pt x="10888032" y="0"/>
                </a:lnTo>
                <a:lnTo>
                  <a:pt x="10899463" y="0"/>
                </a:lnTo>
                <a:lnTo>
                  <a:pt x="10910892" y="0"/>
                </a:lnTo>
                <a:lnTo>
                  <a:pt x="10922369" y="0"/>
                </a:lnTo>
                <a:lnTo>
                  <a:pt x="10933800" y="0"/>
                </a:lnTo>
                <a:lnTo>
                  <a:pt x="10945230" y="0"/>
                </a:lnTo>
                <a:lnTo>
                  <a:pt x="10956660" y="0"/>
                </a:lnTo>
                <a:lnTo>
                  <a:pt x="10968090" y="0"/>
                </a:lnTo>
                <a:lnTo>
                  <a:pt x="10979567" y="0"/>
                </a:lnTo>
                <a:lnTo>
                  <a:pt x="10990998" y="0"/>
                </a:lnTo>
                <a:lnTo>
                  <a:pt x="11002427" y="0"/>
                </a:lnTo>
                <a:lnTo>
                  <a:pt x="11013858" y="0"/>
                </a:lnTo>
                <a:lnTo>
                  <a:pt x="11025287" y="0"/>
                </a:lnTo>
                <a:lnTo>
                  <a:pt x="11036765" y="0"/>
                </a:lnTo>
                <a:lnTo>
                  <a:pt x="11048195" y="0"/>
                </a:lnTo>
                <a:lnTo>
                  <a:pt x="11059625" y="0"/>
                </a:lnTo>
                <a:lnTo>
                  <a:pt x="11071056" y="0"/>
                </a:lnTo>
                <a:lnTo>
                  <a:pt x="11082485" y="0"/>
                </a:lnTo>
                <a:lnTo>
                  <a:pt x="11093962" y="0"/>
                </a:lnTo>
                <a:lnTo>
                  <a:pt x="11105393" y="0"/>
                </a:lnTo>
                <a:lnTo>
                  <a:pt x="11116823" y="0"/>
                </a:lnTo>
                <a:lnTo>
                  <a:pt x="11128253" y="0"/>
                </a:lnTo>
                <a:lnTo>
                  <a:pt x="11139683" y="0"/>
                </a:lnTo>
                <a:lnTo>
                  <a:pt x="11151160" y="0"/>
                </a:lnTo>
                <a:lnTo>
                  <a:pt x="11162591" y="0"/>
                </a:lnTo>
                <a:lnTo>
                  <a:pt x="11174020" y="0"/>
                </a:lnTo>
                <a:lnTo>
                  <a:pt x="11185451" y="0"/>
                </a:lnTo>
                <a:lnTo>
                  <a:pt x="11196881" y="0"/>
                </a:lnTo>
                <a:lnTo>
                  <a:pt x="11208358" y="0"/>
                </a:lnTo>
                <a:lnTo>
                  <a:pt x="11218359" y="0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id="{0E86902A-826B-EF45-81CC-2EAF031C7D36}"/>
              </a:ext>
            </a:extLst>
          </p:cNvPr>
          <p:cNvSpPr/>
          <p:nvPr/>
        </p:nvSpPr>
        <p:spPr>
          <a:xfrm>
            <a:off x="638362" y="4621546"/>
            <a:ext cx="8413769" cy="811276"/>
          </a:xfrm>
          <a:custGeom>
            <a:avLst/>
            <a:gdLst>
              <a:gd name="connsiteX0" fmla="*/ 0 w 11218359"/>
              <a:gd name="connsiteY0" fmla="*/ 1081702 h 1081701"/>
              <a:gd name="connsiteX1" fmla="*/ 9149 w 11218359"/>
              <a:gd name="connsiteY1" fmla="*/ 1081702 h 1081701"/>
              <a:gd name="connsiteX2" fmla="*/ 20588 w 11218359"/>
              <a:gd name="connsiteY2" fmla="*/ 1081702 h 1081701"/>
              <a:gd name="connsiteX3" fmla="*/ 32028 w 11218359"/>
              <a:gd name="connsiteY3" fmla="*/ 1081702 h 1081701"/>
              <a:gd name="connsiteX4" fmla="*/ 43467 w 11218359"/>
              <a:gd name="connsiteY4" fmla="*/ 1081702 h 1081701"/>
              <a:gd name="connsiteX5" fmla="*/ 54907 w 11218359"/>
              <a:gd name="connsiteY5" fmla="*/ 1081702 h 1081701"/>
              <a:gd name="connsiteX6" fmla="*/ 66346 w 11218359"/>
              <a:gd name="connsiteY6" fmla="*/ 1081702 h 1081701"/>
              <a:gd name="connsiteX7" fmla="*/ 77786 w 11218359"/>
              <a:gd name="connsiteY7" fmla="*/ 1081702 h 1081701"/>
              <a:gd name="connsiteX8" fmla="*/ 89225 w 11218359"/>
              <a:gd name="connsiteY8" fmla="*/ 1081702 h 1081701"/>
              <a:gd name="connsiteX9" fmla="*/ 100665 w 11218359"/>
              <a:gd name="connsiteY9" fmla="*/ 1081702 h 1081701"/>
              <a:gd name="connsiteX10" fmla="*/ 112104 w 11218359"/>
              <a:gd name="connsiteY10" fmla="*/ 1081702 h 1081701"/>
              <a:gd name="connsiteX11" fmla="*/ 123544 w 11218359"/>
              <a:gd name="connsiteY11" fmla="*/ 1081702 h 1081701"/>
              <a:gd name="connsiteX12" fmla="*/ 134979 w 11218359"/>
              <a:gd name="connsiteY12" fmla="*/ 1081702 h 1081701"/>
              <a:gd name="connsiteX13" fmla="*/ 146423 w 11218359"/>
              <a:gd name="connsiteY13" fmla="*/ 1081702 h 1081701"/>
              <a:gd name="connsiteX14" fmla="*/ 157858 w 11218359"/>
              <a:gd name="connsiteY14" fmla="*/ 1081702 h 1081701"/>
              <a:gd name="connsiteX15" fmla="*/ 169297 w 11218359"/>
              <a:gd name="connsiteY15" fmla="*/ 1081702 h 1081701"/>
              <a:gd name="connsiteX16" fmla="*/ 180737 w 11218359"/>
              <a:gd name="connsiteY16" fmla="*/ 1081702 h 1081701"/>
              <a:gd name="connsiteX17" fmla="*/ 192176 w 11218359"/>
              <a:gd name="connsiteY17" fmla="*/ 1081702 h 1081701"/>
              <a:gd name="connsiteX18" fmla="*/ 203616 w 11218359"/>
              <a:gd name="connsiteY18" fmla="*/ 1081702 h 1081701"/>
              <a:gd name="connsiteX19" fmla="*/ 215055 w 11218359"/>
              <a:gd name="connsiteY19" fmla="*/ 1081702 h 1081701"/>
              <a:gd name="connsiteX20" fmla="*/ 226495 w 11218359"/>
              <a:gd name="connsiteY20" fmla="*/ 1081702 h 1081701"/>
              <a:gd name="connsiteX21" fmla="*/ 237935 w 11218359"/>
              <a:gd name="connsiteY21" fmla="*/ 1081702 h 1081701"/>
              <a:gd name="connsiteX22" fmla="*/ 249374 w 11218359"/>
              <a:gd name="connsiteY22" fmla="*/ 1081702 h 1081701"/>
              <a:gd name="connsiteX23" fmla="*/ 260814 w 11218359"/>
              <a:gd name="connsiteY23" fmla="*/ 1081702 h 1081701"/>
              <a:gd name="connsiteX24" fmla="*/ 272253 w 11218359"/>
              <a:gd name="connsiteY24" fmla="*/ 1081702 h 1081701"/>
              <a:gd name="connsiteX25" fmla="*/ 283693 w 11218359"/>
              <a:gd name="connsiteY25" fmla="*/ 1081702 h 1081701"/>
              <a:gd name="connsiteX26" fmla="*/ 295132 w 11218359"/>
              <a:gd name="connsiteY26" fmla="*/ 1081702 h 1081701"/>
              <a:gd name="connsiteX27" fmla="*/ 306572 w 11218359"/>
              <a:gd name="connsiteY27" fmla="*/ 1081702 h 1081701"/>
              <a:gd name="connsiteX28" fmla="*/ 318011 w 11218359"/>
              <a:gd name="connsiteY28" fmla="*/ 1081702 h 1081701"/>
              <a:gd name="connsiteX29" fmla="*/ 329451 w 11218359"/>
              <a:gd name="connsiteY29" fmla="*/ 1081702 h 1081701"/>
              <a:gd name="connsiteX30" fmla="*/ 340890 w 11218359"/>
              <a:gd name="connsiteY30" fmla="*/ 1081702 h 1081701"/>
              <a:gd name="connsiteX31" fmla="*/ 352330 w 11218359"/>
              <a:gd name="connsiteY31" fmla="*/ 1081702 h 1081701"/>
              <a:gd name="connsiteX32" fmla="*/ 363769 w 11218359"/>
              <a:gd name="connsiteY32" fmla="*/ 1081702 h 1081701"/>
              <a:gd name="connsiteX33" fmla="*/ 375209 w 11218359"/>
              <a:gd name="connsiteY33" fmla="*/ 1081702 h 1081701"/>
              <a:gd name="connsiteX34" fmla="*/ 386648 w 11218359"/>
              <a:gd name="connsiteY34" fmla="*/ 1081702 h 1081701"/>
              <a:gd name="connsiteX35" fmla="*/ 398088 w 11218359"/>
              <a:gd name="connsiteY35" fmla="*/ 1081702 h 1081701"/>
              <a:gd name="connsiteX36" fmla="*/ 409527 w 11218359"/>
              <a:gd name="connsiteY36" fmla="*/ 1081702 h 1081701"/>
              <a:gd name="connsiteX37" fmla="*/ 420967 w 11218359"/>
              <a:gd name="connsiteY37" fmla="*/ 1081702 h 1081701"/>
              <a:gd name="connsiteX38" fmla="*/ 432406 w 11218359"/>
              <a:gd name="connsiteY38" fmla="*/ 1081702 h 1081701"/>
              <a:gd name="connsiteX39" fmla="*/ 443846 w 11218359"/>
              <a:gd name="connsiteY39" fmla="*/ 1081702 h 1081701"/>
              <a:gd name="connsiteX40" fmla="*/ 455285 w 11218359"/>
              <a:gd name="connsiteY40" fmla="*/ 1081702 h 1081701"/>
              <a:gd name="connsiteX41" fmla="*/ 466725 w 11218359"/>
              <a:gd name="connsiteY41" fmla="*/ 1081702 h 1081701"/>
              <a:gd name="connsiteX42" fmla="*/ 478165 w 11218359"/>
              <a:gd name="connsiteY42" fmla="*/ 1081702 h 1081701"/>
              <a:gd name="connsiteX43" fmla="*/ 489604 w 11218359"/>
              <a:gd name="connsiteY43" fmla="*/ 1081702 h 1081701"/>
              <a:gd name="connsiteX44" fmla="*/ 501044 w 11218359"/>
              <a:gd name="connsiteY44" fmla="*/ 1081702 h 1081701"/>
              <a:gd name="connsiteX45" fmla="*/ 512483 w 11218359"/>
              <a:gd name="connsiteY45" fmla="*/ 1081702 h 1081701"/>
              <a:gd name="connsiteX46" fmla="*/ 523923 w 11218359"/>
              <a:gd name="connsiteY46" fmla="*/ 1081702 h 1081701"/>
              <a:gd name="connsiteX47" fmla="*/ 535362 w 11218359"/>
              <a:gd name="connsiteY47" fmla="*/ 1081702 h 1081701"/>
              <a:gd name="connsiteX48" fmla="*/ 546802 w 11218359"/>
              <a:gd name="connsiteY48" fmla="*/ 1081702 h 1081701"/>
              <a:gd name="connsiteX49" fmla="*/ 558241 w 11218359"/>
              <a:gd name="connsiteY49" fmla="*/ 1081702 h 1081701"/>
              <a:gd name="connsiteX50" fmla="*/ 569681 w 11218359"/>
              <a:gd name="connsiteY50" fmla="*/ 1081702 h 1081701"/>
              <a:gd name="connsiteX51" fmla="*/ 581120 w 11218359"/>
              <a:gd name="connsiteY51" fmla="*/ 1081702 h 1081701"/>
              <a:gd name="connsiteX52" fmla="*/ 592560 w 11218359"/>
              <a:gd name="connsiteY52" fmla="*/ 1081702 h 1081701"/>
              <a:gd name="connsiteX53" fmla="*/ 603999 w 11218359"/>
              <a:gd name="connsiteY53" fmla="*/ 1081702 h 1081701"/>
              <a:gd name="connsiteX54" fmla="*/ 615439 w 11218359"/>
              <a:gd name="connsiteY54" fmla="*/ 1081702 h 1081701"/>
              <a:gd name="connsiteX55" fmla="*/ 626878 w 11218359"/>
              <a:gd name="connsiteY55" fmla="*/ 1081702 h 1081701"/>
              <a:gd name="connsiteX56" fmla="*/ 638318 w 11218359"/>
              <a:gd name="connsiteY56" fmla="*/ 1081702 h 1081701"/>
              <a:gd name="connsiteX57" fmla="*/ 649757 w 11218359"/>
              <a:gd name="connsiteY57" fmla="*/ 1081702 h 1081701"/>
              <a:gd name="connsiteX58" fmla="*/ 661192 w 11218359"/>
              <a:gd name="connsiteY58" fmla="*/ 1081702 h 1081701"/>
              <a:gd name="connsiteX59" fmla="*/ 672632 w 11218359"/>
              <a:gd name="connsiteY59" fmla="*/ 1081702 h 1081701"/>
              <a:gd name="connsiteX60" fmla="*/ 684071 w 11218359"/>
              <a:gd name="connsiteY60" fmla="*/ 1081702 h 1081701"/>
              <a:gd name="connsiteX61" fmla="*/ 695511 w 11218359"/>
              <a:gd name="connsiteY61" fmla="*/ 1081702 h 1081701"/>
              <a:gd name="connsiteX62" fmla="*/ 706950 w 11218359"/>
              <a:gd name="connsiteY62" fmla="*/ 1081702 h 1081701"/>
              <a:gd name="connsiteX63" fmla="*/ 718390 w 11218359"/>
              <a:gd name="connsiteY63" fmla="*/ 1081702 h 1081701"/>
              <a:gd name="connsiteX64" fmla="*/ 729829 w 11218359"/>
              <a:gd name="connsiteY64" fmla="*/ 1081702 h 1081701"/>
              <a:gd name="connsiteX65" fmla="*/ 741269 w 11218359"/>
              <a:gd name="connsiteY65" fmla="*/ 1081702 h 1081701"/>
              <a:gd name="connsiteX66" fmla="*/ 752708 w 11218359"/>
              <a:gd name="connsiteY66" fmla="*/ 1081702 h 1081701"/>
              <a:gd name="connsiteX67" fmla="*/ 764148 w 11218359"/>
              <a:gd name="connsiteY67" fmla="*/ 1081702 h 1081701"/>
              <a:gd name="connsiteX68" fmla="*/ 775587 w 11218359"/>
              <a:gd name="connsiteY68" fmla="*/ 1081702 h 1081701"/>
              <a:gd name="connsiteX69" fmla="*/ 787027 w 11218359"/>
              <a:gd name="connsiteY69" fmla="*/ 1081702 h 1081701"/>
              <a:gd name="connsiteX70" fmla="*/ 798467 w 11218359"/>
              <a:gd name="connsiteY70" fmla="*/ 1081702 h 1081701"/>
              <a:gd name="connsiteX71" fmla="*/ 809906 w 11218359"/>
              <a:gd name="connsiteY71" fmla="*/ 1081702 h 1081701"/>
              <a:gd name="connsiteX72" fmla="*/ 821346 w 11218359"/>
              <a:gd name="connsiteY72" fmla="*/ 1081702 h 1081701"/>
              <a:gd name="connsiteX73" fmla="*/ 832785 w 11218359"/>
              <a:gd name="connsiteY73" fmla="*/ 1081702 h 1081701"/>
              <a:gd name="connsiteX74" fmla="*/ 844225 w 11218359"/>
              <a:gd name="connsiteY74" fmla="*/ 1081702 h 1081701"/>
              <a:gd name="connsiteX75" fmla="*/ 855664 w 11218359"/>
              <a:gd name="connsiteY75" fmla="*/ 1081702 h 1081701"/>
              <a:gd name="connsiteX76" fmla="*/ 867104 w 11218359"/>
              <a:gd name="connsiteY76" fmla="*/ 1081702 h 1081701"/>
              <a:gd name="connsiteX77" fmla="*/ 878543 w 11218359"/>
              <a:gd name="connsiteY77" fmla="*/ 1081702 h 1081701"/>
              <a:gd name="connsiteX78" fmla="*/ 889983 w 11218359"/>
              <a:gd name="connsiteY78" fmla="*/ 1081702 h 1081701"/>
              <a:gd name="connsiteX79" fmla="*/ 901422 w 11218359"/>
              <a:gd name="connsiteY79" fmla="*/ 1081702 h 1081701"/>
              <a:gd name="connsiteX80" fmla="*/ 912862 w 11218359"/>
              <a:gd name="connsiteY80" fmla="*/ 1081702 h 1081701"/>
              <a:gd name="connsiteX81" fmla="*/ 924301 w 11218359"/>
              <a:gd name="connsiteY81" fmla="*/ 1081702 h 1081701"/>
              <a:gd name="connsiteX82" fmla="*/ 935741 w 11218359"/>
              <a:gd name="connsiteY82" fmla="*/ 1081702 h 1081701"/>
              <a:gd name="connsiteX83" fmla="*/ 947180 w 11218359"/>
              <a:gd name="connsiteY83" fmla="*/ 1081702 h 1081701"/>
              <a:gd name="connsiteX84" fmla="*/ 958620 w 11218359"/>
              <a:gd name="connsiteY84" fmla="*/ 1081702 h 1081701"/>
              <a:gd name="connsiteX85" fmla="*/ 970059 w 11218359"/>
              <a:gd name="connsiteY85" fmla="*/ 1081702 h 1081701"/>
              <a:gd name="connsiteX86" fmla="*/ 981499 w 11218359"/>
              <a:gd name="connsiteY86" fmla="*/ 1081702 h 1081701"/>
              <a:gd name="connsiteX87" fmla="*/ 992938 w 11218359"/>
              <a:gd name="connsiteY87" fmla="*/ 1081702 h 1081701"/>
              <a:gd name="connsiteX88" fmla="*/ 1004378 w 11218359"/>
              <a:gd name="connsiteY88" fmla="*/ 1081702 h 1081701"/>
              <a:gd name="connsiteX89" fmla="*/ 1015818 w 11218359"/>
              <a:gd name="connsiteY89" fmla="*/ 1081702 h 1081701"/>
              <a:gd name="connsiteX90" fmla="*/ 1027257 w 11218359"/>
              <a:gd name="connsiteY90" fmla="*/ 1081702 h 1081701"/>
              <a:gd name="connsiteX91" fmla="*/ 1038697 w 11218359"/>
              <a:gd name="connsiteY91" fmla="*/ 1081702 h 1081701"/>
              <a:gd name="connsiteX92" fmla="*/ 1050136 w 11218359"/>
              <a:gd name="connsiteY92" fmla="*/ 1081702 h 1081701"/>
              <a:gd name="connsiteX93" fmla="*/ 1061576 w 11218359"/>
              <a:gd name="connsiteY93" fmla="*/ 1081702 h 1081701"/>
              <a:gd name="connsiteX94" fmla="*/ 1073015 w 11218359"/>
              <a:gd name="connsiteY94" fmla="*/ 1081702 h 1081701"/>
              <a:gd name="connsiteX95" fmla="*/ 1084455 w 11218359"/>
              <a:gd name="connsiteY95" fmla="*/ 1081702 h 1081701"/>
              <a:gd name="connsiteX96" fmla="*/ 1095894 w 11218359"/>
              <a:gd name="connsiteY96" fmla="*/ 1081702 h 1081701"/>
              <a:gd name="connsiteX97" fmla="*/ 1107334 w 11218359"/>
              <a:gd name="connsiteY97" fmla="*/ 1081702 h 1081701"/>
              <a:gd name="connsiteX98" fmla="*/ 1118773 w 11218359"/>
              <a:gd name="connsiteY98" fmla="*/ 1081702 h 1081701"/>
              <a:gd name="connsiteX99" fmla="*/ 1130213 w 11218359"/>
              <a:gd name="connsiteY99" fmla="*/ 1081702 h 1081701"/>
              <a:gd name="connsiteX100" fmla="*/ 1141652 w 11218359"/>
              <a:gd name="connsiteY100" fmla="*/ 1081702 h 1081701"/>
              <a:gd name="connsiteX101" fmla="*/ 1153092 w 11218359"/>
              <a:gd name="connsiteY101" fmla="*/ 1081702 h 1081701"/>
              <a:gd name="connsiteX102" fmla="*/ 1164531 w 11218359"/>
              <a:gd name="connsiteY102" fmla="*/ 1081702 h 1081701"/>
              <a:gd name="connsiteX103" fmla="*/ 1175971 w 11218359"/>
              <a:gd name="connsiteY103" fmla="*/ 1081702 h 1081701"/>
              <a:gd name="connsiteX104" fmla="*/ 1187406 w 11218359"/>
              <a:gd name="connsiteY104" fmla="*/ 1081702 h 1081701"/>
              <a:gd name="connsiteX105" fmla="*/ 1198845 w 11218359"/>
              <a:gd name="connsiteY105" fmla="*/ 1081702 h 1081701"/>
              <a:gd name="connsiteX106" fmla="*/ 1210285 w 11218359"/>
              <a:gd name="connsiteY106" fmla="*/ 1081702 h 1081701"/>
              <a:gd name="connsiteX107" fmla="*/ 1221724 w 11218359"/>
              <a:gd name="connsiteY107" fmla="*/ 1081702 h 1081701"/>
              <a:gd name="connsiteX108" fmla="*/ 1233164 w 11218359"/>
              <a:gd name="connsiteY108" fmla="*/ 1081702 h 1081701"/>
              <a:gd name="connsiteX109" fmla="*/ 1244603 w 11218359"/>
              <a:gd name="connsiteY109" fmla="*/ 1081702 h 1081701"/>
              <a:gd name="connsiteX110" fmla="*/ 1256043 w 11218359"/>
              <a:gd name="connsiteY110" fmla="*/ 1081702 h 1081701"/>
              <a:gd name="connsiteX111" fmla="*/ 1267482 w 11218359"/>
              <a:gd name="connsiteY111" fmla="*/ 1081702 h 1081701"/>
              <a:gd name="connsiteX112" fmla="*/ 1278922 w 11218359"/>
              <a:gd name="connsiteY112" fmla="*/ 1081702 h 1081701"/>
              <a:gd name="connsiteX113" fmla="*/ 1290361 w 11218359"/>
              <a:gd name="connsiteY113" fmla="*/ 1081702 h 1081701"/>
              <a:gd name="connsiteX114" fmla="*/ 1301801 w 11218359"/>
              <a:gd name="connsiteY114" fmla="*/ 1081702 h 1081701"/>
              <a:gd name="connsiteX115" fmla="*/ 1313240 w 11218359"/>
              <a:gd name="connsiteY115" fmla="*/ 1081702 h 1081701"/>
              <a:gd name="connsiteX116" fmla="*/ 1324680 w 11218359"/>
              <a:gd name="connsiteY116" fmla="*/ 1081702 h 1081701"/>
              <a:gd name="connsiteX117" fmla="*/ 1336120 w 11218359"/>
              <a:gd name="connsiteY117" fmla="*/ 1081702 h 1081701"/>
              <a:gd name="connsiteX118" fmla="*/ 1347559 w 11218359"/>
              <a:gd name="connsiteY118" fmla="*/ 1081702 h 1081701"/>
              <a:gd name="connsiteX119" fmla="*/ 1358999 w 11218359"/>
              <a:gd name="connsiteY119" fmla="*/ 1081702 h 1081701"/>
              <a:gd name="connsiteX120" fmla="*/ 1370438 w 11218359"/>
              <a:gd name="connsiteY120" fmla="*/ 1081702 h 1081701"/>
              <a:gd name="connsiteX121" fmla="*/ 1381878 w 11218359"/>
              <a:gd name="connsiteY121" fmla="*/ 1081702 h 1081701"/>
              <a:gd name="connsiteX122" fmla="*/ 1393317 w 11218359"/>
              <a:gd name="connsiteY122" fmla="*/ 1081702 h 1081701"/>
              <a:gd name="connsiteX123" fmla="*/ 1404757 w 11218359"/>
              <a:gd name="connsiteY123" fmla="*/ 1081702 h 1081701"/>
              <a:gd name="connsiteX124" fmla="*/ 1416196 w 11218359"/>
              <a:gd name="connsiteY124" fmla="*/ 1081702 h 1081701"/>
              <a:gd name="connsiteX125" fmla="*/ 1427636 w 11218359"/>
              <a:gd name="connsiteY125" fmla="*/ 1081702 h 1081701"/>
              <a:gd name="connsiteX126" fmla="*/ 1439075 w 11218359"/>
              <a:gd name="connsiteY126" fmla="*/ 1081702 h 1081701"/>
              <a:gd name="connsiteX127" fmla="*/ 1450515 w 11218359"/>
              <a:gd name="connsiteY127" fmla="*/ 1081702 h 1081701"/>
              <a:gd name="connsiteX128" fmla="*/ 1461954 w 11218359"/>
              <a:gd name="connsiteY128" fmla="*/ 1081702 h 1081701"/>
              <a:gd name="connsiteX129" fmla="*/ 1473394 w 11218359"/>
              <a:gd name="connsiteY129" fmla="*/ 1081702 h 1081701"/>
              <a:gd name="connsiteX130" fmla="*/ 1484833 w 11218359"/>
              <a:gd name="connsiteY130" fmla="*/ 1081702 h 1081701"/>
              <a:gd name="connsiteX131" fmla="*/ 1496273 w 11218359"/>
              <a:gd name="connsiteY131" fmla="*/ 1081702 h 1081701"/>
              <a:gd name="connsiteX132" fmla="*/ 1507712 w 11218359"/>
              <a:gd name="connsiteY132" fmla="*/ 1081702 h 1081701"/>
              <a:gd name="connsiteX133" fmla="*/ 1519152 w 11218359"/>
              <a:gd name="connsiteY133" fmla="*/ 1081702 h 1081701"/>
              <a:gd name="connsiteX134" fmla="*/ 1530591 w 11218359"/>
              <a:gd name="connsiteY134" fmla="*/ 1081702 h 1081701"/>
              <a:gd name="connsiteX135" fmla="*/ 1542031 w 11218359"/>
              <a:gd name="connsiteY135" fmla="*/ 1081702 h 1081701"/>
              <a:gd name="connsiteX136" fmla="*/ 1553471 w 11218359"/>
              <a:gd name="connsiteY136" fmla="*/ 1081702 h 1081701"/>
              <a:gd name="connsiteX137" fmla="*/ 1564910 w 11218359"/>
              <a:gd name="connsiteY137" fmla="*/ 1081702 h 1081701"/>
              <a:gd name="connsiteX138" fmla="*/ 1576349 w 11218359"/>
              <a:gd name="connsiteY138" fmla="*/ 1081702 h 1081701"/>
              <a:gd name="connsiteX139" fmla="*/ 1587789 w 11218359"/>
              <a:gd name="connsiteY139" fmla="*/ 1081702 h 1081701"/>
              <a:gd name="connsiteX140" fmla="*/ 1599229 w 11218359"/>
              <a:gd name="connsiteY140" fmla="*/ 1081702 h 1081701"/>
              <a:gd name="connsiteX141" fmla="*/ 1610668 w 11218359"/>
              <a:gd name="connsiteY141" fmla="*/ 1081702 h 1081701"/>
              <a:gd name="connsiteX142" fmla="*/ 1622107 w 11218359"/>
              <a:gd name="connsiteY142" fmla="*/ 1081702 h 1081701"/>
              <a:gd name="connsiteX143" fmla="*/ 1633547 w 11218359"/>
              <a:gd name="connsiteY143" fmla="*/ 1081702 h 1081701"/>
              <a:gd name="connsiteX144" fmla="*/ 1644987 w 11218359"/>
              <a:gd name="connsiteY144" fmla="*/ 1081702 h 1081701"/>
              <a:gd name="connsiteX145" fmla="*/ 1656426 w 11218359"/>
              <a:gd name="connsiteY145" fmla="*/ 1081702 h 1081701"/>
              <a:gd name="connsiteX146" fmla="*/ 1667866 w 11218359"/>
              <a:gd name="connsiteY146" fmla="*/ 1081702 h 1081701"/>
              <a:gd name="connsiteX147" fmla="*/ 1679305 w 11218359"/>
              <a:gd name="connsiteY147" fmla="*/ 1081702 h 1081701"/>
              <a:gd name="connsiteX148" fmla="*/ 1690745 w 11218359"/>
              <a:gd name="connsiteY148" fmla="*/ 1081702 h 1081701"/>
              <a:gd name="connsiteX149" fmla="*/ 1702184 w 11218359"/>
              <a:gd name="connsiteY149" fmla="*/ 1081702 h 1081701"/>
              <a:gd name="connsiteX150" fmla="*/ 1713619 w 11218359"/>
              <a:gd name="connsiteY150" fmla="*/ 1081702 h 1081701"/>
              <a:gd name="connsiteX151" fmla="*/ 1725063 w 11218359"/>
              <a:gd name="connsiteY151" fmla="*/ 1081702 h 1081701"/>
              <a:gd name="connsiteX152" fmla="*/ 1736498 w 11218359"/>
              <a:gd name="connsiteY152" fmla="*/ 1081702 h 1081701"/>
              <a:gd name="connsiteX153" fmla="*/ 1747938 w 11218359"/>
              <a:gd name="connsiteY153" fmla="*/ 1081702 h 1081701"/>
              <a:gd name="connsiteX154" fmla="*/ 1759377 w 11218359"/>
              <a:gd name="connsiteY154" fmla="*/ 1081702 h 1081701"/>
              <a:gd name="connsiteX155" fmla="*/ 1770817 w 11218359"/>
              <a:gd name="connsiteY155" fmla="*/ 1081702 h 1081701"/>
              <a:gd name="connsiteX156" fmla="*/ 1782256 w 11218359"/>
              <a:gd name="connsiteY156" fmla="*/ 1081702 h 1081701"/>
              <a:gd name="connsiteX157" fmla="*/ 1793696 w 11218359"/>
              <a:gd name="connsiteY157" fmla="*/ 1081702 h 1081701"/>
              <a:gd name="connsiteX158" fmla="*/ 1805135 w 11218359"/>
              <a:gd name="connsiteY158" fmla="*/ 1081702 h 1081701"/>
              <a:gd name="connsiteX159" fmla="*/ 1816575 w 11218359"/>
              <a:gd name="connsiteY159" fmla="*/ 1081702 h 1081701"/>
              <a:gd name="connsiteX160" fmla="*/ 1828014 w 11218359"/>
              <a:gd name="connsiteY160" fmla="*/ 1081702 h 1081701"/>
              <a:gd name="connsiteX161" fmla="*/ 1839454 w 11218359"/>
              <a:gd name="connsiteY161" fmla="*/ 1081702 h 1081701"/>
              <a:gd name="connsiteX162" fmla="*/ 1850893 w 11218359"/>
              <a:gd name="connsiteY162" fmla="*/ 1081702 h 1081701"/>
              <a:gd name="connsiteX163" fmla="*/ 1862333 w 11218359"/>
              <a:gd name="connsiteY163" fmla="*/ 1081702 h 1081701"/>
              <a:gd name="connsiteX164" fmla="*/ 1873772 w 11218359"/>
              <a:gd name="connsiteY164" fmla="*/ 1081702 h 1081701"/>
              <a:gd name="connsiteX165" fmla="*/ 1885212 w 11218359"/>
              <a:gd name="connsiteY165" fmla="*/ 1081702 h 1081701"/>
              <a:gd name="connsiteX166" fmla="*/ 1896651 w 11218359"/>
              <a:gd name="connsiteY166" fmla="*/ 1081702 h 1081701"/>
              <a:gd name="connsiteX167" fmla="*/ 1908091 w 11218359"/>
              <a:gd name="connsiteY167" fmla="*/ 1081702 h 1081701"/>
              <a:gd name="connsiteX168" fmla="*/ 1919531 w 11218359"/>
              <a:gd name="connsiteY168" fmla="*/ 1081702 h 1081701"/>
              <a:gd name="connsiteX169" fmla="*/ 1930970 w 11218359"/>
              <a:gd name="connsiteY169" fmla="*/ 1081702 h 1081701"/>
              <a:gd name="connsiteX170" fmla="*/ 1942409 w 11218359"/>
              <a:gd name="connsiteY170" fmla="*/ 1081702 h 1081701"/>
              <a:gd name="connsiteX171" fmla="*/ 1953849 w 11218359"/>
              <a:gd name="connsiteY171" fmla="*/ 1081702 h 1081701"/>
              <a:gd name="connsiteX172" fmla="*/ 1965289 w 11218359"/>
              <a:gd name="connsiteY172" fmla="*/ 1081702 h 1081701"/>
              <a:gd name="connsiteX173" fmla="*/ 1976728 w 11218359"/>
              <a:gd name="connsiteY173" fmla="*/ 1081702 h 1081701"/>
              <a:gd name="connsiteX174" fmla="*/ 1988168 w 11218359"/>
              <a:gd name="connsiteY174" fmla="*/ 1081702 h 1081701"/>
              <a:gd name="connsiteX175" fmla="*/ 1999607 w 11218359"/>
              <a:gd name="connsiteY175" fmla="*/ 1081702 h 1081701"/>
              <a:gd name="connsiteX176" fmla="*/ 2011047 w 11218359"/>
              <a:gd name="connsiteY176" fmla="*/ 1081702 h 1081701"/>
              <a:gd name="connsiteX177" fmla="*/ 2022486 w 11218359"/>
              <a:gd name="connsiteY177" fmla="*/ 1081702 h 1081701"/>
              <a:gd name="connsiteX178" fmla="*/ 2033926 w 11218359"/>
              <a:gd name="connsiteY178" fmla="*/ 1081702 h 1081701"/>
              <a:gd name="connsiteX179" fmla="*/ 2045365 w 11218359"/>
              <a:gd name="connsiteY179" fmla="*/ 1081702 h 1081701"/>
              <a:gd name="connsiteX180" fmla="*/ 2056805 w 11218359"/>
              <a:gd name="connsiteY180" fmla="*/ 1081702 h 1081701"/>
              <a:gd name="connsiteX181" fmla="*/ 2068244 w 11218359"/>
              <a:gd name="connsiteY181" fmla="*/ 1081702 h 1081701"/>
              <a:gd name="connsiteX182" fmla="*/ 2079684 w 11218359"/>
              <a:gd name="connsiteY182" fmla="*/ 1081702 h 1081701"/>
              <a:gd name="connsiteX183" fmla="*/ 2091123 w 11218359"/>
              <a:gd name="connsiteY183" fmla="*/ 1081702 h 1081701"/>
              <a:gd name="connsiteX184" fmla="*/ 2102563 w 11218359"/>
              <a:gd name="connsiteY184" fmla="*/ 1081702 h 1081701"/>
              <a:gd name="connsiteX185" fmla="*/ 2114002 w 11218359"/>
              <a:gd name="connsiteY185" fmla="*/ 1081702 h 1081701"/>
              <a:gd name="connsiteX186" fmla="*/ 2125442 w 11218359"/>
              <a:gd name="connsiteY186" fmla="*/ 1081702 h 1081701"/>
              <a:gd name="connsiteX187" fmla="*/ 2136882 w 11218359"/>
              <a:gd name="connsiteY187" fmla="*/ 1081702 h 1081701"/>
              <a:gd name="connsiteX188" fmla="*/ 2148321 w 11218359"/>
              <a:gd name="connsiteY188" fmla="*/ 1081702 h 1081701"/>
              <a:gd name="connsiteX189" fmla="*/ 2159760 w 11218359"/>
              <a:gd name="connsiteY189" fmla="*/ 1081702 h 1081701"/>
              <a:gd name="connsiteX190" fmla="*/ 2171200 w 11218359"/>
              <a:gd name="connsiteY190" fmla="*/ 1081702 h 1081701"/>
              <a:gd name="connsiteX191" fmla="*/ 2182640 w 11218359"/>
              <a:gd name="connsiteY191" fmla="*/ 1081702 h 1081701"/>
              <a:gd name="connsiteX192" fmla="*/ 2194079 w 11218359"/>
              <a:gd name="connsiteY192" fmla="*/ 1081702 h 1081701"/>
              <a:gd name="connsiteX193" fmla="*/ 2205519 w 11218359"/>
              <a:gd name="connsiteY193" fmla="*/ 1081702 h 1081701"/>
              <a:gd name="connsiteX194" fmla="*/ 2216958 w 11218359"/>
              <a:gd name="connsiteY194" fmla="*/ 1081702 h 1081701"/>
              <a:gd name="connsiteX195" fmla="*/ 2228393 w 11218359"/>
              <a:gd name="connsiteY195" fmla="*/ 1081702 h 1081701"/>
              <a:gd name="connsiteX196" fmla="*/ 2239837 w 11218359"/>
              <a:gd name="connsiteY196" fmla="*/ 1081702 h 1081701"/>
              <a:gd name="connsiteX197" fmla="*/ 2251272 w 11218359"/>
              <a:gd name="connsiteY197" fmla="*/ 1081702 h 1081701"/>
              <a:gd name="connsiteX198" fmla="*/ 2262716 w 11218359"/>
              <a:gd name="connsiteY198" fmla="*/ 1081702 h 1081701"/>
              <a:gd name="connsiteX199" fmla="*/ 2274151 w 11218359"/>
              <a:gd name="connsiteY199" fmla="*/ 1081702 h 1081701"/>
              <a:gd name="connsiteX200" fmla="*/ 2285591 w 11218359"/>
              <a:gd name="connsiteY200" fmla="*/ 1081702 h 1081701"/>
              <a:gd name="connsiteX201" fmla="*/ 2297030 w 11218359"/>
              <a:gd name="connsiteY201" fmla="*/ 1081702 h 1081701"/>
              <a:gd name="connsiteX202" fmla="*/ 2308470 w 11218359"/>
              <a:gd name="connsiteY202" fmla="*/ 1081702 h 1081701"/>
              <a:gd name="connsiteX203" fmla="*/ 2319909 w 11218359"/>
              <a:gd name="connsiteY203" fmla="*/ 1081702 h 1081701"/>
              <a:gd name="connsiteX204" fmla="*/ 2331349 w 11218359"/>
              <a:gd name="connsiteY204" fmla="*/ 1081702 h 1081701"/>
              <a:gd name="connsiteX205" fmla="*/ 2342788 w 11218359"/>
              <a:gd name="connsiteY205" fmla="*/ 1081702 h 1081701"/>
              <a:gd name="connsiteX206" fmla="*/ 2354228 w 11218359"/>
              <a:gd name="connsiteY206" fmla="*/ 1081702 h 1081701"/>
              <a:gd name="connsiteX207" fmla="*/ 2365667 w 11218359"/>
              <a:gd name="connsiteY207" fmla="*/ 1081702 h 1081701"/>
              <a:gd name="connsiteX208" fmla="*/ 2377107 w 11218359"/>
              <a:gd name="connsiteY208" fmla="*/ 1081702 h 1081701"/>
              <a:gd name="connsiteX209" fmla="*/ 2388546 w 11218359"/>
              <a:gd name="connsiteY209" fmla="*/ 1081702 h 1081701"/>
              <a:gd name="connsiteX210" fmla="*/ 2399986 w 11218359"/>
              <a:gd name="connsiteY210" fmla="*/ 1081702 h 1081701"/>
              <a:gd name="connsiteX211" fmla="*/ 2411425 w 11218359"/>
              <a:gd name="connsiteY211" fmla="*/ 1081702 h 1081701"/>
              <a:gd name="connsiteX212" fmla="*/ 2422865 w 11218359"/>
              <a:gd name="connsiteY212" fmla="*/ 1081702 h 1081701"/>
              <a:gd name="connsiteX213" fmla="*/ 2434304 w 11218359"/>
              <a:gd name="connsiteY213" fmla="*/ 1081702 h 1081701"/>
              <a:gd name="connsiteX214" fmla="*/ 2445744 w 11218359"/>
              <a:gd name="connsiteY214" fmla="*/ 994562 h 1081701"/>
              <a:gd name="connsiteX215" fmla="*/ 2457184 w 11218359"/>
              <a:gd name="connsiteY215" fmla="*/ 264414 h 1081701"/>
              <a:gd name="connsiteX216" fmla="*/ 2468623 w 11218359"/>
              <a:gd name="connsiteY216" fmla="*/ 286950 h 1081701"/>
              <a:gd name="connsiteX217" fmla="*/ 2480062 w 11218359"/>
              <a:gd name="connsiteY217" fmla="*/ 431178 h 1081701"/>
              <a:gd name="connsiteX218" fmla="*/ 2491502 w 11218359"/>
              <a:gd name="connsiteY218" fmla="*/ 428173 h 1081701"/>
              <a:gd name="connsiteX219" fmla="*/ 2502942 w 11218359"/>
              <a:gd name="connsiteY219" fmla="*/ 0 h 1081701"/>
              <a:gd name="connsiteX220" fmla="*/ 2514381 w 11218359"/>
              <a:gd name="connsiteY220" fmla="*/ 133712 h 1081701"/>
              <a:gd name="connsiteX221" fmla="*/ 2525821 w 11218359"/>
              <a:gd name="connsiteY221" fmla="*/ 357564 h 1081701"/>
              <a:gd name="connsiteX222" fmla="*/ 2537260 w 11218359"/>
              <a:gd name="connsiteY222" fmla="*/ 262914 h 1081701"/>
              <a:gd name="connsiteX223" fmla="*/ 2548700 w 11218359"/>
              <a:gd name="connsiteY223" fmla="*/ 300471 h 1081701"/>
              <a:gd name="connsiteX224" fmla="*/ 2560139 w 11218359"/>
              <a:gd name="connsiteY224" fmla="*/ 414652 h 1081701"/>
              <a:gd name="connsiteX225" fmla="*/ 2571579 w 11218359"/>
              <a:gd name="connsiteY225" fmla="*/ 455214 h 1081701"/>
              <a:gd name="connsiteX226" fmla="*/ 2583018 w 11218359"/>
              <a:gd name="connsiteY226" fmla="*/ 163759 h 1081701"/>
              <a:gd name="connsiteX227" fmla="*/ 2594458 w 11218359"/>
              <a:gd name="connsiteY227" fmla="*/ 222352 h 1081701"/>
              <a:gd name="connsiteX228" fmla="*/ 2605897 w 11218359"/>
              <a:gd name="connsiteY228" fmla="*/ 285450 h 1081701"/>
              <a:gd name="connsiteX229" fmla="*/ 2617337 w 11218359"/>
              <a:gd name="connsiteY229" fmla="*/ 510802 h 1081701"/>
              <a:gd name="connsiteX230" fmla="*/ 2628776 w 11218359"/>
              <a:gd name="connsiteY230" fmla="*/ 671555 h 1081701"/>
              <a:gd name="connsiteX231" fmla="*/ 2640216 w 11218359"/>
              <a:gd name="connsiteY231" fmla="*/ 643014 h 1081701"/>
              <a:gd name="connsiteX232" fmla="*/ 2651655 w 11218359"/>
              <a:gd name="connsiteY232" fmla="*/ 599442 h 1081701"/>
              <a:gd name="connsiteX233" fmla="*/ 2663095 w 11218359"/>
              <a:gd name="connsiteY233" fmla="*/ 279440 h 1081701"/>
              <a:gd name="connsiteX234" fmla="*/ 2674535 w 11218359"/>
              <a:gd name="connsiteY234" fmla="*/ 91645 h 1081701"/>
              <a:gd name="connsiteX235" fmla="*/ 2685974 w 11218359"/>
              <a:gd name="connsiteY235" fmla="*/ 342538 h 1081701"/>
              <a:gd name="connsiteX236" fmla="*/ 2697413 w 11218359"/>
              <a:gd name="connsiteY236" fmla="*/ 1047150 h 1081701"/>
              <a:gd name="connsiteX237" fmla="*/ 2708853 w 11218359"/>
              <a:gd name="connsiteY237" fmla="*/ 1078697 h 1081701"/>
              <a:gd name="connsiteX238" fmla="*/ 2720293 w 11218359"/>
              <a:gd name="connsiteY238" fmla="*/ 1081702 h 1081701"/>
              <a:gd name="connsiteX239" fmla="*/ 2731727 w 11218359"/>
              <a:gd name="connsiteY239" fmla="*/ 1081702 h 1081701"/>
              <a:gd name="connsiteX240" fmla="*/ 2743172 w 11218359"/>
              <a:gd name="connsiteY240" fmla="*/ 1081702 h 1081701"/>
              <a:gd name="connsiteX241" fmla="*/ 2754611 w 11218359"/>
              <a:gd name="connsiteY241" fmla="*/ 1078697 h 1081701"/>
              <a:gd name="connsiteX242" fmla="*/ 2766046 w 11218359"/>
              <a:gd name="connsiteY242" fmla="*/ 1081702 h 1081701"/>
              <a:gd name="connsiteX243" fmla="*/ 2777490 w 11218359"/>
              <a:gd name="connsiteY243" fmla="*/ 1081702 h 1081701"/>
              <a:gd name="connsiteX244" fmla="*/ 2788925 w 11218359"/>
              <a:gd name="connsiteY244" fmla="*/ 1081702 h 1081701"/>
              <a:gd name="connsiteX245" fmla="*/ 2800364 w 11218359"/>
              <a:gd name="connsiteY245" fmla="*/ 1081702 h 1081701"/>
              <a:gd name="connsiteX246" fmla="*/ 2811804 w 11218359"/>
              <a:gd name="connsiteY246" fmla="*/ 1081702 h 1081701"/>
              <a:gd name="connsiteX247" fmla="*/ 2823243 w 11218359"/>
              <a:gd name="connsiteY247" fmla="*/ 1081702 h 1081701"/>
              <a:gd name="connsiteX248" fmla="*/ 2834683 w 11218359"/>
              <a:gd name="connsiteY248" fmla="*/ 1081702 h 1081701"/>
              <a:gd name="connsiteX249" fmla="*/ 2846123 w 11218359"/>
              <a:gd name="connsiteY249" fmla="*/ 1081702 h 1081701"/>
              <a:gd name="connsiteX250" fmla="*/ 2857562 w 11218359"/>
              <a:gd name="connsiteY250" fmla="*/ 1081702 h 1081701"/>
              <a:gd name="connsiteX251" fmla="*/ 2869001 w 11218359"/>
              <a:gd name="connsiteY251" fmla="*/ 1081702 h 1081701"/>
              <a:gd name="connsiteX252" fmla="*/ 2880441 w 11218359"/>
              <a:gd name="connsiteY252" fmla="*/ 1081702 h 1081701"/>
              <a:gd name="connsiteX253" fmla="*/ 2891881 w 11218359"/>
              <a:gd name="connsiteY253" fmla="*/ 1081702 h 1081701"/>
              <a:gd name="connsiteX254" fmla="*/ 2903320 w 11218359"/>
              <a:gd name="connsiteY254" fmla="*/ 1080202 h 1081701"/>
              <a:gd name="connsiteX255" fmla="*/ 2914760 w 11218359"/>
              <a:gd name="connsiteY255" fmla="*/ 1081702 h 1081701"/>
              <a:gd name="connsiteX256" fmla="*/ 2926199 w 11218359"/>
              <a:gd name="connsiteY256" fmla="*/ 1081702 h 1081701"/>
              <a:gd name="connsiteX257" fmla="*/ 2937639 w 11218359"/>
              <a:gd name="connsiteY257" fmla="*/ 1081702 h 1081701"/>
              <a:gd name="connsiteX258" fmla="*/ 2949078 w 11218359"/>
              <a:gd name="connsiteY258" fmla="*/ 1081702 h 1081701"/>
              <a:gd name="connsiteX259" fmla="*/ 2960518 w 11218359"/>
              <a:gd name="connsiteY259" fmla="*/ 1081702 h 1081701"/>
              <a:gd name="connsiteX260" fmla="*/ 2971957 w 11218359"/>
              <a:gd name="connsiteY260" fmla="*/ 1081702 h 1081701"/>
              <a:gd name="connsiteX261" fmla="*/ 2983397 w 11218359"/>
              <a:gd name="connsiteY261" fmla="*/ 1081702 h 1081701"/>
              <a:gd name="connsiteX262" fmla="*/ 2994837 w 11218359"/>
              <a:gd name="connsiteY262" fmla="*/ 1081702 h 1081701"/>
              <a:gd name="connsiteX263" fmla="*/ 3006276 w 11218359"/>
              <a:gd name="connsiteY263" fmla="*/ 1081702 h 1081701"/>
              <a:gd name="connsiteX264" fmla="*/ 3017715 w 11218359"/>
              <a:gd name="connsiteY264" fmla="*/ 1081702 h 1081701"/>
              <a:gd name="connsiteX265" fmla="*/ 3029155 w 11218359"/>
              <a:gd name="connsiteY265" fmla="*/ 1081702 h 1081701"/>
              <a:gd name="connsiteX266" fmla="*/ 3040594 w 11218359"/>
              <a:gd name="connsiteY266" fmla="*/ 1081702 h 1081701"/>
              <a:gd name="connsiteX267" fmla="*/ 3052034 w 11218359"/>
              <a:gd name="connsiteY267" fmla="*/ 1081702 h 1081701"/>
              <a:gd name="connsiteX268" fmla="*/ 3063474 w 11218359"/>
              <a:gd name="connsiteY268" fmla="*/ 1081702 h 1081701"/>
              <a:gd name="connsiteX269" fmla="*/ 3074913 w 11218359"/>
              <a:gd name="connsiteY269" fmla="*/ 1081702 h 1081701"/>
              <a:gd name="connsiteX270" fmla="*/ 3086352 w 11218359"/>
              <a:gd name="connsiteY270" fmla="*/ 1081702 h 1081701"/>
              <a:gd name="connsiteX271" fmla="*/ 3097792 w 11218359"/>
              <a:gd name="connsiteY271" fmla="*/ 1081702 h 1081701"/>
              <a:gd name="connsiteX272" fmla="*/ 3109232 w 11218359"/>
              <a:gd name="connsiteY272" fmla="*/ 1081702 h 1081701"/>
              <a:gd name="connsiteX273" fmla="*/ 3120671 w 11218359"/>
              <a:gd name="connsiteY273" fmla="*/ 1081702 h 1081701"/>
              <a:gd name="connsiteX274" fmla="*/ 3132111 w 11218359"/>
              <a:gd name="connsiteY274" fmla="*/ 1081702 h 1081701"/>
              <a:gd name="connsiteX275" fmla="*/ 3143550 w 11218359"/>
              <a:gd name="connsiteY275" fmla="*/ 1081702 h 1081701"/>
              <a:gd name="connsiteX276" fmla="*/ 3154990 w 11218359"/>
              <a:gd name="connsiteY276" fmla="*/ 1081702 h 1081701"/>
              <a:gd name="connsiteX277" fmla="*/ 3166429 w 11218359"/>
              <a:gd name="connsiteY277" fmla="*/ 1081702 h 1081701"/>
              <a:gd name="connsiteX278" fmla="*/ 3177869 w 11218359"/>
              <a:gd name="connsiteY278" fmla="*/ 1081702 h 1081701"/>
              <a:gd name="connsiteX279" fmla="*/ 3189308 w 11218359"/>
              <a:gd name="connsiteY279" fmla="*/ 1081702 h 1081701"/>
              <a:gd name="connsiteX280" fmla="*/ 3200748 w 11218359"/>
              <a:gd name="connsiteY280" fmla="*/ 1081702 h 1081701"/>
              <a:gd name="connsiteX281" fmla="*/ 3212187 w 11218359"/>
              <a:gd name="connsiteY281" fmla="*/ 1081702 h 1081701"/>
              <a:gd name="connsiteX282" fmla="*/ 3223627 w 11218359"/>
              <a:gd name="connsiteY282" fmla="*/ 1081702 h 1081701"/>
              <a:gd name="connsiteX283" fmla="*/ 3235066 w 11218359"/>
              <a:gd name="connsiteY283" fmla="*/ 1081702 h 1081701"/>
              <a:gd name="connsiteX284" fmla="*/ 3246501 w 11218359"/>
              <a:gd name="connsiteY284" fmla="*/ 1081702 h 1081701"/>
              <a:gd name="connsiteX285" fmla="*/ 3257945 w 11218359"/>
              <a:gd name="connsiteY285" fmla="*/ 1081702 h 1081701"/>
              <a:gd name="connsiteX286" fmla="*/ 3269385 w 11218359"/>
              <a:gd name="connsiteY286" fmla="*/ 1081702 h 1081701"/>
              <a:gd name="connsiteX287" fmla="*/ 3280825 w 11218359"/>
              <a:gd name="connsiteY287" fmla="*/ 1081702 h 1081701"/>
              <a:gd name="connsiteX288" fmla="*/ 3292264 w 11218359"/>
              <a:gd name="connsiteY288" fmla="*/ 1081702 h 1081701"/>
              <a:gd name="connsiteX289" fmla="*/ 3303699 w 11218359"/>
              <a:gd name="connsiteY289" fmla="*/ 1081702 h 1081701"/>
              <a:gd name="connsiteX290" fmla="*/ 3315143 w 11218359"/>
              <a:gd name="connsiteY290" fmla="*/ 1081702 h 1081701"/>
              <a:gd name="connsiteX291" fmla="*/ 3326578 w 11218359"/>
              <a:gd name="connsiteY291" fmla="*/ 1081702 h 1081701"/>
              <a:gd name="connsiteX292" fmla="*/ 3338017 w 11218359"/>
              <a:gd name="connsiteY292" fmla="*/ 1081702 h 1081701"/>
              <a:gd name="connsiteX293" fmla="*/ 3349457 w 11218359"/>
              <a:gd name="connsiteY293" fmla="*/ 1081702 h 1081701"/>
              <a:gd name="connsiteX294" fmla="*/ 3360896 w 11218359"/>
              <a:gd name="connsiteY294" fmla="*/ 1081702 h 1081701"/>
              <a:gd name="connsiteX295" fmla="*/ 3372336 w 11218359"/>
              <a:gd name="connsiteY295" fmla="*/ 1081702 h 1081701"/>
              <a:gd name="connsiteX296" fmla="*/ 3383776 w 11218359"/>
              <a:gd name="connsiteY296" fmla="*/ 1081702 h 1081701"/>
              <a:gd name="connsiteX297" fmla="*/ 3395215 w 11218359"/>
              <a:gd name="connsiteY297" fmla="*/ 1081702 h 1081701"/>
              <a:gd name="connsiteX298" fmla="*/ 3406654 w 11218359"/>
              <a:gd name="connsiteY298" fmla="*/ 1081702 h 1081701"/>
              <a:gd name="connsiteX299" fmla="*/ 3418094 w 11218359"/>
              <a:gd name="connsiteY299" fmla="*/ 1081702 h 1081701"/>
              <a:gd name="connsiteX300" fmla="*/ 3429534 w 11218359"/>
              <a:gd name="connsiteY300" fmla="*/ 1081702 h 1081701"/>
              <a:gd name="connsiteX301" fmla="*/ 3440973 w 11218359"/>
              <a:gd name="connsiteY301" fmla="*/ 1081702 h 1081701"/>
              <a:gd name="connsiteX302" fmla="*/ 3452413 w 11218359"/>
              <a:gd name="connsiteY302" fmla="*/ 1081702 h 1081701"/>
              <a:gd name="connsiteX303" fmla="*/ 3463852 w 11218359"/>
              <a:gd name="connsiteY303" fmla="*/ 1081702 h 1081701"/>
              <a:gd name="connsiteX304" fmla="*/ 3475292 w 11218359"/>
              <a:gd name="connsiteY304" fmla="*/ 1081702 h 1081701"/>
              <a:gd name="connsiteX305" fmla="*/ 3486731 w 11218359"/>
              <a:gd name="connsiteY305" fmla="*/ 1081702 h 1081701"/>
              <a:gd name="connsiteX306" fmla="*/ 3498171 w 11218359"/>
              <a:gd name="connsiteY306" fmla="*/ 1081702 h 1081701"/>
              <a:gd name="connsiteX307" fmla="*/ 3509610 w 11218359"/>
              <a:gd name="connsiteY307" fmla="*/ 1081702 h 1081701"/>
              <a:gd name="connsiteX308" fmla="*/ 3521050 w 11218359"/>
              <a:gd name="connsiteY308" fmla="*/ 1081702 h 1081701"/>
              <a:gd name="connsiteX309" fmla="*/ 3532489 w 11218359"/>
              <a:gd name="connsiteY309" fmla="*/ 1081702 h 1081701"/>
              <a:gd name="connsiteX310" fmla="*/ 3543929 w 11218359"/>
              <a:gd name="connsiteY310" fmla="*/ 1081702 h 1081701"/>
              <a:gd name="connsiteX311" fmla="*/ 3555368 w 11218359"/>
              <a:gd name="connsiteY311" fmla="*/ 1081702 h 1081701"/>
              <a:gd name="connsiteX312" fmla="*/ 3566808 w 11218359"/>
              <a:gd name="connsiteY312" fmla="*/ 1081702 h 1081701"/>
              <a:gd name="connsiteX313" fmla="*/ 3578247 w 11218359"/>
              <a:gd name="connsiteY313" fmla="*/ 1081702 h 1081701"/>
              <a:gd name="connsiteX314" fmla="*/ 3589687 w 11218359"/>
              <a:gd name="connsiteY314" fmla="*/ 1081702 h 1081701"/>
              <a:gd name="connsiteX315" fmla="*/ 3601127 w 11218359"/>
              <a:gd name="connsiteY315" fmla="*/ 1081702 h 1081701"/>
              <a:gd name="connsiteX316" fmla="*/ 3612566 w 11218359"/>
              <a:gd name="connsiteY316" fmla="*/ 1081702 h 1081701"/>
              <a:gd name="connsiteX317" fmla="*/ 3624005 w 11218359"/>
              <a:gd name="connsiteY317" fmla="*/ 1081702 h 1081701"/>
              <a:gd name="connsiteX318" fmla="*/ 3635445 w 11218359"/>
              <a:gd name="connsiteY318" fmla="*/ 1081702 h 1081701"/>
              <a:gd name="connsiteX319" fmla="*/ 3646885 w 11218359"/>
              <a:gd name="connsiteY319" fmla="*/ 1081702 h 1081701"/>
              <a:gd name="connsiteX320" fmla="*/ 3658324 w 11218359"/>
              <a:gd name="connsiteY320" fmla="*/ 1081702 h 1081701"/>
              <a:gd name="connsiteX321" fmla="*/ 3669764 w 11218359"/>
              <a:gd name="connsiteY321" fmla="*/ 1081702 h 1081701"/>
              <a:gd name="connsiteX322" fmla="*/ 3681203 w 11218359"/>
              <a:gd name="connsiteY322" fmla="*/ 1081702 h 1081701"/>
              <a:gd name="connsiteX323" fmla="*/ 3692643 w 11218359"/>
              <a:gd name="connsiteY323" fmla="*/ 1081702 h 1081701"/>
              <a:gd name="connsiteX324" fmla="*/ 3704082 w 11218359"/>
              <a:gd name="connsiteY324" fmla="*/ 1081702 h 1081701"/>
              <a:gd name="connsiteX325" fmla="*/ 3715522 w 11218359"/>
              <a:gd name="connsiteY325" fmla="*/ 1081702 h 1081701"/>
              <a:gd name="connsiteX326" fmla="*/ 3726961 w 11218359"/>
              <a:gd name="connsiteY326" fmla="*/ 1081702 h 1081701"/>
              <a:gd name="connsiteX327" fmla="*/ 3738401 w 11218359"/>
              <a:gd name="connsiteY327" fmla="*/ 1081702 h 1081701"/>
              <a:gd name="connsiteX328" fmla="*/ 3749840 w 11218359"/>
              <a:gd name="connsiteY328" fmla="*/ 1081702 h 1081701"/>
              <a:gd name="connsiteX329" fmla="*/ 3761280 w 11218359"/>
              <a:gd name="connsiteY329" fmla="*/ 1081702 h 1081701"/>
              <a:gd name="connsiteX330" fmla="*/ 3772719 w 11218359"/>
              <a:gd name="connsiteY330" fmla="*/ 1081702 h 1081701"/>
              <a:gd name="connsiteX331" fmla="*/ 3784154 w 11218359"/>
              <a:gd name="connsiteY331" fmla="*/ 1081702 h 1081701"/>
              <a:gd name="connsiteX332" fmla="*/ 3795598 w 11218359"/>
              <a:gd name="connsiteY332" fmla="*/ 1081702 h 1081701"/>
              <a:gd name="connsiteX333" fmla="*/ 3807033 w 11218359"/>
              <a:gd name="connsiteY333" fmla="*/ 1081702 h 1081701"/>
              <a:gd name="connsiteX334" fmla="*/ 3818473 w 11218359"/>
              <a:gd name="connsiteY334" fmla="*/ 1081702 h 1081701"/>
              <a:gd name="connsiteX335" fmla="*/ 3829917 w 11218359"/>
              <a:gd name="connsiteY335" fmla="*/ 1081702 h 1081701"/>
              <a:gd name="connsiteX336" fmla="*/ 3841352 w 11218359"/>
              <a:gd name="connsiteY336" fmla="*/ 1081702 h 1081701"/>
              <a:gd name="connsiteX337" fmla="*/ 3852791 w 11218359"/>
              <a:gd name="connsiteY337" fmla="*/ 1081702 h 1081701"/>
              <a:gd name="connsiteX338" fmla="*/ 3864231 w 11218359"/>
              <a:gd name="connsiteY338" fmla="*/ 1081702 h 1081701"/>
              <a:gd name="connsiteX339" fmla="*/ 3875670 w 11218359"/>
              <a:gd name="connsiteY339" fmla="*/ 1081702 h 1081701"/>
              <a:gd name="connsiteX340" fmla="*/ 3887110 w 11218359"/>
              <a:gd name="connsiteY340" fmla="*/ 1081702 h 1081701"/>
              <a:gd name="connsiteX341" fmla="*/ 3898549 w 11218359"/>
              <a:gd name="connsiteY341" fmla="*/ 1081702 h 1081701"/>
              <a:gd name="connsiteX342" fmla="*/ 3909989 w 11218359"/>
              <a:gd name="connsiteY342" fmla="*/ 1081702 h 1081701"/>
              <a:gd name="connsiteX343" fmla="*/ 3921447 w 11218359"/>
              <a:gd name="connsiteY343" fmla="*/ 1081702 h 1081701"/>
              <a:gd name="connsiteX344" fmla="*/ 3932878 w 11218359"/>
              <a:gd name="connsiteY344" fmla="*/ 1081702 h 1081701"/>
              <a:gd name="connsiteX345" fmla="*/ 3944307 w 11218359"/>
              <a:gd name="connsiteY345" fmla="*/ 1081702 h 1081701"/>
              <a:gd name="connsiteX346" fmla="*/ 3955737 w 11218359"/>
              <a:gd name="connsiteY346" fmla="*/ 1081702 h 1081701"/>
              <a:gd name="connsiteX347" fmla="*/ 3967167 w 11218359"/>
              <a:gd name="connsiteY347" fmla="*/ 1081702 h 1081701"/>
              <a:gd name="connsiteX348" fmla="*/ 3978645 w 11218359"/>
              <a:gd name="connsiteY348" fmla="*/ 1081702 h 1081701"/>
              <a:gd name="connsiteX349" fmla="*/ 3990075 w 11218359"/>
              <a:gd name="connsiteY349" fmla="*/ 1081702 h 1081701"/>
              <a:gd name="connsiteX350" fmla="*/ 4001505 w 11218359"/>
              <a:gd name="connsiteY350" fmla="*/ 1081702 h 1081701"/>
              <a:gd name="connsiteX351" fmla="*/ 4012935 w 11218359"/>
              <a:gd name="connsiteY351" fmla="*/ 1081702 h 1081701"/>
              <a:gd name="connsiteX352" fmla="*/ 4024365 w 11218359"/>
              <a:gd name="connsiteY352" fmla="*/ 1081702 h 1081701"/>
              <a:gd name="connsiteX353" fmla="*/ 4035843 w 11218359"/>
              <a:gd name="connsiteY353" fmla="*/ 1081702 h 1081701"/>
              <a:gd name="connsiteX354" fmla="*/ 4047273 w 11218359"/>
              <a:gd name="connsiteY354" fmla="*/ 1081702 h 1081701"/>
              <a:gd name="connsiteX355" fmla="*/ 4058702 w 11218359"/>
              <a:gd name="connsiteY355" fmla="*/ 1081702 h 1081701"/>
              <a:gd name="connsiteX356" fmla="*/ 4070133 w 11218359"/>
              <a:gd name="connsiteY356" fmla="*/ 1081702 h 1081701"/>
              <a:gd name="connsiteX357" fmla="*/ 4081563 w 11218359"/>
              <a:gd name="connsiteY357" fmla="*/ 1081702 h 1081701"/>
              <a:gd name="connsiteX358" fmla="*/ 4093040 w 11218359"/>
              <a:gd name="connsiteY358" fmla="*/ 1081702 h 1081701"/>
              <a:gd name="connsiteX359" fmla="*/ 4104471 w 11218359"/>
              <a:gd name="connsiteY359" fmla="*/ 1081702 h 1081701"/>
              <a:gd name="connsiteX360" fmla="*/ 4115900 w 11218359"/>
              <a:gd name="connsiteY360" fmla="*/ 1081702 h 1081701"/>
              <a:gd name="connsiteX361" fmla="*/ 4127330 w 11218359"/>
              <a:gd name="connsiteY361" fmla="*/ 1081702 h 1081701"/>
              <a:gd name="connsiteX362" fmla="*/ 4138760 w 11218359"/>
              <a:gd name="connsiteY362" fmla="*/ 1081702 h 1081701"/>
              <a:gd name="connsiteX363" fmla="*/ 4150238 w 11218359"/>
              <a:gd name="connsiteY363" fmla="*/ 1081702 h 1081701"/>
              <a:gd name="connsiteX364" fmla="*/ 4161668 w 11218359"/>
              <a:gd name="connsiteY364" fmla="*/ 1081702 h 1081701"/>
              <a:gd name="connsiteX365" fmla="*/ 4173098 w 11218359"/>
              <a:gd name="connsiteY365" fmla="*/ 1081702 h 1081701"/>
              <a:gd name="connsiteX366" fmla="*/ 4184528 w 11218359"/>
              <a:gd name="connsiteY366" fmla="*/ 1081702 h 1081701"/>
              <a:gd name="connsiteX367" fmla="*/ 4195958 w 11218359"/>
              <a:gd name="connsiteY367" fmla="*/ 1081702 h 1081701"/>
              <a:gd name="connsiteX368" fmla="*/ 4207436 w 11218359"/>
              <a:gd name="connsiteY368" fmla="*/ 1081702 h 1081701"/>
              <a:gd name="connsiteX369" fmla="*/ 4218865 w 11218359"/>
              <a:gd name="connsiteY369" fmla="*/ 1081702 h 1081701"/>
              <a:gd name="connsiteX370" fmla="*/ 4230296 w 11218359"/>
              <a:gd name="connsiteY370" fmla="*/ 1081702 h 1081701"/>
              <a:gd name="connsiteX371" fmla="*/ 4241726 w 11218359"/>
              <a:gd name="connsiteY371" fmla="*/ 1081702 h 1081701"/>
              <a:gd name="connsiteX372" fmla="*/ 4253156 w 11218359"/>
              <a:gd name="connsiteY372" fmla="*/ 1081702 h 1081701"/>
              <a:gd name="connsiteX373" fmla="*/ 4264634 w 11218359"/>
              <a:gd name="connsiteY373" fmla="*/ 1081702 h 1081701"/>
              <a:gd name="connsiteX374" fmla="*/ 4276063 w 11218359"/>
              <a:gd name="connsiteY374" fmla="*/ 1081702 h 1081701"/>
              <a:gd name="connsiteX375" fmla="*/ 4287493 w 11218359"/>
              <a:gd name="connsiteY375" fmla="*/ 1081702 h 1081701"/>
              <a:gd name="connsiteX376" fmla="*/ 4298923 w 11218359"/>
              <a:gd name="connsiteY376" fmla="*/ 1081702 h 1081701"/>
              <a:gd name="connsiteX377" fmla="*/ 4310353 w 11218359"/>
              <a:gd name="connsiteY377" fmla="*/ 1081702 h 1081701"/>
              <a:gd name="connsiteX378" fmla="*/ 4321831 w 11218359"/>
              <a:gd name="connsiteY378" fmla="*/ 1081702 h 1081701"/>
              <a:gd name="connsiteX379" fmla="*/ 4333261 w 11218359"/>
              <a:gd name="connsiteY379" fmla="*/ 1081702 h 1081701"/>
              <a:gd name="connsiteX380" fmla="*/ 4344691 w 11218359"/>
              <a:gd name="connsiteY380" fmla="*/ 1081702 h 1081701"/>
              <a:gd name="connsiteX381" fmla="*/ 4356121 w 11218359"/>
              <a:gd name="connsiteY381" fmla="*/ 1081702 h 1081701"/>
              <a:gd name="connsiteX382" fmla="*/ 4367551 w 11218359"/>
              <a:gd name="connsiteY382" fmla="*/ 1081702 h 1081701"/>
              <a:gd name="connsiteX383" fmla="*/ 4379028 w 11218359"/>
              <a:gd name="connsiteY383" fmla="*/ 1081702 h 1081701"/>
              <a:gd name="connsiteX384" fmla="*/ 4390458 w 11218359"/>
              <a:gd name="connsiteY384" fmla="*/ 1081702 h 1081701"/>
              <a:gd name="connsiteX385" fmla="*/ 4401889 w 11218359"/>
              <a:gd name="connsiteY385" fmla="*/ 1081702 h 1081701"/>
              <a:gd name="connsiteX386" fmla="*/ 4413319 w 11218359"/>
              <a:gd name="connsiteY386" fmla="*/ 1081702 h 1081701"/>
              <a:gd name="connsiteX387" fmla="*/ 4424749 w 11218359"/>
              <a:gd name="connsiteY387" fmla="*/ 1081702 h 1081701"/>
              <a:gd name="connsiteX388" fmla="*/ 4436226 w 11218359"/>
              <a:gd name="connsiteY388" fmla="*/ 1081702 h 1081701"/>
              <a:gd name="connsiteX389" fmla="*/ 4447656 w 11218359"/>
              <a:gd name="connsiteY389" fmla="*/ 1081702 h 1081701"/>
              <a:gd name="connsiteX390" fmla="*/ 4459086 w 11218359"/>
              <a:gd name="connsiteY390" fmla="*/ 1081702 h 1081701"/>
              <a:gd name="connsiteX391" fmla="*/ 4470516 w 11218359"/>
              <a:gd name="connsiteY391" fmla="*/ 1081702 h 1081701"/>
              <a:gd name="connsiteX392" fmla="*/ 4481946 w 11218359"/>
              <a:gd name="connsiteY392" fmla="*/ 1081702 h 1081701"/>
              <a:gd name="connsiteX393" fmla="*/ 4493424 w 11218359"/>
              <a:gd name="connsiteY393" fmla="*/ 1081702 h 1081701"/>
              <a:gd name="connsiteX394" fmla="*/ 4504854 w 11218359"/>
              <a:gd name="connsiteY394" fmla="*/ 1081702 h 1081701"/>
              <a:gd name="connsiteX395" fmla="*/ 4516284 w 11218359"/>
              <a:gd name="connsiteY395" fmla="*/ 1081702 h 1081701"/>
              <a:gd name="connsiteX396" fmla="*/ 4527714 w 11218359"/>
              <a:gd name="connsiteY396" fmla="*/ 1081702 h 1081701"/>
              <a:gd name="connsiteX397" fmla="*/ 4539144 w 11218359"/>
              <a:gd name="connsiteY397" fmla="*/ 1081702 h 1081701"/>
              <a:gd name="connsiteX398" fmla="*/ 4550621 w 11218359"/>
              <a:gd name="connsiteY398" fmla="*/ 1081702 h 1081701"/>
              <a:gd name="connsiteX399" fmla="*/ 4562051 w 11218359"/>
              <a:gd name="connsiteY399" fmla="*/ 1081702 h 1081701"/>
              <a:gd name="connsiteX400" fmla="*/ 4573482 w 11218359"/>
              <a:gd name="connsiteY400" fmla="*/ 1081702 h 1081701"/>
              <a:gd name="connsiteX401" fmla="*/ 4584912 w 11218359"/>
              <a:gd name="connsiteY401" fmla="*/ 1081702 h 1081701"/>
              <a:gd name="connsiteX402" fmla="*/ 4596341 w 11218359"/>
              <a:gd name="connsiteY402" fmla="*/ 1081702 h 1081701"/>
              <a:gd name="connsiteX403" fmla="*/ 4607771 w 11218359"/>
              <a:gd name="connsiteY403" fmla="*/ 1081702 h 1081701"/>
              <a:gd name="connsiteX404" fmla="*/ 4619249 w 11218359"/>
              <a:gd name="connsiteY404" fmla="*/ 1081702 h 1081701"/>
              <a:gd name="connsiteX405" fmla="*/ 4630679 w 11218359"/>
              <a:gd name="connsiteY405" fmla="*/ 1081702 h 1081701"/>
              <a:gd name="connsiteX406" fmla="*/ 4642109 w 11218359"/>
              <a:gd name="connsiteY406" fmla="*/ 1081702 h 1081701"/>
              <a:gd name="connsiteX407" fmla="*/ 4653539 w 11218359"/>
              <a:gd name="connsiteY407" fmla="*/ 1081702 h 1081701"/>
              <a:gd name="connsiteX408" fmla="*/ 4664969 w 11218359"/>
              <a:gd name="connsiteY408" fmla="*/ 1081702 h 1081701"/>
              <a:gd name="connsiteX409" fmla="*/ 4676447 w 11218359"/>
              <a:gd name="connsiteY409" fmla="*/ 1081702 h 1081701"/>
              <a:gd name="connsiteX410" fmla="*/ 4687877 w 11218359"/>
              <a:gd name="connsiteY410" fmla="*/ 1081702 h 1081701"/>
              <a:gd name="connsiteX411" fmla="*/ 4699306 w 11218359"/>
              <a:gd name="connsiteY411" fmla="*/ 1081702 h 1081701"/>
              <a:gd name="connsiteX412" fmla="*/ 4710737 w 11218359"/>
              <a:gd name="connsiteY412" fmla="*/ 1081702 h 1081701"/>
              <a:gd name="connsiteX413" fmla="*/ 4722167 w 11218359"/>
              <a:gd name="connsiteY413" fmla="*/ 1081702 h 1081701"/>
              <a:gd name="connsiteX414" fmla="*/ 4733644 w 11218359"/>
              <a:gd name="connsiteY414" fmla="*/ 1081702 h 1081701"/>
              <a:gd name="connsiteX415" fmla="*/ 4745075 w 11218359"/>
              <a:gd name="connsiteY415" fmla="*/ 1081702 h 1081701"/>
              <a:gd name="connsiteX416" fmla="*/ 4756504 w 11218359"/>
              <a:gd name="connsiteY416" fmla="*/ 1081702 h 1081701"/>
              <a:gd name="connsiteX417" fmla="*/ 4767934 w 11218359"/>
              <a:gd name="connsiteY417" fmla="*/ 1081702 h 1081701"/>
              <a:gd name="connsiteX418" fmla="*/ 4779364 w 11218359"/>
              <a:gd name="connsiteY418" fmla="*/ 1081702 h 1081701"/>
              <a:gd name="connsiteX419" fmla="*/ 4790842 w 11218359"/>
              <a:gd name="connsiteY419" fmla="*/ 1081702 h 1081701"/>
              <a:gd name="connsiteX420" fmla="*/ 4802272 w 11218359"/>
              <a:gd name="connsiteY420" fmla="*/ 1081702 h 1081701"/>
              <a:gd name="connsiteX421" fmla="*/ 4813702 w 11218359"/>
              <a:gd name="connsiteY421" fmla="*/ 1081702 h 1081701"/>
              <a:gd name="connsiteX422" fmla="*/ 4825132 w 11218359"/>
              <a:gd name="connsiteY422" fmla="*/ 1081702 h 1081701"/>
              <a:gd name="connsiteX423" fmla="*/ 4836562 w 11218359"/>
              <a:gd name="connsiteY423" fmla="*/ 1081702 h 1081701"/>
              <a:gd name="connsiteX424" fmla="*/ 4848040 w 11218359"/>
              <a:gd name="connsiteY424" fmla="*/ 1081702 h 1081701"/>
              <a:gd name="connsiteX425" fmla="*/ 4859469 w 11218359"/>
              <a:gd name="connsiteY425" fmla="*/ 1081702 h 1081701"/>
              <a:gd name="connsiteX426" fmla="*/ 4870899 w 11218359"/>
              <a:gd name="connsiteY426" fmla="*/ 1081702 h 1081701"/>
              <a:gd name="connsiteX427" fmla="*/ 4882330 w 11218359"/>
              <a:gd name="connsiteY427" fmla="*/ 1081702 h 1081701"/>
              <a:gd name="connsiteX428" fmla="*/ 4893760 w 11218359"/>
              <a:gd name="connsiteY428" fmla="*/ 1081702 h 1081701"/>
              <a:gd name="connsiteX429" fmla="*/ 4905237 w 11218359"/>
              <a:gd name="connsiteY429" fmla="*/ 1081702 h 1081701"/>
              <a:gd name="connsiteX430" fmla="*/ 4916667 w 11218359"/>
              <a:gd name="connsiteY430" fmla="*/ 1081702 h 1081701"/>
              <a:gd name="connsiteX431" fmla="*/ 4928097 w 11218359"/>
              <a:gd name="connsiteY431" fmla="*/ 1081702 h 1081701"/>
              <a:gd name="connsiteX432" fmla="*/ 4939527 w 11218359"/>
              <a:gd name="connsiteY432" fmla="*/ 1081702 h 1081701"/>
              <a:gd name="connsiteX433" fmla="*/ 4950957 w 11218359"/>
              <a:gd name="connsiteY433" fmla="*/ 1081702 h 1081701"/>
              <a:gd name="connsiteX434" fmla="*/ 4962435 w 11218359"/>
              <a:gd name="connsiteY434" fmla="*/ 1081702 h 1081701"/>
              <a:gd name="connsiteX435" fmla="*/ 4973865 w 11218359"/>
              <a:gd name="connsiteY435" fmla="*/ 1081702 h 1081701"/>
              <a:gd name="connsiteX436" fmla="*/ 4985295 w 11218359"/>
              <a:gd name="connsiteY436" fmla="*/ 1081702 h 1081701"/>
              <a:gd name="connsiteX437" fmla="*/ 4996725 w 11218359"/>
              <a:gd name="connsiteY437" fmla="*/ 1081702 h 1081701"/>
              <a:gd name="connsiteX438" fmla="*/ 5008155 w 11218359"/>
              <a:gd name="connsiteY438" fmla="*/ 1081702 h 1081701"/>
              <a:gd name="connsiteX439" fmla="*/ 5019632 w 11218359"/>
              <a:gd name="connsiteY439" fmla="*/ 1081702 h 1081701"/>
              <a:gd name="connsiteX440" fmla="*/ 5031062 w 11218359"/>
              <a:gd name="connsiteY440" fmla="*/ 1081702 h 1081701"/>
              <a:gd name="connsiteX441" fmla="*/ 5042492 w 11218359"/>
              <a:gd name="connsiteY441" fmla="*/ 1081702 h 1081701"/>
              <a:gd name="connsiteX442" fmla="*/ 5053923 w 11218359"/>
              <a:gd name="connsiteY442" fmla="*/ 1081702 h 1081701"/>
              <a:gd name="connsiteX443" fmla="*/ 5065353 w 11218359"/>
              <a:gd name="connsiteY443" fmla="*/ 1081702 h 1081701"/>
              <a:gd name="connsiteX444" fmla="*/ 5076830 w 11218359"/>
              <a:gd name="connsiteY444" fmla="*/ 1081702 h 1081701"/>
              <a:gd name="connsiteX445" fmla="*/ 5088260 w 11218359"/>
              <a:gd name="connsiteY445" fmla="*/ 1081702 h 1081701"/>
              <a:gd name="connsiteX446" fmla="*/ 5099690 w 11218359"/>
              <a:gd name="connsiteY446" fmla="*/ 1081702 h 1081701"/>
              <a:gd name="connsiteX447" fmla="*/ 5111120 w 11218359"/>
              <a:gd name="connsiteY447" fmla="*/ 1081702 h 1081701"/>
              <a:gd name="connsiteX448" fmla="*/ 5122550 w 11218359"/>
              <a:gd name="connsiteY448" fmla="*/ 1081702 h 1081701"/>
              <a:gd name="connsiteX449" fmla="*/ 5134028 w 11218359"/>
              <a:gd name="connsiteY449" fmla="*/ 1081702 h 1081701"/>
              <a:gd name="connsiteX450" fmla="*/ 5145458 w 11218359"/>
              <a:gd name="connsiteY450" fmla="*/ 1081702 h 1081701"/>
              <a:gd name="connsiteX451" fmla="*/ 5156888 w 11218359"/>
              <a:gd name="connsiteY451" fmla="*/ 1081702 h 1081701"/>
              <a:gd name="connsiteX452" fmla="*/ 5168318 w 11218359"/>
              <a:gd name="connsiteY452" fmla="*/ 1081702 h 1081701"/>
              <a:gd name="connsiteX453" fmla="*/ 5179747 w 11218359"/>
              <a:gd name="connsiteY453" fmla="*/ 1081702 h 1081701"/>
              <a:gd name="connsiteX454" fmla="*/ 5191225 w 11218359"/>
              <a:gd name="connsiteY454" fmla="*/ 1081702 h 1081701"/>
              <a:gd name="connsiteX455" fmla="*/ 5202655 w 11218359"/>
              <a:gd name="connsiteY455" fmla="*/ 1081702 h 1081701"/>
              <a:gd name="connsiteX456" fmla="*/ 5214085 w 11218359"/>
              <a:gd name="connsiteY456" fmla="*/ 1081702 h 1081701"/>
              <a:gd name="connsiteX457" fmla="*/ 5225515 w 11218359"/>
              <a:gd name="connsiteY457" fmla="*/ 1081702 h 1081701"/>
              <a:gd name="connsiteX458" fmla="*/ 5236945 w 11218359"/>
              <a:gd name="connsiteY458" fmla="*/ 1081702 h 1081701"/>
              <a:gd name="connsiteX459" fmla="*/ 5248423 w 11218359"/>
              <a:gd name="connsiteY459" fmla="*/ 1081702 h 1081701"/>
              <a:gd name="connsiteX460" fmla="*/ 5259853 w 11218359"/>
              <a:gd name="connsiteY460" fmla="*/ 1081702 h 1081701"/>
              <a:gd name="connsiteX461" fmla="*/ 5271283 w 11218359"/>
              <a:gd name="connsiteY461" fmla="*/ 1081702 h 1081701"/>
              <a:gd name="connsiteX462" fmla="*/ 5282713 w 11218359"/>
              <a:gd name="connsiteY462" fmla="*/ 1081702 h 1081701"/>
              <a:gd name="connsiteX463" fmla="*/ 5294143 w 11218359"/>
              <a:gd name="connsiteY463" fmla="*/ 1081702 h 1081701"/>
              <a:gd name="connsiteX464" fmla="*/ 5305621 w 11218359"/>
              <a:gd name="connsiteY464" fmla="*/ 1081702 h 1081701"/>
              <a:gd name="connsiteX465" fmla="*/ 5317051 w 11218359"/>
              <a:gd name="connsiteY465" fmla="*/ 1081702 h 1081701"/>
              <a:gd name="connsiteX466" fmla="*/ 5328481 w 11218359"/>
              <a:gd name="connsiteY466" fmla="*/ 1081702 h 1081701"/>
              <a:gd name="connsiteX467" fmla="*/ 5339910 w 11218359"/>
              <a:gd name="connsiteY467" fmla="*/ 1081702 h 1081701"/>
              <a:gd name="connsiteX468" fmla="*/ 5351340 w 11218359"/>
              <a:gd name="connsiteY468" fmla="*/ 1081702 h 1081701"/>
              <a:gd name="connsiteX469" fmla="*/ 5362818 w 11218359"/>
              <a:gd name="connsiteY469" fmla="*/ 1081702 h 1081701"/>
              <a:gd name="connsiteX470" fmla="*/ 5374248 w 11218359"/>
              <a:gd name="connsiteY470" fmla="*/ 1081702 h 1081701"/>
              <a:gd name="connsiteX471" fmla="*/ 5385678 w 11218359"/>
              <a:gd name="connsiteY471" fmla="*/ 1081702 h 1081701"/>
              <a:gd name="connsiteX472" fmla="*/ 5397108 w 11218359"/>
              <a:gd name="connsiteY472" fmla="*/ 1081702 h 1081701"/>
              <a:gd name="connsiteX473" fmla="*/ 5408538 w 11218359"/>
              <a:gd name="connsiteY473" fmla="*/ 1081702 h 1081701"/>
              <a:gd name="connsiteX474" fmla="*/ 5420016 w 11218359"/>
              <a:gd name="connsiteY474" fmla="*/ 1081702 h 1081701"/>
              <a:gd name="connsiteX475" fmla="*/ 5431446 w 11218359"/>
              <a:gd name="connsiteY475" fmla="*/ 1081702 h 1081701"/>
              <a:gd name="connsiteX476" fmla="*/ 5442876 w 11218359"/>
              <a:gd name="connsiteY476" fmla="*/ 1081702 h 1081701"/>
              <a:gd name="connsiteX477" fmla="*/ 5454306 w 11218359"/>
              <a:gd name="connsiteY477" fmla="*/ 1081702 h 1081701"/>
              <a:gd name="connsiteX478" fmla="*/ 5465736 w 11218359"/>
              <a:gd name="connsiteY478" fmla="*/ 1081702 h 1081701"/>
              <a:gd name="connsiteX479" fmla="*/ 5477214 w 11218359"/>
              <a:gd name="connsiteY479" fmla="*/ 1081702 h 1081701"/>
              <a:gd name="connsiteX480" fmla="*/ 5488643 w 11218359"/>
              <a:gd name="connsiteY480" fmla="*/ 1081702 h 1081701"/>
              <a:gd name="connsiteX481" fmla="*/ 5500073 w 11218359"/>
              <a:gd name="connsiteY481" fmla="*/ 1081702 h 1081701"/>
              <a:gd name="connsiteX482" fmla="*/ 5511503 w 11218359"/>
              <a:gd name="connsiteY482" fmla="*/ 1081702 h 1081701"/>
              <a:gd name="connsiteX483" fmla="*/ 5522933 w 11218359"/>
              <a:gd name="connsiteY483" fmla="*/ 1081702 h 1081701"/>
              <a:gd name="connsiteX484" fmla="*/ 5534411 w 11218359"/>
              <a:gd name="connsiteY484" fmla="*/ 1081702 h 1081701"/>
              <a:gd name="connsiteX485" fmla="*/ 5545841 w 11218359"/>
              <a:gd name="connsiteY485" fmla="*/ 1081702 h 1081701"/>
              <a:gd name="connsiteX486" fmla="*/ 5557271 w 11218359"/>
              <a:gd name="connsiteY486" fmla="*/ 1081702 h 1081701"/>
              <a:gd name="connsiteX487" fmla="*/ 5568701 w 11218359"/>
              <a:gd name="connsiteY487" fmla="*/ 1081702 h 1081701"/>
              <a:gd name="connsiteX488" fmla="*/ 5580131 w 11218359"/>
              <a:gd name="connsiteY488" fmla="*/ 1081702 h 1081701"/>
              <a:gd name="connsiteX489" fmla="*/ 5591609 w 11218359"/>
              <a:gd name="connsiteY489" fmla="*/ 1081702 h 1081701"/>
              <a:gd name="connsiteX490" fmla="*/ 5603038 w 11218359"/>
              <a:gd name="connsiteY490" fmla="*/ 1081702 h 1081701"/>
              <a:gd name="connsiteX491" fmla="*/ 5614469 w 11218359"/>
              <a:gd name="connsiteY491" fmla="*/ 1081702 h 1081701"/>
              <a:gd name="connsiteX492" fmla="*/ 5625899 w 11218359"/>
              <a:gd name="connsiteY492" fmla="*/ 1081702 h 1081701"/>
              <a:gd name="connsiteX493" fmla="*/ 5637329 w 11218359"/>
              <a:gd name="connsiteY493" fmla="*/ 1081702 h 1081701"/>
              <a:gd name="connsiteX494" fmla="*/ 5648759 w 11218359"/>
              <a:gd name="connsiteY494" fmla="*/ 1081702 h 1081701"/>
              <a:gd name="connsiteX495" fmla="*/ 5660236 w 11218359"/>
              <a:gd name="connsiteY495" fmla="*/ 1081702 h 1081701"/>
              <a:gd name="connsiteX496" fmla="*/ 5671666 w 11218359"/>
              <a:gd name="connsiteY496" fmla="*/ 1081702 h 1081701"/>
              <a:gd name="connsiteX497" fmla="*/ 5683096 w 11218359"/>
              <a:gd name="connsiteY497" fmla="*/ 1081702 h 1081701"/>
              <a:gd name="connsiteX498" fmla="*/ 5694526 w 11218359"/>
              <a:gd name="connsiteY498" fmla="*/ 1081702 h 1081701"/>
              <a:gd name="connsiteX499" fmla="*/ 5705956 w 11218359"/>
              <a:gd name="connsiteY499" fmla="*/ 1081702 h 1081701"/>
              <a:gd name="connsiteX500" fmla="*/ 5717434 w 11218359"/>
              <a:gd name="connsiteY500" fmla="*/ 1081702 h 1081701"/>
              <a:gd name="connsiteX501" fmla="*/ 5728864 w 11218359"/>
              <a:gd name="connsiteY501" fmla="*/ 1081702 h 1081701"/>
              <a:gd name="connsiteX502" fmla="*/ 5740294 w 11218359"/>
              <a:gd name="connsiteY502" fmla="*/ 1081702 h 1081701"/>
              <a:gd name="connsiteX503" fmla="*/ 5751724 w 11218359"/>
              <a:gd name="connsiteY503" fmla="*/ 1081702 h 1081701"/>
              <a:gd name="connsiteX504" fmla="*/ 5763154 w 11218359"/>
              <a:gd name="connsiteY504" fmla="*/ 1081702 h 1081701"/>
              <a:gd name="connsiteX505" fmla="*/ 5774631 w 11218359"/>
              <a:gd name="connsiteY505" fmla="*/ 1081702 h 1081701"/>
              <a:gd name="connsiteX506" fmla="*/ 5786062 w 11218359"/>
              <a:gd name="connsiteY506" fmla="*/ 1081702 h 1081701"/>
              <a:gd name="connsiteX507" fmla="*/ 5797492 w 11218359"/>
              <a:gd name="connsiteY507" fmla="*/ 1081702 h 1081701"/>
              <a:gd name="connsiteX508" fmla="*/ 5808921 w 11218359"/>
              <a:gd name="connsiteY508" fmla="*/ 1081702 h 1081701"/>
              <a:gd name="connsiteX509" fmla="*/ 5820351 w 11218359"/>
              <a:gd name="connsiteY509" fmla="*/ 1081702 h 1081701"/>
              <a:gd name="connsiteX510" fmla="*/ 5831829 w 11218359"/>
              <a:gd name="connsiteY510" fmla="*/ 1081702 h 1081701"/>
              <a:gd name="connsiteX511" fmla="*/ 5843259 w 11218359"/>
              <a:gd name="connsiteY511" fmla="*/ 1081702 h 1081701"/>
              <a:gd name="connsiteX512" fmla="*/ 5854689 w 11218359"/>
              <a:gd name="connsiteY512" fmla="*/ 1081702 h 1081701"/>
              <a:gd name="connsiteX513" fmla="*/ 5866119 w 11218359"/>
              <a:gd name="connsiteY513" fmla="*/ 1081702 h 1081701"/>
              <a:gd name="connsiteX514" fmla="*/ 5877549 w 11218359"/>
              <a:gd name="connsiteY514" fmla="*/ 1081702 h 1081701"/>
              <a:gd name="connsiteX515" fmla="*/ 5889027 w 11218359"/>
              <a:gd name="connsiteY515" fmla="*/ 1081702 h 1081701"/>
              <a:gd name="connsiteX516" fmla="*/ 5900457 w 11218359"/>
              <a:gd name="connsiteY516" fmla="*/ 1081702 h 1081701"/>
              <a:gd name="connsiteX517" fmla="*/ 5911887 w 11218359"/>
              <a:gd name="connsiteY517" fmla="*/ 1081702 h 1081701"/>
              <a:gd name="connsiteX518" fmla="*/ 5923317 w 11218359"/>
              <a:gd name="connsiteY518" fmla="*/ 1081702 h 1081701"/>
              <a:gd name="connsiteX519" fmla="*/ 5934747 w 11218359"/>
              <a:gd name="connsiteY519" fmla="*/ 1081702 h 1081701"/>
              <a:gd name="connsiteX520" fmla="*/ 5946225 w 11218359"/>
              <a:gd name="connsiteY520" fmla="*/ 1081702 h 1081701"/>
              <a:gd name="connsiteX521" fmla="*/ 5957655 w 11218359"/>
              <a:gd name="connsiteY521" fmla="*/ 1081702 h 1081701"/>
              <a:gd name="connsiteX522" fmla="*/ 5969084 w 11218359"/>
              <a:gd name="connsiteY522" fmla="*/ 1081702 h 1081701"/>
              <a:gd name="connsiteX523" fmla="*/ 5980514 w 11218359"/>
              <a:gd name="connsiteY523" fmla="*/ 1081702 h 1081701"/>
              <a:gd name="connsiteX524" fmla="*/ 5991944 w 11218359"/>
              <a:gd name="connsiteY524" fmla="*/ 1081702 h 1081701"/>
              <a:gd name="connsiteX525" fmla="*/ 6003422 w 11218359"/>
              <a:gd name="connsiteY525" fmla="*/ 1081702 h 1081701"/>
              <a:gd name="connsiteX526" fmla="*/ 6014852 w 11218359"/>
              <a:gd name="connsiteY526" fmla="*/ 1081702 h 1081701"/>
              <a:gd name="connsiteX527" fmla="*/ 6026282 w 11218359"/>
              <a:gd name="connsiteY527" fmla="*/ 1081702 h 1081701"/>
              <a:gd name="connsiteX528" fmla="*/ 6037712 w 11218359"/>
              <a:gd name="connsiteY528" fmla="*/ 1081702 h 1081701"/>
              <a:gd name="connsiteX529" fmla="*/ 6049142 w 11218359"/>
              <a:gd name="connsiteY529" fmla="*/ 1081702 h 1081701"/>
              <a:gd name="connsiteX530" fmla="*/ 6060620 w 11218359"/>
              <a:gd name="connsiteY530" fmla="*/ 1081702 h 1081701"/>
              <a:gd name="connsiteX531" fmla="*/ 6072049 w 11218359"/>
              <a:gd name="connsiteY531" fmla="*/ 1081702 h 1081701"/>
              <a:gd name="connsiteX532" fmla="*/ 6083480 w 11218359"/>
              <a:gd name="connsiteY532" fmla="*/ 1081702 h 1081701"/>
              <a:gd name="connsiteX533" fmla="*/ 6094910 w 11218359"/>
              <a:gd name="connsiteY533" fmla="*/ 1081702 h 1081701"/>
              <a:gd name="connsiteX534" fmla="*/ 6106340 w 11218359"/>
              <a:gd name="connsiteY534" fmla="*/ 1081702 h 1081701"/>
              <a:gd name="connsiteX535" fmla="*/ 6117818 w 11218359"/>
              <a:gd name="connsiteY535" fmla="*/ 1081702 h 1081701"/>
              <a:gd name="connsiteX536" fmla="*/ 6129247 w 11218359"/>
              <a:gd name="connsiteY536" fmla="*/ 1081702 h 1081701"/>
              <a:gd name="connsiteX537" fmla="*/ 6140677 w 11218359"/>
              <a:gd name="connsiteY537" fmla="*/ 1081702 h 1081701"/>
              <a:gd name="connsiteX538" fmla="*/ 6152107 w 11218359"/>
              <a:gd name="connsiteY538" fmla="*/ 1081702 h 1081701"/>
              <a:gd name="connsiteX539" fmla="*/ 6163537 w 11218359"/>
              <a:gd name="connsiteY539" fmla="*/ 1081702 h 1081701"/>
              <a:gd name="connsiteX540" fmla="*/ 6175015 w 11218359"/>
              <a:gd name="connsiteY540" fmla="*/ 1081702 h 1081701"/>
              <a:gd name="connsiteX541" fmla="*/ 6186445 w 11218359"/>
              <a:gd name="connsiteY541" fmla="*/ 1081702 h 1081701"/>
              <a:gd name="connsiteX542" fmla="*/ 6197875 w 11218359"/>
              <a:gd name="connsiteY542" fmla="*/ 1081702 h 1081701"/>
              <a:gd name="connsiteX543" fmla="*/ 6209305 w 11218359"/>
              <a:gd name="connsiteY543" fmla="*/ 1081702 h 1081701"/>
              <a:gd name="connsiteX544" fmla="*/ 6220735 w 11218359"/>
              <a:gd name="connsiteY544" fmla="*/ 1081702 h 1081701"/>
              <a:gd name="connsiteX545" fmla="*/ 6232212 w 11218359"/>
              <a:gd name="connsiteY545" fmla="*/ 1081702 h 1081701"/>
              <a:gd name="connsiteX546" fmla="*/ 6243642 w 11218359"/>
              <a:gd name="connsiteY546" fmla="*/ 1081702 h 1081701"/>
              <a:gd name="connsiteX547" fmla="*/ 6255073 w 11218359"/>
              <a:gd name="connsiteY547" fmla="*/ 1081702 h 1081701"/>
              <a:gd name="connsiteX548" fmla="*/ 6266503 w 11218359"/>
              <a:gd name="connsiteY548" fmla="*/ 1081702 h 1081701"/>
              <a:gd name="connsiteX549" fmla="*/ 6277933 w 11218359"/>
              <a:gd name="connsiteY549" fmla="*/ 1081702 h 1081701"/>
              <a:gd name="connsiteX550" fmla="*/ 6289410 w 11218359"/>
              <a:gd name="connsiteY550" fmla="*/ 1081702 h 1081701"/>
              <a:gd name="connsiteX551" fmla="*/ 6300840 w 11218359"/>
              <a:gd name="connsiteY551" fmla="*/ 1081702 h 1081701"/>
              <a:gd name="connsiteX552" fmla="*/ 6312270 w 11218359"/>
              <a:gd name="connsiteY552" fmla="*/ 1081702 h 1081701"/>
              <a:gd name="connsiteX553" fmla="*/ 6323700 w 11218359"/>
              <a:gd name="connsiteY553" fmla="*/ 1081702 h 1081701"/>
              <a:gd name="connsiteX554" fmla="*/ 6335130 w 11218359"/>
              <a:gd name="connsiteY554" fmla="*/ 1081702 h 1081701"/>
              <a:gd name="connsiteX555" fmla="*/ 6346608 w 11218359"/>
              <a:gd name="connsiteY555" fmla="*/ 1081702 h 1081701"/>
              <a:gd name="connsiteX556" fmla="*/ 6358038 w 11218359"/>
              <a:gd name="connsiteY556" fmla="*/ 1081702 h 1081701"/>
              <a:gd name="connsiteX557" fmla="*/ 6369468 w 11218359"/>
              <a:gd name="connsiteY557" fmla="*/ 1081702 h 1081701"/>
              <a:gd name="connsiteX558" fmla="*/ 6380898 w 11218359"/>
              <a:gd name="connsiteY558" fmla="*/ 1081702 h 1081701"/>
              <a:gd name="connsiteX559" fmla="*/ 6392328 w 11218359"/>
              <a:gd name="connsiteY559" fmla="*/ 1081702 h 1081701"/>
              <a:gd name="connsiteX560" fmla="*/ 6403805 w 11218359"/>
              <a:gd name="connsiteY560" fmla="*/ 1081702 h 1081701"/>
              <a:gd name="connsiteX561" fmla="*/ 6415235 w 11218359"/>
              <a:gd name="connsiteY561" fmla="*/ 1081702 h 1081701"/>
              <a:gd name="connsiteX562" fmla="*/ 6426666 w 11218359"/>
              <a:gd name="connsiteY562" fmla="*/ 1081702 h 1081701"/>
              <a:gd name="connsiteX563" fmla="*/ 6438096 w 11218359"/>
              <a:gd name="connsiteY563" fmla="*/ 1081702 h 1081701"/>
              <a:gd name="connsiteX564" fmla="*/ 6449525 w 11218359"/>
              <a:gd name="connsiteY564" fmla="*/ 1081702 h 1081701"/>
              <a:gd name="connsiteX565" fmla="*/ 6461003 w 11218359"/>
              <a:gd name="connsiteY565" fmla="*/ 1081702 h 1081701"/>
              <a:gd name="connsiteX566" fmla="*/ 6472433 w 11218359"/>
              <a:gd name="connsiteY566" fmla="*/ 1081702 h 1081701"/>
              <a:gd name="connsiteX567" fmla="*/ 6483863 w 11218359"/>
              <a:gd name="connsiteY567" fmla="*/ 1081702 h 1081701"/>
              <a:gd name="connsiteX568" fmla="*/ 6495293 w 11218359"/>
              <a:gd name="connsiteY568" fmla="*/ 1081702 h 1081701"/>
              <a:gd name="connsiteX569" fmla="*/ 6506723 w 11218359"/>
              <a:gd name="connsiteY569" fmla="*/ 1081702 h 1081701"/>
              <a:gd name="connsiteX570" fmla="*/ 6518201 w 11218359"/>
              <a:gd name="connsiteY570" fmla="*/ 1081702 h 1081701"/>
              <a:gd name="connsiteX571" fmla="*/ 6529631 w 11218359"/>
              <a:gd name="connsiteY571" fmla="*/ 1081702 h 1081701"/>
              <a:gd name="connsiteX572" fmla="*/ 6541061 w 11218359"/>
              <a:gd name="connsiteY572" fmla="*/ 1081702 h 1081701"/>
              <a:gd name="connsiteX573" fmla="*/ 6552490 w 11218359"/>
              <a:gd name="connsiteY573" fmla="*/ 1081702 h 1081701"/>
              <a:gd name="connsiteX574" fmla="*/ 6563921 w 11218359"/>
              <a:gd name="connsiteY574" fmla="*/ 1081702 h 1081701"/>
              <a:gd name="connsiteX575" fmla="*/ 6575398 w 11218359"/>
              <a:gd name="connsiteY575" fmla="*/ 1081702 h 1081701"/>
              <a:gd name="connsiteX576" fmla="*/ 6586828 w 11218359"/>
              <a:gd name="connsiteY576" fmla="*/ 1081702 h 1081701"/>
              <a:gd name="connsiteX577" fmla="*/ 6598259 w 11218359"/>
              <a:gd name="connsiteY577" fmla="*/ 1081702 h 1081701"/>
              <a:gd name="connsiteX578" fmla="*/ 6609688 w 11218359"/>
              <a:gd name="connsiteY578" fmla="*/ 1081702 h 1081701"/>
              <a:gd name="connsiteX579" fmla="*/ 6621118 w 11218359"/>
              <a:gd name="connsiteY579" fmla="*/ 1081702 h 1081701"/>
              <a:gd name="connsiteX580" fmla="*/ 6632596 w 11218359"/>
              <a:gd name="connsiteY580" fmla="*/ 1081702 h 1081701"/>
              <a:gd name="connsiteX581" fmla="*/ 6644026 w 11218359"/>
              <a:gd name="connsiteY581" fmla="*/ 1081702 h 1081701"/>
              <a:gd name="connsiteX582" fmla="*/ 6655456 w 11218359"/>
              <a:gd name="connsiteY582" fmla="*/ 1081702 h 1081701"/>
              <a:gd name="connsiteX583" fmla="*/ 6666886 w 11218359"/>
              <a:gd name="connsiteY583" fmla="*/ 1081702 h 1081701"/>
              <a:gd name="connsiteX584" fmla="*/ 6678316 w 11218359"/>
              <a:gd name="connsiteY584" fmla="*/ 1081702 h 1081701"/>
              <a:gd name="connsiteX585" fmla="*/ 6689794 w 11218359"/>
              <a:gd name="connsiteY585" fmla="*/ 1081702 h 1081701"/>
              <a:gd name="connsiteX586" fmla="*/ 6701224 w 11218359"/>
              <a:gd name="connsiteY586" fmla="*/ 1081702 h 1081701"/>
              <a:gd name="connsiteX587" fmla="*/ 6712653 w 11218359"/>
              <a:gd name="connsiteY587" fmla="*/ 1081702 h 1081701"/>
              <a:gd name="connsiteX588" fmla="*/ 6724083 w 11218359"/>
              <a:gd name="connsiteY588" fmla="*/ 1081702 h 1081701"/>
              <a:gd name="connsiteX589" fmla="*/ 6735514 w 11218359"/>
              <a:gd name="connsiteY589" fmla="*/ 1081702 h 1081701"/>
              <a:gd name="connsiteX590" fmla="*/ 6746944 w 11218359"/>
              <a:gd name="connsiteY590" fmla="*/ 1081702 h 1081701"/>
              <a:gd name="connsiteX591" fmla="*/ 6758421 w 11218359"/>
              <a:gd name="connsiteY591" fmla="*/ 1081702 h 1081701"/>
              <a:gd name="connsiteX592" fmla="*/ 6769851 w 11218359"/>
              <a:gd name="connsiteY592" fmla="*/ 1081702 h 1081701"/>
              <a:gd name="connsiteX593" fmla="*/ 6781281 w 11218359"/>
              <a:gd name="connsiteY593" fmla="*/ 1081702 h 1081701"/>
              <a:gd name="connsiteX594" fmla="*/ 6792711 w 11218359"/>
              <a:gd name="connsiteY594" fmla="*/ 1081702 h 1081701"/>
              <a:gd name="connsiteX595" fmla="*/ 6804141 w 11218359"/>
              <a:gd name="connsiteY595" fmla="*/ 1081702 h 1081701"/>
              <a:gd name="connsiteX596" fmla="*/ 6815619 w 11218359"/>
              <a:gd name="connsiteY596" fmla="*/ 1081702 h 1081701"/>
              <a:gd name="connsiteX597" fmla="*/ 6827049 w 11218359"/>
              <a:gd name="connsiteY597" fmla="*/ 1081702 h 1081701"/>
              <a:gd name="connsiteX598" fmla="*/ 6838479 w 11218359"/>
              <a:gd name="connsiteY598" fmla="*/ 1081702 h 1081701"/>
              <a:gd name="connsiteX599" fmla="*/ 6849909 w 11218359"/>
              <a:gd name="connsiteY599" fmla="*/ 1081702 h 1081701"/>
              <a:gd name="connsiteX600" fmla="*/ 6861339 w 11218359"/>
              <a:gd name="connsiteY600" fmla="*/ 1081702 h 1081701"/>
              <a:gd name="connsiteX601" fmla="*/ 6872816 w 11218359"/>
              <a:gd name="connsiteY601" fmla="*/ 1081702 h 1081701"/>
              <a:gd name="connsiteX602" fmla="*/ 6884246 w 11218359"/>
              <a:gd name="connsiteY602" fmla="*/ 1081702 h 1081701"/>
              <a:gd name="connsiteX603" fmla="*/ 6895676 w 11218359"/>
              <a:gd name="connsiteY603" fmla="*/ 1081702 h 1081701"/>
              <a:gd name="connsiteX604" fmla="*/ 6907107 w 11218359"/>
              <a:gd name="connsiteY604" fmla="*/ 1081702 h 1081701"/>
              <a:gd name="connsiteX605" fmla="*/ 6918537 w 11218359"/>
              <a:gd name="connsiteY605" fmla="*/ 1081702 h 1081701"/>
              <a:gd name="connsiteX606" fmla="*/ 6930014 w 11218359"/>
              <a:gd name="connsiteY606" fmla="*/ 1081702 h 1081701"/>
              <a:gd name="connsiteX607" fmla="*/ 6941444 w 11218359"/>
              <a:gd name="connsiteY607" fmla="*/ 1081702 h 1081701"/>
              <a:gd name="connsiteX608" fmla="*/ 6952874 w 11218359"/>
              <a:gd name="connsiteY608" fmla="*/ 1081702 h 1081701"/>
              <a:gd name="connsiteX609" fmla="*/ 6964304 w 11218359"/>
              <a:gd name="connsiteY609" fmla="*/ 1081702 h 1081701"/>
              <a:gd name="connsiteX610" fmla="*/ 6975734 w 11218359"/>
              <a:gd name="connsiteY610" fmla="*/ 1081702 h 1081701"/>
              <a:gd name="connsiteX611" fmla="*/ 6987212 w 11218359"/>
              <a:gd name="connsiteY611" fmla="*/ 1081702 h 1081701"/>
              <a:gd name="connsiteX612" fmla="*/ 6998642 w 11218359"/>
              <a:gd name="connsiteY612" fmla="*/ 1081702 h 1081701"/>
              <a:gd name="connsiteX613" fmla="*/ 7010072 w 11218359"/>
              <a:gd name="connsiteY613" fmla="*/ 1081702 h 1081701"/>
              <a:gd name="connsiteX614" fmla="*/ 7021502 w 11218359"/>
              <a:gd name="connsiteY614" fmla="*/ 1081702 h 1081701"/>
              <a:gd name="connsiteX615" fmla="*/ 7032931 w 11218359"/>
              <a:gd name="connsiteY615" fmla="*/ 1081702 h 1081701"/>
              <a:gd name="connsiteX616" fmla="*/ 7044409 w 11218359"/>
              <a:gd name="connsiteY616" fmla="*/ 1081702 h 1081701"/>
              <a:gd name="connsiteX617" fmla="*/ 7055839 w 11218359"/>
              <a:gd name="connsiteY617" fmla="*/ 1081702 h 1081701"/>
              <a:gd name="connsiteX618" fmla="*/ 7067269 w 11218359"/>
              <a:gd name="connsiteY618" fmla="*/ 1081702 h 1081701"/>
              <a:gd name="connsiteX619" fmla="*/ 7078700 w 11218359"/>
              <a:gd name="connsiteY619" fmla="*/ 1081702 h 1081701"/>
              <a:gd name="connsiteX620" fmla="*/ 7090129 w 11218359"/>
              <a:gd name="connsiteY620" fmla="*/ 1081702 h 1081701"/>
              <a:gd name="connsiteX621" fmla="*/ 7101607 w 11218359"/>
              <a:gd name="connsiteY621" fmla="*/ 1081702 h 1081701"/>
              <a:gd name="connsiteX622" fmla="*/ 7113037 w 11218359"/>
              <a:gd name="connsiteY622" fmla="*/ 1081702 h 1081701"/>
              <a:gd name="connsiteX623" fmla="*/ 7124467 w 11218359"/>
              <a:gd name="connsiteY623" fmla="*/ 1081702 h 1081701"/>
              <a:gd name="connsiteX624" fmla="*/ 7135897 w 11218359"/>
              <a:gd name="connsiteY624" fmla="*/ 1081702 h 1081701"/>
              <a:gd name="connsiteX625" fmla="*/ 7147327 w 11218359"/>
              <a:gd name="connsiteY625" fmla="*/ 1081702 h 1081701"/>
              <a:gd name="connsiteX626" fmla="*/ 7158805 w 11218359"/>
              <a:gd name="connsiteY626" fmla="*/ 1081702 h 1081701"/>
              <a:gd name="connsiteX627" fmla="*/ 7170235 w 11218359"/>
              <a:gd name="connsiteY627" fmla="*/ 1081702 h 1081701"/>
              <a:gd name="connsiteX628" fmla="*/ 7181665 w 11218359"/>
              <a:gd name="connsiteY628" fmla="*/ 1081702 h 1081701"/>
              <a:gd name="connsiteX629" fmla="*/ 7193094 w 11218359"/>
              <a:gd name="connsiteY629" fmla="*/ 1081702 h 1081701"/>
              <a:gd name="connsiteX630" fmla="*/ 7204524 w 11218359"/>
              <a:gd name="connsiteY630" fmla="*/ 1081702 h 1081701"/>
              <a:gd name="connsiteX631" fmla="*/ 7216002 w 11218359"/>
              <a:gd name="connsiteY631" fmla="*/ 1081702 h 1081701"/>
              <a:gd name="connsiteX632" fmla="*/ 7227432 w 11218359"/>
              <a:gd name="connsiteY632" fmla="*/ 1081702 h 1081701"/>
              <a:gd name="connsiteX633" fmla="*/ 7238862 w 11218359"/>
              <a:gd name="connsiteY633" fmla="*/ 1081702 h 1081701"/>
              <a:gd name="connsiteX634" fmla="*/ 7250292 w 11218359"/>
              <a:gd name="connsiteY634" fmla="*/ 1081702 h 1081701"/>
              <a:gd name="connsiteX635" fmla="*/ 7261722 w 11218359"/>
              <a:gd name="connsiteY635" fmla="*/ 1081702 h 1081701"/>
              <a:gd name="connsiteX636" fmla="*/ 7273200 w 11218359"/>
              <a:gd name="connsiteY636" fmla="*/ 1081702 h 1081701"/>
              <a:gd name="connsiteX637" fmla="*/ 7284630 w 11218359"/>
              <a:gd name="connsiteY637" fmla="*/ 1081702 h 1081701"/>
              <a:gd name="connsiteX638" fmla="*/ 7296060 w 11218359"/>
              <a:gd name="connsiteY638" fmla="*/ 1081702 h 1081701"/>
              <a:gd name="connsiteX639" fmla="*/ 7307490 w 11218359"/>
              <a:gd name="connsiteY639" fmla="*/ 1081702 h 1081701"/>
              <a:gd name="connsiteX640" fmla="*/ 7318920 w 11218359"/>
              <a:gd name="connsiteY640" fmla="*/ 1081702 h 1081701"/>
              <a:gd name="connsiteX641" fmla="*/ 7330398 w 11218359"/>
              <a:gd name="connsiteY641" fmla="*/ 1081702 h 1081701"/>
              <a:gd name="connsiteX642" fmla="*/ 7341828 w 11218359"/>
              <a:gd name="connsiteY642" fmla="*/ 1081702 h 1081701"/>
              <a:gd name="connsiteX643" fmla="*/ 7353257 w 11218359"/>
              <a:gd name="connsiteY643" fmla="*/ 1081702 h 1081701"/>
              <a:gd name="connsiteX644" fmla="*/ 7364687 w 11218359"/>
              <a:gd name="connsiteY644" fmla="*/ 1081702 h 1081701"/>
              <a:gd name="connsiteX645" fmla="*/ 7376117 w 11218359"/>
              <a:gd name="connsiteY645" fmla="*/ 1081702 h 1081701"/>
              <a:gd name="connsiteX646" fmla="*/ 7387595 w 11218359"/>
              <a:gd name="connsiteY646" fmla="*/ 1081702 h 1081701"/>
              <a:gd name="connsiteX647" fmla="*/ 7399025 w 11218359"/>
              <a:gd name="connsiteY647" fmla="*/ 1081702 h 1081701"/>
              <a:gd name="connsiteX648" fmla="*/ 7410455 w 11218359"/>
              <a:gd name="connsiteY648" fmla="*/ 1081702 h 1081701"/>
              <a:gd name="connsiteX649" fmla="*/ 7421885 w 11218359"/>
              <a:gd name="connsiteY649" fmla="*/ 1081702 h 1081701"/>
              <a:gd name="connsiteX650" fmla="*/ 7433315 w 11218359"/>
              <a:gd name="connsiteY650" fmla="*/ 1081702 h 1081701"/>
              <a:gd name="connsiteX651" fmla="*/ 7444793 w 11218359"/>
              <a:gd name="connsiteY651" fmla="*/ 1081702 h 1081701"/>
              <a:gd name="connsiteX652" fmla="*/ 7456222 w 11218359"/>
              <a:gd name="connsiteY652" fmla="*/ 1081702 h 1081701"/>
              <a:gd name="connsiteX653" fmla="*/ 7467653 w 11218359"/>
              <a:gd name="connsiteY653" fmla="*/ 1081702 h 1081701"/>
              <a:gd name="connsiteX654" fmla="*/ 7479083 w 11218359"/>
              <a:gd name="connsiteY654" fmla="*/ 1081702 h 1081701"/>
              <a:gd name="connsiteX655" fmla="*/ 7490513 w 11218359"/>
              <a:gd name="connsiteY655" fmla="*/ 1081702 h 1081701"/>
              <a:gd name="connsiteX656" fmla="*/ 7501990 w 11218359"/>
              <a:gd name="connsiteY656" fmla="*/ 1081702 h 1081701"/>
              <a:gd name="connsiteX657" fmla="*/ 7513420 w 11218359"/>
              <a:gd name="connsiteY657" fmla="*/ 1081702 h 1081701"/>
              <a:gd name="connsiteX658" fmla="*/ 7524850 w 11218359"/>
              <a:gd name="connsiteY658" fmla="*/ 1081702 h 1081701"/>
              <a:gd name="connsiteX659" fmla="*/ 7536280 w 11218359"/>
              <a:gd name="connsiteY659" fmla="*/ 1081702 h 1081701"/>
              <a:gd name="connsiteX660" fmla="*/ 7547710 w 11218359"/>
              <a:gd name="connsiteY660" fmla="*/ 1081702 h 1081701"/>
              <a:gd name="connsiteX661" fmla="*/ 7559188 w 11218359"/>
              <a:gd name="connsiteY661" fmla="*/ 1081702 h 1081701"/>
              <a:gd name="connsiteX662" fmla="*/ 7570618 w 11218359"/>
              <a:gd name="connsiteY662" fmla="*/ 1081702 h 1081701"/>
              <a:gd name="connsiteX663" fmla="*/ 7582048 w 11218359"/>
              <a:gd name="connsiteY663" fmla="*/ 1081702 h 1081701"/>
              <a:gd name="connsiteX664" fmla="*/ 7593478 w 11218359"/>
              <a:gd name="connsiteY664" fmla="*/ 1081702 h 1081701"/>
              <a:gd name="connsiteX665" fmla="*/ 7604908 w 11218359"/>
              <a:gd name="connsiteY665" fmla="*/ 1081702 h 1081701"/>
              <a:gd name="connsiteX666" fmla="*/ 7616385 w 11218359"/>
              <a:gd name="connsiteY666" fmla="*/ 1081702 h 1081701"/>
              <a:gd name="connsiteX667" fmla="*/ 7627815 w 11218359"/>
              <a:gd name="connsiteY667" fmla="*/ 1081702 h 1081701"/>
              <a:gd name="connsiteX668" fmla="*/ 7639246 w 11218359"/>
              <a:gd name="connsiteY668" fmla="*/ 1081702 h 1081701"/>
              <a:gd name="connsiteX669" fmla="*/ 7650676 w 11218359"/>
              <a:gd name="connsiteY669" fmla="*/ 1081702 h 1081701"/>
              <a:gd name="connsiteX670" fmla="*/ 7662106 w 11218359"/>
              <a:gd name="connsiteY670" fmla="*/ 1081702 h 1081701"/>
              <a:gd name="connsiteX671" fmla="*/ 7673583 w 11218359"/>
              <a:gd name="connsiteY671" fmla="*/ 1081702 h 1081701"/>
              <a:gd name="connsiteX672" fmla="*/ 7685013 w 11218359"/>
              <a:gd name="connsiteY672" fmla="*/ 1081702 h 1081701"/>
              <a:gd name="connsiteX673" fmla="*/ 7696443 w 11218359"/>
              <a:gd name="connsiteY673" fmla="*/ 1081702 h 1081701"/>
              <a:gd name="connsiteX674" fmla="*/ 7707873 w 11218359"/>
              <a:gd name="connsiteY674" fmla="*/ 1081702 h 1081701"/>
              <a:gd name="connsiteX675" fmla="*/ 7719303 w 11218359"/>
              <a:gd name="connsiteY675" fmla="*/ 1081702 h 1081701"/>
              <a:gd name="connsiteX676" fmla="*/ 7730733 w 11218359"/>
              <a:gd name="connsiteY676" fmla="*/ 1081702 h 1081701"/>
              <a:gd name="connsiteX677" fmla="*/ 7742211 w 11218359"/>
              <a:gd name="connsiteY677" fmla="*/ 1081702 h 1081701"/>
              <a:gd name="connsiteX678" fmla="*/ 7753641 w 11218359"/>
              <a:gd name="connsiteY678" fmla="*/ 1081702 h 1081701"/>
              <a:gd name="connsiteX679" fmla="*/ 7765071 w 11218359"/>
              <a:gd name="connsiteY679" fmla="*/ 1081702 h 1081701"/>
              <a:gd name="connsiteX680" fmla="*/ 7776501 w 11218359"/>
              <a:gd name="connsiteY680" fmla="*/ 1081702 h 1081701"/>
              <a:gd name="connsiteX681" fmla="*/ 7787931 w 11218359"/>
              <a:gd name="connsiteY681" fmla="*/ 1081702 h 1081701"/>
              <a:gd name="connsiteX682" fmla="*/ 7799408 w 11218359"/>
              <a:gd name="connsiteY682" fmla="*/ 1081702 h 1081701"/>
              <a:gd name="connsiteX683" fmla="*/ 7810839 w 11218359"/>
              <a:gd name="connsiteY683" fmla="*/ 1081702 h 1081701"/>
              <a:gd name="connsiteX684" fmla="*/ 7822268 w 11218359"/>
              <a:gd name="connsiteY684" fmla="*/ 1081702 h 1081701"/>
              <a:gd name="connsiteX685" fmla="*/ 7833698 w 11218359"/>
              <a:gd name="connsiteY685" fmla="*/ 1081702 h 1081701"/>
              <a:gd name="connsiteX686" fmla="*/ 7845128 w 11218359"/>
              <a:gd name="connsiteY686" fmla="*/ 1081702 h 1081701"/>
              <a:gd name="connsiteX687" fmla="*/ 7856606 w 11218359"/>
              <a:gd name="connsiteY687" fmla="*/ 1081702 h 1081701"/>
              <a:gd name="connsiteX688" fmla="*/ 7868036 w 11218359"/>
              <a:gd name="connsiteY688" fmla="*/ 1081702 h 1081701"/>
              <a:gd name="connsiteX689" fmla="*/ 7879466 w 11218359"/>
              <a:gd name="connsiteY689" fmla="*/ 1081702 h 1081701"/>
              <a:gd name="connsiteX690" fmla="*/ 7890896 w 11218359"/>
              <a:gd name="connsiteY690" fmla="*/ 1081702 h 1081701"/>
              <a:gd name="connsiteX691" fmla="*/ 7902326 w 11218359"/>
              <a:gd name="connsiteY691" fmla="*/ 1081702 h 1081701"/>
              <a:gd name="connsiteX692" fmla="*/ 7913804 w 11218359"/>
              <a:gd name="connsiteY692" fmla="*/ 1081702 h 1081701"/>
              <a:gd name="connsiteX693" fmla="*/ 7925234 w 11218359"/>
              <a:gd name="connsiteY693" fmla="*/ 1081702 h 1081701"/>
              <a:gd name="connsiteX694" fmla="*/ 7936663 w 11218359"/>
              <a:gd name="connsiteY694" fmla="*/ 1081702 h 1081701"/>
              <a:gd name="connsiteX695" fmla="*/ 7948094 w 11218359"/>
              <a:gd name="connsiteY695" fmla="*/ 1081702 h 1081701"/>
              <a:gd name="connsiteX696" fmla="*/ 7959524 w 11218359"/>
              <a:gd name="connsiteY696" fmla="*/ 1081702 h 1081701"/>
              <a:gd name="connsiteX697" fmla="*/ 7971001 w 11218359"/>
              <a:gd name="connsiteY697" fmla="*/ 1081702 h 1081701"/>
              <a:gd name="connsiteX698" fmla="*/ 7982431 w 11218359"/>
              <a:gd name="connsiteY698" fmla="*/ 1081702 h 1081701"/>
              <a:gd name="connsiteX699" fmla="*/ 7993861 w 11218359"/>
              <a:gd name="connsiteY699" fmla="*/ 1081702 h 1081701"/>
              <a:gd name="connsiteX700" fmla="*/ 8005291 w 11218359"/>
              <a:gd name="connsiteY700" fmla="*/ 1081702 h 1081701"/>
              <a:gd name="connsiteX701" fmla="*/ 8016721 w 11218359"/>
              <a:gd name="connsiteY701" fmla="*/ 1081702 h 1081701"/>
              <a:gd name="connsiteX702" fmla="*/ 8028199 w 11218359"/>
              <a:gd name="connsiteY702" fmla="*/ 1081702 h 1081701"/>
              <a:gd name="connsiteX703" fmla="*/ 8039629 w 11218359"/>
              <a:gd name="connsiteY703" fmla="*/ 1081702 h 1081701"/>
              <a:gd name="connsiteX704" fmla="*/ 8051059 w 11218359"/>
              <a:gd name="connsiteY704" fmla="*/ 1081702 h 1081701"/>
              <a:gd name="connsiteX705" fmla="*/ 8062489 w 11218359"/>
              <a:gd name="connsiteY705" fmla="*/ 1081702 h 1081701"/>
              <a:gd name="connsiteX706" fmla="*/ 8073919 w 11218359"/>
              <a:gd name="connsiteY706" fmla="*/ 1081702 h 1081701"/>
              <a:gd name="connsiteX707" fmla="*/ 8085396 w 11218359"/>
              <a:gd name="connsiteY707" fmla="*/ 1081702 h 1081701"/>
              <a:gd name="connsiteX708" fmla="*/ 8096826 w 11218359"/>
              <a:gd name="connsiteY708" fmla="*/ 1081702 h 1081701"/>
              <a:gd name="connsiteX709" fmla="*/ 8108256 w 11218359"/>
              <a:gd name="connsiteY709" fmla="*/ 1081702 h 1081701"/>
              <a:gd name="connsiteX710" fmla="*/ 8119687 w 11218359"/>
              <a:gd name="connsiteY710" fmla="*/ 1081702 h 1081701"/>
              <a:gd name="connsiteX711" fmla="*/ 8131117 w 11218359"/>
              <a:gd name="connsiteY711" fmla="*/ 1081702 h 1081701"/>
              <a:gd name="connsiteX712" fmla="*/ 8142594 w 11218359"/>
              <a:gd name="connsiteY712" fmla="*/ 1081702 h 1081701"/>
              <a:gd name="connsiteX713" fmla="*/ 8154024 w 11218359"/>
              <a:gd name="connsiteY713" fmla="*/ 1081702 h 1081701"/>
              <a:gd name="connsiteX714" fmla="*/ 8165454 w 11218359"/>
              <a:gd name="connsiteY714" fmla="*/ 1081702 h 1081701"/>
              <a:gd name="connsiteX715" fmla="*/ 8176884 w 11218359"/>
              <a:gd name="connsiteY715" fmla="*/ 1081702 h 1081701"/>
              <a:gd name="connsiteX716" fmla="*/ 8188314 w 11218359"/>
              <a:gd name="connsiteY716" fmla="*/ 1081702 h 1081701"/>
              <a:gd name="connsiteX717" fmla="*/ 8199792 w 11218359"/>
              <a:gd name="connsiteY717" fmla="*/ 1081702 h 1081701"/>
              <a:gd name="connsiteX718" fmla="*/ 8211222 w 11218359"/>
              <a:gd name="connsiteY718" fmla="*/ 1081702 h 1081701"/>
              <a:gd name="connsiteX719" fmla="*/ 8222652 w 11218359"/>
              <a:gd name="connsiteY719" fmla="*/ 1081702 h 1081701"/>
              <a:gd name="connsiteX720" fmla="*/ 8234082 w 11218359"/>
              <a:gd name="connsiteY720" fmla="*/ 1081702 h 1081701"/>
              <a:gd name="connsiteX721" fmla="*/ 8245512 w 11218359"/>
              <a:gd name="connsiteY721" fmla="*/ 1081702 h 1081701"/>
              <a:gd name="connsiteX722" fmla="*/ 8256989 w 11218359"/>
              <a:gd name="connsiteY722" fmla="*/ 1081702 h 1081701"/>
              <a:gd name="connsiteX723" fmla="*/ 8268419 w 11218359"/>
              <a:gd name="connsiteY723" fmla="*/ 1081702 h 1081701"/>
              <a:gd name="connsiteX724" fmla="*/ 8279850 w 11218359"/>
              <a:gd name="connsiteY724" fmla="*/ 1081702 h 1081701"/>
              <a:gd name="connsiteX725" fmla="*/ 8291280 w 11218359"/>
              <a:gd name="connsiteY725" fmla="*/ 1081702 h 1081701"/>
              <a:gd name="connsiteX726" fmla="*/ 8302709 w 11218359"/>
              <a:gd name="connsiteY726" fmla="*/ 1081702 h 1081701"/>
              <a:gd name="connsiteX727" fmla="*/ 8314187 w 11218359"/>
              <a:gd name="connsiteY727" fmla="*/ 1081702 h 1081701"/>
              <a:gd name="connsiteX728" fmla="*/ 8325617 w 11218359"/>
              <a:gd name="connsiteY728" fmla="*/ 1081702 h 1081701"/>
              <a:gd name="connsiteX729" fmla="*/ 8337047 w 11218359"/>
              <a:gd name="connsiteY729" fmla="*/ 1081702 h 1081701"/>
              <a:gd name="connsiteX730" fmla="*/ 8348477 w 11218359"/>
              <a:gd name="connsiteY730" fmla="*/ 1081702 h 1081701"/>
              <a:gd name="connsiteX731" fmla="*/ 8359907 w 11218359"/>
              <a:gd name="connsiteY731" fmla="*/ 1081702 h 1081701"/>
              <a:gd name="connsiteX732" fmla="*/ 8371385 w 11218359"/>
              <a:gd name="connsiteY732" fmla="*/ 1081702 h 1081701"/>
              <a:gd name="connsiteX733" fmla="*/ 8382815 w 11218359"/>
              <a:gd name="connsiteY733" fmla="*/ 1081702 h 1081701"/>
              <a:gd name="connsiteX734" fmla="*/ 8394245 w 11218359"/>
              <a:gd name="connsiteY734" fmla="*/ 1081702 h 1081701"/>
              <a:gd name="connsiteX735" fmla="*/ 8405674 w 11218359"/>
              <a:gd name="connsiteY735" fmla="*/ 1081702 h 1081701"/>
              <a:gd name="connsiteX736" fmla="*/ 8417104 w 11218359"/>
              <a:gd name="connsiteY736" fmla="*/ 1081702 h 1081701"/>
              <a:gd name="connsiteX737" fmla="*/ 8428582 w 11218359"/>
              <a:gd name="connsiteY737" fmla="*/ 1081702 h 1081701"/>
              <a:gd name="connsiteX738" fmla="*/ 8440012 w 11218359"/>
              <a:gd name="connsiteY738" fmla="*/ 1081702 h 1081701"/>
              <a:gd name="connsiteX739" fmla="*/ 8451442 w 11218359"/>
              <a:gd name="connsiteY739" fmla="*/ 1081702 h 1081701"/>
              <a:gd name="connsiteX740" fmla="*/ 8462872 w 11218359"/>
              <a:gd name="connsiteY740" fmla="*/ 1081702 h 1081701"/>
              <a:gd name="connsiteX741" fmla="*/ 8474302 w 11218359"/>
              <a:gd name="connsiteY741" fmla="*/ 1081702 h 1081701"/>
              <a:gd name="connsiteX742" fmla="*/ 8485780 w 11218359"/>
              <a:gd name="connsiteY742" fmla="*/ 1081702 h 1081701"/>
              <a:gd name="connsiteX743" fmla="*/ 8497210 w 11218359"/>
              <a:gd name="connsiteY743" fmla="*/ 1081702 h 1081701"/>
              <a:gd name="connsiteX744" fmla="*/ 8508640 w 11218359"/>
              <a:gd name="connsiteY744" fmla="*/ 1081702 h 1081701"/>
              <a:gd name="connsiteX745" fmla="*/ 8520069 w 11218359"/>
              <a:gd name="connsiteY745" fmla="*/ 1081702 h 1081701"/>
              <a:gd name="connsiteX746" fmla="*/ 8531500 w 11218359"/>
              <a:gd name="connsiteY746" fmla="*/ 1081702 h 1081701"/>
              <a:gd name="connsiteX747" fmla="*/ 8542977 w 11218359"/>
              <a:gd name="connsiteY747" fmla="*/ 1081702 h 1081701"/>
              <a:gd name="connsiteX748" fmla="*/ 8554407 w 11218359"/>
              <a:gd name="connsiteY748" fmla="*/ 1081702 h 1081701"/>
              <a:gd name="connsiteX749" fmla="*/ 8565837 w 11218359"/>
              <a:gd name="connsiteY749" fmla="*/ 1081702 h 1081701"/>
              <a:gd name="connsiteX750" fmla="*/ 8577267 w 11218359"/>
              <a:gd name="connsiteY750" fmla="*/ 1081702 h 1081701"/>
              <a:gd name="connsiteX751" fmla="*/ 8588697 w 11218359"/>
              <a:gd name="connsiteY751" fmla="*/ 1081702 h 1081701"/>
              <a:gd name="connsiteX752" fmla="*/ 8600175 w 11218359"/>
              <a:gd name="connsiteY752" fmla="*/ 1081702 h 1081701"/>
              <a:gd name="connsiteX753" fmla="*/ 8611605 w 11218359"/>
              <a:gd name="connsiteY753" fmla="*/ 1081702 h 1081701"/>
              <a:gd name="connsiteX754" fmla="*/ 8623035 w 11218359"/>
              <a:gd name="connsiteY754" fmla="*/ 1081702 h 1081701"/>
              <a:gd name="connsiteX755" fmla="*/ 8634465 w 11218359"/>
              <a:gd name="connsiteY755" fmla="*/ 1081702 h 1081701"/>
              <a:gd name="connsiteX756" fmla="*/ 8645895 w 11218359"/>
              <a:gd name="connsiteY756" fmla="*/ 1081702 h 1081701"/>
              <a:gd name="connsiteX757" fmla="*/ 8657373 w 11218359"/>
              <a:gd name="connsiteY757" fmla="*/ 1081702 h 1081701"/>
              <a:gd name="connsiteX758" fmla="*/ 8668802 w 11218359"/>
              <a:gd name="connsiteY758" fmla="*/ 1081702 h 1081701"/>
              <a:gd name="connsiteX759" fmla="*/ 8680232 w 11218359"/>
              <a:gd name="connsiteY759" fmla="*/ 1081702 h 1081701"/>
              <a:gd name="connsiteX760" fmla="*/ 8691662 w 11218359"/>
              <a:gd name="connsiteY760" fmla="*/ 1081702 h 1081701"/>
              <a:gd name="connsiteX761" fmla="*/ 8703093 w 11218359"/>
              <a:gd name="connsiteY761" fmla="*/ 1081702 h 1081701"/>
              <a:gd name="connsiteX762" fmla="*/ 8714570 w 11218359"/>
              <a:gd name="connsiteY762" fmla="*/ 1081702 h 1081701"/>
              <a:gd name="connsiteX763" fmla="*/ 8726000 w 11218359"/>
              <a:gd name="connsiteY763" fmla="*/ 1081702 h 1081701"/>
              <a:gd name="connsiteX764" fmla="*/ 8737430 w 11218359"/>
              <a:gd name="connsiteY764" fmla="*/ 1081702 h 1081701"/>
              <a:gd name="connsiteX765" fmla="*/ 8748860 w 11218359"/>
              <a:gd name="connsiteY765" fmla="*/ 1081702 h 1081701"/>
              <a:gd name="connsiteX766" fmla="*/ 8760290 w 11218359"/>
              <a:gd name="connsiteY766" fmla="*/ 1081702 h 1081701"/>
              <a:gd name="connsiteX767" fmla="*/ 8771768 w 11218359"/>
              <a:gd name="connsiteY767" fmla="*/ 1081702 h 1081701"/>
              <a:gd name="connsiteX768" fmla="*/ 8783198 w 11218359"/>
              <a:gd name="connsiteY768" fmla="*/ 1081702 h 1081701"/>
              <a:gd name="connsiteX769" fmla="*/ 8794628 w 11218359"/>
              <a:gd name="connsiteY769" fmla="*/ 1081702 h 1081701"/>
              <a:gd name="connsiteX770" fmla="*/ 8806058 w 11218359"/>
              <a:gd name="connsiteY770" fmla="*/ 1081702 h 1081701"/>
              <a:gd name="connsiteX771" fmla="*/ 8817488 w 11218359"/>
              <a:gd name="connsiteY771" fmla="*/ 1081702 h 1081701"/>
              <a:gd name="connsiteX772" fmla="*/ 8828918 w 11218359"/>
              <a:gd name="connsiteY772" fmla="*/ 1081702 h 1081701"/>
              <a:gd name="connsiteX773" fmla="*/ 8840395 w 11218359"/>
              <a:gd name="connsiteY773" fmla="*/ 1081702 h 1081701"/>
              <a:gd name="connsiteX774" fmla="*/ 8851825 w 11218359"/>
              <a:gd name="connsiteY774" fmla="*/ 1081702 h 1081701"/>
              <a:gd name="connsiteX775" fmla="*/ 8863256 w 11218359"/>
              <a:gd name="connsiteY775" fmla="*/ 1081702 h 1081701"/>
              <a:gd name="connsiteX776" fmla="*/ 8874686 w 11218359"/>
              <a:gd name="connsiteY776" fmla="*/ 1081702 h 1081701"/>
              <a:gd name="connsiteX777" fmla="*/ 8886115 w 11218359"/>
              <a:gd name="connsiteY777" fmla="*/ 1081702 h 1081701"/>
              <a:gd name="connsiteX778" fmla="*/ 8897593 w 11218359"/>
              <a:gd name="connsiteY778" fmla="*/ 1081702 h 1081701"/>
              <a:gd name="connsiteX779" fmla="*/ 8909022 w 11218359"/>
              <a:gd name="connsiteY779" fmla="*/ 1081702 h 1081701"/>
              <a:gd name="connsiteX780" fmla="*/ 8920453 w 11218359"/>
              <a:gd name="connsiteY780" fmla="*/ 1081702 h 1081701"/>
              <a:gd name="connsiteX781" fmla="*/ 8931883 w 11218359"/>
              <a:gd name="connsiteY781" fmla="*/ 1081702 h 1081701"/>
              <a:gd name="connsiteX782" fmla="*/ 8943313 w 11218359"/>
              <a:gd name="connsiteY782" fmla="*/ 1081702 h 1081701"/>
              <a:gd name="connsiteX783" fmla="*/ 8954791 w 11218359"/>
              <a:gd name="connsiteY783" fmla="*/ 1081702 h 1081701"/>
              <a:gd name="connsiteX784" fmla="*/ 8966220 w 11218359"/>
              <a:gd name="connsiteY784" fmla="*/ 1081702 h 1081701"/>
              <a:gd name="connsiteX785" fmla="*/ 8977651 w 11218359"/>
              <a:gd name="connsiteY785" fmla="*/ 1081702 h 1081701"/>
              <a:gd name="connsiteX786" fmla="*/ 8989080 w 11218359"/>
              <a:gd name="connsiteY786" fmla="*/ 1081702 h 1081701"/>
              <a:gd name="connsiteX787" fmla="*/ 9000511 w 11218359"/>
              <a:gd name="connsiteY787" fmla="*/ 1081702 h 1081701"/>
              <a:gd name="connsiteX788" fmla="*/ 9011988 w 11218359"/>
              <a:gd name="connsiteY788" fmla="*/ 1081702 h 1081701"/>
              <a:gd name="connsiteX789" fmla="*/ 9023418 w 11218359"/>
              <a:gd name="connsiteY789" fmla="*/ 1081702 h 1081701"/>
              <a:gd name="connsiteX790" fmla="*/ 9034849 w 11218359"/>
              <a:gd name="connsiteY790" fmla="*/ 1081702 h 1081701"/>
              <a:gd name="connsiteX791" fmla="*/ 9046278 w 11218359"/>
              <a:gd name="connsiteY791" fmla="*/ 1081702 h 1081701"/>
              <a:gd name="connsiteX792" fmla="*/ 9057709 w 11218359"/>
              <a:gd name="connsiteY792" fmla="*/ 1081702 h 1081701"/>
              <a:gd name="connsiteX793" fmla="*/ 9069186 w 11218359"/>
              <a:gd name="connsiteY793" fmla="*/ 1081702 h 1081701"/>
              <a:gd name="connsiteX794" fmla="*/ 9080615 w 11218359"/>
              <a:gd name="connsiteY794" fmla="*/ 1081702 h 1081701"/>
              <a:gd name="connsiteX795" fmla="*/ 9092046 w 11218359"/>
              <a:gd name="connsiteY795" fmla="*/ 1081702 h 1081701"/>
              <a:gd name="connsiteX796" fmla="*/ 9103476 w 11218359"/>
              <a:gd name="connsiteY796" fmla="*/ 1081702 h 1081701"/>
              <a:gd name="connsiteX797" fmla="*/ 9114906 w 11218359"/>
              <a:gd name="connsiteY797" fmla="*/ 1081702 h 1081701"/>
              <a:gd name="connsiteX798" fmla="*/ 9126384 w 11218359"/>
              <a:gd name="connsiteY798" fmla="*/ 1081702 h 1081701"/>
              <a:gd name="connsiteX799" fmla="*/ 9137813 w 11218359"/>
              <a:gd name="connsiteY799" fmla="*/ 1081702 h 1081701"/>
              <a:gd name="connsiteX800" fmla="*/ 9149244 w 11218359"/>
              <a:gd name="connsiteY800" fmla="*/ 1081702 h 1081701"/>
              <a:gd name="connsiteX801" fmla="*/ 9160673 w 11218359"/>
              <a:gd name="connsiteY801" fmla="*/ 1081702 h 1081701"/>
              <a:gd name="connsiteX802" fmla="*/ 9172104 w 11218359"/>
              <a:gd name="connsiteY802" fmla="*/ 1081702 h 1081701"/>
              <a:gd name="connsiteX803" fmla="*/ 9183581 w 11218359"/>
              <a:gd name="connsiteY803" fmla="*/ 1081702 h 1081701"/>
              <a:gd name="connsiteX804" fmla="*/ 9195011 w 11218359"/>
              <a:gd name="connsiteY804" fmla="*/ 1081702 h 1081701"/>
              <a:gd name="connsiteX805" fmla="*/ 9206442 w 11218359"/>
              <a:gd name="connsiteY805" fmla="*/ 1081702 h 1081701"/>
              <a:gd name="connsiteX806" fmla="*/ 9217871 w 11218359"/>
              <a:gd name="connsiteY806" fmla="*/ 1081702 h 1081701"/>
              <a:gd name="connsiteX807" fmla="*/ 9229301 w 11218359"/>
              <a:gd name="connsiteY807" fmla="*/ 1081702 h 1081701"/>
              <a:gd name="connsiteX808" fmla="*/ 9240779 w 11218359"/>
              <a:gd name="connsiteY808" fmla="*/ 1081702 h 1081701"/>
              <a:gd name="connsiteX809" fmla="*/ 9252209 w 11218359"/>
              <a:gd name="connsiteY809" fmla="*/ 1081702 h 1081701"/>
              <a:gd name="connsiteX810" fmla="*/ 9263639 w 11218359"/>
              <a:gd name="connsiteY810" fmla="*/ 1081702 h 1081701"/>
              <a:gd name="connsiteX811" fmla="*/ 9275069 w 11218359"/>
              <a:gd name="connsiteY811" fmla="*/ 1081702 h 1081701"/>
              <a:gd name="connsiteX812" fmla="*/ 9286498 w 11218359"/>
              <a:gd name="connsiteY812" fmla="*/ 1081702 h 1081701"/>
              <a:gd name="connsiteX813" fmla="*/ 9297977 w 11218359"/>
              <a:gd name="connsiteY813" fmla="*/ 1081702 h 1081701"/>
              <a:gd name="connsiteX814" fmla="*/ 9309406 w 11218359"/>
              <a:gd name="connsiteY814" fmla="*/ 1081702 h 1081701"/>
              <a:gd name="connsiteX815" fmla="*/ 9320837 w 11218359"/>
              <a:gd name="connsiteY815" fmla="*/ 1081702 h 1081701"/>
              <a:gd name="connsiteX816" fmla="*/ 9332266 w 11218359"/>
              <a:gd name="connsiteY816" fmla="*/ 1081702 h 1081701"/>
              <a:gd name="connsiteX817" fmla="*/ 9343696 w 11218359"/>
              <a:gd name="connsiteY817" fmla="*/ 1081702 h 1081701"/>
              <a:gd name="connsiteX818" fmla="*/ 9355174 w 11218359"/>
              <a:gd name="connsiteY818" fmla="*/ 1081702 h 1081701"/>
              <a:gd name="connsiteX819" fmla="*/ 9366604 w 11218359"/>
              <a:gd name="connsiteY819" fmla="*/ 1081702 h 1081701"/>
              <a:gd name="connsiteX820" fmla="*/ 9378035 w 11218359"/>
              <a:gd name="connsiteY820" fmla="*/ 1081702 h 1081701"/>
              <a:gd name="connsiteX821" fmla="*/ 9389464 w 11218359"/>
              <a:gd name="connsiteY821" fmla="*/ 1081702 h 1081701"/>
              <a:gd name="connsiteX822" fmla="*/ 9400894 w 11218359"/>
              <a:gd name="connsiteY822" fmla="*/ 1081702 h 1081701"/>
              <a:gd name="connsiteX823" fmla="*/ 9412372 w 11218359"/>
              <a:gd name="connsiteY823" fmla="*/ 1081702 h 1081701"/>
              <a:gd name="connsiteX824" fmla="*/ 9423802 w 11218359"/>
              <a:gd name="connsiteY824" fmla="*/ 1081702 h 1081701"/>
              <a:gd name="connsiteX825" fmla="*/ 9435232 w 11218359"/>
              <a:gd name="connsiteY825" fmla="*/ 1081702 h 1081701"/>
              <a:gd name="connsiteX826" fmla="*/ 9446662 w 11218359"/>
              <a:gd name="connsiteY826" fmla="*/ 1081702 h 1081701"/>
              <a:gd name="connsiteX827" fmla="*/ 9458091 w 11218359"/>
              <a:gd name="connsiteY827" fmla="*/ 1081702 h 1081701"/>
              <a:gd name="connsiteX828" fmla="*/ 9469570 w 11218359"/>
              <a:gd name="connsiteY828" fmla="*/ 1081702 h 1081701"/>
              <a:gd name="connsiteX829" fmla="*/ 9480999 w 11218359"/>
              <a:gd name="connsiteY829" fmla="*/ 1081702 h 1081701"/>
              <a:gd name="connsiteX830" fmla="*/ 9492429 w 11218359"/>
              <a:gd name="connsiteY830" fmla="*/ 1081702 h 1081701"/>
              <a:gd name="connsiteX831" fmla="*/ 9503859 w 11218359"/>
              <a:gd name="connsiteY831" fmla="*/ 1081702 h 1081701"/>
              <a:gd name="connsiteX832" fmla="*/ 9515289 w 11218359"/>
              <a:gd name="connsiteY832" fmla="*/ 1081702 h 1081701"/>
              <a:gd name="connsiteX833" fmla="*/ 9526767 w 11218359"/>
              <a:gd name="connsiteY833" fmla="*/ 1081702 h 1081701"/>
              <a:gd name="connsiteX834" fmla="*/ 9538197 w 11218359"/>
              <a:gd name="connsiteY834" fmla="*/ 1081702 h 1081701"/>
              <a:gd name="connsiteX835" fmla="*/ 9549626 w 11218359"/>
              <a:gd name="connsiteY835" fmla="*/ 1081702 h 1081701"/>
              <a:gd name="connsiteX836" fmla="*/ 9561057 w 11218359"/>
              <a:gd name="connsiteY836" fmla="*/ 1081702 h 1081701"/>
              <a:gd name="connsiteX837" fmla="*/ 9572487 w 11218359"/>
              <a:gd name="connsiteY837" fmla="*/ 1081702 h 1081701"/>
              <a:gd name="connsiteX838" fmla="*/ 9583965 w 11218359"/>
              <a:gd name="connsiteY838" fmla="*/ 1081702 h 1081701"/>
              <a:gd name="connsiteX839" fmla="*/ 9595395 w 11218359"/>
              <a:gd name="connsiteY839" fmla="*/ 1081702 h 1081701"/>
              <a:gd name="connsiteX840" fmla="*/ 9606824 w 11218359"/>
              <a:gd name="connsiteY840" fmla="*/ 1081702 h 1081701"/>
              <a:gd name="connsiteX841" fmla="*/ 9618255 w 11218359"/>
              <a:gd name="connsiteY841" fmla="*/ 1081702 h 1081701"/>
              <a:gd name="connsiteX842" fmla="*/ 9629684 w 11218359"/>
              <a:gd name="connsiteY842" fmla="*/ 1081702 h 1081701"/>
              <a:gd name="connsiteX843" fmla="*/ 9641163 w 11218359"/>
              <a:gd name="connsiteY843" fmla="*/ 1081702 h 1081701"/>
              <a:gd name="connsiteX844" fmla="*/ 9652592 w 11218359"/>
              <a:gd name="connsiteY844" fmla="*/ 1081702 h 1081701"/>
              <a:gd name="connsiteX845" fmla="*/ 9664022 w 11218359"/>
              <a:gd name="connsiteY845" fmla="*/ 1081702 h 1081701"/>
              <a:gd name="connsiteX846" fmla="*/ 9675452 w 11218359"/>
              <a:gd name="connsiteY846" fmla="*/ 1081702 h 1081701"/>
              <a:gd name="connsiteX847" fmla="*/ 9686882 w 11218359"/>
              <a:gd name="connsiteY847" fmla="*/ 1081702 h 1081701"/>
              <a:gd name="connsiteX848" fmla="*/ 9698360 w 11218359"/>
              <a:gd name="connsiteY848" fmla="*/ 1081702 h 1081701"/>
              <a:gd name="connsiteX849" fmla="*/ 9709790 w 11218359"/>
              <a:gd name="connsiteY849" fmla="*/ 1081702 h 1081701"/>
              <a:gd name="connsiteX850" fmla="*/ 9721219 w 11218359"/>
              <a:gd name="connsiteY850" fmla="*/ 1081702 h 1081701"/>
              <a:gd name="connsiteX851" fmla="*/ 9732650 w 11218359"/>
              <a:gd name="connsiteY851" fmla="*/ 1081702 h 1081701"/>
              <a:gd name="connsiteX852" fmla="*/ 9744080 w 11218359"/>
              <a:gd name="connsiteY852" fmla="*/ 1081702 h 1081701"/>
              <a:gd name="connsiteX853" fmla="*/ 9755557 w 11218359"/>
              <a:gd name="connsiteY853" fmla="*/ 1081702 h 1081701"/>
              <a:gd name="connsiteX854" fmla="*/ 9766988 w 11218359"/>
              <a:gd name="connsiteY854" fmla="*/ 1081702 h 1081701"/>
              <a:gd name="connsiteX855" fmla="*/ 9778417 w 11218359"/>
              <a:gd name="connsiteY855" fmla="*/ 1081702 h 1081701"/>
              <a:gd name="connsiteX856" fmla="*/ 9789848 w 11218359"/>
              <a:gd name="connsiteY856" fmla="*/ 1081702 h 1081701"/>
              <a:gd name="connsiteX857" fmla="*/ 9801277 w 11218359"/>
              <a:gd name="connsiteY857" fmla="*/ 1081702 h 1081701"/>
              <a:gd name="connsiteX858" fmla="*/ 9812755 w 11218359"/>
              <a:gd name="connsiteY858" fmla="*/ 1081702 h 1081701"/>
              <a:gd name="connsiteX859" fmla="*/ 9824185 w 11218359"/>
              <a:gd name="connsiteY859" fmla="*/ 1081702 h 1081701"/>
              <a:gd name="connsiteX860" fmla="*/ 9835615 w 11218359"/>
              <a:gd name="connsiteY860" fmla="*/ 1081702 h 1081701"/>
              <a:gd name="connsiteX861" fmla="*/ 9847045 w 11218359"/>
              <a:gd name="connsiteY861" fmla="*/ 1081702 h 1081701"/>
              <a:gd name="connsiteX862" fmla="*/ 9858475 w 11218359"/>
              <a:gd name="connsiteY862" fmla="*/ 1081702 h 1081701"/>
              <a:gd name="connsiteX863" fmla="*/ 9869952 w 11218359"/>
              <a:gd name="connsiteY863" fmla="*/ 1081702 h 1081701"/>
              <a:gd name="connsiteX864" fmla="*/ 9881383 w 11218359"/>
              <a:gd name="connsiteY864" fmla="*/ 1081702 h 1081701"/>
              <a:gd name="connsiteX865" fmla="*/ 9892812 w 11218359"/>
              <a:gd name="connsiteY865" fmla="*/ 1081702 h 1081701"/>
              <a:gd name="connsiteX866" fmla="*/ 9904243 w 11218359"/>
              <a:gd name="connsiteY866" fmla="*/ 1081702 h 1081701"/>
              <a:gd name="connsiteX867" fmla="*/ 9915673 w 11218359"/>
              <a:gd name="connsiteY867" fmla="*/ 1081702 h 1081701"/>
              <a:gd name="connsiteX868" fmla="*/ 9927102 w 11218359"/>
              <a:gd name="connsiteY868" fmla="*/ 1081702 h 1081701"/>
              <a:gd name="connsiteX869" fmla="*/ 9938581 w 11218359"/>
              <a:gd name="connsiteY869" fmla="*/ 1081702 h 1081701"/>
              <a:gd name="connsiteX870" fmla="*/ 9950010 w 11218359"/>
              <a:gd name="connsiteY870" fmla="*/ 1081702 h 1081701"/>
              <a:gd name="connsiteX871" fmla="*/ 9961441 w 11218359"/>
              <a:gd name="connsiteY871" fmla="*/ 1081702 h 1081701"/>
              <a:gd name="connsiteX872" fmla="*/ 9972870 w 11218359"/>
              <a:gd name="connsiteY872" fmla="*/ 1081702 h 1081701"/>
              <a:gd name="connsiteX873" fmla="*/ 9984300 w 11218359"/>
              <a:gd name="connsiteY873" fmla="*/ 1081702 h 1081701"/>
              <a:gd name="connsiteX874" fmla="*/ 9995778 w 11218359"/>
              <a:gd name="connsiteY874" fmla="*/ 1081702 h 1081701"/>
              <a:gd name="connsiteX875" fmla="*/ 10007208 w 11218359"/>
              <a:gd name="connsiteY875" fmla="*/ 1081702 h 1081701"/>
              <a:gd name="connsiteX876" fmla="*/ 10018638 w 11218359"/>
              <a:gd name="connsiteY876" fmla="*/ 1081702 h 1081701"/>
              <a:gd name="connsiteX877" fmla="*/ 10030068 w 11218359"/>
              <a:gd name="connsiteY877" fmla="*/ 1081702 h 1081701"/>
              <a:gd name="connsiteX878" fmla="*/ 10041498 w 11218359"/>
              <a:gd name="connsiteY878" fmla="*/ 1081702 h 1081701"/>
              <a:gd name="connsiteX879" fmla="*/ 10052976 w 11218359"/>
              <a:gd name="connsiteY879" fmla="*/ 1081702 h 1081701"/>
              <a:gd name="connsiteX880" fmla="*/ 10064405 w 11218359"/>
              <a:gd name="connsiteY880" fmla="*/ 1081702 h 1081701"/>
              <a:gd name="connsiteX881" fmla="*/ 10075835 w 11218359"/>
              <a:gd name="connsiteY881" fmla="*/ 1081702 h 1081701"/>
              <a:gd name="connsiteX882" fmla="*/ 10087266 w 11218359"/>
              <a:gd name="connsiteY882" fmla="*/ 1081702 h 1081701"/>
              <a:gd name="connsiteX883" fmla="*/ 10098695 w 11218359"/>
              <a:gd name="connsiteY883" fmla="*/ 1081702 h 1081701"/>
              <a:gd name="connsiteX884" fmla="*/ 10110174 w 11218359"/>
              <a:gd name="connsiteY884" fmla="*/ 1081702 h 1081701"/>
              <a:gd name="connsiteX885" fmla="*/ 10121603 w 11218359"/>
              <a:gd name="connsiteY885" fmla="*/ 1081702 h 1081701"/>
              <a:gd name="connsiteX886" fmla="*/ 10133033 w 11218359"/>
              <a:gd name="connsiteY886" fmla="*/ 1081702 h 1081701"/>
              <a:gd name="connsiteX887" fmla="*/ 10144463 w 11218359"/>
              <a:gd name="connsiteY887" fmla="*/ 1081702 h 1081701"/>
              <a:gd name="connsiteX888" fmla="*/ 10155893 w 11218359"/>
              <a:gd name="connsiteY888" fmla="*/ 1081702 h 1081701"/>
              <a:gd name="connsiteX889" fmla="*/ 10167371 w 11218359"/>
              <a:gd name="connsiteY889" fmla="*/ 1081702 h 1081701"/>
              <a:gd name="connsiteX890" fmla="*/ 10178801 w 11218359"/>
              <a:gd name="connsiteY890" fmla="*/ 1081702 h 1081701"/>
              <a:gd name="connsiteX891" fmla="*/ 10190230 w 11218359"/>
              <a:gd name="connsiteY891" fmla="*/ 1081702 h 1081701"/>
              <a:gd name="connsiteX892" fmla="*/ 10201661 w 11218359"/>
              <a:gd name="connsiteY892" fmla="*/ 1081702 h 1081701"/>
              <a:gd name="connsiteX893" fmla="*/ 10213091 w 11218359"/>
              <a:gd name="connsiteY893" fmla="*/ 1081702 h 1081701"/>
              <a:gd name="connsiteX894" fmla="*/ 10224569 w 11218359"/>
              <a:gd name="connsiteY894" fmla="*/ 1081702 h 1081701"/>
              <a:gd name="connsiteX895" fmla="*/ 10235998 w 11218359"/>
              <a:gd name="connsiteY895" fmla="*/ 1081702 h 1081701"/>
              <a:gd name="connsiteX896" fmla="*/ 10247428 w 11218359"/>
              <a:gd name="connsiteY896" fmla="*/ 1081702 h 1081701"/>
              <a:gd name="connsiteX897" fmla="*/ 10258859 w 11218359"/>
              <a:gd name="connsiteY897" fmla="*/ 1081702 h 1081701"/>
              <a:gd name="connsiteX898" fmla="*/ 10270288 w 11218359"/>
              <a:gd name="connsiteY898" fmla="*/ 1081702 h 1081701"/>
              <a:gd name="connsiteX899" fmla="*/ 10281767 w 11218359"/>
              <a:gd name="connsiteY899" fmla="*/ 1081702 h 1081701"/>
              <a:gd name="connsiteX900" fmla="*/ 10293196 w 11218359"/>
              <a:gd name="connsiteY900" fmla="*/ 1081702 h 1081701"/>
              <a:gd name="connsiteX901" fmla="*/ 10304626 w 11218359"/>
              <a:gd name="connsiteY901" fmla="*/ 1081702 h 1081701"/>
              <a:gd name="connsiteX902" fmla="*/ 10316056 w 11218359"/>
              <a:gd name="connsiteY902" fmla="*/ 1081702 h 1081701"/>
              <a:gd name="connsiteX903" fmla="*/ 10327486 w 11218359"/>
              <a:gd name="connsiteY903" fmla="*/ 1081702 h 1081701"/>
              <a:gd name="connsiteX904" fmla="*/ 10338963 w 11218359"/>
              <a:gd name="connsiteY904" fmla="*/ 1081702 h 1081701"/>
              <a:gd name="connsiteX905" fmla="*/ 10350394 w 11218359"/>
              <a:gd name="connsiteY905" fmla="*/ 1081702 h 1081701"/>
              <a:gd name="connsiteX906" fmla="*/ 10361823 w 11218359"/>
              <a:gd name="connsiteY906" fmla="*/ 1081702 h 1081701"/>
              <a:gd name="connsiteX907" fmla="*/ 10373254 w 11218359"/>
              <a:gd name="connsiteY907" fmla="*/ 1081702 h 1081701"/>
              <a:gd name="connsiteX908" fmla="*/ 10384684 w 11218359"/>
              <a:gd name="connsiteY908" fmla="*/ 1081702 h 1081701"/>
              <a:gd name="connsiteX909" fmla="*/ 10396161 w 11218359"/>
              <a:gd name="connsiteY909" fmla="*/ 1081702 h 1081701"/>
              <a:gd name="connsiteX910" fmla="*/ 10407591 w 11218359"/>
              <a:gd name="connsiteY910" fmla="*/ 1081702 h 1081701"/>
              <a:gd name="connsiteX911" fmla="*/ 10419021 w 11218359"/>
              <a:gd name="connsiteY911" fmla="*/ 1081702 h 1081701"/>
              <a:gd name="connsiteX912" fmla="*/ 10430452 w 11218359"/>
              <a:gd name="connsiteY912" fmla="*/ 1081702 h 1081701"/>
              <a:gd name="connsiteX913" fmla="*/ 10441881 w 11218359"/>
              <a:gd name="connsiteY913" fmla="*/ 1081702 h 1081701"/>
              <a:gd name="connsiteX914" fmla="*/ 10453358 w 11218359"/>
              <a:gd name="connsiteY914" fmla="*/ 1081702 h 1081701"/>
              <a:gd name="connsiteX915" fmla="*/ 10464789 w 11218359"/>
              <a:gd name="connsiteY915" fmla="*/ 1081702 h 1081701"/>
              <a:gd name="connsiteX916" fmla="*/ 10476219 w 11218359"/>
              <a:gd name="connsiteY916" fmla="*/ 1081702 h 1081701"/>
              <a:gd name="connsiteX917" fmla="*/ 10487649 w 11218359"/>
              <a:gd name="connsiteY917" fmla="*/ 1081702 h 1081701"/>
              <a:gd name="connsiteX918" fmla="*/ 10499079 w 11218359"/>
              <a:gd name="connsiteY918" fmla="*/ 1081702 h 1081701"/>
              <a:gd name="connsiteX919" fmla="*/ 10510556 w 11218359"/>
              <a:gd name="connsiteY919" fmla="*/ 1081702 h 1081701"/>
              <a:gd name="connsiteX920" fmla="*/ 10521987 w 11218359"/>
              <a:gd name="connsiteY920" fmla="*/ 1081702 h 1081701"/>
              <a:gd name="connsiteX921" fmla="*/ 10533416 w 11218359"/>
              <a:gd name="connsiteY921" fmla="*/ 1081702 h 1081701"/>
              <a:gd name="connsiteX922" fmla="*/ 10544847 w 11218359"/>
              <a:gd name="connsiteY922" fmla="*/ 1081702 h 1081701"/>
              <a:gd name="connsiteX923" fmla="*/ 10556277 w 11218359"/>
              <a:gd name="connsiteY923" fmla="*/ 1081702 h 1081701"/>
              <a:gd name="connsiteX924" fmla="*/ 10567754 w 11218359"/>
              <a:gd name="connsiteY924" fmla="*/ 1081702 h 1081701"/>
              <a:gd name="connsiteX925" fmla="*/ 10579184 w 11218359"/>
              <a:gd name="connsiteY925" fmla="*/ 1081702 h 1081701"/>
              <a:gd name="connsiteX926" fmla="*/ 10590614 w 11218359"/>
              <a:gd name="connsiteY926" fmla="*/ 1081702 h 1081701"/>
              <a:gd name="connsiteX927" fmla="*/ 10602045 w 11218359"/>
              <a:gd name="connsiteY927" fmla="*/ 1081702 h 1081701"/>
              <a:gd name="connsiteX928" fmla="*/ 10613474 w 11218359"/>
              <a:gd name="connsiteY928" fmla="*/ 1081702 h 1081701"/>
              <a:gd name="connsiteX929" fmla="*/ 10624951 w 11218359"/>
              <a:gd name="connsiteY929" fmla="*/ 1081702 h 1081701"/>
              <a:gd name="connsiteX930" fmla="*/ 10636382 w 11218359"/>
              <a:gd name="connsiteY930" fmla="*/ 1081702 h 1081701"/>
              <a:gd name="connsiteX931" fmla="*/ 10647812 w 11218359"/>
              <a:gd name="connsiteY931" fmla="*/ 1081702 h 1081701"/>
              <a:gd name="connsiteX932" fmla="*/ 10659241 w 11218359"/>
              <a:gd name="connsiteY932" fmla="*/ 1081702 h 1081701"/>
              <a:gd name="connsiteX933" fmla="*/ 10670672 w 11218359"/>
              <a:gd name="connsiteY933" fmla="*/ 1081702 h 1081701"/>
              <a:gd name="connsiteX934" fmla="*/ 10682149 w 11218359"/>
              <a:gd name="connsiteY934" fmla="*/ 1081702 h 1081701"/>
              <a:gd name="connsiteX935" fmla="*/ 10693580 w 11218359"/>
              <a:gd name="connsiteY935" fmla="*/ 1081702 h 1081701"/>
              <a:gd name="connsiteX936" fmla="*/ 10705009 w 11218359"/>
              <a:gd name="connsiteY936" fmla="*/ 1081702 h 1081701"/>
              <a:gd name="connsiteX937" fmla="*/ 10716439 w 11218359"/>
              <a:gd name="connsiteY937" fmla="*/ 1081702 h 1081701"/>
              <a:gd name="connsiteX938" fmla="*/ 10727870 w 11218359"/>
              <a:gd name="connsiteY938" fmla="*/ 1081702 h 1081701"/>
              <a:gd name="connsiteX939" fmla="*/ 10739347 w 11218359"/>
              <a:gd name="connsiteY939" fmla="*/ 1081702 h 1081701"/>
              <a:gd name="connsiteX940" fmla="*/ 10750778 w 11218359"/>
              <a:gd name="connsiteY940" fmla="*/ 1081702 h 1081701"/>
              <a:gd name="connsiteX941" fmla="*/ 10762207 w 11218359"/>
              <a:gd name="connsiteY941" fmla="*/ 1081702 h 1081701"/>
              <a:gd name="connsiteX942" fmla="*/ 10773637 w 11218359"/>
              <a:gd name="connsiteY942" fmla="*/ 1081702 h 1081701"/>
              <a:gd name="connsiteX943" fmla="*/ 10785067 w 11218359"/>
              <a:gd name="connsiteY943" fmla="*/ 1081702 h 1081701"/>
              <a:gd name="connsiteX944" fmla="*/ 10796544 w 11218359"/>
              <a:gd name="connsiteY944" fmla="*/ 1081702 h 1081701"/>
              <a:gd name="connsiteX945" fmla="*/ 10807975 w 11218359"/>
              <a:gd name="connsiteY945" fmla="*/ 1081702 h 1081701"/>
              <a:gd name="connsiteX946" fmla="*/ 10819405 w 11218359"/>
              <a:gd name="connsiteY946" fmla="*/ 1081702 h 1081701"/>
              <a:gd name="connsiteX947" fmla="*/ 10830834 w 11218359"/>
              <a:gd name="connsiteY947" fmla="*/ 1081702 h 1081701"/>
              <a:gd name="connsiteX948" fmla="*/ 10842265 w 11218359"/>
              <a:gd name="connsiteY948" fmla="*/ 1081702 h 1081701"/>
              <a:gd name="connsiteX949" fmla="*/ 10853742 w 11218359"/>
              <a:gd name="connsiteY949" fmla="*/ 1081702 h 1081701"/>
              <a:gd name="connsiteX950" fmla="*/ 10865173 w 11218359"/>
              <a:gd name="connsiteY950" fmla="*/ 1081702 h 1081701"/>
              <a:gd name="connsiteX951" fmla="*/ 10876602 w 11218359"/>
              <a:gd name="connsiteY951" fmla="*/ 1081702 h 1081701"/>
              <a:gd name="connsiteX952" fmla="*/ 10888032 w 11218359"/>
              <a:gd name="connsiteY952" fmla="*/ 1081702 h 1081701"/>
              <a:gd name="connsiteX953" fmla="*/ 10899463 w 11218359"/>
              <a:gd name="connsiteY953" fmla="*/ 1081702 h 1081701"/>
              <a:gd name="connsiteX954" fmla="*/ 10910892 w 11218359"/>
              <a:gd name="connsiteY954" fmla="*/ 1081702 h 1081701"/>
              <a:gd name="connsiteX955" fmla="*/ 10922369 w 11218359"/>
              <a:gd name="connsiteY955" fmla="*/ 1081702 h 1081701"/>
              <a:gd name="connsiteX956" fmla="*/ 10933800 w 11218359"/>
              <a:gd name="connsiteY956" fmla="*/ 1081702 h 1081701"/>
              <a:gd name="connsiteX957" fmla="*/ 10945230 w 11218359"/>
              <a:gd name="connsiteY957" fmla="*/ 1081702 h 1081701"/>
              <a:gd name="connsiteX958" fmla="*/ 10956660 w 11218359"/>
              <a:gd name="connsiteY958" fmla="*/ 1081702 h 1081701"/>
              <a:gd name="connsiteX959" fmla="*/ 10968090 w 11218359"/>
              <a:gd name="connsiteY959" fmla="*/ 1081702 h 1081701"/>
              <a:gd name="connsiteX960" fmla="*/ 10979567 w 11218359"/>
              <a:gd name="connsiteY960" fmla="*/ 1081702 h 1081701"/>
              <a:gd name="connsiteX961" fmla="*/ 10990998 w 11218359"/>
              <a:gd name="connsiteY961" fmla="*/ 1081702 h 1081701"/>
              <a:gd name="connsiteX962" fmla="*/ 11002427 w 11218359"/>
              <a:gd name="connsiteY962" fmla="*/ 1081702 h 1081701"/>
              <a:gd name="connsiteX963" fmla="*/ 11013858 w 11218359"/>
              <a:gd name="connsiteY963" fmla="*/ 1081702 h 1081701"/>
              <a:gd name="connsiteX964" fmla="*/ 11025287 w 11218359"/>
              <a:gd name="connsiteY964" fmla="*/ 1081702 h 1081701"/>
              <a:gd name="connsiteX965" fmla="*/ 11036765 w 11218359"/>
              <a:gd name="connsiteY965" fmla="*/ 1081702 h 1081701"/>
              <a:gd name="connsiteX966" fmla="*/ 11048195 w 11218359"/>
              <a:gd name="connsiteY966" fmla="*/ 1081702 h 1081701"/>
              <a:gd name="connsiteX967" fmla="*/ 11059625 w 11218359"/>
              <a:gd name="connsiteY967" fmla="*/ 1081702 h 1081701"/>
              <a:gd name="connsiteX968" fmla="*/ 11071056 w 11218359"/>
              <a:gd name="connsiteY968" fmla="*/ 1081702 h 1081701"/>
              <a:gd name="connsiteX969" fmla="*/ 11082485 w 11218359"/>
              <a:gd name="connsiteY969" fmla="*/ 1081702 h 1081701"/>
              <a:gd name="connsiteX970" fmla="*/ 11093962 w 11218359"/>
              <a:gd name="connsiteY970" fmla="*/ 1081702 h 1081701"/>
              <a:gd name="connsiteX971" fmla="*/ 11105393 w 11218359"/>
              <a:gd name="connsiteY971" fmla="*/ 1081702 h 1081701"/>
              <a:gd name="connsiteX972" fmla="*/ 11116823 w 11218359"/>
              <a:gd name="connsiteY972" fmla="*/ 1081702 h 1081701"/>
              <a:gd name="connsiteX973" fmla="*/ 11128253 w 11218359"/>
              <a:gd name="connsiteY973" fmla="*/ 1081702 h 1081701"/>
              <a:gd name="connsiteX974" fmla="*/ 11139683 w 11218359"/>
              <a:gd name="connsiteY974" fmla="*/ 1081702 h 1081701"/>
              <a:gd name="connsiteX975" fmla="*/ 11151160 w 11218359"/>
              <a:gd name="connsiteY975" fmla="*/ 1081702 h 1081701"/>
              <a:gd name="connsiteX976" fmla="*/ 11162591 w 11218359"/>
              <a:gd name="connsiteY976" fmla="*/ 1081702 h 1081701"/>
              <a:gd name="connsiteX977" fmla="*/ 11174020 w 11218359"/>
              <a:gd name="connsiteY977" fmla="*/ 1081702 h 1081701"/>
              <a:gd name="connsiteX978" fmla="*/ 11185451 w 11218359"/>
              <a:gd name="connsiteY978" fmla="*/ 1081702 h 1081701"/>
              <a:gd name="connsiteX979" fmla="*/ 11196881 w 11218359"/>
              <a:gd name="connsiteY979" fmla="*/ 1081702 h 1081701"/>
              <a:gd name="connsiteX980" fmla="*/ 11208358 w 11218359"/>
              <a:gd name="connsiteY980" fmla="*/ 1081702 h 1081701"/>
              <a:gd name="connsiteX981" fmla="*/ 11218359 w 11218359"/>
              <a:gd name="connsiteY981" fmla="*/ 1081702 h 1081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81701">
                <a:moveTo>
                  <a:pt x="0" y="1081702"/>
                </a:moveTo>
                <a:lnTo>
                  <a:pt x="9149" y="1081702"/>
                </a:lnTo>
                <a:lnTo>
                  <a:pt x="20588" y="1081702"/>
                </a:lnTo>
                <a:lnTo>
                  <a:pt x="32028" y="1081702"/>
                </a:lnTo>
                <a:lnTo>
                  <a:pt x="43467" y="1081702"/>
                </a:lnTo>
                <a:lnTo>
                  <a:pt x="54907" y="1081702"/>
                </a:lnTo>
                <a:lnTo>
                  <a:pt x="66346" y="1081702"/>
                </a:lnTo>
                <a:lnTo>
                  <a:pt x="77786" y="1081702"/>
                </a:lnTo>
                <a:lnTo>
                  <a:pt x="89225" y="1081702"/>
                </a:lnTo>
                <a:lnTo>
                  <a:pt x="100665" y="1081702"/>
                </a:lnTo>
                <a:lnTo>
                  <a:pt x="112104" y="1081702"/>
                </a:lnTo>
                <a:lnTo>
                  <a:pt x="123544" y="1081702"/>
                </a:lnTo>
                <a:lnTo>
                  <a:pt x="134979" y="1081702"/>
                </a:lnTo>
                <a:lnTo>
                  <a:pt x="146423" y="1081702"/>
                </a:lnTo>
                <a:lnTo>
                  <a:pt x="157858" y="1081702"/>
                </a:lnTo>
                <a:lnTo>
                  <a:pt x="169297" y="1081702"/>
                </a:lnTo>
                <a:lnTo>
                  <a:pt x="180737" y="1081702"/>
                </a:lnTo>
                <a:lnTo>
                  <a:pt x="192176" y="1081702"/>
                </a:lnTo>
                <a:lnTo>
                  <a:pt x="203616" y="1081702"/>
                </a:lnTo>
                <a:lnTo>
                  <a:pt x="215055" y="1081702"/>
                </a:lnTo>
                <a:lnTo>
                  <a:pt x="226495" y="1081702"/>
                </a:lnTo>
                <a:lnTo>
                  <a:pt x="237935" y="1081702"/>
                </a:lnTo>
                <a:lnTo>
                  <a:pt x="249374" y="1081702"/>
                </a:lnTo>
                <a:lnTo>
                  <a:pt x="260814" y="1081702"/>
                </a:lnTo>
                <a:lnTo>
                  <a:pt x="272253" y="1081702"/>
                </a:lnTo>
                <a:lnTo>
                  <a:pt x="283693" y="1081702"/>
                </a:lnTo>
                <a:lnTo>
                  <a:pt x="295132" y="1081702"/>
                </a:lnTo>
                <a:lnTo>
                  <a:pt x="306572" y="1081702"/>
                </a:lnTo>
                <a:lnTo>
                  <a:pt x="318011" y="1081702"/>
                </a:lnTo>
                <a:lnTo>
                  <a:pt x="329451" y="1081702"/>
                </a:lnTo>
                <a:lnTo>
                  <a:pt x="340890" y="1081702"/>
                </a:lnTo>
                <a:lnTo>
                  <a:pt x="352330" y="1081702"/>
                </a:lnTo>
                <a:lnTo>
                  <a:pt x="363769" y="1081702"/>
                </a:lnTo>
                <a:lnTo>
                  <a:pt x="375209" y="1081702"/>
                </a:lnTo>
                <a:lnTo>
                  <a:pt x="386648" y="1081702"/>
                </a:lnTo>
                <a:lnTo>
                  <a:pt x="398088" y="1081702"/>
                </a:lnTo>
                <a:lnTo>
                  <a:pt x="409527" y="1081702"/>
                </a:lnTo>
                <a:lnTo>
                  <a:pt x="420967" y="1081702"/>
                </a:lnTo>
                <a:lnTo>
                  <a:pt x="432406" y="1081702"/>
                </a:lnTo>
                <a:lnTo>
                  <a:pt x="443846" y="1081702"/>
                </a:lnTo>
                <a:lnTo>
                  <a:pt x="455285" y="1081702"/>
                </a:lnTo>
                <a:lnTo>
                  <a:pt x="466725" y="1081702"/>
                </a:lnTo>
                <a:lnTo>
                  <a:pt x="478165" y="1081702"/>
                </a:lnTo>
                <a:lnTo>
                  <a:pt x="489604" y="1081702"/>
                </a:lnTo>
                <a:lnTo>
                  <a:pt x="501044" y="1081702"/>
                </a:lnTo>
                <a:lnTo>
                  <a:pt x="512483" y="1081702"/>
                </a:lnTo>
                <a:lnTo>
                  <a:pt x="523923" y="1081702"/>
                </a:lnTo>
                <a:lnTo>
                  <a:pt x="535362" y="1081702"/>
                </a:lnTo>
                <a:lnTo>
                  <a:pt x="546802" y="1081702"/>
                </a:lnTo>
                <a:lnTo>
                  <a:pt x="558241" y="1081702"/>
                </a:lnTo>
                <a:lnTo>
                  <a:pt x="569681" y="1081702"/>
                </a:lnTo>
                <a:lnTo>
                  <a:pt x="581120" y="1081702"/>
                </a:lnTo>
                <a:lnTo>
                  <a:pt x="592560" y="1081702"/>
                </a:lnTo>
                <a:lnTo>
                  <a:pt x="603999" y="1081702"/>
                </a:lnTo>
                <a:lnTo>
                  <a:pt x="615439" y="1081702"/>
                </a:lnTo>
                <a:lnTo>
                  <a:pt x="626878" y="1081702"/>
                </a:lnTo>
                <a:lnTo>
                  <a:pt x="638318" y="1081702"/>
                </a:lnTo>
                <a:lnTo>
                  <a:pt x="649757" y="1081702"/>
                </a:lnTo>
                <a:lnTo>
                  <a:pt x="661192" y="1081702"/>
                </a:lnTo>
                <a:lnTo>
                  <a:pt x="672632" y="1081702"/>
                </a:lnTo>
                <a:lnTo>
                  <a:pt x="684071" y="1081702"/>
                </a:lnTo>
                <a:lnTo>
                  <a:pt x="695511" y="1081702"/>
                </a:lnTo>
                <a:lnTo>
                  <a:pt x="706950" y="1081702"/>
                </a:lnTo>
                <a:lnTo>
                  <a:pt x="718390" y="1081702"/>
                </a:lnTo>
                <a:lnTo>
                  <a:pt x="729829" y="1081702"/>
                </a:lnTo>
                <a:lnTo>
                  <a:pt x="741269" y="1081702"/>
                </a:lnTo>
                <a:lnTo>
                  <a:pt x="752708" y="1081702"/>
                </a:lnTo>
                <a:lnTo>
                  <a:pt x="764148" y="1081702"/>
                </a:lnTo>
                <a:lnTo>
                  <a:pt x="775587" y="1081702"/>
                </a:lnTo>
                <a:lnTo>
                  <a:pt x="787027" y="1081702"/>
                </a:lnTo>
                <a:lnTo>
                  <a:pt x="798467" y="1081702"/>
                </a:lnTo>
                <a:lnTo>
                  <a:pt x="809906" y="1081702"/>
                </a:lnTo>
                <a:lnTo>
                  <a:pt x="821346" y="1081702"/>
                </a:lnTo>
                <a:lnTo>
                  <a:pt x="832785" y="1081702"/>
                </a:lnTo>
                <a:lnTo>
                  <a:pt x="844225" y="1081702"/>
                </a:lnTo>
                <a:lnTo>
                  <a:pt x="855664" y="1081702"/>
                </a:lnTo>
                <a:lnTo>
                  <a:pt x="867104" y="1081702"/>
                </a:lnTo>
                <a:lnTo>
                  <a:pt x="878543" y="1081702"/>
                </a:lnTo>
                <a:lnTo>
                  <a:pt x="889983" y="1081702"/>
                </a:lnTo>
                <a:lnTo>
                  <a:pt x="901422" y="1081702"/>
                </a:lnTo>
                <a:lnTo>
                  <a:pt x="912862" y="1081702"/>
                </a:lnTo>
                <a:lnTo>
                  <a:pt x="924301" y="1081702"/>
                </a:lnTo>
                <a:lnTo>
                  <a:pt x="935741" y="1081702"/>
                </a:lnTo>
                <a:lnTo>
                  <a:pt x="947180" y="1081702"/>
                </a:lnTo>
                <a:lnTo>
                  <a:pt x="958620" y="1081702"/>
                </a:lnTo>
                <a:lnTo>
                  <a:pt x="970059" y="1081702"/>
                </a:lnTo>
                <a:lnTo>
                  <a:pt x="981499" y="1081702"/>
                </a:lnTo>
                <a:lnTo>
                  <a:pt x="992938" y="1081702"/>
                </a:lnTo>
                <a:lnTo>
                  <a:pt x="1004378" y="1081702"/>
                </a:lnTo>
                <a:lnTo>
                  <a:pt x="1015818" y="1081702"/>
                </a:lnTo>
                <a:lnTo>
                  <a:pt x="1027257" y="1081702"/>
                </a:lnTo>
                <a:lnTo>
                  <a:pt x="1038697" y="1081702"/>
                </a:lnTo>
                <a:lnTo>
                  <a:pt x="1050136" y="1081702"/>
                </a:lnTo>
                <a:lnTo>
                  <a:pt x="1061576" y="1081702"/>
                </a:lnTo>
                <a:lnTo>
                  <a:pt x="1073015" y="1081702"/>
                </a:lnTo>
                <a:lnTo>
                  <a:pt x="1084455" y="1081702"/>
                </a:lnTo>
                <a:lnTo>
                  <a:pt x="1095894" y="1081702"/>
                </a:lnTo>
                <a:lnTo>
                  <a:pt x="1107334" y="1081702"/>
                </a:lnTo>
                <a:lnTo>
                  <a:pt x="1118773" y="1081702"/>
                </a:lnTo>
                <a:lnTo>
                  <a:pt x="1130213" y="1081702"/>
                </a:lnTo>
                <a:lnTo>
                  <a:pt x="1141652" y="1081702"/>
                </a:lnTo>
                <a:lnTo>
                  <a:pt x="1153092" y="1081702"/>
                </a:lnTo>
                <a:lnTo>
                  <a:pt x="1164531" y="1081702"/>
                </a:lnTo>
                <a:lnTo>
                  <a:pt x="1175971" y="1081702"/>
                </a:lnTo>
                <a:lnTo>
                  <a:pt x="1187406" y="1081702"/>
                </a:lnTo>
                <a:lnTo>
                  <a:pt x="1198845" y="1081702"/>
                </a:lnTo>
                <a:lnTo>
                  <a:pt x="1210285" y="1081702"/>
                </a:lnTo>
                <a:lnTo>
                  <a:pt x="1221724" y="1081702"/>
                </a:lnTo>
                <a:lnTo>
                  <a:pt x="1233164" y="1081702"/>
                </a:lnTo>
                <a:lnTo>
                  <a:pt x="1244603" y="1081702"/>
                </a:lnTo>
                <a:lnTo>
                  <a:pt x="1256043" y="1081702"/>
                </a:lnTo>
                <a:lnTo>
                  <a:pt x="1267482" y="1081702"/>
                </a:lnTo>
                <a:lnTo>
                  <a:pt x="1278922" y="1081702"/>
                </a:lnTo>
                <a:lnTo>
                  <a:pt x="1290361" y="1081702"/>
                </a:lnTo>
                <a:lnTo>
                  <a:pt x="1301801" y="1081702"/>
                </a:lnTo>
                <a:lnTo>
                  <a:pt x="1313240" y="1081702"/>
                </a:lnTo>
                <a:lnTo>
                  <a:pt x="1324680" y="1081702"/>
                </a:lnTo>
                <a:lnTo>
                  <a:pt x="1336120" y="1081702"/>
                </a:lnTo>
                <a:lnTo>
                  <a:pt x="1347559" y="1081702"/>
                </a:lnTo>
                <a:lnTo>
                  <a:pt x="1358999" y="1081702"/>
                </a:lnTo>
                <a:lnTo>
                  <a:pt x="1370438" y="1081702"/>
                </a:lnTo>
                <a:lnTo>
                  <a:pt x="1381878" y="1081702"/>
                </a:lnTo>
                <a:lnTo>
                  <a:pt x="1393317" y="1081702"/>
                </a:lnTo>
                <a:lnTo>
                  <a:pt x="1404757" y="1081702"/>
                </a:lnTo>
                <a:lnTo>
                  <a:pt x="1416196" y="1081702"/>
                </a:lnTo>
                <a:lnTo>
                  <a:pt x="1427636" y="1081702"/>
                </a:lnTo>
                <a:lnTo>
                  <a:pt x="1439075" y="1081702"/>
                </a:lnTo>
                <a:lnTo>
                  <a:pt x="1450515" y="1081702"/>
                </a:lnTo>
                <a:lnTo>
                  <a:pt x="1461954" y="1081702"/>
                </a:lnTo>
                <a:lnTo>
                  <a:pt x="1473394" y="1081702"/>
                </a:lnTo>
                <a:lnTo>
                  <a:pt x="1484833" y="1081702"/>
                </a:lnTo>
                <a:lnTo>
                  <a:pt x="1496273" y="1081702"/>
                </a:lnTo>
                <a:lnTo>
                  <a:pt x="1507712" y="1081702"/>
                </a:lnTo>
                <a:lnTo>
                  <a:pt x="1519152" y="1081702"/>
                </a:lnTo>
                <a:lnTo>
                  <a:pt x="1530591" y="1081702"/>
                </a:lnTo>
                <a:lnTo>
                  <a:pt x="1542031" y="1081702"/>
                </a:lnTo>
                <a:lnTo>
                  <a:pt x="1553471" y="1081702"/>
                </a:lnTo>
                <a:lnTo>
                  <a:pt x="1564910" y="1081702"/>
                </a:lnTo>
                <a:lnTo>
                  <a:pt x="1576349" y="1081702"/>
                </a:lnTo>
                <a:lnTo>
                  <a:pt x="1587789" y="1081702"/>
                </a:lnTo>
                <a:lnTo>
                  <a:pt x="1599229" y="1081702"/>
                </a:lnTo>
                <a:lnTo>
                  <a:pt x="1610668" y="1081702"/>
                </a:lnTo>
                <a:lnTo>
                  <a:pt x="1622107" y="1081702"/>
                </a:lnTo>
                <a:lnTo>
                  <a:pt x="1633547" y="1081702"/>
                </a:lnTo>
                <a:lnTo>
                  <a:pt x="1644987" y="1081702"/>
                </a:lnTo>
                <a:lnTo>
                  <a:pt x="1656426" y="1081702"/>
                </a:lnTo>
                <a:lnTo>
                  <a:pt x="1667866" y="1081702"/>
                </a:lnTo>
                <a:lnTo>
                  <a:pt x="1679305" y="1081702"/>
                </a:lnTo>
                <a:lnTo>
                  <a:pt x="1690745" y="1081702"/>
                </a:lnTo>
                <a:lnTo>
                  <a:pt x="1702184" y="1081702"/>
                </a:lnTo>
                <a:lnTo>
                  <a:pt x="1713619" y="1081702"/>
                </a:lnTo>
                <a:lnTo>
                  <a:pt x="1725063" y="1081702"/>
                </a:lnTo>
                <a:lnTo>
                  <a:pt x="1736498" y="1081702"/>
                </a:lnTo>
                <a:lnTo>
                  <a:pt x="1747938" y="1081702"/>
                </a:lnTo>
                <a:lnTo>
                  <a:pt x="1759377" y="1081702"/>
                </a:lnTo>
                <a:lnTo>
                  <a:pt x="1770817" y="1081702"/>
                </a:lnTo>
                <a:lnTo>
                  <a:pt x="1782256" y="1081702"/>
                </a:lnTo>
                <a:lnTo>
                  <a:pt x="1793696" y="1081702"/>
                </a:lnTo>
                <a:lnTo>
                  <a:pt x="1805135" y="1081702"/>
                </a:lnTo>
                <a:lnTo>
                  <a:pt x="1816575" y="1081702"/>
                </a:lnTo>
                <a:lnTo>
                  <a:pt x="1828014" y="1081702"/>
                </a:lnTo>
                <a:lnTo>
                  <a:pt x="1839454" y="1081702"/>
                </a:lnTo>
                <a:lnTo>
                  <a:pt x="1850893" y="1081702"/>
                </a:lnTo>
                <a:lnTo>
                  <a:pt x="1862333" y="1081702"/>
                </a:lnTo>
                <a:lnTo>
                  <a:pt x="1873772" y="1081702"/>
                </a:lnTo>
                <a:lnTo>
                  <a:pt x="1885212" y="1081702"/>
                </a:lnTo>
                <a:lnTo>
                  <a:pt x="1896651" y="1081702"/>
                </a:lnTo>
                <a:lnTo>
                  <a:pt x="1908091" y="1081702"/>
                </a:lnTo>
                <a:lnTo>
                  <a:pt x="1919531" y="1081702"/>
                </a:lnTo>
                <a:lnTo>
                  <a:pt x="1930970" y="1081702"/>
                </a:lnTo>
                <a:lnTo>
                  <a:pt x="1942409" y="1081702"/>
                </a:lnTo>
                <a:lnTo>
                  <a:pt x="1953849" y="1081702"/>
                </a:lnTo>
                <a:lnTo>
                  <a:pt x="1965289" y="1081702"/>
                </a:lnTo>
                <a:lnTo>
                  <a:pt x="1976728" y="1081702"/>
                </a:lnTo>
                <a:lnTo>
                  <a:pt x="1988168" y="1081702"/>
                </a:lnTo>
                <a:lnTo>
                  <a:pt x="1999607" y="1081702"/>
                </a:lnTo>
                <a:lnTo>
                  <a:pt x="2011047" y="1081702"/>
                </a:lnTo>
                <a:lnTo>
                  <a:pt x="2022486" y="1081702"/>
                </a:lnTo>
                <a:lnTo>
                  <a:pt x="2033926" y="1081702"/>
                </a:lnTo>
                <a:lnTo>
                  <a:pt x="2045365" y="1081702"/>
                </a:lnTo>
                <a:lnTo>
                  <a:pt x="2056805" y="1081702"/>
                </a:lnTo>
                <a:lnTo>
                  <a:pt x="2068244" y="1081702"/>
                </a:lnTo>
                <a:lnTo>
                  <a:pt x="2079684" y="1081702"/>
                </a:lnTo>
                <a:lnTo>
                  <a:pt x="2091123" y="1081702"/>
                </a:lnTo>
                <a:lnTo>
                  <a:pt x="2102563" y="1081702"/>
                </a:lnTo>
                <a:lnTo>
                  <a:pt x="2114002" y="1081702"/>
                </a:lnTo>
                <a:lnTo>
                  <a:pt x="2125442" y="1081702"/>
                </a:lnTo>
                <a:lnTo>
                  <a:pt x="2136882" y="1081702"/>
                </a:lnTo>
                <a:lnTo>
                  <a:pt x="2148321" y="1081702"/>
                </a:lnTo>
                <a:lnTo>
                  <a:pt x="2159760" y="1081702"/>
                </a:lnTo>
                <a:lnTo>
                  <a:pt x="2171200" y="1081702"/>
                </a:lnTo>
                <a:lnTo>
                  <a:pt x="2182640" y="1081702"/>
                </a:lnTo>
                <a:lnTo>
                  <a:pt x="2194079" y="1081702"/>
                </a:lnTo>
                <a:lnTo>
                  <a:pt x="2205519" y="1081702"/>
                </a:lnTo>
                <a:lnTo>
                  <a:pt x="2216958" y="1081702"/>
                </a:lnTo>
                <a:lnTo>
                  <a:pt x="2228393" y="1081702"/>
                </a:lnTo>
                <a:lnTo>
                  <a:pt x="2239837" y="1081702"/>
                </a:lnTo>
                <a:lnTo>
                  <a:pt x="2251272" y="1081702"/>
                </a:lnTo>
                <a:lnTo>
                  <a:pt x="2262716" y="1081702"/>
                </a:lnTo>
                <a:lnTo>
                  <a:pt x="2274151" y="1081702"/>
                </a:lnTo>
                <a:lnTo>
                  <a:pt x="2285591" y="1081702"/>
                </a:lnTo>
                <a:lnTo>
                  <a:pt x="2297030" y="1081702"/>
                </a:lnTo>
                <a:lnTo>
                  <a:pt x="2308470" y="1081702"/>
                </a:lnTo>
                <a:lnTo>
                  <a:pt x="2319909" y="1081702"/>
                </a:lnTo>
                <a:lnTo>
                  <a:pt x="2331349" y="1081702"/>
                </a:lnTo>
                <a:lnTo>
                  <a:pt x="2342788" y="1081702"/>
                </a:lnTo>
                <a:lnTo>
                  <a:pt x="2354228" y="1081702"/>
                </a:lnTo>
                <a:lnTo>
                  <a:pt x="2365667" y="1081702"/>
                </a:lnTo>
                <a:lnTo>
                  <a:pt x="2377107" y="1081702"/>
                </a:lnTo>
                <a:lnTo>
                  <a:pt x="2388546" y="1081702"/>
                </a:lnTo>
                <a:lnTo>
                  <a:pt x="2399986" y="1081702"/>
                </a:lnTo>
                <a:lnTo>
                  <a:pt x="2411425" y="1081702"/>
                </a:lnTo>
                <a:lnTo>
                  <a:pt x="2422865" y="1081702"/>
                </a:lnTo>
                <a:lnTo>
                  <a:pt x="2434304" y="1081702"/>
                </a:lnTo>
                <a:lnTo>
                  <a:pt x="2445744" y="994562"/>
                </a:lnTo>
                <a:lnTo>
                  <a:pt x="2457184" y="264414"/>
                </a:lnTo>
                <a:lnTo>
                  <a:pt x="2468623" y="286950"/>
                </a:lnTo>
                <a:lnTo>
                  <a:pt x="2480062" y="431178"/>
                </a:lnTo>
                <a:lnTo>
                  <a:pt x="2491502" y="428173"/>
                </a:lnTo>
                <a:lnTo>
                  <a:pt x="2502942" y="0"/>
                </a:lnTo>
                <a:lnTo>
                  <a:pt x="2514381" y="133712"/>
                </a:lnTo>
                <a:lnTo>
                  <a:pt x="2525821" y="357564"/>
                </a:lnTo>
                <a:lnTo>
                  <a:pt x="2537260" y="262914"/>
                </a:lnTo>
                <a:lnTo>
                  <a:pt x="2548700" y="300471"/>
                </a:lnTo>
                <a:lnTo>
                  <a:pt x="2560139" y="414652"/>
                </a:lnTo>
                <a:lnTo>
                  <a:pt x="2571579" y="455214"/>
                </a:lnTo>
                <a:lnTo>
                  <a:pt x="2583018" y="163759"/>
                </a:lnTo>
                <a:lnTo>
                  <a:pt x="2594458" y="222352"/>
                </a:lnTo>
                <a:lnTo>
                  <a:pt x="2605897" y="285450"/>
                </a:lnTo>
                <a:lnTo>
                  <a:pt x="2617337" y="510802"/>
                </a:lnTo>
                <a:lnTo>
                  <a:pt x="2628776" y="671555"/>
                </a:lnTo>
                <a:lnTo>
                  <a:pt x="2640216" y="643014"/>
                </a:lnTo>
                <a:lnTo>
                  <a:pt x="2651655" y="599442"/>
                </a:lnTo>
                <a:lnTo>
                  <a:pt x="2663095" y="279440"/>
                </a:lnTo>
                <a:lnTo>
                  <a:pt x="2674535" y="91645"/>
                </a:lnTo>
                <a:lnTo>
                  <a:pt x="2685974" y="342538"/>
                </a:lnTo>
                <a:lnTo>
                  <a:pt x="2697413" y="1047150"/>
                </a:lnTo>
                <a:lnTo>
                  <a:pt x="2708853" y="1078697"/>
                </a:lnTo>
                <a:lnTo>
                  <a:pt x="2720293" y="1081702"/>
                </a:lnTo>
                <a:lnTo>
                  <a:pt x="2731727" y="1081702"/>
                </a:lnTo>
                <a:lnTo>
                  <a:pt x="2743172" y="1081702"/>
                </a:lnTo>
                <a:lnTo>
                  <a:pt x="2754611" y="1078697"/>
                </a:lnTo>
                <a:lnTo>
                  <a:pt x="2766046" y="1081702"/>
                </a:lnTo>
                <a:lnTo>
                  <a:pt x="2777490" y="1081702"/>
                </a:lnTo>
                <a:lnTo>
                  <a:pt x="2788925" y="1081702"/>
                </a:lnTo>
                <a:lnTo>
                  <a:pt x="2800364" y="1081702"/>
                </a:lnTo>
                <a:lnTo>
                  <a:pt x="2811804" y="1081702"/>
                </a:lnTo>
                <a:lnTo>
                  <a:pt x="2823243" y="1081702"/>
                </a:lnTo>
                <a:lnTo>
                  <a:pt x="2834683" y="1081702"/>
                </a:lnTo>
                <a:lnTo>
                  <a:pt x="2846123" y="1081702"/>
                </a:lnTo>
                <a:lnTo>
                  <a:pt x="2857562" y="1081702"/>
                </a:lnTo>
                <a:lnTo>
                  <a:pt x="2869001" y="1081702"/>
                </a:lnTo>
                <a:lnTo>
                  <a:pt x="2880441" y="1081702"/>
                </a:lnTo>
                <a:lnTo>
                  <a:pt x="2891881" y="1081702"/>
                </a:lnTo>
                <a:lnTo>
                  <a:pt x="2903320" y="1080202"/>
                </a:lnTo>
                <a:lnTo>
                  <a:pt x="2914760" y="1081702"/>
                </a:lnTo>
                <a:lnTo>
                  <a:pt x="2926199" y="1081702"/>
                </a:lnTo>
                <a:lnTo>
                  <a:pt x="2937639" y="1081702"/>
                </a:lnTo>
                <a:lnTo>
                  <a:pt x="2949078" y="1081702"/>
                </a:lnTo>
                <a:lnTo>
                  <a:pt x="2960518" y="1081702"/>
                </a:lnTo>
                <a:lnTo>
                  <a:pt x="2971957" y="1081702"/>
                </a:lnTo>
                <a:lnTo>
                  <a:pt x="2983397" y="1081702"/>
                </a:lnTo>
                <a:lnTo>
                  <a:pt x="2994837" y="1081702"/>
                </a:lnTo>
                <a:lnTo>
                  <a:pt x="3006276" y="1081702"/>
                </a:lnTo>
                <a:lnTo>
                  <a:pt x="3017715" y="1081702"/>
                </a:lnTo>
                <a:lnTo>
                  <a:pt x="3029155" y="1081702"/>
                </a:lnTo>
                <a:lnTo>
                  <a:pt x="3040594" y="1081702"/>
                </a:lnTo>
                <a:lnTo>
                  <a:pt x="3052034" y="1081702"/>
                </a:lnTo>
                <a:lnTo>
                  <a:pt x="3063474" y="1081702"/>
                </a:lnTo>
                <a:lnTo>
                  <a:pt x="3074913" y="1081702"/>
                </a:lnTo>
                <a:lnTo>
                  <a:pt x="3086352" y="1081702"/>
                </a:lnTo>
                <a:lnTo>
                  <a:pt x="3097792" y="1081702"/>
                </a:lnTo>
                <a:lnTo>
                  <a:pt x="3109232" y="1081702"/>
                </a:lnTo>
                <a:lnTo>
                  <a:pt x="3120671" y="1081702"/>
                </a:lnTo>
                <a:lnTo>
                  <a:pt x="3132111" y="1081702"/>
                </a:lnTo>
                <a:lnTo>
                  <a:pt x="3143550" y="1081702"/>
                </a:lnTo>
                <a:lnTo>
                  <a:pt x="3154990" y="1081702"/>
                </a:lnTo>
                <a:lnTo>
                  <a:pt x="3166429" y="1081702"/>
                </a:lnTo>
                <a:lnTo>
                  <a:pt x="3177869" y="1081702"/>
                </a:lnTo>
                <a:lnTo>
                  <a:pt x="3189308" y="1081702"/>
                </a:lnTo>
                <a:lnTo>
                  <a:pt x="3200748" y="1081702"/>
                </a:lnTo>
                <a:lnTo>
                  <a:pt x="3212187" y="1081702"/>
                </a:lnTo>
                <a:lnTo>
                  <a:pt x="3223627" y="1081702"/>
                </a:lnTo>
                <a:lnTo>
                  <a:pt x="3235066" y="1081702"/>
                </a:lnTo>
                <a:lnTo>
                  <a:pt x="3246501" y="1081702"/>
                </a:lnTo>
                <a:lnTo>
                  <a:pt x="3257945" y="1081702"/>
                </a:lnTo>
                <a:lnTo>
                  <a:pt x="3269385" y="1081702"/>
                </a:lnTo>
                <a:lnTo>
                  <a:pt x="3280825" y="1081702"/>
                </a:lnTo>
                <a:lnTo>
                  <a:pt x="3292264" y="1081702"/>
                </a:lnTo>
                <a:lnTo>
                  <a:pt x="3303699" y="1081702"/>
                </a:lnTo>
                <a:lnTo>
                  <a:pt x="3315143" y="1081702"/>
                </a:lnTo>
                <a:lnTo>
                  <a:pt x="3326578" y="1081702"/>
                </a:lnTo>
                <a:lnTo>
                  <a:pt x="3338017" y="1081702"/>
                </a:lnTo>
                <a:lnTo>
                  <a:pt x="3349457" y="1081702"/>
                </a:lnTo>
                <a:lnTo>
                  <a:pt x="3360896" y="1081702"/>
                </a:lnTo>
                <a:lnTo>
                  <a:pt x="3372336" y="1081702"/>
                </a:lnTo>
                <a:lnTo>
                  <a:pt x="3383776" y="1081702"/>
                </a:lnTo>
                <a:lnTo>
                  <a:pt x="3395215" y="1081702"/>
                </a:lnTo>
                <a:lnTo>
                  <a:pt x="3406654" y="1081702"/>
                </a:lnTo>
                <a:lnTo>
                  <a:pt x="3418094" y="1081702"/>
                </a:lnTo>
                <a:lnTo>
                  <a:pt x="3429534" y="1081702"/>
                </a:lnTo>
                <a:lnTo>
                  <a:pt x="3440973" y="1081702"/>
                </a:lnTo>
                <a:lnTo>
                  <a:pt x="3452413" y="1081702"/>
                </a:lnTo>
                <a:lnTo>
                  <a:pt x="3463852" y="1081702"/>
                </a:lnTo>
                <a:lnTo>
                  <a:pt x="3475292" y="1081702"/>
                </a:lnTo>
                <a:lnTo>
                  <a:pt x="3486731" y="1081702"/>
                </a:lnTo>
                <a:lnTo>
                  <a:pt x="3498171" y="1081702"/>
                </a:lnTo>
                <a:lnTo>
                  <a:pt x="3509610" y="1081702"/>
                </a:lnTo>
                <a:lnTo>
                  <a:pt x="3521050" y="1081702"/>
                </a:lnTo>
                <a:lnTo>
                  <a:pt x="3532489" y="1081702"/>
                </a:lnTo>
                <a:lnTo>
                  <a:pt x="3543929" y="1081702"/>
                </a:lnTo>
                <a:lnTo>
                  <a:pt x="3555368" y="1081702"/>
                </a:lnTo>
                <a:lnTo>
                  <a:pt x="3566808" y="1081702"/>
                </a:lnTo>
                <a:lnTo>
                  <a:pt x="3578247" y="1081702"/>
                </a:lnTo>
                <a:lnTo>
                  <a:pt x="3589687" y="1081702"/>
                </a:lnTo>
                <a:lnTo>
                  <a:pt x="3601127" y="1081702"/>
                </a:lnTo>
                <a:lnTo>
                  <a:pt x="3612566" y="1081702"/>
                </a:lnTo>
                <a:lnTo>
                  <a:pt x="3624005" y="1081702"/>
                </a:lnTo>
                <a:lnTo>
                  <a:pt x="3635445" y="1081702"/>
                </a:lnTo>
                <a:lnTo>
                  <a:pt x="3646885" y="1081702"/>
                </a:lnTo>
                <a:lnTo>
                  <a:pt x="3658324" y="1081702"/>
                </a:lnTo>
                <a:lnTo>
                  <a:pt x="3669764" y="1081702"/>
                </a:lnTo>
                <a:lnTo>
                  <a:pt x="3681203" y="1081702"/>
                </a:lnTo>
                <a:lnTo>
                  <a:pt x="3692643" y="1081702"/>
                </a:lnTo>
                <a:lnTo>
                  <a:pt x="3704082" y="1081702"/>
                </a:lnTo>
                <a:lnTo>
                  <a:pt x="3715522" y="1081702"/>
                </a:lnTo>
                <a:lnTo>
                  <a:pt x="3726961" y="1081702"/>
                </a:lnTo>
                <a:lnTo>
                  <a:pt x="3738401" y="1081702"/>
                </a:lnTo>
                <a:lnTo>
                  <a:pt x="3749840" y="1081702"/>
                </a:lnTo>
                <a:lnTo>
                  <a:pt x="3761280" y="1081702"/>
                </a:lnTo>
                <a:lnTo>
                  <a:pt x="3772719" y="1081702"/>
                </a:lnTo>
                <a:lnTo>
                  <a:pt x="3784154" y="1081702"/>
                </a:lnTo>
                <a:lnTo>
                  <a:pt x="3795598" y="1081702"/>
                </a:lnTo>
                <a:lnTo>
                  <a:pt x="3807033" y="1081702"/>
                </a:lnTo>
                <a:lnTo>
                  <a:pt x="3818473" y="1081702"/>
                </a:lnTo>
                <a:lnTo>
                  <a:pt x="3829917" y="1081702"/>
                </a:lnTo>
                <a:lnTo>
                  <a:pt x="3841352" y="1081702"/>
                </a:lnTo>
                <a:lnTo>
                  <a:pt x="3852791" y="1081702"/>
                </a:lnTo>
                <a:lnTo>
                  <a:pt x="3864231" y="1081702"/>
                </a:lnTo>
                <a:lnTo>
                  <a:pt x="3875670" y="1081702"/>
                </a:lnTo>
                <a:lnTo>
                  <a:pt x="3887110" y="1081702"/>
                </a:lnTo>
                <a:lnTo>
                  <a:pt x="3898549" y="1081702"/>
                </a:lnTo>
                <a:lnTo>
                  <a:pt x="3909989" y="1081702"/>
                </a:lnTo>
                <a:lnTo>
                  <a:pt x="3921447" y="1081702"/>
                </a:lnTo>
                <a:lnTo>
                  <a:pt x="3932878" y="1081702"/>
                </a:lnTo>
                <a:lnTo>
                  <a:pt x="3944307" y="1081702"/>
                </a:lnTo>
                <a:lnTo>
                  <a:pt x="3955737" y="1081702"/>
                </a:lnTo>
                <a:lnTo>
                  <a:pt x="3967167" y="1081702"/>
                </a:lnTo>
                <a:lnTo>
                  <a:pt x="3978645" y="1081702"/>
                </a:lnTo>
                <a:lnTo>
                  <a:pt x="3990075" y="1081702"/>
                </a:lnTo>
                <a:lnTo>
                  <a:pt x="4001505" y="1081702"/>
                </a:lnTo>
                <a:lnTo>
                  <a:pt x="4012935" y="1081702"/>
                </a:lnTo>
                <a:lnTo>
                  <a:pt x="4024365" y="1081702"/>
                </a:lnTo>
                <a:lnTo>
                  <a:pt x="4035843" y="1081702"/>
                </a:lnTo>
                <a:lnTo>
                  <a:pt x="4047273" y="1081702"/>
                </a:lnTo>
                <a:lnTo>
                  <a:pt x="4058702" y="1081702"/>
                </a:lnTo>
                <a:lnTo>
                  <a:pt x="4070133" y="1081702"/>
                </a:lnTo>
                <a:lnTo>
                  <a:pt x="4081563" y="1081702"/>
                </a:lnTo>
                <a:lnTo>
                  <a:pt x="4093040" y="1081702"/>
                </a:lnTo>
                <a:lnTo>
                  <a:pt x="4104471" y="1081702"/>
                </a:lnTo>
                <a:lnTo>
                  <a:pt x="4115900" y="1081702"/>
                </a:lnTo>
                <a:lnTo>
                  <a:pt x="4127330" y="1081702"/>
                </a:lnTo>
                <a:lnTo>
                  <a:pt x="4138760" y="1081702"/>
                </a:lnTo>
                <a:lnTo>
                  <a:pt x="4150238" y="1081702"/>
                </a:lnTo>
                <a:lnTo>
                  <a:pt x="4161668" y="1081702"/>
                </a:lnTo>
                <a:lnTo>
                  <a:pt x="4173098" y="1081702"/>
                </a:lnTo>
                <a:lnTo>
                  <a:pt x="4184528" y="1081702"/>
                </a:lnTo>
                <a:lnTo>
                  <a:pt x="4195958" y="1081702"/>
                </a:lnTo>
                <a:lnTo>
                  <a:pt x="4207436" y="1081702"/>
                </a:lnTo>
                <a:lnTo>
                  <a:pt x="4218865" y="1081702"/>
                </a:lnTo>
                <a:lnTo>
                  <a:pt x="4230296" y="1081702"/>
                </a:lnTo>
                <a:lnTo>
                  <a:pt x="4241726" y="1081702"/>
                </a:lnTo>
                <a:lnTo>
                  <a:pt x="4253156" y="1081702"/>
                </a:lnTo>
                <a:lnTo>
                  <a:pt x="4264634" y="1081702"/>
                </a:lnTo>
                <a:lnTo>
                  <a:pt x="4276063" y="1081702"/>
                </a:lnTo>
                <a:lnTo>
                  <a:pt x="4287493" y="1081702"/>
                </a:lnTo>
                <a:lnTo>
                  <a:pt x="4298923" y="1081702"/>
                </a:lnTo>
                <a:lnTo>
                  <a:pt x="4310353" y="1081702"/>
                </a:lnTo>
                <a:lnTo>
                  <a:pt x="4321831" y="1081702"/>
                </a:lnTo>
                <a:lnTo>
                  <a:pt x="4333261" y="1081702"/>
                </a:lnTo>
                <a:lnTo>
                  <a:pt x="4344691" y="1081702"/>
                </a:lnTo>
                <a:lnTo>
                  <a:pt x="4356121" y="1081702"/>
                </a:lnTo>
                <a:lnTo>
                  <a:pt x="4367551" y="1081702"/>
                </a:lnTo>
                <a:lnTo>
                  <a:pt x="4379028" y="1081702"/>
                </a:lnTo>
                <a:lnTo>
                  <a:pt x="4390458" y="1081702"/>
                </a:lnTo>
                <a:lnTo>
                  <a:pt x="4401889" y="1081702"/>
                </a:lnTo>
                <a:lnTo>
                  <a:pt x="4413319" y="1081702"/>
                </a:lnTo>
                <a:lnTo>
                  <a:pt x="4424749" y="1081702"/>
                </a:lnTo>
                <a:lnTo>
                  <a:pt x="4436226" y="1081702"/>
                </a:lnTo>
                <a:lnTo>
                  <a:pt x="4447656" y="1081702"/>
                </a:lnTo>
                <a:lnTo>
                  <a:pt x="4459086" y="1081702"/>
                </a:lnTo>
                <a:lnTo>
                  <a:pt x="4470516" y="1081702"/>
                </a:lnTo>
                <a:lnTo>
                  <a:pt x="4481946" y="1081702"/>
                </a:lnTo>
                <a:lnTo>
                  <a:pt x="4493424" y="1081702"/>
                </a:lnTo>
                <a:lnTo>
                  <a:pt x="4504854" y="1081702"/>
                </a:lnTo>
                <a:lnTo>
                  <a:pt x="4516284" y="1081702"/>
                </a:lnTo>
                <a:lnTo>
                  <a:pt x="4527714" y="1081702"/>
                </a:lnTo>
                <a:lnTo>
                  <a:pt x="4539144" y="1081702"/>
                </a:lnTo>
                <a:lnTo>
                  <a:pt x="4550621" y="1081702"/>
                </a:lnTo>
                <a:lnTo>
                  <a:pt x="4562051" y="1081702"/>
                </a:lnTo>
                <a:lnTo>
                  <a:pt x="4573482" y="1081702"/>
                </a:lnTo>
                <a:lnTo>
                  <a:pt x="4584912" y="1081702"/>
                </a:lnTo>
                <a:lnTo>
                  <a:pt x="4596341" y="1081702"/>
                </a:lnTo>
                <a:lnTo>
                  <a:pt x="4607771" y="1081702"/>
                </a:lnTo>
                <a:lnTo>
                  <a:pt x="4619249" y="1081702"/>
                </a:lnTo>
                <a:lnTo>
                  <a:pt x="4630679" y="1081702"/>
                </a:lnTo>
                <a:lnTo>
                  <a:pt x="4642109" y="1081702"/>
                </a:lnTo>
                <a:lnTo>
                  <a:pt x="4653539" y="1081702"/>
                </a:lnTo>
                <a:lnTo>
                  <a:pt x="4664969" y="1081702"/>
                </a:lnTo>
                <a:lnTo>
                  <a:pt x="4676447" y="1081702"/>
                </a:lnTo>
                <a:lnTo>
                  <a:pt x="4687877" y="1081702"/>
                </a:lnTo>
                <a:lnTo>
                  <a:pt x="4699306" y="1081702"/>
                </a:lnTo>
                <a:lnTo>
                  <a:pt x="4710737" y="1081702"/>
                </a:lnTo>
                <a:lnTo>
                  <a:pt x="4722167" y="1081702"/>
                </a:lnTo>
                <a:lnTo>
                  <a:pt x="4733644" y="1081702"/>
                </a:lnTo>
                <a:lnTo>
                  <a:pt x="4745075" y="1081702"/>
                </a:lnTo>
                <a:lnTo>
                  <a:pt x="4756504" y="1081702"/>
                </a:lnTo>
                <a:lnTo>
                  <a:pt x="4767934" y="1081702"/>
                </a:lnTo>
                <a:lnTo>
                  <a:pt x="4779364" y="1081702"/>
                </a:lnTo>
                <a:lnTo>
                  <a:pt x="4790842" y="1081702"/>
                </a:lnTo>
                <a:lnTo>
                  <a:pt x="4802272" y="1081702"/>
                </a:lnTo>
                <a:lnTo>
                  <a:pt x="4813702" y="1081702"/>
                </a:lnTo>
                <a:lnTo>
                  <a:pt x="4825132" y="1081702"/>
                </a:lnTo>
                <a:lnTo>
                  <a:pt x="4836562" y="1081702"/>
                </a:lnTo>
                <a:lnTo>
                  <a:pt x="4848040" y="1081702"/>
                </a:lnTo>
                <a:lnTo>
                  <a:pt x="4859469" y="1081702"/>
                </a:lnTo>
                <a:lnTo>
                  <a:pt x="4870899" y="1081702"/>
                </a:lnTo>
                <a:lnTo>
                  <a:pt x="4882330" y="1081702"/>
                </a:lnTo>
                <a:lnTo>
                  <a:pt x="4893760" y="1081702"/>
                </a:lnTo>
                <a:lnTo>
                  <a:pt x="4905237" y="1081702"/>
                </a:lnTo>
                <a:lnTo>
                  <a:pt x="4916667" y="1081702"/>
                </a:lnTo>
                <a:lnTo>
                  <a:pt x="4928097" y="1081702"/>
                </a:lnTo>
                <a:lnTo>
                  <a:pt x="4939527" y="1081702"/>
                </a:lnTo>
                <a:lnTo>
                  <a:pt x="4950957" y="1081702"/>
                </a:lnTo>
                <a:lnTo>
                  <a:pt x="4962435" y="1081702"/>
                </a:lnTo>
                <a:lnTo>
                  <a:pt x="4973865" y="1081702"/>
                </a:lnTo>
                <a:lnTo>
                  <a:pt x="4985295" y="1081702"/>
                </a:lnTo>
                <a:lnTo>
                  <a:pt x="4996725" y="1081702"/>
                </a:lnTo>
                <a:lnTo>
                  <a:pt x="5008155" y="1081702"/>
                </a:lnTo>
                <a:lnTo>
                  <a:pt x="5019632" y="1081702"/>
                </a:lnTo>
                <a:lnTo>
                  <a:pt x="5031062" y="1081702"/>
                </a:lnTo>
                <a:lnTo>
                  <a:pt x="5042492" y="1081702"/>
                </a:lnTo>
                <a:lnTo>
                  <a:pt x="5053923" y="1081702"/>
                </a:lnTo>
                <a:lnTo>
                  <a:pt x="5065353" y="1081702"/>
                </a:lnTo>
                <a:lnTo>
                  <a:pt x="5076830" y="1081702"/>
                </a:lnTo>
                <a:lnTo>
                  <a:pt x="5088260" y="1081702"/>
                </a:lnTo>
                <a:lnTo>
                  <a:pt x="5099690" y="1081702"/>
                </a:lnTo>
                <a:lnTo>
                  <a:pt x="5111120" y="1081702"/>
                </a:lnTo>
                <a:lnTo>
                  <a:pt x="5122550" y="1081702"/>
                </a:lnTo>
                <a:lnTo>
                  <a:pt x="5134028" y="1081702"/>
                </a:lnTo>
                <a:lnTo>
                  <a:pt x="5145458" y="1081702"/>
                </a:lnTo>
                <a:lnTo>
                  <a:pt x="5156888" y="1081702"/>
                </a:lnTo>
                <a:lnTo>
                  <a:pt x="5168318" y="1081702"/>
                </a:lnTo>
                <a:lnTo>
                  <a:pt x="5179747" y="1081702"/>
                </a:lnTo>
                <a:lnTo>
                  <a:pt x="5191225" y="1081702"/>
                </a:lnTo>
                <a:lnTo>
                  <a:pt x="5202655" y="1081702"/>
                </a:lnTo>
                <a:lnTo>
                  <a:pt x="5214085" y="1081702"/>
                </a:lnTo>
                <a:lnTo>
                  <a:pt x="5225515" y="1081702"/>
                </a:lnTo>
                <a:lnTo>
                  <a:pt x="5236945" y="1081702"/>
                </a:lnTo>
                <a:lnTo>
                  <a:pt x="5248423" y="1081702"/>
                </a:lnTo>
                <a:lnTo>
                  <a:pt x="5259853" y="1081702"/>
                </a:lnTo>
                <a:lnTo>
                  <a:pt x="5271283" y="1081702"/>
                </a:lnTo>
                <a:lnTo>
                  <a:pt x="5282713" y="1081702"/>
                </a:lnTo>
                <a:lnTo>
                  <a:pt x="5294143" y="1081702"/>
                </a:lnTo>
                <a:lnTo>
                  <a:pt x="5305621" y="1081702"/>
                </a:lnTo>
                <a:lnTo>
                  <a:pt x="5317051" y="1081702"/>
                </a:lnTo>
                <a:lnTo>
                  <a:pt x="5328481" y="1081702"/>
                </a:lnTo>
                <a:lnTo>
                  <a:pt x="5339910" y="1081702"/>
                </a:lnTo>
                <a:lnTo>
                  <a:pt x="5351340" y="1081702"/>
                </a:lnTo>
                <a:lnTo>
                  <a:pt x="5362818" y="1081702"/>
                </a:lnTo>
                <a:lnTo>
                  <a:pt x="5374248" y="1081702"/>
                </a:lnTo>
                <a:lnTo>
                  <a:pt x="5385678" y="1081702"/>
                </a:lnTo>
                <a:lnTo>
                  <a:pt x="5397108" y="1081702"/>
                </a:lnTo>
                <a:lnTo>
                  <a:pt x="5408538" y="1081702"/>
                </a:lnTo>
                <a:lnTo>
                  <a:pt x="5420016" y="1081702"/>
                </a:lnTo>
                <a:lnTo>
                  <a:pt x="5431446" y="1081702"/>
                </a:lnTo>
                <a:lnTo>
                  <a:pt x="5442876" y="1081702"/>
                </a:lnTo>
                <a:lnTo>
                  <a:pt x="5454306" y="1081702"/>
                </a:lnTo>
                <a:lnTo>
                  <a:pt x="5465736" y="1081702"/>
                </a:lnTo>
                <a:lnTo>
                  <a:pt x="5477214" y="1081702"/>
                </a:lnTo>
                <a:lnTo>
                  <a:pt x="5488643" y="1081702"/>
                </a:lnTo>
                <a:lnTo>
                  <a:pt x="5500073" y="1081702"/>
                </a:lnTo>
                <a:lnTo>
                  <a:pt x="5511503" y="1081702"/>
                </a:lnTo>
                <a:lnTo>
                  <a:pt x="5522933" y="1081702"/>
                </a:lnTo>
                <a:lnTo>
                  <a:pt x="5534411" y="1081702"/>
                </a:lnTo>
                <a:lnTo>
                  <a:pt x="5545841" y="1081702"/>
                </a:lnTo>
                <a:lnTo>
                  <a:pt x="5557271" y="1081702"/>
                </a:lnTo>
                <a:lnTo>
                  <a:pt x="5568701" y="1081702"/>
                </a:lnTo>
                <a:lnTo>
                  <a:pt x="5580131" y="1081702"/>
                </a:lnTo>
                <a:lnTo>
                  <a:pt x="5591609" y="1081702"/>
                </a:lnTo>
                <a:lnTo>
                  <a:pt x="5603038" y="1081702"/>
                </a:lnTo>
                <a:lnTo>
                  <a:pt x="5614469" y="1081702"/>
                </a:lnTo>
                <a:lnTo>
                  <a:pt x="5625899" y="1081702"/>
                </a:lnTo>
                <a:lnTo>
                  <a:pt x="5637329" y="1081702"/>
                </a:lnTo>
                <a:lnTo>
                  <a:pt x="5648759" y="1081702"/>
                </a:lnTo>
                <a:lnTo>
                  <a:pt x="5660236" y="1081702"/>
                </a:lnTo>
                <a:lnTo>
                  <a:pt x="5671666" y="1081702"/>
                </a:lnTo>
                <a:lnTo>
                  <a:pt x="5683096" y="1081702"/>
                </a:lnTo>
                <a:lnTo>
                  <a:pt x="5694526" y="1081702"/>
                </a:lnTo>
                <a:lnTo>
                  <a:pt x="5705956" y="1081702"/>
                </a:lnTo>
                <a:lnTo>
                  <a:pt x="5717434" y="1081702"/>
                </a:lnTo>
                <a:lnTo>
                  <a:pt x="5728864" y="1081702"/>
                </a:lnTo>
                <a:lnTo>
                  <a:pt x="5740294" y="1081702"/>
                </a:lnTo>
                <a:lnTo>
                  <a:pt x="5751724" y="1081702"/>
                </a:lnTo>
                <a:lnTo>
                  <a:pt x="5763154" y="1081702"/>
                </a:lnTo>
                <a:lnTo>
                  <a:pt x="5774631" y="1081702"/>
                </a:lnTo>
                <a:lnTo>
                  <a:pt x="5786062" y="1081702"/>
                </a:lnTo>
                <a:lnTo>
                  <a:pt x="5797492" y="1081702"/>
                </a:lnTo>
                <a:lnTo>
                  <a:pt x="5808921" y="1081702"/>
                </a:lnTo>
                <a:lnTo>
                  <a:pt x="5820351" y="1081702"/>
                </a:lnTo>
                <a:lnTo>
                  <a:pt x="5831829" y="1081702"/>
                </a:lnTo>
                <a:lnTo>
                  <a:pt x="5843259" y="1081702"/>
                </a:lnTo>
                <a:lnTo>
                  <a:pt x="5854689" y="1081702"/>
                </a:lnTo>
                <a:lnTo>
                  <a:pt x="5866119" y="1081702"/>
                </a:lnTo>
                <a:lnTo>
                  <a:pt x="5877549" y="1081702"/>
                </a:lnTo>
                <a:lnTo>
                  <a:pt x="5889027" y="1081702"/>
                </a:lnTo>
                <a:lnTo>
                  <a:pt x="5900457" y="1081702"/>
                </a:lnTo>
                <a:lnTo>
                  <a:pt x="5911887" y="1081702"/>
                </a:lnTo>
                <a:lnTo>
                  <a:pt x="5923317" y="1081702"/>
                </a:lnTo>
                <a:lnTo>
                  <a:pt x="5934747" y="1081702"/>
                </a:lnTo>
                <a:lnTo>
                  <a:pt x="5946225" y="1081702"/>
                </a:lnTo>
                <a:lnTo>
                  <a:pt x="5957655" y="1081702"/>
                </a:lnTo>
                <a:lnTo>
                  <a:pt x="5969084" y="1081702"/>
                </a:lnTo>
                <a:lnTo>
                  <a:pt x="5980514" y="1081702"/>
                </a:lnTo>
                <a:lnTo>
                  <a:pt x="5991944" y="1081702"/>
                </a:lnTo>
                <a:lnTo>
                  <a:pt x="6003422" y="1081702"/>
                </a:lnTo>
                <a:lnTo>
                  <a:pt x="6014852" y="1081702"/>
                </a:lnTo>
                <a:lnTo>
                  <a:pt x="6026282" y="1081702"/>
                </a:lnTo>
                <a:lnTo>
                  <a:pt x="6037712" y="1081702"/>
                </a:lnTo>
                <a:lnTo>
                  <a:pt x="6049142" y="1081702"/>
                </a:lnTo>
                <a:lnTo>
                  <a:pt x="6060620" y="1081702"/>
                </a:lnTo>
                <a:lnTo>
                  <a:pt x="6072049" y="1081702"/>
                </a:lnTo>
                <a:lnTo>
                  <a:pt x="6083480" y="1081702"/>
                </a:lnTo>
                <a:lnTo>
                  <a:pt x="6094910" y="1081702"/>
                </a:lnTo>
                <a:lnTo>
                  <a:pt x="6106340" y="1081702"/>
                </a:lnTo>
                <a:lnTo>
                  <a:pt x="6117818" y="1081702"/>
                </a:lnTo>
                <a:lnTo>
                  <a:pt x="6129247" y="1081702"/>
                </a:lnTo>
                <a:lnTo>
                  <a:pt x="6140677" y="1081702"/>
                </a:lnTo>
                <a:lnTo>
                  <a:pt x="6152107" y="1081702"/>
                </a:lnTo>
                <a:lnTo>
                  <a:pt x="6163537" y="1081702"/>
                </a:lnTo>
                <a:lnTo>
                  <a:pt x="6175015" y="1081702"/>
                </a:lnTo>
                <a:lnTo>
                  <a:pt x="6186445" y="1081702"/>
                </a:lnTo>
                <a:lnTo>
                  <a:pt x="6197875" y="1081702"/>
                </a:lnTo>
                <a:lnTo>
                  <a:pt x="6209305" y="1081702"/>
                </a:lnTo>
                <a:lnTo>
                  <a:pt x="6220735" y="1081702"/>
                </a:lnTo>
                <a:lnTo>
                  <a:pt x="6232212" y="1081702"/>
                </a:lnTo>
                <a:lnTo>
                  <a:pt x="6243642" y="1081702"/>
                </a:lnTo>
                <a:lnTo>
                  <a:pt x="6255073" y="1081702"/>
                </a:lnTo>
                <a:lnTo>
                  <a:pt x="6266503" y="1081702"/>
                </a:lnTo>
                <a:lnTo>
                  <a:pt x="6277933" y="1081702"/>
                </a:lnTo>
                <a:lnTo>
                  <a:pt x="6289410" y="1081702"/>
                </a:lnTo>
                <a:lnTo>
                  <a:pt x="6300840" y="1081702"/>
                </a:lnTo>
                <a:lnTo>
                  <a:pt x="6312270" y="1081702"/>
                </a:lnTo>
                <a:lnTo>
                  <a:pt x="6323700" y="1081702"/>
                </a:lnTo>
                <a:lnTo>
                  <a:pt x="6335130" y="1081702"/>
                </a:lnTo>
                <a:lnTo>
                  <a:pt x="6346608" y="1081702"/>
                </a:lnTo>
                <a:lnTo>
                  <a:pt x="6358038" y="1081702"/>
                </a:lnTo>
                <a:lnTo>
                  <a:pt x="6369468" y="1081702"/>
                </a:lnTo>
                <a:lnTo>
                  <a:pt x="6380898" y="1081702"/>
                </a:lnTo>
                <a:lnTo>
                  <a:pt x="6392328" y="1081702"/>
                </a:lnTo>
                <a:lnTo>
                  <a:pt x="6403805" y="1081702"/>
                </a:lnTo>
                <a:lnTo>
                  <a:pt x="6415235" y="1081702"/>
                </a:lnTo>
                <a:lnTo>
                  <a:pt x="6426666" y="1081702"/>
                </a:lnTo>
                <a:lnTo>
                  <a:pt x="6438096" y="1081702"/>
                </a:lnTo>
                <a:lnTo>
                  <a:pt x="6449525" y="1081702"/>
                </a:lnTo>
                <a:lnTo>
                  <a:pt x="6461003" y="1081702"/>
                </a:lnTo>
                <a:lnTo>
                  <a:pt x="6472433" y="1081702"/>
                </a:lnTo>
                <a:lnTo>
                  <a:pt x="6483863" y="1081702"/>
                </a:lnTo>
                <a:lnTo>
                  <a:pt x="6495293" y="1081702"/>
                </a:lnTo>
                <a:lnTo>
                  <a:pt x="6506723" y="1081702"/>
                </a:lnTo>
                <a:lnTo>
                  <a:pt x="6518201" y="1081702"/>
                </a:lnTo>
                <a:lnTo>
                  <a:pt x="6529631" y="1081702"/>
                </a:lnTo>
                <a:lnTo>
                  <a:pt x="6541061" y="1081702"/>
                </a:lnTo>
                <a:lnTo>
                  <a:pt x="6552490" y="1081702"/>
                </a:lnTo>
                <a:lnTo>
                  <a:pt x="6563921" y="1081702"/>
                </a:lnTo>
                <a:lnTo>
                  <a:pt x="6575398" y="1081702"/>
                </a:lnTo>
                <a:lnTo>
                  <a:pt x="6586828" y="1081702"/>
                </a:lnTo>
                <a:lnTo>
                  <a:pt x="6598259" y="1081702"/>
                </a:lnTo>
                <a:lnTo>
                  <a:pt x="6609688" y="1081702"/>
                </a:lnTo>
                <a:lnTo>
                  <a:pt x="6621118" y="1081702"/>
                </a:lnTo>
                <a:lnTo>
                  <a:pt x="6632596" y="1081702"/>
                </a:lnTo>
                <a:lnTo>
                  <a:pt x="6644026" y="1081702"/>
                </a:lnTo>
                <a:lnTo>
                  <a:pt x="6655456" y="1081702"/>
                </a:lnTo>
                <a:lnTo>
                  <a:pt x="6666886" y="1081702"/>
                </a:lnTo>
                <a:lnTo>
                  <a:pt x="6678316" y="1081702"/>
                </a:lnTo>
                <a:lnTo>
                  <a:pt x="6689794" y="1081702"/>
                </a:lnTo>
                <a:lnTo>
                  <a:pt x="6701224" y="1081702"/>
                </a:lnTo>
                <a:lnTo>
                  <a:pt x="6712653" y="1081702"/>
                </a:lnTo>
                <a:lnTo>
                  <a:pt x="6724083" y="1081702"/>
                </a:lnTo>
                <a:lnTo>
                  <a:pt x="6735514" y="1081702"/>
                </a:lnTo>
                <a:lnTo>
                  <a:pt x="6746944" y="1081702"/>
                </a:lnTo>
                <a:lnTo>
                  <a:pt x="6758421" y="1081702"/>
                </a:lnTo>
                <a:lnTo>
                  <a:pt x="6769851" y="1081702"/>
                </a:lnTo>
                <a:lnTo>
                  <a:pt x="6781281" y="1081702"/>
                </a:lnTo>
                <a:lnTo>
                  <a:pt x="6792711" y="1081702"/>
                </a:lnTo>
                <a:lnTo>
                  <a:pt x="6804141" y="1081702"/>
                </a:lnTo>
                <a:lnTo>
                  <a:pt x="6815619" y="1081702"/>
                </a:lnTo>
                <a:lnTo>
                  <a:pt x="6827049" y="1081702"/>
                </a:lnTo>
                <a:lnTo>
                  <a:pt x="6838479" y="1081702"/>
                </a:lnTo>
                <a:lnTo>
                  <a:pt x="6849909" y="1081702"/>
                </a:lnTo>
                <a:lnTo>
                  <a:pt x="6861339" y="1081702"/>
                </a:lnTo>
                <a:lnTo>
                  <a:pt x="6872816" y="1081702"/>
                </a:lnTo>
                <a:lnTo>
                  <a:pt x="6884246" y="1081702"/>
                </a:lnTo>
                <a:lnTo>
                  <a:pt x="6895676" y="1081702"/>
                </a:lnTo>
                <a:lnTo>
                  <a:pt x="6907107" y="1081702"/>
                </a:lnTo>
                <a:lnTo>
                  <a:pt x="6918537" y="1081702"/>
                </a:lnTo>
                <a:lnTo>
                  <a:pt x="6930014" y="1081702"/>
                </a:lnTo>
                <a:lnTo>
                  <a:pt x="6941444" y="1081702"/>
                </a:lnTo>
                <a:lnTo>
                  <a:pt x="6952874" y="1081702"/>
                </a:lnTo>
                <a:lnTo>
                  <a:pt x="6964304" y="1081702"/>
                </a:lnTo>
                <a:lnTo>
                  <a:pt x="6975734" y="1081702"/>
                </a:lnTo>
                <a:lnTo>
                  <a:pt x="6987212" y="1081702"/>
                </a:lnTo>
                <a:lnTo>
                  <a:pt x="6998642" y="1081702"/>
                </a:lnTo>
                <a:lnTo>
                  <a:pt x="7010072" y="1081702"/>
                </a:lnTo>
                <a:lnTo>
                  <a:pt x="7021502" y="1081702"/>
                </a:lnTo>
                <a:lnTo>
                  <a:pt x="7032931" y="1081702"/>
                </a:lnTo>
                <a:lnTo>
                  <a:pt x="7044409" y="1081702"/>
                </a:lnTo>
                <a:lnTo>
                  <a:pt x="7055839" y="1081702"/>
                </a:lnTo>
                <a:lnTo>
                  <a:pt x="7067269" y="1081702"/>
                </a:lnTo>
                <a:lnTo>
                  <a:pt x="7078700" y="1081702"/>
                </a:lnTo>
                <a:lnTo>
                  <a:pt x="7090129" y="1081702"/>
                </a:lnTo>
                <a:lnTo>
                  <a:pt x="7101607" y="1081702"/>
                </a:lnTo>
                <a:lnTo>
                  <a:pt x="7113037" y="1081702"/>
                </a:lnTo>
                <a:lnTo>
                  <a:pt x="7124467" y="1081702"/>
                </a:lnTo>
                <a:lnTo>
                  <a:pt x="7135897" y="1081702"/>
                </a:lnTo>
                <a:lnTo>
                  <a:pt x="7147327" y="1081702"/>
                </a:lnTo>
                <a:lnTo>
                  <a:pt x="7158805" y="1081702"/>
                </a:lnTo>
                <a:lnTo>
                  <a:pt x="7170235" y="1081702"/>
                </a:lnTo>
                <a:lnTo>
                  <a:pt x="7181665" y="1081702"/>
                </a:lnTo>
                <a:lnTo>
                  <a:pt x="7193094" y="1081702"/>
                </a:lnTo>
                <a:lnTo>
                  <a:pt x="7204524" y="1081702"/>
                </a:lnTo>
                <a:lnTo>
                  <a:pt x="7216002" y="1081702"/>
                </a:lnTo>
                <a:lnTo>
                  <a:pt x="7227432" y="1081702"/>
                </a:lnTo>
                <a:lnTo>
                  <a:pt x="7238862" y="1081702"/>
                </a:lnTo>
                <a:lnTo>
                  <a:pt x="7250292" y="1081702"/>
                </a:lnTo>
                <a:lnTo>
                  <a:pt x="7261722" y="1081702"/>
                </a:lnTo>
                <a:lnTo>
                  <a:pt x="7273200" y="1081702"/>
                </a:lnTo>
                <a:lnTo>
                  <a:pt x="7284630" y="1081702"/>
                </a:lnTo>
                <a:lnTo>
                  <a:pt x="7296060" y="1081702"/>
                </a:lnTo>
                <a:lnTo>
                  <a:pt x="7307490" y="1081702"/>
                </a:lnTo>
                <a:lnTo>
                  <a:pt x="7318920" y="1081702"/>
                </a:lnTo>
                <a:lnTo>
                  <a:pt x="7330398" y="1081702"/>
                </a:lnTo>
                <a:lnTo>
                  <a:pt x="7341828" y="1081702"/>
                </a:lnTo>
                <a:lnTo>
                  <a:pt x="7353257" y="1081702"/>
                </a:lnTo>
                <a:lnTo>
                  <a:pt x="7364687" y="1081702"/>
                </a:lnTo>
                <a:lnTo>
                  <a:pt x="7376117" y="1081702"/>
                </a:lnTo>
                <a:lnTo>
                  <a:pt x="7387595" y="1081702"/>
                </a:lnTo>
                <a:lnTo>
                  <a:pt x="7399025" y="1081702"/>
                </a:lnTo>
                <a:lnTo>
                  <a:pt x="7410455" y="1081702"/>
                </a:lnTo>
                <a:lnTo>
                  <a:pt x="7421885" y="1081702"/>
                </a:lnTo>
                <a:lnTo>
                  <a:pt x="7433315" y="1081702"/>
                </a:lnTo>
                <a:lnTo>
                  <a:pt x="7444793" y="1081702"/>
                </a:lnTo>
                <a:lnTo>
                  <a:pt x="7456222" y="1081702"/>
                </a:lnTo>
                <a:lnTo>
                  <a:pt x="7467653" y="1081702"/>
                </a:lnTo>
                <a:lnTo>
                  <a:pt x="7479083" y="1081702"/>
                </a:lnTo>
                <a:lnTo>
                  <a:pt x="7490513" y="1081702"/>
                </a:lnTo>
                <a:lnTo>
                  <a:pt x="7501990" y="1081702"/>
                </a:lnTo>
                <a:lnTo>
                  <a:pt x="7513420" y="1081702"/>
                </a:lnTo>
                <a:lnTo>
                  <a:pt x="7524850" y="1081702"/>
                </a:lnTo>
                <a:lnTo>
                  <a:pt x="7536280" y="1081702"/>
                </a:lnTo>
                <a:lnTo>
                  <a:pt x="7547710" y="1081702"/>
                </a:lnTo>
                <a:lnTo>
                  <a:pt x="7559188" y="1081702"/>
                </a:lnTo>
                <a:lnTo>
                  <a:pt x="7570618" y="1081702"/>
                </a:lnTo>
                <a:lnTo>
                  <a:pt x="7582048" y="1081702"/>
                </a:lnTo>
                <a:lnTo>
                  <a:pt x="7593478" y="1081702"/>
                </a:lnTo>
                <a:lnTo>
                  <a:pt x="7604908" y="1081702"/>
                </a:lnTo>
                <a:lnTo>
                  <a:pt x="7616385" y="1081702"/>
                </a:lnTo>
                <a:lnTo>
                  <a:pt x="7627815" y="1081702"/>
                </a:lnTo>
                <a:lnTo>
                  <a:pt x="7639246" y="1081702"/>
                </a:lnTo>
                <a:lnTo>
                  <a:pt x="7650676" y="1081702"/>
                </a:lnTo>
                <a:lnTo>
                  <a:pt x="7662106" y="1081702"/>
                </a:lnTo>
                <a:lnTo>
                  <a:pt x="7673583" y="1081702"/>
                </a:lnTo>
                <a:lnTo>
                  <a:pt x="7685013" y="1081702"/>
                </a:lnTo>
                <a:lnTo>
                  <a:pt x="7696443" y="1081702"/>
                </a:lnTo>
                <a:lnTo>
                  <a:pt x="7707873" y="1081702"/>
                </a:lnTo>
                <a:lnTo>
                  <a:pt x="7719303" y="1081702"/>
                </a:lnTo>
                <a:lnTo>
                  <a:pt x="7730733" y="1081702"/>
                </a:lnTo>
                <a:lnTo>
                  <a:pt x="7742211" y="1081702"/>
                </a:lnTo>
                <a:lnTo>
                  <a:pt x="7753641" y="1081702"/>
                </a:lnTo>
                <a:lnTo>
                  <a:pt x="7765071" y="1081702"/>
                </a:lnTo>
                <a:lnTo>
                  <a:pt x="7776501" y="1081702"/>
                </a:lnTo>
                <a:lnTo>
                  <a:pt x="7787931" y="1081702"/>
                </a:lnTo>
                <a:lnTo>
                  <a:pt x="7799408" y="1081702"/>
                </a:lnTo>
                <a:lnTo>
                  <a:pt x="7810839" y="1081702"/>
                </a:lnTo>
                <a:lnTo>
                  <a:pt x="7822268" y="1081702"/>
                </a:lnTo>
                <a:lnTo>
                  <a:pt x="7833698" y="1081702"/>
                </a:lnTo>
                <a:lnTo>
                  <a:pt x="7845128" y="1081702"/>
                </a:lnTo>
                <a:lnTo>
                  <a:pt x="7856606" y="1081702"/>
                </a:lnTo>
                <a:lnTo>
                  <a:pt x="7868036" y="1081702"/>
                </a:lnTo>
                <a:lnTo>
                  <a:pt x="7879466" y="1081702"/>
                </a:lnTo>
                <a:lnTo>
                  <a:pt x="7890896" y="1081702"/>
                </a:lnTo>
                <a:lnTo>
                  <a:pt x="7902326" y="1081702"/>
                </a:lnTo>
                <a:lnTo>
                  <a:pt x="7913804" y="1081702"/>
                </a:lnTo>
                <a:lnTo>
                  <a:pt x="7925234" y="1081702"/>
                </a:lnTo>
                <a:lnTo>
                  <a:pt x="7936663" y="1081702"/>
                </a:lnTo>
                <a:lnTo>
                  <a:pt x="7948094" y="1081702"/>
                </a:lnTo>
                <a:lnTo>
                  <a:pt x="7959524" y="1081702"/>
                </a:lnTo>
                <a:lnTo>
                  <a:pt x="7971001" y="1081702"/>
                </a:lnTo>
                <a:lnTo>
                  <a:pt x="7982431" y="1081702"/>
                </a:lnTo>
                <a:lnTo>
                  <a:pt x="7993861" y="1081702"/>
                </a:lnTo>
                <a:lnTo>
                  <a:pt x="8005291" y="1081702"/>
                </a:lnTo>
                <a:lnTo>
                  <a:pt x="8016721" y="1081702"/>
                </a:lnTo>
                <a:lnTo>
                  <a:pt x="8028199" y="1081702"/>
                </a:lnTo>
                <a:lnTo>
                  <a:pt x="8039629" y="1081702"/>
                </a:lnTo>
                <a:lnTo>
                  <a:pt x="8051059" y="1081702"/>
                </a:lnTo>
                <a:lnTo>
                  <a:pt x="8062489" y="1081702"/>
                </a:lnTo>
                <a:lnTo>
                  <a:pt x="8073919" y="1081702"/>
                </a:lnTo>
                <a:lnTo>
                  <a:pt x="8085396" y="1081702"/>
                </a:lnTo>
                <a:lnTo>
                  <a:pt x="8096826" y="1081702"/>
                </a:lnTo>
                <a:lnTo>
                  <a:pt x="8108256" y="1081702"/>
                </a:lnTo>
                <a:lnTo>
                  <a:pt x="8119687" y="1081702"/>
                </a:lnTo>
                <a:lnTo>
                  <a:pt x="8131117" y="1081702"/>
                </a:lnTo>
                <a:lnTo>
                  <a:pt x="8142594" y="1081702"/>
                </a:lnTo>
                <a:lnTo>
                  <a:pt x="8154024" y="1081702"/>
                </a:lnTo>
                <a:lnTo>
                  <a:pt x="8165454" y="1081702"/>
                </a:lnTo>
                <a:lnTo>
                  <a:pt x="8176884" y="1081702"/>
                </a:lnTo>
                <a:lnTo>
                  <a:pt x="8188314" y="1081702"/>
                </a:lnTo>
                <a:lnTo>
                  <a:pt x="8199792" y="1081702"/>
                </a:lnTo>
                <a:lnTo>
                  <a:pt x="8211222" y="1081702"/>
                </a:lnTo>
                <a:lnTo>
                  <a:pt x="8222652" y="1081702"/>
                </a:lnTo>
                <a:lnTo>
                  <a:pt x="8234082" y="1081702"/>
                </a:lnTo>
                <a:lnTo>
                  <a:pt x="8245512" y="1081702"/>
                </a:lnTo>
                <a:lnTo>
                  <a:pt x="8256989" y="1081702"/>
                </a:lnTo>
                <a:lnTo>
                  <a:pt x="8268419" y="1081702"/>
                </a:lnTo>
                <a:lnTo>
                  <a:pt x="8279850" y="1081702"/>
                </a:lnTo>
                <a:lnTo>
                  <a:pt x="8291280" y="1081702"/>
                </a:lnTo>
                <a:lnTo>
                  <a:pt x="8302709" y="1081702"/>
                </a:lnTo>
                <a:lnTo>
                  <a:pt x="8314187" y="1081702"/>
                </a:lnTo>
                <a:lnTo>
                  <a:pt x="8325617" y="1081702"/>
                </a:lnTo>
                <a:lnTo>
                  <a:pt x="8337047" y="1081702"/>
                </a:lnTo>
                <a:lnTo>
                  <a:pt x="8348477" y="1081702"/>
                </a:lnTo>
                <a:lnTo>
                  <a:pt x="8359907" y="1081702"/>
                </a:lnTo>
                <a:lnTo>
                  <a:pt x="8371385" y="1081702"/>
                </a:lnTo>
                <a:lnTo>
                  <a:pt x="8382815" y="1081702"/>
                </a:lnTo>
                <a:lnTo>
                  <a:pt x="8394245" y="1081702"/>
                </a:lnTo>
                <a:lnTo>
                  <a:pt x="8405674" y="1081702"/>
                </a:lnTo>
                <a:lnTo>
                  <a:pt x="8417104" y="1081702"/>
                </a:lnTo>
                <a:lnTo>
                  <a:pt x="8428582" y="1081702"/>
                </a:lnTo>
                <a:lnTo>
                  <a:pt x="8440012" y="1081702"/>
                </a:lnTo>
                <a:lnTo>
                  <a:pt x="8451442" y="1081702"/>
                </a:lnTo>
                <a:lnTo>
                  <a:pt x="8462872" y="1081702"/>
                </a:lnTo>
                <a:lnTo>
                  <a:pt x="8474302" y="1081702"/>
                </a:lnTo>
                <a:lnTo>
                  <a:pt x="8485780" y="1081702"/>
                </a:lnTo>
                <a:lnTo>
                  <a:pt x="8497210" y="1081702"/>
                </a:lnTo>
                <a:lnTo>
                  <a:pt x="8508640" y="1081702"/>
                </a:lnTo>
                <a:lnTo>
                  <a:pt x="8520069" y="1081702"/>
                </a:lnTo>
                <a:lnTo>
                  <a:pt x="8531500" y="1081702"/>
                </a:lnTo>
                <a:lnTo>
                  <a:pt x="8542977" y="1081702"/>
                </a:lnTo>
                <a:lnTo>
                  <a:pt x="8554407" y="1081702"/>
                </a:lnTo>
                <a:lnTo>
                  <a:pt x="8565837" y="1081702"/>
                </a:lnTo>
                <a:lnTo>
                  <a:pt x="8577267" y="1081702"/>
                </a:lnTo>
                <a:lnTo>
                  <a:pt x="8588697" y="1081702"/>
                </a:lnTo>
                <a:lnTo>
                  <a:pt x="8600175" y="1081702"/>
                </a:lnTo>
                <a:lnTo>
                  <a:pt x="8611605" y="1081702"/>
                </a:lnTo>
                <a:lnTo>
                  <a:pt x="8623035" y="1081702"/>
                </a:lnTo>
                <a:lnTo>
                  <a:pt x="8634465" y="1081702"/>
                </a:lnTo>
                <a:lnTo>
                  <a:pt x="8645895" y="1081702"/>
                </a:lnTo>
                <a:lnTo>
                  <a:pt x="8657373" y="1081702"/>
                </a:lnTo>
                <a:lnTo>
                  <a:pt x="8668802" y="1081702"/>
                </a:lnTo>
                <a:lnTo>
                  <a:pt x="8680232" y="1081702"/>
                </a:lnTo>
                <a:lnTo>
                  <a:pt x="8691662" y="1081702"/>
                </a:lnTo>
                <a:lnTo>
                  <a:pt x="8703093" y="1081702"/>
                </a:lnTo>
                <a:lnTo>
                  <a:pt x="8714570" y="1081702"/>
                </a:lnTo>
                <a:lnTo>
                  <a:pt x="8726000" y="1081702"/>
                </a:lnTo>
                <a:lnTo>
                  <a:pt x="8737430" y="1081702"/>
                </a:lnTo>
                <a:lnTo>
                  <a:pt x="8748860" y="1081702"/>
                </a:lnTo>
                <a:lnTo>
                  <a:pt x="8760290" y="1081702"/>
                </a:lnTo>
                <a:lnTo>
                  <a:pt x="8771768" y="1081702"/>
                </a:lnTo>
                <a:lnTo>
                  <a:pt x="8783198" y="1081702"/>
                </a:lnTo>
                <a:lnTo>
                  <a:pt x="8794628" y="1081702"/>
                </a:lnTo>
                <a:lnTo>
                  <a:pt x="8806058" y="1081702"/>
                </a:lnTo>
                <a:lnTo>
                  <a:pt x="8817488" y="1081702"/>
                </a:lnTo>
                <a:lnTo>
                  <a:pt x="8828918" y="1081702"/>
                </a:lnTo>
                <a:lnTo>
                  <a:pt x="8840395" y="1081702"/>
                </a:lnTo>
                <a:lnTo>
                  <a:pt x="8851825" y="1081702"/>
                </a:lnTo>
                <a:lnTo>
                  <a:pt x="8863256" y="1081702"/>
                </a:lnTo>
                <a:lnTo>
                  <a:pt x="8874686" y="1081702"/>
                </a:lnTo>
                <a:lnTo>
                  <a:pt x="8886115" y="1081702"/>
                </a:lnTo>
                <a:lnTo>
                  <a:pt x="8897593" y="1081702"/>
                </a:lnTo>
                <a:lnTo>
                  <a:pt x="8909022" y="1081702"/>
                </a:lnTo>
                <a:lnTo>
                  <a:pt x="8920453" y="1081702"/>
                </a:lnTo>
                <a:lnTo>
                  <a:pt x="8931883" y="1081702"/>
                </a:lnTo>
                <a:lnTo>
                  <a:pt x="8943313" y="1081702"/>
                </a:lnTo>
                <a:lnTo>
                  <a:pt x="8954791" y="1081702"/>
                </a:lnTo>
                <a:lnTo>
                  <a:pt x="8966220" y="1081702"/>
                </a:lnTo>
                <a:lnTo>
                  <a:pt x="8977651" y="1081702"/>
                </a:lnTo>
                <a:lnTo>
                  <a:pt x="8989080" y="1081702"/>
                </a:lnTo>
                <a:lnTo>
                  <a:pt x="9000511" y="1081702"/>
                </a:lnTo>
                <a:lnTo>
                  <a:pt x="9011988" y="1081702"/>
                </a:lnTo>
                <a:lnTo>
                  <a:pt x="9023418" y="1081702"/>
                </a:lnTo>
                <a:lnTo>
                  <a:pt x="9034849" y="1081702"/>
                </a:lnTo>
                <a:lnTo>
                  <a:pt x="9046278" y="1081702"/>
                </a:lnTo>
                <a:lnTo>
                  <a:pt x="9057709" y="1081702"/>
                </a:lnTo>
                <a:lnTo>
                  <a:pt x="9069186" y="1081702"/>
                </a:lnTo>
                <a:lnTo>
                  <a:pt x="9080615" y="1081702"/>
                </a:lnTo>
                <a:lnTo>
                  <a:pt x="9092046" y="1081702"/>
                </a:lnTo>
                <a:lnTo>
                  <a:pt x="9103476" y="1081702"/>
                </a:lnTo>
                <a:lnTo>
                  <a:pt x="9114906" y="1081702"/>
                </a:lnTo>
                <a:lnTo>
                  <a:pt x="9126384" y="1081702"/>
                </a:lnTo>
                <a:lnTo>
                  <a:pt x="9137813" y="1081702"/>
                </a:lnTo>
                <a:lnTo>
                  <a:pt x="9149244" y="1081702"/>
                </a:lnTo>
                <a:lnTo>
                  <a:pt x="9160673" y="1081702"/>
                </a:lnTo>
                <a:lnTo>
                  <a:pt x="9172104" y="1081702"/>
                </a:lnTo>
                <a:lnTo>
                  <a:pt x="9183581" y="1081702"/>
                </a:lnTo>
                <a:lnTo>
                  <a:pt x="9195011" y="1081702"/>
                </a:lnTo>
                <a:lnTo>
                  <a:pt x="9206442" y="1081702"/>
                </a:lnTo>
                <a:lnTo>
                  <a:pt x="9217871" y="1081702"/>
                </a:lnTo>
                <a:lnTo>
                  <a:pt x="9229301" y="1081702"/>
                </a:lnTo>
                <a:lnTo>
                  <a:pt x="9240779" y="1081702"/>
                </a:lnTo>
                <a:lnTo>
                  <a:pt x="9252209" y="1081702"/>
                </a:lnTo>
                <a:lnTo>
                  <a:pt x="9263639" y="1081702"/>
                </a:lnTo>
                <a:lnTo>
                  <a:pt x="9275069" y="1081702"/>
                </a:lnTo>
                <a:lnTo>
                  <a:pt x="9286498" y="1081702"/>
                </a:lnTo>
                <a:lnTo>
                  <a:pt x="9297977" y="1081702"/>
                </a:lnTo>
                <a:lnTo>
                  <a:pt x="9309406" y="1081702"/>
                </a:lnTo>
                <a:lnTo>
                  <a:pt x="9320837" y="1081702"/>
                </a:lnTo>
                <a:lnTo>
                  <a:pt x="9332266" y="1081702"/>
                </a:lnTo>
                <a:lnTo>
                  <a:pt x="9343696" y="1081702"/>
                </a:lnTo>
                <a:lnTo>
                  <a:pt x="9355174" y="1081702"/>
                </a:lnTo>
                <a:lnTo>
                  <a:pt x="9366604" y="1081702"/>
                </a:lnTo>
                <a:lnTo>
                  <a:pt x="9378035" y="1081702"/>
                </a:lnTo>
                <a:lnTo>
                  <a:pt x="9389464" y="1081702"/>
                </a:lnTo>
                <a:lnTo>
                  <a:pt x="9400894" y="1081702"/>
                </a:lnTo>
                <a:lnTo>
                  <a:pt x="9412372" y="1081702"/>
                </a:lnTo>
                <a:lnTo>
                  <a:pt x="9423802" y="1081702"/>
                </a:lnTo>
                <a:lnTo>
                  <a:pt x="9435232" y="1081702"/>
                </a:lnTo>
                <a:lnTo>
                  <a:pt x="9446662" y="1081702"/>
                </a:lnTo>
                <a:lnTo>
                  <a:pt x="9458091" y="1081702"/>
                </a:lnTo>
                <a:lnTo>
                  <a:pt x="9469570" y="1081702"/>
                </a:lnTo>
                <a:lnTo>
                  <a:pt x="9480999" y="1081702"/>
                </a:lnTo>
                <a:lnTo>
                  <a:pt x="9492429" y="1081702"/>
                </a:lnTo>
                <a:lnTo>
                  <a:pt x="9503859" y="1081702"/>
                </a:lnTo>
                <a:lnTo>
                  <a:pt x="9515289" y="1081702"/>
                </a:lnTo>
                <a:lnTo>
                  <a:pt x="9526767" y="1081702"/>
                </a:lnTo>
                <a:lnTo>
                  <a:pt x="9538197" y="1081702"/>
                </a:lnTo>
                <a:lnTo>
                  <a:pt x="9549626" y="1081702"/>
                </a:lnTo>
                <a:lnTo>
                  <a:pt x="9561057" y="1081702"/>
                </a:lnTo>
                <a:lnTo>
                  <a:pt x="9572487" y="1081702"/>
                </a:lnTo>
                <a:lnTo>
                  <a:pt x="9583965" y="1081702"/>
                </a:lnTo>
                <a:lnTo>
                  <a:pt x="9595395" y="1081702"/>
                </a:lnTo>
                <a:lnTo>
                  <a:pt x="9606824" y="1081702"/>
                </a:lnTo>
                <a:lnTo>
                  <a:pt x="9618255" y="1081702"/>
                </a:lnTo>
                <a:lnTo>
                  <a:pt x="9629684" y="1081702"/>
                </a:lnTo>
                <a:lnTo>
                  <a:pt x="9641163" y="1081702"/>
                </a:lnTo>
                <a:lnTo>
                  <a:pt x="9652592" y="1081702"/>
                </a:lnTo>
                <a:lnTo>
                  <a:pt x="9664022" y="1081702"/>
                </a:lnTo>
                <a:lnTo>
                  <a:pt x="9675452" y="1081702"/>
                </a:lnTo>
                <a:lnTo>
                  <a:pt x="9686882" y="1081702"/>
                </a:lnTo>
                <a:lnTo>
                  <a:pt x="9698360" y="1081702"/>
                </a:lnTo>
                <a:lnTo>
                  <a:pt x="9709790" y="1081702"/>
                </a:lnTo>
                <a:lnTo>
                  <a:pt x="9721219" y="1081702"/>
                </a:lnTo>
                <a:lnTo>
                  <a:pt x="9732650" y="1081702"/>
                </a:lnTo>
                <a:lnTo>
                  <a:pt x="9744080" y="1081702"/>
                </a:lnTo>
                <a:lnTo>
                  <a:pt x="9755557" y="1081702"/>
                </a:lnTo>
                <a:lnTo>
                  <a:pt x="9766988" y="1081702"/>
                </a:lnTo>
                <a:lnTo>
                  <a:pt x="9778417" y="1081702"/>
                </a:lnTo>
                <a:lnTo>
                  <a:pt x="9789848" y="1081702"/>
                </a:lnTo>
                <a:lnTo>
                  <a:pt x="9801277" y="1081702"/>
                </a:lnTo>
                <a:lnTo>
                  <a:pt x="9812755" y="1081702"/>
                </a:lnTo>
                <a:lnTo>
                  <a:pt x="9824185" y="1081702"/>
                </a:lnTo>
                <a:lnTo>
                  <a:pt x="9835615" y="1081702"/>
                </a:lnTo>
                <a:lnTo>
                  <a:pt x="9847045" y="1081702"/>
                </a:lnTo>
                <a:lnTo>
                  <a:pt x="9858475" y="1081702"/>
                </a:lnTo>
                <a:lnTo>
                  <a:pt x="9869952" y="1081702"/>
                </a:lnTo>
                <a:lnTo>
                  <a:pt x="9881383" y="1081702"/>
                </a:lnTo>
                <a:lnTo>
                  <a:pt x="9892812" y="1081702"/>
                </a:lnTo>
                <a:lnTo>
                  <a:pt x="9904243" y="1081702"/>
                </a:lnTo>
                <a:lnTo>
                  <a:pt x="9915673" y="1081702"/>
                </a:lnTo>
                <a:lnTo>
                  <a:pt x="9927102" y="1081702"/>
                </a:lnTo>
                <a:lnTo>
                  <a:pt x="9938581" y="1081702"/>
                </a:lnTo>
                <a:lnTo>
                  <a:pt x="9950010" y="1081702"/>
                </a:lnTo>
                <a:lnTo>
                  <a:pt x="9961441" y="1081702"/>
                </a:lnTo>
                <a:lnTo>
                  <a:pt x="9972870" y="1081702"/>
                </a:lnTo>
                <a:lnTo>
                  <a:pt x="9984300" y="1081702"/>
                </a:lnTo>
                <a:lnTo>
                  <a:pt x="9995778" y="1081702"/>
                </a:lnTo>
                <a:lnTo>
                  <a:pt x="10007208" y="1081702"/>
                </a:lnTo>
                <a:lnTo>
                  <a:pt x="10018638" y="1081702"/>
                </a:lnTo>
                <a:lnTo>
                  <a:pt x="10030068" y="1081702"/>
                </a:lnTo>
                <a:lnTo>
                  <a:pt x="10041498" y="1081702"/>
                </a:lnTo>
                <a:lnTo>
                  <a:pt x="10052976" y="1081702"/>
                </a:lnTo>
                <a:lnTo>
                  <a:pt x="10064405" y="1081702"/>
                </a:lnTo>
                <a:lnTo>
                  <a:pt x="10075835" y="1081702"/>
                </a:lnTo>
                <a:lnTo>
                  <a:pt x="10087266" y="1081702"/>
                </a:lnTo>
                <a:lnTo>
                  <a:pt x="10098695" y="1081702"/>
                </a:lnTo>
                <a:lnTo>
                  <a:pt x="10110174" y="1081702"/>
                </a:lnTo>
                <a:lnTo>
                  <a:pt x="10121603" y="1081702"/>
                </a:lnTo>
                <a:lnTo>
                  <a:pt x="10133033" y="1081702"/>
                </a:lnTo>
                <a:lnTo>
                  <a:pt x="10144463" y="1081702"/>
                </a:lnTo>
                <a:lnTo>
                  <a:pt x="10155893" y="1081702"/>
                </a:lnTo>
                <a:lnTo>
                  <a:pt x="10167371" y="1081702"/>
                </a:lnTo>
                <a:lnTo>
                  <a:pt x="10178801" y="1081702"/>
                </a:lnTo>
                <a:lnTo>
                  <a:pt x="10190230" y="1081702"/>
                </a:lnTo>
                <a:lnTo>
                  <a:pt x="10201661" y="1081702"/>
                </a:lnTo>
                <a:lnTo>
                  <a:pt x="10213091" y="1081702"/>
                </a:lnTo>
                <a:lnTo>
                  <a:pt x="10224569" y="1081702"/>
                </a:lnTo>
                <a:lnTo>
                  <a:pt x="10235998" y="1081702"/>
                </a:lnTo>
                <a:lnTo>
                  <a:pt x="10247428" y="1081702"/>
                </a:lnTo>
                <a:lnTo>
                  <a:pt x="10258859" y="1081702"/>
                </a:lnTo>
                <a:lnTo>
                  <a:pt x="10270288" y="1081702"/>
                </a:lnTo>
                <a:lnTo>
                  <a:pt x="10281767" y="1081702"/>
                </a:lnTo>
                <a:lnTo>
                  <a:pt x="10293196" y="1081702"/>
                </a:lnTo>
                <a:lnTo>
                  <a:pt x="10304626" y="1081702"/>
                </a:lnTo>
                <a:lnTo>
                  <a:pt x="10316056" y="1081702"/>
                </a:lnTo>
                <a:lnTo>
                  <a:pt x="10327486" y="1081702"/>
                </a:lnTo>
                <a:lnTo>
                  <a:pt x="10338963" y="1081702"/>
                </a:lnTo>
                <a:lnTo>
                  <a:pt x="10350394" y="1081702"/>
                </a:lnTo>
                <a:lnTo>
                  <a:pt x="10361823" y="1081702"/>
                </a:lnTo>
                <a:lnTo>
                  <a:pt x="10373254" y="1081702"/>
                </a:lnTo>
                <a:lnTo>
                  <a:pt x="10384684" y="1081702"/>
                </a:lnTo>
                <a:lnTo>
                  <a:pt x="10396161" y="1081702"/>
                </a:lnTo>
                <a:lnTo>
                  <a:pt x="10407591" y="1081702"/>
                </a:lnTo>
                <a:lnTo>
                  <a:pt x="10419021" y="1081702"/>
                </a:lnTo>
                <a:lnTo>
                  <a:pt x="10430452" y="1081702"/>
                </a:lnTo>
                <a:lnTo>
                  <a:pt x="10441881" y="1081702"/>
                </a:lnTo>
                <a:lnTo>
                  <a:pt x="10453358" y="1081702"/>
                </a:lnTo>
                <a:lnTo>
                  <a:pt x="10464789" y="1081702"/>
                </a:lnTo>
                <a:lnTo>
                  <a:pt x="10476219" y="1081702"/>
                </a:lnTo>
                <a:lnTo>
                  <a:pt x="10487649" y="1081702"/>
                </a:lnTo>
                <a:lnTo>
                  <a:pt x="10499079" y="1081702"/>
                </a:lnTo>
                <a:lnTo>
                  <a:pt x="10510556" y="1081702"/>
                </a:lnTo>
                <a:lnTo>
                  <a:pt x="10521987" y="1081702"/>
                </a:lnTo>
                <a:lnTo>
                  <a:pt x="10533416" y="1081702"/>
                </a:lnTo>
                <a:lnTo>
                  <a:pt x="10544847" y="1081702"/>
                </a:lnTo>
                <a:lnTo>
                  <a:pt x="10556277" y="1081702"/>
                </a:lnTo>
                <a:lnTo>
                  <a:pt x="10567754" y="1081702"/>
                </a:lnTo>
                <a:lnTo>
                  <a:pt x="10579184" y="1081702"/>
                </a:lnTo>
                <a:lnTo>
                  <a:pt x="10590614" y="1081702"/>
                </a:lnTo>
                <a:lnTo>
                  <a:pt x="10602045" y="1081702"/>
                </a:lnTo>
                <a:lnTo>
                  <a:pt x="10613474" y="1081702"/>
                </a:lnTo>
                <a:lnTo>
                  <a:pt x="10624951" y="1081702"/>
                </a:lnTo>
                <a:lnTo>
                  <a:pt x="10636382" y="1081702"/>
                </a:lnTo>
                <a:lnTo>
                  <a:pt x="10647812" y="1081702"/>
                </a:lnTo>
                <a:lnTo>
                  <a:pt x="10659241" y="1081702"/>
                </a:lnTo>
                <a:lnTo>
                  <a:pt x="10670672" y="1081702"/>
                </a:lnTo>
                <a:lnTo>
                  <a:pt x="10682149" y="1081702"/>
                </a:lnTo>
                <a:lnTo>
                  <a:pt x="10693580" y="1081702"/>
                </a:lnTo>
                <a:lnTo>
                  <a:pt x="10705009" y="1081702"/>
                </a:lnTo>
                <a:lnTo>
                  <a:pt x="10716439" y="1081702"/>
                </a:lnTo>
                <a:lnTo>
                  <a:pt x="10727870" y="1081702"/>
                </a:lnTo>
                <a:lnTo>
                  <a:pt x="10739347" y="1081702"/>
                </a:lnTo>
                <a:lnTo>
                  <a:pt x="10750778" y="1081702"/>
                </a:lnTo>
                <a:lnTo>
                  <a:pt x="10762207" y="1081702"/>
                </a:lnTo>
                <a:lnTo>
                  <a:pt x="10773637" y="1081702"/>
                </a:lnTo>
                <a:lnTo>
                  <a:pt x="10785067" y="1081702"/>
                </a:lnTo>
                <a:lnTo>
                  <a:pt x="10796544" y="1081702"/>
                </a:lnTo>
                <a:lnTo>
                  <a:pt x="10807975" y="1081702"/>
                </a:lnTo>
                <a:lnTo>
                  <a:pt x="10819405" y="1081702"/>
                </a:lnTo>
                <a:lnTo>
                  <a:pt x="10830834" y="1081702"/>
                </a:lnTo>
                <a:lnTo>
                  <a:pt x="10842265" y="1081702"/>
                </a:lnTo>
                <a:lnTo>
                  <a:pt x="10853742" y="1081702"/>
                </a:lnTo>
                <a:lnTo>
                  <a:pt x="10865173" y="1081702"/>
                </a:lnTo>
                <a:lnTo>
                  <a:pt x="10876602" y="1081702"/>
                </a:lnTo>
                <a:lnTo>
                  <a:pt x="10888032" y="1081702"/>
                </a:lnTo>
                <a:lnTo>
                  <a:pt x="10899463" y="1081702"/>
                </a:lnTo>
                <a:lnTo>
                  <a:pt x="10910892" y="1081702"/>
                </a:lnTo>
                <a:lnTo>
                  <a:pt x="10922369" y="1081702"/>
                </a:lnTo>
                <a:lnTo>
                  <a:pt x="10933800" y="1081702"/>
                </a:lnTo>
                <a:lnTo>
                  <a:pt x="10945230" y="1081702"/>
                </a:lnTo>
                <a:lnTo>
                  <a:pt x="10956660" y="1081702"/>
                </a:lnTo>
                <a:lnTo>
                  <a:pt x="10968090" y="1081702"/>
                </a:lnTo>
                <a:lnTo>
                  <a:pt x="10979567" y="1081702"/>
                </a:lnTo>
                <a:lnTo>
                  <a:pt x="10990998" y="1081702"/>
                </a:lnTo>
                <a:lnTo>
                  <a:pt x="11002427" y="1081702"/>
                </a:lnTo>
                <a:lnTo>
                  <a:pt x="11013858" y="1081702"/>
                </a:lnTo>
                <a:lnTo>
                  <a:pt x="11025287" y="1081702"/>
                </a:lnTo>
                <a:lnTo>
                  <a:pt x="11036765" y="1081702"/>
                </a:lnTo>
                <a:lnTo>
                  <a:pt x="11048195" y="1081702"/>
                </a:lnTo>
                <a:lnTo>
                  <a:pt x="11059625" y="1081702"/>
                </a:lnTo>
                <a:lnTo>
                  <a:pt x="11071056" y="1081702"/>
                </a:lnTo>
                <a:lnTo>
                  <a:pt x="11082485" y="1081702"/>
                </a:lnTo>
                <a:lnTo>
                  <a:pt x="11093962" y="1081702"/>
                </a:lnTo>
                <a:lnTo>
                  <a:pt x="11105393" y="1081702"/>
                </a:lnTo>
                <a:lnTo>
                  <a:pt x="11116823" y="1081702"/>
                </a:lnTo>
                <a:lnTo>
                  <a:pt x="11128253" y="1081702"/>
                </a:lnTo>
                <a:lnTo>
                  <a:pt x="11139683" y="1081702"/>
                </a:lnTo>
                <a:lnTo>
                  <a:pt x="11151160" y="1081702"/>
                </a:lnTo>
                <a:lnTo>
                  <a:pt x="11162591" y="1081702"/>
                </a:lnTo>
                <a:lnTo>
                  <a:pt x="11174020" y="1081702"/>
                </a:lnTo>
                <a:lnTo>
                  <a:pt x="11185451" y="1081702"/>
                </a:lnTo>
                <a:lnTo>
                  <a:pt x="11196881" y="1081702"/>
                </a:lnTo>
                <a:lnTo>
                  <a:pt x="11208358" y="1081702"/>
                </a:lnTo>
                <a:lnTo>
                  <a:pt x="11218359" y="1081702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0A42E2B3-0055-054B-A63F-0845313EE0A2}"/>
              </a:ext>
            </a:extLst>
          </p:cNvPr>
          <p:cNvSpPr/>
          <p:nvPr/>
        </p:nvSpPr>
        <p:spPr>
          <a:xfrm>
            <a:off x="638362" y="4663237"/>
            <a:ext cx="8413769" cy="769585"/>
          </a:xfrm>
          <a:custGeom>
            <a:avLst/>
            <a:gdLst>
              <a:gd name="connsiteX0" fmla="*/ 0 w 11218359"/>
              <a:gd name="connsiteY0" fmla="*/ 1026114 h 1026113"/>
              <a:gd name="connsiteX1" fmla="*/ 9149 w 11218359"/>
              <a:gd name="connsiteY1" fmla="*/ 1026114 h 1026113"/>
              <a:gd name="connsiteX2" fmla="*/ 20588 w 11218359"/>
              <a:gd name="connsiteY2" fmla="*/ 1026114 h 1026113"/>
              <a:gd name="connsiteX3" fmla="*/ 32028 w 11218359"/>
              <a:gd name="connsiteY3" fmla="*/ 1026114 h 1026113"/>
              <a:gd name="connsiteX4" fmla="*/ 43467 w 11218359"/>
              <a:gd name="connsiteY4" fmla="*/ 1026114 h 1026113"/>
              <a:gd name="connsiteX5" fmla="*/ 54907 w 11218359"/>
              <a:gd name="connsiteY5" fmla="*/ 1026114 h 1026113"/>
              <a:gd name="connsiteX6" fmla="*/ 66346 w 11218359"/>
              <a:gd name="connsiteY6" fmla="*/ 1026114 h 1026113"/>
              <a:gd name="connsiteX7" fmla="*/ 77786 w 11218359"/>
              <a:gd name="connsiteY7" fmla="*/ 1026114 h 1026113"/>
              <a:gd name="connsiteX8" fmla="*/ 89225 w 11218359"/>
              <a:gd name="connsiteY8" fmla="*/ 1026114 h 1026113"/>
              <a:gd name="connsiteX9" fmla="*/ 100665 w 11218359"/>
              <a:gd name="connsiteY9" fmla="*/ 1026114 h 1026113"/>
              <a:gd name="connsiteX10" fmla="*/ 112104 w 11218359"/>
              <a:gd name="connsiteY10" fmla="*/ 1026114 h 1026113"/>
              <a:gd name="connsiteX11" fmla="*/ 123544 w 11218359"/>
              <a:gd name="connsiteY11" fmla="*/ 1026114 h 1026113"/>
              <a:gd name="connsiteX12" fmla="*/ 134979 w 11218359"/>
              <a:gd name="connsiteY12" fmla="*/ 1026114 h 1026113"/>
              <a:gd name="connsiteX13" fmla="*/ 146423 w 11218359"/>
              <a:gd name="connsiteY13" fmla="*/ 1026114 h 1026113"/>
              <a:gd name="connsiteX14" fmla="*/ 157858 w 11218359"/>
              <a:gd name="connsiteY14" fmla="*/ 1026114 h 1026113"/>
              <a:gd name="connsiteX15" fmla="*/ 169297 w 11218359"/>
              <a:gd name="connsiteY15" fmla="*/ 1026114 h 1026113"/>
              <a:gd name="connsiteX16" fmla="*/ 180737 w 11218359"/>
              <a:gd name="connsiteY16" fmla="*/ 1026114 h 1026113"/>
              <a:gd name="connsiteX17" fmla="*/ 192176 w 11218359"/>
              <a:gd name="connsiteY17" fmla="*/ 1026114 h 1026113"/>
              <a:gd name="connsiteX18" fmla="*/ 203616 w 11218359"/>
              <a:gd name="connsiteY18" fmla="*/ 1026114 h 1026113"/>
              <a:gd name="connsiteX19" fmla="*/ 215055 w 11218359"/>
              <a:gd name="connsiteY19" fmla="*/ 1026114 h 1026113"/>
              <a:gd name="connsiteX20" fmla="*/ 226495 w 11218359"/>
              <a:gd name="connsiteY20" fmla="*/ 1026114 h 1026113"/>
              <a:gd name="connsiteX21" fmla="*/ 237935 w 11218359"/>
              <a:gd name="connsiteY21" fmla="*/ 1026114 h 1026113"/>
              <a:gd name="connsiteX22" fmla="*/ 249374 w 11218359"/>
              <a:gd name="connsiteY22" fmla="*/ 1026114 h 1026113"/>
              <a:gd name="connsiteX23" fmla="*/ 260814 w 11218359"/>
              <a:gd name="connsiteY23" fmla="*/ 1026114 h 1026113"/>
              <a:gd name="connsiteX24" fmla="*/ 272253 w 11218359"/>
              <a:gd name="connsiteY24" fmla="*/ 1026114 h 1026113"/>
              <a:gd name="connsiteX25" fmla="*/ 283693 w 11218359"/>
              <a:gd name="connsiteY25" fmla="*/ 1026114 h 1026113"/>
              <a:gd name="connsiteX26" fmla="*/ 295132 w 11218359"/>
              <a:gd name="connsiteY26" fmla="*/ 1026114 h 1026113"/>
              <a:gd name="connsiteX27" fmla="*/ 306572 w 11218359"/>
              <a:gd name="connsiteY27" fmla="*/ 1026114 h 1026113"/>
              <a:gd name="connsiteX28" fmla="*/ 318011 w 11218359"/>
              <a:gd name="connsiteY28" fmla="*/ 1026114 h 1026113"/>
              <a:gd name="connsiteX29" fmla="*/ 329451 w 11218359"/>
              <a:gd name="connsiteY29" fmla="*/ 1026114 h 1026113"/>
              <a:gd name="connsiteX30" fmla="*/ 340890 w 11218359"/>
              <a:gd name="connsiteY30" fmla="*/ 1026114 h 1026113"/>
              <a:gd name="connsiteX31" fmla="*/ 352330 w 11218359"/>
              <a:gd name="connsiteY31" fmla="*/ 1026114 h 1026113"/>
              <a:gd name="connsiteX32" fmla="*/ 363769 w 11218359"/>
              <a:gd name="connsiteY32" fmla="*/ 1026114 h 1026113"/>
              <a:gd name="connsiteX33" fmla="*/ 375209 w 11218359"/>
              <a:gd name="connsiteY33" fmla="*/ 1026114 h 1026113"/>
              <a:gd name="connsiteX34" fmla="*/ 386648 w 11218359"/>
              <a:gd name="connsiteY34" fmla="*/ 1026114 h 1026113"/>
              <a:gd name="connsiteX35" fmla="*/ 398088 w 11218359"/>
              <a:gd name="connsiteY35" fmla="*/ 1026114 h 1026113"/>
              <a:gd name="connsiteX36" fmla="*/ 409527 w 11218359"/>
              <a:gd name="connsiteY36" fmla="*/ 1026114 h 1026113"/>
              <a:gd name="connsiteX37" fmla="*/ 420967 w 11218359"/>
              <a:gd name="connsiteY37" fmla="*/ 1026114 h 1026113"/>
              <a:gd name="connsiteX38" fmla="*/ 432406 w 11218359"/>
              <a:gd name="connsiteY38" fmla="*/ 1026114 h 1026113"/>
              <a:gd name="connsiteX39" fmla="*/ 443846 w 11218359"/>
              <a:gd name="connsiteY39" fmla="*/ 1026114 h 1026113"/>
              <a:gd name="connsiteX40" fmla="*/ 455285 w 11218359"/>
              <a:gd name="connsiteY40" fmla="*/ 1026114 h 1026113"/>
              <a:gd name="connsiteX41" fmla="*/ 466725 w 11218359"/>
              <a:gd name="connsiteY41" fmla="*/ 1026114 h 1026113"/>
              <a:gd name="connsiteX42" fmla="*/ 478165 w 11218359"/>
              <a:gd name="connsiteY42" fmla="*/ 1026114 h 1026113"/>
              <a:gd name="connsiteX43" fmla="*/ 489604 w 11218359"/>
              <a:gd name="connsiteY43" fmla="*/ 1026114 h 1026113"/>
              <a:gd name="connsiteX44" fmla="*/ 501044 w 11218359"/>
              <a:gd name="connsiteY44" fmla="*/ 1026114 h 1026113"/>
              <a:gd name="connsiteX45" fmla="*/ 512483 w 11218359"/>
              <a:gd name="connsiteY45" fmla="*/ 1026114 h 1026113"/>
              <a:gd name="connsiteX46" fmla="*/ 523923 w 11218359"/>
              <a:gd name="connsiteY46" fmla="*/ 1026114 h 1026113"/>
              <a:gd name="connsiteX47" fmla="*/ 535362 w 11218359"/>
              <a:gd name="connsiteY47" fmla="*/ 1026114 h 1026113"/>
              <a:gd name="connsiteX48" fmla="*/ 546802 w 11218359"/>
              <a:gd name="connsiteY48" fmla="*/ 1026114 h 1026113"/>
              <a:gd name="connsiteX49" fmla="*/ 558241 w 11218359"/>
              <a:gd name="connsiteY49" fmla="*/ 1026114 h 1026113"/>
              <a:gd name="connsiteX50" fmla="*/ 569681 w 11218359"/>
              <a:gd name="connsiteY50" fmla="*/ 1026114 h 1026113"/>
              <a:gd name="connsiteX51" fmla="*/ 581120 w 11218359"/>
              <a:gd name="connsiteY51" fmla="*/ 1026114 h 1026113"/>
              <a:gd name="connsiteX52" fmla="*/ 592560 w 11218359"/>
              <a:gd name="connsiteY52" fmla="*/ 1026114 h 1026113"/>
              <a:gd name="connsiteX53" fmla="*/ 603999 w 11218359"/>
              <a:gd name="connsiteY53" fmla="*/ 1026114 h 1026113"/>
              <a:gd name="connsiteX54" fmla="*/ 615439 w 11218359"/>
              <a:gd name="connsiteY54" fmla="*/ 1026114 h 1026113"/>
              <a:gd name="connsiteX55" fmla="*/ 626878 w 11218359"/>
              <a:gd name="connsiteY55" fmla="*/ 1026114 h 1026113"/>
              <a:gd name="connsiteX56" fmla="*/ 638318 w 11218359"/>
              <a:gd name="connsiteY56" fmla="*/ 1026114 h 1026113"/>
              <a:gd name="connsiteX57" fmla="*/ 649757 w 11218359"/>
              <a:gd name="connsiteY57" fmla="*/ 1026114 h 1026113"/>
              <a:gd name="connsiteX58" fmla="*/ 661192 w 11218359"/>
              <a:gd name="connsiteY58" fmla="*/ 1026114 h 1026113"/>
              <a:gd name="connsiteX59" fmla="*/ 672632 w 11218359"/>
              <a:gd name="connsiteY59" fmla="*/ 1026114 h 1026113"/>
              <a:gd name="connsiteX60" fmla="*/ 684071 w 11218359"/>
              <a:gd name="connsiteY60" fmla="*/ 1026114 h 1026113"/>
              <a:gd name="connsiteX61" fmla="*/ 695511 w 11218359"/>
              <a:gd name="connsiteY61" fmla="*/ 1026114 h 1026113"/>
              <a:gd name="connsiteX62" fmla="*/ 706950 w 11218359"/>
              <a:gd name="connsiteY62" fmla="*/ 1026114 h 1026113"/>
              <a:gd name="connsiteX63" fmla="*/ 718390 w 11218359"/>
              <a:gd name="connsiteY63" fmla="*/ 1026114 h 1026113"/>
              <a:gd name="connsiteX64" fmla="*/ 729829 w 11218359"/>
              <a:gd name="connsiteY64" fmla="*/ 1026114 h 1026113"/>
              <a:gd name="connsiteX65" fmla="*/ 741269 w 11218359"/>
              <a:gd name="connsiteY65" fmla="*/ 1026114 h 1026113"/>
              <a:gd name="connsiteX66" fmla="*/ 752708 w 11218359"/>
              <a:gd name="connsiteY66" fmla="*/ 1026114 h 1026113"/>
              <a:gd name="connsiteX67" fmla="*/ 764148 w 11218359"/>
              <a:gd name="connsiteY67" fmla="*/ 1026114 h 1026113"/>
              <a:gd name="connsiteX68" fmla="*/ 775587 w 11218359"/>
              <a:gd name="connsiteY68" fmla="*/ 1026114 h 1026113"/>
              <a:gd name="connsiteX69" fmla="*/ 787027 w 11218359"/>
              <a:gd name="connsiteY69" fmla="*/ 1026114 h 1026113"/>
              <a:gd name="connsiteX70" fmla="*/ 798467 w 11218359"/>
              <a:gd name="connsiteY70" fmla="*/ 1026114 h 1026113"/>
              <a:gd name="connsiteX71" fmla="*/ 809906 w 11218359"/>
              <a:gd name="connsiteY71" fmla="*/ 1026114 h 1026113"/>
              <a:gd name="connsiteX72" fmla="*/ 821346 w 11218359"/>
              <a:gd name="connsiteY72" fmla="*/ 1026114 h 1026113"/>
              <a:gd name="connsiteX73" fmla="*/ 832785 w 11218359"/>
              <a:gd name="connsiteY73" fmla="*/ 1026114 h 1026113"/>
              <a:gd name="connsiteX74" fmla="*/ 844225 w 11218359"/>
              <a:gd name="connsiteY74" fmla="*/ 1026114 h 1026113"/>
              <a:gd name="connsiteX75" fmla="*/ 855664 w 11218359"/>
              <a:gd name="connsiteY75" fmla="*/ 1026114 h 1026113"/>
              <a:gd name="connsiteX76" fmla="*/ 867104 w 11218359"/>
              <a:gd name="connsiteY76" fmla="*/ 1026114 h 1026113"/>
              <a:gd name="connsiteX77" fmla="*/ 878543 w 11218359"/>
              <a:gd name="connsiteY77" fmla="*/ 1026114 h 1026113"/>
              <a:gd name="connsiteX78" fmla="*/ 889983 w 11218359"/>
              <a:gd name="connsiteY78" fmla="*/ 1026114 h 1026113"/>
              <a:gd name="connsiteX79" fmla="*/ 901422 w 11218359"/>
              <a:gd name="connsiteY79" fmla="*/ 1026114 h 1026113"/>
              <a:gd name="connsiteX80" fmla="*/ 912862 w 11218359"/>
              <a:gd name="connsiteY80" fmla="*/ 1026114 h 1026113"/>
              <a:gd name="connsiteX81" fmla="*/ 924301 w 11218359"/>
              <a:gd name="connsiteY81" fmla="*/ 1026114 h 1026113"/>
              <a:gd name="connsiteX82" fmla="*/ 935741 w 11218359"/>
              <a:gd name="connsiteY82" fmla="*/ 1026114 h 1026113"/>
              <a:gd name="connsiteX83" fmla="*/ 947180 w 11218359"/>
              <a:gd name="connsiteY83" fmla="*/ 1026114 h 1026113"/>
              <a:gd name="connsiteX84" fmla="*/ 958620 w 11218359"/>
              <a:gd name="connsiteY84" fmla="*/ 1026114 h 1026113"/>
              <a:gd name="connsiteX85" fmla="*/ 970059 w 11218359"/>
              <a:gd name="connsiteY85" fmla="*/ 1026114 h 1026113"/>
              <a:gd name="connsiteX86" fmla="*/ 981499 w 11218359"/>
              <a:gd name="connsiteY86" fmla="*/ 1026114 h 1026113"/>
              <a:gd name="connsiteX87" fmla="*/ 992938 w 11218359"/>
              <a:gd name="connsiteY87" fmla="*/ 1026114 h 1026113"/>
              <a:gd name="connsiteX88" fmla="*/ 1004378 w 11218359"/>
              <a:gd name="connsiteY88" fmla="*/ 1026114 h 1026113"/>
              <a:gd name="connsiteX89" fmla="*/ 1015818 w 11218359"/>
              <a:gd name="connsiteY89" fmla="*/ 1026114 h 1026113"/>
              <a:gd name="connsiteX90" fmla="*/ 1027257 w 11218359"/>
              <a:gd name="connsiteY90" fmla="*/ 1026114 h 1026113"/>
              <a:gd name="connsiteX91" fmla="*/ 1038697 w 11218359"/>
              <a:gd name="connsiteY91" fmla="*/ 1026114 h 1026113"/>
              <a:gd name="connsiteX92" fmla="*/ 1050136 w 11218359"/>
              <a:gd name="connsiteY92" fmla="*/ 1026114 h 1026113"/>
              <a:gd name="connsiteX93" fmla="*/ 1061576 w 11218359"/>
              <a:gd name="connsiteY93" fmla="*/ 1026114 h 1026113"/>
              <a:gd name="connsiteX94" fmla="*/ 1073015 w 11218359"/>
              <a:gd name="connsiteY94" fmla="*/ 1026114 h 1026113"/>
              <a:gd name="connsiteX95" fmla="*/ 1084455 w 11218359"/>
              <a:gd name="connsiteY95" fmla="*/ 1026114 h 1026113"/>
              <a:gd name="connsiteX96" fmla="*/ 1095894 w 11218359"/>
              <a:gd name="connsiteY96" fmla="*/ 1026114 h 1026113"/>
              <a:gd name="connsiteX97" fmla="*/ 1107334 w 11218359"/>
              <a:gd name="connsiteY97" fmla="*/ 1026114 h 1026113"/>
              <a:gd name="connsiteX98" fmla="*/ 1118773 w 11218359"/>
              <a:gd name="connsiteY98" fmla="*/ 1026114 h 1026113"/>
              <a:gd name="connsiteX99" fmla="*/ 1130213 w 11218359"/>
              <a:gd name="connsiteY99" fmla="*/ 1026114 h 1026113"/>
              <a:gd name="connsiteX100" fmla="*/ 1141652 w 11218359"/>
              <a:gd name="connsiteY100" fmla="*/ 1026114 h 1026113"/>
              <a:gd name="connsiteX101" fmla="*/ 1153092 w 11218359"/>
              <a:gd name="connsiteY101" fmla="*/ 1026114 h 1026113"/>
              <a:gd name="connsiteX102" fmla="*/ 1164531 w 11218359"/>
              <a:gd name="connsiteY102" fmla="*/ 1026114 h 1026113"/>
              <a:gd name="connsiteX103" fmla="*/ 1175971 w 11218359"/>
              <a:gd name="connsiteY103" fmla="*/ 1026114 h 1026113"/>
              <a:gd name="connsiteX104" fmla="*/ 1187406 w 11218359"/>
              <a:gd name="connsiteY104" fmla="*/ 1026114 h 1026113"/>
              <a:gd name="connsiteX105" fmla="*/ 1198845 w 11218359"/>
              <a:gd name="connsiteY105" fmla="*/ 1026114 h 1026113"/>
              <a:gd name="connsiteX106" fmla="*/ 1210285 w 11218359"/>
              <a:gd name="connsiteY106" fmla="*/ 1026114 h 1026113"/>
              <a:gd name="connsiteX107" fmla="*/ 1221724 w 11218359"/>
              <a:gd name="connsiteY107" fmla="*/ 1026114 h 1026113"/>
              <a:gd name="connsiteX108" fmla="*/ 1233164 w 11218359"/>
              <a:gd name="connsiteY108" fmla="*/ 1026114 h 1026113"/>
              <a:gd name="connsiteX109" fmla="*/ 1244603 w 11218359"/>
              <a:gd name="connsiteY109" fmla="*/ 1026114 h 1026113"/>
              <a:gd name="connsiteX110" fmla="*/ 1256043 w 11218359"/>
              <a:gd name="connsiteY110" fmla="*/ 1026114 h 1026113"/>
              <a:gd name="connsiteX111" fmla="*/ 1267482 w 11218359"/>
              <a:gd name="connsiteY111" fmla="*/ 1026114 h 1026113"/>
              <a:gd name="connsiteX112" fmla="*/ 1278922 w 11218359"/>
              <a:gd name="connsiteY112" fmla="*/ 1026114 h 1026113"/>
              <a:gd name="connsiteX113" fmla="*/ 1290361 w 11218359"/>
              <a:gd name="connsiteY113" fmla="*/ 1026114 h 1026113"/>
              <a:gd name="connsiteX114" fmla="*/ 1301801 w 11218359"/>
              <a:gd name="connsiteY114" fmla="*/ 1026114 h 1026113"/>
              <a:gd name="connsiteX115" fmla="*/ 1313240 w 11218359"/>
              <a:gd name="connsiteY115" fmla="*/ 1026114 h 1026113"/>
              <a:gd name="connsiteX116" fmla="*/ 1324680 w 11218359"/>
              <a:gd name="connsiteY116" fmla="*/ 1026114 h 1026113"/>
              <a:gd name="connsiteX117" fmla="*/ 1336120 w 11218359"/>
              <a:gd name="connsiteY117" fmla="*/ 1026114 h 1026113"/>
              <a:gd name="connsiteX118" fmla="*/ 1347559 w 11218359"/>
              <a:gd name="connsiteY118" fmla="*/ 1026114 h 1026113"/>
              <a:gd name="connsiteX119" fmla="*/ 1358999 w 11218359"/>
              <a:gd name="connsiteY119" fmla="*/ 1026114 h 1026113"/>
              <a:gd name="connsiteX120" fmla="*/ 1370438 w 11218359"/>
              <a:gd name="connsiteY120" fmla="*/ 1026114 h 1026113"/>
              <a:gd name="connsiteX121" fmla="*/ 1381878 w 11218359"/>
              <a:gd name="connsiteY121" fmla="*/ 1026114 h 1026113"/>
              <a:gd name="connsiteX122" fmla="*/ 1393317 w 11218359"/>
              <a:gd name="connsiteY122" fmla="*/ 1026114 h 1026113"/>
              <a:gd name="connsiteX123" fmla="*/ 1404757 w 11218359"/>
              <a:gd name="connsiteY123" fmla="*/ 1026114 h 1026113"/>
              <a:gd name="connsiteX124" fmla="*/ 1416196 w 11218359"/>
              <a:gd name="connsiteY124" fmla="*/ 1026114 h 1026113"/>
              <a:gd name="connsiteX125" fmla="*/ 1427636 w 11218359"/>
              <a:gd name="connsiteY125" fmla="*/ 1026114 h 1026113"/>
              <a:gd name="connsiteX126" fmla="*/ 1439075 w 11218359"/>
              <a:gd name="connsiteY126" fmla="*/ 1026114 h 1026113"/>
              <a:gd name="connsiteX127" fmla="*/ 1450515 w 11218359"/>
              <a:gd name="connsiteY127" fmla="*/ 1026114 h 1026113"/>
              <a:gd name="connsiteX128" fmla="*/ 1461954 w 11218359"/>
              <a:gd name="connsiteY128" fmla="*/ 1026114 h 1026113"/>
              <a:gd name="connsiteX129" fmla="*/ 1473394 w 11218359"/>
              <a:gd name="connsiteY129" fmla="*/ 1026114 h 1026113"/>
              <a:gd name="connsiteX130" fmla="*/ 1484833 w 11218359"/>
              <a:gd name="connsiteY130" fmla="*/ 1026114 h 1026113"/>
              <a:gd name="connsiteX131" fmla="*/ 1496273 w 11218359"/>
              <a:gd name="connsiteY131" fmla="*/ 1026114 h 1026113"/>
              <a:gd name="connsiteX132" fmla="*/ 1507712 w 11218359"/>
              <a:gd name="connsiteY132" fmla="*/ 1026114 h 1026113"/>
              <a:gd name="connsiteX133" fmla="*/ 1519152 w 11218359"/>
              <a:gd name="connsiteY133" fmla="*/ 1026114 h 1026113"/>
              <a:gd name="connsiteX134" fmla="*/ 1530591 w 11218359"/>
              <a:gd name="connsiteY134" fmla="*/ 1026114 h 1026113"/>
              <a:gd name="connsiteX135" fmla="*/ 1542031 w 11218359"/>
              <a:gd name="connsiteY135" fmla="*/ 1026114 h 1026113"/>
              <a:gd name="connsiteX136" fmla="*/ 1553471 w 11218359"/>
              <a:gd name="connsiteY136" fmla="*/ 1026114 h 1026113"/>
              <a:gd name="connsiteX137" fmla="*/ 1564910 w 11218359"/>
              <a:gd name="connsiteY137" fmla="*/ 1026114 h 1026113"/>
              <a:gd name="connsiteX138" fmla="*/ 1576349 w 11218359"/>
              <a:gd name="connsiteY138" fmla="*/ 1026114 h 1026113"/>
              <a:gd name="connsiteX139" fmla="*/ 1587789 w 11218359"/>
              <a:gd name="connsiteY139" fmla="*/ 1026114 h 1026113"/>
              <a:gd name="connsiteX140" fmla="*/ 1599229 w 11218359"/>
              <a:gd name="connsiteY140" fmla="*/ 1026114 h 1026113"/>
              <a:gd name="connsiteX141" fmla="*/ 1610668 w 11218359"/>
              <a:gd name="connsiteY141" fmla="*/ 1026114 h 1026113"/>
              <a:gd name="connsiteX142" fmla="*/ 1622107 w 11218359"/>
              <a:gd name="connsiteY142" fmla="*/ 1026114 h 1026113"/>
              <a:gd name="connsiteX143" fmla="*/ 1633547 w 11218359"/>
              <a:gd name="connsiteY143" fmla="*/ 1026114 h 1026113"/>
              <a:gd name="connsiteX144" fmla="*/ 1644987 w 11218359"/>
              <a:gd name="connsiteY144" fmla="*/ 1026114 h 1026113"/>
              <a:gd name="connsiteX145" fmla="*/ 1656426 w 11218359"/>
              <a:gd name="connsiteY145" fmla="*/ 1026114 h 1026113"/>
              <a:gd name="connsiteX146" fmla="*/ 1667866 w 11218359"/>
              <a:gd name="connsiteY146" fmla="*/ 1026114 h 1026113"/>
              <a:gd name="connsiteX147" fmla="*/ 1679305 w 11218359"/>
              <a:gd name="connsiteY147" fmla="*/ 1026114 h 1026113"/>
              <a:gd name="connsiteX148" fmla="*/ 1690745 w 11218359"/>
              <a:gd name="connsiteY148" fmla="*/ 1026114 h 1026113"/>
              <a:gd name="connsiteX149" fmla="*/ 1702184 w 11218359"/>
              <a:gd name="connsiteY149" fmla="*/ 1026114 h 1026113"/>
              <a:gd name="connsiteX150" fmla="*/ 1713619 w 11218359"/>
              <a:gd name="connsiteY150" fmla="*/ 1026114 h 1026113"/>
              <a:gd name="connsiteX151" fmla="*/ 1725063 w 11218359"/>
              <a:gd name="connsiteY151" fmla="*/ 1026114 h 1026113"/>
              <a:gd name="connsiteX152" fmla="*/ 1736498 w 11218359"/>
              <a:gd name="connsiteY152" fmla="*/ 1026114 h 1026113"/>
              <a:gd name="connsiteX153" fmla="*/ 1747938 w 11218359"/>
              <a:gd name="connsiteY153" fmla="*/ 1026114 h 1026113"/>
              <a:gd name="connsiteX154" fmla="*/ 1759377 w 11218359"/>
              <a:gd name="connsiteY154" fmla="*/ 1026114 h 1026113"/>
              <a:gd name="connsiteX155" fmla="*/ 1770817 w 11218359"/>
              <a:gd name="connsiteY155" fmla="*/ 1026114 h 1026113"/>
              <a:gd name="connsiteX156" fmla="*/ 1782256 w 11218359"/>
              <a:gd name="connsiteY156" fmla="*/ 1026114 h 1026113"/>
              <a:gd name="connsiteX157" fmla="*/ 1793696 w 11218359"/>
              <a:gd name="connsiteY157" fmla="*/ 1026114 h 1026113"/>
              <a:gd name="connsiteX158" fmla="*/ 1805135 w 11218359"/>
              <a:gd name="connsiteY158" fmla="*/ 1026114 h 1026113"/>
              <a:gd name="connsiteX159" fmla="*/ 1816575 w 11218359"/>
              <a:gd name="connsiteY159" fmla="*/ 1026114 h 1026113"/>
              <a:gd name="connsiteX160" fmla="*/ 1828014 w 11218359"/>
              <a:gd name="connsiteY160" fmla="*/ 1026114 h 1026113"/>
              <a:gd name="connsiteX161" fmla="*/ 1839454 w 11218359"/>
              <a:gd name="connsiteY161" fmla="*/ 1026114 h 1026113"/>
              <a:gd name="connsiteX162" fmla="*/ 1850893 w 11218359"/>
              <a:gd name="connsiteY162" fmla="*/ 1026114 h 1026113"/>
              <a:gd name="connsiteX163" fmla="*/ 1862333 w 11218359"/>
              <a:gd name="connsiteY163" fmla="*/ 1026114 h 1026113"/>
              <a:gd name="connsiteX164" fmla="*/ 1873772 w 11218359"/>
              <a:gd name="connsiteY164" fmla="*/ 1026114 h 1026113"/>
              <a:gd name="connsiteX165" fmla="*/ 1885212 w 11218359"/>
              <a:gd name="connsiteY165" fmla="*/ 1026114 h 1026113"/>
              <a:gd name="connsiteX166" fmla="*/ 1896651 w 11218359"/>
              <a:gd name="connsiteY166" fmla="*/ 1026114 h 1026113"/>
              <a:gd name="connsiteX167" fmla="*/ 1908091 w 11218359"/>
              <a:gd name="connsiteY167" fmla="*/ 1026114 h 1026113"/>
              <a:gd name="connsiteX168" fmla="*/ 1919531 w 11218359"/>
              <a:gd name="connsiteY168" fmla="*/ 1026114 h 1026113"/>
              <a:gd name="connsiteX169" fmla="*/ 1930970 w 11218359"/>
              <a:gd name="connsiteY169" fmla="*/ 1026114 h 1026113"/>
              <a:gd name="connsiteX170" fmla="*/ 1942409 w 11218359"/>
              <a:gd name="connsiteY170" fmla="*/ 1026114 h 1026113"/>
              <a:gd name="connsiteX171" fmla="*/ 1953849 w 11218359"/>
              <a:gd name="connsiteY171" fmla="*/ 1026114 h 1026113"/>
              <a:gd name="connsiteX172" fmla="*/ 1965289 w 11218359"/>
              <a:gd name="connsiteY172" fmla="*/ 1026114 h 1026113"/>
              <a:gd name="connsiteX173" fmla="*/ 1976728 w 11218359"/>
              <a:gd name="connsiteY173" fmla="*/ 1026114 h 1026113"/>
              <a:gd name="connsiteX174" fmla="*/ 1988168 w 11218359"/>
              <a:gd name="connsiteY174" fmla="*/ 1026114 h 1026113"/>
              <a:gd name="connsiteX175" fmla="*/ 1999607 w 11218359"/>
              <a:gd name="connsiteY175" fmla="*/ 1026114 h 1026113"/>
              <a:gd name="connsiteX176" fmla="*/ 2011047 w 11218359"/>
              <a:gd name="connsiteY176" fmla="*/ 1026114 h 1026113"/>
              <a:gd name="connsiteX177" fmla="*/ 2022486 w 11218359"/>
              <a:gd name="connsiteY177" fmla="*/ 1026114 h 1026113"/>
              <a:gd name="connsiteX178" fmla="*/ 2033926 w 11218359"/>
              <a:gd name="connsiteY178" fmla="*/ 1026114 h 1026113"/>
              <a:gd name="connsiteX179" fmla="*/ 2045365 w 11218359"/>
              <a:gd name="connsiteY179" fmla="*/ 1026114 h 1026113"/>
              <a:gd name="connsiteX180" fmla="*/ 2056805 w 11218359"/>
              <a:gd name="connsiteY180" fmla="*/ 1026114 h 1026113"/>
              <a:gd name="connsiteX181" fmla="*/ 2068244 w 11218359"/>
              <a:gd name="connsiteY181" fmla="*/ 1026114 h 1026113"/>
              <a:gd name="connsiteX182" fmla="*/ 2079684 w 11218359"/>
              <a:gd name="connsiteY182" fmla="*/ 1026114 h 1026113"/>
              <a:gd name="connsiteX183" fmla="*/ 2091123 w 11218359"/>
              <a:gd name="connsiteY183" fmla="*/ 1026114 h 1026113"/>
              <a:gd name="connsiteX184" fmla="*/ 2102563 w 11218359"/>
              <a:gd name="connsiteY184" fmla="*/ 1026114 h 1026113"/>
              <a:gd name="connsiteX185" fmla="*/ 2114002 w 11218359"/>
              <a:gd name="connsiteY185" fmla="*/ 1026114 h 1026113"/>
              <a:gd name="connsiteX186" fmla="*/ 2125442 w 11218359"/>
              <a:gd name="connsiteY186" fmla="*/ 1026114 h 1026113"/>
              <a:gd name="connsiteX187" fmla="*/ 2136882 w 11218359"/>
              <a:gd name="connsiteY187" fmla="*/ 1026114 h 1026113"/>
              <a:gd name="connsiteX188" fmla="*/ 2148321 w 11218359"/>
              <a:gd name="connsiteY188" fmla="*/ 1026114 h 1026113"/>
              <a:gd name="connsiteX189" fmla="*/ 2159760 w 11218359"/>
              <a:gd name="connsiteY189" fmla="*/ 1026114 h 1026113"/>
              <a:gd name="connsiteX190" fmla="*/ 2171200 w 11218359"/>
              <a:gd name="connsiteY190" fmla="*/ 1026114 h 1026113"/>
              <a:gd name="connsiteX191" fmla="*/ 2182640 w 11218359"/>
              <a:gd name="connsiteY191" fmla="*/ 1026114 h 1026113"/>
              <a:gd name="connsiteX192" fmla="*/ 2194079 w 11218359"/>
              <a:gd name="connsiteY192" fmla="*/ 1026114 h 1026113"/>
              <a:gd name="connsiteX193" fmla="*/ 2205519 w 11218359"/>
              <a:gd name="connsiteY193" fmla="*/ 1026114 h 1026113"/>
              <a:gd name="connsiteX194" fmla="*/ 2216958 w 11218359"/>
              <a:gd name="connsiteY194" fmla="*/ 1026114 h 1026113"/>
              <a:gd name="connsiteX195" fmla="*/ 2228393 w 11218359"/>
              <a:gd name="connsiteY195" fmla="*/ 1026114 h 1026113"/>
              <a:gd name="connsiteX196" fmla="*/ 2239837 w 11218359"/>
              <a:gd name="connsiteY196" fmla="*/ 1026114 h 1026113"/>
              <a:gd name="connsiteX197" fmla="*/ 2251272 w 11218359"/>
              <a:gd name="connsiteY197" fmla="*/ 1026114 h 1026113"/>
              <a:gd name="connsiteX198" fmla="*/ 2262716 w 11218359"/>
              <a:gd name="connsiteY198" fmla="*/ 1026114 h 1026113"/>
              <a:gd name="connsiteX199" fmla="*/ 2274151 w 11218359"/>
              <a:gd name="connsiteY199" fmla="*/ 1026114 h 1026113"/>
              <a:gd name="connsiteX200" fmla="*/ 2285591 w 11218359"/>
              <a:gd name="connsiteY200" fmla="*/ 1026114 h 1026113"/>
              <a:gd name="connsiteX201" fmla="*/ 2297030 w 11218359"/>
              <a:gd name="connsiteY201" fmla="*/ 1026114 h 1026113"/>
              <a:gd name="connsiteX202" fmla="*/ 2308470 w 11218359"/>
              <a:gd name="connsiteY202" fmla="*/ 1026114 h 1026113"/>
              <a:gd name="connsiteX203" fmla="*/ 2319909 w 11218359"/>
              <a:gd name="connsiteY203" fmla="*/ 1026114 h 1026113"/>
              <a:gd name="connsiteX204" fmla="*/ 2331349 w 11218359"/>
              <a:gd name="connsiteY204" fmla="*/ 1026114 h 1026113"/>
              <a:gd name="connsiteX205" fmla="*/ 2342788 w 11218359"/>
              <a:gd name="connsiteY205" fmla="*/ 1026114 h 1026113"/>
              <a:gd name="connsiteX206" fmla="*/ 2354228 w 11218359"/>
              <a:gd name="connsiteY206" fmla="*/ 1026114 h 1026113"/>
              <a:gd name="connsiteX207" fmla="*/ 2365667 w 11218359"/>
              <a:gd name="connsiteY207" fmla="*/ 1026114 h 1026113"/>
              <a:gd name="connsiteX208" fmla="*/ 2377107 w 11218359"/>
              <a:gd name="connsiteY208" fmla="*/ 1026114 h 1026113"/>
              <a:gd name="connsiteX209" fmla="*/ 2388546 w 11218359"/>
              <a:gd name="connsiteY209" fmla="*/ 1026114 h 1026113"/>
              <a:gd name="connsiteX210" fmla="*/ 2399986 w 11218359"/>
              <a:gd name="connsiteY210" fmla="*/ 1026114 h 1026113"/>
              <a:gd name="connsiteX211" fmla="*/ 2411425 w 11218359"/>
              <a:gd name="connsiteY211" fmla="*/ 1026114 h 1026113"/>
              <a:gd name="connsiteX212" fmla="*/ 2422865 w 11218359"/>
              <a:gd name="connsiteY212" fmla="*/ 1026114 h 1026113"/>
              <a:gd name="connsiteX213" fmla="*/ 2434304 w 11218359"/>
              <a:gd name="connsiteY213" fmla="*/ 1026114 h 1026113"/>
              <a:gd name="connsiteX214" fmla="*/ 2445744 w 11218359"/>
              <a:gd name="connsiteY214" fmla="*/ 1026114 h 1026113"/>
              <a:gd name="connsiteX215" fmla="*/ 2457184 w 11218359"/>
              <a:gd name="connsiteY215" fmla="*/ 1026114 h 1026113"/>
              <a:gd name="connsiteX216" fmla="*/ 2468623 w 11218359"/>
              <a:gd name="connsiteY216" fmla="*/ 1026114 h 1026113"/>
              <a:gd name="connsiteX217" fmla="*/ 2480062 w 11218359"/>
              <a:gd name="connsiteY217" fmla="*/ 1026114 h 1026113"/>
              <a:gd name="connsiteX218" fmla="*/ 2491502 w 11218359"/>
              <a:gd name="connsiteY218" fmla="*/ 1026114 h 1026113"/>
              <a:gd name="connsiteX219" fmla="*/ 2502942 w 11218359"/>
              <a:gd name="connsiteY219" fmla="*/ 1026114 h 1026113"/>
              <a:gd name="connsiteX220" fmla="*/ 2514381 w 11218359"/>
              <a:gd name="connsiteY220" fmla="*/ 1026114 h 1026113"/>
              <a:gd name="connsiteX221" fmla="*/ 2525821 w 11218359"/>
              <a:gd name="connsiteY221" fmla="*/ 1026114 h 1026113"/>
              <a:gd name="connsiteX222" fmla="*/ 2537260 w 11218359"/>
              <a:gd name="connsiteY222" fmla="*/ 1026114 h 1026113"/>
              <a:gd name="connsiteX223" fmla="*/ 2548700 w 11218359"/>
              <a:gd name="connsiteY223" fmla="*/ 1026114 h 1026113"/>
              <a:gd name="connsiteX224" fmla="*/ 2560139 w 11218359"/>
              <a:gd name="connsiteY224" fmla="*/ 1026114 h 1026113"/>
              <a:gd name="connsiteX225" fmla="*/ 2571579 w 11218359"/>
              <a:gd name="connsiteY225" fmla="*/ 1026114 h 1026113"/>
              <a:gd name="connsiteX226" fmla="*/ 2583018 w 11218359"/>
              <a:gd name="connsiteY226" fmla="*/ 1026114 h 1026113"/>
              <a:gd name="connsiteX227" fmla="*/ 2594458 w 11218359"/>
              <a:gd name="connsiteY227" fmla="*/ 1026114 h 1026113"/>
              <a:gd name="connsiteX228" fmla="*/ 2605897 w 11218359"/>
              <a:gd name="connsiteY228" fmla="*/ 1026114 h 1026113"/>
              <a:gd name="connsiteX229" fmla="*/ 2617337 w 11218359"/>
              <a:gd name="connsiteY229" fmla="*/ 1026114 h 1026113"/>
              <a:gd name="connsiteX230" fmla="*/ 2628776 w 11218359"/>
              <a:gd name="connsiteY230" fmla="*/ 1026114 h 1026113"/>
              <a:gd name="connsiteX231" fmla="*/ 2640216 w 11218359"/>
              <a:gd name="connsiteY231" fmla="*/ 1026114 h 1026113"/>
              <a:gd name="connsiteX232" fmla="*/ 2651655 w 11218359"/>
              <a:gd name="connsiteY232" fmla="*/ 1026114 h 1026113"/>
              <a:gd name="connsiteX233" fmla="*/ 2663095 w 11218359"/>
              <a:gd name="connsiteY233" fmla="*/ 1026114 h 1026113"/>
              <a:gd name="connsiteX234" fmla="*/ 2674535 w 11218359"/>
              <a:gd name="connsiteY234" fmla="*/ 1026114 h 1026113"/>
              <a:gd name="connsiteX235" fmla="*/ 2685974 w 11218359"/>
              <a:gd name="connsiteY235" fmla="*/ 1023109 h 1026113"/>
              <a:gd name="connsiteX236" fmla="*/ 2697413 w 11218359"/>
              <a:gd name="connsiteY236" fmla="*/ 647519 h 1026113"/>
              <a:gd name="connsiteX237" fmla="*/ 2708853 w 11218359"/>
              <a:gd name="connsiteY237" fmla="*/ 582916 h 1026113"/>
              <a:gd name="connsiteX238" fmla="*/ 2720293 w 11218359"/>
              <a:gd name="connsiteY238" fmla="*/ 459724 h 1026113"/>
              <a:gd name="connsiteX239" fmla="*/ 2731727 w 11218359"/>
              <a:gd name="connsiteY239" fmla="*/ 375590 h 1026113"/>
              <a:gd name="connsiteX240" fmla="*/ 2743172 w 11218359"/>
              <a:gd name="connsiteY240" fmla="*/ 115681 h 1026113"/>
              <a:gd name="connsiteX241" fmla="*/ 2754611 w 11218359"/>
              <a:gd name="connsiteY241" fmla="*/ 0 h 1026113"/>
              <a:gd name="connsiteX242" fmla="*/ 2766046 w 11218359"/>
              <a:gd name="connsiteY242" fmla="*/ 141222 h 1026113"/>
              <a:gd name="connsiteX243" fmla="*/ 2777490 w 11218359"/>
              <a:gd name="connsiteY243" fmla="*/ 69109 h 1026113"/>
              <a:gd name="connsiteX244" fmla="*/ 2788925 w 11218359"/>
              <a:gd name="connsiteY244" fmla="*/ 282445 h 1026113"/>
              <a:gd name="connsiteX245" fmla="*/ 2800364 w 11218359"/>
              <a:gd name="connsiteY245" fmla="*/ 301976 h 1026113"/>
              <a:gd name="connsiteX246" fmla="*/ 2811804 w 11218359"/>
              <a:gd name="connsiteY246" fmla="*/ 326012 h 1026113"/>
              <a:gd name="connsiteX247" fmla="*/ 2823243 w 11218359"/>
              <a:gd name="connsiteY247" fmla="*/ 61598 h 1026113"/>
              <a:gd name="connsiteX248" fmla="*/ 2834683 w 11218359"/>
              <a:gd name="connsiteY248" fmla="*/ 109671 h 1026113"/>
              <a:gd name="connsiteX249" fmla="*/ 2846123 w 11218359"/>
              <a:gd name="connsiteY249" fmla="*/ 115681 h 1026113"/>
              <a:gd name="connsiteX250" fmla="*/ 2857562 w 11218359"/>
              <a:gd name="connsiteY250" fmla="*/ 815783 h 1026113"/>
              <a:gd name="connsiteX251" fmla="*/ 2869001 w 11218359"/>
              <a:gd name="connsiteY251" fmla="*/ 1026114 h 1026113"/>
              <a:gd name="connsiteX252" fmla="*/ 2880441 w 11218359"/>
              <a:gd name="connsiteY252" fmla="*/ 1026114 h 1026113"/>
              <a:gd name="connsiteX253" fmla="*/ 2891881 w 11218359"/>
              <a:gd name="connsiteY253" fmla="*/ 1026114 h 1026113"/>
              <a:gd name="connsiteX254" fmla="*/ 2903320 w 11218359"/>
              <a:gd name="connsiteY254" fmla="*/ 1024614 h 1026113"/>
              <a:gd name="connsiteX255" fmla="*/ 2914760 w 11218359"/>
              <a:gd name="connsiteY255" fmla="*/ 1026114 h 1026113"/>
              <a:gd name="connsiteX256" fmla="*/ 2926199 w 11218359"/>
              <a:gd name="connsiteY256" fmla="*/ 1026114 h 1026113"/>
              <a:gd name="connsiteX257" fmla="*/ 2937639 w 11218359"/>
              <a:gd name="connsiteY257" fmla="*/ 1018604 h 1026113"/>
              <a:gd name="connsiteX258" fmla="*/ 2949078 w 11218359"/>
              <a:gd name="connsiteY258" fmla="*/ 1026114 h 1026113"/>
              <a:gd name="connsiteX259" fmla="*/ 2960518 w 11218359"/>
              <a:gd name="connsiteY259" fmla="*/ 1026114 h 1026113"/>
              <a:gd name="connsiteX260" fmla="*/ 2971957 w 11218359"/>
              <a:gd name="connsiteY260" fmla="*/ 1026114 h 1026113"/>
              <a:gd name="connsiteX261" fmla="*/ 2983397 w 11218359"/>
              <a:gd name="connsiteY261" fmla="*/ 1026114 h 1026113"/>
              <a:gd name="connsiteX262" fmla="*/ 2994837 w 11218359"/>
              <a:gd name="connsiteY262" fmla="*/ 1026114 h 1026113"/>
              <a:gd name="connsiteX263" fmla="*/ 3006276 w 11218359"/>
              <a:gd name="connsiteY263" fmla="*/ 1026114 h 1026113"/>
              <a:gd name="connsiteX264" fmla="*/ 3017715 w 11218359"/>
              <a:gd name="connsiteY264" fmla="*/ 1026114 h 1026113"/>
              <a:gd name="connsiteX265" fmla="*/ 3029155 w 11218359"/>
              <a:gd name="connsiteY265" fmla="*/ 1026114 h 1026113"/>
              <a:gd name="connsiteX266" fmla="*/ 3040594 w 11218359"/>
              <a:gd name="connsiteY266" fmla="*/ 1026114 h 1026113"/>
              <a:gd name="connsiteX267" fmla="*/ 3052034 w 11218359"/>
              <a:gd name="connsiteY267" fmla="*/ 1026114 h 1026113"/>
              <a:gd name="connsiteX268" fmla="*/ 3063474 w 11218359"/>
              <a:gd name="connsiteY268" fmla="*/ 1026114 h 1026113"/>
              <a:gd name="connsiteX269" fmla="*/ 3074913 w 11218359"/>
              <a:gd name="connsiteY269" fmla="*/ 1026114 h 1026113"/>
              <a:gd name="connsiteX270" fmla="*/ 3086352 w 11218359"/>
              <a:gd name="connsiteY270" fmla="*/ 1026114 h 1026113"/>
              <a:gd name="connsiteX271" fmla="*/ 3097792 w 11218359"/>
              <a:gd name="connsiteY271" fmla="*/ 1026114 h 1026113"/>
              <a:gd name="connsiteX272" fmla="*/ 3109232 w 11218359"/>
              <a:gd name="connsiteY272" fmla="*/ 1023109 h 1026113"/>
              <a:gd name="connsiteX273" fmla="*/ 3120671 w 11218359"/>
              <a:gd name="connsiteY273" fmla="*/ 1026114 h 1026113"/>
              <a:gd name="connsiteX274" fmla="*/ 3132111 w 11218359"/>
              <a:gd name="connsiteY274" fmla="*/ 1026114 h 1026113"/>
              <a:gd name="connsiteX275" fmla="*/ 3143550 w 11218359"/>
              <a:gd name="connsiteY275" fmla="*/ 1026114 h 1026113"/>
              <a:gd name="connsiteX276" fmla="*/ 3154990 w 11218359"/>
              <a:gd name="connsiteY276" fmla="*/ 1026114 h 1026113"/>
              <a:gd name="connsiteX277" fmla="*/ 3166429 w 11218359"/>
              <a:gd name="connsiteY277" fmla="*/ 1026114 h 1026113"/>
              <a:gd name="connsiteX278" fmla="*/ 3177869 w 11218359"/>
              <a:gd name="connsiteY278" fmla="*/ 1026114 h 1026113"/>
              <a:gd name="connsiteX279" fmla="*/ 3189308 w 11218359"/>
              <a:gd name="connsiteY279" fmla="*/ 1026114 h 1026113"/>
              <a:gd name="connsiteX280" fmla="*/ 3200748 w 11218359"/>
              <a:gd name="connsiteY280" fmla="*/ 1026114 h 1026113"/>
              <a:gd name="connsiteX281" fmla="*/ 3212187 w 11218359"/>
              <a:gd name="connsiteY281" fmla="*/ 1026114 h 1026113"/>
              <a:gd name="connsiteX282" fmla="*/ 3223627 w 11218359"/>
              <a:gd name="connsiteY282" fmla="*/ 1026114 h 1026113"/>
              <a:gd name="connsiteX283" fmla="*/ 3235066 w 11218359"/>
              <a:gd name="connsiteY283" fmla="*/ 1026114 h 1026113"/>
              <a:gd name="connsiteX284" fmla="*/ 3246501 w 11218359"/>
              <a:gd name="connsiteY284" fmla="*/ 1026114 h 1026113"/>
              <a:gd name="connsiteX285" fmla="*/ 3257945 w 11218359"/>
              <a:gd name="connsiteY285" fmla="*/ 1026114 h 1026113"/>
              <a:gd name="connsiteX286" fmla="*/ 3269385 w 11218359"/>
              <a:gd name="connsiteY286" fmla="*/ 1026114 h 1026113"/>
              <a:gd name="connsiteX287" fmla="*/ 3280825 w 11218359"/>
              <a:gd name="connsiteY287" fmla="*/ 1026114 h 1026113"/>
              <a:gd name="connsiteX288" fmla="*/ 3292264 w 11218359"/>
              <a:gd name="connsiteY288" fmla="*/ 1026114 h 1026113"/>
              <a:gd name="connsiteX289" fmla="*/ 3303699 w 11218359"/>
              <a:gd name="connsiteY289" fmla="*/ 1026114 h 1026113"/>
              <a:gd name="connsiteX290" fmla="*/ 3315143 w 11218359"/>
              <a:gd name="connsiteY290" fmla="*/ 1026114 h 1026113"/>
              <a:gd name="connsiteX291" fmla="*/ 3326578 w 11218359"/>
              <a:gd name="connsiteY291" fmla="*/ 1026114 h 1026113"/>
              <a:gd name="connsiteX292" fmla="*/ 3338017 w 11218359"/>
              <a:gd name="connsiteY292" fmla="*/ 1026114 h 1026113"/>
              <a:gd name="connsiteX293" fmla="*/ 3349457 w 11218359"/>
              <a:gd name="connsiteY293" fmla="*/ 1026114 h 1026113"/>
              <a:gd name="connsiteX294" fmla="*/ 3360896 w 11218359"/>
              <a:gd name="connsiteY294" fmla="*/ 1026114 h 1026113"/>
              <a:gd name="connsiteX295" fmla="*/ 3372336 w 11218359"/>
              <a:gd name="connsiteY295" fmla="*/ 1026114 h 1026113"/>
              <a:gd name="connsiteX296" fmla="*/ 3383776 w 11218359"/>
              <a:gd name="connsiteY296" fmla="*/ 1026114 h 1026113"/>
              <a:gd name="connsiteX297" fmla="*/ 3395215 w 11218359"/>
              <a:gd name="connsiteY297" fmla="*/ 1026114 h 1026113"/>
              <a:gd name="connsiteX298" fmla="*/ 3406654 w 11218359"/>
              <a:gd name="connsiteY298" fmla="*/ 1026114 h 1026113"/>
              <a:gd name="connsiteX299" fmla="*/ 3418094 w 11218359"/>
              <a:gd name="connsiteY299" fmla="*/ 1026114 h 1026113"/>
              <a:gd name="connsiteX300" fmla="*/ 3429534 w 11218359"/>
              <a:gd name="connsiteY300" fmla="*/ 1026114 h 1026113"/>
              <a:gd name="connsiteX301" fmla="*/ 3440973 w 11218359"/>
              <a:gd name="connsiteY301" fmla="*/ 1026114 h 1026113"/>
              <a:gd name="connsiteX302" fmla="*/ 3452413 w 11218359"/>
              <a:gd name="connsiteY302" fmla="*/ 1026114 h 1026113"/>
              <a:gd name="connsiteX303" fmla="*/ 3463852 w 11218359"/>
              <a:gd name="connsiteY303" fmla="*/ 1026114 h 1026113"/>
              <a:gd name="connsiteX304" fmla="*/ 3475292 w 11218359"/>
              <a:gd name="connsiteY304" fmla="*/ 1026114 h 1026113"/>
              <a:gd name="connsiteX305" fmla="*/ 3486731 w 11218359"/>
              <a:gd name="connsiteY305" fmla="*/ 1026114 h 1026113"/>
              <a:gd name="connsiteX306" fmla="*/ 3498171 w 11218359"/>
              <a:gd name="connsiteY306" fmla="*/ 1026114 h 1026113"/>
              <a:gd name="connsiteX307" fmla="*/ 3509610 w 11218359"/>
              <a:gd name="connsiteY307" fmla="*/ 1026114 h 1026113"/>
              <a:gd name="connsiteX308" fmla="*/ 3521050 w 11218359"/>
              <a:gd name="connsiteY308" fmla="*/ 1026114 h 1026113"/>
              <a:gd name="connsiteX309" fmla="*/ 3532489 w 11218359"/>
              <a:gd name="connsiteY309" fmla="*/ 1026114 h 1026113"/>
              <a:gd name="connsiteX310" fmla="*/ 3543929 w 11218359"/>
              <a:gd name="connsiteY310" fmla="*/ 1026114 h 1026113"/>
              <a:gd name="connsiteX311" fmla="*/ 3555368 w 11218359"/>
              <a:gd name="connsiteY311" fmla="*/ 1026114 h 1026113"/>
              <a:gd name="connsiteX312" fmla="*/ 3566808 w 11218359"/>
              <a:gd name="connsiteY312" fmla="*/ 1026114 h 1026113"/>
              <a:gd name="connsiteX313" fmla="*/ 3578247 w 11218359"/>
              <a:gd name="connsiteY313" fmla="*/ 1026114 h 1026113"/>
              <a:gd name="connsiteX314" fmla="*/ 3589687 w 11218359"/>
              <a:gd name="connsiteY314" fmla="*/ 1026114 h 1026113"/>
              <a:gd name="connsiteX315" fmla="*/ 3601127 w 11218359"/>
              <a:gd name="connsiteY315" fmla="*/ 1026114 h 1026113"/>
              <a:gd name="connsiteX316" fmla="*/ 3612566 w 11218359"/>
              <a:gd name="connsiteY316" fmla="*/ 1026114 h 1026113"/>
              <a:gd name="connsiteX317" fmla="*/ 3624005 w 11218359"/>
              <a:gd name="connsiteY317" fmla="*/ 1026114 h 1026113"/>
              <a:gd name="connsiteX318" fmla="*/ 3635445 w 11218359"/>
              <a:gd name="connsiteY318" fmla="*/ 1026114 h 1026113"/>
              <a:gd name="connsiteX319" fmla="*/ 3646885 w 11218359"/>
              <a:gd name="connsiteY319" fmla="*/ 1026114 h 1026113"/>
              <a:gd name="connsiteX320" fmla="*/ 3658324 w 11218359"/>
              <a:gd name="connsiteY320" fmla="*/ 1026114 h 1026113"/>
              <a:gd name="connsiteX321" fmla="*/ 3669764 w 11218359"/>
              <a:gd name="connsiteY321" fmla="*/ 1026114 h 1026113"/>
              <a:gd name="connsiteX322" fmla="*/ 3681203 w 11218359"/>
              <a:gd name="connsiteY322" fmla="*/ 1026114 h 1026113"/>
              <a:gd name="connsiteX323" fmla="*/ 3692643 w 11218359"/>
              <a:gd name="connsiteY323" fmla="*/ 1026114 h 1026113"/>
              <a:gd name="connsiteX324" fmla="*/ 3704082 w 11218359"/>
              <a:gd name="connsiteY324" fmla="*/ 1026114 h 1026113"/>
              <a:gd name="connsiteX325" fmla="*/ 3715522 w 11218359"/>
              <a:gd name="connsiteY325" fmla="*/ 1026114 h 1026113"/>
              <a:gd name="connsiteX326" fmla="*/ 3726961 w 11218359"/>
              <a:gd name="connsiteY326" fmla="*/ 1026114 h 1026113"/>
              <a:gd name="connsiteX327" fmla="*/ 3738401 w 11218359"/>
              <a:gd name="connsiteY327" fmla="*/ 1026114 h 1026113"/>
              <a:gd name="connsiteX328" fmla="*/ 3749840 w 11218359"/>
              <a:gd name="connsiteY328" fmla="*/ 1026114 h 1026113"/>
              <a:gd name="connsiteX329" fmla="*/ 3761280 w 11218359"/>
              <a:gd name="connsiteY329" fmla="*/ 1026114 h 1026113"/>
              <a:gd name="connsiteX330" fmla="*/ 3772719 w 11218359"/>
              <a:gd name="connsiteY330" fmla="*/ 1026114 h 1026113"/>
              <a:gd name="connsiteX331" fmla="*/ 3784154 w 11218359"/>
              <a:gd name="connsiteY331" fmla="*/ 1026114 h 1026113"/>
              <a:gd name="connsiteX332" fmla="*/ 3795598 w 11218359"/>
              <a:gd name="connsiteY332" fmla="*/ 1026114 h 1026113"/>
              <a:gd name="connsiteX333" fmla="*/ 3807033 w 11218359"/>
              <a:gd name="connsiteY333" fmla="*/ 1026114 h 1026113"/>
              <a:gd name="connsiteX334" fmla="*/ 3818473 w 11218359"/>
              <a:gd name="connsiteY334" fmla="*/ 1026114 h 1026113"/>
              <a:gd name="connsiteX335" fmla="*/ 3829917 w 11218359"/>
              <a:gd name="connsiteY335" fmla="*/ 1026114 h 1026113"/>
              <a:gd name="connsiteX336" fmla="*/ 3841352 w 11218359"/>
              <a:gd name="connsiteY336" fmla="*/ 1026114 h 1026113"/>
              <a:gd name="connsiteX337" fmla="*/ 3852791 w 11218359"/>
              <a:gd name="connsiteY337" fmla="*/ 1026114 h 1026113"/>
              <a:gd name="connsiteX338" fmla="*/ 3864231 w 11218359"/>
              <a:gd name="connsiteY338" fmla="*/ 1026114 h 1026113"/>
              <a:gd name="connsiteX339" fmla="*/ 3875670 w 11218359"/>
              <a:gd name="connsiteY339" fmla="*/ 1026114 h 1026113"/>
              <a:gd name="connsiteX340" fmla="*/ 3887110 w 11218359"/>
              <a:gd name="connsiteY340" fmla="*/ 1026114 h 1026113"/>
              <a:gd name="connsiteX341" fmla="*/ 3898549 w 11218359"/>
              <a:gd name="connsiteY341" fmla="*/ 1026114 h 1026113"/>
              <a:gd name="connsiteX342" fmla="*/ 3909989 w 11218359"/>
              <a:gd name="connsiteY342" fmla="*/ 1026114 h 1026113"/>
              <a:gd name="connsiteX343" fmla="*/ 3921447 w 11218359"/>
              <a:gd name="connsiteY343" fmla="*/ 1026114 h 1026113"/>
              <a:gd name="connsiteX344" fmla="*/ 3932878 w 11218359"/>
              <a:gd name="connsiteY344" fmla="*/ 1026114 h 1026113"/>
              <a:gd name="connsiteX345" fmla="*/ 3944307 w 11218359"/>
              <a:gd name="connsiteY345" fmla="*/ 1026114 h 1026113"/>
              <a:gd name="connsiteX346" fmla="*/ 3955737 w 11218359"/>
              <a:gd name="connsiteY346" fmla="*/ 1026114 h 1026113"/>
              <a:gd name="connsiteX347" fmla="*/ 3967167 w 11218359"/>
              <a:gd name="connsiteY347" fmla="*/ 1026114 h 1026113"/>
              <a:gd name="connsiteX348" fmla="*/ 3978645 w 11218359"/>
              <a:gd name="connsiteY348" fmla="*/ 1026114 h 1026113"/>
              <a:gd name="connsiteX349" fmla="*/ 3990075 w 11218359"/>
              <a:gd name="connsiteY349" fmla="*/ 1026114 h 1026113"/>
              <a:gd name="connsiteX350" fmla="*/ 4001505 w 11218359"/>
              <a:gd name="connsiteY350" fmla="*/ 1026114 h 1026113"/>
              <a:gd name="connsiteX351" fmla="*/ 4012935 w 11218359"/>
              <a:gd name="connsiteY351" fmla="*/ 1026114 h 1026113"/>
              <a:gd name="connsiteX352" fmla="*/ 4024365 w 11218359"/>
              <a:gd name="connsiteY352" fmla="*/ 1026114 h 1026113"/>
              <a:gd name="connsiteX353" fmla="*/ 4035843 w 11218359"/>
              <a:gd name="connsiteY353" fmla="*/ 1026114 h 1026113"/>
              <a:gd name="connsiteX354" fmla="*/ 4047273 w 11218359"/>
              <a:gd name="connsiteY354" fmla="*/ 1026114 h 1026113"/>
              <a:gd name="connsiteX355" fmla="*/ 4058702 w 11218359"/>
              <a:gd name="connsiteY355" fmla="*/ 1026114 h 1026113"/>
              <a:gd name="connsiteX356" fmla="*/ 4070133 w 11218359"/>
              <a:gd name="connsiteY356" fmla="*/ 1026114 h 1026113"/>
              <a:gd name="connsiteX357" fmla="*/ 4081563 w 11218359"/>
              <a:gd name="connsiteY357" fmla="*/ 1026114 h 1026113"/>
              <a:gd name="connsiteX358" fmla="*/ 4093040 w 11218359"/>
              <a:gd name="connsiteY358" fmla="*/ 1026114 h 1026113"/>
              <a:gd name="connsiteX359" fmla="*/ 4104471 w 11218359"/>
              <a:gd name="connsiteY359" fmla="*/ 1026114 h 1026113"/>
              <a:gd name="connsiteX360" fmla="*/ 4115900 w 11218359"/>
              <a:gd name="connsiteY360" fmla="*/ 1026114 h 1026113"/>
              <a:gd name="connsiteX361" fmla="*/ 4127330 w 11218359"/>
              <a:gd name="connsiteY361" fmla="*/ 1026114 h 1026113"/>
              <a:gd name="connsiteX362" fmla="*/ 4138760 w 11218359"/>
              <a:gd name="connsiteY362" fmla="*/ 1026114 h 1026113"/>
              <a:gd name="connsiteX363" fmla="*/ 4150238 w 11218359"/>
              <a:gd name="connsiteY363" fmla="*/ 1026114 h 1026113"/>
              <a:gd name="connsiteX364" fmla="*/ 4161668 w 11218359"/>
              <a:gd name="connsiteY364" fmla="*/ 1026114 h 1026113"/>
              <a:gd name="connsiteX365" fmla="*/ 4173098 w 11218359"/>
              <a:gd name="connsiteY365" fmla="*/ 1026114 h 1026113"/>
              <a:gd name="connsiteX366" fmla="*/ 4184528 w 11218359"/>
              <a:gd name="connsiteY366" fmla="*/ 1026114 h 1026113"/>
              <a:gd name="connsiteX367" fmla="*/ 4195958 w 11218359"/>
              <a:gd name="connsiteY367" fmla="*/ 1026114 h 1026113"/>
              <a:gd name="connsiteX368" fmla="*/ 4207436 w 11218359"/>
              <a:gd name="connsiteY368" fmla="*/ 1026114 h 1026113"/>
              <a:gd name="connsiteX369" fmla="*/ 4218865 w 11218359"/>
              <a:gd name="connsiteY369" fmla="*/ 1026114 h 1026113"/>
              <a:gd name="connsiteX370" fmla="*/ 4230296 w 11218359"/>
              <a:gd name="connsiteY370" fmla="*/ 1026114 h 1026113"/>
              <a:gd name="connsiteX371" fmla="*/ 4241726 w 11218359"/>
              <a:gd name="connsiteY371" fmla="*/ 1026114 h 1026113"/>
              <a:gd name="connsiteX372" fmla="*/ 4253156 w 11218359"/>
              <a:gd name="connsiteY372" fmla="*/ 1026114 h 1026113"/>
              <a:gd name="connsiteX373" fmla="*/ 4264634 w 11218359"/>
              <a:gd name="connsiteY373" fmla="*/ 1026114 h 1026113"/>
              <a:gd name="connsiteX374" fmla="*/ 4276063 w 11218359"/>
              <a:gd name="connsiteY374" fmla="*/ 1026114 h 1026113"/>
              <a:gd name="connsiteX375" fmla="*/ 4287493 w 11218359"/>
              <a:gd name="connsiteY375" fmla="*/ 1026114 h 1026113"/>
              <a:gd name="connsiteX376" fmla="*/ 4298923 w 11218359"/>
              <a:gd name="connsiteY376" fmla="*/ 1026114 h 1026113"/>
              <a:gd name="connsiteX377" fmla="*/ 4310353 w 11218359"/>
              <a:gd name="connsiteY377" fmla="*/ 1026114 h 1026113"/>
              <a:gd name="connsiteX378" fmla="*/ 4321831 w 11218359"/>
              <a:gd name="connsiteY378" fmla="*/ 1026114 h 1026113"/>
              <a:gd name="connsiteX379" fmla="*/ 4333261 w 11218359"/>
              <a:gd name="connsiteY379" fmla="*/ 1026114 h 1026113"/>
              <a:gd name="connsiteX380" fmla="*/ 4344691 w 11218359"/>
              <a:gd name="connsiteY380" fmla="*/ 1026114 h 1026113"/>
              <a:gd name="connsiteX381" fmla="*/ 4356121 w 11218359"/>
              <a:gd name="connsiteY381" fmla="*/ 1026114 h 1026113"/>
              <a:gd name="connsiteX382" fmla="*/ 4367551 w 11218359"/>
              <a:gd name="connsiteY382" fmla="*/ 1026114 h 1026113"/>
              <a:gd name="connsiteX383" fmla="*/ 4379028 w 11218359"/>
              <a:gd name="connsiteY383" fmla="*/ 1026114 h 1026113"/>
              <a:gd name="connsiteX384" fmla="*/ 4390458 w 11218359"/>
              <a:gd name="connsiteY384" fmla="*/ 1026114 h 1026113"/>
              <a:gd name="connsiteX385" fmla="*/ 4401889 w 11218359"/>
              <a:gd name="connsiteY385" fmla="*/ 1026114 h 1026113"/>
              <a:gd name="connsiteX386" fmla="*/ 4413319 w 11218359"/>
              <a:gd name="connsiteY386" fmla="*/ 1026114 h 1026113"/>
              <a:gd name="connsiteX387" fmla="*/ 4424749 w 11218359"/>
              <a:gd name="connsiteY387" fmla="*/ 1026114 h 1026113"/>
              <a:gd name="connsiteX388" fmla="*/ 4436226 w 11218359"/>
              <a:gd name="connsiteY388" fmla="*/ 1026114 h 1026113"/>
              <a:gd name="connsiteX389" fmla="*/ 4447656 w 11218359"/>
              <a:gd name="connsiteY389" fmla="*/ 1026114 h 1026113"/>
              <a:gd name="connsiteX390" fmla="*/ 4459086 w 11218359"/>
              <a:gd name="connsiteY390" fmla="*/ 1026114 h 1026113"/>
              <a:gd name="connsiteX391" fmla="*/ 4470516 w 11218359"/>
              <a:gd name="connsiteY391" fmla="*/ 1026114 h 1026113"/>
              <a:gd name="connsiteX392" fmla="*/ 4481946 w 11218359"/>
              <a:gd name="connsiteY392" fmla="*/ 1026114 h 1026113"/>
              <a:gd name="connsiteX393" fmla="*/ 4493424 w 11218359"/>
              <a:gd name="connsiteY393" fmla="*/ 1026114 h 1026113"/>
              <a:gd name="connsiteX394" fmla="*/ 4504854 w 11218359"/>
              <a:gd name="connsiteY394" fmla="*/ 1026114 h 1026113"/>
              <a:gd name="connsiteX395" fmla="*/ 4516284 w 11218359"/>
              <a:gd name="connsiteY395" fmla="*/ 1026114 h 1026113"/>
              <a:gd name="connsiteX396" fmla="*/ 4527714 w 11218359"/>
              <a:gd name="connsiteY396" fmla="*/ 1026114 h 1026113"/>
              <a:gd name="connsiteX397" fmla="*/ 4539144 w 11218359"/>
              <a:gd name="connsiteY397" fmla="*/ 1026114 h 1026113"/>
              <a:gd name="connsiteX398" fmla="*/ 4550621 w 11218359"/>
              <a:gd name="connsiteY398" fmla="*/ 1026114 h 1026113"/>
              <a:gd name="connsiteX399" fmla="*/ 4562051 w 11218359"/>
              <a:gd name="connsiteY399" fmla="*/ 1026114 h 1026113"/>
              <a:gd name="connsiteX400" fmla="*/ 4573482 w 11218359"/>
              <a:gd name="connsiteY400" fmla="*/ 1026114 h 1026113"/>
              <a:gd name="connsiteX401" fmla="*/ 4584912 w 11218359"/>
              <a:gd name="connsiteY401" fmla="*/ 1026114 h 1026113"/>
              <a:gd name="connsiteX402" fmla="*/ 4596341 w 11218359"/>
              <a:gd name="connsiteY402" fmla="*/ 1026114 h 1026113"/>
              <a:gd name="connsiteX403" fmla="*/ 4607771 w 11218359"/>
              <a:gd name="connsiteY403" fmla="*/ 1026114 h 1026113"/>
              <a:gd name="connsiteX404" fmla="*/ 4619249 w 11218359"/>
              <a:gd name="connsiteY404" fmla="*/ 1026114 h 1026113"/>
              <a:gd name="connsiteX405" fmla="*/ 4630679 w 11218359"/>
              <a:gd name="connsiteY405" fmla="*/ 1026114 h 1026113"/>
              <a:gd name="connsiteX406" fmla="*/ 4642109 w 11218359"/>
              <a:gd name="connsiteY406" fmla="*/ 1026114 h 1026113"/>
              <a:gd name="connsiteX407" fmla="*/ 4653539 w 11218359"/>
              <a:gd name="connsiteY407" fmla="*/ 1026114 h 1026113"/>
              <a:gd name="connsiteX408" fmla="*/ 4664969 w 11218359"/>
              <a:gd name="connsiteY408" fmla="*/ 1026114 h 1026113"/>
              <a:gd name="connsiteX409" fmla="*/ 4676447 w 11218359"/>
              <a:gd name="connsiteY409" fmla="*/ 1026114 h 1026113"/>
              <a:gd name="connsiteX410" fmla="*/ 4687877 w 11218359"/>
              <a:gd name="connsiteY410" fmla="*/ 1026114 h 1026113"/>
              <a:gd name="connsiteX411" fmla="*/ 4699306 w 11218359"/>
              <a:gd name="connsiteY411" fmla="*/ 1026114 h 1026113"/>
              <a:gd name="connsiteX412" fmla="*/ 4710737 w 11218359"/>
              <a:gd name="connsiteY412" fmla="*/ 1026114 h 1026113"/>
              <a:gd name="connsiteX413" fmla="*/ 4722167 w 11218359"/>
              <a:gd name="connsiteY413" fmla="*/ 1026114 h 1026113"/>
              <a:gd name="connsiteX414" fmla="*/ 4733644 w 11218359"/>
              <a:gd name="connsiteY414" fmla="*/ 1026114 h 1026113"/>
              <a:gd name="connsiteX415" fmla="*/ 4745075 w 11218359"/>
              <a:gd name="connsiteY415" fmla="*/ 1026114 h 1026113"/>
              <a:gd name="connsiteX416" fmla="*/ 4756504 w 11218359"/>
              <a:gd name="connsiteY416" fmla="*/ 1026114 h 1026113"/>
              <a:gd name="connsiteX417" fmla="*/ 4767934 w 11218359"/>
              <a:gd name="connsiteY417" fmla="*/ 1026114 h 1026113"/>
              <a:gd name="connsiteX418" fmla="*/ 4779364 w 11218359"/>
              <a:gd name="connsiteY418" fmla="*/ 1026114 h 1026113"/>
              <a:gd name="connsiteX419" fmla="*/ 4790842 w 11218359"/>
              <a:gd name="connsiteY419" fmla="*/ 1026114 h 1026113"/>
              <a:gd name="connsiteX420" fmla="*/ 4802272 w 11218359"/>
              <a:gd name="connsiteY420" fmla="*/ 1026114 h 1026113"/>
              <a:gd name="connsiteX421" fmla="*/ 4813702 w 11218359"/>
              <a:gd name="connsiteY421" fmla="*/ 1026114 h 1026113"/>
              <a:gd name="connsiteX422" fmla="*/ 4825132 w 11218359"/>
              <a:gd name="connsiteY422" fmla="*/ 1026114 h 1026113"/>
              <a:gd name="connsiteX423" fmla="*/ 4836562 w 11218359"/>
              <a:gd name="connsiteY423" fmla="*/ 1026114 h 1026113"/>
              <a:gd name="connsiteX424" fmla="*/ 4848040 w 11218359"/>
              <a:gd name="connsiteY424" fmla="*/ 1026114 h 1026113"/>
              <a:gd name="connsiteX425" fmla="*/ 4859469 w 11218359"/>
              <a:gd name="connsiteY425" fmla="*/ 1026114 h 1026113"/>
              <a:gd name="connsiteX426" fmla="*/ 4870899 w 11218359"/>
              <a:gd name="connsiteY426" fmla="*/ 1026114 h 1026113"/>
              <a:gd name="connsiteX427" fmla="*/ 4882330 w 11218359"/>
              <a:gd name="connsiteY427" fmla="*/ 1026114 h 1026113"/>
              <a:gd name="connsiteX428" fmla="*/ 4893760 w 11218359"/>
              <a:gd name="connsiteY428" fmla="*/ 1026114 h 1026113"/>
              <a:gd name="connsiteX429" fmla="*/ 4905237 w 11218359"/>
              <a:gd name="connsiteY429" fmla="*/ 1026114 h 1026113"/>
              <a:gd name="connsiteX430" fmla="*/ 4916667 w 11218359"/>
              <a:gd name="connsiteY430" fmla="*/ 1026114 h 1026113"/>
              <a:gd name="connsiteX431" fmla="*/ 4928097 w 11218359"/>
              <a:gd name="connsiteY431" fmla="*/ 1026114 h 1026113"/>
              <a:gd name="connsiteX432" fmla="*/ 4939527 w 11218359"/>
              <a:gd name="connsiteY432" fmla="*/ 1026114 h 1026113"/>
              <a:gd name="connsiteX433" fmla="*/ 4950957 w 11218359"/>
              <a:gd name="connsiteY433" fmla="*/ 1026114 h 1026113"/>
              <a:gd name="connsiteX434" fmla="*/ 4962435 w 11218359"/>
              <a:gd name="connsiteY434" fmla="*/ 1026114 h 1026113"/>
              <a:gd name="connsiteX435" fmla="*/ 4973865 w 11218359"/>
              <a:gd name="connsiteY435" fmla="*/ 1026114 h 1026113"/>
              <a:gd name="connsiteX436" fmla="*/ 4985295 w 11218359"/>
              <a:gd name="connsiteY436" fmla="*/ 1026114 h 1026113"/>
              <a:gd name="connsiteX437" fmla="*/ 4996725 w 11218359"/>
              <a:gd name="connsiteY437" fmla="*/ 1026114 h 1026113"/>
              <a:gd name="connsiteX438" fmla="*/ 5008155 w 11218359"/>
              <a:gd name="connsiteY438" fmla="*/ 1026114 h 1026113"/>
              <a:gd name="connsiteX439" fmla="*/ 5019632 w 11218359"/>
              <a:gd name="connsiteY439" fmla="*/ 1026114 h 1026113"/>
              <a:gd name="connsiteX440" fmla="*/ 5031062 w 11218359"/>
              <a:gd name="connsiteY440" fmla="*/ 1026114 h 1026113"/>
              <a:gd name="connsiteX441" fmla="*/ 5042492 w 11218359"/>
              <a:gd name="connsiteY441" fmla="*/ 1026114 h 1026113"/>
              <a:gd name="connsiteX442" fmla="*/ 5053923 w 11218359"/>
              <a:gd name="connsiteY442" fmla="*/ 1026114 h 1026113"/>
              <a:gd name="connsiteX443" fmla="*/ 5065353 w 11218359"/>
              <a:gd name="connsiteY443" fmla="*/ 1026114 h 1026113"/>
              <a:gd name="connsiteX444" fmla="*/ 5076830 w 11218359"/>
              <a:gd name="connsiteY444" fmla="*/ 1026114 h 1026113"/>
              <a:gd name="connsiteX445" fmla="*/ 5088260 w 11218359"/>
              <a:gd name="connsiteY445" fmla="*/ 1026114 h 1026113"/>
              <a:gd name="connsiteX446" fmla="*/ 5099690 w 11218359"/>
              <a:gd name="connsiteY446" fmla="*/ 1026114 h 1026113"/>
              <a:gd name="connsiteX447" fmla="*/ 5111120 w 11218359"/>
              <a:gd name="connsiteY447" fmla="*/ 1026114 h 1026113"/>
              <a:gd name="connsiteX448" fmla="*/ 5122550 w 11218359"/>
              <a:gd name="connsiteY448" fmla="*/ 1026114 h 1026113"/>
              <a:gd name="connsiteX449" fmla="*/ 5134028 w 11218359"/>
              <a:gd name="connsiteY449" fmla="*/ 1026114 h 1026113"/>
              <a:gd name="connsiteX450" fmla="*/ 5145458 w 11218359"/>
              <a:gd name="connsiteY450" fmla="*/ 1026114 h 1026113"/>
              <a:gd name="connsiteX451" fmla="*/ 5156888 w 11218359"/>
              <a:gd name="connsiteY451" fmla="*/ 1026114 h 1026113"/>
              <a:gd name="connsiteX452" fmla="*/ 5168318 w 11218359"/>
              <a:gd name="connsiteY452" fmla="*/ 1026114 h 1026113"/>
              <a:gd name="connsiteX453" fmla="*/ 5179747 w 11218359"/>
              <a:gd name="connsiteY453" fmla="*/ 1026114 h 1026113"/>
              <a:gd name="connsiteX454" fmla="*/ 5191225 w 11218359"/>
              <a:gd name="connsiteY454" fmla="*/ 1026114 h 1026113"/>
              <a:gd name="connsiteX455" fmla="*/ 5202655 w 11218359"/>
              <a:gd name="connsiteY455" fmla="*/ 1026114 h 1026113"/>
              <a:gd name="connsiteX456" fmla="*/ 5214085 w 11218359"/>
              <a:gd name="connsiteY456" fmla="*/ 1026114 h 1026113"/>
              <a:gd name="connsiteX457" fmla="*/ 5225515 w 11218359"/>
              <a:gd name="connsiteY457" fmla="*/ 1026114 h 1026113"/>
              <a:gd name="connsiteX458" fmla="*/ 5236945 w 11218359"/>
              <a:gd name="connsiteY458" fmla="*/ 1026114 h 1026113"/>
              <a:gd name="connsiteX459" fmla="*/ 5248423 w 11218359"/>
              <a:gd name="connsiteY459" fmla="*/ 1026114 h 1026113"/>
              <a:gd name="connsiteX460" fmla="*/ 5259853 w 11218359"/>
              <a:gd name="connsiteY460" fmla="*/ 1026114 h 1026113"/>
              <a:gd name="connsiteX461" fmla="*/ 5271283 w 11218359"/>
              <a:gd name="connsiteY461" fmla="*/ 1026114 h 1026113"/>
              <a:gd name="connsiteX462" fmla="*/ 5282713 w 11218359"/>
              <a:gd name="connsiteY462" fmla="*/ 1026114 h 1026113"/>
              <a:gd name="connsiteX463" fmla="*/ 5294143 w 11218359"/>
              <a:gd name="connsiteY463" fmla="*/ 1026114 h 1026113"/>
              <a:gd name="connsiteX464" fmla="*/ 5305621 w 11218359"/>
              <a:gd name="connsiteY464" fmla="*/ 1026114 h 1026113"/>
              <a:gd name="connsiteX465" fmla="*/ 5317051 w 11218359"/>
              <a:gd name="connsiteY465" fmla="*/ 1026114 h 1026113"/>
              <a:gd name="connsiteX466" fmla="*/ 5328481 w 11218359"/>
              <a:gd name="connsiteY466" fmla="*/ 1026114 h 1026113"/>
              <a:gd name="connsiteX467" fmla="*/ 5339910 w 11218359"/>
              <a:gd name="connsiteY467" fmla="*/ 1026114 h 1026113"/>
              <a:gd name="connsiteX468" fmla="*/ 5351340 w 11218359"/>
              <a:gd name="connsiteY468" fmla="*/ 1026114 h 1026113"/>
              <a:gd name="connsiteX469" fmla="*/ 5362818 w 11218359"/>
              <a:gd name="connsiteY469" fmla="*/ 1026114 h 1026113"/>
              <a:gd name="connsiteX470" fmla="*/ 5374248 w 11218359"/>
              <a:gd name="connsiteY470" fmla="*/ 1026114 h 1026113"/>
              <a:gd name="connsiteX471" fmla="*/ 5385678 w 11218359"/>
              <a:gd name="connsiteY471" fmla="*/ 1026114 h 1026113"/>
              <a:gd name="connsiteX472" fmla="*/ 5397108 w 11218359"/>
              <a:gd name="connsiteY472" fmla="*/ 1026114 h 1026113"/>
              <a:gd name="connsiteX473" fmla="*/ 5408538 w 11218359"/>
              <a:gd name="connsiteY473" fmla="*/ 1026114 h 1026113"/>
              <a:gd name="connsiteX474" fmla="*/ 5420016 w 11218359"/>
              <a:gd name="connsiteY474" fmla="*/ 1026114 h 1026113"/>
              <a:gd name="connsiteX475" fmla="*/ 5431446 w 11218359"/>
              <a:gd name="connsiteY475" fmla="*/ 1026114 h 1026113"/>
              <a:gd name="connsiteX476" fmla="*/ 5442876 w 11218359"/>
              <a:gd name="connsiteY476" fmla="*/ 1026114 h 1026113"/>
              <a:gd name="connsiteX477" fmla="*/ 5454306 w 11218359"/>
              <a:gd name="connsiteY477" fmla="*/ 1026114 h 1026113"/>
              <a:gd name="connsiteX478" fmla="*/ 5465736 w 11218359"/>
              <a:gd name="connsiteY478" fmla="*/ 1026114 h 1026113"/>
              <a:gd name="connsiteX479" fmla="*/ 5477214 w 11218359"/>
              <a:gd name="connsiteY479" fmla="*/ 1026114 h 1026113"/>
              <a:gd name="connsiteX480" fmla="*/ 5488643 w 11218359"/>
              <a:gd name="connsiteY480" fmla="*/ 1026114 h 1026113"/>
              <a:gd name="connsiteX481" fmla="*/ 5500073 w 11218359"/>
              <a:gd name="connsiteY481" fmla="*/ 1026114 h 1026113"/>
              <a:gd name="connsiteX482" fmla="*/ 5511503 w 11218359"/>
              <a:gd name="connsiteY482" fmla="*/ 1026114 h 1026113"/>
              <a:gd name="connsiteX483" fmla="*/ 5522933 w 11218359"/>
              <a:gd name="connsiteY483" fmla="*/ 1026114 h 1026113"/>
              <a:gd name="connsiteX484" fmla="*/ 5534411 w 11218359"/>
              <a:gd name="connsiteY484" fmla="*/ 1026114 h 1026113"/>
              <a:gd name="connsiteX485" fmla="*/ 5545841 w 11218359"/>
              <a:gd name="connsiteY485" fmla="*/ 1026114 h 1026113"/>
              <a:gd name="connsiteX486" fmla="*/ 5557271 w 11218359"/>
              <a:gd name="connsiteY486" fmla="*/ 1026114 h 1026113"/>
              <a:gd name="connsiteX487" fmla="*/ 5568701 w 11218359"/>
              <a:gd name="connsiteY487" fmla="*/ 1026114 h 1026113"/>
              <a:gd name="connsiteX488" fmla="*/ 5580131 w 11218359"/>
              <a:gd name="connsiteY488" fmla="*/ 1026114 h 1026113"/>
              <a:gd name="connsiteX489" fmla="*/ 5591609 w 11218359"/>
              <a:gd name="connsiteY489" fmla="*/ 1026114 h 1026113"/>
              <a:gd name="connsiteX490" fmla="*/ 5603038 w 11218359"/>
              <a:gd name="connsiteY490" fmla="*/ 1026114 h 1026113"/>
              <a:gd name="connsiteX491" fmla="*/ 5614469 w 11218359"/>
              <a:gd name="connsiteY491" fmla="*/ 1026114 h 1026113"/>
              <a:gd name="connsiteX492" fmla="*/ 5625899 w 11218359"/>
              <a:gd name="connsiteY492" fmla="*/ 1026114 h 1026113"/>
              <a:gd name="connsiteX493" fmla="*/ 5637329 w 11218359"/>
              <a:gd name="connsiteY493" fmla="*/ 1026114 h 1026113"/>
              <a:gd name="connsiteX494" fmla="*/ 5648759 w 11218359"/>
              <a:gd name="connsiteY494" fmla="*/ 1026114 h 1026113"/>
              <a:gd name="connsiteX495" fmla="*/ 5660236 w 11218359"/>
              <a:gd name="connsiteY495" fmla="*/ 1026114 h 1026113"/>
              <a:gd name="connsiteX496" fmla="*/ 5671666 w 11218359"/>
              <a:gd name="connsiteY496" fmla="*/ 1026114 h 1026113"/>
              <a:gd name="connsiteX497" fmla="*/ 5683096 w 11218359"/>
              <a:gd name="connsiteY497" fmla="*/ 1026114 h 1026113"/>
              <a:gd name="connsiteX498" fmla="*/ 5694526 w 11218359"/>
              <a:gd name="connsiteY498" fmla="*/ 1026114 h 1026113"/>
              <a:gd name="connsiteX499" fmla="*/ 5705956 w 11218359"/>
              <a:gd name="connsiteY499" fmla="*/ 1026114 h 1026113"/>
              <a:gd name="connsiteX500" fmla="*/ 5717434 w 11218359"/>
              <a:gd name="connsiteY500" fmla="*/ 1026114 h 1026113"/>
              <a:gd name="connsiteX501" fmla="*/ 5728864 w 11218359"/>
              <a:gd name="connsiteY501" fmla="*/ 1026114 h 1026113"/>
              <a:gd name="connsiteX502" fmla="*/ 5740294 w 11218359"/>
              <a:gd name="connsiteY502" fmla="*/ 1026114 h 1026113"/>
              <a:gd name="connsiteX503" fmla="*/ 5751724 w 11218359"/>
              <a:gd name="connsiteY503" fmla="*/ 1026114 h 1026113"/>
              <a:gd name="connsiteX504" fmla="*/ 5763154 w 11218359"/>
              <a:gd name="connsiteY504" fmla="*/ 1026114 h 1026113"/>
              <a:gd name="connsiteX505" fmla="*/ 5774631 w 11218359"/>
              <a:gd name="connsiteY505" fmla="*/ 1026114 h 1026113"/>
              <a:gd name="connsiteX506" fmla="*/ 5786062 w 11218359"/>
              <a:gd name="connsiteY506" fmla="*/ 1026114 h 1026113"/>
              <a:gd name="connsiteX507" fmla="*/ 5797492 w 11218359"/>
              <a:gd name="connsiteY507" fmla="*/ 1026114 h 1026113"/>
              <a:gd name="connsiteX508" fmla="*/ 5808921 w 11218359"/>
              <a:gd name="connsiteY508" fmla="*/ 1026114 h 1026113"/>
              <a:gd name="connsiteX509" fmla="*/ 5820351 w 11218359"/>
              <a:gd name="connsiteY509" fmla="*/ 1026114 h 1026113"/>
              <a:gd name="connsiteX510" fmla="*/ 5831829 w 11218359"/>
              <a:gd name="connsiteY510" fmla="*/ 1026114 h 1026113"/>
              <a:gd name="connsiteX511" fmla="*/ 5843259 w 11218359"/>
              <a:gd name="connsiteY511" fmla="*/ 1026114 h 1026113"/>
              <a:gd name="connsiteX512" fmla="*/ 5854689 w 11218359"/>
              <a:gd name="connsiteY512" fmla="*/ 1026114 h 1026113"/>
              <a:gd name="connsiteX513" fmla="*/ 5866119 w 11218359"/>
              <a:gd name="connsiteY513" fmla="*/ 1026114 h 1026113"/>
              <a:gd name="connsiteX514" fmla="*/ 5877549 w 11218359"/>
              <a:gd name="connsiteY514" fmla="*/ 1026114 h 1026113"/>
              <a:gd name="connsiteX515" fmla="*/ 5889027 w 11218359"/>
              <a:gd name="connsiteY515" fmla="*/ 1026114 h 1026113"/>
              <a:gd name="connsiteX516" fmla="*/ 5900457 w 11218359"/>
              <a:gd name="connsiteY516" fmla="*/ 1026114 h 1026113"/>
              <a:gd name="connsiteX517" fmla="*/ 5911887 w 11218359"/>
              <a:gd name="connsiteY517" fmla="*/ 1026114 h 1026113"/>
              <a:gd name="connsiteX518" fmla="*/ 5923317 w 11218359"/>
              <a:gd name="connsiteY518" fmla="*/ 1026114 h 1026113"/>
              <a:gd name="connsiteX519" fmla="*/ 5934747 w 11218359"/>
              <a:gd name="connsiteY519" fmla="*/ 1026114 h 1026113"/>
              <a:gd name="connsiteX520" fmla="*/ 5946225 w 11218359"/>
              <a:gd name="connsiteY520" fmla="*/ 1026114 h 1026113"/>
              <a:gd name="connsiteX521" fmla="*/ 5957655 w 11218359"/>
              <a:gd name="connsiteY521" fmla="*/ 1026114 h 1026113"/>
              <a:gd name="connsiteX522" fmla="*/ 5969084 w 11218359"/>
              <a:gd name="connsiteY522" fmla="*/ 1026114 h 1026113"/>
              <a:gd name="connsiteX523" fmla="*/ 5980514 w 11218359"/>
              <a:gd name="connsiteY523" fmla="*/ 1026114 h 1026113"/>
              <a:gd name="connsiteX524" fmla="*/ 5991944 w 11218359"/>
              <a:gd name="connsiteY524" fmla="*/ 1026114 h 1026113"/>
              <a:gd name="connsiteX525" fmla="*/ 6003422 w 11218359"/>
              <a:gd name="connsiteY525" fmla="*/ 1026114 h 1026113"/>
              <a:gd name="connsiteX526" fmla="*/ 6014852 w 11218359"/>
              <a:gd name="connsiteY526" fmla="*/ 1026114 h 1026113"/>
              <a:gd name="connsiteX527" fmla="*/ 6026282 w 11218359"/>
              <a:gd name="connsiteY527" fmla="*/ 1026114 h 1026113"/>
              <a:gd name="connsiteX528" fmla="*/ 6037712 w 11218359"/>
              <a:gd name="connsiteY528" fmla="*/ 1026114 h 1026113"/>
              <a:gd name="connsiteX529" fmla="*/ 6049142 w 11218359"/>
              <a:gd name="connsiteY529" fmla="*/ 1026114 h 1026113"/>
              <a:gd name="connsiteX530" fmla="*/ 6060620 w 11218359"/>
              <a:gd name="connsiteY530" fmla="*/ 1026114 h 1026113"/>
              <a:gd name="connsiteX531" fmla="*/ 6072049 w 11218359"/>
              <a:gd name="connsiteY531" fmla="*/ 1026114 h 1026113"/>
              <a:gd name="connsiteX532" fmla="*/ 6083480 w 11218359"/>
              <a:gd name="connsiteY532" fmla="*/ 1026114 h 1026113"/>
              <a:gd name="connsiteX533" fmla="*/ 6094910 w 11218359"/>
              <a:gd name="connsiteY533" fmla="*/ 1026114 h 1026113"/>
              <a:gd name="connsiteX534" fmla="*/ 6106340 w 11218359"/>
              <a:gd name="connsiteY534" fmla="*/ 1026114 h 1026113"/>
              <a:gd name="connsiteX535" fmla="*/ 6117818 w 11218359"/>
              <a:gd name="connsiteY535" fmla="*/ 1026114 h 1026113"/>
              <a:gd name="connsiteX536" fmla="*/ 6129247 w 11218359"/>
              <a:gd name="connsiteY536" fmla="*/ 1026114 h 1026113"/>
              <a:gd name="connsiteX537" fmla="*/ 6140677 w 11218359"/>
              <a:gd name="connsiteY537" fmla="*/ 1026114 h 1026113"/>
              <a:gd name="connsiteX538" fmla="*/ 6152107 w 11218359"/>
              <a:gd name="connsiteY538" fmla="*/ 1026114 h 1026113"/>
              <a:gd name="connsiteX539" fmla="*/ 6163537 w 11218359"/>
              <a:gd name="connsiteY539" fmla="*/ 1026114 h 1026113"/>
              <a:gd name="connsiteX540" fmla="*/ 6175015 w 11218359"/>
              <a:gd name="connsiteY540" fmla="*/ 1026114 h 1026113"/>
              <a:gd name="connsiteX541" fmla="*/ 6186445 w 11218359"/>
              <a:gd name="connsiteY541" fmla="*/ 1026114 h 1026113"/>
              <a:gd name="connsiteX542" fmla="*/ 6197875 w 11218359"/>
              <a:gd name="connsiteY542" fmla="*/ 1026114 h 1026113"/>
              <a:gd name="connsiteX543" fmla="*/ 6209305 w 11218359"/>
              <a:gd name="connsiteY543" fmla="*/ 1026114 h 1026113"/>
              <a:gd name="connsiteX544" fmla="*/ 6220735 w 11218359"/>
              <a:gd name="connsiteY544" fmla="*/ 1026114 h 1026113"/>
              <a:gd name="connsiteX545" fmla="*/ 6232212 w 11218359"/>
              <a:gd name="connsiteY545" fmla="*/ 1026114 h 1026113"/>
              <a:gd name="connsiteX546" fmla="*/ 6243642 w 11218359"/>
              <a:gd name="connsiteY546" fmla="*/ 1026114 h 1026113"/>
              <a:gd name="connsiteX547" fmla="*/ 6255073 w 11218359"/>
              <a:gd name="connsiteY547" fmla="*/ 1026114 h 1026113"/>
              <a:gd name="connsiteX548" fmla="*/ 6266503 w 11218359"/>
              <a:gd name="connsiteY548" fmla="*/ 1026114 h 1026113"/>
              <a:gd name="connsiteX549" fmla="*/ 6277933 w 11218359"/>
              <a:gd name="connsiteY549" fmla="*/ 1026114 h 1026113"/>
              <a:gd name="connsiteX550" fmla="*/ 6289410 w 11218359"/>
              <a:gd name="connsiteY550" fmla="*/ 1026114 h 1026113"/>
              <a:gd name="connsiteX551" fmla="*/ 6300840 w 11218359"/>
              <a:gd name="connsiteY551" fmla="*/ 1026114 h 1026113"/>
              <a:gd name="connsiteX552" fmla="*/ 6312270 w 11218359"/>
              <a:gd name="connsiteY552" fmla="*/ 1026114 h 1026113"/>
              <a:gd name="connsiteX553" fmla="*/ 6323700 w 11218359"/>
              <a:gd name="connsiteY553" fmla="*/ 1026114 h 1026113"/>
              <a:gd name="connsiteX554" fmla="*/ 6335130 w 11218359"/>
              <a:gd name="connsiteY554" fmla="*/ 1026114 h 1026113"/>
              <a:gd name="connsiteX555" fmla="*/ 6346608 w 11218359"/>
              <a:gd name="connsiteY555" fmla="*/ 1026114 h 1026113"/>
              <a:gd name="connsiteX556" fmla="*/ 6358038 w 11218359"/>
              <a:gd name="connsiteY556" fmla="*/ 1026114 h 1026113"/>
              <a:gd name="connsiteX557" fmla="*/ 6369468 w 11218359"/>
              <a:gd name="connsiteY557" fmla="*/ 1026114 h 1026113"/>
              <a:gd name="connsiteX558" fmla="*/ 6380898 w 11218359"/>
              <a:gd name="connsiteY558" fmla="*/ 1026114 h 1026113"/>
              <a:gd name="connsiteX559" fmla="*/ 6392328 w 11218359"/>
              <a:gd name="connsiteY559" fmla="*/ 1026114 h 1026113"/>
              <a:gd name="connsiteX560" fmla="*/ 6403805 w 11218359"/>
              <a:gd name="connsiteY560" fmla="*/ 1026114 h 1026113"/>
              <a:gd name="connsiteX561" fmla="*/ 6415235 w 11218359"/>
              <a:gd name="connsiteY561" fmla="*/ 1026114 h 1026113"/>
              <a:gd name="connsiteX562" fmla="*/ 6426666 w 11218359"/>
              <a:gd name="connsiteY562" fmla="*/ 1026114 h 1026113"/>
              <a:gd name="connsiteX563" fmla="*/ 6438096 w 11218359"/>
              <a:gd name="connsiteY563" fmla="*/ 1026114 h 1026113"/>
              <a:gd name="connsiteX564" fmla="*/ 6449525 w 11218359"/>
              <a:gd name="connsiteY564" fmla="*/ 1026114 h 1026113"/>
              <a:gd name="connsiteX565" fmla="*/ 6461003 w 11218359"/>
              <a:gd name="connsiteY565" fmla="*/ 1026114 h 1026113"/>
              <a:gd name="connsiteX566" fmla="*/ 6472433 w 11218359"/>
              <a:gd name="connsiteY566" fmla="*/ 1026114 h 1026113"/>
              <a:gd name="connsiteX567" fmla="*/ 6483863 w 11218359"/>
              <a:gd name="connsiteY567" fmla="*/ 1026114 h 1026113"/>
              <a:gd name="connsiteX568" fmla="*/ 6495293 w 11218359"/>
              <a:gd name="connsiteY568" fmla="*/ 1026114 h 1026113"/>
              <a:gd name="connsiteX569" fmla="*/ 6506723 w 11218359"/>
              <a:gd name="connsiteY569" fmla="*/ 1026114 h 1026113"/>
              <a:gd name="connsiteX570" fmla="*/ 6518201 w 11218359"/>
              <a:gd name="connsiteY570" fmla="*/ 1026114 h 1026113"/>
              <a:gd name="connsiteX571" fmla="*/ 6529631 w 11218359"/>
              <a:gd name="connsiteY571" fmla="*/ 1026114 h 1026113"/>
              <a:gd name="connsiteX572" fmla="*/ 6541061 w 11218359"/>
              <a:gd name="connsiteY572" fmla="*/ 1026114 h 1026113"/>
              <a:gd name="connsiteX573" fmla="*/ 6552490 w 11218359"/>
              <a:gd name="connsiteY573" fmla="*/ 1026114 h 1026113"/>
              <a:gd name="connsiteX574" fmla="*/ 6563921 w 11218359"/>
              <a:gd name="connsiteY574" fmla="*/ 1026114 h 1026113"/>
              <a:gd name="connsiteX575" fmla="*/ 6575398 w 11218359"/>
              <a:gd name="connsiteY575" fmla="*/ 1026114 h 1026113"/>
              <a:gd name="connsiteX576" fmla="*/ 6586828 w 11218359"/>
              <a:gd name="connsiteY576" fmla="*/ 1026114 h 1026113"/>
              <a:gd name="connsiteX577" fmla="*/ 6598259 w 11218359"/>
              <a:gd name="connsiteY577" fmla="*/ 1026114 h 1026113"/>
              <a:gd name="connsiteX578" fmla="*/ 6609688 w 11218359"/>
              <a:gd name="connsiteY578" fmla="*/ 1026114 h 1026113"/>
              <a:gd name="connsiteX579" fmla="*/ 6621118 w 11218359"/>
              <a:gd name="connsiteY579" fmla="*/ 1026114 h 1026113"/>
              <a:gd name="connsiteX580" fmla="*/ 6632596 w 11218359"/>
              <a:gd name="connsiteY580" fmla="*/ 1026114 h 1026113"/>
              <a:gd name="connsiteX581" fmla="*/ 6644026 w 11218359"/>
              <a:gd name="connsiteY581" fmla="*/ 1026114 h 1026113"/>
              <a:gd name="connsiteX582" fmla="*/ 6655456 w 11218359"/>
              <a:gd name="connsiteY582" fmla="*/ 1026114 h 1026113"/>
              <a:gd name="connsiteX583" fmla="*/ 6666886 w 11218359"/>
              <a:gd name="connsiteY583" fmla="*/ 1026114 h 1026113"/>
              <a:gd name="connsiteX584" fmla="*/ 6678316 w 11218359"/>
              <a:gd name="connsiteY584" fmla="*/ 1026114 h 1026113"/>
              <a:gd name="connsiteX585" fmla="*/ 6689794 w 11218359"/>
              <a:gd name="connsiteY585" fmla="*/ 1026114 h 1026113"/>
              <a:gd name="connsiteX586" fmla="*/ 6701224 w 11218359"/>
              <a:gd name="connsiteY586" fmla="*/ 1026114 h 1026113"/>
              <a:gd name="connsiteX587" fmla="*/ 6712653 w 11218359"/>
              <a:gd name="connsiteY587" fmla="*/ 1026114 h 1026113"/>
              <a:gd name="connsiteX588" fmla="*/ 6724083 w 11218359"/>
              <a:gd name="connsiteY588" fmla="*/ 1026114 h 1026113"/>
              <a:gd name="connsiteX589" fmla="*/ 6735514 w 11218359"/>
              <a:gd name="connsiteY589" fmla="*/ 1026114 h 1026113"/>
              <a:gd name="connsiteX590" fmla="*/ 6746944 w 11218359"/>
              <a:gd name="connsiteY590" fmla="*/ 1026114 h 1026113"/>
              <a:gd name="connsiteX591" fmla="*/ 6758421 w 11218359"/>
              <a:gd name="connsiteY591" fmla="*/ 1026114 h 1026113"/>
              <a:gd name="connsiteX592" fmla="*/ 6769851 w 11218359"/>
              <a:gd name="connsiteY592" fmla="*/ 1026114 h 1026113"/>
              <a:gd name="connsiteX593" fmla="*/ 6781281 w 11218359"/>
              <a:gd name="connsiteY593" fmla="*/ 1026114 h 1026113"/>
              <a:gd name="connsiteX594" fmla="*/ 6792711 w 11218359"/>
              <a:gd name="connsiteY594" fmla="*/ 1026114 h 1026113"/>
              <a:gd name="connsiteX595" fmla="*/ 6804141 w 11218359"/>
              <a:gd name="connsiteY595" fmla="*/ 1026114 h 1026113"/>
              <a:gd name="connsiteX596" fmla="*/ 6815619 w 11218359"/>
              <a:gd name="connsiteY596" fmla="*/ 1026114 h 1026113"/>
              <a:gd name="connsiteX597" fmla="*/ 6827049 w 11218359"/>
              <a:gd name="connsiteY597" fmla="*/ 1026114 h 1026113"/>
              <a:gd name="connsiteX598" fmla="*/ 6838479 w 11218359"/>
              <a:gd name="connsiteY598" fmla="*/ 1026114 h 1026113"/>
              <a:gd name="connsiteX599" fmla="*/ 6849909 w 11218359"/>
              <a:gd name="connsiteY599" fmla="*/ 1026114 h 1026113"/>
              <a:gd name="connsiteX600" fmla="*/ 6861339 w 11218359"/>
              <a:gd name="connsiteY600" fmla="*/ 1026114 h 1026113"/>
              <a:gd name="connsiteX601" fmla="*/ 6872816 w 11218359"/>
              <a:gd name="connsiteY601" fmla="*/ 1026114 h 1026113"/>
              <a:gd name="connsiteX602" fmla="*/ 6884246 w 11218359"/>
              <a:gd name="connsiteY602" fmla="*/ 1026114 h 1026113"/>
              <a:gd name="connsiteX603" fmla="*/ 6895676 w 11218359"/>
              <a:gd name="connsiteY603" fmla="*/ 1026114 h 1026113"/>
              <a:gd name="connsiteX604" fmla="*/ 6907107 w 11218359"/>
              <a:gd name="connsiteY604" fmla="*/ 1026114 h 1026113"/>
              <a:gd name="connsiteX605" fmla="*/ 6918537 w 11218359"/>
              <a:gd name="connsiteY605" fmla="*/ 1026114 h 1026113"/>
              <a:gd name="connsiteX606" fmla="*/ 6930014 w 11218359"/>
              <a:gd name="connsiteY606" fmla="*/ 1026114 h 1026113"/>
              <a:gd name="connsiteX607" fmla="*/ 6941444 w 11218359"/>
              <a:gd name="connsiteY607" fmla="*/ 1026114 h 1026113"/>
              <a:gd name="connsiteX608" fmla="*/ 6952874 w 11218359"/>
              <a:gd name="connsiteY608" fmla="*/ 1026114 h 1026113"/>
              <a:gd name="connsiteX609" fmla="*/ 6964304 w 11218359"/>
              <a:gd name="connsiteY609" fmla="*/ 1026114 h 1026113"/>
              <a:gd name="connsiteX610" fmla="*/ 6975734 w 11218359"/>
              <a:gd name="connsiteY610" fmla="*/ 1026114 h 1026113"/>
              <a:gd name="connsiteX611" fmla="*/ 6987212 w 11218359"/>
              <a:gd name="connsiteY611" fmla="*/ 1026114 h 1026113"/>
              <a:gd name="connsiteX612" fmla="*/ 6998642 w 11218359"/>
              <a:gd name="connsiteY612" fmla="*/ 1026114 h 1026113"/>
              <a:gd name="connsiteX613" fmla="*/ 7010072 w 11218359"/>
              <a:gd name="connsiteY613" fmla="*/ 1026114 h 1026113"/>
              <a:gd name="connsiteX614" fmla="*/ 7021502 w 11218359"/>
              <a:gd name="connsiteY614" fmla="*/ 1026114 h 1026113"/>
              <a:gd name="connsiteX615" fmla="*/ 7032931 w 11218359"/>
              <a:gd name="connsiteY615" fmla="*/ 1026114 h 1026113"/>
              <a:gd name="connsiteX616" fmla="*/ 7044409 w 11218359"/>
              <a:gd name="connsiteY616" fmla="*/ 1026114 h 1026113"/>
              <a:gd name="connsiteX617" fmla="*/ 7055839 w 11218359"/>
              <a:gd name="connsiteY617" fmla="*/ 1026114 h 1026113"/>
              <a:gd name="connsiteX618" fmla="*/ 7067269 w 11218359"/>
              <a:gd name="connsiteY618" fmla="*/ 1026114 h 1026113"/>
              <a:gd name="connsiteX619" fmla="*/ 7078700 w 11218359"/>
              <a:gd name="connsiteY619" fmla="*/ 1026114 h 1026113"/>
              <a:gd name="connsiteX620" fmla="*/ 7090129 w 11218359"/>
              <a:gd name="connsiteY620" fmla="*/ 1026114 h 1026113"/>
              <a:gd name="connsiteX621" fmla="*/ 7101607 w 11218359"/>
              <a:gd name="connsiteY621" fmla="*/ 1026114 h 1026113"/>
              <a:gd name="connsiteX622" fmla="*/ 7113037 w 11218359"/>
              <a:gd name="connsiteY622" fmla="*/ 1026114 h 1026113"/>
              <a:gd name="connsiteX623" fmla="*/ 7124467 w 11218359"/>
              <a:gd name="connsiteY623" fmla="*/ 1026114 h 1026113"/>
              <a:gd name="connsiteX624" fmla="*/ 7135897 w 11218359"/>
              <a:gd name="connsiteY624" fmla="*/ 1026114 h 1026113"/>
              <a:gd name="connsiteX625" fmla="*/ 7147327 w 11218359"/>
              <a:gd name="connsiteY625" fmla="*/ 1026114 h 1026113"/>
              <a:gd name="connsiteX626" fmla="*/ 7158805 w 11218359"/>
              <a:gd name="connsiteY626" fmla="*/ 1026114 h 1026113"/>
              <a:gd name="connsiteX627" fmla="*/ 7170235 w 11218359"/>
              <a:gd name="connsiteY627" fmla="*/ 1026114 h 1026113"/>
              <a:gd name="connsiteX628" fmla="*/ 7181665 w 11218359"/>
              <a:gd name="connsiteY628" fmla="*/ 1026114 h 1026113"/>
              <a:gd name="connsiteX629" fmla="*/ 7193094 w 11218359"/>
              <a:gd name="connsiteY629" fmla="*/ 1026114 h 1026113"/>
              <a:gd name="connsiteX630" fmla="*/ 7204524 w 11218359"/>
              <a:gd name="connsiteY630" fmla="*/ 1026114 h 1026113"/>
              <a:gd name="connsiteX631" fmla="*/ 7216002 w 11218359"/>
              <a:gd name="connsiteY631" fmla="*/ 1026114 h 1026113"/>
              <a:gd name="connsiteX632" fmla="*/ 7227432 w 11218359"/>
              <a:gd name="connsiteY632" fmla="*/ 1026114 h 1026113"/>
              <a:gd name="connsiteX633" fmla="*/ 7238862 w 11218359"/>
              <a:gd name="connsiteY633" fmla="*/ 1026114 h 1026113"/>
              <a:gd name="connsiteX634" fmla="*/ 7250292 w 11218359"/>
              <a:gd name="connsiteY634" fmla="*/ 1026114 h 1026113"/>
              <a:gd name="connsiteX635" fmla="*/ 7261722 w 11218359"/>
              <a:gd name="connsiteY635" fmla="*/ 1026114 h 1026113"/>
              <a:gd name="connsiteX636" fmla="*/ 7273200 w 11218359"/>
              <a:gd name="connsiteY636" fmla="*/ 1026114 h 1026113"/>
              <a:gd name="connsiteX637" fmla="*/ 7284630 w 11218359"/>
              <a:gd name="connsiteY637" fmla="*/ 1026114 h 1026113"/>
              <a:gd name="connsiteX638" fmla="*/ 7296060 w 11218359"/>
              <a:gd name="connsiteY638" fmla="*/ 1026114 h 1026113"/>
              <a:gd name="connsiteX639" fmla="*/ 7307490 w 11218359"/>
              <a:gd name="connsiteY639" fmla="*/ 1026114 h 1026113"/>
              <a:gd name="connsiteX640" fmla="*/ 7318920 w 11218359"/>
              <a:gd name="connsiteY640" fmla="*/ 1026114 h 1026113"/>
              <a:gd name="connsiteX641" fmla="*/ 7330398 w 11218359"/>
              <a:gd name="connsiteY641" fmla="*/ 1026114 h 1026113"/>
              <a:gd name="connsiteX642" fmla="*/ 7341828 w 11218359"/>
              <a:gd name="connsiteY642" fmla="*/ 1026114 h 1026113"/>
              <a:gd name="connsiteX643" fmla="*/ 7353257 w 11218359"/>
              <a:gd name="connsiteY643" fmla="*/ 1026114 h 1026113"/>
              <a:gd name="connsiteX644" fmla="*/ 7364687 w 11218359"/>
              <a:gd name="connsiteY644" fmla="*/ 1026114 h 1026113"/>
              <a:gd name="connsiteX645" fmla="*/ 7376117 w 11218359"/>
              <a:gd name="connsiteY645" fmla="*/ 1026114 h 1026113"/>
              <a:gd name="connsiteX646" fmla="*/ 7387595 w 11218359"/>
              <a:gd name="connsiteY646" fmla="*/ 1026114 h 1026113"/>
              <a:gd name="connsiteX647" fmla="*/ 7399025 w 11218359"/>
              <a:gd name="connsiteY647" fmla="*/ 1026114 h 1026113"/>
              <a:gd name="connsiteX648" fmla="*/ 7410455 w 11218359"/>
              <a:gd name="connsiteY648" fmla="*/ 1026114 h 1026113"/>
              <a:gd name="connsiteX649" fmla="*/ 7421885 w 11218359"/>
              <a:gd name="connsiteY649" fmla="*/ 1026114 h 1026113"/>
              <a:gd name="connsiteX650" fmla="*/ 7433315 w 11218359"/>
              <a:gd name="connsiteY650" fmla="*/ 1026114 h 1026113"/>
              <a:gd name="connsiteX651" fmla="*/ 7444793 w 11218359"/>
              <a:gd name="connsiteY651" fmla="*/ 1026114 h 1026113"/>
              <a:gd name="connsiteX652" fmla="*/ 7456222 w 11218359"/>
              <a:gd name="connsiteY652" fmla="*/ 1026114 h 1026113"/>
              <a:gd name="connsiteX653" fmla="*/ 7467653 w 11218359"/>
              <a:gd name="connsiteY653" fmla="*/ 1026114 h 1026113"/>
              <a:gd name="connsiteX654" fmla="*/ 7479083 w 11218359"/>
              <a:gd name="connsiteY654" fmla="*/ 1026114 h 1026113"/>
              <a:gd name="connsiteX655" fmla="*/ 7490513 w 11218359"/>
              <a:gd name="connsiteY655" fmla="*/ 1026114 h 1026113"/>
              <a:gd name="connsiteX656" fmla="*/ 7501990 w 11218359"/>
              <a:gd name="connsiteY656" fmla="*/ 1026114 h 1026113"/>
              <a:gd name="connsiteX657" fmla="*/ 7513420 w 11218359"/>
              <a:gd name="connsiteY657" fmla="*/ 1026114 h 1026113"/>
              <a:gd name="connsiteX658" fmla="*/ 7524850 w 11218359"/>
              <a:gd name="connsiteY658" fmla="*/ 1026114 h 1026113"/>
              <a:gd name="connsiteX659" fmla="*/ 7536280 w 11218359"/>
              <a:gd name="connsiteY659" fmla="*/ 1026114 h 1026113"/>
              <a:gd name="connsiteX660" fmla="*/ 7547710 w 11218359"/>
              <a:gd name="connsiteY660" fmla="*/ 1026114 h 1026113"/>
              <a:gd name="connsiteX661" fmla="*/ 7559188 w 11218359"/>
              <a:gd name="connsiteY661" fmla="*/ 1026114 h 1026113"/>
              <a:gd name="connsiteX662" fmla="*/ 7570618 w 11218359"/>
              <a:gd name="connsiteY662" fmla="*/ 1026114 h 1026113"/>
              <a:gd name="connsiteX663" fmla="*/ 7582048 w 11218359"/>
              <a:gd name="connsiteY663" fmla="*/ 1026114 h 1026113"/>
              <a:gd name="connsiteX664" fmla="*/ 7593478 w 11218359"/>
              <a:gd name="connsiteY664" fmla="*/ 1026114 h 1026113"/>
              <a:gd name="connsiteX665" fmla="*/ 7604908 w 11218359"/>
              <a:gd name="connsiteY665" fmla="*/ 1026114 h 1026113"/>
              <a:gd name="connsiteX666" fmla="*/ 7616385 w 11218359"/>
              <a:gd name="connsiteY666" fmla="*/ 1026114 h 1026113"/>
              <a:gd name="connsiteX667" fmla="*/ 7627815 w 11218359"/>
              <a:gd name="connsiteY667" fmla="*/ 1026114 h 1026113"/>
              <a:gd name="connsiteX668" fmla="*/ 7639246 w 11218359"/>
              <a:gd name="connsiteY668" fmla="*/ 1026114 h 1026113"/>
              <a:gd name="connsiteX669" fmla="*/ 7650676 w 11218359"/>
              <a:gd name="connsiteY669" fmla="*/ 1026114 h 1026113"/>
              <a:gd name="connsiteX670" fmla="*/ 7662106 w 11218359"/>
              <a:gd name="connsiteY670" fmla="*/ 1026114 h 1026113"/>
              <a:gd name="connsiteX671" fmla="*/ 7673583 w 11218359"/>
              <a:gd name="connsiteY671" fmla="*/ 1026114 h 1026113"/>
              <a:gd name="connsiteX672" fmla="*/ 7685013 w 11218359"/>
              <a:gd name="connsiteY672" fmla="*/ 1026114 h 1026113"/>
              <a:gd name="connsiteX673" fmla="*/ 7696443 w 11218359"/>
              <a:gd name="connsiteY673" fmla="*/ 1026114 h 1026113"/>
              <a:gd name="connsiteX674" fmla="*/ 7707873 w 11218359"/>
              <a:gd name="connsiteY674" fmla="*/ 1026114 h 1026113"/>
              <a:gd name="connsiteX675" fmla="*/ 7719303 w 11218359"/>
              <a:gd name="connsiteY675" fmla="*/ 1026114 h 1026113"/>
              <a:gd name="connsiteX676" fmla="*/ 7730733 w 11218359"/>
              <a:gd name="connsiteY676" fmla="*/ 1026114 h 1026113"/>
              <a:gd name="connsiteX677" fmla="*/ 7742211 w 11218359"/>
              <a:gd name="connsiteY677" fmla="*/ 1026114 h 1026113"/>
              <a:gd name="connsiteX678" fmla="*/ 7753641 w 11218359"/>
              <a:gd name="connsiteY678" fmla="*/ 1026114 h 1026113"/>
              <a:gd name="connsiteX679" fmla="*/ 7765071 w 11218359"/>
              <a:gd name="connsiteY679" fmla="*/ 1026114 h 1026113"/>
              <a:gd name="connsiteX680" fmla="*/ 7776501 w 11218359"/>
              <a:gd name="connsiteY680" fmla="*/ 1026114 h 1026113"/>
              <a:gd name="connsiteX681" fmla="*/ 7787931 w 11218359"/>
              <a:gd name="connsiteY681" fmla="*/ 1026114 h 1026113"/>
              <a:gd name="connsiteX682" fmla="*/ 7799408 w 11218359"/>
              <a:gd name="connsiteY682" fmla="*/ 1026114 h 1026113"/>
              <a:gd name="connsiteX683" fmla="*/ 7810839 w 11218359"/>
              <a:gd name="connsiteY683" fmla="*/ 1026114 h 1026113"/>
              <a:gd name="connsiteX684" fmla="*/ 7822268 w 11218359"/>
              <a:gd name="connsiteY684" fmla="*/ 1026114 h 1026113"/>
              <a:gd name="connsiteX685" fmla="*/ 7833698 w 11218359"/>
              <a:gd name="connsiteY685" fmla="*/ 1026114 h 1026113"/>
              <a:gd name="connsiteX686" fmla="*/ 7845128 w 11218359"/>
              <a:gd name="connsiteY686" fmla="*/ 1026114 h 1026113"/>
              <a:gd name="connsiteX687" fmla="*/ 7856606 w 11218359"/>
              <a:gd name="connsiteY687" fmla="*/ 1026114 h 1026113"/>
              <a:gd name="connsiteX688" fmla="*/ 7868036 w 11218359"/>
              <a:gd name="connsiteY688" fmla="*/ 1026114 h 1026113"/>
              <a:gd name="connsiteX689" fmla="*/ 7879466 w 11218359"/>
              <a:gd name="connsiteY689" fmla="*/ 1026114 h 1026113"/>
              <a:gd name="connsiteX690" fmla="*/ 7890896 w 11218359"/>
              <a:gd name="connsiteY690" fmla="*/ 1026114 h 1026113"/>
              <a:gd name="connsiteX691" fmla="*/ 7902326 w 11218359"/>
              <a:gd name="connsiteY691" fmla="*/ 1026114 h 1026113"/>
              <a:gd name="connsiteX692" fmla="*/ 7913804 w 11218359"/>
              <a:gd name="connsiteY692" fmla="*/ 1026114 h 1026113"/>
              <a:gd name="connsiteX693" fmla="*/ 7925234 w 11218359"/>
              <a:gd name="connsiteY693" fmla="*/ 1026114 h 1026113"/>
              <a:gd name="connsiteX694" fmla="*/ 7936663 w 11218359"/>
              <a:gd name="connsiteY694" fmla="*/ 1026114 h 1026113"/>
              <a:gd name="connsiteX695" fmla="*/ 7948094 w 11218359"/>
              <a:gd name="connsiteY695" fmla="*/ 1026114 h 1026113"/>
              <a:gd name="connsiteX696" fmla="*/ 7959524 w 11218359"/>
              <a:gd name="connsiteY696" fmla="*/ 1026114 h 1026113"/>
              <a:gd name="connsiteX697" fmla="*/ 7971001 w 11218359"/>
              <a:gd name="connsiteY697" fmla="*/ 1026114 h 1026113"/>
              <a:gd name="connsiteX698" fmla="*/ 7982431 w 11218359"/>
              <a:gd name="connsiteY698" fmla="*/ 1026114 h 1026113"/>
              <a:gd name="connsiteX699" fmla="*/ 7993861 w 11218359"/>
              <a:gd name="connsiteY699" fmla="*/ 1026114 h 1026113"/>
              <a:gd name="connsiteX700" fmla="*/ 8005291 w 11218359"/>
              <a:gd name="connsiteY700" fmla="*/ 1026114 h 1026113"/>
              <a:gd name="connsiteX701" fmla="*/ 8016721 w 11218359"/>
              <a:gd name="connsiteY701" fmla="*/ 1026114 h 1026113"/>
              <a:gd name="connsiteX702" fmla="*/ 8028199 w 11218359"/>
              <a:gd name="connsiteY702" fmla="*/ 1026114 h 1026113"/>
              <a:gd name="connsiteX703" fmla="*/ 8039629 w 11218359"/>
              <a:gd name="connsiteY703" fmla="*/ 1026114 h 1026113"/>
              <a:gd name="connsiteX704" fmla="*/ 8051059 w 11218359"/>
              <a:gd name="connsiteY704" fmla="*/ 1026114 h 1026113"/>
              <a:gd name="connsiteX705" fmla="*/ 8062489 w 11218359"/>
              <a:gd name="connsiteY705" fmla="*/ 1026114 h 1026113"/>
              <a:gd name="connsiteX706" fmla="*/ 8073919 w 11218359"/>
              <a:gd name="connsiteY706" fmla="*/ 1026114 h 1026113"/>
              <a:gd name="connsiteX707" fmla="*/ 8085396 w 11218359"/>
              <a:gd name="connsiteY707" fmla="*/ 1026114 h 1026113"/>
              <a:gd name="connsiteX708" fmla="*/ 8096826 w 11218359"/>
              <a:gd name="connsiteY708" fmla="*/ 1026114 h 1026113"/>
              <a:gd name="connsiteX709" fmla="*/ 8108256 w 11218359"/>
              <a:gd name="connsiteY709" fmla="*/ 1026114 h 1026113"/>
              <a:gd name="connsiteX710" fmla="*/ 8119687 w 11218359"/>
              <a:gd name="connsiteY710" fmla="*/ 1026114 h 1026113"/>
              <a:gd name="connsiteX711" fmla="*/ 8131117 w 11218359"/>
              <a:gd name="connsiteY711" fmla="*/ 1026114 h 1026113"/>
              <a:gd name="connsiteX712" fmla="*/ 8142594 w 11218359"/>
              <a:gd name="connsiteY712" fmla="*/ 1026114 h 1026113"/>
              <a:gd name="connsiteX713" fmla="*/ 8154024 w 11218359"/>
              <a:gd name="connsiteY713" fmla="*/ 1026114 h 1026113"/>
              <a:gd name="connsiteX714" fmla="*/ 8165454 w 11218359"/>
              <a:gd name="connsiteY714" fmla="*/ 1026114 h 1026113"/>
              <a:gd name="connsiteX715" fmla="*/ 8176884 w 11218359"/>
              <a:gd name="connsiteY715" fmla="*/ 1026114 h 1026113"/>
              <a:gd name="connsiteX716" fmla="*/ 8188314 w 11218359"/>
              <a:gd name="connsiteY716" fmla="*/ 1026114 h 1026113"/>
              <a:gd name="connsiteX717" fmla="*/ 8199792 w 11218359"/>
              <a:gd name="connsiteY717" fmla="*/ 1026114 h 1026113"/>
              <a:gd name="connsiteX718" fmla="*/ 8211222 w 11218359"/>
              <a:gd name="connsiteY718" fmla="*/ 1026114 h 1026113"/>
              <a:gd name="connsiteX719" fmla="*/ 8222652 w 11218359"/>
              <a:gd name="connsiteY719" fmla="*/ 1026114 h 1026113"/>
              <a:gd name="connsiteX720" fmla="*/ 8234082 w 11218359"/>
              <a:gd name="connsiteY720" fmla="*/ 1026114 h 1026113"/>
              <a:gd name="connsiteX721" fmla="*/ 8245512 w 11218359"/>
              <a:gd name="connsiteY721" fmla="*/ 1026114 h 1026113"/>
              <a:gd name="connsiteX722" fmla="*/ 8256989 w 11218359"/>
              <a:gd name="connsiteY722" fmla="*/ 1026114 h 1026113"/>
              <a:gd name="connsiteX723" fmla="*/ 8268419 w 11218359"/>
              <a:gd name="connsiteY723" fmla="*/ 1026114 h 1026113"/>
              <a:gd name="connsiteX724" fmla="*/ 8279850 w 11218359"/>
              <a:gd name="connsiteY724" fmla="*/ 1026114 h 1026113"/>
              <a:gd name="connsiteX725" fmla="*/ 8291280 w 11218359"/>
              <a:gd name="connsiteY725" fmla="*/ 1026114 h 1026113"/>
              <a:gd name="connsiteX726" fmla="*/ 8302709 w 11218359"/>
              <a:gd name="connsiteY726" fmla="*/ 1026114 h 1026113"/>
              <a:gd name="connsiteX727" fmla="*/ 8314187 w 11218359"/>
              <a:gd name="connsiteY727" fmla="*/ 1026114 h 1026113"/>
              <a:gd name="connsiteX728" fmla="*/ 8325617 w 11218359"/>
              <a:gd name="connsiteY728" fmla="*/ 1026114 h 1026113"/>
              <a:gd name="connsiteX729" fmla="*/ 8337047 w 11218359"/>
              <a:gd name="connsiteY729" fmla="*/ 1026114 h 1026113"/>
              <a:gd name="connsiteX730" fmla="*/ 8348477 w 11218359"/>
              <a:gd name="connsiteY730" fmla="*/ 1026114 h 1026113"/>
              <a:gd name="connsiteX731" fmla="*/ 8359907 w 11218359"/>
              <a:gd name="connsiteY731" fmla="*/ 1026114 h 1026113"/>
              <a:gd name="connsiteX732" fmla="*/ 8371385 w 11218359"/>
              <a:gd name="connsiteY732" fmla="*/ 1026114 h 1026113"/>
              <a:gd name="connsiteX733" fmla="*/ 8382815 w 11218359"/>
              <a:gd name="connsiteY733" fmla="*/ 1026114 h 1026113"/>
              <a:gd name="connsiteX734" fmla="*/ 8394245 w 11218359"/>
              <a:gd name="connsiteY734" fmla="*/ 1026114 h 1026113"/>
              <a:gd name="connsiteX735" fmla="*/ 8405674 w 11218359"/>
              <a:gd name="connsiteY735" fmla="*/ 1026114 h 1026113"/>
              <a:gd name="connsiteX736" fmla="*/ 8417104 w 11218359"/>
              <a:gd name="connsiteY736" fmla="*/ 1026114 h 1026113"/>
              <a:gd name="connsiteX737" fmla="*/ 8428582 w 11218359"/>
              <a:gd name="connsiteY737" fmla="*/ 1026114 h 1026113"/>
              <a:gd name="connsiteX738" fmla="*/ 8440012 w 11218359"/>
              <a:gd name="connsiteY738" fmla="*/ 1026114 h 1026113"/>
              <a:gd name="connsiteX739" fmla="*/ 8451442 w 11218359"/>
              <a:gd name="connsiteY739" fmla="*/ 1026114 h 1026113"/>
              <a:gd name="connsiteX740" fmla="*/ 8462872 w 11218359"/>
              <a:gd name="connsiteY740" fmla="*/ 1026114 h 1026113"/>
              <a:gd name="connsiteX741" fmla="*/ 8474302 w 11218359"/>
              <a:gd name="connsiteY741" fmla="*/ 1026114 h 1026113"/>
              <a:gd name="connsiteX742" fmla="*/ 8485780 w 11218359"/>
              <a:gd name="connsiteY742" fmla="*/ 1026114 h 1026113"/>
              <a:gd name="connsiteX743" fmla="*/ 8497210 w 11218359"/>
              <a:gd name="connsiteY743" fmla="*/ 1026114 h 1026113"/>
              <a:gd name="connsiteX744" fmla="*/ 8508640 w 11218359"/>
              <a:gd name="connsiteY744" fmla="*/ 1026114 h 1026113"/>
              <a:gd name="connsiteX745" fmla="*/ 8520069 w 11218359"/>
              <a:gd name="connsiteY745" fmla="*/ 1026114 h 1026113"/>
              <a:gd name="connsiteX746" fmla="*/ 8531500 w 11218359"/>
              <a:gd name="connsiteY746" fmla="*/ 1026114 h 1026113"/>
              <a:gd name="connsiteX747" fmla="*/ 8542977 w 11218359"/>
              <a:gd name="connsiteY747" fmla="*/ 1026114 h 1026113"/>
              <a:gd name="connsiteX748" fmla="*/ 8554407 w 11218359"/>
              <a:gd name="connsiteY748" fmla="*/ 1026114 h 1026113"/>
              <a:gd name="connsiteX749" fmla="*/ 8565837 w 11218359"/>
              <a:gd name="connsiteY749" fmla="*/ 1026114 h 1026113"/>
              <a:gd name="connsiteX750" fmla="*/ 8577267 w 11218359"/>
              <a:gd name="connsiteY750" fmla="*/ 1026114 h 1026113"/>
              <a:gd name="connsiteX751" fmla="*/ 8588697 w 11218359"/>
              <a:gd name="connsiteY751" fmla="*/ 1026114 h 1026113"/>
              <a:gd name="connsiteX752" fmla="*/ 8600175 w 11218359"/>
              <a:gd name="connsiteY752" fmla="*/ 1026114 h 1026113"/>
              <a:gd name="connsiteX753" fmla="*/ 8611605 w 11218359"/>
              <a:gd name="connsiteY753" fmla="*/ 1026114 h 1026113"/>
              <a:gd name="connsiteX754" fmla="*/ 8623035 w 11218359"/>
              <a:gd name="connsiteY754" fmla="*/ 1026114 h 1026113"/>
              <a:gd name="connsiteX755" fmla="*/ 8634465 w 11218359"/>
              <a:gd name="connsiteY755" fmla="*/ 1026114 h 1026113"/>
              <a:gd name="connsiteX756" fmla="*/ 8645895 w 11218359"/>
              <a:gd name="connsiteY756" fmla="*/ 1026114 h 1026113"/>
              <a:gd name="connsiteX757" fmla="*/ 8657373 w 11218359"/>
              <a:gd name="connsiteY757" fmla="*/ 1026114 h 1026113"/>
              <a:gd name="connsiteX758" fmla="*/ 8668802 w 11218359"/>
              <a:gd name="connsiteY758" fmla="*/ 1026114 h 1026113"/>
              <a:gd name="connsiteX759" fmla="*/ 8680232 w 11218359"/>
              <a:gd name="connsiteY759" fmla="*/ 1026114 h 1026113"/>
              <a:gd name="connsiteX760" fmla="*/ 8691662 w 11218359"/>
              <a:gd name="connsiteY760" fmla="*/ 1026114 h 1026113"/>
              <a:gd name="connsiteX761" fmla="*/ 8703093 w 11218359"/>
              <a:gd name="connsiteY761" fmla="*/ 1026114 h 1026113"/>
              <a:gd name="connsiteX762" fmla="*/ 8714570 w 11218359"/>
              <a:gd name="connsiteY762" fmla="*/ 1026114 h 1026113"/>
              <a:gd name="connsiteX763" fmla="*/ 8726000 w 11218359"/>
              <a:gd name="connsiteY763" fmla="*/ 1026114 h 1026113"/>
              <a:gd name="connsiteX764" fmla="*/ 8737430 w 11218359"/>
              <a:gd name="connsiteY764" fmla="*/ 1026114 h 1026113"/>
              <a:gd name="connsiteX765" fmla="*/ 8748860 w 11218359"/>
              <a:gd name="connsiteY765" fmla="*/ 1026114 h 1026113"/>
              <a:gd name="connsiteX766" fmla="*/ 8760290 w 11218359"/>
              <a:gd name="connsiteY766" fmla="*/ 1026114 h 1026113"/>
              <a:gd name="connsiteX767" fmla="*/ 8771768 w 11218359"/>
              <a:gd name="connsiteY767" fmla="*/ 1026114 h 1026113"/>
              <a:gd name="connsiteX768" fmla="*/ 8783198 w 11218359"/>
              <a:gd name="connsiteY768" fmla="*/ 1026114 h 1026113"/>
              <a:gd name="connsiteX769" fmla="*/ 8794628 w 11218359"/>
              <a:gd name="connsiteY769" fmla="*/ 1026114 h 1026113"/>
              <a:gd name="connsiteX770" fmla="*/ 8806058 w 11218359"/>
              <a:gd name="connsiteY770" fmla="*/ 1026114 h 1026113"/>
              <a:gd name="connsiteX771" fmla="*/ 8817488 w 11218359"/>
              <a:gd name="connsiteY771" fmla="*/ 1026114 h 1026113"/>
              <a:gd name="connsiteX772" fmla="*/ 8828918 w 11218359"/>
              <a:gd name="connsiteY772" fmla="*/ 1026114 h 1026113"/>
              <a:gd name="connsiteX773" fmla="*/ 8840395 w 11218359"/>
              <a:gd name="connsiteY773" fmla="*/ 1026114 h 1026113"/>
              <a:gd name="connsiteX774" fmla="*/ 8851825 w 11218359"/>
              <a:gd name="connsiteY774" fmla="*/ 1026114 h 1026113"/>
              <a:gd name="connsiteX775" fmla="*/ 8863256 w 11218359"/>
              <a:gd name="connsiteY775" fmla="*/ 1026114 h 1026113"/>
              <a:gd name="connsiteX776" fmla="*/ 8874686 w 11218359"/>
              <a:gd name="connsiteY776" fmla="*/ 1026114 h 1026113"/>
              <a:gd name="connsiteX777" fmla="*/ 8886115 w 11218359"/>
              <a:gd name="connsiteY777" fmla="*/ 1026114 h 1026113"/>
              <a:gd name="connsiteX778" fmla="*/ 8897593 w 11218359"/>
              <a:gd name="connsiteY778" fmla="*/ 1026114 h 1026113"/>
              <a:gd name="connsiteX779" fmla="*/ 8909022 w 11218359"/>
              <a:gd name="connsiteY779" fmla="*/ 1026114 h 1026113"/>
              <a:gd name="connsiteX780" fmla="*/ 8920453 w 11218359"/>
              <a:gd name="connsiteY780" fmla="*/ 1026114 h 1026113"/>
              <a:gd name="connsiteX781" fmla="*/ 8931883 w 11218359"/>
              <a:gd name="connsiteY781" fmla="*/ 1026114 h 1026113"/>
              <a:gd name="connsiteX782" fmla="*/ 8943313 w 11218359"/>
              <a:gd name="connsiteY782" fmla="*/ 1026114 h 1026113"/>
              <a:gd name="connsiteX783" fmla="*/ 8954791 w 11218359"/>
              <a:gd name="connsiteY783" fmla="*/ 1026114 h 1026113"/>
              <a:gd name="connsiteX784" fmla="*/ 8966220 w 11218359"/>
              <a:gd name="connsiteY784" fmla="*/ 1026114 h 1026113"/>
              <a:gd name="connsiteX785" fmla="*/ 8977651 w 11218359"/>
              <a:gd name="connsiteY785" fmla="*/ 1026114 h 1026113"/>
              <a:gd name="connsiteX786" fmla="*/ 8989080 w 11218359"/>
              <a:gd name="connsiteY786" fmla="*/ 1026114 h 1026113"/>
              <a:gd name="connsiteX787" fmla="*/ 9000511 w 11218359"/>
              <a:gd name="connsiteY787" fmla="*/ 1026114 h 1026113"/>
              <a:gd name="connsiteX788" fmla="*/ 9011988 w 11218359"/>
              <a:gd name="connsiteY788" fmla="*/ 1026114 h 1026113"/>
              <a:gd name="connsiteX789" fmla="*/ 9023418 w 11218359"/>
              <a:gd name="connsiteY789" fmla="*/ 1026114 h 1026113"/>
              <a:gd name="connsiteX790" fmla="*/ 9034849 w 11218359"/>
              <a:gd name="connsiteY790" fmla="*/ 1026114 h 1026113"/>
              <a:gd name="connsiteX791" fmla="*/ 9046278 w 11218359"/>
              <a:gd name="connsiteY791" fmla="*/ 1026114 h 1026113"/>
              <a:gd name="connsiteX792" fmla="*/ 9057709 w 11218359"/>
              <a:gd name="connsiteY792" fmla="*/ 1026114 h 1026113"/>
              <a:gd name="connsiteX793" fmla="*/ 9069186 w 11218359"/>
              <a:gd name="connsiteY793" fmla="*/ 1026114 h 1026113"/>
              <a:gd name="connsiteX794" fmla="*/ 9080615 w 11218359"/>
              <a:gd name="connsiteY794" fmla="*/ 1026114 h 1026113"/>
              <a:gd name="connsiteX795" fmla="*/ 9092046 w 11218359"/>
              <a:gd name="connsiteY795" fmla="*/ 1026114 h 1026113"/>
              <a:gd name="connsiteX796" fmla="*/ 9103476 w 11218359"/>
              <a:gd name="connsiteY796" fmla="*/ 1026114 h 1026113"/>
              <a:gd name="connsiteX797" fmla="*/ 9114906 w 11218359"/>
              <a:gd name="connsiteY797" fmla="*/ 1026114 h 1026113"/>
              <a:gd name="connsiteX798" fmla="*/ 9126384 w 11218359"/>
              <a:gd name="connsiteY798" fmla="*/ 1026114 h 1026113"/>
              <a:gd name="connsiteX799" fmla="*/ 9137813 w 11218359"/>
              <a:gd name="connsiteY799" fmla="*/ 1026114 h 1026113"/>
              <a:gd name="connsiteX800" fmla="*/ 9149244 w 11218359"/>
              <a:gd name="connsiteY800" fmla="*/ 1026114 h 1026113"/>
              <a:gd name="connsiteX801" fmla="*/ 9160673 w 11218359"/>
              <a:gd name="connsiteY801" fmla="*/ 1026114 h 1026113"/>
              <a:gd name="connsiteX802" fmla="*/ 9172104 w 11218359"/>
              <a:gd name="connsiteY802" fmla="*/ 1026114 h 1026113"/>
              <a:gd name="connsiteX803" fmla="*/ 9183581 w 11218359"/>
              <a:gd name="connsiteY803" fmla="*/ 1026114 h 1026113"/>
              <a:gd name="connsiteX804" fmla="*/ 9195011 w 11218359"/>
              <a:gd name="connsiteY804" fmla="*/ 1026114 h 1026113"/>
              <a:gd name="connsiteX805" fmla="*/ 9206442 w 11218359"/>
              <a:gd name="connsiteY805" fmla="*/ 1026114 h 1026113"/>
              <a:gd name="connsiteX806" fmla="*/ 9217871 w 11218359"/>
              <a:gd name="connsiteY806" fmla="*/ 1026114 h 1026113"/>
              <a:gd name="connsiteX807" fmla="*/ 9229301 w 11218359"/>
              <a:gd name="connsiteY807" fmla="*/ 1026114 h 1026113"/>
              <a:gd name="connsiteX808" fmla="*/ 9240779 w 11218359"/>
              <a:gd name="connsiteY808" fmla="*/ 1026114 h 1026113"/>
              <a:gd name="connsiteX809" fmla="*/ 9252209 w 11218359"/>
              <a:gd name="connsiteY809" fmla="*/ 1026114 h 1026113"/>
              <a:gd name="connsiteX810" fmla="*/ 9263639 w 11218359"/>
              <a:gd name="connsiteY810" fmla="*/ 1026114 h 1026113"/>
              <a:gd name="connsiteX811" fmla="*/ 9275069 w 11218359"/>
              <a:gd name="connsiteY811" fmla="*/ 1026114 h 1026113"/>
              <a:gd name="connsiteX812" fmla="*/ 9286498 w 11218359"/>
              <a:gd name="connsiteY812" fmla="*/ 1026114 h 1026113"/>
              <a:gd name="connsiteX813" fmla="*/ 9297977 w 11218359"/>
              <a:gd name="connsiteY813" fmla="*/ 1026114 h 1026113"/>
              <a:gd name="connsiteX814" fmla="*/ 9309406 w 11218359"/>
              <a:gd name="connsiteY814" fmla="*/ 1026114 h 1026113"/>
              <a:gd name="connsiteX815" fmla="*/ 9320837 w 11218359"/>
              <a:gd name="connsiteY815" fmla="*/ 1026114 h 1026113"/>
              <a:gd name="connsiteX816" fmla="*/ 9332266 w 11218359"/>
              <a:gd name="connsiteY816" fmla="*/ 1026114 h 1026113"/>
              <a:gd name="connsiteX817" fmla="*/ 9343696 w 11218359"/>
              <a:gd name="connsiteY817" fmla="*/ 1026114 h 1026113"/>
              <a:gd name="connsiteX818" fmla="*/ 9355174 w 11218359"/>
              <a:gd name="connsiteY818" fmla="*/ 1026114 h 1026113"/>
              <a:gd name="connsiteX819" fmla="*/ 9366604 w 11218359"/>
              <a:gd name="connsiteY819" fmla="*/ 1026114 h 1026113"/>
              <a:gd name="connsiteX820" fmla="*/ 9378035 w 11218359"/>
              <a:gd name="connsiteY820" fmla="*/ 1026114 h 1026113"/>
              <a:gd name="connsiteX821" fmla="*/ 9389464 w 11218359"/>
              <a:gd name="connsiteY821" fmla="*/ 1026114 h 1026113"/>
              <a:gd name="connsiteX822" fmla="*/ 9400894 w 11218359"/>
              <a:gd name="connsiteY822" fmla="*/ 1026114 h 1026113"/>
              <a:gd name="connsiteX823" fmla="*/ 9412372 w 11218359"/>
              <a:gd name="connsiteY823" fmla="*/ 1026114 h 1026113"/>
              <a:gd name="connsiteX824" fmla="*/ 9423802 w 11218359"/>
              <a:gd name="connsiteY824" fmla="*/ 1026114 h 1026113"/>
              <a:gd name="connsiteX825" fmla="*/ 9435232 w 11218359"/>
              <a:gd name="connsiteY825" fmla="*/ 1026114 h 1026113"/>
              <a:gd name="connsiteX826" fmla="*/ 9446662 w 11218359"/>
              <a:gd name="connsiteY826" fmla="*/ 1026114 h 1026113"/>
              <a:gd name="connsiteX827" fmla="*/ 9458091 w 11218359"/>
              <a:gd name="connsiteY827" fmla="*/ 1026114 h 1026113"/>
              <a:gd name="connsiteX828" fmla="*/ 9469570 w 11218359"/>
              <a:gd name="connsiteY828" fmla="*/ 1026114 h 1026113"/>
              <a:gd name="connsiteX829" fmla="*/ 9480999 w 11218359"/>
              <a:gd name="connsiteY829" fmla="*/ 1026114 h 1026113"/>
              <a:gd name="connsiteX830" fmla="*/ 9492429 w 11218359"/>
              <a:gd name="connsiteY830" fmla="*/ 1026114 h 1026113"/>
              <a:gd name="connsiteX831" fmla="*/ 9503859 w 11218359"/>
              <a:gd name="connsiteY831" fmla="*/ 1026114 h 1026113"/>
              <a:gd name="connsiteX832" fmla="*/ 9515289 w 11218359"/>
              <a:gd name="connsiteY832" fmla="*/ 1026114 h 1026113"/>
              <a:gd name="connsiteX833" fmla="*/ 9526767 w 11218359"/>
              <a:gd name="connsiteY833" fmla="*/ 1026114 h 1026113"/>
              <a:gd name="connsiteX834" fmla="*/ 9538197 w 11218359"/>
              <a:gd name="connsiteY834" fmla="*/ 1026114 h 1026113"/>
              <a:gd name="connsiteX835" fmla="*/ 9549626 w 11218359"/>
              <a:gd name="connsiteY835" fmla="*/ 1026114 h 1026113"/>
              <a:gd name="connsiteX836" fmla="*/ 9561057 w 11218359"/>
              <a:gd name="connsiteY836" fmla="*/ 1026114 h 1026113"/>
              <a:gd name="connsiteX837" fmla="*/ 9572487 w 11218359"/>
              <a:gd name="connsiteY837" fmla="*/ 1026114 h 1026113"/>
              <a:gd name="connsiteX838" fmla="*/ 9583965 w 11218359"/>
              <a:gd name="connsiteY838" fmla="*/ 1026114 h 1026113"/>
              <a:gd name="connsiteX839" fmla="*/ 9595395 w 11218359"/>
              <a:gd name="connsiteY839" fmla="*/ 1026114 h 1026113"/>
              <a:gd name="connsiteX840" fmla="*/ 9606824 w 11218359"/>
              <a:gd name="connsiteY840" fmla="*/ 1026114 h 1026113"/>
              <a:gd name="connsiteX841" fmla="*/ 9618255 w 11218359"/>
              <a:gd name="connsiteY841" fmla="*/ 1026114 h 1026113"/>
              <a:gd name="connsiteX842" fmla="*/ 9629684 w 11218359"/>
              <a:gd name="connsiteY842" fmla="*/ 1026114 h 1026113"/>
              <a:gd name="connsiteX843" fmla="*/ 9641163 w 11218359"/>
              <a:gd name="connsiteY843" fmla="*/ 1026114 h 1026113"/>
              <a:gd name="connsiteX844" fmla="*/ 9652592 w 11218359"/>
              <a:gd name="connsiteY844" fmla="*/ 1026114 h 1026113"/>
              <a:gd name="connsiteX845" fmla="*/ 9664022 w 11218359"/>
              <a:gd name="connsiteY845" fmla="*/ 1026114 h 1026113"/>
              <a:gd name="connsiteX846" fmla="*/ 9675452 w 11218359"/>
              <a:gd name="connsiteY846" fmla="*/ 1026114 h 1026113"/>
              <a:gd name="connsiteX847" fmla="*/ 9686882 w 11218359"/>
              <a:gd name="connsiteY847" fmla="*/ 1026114 h 1026113"/>
              <a:gd name="connsiteX848" fmla="*/ 9698360 w 11218359"/>
              <a:gd name="connsiteY848" fmla="*/ 1026114 h 1026113"/>
              <a:gd name="connsiteX849" fmla="*/ 9709790 w 11218359"/>
              <a:gd name="connsiteY849" fmla="*/ 1026114 h 1026113"/>
              <a:gd name="connsiteX850" fmla="*/ 9721219 w 11218359"/>
              <a:gd name="connsiteY850" fmla="*/ 1026114 h 1026113"/>
              <a:gd name="connsiteX851" fmla="*/ 9732650 w 11218359"/>
              <a:gd name="connsiteY851" fmla="*/ 1026114 h 1026113"/>
              <a:gd name="connsiteX852" fmla="*/ 9744080 w 11218359"/>
              <a:gd name="connsiteY852" fmla="*/ 1026114 h 1026113"/>
              <a:gd name="connsiteX853" fmla="*/ 9755557 w 11218359"/>
              <a:gd name="connsiteY853" fmla="*/ 1026114 h 1026113"/>
              <a:gd name="connsiteX854" fmla="*/ 9766988 w 11218359"/>
              <a:gd name="connsiteY854" fmla="*/ 1026114 h 1026113"/>
              <a:gd name="connsiteX855" fmla="*/ 9778417 w 11218359"/>
              <a:gd name="connsiteY855" fmla="*/ 1026114 h 1026113"/>
              <a:gd name="connsiteX856" fmla="*/ 9789848 w 11218359"/>
              <a:gd name="connsiteY856" fmla="*/ 1026114 h 1026113"/>
              <a:gd name="connsiteX857" fmla="*/ 9801277 w 11218359"/>
              <a:gd name="connsiteY857" fmla="*/ 1026114 h 1026113"/>
              <a:gd name="connsiteX858" fmla="*/ 9812755 w 11218359"/>
              <a:gd name="connsiteY858" fmla="*/ 1026114 h 1026113"/>
              <a:gd name="connsiteX859" fmla="*/ 9824185 w 11218359"/>
              <a:gd name="connsiteY859" fmla="*/ 1026114 h 1026113"/>
              <a:gd name="connsiteX860" fmla="*/ 9835615 w 11218359"/>
              <a:gd name="connsiteY860" fmla="*/ 1026114 h 1026113"/>
              <a:gd name="connsiteX861" fmla="*/ 9847045 w 11218359"/>
              <a:gd name="connsiteY861" fmla="*/ 1026114 h 1026113"/>
              <a:gd name="connsiteX862" fmla="*/ 9858475 w 11218359"/>
              <a:gd name="connsiteY862" fmla="*/ 1026114 h 1026113"/>
              <a:gd name="connsiteX863" fmla="*/ 9869952 w 11218359"/>
              <a:gd name="connsiteY863" fmla="*/ 1026114 h 1026113"/>
              <a:gd name="connsiteX864" fmla="*/ 9881383 w 11218359"/>
              <a:gd name="connsiteY864" fmla="*/ 1026114 h 1026113"/>
              <a:gd name="connsiteX865" fmla="*/ 9892812 w 11218359"/>
              <a:gd name="connsiteY865" fmla="*/ 1026114 h 1026113"/>
              <a:gd name="connsiteX866" fmla="*/ 9904243 w 11218359"/>
              <a:gd name="connsiteY866" fmla="*/ 1026114 h 1026113"/>
              <a:gd name="connsiteX867" fmla="*/ 9915673 w 11218359"/>
              <a:gd name="connsiteY867" fmla="*/ 1026114 h 1026113"/>
              <a:gd name="connsiteX868" fmla="*/ 9927102 w 11218359"/>
              <a:gd name="connsiteY868" fmla="*/ 1026114 h 1026113"/>
              <a:gd name="connsiteX869" fmla="*/ 9938581 w 11218359"/>
              <a:gd name="connsiteY869" fmla="*/ 1026114 h 1026113"/>
              <a:gd name="connsiteX870" fmla="*/ 9950010 w 11218359"/>
              <a:gd name="connsiteY870" fmla="*/ 1026114 h 1026113"/>
              <a:gd name="connsiteX871" fmla="*/ 9961441 w 11218359"/>
              <a:gd name="connsiteY871" fmla="*/ 1026114 h 1026113"/>
              <a:gd name="connsiteX872" fmla="*/ 9972870 w 11218359"/>
              <a:gd name="connsiteY872" fmla="*/ 1026114 h 1026113"/>
              <a:gd name="connsiteX873" fmla="*/ 9984300 w 11218359"/>
              <a:gd name="connsiteY873" fmla="*/ 1026114 h 1026113"/>
              <a:gd name="connsiteX874" fmla="*/ 9995778 w 11218359"/>
              <a:gd name="connsiteY874" fmla="*/ 1026114 h 1026113"/>
              <a:gd name="connsiteX875" fmla="*/ 10007208 w 11218359"/>
              <a:gd name="connsiteY875" fmla="*/ 1026114 h 1026113"/>
              <a:gd name="connsiteX876" fmla="*/ 10018638 w 11218359"/>
              <a:gd name="connsiteY876" fmla="*/ 1026114 h 1026113"/>
              <a:gd name="connsiteX877" fmla="*/ 10030068 w 11218359"/>
              <a:gd name="connsiteY877" fmla="*/ 1026114 h 1026113"/>
              <a:gd name="connsiteX878" fmla="*/ 10041498 w 11218359"/>
              <a:gd name="connsiteY878" fmla="*/ 1026114 h 1026113"/>
              <a:gd name="connsiteX879" fmla="*/ 10052976 w 11218359"/>
              <a:gd name="connsiteY879" fmla="*/ 1026114 h 1026113"/>
              <a:gd name="connsiteX880" fmla="*/ 10064405 w 11218359"/>
              <a:gd name="connsiteY880" fmla="*/ 1026114 h 1026113"/>
              <a:gd name="connsiteX881" fmla="*/ 10075835 w 11218359"/>
              <a:gd name="connsiteY881" fmla="*/ 1026114 h 1026113"/>
              <a:gd name="connsiteX882" fmla="*/ 10087266 w 11218359"/>
              <a:gd name="connsiteY882" fmla="*/ 1026114 h 1026113"/>
              <a:gd name="connsiteX883" fmla="*/ 10098695 w 11218359"/>
              <a:gd name="connsiteY883" fmla="*/ 1026114 h 1026113"/>
              <a:gd name="connsiteX884" fmla="*/ 10110174 w 11218359"/>
              <a:gd name="connsiteY884" fmla="*/ 1026114 h 1026113"/>
              <a:gd name="connsiteX885" fmla="*/ 10121603 w 11218359"/>
              <a:gd name="connsiteY885" fmla="*/ 1026114 h 1026113"/>
              <a:gd name="connsiteX886" fmla="*/ 10133033 w 11218359"/>
              <a:gd name="connsiteY886" fmla="*/ 1026114 h 1026113"/>
              <a:gd name="connsiteX887" fmla="*/ 10144463 w 11218359"/>
              <a:gd name="connsiteY887" fmla="*/ 1026114 h 1026113"/>
              <a:gd name="connsiteX888" fmla="*/ 10155893 w 11218359"/>
              <a:gd name="connsiteY888" fmla="*/ 1026114 h 1026113"/>
              <a:gd name="connsiteX889" fmla="*/ 10167371 w 11218359"/>
              <a:gd name="connsiteY889" fmla="*/ 1026114 h 1026113"/>
              <a:gd name="connsiteX890" fmla="*/ 10178801 w 11218359"/>
              <a:gd name="connsiteY890" fmla="*/ 1026114 h 1026113"/>
              <a:gd name="connsiteX891" fmla="*/ 10190230 w 11218359"/>
              <a:gd name="connsiteY891" fmla="*/ 1026114 h 1026113"/>
              <a:gd name="connsiteX892" fmla="*/ 10201661 w 11218359"/>
              <a:gd name="connsiteY892" fmla="*/ 1026114 h 1026113"/>
              <a:gd name="connsiteX893" fmla="*/ 10213091 w 11218359"/>
              <a:gd name="connsiteY893" fmla="*/ 1026114 h 1026113"/>
              <a:gd name="connsiteX894" fmla="*/ 10224569 w 11218359"/>
              <a:gd name="connsiteY894" fmla="*/ 1026114 h 1026113"/>
              <a:gd name="connsiteX895" fmla="*/ 10235998 w 11218359"/>
              <a:gd name="connsiteY895" fmla="*/ 1026114 h 1026113"/>
              <a:gd name="connsiteX896" fmla="*/ 10247428 w 11218359"/>
              <a:gd name="connsiteY896" fmla="*/ 1026114 h 1026113"/>
              <a:gd name="connsiteX897" fmla="*/ 10258859 w 11218359"/>
              <a:gd name="connsiteY897" fmla="*/ 1026114 h 1026113"/>
              <a:gd name="connsiteX898" fmla="*/ 10270288 w 11218359"/>
              <a:gd name="connsiteY898" fmla="*/ 1026114 h 1026113"/>
              <a:gd name="connsiteX899" fmla="*/ 10281767 w 11218359"/>
              <a:gd name="connsiteY899" fmla="*/ 1026114 h 1026113"/>
              <a:gd name="connsiteX900" fmla="*/ 10293196 w 11218359"/>
              <a:gd name="connsiteY900" fmla="*/ 1026114 h 1026113"/>
              <a:gd name="connsiteX901" fmla="*/ 10304626 w 11218359"/>
              <a:gd name="connsiteY901" fmla="*/ 1026114 h 1026113"/>
              <a:gd name="connsiteX902" fmla="*/ 10316056 w 11218359"/>
              <a:gd name="connsiteY902" fmla="*/ 1026114 h 1026113"/>
              <a:gd name="connsiteX903" fmla="*/ 10327486 w 11218359"/>
              <a:gd name="connsiteY903" fmla="*/ 1026114 h 1026113"/>
              <a:gd name="connsiteX904" fmla="*/ 10338963 w 11218359"/>
              <a:gd name="connsiteY904" fmla="*/ 1026114 h 1026113"/>
              <a:gd name="connsiteX905" fmla="*/ 10350394 w 11218359"/>
              <a:gd name="connsiteY905" fmla="*/ 1026114 h 1026113"/>
              <a:gd name="connsiteX906" fmla="*/ 10361823 w 11218359"/>
              <a:gd name="connsiteY906" fmla="*/ 1026114 h 1026113"/>
              <a:gd name="connsiteX907" fmla="*/ 10373254 w 11218359"/>
              <a:gd name="connsiteY907" fmla="*/ 1026114 h 1026113"/>
              <a:gd name="connsiteX908" fmla="*/ 10384684 w 11218359"/>
              <a:gd name="connsiteY908" fmla="*/ 1026114 h 1026113"/>
              <a:gd name="connsiteX909" fmla="*/ 10396161 w 11218359"/>
              <a:gd name="connsiteY909" fmla="*/ 1026114 h 1026113"/>
              <a:gd name="connsiteX910" fmla="*/ 10407591 w 11218359"/>
              <a:gd name="connsiteY910" fmla="*/ 1026114 h 1026113"/>
              <a:gd name="connsiteX911" fmla="*/ 10419021 w 11218359"/>
              <a:gd name="connsiteY911" fmla="*/ 1026114 h 1026113"/>
              <a:gd name="connsiteX912" fmla="*/ 10430452 w 11218359"/>
              <a:gd name="connsiteY912" fmla="*/ 1026114 h 1026113"/>
              <a:gd name="connsiteX913" fmla="*/ 10441881 w 11218359"/>
              <a:gd name="connsiteY913" fmla="*/ 1026114 h 1026113"/>
              <a:gd name="connsiteX914" fmla="*/ 10453358 w 11218359"/>
              <a:gd name="connsiteY914" fmla="*/ 1026114 h 1026113"/>
              <a:gd name="connsiteX915" fmla="*/ 10464789 w 11218359"/>
              <a:gd name="connsiteY915" fmla="*/ 1026114 h 1026113"/>
              <a:gd name="connsiteX916" fmla="*/ 10476219 w 11218359"/>
              <a:gd name="connsiteY916" fmla="*/ 1026114 h 1026113"/>
              <a:gd name="connsiteX917" fmla="*/ 10487649 w 11218359"/>
              <a:gd name="connsiteY917" fmla="*/ 1026114 h 1026113"/>
              <a:gd name="connsiteX918" fmla="*/ 10499079 w 11218359"/>
              <a:gd name="connsiteY918" fmla="*/ 1026114 h 1026113"/>
              <a:gd name="connsiteX919" fmla="*/ 10510556 w 11218359"/>
              <a:gd name="connsiteY919" fmla="*/ 1026114 h 1026113"/>
              <a:gd name="connsiteX920" fmla="*/ 10521987 w 11218359"/>
              <a:gd name="connsiteY920" fmla="*/ 1026114 h 1026113"/>
              <a:gd name="connsiteX921" fmla="*/ 10533416 w 11218359"/>
              <a:gd name="connsiteY921" fmla="*/ 1026114 h 1026113"/>
              <a:gd name="connsiteX922" fmla="*/ 10544847 w 11218359"/>
              <a:gd name="connsiteY922" fmla="*/ 1026114 h 1026113"/>
              <a:gd name="connsiteX923" fmla="*/ 10556277 w 11218359"/>
              <a:gd name="connsiteY923" fmla="*/ 1026114 h 1026113"/>
              <a:gd name="connsiteX924" fmla="*/ 10567754 w 11218359"/>
              <a:gd name="connsiteY924" fmla="*/ 1026114 h 1026113"/>
              <a:gd name="connsiteX925" fmla="*/ 10579184 w 11218359"/>
              <a:gd name="connsiteY925" fmla="*/ 1026114 h 1026113"/>
              <a:gd name="connsiteX926" fmla="*/ 10590614 w 11218359"/>
              <a:gd name="connsiteY926" fmla="*/ 1026114 h 1026113"/>
              <a:gd name="connsiteX927" fmla="*/ 10602045 w 11218359"/>
              <a:gd name="connsiteY927" fmla="*/ 1026114 h 1026113"/>
              <a:gd name="connsiteX928" fmla="*/ 10613474 w 11218359"/>
              <a:gd name="connsiteY928" fmla="*/ 1026114 h 1026113"/>
              <a:gd name="connsiteX929" fmla="*/ 10624951 w 11218359"/>
              <a:gd name="connsiteY929" fmla="*/ 1026114 h 1026113"/>
              <a:gd name="connsiteX930" fmla="*/ 10636382 w 11218359"/>
              <a:gd name="connsiteY930" fmla="*/ 1026114 h 1026113"/>
              <a:gd name="connsiteX931" fmla="*/ 10647812 w 11218359"/>
              <a:gd name="connsiteY931" fmla="*/ 1026114 h 1026113"/>
              <a:gd name="connsiteX932" fmla="*/ 10659241 w 11218359"/>
              <a:gd name="connsiteY932" fmla="*/ 1026114 h 1026113"/>
              <a:gd name="connsiteX933" fmla="*/ 10670672 w 11218359"/>
              <a:gd name="connsiteY933" fmla="*/ 1026114 h 1026113"/>
              <a:gd name="connsiteX934" fmla="*/ 10682149 w 11218359"/>
              <a:gd name="connsiteY934" fmla="*/ 1026114 h 1026113"/>
              <a:gd name="connsiteX935" fmla="*/ 10693580 w 11218359"/>
              <a:gd name="connsiteY935" fmla="*/ 1026114 h 1026113"/>
              <a:gd name="connsiteX936" fmla="*/ 10705009 w 11218359"/>
              <a:gd name="connsiteY936" fmla="*/ 1026114 h 1026113"/>
              <a:gd name="connsiteX937" fmla="*/ 10716439 w 11218359"/>
              <a:gd name="connsiteY937" fmla="*/ 1026114 h 1026113"/>
              <a:gd name="connsiteX938" fmla="*/ 10727870 w 11218359"/>
              <a:gd name="connsiteY938" fmla="*/ 1026114 h 1026113"/>
              <a:gd name="connsiteX939" fmla="*/ 10739347 w 11218359"/>
              <a:gd name="connsiteY939" fmla="*/ 1026114 h 1026113"/>
              <a:gd name="connsiteX940" fmla="*/ 10750778 w 11218359"/>
              <a:gd name="connsiteY940" fmla="*/ 1026114 h 1026113"/>
              <a:gd name="connsiteX941" fmla="*/ 10762207 w 11218359"/>
              <a:gd name="connsiteY941" fmla="*/ 1026114 h 1026113"/>
              <a:gd name="connsiteX942" fmla="*/ 10773637 w 11218359"/>
              <a:gd name="connsiteY942" fmla="*/ 1026114 h 1026113"/>
              <a:gd name="connsiteX943" fmla="*/ 10785067 w 11218359"/>
              <a:gd name="connsiteY943" fmla="*/ 1026114 h 1026113"/>
              <a:gd name="connsiteX944" fmla="*/ 10796544 w 11218359"/>
              <a:gd name="connsiteY944" fmla="*/ 1026114 h 1026113"/>
              <a:gd name="connsiteX945" fmla="*/ 10807975 w 11218359"/>
              <a:gd name="connsiteY945" fmla="*/ 1026114 h 1026113"/>
              <a:gd name="connsiteX946" fmla="*/ 10819405 w 11218359"/>
              <a:gd name="connsiteY946" fmla="*/ 1026114 h 1026113"/>
              <a:gd name="connsiteX947" fmla="*/ 10830834 w 11218359"/>
              <a:gd name="connsiteY947" fmla="*/ 1026114 h 1026113"/>
              <a:gd name="connsiteX948" fmla="*/ 10842265 w 11218359"/>
              <a:gd name="connsiteY948" fmla="*/ 1026114 h 1026113"/>
              <a:gd name="connsiteX949" fmla="*/ 10853742 w 11218359"/>
              <a:gd name="connsiteY949" fmla="*/ 1026114 h 1026113"/>
              <a:gd name="connsiteX950" fmla="*/ 10865173 w 11218359"/>
              <a:gd name="connsiteY950" fmla="*/ 1026114 h 1026113"/>
              <a:gd name="connsiteX951" fmla="*/ 10876602 w 11218359"/>
              <a:gd name="connsiteY951" fmla="*/ 1026114 h 1026113"/>
              <a:gd name="connsiteX952" fmla="*/ 10888032 w 11218359"/>
              <a:gd name="connsiteY952" fmla="*/ 1026114 h 1026113"/>
              <a:gd name="connsiteX953" fmla="*/ 10899463 w 11218359"/>
              <a:gd name="connsiteY953" fmla="*/ 1026114 h 1026113"/>
              <a:gd name="connsiteX954" fmla="*/ 10910892 w 11218359"/>
              <a:gd name="connsiteY954" fmla="*/ 1026114 h 1026113"/>
              <a:gd name="connsiteX955" fmla="*/ 10922369 w 11218359"/>
              <a:gd name="connsiteY955" fmla="*/ 1026114 h 1026113"/>
              <a:gd name="connsiteX956" fmla="*/ 10933800 w 11218359"/>
              <a:gd name="connsiteY956" fmla="*/ 1026114 h 1026113"/>
              <a:gd name="connsiteX957" fmla="*/ 10945230 w 11218359"/>
              <a:gd name="connsiteY957" fmla="*/ 1026114 h 1026113"/>
              <a:gd name="connsiteX958" fmla="*/ 10956660 w 11218359"/>
              <a:gd name="connsiteY958" fmla="*/ 1026114 h 1026113"/>
              <a:gd name="connsiteX959" fmla="*/ 10968090 w 11218359"/>
              <a:gd name="connsiteY959" fmla="*/ 1026114 h 1026113"/>
              <a:gd name="connsiteX960" fmla="*/ 10979567 w 11218359"/>
              <a:gd name="connsiteY960" fmla="*/ 1026114 h 1026113"/>
              <a:gd name="connsiteX961" fmla="*/ 10990998 w 11218359"/>
              <a:gd name="connsiteY961" fmla="*/ 1026114 h 1026113"/>
              <a:gd name="connsiteX962" fmla="*/ 11002427 w 11218359"/>
              <a:gd name="connsiteY962" fmla="*/ 1026114 h 1026113"/>
              <a:gd name="connsiteX963" fmla="*/ 11013858 w 11218359"/>
              <a:gd name="connsiteY963" fmla="*/ 1026114 h 1026113"/>
              <a:gd name="connsiteX964" fmla="*/ 11025287 w 11218359"/>
              <a:gd name="connsiteY964" fmla="*/ 1026114 h 1026113"/>
              <a:gd name="connsiteX965" fmla="*/ 11036765 w 11218359"/>
              <a:gd name="connsiteY965" fmla="*/ 1026114 h 1026113"/>
              <a:gd name="connsiteX966" fmla="*/ 11048195 w 11218359"/>
              <a:gd name="connsiteY966" fmla="*/ 1026114 h 1026113"/>
              <a:gd name="connsiteX967" fmla="*/ 11059625 w 11218359"/>
              <a:gd name="connsiteY967" fmla="*/ 1026114 h 1026113"/>
              <a:gd name="connsiteX968" fmla="*/ 11071056 w 11218359"/>
              <a:gd name="connsiteY968" fmla="*/ 1026114 h 1026113"/>
              <a:gd name="connsiteX969" fmla="*/ 11082485 w 11218359"/>
              <a:gd name="connsiteY969" fmla="*/ 1026114 h 1026113"/>
              <a:gd name="connsiteX970" fmla="*/ 11093962 w 11218359"/>
              <a:gd name="connsiteY970" fmla="*/ 1026114 h 1026113"/>
              <a:gd name="connsiteX971" fmla="*/ 11105393 w 11218359"/>
              <a:gd name="connsiteY971" fmla="*/ 1026114 h 1026113"/>
              <a:gd name="connsiteX972" fmla="*/ 11116823 w 11218359"/>
              <a:gd name="connsiteY972" fmla="*/ 1026114 h 1026113"/>
              <a:gd name="connsiteX973" fmla="*/ 11128253 w 11218359"/>
              <a:gd name="connsiteY973" fmla="*/ 1026114 h 1026113"/>
              <a:gd name="connsiteX974" fmla="*/ 11139683 w 11218359"/>
              <a:gd name="connsiteY974" fmla="*/ 1026114 h 1026113"/>
              <a:gd name="connsiteX975" fmla="*/ 11151160 w 11218359"/>
              <a:gd name="connsiteY975" fmla="*/ 1026114 h 1026113"/>
              <a:gd name="connsiteX976" fmla="*/ 11162591 w 11218359"/>
              <a:gd name="connsiteY976" fmla="*/ 1026114 h 1026113"/>
              <a:gd name="connsiteX977" fmla="*/ 11174020 w 11218359"/>
              <a:gd name="connsiteY977" fmla="*/ 1026114 h 1026113"/>
              <a:gd name="connsiteX978" fmla="*/ 11185451 w 11218359"/>
              <a:gd name="connsiteY978" fmla="*/ 1026114 h 1026113"/>
              <a:gd name="connsiteX979" fmla="*/ 11196881 w 11218359"/>
              <a:gd name="connsiteY979" fmla="*/ 1026114 h 1026113"/>
              <a:gd name="connsiteX980" fmla="*/ 11208358 w 11218359"/>
              <a:gd name="connsiteY980" fmla="*/ 1026114 h 1026113"/>
              <a:gd name="connsiteX981" fmla="*/ 11218359 w 11218359"/>
              <a:gd name="connsiteY981" fmla="*/ 1026114 h 1026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26113">
                <a:moveTo>
                  <a:pt x="0" y="1026114"/>
                </a:moveTo>
                <a:lnTo>
                  <a:pt x="9149" y="1026114"/>
                </a:lnTo>
                <a:lnTo>
                  <a:pt x="20588" y="1026114"/>
                </a:lnTo>
                <a:lnTo>
                  <a:pt x="32028" y="1026114"/>
                </a:lnTo>
                <a:lnTo>
                  <a:pt x="43467" y="1026114"/>
                </a:lnTo>
                <a:lnTo>
                  <a:pt x="54907" y="1026114"/>
                </a:lnTo>
                <a:lnTo>
                  <a:pt x="66346" y="1026114"/>
                </a:lnTo>
                <a:lnTo>
                  <a:pt x="77786" y="1026114"/>
                </a:lnTo>
                <a:lnTo>
                  <a:pt x="89225" y="1026114"/>
                </a:lnTo>
                <a:lnTo>
                  <a:pt x="100665" y="1026114"/>
                </a:lnTo>
                <a:lnTo>
                  <a:pt x="112104" y="1026114"/>
                </a:lnTo>
                <a:lnTo>
                  <a:pt x="123544" y="1026114"/>
                </a:lnTo>
                <a:lnTo>
                  <a:pt x="134979" y="1026114"/>
                </a:lnTo>
                <a:lnTo>
                  <a:pt x="146423" y="1026114"/>
                </a:lnTo>
                <a:lnTo>
                  <a:pt x="157858" y="1026114"/>
                </a:lnTo>
                <a:lnTo>
                  <a:pt x="169297" y="1026114"/>
                </a:lnTo>
                <a:lnTo>
                  <a:pt x="180737" y="1026114"/>
                </a:lnTo>
                <a:lnTo>
                  <a:pt x="192176" y="1026114"/>
                </a:lnTo>
                <a:lnTo>
                  <a:pt x="203616" y="1026114"/>
                </a:lnTo>
                <a:lnTo>
                  <a:pt x="215055" y="1026114"/>
                </a:lnTo>
                <a:lnTo>
                  <a:pt x="226495" y="1026114"/>
                </a:lnTo>
                <a:lnTo>
                  <a:pt x="237935" y="1026114"/>
                </a:lnTo>
                <a:lnTo>
                  <a:pt x="249374" y="1026114"/>
                </a:lnTo>
                <a:lnTo>
                  <a:pt x="260814" y="1026114"/>
                </a:lnTo>
                <a:lnTo>
                  <a:pt x="272253" y="1026114"/>
                </a:lnTo>
                <a:lnTo>
                  <a:pt x="283693" y="1026114"/>
                </a:lnTo>
                <a:lnTo>
                  <a:pt x="295132" y="1026114"/>
                </a:lnTo>
                <a:lnTo>
                  <a:pt x="306572" y="1026114"/>
                </a:lnTo>
                <a:lnTo>
                  <a:pt x="318011" y="1026114"/>
                </a:lnTo>
                <a:lnTo>
                  <a:pt x="329451" y="1026114"/>
                </a:lnTo>
                <a:lnTo>
                  <a:pt x="340890" y="1026114"/>
                </a:lnTo>
                <a:lnTo>
                  <a:pt x="352330" y="1026114"/>
                </a:lnTo>
                <a:lnTo>
                  <a:pt x="363769" y="1026114"/>
                </a:lnTo>
                <a:lnTo>
                  <a:pt x="375209" y="1026114"/>
                </a:lnTo>
                <a:lnTo>
                  <a:pt x="386648" y="1026114"/>
                </a:lnTo>
                <a:lnTo>
                  <a:pt x="398088" y="1026114"/>
                </a:lnTo>
                <a:lnTo>
                  <a:pt x="409527" y="1026114"/>
                </a:lnTo>
                <a:lnTo>
                  <a:pt x="420967" y="1026114"/>
                </a:lnTo>
                <a:lnTo>
                  <a:pt x="432406" y="1026114"/>
                </a:lnTo>
                <a:lnTo>
                  <a:pt x="443846" y="1026114"/>
                </a:lnTo>
                <a:lnTo>
                  <a:pt x="455285" y="1026114"/>
                </a:lnTo>
                <a:lnTo>
                  <a:pt x="466725" y="1026114"/>
                </a:lnTo>
                <a:lnTo>
                  <a:pt x="478165" y="1026114"/>
                </a:lnTo>
                <a:lnTo>
                  <a:pt x="489604" y="1026114"/>
                </a:lnTo>
                <a:lnTo>
                  <a:pt x="501044" y="1026114"/>
                </a:lnTo>
                <a:lnTo>
                  <a:pt x="512483" y="1026114"/>
                </a:lnTo>
                <a:lnTo>
                  <a:pt x="523923" y="1026114"/>
                </a:lnTo>
                <a:lnTo>
                  <a:pt x="535362" y="1026114"/>
                </a:lnTo>
                <a:lnTo>
                  <a:pt x="546802" y="1026114"/>
                </a:lnTo>
                <a:lnTo>
                  <a:pt x="558241" y="1026114"/>
                </a:lnTo>
                <a:lnTo>
                  <a:pt x="569681" y="1026114"/>
                </a:lnTo>
                <a:lnTo>
                  <a:pt x="581120" y="1026114"/>
                </a:lnTo>
                <a:lnTo>
                  <a:pt x="592560" y="1026114"/>
                </a:lnTo>
                <a:lnTo>
                  <a:pt x="603999" y="1026114"/>
                </a:lnTo>
                <a:lnTo>
                  <a:pt x="615439" y="1026114"/>
                </a:lnTo>
                <a:lnTo>
                  <a:pt x="626878" y="1026114"/>
                </a:lnTo>
                <a:lnTo>
                  <a:pt x="638318" y="1026114"/>
                </a:lnTo>
                <a:lnTo>
                  <a:pt x="649757" y="1026114"/>
                </a:lnTo>
                <a:lnTo>
                  <a:pt x="661192" y="1026114"/>
                </a:lnTo>
                <a:lnTo>
                  <a:pt x="672632" y="1026114"/>
                </a:lnTo>
                <a:lnTo>
                  <a:pt x="684071" y="1026114"/>
                </a:lnTo>
                <a:lnTo>
                  <a:pt x="695511" y="1026114"/>
                </a:lnTo>
                <a:lnTo>
                  <a:pt x="706950" y="1026114"/>
                </a:lnTo>
                <a:lnTo>
                  <a:pt x="718390" y="1026114"/>
                </a:lnTo>
                <a:lnTo>
                  <a:pt x="729829" y="1026114"/>
                </a:lnTo>
                <a:lnTo>
                  <a:pt x="741269" y="1026114"/>
                </a:lnTo>
                <a:lnTo>
                  <a:pt x="752708" y="1026114"/>
                </a:lnTo>
                <a:lnTo>
                  <a:pt x="764148" y="1026114"/>
                </a:lnTo>
                <a:lnTo>
                  <a:pt x="775587" y="1026114"/>
                </a:lnTo>
                <a:lnTo>
                  <a:pt x="787027" y="1026114"/>
                </a:lnTo>
                <a:lnTo>
                  <a:pt x="798467" y="1026114"/>
                </a:lnTo>
                <a:lnTo>
                  <a:pt x="809906" y="1026114"/>
                </a:lnTo>
                <a:lnTo>
                  <a:pt x="821346" y="1026114"/>
                </a:lnTo>
                <a:lnTo>
                  <a:pt x="832785" y="1026114"/>
                </a:lnTo>
                <a:lnTo>
                  <a:pt x="844225" y="1026114"/>
                </a:lnTo>
                <a:lnTo>
                  <a:pt x="855664" y="1026114"/>
                </a:lnTo>
                <a:lnTo>
                  <a:pt x="867104" y="1026114"/>
                </a:lnTo>
                <a:lnTo>
                  <a:pt x="878543" y="1026114"/>
                </a:lnTo>
                <a:lnTo>
                  <a:pt x="889983" y="1026114"/>
                </a:lnTo>
                <a:lnTo>
                  <a:pt x="901422" y="1026114"/>
                </a:lnTo>
                <a:lnTo>
                  <a:pt x="912862" y="1026114"/>
                </a:lnTo>
                <a:lnTo>
                  <a:pt x="924301" y="1026114"/>
                </a:lnTo>
                <a:lnTo>
                  <a:pt x="935741" y="1026114"/>
                </a:lnTo>
                <a:lnTo>
                  <a:pt x="947180" y="1026114"/>
                </a:lnTo>
                <a:lnTo>
                  <a:pt x="958620" y="1026114"/>
                </a:lnTo>
                <a:lnTo>
                  <a:pt x="970059" y="1026114"/>
                </a:lnTo>
                <a:lnTo>
                  <a:pt x="981499" y="1026114"/>
                </a:lnTo>
                <a:lnTo>
                  <a:pt x="992938" y="1026114"/>
                </a:lnTo>
                <a:lnTo>
                  <a:pt x="1004378" y="1026114"/>
                </a:lnTo>
                <a:lnTo>
                  <a:pt x="1015818" y="1026114"/>
                </a:lnTo>
                <a:lnTo>
                  <a:pt x="1027257" y="1026114"/>
                </a:lnTo>
                <a:lnTo>
                  <a:pt x="1038697" y="1026114"/>
                </a:lnTo>
                <a:lnTo>
                  <a:pt x="1050136" y="1026114"/>
                </a:lnTo>
                <a:lnTo>
                  <a:pt x="1061576" y="1026114"/>
                </a:lnTo>
                <a:lnTo>
                  <a:pt x="1073015" y="1026114"/>
                </a:lnTo>
                <a:lnTo>
                  <a:pt x="1084455" y="1026114"/>
                </a:lnTo>
                <a:lnTo>
                  <a:pt x="1095894" y="1026114"/>
                </a:lnTo>
                <a:lnTo>
                  <a:pt x="1107334" y="1026114"/>
                </a:lnTo>
                <a:lnTo>
                  <a:pt x="1118773" y="1026114"/>
                </a:lnTo>
                <a:lnTo>
                  <a:pt x="1130213" y="1026114"/>
                </a:lnTo>
                <a:lnTo>
                  <a:pt x="1141652" y="1026114"/>
                </a:lnTo>
                <a:lnTo>
                  <a:pt x="1153092" y="1026114"/>
                </a:lnTo>
                <a:lnTo>
                  <a:pt x="1164531" y="1026114"/>
                </a:lnTo>
                <a:lnTo>
                  <a:pt x="1175971" y="1026114"/>
                </a:lnTo>
                <a:lnTo>
                  <a:pt x="1187406" y="1026114"/>
                </a:lnTo>
                <a:lnTo>
                  <a:pt x="1198845" y="1026114"/>
                </a:lnTo>
                <a:lnTo>
                  <a:pt x="1210285" y="1026114"/>
                </a:lnTo>
                <a:lnTo>
                  <a:pt x="1221724" y="1026114"/>
                </a:lnTo>
                <a:lnTo>
                  <a:pt x="1233164" y="1026114"/>
                </a:lnTo>
                <a:lnTo>
                  <a:pt x="1244603" y="1026114"/>
                </a:lnTo>
                <a:lnTo>
                  <a:pt x="1256043" y="1026114"/>
                </a:lnTo>
                <a:lnTo>
                  <a:pt x="1267482" y="1026114"/>
                </a:lnTo>
                <a:lnTo>
                  <a:pt x="1278922" y="1026114"/>
                </a:lnTo>
                <a:lnTo>
                  <a:pt x="1290361" y="1026114"/>
                </a:lnTo>
                <a:lnTo>
                  <a:pt x="1301801" y="1026114"/>
                </a:lnTo>
                <a:lnTo>
                  <a:pt x="1313240" y="1026114"/>
                </a:lnTo>
                <a:lnTo>
                  <a:pt x="1324680" y="1026114"/>
                </a:lnTo>
                <a:lnTo>
                  <a:pt x="1336120" y="1026114"/>
                </a:lnTo>
                <a:lnTo>
                  <a:pt x="1347559" y="1026114"/>
                </a:lnTo>
                <a:lnTo>
                  <a:pt x="1358999" y="1026114"/>
                </a:lnTo>
                <a:lnTo>
                  <a:pt x="1370438" y="1026114"/>
                </a:lnTo>
                <a:lnTo>
                  <a:pt x="1381878" y="1026114"/>
                </a:lnTo>
                <a:lnTo>
                  <a:pt x="1393317" y="1026114"/>
                </a:lnTo>
                <a:lnTo>
                  <a:pt x="1404757" y="1026114"/>
                </a:lnTo>
                <a:lnTo>
                  <a:pt x="1416196" y="1026114"/>
                </a:lnTo>
                <a:lnTo>
                  <a:pt x="1427636" y="1026114"/>
                </a:lnTo>
                <a:lnTo>
                  <a:pt x="1439075" y="1026114"/>
                </a:lnTo>
                <a:lnTo>
                  <a:pt x="1450515" y="1026114"/>
                </a:lnTo>
                <a:lnTo>
                  <a:pt x="1461954" y="1026114"/>
                </a:lnTo>
                <a:lnTo>
                  <a:pt x="1473394" y="1026114"/>
                </a:lnTo>
                <a:lnTo>
                  <a:pt x="1484833" y="1026114"/>
                </a:lnTo>
                <a:lnTo>
                  <a:pt x="1496273" y="1026114"/>
                </a:lnTo>
                <a:lnTo>
                  <a:pt x="1507712" y="1026114"/>
                </a:lnTo>
                <a:lnTo>
                  <a:pt x="1519152" y="1026114"/>
                </a:lnTo>
                <a:lnTo>
                  <a:pt x="1530591" y="1026114"/>
                </a:lnTo>
                <a:lnTo>
                  <a:pt x="1542031" y="1026114"/>
                </a:lnTo>
                <a:lnTo>
                  <a:pt x="1553471" y="1026114"/>
                </a:lnTo>
                <a:lnTo>
                  <a:pt x="1564910" y="1026114"/>
                </a:lnTo>
                <a:lnTo>
                  <a:pt x="1576349" y="1026114"/>
                </a:lnTo>
                <a:lnTo>
                  <a:pt x="1587789" y="1026114"/>
                </a:lnTo>
                <a:lnTo>
                  <a:pt x="1599229" y="1026114"/>
                </a:lnTo>
                <a:lnTo>
                  <a:pt x="1610668" y="1026114"/>
                </a:lnTo>
                <a:lnTo>
                  <a:pt x="1622107" y="1026114"/>
                </a:lnTo>
                <a:lnTo>
                  <a:pt x="1633547" y="1026114"/>
                </a:lnTo>
                <a:lnTo>
                  <a:pt x="1644987" y="1026114"/>
                </a:lnTo>
                <a:lnTo>
                  <a:pt x="1656426" y="1026114"/>
                </a:lnTo>
                <a:lnTo>
                  <a:pt x="1667866" y="1026114"/>
                </a:lnTo>
                <a:lnTo>
                  <a:pt x="1679305" y="1026114"/>
                </a:lnTo>
                <a:lnTo>
                  <a:pt x="1690745" y="1026114"/>
                </a:lnTo>
                <a:lnTo>
                  <a:pt x="1702184" y="1026114"/>
                </a:lnTo>
                <a:lnTo>
                  <a:pt x="1713619" y="1026114"/>
                </a:lnTo>
                <a:lnTo>
                  <a:pt x="1725063" y="1026114"/>
                </a:lnTo>
                <a:lnTo>
                  <a:pt x="1736498" y="1026114"/>
                </a:lnTo>
                <a:lnTo>
                  <a:pt x="1747938" y="1026114"/>
                </a:lnTo>
                <a:lnTo>
                  <a:pt x="1759377" y="1026114"/>
                </a:lnTo>
                <a:lnTo>
                  <a:pt x="1770817" y="1026114"/>
                </a:lnTo>
                <a:lnTo>
                  <a:pt x="1782256" y="1026114"/>
                </a:lnTo>
                <a:lnTo>
                  <a:pt x="1793696" y="1026114"/>
                </a:lnTo>
                <a:lnTo>
                  <a:pt x="1805135" y="1026114"/>
                </a:lnTo>
                <a:lnTo>
                  <a:pt x="1816575" y="1026114"/>
                </a:lnTo>
                <a:lnTo>
                  <a:pt x="1828014" y="1026114"/>
                </a:lnTo>
                <a:lnTo>
                  <a:pt x="1839454" y="1026114"/>
                </a:lnTo>
                <a:lnTo>
                  <a:pt x="1850893" y="1026114"/>
                </a:lnTo>
                <a:lnTo>
                  <a:pt x="1862333" y="1026114"/>
                </a:lnTo>
                <a:lnTo>
                  <a:pt x="1873772" y="1026114"/>
                </a:lnTo>
                <a:lnTo>
                  <a:pt x="1885212" y="1026114"/>
                </a:lnTo>
                <a:lnTo>
                  <a:pt x="1896651" y="1026114"/>
                </a:lnTo>
                <a:lnTo>
                  <a:pt x="1908091" y="1026114"/>
                </a:lnTo>
                <a:lnTo>
                  <a:pt x="1919531" y="1026114"/>
                </a:lnTo>
                <a:lnTo>
                  <a:pt x="1930970" y="1026114"/>
                </a:lnTo>
                <a:lnTo>
                  <a:pt x="1942409" y="1026114"/>
                </a:lnTo>
                <a:lnTo>
                  <a:pt x="1953849" y="1026114"/>
                </a:lnTo>
                <a:lnTo>
                  <a:pt x="1965289" y="1026114"/>
                </a:lnTo>
                <a:lnTo>
                  <a:pt x="1976728" y="1026114"/>
                </a:lnTo>
                <a:lnTo>
                  <a:pt x="1988168" y="1026114"/>
                </a:lnTo>
                <a:lnTo>
                  <a:pt x="1999607" y="1026114"/>
                </a:lnTo>
                <a:lnTo>
                  <a:pt x="2011047" y="1026114"/>
                </a:lnTo>
                <a:lnTo>
                  <a:pt x="2022486" y="1026114"/>
                </a:lnTo>
                <a:lnTo>
                  <a:pt x="2033926" y="1026114"/>
                </a:lnTo>
                <a:lnTo>
                  <a:pt x="2045365" y="1026114"/>
                </a:lnTo>
                <a:lnTo>
                  <a:pt x="2056805" y="1026114"/>
                </a:lnTo>
                <a:lnTo>
                  <a:pt x="2068244" y="1026114"/>
                </a:lnTo>
                <a:lnTo>
                  <a:pt x="2079684" y="1026114"/>
                </a:lnTo>
                <a:lnTo>
                  <a:pt x="2091123" y="1026114"/>
                </a:lnTo>
                <a:lnTo>
                  <a:pt x="2102563" y="1026114"/>
                </a:lnTo>
                <a:lnTo>
                  <a:pt x="2114002" y="1026114"/>
                </a:lnTo>
                <a:lnTo>
                  <a:pt x="2125442" y="1026114"/>
                </a:lnTo>
                <a:lnTo>
                  <a:pt x="2136882" y="1026114"/>
                </a:lnTo>
                <a:lnTo>
                  <a:pt x="2148321" y="1026114"/>
                </a:lnTo>
                <a:lnTo>
                  <a:pt x="2159760" y="1026114"/>
                </a:lnTo>
                <a:lnTo>
                  <a:pt x="2171200" y="1026114"/>
                </a:lnTo>
                <a:lnTo>
                  <a:pt x="2182640" y="1026114"/>
                </a:lnTo>
                <a:lnTo>
                  <a:pt x="2194079" y="1026114"/>
                </a:lnTo>
                <a:lnTo>
                  <a:pt x="2205519" y="1026114"/>
                </a:lnTo>
                <a:lnTo>
                  <a:pt x="2216958" y="1026114"/>
                </a:lnTo>
                <a:lnTo>
                  <a:pt x="2228393" y="1026114"/>
                </a:lnTo>
                <a:lnTo>
                  <a:pt x="2239837" y="1026114"/>
                </a:lnTo>
                <a:lnTo>
                  <a:pt x="2251272" y="1026114"/>
                </a:lnTo>
                <a:lnTo>
                  <a:pt x="2262716" y="1026114"/>
                </a:lnTo>
                <a:lnTo>
                  <a:pt x="2274151" y="1026114"/>
                </a:lnTo>
                <a:lnTo>
                  <a:pt x="2285591" y="1026114"/>
                </a:lnTo>
                <a:lnTo>
                  <a:pt x="2297030" y="1026114"/>
                </a:lnTo>
                <a:lnTo>
                  <a:pt x="2308470" y="1026114"/>
                </a:lnTo>
                <a:lnTo>
                  <a:pt x="2319909" y="1026114"/>
                </a:lnTo>
                <a:lnTo>
                  <a:pt x="2331349" y="1026114"/>
                </a:lnTo>
                <a:lnTo>
                  <a:pt x="2342788" y="1026114"/>
                </a:lnTo>
                <a:lnTo>
                  <a:pt x="2354228" y="1026114"/>
                </a:lnTo>
                <a:lnTo>
                  <a:pt x="2365667" y="1026114"/>
                </a:lnTo>
                <a:lnTo>
                  <a:pt x="2377107" y="1026114"/>
                </a:lnTo>
                <a:lnTo>
                  <a:pt x="2388546" y="1026114"/>
                </a:lnTo>
                <a:lnTo>
                  <a:pt x="2399986" y="1026114"/>
                </a:lnTo>
                <a:lnTo>
                  <a:pt x="2411425" y="1026114"/>
                </a:lnTo>
                <a:lnTo>
                  <a:pt x="2422865" y="1026114"/>
                </a:lnTo>
                <a:lnTo>
                  <a:pt x="2434304" y="1026114"/>
                </a:lnTo>
                <a:lnTo>
                  <a:pt x="2445744" y="1026114"/>
                </a:lnTo>
                <a:lnTo>
                  <a:pt x="2457184" y="1026114"/>
                </a:lnTo>
                <a:lnTo>
                  <a:pt x="2468623" y="1026114"/>
                </a:lnTo>
                <a:lnTo>
                  <a:pt x="2480062" y="1026114"/>
                </a:lnTo>
                <a:lnTo>
                  <a:pt x="2491502" y="1026114"/>
                </a:lnTo>
                <a:lnTo>
                  <a:pt x="2502942" y="1026114"/>
                </a:lnTo>
                <a:lnTo>
                  <a:pt x="2514381" y="1026114"/>
                </a:lnTo>
                <a:lnTo>
                  <a:pt x="2525821" y="1026114"/>
                </a:lnTo>
                <a:lnTo>
                  <a:pt x="2537260" y="1026114"/>
                </a:lnTo>
                <a:lnTo>
                  <a:pt x="2548700" y="1026114"/>
                </a:lnTo>
                <a:lnTo>
                  <a:pt x="2560139" y="1026114"/>
                </a:lnTo>
                <a:lnTo>
                  <a:pt x="2571579" y="1026114"/>
                </a:lnTo>
                <a:lnTo>
                  <a:pt x="2583018" y="1026114"/>
                </a:lnTo>
                <a:lnTo>
                  <a:pt x="2594458" y="1026114"/>
                </a:lnTo>
                <a:lnTo>
                  <a:pt x="2605897" y="1026114"/>
                </a:lnTo>
                <a:lnTo>
                  <a:pt x="2617337" y="1026114"/>
                </a:lnTo>
                <a:lnTo>
                  <a:pt x="2628776" y="1026114"/>
                </a:lnTo>
                <a:lnTo>
                  <a:pt x="2640216" y="1026114"/>
                </a:lnTo>
                <a:lnTo>
                  <a:pt x="2651655" y="1026114"/>
                </a:lnTo>
                <a:lnTo>
                  <a:pt x="2663095" y="1026114"/>
                </a:lnTo>
                <a:lnTo>
                  <a:pt x="2674535" y="1026114"/>
                </a:lnTo>
                <a:lnTo>
                  <a:pt x="2685974" y="1023109"/>
                </a:lnTo>
                <a:lnTo>
                  <a:pt x="2697413" y="647519"/>
                </a:lnTo>
                <a:lnTo>
                  <a:pt x="2708853" y="582916"/>
                </a:lnTo>
                <a:lnTo>
                  <a:pt x="2720293" y="459724"/>
                </a:lnTo>
                <a:lnTo>
                  <a:pt x="2731727" y="375590"/>
                </a:lnTo>
                <a:lnTo>
                  <a:pt x="2743172" y="115681"/>
                </a:lnTo>
                <a:lnTo>
                  <a:pt x="2754611" y="0"/>
                </a:lnTo>
                <a:lnTo>
                  <a:pt x="2766046" y="141222"/>
                </a:lnTo>
                <a:lnTo>
                  <a:pt x="2777490" y="69109"/>
                </a:lnTo>
                <a:lnTo>
                  <a:pt x="2788925" y="282445"/>
                </a:lnTo>
                <a:lnTo>
                  <a:pt x="2800364" y="301976"/>
                </a:lnTo>
                <a:lnTo>
                  <a:pt x="2811804" y="326012"/>
                </a:lnTo>
                <a:lnTo>
                  <a:pt x="2823243" y="61598"/>
                </a:lnTo>
                <a:lnTo>
                  <a:pt x="2834683" y="109671"/>
                </a:lnTo>
                <a:lnTo>
                  <a:pt x="2846123" y="115681"/>
                </a:lnTo>
                <a:lnTo>
                  <a:pt x="2857562" y="815783"/>
                </a:lnTo>
                <a:lnTo>
                  <a:pt x="2869001" y="1026114"/>
                </a:lnTo>
                <a:lnTo>
                  <a:pt x="2880441" y="1026114"/>
                </a:lnTo>
                <a:lnTo>
                  <a:pt x="2891881" y="1026114"/>
                </a:lnTo>
                <a:lnTo>
                  <a:pt x="2903320" y="1024614"/>
                </a:lnTo>
                <a:lnTo>
                  <a:pt x="2914760" y="1026114"/>
                </a:lnTo>
                <a:lnTo>
                  <a:pt x="2926199" y="1026114"/>
                </a:lnTo>
                <a:lnTo>
                  <a:pt x="2937639" y="1018604"/>
                </a:lnTo>
                <a:lnTo>
                  <a:pt x="2949078" y="1026114"/>
                </a:lnTo>
                <a:lnTo>
                  <a:pt x="2960518" y="1026114"/>
                </a:lnTo>
                <a:lnTo>
                  <a:pt x="2971957" y="1026114"/>
                </a:lnTo>
                <a:lnTo>
                  <a:pt x="2983397" y="1026114"/>
                </a:lnTo>
                <a:lnTo>
                  <a:pt x="2994837" y="1026114"/>
                </a:lnTo>
                <a:lnTo>
                  <a:pt x="3006276" y="1026114"/>
                </a:lnTo>
                <a:lnTo>
                  <a:pt x="3017715" y="1026114"/>
                </a:lnTo>
                <a:lnTo>
                  <a:pt x="3029155" y="1026114"/>
                </a:lnTo>
                <a:lnTo>
                  <a:pt x="3040594" y="1026114"/>
                </a:lnTo>
                <a:lnTo>
                  <a:pt x="3052034" y="1026114"/>
                </a:lnTo>
                <a:lnTo>
                  <a:pt x="3063474" y="1026114"/>
                </a:lnTo>
                <a:lnTo>
                  <a:pt x="3074913" y="1026114"/>
                </a:lnTo>
                <a:lnTo>
                  <a:pt x="3086352" y="1026114"/>
                </a:lnTo>
                <a:lnTo>
                  <a:pt x="3097792" y="1026114"/>
                </a:lnTo>
                <a:lnTo>
                  <a:pt x="3109232" y="1023109"/>
                </a:lnTo>
                <a:lnTo>
                  <a:pt x="3120671" y="1026114"/>
                </a:lnTo>
                <a:lnTo>
                  <a:pt x="3132111" y="1026114"/>
                </a:lnTo>
                <a:lnTo>
                  <a:pt x="3143550" y="1026114"/>
                </a:lnTo>
                <a:lnTo>
                  <a:pt x="3154990" y="1026114"/>
                </a:lnTo>
                <a:lnTo>
                  <a:pt x="3166429" y="1026114"/>
                </a:lnTo>
                <a:lnTo>
                  <a:pt x="3177869" y="1026114"/>
                </a:lnTo>
                <a:lnTo>
                  <a:pt x="3189308" y="1026114"/>
                </a:lnTo>
                <a:lnTo>
                  <a:pt x="3200748" y="1026114"/>
                </a:lnTo>
                <a:lnTo>
                  <a:pt x="3212187" y="1026114"/>
                </a:lnTo>
                <a:lnTo>
                  <a:pt x="3223627" y="1026114"/>
                </a:lnTo>
                <a:lnTo>
                  <a:pt x="3235066" y="1026114"/>
                </a:lnTo>
                <a:lnTo>
                  <a:pt x="3246501" y="1026114"/>
                </a:lnTo>
                <a:lnTo>
                  <a:pt x="3257945" y="1026114"/>
                </a:lnTo>
                <a:lnTo>
                  <a:pt x="3269385" y="1026114"/>
                </a:lnTo>
                <a:lnTo>
                  <a:pt x="3280825" y="1026114"/>
                </a:lnTo>
                <a:lnTo>
                  <a:pt x="3292264" y="1026114"/>
                </a:lnTo>
                <a:lnTo>
                  <a:pt x="3303699" y="1026114"/>
                </a:lnTo>
                <a:lnTo>
                  <a:pt x="3315143" y="1026114"/>
                </a:lnTo>
                <a:lnTo>
                  <a:pt x="3326578" y="1026114"/>
                </a:lnTo>
                <a:lnTo>
                  <a:pt x="3338017" y="1026114"/>
                </a:lnTo>
                <a:lnTo>
                  <a:pt x="3349457" y="1026114"/>
                </a:lnTo>
                <a:lnTo>
                  <a:pt x="3360896" y="1026114"/>
                </a:lnTo>
                <a:lnTo>
                  <a:pt x="3372336" y="1026114"/>
                </a:lnTo>
                <a:lnTo>
                  <a:pt x="3383776" y="1026114"/>
                </a:lnTo>
                <a:lnTo>
                  <a:pt x="3395215" y="1026114"/>
                </a:lnTo>
                <a:lnTo>
                  <a:pt x="3406654" y="1026114"/>
                </a:lnTo>
                <a:lnTo>
                  <a:pt x="3418094" y="1026114"/>
                </a:lnTo>
                <a:lnTo>
                  <a:pt x="3429534" y="1026114"/>
                </a:lnTo>
                <a:lnTo>
                  <a:pt x="3440973" y="1026114"/>
                </a:lnTo>
                <a:lnTo>
                  <a:pt x="3452413" y="1026114"/>
                </a:lnTo>
                <a:lnTo>
                  <a:pt x="3463852" y="1026114"/>
                </a:lnTo>
                <a:lnTo>
                  <a:pt x="3475292" y="1026114"/>
                </a:lnTo>
                <a:lnTo>
                  <a:pt x="3486731" y="1026114"/>
                </a:lnTo>
                <a:lnTo>
                  <a:pt x="3498171" y="1026114"/>
                </a:lnTo>
                <a:lnTo>
                  <a:pt x="3509610" y="1026114"/>
                </a:lnTo>
                <a:lnTo>
                  <a:pt x="3521050" y="1026114"/>
                </a:lnTo>
                <a:lnTo>
                  <a:pt x="3532489" y="1026114"/>
                </a:lnTo>
                <a:lnTo>
                  <a:pt x="3543929" y="1026114"/>
                </a:lnTo>
                <a:lnTo>
                  <a:pt x="3555368" y="1026114"/>
                </a:lnTo>
                <a:lnTo>
                  <a:pt x="3566808" y="1026114"/>
                </a:lnTo>
                <a:lnTo>
                  <a:pt x="3578247" y="1026114"/>
                </a:lnTo>
                <a:lnTo>
                  <a:pt x="3589687" y="1026114"/>
                </a:lnTo>
                <a:lnTo>
                  <a:pt x="3601127" y="1026114"/>
                </a:lnTo>
                <a:lnTo>
                  <a:pt x="3612566" y="1026114"/>
                </a:lnTo>
                <a:lnTo>
                  <a:pt x="3624005" y="1026114"/>
                </a:lnTo>
                <a:lnTo>
                  <a:pt x="3635445" y="1026114"/>
                </a:lnTo>
                <a:lnTo>
                  <a:pt x="3646885" y="1026114"/>
                </a:lnTo>
                <a:lnTo>
                  <a:pt x="3658324" y="1026114"/>
                </a:lnTo>
                <a:lnTo>
                  <a:pt x="3669764" y="1026114"/>
                </a:lnTo>
                <a:lnTo>
                  <a:pt x="3681203" y="1026114"/>
                </a:lnTo>
                <a:lnTo>
                  <a:pt x="3692643" y="1026114"/>
                </a:lnTo>
                <a:lnTo>
                  <a:pt x="3704082" y="1026114"/>
                </a:lnTo>
                <a:lnTo>
                  <a:pt x="3715522" y="1026114"/>
                </a:lnTo>
                <a:lnTo>
                  <a:pt x="3726961" y="1026114"/>
                </a:lnTo>
                <a:lnTo>
                  <a:pt x="3738401" y="1026114"/>
                </a:lnTo>
                <a:lnTo>
                  <a:pt x="3749840" y="1026114"/>
                </a:lnTo>
                <a:lnTo>
                  <a:pt x="3761280" y="1026114"/>
                </a:lnTo>
                <a:lnTo>
                  <a:pt x="3772719" y="1026114"/>
                </a:lnTo>
                <a:lnTo>
                  <a:pt x="3784154" y="1026114"/>
                </a:lnTo>
                <a:lnTo>
                  <a:pt x="3795598" y="1026114"/>
                </a:lnTo>
                <a:lnTo>
                  <a:pt x="3807033" y="1026114"/>
                </a:lnTo>
                <a:lnTo>
                  <a:pt x="3818473" y="1026114"/>
                </a:lnTo>
                <a:lnTo>
                  <a:pt x="3829917" y="1026114"/>
                </a:lnTo>
                <a:lnTo>
                  <a:pt x="3841352" y="1026114"/>
                </a:lnTo>
                <a:lnTo>
                  <a:pt x="3852791" y="1026114"/>
                </a:lnTo>
                <a:lnTo>
                  <a:pt x="3864231" y="1026114"/>
                </a:lnTo>
                <a:lnTo>
                  <a:pt x="3875670" y="1026114"/>
                </a:lnTo>
                <a:lnTo>
                  <a:pt x="3887110" y="1026114"/>
                </a:lnTo>
                <a:lnTo>
                  <a:pt x="3898549" y="1026114"/>
                </a:lnTo>
                <a:lnTo>
                  <a:pt x="3909989" y="1026114"/>
                </a:lnTo>
                <a:lnTo>
                  <a:pt x="3921447" y="1026114"/>
                </a:lnTo>
                <a:lnTo>
                  <a:pt x="3932878" y="1026114"/>
                </a:lnTo>
                <a:lnTo>
                  <a:pt x="3944307" y="1026114"/>
                </a:lnTo>
                <a:lnTo>
                  <a:pt x="3955737" y="1026114"/>
                </a:lnTo>
                <a:lnTo>
                  <a:pt x="3967167" y="1026114"/>
                </a:lnTo>
                <a:lnTo>
                  <a:pt x="3978645" y="1026114"/>
                </a:lnTo>
                <a:lnTo>
                  <a:pt x="3990075" y="1026114"/>
                </a:lnTo>
                <a:lnTo>
                  <a:pt x="4001505" y="1026114"/>
                </a:lnTo>
                <a:lnTo>
                  <a:pt x="4012935" y="1026114"/>
                </a:lnTo>
                <a:lnTo>
                  <a:pt x="4024365" y="1026114"/>
                </a:lnTo>
                <a:lnTo>
                  <a:pt x="4035843" y="1026114"/>
                </a:lnTo>
                <a:lnTo>
                  <a:pt x="4047273" y="1026114"/>
                </a:lnTo>
                <a:lnTo>
                  <a:pt x="4058702" y="1026114"/>
                </a:lnTo>
                <a:lnTo>
                  <a:pt x="4070133" y="1026114"/>
                </a:lnTo>
                <a:lnTo>
                  <a:pt x="4081563" y="1026114"/>
                </a:lnTo>
                <a:lnTo>
                  <a:pt x="4093040" y="1026114"/>
                </a:lnTo>
                <a:lnTo>
                  <a:pt x="4104471" y="1026114"/>
                </a:lnTo>
                <a:lnTo>
                  <a:pt x="4115900" y="1026114"/>
                </a:lnTo>
                <a:lnTo>
                  <a:pt x="4127330" y="1026114"/>
                </a:lnTo>
                <a:lnTo>
                  <a:pt x="4138760" y="1026114"/>
                </a:lnTo>
                <a:lnTo>
                  <a:pt x="4150238" y="1026114"/>
                </a:lnTo>
                <a:lnTo>
                  <a:pt x="4161668" y="1026114"/>
                </a:lnTo>
                <a:lnTo>
                  <a:pt x="4173098" y="1026114"/>
                </a:lnTo>
                <a:lnTo>
                  <a:pt x="4184528" y="1026114"/>
                </a:lnTo>
                <a:lnTo>
                  <a:pt x="4195958" y="1026114"/>
                </a:lnTo>
                <a:lnTo>
                  <a:pt x="4207436" y="1026114"/>
                </a:lnTo>
                <a:lnTo>
                  <a:pt x="4218865" y="1026114"/>
                </a:lnTo>
                <a:lnTo>
                  <a:pt x="4230296" y="1026114"/>
                </a:lnTo>
                <a:lnTo>
                  <a:pt x="4241726" y="1026114"/>
                </a:lnTo>
                <a:lnTo>
                  <a:pt x="4253156" y="1026114"/>
                </a:lnTo>
                <a:lnTo>
                  <a:pt x="4264634" y="1026114"/>
                </a:lnTo>
                <a:lnTo>
                  <a:pt x="4276063" y="1026114"/>
                </a:lnTo>
                <a:lnTo>
                  <a:pt x="4287493" y="1026114"/>
                </a:lnTo>
                <a:lnTo>
                  <a:pt x="4298923" y="1026114"/>
                </a:lnTo>
                <a:lnTo>
                  <a:pt x="4310353" y="1026114"/>
                </a:lnTo>
                <a:lnTo>
                  <a:pt x="4321831" y="1026114"/>
                </a:lnTo>
                <a:lnTo>
                  <a:pt x="4333261" y="1026114"/>
                </a:lnTo>
                <a:lnTo>
                  <a:pt x="4344691" y="1026114"/>
                </a:lnTo>
                <a:lnTo>
                  <a:pt x="4356121" y="1026114"/>
                </a:lnTo>
                <a:lnTo>
                  <a:pt x="4367551" y="1026114"/>
                </a:lnTo>
                <a:lnTo>
                  <a:pt x="4379028" y="1026114"/>
                </a:lnTo>
                <a:lnTo>
                  <a:pt x="4390458" y="1026114"/>
                </a:lnTo>
                <a:lnTo>
                  <a:pt x="4401889" y="1026114"/>
                </a:lnTo>
                <a:lnTo>
                  <a:pt x="4413319" y="1026114"/>
                </a:lnTo>
                <a:lnTo>
                  <a:pt x="4424749" y="1026114"/>
                </a:lnTo>
                <a:lnTo>
                  <a:pt x="4436226" y="1026114"/>
                </a:lnTo>
                <a:lnTo>
                  <a:pt x="4447656" y="1026114"/>
                </a:lnTo>
                <a:lnTo>
                  <a:pt x="4459086" y="1026114"/>
                </a:lnTo>
                <a:lnTo>
                  <a:pt x="4470516" y="1026114"/>
                </a:lnTo>
                <a:lnTo>
                  <a:pt x="4481946" y="1026114"/>
                </a:lnTo>
                <a:lnTo>
                  <a:pt x="4493424" y="1026114"/>
                </a:lnTo>
                <a:lnTo>
                  <a:pt x="4504854" y="1026114"/>
                </a:lnTo>
                <a:lnTo>
                  <a:pt x="4516284" y="1026114"/>
                </a:lnTo>
                <a:lnTo>
                  <a:pt x="4527714" y="1026114"/>
                </a:lnTo>
                <a:lnTo>
                  <a:pt x="4539144" y="1026114"/>
                </a:lnTo>
                <a:lnTo>
                  <a:pt x="4550621" y="1026114"/>
                </a:lnTo>
                <a:lnTo>
                  <a:pt x="4562051" y="1026114"/>
                </a:lnTo>
                <a:lnTo>
                  <a:pt x="4573482" y="1026114"/>
                </a:lnTo>
                <a:lnTo>
                  <a:pt x="4584912" y="1026114"/>
                </a:lnTo>
                <a:lnTo>
                  <a:pt x="4596341" y="1026114"/>
                </a:lnTo>
                <a:lnTo>
                  <a:pt x="4607771" y="1026114"/>
                </a:lnTo>
                <a:lnTo>
                  <a:pt x="4619249" y="1026114"/>
                </a:lnTo>
                <a:lnTo>
                  <a:pt x="4630679" y="1026114"/>
                </a:lnTo>
                <a:lnTo>
                  <a:pt x="4642109" y="1026114"/>
                </a:lnTo>
                <a:lnTo>
                  <a:pt x="4653539" y="1026114"/>
                </a:lnTo>
                <a:lnTo>
                  <a:pt x="4664969" y="1026114"/>
                </a:lnTo>
                <a:lnTo>
                  <a:pt x="4676447" y="1026114"/>
                </a:lnTo>
                <a:lnTo>
                  <a:pt x="4687877" y="1026114"/>
                </a:lnTo>
                <a:lnTo>
                  <a:pt x="4699306" y="1026114"/>
                </a:lnTo>
                <a:lnTo>
                  <a:pt x="4710737" y="1026114"/>
                </a:lnTo>
                <a:lnTo>
                  <a:pt x="4722167" y="1026114"/>
                </a:lnTo>
                <a:lnTo>
                  <a:pt x="4733644" y="1026114"/>
                </a:lnTo>
                <a:lnTo>
                  <a:pt x="4745075" y="1026114"/>
                </a:lnTo>
                <a:lnTo>
                  <a:pt x="4756504" y="1026114"/>
                </a:lnTo>
                <a:lnTo>
                  <a:pt x="4767934" y="1026114"/>
                </a:lnTo>
                <a:lnTo>
                  <a:pt x="4779364" y="1026114"/>
                </a:lnTo>
                <a:lnTo>
                  <a:pt x="4790842" y="1026114"/>
                </a:lnTo>
                <a:lnTo>
                  <a:pt x="4802272" y="1026114"/>
                </a:lnTo>
                <a:lnTo>
                  <a:pt x="4813702" y="1026114"/>
                </a:lnTo>
                <a:lnTo>
                  <a:pt x="4825132" y="1026114"/>
                </a:lnTo>
                <a:lnTo>
                  <a:pt x="4836562" y="1026114"/>
                </a:lnTo>
                <a:lnTo>
                  <a:pt x="4848040" y="1026114"/>
                </a:lnTo>
                <a:lnTo>
                  <a:pt x="4859469" y="1026114"/>
                </a:lnTo>
                <a:lnTo>
                  <a:pt x="4870899" y="1026114"/>
                </a:lnTo>
                <a:lnTo>
                  <a:pt x="4882330" y="1026114"/>
                </a:lnTo>
                <a:lnTo>
                  <a:pt x="4893760" y="1026114"/>
                </a:lnTo>
                <a:lnTo>
                  <a:pt x="4905237" y="1026114"/>
                </a:lnTo>
                <a:lnTo>
                  <a:pt x="4916667" y="1026114"/>
                </a:lnTo>
                <a:lnTo>
                  <a:pt x="4928097" y="1026114"/>
                </a:lnTo>
                <a:lnTo>
                  <a:pt x="4939527" y="1026114"/>
                </a:lnTo>
                <a:lnTo>
                  <a:pt x="4950957" y="1026114"/>
                </a:lnTo>
                <a:lnTo>
                  <a:pt x="4962435" y="1026114"/>
                </a:lnTo>
                <a:lnTo>
                  <a:pt x="4973865" y="1026114"/>
                </a:lnTo>
                <a:lnTo>
                  <a:pt x="4985295" y="1026114"/>
                </a:lnTo>
                <a:lnTo>
                  <a:pt x="4996725" y="1026114"/>
                </a:lnTo>
                <a:lnTo>
                  <a:pt x="5008155" y="1026114"/>
                </a:lnTo>
                <a:lnTo>
                  <a:pt x="5019632" y="1026114"/>
                </a:lnTo>
                <a:lnTo>
                  <a:pt x="5031062" y="1026114"/>
                </a:lnTo>
                <a:lnTo>
                  <a:pt x="5042492" y="1026114"/>
                </a:lnTo>
                <a:lnTo>
                  <a:pt x="5053923" y="1026114"/>
                </a:lnTo>
                <a:lnTo>
                  <a:pt x="5065353" y="1026114"/>
                </a:lnTo>
                <a:lnTo>
                  <a:pt x="5076830" y="1026114"/>
                </a:lnTo>
                <a:lnTo>
                  <a:pt x="5088260" y="1026114"/>
                </a:lnTo>
                <a:lnTo>
                  <a:pt x="5099690" y="1026114"/>
                </a:lnTo>
                <a:lnTo>
                  <a:pt x="5111120" y="1026114"/>
                </a:lnTo>
                <a:lnTo>
                  <a:pt x="5122550" y="1026114"/>
                </a:lnTo>
                <a:lnTo>
                  <a:pt x="5134028" y="1026114"/>
                </a:lnTo>
                <a:lnTo>
                  <a:pt x="5145458" y="1026114"/>
                </a:lnTo>
                <a:lnTo>
                  <a:pt x="5156888" y="1026114"/>
                </a:lnTo>
                <a:lnTo>
                  <a:pt x="5168318" y="1026114"/>
                </a:lnTo>
                <a:lnTo>
                  <a:pt x="5179747" y="1026114"/>
                </a:lnTo>
                <a:lnTo>
                  <a:pt x="5191225" y="1026114"/>
                </a:lnTo>
                <a:lnTo>
                  <a:pt x="5202655" y="1026114"/>
                </a:lnTo>
                <a:lnTo>
                  <a:pt x="5214085" y="1026114"/>
                </a:lnTo>
                <a:lnTo>
                  <a:pt x="5225515" y="1026114"/>
                </a:lnTo>
                <a:lnTo>
                  <a:pt x="5236945" y="1026114"/>
                </a:lnTo>
                <a:lnTo>
                  <a:pt x="5248423" y="1026114"/>
                </a:lnTo>
                <a:lnTo>
                  <a:pt x="5259853" y="1026114"/>
                </a:lnTo>
                <a:lnTo>
                  <a:pt x="5271283" y="1026114"/>
                </a:lnTo>
                <a:lnTo>
                  <a:pt x="5282713" y="1026114"/>
                </a:lnTo>
                <a:lnTo>
                  <a:pt x="5294143" y="1026114"/>
                </a:lnTo>
                <a:lnTo>
                  <a:pt x="5305621" y="1026114"/>
                </a:lnTo>
                <a:lnTo>
                  <a:pt x="5317051" y="1026114"/>
                </a:lnTo>
                <a:lnTo>
                  <a:pt x="5328481" y="1026114"/>
                </a:lnTo>
                <a:lnTo>
                  <a:pt x="5339910" y="1026114"/>
                </a:lnTo>
                <a:lnTo>
                  <a:pt x="5351340" y="1026114"/>
                </a:lnTo>
                <a:lnTo>
                  <a:pt x="5362818" y="1026114"/>
                </a:lnTo>
                <a:lnTo>
                  <a:pt x="5374248" y="1026114"/>
                </a:lnTo>
                <a:lnTo>
                  <a:pt x="5385678" y="1026114"/>
                </a:lnTo>
                <a:lnTo>
                  <a:pt x="5397108" y="1026114"/>
                </a:lnTo>
                <a:lnTo>
                  <a:pt x="5408538" y="1026114"/>
                </a:lnTo>
                <a:lnTo>
                  <a:pt x="5420016" y="1026114"/>
                </a:lnTo>
                <a:lnTo>
                  <a:pt x="5431446" y="1026114"/>
                </a:lnTo>
                <a:lnTo>
                  <a:pt x="5442876" y="1026114"/>
                </a:lnTo>
                <a:lnTo>
                  <a:pt x="5454306" y="1026114"/>
                </a:lnTo>
                <a:lnTo>
                  <a:pt x="5465736" y="1026114"/>
                </a:lnTo>
                <a:lnTo>
                  <a:pt x="5477214" y="1026114"/>
                </a:lnTo>
                <a:lnTo>
                  <a:pt x="5488643" y="1026114"/>
                </a:lnTo>
                <a:lnTo>
                  <a:pt x="5500073" y="1026114"/>
                </a:lnTo>
                <a:lnTo>
                  <a:pt x="5511503" y="1026114"/>
                </a:lnTo>
                <a:lnTo>
                  <a:pt x="5522933" y="1026114"/>
                </a:lnTo>
                <a:lnTo>
                  <a:pt x="5534411" y="1026114"/>
                </a:lnTo>
                <a:lnTo>
                  <a:pt x="5545841" y="1026114"/>
                </a:lnTo>
                <a:lnTo>
                  <a:pt x="5557271" y="1026114"/>
                </a:lnTo>
                <a:lnTo>
                  <a:pt x="5568701" y="1026114"/>
                </a:lnTo>
                <a:lnTo>
                  <a:pt x="5580131" y="1026114"/>
                </a:lnTo>
                <a:lnTo>
                  <a:pt x="5591609" y="1026114"/>
                </a:lnTo>
                <a:lnTo>
                  <a:pt x="5603038" y="1026114"/>
                </a:lnTo>
                <a:lnTo>
                  <a:pt x="5614469" y="1026114"/>
                </a:lnTo>
                <a:lnTo>
                  <a:pt x="5625899" y="1026114"/>
                </a:lnTo>
                <a:lnTo>
                  <a:pt x="5637329" y="1026114"/>
                </a:lnTo>
                <a:lnTo>
                  <a:pt x="5648759" y="1026114"/>
                </a:lnTo>
                <a:lnTo>
                  <a:pt x="5660236" y="1026114"/>
                </a:lnTo>
                <a:lnTo>
                  <a:pt x="5671666" y="1026114"/>
                </a:lnTo>
                <a:lnTo>
                  <a:pt x="5683096" y="1026114"/>
                </a:lnTo>
                <a:lnTo>
                  <a:pt x="5694526" y="1026114"/>
                </a:lnTo>
                <a:lnTo>
                  <a:pt x="5705956" y="1026114"/>
                </a:lnTo>
                <a:lnTo>
                  <a:pt x="5717434" y="1026114"/>
                </a:lnTo>
                <a:lnTo>
                  <a:pt x="5728864" y="1026114"/>
                </a:lnTo>
                <a:lnTo>
                  <a:pt x="5740294" y="1026114"/>
                </a:lnTo>
                <a:lnTo>
                  <a:pt x="5751724" y="1026114"/>
                </a:lnTo>
                <a:lnTo>
                  <a:pt x="5763154" y="1026114"/>
                </a:lnTo>
                <a:lnTo>
                  <a:pt x="5774631" y="1026114"/>
                </a:lnTo>
                <a:lnTo>
                  <a:pt x="5786062" y="1026114"/>
                </a:lnTo>
                <a:lnTo>
                  <a:pt x="5797492" y="1026114"/>
                </a:lnTo>
                <a:lnTo>
                  <a:pt x="5808921" y="1026114"/>
                </a:lnTo>
                <a:lnTo>
                  <a:pt x="5820351" y="1026114"/>
                </a:lnTo>
                <a:lnTo>
                  <a:pt x="5831829" y="1026114"/>
                </a:lnTo>
                <a:lnTo>
                  <a:pt x="5843259" y="1026114"/>
                </a:lnTo>
                <a:lnTo>
                  <a:pt x="5854689" y="1026114"/>
                </a:lnTo>
                <a:lnTo>
                  <a:pt x="5866119" y="1026114"/>
                </a:lnTo>
                <a:lnTo>
                  <a:pt x="5877549" y="1026114"/>
                </a:lnTo>
                <a:lnTo>
                  <a:pt x="5889027" y="1026114"/>
                </a:lnTo>
                <a:lnTo>
                  <a:pt x="5900457" y="1026114"/>
                </a:lnTo>
                <a:lnTo>
                  <a:pt x="5911887" y="1026114"/>
                </a:lnTo>
                <a:lnTo>
                  <a:pt x="5923317" y="1026114"/>
                </a:lnTo>
                <a:lnTo>
                  <a:pt x="5934747" y="1026114"/>
                </a:lnTo>
                <a:lnTo>
                  <a:pt x="5946225" y="1026114"/>
                </a:lnTo>
                <a:lnTo>
                  <a:pt x="5957655" y="1026114"/>
                </a:lnTo>
                <a:lnTo>
                  <a:pt x="5969084" y="1026114"/>
                </a:lnTo>
                <a:lnTo>
                  <a:pt x="5980514" y="1026114"/>
                </a:lnTo>
                <a:lnTo>
                  <a:pt x="5991944" y="1026114"/>
                </a:lnTo>
                <a:lnTo>
                  <a:pt x="6003422" y="1026114"/>
                </a:lnTo>
                <a:lnTo>
                  <a:pt x="6014852" y="1026114"/>
                </a:lnTo>
                <a:lnTo>
                  <a:pt x="6026282" y="1026114"/>
                </a:lnTo>
                <a:lnTo>
                  <a:pt x="6037712" y="1026114"/>
                </a:lnTo>
                <a:lnTo>
                  <a:pt x="6049142" y="1026114"/>
                </a:lnTo>
                <a:lnTo>
                  <a:pt x="6060620" y="1026114"/>
                </a:lnTo>
                <a:lnTo>
                  <a:pt x="6072049" y="1026114"/>
                </a:lnTo>
                <a:lnTo>
                  <a:pt x="6083480" y="1026114"/>
                </a:lnTo>
                <a:lnTo>
                  <a:pt x="6094910" y="1026114"/>
                </a:lnTo>
                <a:lnTo>
                  <a:pt x="6106340" y="1026114"/>
                </a:lnTo>
                <a:lnTo>
                  <a:pt x="6117818" y="1026114"/>
                </a:lnTo>
                <a:lnTo>
                  <a:pt x="6129247" y="1026114"/>
                </a:lnTo>
                <a:lnTo>
                  <a:pt x="6140677" y="1026114"/>
                </a:lnTo>
                <a:lnTo>
                  <a:pt x="6152107" y="1026114"/>
                </a:lnTo>
                <a:lnTo>
                  <a:pt x="6163537" y="1026114"/>
                </a:lnTo>
                <a:lnTo>
                  <a:pt x="6175015" y="1026114"/>
                </a:lnTo>
                <a:lnTo>
                  <a:pt x="6186445" y="1026114"/>
                </a:lnTo>
                <a:lnTo>
                  <a:pt x="6197875" y="1026114"/>
                </a:lnTo>
                <a:lnTo>
                  <a:pt x="6209305" y="1026114"/>
                </a:lnTo>
                <a:lnTo>
                  <a:pt x="6220735" y="1026114"/>
                </a:lnTo>
                <a:lnTo>
                  <a:pt x="6232212" y="1026114"/>
                </a:lnTo>
                <a:lnTo>
                  <a:pt x="6243642" y="1026114"/>
                </a:lnTo>
                <a:lnTo>
                  <a:pt x="6255073" y="1026114"/>
                </a:lnTo>
                <a:lnTo>
                  <a:pt x="6266503" y="1026114"/>
                </a:lnTo>
                <a:lnTo>
                  <a:pt x="6277933" y="1026114"/>
                </a:lnTo>
                <a:lnTo>
                  <a:pt x="6289410" y="1026114"/>
                </a:lnTo>
                <a:lnTo>
                  <a:pt x="6300840" y="1026114"/>
                </a:lnTo>
                <a:lnTo>
                  <a:pt x="6312270" y="1026114"/>
                </a:lnTo>
                <a:lnTo>
                  <a:pt x="6323700" y="1026114"/>
                </a:lnTo>
                <a:lnTo>
                  <a:pt x="6335130" y="1026114"/>
                </a:lnTo>
                <a:lnTo>
                  <a:pt x="6346608" y="1026114"/>
                </a:lnTo>
                <a:lnTo>
                  <a:pt x="6358038" y="1026114"/>
                </a:lnTo>
                <a:lnTo>
                  <a:pt x="6369468" y="1026114"/>
                </a:lnTo>
                <a:lnTo>
                  <a:pt x="6380898" y="1026114"/>
                </a:lnTo>
                <a:lnTo>
                  <a:pt x="6392328" y="1026114"/>
                </a:lnTo>
                <a:lnTo>
                  <a:pt x="6403805" y="1026114"/>
                </a:lnTo>
                <a:lnTo>
                  <a:pt x="6415235" y="1026114"/>
                </a:lnTo>
                <a:lnTo>
                  <a:pt x="6426666" y="1026114"/>
                </a:lnTo>
                <a:lnTo>
                  <a:pt x="6438096" y="1026114"/>
                </a:lnTo>
                <a:lnTo>
                  <a:pt x="6449525" y="1026114"/>
                </a:lnTo>
                <a:lnTo>
                  <a:pt x="6461003" y="1026114"/>
                </a:lnTo>
                <a:lnTo>
                  <a:pt x="6472433" y="1026114"/>
                </a:lnTo>
                <a:lnTo>
                  <a:pt x="6483863" y="1026114"/>
                </a:lnTo>
                <a:lnTo>
                  <a:pt x="6495293" y="1026114"/>
                </a:lnTo>
                <a:lnTo>
                  <a:pt x="6506723" y="1026114"/>
                </a:lnTo>
                <a:lnTo>
                  <a:pt x="6518201" y="1026114"/>
                </a:lnTo>
                <a:lnTo>
                  <a:pt x="6529631" y="1026114"/>
                </a:lnTo>
                <a:lnTo>
                  <a:pt x="6541061" y="1026114"/>
                </a:lnTo>
                <a:lnTo>
                  <a:pt x="6552490" y="1026114"/>
                </a:lnTo>
                <a:lnTo>
                  <a:pt x="6563921" y="1026114"/>
                </a:lnTo>
                <a:lnTo>
                  <a:pt x="6575398" y="1026114"/>
                </a:lnTo>
                <a:lnTo>
                  <a:pt x="6586828" y="1026114"/>
                </a:lnTo>
                <a:lnTo>
                  <a:pt x="6598259" y="1026114"/>
                </a:lnTo>
                <a:lnTo>
                  <a:pt x="6609688" y="1026114"/>
                </a:lnTo>
                <a:lnTo>
                  <a:pt x="6621118" y="1026114"/>
                </a:lnTo>
                <a:lnTo>
                  <a:pt x="6632596" y="1026114"/>
                </a:lnTo>
                <a:lnTo>
                  <a:pt x="6644026" y="1026114"/>
                </a:lnTo>
                <a:lnTo>
                  <a:pt x="6655456" y="1026114"/>
                </a:lnTo>
                <a:lnTo>
                  <a:pt x="6666886" y="1026114"/>
                </a:lnTo>
                <a:lnTo>
                  <a:pt x="6678316" y="1026114"/>
                </a:lnTo>
                <a:lnTo>
                  <a:pt x="6689794" y="1026114"/>
                </a:lnTo>
                <a:lnTo>
                  <a:pt x="6701224" y="1026114"/>
                </a:lnTo>
                <a:lnTo>
                  <a:pt x="6712653" y="1026114"/>
                </a:lnTo>
                <a:lnTo>
                  <a:pt x="6724083" y="1026114"/>
                </a:lnTo>
                <a:lnTo>
                  <a:pt x="6735514" y="1026114"/>
                </a:lnTo>
                <a:lnTo>
                  <a:pt x="6746944" y="1026114"/>
                </a:lnTo>
                <a:lnTo>
                  <a:pt x="6758421" y="1026114"/>
                </a:lnTo>
                <a:lnTo>
                  <a:pt x="6769851" y="1026114"/>
                </a:lnTo>
                <a:lnTo>
                  <a:pt x="6781281" y="1026114"/>
                </a:lnTo>
                <a:lnTo>
                  <a:pt x="6792711" y="1026114"/>
                </a:lnTo>
                <a:lnTo>
                  <a:pt x="6804141" y="1026114"/>
                </a:lnTo>
                <a:lnTo>
                  <a:pt x="6815619" y="1026114"/>
                </a:lnTo>
                <a:lnTo>
                  <a:pt x="6827049" y="1026114"/>
                </a:lnTo>
                <a:lnTo>
                  <a:pt x="6838479" y="1026114"/>
                </a:lnTo>
                <a:lnTo>
                  <a:pt x="6849909" y="1026114"/>
                </a:lnTo>
                <a:lnTo>
                  <a:pt x="6861339" y="1026114"/>
                </a:lnTo>
                <a:lnTo>
                  <a:pt x="6872816" y="1026114"/>
                </a:lnTo>
                <a:lnTo>
                  <a:pt x="6884246" y="1026114"/>
                </a:lnTo>
                <a:lnTo>
                  <a:pt x="6895676" y="1026114"/>
                </a:lnTo>
                <a:lnTo>
                  <a:pt x="6907107" y="1026114"/>
                </a:lnTo>
                <a:lnTo>
                  <a:pt x="6918537" y="1026114"/>
                </a:lnTo>
                <a:lnTo>
                  <a:pt x="6930014" y="1026114"/>
                </a:lnTo>
                <a:lnTo>
                  <a:pt x="6941444" y="1026114"/>
                </a:lnTo>
                <a:lnTo>
                  <a:pt x="6952874" y="1026114"/>
                </a:lnTo>
                <a:lnTo>
                  <a:pt x="6964304" y="1026114"/>
                </a:lnTo>
                <a:lnTo>
                  <a:pt x="6975734" y="1026114"/>
                </a:lnTo>
                <a:lnTo>
                  <a:pt x="6987212" y="1026114"/>
                </a:lnTo>
                <a:lnTo>
                  <a:pt x="6998642" y="1026114"/>
                </a:lnTo>
                <a:lnTo>
                  <a:pt x="7010072" y="1026114"/>
                </a:lnTo>
                <a:lnTo>
                  <a:pt x="7021502" y="1026114"/>
                </a:lnTo>
                <a:lnTo>
                  <a:pt x="7032931" y="1026114"/>
                </a:lnTo>
                <a:lnTo>
                  <a:pt x="7044409" y="1026114"/>
                </a:lnTo>
                <a:lnTo>
                  <a:pt x="7055839" y="1026114"/>
                </a:lnTo>
                <a:lnTo>
                  <a:pt x="7067269" y="1026114"/>
                </a:lnTo>
                <a:lnTo>
                  <a:pt x="7078700" y="1026114"/>
                </a:lnTo>
                <a:lnTo>
                  <a:pt x="7090129" y="1026114"/>
                </a:lnTo>
                <a:lnTo>
                  <a:pt x="7101607" y="1026114"/>
                </a:lnTo>
                <a:lnTo>
                  <a:pt x="7113037" y="1026114"/>
                </a:lnTo>
                <a:lnTo>
                  <a:pt x="7124467" y="1026114"/>
                </a:lnTo>
                <a:lnTo>
                  <a:pt x="7135897" y="1026114"/>
                </a:lnTo>
                <a:lnTo>
                  <a:pt x="7147327" y="1026114"/>
                </a:lnTo>
                <a:lnTo>
                  <a:pt x="7158805" y="1026114"/>
                </a:lnTo>
                <a:lnTo>
                  <a:pt x="7170235" y="1026114"/>
                </a:lnTo>
                <a:lnTo>
                  <a:pt x="7181665" y="1026114"/>
                </a:lnTo>
                <a:lnTo>
                  <a:pt x="7193094" y="1026114"/>
                </a:lnTo>
                <a:lnTo>
                  <a:pt x="7204524" y="1026114"/>
                </a:lnTo>
                <a:lnTo>
                  <a:pt x="7216002" y="1026114"/>
                </a:lnTo>
                <a:lnTo>
                  <a:pt x="7227432" y="1026114"/>
                </a:lnTo>
                <a:lnTo>
                  <a:pt x="7238862" y="1026114"/>
                </a:lnTo>
                <a:lnTo>
                  <a:pt x="7250292" y="1026114"/>
                </a:lnTo>
                <a:lnTo>
                  <a:pt x="7261722" y="1026114"/>
                </a:lnTo>
                <a:lnTo>
                  <a:pt x="7273200" y="1026114"/>
                </a:lnTo>
                <a:lnTo>
                  <a:pt x="7284630" y="1026114"/>
                </a:lnTo>
                <a:lnTo>
                  <a:pt x="7296060" y="1026114"/>
                </a:lnTo>
                <a:lnTo>
                  <a:pt x="7307490" y="1026114"/>
                </a:lnTo>
                <a:lnTo>
                  <a:pt x="7318920" y="1026114"/>
                </a:lnTo>
                <a:lnTo>
                  <a:pt x="7330398" y="1026114"/>
                </a:lnTo>
                <a:lnTo>
                  <a:pt x="7341828" y="1026114"/>
                </a:lnTo>
                <a:lnTo>
                  <a:pt x="7353257" y="1026114"/>
                </a:lnTo>
                <a:lnTo>
                  <a:pt x="7364687" y="1026114"/>
                </a:lnTo>
                <a:lnTo>
                  <a:pt x="7376117" y="1026114"/>
                </a:lnTo>
                <a:lnTo>
                  <a:pt x="7387595" y="1026114"/>
                </a:lnTo>
                <a:lnTo>
                  <a:pt x="7399025" y="1026114"/>
                </a:lnTo>
                <a:lnTo>
                  <a:pt x="7410455" y="1026114"/>
                </a:lnTo>
                <a:lnTo>
                  <a:pt x="7421885" y="1026114"/>
                </a:lnTo>
                <a:lnTo>
                  <a:pt x="7433315" y="1026114"/>
                </a:lnTo>
                <a:lnTo>
                  <a:pt x="7444793" y="1026114"/>
                </a:lnTo>
                <a:lnTo>
                  <a:pt x="7456222" y="1026114"/>
                </a:lnTo>
                <a:lnTo>
                  <a:pt x="7467653" y="1026114"/>
                </a:lnTo>
                <a:lnTo>
                  <a:pt x="7479083" y="1026114"/>
                </a:lnTo>
                <a:lnTo>
                  <a:pt x="7490513" y="1026114"/>
                </a:lnTo>
                <a:lnTo>
                  <a:pt x="7501990" y="1026114"/>
                </a:lnTo>
                <a:lnTo>
                  <a:pt x="7513420" y="1026114"/>
                </a:lnTo>
                <a:lnTo>
                  <a:pt x="7524850" y="1026114"/>
                </a:lnTo>
                <a:lnTo>
                  <a:pt x="7536280" y="1026114"/>
                </a:lnTo>
                <a:lnTo>
                  <a:pt x="7547710" y="1026114"/>
                </a:lnTo>
                <a:lnTo>
                  <a:pt x="7559188" y="1026114"/>
                </a:lnTo>
                <a:lnTo>
                  <a:pt x="7570618" y="1026114"/>
                </a:lnTo>
                <a:lnTo>
                  <a:pt x="7582048" y="1026114"/>
                </a:lnTo>
                <a:lnTo>
                  <a:pt x="7593478" y="1026114"/>
                </a:lnTo>
                <a:lnTo>
                  <a:pt x="7604908" y="1026114"/>
                </a:lnTo>
                <a:lnTo>
                  <a:pt x="7616385" y="1026114"/>
                </a:lnTo>
                <a:lnTo>
                  <a:pt x="7627815" y="1026114"/>
                </a:lnTo>
                <a:lnTo>
                  <a:pt x="7639246" y="1026114"/>
                </a:lnTo>
                <a:lnTo>
                  <a:pt x="7650676" y="1026114"/>
                </a:lnTo>
                <a:lnTo>
                  <a:pt x="7662106" y="1026114"/>
                </a:lnTo>
                <a:lnTo>
                  <a:pt x="7673583" y="1026114"/>
                </a:lnTo>
                <a:lnTo>
                  <a:pt x="7685013" y="1026114"/>
                </a:lnTo>
                <a:lnTo>
                  <a:pt x="7696443" y="1026114"/>
                </a:lnTo>
                <a:lnTo>
                  <a:pt x="7707873" y="1026114"/>
                </a:lnTo>
                <a:lnTo>
                  <a:pt x="7719303" y="1026114"/>
                </a:lnTo>
                <a:lnTo>
                  <a:pt x="7730733" y="1026114"/>
                </a:lnTo>
                <a:lnTo>
                  <a:pt x="7742211" y="1026114"/>
                </a:lnTo>
                <a:lnTo>
                  <a:pt x="7753641" y="1026114"/>
                </a:lnTo>
                <a:lnTo>
                  <a:pt x="7765071" y="1026114"/>
                </a:lnTo>
                <a:lnTo>
                  <a:pt x="7776501" y="1026114"/>
                </a:lnTo>
                <a:lnTo>
                  <a:pt x="7787931" y="1026114"/>
                </a:lnTo>
                <a:lnTo>
                  <a:pt x="7799408" y="1026114"/>
                </a:lnTo>
                <a:lnTo>
                  <a:pt x="7810839" y="1026114"/>
                </a:lnTo>
                <a:lnTo>
                  <a:pt x="7822268" y="1026114"/>
                </a:lnTo>
                <a:lnTo>
                  <a:pt x="7833698" y="1026114"/>
                </a:lnTo>
                <a:lnTo>
                  <a:pt x="7845128" y="1026114"/>
                </a:lnTo>
                <a:lnTo>
                  <a:pt x="7856606" y="1026114"/>
                </a:lnTo>
                <a:lnTo>
                  <a:pt x="7868036" y="1026114"/>
                </a:lnTo>
                <a:lnTo>
                  <a:pt x="7879466" y="1026114"/>
                </a:lnTo>
                <a:lnTo>
                  <a:pt x="7890896" y="1026114"/>
                </a:lnTo>
                <a:lnTo>
                  <a:pt x="7902326" y="1026114"/>
                </a:lnTo>
                <a:lnTo>
                  <a:pt x="7913804" y="1026114"/>
                </a:lnTo>
                <a:lnTo>
                  <a:pt x="7925234" y="1026114"/>
                </a:lnTo>
                <a:lnTo>
                  <a:pt x="7936663" y="1026114"/>
                </a:lnTo>
                <a:lnTo>
                  <a:pt x="7948094" y="1026114"/>
                </a:lnTo>
                <a:lnTo>
                  <a:pt x="7959524" y="1026114"/>
                </a:lnTo>
                <a:lnTo>
                  <a:pt x="7971001" y="1026114"/>
                </a:lnTo>
                <a:lnTo>
                  <a:pt x="7982431" y="1026114"/>
                </a:lnTo>
                <a:lnTo>
                  <a:pt x="7993861" y="1026114"/>
                </a:lnTo>
                <a:lnTo>
                  <a:pt x="8005291" y="1026114"/>
                </a:lnTo>
                <a:lnTo>
                  <a:pt x="8016721" y="1026114"/>
                </a:lnTo>
                <a:lnTo>
                  <a:pt x="8028199" y="1026114"/>
                </a:lnTo>
                <a:lnTo>
                  <a:pt x="8039629" y="1026114"/>
                </a:lnTo>
                <a:lnTo>
                  <a:pt x="8051059" y="1026114"/>
                </a:lnTo>
                <a:lnTo>
                  <a:pt x="8062489" y="1026114"/>
                </a:lnTo>
                <a:lnTo>
                  <a:pt x="8073919" y="1026114"/>
                </a:lnTo>
                <a:lnTo>
                  <a:pt x="8085396" y="1026114"/>
                </a:lnTo>
                <a:lnTo>
                  <a:pt x="8096826" y="1026114"/>
                </a:lnTo>
                <a:lnTo>
                  <a:pt x="8108256" y="1026114"/>
                </a:lnTo>
                <a:lnTo>
                  <a:pt x="8119687" y="1026114"/>
                </a:lnTo>
                <a:lnTo>
                  <a:pt x="8131117" y="1026114"/>
                </a:lnTo>
                <a:lnTo>
                  <a:pt x="8142594" y="1026114"/>
                </a:lnTo>
                <a:lnTo>
                  <a:pt x="8154024" y="1026114"/>
                </a:lnTo>
                <a:lnTo>
                  <a:pt x="8165454" y="1026114"/>
                </a:lnTo>
                <a:lnTo>
                  <a:pt x="8176884" y="1026114"/>
                </a:lnTo>
                <a:lnTo>
                  <a:pt x="8188314" y="1026114"/>
                </a:lnTo>
                <a:lnTo>
                  <a:pt x="8199792" y="1026114"/>
                </a:lnTo>
                <a:lnTo>
                  <a:pt x="8211222" y="1026114"/>
                </a:lnTo>
                <a:lnTo>
                  <a:pt x="8222652" y="1026114"/>
                </a:lnTo>
                <a:lnTo>
                  <a:pt x="8234082" y="1026114"/>
                </a:lnTo>
                <a:lnTo>
                  <a:pt x="8245512" y="1026114"/>
                </a:lnTo>
                <a:lnTo>
                  <a:pt x="8256989" y="1026114"/>
                </a:lnTo>
                <a:lnTo>
                  <a:pt x="8268419" y="1026114"/>
                </a:lnTo>
                <a:lnTo>
                  <a:pt x="8279850" y="1026114"/>
                </a:lnTo>
                <a:lnTo>
                  <a:pt x="8291280" y="1026114"/>
                </a:lnTo>
                <a:lnTo>
                  <a:pt x="8302709" y="1026114"/>
                </a:lnTo>
                <a:lnTo>
                  <a:pt x="8314187" y="1026114"/>
                </a:lnTo>
                <a:lnTo>
                  <a:pt x="8325617" y="1026114"/>
                </a:lnTo>
                <a:lnTo>
                  <a:pt x="8337047" y="1026114"/>
                </a:lnTo>
                <a:lnTo>
                  <a:pt x="8348477" y="1026114"/>
                </a:lnTo>
                <a:lnTo>
                  <a:pt x="8359907" y="1026114"/>
                </a:lnTo>
                <a:lnTo>
                  <a:pt x="8371385" y="1026114"/>
                </a:lnTo>
                <a:lnTo>
                  <a:pt x="8382815" y="1026114"/>
                </a:lnTo>
                <a:lnTo>
                  <a:pt x="8394245" y="1026114"/>
                </a:lnTo>
                <a:lnTo>
                  <a:pt x="8405674" y="1026114"/>
                </a:lnTo>
                <a:lnTo>
                  <a:pt x="8417104" y="1026114"/>
                </a:lnTo>
                <a:lnTo>
                  <a:pt x="8428582" y="1026114"/>
                </a:lnTo>
                <a:lnTo>
                  <a:pt x="8440012" y="1026114"/>
                </a:lnTo>
                <a:lnTo>
                  <a:pt x="8451442" y="1026114"/>
                </a:lnTo>
                <a:lnTo>
                  <a:pt x="8462872" y="1026114"/>
                </a:lnTo>
                <a:lnTo>
                  <a:pt x="8474302" y="1026114"/>
                </a:lnTo>
                <a:lnTo>
                  <a:pt x="8485780" y="1026114"/>
                </a:lnTo>
                <a:lnTo>
                  <a:pt x="8497210" y="1026114"/>
                </a:lnTo>
                <a:lnTo>
                  <a:pt x="8508640" y="1026114"/>
                </a:lnTo>
                <a:lnTo>
                  <a:pt x="8520069" y="1026114"/>
                </a:lnTo>
                <a:lnTo>
                  <a:pt x="8531500" y="1026114"/>
                </a:lnTo>
                <a:lnTo>
                  <a:pt x="8542977" y="1026114"/>
                </a:lnTo>
                <a:lnTo>
                  <a:pt x="8554407" y="1026114"/>
                </a:lnTo>
                <a:lnTo>
                  <a:pt x="8565837" y="1026114"/>
                </a:lnTo>
                <a:lnTo>
                  <a:pt x="8577267" y="1026114"/>
                </a:lnTo>
                <a:lnTo>
                  <a:pt x="8588697" y="1026114"/>
                </a:lnTo>
                <a:lnTo>
                  <a:pt x="8600175" y="1026114"/>
                </a:lnTo>
                <a:lnTo>
                  <a:pt x="8611605" y="1026114"/>
                </a:lnTo>
                <a:lnTo>
                  <a:pt x="8623035" y="1026114"/>
                </a:lnTo>
                <a:lnTo>
                  <a:pt x="8634465" y="1026114"/>
                </a:lnTo>
                <a:lnTo>
                  <a:pt x="8645895" y="1026114"/>
                </a:lnTo>
                <a:lnTo>
                  <a:pt x="8657373" y="1026114"/>
                </a:lnTo>
                <a:lnTo>
                  <a:pt x="8668802" y="1026114"/>
                </a:lnTo>
                <a:lnTo>
                  <a:pt x="8680232" y="1026114"/>
                </a:lnTo>
                <a:lnTo>
                  <a:pt x="8691662" y="1026114"/>
                </a:lnTo>
                <a:lnTo>
                  <a:pt x="8703093" y="1026114"/>
                </a:lnTo>
                <a:lnTo>
                  <a:pt x="8714570" y="1026114"/>
                </a:lnTo>
                <a:lnTo>
                  <a:pt x="8726000" y="1026114"/>
                </a:lnTo>
                <a:lnTo>
                  <a:pt x="8737430" y="1026114"/>
                </a:lnTo>
                <a:lnTo>
                  <a:pt x="8748860" y="1026114"/>
                </a:lnTo>
                <a:lnTo>
                  <a:pt x="8760290" y="1026114"/>
                </a:lnTo>
                <a:lnTo>
                  <a:pt x="8771768" y="1026114"/>
                </a:lnTo>
                <a:lnTo>
                  <a:pt x="8783198" y="1026114"/>
                </a:lnTo>
                <a:lnTo>
                  <a:pt x="8794628" y="1026114"/>
                </a:lnTo>
                <a:lnTo>
                  <a:pt x="8806058" y="1026114"/>
                </a:lnTo>
                <a:lnTo>
                  <a:pt x="8817488" y="1026114"/>
                </a:lnTo>
                <a:lnTo>
                  <a:pt x="8828918" y="1026114"/>
                </a:lnTo>
                <a:lnTo>
                  <a:pt x="8840395" y="1026114"/>
                </a:lnTo>
                <a:lnTo>
                  <a:pt x="8851825" y="1026114"/>
                </a:lnTo>
                <a:lnTo>
                  <a:pt x="8863256" y="1026114"/>
                </a:lnTo>
                <a:lnTo>
                  <a:pt x="8874686" y="1026114"/>
                </a:lnTo>
                <a:lnTo>
                  <a:pt x="8886115" y="1026114"/>
                </a:lnTo>
                <a:lnTo>
                  <a:pt x="8897593" y="1026114"/>
                </a:lnTo>
                <a:lnTo>
                  <a:pt x="8909022" y="1026114"/>
                </a:lnTo>
                <a:lnTo>
                  <a:pt x="8920453" y="1026114"/>
                </a:lnTo>
                <a:lnTo>
                  <a:pt x="8931883" y="1026114"/>
                </a:lnTo>
                <a:lnTo>
                  <a:pt x="8943313" y="1026114"/>
                </a:lnTo>
                <a:lnTo>
                  <a:pt x="8954791" y="1026114"/>
                </a:lnTo>
                <a:lnTo>
                  <a:pt x="8966220" y="1026114"/>
                </a:lnTo>
                <a:lnTo>
                  <a:pt x="8977651" y="1026114"/>
                </a:lnTo>
                <a:lnTo>
                  <a:pt x="8989080" y="1026114"/>
                </a:lnTo>
                <a:lnTo>
                  <a:pt x="9000511" y="1026114"/>
                </a:lnTo>
                <a:lnTo>
                  <a:pt x="9011988" y="1026114"/>
                </a:lnTo>
                <a:lnTo>
                  <a:pt x="9023418" y="1026114"/>
                </a:lnTo>
                <a:lnTo>
                  <a:pt x="9034849" y="1026114"/>
                </a:lnTo>
                <a:lnTo>
                  <a:pt x="9046278" y="1026114"/>
                </a:lnTo>
                <a:lnTo>
                  <a:pt x="9057709" y="1026114"/>
                </a:lnTo>
                <a:lnTo>
                  <a:pt x="9069186" y="1026114"/>
                </a:lnTo>
                <a:lnTo>
                  <a:pt x="9080615" y="1026114"/>
                </a:lnTo>
                <a:lnTo>
                  <a:pt x="9092046" y="1026114"/>
                </a:lnTo>
                <a:lnTo>
                  <a:pt x="9103476" y="1026114"/>
                </a:lnTo>
                <a:lnTo>
                  <a:pt x="9114906" y="1026114"/>
                </a:lnTo>
                <a:lnTo>
                  <a:pt x="9126384" y="1026114"/>
                </a:lnTo>
                <a:lnTo>
                  <a:pt x="9137813" y="1026114"/>
                </a:lnTo>
                <a:lnTo>
                  <a:pt x="9149244" y="1026114"/>
                </a:lnTo>
                <a:lnTo>
                  <a:pt x="9160673" y="1026114"/>
                </a:lnTo>
                <a:lnTo>
                  <a:pt x="9172104" y="1026114"/>
                </a:lnTo>
                <a:lnTo>
                  <a:pt x="9183581" y="1026114"/>
                </a:lnTo>
                <a:lnTo>
                  <a:pt x="9195011" y="1026114"/>
                </a:lnTo>
                <a:lnTo>
                  <a:pt x="9206442" y="1026114"/>
                </a:lnTo>
                <a:lnTo>
                  <a:pt x="9217871" y="1026114"/>
                </a:lnTo>
                <a:lnTo>
                  <a:pt x="9229301" y="1026114"/>
                </a:lnTo>
                <a:lnTo>
                  <a:pt x="9240779" y="1026114"/>
                </a:lnTo>
                <a:lnTo>
                  <a:pt x="9252209" y="1026114"/>
                </a:lnTo>
                <a:lnTo>
                  <a:pt x="9263639" y="1026114"/>
                </a:lnTo>
                <a:lnTo>
                  <a:pt x="9275069" y="1026114"/>
                </a:lnTo>
                <a:lnTo>
                  <a:pt x="9286498" y="1026114"/>
                </a:lnTo>
                <a:lnTo>
                  <a:pt x="9297977" y="1026114"/>
                </a:lnTo>
                <a:lnTo>
                  <a:pt x="9309406" y="1026114"/>
                </a:lnTo>
                <a:lnTo>
                  <a:pt x="9320837" y="1026114"/>
                </a:lnTo>
                <a:lnTo>
                  <a:pt x="9332266" y="1026114"/>
                </a:lnTo>
                <a:lnTo>
                  <a:pt x="9343696" y="1026114"/>
                </a:lnTo>
                <a:lnTo>
                  <a:pt x="9355174" y="1026114"/>
                </a:lnTo>
                <a:lnTo>
                  <a:pt x="9366604" y="1026114"/>
                </a:lnTo>
                <a:lnTo>
                  <a:pt x="9378035" y="1026114"/>
                </a:lnTo>
                <a:lnTo>
                  <a:pt x="9389464" y="1026114"/>
                </a:lnTo>
                <a:lnTo>
                  <a:pt x="9400894" y="1026114"/>
                </a:lnTo>
                <a:lnTo>
                  <a:pt x="9412372" y="1026114"/>
                </a:lnTo>
                <a:lnTo>
                  <a:pt x="9423802" y="1026114"/>
                </a:lnTo>
                <a:lnTo>
                  <a:pt x="9435232" y="1026114"/>
                </a:lnTo>
                <a:lnTo>
                  <a:pt x="9446662" y="1026114"/>
                </a:lnTo>
                <a:lnTo>
                  <a:pt x="9458091" y="1026114"/>
                </a:lnTo>
                <a:lnTo>
                  <a:pt x="9469570" y="1026114"/>
                </a:lnTo>
                <a:lnTo>
                  <a:pt x="9480999" y="1026114"/>
                </a:lnTo>
                <a:lnTo>
                  <a:pt x="9492429" y="1026114"/>
                </a:lnTo>
                <a:lnTo>
                  <a:pt x="9503859" y="1026114"/>
                </a:lnTo>
                <a:lnTo>
                  <a:pt x="9515289" y="1026114"/>
                </a:lnTo>
                <a:lnTo>
                  <a:pt x="9526767" y="1026114"/>
                </a:lnTo>
                <a:lnTo>
                  <a:pt x="9538197" y="1026114"/>
                </a:lnTo>
                <a:lnTo>
                  <a:pt x="9549626" y="1026114"/>
                </a:lnTo>
                <a:lnTo>
                  <a:pt x="9561057" y="1026114"/>
                </a:lnTo>
                <a:lnTo>
                  <a:pt x="9572487" y="1026114"/>
                </a:lnTo>
                <a:lnTo>
                  <a:pt x="9583965" y="1026114"/>
                </a:lnTo>
                <a:lnTo>
                  <a:pt x="9595395" y="1026114"/>
                </a:lnTo>
                <a:lnTo>
                  <a:pt x="9606824" y="1026114"/>
                </a:lnTo>
                <a:lnTo>
                  <a:pt x="9618255" y="1026114"/>
                </a:lnTo>
                <a:lnTo>
                  <a:pt x="9629684" y="1026114"/>
                </a:lnTo>
                <a:lnTo>
                  <a:pt x="9641163" y="1026114"/>
                </a:lnTo>
                <a:lnTo>
                  <a:pt x="9652592" y="1026114"/>
                </a:lnTo>
                <a:lnTo>
                  <a:pt x="9664022" y="1026114"/>
                </a:lnTo>
                <a:lnTo>
                  <a:pt x="9675452" y="1026114"/>
                </a:lnTo>
                <a:lnTo>
                  <a:pt x="9686882" y="1026114"/>
                </a:lnTo>
                <a:lnTo>
                  <a:pt x="9698360" y="1026114"/>
                </a:lnTo>
                <a:lnTo>
                  <a:pt x="9709790" y="1026114"/>
                </a:lnTo>
                <a:lnTo>
                  <a:pt x="9721219" y="1026114"/>
                </a:lnTo>
                <a:lnTo>
                  <a:pt x="9732650" y="1026114"/>
                </a:lnTo>
                <a:lnTo>
                  <a:pt x="9744080" y="1026114"/>
                </a:lnTo>
                <a:lnTo>
                  <a:pt x="9755557" y="1026114"/>
                </a:lnTo>
                <a:lnTo>
                  <a:pt x="9766988" y="1026114"/>
                </a:lnTo>
                <a:lnTo>
                  <a:pt x="9778417" y="1026114"/>
                </a:lnTo>
                <a:lnTo>
                  <a:pt x="9789848" y="1026114"/>
                </a:lnTo>
                <a:lnTo>
                  <a:pt x="9801277" y="1026114"/>
                </a:lnTo>
                <a:lnTo>
                  <a:pt x="9812755" y="1026114"/>
                </a:lnTo>
                <a:lnTo>
                  <a:pt x="9824185" y="1026114"/>
                </a:lnTo>
                <a:lnTo>
                  <a:pt x="9835615" y="1026114"/>
                </a:lnTo>
                <a:lnTo>
                  <a:pt x="9847045" y="1026114"/>
                </a:lnTo>
                <a:lnTo>
                  <a:pt x="9858475" y="1026114"/>
                </a:lnTo>
                <a:lnTo>
                  <a:pt x="9869952" y="1026114"/>
                </a:lnTo>
                <a:lnTo>
                  <a:pt x="9881383" y="1026114"/>
                </a:lnTo>
                <a:lnTo>
                  <a:pt x="9892812" y="1026114"/>
                </a:lnTo>
                <a:lnTo>
                  <a:pt x="9904243" y="1026114"/>
                </a:lnTo>
                <a:lnTo>
                  <a:pt x="9915673" y="1026114"/>
                </a:lnTo>
                <a:lnTo>
                  <a:pt x="9927102" y="1026114"/>
                </a:lnTo>
                <a:lnTo>
                  <a:pt x="9938581" y="1026114"/>
                </a:lnTo>
                <a:lnTo>
                  <a:pt x="9950010" y="1026114"/>
                </a:lnTo>
                <a:lnTo>
                  <a:pt x="9961441" y="1026114"/>
                </a:lnTo>
                <a:lnTo>
                  <a:pt x="9972870" y="1026114"/>
                </a:lnTo>
                <a:lnTo>
                  <a:pt x="9984300" y="1026114"/>
                </a:lnTo>
                <a:lnTo>
                  <a:pt x="9995778" y="1026114"/>
                </a:lnTo>
                <a:lnTo>
                  <a:pt x="10007208" y="1026114"/>
                </a:lnTo>
                <a:lnTo>
                  <a:pt x="10018638" y="1026114"/>
                </a:lnTo>
                <a:lnTo>
                  <a:pt x="10030068" y="1026114"/>
                </a:lnTo>
                <a:lnTo>
                  <a:pt x="10041498" y="1026114"/>
                </a:lnTo>
                <a:lnTo>
                  <a:pt x="10052976" y="1026114"/>
                </a:lnTo>
                <a:lnTo>
                  <a:pt x="10064405" y="1026114"/>
                </a:lnTo>
                <a:lnTo>
                  <a:pt x="10075835" y="1026114"/>
                </a:lnTo>
                <a:lnTo>
                  <a:pt x="10087266" y="1026114"/>
                </a:lnTo>
                <a:lnTo>
                  <a:pt x="10098695" y="1026114"/>
                </a:lnTo>
                <a:lnTo>
                  <a:pt x="10110174" y="1026114"/>
                </a:lnTo>
                <a:lnTo>
                  <a:pt x="10121603" y="1026114"/>
                </a:lnTo>
                <a:lnTo>
                  <a:pt x="10133033" y="1026114"/>
                </a:lnTo>
                <a:lnTo>
                  <a:pt x="10144463" y="1026114"/>
                </a:lnTo>
                <a:lnTo>
                  <a:pt x="10155893" y="1026114"/>
                </a:lnTo>
                <a:lnTo>
                  <a:pt x="10167371" y="1026114"/>
                </a:lnTo>
                <a:lnTo>
                  <a:pt x="10178801" y="1026114"/>
                </a:lnTo>
                <a:lnTo>
                  <a:pt x="10190230" y="1026114"/>
                </a:lnTo>
                <a:lnTo>
                  <a:pt x="10201661" y="1026114"/>
                </a:lnTo>
                <a:lnTo>
                  <a:pt x="10213091" y="1026114"/>
                </a:lnTo>
                <a:lnTo>
                  <a:pt x="10224569" y="1026114"/>
                </a:lnTo>
                <a:lnTo>
                  <a:pt x="10235998" y="1026114"/>
                </a:lnTo>
                <a:lnTo>
                  <a:pt x="10247428" y="1026114"/>
                </a:lnTo>
                <a:lnTo>
                  <a:pt x="10258859" y="1026114"/>
                </a:lnTo>
                <a:lnTo>
                  <a:pt x="10270288" y="1026114"/>
                </a:lnTo>
                <a:lnTo>
                  <a:pt x="10281767" y="1026114"/>
                </a:lnTo>
                <a:lnTo>
                  <a:pt x="10293196" y="1026114"/>
                </a:lnTo>
                <a:lnTo>
                  <a:pt x="10304626" y="1026114"/>
                </a:lnTo>
                <a:lnTo>
                  <a:pt x="10316056" y="1026114"/>
                </a:lnTo>
                <a:lnTo>
                  <a:pt x="10327486" y="1026114"/>
                </a:lnTo>
                <a:lnTo>
                  <a:pt x="10338963" y="1026114"/>
                </a:lnTo>
                <a:lnTo>
                  <a:pt x="10350394" y="1026114"/>
                </a:lnTo>
                <a:lnTo>
                  <a:pt x="10361823" y="1026114"/>
                </a:lnTo>
                <a:lnTo>
                  <a:pt x="10373254" y="1026114"/>
                </a:lnTo>
                <a:lnTo>
                  <a:pt x="10384684" y="1026114"/>
                </a:lnTo>
                <a:lnTo>
                  <a:pt x="10396161" y="1026114"/>
                </a:lnTo>
                <a:lnTo>
                  <a:pt x="10407591" y="1026114"/>
                </a:lnTo>
                <a:lnTo>
                  <a:pt x="10419021" y="1026114"/>
                </a:lnTo>
                <a:lnTo>
                  <a:pt x="10430452" y="1026114"/>
                </a:lnTo>
                <a:lnTo>
                  <a:pt x="10441881" y="1026114"/>
                </a:lnTo>
                <a:lnTo>
                  <a:pt x="10453358" y="1026114"/>
                </a:lnTo>
                <a:lnTo>
                  <a:pt x="10464789" y="1026114"/>
                </a:lnTo>
                <a:lnTo>
                  <a:pt x="10476219" y="1026114"/>
                </a:lnTo>
                <a:lnTo>
                  <a:pt x="10487649" y="1026114"/>
                </a:lnTo>
                <a:lnTo>
                  <a:pt x="10499079" y="1026114"/>
                </a:lnTo>
                <a:lnTo>
                  <a:pt x="10510556" y="1026114"/>
                </a:lnTo>
                <a:lnTo>
                  <a:pt x="10521987" y="1026114"/>
                </a:lnTo>
                <a:lnTo>
                  <a:pt x="10533416" y="1026114"/>
                </a:lnTo>
                <a:lnTo>
                  <a:pt x="10544847" y="1026114"/>
                </a:lnTo>
                <a:lnTo>
                  <a:pt x="10556277" y="1026114"/>
                </a:lnTo>
                <a:lnTo>
                  <a:pt x="10567754" y="1026114"/>
                </a:lnTo>
                <a:lnTo>
                  <a:pt x="10579184" y="1026114"/>
                </a:lnTo>
                <a:lnTo>
                  <a:pt x="10590614" y="1026114"/>
                </a:lnTo>
                <a:lnTo>
                  <a:pt x="10602045" y="1026114"/>
                </a:lnTo>
                <a:lnTo>
                  <a:pt x="10613474" y="1026114"/>
                </a:lnTo>
                <a:lnTo>
                  <a:pt x="10624951" y="1026114"/>
                </a:lnTo>
                <a:lnTo>
                  <a:pt x="10636382" y="1026114"/>
                </a:lnTo>
                <a:lnTo>
                  <a:pt x="10647812" y="1026114"/>
                </a:lnTo>
                <a:lnTo>
                  <a:pt x="10659241" y="1026114"/>
                </a:lnTo>
                <a:lnTo>
                  <a:pt x="10670672" y="1026114"/>
                </a:lnTo>
                <a:lnTo>
                  <a:pt x="10682149" y="1026114"/>
                </a:lnTo>
                <a:lnTo>
                  <a:pt x="10693580" y="1026114"/>
                </a:lnTo>
                <a:lnTo>
                  <a:pt x="10705009" y="1026114"/>
                </a:lnTo>
                <a:lnTo>
                  <a:pt x="10716439" y="1026114"/>
                </a:lnTo>
                <a:lnTo>
                  <a:pt x="10727870" y="1026114"/>
                </a:lnTo>
                <a:lnTo>
                  <a:pt x="10739347" y="1026114"/>
                </a:lnTo>
                <a:lnTo>
                  <a:pt x="10750778" y="1026114"/>
                </a:lnTo>
                <a:lnTo>
                  <a:pt x="10762207" y="1026114"/>
                </a:lnTo>
                <a:lnTo>
                  <a:pt x="10773637" y="1026114"/>
                </a:lnTo>
                <a:lnTo>
                  <a:pt x="10785067" y="1026114"/>
                </a:lnTo>
                <a:lnTo>
                  <a:pt x="10796544" y="1026114"/>
                </a:lnTo>
                <a:lnTo>
                  <a:pt x="10807975" y="1026114"/>
                </a:lnTo>
                <a:lnTo>
                  <a:pt x="10819405" y="1026114"/>
                </a:lnTo>
                <a:lnTo>
                  <a:pt x="10830834" y="1026114"/>
                </a:lnTo>
                <a:lnTo>
                  <a:pt x="10842265" y="1026114"/>
                </a:lnTo>
                <a:lnTo>
                  <a:pt x="10853742" y="1026114"/>
                </a:lnTo>
                <a:lnTo>
                  <a:pt x="10865173" y="1026114"/>
                </a:lnTo>
                <a:lnTo>
                  <a:pt x="10876602" y="1026114"/>
                </a:lnTo>
                <a:lnTo>
                  <a:pt x="10888032" y="1026114"/>
                </a:lnTo>
                <a:lnTo>
                  <a:pt x="10899463" y="1026114"/>
                </a:lnTo>
                <a:lnTo>
                  <a:pt x="10910892" y="1026114"/>
                </a:lnTo>
                <a:lnTo>
                  <a:pt x="10922369" y="1026114"/>
                </a:lnTo>
                <a:lnTo>
                  <a:pt x="10933800" y="1026114"/>
                </a:lnTo>
                <a:lnTo>
                  <a:pt x="10945230" y="1026114"/>
                </a:lnTo>
                <a:lnTo>
                  <a:pt x="10956660" y="1026114"/>
                </a:lnTo>
                <a:lnTo>
                  <a:pt x="10968090" y="1026114"/>
                </a:lnTo>
                <a:lnTo>
                  <a:pt x="10979567" y="1026114"/>
                </a:lnTo>
                <a:lnTo>
                  <a:pt x="10990998" y="1026114"/>
                </a:lnTo>
                <a:lnTo>
                  <a:pt x="11002427" y="1026114"/>
                </a:lnTo>
                <a:lnTo>
                  <a:pt x="11013858" y="1026114"/>
                </a:lnTo>
                <a:lnTo>
                  <a:pt x="11025287" y="1026114"/>
                </a:lnTo>
                <a:lnTo>
                  <a:pt x="11036765" y="1026114"/>
                </a:lnTo>
                <a:lnTo>
                  <a:pt x="11048195" y="1026114"/>
                </a:lnTo>
                <a:lnTo>
                  <a:pt x="11059625" y="1026114"/>
                </a:lnTo>
                <a:lnTo>
                  <a:pt x="11071056" y="1026114"/>
                </a:lnTo>
                <a:lnTo>
                  <a:pt x="11082485" y="1026114"/>
                </a:lnTo>
                <a:lnTo>
                  <a:pt x="11093962" y="1026114"/>
                </a:lnTo>
                <a:lnTo>
                  <a:pt x="11105393" y="1026114"/>
                </a:lnTo>
                <a:lnTo>
                  <a:pt x="11116823" y="1026114"/>
                </a:lnTo>
                <a:lnTo>
                  <a:pt x="11128253" y="1026114"/>
                </a:lnTo>
                <a:lnTo>
                  <a:pt x="11139683" y="1026114"/>
                </a:lnTo>
                <a:lnTo>
                  <a:pt x="11151160" y="1026114"/>
                </a:lnTo>
                <a:lnTo>
                  <a:pt x="11162591" y="1026114"/>
                </a:lnTo>
                <a:lnTo>
                  <a:pt x="11174020" y="1026114"/>
                </a:lnTo>
                <a:lnTo>
                  <a:pt x="11185451" y="1026114"/>
                </a:lnTo>
                <a:lnTo>
                  <a:pt x="11196881" y="1026114"/>
                </a:lnTo>
                <a:lnTo>
                  <a:pt x="11208358" y="1026114"/>
                </a:lnTo>
                <a:lnTo>
                  <a:pt x="11218359" y="1026114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9" name="Freeform 68">
            <a:extLst>
              <a:ext uri="{FF2B5EF4-FFF2-40B4-BE49-F238E27FC236}">
                <a16:creationId xmlns:a16="http://schemas.microsoft.com/office/drawing/2014/main" id="{A079C19C-B930-1748-AD56-89966C47FC4A}"/>
              </a:ext>
            </a:extLst>
          </p:cNvPr>
          <p:cNvSpPr/>
          <p:nvPr/>
        </p:nvSpPr>
        <p:spPr>
          <a:xfrm>
            <a:off x="638362" y="4615913"/>
            <a:ext cx="8413769" cy="816909"/>
          </a:xfrm>
          <a:custGeom>
            <a:avLst/>
            <a:gdLst>
              <a:gd name="connsiteX0" fmla="*/ 0 w 11218359"/>
              <a:gd name="connsiteY0" fmla="*/ 1089212 h 1089212"/>
              <a:gd name="connsiteX1" fmla="*/ 9149 w 11218359"/>
              <a:gd name="connsiteY1" fmla="*/ 1089212 h 1089212"/>
              <a:gd name="connsiteX2" fmla="*/ 20588 w 11218359"/>
              <a:gd name="connsiteY2" fmla="*/ 1089212 h 1089212"/>
              <a:gd name="connsiteX3" fmla="*/ 32028 w 11218359"/>
              <a:gd name="connsiteY3" fmla="*/ 1089212 h 1089212"/>
              <a:gd name="connsiteX4" fmla="*/ 43467 w 11218359"/>
              <a:gd name="connsiteY4" fmla="*/ 1089212 h 1089212"/>
              <a:gd name="connsiteX5" fmla="*/ 54907 w 11218359"/>
              <a:gd name="connsiteY5" fmla="*/ 1089212 h 1089212"/>
              <a:gd name="connsiteX6" fmla="*/ 66346 w 11218359"/>
              <a:gd name="connsiteY6" fmla="*/ 1089212 h 1089212"/>
              <a:gd name="connsiteX7" fmla="*/ 77786 w 11218359"/>
              <a:gd name="connsiteY7" fmla="*/ 1089212 h 1089212"/>
              <a:gd name="connsiteX8" fmla="*/ 89225 w 11218359"/>
              <a:gd name="connsiteY8" fmla="*/ 1089212 h 1089212"/>
              <a:gd name="connsiteX9" fmla="*/ 100665 w 11218359"/>
              <a:gd name="connsiteY9" fmla="*/ 1089212 h 1089212"/>
              <a:gd name="connsiteX10" fmla="*/ 112104 w 11218359"/>
              <a:gd name="connsiteY10" fmla="*/ 1089212 h 1089212"/>
              <a:gd name="connsiteX11" fmla="*/ 123544 w 11218359"/>
              <a:gd name="connsiteY11" fmla="*/ 1089212 h 1089212"/>
              <a:gd name="connsiteX12" fmla="*/ 134979 w 11218359"/>
              <a:gd name="connsiteY12" fmla="*/ 1089212 h 1089212"/>
              <a:gd name="connsiteX13" fmla="*/ 146423 w 11218359"/>
              <a:gd name="connsiteY13" fmla="*/ 1089212 h 1089212"/>
              <a:gd name="connsiteX14" fmla="*/ 157858 w 11218359"/>
              <a:gd name="connsiteY14" fmla="*/ 1089212 h 1089212"/>
              <a:gd name="connsiteX15" fmla="*/ 169297 w 11218359"/>
              <a:gd name="connsiteY15" fmla="*/ 1089212 h 1089212"/>
              <a:gd name="connsiteX16" fmla="*/ 180737 w 11218359"/>
              <a:gd name="connsiteY16" fmla="*/ 1089212 h 1089212"/>
              <a:gd name="connsiteX17" fmla="*/ 192176 w 11218359"/>
              <a:gd name="connsiteY17" fmla="*/ 1089212 h 1089212"/>
              <a:gd name="connsiteX18" fmla="*/ 203616 w 11218359"/>
              <a:gd name="connsiteY18" fmla="*/ 1089212 h 1089212"/>
              <a:gd name="connsiteX19" fmla="*/ 215055 w 11218359"/>
              <a:gd name="connsiteY19" fmla="*/ 1089212 h 1089212"/>
              <a:gd name="connsiteX20" fmla="*/ 226495 w 11218359"/>
              <a:gd name="connsiteY20" fmla="*/ 1089212 h 1089212"/>
              <a:gd name="connsiteX21" fmla="*/ 237935 w 11218359"/>
              <a:gd name="connsiteY21" fmla="*/ 1089212 h 1089212"/>
              <a:gd name="connsiteX22" fmla="*/ 249374 w 11218359"/>
              <a:gd name="connsiteY22" fmla="*/ 1089212 h 1089212"/>
              <a:gd name="connsiteX23" fmla="*/ 260814 w 11218359"/>
              <a:gd name="connsiteY23" fmla="*/ 1089212 h 1089212"/>
              <a:gd name="connsiteX24" fmla="*/ 272253 w 11218359"/>
              <a:gd name="connsiteY24" fmla="*/ 1089212 h 1089212"/>
              <a:gd name="connsiteX25" fmla="*/ 283693 w 11218359"/>
              <a:gd name="connsiteY25" fmla="*/ 1089212 h 1089212"/>
              <a:gd name="connsiteX26" fmla="*/ 295132 w 11218359"/>
              <a:gd name="connsiteY26" fmla="*/ 1089212 h 1089212"/>
              <a:gd name="connsiteX27" fmla="*/ 306572 w 11218359"/>
              <a:gd name="connsiteY27" fmla="*/ 1089212 h 1089212"/>
              <a:gd name="connsiteX28" fmla="*/ 318011 w 11218359"/>
              <a:gd name="connsiteY28" fmla="*/ 1089212 h 1089212"/>
              <a:gd name="connsiteX29" fmla="*/ 329451 w 11218359"/>
              <a:gd name="connsiteY29" fmla="*/ 1089212 h 1089212"/>
              <a:gd name="connsiteX30" fmla="*/ 340890 w 11218359"/>
              <a:gd name="connsiteY30" fmla="*/ 1089212 h 1089212"/>
              <a:gd name="connsiteX31" fmla="*/ 352330 w 11218359"/>
              <a:gd name="connsiteY31" fmla="*/ 1089212 h 1089212"/>
              <a:gd name="connsiteX32" fmla="*/ 363769 w 11218359"/>
              <a:gd name="connsiteY32" fmla="*/ 1089212 h 1089212"/>
              <a:gd name="connsiteX33" fmla="*/ 375209 w 11218359"/>
              <a:gd name="connsiteY33" fmla="*/ 1089212 h 1089212"/>
              <a:gd name="connsiteX34" fmla="*/ 386648 w 11218359"/>
              <a:gd name="connsiteY34" fmla="*/ 1089212 h 1089212"/>
              <a:gd name="connsiteX35" fmla="*/ 398088 w 11218359"/>
              <a:gd name="connsiteY35" fmla="*/ 1089212 h 1089212"/>
              <a:gd name="connsiteX36" fmla="*/ 409527 w 11218359"/>
              <a:gd name="connsiteY36" fmla="*/ 1089212 h 1089212"/>
              <a:gd name="connsiteX37" fmla="*/ 420967 w 11218359"/>
              <a:gd name="connsiteY37" fmla="*/ 1089212 h 1089212"/>
              <a:gd name="connsiteX38" fmla="*/ 432406 w 11218359"/>
              <a:gd name="connsiteY38" fmla="*/ 1089212 h 1089212"/>
              <a:gd name="connsiteX39" fmla="*/ 443846 w 11218359"/>
              <a:gd name="connsiteY39" fmla="*/ 1089212 h 1089212"/>
              <a:gd name="connsiteX40" fmla="*/ 455285 w 11218359"/>
              <a:gd name="connsiteY40" fmla="*/ 1089212 h 1089212"/>
              <a:gd name="connsiteX41" fmla="*/ 466725 w 11218359"/>
              <a:gd name="connsiteY41" fmla="*/ 1089212 h 1089212"/>
              <a:gd name="connsiteX42" fmla="*/ 478165 w 11218359"/>
              <a:gd name="connsiteY42" fmla="*/ 1089212 h 1089212"/>
              <a:gd name="connsiteX43" fmla="*/ 489604 w 11218359"/>
              <a:gd name="connsiteY43" fmla="*/ 1089212 h 1089212"/>
              <a:gd name="connsiteX44" fmla="*/ 501044 w 11218359"/>
              <a:gd name="connsiteY44" fmla="*/ 1089212 h 1089212"/>
              <a:gd name="connsiteX45" fmla="*/ 512483 w 11218359"/>
              <a:gd name="connsiteY45" fmla="*/ 1089212 h 1089212"/>
              <a:gd name="connsiteX46" fmla="*/ 523923 w 11218359"/>
              <a:gd name="connsiteY46" fmla="*/ 1089212 h 1089212"/>
              <a:gd name="connsiteX47" fmla="*/ 535362 w 11218359"/>
              <a:gd name="connsiteY47" fmla="*/ 1089212 h 1089212"/>
              <a:gd name="connsiteX48" fmla="*/ 546802 w 11218359"/>
              <a:gd name="connsiteY48" fmla="*/ 1089212 h 1089212"/>
              <a:gd name="connsiteX49" fmla="*/ 558241 w 11218359"/>
              <a:gd name="connsiteY49" fmla="*/ 1089212 h 1089212"/>
              <a:gd name="connsiteX50" fmla="*/ 569681 w 11218359"/>
              <a:gd name="connsiteY50" fmla="*/ 1089212 h 1089212"/>
              <a:gd name="connsiteX51" fmla="*/ 581120 w 11218359"/>
              <a:gd name="connsiteY51" fmla="*/ 1089212 h 1089212"/>
              <a:gd name="connsiteX52" fmla="*/ 592560 w 11218359"/>
              <a:gd name="connsiteY52" fmla="*/ 1089212 h 1089212"/>
              <a:gd name="connsiteX53" fmla="*/ 603999 w 11218359"/>
              <a:gd name="connsiteY53" fmla="*/ 1089212 h 1089212"/>
              <a:gd name="connsiteX54" fmla="*/ 615439 w 11218359"/>
              <a:gd name="connsiteY54" fmla="*/ 1089212 h 1089212"/>
              <a:gd name="connsiteX55" fmla="*/ 626878 w 11218359"/>
              <a:gd name="connsiteY55" fmla="*/ 1089212 h 1089212"/>
              <a:gd name="connsiteX56" fmla="*/ 638318 w 11218359"/>
              <a:gd name="connsiteY56" fmla="*/ 1089212 h 1089212"/>
              <a:gd name="connsiteX57" fmla="*/ 649757 w 11218359"/>
              <a:gd name="connsiteY57" fmla="*/ 1089212 h 1089212"/>
              <a:gd name="connsiteX58" fmla="*/ 661192 w 11218359"/>
              <a:gd name="connsiteY58" fmla="*/ 1089212 h 1089212"/>
              <a:gd name="connsiteX59" fmla="*/ 672632 w 11218359"/>
              <a:gd name="connsiteY59" fmla="*/ 1089212 h 1089212"/>
              <a:gd name="connsiteX60" fmla="*/ 684071 w 11218359"/>
              <a:gd name="connsiteY60" fmla="*/ 1089212 h 1089212"/>
              <a:gd name="connsiteX61" fmla="*/ 695511 w 11218359"/>
              <a:gd name="connsiteY61" fmla="*/ 1089212 h 1089212"/>
              <a:gd name="connsiteX62" fmla="*/ 706950 w 11218359"/>
              <a:gd name="connsiteY62" fmla="*/ 1089212 h 1089212"/>
              <a:gd name="connsiteX63" fmla="*/ 718390 w 11218359"/>
              <a:gd name="connsiteY63" fmla="*/ 1089212 h 1089212"/>
              <a:gd name="connsiteX64" fmla="*/ 729829 w 11218359"/>
              <a:gd name="connsiteY64" fmla="*/ 1089212 h 1089212"/>
              <a:gd name="connsiteX65" fmla="*/ 741269 w 11218359"/>
              <a:gd name="connsiteY65" fmla="*/ 1089212 h 1089212"/>
              <a:gd name="connsiteX66" fmla="*/ 752708 w 11218359"/>
              <a:gd name="connsiteY66" fmla="*/ 1089212 h 1089212"/>
              <a:gd name="connsiteX67" fmla="*/ 764148 w 11218359"/>
              <a:gd name="connsiteY67" fmla="*/ 1089212 h 1089212"/>
              <a:gd name="connsiteX68" fmla="*/ 775587 w 11218359"/>
              <a:gd name="connsiteY68" fmla="*/ 1089212 h 1089212"/>
              <a:gd name="connsiteX69" fmla="*/ 787027 w 11218359"/>
              <a:gd name="connsiteY69" fmla="*/ 1089212 h 1089212"/>
              <a:gd name="connsiteX70" fmla="*/ 798467 w 11218359"/>
              <a:gd name="connsiteY70" fmla="*/ 1089212 h 1089212"/>
              <a:gd name="connsiteX71" fmla="*/ 809906 w 11218359"/>
              <a:gd name="connsiteY71" fmla="*/ 1089212 h 1089212"/>
              <a:gd name="connsiteX72" fmla="*/ 821346 w 11218359"/>
              <a:gd name="connsiteY72" fmla="*/ 1089212 h 1089212"/>
              <a:gd name="connsiteX73" fmla="*/ 832785 w 11218359"/>
              <a:gd name="connsiteY73" fmla="*/ 1089212 h 1089212"/>
              <a:gd name="connsiteX74" fmla="*/ 844225 w 11218359"/>
              <a:gd name="connsiteY74" fmla="*/ 1089212 h 1089212"/>
              <a:gd name="connsiteX75" fmla="*/ 855664 w 11218359"/>
              <a:gd name="connsiteY75" fmla="*/ 1089212 h 1089212"/>
              <a:gd name="connsiteX76" fmla="*/ 867104 w 11218359"/>
              <a:gd name="connsiteY76" fmla="*/ 1089212 h 1089212"/>
              <a:gd name="connsiteX77" fmla="*/ 878543 w 11218359"/>
              <a:gd name="connsiteY77" fmla="*/ 1089212 h 1089212"/>
              <a:gd name="connsiteX78" fmla="*/ 889983 w 11218359"/>
              <a:gd name="connsiteY78" fmla="*/ 1089212 h 1089212"/>
              <a:gd name="connsiteX79" fmla="*/ 901422 w 11218359"/>
              <a:gd name="connsiteY79" fmla="*/ 1089212 h 1089212"/>
              <a:gd name="connsiteX80" fmla="*/ 912862 w 11218359"/>
              <a:gd name="connsiteY80" fmla="*/ 1089212 h 1089212"/>
              <a:gd name="connsiteX81" fmla="*/ 924301 w 11218359"/>
              <a:gd name="connsiteY81" fmla="*/ 1089212 h 1089212"/>
              <a:gd name="connsiteX82" fmla="*/ 935741 w 11218359"/>
              <a:gd name="connsiteY82" fmla="*/ 1089212 h 1089212"/>
              <a:gd name="connsiteX83" fmla="*/ 947180 w 11218359"/>
              <a:gd name="connsiteY83" fmla="*/ 1089212 h 1089212"/>
              <a:gd name="connsiteX84" fmla="*/ 958620 w 11218359"/>
              <a:gd name="connsiteY84" fmla="*/ 1089212 h 1089212"/>
              <a:gd name="connsiteX85" fmla="*/ 970059 w 11218359"/>
              <a:gd name="connsiteY85" fmla="*/ 1089212 h 1089212"/>
              <a:gd name="connsiteX86" fmla="*/ 981499 w 11218359"/>
              <a:gd name="connsiteY86" fmla="*/ 1089212 h 1089212"/>
              <a:gd name="connsiteX87" fmla="*/ 992938 w 11218359"/>
              <a:gd name="connsiteY87" fmla="*/ 1089212 h 1089212"/>
              <a:gd name="connsiteX88" fmla="*/ 1004378 w 11218359"/>
              <a:gd name="connsiteY88" fmla="*/ 1089212 h 1089212"/>
              <a:gd name="connsiteX89" fmla="*/ 1015818 w 11218359"/>
              <a:gd name="connsiteY89" fmla="*/ 1089212 h 1089212"/>
              <a:gd name="connsiteX90" fmla="*/ 1027257 w 11218359"/>
              <a:gd name="connsiteY90" fmla="*/ 1089212 h 1089212"/>
              <a:gd name="connsiteX91" fmla="*/ 1038697 w 11218359"/>
              <a:gd name="connsiteY91" fmla="*/ 1089212 h 1089212"/>
              <a:gd name="connsiteX92" fmla="*/ 1050136 w 11218359"/>
              <a:gd name="connsiteY92" fmla="*/ 1089212 h 1089212"/>
              <a:gd name="connsiteX93" fmla="*/ 1061576 w 11218359"/>
              <a:gd name="connsiteY93" fmla="*/ 1089212 h 1089212"/>
              <a:gd name="connsiteX94" fmla="*/ 1073015 w 11218359"/>
              <a:gd name="connsiteY94" fmla="*/ 1089212 h 1089212"/>
              <a:gd name="connsiteX95" fmla="*/ 1084455 w 11218359"/>
              <a:gd name="connsiteY95" fmla="*/ 1089212 h 1089212"/>
              <a:gd name="connsiteX96" fmla="*/ 1095894 w 11218359"/>
              <a:gd name="connsiteY96" fmla="*/ 1089212 h 1089212"/>
              <a:gd name="connsiteX97" fmla="*/ 1107334 w 11218359"/>
              <a:gd name="connsiteY97" fmla="*/ 1089212 h 1089212"/>
              <a:gd name="connsiteX98" fmla="*/ 1118773 w 11218359"/>
              <a:gd name="connsiteY98" fmla="*/ 1089212 h 1089212"/>
              <a:gd name="connsiteX99" fmla="*/ 1130213 w 11218359"/>
              <a:gd name="connsiteY99" fmla="*/ 1089212 h 1089212"/>
              <a:gd name="connsiteX100" fmla="*/ 1141652 w 11218359"/>
              <a:gd name="connsiteY100" fmla="*/ 1089212 h 1089212"/>
              <a:gd name="connsiteX101" fmla="*/ 1153092 w 11218359"/>
              <a:gd name="connsiteY101" fmla="*/ 1089212 h 1089212"/>
              <a:gd name="connsiteX102" fmla="*/ 1164531 w 11218359"/>
              <a:gd name="connsiteY102" fmla="*/ 1089212 h 1089212"/>
              <a:gd name="connsiteX103" fmla="*/ 1175971 w 11218359"/>
              <a:gd name="connsiteY103" fmla="*/ 1089212 h 1089212"/>
              <a:gd name="connsiteX104" fmla="*/ 1187406 w 11218359"/>
              <a:gd name="connsiteY104" fmla="*/ 1089212 h 1089212"/>
              <a:gd name="connsiteX105" fmla="*/ 1198845 w 11218359"/>
              <a:gd name="connsiteY105" fmla="*/ 1089212 h 1089212"/>
              <a:gd name="connsiteX106" fmla="*/ 1210285 w 11218359"/>
              <a:gd name="connsiteY106" fmla="*/ 1089212 h 1089212"/>
              <a:gd name="connsiteX107" fmla="*/ 1221724 w 11218359"/>
              <a:gd name="connsiteY107" fmla="*/ 1089212 h 1089212"/>
              <a:gd name="connsiteX108" fmla="*/ 1233164 w 11218359"/>
              <a:gd name="connsiteY108" fmla="*/ 1089212 h 1089212"/>
              <a:gd name="connsiteX109" fmla="*/ 1244603 w 11218359"/>
              <a:gd name="connsiteY109" fmla="*/ 1089212 h 1089212"/>
              <a:gd name="connsiteX110" fmla="*/ 1256043 w 11218359"/>
              <a:gd name="connsiteY110" fmla="*/ 1089212 h 1089212"/>
              <a:gd name="connsiteX111" fmla="*/ 1267482 w 11218359"/>
              <a:gd name="connsiteY111" fmla="*/ 1089212 h 1089212"/>
              <a:gd name="connsiteX112" fmla="*/ 1278922 w 11218359"/>
              <a:gd name="connsiteY112" fmla="*/ 1089212 h 1089212"/>
              <a:gd name="connsiteX113" fmla="*/ 1290361 w 11218359"/>
              <a:gd name="connsiteY113" fmla="*/ 1089212 h 1089212"/>
              <a:gd name="connsiteX114" fmla="*/ 1301801 w 11218359"/>
              <a:gd name="connsiteY114" fmla="*/ 1089212 h 1089212"/>
              <a:gd name="connsiteX115" fmla="*/ 1313240 w 11218359"/>
              <a:gd name="connsiteY115" fmla="*/ 1089212 h 1089212"/>
              <a:gd name="connsiteX116" fmla="*/ 1324680 w 11218359"/>
              <a:gd name="connsiteY116" fmla="*/ 1089212 h 1089212"/>
              <a:gd name="connsiteX117" fmla="*/ 1336120 w 11218359"/>
              <a:gd name="connsiteY117" fmla="*/ 1089212 h 1089212"/>
              <a:gd name="connsiteX118" fmla="*/ 1347559 w 11218359"/>
              <a:gd name="connsiteY118" fmla="*/ 1089212 h 1089212"/>
              <a:gd name="connsiteX119" fmla="*/ 1358999 w 11218359"/>
              <a:gd name="connsiteY119" fmla="*/ 1089212 h 1089212"/>
              <a:gd name="connsiteX120" fmla="*/ 1370438 w 11218359"/>
              <a:gd name="connsiteY120" fmla="*/ 1089212 h 1089212"/>
              <a:gd name="connsiteX121" fmla="*/ 1381878 w 11218359"/>
              <a:gd name="connsiteY121" fmla="*/ 1089212 h 1089212"/>
              <a:gd name="connsiteX122" fmla="*/ 1393317 w 11218359"/>
              <a:gd name="connsiteY122" fmla="*/ 1089212 h 1089212"/>
              <a:gd name="connsiteX123" fmla="*/ 1404757 w 11218359"/>
              <a:gd name="connsiteY123" fmla="*/ 1089212 h 1089212"/>
              <a:gd name="connsiteX124" fmla="*/ 1416196 w 11218359"/>
              <a:gd name="connsiteY124" fmla="*/ 1089212 h 1089212"/>
              <a:gd name="connsiteX125" fmla="*/ 1427636 w 11218359"/>
              <a:gd name="connsiteY125" fmla="*/ 1089212 h 1089212"/>
              <a:gd name="connsiteX126" fmla="*/ 1439075 w 11218359"/>
              <a:gd name="connsiteY126" fmla="*/ 1089212 h 1089212"/>
              <a:gd name="connsiteX127" fmla="*/ 1450515 w 11218359"/>
              <a:gd name="connsiteY127" fmla="*/ 1089212 h 1089212"/>
              <a:gd name="connsiteX128" fmla="*/ 1461954 w 11218359"/>
              <a:gd name="connsiteY128" fmla="*/ 1089212 h 1089212"/>
              <a:gd name="connsiteX129" fmla="*/ 1473394 w 11218359"/>
              <a:gd name="connsiteY129" fmla="*/ 1089212 h 1089212"/>
              <a:gd name="connsiteX130" fmla="*/ 1484833 w 11218359"/>
              <a:gd name="connsiteY130" fmla="*/ 1089212 h 1089212"/>
              <a:gd name="connsiteX131" fmla="*/ 1496273 w 11218359"/>
              <a:gd name="connsiteY131" fmla="*/ 1089212 h 1089212"/>
              <a:gd name="connsiteX132" fmla="*/ 1507712 w 11218359"/>
              <a:gd name="connsiteY132" fmla="*/ 1089212 h 1089212"/>
              <a:gd name="connsiteX133" fmla="*/ 1519152 w 11218359"/>
              <a:gd name="connsiteY133" fmla="*/ 1089212 h 1089212"/>
              <a:gd name="connsiteX134" fmla="*/ 1530591 w 11218359"/>
              <a:gd name="connsiteY134" fmla="*/ 1089212 h 1089212"/>
              <a:gd name="connsiteX135" fmla="*/ 1542031 w 11218359"/>
              <a:gd name="connsiteY135" fmla="*/ 1089212 h 1089212"/>
              <a:gd name="connsiteX136" fmla="*/ 1553471 w 11218359"/>
              <a:gd name="connsiteY136" fmla="*/ 1089212 h 1089212"/>
              <a:gd name="connsiteX137" fmla="*/ 1564910 w 11218359"/>
              <a:gd name="connsiteY137" fmla="*/ 1089212 h 1089212"/>
              <a:gd name="connsiteX138" fmla="*/ 1576349 w 11218359"/>
              <a:gd name="connsiteY138" fmla="*/ 1089212 h 1089212"/>
              <a:gd name="connsiteX139" fmla="*/ 1587789 w 11218359"/>
              <a:gd name="connsiteY139" fmla="*/ 1089212 h 1089212"/>
              <a:gd name="connsiteX140" fmla="*/ 1599229 w 11218359"/>
              <a:gd name="connsiteY140" fmla="*/ 1089212 h 1089212"/>
              <a:gd name="connsiteX141" fmla="*/ 1610668 w 11218359"/>
              <a:gd name="connsiteY141" fmla="*/ 1089212 h 1089212"/>
              <a:gd name="connsiteX142" fmla="*/ 1622107 w 11218359"/>
              <a:gd name="connsiteY142" fmla="*/ 1089212 h 1089212"/>
              <a:gd name="connsiteX143" fmla="*/ 1633547 w 11218359"/>
              <a:gd name="connsiteY143" fmla="*/ 1089212 h 1089212"/>
              <a:gd name="connsiteX144" fmla="*/ 1644987 w 11218359"/>
              <a:gd name="connsiteY144" fmla="*/ 1089212 h 1089212"/>
              <a:gd name="connsiteX145" fmla="*/ 1656426 w 11218359"/>
              <a:gd name="connsiteY145" fmla="*/ 1089212 h 1089212"/>
              <a:gd name="connsiteX146" fmla="*/ 1667866 w 11218359"/>
              <a:gd name="connsiteY146" fmla="*/ 1089212 h 1089212"/>
              <a:gd name="connsiteX147" fmla="*/ 1679305 w 11218359"/>
              <a:gd name="connsiteY147" fmla="*/ 1089212 h 1089212"/>
              <a:gd name="connsiteX148" fmla="*/ 1690745 w 11218359"/>
              <a:gd name="connsiteY148" fmla="*/ 1089212 h 1089212"/>
              <a:gd name="connsiteX149" fmla="*/ 1702184 w 11218359"/>
              <a:gd name="connsiteY149" fmla="*/ 1089212 h 1089212"/>
              <a:gd name="connsiteX150" fmla="*/ 1713619 w 11218359"/>
              <a:gd name="connsiteY150" fmla="*/ 1089212 h 1089212"/>
              <a:gd name="connsiteX151" fmla="*/ 1725063 w 11218359"/>
              <a:gd name="connsiteY151" fmla="*/ 1089212 h 1089212"/>
              <a:gd name="connsiteX152" fmla="*/ 1736498 w 11218359"/>
              <a:gd name="connsiteY152" fmla="*/ 1089212 h 1089212"/>
              <a:gd name="connsiteX153" fmla="*/ 1747938 w 11218359"/>
              <a:gd name="connsiteY153" fmla="*/ 1089212 h 1089212"/>
              <a:gd name="connsiteX154" fmla="*/ 1759377 w 11218359"/>
              <a:gd name="connsiteY154" fmla="*/ 1089212 h 1089212"/>
              <a:gd name="connsiteX155" fmla="*/ 1770817 w 11218359"/>
              <a:gd name="connsiteY155" fmla="*/ 1089212 h 1089212"/>
              <a:gd name="connsiteX156" fmla="*/ 1782256 w 11218359"/>
              <a:gd name="connsiteY156" fmla="*/ 1089212 h 1089212"/>
              <a:gd name="connsiteX157" fmla="*/ 1793696 w 11218359"/>
              <a:gd name="connsiteY157" fmla="*/ 1089212 h 1089212"/>
              <a:gd name="connsiteX158" fmla="*/ 1805135 w 11218359"/>
              <a:gd name="connsiteY158" fmla="*/ 1089212 h 1089212"/>
              <a:gd name="connsiteX159" fmla="*/ 1816575 w 11218359"/>
              <a:gd name="connsiteY159" fmla="*/ 1089212 h 1089212"/>
              <a:gd name="connsiteX160" fmla="*/ 1828014 w 11218359"/>
              <a:gd name="connsiteY160" fmla="*/ 1089212 h 1089212"/>
              <a:gd name="connsiteX161" fmla="*/ 1839454 w 11218359"/>
              <a:gd name="connsiteY161" fmla="*/ 1089212 h 1089212"/>
              <a:gd name="connsiteX162" fmla="*/ 1850893 w 11218359"/>
              <a:gd name="connsiteY162" fmla="*/ 1089212 h 1089212"/>
              <a:gd name="connsiteX163" fmla="*/ 1862333 w 11218359"/>
              <a:gd name="connsiteY163" fmla="*/ 1089212 h 1089212"/>
              <a:gd name="connsiteX164" fmla="*/ 1873772 w 11218359"/>
              <a:gd name="connsiteY164" fmla="*/ 1089212 h 1089212"/>
              <a:gd name="connsiteX165" fmla="*/ 1885212 w 11218359"/>
              <a:gd name="connsiteY165" fmla="*/ 1089212 h 1089212"/>
              <a:gd name="connsiteX166" fmla="*/ 1896651 w 11218359"/>
              <a:gd name="connsiteY166" fmla="*/ 1089212 h 1089212"/>
              <a:gd name="connsiteX167" fmla="*/ 1908091 w 11218359"/>
              <a:gd name="connsiteY167" fmla="*/ 1089212 h 1089212"/>
              <a:gd name="connsiteX168" fmla="*/ 1919531 w 11218359"/>
              <a:gd name="connsiteY168" fmla="*/ 1089212 h 1089212"/>
              <a:gd name="connsiteX169" fmla="*/ 1930970 w 11218359"/>
              <a:gd name="connsiteY169" fmla="*/ 1089212 h 1089212"/>
              <a:gd name="connsiteX170" fmla="*/ 1942409 w 11218359"/>
              <a:gd name="connsiteY170" fmla="*/ 1089212 h 1089212"/>
              <a:gd name="connsiteX171" fmla="*/ 1953849 w 11218359"/>
              <a:gd name="connsiteY171" fmla="*/ 1089212 h 1089212"/>
              <a:gd name="connsiteX172" fmla="*/ 1965289 w 11218359"/>
              <a:gd name="connsiteY172" fmla="*/ 1089212 h 1089212"/>
              <a:gd name="connsiteX173" fmla="*/ 1976728 w 11218359"/>
              <a:gd name="connsiteY173" fmla="*/ 1089212 h 1089212"/>
              <a:gd name="connsiteX174" fmla="*/ 1988168 w 11218359"/>
              <a:gd name="connsiteY174" fmla="*/ 1089212 h 1089212"/>
              <a:gd name="connsiteX175" fmla="*/ 1999607 w 11218359"/>
              <a:gd name="connsiteY175" fmla="*/ 1089212 h 1089212"/>
              <a:gd name="connsiteX176" fmla="*/ 2011047 w 11218359"/>
              <a:gd name="connsiteY176" fmla="*/ 1089212 h 1089212"/>
              <a:gd name="connsiteX177" fmla="*/ 2022486 w 11218359"/>
              <a:gd name="connsiteY177" fmla="*/ 1089212 h 1089212"/>
              <a:gd name="connsiteX178" fmla="*/ 2033926 w 11218359"/>
              <a:gd name="connsiteY178" fmla="*/ 1089212 h 1089212"/>
              <a:gd name="connsiteX179" fmla="*/ 2045365 w 11218359"/>
              <a:gd name="connsiteY179" fmla="*/ 1089212 h 1089212"/>
              <a:gd name="connsiteX180" fmla="*/ 2056805 w 11218359"/>
              <a:gd name="connsiteY180" fmla="*/ 1089212 h 1089212"/>
              <a:gd name="connsiteX181" fmla="*/ 2068244 w 11218359"/>
              <a:gd name="connsiteY181" fmla="*/ 1089212 h 1089212"/>
              <a:gd name="connsiteX182" fmla="*/ 2079684 w 11218359"/>
              <a:gd name="connsiteY182" fmla="*/ 1089212 h 1089212"/>
              <a:gd name="connsiteX183" fmla="*/ 2091123 w 11218359"/>
              <a:gd name="connsiteY183" fmla="*/ 1089212 h 1089212"/>
              <a:gd name="connsiteX184" fmla="*/ 2102563 w 11218359"/>
              <a:gd name="connsiteY184" fmla="*/ 1089212 h 1089212"/>
              <a:gd name="connsiteX185" fmla="*/ 2114002 w 11218359"/>
              <a:gd name="connsiteY185" fmla="*/ 1089212 h 1089212"/>
              <a:gd name="connsiteX186" fmla="*/ 2125442 w 11218359"/>
              <a:gd name="connsiteY186" fmla="*/ 1089212 h 1089212"/>
              <a:gd name="connsiteX187" fmla="*/ 2136882 w 11218359"/>
              <a:gd name="connsiteY187" fmla="*/ 1089212 h 1089212"/>
              <a:gd name="connsiteX188" fmla="*/ 2148321 w 11218359"/>
              <a:gd name="connsiteY188" fmla="*/ 1089212 h 1089212"/>
              <a:gd name="connsiteX189" fmla="*/ 2159760 w 11218359"/>
              <a:gd name="connsiteY189" fmla="*/ 1089212 h 1089212"/>
              <a:gd name="connsiteX190" fmla="*/ 2171200 w 11218359"/>
              <a:gd name="connsiteY190" fmla="*/ 1089212 h 1089212"/>
              <a:gd name="connsiteX191" fmla="*/ 2182640 w 11218359"/>
              <a:gd name="connsiteY191" fmla="*/ 1089212 h 1089212"/>
              <a:gd name="connsiteX192" fmla="*/ 2194079 w 11218359"/>
              <a:gd name="connsiteY192" fmla="*/ 1089212 h 1089212"/>
              <a:gd name="connsiteX193" fmla="*/ 2205519 w 11218359"/>
              <a:gd name="connsiteY193" fmla="*/ 1089212 h 1089212"/>
              <a:gd name="connsiteX194" fmla="*/ 2216958 w 11218359"/>
              <a:gd name="connsiteY194" fmla="*/ 1089212 h 1089212"/>
              <a:gd name="connsiteX195" fmla="*/ 2228393 w 11218359"/>
              <a:gd name="connsiteY195" fmla="*/ 1089212 h 1089212"/>
              <a:gd name="connsiteX196" fmla="*/ 2239837 w 11218359"/>
              <a:gd name="connsiteY196" fmla="*/ 1089212 h 1089212"/>
              <a:gd name="connsiteX197" fmla="*/ 2251272 w 11218359"/>
              <a:gd name="connsiteY197" fmla="*/ 1089212 h 1089212"/>
              <a:gd name="connsiteX198" fmla="*/ 2262716 w 11218359"/>
              <a:gd name="connsiteY198" fmla="*/ 1089212 h 1089212"/>
              <a:gd name="connsiteX199" fmla="*/ 2274151 w 11218359"/>
              <a:gd name="connsiteY199" fmla="*/ 1089212 h 1089212"/>
              <a:gd name="connsiteX200" fmla="*/ 2285591 w 11218359"/>
              <a:gd name="connsiteY200" fmla="*/ 1089212 h 1089212"/>
              <a:gd name="connsiteX201" fmla="*/ 2297030 w 11218359"/>
              <a:gd name="connsiteY201" fmla="*/ 1089212 h 1089212"/>
              <a:gd name="connsiteX202" fmla="*/ 2308470 w 11218359"/>
              <a:gd name="connsiteY202" fmla="*/ 1089212 h 1089212"/>
              <a:gd name="connsiteX203" fmla="*/ 2319909 w 11218359"/>
              <a:gd name="connsiteY203" fmla="*/ 1089212 h 1089212"/>
              <a:gd name="connsiteX204" fmla="*/ 2331349 w 11218359"/>
              <a:gd name="connsiteY204" fmla="*/ 1089212 h 1089212"/>
              <a:gd name="connsiteX205" fmla="*/ 2342788 w 11218359"/>
              <a:gd name="connsiteY205" fmla="*/ 1089212 h 1089212"/>
              <a:gd name="connsiteX206" fmla="*/ 2354228 w 11218359"/>
              <a:gd name="connsiteY206" fmla="*/ 1089212 h 1089212"/>
              <a:gd name="connsiteX207" fmla="*/ 2365667 w 11218359"/>
              <a:gd name="connsiteY207" fmla="*/ 1089212 h 1089212"/>
              <a:gd name="connsiteX208" fmla="*/ 2377107 w 11218359"/>
              <a:gd name="connsiteY208" fmla="*/ 1089212 h 1089212"/>
              <a:gd name="connsiteX209" fmla="*/ 2388546 w 11218359"/>
              <a:gd name="connsiteY209" fmla="*/ 1089212 h 1089212"/>
              <a:gd name="connsiteX210" fmla="*/ 2399986 w 11218359"/>
              <a:gd name="connsiteY210" fmla="*/ 1089212 h 1089212"/>
              <a:gd name="connsiteX211" fmla="*/ 2411425 w 11218359"/>
              <a:gd name="connsiteY211" fmla="*/ 1089212 h 1089212"/>
              <a:gd name="connsiteX212" fmla="*/ 2422865 w 11218359"/>
              <a:gd name="connsiteY212" fmla="*/ 1089212 h 1089212"/>
              <a:gd name="connsiteX213" fmla="*/ 2434304 w 11218359"/>
              <a:gd name="connsiteY213" fmla="*/ 1089212 h 1089212"/>
              <a:gd name="connsiteX214" fmla="*/ 2445744 w 11218359"/>
              <a:gd name="connsiteY214" fmla="*/ 1089212 h 1089212"/>
              <a:gd name="connsiteX215" fmla="*/ 2457184 w 11218359"/>
              <a:gd name="connsiteY215" fmla="*/ 1089212 h 1089212"/>
              <a:gd name="connsiteX216" fmla="*/ 2468623 w 11218359"/>
              <a:gd name="connsiteY216" fmla="*/ 1089212 h 1089212"/>
              <a:gd name="connsiteX217" fmla="*/ 2480062 w 11218359"/>
              <a:gd name="connsiteY217" fmla="*/ 1089212 h 1089212"/>
              <a:gd name="connsiteX218" fmla="*/ 2491502 w 11218359"/>
              <a:gd name="connsiteY218" fmla="*/ 1089212 h 1089212"/>
              <a:gd name="connsiteX219" fmla="*/ 2502942 w 11218359"/>
              <a:gd name="connsiteY219" fmla="*/ 1089212 h 1089212"/>
              <a:gd name="connsiteX220" fmla="*/ 2514381 w 11218359"/>
              <a:gd name="connsiteY220" fmla="*/ 1089212 h 1089212"/>
              <a:gd name="connsiteX221" fmla="*/ 2525821 w 11218359"/>
              <a:gd name="connsiteY221" fmla="*/ 1089212 h 1089212"/>
              <a:gd name="connsiteX222" fmla="*/ 2537260 w 11218359"/>
              <a:gd name="connsiteY222" fmla="*/ 1089212 h 1089212"/>
              <a:gd name="connsiteX223" fmla="*/ 2548700 w 11218359"/>
              <a:gd name="connsiteY223" fmla="*/ 1089212 h 1089212"/>
              <a:gd name="connsiteX224" fmla="*/ 2560139 w 11218359"/>
              <a:gd name="connsiteY224" fmla="*/ 1089212 h 1089212"/>
              <a:gd name="connsiteX225" fmla="*/ 2571579 w 11218359"/>
              <a:gd name="connsiteY225" fmla="*/ 1089212 h 1089212"/>
              <a:gd name="connsiteX226" fmla="*/ 2583018 w 11218359"/>
              <a:gd name="connsiteY226" fmla="*/ 1089212 h 1089212"/>
              <a:gd name="connsiteX227" fmla="*/ 2594458 w 11218359"/>
              <a:gd name="connsiteY227" fmla="*/ 1089212 h 1089212"/>
              <a:gd name="connsiteX228" fmla="*/ 2605897 w 11218359"/>
              <a:gd name="connsiteY228" fmla="*/ 1089212 h 1089212"/>
              <a:gd name="connsiteX229" fmla="*/ 2617337 w 11218359"/>
              <a:gd name="connsiteY229" fmla="*/ 1089212 h 1089212"/>
              <a:gd name="connsiteX230" fmla="*/ 2628776 w 11218359"/>
              <a:gd name="connsiteY230" fmla="*/ 1089212 h 1089212"/>
              <a:gd name="connsiteX231" fmla="*/ 2640216 w 11218359"/>
              <a:gd name="connsiteY231" fmla="*/ 1089212 h 1089212"/>
              <a:gd name="connsiteX232" fmla="*/ 2651655 w 11218359"/>
              <a:gd name="connsiteY232" fmla="*/ 1089212 h 1089212"/>
              <a:gd name="connsiteX233" fmla="*/ 2663095 w 11218359"/>
              <a:gd name="connsiteY233" fmla="*/ 1089212 h 1089212"/>
              <a:gd name="connsiteX234" fmla="*/ 2674535 w 11218359"/>
              <a:gd name="connsiteY234" fmla="*/ 1089212 h 1089212"/>
              <a:gd name="connsiteX235" fmla="*/ 2685974 w 11218359"/>
              <a:gd name="connsiteY235" fmla="*/ 1089212 h 1089212"/>
              <a:gd name="connsiteX236" fmla="*/ 2697413 w 11218359"/>
              <a:gd name="connsiteY236" fmla="*/ 1089212 h 1089212"/>
              <a:gd name="connsiteX237" fmla="*/ 2708853 w 11218359"/>
              <a:gd name="connsiteY237" fmla="*/ 1089212 h 1089212"/>
              <a:gd name="connsiteX238" fmla="*/ 2720293 w 11218359"/>
              <a:gd name="connsiteY238" fmla="*/ 1089212 h 1089212"/>
              <a:gd name="connsiteX239" fmla="*/ 2731727 w 11218359"/>
              <a:gd name="connsiteY239" fmla="*/ 1089212 h 1089212"/>
              <a:gd name="connsiteX240" fmla="*/ 2743172 w 11218359"/>
              <a:gd name="connsiteY240" fmla="*/ 1089212 h 1089212"/>
              <a:gd name="connsiteX241" fmla="*/ 2754611 w 11218359"/>
              <a:gd name="connsiteY241" fmla="*/ 1089212 h 1089212"/>
              <a:gd name="connsiteX242" fmla="*/ 2766046 w 11218359"/>
              <a:gd name="connsiteY242" fmla="*/ 1089212 h 1089212"/>
              <a:gd name="connsiteX243" fmla="*/ 2777490 w 11218359"/>
              <a:gd name="connsiteY243" fmla="*/ 1089212 h 1089212"/>
              <a:gd name="connsiteX244" fmla="*/ 2788925 w 11218359"/>
              <a:gd name="connsiteY244" fmla="*/ 1089212 h 1089212"/>
              <a:gd name="connsiteX245" fmla="*/ 2800364 w 11218359"/>
              <a:gd name="connsiteY245" fmla="*/ 1089212 h 1089212"/>
              <a:gd name="connsiteX246" fmla="*/ 2811804 w 11218359"/>
              <a:gd name="connsiteY246" fmla="*/ 1089212 h 1089212"/>
              <a:gd name="connsiteX247" fmla="*/ 2823243 w 11218359"/>
              <a:gd name="connsiteY247" fmla="*/ 1089212 h 1089212"/>
              <a:gd name="connsiteX248" fmla="*/ 2834683 w 11218359"/>
              <a:gd name="connsiteY248" fmla="*/ 1089212 h 1089212"/>
              <a:gd name="connsiteX249" fmla="*/ 2846123 w 11218359"/>
              <a:gd name="connsiteY249" fmla="*/ 1089212 h 1089212"/>
              <a:gd name="connsiteX250" fmla="*/ 2857562 w 11218359"/>
              <a:gd name="connsiteY250" fmla="*/ 1089212 h 1089212"/>
              <a:gd name="connsiteX251" fmla="*/ 2869001 w 11218359"/>
              <a:gd name="connsiteY251" fmla="*/ 435683 h 1089212"/>
              <a:gd name="connsiteX252" fmla="*/ 2880441 w 11218359"/>
              <a:gd name="connsiteY252" fmla="*/ 434183 h 1089212"/>
              <a:gd name="connsiteX253" fmla="*/ 2891881 w 11218359"/>
              <a:gd name="connsiteY253" fmla="*/ 396621 h 1089212"/>
              <a:gd name="connsiteX254" fmla="*/ 2903320 w 11218359"/>
              <a:gd name="connsiteY254" fmla="*/ 238873 h 1089212"/>
              <a:gd name="connsiteX255" fmla="*/ 2914760 w 11218359"/>
              <a:gd name="connsiteY255" fmla="*/ 249393 h 1089212"/>
              <a:gd name="connsiteX256" fmla="*/ 2926199 w 11218359"/>
              <a:gd name="connsiteY256" fmla="*/ 54083 h 1089212"/>
              <a:gd name="connsiteX257" fmla="*/ 2937639 w 11218359"/>
              <a:gd name="connsiteY257" fmla="*/ 151738 h 1089212"/>
              <a:gd name="connsiteX258" fmla="*/ 2949078 w 11218359"/>
              <a:gd name="connsiteY258" fmla="*/ 332022 h 1089212"/>
              <a:gd name="connsiteX259" fmla="*/ 2960518 w 11218359"/>
              <a:gd name="connsiteY259" fmla="*/ 486766 h 1089212"/>
              <a:gd name="connsiteX260" fmla="*/ 2971957 w 11218359"/>
              <a:gd name="connsiteY260" fmla="*/ 509302 h 1089212"/>
              <a:gd name="connsiteX261" fmla="*/ 2983397 w 11218359"/>
              <a:gd name="connsiteY261" fmla="*/ 199811 h 1089212"/>
              <a:gd name="connsiteX262" fmla="*/ 2994837 w 11218359"/>
              <a:gd name="connsiteY262" fmla="*/ 28542 h 1089212"/>
              <a:gd name="connsiteX263" fmla="*/ 3006276 w 11218359"/>
              <a:gd name="connsiteY263" fmla="*/ 219342 h 1089212"/>
              <a:gd name="connsiteX264" fmla="*/ 3017715 w 11218359"/>
              <a:gd name="connsiteY264" fmla="*/ 204321 h 1089212"/>
              <a:gd name="connsiteX265" fmla="*/ 3029155 w 11218359"/>
              <a:gd name="connsiteY265" fmla="*/ 347043 h 1089212"/>
              <a:gd name="connsiteX266" fmla="*/ 3040594 w 11218359"/>
              <a:gd name="connsiteY266" fmla="*/ 389111 h 1089212"/>
              <a:gd name="connsiteX267" fmla="*/ 3052034 w 11218359"/>
              <a:gd name="connsiteY267" fmla="*/ 332022 h 1089212"/>
              <a:gd name="connsiteX268" fmla="*/ 3063474 w 11218359"/>
              <a:gd name="connsiteY268" fmla="*/ 214836 h 1089212"/>
              <a:gd name="connsiteX269" fmla="*/ 3074913 w 11218359"/>
              <a:gd name="connsiteY269" fmla="*/ 16526 h 1089212"/>
              <a:gd name="connsiteX270" fmla="*/ 3086352 w 11218359"/>
              <a:gd name="connsiteY270" fmla="*/ 0 h 1089212"/>
              <a:gd name="connsiteX271" fmla="*/ 3097792 w 11218359"/>
              <a:gd name="connsiteY271" fmla="*/ 749679 h 1089212"/>
              <a:gd name="connsiteX272" fmla="*/ 3109232 w 11218359"/>
              <a:gd name="connsiteY272" fmla="*/ 1089212 h 1089212"/>
              <a:gd name="connsiteX273" fmla="*/ 3120671 w 11218359"/>
              <a:gd name="connsiteY273" fmla="*/ 1089212 h 1089212"/>
              <a:gd name="connsiteX274" fmla="*/ 3132111 w 11218359"/>
              <a:gd name="connsiteY274" fmla="*/ 1089212 h 1089212"/>
              <a:gd name="connsiteX275" fmla="*/ 3143550 w 11218359"/>
              <a:gd name="connsiteY275" fmla="*/ 1089212 h 1089212"/>
              <a:gd name="connsiteX276" fmla="*/ 3154990 w 11218359"/>
              <a:gd name="connsiteY276" fmla="*/ 1089212 h 1089212"/>
              <a:gd name="connsiteX277" fmla="*/ 3166429 w 11218359"/>
              <a:gd name="connsiteY277" fmla="*/ 1089212 h 1089212"/>
              <a:gd name="connsiteX278" fmla="*/ 3177869 w 11218359"/>
              <a:gd name="connsiteY278" fmla="*/ 1089212 h 1089212"/>
              <a:gd name="connsiteX279" fmla="*/ 3189308 w 11218359"/>
              <a:gd name="connsiteY279" fmla="*/ 1089212 h 1089212"/>
              <a:gd name="connsiteX280" fmla="*/ 3200748 w 11218359"/>
              <a:gd name="connsiteY280" fmla="*/ 1089212 h 1089212"/>
              <a:gd name="connsiteX281" fmla="*/ 3212187 w 11218359"/>
              <a:gd name="connsiteY281" fmla="*/ 1089212 h 1089212"/>
              <a:gd name="connsiteX282" fmla="*/ 3223627 w 11218359"/>
              <a:gd name="connsiteY282" fmla="*/ 1089212 h 1089212"/>
              <a:gd name="connsiteX283" fmla="*/ 3235066 w 11218359"/>
              <a:gd name="connsiteY283" fmla="*/ 1089212 h 1089212"/>
              <a:gd name="connsiteX284" fmla="*/ 3246501 w 11218359"/>
              <a:gd name="connsiteY284" fmla="*/ 1089212 h 1089212"/>
              <a:gd name="connsiteX285" fmla="*/ 3257945 w 11218359"/>
              <a:gd name="connsiteY285" fmla="*/ 1089212 h 1089212"/>
              <a:gd name="connsiteX286" fmla="*/ 3269385 w 11218359"/>
              <a:gd name="connsiteY286" fmla="*/ 1089212 h 1089212"/>
              <a:gd name="connsiteX287" fmla="*/ 3280825 w 11218359"/>
              <a:gd name="connsiteY287" fmla="*/ 1089212 h 1089212"/>
              <a:gd name="connsiteX288" fmla="*/ 3292264 w 11218359"/>
              <a:gd name="connsiteY288" fmla="*/ 1089212 h 1089212"/>
              <a:gd name="connsiteX289" fmla="*/ 3303699 w 11218359"/>
              <a:gd name="connsiteY289" fmla="*/ 1089212 h 1089212"/>
              <a:gd name="connsiteX290" fmla="*/ 3315143 w 11218359"/>
              <a:gd name="connsiteY290" fmla="*/ 1089212 h 1089212"/>
              <a:gd name="connsiteX291" fmla="*/ 3326578 w 11218359"/>
              <a:gd name="connsiteY291" fmla="*/ 1089212 h 1089212"/>
              <a:gd name="connsiteX292" fmla="*/ 3338017 w 11218359"/>
              <a:gd name="connsiteY292" fmla="*/ 1089212 h 1089212"/>
              <a:gd name="connsiteX293" fmla="*/ 3349457 w 11218359"/>
              <a:gd name="connsiteY293" fmla="*/ 1089212 h 1089212"/>
              <a:gd name="connsiteX294" fmla="*/ 3360896 w 11218359"/>
              <a:gd name="connsiteY294" fmla="*/ 1089212 h 1089212"/>
              <a:gd name="connsiteX295" fmla="*/ 3372336 w 11218359"/>
              <a:gd name="connsiteY295" fmla="*/ 1089212 h 1089212"/>
              <a:gd name="connsiteX296" fmla="*/ 3383776 w 11218359"/>
              <a:gd name="connsiteY296" fmla="*/ 1089212 h 1089212"/>
              <a:gd name="connsiteX297" fmla="*/ 3395215 w 11218359"/>
              <a:gd name="connsiteY297" fmla="*/ 1089212 h 1089212"/>
              <a:gd name="connsiteX298" fmla="*/ 3406654 w 11218359"/>
              <a:gd name="connsiteY298" fmla="*/ 1089212 h 1089212"/>
              <a:gd name="connsiteX299" fmla="*/ 3418094 w 11218359"/>
              <a:gd name="connsiteY299" fmla="*/ 1089212 h 1089212"/>
              <a:gd name="connsiteX300" fmla="*/ 3429534 w 11218359"/>
              <a:gd name="connsiteY300" fmla="*/ 1089212 h 1089212"/>
              <a:gd name="connsiteX301" fmla="*/ 3440973 w 11218359"/>
              <a:gd name="connsiteY301" fmla="*/ 1089212 h 1089212"/>
              <a:gd name="connsiteX302" fmla="*/ 3452413 w 11218359"/>
              <a:gd name="connsiteY302" fmla="*/ 1089212 h 1089212"/>
              <a:gd name="connsiteX303" fmla="*/ 3463852 w 11218359"/>
              <a:gd name="connsiteY303" fmla="*/ 1089212 h 1089212"/>
              <a:gd name="connsiteX304" fmla="*/ 3475292 w 11218359"/>
              <a:gd name="connsiteY304" fmla="*/ 1089212 h 1089212"/>
              <a:gd name="connsiteX305" fmla="*/ 3486731 w 11218359"/>
              <a:gd name="connsiteY305" fmla="*/ 1089212 h 1089212"/>
              <a:gd name="connsiteX306" fmla="*/ 3498171 w 11218359"/>
              <a:gd name="connsiteY306" fmla="*/ 1089212 h 1089212"/>
              <a:gd name="connsiteX307" fmla="*/ 3509610 w 11218359"/>
              <a:gd name="connsiteY307" fmla="*/ 1089212 h 1089212"/>
              <a:gd name="connsiteX308" fmla="*/ 3521050 w 11218359"/>
              <a:gd name="connsiteY308" fmla="*/ 1089212 h 1089212"/>
              <a:gd name="connsiteX309" fmla="*/ 3532489 w 11218359"/>
              <a:gd name="connsiteY309" fmla="*/ 1089212 h 1089212"/>
              <a:gd name="connsiteX310" fmla="*/ 3543929 w 11218359"/>
              <a:gd name="connsiteY310" fmla="*/ 1089212 h 1089212"/>
              <a:gd name="connsiteX311" fmla="*/ 3555368 w 11218359"/>
              <a:gd name="connsiteY311" fmla="*/ 1089212 h 1089212"/>
              <a:gd name="connsiteX312" fmla="*/ 3566808 w 11218359"/>
              <a:gd name="connsiteY312" fmla="*/ 1089212 h 1089212"/>
              <a:gd name="connsiteX313" fmla="*/ 3578247 w 11218359"/>
              <a:gd name="connsiteY313" fmla="*/ 1089212 h 1089212"/>
              <a:gd name="connsiteX314" fmla="*/ 3589687 w 11218359"/>
              <a:gd name="connsiteY314" fmla="*/ 1089212 h 1089212"/>
              <a:gd name="connsiteX315" fmla="*/ 3601127 w 11218359"/>
              <a:gd name="connsiteY315" fmla="*/ 1089212 h 1089212"/>
              <a:gd name="connsiteX316" fmla="*/ 3612566 w 11218359"/>
              <a:gd name="connsiteY316" fmla="*/ 1089212 h 1089212"/>
              <a:gd name="connsiteX317" fmla="*/ 3624005 w 11218359"/>
              <a:gd name="connsiteY317" fmla="*/ 1089212 h 1089212"/>
              <a:gd name="connsiteX318" fmla="*/ 3635445 w 11218359"/>
              <a:gd name="connsiteY318" fmla="*/ 1089212 h 1089212"/>
              <a:gd name="connsiteX319" fmla="*/ 3646885 w 11218359"/>
              <a:gd name="connsiteY319" fmla="*/ 1089212 h 1089212"/>
              <a:gd name="connsiteX320" fmla="*/ 3658324 w 11218359"/>
              <a:gd name="connsiteY320" fmla="*/ 1089212 h 1089212"/>
              <a:gd name="connsiteX321" fmla="*/ 3669764 w 11218359"/>
              <a:gd name="connsiteY321" fmla="*/ 1089212 h 1089212"/>
              <a:gd name="connsiteX322" fmla="*/ 3681203 w 11218359"/>
              <a:gd name="connsiteY322" fmla="*/ 1089212 h 1089212"/>
              <a:gd name="connsiteX323" fmla="*/ 3692643 w 11218359"/>
              <a:gd name="connsiteY323" fmla="*/ 1089212 h 1089212"/>
              <a:gd name="connsiteX324" fmla="*/ 3704082 w 11218359"/>
              <a:gd name="connsiteY324" fmla="*/ 1089212 h 1089212"/>
              <a:gd name="connsiteX325" fmla="*/ 3715522 w 11218359"/>
              <a:gd name="connsiteY325" fmla="*/ 1089212 h 1089212"/>
              <a:gd name="connsiteX326" fmla="*/ 3726961 w 11218359"/>
              <a:gd name="connsiteY326" fmla="*/ 1089212 h 1089212"/>
              <a:gd name="connsiteX327" fmla="*/ 3738401 w 11218359"/>
              <a:gd name="connsiteY327" fmla="*/ 1089212 h 1089212"/>
              <a:gd name="connsiteX328" fmla="*/ 3749840 w 11218359"/>
              <a:gd name="connsiteY328" fmla="*/ 1089212 h 1089212"/>
              <a:gd name="connsiteX329" fmla="*/ 3761280 w 11218359"/>
              <a:gd name="connsiteY329" fmla="*/ 1089212 h 1089212"/>
              <a:gd name="connsiteX330" fmla="*/ 3772719 w 11218359"/>
              <a:gd name="connsiteY330" fmla="*/ 1089212 h 1089212"/>
              <a:gd name="connsiteX331" fmla="*/ 3784154 w 11218359"/>
              <a:gd name="connsiteY331" fmla="*/ 1089212 h 1089212"/>
              <a:gd name="connsiteX332" fmla="*/ 3795598 w 11218359"/>
              <a:gd name="connsiteY332" fmla="*/ 1089212 h 1089212"/>
              <a:gd name="connsiteX333" fmla="*/ 3807033 w 11218359"/>
              <a:gd name="connsiteY333" fmla="*/ 1089212 h 1089212"/>
              <a:gd name="connsiteX334" fmla="*/ 3818473 w 11218359"/>
              <a:gd name="connsiteY334" fmla="*/ 1089212 h 1089212"/>
              <a:gd name="connsiteX335" fmla="*/ 3829917 w 11218359"/>
              <a:gd name="connsiteY335" fmla="*/ 1089212 h 1089212"/>
              <a:gd name="connsiteX336" fmla="*/ 3841352 w 11218359"/>
              <a:gd name="connsiteY336" fmla="*/ 1089212 h 1089212"/>
              <a:gd name="connsiteX337" fmla="*/ 3852791 w 11218359"/>
              <a:gd name="connsiteY337" fmla="*/ 1089212 h 1089212"/>
              <a:gd name="connsiteX338" fmla="*/ 3864231 w 11218359"/>
              <a:gd name="connsiteY338" fmla="*/ 1089212 h 1089212"/>
              <a:gd name="connsiteX339" fmla="*/ 3875670 w 11218359"/>
              <a:gd name="connsiteY339" fmla="*/ 1089212 h 1089212"/>
              <a:gd name="connsiteX340" fmla="*/ 3887110 w 11218359"/>
              <a:gd name="connsiteY340" fmla="*/ 1089212 h 1089212"/>
              <a:gd name="connsiteX341" fmla="*/ 3898549 w 11218359"/>
              <a:gd name="connsiteY341" fmla="*/ 1089212 h 1089212"/>
              <a:gd name="connsiteX342" fmla="*/ 3909989 w 11218359"/>
              <a:gd name="connsiteY342" fmla="*/ 1089212 h 1089212"/>
              <a:gd name="connsiteX343" fmla="*/ 3921447 w 11218359"/>
              <a:gd name="connsiteY343" fmla="*/ 1089212 h 1089212"/>
              <a:gd name="connsiteX344" fmla="*/ 3932878 w 11218359"/>
              <a:gd name="connsiteY344" fmla="*/ 1089212 h 1089212"/>
              <a:gd name="connsiteX345" fmla="*/ 3944307 w 11218359"/>
              <a:gd name="connsiteY345" fmla="*/ 1089212 h 1089212"/>
              <a:gd name="connsiteX346" fmla="*/ 3955737 w 11218359"/>
              <a:gd name="connsiteY346" fmla="*/ 1089212 h 1089212"/>
              <a:gd name="connsiteX347" fmla="*/ 3967167 w 11218359"/>
              <a:gd name="connsiteY347" fmla="*/ 1089212 h 1089212"/>
              <a:gd name="connsiteX348" fmla="*/ 3978645 w 11218359"/>
              <a:gd name="connsiteY348" fmla="*/ 1089212 h 1089212"/>
              <a:gd name="connsiteX349" fmla="*/ 3990075 w 11218359"/>
              <a:gd name="connsiteY349" fmla="*/ 1089212 h 1089212"/>
              <a:gd name="connsiteX350" fmla="*/ 4001505 w 11218359"/>
              <a:gd name="connsiteY350" fmla="*/ 1089212 h 1089212"/>
              <a:gd name="connsiteX351" fmla="*/ 4012935 w 11218359"/>
              <a:gd name="connsiteY351" fmla="*/ 1089212 h 1089212"/>
              <a:gd name="connsiteX352" fmla="*/ 4024365 w 11218359"/>
              <a:gd name="connsiteY352" fmla="*/ 1089212 h 1089212"/>
              <a:gd name="connsiteX353" fmla="*/ 4035843 w 11218359"/>
              <a:gd name="connsiteY353" fmla="*/ 1089212 h 1089212"/>
              <a:gd name="connsiteX354" fmla="*/ 4047273 w 11218359"/>
              <a:gd name="connsiteY354" fmla="*/ 1089212 h 1089212"/>
              <a:gd name="connsiteX355" fmla="*/ 4058702 w 11218359"/>
              <a:gd name="connsiteY355" fmla="*/ 1089212 h 1089212"/>
              <a:gd name="connsiteX356" fmla="*/ 4070133 w 11218359"/>
              <a:gd name="connsiteY356" fmla="*/ 1089212 h 1089212"/>
              <a:gd name="connsiteX357" fmla="*/ 4081563 w 11218359"/>
              <a:gd name="connsiteY357" fmla="*/ 1089212 h 1089212"/>
              <a:gd name="connsiteX358" fmla="*/ 4093040 w 11218359"/>
              <a:gd name="connsiteY358" fmla="*/ 1089212 h 1089212"/>
              <a:gd name="connsiteX359" fmla="*/ 4104471 w 11218359"/>
              <a:gd name="connsiteY359" fmla="*/ 1089212 h 1089212"/>
              <a:gd name="connsiteX360" fmla="*/ 4115900 w 11218359"/>
              <a:gd name="connsiteY360" fmla="*/ 1089212 h 1089212"/>
              <a:gd name="connsiteX361" fmla="*/ 4127330 w 11218359"/>
              <a:gd name="connsiteY361" fmla="*/ 1089212 h 1089212"/>
              <a:gd name="connsiteX362" fmla="*/ 4138760 w 11218359"/>
              <a:gd name="connsiteY362" fmla="*/ 1089212 h 1089212"/>
              <a:gd name="connsiteX363" fmla="*/ 4150238 w 11218359"/>
              <a:gd name="connsiteY363" fmla="*/ 1089212 h 1089212"/>
              <a:gd name="connsiteX364" fmla="*/ 4161668 w 11218359"/>
              <a:gd name="connsiteY364" fmla="*/ 1089212 h 1089212"/>
              <a:gd name="connsiteX365" fmla="*/ 4173098 w 11218359"/>
              <a:gd name="connsiteY365" fmla="*/ 1089212 h 1089212"/>
              <a:gd name="connsiteX366" fmla="*/ 4184528 w 11218359"/>
              <a:gd name="connsiteY366" fmla="*/ 1089212 h 1089212"/>
              <a:gd name="connsiteX367" fmla="*/ 4195958 w 11218359"/>
              <a:gd name="connsiteY367" fmla="*/ 1089212 h 1089212"/>
              <a:gd name="connsiteX368" fmla="*/ 4207436 w 11218359"/>
              <a:gd name="connsiteY368" fmla="*/ 1089212 h 1089212"/>
              <a:gd name="connsiteX369" fmla="*/ 4218865 w 11218359"/>
              <a:gd name="connsiteY369" fmla="*/ 1089212 h 1089212"/>
              <a:gd name="connsiteX370" fmla="*/ 4230296 w 11218359"/>
              <a:gd name="connsiteY370" fmla="*/ 1089212 h 1089212"/>
              <a:gd name="connsiteX371" fmla="*/ 4241726 w 11218359"/>
              <a:gd name="connsiteY371" fmla="*/ 1089212 h 1089212"/>
              <a:gd name="connsiteX372" fmla="*/ 4253156 w 11218359"/>
              <a:gd name="connsiteY372" fmla="*/ 1089212 h 1089212"/>
              <a:gd name="connsiteX373" fmla="*/ 4264634 w 11218359"/>
              <a:gd name="connsiteY373" fmla="*/ 1087712 h 1089212"/>
              <a:gd name="connsiteX374" fmla="*/ 4276063 w 11218359"/>
              <a:gd name="connsiteY374" fmla="*/ 1089212 h 1089212"/>
              <a:gd name="connsiteX375" fmla="*/ 4287493 w 11218359"/>
              <a:gd name="connsiteY375" fmla="*/ 1089212 h 1089212"/>
              <a:gd name="connsiteX376" fmla="*/ 4298923 w 11218359"/>
              <a:gd name="connsiteY376" fmla="*/ 1089212 h 1089212"/>
              <a:gd name="connsiteX377" fmla="*/ 4310353 w 11218359"/>
              <a:gd name="connsiteY377" fmla="*/ 1089212 h 1089212"/>
              <a:gd name="connsiteX378" fmla="*/ 4321831 w 11218359"/>
              <a:gd name="connsiteY378" fmla="*/ 1089212 h 1089212"/>
              <a:gd name="connsiteX379" fmla="*/ 4333261 w 11218359"/>
              <a:gd name="connsiteY379" fmla="*/ 1089212 h 1089212"/>
              <a:gd name="connsiteX380" fmla="*/ 4344691 w 11218359"/>
              <a:gd name="connsiteY380" fmla="*/ 1089212 h 1089212"/>
              <a:gd name="connsiteX381" fmla="*/ 4356121 w 11218359"/>
              <a:gd name="connsiteY381" fmla="*/ 1089212 h 1089212"/>
              <a:gd name="connsiteX382" fmla="*/ 4367551 w 11218359"/>
              <a:gd name="connsiteY382" fmla="*/ 1089212 h 1089212"/>
              <a:gd name="connsiteX383" fmla="*/ 4379028 w 11218359"/>
              <a:gd name="connsiteY383" fmla="*/ 1089212 h 1089212"/>
              <a:gd name="connsiteX384" fmla="*/ 4390458 w 11218359"/>
              <a:gd name="connsiteY384" fmla="*/ 1089212 h 1089212"/>
              <a:gd name="connsiteX385" fmla="*/ 4401889 w 11218359"/>
              <a:gd name="connsiteY385" fmla="*/ 1089212 h 1089212"/>
              <a:gd name="connsiteX386" fmla="*/ 4413319 w 11218359"/>
              <a:gd name="connsiteY386" fmla="*/ 1089212 h 1089212"/>
              <a:gd name="connsiteX387" fmla="*/ 4424749 w 11218359"/>
              <a:gd name="connsiteY387" fmla="*/ 1089212 h 1089212"/>
              <a:gd name="connsiteX388" fmla="*/ 4436226 w 11218359"/>
              <a:gd name="connsiteY388" fmla="*/ 1089212 h 1089212"/>
              <a:gd name="connsiteX389" fmla="*/ 4447656 w 11218359"/>
              <a:gd name="connsiteY389" fmla="*/ 1089212 h 1089212"/>
              <a:gd name="connsiteX390" fmla="*/ 4459086 w 11218359"/>
              <a:gd name="connsiteY390" fmla="*/ 1089212 h 1089212"/>
              <a:gd name="connsiteX391" fmla="*/ 4470516 w 11218359"/>
              <a:gd name="connsiteY391" fmla="*/ 1089212 h 1089212"/>
              <a:gd name="connsiteX392" fmla="*/ 4481946 w 11218359"/>
              <a:gd name="connsiteY392" fmla="*/ 1089212 h 1089212"/>
              <a:gd name="connsiteX393" fmla="*/ 4493424 w 11218359"/>
              <a:gd name="connsiteY393" fmla="*/ 1089212 h 1089212"/>
              <a:gd name="connsiteX394" fmla="*/ 4504854 w 11218359"/>
              <a:gd name="connsiteY394" fmla="*/ 1089212 h 1089212"/>
              <a:gd name="connsiteX395" fmla="*/ 4516284 w 11218359"/>
              <a:gd name="connsiteY395" fmla="*/ 1089212 h 1089212"/>
              <a:gd name="connsiteX396" fmla="*/ 4527714 w 11218359"/>
              <a:gd name="connsiteY396" fmla="*/ 1089212 h 1089212"/>
              <a:gd name="connsiteX397" fmla="*/ 4539144 w 11218359"/>
              <a:gd name="connsiteY397" fmla="*/ 1089212 h 1089212"/>
              <a:gd name="connsiteX398" fmla="*/ 4550621 w 11218359"/>
              <a:gd name="connsiteY398" fmla="*/ 1089212 h 1089212"/>
              <a:gd name="connsiteX399" fmla="*/ 4562051 w 11218359"/>
              <a:gd name="connsiteY399" fmla="*/ 1089212 h 1089212"/>
              <a:gd name="connsiteX400" fmla="*/ 4573482 w 11218359"/>
              <a:gd name="connsiteY400" fmla="*/ 1089212 h 1089212"/>
              <a:gd name="connsiteX401" fmla="*/ 4584912 w 11218359"/>
              <a:gd name="connsiteY401" fmla="*/ 1089212 h 1089212"/>
              <a:gd name="connsiteX402" fmla="*/ 4596341 w 11218359"/>
              <a:gd name="connsiteY402" fmla="*/ 1089212 h 1089212"/>
              <a:gd name="connsiteX403" fmla="*/ 4607771 w 11218359"/>
              <a:gd name="connsiteY403" fmla="*/ 1089212 h 1089212"/>
              <a:gd name="connsiteX404" fmla="*/ 4619249 w 11218359"/>
              <a:gd name="connsiteY404" fmla="*/ 1089212 h 1089212"/>
              <a:gd name="connsiteX405" fmla="*/ 4630679 w 11218359"/>
              <a:gd name="connsiteY405" fmla="*/ 1089212 h 1089212"/>
              <a:gd name="connsiteX406" fmla="*/ 4642109 w 11218359"/>
              <a:gd name="connsiteY406" fmla="*/ 1089212 h 1089212"/>
              <a:gd name="connsiteX407" fmla="*/ 4653539 w 11218359"/>
              <a:gd name="connsiteY407" fmla="*/ 1089212 h 1089212"/>
              <a:gd name="connsiteX408" fmla="*/ 4664969 w 11218359"/>
              <a:gd name="connsiteY408" fmla="*/ 1089212 h 1089212"/>
              <a:gd name="connsiteX409" fmla="*/ 4676447 w 11218359"/>
              <a:gd name="connsiteY409" fmla="*/ 1089212 h 1089212"/>
              <a:gd name="connsiteX410" fmla="*/ 4687877 w 11218359"/>
              <a:gd name="connsiteY410" fmla="*/ 1089212 h 1089212"/>
              <a:gd name="connsiteX411" fmla="*/ 4699306 w 11218359"/>
              <a:gd name="connsiteY411" fmla="*/ 1089212 h 1089212"/>
              <a:gd name="connsiteX412" fmla="*/ 4710737 w 11218359"/>
              <a:gd name="connsiteY412" fmla="*/ 1089212 h 1089212"/>
              <a:gd name="connsiteX413" fmla="*/ 4722167 w 11218359"/>
              <a:gd name="connsiteY413" fmla="*/ 1089212 h 1089212"/>
              <a:gd name="connsiteX414" fmla="*/ 4733644 w 11218359"/>
              <a:gd name="connsiteY414" fmla="*/ 1089212 h 1089212"/>
              <a:gd name="connsiteX415" fmla="*/ 4745075 w 11218359"/>
              <a:gd name="connsiteY415" fmla="*/ 1089212 h 1089212"/>
              <a:gd name="connsiteX416" fmla="*/ 4756504 w 11218359"/>
              <a:gd name="connsiteY416" fmla="*/ 1089212 h 1089212"/>
              <a:gd name="connsiteX417" fmla="*/ 4767934 w 11218359"/>
              <a:gd name="connsiteY417" fmla="*/ 1089212 h 1089212"/>
              <a:gd name="connsiteX418" fmla="*/ 4779364 w 11218359"/>
              <a:gd name="connsiteY418" fmla="*/ 1089212 h 1089212"/>
              <a:gd name="connsiteX419" fmla="*/ 4790842 w 11218359"/>
              <a:gd name="connsiteY419" fmla="*/ 1089212 h 1089212"/>
              <a:gd name="connsiteX420" fmla="*/ 4802272 w 11218359"/>
              <a:gd name="connsiteY420" fmla="*/ 1089212 h 1089212"/>
              <a:gd name="connsiteX421" fmla="*/ 4813702 w 11218359"/>
              <a:gd name="connsiteY421" fmla="*/ 1089212 h 1089212"/>
              <a:gd name="connsiteX422" fmla="*/ 4825132 w 11218359"/>
              <a:gd name="connsiteY422" fmla="*/ 1089212 h 1089212"/>
              <a:gd name="connsiteX423" fmla="*/ 4836562 w 11218359"/>
              <a:gd name="connsiteY423" fmla="*/ 1089212 h 1089212"/>
              <a:gd name="connsiteX424" fmla="*/ 4848040 w 11218359"/>
              <a:gd name="connsiteY424" fmla="*/ 1089212 h 1089212"/>
              <a:gd name="connsiteX425" fmla="*/ 4859469 w 11218359"/>
              <a:gd name="connsiteY425" fmla="*/ 1089212 h 1089212"/>
              <a:gd name="connsiteX426" fmla="*/ 4870899 w 11218359"/>
              <a:gd name="connsiteY426" fmla="*/ 1089212 h 1089212"/>
              <a:gd name="connsiteX427" fmla="*/ 4882330 w 11218359"/>
              <a:gd name="connsiteY427" fmla="*/ 1089212 h 1089212"/>
              <a:gd name="connsiteX428" fmla="*/ 4893760 w 11218359"/>
              <a:gd name="connsiteY428" fmla="*/ 1089212 h 1089212"/>
              <a:gd name="connsiteX429" fmla="*/ 4905237 w 11218359"/>
              <a:gd name="connsiteY429" fmla="*/ 1089212 h 1089212"/>
              <a:gd name="connsiteX430" fmla="*/ 4916667 w 11218359"/>
              <a:gd name="connsiteY430" fmla="*/ 1089212 h 1089212"/>
              <a:gd name="connsiteX431" fmla="*/ 4928097 w 11218359"/>
              <a:gd name="connsiteY431" fmla="*/ 1089212 h 1089212"/>
              <a:gd name="connsiteX432" fmla="*/ 4939527 w 11218359"/>
              <a:gd name="connsiteY432" fmla="*/ 1089212 h 1089212"/>
              <a:gd name="connsiteX433" fmla="*/ 4950957 w 11218359"/>
              <a:gd name="connsiteY433" fmla="*/ 1089212 h 1089212"/>
              <a:gd name="connsiteX434" fmla="*/ 4962435 w 11218359"/>
              <a:gd name="connsiteY434" fmla="*/ 1089212 h 1089212"/>
              <a:gd name="connsiteX435" fmla="*/ 4973865 w 11218359"/>
              <a:gd name="connsiteY435" fmla="*/ 1089212 h 1089212"/>
              <a:gd name="connsiteX436" fmla="*/ 4985295 w 11218359"/>
              <a:gd name="connsiteY436" fmla="*/ 1089212 h 1089212"/>
              <a:gd name="connsiteX437" fmla="*/ 4996725 w 11218359"/>
              <a:gd name="connsiteY437" fmla="*/ 1089212 h 1089212"/>
              <a:gd name="connsiteX438" fmla="*/ 5008155 w 11218359"/>
              <a:gd name="connsiteY438" fmla="*/ 1089212 h 1089212"/>
              <a:gd name="connsiteX439" fmla="*/ 5019632 w 11218359"/>
              <a:gd name="connsiteY439" fmla="*/ 1089212 h 1089212"/>
              <a:gd name="connsiteX440" fmla="*/ 5031062 w 11218359"/>
              <a:gd name="connsiteY440" fmla="*/ 1089212 h 1089212"/>
              <a:gd name="connsiteX441" fmla="*/ 5042492 w 11218359"/>
              <a:gd name="connsiteY441" fmla="*/ 1089212 h 1089212"/>
              <a:gd name="connsiteX442" fmla="*/ 5053923 w 11218359"/>
              <a:gd name="connsiteY442" fmla="*/ 1089212 h 1089212"/>
              <a:gd name="connsiteX443" fmla="*/ 5065353 w 11218359"/>
              <a:gd name="connsiteY443" fmla="*/ 1089212 h 1089212"/>
              <a:gd name="connsiteX444" fmla="*/ 5076830 w 11218359"/>
              <a:gd name="connsiteY444" fmla="*/ 1089212 h 1089212"/>
              <a:gd name="connsiteX445" fmla="*/ 5088260 w 11218359"/>
              <a:gd name="connsiteY445" fmla="*/ 1089212 h 1089212"/>
              <a:gd name="connsiteX446" fmla="*/ 5099690 w 11218359"/>
              <a:gd name="connsiteY446" fmla="*/ 1089212 h 1089212"/>
              <a:gd name="connsiteX447" fmla="*/ 5111120 w 11218359"/>
              <a:gd name="connsiteY447" fmla="*/ 1089212 h 1089212"/>
              <a:gd name="connsiteX448" fmla="*/ 5122550 w 11218359"/>
              <a:gd name="connsiteY448" fmla="*/ 1089212 h 1089212"/>
              <a:gd name="connsiteX449" fmla="*/ 5134028 w 11218359"/>
              <a:gd name="connsiteY449" fmla="*/ 1089212 h 1089212"/>
              <a:gd name="connsiteX450" fmla="*/ 5145458 w 11218359"/>
              <a:gd name="connsiteY450" fmla="*/ 1089212 h 1089212"/>
              <a:gd name="connsiteX451" fmla="*/ 5156888 w 11218359"/>
              <a:gd name="connsiteY451" fmla="*/ 1089212 h 1089212"/>
              <a:gd name="connsiteX452" fmla="*/ 5168318 w 11218359"/>
              <a:gd name="connsiteY452" fmla="*/ 1089212 h 1089212"/>
              <a:gd name="connsiteX453" fmla="*/ 5179747 w 11218359"/>
              <a:gd name="connsiteY453" fmla="*/ 1089212 h 1089212"/>
              <a:gd name="connsiteX454" fmla="*/ 5191225 w 11218359"/>
              <a:gd name="connsiteY454" fmla="*/ 1089212 h 1089212"/>
              <a:gd name="connsiteX455" fmla="*/ 5202655 w 11218359"/>
              <a:gd name="connsiteY455" fmla="*/ 1089212 h 1089212"/>
              <a:gd name="connsiteX456" fmla="*/ 5214085 w 11218359"/>
              <a:gd name="connsiteY456" fmla="*/ 1089212 h 1089212"/>
              <a:gd name="connsiteX457" fmla="*/ 5225515 w 11218359"/>
              <a:gd name="connsiteY457" fmla="*/ 1089212 h 1089212"/>
              <a:gd name="connsiteX458" fmla="*/ 5236945 w 11218359"/>
              <a:gd name="connsiteY458" fmla="*/ 1089212 h 1089212"/>
              <a:gd name="connsiteX459" fmla="*/ 5248423 w 11218359"/>
              <a:gd name="connsiteY459" fmla="*/ 1089212 h 1089212"/>
              <a:gd name="connsiteX460" fmla="*/ 5259853 w 11218359"/>
              <a:gd name="connsiteY460" fmla="*/ 1089212 h 1089212"/>
              <a:gd name="connsiteX461" fmla="*/ 5271283 w 11218359"/>
              <a:gd name="connsiteY461" fmla="*/ 1089212 h 1089212"/>
              <a:gd name="connsiteX462" fmla="*/ 5282713 w 11218359"/>
              <a:gd name="connsiteY462" fmla="*/ 1089212 h 1089212"/>
              <a:gd name="connsiteX463" fmla="*/ 5294143 w 11218359"/>
              <a:gd name="connsiteY463" fmla="*/ 1089212 h 1089212"/>
              <a:gd name="connsiteX464" fmla="*/ 5305621 w 11218359"/>
              <a:gd name="connsiteY464" fmla="*/ 1089212 h 1089212"/>
              <a:gd name="connsiteX465" fmla="*/ 5317051 w 11218359"/>
              <a:gd name="connsiteY465" fmla="*/ 1089212 h 1089212"/>
              <a:gd name="connsiteX466" fmla="*/ 5328481 w 11218359"/>
              <a:gd name="connsiteY466" fmla="*/ 1089212 h 1089212"/>
              <a:gd name="connsiteX467" fmla="*/ 5339910 w 11218359"/>
              <a:gd name="connsiteY467" fmla="*/ 1089212 h 1089212"/>
              <a:gd name="connsiteX468" fmla="*/ 5351340 w 11218359"/>
              <a:gd name="connsiteY468" fmla="*/ 1089212 h 1089212"/>
              <a:gd name="connsiteX469" fmla="*/ 5362818 w 11218359"/>
              <a:gd name="connsiteY469" fmla="*/ 1089212 h 1089212"/>
              <a:gd name="connsiteX470" fmla="*/ 5374248 w 11218359"/>
              <a:gd name="connsiteY470" fmla="*/ 1089212 h 1089212"/>
              <a:gd name="connsiteX471" fmla="*/ 5385678 w 11218359"/>
              <a:gd name="connsiteY471" fmla="*/ 1089212 h 1089212"/>
              <a:gd name="connsiteX472" fmla="*/ 5397108 w 11218359"/>
              <a:gd name="connsiteY472" fmla="*/ 1089212 h 1089212"/>
              <a:gd name="connsiteX473" fmla="*/ 5408538 w 11218359"/>
              <a:gd name="connsiteY473" fmla="*/ 1089212 h 1089212"/>
              <a:gd name="connsiteX474" fmla="*/ 5420016 w 11218359"/>
              <a:gd name="connsiteY474" fmla="*/ 1089212 h 1089212"/>
              <a:gd name="connsiteX475" fmla="*/ 5431446 w 11218359"/>
              <a:gd name="connsiteY475" fmla="*/ 1089212 h 1089212"/>
              <a:gd name="connsiteX476" fmla="*/ 5442876 w 11218359"/>
              <a:gd name="connsiteY476" fmla="*/ 1089212 h 1089212"/>
              <a:gd name="connsiteX477" fmla="*/ 5454306 w 11218359"/>
              <a:gd name="connsiteY477" fmla="*/ 1089212 h 1089212"/>
              <a:gd name="connsiteX478" fmla="*/ 5465736 w 11218359"/>
              <a:gd name="connsiteY478" fmla="*/ 1089212 h 1089212"/>
              <a:gd name="connsiteX479" fmla="*/ 5477214 w 11218359"/>
              <a:gd name="connsiteY479" fmla="*/ 1089212 h 1089212"/>
              <a:gd name="connsiteX480" fmla="*/ 5488643 w 11218359"/>
              <a:gd name="connsiteY480" fmla="*/ 1089212 h 1089212"/>
              <a:gd name="connsiteX481" fmla="*/ 5500073 w 11218359"/>
              <a:gd name="connsiteY481" fmla="*/ 1089212 h 1089212"/>
              <a:gd name="connsiteX482" fmla="*/ 5511503 w 11218359"/>
              <a:gd name="connsiteY482" fmla="*/ 1089212 h 1089212"/>
              <a:gd name="connsiteX483" fmla="*/ 5522933 w 11218359"/>
              <a:gd name="connsiteY483" fmla="*/ 1089212 h 1089212"/>
              <a:gd name="connsiteX484" fmla="*/ 5534411 w 11218359"/>
              <a:gd name="connsiteY484" fmla="*/ 1089212 h 1089212"/>
              <a:gd name="connsiteX485" fmla="*/ 5545841 w 11218359"/>
              <a:gd name="connsiteY485" fmla="*/ 1089212 h 1089212"/>
              <a:gd name="connsiteX486" fmla="*/ 5557271 w 11218359"/>
              <a:gd name="connsiteY486" fmla="*/ 1089212 h 1089212"/>
              <a:gd name="connsiteX487" fmla="*/ 5568701 w 11218359"/>
              <a:gd name="connsiteY487" fmla="*/ 1089212 h 1089212"/>
              <a:gd name="connsiteX488" fmla="*/ 5580131 w 11218359"/>
              <a:gd name="connsiteY488" fmla="*/ 1089212 h 1089212"/>
              <a:gd name="connsiteX489" fmla="*/ 5591609 w 11218359"/>
              <a:gd name="connsiteY489" fmla="*/ 1089212 h 1089212"/>
              <a:gd name="connsiteX490" fmla="*/ 5603038 w 11218359"/>
              <a:gd name="connsiteY490" fmla="*/ 1089212 h 1089212"/>
              <a:gd name="connsiteX491" fmla="*/ 5614469 w 11218359"/>
              <a:gd name="connsiteY491" fmla="*/ 1089212 h 1089212"/>
              <a:gd name="connsiteX492" fmla="*/ 5625899 w 11218359"/>
              <a:gd name="connsiteY492" fmla="*/ 1089212 h 1089212"/>
              <a:gd name="connsiteX493" fmla="*/ 5637329 w 11218359"/>
              <a:gd name="connsiteY493" fmla="*/ 1089212 h 1089212"/>
              <a:gd name="connsiteX494" fmla="*/ 5648759 w 11218359"/>
              <a:gd name="connsiteY494" fmla="*/ 1089212 h 1089212"/>
              <a:gd name="connsiteX495" fmla="*/ 5660236 w 11218359"/>
              <a:gd name="connsiteY495" fmla="*/ 1089212 h 1089212"/>
              <a:gd name="connsiteX496" fmla="*/ 5671666 w 11218359"/>
              <a:gd name="connsiteY496" fmla="*/ 1089212 h 1089212"/>
              <a:gd name="connsiteX497" fmla="*/ 5683096 w 11218359"/>
              <a:gd name="connsiteY497" fmla="*/ 1089212 h 1089212"/>
              <a:gd name="connsiteX498" fmla="*/ 5694526 w 11218359"/>
              <a:gd name="connsiteY498" fmla="*/ 1089212 h 1089212"/>
              <a:gd name="connsiteX499" fmla="*/ 5705956 w 11218359"/>
              <a:gd name="connsiteY499" fmla="*/ 1089212 h 1089212"/>
              <a:gd name="connsiteX500" fmla="*/ 5717434 w 11218359"/>
              <a:gd name="connsiteY500" fmla="*/ 1089212 h 1089212"/>
              <a:gd name="connsiteX501" fmla="*/ 5728864 w 11218359"/>
              <a:gd name="connsiteY501" fmla="*/ 1089212 h 1089212"/>
              <a:gd name="connsiteX502" fmla="*/ 5740294 w 11218359"/>
              <a:gd name="connsiteY502" fmla="*/ 1089212 h 1089212"/>
              <a:gd name="connsiteX503" fmla="*/ 5751724 w 11218359"/>
              <a:gd name="connsiteY503" fmla="*/ 1089212 h 1089212"/>
              <a:gd name="connsiteX504" fmla="*/ 5763154 w 11218359"/>
              <a:gd name="connsiteY504" fmla="*/ 1089212 h 1089212"/>
              <a:gd name="connsiteX505" fmla="*/ 5774631 w 11218359"/>
              <a:gd name="connsiteY505" fmla="*/ 1089212 h 1089212"/>
              <a:gd name="connsiteX506" fmla="*/ 5786062 w 11218359"/>
              <a:gd name="connsiteY506" fmla="*/ 1089212 h 1089212"/>
              <a:gd name="connsiteX507" fmla="*/ 5797492 w 11218359"/>
              <a:gd name="connsiteY507" fmla="*/ 1089212 h 1089212"/>
              <a:gd name="connsiteX508" fmla="*/ 5808921 w 11218359"/>
              <a:gd name="connsiteY508" fmla="*/ 1089212 h 1089212"/>
              <a:gd name="connsiteX509" fmla="*/ 5820351 w 11218359"/>
              <a:gd name="connsiteY509" fmla="*/ 1089212 h 1089212"/>
              <a:gd name="connsiteX510" fmla="*/ 5831829 w 11218359"/>
              <a:gd name="connsiteY510" fmla="*/ 1089212 h 1089212"/>
              <a:gd name="connsiteX511" fmla="*/ 5843259 w 11218359"/>
              <a:gd name="connsiteY511" fmla="*/ 1089212 h 1089212"/>
              <a:gd name="connsiteX512" fmla="*/ 5854689 w 11218359"/>
              <a:gd name="connsiteY512" fmla="*/ 1089212 h 1089212"/>
              <a:gd name="connsiteX513" fmla="*/ 5866119 w 11218359"/>
              <a:gd name="connsiteY513" fmla="*/ 1089212 h 1089212"/>
              <a:gd name="connsiteX514" fmla="*/ 5877549 w 11218359"/>
              <a:gd name="connsiteY514" fmla="*/ 1089212 h 1089212"/>
              <a:gd name="connsiteX515" fmla="*/ 5889027 w 11218359"/>
              <a:gd name="connsiteY515" fmla="*/ 1089212 h 1089212"/>
              <a:gd name="connsiteX516" fmla="*/ 5900457 w 11218359"/>
              <a:gd name="connsiteY516" fmla="*/ 1089212 h 1089212"/>
              <a:gd name="connsiteX517" fmla="*/ 5911887 w 11218359"/>
              <a:gd name="connsiteY517" fmla="*/ 1089212 h 1089212"/>
              <a:gd name="connsiteX518" fmla="*/ 5923317 w 11218359"/>
              <a:gd name="connsiteY518" fmla="*/ 1089212 h 1089212"/>
              <a:gd name="connsiteX519" fmla="*/ 5934747 w 11218359"/>
              <a:gd name="connsiteY519" fmla="*/ 1089212 h 1089212"/>
              <a:gd name="connsiteX520" fmla="*/ 5946225 w 11218359"/>
              <a:gd name="connsiteY520" fmla="*/ 1089212 h 1089212"/>
              <a:gd name="connsiteX521" fmla="*/ 5957655 w 11218359"/>
              <a:gd name="connsiteY521" fmla="*/ 1089212 h 1089212"/>
              <a:gd name="connsiteX522" fmla="*/ 5969084 w 11218359"/>
              <a:gd name="connsiteY522" fmla="*/ 1089212 h 1089212"/>
              <a:gd name="connsiteX523" fmla="*/ 5980514 w 11218359"/>
              <a:gd name="connsiteY523" fmla="*/ 1089212 h 1089212"/>
              <a:gd name="connsiteX524" fmla="*/ 5991944 w 11218359"/>
              <a:gd name="connsiteY524" fmla="*/ 1089212 h 1089212"/>
              <a:gd name="connsiteX525" fmla="*/ 6003422 w 11218359"/>
              <a:gd name="connsiteY525" fmla="*/ 1089212 h 1089212"/>
              <a:gd name="connsiteX526" fmla="*/ 6014852 w 11218359"/>
              <a:gd name="connsiteY526" fmla="*/ 1089212 h 1089212"/>
              <a:gd name="connsiteX527" fmla="*/ 6026282 w 11218359"/>
              <a:gd name="connsiteY527" fmla="*/ 1089212 h 1089212"/>
              <a:gd name="connsiteX528" fmla="*/ 6037712 w 11218359"/>
              <a:gd name="connsiteY528" fmla="*/ 1089212 h 1089212"/>
              <a:gd name="connsiteX529" fmla="*/ 6049142 w 11218359"/>
              <a:gd name="connsiteY529" fmla="*/ 1089212 h 1089212"/>
              <a:gd name="connsiteX530" fmla="*/ 6060620 w 11218359"/>
              <a:gd name="connsiteY530" fmla="*/ 1089212 h 1089212"/>
              <a:gd name="connsiteX531" fmla="*/ 6072049 w 11218359"/>
              <a:gd name="connsiteY531" fmla="*/ 1089212 h 1089212"/>
              <a:gd name="connsiteX532" fmla="*/ 6083480 w 11218359"/>
              <a:gd name="connsiteY532" fmla="*/ 1089212 h 1089212"/>
              <a:gd name="connsiteX533" fmla="*/ 6094910 w 11218359"/>
              <a:gd name="connsiteY533" fmla="*/ 1089212 h 1089212"/>
              <a:gd name="connsiteX534" fmla="*/ 6106340 w 11218359"/>
              <a:gd name="connsiteY534" fmla="*/ 1089212 h 1089212"/>
              <a:gd name="connsiteX535" fmla="*/ 6117818 w 11218359"/>
              <a:gd name="connsiteY535" fmla="*/ 1089212 h 1089212"/>
              <a:gd name="connsiteX536" fmla="*/ 6129247 w 11218359"/>
              <a:gd name="connsiteY536" fmla="*/ 1089212 h 1089212"/>
              <a:gd name="connsiteX537" fmla="*/ 6140677 w 11218359"/>
              <a:gd name="connsiteY537" fmla="*/ 1089212 h 1089212"/>
              <a:gd name="connsiteX538" fmla="*/ 6152107 w 11218359"/>
              <a:gd name="connsiteY538" fmla="*/ 1089212 h 1089212"/>
              <a:gd name="connsiteX539" fmla="*/ 6163537 w 11218359"/>
              <a:gd name="connsiteY539" fmla="*/ 1089212 h 1089212"/>
              <a:gd name="connsiteX540" fmla="*/ 6175015 w 11218359"/>
              <a:gd name="connsiteY540" fmla="*/ 1089212 h 1089212"/>
              <a:gd name="connsiteX541" fmla="*/ 6186445 w 11218359"/>
              <a:gd name="connsiteY541" fmla="*/ 1089212 h 1089212"/>
              <a:gd name="connsiteX542" fmla="*/ 6197875 w 11218359"/>
              <a:gd name="connsiteY542" fmla="*/ 1089212 h 1089212"/>
              <a:gd name="connsiteX543" fmla="*/ 6209305 w 11218359"/>
              <a:gd name="connsiteY543" fmla="*/ 1089212 h 1089212"/>
              <a:gd name="connsiteX544" fmla="*/ 6220735 w 11218359"/>
              <a:gd name="connsiteY544" fmla="*/ 1089212 h 1089212"/>
              <a:gd name="connsiteX545" fmla="*/ 6232212 w 11218359"/>
              <a:gd name="connsiteY545" fmla="*/ 1089212 h 1089212"/>
              <a:gd name="connsiteX546" fmla="*/ 6243642 w 11218359"/>
              <a:gd name="connsiteY546" fmla="*/ 1089212 h 1089212"/>
              <a:gd name="connsiteX547" fmla="*/ 6255073 w 11218359"/>
              <a:gd name="connsiteY547" fmla="*/ 1089212 h 1089212"/>
              <a:gd name="connsiteX548" fmla="*/ 6266503 w 11218359"/>
              <a:gd name="connsiteY548" fmla="*/ 1089212 h 1089212"/>
              <a:gd name="connsiteX549" fmla="*/ 6277933 w 11218359"/>
              <a:gd name="connsiteY549" fmla="*/ 1089212 h 1089212"/>
              <a:gd name="connsiteX550" fmla="*/ 6289410 w 11218359"/>
              <a:gd name="connsiteY550" fmla="*/ 1089212 h 1089212"/>
              <a:gd name="connsiteX551" fmla="*/ 6300840 w 11218359"/>
              <a:gd name="connsiteY551" fmla="*/ 1089212 h 1089212"/>
              <a:gd name="connsiteX552" fmla="*/ 6312270 w 11218359"/>
              <a:gd name="connsiteY552" fmla="*/ 1089212 h 1089212"/>
              <a:gd name="connsiteX553" fmla="*/ 6323700 w 11218359"/>
              <a:gd name="connsiteY553" fmla="*/ 1089212 h 1089212"/>
              <a:gd name="connsiteX554" fmla="*/ 6335130 w 11218359"/>
              <a:gd name="connsiteY554" fmla="*/ 1089212 h 1089212"/>
              <a:gd name="connsiteX555" fmla="*/ 6346608 w 11218359"/>
              <a:gd name="connsiteY555" fmla="*/ 1089212 h 1089212"/>
              <a:gd name="connsiteX556" fmla="*/ 6358038 w 11218359"/>
              <a:gd name="connsiteY556" fmla="*/ 1089212 h 1089212"/>
              <a:gd name="connsiteX557" fmla="*/ 6369468 w 11218359"/>
              <a:gd name="connsiteY557" fmla="*/ 1089212 h 1089212"/>
              <a:gd name="connsiteX558" fmla="*/ 6380898 w 11218359"/>
              <a:gd name="connsiteY558" fmla="*/ 1089212 h 1089212"/>
              <a:gd name="connsiteX559" fmla="*/ 6392328 w 11218359"/>
              <a:gd name="connsiteY559" fmla="*/ 1089212 h 1089212"/>
              <a:gd name="connsiteX560" fmla="*/ 6403805 w 11218359"/>
              <a:gd name="connsiteY560" fmla="*/ 1089212 h 1089212"/>
              <a:gd name="connsiteX561" fmla="*/ 6415235 w 11218359"/>
              <a:gd name="connsiteY561" fmla="*/ 1089212 h 1089212"/>
              <a:gd name="connsiteX562" fmla="*/ 6426666 w 11218359"/>
              <a:gd name="connsiteY562" fmla="*/ 1089212 h 1089212"/>
              <a:gd name="connsiteX563" fmla="*/ 6438096 w 11218359"/>
              <a:gd name="connsiteY563" fmla="*/ 1089212 h 1089212"/>
              <a:gd name="connsiteX564" fmla="*/ 6449525 w 11218359"/>
              <a:gd name="connsiteY564" fmla="*/ 1089212 h 1089212"/>
              <a:gd name="connsiteX565" fmla="*/ 6461003 w 11218359"/>
              <a:gd name="connsiteY565" fmla="*/ 1089212 h 1089212"/>
              <a:gd name="connsiteX566" fmla="*/ 6472433 w 11218359"/>
              <a:gd name="connsiteY566" fmla="*/ 1089212 h 1089212"/>
              <a:gd name="connsiteX567" fmla="*/ 6483863 w 11218359"/>
              <a:gd name="connsiteY567" fmla="*/ 1089212 h 1089212"/>
              <a:gd name="connsiteX568" fmla="*/ 6495293 w 11218359"/>
              <a:gd name="connsiteY568" fmla="*/ 1089212 h 1089212"/>
              <a:gd name="connsiteX569" fmla="*/ 6506723 w 11218359"/>
              <a:gd name="connsiteY569" fmla="*/ 1089212 h 1089212"/>
              <a:gd name="connsiteX570" fmla="*/ 6518201 w 11218359"/>
              <a:gd name="connsiteY570" fmla="*/ 1089212 h 1089212"/>
              <a:gd name="connsiteX571" fmla="*/ 6529631 w 11218359"/>
              <a:gd name="connsiteY571" fmla="*/ 1089212 h 1089212"/>
              <a:gd name="connsiteX572" fmla="*/ 6541061 w 11218359"/>
              <a:gd name="connsiteY572" fmla="*/ 1089212 h 1089212"/>
              <a:gd name="connsiteX573" fmla="*/ 6552490 w 11218359"/>
              <a:gd name="connsiteY573" fmla="*/ 1089212 h 1089212"/>
              <a:gd name="connsiteX574" fmla="*/ 6563921 w 11218359"/>
              <a:gd name="connsiteY574" fmla="*/ 1089212 h 1089212"/>
              <a:gd name="connsiteX575" fmla="*/ 6575398 w 11218359"/>
              <a:gd name="connsiteY575" fmla="*/ 1089212 h 1089212"/>
              <a:gd name="connsiteX576" fmla="*/ 6586828 w 11218359"/>
              <a:gd name="connsiteY576" fmla="*/ 1089212 h 1089212"/>
              <a:gd name="connsiteX577" fmla="*/ 6598259 w 11218359"/>
              <a:gd name="connsiteY577" fmla="*/ 1089212 h 1089212"/>
              <a:gd name="connsiteX578" fmla="*/ 6609688 w 11218359"/>
              <a:gd name="connsiteY578" fmla="*/ 1089212 h 1089212"/>
              <a:gd name="connsiteX579" fmla="*/ 6621118 w 11218359"/>
              <a:gd name="connsiteY579" fmla="*/ 1089212 h 1089212"/>
              <a:gd name="connsiteX580" fmla="*/ 6632596 w 11218359"/>
              <a:gd name="connsiteY580" fmla="*/ 1089212 h 1089212"/>
              <a:gd name="connsiteX581" fmla="*/ 6644026 w 11218359"/>
              <a:gd name="connsiteY581" fmla="*/ 1089212 h 1089212"/>
              <a:gd name="connsiteX582" fmla="*/ 6655456 w 11218359"/>
              <a:gd name="connsiteY582" fmla="*/ 1089212 h 1089212"/>
              <a:gd name="connsiteX583" fmla="*/ 6666886 w 11218359"/>
              <a:gd name="connsiteY583" fmla="*/ 1089212 h 1089212"/>
              <a:gd name="connsiteX584" fmla="*/ 6678316 w 11218359"/>
              <a:gd name="connsiteY584" fmla="*/ 1089212 h 1089212"/>
              <a:gd name="connsiteX585" fmla="*/ 6689794 w 11218359"/>
              <a:gd name="connsiteY585" fmla="*/ 1089212 h 1089212"/>
              <a:gd name="connsiteX586" fmla="*/ 6701224 w 11218359"/>
              <a:gd name="connsiteY586" fmla="*/ 1089212 h 1089212"/>
              <a:gd name="connsiteX587" fmla="*/ 6712653 w 11218359"/>
              <a:gd name="connsiteY587" fmla="*/ 1089212 h 1089212"/>
              <a:gd name="connsiteX588" fmla="*/ 6724083 w 11218359"/>
              <a:gd name="connsiteY588" fmla="*/ 1089212 h 1089212"/>
              <a:gd name="connsiteX589" fmla="*/ 6735514 w 11218359"/>
              <a:gd name="connsiteY589" fmla="*/ 1089212 h 1089212"/>
              <a:gd name="connsiteX590" fmla="*/ 6746944 w 11218359"/>
              <a:gd name="connsiteY590" fmla="*/ 1089212 h 1089212"/>
              <a:gd name="connsiteX591" fmla="*/ 6758421 w 11218359"/>
              <a:gd name="connsiteY591" fmla="*/ 1089212 h 1089212"/>
              <a:gd name="connsiteX592" fmla="*/ 6769851 w 11218359"/>
              <a:gd name="connsiteY592" fmla="*/ 1089212 h 1089212"/>
              <a:gd name="connsiteX593" fmla="*/ 6781281 w 11218359"/>
              <a:gd name="connsiteY593" fmla="*/ 1089212 h 1089212"/>
              <a:gd name="connsiteX594" fmla="*/ 6792711 w 11218359"/>
              <a:gd name="connsiteY594" fmla="*/ 1089212 h 1089212"/>
              <a:gd name="connsiteX595" fmla="*/ 6804141 w 11218359"/>
              <a:gd name="connsiteY595" fmla="*/ 1089212 h 1089212"/>
              <a:gd name="connsiteX596" fmla="*/ 6815619 w 11218359"/>
              <a:gd name="connsiteY596" fmla="*/ 1089212 h 1089212"/>
              <a:gd name="connsiteX597" fmla="*/ 6827049 w 11218359"/>
              <a:gd name="connsiteY597" fmla="*/ 1089212 h 1089212"/>
              <a:gd name="connsiteX598" fmla="*/ 6838479 w 11218359"/>
              <a:gd name="connsiteY598" fmla="*/ 1089212 h 1089212"/>
              <a:gd name="connsiteX599" fmla="*/ 6849909 w 11218359"/>
              <a:gd name="connsiteY599" fmla="*/ 1089212 h 1089212"/>
              <a:gd name="connsiteX600" fmla="*/ 6861339 w 11218359"/>
              <a:gd name="connsiteY600" fmla="*/ 1089212 h 1089212"/>
              <a:gd name="connsiteX601" fmla="*/ 6872816 w 11218359"/>
              <a:gd name="connsiteY601" fmla="*/ 1089212 h 1089212"/>
              <a:gd name="connsiteX602" fmla="*/ 6884246 w 11218359"/>
              <a:gd name="connsiteY602" fmla="*/ 1089212 h 1089212"/>
              <a:gd name="connsiteX603" fmla="*/ 6895676 w 11218359"/>
              <a:gd name="connsiteY603" fmla="*/ 1089212 h 1089212"/>
              <a:gd name="connsiteX604" fmla="*/ 6907107 w 11218359"/>
              <a:gd name="connsiteY604" fmla="*/ 1089212 h 1089212"/>
              <a:gd name="connsiteX605" fmla="*/ 6918537 w 11218359"/>
              <a:gd name="connsiteY605" fmla="*/ 1089212 h 1089212"/>
              <a:gd name="connsiteX606" fmla="*/ 6930014 w 11218359"/>
              <a:gd name="connsiteY606" fmla="*/ 1089212 h 1089212"/>
              <a:gd name="connsiteX607" fmla="*/ 6941444 w 11218359"/>
              <a:gd name="connsiteY607" fmla="*/ 1089212 h 1089212"/>
              <a:gd name="connsiteX608" fmla="*/ 6952874 w 11218359"/>
              <a:gd name="connsiteY608" fmla="*/ 1089212 h 1089212"/>
              <a:gd name="connsiteX609" fmla="*/ 6964304 w 11218359"/>
              <a:gd name="connsiteY609" fmla="*/ 1089212 h 1089212"/>
              <a:gd name="connsiteX610" fmla="*/ 6975734 w 11218359"/>
              <a:gd name="connsiteY610" fmla="*/ 1089212 h 1089212"/>
              <a:gd name="connsiteX611" fmla="*/ 6987212 w 11218359"/>
              <a:gd name="connsiteY611" fmla="*/ 1089212 h 1089212"/>
              <a:gd name="connsiteX612" fmla="*/ 6998642 w 11218359"/>
              <a:gd name="connsiteY612" fmla="*/ 1089212 h 1089212"/>
              <a:gd name="connsiteX613" fmla="*/ 7010072 w 11218359"/>
              <a:gd name="connsiteY613" fmla="*/ 1089212 h 1089212"/>
              <a:gd name="connsiteX614" fmla="*/ 7021502 w 11218359"/>
              <a:gd name="connsiteY614" fmla="*/ 1089212 h 1089212"/>
              <a:gd name="connsiteX615" fmla="*/ 7032931 w 11218359"/>
              <a:gd name="connsiteY615" fmla="*/ 1089212 h 1089212"/>
              <a:gd name="connsiteX616" fmla="*/ 7044409 w 11218359"/>
              <a:gd name="connsiteY616" fmla="*/ 1089212 h 1089212"/>
              <a:gd name="connsiteX617" fmla="*/ 7055839 w 11218359"/>
              <a:gd name="connsiteY617" fmla="*/ 1089212 h 1089212"/>
              <a:gd name="connsiteX618" fmla="*/ 7067269 w 11218359"/>
              <a:gd name="connsiteY618" fmla="*/ 1089212 h 1089212"/>
              <a:gd name="connsiteX619" fmla="*/ 7078700 w 11218359"/>
              <a:gd name="connsiteY619" fmla="*/ 1089212 h 1089212"/>
              <a:gd name="connsiteX620" fmla="*/ 7090129 w 11218359"/>
              <a:gd name="connsiteY620" fmla="*/ 1089212 h 1089212"/>
              <a:gd name="connsiteX621" fmla="*/ 7101607 w 11218359"/>
              <a:gd name="connsiteY621" fmla="*/ 1089212 h 1089212"/>
              <a:gd name="connsiteX622" fmla="*/ 7113037 w 11218359"/>
              <a:gd name="connsiteY622" fmla="*/ 1089212 h 1089212"/>
              <a:gd name="connsiteX623" fmla="*/ 7124467 w 11218359"/>
              <a:gd name="connsiteY623" fmla="*/ 1089212 h 1089212"/>
              <a:gd name="connsiteX624" fmla="*/ 7135897 w 11218359"/>
              <a:gd name="connsiteY624" fmla="*/ 1089212 h 1089212"/>
              <a:gd name="connsiteX625" fmla="*/ 7147327 w 11218359"/>
              <a:gd name="connsiteY625" fmla="*/ 1089212 h 1089212"/>
              <a:gd name="connsiteX626" fmla="*/ 7158805 w 11218359"/>
              <a:gd name="connsiteY626" fmla="*/ 1089212 h 1089212"/>
              <a:gd name="connsiteX627" fmla="*/ 7170235 w 11218359"/>
              <a:gd name="connsiteY627" fmla="*/ 1089212 h 1089212"/>
              <a:gd name="connsiteX628" fmla="*/ 7181665 w 11218359"/>
              <a:gd name="connsiteY628" fmla="*/ 1089212 h 1089212"/>
              <a:gd name="connsiteX629" fmla="*/ 7193094 w 11218359"/>
              <a:gd name="connsiteY629" fmla="*/ 1089212 h 1089212"/>
              <a:gd name="connsiteX630" fmla="*/ 7204524 w 11218359"/>
              <a:gd name="connsiteY630" fmla="*/ 1089212 h 1089212"/>
              <a:gd name="connsiteX631" fmla="*/ 7216002 w 11218359"/>
              <a:gd name="connsiteY631" fmla="*/ 1089212 h 1089212"/>
              <a:gd name="connsiteX632" fmla="*/ 7227432 w 11218359"/>
              <a:gd name="connsiteY632" fmla="*/ 1089212 h 1089212"/>
              <a:gd name="connsiteX633" fmla="*/ 7238862 w 11218359"/>
              <a:gd name="connsiteY633" fmla="*/ 1089212 h 1089212"/>
              <a:gd name="connsiteX634" fmla="*/ 7250292 w 11218359"/>
              <a:gd name="connsiteY634" fmla="*/ 1089212 h 1089212"/>
              <a:gd name="connsiteX635" fmla="*/ 7261722 w 11218359"/>
              <a:gd name="connsiteY635" fmla="*/ 1089212 h 1089212"/>
              <a:gd name="connsiteX636" fmla="*/ 7273200 w 11218359"/>
              <a:gd name="connsiteY636" fmla="*/ 1089212 h 1089212"/>
              <a:gd name="connsiteX637" fmla="*/ 7284630 w 11218359"/>
              <a:gd name="connsiteY637" fmla="*/ 1089212 h 1089212"/>
              <a:gd name="connsiteX638" fmla="*/ 7296060 w 11218359"/>
              <a:gd name="connsiteY638" fmla="*/ 1089212 h 1089212"/>
              <a:gd name="connsiteX639" fmla="*/ 7307490 w 11218359"/>
              <a:gd name="connsiteY639" fmla="*/ 1089212 h 1089212"/>
              <a:gd name="connsiteX640" fmla="*/ 7318920 w 11218359"/>
              <a:gd name="connsiteY640" fmla="*/ 1089212 h 1089212"/>
              <a:gd name="connsiteX641" fmla="*/ 7330398 w 11218359"/>
              <a:gd name="connsiteY641" fmla="*/ 1089212 h 1089212"/>
              <a:gd name="connsiteX642" fmla="*/ 7341828 w 11218359"/>
              <a:gd name="connsiteY642" fmla="*/ 1089212 h 1089212"/>
              <a:gd name="connsiteX643" fmla="*/ 7353257 w 11218359"/>
              <a:gd name="connsiteY643" fmla="*/ 1089212 h 1089212"/>
              <a:gd name="connsiteX644" fmla="*/ 7364687 w 11218359"/>
              <a:gd name="connsiteY644" fmla="*/ 1089212 h 1089212"/>
              <a:gd name="connsiteX645" fmla="*/ 7376117 w 11218359"/>
              <a:gd name="connsiteY645" fmla="*/ 1089212 h 1089212"/>
              <a:gd name="connsiteX646" fmla="*/ 7387595 w 11218359"/>
              <a:gd name="connsiteY646" fmla="*/ 1089212 h 1089212"/>
              <a:gd name="connsiteX647" fmla="*/ 7399025 w 11218359"/>
              <a:gd name="connsiteY647" fmla="*/ 1089212 h 1089212"/>
              <a:gd name="connsiteX648" fmla="*/ 7410455 w 11218359"/>
              <a:gd name="connsiteY648" fmla="*/ 1089212 h 1089212"/>
              <a:gd name="connsiteX649" fmla="*/ 7421885 w 11218359"/>
              <a:gd name="connsiteY649" fmla="*/ 1089212 h 1089212"/>
              <a:gd name="connsiteX650" fmla="*/ 7433315 w 11218359"/>
              <a:gd name="connsiteY650" fmla="*/ 1089212 h 1089212"/>
              <a:gd name="connsiteX651" fmla="*/ 7444793 w 11218359"/>
              <a:gd name="connsiteY651" fmla="*/ 1089212 h 1089212"/>
              <a:gd name="connsiteX652" fmla="*/ 7456222 w 11218359"/>
              <a:gd name="connsiteY652" fmla="*/ 1089212 h 1089212"/>
              <a:gd name="connsiteX653" fmla="*/ 7467653 w 11218359"/>
              <a:gd name="connsiteY653" fmla="*/ 1089212 h 1089212"/>
              <a:gd name="connsiteX654" fmla="*/ 7479083 w 11218359"/>
              <a:gd name="connsiteY654" fmla="*/ 1089212 h 1089212"/>
              <a:gd name="connsiteX655" fmla="*/ 7490513 w 11218359"/>
              <a:gd name="connsiteY655" fmla="*/ 1089212 h 1089212"/>
              <a:gd name="connsiteX656" fmla="*/ 7501990 w 11218359"/>
              <a:gd name="connsiteY656" fmla="*/ 1089212 h 1089212"/>
              <a:gd name="connsiteX657" fmla="*/ 7513420 w 11218359"/>
              <a:gd name="connsiteY657" fmla="*/ 1089212 h 1089212"/>
              <a:gd name="connsiteX658" fmla="*/ 7524850 w 11218359"/>
              <a:gd name="connsiteY658" fmla="*/ 1089212 h 1089212"/>
              <a:gd name="connsiteX659" fmla="*/ 7536280 w 11218359"/>
              <a:gd name="connsiteY659" fmla="*/ 1089212 h 1089212"/>
              <a:gd name="connsiteX660" fmla="*/ 7547710 w 11218359"/>
              <a:gd name="connsiteY660" fmla="*/ 1089212 h 1089212"/>
              <a:gd name="connsiteX661" fmla="*/ 7559188 w 11218359"/>
              <a:gd name="connsiteY661" fmla="*/ 1089212 h 1089212"/>
              <a:gd name="connsiteX662" fmla="*/ 7570618 w 11218359"/>
              <a:gd name="connsiteY662" fmla="*/ 1089212 h 1089212"/>
              <a:gd name="connsiteX663" fmla="*/ 7582048 w 11218359"/>
              <a:gd name="connsiteY663" fmla="*/ 1089212 h 1089212"/>
              <a:gd name="connsiteX664" fmla="*/ 7593478 w 11218359"/>
              <a:gd name="connsiteY664" fmla="*/ 1089212 h 1089212"/>
              <a:gd name="connsiteX665" fmla="*/ 7604908 w 11218359"/>
              <a:gd name="connsiteY665" fmla="*/ 1089212 h 1089212"/>
              <a:gd name="connsiteX666" fmla="*/ 7616385 w 11218359"/>
              <a:gd name="connsiteY666" fmla="*/ 1089212 h 1089212"/>
              <a:gd name="connsiteX667" fmla="*/ 7627815 w 11218359"/>
              <a:gd name="connsiteY667" fmla="*/ 1089212 h 1089212"/>
              <a:gd name="connsiteX668" fmla="*/ 7639246 w 11218359"/>
              <a:gd name="connsiteY668" fmla="*/ 1089212 h 1089212"/>
              <a:gd name="connsiteX669" fmla="*/ 7650676 w 11218359"/>
              <a:gd name="connsiteY669" fmla="*/ 1089212 h 1089212"/>
              <a:gd name="connsiteX670" fmla="*/ 7662106 w 11218359"/>
              <a:gd name="connsiteY670" fmla="*/ 1089212 h 1089212"/>
              <a:gd name="connsiteX671" fmla="*/ 7673583 w 11218359"/>
              <a:gd name="connsiteY671" fmla="*/ 1089212 h 1089212"/>
              <a:gd name="connsiteX672" fmla="*/ 7685013 w 11218359"/>
              <a:gd name="connsiteY672" fmla="*/ 1089212 h 1089212"/>
              <a:gd name="connsiteX673" fmla="*/ 7696443 w 11218359"/>
              <a:gd name="connsiteY673" fmla="*/ 1089212 h 1089212"/>
              <a:gd name="connsiteX674" fmla="*/ 7707873 w 11218359"/>
              <a:gd name="connsiteY674" fmla="*/ 1089212 h 1089212"/>
              <a:gd name="connsiteX675" fmla="*/ 7719303 w 11218359"/>
              <a:gd name="connsiteY675" fmla="*/ 1089212 h 1089212"/>
              <a:gd name="connsiteX676" fmla="*/ 7730733 w 11218359"/>
              <a:gd name="connsiteY676" fmla="*/ 1089212 h 1089212"/>
              <a:gd name="connsiteX677" fmla="*/ 7742211 w 11218359"/>
              <a:gd name="connsiteY677" fmla="*/ 1089212 h 1089212"/>
              <a:gd name="connsiteX678" fmla="*/ 7753641 w 11218359"/>
              <a:gd name="connsiteY678" fmla="*/ 1089212 h 1089212"/>
              <a:gd name="connsiteX679" fmla="*/ 7765071 w 11218359"/>
              <a:gd name="connsiteY679" fmla="*/ 1089212 h 1089212"/>
              <a:gd name="connsiteX680" fmla="*/ 7776501 w 11218359"/>
              <a:gd name="connsiteY680" fmla="*/ 1089212 h 1089212"/>
              <a:gd name="connsiteX681" fmla="*/ 7787931 w 11218359"/>
              <a:gd name="connsiteY681" fmla="*/ 1089212 h 1089212"/>
              <a:gd name="connsiteX682" fmla="*/ 7799408 w 11218359"/>
              <a:gd name="connsiteY682" fmla="*/ 1089212 h 1089212"/>
              <a:gd name="connsiteX683" fmla="*/ 7810839 w 11218359"/>
              <a:gd name="connsiteY683" fmla="*/ 1089212 h 1089212"/>
              <a:gd name="connsiteX684" fmla="*/ 7822268 w 11218359"/>
              <a:gd name="connsiteY684" fmla="*/ 1089212 h 1089212"/>
              <a:gd name="connsiteX685" fmla="*/ 7833698 w 11218359"/>
              <a:gd name="connsiteY685" fmla="*/ 1089212 h 1089212"/>
              <a:gd name="connsiteX686" fmla="*/ 7845128 w 11218359"/>
              <a:gd name="connsiteY686" fmla="*/ 1089212 h 1089212"/>
              <a:gd name="connsiteX687" fmla="*/ 7856606 w 11218359"/>
              <a:gd name="connsiteY687" fmla="*/ 1089212 h 1089212"/>
              <a:gd name="connsiteX688" fmla="*/ 7868036 w 11218359"/>
              <a:gd name="connsiteY688" fmla="*/ 1089212 h 1089212"/>
              <a:gd name="connsiteX689" fmla="*/ 7879466 w 11218359"/>
              <a:gd name="connsiteY689" fmla="*/ 1089212 h 1089212"/>
              <a:gd name="connsiteX690" fmla="*/ 7890896 w 11218359"/>
              <a:gd name="connsiteY690" fmla="*/ 1089212 h 1089212"/>
              <a:gd name="connsiteX691" fmla="*/ 7902326 w 11218359"/>
              <a:gd name="connsiteY691" fmla="*/ 1089212 h 1089212"/>
              <a:gd name="connsiteX692" fmla="*/ 7913804 w 11218359"/>
              <a:gd name="connsiteY692" fmla="*/ 1089212 h 1089212"/>
              <a:gd name="connsiteX693" fmla="*/ 7925234 w 11218359"/>
              <a:gd name="connsiteY693" fmla="*/ 1089212 h 1089212"/>
              <a:gd name="connsiteX694" fmla="*/ 7936663 w 11218359"/>
              <a:gd name="connsiteY694" fmla="*/ 1089212 h 1089212"/>
              <a:gd name="connsiteX695" fmla="*/ 7948094 w 11218359"/>
              <a:gd name="connsiteY695" fmla="*/ 1089212 h 1089212"/>
              <a:gd name="connsiteX696" fmla="*/ 7959524 w 11218359"/>
              <a:gd name="connsiteY696" fmla="*/ 1089212 h 1089212"/>
              <a:gd name="connsiteX697" fmla="*/ 7971001 w 11218359"/>
              <a:gd name="connsiteY697" fmla="*/ 1089212 h 1089212"/>
              <a:gd name="connsiteX698" fmla="*/ 7982431 w 11218359"/>
              <a:gd name="connsiteY698" fmla="*/ 1089212 h 1089212"/>
              <a:gd name="connsiteX699" fmla="*/ 7993861 w 11218359"/>
              <a:gd name="connsiteY699" fmla="*/ 1089212 h 1089212"/>
              <a:gd name="connsiteX700" fmla="*/ 8005291 w 11218359"/>
              <a:gd name="connsiteY700" fmla="*/ 1089212 h 1089212"/>
              <a:gd name="connsiteX701" fmla="*/ 8016721 w 11218359"/>
              <a:gd name="connsiteY701" fmla="*/ 1089212 h 1089212"/>
              <a:gd name="connsiteX702" fmla="*/ 8028199 w 11218359"/>
              <a:gd name="connsiteY702" fmla="*/ 1089212 h 1089212"/>
              <a:gd name="connsiteX703" fmla="*/ 8039629 w 11218359"/>
              <a:gd name="connsiteY703" fmla="*/ 1089212 h 1089212"/>
              <a:gd name="connsiteX704" fmla="*/ 8051059 w 11218359"/>
              <a:gd name="connsiteY704" fmla="*/ 1089212 h 1089212"/>
              <a:gd name="connsiteX705" fmla="*/ 8062489 w 11218359"/>
              <a:gd name="connsiteY705" fmla="*/ 1089212 h 1089212"/>
              <a:gd name="connsiteX706" fmla="*/ 8073919 w 11218359"/>
              <a:gd name="connsiteY706" fmla="*/ 1089212 h 1089212"/>
              <a:gd name="connsiteX707" fmla="*/ 8085396 w 11218359"/>
              <a:gd name="connsiteY707" fmla="*/ 1089212 h 1089212"/>
              <a:gd name="connsiteX708" fmla="*/ 8096826 w 11218359"/>
              <a:gd name="connsiteY708" fmla="*/ 1089212 h 1089212"/>
              <a:gd name="connsiteX709" fmla="*/ 8108256 w 11218359"/>
              <a:gd name="connsiteY709" fmla="*/ 1089212 h 1089212"/>
              <a:gd name="connsiteX710" fmla="*/ 8119687 w 11218359"/>
              <a:gd name="connsiteY710" fmla="*/ 1089212 h 1089212"/>
              <a:gd name="connsiteX711" fmla="*/ 8131117 w 11218359"/>
              <a:gd name="connsiteY711" fmla="*/ 1089212 h 1089212"/>
              <a:gd name="connsiteX712" fmla="*/ 8142594 w 11218359"/>
              <a:gd name="connsiteY712" fmla="*/ 1089212 h 1089212"/>
              <a:gd name="connsiteX713" fmla="*/ 8154024 w 11218359"/>
              <a:gd name="connsiteY713" fmla="*/ 1089212 h 1089212"/>
              <a:gd name="connsiteX714" fmla="*/ 8165454 w 11218359"/>
              <a:gd name="connsiteY714" fmla="*/ 1089212 h 1089212"/>
              <a:gd name="connsiteX715" fmla="*/ 8176884 w 11218359"/>
              <a:gd name="connsiteY715" fmla="*/ 1089212 h 1089212"/>
              <a:gd name="connsiteX716" fmla="*/ 8188314 w 11218359"/>
              <a:gd name="connsiteY716" fmla="*/ 1089212 h 1089212"/>
              <a:gd name="connsiteX717" fmla="*/ 8199792 w 11218359"/>
              <a:gd name="connsiteY717" fmla="*/ 1089212 h 1089212"/>
              <a:gd name="connsiteX718" fmla="*/ 8211222 w 11218359"/>
              <a:gd name="connsiteY718" fmla="*/ 1089212 h 1089212"/>
              <a:gd name="connsiteX719" fmla="*/ 8222652 w 11218359"/>
              <a:gd name="connsiteY719" fmla="*/ 1089212 h 1089212"/>
              <a:gd name="connsiteX720" fmla="*/ 8234082 w 11218359"/>
              <a:gd name="connsiteY720" fmla="*/ 1089212 h 1089212"/>
              <a:gd name="connsiteX721" fmla="*/ 8245512 w 11218359"/>
              <a:gd name="connsiteY721" fmla="*/ 1089212 h 1089212"/>
              <a:gd name="connsiteX722" fmla="*/ 8256989 w 11218359"/>
              <a:gd name="connsiteY722" fmla="*/ 1089212 h 1089212"/>
              <a:gd name="connsiteX723" fmla="*/ 8268419 w 11218359"/>
              <a:gd name="connsiteY723" fmla="*/ 1089212 h 1089212"/>
              <a:gd name="connsiteX724" fmla="*/ 8279850 w 11218359"/>
              <a:gd name="connsiteY724" fmla="*/ 1089212 h 1089212"/>
              <a:gd name="connsiteX725" fmla="*/ 8291280 w 11218359"/>
              <a:gd name="connsiteY725" fmla="*/ 1089212 h 1089212"/>
              <a:gd name="connsiteX726" fmla="*/ 8302709 w 11218359"/>
              <a:gd name="connsiteY726" fmla="*/ 1089212 h 1089212"/>
              <a:gd name="connsiteX727" fmla="*/ 8314187 w 11218359"/>
              <a:gd name="connsiteY727" fmla="*/ 1089212 h 1089212"/>
              <a:gd name="connsiteX728" fmla="*/ 8325617 w 11218359"/>
              <a:gd name="connsiteY728" fmla="*/ 1089212 h 1089212"/>
              <a:gd name="connsiteX729" fmla="*/ 8337047 w 11218359"/>
              <a:gd name="connsiteY729" fmla="*/ 1089212 h 1089212"/>
              <a:gd name="connsiteX730" fmla="*/ 8348477 w 11218359"/>
              <a:gd name="connsiteY730" fmla="*/ 1089212 h 1089212"/>
              <a:gd name="connsiteX731" fmla="*/ 8359907 w 11218359"/>
              <a:gd name="connsiteY731" fmla="*/ 1089212 h 1089212"/>
              <a:gd name="connsiteX732" fmla="*/ 8371385 w 11218359"/>
              <a:gd name="connsiteY732" fmla="*/ 1089212 h 1089212"/>
              <a:gd name="connsiteX733" fmla="*/ 8382815 w 11218359"/>
              <a:gd name="connsiteY733" fmla="*/ 1089212 h 1089212"/>
              <a:gd name="connsiteX734" fmla="*/ 8394245 w 11218359"/>
              <a:gd name="connsiteY734" fmla="*/ 1089212 h 1089212"/>
              <a:gd name="connsiteX735" fmla="*/ 8405674 w 11218359"/>
              <a:gd name="connsiteY735" fmla="*/ 1089212 h 1089212"/>
              <a:gd name="connsiteX736" fmla="*/ 8417104 w 11218359"/>
              <a:gd name="connsiteY736" fmla="*/ 1089212 h 1089212"/>
              <a:gd name="connsiteX737" fmla="*/ 8428582 w 11218359"/>
              <a:gd name="connsiteY737" fmla="*/ 1089212 h 1089212"/>
              <a:gd name="connsiteX738" fmla="*/ 8440012 w 11218359"/>
              <a:gd name="connsiteY738" fmla="*/ 1089212 h 1089212"/>
              <a:gd name="connsiteX739" fmla="*/ 8451442 w 11218359"/>
              <a:gd name="connsiteY739" fmla="*/ 1089212 h 1089212"/>
              <a:gd name="connsiteX740" fmla="*/ 8462872 w 11218359"/>
              <a:gd name="connsiteY740" fmla="*/ 1089212 h 1089212"/>
              <a:gd name="connsiteX741" fmla="*/ 8474302 w 11218359"/>
              <a:gd name="connsiteY741" fmla="*/ 1089212 h 1089212"/>
              <a:gd name="connsiteX742" fmla="*/ 8485780 w 11218359"/>
              <a:gd name="connsiteY742" fmla="*/ 1089212 h 1089212"/>
              <a:gd name="connsiteX743" fmla="*/ 8497210 w 11218359"/>
              <a:gd name="connsiteY743" fmla="*/ 1089212 h 1089212"/>
              <a:gd name="connsiteX744" fmla="*/ 8508640 w 11218359"/>
              <a:gd name="connsiteY744" fmla="*/ 1089212 h 1089212"/>
              <a:gd name="connsiteX745" fmla="*/ 8520069 w 11218359"/>
              <a:gd name="connsiteY745" fmla="*/ 1089212 h 1089212"/>
              <a:gd name="connsiteX746" fmla="*/ 8531500 w 11218359"/>
              <a:gd name="connsiteY746" fmla="*/ 1089212 h 1089212"/>
              <a:gd name="connsiteX747" fmla="*/ 8542977 w 11218359"/>
              <a:gd name="connsiteY747" fmla="*/ 1089212 h 1089212"/>
              <a:gd name="connsiteX748" fmla="*/ 8554407 w 11218359"/>
              <a:gd name="connsiteY748" fmla="*/ 1089212 h 1089212"/>
              <a:gd name="connsiteX749" fmla="*/ 8565837 w 11218359"/>
              <a:gd name="connsiteY749" fmla="*/ 1089212 h 1089212"/>
              <a:gd name="connsiteX750" fmla="*/ 8577267 w 11218359"/>
              <a:gd name="connsiteY750" fmla="*/ 1089212 h 1089212"/>
              <a:gd name="connsiteX751" fmla="*/ 8588697 w 11218359"/>
              <a:gd name="connsiteY751" fmla="*/ 1089212 h 1089212"/>
              <a:gd name="connsiteX752" fmla="*/ 8600175 w 11218359"/>
              <a:gd name="connsiteY752" fmla="*/ 1089212 h 1089212"/>
              <a:gd name="connsiteX753" fmla="*/ 8611605 w 11218359"/>
              <a:gd name="connsiteY753" fmla="*/ 1089212 h 1089212"/>
              <a:gd name="connsiteX754" fmla="*/ 8623035 w 11218359"/>
              <a:gd name="connsiteY754" fmla="*/ 1089212 h 1089212"/>
              <a:gd name="connsiteX755" fmla="*/ 8634465 w 11218359"/>
              <a:gd name="connsiteY755" fmla="*/ 1089212 h 1089212"/>
              <a:gd name="connsiteX756" fmla="*/ 8645895 w 11218359"/>
              <a:gd name="connsiteY756" fmla="*/ 1089212 h 1089212"/>
              <a:gd name="connsiteX757" fmla="*/ 8657373 w 11218359"/>
              <a:gd name="connsiteY757" fmla="*/ 1089212 h 1089212"/>
              <a:gd name="connsiteX758" fmla="*/ 8668802 w 11218359"/>
              <a:gd name="connsiteY758" fmla="*/ 1089212 h 1089212"/>
              <a:gd name="connsiteX759" fmla="*/ 8680232 w 11218359"/>
              <a:gd name="connsiteY759" fmla="*/ 1089212 h 1089212"/>
              <a:gd name="connsiteX760" fmla="*/ 8691662 w 11218359"/>
              <a:gd name="connsiteY760" fmla="*/ 1089212 h 1089212"/>
              <a:gd name="connsiteX761" fmla="*/ 8703093 w 11218359"/>
              <a:gd name="connsiteY761" fmla="*/ 1089212 h 1089212"/>
              <a:gd name="connsiteX762" fmla="*/ 8714570 w 11218359"/>
              <a:gd name="connsiteY762" fmla="*/ 1089212 h 1089212"/>
              <a:gd name="connsiteX763" fmla="*/ 8726000 w 11218359"/>
              <a:gd name="connsiteY763" fmla="*/ 1089212 h 1089212"/>
              <a:gd name="connsiteX764" fmla="*/ 8737430 w 11218359"/>
              <a:gd name="connsiteY764" fmla="*/ 1089212 h 1089212"/>
              <a:gd name="connsiteX765" fmla="*/ 8748860 w 11218359"/>
              <a:gd name="connsiteY765" fmla="*/ 1089212 h 1089212"/>
              <a:gd name="connsiteX766" fmla="*/ 8760290 w 11218359"/>
              <a:gd name="connsiteY766" fmla="*/ 1089212 h 1089212"/>
              <a:gd name="connsiteX767" fmla="*/ 8771768 w 11218359"/>
              <a:gd name="connsiteY767" fmla="*/ 1089212 h 1089212"/>
              <a:gd name="connsiteX768" fmla="*/ 8783198 w 11218359"/>
              <a:gd name="connsiteY768" fmla="*/ 1089212 h 1089212"/>
              <a:gd name="connsiteX769" fmla="*/ 8794628 w 11218359"/>
              <a:gd name="connsiteY769" fmla="*/ 1089212 h 1089212"/>
              <a:gd name="connsiteX770" fmla="*/ 8806058 w 11218359"/>
              <a:gd name="connsiteY770" fmla="*/ 1089212 h 1089212"/>
              <a:gd name="connsiteX771" fmla="*/ 8817488 w 11218359"/>
              <a:gd name="connsiteY771" fmla="*/ 1089212 h 1089212"/>
              <a:gd name="connsiteX772" fmla="*/ 8828918 w 11218359"/>
              <a:gd name="connsiteY772" fmla="*/ 1089212 h 1089212"/>
              <a:gd name="connsiteX773" fmla="*/ 8840395 w 11218359"/>
              <a:gd name="connsiteY773" fmla="*/ 1089212 h 1089212"/>
              <a:gd name="connsiteX774" fmla="*/ 8851825 w 11218359"/>
              <a:gd name="connsiteY774" fmla="*/ 1089212 h 1089212"/>
              <a:gd name="connsiteX775" fmla="*/ 8863256 w 11218359"/>
              <a:gd name="connsiteY775" fmla="*/ 1089212 h 1089212"/>
              <a:gd name="connsiteX776" fmla="*/ 8874686 w 11218359"/>
              <a:gd name="connsiteY776" fmla="*/ 1089212 h 1089212"/>
              <a:gd name="connsiteX777" fmla="*/ 8886115 w 11218359"/>
              <a:gd name="connsiteY777" fmla="*/ 1089212 h 1089212"/>
              <a:gd name="connsiteX778" fmla="*/ 8897593 w 11218359"/>
              <a:gd name="connsiteY778" fmla="*/ 1089212 h 1089212"/>
              <a:gd name="connsiteX779" fmla="*/ 8909022 w 11218359"/>
              <a:gd name="connsiteY779" fmla="*/ 1089212 h 1089212"/>
              <a:gd name="connsiteX780" fmla="*/ 8920453 w 11218359"/>
              <a:gd name="connsiteY780" fmla="*/ 1089212 h 1089212"/>
              <a:gd name="connsiteX781" fmla="*/ 8931883 w 11218359"/>
              <a:gd name="connsiteY781" fmla="*/ 1089212 h 1089212"/>
              <a:gd name="connsiteX782" fmla="*/ 8943313 w 11218359"/>
              <a:gd name="connsiteY782" fmla="*/ 1089212 h 1089212"/>
              <a:gd name="connsiteX783" fmla="*/ 8954791 w 11218359"/>
              <a:gd name="connsiteY783" fmla="*/ 1089212 h 1089212"/>
              <a:gd name="connsiteX784" fmla="*/ 8966220 w 11218359"/>
              <a:gd name="connsiteY784" fmla="*/ 1089212 h 1089212"/>
              <a:gd name="connsiteX785" fmla="*/ 8977651 w 11218359"/>
              <a:gd name="connsiteY785" fmla="*/ 1089212 h 1089212"/>
              <a:gd name="connsiteX786" fmla="*/ 8989080 w 11218359"/>
              <a:gd name="connsiteY786" fmla="*/ 1089212 h 1089212"/>
              <a:gd name="connsiteX787" fmla="*/ 9000511 w 11218359"/>
              <a:gd name="connsiteY787" fmla="*/ 1089212 h 1089212"/>
              <a:gd name="connsiteX788" fmla="*/ 9011988 w 11218359"/>
              <a:gd name="connsiteY788" fmla="*/ 1089212 h 1089212"/>
              <a:gd name="connsiteX789" fmla="*/ 9023418 w 11218359"/>
              <a:gd name="connsiteY789" fmla="*/ 1089212 h 1089212"/>
              <a:gd name="connsiteX790" fmla="*/ 9034849 w 11218359"/>
              <a:gd name="connsiteY790" fmla="*/ 1089212 h 1089212"/>
              <a:gd name="connsiteX791" fmla="*/ 9046278 w 11218359"/>
              <a:gd name="connsiteY791" fmla="*/ 1089212 h 1089212"/>
              <a:gd name="connsiteX792" fmla="*/ 9057709 w 11218359"/>
              <a:gd name="connsiteY792" fmla="*/ 1089212 h 1089212"/>
              <a:gd name="connsiteX793" fmla="*/ 9069186 w 11218359"/>
              <a:gd name="connsiteY793" fmla="*/ 1089212 h 1089212"/>
              <a:gd name="connsiteX794" fmla="*/ 9080615 w 11218359"/>
              <a:gd name="connsiteY794" fmla="*/ 1089212 h 1089212"/>
              <a:gd name="connsiteX795" fmla="*/ 9092046 w 11218359"/>
              <a:gd name="connsiteY795" fmla="*/ 1089212 h 1089212"/>
              <a:gd name="connsiteX796" fmla="*/ 9103476 w 11218359"/>
              <a:gd name="connsiteY796" fmla="*/ 1089212 h 1089212"/>
              <a:gd name="connsiteX797" fmla="*/ 9114906 w 11218359"/>
              <a:gd name="connsiteY797" fmla="*/ 1089212 h 1089212"/>
              <a:gd name="connsiteX798" fmla="*/ 9126384 w 11218359"/>
              <a:gd name="connsiteY798" fmla="*/ 1089212 h 1089212"/>
              <a:gd name="connsiteX799" fmla="*/ 9137813 w 11218359"/>
              <a:gd name="connsiteY799" fmla="*/ 1089212 h 1089212"/>
              <a:gd name="connsiteX800" fmla="*/ 9149244 w 11218359"/>
              <a:gd name="connsiteY800" fmla="*/ 1089212 h 1089212"/>
              <a:gd name="connsiteX801" fmla="*/ 9160673 w 11218359"/>
              <a:gd name="connsiteY801" fmla="*/ 1089212 h 1089212"/>
              <a:gd name="connsiteX802" fmla="*/ 9172104 w 11218359"/>
              <a:gd name="connsiteY802" fmla="*/ 1089212 h 1089212"/>
              <a:gd name="connsiteX803" fmla="*/ 9183581 w 11218359"/>
              <a:gd name="connsiteY803" fmla="*/ 1089212 h 1089212"/>
              <a:gd name="connsiteX804" fmla="*/ 9195011 w 11218359"/>
              <a:gd name="connsiteY804" fmla="*/ 1089212 h 1089212"/>
              <a:gd name="connsiteX805" fmla="*/ 9206442 w 11218359"/>
              <a:gd name="connsiteY805" fmla="*/ 1089212 h 1089212"/>
              <a:gd name="connsiteX806" fmla="*/ 9217871 w 11218359"/>
              <a:gd name="connsiteY806" fmla="*/ 1089212 h 1089212"/>
              <a:gd name="connsiteX807" fmla="*/ 9229301 w 11218359"/>
              <a:gd name="connsiteY807" fmla="*/ 1089212 h 1089212"/>
              <a:gd name="connsiteX808" fmla="*/ 9240779 w 11218359"/>
              <a:gd name="connsiteY808" fmla="*/ 1089212 h 1089212"/>
              <a:gd name="connsiteX809" fmla="*/ 9252209 w 11218359"/>
              <a:gd name="connsiteY809" fmla="*/ 1089212 h 1089212"/>
              <a:gd name="connsiteX810" fmla="*/ 9263639 w 11218359"/>
              <a:gd name="connsiteY810" fmla="*/ 1089212 h 1089212"/>
              <a:gd name="connsiteX811" fmla="*/ 9275069 w 11218359"/>
              <a:gd name="connsiteY811" fmla="*/ 1089212 h 1089212"/>
              <a:gd name="connsiteX812" fmla="*/ 9286498 w 11218359"/>
              <a:gd name="connsiteY812" fmla="*/ 1089212 h 1089212"/>
              <a:gd name="connsiteX813" fmla="*/ 9297977 w 11218359"/>
              <a:gd name="connsiteY813" fmla="*/ 1089212 h 1089212"/>
              <a:gd name="connsiteX814" fmla="*/ 9309406 w 11218359"/>
              <a:gd name="connsiteY814" fmla="*/ 1089212 h 1089212"/>
              <a:gd name="connsiteX815" fmla="*/ 9320837 w 11218359"/>
              <a:gd name="connsiteY815" fmla="*/ 1089212 h 1089212"/>
              <a:gd name="connsiteX816" fmla="*/ 9332266 w 11218359"/>
              <a:gd name="connsiteY816" fmla="*/ 1089212 h 1089212"/>
              <a:gd name="connsiteX817" fmla="*/ 9343696 w 11218359"/>
              <a:gd name="connsiteY817" fmla="*/ 1089212 h 1089212"/>
              <a:gd name="connsiteX818" fmla="*/ 9355174 w 11218359"/>
              <a:gd name="connsiteY818" fmla="*/ 1089212 h 1089212"/>
              <a:gd name="connsiteX819" fmla="*/ 9366604 w 11218359"/>
              <a:gd name="connsiteY819" fmla="*/ 1089212 h 1089212"/>
              <a:gd name="connsiteX820" fmla="*/ 9378035 w 11218359"/>
              <a:gd name="connsiteY820" fmla="*/ 1089212 h 1089212"/>
              <a:gd name="connsiteX821" fmla="*/ 9389464 w 11218359"/>
              <a:gd name="connsiteY821" fmla="*/ 1089212 h 1089212"/>
              <a:gd name="connsiteX822" fmla="*/ 9400894 w 11218359"/>
              <a:gd name="connsiteY822" fmla="*/ 1089212 h 1089212"/>
              <a:gd name="connsiteX823" fmla="*/ 9412372 w 11218359"/>
              <a:gd name="connsiteY823" fmla="*/ 1089212 h 1089212"/>
              <a:gd name="connsiteX824" fmla="*/ 9423802 w 11218359"/>
              <a:gd name="connsiteY824" fmla="*/ 1089212 h 1089212"/>
              <a:gd name="connsiteX825" fmla="*/ 9435232 w 11218359"/>
              <a:gd name="connsiteY825" fmla="*/ 1089212 h 1089212"/>
              <a:gd name="connsiteX826" fmla="*/ 9446662 w 11218359"/>
              <a:gd name="connsiteY826" fmla="*/ 1089212 h 1089212"/>
              <a:gd name="connsiteX827" fmla="*/ 9458091 w 11218359"/>
              <a:gd name="connsiteY827" fmla="*/ 1089212 h 1089212"/>
              <a:gd name="connsiteX828" fmla="*/ 9469570 w 11218359"/>
              <a:gd name="connsiteY828" fmla="*/ 1089212 h 1089212"/>
              <a:gd name="connsiteX829" fmla="*/ 9480999 w 11218359"/>
              <a:gd name="connsiteY829" fmla="*/ 1089212 h 1089212"/>
              <a:gd name="connsiteX830" fmla="*/ 9492429 w 11218359"/>
              <a:gd name="connsiteY830" fmla="*/ 1089212 h 1089212"/>
              <a:gd name="connsiteX831" fmla="*/ 9503859 w 11218359"/>
              <a:gd name="connsiteY831" fmla="*/ 1089212 h 1089212"/>
              <a:gd name="connsiteX832" fmla="*/ 9515289 w 11218359"/>
              <a:gd name="connsiteY832" fmla="*/ 1089212 h 1089212"/>
              <a:gd name="connsiteX833" fmla="*/ 9526767 w 11218359"/>
              <a:gd name="connsiteY833" fmla="*/ 1089212 h 1089212"/>
              <a:gd name="connsiteX834" fmla="*/ 9538197 w 11218359"/>
              <a:gd name="connsiteY834" fmla="*/ 1089212 h 1089212"/>
              <a:gd name="connsiteX835" fmla="*/ 9549626 w 11218359"/>
              <a:gd name="connsiteY835" fmla="*/ 1089212 h 1089212"/>
              <a:gd name="connsiteX836" fmla="*/ 9561057 w 11218359"/>
              <a:gd name="connsiteY836" fmla="*/ 1089212 h 1089212"/>
              <a:gd name="connsiteX837" fmla="*/ 9572487 w 11218359"/>
              <a:gd name="connsiteY837" fmla="*/ 1089212 h 1089212"/>
              <a:gd name="connsiteX838" fmla="*/ 9583965 w 11218359"/>
              <a:gd name="connsiteY838" fmla="*/ 1089212 h 1089212"/>
              <a:gd name="connsiteX839" fmla="*/ 9595395 w 11218359"/>
              <a:gd name="connsiteY839" fmla="*/ 1089212 h 1089212"/>
              <a:gd name="connsiteX840" fmla="*/ 9606824 w 11218359"/>
              <a:gd name="connsiteY840" fmla="*/ 1089212 h 1089212"/>
              <a:gd name="connsiteX841" fmla="*/ 9618255 w 11218359"/>
              <a:gd name="connsiteY841" fmla="*/ 1089212 h 1089212"/>
              <a:gd name="connsiteX842" fmla="*/ 9629684 w 11218359"/>
              <a:gd name="connsiteY842" fmla="*/ 1089212 h 1089212"/>
              <a:gd name="connsiteX843" fmla="*/ 9641163 w 11218359"/>
              <a:gd name="connsiteY843" fmla="*/ 1089212 h 1089212"/>
              <a:gd name="connsiteX844" fmla="*/ 9652592 w 11218359"/>
              <a:gd name="connsiteY844" fmla="*/ 1089212 h 1089212"/>
              <a:gd name="connsiteX845" fmla="*/ 9664022 w 11218359"/>
              <a:gd name="connsiteY845" fmla="*/ 1089212 h 1089212"/>
              <a:gd name="connsiteX846" fmla="*/ 9675452 w 11218359"/>
              <a:gd name="connsiteY846" fmla="*/ 1089212 h 1089212"/>
              <a:gd name="connsiteX847" fmla="*/ 9686882 w 11218359"/>
              <a:gd name="connsiteY847" fmla="*/ 1089212 h 1089212"/>
              <a:gd name="connsiteX848" fmla="*/ 9698360 w 11218359"/>
              <a:gd name="connsiteY848" fmla="*/ 1089212 h 1089212"/>
              <a:gd name="connsiteX849" fmla="*/ 9709790 w 11218359"/>
              <a:gd name="connsiteY849" fmla="*/ 1089212 h 1089212"/>
              <a:gd name="connsiteX850" fmla="*/ 9721219 w 11218359"/>
              <a:gd name="connsiteY850" fmla="*/ 1089212 h 1089212"/>
              <a:gd name="connsiteX851" fmla="*/ 9732650 w 11218359"/>
              <a:gd name="connsiteY851" fmla="*/ 1089212 h 1089212"/>
              <a:gd name="connsiteX852" fmla="*/ 9744080 w 11218359"/>
              <a:gd name="connsiteY852" fmla="*/ 1089212 h 1089212"/>
              <a:gd name="connsiteX853" fmla="*/ 9755557 w 11218359"/>
              <a:gd name="connsiteY853" fmla="*/ 1089212 h 1089212"/>
              <a:gd name="connsiteX854" fmla="*/ 9766988 w 11218359"/>
              <a:gd name="connsiteY854" fmla="*/ 1089212 h 1089212"/>
              <a:gd name="connsiteX855" fmla="*/ 9778417 w 11218359"/>
              <a:gd name="connsiteY855" fmla="*/ 1089212 h 1089212"/>
              <a:gd name="connsiteX856" fmla="*/ 9789848 w 11218359"/>
              <a:gd name="connsiteY856" fmla="*/ 1089212 h 1089212"/>
              <a:gd name="connsiteX857" fmla="*/ 9801277 w 11218359"/>
              <a:gd name="connsiteY857" fmla="*/ 1089212 h 1089212"/>
              <a:gd name="connsiteX858" fmla="*/ 9812755 w 11218359"/>
              <a:gd name="connsiteY858" fmla="*/ 1089212 h 1089212"/>
              <a:gd name="connsiteX859" fmla="*/ 9824185 w 11218359"/>
              <a:gd name="connsiteY859" fmla="*/ 1089212 h 1089212"/>
              <a:gd name="connsiteX860" fmla="*/ 9835615 w 11218359"/>
              <a:gd name="connsiteY860" fmla="*/ 1089212 h 1089212"/>
              <a:gd name="connsiteX861" fmla="*/ 9847045 w 11218359"/>
              <a:gd name="connsiteY861" fmla="*/ 1089212 h 1089212"/>
              <a:gd name="connsiteX862" fmla="*/ 9858475 w 11218359"/>
              <a:gd name="connsiteY862" fmla="*/ 1089212 h 1089212"/>
              <a:gd name="connsiteX863" fmla="*/ 9869952 w 11218359"/>
              <a:gd name="connsiteY863" fmla="*/ 1089212 h 1089212"/>
              <a:gd name="connsiteX864" fmla="*/ 9881383 w 11218359"/>
              <a:gd name="connsiteY864" fmla="*/ 1089212 h 1089212"/>
              <a:gd name="connsiteX865" fmla="*/ 9892812 w 11218359"/>
              <a:gd name="connsiteY865" fmla="*/ 1089212 h 1089212"/>
              <a:gd name="connsiteX866" fmla="*/ 9904243 w 11218359"/>
              <a:gd name="connsiteY866" fmla="*/ 1089212 h 1089212"/>
              <a:gd name="connsiteX867" fmla="*/ 9915673 w 11218359"/>
              <a:gd name="connsiteY867" fmla="*/ 1089212 h 1089212"/>
              <a:gd name="connsiteX868" fmla="*/ 9927102 w 11218359"/>
              <a:gd name="connsiteY868" fmla="*/ 1089212 h 1089212"/>
              <a:gd name="connsiteX869" fmla="*/ 9938581 w 11218359"/>
              <a:gd name="connsiteY869" fmla="*/ 1089212 h 1089212"/>
              <a:gd name="connsiteX870" fmla="*/ 9950010 w 11218359"/>
              <a:gd name="connsiteY870" fmla="*/ 1089212 h 1089212"/>
              <a:gd name="connsiteX871" fmla="*/ 9961441 w 11218359"/>
              <a:gd name="connsiteY871" fmla="*/ 1089212 h 1089212"/>
              <a:gd name="connsiteX872" fmla="*/ 9972870 w 11218359"/>
              <a:gd name="connsiteY872" fmla="*/ 1089212 h 1089212"/>
              <a:gd name="connsiteX873" fmla="*/ 9984300 w 11218359"/>
              <a:gd name="connsiteY873" fmla="*/ 1089212 h 1089212"/>
              <a:gd name="connsiteX874" fmla="*/ 9995778 w 11218359"/>
              <a:gd name="connsiteY874" fmla="*/ 1089212 h 1089212"/>
              <a:gd name="connsiteX875" fmla="*/ 10007208 w 11218359"/>
              <a:gd name="connsiteY875" fmla="*/ 1089212 h 1089212"/>
              <a:gd name="connsiteX876" fmla="*/ 10018638 w 11218359"/>
              <a:gd name="connsiteY876" fmla="*/ 1089212 h 1089212"/>
              <a:gd name="connsiteX877" fmla="*/ 10030068 w 11218359"/>
              <a:gd name="connsiteY877" fmla="*/ 1089212 h 1089212"/>
              <a:gd name="connsiteX878" fmla="*/ 10041498 w 11218359"/>
              <a:gd name="connsiteY878" fmla="*/ 1089212 h 1089212"/>
              <a:gd name="connsiteX879" fmla="*/ 10052976 w 11218359"/>
              <a:gd name="connsiteY879" fmla="*/ 1089212 h 1089212"/>
              <a:gd name="connsiteX880" fmla="*/ 10064405 w 11218359"/>
              <a:gd name="connsiteY880" fmla="*/ 1089212 h 1089212"/>
              <a:gd name="connsiteX881" fmla="*/ 10075835 w 11218359"/>
              <a:gd name="connsiteY881" fmla="*/ 1089212 h 1089212"/>
              <a:gd name="connsiteX882" fmla="*/ 10087266 w 11218359"/>
              <a:gd name="connsiteY882" fmla="*/ 1089212 h 1089212"/>
              <a:gd name="connsiteX883" fmla="*/ 10098695 w 11218359"/>
              <a:gd name="connsiteY883" fmla="*/ 1089212 h 1089212"/>
              <a:gd name="connsiteX884" fmla="*/ 10110174 w 11218359"/>
              <a:gd name="connsiteY884" fmla="*/ 1089212 h 1089212"/>
              <a:gd name="connsiteX885" fmla="*/ 10121603 w 11218359"/>
              <a:gd name="connsiteY885" fmla="*/ 1089212 h 1089212"/>
              <a:gd name="connsiteX886" fmla="*/ 10133033 w 11218359"/>
              <a:gd name="connsiteY886" fmla="*/ 1089212 h 1089212"/>
              <a:gd name="connsiteX887" fmla="*/ 10144463 w 11218359"/>
              <a:gd name="connsiteY887" fmla="*/ 1089212 h 1089212"/>
              <a:gd name="connsiteX888" fmla="*/ 10155893 w 11218359"/>
              <a:gd name="connsiteY888" fmla="*/ 1089212 h 1089212"/>
              <a:gd name="connsiteX889" fmla="*/ 10167371 w 11218359"/>
              <a:gd name="connsiteY889" fmla="*/ 1089212 h 1089212"/>
              <a:gd name="connsiteX890" fmla="*/ 10178801 w 11218359"/>
              <a:gd name="connsiteY890" fmla="*/ 1089212 h 1089212"/>
              <a:gd name="connsiteX891" fmla="*/ 10190230 w 11218359"/>
              <a:gd name="connsiteY891" fmla="*/ 1089212 h 1089212"/>
              <a:gd name="connsiteX892" fmla="*/ 10201661 w 11218359"/>
              <a:gd name="connsiteY892" fmla="*/ 1089212 h 1089212"/>
              <a:gd name="connsiteX893" fmla="*/ 10213091 w 11218359"/>
              <a:gd name="connsiteY893" fmla="*/ 1089212 h 1089212"/>
              <a:gd name="connsiteX894" fmla="*/ 10224569 w 11218359"/>
              <a:gd name="connsiteY894" fmla="*/ 1089212 h 1089212"/>
              <a:gd name="connsiteX895" fmla="*/ 10235998 w 11218359"/>
              <a:gd name="connsiteY895" fmla="*/ 1089212 h 1089212"/>
              <a:gd name="connsiteX896" fmla="*/ 10247428 w 11218359"/>
              <a:gd name="connsiteY896" fmla="*/ 1089212 h 1089212"/>
              <a:gd name="connsiteX897" fmla="*/ 10258859 w 11218359"/>
              <a:gd name="connsiteY897" fmla="*/ 1089212 h 1089212"/>
              <a:gd name="connsiteX898" fmla="*/ 10270288 w 11218359"/>
              <a:gd name="connsiteY898" fmla="*/ 1089212 h 1089212"/>
              <a:gd name="connsiteX899" fmla="*/ 10281767 w 11218359"/>
              <a:gd name="connsiteY899" fmla="*/ 1089212 h 1089212"/>
              <a:gd name="connsiteX900" fmla="*/ 10293196 w 11218359"/>
              <a:gd name="connsiteY900" fmla="*/ 1089212 h 1089212"/>
              <a:gd name="connsiteX901" fmla="*/ 10304626 w 11218359"/>
              <a:gd name="connsiteY901" fmla="*/ 1089212 h 1089212"/>
              <a:gd name="connsiteX902" fmla="*/ 10316056 w 11218359"/>
              <a:gd name="connsiteY902" fmla="*/ 1089212 h 1089212"/>
              <a:gd name="connsiteX903" fmla="*/ 10327486 w 11218359"/>
              <a:gd name="connsiteY903" fmla="*/ 1089212 h 1089212"/>
              <a:gd name="connsiteX904" fmla="*/ 10338963 w 11218359"/>
              <a:gd name="connsiteY904" fmla="*/ 1089212 h 1089212"/>
              <a:gd name="connsiteX905" fmla="*/ 10350394 w 11218359"/>
              <a:gd name="connsiteY905" fmla="*/ 1089212 h 1089212"/>
              <a:gd name="connsiteX906" fmla="*/ 10361823 w 11218359"/>
              <a:gd name="connsiteY906" fmla="*/ 1089212 h 1089212"/>
              <a:gd name="connsiteX907" fmla="*/ 10373254 w 11218359"/>
              <a:gd name="connsiteY907" fmla="*/ 1089212 h 1089212"/>
              <a:gd name="connsiteX908" fmla="*/ 10384684 w 11218359"/>
              <a:gd name="connsiteY908" fmla="*/ 1089212 h 1089212"/>
              <a:gd name="connsiteX909" fmla="*/ 10396161 w 11218359"/>
              <a:gd name="connsiteY909" fmla="*/ 1089212 h 1089212"/>
              <a:gd name="connsiteX910" fmla="*/ 10407591 w 11218359"/>
              <a:gd name="connsiteY910" fmla="*/ 1089212 h 1089212"/>
              <a:gd name="connsiteX911" fmla="*/ 10419021 w 11218359"/>
              <a:gd name="connsiteY911" fmla="*/ 1089212 h 1089212"/>
              <a:gd name="connsiteX912" fmla="*/ 10430452 w 11218359"/>
              <a:gd name="connsiteY912" fmla="*/ 1089212 h 1089212"/>
              <a:gd name="connsiteX913" fmla="*/ 10441881 w 11218359"/>
              <a:gd name="connsiteY913" fmla="*/ 1089212 h 1089212"/>
              <a:gd name="connsiteX914" fmla="*/ 10453358 w 11218359"/>
              <a:gd name="connsiteY914" fmla="*/ 1089212 h 1089212"/>
              <a:gd name="connsiteX915" fmla="*/ 10464789 w 11218359"/>
              <a:gd name="connsiteY915" fmla="*/ 1089212 h 1089212"/>
              <a:gd name="connsiteX916" fmla="*/ 10476219 w 11218359"/>
              <a:gd name="connsiteY916" fmla="*/ 1089212 h 1089212"/>
              <a:gd name="connsiteX917" fmla="*/ 10487649 w 11218359"/>
              <a:gd name="connsiteY917" fmla="*/ 1089212 h 1089212"/>
              <a:gd name="connsiteX918" fmla="*/ 10499079 w 11218359"/>
              <a:gd name="connsiteY918" fmla="*/ 1089212 h 1089212"/>
              <a:gd name="connsiteX919" fmla="*/ 10510556 w 11218359"/>
              <a:gd name="connsiteY919" fmla="*/ 1089212 h 1089212"/>
              <a:gd name="connsiteX920" fmla="*/ 10521987 w 11218359"/>
              <a:gd name="connsiteY920" fmla="*/ 1089212 h 1089212"/>
              <a:gd name="connsiteX921" fmla="*/ 10533416 w 11218359"/>
              <a:gd name="connsiteY921" fmla="*/ 1089212 h 1089212"/>
              <a:gd name="connsiteX922" fmla="*/ 10544847 w 11218359"/>
              <a:gd name="connsiteY922" fmla="*/ 1089212 h 1089212"/>
              <a:gd name="connsiteX923" fmla="*/ 10556277 w 11218359"/>
              <a:gd name="connsiteY923" fmla="*/ 1089212 h 1089212"/>
              <a:gd name="connsiteX924" fmla="*/ 10567754 w 11218359"/>
              <a:gd name="connsiteY924" fmla="*/ 1089212 h 1089212"/>
              <a:gd name="connsiteX925" fmla="*/ 10579184 w 11218359"/>
              <a:gd name="connsiteY925" fmla="*/ 1089212 h 1089212"/>
              <a:gd name="connsiteX926" fmla="*/ 10590614 w 11218359"/>
              <a:gd name="connsiteY926" fmla="*/ 1089212 h 1089212"/>
              <a:gd name="connsiteX927" fmla="*/ 10602045 w 11218359"/>
              <a:gd name="connsiteY927" fmla="*/ 1089212 h 1089212"/>
              <a:gd name="connsiteX928" fmla="*/ 10613474 w 11218359"/>
              <a:gd name="connsiteY928" fmla="*/ 1089212 h 1089212"/>
              <a:gd name="connsiteX929" fmla="*/ 10624951 w 11218359"/>
              <a:gd name="connsiteY929" fmla="*/ 1089212 h 1089212"/>
              <a:gd name="connsiteX930" fmla="*/ 10636382 w 11218359"/>
              <a:gd name="connsiteY930" fmla="*/ 1089212 h 1089212"/>
              <a:gd name="connsiteX931" fmla="*/ 10647812 w 11218359"/>
              <a:gd name="connsiteY931" fmla="*/ 1089212 h 1089212"/>
              <a:gd name="connsiteX932" fmla="*/ 10659241 w 11218359"/>
              <a:gd name="connsiteY932" fmla="*/ 1089212 h 1089212"/>
              <a:gd name="connsiteX933" fmla="*/ 10670672 w 11218359"/>
              <a:gd name="connsiteY933" fmla="*/ 1089212 h 1089212"/>
              <a:gd name="connsiteX934" fmla="*/ 10682149 w 11218359"/>
              <a:gd name="connsiteY934" fmla="*/ 1089212 h 1089212"/>
              <a:gd name="connsiteX935" fmla="*/ 10693580 w 11218359"/>
              <a:gd name="connsiteY935" fmla="*/ 1089212 h 1089212"/>
              <a:gd name="connsiteX936" fmla="*/ 10705009 w 11218359"/>
              <a:gd name="connsiteY936" fmla="*/ 1089212 h 1089212"/>
              <a:gd name="connsiteX937" fmla="*/ 10716439 w 11218359"/>
              <a:gd name="connsiteY937" fmla="*/ 1089212 h 1089212"/>
              <a:gd name="connsiteX938" fmla="*/ 10727870 w 11218359"/>
              <a:gd name="connsiteY938" fmla="*/ 1089212 h 1089212"/>
              <a:gd name="connsiteX939" fmla="*/ 10739347 w 11218359"/>
              <a:gd name="connsiteY939" fmla="*/ 1089212 h 1089212"/>
              <a:gd name="connsiteX940" fmla="*/ 10750778 w 11218359"/>
              <a:gd name="connsiteY940" fmla="*/ 1089212 h 1089212"/>
              <a:gd name="connsiteX941" fmla="*/ 10762207 w 11218359"/>
              <a:gd name="connsiteY941" fmla="*/ 1089212 h 1089212"/>
              <a:gd name="connsiteX942" fmla="*/ 10773637 w 11218359"/>
              <a:gd name="connsiteY942" fmla="*/ 1089212 h 1089212"/>
              <a:gd name="connsiteX943" fmla="*/ 10785067 w 11218359"/>
              <a:gd name="connsiteY943" fmla="*/ 1089212 h 1089212"/>
              <a:gd name="connsiteX944" fmla="*/ 10796544 w 11218359"/>
              <a:gd name="connsiteY944" fmla="*/ 1089212 h 1089212"/>
              <a:gd name="connsiteX945" fmla="*/ 10807975 w 11218359"/>
              <a:gd name="connsiteY945" fmla="*/ 1089212 h 1089212"/>
              <a:gd name="connsiteX946" fmla="*/ 10819405 w 11218359"/>
              <a:gd name="connsiteY946" fmla="*/ 1089212 h 1089212"/>
              <a:gd name="connsiteX947" fmla="*/ 10830834 w 11218359"/>
              <a:gd name="connsiteY947" fmla="*/ 1089212 h 1089212"/>
              <a:gd name="connsiteX948" fmla="*/ 10842265 w 11218359"/>
              <a:gd name="connsiteY948" fmla="*/ 1089212 h 1089212"/>
              <a:gd name="connsiteX949" fmla="*/ 10853742 w 11218359"/>
              <a:gd name="connsiteY949" fmla="*/ 1089212 h 1089212"/>
              <a:gd name="connsiteX950" fmla="*/ 10865173 w 11218359"/>
              <a:gd name="connsiteY950" fmla="*/ 1089212 h 1089212"/>
              <a:gd name="connsiteX951" fmla="*/ 10876602 w 11218359"/>
              <a:gd name="connsiteY951" fmla="*/ 1089212 h 1089212"/>
              <a:gd name="connsiteX952" fmla="*/ 10888032 w 11218359"/>
              <a:gd name="connsiteY952" fmla="*/ 1089212 h 1089212"/>
              <a:gd name="connsiteX953" fmla="*/ 10899463 w 11218359"/>
              <a:gd name="connsiteY953" fmla="*/ 1089212 h 1089212"/>
              <a:gd name="connsiteX954" fmla="*/ 10910892 w 11218359"/>
              <a:gd name="connsiteY954" fmla="*/ 1089212 h 1089212"/>
              <a:gd name="connsiteX955" fmla="*/ 10922369 w 11218359"/>
              <a:gd name="connsiteY955" fmla="*/ 1089212 h 1089212"/>
              <a:gd name="connsiteX956" fmla="*/ 10933800 w 11218359"/>
              <a:gd name="connsiteY956" fmla="*/ 1089212 h 1089212"/>
              <a:gd name="connsiteX957" fmla="*/ 10945230 w 11218359"/>
              <a:gd name="connsiteY957" fmla="*/ 1089212 h 1089212"/>
              <a:gd name="connsiteX958" fmla="*/ 10956660 w 11218359"/>
              <a:gd name="connsiteY958" fmla="*/ 1089212 h 1089212"/>
              <a:gd name="connsiteX959" fmla="*/ 10968090 w 11218359"/>
              <a:gd name="connsiteY959" fmla="*/ 1089212 h 1089212"/>
              <a:gd name="connsiteX960" fmla="*/ 10979567 w 11218359"/>
              <a:gd name="connsiteY960" fmla="*/ 1089212 h 1089212"/>
              <a:gd name="connsiteX961" fmla="*/ 10990998 w 11218359"/>
              <a:gd name="connsiteY961" fmla="*/ 1089212 h 1089212"/>
              <a:gd name="connsiteX962" fmla="*/ 11002427 w 11218359"/>
              <a:gd name="connsiteY962" fmla="*/ 1089212 h 1089212"/>
              <a:gd name="connsiteX963" fmla="*/ 11013858 w 11218359"/>
              <a:gd name="connsiteY963" fmla="*/ 1089212 h 1089212"/>
              <a:gd name="connsiteX964" fmla="*/ 11025287 w 11218359"/>
              <a:gd name="connsiteY964" fmla="*/ 1089212 h 1089212"/>
              <a:gd name="connsiteX965" fmla="*/ 11036765 w 11218359"/>
              <a:gd name="connsiteY965" fmla="*/ 1089212 h 1089212"/>
              <a:gd name="connsiteX966" fmla="*/ 11048195 w 11218359"/>
              <a:gd name="connsiteY966" fmla="*/ 1089212 h 1089212"/>
              <a:gd name="connsiteX967" fmla="*/ 11059625 w 11218359"/>
              <a:gd name="connsiteY967" fmla="*/ 1089212 h 1089212"/>
              <a:gd name="connsiteX968" fmla="*/ 11071056 w 11218359"/>
              <a:gd name="connsiteY968" fmla="*/ 1089212 h 1089212"/>
              <a:gd name="connsiteX969" fmla="*/ 11082485 w 11218359"/>
              <a:gd name="connsiteY969" fmla="*/ 1089212 h 1089212"/>
              <a:gd name="connsiteX970" fmla="*/ 11093962 w 11218359"/>
              <a:gd name="connsiteY970" fmla="*/ 1089212 h 1089212"/>
              <a:gd name="connsiteX971" fmla="*/ 11105393 w 11218359"/>
              <a:gd name="connsiteY971" fmla="*/ 1089212 h 1089212"/>
              <a:gd name="connsiteX972" fmla="*/ 11116823 w 11218359"/>
              <a:gd name="connsiteY972" fmla="*/ 1089212 h 1089212"/>
              <a:gd name="connsiteX973" fmla="*/ 11128253 w 11218359"/>
              <a:gd name="connsiteY973" fmla="*/ 1089212 h 1089212"/>
              <a:gd name="connsiteX974" fmla="*/ 11139683 w 11218359"/>
              <a:gd name="connsiteY974" fmla="*/ 1089212 h 1089212"/>
              <a:gd name="connsiteX975" fmla="*/ 11151160 w 11218359"/>
              <a:gd name="connsiteY975" fmla="*/ 1089212 h 1089212"/>
              <a:gd name="connsiteX976" fmla="*/ 11162591 w 11218359"/>
              <a:gd name="connsiteY976" fmla="*/ 1089212 h 1089212"/>
              <a:gd name="connsiteX977" fmla="*/ 11174020 w 11218359"/>
              <a:gd name="connsiteY977" fmla="*/ 1089212 h 1089212"/>
              <a:gd name="connsiteX978" fmla="*/ 11185451 w 11218359"/>
              <a:gd name="connsiteY978" fmla="*/ 1089212 h 1089212"/>
              <a:gd name="connsiteX979" fmla="*/ 11196881 w 11218359"/>
              <a:gd name="connsiteY979" fmla="*/ 1089212 h 1089212"/>
              <a:gd name="connsiteX980" fmla="*/ 11208358 w 11218359"/>
              <a:gd name="connsiteY980" fmla="*/ 1089212 h 1089212"/>
              <a:gd name="connsiteX981" fmla="*/ 11218359 w 11218359"/>
              <a:gd name="connsiteY981" fmla="*/ 1089212 h 1089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89212">
                <a:moveTo>
                  <a:pt x="0" y="1089212"/>
                </a:moveTo>
                <a:lnTo>
                  <a:pt x="9149" y="1089212"/>
                </a:lnTo>
                <a:lnTo>
                  <a:pt x="20588" y="1089212"/>
                </a:lnTo>
                <a:lnTo>
                  <a:pt x="32028" y="1089212"/>
                </a:lnTo>
                <a:lnTo>
                  <a:pt x="43467" y="1089212"/>
                </a:lnTo>
                <a:lnTo>
                  <a:pt x="54907" y="1089212"/>
                </a:lnTo>
                <a:lnTo>
                  <a:pt x="66346" y="1089212"/>
                </a:lnTo>
                <a:lnTo>
                  <a:pt x="77786" y="1089212"/>
                </a:lnTo>
                <a:lnTo>
                  <a:pt x="89225" y="1089212"/>
                </a:lnTo>
                <a:lnTo>
                  <a:pt x="100665" y="1089212"/>
                </a:lnTo>
                <a:lnTo>
                  <a:pt x="112104" y="1089212"/>
                </a:lnTo>
                <a:lnTo>
                  <a:pt x="123544" y="1089212"/>
                </a:lnTo>
                <a:lnTo>
                  <a:pt x="134979" y="1089212"/>
                </a:lnTo>
                <a:lnTo>
                  <a:pt x="146423" y="1089212"/>
                </a:lnTo>
                <a:lnTo>
                  <a:pt x="157858" y="1089212"/>
                </a:lnTo>
                <a:lnTo>
                  <a:pt x="169297" y="1089212"/>
                </a:lnTo>
                <a:lnTo>
                  <a:pt x="180737" y="1089212"/>
                </a:lnTo>
                <a:lnTo>
                  <a:pt x="192176" y="1089212"/>
                </a:lnTo>
                <a:lnTo>
                  <a:pt x="203616" y="1089212"/>
                </a:lnTo>
                <a:lnTo>
                  <a:pt x="215055" y="1089212"/>
                </a:lnTo>
                <a:lnTo>
                  <a:pt x="226495" y="1089212"/>
                </a:lnTo>
                <a:lnTo>
                  <a:pt x="237935" y="1089212"/>
                </a:lnTo>
                <a:lnTo>
                  <a:pt x="249374" y="1089212"/>
                </a:lnTo>
                <a:lnTo>
                  <a:pt x="260814" y="1089212"/>
                </a:lnTo>
                <a:lnTo>
                  <a:pt x="272253" y="1089212"/>
                </a:lnTo>
                <a:lnTo>
                  <a:pt x="283693" y="1089212"/>
                </a:lnTo>
                <a:lnTo>
                  <a:pt x="295132" y="1089212"/>
                </a:lnTo>
                <a:lnTo>
                  <a:pt x="306572" y="1089212"/>
                </a:lnTo>
                <a:lnTo>
                  <a:pt x="318011" y="1089212"/>
                </a:lnTo>
                <a:lnTo>
                  <a:pt x="329451" y="1089212"/>
                </a:lnTo>
                <a:lnTo>
                  <a:pt x="340890" y="1089212"/>
                </a:lnTo>
                <a:lnTo>
                  <a:pt x="352330" y="1089212"/>
                </a:lnTo>
                <a:lnTo>
                  <a:pt x="363769" y="1089212"/>
                </a:lnTo>
                <a:lnTo>
                  <a:pt x="375209" y="1089212"/>
                </a:lnTo>
                <a:lnTo>
                  <a:pt x="386648" y="1089212"/>
                </a:lnTo>
                <a:lnTo>
                  <a:pt x="398088" y="1089212"/>
                </a:lnTo>
                <a:lnTo>
                  <a:pt x="409527" y="1089212"/>
                </a:lnTo>
                <a:lnTo>
                  <a:pt x="420967" y="1089212"/>
                </a:lnTo>
                <a:lnTo>
                  <a:pt x="432406" y="1089212"/>
                </a:lnTo>
                <a:lnTo>
                  <a:pt x="443846" y="1089212"/>
                </a:lnTo>
                <a:lnTo>
                  <a:pt x="455285" y="1089212"/>
                </a:lnTo>
                <a:lnTo>
                  <a:pt x="466725" y="1089212"/>
                </a:lnTo>
                <a:lnTo>
                  <a:pt x="478165" y="1089212"/>
                </a:lnTo>
                <a:lnTo>
                  <a:pt x="489604" y="1089212"/>
                </a:lnTo>
                <a:lnTo>
                  <a:pt x="501044" y="1089212"/>
                </a:lnTo>
                <a:lnTo>
                  <a:pt x="512483" y="1089212"/>
                </a:lnTo>
                <a:lnTo>
                  <a:pt x="523923" y="1089212"/>
                </a:lnTo>
                <a:lnTo>
                  <a:pt x="535362" y="1089212"/>
                </a:lnTo>
                <a:lnTo>
                  <a:pt x="546802" y="1089212"/>
                </a:lnTo>
                <a:lnTo>
                  <a:pt x="558241" y="1089212"/>
                </a:lnTo>
                <a:lnTo>
                  <a:pt x="569681" y="1089212"/>
                </a:lnTo>
                <a:lnTo>
                  <a:pt x="581120" y="1089212"/>
                </a:lnTo>
                <a:lnTo>
                  <a:pt x="592560" y="1089212"/>
                </a:lnTo>
                <a:lnTo>
                  <a:pt x="603999" y="1089212"/>
                </a:lnTo>
                <a:lnTo>
                  <a:pt x="615439" y="1089212"/>
                </a:lnTo>
                <a:lnTo>
                  <a:pt x="626878" y="1089212"/>
                </a:lnTo>
                <a:lnTo>
                  <a:pt x="638318" y="1089212"/>
                </a:lnTo>
                <a:lnTo>
                  <a:pt x="649757" y="1089212"/>
                </a:lnTo>
                <a:lnTo>
                  <a:pt x="661192" y="1089212"/>
                </a:lnTo>
                <a:lnTo>
                  <a:pt x="672632" y="1089212"/>
                </a:lnTo>
                <a:lnTo>
                  <a:pt x="684071" y="1089212"/>
                </a:lnTo>
                <a:lnTo>
                  <a:pt x="695511" y="1089212"/>
                </a:lnTo>
                <a:lnTo>
                  <a:pt x="706950" y="1089212"/>
                </a:lnTo>
                <a:lnTo>
                  <a:pt x="718390" y="1089212"/>
                </a:lnTo>
                <a:lnTo>
                  <a:pt x="729829" y="1089212"/>
                </a:lnTo>
                <a:lnTo>
                  <a:pt x="741269" y="1089212"/>
                </a:lnTo>
                <a:lnTo>
                  <a:pt x="752708" y="1089212"/>
                </a:lnTo>
                <a:lnTo>
                  <a:pt x="764148" y="1089212"/>
                </a:lnTo>
                <a:lnTo>
                  <a:pt x="775587" y="1089212"/>
                </a:lnTo>
                <a:lnTo>
                  <a:pt x="787027" y="1089212"/>
                </a:lnTo>
                <a:lnTo>
                  <a:pt x="798467" y="1089212"/>
                </a:lnTo>
                <a:lnTo>
                  <a:pt x="809906" y="1089212"/>
                </a:lnTo>
                <a:lnTo>
                  <a:pt x="821346" y="1089212"/>
                </a:lnTo>
                <a:lnTo>
                  <a:pt x="832785" y="1089212"/>
                </a:lnTo>
                <a:lnTo>
                  <a:pt x="844225" y="1089212"/>
                </a:lnTo>
                <a:lnTo>
                  <a:pt x="855664" y="1089212"/>
                </a:lnTo>
                <a:lnTo>
                  <a:pt x="867104" y="1089212"/>
                </a:lnTo>
                <a:lnTo>
                  <a:pt x="878543" y="1089212"/>
                </a:lnTo>
                <a:lnTo>
                  <a:pt x="889983" y="1089212"/>
                </a:lnTo>
                <a:lnTo>
                  <a:pt x="901422" y="1089212"/>
                </a:lnTo>
                <a:lnTo>
                  <a:pt x="912862" y="1089212"/>
                </a:lnTo>
                <a:lnTo>
                  <a:pt x="924301" y="1089212"/>
                </a:lnTo>
                <a:lnTo>
                  <a:pt x="935741" y="1089212"/>
                </a:lnTo>
                <a:lnTo>
                  <a:pt x="947180" y="1089212"/>
                </a:lnTo>
                <a:lnTo>
                  <a:pt x="958620" y="1089212"/>
                </a:lnTo>
                <a:lnTo>
                  <a:pt x="970059" y="1089212"/>
                </a:lnTo>
                <a:lnTo>
                  <a:pt x="981499" y="1089212"/>
                </a:lnTo>
                <a:lnTo>
                  <a:pt x="992938" y="1089212"/>
                </a:lnTo>
                <a:lnTo>
                  <a:pt x="1004378" y="1089212"/>
                </a:lnTo>
                <a:lnTo>
                  <a:pt x="1015818" y="1089212"/>
                </a:lnTo>
                <a:lnTo>
                  <a:pt x="1027257" y="1089212"/>
                </a:lnTo>
                <a:lnTo>
                  <a:pt x="1038697" y="1089212"/>
                </a:lnTo>
                <a:lnTo>
                  <a:pt x="1050136" y="1089212"/>
                </a:lnTo>
                <a:lnTo>
                  <a:pt x="1061576" y="1089212"/>
                </a:lnTo>
                <a:lnTo>
                  <a:pt x="1073015" y="1089212"/>
                </a:lnTo>
                <a:lnTo>
                  <a:pt x="1084455" y="1089212"/>
                </a:lnTo>
                <a:lnTo>
                  <a:pt x="1095894" y="1089212"/>
                </a:lnTo>
                <a:lnTo>
                  <a:pt x="1107334" y="1089212"/>
                </a:lnTo>
                <a:lnTo>
                  <a:pt x="1118773" y="1089212"/>
                </a:lnTo>
                <a:lnTo>
                  <a:pt x="1130213" y="1089212"/>
                </a:lnTo>
                <a:lnTo>
                  <a:pt x="1141652" y="1089212"/>
                </a:lnTo>
                <a:lnTo>
                  <a:pt x="1153092" y="1089212"/>
                </a:lnTo>
                <a:lnTo>
                  <a:pt x="1164531" y="1089212"/>
                </a:lnTo>
                <a:lnTo>
                  <a:pt x="1175971" y="1089212"/>
                </a:lnTo>
                <a:lnTo>
                  <a:pt x="1187406" y="1089212"/>
                </a:lnTo>
                <a:lnTo>
                  <a:pt x="1198845" y="1089212"/>
                </a:lnTo>
                <a:lnTo>
                  <a:pt x="1210285" y="1089212"/>
                </a:lnTo>
                <a:lnTo>
                  <a:pt x="1221724" y="1089212"/>
                </a:lnTo>
                <a:lnTo>
                  <a:pt x="1233164" y="1089212"/>
                </a:lnTo>
                <a:lnTo>
                  <a:pt x="1244603" y="1089212"/>
                </a:lnTo>
                <a:lnTo>
                  <a:pt x="1256043" y="1089212"/>
                </a:lnTo>
                <a:lnTo>
                  <a:pt x="1267482" y="1089212"/>
                </a:lnTo>
                <a:lnTo>
                  <a:pt x="1278922" y="1089212"/>
                </a:lnTo>
                <a:lnTo>
                  <a:pt x="1290361" y="1089212"/>
                </a:lnTo>
                <a:lnTo>
                  <a:pt x="1301801" y="1089212"/>
                </a:lnTo>
                <a:lnTo>
                  <a:pt x="1313240" y="1089212"/>
                </a:lnTo>
                <a:lnTo>
                  <a:pt x="1324680" y="1089212"/>
                </a:lnTo>
                <a:lnTo>
                  <a:pt x="1336120" y="1089212"/>
                </a:lnTo>
                <a:lnTo>
                  <a:pt x="1347559" y="1089212"/>
                </a:lnTo>
                <a:lnTo>
                  <a:pt x="1358999" y="1089212"/>
                </a:lnTo>
                <a:lnTo>
                  <a:pt x="1370438" y="1089212"/>
                </a:lnTo>
                <a:lnTo>
                  <a:pt x="1381878" y="1089212"/>
                </a:lnTo>
                <a:lnTo>
                  <a:pt x="1393317" y="1089212"/>
                </a:lnTo>
                <a:lnTo>
                  <a:pt x="1404757" y="1089212"/>
                </a:lnTo>
                <a:lnTo>
                  <a:pt x="1416196" y="1089212"/>
                </a:lnTo>
                <a:lnTo>
                  <a:pt x="1427636" y="1089212"/>
                </a:lnTo>
                <a:lnTo>
                  <a:pt x="1439075" y="1089212"/>
                </a:lnTo>
                <a:lnTo>
                  <a:pt x="1450515" y="1089212"/>
                </a:lnTo>
                <a:lnTo>
                  <a:pt x="1461954" y="1089212"/>
                </a:lnTo>
                <a:lnTo>
                  <a:pt x="1473394" y="1089212"/>
                </a:lnTo>
                <a:lnTo>
                  <a:pt x="1484833" y="1089212"/>
                </a:lnTo>
                <a:lnTo>
                  <a:pt x="1496273" y="1089212"/>
                </a:lnTo>
                <a:lnTo>
                  <a:pt x="1507712" y="1089212"/>
                </a:lnTo>
                <a:lnTo>
                  <a:pt x="1519152" y="1089212"/>
                </a:lnTo>
                <a:lnTo>
                  <a:pt x="1530591" y="1089212"/>
                </a:lnTo>
                <a:lnTo>
                  <a:pt x="1542031" y="1089212"/>
                </a:lnTo>
                <a:lnTo>
                  <a:pt x="1553471" y="1089212"/>
                </a:lnTo>
                <a:lnTo>
                  <a:pt x="1564910" y="1089212"/>
                </a:lnTo>
                <a:lnTo>
                  <a:pt x="1576349" y="1089212"/>
                </a:lnTo>
                <a:lnTo>
                  <a:pt x="1587789" y="1089212"/>
                </a:lnTo>
                <a:lnTo>
                  <a:pt x="1599229" y="1089212"/>
                </a:lnTo>
                <a:lnTo>
                  <a:pt x="1610668" y="1089212"/>
                </a:lnTo>
                <a:lnTo>
                  <a:pt x="1622107" y="1089212"/>
                </a:lnTo>
                <a:lnTo>
                  <a:pt x="1633547" y="1089212"/>
                </a:lnTo>
                <a:lnTo>
                  <a:pt x="1644987" y="1089212"/>
                </a:lnTo>
                <a:lnTo>
                  <a:pt x="1656426" y="1089212"/>
                </a:lnTo>
                <a:lnTo>
                  <a:pt x="1667866" y="1089212"/>
                </a:lnTo>
                <a:lnTo>
                  <a:pt x="1679305" y="1089212"/>
                </a:lnTo>
                <a:lnTo>
                  <a:pt x="1690745" y="1089212"/>
                </a:lnTo>
                <a:lnTo>
                  <a:pt x="1702184" y="1089212"/>
                </a:lnTo>
                <a:lnTo>
                  <a:pt x="1713619" y="1089212"/>
                </a:lnTo>
                <a:lnTo>
                  <a:pt x="1725063" y="1089212"/>
                </a:lnTo>
                <a:lnTo>
                  <a:pt x="1736498" y="1089212"/>
                </a:lnTo>
                <a:lnTo>
                  <a:pt x="1747938" y="1089212"/>
                </a:lnTo>
                <a:lnTo>
                  <a:pt x="1759377" y="1089212"/>
                </a:lnTo>
                <a:lnTo>
                  <a:pt x="1770817" y="1089212"/>
                </a:lnTo>
                <a:lnTo>
                  <a:pt x="1782256" y="1089212"/>
                </a:lnTo>
                <a:lnTo>
                  <a:pt x="1793696" y="1089212"/>
                </a:lnTo>
                <a:lnTo>
                  <a:pt x="1805135" y="1089212"/>
                </a:lnTo>
                <a:lnTo>
                  <a:pt x="1816575" y="1089212"/>
                </a:lnTo>
                <a:lnTo>
                  <a:pt x="1828014" y="1089212"/>
                </a:lnTo>
                <a:lnTo>
                  <a:pt x="1839454" y="1089212"/>
                </a:lnTo>
                <a:lnTo>
                  <a:pt x="1850893" y="1089212"/>
                </a:lnTo>
                <a:lnTo>
                  <a:pt x="1862333" y="1089212"/>
                </a:lnTo>
                <a:lnTo>
                  <a:pt x="1873772" y="1089212"/>
                </a:lnTo>
                <a:lnTo>
                  <a:pt x="1885212" y="1089212"/>
                </a:lnTo>
                <a:lnTo>
                  <a:pt x="1896651" y="1089212"/>
                </a:lnTo>
                <a:lnTo>
                  <a:pt x="1908091" y="1089212"/>
                </a:lnTo>
                <a:lnTo>
                  <a:pt x="1919531" y="1089212"/>
                </a:lnTo>
                <a:lnTo>
                  <a:pt x="1930970" y="1089212"/>
                </a:lnTo>
                <a:lnTo>
                  <a:pt x="1942409" y="1089212"/>
                </a:lnTo>
                <a:lnTo>
                  <a:pt x="1953849" y="1089212"/>
                </a:lnTo>
                <a:lnTo>
                  <a:pt x="1965289" y="1089212"/>
                </a:lnTo>
                <a:lnTo>
                  <a:pt x="1976728" y="1089212"/>
                </a:lnTo>
                <a:lnTo>
                  <a:pt x="1988168" y="1089212"/>
                </a:lnTo>
                <a:lnTo>
                  <a:pt x="1999607" y="1089212"/>
                </a:lnTo>
                <a:lnTo>
                  <a:pt x="2011047" y="1089212"/>
                </a:lnTo>
                <a:lnTo>
                  <a:pt x="2022486" y="1089212"/>
                </a:lnTo>
                <a:lnTo>
                  <a:pt x="2033926" y="1089212"/>
                </a:lnTo>
                <a:lnTo>
                  <a:pt x="2045365" y="1089212"/>
                </a:lnTo>
                <a:lnTo>
                  <a:pt x="2056805" y="1089212"/>
                </a:lnTo>
                <a:lnTo>
                  <a:pt x="2068244" y="1089212"/>
                </a:lnTo>
                <a:lnTo>
                  <a:pt x="2079684" y="1089212"/>
                </a:lnTo>
                <a:lnTo>
                  <a:pt x="2091123" y="1089212"/>
                </a:lnTo>
                <a:lnTo>
                  <a:pt x="2102563" y="1089212"/>
                </a:lnTo>
                <a:lnTo>
                  <a:pt x="2114002" y="1089212"/>
                </a:lnTo>
                <a:lnTo>
                  <a:pt x="2125442" y="1089212"/>
                </a:lnTo>
                <a:lnTo>
                  <a:pt x="2136882" y="1089212"/>
                </a:lnTo>
                <a:lnTo>
                  <a:pt x="2148321" y="1089212"/>
                </a:lnTo>
                <a:lnTo>
                  <a:pt x="2159760" y="1089212"/>
                </a:lnTo>
                <a:lnTo>
                  <a:pt x="2171200" y="1089212"/>
                </a:lnTo>
                <a:lnTo>
                  <a:pt x="2182640" y="1089212"/>
                </a:lnTo>
                <a:lnTo>
                  <a:pt x="2194079" y="1089212"/>
                </a:lnTo>
                <a:lnTo>
                  <a:pt x="2205519" y="1089212"/>
                </a:lnTo>
                <a:lnTo>
                  <a:pt x="2216958" y="1089212"/>
                </a:lnTo>
                <a:lnTo>
                  <a:pt x="2228393" y="1089212"/>
                </a:lnTo>
                <a:lnTo>
                  <a:pt x="2239837" y="1089212"/>
                </a:lnTo>
                <a:lnTo>
                  <a:pt x="2251272" y="1089212"/>
                </a:lnTo>
                <a:lnTo>
                  <a:pt x="2262716" y="1089212"/>
                </a:lnTo>
                <a:lnTo>
                  <a:pt x="2274151" y="1089212"/>
                </a:lnTo>
                <a:lnTo>
                  <a:pt x="2285591" y="1089212"/>
                </a:lnTo>
                <a:lnTo>
                  <a:pt x="2297030" y="1089212"/>
                </a:lnTo>
                <a:lnTo>
                  <a:pt x="2308470" y="1089212"/>
                </a:lnTo>
                <a:lnTo>
                  <a:pt x="2319909" y="1089212"/>
                </a:lnTo>
                <a:lnTo>
                  <a:pt x="2331349" y="1089212"/>
                </a:lnTo>
                <a:lnTo>
                  <a:pt x="2342788" y="1089212"/>
                </a:lnTo>
                <a:lnTo>
                  <a:pt x="2354228" y="1089212"/>
                </a:lnTo>
                <a:lnTo>
                  <a:pt x="2365667" y="1089212"/>
                </a:lnTo>
                <a:lnTo>
                  <a:pt x="2377107" y="1089212"/>
                </a:lnTo>
                <a:lnTo>
                  <a:pt x="2388546" y="1089212"/>
                </a:lnTo>
                <a:lnTo>
                  <a:pt x="2399986" y="1089212"/>
                </a:lnTo>
                <a:lnTo>
                  <a:pt x="2411425" y="1089212"/>
                </a:lnTo>
                <a:lnTo>
                  <a:pt x="2422865" y="1089212"/>
                </a:lnTo>
                <a:lnTo>
                  <a:pt x="2434304" y="1089212"/>
                </a:lnTo>
                <a:lnTo>
                  <a:pt x="2445744" y="1089212"/>
                </a:lnTo>
                <a:lnTo>
                  <a:pt x="2457184" y="1089212"/>
                </a:lnTo>
                <a:lnTo>
                  <a:pt x="2468623" y="1089212"/>
                </a:lnTo>
                <a:lnTo>
                  <a:pt x="2480062" y="1089212"/>
                </a:lnTo>
                <a:lnTo>
                  <a:pt x="2491502" y="1089212"/>
                </a:lnTo>
                <a:lnTo>
                  <a:pt x="2502942" y="1089212"/>
                </a:lnTo>
                <a:lnTo>
                  <a:pt x="2514381" y="1089212"/>
                </a:lnTo>
                <a:lnTo>
                  <a:pt x="2525821" y="1089212"/>
                </a:lnTo>
                <a:lnTo>
                  <a:pt x="2537260" y="1089212"/>
                </a:lnTo>
                <a:lnTo>
                  <a:pt x="2548700" y="1089212"/>
                </a:lnTo>
                <a:lnTo>
                  <a:pt x="2560139" y="1089212"/>
                </a:lnTo>
                <a:lnTo>
                  <a:pt x="2571579" y="1089212"/>
                </a:lnTo>
                <a:lnTo>
                  <a:pt x="2583018" y="1089212"/>
                </a:lnTo>
                <a:lnTo>
                  <a:pt x="2594458" y="1089212"/>
                </a:lnTo>
                <a:lnTo>
                  <a:pt x="2605897" y="1089212"/>
                </a:lnTo>
                <a:lnTo>
                  <a:pt x="2617337" y="1089212"/>
                </a:lnTo>
                <a:lnTo>
                  <a:pt x="2628776" y="1089212"/>
                </a:lnTo>
                <a:lnTo>
                  <a:pt x="2640216" y="1089212"/>
                </a:lnTo>
                <a:lnTo>
                  <a:pt x="2651655" y="1089212"/>
                </a:lnTo>
                <a:lnTo>
                  <a:pt x="2663095" y="1089212"/>
                </a:lnTo>
                <a:lnTo>
                  <a:pt x="2674535" y="1089212"/>
                </a:lnTo>
                <a:lnTo>
                  <a:pt x="2685974" y="1089212"/>
                </a:lnTo>
                <a:lnTo>
                  <a:pt x="2697413" y="1089212"/>
                </a:lnTo>
                <a:lnTo>
                  <a:pt x="2708853" y="1089212"/>
                </a:lnTo>
                <a:lnTo>
                  <a:pt x="2720293" y="1089212"/>
                </a:lnTo>
                <a:lnTo>
                  <a:pt x="2731727" y="1089212"/>
                </a:lnTo>
                <a:lnTo>
                  <a:pt x="2743172" y="1089212"/>
                </a:lnTo>
                <a:lnTo>
                  <a:pt x="2754611" y="1089212"/>
                </a:lnTo>
                <a:lnTo>
                  <a:pt x="2766046" y="1089212"/>
                </a:lnTo>
                <a:lnTo>
                  <a:pt x="2777490" y="1089212"/>
                </a:lnTo>
                <a:lnTo>
                  <a:pt x="2788925" y="1089212"/>
                </a:lnTo>
                <a:lnTo>
                  <a:pt x="2800364" y="1089212"/>
                </a:lnTo>
                <a:lnTo>
                  <a:pt x="2811804" y="1089212"/>
                </a:lnTo>
                <a:lnTo>
                  <a:pt x="2823243" y="1089212"/>
                </a:lnTo>
                <a:lnTo>
                  <a:pt x="2834683" y="1089212"/>
                </a:lnTo>
                <a:lnTo>
                  <a:pt x="2846123" y="1089212"/>
                </a:lnTo>
                <a:lnTo>
                  <a:pt x="2857562" y="1089212"/>
                </a:lnTo>
                <a:lnTo>
                  <a:pt x="2869001" y="435683"/>
                </a:lnTo>
                <a:lnTo>
                  <a:pt x="2880441" y="434183"/>
                </a:lnTo>
                <a:lnTo>
                  <a:pt x="2891881" y="396621"/>
                </a:lnTo>
                <a:lnTo>
                  <a:pt x="2903320" y="238873"/>
                </a:lnTo>
                <a:lnTo>
                  <a:pt x="2914760" y="249393"/>
                </a:lnTo>
                <a:lnTo>
                  <a:pt x="2926199" y="54083"/>
                </a:lnTo>
                <a:lnTo>
                  <a:pt x="2937639" y="151738"/>
                </a:lnTo>
                <a:lnTo>
                  <a:pt x="2949078" y="332022"/>
                </a:lnTo>
                <a:lnTo>
                  <a:pt x="2960518" y="486766"/>
                </a:lnTo>
                <a:lnTo>
                  <a:pt x="2971957" y="509302"/>
                </a:lnTo>
                <a:lnTo>
                  <a:pt x="2983397" y="199811"/>
                </a:lnTo>
                <a:lnTo>
                  <a:pt x="2994837" y="28542"/>
                </a:lnTo>
                <a:lnTo>
                  <a:pt x="3006276" y="219342"/>
                </a:lnTo>
                <a:lnTo>
                  <a:pt x="3017715" y="204321"/>
                </a:lnTo>
                <a:lnTo>
                  <a:pt x="3029155" y="347043"/>
                </a:lnTo>
                <a:lnTo>
                  <a:pt x="3040594" y="389111"/>
                </a:lnTo>
                <a:lnTo>
                  <a:pt x="3052034" y="332022"/>
                </a:lnTo>
                <a:lnTo>
                  <a:pt x="3063474" y="214836"/>
                </a:lnTo>
                <a:lnTo>
                  <a:pt x="3074913" y="16526"/>
                </a:lnTo>
                <a:lnTo>
                  <a:pt x="3086352" y="0"/>
                </a:lnTo>
                <a:lnTo>
                  <a:pt x="3097792" y="749679"/>
                </a:lnTo>
                <a:lnTo>
                  <a:pt x="3109232" y="1089212"/>
                </a:lnTo>
                <a:lnTo>
                  <a:pt x="3120671" y="1089212"/>
                </a:lnTo>
                <a:lnTo>
                  <a:pt x="3132111" y="1089212"/>
                </a:lnTo>
                <a:lnTo>
                  <a:pt x="3143550" y="1089212"/>
                </a:lnTo>
                <a:lnTo>
                  <a:pt x="3154990" y="1089212"/>
                </a:lnTo>
                <a:lnTo>
                  <a:pt x="3166429" y="1089212"/>
                </a:lnTo>
                <a:lnTo>
                  <a:pt x="3177869" y="1089212"/>
                </a:lnTo>
                <a:lnTo>
                  <a:pt x="3189308" y="1089212"/>
                </a:lnTo>
                <a:lnTo>
                  <a:pt x="3200748" y="1089212"/>
                </a:lnTo>
                <a:lnTo>
                  <a:pt x="3212187" y="1089212"/>
                </a:lnTo>
                <a:lnTo>
                  <a:pt x="3223627" y="1089212"/>
                </a:lnTo>
                <a:lnTo>
                  <a:pt x="3235066" y="1089212"/>
                </a:lnTo>
                <a:lnTo>
                  <a:pt x="3246501" y="1089212"/>
                </a:lnTo>
                <a:lnTo>
                  <a:pt x="3257945" y="1089212"/>
                </a:lnTo>
                <a:lnTo>
                  <a:pt x="3269385" y="1089212"/>
                </a:lnTo>
                <a:lnTo>
                  <a:pt x="3280825" y="1089212"/>
                </a:lnTo>
                <a:lnTo>
                  <a:pt x="3292264" y="1089212"/>
                </a:lnTo>
                <a:lnTo>
                  <a:pt x="3303699" y="1089212"/>
                </a:lnTo>
                <a:lnTo>
                  <a:pt x="3315143" y="1089212"/>
                </a:lnTo>
                <a:lnTo>
                  <a:pt x="3326578" y="1089212"/>
                </a:lnTo>
                <a:lnTo>
                  <a:pt x="3338017" y="1089212"/>
                </a:lnTo>
                <a:lnTo>
                  <a:pt x="3349457" y="1089212"/>
                </a:lnTo>
                <a:lnTo>
                  <a:pt x="3360896" y="1089212"/>
                </a:lnTo>
                <a:lnTo>
                  <a:pt x="3372336" y="1089212"/>
                </a:lnTo>
                <a:lnTo>
                  <a:pt x="3383776" y="1089212"/>
                </a:lnTo>
                <a:lnTo>
                  <a:pt x="3395215" y="1089212"/>
                </a:lnTo>
                <a:lnTo>
                  <a:pt x="3406654" y="1089212"/>
                </a:lnTo>
                <a:lnTo>
                  <a:pt x="3418094" y="1089212"/>
                </a:lnTo>
                <a:lnTo>
                  <a:pt x="3429534" y="1089212"/>
                </a:lnTo>
                <a:lnTo>
                  <a:pt x="3440973" y="1089212"/>
                </a:lnTo>
                <a:lnTo>
                  <a:pt x="3452413" y="1089212"/>
                </a:lnTo>
                <a:lnTo>
                  <a:pt x="3463852" y="1089212"/>
                </a:lnTo>
                <a:lnTo>
                  <a:pt x="3475292" y="1089212"/>
                </a:lnTo>
                <a:lnTo>
                  <a:pt x="3486731" y="1089212"/>
                </a:lnTo>
                <a:lnTo>
                  <a:pt x="3498171" y="1089212"/>
                </a:lnTo>
                <a:lnTo>
                  <a:pt x="3509610" y="1089212"/>
                </a:lnTo>
                <a:lnTo>
                  <a:pt x="3521050" y="1089212"/>
                </a:lnTo>
                <a:lnTo>
                  <a:pt x="3532489" y="1089212"/>
                </a:lnTo>
                <a:lnTo>
                  <a:pt x="3543929" y="1089212"/>
                </a:lnTo>
                <a:lnTo>
                  <a:pt x="3555368" y="1089212"/>
                </a:lnTo>
                <a:lnTo>
                  <a:pt x="3566808" y="1089212"/>
                </a:lnTo>
                <a:lnTo>
                  <a:pt x="3578247" y="1089212"/>
                </a:lnTo>
                <a:lnTo>
                  <a:pt x="3589687" y="1089212"/>
                </a:lnTo>
                <a:lnTo>
                  <a:pt x="3601127" y="1089212"/>
                </a:lnTo>
                <a:lnTo>
                  <a:pt x="3612566" y="1089212"/>
                </a:lnTo>
                <a:lnTo>
                  <a:pt x="3624005" y="1089212"/>
                </a:lnTo>
                <a:lnTo>
                  <a:pt x="3635445" y="1089212"/>
                </a:lnTo>
                <a:lnTo>
                  <a:pt x="3646885" y="1089212"/>
                </a:lnTo>
                <a:lnTo>
                  <a:pt x="3658324" y="1089212"/>
                </a:lnTo>
                <a:lnTo>
                  <a:pt x="3669764" y="1089212"/>
                </a:lnTo>
                <a:lnTo>
                  <a:pt x="3681203" y="1089212"/>
                </a:lnTo>
                <a:lnTo>
                  <a:pt x="3692643" y="1089212"/>
                </a:lnTo>
                <a:lnTo>
                  <a:pt x="3704082" y="1089212"/>
                </a:lnTo>
                <a:lnTo>
                  <a:pt x="3715522" y="1089212"/>
                </a:lnTo>
                <a:lnTo>
                  <a:pt x="3726961" y="1089212"/>
                </a:lnTo>
                <a:lnTo>
                  <a:pt x="3738401" y="1089212"/>
                </a:lnTo>
                <a:lnTo>
                  <a:pt x="3749840" y="1089212"/>
                </a:lnTo>
                <a:lnTo>
                  <a:pt x="3761280" y="1089212"/>
                </a:lnTo>
                <a:lnTo>
                  <a:pt x="3772719" y="1089212"/>
                </a:lnTo>
                <a:lnTo>
                  <a:pt x="3784154" y="1089212"/>
                </a:lnTo>
                <a:lnTo>
                  <a:pt x="3795598" y="1089212"/>
                </a:lnTo>
                <a:lnTo>
                  <a:pt x="3807033" y="1089212"/>
                </a:lnTo>
                <a:lnTo>
                  <a:pt x="3818473" y="1089212"/>
                </a:lnTo>
                <a:lnTo>
                  <a:pt x="3829917" y="1089212"/>
                </a:lnTo>
                <a:lnTo>
                  <a:pt x="3841352" y="1089212"/>
                </a:lnTo>
                <a:lnTo>
                  <a:pt x="3852791" y="1089212"/>
                </a:lnTo>
                <a:lnTo>
                  <a:pt x="3864231" y="1089212"/>
                </a:lnTo>
                <a:lnTo>
                  <a:pt x="3875670" y="1089212"/>
                </a:lnTo>
                <a:lnTo>
                  <a:pt x="3887110" y="1089212"/>
                </a:lnTo>
                <a:lnTo>
                  <a:pt x="3898549" y="1089212"/>
                </a:lnTo>
                <a:lnTo>
                  <a:pt x="3909989" y="1089212"/>
                </a:lnTo>
                <a:lnTo>
                  <a:pt x="3921447" y="1089212"/>
                </a:lnTo>
                <a:lnTo>
                  <a:pt x="3932878" y="1089212"/>
                </a:lnTo>
                <a:lnTo>
                  <a:pt x="3944307" y="1089212"/>
                </a:lnTo>
                <a:lnTo>
                  <a:pt x="3955737" y="1089212"/>
                </a:lnTo>
                <a:lnTo>
                  <a:pt x="3967167" y="1089212"/>
                </a:lnTo>
                <a:lnTo>
                  <a:pt x="3978645" y="1089212"/>
                </a:lnTo>
                <a:lnTo>
                  <a:pt x="3990075" y="1089212"/>
                </a:lnTo>
                <a:lnTo>
                  <a:pt x="4001505" y="1089212"/>
                </a:lnTo>
                <a:lnTo>
                  <a:pt x="4012935" y="1089212"/>
                </a:lnTo>
                <a:lnTo>
                  <a:pt x="4024365" y="1089212"/>
                </a:lnTo>
                <a:lnTo>
                  <a:pt x="4035843" y="1089212"/>
                </a:lnTo>
                <a:lnTo>
                  <a:pt x="4047273" y="1089212"/>
                </a:lnTo>
                <a:lnTo>
                  <a:pt x="4058702" y="1089212"/>
                </a:lnTo>
                <a:lnTo>
                  <a:pt x="4070133" y="1089212"/>
                </a:lnTo>
                <a:lnTo>
                  <a:pt x="4081563" y="1089212"/>
                </a:lnTo>
                <a:lnTo>
                  <a:pt x="4093040" y="1089212"/>
                </a:lnTo>
                <a:lnTo>
                  <a:pt x="4104471" y="1089212"/>
                </a:lnTo>
                <a:lnTo>
                  <a:pt x="4115900" y="1089212"/>
                </a:lnTo>
                <a:lnTo>
                  <a:pt x="4127330" y="1089212"/>
                </a:lnTo>
                <a:lnTo>
                  <a:pt x="4138760" y="1089212"/>
                </a:lnTo>
                <a:lnTo>
                  <a:pt x="4150238" y="1089212"/>
                </a:lnTo>
                <a:lnTo>
                  <a:pt x="4161668" y="1089212"/>
                </a:lnTo>
                <a:lnTo>
                  <a:pt x="4173098" y="1089212"/>
                </a:lnTo>
                <a:lnTo>
                  <a:pt x="4184528" y="1089212"/>
                </a:lnTo>
                <a:lnTo>
                  <a:pt x="4195958" y="1089212"/>
                </a:lnTo>
                <a:lnTo>
                  <a:pt x="4207436" y="1089212"/>
                </a:lnTo>
                <a:lnTo>
                  <a:pt x="4218865" y="1089212"/>
                </a:lnTo>
                <a:lnTo>
                  <a:pt x="4230296" y="1089212"/>
                </a:lnTo>
                <a:lnTo>
                  <a:pt x="4241726" y="1089212"/>
                </a:lnTo>
                <a:lnTo>
                  <a:pt x="4253156" y="1089212"/>
                </a:lnTo>
                <a:lnTo>
                  <a:pt x="4264634" y="1087712"/>
                </a:lnTo>
                <a:lnTo>
                  <a:pt x="4276063" y="1089212"/>
                </a:lnTo>
                <a:lnTo>
                  <a:pt x="4287493" y="1089212"/>
                </a:lnTo>
                <a:lnTo>
                  <a:pt x="4298923" y="1089212"/>
                </a:lnTo>
                <a:lnTo>
                  <a:pt x="4310353" y="1089212"/>
                </a:lnTo>
                <a:lnTo>
                  <a:pt x="4321831" y="1089212"/>
                </a:lnTo>
                <a:lnTo>
                  <a:pt x="4333261" y="1089212"/>
                </a:lnTo>
                <a:lnTo>
                  <a:pt x="4344691" y="1089212"/>
                </a:lnTo>
                <a:lnTo>
                  <a:pt x="4356121" y="1089212"/>
                </a:lnTo>
                <a:lnTo>
                  <a:pt x="4367551" y="1089212"/>
                </a:lnTo>
                <a:lnTo>
                  <a:pt x="4379028" y="1089212"/>
                </a:lnTo>
                <a:lnTo>
                  <a:pt x="4390458" y="1089212"/>
                </a:lnTo>
                <a:lnTo>
                  <a:pt x="4401889" y="1089212"/>
                </a:lnTo>
                <a:lnTo>
                  <a:pt x="4413319" y="1089212"/>
                </a:lnTo>
                <a:lnTo>
                  <a:pt x="4424749" y="1089212"/>
                </a:lnTo>
                <a:lnTo>
                  <a:pt x="4436226" y="1089212"/>
                </a:lnTo>
                <a:lnTo>
                  <a:pt x="4447656" y="1089212"/>
                </a:lnTo>
                <a:lnTo>
                  <a:pt x="4459086" y="1089212"/>
                </a:lnTo>
                <a:lnTo>
                  <a:pt x="4470516" y="1089212"/>
                </a:lnTo>
                <a:lnTo>
                  <a:pt x="4481946" y="1089212"/>
                </a:lnTo>
                <a:lnTo>
                  <a:pt x="4493424" y="1089212"/>
                </a:lnTo>
                <a:lnTo>
                  <a:pt x="4504854" y="1089212"/>
                </a:lnTo>
                <a:lnTo>
                  <a:pt x="4516284" y="1089212"/>
                </a:lnTo>
                <a:lnTo>
                  <a:pt x="4527714" y="1089212"/>
                </a:lnTo>
                <a:lnTo>
                  <a:pt x="4539144" y="1089212"/>
                </a:lnTo>
                <a:lnTo>
                  <a:pt x="4550621" y="1089212"/>
                </a:lnTo>
                <a:lnTo>
                  <a:pt x="4562051" y="1089212"/>
                </a:lnTo>
                <a:lnTo>
                  <a:pt x="4573482" y="1089212"/>
                </a:lnTo>
                <a:lnTo>
                  <a:pt x="4584912" y="1089212"/>
                </a:lnTo>
                <a:lnTo>
                  <a:pt x="4596341" y="1089212"/>
                </a:lnTo>
                <a:lnTo>
                  <a:pt x="4607771" y="1089212"/>
                </a:lnTo>
                <a:lnTo>
                  <a:pt x="4619249" y="1089212"/>
                </a:lnTo>
                <a:lnTo>
                  <a:pt x="4630679" y="1089212"/>
                </a:lnTo>
                <a:lnTo>
                  <a:pt x="4642109" y="1089212"/>
                </a:lnTo>
                <a:lnTo>
                  <a:pt x="4653539" y="1089212"/>
                </a:lnTo>
                <a:lnTo>
                  <a:pt x="4664969" y="1089212"/>
                </a:lnTo>
                <a:lnTo>
                  <a:pt x="4676447" y="1089212"/>
                </a:lnTo>
                <a:lnTo>
                  <a:pt x="4687877" y="1089212"/>
                </a:lnTo>
                <a:lnTo>
                  <a:pt x="4699306" y="1089212"/>
                </a:lnTo>
                <a:lnTo>
                  <a:pt x="4710737" y="1089212"/>
                </a:lnTo>
                <a:lnTo>
                  <a:pt x="4722167" y="1089212"/>
                </a:lnTo>
                <a:lnTo>
                  <a:pt x="4733644" y="1089212"/>
                </a:lnTo>
                <a:lnTo>
                  <a:pt x="4745075" y="1089212"/>
                </a:lnTo>
                <a:lnTo>
                  <a:pt x="4756504" y="1089212"/>
                </a:lnTo>
                <a:lnTo>
                  <a:pt x="4767934" y="1089212"/>
                </a:lnTo>
                <a:lnTo>
                  <a:pt x="4779364" y="1089212"/>
                </a:lnTo>
                <a:lnTo>
                  <a:pt x="4790842" y="1089212"/>
                </a:lnTo>
                <a:lnTo>
                  <a:pt x="4802272" y="1089212"/>
                </a:lnTo>
                <a:lnTo>
                  <a:pt x="4813702" y="1089212"/>
                </a:lnTo>
                <a:lnTo>
                  <a:pt x="4825132" y="1089212"/>
                </a:lnTo>
                <a:lnTo>
                  <a:pt x="4836562" y="1089212"/>
                </a:lnTo>
                <a:lnTo>
                  <a:pt x="4848040" y="1089212"/>
                </a:lnTo>
                <a:lnTo>
                  <a:pt x="4859469" y="1089212"/>
                </a:lnTo>
                <a:lnTo>
                  <a:pt x="4870899" y="1089212"/>
                </a:lnTo>
                <a:lnTo>
                  <a:pt x="4882330" y="1089212"/>
                </a:lnTo>
                <a:lnTo>
                  <a:pt x="4893760" y="1089212"/>
                </a:lnTo>
                <a:lnTo>
                  <a:pt x="4905237" y="1089212"/>
                </a:lnTo>
                <a:lnTo>
                  <a:pt x="4916667" y="1089212"/>
                </a:lnTo>
                <a:lnTo>
                  <a:pt x="4928097" y="1089212"/>
                </a:lnTo>
                <a:lnTo>
                  <a:pt x="4939527" y="1089212"/>
                </a:lnTo>
                <a:lnTo>
                  <a:pt x="4950957" y="1089212"/>
                </a:lnTo>
                <a:lnTo>
                  <a:pt x="4962435" y="1089212"/>
                </a:lnTo>
                <a:lnTo>
                  <a:pt x="4973865" y="1089212"/>
                </a:lnTo>
                <a:lnTo>
                  <a:pt x="4985295" y="1089212"/>
                </a:lnTo>
                <a:lnTo>
                  <a:pt x="4996725" y="1089212"/>
                </a:lnTo>
                <a:lnTo>
                  <a:pt x="5008155" y="1089212"/>
                </a:lnTo>
                <a:lnTo>
                  <a:pt x="5019632" y="1089212"/>
                </a:lnTo>
                <a:lnTo>
                  <a:pt x="5031062" y="1089212"/>
                </a:lnTo>
                <a:lnTo>
                  <a:pt x="5042492" y="1089212"/>
                </a:lnTo>
                <a:lnTo>
                  <a:pt x="5053923" y="1089212"/>
                </a:lnTo>
                <a:lnTo>
                  <a:pt x="5065353" y="1089212"/>
                </a:lnTo>
                <a:lnTo>
                  <a:pt x="5076830" y="1089212"/>
                </a:lnTo>
                <a:lnTo>
                  <a:pt x="5088260" y="1089212"/>
                </a:lnTo>
                <a:lnTo>
                  <a:pt x="5099690" y="1089212"/>
                </a:lnTo>
                <a:lnTo>
                  <a:pt x="5111120" y="1089212"/>
                </a:lnTo>
                <a:lnTo>
                  <a:pt x="5122550" y="1089212"/>
                </a:lnTo>
                <a:lnTo>
                  <a:pt x="5134028" y="1089212"/>
                </a:lnTo>
                <a:lnTo>
                  <a:pt x="5145458" y="1089212"/>
                </a:lnTo>
                <a:lnTo>
                  <a:pt x="5156888" y="1089212"/>
                </a:lnTo>
                <a:lnTo>
                  <a:pt x="5168318" y="1089212"/>
                </a:lnTo>
                <a:lnTo>
                  <a:pt x="5179747" y="1089212"/>
                </a:lnTo>
                <a:lnTo>
                  <a:pt x="5191225" y="1089212"/>
                </a:lnTo>
                <a:lnTo>
                  <a:pt x="5202655" y="1089212"/>
                </a:lnTo>
                <a:lnTo>
                  <a:pt x="5214085" y="1089212"/>
                </a:lnTo>
                <a:lnTo>
                  <a:pt x="5225515" y="1089212"/>
                </a:lnTo>
                <a:lnTo>
                  <a:pt x="5236945" y="1089212"/>
                </a:lnTo>
                <a:lnTo>
                  <a:pt x="5248423" y="1089212"/>
                </a:lnTo>
                <a:lnTo>
                  <a:pt x="5259853" y="1089212"/>
                </a:lnTo>
                <a:lnTo>
                  <a:pt x="5271283" y="1089212"/>
                </a:lnTo>
                <a:lnTo>
                  <a:pt x="5282713" y="1089212"/>
                </a:lnTo>
                <a:lnTo>
                  <a:pt x="5294143" y="1089212"/>
                </a:lnTo>
                <a:lnTo>
                  <a:pt x="5305621" y="1089212"/>
                </a:lnTo>
                <a:lnTo>
                  <a:pt x="5317051" y="1089212"/>
                </a:lnTo>
                <a:lnTo>
                  <a:pt x="5328481" y="1089212"/>
                </a:lnTo>
                <a:lnTo>
                  <a:pt x="5339910" y="1089212"/>
                </a:lnTo>
                <a:lnTo>
                  <a:pt x="5351340" y="1089212"/>
                </a:lnTo>
                <a:lnTo>
                  <a:pt x="5362818" y="1089212"/>
                </a:lnTo>
                <a:lnTo>
                  <a:pt x="5374248" y="1089212"/>
                </a:lnTo>
                <a:lnTo>
                  <a:pt x="5385678" y="1089212"/>
                </a:lnTo>
                <a:lnTo>
                  <a:pt x="5397108" y="1089212"/>
                </a:lnTo>
                <a:lnTo>
                  <a:pt x="5408538" y="1089212"/>
                </a:lnTo>
                <a:lnTo>
                  <a:pt x="5420016" y="1089212"/>
                </a:lnTo>
                <a:lnTo>
                  <a:pt x="5431446" y="1089212"/>
                </a:lnTo>
                <a:lnTo>
                  <a:pt x="5442876" y="1089212"/>
                </a:lnTo>
                <a:lnTo>
                  <a:pt x="5454306" y="1089212"/>
                </a:lnTo>
                <a:lnTo>
                  <a:pt x="5465736" y="1089212"/>
                </a:lnTo>
                <a:lnTo>
                  <a:pt x="5477214" y="1089212"/>
                </a:lnTo>
                <a:lnTo>
                  <a:pt x="5488643" y="1089212"/>
                </a:lnTo>
                <a:lnTo>
                  <a:pt x="5500073" y="1089212"/>
                </a:lnTo>
                <a:lnTo>
                  <a:pt x="5511503" y="1089212"/>
                </a:lnTo>
                <a:lnTo>
                  <a:pt x="5522933" y="1089212"/>
                </a:lnTo>
                <a:lnTo>
                  <a:pt x="5534411" y="1089212"/>
                </a:lnTo>
                <a:lnTo>
                  <a:pt x="5545841" y="1089212"/>
                </a:lnTo>
                <a:lnTo>
                  <a:pt x="5557271" y="1089212"/>
                </a:lnTo>
                <a:lnTo>
                  <a:pt x="5568701" y="1089212"/>
                </a:lnTo>
                <a:lnTo>
                  <a:pt x="5580131" y="1089212"/>
                </a:lnTo>
                <a:lnTo>
                  <a:pt x="5591609" y="1089212"/>
                </a:lnTo>
                <a:lnTo>
                  <a:pt x="5603038" y="1089212"/>
                </a:lnTo>
                <a:lnTo>
                  <a:pt x="5614469" y="1089212"/>
                </a:lnTo>
                <a:lnTo>
                  <a:pt x="5625899" y="1089212"/>
                </a:lnTo>
                <a:lnTo>
                  <a:pt x="5637329" y="1089212"/>
                </a:lnTo>
                <a:lnTo>
                  <a:pt x="5648759" y="1089212"/>
                </a:lnTo>
                <a:lnTo>
                  <a:pt x="5660236" y="1089212"/>
                </a:lnTo>
                <a:lnTo>
                  <a:pt x="5671666" y="1089212"/>
                </a:lnTo>
                <a:lnTo>
                  <a:pt x="5683096" y="1089212"/>
                </a:lnTo>
                <a:lnTo>
                  <a:pt x="5694526" y="1089212"/>
                </a:lnTo>
                <a:lnTo>
                  <a:pt x="5705956" y="1089212"/>
                </a:lnTo>
                <a:lnTo>
                  <a:pt x="5717434" y="1089212"/>
                </a:lnTo>
                <a:lnTo>
                  <a:pt x="5728864" y="1089212"/>
                </a:lnTo>
                <a:lnTo>
                  <a:pt x="5740294" y="1089212"/>
                </a:lnTo>
                <a:lnTo>
                  <a:pt x="5751724" y="1089212"/>
                </a:lnTo>
                <a:lnTo>
                  <a:pt x="5763154" y="1089212"/>
                </a:lnTo>
                <a:lnTo>
                  <a:pt x="5774631" y="1089212"/>
                </a:lnTo>
                <a:lnTo>
                  <a:pt x="5786062" y="1089212"/>
                </a:lnTo>
                <a:lnTo>
                  <a:pt x="5797492" y="1089212"/>
                </a:lnTo>
                <a:lnTo>
                  <a:pt x="5808921" y="1089212"/>
                </a:lnTo>
                <a:lnTo>
                  <a:pt x="5820351" y="1089212"/>
                </a:lnTo>
                <a:lnTo>
                  <a:pt x="5831829" y="1089212"/>
                </a:lnTo>
                <a:lnTo>
                  <a:pt x="5843259" y="1089212"/>
                </a:lnTo>
                <a:lnTo>
                  <a:pt x="5854689" y="1089212"/>
                </a:lnTo>
                <a:lnTo>
                  <a:pt x="5866119" y="1089212"/>
                </a:lnTo>
                <a:lnTo>
                  <a:pt x="5877549" y="1089212"/>
                </a:lnTo>
                <a:lnTo>
                  <a:pt x="5889027" y="1089212"/>
                </a:lnTo>
                <a:lnTo>
                  <a:pt x="5900457" y="1089212"/>
                </a:lnTo>
                <a:lnTo>
                  <a:pt x="5911887" y="1089212"/>
                </a:lnTo>
                <a:lnTo>
                  <a:pt x="5923317" y="1089212"/>
                </a:lnTo>
                <a:lnTo>
                  <a:pt x="5934747" y="1089212"/>
                </a:lnTo>
                <a:lnTo>
                  <a:pt x="5946225" y="1089212"/>
                </a:lnTo>
                <a:lnTo>
                  <a:pt x="5957655" y="1089212"/>
                </a:lnTo>
                <a:lnTo>
                  <a:pt x="5969084" y="1089212"/>
                </a:lnTo>
                <a:lnTo>
                  <a:pt x="5980514" y="1089212"/>
                </a:lnTo>
                <a:lnTo>
                  <a:pt x="5991944" y="1089212"/>
                </a:lnTo>
                <a:lnTo>
                  <a:pt x="6003422" y="1089212"/>
                </a:lnTo>
                <a:lnTo>
                  <a:pt x="6014852" y="1089212"/>
                </a:lnTo>
                <a:lnTo>
                  <a:pt x="6026282" y="1089212"/>
                </a:lnTo>
                <a:lnTo>
                  <a:pt x="6037712" y="1089212"/>
                </a:lnTo>
                <a:lnTo>
                  <a:pt x="6049142" y="1089212"/>
                </a:lnTo>
                <a:lnTo>
                  <a:pt x="6060620" y="1089212"/>
                </a:lnTo>
                <a:lnTo>
                  <a:pt x="6072049" y="1089212"/>
                </a:lnTo>
                <a:lnTo>
                  <a:pt x="6083480" y="1089212"/>
                </a:lnTo>
                <a:lnTo>
                  <a:pt x="6094910" y="1089212"/>
                </a:lnTo>
                <a:lnTo>
                  <a:pt x="6106340" y="1089212"/>
                </a:lnTo>
                <a:lnTo>
                  <a:pt x="6117818" y="1089212"/>
                </a:lnTo>
                <a:lnTo>
                  <a:pt x="6129247" y="1089212"/>
                </a:lnTo>
                <a:lnTo>
                  <a:pt x="6140677" y="1089212"/>
                </a:lnTo>
                <a:lnTo>
                  <a:pt x="6152107" y="1089212"/>
                </a:lnTo>
                <a:lnTo>
                  <a:pt x="6163537" y="1089212"/>
                </a:lnTo>
                <a:lnTo>
                  <a:pt x="6175015" y="1089212"/>
                </a:lnTo>
                <a:lnTo>
                  <a:pt x="6186445" y="1089212"/>
                </a:lnTo>
                <a:lnTo>
                  <a:pt x="6197875" y="1089212"/>
                </a:lnTo>
                <a:lnTo>
                  <a:pt x="6209305" y="1089212"/>
                </a:lnTo>
                <a:lnTo>
                  <a:pt x="6220735" y="1089212"/>
                </a:lnTo>
                <a:lnTo>
                  <a:pt x="6232212" y="1089212"/>
                </a:lnTo>
                <a:lnTo>
                  <a:pt x="6243642" y="1089212"/>
                </a:lnTo>
                <a:lnTo>
                  <a:pt x="6255073" y="1089212"/>
                </a:lnTo>
                <a:lnTo>
                  <a:pt x="6266503" y="1089212"/>
                </a:lnTo>
                <a:lnTo>
                  <a:pt x="6277933" y="1089212"/>
                </a:lnTo>
                <a:lnTo>
                  <a:pt x="6289410" y="1089212"/>
                </a:lnTo>
                <a:lnTo>
                  <a:pt x="6300840" y="1089212"/>
                </a:lnTo>
                <a:lnTo>
                  <a:pt x="6312270" y="1089212"/>
                </a:lnTo>
                <a:lnTo>
                  <a:pt x="6323700" y="1089212"/>
                </a:lnTo>
                <a:lnTo>
                  <a:pt x="6335130" y="1089212"/>
                </a:lnTo>
                <a:lnTo>
                  <a:pt x="6346608" y="1089212"/>
                </a:lnTo>
                <a:lnTo>
                  <a:pt x="6358038" y="1089212"/>
                </a:lnTo>
                <a:lnTo>
                  <a:pt x="6369468" y="1089212"/>
                </a:lnTo>
                <a:lnTo>
                  <a:pt x="6380898" y="1089212"/>
                </a:lnTo>
                <a:lnTo>
                  <a:pt x="6392328" y="1089212"/>
                </a:lnTo>
                <a:lnTo>
                  <a:pt x="6403805" y="1089212"/>
                </a:lnTo>
                <a:lnTo>
                  <a:pt x="6415235" y="1089212"/>
                </a:lnTo>
                <a:lnTo>
                  <a:pt x="6426666" y="1089212"/>
                </a:lnTo>
                <a:lnTo>
                  <a:pt x="6438096" y="1089212"/>
                </a:lnTo>
                <a:lnTo>
                  <a:pt x="6449525" y="1089212"/>
                </a:lnTo>
                <a:lnTo>
                  <a:pt x="6461003" y="1089212"/>
                </a:lnTo>
                <a:lnTo>
                  <a:pt x="6472433" y="1089212"/>
                </a:lnTo>
                <a:lnTo>
                  <a:pt x="6483863" y="1089212"/>
                </a:lnTo>
                <a:lnTo>
                  <a:pt x="6495293" y="1089212"/>
                </a:lnTo>
                <a:lnTo>
                  <a:pt x="6506723" y="1089212"/>
                </a:lnTo>
                <a:lnTo>
                  <a:pt x="6518201" y="1089212"/>
                </a:lnTo>
                <a:lnTo>
                  <a:pt x="6529631" y="1089212"/>
                </a:lnTo>
                <a:lnTo>
                  <a:pt x="6541061" y="1089212"/>
                </a:lnTo>
                <a:lnTo>
                  <a:pt x="6552490" y="1089212"/>
                </a:lnTo>
                <a:lnTo>
                  <a:pt x="6563921" y="1089212"/>
                </a:lnTo>
                <a:lnTo>
                  <a:pt x="6575398" y="1089212"/>
                </a:lnTo>
                <a:lnTo>
                  <a:pt x="6586828" y="1089212"/>
                </a:lnTo>
                <a:lnTo>
                  <a:pt x="6598259" y="1089212"/>
                </a:lnTo>
                <a:lnTo>
                  <a:pt x="6609688" y="1089212"/>
                </a:lnTo>
                <a:lnTo>
                  <a:pt x="6621118" y="1089212"/>
                </a:lnTo>
                <a:lnTo>
                  <a:pt x="6632596" y="1089212"/>
                </a:lnTo>
                <a:lnTo>
                  <a:pt x="6644026" y="1089212"/>
                </a:lnTo>
                <a:lnTo>
                  <a:pt x="6655456" y="1089212"/>
                </a:lnTo>
                <a:lnTo>
                  <a:pt x="6666886" y="1089212"/>
                </a:lnTo>
                <a:lnTo>
                  <a:pt x="6678316" y="1089212"/>
                </a:lnTo>
                <a:lnTo>
                  <a:pt x="6689794" y="1089212"/>
                </a:lnTo>
                <a:lnTo>
                  <a:pt x="6701224" y="1089212"/>
                </a:lnTo>
                <a:lnTo>
                  <a:pt x="6712653" y="1089212"/>
                </a:lnTo>
                <a:lnTo>
                  <a:pt x="6724083" y="1089212"/>
                </a:lnTo>
                <a:lnTo>
                  <a:pt x="6735514" y="1089212"/>
                </a:lnTo>
                <a:lnTo>
                  <a:pt x="6746944" y="1089212"/>
                </a:lnTo>
                <a:lnTo>
                  <a:pt x="6758421" y="1089212"/>
                </a:lnTo>
                <a:lnTo>
                  <a:pt x="6769851" y="1089212"/>
                </a:lnTo>
                <a:lnTo>
                  <a:pt x="6781281" y="1089212"/>
                </a:lnTo>
                <a:lnTo>
                  <a:pt x="6792711" y="1089212"/>
                </a:lnTo>
                <a:lnTo>
                  <a:pt x="6804141" y="1089212"/>
                </a:lnTo>
                <a:lnTo>
                  <a:pt x="6815619" y="1089212"/>
                </a:lnTo>
                <a:lnTo>
                  <a:pt x="6827049" y="1089212"/>
                </a:lnTo>
                <a:lnTo>
                  <a:pt x="6838479" y="1089212"/>
                </a:lnTo>
                <a:lnTo>
                  <a:pt x="6849909" y="1089212"/>
                </a:lnTo>
                <a:lnTo>
                  <a:pt x="6861339" y="1089212"/>
                </a:lnTo>
                <a:lnTo>
                  <a:pt x="6872816" y="1089212"/>
                </a:lnTo>
                <a:lnTo>
                  <a:pt x="6884246" y="1089212"/>
                </a:lnTo>
                <a:lnTo>
                  <a:pt x="6895676" y="1089212"/>
                </a:lnTo>
                <a:lnTo>
                  <a:pt x="6907107" y="1089212"/>
                </a:lnTo>
                <a:lnTo>
                  <a:pt x="6918537" y="1089212"/>
                </a:lnTo>
                <a:lnTo>
                  <a:pt x="6930014" y="1089212"/>
                </a:lnTo>
                <a:lnTo>
                  <a:pt x="6941444" y="1089212"/>
                </a:lnTo>
                <a:lnTo>
                  <a:pt x="6952874" y="1089212"/>
                </a:lnTo>
                <a:lnTo>
                  <a:pt x="6964304" y="1089212"/>
                </a:lnTo>
                <a:lnTo>
                  <a:pt x="6975734" y="1089212"/>
                </a:lnTo>
                <a:lnTo>
                  <a:pt x="6987212" y="1089212"/>
                </a:lnTo>
                <a:lnTo>
                  <a:pt x="6998642" y="1089212"/>
                </a:lnTo>
                <a:lnTo>
                  <a:pt x="7010072" y="1089212"/>
                </a:lnTo>
                <a:lnTo>
                  <a:pt x="7021502" y="1089212"/>
                </a:lnTo>
                <a:lnTo>
                  <a:pt x="7032931" y="1089212"/>
                </a:lnTo>
                <a:lnTo>
                  <a:pt x="7044409" y="1089212"/>
                </a:lnTo>
                <a:lnTo>
                  <a:pt x="7055839" y="1089212"/>
                </a:lnTo>
                <a:lnTo>
                  <a:pt x="7067269" y="1089212"/>
                </a:lnTo>
                <a:lnTo>
                  <a:pt x="7078700" y="1089212"/>
                </a:lnTo>
                <a:lnTo>
                  <a:pt x="7090129" y="1089212"/>
                </a:lnTo>
                <a:lnTo>
                  <a:pt x="7101607" y="1089212"/>
                </a:lnTo>
                <a:lnTo>
                  <a:pt x="7113037" y="1089212"/>
                </a:lnTo>
                <a:lnTo>
                  <a:pt x="7124467" y="1089212"/>
                </a:lnTo>
                <a:lnTo>
                  <a:pt x="7135897" y="1089212"/>
                </a:lnTo>
                <a:lnTo>
                  <a:pt x="7147327" y="1089212"/>
                </a:lnTo>
                <a:lnTo>
                  <a:pt x="7158805" y="1089212"/>
                </a:lnTo>
                <a:lnTo>
                  <a:pt x="7170235" y="1089212"/>
                </a:lnTo>
                <a:lnTo>
                  <a:pt x="7181665" y="1089212"/>
                </a:lnTo>
                <a:lnTo>
                  <a:pt x="7193094" y="1089212"/>
                </a:lnTo>
                <a:lnTo>
                  <a:pt x="7204524" y="1089212"/>
                </a:lnTo>
                <a:lnTo>
                  <a:pt x="7216002" y="1089212"/>
                </a:lnTo>
                <a:lnTo>
                  <a:pt x="7227432" y="1089212"/>
                </a:lnTo>
                <a:lnTo>
                  <a:pt x="7238862" y="1089212"/>
                </a:lnTo>
                <a:lnTo>
                  <a:pt x="7250292" y="1089212"/>
                </a:lnTo>
                <a:lnTo>
                  <a:pt x="7261722" y="1089212"/>
                </a:lnTo>
                <a:lnTo>
                  <a:pt x="7273200" y="1089212"/>
                </a:lnTo>
                <a:lnTo>
                  <a:pt x="7284630" y="1089212"/>
                </a:lnTo>
                <a:lnTo>
                  <a:pt x="7296060" y="1089212"/>
                </a:lnTo>
                <a:lnTo>
                  <a:pt x="7307490" y="1089212"/>
                </a:lnTo>
                <a:lnTo>
                  <a:pt x="7318920" y="1089212"/>
                </a:lnTo>
                <a:lnTo>
                  <a:pt x="7330398" y="1089212"/>
                </a:lnTo>
                <a:lnTo>
                  <a:pt x="7341828" y="1089212"/>
                </a:lnTo>
                <a:lnTo>
                  <a:pt x="7353257" y="1089212"/>
                </a:lnTo>
                <a:lnTo>
                  <a:pt x="7364687" y="1089212"/>
                </a:lnTo>
                <a:lnTo>
                  <a:pt x="7376117" y="1089212"/>
                </a:lnTo>
                <a:lnTo>
                  <a:pt x="7387595" y="1089212"/>
                </a:lnTo>
                <a:lnTo>
                  <a:pt x="7399025" y="1089212"/>
                </a:lnTo>
                <a:lnTo>
                  <a:pt x="7410455" y="1089212"/>
                </a:lnTo>
                <a:lnTo>
                  <a:pt x="7421885" y="1089212"/>
                </a:lnTo>
                <a:lnTo>
                  <a:pt x="7433315" y="1089212"/>
                </a:lnTo>
                <a:lnTo>
                  <a:pt x="7444793" y="1089212"/>
                </a:lnTo>
                <a:lnTo>
                  <a:pt x="7456222" y="1089212"/>
                </a:lnTo>
                <a:lnTo>
                  <a:pt x="7467653" y="1089212"/>
                </a:lnTo>
                <a:lnTo>
                  <a:pt x="7479083" y="1089212"/>
                </a:lnTo>
                <a:lnTo>
                  <a:pt x="7490513" y="1089212"/>
                </a:lnTo>
                <a:lnTo>
                  <a:pt x="7501990" y="1089212"/>
                </a:lnTo>
                <a:lnTo>
                  <a:pt x="7513420" y="1089212"/>
                </a:lnTo>
                <a:lnTo>
                  <a:pt x="7524850" y="1089212"/>
                </a:lnTo>
                <a:lnTo>
                  <a:pt x="7536280" y="1089212"/>
                </a:lnTo>
                <a:lnTo>
                  <a:pt x="7547710" y="1089212"/>
                </a:lnTo>
                <a:lnTo>
                  <a:pt x="7559188" y="1089212"/>
                </a:lnTo>
                <a:lnTo>
                  <a:pt x="7570618" y="1089212"/>
                </a:lnTo>
                <a:lnTo>
                  <a:pt x="7582048" y="1089212"/>
                </a:lnTo>
                <a:lnTo>
                  <a:pt x="7593478" y="1089212"/>
                </a:lnTo>
                <a:lnTo>
                  <a:pt x="7604908" y="1089212"/>
                </a:lnTo>
                <a:lnTo>
                  <a:pt x="7616385" y="1089212"/>
                </a:lnTo>
                <a:lnTo>
                  <a:pt x="7627815" y="1089212"/>
                </a:lnTo>
                <a:lnTo>
                  <a:pt x="7639246" y="1089212"/>
                </a:lnTo>
                <a:lnTo>
                  <a:pt x="7650676" y="1089212"/>
                </a:lnTo>
                <a:lnTo>
                  <a:pt x="7662106" y="1089212"/>
                </a:lnTo>
                <a:lnTo>
                  <a:pt x="7673583" y="1089212"/>
                </a:lnTo>
                <a:lnTo>
                  <a:pt x="7685013" y="1089212"/>
                </a:lnTo>
                <a:lnTo>
                  <a:pt x="7696443" y="1089212"/>
                </a:lnTo>
                <a:lnTo>
                  <a:pt x="7707873" y="1089212"/>
                </a:lnTo>
                <a:lnTo>
                  <a:pt x="7719303" y="1089212"/>
                </a:lnTo>
                <a:lnTo>
                  <a:pt x="7730733" y="1089212"/>
                </a:lnTo>
                <a:lnTo>
                  <a:pt x="7742211" y="1089212"/>
                </a:lnTo>
                <a:lnTo>
                  <a:pt x="7753641" y="1089212"/>
                </a:lnTo>
                <a:lnTo>
                  <a:pt x="7765071" y="1089212"/>
                </a:lnTo>
                <a:lnTo>
                  <a:pt x="7776501" y="1089212"/>
                </a:lnTo>
                <a:lnTo>
                  <a:pt x="7787931" y="1089212"/>
                </a:lnTo>
                <a:lnTo>
                  <a:pt x="7799408" y="1089212"/>
                </a:lnTo>
                <a:lnTo>
                  <a:pt x="7810839" y="1089212"/>
                </a:lnTo>
                <a:lnTo>
                  <a:pt x="7822268" y="1089212"/>
                </a:lnTo>
                <a:lnTo>
                  <a:pt x="7833698" y="1089212"/>
                </a:lnTo>
                <a:lnTo>
                  <a:pt x="7845128" y="1089212"/>
                </a:lnTo>
                <a:lnTo>
                  <a:pt x="7856606" y="1089212"/>
                </a:lnTo>
                <a:lnTo>
                  <a:pt x="7868036" y="1089212"/>
                </a:lnTo>
                <a:lnTo>
                  <a:pt x="7879466" y="1089212"/>
                </a:lnTo>
                <a:lnTo>
                  <a:pt x="7890896" y="1089212"/>
                </a:lnTo>
                <a:lnTo>
                  <a:pt x="7902326" y="1089212"/>
                </a:lnTo>
                <a:lnTo>
                  <a:pt x="7913804" y="1089212"/>
                </a:lnTo>
                <a:lnTo>
                  <a:pt x="7925234" y="1089212"/>
                </a:lnTo>
                <a:lnTo>
                  <a:pt x="7936663" y="1089212"/>
                </a:lnTo>
                <a:lnTo>
                  <a:pt x="7948094" y="1089212"/>
                </a:lnTo>
                <a:lnTo>
                  <a:pt x="7959524" y="1089212"/>
                </a:lnTo>
                <a:lnTo>
                  <a:pt x="7971001" y="1089212"/>
                </a:lnTo>
                <a:lnTo>
                  <a:pt x="7982431" y="1089212"/>
                </a:lnTo>
                <a:lnTo>
                  <a:pt x="7993861" y="1089212"/>
                </a:lnTo>
                <a:lnTo>
                  <a:pt x="8005291" y="1089212"/>
                </a:lnTo>
                <a:lnTo>
                  <a:pt x="8016721" y="1089212"/>
                </a:lnTo>
                <a:lnTo>
                  <a:pt x="8028199" y="1089212"/>
                </a:lnTo>
                <a:lnTo>
                  <a:pt x="8039629" y="1089212"/>
                </a:lnTo>
                <a:lnTo>
                  <a:pt x="8051059" y="1089212"/>
                </a:lnTo>
                <a:lnTo>
                  <a:pt x="8062489" y="1089212"/>
                </a:lnTo>
                <a:lnTo>
                  <a:pt x="8073919" y="1089212"/>
                </a:lnTo>
                <a:lnTo>
                  <a:pt x="8085396" y="1089212"/>
                </a:lnTo>
                <a:lnTo>
                  <a:pt x="8096826" y="1089212"/>
                </a:lnTo>
                <a:lnTo>
                  <a:pt x="8108256" y="1089212"/>
                </a:lnTo>
                <a:lnTo>
                  <a:pt x="8119687" y="1089212"/>
                </a:lnTo>
                <a:lnTo>
                  <a:pt x="8131117" y="1089212"/>
                </a:lnTo>
                <a:lnTo>
                  <a:pt x="8142594" y="1089212"/>
                </a:lnTo>
                <a:lnTo>
                  <a:pt x="8154024" y="1089212"/>
                </a:lnTo>
                <a:lnTo>
                  <a:pt x="8165454" y="1089212"/>
                </a:lnTo>
                <a:lnTo>
                  <a:pt x="8176884" y="1089212"/>
                </a:lnTo>
                <a:lnTo>
                  <a:pt x="8188314" y="1089212"/>
                </a:lnTo>
                <a:lnTo>
                  <a:pt x="8199792" y="1089212"/>
                </a:lnTo>
                <a:lnTo>
                  <a:pt x="8211222" y="1089212"/>
                </a:lnTo>
                <a:lnTo>
                  <a:pt x="8222652" y="1089212"/>
                </a:lnTo>
                <a:lnTo>
                  <a:pt x="8234082" y="1089212"/>
                </a:lnTo>
                <a:lnTo>
                  <a:pt x="8245512" y="1089212"/>
                </a:lnTo>
                <a:lnTo>
                  <a:pt x="8256989" y="1089212"/>
                </a:lnTo>
                <a:lnTo>
                  <a:pt x="8268419" y="1089212"/>
                </a:lnTo>
                <a:lnTo>
                  <a:pt x="8279850" y="1089212"/>
                </a:lnTo>
                <a:lnTo>
                  <a:pt x="8291280" y="1089212"/>
                </a:lnTo>
                <a:lnTo>
                  <a:pt x="8302709" y="1089212"/>
                </a:lnTo>
                <a:lnTo>
                  <a:pt x="8314187" y="1089212"/>
                </a:lnTo>
                <a:lnTo>
                  <a:pt x="8325617" y="1089212"/>
                </a:lnTo>
                <a:lnTo>
                  <a:pt x="8337047" y="1089212"/>
                </a:lnTo>
                <a:lnTo>
                  <a:pt x="8348477" y="1089212"/>
                </a:lnTo>
                <a:lnTo>
                  <a:pt x="8359907" y="1089212"/>
                </a:lnTo>
                <a:lnTo>
                  <a:pt x="8371385" y="1089212"/>
                </a:lnTo>
                <a:lnTo>
                  <a:pt x="8382815" y="1089212"/>
                </a:lnTo>
                <a:lnTo>
                  <a:pt x="8394245" y="1089212"/>
                </a:lnTo>
                <a:lnTo>
                  <a:pt x="8405674" y="1089212"/>
                </a:lnTo>
                <a:lnTo>
                  <a:pt x="8417104" y="1089212"/>
                </a:lnTo>
                <a:lnTo>
                  <a:pt x="8428582" y="1089212"/>
                </a:lnTo>
                <a:lnTo>
                  <a:pt x="8440012" y="1089212"/>
                </a:lnTo>
                <a:lnTo>
                  <a:pt x="8451442" y="1089212"/>
                </a:lnTo>
                <a:lnTo>
                  <a:pt x="8462872" y="1089212"/>
                </a:lnTo>
                <a:lnTo>
                  <a:pt x="8474302" y="1089212"/>
                </a:lnTo>
                <a:lnTo>
                  <a:pt x="8485780" y="1089212"/>
                </a:lnTo>
                <a:lnTo>
                  <a:pt x="8497210" y="1089212"/>
                </a:lnTo>
                <a:lnTo>
                  <a:pt x="8508640" y="1089212"/>
                </a:lnTo>
                <a:lnTo>
                  <a:pt x="8520069" y="1089212"/>
                </a:lnTo>
                <a:lnTo>
                  <a:pt x="8531500" y="1089212"/>
                </a:lnTo>
                <a:lnTo>
                  <a:pt x="8542977" y="1089212"/>
                </a:lnTo>
                <a:lnTo>
                  <a:pt x="8554407" y="1089212"/>
                </a:lnTo>
                <a:lnTo>
                  <a:pt x="8565837" y="1089212"/>
                </a:lnTo>
                <a:lnTo>
                  <a:pt x="8577267" y="1089212"/>
                </a:lnTo>
                <a:lnTo>
                  <a:pt x="8588697" y="1089212"/>
                </a:lnTo>
                <a:lnTo>
                  <a:pt x="8600175" y="1089212"/>
                </a:lnTo>
                <a:lnTo>
                  <a:pt x="8611605" y="1089212"/>
                </a:lnTo>
                <a:lnTo>
                  <a:pt x="8623035" y="1089212"/>
                </a:lnTo>
                <a:lnTo>
                  <a:pt x="8634465" y="1089212"/>
                </a:lnTo>
                <a:lnTo>
                  <a:pt x="8645895" y="1089212"/>
                </a:lnTo>
                <a:lnTo>
                  <a:pt x="8657373" y="1089212"/>
                </a:lnTo>
                <a:lnTo>
                  <a:pt x="8668802" y="1089212"/>
                </a:lnTo>
                <a:lnTo>
                  <a:pt x="8680232" y="1089212"/>
                </a:lnTo>
                <a:lnTo>
                  <a:pt x="8691662" y="1089212"/>
                </a:lnTo>
                <a:lnTo>
                  <a:pt x="8703093" y="1089212"/>
                </a:lnTo>
                <a:lnTo>
                  <a:pt x="8714570" y="1089212"/>
                </a:lnTo>
                <a:lnTo>
                  <a:pt x="8726000" y="1089212"/>
                </a:lnTo>
                <a:lnTo>
                  <a:pt x="8737430" y="1089212"/>
                </a:lnTo>
                <a:lnTo>
                  <a:pt x="8748860" y="1089212"/>
                </a:lnTo>
                <a:lnTo>
                  <a:pt x="8760290" y="1089212"/>
                </a:lnTo>
                <a:lnTo>
                  <a:pt x="8771768" y="1089212"/>
                </a:lnTo>
                <a:lnTo>
                  <a:pt x="8783198" y="1089212"/>
                </a:lnTo>
                <a:lnTo>
                  <a:pt x="8794628" y="1089212"/>
                </a:lnTo>
                <a:lnTo>
                  <a:pt x="8806058" y="1089212"/>
                </a:lnTo>
                <a:lnTo>
                  <a:pt x="8817488" y="1089212"/>
                </a:lnTo>
                <a:lnTo>
                  <a:pt x="8828918" y="1089212"/>
                </a:lnTo>
                <a:lnTo>
                  <a:pt x="8840395" y="1089212"/>
                </a:lnTo>
                <a:lnTo>
                  <a:pt x="8851825" y="1089212"/>
                </a:lnTo>
                <a:lnTo>
                  <a:pt x="8863256" y="1089212"/>
                </a:lnTo>
                <a:lnTo>
                  <a:pt x="8874686" y="1089212"/>
                </a:lnTo>
                <a:lnTo>
                  <a:pt x="8886115" y="1089212"/>
                </a:lnTo>
                <a:lnTo>
                  <a:pt x="8897593" y="1089212"/>
                </a:lnTo>
                <a:lnTo>
                  <a:pt x="8909022" y="1089212"/>
                </a:lnTo>
                <a:lnTo>
                  <a:pt x="8920453" y="1089212"/>
                </a:lnTo>
                <a:lnTo>
                  <a:pt x="8931883" y="1089212"/>
                </a:lnTo>
                <a:lnTo>
                  <a:pt x="8943313" y="1089212"/>
                </a:lnTo>
                <a:lnTo>
                  <a:pt x="8954791" y="1089212"/>
                </a:lnTo>
                <a:lnTo>
                  <a:pt x="8966220" y="1089212"/>
                </a:lnTo>
                <a:lnTo>
                  <a:pt x="8977651" y="1089212"/>
                </a:lnTo>
                <a:lnTo>
                  <a:pt x="8989080" y="1089212"/>
                </a:lnTo>
                <a:lnTo>
                  <a:pt x="9000511" y="1089212"/>
                </a:lnTo>
                <a:lnTo>
                  <a:pt x="9011988" y="1089212"/>
                </a:lnTo>
                <a:lnTo>
                  <a:pt x="9023418" y="1089212"/>
                </a:lnTo>
                <a:lnTo>
                  <a:pt x="9034849" y="1089212"/>
                </a:lnTo>
                <a:lnTo>
                  <a:pt x="9046278" y="1089212"/>
                </a:lnTo>
                <a:lnTo>
                  <a:pt x="9057709" y="1089212"/>
                </a:lnTo>
                <a:lnTo>
                  <a:pt x="9069186" y="1089212"/>
                </a:lnTo>
                <a:lnTo>
                  <a:pt x="9080615" y="1089212"/>
                </a:lnTo>
                <a:lnTo>
                  <a:pt x="9092046" y="1089212"/>
                </a:lnTo>
                <a:lnTo>
                  <a:pt x="9103476" y="1089212"/>
                </a:lnTo>
                <a:lnTo>
                  <a:pt x="9114906" y="1089212"/>
                </a:lnTo>
                <a:lnTo>
                  <a:pt x="9126384" y="1089212"/>
                </a:lnTo>
                <a:lnTo>
                  <a:pt x="9137813" y="1089212"/>
                </a:lnTo>
                <a:lnTo>
                  <a:pt x="9149244" y="1089212"/>
                </a:lnTo>
                <a:lnTo>
                  <a:pt x="9160673" y="1089212"/>
                </a:lnTo>
                <a:lnTo>
                  <a:pt x="9172104" y="1089212"/>
                </a:lnTo>
                <a:lnTo>
                  <a:pt x="9183581" y="1089212"/>
                </a:lnTo>
                <a:lnTo>
                  <a:pt x="9195011" y="1089212"/>
                </a:lnTo>
                <a:lnTo>
                  <a:pt x="9206442" y="1089212"/>
                </a:lnTo>
                <a:lnTo>
                  <a:pt x="9217871" y="1089212"/>
                </a:lnTo>
                <a:lnTo>
                  <a:pt x="9229301" y="1089212"/>
                </a:lnTo>
                <a:lnTo>
                  <a:pt x="9240779" y="1089212"/>
                </a:lnTo>
                <a:lnTo>
                  <a:pt x="9252209" y="1089212"/>
                </a:lnTo>
                <a:lnTo>
                  <a:pt x="9263639" y="1089212"/>
                </a:lnTo>
                <a:lnTo>
                  <a:pt x="9275069" y="1089212"/>
                </a:lnTo>
                <a:lnTo>
                  <a:pt x="9286498" y="1089212"/>
                </a:lnTo>
                <a:lnTo>
                  <a:pt x="9297977" y="1089212"/>
                </a:lnTo>
                <a:lnTo>
                  <a:pt x="9309406" y="1089212"/>
                </a:lnTo>
                <a:lnTo>
                  <a:pt x="9320837" y="1089212"/>
                </a:lnTo>
                <a:lnTo>
                  <a:pt x="9332266" y="1089212"/>
                </a:lnTo>
                <a:lnTo>
                  <a:pt x="9343696" y="1089212"/>
                </a:lnTo>
                <a:lnTo>
                  <a:pt x="9355174" y="1089212"/>
                </a:lnTo>
                <a:lnTo>
                  <a:pt x="9366604" y="1089212"/>
                </a:lnTo>
                <a:lnTo>
                  <a:pt x="9378035" y="1089212"/>
                </a:lnTo>
                <a:lnTo>
                  <a:pt x="9389464" y="1089212"/>
                </a:lnTo>
                <a:lnTo>
                  <a:pt x="9400894" y="1089212"/>
                </a:lnTo>
                <a:lnTo>
                  <a:pt x="9412372" y="1089212"/>
                </a:lnTo>
                <a:lnTo>
                  <a:pt x="9423802" y="1089212"/>
                </a:lnTo>
                <a:lnTo>
                  <a:pt x="9435232" y="1089212"/>
                </a:lnTo>
                <a:lnTo>
                  <a:pt x="9446662" y="1089212"/>
                </a:lnTo>
                <a:lnTo>
                  <a:pt x="9458091" y="1089212"/>
                </a:lnTo>
                <a:lnTo>
                  <a:pt x="9469570" y="1089212"/>
                </a:lnTo>
                <a:lnTo>
                  <a:pt x="9480999" y="1089212"/>
                </a:lnTo>
                <a:lnTo>
                  <a:pt x="9492429" y="1089212"/>
                </a:lnTo>
                <a:lnTo>
                  <a:pt x="9503859" y="1089212"/>
                </a:lnTo>
                <a:lnTo>
                  <a:pt x="9515289" y="1089212"/>
                </a:lnTo>
                <a:lnTo>
                  <a:pt x="9526767" y="1089212"/>
                </a:lnTo>
                <a:lnTo>
                  <a:pt x="9538197" y="1089212"/>
                </a:lnTo>
                <a:lnTo>
                  <a:pt x="9549626" y="1089212"/>
                </a:lnTo>
                <a:lnTo>
                  <a:pt x="9561057" y="1089212"/>
                </a:lnTo>
                <a:lnTo>
                  <a:pt x="9572487" y="1089212"/>
                </a:lnTo>
                <a:lnTo>
                  <a:pt x="9583965" y="1089212"/>
                </a:lnTo>
                <a:lnTo>
                  <a:pt x="9595395" y="1089212"/>
                </a:lnTo>
                <a:lnTo>
                  <a:pt x="9606824" y="1089212"/>
                </a:lnTo>
                <a:lnTo>
                  <a:pt x="9618255" y="1089212"/>
                </a:lnTo>
                <a:lnTo>
                  <a:pt x="9629684" y="1089212"/>
                </a:lnTo>
                <a:lnTo>
                  <a:pt x="9641163" y="1089212"/>
                </a:lnTo>
                <a:lnTo>
                  <a:pt x="9652592" y="1089212"/>
                </a:lnTo>
                <a:lnTo>
                  <a:pt x="9664022" y="1089212"/>
                </a:lnTo>
                <a:lnTo>
                  <a:pt x="9675452" y="1089212"/>
                </a:lnTo>
                <a:lnTo>
                  <a:pt x="9686882" y="1089212"/>
                </a:lnTo>
                <a:lnTo>
                  <a:pt x="9698360" y="1089212"/>
                </a:lnTo>
                <a:lnTo>
                  <a:pt x="9709790" y="1089212"/>
                </a:lnTo>
                <a:lnTo>
                  <a:pt x="9721219" y="1089212"/>
                </a:lnTo>
                <a:lnTo>
                  <a:pt x="9732650" y="1089212"/>
                </a:lnTo>
                <a:lnTo>
                  <a:pt x="9744080" y="1089212"/>
                </a:lnTo>
                <a:lnTo>
                  <a:pt x="9755557" y="1089212"/>
                </a:lnTo>
                <a:lnTo>
                  <a:pt x="9766988" y="1089212"/>
                </a:lnTo>
                <a:lnTo>
                  <a:pt x="9778417" y="1089212"/>
                </a:lnTo>
                <a:lnTo>
                  <a:pt x="9789848" y="1089212"/>
                </a:lnTo>
                <a:lnTo>
                  <a:pt x="9801277" y="1089212"/>
                </a:lnTo>
                <a:lnTo>
                  <a:pt x="9812755" y="1089212"/>
                </a:lnTo>
                <a:lnTo>
                  <a:pt x="9824185" y="1089212"/>
                </a:lnTo>
                <a:lnTo>
                  <a:pt x="9835615" y="1089212"/>
                </a:lnTo>
                <a:lnTo>
                  <a:pt x="9847045" y="1089212"/>
                </a:lnTo>
                <a:lnTo>
                  <a:pt x="9858475" y="1089212"/>
                </a:lnTo>
                <a:lnTo>
                  <a:pt x="9869952" y="1089212"/>
                </a:lnTo>
                <a:lnTo>
                  <a:pt x="9881383" y="1089212"/>
                </a:lnTo>
                <a:lnTo>
                  <a:pt x="9892812" y="1089212"/>
                </a:lnTo>
                <a:lnTo>
                  <a:pt x="9904243" y="1089212"/>
                </a:lnTo>
                <a:lnTo>
                  <a:pt x="9915673" y="1089212"/>
                </a:lnTo>
                <a:lnTo>
                  <a:pt x="9927102" y="1089212"/>
                </a:lnTo>
                <a:lnTo>
                  <a:pt x="9938581" y="1089212"/>
                </a:lnTo>
                <a:lnTo>
                  <a:pt x="9950010" y="1089212"/>
                </a:lnTo>
                <a:lnTo>
                  <a:pt x="9961441" y="1089212"/>
                </a:lnTo>
                <a:lnTo>
                  <a:pt x="9972870" y="1089212"/>
                </a:lnTo>
                <a:lnTo>
                  <a:pt x="9984300" y="1089212"/>
                </a:lnTo>
                <a:lnTo>
                  <a:pt x="9995778" y="1089212"/>
                </a:lnTo>
                <a:lnTo>
                  <a:pt x="10007208" y="1089212"/>
                </a:lnTo>
                <a:lnTo>
                  <a:pt x="10018638" y="1089212"/>
                </a:lnTo>
                <a:lnTo>
                  <a:pt x="10030068" y="1089212"/>
                </a:lnTo>
                <a:lnTo>
                  <a:pt x="10041498" y="1089212"/>
                </a:lnTo>
                <a:lnTo>
                  <a:pt x="10052976" y="1089212"/>
                </a:lnTo>
                <a:lnTo>
                  <a:pt x="10064405" y="1089212"/>
                </a:lnTo>
                <a:lnTo>
                  <a:pt x="10075835" y="1089212"/>
                </a:lnTo>
                <a:lnTo>
                  <a:pt x="10087266" y="1089212"/>
                </a:lnTo>
                <a:lnTo>
                  <a:pt x="10098695" y="1089212"/>
                </a:lnTo>
                <a:lnTo>
                  <a:pt x="10110174" y="1089212"/>
                </a:lnTo>
                <a:lnTo>
                  <a:pt x="10121603" y="1089212"/>
                </a:lnTo>
                <a:lnTo>
                  <a:pt x="10133033" y="1089212"/>
                </a:lnTo>
                <a:lnTo>
                  <a:pt x="10144463" y="1089212"/>
                </a:lnTo>
                <a:lnTo>
                  <a:pt x="10155893" y="1089212"/>
                </a:lnTo>
                <a:lnTo>
                  <a:pt x="10167371" y="1089212"/>
                </a:lnTo>
                <a:lnTo>
                  <a:pt x="10178801" y="1089212"/>
                </a:lnTo>
                <a:lnTo>
                  <a:pt x="10190230" y="1089212"/>
                </a:lnTo>
                <a:lnTo>
                  <a:pt x="10201661" y="1089212"/>
                </a:lnTo>
                <a:lnTo>
                  <a:pt x="10213091" y="1089212"/>
                </a:lnTo>
                <a:lnTo>
                  <a:pt x="10224569" y="1089212"/>
                </a:lnTo>
                <a:lnTo>
                  <a:pt x="10235998" y="1089212"/>
                </a:lnTo>
                <a:lnTo>
                  <a:pt x="10247428" y="1089212"/>
                </a:lnTo>
                <a:lnTo>
                  <a:pt x="10258859" y="1089212"/>
                </a:lnTo>
                <a:lnTo>
                  <a:pt x="10270288" y="1089212"/>
                </a:lnTo>
                <a:lnTo>
                  <a:pt x="10281767" y="1089212"/>
                </a:lnTo>
                <a:lnTo>
                  <a:pt x="10293196" y="1089212"/>
                </a:lnTo>
                <a:lnTo>
                  <a:pt x="10304626" y="1089212"/>
                </a:lnTo>
                <a:lnTo>
                  <a:pt x="10316056" y="1089212"/>
                </a:lnTo>
                <a:lnTo>
                  <a:pt x="10327486" y="1089212"/>
                </a:lnTo>
                <a:lnTo>
                  <a:pt x="10338963" y="1089212"/>
                </a:lnTo>
                <a:lnTo>
                  <a:pt x="10350394" y="1089212"/>
                </a:lnTo>
                <a:lnTo>
                  <a:pt x="10361823" y="1089212"/>
                </a:lnTo>
                <a:lnTo>
                  <a:pt x="10373254" y="1089212"/>
                </a:lnTo>
                <a:lnTo>
                  <a:pt x="10384684" y="1089212"/>
                </a:lnTo>
                <a:lnTo>
                  <a:pt x="10396161" y="1089212"/>
                </a:lnTo>
                <a:lnTo>
                  <a:pt x="10407591" y="1089212"/>
                </a:lnTo>
                <a:lnTo>
                  <a:pt x="10419021" y="1089212"/>
                </a:lnTo>
                <a:lnTo>
                  <a:pt x="10430452" y="1089212"/>
                </a:lnTo>
                <a:lnTo>
                  <a:pt x="10441881" y="1089212"/>
                </a:lnTo>
                <a:lnTo>
                  <a:pt x="10453358" y="1089212"/>
                </a:lnTo>
                <a:lnTo>
                  <a:pt x="10464789" y="1089212"/>
                </a:lnTo>
                <a:lnTo>
                  <a:pt x="10476219" y="1089212"/>
                </a:lnTo>
                <a:lnTo>
                  <a:pt x="10487649" y="1089212"/>
                </a:lnTo>
                <a:lnTo>
                  <a:pt x="10499079" y="1089212"/>
                </a:lnTo>
                <a:lnTo>
                  <a:pt x="10510556" y="1089212"/>
                </a:lnTo>
                <a:lnTo>
                  <a:pt x="10521987" y="1089212"/>
                </a:lnTo>
                <a:lnTo>
                  <a:pt x="10533416" y="1089212"/>
                </a:lnTo>
                <a:lnTo>
                  <a:pt x="10544847" y="1089212"/>
                </a:lnTo>
                <a:lnTo>
                  <a:pt x="10556277" y="1089212"/>
                </a:lnTo>
                <a:lnTo>
                  <a:pt x="10567754" y="1089212"/>
                </a:lnTo>
                <a:lnTo>
                  <a:pt x="10579184" y="1089212"/>
                </a:lnTo>
                <a:lnTo>
                  <a:pt x="10590614" y="1089212"/>
                </a:lnTo>
                <a:lnTo>
                  <a:pt x="10602045" y="1089212"/>
                </a:lnTo>
                <a:lnTo>
                  <a:pt x="10613474" y="1089212"/>
                </a:lnTo>
                <a:lnTo>
                  <a:pt x="10624951" y="1089212"/>
                </a:lnTo>
                <a:lnTo>
                  <a:pt x="10636382" y="1089212"/>
                </a:lnTo>
                <a:lnTo>
                  <a:pt x="10647812" y="1089212"/>
                </a:lnTo>
                <a:lnTo>
                  <a:pt x="10659241" y="1089212"/>
                </a:lnTo>
                <a:lnTo>
                  <a:pt x="10670672" y="1089212"/>
                </a:lnTo>
                <a:lnTo>
                  <a:pt x="10682149" y="1089212"/>
                </a:lnTo>
                <a:lnTo>
                  <a:pt x="10693580" y="1089212"/>
                </a:lnTo>
                <a:lnTo>
                  <a:pt x="10705009" y="1089212"/>
                </a:lnTo>
                <a:lnTo>
                  <a:pt x="10716439" y="1089212"/>
                </a:lnTo>
                <a:lnTo>
                  <a:pt x="10727870" y="1089212"/>
                </a:lnTo>
                <a:lnTo>
                  <a:pt x="10739347" y="1089212"/>
                </a:lnTo>
                <a:lnTo>
                  <a:pt x="10750778" y="1089212"/>
                </a:lnTo>
                <a:lnTo>
                  <a:pt x="10762207" y="1089212"/>
                </a:lnTo>
                <a:lnTo>
                  <a:pt x="10773637" y="1089212"/>
                </a:lnTo>
                <a:lnTo>
                  <a:pt x="10785067" y="1089212"/>
                </a:lnTo>
                <a:lnTo>
                  <a:pt x="10796544" y="1089212"/>
                </a:lnTo>
                <a:lnTo>
                  <a:pt x="10807975" y="1089212"/>
                </a:lnTo>
                <a:lnTo>
                  <a:pt x="10819405" y="1089212"/>
                </a:lnTo>
                <a:lnTo>
                  <a:pt x="10830834" y="1089212"/>
                </a:lnTo>
                <a:lnTo>
                  <a:pt x="10842265" y="1089212"/>
                </a:lnTo>
                <a:lnTo>
                  <a:pt x="10853742" y="1089212"/>
                </a:lnTo>
                <a:lnTo>
                  <a:pt x="10865173" y="1089212"/>
                </a:lnTo>
                <a:lnTo>
                  <a:pt x="10876602" y="1089212"/>
                </a:lnTo>
                <a:lnTo>
                  <a:pt x="10888032" y="1089212"/>
                </a:lnTo>
                <a:lnTo>
                  <a:pt x="10899463" y="1089212"/>
                </a:lnTo>
                <a:lnTo>
                  <a:pt x="10910892" y="1089212"/>
                </a:lnTo>
                <a:lnTo>
                  <a:pt x="10922369" y="1089212"/>
                </a:lnTo>
                <a:lnTo>
                  <a:pt x="10933800" y="1089212"/>
                </a:lnTo>
                <a:lnTo>
                  <a:pt x="10945230" y="1089212"/>
                </a:lnTo>
                <a:lnTo>
                  <a:pt x="10956660" y="1089212"/>
                </a:lnTo>
                <a:lnTo>
                  <a:pt x="10968090" y="1089212"/>
                </a:lnTo>
                <a:lnTo>
                  <a:pt x="10979567" y="1089212"/>
                </a:lnTo>
                <a:lnTo>
                  <a:pt x="10990998" y="1089212"/>
                </a:lnTo>
                <a:lnTo>
                  <a:pt x="11002427" y="1089212"/>
                </a:lnTo>
                <a:lnTo>
                  <a:pt x="11013858" y="1089212"/>
                </a:lnTo>
                <a:lnTo>
                  <a:pt x="11025287" y="1089212"/>
                </a:lnTo>
                <a:lnTo>
                  <a:pt x="11036765" y="1089212"/>
                </a:lnTo>
                <a:lnTo>
                  <a:pt x="11048195" y="1089212"/>
                </a:lnTo>
                <a:lnTo>
                  <a:pt x="11059625" y="1089212"/>
                </a:lnTo>
                <a:lnTo>
                  <a:pt x="11071056" y="1089212"/>
                </a:lnTo>
                <a:lnTo>
                  <a:pt x="11082485" y="1089212"/>
                </a:lnTo>
                <a:lnTo>
                  <a:pt x="11093962" y="1089212"/>
                </a:lnTo>
                <a:lnTo>
                  <a:pt x="11105393" y="1089212"/>
                </a:lnTo>
                <a:lnTo>
                  <a:pt x="11116823" y="1089212"/>
                </a:lnTo>
                <a:lnTo>
                  <a:pt x="11128253" y="1089212"/>
                </a:lnTo>
                <a:lnTo>
                  <a:pt x="11139683" y="1089212"/>
                </a:lnTo>
                <a:lnTo>
                  <a:pt x="11151160" y="1089212"/>
                </a:lnTo>
                <a:lnTo>
                  <a:pt x="11162591" y="1089212"/>
                </a:lnTo>
                <a:lnTo>
                  <a:pt x="11174020" y="1089212"/>
                </a:lnTo>
                <a:lnTo>
                  <a:pt x="11185451" y="1089212"/>
                </a:lnTo>
                <a:lnTo>
                  <a:pt x="11196881" y="1089212"/>
                </a:lnTo>
                <a:lnTo>
                  <a:pt x="11208358" y="1089212"/>
                </a:lnTo>
                <a:lnTo>
                  <a:pt x="11218359" y="1089212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id="{4D2D98F6-0042-B84A-BF4F-28BED18208A6}"/>
              </a:ext>
            </a:extLst>
          </p:cNvPr>
          <p:cNvSpPr/>
          <p:nvPr/>
        </p:nvSpPr>
        <p:spPr>
          <a:xfrm>
            <a:off x="638362" y="4584363"/>
            <a:ext cx="8413769" cy="848459"/>
          </a:xfrm>
          <a:custGeom>
            <a:avLst/>
            <a:gdLst>
              <a:gd name="connsiteX0" fmla="*/ 0 w 11218359"/>
              <a:gd name="connsiteY0" fmla="*/ 1131280 h 1131279"/>
              <a:gd name="connsiteX1" fmla="*/ 9149 w 11218359"/>
              <a:gd name="connsiteY1" fmla="*/ 1131280 h 1131279"/>
              <a:gd name="connsiteX2" fmla="*/ 20588 w 11218359"/>
              <a:gd name="connsiteY2" fmla="*/ 1131280 h 1131279"/>
              <a:gd name="connsiteX3" fmla="*/ 32028 w 11218359"/>
              <a:gd name="connsiteY3" fmla="*/ 1131280 h 1131279"/>
              <a:gd name="connsiteX4" fmla="*/ 43467 w 11218359"/>
              <a:gd name="connsiteY4" fmla="*/ 1131280 h 1131279"/>
              <a:gd name="connsiteX5" fmla="*/ 54907 w 11218359"/>
              <a:gd name="connsiteY5" fmla="*/ 1131280 h 1131279"/>
              <a:gd name="connsiteX6" fmla="*/ 66346 w 11218359"/>
              <a:gd name="connsiteY6" fmla="*/ 1131280 h 1131279"/>
              <a:gd name="connsiteX7" fmla="*/ 77786 w 11218359"/>
              <a:gd name="connsiteY7" fmla="*/ 1131280 h 1131279"/>
              <a:gd name="connsiteX8" fmla="*/ 89225 w 11218359"/>
              <a:gd name="connsiteY8" fmla="*/ 1131280 h 1131279"/>
              <a:gd name="connsiteX9" fmla="*/ 100665 w 11218359"/>
              <a:gd name="connsiteY9" fmla="*/ 1131280 h 1131279"/>
              <a:gd name="connsiteX10" fmla="*/ 112104 w 11218359"/>
              <a:gd name="connsiteY10" fmla="*/ 1131280 h 1131279"/>
              <a:gd name="connsiteX11" fmla="*/ 123544 w 11218359"/>
              <a:gd name="connsiteY11" fmla="*/ 1131280 h 1131279"/>
              <a:gd name="connsiteX12" fmla="*/ 134979 w 11218359"/>
              <a:gd name="connsiteY12" fmla="*/ 1131280 h 1131279"/>
              <a:gd name="connsiteX13" fmla="*/ 146423 w 11218359"/>
              <a:gd name="connsiteY13" fmla="*/ 1131280 h 1131279"/>
              <a:gd name="connsiteX14" fmla="*/ 157858 w 11218359"/>
              <a:gd name="connsiteY14" fmla="*/ 1131280 h 1131279"/>
              <a:gd name="connsiteX15" fmla="*/ 169297 w 11218359"/>
              <a:gd name="connsiteY15" fmla="*/ 1131280 h 1131279"/>
              <a:gd name="connsiteX16" fmla="*/ 180737 w 11218359"/>
              <a:gd name="connsiteY16" fmla="*/ 1131280 h 1131279"/>
              <a:gd name="connsiteX17" fmla="*/ 192176 w 11218359"/>
              <a:gd name="connsiteY17" fmla="*/ 1131280 h 1131279"/>
              <a:gd name="connsiteX18" fmla="*/ 203616 w 11218359"/>
              <a:gd name="connsiteY18" fmla="*/ 1131280 h 1131279"/>
              <a:gd name="connsiteX19" fmla="*/ 215055 w 11218359"/>
              <a:gd name="connsiteY19" fmla="*/ 1131280 h 1131279"/>
              <a:gd name="connsiteX20" fmla="*/ 226495 w 11218359"/>
              <a:gd name="connsiteY20" fmla="*/ 1131280 h 1131279"/>
              <a:gd name="connsiteX21" fmla="*/ 237935 w 11218359"/>
              <a:gd name="connsiteY21" fmla="*/ 1131280 h 1131279"/>
              <a:gd name="connsiteX22" fmla="*/ 249374 w 11218359"/>
              <a:gd name="connsiteY22" fmla="*/ 1131280 h 1131279"/>
              <a:gd name="connsiteX23" fmla="*/ 260814 w 11218359"/>
              <a:gd name="connsiteY23" fmla="*/ 1131280 h 1131279"/>
              <a:gd name="connsiteX24" fmla="*/ 272253 w 11218359"/>
              <a:gd name="connsiteY24" fmla="*/ 1131280 h 1131279"/>
              <a:gd name="connsiteX25" fmla="*/ 283693 w 11218359"/>
              <a:gd name="connsiteY25" fmla="*/ 1131280 h 1131279"/>
              <a:gd name="connsiteX26" fmla="*/ 295132 w 11218359"/>
              <a:gd name="connsiteY26" fmla="*/ 1131280 h 1131279"/>
              <a:gd name="connsiteX27" fmla="*/ 306572 w 11218359"/>
              <a:gd name="connsiteY27" fmla="*/ 1131280 h 1131279"/>
              <a:gd name="connsiteX28" fmla="*/ 318011 w 11218359"/>
              <a:gd name="connsiteY28" fmla="*/ 1131280 h 1131279"/>
              <a:gd name="connsiteX29" fmla="*/ 329451 w 11218359"/>
              <a:gd name="connsiteY29" fmla="*/ 1131280 h 1131279"/>
              <a:gd name="connsiteX30" fmla="*/ 340890 w 11218359"/>
              <a:gd name="connsiteY30" fmla="*/ 1131280 h 1131279"/>
              <a:gd name="connsiteX31" fmla="*/ 352330 w 11218359"/>
              <a:gd name="connsiteY31" fmla="*/ 1131280 h 1131279"/>
              <a:gd name="connsiteX32" fmla="*/ 363769 w 11218359"/>
              <a:gd name="connsiteY32" fmla="*/ 1131280 h 1131279"/>
              <a:gd name="connsiteX33" fmla="*/ 375209 w 11218359"/>
              <a:gd name="connsiteY33" fmla="*/ 1131280 h 1131279"/>
              <a:gd name="connsiteX34" fmla="*/ 386648 w 11218359"/>
              <a:gd name="connsiteY34" fmla="*/ 1131280 h 1131279"/>
              <a:gd name="connsiteX35" fmla="*/ 398088 w 11218359"/>
              <a:gd name="connsiteY35" fmla="*/ 1131280 h 1131279"/>
              <a:gd name="connsiteX36" fmla="*/ 409527 w 11218359"/>
              <a:gd name="connsiteY36" fmla="*/ 1131280 h 1131279"/>
              <a:gd name="connsiteX37" fmla="*/ 420967 w 11218359"/>
              <a:gd name="connsiteY37" fmla="*/ 1131280 h 1131279"/>
              <a:gd name="connsiteX38" fmla="*/ 432406 w 11218359"/>
              <a:gd name="connsiteY38" fmla="*/ 1131280 h 1131279"/>
              <a:gd name="connsiteX39" fmla="*/ 443846 w 11218359"/>
              <a:gd name="connsiteY39" fmla="*/ 1131280 h 1131279"/>
              <a:gd name="connsiteX40" fmla="*/ 455285 w 11218359"/>
              <a:gd name="connsiteY40" fmla="*/ 1131280 h 1131279"/>
              <a:gd name="connsiteX41" fmla="*/ 466725 w 11218359"/>
              <a:gd name="connsiteY41" fmla="*/ 1131280 h 1131279"/>
              <a:gd name="connsiteX42" fmla="*/ 478165 w 11218359"/>
              <a:gd name="connsiteY42" fmla="*/ 1131280 h 1131279"/>
              <a:gd name="connsiteX43" fmla="*/ 489604 w 11218359"/>
              <a:gd name="connsiteY43" fmla="*/ 1131280 h 1131279"/>
              <a:gd name="connsiteX44" fmla="*/ 501044 w 11218359"/>
              <a:gd name="connsiteY44" fmla="*/ 1131280 h 1131279"/>
              <a:gd name="connsiteX45" fmla="*/ 512483 w 11218359"/>
              <a:gd name="connsiteY45" fmla="*/ 1131280 h 1131279"/>
              <a:gd name="connsiteX46" fmla="*/ 523923 w 11218359"/>
              <a:gd name="connsiteY46" fmla="*/ 1131280 h 1131279"/>
              <a:gd name="connsiteX47" fmla="*/ 535362 w 11218359"/>
              <a:gd name="connsiteY47" fmla="*/ 1131280 h 1131279"/>
              <a:gd name="connsiteX48" fmla="*/ 546802 w 11218359"/>
              <a:gd name="connsiteY48" fmla="*/ 1131280 h 1131279"/>
              <a:gd name="connsiteX49" fmla="*/ 558241 w 11218359"/>
              <a:gd name="connsiteY49" fmla="*/ 1131280 h 1131279"/>
              <a:gd name="connsiteX50" fmla="*/ 569681 w 11218359"/>
              <a:gd name="connsiteY50" fmla="*/ 1131280 h 1131279"/>
              <a:gd name="connsiteX51" fmla="*/ 581120 w 11218359"/>
              <a:gd name="connsiteY51" fmla="*/ 1131280 h 1131279"/>
              <a:gd name="connsiteX52" fmla="*/ 592560 w 11218359"/>
              <a:gd name="connsiteY52" fmla="*/ 1131280 h 1131279"/>
              <a:gd name="connsiteX53" fmla="*/ 603999 w 11218359"/>
              <a:gd name="connsiteY53" fmla="*/ 1131280 h 1131279"/>
              <a:gd name="connsiteX54" fmla="*/ 615439 w 11218359"/>
              <a:gd name="connsiteY54" fmla="*/ 1131280 h 1131279"/>
              <a:gd name="connsiteX55" fmla="*/ 626878 w 11218359"/>
              <a:gd name="connsiteY55" fmla="*/ 1131280 h 1131279"/>
              <a:gd name="connsiteX56" fmla="*/ 638318 w 11218359"/>
              <a:gd name="connsiteY56" fmla="*/ 1131280 h 1131279"/>
              <a:gd name="connsiteX57" fmla="*/ 649757 w 11218359"/>
              <a:gd name="connsiteY57" fmla="*/ 1131280 h 1131279"/>
              <a:gd name="connsiteX58" fmla="*/ 661192 w 11218359"/>
              <a:gd name="connsiteY58" fmla="*/ 1131280 h 1131279"/>
              <a:gd name="connsiteX59" fmla="*/ 672632 w 11218359"/>
              <a:gd name="connsiteY59" fmla="*/ 1131280 h 1131279"/>
              <a:gd name="connsiteX60" fmla="*/ 684071 w 11218359"/>
              <a:gd name="connsiteY60" fmla="*/ 1131280 h 1131279"/>
              <a:gd name="connsiteX61" fmla="*/ 695511 w 11218359"/>
              <a:gd name="connsiteY61" fmla="*/ 1131280 h 1131279"/>
              <a:gd name="connsiteX62" fmla="*/ 706950 w 11218359"/>
              <a:gd name="connsiteY62" fmla="*/ 1131280 h 1131279"/>
              <a:gd name="connsiteX63" fmla="*/ 718390 w 11218359"/>
              <a:gd name="connsiteY63" fmla="*/ 1131280 h 1131279"/>
              <a:gd name="connsiteX64" fmla="*/ 729829 w 11218359"/>
              <a:gd name="connsiteY64" fmla="*/ 1131280 h 1131279"/>
              <a:gd name="connsiteX65" fmla="*/ 741269 w 11218359"/>
              <a:gd name="connsiteY65" fmla="*/ 1131280 h 1131279"/>
              <a:gd name="connsiteX66" fmla="*/ 752708 w 11218359"/>
              <a:gd name="connsiteY66" fmla="*/ 1131280 h 1131279"/>
              <a:gd name="connsiteX67" fmla="*/ 764148 w 11218359"/>
              <a:gd name="connsiteY67" fmla="*/ 1131280 h 1131279"/>
              <a:gd name="connsiteX68" fmla="*/ 775587 w 11218359"/>
              <a:gd name="connsiteY68" fmla="*/ 1131280 h 1131279"/>
              <a:gd name="connsiteX69" fmla="*/ 787027 w 11218359"/>
              <a:gd name="connsiteY69" fmla="*/ 1131280 h 1131279"/>
              <a:gd name="connsiteX70" fmla="*/ 798467 w 11218359"/>
              <a:gd name="connsiteY70" fmla="*/ 1131280 h 1131279"/>
              <a:gd name="connsiteX71" fmla="*/ 809906 w 11218359"/>
              <a:gd name="connsiteY71" fmla="*/ 1131280 h 1131279"/>
              <a:gd name="connsiteX72" fmla="*/ 821346 w 11218359"/>
              <a:gd name="connsiteY72" fmla="*/ 1131280 h 1131279"/>
              <a:gd name="connsiteX73" fmla="*/ 832785 w 11218359"/>
              <a:gd name="connsiteY73" fmla="*/ 1131280 h 1131279"/>
              <a:gd name="connsiteX74" fmla="*/ 844225 w 11218359"/>
              <a:gd name="connsiteY74" fmla="*/ 1131280 h 1131279"/>
              <a:gd name="connsiteX75" fmla="*/ 855664 w 11218359"/>
              <a:gd name="connsiteY75" fmla="*/ 1131280 h 1131279"/>
              <a:gd name="connsiteX76" fmla="*/ 867104 w 11218359"/>
              <a:gd name="connsiteY76" fmla="*/ 1131280 h 1131279"/>
              <a:gd name="connsiteX77" fmla="*/ 878543 w 11218359"/>
              <a:gd name="connsiteY77" fmla="*/ 1131280 h 1131279"/>
              <a:gd name="connsiteX78" fmla="*/ 889983 w 11218359"/>
              <a:gd name="connsiteY78" fmla="*/ 1131280 h 1131279"/>
              <a:gd name="connsiteX79" fmla="*/ 901422 w 11218359"/>
              <a:gd name="connsiteY79" fmla="*/ 1131280 h 1131279"/>
              <a:gd name="connsiteX80" fmla="*/ 912862 w 11218359"/>
              <a:gd name="connsiteY80" fmla="*/ 1131280 h 1131279"/>
              <a:gd name="connsiteX81" fmla="*/ 924301 w 11218359"/>
              <a:gd name="connsiteY81" fmla="*/ 1131280 h 1131279"/>
              <a:gd name="connsiteX82" fmla="*/ 935741 w 11218359"/>
              <a:gd name="connsiteY82" fmla="*/ 1131280 h 1131279"/>
              <a:gd name="connsiteX83" fmla="*/ 947180 w 11218359"/>
              <a:gd name="connsiteY83" fmla="*/ 1131280 h 1131279"/>
              <a:gd name="connsiteX84" fmla="*/ 958620 w 11218359"/>
              <a:gd name="connsiteY84" fmla="*/ 1131280 h 1131279"/>
              <a:gd name="connsiteX85" fmla="*/ 970059 w 11218359"/>
              <a:gd name="connsiteY85" fmla="*/ 1131280 h 1131279"/>
              <a:gd name="connsiteX86" fmla="*/ 981499 w 11218359"/>
              <a:gd name="connsiteY86" fmla="*/ 1131280 h 1131279"/>
              <a:gd name="connsiteX87" fmla="*/ 992938 w 11218359"/>
              <a:gd name="connsiteY87" fmla="*/ 1131280 h 1131279"/>
              <a:gd name="connsiteX88" fmla="*/ 1004378 w 11218359"/>
              <a:gd name="connsiteY88" fmla="*/ 1131280 h 1131279"/>
              <a:gd name="connsiteX89" fmla="*/ 1015818 w 11218359"/>
              <a:gd name="connsiteY89" fmla="*/ 1131280 h 1131279"/>
              <a:gd name="connsiteX90" fmla="*/ 1027257 w 11218359"/>
              <a:gd name="connsiteY90" fmla="*/ 1131280 h 1131279"/>
              <a:gd name="connsiteX91" fmla="*/ 1038697 w 11218359"/>
              <a:gd name="connsiteY91" fmla="*/ 1131280 h 1131279"/>
              <a:gd name="connsiteX92" fmla="*/ 1050136 w 11218359"/>
              <a:gd name="connsiteY92" fmla="*/ 1131280 h 1131279"/>
              <a:gd name="connsiteX93" fmla="*/ 1061576 w 11218359"/>
              <a:gd name="connsiteY93" fmla="*/ 1131280 h 1131279"/>
              <a:gd name="connsiteX94" fmla="*/ 1073015 w 11218359"/>
              <a:gd name="connsiteY94" fmla="*/ 1131280 h 1131279"/>
              <a:gd name="connsiteX95" fmla="*/ 1084455 w 11218359"/>
              <a:gd name="connsiteY95" fmla="*/ 1131280 h 1131279"/>
              <a:gd name="connsiteX96" fmla="*/ 1095894 w 11218359"/>
              <a:gd name="connsiteY96" fmla="*/ 1131280 h 1131279"/>
              <a:gd name="connsiteX97" fmla="*/ 1107334 w 11218359"/>
              <a:gd name="connsiteY97" fmla="*/ 1131280 h 1131279"/>
              <a:gd name="connsiteX98" fmla="*/ 1118773 w 11218359"/>
              <a:gd name="connsiteY98" fmla="*/ 1131280 h 1131279"/>
              <a:gd name="connsiteX99" fmla="*/ 1130213 w 11218359"/>
              <a:gd name="connsiteY99" fmla="*/ 1131280 h 1131279"/>
              <a:gd name="connsiteX100" fmla="*/ 1141652 w 11218359"/>
              <a:gd name="connsiteY100" fmla="*/ 1131280 h 1131279"/>
              <a:gd name="connsiteX101" fmla="*/ 1153092 w 11218359"/>
              <a:gd name="connsiteY101" fmla="*/ 1131280 h 1131279"/>
              <a:gd name="connsiteX102" fmla="*/ 1164531 w 11218359"/>
              <a:gd name="connsiteY102" fmla="*/ 1131280 h 1131279"/>
              <a:gd name="connsiteX103" fmla="*/ 1175971 w 11218359"/>
              <a:gd name="connsiteY103" fmla="*/ 1131280 h 1131279"/>
              <a:gd name="connsiteX104" fmla="*/ 1187406 w 11218359"/>
              <a:gd name="connsiteY104" fmla="*/ 1131280 h 1131279"/>
              <a:gd name="connsiteX105" fmla="*/ 1198845 w 11218359"/>
              <a:gd name="connsiteY105" fmla="*/ 1131280 h 1131279"/>
              <a:gd name="connsiteX106" fmla="*/ 1210285 w 11218359"/>
              <a:gd name="connsiteY106" fmla="*/ 1131280 h 1131279"/>
              <a:gd name="connsiteX107" fmla="*/ 1221724 w 11218359"/>
              <a:gd name="connsiteY107" fmla="*/ 1131280 h 1131279"/>
              <a:gd name="connsiteX108" fmla="*/ 1233164 w 11218359"/>
              <a:gd name="connsiteY108" fmla="*/ 1131280 h 1131279"/>
              <a:gd name="connsiteX109" fmla="*/ 1244603 w 11218359"/>
              <a:gd name="connsiteY109" fmla="*/ 1131280 h 1131279"/>
              <a:gd name="connsiteX110" fmla="*/ 1256043 w 11218359"/>
              <a:gd name="connsiteY110" fmla="*/ 1131280 h 1131279"/>
              <a:gd name="connsiteX111" fmla="*/ 1267482 w 11218359"/>
              <a:gd name="connsiteY111" fmla="*/ 1131280 h 1131279"/>
              <a:gd name="connsiteX112" fmla="*/ 1278922 w 11218359"/>
              <a:gd name="connsiteY112" fmla="*/ 1131280 h 1131279"/>
              <a:gd name="connsiteX113" fmla="*/ 1290361 w 11218359"/>
              <a:gd name="connsiteY113" fmla="*/ 1131280 h 1131279"/>
              <a:gd name="connsiteX114" fmla="*/ 1301801 w 11218359"/>
              <a:gd name="connsiteY114" fmla="*/ 1131280 h 1131279"/>
              <a:gd name="connsiteX115" fmla="*/ 1313240 w 11218359"/>
              <a:gd name="connsiteY115" fmla="*/ 1131280 h 1131279"/>
              <a:gd name="connsiteX116" fmla="*/ 1324680 w 11218359"/>
              <a:gd name="connsiteY116" fmla="*/ 1131280 h 1131279"/>
              <a:gd name="connsiteX117" fmla="*/ 1336120 w 11218359"/>
              <a:gd name="connsiteY117" fmla="*/ 1131280 h 1131279"/>
              <a:gd name="connsiteX118" fmla="*/ 1347559 w 11218359"/>
              <a:gd name="connsiteY118" fmla="*/ 1131280 h 1131279"/>
              <a:gd name="connsiteX119" fmla="*/ 1358999 w 11218359"/>
              <a:gd name="connsiteY119" fmla="*/ 1131280 h 1131279"/>
              <a:gd name="connsiteX120" fmla="*/ 1370438 w 11218359"/>
              <a:gd name="connsiteY120" fmla="*/ 1131280 h 1131279"/>
              <a:gd name="connsiteX121" fmla="*/ 1381878 w 11218359"/>
              <a:gd name="connsiteY121" fmla="*/ 1131280 h 1131279"/>
              <a:gd name="connsiteX122" fmla="*/ 1393317 w 11218359"/>
              <a:gd name="connsiteY122" fmla="*/ 1131280 h 1131279"/>
              <a:gd name="connsiteX123" fmla="*/ 1404757 w 11218359"/>
              <a:gd name="connsiteY123" fmla="*/ 1131280 h 1131279"/>
              <a:gd name="connsiteX124" fmla="*/ 1416196 w 11218359"/>
              <a:gd name="connsiteY124" fmla="*/ 1131280 h 1131279"/>
              <a:gd name="connsiteX125" fmla="*/ 1427636 w 11218359"/>
              <a:gd name="connsiteY125" fmla="*/ 1131280 h 1131279"/>
              <a:gd name="connsiteX126" fmla="*/ 1439075 w 11218359"/>
              <a:gd name="connsiteY126" fmla="*/ 1131280 h 1131279"/>
              <a:gd name="connsiteX127" fmla="*/ 1450515 w 11218359"/>
              <a:gd name="connsiteY127" fmla="*/ 1131280 h 1131279"/>
              <a:gd name="connsiteX128" fmla="*/ 1461954 w 11218359"/>
              <a:gd name="connsiteY128" fmla="*/ 1131280 h 1131279"/>
              <a:gd name="connsiteX129" fmla="*/ 1473394 w 11218359"/>
              <a:gd name="connsiteY129" fmla="*/ 1131280 h 1131279"/>
              <a:gd name="connsiteX130" fmla="*/ 1484833 w 11218359"/>
              <a:gd name="connsiteY130" fmla="*/ 1131280 h 1131279"/>
              <a:gd name="connsiteX131" fmla="*/ 1496273 w 11218359"/>
              <a:gd name="connsiteY131" fmla="*/ 1131280 h 1131279"/>
              <a:gd name="connsiteX132" fmla="*/ 1507712 w 11218359"/>
              <a:gd name="connsiteY132" fmla="*/ 1131280 h 1131279"/>
              <a:gd name="connsiteX133" fmla="*/ 1519152 w 11218359"/>
              <a:gd name="connsiteY133" fmla="*/ 1131280 h 1131279"/>
              <a:gd name="connsiteX134" fmla="*/ 1530591 w 11218359"/>
              <a:gd name="connsiteY134" fmla="*/ 1131280 h 1131279"/>
              <a:gd name="connsiteX135" fmla="*/ 1542031 w 11218359"/>
              <a:gd name="connsiteY135" fmla="*/ 1131280 h 1131279"/>
              <a:gd name="connsiteX136" fmla="*/ 1553471 w 11218359"/>
              <a:gd name="connsiteY136" fmla="*/ 1131280 h 1131279"/>
              <a:gd name="connsiteX137" fmla="*/ 1564910 w 11218359"/>
              <a:gd name="connsiteY137" fmla="*/ 1131280 h 1131279"/>
              <a:gd name="connsiteX138" fmla="*/ 1576349 w 11218359"/>
              <a:gd name="connsiteY138" fmla="*/ 1131280 h 1131279"/>
              <a:gd name="connsiteX139" fmla="*/ 1587789 w 11218359"/>
              <a:gd name="connsiteY139" fmla="*/ 1131280 h 1131279"/>
              <a:gd name="connsiteX140" fmla="*/ 1599229 w 11218359"/>
              <a:gd name="connsiteY140" fmla="*/ 1131280 h 1131279"/>
              <a:gd name="connsiteX141" fmla="*/ 1610668 w 11218359"/>
              <a:gd name="connsiteY141" fmla="*/ 1131280 h 1131279"/>
              <a:gd name="connsiteX142" fmla="*/ 1622107 w 11218359"/>
              <a:gd name="connsiteY142" fmla="*/ 1131280 h 1131279"/>
              <a:gd name="connsiteX143" fmla="*/ 1633547 w 11218359"/>
              <a:gd name="connsiteY143" fmla="*/ 1131280 h 1131279"/>
              <a:gd name="connsiteX144" fmla="*/ 1644987 w 11218359"/>
              <a:gd name="connsiteY144" fmla="*/ 1131280 h 1131279"/>
              <a:gd name="connsiteX145" fmla="*/ 1656426 w 11218359"/>
              <a:gd name="connsiteY145" fmla="*/ 1131280 h 1131279"/>
              <a:gd name="connsiteX146" fmla="*/ 1667866 w 11218359"/>
              <a:gd name="connsiteY146" fmla="*/ 1131280 h 1131279"/>
              <a:gd name="connsiteX147" fmla="*/ 1679305 w 11218359"/>
              <a:gd name="connsiteY147" fmla="*/ 1131280 h 1131279"/>
              <a:gd name="connsiteX148" fmla="*/ 1690745 w 11218359"/>
              <a:gd name="connsiteY148" fmla="*/ 1131280 h 1131279"/>
              <a:gd name="connsiteX149" fmla="*/ 1702184 w 11218359"/>
              <a:gd name="connsiteY149" fmla="*/ 1131280 h 1131279"/>
              <a:gd name="connsiteX150" fmla="*/ 1713619 w 11218359"/>
              <a:gd name="connsiteY150" fmla="*/ 1131280 h 1131279"/>
              <a:gd name="connsiteX151" fmla="*/ 1725063 w 11218359"/>
              <a:gd name="connsiteY151" fmla="*/ 1131280 h 1131279"/>
              <a:gd name="connsiteX152" fmla="*/ 1736498 w 11218359"/>
              <a:gd name="connsiteY152" fmla="*/ 1131280 h 1131279"/>
              <a:gd name="connsiteX153" fmla="*/ 1747938 w 11218359"/>
              <a:gd name="connsiteY153" fmla="*/ 1131280 h 1131279"/>
              <a:gd name="connsiteX154" fmla="*/ 1759377 w 11218359"/>
              <a:gd name="connsiteY154" fmla="*/ 1131280 h 1131279"/>
              <a:gd name="connsiteX155" fmla="*/ 1770817 w 11218359"/>
              <a:gd name="connsiteY155" fmla="*/ 1131280 h 1131279"/>
              <a:gd name="connsiteX156" fmla="*/ 1782256 w 11218359"/>
              <a:gd name="connsiteY156" fmla="*/ 1131280 h 1131279"/>
              <a:gd name="connsiteX157" fmla="*/ 1793696 w 11218359"/>
              <a:gd name="connsiteY157" fmla="*/ 1131280 h 1131279"/>
              <a:gd name="connsiteX158" fmla="*/ 1805135 w 11218359"/>
              <a:gd name="connsiteY158" fmla="*/ 1131280 h 1131279"/>
              <a:gd name="connsiteX159" fmla="*/ 1816575 w 11218359"/>
              <a:gd name="connsiteY159" fmla="*/ 1131280 h 1131279"/>
              <a:gd name="connsiteX160" fmla="*/ 1828014 w 11218359"/>
              <a:gd name="connsiteY160" fmla="*/ 1131280 h 1131279"/>
              <a:gd name="connsiteX161" fmla="*/ 1839454 w 11218359"/>
              <a:gd name="connsiteY161" fmla="*/ 1131280 h 1131279"/>
              <a:gd name="connsiteX162" fmla="*/ 1850893 w 11218359"/>
              <a:gd name="connsiteY162" fmla="*/ 1131280 h 1131279"/>
              <a:gd name="connsiteX163" fmla="*/ 1862333 w 11218359"/>
              <a:gd name="connsiteY163" fmla="*/ 1131280 h 1131279"/>
              <a:gd name="connsiteX164" fmla="*/ 1873772 w 11218359"/>
              <a:gd name="connsiteY164" fmla="*/ 1131280 h 1131279"/>
              <a:gd name="connsiteX165" fmla="*/ 1885212 w 11218359"/>
              <a:gd name="connsiteY165" fmla="*/ 1131280 h 1131279"/>
              <a:gd name="connsiteX166" fmla="*/ 1896651 w 11218359"/>
              <a:gd name="connsiteY166" fmla="*/ 1131280 h 1131279"/>
              <a:gd name="connsiteX167" fmla="*/ 1908091 w 11218359"/>
              <a:gd name="connsiteY167" fmla="*/ 1131280 h 1131279"/>
              <a:gd name="connsiteX168" fmla="*/ 1919531 w 11218359"/>
              <a:gd name="connsiteY168" fmla="*/ 1131280 h 1131279"/>
              <a:gd name="connsiteX169" fmla="*/ 1930970 w 11218359"/>
              <a:gd name="connsiteY169" fmla="*/ 1131280 h 1131279"/>
              <a:gd name="connsiteX170" fmla="*/ 1942409 w 11218359"/>
              <a:gd name="connsiteY170" fmla="*/ 1131280 h 1131279"/>
              <a:gd name="connsiteX171" fmla="*/ 1953849 w 11218359"/>
              <a:gd name="connsiteY171" fmla="*/ 1131280 h 1131279"/>
              <a:gd name="connsiteX172" fmla="*/ 1965289 w 11218359"/>
              <a:gd name="connsiteY172" fmla="*/ 1131280 h 1131279"/>
              <a:gd name="connsiteX173" fmla="*/ 1976728 w 11218359"/>
              <a:gd name="connsiteY173" fmla="*/ 1131280 h 1131279"/>
              <a:gd name="connsiteX174" fmla="*/ 1988168 w 11218359"/>
              <a:gd name="connsiteY174" fmla="*/ 1131280 h 1131279"/>
              <a:gd name="connsiteX175" fmla="*/ 1999607 w 11218359"/>
              <a:gd name="connsiteY175" fmla="*/ 1131280 h 1131279"/>
              <a:gd name="connsiteX176" fmla="*/ 2011047 w 11218359"/>
              <a:gd name="connsiteY176" fmla="*/ 1131280 h 1131279"/>
              <a:gd name="connsiteX177" fmla="*/ 2022486 w 11218359"/>
              <a:gd name="connsiteY177" fmla="*/ 1131280 h 1131279"/>
              <a:gd name="connsiteX178" fmla="*/ 2033926 w 11218359"/>
              <a:gd name="connsiteY178" fmla="*/ 1131280 h 1131279"/>
              <a:gd name="connsiteX179" fmla="*/ 2045365 w 11218359"/>
              <a:gd name="connsiteY179" fmla="*/ 1131280 h 1131279"/>
              <a:gd name="connsiteX180" fmla="*/ 2056805 w 11218359"/>
              <a:gd name="connsiteY180" fmla="*/ 1131280 h 1131279"/>
              <a:gd name="connsiteX181" fmla="*/ 2068244 w 11218359"/>
              <a:gd name="connsiteY181" fmla="*/ 1131280 h 1131279"/>
              <a:gd name="connsiteX182" fmla="*/ 2079684 w 11218359"/>
              <a:gd name="connsiteY182" fmla="*/ 1131280 h 1131279"/>
              <a:gd name="connsiteX183" fmla="*/ 2091123 w 11218359"/>
              <a:gd name="connsiteY183" fmla="*/ 1131280 h 1131279"/>
              <a:gd name="connsiteX184" fmla="*/ 2102563 w 11218359"/>
              <a:gd name="connsiteY184" fmla="*/ 1131280 h 1131279"/>
              <a:gd name="connsiteX185" fmla="*/ 2114002 w 11218359"/>
              <a:gd name="connsiteY185" fmla="*/ 1131280 h 1131279"/>
              <a:gd name="connsiteX186" fmla="*/ 2125442 w 11218359"/>
              <a:gd name="connsiteY186" fmla="*/ 1131280 h 1131279"/>
              <a:gd name="connsiteX187" fmla="*/ 2136882 w 11218359"/>
              <a:gd name="connsiteY187" fmla="*/ 1131280 h 1131279"/>
              <a:gd name="connsiteX188" fmla="*/ 2148321 w 11218359"/>
              <a:gd name="connsiteY188" fmla="*/ 1131280 h 1131279"/>
              <a:gd name="connsiteX189" fmla="*/ 2159760 w 11218359"/>
              <a:gd name="connsiteY189" fmla="*/ 1131280 h 1131279"/>
              <a:gd name="connsiteX190" fmla="*/ 2171200 w 11218359"/>
              <a:gd name="connsiteY190" fmla="*/ 1131280 h 1131279"/>
              <a:gd name="connsiteX191" fmla="*/ 2182640 w 11218359"/>
              <a:gd name="connsiteY191" fmla="*/ 1131280 h 1131279"/>
              <a:gd name="connsiteX192" fmla="*/ 2194079 w 11218359"/>
              <a:gd name="connsiteY192" fmla="*/ 1131280 h 1131279"/>
              <a:gd name="connsiteX193" fmla="*/ 2205519 w 11218359"/>
              <a:gd name="connsiteY193" fmla="*/ 1131280 h 1131279"/>
              <a:gd name="connsiteX194" fmla="*/ 2216958 w 11218359"/>
              <a:gd name="connsiteY194" fmla="*/ 1131280 h 1131279"/>
              <a:gd name="connsiteX195" fmla="*/ 2228393 w 11218359"/>
              <a:gd name="connsiteY195" fmla="*/ 1131280 h 1131279"/>
              <a:gd name="connsiteX196" fmla="*/ 2239837 w 11218359"/>
              <a:gd name="connsiteY196" fmla="*/ 1131280 h 1131279"/>
              <a:gd name="connsiteX197" fmla="*/ 2251272 w 11218359"/>
              <a:gd name="connsiteY197" fmla="*/ 1131280 h 1131279"/>
              <a:gd name="connsiteX198" fmla="*/ 2262716 w 11218359"/>
              <a:gd name="connsiteY198" fmla="*/ 1131280 h 1131279"/>
              <a:gd name="connsiteX199" fmla="*/ 2274151 w 11218359"/>
              <a:gd name="connsiteY199" fmla="*/ 1131280 h 1131279"/>
              <a:gd name="connsiteX200" fmla="*/ 2285591 w 11218359"/>
              <a:gd name="connsiteY200" fmla="*/ 1131280 h 1131279"/>
              <a:gd name="connsiteX201" fmla="*/ 2297030 w 11218359"/>
              <a:gd name="connsiteY201" fmla="*/ 1131280 h 1131279"/>
              <a:gd name="connsiteX202" fmla="*/ 2308470 w 11218359"/>
              <a:gd name="connsiteY202" fmla="*/ 1131280 h 1131279"/>
              <a:gd name="connsiteX203" fmla="*/ 2319909 w 11218359"/>
              <a:gd name="connsiteY203" fmla="*/ 1131280 h 1131279"/>
              <a:gd name="connsiteX204" fmla="*/ 2331349 w 11218359"/>
              <a:gd name="connsiteY204" fmla="*/ 1131280 h 1131279"/>
              <a:gd name="connsiteX205" fmla="*/ 2342788 w 11218359"/>
              <a:gd name="connsiteY205" fmla="*/ 1131280 h 1131279"/>
              <a:gd name="connsiteX206" fmla="*/ 2354228 w 11218359"/>
              <a:gd name="connsiteY206" fmla="*/ 1131280 h 1131279"/>
              <a:gd name="connsiteX207" fmla="*/ 2365667 w 11218359"/>
              <a:gd name="connsiteY207" fmla="*/ 1131280 h 1131279"/>
              <a:gd name="connsiteX208" fmla="*/ 2377107 w 11218359"/>
              <a:gd name="connsiteY208" fmla="*/ 1131280 h 1131279"/>
              <a:gd name="connsiteX209" fmla="*/ 2388546 w 11218359"/>
              <a:gd name="connsiteY209" fmla="*/ 1131280 h 1131279"/>
              <a:gd name="connsiteX210" fmla="*/ 2399986 w 11218359"/>
              <a:gd name="connsiteY210" fmla="*/ 1131280 h 1131279"/>
              <a:gd name="connsiteX211" fmla="*/ 2411425 w 11218359"/>
              <a:gd name="connsiteY211" fmla="*/ 1131280 h 1131279"/>
              <a:gd name="connsiteX212" fmla="*/ 2422865 w 11218359"/>
              <a:gd name="connsiteY212" fmla="*/ 1131280 h 1131279"/>
              <a:gd name="connsiteX213" fmla="*/ 2434304 w 11218359"/>
              <a:gd name="connsiteY213" fmla="*/ 1131280 h 1131279"/>
              <a:gd name="connsiteX214" fmla="*/ 2445744 w 11218359"/>
              <a:gd name="connsiteY214" fmla="*/ 1131280 h 1131279"/>
              <a:gd name="connsiteX215" fmla="*/ 2457184 w 11218359"/>
              <a:gd name="connsiteY215" fmla="*/ 1131280 h 1131279"/>
              <a:gd name="connsiteX216" fmla="*/ 2468623 w 11218359"/>
              <a:gd name="connsiteY216" fmla="*/ 1131280 h 1131279"/>
              <a:gd name="connsiteX217" fmla="*/ 2480062 w 11218359"/>
              <a:gd name="connsiteY217" fmla="*/ 1131280 h 1131279"/>
              <a:gd name="connsiteX218" fmla="*/ 2491502 w 11218359"/>
              <a:gd name="connsiteY218" fmla="*/ 1131280 h 1131279"/>
              <a:gd name="connsiteX219" fmla="*/ 2502942 w 11218359"/>
              <a:gd name="connsiteY219" fmla="*/ 1131280 h 1131279"/>
              <a:gd name="connsiteX220" fmla="*/ 2514381 w 11218359"/>
              <a:gd name="connsiteY220" fmla="*/ 1131280 h 1131279"/>
              <a:gd name="connsiteX221" fmla="*/ 2525821 w 11218359"/>
              <a:gd name="connsiteY221" fmla="*/ 1131280 h 1131279"/>
              <a:gd name="connsiteX222" fmla="*/ 2537260 w 11218359"/>
              <a:gd name="connsiteY222" fmla="*/ 1131280 h 1131279"/>
              <a:gd name="connsiteX223" fmla="*/ 2548700 w 11218359"/>
              <a:gd name="connsiteY223" fmla="*/ 1131280 h 1131279"/>
              <a:gd name="connsiteX224" fmla="*/ 2560139 w 11218359"/>
              <a:gd name="connsiteY224" fmla="*/ 1131280 h 1131279"/>
              <a:gd name="connsiteX225" fmla="*/ 2571579 w 11218359"/>
              <a:gd name="connsiteY225" fmla="*/ 1131280 h 1131279"/>
              <a:gd name="connsiteX226" fmla="*/ 2583018 w 11218359"/>
              <a:gd name="connsiteY226" fmla="*/ 1131280 h 1131279"/>
              <a:gd name="connsiteX227" fmla="*/ 2594458 w 11218359"/>
              <a:gd name="connsiteY227" fmla="*/ 1131280 h 1131279"/>
              <a:gd name="connsiteX228" fmla="*/ 2605897 w 11218359"/>
              <a:gd name="connsiteY228" fmla="*/ 1131280 h 1131279"/>
              <a:gd name="connsiteX229" fmla="*/ 2617337 w 11218359"/>
              <a:gd name="connsiteY229" fmla="*/ 1131280 h 1131279"/>
              <a:gd name="connsiteX230" fmla="*/ 2628776 w 11218359"/>
              <a:gd name="connsiteY230" fmla="*/ 1131280 h 1131279"/>
              <a:gd name="connsiteX231" fmla="*/ 2640216 w 11218359"/>
              <a:gd name="connsiteY231" fmla="*/ 1131280 h 1131279"/>
              <a:gd name="connsiteX232" fmla="*/ 2651655 w 11218359"/>
              <a:gd name="connsiteY232" fmla="*/ 1131280 h 1131279"/>
              <a:gd name="connsiteX233" fmla="*/ 2663095 w 11218359"/>
              <a:gd name="connsiteY233" fmla="*/ 1131280 h 1131279"/>
              <a:gd name="connsiteX234" fmla="*/ 2674535 w 11218359"/>
              <a:gd name="connsiteY234" fmla="*/ 1131280 h 1131279"/>
              <a:gd name="connsiteX235" fmla="*/ 2685974 w 11218359"/>
              <a:gd name="connsiteY235" fmla="*/ 1131280 h 1131279"/>
              <a:gd name="connsiteX236" fmla="*/ 2697413 w 11218359"/>
              <a:gd name="connsiteY236" fmla="*/ 1131280 h 1131279"/>
              <a:gd name="connsiteX237" fmla="*/ 2708853 w 11218359"/>
              <a:gd name="connsiteY237" fmla="*/ 1131280 h 1131279"/>
              <a:gd name="connsiteX238" fmla="*/ 2720293 w 11218359"/>
              <a:gd name="connsiteY238" fmla="*/ 1131280 h 1131279"/>
              <a:gd name="connsiteX239" fmla="*/ 2731727 w 11218359"/>
              <a:gd name="connsiteY239" fmla="*/ 1131280 h 1131279"/>
              <a:gd name="connsiteX240" fmla="*/ 2743172 w 11218359"/>
              <a:gd name="connsiteY240" fmla="*/ 1131280 h 1131279"/>
              <a:gd name="connsiteX241" fmla="*/ 2754611 w 11218359"/>
              <a:gd name="connsiteY241" fmla="*/ 1131280 h 1131279"/>
              <a:gd name="connsiteX242" fmla="*/ 2766046 w 11218359"/>
              <a:gd name="connsiteY242" fmla="*/ 1131280 h 1131279"/>
              <a:gd name="connsiteX243" fmla="*/ 2777490 w 11218359"/>
              <a:gd name="connsiteY243" fmla="*/ 1131280 h 1131279"/>
              <a:gd name="connsiteX244" fmla="*/ 2788925 w 11218359"/>
              <a:gd name="connsiteY244" fmla="*/ 1131280 h 1131279"/>
              <a:gd name="connsiteX245" fmla="*/ 2800364 w 11218359"/>
              <a:gd name="connsiteY245" fmla="*/ 1131280 h 1131279"/>
              <a:gd name="connsiteX246" fmla="*/ 2811804 w 11218359"/>
              <a:gd name="connsiteY246" fmla="*/ 1131280 h 1131279"/>
              <a:gd name="connsiteX247" fmla="*/ 2823243 w 11218359"/>
              <a:gd name="connsiteY247" fmla="*/ 1131280 h 1131279"/>
              <a:gd name="connsiteX248" fmla="*/ 2834683 w 11218359"/>
              <a:gd name="connsiteY248" fmla="*/ 1131280 h 1131279"/>
              <a:gd name="connsiteX249" fmla="*/ 2846123 w 11218359"/>
              <a:gd name="connsiteY249" fmla="*/ 1131280 h 1131279"/>
              <a:gd name="connsiteX250" fmla="*/ 2857562 w 11218359"/>
              <a:gd name="connsiteY250" fmla="*/ 1131280 h 1131279"/>
              <a:gd name="connsiteX251" fmla="*/ 2869001 w 11218359"/>
              <a:gd name="connsiteY251" fmla="*/ 1131280 h 1131279"/>
              <a:gd name="connsiteX252" fmla="*/ 2880441 w 11218359"/>
              <a:gd name="connsiteY252" fmla="*/ 1131280 h 1131279"/>
              <a:gd name="connsiteX253" fmla="*/ 2891881 w 11218359"/>
              <a:gd name="connsiteY253" fmla="*/ 1131280 h 1131279"/>
              <a:gd name="connsiteX254" fmla="*/ 2903320 w 11218359"/>
              <a:gd name="connsiteY254" fmla="*/ 1131280 h 1131279"/>
              <a:gd name="connsiteX255" fmla="*/ 2914760 w 11218359"/>
              <a:gd name="connsiteY255" fmla="*/ 1131280 h 1131279"/>
              <a:gd name="connsiteX256" fmla="*/ 2926199 w 11218359"/>
              <a:gd name="connsiteY256" fmla="*/ 1131280 h 1131279"/>
              <a:gd name="connsiteX257" fmla="*/ 2937639 w 11218359"/>
              <a:gd name="connsiteY257" fmla="*/ 1131280 h 1131279"/>
              <a:gd name="connsiteX258" fmla="*/ 2949078 w 11218359"/>
              <a:gd name="connsiteY258" fmla="*/ 1131280 h 1131279"/>
              <a:gd name="connsiteX259" fmla="*/ 2960518 w 11218359"/>
              <a:gd name="connsiteY259" fmla="*/ 1131280 h 1131279"/>
              <a:gd name="connsiteX260" fmla="*/ 2971957 w 11218359"/>
              <a:gd name="connsiteY260" fmla="*/ 1131280 h 1131279"/>
              <a:gd name="connsiteX261" fmla="*/ 2983397 w 11218359"/>
              <a:gd name="connsiteY261" fmla="*/ 1131280 h 1131279"/>
              <a:gd name="connsiteX262" fmla="*/ 2994837 w 11218359"/>
              <a:gd name="connsiteY262" fmla="*/ 1131280 h 1131279"/>
              <a:gd name="connsiteX263" fmla="*/ 3006276 w 11218359"/>
              <a:gd name="connsiteY263" fmla="*/ 1131280 h 1131279"/>
              <a:gd name="connsiteX264" fmla="*/ 3017715 w 11218359"/>
              <a:gd name="connsiteY264" fmla="*/ 1131280 h 1131279"/>
              <a:gd name="connsiteX265" fmla="*/ 3029155 w 11218359"/>
              <a:gd name="connsiteY265" fmla="*/ 1131280 h 1131279"/>
              <a:gd name="connsiteX266" fmla="*/ 3040594 w 11218359"/>
              <a:gd name="connsiteY266" fmla="*/ 1131280 h 1131279"/>
              <a:gd name="connsiteX267" fmla="*/ 3052034 w 11218359"/>
              <a:gd name="connsiteY267" fmla="*/ 1131280 h 1131279"/>
              <a:gd name="connsiteX268" fmla="*/ 3063474 w 11218359"/>
              <a:gd name="connsiteY268" fmla="*/ 1131280 h 1131279"/>
              <a:gd name="connsiteX269" fmla="*/ 3074913 w 11218359"/>
              <a:gd name="connsiteY269" fmla="*/ 1131280 h 1131279"/>
              <a:gd name="connsiteX270" fmla="*/ 3086352 w 11218359"/>
              <a:gd name="connsiteY270" fmla="*/ 1131280 h 1131279"/>
              <a:gd name="connsiteX271" fmla="*/ 3097792 w 11218359"/>
              <a:gd name="connsiteY271" fmla="*/ 1131280 h 1131279"/>
              <a:gd name="connsiteX272" fmla="*/ 3109232 w 11218359"/>
              <a:gd name="connsiteY272" fmla="*/ 1131280 h 1131279"/>
              <a:gd name="connsiteX273" fmla="*/ 3120671 w 11218359"/>
              <a:gd name="connsiteY273" fmla="*/ 1131280 h 1131279"/>
              <a:gd name="connsiteX274" fmla="*/ 3132111 w 11218359"/>
              <a:gd name="connsiteY274" fmla="*/ 464230 h 1131279"/>
              <a:gd name="connsiteX275" fmla="*/ 3143550 w 11218359"/>
              <a:gd name="connsiteY275" fmla="*/ 159248 h 1131279"/>
              <a:gd name="connsiteX276" fmla="*/ 3154990 w 11218359"/>
              <a:gd name="connsiteY276" fmla="*/ 142723 h 1131279"/>
              <a:gd name="connsiteX277" fmla="*/ 3166429 w 11218359"/>
              <a:gd name="connsiteY277" fmla="*/ 0 h 1131279"/>
              <a:gd name="connsiteX278" fmla="*/ 3177869 w 11218359"/>
              <a:gd name="connsiteY278" fmla="*/ 255403 h 1131279"/>
              <a:gd name="connsiteX279" fmla="*/ 3189308 w 11218359"/>
              <a:gd name="connsiteY279" fmla="*/ 341038 h 1131279"/>
              <a:gd name="connsiteX280" fmla="*/ 3200748 w 11218359"/>
              <a:gd name="connsiteY280" fmla="*/ 646014 h 1131279"/>
              <a:gd name="connsiteX281" fmla="*/ 3212187 w 11218359"/>
              <a:gd name="connsiteY281" fmla="*/ 1131280 h 1131279"/>
              <a:gd name="connsiteX282" fmla="*/ 3223627 w 11218359"/>
              <a:gd name="connsiteY282" fmla="*/ 1131280 h 1131279"/>
              <a:gd name="connsiteX283" fmla="*/ 3235066 w 11218359"/>
              <a:gd name="connsiteY283" fmla="*/ 1131280 h 1131279"/>
              <a:gd name="connsiteX284" fmla="*/ 3246501 w 11218359"/>
              <a:gd name="connsiteY284" fmla="*/ 1131280 h 1131279"/>
              <a:gd name="connsiteX285" fmla="*/ 3257945 w 11218359"/>
              <a:gd name="connsiteY285" fmla="*/ 1131280 h 1131279"/>
              <a:gd name="connsiteX286" fmla="*/ 3269385 w 11218359"/>
              <a:gd name="connsiteY286" fmla="*/ 1131280 h 1131279"/>
              <a:gd name="connsiteX287" fmla="*/ 3280825 w 11218359"/>
              <a:gd name="connsiteY287" fmla="*/ 1131280 h 1131279"/>
              <a:gd name="connsiteX288" fmla="*/ 3292264 w 11218359"/>
              <a:gd name="connsiteY288" fmla="*/ 1131280 h 1131279"/>
              <a:gd name="connsiteX289" fmla="*/ 3303699 w 11218359"/>
              <a:gd name="connsiteY289" fmla="*/ 1131280 h 1131279"/>
              <a:gd name="connsiteX290" fmla="*/ 3315143 w 11218359"/>
              <a:gd name="connsiteY290" fmla="*/ 1131280 h 1131279"/>
              <a:gd name="connsiteX291" fmla="*/ 3326578 w 11218359"/>
              <a:gd name="connsiteY291" fmla="*/ 1131280 h 1131279"/>
              <a:gd name="connsiteX292" fmla="*/ 3338017 w 11218359"/>
              <a:gd name="connsiteY292" fmla="*/ 1131280 h 1131279"/>
              <a:gd name="connsiteX293" fmla="*/ 3349457 w 11218359"/>
              <a:gd name="connsiteY293" fmla="*/ 1131280 h 1131279"/>
              <a:gd name="connsiteX294" fmla="*/ 3360896 w 11218359"/>
              <a:gd name="connsiteY294" fmla="*/ 1131280 h 1131279"/>
              <a:gd name="connsiteX295" fmla="*/ 3372336 w 11218359"/>
              <a:gd name="connsiteY295" fmla="*/ 1131280 h 1131279"/>
              <a:gd name="connsiteX296" fmla="*/ 3383776 w 11218359"/>
              <a:gd name="connsiteY296" fmla="*/ 1131280 h 1131279"/>
              <a:gd name="connsiteX297" fmla="*/ 3395215 w 11218359"/>
              <a:gd name="connsiteY297" fmla="*/ 1131280 h 1131279"/>
              <a:gd name="connsiteX298" fmla="*/ 3406654 w 11218359"/>
              <a:gd name="connsiteY298" fmla="*/ 1131280 h 1131279"/>
              <a:gd name="connsiteX299" fmla="*/ 3418094 w 11218359"/>
              <a:gd name="connsiteY299" fmla="*/ 1131280 h 1131279"/>
              <a:gd name="connsiteX300" fmla="*/ 3429534 w 11218359"/>
              <a:gd name="connsiteY300" fmla="*/ 1131280 h 1131279"/>
              <a:gd name="connsiteX301" fmla="*/ 3440973 w 11218359"/>
              <a:gd name="connsiteY301" fmla="*/ 1131280 h 1131279"/>
              <a:gd name="connsiteX302" fmla="*/ 3452413 w 11218359"/>
              <a:gd name="connsiteY302" fmla="*/ 1131280 h 1131279"/>
              <a:gd name="connsiteX303" fmla="*/ 3463852 w 11218359"/>
              <a:gd name="connsiteY303" fmla="*/ 1131280 h 1131279"/>
              <a:gd name="connsiteX304" fmla="*/ 3475292 w 11218359"/>
              <a:gd name="connsiteY304" fmla="*/ 1131280 h 1131279"/>
              <a:gd name="connsiteX305" fmla="*/ 3486731 w 11218359"/>
              <a:gd name="connsiteY305" fmla="*/ 1131280 h 1131279"/>
              <a:gd name="connsiteX306" fmla="*/ 3498171 w 11218359"/>
              <a:gd name="connsiteY306" fmla="*/ 1131280 h 1131279"/>
              <a:gd name="connsiteX307" fmla="*/ 3509610 w 11218359"/>
              <a:gd name="connsiteY307" fmla="*/ 1131280 h 1131279"/>
              <a:gd name="connsiteX308" fmla="*/ 3521050 w 11218359"/>
              <a:gd name="connsiteY308" fmla="*/ 1131280 h 1131279"/>
              <a:gd name="connsiteX309" fmla="*/ 3532489 w 11218359"/>
              <a:gd name="connsiteY309" fmla="*/ 1128274 h 1131279"/>
              <a:gd name="connsiteX310" fmla="*/ 3543929 w 11218359"/>
              <a:gd name="connsiteY310" fmla="*/ 1131280 h 1131279"/>
              <a:gd name="connsiteX311" fmla="*/ 3555368 w 11218359"/>
              <a:gd name="connsiteY311" fmla="*/ 1131280 h 1131279"/>
              <a:gd name="connsiteX312" fmla="*/ 3566808 w 11218359"/>
              <a:gd name="connsiteY312" fmla="*/ 1131280 h 1131279"/>
              <a:gd name="connsiteX313" fmla="*/ 3578247 w 11218359"/>
              <a:gd name="connsiteY313" fmla="*/ 1131280 h 1131279"/>
              <a:gd name="connsiteX314" fmla="*/ 3589687 w 11218359"/>
              <a:gd name="connsiteY314" fmla="*/ 1129779 h 1131279"/>
              <a:gd name="connsiteX315" fmla="*/ 3601127 w 11218359"/>
              <a:gd name="connsiteY315" fmla="*/ 1131280 h 1131279"/>
              <a:gd name="connsiteX316" fmla="*/ 3612566 w 11218359"/>
              <a:gd name="connsiteY316" fmla="*/ 1131280 h 1131279"/>
              <a:gd name="connsiteX317" fmla="*/ 3624005 w 11218359"/>
              <a:gd name="connsiteY317" fmla="*/ 1131280 h 1131279"/>
              <a:gd name="connsiteX318" fmla="*/ 3635445 w 11218359"/>
              <a:gd name="connsiteY318" fmla="*/ 1131280 h 1131279"/>
              <a:gd name="connsiteX319" fmla="*/ 3646885 w 11218359"/>
              <a:gd name="connsiteY319" fmla="*/ 1131280 h 1131279"/>
              <a:gd name="connsiteX320" fmla="*/ 3658324 w 11218359"/>
              <a:gd name="connsiteY320" fmla="*/ 1131280 h 1131279"/>
              <a:gd name="connsiteX321" fmla="*/ 3669764 w 11218359"/>
              <a:gd name="connsiteY321" fmla="*/ 1131280 h 1131279"/>
              <a:gd name="connsiteX322" fmla="*/ 3681203 w 11218359"/>
              <a:gd name="connsiteY322" fmla="*/ 1131280 h 1131279"/>
              <a:gd name="connsiteX323" fmla="*/ 3692643 w 11218359"/>
              <a:gd name="connsiteY323" fmla="*/ 1131280 h 1131279"/>
              <a:gd name="connsiteX324" fmla="*/ 3704082 w 11218359"/>
              <a:gd name="connsiteY324" fmla="*/ 1131280 h 1131279"/>
              <a:gd name="connsiteX325" fmla="*/ 3715522 w 11218359"/>
              <a:gd name="connsiteY325" fmla="*/ 1131280 h 1131279"/>
              <a:gd name="connsiteX326" fmla="*/ 3726961 w 11218359"/>
              <a:gd name="connsiteY326" fmla="*/ 1131280 h 1131279"/>
              <a:gd name="connsiteX327" fmla="*/ 3738401 w 11218359"/>
              <a:gd name="connsiteY327" fmla="*/ 1131280 h 1131279"/>
              <a:gd name="connsiteX328" fmla="*/ 3749840 w 11218359"/>
              <a:gd name="connsiteY328" fmla="*/ 1131280 h 1131279"/>
              <a:gd name="connsiteX329" fmla="*/ 3761280 w 11218359"/>
              <a:gd name="connsiteY329" fmla="*/ 1131280 h 1131279"/>
              <a:gd name="connsiteX330" fmla="*/ 3772719 w 11218359"/>
              <a:gd name="connsiteY330" fmla="*/ 1131280 h 1131279"/>
              <a:gd name="connsiteX331" fmla="*/ 3784154 w 11218359"/>
              <a:gd name="connsiteY331" fmla="*/ 1131280 h 1131279"/>
              <a:gd name="connsiteX332" fmla="*/ 3795598 w 11218359"/>
              <a:gd name="connsiteY332" fmla="*/ 1131280 h 1131279"/>
              <a:gd name="connsiteX333" fmla="*/ 3807033 w 11218359"/>
              <a:gd name="connsiteY333" fmla="*/ 1131280 h 1131279"/>
              <a:gd name="connsiteX334" fmla="*/ 3818473 w 11218359"/>
              <a:gd name="connsiteY334" fmla="*/ 1131280 h 1131279"/>
              <a:gd name="connsiteX335" fmla="*/ 3829917 w 11218359"/>
              <a:gd name="connsiteY335" fmla="*/ 1131280 h 1131279"/>
              <a:gd name="connsiteX336" fmla="*/ 3841352 w 11218359"/>
              <a:gd name="connsiteY336" fmla="*/ 1131280 h 1131279"/>
              <a:gd name="connsiteX337" fmla="*/ 3852791 w 11218359"/>
              <a:gd name="connsiteY337" fmla="*/ 1131280 h 1131279"/>
              <a:gd name="connsiteX338" fmla="*/ 3864231 w 11218359"/>
              <a:gd name="connsiteY338" fmla="*/ 1131280 h 1131279"/>
              <a:gd name="connsiteX339" fmla="*/ 3875670 w 11218359"/>
              <a:gd name="connsiteY339" fmla="*/ 1131280 h 1131279"/>
              <a:gd name="connsiteX340" fmla="*/ 3887110 w 11218359"/>
              <a:gd name="connsiteY340" fmla="*/ 1131280 h 1131279"/>
              <a:gd name="connsiteX341" fmla="*/ 3898549 w 11218359"/>
              <a:gd name="connsiteY341" fmla="*/ 1131280 h 1131279"/>
              <a:gd name="connsiteX342" fmla="*/ 3909989 w 11218359"/>
              <a:gd name="connsiteY342" fmla="*/ 1131280 h 1131279"/>
              <a:gd name="connsiteX343" fmla="*/ 3921447 w 11218359"/>
              <a:gd name="connsiteY343" fmla="*/ 1131280 h 1131279"/>
              <a:gd name="connsiteX344" fmla="*/ 3932878 w 11218359"/>
              <a:gd name="connsiteY344" fmla="*/ 1131280 h 1131279"/>
              <a:gd name="connsiteX345" fmla="*/ 3944307 w 11218359"/>
              <a:gd name="connsiteY345" fmla="*/ 1131280 h 1131279"/>
              <a:gd name="connsiteX346" fmla="*/ 3955737 w 11218359"/>
              <a:gd name="connsiteY346" fmla="*/ 1131280 h 1131279"/>
              <a:gd name="connsiteX347" fmla="*/ 3967167 w 11218359"/>
              <a:gd name="connsiteY347" fmla="*/ 1131280 h 1131279"/>
              <a:gd name="connsiteX348" fmla="*/ 3978645 w 11218359"/>
              <a:gd name="connsiteY348" fmla="*/ 1131280 h 1131279"/>
              <a:gd name="connsiteX349" fmla="*/ 3990075 w 11218359"/>
              <a:gd name="connsiteY349" fmla="*/ 1131280 h 1131279"/>
              <a:gd name="connsiteX350" fmla="*/ 4001505 w 11218359"/>
              <a:gd name="connsiteY350" fmla="*/ 1131280 h 1131279"/>
              <a:gd name="connsiteX351" fmla="*/ 4012935 w 11218359"/>
              <a:gd name="connsiteY351" fmla="*/ 1131280 h 1131279"/>
              <a:gd name="connsiteX352" fmla="*/ 4024365 w 11218359"/>
              <a:gd name="connsiteY352" fmla="*/ 1131280 h 1131279"/>
              <a:gd name="connsiteX353" fmla="*/ 4035843 w 11218359"/>
              <a:gd name="connsiteY353" fmla="*/ 1131280 h 1131279"/>
              <a:gd name="connsiteX354" fmla="*/ 4047273 w 11218359"/>
              <a:gd name="connsiteY354" fmla="*/ 1131280 h 1131279"/>
              <a:gd name="connsiteX355" fmla="*/ 4058702 w 11218359"/>
              <a:gd name="connsiteY355" fmla="*/ 1131280 h 1131279"/>
              <a:gd name="connsiteX356" fmla="*/ 4070133 w 11218359"/>
              <a:gd name="connsiteY356" fmla="*/ 1131280 h 1131279"/>
              <a:gd name="connsiteX357" fmla="*/ 4081563 w 11218359"/>
              <a:gd name="connsiteY357" fmla="*/ 1131280 h 1131279"/>
              <a:gd name="connsiteX358" fmla="*/ 4093040 w 11218359"/>
              <a:gd name="connsiteY358" fmla="*/ 1131280 h 1131279"/>
              <a:gd name="connsiteX359" fmla="*/ 4104471 w 11218359"/>
              <a:gd name="connsiteY359" fmla="*/ 1131280 h 1131279"/>
              <a:gd name="connsiteX360" fmla="*/ 4115900 w 11218359"/>
              <a:gd name="connsiteY360" fmla="*/ 1131280 h 1131279"/>
              <a:gd name="connsiteX361" fmla="*/ 4127330 w 11218359"/>
              <a:gd name="connsiteY361" fmla="*/ 1131280 h 1131279"/>
              <a:gd name="connsiteX362" fmla="*/ 4138760 w 11218359"/>
              <a:gd name="connsiteY362" fmla="*/ 1131280 h 1131279"/>
              <a:gd name="connsiteX363" fmla="*/ 4150238 w 11218359"/>
              <a:gd name="connsiteY363" fmla="*/ 1131280 h 1131279"/>
              <a:gd name="connsiteX364" fmla="*/ 4161668 w 11218359"/>
              <a:gd name="connsiteY364" fmla="*/ 1131280 h 1131279"/>
              <a:gd name="connsiteX365" fmla="*/ 4173098 w 11218359"/>
              <a:gd name="connsiteY365" fmla="*/ 1131280 h 1131279"/>
              <a:gd name="connsiteX366" fmla="*/ 4184528 w 11218359"/>
              <a:gd name="connsiteY366" fmla="*/ 1131280 h 1131279"/>
              <a:gd name="connsiteX367" fmla="*/ 4195958 w 11218359"/>
              <a:gd name="connsiteY367" fmla="*/ 1131280 h 1131279"/>
              <a:gd name="connsiteX368" fmla="*/ 4207436 w 11218359"/>
              <a:gd name="connsiteY368" fmla="*/ 1131280 h 1131279"/>
              <a:gd name="connsiteX369" fmla="*/ 4218865 w 11218359"/>
              <a:gd name="connsiteY369" fmla="*/ 1131280 h 1131279"/>
              <a:gd name="connsiteX370" fmla="*/ 4230296 w 11218359"/>
              <a:gd name="connsiteY370" fmla="*/ 1131280 h 1131279"/>
              <a:gd name="connsiteX371" fmla="*/ 4241726 w 11218359"/>
              <a:gd name="connsiteY371" fmla="*/ 1131280 h 1131279"/>
              <a:gd name="connsiteX372" fmla="*/ 4253156 w 11218359"/>
              <a:gd name="connsiteY372" fmla="*/ 1131280 h 1131279"/>
              <a:gd name="connsiteX373" fmla="*/ 4264634 w 11218359"/>
              <a:gd name="connsiteY373" fmla="*/ 1131280 h 1131279"/>
              <a:gd name="connsiteX374" fmla="*/ 4276063 w 11218359"/>
              <a:gd name="connsiteY374" fmla="*/ 1131280 h 1131279"/>
              <a:gd name="connsiteX375" fmla="*/ 4287493 w 11218359"/>
              <a:gd name="connsiteY375" fmla="*/ 1131280 h 1131279"/>
              <a:gd name="connsiteX376" fmla="*/ 4298923 w 11218359"/>
              <a:gd name="connsiteY376" fmla="*/ 1131280 h 1131279"/>
              <a:gd name="connsiteX377" fmla="*/ 4310353 w 11218359"/>
              <a:gd name="connsiteY377" fmla="*/ 1131280 h 1131279"/>
              <a:gd name="connsiteX378" fmla="*/ 4321831 w 11218359"/>
              <a:gd name="connsiteY378" fmla="*/ 1131280 h 1131279"/>
              <a:gd name="connsiteX379" fmla="*/ 4333261 w 11218359"/>
              <a:gd name="connsiteY379" fmla="*/ 1131280 h 1131279"/>
              <a:gd name="connsiteX380" fmla="*/ 4344691 w 11218359"/>
              <a:gd name="connsiteY380" fmla="*/ 1131280 h 1131279"/>
              <a:gd name="connsiteX381" fmla="*/ 4356121 w 11218359"/>
              <a:gd name="connsiteY381" fmla="*/ 1131280 h 1131279"/>
              <a:gd name="connsiteX382" fmla="*/ 4367551 w 11218359"/>
              <a:gd name="connsiteY382" fmla="*/ 1131280 h 1131279"/>
              <a:gd name="connsiteX383" fmla="*/ 4379028 w 11218359"/>
              <a:gd name="connsiteY383" fmla="*/ 1131280 h 1131279"/>
              <a:gd name="connsiteX384" fmla="*/ 4390458 w 11218359"/>
              <a:gd name="connsiteY384" fmla="*/ 1131280 h 1131279"/>
              <a:gd name="connsiteX385" fmla="*/ 4401889 w 11218359"/>
              <a:gd name="connsiteY385" fmla="*/ 1131280 h 1131279"/>
              <a:gd name="connsiteX386" fmla="*/ 4413319 w 11218359"/>
              <a:gd name="connsiteY386" fmla="*/ 1131280 h 1131279"/>
              <a:gd name="connsiteX387" fmla="*/ 4424749 w 11218359"/>
              <a:gd name="connsiteY387" fmla="*/ 1131280 h 1131279"/>
              <a:gd name="connsiteX388" fmla="*/ 4436226 w 11218359"/>
              <a:gd name="connsiteY388" fmla="*/ 1131280 h 1131279"/>
              <a:gd name="connsiteX389" fmla="*/ 4447656 w 11218359"/>
              <a:gd name="connsiteY389" fmla="*/ 1131280 h 1131279"/>
              <a:gd name="connsiteX390" fmla="*/ 4459086 w 11218359"/>
              <a:gd name="connsiteY390" fmla="*/ 1131280 h 1131279"/>
              <a:gd name="connsiteX391" fmla="*/ 4470516 w 11218359"/>
              <a:gd name="connsiteY391" fmla="*/ 1131280 h 1131279"/>
              <a:gd name="connsiteX392" fmla="*/ 4481946 w 11218359"/>
              <a:gd name="connsiteY392" fmla="*/ 1131280 h 1131279"/>
              <a:gd name="connsiteX393" fmla="*/ 4493424 w 11218359"/>
              <a:gd name="connsiteY393" fmla="*/ 1131280 h 1131279"/>
              <a:gd name="connsiteX394" fmla="*/ 4504854 w 11218359"/>
              <a:gd name="connsiteY394" fmla="*/ 1131280 h 1131279"/>
              <a:gd name="connsiteX395" fmla="*/ 4516284 w 11218359"/>
              <a:gd name="connsiteY395" fmla="*/ 1131280 h 1131279"/>
              <a:gd name="connsiteX396" fmla="*/ 4527714 w 11218359"/>
              <a:gd name="connsiteY396" fmla="*/ 1131280 h 1131279"/>
              <a:gd name="connsiteX397" fmla="*/ 4539144 w 11218359"/>
              <a:gd name="connsiteY397" fmla="*/ 1131280 h 1131279"/>
              <a:gd name="connsiteX398" fmla="*/ 4550621 w 11218359"/>
              <a:gd name="connsiteY398" fmla="*/ 1131280 h 1131279"/>
              <a:gd name="connsiteX399" fmla="*/ 4562051 w 11218359"/>
              <a:gd name="connsiteY399" fmla="*/ 1131280 h 1131279"/>
              <a:gd name="connsiteX400" fmla="*/ 4573482 w 11218359"/>
              <a:gd name="connsiteY400" fmla="*/ 1131280 h 1131279"/>
              <a:gd name="connsiteX401" fmla="*/ 4584912 w 11218359"/>
              <a:gd name="connsiteY401" fmla="*/ 1131280 h 1131279"/>
              <a:gd name="connsiteX402" fmla="*/ 4596341 w 11218359"/>
              <a:gd name="connsiteY402" fmla="*/ 1131280 h 1131279"/>
              <a:gd name="connsiteX403" fmla="*/ 4607771 w 11218359"/>
              <a:gd name="connsiteY403" fmla="*/ 1131280 h 1131279"/>
              <a:gd name="connsiteX404" fmla="*/ 4619249 w 11218359"/>
              <a:gd name="connsiteY404" fmla="*/ 1131280 h 1131279"/>
              <a:gd name="connsiteX405" fmla="*/ 4630679 w 11218359"/>
              <a:gd name="connsiteY405" fmla="*/ 1131280 h 1131279"/>
              <a:gd name="connsiteX406" fmla="*/ 4642109 w 11218359"/>
              <a:gd name="connsiteY406" fmla="*/ 1131280 h 1131279"/>
              <a:gd name="connsiteX407" fmla="*/ 4653539 w 11218359"/>
              <a:gd name="connsiteY407" fmla="*/ 1131280 h 1131279"/>
              <a:gd name="connsiteX408" fmla="*/ 4664969 w 11218359"/>
              <a:gd name="connsiteY408" fmla="*/ 1131280 h 1131279"/>
              <a:gd name="connsiteX409" fmla="*/ 4676447 w 11218359"/>
              <a:gd name="connsiteY409" fmla="*/ 1131280 h 1131279"/>
              <a:gd name="connsiteX410" fmla="*/ 4687877 w 11218359"/>
              <a:gd name="connsiteY410" fmla="*/ 1131280 h 1131279"/>
              <a:gd name="connsiteX411" fmla="*/ 4699306 w 11218359"/>
              <a:gd name="connsiteY411" fmla="*/ 1131280 h 1131279"/>
              <a:gd name="connsiteX412" fmla="*/ 4710737 w 11218359"/>
              <a:gd name="connsiteY412" fmla="*/ 1131280 h 1131279"/>
              <a:gd name="connsiteX413" fmla="*/ 4722167 w 11218359"/>
              <a:gd name="connsiteY413" fmla="*/ 1131280 h 1131279"/>
              <a:gd name="connsiteX414" fmla="*/ 4733644 w 11218359"/>
              <a:gd name="connsiteY414" fmla="*/ 1131280 h 1131279"/>
              <a:gd name="connsiteX415" fmla="*/ 4745075 w 11218359"/>
              <a:gd name="connsiteY415" fmla="*/ 1131280 h 1131279"/>
              <a:gd name="connsiteX416" fmla="*/ 4756504 w 11218359"/>
              <a:gd name="connsiteY416" fmla="*/ 1131280 h 1131279"/>
              <a:gd name="connsiteX417" fmla="*/ 4767934 w 11218359"/>
              <a:gd name="connsiteY417" fmla="*/ 1131280 h 1131279"/>
              <a:gd name="connsiteX418" fmla="*/ 4779364 w 11218359"/>
              <a:gd name="connsiteY418" fmla="*/ 1131280 h 1131279"/>
              <a:gd name="connsiteX419" fmla="*/ 4790842 w 11218359"/>
              <a:gd name="connsiteY419" fmla="*/ 1131280 h 1131279"/>
              <a:gd name="connsiteX420" fmla="*/ 4802272 w 11218359"/>
              <a:gd name="connsiteY420" fmla="*/ 1131280 h 1131279"/>
              <a:gd name="connsiteX421" fmla="*/ 4813702 w 11218359"/>
              <a:gd name="connsiteY421" fmla="*/ 1131280 h 1131279"/>
              <a:gd name="connsiteX422" fmla="*/ 4825132 w 11218359"/>
              <a:gd name="connsiteY422" fmla="*/ 1131280 h 1131279"/>
              <a:gd name="connsiteX423" fmla="*/ 4836562 w 11218359"/>
              <a:gd name="connsiteY423" fmla="*/ 1131280 h 1131279"/>
              <a:gd name="connsiteX424" fmla="*/ 4848040 w 11218359"/>
              <a:gd name="connsiteY424" fmla="*/ 1131280 h 1131279"/>
              <a:gd name="connsiteX425" fmla="*/ 4859469 w 11218359"/>
              <a:gd name="connsiteY425" fmla="*/ 1131280 h 1131279"/>
              <a:gd name="connsiteX426" fmla="*/ 4870899 w 11218359"/>
              <a:gd name="connsiteY426" fmla="*/ 1131280 h 1131279"/>
              <a:gd name="connsiteX427" fmla="*/ 4882330 w 11218359"/>
              <a:gd name="connsiteY427" fmla="*/ 1131280 h 1131279"/>
              <a:gd name="connsiteX428" fmla="*/ 4893760 w 11218359"/>
              <a:gd name="connsiteY428" fmla="*/ 1131280 h 1131279"/>
              <a:gd name="connsiteX429" fmla="*/ 4905237 w 11218359"/>
              <a:gd name="connsiteY429" fmla="*/ 1131280 h 1131279"/>
              <a:gd name="connsiteX430" fmla="*/ 4916667 w 11218359"/>
              <a:gd name="connsiteY430" fmla="*/ 1131280 h 1131279"/>
              <a:gd name="connsiteX431" fmla="*/ 4928097 w 11218359"/>
              <a:gd name="connsiteY431" fmla="*/ 1131280 h 1131279"/>
              <a:gd name="connsiteX432" fmla="*/ 4939527 w 11218359"/>
              <a:gd name="connsiteY432" fmla="*/ 1131280 h 1131279"/>
              <a:gd name="connsiteX433" fmla="*/ 4950957 w 11218359"/>
              <a:gd name="connsiteY433" fmla="*/ 1131280 h 1131279"/>
              <a:gd name="connsiteX434" fmla="*/ 4962435 w 11218359"/>
              <a:gd name="connsiteY434" fmla="*/ 1131280 h 1131279"/>
              <a:gd name="connsiteX435" fmla="*/ 4973865 w 11218359"/>
              <a:gd name="connsiteY435" fmla="*/ 1131280 h 1131279"/>
              <a:gd name="connsiteX436" fmla="*/ 4985295 w 11218359"/>
              <a:gd name="connsiteY436" fmla="*/ 1131280 h 1131279"/>
              <a:gd name="connsiteX437" fmla="*/ 4996725 w 11218359"/>
              <a:gd name="connsiteY437" fmla="*/ 1131280 h 1131279"/>
              <a:gd name="connsiteX438" fmla="*/ 5008155 w 11218359"/>
              <a:gd name="connsiteY438" fmla="*/ 1131280 h 1131279"/>
              <a:gd name="connsiteX439" fmla="*/ 5019632 w 11218359"/>
              <a:gd name="connsiteY439" fmla="*/ 1131280 h 1131279"/>
              <a:gd name="connsiteX440" fmla="*/ 5031062 w 11218359"/>
              <a:gd name="connsiteY440" fmla="*/ 1131280 h 1131279"/>
              <a:gd name="connsiteX441" fmla="*/ 5042492 w 11218359"/>
              <a:gd name="connsiteY441" fmla="*/ 1131280 h 1131279"/>
              <a:gd name="connsiteX442" fmla="*/ 5053923 w 11218359"/>
              <a:gd name="connsiteY442" fmla="*/ 1131280 h 1131279"/>
              <a:gd name="connsiteX443" fmla="*/ 5065353 w 11218359"/>
              <a:gd name="connsiteY443" fmla="*/ 1131280 h 1131279"/>
              <a:gd name="connsiteX444" fmla="*/ 5076830 w 11218359"/>
              <a:gd name="connsiteY444" fmla="*/ 1131280 h 1131279"/>
              <a:gd name="connsiteX445" fmla="*/ 5088260 w 11218359"/>
              <a:gd name="connsiteY445" fmla="*/ 1131280 h 1131279"/>
              <a:gd name="connsiteX446" fmla="*/ 5099690 w 11218359"/>
              <a:gd name="connsiteY446" fmla="*/ 1131280 h 1131279"/>
              <a:gd name="connsiteX447" fmla="*/ 5111120 w 11218359"/>
              <a:gd name="connsiteY447" fmla="*/ 1131280 h 1131279"/>
              <a:gd name="connsiteX448" fmla="*/ 5122550 w 11218359"/>
              <a:gd name="connsiteY448" fmla="*/ 1131280 h 1131279"/>
              <a:gd name="connsiteX449" fmla="*/ 5134028 w 11218359"/>
              <a:gd name="connsiteY449" fmla="*/ 1131280 h 1131279"/>
              <a:gd name="connsiteX450" fmla="*/ 5145458 w 11218359"/>
              <a:gd name="connsiteY450" fmla="*/ 1131280 h 1131279"/>
              <a:gd name="connsiteX451" fmla="*/ 5156888 w 11218359"/>
              <a:gd name="connsiteY451" fmla="*/ 1131280 h 1131279"/>
              <a:gd name="connsiteX452" fmla="*/ 5168318 w 11218359"/>
              <a:gd name="connsiteY452" fmla="*/ 1131280 h 1131279"/>
              <a:gd name="connsiteX453" fmla="*/ 5179747 w 11218359"/>
              <a:gd name="connsiteY453" fmla="*/ 1131280 h 1131279"/>
              <a:gd name="connsiteX454" fmla="*/ 5191225 w 11218359"/>
              <a:gd name="connsiteY454" fmla="*/ 1131280 h 1131279"/>
              <a:gd name="connsiteX455" fmla="*/ 5202655 w 11218359"/>
              <a:gd name="connsiteY455" fmla="*/ 1131280 h 1131279"/>
              <a:gd name="connsiteX456" fmla="*/ 5214085 w 11218359"/>
              <a:gd name="connsiteY456" fmla="*/ 1131280 h 1131279"/>
              <a:gd name="connsiteX457" fmla="*/ 5225515 w 11218359"/>
              <a:gd name="connsiteY457" fmla="*/ 1131280 h 1131279"/>
              <a:gd name="connsiteX458" fmla="*/ 5236945 w 11218359"/>
              <a:gd name="connsiteY458" fmla="*/ 1131280 h 1131279"/>
              <a:gd name="connsiteX459" fmla="*/ 5248423 w 11218359"/>
              <a:gd name="connsiteY459" fmla="*/ 1131280 h 1131279"/>
              <a:gd name="connsiteX460" fmla="*/ 5259853 w 11218359"/>
              <a:gd name="connsiteY460" fmla="*/ 1131280 h 1131279"/>
              <a:gd name="connsiteX461" fmla="*/ 5271283 w 11218359"/>
              <a:gd name="connsiteY461" fmla="*/ 1131280 h 1131279"/>
              <a:gd name="connsiteX462" fmla="*/ 5282713 w 11218359"/>
              <a:gd name="connsiteY462" fmla="*/ 1131280 h 1131279"/>
              <a:gd name="connsiteX463" fmla="*/ 5294143 w 11218359"/>
              <a:gd name="connsiteY463" fmla="*/ 1131280 h 1131279"/>
              <a:gd name="connsiteX464" fmla="*/ 5305621 w 11218359"/>
              <a:gd name="connsiteY464" fmla="*/ 1131280 h 1131279"/>
              <a:gd name="connsiteX465" fmla="*/ 5317051 w 11218359"/>
              <a:gd name="connsiteY465" fmla="*/ 1131280 h 1131279"/>
              <a:gd name="connsiteX466" fmla="*/ 5328481 w 11218359"/>
              <a:gd name="connsiteY466" fmla="*/ 1131280 h 1131279"/>
              <a:gd name="connsiteX467" fmla="*/ 5339910 w 11218359"/>
              <a:gd name="connsiteY467" fmla="*/ 1131280 h 1131279"/>
              <a:gd name="connsiteX468" fmla="*/ 5351340 w 11218359"/>
              <a:gd name="connsiteY468" fmla="*/ 1131280 h 1131279"/>
              <a:gd name="connsiteX469" fmla="*/ 5362818 w 11218359"/>
              <a:gd name="connsiteY469" fmla="*/ 1131280 h 1131279"/>
              <a:gd name="connsiteX470" fmla="*/ 5374248 w 11218359"/>
              <a:gd name="connsiteY470" fmla="*/ 1131280 h 1131279"/>
              <a:gd name="connsiteX471" fmla="*/ 5385678 w 11218359"/>
              <a:gd name="connsiteY471" fmla="*/ 1131280 h 1131279"/>
              <a:gd name="connsiteX472" fmla="*/ 5397108 w 11218359"/>
              <a:gd name="connsiteY472" fmla="*/ 1131280 h 1131279"/>
              <a:gd name="connsiteX473" fmla="*/ 5408538 w 11218359"/>
              <a:gd name="connsiteY473" fmla="*/ 1131280 h 1131279"/>
              <a:gd name="connsiteX474" fmla="*/ 5420016 w 11218359"/>
              <a:gd name="connsiteY474" fmla="*/ 1131280 h 1131279"/>
              <a:gd name="connsiteX475" fmla="*/ 5431446 w 11218359"/>
              <a:gd name="connsiteY475" fmla="*/ 1131280 h 1131279"/>
              <a:gd name="connsiteX476" fmla="*/ 5442876 w 11218359"/>
              <a:gd name="connsiteY476" fmla="*/ 1131280 h 1131279"/>
              <a:gd name="connsiteX477" fmla="*/ 5454306 w 11218359"/>
              <a:gd name="connsiteY477" fmla="*/ 1131280 h 1131279"/>
              <a:gd name="connsiteX478" fmla="*/ 5465736 w 11218359"/>
              <a:gd name="connsiteY478" fmla="*/ 1131280 h 1131279"/>
              <a:gd name="connsiteX479" fmla="*/ 5477214 w 11218359"/>
              <a:gd name="connsiteY479" fmla="*/ 1131280 h 1131279"/>
              <a:gd name="connsiteX480" fmla="*/ 5488643 w 11218359"/>
              <a:gd name="connsiteY480" fmla="*/ 1131280 h 1131279"/>
              <a:gd name="connsiteX481" fmla="*/ 5500073 w 11218359"/>
              <a:gd name="connsiteY481" fmla="*/ 1131280 h 1131279"/>
              <a:gd name="connsiteX482" fmla="*/ 5511503 w 11218359"/>
              <a:gd name="connsiteY482" fmla="*/ 1131280 h 1131279"/>
              <a:gd name="connsiteX483" fmla="*/ 5522933 w 11218359"/>
              <a:gd name="connsiteY483" fmla="*/ 1131280 h 1131279"/>
              <a:gd name="connsiteX484" fmla="*/ 5534411 w 11218359"/>
              <a:gd name="connsiteY484" fmla="*/ 1131280 h 1131279"/>
              <a:gd name="connsiteX485" fmla="*/ 5545841 w 11218359"/>
              <a:gd name="connsiteY485" fmla="*/ 1131280 h 1131279"/>
              <a:gd name="connsiteX486" fmla="*/ 5557271 w 11218359"/>
              <a:gd name="connsiteY486" fmla="*/ 1131280 h 1131279"/>
              <a:gd name="connsiteX487" fmla="*/ 5568701 w 11218359"/>
              <a:gd name="connsiteY487" fmla="*/ 1131280 h 1131279"/>
              <a:gd name="connsiteX488" fmla="*/ 5580131 w 11218359"/>
              <a:gd name="connsiteY488" fmla="*/ 1131280 h 1131279"/>
              <a:gd name="connsiteX489" fmla="*/ 5591609 w 11218359"/>
              <a:gd name="connsiteY489" fmla="*/ 1131280 h 1131279"/>
              <a:gd name="connsiteX490" fmla="*/ 5603038 w 11218359"/>
              <a:gd name="connsiteY490" fmla="*/ 1131280 h 1131279"/>
              <a:gd name="connsiteX491" fmla="*/ 5614469 w 11218359"/>
              <a:gd name="connsiteY491" fmla="*/ 1131280 h 1131279"/>
              <a:gd name="connsiteX492" fmla="*/ 5625899 w 11218359"/>
              <a:gd name="connsiteY492" fmla="*/ 1131280 h 1131279"/>
              <a:gd name="connsiteX493" fmla="*/ 5637329 w 11218359"/>
              <a:gd name="connsiteY493" fmla="*/ 1131280 h 1131279"/>
              <a:gd name="connsiteX494" fmla="*/ 5648759 w 11218359"/>
              <a:gd name="connsiteY494" fmla="*/ 1131280 h 1131279"/>
              <a:gd name="connsiteX495" fmla="*/ 5660236 w 11218359"/>
              <a:gd name="connsiteY495" fmla="*/ 1131280 h 1131279"/>
              <a:gd name="connsiteX496" fmla="*/ 5671666 w 11218359"/>
              <a:gd name="connsiteY496" fmla="*/ 1131280 h 1131279"/>
              <a:gd name="connsiteX497" fmla="*/ 5683096 w 11218359"/>
              <a:gd name="connsiteY497" fmla="*/ 1131280 h 1131279"/>
              <a:gd name="connsiteX498" fmla="*/ 5694526 w 11218359"/>
              <a:gd name="connsiteY498" fmla="*/ 1131280 h 1131279"/>
              <a:gd name="connsiteX499" fmla="*/ 5705956 w 11218359"/>
              <a:gd name="connsiteY499" fmla="*/ 1131280 h 1131279"/>
              <a:gd name="connsiteX500" fmla="*/ 5717434 w 11218359"/>
              <a:gd name="connsiteY500" fmla="*/ 1131280 h 1131279"/>
              <a:gd name="connsiteX501" fmla="*/ 5728864 w 11218359"/>
              <a:gd name="connsiteY501" fmla="*/ 1131280 h 1131279"/>
              <a:gd name="connsiteX502" fmla="*/ 5740294 w 11218359"/>
              <a:gd name="connsiteY502" fmla="*/ 1131280 h 1131279"/>
              <a:gd name="connsiteX503" fmla="*/ 5751724 w 11218359"/>
              <a:gd name="connsiteY503" fmla="*/ 1131280 h 1131279"/>
              <a:gd name="connsiteX504" fmla="*/ 5763154 w 11218359"/>
              <a:gd name="connsiteY504" fmla="*/ 1131280 h 1131279"/>
              <a:gd name="connsiteX505" fmla="*/ 5774631 w 11218359"/>
              <a:gd name="connsiteY505" fmla="*/ 1131280 h 1131279"/>
              <a:gd name="connsiteX506" fmla="*/ 5786062 w 11218359"/>
              <a:gd name="connsiteY506" fmla="*/ 1131280 h 1131279"/>
              <a:gd name="connsiteX507" fmla="*/ 5797492 w 11218359"/>
              <a:gd name="connsiteY507" fmla="*/ 1131280 h 1131279"/>
              <a:gd name="connsiteX508" fmla="*/ 5808921 w 11218359"/>
              <a:gd name="connsiteY508" fmla="*/ 1131280 h 1131279"/>
              <a:gd name="connsiteX509" fmla="*/ 5820351 w 11218359"/>
              <a:gd name="connsiteY509" fmla="*/ 1131280 h 1131279"/>
              <a:gd name="connsiteX510" fmla="*/ 5831829 w 11218359"/>
              <a:gd name="connsiteY510" fmla="*/ 1131280 h 1131279"/>
              <a:gd name="connsiteX511" fmla="*/ 5843259 w 11218359"/>
              <a:gd name="connsiteY511" fmla="*/ 1131280 h 1131279"/>
              <a:gd name="connsiteX512" fmla="*/ 5854689 w 11218359"/>
              <a:gd name="connsiteY512" fmla="*/ 1131280 h 1131279"/>
              <a:gd name="connsiteX513" fmla="*/ 5866119 w 11218359"/>
              <a:gd name="connsiteY513" fmla="*/ 1131280 h 1131279"/>
              <a:gd name="connsiteX514" fmla="*/ 5877549 w 11218359"/>
              <a:gd name="connsiteY514" fmla="*/ 1131280 h 1131279"/>
              <a:gd name="connsiteX515" fmla="*/ 5889027 w 11218359"/>
              <a:gd name="connsiteY515" fmla="*/ 1131280 h 1131279"/>
              <a:gd name="connsiteX516" fmla="*/ 5900457 w 11218359"/>
              <a:gd name="connsiteY516" fmla="*/ 1131280 h 1131279"/>
              <a:gd name="connsiteX517" fmla="*/ 5911887 w 11218359"/>
              <a:gd name="connsiteY517" fmla="*/ 1131280 h 1131279"/>
              <a:gd name="connsiteX518" fmla="*/ 5923317 w 11218359"/>
              <a:gd name="connsiteY518" fmla="*/ 1131280 h 1131279"/>
              <a:gd name="connsiteX519" fmla="*/ 5934747 w 11218359"/>
              <a:gd name="connsiteY519" fmla="*/ 1131280 h 1131279"/>
              <a:gd name="connsiteX520" fmla="*/ 5946225 w 11218359"/>
              <a:gd name="connsiteY520" fmla="*/ 1131280 h 1131279"/>
              <a:gd name="connsiteX521" fmla="*/ 5957655 w 11218359"/>
              <a:gd name="connsiteY521" fmla="*/ 1131280 h 1131279"/>
              <a:gd name="connsiteX522" fmla="*/ 5969084 w 11218359"/>
              <a:gd name="connsiteY522" fmla="*/ 1131280 h 1131279"/>
              <a:gd name="connsiteX523" fmla="*/ 5980514 w 11218359"/>
              <a:gd name="connsiteY523" fmla="*/ 1131280 h 1131279"/>
              <a:gd name="connsiteX524" fmla="*/ 5991944 w 11218359"/>
              <a:gd name="connsiteY524" fmla="*/ 1131280 h 1131279"/>
              <a:gd name="connsiteX525" fmla="*/ 6003422 w 11218359"/>
              <a:gd name="connsiteY525" fmla="*/ 1131280 h 1131279"/>
              <a:gd name="connsiteX526" fmla="*/ 6014852 w 11218359"/>
              <a:gd name="connsiteY526" fmla="*/ 1131280 h 1131279"/>
              <a:gd name="connsiteX527" fmla="*/ 6026282 w 11218359"/>
              <a:gd name="connsiteY527" fmla="*/ 1131280 h 1131279"/>
              <a:gd name="connsiteX528" fmla="*/ 6037712 w 11218359"/>
              <a:gd name="connsiteY528" fmla="*/ 1131280 h 1131279"/>
              <a:gd name="connsiteX529" fmla="*/ 6049142 w 11218359"/>
              <a:gd name="connsiteY529" fmla="*/ 1131280 h 1131279"/>
              <a:gd name="connsiteX530" fmla="*/ 6060620 w 11218359"/>
              <a:gd name="connsiteY530" fmla="*/ 1131280 h 1131279"/>
              <a:gd name="connsiteX531" fmla="*/ 6072049 w 11218359"/>
              <a:gd name="connsiteY531" fmla="*/ 1131280 h 1131279"/>
              <a:gd name="connsiteX532" fmla="*/ 6083480 w 11218359"/>
              <a:gd name="connsiteY532" fmla="*/ 1131280 h 1131279"/>
              <a:gd name="connsiteX533" fmla="*/ 6094910 w 11218359"/>
              <a:gd name="connsiteY533" fmla="*/ 1131280 h 1131279"/>
              <a:gd name="connsiteX534" fmla="*/ 6106340 w 11218359"/>
              <a:gd name="connsiteY534" fmla="*/ 1131280 h 1131279"/>
              <a:gd name="connsiteX535" fmla="*/ 6117818 w 11218359"/>
              <a:gd name="connsiteY535" fmla="*/ 1131280 h 1131279"/>
              <a:gd name="connsiteX536" fmla="*/ 6129247 w 11218359"/>
              <a:gd name="connsiteY536" fmla="*/ 1131280 h 1131279"/>
              <a:gd name="connsiteX537" fmla="*/ 6140677 w 11218359"/>
              <a:gd name="connsiteY537" fmla="*/ 1131280 h 1131279"/>
              <a:gd name="connsiteX538" fmla="*/ 6152107 w 11218359"/>
              <a:gd name="connsiteY538" fmla="*/ 1131280 h 1131279"/>
              <a:gd name="connsiteX539" fmla="*/ 6163537 w 11218359"/>
              <a:gd name="connsiteY539" fmla="*/ 1131280 h 1131279"/>
              <a:gd name="connsiteX540" fmla="*/ 6175015 w 11218359"/>
              <a:gd name="connsiteY540" fmla="*/ 1131280 h 1131279"/>
              <a:gd name="connsiteX541" fmla="*/ 6186445 w 11218359"/>
              <a:gd name="connsiteY541" fmla="*/ 1131280 h 1131279"/>
              <a:gd name="connsiteX542" fmla="*/ 6197875 w 11218359"/>
              <a:gd name="connsiteY542" fmla="*/ 1131280 h 1131279"/>
              <a:gd name="connsiteX543" fmla="*/ 6209305 w 11218359"/>
              <a:gd name="connsiteY543" fmla="*/ 1131280 h 1131279"/>
              <a:gd name="connsiteX544" fmla="*/ 6220735 w 11218359"/>
              <a:gd name="connsiteY544" fmla="*/ 1131280 h 1131279"/>
              <a:gd name="connsiteX545" fmla="*/ 6232212 w 11218359"/>
              <a:gd name="connsiteY545" fmla="*/ 1131280 h 1131279"/>
              <a:gd name="connsiteX546" fmla="*/ 6243642 w 11218359"/>
              <a:gd name="connsiteY546" fmla="*/ 1131280 h 1131279"/>
              <a:gd name="connsiteX547" fmla="*/ 6255073 w 11218359"/>
              <a:gd name="connsiteY547" fmla="*/ 1131280 h 1131279"/>
              <a:gd name="connsiteX548" fmla="*/ 6266503 w 11218359"/>
              <a:gd name="connsiteY548" fmla="*/ 1131280 h 1131279"/>
              <a:gd name="connsiteX549" fmla="*/ 6277933 w 11218359"/>
              <a:gd name="connsiteY549" fmla="*/ 1131280 h 1131279"/>
              <a:gd name="connsiteX550" fmla="*/ 6289410 w 11218359"/>
              <a:gd name="connsiteY550" fmla="*/ 1131280 h 1131279"/>
              <a:gd name="connsiteX551" fmla="*/ 6300840 w 11218359"/>
              <a:gd name="connsiteY551" fmla="*/ 1131280 h 1131279"/>
              <a:gd name="connsiteX552" fmla="*/ 6312270 w 11218359"/>
              <a:gd name="connsiteY552" fmla="*/ 1131280 h 1131279"/>
              <a:gd name="connsiteX553" fmla="*/ 6323700 w 11218359"/>
              <a:gd name="connsiteY553" fmla="*/ 1131280 h 1131279"/>
              <a:gd name="connsiteX554" fmla="*/ 6335130 w 11218359"/>
              <a:gd name="connsiteY554" fmla="*/ 1131280 h 1131279"/>
              <a:gd name="connsiteX555" fmla="*/ 6346608 w 11218359"/>
              <a:gd name="connsiteY555" fmla="*/ 1131280 h 1131279"/>
              <a:gd name="connsiteX556" fmla="*/ 6358038 w 11218359"/>
              <a:gd name="connsiteY556" fmla="*/ 1131280 h 1131279"/>
              <a:gd name="connsiteX557" fmla="*/ 6369468 w 11218359"/>
              <a:gd name="connsiteY557" fmla="*/ 1131280 h 1131279"/>
              <a:gd name="connsiteX558" fmla="*/ 6380898 w 11218359"/>
              <a:gd name="connsiteY558" fmla="*/ 1131280 h 1131279"/>
              <a:gd name="connsiteX559" fmla="*/ 6392328 w 11218359"/>
              <a:gd name="connsiteY559" fmla="*/ 1131280 h 1131279"/>
              <a:gd name="connsiteX560" fmla="*/ 6403805 w 11218359"/>
              <a:gd name="connsiteY560" fmla="*/ 1131280 h 1131279"/>
              <a:gd name="connsiteX561" fmla="*/ 6415235 w 11218359"/>
              <a:gd name="connsiteY561" fmla="*/ 1131280 h 1131279"/>
              <a:gd name="connsiteX562" fmla="*/ 6426666 w 11218359"/>
              <a:gd name="connsiteY562" fmla="*/ 1131280 h 1131279"/>
              <a:gd name="connsiteX563" fmla="*/ 6438096 w 11218359"/>
              <a:gd name="connsiteY563" fmla="*/ 1131280 h 1131279"/>
              <a:gd name="connsiteX564" fmla="*/ 6449525 w 11218359"/>
              <a:gd name="connsiteY564" fmla="*/ 1131280 h 1131279"/>
              <a:gd name="connsiteX565" fmla="*/ 6461003 w 11218359"/>
              <a:gd name="connsiteY565" fmla="*/ 1131280 h 1131279"/>
              <a:gd name="connsiteX566" fmla="*/ 6472433 w 11218359"/>
              <a:gd name="connsiteY566" fmla="*/ 1131280 h 1131279"/>
              <a:gd name="connsiteX567" fmla="*/ 6483863 w 11218359"/>
              <a:gd name="connsiteY567" fmla="*/ 1131280 h 1131279"/>
              <a:gd name="connsiteX568" fmla="*/ 6495293 w 11218359"/>
              <a:gd name="connsiteY568" fmla="*/ 1131280 h 1131279"/>
              <a:gd name="connsiteX569" fmla="*/ 6506723 w 11218359"/>
              <a:gd name="connsiteY569" fmla="*/ 1131280 h 1131279"/>
              <a:gd name="connsiteX570" fmla="*/ 6518201 w 11218359"/>
              <a:gd name="connsiteY570" fmla="*/ 1131280 h 1131279"/>
              <a:gd name="connsiteX571" fmla="*/ 6529631 w 11218359"/>
              <a:gd name="connsiteY571" fmla="*/ 1131280 h 1131279"/>
              <a:gd name="connsiteX572" fmla="*/ 6541061 w 11218359"/>
              <a:gd name="connsiteY572" fmla="*/ 1131280 h 1131279"/>
              <a:gd name="connsiteX573" fmla="*/ 6552490 w 11218359"/>
              <a:gd name="connsiteY573" fmla="*/ 1131280 h 1131279"/>
              <a:gd name="connsiteX574" fmla="*/ 6563921 w 11218359"/>
              <a:gd name="connsiteY574" fmla="*/ 1131280 h 1131279"/>
              <a:gd name="connsiteX575" fmla="*/ 6575398 w 11218359"/>
              <a:gd name="connsiteY575" fmla="*/ 1131280 h 1131279"/>
              <a:gd name="connsiteX576" fmla="*/ 6586828 w 11218359"/>
              <a:gd name="connsiteY576" fmla="*/ 1131280 h 1131279"/>
              <a:gd name="connsiteX577" fmla="*/ 6598259 w 11218359"/>
              <a:gd name="connsiteY577" fmla="*/ 1131280 h 1131279"/>
              <a:gd name="connsiteX578" fmla="*/ 6609688 w 11218359"/>
              <a:gd name="connsiteY578" fmla="*/ 1131280 h 1131279"/>
              <a:gd name="connsiteX579" fmla="*/ 6621118 w 11218359"/>
              <a:gd name="connsiteY579" fmla="*/ 1131280 h 1131279"/>
              <a:gd name="connsiteX580" fmla="*/ 6632596 w 11218359"/>
              <a:gd name="connsiteY580" fmla="*/ 1131280 h 1131279"/>
              <a:gd name="connsiteX581" fmla="*/ 6644026 w 11218359"/>
              <a:gd name="connsiteY581" fmla="*/ 1131280 h 1131279"/>
              <a:gd name="connsiteX582" fmla="*/ 6655456 w 11218359"/>
              <a:gd name="connsiteY582" fmla="*/ 1131280 h 1131279"/>
              <a:gd name="connsiteX583" fmla="*/ 6666886 w 11218359"/>
              <a:gd name="connsiteY583" fmla="*/ 1131280 h 1131279"/>
              <a:gd name="connsiteX584" fmla="*/ 6678316 w 11218359"/>
              <a:gd name="connsiteY584" fmla="*/ 1131280 h 1131279"/>
              <a:gd name="connsiteX585" fmla="*/ 6689794 w 11218359"/>
              <a:gd name="connsiteY585" fmla="*/ 1131280 h 1131279"/>
              <a:gd name="connsiteX586" fmla="*/ 6701224 w 11218359"/>
              <a:gd name="connsiteY586" fmla="*/ 1131280 h 1131279"/>
              <a:gd name="connsiteX587" fmla="*/ 6712653 w 11218359"/>
              <a:gd name="connsiteY587" fmla="*/ 1131280 h 1131279"/>
              <a:gd name="connsiteX588" fmla="*/ 6724083 w 11218359"/>
              <a:gd name="connsiteY588" fmla="*/ 1131280 h 1131279"/>
              <a:gd name="connsiteX589" fmla="*/ 6735514 w 11218359"/>
              <a:gd name="connsiteY589" fmla="*/ 1131280 h 1131279"/>
              <a:gd name="connsiteX590" fmla="*/ 6746944 w 11218359"/>
              <a:gd name="connsiteY590" fmla="*/ 1131280 h 1131279"/>
              <a:gd name="connsiteX591" fmla="*/ 6758421 w 11218359"/>
              <a:gd name="connsiteY591" fmla="*/ 1131280 h 1131279"/>
              <a:gd name="connsiteX592" fmla="*/ 6769851 w 11218359"/>
              <a:gd name="connsiteY592" fmla="*/ 1131280 h 1131279"/>
              <a:gd name="connsiteX593" fmla="*/ 6781281 w 11218359"/>
              <a:gd name="connsiteY593" fmla="*/ 1131280 h 1131279"/>
              <a:gd name="connsiteX594" fmla="*/ 6792711 w 11218359"/>
              <a:gd name="connsiteY594" fmla="*/ 1131280 h 1131279"/>
              <a:gd name="connsiteX595" fmla="*/ 6804141 w 11218359"/>
              <a:gd name="connsiteY595" fmla="*/ 1131280 h 1131279"/>
              <a:gd name="connsiteX596" fmla="*/ 6815619 w 11218359"/>
              <a:gd name="connsiteY596" fmla="*/ 1131280 h 1131279"/>
              <a:gd name="connsiteX597" fmla="*/ 6827049 w 11218359"/>
              <a:gd name="connsiteY597" fmla="*/ 1131280 h 1131279"/>
              <a:gd name="connsiteX598" fmla="*/ 6838479 w 11218359"/>
              <a:gd name="connsiteY598" fmla="*/ 1131280 h 1131279"/>
              <a:gd name="connsiteX599" fmla="*/ 6849909 w 11218359"/>
              <a:gd name="connsiteY599" fmla="*/ 1131280 h 1131279"/>
              <a:gd name="connsiteX600" fmla="*/ 6861339 w 11218359"/>
              <a:gd name="connsiteY600" fmla="*/ 1131280 h 1131279"/>
              <a:gd name="connsiteX601" fmla="*/ 6872816 w 11218359"/>
              <a:gd name="connsiteY601" fmla="*/ 1131280 h 1131279"/>
              <a:gd name="connsiteX602" fmla="*/ 6884246 w 11218359"/>
              <a:gd name="connsiteY602" fmla="*/ 1131280 h 1131279"/>
              <a:gd name="connsiteX603" fmla="*/ 6895676 w 11218359"/>
              <a:gd name="connsiteY603" fmla="*/ 1131280 h 1131279"/>
              <a:gd name="connsiteX604" fmla="*/ 6907107 w 11218359"/>
              <a:gd name="connsiteY604" fmla="*/ 1131280 h 1131279"/>
              <a:gd name="connsiteX605" fmla="*/ 6918537 w 11218359"/>
              <a:gd name="connsiteY605" fmla="*/ 1131280 h 1131279"/>
              <a:gd name="connsiteX606" fmla="*/ 6930014 w 11218359"/>
              <a:gd name="connsiteY606" fmla="*/ 1131280 h 1131279"/>
              <a:gd name="connsiteX607" fmla="*/ 6941444 w 11218359"/>
              <a:gd name="connsiteY607" fmla="*/ 1131280 h 1131279"/>
              <a:gd name="connsiteX608" fmla="*/ 6952874 w 11218359"/>
              <a:gd name="connsiteY608" fmla="*/ 1131280 h 1131279"/>
              <a:gd name="connsiteX609" fmla="*/ 6964304 w 11218359"/>
              <a:gd name="connsiteY609" fmla="*/ 1131280 h 1131279"/>
              <a:gd name="connsiteX610" fmla="*/ 6975734 w 11218359"/>
              <a:gd name="connsiteY610" fmla="*/ 1131280 h 1131279"/>
              <a:gd name="connsiteX611" fmla="*/ 6987212 w 11218359"/>
              <a:gd name="connsiteY611" fmla="*/ 1131280 h 1131279"/>
              <a:gd name="connsiteX612" fmla="*/ 6998642 w 11218359"/>
              <a:gd name="connsiteY612" fmla="*/ 1131280 h 1131279"/>
              <a:gd name="connsiteX613" fmla="*/ 7010072 w 11218359"/>
              <a:gd name="connsiteY613" fmla="*/ 1131280 h 1131279"/>
              <a:gd name="connsiteX614" fmla="*/ 7021502 w 11218359"/>
              <a:gd name="connsiteY614" fmla="*/ 1131280 h 1131279"/>
              <a:gd name="connsiteX615" fmla="*/ 7032931 w 11218359"/>
              <a:gd name="connsiteY615" fmla="*/ 1131280 h 1131279"/>
              <a:gd name="connsiteX616" fmla="*/ 7044409 w 11218359"/>
              <a:gd name="connsiteY616" fmla="*/ 1131280 h 1131279"/>
              <a:gd name="connsiteX617" fmla="*/ 7055839 w 11218359"/>
              <a:gd name="connsiteY617" fmla="*/ 1131280 h 1131279"/>
              <a:gd name="connsiteX618" fmla="*/ 7067269 w 11218359"/>
              <a:gd name="connsiteY618" fmla="*/ 1131280 h 1131279"/>
              <a:gd name="connsiteX619" fmla="*/ 7078700 w 11218359"/>
              <a:gd name="connsiteY619" fmla="*/ 1131280 h 1131279"/>
              <a:gd name="connsiteX620" fmla="*/ 7090129 w 11218359"/>
              <a:gd name="connsiteY620" fmla="*/ 1131280 h 1131279"/>
              <a:gd name="connsiteX621" fmla="*/ 7101607 w 11218359"/>
              <a:gd name="connsiteY621" fmla="*/ 1131280 h 1131279"/>
              <a:gd name="connsiteX622" fmla="*/ 7113037 w 11218359"/>
              <a:gd name="connsiteY622" fmla="*/ 1131280 h 1131279"/>
              <a:gd name="connsiteX623" fmla="*/ 7124467 w 11218359"/>
              <a:gd name="connsiteY623" fmla="*/ 1131280 h 1131279"/>
              <a:gd name="connsiteX624" fmla="*/ 7135897 w 11218359"/>
              <a:gd name="connsiteY624" fmla="*/ 1131280 h 1131279"/>
              <a:gd name="connsiteX625" fmla="*/ 7147327 w 11218359"/>
              <a:gd name="connsiteY625" fmla="*/ 1131280 h 1131279"/>
              <a:gd name="connsiteX626" fmla="*/ 7158805 w 11218359"/>
              <a:gd name="connsiteY626" fmla="*/ 1131280 h 1131279"/>
              <a:gd name="connsiteX627" fmla="*/ 7170235 w 11218359"/>
              <a:gd name="connsiteY627" fmla="*/ 1131280 h 1131279"/>
              <a:gd name="connsiteX628" fmla="*/ 7181665 w 11218359"/>
              <a:gd name="connsiteY628" fmla="*/ 1131280 h 1131279"/>
              <a:gd name="connsiteX629" fmla="*/ 7193094 w 11218359"/>
              <a:gd name="connsiteY629" fmla="*/ 1131280 h 1131279"/>
              <a:gd name="connsiteX630" fmla="*/ 7204524 w 11218359"/>
              <a:gd name="connsiteY630" fmla="*/ 1131280 h 1131279"/>
              <a:gd name="connsiteX631" fmla="*/ 7216002 w 11218359"/>
              <a:gd name="connsiteY631" fmla="*/ 1131280 h 1131279"/>
              <a:gd name="connsiteX632" fmla="*/ 7227432 w 11218359"/>
              <a:gd name="connsiteY632" fmla="*/ 1131280 h 1131279"/>
              <a:gd name="connsiteX633" fmla="*/ 7238862 w 11218359"/>
              <a:gd name="connsiteY633" fmla="*/ 1131280 h 1131279"/>
              <a:gd name="connsiteX634" fmla="*/ 7250292 w 11218359"/>
              <a:gd name="connsiteY634" fmla="*/ 1131280 h 1131279"/>
              <a:gd name="connsiteX635" fmla="*/ 7261722 w 11218359"/>
              <a:gd name="connsiteY635" fmla="*/ 1131280 h 1131279"/>
              <a:gd name="connsiteX636" fmla="*/ 7273200 w 11218359"/>
              <a:gd name="connsiteY636" fmla="*/ 1131280 h 1131279"/>
              <a:gd name="connsiteX637" fmla="*/ 7284630 w 11218359"/>
              <a:gd name="connsiteY637" fmla="*/ 1131280 h 1131279"/>
              <a:gd name="connsiteX638" fmla="*/ 7296060 w 11218359"/>
              <a:gd name="connsiteY638" fmla="*/ 1131280 h 1131279"/>
              <a:gd name="connsiteX639" fmla="*/ 7307490 w 11218359"/>
              <a:gd name="connsiteY639" fmla="*/ 1131280 h 1131279"/>
              <a:gd name="connsiteX640" fmla="*/ 7318920 w 11218359"/>
              <a:gd name="connsiteY640" fmla="*/ 1131280 h 1131279"/>
              <a:gd name="connsiteX641" fmla="*/ 7330398 w 11218359"/>
              <a:gd name="connsiteY641" fmla="*/ 1131280 h 1131279"/>
              <a:gd name="connsiteX642" fmla="*/ 7341828 w 11218359"/>
              <a:gd name="connsiteY642" fmla="*/ 1131280 h 1131279"/>
              <a:gd name="connsiteX643" fmla="*/ 7353257 w 11218359"/>
              <a:gd name="connsiteY643" fmla="*/ 1131280 h 1131279"/>
              <a:gd name="connsiteX644" fmla="*/ 7364687 w 11218359"/>
              <a:gd name="connsiteY644" fmla="*/ 1131280 h 1131279"/>
              <a:gd name="connsiteX645" fmla="*/ 7376117 w 11218359"/>
              <a:gd name="connsiteY645" fmla="*/ 1131280 h 1131279"/>
              <a:gd name="connsiteX646" fmla="*/ 7387595 w 11218359"/>
              <a:gd name="connsiteY646" fmla="*/ 1131280 h 1131279"/>
              <a:gd name="connsiteX647" fmla="*/ 7399025 w 11218359"/>
              <a:gd name="connsiteY647" fmla="*/ 1131280 h 1131279"/>
              <a:gd name="connsiteX648" fmla="*/ 7410455 w 11218359"/>
              <a:gd name="connsiteY648" fmla="*/ 1131280 h 1131279"/>
              <a:gd name="connsiteX649" fmla="*/ 7421885 w 11218359"/>
              <a:gd name="connsiteY649" fmla="*/ 1131280 h 1131279"/>
              <a:gd name="connsiteX650" fmla="*/ 7433315 w 11218359"/>
              <a:gd name="connsiteY650" fmla="*/ 1131280 h 1131279"/>
              <a:gd name="connsiteX651" fmla="*/ 7444793 w 11218359"/>
              <a:gd name="connsiteY651" fmla="*/ 1131280 h 1131279"/>
              <a:gd name="connsiteX652" fmla="*/ 7456222 w 11218359"/>
              <a:gd name="connsiteY652" fmla="*/ 1131280 h 1131279"/>
              <a:gd name="connsiteX653" fmla="*/ 7467653 w 11218359"/>
              <a:gd name="connsiteY653" fmla="*/ 1131280 h 1131279"/>
              <a:gd name="connsiteX654" fmla="*/ 7479083 w 11218359"/>
              <a:gd name="connsiteY654" fmla="*/ 1131280 h 1131279"/>
              <a:gd name="connsiteX655" fmla="*/ 7490513 w 11218359"/>
              <a:gd name="connsiteY655" fmla="*/ 1131280 h 1131279"/>
              <a:gd name="connsiteX656" fmla="*/ 7501990 w 11218359"/>
              <a:gd name="connsiteY656" fmla="*/ 1131280 h 1131279"/>
              <a:gd name="connsiteX657" fmla="*/ 7513420 w 11218359"/>
              <a:gd name="connsiteY657" fmla="*/ 1131280 h 1131279"/>
              <a:gd name="connsiteX658" fmla="*/ 7524850 w 11218359"/>
              <a:gd name="connsiteY658" fmla="*/ 1131280 h 1131279"/>
              <a:gd name="connsiteX659" fmla="*/ 7536280 w 11218359"/>
              <a:gd name="connsiteY659" fmla="*/ 1131280 h 1131279"/>
              <a:gd name="connsiteX660" fmla="*/ 7547710 w 11218359"/>
              <a:gd name="connsiteY660" fmla="*/ 1131280 h 1131279"/>
              <a:gd name="connsiteX661" fmla="*/ 7559188 w 11218359"/>
              <a:gd name="connsiteY661" fmla="*/ 1131280 h 1131279"/>
              <a:gd name="connsiteX662" fmla="*/ 7570618 w 11218359"/>
              <a:gd name="connsiteY662" fmla="*/ 1131280 h 1131279"/>
              <a:gd name="connsiteX663" fmla="*/ 7582048 w 11218359"/>
              <a:gd name="connsiteY663" fmla="*/ 1131280 h 1131279"/>
              <a:gd name="connsiteX664" fmla="*/ 7593478 w 11218359"/>
              <a:gd name="connsiteY664" fmla="*/ 1131280 h 1131279"/>
              <a:gd name="connsiteX665" fmla="*/ 7604908 w 11218359"/>
              <a:gd name="connsiteY665" fmla="*/ 1131280 h 1131279"/>
              <a:gd name="connsiteX666" fmla="*/ 7616385 w 11218359"/>
              <a:gd name="connsiteY666" fmla="*/ 1131280 h 1131279"/>
              <a:gd name="connsiteX667" fmla="*/ 7627815 w 11218359"/>
              <a:gd name="connsiteY667" fmla="*/ 1131280 h 1131279"/>
              <a:gd name="connsiteX668" fmla="*/ 7639246 w 11218359"/>
              <a:gd name="connsiteY668" fmla="*/ 1131280 h 1131279"/>
              <a:gd name="connsiteX669" fmla="*/ 7650676 w 11218359"/>
              <a:gd name="connsiteY669" fmla="*/ 1131280 h 1131279"/>
              <a:gd name="connsiteX670" fmla="*/ 7662106 w 11218359"/>
              <a:gd name="connsiteY670" fmla="*/ 1131280 h 1131279"/>
              <a:gd name="connsiteX671" fmla="*/ 7673583 w 11218359"/>
              <a:gd name="connsiteY671" fmla="*/ 1131280 h 1131279"/>
              <a:gd name="connsiteX672" fmla="*/ 7685013 w 11218359"/>
              <a:gd name="connsiteY672" fmla="*/ 1131280 h 1131279"/>
              <a:gd name="connsiteX673" fmla="*/ 7696443 w 11218359"/>
              <a:gd name="connsiteY673" fmla="*/ 1131280 h 1131279"/>
              <a:gd name="connsiteX674" fmla="*/ 7707873 w 11218359"/>
              <a:gd name="connsiteY674" fmla="*/ 1131280 h 1131279"/>
              <a:gd name="connsiteX675" fmla="*/ 7719303 w 11218359"/>
              <a:gd name="connsiteY675" fmla="*/ 1131280 h 1131279"/>
              <a:gd name="connsiteX676" fmla="*/ 7730733 w 11218359"/>
              <a:gd name="connsiteY676" fmla="*/ 1131280 h 1131279"/>
              <a:gd name="connsiteX677" fmla="*/ 7742211 w 11218359"/>
              <a:gd name="connsiteY677" fmla="*/ 1131280 h 1131279"/>
              <a:gd name="connsiteX678" fmla="*/ 7753641 w 11218359"/>
              <a:gd name="connsiteY678" fmla="*/ 1131280 h 1131279"/>
              <a:gd name="connsiteX679" fmla="*/ 7765071 w 11218359"/>
              <a:gd name="connsiteY679" fmla="*/ 1131280 h 1131279"/>
              <a:gd name="connsiteX680" fmla="*/ 7776501 w 11218359"/>
              <a:gd name="connsiteY680" fmla="*/ 1131280 h 1131279"/>
              <a:gd name="connsiteX681" fmla="*/ 7787931 w 11218359"/>
              <a:gd name="connsiteY681" fmla="*/ 1131280 h 1131279"/>
              <a:gd name="connsiteX682" fmla="*/ 7799408 w 11218359"/>
              <a:gd name="connsiteY682" fmla="*/ 1131280 h 1131279"/>
              <a:gd name="connsiteX683" fmla="*/ 7810839 w 11218359"/>
              <a:gd name="connsiteY683" fmla="*/ 1131280 h 1131279"/>
              <a:gd name="connsiteX684" fmla="*/ 7822268 w 11218359"/>
              <a:gd name="connsiteY684" fmla="*/ 1131280 h 1131279"/>
              <a:gd name="connsiteX685" fmla="*/ 7833698 w 11218359"/>
              <a:gd name="connsiteY685" fmla="*/ 1131280 h 1131279"/>
              <a:gd name="connsiteX686" fmla="*/ 7845128 w 11218359"/>
              <a:gd name="connsiteY686" fmla="*/ 1131280 h 1131279"/>
              <a:gd name="connsiteX687" fmla="*/ 7856606 w 11218359"/>
              <a:gd name="connsiteY687" fmla="*/ 1131280 h 1131279"/>
              <a:gd name="connsiteX688" fmla="*/ 7868036 w 11218359"/>
              <a:gd name="connsiteY688" fmla="*/ 1131280 h 1131279"/>
              <a:gd name="connsiteX689" fmla="*/ 7879466 w 11218359"/>
              <a:gd name="connsiteY689" fmla="*/ 1131280 h 1131279"/>
              <a:gd name="connsiteX690" fmla="*/ 7890896 w 11218359"/>
              <a:gd name="connsiteY690" fmla="*/ 1131280 h 1131279"/>
              <a:gd name="connsiteX691" fmla="*/ 7902326 w 11218359"/>
              <a:gd name="connsiteY691" fmla="*/ 1131280 h 1131279"/>
              <a:gd name="connsiteX692" fmla="*/ 7913804 w 11218359"/>
              <a:gd name="connsiteY692" fmla="*/ 1131280 h 1131279"/>
              <a:gd name="connsiteX693" fmla="*/ 7925234 w 11218359"/>
              <a:gd name="connsiteY693" fmla="*/ 1131280 h 1131279"/>
              <a:gd name="connsiteX694" fmla="*/ 7936663 w 11218359"/>
              <a:gd name="connsiteY694" fmla="*/ 1131280 h 1131279"/>
              <a:gd name="connsiteX695" fmla="*/ 7948094 w 11218359"/>
              <a:gd name="connsiteY695" fmla="*/ 1131280 h 1131279"/>
              <a:gd name="connsiteX696" fmla="*/ 7959524 w 11218359"/>
              <a:gd name="connsiteY696" fmla="*/ 1131280 h 1131279"/>
              <a:gd name="connsiteX697" fmla="*/ 7971001 w 11218359"/>
              <a:gd name="connsiteY697" fmla="*/ 1131280 h 1131279"/>
              <a:gd name="connsiteX698" fmla="*/ 7982431 w 11218359"/>
              <a:gd name="connsiteY698" fmla="*/ 1131280 h 1131279"/>
              <a:gd name="connsiteX699" fmla="*/ 7993861 w 11218359"/>
              <a:gd name="connsiteY699" fmla="*/ 1131280 h 1131279"/>
              <a:gd name="connsiteX700" fmla="*/ 8005291 w 11218359"/>
              <a:gd name="connsiteY700" fmla="*/ 1131280 h 1131279"/>
              <a:gd name="connsiteX701" fmla="*/ 8016721 w 11218359"/>
              <a:gd name="connsiteY701" fmla="*/ 1131280 h 1131279"/>
              <a:gd name="connsiteX702" fmla="*/ 8028199 w 11218359"/>
              <a:gd name="connsiteY702" fmla="*/ 1131280 h 1131279"/>
              <a:gd name="connsiteX703" fmla="*/ 8039629 w 11218359"/>
              <a:gd name="connsiteY703" fmla="*/ 1131280 h 1131279"/>
              <a:gd name="connsiteX704" fmla="*/ 8051059 w 11218359"/>
              <a:gd name="connsiteY704" fmla="*/ 1131280 h 1131279"/>
              <a:gd name="connsiteX705" fmla="*/ 8062489 w 11218359"/>
              <a:gd name="connsiteY705" fmla="*/ 1131280 h 1131279"/>
              <a:gd name="connsiteX706" fmla="*/ 8073919 w 11218359"/>
              <a:gd name="connsiteY706" fmla="*/ 1131280 h 1131279"/>
              <a:gd name="connsiteX707" fmla="*/ 8085396 w 11218359"/>
              <a:gd name="connsiteY707" fmla="*/ 1131280 h 1131279"/>
              <a:gd name="connsiteX708" fmla="*/ 8096826 w 11218359"/>
              <a:gd name="connsiteY708" fmla="*/ 1131280 h 1131279"/>
              <a:gd name="connsiteX709" fmla="*/ 8108256 w 11218359"/>
              <a:gd name="connsiteY709" fmla="*/ 1131280 h 1131279"/>
              <a:gd name="connsiteX710" fmla="*/ 8119687 w 11218359"/>
              <a:gd name="connsiteY710" fmla="*/ 1131280 h 1131279"/>
              <a:gd name="connsiteX711" fmla="*/ 8131117 w 11218359"/>
              <a:gd name="connsiteY711" fmla="*/ 1131280 h 1131279"/>
              <a:gd name="connsiteX712" fmla="*/ 8142594 w 11218359"/>
              <a:gd name="connsiteY712" fmla="*/ 1131280 h 1131279"/>
              <a:gd name="connsiteX713" fmla="*/ 8154024 w 11218359"/>
              <a:gd name="connsiteY713" fmla="*/ 1131280 h 1131279"/>
              <a:gd name="connsiteX714" fmla="*/ 8165454 w 11218359"/>
              <a:gd name="connsiteY714" fmla="*/ 1131280 h 1131279"/>
              <a:gd name="connsiteX715" fmla="*/ 8176884 w 11218359"/>
              <a:gd name="connsiteY715" fmla="*/ 1131280 h 1131279"/>
              <a:gd name="connsiteX716" fmla="*/ 8188314 w 11218359"/>
              <a:gd name="connsiteY716" fmla="*/ 1131280 h 1131279"/>
              <a:gd name="connsiteX717" fmla="*/ 8199792 w 11218359"/>
              <a:gd name="connsiteY717" fmla="*/ 1131280 h 1131279"/>
              <a:gd name="connsiteX718" fmla="*/ 8211222 w 11218359"/>
              <a:gd name="connsiteY718" fmla="*/ 1131280 h 1131279"/>
              <a:gd name="connsiteX719" fmla="*/ 8222652 w 11218359"/>
              <a:gd name="connsiteY719" fmla="*/ 1131280 h 1131279"/>
              <a:gd name="connsiteX720" fmla="*/ 8234082 w 11218359"/>
              <a:gd name="connsiteY720" fmla="*/ 1131280 h 1131279"/>
              <a:gd name="connsiteX721" fmla="*/ 8245512 w 11218359"/>
              <a:gd name="connsiteY721" fmla="*/ 1131280 h 1131279"/>
              <a:gd name="connsiteX722" fmla="*/ 8256989 w 11218359"/>
              <a:gd name="connsiteY722" fmla="*/ 1131280 h 1131279"/>
              <a:gd name="connsiteX723" fmla="*/ 8268419 w 11218359"/>
              <a:gd name="connsiteY723" fmla="*/ 1131280 h 1131279"/>
              <a:gd name="connsiteX724" fmla="*/ 8279850 w 11218359"/>
              <a:gd name="connsiteY724" fmla="*/ 1131280 h 1131279"/>
              <a:gd name="connsiteX725" fmla="*/ 8291280 w 11218359"/>
              <a:gd name="connsiteY725" fmla="*/ 1131280 h 1131279"/>
              <a:gd name="connsiteX726" fmla="*/ 8302709 w 11218359"/>
              <a:gd name="connsiteY726" fmla="*/ 1131280 h 1131279"/>
              <a:gd name="connsiteX727" fmla="*/ 8314187 w 11218359"/>
              <a:gd name="connsiteY727" fmla="*/ 1131280 h 1131279"/>
              <a:gd name="connsiteX728" fmla="*/ 8325617 w 11218359"/>
              <a:gd name="connsiteY728" fmla="*/ 1131280 h 1131279"/>
              <a:gd name="connsiteX729" fmla="*/ 8337047 w 11218359"/>
              <a:gd name="connsiteY729" fmla="*/ 1131280 h 1131279"/>
              <a:gd name="connsiteX730" fmla="*/ 8348477 w 11218359"/>
              <a:gd name="connsiteY730" fmla="*/ 1131280 h 1131279"/>
              <a:gd name="connsiteX731" fmla="*/ 8359907 w 11218359"/>
              <a:gd name="connsiteY731" fmla="*/ 1131280 h 1131279"/>
              <a:gd name="connsiteX732" fmla="*/ 8371385 w 11218359"/>
              <a:gd name="connsiteY732" fmla="*/ 1131280 h 1131279"/>
              <a:gd name="connsiteX733" fmla="*/ 8382815 w 11218359"/>
              <a:gd name="connsiteY733" fmla="*/ 1131280 h 1131279"/>
              <a:gd name="connsiteX734" fmla="*/ 8394245 w 11218359"/>
              <a:gd name="connsiteY734" fmla="*/ 1131280 h 1131279"/>
              <a:gd name="connsiteX735" fmla="*/ 8405674 w 11218359"/>
              <a:gd name="connsiteY735" fmla="*/ 1131280 h 1131279"/>
              <a:gd name="connsiteX736" fmla="*/ 8417104 w 11218359"/>
              <a:gd name="connsiteY736" fmla="*/ 1131280 h 1131279"/>
              <a:gd name="connsiteX737" fmla="*/ 8428582 w 11218359"/>
              <a:gd name="connsiteY737" fmla="*/ 1131280 h 1131279"/>
              <a:gd name="connsiteX738" fmla="*/ 8440012 w 11218359"/>
              <a:gd name="connsiteY738" fmla="*/ 1131280 h 1131279"/>
              <a:gd name="connsiteX739" fmla="*/ 8451442 w 11218359"/>
              <a:gd name="connsiteY739" fmla="*/ 1131280 h 1131279"/>
              <a:gd name="connsiteX740" fmla="*/ 8462872 w 11218359"/>
              <a:gd name="connsiteY740" fmla="*/ 1131280 h 1131279"/>
              <a:gd name="connsiteX741" fmla="*/ 8474302 w 11218359"/>
              <a:gd name="connsiteY741" fmla="*/ 1131280 h 1131279"/>
              <a:gd name="connsiteX742" fmla="*/ 8485780 w 11218359"/>
              <a:gd name="connsiteY742" fmla="*/ 1131280 h 1131279"/>
              <a:gd name="connsiteX743" fmla="*/ 8497210 w 11218359"/>
              <a:gd name="connsiteY743" fmla="*/ 1131280 h 1131279"/>
              <a:gd name="connsiteX744" fmla="*/ 8508640 w 11218359"/>
              <a:gd name="connsiteY744" fmla="*/ 1131280 h 1131279"/>
              <a:gd name="connsiteX745" fmla="*/ 8520069 w 11218359"/>
              <a:gd name="connsiteY745" fmla="*/ 1131280 h 1131279"/>
              <a:gd name="connsiteX746" fmla="*/ 8531500 w 11218359"/>
              <a:gd name="connsiteY746" fmla="*/ 1131280 h 1131279"/>
              <a:gd name="connsiteX747" fmla="*/ 8542977 w 11218359"/>
              <a:gd name="connsiteY747" fmla="*/ 1131280 h 1131279"/>
              <a:gd name="connsiteX748" fmla="*/ 8554407 w 11218359"/>
              <a:gd name="connsiteY748" fmla="*/ 1131280 h 1131279"/>
              <a:gd name="connsiteX749" fmla="*/ 8565837 w 11218359"/>
              <a:gd name="connsiteY749" fmla="*/ 1131280 h 1131279"/>
              <a:gd name="connsiteX750" fmla="*/ 8577267 w 11218359"/>
              <a:gd name="connsiteY750" fmla="*/ 1131280 h 1131279"/>
              <a:gd name="connsiteX751" fmla="*/ 8588697 w 11218359"/>
              <a:gd name="connsiteY751" fmla="*/ 1131280 h 1131279"/>
              <a:gd name="connsiteX752" fmla="*/ 8600175 w 11218359"/>
              <a:gd name="connsiteY752" fmla="*/ 1131280 h 1131279"/>
              <a:gd name="connsiteX753" fmla="*/ 8611605 w 11218359"/>
              <a:gd name="connsiteY753" fmla="*/ 1131280 h 1131279"/>
              <a:gd name="connsiteX754" fmla="*/ 8623035 w 11218359"/>
              <a:gd name="connsiteY754" fmla="*/ 1131280 h 1131279"/>
              <a:gd name="connsiteX755" fmla="*/ 8634465 w 11218359"/>
              <a:gd name="connsiteY755" fmla="*/ 1131280 h 1131279"/>
              <a:gd name="connsiteX756" fmla="*/ 8645895 w 11218359"/>
              <a:gd name="connsiteY756" fmla="*/ 1131280 h 1131279"/>
              <a:gd name="connsiteX757" fmla="*/ 8657373 w 11218359"/>
              <a:gd name="connsiteY757" fmla="*/ 1131280 h 1131279"/>
              <a:gd name="connsiteX758" fmla="*/ 8668802 w 11218359"/>
              <a:gd name="connsiteY758" fmla="*/ 1131280 h 1131279"/>
              <a:gd name="connsiteX759" fmla="*/ 8680232 w 11218359"/>
              <a:gd name="connsiteY759" fmla="*/ 1131280 h 1131279"/>
              <a:gd name="connsiteX760" fmla="*/ 8691662 w 11218359"/>
              <a:gd name="connsiteY760" fmla="*/ 1131280 h 1131279"/>
              <a:gd name="connsiteX761" fmla="*/ 8703093 w 11218359"/>
              <a:gd name="connsiteY761" fmla="*/ 1131280 h 1131279"/>
              <a:gd name="connsiteX762" fmla="*/ 8714570 w 11218359"/>
              <a:gd name="connsiteY762" fmla="*/ 1131280 h 1131279"/>
              <a:gd name="connsiteX763" fmla="*/ 8726000 w 11218359"/>
              <a:gd name="connsiteY763" fmla="*/ 1131280 h 1131279"/>
              <a:gd name="connsiteX764" fmla="*/ 8737430 w 11218359"/>
              <a:gd name="connsiteY764" fmla="*/ 1131280 h 1131279"/>
              <a:gd name="connsiteX765" fmla="*/ 8748860 w 11218359"/>
              <a:gd name="connsiteY765" fmla="*/ 1131280 h 1131279"/>
              <a:gd name="connsiteX766" fmla="*/ 8760290 w 11218359"/>
              <a:gd name="connsiteY766" fmla="*/ 1131280 h 1131279"/>
              <a:gd name="connsiteX767" fmla="*/ 8771768 w 11218359"/>
              <a:gd name="connsiteY767" fmla="*/ 1131280 h 1131279"/>
              <a:gd name="connsiteX768" fmla="*/ 8783198 w 11218359"/>
              <a:gd name="connsiteY768" fmla="*/ 1131280 h 1131279"/>
              <a:gd name="connsiteX769" fmla="*/ 8794628 w 11218359"/>
              <a:gd name="connsiteY769" fmla="*/ 1131280 h 1131279"/>
              <a:gd name="connsiteX770" fmla="*/ 8806058 w 11218359"/>
              <a:gd name="connsiteY770" fmla="*/ 1131280 h 1131279"/>
              <a:gd name="connsiteX771" fmla="*/ 8817488 w 11218359"/>
              <a:gd name="connsiteY771" fmla="*/ 1131280 h 1131279"/>
              <a:gd name="connsiteX772" fmla="*/ 8828918 w 11218359"/>
              <a:gd name="connsiteY772" fmla="*/ 1131280 h 1131279"/>
              <a:gd name="connsiteX773" fmla="*/ 8840395 w 11218359"/>
              <a:gd name="connsiteY773" fmla="*/ 1131280 h 1131279"/>
              <a:gd name="connsiteX774" fmla="*/ 8851825 w 11218359"/>
              <a:gd name="connsiteY774" fmla="*/ 1131280 h 1131279"/>
              <a:gd name="connsiteX775" fmla="*/ 8863256 w 11218359"/>
              <a:gd name="connsiteY775" fmla="*/ 1131280 h 1131279"/>
              <a:gd name="connsiteX776" fmla="*/ 8874686 w 11218359"/>
              <a:gd name="connsiteY776" fmla="*/ 1131280 h 1131279"/>
              <a:gd name="connsiteX777" fmla="*/ 8886115 w 11218359"/>
              <a:gd name="connsiteY777" fmla="*/ 1131280 h 1131279"/>
              <a:gd name="connsiteX778" fmla="*/ 8897593 w 11218359"/>
              <a:gd name="connsiteY778" fmla="*/ 1131280 h 1131279"/>
              <a:gd name="connsiteX779" fmla="*/ 8909022 w 11218359"/>
              <a:gd name="connsiteY779" fmla="*/ 1131280 h 1131279"/>
              <a:gd name="connsiteX780" fmla="*/ 8920453 w 11218359"/>
              <a:gd name="connsiteY780" fmla="*/ 1131280 h 1131279"/>
              <a:gd name="connsiteX781" fmla="*/ 8931883 w 11218359"/>
              <a:gd name="connsiteY781" fmla="*/ 1131280 h 1131279"/>
              <a:gd name="connsiteX782" fmla="*/ 8943313 w 11218359"/>
              <a:gd name="connsiteY782" fmla="*/ 1131280 h 1131279"/>
              <a:gd name="connsiteX783" fmla="*/ 8954791 w 11218359"/>
              <a:gd name="connsiteY783" fmla="*/ 1131280 h 1131279"/>
              <a:gd name="connsiteX784" fmla="*/ 8966220 w 11218359"/>
              <a:gd name="connsiteY784" fmla="*/ 1131280 h 1131279"/>
              <a:gd name="connsiteX785" fmla="*/ 8977651 w 11218359"/>
              <a:gd name="connsiteY785" fmla="*/ 1131280 h 1131279"/>
              <a:gd name="connsiteX786" fmla="*/ 8989080 w 11218359"/>
              <a:gd name="connsiteY786" fmla="*/ 1131280 h 1131279"/>
              <a:gd name="connsiteX787" fmla="*/ 9000511 w 11218359"/>
              <a:gd name="connsiteY787" fmla="*/ 1131280 h 1131279"/>
              <a:gd name="connsiteX788" fmla="*/ 9011988 w 11218359"/>
              <a:gd name="connsiteY788" fmla="*/ 1131280 h 1131279"/>
              <a:gd name="connsiteX789" fmla="*/ 9023418 w 11218359"/>
              <a:gd name="connsiteY789" fmla="*/ 1131280 h 1131279"/>
              <a:gd name="connsiteX790" fmla="*/ 9034849 w 11218359"/>
              <a:gd name="connsiteY790" fmla="*/ 1131280 h 1131279"/>
              <a:gd name="connsiteX791" fmla="*/ 9046278 w 11218359"/>
              <a:gd name="connsiteY791" fmla="*/ 1131280 h 1131279"/>
              <a:gd name="connsiteX792" fmla="*/ 9057709 w 11218359"/>
              <a:gd name="connsiteY792" fmla="*/ 1131280 h 1131279"/>
              <a:gd name="connsiteX793" fmla="*/ 9069186 w 11218359"/>
              <a:gd name="connsiteY793" fmla="*/ 1131280 h 1131279"/>
              <a:gd name="connsiteX794" fmla="*/ 9080615 w 11218359"/>
              <a:gd name="connsiteY794" fmla="*/ 1131280 h 1131279"/>
              <a:gd name="connsiteX795" fmla="*/ 9092046 w 11218359"/>
              <a:gd name="connsiteY795" fmla="*/ 1131280 h 1131279"/>
              <a:gd name="connsiteX796" fmla="*/ 9103476 w 11218359"/>
              <a:gd name="connsiteY796" fmla="*/ 1131280 h 1131279"/>
              <a:gd name="connsiteX797" fmla="*/ 9114906 w 11218359"/>
              <a:gd name="connsiteY797" fmla="*/ 1131280 h 1131279"/>
              <a:gd name="connsiteX798" fmla="*/ 9126384 w 11218359"/>
              <a:gd name="connsiteY798" fmla="*/ 1131280 h 1131279"/>
              <a:gd name="connsiteX799" fmla="*/ 9137813 w 11218359"/>
              <a:gd name="connsiteY799" fmla="*/ 1131280 h 1131279"/>
              <a:gd name="connsiteX800" fmla="*/ 9149244 w 11218359"/>
              <a:gd name="connsiteY800" fmla="*/ 1131280 h 1131279"/>
              <a:gd name="connsiteX801" fmla="*/ 9160673 w 11218359"/>
              <a:gd name="connsiteY801" fmla="*/ 1131280 h 1131279"/>
              <a:gd name="connsiteX802" fmla="*/ 9172104 w 11218359"/>
              <a:gd name="connsiteY802" fmla="*/ 1131280 h 1131279"/>
              <a:gd name="connsiteX803" fmla="*/ 9183581 w 11218359"/>
              <a:gd name="connsiteY803" fmla="*/ 1131280 h 1131279"/>
              <a:gd name="connsiteX804" fmla="*/ 9195011 w 11218359"/>
              <a:gd name="connsiteY804" fmla="*/ 1131280 h 1131279"/>
              <a:gd name="connsiteX805" fmla="*/ 9206442 w 11218359"/>
              <a:gd name="connsiteY805" fmla="*/ 1131280 h 1131279"/>
              <a:gd name="connsiteX806" fmla="*/ 9217871 w 11218359"/>
              <a:gd name="connsiteY806" fmla="*/ 1131280 h 1131279"/>
              <a:gd name="connsiteX807" fmla="*/ 9229301 w 11218359"/>
              <a:gd name="connsiteY807" fmla="*/ 1131280 h 1131279"/>
              <a:gd name="connsiteX808" fmla="*/ 9240779 w 11218359"/>
              <a:gd name="connsiteY808" fmla="*/ 1131280 h 1131279"/>
              <a:gd name="connsiteX809" fmla="*/ 9252209 w 11218359"/>
              <a:gd name="connsiteY809" fmla="*/ 1131280 h 1131279"/>
              <a:gd name="connsiteX810" fmla="*/ 9263639 w 11218359"/>
              <a:gd name="connsiteY810" fmla="*/ 1131280 h 1131279"/>
              <a:gd name="connsiteX811" fmla="*/ 9275069 w 11218359"/>
              <a:gd name="connsiteY811" fmla="*/ 1131280 h 1131279"/>
              <a:gd name="connsiteX812" fmla="*/ 9286498 w 11218359"/>
              <a:gd name="connsiteY812" fmla="*/ 1131280 h 1131279"/>
              <a:gd name="connsiteX813" fmla="*/ 9297977 w 11218359"/>
              <a:gd name="connsiteY813" fmla="*/ 1131280 h 1131279"/>
              <a:gd name="connsiteX814" fmla="*/ 9309406 w 11218359"/>
              <a:gd name="connsiteY814" fmla="*/ 1131280 h 1131279"/>
              <a:gd name="connsiteX815" fmla="*/ 9320837 w 11218359"/>
              <a:gd name="connsiteY815" fmla="*/ 1131280 h 1131279"/>
              <a:gd name="connsiteX816" fmla="*/ 9332266 w 11218359"/>
              <a:gd name="connsiteY816" fmla="*/ 1131280 h 1131279"/>
              <a:gd name="connsiteX817" fmla="*/ 9343696 w 11218359"/>
              <a:gd name="connsiteY817" fmla="*/ 1131280 h 1131279"/>
              <a:gd name="connsiteX818" fmla="*/ 9355174 w 11218359"/>
              <a:gd name="connsiteY818" fmla="*/ 1131280 h 1131279"/>
              <a:gd name="connsiteX819" fmla="*/ 9366604 w 11218359"/>
              <a:gd name="connsiteY819" fmla="*/ 1131280 h 1131279"/>
              <a:gd name="connsiteX820" fmla="*/ 9378035 w 11218359"/>
              <a:gd name="connsiteY820" fmla="*/ 1131280 h 1131279"/>
              <a:gd name="connsiteX821" fmla="*/ 9389464 w 11218359"/>
              <a:gd name="connsiteY821" fmla="*/ 1131280 h 1131279"/>
              <a:gd name="connsiteX822" fmla="*/ 9400894 w 11218359"/>
              <a:gd name="connsiteY822" fmla="*/ 1131280 h 1131279"/>
              <a:gd name="connsiteX823" fmla="*/ 9412372 w 11218359"/>
              <a:gd name="connsiteY823" fmla="*/ 1131280 h 1131279"/>
              <a:gd name="connsiteX824" fmla="*/ 9423802 w 11218359"/>
              <a:gd name="connsiteY824" fmla="*/ 1131280 h 1131279"/>
              <a:gd name="connsiteX825" fmla="*/ 9435232 w 11218359"/>
              <a:gd name="connsiteY825" fmla="*/ 1131280 h 1131279"/>
              <a:gd name="connsiteX826" fmla="*/ 9446662 w 11218359"/>
              <a:gd name="connsiteY826" fmla="*/ 1131280 h 1131279"/>
              <a:gd name="connsiteX827" fmla="*/ 9458091 w 11218359"/>
              <a:gd name="connsiteY827" fmla="*/ 1131280 h 1131279"/>
              <a:gd name="connsiteX828" fmla="*/ 9469570 w 11218359"/>
              <a:gd name="connsiteY828" fmla="*/ 1131280 h 1131279"/>
              <a:gd name="connsiteX829" fmla="*/ 9480999 w 11218359"/>
              <a:gd name="connsiteY829" fmla="*/ 1131280 h 1131279"/>
              <a:gd name="connsiteX830" fmla="*/ 9492429 w 11218359"/>
              <a:gd name="connsiteY830" fmla="*/ 1131280 h 1131279"/>
              <a:gd name="connsiteX831" fmla="*/ 9503859 w 11218359"/>
              <a:gd name="connsiteY831" fmla="*/ 1131280 h 1131279"/>
              <a:gd name="connsiteX832" fmla="*/ 9515289 w 11218359"/>
              <a:gd name="connsiteY832" fmla="*/ 1131280 h 1131279"/>
              <a:gd name="connsiteX833" fmla="*/ 9526767 w 11218359"/>
              <a:gd name="connsiteY833" fmla="*/ 1131280 h 1131279"/>
              <a:gd name="connsiteX834" fmla="*/ 9538197 w 11218359"/>
              <a:gd name="connsiteY834" fmla="*/ 1131280 h 1131279"/>
              <a:gd name="connsiteX835" fmla="*/ 9549626 w 11218359"/>
              <a:gd name="connsiteY835" fmla="*/ 1131280 h 1131279"/>
              <a:gd name="connsiteX836" fmla="*/ 9561057 w 11218359"/>
              <a:gd name="connsiteY836" fmla="*/ 1131280 h 1131279"/>
              <a:gd name="connsiteX837" fmla="*/ 9572487 w 11218359"/>
              <a:gd name="connsiteY837" fmla="*/ 1131280 h 1131279"/>
              <a:gd name="connsiteX838" fmla="*/ 9583965 w 11218359"/>
              <a:gd name="connsiteY838" fmla="*/ 1131280 h 1131279"/>
              <a:gd name="connsiteX839" fmla="*/ 9595395 w 11218359"/>
              <a:gd name="connsiteY839" fmla="*/ 1131280 h 1131279"/>
              <a:gd name="connsiteX840" fmla="*/ 9606824 w 11218359"/>
              <a:gd name="connsiteY840" fmla="*/ 1131280 h 1131279"/>
              <a:gd name="connsiteX841" fmla="*/ 9618255 w 11218359"/>
              <a:gd name="connsiteY841" fmla="*/ 1131280 h 1131279"/>
              <a:gd name="connsiteX842" fmla="*/ 9629684 w 11218359"/>
              <a:gd name="connsiteY842" fmla="*/ 1131280 h 1131279"/>
              <a:gd name="connsiteX843" fmla="*/ 9641163 w 11218359"/>
              <a:gd name="connsiteY843" fmla="*/ 1131280 h 1131279"/>
              <a:gd name="connsiteX844" fmla="*/ 9652592 w 11218359"/>
              <a:gd name="connsiteY844" fmla="*/ 1131280 h 1131279"/>
              <a:gd name="connsiteX845" fmla="*/ 9664022 w 11218359"/>
              <a:gd name="connsiteY845" fmla="*/ 1131280 h 1131279"/>
              <a:gd name="connsiteX846" fmla="*/ 9675452 w 11218359"/>
              <a:gd name="connsiteY846" fmla="*/ 1131280 h 1131279"/>
              <a:gd name="connsiteX847" fmla="*/ 9686882 w 11218359"/>
              <a:gd name="connsiteY847" fmla="*/ 1131280 h 1131279"/>
              <a:gd name="connsiteX848" fmla="*/ 9698360 w 11218359"/>
              <a:gd name="connsiteY848" fmla="*/ 1131280 h 1131279"/>
              <a:gd name="connsiteX849" fmla="*/ 9709790 w 11218359"/>
              <a:gd name="connsiteY849" fmla="*/ 1131280 h 1131279"/>
              <a:gd name="connsiteX850" fmla="*/ 9721219 w 11218359"/>
              <a:gd name="connsiteY850" fmla="*/ 1131280 h 1131279"/>
              <a:gd name="connsiteX851" fmla="*/ 9732650 w 11218359"/>
              <a:gd name="connsiteY851" fmla="*/ 1131280 h 1131279"/>
              <a:gd name="connsiteX852" fmla="*/ 9744080 w 11218359"/>
              <a:gd name="connsiteY852" fmla="*/ 1131280 h 1131279"/>
              <a:gd name="connsiteX853" fmla="*/ 9755557 w 11218359"/>
              <a:gd name="connsiteY853" fmla="*/ 1131280 h 1131279"/>
              <a:gd name="connsiteX854" fmla="*/ 9766988 w 11218359"/>
              <a:gd name="connsiteY854" fmla="*/ 1131280 h 1131279"/>
              <a:gd name="connsiteX855" fmla="*/ 9778417 w 11218359"/>
              <a:gd name="connsiteY855" fmla="*/ 1131280 h 1131279"/>
              <a:gd name="connsiteX856" fmla="*/ 9789848 w 11218359"/>
              <a:gd name="connsiteY856" fmla="*/ 1131280 h 1131279"/>
              <a:gd name="connsiteX857" fmla="*/ 9801277 w 11218359"/>
              <a:gd name="connsiteY857" fmla="*/ 1131280 h 1131279"/>
              <a:gd name="connsiteX858" fmla="*/ 9812755 w 11218359"/>
              <a:gd name="connsiteY858" fmla="*/ 1131280 h 1131279"/>
              <a:gd name="connsiteX859" fmla="*/ 9824185 w 11218359"/>
              <a:gd name="connsiteY859" fmla="*/ 1131280 h 1131279"/>
              <a:gd name="connsiteX860" fmla="*/ 9835615 w 11218359"/>
              <a:gd name="connsiteY860" fmla="*/ 1131280 h 1131279"/>
              <a:gd name="connsiteX861" fmla="*/ 9847045 w 11218359"/>
              <a:gd name="connsiteY861" fmla="*/ 1131280 h 1131279"/>
              <a:gd name="connsiteX862" fmla="*/ 9858475 w 11218359"/>
              <a:gd name="connsiteY862" fmla="*/ 1131280 h 1131279"/>
              <a:gd name="connsiteX863" fmla="*/ 9869952 w 11218359"/>
              <a:gd name="connsiteY863" fmla="*/ 1131280 h 1131279"/>
              <a:gd name="connsiteX864" fmla="*/ 9881383 w 11218359"/>
              <a:gd name="connsiteY864" fmla="*/ 1131280 h 1131279"/>
              <a:gd name="connsiteX865" fmla="*/ 9892812 w 11218359"/>
              <a:gd name="connsiteY865" fmla="*/ 1131280 h 1131279"/>
              <a:gd name="connsiteX866" fmla="*/ 9904243 w 11218359"/>
              <a:gd name="connsiteY866" fmla="*/ 1131280 h 1131279"/>
              <a:gd name="connsiteX867" fmla="*/ 9915673 w 11218359"/>
              <a:gd name="connsiteY867" fmla="*/ 1131280 h 1131279"/>
              <a:gd name="connsiteX868" fmla="*/ 9927102 w 11218359"/>
              <a:gd name="connsiteY868" fmla="*/ 1131280 h 1131279"/>
              <a:gd name="connsiteX869" fmla="*/ 9938581 w 11218359"/>
              <a:gd name="connsiteY869" fmla="*/ 1131280 h 1131279"/>
              <a:gd name="connsiteX870" fmla="*/ 9950010 w 11218359"/>
              <a:gd name="connsiteY870" fmla="*/ 1131280 h 1131279"/>
              <a:gd name="connsiteX871" fmla="*/ 9961441 w 11218359"/>
              <a:gd name="connsiteY871" fmla="*/ 1131280 h 1131279"/>
              <a:gd name="connsiteX872" fmla="*/ 9972870 w 11218359"/>
              <a:gd name="connsiteY872" fmla="*/ 1131280 h 1131279"/>
              <a:gd name="connsiteX873" fmla="*/ 9984300 w 11218359"/>
              <a:gd name="connsiteY873" fmla="*/ 1131280 h 1131279"/>
              <a:gd name="connsiteX874" fmla="*/ 9995778 w 11218359"/>
              <a:gd name="connsiteY874" fmla="*/ 1131280 h 1131279"/>
              <a:gd name="connsiteX875" fmla="*/ 10007208 w 11218359"/>
              <a:gd name="connsiteY875" fmla="*/ 1131280 h 1131279"/>
              <a:gd name="connsiteX876" fmla="*/ 10018638 w 11218359"/>
              <a:gd name="connsiteY876" fmla="*/ 1131280 h 1131279"/>
              <a:gd name="connsiteX877" fmla="*/ 10030068 w 11218359"/>
              <a:gd name="connsiteY877" fmla="*/ 1131280 h 1131279"/>
              <a:gd name="connsiteX878" fmla="*/ 10041498 w 11218359"/>
              <a:gd name="connsiteY878" fmla="*/ 1131280 h 1131279"/>
              <a:gd name="connsiteX879" fmla="*/ 10052976 w 11218359"/>
              <a:gd name="connsiteY879" fmla="*/ 1131280 h 1131279"/>
              <a:gd name="connsiteX880" fmla="*/ 10064405 w 11218359"/>
              <a:gd name="connsiteY880" fmla="*/ 1131280 h 1131279"/>
              <a:gd name="connsiteX881" fmla="*/ 10075835 w 11218359"/>
              <a:gd name="connsiteY881" fmla="*/ 1131280 h 1131279"/>
              <a:gd name="connsiteX882" fmla="*/ 10087266 w 11218359"/>
              <a:gd name="connsiteY882" fmla="*/ 1131280 h 1131279"/>
              <a:gd name="connsiteX883" fmla="*/ 10098695 w 11218359"/>
              <a:gd name="connsiteY883" fmla="*/ 1131280 h 1131279"/>
              <a:gd name="connsiteX884" fmla="*/ 10110174 w 11218359"/>
              <a:gd name="connsiteY884" fmla="*/ 1131280 h 1131279"/>
              <a:gd name="connsiteX885" fmla="*/ 10121603 w 11218359"/>
              <a:gd name="connsiteY885" fmla="*/ 1131280 h 1131279"/>
              <a:gd name="connsiteX886" fmla="*/ 10133033 w 11218359"/>
              <a:gd name="connsiteY886" fmla="*/ 1131280 h 1131279"/>
              <a:gd name="connsiteX887" fmla="*/ 10144463 w 11218359"/>
              <a:gd name="connsiteY887" fmla="*/ 1131280 h 1131279"/>
              <a:gd name="connsiteX888" fmla="*/ 10155893 w 11218359"/>
              <a:gd name="connsiteY888" fmla="*/ 1131280 h 1131279"/>
              <a:gd name="connsiteX889" fmla="*/ 10167371 w 11218359"/>
              <a:gd name="connsiteY889" fmla="*/ 1131280 h 1131279"/>
              <a:gd name="connsiteX890" fmla="*/ 10178801 w 11218359"/>
              <a:gd name="connsiteY890" fmla="*/ 1131280 h 1131279"/>
              <a:gd name="connsiteX891" fmla="*/ 10190230 w 11218359"/>
              <a:gd name="connsiteY891" fmla="*/ 1131280 h 1131279"/>
              <a:gd name="connsiteX892" fmla="*/ 10201661 w 11218359"/>
              <a:gd name="connsiteY892" fmla="*/ 1131280 h 1131279"/>
              <a:gd name="connsiteX893" fmla="*/ 10213091 w 11218359"/>
              <a:gd name="connsiteY893" fmla="*/ 1131280 h 1131279"/>
              <a:gd name="connsiteX894" fmla="*/ 10224569 w 11218359"/>
              <a:gd name="connsiteY894" fmla="*/ 1131280 h 1131279"/>
              <a:gd name="connsiteX895" fmla="*/ 10235998 w 11218359"/>
              <a:gd name="connsiteY895" fmla="*/ 1131280 h 1131279"/>
              <a:gd name="connsiteX896" fmla="*/ 10247428 w 11218359"/>
              <a:gd name="connsiteY896" fmla="*/ 1131280 h 1131279"/>
              <a:gd name="connsiteX897" fmla="*/ 10258859 w 11218359"/>
              <a:gd name="connsiteY897" fmla="*/ 1131280 h 1131279"/>
              <a:gd name="connsiteX898" fmla="*/ 10270288 w 11218359"/>
              <a:gd name="connsiteY898" fmla="*/ 1131280 h 1131279"/>
              <a:gd name="connsiteX899" fmla="*/ 10281767 w 11218359"/>
              <a:gd name="connsiteY899" fmla="*/ 1131280 h 1131279"/>
              <a:gd name="connsiteX900" fmla="*/ 10293196 w 11218359"/>
              <a:gd name="connsiteY900" fmla="*/ 1131280 h 1131279"/>
              <a:gd name="connsiteX901" fmla="*/ 10304626 w 11218359"/>
              <a:gd name="connsiteY901" fmla="*/ 1131280 h 1131279"/>
              <a:gd name="connsiteX902" fmla="*/ 10316056 w 11218359"/>
              <a:gd name="connsiteY902" fmla="*/ 1131280 h 1131279"/>
              <a:gd name="connsiteX903" fmla="*/ 10327486 w 11218359"/>
              <a:gd name="connsiteY903" fmla="*/ 1131280 h 1131279"/>
              <a:gd name="connsiteX904" fmla="*/ 10338963 w 11218359"/>
              <a:gd name="connsiteY904" fmla="*/ 1131280 h 1131279"/>
              <a:gd name="connsiteX905" fmla="*/ 10350394 w 11218359"/>
              <a:gd name="connsiteY905" fmla="*/ 1131280 h 1131279"/>
              <a:gd name="connsiteX906" fmla="*/ 10361823 w 11218359"/>
              <a:gd name="connsiteY906" fmla="*/ 1131280 h 1131279"/>
              <a:gd name="connsiteX907" fmla="*/ 10373254 w 11218359"/>
              <a:gd name="connsiteY907" fmla="*/ 1131280 h 1131279"/>
              <a:gd name="connsiteX908" fmla="*/ 10384684 w 11218359"/>
              <a:gd name="connsiteY908" fmla="*/ 1131280 h 1131279"/>
              <a:gd name="connsiteX909" fmla="*/ 10396161 w 11218359"/>
              <a:gd name="connsiteY909" fmla="*/ 1131280 h 1131279"/>
              <a:gd name="connsiteX910" fmla="*/ 10407591 w 11218359"/>
              <a:gd name="connsiteY910" fmla="*/ 1131280 h 1131279"/>
              <a:gd name="connsiteX911" fmla="*/ 10419021 w 11218359"/>
              <a:gd name="connsiteY911" fmla="*/ 1131280 h 1131279"/>
              <a:gd name="connsiteX912" fmla="*/ 10430452 w 11218359"/>
              <a:gd name="connsiteY912" fmla="*/ 1131280 h 1131279"/>
              <a:gd name="connsiteX913" fmla="*/ 10441881 w 11218359"/>
              <a:gd name="connsiteY913" fmla="*/ 1131280 h 1131279"/>
              <a:gd name="connsiteX914" fmla="*/ 10453358 w 11218359"/>
              <a:gd name="connsiteY914" fmla="*/ 1131280 h 1131279"/>
              <a:gd name="connsiteX915" fmla="*/ 10464789 w 11218359"/>
              <a:gd name="connsiteY915" fmla="*/ 1131280 h 1131279"/>
              <a:gd name="connsiteX916" fmla="*/ 10476219 w 11218359"/>
              <a:gd name="connsiteY916" fmla="*/ 1131280 h 1131279"/>
              <a:gd name="connsiteX917" fmla="*/ 10487649 w 11218359"/>
              <a:gd name="connsiteY917" fmla="*/ 1131280 h 1131279"/>
              <a:gd name="connsiteX918" fmla="*/ 10499079 w 11218359"/>
              <a:gd name="connsiteY918" fmla="*/ 1131280 h 1131279"/>
              <a:gd name="connsiteX919" fmla="*/ 10510556 w 11218359"/>
              <a:gd name="connsiteY919" fmla="*/ 1131280 h 1131279"/>
              <a:gd name="connsiteX920" fmla="*/ 10521987 w 11218359"/>
              <a:gd name="connsiteY920" fmla="*/ 1131280 h 1131279"/>
              <a:gd name="connsiteX921" fmla="*/ 10533416 w 11218359"/>
              <a:gd name="connsiteY921" fmla="*/ 1131280 h 1131279"/>
              <a:gd name="connsiteX922" fmla="*/ 10544847 w 11218359"/>
              <a:gd name="connsiteY922" fmla="*/ 1131280 h 1131279"/>
              <a:gd name="connsiteX923" fmla="*/ 10556277 w 11218359"/>
              <a:gd name="connsiteY923" fmla="*/ 1131280 h 1131279"/>
              <a:gd name="connsiteX924" fmla="*/ 10567754 w 11218359"/>
              <a:gd name="connsiteY924" fmla="*/ 1131280 h 1131279"/>
              <a:gd name="connsiteX925" fmla="*/ 10579184 w 11218359"/>
              <a:gd name="connsiteY925" fmla="*/ 1131280 h 1131279"/>
              <a:gd name="connsiteX926" fmla="*/ 10590614 w 11218359"/>
              <a:gd name="connsiteY926" fmla="*/ 1131280 h 1131279"/>
              <a:gd name="connsiteX927" fmla="*/ 10602045 w 11218359"/>
              <a:gd name="connsiteY927" fmla="*/ 1131280 h 1131279"/>
              <a:gd name="connsiteX928" fmla="*/ 10613474 w 11218359"/>
              <a:gd name="connsiteY928" fmla="*/ 1131280 h 1131279"/>
              <a:gd name="connsiteX929" fmla="*/ 10624951 w 11218359"/>
              <a:gd name="connsiteY929" fmla="*/ 1131280 h 1131279"/>
              <a:gd name="connsiteX930" fmla="*/ 10636382 w 11218359"/>
              <a:gd name="connsiteY930" fmla="*/ 1131280 h 1131279"/>
              <a:gd name="connsiteX931" fmla="*/ 10647812 w 11218359"/>
              <a:gd name="connsiteY931" fmla="*/ 1131280 h 1131279"/>
              <a:gd name="connsiteX932" fmla="*/ 10659241 w 11218359"/>
              <a:gd name="connsiteY932" fmla="*/ 1131280 h 1131279"/>
              <a:gd name="connsiteX933" fmla="*/ 10670672 w 11218359"/>
              <a:gd name="connsiteY933" fmla="*/ 1131280 h 1131279"/>
              <a:gd name="connsiteX934" fmla="*/ 10682149 w 11218359"/>
              <a:gd name="connsiteY934" fmla="*/ 1131280 h 1131279"/>
              <a:gd name="connsiteX935" fmla="*/ 10693580 w 11218359"/>
              <a:gd name="connsiteY935" fmla="*/ 1131280 h 1131279"/>
              <a:gd name="connsiteX936" fmla="*/ 10705009 w 11218359"/>
              <a:gd name="connsiteY936" fmla="*/ 1131280 h 1131279"/>
              <a:gd name="connsiteX937" fmla="*/ 10716439 w 11218359"/>
              <a:gd name="connsiteY937" fmla="*/ 1131280 h 1131279"/>
              <a:gd name="connsiteX938" fmla="*/ 10727870 w 11218359"/>
              <a:gd name="connsiteY938" fmla="*/ 1131280 h 1131279"/>
              <a:gd name="connsiteX939" fmla="*/ 10739347 w 11218359"/>
              <a:gd name="connsiteY939" fmla="*/ 1131280 h 1131279"/>
              <a:gd name="connsiteX940" fmla="*/ 10750778 w 11218359"/>
              <a:gd name="connsiteY940" fmla="*/ 1131280 h 1131279"/>
              <a:gd name="connsiteX941" fmla="*/ 10762207 w 11218359"/>
              <a:gd name="connsiteY941" fmla="*/ 1131280 h 1131279"/>
              <a:gd name="connsiteX942" fmla="*/ 10773637 w 11218359"/>
              <a:gd name="connsiteY942" fmla="*/ 1131280 h 1131279"/>
              <a:gd name="connsiteX943" fmla="*/ 10785067 w 11218359"/>
              <a:gd name="connsiteY943" fmla="*/ 1131280 h 1131279"/>
              <a:gd name="connsiteX944" fmla="*/ 10796544 w 11218359"/>
              <a:gd name="connsiteY944" fmla="*/ 1131280 h 1131279"/>
              <a:gd name="connsiteX945" fmla="*/ 10807975 w 11218359"/>
              <a:gd name="connsiteY945" fmla="*/ 1131280 h 1131279"/>
              <a:gd name="connsiteX946" fmla="*/ 10819405 w 11218359"/>
              <a:gd name="connsiteY946" fmla="*/ 1131280 h 1131279"/>
              <a:gd name="connsiteX947" fmla="*/ 10830834 w 11218359"/>
              <a:gd name="connsiteY947" fmla="*/ 1131280 h 1131279"/>
              <a:gd name="connsiteX948" fmla="*/ 10842265 w 11218359"/>
              <a:gd name="connsiteY948" fmla="*/ 1131280 h 1131279"/>
              <a:gd name="connsiteX949" fmla="*/ 10853742 w 11218359"/>
              <a:gd name="connsiteY949" fmla="*/ 1131280 h 1131279"/>
              <a:gd name="connsiteX950" fmla="*/ 10865173 w 11218359"/>
              <a:gd name="connsiteY950" fmla="*/ 1131280 h 1131279"/>
              <a:gd name="connsiteX951" fmla="*/ 10876602 w 11218359"/>
              <a:gd name="connsiteY951" fmla="*/ 1131280 h 1131279"/>
              <a:gd name="connsiteX952" fmla="*/ 10888032 w 11218359"/>
              <a:gd name="connsiteY952" fmla="*/ 1131280 h 1131279"/>
              <a:gd name="connsiteX953" fmla="*/ 10899463 w 11218359"/>
              <a:gd name="connsiteY953" fmla="*/ 1131280 h 1131279"/>
              <a:gd name="connsiteX954" fmla="*/ 10910892 w 11218359"/>
              <a:gd name="connsiteY954" fmla="*/ 1131280 h 1131279"/>
              <a:gd name="connsiteX955" fmla="*/ 10922369 w 11218359"/>
              <a:gd name="connsiteY955" fmla="*/ 1131280 h 1131279"/>
              <a:gd name="connsiteX956" fmla="*/ 10933800 w 11218359"/>
              <a:gd name="connsiteY956" fmla="*/ 1131280 h 1131279"/>
              <a:gd name="connsiteX957" fmla="*/ 10945230 w 11218359"/>
              <a:gd name="connsiteY957" fmla="*/ 1131280 h 1131279"/>
              <a:gd name="connsiteX958" fmla="*/ 10956660 w 11218359"/>
              <a:gd name="connsiteY958" fmla="*/ 1131280 h 1131279"/>
              <a:gd name="connsiteX959" fmla="*/ 10968090 w 11218359"/>
              <a:gd name="connsiteY959" fmla="*/ 1131280 h 1131279"/>
              <a:gd name="connsiteX960" fmla="*/ 10979567 w 11218359"/>
              <a:gd name="connsiteY960" fmla="*/ 1131280 h 1131279"/>
              <a:gd name="connsiteX961" fmla="*/ 10990998 w 11218359"/>
              <a:gd name="connsiteY961" fmla="*/ 1131280 h 1131279"/>
              <a:gd name="connsiteX962" fmla="*/ 11002427 w 11218359"/>
              <a:gd name="connsiteY962" fmla="*/ 1131280 h 1131279"/>
              <a:gd name="connsiteX963" fmla="*/ 11013858 w 11218359"/>
              <a:gd name="connsiteY963" fmla="*/ 1131280 h 1131279"/>
              <a:gd name="connsiteX964" fmla="*/ 11025287 w 11218359"/>
              <a:gd name="connsiteY964" fmla="*/ 1131280 h 1131279"/>
              <a:gd name="connsiteX965" fmla="*/ 11036765 w 11218359"/>
              <a:gd name="connsiteY965" fmla="*/ 1131280 h 1131279"/>
              <a:gd name="connsiteX966" fmla="*/ 11048195 w 11218359"/>
              <a:gd name="connsiteY966" fmla="*/ 1131280 h 1131279"/>
              <a:gd name="connsiteX967" fmla="*/ 11059625 w 11218359"/>
              <a:gd name="connsiteY967" fmla="*/ 1131280 h 1131279"/>
              <a:gd name="connsiteX968" fmla="*/ 11071056 w 11218359"/>
              <a:gd name="connsiteY968" fmla="*/ 1131280 h 1131279"/>
              <a:gd name="connsiteX969" fmla="*/ 11082485 w 11218359"/>
              <a:gd name="connsiteY969" fmla="*/ 1131280 h 1131279"/>
              <a:gd name="connsiteX970" fmla="*/ 11093962 w 11218359"/>
              <a:gd name="connsiteY970" fmla="*/ 1131280 h 1131279"/>
              <a:gd name="connsiteX971" fmla="*/ 11105393 w 11218359"/>
              <a:gd name="connsiteY971" fmla="*/ 1131280 h 1131279"/>
              <a:gd name="connsiteX972" fmla="*/ 11116823 w 11218359"/>
              <a:gd name="connsiteY972" fmla="*/ 1131280 h 1131279"/>
              <a:gd name="connsiteX973" fmla="*/ 11128253 w 11218359"/>
              <a:gd name="connsiteY973" fmla="*/ 1131280 h 1131279"/>
              <a:gd name="connsiteX974" fmla="*/ 11139683 w 11218359"/>
              <a:gd name="connsiteY974" fmla="*/ 1131280 h 1131279"/>
              <a:gd name="connsiteX975" fmla="*/ 11151160 w 11218359"/>
              <a:gd name="connsiteY975" fmla="*/ 1131280 h 1131279"/>
              <a:gd name="connsiteX976" fmla="*/ 11162591 w 11218359"/>
              <a:gd name="connsiteY976" fmla="*/ 1131280 h 1131279"/>
              <a:gd name="connsiteX977" fmla="*/ 11174020 w 11218359"/>
              <a:gd name="connsiteY977" fmla="*/ 1131280 h 1131279"/>
              <a:gd name="connsiteX978" fmla="*/ 11185451 w 11218359"/>
              <a:gd name="connsiteY978" fmla="*/ 1131280 h 1131279"/>
              <a:gd name="connsiteX979" fmla="*/ 11196881 w 11218359"/>
              <a:gd name="connsiteY979" fmla="*/ 1131280 h 1131279"/>
              <a:gd name="connsiteX980" fmla="*/ 11208358 w 11218359"/>
              <a:gd name="connsiteY980" fmla="*/ 1131280 h 1131279"/>
              <a:gd name="connsiteX981" fmla="*/ 11218359 w 11218359"/>
              <a:gd name="connsiteY981" fmla="*/ 1131280 h 1131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131279">
                <a:moveTo>
                  <a:pt x="0" y="1131280"/>
                </a:moveTo>
                <a:lnTo>
                  <a:pt x="9149" y="1131280"/>
                </a:lnTo>
                <a:lnTo>
                  <a:pt x="20588" y="1131280"/>
                </a:lnTo>
                <a:lnTo>
                  <a:pt x="32028" y="1131280"/>
                </a:lnTo>
                <a:lnTo>
                  <a:pt x="43467" y="1131280"/>
                </a:lnTo>
                <a:lnTo>
                  <a:pt x="54907" y="1131280"/>
                </a:lnTo>
                <a:lnTo>
                  <a:pt x="66346" y="1131280"/>
                </a:lnTo>
                <a:lnTo>
                  <a:pt x="77786" y="1131280"/>
                </a:lnTo>
                <a:lnTo>
                  <a:pt x="89225" y="1131280"/>
                </a:lnTo>
                <a:lnTo>
                  <a:pt x="100665" y="1131280"/>
                </a:lnTo>
                <a:lnTo>
                  <a:pt x="112104" y="1131280"/>
                </a:lnTo>
                <a:lnTo>
                  <a:pt x="123544" y="1131280"/>
                </a:lnTo>
                <a:lnTo>
                  <a:pt x="134979" y="1131280"/>
                </a:lnTo>
                <a:lnTo>
                  <a:pt x="146423" y="1131280"/>
                </a:lnTo>
                <a:lnTo>
                  <a:pt x="157858" y="1131280"/>
                </a:lnTo>
                <a:lnTo>
                  <a:pt x="169297" y="1131280"/>
                </a:lnTo>
                <a:lnTo>
                  <a:pt x="180737" y="1131280"/>
                </a:lnTo>
                <a:lnTo>
                  <a:pt x="192176" y="1131280"/>
                </a:lnTo>
                <a:lnTo>
                  <a:pt x="203616" y="1131280"/>
                </a:lnTo>
                <a:lnTo>
                  <a:pt x="215055" y="1131280"/>
                </a:lnTo>
                <a:lnTo>
                  <a:pt x="226495" y="1131280"/>
                </a:lnTo>
                <a:lnTo>
                  <a:pt x="237935" y="1131280"/>
                </a:lnTo>
                <a:lnTo>
                  <a:pt x="249374" y="1131280"/>
                </a:lnTo>
                <a:lnTo>
                  <a:pt x="260814" y="1131280"/>
                </a:lnTo>
                <a:lnTo>
                  <a:pt x="272253" y="1131280"/>
                </a:lnTo>
                <a:lnTo>
                  <a:pt x="283693" y="1131280"/>
                </a:lnTo>
                <a:lnTo>
                  <a:pt x="295132" y="1131280"/>
                </a:lnTo>
                <a:lnTo>
                  <a:pt x="306572" y="1131280"/>
                </a:lnTo>
                <a:lnTo>
                  <a:pt x="318011" y="1131280"/>
                </a:lnTo>
                <a:lnTo>
                  <a:pt x="329451" y="1131280"/>
                </a:lnTo>
                <a:lnTo>
                  <a:pt x="340890" y="1131280"/>
                </a:lnTo>
                <a:lnTo>
                  <a:pt x="352330" y="1131280"/>
                </a:lnTo>
                <a:lnTo>
                  <a:pt x="363769" y="1131280"/>
                </a:lnTo>
                <a:lnTo>
                  <a:pt x="375209" y="1131280"/>
                </a:lnTo>
                <a:lnTo>
                  <a:pt x="386648" y="1131280"/>
                </a:lnTo>
                <a:lnTo>
                  <a:pt x="398088" y="1131280"/>
                </a:lnTo>
                <a:lnTo>
                  <a:pt x="409527" y="1131280"/>
                </a:lnTo>
                <a:lnTo>
                  <a:pt x="420967" y="1131280"/>
                </a:lnTo>
                <a:lnTo>
                  <a:pt x="432406" y="1131280"/>
                </a:lnTo>
                <a:lnTo>
                  <a:pt x="443846" y="1131280"/>
                </a:lnTo>
                <a:lnTo>
                  <a:pt x="455285" y="1131280"/>
                </a:lnTo>
                <a:lnTo>
                  <a:pt x="466725" y="1131280"/>
                </a:lnTo>
                <a:lnTo>
                  <a:pt x="478165" y="1131280"/>
                </a:lnTo>
                <a:lnTo>
                  <a:pt x="489604" y="1131280"/>
                </a:lnTo>
                <a:lnTo>
                  <a:pt x="501044" y="1131280"/>
                </a:lnTo>
                <a:lnTo>
                  <a:pt x="512483" y="1131280"/>
                </a:lnTo>
                <a:lnTo>
                  <a:pt x="523923" y="1131280"/>
                </a:lnTo>
                <a:lnTo>
                  <a:pt x="535362" y="1131280"/>
                </a:lnTo>
                <a:lnTo>
                  <a:pt x="546802" y="1131280"/>
                </a:lnTo>
                <a:lnTo>
                  <a:pt x="558241" y="1131280"/>
                </a:lnTo>
                <a:lnTo>
                  <a:pt x="569681" y="1131280"/>
                </a:lnTo>
                <a:lnTo>
                  <a:pt x="581120" y="1131280"/>
                </a:lnTo>
                <a:lnTo>
                  <a:pt x="592560" y="1131280"/>
                </a:lnTo>
                <a:lnTo>
                  <a:pt x="603999" y="1131280"/>
                </a:lnTo>
                <a:lnTo>
                  <a:pt x="615439" y="1131280"/>
                </a:lnTo>
                <a:lnTo>
                  <a:pt x="626878" y="1131280"/>
                </a:lnTo>
                <a:lnTo>
                  <a:pt x="638318" y="1131280"/>
                </a:lnTo>
                <a:lnTo>
                  <a:pt x="649757" y="1131280"/>
                </a:lnTo>
                <a:lnTo>
                  <a:pt x="661192" y="1131280"/>
                </a:lnTo>
                <a:lnTo>
                  <a:pt x="672632" y="1131280"/>
                </a:lnTo>
                <a:lnTo>
                  <a:pt x="684071" y="1131280"/>
                </a:lnTo>
                <a:lnTo>
                  <a:pt x="695511" y="1131280"/>
                </a:lnTo>
                <a:lnTo>
                  <a:pt x="706950" y="1131280"/>
                </a:lnTo>
                <a:lnTo>
                  <a:pt x="718390" y="1131280"/>
                </a:lnTo>
                <a:lnTo>
                  <a:pt x="729829" y="1131280"/>
                </a:lnTo>
                <a:lnTo>
                  <a:pt x="741269" y="1131280"/>
                </a:lnTo>
                <a:lnTo>
                  <a:pt x="752708" y="1131280"/>
                </a:lnTo>
                <a:lnTo>
                  <a:pt x="764148" y="1131280"/>
                </a:lnTo>
                <a:lnTo>
                  <a:pt x="775587" y="1131280"/>
                </a:lnTo>
                <a:lnTo>
                  <a:pt x="787027" y="1131280"/>
                </a:lnTo>
                <a:lnTo>
                  <a:pt x="798467" y="1131280"/>
                </a:lnTo>
                <a:lnTo>
                  <a:pt x="809906" y="1131280"/>
                </a:lnTo>
                <a:lnTo>
                  <a:pt x="821346" y="1131280"/>
                </a:lnTo>
                <a:lnTo>
                  <a:pt x="832785" y="1131280"/>
                </a:lnTo>
                <a:lnTo>
                  <a:pt x="844225" y="1131280"/>
                </a:lnTo>
                <a:lnTo>
                  <a:pt x="855664" y="1131280"/>
                </a:lnTo>
                <a:lnTo>
                  <a:pt x="867104" y="1131280"/>
                </a:lnTo>
                <a:lnTo>
                  <a:pt x="878543" y="1131280"/>
                </a:lnTo>
                <a:lnTo>
                  <a:pt x="889983" y="1131280"/>
                </a:lnTo>
                <a:lnTo>
                  <a:pt x="901422" y="1131280"/>
                </a:lnTo>
                <a:lnTo>
                  <a:pt x="912862" y="1131280"/>
                </a:lnTo>
                <a:lnTo>
                  <a:pt x="924301" y="1131280"/>
                </a:lnTo>
                <a:lnTo>
                  <a:pt x="935741" y="1131280"/>
                </a:lnTo>
                <a:lnTo>
                  <a:pt x="947180" y="1131280"/>
                </a:lnTo>
                <a:lnTo>
                  <a:pt x="958620" y="1131280"/>
                </a:lnTo>
                <a:lnTo>
                  <a:pt x="970059" y="1131280"/>
                </a:lnTo>
                <a:lnTo>
                  <a:pt x="981499" y="1131280"/>
                </a:lnTo>
                <a:lnTo>
                  <a:pt x="992938" y="1131280"/>
                </a:lnTo>
                <a:lnTo>
                  <a:pt x="1004378" y="1131280"/>
                </a:lnTo>
                <a:lnTo>
                  <a:pt x="1015818" y="1131280"/>
                </a:lnTo>
                <a:lnTo>
                  <a:pt x="1027257" y="1131280"/>
                </a:lnTo>
                <a:lnTo>
                  <a:pt x="1038697" y="1131280"/>
                </a:lnTo>
                <a:lnTo>
                  <a:pt x="1050136" y="1131280"/>
                </a:lnTo>
                <a:lnTo>
                  <a:pt x="1061576" y="1131280"/>
                </a:lnTo>
                <a:lnTo>
                  <a:pt x="1073015" y="1131280"/>
                </a:lnTo>
                <a:lnTo>
                  <a:pt x="1084455" y="1131280"/>
                </a:lnTo>
                <a:lnTo>
                  <a:pt x="1095894" y="1131280"/>
                </a:lnTo>
                <a:lnTo>
                  <a:pt x="1107334" y="1131280"/>
                </a:lnTo>
                <a:lnTo>
                  <a:pt x="1118773" y="1131280"/>
                </a:lnTo>
                <a:lnTo>
                  <a:pt x="1130213" y="1131280"/>
                </a:lnTo>
                <a:lnTo>
                  <a:pt x="1141652" y="1131280"/>
                </a:lnTo>
                <a:lnTo>
                  <a:pt x="1153092" y="1131280"/>
                </a:lnTo>
                <a:lnTo>
                  <a:pt x="1164531" y="1131280"/>
                </a:lnTo>
                <a:lnTo>
                  <a:pt x="1175971" y="1131280"/>
                </a:lnTo>
                <a:lnTo>
                  <a:pt x="1187406" y="1131280"/>
                </a:lnTo>
                <a:lnTo>
                  <a:pt x="1198845" y="1131280"/>
                </a:lnTo>
                <a:lnTo>
                  <a:pt x="1210285" y="1131280"/>
                </a:lnTo>
                <a:lnTo>
                  <a:pt x="1221724" y="1131280"/>
                </a:lnTo>
                <a:lnTo>
                  <a:pt x="1233164" y="1131280"/>
                </a:lnTo>
                <a:lnTo>
                  <a:pt x="1244603" y="1131280"/>
                </a:lnTo>
                <a:lnTo>
                  <a:pt x="1256043" y="1131280"/>
                </a:lnTo>
                <a:lnTo>
                  <a:pt x="1267482" y="1131280"/>
                </a:lnTo>
                <a:lnTo>
                  <a:pt x="1278922" y="1131280"/>
                </a:lnTo>
                <a:lnTo>
                  <a:pt x="1290361" y="1131280"/>
                </a:lnTo>
                <a:lnTo>
                  <a:pt x="1301801" y="1131280"/>
                </a:lnTo>
                <a:lnTo>
                  <a:pt x="1313240" y="1131280"/>
                </a:lnTo>
                <a:lnTo>
                  <a:pt x="1324680" y="1131280"/>
                </a:lnTo>
                <a:lnTo>
                  <a:pt x="1336120" y="1131280"/>
                </a:lnTo>
                <a:lnTo>
                  <a:pt x="1347559" y="1131280"/>
                </a:lnTo>
                <a:lnTo>
                  <a:pt x="1358999" y="1131280"/>
                </a:lnTo>
                <a:lnTo>
                  <a:pt x="1370438" y="1131280"/>
                </a:lnTo>
                <a:lnTo>
                  <a:pt x="1381878" y="1131280"/>
                </a:lnTo>
                <a:lnTo>
                  <a:pt x="1393317" y="1131280"/>
                </a:lnTo>
                <a:lnTo>
                  <a:pt x="1404757" y="1131280"/>
                </a:lnTo>
                <a:lnTo>
                  <a:pt x="1416196" y="1131280"/>
                </a:lnTo>
                <a:lnTo>
                  <a:pt x="1427636" y="1131280"/>
                </a:lnTo>
                <a:lnTo>
                  <a:pt x="1439075" y="1131280"/>
                </a:lnTo>
                <a:lnTo>
                  <a:pt x="1450515" y="1131280"/>
                </a:lnTo>
                <a:lnTo>
                  <a:pt x="1461954" y="1131280"/>
                </a:lnTo>
                <a:lnTo>
                  <a:pt x="1473394" y="1131280"/>
                </a:lnTo>
                <a:lnTo>
                  <a:pt x="1484833" y="1131280"/>
                </a:lnTo>
                <a:lnTo>
                  <a:pt x="1496273" y="1131280"/>
                </a:lnTo>
                <a:lnTo>
                  <a:pt x="1507712" y="1131280"/>
                </a:lnTo>
                <a:lnTo>
                  <a:pt x="1519152" y="1131280"/>
                </a:lnTo>
                <a:lnTo>
                  <a:pt x="1530591" y="1131280"/>
                </a:lnTo>
                <a:lnTo>
                  <a:pt x="1542031" y="1131280"/>
                </a:lnTo>
                <a:lnTo>
                  <a:pt x="1553471" y="1131280"/>
                </a:lnTo>
                <a:lnTo>
                  <a:pt x="1564910" y="1131280"/>
                </a:lnTo>
                <a:lnTo>
                  <a:pt x="1576349" y="1131280"/>
                </a:lnTo>
                <a:lnTo>
                  <a:pt x="1587789" y="1131280"/>
                </a:lnTo>
                <a:lnTo>
                  <a:pt x="1599229" y="1131280"/>
                </a:lnTo>
                <a:lnTo>
                  <a:pt x="1610668" y="1131280"/>
                </a:lnTo>
                <a:lnTo>
                  <a:pt x="1622107" y="1131280"/>
                </a:lnTo>
                <a:lnTo>
                  <a:pt x="1633547" y="1131280"/>
                </a:lnTo>
                <a:lnTo>
                  <a:pt x="1644987" y="1131280"/>
                </a:lnTo>
                <a:lnTo>
                  <a:pt x="1656426" y="1131280"/>
                </a:lnTo>
                <a:lnTo>
                  <a:pt x="1667866" y="1131280"/>
                </a:lnTo>
                <a:lnTo>
                  <a:pt x="1679305" y="1131280"/>
                </a:lnTo>
                <a:lnTo>
                  <a:pt x="1690745" y="1131280"/>
                </a:lnTo>
                <a:lnTo>
                  <a:pt x="1702184" y="1131280"/>
                </a:lnTo>
                <a:lnTo>
                  <a:pt x="1713619" y="1131280"/>
                </a:lnTo>
                <a:lnTo>
                  <a:pt x="1725063" y="1131280"/>
                </a:lnTo>
                <a:lnTo>
                  <a:pt x="1736498" y="1131280"/>
                </a:lnTo>
                <a:lnTo>
                  <a:pt x="1747938" y="1131280"/>
                </a:lnTo>
                <a:lnTo>
                  <a:pt x="1759377" y="1131280"/>
                </a:lnTo>
                <a:lnTo>
                  <a:pt x="1770817" y="1131280"/>
                </a:lnTo>
                <a:lnTo>
                  <a:pt x="1782256" y="1131280"/>
                </a:lnTo>
                <a:lnTo>
                  <a:pt x="1793696" y="1131280"/>
                </a:lnTo>
                <a:lnTo>
                  <a:pt x="1805135" y="1131280"/>
                </a:lnTo>
                <a:lnTo>
                  <a:pt x="1816575" y="1131280"/>
                </a:lnTo>
                <a:lnTo>
                  <a:pt x="1828014" y="1131280"/>
                </a:lnTo>
                <a:lnTo>
                  <a:pt x="1839454" y="1131280"/>
                </a:lnTo>
                <a:lnTo>
                  <a:pt x="1850893" y="1131280"/>
                </a:lnTo>
                <a:lnTo>
                  <a:pt x="1862333" y="1131280"/>
                </a:lnTo>
                <a:lnTo>
                  <a:pt x="1873772" y="1131280"/>
                </a:lnTo>
                <a:lnTo>
                  <a:pt x="1885212" y="1131280"/>
                </a:lnTo>
                <a:lnTo>
                  <a:pt x="1896651" y="1131280"/>
                </a:lnTo>
                <a:lnTo>
                  <a:pt x="1908091" y="1131280"/>
                </a:lnTo>
                <a:lnTo>
                  <a:pt x="1919531" y="1131280"/>
                </a:lnTo>
                <a:lnTo>
                  <a:pt x="1930970" y="1131280"/>
                </a:lnTo>
                <a:lnTo>
                  <a:pt x="1942409" y="1131280"/>
                </a:lnTo>
                <a:lnTo>
                  <a:pt x="1953849" y="1131280"/>
                </a:lnTo>
                <a:lnTo>
                  <a:pt x="1965289" y="1131280"/>
                </a:lnTo>
                <a:lnTo>
                  <a:pt x="1976728" y="1131280"/>
                </a:lnTo>
                <a:lnTo>
                  <a:pt x="1988168" y="1131280"/>
                </a:lnTo>
                <a:lnTo>
                  <a:pt x="1999607" y="1131280"/>
                </a:lnTo>
                <a:lnTo>
                  <a:pt x="2011047" y="1131280"/>
                </a:lnTo>
                <a:lnTo>
                  <a:pt x="2022486" y="1131280"/>
                </a:lnTo>
                <a:lnTo>
                  <a:pt x="2033926" y="1131280"/>
                </a:lnTo>
                <a:lnTo>
                  <a:pt x="2045365" y="1131280"/>
                </a:lnTo>
                <a:lnTo>
                  <a:pt x="2056805" y="1131280"/>
                </a:lnTo>
                <a:lnTo>
                  <a:pt x="2068244" y="1131280"/>
                </a:lnTo>
                <a:lnTo>
                  <a:pt x="2079684" y="1131280"/>
                </a:lnTo>
                <a:lnTo>
                  <a:pt x="2091123" y="1131280"/>
                </a:lnTo>
                <a:lnTo>
                  <a:pt x="2102563" y="1131280"/>
                </a:lnTo>
                <a:lnTo>
                  <a:pt x="2114002" y="1131280"/>
                </a:lnTo>
                <a:lnTo>
                  <a:pt x="2125442" y="1131280"/>
                </a:lnTo>
                <a:lnTo>
                  <a:pt x="2136882" y="1131280"/>
                </a:lnTo>
                <a:lnTo>
                  <a:pt x="2148321" y="1131280"/>
                </a:lnTo>
                <a:lnTo>
                  <a:pt x="2159760" y="1131280"/>
                </a:lnTo>
                <a:lnTo>
                  <a:pt x="2171200" y="1131280"/>
                </a:lnTo>
                <a:lnTo>
                  <a:pt x="2182640" y="1131280"/>
                </a:lnTo>
                <a:lnTo>
                  <a:pt x="2194079" y="1131280"/>
                </a:lnTo>
                <a:lnTo>
                  <a:pt x="2205519" y="1131280"/>
                </a:lnTo>
                <a:lnTo>
                  <a:pt x="2216958" y="1131280"/>
                </a:lnTo>
                <a:lnTo>
                  <a:pt x="2228393" y="1131280"/>
                </a:lnTo>
                <a:lnTo>
                  <a:pt x="2239837" y="1131280"/>
                </a:lnTo>
                <a:lnTo>
                  <a:pt x="2251272" y="1131280"/>
                </a:lnTo>
                <a:lnTo>
                  <a:pt x="2262716" y="1131280"/>
                </a:lnTo>
                <a:lnTo>
                  <a:pt x="2274151" y="1131280"/>
                </a:lnTo>
                <a:lnTo>
                  <a:pt x="2285591" y="1131280"/>
                </a:lnTo>
                <a:lnTo>
                  <a:pt x="2297030" y="1131280"/>
                </a:lnTo>
                <a:lnTo>
                  <a:pt x="2308470" y="1131280"/>
                </a:lnTo>
                <a:lnTo>
                  <a:pt x="2319909" y="1131280"/>
                </a:lnTo>
                <a:lnTo>
                  <a:pt x="2331349" y="1131280"/>
                </a:lnTo>
                <a:lnTo>
                  <a:pt x="2342788" y="1131280"/>
                </a:lnTo>
                <a:lnTo>
                  <a:pt x="2354228" y="1131280"/>
                </a:lnTo>
                <a:lnTo>
                  <a:pt x="2365667" y="1131280"/>
                </a:lnTo>
                <a:lnTo>
                  <a:pt x="2377107" y="1131280"/>
                </a:lnTo>
                <a:lnTo>
                  <a:pt x="2388546" y="1131280"/>
                </a:lnTo>
                <a:lnTo>
                  <a:pt x="2399986" y="1131280"/>
                </a:lnTo>
                <a:lnTo>
                  <a:pt x="2411425" y="1131280"/>
                </a:lnTo>
                <a:lnTo>
                  <a:pt x="2422865" y="1131280"/>
                </a:lnTo>
                <a:lnTo>
                  <a:pt x="2434304" y="1131280"/>
                </a:lnTo>
                <a:lnTo>
                  <a:pt x="2445744" y="1131280"/>
                </a:lnTo>
                <a:lnTo>
                  <a:pt x="2457184" y="1131280"/>
                </a:lnTo>
                <a:lnTo>
                  <a:pt x="2468623" y="1131280"/>
                </a:lnTo>
                <a:lnTo>
                  <a:pt x="2480062" y="1131280"/>
                </a:lnTo>
                <a:lnTo>
                  <a:pt x="2491502" y="1131280"/>
                </a:lnTo>
                <a:lnTo>
                  <a:pt x="2502942" y="1131280"/>
                </a:lnTo>
                <a:lnTo>
                  <a:pt x="2514381" y="1131280"/>
                </a:lnTo>
                <a:lnTo>
                  <a:pt x="2525821" y="1131280"/>
                </a:lnTo>
                <a:lnTo>
                  <a:pt x="2537260" y="1131280"/>
                </a:lnTo>
                <a:lnTo>
                  <a:pt x="2548700" y="1131280"/>
                </a:lnTo>
                <a:lnTo>
                  <a:pt x="2560139" y="1131280"/>
                </a:lnTo>
                <a:lnTo>
                  <a:pt x="2571579" y="1131280"/>
                </a:lnTo>
                <a:lnTo>
                  <a:pt x="2583018" y="1131280"/>
                </a:lnTo>
                <a:lnTo>
                  <a:pt x="2594458" y="1131280"/>
                </a:lnTo>
                <a:lnTo>
                  <a:pt x="2605897" y="1131280"/>
                </a:lnTo>
                <a:lnTo>
                  <a:pt x="2617337" y="1131280"/>
                </a:lnTo>
                <a:lnTo>
                  <a:pt x="2628776" y="1131280"/>
                </a:lnTo>
                <a:lnTo>
                  <a:pt x="2640216" y="1131280"/>
                </a:lnTo>
                <a:lnTo>
                  <a:pt x="2651655" y="1131280"/>
                </a:lnTo>
                <a:lnTo>
                  <a:pt x="2663095" y="1131280"/>
                </a:lnTo>
                <a:lnTo>
                  <a:pt x="2674535" y="1131280"/>
                </a:lnTo>
                <a:lnTo>
                  <a:pt x="2685974" y="1131280"/>
                </a:lnTo>
                <a:lnTo>
                  <a:pt x="2697413" y="1131280"/>
                </a:lnTo>
                <a:lnTo>
                  <a:pt x="2708853" y="1131280"/>
                </a:lnTo>
                <a:lnTo>
                  <a:pt x="2720293" y="1131280"/>
                </a:lnTo>
                <a:lnTo>
                  <a:pt x="2731727" y="1131280"/>
                </a:lnTo>
                <a:lnTo>
                  <a:pt x="2743172" y="1131280"/>
                </a:lnTo>
                <a:lnTo>
                  <a:pt x="2754611" y="1131280"/>
                </a:lnTo>
                <a:lnTo>
                  <a:pt x="2766046" y="1131280"/>
                </a:lnTo>
                <a:lnTo>
                  <a:pt x="2777490" y="1131280"/>
                </a:lnTo>
                <a:lnTo>
                  <a:pt x="2788925" y="1131280"/>
                </a:lnTo>
                <a:lnTo>
                  <a:pt x="2800364" y="1131280"/>
                </a:lnTo>
                <a:lnTo>
                  <a:pt x="2811804" y="1131280"/>
                </a:lnTo>
                <a:lnTo>
                  <a:pt x="2823243" y="1131280"/>
                </a:lnTo>
                <a:lnTo>
                  <a:pt x="2834683" y="1131280"/>
                </a:lnTo>
                <a:lnTo>
                  <a:pt x="2846123" y="1131280"/>
                </a:lnTo>
                <a:lnTo>
                  <a:pt x="2857562" y="1131280"/>
                </a:lnTo>
                <a:lnTo>
                  <a:pt x="2869001" y="1131280"/>
                </a:lnTo>
                <a:lnTo>
                  <a:pt x="2880441" y="1131280"/>
                </a:lnTo>
                <a:lnTo>
                  <a:pt x="2891881" y="1131280"/>
                </a:lnTo>
                <a:lnTo>
                  <a:pt x="2903320" y="1131280"/>
                </a:lnTo>
                <a:lnTo>
                  <a:pt x="2914760" y="1131280"/>
                </a:lnTo>
                <a:lnTo>
                  <a:pt x="2926199" y="1131280"/>
                </a:lnTo>
                <a:lnTo>
                  <a:pt x="2937639" y="1131280"/>
                </a:lnTo>
                <a:lnTo>
                  <a:pt x="2949078" y="1131280"/>
                </a:lnTo>
                <a:lnTo>
                  <a:pt x="2960518" y="1131280"/>
                </a:lnTo>
                <a:lnTo>
                  <a:pt x="2971957" y="1131280"/>
                </a:lnTo>
                <a:lnTo>
                  <a:pt x="2983397" y="1131280"/>
                </a:lnTo>
                <a:lnTo>
                  <a:pt x="2994837" y="1131280"/>
                </a:lnTo>
                <a:lnTo>
                  <a:pt x="3006276" y="1131280"/>
                </a:lnTo>
                <a:lnTo>
                  <a:pt x="3017715" y="1131280"/>
                </a:lnTo>
                <a:lnTo>
                  <a:pt x="3029155" y="1131280"/>
                </a:lnTo>
                <a:lnTo>
                  <a:pt x="3040594" y="1131280"/>
                </a:lnTo>
                <a:lnTo>
                  <a:pt x="3052034" y="1131280"/>
                </a:lnTo>
                <a:lnTo>
                  <a:pt x="3063474" y="1131280"/>
                </a:lnTo>
                <a:lnTo>
                  <a:pt x="3074913" y="1131280"/>
                </a:lnTo>
                <a:lnTo>
                  <a:pt x="3086352" y="1131280"/>
                </a:lnTo>
                <a:lnTo>
                  <a:pt x="3097792" y="1131280"/>
                </a:lnTo>
                <a:lnTo>
                  <a:pt x="3109232" y="1131280"/>
                </a:lnTo>
                <a:lnTo>
                  <a:pt x="3120671" y="1131280"/>
                </a:lnTo>
                <a:lnTo>
                  <a:pt x="3132111" y="464230"/>
                </a:lnTo>
                <a:lnTo>
                  <a:pt x="3143550" y="159248"/>
                </a:lnTo>
                <a:lnTo>
                  <a:pt x="3154990" y="142723"/>
                </a:lnTo>
                <a:lnTo>
                  <a:pt x="3166429" y="0"/>
                </a:lnTo>
                <a:lnTo>
                  <a:pt x="3177869" y="255403"/>
                </a:lnTo>
                <a:lnTo>
                  <a:pt x="3189308" y="341038"/>
                </a:lnTo>
                <a:lnTo>
                  <a:pt x="3200748" y="646014"/>
                </a:lnTo>
                <a:lnTo>
                  <a:pt x="3212187" y="1131280"/>
                </a:lnTo>
                <a:lnTo>
                  <a:pt x="3223627" y="1131280"/>
                </a:lnTo>
                <a:lnTo>
                  <a:pt x="3235066" y="1131280"/>
                </a:lnTo>
                <a:lnTo>
                  <a:pt x="3246501" y="1131280"/>
                </a:lnTo>
                <a:lnTo>
                  <a:pt x="3257945" y="1131280"/>
                </a:lnTo>
                <a:lnTo>
                  <a:pt x="3269385" y="1131280"/>
                </a:lnTo>
                <a:lnTo>
                  <a:pt x="3280825" y="1131280"/>
                </a:lnTo>
                <a:lnTo>
                  <a:pt x="3292264" y="1131280"/>
                </a:lnTo>
                <a:lnTo>
                  <a:pt x="3303699" y="1131280"/>
                </a:lnTo>
                <a:lnTo>
                  <a:pt x="3315143" y="1131280"/>
                </a:lnTo>
                <a:lnTo>
                  <a:pt x="3326578" y="1131280"/>
                </a:lnTo>
                <a:lnTo>
                  <a:pt x="3338017" y="1131280"/>
                </a:lnTo>
                <a:lnTo>
                  <a:pt x="3349457" y="1131280"/>
                </a:lnTo>
                <a:lnTo>
                  <a:pt x="3360896" y="1131280"/>
                </a:lnTo>
                <a:lnTo>
                  <a:pt x="3372336" y="1131280"/>
                </a:lnTo>
                <a:lnTo>
                  <a:pt x="3383776" y="1131280"/>
                </a:lnTo>
                <a:lnTo>
                  <a:pt x="3395215" y="1131280"/>
                </a:lnTo>
                <a:lnTo>
                  <a:pt x="3406654" y="1131280"/>
                </a:lnTo>
                <a:lnTo>
                  <a:pt x="3418094" y="1131280"/>
                </a:lnTo>
                <a:lnTo>
                  <a:pt x="3429534" y="1131280"/>
                </a:lnTo>
                <a:lnTo>
                  <a:pt x="3440973" y="1131280"/>
                </a:lnTo>
                <a:lnTo>
                  <a:pt x="3452413" y="1131280"/>
                </a:lnTo>
                <a:lnTo>
                  <a:pt x="3463852" y="1131280"/>
                </a:lnTo>
                <a:lnTo>
                  <a:pt x="3475292" y="1131280"/>
                </a:lnTo>
                <a:lnTo>
                  <a:pt x="3486731" y="1131280"/>
                </a:lnTo>
                <a:lnTo>
                  <a:pt x="3498171" y="1131280"/>
                </a:lnTo>
                <a:lnTo>
                  <a:pt x="3509610" y="1131280"/>
                </a:lnTo>
                <a:lnTo>
                  <a:pt x="3521050" y="1131280"/>
                </a:lnTo>
                <a:lnTo>
                  <a:pt x="3532489" y="1128274"/>
                </a:lnTo>
                <a:lnTo>
                  <a:pt x="3543929" y="1131280"/>
                </a:lnTo>
                <a:lnTo>
                  <a:pt x="3555368" y="1131280"/>
                </a:lnTo>
                <a:lnTo>
                  <a:pt x="3566808" y="1131280"/>
                </a:lnTo>
                <a:lnTo>
                  <a:pt x="3578247" y="1131280"/>
                </a:lnTo>
                <a:lnTo>
                  <a:pt x="3589687" y="1129779"/>
                </a:lnTo>
                <a:lnTo>
                  <a:pt x="3601127" y="1131280"/>
                </a:lnTo>
                <a:lnTo>
                  <a:pt x="3612566" y="1131280"/>
                </a:lnTo>
                <a:lnTo>
                  <a:pt x="3624005" y="1131280"/>
                </a:lnTo>
                <a:lnTo>
                  <a:pt x="3635445" y="1131280"/>
                </a:lnTo>
                <a:lnTo>
                  <a:pt x="3646885" y="1131280"/>
                </a:lnTo>
                <a:lnTo>
                  <a:pt x="3658324" y="1131280"/>
                </a:lnTo>
                <a:lnTo>
                  <a:pt x="3669764" y="1131280"/>
                </a:lnTo>
                <a:lnTo>
                  <a:pt x="3681203" y="1131280"/>
                </a:lnTo>
                <a:lnTo>
                  <a:pt x="3692643" y="1131280"/>
                </a:lnTo>
                <a:lnTo>
                  <a:pt x="3704082" y="1131280"/>
                </a:lnTo>
                <a:lnTo>
                  <a:pt x="3715522" y="1131280"/>
                </a:lnTo>
                <a:lnTo>
                  <a:pt x="3726961" y="1131280"/>
                </a:lnTo>
                <a:lnTo>
                  <a:pt x="3738401" y="1131280"/>
                </a:lnTo>
                <a:lnTo>
                  <a:pt x="3749840" y="1131280"/>
                </a:lnTo>
                <a:lnTo>
                  <a:pt x="3761280" y="1131280"/>
                </a:lnTo>
                <a:lnTo>
                  <a:pt x="3772719" y="1131280"/>
                </a:lnTo>
                <a:lnTo>
                  <a:pt x="3784154" y="1131280"/>
                </a:lnTo>
                <a:lnTo>
                  <a:pt x="3795598" y="1131280"/>
                </a:lnTo>
                <a:lnTo>
                  <a:pt x="3807033" y="1131280"/>
                </a:lnTo>
                <a:lnTo>
                  <a:pt x="3818473" y="1131280"/>
                </a:lnTo>
                <a:lnTo>
                  <a:pt x="3829917" y="1131280"/>
                </a:lnTo>
                <a:lnTo>
                  <a:pt x="3841352" y="1131280"/>
                </a:lnTo>
                <a:lnTo>
                  <a:pt x="3852791" y="1131280"/>
                </a:lnTo>
                <a:lnTo>
                  <a:pt x="3864231" y="1131280"/>
                </a:lnTo>
                <a:lnTo>
                  <a:pt x="3875670" y="1131280"/>
                </a:lnTo>
                <a:lnTo>
                  <a:pt x="3887110" y="1131280"/>
                </a:lnTo>
                <a:lnTo>
                  <a:pt x="3898549" y="1131280"/>
                </a:lnTo>
                <a:lnTo>
                  <a:pt x="3909989" y="1131280"/>
                </a:lnTo>
                <a:lnTo>
                  <a:pt x="3921447" y="1131280"/>
                </a:lnTo>
                <a:lnTo>
                  <a:pt x="3932878" y="1131280"/>
                </a:lnTo>
                <a:lnTo>
                  <a:pt x="3944307" y="1131280"/>
                </a:lnTo>
                <a:lnTo>
                  <a:pt x="3955737" y="1131280"/>
                </a:lnTo>
                <a:lnTo>
                  <a:pt x="3967167" y="1131280"/>
                </a:lnTo>
                <a:lnTo>
                  <a:pt x="3978645" y="1131280"/>
                </a:lnTo>
                <a:lnTo>
                  <a:pt x="3990075" y="1131280"/>
                </a:lnTo>
                <a:lnTo>
                  <a:pt x="4001505" y="1131280"/>
                </a:lnTo>
                <a:lnTo>
                  <a:pt x="4012935" y="1131280"/>
                </a:lnTo>
                <a:lnTo>
                  <a:pt x="4024365" y="1131280"/>
                </a:lnTo>
                <a:lnTo>
                  <a:pt x="4035843" y="1131280"/>
                </a:lnTo>
                <a:lnTo>
                  <a:pt x="4047273" y="1131280"/>
                </a:lnTo>
                <a:lnTo>
                  <a:pt x="4058702" y="1131280"/>
                </a:lnTo>
                <a:lnTo>
                  <a:pt x="4070133" y="1131280"/>
                </a:lnTo>
                <a:lnTo>
                  <a:pt x="4081563" y="1131280"/>
                </a:lnTo>
                <a:lnTo>
                  <a:pt x="4093040" y="1131280"/>
                </a:lnTo>
                <a:lnTo>
                  <a:pt x="4104471" y="1131280"/>
                </a:lnTo>
                <a:lnTo>
                  <a:pt x="4115900" y="1131280"/>
                </a:lnTo>
                <a:lnTo>
                  <a:pt x="4127330" y="1131280"/>
                </a:lnTo>
                <a:lnTo>
                  <a:pt x="4138760" y="1131280"/>
                </a:lnTo>
                <a:lnTo>
                  <a:pt x="4150238" y="1131280"/>
                </a:lnTo>
                <a:lnTo>
                  <a:pt x="4161668" y="1131280"/>
                </a:lnTo>
                <a:lnTo>
                  <a:pt x="4173098" y="1131280"/>
                </a:lnTo>
                <a:lnTo>
                  <a:pt x="4184528" y="1131280"/>
                </a:lnTo>
                <a:lnTo>
                  <a:pt x="4195958" y="1131280"/>
                </a:lnTo>
                <a:lnTo>
                  <a:pt x="4207436" y="1131280"/>
                </a:lnTo>
                <a:lnTo>
                  <a:pt x="4218865" y="1131280"/>
                </a:lnTo>
                <a:lnTo>
                  <a:pt x="4230296" y="1131280"/>
                </a:lnTo>
                <a:lnTo>
                  <a:pt x="4241726" y="1131280"/>
                </a:lnTo>
                <a:lnTo>
                  <a:pt x="4253156" y="1131280"/>
                </a:lnTo>
                <a:lnTo>
                  <a:pt x="4264634" y="1131280"/>
                </a:lnTo>
                <a:lnTo>
                  <a:pt x="4276063" y="1131280"/>
                </a:lnTo>
                <a:lnTo>
                  <a:pt x="4287493" y="1131280"/>
                </a:lnTo>
                <a:lnTo>
                  <a:pt x="4298923" y="1131280"/>
                </a:lnTo>
                <a:lnTo>
                  <a:pt x="4310353" y="1131280"/>
                </a:lnTo>
                <a:lnTo>
                  <a:pt x="4321831" y="1131280"/>
                </a:lnTo>
                <a:lnTo>
                  <a:pt x="4333261" y="1131280"/>
                </a:lnTo>
                <a:lnTo>
                  <a:pt x="4344691" y="1131280"/>
                </a:lnTo>
                <a:lnTo>
                  <a:pt x="4356121" y="1131280"/>
                </a:lnTo>
                <a:lnTo>
                  <a:pt x="4367551" y="1131280"/>
                </a:lnTo>
                <a:lnTo>
                  <a:pt x="4379028" y="1131280"/>
                </a:lnTo>
                <a:lnTo>
                  <a:pt x="4390458" y="1131280"/>
                </a:lnTo>
                <a:lnTo>
                  <a:pt x="4401889" y="1131280"/>
                </a:lnTo>
                <a:lnTo>
                  <a:pt x="4413319" y="1131280"/>
                </a:lnTo>
                <a:lnTo>
                  <a:pt x="4424749" y="1131280"/>
                </a:lnTo>
                <a:lnTo>
                  <a:pt x="4436226" y="1131280"/>
                </a:lnTo>
                <a:lnTo>
                  <a:pt x="4447656" y="1131280"/>
                </a:lnTo>
                <a:lnTo>
                  <a:pt x="4459086" y="1131280"/>
                </a:lnTo>
                <a:lnTo>
                  <a:pt x="4470516" y="1131280"/>
                </a:lnTo>
                <a:lnTo>
                  <a:pt x="4481946" y="1131280"/>
                </a:lnTo>
                <a:lnTo>
                  <a:pt x="4493424" y="1131280"/>
                </a:lnTo>
                <a:lnTo>
                  <a:pt x="4504854" y="1131280"/>
                </a:lnTo>
                <a:lnTo>
                  <a:pt x="4516284" y="1131280"/>
                </a:lnTo>
                <a:lnTo>
                  <a:pt x="4527714" y="1131280"/>
                </a:lnTo>
                <a:lnTo>
                  <a:pt x="4539144" y="1131280"/>
                </a:lnTo>
                <a:lnTo>
                  <a:pt x="4550621" y="1131280"/>
                </a:lnTo>
                <a:lnTo>
                  <a:pt x="4562051" y="1131280"/>
                </a:lnTo>
                <a:lnTo>
                  <a:pt x="4573482" y="1131280"/>
                </a:lnTo>
                <a:lnTo>
                  <a:pt x="4584912" y="1131280"/>
                </a:lnTo>
                <a:lnTo>
                  <a:pt x="4596341" y="1131280"/>
                </a:lnTo>
                <a:lnTo>
                  <a:pt x="4607771" y="1131280"/>
                </a:lnTo>
                <a:lnTo>
                  <a:pt x="4619249" y="1131280"/>
                </a:lnTo>
                <a:lnTo>
                  <a:pt x="4630679" y="1131280"/>
                </a:lnTo>
                <a:lnTo>
                  <a:pt x="4642109" y="1131280"/>
                </a:lnTo>
                <a:lnTo>
                  <a:pt x="4653539" y="1131280"/>
                </a:lnTo>
                <a:lnTo>
                  <a:pt x="4664969" y="1131280"/>
                </a:lnTo>
                <a:lnTo>
                  <a:pt x="4676447" y="1131280"/>
                </a:lnTo>
                <a:lnTo>
                  <a:pt x="4687877" y="1131280"/>
                </a:lnTo>
                <a:lnTo>
                  <a:pt x="4699306" y="1131280"/>
                </a:lnTo>
                <a:lnTo>
                  <a:pt x="4710737" y="1131280"/>
                </a:lnTo>
                <a:lnTo>
                  <a:pt x="4722167" y="1131280"/>
                </a:lnTo>
                <a:lnTo>
                  <a:pt x="4733644" y="1131280"/>
                </a:lnTo>
                <a:lnTo>
                  <a:pt x="4745075" y="1131280"/>
                </a:lnTo>
                <a:lnTo>
                  <a:pt x="4756504" y="1131280"/>
                </a:lnTo>
                <a:lnTo>
                  <a:pt x="4767934" y="1131280"/>
                </a:lnTo>
                <a:lnTo>
                  <a:pt x="4779364" y="1131280"/>
                </a:lnTo>
                <a:lnTo>
                  <a:pt x="4790842" y="1131280"/>
                </a:lnTo>
                <a:lnTo>
                  <a:pt x="4802272" y="1131280"/>
                </a:lnTo>
                <a:lnTo>
                  <a:pt x="4813702" y="1131280"/>
                </a:lnTo>
                <a:lnTo>
                  <a:pt x="4825132" y="1131280"/>
                </a:lnTo>
                <a:lnTo>
                  <a:pt x="4836562" y="1131280"/>
                </a:lnTo>
                <a:lnTo>
                  <a:pt x="4848040" y="1131280"/>
                </a:lnTo>
                <a:lnTo>
                  <a:pt x="4859469" y="1131280"/>
                </a:lnTo>
                <a:lnTo>
                  <a:pt x="4870899" y="1131280"/>
                </a:lnTo>
                <a:lnTo>
                  <a:pt x="4882330" y="1131280"/>
                </a:lnTo>
                <a:lnTo>
                  <a:pt x="4893760" y="1131280"/>
                </a:lnTo>
                <a:lnTo>
                  <a:pt x="4905237" y="1131280"/>
                </a:lnTo>
                <a:lnTo>
                  <a:pt x="4916667" y="1131280"/>
                </a:lnTo>
                <a:lnTo>
                  <a:pt x="4928097" y="1131280"/>
                </a:lnTo>
                <a:lnTo>
                  <a:pt x="4939527" y="1131280"/>
                </a:lnTo>
                <a:lnTo>
                  <a:pt x="4950957" y="1131280"/>
                </a:lnTo>
                <a:lnTo>
                  <a:pt x="4962435" y="1131280"/>
                </a:lnTo>
                <a:lnTo>
                  <a:pt x="4973865" y="1131280"/>
                </a:lnTo>
                <a:lnTo>
                  <a:pt x="4985295" y="1131280"/>
                </a:lnTo>
                <a:lnTo>
                  <a:pt x="4996725" y="1131280"/>
                </a:lnTo>
                <a:lnTo>
                  <a:pt x="5008155" y="1131280"/>
                </a:lnTo>
                <a:lnTo>
                  <a:pt x="5019632" y="1131280"/>
                </a:lnTo>
                <a:lnTo>
                  <a:pt x="5031062" y="1131280"/>
                </a:lnTo>
                <a:lnTo>
                  <a:pt x="5042492" y="1131280"/>
                </a:lnTo>
                <a:lnTo>
                  <a:pt x="5053923" y="1131280"/>
                </a:lnTo>
                <a:lnTo>
                  <a:pt x="5065353" y="1131280"/>
                </a:lnTo>
                <a:lnTo>
                  <a:pt x="5076830" y="1131280"/>
                </a:lnTo>
                <a:lnTo>
                  <a:pt x="5088260" y="1131280"/>
                </a:lnTo>
                <a:lnTo>
                  <a:pt x="5099690" y="1131280"/>
                </a:lnTo>
                <a:lnTo>
                  <a:pt x="5111120" y="1131280"/>
                </a:lnTo>
                <a:lnTo>
                  <a:pt x="5122550" y="1131280"/>
                </a:lnTo>
                <a:lnTo>
                  <a:pt x="5134028" y="1131280"/>
                </a:lnTo>
                <a:lnTo>
                  <a:pt x="5145458" y="1131280"/>
                </a:lnTo>
                <a:lnTo>
                  <a:pt x="5156888" y="1131280"/>
                </a:lnTo>
                <a:lnTo>
                  <a:pt x="5168318" y="1131280"/>
                </a:lnTo>
                <a:lnTo>
                  <a:pt x="5179747" y="1131280"/>
                </a:lnTo>
                <a:lnTo>
                  <a:pt x="5191225" y="1131280"/>
                </a:lnTo>
                <a:lnTo>
                  <a:pt x="5202655" y="1131280"/>
                </a:lnTo>
                <a:lnTo>
                  <a:pt x="5214085" y="1131280"/>
                </a:lnTo>
                <a:lnTo>
                  <a:pt x="5225515" y="1131280"/>
                </a:lnTo>
                <a:lnTo>
                  <a:pt x="5236945" y="1131280"/>
                </a:lnTo>
                <a:lnTo>
                  <a:pt x="5248423" y="1131280"/>
                </a:lnTo>
                <a:lnTo>
                  <a:pt x="5259853" y="1131280"/>
                </a:lnTo>
                <a:lnTo>
                  <a:pt x="5271283" y="1131280"/>
                </a:lnTo>
                <a:lnTo>
                  <a:pt x="5282713" y="1131280"/>
                </a:lnTo>
                <a:lnTo>
                  <a:pt x="5294143" y="1131280"/>
                </a:lnTo>
                <a:lnTo>
                  <a:pt x="5305621" y="1131280"/>
                </a:lnTo>
                <a:lnTo>
                  <a:pt x="5317051" y="1131280"/>
                </a:lnTo>
                <a:lnTo>
                  <a:pt x="5328481" y="1131280"/>
                </a:lnTo>
                <a:lnTo>
                  <a:pt x="5339910" y="1131280"/>
                </a:lnTo>
                <a:lnTo>
                  <a:pt x="5351340" y="1131280"/>
                </a:lnTo>
                <a:lnTo>
                  <a:pt x="5362818" y="1131280"/>
                </a:lnTo>
                <a:lnTo>
                  <a:pt x="5374248" y="1131280"/>
                </a:lnTo>
                <a:lnTo>
                  <a:pt x="5385678" y="1131280"/>
                </a:lnTo>
                <a:lnTo>
                  <a:pt x="5397108" y="1131280"/>
                </a:lnTo>
                <a:lnTo>
                  <a:pt x="5408538" y="1131280"/>
                </a:lnTo>
                <a:lnTo>
                  <a:pt x="5420016" y="1131280"/>
                </a:lnTo>
                <a:lnTo>
                  <a:pt x="5431446" y="1131280"/>
                </a:lnTo>
                <a:lnTo>
                  <a:pt x="5442876" y="1131280"/>
                </a:lnTo>
                <a:lnTo>
                  <a:pt x="5454306" y="1131280"/>
                </a:lnTo>
                <a:lnTo>
                  <a:pt x="5465736" y="1131280"/>
                </a:lnTo>
                <a:lnTo>
                  <a:pt x="5477214" y="1131280"/>
                </a:lnTo>
                <a:lnTo>
                  <a:pt x="5488643" y="1131280"/>
                </a:lnTo>
                <a:lnTo>
                  <a:pt x="5500073" y="1131280"/>
                </a:lnTo>
                <a:lnTo>
                  <a:pt x="5511503" y="1131280"/>
                </a:lnTo>
                <a:lnTo>
                  <a:pt x="5522933" y="1131280"/>
                </a:lnTo>
                <a:lnTo>
                  <a:pt x="5534411" y="1131280"/>
                </a:lnTo>
                <a:lnTo>
                  <a:pt x="5545841" y="1131280"/>
                </a:lnTo>
                <a:lnTo>
                  <a:pt x="5557271" y="1131280"/>
                </a:lnTo>
                <a:lnTo>
                  <a:pt x="5568701" y="1131280"/>
                </a:lnTo>
                <a:lnTo>
                  <a:pt x="5580131" y="1131280"/>
                </a:lnTo>
                <a:lnTo>
                  <a:pt x="5591609" y="1131280"/>
                </a:lnTo>
                <a:lnTo>
                  <a:pt x="5603038" y="1131280"/>
                </a:lnTo>
                <a:lnTo>
                  <a:pt x="5614469" y="1131280"/>
                </a:lnTo>
                <a:lnTo>
                  <a:pt x="5625899" y="1131280"/>
                </a:lnTo>
                <a:lnTo>
                  <a:pt x="5637329" y="1131280"/>
                </a:lnTo>
                <a:lnTo>
                  <a:pt x="5648759" y="1131280"/>
                </a:lnTo>
                <a:lnTo>
                  <a:pt x="5660236" y="1131280"/>
                </a:lnTo>
                <a:lnTo>
                  <a:pt x="5671666" y="1131280"/>
                </a:lnTo>
                <a:lnTo>
                  <a:pt x="5683096" y="1131280"/>
                </a:lnTo>
                <a:lnTo>
                  <a:pt x="5694526" y="1131280"/>
                </a:lnTo>
                <a:lnTo>
                  <a:pt x="5705956" y="1131280"/>
                </a:lnTo>
                <a:lnTo>
                  <a:pt x="5717434" y="1131280"/>
                </a:lnTo>
                <a:lnTo>
                  <a:pt x="5728864" y="1131280"/>
                </a:lnTo>
                <a:lnTo>
                  <a:pt x="5740294" y="1131280"/>
                </a:lnTo>
                <a:lnTo>
                  <a:pt x="5751724" y="1131280"/>
                </a:lnTo>
                <a:lnTo>
                  <a:pt x="5763154" y="1131280"/>
                </a:lnTo>
                <a:lnTo>
                  <a:pt x="5774631" y="1131280"/>
                </a:lnTo>
                <a:lnTo>
                  <a:pt x="5786062" y="1131280"/>
                </a:lnTo>
                <a:lnTo>
                  <a:pt x="5797492" y="1131280"/>
                </a:lnTo>
                <a:lnTo>
                  <a:pt x="5808921" y="1131280"/>
                </a:lnTo>
                <a:lnTo>
                  <a:pt x="5820351" y="1131280"/>
                </a:lnTo>
                <a:lnTo>
                  <a:pt x="5831829" y="1131280"/>
                </a:lnTo>
                <a:lnTo>
                  <a:pt x="5843259" y="1131280"/>
                </a:lnTo>
                <a:lnTo>
                  <a:pt x="5854689" y="1131280"/>
                </a:lnTo>
                <a:lnTo>
                  <a:pt x="5866119" y="1131280"/>
                </a:lnTo>
                <a:lnTo>
                  <a:pt x="5877549" y="1131280"/>
                </a:lnTo>
                <a:lnTo>
                  <a:pt x="5889027" y="1131280"/>
                </a:lnTo>
                <a:lnTo>
                  <a:pt x="5900457" y="1131280"/>
                </a:lnTo>
                <a:lnTo>
                  <a:pt x="5911887" y="1131280"/>
                </a:lnTo>
                <a:lnTo>
                  <a:pt x="5923317" y="1131280"/>
                </a:lnTo>
                <a:lnTo>
                  <a:pt x="5934747" y="1131280"/>
                </a:lnTo>
                <a:lnTo>
                  <a:pt x="5946225" y="1131280"/>
                </a:lnTo>
                <a:lnTo>
                  <a:pt x="5957655" y="1131280"/>
                </a:lnTo>
                <a:lnTo>
                  <a:pt x="5969084" y="1131280"/>
                </a:lnTo>
                <a:lnTo>
                  <a:pt x="5980514" y="1131280"/>
                </a:lnTo>
                <a:lnTo>
                  <a:pt x="5991944" y="1131280"/>
                </a:lnTo>
                <a:lnTo>
                  <a:pt x="6003422" y="1131280"/>
                </a:lnTo>
                <a:lnTo>
                  <a:pt x="6014852" y="1131280"/>
                </a:lnTo>
                <a:lnTo>
                  <a:pt x="6026282" y="1131280"/>
                </a:lnTo>
                <a:lnTo>
                  <a:pt x="6037712" y="1131280"/>
                </a:lnTo>
                <a:lnTo>
                  <a:pt x="6049142" y="1131280"/>
                </a:lnTo>
                <a:lnTo>
                  <a:pt x="6060620" y="1131280"/>
                </a:lnTo>
                <a:lnTo>
                  <a:pt x="6072049" y="1131280"/>
                </a:lnTo>
                <a:lnTo>
                  <a:pt x="6083480" y="1131280"/>
                </a:lnTo>
                <a:lnTo>
                  <a:pt x="6094910" y="1131280"/>
                </a:lnTo>
                <a:lnTo>
                  <a:pt x="6106340" y="1131280"/>
                </a:lnTo>
                <a:lnTo>
                  <a:pt x="6117818" y="1131280"/>
                </a:lnTo>
                <a:lnTo>
                  <a:pt x="6129247" y="1131280"/>
                </a:lnTo>
                <a:lnTo>
                  <a:pt x="6140677" y="1131280"/>
                </a:lnTo>
                <a:lnTo>
                  <a:pt x="6152107" y="1131280"/>
                </a:lnTo>
                <a:lnTo>
                  <a:pt x="6163537" y="1131280"/>
                </a:lnTo>
                <a:lnTo>
                  <a:pt x="6175015" y="1131280"/>
                </a:lnTo>
                <a:lnTo>
                  <a:pt x="6186445" y="1131280"/>
                </a:lnTo>
                <a:lnTo>
                  <a:pt x="6197875" y="1131280"/>
                </a:lnTo>
                <a:lnTo>
                  <a:pt x="6209305" y="1131280"/>
                </a:lnTo>
                <a:lnTo>
                  <a:pt x="6220735" y="1131280"/>
                </a:lnTo>
                <a:lnTo>
                  <a:pt x="6232212" y="1131280"/>
                </a:lnTo>
                <a:lnTo>
                  <a:pt x="6243642" y="1131280"/>
                </a:lnTo>
                <a:lnTo>
                  <a:pt x="6255073" y="1131280"/>
                </a:lnTo>
                <a:lnTo>
                  <a:pt x="6266503" y="1131280"/>
                </a:lnTo>
                <a:lnTo>
                  <a:pt x="6277933" y="1131280"/>
                </a:lnTo>
                <a:lnTo>
                  <a:pt x="6289410" y="1131280"/>
                </a:lnTo>
                <a:lnTo>
                  <a:pt x="6300840" y="1131280"/>
                </a:lnTo>
                <a:lnTo>
                  <a:pt x="6312270" y="1131280"/>
                </a:lnTo>
                <a:lnTo>
                  <a:pt x="6323700" y="1131280"/>
                </a:lnTo>
                <a:lnTo>
                  <a:pt x="6335130" y="1131280"/>
                </a:lnTo>
                <a:lnTo>
                  <a:pt x="6346608" y="1131280"/>
                </a:lnTo>
                <a:lnTo>
                  <a:pt x="6358038" y="1131280"/>
                </a:lnTo>
                <a:lnTo>
                  <a:pt x="6369468" y="1131280"/>
                </a:lnTo>
                <a:lnTo>
                  <a:pt x="6380898" y="1131280"/>
                </a:lnTo>
                <a:lnTo>
                  <a:pt x="6392328" y="1131280"/>
                </a:lnTo>
                <a:lnTo>
                  <a:pt x="6403805" y="1131280"/>
                </a:lnTo>
                <a:lnTo>
                  <a:pt x="6415235" y="1131280"/>
                </a:lnTo>
                <a:lnTo>
                  <a:pt x="6426666" y="1131280"/>
                </a:lnTo>
                <a:lnTo>
                  <a:pt x="6438096" y="1131280"/>
                </a:lnTo>
                <a:lnTo>
                  <a:pt x="6449525" y="1131280"/>
                </a:lnTo>
                <a:lnTo>
                  <a:pt x="6461003" y="1131280"/>
                </a:lnTo>
                <a:lnTo>
                  <a:pt x="6472433" y="1131280"/>
                </a:lnTo>
                <a:lnTo>
                  <a:pt x="6483863" y="1131280"/>
                </a:lnTo>
                <a:lnTo>
                  <a:pt x="6495293" y="1131280"/>
                </a:lnTo>
                <a:lnTo>
                  <a:pt x="6506723" y="1131280"/>
                </a:lnTo>
                <a:lnTo>
                  <a:pt x="6518201" y="1131280"/>
                </a:lnTo>
                <a:lnTo>
                  <a:pt x="6529631" y="1131280"/>
                </a:lnTo>
                <a:lnTo>
                  <a:pt x="6541061" y="1131280"/>
                </a:lnTo>
                <a:lnTo>
                  <a:pt x="6552490" y="1131280"/>
                </a:lnTo>
                <a:lnTo>
                  <a:pt x="6563921" y="1131280"/>
                </a:lnTo>
                <a:lnTo>
                  <a:pt x="6575398" y="1131280"/>
                </a:lnTo>
                <a:lnTo>
                  <a:pt x="6586828" y="1131280"/>
                </a:lnTo>
                <a:lnTo>
                  <a:pt x="6598259" y="1131280"/>
                </a:lnTo>
                <a:lnTo>
                  <a:pt x="6609688" y="1131280"/>
                </a:lnTo>
                <a:lnTo>
                  <a:pt x="6621118" y="1131280"/>
                </a:lnTo>
                <a:lnTo>
                  <a:pt x="6632596" y="1131280"/>
                </a:lnTo>
                <a:lnTo>
                  <a:pt x="6644026" y="1131280"/>
                </a:lnTo>
                <a:lnTo>
                  <a:pt x="6655456" y="1131280"/>
                </a:lnTo>
                <a:lnTo>
                  <a:pt x="6666886" y="1131280"/>
                </a:lnTo>
                <a:lnTo>
                  <a:pt x="6678316" y="1131280"/>
                </a:lnTo>
                <a:lnTo>
                  <a:pt x="6689794" y="1131280"/>
                </a:lnTo>
                <a:lnTo>
                  <a:pt x="6701224" y="1131280"/>
                </a:lnTo>
                <a:lnTo>
                  <a:pt x="6712653" y="1131280"/>
                </a:lnTo>
                <a:lnTo>
                  <a:pt x="6724083" y="1131280"/>
                </a:lnTo>
                <a:lnTo>
                  <a:pt x="6735514" y="1131280"/>
                </a:lnTo>
                <a:lnTo>
                  <a:pt x="6746944" y="1131280"/>
                </a:lnTo>
                <a:lnTo>
                  <a:pt x="6758421" y="1131280"/>
                </a:lnTo>
                <a:lnTo>
                  <a:pt x="6769851" y="1131280"/>
                </a:lnTo>
                <a:lnTo>
                  <a:pt x="6781281" y="1131280"/>
                </a:lnTo>
                <a:lnTo>
                  <a:pt x="6792711" y="1131280"/>
                </a:lnTo>
                <a:lnTo>
                  <a:pt x="6804141" y="1131280"/>
                </a:lnTo>
                <a:lnTo>
                  <a:pt x="6815619" y="1131280"/>
                </a:lnTo>
                <a:lnTo>
                  <a:pt x="6827049" y="1131280"/>
                </a:lnTo>
                <a:lnTo>
                  <a:pt x="6838479" y="1131280"/>
                </a:lnTo>
                <a:lnTo>
                  <a:pt x="6849909" y="1131280"/>
                </a:lnTo>
                <a:lnTo>
                  <a:pt x="6861339" y="1131280"/>
                </a:lnTo>
                <a:lnTo>
                  <a:pt x="6872816" y="1131280"/>
                </a:lnTo>
                <a:lnTo>
                  <a:pt x="6884246" y="1131280"/>
                </a:lnTo>
                <a:lnTo>
                  <a:pt x="6895676" y="1131280"/>
                </a:lnTo>
                <a:lnTo>
                  <a:pt x="6907107" y="1131280"/>
                </a:lnTo>
                <a:lnTo>
                  <a:pt x="6918537" y="1131280"/>
                </a:lnTo>
                <a:lnTo>
                  <a:pt x="6930014" y="1131280"/>
                </a:lnTo>
                <a:lnTo>
                  <a:pt x="6941444" y="1131280"/>
                </a:lnTo>
                <a:lnTo>
                  <a:pt x="6952874" y="1131280"/>
                </a:lnTo>
                <a:lnTo>
                  <a:pt x="6964304" y="1131280"/>
                </a:lnTo>
                <a:lnTo>
                  <a:pt x="6975734" y="1131280"/>
                </a:lnTo>
                <a:lnTo>
                  <a:pt x="6987212" y="1131280"/>
                </a:lnTo>
                <a:lnTo>
                  <a:pt x="6998642" y="1131280"/>
                </a:lnTo>
                <a:lnTo>
                  <a:pt x="7010072" y="1131280"/>
                </a:lnTo>
                <a:lnTo>
                  <a:pt x="7021502" y="1131280"/>
                </a:lnTo>
                <a:lnTo>
                  <a:pt x="7032931" y="1131280"/>
                </a:lnTo>
                <a:lnTo>
                  <a:pt x="7044409" y="1131280"/>
                </a:lnTo>
                <a:lnTo>
                  <a:pt x="7055839" y="1131280"/>
                </a:lnTo>
                <a:lnTo>
                  <a:pt x="7067269" y="1131280"/>
                </a:lnTo>
                <a:lnTo>
                  <a:pt x="7078700" y="1131280"/>
                </a:lnTo>
                <a:lnTo>
                  <a:pt x="7090129" y="1131280"/>
                </a:lnTo>
                <a:lnTo>
                  <a:pt x="7101607" y="1131280"/>
                </a:lnTo>
                <a:lnTo>
                  <a:pt x="7113037" y="1131280"/>
                </a:lnTo>
                <a:lnTo>
                  <a:pt x="7124467" y="1131280"/>
                </a:lnTo>
                <a:lnTo>
                  <a:pt x="7135897" y="1131280"/>
                </a:lnTo>
                <a:lnTo>
                  <a:pt x="7147327" y="1131280"/>
                </a:lnTo>
                <a:lnTo>
                  <a:pt x="7158805" y="1131280"/>
                </a:lnTo>
                <a:lnTo>
                  <a:pt x="7170235" y="1131280"/>
                </a:lnTo>
                <a:lnTo>
                  <a:pt x="7181665" y="1131280"/>
                </a:lnTo>
                <a:lnTo>
                  <a:pt x="7193094" y="1131280"/>
                </a:lnTo>
                <a:lnTo>
                  <a:pt x="7204524" y="1131280"/>
                </a:lnTo>
                <a:lnTo>
                  <a:pt x="7216002" y="1131280"/>
                </a:lnTo>
                <a:lnTo>
                  <a:pt x="7227432" y="1131280"/>
                </a:lnTo>
                <a:lnTo>
                  <a:pt x="7238862" y="1131280"/>
                </a:lnTo>
                <a:lnTo>
                  <a:pt x="7250292" y="1131280"/>
                </a:lnTo>
                <a:lnTo>
                  <a:pt x="7261722" y="1131280"/>
                </a:lnTo>
                <a:lnTo>
                  <a:pt x="7273200" y="1131280"/>
                </a:lnTo>
                <a:lnTo>
                  <a:pt x="7284630" y="1131280"/>
                </a:lnTo>
                <a:lnTo>
                  <a:pt x="7296060" y="1131280"/>
                </a:lnTo>
                <a:lnTo>
                  <a:pt x="7307490" y="1131280"/>
                </a:lnTo>
                <a:lnTo>
                  <a:pt x="7318920" y="1131280"/>
                </a:lnTo>
                <a:lnTo>
                  <a:pt x="7330398" y="1131280"/>
                </a:lnTo>
                <a:lnTo>
                  <a:pt x="7341828" y="1131280"/>
                </a:lnTo>
                <a:lnTo>
                  <a:pt x="7353257" y="1131280"/>
                </a:lnTo>
                <a:lnTo>
                  <a:pt x="7364687" y="1131280"/>
                </a:lnTo>
                <a:lnTo>
                  <a:pt x="7376117" y="1131280"/>
                </a:lnTo>
                <a:lnTo>
                  <a:pt x="7387595" y="1131280"/>
                </a:lnTo>
                <a:lnTo>
                  <a:pt x="7399025" y="1131280"/>
                </a:lnTo>
                <a:lnTo>
                  <a:pt x="7410455" y="1131280"/>
                </a:lnTo>
                <a:lnTo>
                  <a:pt x="7421885" y="1131280"/>
                </a:lnTo>
                <a:lnTo>
                  <a:pt x="7433315" y="1131280"/>
                </a:lnTo>
                <a:lnTo>
                  <a:pt x="7444793" y="1131280"/>
                </a:lnTo>
                <a:lnTo>
                  <a:pt x="7456222" y="1131280"/>
                </a:lnTo>
                <a:lnTo>
                  <a:pt x="7467653" y="1131280"/>
                </a:lnTo>
                <a:lnTo>
                  <a:pt x="7479083" y="1131280"/>
                </a:lnTo>
                <a:lnTo>
                  <a:pt x="7490513" y="1131280"/>
                </a:lnTo>
                <a:lnTo>
                  <a:pt x="7501990" y="1131280"/>
                </a:lnTo>
                <a:lnTo>
                  <a:pt x="7513420" y="1131280"/>
                </a:lnTo>
                <a:lnTo>
                  <a:pt x="7524850" y="1131280"/>
                </a:lnTo>
                <a:lnTo>
                  <a:pt x="7536280" y="1131280"/>
                </a:lnTo>
                <a:lnTo>
                  <a:pt x="7547710" y="1131280"/>
                </a:lnTo>
                <a:lnTo>
                  <a:pt x="7559188" y="1131280"/>
                </a:lnTo>
                <a:lnTo>
                  <a:pt x="7570618" y="1131280"/>
                </a:lnTo>
                <a:lnTo>
                  <a:pt x="7582048" y="1131280"/>
                </a:lnTo>
                <a:lnTo>
                  <a:pt x="7593478" y="1131280"/>
                </a:lnTo>
                <a:lnTo>
                  <a:pt x="7604908" y="1131280"/>
                </a:lnTo>
                <a:lnTo>
                  <a:pt x="7616385" y="1131280"/>
                </a:lnTo>
                <a:lnTo>
                  <a:pt x="7627815" y="1131280"/>
                </a:lnTo>
                <a:lnTo>
                  <a:pt x="7639246" y="1131280"/>
                </a:lnTo>
                <a:lnTo>
                  <a:pt x="7650676" y="1131280"/>
                </a:lnTo>
                <a:lnTo>
                  <a:pt x="7662106" y="1131280"/>
                </a:lnTo>
                <a:lnTo>
                  <a:pt x="7673583" y="1131280"/>
                </a:lnTo>
                <a:lnTo>
                  <a:pt x="7685013" y="1131280"/>
                </a:lnTo>
                <a:lnTo>
                  <a:pt x="7696443" y="1131280"/>
                </a:lnTo>
                <a:lnTo>
                  <a:pt x="7707873" y="1131280"/>
                </a:lnTo>
                <a:lnTo>
                  <a:pt x="7719303" y="1131280"/>
                </a:lnTo>
                <a:lnTo>
                  <a:pt x="7730733" y="1131280"/>
                </a:lnTo>
                <a:lnTo>
                  <a:pt x="7742211" y="1131280"/>
                </a:lnTo>
                <a:lnTo>
                  <a:pt x="7753641" y="1131280"/>
                </a:lnTo>
                <a:lnTo>
                  <a:pt x="7765071" y="1131280"/>
                </a:lnTo>
                <a:lnTo>
                  <a:pt x="7776501" y="1131280"/>
                </a:lnTo>
                <a:lnTo>
                  <a:pt x="7787931" y="1131280"/>
                </a:lnTo>
                <a:lnTo>
                  <a:pt x="7799408" y="1131280"/>
                </a:lnTo>
                <a:lnTo>
                  <a:pt x="7810839" y="1131280"/>
                </a:lnTo>
                <a:lnTo>
                  <a:pt x="7822268" y="1131280"/>
                </a:lnTo>
                <a:lnTo>
                  <a:pt x="7833698" y="1131280"/>
                </a:lnTo>
                <a:lnTo>
                  <a:pt x="7845128" y="1131280"/>
                </a:lnTo>
                <a:lnTo>
                  <a:pt x="7856606" y="1131280"/>
                </a:lnTo>
                <a:lnTo>
                  <a:pt x="7868036" y="1131280"/>
                </a:lnTo>
                <a:lnTo>
                  <a:pt x="7879466" y="1131280"/>
                </a:lnTo>
                <a:lnTo>
                  <a:pt x="7890896" y="1131280"/>
                </a:lnTo>
                <a:lnTo>
                  <a:pt x="7902326" y="1131280"/>
                </a:lnTo>
                <a:lnTo>
                  <a:pt x="7913804" y="1131280"/>
                </a:lnTo>
                <a:lnTo>
                  <a:pt x="7925234" y="1131280"/>
                </a:lnTo>
                <a:lnTo>
                  <a:pt x="7936663" y="1131280"/>
                </a:lnTo>
                <a:lnTo>
                  <a:pt x="7948094" y="1131280"/>
                </a:lnTo>
                <a:lnTo>
                  <a:pt x="7959524" y="1131280"/>
                </a:lnTo>
                <a:lnTo>
                  <a:pt x="7971001" y="1131280"/>
                </a:lnTo>
                <a:lnTo>
                  <a:pt x="7982431" y="1131280"/>
                </a:lnTo>
                <a:lnTo>
                  <a:pt x="7993861" y="1131280"/>
                </a:lnTo>
                <a:lnTo>
                  <a:pt x="8005291" y="1131280"/>
                </a:lnTo>
                <a:lnTo>
                  <a:pt x="8016721" y="1131280"/>
                </a:lnTo>
                <a:lnTo>
                  <a:pt x="8028199" y="1131280"/>
                </a:lnTo>
                <a:lnTo>
                  <a:pt x="8039629" y="1131280"/>
                </a:lnTo>
                <a:lnTo>
                  <a:pt x="8051059" y="1131280"/>
                </a:lnTo>
                <a:lnTo>
                  <a:pt x="8062489" y="1131280"/>
                </a:lnTo>
                <a:lnTo>
                  <a:pt x="8073919" y="1131280"/>
                </a:lnTo>
                <a:lnTo>
                  <a:pt x="8085396" y="1131280"/>
                </a:lnTo>
                <a:lnTo>
                  <a:pt x="8096826" y="1131280"/>
                </a:lnTo>
                <a:lnTo>
                  <a:pt x="8108256" y="1131280"/>
                </a:lnTo>
                <a:lnTo>
                  <a:pt x="8119687" y="1131280"/>
                </a:lnTo>
                <a:lnTo>
                  <a:pt x="8131117" y="1131280"/>
                </a:lnTo>
                <a:lnTo>
                  <a:pt x="8142594" y="1131280"/>
                </a:lnTo>
                <a:lnTo>
                  <a:pt x="8154024" y="1131280"/>
                </a:lnTo>
                <a:lnTo>
                  <a:pt x="8165454" y="1131280"/>
                </a:lnTo>
                <a:lnTo>
                  <a:pt x="8176884" y="1131280"/>
                </a:lnTo>
                <a:lnTo>
                  <a:pt x="8188314" y="1131280"/>
                </a:lnTo>
                <a:lnTo>
                  <a:pt x="8199792" y="1131280"/>
                </a:lnTo>
                <a:lnTo>
                  <a:pt x="8211222" y="1131280"/>
                </a:lnTo>
                <a:lnTo>
                  <a:pt x="8222652" y="1131280"/>
                </a:lnTo>
                <a:lnTo>
                  <a:pt x="8234082" y="1131280"/>
                </a:lnTo>
                <a:lnTo>
                  <a:pt x="8245512" y="1131280"/>
                </a:lnTo>
                <a:lnTo>
                  <a:pt x="8256989" y="1131280"/>
                </a:lnTo>
                <a:lnTo>
                  <a:pt x="8268419" y="1131280"/>
                </a:lnTo>
                <a:lnTo>
                  <a:pt x="8279850" y="1131280"/>
                </a:lnTo>
                <a:lnTo>
                  <a:pt x="8291280" y="1131280"/>
                </a:lnTo>
                <a:lnTo>
                  <a:pt x="8302709" y="1131280"/>
                </a:lnTo>
                <a:lnTo>
                  <a:pt x="8314187" y="1131280"/>
                </a:lnTo>
                <a:lnTo>
                  <a:pt x="8325617" y="1131280"/>
                </a:lnTo>
                <a:lnTo>
                  <a:pt x="8337047" y="1131280"/>
                </a:lnTo>
                <a:lnTo>
                  <a:pt x="8348477" y="1131280"/>
                </a:lnTo>
                <a:lnTo>
                  <a:pt x="8359907" y="1131280"/>
                </a:lnTo>
                <a:lnTo>
                  <a:pt x="8371385" y="1131280"/>
                </a:lnTo>
                <a:lnTo>
                  <a:pt x="8382815" y="1131280"/>
                </a:lnTo>
                <a:lnTo>
                  <a:pt x="8394245" y="1131280"/>
                </a:lnTo>
                <a:lnTo>
                  <a:pt x="8405674" y="1131280"/>
                </a:lnTo>
                <a:lnTo>
                  <a:pt x="8417104" y="1131280"/>
                </a:lnTo>
                <a:lnTo>
                  <a:pt x="8428582" y="1131280"/>
                </a:lnTo>
                <a:lnTo>
                  <a:pt x="8440012" y="1131280"/>
                </a:lnTo>
                <a:lnTo>
                  <a:pt x="8451442" y="1131280"/>
                </a:lnTo>
                <a:lnTo>
                  <a:pt x="8462872" y="1131280"/>
                </a:lnTo>
                <a:lnTo>
                  <a:pt x="8474302" y="1131280"/>
                </a:lnTo>
                <a:lnTo>
                  <a:pt x="8485780" y="1131280"/>
                </a:lnTo>
                <a:lnTo>
                  <a:pt x="8497210" y="1131280"/>
                </a:lnTo>
                <a:lnTo>
                  <a:pt x="8508640" y="1131280"/>
                </a:lnTo>
                <a:lnTo>
                  <a:pt x="8520069" y="1131280"/>
                </a:lnTo>
                <a:lnTo>
                  <a:pt x="8531500" y="1131280"/>
                </a:lnTo>
                <a:lnTo>
                  <a:pt x="8542977" y="1131280"/>
                </a:lnTo>
                <a:lnTo>
                  <a:pt x="8554407" y="1131280"/>
                </a:lnTo>
                <a:lnTo>
                  <a:pt x="8565837" y="1131280"/>
                </a:lnTo>
                <a:lnTo>
                  <a:pt x="8577267" y="1131280"/>
                </a:lnTo>
                <a:lnTo>
                  <a:pt x="8588697" y="1131280"/>
                </a:lnTo>
                <a:lnTo>
                  <a:pt x="8600175" y="1131280"/>
                </a:lnTo>
                <a:lnTo>
                  <a:pt x="8611605" y="1131280"/>
                </a:lnTo>
                <a:lnTo>
                  <a:pt x="8623035" y="1131280"/>
                </a:lnTo>
                <a:lnTo>
                  <a:pt x="8634465" y="1131280"/>
                </a:lnTo>
                <a:lnTo>
                  <a:pt x="8645895" y="1131280"/>
                </a:lnTo>
                <a:lnTo>
                  <a:pt x="8657373" y="1131280"/>
                </a:lnTo>
                <a:lnTo>
                  <a:pt x="8668802" y="1131280"/>
                </a:lnTo>
                <a:lnTo>
                  <a:pt x="8680232" y="1131280"/>
                </a:lnTo>
                <a:lnTo>
                  <a:pt x="8691662" y="1131280"/>
                </a:lnTo>
                <a:lnTo>
                  <a:pt x="8703093" y="1131280"/>
                </a:lnTo>
                <a:lnTo>
                  <a:pt x="8714570" y="1131280"/>
                </a:lnTo>
                <a:lnTo>
                  <a:pt x="8726000" y="1131280"/>
                </a:lnTo>
                <a:lnTo>
                  <a:pt x="8737430" y="1131280"/>
                </a:lnTo>
                <a:lnTo>
                  <a:pt x="8748860" y="1131280"/>
                </a:lnTo>
                <a:lnTo>
                  <a:pt x="8760290" y="1131280"/>
                </a:lnTo>
                <a:lnTo>
                  <a:pt x="8771768" y="1131280"/>
                </a:lnTo>
                <a:lnTo>
                  <a:pt x="8783198" y="1131280"/>
                </a:lnTo>
                <a:lnTo>
                  <a:pt x="8794628" y="1131280"/>
                </a:lnTo>
                <a:lnTo>
                  <a:pt x="8806058" y="1131280"/>
                </a:lnTo>
                <a:lnTo>
                  <a:pt x="8817488" y="1131280"/>
                </a:lnTo>
                <a:lnTo>
                  <a:pt x="8828918" y="1131280"/>
                </a:lnTo>
                <a:lnTo>
                  <a:pt x="8840395" y="1131280"/>
                </a:lnTo>
                <a:lnTo>
                  <a:pt x="8851825" y="1131280"/>
                </a:lnTo>
                <a:lnTo>
                  <a:pt x="8863256" y="1131280"/>
                </a:lnTo>
                <a:lnTo>
                  <a:pt x="8874686" y="1131280"/>
                </a:lnTo>
                <a:lnTo>
                  <a:pt x="8886115" y="1131280"/>
                </a:lnTo>
                <a:lnTo>
                  <a:pt x="8897593" y="1131280"/>
                </a:lnTo>
                <a:lnTo>
                  <a:pt x="8909022" y="1131280"/>
                </a:lnTo>
                <a:lnTo>
                  <a:pt x="8920453" y="1131280"/>
                </a:lnTo>
                <a:lnTo>
                  <a:pt x="8931883" y="1131280"/>
                </a:lnTo>
                <a:lnTo>
                  <a:pt x="8943313" y="1131280"/>
                </a:lnTo>
                <a:lnTo>
                  <a:pt x="8954791" y="1131280"/>
                </a:lnTo>
                <a:lnTo>
                  <a:pt x="8966220" y="1131280"/>
                </a:lnTo>
                <a:lnTo>
                  <a:pt x="8977651" y="1131280"/>
                </a:lnTo>
                <a:lnTo>
                  <a:pt x="8989080" y="1131280"/>
                </a:lnTo>
                <a:lnTo>
                  <a:pt x="9000511" y="1131280"/>
                </a:lnTo>
                <a:lnTo>
                  <a:pt x="9011988" y="1131280"/>
                </a:lnTo>
                <a:lnTo>
                  <a:pt x="9023418" y="1131280"/>
                </a:lnTo>
                <a:lnTo>
                  <a:pt x="9034849" y="1131280"/>
                </a:lnTo>
                <a:lnTo>
                  <a:pt x="9046278" y="1131280"/>
                </a:lnTo>
                <a:lnTo>
                  <a:pt x="9057709" y="1131280"/>
                </a:lnTo>
                <a:lnTo>
                  <a:pt x="9069186" y="1131280"/>
                </a:lnTo>
                <a:lnTo>
                  <a:pt x="9080615" y="1131280"/>
                </a:lnTo>
                <a:lnTo>
                  <a:pt x="9092046" y="1131280"/>
                </a:lnTo>
                <a:lnTo>
                  <a:pt x="9103476" y="1131280"/>
                </a:lnTo>
                <a:lnTo>
                  <a:pt x="9114906" y="1131280"/>
                </a:lnTo>
                <a:lnTo>
                  <a:pt x="9126384" y="1131280"/>
                </a:lnTo>
                <a:lnTo>
                  <a:pt x="9137813" y="1131280"/>
                </a:lnTo>
                <a:lnTo>
                  <a:pt x="9149244" y="1131280"/>
                </a:lnTo>
                <a:lnTo>
                  <a:pt x="9160673" y="1131280"/>
                </a:lnTo>
                <a:lnTo>
                  <a:pt x="9172104" y="1131280"/>
                </a:lnTo>
                <a:lnTo>
                  <a:pt x="9183581" y="1131280"/>
                </a:lnTo>
                <a:lnTo>
                  <a:pt x="9195011" y="1131280"/>
                </a:lnTo>
                <a:lnTo>
                  <a:pt x="9206442" y="1131280"/>
                </a:lnTo>
                <a:lnTo>
                  <a:pt x="9217871" y="1131280"/>
                </a:lnTo>
                <a:lnTo>
                  <a:pt x="9229301" y="1131280"/>
                </a:lnTo>
                <a:lnTo>
                  <a:pt x="9240779" y="1131280"/>
                </a:lnTo>
                <a:lnTo>
                  <a:pt x="9252209" y="1131280"/>
                </a:lnTo>
                <a:lnTo>
                  <a:pt x="9263639" y="1131280"/>
                </a:lnTo>
                <a:lnTo>
                  <a:pt x="9275069" y="1131280"/>
                </a:lnTo>
                <a:lnTo>
                  <a:pt x="9286498" y="1131280"/>
                </a:lnTo>
                <a:lnTo>
                  <a:pt x="9297977" y="1131280"/>
                </a:lnTo>
                <a:lnTo>
                  <a:pt x="9309406" y="1131280"/>
                </a:lnTo>
                <a:lnTo>
                  <a:pt x="9320837" y="1131280"/>
                </a:lnTo>
                <a:lnTo>
                  <a:pt x="9332266" y="1131280"/>
                </a:lnTo>
                <a:lnTo>
                  <a:pt x="9343696" y="1131280"/>
                </a:lnTo>
                <a:lnTo>
                  <a:pt x="9355174" y="1131280"/>
                </a:lnTo>
                <a:lnTo>
                  <a:pt x="9366604" y="1131280"/>
                </a:lnTo>
                <a:lnTo>
                  <a:pt x="9378035" y="1131280"/>
                </a:lnTo>
                <a:lnTo>
                  <a:pt x="9389464" y="1131280"/>
                </a:lnTo>
                <a:lnTo>
                  <a:pt x="9400894" y="1131280"/>
                </a:lnTo>
                <a:lnTo>
                  <a:pt x="9412372" y="1131280"/>
                </a:lnTo>
                <a:lnTo>
                  <a:pt x="9423802" y="1131280"/>
                </a:lnTo>
                <a:lnTo>
                  <a:pt x="9435232" y="1131280"/>
                </a:lnTo>
                <a:lnTo>
                  <a:pt x="9446662" y="1131280"/>
                </a:lnTo>
                <a:lnTo>
                  <a:pt x="9458091" y="1131280"/>
                </a:lnTo>
                <a:lnTo>
                  <a:pt x="9469570" y="1131280"/>
                </a:lnTo>
                <a:lnTo>
                  <a:pt x="9480999" y="1131280"/>
                </a:lnTo>
                <a:lnTo>
                  <a:pt x="9492429" y="1131280"/>
                </a:lnTo>
                <a:lnTo>
                  <a:pt x="9503859" y="1131280"/>
                </a:lnTo>
                <a:lnTo>
                  <a:pt x="9515289" y="1131280"/>
                </a:lnTo>
                <a:lnTo>
                  <a:pt x="9526767" y="1131280"/>
                </a:lnTo>
                <a:lnTo>
                  <a:pt x="9538197" y="1131280"/>
                </a:lnTo>
                <a:lnTo>
                  <a:pt x="9549626" y="1131280"/>
                </a:lnTo>
                <a:lnTo>
                  <a:pt x="9561057" y="1131280"/>
                </a:lnTo>
                <a:lnTo>
                  <a:pt x="9572487" y="1131280"/>
                </a:lnTo>
                <a:lnTo>
                  <a:pt x="9583965" y="1131280"/>
                </a:lnTo>
                <a:lnTo>
                  <a:pt x="9595395" y="1131280"/>
                </a:lnTo>
                <a:lnTo>
                  <a:pt x="9606824" y="1131280"/>
                </a:lnTo>
                <a:lnTo>
                  <a:pt x="9618255" y="1131280"/>
                </a:lnTo>
                <a:lnTo>
                  <a:pt x="9629684" y="1131280"/>
                </a:lnTo>
                <a:lnTo>
                  <a:pt x="9641163" y="1131280"/>
                </a:lnTo>
                <a:lnTo>
                  <a:pt x="9652592" y="1131280"/>
                </a:lnTo>
                <a:lnTo>
                  <a:pt x="9664022" y="1131280"/>
                </a:lnTo>
                <a:lnTo>
                  <a:pt x="9675452" y="1131280"/>
                </a:lnTo>
                <a:lnTo>
                  <a:pt x="9686882" y="1131280"/>
                </a:lnTo>
                <a:lnTo>
                  <a:pt x="9698360" y="1131280"/>
                </a:lnTo>
                <a:lnTo>
                  <a:pt x="9709790" y="1131280"/>
                </a:lnTo>
                <a:lnTo>
                  <a:pt x="9721219" y="1131280"/>
                </a:lnTo>
                <a:lnTo>
                  <a:pt x="9732650" y="1131280"/>
                </a:lnTo>
                <a:lnTo>
                  <a:pt x="9744080" y="1131280"/>
                </a:lnTo>
                <a:lnTo>
                  <a:pt x="9755557" y="1131280"/>
                </a:lnTo>
                <a:lnTo>
                  <a:pt x="9766988" y="1131280"/>
                </a:lnTo>
                <a:lnTo>
                  <a:pt x="9778417" y="1131280"/>
                </a:lnTo>
                <a:lnTo>
                  <a:pt x="9789848" y="1131280"/>
                </a:lnTo>
                <a:lnTo>
                  <a:pt x="9801277" y="1131280"/>
                </a:lnTo>
                <a:lnTo>
                  <a:pt x="9812755" y="1131280"/>
                </a:lnTo>
                <a:lnTo>
                  <a:pt x="9824185" y="1131280"/>
                </a:lnTo>
                <a:lnTo>
                  <a:pt x="9835615" y="1131280"/>
                </a:lnTo>
                <a:lnTo>
                  <a:pt x="9847045" y="1131280"/>
                </a:lnTo>
                <a:lnTo>
                  <a:pt x="9858475" y="1131280"/>
                </a:lnTo>
                <a:lnTo>
                  <a:pt x="9869952" y="1131280"/>
                </a:lnTo>
                <a:lnTo>
                  <a:pt x="9881383" y="1131280"/>
                </a:lnTo>
                <a:lnTo>
                  <a:pt x="9892812" y="1131280"/>
                </a:lnTo>
                <a:lnTo>
                  <a:pt x="9904243" y="1131280"/>
                </a:lnTo>
                <a:lnTo>
                  <a:pt x="9915673" y="1131280"/>
                </a:lnTo>
                <a:lnTo>
                  <a:pt x="9927102" y="1131280"/>
                </a:lnTo>
                <a:lnTo>
                  <a:pt x="9938581" y="1131280"/>
                </a:lnTo>
                <a:lnTo>
                  <a:pt x="9950010" y="1131280"/>
                </a:lnTo>
                <a:lnTo>
                  <a:pt x="9961441" y="1131280"/>
                </a:lnTo>
                <a:lnTo>
                  <a:pt x="9972870" y="1131280"/>
                </a:lnTo>
                <a:lnTo>
                  <a:pt x="9984300" y="1131280"/>
                </a:lnTo>
                <a:lnTo>
                  <a:pt x="9995778" y="1131280"/>
                </a:lnTo>
                <a:lnTo>
                  <a:pt x="10007208" y="1131280"/>
                </a:lnTo>
                <a:lnTo>
                  <a:pt x="10018638" y="1131280"/>
                </a:lnTo>
                <a:lnTo>
                  <a:pt x="10030068" y="1131280"/>
                </a:lnTo>
                <a:lnTo>
                  <a:pt x="10041498" y="1131280"/>
                </a:lnTo>
                <a:lnTo>
                  <a:pt x="10052976" y="1131280"/>
                </a:lnTo>
                <a:lnTo>
                  <a:pt x="10064405" y="1131280"/>
                </a:lnTo>
                <a:lnTo>
                  <a:pt x="10075835" y="1131280"/>
                </a:lnTo>
                <a:lnTo>
                  <a:pt x="10087266" y="1131280"/>
                </a:lnTo>
                <a:lnTo>
                  <a:pt x="10098695" y="1131280"/>
                </a:lnTo>
                <a:lnTo>
                  <a:pt x="10110174" y="1131280"/>
                </a:lnTo>
                <a:lnTo>
                  <a:pt x="10121603" y="1131280"/>
                </a:lnTo>
                <a:lnTo>
                  <a:pt x="10133033" y="1131280"/>
                </a:lnTo>
                <a:lnTo>
                  <a:pt x="10144463" y="1131280"/>
                </a:lnTo>
                <a:lnTo>
                  <a:pt x="10155893" y="1131280"/>
                </a:lnTo>
                <a:lnTo>
                  <a:pt x="10167371" y="1131280"/>
                </a:lnTo>
                <a:lnTo>
                  <a:pt x="10178801" y="1131280"/>
                </a:lnTo>
                <a:lnTo>
                  <a:pt x="10190230" y="1131280"/>
                </a:lnTo>
                <a:lnTo>
                  <a:pt x="10201661" y="1131280"/>
                </a:lnTo>
                <a:lnTo>
                  <a:pt x="10213091" y="1131280"/>
                </a:lnTo>
                <a:lnTo>
                  <a:pt x="10224569" y="1131280"/>
                </a:lnTo>
                <a:lnTo>
                  <a:pt x="10235998" y="1131280"/>
                </a:lnTo>
                <a:lnTo>
                  <a:pt x="10247428" y="1131280"/>
                </a:lnTo>
                <a:lnTo>
                  <a:pt x="10258859" y="1131280"/>
                </a:lnTo>
                <a:lnTo>
                  <a:pt x="10270288" y="1131280"/>
                </a:lnTo>
                <a:lnTo>
                  <a:pt x="10281767" y="1131280"/>
                </a:lnTo>
                <a:lnTo>
                  <a:pt x="10293196" y="1131280"/>
                </a:lnTo>
                <a:lnTo>
                  <a:pt x="10304626" y="1131280"/>
                </a:lnTo>
                <a:lnTo>
                  <a:pt x="10316056" y="1131280"/>
                </a:lnTo>
                <a:lnTo>
                  <a:pt x="10327486" y="1131280"/>
                </a:lnTo>
                <a:lnTo>
                  <a:pt x="10338963" y="1131280"/>
                </a:lnTo>
                <a:lnTo>
                  <a:pt x="10350394" y="1131280"/>
                </a:lnTo>
                <a:lnTo>
                  <a:pt x="10361823" y="1131280"/>
                </a:lnTo>
                <a:lnTo>
                  <a:pt x="10373254" y="1131280"/>
                </a:lnTo>
                <a:lnTo>
                  <a:pt x="10384684" y="1131280"/>
                </a:lnTo>
                <a:lnTo>
                  <a:pt x="10396161" y="1131280"/>
                </a:lnTo>
                <a:lnTo>
                  <a:pt x="10407591" y="1131280"/>
                </a:lnTo>
                <a:lnTo>
                  <a:pt x="10419021" y="1131280"/>
                </a:lnTo>
                <a:lnTo>
                  <a:pt x="10430452" y="1131280"/>
                </a:lnTo>
                <a:lnTo>
                  <a:pt x="10441881" y="1131280"/>
                </a:lnTo>
                <a:lnTo>
                  <a:pt x="10453358" y="1131280"/>
                </a:lnTo>
                <a:lnTo>
                  <a:pt x="10464789" y="1131280"/>
                </a:lnTo>
                <a:lnTo>
                  <a:pt x="10476219" y="1131280"/>
                </a:lnTo>
                <a:lnTo>
                  <a:pt x="10487649" y="1131280"/>
                </a:lnTo>
                <a:lnTo>
                  <a:pt x="10499079" y="1131280"/>
                </a:lnTo>
                <a:lnTo>
                  <a:pt x="10510556" y="1131280"/>
                </a:lnTo>
                <a:lnTo>
                  <a:pt x="10521987" y="1131280"/>
                </a:lnTo>
                <a:lnTo>
                  <a:pt x="10533416" y="1131280"/>
                </a:lnTo>
                <a:lnTo>
                  <a:pt x="10544847" y="1131280"/>
                </a:lnTo>
                <a:lnTo>
                  <a:pt x="10556277" y="1131280"/>
                </a:lnTo>
                <a:lnTo>
                  <a:pt x="10567754" y="1131280"/>
                </a:lnTo>
                <a:lnTo>
                  <a:pt x="10579184" y="1131280"/>
                </a:lnTo>
                <a:lnTo>
                  <a:pt x="10590614" y="1131280"/>
                </a:lnTo>
                <a:lnTo>
                  <a:pt x="10602045" y="1131280"/>
                </a:lnTo>
                <a:lnTo>
                  <a:pt x="10613474" y="1131280"/>
                </a:lnTo>
                <a:lnTo>
                  <a:pt x="10624951" y="1131280"/>
                </a:lnTo>
                <a:lnTo>
                  <a:pt x="10636382" y="1131280"/>
                </a:lnTo>
                <a:lnTo>
                  <a:pt x="10647812" y="1131280"/>
                </a:lnTo>
                <a:lnTo>
                  <a:pt x="10659241" y="1131280"/>
                </a:lnTo>
                <a:lnTo>
                  <a:pt x="10670672" y="1131280"/>
                </a:lnTo>
                <a:lnTo>
                  <a:pt x="10682149" y="1131280"/>
                </a:lnTo>
                <a:lnTo>
                  <a:pt x="10693580" y="1131280"/>
                </a:lnTo>
                <a:lnTo>
                  <a:pt x="10705009" y="1131280"/>
                </a:lnTo>
                <a:lnTo>
                  <a:pt x="10716439" y="1131280"/>
                </a:lnTo>
                <a:lnTo>
                  <a:pt x="10727870" y="1131280"/>
                </a:lnTo>
                <a:lnTo>
                  <a:pt x="10739347" y="1131280"/>
                </a:lnTo>
                <a:lnTo>
                  <a:pt x="10750778" y="1131280"/>
                </a:lnTo>
                <a:lnTo>
                  <a:pt x="10762207" y="1131280"/>
                </a:lnTo>
                <a:lnTo>
                  <a:pt x="10773637" y="1131280"/>
                </a:lnTo>
                <a:lnTo>
                  <a:pt x="10785067" y="1131280"/>
                </a:lnTo>
                <a:lnTo>
                  <a:pt x="10796544" y="1131280"/>
                </a:lnTo>
                <a:lnTo>
                  <a:pt x="10807975" y="1131280"/>
                </a:lnTo>
                <a:lnTo>
                  <a:pt x="10819405" y="1131280"/>
                </a:lnTo>
                <a:lnTo>
                  <a:pt x="10830834" y="1131280"/>
                </a:lnTo>
                <a:lnTo>
                  <a:pt x="10842265" y="1131280"/>
                </a:lnTo>
                <a:lnTo>
                  <a:pt x="10853742" y="1131280"/>
                </a:lnTo>
                <a:lnTo>
                  <a:pt x="10865173" y="1131280"/>
                </a:lnTo>
                <a:lnTo>
                  <a:pt x="10876602" y="1131280"/>
                </a:lnTo>
                <a:lnTo>
                  <a:pt x="10888032" y="1131280"/>
                </a:lnTo>
                <a:lnTo>
                  <a:pt x="10899463" y="1131280"/>
                </a:lnTo>
                <a:lnTo>
                  <a:pt x="10910892" y="1131280"/>
                </a:lnTo>
                <a:lnTo>
                  <a:pt x="10922369" y="1131280"/>
                </a:lnTo>
                <a:lnTo>
                  <a:pt x="10933800" y="1131280"/>
                </a:lnTo>
                <a:lnTo>
                  <a:pt x="10945230" y="1131280"/>
                </a:lnTo>
                <a:lnTo>
                  <a:pt x="10956660" y="1131280"/>
                </a:lnTo>
                <a:lnTo>
                  <a:pt x="10968090" y="1131280"/>
                </a:lnTo>
                <a:lnTo>
                  <a:pt x="10979567" y="1131280"/>
                </a:lnTo>
                <a:lnTo>
                  <a:pt x="10990998" y="1131280"/>
                </a:lnTo>
                <a:lnTo>
                  <a:pt x="11002427" y="1131280"/>
                </a:lnTo>
                <a:lnTo>
                  <a:pt x="11013858" y="1131280"/>
                </a:lnTo>
                <a:lnTo>
                  <a:pt x="11025287" y="1131280"/>
                </a:lnTo>
                <a:lnTo>
                  <a:pt x="11036765" y="1131280"/>
                </a:lnTo>
                <a:lnTo>
                  <a:pt x="11048195" y="1131280"/>
                </a:lnTo>
                <a:lnTo>
                  <a:pt x="11059625" y="1131280"/>
                </a:lnTo>
                <a:lnTo>
                  <a:pt x="11071056" y="1131280"/>
                </a:lnTo>
                <a:lnTo>
                  <a:pt x="11082485" y="1131280"/>
                </a:lnTo>
                <a:lnTo>
                  <a:pt x="11093962" y="1131280"/>
                </a:lnTo>
                <a:lnTo>
                  <a:pt x="11105393" y="1131280"/>
                </a:lnTo>
                <a:lnTo>
                  <a:pt x="11116823" y="1131280"/>
                </a:lnTo>
                <a:lnTo>
                  <a:pt x="11128253" y="1131280"/>
                </a:lnTo>
                <a:lnTo>
                  <a:pt x="11139683" y="1131280"/>
                </a:lnTo>
                <a:lnTo>
                  <a:pt x="11151160" y="1131280"/>
                </a:lnTo>
                <a:lnTo>
                  <a:pt x="11162591" y="1131280"/>
                </a:lnTo>
                <a:lnTo>
                  <a:pt x="11174020" y="1131280"/>
                </a:lnTo>
                <a:lnTo>
                  <a:pt x="11185451" y="1131280"/>
                </a:lnTo>
                <a:lnTo>
                  <a:pt x="11196881" y="1131280"/>
                </a:lnTo>
                <a:lnTo>
                  <a:pt x="11208358" y="1131280"/>
                </a:lnTo>
                <a:lnTo>
                  <a:pt x="11218359" y="1131280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1" name="Freeform 70">
            <a:extLst>
              <a:ext uri="{FF2B5EF4-FFF2-40B4-BE49-F238E27FC236}">
                <a16:creationId xmlns:a16="http://schemas.microsoft.com/office/drawing/2014/main" id="{C23B2CF9-D065-D04C-8D2F-5C52C0DE72F4}"/>
              </a:ext>
            </a:extLst>
          </p:cNvPr>
          <p:cNvSpPr/>
          <p:nvPr/>
        </p:nvSpPr>
        <p:spPr>
          <a:xfrm>
            <a:off x="638362" y="4555066"/>
            <a:ext cx="8413769" cy="877756"/>
          </a:xfrm>
          <a:custGeom>
            <a:avLst/>
            <a:gdLst>
              <a:gd name="connsiteX0" fmla="*/ 0 w 11218359"/>
              <a:gd name="connsiteY0" fmla="*/ 1170342 h 1170341"/>
              <a:gd name="connsiteX1" fmla="*/ 9149 w 11218359"/>
              <a:gd name="connsiteY1" fmla="*/ 1170342 h 1170341"/>
              <a:gd name="connsiteX2" fmla="*/ 20588 w 11218359"/>
              <a:gd name="connsiteY2" fmla="*/ 1170342 h 1170341"/>
              <a:gd name="connsiteX3" fmla="*/ 32028 w 11218359"/>
              <a:gd name="connsiteY3" fmla="*/ 1170342 h 1170341"/>
              <a:gd name="connsiteX4" fmla="*/ 43467 w 11218359"/>
              <a:gd name="connsiteY4" fmla="*/ 1170342 h 1170341"/>
              <a:gd name="connsiteX5" fmla="*/ 54907 w 11218359"/>
              <a:gd name="connsiteY5" fmla="*/ 1170342 h 1170341"/>
              <a:gd name="connsiteX6" fmla="*/ 66346 w 11218359"/>
              <a:gd name="connsiteY6" fmla="*/ 1170342 h 1170341"/>
              <a:gd name="connsiteX7" fmla="*/ 77786 w 11218359"/>
              <a:gd name="connsiteY7" fmla="*/ 1170342 h 1170341"/>
              <a:gd name="connsiteX8" fmla="*/ 89225 w 11218359"/>
              <a:gd name="connsiteY8" fmla="*/ 1170342 h 1170341"/>
              <a:gd name="connsiteX9" fmla="*/ 100665 w 11218359"/>
              <a:gd name="connsiteY9" fmla="*/ 1170342 h 1170341"/>
              <a:gd name="connsiteX10" fmla="*/ 112104 w 11218359"/>
              <a:gd name="connsiteY10" fmla="*/ 1170342 h 1170341"/>
              <a:gd name="connsiteX11" fmla="*/ 123544 w 11218359"/>
              <a:gd name="connsiteY11" fmla="*/ 1170342 h 1170341"/>
              <a:gd name="connsiteX12" fmla="*/ 134979 w 11218359"/>
              <a:gd name="connsiteY12" fmla="*/ 1170342 h 1170341"/>
              <a:gd name="connsiteX13" fmla="*/ 146423 w 11218359"/>
              <a:gd name="connsiteY13" fmla="*/ 1170342 h 1170341"/>
              <a:gd name="connsiteX14" fmla="*/ 157858 w 11218359"/>
              <a:gd name="connsiteY14" fmla="*/ 1170342 h 1170341"/>
              <a:gd name="connsiteX15" fmla="*/ 169297 w 11218359"/>
              <a:gd name="connsiteY15" fmla="*/ 1170342 h 1170341"/>
              <a:gd name="connsiteX16" fmla="*/ 180737 w 11218359"/>
              <a:gd name="connsiteY16" fmla="*/ 1170342 h 1170341"/>
              <a:gd name="connsiteX17" fmla="*/ 192176 w 11218359"/>
              <a:gd name="connsiteY17" fmla="*/ 1170342 h 1170341"/>
              <a:gd name="connsiteX18" fmla="*/ 203616 w 11218359"/>
              <a:gd name="connsiteY18" fmla="*/ 1170342 h 1170341"/>
              <a:gd name="connsiteX19" fmla="*/ 215055 w 11218359"/>
              <a:gd name="connsiteY19" fmla="*/ 1170342 h 1170341"/>
              <a:gd name="connsiteX20" fmla="*/ 226495 w 11218359"/>
              <a:gd name="connsiteY20" fmla="*/ 1170342 h 1170341"/>
              <a:gd name="connsiteX21" fmla="*/ 237935 w 11218359"/>
              <a:gd name="connsiteY21" fmla="*/ 1170342 h 1170341"/>
              <a:gd name="connsiteX22" fmla="*/ 249374 w 11218359"/>
              <a:gd name="connsiteY22" fmla="*/ 1170342 h 1170341"/>
              <a:gd name="connsiteX23" fmla="*/ 260814 w 11218359"/>
              <a:gd name="connsiteY23" fmla="*/ 1170342 h 1170341"/>
              <a:gd name="connsiteX24" fmla="*/ 272253 w 11218359"/>
              <a:gd name="connsiteY24" fmla="*/ 1170342 h 1170341"/>
              <a:gd name="connsiteX25" fmla="*/ 283693 w 11218359"/>
              <a:gd name="connsiteY25" fmla="*/ 1170342 h 1170341"/>
              <a:gd name="connsiteX26" fmla="*/ 295132 w 11218359"/>
              <a:gd name="connsiteY26" fmla="*/ 1170342 h 1170341"/>
              <a:gd name="connsiteX27" fmla="*/ 306572 w 11218359"/>
              <a:gd name="connsiteY27" fmla="*/ 1170342 h 1170341"/>
              <a:gd name="connsiteX28" fmla="*/ 318011 w 11218359"/>
              <a:gd name="connsiteY28" fmla="*/ 1170342 h 1170341"/>
              <a:gd name="connsiteX29" fmla="*/ 329451 w 11218359"/>
              <a:gd name="connsiteY29" fmla="*/ 1170342 h 1170341"/>
              <a:gd name="connsiteX30" fmla="*/ 340890 w 11218359"/>
              <a:gd name="connsiteY30" fmla="*/ 1170342 h 1170341"/>
              <a:gd name="connsiteX31" fmla="*/ 352330 w 11218359"/>
              <a:gd name="connsiteY31" fmla="*/ 1170342 h 1170341"/>
              <a:gd name="connsiteX32" fmla="*/ 363769 w 11218359"/>
              <a:gd name="connsiteY32" fmla="*/ 1170342 h 1170341"/>
              <a:gd name="connsiteX33" fmla="*/ 375209 w 11218359"/>
              <a:gd name="connsiteY33" fmla="*/ 1170342 h 1170341"/>
              <a:gd name="connsiteX34" fmla="*/ 386648 w 11218359"/>
              <a:gd name="connsiteY34" fmla="*/ 1170342 h 1170341"/>
              <a:gd name="connsiteX35" fmla="*/ 398088 w 11218359"/>
              <a:gd name="connsiteY35" fmla="*/ 1170342 h 1170341"/>
              <a:gd name="connsiteX36" fmla="*/ 409527 w 11218359"/>
              <a:gd name="connsiteY36" fmla="*/ 1170342 h 1170341"/>
              <a:gd name="connsiteX37" fmla="*/ 420967 w 11218359"/>
              <a:gd name="connsiteY37" fmla="*/ 1170342 h 1170341"/>
              <a:gd name="connsiteX38" fmla="*/ 432406 w 11218359"/>
              <a:gd name="connsiteY38" fmla="*/ 1170342 h 1170341"/>
              <a:gd name="connsiteX39" fmla="*/ 443846 w 11218359"/>
              <a:gd name="connsiteY39" fmla="*/ 1170342 h 1170341"/>
              <a:gd name="connsiteX40" fmla="*/ 455285 w 11218359"/>
              <a:gd name="connsiteY40" fmla="*/ 1170342 h 1170341"/>
              <a:gd name="connsiteX41" fmla="*/ 466725 w 11218359"/>
              <a:gd name="connsiteY41" fmla="*/ 1170342 h 1170341"/>
              <a:gd name="connsiteX42" fmla="*/ 478165 w 11218359"/>
              <a:gd name="connsiteY42" fmla="*/ 1170342 h 1170341"/>
              <a:gd name="connsiteX43" fmla="*/ 489604 w 11218359"/>
              <a:gd name="connsiteY43" fmla="*/ 1170342 h 1170341"/>
              <a:gd name="connsiteX44" fmla="*/ 501044 w 11218359"/>
              <a:gd name="connsiteY44" fmla="*/ 1170342 h 1170341"/>
              <a:gd name="connsiteX45" fmla="*/ 512483 w 11218359"/>
              <a:gd name="connsiteY45" fmla="*/ 1170342 h 1170341"/>
              <a:gd name="connsiteX46" fmla="*/ 523923 w 11218359"/>
              <a:gd name="connsiteY46" fmla="*/ 1170342 h 1170341"/>
              <a:gd name="connsiteX47" fmla="*/ 535362 w 11218359"/>
              <a:gd name="connsiteY47" fmla="*/ 1170342 h 1170341"/>
              <a:gd name="connsiteX48" fmla="*/ 546802 w 11218359"/>
              <a:gd name="connsiteY48" fmla="*/ 1170342 h 1170341"/>
              <a:gd name="connsiteX49" fmla="*/ 558241 w 11218359"/>
              <a:gd name="connsiteY49" fmla="*/ 1170342 h 1170341"/>
              <a:gd name="connsiteX50" fmla="*/ 569681 w 11218359"/>
              <a:gd name="connsiteY50" fmla="*/ 1170342 h 1170341"/>
              <a:gd name="connsiteX51" fmla="*/ 581120 w 11218359"/>
              <a:gd name="connsiteY51" fmla="*/ 1170342 h 1170341"/>
              <a:gd name="connsiteX52" fmla="*/ 592560 w 11218359"/>
              <a:gd name="connsiteY52" fmla="*/ 1170342 h 1170341"/>
              <a:gd name="connsiteX53" fmla="*/ 603999 w 11218359"/>
              <a:gd name="connsiteY53" fmla="*/ 1170342 h 1170341"/>
              <a:gd name="connsiteX54" fmla="*/ 615439 w 11218359"/>
              <a:gd name="connsiteY54" fmla="*/ 1170342 h 1170341"/>
              <a:gd name="connsiteX55" fmla="*/ 626878 w 11218359"/>
              <a:gd name="connsiteY55" fmla="*/ 1170342 h 1170341"/>
              <a:gd name="connsiteX56" fmla="*/ 638318 w 11218359"/>
              <a:gd name="connsiteY56" fmla="*/ 1170342 h 1170341"/>
              <a:gd name="connsiteX57" fmla="*/ 649757 w 11218359"/>
              <a:gd name="connsiteY57" fmla="*/ 1170342 h 1170341"/>
              <a:gd name="connsiteX58" fmla="*/ 661192 w 11218359"/>
              <a:gd name="connsiteY58" fmla="*/ 1170342 h 1170341"/>
              <a:gd name="connsiteX59" fmla="*/ 672632 w 11218359"/>
              <a:gd name="connsiteY59" fmla="*/ 1170342 h 1170341"/>
              <a:gd name="connsiteX60" fmla="*/ 684071 w 11218359"/>
              <a:gd name="connsiteY60" fmla="*/ 1170342 h 1170341"/>
              <a:gd name="connsiteX61" fmla="*/ 695511 w 11218359"/>
              <a:gd name="connsiteY61" fmla="*/ 1170342 h 1170341"/>
              <a:gd name="connsiteX62" fmla="*/ 706950 w 11218359"/>
              <a:gd name="connsiteY62" fmla="*/ 1170342 h 1170341"/>
              <a:gd name="connsiteX63" fmla="*/ 718390 w 11218359"/>
              <a:gd name="connsiteY63" fmla="*/ 1170342 h 1170341"/>
              <a:gd name="connsiteX64" fmla="*/ 729829 w 11218359"/>
              <a:gd name="connsiteY64" fmla="*/ 1170342 h 1170341"/>
              <a:gd name="connsiteX65" fmla="*/ 741269 w 11218359"/>
              <a:gd name="connsiteY65" fmla="*/ 1170342 h 1170341"/>
              <a:gd name="connsiteX66" fmla="*/ 752708 w 11218359"/>
              <a:gd name="connsiteY66" fmla="*/ 1170342 h 1170341"/>
              <a:gd name="connsiteX67" fmla="*/ 764148 w 11218359"/>
              <a:gd name="connsiteY67" fmla="*/ 1170342 h 1170341"/>
              <a:gd name="connsiteX68" fmla="*/ 775587 w 11218359"/>
              <a:gd name="connsiteY68" fmla="*/ 1170342 h 1170341"/>
              <a:gd name="connsiteX69" fmla="*/ 787027 w 11218359"/>
              <a:gd name="connsiteY69" fmla="*/ 1170342 h 1170341"/>
              <a:gd name="connsiteX70" fmla="*/ 798467 w 11218359"/>
              <a:gd name="connsiteY70" fmla="*/ 1170342 h 1170341"/>
              <a:gd name="connsiteX71" fmla="*/ 809906 w 11218359"/>
              <a:gd name="connsiteY71" fmla="*/ 1170342 h 1170341"/>
              <a:gd name="connsiteX72" fmla="*/ 821346 w 11218359"/>
              <a:gd name="connsiteY72" fmla="*/ 1170342 h 1170341"/>
              <a:gd name="connsiteX73" fmla="*/ 832785 w 11218359"/>
              <a:gd name="connsiteY73" fmla="*/ 1170342 h 1170341"/>
              <a:gd name="connsiteX74" fmla="*/ 844225 w 11218359"/>
              <a:gd name="connsiteY74" fmla="*/ 1170342 h 1170341"/>
              <a:gd name="connsiteX75" fmla="*/ 855664 w 11218359"/>
              <a:gd name="connsiteY75" fmla="*/ 1170342 h 1170341"/>
              <a:gd name="connsiteX76" fmla="*/ 867104 w 11218359"/>
              <a:gd name="connsiteY76" fmla="*/ 1170342 h 1170341"/>
              <a:gd name="connsiteX77" fmla="*/ 878543 w 11218359"/>
              <a:gd name="connsiteY77" fmla="*/ 1170342 h 1170341"/>
              <a:gd name="connsiteX78" fmla="*/ 889983 w 11218359"/>
              <a:gd name="connsiteY78" fmla="*/ 1170342 h 1170341"/>
              <a:gd name="connsiteX79" fmla="*/ 901422 w 11218359"/>
              <a:gd name="connsiteY79" fmla="*/ 1170342 h 1170341"/>
              <a:gd name="connsiteX80" fmla="*/ 912862 w 11218359"/>
              <a:gd name="connsiteY80" fmla="*/ 1170342 h 1170341"/>
              <a:gd name="connsiteX81" fmla="*/ 924301 w 11218359"/>
              <a:gd name="connsiteY81" fmla="*/ 1170342 h 1170341"/>
              <a:gd name="connsiteX82" fmla="*/ 935741 w 11218359"/>
              <a:gd name="connsiteY82" fmla="*/ 1170342 h 1170341"/>
              <a:gd name="connsiteX83" fmla="*/ 947180 w 11218359"/>
              <a:gd name="connsiteY83" fmla="*/ 1170342 h 1170341"/>
              <a:gd name="connsiteX84" fmla="*/ 958620 w 11218359"/>
              <a:gd name="connsiteY84" fmla="*/ 1170342 h 1170341"/>
              <a:gd name="connsiteX85" fmla="*/ 970059 w 11218359"/>
              <a:gd name="connsiteY85" fmla="*/ 1170342 h 1170341"/>
              <a:gd name="connsiteX86" fmla="*/ 981499 w 11218359"/>
              <a:gd name="connsiteY86" fmla="*/ 1170342 h 1170341"/>
              <a:gd name="connsiteX87" fmla="*/ 992938 w 11218359"/>
              <a:gd name="connsiteY87" fmla="*/ 1170342 h 1170341"/>
              <a:gd name="connsiteX88" fmla="*/ 1004378 w 11218359"/>
              <a:gd name="connsiteY88" fmla="*/ 1170342 h 1170341"/>
              <a:gd name="connsiteX89" fmla="*/ 1015818 w 11218359"/>
              <a:gd name="connsiteY89" fmla="*/ 1170342 h 1170341"/>
              <a:gd name="connsiteX90" fmla="*/ 1027257 w 11218359"/>
              <a:gd name="connsiteY90" fmla="*/ 1170342 h 1170341"/>
              <a:gd name="connsiteX91" fmla="*/ 1038697 w 11218359"/>
              <a:gd name="connsiteY91" fmla="*/ 1170342 h 1170341"/>
              <a:gd name="connsiteX92" fmla="*/ 1050136 w 11218359"/>
              <a:gd name="connsiteY92" fmla="*/ 1170342 h 1170341"/>
              <a:gd name="connsiteX93" fmla="*/ 1061576 w 11218359"/>
              <a:gd name="connsiteY93" fmla="*/ 1170342 h 1170341"/>
              <a:gd name="connsiteX94" fmla="*/ 1073015 w 11218359"/>
              <a:gd name="connsiteY94" fmla="*/ 1170342 h 1170341"/>
              <a:gd name="connsiteX95" fmla="*/ 1084455 w 11218359"/>
              <a:gd name="connsiteY95" fmla="*/ 1170342 h 1170341"/>
              <a:gd name="connsiteX96" fmla="*/ 1095894 w 11218359"/>
              <a:gd name="connsiteY96" fmla="*/ 1170342 h 1170341"/>
              <a:gd name="connsiteX97" fmla="*/ 1107334 w 11218359"/>
              <a:gd name="connsiteY97" fmla="*/ 1170342 h 1170341"/>
              <a:gd name="connsiteX98" fmla="*/ 1118773 w 11218359"/>
              <a:gd name="connsiteY98" fmla="*/ 1170342 h 1170341"/>
              <a:gd name="connsiteX99" fmla="*/ 1130213 w 11218359"/>
              <a:gd name="connsiteY99" fmla="*/ 1170342 h 1170341"/>
              <a:gd name="connsiteX100" fmla="*/ 1141652 w 11218359"/>
              <a:gd name="connsiteY100" fmla="*/ 1170342 h 1170341"/>
              <a:gd name="connsiteX101" fmla="*/ 1153092 w 11218359"/>
              <a:gd name="connsiteY101" fmla="*/ 1170342 h 1170341"/>
              <a:gd name="connsiteX102" fmla="*/ 1164531 w 11218359"/>
              <a:gd name="connsiteY102" fmla="*/ 1170342 h 1170341"/>
              <a:gd name="connsiteX103" fmla="*/ 1175971 w 11218359"/>
              <a:gd name="connsiteY103" fmla="*/ 1170342 h 1170341"/>
              <a:gd name="connsiteX104" fmla="*/ 1187406 w 11218359"/>
              <a:gd name="connsiteY104" fmla="*/ 1170342 h 1170341"/>
              <a:gd name="connsiteX105" fmla="*/ 1198845 w 11218359"/>
              <a:gd name="connsiteY105" fmla="*/ 1170342 h 1170341"/>
              <a:gd name="connsiteX106" fmla="*/ 1210285 w 11218359"/>
              <a:gd name="connsiteY106" fmla="*/ 1170342 h 1170341"/>
              <a:gd name="connsiteX107" fmla="*/ 1221724 w 11218359"/>
              <a:gd name="connsiteY107" fmla="*/ 1170342 h 1170341"/>
              <a:gd name="connsiteX108" fmla="*/ 1233164 w 11218359"/>
              <a:gd name="connsiteY108" fmla="*/ 1170342 h 1170341"/>
              <a:gd name="connsiteX109" fmla="*/ 1244603 w 11218359"/>
              <a:gd name="connsiteY109" fmla="*/ 1170342 h 1170341"/>
              <a:gd name="connsiteX110" fmla="*/ 1256043 w 11218359"/>
              <a:gd name="connsiteY110" fmla="*/ 1170342 h 1170341"/>
              <a:gd name="connsiteX111" fmla="*/ 1267482 w 11218359"/>
              <a:gd name="connsiteY111" fmla="*/ 1170342 h 1170341"/>
              <a:gd name="connsiteX112" fmla="*/ 1278922 w 11218359"/>
              <a:gd name="connsiteY112" fmla="*/ 1170342 h 1170341"/>
              <a:gd name="connsiteX113" fmla="*/ 1290361 w 11218359"/>
              <a:gd name="connsiteY113" fmla="*/ 1170342 h 1170341"/>
              <a:gd name="connsiteX114" fmla="*/ 1301801 w 11218359"/>
              <a:gd name="connsiteY114" fmla="*/ 1170342 h 1170341"/>
              <a:gd name="connsiteX115" fmla="*/ 1313240 w 11218359"/>
              <a:gd name="connsiteY115" fmla="*/ 1170342 h 1170341"/>
              <a:gd name="connsiteX116" fmla="*/ 1324680 w 11218359"/>
              <a:gd name="connsiteY116" fmla="*/ 1170342 h 1170341"/>
              <a:gd name="connsiteX117" fmla="*/ 1336120 w 11218359"/>
              <a:gd name="connsiteY117" fmla="*/ 1170342 h 1170341"/>
              <a:gd name="connsiteX118" fmla="*/ 1347559 w 11218359"/>
              <a:gd name="connsiteY118" fmla="*/ 1170342 h 1170341"/>
              <a:gd name="connsiteX119" fmla="*/ 1358999 w 11218359"/>
              <a:gd name="connsiteY119" fmla="*/ 1170342 h 1170341"/>
              <a:gd name="connsiteX120" fmla="*/ 1370438 w 11218359"/>
              <a:gd name="connsiteY120" fmla="*/ 1170342 h 1170341"/>
              <a:gd name="connsiteX121" fmla="*/ 1381878 w 11218359"/>
              <a:gd name="connsiteY121" fmla="*/ 1170342 h 1170341"/>
              <a:gd name="connsiteX122" fmla="*/ 1393317 w 11218359"/>
              <a:gd name="connsiteY122" fmla="*/ 1170342 h 1170341"/>
              <a:gd name="connsiteX123" fmla="*/ 1404757 w 11218359"/>
              <a:gd name="connsiteY123" fmla="*/ 1170342 h 1170341"/>
              <a:gd name="connsiteX124" fmla="*/ 1416196 w 11218359"/>
              <a:gd name="connsiteY124" fmla="*/ 1170342 h 1170341"/>
              <a:gd name="connsiteX125" fmla="*/ 1427636 w 11218359"/>
              <a:gd name="connsiteY125" fmla="*/ 1170342 h 1170341"/>
              <a:gd name="connsiteX126" fmla="*/ 1439075 w 11218359"/>
              <a:gd name="connsiteY126" fmla="*/ 1170342 h 1170341"/>
              <a:gd name="connsiteX127" fmla="*/ 1450515 w 11218359"/>
              <a:gd name="connsiteY127" fmla="*/ 1170342 h 1170341"/>
              <a:gd name="connsiteX128" fmla="*/ 1461954 w 11218359"/>
              <a:gd name="connsiteY128" fmla="*/ 1170342 h 1170341"/>
              <a:gd name="connsiteX129" fmla="*/ 1473394 w 11218359"/>
              <a:gd name="connsiteY129" fmla="*/ 1170342 h 1170341"/>
              <a:gd name="connsiteX130" fmla="*/ 1484833 w 11218359"/>
              <a:gd name="connsiteY130" fmla="*/ 1170342 h 1170341"/>
              <a:gd name="connsiteX131" fmla="*/ 1496273 w 11218359"/>
              <a:gd name="connsiteY131" fmla="*/ 1170342 h 1170341"/>
              <a:gd name="connsiteX132" fmla="*/ 1507712 w 11218359"/>
              <a:gd name="connsiteY132" fmla="*/ 1170342 h 1170341"/>
              <a:gd name="connsiteX133" fmla="*/ 1519152 w 11218359"/>
              <a:gd name="connsiteY133" fmla="*/ 1170342 h 1170341"/>
              <a:gd name="connsiteX134" fmla="*/ 1530591 w 11218359"/>
              <a:gd name="connsiteY134" fmla="*/ 1170342 h 1170341"/>
              <a:gd name="connsiteX135" fmla="*/ 1542031 w 11218359"/>
              <a:gd name="connsiteY135" fmla="*/ 1170342 h 1170341"/>
              <a:gd name="connsiteX136" fmla="*/ 1553471 w 11218359"/>
              <a:gd name="connsiteY136" fmla="*/ 1170342 h 1170341"/>
              <a:gd name="connsiteX137" fmla="*/ 1564910 w 11218359"/>
              <a:gd name="connsiteY137" fmla="*/ 1170342 h 1170341"/>
              <a:gd name="connsiteX138" fmla="*/ 1576349 w 11218359"/>
              <a:gd name="connsiteY138" fmla="*/ 1170342 h 1170341"/>
              <a:gd name="connsiteX139" fmla="*/ 1587789 w 11218359"/>
              <a:gd name="connsiteY139" fmla="*/ 1170342 h 1170341"/>
              <a:gd name="connsiteX140" fmla="*/ 1599229 w 11218359"/>
              <a:gd name="connsiteY140" fmla="*/ 1170342 h 1170341"/>
              <a:gd name="connsiteX141" fmla="*/ 1610668 w 11218359"/>
              <a:gd name="connsiteY141" fmla="*/ 1170342 h 1170341"/>
              <a:gd name="connsiteX142" fmla="*/ 1622107 w 11218359"/>
              <a:gd name="connsiteY142" fmla="*/ 1170342 h 1170341"/>
              <a:gd name="connsiteX143" fmla="*/ 1633547 w 11218359"/>
              <a:gd name="connsiteY143" fmla="*/ 1170342 h 1170341"/>
              <a:gd name="connsiteX144" fmla="*/ 1644987 w 11218359"/>
              <a:gd name="connsiteY144" fmla="*/ 1170342 h 1170341"/>
              <a:gd name="connsiteX145" fmla="*/ 1656426 w 11218359"/>
              <a:gd name="connsiteY145" fmla="*/ 1170342 h 1170341"/>
              <a:gd name="connsiteX146" fmla="*/ 1667866 w 11218359"/>
              <a:gd name="connsiteY146" fmla="*/ 1170342 h 1170341"/>
              <a:gd name="connsiteX147" fmla="*/ 1679305 w 11218359"/>
              <a:gd name="connsiteY147" fmla="*/ 1170342 h 1170341"/>
              <a:gd name="connsiteX148" fmla="*/ 1690745 w 11218359"/>
              <a:gd name="connsiteY148" fmla="*/ 1170342 h 1170341"/>
              <a:gd name="connsiteX149" fmla="*/ 1702184 w 11218359"/>
              <a:gd name="connsiteY149" fmla="*/ 1170342 h 1170341"/>
              <a:gd name="connsiteX150" fmla="*/ 1713619 w 11218359"/>
              <a:gd name="connsiteY150" fmla="*/ 1170342 h 1170341"/>
              <a:gd name="connsiteX151" fmla="*/ 1725063 w 11218359"/>
              <a:gd name="connsiteY151" fmla="*/ 1170342 h 1170341"/>
              <a:gd name="connsiteX152" fmla="*/ 1736498 w 11218359"/>
              <a:gd name="connsiteY152" fmla="*/ 1170342 h 1170341"/>
              <a:gd name="connsiteX153" fmla="*/ 1747938 w 11218359"/>
              <a:gd name="connsiteY153" fmla="*/ 1170342 h 1170341"/>
              <a:gd name="connsiteX154" fmla="*/ 1759377 w 11218359"/>
              <a:gd name="connsiteY154" fmla="*/ 1170342 h 1170341"/>
              <a:gd name="connsiteX155" fmla="*/ 1770817 w 11218359"/>
              <a:gd name="connsiteY155" fmla="*/ 1170342 h 1170341"/>
              <a:gd name="connsiteX156" fmla="*/ 1782256 w 11218359"/>
              <a:gd name="connsiteY156" fmla="*/ 1170342 h 1170341"/>
              <a:gd name="connsiteX157" fmla="*/ 1793696 w 11218359"/>
              <a:gd name="connsiteY157" fmla="*/ 1170342 h 1170341"/>
              <a:gd name="connsiteX158" fmla="*/ 1805135 w 11218359"/>
              <a:gd name="connsiteY158" fmla="*/ 1170342 h 1170341"/>
              <a:gd name="connsiteX159" fmla="*/ 1816575 w 11218359"/>
              <a:gd name="connsiteY159" fmla="*/ 1170342 h 1170341"/>
              <a:gd name="connsiteX160" fmla="*/ 1828014 w 11218359"/>
              <a:gd name="connsiteY160" fmla="*/ 1170342 h 1170341"/>
              <a:gd name="connsiteX161" fmla="*/ 1839454 w 11218359"/>
              <a:gd name="connsiteY161" fmla="*/ 1170342 h 1170341"/>
              <a:gd name="connsiteX162" fmla="*/ 1850893 w 11218359"/>
              <a:gd name="connsiteY162" fmla="*/ 1170342 h 1170341"/>
              <a:gd name="connsiteX163" fmla="*/ 1862333 w 11218359"/>
              <a:gd name="connsiteY163" fmla="*/ 1170342 h 1170341"/>
              <a:gd name="connsiteX164" fmla="*/ 1873772 w 11218359"/>
              <a:gd name="connsiteY164" fmla="*/ 1170342 h 1170341"/>
              <a:gd name="connsiteX165" fmla="*/ 1885212 w 11218359"/>
              <a:gd name="connsiteY165" fmla="*/ 1170342 h 1170341"/>
              <a:gd name="connsiteX166" fmla="*/ 1896651 w 11218359"/>
              <a:gd name="connsiteY166" fmla="*/ 1170342 h 1170341"/>
              <a:gd name="connsiteX167" fmla="*/ 1908091 w 11218359"/>
              <a:gd name="connsiteY167" fmla="*/ 1170342 h 1170341"/>
              <a:gd name="connsiteX168" fmla="*/ 1919531 w 11218359"/>
              <a:gd name="connsiteY168" fmla="*/ 1170342 h 1170341"/>
              <a:gd name="connsiteX169" fmla="*/ 1930970 w 11218359"/>
              <a:gd name="connsiteY169" fmla="*/ 1170342 h 1170341"/>
              <a:gd name="connsiteX170" fmla="*/ 1942409 w 11218359"/>
              <a:gd name="connsiteY170" fmla="*/ 1170342 h 1170341"/>
              <a:gd name="connsiteX171" fmla="*/ 1953849 w 11218359"/>
              <a:gd name="connsiteY171" fmla="*/ 1170342 h 1170341"/>
              <a:gd name="connsiteX172" fmla="*/ 1965289 w 11218359"/>
              <a:gd name="connsiteY172" fmla="*/ 1170342 h 1170341"/>
              <a:gd name="connsiteX173" fmla="*/ 1976728 w 11218359"/>
              <a:gd name="connsiteY173" fmla="*/ 1170342 h 1170341"/>
              <a:gd name="connsiteX174" fmla="*/ 1988168 w 11218359"/>
              <a:gd name="connsiteY174" fmla="*/ 1170342 h 1170341"/>
              <a:gd name="connsiteX175" fmla="*/ 1999607 w 11218359"/>
              <a:gd name="connsiteY175" fmla="*/ 1170342 h 1170341"/>
              <a:gd name="connsiteX176" fmla="*/ 2011047 w 11218359"/>
              <a:gd name="connsiteY176" fmla="*/ 1170342 h 1170341"/>
              <a:gd name="connsiteX177" fmla="*/ 2022486 w 11218359"/>
              <a:gd name="connsiteY177" fmla="*/ 1170342 h 1170341"/>
              <a:gd name="connsiteX178" fmla="*/ 2033926 w 11218359"/>
              <a:gd name="connsiteY178" fmla="*/ 1170342 h 1170341"/>
              <a:gd name="connsiteX179" fmla="*/ 2045365 w 11218359"/>
              <a:gd name="connsiteY179" fmla="*/ 1170342 h 1170341"/>
              <a:gd name="connsiteX180" fmla="*/ 2056805 w 11218359"/>
              <a:gd name="connsiteY180" fmla="*/ 1170342 h 1170341"/>
              <a:gd name="connsiteX181" fmla="*/ 2068244 w 11218359"/>
              <a:gd name="connsiteY181" fmla="*/ 1170342 h 1170341"/>
              <a:gd name="connsiteX182" fmla="*/ 2079684 w 11218359"/>
              <a:gd name="connsiteY182" fmla="*/ 1170342 h 1170341"/>
              <a:gd name="connsiteX183" fmla="*/ 2091123 w 11218359"/>
              <a:gd name="connsiteY183" fmla="*/ 1170342 h 1170341"/>
              <a:gd name="connsiteX184" fmla="*/ 2102563 w 11218359"/>
              <a:gd name="connsiteY184" fmla="*/ 1170342 h 1170341"/>
              <a:gd name="connsiteX185" fmla="*/ 2114002 w 11218359"/>
              <a:gd name="connsiteY185" fmla="*/ 1170342 h 1170341"/>
              <a:gd name="connsiteX186" fmla="*/ 2125442 w 11218359"/>
              <a:gd name="connsiteY186" fmla="*/ 1170342 h 1170341"/>
              <a:gd name="connsiteX187" fmla="*/ 2136882 w 11218359"/>
              <a:gd name="connsiteY187" fmla="*/ 1170342 h 1170341"/>
              <a:gd name="connsiteX188" fmla="*/ 2148321 w 11218359"/>
              <a:gd name="connsiteY188" fmla="*/ 1170342 h 1170341"/>
              <a:gd name="connsiteX189" fmla="*/ 2159760 w 11218359"/>
              <a:gd name="connsiteY189" fmla="*/ 1170342 h 1170341"/>
              <a:gd name="connsiteX190" fmla="*/ 2171200 w 11218359"/>
              <a:gd name="connsiteY190" fmla="*/ 1170342 h 1170341"/>
              <a:gd name="connsiteX191" fmla="*/ 2182640 w 11218359"/>
              <a:gd name="connsiteY191" fmla="*/ 1170342 h 1170341"/>
              <a:gd name="connsiteX192" fmla="*/ 2194079 w 11218359"/>
              <a:gd name="connsiteY192" fmla="*/ 1170342 h 1170341"/>
              <a:gd name="connsiteX193" fmla="*/ 2205519 w 11218359"/>
              <a:gd name="connsiteY193" fmla="*/ 1170342 h 1170341"/>
              <a:gd name="connsiteX194" fmla="*/ 2216958 w 11218359"/>
              <a:gd name="connsiteY194" fmla="*/ 1170342 h 1170341"/>
              <a:gd name="connsiteX195" fmla="*/ 2228393 w 11218359"/>
              <a:gd name="connsiteY195" fmla="*/ 1170342 h 1170341"/>
              <a:gd name="connsiteX196" fmla="*/ 2239837 w 11218359"/>
              <a:gd name="connsiteY196" fmla="*/ 1170342 h 1170341"/>
              <a:gd name="connsiteX197" fmla="*/ 2251272 w 11218359"/>
              <a:gd name="connsiteY197" fmla="*/ 1170342 h 1170341"/>
              <a:gd name="connsiteX198" fmla="*/ 2262716 w 11218359"/>
              <a:gd name="connsiteY198" fmla="*/ 1170342 h 1170341"/>
              <a:gd name="connsiteX199" fmla="*/ 2274151 w 11218359"/>
              <a:gd name="connsiteY199" fmla="*/ 1170342 h 1170341"/>
              <a:gd name="connsiteX200" fmla="*/ 2285591 w 11218359"/>
              <a:gd name="connsiteY200" fmla="*/ 1170342 h 1170341"/>
              <a:gd name="connsiteX201" fmla="*/ 2297030 w 11218359"/>
              <a:gd name="connsiteY201" fmla="*/ 1170342 h 1170341"/>
              <a:gd name="connsiteX202" fmla="*/ 2308470 w 11218359"/>
              <a:gd name="connsiteY202" fmla="*/ 1170342 h 1170341"/>
              <a:gd name="connsiteX203" fmla="*/ 2319909 w 11218359"/>
              <a:gd name="connsiteY203" fmla="*/ 1170342 h 1170341"/>
              <a:gd name="connsiteX204" fmla="*/ 2331349 w 11218359"/>
              <a:gd name="connsiteY204" fmla="*/ 1170342 h 1170341"/>
              <a:gd name="connsiteX205" fmla="*/ 2342788 w 11218359"/>
              <a:gd name="connsiteY205" fmla="*/ 1170342 h 1170341"/>
              <a:gd name="connsiteX206" fmla="*/ 2354228 w 11218359"/>
              <a:gd name="connsiteY206" fmla="*/ 1170342 h 1170341"/>
              <a:gd name="connsiteX207" fmla="*/ 2365667 w 11218359"/>
              <a:gd name="connsiteY207" fmla="*/ 1170342 h 1170341"/>
              <a:gd name="connsiteX208" fmla="*/ 2377107 w 11218359"/>
              <a:gd name="connsiteY208" fmla="*/ 1170342 h 1170341"/>
              <a:gd name="connsiteX209" fmla="*/ 2388546 w 11218359"/>
              <a:gd name="connsiteY209" fmla="*/ 1170342 h 1170341"/>
              <a:gd name="connsiteX210" fmla="*/ 2399986 w 11218359"/>
              <a:gd name="connsiteY210" fmla="*/ 1170342 h 1170341"/>
              <a:gd name="connsiteX211" fmla="*/ 2411425 w 11218359"/>
              <a:gd name="connsiteY211" fmla="*/ 1170342 h 1170341"/>
              <a:gd name="connsiteX212" fmla="*/ 2422865 w 11218359"/>
              <a:gd name="connsiteY212" fmla="*/ 1170342 h 1170341"/>
              <a:gd name="connsiteX213" fmla="*/ 2434304 w 11218359"/>
              <a:gd name="connsiteY213" fmla="*/ 1170342 h 1170341"/>
              <a:gd name="connsiteX214" fmla="*/ 2445744 w 11218359"/>
              <a:gd name="connsiteY214" fmla="*/ 1170342 h 1170341"/>
              <a:gd name="connsiteX215" fmla="*/ 2457184 w 11218359"/>
              <a:gd name="connsiteY215" fmla="*/ 1170342 h 1170341"/>
              <a:gd name="connsiteX216" fmla="*/ 2468623 w 11218359"/>
              <a:gd name="connsiteY216" fmla="*/ 1170342 h 1170341"/>
              <a:gd name="connsiteX217" fmla="*/ 2480062 w 11218359"/>
              <a:gd name="connsiteY217" fmla="*/ 1170342 h 1170341"/>
              <a:gd name="connsiteX218" fmla="*/ 2491502 w 11218359"/>
              <a:gd name="connsiteY218" fmla="*/ 1170342 h 1170341"/>
              <a:gd name="connsiteX219" fmla="*/ 2502942 w 11218359"/>
              <a:gd name="connsiteY219" fmla="*/ 1170342 h 1170341"/>
              <a:gd name="connsiteX220" fmla="*/ 2514381 w 11218359"/>
              <a:gd name="connsiteY220" fmla="*/ 1170342 h 1170341"/>
              <a:gd name="connsiteX221" fmla="*/ 2525821 w 11218359"/>
              <a:gd name="connsiteY221" fmla="*/ 1170342 h 1170341"/>
              <a:gd name="connsiteX222" fmla="*/ 2537260 w 11218359"/>
              <a:gd name="connsiteY222" fmla="*/ 1170342 h 1170341"/>
              <a:gd name="connsiteX223" fmla="*/ 2548700 w 11218359"/>
              <a:gd name="connsiteY223" fmla="*/ 1170342 h 1170341"/>
              <a:gd name="connsiteX224" fmla="*/ 2560139 w 11218359"/>
              <a:gd name="connsiteY224" fmla="*/ 1170342 h 1170341"/>
              <a:gd name="connsiteX225" fmla="*/ 2571579 w 11218359"/>
              <a:gd name="connsiteY225" fmla="*/ 1170342 h 1170341"/>
              <a:gd name="connsiteX226" fmla="*/ 2583018 w 11218359"/>
              <a:gd name="connsiteY226" fmla="*/ 1170342 h 1170341"/>
              <a:gd name="connsiteX227" fmla="*/ 2594458 w 11218359"/>
              <a:gd name="connsiteY227" fmla="*/ 1170342 h 1170341"/>
              <a:gd name="connsiteX228" fmla="*/ 2605897 w 11218359"/>
              <a:gd name="connsiteY228" fmla="*/ 1170342 h 1170341"/>
              <a:gd name="connsiteX229" fmla="*/ 2617337 w 11218359"/>
              <a:gd name="connsiteY229" fmla="*/ 1170342 h 1170341"/>
              <a:gd name="connsiteX230" fmla="*/ 2628776 w 11218359"/>
              <a:gd name="connsiteY230" fmla="*/ 1170342 h 1170341"/>
              <a:gd name="connsiteX231" fmla="*/ 2640216 w 11218359"/>
              <a:gd name="connsiteY231" fmla="*/ 1170342 h 1170341"/>
              <a:gd name="connsiteX232" fmla="*/ 2651655 w 11218359"/>
              <a:gd name="connsiteY232" fmla="*/ 1170342 h 1170341"/>
              <a:gd name="connsiteX233" fmla="*/ 2663095 w 11218359"/>
              <a:gd name="connsiteY233" fmla="*/ 1170342 h 1170341"/>
              <a:gd name="connsiteX234" fmla="*/ 2674535 w 11218359"/>
              <a:gd name="connsiteY234" fmla="*/ 1170342 h 1170341"/>
              <a:gd name="connsiteX235" fmla="*/ 2685974 w 11218359"/>
              <a:gd name="connsiteY235" fmla="*/ 1170342 h 1170341"/>
              <a:gd name="connsiteX236" fmla="*/ 2697413 w 11218359"/>
              <a:gd name="connsiteY236" fmla="*/ 1170342 h 1170341"/>
              <a:gd name="connsiteX237" fmla="*/ 2708853 w 11218359"/>
              <a:gd name="connsiteY237" fmla="*/ 1170342 h 1170341"/>
              <a:gd name="connsiteX238" fmla="*/ 2720293 w 11218359"/>
              <a:gd name="connsiteY238" fmla="*/ 1170342 h 1170341"/>
              <a:gd name="connsiteX239" fmla="*/ 2731727 w 11218359"/>
              <a:gd name="connsiteY239" fmla="*/ 1170342 h 1170341"/>
              <a:gd name="connsiteX240" fmla="*/ 2743172 w 11218359"/>
              <a:gd name="connsiteY240" fmla="*/ 1170342 h 1170341"/>
              <a:gd name="connsiteX241" fmla="*/ 2754611 w 11218359"/>
              <a:gd name="connsiteY241" fmla="*/ 1170342 h 1170341"/>
              <a:gd name="connsiteX242" fmla="*/ 2766046 w 11218359"/>
              <a:gd name="connsiteY242" fmla="*/ 1170342 h 1170341"/>
              <a:gd name="connsiteX243" fmla="*/ 2777490 w 11218359"/>
              <a:gd name="connsiteY243" fmla="*/ 1170342 h 1170341"/>
              <a:gd name="connsiteX244" fmla="*/ 2788925 w 11218359"/>
              <a:gd name="connsiteY244" fmla="*/ 1170342 h 1170341"/>
              <a:gd name="connsiteX245" fmla="*/ 2800364 w 11218359"/>
              <a:gd name="connsiteY245" fmla="*/ 1170342 h 1170341"/>
              <a:gd name="connsiteX246" fmla="*/ 2811804 w 11218359"/>
              <a:gd name="connsiteY246" fmla="*/ 1170342 h 1170341"/>
              <a:gd name="connsiteX247" fmla="*/ 2823243 w 11218359"/>
              <a:gd name="connsiteY247" fmla="*/ 1170342 h 1170341"/>
              <a:gd name="connsiteX248" fmla="*/ 2834683 w 11218359"/>
              <a:gd name="connsiteY248" fmla="*/ 1170342 h 1170341"/>
              <a:gd name="connsiteX249" fmla="*/ 2846123 w 11218359"/>
              <a:gd name="connsiteY249" fmla="*/ 1170342 h 1170341"/>
              <a:gd name="connsiteX250" fmla="*/ 2857562 w 11218359"/>
              <a:gd name="connsiteY250" fmla="*/ 1170342 h 1170341"/>
              <a:gd name="connsiteX251" fmla="*/ 2869001 w 11218359"/>
              <a:gd name="connsiteY251" fmla="*/ 1170342 h 1170341"/>
              <a:gd name="connsiteX252" fmla="*/ 2880441 w 11218359"/>
              <a:gd name="connsiteY252" fmla="*/ 1170342 h 1170341"/>
              <a:gd name="connsiteX253" fmla="*/ 2891881 w 11218359"/>
              <a:gd name="connsiteY253" fmla="*/ 1170342 h 1170341"/>
              <a:gd name="connsiteX254" fmla="*/ 2903320 w 11218359"/>
              <a:gd name="connsiteY254" fmla="*/ 1170342 h 1170341"/>
              <a:gd name="connsiteX255" fmla="*/ 2914760 w 11218359"/>
              <a:gd name="connsiteY255" fmla="*/ 1170342 h 1170341"/>
              <a:gd name="connsiteX256" fmla="*/ 2926199 w 11218359"/>
              <a:gd name="connsiteY256" fmla="*/ 1170342 h 1170341"/>
              <a:gd name="connsiteX257" fmla="*/ 2937639 w 11218359"/>
              <a:gd name="connsiteY257" fmla="*/ 1170342 h 1170341"/>
              <a:gd name="connsiteX258" fmla="*/ 2949078 w 11218359"/>
              <a:gd name="connsiteY258" fmla="*/ 1170342 h 1170341"/>
              <a:gd name="connsiteX259" fmla="*/ 2960518 w 11218359"/>
              <a:gd name="connsiteY259" fmla="*/ 1170342 h 1170341"/>
              <a:gd name="connsiteX260" fmla="*/ 2971957 w 11218359"/>
              <a:gd name="connsiteY260" fmla="*/ 1170342 h 1170341"/>
              <a:gd name="connsiteX261" fmla="*/ 2983397 w 11218359"/>
              <a:gd name="connsiteY261" fmla="*/ 1170342 h 1170341"/>
              <a:gd name="connsiteX262" fmla="*/ 2994837 w 11218359"/>
              <a:gd name="connsiteY262" fmla="*/ 1170342 h 1170341"/>
              <a:gd name="connsiteX263" fmla="*/ 3006276 w 11218359"/>
              <a:gd name="connsiteY263" fmla="*/ 1170342 h 1170341"/>
              <a:gd name="connsiteX264" fmla="*/ 3017715 w 11218359"/>
              <a:gd name="connsiteY264" fmla="*/ 1170342 h 1170341"/>
              <a:gd name="connsiteX265" fmla="*/ 3029155 w 11218359"/>
              <a:gd name="connsiteY265" fmla="*/ 1170342 h 1170341"/>
              <a:gd name="connsiteX266" fmla="*/ 3040594 w 11218359"/>
              <a:gd name="connsiteY266" fmla="*/ 1170342 h 1170341"/>
              <a:gd name="connsiteX267" fmla="*/ 3052034 w 11218359"/>
              <a:gd name="connsiteY267" fmla="*/ 1170342 h 1170341"/>
              <a:gd name="connsiteX268" fmla="*/ 3063474 w 11218359"/>
              <a:gd name="connsiteY268" fmla="*/ 1170342 h 1170341"/>
              <a:gd name="connsiteX269" fmla="*/ 3074913 w 11218359"/>
              <a:gd name="connsiteY269" fmla="*/ 1170342 h 1170341"/>
              <a:gd name="connsiteX270" fmla="*/ 3086352 w 11218359"/>
              <a:gd name="connsiteY270" fmla="*/ 1170342 h 1170341"/>
              <a:gd name="connsiteX271" fmla="*/ 3097792 w 11218359"/>
              <a:gd name="connsiteY271" fmla="*/ 1170342 h 1170341"/>
              <a:gd name="connsiteX272" fmla="*/ 3109232 w 11218359"/>
              <a:gd name="connsiteY272" fmla="*/ 1170342 h 1170341"/>
              <a:gd name="connsiteX273" fmla="*/ 3120671 w 11218359"/>
              <a:gd name="connsiteY273" fmla="*/ 1170342 h 1170341"/>
              <a:gd name="connsiteX274" fmla="*/ 3132111 w 11218359"/>
              <a:gd name="connsiteY274" fmla="*/ 1170342 h 1170341"/>
              <a:gd name="connsiteX275" fmla="*/ 3143550 w 11218359"/>
              <a:gd name="connsiteY275" fmla="*/ 1170342 h 1170341"/>
              <a:gd name="connsiteX276" fmla="*/ 3154990 w 11218359"/>
              <a:gd name="connsiteY276" fmla="*/ 1170342 h 1170341"/>
              <a:gd name="connsiteX277" fmla="*/ 3166429 w 11218359"/>
              <a:gd name="connsiteY277" fmla="*/ 1170342 h 1170341"/>
              <a:gd name="connsiteX278" fmla="*/ 3177869 w 11218359"/>
              <a:gd name="connsiteY278" fmla="*/ 1170342 h 1170341"/>
              <a:gd name="connsiteX279" fmla="*/ 3189308 w 11218359"/>
              <a:gd name="connsiteY279" fmla="*/ 1170342 h 1170341"/>
              <a:gd name="connsiteX280" fmla="*/ 3200748 w 11218359"/>
              <a:gd name="connsiteY280" fmla="*/ 1170342 h 1170341"/>
              <a:gd name="connsiteX281" fmla="*/ 3212187 w 11218359"/>
              <a:gd name="connsiteY281" fmla="*/ 1170342 h 1170341"/>
              <a:gd name="connsiteX282" fmla="*/ 3223627 w 11218359"/>
              <a:gd name="connsiteY282" fmla="*/ 1170342 h 1170341"/>
              <a:gd name="connsiteX283" fmla="*/ 3235066 w 11218359"/>
              <a:gd name="connsiteY283" fmla="*/ 1158321 h 1170341"/>
              <a:gd name="connsiteX284" fmla="*/ 3246501 w 11218359"/>
              <a:gd name="connsiteY284" fmla="*/ 174274 h 1170341"/>
              <a:gd name="connsiteX285" fmla="*/ 3257945 w 11218359"/>
              <a:gd name="connsiteY285" fmla="*/ 255403 h 1170341"/>
              <a:gd name="connsiteX286" fmla="*/ 3269385 w 11218359"/>
              <a:gd name="connsiteY286" fmla="*/ 289955 h 1170341"/>
              <a:gd name="connsiteX287" fmla="*/ 3280825 w 11218359"/>
              <a:gd name="connsiteY287" fmla="*/ 534843 h 1170341"/>
              <a:gd name="connsiteX288" fmla="*/ 3292264 w 11218359"/>
              <a:gd name="connsiteY288" fmla="*/ 521322 h 1170341"/>
              <a:gd name="connsiteX289" fmla="*/ 3303699 w 11218359"/>
              <a:gd name="connsiteY289" fmla="*/ 196810 h 1170341"/>
              <a:gd name="connsiteX290" fmla="*/ 3315143 w 11218359"/>
              <a:gd name="connsiteY290" fmla="*/ 96150 h 1170341"/>
              <a:gd name="connsiteX291" fmla="*/ 3326578 w 11218359"/>
              <a:gd name="connsiteY291" fmla="*/ 142723 h 1170341"/>
              <a:gd name="connsiteX292" fmla="*/ 3338017 w 11218359"/>
              <a:gd name="connsiteY292" fmla="*/ 162254 h 1170341"/>
              <a:gd name="connsiteX293" fmla="*/ 3349457 w 11218359"/>
              <a:gd name="connsiteY293" fmla="*/ 413152 h 1170341"/>
              <a:gd name="connsiteX294" fmla="*/ 3360896 w 11218359"/>
              <a:gd name="connsiteY294" fmla="*/ 0 h 1170341"/>
              <a:gd name="connsiteX295" fmla="*/ 3372336 w 11218359"/>
              <a:gd name="connsiteY295" fmla="*/ 482260 h 1170341"/>
              <a:gd name="connsiteX296" fmla="*/ 3383776 w 11218359"/>
              <a:gd name="connsiteY296" fmla="*/ 1135790 h 1170341"/>
              <a:gd name="connsiteX297" fmla="*/ 3395215 w 11218359"/>
              <a:gd name="connsiteY297" fmla="*/ 1161326 h 1170341"/>
              <a:gd name="connsiteX298" fmla="*/ 3406654 w 11218359"/>
              <a:gd name="connsiteY298" fmla="*/ 1170342 h 1170341"/>
              <a:gd name="connsiteX299" fmla="*/ 3418094 w 11218359"/>
              <a:gd name="connsiteY299" fmla="*/ 1170342 h 1170341"/>
              <a:gd name="connsiteX300" fmla="*/ 3429534 w 11218359"/>
              <a:gd name="connsiteY300" fmla="*/ 1170342 h 1170341"/>
              <a:gd name="connsiteX301" fmla="*/ 3440973 w 11218359"/>
              <a:gd name="connsiteY301" fmla="*/ 1170342 h 1170341"/>
              <a:gd name="connsiteX302" fmla="*/ 3452413 w 11218359"/>
              <a:gd name="connsiteY302" fmla="*/ 1170342 h 1170341"/>
              <a:gd name="connsiteX303" fmla="*/ 3463852 w 11218359"/>
              <a:gd name="connsiteY303" fmla="*/ 1167336 h 1170341"/>
              <a:gd name="connsiteX304" fmla="*/ 3475292 w 11218359"/>
              <a:gd name="connsiteY304" fmla="*/ 1170342 h 1170341"/>
              <a:gd name="connsiteX305" fmla="*/ 3486731 w 11218359"/>
              <a:gd name="connsiteY305" fmla="*/ 1170342 h 1170341"/>
              <a:gd name="connsiteX306" fmla="*/ 3498171 w 11218359"/>
              <a:gd name="connsiteY306" fmla="*/ 1170342 h 1170341"/>
              <a:gd name="connsiteX307" fmla="*/ 3509610 w 11218359"/>
              <a:gd name="connsiteY307" fmla="*/ 1170342 h 1170341"/>
              <a:gd name="connsiteX308" fmla="*/ 3521050 w 11218359"/>
              <a:gd name="connsiteY308" fmla="*/ 1170342 h 1170341"/>
              <a:gd name="connsiteX309" fmla="*/ 3532489 w 11218359"/>
              <a:gd name="connsiteY309" fmla="*/ 1170342 h 1170341"/>
              <a:gd name="connsiteX310" fmla="*/ 3543929 w 11218359"/>
              <a:gd name="connsiteY310" fmla="*/ 1170342 h 1170341"/>
              <a:gd name="connsiteX311" fmla="*/ 3555368 w 11218359"/>
              <a:gd name="connsiteY311" fmla="*/ 1170342 h 1170341"/>
              <a:gd name="connsiteX312" fmla="*/ 3566808 w 11218359"/>
              <a:gd name="connsiteY312" fmla="*/ 1170342 h 1170341"/>
              <a:gd name="connsiteX313" fmla="*/ 3578247 w 11218359"/>
              <a:gd name="connsiteY313" fmla="*/ 1170342 h 1170341"/>
              <a:gd name="connsiteX314" fmla="*/ 3589687 w 11218359"/>
              <a:gd name="connsiteY314" fmla="*/ 1170342 h 1170341"/>
              <a:gd name="connsiteX315" fmla="*/ 3601127 w 11218359"/>
              <a:gd name="connsiteY315" fmla="*/ 1170342 h 1170341"/>
              <a:gd name="connsiteX316" fmla="*/ 3612566 w 11218359"/>
              <a:gd name="connsiteY316" fmla="*/ 1170342 h 1170341"/>
              <a:gd name="connsiteX317" fmla="*/ 3624005 w 11218359"/>
              <a:gd name="connsiteY317" fmla="*/ 1170342 h 1170341"/>
              <a:gd name="connsiteX318" fmla="*/ 3635445 w 11218359"/>
              <a:gd name="connsiteY318" fmla="*/ 1170342 h 1170341"/>
              <a:gd name="connsiteX319" fmla="*/ 3646885 w 11218359"/>
              <a:gd name="connsiteY319" fmla="*/ 1170342 h 1170341"/>
              <a:gd name="connsiteX320" fmla="*/ 3658324 w 11218359"/>
              <a:gd name="connsiteY320" fmla="*/ 1170342 h 1170341"/>
              <a:gd name="connsiteX321" fmla="*/ 3669764 w 11218359"/>
              <a:gd name="connsiteY321" fmla="*/ 1170342 h 1170341"/>
              <a:gd name="connsiteX322" fmla="*/ 3681203 w 11218359"/>
              <a:gd name="connsiteY322" fmla="*/ 1170342 h 1170341"/>
              <a:gd name="connsiteX323" fmla="*/ 3692643 w 11218359"/>
              <a:gd name="connsiteY323" fmla="*/ 1170342 h 1170341"/>
              <a:gd name="connsiteX324" fmla="*/ 3704082 w 11218359"/>
              <a:gd name="connsiteY324" fmla="*/ 1170342 h 1170341"/>
              <a:gd name="connsiteX325" fmla="*/ 3715522 w 11218359"/>
              <a:gd name="connsiteY325" fmla="*/ 1170342 h 1170341"/>
              <a:gd name="connsiteX326" fmla="*/ 3726961 w 11218359"/>
              <a:gd name="connsiteY326" fmla="*/ 1170342 h 1170341"/>
              <a:gd name="connsiteX327" fmla="*/ 3738401 w 11218359"/>
              <a:gd name="connsiteY327" fmla="*/ 1170342 h 1170341"/>
              <a:gd name="connsiteX328" fmla="*/ 3749840 w 11218359"/>
              <a:gd name="connsiteY328" fmla="*/ 1170342 h 1170341"/>
              <a:gd name="connsiteX329" fmla="*/ 3761280 w 11218359"/>
              <a:gd name="connsiteY329" fmla="*/ 1170342 h 1170341"/>
              <a:gd name="connsiteX330" fmla="*/ 3772719 w 11218359"/>
              <a:gd name="connsiteY330" fmla="*/ 1170342 h 1170341"/>
              <a:gd name="connsiteX331" fmla="*/ 3784154 w 11218359"/>
              <a:gd name="connsiteY331" fmla="*/ 1170342 h 1170341"/>
              <a:gd name="connsiteX332" fmla="*/ 3795598 w 11218359"/>
              <a:gd name="connsiteY332" fmla="*/ 1170342 h 1170341"/>
              <a:gd name="connsiteX333" fmla="*/ 3807033 w 11218359"/>
              <a:gd name="connsiteY333" fmla="*/ 1170342 h 1170341"/>
              <a:gd name="connsiteX334" fmla="*/ 3818473 w 11218359"/>
              <a:gd name="connsiteY334" fmla="*/ 1170342 h 1170341"/>
              <a:gd name="connsiteX335" fmla="*/ 3829917 w 11218359"/>
              <a:gd name="connsiteY335" fmla="*/ 1170342 h 1170341"/>
              <a:gd name="connsiteX336" fmla="*/ 3841352 w 11218359"/>
              <a:gd name="connsiteY336" fmla="*/ 1170342 h 1170341"/>
              <a:gd name="connsiteX337" fmla="*/ 3852791 w 11218359"/>
              <a:gd name="connsiteY337" fmla="*/ 1170342 h 1170341"/>
              <a:gd name="connsiteX338" fmla="*/ 3864231 w 11218359"/>
              <a:gd name="connsiteY338" fmla="*/ 1170342 h 1170341"/>
              <a:gd name="connsiteX339" fmla="*/ 3875670 w 11218359"/>
              <a:gd name="connsiteY339" fmla="*/ 1170342 h 1170341"/>
              <a:gd name="connsiteX340" fmla="*/ 3887110 w 11218359"/>
              <a:gd name="connsiteY340" fmla="*/ 1170342 h 1170341"/>
              <a:gd name="connsiteX341" fmla="*/ 3898549 w 11218359"/>
              <a:gd name="connsiteY341" fmla="*/ 1170342 h 1170341"/>
              <a:gd name="connsiteX342" fmla="*/ 3909989 w 11218359"/>
              <a:gd name="connsiteY342" fmla="*/ 1170342 h 1170341"/>
              <a:gd name="connsiteX343" fmla="*/ 3921447 w 11218359"/>
              <a:gd name="connsiteY343" fmla="*/ 1170342 h 1170341"/>
              <a:gd name="connsiteX344" fmla="*/ 3932878 w 11218359"/>
              <a:gd name="connsiteY344" fmla="*/ 1170342 h 1170341"/>
              <a:gd name="connsiteX345" fmla="*/ 3944307 w 11218359"/>
              <a:gd name="connsiteY345" fmla="*/ 1170342 h 1170341"/>
              <a:gd name="connsiteX346" fmla="*/ 3955737 w 11218359"/>
              <a:gd name="connsiteY346" fmla="*/ 1170342 h 1170341"/>
              <a:gd name="connsiteX347" fmla="*/ 3967167 w 11218359"/>
              <a:gd name="connsiteY347" fmla="*/ 1170342 h 1170341"/>
              <a:gd name="connsiteX348" fmla="*/ 3978645 w 11218359"/>
              <a:gd name="connsiteY348" fmla="*/ 1170342 h 1170341"/>
              <a:gd name="connsiteX349" fmla="*/ 3990075 w 11218359"/>
              <a:gd name="connsiteY349" fmla="*/ 1170342 h 1170341"/>
              <a:gd name="connsiteX350" fmla="*/ 4001505 w 11218359"/>
              <a:gd name="connsiteY350" fmla="*/ 1170342 h 1170341"/>
              <a:gd name="connsiteX351" fmla="*/ 4012935 w 11218359"/>
              <a:gd name="connsiteY351" fmla="*/ 1170342 h 1170341"/>
              <a:gd name="connsiteX352" fmla="*/ 4024365 w 11218359"/>
              <a:gd name="connsiteY352" fmla="*/ 1170342 h 1170341"/>
              <a:gd name="connsiteX353" fmla="*/ 4035843 w 11218359"/>
              <a:gd name="connsiteY353" fmla="*/ 1170342 h 1170341"/>
              <a:gd name="connsiteX354" fmla="*/ 4047273 w 11218359"/>
              <a:gd name="connsiteY354" fmla="*/ 1170342 h 1170341"/>
              <a:gd name="connsiteX355" fmla="*/ 4058702 w 11218359"/>
              <a:gd name="connsiteY355" fmla="*/ 1170342 h 1170341"/>
              <a:gd name="connsiteX356" fmla="*/ 4070133 w 11218359"/>
              <a:gd name="connsiteY356" fmla="*/ 1170342 h 1170341"/>
              <a:gd name="connsiteX357" fmla="*/ 4081563 w 11218359"/>
              <a:gd name="connsiteY357" fmla="*/ 1170342 h 1170341"/>
              <a:gd name="connsiteX358" fmla="*/ 4093040 w 11218359"/>
              <a:gd name="connsiteY358" fmla="*/ 1170342 h 1170341"/>
              <a:gd name="connsiteX359" fmla="*/ 4104471 w 11218359"/>
              <a:gd name="connsiteY359" fmla="*/ 1170342 h 1170341"/>
              <a:gd name="connsiteX360" fmla="*/ 4115900 w 11218359"/>
              <a:gd name="connsiteY360" fmla="*/ 1170342 h 1170341"/>
              <a:gd name="connsiteX361" fmla="*/ 4127330 w 11218359"/>
              <a:gd name="connsiteY361" fmla="*/ 1170342 h 1170341"/>
              <a:gd name="connsiteX362" fmla="*/ 4138760 w 11218359"/>
              <a:gd name="connsiteY362" fmla="*/ 1168841 h 1170341"/>
              <a:gd name="connsiteX363" fmla="*/ 4150238 w 11218359"/>
              <a:gd name="connsiteY363" fmla="*/ 1170342 h 1170341"/>
              <a:gd name="connsiteX364" fmla="*/ 4161668 w 11218359"/>
              <a:gd name="connsiteY364" fmla="*/ 1170342 h 1170341"/>
              <a:gd name="connsiteX365" fmla="*/ 4173098 w 11218359"/>
              <a:gd name="connsiteY365" fmla="*/ 1170342 h 1170341"/>
              <a:gd name="connsiteX366" fmla="*/ 4184528 w 11218359"/>
              <a:gd name="connsiteY366" fmla="*/ 1170342 h 1170341"/>
              <a:gd name="connsiteX367" fmla="*/ 4195958 w 11218359"/>
              <a:gd name="connsiteY367" fmla="*/ 1170342 h 1170341"/>
              <a:gd name="connsiteX368" fmla="*/ 4207436 w 11218359"/>
              <a:gd name="connsiteY368" fmla="*/ 1170342 h 1170341"/>
              <a:gd name="connsiteX369" fmla="*/ 4218865 w 11218359"/>
              <a:gd name="connsiteY369" fmla="*/ 1170342 h 1170341"/>
              <a:gd name="connsiteX370" fmla="*/ 4230296 w 11218359"/>
              <a:gd name="connsiteY370" fmla="*/ 1170342 h 1170341"/>
              <a:gd name="connsiteX371" fmla="*/ 4241726 w 11218359"/>
              <a:gd name="connsiteY371" fmla="*/ 1170342 h 1170341"/>
              <a:gd name="connsiteX372" fmla="*/ 4253156 w 11218359"/>
              <a:gd name="connsiteY372" fmla="*/ 1170342 h 1170341"/>
              <a:gd name="connsiteX373" fmla="*/ 4264634 w 11218359"/>
              <a:gd name="connsiteY373" fmla="*/ 1170342 h 1170341"/>
              <a:gd name="connsiteX374" fmla="*/ 4276063 w 11218359"/>
              <a:gd name="connsiteY374" fmla="*/ 1170342 h 1170341"/>
              <a:gd name="connsiteX375" fmla="*/ 4287493 w 11218359"/>
              <a:gd name="connsiteY375" fmla="*/ 1170342 h 1170341"/>
              <a:gd name="connsiteX376" fmla="*/ 4298923 w 11218359"/>
              <a:gd name="connsiteY376" fmla="*/ 1170342 h 1170341"/>
              <a:gd name="connsiteX377" fmla="*/ 4310353 w 11218359"/>
              <a:gd name="connsiteY377" fmla="*/ 1170342 h 1170341"/>
              <a:gd name="connsiteX378" fmla="*/ 4321831 w 11218359"/>
              <a:gd name="connsiteY378" fmla="*/ 1170342 h 1170341"/>
              <a:gd name="connsiteX379" fmla="*/ 4333261 w 11218359"/>
              <a:gd name="connsiteY379" fmla="*/ 1170342 h 1170341"/>
              <a:gd name="connsiteX380" fmla="*/ 4344691 w 11218359"/>
              <a:gd name="connsiteY380" fmla="*/ 1170342 h 1170341"/>
              <a:gd name="connsiteX381" fmla="*/ 4356121 w 11218359"/>
              <a:gd name="connsiteY381" fmla="*/ 1170342 h 1170341"/>
              <a:gd name="connsiteX382" fmla="*/ 4367551 w 11218359"/>
              <a:gd name="connsiteY382" fmla="*/ 1170342 h 1170341"/>
              <a:gd name="connsiteX383" fmla="*/ 4379028 w 11218359"/>
              <a:gd name="connsiteY383" fmla="*/ 1170342 h 1170341"/>
              <a:gd name="connsiteX384" fmla="*/ 4390458 w 11218359"/>
              <a:gd name="connsiteY384" fmla="*/ 1170342 h 1170341"/>
              <a:gd name="connsiteX385" fmla="*/ 4401889 w 11218359"/>
              <a:gd name="connsiteY385" fmla="*/ 1170342 h 1170341"/>
              <a:gd name="connsiteX386" fmla="*/ 4413319 w 11218359"/>
              <a:gd name="connsiteY386" fmla="*/ 1170342 h 1170341"/>
              <a:gd name="connsiteX387" fmla="*/ 4424749 w 11218359"/>
              <a:gd name="connsiteY387" fmla="*/ 1170342 h 1170341"/>
              <a:gd name="connsiteX388" fmla="*/ 4436226 w 11218359"/>
              <a:gd name="connsiteY388" fmla="*/ 1170342 h 1170341"/>
              <a:gd name="connsiteX389" fmla="*/ 4447656 w 11218359"/>
              <a:gd name="connsiteY389" fmla="*/ 1170342 h 1170341"/>
              <a:gd name="connsiteX390" fmla="*/ 4459086 w 11218359"/>
              <a:gd name="connsiteY390" fmla="*/ 1170342 h 1170341"/>
              <a:gd name="connsiteX391" fmla="*/ 4470516 w 11218359"/>
              <a:gd name="connsiteY391" fmla="*/ 1170342 h 1170341"/>
              <a:gd name="connsiteX392" fmla="*/ 4481946 w 11218359"/>
              <a:gd name="connsiteY392" fmla="*/ 1170342 h 1170341"/>
              <a:gd name="connsiteX393" fmla="*/ 4493424 w 11218359"/>
              <a:gd name="connsiteY393" fmla="*/ 1170342 h 1170341"/>
              <a:gd name="connsiteX394" fmla="*/ 4504854 w 11218359"/>
              <a:gd name="connsiteY394" fmla="*/ 1170342 h 1170341"/>
              <a:gd name="connsiteX395" fmla="*/ 4516284 w 11218359"/>
              <a:gd name="connsiteY395" fmla="*/ 1170342 h 1170341"/>
              <a:gd name="connsiteX396" fmla="*/ 4527714 w 11218359"/>
              <a:gd name="connsiteY396" fmla="*/ 1170342 h 1170341"/>
              <a:gd name="connsiteX397" fmla="*/ 4539144 w 11218359"/>
              <a:gd name="connsiteY397" fmla="*/ 1170342 h 1170341"/>
              <a:gd name="connsiteX398" fmla="*/ 4550621 w 11218359"/>
              <a:gd name="connsiteY398" fmla="*/ 1170342 h 1170341"/>
              <a:gd name="connsiteX399" fmla="*/ 4562051 w 11218359"/>
              <a:gd name="connsiteY399" fmla="*/ 1170342 h 1170341"/>
              <a:gd name="connsiteX400" fmla="*/ 4573482 w 11218359"/>
              <a:gd name="connsiteY400" fmla="*/ 1170342 h 1170341"/>
              <a:gd name="connsiteX401" fmla="*/ 4584912 w 11218359"/>
              <a:gd name="connsiteY401" fmla="*/ 1170342 h 1170341"/>
              <a:gd name="connsiteX402" fmla="*/ 4596341 w 11218359"/>
              <a:gd name="connsiteY402" fmla="*/ 1170342 h 1170341"/>
              <a:gd name="connsiteX403" fmla="*/ 4607771 w 11218359"/>
              <a:gd name="connsiteY403" fmla="*/ 1170342 h 1170341"/>
              <a:gd name="connsiteX404" fmla="*/ 4619249 w 11218359"/>
              <a:gd name="connsiteY404" fmla="*/ 1170342 h 1170341"/>
              <a:gd name="connsiteX405" fmla="*/ 4630679 w 11218359"/>
              <a:gd name="connsiteY405" fmla="*/ 1170342 h 1170341"/>
              <a:gd name="connsiteX406" fmla="*/ 4642109 w 11218359"/>
              <a:gd name="connsiteY406" fmla="*/ 1170342 h 1170341"/>
              <a:gd name="connsiteX407" fmla="*/ 4653539 w 11218359"/>
              <a:gd name="connsiteY407" fmla="*/ 1170342 h 1170341"/>
              <a:gd name="connsiteX408" fmla="*/ 4664969 w 11218359"/>
              <a:gd name="connsiteY408" fmla="*/ 1170342 h 1170341"/>
              <a:gd name="connsiteX409" fmla="*/ 4676447 w 11218359"/>
              <a:gd name="connsiteY409" fmla="*/ 1170342 h 1170341"/>
              <a:gd name="connsiteX410" fmla="*/ 4687877 w 11218359"/>
              <a:gd name="connsiteY410" fmla="*/ 1170342 h 1170341"/>
              <a:gd name="connsiteX411" fmla="*/ 4699306 w 11218359"/>
              <a:gd name="connsiteY411" fmla="*/ 1170342 h 1170341"/>
              <a:gd name="connsiteX412" fmla="*/ 4710737 w 11218359"/>
              <a:gd name="connsiteY412" fmla="*/ 1170342 h 1170341"/>
              <a:gd name="connsiteX413" fmla="*/ 4722167 w 11218359"/>
              <a:gd name="connsiteY413" fmla="*/ 1170342 h 1170341"/>
              <a:gd name="connsiteX414" fmla="*/ 4733644 w 11218359"/>
              <a:gd name="connsiteY414" fmla="*/ 1170342 h 1170341"/>
              <a:gd name="connsiteX415" fmla="*/ 4745075 w 11218359"/>
              <a:gd name="connsiteY415" fmla="*/ 1170342 h 1170341"/>
              <a:gd name="connsiteX416" fmla="*/ 4756504 w 11218359"/>
              <a:gd name="connsiteY416" fmla="*/ 1170342 h 1170341"/>
              <a:gd name="connsiteX417" fmla="*/ 4767934 w 11218359"/>
              <a:gd name="connsiteY417" fmla="*/ 1170342 h 1170341"/>
              <a:gd name="connsiteX418" fmla="*/ 4779364 w 11218359"/>
              <a:gd name="connsiteY418" fmla="*/ 1170342 h 1170341"/>
              <a:gd name="connsiteX419" fmla="*/ 4790842 w 11218359"/>
              <a:gd name="connsiteY419" fmla="*/ 1170342 h 1170341"/>
              <a:gd name="connsiteX420" fmla="*/ 4802272 w 11218359"/>
              <a:gd name="connsiteY420" fmla="*/ 1170342 h 1170341"/>
              <a:gd name="connsiteX421" fmla="*/ 4813702 w 11218359"/>
              <a:gd name="connsiteY421" fmla="*/ 1170342 h 1170341"/>
              <a:gd name="connsiteX422" fmla="*/ 4825132 w 11218359"/>
              <a:gd name="connsiteY422" fmla="*/ 1170342 h 1170341"/>
              <a:gd name="connsiteX423" fmla="*/ 4836562 w 11218359"/>
              <a:gd name="connsiteY423" fmla="*/ 1170342 h 1170341"/>
              <a:gd name="connsiteX424" fmla="*/ 4848040 w 11218359"/>
              <a:gd name="connsiteY424" fmla="*/ 1170342 h 1170341"/>
              <a:gd name="connsiteX425" fmla="*/ 4859469 w 11218359"/>
              <a:gd name="connsiteY425" fmla="*/ 1170342 h 1170341"/>
              <a:gd name="connsiteX426" fmla="*/ 4870899 w 11218359"/>
              <a:gd name="connsiteY426" fmla="*/ 1170342 h 1170341"/>
              <a:gd name="connsiteX427" fmla="*/ 4882330 w 11218359"/>
              <a:gd name="connsiteY427" fmla="*/ 1170342 h 1170341"/>
              <a:gd name="connsiteX428" fmla="*/ 4893760 w 11218359"/>
              <a:gd name="connsiteY428" fmla="*/ 1170342 h 1170341"/>
              <a:gd name="connsiteX429" fmla="*/ 4905237 w 11218359"/>
              <a:gd name="connsiteY429" fmla="*/ 1170342 h 1170341"/>
              <a:gd name="connsiteX430" fmla="*/ 4916667 w 11218359"/>
              <a:gd name="connsiteY430" fmla="*/ 1170342 h 1170341"/>
              <a:gd name="connsiteX431" fmla="*/ 4928097 w 11218359"/>
              <a:gd name="connsiteY431" fmla="*/ 1170342 h 1170341"/>
              <a:gd name="connsiteX432" fmla="*/ 4939527 w 11218359"/>
              <a:gd name="connsiteY432" fmla="*/ 1170342 h 1170341"/>
              <a:gd name="connsiteX433" fmla="*/ 4950957 w 11218359"/>
              <a:gd name="connsiteY433" fmla="*/ 1170342 h 1170341"/>
              <a:gd name="connsiteX434" fmla="*/ 4962435 w 11218359"/>
              <a:gd name="connsiteY434" fmla="*/ 1170342 h 1170341"/>
              <a:gd name="connsiteX435" fmla="*/ 4973865 w 11218359"/>
              <a:gd name="connsiteY435" fmla="*/ 1170342 h 1170341"/>
              <a:gd name="connsiteX436" fmla="*/ 4985295 w 11218359"/>
              <a:gd name="connsiteY436" fmla="*/ 1170342 h 1170341"/>
              <a:gd name="connsiteX437" fmla="*/ 4996725 w 11218359"/>
              <a:gd name="connsiteY437" fmla="*/ 1170342 h 1170341"/>
              <a:gd name="connsiteX438" fmla="*/ 5008155 w 11218359"/>
              <a:gd name="connsiteY438" fmla="*/ 1170342 h 1170341"/>
              <a:gd name="connsiteX439" fmla="*/ 5019632 w 11218359"/>
              <a:gd name="connsiteY439" fmla="*/ 1170342 h 1170341"/>
              <a:gd name="connsiteX440" fmla="*/ 5031062 w 11218359"/>
              <a:gd name="connsiteY440" fmla="*/ 1170342 h 1170341"/>
              <a:gd name="connsiteX441" fmla="*/ 5042492 w 11218359"/>
              <a:gd name="connsiteY441" fmla="*/ 1170342 h 1170341"/>
              <a:gd name="connsiteX442" fmla="*/ 5053923 w 11218359"/>
              <a:gd name="connsiteY442" fmla="*/ 1170342 h 1170341"/>
              <a:gd name="connsiteX443" fmla="*/ 5065353 w 11218359"/>
              <a:gd name="connsiteY443" fmla="*/ 1170342 h 1170341"/>
              <a:gd name="connsiteX444" fmla="*/ 5076830 w 11218359"/>
              <a:gd name="connsiteY444" fmla="*/ 1170342 h 1170341"/>
              <a:gd name="connsiteX445" fmla="*/ 5088260 w 11218359"/>
              <a:gd name="connsiteY445" fmla="*/ 1170342 h 1170341"/>
              <a:gd name="connsiteX446" fmla="*/ 5099690 w 11218359"/>
              <a:gd name="connsiteY446" fmla="*/ 1170342 h 1170341"/>
              <a:gd name="connsiteX447" fmla="*/ 5111120 w 11218359"/>
              <a:gd name="connsiteY447" fmla="*/ 1170342 h 1170341"/>
              <a:gd name="connsiteX448" fmla="*/ 5122550 w 11218359"/>
              <a:gd name="connsiteY448" fmla="*/ 1170342 h 1170341"/>
              <a:gd name="connsiteX449" fmla="*/ 5134028 w 11218359"/>
              <a:gd name="connsiteY449" fmla="*/ 1170342 h 1170341"/>
              <a:gd name="connsiteX450" fmla="*/ 5145458 w 11218359"/>
              <a:gd name="connsiteY450" fmla="*/ 1170342 h 1170341"/>
              <a:gd name="connsiteX451" fmla="*/ 5156888 w 11218359"/>
              <a:gd name="connsiteY451" fmla="*/ 1170342 h 1170341"/>
              <a:gd name="connsiteX452" fmla="*/ 5168318 w 11218359"/>
              <a:gd name="connsiteY452" fmla="*/ 1170342 h 1170341"/>
              <a:gd name="connsiteX453" fmla="*/ 5179747 w 11218359"/>
              <a:gd name="connsiteY453" fmla="*/ 1170342 h 1170341"/>
              <a:gd name="connsiteX454" fmla="*/ 5191225 w 11218359"/>
              <a:gd name="connsiteY454" fmla="*/ 1170342 h 1170341"/>
              <a:gd name="connsiteX455" fmla="*/ 5202655 w 11218359"/>
              <a:gd name="connsiteY455" fmla="*/ 1170342 h 1170341"/>
              <a:gd name="connsiteX456" fmla="*/ 5214085 w 11218359"/>
              <a:gd name="connsiteY456" fmla="*/ 1170342 h 1170341"/>
              <a:gd name="connsiteX457" fmla="*/ 5225515 w 11218359"/>
              <a:gd name="connsiteY457" fmla="*/ 1170342 h 1170341"/>
              <a:gd name="connsiteX458" fmla="*/ 5236945 w 11218359"/>
              <a:gd name="connsiteY458" fmla="*/ 1170342 h 1170341"/>
              <a:gd name="connsiteX459" fmla="*/ 5248423 w 11218359"/>
              <a:gd name="connsiteY459" fmla="*/ 1170342 h 1170341"/>
              <a:gd name="connsiteX460" fmla="*/ 5259853 w 11218359"/>
              <a:gd name="connsiteY460" fmla="*/ 1170342 h 1170341"/>
              <a:gd name="connsiteX461" fmla="*/ 5271283 w 11218359"/>
              <a:gd name="connsiteY461" fmla="*/ 1170342 h 1170341"/>
              <a:gd name="connsiteX462" fmla="*/ 5282713 w 11218359"/>
              <a:gd name="connsiteY462" fmla="*/ 1170342 h 1170341"/>
              <a:gd name="connsiteX463" fmla="*/ 5294143 w 11218359"/>
              <a:gd name="connsiteY463" fmla="*/ 1170342 h 1170341"/>
              <a:gd name="connsiteX464" fmla="*/ 5305621 w 11218359"/>
              <a:gd name="connsiteY464" fmla="*/ 1170342 h 1170341"/>
              <a:gd name="connsiteX465" fmla="*/ 5317051 w 11218359"/>
              <a:gd name="connsiteY465" fmla="*/ 1170342 h 1170341"/>
              <a:gd name="connsiteX466" fmla="*/ 5328481 w 11218359"/>
              <a:gd name="connsiteY466" fmla="*/ 1170342 h 1170341"/>
              <a:gd name="connsiteX467" fmla="*/ 5339910 w 11218359"/>
              <a:gd name="connsiteY467" fmla="*/ 1170342 h 1170341"/>
              <a:gd name="connsiteX468" fmla="*/ 5351340 w 11218359"/>
              <a:gd name="connsiteY468" fmla="*/ 1170342 h 1170341"/>
              <a:gd name="connsiteX469" fmla="*/ 5362818 w 11218359"/>
              <a:gd name="connsiteY469" fmla="*/ 1170342 h 1170341"/>
              <a:gd name="connsiteX470" fmla="*/ 5374248 w 11218359"/>
              <a:gd name="connsiteY470" fmla="*/ 1170342 h 1170341"/>
              <a:gd name="connsiteX471" fmla="*/ 5385678 w 11218359"/>
              <a:gd name="connsiteY471" fmla="*/ 1170342 h 1170341"/>
              <a:gd name="connsiteX472" fmla="*/ 5397108 w 11218359"/>
              <a:gd name="connsiteY472" fmla="*/ 1170342 h 1170341"/>
              <a:gd name="connsiteX473" fmla="*/ 5408538 w 11218359"/>
              <a:gd name="connsiteY473" fmla="*/ 1170342 h 1170341"/>
              <a:gd name="connsiteX474" fmla="*/ 5420016 w 11218359"/>
              <a:gd name="connsiteY474" fmla="*/ 1170342 h 1170341"/>
              <a:gd name="connsiteX475" fmla="*/ 5431446 w 11218359"/>
              <a:gd name="connsiteY475" fmla="*/ 1170342 h 1170341"/>
              <a:gd name="connsiteX476" fmla="*/ 5442876 w 11218359"/>
              <a:gd name="connsiteY476" fmla="*/ 1170342 h 1170341"/>
              <a:gd name="connsiteX477" fmla="*/ 5454306 w 11218359"/>
              <a:gd name="connsiteY477" fmla="*/ 1170342 h 1170341"/>
              <a:gd name="connsiteX478" fmla="*/ 5465736 w 11218359"/>
              <a:gd name="connsiteY478" fmla="*/ 1170342 h 1170341"/>
              <a:gd name="connsiteX479" fmla="*/ 5477214 w 11218359"/>
              <a:gd name="connsiteY479" fmla="*/ 1170342 h 1170341"/>
              <a:gd name="connsiteX480" fmla="*/ 5488643 w 11218359"/>
              <a:gd name="connsiteY480" fmla="*/ 1170342 h 1170341"/>
              <a:gd name="connsiteX481" fmla="*/ 5500073 w 11218359"/>
              <a:gd name="connsiteY481" fmla="*/ 1170342 h 1170341"/>
              <a:gd name="connsiteX482" fmla="*/ 5511503 w 11218359"/>
              <a:gd name="connsiteY482" fmla="*/ 1170342 h 1170341"/>
              <a:gd name="connsiteX483" fmla="*/ 5522933 w 11218359"/>
              <a:gd name="connsiteY483" fmla="*/ 1170342 h 1170341"/>
              <a:gd name="connsiteX484" fmla="*/ 5534411 w 11218359"/>
              <a:gd name="connsiteY484" fmla="*/ 1170342 h 1170341"/>
              <a:gd name="connsiteX485" fmla="*/ 5545841 w 11218359"/>
              <a:gd name="connsiteY485" fmla="*/ 1170342 h 1170341"/>
              <a:gd name="connsiteX486" fmla="*/ 5557271 w 11218359"/>
              <a:gd name="connsiteY486" fmla="*/ 1170342 h 1170341"/>
              <a:gd name="connsiteX487" fmla="*/ 5568701 w 11218359"/>
              <a:gd name="connsiteY487" fmla="*/ 1170342 h 1170341"/>
              <a:gd name="connsiteX488" fmla="*/ 5580131 w 11218359"/>
              <a:gd name="connsiteY488" fmla="*/ 1170342 h 1170341"/>
              <a:gd name="connsiteX489" fmla="*/ 5591609 w 11218359"/>
              <a:gd name="connsiteY489" fmla="*/ 1170342 h 1170341"/>
              <a:gd name="connsiteX490" fmla="*/ 5603038 w 11218359"/>
              <a:gd name="connsiteY490" fmla="*/ 1170342 h 1170341"/>
              <a:gd name="connsiteX491" fmla="*/ 5614469 w 11218359"/>
              <a:gd name="connsiteY491" fmla="*/ 1170342 h 1170341"/>
              <a:gd name="connsiteX492" fmla="*/ 5625899 w 11218359"/>
              <a:gd name="connsiteY492" fmla="*/ 1170342 h 1170341"/>
              <a:gd name="connsiteX493" fmla="*/ 5637329 w 11218359"/>
              <a:gd name="connsiteY493" fmla="*/ 1170342 h 1170341"/>
              <a:gd name="connsiteX494" fmla="*/ 5648759 w 11218359"/>
              <a:gd name="connsiteY494" fmla="*/ 1170342 h 1170341"/>
              <a:gd name="connsiteX495" fmla="*/ 5660236 w 11218359"/>
              <a:gd name="connsiteY495" fmla="*/ 1170342 h 1170341"/>
              <a:gd name="connsiteX496" fmla="*/ 5671666 w 11218359"/>
              <a:gd name="connsiteY496" fmla="*/ 1170342 h 1170341"/>
              <a:gd name="connsiteX497" fmla="*/ 5683096 w 11218359"/>
              <a:gd name="connsiteY497" fmla="*/ 1170342 h 1170341"/>
              <a:gd name="connsiteX498" fmla="*/ 5694526 w 11218359"/>
              <a:gd name="connsiteY498" fmla="*/ 1170342 h 1170341"/>
              <a:gd name="connsiteX499" fmla="*/ 5705956 w 11218359"/>
              <a:gd name="connsiteY499" fmla="*/ 1170342 h 1170341"/>
              <a:gd name="connsiteX500" fmla="*/ 5717434 w 11218359"/>
              <a:gd name="connsiteY500" fmla="*/ 1170342 h 1170341"/>
              <a:gd name="connsiteX501" fmla="*/ 5728864 w 11218359"/>
              <a:gd name="connsiteY501" fmla="*/ 1170342 h 1170341"/>
              <a:gd name="connsiteX502" fmla="*/ 5740294 w 11218359"/>
              <a:gd name="connsiteY502" fmla="*/ 1170342 h 1170341"/>
              <a:gd name="connsiteX503" fmla="*/ 5751724 w 11218359"/>
              <a:gd name="connsiteY503" fmla="*/ 1170342 h 1170341"/>
              <a:gd name="connsiteX504" fmla="*/ 5763154 w 11218359"/>
              <a:gd name="connsiteY504" fmla="*/ 1170342 h 1170341"/>
              <a:gd name="connsiteX505" fmla="*/ 5774631 w 11218359"/>
              <a:gd name="connsiteY505" fmla="*/ 1170342 h 1170341"/>
              <a:gd name="connsiteX506" fmla="*/ 5786062 w 11218359"/>
              <a:gd name="connsiteY506" fmla="*/ 1170342 h 1170341"/>
              <a:gd name="connsiteX507" fmla="*/ 5797492 w 11218359"/>
              <a:gd name="connsiteY507" fmla="*/ 1170342 h 1170341"/>
              <a:gd name="connsiteX508" fmla="*/ 5808921 w 11218359"/>
              <a:gd name="connsiteY508" fmla="*/ 1170342 h 1170341"/>
              <a:gd name="connsiteX509" fmla="*/ 5820351 w 11218359"/>
              <a:gd name="connsiteY509" fmla="*/ 1170342 h 1170341"/>
              <a:gd name="connsiteX510" fmla="*/ 5831829 w 11218359"/>
              <a:gd name="connsiteY510" fmla="*/ 1170342 h 1170341"/>
              <a:gd name="connsiteX511" fmla="*/ 5843259 w 11218359"/>
              <a:gd name="connsiteY511" fmla="*/ 1170342 h 1170341"/>
              <a:gd name="connsiteX512" fmla="*/ 5854689 w 11218359"/>
              <a:gd name="connsiteY512" fmla="*/ 1170342 h 1170341"/>
              <a:gd name="connsiteX513" fmla="*/ 5866119 w 11218359"/>
              <a:gd name="connsiteY513" fmla="*/ 1170342 h 1170341"/>
              <a:gd name="connsiteX514" fmla="*/ 5877549 w 11218359"/>
              <a:gd name="connsiteY514" fmla="*/ 1170342 h 1170341"/>
              <a:gd name="connsiteX515" fmla="*/ 5889027 w 11218359"/>
              <a:gd name="connsiteY515" fmla="*/ 1170342 h 1170341"/>
              <a:gd name="connsiteX516" fmla="*/ 5900457 w 11218359"/>
              <a:gd name="connsiteY516" fmla="*/ 1170342 h 1170341"/>
              <a:gd name="connsiteX517" fmla="*/ 5911887 w 11218359"/>
              <a:gd name="connsiteY517" fmla="*/ 1170342 h 1170341"/>
              <a:gd name="connsiteX518" fmla="*/ 5923317 w 11218359"/>
              <a:gd name="connsiteY518" fmla="*/ 1170342 h 1170341"/>
              <a:gd name="connsiteX519" fmla="*/ 5934747 w 11218359"/>
              <a:gd name="connsiteY519" fmla="*/ 1170342 h 1170341"/>
              <a:gd name="connsiteX520" fmla="*/ 5946225 w 11218359"/>
              <a:gd name="connsiteY520" fmla="*/ 1170342 h 1170341"/>
              <a:gd name="connsiteX521" fmla="*/ 5957655 w 11218359"/>
              <a:gd name="connsiteY521" fmla="*/ 1170342 h 1170341"/>
              <a:gd name="connsiteX522" fmla="*/ 5969084 w 11218359"/>
              <a:gd name="connsiteY522" fmla="*/ 1170342 h 1170341"/>
              <a:gd name="connsiteX523" fmla="*/ 5980514 w 11218359"/>
              <a:gd name="connsiteY523" fmla="*/ 1170342 h 1170341"/>
              <a:gd name="connsiteX524" fmla="*/ 5991944 w 11218359"/>
              <a:gd name="connsiteY524" fmla="*/ 1170342 h 1170341"/>
              <a:gd name="connsiteX525" fmla="*/ 6003422 w 11218359"/>
              <a:gd name="connsiteY525" fmla="*/ 1170342 h 1170341"/>
              <a:gd name="connsiteX526" fmla="*/ 6014852 w 11218359"/>
              <a:gd name="connsiteY526" fmla="*/ 1170342 h 1170341"/>
              <a:gd name="connsiteX527" fmla="*/ 6026282 w 11218359"/>
              <a:gd name="connsiteY527" fmla="*/ 1170342 h 1170341"/>
              <a:gd name="connsiteX528" fmla="*/ 6037712 w 11218359"/>
              <a:gd name="connsiteY528" fmla="*/ 1170342 h 1170341"/>
              <a:gd name="connsiteX529" fmla="*/ 6049142 w 11218359"/>
              <a:gd name="connsiteY529" fmla="*/ 1170342 h 1170341"/>
              <a:gd name="connsiteX530" fmla="*/ 6060620 w 11218359"/>
              <a:gd name="connsiteY530" fmla="*/ 1170342 h 1170341"/>
              <a:gd name="connsiteX531" fmla="*/ 6072049 w 11218359"/>
              <a:gd name="connsiteY531" fmla="*/ 1170342 h 1170341"/>
              <a:gd name="connsiteX532" fmla="*/ 6083480 w 11218359"/>
              <a:gd name="connsiteY532" fmla="*/ 1170342 h 1170341"/>
              <a:gd name="connsiteX533" fmla="*/ 6094910 w 11218359"/>
              <a:gd name="connsiteY533" fmla="*/ 1170342 h 1170341"/>
              <a:gd name="connsiteX534" fmla="*/ 6106340 w 11218359"/>
              <a:gd name="connsiteY534" fmla="*/ 1170342 h 1170341"/>
              <a:gd name="connsiteX535" fmla="*/ 6117818 w 11218359"/>
              <a:gd name="connsiteY535" fmla="*/ 1170342 h 1170341"/>
              <a:gd name="connsiteX536" fmla="*/ 6129247 w 11218359"/>
              <a:gd name="connsiteY536" fmla="*/ 1170342 h 1170341"/>
              <a:gd name="connsiteX537" fmla="*/ 6140677 w 11218359"/>
              <a:gd name="connsiteY537" fmla="*/ 1170342 h 1170341"/>
              <a:gd name="connsiteX538" fmla="*/ 6152107 w 11218359"/>
              <a:gd name="connsiteY538" fmla="*/ 1170342 h 1170341"/>
              <a:gd name="connsiteX539" fmla="*/ 6163537 w 11218359"/>
              <a:gd name="connsiteY539" fmla="*/ 1170342 h 1170341"/>
              <a:gd name="connsiteX540" fmla="*/ 6175015 w 11218359"/>
              <a:gd name="connsiteY540" fmla="*/ 1170342 h 1170341"/>
              <a:gd name="connsiteX541" fmla="*/ 6186445 w 11218359"/>
              <a:gd name="connsiteY541" fmla="*/ 1170342 h 1170341"/>
              <a:gd name="connsiteX542" fmla="*/ 6197875 w 11218359"/>
              <a:gd name="connsiteY542" fmla="*/ 1170342 h 1170341"/>
              <a:gd name="connsiteX543" fmla="*/ 6209305 w 11218359"/>
              <a:gd name="connsiteY543" fmla="*/ 1170342 h 1170341"/>
              <a:gd name="connsiteX544" fmla="*/ 6220735 w 11218359"/>
              <a:gd name="connsiteY544" fmla="*/ 1170342 h 1170341"/>
              <a:gd name="connsiteX545" fmla="*/ 6232212 w 11218359"/>
              <a:gd name="connsiteY545" fmla="*/ 1170342 h 1170341"/>
              <a:gd name="connsiteX546" fmla="*/ 6243642 w 11218359"/>
              <a:gd name="connsiteY546" fmla="*/ 1170342 h 1170341"/>
              <a:gd name="connsiteX547" fmla="*/ 6255073 w 11218359"/>
              <a:gd name="connsiteY547" fmla="*/ 1170342 h 1170341"/>
              <a:gd name="connsiteX548" fmla="*/ 6266503 w 11218359"/>
              <a:gd name="connsiteY548" fmla="*/ 1170342 h 1170341"/>
              <a:gd name="connsiteX549" fmla="*/ 6277933 w 11218359"/>
              <a:gd name="connsiteY549" fmla="*/ 1170342 h 1170341"/>
              <a:gd name="connsiteX550" fmla="*/ 6289410 w 11218359"/>
              <a:gd name="connsiteY550" fmla="*/ 1170342 h 1170341"/>
              <a:gd name="connsiteX551" fmla="*/ 6300840 w 11218359"/>
              <a:gd name="connsiteY551" fmla="*/ 1170342 h 1170341"/>
              <a:gd name="connsiteX552" fmla="*/ 6312270 w 11218359"/>
              <a:gd name="connsiteY552" fmla="*/ 1170342 h 1170341"/>
              <a:gd name="connsiteX553" fmla="*/ 6323700 w 11218359"/>
              <a:gd name="connsiteY553" fmla="*/ 1170342 h 1170341"/>
              <a:gd name="connsiteX554" fmla="*/ 6335130 w 11218359"/>
              <a:gd name="connsiteY554" fmla="*/ 1170342 h 1170341"/>
              <a:gd name="connsiteX555" fmla="*/ 6346608 w 11218359"/>
              <a:gd name="connsiteY555" fmla="*/ 1170342 h 1170341"/>
              <a:gd name="connsiteX556" fmla="*/ 6358038 w 11218359"/>
              <a:gd name="connsiteY556" fmla="*/ 1170342 h 1170341"/>
              <a:gd name="connsiteX557" fmla="*/ 6369468 w 11218359"/>
              <a:gd name="connsiteY557" fmla="*/ 1170342 h 1170341"/>
              <a:gd name="connsiteX558" fmla="*/ 6380898 w 11218359"/>
              <a:gd name="connsiteY558" fmla="*/ 1170342 h 1170341"/>
              <a:gd name="connsiteX559" fmla="*/ 6392328 w 11218359"/>
              <a:gd name="connsiteY559" fmla="*/ 1170342 h 1170341"/>
              <a:gd name="connsiteX560" fmla="*/ 6403805 w 11218359"/>
              <a:gd name="connsiteY560" fmla="*/ 1170342 h 1170341"/>
              <a:gd name="connsiteX561" fmla="*/ 6415235 w 11218359"/>
              <a:gd name="connsiteY561" fmla="*/ 1170342 h 1170341"/>
              <a:gd name="connsiteX562" fmla="*/ 6426666 w 11218359"/>
              <a:gd name="connsiteY562" fmla="*/ 1170342 h 1170341"/>
              <a:gd name="connsiteX563" fmla="*/ 6438096 w 11218359"/>
              <a:gd name="connsiteY563" fmla="*/ 1170342 h 1170341"/>
              <a:gd name="connsiteX564" fmla="*/ 6449525 w 11218359"/>
              <a:gd name="connsiteY564" fmla="*/ 1170342 h 1170341"/>
              <a:gd name="connsiteX565" fmla="*/ 6461003 w 11218359"/>
              <a:gd name="connsiteY565" fmla="*/ 1170342 h 1170341"/>
              <a:gd name="connsiteX566" fmla="*/ 6472433 w 11218359"/>
              <a:gd name="connsiteY566" fmla="*/ 1170342 h 1170341"/>
              <a:gd name="connsiteX567" fmla="*/ 6483863 w 11218359"/>
              <a:gd name="connsiteY567" fmla="*/ 1170342 h 1170341"/>
              <a:gd name="connsiteX568" fmla="*/ 6495293 w 11218359"/>
              <a:gd name="connsiteY568" fmla="*/ 1170342 h 1170341"/>
              <a:gd name="connsiteX569" fmla="*/ 6506723 w 11218359"/>
              <a:gd name="connsiteY569" fmla="*/ 1170342 h 1170341"/>
              <a:gd name="connsiteX570" fmla="*/ 6518201 w 11218359"/>
              <a:gd name="connsiteY570" fmla="*/ 1170342 h 1170341"/>
              <a:gd name="connsiteX571" fmla="*/ 6529631 w 11218359"/>
              <a:gd name="connsiteY571" fmla="*/ 1170342 h 1170341"/>
              <a:gd name="connsiteX572" fmla="*/ 6541061 w 11218359"/>
              <a:gd name="connsiteY572" fmla="*/ 1170342 h 1170341"/>
              <a:gd name="connsiteX573" fmla="*/ 6552490 w 11218359"/>
              <a:gd name="connsiteY573" fmla="*/ 1170342 h 1170341"/>
              <a:gd name="connsiteX574" fmla="*/ 6563921 w 11218359"/>
              <a:gd name="connsiteY574" fmla="*/ 1170342 h 1170341"/>
              <a:gd name="connsiteX575" fmla="*/ 6575398 w 11218359"/>
              <a:gd name="connsiteY575" fmla="*/ 1170342 h 1170341"/>
              <a:gd name="connsiteX576" fmla="*/ 6586828 w 11218359"/>
              <a:gd name="connsiteY576" fmla="*/ 1170342 h 1170341"/>
              <a:gd name="connsiteX577" fmla="*/ 6598259 w 11218359"/>
              <a:gd name="connsiteY577" fmla="*/ 1170342 h 1170341"/>
              <a:gd name="connsiteX578" fmla="*/ 6609688 w 11218359"/>
              <a:gd name="connsiteY578" fmla="*/ 1170342 h 1170341"/>
              <a:gd name="connsiteX579" fmla="*/ 6621118 w 11218359"/>
              <a:gd name="connsiteY579" fmla="*/ 1170342 h 1170341"/>
              <a:gd name="connsiteX580" fmla="*/ 6632596 w 11218359"/>
              <a:gd name="connsiteY580" fmla="*/ 1170342 h 1170341"/>
              <a:gd name="connsiteX581" fmla="*/ 6644026 w 11218359"/>
              <a:gd name="connsiteY581" fmla="*/ 1170342 h 1170341"/>
              <a:gd name="connsiteX582" fmla="*/ 6655456 w 11218359"/>
              <a:gd name="connsiteY582" fmla="*/ 1170342 h 1170341"/>
              <a:gd name="connsiteX583" fmla="*/ 6666886 w 11218359"/>
              <a:gd name="connsiteY583" fmla="*/ 1170342 h 1170341"/>
              <a:gd name="connsiteX584" fmla="*/ 6678316 w 11218359"/>
              <a:gd name="connsiteY584" fmla="*/ 1170342 h 1170341"/>
              <a:gd name="connsiteX585" fmla="*/ 6689794 w 11218359"/>
              <a:gd name="connsiteY585" fmla="*/ 1170342 h 1170341"/>
              <a:gd name="connsiteX586" fmla="*/ 6701224 w 11218359"/>
              <a:gd name="connsiteY586" fmla="*/ 1170342 h 1170341"/>
              <a:gd name="connsiteX587" fmla="*/ 6712653 w 11218359"/>
              <a:gd name="connsiteY587" fmla="*/ 1170342 h 1170341"/>
              <a:gd name="connsiteX588" fmla="*/ 6724083 w 11218359"/>
              <a:gd name="connsiteY588" fmla="*/ 1170342 h 1170341"/>
              <a:gd name="connsiteX589" fmla="*/ 6735514 w 11218359"/>
              <a:gd name="connsiteY589" fmla="*/ 1170342 h 1170341"/>
              <a:gd name="connsiteX590" fmla="*/ 6746944 w 11218359"/>
              <a:gd name="connsiteY590" fmla="*/ 1170342 h 1170341"/>
              <a:gd name="connsiteX591" fmla="*/ 6758421 w 11218359"/>
              <a:gd name="connsiteY591" fmla="*/ 1170342 h 1170341"/>
              <a:gd name="connsiteX592" fmla="*/ 6769851 w 11218359"/>
              <a:gd name="connsiteY592" fmla="*/ 1170342 h 1170341"/>
              <a:gd name="connsiteX593" fmla="*/ 6781281 w 11218359"/>
              <a:gd name="connsiteY593" fmla="*/ 1170342 h 1170341"/>
              <a:gd name="connsiteX594" fmla="*/ 6792711 w 11218359"/>
              <a:gd name="connsiteY594" fmla="*/ 1170342 h 1170341"/>
              <a:gd name="connsiteX595" fmla="*/ 6804141 w 11218359"/>
              <a:gd name="connsiteY595" fmla="*/ 1170342 h 1170341"/>
              <a:gd name="connsiteX596" fmla="*/ 6815619 w 11218359"/>
              <a:gd name="connsiteY596" fmla="*/ 1170342 h 1170341"/>
              <a:gd name="connsiteX597" fmla="*/ 6827049 w 11218359"/>
              <a:gd name="connsiteY597" fmla="*/ 1170342 h 1170341"/>
              <a:gd name="connsiteX598" fmla="*/ 6838479 w 11218359"/>
              <a:gd name="connsiteY598" fmla="*/ 1170342 h 1170341"/>
              <a:gd name="connsiteX599" fmla="*/ 6849909 w 11218359"/>
              <a:gd name="connsiteY599" fmla="*/ 1170342 h 1170341"/>
              <a:gd name="connsiteX600" fmla="*/ 6861339 w 11218359"/>
              <a:gd name="connsiteY600" fmla="*/ 1170342 h 1170341"/>
              <a:gd name="connsiteX601" fmla="*/ 6872816 w 11218359"/>
              <a:gd name="connsiteY601" fmla="*/ 1170342 h 1170341"/>
              <a:gd name="connsiteX602" fmla="*/ 6884246 w 11218359"/>
              <a:gd name="connsiteY602" fmla="*/ 1170342 h 1170341"/>
              <a:gd name="connsiteX603" fmla="*/ 6895676 w 11218359"/>
              <a:gd name="connsiteY603" fmla="*/ 1170342 h 1170341"/>
              <a:gd name="connsiteX604" fmla="*/ 6907107 w 11218359"/>
              <a:gd name="connsiteY604" fmla="*/ 1170342 h 1170341"/>
              <a:gd name="connsiteX605" fmla="*/ 6918537 w 11218359"/>
              <a:gd name="connsiteY605" fmla="*/ 1170342 h 1170341"/>
              <a:gd name="connsiteX606" fmla="*/ 6930014 w 11218359"/>
              <a:gd name="connsiteY606" fmla="*/ 1170342 h 1170341"/>
              <a:gd name="connsiteX607" fmla="*/ 6941444 w 11218359"/>
              <a:gd name="connsiteY607" fmla="*/ 1170342 h 1170341"/>
              <a:gd name="connsiteX608" fmla="*/ 6952874 w 11218359"/>
              <a:gd name="connsiteY608" fmla="*/ 1170342 h 1170341"/>
              <a:gd name="connsiteX609" fmla="*/ 6964304 w 11218359"/>
              <a:gd name="connsiteY609" fmla="*/ 1170342 h 1170341"/>
              <a:gd name="connsiteX610" fmla="*/ 6975734 w 11218359"/>
              <a:gd name="connsiteY610" fmla="*/ 1170342 h 1170341"/>
              <a:gd name="connsiteX611" fmla="*/ 6987212 w 11218359"/>
              <a:gd name="connsiteY611" fmla="*/ 1170342 h 1170341"/>
              <a:gd name="connsiteX612" fmla="*/ 6998642 w 11218359"/>
              <a:gd name="connsiteY612" fmla="*/ 1170342 h 1170341"/>
              <a:gd name="connsiteX613" fmla="*/ 7010072 w 11218359"/>
              <a:gd name="connsiteY613" fmla="*/ 1170342 h 1170341"/>
              <a:gd name="connsiteX614" fmla="*/ 7021502 w 11218359"/>
              <a:gd name="connsiteY614" fmla="*/ 1170342 h 1170341"/>
              <a:gd name="connsiteX615" fmla="*/ 7032931 w 11218359"/>
              <a:gd name="connsiteY615" fmla="*/ 1170342 h 1170341"/>
              <a:gd name="connsiteX616" fmla="*/ 7044409 w 11218359"/>
              <a:gd name="connsiteY616" fmla="*/ 1170342 h 1170341"/>
              <a:gd name="connsiteX617" fmla="*/ 7055839 w 11218359"/>
              <a:gd name="connsiteY617" fmla="*/ 1170342 h 1170341"/>
              <a:gd name="connsiteX618" fmla="*/ 7067269 w 11218359"/>
              <a:gd name="connsiteY618" fmla="*/ 1170342 h 1170341"/>
              <a:gd name="connsiteX619" fmla="*/ 7078700 w 11218359"/>
              <a:gd name="connsiteY619" fmla="*/ 1170342 h 1170341"/>
              <a:gd name="connsiteX620" fmla="*/ 7090129 w 11218359"/>
              <a:gd name="connsiteY620" fmla="*/ 1170342 h 1170341"/>
              <a:gd name="connsiteX621" fmla="*/ 7101607 w 11218359"/>
              <a:gd name="connsiteY621" fmla="*/ 1170342 h 1170341"/>
              <a:gd name="connsiteX622" fmla="*/ 7113037 w 11218359"/>
              <a:gd name="connsiteY622" fmla="*/ 1170342 h 1170341"/>
              <a:gd name="connsiteX623" fmla="*/ 7124467 w 11218359"/>
              <a:gd name="connsiteY623" fmla="*/ 1170342 h 1170341"/>
              <a:gd name="connsiteX624" fmla="*/ 7135897 w 11218359"/>
              <a:gd name="connsiteY624" fmla="*/ 1170342 h 1170341"/>
              <a:gd name="connsiteX625" fmla="*/ 7147327 w 11218359"/>
              <a:gd name="connsiteY625" fmla="*/ 1170342 h 1170341"/>
              <a:gd name="connsiteX626" fmla="*/ 7158805 w 11218359"/>
              <a:gd name="connsiteY626" fmla="*/ 1170342 h 1170341"/>
              <a:gd name="connsiteX627" fmla="*/ 7170235 w 11218359"/>
              <a:gd name="connsiteY627" fmla="*/ 1170342 h 1170341"/>
              <a:gd name="connsiteX628" fmla="*/ 7181665 w 11218359"/>
              <a:gd name="connsiteY628" fmla="*/ 1170342 h 1170341"/>
              <a:gd name="connsiteX629" fmla="*/ 7193094 w 11218359"/>
              <a:gd name="connsiteY629" fmla="*/ 1170342 h 1170341"/>
              <a:gd name="connsiteX630" fmla="*/ 7204524 w 11218359"/>
              <a:gd name="connsiteY630" fmla="*/ 1170342 h 1170341"/>
              <a:gd name="connsiteX631" fmla="*/ 7216002 w 11218359"/>
              <a:gd name="connsiteY631" fmla="*/ 1170342 h 1170341"/>
              <a:gd name="connsiteX632" fmla="*/ 7227432 w 11218359"/>
              <a:gd name="connsiteY632" fmla="*/ 1170342 h 1170341"/>
              <a:gd name="connsiteX633" fmla="*/ 7238862 w 11218359"/>
              <a:gd name="connsiteY633" fmla="*/ 1170342 h 1170341"/>
              <a:gd name="connsiteX634" fmla="*/ 7250292 w 11218359"/>
              <a:gd name="connsiteY634" fmla="*/ 1170342 h 1170341"/>
              <a:gd name="connsiteX635" fmla="*/ 7261722 w 11218359"/>
              <a:gd name="connsiteY635" fmla="*/ 1170342 h 1170341"/>
              <a:gd name="connsiteX636" fmla="*/ 7273200 w 11218359"/>
              <a:gd name="connsiteY636" fmla="*/ 1170342 h 1170341"/>
              <a:gd name="connsiteX637" fmla="*/ 7284630 w 11218359"/>
              <a:gd name="connsiteY637" fmla="*/ 1170342 h 1170341"/>
              <a:gd name="connsiteX638" fmla="*/ 7296060 w 11218359"/>
              <a:gd name="connsiteY638" fmla="*/ 1170342 h 1170341"/>
              <a:gd name="connsiteX639" fmla="*/ 7307490 w 11218359"/>
              <a:gd name="connsiteY639" fmla="*/ 1170342 h 1170341"/>
              <a:gd name="connsiteX640" fmla="*/ 7318920 w 11218359"/>
              <a:gd name="connsiteY640" fmla="*/ 1170342 h 1170341"/>
              <a:gd name="connsiteX641" fmla="*/ 7330398 w 11218359"/>
              <a:gd name="connsiteY641" fmla="*/ 1170342 h 1170341"/>
              <a:gd name="connsiteX642" fmla="*/ 7341828 w 11218359"/>
              <a:gd name="connsiteY642" fmla="*/ 1170342 h 1170341"/>
              <a:gd name="connsiteX643" fmla="*/ 7353257 w 11218359"/>
              <a:gd name="connsiteY643" fmla="*/ 1170342 h 1170341"/>
              <a:gd name="connsiteX644" fmla="*/ 7364687 w 11218359"/>
              <a:gd name="connsiteY644" fmla="*/ 1170342 h 1170341"/>
              <a:gd name="connsiteX645" fmla="*/ 7376117 w 11218359"/>
              <a:gd name="connsiteY645" fmla="*/ 1170342 h 1170341"/>
              <a:gd name="connsiteX646" fmla="*/ 7387595 w 11218359"/>
              <a:gd name="connsiteY646" fmla="*/ 1170342 h 1170341"/>
              <a:gd name="connsiteX647" fmla="*/ 7399025 w 11218359"/>
              <a:gd name="connsiteY647" fmla="*/ 1170342 h 1170341"/>
              <a:gd name="connsiteX648" fmla="*/ 7410455 w 11218359"/>
              <a:gd name="connsiteY648" fmla="*/ 1170342 h 1170341"/>
              <a:gd name="connsiteX649" fmla="*/ 7421885 w 11218359"/>
              <a:gd name="connsiteY649" fmla="*/ 1170342 h 1170341"/>
              <a:gd name="connsiteX650" fmla="*/ 7433315 w 11218359"/>
              <a:gd name="connsiteY650" fmla="*/ 1170342 h 1170341"/>
              <a:gd name="connsiteX651" fmla="*/ 7444793 w 11218359"/>
              <a:gd name="connsiteY651" fmla="*/ 1170342 h 1170341"/>
              <a:gd name="connsiteX652" fmla="*/ 7456222 w 11218359"/>
              <a:gd name="connsiteY652" fmla="*/ 1170342 h 1170341"/>
              <a:gd name="connsiteX653" fmla="*/ 7467653 w 11218359"/>
              <a:gd name="connsiteY653" fmla="*/ 1170342 h 1170341"/>
              <a:gd name="connsiteX654" fmla="*/ 7479083 w 11218359"/>
              <a:gd name="connsiteY654" fmla="*/ 1170342 h 1170341"/>
              <a:gd name="connsiteX655" fmla="*/ 7490513 w 11218359"/>
              <a:gd name="connsiteY655" fmla="*/ 1170342 h 1170341"/>
              <a:gd name="connsiteX656" fmla="*/ 7501990 w 11218359"/>
              <a:gd name="connsiteY656" fmla="*/ 1170342 h 1170341"/>
              <a:gd name="connsiteX657" fmla="*/ 7513420 w 11218359"/>
              <a:gd name="connsiteY657" fmla="*/ 1170342 h 1170341"/>
              <a:gd name="connsiteX658" fmla="*/ 7524850 w 11218359"/>
              <a:gd name="connsiteY658" fmla="*/ 1170342 h 1170341"/>
              <a:gd name="connsiteX659" fmla="*/ 7536280 w 11218359"/>
              <a:gd name="connsiteY659" fmla="*/ 1170342 h 1170341"/>
              <a:gd name="connsiteX660" fmla="*/ 7547710 w 11218359"/>
              <a:gd name="connsiteY660" fmla="*/ 1170342 h 1170341"/>
              <a:gd name="connsiteX661" fmla="*/ 7559188 w 11218359"/>
              <a:gd name="connsiteY661" fmla="*/ 1170342 h 1170341"/>
              <a:gd name="connsiteX662" fmla="*/ 7570618 w 11218359"/>
              <a:gd name="connsiteY662" fmla="*/ 1170342 h 1170341"/>
              <a:gd name="connsiteX663" fmla="*/ 7582048 w 11218359"/>
              <a:gd name="connsiteY663" fmla="*/ 1170342 h 1170341"/>
              <a:gd name="connsiteX664" fmla="*/ 7593478 w 11218359"/>
              <a:gd name="connsiteY664" fmla="*/ 1170342 h 1170341"/>
              <a:gd name="connsiteX665" fmla="*/ 7604908 w 11218359"/>
              <a:gd name="connsiteY665" fmla="*/ 1170342 h 1170341"/>
              <a:gd name="connsiteX666" fmla="*/ 7616385 w 11218359"/>
              <a:gd name="connsiteY666" fmla="*/ 1170342 h 1170341"/>
              <a:gd name="connsiteX667" fmla="*/ 7627815 w 11218359"/>
              <a:gd name="connsiteY667" fmla="*/ 1170342 h 1170341"/>
              <a:gd name="connsiteX668" fmla="*/ 7639246 w 11218359"/>
              <a:gd name="connsiteY668" fmla="*/ 1170342 h 1170341"/>
              <a:gd name="connsiteX669" fmla="*/ 7650676 w 11218359"/>
              <a:gd name="connsiteY669" fmla="*/ 1170342 h 1170341"/>
              <a:gd name="connsiteX670" fmla="*/ 7662106 w 11218359"/>
              <a:gd name="connsiteY670" fmla="*/ 1170342 h 1170341"/>
              <a:gd name="connsiteX671" fmla="*/ 7673583 w 11218359"/>
              <a:gd name="connsiteY671" fmla="*/ 1170342 h 1170341"/>
              <a:gd name="connsiteX672" fmla="*/ 7685013 w 11218359"/>
              <a:gd name="connsiteY672" fmla="*/ 1170342 h 1170341"/>
              <a:gd name="connsiteX673" fmla="*/ 7696443 w 11218359"/>
              <a:gd name="connsiteY673" fmla="*/ 1170342 h 1170341"/>
              <a:gd name="connsiteX674" fmla="*/ 7707873 w 11218359"/>
              <a:gd name="connsiteY674" fmla="*/ 1170342 h 1170341"/>
              <a:gd name="connsiteX675" fmla="*/ 7719303 w 11218359"/>
              <a:gd name="connsiteY675" fmla="*/ 1170342 h 1170341"/>
              <a:gd name="connsiteX676" fmla="*/ 7730733 w 11218359"/>
              <a:gd name="connsiteY676" fmla="*/ 1170342 h 1170341"/>
              <a:gd name="connsiteX677" fmla="*/ 7742211 w 11218359"/>
              <a:gd name="connsiteY677" fmla="*/ 1170342 h 1170341"/>
              <a:gd name="connsiteX678" fmla="*/ 7753641 w 11218359"/>
              <a:gd name="connsiteY678" fmla="*/ 1170342 h 1170341"/>
              <a:gd name="connsiteX679" fmla="*/ 7765071 w 11218359"/>
              <a:gd name="connsiteY679" fmla="*/ 1170342 h 1170341"/>
              <a:gd name="connsiteX680" fmla="*/ 7776501 w 11218359"/>
              <a:gd name="connsiteY680" fmla="*/ 1170342 h 1170341"/>
              <a:gd name="connsiteX681" fmla="*/ 7787931 w 11218359"/>
              <a:gd name="connsiteY681" fmla="*/ 1170342 h 1170341"/>
              <a:gd name="connsiteX682" fmla="*/ 7799408 w 11218359"/>
              <a:gd name="connsiteY682" fmla="*/ 1170342 h 1170341"/>
              <a:gd name="connsiteX683" fmla="*/ 7810839 w 11218359"/>
              <a:gd name="connsiteY683" fmla="*/ 1170342 h 1170341"/>
              <a:gd name="connsiteX684" fmla="*/ 7822268 w 11218359"/>
              <a:gd name="connsiteY684" fmla="*/ 1170342 h 1170341"/>
              <a:gd name="connsiteX685" fmla="*/ 7833698 w 11218359"/>
              <a:gd name="connsiteY685" fmla="*/ 1170342 h 1170341"/>
              <a:gd name="connsiteX686" fmla="*/ 7845128 w 11218359"/>
              <a:gd name="connsiteY686" fmla="*/ 1170342 h 1170341"/>
              <a:gd name="connsiteX687" fmla="*/ 7856606 w 11218359"/>
              <a:gd name="connsiteY687" fmla="*/ 1170342 h 1170341"/>
              <a:gd name="connsiteX688" fmla="*/ 7868036 w 11218359"/>
              <a:gd name="connsiteY688" fmla="*/ 1170342 h 1170341"/>
              <a:gd name="connsiteX689" fmla="*/ 7879466 w 11218359"/>
              <a:gd name="connsiteY689" fmla="*/ 1170342 h 1170341"/>
              <a:gd name="connsiteX690" fmla="*/ 7890896 w 11218359"/>
              <a:gd name="connsiteY690" fmla="*/ 1170342 h 1170341"/>
              <a:gd name="connsiteX691" fmla="*/ 7902326 w 11218359"/>
              <a:gd name="connsiteY691" fmla="*/ 1170342 h 1170341"/>
              <a:gd name="connsiteX692" fmla="*/ 7913804 w 11218359"/>
              <a:gd name="connsiteY692" fmla="*/ 1170342 h 1170341"/>
              <a:gd name="connsiteX693" fmla="*/ 7925234 w 11218359"/>
              <a:gd name="connsiteY693" fmla="*/ 1170342 h 1170341"/>
              <a:gd name="connsiteX694" fmla="*/ 7936663 w 11218359"/>
              <a:gd name="connsiteY694" fmla="*/ 1170342 h 1170341"/>
              <a:gd name="connsiteX695" fmla="*/ 7948094 w 11218359"/>
              <a:gd name="connsiteY695" fmla="*/ 1170342 h 1170341"/>
              <a:gd name="connsiteX696" fmla="*/ 7959524 w 11218359"/>
              <a:gd name="connsiteY696" fmla="*/ 1170342 h 1170341"/>
              <a:gd name="connsiteX697" fmla="*/ 7971001 w 11218359"/>
              <a:gd name="connsiteY697" fmla="*/ 1170342 h 1170341"/>
              <a:gd name="connsiteX698" fmla="*/ 7982431 w 11218359"/>
              <a:gd name="connsiteY698" fmla="*/ 1170342 h 1170341"/>
              <a:gd name="connsiteX699" fmla="*/ 7993861 w 11218359"/>
              <a:gd name="connsiteY699" fmla="*/ 1170342 h 1170341"/>
              <a:gd name="connsiteX700" fmla="*/ 8005291 w 11218359"/>
              <a:gd name="connsiteY700" fmla="*/ 1170342 h 1170341"/>
              <a:gd name="connsiteX701" fmla="*/ 8016721 w 11218359"/>
              <a:gd name="connsiteY701" fmla="*/ 1170342 h 1170341"/>
              <a:gd name="connsiteX702" fmla="*/ 8028199 w 11218359"/>
              <a:gd name="connsiteY702" fmla="*/ 1170342 h 1170341"/>
              <a:gd name="connsiteX703" fmla="*/ 8039629 w 11218359"/>
              <a:gd name="connsiteY703" fmla="*/ 1170342 h 1170341"/>
              <a:gd name="connsiteX704" fmla="*/ 8051059 w 11218359"/>
              <a:gd name="connsiteY704" fmla="*/ 1170342 h 1170341"/>
              <a:gd name="connsiteX705" fmla="*/ 8062489 w 11218359"/>
              <a:gd name="connsiteY705" fmla="*/ 1170342 h 1170341"/>
              <a:gd name="connsiteX706" fmla="*/ 8073919 w 11218359"/>
              <a:gd name="connsiteY706" fmla="*/ 1170342 h 1170341"/>
              <a:gd name="connsiteX707" fmla="*/ 8085396 w 11218359"/>
              <a:gd name="connsiteY707" fmla="*/ 1170342 h 1170341"/>
              <a:gd name="connsiteX708" fmla="*/ 8096826 w 11218359"/>
              <a:gd name="connsiteY708" fmla="*/ 1170342 h 1170341"/>
              <a:gd name="connsiteX709" fmla="*/ 8108256 w 11218359"/>
              <a:gd name="connsiteY709" fmla="*/ 1170342 h 1170341"/>
              <a:gd name="connsiteX710" fmla="*/ 8119687 w 11218359"/>
              <a:gd name="connsiteY710" fmla="*/ 1170342 h 1170341"/>
              <a:gd name="connsiteX711" fmla="*/ 8131117 w 11218359"/>
              <a:gd name="connsiteY711" fmla="*/ 1170342 h 1170341"/>
              <a:gd name="connsiteX712" fmla="*/ 8142594 w 11218359"/>
              <a:gd name="connsiteY712" fmla="*/ 1170342 h 1170341"/>
              <a:gd name="connsiteX713" fmla="*/ 8154024 w 11218359"/>
              <a:gd name="connsiteY713" fmla="*/ 1170342 h 1170341"/>
              <a:gd name="connsiteX714" fmla="*/ 8165454 w 11218359"/>
              <a:gd name="connsiteY714" fmla="*/ 1170342 h 1170341"/>
              <a:gd name="connsiteX715" fmla="*/ 8176884 w 11218359"/>
              <a:gd name="connsiteY715" fmla="*/ 1170342 h 1170341"/>
              <a:gd name="connsiteX716" fmla="*/ 8188314 w 11218359"/>
              <a:gd name="connsiteY716" fmla="*/ 1170342 h 1170341"/>
              <a:gd name="connsiteX717" fmla="*/ 8199792 w 11218359"/>
              <a:gd name="connsiteY717" fmla="*/ 1170342 h 1170341"/>
              <a:gd name="connsiteX718" fmla="*/ 8211222 w 11218359"/>
              <a:gd name="connsiteY718" fmla="*/ 1170342 h 1170341"/>
              <a:gd name="connsiteX719" fmla="*/ 8222652 w 11218359"/>
              <a:gd name="connsiteY719" fmla="*/ 1170342 h 1170341"/>
              <a:gd name="connsiteX720" fmla="*/ 8234082 w 11218359"/>
              <a:gd name="connsiteY720" fmla="*/ 1170342 h 1170341"/>
              <a:gd name="connsiteX721" fmla="*/ 8245512 w 11218359"/>
              <a:gd name="connsiteY721" fmla="*/ 1170342 h 1170341"/>
              <a:gd name="connsiteX722" fmla="*/ 8256989 w 11218359"/>
              <a:gd name="connsiteY722" fmla="*/ 1170342 h 1170341"/>
              <a:gd name="connsiteX723" fmla="*/ 8268419 w 11218359"/>
              <a:gd name="connsiteY723" fmla="*/ 1170342 h 1170341"/>
              <a:gd name="connsiteX724" fmla="*/ 8279850 w 11218359"/>
              <a:gd name="connsiteY724" fmla="*/ 1170342 h 1170341"/>
              <a:gd name="connsiteX725" fmla="*/ 8291280 w 11218359"/>
              <a:gd name="connsiteY725" fmla="*/ 1170342 h 1170341"/>
              <a:gd name="connsiteX726" fmla="*/ 8302709 w 11218359"/>
              <a:gd name="connsiteY726" fmla="*/ 1170342 h 1170341"/>
              <a:gd name="connsiteX727" fmla="*/ 8314187 w 11218359"/>
              <a:gd name="connsiteY727" fmla="*/ 1170342 h 1170341"/>
              <a:gd name="connsiteX728" fmla="*/ 8325617 w 11218359"/>
              <a:gd name="connsiteY728" fmla="*/ 1170342 h 1170341"/>
              <a:gd name="connsiteX729" fmla="*/ 8337047 w 11218359"/>
              <a:gd name="connsiteY729" fmla="*/ 1170342 h 1170341"/>
              <a:gd name="connsiteX730" fmla="*/ 8348477 w 11218359"/>
              <a:gd name="connsiteY730" fmla="*/ 1170342 h 1170341"/>
              <a:gd name="connsiteX731" fmla="*/ 8359907 w 11218359"/>
              <a:gd name="connsiteY731" fmla="*/ 1170342 h 1170341"/>
              <a:gd name="connsiteX732" fmla="*/ 8371385 w 11218359"/>
              <a:gd name="connsiteY732" fmla="*/ 1170342 h 1170341"/>
              <a:gd name="connsiteX733" fmla="*/ 8382815 w 11218359"/>
              <a:gd name="connsiteY733" fmla="*/ 1170342 h 1170341"/>
              <a:gd name="connsiteX734" fmla="*/ 8394245 w 11218359"/>
              <a:gd name="connsiteY734" fmla="*/ 1170342 h 1170341"/>
              <a:gd name="connsiteX735" fmla="*/ 8405674 w 11218359"/>
              <a:gd name="connsiteY735" fmla="*/ 1170342 h 1170341"/>
              <a:gd name="connsiteX736" fmla="*/ 8417104 w 11218359"/>
              <a:gd name="connsiteY736" fmla="*/ 1170342 h 1170341"/>
              <a:gd name="connsiteX737" fmla="*/ 8428582 w 11218359"/>
              <a:gd name="connsiteY737" fmla="*/ 1170342 h 1170341"/>
              <a:gd name="connsiteX738" fmla="*/ 8440012 w 11218359"/>
              <a:gd name="connsiteY738" fmla="*/ 1170342 h 1170341"/>
              <a:gd name="connsiteX739" fmla="*/ 8451442 w 11218359"/>
              <a:gd name="connsiteY739" fmla="*/ 1170342 h 1170341"/>
              <a:gd name="connsiteX740" fmla="*/ 8462872 w 11218359"/>
              <a:gd name="connsiteY740" fmla="*/ 1170342 h 1170341"/>
              <a:gd name="connsiteX741" fmla="*/ 8474302 w 11218359"/>
              <a:gd name="connsiteY741" fmla="*/ 1170342 h 1170341"/>
              <a:gd name="connsiteX742" fmla="*/ 8485780 w 11218359"/>
              <a:gd name="connsiteY742" fmla="*/ 1170342 h 1170341"/>
              <a:gd name="connsiteX743" fmla="*/ 8497210 w 11218359"/>
              <a:gd name="connsiteY743" fmla="*/ 1170342 h 1170341"/>
              <a:gd name="connsiteX744" fmla="*/ 8508640 w 11218359"/>
              <a:gd name="connsiteY744" fmla="*/ 1170342 h 1170341"/>
              <a:gd name="connsiteX745" fmla="*/ 8520069 w 11218359"/>
              <a:gd name="connsiteY745" fmla="*/ 1170342 h 1170341"/>
              <a:gd name="connsiteX746" fmla="*/ 8531500 w 11218359"/>
              <a:gd name="connsiteY746" fmla="*/ 1170342 h 1170341"/>
              <a:gd name="connsiteX747" fmla="*/ 8542977 w 11218359"/>
              <a:gd name="connsiteY747" fmla="*/ 1170342 h 1170341"/>
              <a:gd name="connsiteX748" fmla="*/ 8554407 w 11218359"/>
              <a:gd name="connsiteY748" fmla="*/ 1170342 h 1170341"/>
              <a:gd name="connsiteX749" fmla="*/ 8565837 w 11218359"/>
              <a:gd name="connsiteY749" fmla="*/ 1170342 h 1170341"/>
              <a:gd name="connsiteX750" fmla="*/ 8577267 w 11218359"/>
              <a:gd name="connsiteY750" fmla="*/ 1170342 h 1170341"/>
              <a:gd name="connsiteX751" fmla="*/ 8588697 w 11218359"/>
              <a:gd name="connsiteY751" fmla="*/ 1170342 h 1170341"/>
              <a:gd name="connsiteX752" fmla="*/ 8600175 w 11218359"/>
              <a:gd name="connsiteY752" fmla="*/ 1170342 h 1170341"/>
              <a:gd name="connsiteX753" fmla="*/ 8611605 w 11218359"/>
              <a:gd name="connsiteY753" fmla="*/ 1170342 h 1170341"/>
              <a:gd name="connsiteX754" fmla="*/ 8623035 w 11218359"/>
              <a:gd name="connsiteY754" fmla="*/ 1170342 h 1170341"/>
              <a:gd name="connsiteX755" fmla="*/ 8634465 w 11218359"/>
              <a:gd name="connsiteY755" fmla="*/ 1170342 h 1170341"/>
              <a:gd name="connsiteX756" fmla="*/ 8645895 w 11218359"/>
              <a:gd name="connsiteY756" fmla="*/ 1170342 h 1170341"/>
              <a:gd name="connsiteX757" fmla="*/ 8657373 w 11218359"/>
              <a:gd name="connsiteY757" fmla="*/ 1170342 h 1170341"/>
              <a:gd name="connsiteX758" fmla="*/ 8668802 w 11218359"/>
              <a:gd name="connsiteY758" fmla="*/ 1170342 h 1170341"/>
              <a:gd name="connsiteX759" fmla="*/ 8680232 w 11218359"/>
              <a:gd name="connsiteY759" fmla="*/ 1170342 h 1170341"/>
              <a:gd name="connsiteX760" fmla="*/ 8691662 w 11218359"/>
              <a:gd name="connsiteY760" fmla="*/ 1170342 h 1170341"/>
              <a:gd name="connsiteX761" fmla="*/ 8703093 w 11218359"/>
              <a:gd name="connsiteY761" fmla="*/ 1170342 h 1170341"/>
              <a:gd name="connsiteX762" fmla="*/ 8714570 w 11218359"/>
              <a:gd name="connsiteY762" fmla="*/ 1170342 h 1170341"/>
              <a:gd name="connsiteX763" fmla="*/ 8726000 w 11218359"/>
              <a:gd name="connsiteY763" fmla="*/ 1170342 h 1170341"/>
              <a:gd name="connsiteX764" fmla="*/ 8737430 w 11218359"/>
              <a:gd name="connsiteY764" fmla="*/ 1170342 h 1170341"/>
              <a:gd name="connsiteX765" fmla="*/ 8748860 w 11218359"/>
              <a:gd name="connsiteY765" fmla="*/ 1170342 h 1170341"/>
              <a:gd name="connsiteX766" fmla="*/ 8760290 w 11218359"/>
              <a:gd name="connsiteY766" fmla="*/ 1170342 h 1170341"/>
              <a:gd name="connsiteX767" fmla="*/ 8771768 w 11218359"/>
              <a:gd name="connsiteY767" fmla="*/ 1170342 h 1170341"/>
              <a:gd name="connsiteX768" fmla="*/ 8783198 w 11218359"/>
              <a:gd name="connsiteY768" fmla="*/ 1170342 h 1170341"/>
              <a:gd name="connsiteX769" fmla="*/ 8794628 w 11218359"/>
              <a:gd name="connsiteY769" fmla="*/ 1170342 h 1170341"/>
              <a:gd name="connsiteX770" fmla="*/ 8806058 w 11218359"/>
              <a:gd name="connsiteY770" fmla="*/ 1170342 h 1170341"/>
              <a:gd name="connsiteX771" fmla="*/ 8817488 w 11218359"/>
              <a:gd name="connsiteY771" fmla="*/ 1170342 h 1170341"/>
              <a:gd name="connsiteX772" fmla="*/ 8828918 w 11218359"/>
              <a:gd name="connsiteY772" fmla="*/ 1170342 h 1170341"/>
              <a:gd name="connsiteX773" fmla="*/ 8840395 w 11218359"/>
              <a:gd name="connsiteY773" fmla="*/ 1170342 h 1170341"/>
              <a:gd name="connsiteX774" fmla="*/ 8851825 w 11218359"/>
              <a:gd name="connsiteY774" fmla="*/ 1170342 h 1170341"/>
              <a:gd name="connsiteX775" fmla="*/ 8863256 w 11218359"/>
              <a:gd name="connsiteY775" fmla="*/ 1170342 h 1170341"/>
              <a:gd name="connsiteX776" fmla="*/ 8874686 w 11218359"/>
              <a:gd name="connsiteY776" fmla="*/ 1170342 h 1170341"/>
              <a:gd name="connsiteX777" fmla="*/ 8886115 w 11218359"/>
              <a:gd name="connsiteY777" fmla="*/ 1170342 h 1170341"/>
              <a:gd name="connsiteX778" fmla="*/ 8897593 w 11218359"/>
              <a:gd name="connsiteY778" fmla="*/ 1170342 h 1170341"/>
              <a:gd name="connsiteX779" fmla="*/ 8909022 w 11218359"/>
              <a:gd name="connsiteY779" fmla="*/ 1170342 h 1170341"/>
              <a:gd name="connsiteX780" fmla="*/ 8920453 w 11218359"/>
              <a:gd name="connsiteY780" fmla="*/ 1170342 h 1170341"/>
              <a:gd name="connsiteX781" fmla="*/ 8931883 w 11218359"/>
              <a:gd name="connsiteY781" fmla="*/ 1170342 h 1170341"/>
              <a:gd name="connsiteX782" fmla="*/ 8943313 w 11218359"/>
              <a:gd name="connsiteY782" fmla="*/ 1170342 h 1170341"/>
              <a:gd name="connsiteX783" fmla="*/ 8954791 w 11218359"/>
              <a:gd name="connsiteY783" fmla="*/ 1170342 h 1170341"/>
              <a:gd name="connsiteX784" fmla="*/ 8966220 w 11218359"/>
              <a:gd name="connsiteY784" fmla="*/ 1170342 h 1170341"/>
              <a:gd name="connsiteX785" fmla="*/ 8977651 w 11218359"/>
              <a:gd name="connsiteY785" fmla="*/ 1170342 h 1170341"/>
              <a:gd name="connsiteX786" fmla="*/ 8989080 w 11218359"/>
              <a:gd name="connsiteY786" fmla="*/ 1170342 h 1170341"/>
              <a:gd name="connsiteX787" fmla="*/ 9000511 w 11218359"/>
              <a:gd name="connsiteY787" fmla="*/ 1170342 h 1170341"/>
              <a:gd name="connsiteX788" fmla="*/ 9011988 w 11218359"/>
              <a:gd name="connsiteY788" fmla="*/ 1170342 h 1170341"/>
              <a:gd name="connsiteX789" fmla="*/ 9023418 w 11218359"/>
              <a:gd name="connsiteY789" fmla="*/ 1170342 h 1170341"/>
              <a:gd name="connsiteX790" fmla="*/ 9034849 w 11218359"/>
              <a:gd name="connsiteY790" fmla="*/ 1170342 h 1170341"/>
              <a:gd name="connsiteX791" fmla="*/ 9046278 w 11218359"/>
              <a:gd name="connsiteY791" fmla="*/ 1170342 h 1170341"/>
              <a:gd name="connsiteX792" fmla="*/ 9057709 w 11218359"/>
              <a:gd name="connsiteY792" fmla="*/ 1170342 h 1170341"/>
              <a:gd name="connsiteX793" fmla="*/ 9069186 w 11218359"/>
              <a:gd name="connsiteY793" fmla="*/ 1170342 h 1170341"/>
              <a:gd name="connsiteX794" fmla="*/ 9080615 w 11218359"/>
              <a:gd name="connsiteY794" fmla="*/ 1170342 h 1170341"/>
              <a:gd name="connsiteX795" fmla="*/ 9092046 w 11218359"/>
              <a:gd name="connsiteY795" fmla="*/ 1170342 h 1170341"/>
              <a:gd name="connsiteX796" fmla="*/ 9103476 w 11218359"/>
              <a:gd name="connsiteY796" fmla="*/ 1170342 h 1170341"/>
              <a:gd name="connsiteX797" fmla="*/ 9114906 w 11218359"/>
              <a:gd name="connsiteY797" fmla="*/ 1170342 h 1170341"/>
              <a:gd name="connsiteX798" fmla="*/ 9126384 w 11218359"/>
              <a:gd name="connsiteY798" fmla="*/ 1170342 h 1170341"/>
              <a:gd name="connsiteX799" fmla="*/ 9137813 w 11218359"/>
              <a:gd name="connsiteY799" fmla="*/ 1170342 h 1170341"/>
              <a:gd name="connsiteX800" fmla="*/ 9149244 w 11218359"/>
              <a:gd name="connsiteY800" fmla="*/ 1170342 h 1170341"/>
              <a:gd name="connsiteX801" fmla="*/ 9160673 w 11218359"/>
              <a:gd name="connsiteY801" fmla="*/ 1170342 h 1170341"/>
              <a:gd name="connsiteX802" fmla="*/ 9172104 w 11218359"/>
              <a:gd name="connsiteY802" fmla="*/ 1170342 h 1170341"/>
              <a:gd name="connsiteX803" fmla="*/ 9183581 w 11218359"/>
              <a:gd name="connsiteY803" fmla="*/ 1170342 h 1170341"/>
              <a:gd name="connsiteX804" fmla="*/ 9195011 w 11218359"/>
              <a:gd name="connsiteY804" fmla="*/ 1170342 h 1170341"/>
              <a:gd name="connsiteX805" fmla="*/ 9206442 w 11218359"/>
              <a:gd name="connsiteY805" fmla="*/ 1170342 h 1170341"/>
              <a:gd name="connsiteX806" fmla="*/ 9217871 w 11218359"/>
              <a:gd name="connsiteY806" fmla="*/ 1170342 h 1170341"/>
              <a:gd name="connsiteX807" fmla="*/ 9229301 w 11218359"/>
              <a:gd name="connsiteY807" fmla="*/ 1170342 h 1170341"/>
              <a:gd name="connsiteX808" fmla="*/ 9240779 w 11218359"/>
              <a:gd name="connsiteY808" fmla="*/ 1170342 h 1170341"/>
              <a:gd name="connsiteX809" fmla="*/ 9252209 w 11218359"/>
              <a:gd name="connsiteY809" fmla="*/ 1170342 h 1170341"/>
              <a:gd name="connsiteX810" fmla="*/ 9263639 w 11218359"/>
              <a:gd name="connsiteY810" fmla="*/ 1170342 h 1170341"/>
              <a:gd name="connsiteX811" fmla="*/ 9275069 w 11218359"/>
              <a:gd name="connsiteY811" fmla="*/ 1170342 h 1170341"/>
              <a:gd name="connsiteX812" fmla="*/ 9286498 w 11218359"/>
              <a:gd name="connsiteY812" fmla="*/ 1170342 h 1170341"/>
              <a:gd name="connsiteX813" fmla="*/ 9297977 w 11218359"/>
              <a:gd name="connsiteY813" fmla="*/ 1170342 h 1170341"/>
              <a:gd name="connsiteX814" fmla="*/ 9309406 w 11218359"/>
              <a:gd name="connsiteY814" fmla="*/ 1170342 h 1170341"/>
              <a:gd name="connsiteX815" fmla="*/ 9320837 w 11218359"/>
              <a:gd name="connsiteY815" fmla="*/ 1170342 h 1170341"/>
              <a:gd name="connsiteX816" fmla="*/ 9332266 w 11218359"/>
              <a:gd name="connsiteY816" fmla="*/ 1170342 h 1170341"/>
              <a:gd name="connsiteX817" fmla="*/ 9343696 w 11218359"/>
              <a:gd name="connsiteY817" fmla="*/ 1170342 h 1170341"/>
              <a:gd name="connsiteX818" fmla="*/ 9355174 w 11218359"/>
              <a:gd name="connsiteY818" fmla="*/ 1170342 h 1170341"/>
              <a:gd name="connsiteX819" fmla="*/ 9366604 w 11218359"/>
              <a:gd name="connsiteY819" fmla="*/ 1170342 h 1170341"/>
              <a:gd name="connsiteX820" fmla="*/ 9378035 w 11218359"/>
              <a:gd name="connsiteY820" fmla="*/ 1170342 h 1170341"/>
              <a:gd name="connsiteX821" fmla="*/ 9389464 w 11218359"/>
              <a:gd name="connsiteY821" fmla="*/ 1170342 h 1170341"/>
              <a:gd name="connsiteX822" fmla="*/ 9400894 w 11218359"/>
              <a:gd name="connsiteY822" fmla="*/ 1170342 h 1170341"/>
              <a:gd name="connsiteX823" fmla="*/ 9412372 w 11218359"/>
              <a:gd name="connsiteY823" fmla="*/ 1170342 h 1170341"/>
              <a:gd name="connsiteX824" fmla="*/ 9423802 w 11218359"/>
              <a:gd name="connsiteY824" fmla="*/ 1170342 h 1170341"/>
              <a:gd name="connsiteX825" fmla="*/ 9435232 w 11218359"/>
              <a:gd name="connsiteY825" fmla="*/ 1170342 h 1170341"/>
              <a:gd name="connsiteX826" fmla="*/ 9446662 w 11218359"/>
              <a:gd name="connsiteY826" fmla="*/ 1170342 h 1170341"/>
              <a:gd name="connsiteX827" fmla="*/ 9458091 w 11218359"/>
              <a:gd name="connsiteY827" fmla="*/ 1170342 h 1170341"/>
              <a:gd name="connsiteX828" fmla="*/ 9469570 w 11218359"/>
              <a:gd name="connsiteY828" fmla="*/ 1170342 h 1170341"/>
              <a:gd name="connsiteX829" fmla="*/ 9480999 w 11218359"/>
              <a:gd name="connsiteY829" fmla="*/ 1170342 h 1170341"/>
              <a:gd name="connsiteX830" fmla="*/ 9492429 w 11218359"/>
              <a:gd name="connsiteY830" fmla="*/ 1170342 h 1170341"/>
              <a:gd name="connsiteX831" fmla="*/ 9503859 w 11218359"/>
              <a:gd name="connsiteY831" fmla="*/ 1170342 h 1170341"/>
              <a:gd name="connsiteX832" fmla="*/ 9515289 w 11218359"/>
              <a:gd name="connsiteY832" fmla="*/ 1170342 h 1170341"/>
              <a:gd name="connsiteX833" fmla="*/ 9526767 w 11218359"/>
              <a:gd name="connsiteY833" fmla="*/ 1170342 h 1170341"/>
              <a:gd name="connsiteX834" fmla="*/ 9538197 w 11218359"/>
              <a:gd name="connsiteY834" fmla="*/ 1170342 h 1170341"/>
              <a:gd name="connsiteX835" fmla="*/ 9549626 w 11218359"/>
              <a:gd name="connsiteY835" fmla="*/ 1170342 h 1170341"/>
              <a:gd name="connsiteX836" fmla="*/ 9561057 w 11218359"/>
              <a:gd name="connsiteY836" fmla="*/ 1170342 h 1170341"/>
              <a:gd name="connsiteX837" fmla="*/ 9572487 w 11218359"/>
              <a:gd name="connsiteY837" fmla="*/ 1170342 h 1170341"/>
              <a:gd name="connsiteX838" fmla="*/ 9583965 w 11218359"/>
              <a:gd name="connsiteY838" fmla="*/ 1170342 h 1170341"/>
              <a:gd name="connsiteX839" fmla="*/ 9595395 w 11218359"/>
              <a:gd name="connsiteY839" fmla="*/ 1170342 h 1170341"/>
              <a:gd name="connsiteX840" fmla="*/ 9606824 w 11218359"/>
              <a:gd name="connsiteY840" fmla="*/ 1170342 h 1170341"/>
              <a:gd name="connsiteX841" fmla="*/ 9618255 w 11218359"/>
              <a:gd name="connsiteY841" fmla="*/ 1170342 h 1170341"/>
              <a:gd name="connsiteX842" fmla="*/ 9629684 w 11218359"/>
              <a:gd name="connsiteY842" fmla="*/ 1170342 h 1170341"/>
              <a:gd name="connsiteX843" fmla="*/ 9641163 w 11218359"/>
              <a:gd name="connsiteY843" fmla="*/ 1170342 h 1170341"/>
              <a:gd name="connsiteX844" fmla="*/ 9652592 w 11218359"/>
              <a:gd name="connsiteY844" fmla="*/ 1170342 h 1170341"/>
              <a:gd name="connsiteX845" fmla="*/ 9664022 w 11218359"/>
              <a:gd name="connsiteY845" fmla="*/ 1170342 h 1170341"/>
              <a:gd name="connsiteX846" fmla="*/ 9675452 w 11218359"/>
              <a:gd name="connsiteY846" fmla="*/ 1170342 h 1170341"/>
              <a:gd name="connsiteX847" fmla="*/ 9686882 w 11218359"/>
              <a:gd name="connsiteY847" fmla="*/ 1170342 h 1170341"/>
              <a:gd name="connsiteX848" fmla="*/ 9698360 w 11218359"/>
              <a:gd name="connsiteY848" fmla="*/ 1170342 h 1170341"/>
              <a:gd name="connsiteX849" fmla="*/ 9709790 w 11218359"/>
              <a:gd name="connsiteY849" fmla="*/ 1170342 h 1170341"/>
              <a:gd name="connsiteX850" fmla="*/ 9721219 w 11218359"/>
              <a:gd name="connsiteY850" fmla="*/ 1170342 h 1170341"/>
              <a:gd name="connsiteX851" fmla="*/ 9732650 w 11218359"/>
              <a:gd name="connsiteY851" fmla="*/ 1170342 h 1170341"/>
              <a:gd name="connsiteX852" fmla="*/ 9744080 w 11218359"/>
              <a:gd name="connsiteY852" fmla="*/ 1170342 h 1170341"/>
              <a:gd name="connsiteX853" fmla="*/ 9755557 w 11218359"/>
              <a:gd name="connsiteY853" fmla="*/ 1170342 h 1170341"/>
              <a:gd name="connsiteX854" fmla="*/ 9766988 w 11218359"/>
              <a:gd name="connsiteY854" fmla="*/ 1170342 h 1170341"/>
              <a:gd name="connsiteX855" fmla="*/ 9778417 w 11218359"/>
              <a:gd name="connsiteY855" fmla="*/ 1170342 h 1170341"/>
              <a:gd name="connsiteX856" fmla="*/ 9789848 w 11218359"/>
              <a:gd name="connsiteY856" fmla="*/ 1170342 h 1170341"/>
              <a:gd name="connsiteX857" fmla="*/ 9801277 w 11218359"/>
              <a:gd name="connsiteY857" fmla="*/ 1170342 h 1170341"/>
              <a:gd name="connsiteX858" fmla="*/ 9812755 w 11218359"/>
              <a:gd name="connsiteY858" fmla="*/ 1170342 h 1170341"/>
              <a:gd name="connsiteX859" fmla="*/ 9824185 w 11218359"/>
              <a:gd name="connsiteY859" fmla="*/ 1170342 h 1170341"/>
              <a:gd name="connsiteX860" fmla="*/ 9835615 w 11218359"/>
              <a:gd name="connsiteY860" fmla="*/ 1170342 h 1170341"/>
              <a:gd name="connsiteX861" fmla="*/ 9847045 w 11218359"/>
              <a:gd name="connsiteY861" fmla="*/ 1170342 h 1170341"/>
              <a:gd name="connsiteX862" fmla="*/ 9858475 w 11218359"/>
              <a:gd name="connsiteY862" fmla="*/ 1170342 h 1170341"/>
              <a:gd name="connsiteX863" fmla="*/ 9869952 w 11218359"/>
              <a:gd name="connsiteY863" fmla="*/ 1170342 h 1170341"/>
              <a:gd name="connsiteX864" fmla="*/ 9881383 w 11218359"/>
              <a:gd name="connsiteY864" fmla="*/ 1170342 h 1170341"/>
              <a:gd name="connsiteX865" fmla="*/ 9892812 w 11218359"/>
              <a:gd name="connsiteY865" fmla="*/ 1170342 h 1170341"/>
              <a:gd name="connsiteX866" fmla="*/ 9904243 w 11218359"/>
              <a:gd name="connsiteY866" fmla="*/ 1170342 h 1170341"/>
              <a:gd name="connsiteX867" fmla="*/ 9915673 w 11218359"/>
              <a:gd name="connsiteY867" fmla="*/ 1170342 h 1170341"/>
              <a:gd name="connsiteX868" fmla="*/ 9927102 w 11218359"/>
              <a:gd name="connsiteY868" fmla="*/ 1170342 h 1170341"/>
              <a:gd name="connsiteX869" fmla="*/ 9938581 w 11218359"/>
              <a:gd name="connsiteY869" fmla="*/ 1170342 h 1170341"/>
              <a:gd name="connsiteX870" fmla="*/ 9950010 w 11218359"/>
              <a:gd name="connsiteY870" fmla="*/ 1170342 h 1170341"/>
              <a:gd name="connsiteX871" fmla="*/ 9961441 w 11218359"/>
              <a:gd name="connsiteY871" fmla="*/ 1170342 h 1170341"/>
              <a:gd name="connsiteX872" fmla="*/ 9972870 w 11218359"/>
              <a:gd name="connsiteY872" fmla="*/ 1170342 h 1170341"/>
              <a:gd name="connsiteX873" fmla="*/ 9984300 w 11218359"/>
              <a:gd name="connsiteY873" fmla="*/ 1170342 h 1170341"/>
              <a:gd name="connsiteX874" fmla="*/ 9995778 w 11218359"/>
              <a:gd name="connsiteY874" fmla="*/ 1170342 h 1170341"/>
              <a:gd name="connsiteX875" fmla="*/ 10007208 w 11218359"/>
              <a:gd name="connsiteY875" fmla="*/ 1170342 h 1170341"/>
              <a:gd name="connsiteX876" fmla="*/ 10018638 w 11218359"/>
              <a:gd name="connsiteY876" fmla="*/ 1170342 h 1170341"/>
              <a:gd name="connsiteX877" fmla="*/ 10030068 w 11218359"/>
              <a:gd name="connsiteY877" fmla="*/ 1170342 h 1170341"/>
              <a:gd name="connsiteX878" fmla="*/ 10041498 w 11218359"/>
              <a:gd name="connsiteY878" fmla="*/ 1170342 h 1170341"/>
              <a:gd name="connsiteX879" fmla="*/ 10052976 w 11218359"/>
              <a:gd name="connsiteY879" fmla="*/ 1170342 h 1170341"/>
              <a:gd name="connsiteX880" fmla="*/ 10064405 w 11218359"/>
              <a:gd name="connsiteY880" fmla="*/ 1170342 h 1170341"/>
              <a:gd name="connsiteX881" fmla="*/ 10075835 w 11218359"/>
              <a:gd name="connsiteY881" fmla="*/ 1170342 h 1170341"/>
              <a:gd name="connsiteX882" fmla="*/ 10087266 w 11218359"/>
              <a:gd name="connsiteY882" fmla="*/ 1170342 h 1170341"/>
              <a:gd name="connsiteX883" fmla="*/ 10098695 w 11218359"/>
              <a:gd name="connsiteY883" fmla="*/ 1170342 h 1170341"/>
              <a:gd name="connsiteX884" fmla="*/ 10110174 w 11218359"/>
              <a:gd name="connsiteY884" fmla="*/ 1170342 h 1170341"/>
              <a:gd name="connsiteX885" fmla="*/ 10121603 w 11218359"/>
              <a:gd name="connsiteY885" fmla="*/ 1170342 h 1170341"/>
              <a:gd name="connsiteX886" fmla="*/ 10133033 w 11218359"/>
              <a:gd name="connsiteY886" fmla="*/ 1170342 h 1170341"/>
              <a:gd name="connsiteX887" fmla="*/ 10144463 w 11218359"/>
              <a:gd name="connsiteY887" fmla="*/ 1170342 h 1170341"/>
              <a:gd name="connsiteX888" fmla="*/ 10155893 w 11218359"/>
              <a:gd name="connsiteY888" fmla="*/ 1170342 h 1170341"/>
              <a:gd name="connsiteX889" fmla="*/ 10167371 w 11218359"/>
              <a:gd name="connsiteY889" fmla="*/ 1170342 h 1170341"/>
              <a:gd name="connsiteX890" fmla="*/ 10178801 w 11218359"/>
              <a:gd name="connsiteY890" fmla="*/ 1170342 h 1170341"/>
              <a:gd name="connsiteX891" fmla="*/ 10190230 w 11218359"/>
              <a:gd name="connsiteY891" fmla="*/ 1170342 h 1170341"/>
              <a:gd name="connsiteX892" fmla="*/ 10201661 w 11218359"/>
              <a:gd name="connsiteY892" fmla="*/ 1170342 h 1170341"/>
              <a:gd name="connsiteX893" fmla="*/ 10213091 w 11218359"/>
              <a:gd name="connsiteY893" fmla="*/ 1170342 h 1170341"/>
              <a:gd name="connsiteX894" fmla="*/ 10224569 w 11218359"/>
              <a:gd name="connsiteY894" fmla="*/ 1170342 h 1170341"/>
              <a:gd name="connsiteX895" fmla="*/ 10235998 w 11218359"/>
              <a:gd name="connsiteY895" fmla="*/ 1170342 h 1170341"/>
              <a:gd name="connsiteX896" fmla="*/ 10247428 w 11218359"/>
              <a:gd name="connsiteY896" fmla="*/ 1170342 h 1170341"/>
              <a:gd name="connsiteX897" fmla="*/ 10258859 w 11218359"/>
              <a:gd name="connsiteY897" fmla="*/ 1170342 h 1170341"/>
              <a:gd name="connsiteX898" fmla="*/ 10270288 w 11218359"/>
              <a:gd name="connsiteY898" fmla="*/ 1170342 h 1170341"/>
              <a:gd name="connsiteX899" fmla="*/ 10281767 w 11218359"/>
              <a:gd name="connsiteY899" fmla="*/ 1170342 h 1170341"/>
              <a:gd name="connsiteX900" fmla="*/ 10293196 w 11218359"/>
              <a:gd name="connsiteY900" fmla="*/ 1170342 h 1170341"/>
              <a:gd name="connsiteX901" fmla="*/ 10304626 w 11218359"/>
              <a:gd name="connsiteY901" fmla="*/ 1170342 h 1170341"/>
              <a:gd name="connsiteX902" fmla="*/ 10316056 w 11218359"/>
              <a:gd name="connsiteY902" fmla="*/ 1170342 h 1170341"/>
              <a:gd name="connsiteX903" fmla="*/ 10327486 w 11218359"/>
              <a:gd name="connsiteY903" fmla="*/ 1170342 h 1170341"/>
              <a:gd name="connsiteX904" fmla="*/ 10338963 w 11218359"/>
              <a:gd name="connsiteY904" fmla="*/ 1170342 h 1170341"/>
              <a:gd name="connsiteX905" fmla="*/ 10350394 w 11218359"/>
              <a:gd name="connsiteY905" fmla="*/ 1170342 h 1170341"/>
              <a:gd name="connsiteX906" fmla="*/ 10361823 w 11218359"/>
              <a:gd name="connsiteY906" fmla="*/ 1170342 h 1170341"/>
              <a:gd name="connsiteX907" fmla="*/ 10373254 w 11218359"/>
              <a:gd name="connsiteY907" fmla="*/ 1170342 h 1170341"/>
              <a:gd name="connsiteX908" fmla="*/ 10384684 w 11218359"/>
              <a:gd name="connsiteY908" fmla="*/ 1170342 h 1170341"/>
              <a:gd name="connsiteX909" fmla="*/ 10396161 w 11218359"/>
              <a:gd name="connsiteY909" fmla="*/ 1170342 h 1170341"/>
              <a:gd name="connsiteX910" fmla="*/ 10407591 w 11218359"/>
              <a:gd name="connsiteY910" fmla="*/ 1170342 h 1170341"/>
              <a:gd name="connsiteX911" fmla="*/ 10419021 w 11218359"/>
              <a:gd name="connsiteY911" fmla="*/ 1170342 h 1170341"/>
              <a:gd name="connsiteX912" fmla="*/ 10430452 w 11218359"/>
              <a:gd name="connsiteY912" fmla="*/ 1170342 h 1170341"/>
              <a:gd name="connsiteX913" fmla="*/ 10441881 w 11218359"/>
              <a:gd name="connsiteY913" fmla="*/ 1170342 h 1170341"/>
              <a:gd name="connsiteX914" fmla="*/ 10453358 w 11218359"/>
              <a:gd name="connsiteY914" fmla="*/ 1170342 h 1170341"/>
              <a:gd name="connsiteX915" fmla="*/ 10464789 w 11218359"/>
              <a:gd name="connsiteY915" fmla="*/ 1170342 h 1170341"/>
              <a:gd name="connsiteX916" fmla="*/ 10476219 w 11218359"/>
              <a:gd name="connsiteY916" fmla="*/ 1170342 h 1170341"/>
              <a:gd name="connsiteX917" fmla="*/ 10487649 w 11218359"/>
              <a:gd name="connsiteY917" fmla="*/ 1170342 h 1170341"/>
              <a:gd name="connsiteX918" fmla="*/ 10499079 w 11218359"/>
              <a:gd name="connsiteY918" fmla="*/ 1170342 h 1170341"/>
              <a:gd name="connsiteX919" fmla="*/ 10510556 w 11218359"/>
              <a:gd name="connsiteY919" fmla="*/ 1170342 h 1170341"/>
              <a:gd name="connsiteX920" fmla="*/ 10521987 w 11218359"/>
              <a:gd name="connsiteY920" fmla="*/ 1170342 h 1170341"/>
              <a:gd name="connsiteX921" fmla="*/ 10533416 w 11218359"/>
              <a:gd name="connsiteY921" fmla="*/ 1170342 h 1170341"/>
              <a:gd name="connsiteX922" fmla="*/ 10544847 w 11218359"/>
              <a:gd name="connsiteY922" fmla="*/ 1170342 h 1170341"/>
              <a:gd name="connsiteX923" fmla="*/ 10556277 w 11218359"/>
              <a:gd name="connsiteY923" fmla="*/ 1170342 h 1170341"/>
              <a:gd name="connsiteX924" fmla="*/ 10567754 w 11218359"/>
              <a:gd name="connsiteY924" fmla="*/ 1170342 h 1170341"/>
              <a:gd name="connsiteX925" fmla="*/ 10579184 w 11218359"/>
              <a:gd name="connsiteY925" fmla="*/ 1170342 h 1170341"/>
              <a:gd name="connsiteX926" fmla="*/ 10590614 w 11218359"/>
              <a:gd name="connsiteY926" fmla="*/ 1170342 h 1170341"/>
              <a:gd name="connsiteX927" fmla="*/ 10602045 w 11218359"/>
              <a:gd name="connsiteY927" fmla="*/ 1170342 h 1170341"/>
              <a:gd name="connsiteX928" fmla="*/ 10613474 w 11218359"/>
              <a:gd name="connsiteY928" fmla="*/ 1170342 h 1170341"/>
              <a:gd name="connsiteX929" fmla="*/ 10624951 w 11218359"/>
              <a:gd name="connsiteY929" fmla="*/ 1170342 h 1170341"/>
              <a:gd name="connsiteX930" fmla="*/ 10636382 w 11218359"/>
              <a:gd name="connsiteY930" fmla="*/ 1170342 h 1170341"/>
              <a:gd name="connsiteX931" fmla="*/ 10647812 w 11218359"/>
              <a:gd name="connsiteY931" fmla="*/ 1170342 h 1170341"/>
              <a:gd name="connsiteX932" fmla="*/ 10659241 w 11218359"/>
              <a:gd name="connsiteY932" fmla="*/ 1170342 h 1170341"/>
              <a:gd name="connsiteX933" fmla="*/ 10670672 w 11218359"/>
              <a:gd name="connsiteY933" fmla="*/ 1170342 h 1170341"/>
              <a:gd name="connsiteX934" fmla="*/ 10682149 w 11218359"/>
              <a:gd name="connsiteY934" fmla="*/ 1170342 h 1170341"/>
              <a:gd name="connsiteX935" fmla="*/ 10693580 w 11218359"/>
              <a:gd name="connsiteY935" fmla="*/ 1170342 h 1170341"/>
              <a:gd name="connsiteX936" fmla="*/ 10705009 w 11218359"/>
              <a:gd name="connsiteY936" fmla="*/ 1170342 h 1170341"/>
              <a:gd name="connsiteX937" fmla="*/ 10716439 w 11218359"/>
              <a:gd name="connsiteY937" fmla="*/ 1170342 h 1170341"/>
              <a:gd name="connsiteX938" fmla="*/ 10727870 w 11218359"/>
              <a:gd name="connsiteY938" fmla="*/ 1170342 h 1170341"/>
              <a:gd name="connsiteX939" fmla="*/ 10739347 w 11218359"/>
              <a:gd name="connsiteY939" fmla="*/ 1170342 h 1170341"/>
              <a:gd name="connsiteX940" fmla="*/ 10750778 w 11218359"/>
              <a:gd name="connsiteY940" fmla="*/ 1170342 h 1170341"/>
              <a:gd name="connsiteX941" fmla="*/ 10762207 w 11218359"/>
              <a:gd name="connsiteY941" fmla="*/ 1170342 h 1170341"/>
              <a:gd name="connsiteX942" fmla="*/ 10773637 w 11218359"/>
              <a:gd name="connsiteY942" fmla="*/ 1170342 h 1170341"/>
              <a:gd name="connsiteX943" fmla="*/ 10785067 w 11218359"/>
              <a:gd name="connsiteY943" fmla="*/ 1170342 h 1170341"/>
              <a:gd name="connsiteX944" fmla="*/ 10796544 w 11218359"/>
              <a:gd name="connsiteY944" fmla="*/ 1170342 h 1170341"/>
              <a:gd name="connsiteX945" fmla="*/ 10807975 w 11218359"/>
              <a:gd name="connsiteY945" fmla="*/ 1170342 h 1170341"/>
              <a:gd name="connsiteX946" fmla="*/ 10819405 w 11218359"/>
              <a:gd name="connsiteY946" fmla="*/ 1170342 h 1170341"/>
              <a:gd name="connsiteX947" fmla="*/ 10830834 w 11218359"/>
              <a:gd name="connsiteY947" fmla="*/ 1170342 h 1170341"/>
              <a:gd name="connsiteX948" fmla="*/ 10842265 w 11218359"/>
              <a:gd name="connsiteY948" fmla="*/ 1170342 h 1170341"/>
              <a:gd name="connsiteX949" fmla="*/ 10853742 w 11218359"/>
              <a:gd name="connsiteY949" fmla="*/ 1170342 h 1170341"/>
              <a:gd name="connsiteX950" fmla="*/ 10865173 w 11218359"/>
              <a:gd name="connsiteY950" fmla="*/ 1170342 h 1170341"/>
              <a:gd name="connsiteX951" fmla="*/ 10876602 w 11218359"/>
              <a:gd name="connsiteY951" fmla="*/ 1170342 h 1170341"/>
              <a:gd name="connsiteX952" fmla="*/ 10888032 w 11218359"/>
              <a:gd name="connsiteY952" fmla="*/ 1170342 h 1170341"/>
              <a:gd name="connsiteX953" fmla="*/ 10899463 w 11218359"/>
              <a:gd name="connsiteY953" fmla="*/ 1170342 h 1170341"/>
              <a:gd name="connsiteX954" fmla="*/ 10910892 w 11218359"/>
              <a:gd name="connsiteY954" fmla="*/ 1170342 h 1170341"/>
              <a:gd name="connsiteX955" fmla="*/ 10922369 w 11218359"/>
              <a:gd name="connsiteY955" fmla="*/ 1170342 h 1170341"/>
              <a:gd name="connsiteX956" fmla="*/ 10933800 w 11218359"/>
              <a:gd name="connsiteY956" fmla="*/ 1170342 h 1170341"/>
              <a:gd name="connsiteX957" fmla="*/ 10945230 w 11218359"/>
              <a:gd name="connsiteY957" fmla="*/ 1170342 h 1170341"/>
              <a:gd name="connsiteX958" fmla="*/ 10956660 w 11218359"/>
              <a:gd name="connsiteY958" fmla="*/ 1170342 h 1170341"/>
              <a:gd name="connsiteX959" fmla="*/ 10968090 w 11218359"/>
              <a:gd name="connsiteY959" fmla="*/ 1170342 h 1170341"/>
              <a:gd name="connsiteX960" fmla="*/ 10979567 w 11218359"/>
              <a:gd name="connsiteY960" fmla="*/ 1170342 h 1170341"/>
              <a:gd name="connsiteX961" fmla="*/ 10990998 w 11218359"/>
              <a:gd name="connsiteY961" fmla="*/ 1170342 h 1170341"/>
              <a:gd name="connsiteX962" fmla="*/ 11002427 w 11218359"/>
              <a:gd name="connsiteY962" fmla="*/ 1170342 h 1170341"/>
              <a:gd name="connsiteX963" fmla="*/ 11013858 w 11218359"/>
              <a:gd name="connsiteY963" fmla="*/ 1170342 h 1170341"/>
              <a:gd name="connsiteX964" fmla="*/ 11025287 w 11218359"/>
              <a:gd name="connsiteY964" fmla="*/ 1170342 h 1170341"/>
              <a:gd name="connsiteX965" fmla="*/ 11036765 w 11218359"/>
              <a:gd name="connsiteY965" fmla="*/ 1170342 h 1170341"/>
              <a:gd name="connsiteX966" fmla="*/ 11048195 w 11218359"/>
              <a:gd name="connsiteY966" fmla="*/ 1170342 h 1170341"/>
              <a:gd name="connsiteX967" fmla="*/ 11059625 w 11218359"/>
              <a:gd name="connsiteY967" fmla="*/ 1170342 h 1170341"/>
              <a:gd name="connsiteX968" fmla="*/ 11071056 w 11218359"/>
              <a:gd name="connsiteY968" fmla="*/ 1170342 h 1170341"/>
              <a:gd name="connsiteX969" fmla="*/ 11082485 w 11218359"/>
              <a:gd name="connsiteY969" fmla="*/ 1170342 h 1170341"/>
              <a:gd name="connsiteX970" fmla="*/ 11093962 w 11218359"/>
              <a:gd name="connsiteY970" fmla="*/ 1170342 h 1170341"/>
              <a:gd name="connsiteX971" fmla="*/ 11105393 w 11218359"/>
              <a:gd name="connsiteY971" fmla="*/ 1170342 h 1170341"/>
              <a:gd name="connsiteX972" fmla="*/ 11116823 w 11218359"/>
              <a:gd name="connsiteY972" fmla="*/ 1170342 h 1170341"/>
              <a:gd name="connsiteX973" fmla="*/ 11128253 w 11218359"/>
              <a:gd name="connsiteY973" fmla="*/ 1170342 h 1170341"/>
              <a:gd name="connsiteX974" fmla="*/ 11139683 w 11218359"/>
              <a:gd name="connsiteY974" fmla="*/ 1170342 h 1170341"/>
              <a:gd name="connsiteX975" fmla="*/ 11151160 w 11218359"/>
              <a:gd name="connsiteY975" fmla="*/ 1170342 h 1170341"/>
              <a:gd name="connsiteX976" fmla="*/ 11162591 w 11218359"/>
              <a:gd name="connsiteY976" fmla="*/ 1170342 h 1170341"/>
              <a:gd name="connsiteX977" fmla="*/ 11174020 w 11218359"/>
              <a:gd name="connsiteY977" fmla="*/ 1170342 h 1170341"/>
              <a:gd name="connsiteX978" fmla="*/ 11185451 w 11218359"/>
              <a:gd name="connsiteY978" fmla="*/ 1170342 h 1170341"/>
              <a:gd name="connsiteX979" fmla="*/ 11196881 w 11218359"/>
              <a:gd name="connsiteY979" fmla="*/ 1170342 h 1170341"/>
              <a:gd name="connsiteX980" fmla="*/ 11208358 w 11218359"/>
              <a:gd name="connsiteY980" fmla="*/ 1170342 h 1170341"/>
              <a:gd name="connsiteX981" fmla="*/ 11218359 w 11218359"/>
              <a:gd name="connsiteY981" fmla="*/ 1170342 h 1170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170341">
                <a:moveTo>
                  <a:pt x="0" y="1170342"/>
                </a:moveTo>
                <a:lnTo>
                  <a:pt x="9149" y="1170342"/>
                </a:lnTo>
                <a:lnTo>
                  <a:pt x="20588" y="1170342"/>
                </a:lnTo>
                <a:lnTo>
                  <a:pt x="32028" y="1170342"/>
                </a:lnTo>
                <a:lnTo>
                  <a:pt x="43467" y="1170342"/>
                </a:lnTo>
                <a:lnTo>
                  <a:pt x="54907" y="1170342"/>
                </a:lnTo>
                <a:lnTo>
                  <a:pt x="66346" y="1170342"/>
                </a:lnTo>
                <a:lnTo>
                  <a:pt x="77786" y="1170342"/>
                </a:lnTo>
                <a:lnTo>
                  <a:pt x="89225" y="1170342"/>
                </a:lnTo>
                <a:lnTo>
                  <a:pt x="100665" y="1170342"/>
                </a:lnTo>
                <a:lnTo>
                  <a:pt x="112104" y="1170342"/>
                </a:lnTo>
                <a:lnTo>
                  <a:pt x="123544" y="1170342"/>
                </a:lnTo>
                <a:lnTo>
                  <a:pt x="134979" y="1170342"/>
                </a:lnTo>
                <a:lnTo>
                  <a:pt x="146423" y="1170342"/>
                </a:lnTo>
                <a:lnTo>
                  <a:pt x="157858" y="1170342"/>
                </a:lnTo>
                <a:lnTo>
                  <a:pt x="169297" y="1170342"/>
                </a:lnTo>
                <a:lnTo>
                  <a:pt x="180737" y="1170342"/>
                </a:lnTo>
                <a:lnTo>
                  <a:pt x="192176" y="1170342"/>
                </a:lnTo>
                <a:lnTo>
                  <a:pt x="203616" y="1170342"/>
                </a:lnTo>
                <a:lnTo>
                  <a:pt x="215055" y="1170342"/>
                </a:lnTo>
                <a:lnTo>
                  <a:pt x="226495" y="1170342"/>
                </a:lnTo>
                <a:lnTo>
                  <a:pt x="237935" y="1170342"/>
                </a:lnTo>
                <a:lnTo>
                  <a:pt x="249374" y="1170342"/>
                </a:lnTo>
                <a:lnTo>
                  <a:pt x="260814" y="1170342"/>
                </a:lnTo>
                <a:lnTo>
                  <a:pt x="272253" y="1170342"/>
                </a:lnTo>
                <a:lnTo>
                  <a:pt x="283693" y="1170342"/>
                </a:lnTo>
                <a:lnTo>
                  <a:pt x="295132" y="1170342"/>
                </a:lnTo>
                <a:lnTo>
                  <a:pt x="306572" y="1170342"/>
                </a:lnTo>
                <a:lnTo>
                  <a:pt x="318011" y="1170342"/>
                </a:lnTo>
                <a:lnTo>
                  <a:pt x="329451" y="1170342"/>
                </a:lnTo>
                <a:lnTo>
                  <a:pt x="340890" y="1170342"/>
                </a:lnTo>
                <a:lnTo>
                  <a:pt x="352330" y="1170342"/>
                </a:lnTo>
                <a:lnTo>
                  <a:pt x="363769" y="1170342"/>
                </a:lnTo>
                <a:lnTo>
                  <a:pt x="375209" y="1170342"/>
                </a:lnTo>
                <a:lnTo>
                  <a:pt x="386648" y="1170342"/>
                </a:lnTo>
                <a:lnTo>
                  <a:pt x="398088" y="1170342"/>
                </a:lnTo>
                <a:lnTo>
                  <a:pt x="409527" y="1170342"/>
                </a:lnTo>
                <a:lnTo>
                  <a:pt x="420967" y="1170342"/>
                </a:lnTo>
                <a:lnTo>
                  <a:pt x="432406" y="1170342"/>
                </a:lnTo>
                <a:lnTo>
                  <a:pt x="443846" y="1170342"/>
                </a:lnTo>
                <a:lnTo>
                  <a:pt x="455285" y="1170342"/>
                </a:lnTo>
                <a:lnTo>
                  <a:pt x="466725" y="1170342"/>
                </a:lnTo>
                <a:lnTo>
                  <a:pt x="478165" y="1170342"/>
                </a:lnTo>
                <a:lnTo>
                  <a:pt x="489604" y="1170342"/>
                </a:lnTo>
                <a:lnTo>
                  <a:pt x="501044" y="1170342"/>
                </a:lnTo>
                <a:lnTo>
                  <a:pt x="512483" y="1170342"/>
                </a:lnTo>
                <a:lnTo>
                  <a:pt x="523923" y="1170342"/>
                </a:lnTo>
                <a:lnTo>
                  <a:pt x="535362" y="1170342"/>
                </a:lnTo>
                <a:lnTo>
                  <a:pt x="546802" y="1170342"/>
                </a:lnTo>
                <a:lnTo>
                  <a:pt x="558241" y="1170342"/>
                </a:lnTo>
                <a:lnTo>
                  <a:pt x="569681" y="1170342"/>
                </a:lnTo>
                <a:lnTo>
                  <a:pt x="581120" y="1170342"/>
                </a:lnTo>
                <a:lnTo>
                  <a:pt x="592560" y="1170342"/>
                </a:lnTo>
                <a:lnTo>
                  <a:pt x="603999" y="1170342"/>
                </a:lnTo>
                <a:lnTo>
                  <a:pt x="615439" y="1170342"/>
                </a:lnTo>
                <a:lnTo>
                  <a:pt x="626878" y="1170342"/>
                </a:lnTo>
                <a:lnTo>
                  <a:pt x="638318" y="1170342"/>
                </a:lnTo>
                <a:lnTo>
                  <a:pt x="649757" y="1170342"/>
                </a:lnTo>
                <a:lnTo>
                  <a:pt x="661192" y="1170342"/>
                </a:lnTo>
                <a:lnTo>
                  <a:pt x="672632" y="1170342"/>
                </a:lnTo>
                <a:lnTo>
                  <a:pt x="684071" y="1170342"/>
                </a:lnTo>
                <a:lnTo>
                  <a:pt x="695511" y="1170342"/>
                </a:lnTo>
                <a:lnTo>
                  <a:pt x="706950" y="1170342"/>
                </a:lnTo>
                <a:lnTo>
                  <a:pt x="718390" y="1170342"/>
                </a:lnTo>
                <a:lnTo>
                  <a:pt x="729829" y="1170342"/>
                </a:lnTo>
                <a:lnTo>
                  <a:pt x="741269" y="1170342"/>
                </a:lnTo>
                <a:lnTo>
                  <a:pt x="752708" y="1170342"/>
                </a:lnTo>
                <a:lnTo>
                  <a:pt x="764148" y="1170342"/>
                </a:lnTo>
                <a:lnTo>
                  <a:pt x="775587" y="1170342"/>
                </a:lnTo>
                <a:lnTo>
                  <a:pt x="787027" y="1170342"/>
                </a:lnTo>
                <a:lnTo>
                  <a:pt x="798467" y="1170342"/>
                </a:lnTo>
                <a:lnTo>
                  <a:pt x="809906" y="1170342"/>
                </a:lnTo>
                <a:lnTo>
                  <a:pt x="821346" y="1170342"/>
                </a:lnTo>
                <a:lnTo>
                  <a:pt x="832785" y="1170342"/>
                </a:lnTo>
                <a:lnTo>
                  <a:pt x="844225" y="1170342"/>
                </a:lnTo>
                <a:lnTo>
                  <a:pt x="855664" y="1170342"/>
                </a:lnTo>
                <a:lnTo>
                  <a:pt x="867104" y="1170342"/>
                </a:lnTo>
                <a:lnTo>
                  <a:pt x="878543" y="1170342"/>
                </a:lnTo>
                <a:lnTo>
                  <a:pt x="889983" y="1170342"/>
                </a:lnTo>
                <a:lnTo>
                  <a:pt x="901422" y="1170342"/>
                </a:lnTo>
                <a:lnTo>
                  <a:pt x="912862" y="1170342"/>
                </a:lnTo>
                <a:lnTo>
                  <a:pt x="924301" y="1170342"/>
                </a:lnTo>
                <a:lnTo>
                  <a:pt x="935741" y="1170342"/>
                </a:lnTo>
                <a:lnTo>
                  <a:pt x="947180" y="1170342"/>
                </a:lnTo>
                <a:lnTo>
                  <a:pt x="958620" y="1170342"/>
                </a:lnTo>
                <a:lnTo>
                  <a:pt x="970059" y="1170342"/>
                </a:lnTo>
                <a:lnTo>
                  <a:pt x="981499" y="1170342"/>
                </a:lnTo>
                <a:lnTo>
                  <a:pt x="992938" y="1170342"/>
                </a:lnTo>
                <a:lnTo>
                  <a:pt x="1004378" y="1170342"/>
                </a:lnTo>
                <a:lnTo>
                  <a:pt x="1015818" y="1170342"/>
                </a:lnTo>
                <a:lnTo>
                  <a:pt x="1027257" y="1170342"/>
                </a:lnTo>
                <a:lnTo>
                  <a:pt x="1038697" y="1170342"/>
                </a:lnTo>
                <a:lnTo>
                  <a:pt x="1050136" y="1170342"/>
                </a:lnTo>
                <a:lnTo>
                  <a:pt x="1061576" y="1170342"/>
                </a:lnTo>
                <a:lnTo>
                  <a:pt x="1073015" y="1170342"/>
                </a:lnTo>
                <a:lnTo>
                  <a:pt x="1084455" y="1170342"/>
                </a:lnTo>
                <a:lnTo>
                  <a:pt x="1095894" y="1170342"/>
                </a:lnTo>
                <a:lnTo>
                  <a:pt x="1107334" y="1170342"/>
                </a:lnTo>
                <a:lnTo>
                  <a:pt x="1118773" y="1170342"/>
                </a:lnTo>
                <a:lnTo>
                  <a:pt x="1130213" y="1170342"/>
                </a:lnTo>
                <a:lnTo>
                  <a:pt x="1141652" y="1170342"/>
                </a:lnTo>
                <a:lnTo>
                  <a:pt x="1153092" y="1170342"/>
                </a:lnTo>
                <a:lnTo>
                  <a:pt x="1164531" y="1170342"/>
                </a:lnTo>
                <a:lnTo>
                  <a:pt x="1175971" y="1170342"/>
                </a:lnTo>
                <a:lnTo>
                  <a:pt x="1187406" y="1170342"/>
                </a:lnTo>
                <a:lnTo>
                  <a:pt x="1198845" y="1170342"/>
                </a:lnTo>
                <a:lnTo>
                  <a:pt x="1210285" y="1170342"/>
                </a:lnTo>
                <a:lnTo>
                  <a:pt x="1221724" y="1170342"/>
                </a:lnTo>
                <a:lnTo>
                  <a:pt x="1233164" y="1170342"/>
                </a:lnTo>
                <a:lnTo>
                  <a:pt x="1244603" y="1170342"/>
                </a:lnTo>
                <a:lnTo>
                  <a:pt x="1256043" y="1170342"/>
                </a:lnTo>
                <a:lnTo>
                  <a:pt x="1267482" y="1170342"/>
                </a:lnTo>
                <a:lnTo>
                  <a:pt x="1278922" y="1170342"/>
                </a:lnTo>
                <a:lnTo>
                  <a:pt x="1290361" y="1170342"/>
                </a:lnTo>
                <a:lnTo>
                  <a:pt x="1301801" y="1170342"/>
                </a:lnTo>
                <a:lnTo>
                  <a:pt x="1313240" y="1170342"/>
                </a:lnTo>
                <a:lnTo>
                  <a:pt x="1324680" y="1170342"/>
                </a:lnTo>
                <a:lnTo>
                  <a:pt x="1336120" y="1170342"/>
                </a:lnTo>
                <a:lnTo>
                  <a:pt x="1347559" y="1170342"/>
                </a:lnTo>
                <a:lnTo>
                  <a:pt x="1358999" y="1170342"/>
                </a:lnTo>
                <a:lnTo>
                  <a:pt x="1370438" y="1170342"/>
                </a:lnTo>
                <a:lnTo>
                  <a:pt x="1381878" y="1170342"/>
                </a:lnTo>
                <a:lnTo>
                  <a:pt x="1393317" y="1170342"/>
                </a:lnTo>
                <a:lnTo>
                  <a:pt x="1404757" y="1170342"/>
                </a:lnTo>
                <a:lnTo>
                  <a:pt x="1416196" y="1170342"/>
                </a:lnTo>
                <a:lnTo>
                  <a:pt x="1427636" y="1170342"/>
                </a:lnTo>
                <a:lnTo>
                  <a:pt x="1439075" y="1170342"/>
                </a:lnTo>
                <a:lnTo>
                  <a:pt x="1450515" y="1170342"/>
                </a:lnTo>
                <a:lnTo>
                  <a:pt x="1461954" y="1170342"/>
                </a:lnTo>
                <a:lnTo>
                  <a:pt x="1473394" y="1170342"/>
                </a:lnTo>
                <a:lnTo>
                  <a:pt x="1484833" y="1170342"/>
                </a:lnTo>
                <a:lnTo>
                  <a:pt x="1496273" y="1170342"/>
                </a:lnTo>
                <a:lnTo>
                  <a:pt x="1507712" y="1170342"/>
                </a:lnTo>
                <a:lnTo>
                  <a:pt x="1519152" y="1170342"/>
                </a:lnTo>
                <a:lnTo>
                  <a:pt x="1530591" y="1170342"/>
                </a:lnTo>
                <a:lnTo>
                  <a:pt x="1542031" y="1170342"/>
                </a:lnTo>
                <a:lnTo>
                  <a:pt x="1553471" y="1170342"/>
                </a:lnTo>
                <a:lnTo>
                  <a:pt x="1564910" y="1170342"/>
                </a:lnTo>
                <a:lnTo>
                  <a:pt x="1576349" y="1170342"/>
                </a:lnTo>
                <a:lnTo>
                  <a:pt x="1587789" y="1170342"/>
                </a:lnTo>
                <a:lnTo>
                  <a:pt x="1599229" y="1170342"/>
                </a:lnTo>
                <a:lnTo>
                  <a:pt x="1610668" y="1170342"/>
                </a:lnTo>
                <a:lnTo>
                  <a:pt x="1622107" y="1170342"/>
                </a:lnTo>
                <a:lnTo>
                  <a:pt x="1633547" y="1170342"/>
                </a:lnTo>
                <a:lnTo>
                  <a:pt x="1644987" y="1170342"/>
                </a:lnTo>
                <a:lnTo>
                  <a:pt x="1656426" y="1170342"/>
                </a:lnTo>
                <a:lnTo>
                  <a:pt x="1667866" y="1170342"/>
                </a:lnTo>
                <a:lnTo>
                  <a:pt x="1679305" y="1170342"/>
                </a:lnTo>
                <a:lnTo>
                  <a:pt x="1690745" y="1170342"/>
                </a:lnTo>
                <a:lnTo>
                  <a:pt x="1702184" y="1170342"/>
                </a:lnTo>
                <a:lnTo>
                  <a:pt x="1713619" y="1170342"/>
                </a:lnTo>
                <a:lnTo>
                  <a:pt x="1725063" y="1170342"/>
                </a:lnTo>
                <a:lnTo>
                  <a:pt x="1736498" y="1170342"/>
                </a:lnTo>
                <a:lnTo>
                  <a:pt x="1747938" y="1170342"/>
                </a:lnTo>
                <a:lnTo>
                  <a:pt x="1759377" y="1170342"/>
                </a:lnTo>
                <a:lnTo>
                  <a:pt x="1770817" y="1170342"/>
                </a:lnTo>
                <a:lnTo>
                  <a:pt x="1782256" y="1170342"/>
                </a:lnTo>
                <a:lnTo>
                  <a:pt x="1793696" y="1170342"/>
                </a:lnTo>
                <a:lnTo>
                  <a:pt x="1805135" y="1170342"/>
                </a:lnTo>
                <a:lnTo>
                  <a:pt x="1816575" y="1170342"/>
                </a:lnTo>
                <a:lnTo>
                  <a:pt x="1828014" y="1170342"/>
                </a:lnTo>
                <a:lnTo>
                  <a:pt x="1839454" y="1170342"/>
                </a:lnTo>
                <a:lnTo>
                  <a:pt x="1850893" y="1170342"/>
                </a:lnTo>
                <a:lnTo>
                  <a:pt x="1862333" y="1170342"/>
                </a:lnTo>
                <a:lnTo>
                  <a:pt x="1873772" y="1170342"/>
                </a:lnTo>
                <a:lnTo>
                  <a:pt x="1885212" y="1170342"/>
                </a:lnTo>
                <a:lnTo>
                  <a:pt x="1896651" y="1170342"/>
                </a:lnTo>
                <a:lnTo>
                  <a:pt x="1908091" y="1170342"/>
                </a:lnTo>
                <a:lnTo>
                  <a:pt x="1919531" y="1170342"/>
                </a:lnTo>
                <a:lnTo>
                  <a:pt x="1930970" y="1170342"/>
                </a:lnTo>
                <a:lnTo>
                  <a:pt x="1942409" y="1170342"/>
                </a:lnTo>
                <a:lnTo>
                  <a:pt x="1953849" y="1170342"/>
                </a:lnTo>
                <a:lnTo>
                  <a:pt x="1965289" y="1170342"/>
                </a:lnTo>
                <a:lnTo>
                  <a:pt x="1976728" y="1170342"/>
                </a:lnTo>
                <a:lnTo>
                  <a:pt x="1988168" y="1170342"/>
                </a:lnTo>
                <a:lnTo>
                  <a:pt x="1999607" y="1170342"/>
                </a:lnTo>
                <a:lnTo>
                  <a:pt x="2011047" y="1170342"/>
                </a:lnTo>
                <a:lnTo>
                  <a:pt x="2022486" y="1170342"/>
                </a:lnTo>
                <a:lnTo>
                  <a:pt x="2033926" y="1170342"/>
                </a:lnTo>
                <a:lnTo>
                  <a:pt x="2045365" y="1170342"/>
                </a:lnTo>
                <a:lnTo>
                  <a:pt x="2056805" y="1170342"/>
                </a:lnTo>
                <a:lnTo>
                  <a:pt x="2068244" y="1170342"/>
                </a:lnTo>
                <a:lnTo>
                  <a:pt x="2079684" y="1170342"/>
                </a:lnTo>
                <a:lnTo>
                  <a:pt x="2091123" y="1170342"/>
                </a:lnTo>
                <a:lnTo>
                  <a:pt x="2102563" y="1170342"/>
                </a:lnTo>
                <a:lnTo>
                  <a:pt x="2114002" y="1170342"/>
                </a:lnTo>
                <a:lnTo>
                  <a:pt x="2125442" y="1170342"/>
                </a:lnTo>
                <a:lnTo>
                  <a:pt x="2136882" y="1170342"/>
                </a:lnTo>
                <a:lnTo>
                  <a:pt x="2148321" y="1170342"/>
                </a:lnTo>
                <a:lnTo>
                  <a:pt x="2159760" y="1170342"/>
                </a:lnTo>
                <a:lnTo>
                  <a:pt x="2171200" y="1170342"/>
                </a:lnTo>
                <a:lnTo>
                  <a:pt x="2182640" y="1170342"/>
                </a:lnTo>
                <a:lnTo>
                  <a:pt x="2194079" y="1170342"/>
                </a:lnTo>
                <a:lnTo>
                  <a:pt x="2205519" y="1170342"/>
                </a:lnTo>
                <a:lnTo>
                  <a:pt x="2216958" y="1170342"/>
                </a:lnTo>
                <a:lnTo>
                  <a:pt x="2228393" y="1170342"/>
                </a:lnTo>
                <a:lnTo>
                  <a:pt x="2239837" y="1170342"/>
                </a:lnTo>
                <a:lnTo>
                  <a:pt x="2251272" y="1170342"/>
                </a:lnTo>
                <a:lnTo>
                  <a:pt x="2262716" y="1170342"/>
                </a:lnTo>
                <a:lnTo>
                  <a:pt x="2274151" y="1170342"/>
                </a:lnTo>
                <a:lnTo>
                  <a:pt x="2285591" y="1170342"/>
                </a:lnTo>
                <a:lnTo>
                  <a:pt x="2297030" y="1170342"/>
                </a:lnTo>
                <a:lnTo>
                  <a:pt x="2308470" y="1170342"/>
                </a:lnTo>
                <a:lnTo>
                  <a:pt x="2319909" y="1170342"/>
                </a:lnTo>
                <a:lnTo>
                  <a:pt x="2331349" y="1170342"/>
                </a:lnTo>
                <a:lnTo>
                  <a:pt x="2342788" y="1170342"/>
                </a:lnTo>
                <a:lnTo>
                  <a:pt x="2354228" y="1170342"/>
                </a:lnTo>
                <a:lnTo>
                  <a:pt x="2365667" y="1170342"/>
                </a:lnTo>
                <a:lnTo>
                  <a:pt x="2377107" y="1170342"/>
                </a:lnTo>
                <a:lnTo>
                  <a:pt x="2388546" y="1170342"/>
                </a:lnTo>
                <a:lnTo>
                  <a:pt x="2399986" y="1170342"/>
                </a:lnTo>
                <a:lnTo>
                  <a:pt x="2411425" y="1170342"/>
                </a:lnTo>
                <a:lnTo>
                  <a:pt x="2422865" y="1170342"/>
                </a:lnTo>
                <a:lnTo>
                  <a:pt x="2434304" y="1170342"/>
                </a:lnTo>
                <a:lnTo>
                  <a:pt x="2445744" y="1170342"/>
                </a:lnTo>
                <a:lnTo>
                  <a:pt x="2457184" y="1170342"/>
                </a:lnTo>
                <a:lnTo>
                  <a:pt x="2468623" y="1170342"/>
                </a:lnTo>
                <a:lnTo>
                  <a:pt x="2480062" y="1170342"/>
                </a:lnTo>
                <a:lnTo>
                  <a:pt x="2491502" y="1170342"/>
                </a:lnTo>
                <a:lnTo>
                  <a:pt x="2502942" y="1170342"/>
                </a:lnTo>
                <a:lnTo>
                  <a:pt x="2514381" y="1170342"/>
                </a:lnTo>
                <a:lnTo>
                  <a:pt x="2525821" y="1170342"/>
                </a:lnTo>
                <a:lnTo>
                  <a:pt x="2537260" y="1170342"/>
                </a:lnTo>
                <a:lnTo>
                  <a:pt x="2548700" y="1170342"/>
                </a:lnTo>
                <a:lnTo>
                  <a:pt x="2560139" y="1170342"/>
                </a:lnTo>
                <a:lnTo>
                  <a:pt x="2571579" y="1170342"/>
                </a:lnTo>
                <a:lnTo>
                  <a:pt x="2583018" y="1170342"/>
                </a:lnTo>
                <a:lnTo>
                  <a:pt x="2594458" y="1170342"/>
                </a:lnTo>
                <a:lnTo>
                  <a:pt x="2605897" y="1170342"/>
                </a:lnTo>
                <a:lnTo>
                  <a:pt x="2617337" y="1170342"/>
                </a:lnTo>
                <a:lnTo>
                  <a:pt x="2628776" y="1170342"/>
                </a:lnTo>
                <a:lnTo>
                  <a:pt x="2640216" y="1170342"/>
                </a:lnTo>
                <a:lnTo>
                  <a:pt x="2651655" y="1170342"/>
                </a:lnTo>
                <a:lnTo>
                  <a:pt x="2663095" y="1170342"/>
                </a:lnTo>
                <a:lnTo>
                  <a:pt x="2674535" y="1170342"/>
                </a:lnTo>
                <a:lnTo>
                  <a:pt x="2685974" y="1170342"/>
                </a:lnTo>
                <a:lnTo>
                  <a:pt x="2697413" y="1170342"/>
                </a:lnTo>
                <a:lnTo>
                  <a:pt x="2708853" y="1170342"/>
                </a:lnTo>
                <a:lnTo>
                  <a:pt x="2720293" y="1170342"/>
                </a:lnTo>
                <a:lnTo>
                  <a:pt x="2731727" y="1170342"/>
                </a:lnTo>
                <a:lnTo>
                  <a:pt x="2743172" y="1170342"/>
                </a:lnTo>
                <a:lnTo>
                  <a:pt x="2754611" y="1170342"/>
                </a:lnTo>
                <a:lnTo>
                  <a:pt x="2766046" y="1170342"/>
                </a:lnTo>
                <a:lnTo>
                  <a:pt x="2777490" y="1170342"/>
                </a:lnTo>
                <a:lnTo>
                  <a:pt x="2788925" y="1170342"/>
                </a:lnTo>
                <a:lnTo>
                  <a:pt x="2800364" y="1170342"/>
                </a:lnTo>
                <a:lnTo>
                  <a:pt x="2811804" y="1170342"/>
                </a:lnTo>
                <a:lnTo>
                  <a:pt x="2823243" y="1170342"/>
                </a:lnTo>
                <a:lnTo>
                  <a:pt x="2834683" y="1170342"/>
                </a:lnTo>
                <a:lnTo>
                  <a:pt x="2846123" y="1170342"/>
                </a:lnTo>
                <a:lnTo>
                  <a:pt x="2857562" y="1170342"/>
                </a:lnTo>
                <a:lnTo>
                  <a:pt x="2869001" y="1170342"/>
                </a:lnTo>
                <a:lnTo>
                  <a:pt x="2880441" y="1170342"/>
                </a:lnTo>
                <a:lnTo>
                  <a:pt x="2891881" y="1170342"/>
                </a:lnTo>
                <a:lnTo>
                  <a:pt x="2903320" y="1170342"/>
                </a:lnTo>
                <a:lnTo>
                  <a:pt x="2914760" y="1170342"/>
                </a:lnTo>
                <a:lnTo>
                  <a:pt x="2926199" y="1170342"/>
                </a:lnTo>
                <a:lnTo>
                  <a:pt x="2937639" y="1170342"/>
                </a:lnTo>
                <a:lnTo>
                  <a:pt x="2949078" y="1170342"/>
                </a:lnTo>
                <a:lnTo>
                  <a:pt x="2960518" y="1170342"/>
                </a:lnTo>
                <a:lnTo>
                  <a:pt x="2971957" y="1170342"/>
                </a:lnTo>
                <a:lnTo>
                  <a:pt x="2983397" y="1170342"/>
                </a:lnTo>
                <a:lnTo>
                  <a:pt x="2994837" y="1170342"/>
                </a:lnTo>
                <a:lnTo>
                  <a:pt x="3006276" y="1170342"/>
                </a:lnTo>
                <a:lnTo>
                  <a:pt x="3017715" y="1170342"/>
                </a:lnTo>
                <a:lnTo>
                  <a:pt x="3029155" y="1170342"/>
                </a:lnTo>
                <a:lnTo>
                  <a:pt x="3040594" y="1170342"/>
                </a:lnTo>
                <a:lnTo>
                  <a:pt x="3052034" y="1170342"/>
                </a:lnTo>
                <a:lnTo>
                  <a:pt x="3063474" y="1170342"/>
                </a:lnTo>
                <a:lnTo>
                  <a:pt x="3074913" y="1170342"/>
                </a:lnTo>
                <a:lnTo>
                  <a:pt x="3086352" y="1170342"/>
                </a:lnTo>
                <a:lnTo>
                  <a:pt x="3097792" y="1170342"/>
                </a:lnTo>
                <a:lnTo>
                  <a:pt x="3109232" y="1170342"/>
                </a:lnTo>
                <a:lnTo>
                  <a:pt x="3120671" y="1170342"/>
                </a:lnTo>
                <a:lnTo>
                  <a:pt x="3132111" y="1170342"/>
                </a:lnTo>
                <a:lnTo>
                  <a:pt x="3143550" y="1170342"/>
                </a:lnTo>
                <a:lnTo>
                  <a:pt x="3154990" y="1170342"/>
                </a:lnTo>
                <a:lnTo>
                  <a:pt x="3166429" y="1170342"/>
                </a:lnTo>
                <a:lnTo>
                  <a:pt x="3177869" y="1170342"/>
                </a:lnTo>
                <a:lnTo>
                  <a:pt x="3189308" y="1170342"/>
                </a:lnTo>
                <a:lnTo>
                  <a:pt x="3200748" y="1170342"/>
                </a:lnTo>
                <a:lnTo>
                  <a:pt x="3212187" y="1170342"/>
                </a:lnTo>
                <a:lnTo>
                  <a:pt x="3223627" y="1170342"/>
                </a:lnTo>
                <a:lnTo>
                  <a:pt x="3235066" y="1158321"/>
                </a:lnTo>
                <a:lnTo>
                  <a:pt x="3246501" y="174274"/>
                </a:lnTo>
                <a:lnTo>
                  <a:pt x="3257945" y="255403"/>
                </a:lnTo>
                <a:lnTo>
                  <a:pt x="3269385" y="289955"/>
                </a:lnTo>
                <a:lnTo>
                  <a:pt x="3280825" y="534843"/>
                </a:lnTo>
                <a:lnTo>
                  <a:pt x="3292264" y="521322"/>
                </a:lnTo>
                <a:lnTo>
                  <a:pt x="3303699" y="196810"/>
                </a:lnTo>
                <a:lnTo>
                  <a:pt x="3315143" y="96150"/>
                </a:lnTo>
                <a:lnTo>
                  <a:pt x="3326578" y="142723"/>
                </a:lnTo>
                <a:lnTo>
                  <a:pt x="3338017" y="162254"/>
                </a:lnTo>
                <a:lnTo>
                  <a:pt x="3349457" y="413152"/>
                </a:lnTo>
                <a:lnTo>
                  <a:pt x="3360896" y="0"/>
                </a:lnTo>
                <a:lnTo>
                  <a:pt x="3372336" y="482260"/>
                </a:lnTo>
                <a:lnTo>
                  <a:pt x="3383776" y="1135790"/>
                </a:lnTo>
                <a:lnTo>
                  <a:pt x="3395215" y="1161326"/>
                </a:lnTo>
                <a:lnTo>
                  <a:pt x="3406654" y="1170342"/>
                </a:lnTo>
                <a:lnTo>
                  <a:pt x="3418094" y="1170342"/>
                </a:lnTo>
                <a:lnTo>
                  <a:pt x="3429534" y="1170342"/>
                </a:lnTo>
                <a:lnTo>
                  <a:pt x="3440973" y="1170342"/>
                </a:lnTo>
                <a:lnTo>
                  <a:pt x="3452413" y="1170342"/>
                </a:lnTo>
                <a:lnTo>
                  <a:pt x="3463852" y="1167336"/>
                </a:lnTo>
                <a:lnTo>
                  <a:pt x="3475292" y="1170342"/>
                </a:lnTo>
                <a:lnTo>
                  <a:pt x="3486731" y="1170342"/>
                </a:lnTo>
                <a:lnTo>
                  <a:pt x="3498171" y="1170342"/>
                </a:lnTo>
                <a:lnTo>
                  <a:pt x="3509610" y="1170342"/>
                </a:lnTo>
                <a:lnTo>
                  <a:pt x="3521050" y="1170342"/>
                </a:lnTo>
                <a:lnTo>
                  <a:pt x="3532489" y="1170342"/>
                </a:lnTo>
                <a:lnTo>
                  <a:pt x="3543929" y="1170342"/>
                </a:lnTo>
                <a:lnTo>
                  <a:pt x="3555368" y="1170342"/>
                </a:lnTo>
                <a:lnTo>
                  <a:pt x="3566808" y="1170342"/>
                </a:lnTo>
                <a:lnTo>
                  <a:pt x="3578247" y="1170342"/>
                </a:lnTo>
                <a:lnTo>
                  <a:pt x="3589687" y="1170342"/>
                </a:lnTo>
                <a:lnTo>
                  <a:pt x="3601127" y="1170342"/>
                </a:lnTo>
                <a:lnTo>
                  <a:pt x="3612566" y="1170342"/>
                </a:lnTo>
                <a:lnTo>
                  <a:pt x="3624005" y="1170342"/>
                </a:lnTo>
                <a:lnTo>
                  <a:pt x="3635445" y="1170342"/>
                </a:lnTo>
                <a:lnTo>
                  <a:pt x="3646885" y="1170342"/>
                </a:lnTo>
                <a:lnTo>
                  <a:pt x="3658324" y="1170342"/>
                </a:lnTo>
                <a:lnTo>
                  <a:pt x="3669764" y="1170342"/>
                </a:lnTo>
                <a:lnTo>
                  <a:pt x="3681203" y="1170342"/>
                </a:lnTo>
                <a:lnTo>
                  <a:pt x="3692643" y="1170342"/>
                </a:lnTo>
                <a:lnTo>
                  <a:pt x="3704082" y="1170342"/>
                </a:lnTo>
                <a:lnTo>
                  <a:pt x="3715522" y="1170342"/>
                </a:lnTo>
                <a:lnTo>
                  <a:pt x="3726961" y="1170342"/>
                </a:lnTo>
                <a:lnTo>
                  <a:pt x="3738401" y="1170342"/>
                </a:lnTo>
                <a:lnTo>
                  <a:pt x="3749840" y="1170342"/>
                </a:lnTo>
                <a:lnTo>
                  <a:pt x="3761280" y="1170342"/>
                </a:lnTo>
                <a:lnTo>
                  <a:pt x="3772719" y="1170342"/>
                </a:lnTo>
                <a:lnTo>
                  <a:pt x="3784154" y="1170342"/>
                </a:lnTo>
                <a:lnTo>
                  <a:pt x="3795598" y="1170342"/>
                </a:lnTo>
                <a:lnTo>
                  <a:pt x="3807033" y="1170342"/>
                </a:lnTo>
                <a:lnTo>
                  <a:pt x="3818473" y="1170342"/>
                </a:lnTo>
                <a:lnTo>
                  <a:pt x="3829917" y="1170342"/>
                </a:lnTo>
                <a:lnTo>
                  <a:pt x="3841352" y="1170342"/>
                </a:lnTo>
                <a:lnTo>
                  <a:pt x="3852791" y="1170342"/>
                </a:lnTo>
                <a:lnTo>
                  <a:pt x="3864231" y="1170342"/>
                </a:lnTo>
                <a:lnTo>
                  <a:pt x="3875670" y="1170342"/>
                </a:lnTo>
                <a:lnTo>
                  <a:pt x="3887110" y="1170342"/>
                </a:lnTo>
                <a:lnTo>
                  <a:pt x="3898549" y="1170342"/>
                </a:lnTo>
                <a:lnTo>
                  <a:pt x="3909989" y="1170342"/>
                </a:lnTo>
                <a:lnTo>
                  <a:pt x="3921447" y="1170342"/>
                </a:lnTo>
                <a:lnTo>
                  <a:pt x="3932878" y="1170342"/>
                </a:lnTo>
                <a:lnTo>
                  <a:pt x="3944307" y="1170342"/>
                </a:lnTo>
                <a:lnTo>
                  <a:pt x="3955737" y="1170342"/>
                </a:lnTo>
                <a:lnTo>
                  <a:pt x="3967167" y="1170342"/>
                </a:lnTo>
                <a:lnTo>
                  <a:pt x="3978645" y="1170342"/>
                </a:lnTo>
                <a:lnTo>
                  <a:pt x="3990075" y="1170342"/>
                </a:lnTo>
                <a:lnTo>
                  <a:pt x="4001505" y="1170342"/>
                </a:lnTo>
                <a:lnTo>
                  <a:pt x="4012935" y="1170342"/>
                </a:lnTo>
                <a:lnTo>
                  <a:pt x="4024365" y="1170342"/>
                </a:lnTo>
                <a:lnTo>
                  <a:pt x="4035843" y="1170342"/>
                </a:lnTo>
                <a:lnTo>
                  <a:pt x="4047273" y="1170342"/>
                </a:lnTo>
                <a:lnTo>
                  <a:pt x="4058702" y="1170342"/>
                </a:lnTo>
                <a:lnTo>
                  <a:pt x="4070133" y="1170342"/>
                </a:lnTo>
                <a:lnTo>
                  <a:pt x="4081563" y="1170342"/>
                </a:lnTo>
                <a:lnTo>
                  <a:pt x="4093040" y="1170342"/>
                </a:lnTo>
                <a:lnTo>
                  <a:pt x="4104471" y="1170342"/>
                </a:lnTo>
                <a:lnTo>
                  <a:pt x="4115900" y="1170342"/>
                </a:lnTo>
                <a:lnTo>
                  <a:pt x="4127330" y="1170342"/>
                </a:lnTo>
                <a:lnTo>
                  <a:pt x="4138760" y="1168841"/>
                </a:lnTo>
                <a:lnTo>
                  <a:pt x="4150238" y="1170342"/>
                </a:lnTo>
                <a:lnTo>
                  <a:pt x="4161668" y="1170342"/>
                </a:lnTo>
                <a:lnTo>
                  <a:pt x="4173098" y="1170342"/>
                </a:lnTo>
                <a:lnTo>
                  <a:pt x="4184528" y="1170342"/>
                </a:lnTo>
                <a:lnTo>
                  <a:pt x="4195958" y="1170342"/>
                </a:lnTo>
                <a:lnTo>
                  <a:pt x="4207436" y="1170342"/>
                </a:lnTo>
                <a:lnTo>
                  <a:pt x="4218865" y="1170342"/>
                </a:lnTo>
                <a:lnTo>
                  <a:pt x="4230296" y="1170342"/>
                </a:lnTo>
                <a:lnTo>
                  <a:pt x="4241726" y="1170342"/>
                </a:lnTo>
                <a:lnTo>
                  <a:pt x="4253156" y="1170342"/>
                </a:lnTo>
                <a:lnTo>
                  <a:pt x="4264634" y="1170342"/>
                </a:lnTo>
                <a:lnTo>
                  <a:pt x="4276063" y="1170342"/>
                </a:lnTo>
                <a:lnTo>
                  <a:pt x="4287493" y="1170342"/>
                </a:lnTo>
                <a:lnTo>
                  <a:pt x="4298923" y="1170342"/>
                </a:lnTo>
                <a:lnTo>
                  <a:pt x="4310353" y="1170342"/>
                </a:lnTo>
                <a:lnTo>
                  <a:pt x="4321831" y="1170342"/>
                </a:lnTo>
                <a:lnTo>
                  <a:pt x="4333261" y="1170342"/>
                </a:lnTo>
                <a:lnTo>
                  <a:pt x="4344691" y="1170342"/>
                </a:lnTo>
                <a:lnTo>
                  <a:pt x="4356121" y="1170342"/>
                </a:lnTo>
                <a:lnTo>
                  <a:pt x="4367551" y="1170342"/>
                </a:lnTo>
                <a:lnTo>
                  <a:pt x="4379028" y="1170342"/>
                </a:lnTo>
                <a:lnTo>
                  <a:pt x="4390458" y="1170342"/>
                </a:lnTo>
                <a:lnTo>
                  <a:pt x="4401889" y="1170342"/>
                </a:lnTo>
                <a:lnTo>
                  <a:pt x="4413319" y="1170342"/>
                </a:lnTo>
                <a:lnTo>
                  <a:pt x="4424749" y="1170342"/>
                </a:lnTo>
                <a:lnTo>
                  <a:pt x="4436226" y="1170342"/>
                </a:lnTo>
                <a:lnTo>
                  <a:pt x="4447656" y="1170342"/>
                </a:lnTo>
                <a:lnTo>
                  <a:pt x="4459086" y="1170342"/>
                </a:lnTo>
                <a:lnTo>
                  <a:pt x="4470516" y="1170342"/>
                </a:lnTo>
                <a:lnTo>
                  <a:pt x="4481946" y="1170342"/>
                </a:lnTo>
                <a:lnTo>
                  <a:pt x="4493424" y="1170342"/>
                </a:lnTo>
                <a:lnTo>
                  <a:pt x="4504854" y="1170342"/>
                </a:lnTo>
                <a:lnTo>
                  <a:pt x="4516284" y="1170342"/>
                </a:lnTo>
                <a:lnTo>
                  <a:pt x="4527714" y="1170342"/>
                </a:lnTo>
                <a:lnTo>
                  <a:pt x="4539144" y="1170342"/>
                </a:lnTo>
                <a:lnTo>
                  <a:pt x="4550621" y="1170342"/>
                </a:lnTo>
                <a:lnTo>
                  <a:pt x="4562051" y="1170342"/>
                </a:lnTo>
                <a:lnTo>
                  <a:pt x="4573482" y="1170342"/>
                </a:lnTo>
                <a:lnTo>
                  <a:pt x="4584912" y="1170342"/>
                </a:lnTo>
                <a:lnTo>
                  <a:pt x="4596341" y="1170342"/>
                </a:lnTo>
                <a:lnTo>
                  <a:pt x="4607771" y="1170342"/>
                </a:lnTo>
                <a:lnTo>
                  <a:pt x="4619249" y="1170342"/>
                </a:lnTo>
                <a:lnTo>
                  <a:pt x="4630679" y="1170342"/>
                </a:lnTo>
                <a:lnTo>
                  <a:pt x="4642109" y="1170342"/>
                </a:lnTo>
                <a:lnTo>
                  <a:pt x="4653539" y="1170342"/>
                </a:lnTo>
                <a:lnTo>
                  <a:pt x="4664969" y="1170342"/>
                </a:lnTo>
                <a:lnTo>
                  <a:pt x="4676447" y="1170342"/>
                </a:lnTo>
                <a:lnTo>
                  <a:pt x="4687877" y="1170342"/>
                </a:lnTo>
                <a:lnTo>
                  <a:pt x="4699306" y="1170342"/>
                </a:lnTo>
                <a:lnTo>
                  <a:pt x="4710737" y="1170342"/>
                </a:lnTo>
                <a:lnTo>
                  <a:pt x="4722167" y="1170342"/>
                </a:lnTo>
                <a:lnTo>
                  <a:pt x="4733644" y="1170342"/>
                </a:lnTo>
                <a:lnTo>
                  <a:pt x="4745075" y="1170342"/>
                </a:lnTo>
                <a:lnTo>
                  <a:pt x="4756504" y="1170342"/>
                </a:lnTo>
                <a:lnTo>
                  <a:pt x="4767934" y="1170342"/>
                </a:lnTo>
                <a:lnTo>
                  <a:pt x="4779364" y="1170342"/>
                </a:lnTo>
                <a:lnTo>
                  <a:pt x="4790842" y="1170342"/>
                </a:lnTo>
                <a:lnTo>
                  <a:pt x="4802272" y="1170342"/>
                </a:lnTo>
                <a:lnTo>
                  <a:pt x="4813702" y="1170342"/>
                </a:lnTo>
                <a:lnTo>
                  <a:pt x="4825132" y="1170342"/>
                </a:lnTo>
                <a:lnTo>
                  <a:pt x="4836562" y="1170342"/>
                </a:lnTo>
                <a:lnTo>
                  <a:pt x="4848040" y="1170342"/>
                </a:lnTo>
                <a:lnTo>
                  <a:pt x="4859469" y="1170342"/>
                </a:lnTo>
                <a:lnTo>
                  <a:pt x="4870899" y="1170342"/>
                </a:lnTo>
                <a:lnTo>
                  <a:pt x="4882330" y="1170342"/>
                </a:lnTo>
                <a:lnTo>
                  <a:pt x="4893760" y="1170342"/>
                </a:lnTo>
                <a:lnTo>
                  <a:pt x="4905237" y="1170342"/>
                </a:lnTo>
                <a:lnTo>
                  <a:pt x="4916667" y="1170342"/>
                </a:lnTo>
                <a:lnTo>
                  <a:pt x="4928097" y="1170342"/>
                </a:lnTo>
                <a:lnTo>
                  <a:pt x="4939527" y="1170342"/>
                </a:lnTo>
                <a:lnTo>
                  <a:pt x="4950957" y="1170342"/>
                </a:lnTo>
                <a:lnTo>
                  <a:pt x="4962435" y="1170342"/>
                </a:lnTo>
                <a:lnTo>
                  <a:pt x="4973865" y="1170342"/>
                </a:lnTo>
                <a:lnTo>
                  <a:pt x="4985295" y="1170342"/>
                </a:lnTo>
                <a:lnTo>
                  <a:pt x="4996725" y="1170342"/>
                </a:lnTo>
                <a:lnTo>
                  <a:pt x="5008155" y="1170342"/>
                </a:lnTo>
                <a:lnTo>
                  <a:pt x="5019632" y="1170342"/>
                </a:lnTo>
                <a:lnTo>
                  <a:pt x="5031062" y="1170342"/>
                </a:lnTo>
                <a:lnTo>
                  <a:pt x="5042492" y="1170342"/>
                </a:lnTo>
                <a:lnTo>
                  <a:pt x="5053923" y="1170342"/>
                </a:lnTo>
                <a:lnTo>
                  <a:pt x="5065353" y="1170342"/>
                </a:lnTo>
                <a:lnTo>
                  <a:pt x="5076830" y="1170342"/>
                </a:lnTo>
                <a:lnTo>
                  <a:pt x="5088260" y="1170342"/>
                </a:lnTo>
                <a:lnTo>
                  <a:pt x="5099690" y="1170342"/>
                </a:lnTo>
                <a:lnTo>
                  <a:pt x="5111120" y="1170342"/>
                </a:lnTo>
                <a:lnTo>
                  <a:pt x="5122550" y="1170342"/>
                </a:lnTo>
                <a:lnTo>
                  <a:pt x="5134028" y="1170342"/>
                </a:lnTo>
                <a:lnTo>
                  <a:pt x="5145458" y="1170342"/>
                </a:lnTo>
                <a:lnTo>
                  <a:pt x="5156888" y="1170342"/>
                </a:lnTo>
                <a:lnTo>
                  <a:pt x="5168318" y="1170342"/>
                </a:lnTo>
                <a:lnTo>
                  <a:pt x="5179747" y="1170342"/>
                </a:lnTo>
                <a:lnTo>
                  <a:pt x="5191225" y="1170342"/>
                </a:lnTo>
                <a:lnTo>
                  <a:pt x="5202655" y="1170342"/>
                </a:lnTo>
                <a:lnTo>
                  <a:pt x="5214085" y="1170342"/>
                </a:lnTo>
                <a:lnTo>
                  <a:pt x="5225515" y="1170342"/>
                </a:lnTo>
                <a:lnTo>
                  <a:pt x="5236945" y="1170342"/>
                </a:lnTo>
                <a:lnTo>
                  <a:pt x="5248423" y="1170342"/>
                </a:lnTo>
                <a:lnTo>
                  <a:pt x="5259853" y="1170342"/>
                </a:lnTo>
                <a:lnTo>
                  <a:pt x="5271283" y="1170342"/>
                </a:lnTo>
                <a:lnTo>
                  <a:pt x="5282713" y="1170342"/>
                </a:lnTo>
                <a:lnTo>
                  <a:pt x="5294143" y="1170342"/>
                </a:lnTo>
                <a:lnTo>
                  <a:pt x="5305621" y="1170342"/>
                </a:lnTo>
                <a:lnTo>
                  <a:pt x="5317051" y="1170342"/>
                </a:lnTo>
                <a:lnTo>
                  <a:pt x="5328481" y="1170342"/>
                </a:lnTo>
                <a:lnTo>
                  <a:pt x="5339910" y="1170342"/>
                </a:lnTo>
                <a:lnTo>
                  <a:pt x="5351340" y="1170342"/>
                </a:lnTo>
                <a:lnTo>
                  <a:pt x="5362818" y="1170342"/>
                </a:lnTo>
                <a:lnTo>
                  <a:pt x="5374248" y="1170342"/>
                </a:lnTo>
                <a:lnTo>
                  <a:pt x="5385678" y="1170342"/>
                </a:lnTo>
                <a:lnTo>
                  <a:pt x="5397108" y="1170342"/>
                </a:lnTo>
                <a:lnTo>
                  <a:pt x="5408538" y="1170342"/>
                </a:lnTo>
                <a:lnTo>
                  <a:pt x="5420016" y="1170342"/>
                </a:lnTo>
                <a:lnTo>
                  <a:pt x="5431446" y="1170342"/>
                </a:lnTo>
                <a:lnTo>
                  <a:pt x="5442876" y="1170342"/>
                </a:lnTo>
                <a:lnTo>
                  <a:pt x="5454306" y="1170342"/>
                </a:lnTo>
                <a:lnTo>
                  <a:pt x="5465736" y="1170342"/>
                </a:lnTo>
                <a:lnTo>
                  <a:pt x="5477214" y="1170342"/>
                </a:lnTo>
                <a:lnTo>
                  <a:pt x="5488643" y="1170342"/>
                </a:lnTo>
                <a:lnTo>
                  <a:pt x="5500073" y="1170342"/>
                </a:lnTo>
                <a:lnTo>
                  <a:pt x="5511503" y="1170342"/>
                </a:lnTo>
                <a:lnTo>
                  <a:pt x="5522933" y="1170342"/>
                </a:lnTo>
                <a:lnTo>
                  <a:pt x="5534411" y="1170342"/>
                </a:lnTo>
                <a:lnTo>
                  <a:pt x="5545841" y="1170342"/>
                </a:lnTo>
                <a:lnTo>
                  <a:pt x="5557271" y="1170342"/>
                </a:lnTo>
                <a:lnTo>
                  <a:pt x="5568701" y="1170342"/>
                </a:lnTo>
                <a:lnTo>
                  <a:pt x="5580131" y="1170342"/>
                </a:lnTo>
                <a:lnTo>
                  <a:pt x="5591609" y="1170342"/>
                </a:lnTo>
                <a:lnTo>
                  <a:pt x="5603038" y="1170342"/>
                </a:lnTo>
                <a:lnTo>
                  <a:pt x="5614469" y="1170342"/>
                </a:lnTo>
                <a:lnTo>
                  <a:pt x="5625899" y="1170342"/>
                </a:lnTo>
                <a:lnTo>
                  <a:pt x="5637329" y="1170342"/>
                </a:lnTo>
                <a:lnTo>
                  <a:pt x="5648759" y="1170342"/>
                </a:lnTo>
                <a:lnTo>
                  <a:pt x="5660236" y="1170342"/>
                </a:lnTo>
                <a:lnTo>
                  <a:pt x="5671666" y="1170342"/>
                </a:lnTo>
                <a:lnTo>
                  <a:pt x="5683096" y="1170342"/>
                </a:lnTo>
                <a:lnTo>
                  <a:pt x="5694526" y="1170342"/>
                </a:lnTo>
                <a:lnTo>
                  <a:pt x="5705956" y="1170342"/>
                </a:lnTo>
                <a:lnTo>
                  <a:pt x="5717434" y="1170342"/>
                </a:lnTo>
                <a:lnTo>
                  <a:pt x="5728864" y="1170342"/>
                </a:lnTo>
                <a:lnTo>
                  <a:pt x="5740294" y="1170342"/>
                </a:lnTo>
                <a:lnTo>
                  <a:pt x="5751724" y="1170342"/>
                </a:lnTo>
                <a:lnTo>
                  <a:pt x="5763154" y="1170342"/>
                </a:lnTo>
                <a:lnTo>
                  <a:pt x="5774631" y="1170342"/>
                </a:lnTo>
                <a:lnTo>
                  <a:pt x="5786062" y="1170342"/>
                </a:lnTo>
                <a:lnTo>
                  <a:pt x="5797492" y="1170342"/>
                </a:lnTo>
                <a:lnTo>
                  <a:pt x="5808921" y="1170342"/>
                </a:lnTo>
                <a:lnTo>
                  <a:pt x="5820351" y="1170342"/>
                </a:lnTo>
                <a:lnTo>
                  <a:pt x="5831829" y="1170342"/>
                </a:lnTo>
                <a:lnTo>
                  <a:pt x="5843259" y="1170342"/>
                </a:lnTo>
                <a:lnTo>
                  <a:pt x="5854689" y="1170342"/>
                </a:lnTo>
                <a:lnTo>
                  <a:pt x="5866119" y="1170342"/>
                </a:lnTo>
                <a:lnTo>
                  <a:pt x="5877549" y="1170342"/>
                </a:lnTo>
                <a:lnTo>
                  <a:pt x="5889027" y="1170342"/>
                </a:lnTo>
                <a:lnTo>
                  <a:pt x="5900457" y="1170342"/>
                </a:lnTo>
                <a:lnTo>
                  <a:pt x="5911887" y="1170342"/>
                </a:lnTo>
                <a:lnTo>
                  <a:pt x="5923317" y="1170342"/>
                </a:lnTo>
                <a:lnTo>
                  <a:pt x="5934747" y="1170342"/>
                </a:lnTo>
                <a:lnTo>
                  <a:pt x="5946225" y="1170342"/>
                </a:lnTo>
                <a:lnTo>
                  <a:pt x="5957655" y="1170342"/>
                </a:lnTo>
                <a:lnTo>
                  <a:pt x="5969084" y="1170342"/>
                </a:lnTo>
                <a:lnTo>
                  <a:pt x="5980514" y="1170342"/>
                </a:lnTo>
                <a:lnTo>
                  <a:pt x="5991944" y="1170342"/>
                </a:lnTo>
                <a:lnTo>
                  <a:pt x="6003422" y="1170342"/>
                </a:lnTo>
                <a:lnTo>
                  <a:pt x="6014852" y="1170342"/>
                </a:lnTo>
                <a:lnTo>
                  <a:pt x="6026282" y="1170342"/>
                </a:lnTo>
                <a:lnTo>
                  <a:pt x="6037712" y="1170342"/>
                </a:lnTo>
                <a:lnTo>
                  <a:pt x="6049142" y="1170342"/>
                </a:lnTo>
                <a:lnTo>
                  <a:pt x="6060620" y="1170342"/>
                </a:lnTo>
                <a:lnTo>
                  <a:pt x="6072049" y="1170342"/>
                </a:lnTo>
                <a:lnTo>
                  <a:pt x="6083480" y="1170342"/>
                </a:lnTo>
                <a:lnTo>
                  <a:pt x="6094910" y="1170342"/>
                </a:lnTo>
                <a:lnTo>
                  <a:pt x="6106340" y="1170342"/>
                </a:lnTo>
                <a:lnTo>
                  <a:pt x="6117818" y="1170342"/>
                </a:lnTo>
                <a:lnTo>
                  <a:pt x="6129247" y="1170342"/>
                </a:lnTo>
                <a:lnTo>
                  <a:pt x="6140677" y="1170342"/>
                </a:lnTo>
                <a:lnTo>
                  <a:pt x="6152107" y="1170342"/>
                </a:lnTo>
                <a:lnTo>
                  <a:pt x="6163537" y="1170342"/>
                </a:lnTo>
                <a:lnTo>
                  <a:pt x="6175015" y="1170342"/>
                </a:lnTo>
                <a:lnTo>
                  <a:pt x="6186445" y="1170342"/>
                </a:lnTo>
                <a:lnTo>
                  <a:pt x="6197875" y="1170342"/>
                </a:lnTo>
                <a:lnTo>
                  <a:pt x="6209305" y="1170342"/>
                </a:lnTo>
                <a:lnTo>
                  <a:pt x="6220735" y="1170342"/>
                </a:lnTo>
                <a:lnTo>
                  <a:pt x="6232212" y="1170342"/>
                </a:lnTo>
                <a:lnTo>
                  <a:pt x="6243642" y="1170342"/>
                </a:lnTo>
                <a:lnTo>
                  <a:pt x="6255073" y="1170342"/>
                </a:lnTo>
                <a:lnTo>
                  <a:pt x="6266503" y="1170342"/>
                </a:lnTo>
                <a:lnTo>
                  <a:pt x="6277933" y="1170342"/>
                </a:lnTo>
                <a:lnTo>
                  <a:pt x="6289410" y="1170342"/>
                </a:lnTo>
                <a:lnTo>
                  <a:pt x="6300840" y="1170342"/>
                </a:lnTo>
                <a:lnTo>
                  <a:pt x="6312270" y="1170342"/>
                </a:lnTo>
                <a:lnTo>
                  <a:pt x="6323700" y="1170342"/>
                </a:lnTo>
                <a:lnTo>
                  <a:pt x="6335130" y="1170342"/>
                </a:lnTo>
                <a:lnTo>
                  <a:pt x="6346608" y="1170342"/>
                </a:lnTo>
                <a:lnTo>
                  <a:pt x="6358038" y="1170342"/>
                </a:lnTo>
                <a:lnTo>
                  <a:pt x="6369468" y="1170342"/>
                </a:lnTo>
                <a:lnTo>
                  <a:pt x="6380898" y="1170342"/>
                </a:lnTo>
                <a:lnTo>
                  <a:pt x="6392328" y="1170342"/>
                </a:lnTo>
                <a:lnTo>
                  <a:pt x="6403805" y="1170342"/>
                </a:lnTo>
                <a:lnTo>
                  <a:pt x="6415235" y="1170342"/>
                </a:lnTo>
                <a:lnTo>
                  <a:pt x="6426666" y="1170342"/>
                </a:lnTo>
                <a:lnTo>
                  <a:pt x="6438096" y="1170342"/>
                </a:lnTo>
                <a:lnTo>
                  <a:pt x="6449525" y="1170342"/>
                </a:lnTo>
                <a:lnTo>
                  <a:pt x="6461003" y="1170342"/>
                </a:lnTo>
                <a:lnTo>
                  <a:pt x="6472433" y="1170342"/>
                </a:lnTo>
                <a:lnTo>
                  <a:pt x="6483863" y="1170342"/>
                </a:lnTo>
                <a:lnTo>
                  <a:pt x="6495293" y="1170342"/>
                </a:lnTo>
                <a:lnTo>
                  <a:pt x="6506723" y="1170342"/>
                </a:lnTo>
                <a:lnTo>
                  <a:pt x="6518201" y="1170342"/>
                </a:lnTo>
                <a:lnTo>
                  <a:pt x="6529631" y="1170342"/>
                </a:lnTo>
                <a:lnTo>
                  <a:pt x="6541061" y="1170342"/>
                </a:lnTo>
                <a:lnTo>
                  <a:pt x="6552490" y="1170342"/>
                </a:lnTo>
                <a:lnTo>
                  <a:pt x="6563921" y="1170342"/>
                </a:lnTo>
                <a:lnTo>
                  <a:pt x="6575398" y="1170342"/>
                </a:lnTo>
                <a:lnTo>
                  <a:pt x="6586828" y="1170342"/>
                </a:lnTo>
                <a:lnTo>
                  <a:pt x="6598259" y="1170342"/>
                </a:lnTo>
                <a:lnTo>
                  <a:pt x="6609688" y="1170342"/>
                </a:lnTo>
                <a:lnTo>
                  <a:pt x="6621118" y="1170342"/>
                </a:lnTo>
                <a:lnTo>
                  <a:pt x="6632596" y="1170342"/>
                </a:lnTo>
                <a:lnTo>
                  <a:pt x="6644026" y="1170342"/>
                </a:lnTo>
                <a:lnTo>
                  <a:pt x="6655456" y="1170342"/>
                </a:lnTo>
                <a:lnTo>
                  <a:pt x="6666886" y="1170342"/>
                </a:lnTo>
                <a:lnTo>
                  <a:pt x="6678316" y="1170342"/>
                </a:lnTo>
                <a:lnTo>
                  <a:pt x="6689794" y="1170342"/>
                </a:lnTo>
                <a:lnTo>
                  <a:pt x="6701224" y="1170342"/>
                </a:lnTo>
                <a:lnTo>
                  <a:pt x="6712653" y="1170342"/>
                </a:lnTo>
                <a:lnTo>
                  <a:pt x="6724083" y="1170342"/>
                </a:lnTo>
                <a:lnTo>
                  <a:pt x="6735514" y="1170342"/>
                </a:lnTo>
                <a:lnTo>
                  <a:pt x="6746944" y="1170342"/>
                </a:lnTo>
                <a:lnTo>
                  <a:pt x="6758421" y="1170342"/>
                </a:lnTo>
                <a:lnTo>
                  <a:pt x="6769851" y="1170342"/>
                </a:lnTo>
                <a:lnTo>
                  <a:pt x="6781281" y="1170342"/>
                </a:lnTo>
                <a:lnTo>
                  <a:pt x="6792711" y="1170342"/>
                </a:lnTo>
                <a:lnTo>
                  <a:pt x="6804141" y="1170342"/>
                </a:lnTo>
                <a:lnTo>
                  <a:pt x="6815619" y="1170342"/>
                </a:lnTo>
                <a:lnTo>
                  <a:pt x="6827049" y="1170342"/>
                </a:lnTo>
                <a:lnTo>
                  <a:pt x="6838479" y="1170342"/>
                </a:lnTo>
                <a:lnTo>
                  <a:pt x="6849909" y="1170342"/>
                </a:lnTo>
                <a:lnTo>
                  <a:pt x="6861339" y="1170342"/>
                </a:lnTo>
                <a:lnTo>
                  <a:pt x="6872816" y="1170342"/>
                </a:lnTo>
                <a:lnTo>
                  <a:pt x="6884246" y="1170342"/>
                </a:lnTo>
                <a:lnTo>
                  <a:pt x="6895676" y="1170342"/>
                </a:lnTo>
                <a:lnTo>
                  <a:pt x="6907107" y="1170342"/>
                </a:lnTo>
                <a:lnTo>
                  <a:pt x="6918537" y="1170342"/>
                </a:lnTo>
                <a:lnTo>
                  <a:pt x="6930014" y="1170342"/>
                </a:lnTo>
                <a:lnTo>
                  <a:pt x="6941444" y="1170342"/>
                </a:lnTo>
                <a:lnTo>
                  <a:pt x="6952874" y="1170342"/>
                </a:lnTo>
                <a:lnTo>
                  <a:pt x="6964304" y="1170342"/>
                </a:lnTo>
                <a:lnTo>
                  <a:pt x="6975734" y="1170342"/>
                </a:lnTo>
                <a:lnTo>
                  <a:pt x="6987212" y="1170342"/>
                </a:lnTo>
                <a:lnTo>
                  <a:pt x="6998642" y="1170342"/>
                </a:lnTo>
                <a:lnTo>
                  <a:pt x="7010072" y="1170342"/>
                </a:lnTo>
                <a:lnTo>
                  <a:pt x="7021502" y="1170342"/>
                </a:lnTo>
                <a:lnTo>
                  <a:pt x="7032931" y="1170342"/>
                </a:lnTo>
                <a:lnTo>
                  <a:pt x="7044409" y="1170342"/>
                </a:lnTo>
                <a:lnTo>
                  <a:pt x="7055839" y="1170342"/>
                </a:lnTo>
                <a:lnTo>
                  <a:pt x="7067269" y="1170342"/>
                </a:lnTo>
                <a:lnTo>
                  <a:pt x="7078700" y="1170342"/>
                </a:lnTo>
                <a:lnTo>
                  <a:pt x="7090129" y="1170342"/>
                </a:lnTo>
                <a:lnTo>
                  <a:pt x="7101607" y="1170342"/>
                </a:lnTo>
                <a:lnTo>
                  <a:pt x="7113037" y="1170342"/>
                </a:lnTo>
                <a:lnTo>
                  <a:pt x="7124467" y="1170342"/>
                </a:lnTo>
                <a:lnTo>
                  <a:pt x="7135897" y="1170342"/>
                </a:lnTo>
                <a:lnTo>
                  <a:pt x="7147327" y="1170342"/>
                </a:lnTo>
                <a:lnTo>
                  <a:pt x="7158805" y="1170342"/>
                </a:lnTo>
                <a:lnTo>
                  <a:pt x="7170235" y="1170342"/>
                </a:lnTo>
                <a:lnTo>
                  <a:pt x="7181665" y="1170342"/>
                </a:lnTo>
                <a:lnTo>
                  <a:pt x="7193094" y="1170342"/>
                </a:lnTo>
                <a:lnTo>
                  <a:pt x="7204524" y="1170342"/>
                </a:lnTo>
                <a:lnTo>
                  <a:pt x="7216002" y="1170342"/>
                </a:lnTo>
                <a:lnTo>
                  <a:pt x="7227432" y="1170342"/>
                </a:lnTo>
                <a:lnTo>
                  <a:pt x="7238862" y="1170342"/>
                </a:lnTo>
                <a:lnTo>
                  <a:pt x="7250292" y="1170342"/>
                </a:lnTo>
                <a:lnTo>
                  <a:pt x="7261722" y="1170342"/>
                </a:lnTo>
                <a:lnTo>
                  <a:pt x="7273200" y="1170342"/>
                </a:lnTo>
                <a:lnTo>
                  <a:pt x="7284630" y="1170342"/>
                </a:lnTo>
                <a:lnTo>
                  <a:pt x="7296060" y="1170342"/>
                </a:lnTo>
                <a:lnTo>
                  <a:pt x="7307490" y="1170342"/>
                </a:lnTo>
                <a:lnTo>
                  <a:pt x="7318920" y="1170342"/>
                </a:lnTo>
                <a:lnTo>
                  <a:pt x="7330398" y="1170342"/>
                </a:lnTo>
                <a:lnTo>
                  <a:pt x="7341828" y="1170342"/>
                </a:lnTo>
                <a:lnTo>
                  <a:pt x="7353257" y="1170342"/>
                </a:lnTo>
                <a:lnTo>
                  <a:pt x="7364687" y="1170342"/>
                </a:lnTo>
                <a:lnTo>
                  <a:pt x="7376117" y="1170342"/>
                </a:lnTo>
                <a:lnTo>
                  <a:pt x="7387595" y="1170342"/>
                </a:lnTo>
                <a:lnTo>
                  <a:pt x="7399025" y="1170342"/>
                </a:lnTo>
                <a:lnTo>
                  <a:pt x="7410455" y="1170342"/>
                </a:lnTo>
                <a:lnTo>
                  <a:pt x="7421885" y="1170342"/>
                </a:lnTo>
                <a:lnTo>
                  <a:pt x="7433315" y="1170342"/>
                </a:lnTo>
                <a:lnTo>
                  <a:pt x="7444793" y="1170342"/>
                </a:lnTo>
                <a:lnTo>
                  <a:pt x="7456222" y="1170342"/>
                </a:lnTo>
                <a:lnTo>
                  <a:pt x="7467653" y="1170342"/>
                </a:lnTo>
                <a:lnTo>
                  <a:pt x="7479083" y="1170342"/>
                </a:lnTo>
                <a:lnTo>
                  <a:pt x="7490513" y="1170342"/>
                </a:lnTo>
                <a:lnTo>
                  <a:pt x="7501990" y="1170342"/>
                </a:lnTo>
                <a:lnTo>
                  <a:pt x="7513420" y="1170342"/>
                </a:lnTo>
                <a:lnTo>
                  <a:pt x="7524850" y="1170342"/>
                </a:lnTo>
                <a:lnTo>
                  <a:pt x="7536280" y="1170342"/>
                </a:lnTo>
                <a:lnTo>
                  <a:pt x="7547710" y="1170342"/>
                </a:lnTo>
                <a:lnTo>
                  <a:pt x="7559188" y="1170342"/>
                </a:lnTo>
                <a:lnTo>
                  <a:pt x="7570618" y="1170342"/>
                </a:lnTo>
                <a:lnTo>
                  <a:pt x="7582048" y="1170342"/>
                </a:lnTo>
                <a:lnTo>
                  <a:pt x="7593478" y="1170342"/>
                </a:lnTo>
                <a:lnTo>
                  <a:pt x="7604908" y="1170342"/>
                </a:lnTo>
                <a:lnTo>
                  <a:pt x="7616385" y="1170342"/>
                </a:lnTo>
                <a:lnTo>
                  <a:pt x="7627815" y="1170342"/>
                </a:lnTo>
                <a:lnTo>
                  <a:pt x="7639246" y="1170342"/>
                </a:lnTo>
                <a:lnTo>
                  <a:pt x="7650676" y="1170342"/>
                </a:lnTo>
                <a:lnTo>
                  <a:pt x="7662106" y="1170342"/>
                </a:lnTo>
                <a:lnTo>
                  <a:pt x="7673583" y="1170342"/>
                </a:lnTo>
                <a:lnTo>
                  <a:pt x="7685013" y="1170342"/>
                </a:lnTo>
                <a:lnTo>
                  <a:pt x="7696443" y="1170342"/>
                </a:lnTo>
                <a:lnTo>
                  <a:pt x="7707873" y="1170342"/>
                </a:lnTo>
                <a:lnTo>
                  <a:pt x="7719303" y="1170342"/>
                </a:lnTo>
                <a:lnTo>
                  <a:pt x="7730733" y="1170342"/>
                </a:lnTo>
                <a:lnTo>
                  <a:pt x="7742211" y="1170342"/>
                </a:lnTo>
                <a:lnTo>
                  <a:pt x="7753641" y="1170342"/>
                </a:lnTo>
                <a:lnTo>
                  <a:pt x="7765071" y="1170342"/>
                </a:lnTo>
                <a:lnTo>
                  <a:pt x="7776501" y="1170342"/>
                </a:lnTo>
                <a:lnTo>
                  <a:pt x="7787931" y="1170342"/>
                </a:lnTo>
                <a:lnTo>
                  <a:pt x="7799408" y="1170342"/>
                </a:lnTo>
                <a:lnTo>
                  <a:pt x="7810839" y="1170342"/>
                </a:lnTo>
                <a:lnTo>
                  <a:pt x="7822268" y="1170342"/>
                </a:lnTo>
                <a:lnTo>
                  <a:pt x="7833698" y="1170342"/>
                </a:lnTo>
                <a:lnTo>
                  <a:pt x="7845128" y="1170342"/>
                </a:lnTo>
                <a:lnTo>
                  <a:pt x="7856606" y="1170342"/>
                </a:lnTo>
                <a:lnTo>
                  <a:pt x="7868036" y="1170342"/>
                </a:lnTo>
                <a:lnTo>
                  <a:pt x="7879466" y="1170342"/>
                </a:lnTo>
                <a:lnTo>
                  <a:pt x="7890896" y="1170342"/>
                </a:lnTo>
                <a:lnTo>
                  <a:pt x="7902326" y="1170342"/>
                </a:lnTo>
                <a:lnTo>
                  <a:pt x="7913804" y="1170342"/>
                </a:lnTo>
                <a:lnTo>
                  <a:pt x="7925234" y="1170342"/>
                </a:lnTo>
                <a:lnTo>
                  <a:pt x="7936663" y="1170342"/>
                </a:lnTo>
                <a:lnTo>
                  <a:pt x="7948094" y="1170342"/>
                </a:lnTo>
                <a:lnTo>
                  <a:pt x="7959524" y="1170342"/>
                </a:lnTo>
                <a:lnTo>
                  <a:pt x="7971001" y="1170342"/>
                </a:lnTo>
                <a:lnTo>
                  <a:pt x="7982431" y="1170342"/>
                </a:lnTo>
                <a:lnTo>
                  <a:pt x="7993861" y="1170342"/>
                </a:lnTo>
                <a:lnTo>
                  <a:pt x="8005291" y="1170342"/>
                </a:lnTo>
                <a:lnTo>
                  <a:pt x="8016721" y="1170342"/>
                </a:lnTo>
                <a:lnTo>
                  <a:pt x="8028199" y="1170342"/>
                </a:lnTo>
                <a:lnTo>
                  <a:pt x="8039629" y="1170342"/>
                </a:lnTo>
                <a:lnTo>
                  <a:pt x="8051059" y="1170342"/>
                </a:lnTo>
                <a:lnTo>
                  <a:pt x="8062489" y="1170342"/>
                </a:lnTo>
                <a:lnTo>
                  <a:pt x="8073919" y="1170342"/>
                </a:lnTo>
                <a:lnTo>
                  <a:pt x="8085396" y="1170342"/>
                </a:lnTo>
                <a:lnTo>
                  <a:pt x="8096826" y="1170342"/>
                </a:lnTo>
                <a:lnTo>
                  <a:pt x="8108256" y="1170342"/>
                </a:lnTo>
                <a:lnTo>
                  <a:pt x="8119687" y="1170342"/>
                </a:lnTo>
                <a:lnTo>
                  <a:pt x="8131117" y="1170342"/>
                </a:lnTo>
                <a:lnTo>
                  <a:pt x="8142594" y="1170342"/>
                </a:lnTo>
                <a:lnTo>
                  <a:pt x="8154024" y="1170342"/>
                </a:lnTo>
                <a:lnTo>
                  <a:pt x="8165454" y="1170342"/>
                </a:lnTo>
                <a:lnTo>
                  <a:pt x="8176884" y="1170342"/>
                </a:lnTo>
                <a:lnTo>
                  <a:pt x="8188314" y="1170342"/>
                </a:lnTo>
                <a:lnTo>
                  <a:pt x="8199792" y="1170342"/>
                </a:lnTo>
                <a:lnTo>
                  <a:pt x="8211222" y="1170342"/>
                </a:lnTo>
                <a:lnTo>
                  <a:pt x="8222652" y="1170342"/>
                </a:lnTo>
                <a:lnTo>
                  <a:pt x="8234082" y="1170342"/>
                </a:lnTo>
                <a:lnTo>
                  <a:pt x="8245512" y="1170342"/>
                </a:lnTo>
                <a:lnTo>
                  <a:pt x="8256989" y="1170342"/>
                </a:lnTo>
                <a:lnTo>
                  <a:pt x="8268419" y="1170342"/>
                </a:lnTo>
                <a:lnTo>
                  <a:pt x="8279850" y="1170342"/>
                </a:lnTo>
                <a:lnTo>
                  <a:pt x="8291280" y="1170342"/>
                </a:lnTo>
                <a:lnTo>
                  <a:pt x="8302709" y="1170342"/>
                </a:lnTo>
                <a:lnTo>
                  <a:pt x="8314187" y="1170342"/>
                </a:lnTo>
                <a:lnTo>
                  <a:pt x="8325617" y="1170342"/>
                </a:lnTo>
                <a:lnTo>
                  <a:pt x="8337047" y="1170342"/>
                </a:lnTo>
                <a:lnTo>
                  <a:pt x="8348477" y="1170342"/>
                </a:lnTo>
                <a:lnTo>
                  <a:pt x="8359907" y="1170342"/>
                </a:lnTo>
                <a:lnTo>
                  <a:pt x="8371385" y="1170342"/>
                </a:lnTo>
                <a:lnTo>
                  <a:pt x="8382815" y="1170342"/>
                </a:lnTo>
                <a:lnTo>
                  <a:pt x="8394245" y="1170342"/>
                </a:lnTo>
                <a:lnTo>
                  <a:pt x="8405674" y="1170342"/>
                </a:lnTo>
                <a:lnTo>
                  <a:pt x="8417104" y="1170342"/>
                </a:lnTo>
                <a:lnTo>
                  <a:pt x="8428582" y="1170342"/>
                </a:lnTo>
                <a:lnTo>
                  <a:pt x="8440012" y="1170342"/>
                </a:lnTo>
                <a:lnTo>
                  <a:pt x="8451442" y="1170342"/>
                </a:lnTo>
                <a:lnTo>
                  <a:pt x="8462872" y="1170342"/>
                </a:lnTo>
                <a:lnTo>
                  <a:pt x="8474302" y="1170342"/>
                </a:lnTo>
                <a:lnTo>
                  <a:pt x="8485780" y="1170342"/>
                </a:lnTo>
                <a:lnTo>
                  <a:pt x="8497210" y="1170342"/>
                </a:lnTo>
                <a:lnTo>
                  <a:pt x="8508640" y="1170342"/>
                </a:lnTo>
                <a:lnTo>
                  <a:pt x="8520069" y="1170342"/>
                </a:lnTo>
                <a:lnTo>
                  <a:pt x="8531500" y="1170342"/>
                </a:lnTo>
                <a:lnTo>
                  <a:pt x="8542977" y="1170342"/>
                </a:lnTo>
                <a:lnTo>
                  <a:pt x="8554407" y="1170342"/>
                </a:lnTo>
                <a:lnTo>
                  <a:pt x="8565837" y="1170342"/>
                </a:lnTo>
                <a:lnTo>
                  <a:pt x="8577267" y="1170342"/>
                </a:lnTo>
                <a:lnTo>
                  <a:pt x="8588697" y="1170342"/>
                </a:lnTo>
                <a:lnTo>
                  <a:pt x="8600175" y="1170342"/>
                </a:lnTo>
                <a:lnTo>
                  <a:pt x="8611605" y="1170342"/>
                </a:lnTo>
                <a:lnTo>
                  <a:pt x="8623035" y="1170342"/>
                </a:lnTo>
                <a:lnTo>
                  <a:pt x="8634465" y="1170342"/>
                </a:lnTo>
                <a:lnTo>
                  <a:pt x="8645895" y="1170342"/>
                </a:lnTo>
                <a:lnTo>
                  <a:pt x="8657373" y="1170342"/>
                </a:lnTo>
                <a:lnTo>
                  <a:pt x="8668802" y="1170342"/>
                </a:lnTo>
                <a:lnTo>
                  <a:pt x="8680232" y="1170342"/>
                </a:lnTo>
                <a:lnTo>
                  <a:pt x="8691662" y="1170342"/>
                </a:lnTo>
                <a:lnTo>
                  <a:pt x="8703093" y="1170342"/>
                </a:lnTo>
                <a:lnTo>
                  <a:pt x="8714570" y="1170342"/>
                </a:lnTo>
                <a:lnTo>
                  <a:pt x="8726000" y="1170342"/>
                </a:lnTo>
                <a:lnTo>
                  <a:pt x="8737430" y="1170342"/>
                </a:lnTo>
                <a:lnTo>
                  <a:pt x="8748860" y="1170342"/>
                </a:lnTo>
                <a:lnTo>
                  <a:pt x="8760290" y="1170342"/>
                </a:lnTo>
                <a:lnTo>
                  <a:pt x="8771768" y="1170342"/>
                </a:lnTo>
                <a:lnTo>
                  <a:pt x="8783198" y="1170342"/>
                </a:lnTo>
                <a:lnTo>
                  <a:pt x="8794628" y="1170342"/>
                </a:lnTo>
                <a:lnTo>
                  <a:pt x="8806058" y="1170342"/>
                </a:lnTo>
                <a:lnTo>
                  <a:pt x="8817488" y="1170342"/>
                </a:lnTo>
                <a:lnTo>
                  <a:pt x="8828918" y="1170342"/>
                </a:lnTo>
                <a:lnTo>
                  <a:pt x="8840395" y="1170342"/>
                </a:lnTo>
                <a:lnTo>
                  <a:pt x="8851825" y="1170342"/>
                </a:lnTo>
                <a:lnTo>
                  <a:pt x="8863256" y="1170342"/>
                </a:lnTo>
                <a:lnTo>
                  <a:pt x="8874686" y="1170342"/>
                </a:lnTo>
                <a:lnTo>
                  <a:pt x="8886115" y="1170342"/>
                </a:lnTo>
                <a:lnTo>
                  <a:pt x="8897593" y="1170342"/>
                </a:lnTo>
                <a:lnTo>
                  <a:pt x="8909022" y="1170342"/>
                </a:lnTo>
                <a:lnTo>
                  <a:pt x="8920453" y="1170342"/>
                </a:lnTo>
                <a:lnTo>
                  <a:pt x="8931883" y="1170342"/>
                </a:lnTo>
                <a:lnTo>
                  <a:pt x="8943313" y="1170342"/>
                </a:lnTo>
                <a:lnTo>
                  <a:pt x="8954791" y="1170342"/>
                </a:lnTo>
                <a:lnTo>
                  <a:pt x="8966220" y="1170342"/>
                </a:lnTo>
                <a:lnTo>
                  <a:pt x="8977651" y="1170342"/>
                </a:lnTo>
                <a:lnTo>
                  <a:pt x="8989080" y="1170342"/>
                </a:lnTo>
                <a:lnTo>
                  <a:pt x="9000511" y="1170342"/>
                </a:lnTo>
                <a:lnTo>
                  <a:pt x="9011988" y="1170342"/>
                </a:lnTo>
                <a:lnTo>
                  <a:pt x="9023418" y="1170342"/>
                </a:lnTo>
                <a:lnTo>
                  <a:pt x="9034849" y="1170342"/>
                </a:lnTo>
                <a:lnTo>
                  <a:pt x="9046278" y="1170342"/>
                </a:lnTo>
                <a:lnTo>
                  <a:pt x="9057709" y="1170342"/>
                </a:lnTo>
                <a:lnTo>
                  <a:pt x="9069186" y="1170342"/>
                </a:lnTo>
                <a:lnTo>
                  <a:pt x="9080615" y="1170342"/>
                </a:lnTo>
                <a:lnTo>
                  <a:pt x="9092046" y="1170342"/>
                </a:lnTo>
                <a:lnTo>
                  <a:pt x="9103476" y="1170342"/>
                </a:lnTo>
                <a:lnTo>
                  <a:pt x="9114906" y="1170342"/>
                </a:lnTo>
                <a:lnTo>
                  <a:pt x="9126384" y="1170342"/>
                </a:lnTo>
                <a:lnTo>
                  <a:pt x="9137813" y="1170342"/>
                </a:lnTo>
                <a:lnTo>
                  <a:pt x="9149244" y="1170342"/>
                </a:lnTo>
                <a:lnTo>
                  <a:pt x="9160673" y="1170342"/>
                </a:lnTo>
                <a:lnTo>
                  <a:pt x="9172104" y="1170342"/>
                </a:lnTo>
                <a:lnTo>
                  <a:pt x="9183581" y="1170342"/>
                </a:lnTo>
                <a:lnTo>
                  <a:pt x="9195011" y="1170342"/>
                </a:lnTo>
                <a:lnTo>
                  <a:pt x="9206442" y="1170342"/>
                </a:lnTo>
                <a:lnTo>
                  <a:pt x="9217871" y="1170342"/>
                </a:lnTo>
                <a:lnTo>
                  <a:pt x="9229301" y="1170342"/>
                </a:lnTo>
                <a:lnTo>
                  <a:pt x="9240779" y="1170342"/>
                </a:lnTo>
                <a:lnTo>
                  <a:pt x="9252209" y="1170342"/>
                </a:lnTo>
                <a:lnTo>
                  <a:pt x="9263639" y="1170342"/>
                </a:lnTo>
                <a:lnTo>
                  <a:pt x="9275069" y="1170342"/>
                </a:lnTo>
                <a:lnTo>
                  <a:pt x="9286498" y="1170342"/>
                </a:lnTo>
                <a:lnTo>
                  <a:pt x="9297977" y="1170342"/>
                </a:lnTo>
                <a:lnTo>
                  <a:pt x="9309406" y="1170342"/>
                </a:lnTo>
                <a:lnTo>
                  <a:pt x="9320837" y="1170342"/>
                </a:lnTo>
                <a:lnTo>
                  <a:pt x="9332266" y="1170342"/>
                </a:lnTo>
                <a:lnTo>
                  <a:pt x="9343696" y="1170342"/>
                </a:lnTo>
                <a:lnTo>
                  <a:pt x="9355174" y="1170342"/>
                </a:lnTo>
                <a:lnTo>
                  <a:pt x="9366604" y="1170342"/>
                </a:lnTo>
                <a:lnTo>
                  <a:pt x="9378035" y="1170342"/>
                </a:lnTo>
                <a:lnTo>
                  <a:pt x="9389464" y="1170342"/>
                </a:lnTo>
                <a:lnTo>
                  <a:pt x="9400894" y="1170342"/>
                </a:lnTo>
                <a:lnTo>
                  <a:pt x="9412372" y="1170342"/>
                </a:lnTo>
                <a:lnTo>
                  <a:pt x="9423802" y="1170342"/>
                </a:lnTo>
                <a:lnTo>
                  <a:pt x="9435232" y="1170342"/>
                </a:lnTo>
                <a:lnTo>
                  <a:pt x="9446662" y="1170342"/>
                </a:lnTo>
                <a:lnTo>
                  <a:pt x="9458091" y="1170342"/>
                </a:lnTo>
                <a:lnTo>
                  <a:pt x="9469570" y="1170342"/>
                </a:lnTo>
                <a:lnTo>
                  <a:pt x="9480999" y="1170342"/>
                </a:lnTo>
                <a:lnTo>
                  <a:pt x="9492429" y="1170342"/>
                </a:lnTo>
                <a:lnTo>
                  <a:pt x="9503859" y="1170342"/>
                </a:lnTo>
                <a:lnTo>
                  <a:pt x="9515289" y="1170342"/>
                </a:lnTo>
                <a:lnTo>
                  <a:pt x="9526767" y="1170342"/>
                </a:lnTo>
                <a:lnTo>
                  <a:pt x="9538197" y="1170342"/>
                </a:lnTo>
                <a:lnTo>
                  <a:pt x="9549626" y="1170342"/>
                </a:lnTo>
                <a:lnTo>
                  <a:pt x="9561057" y="1170342"/>
                </a:lnTo>
                <a:lnTo>
                  <a:pt x="9572487" y="1170342"/>
                </a:lnTo>
                <a:lnTo>
                  <a:pt x="9583965" y="1170342"/>
                </a:lnTo>
                <a:lnTo>
                  <a:pt x="9595395" y="1170342"/>
                </a:lnTo>
                <a:lnTo>
                  <a:pt x="9606824" y="1170342"/>
                </a:lnTo>
                <a:lnTo>
                  <a:pt x="9618255" y="1170342"/>
                </a:lnTo>
                <a:lnTo>
                  <a:pt x="9629684" y="1170342"/>
                </a:lnTo>
                <a:lnTo>
                  <a:pt x="9641163" y="1170342"/>
                </a:lnTo>
                <a:lnTo>
                  <a:pt x="9652592" y="1170342"/>
                </a:lnTo>
                <a:lnTo>
                  <a:pt x="9664022" y="1170342"/>
                </a:lnTo>
                <a:lnTo>
                  <a:pt x="9675452" y="1170342"/>
                </a:lnTo>
                <a:lnTo>
                  <a:pt x="9686882" y="1170342"/>
                </a:lnTo>
                <a:lnTo>
                  <a:pt x="9698360" y="1170342"/>
                </a:lnTo>
                <a:lnTo>
                  <a:pt x="9709790" y="1170342"/>
                </a:lnTo>
                <a:lnTo>
                  <a:pt x="9721219" y="1170342"/>
                </a:lnTo>
                <a:lnTo>
                  <a:pt x="9732650" y="1170342"/>
                </a:lnTo>
                <a:lnTo>
                  <a:pt x="9744080" y="1170342"/>
                </a:lnTo>
                <a:lnTo>
                  <a:pt x="9755557" y="1170342"/>
                </a:lnTo>
                <a:lnTo>
                  <a:pt x="9766988" y="1170342"/>
                </a:lnTo>
                <a:lnTo>
                  <a:pt x="9778417" y="1170342"/>
                </a:lnTo>
                <a:lnTo>
                  <a:pt x="9789848" y="1170342"/>
                </a:lnTo>
                <a:lnTo>
                  <a:pt x="9801277" y="1170342"/>
                </a:lnTo>
                <a:lnTo>
                  <a:pt x="9812755" y="1170342"/>
                </a:lnTo>
                <a:lnTo>
                  <a:pt x="9824185" y="1170342"/>
                </a:lnTo>
                <a:lnTo>
                  <a:pt x="9835615" y="1170342"/>
                </a:lnTo>
                <a:lnTo>
                  <a:pt x="9847045" y="1170342"/>
                </a:lnTo>
                <a:lnTo>
                  <a:pt x="9858475" y="1170342"/>
                </a:lnTo>
                <a:lnTo>
                  <a:pt x="9869952" y="1170342"/>
                </a:lnTo>
                <a:lnTo>
                  <a:pt x="9881383" y="1170342"/>
                </a:lnTo>
                <a:lnTo>
                  <a:pt x="9892812" y="1170342"/>
                </a:lnTo>
                <a:lnTo>
                  <a:pt x="9904243" y="1170342"/>
                </a:lnTo>
                <a:lnTo>
                  <a:pt x="9915673" y="1170342"/>
                </a:lnTo>
                <a:lnTo>
                  <a:pt x="9927102" y="1170342"/>
                </a:lnTo>
                <a:lnTo>
                  <a:pt x="9938581" y="1170342"/>
                </a:lnTo>
                <a:lnTo>
                  <a:pt x="9950010" y="1170342"/>
                </a:lnTo>
                <a:lnTo>
                  <a:pt x="9961441" y="1170342"/>
                </a:lnTo>
                <a:lnTo>
                  <a:pt x="9972870" y="1170342"/>
                </a:lnTo>
                <a:lnTo>
                  <a:pt x="9984300" y="1170342"/>
                </a:lnTo>
                <a:lnTo>
                  <a:pt x="9995778" y="1170342"/>
                </a:lnTo>
                <a:lnTo>
                  <a:pt x="10007208" y="1170342"/>
                </a:lnTo>
                <a:lnTo>
                  <a:pt x="10018638" y="1170342"/>
                </a:lnTo>
                <a:lnTo>
                  <a:pt x="10030068" y="1170342"/>
                </a:lnTo>
                <a:lnTo>
                  <a:pt x="10041498" y="1170342"/>
                </a:lnTo>
                <a:lnTo>
                  <a:pt x="10052976" y="1170342"/>
                </a:lnTo>
                <a:lnTo>
                  <a:pt x="10064405" y="1170342"/>
                </a:lnTo>
                <a:lnTo>
                  <a:pt x="10075835" y="1170342"/>
                </a:lnTo>
                <a:lnTo>
                  <a:pt x="10087266" y="1170342"/>
                </a:lnTo>
                <a:lnTo>
                  <a:pt x="10098695" y="1170342"/>
                </a:lnTo>
                <a:lnTo>
                  <a:pt x="10110174" y="1170342"/>
                </a:lnTo>
                <a:lnTo>
                  <a:pt x="10121603" y="1170342"/>
                </a:lnTo>
                <a:lnTo>
                  <a:pt x="10133033" y="1170342"/>
                </a:lnTo>
                <a:lnTo>
                  <a:pt x="10144463" y="1170342"/>
                </a:lnTo>
                <a:lnTo>
                  <a:pt x="10155893" y="1170342"/>
                </a:lnTo>
                <a:lnTo>
                  <a:pt x="10167371" y="1170342"/>
                </a:lnTo>
                <a:lnTo>
                  <a:pt x="10178801" y="1170342"/>
                </a:lnTo>
                <a:lnTo>
                  <a:pt x="10190230" y="1170342"/>
                </a:lnTo>
                <a:lnTo>
                  <a:pt x="10201661" y="1170342"/>
                </a:lnTo>
                <a:lnTo>
                  <a:pt x="10213091" y="1170342"/>
                </a:lnTo>
                <a:lnTo>
                  <a:pt x="10224569" y="1170342"/>
                </a:lnTo>
                <a:lnTo>
                  <a:pt x="10235998" y="1170342"/>
                </a:lnTo>
                <a:lnTo>
                  <a:pt x="10247428" y="1170342"/>
                </a:lnTo>
                <a:lnTo>
                  <a:pt x="10258859" y="1170342"/>
                </a:lnTo>
                <a:lnTo>
                  <a:pt x="10270288" y="1170342"/>
                </a:lnTo>
                <a:lnTo>
                  <a:pt x="10281767" y="1170342"/>
                </a:lnTo>
                <a:lnTo>
                  <a:pt x="10293196" y="1170342"/>
                </a:lnTo>
                <a:lnTo>
                  <a:pt x="10304626" y="1170342"/>
                </a:lnTo>
                <a:lnTo>
                  <a:pt x="10316056" y="1170342"/>
                </a:lnTo>
                <a:lnTo>
                  <a:pt x="10327486" y="1170342"/>
                </a:lnTo>
                <a:lnTo>
                  <a:pt x="10338963" y="1170342"/>
                </a:lnTo>
                <a:lnTo>
                  <a:pt x="10350394" y="1170342"/>
                </a:lnTo>
                <a:lnTo>
                  <a:pt x="10361823" y="1170342"/>
                </a:lnTo>
                <a:lnTo>
                  <a:pt x="10373254" y="1170342"/>
                </a:lnTo>
                <a:lnTo>
                  <a:pt x="10384684" y="1170342"/>
                </a:lnTo>
                <a:lnTo>
                  <a:pt x="10396161" y="1170342"/>
                </a:lnTo>
                <a:lnTo>
                  <a:pt x="10407591" y="1170342"/>
                </a:lnTo>
                <a:lnTo>
                  <a:pt x="10419021" y="1170342"/>
                </a:lnTo>
                <a:lnTo>
                  <a:pt x="10430452" y="1170342"/>
                </a:lnTo>
                <a:lnTo>
                  <a:pt x="10441881" y="1170342"/>
                </a:lnTo>
                <a:lnTo>
                  <a:pt x="10453358" y="1170342"/>
                </a:lnTo>
                <a:lnTo>
                  <a:pt x="10464789" y="1170342"/>
                </a:lnTo>
                <a:lnTo>
                  <a:pt x="10476219" y="1170342"/>
                </a:lnTo>
                <a:lnTo>
                  <a:pt x="10487649" y="1170342"/>
                </a:lnTo>
                <a:lnTo>
                  <a:pt x="10499079" y="1170342"/>
                </a:lnTo>
                <a:lnTo>
                  <a:pt x="10510556" y="1170342"/>
                </a:lnTo>
                <a:lnTo>
                  <a:pt x="10521987" y="1170342"/>
                </a:lnTo>
                <a:lnTo>
                  <a:pt x="10533416" y="1170342"/>
                </a:lnTo>
                <a:lnTo>
                  <a:pt x="10544847" y="1170342"/>
                </a:lnTo>
                <a:lnTo>
                  <a:pt x="10556277" y="1170342"/>
                </a:lnTo>
                <a:lnTo>
                  <a:pt x="10567754" y="1170342"/>
                </a:lnTo>
                <a:lnTo>
                  <a:pt x="10579184" y="1170342"/>
                </a:lnTo>
                <a:lnTo>
                  <a:pt x="10590614" y="1170342"/>
                </a:lnTo>
                <a:lnTo>
                  <a:pt x="10602045" y="1170342"/>
                </a:lnTo>
                <a:lnTo>
                  <a:pt x="10613474" y="1170342"/>
                </a:lnTo>
                <a:lnTo>
                  <a:pt x="10624951" y="1170342"/>
                </a:lnTo>
                <a:lnTo>
                  <a:pt x="10636382" y="1170342"/>
                </a:lnTo>
                <a:lnTo>
                  <a:pt x="10647812" y="1170342"/>
                </a:lnTo>
                <a:lnTo>
                  <a:pt x="10659241" y="1170342"/>
                </a:lnTo>
                <a:lnTo>
                  <a:pt x="10670672" y="1170342"/>
                </a:lnTo>
                <a:lnTo>
                  <a:pt x="10682149" y="1170342"/>
                </a:lnTo>
                <a:lnTo>
                  <a:pt x="10693580" y="1170342"/>
                </a:lnTo>
                <a:lnTo>
                  <a:pt x="10705009" y="1170342"/>
                </a:lnTo>
                <a:lnTo>
                  <a:pt x="10716439" y="1170342"/>
                </a:lnTo>
                <a:lnTo>
                  <a:pt x="10727870" y="1170342"/>
                </a:lnTo>
                <a:lnTo>
                  <a:pt x="10739347" y="1170342"/>
                </a:lnTo>
                <a:lnTo>
                  <a:pt x="10750778" y="1170342"/>
                </a:lnTo>
                <a:lnTo>
                  <a:pt x="10762207" y="1170342"/>
                </a:lnTo>
                <a:lnTo>
                  <a:pt x="10773637" y="1170342"/>
                </a:lnTo>
                <a:lnTo>
                  <a:pt x="10785067" y="1170342"/>
                </a:lnTo>
                <a:lnTo>
                  <a:pt x="10796544" y="1170342"/>
                </a:lnTo>
                <a:lnTo>
                  <a:pt x="10807975" y="1170342"/>
                </a:lnTo>
                <a:lnTo>
                  <a:pt x="10819405" y="1170342"/>
                </a:lnTo>
                <a:lnTo>
                  <a:pt x="10830834" y="1170342"/>
                </a:lnTo>
                <a:lnTo>
                  <a:pt x="10842265" y="1170342"/>
                </a:lnTo>
                <a:lnTo>
                  <a:pt x="10853742" y="1170342"/>
                </a:lnTo>
                <a:lnTo>
                  <a:pt x="10865173" y="1170342"/>
                </a:lnTo>
                <a:lnTo>
                  <a:pt x="10876602" y="1170342"/>
                </a:lnTo>
                <a:lnTo>
                  <a:pt x="10888032" y="1170342"/>
                </a:lnTo>
                <a:lnTo>
                  <a:pt x="10899463" y="1170342"/>
                </a:lnTo>
                <a:lnTo>
                  <a:pt x="10910892" y="1170342"/>
                </a:lnTo>
                <a:lnTo>
                  <a:pt x="10922369" y="1170342"/>
                </a:lnTo>
                <a:lnTo>
                  <a:pt x="10933800" y="1170342"/>
                </a:lnTo>
                <a:lnTo>
                  <a:pt x="10945230" y="1170342"/>
                </a:lnTo>
                <a:lnTo>
                  <a:pt x="10956660" y="1170342"/>
                </a:lnTo>
                <a:lnTo>
                  <a:pt x="10968090" y="1170342"/>
                </a:lnTo>
                <a:lnTo>
                  <a:pt x="10979567" y="1170342"/>
                </a:lnTo>
                <a:lnTo>
                  <a:pt x="10990998" y="1170342"/>
                </a:lnTo>
                <a:lnTo>
                  <a:pt x="11002427" y="1170342"/>
                </a:lnTo>
                <a:lnTo>
                  <a:pt x="11013858" y="1170342"/>
                </a:lnTo>
                <a:lnTo>
                  <a:pt x="11025287" y="1170342"/>
                </a:lnTo>
                <a:lnTo>
                  <a:pt x="11036765" y="1170342"/>
                </a:lnTo>
                <a:lnTo>
                  <a:pt x="11048195" y="1170342"/>
                </a:lnTo>
                <a:lnTo>
                  <a:pt x="11059625" y="1170342"/>
                </a:lnTo>
                <a:lnTo>
                  <a:pt x="11071056" y="1170342"/>
                </a:lnTo>
                <a:lnTo>
                  <a:pt x="11082485" y="1170342"/>
                </a:lnTo>
                <a:lnTo>
                  <a:pt x="11093962" y="1170342"/>
                </a:lnTo>
                <a:lnTo>
                  <a:pt x="11105393" y="1170342"/>
                </a:lnTo>
                <a:lnTo>
                  <a:pt x="11116823" y="1170342"/>
                </a:lnTo>
                <a:lnTo>
                  <a:pt x="11128253" y="1170342"/>
                </a:lnTo>
                <a:lnTo>
                  <a:pt x="11139683" y="1170342"/>
                </a:lnTo>
                <a:lnTo>
                  <a:pt x="11151160" y="1170342"/>
                </a:lnTo>
                <a:lnTo>
                  <a:pt x="11162591" y="1170342"/>
                </a:lnTo>
                <a:lnTo>
                  <a:pt x="11174020" y="1170342"/>
                </a:lnTo>
                <a:lnTo>
                  <a:pt x="11185451" y="1170342"/>
                </a:lnTo>
                <a:lnTo>
                  <a:pt x="11196881" y="1170342"/>
                </a:lnTo>
                <a:lnTo>
                  <a:pt x="11208358" y="1170342"/>
                </a:lnTo>
                <a:lnTo>
                  <a:pt x="11218359" y="1170342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2" name="Freeform 71">
            <a:extLst>
              <a:ext uri="{FF2B5EF4-FFF2-40B4-BE49-F238E27FC236}">
                <a16:creationId xmlns:a16="http://schemas.microsoft.com/office/drawing/2014/main" id="{F2AFDD2D-DF71-3341-832F-249A99E7E799}"/>
              </a:ext>
            </a:extLst>
          </p:cNvPr>
          <p:cNvSpPr/>
          <p:nvPr/>
        </p:nvSpPr>
        <p:spPr>
          <a:xfrm>
            <a:off x="638362" y="4326331"/>
            <a:ext cx="8413769" cy="1106492"/>
          </a:xfrm>
          <a:custGeom>
            <a:avLst/>
            <a:gdLst>
              <a:gd name="connsiteX0" fmla="*/ 0 w 11218359"/>
              <a:gd name="connsiteY0" fmla="*/ 1475323 h 1475322"/>
              <a:gd name="connsiteX1" fmla="*/ 9149 w 11218359"/>
              <a:gd name="connsiteY1" fmla="*/ 1475323 h 1475322"/>
              <a:gd name="connsiteX2" fmla="*/ 20588 w 11218359"/>
              <a:gd name="connsiteY2" fmla="*/ 1475323 h 1475322"/>
              <a:gd name="connsiteX3" fmla="*/ 32028 w 11218359"/>
              <a:gd name="connsiteY3" fmla="*/ 1475323 h 1475322"/>
              <a:gd name="connsiteX4" fmla="*/ 43467 w 11218359"/>
              <a:gd name="connsiteY4" fmla="*/ 1475323 h 1475322"/>
              <a:gd name="connsiteX5" fmla="*/ 54907 w 11218359"/>
              <a:gd name="connsiteY5" fmla="*/ 1475323 h 1475322"/>
              <a:gd name="connsiteX6" fmla="*/ 66346 w 11218359"/>
              <a:gd name="connsiteY6" fmla="*/ 1475323 h 1475322"/>
              <a:gd name="connsiteX7" fmla="*/ 77786 w 11218359"/>
              <a:gd name="connsiteY7" fmla="*/ 1475323 h 1475322"/>
              <a:gd name="connsiteX8" fmla="*/ 89225 w 11218359"/>
              <a:gd name="connsiteY8" fmla="*/ 1475323 h 1475322"/>
              <a:gd name="connsiteX9" fmla="*/ 100665 w 11218359"/>
              <a:gd name="connsiteY9" fmla="*/ 1475323 h 1475322"/>
              <a:gd name="connsiteX10" fmla="*/ 112104 w 11218359"/>
              <a:gd name="connsiteY10" fmla="*/ 1475323 h 1475322"/>
              <a:gd name="connsiteX11" fmla="*/ 123544 w 11218359"/>
              <a:gd name="connsiteY11" fmla="*/ 1475323 h 1475322"/>
              <a:gd name="connsiteX12" fmla="*/ 134979 w 11218359"/>
              <a:gd name="connsiteY12" fmla="*/ 1475323 h 1475322"/>
              <a:gd name="connsiteX13" fmla="*/ 146423 w 11218359"/>
              <a:gd name="connsiteY13" fmla="*/ 1475323 h 1475322"/>
              <a:gd name="connsiteX14" fmla="*/ 157858 w 11218359"/>
              <a:gd name="connsiteY14" fmla="*/ 1475323 h 1475322"/>
              <a:gd name="connsiteX15" fmla="*/ 169297 w 11218359"/>
              <a:gd name="connsiteY15" fmla="*/ 1475323 h 1475322"/>
              <a:gd name="connsiteX16" fmla="*/ 180737 w 11218359"/>
              <a:gd name="connsiteY16" fmla="*/ 1475323 h 1475322"/>
              <a:gd name="connsiteX17" fmla="*/ 192176 w 11218359"/>
              <a:gd name="connsiteY17" fmla="*/ 1475323 h 1475322"/>
              <a:gd name="connsiteX18" fmla="*/ 203616 w 11218359"/>
              <a:gd name="connsiteY18" fmla="*/ 1475323 h 1475322"/>
              <a:gd name="connsiteX19" fmla="*/ 215055 w 11218359"/>
              <a:gd name="connsiteY19" fmla="*/ 1475323 h 1475322"/>
              <a:gd name="connsiteX20" fmla="*/ 226495 w 11218359"/>
              <a:gd name="connsiteY20" fmla="*/ 1475323 h 1475322"/>
              <a:gd name="connsiteX21" fmla="*/ 237935 w 11218359"/>
              <a:gd name="connsiteY21" fmla="*/ 1475323 h 1475322"/>
              <a:gd name="connsiteX22" fmla="*/ 249374 w 11218359"/>
              <a:gd name="connsiteY22" fmla="*/ 1475323 h 1475322"/>
              <a:gd name="connsiteX23" fmla="*/ 260814 w 11218359"/>
              <a:gd name="connsiteY23" fmla="*/ 1475323 h 1475322"/>
              <a:gd name="connsiteX24" fmla="*/ 272253 w 11218359"/>
              <a:gd name="connsiteY24" fmla="*/ 1475323 h 1475322"/>
              <a:gd name="connsiteX25" fmla="*/ 283693 w 11218359"/>
              <a:gd name="connsiteY25" fmla="*/ 1475323 h 1475322"/>
              <a:gd name="connsiteX26" fmla="*/ 295132 w 11218359"/>
              <a:gd name="connsiteY26" fmla="*/ 1475323 h 1475322"/>
              <a:gd name="connsiteX27" fmla="*/ 306572 w 11218359"/>
              <a:gd name="connsiteY27" fmla="*/ 1475323 h 1475322"/>
              <a:gd name="connsiteX28" fmla="*/ 318011 w 11218359"/>
              <a:gd name="connsiteY28" fmla="*/ 1475323 h 1475322"/>
              <a:gd name="connsiteX29" fmla="*/ 329451 w 11218359"/>
              <a:gd name="connsiteY29" fmla="*/ 1475323 h 1475322"/>
              <a:gd name="connsiteX30" fmla="*/ 340890 w 11218359"/>
              <a:gd name="connsiteY30" fmla="*/ 1475323 h 1475322"/>
              <a:gd name="connsiteX31" fmla="*/ 352330 w 11218359"/>
              <a:gd name="connsiteY31" fmla="*/ 1475323 h 1475322"/>
              <a:gd name="connsiteX32" fmla="*/ 363769 w 11218359"/>
              <a:gd name="connsiteY32" fmla="*/ 1475323 h 1475322"/>
              <a:gd name="connsiteX33" fmla="*/ 375209 w 11218359"/>
              <a:gd name="connsiteY33" fmla="*/ 1475323 h 1475322"/>
              <a:gd name="connsiteX34" fmla="*/ 386648 w 11218359"/>
              <a:gd name="connsiteY34" fmla="*/ 1475323 h 1475322"/>
              <a:gd name="connsiteX35" fmla="*/ 398088 w 11218359"/>
              <a:gd name="connsiteY35" fmla="*/ 1475323 h 1475322"/>
              <a:gd name="connsiteX36" fmla="*/ 409527 w 11218359"/>
              <a:gd name="connsiteY36" fmla="*/ 1475323 h 1475322"/>
              <a:gd name="connsiteX37" fmla="*/ 420967 w 11218359"/>
              <a:gd name="connsiteY37" fmla="*/ 1475323 h 1475322"/>
              <a:gd name="connsiteX38" fmla="*/ 432406 w 11218359"/>
              <a:gd name="connsiteY38" fmla="*/ 1475323 h 1475322"/>
              <a:gd name="connsiteX39" fmla="*/ 443846 w 11218359"/>
              <a:gd name="connsiteY39" fmla="*/ 1475323 h 1475322"/>
              <a:gd name="connsiteX40" fmla="*/ 455285 w 11218359"/>
              <a:gd name="connsiteY40" fmla="*/ 1475323 h 1475322"/>
              <a:gd name="connsiteX41" fmla="*/ 466725 w 11218359"/>
              <a:gd name="connsiteY41" fmla="*/ 1475323 h 1475322"/>
              <a:gd name="connsiteX42" fmla="*/ 478165 w 11218359"/>
              <a:gd name="connsiteY42" fmla="*/ 1475323 h 1475322"/>
              <a:gd name="connsiteX43" fmla="*/ 489604 w 11218359"/>
              <a:gd name="connsiteY43" fmla="*/ 1475323 h 1475322"/>
              <a:gd name="connsiteX44" fmla="*/ 501044 w 11218359"/>
              <a:gd name="connsiteY44" fmla="*/ 1475323 h 1475322"/>
              <a:gd name="connsiteX45" fmla="*/ 512483 w 11218359"/>
              <a:gd name="connsiteY45" fmla="*/ 1475323 h 1475322"/>
              <a:gd name="connsiteX46" fmla="*/ 523923 w 11218359"/>
              <a:gd name="connsiteY46" fmla="*/ 1475323 h 1475322"/>
              <a:gd name="connsiteX47" fmla="*/ 535362 w 11218359"/>
              <a:gd name="connsiteY47" fmla="*/ 1475323 h 1475322"/>
              <a:gd name="connsiteX48" fmla="*/ 546802 w 11218359"/>
              <a:gd name="connsiteY48" fmla="*/ 1475323 h 1475322"/>
              <a:gd name="connsiteX49" fmla="*/ 558241 w 11218359"/>
              <a:gd name="connsiteY49" fmla="*/ 1475323 h 1475322"/>
              <a:gd name="connsiteX50" fmla="*/ 569681 w 11218359"/>
              <a:gd name="connsiteY50" fmla="*/ 1475323 h 1475322"/>
              <a:gd name="connsiteX51" fmla="*/ 581120 w 11218359"/>
              <a:gd name="connsiteY51" fmla="*/ 1475323 h 1475322"/>
              <a:gd name="connsiteX52" fmla="*/ 592560 w 11218359"/>
              <a:gd name="connsiteY52" fmla="*/ 1475323 h 1475322"/>
              <a:gd name="connsiteX53" fmla="*/ 603999 w 11218359"/>
              <a:gd name="connsiteY53" fmla="*/ 1475323 h 1475322"/>
              <a:gd name="connsiteX54" fmla="*/ 615439 w 11218359"/>
              <a:gd name="connsiteY54" fmla="*/ 1475323 h 1475322"/>
              <a:gd name="connsiteX55" fmla="*/ 626878 w 11218359"/>
              <a:gd name="connsiteY55" fmla="*/ 1475323 h 1475322"/>
              <a:gd name="connsiteX56" fmla="*/ 638318 w 11218359"/>
              <a:gd name="connsiteY56" fmla="*/ 1475323 h 1475322"/>
              <a:gd name="connsiteX57" fmla="*/ 649757 w 11218359"/>
              <a:gd name="connsiteY57" fmla="*/ 1475323 h 1475322"/>
              <a:gd name="connsiteX58" fmla="*/ 661192 w 11218359"/>
              <a:gd name="connsiteY58" fmla="*/ 1475323 h 1475322"/>
              <a:gd name="connsiteX59" fmla="*/ 672632 w 11218359"/>
              <a:gd name="connsiteY59" fmla="*/ 1475323 h 1475322"/>
              <a:gd name="connsiteX60" fmla="*/ 684071 w 11218359"/>
              <a:gd name="connsiteY60" fmla="*/ 1475323 h 1475322"/>
              <a:gd name="connsiteX61" fmla="*/ 695511 w 11218359"/>
              <a:gd name="connsiteY61" fmla="*/ 1475323 h 1475322"/>
              <a:gd name="connsiteX62" fmla="*/ 706950 w 11218359"/>
              <a:gd name="connsiteY62" fmla="*/ 1475323 h 1475322"/>
              <a:gd name="connsiteX63" fmla="*/ 718390 w 11218359"/>
              <a:gd name="connsiteY63" fmla="*/ 1475323 h 1475322"/>
              <a:gd name="connsiteX64" fmla="*/ 729829 w 11218359"/>
              <a:gd name="connsiteY64" fmla="*/ 1475323 h 1475322"/>
              <a:gd name="connsiteX65" fmla="*/ 741269 w 11218359"/>
              <a:gd name="connsiteY65" fmla="*/ 1475323 h 1475322"/>
              <a:gd name="connsiteX66" fmla="*/ 752708 w 11218359"/>
              <a:gd name="connsiteY66" fmla="*/ 1475323 h 1475322"/>
              <a:gd name="connsiteX67" fmla="*/ 764148 w 11218359"/>
              <a:gd name="connsiteY67" fmla="*/ 1475323 h 1475322"/>
              <a:gd name="connsiteX68" fmla="*/ 775587 w 11218359"/>
              <a:gd name="connsiteY68" fmla="*/ 1475323 h 1475322"/>
              <a:gd name="connsiteX69" fmla="*/ 787027 w 11218359"/>
              <a:gd name="connsiteY69" fmla="*/ 1475323 h 1475322"/>
              <a:gd name="connsiteX70" fmla="*/ 798467 w 11218359"/>
              <a:gd name="connsiteY70" fmla="*/ 1475323 h 1475322"/>
              <a:gd name="connsiteX71" fmla="*/ 809906 w 11218359"/>
              <a:gd name="connsiteY71" fmla="*/ 1475323 h 1475322"/>
              <a:gd name="connsiteX72" fmla="*/ 821346 w 11218359"/>
              <a:gd name="connsiteY72" fmla="*/ 1475323 h 1475322"/>
              <a:gd name="connsiteX73" fmla="*/ 832785 w 11218359"/>
              <a:gd name="connsiteY73" fmla="*/ 1475323 h 1475322"/>
              <a:gd name="connsiteX74" fmla="*/ 844225 w 11218359"/>
              <a:gd name="connsiteY74" fmla="*/ 1475323 h 1475322"/>
              <a:gd name="connsiteX75" fmla="*/ 855664 w 11218359"/>
              <a:gd name="connsiteY75" fmla="*/ 1475323 h 1475322"/>
              <a:gd name="connsiteX76" fmla="*/ 867104 w 11218359"/>
              <a:gd name="connsiteY76" fmla="*/ 1475323 h 1475322"/>
              <a:gd name="connsiteX77" fmla="*/ 878543 w 11218359"/>
              <a:gd name="connsiteY77" fmla="*/ 1475323 h 1475322"/>
              <a:gd name="connsiteX78" fmla="*/ 889983 w 11218359"/>
              <a:gd name="connsiteY78" fmla="*/ 1475323 h 1475322"/>
              <a:gd name="connsiteX79" fmla="*/ 901422 w 11218359"/>
              <a:gd name="connsiteY79" fmla="*/ 1475323 h 1475322"/>
              <a:gd name="connsiteX80" fmla="*/ 912862 w 11218359"/>
              <a:gd name="connsiteY80" fmla="*/ 1475323 h 1475322"/>
              <a:gd name="connsiteX81" fmla="*/ 924301 w 11218359"/>
              <a:gd name="connsiteY81" fmla="*/ 1475323 h 1475322"/>
              <a:gd name="connsiteX82" fmla="*/ 935741 w 11218359"/>
              <a:gd name="connsiteY82" fmla="*/ 1475323 h 1475322"/>
              <a:gd name="connsiteX83" fmla="*/ 947180 w 11218359"/>
              <a:gd name="connsiteY83" fmla="*/ 1475323 h 1475322"/>
              <a:gd name="connsiteX84" fmla="*/ 958620 w 11218359"/>
              <a:gd name="connsiteY84" fmla="*/ 1475323 h 1475322"/>
              <a:gd name="connsiteX85" fmla="*/ 970059 w 11218359"/>
              <a:gd name="connsiteY85" fmla="*/ 1475323 h 1475322"/>
              <a:gd name="connsiteX86" fmla="*/ 981499 w 11218359"/>
              <a:gd name="connsiteY86" fmla="*/ 1475323 h 1475322"/>
              <a:gd name="connsiteX87" fmla="*/ 992938 w 11218359"/>
              <a:gd name="connsiteY87" fmla="*/ 1475323 h 1475322"/>
              <a:gd name="connsiteX88" fmla="*/ 1004378 w 11218359"/>
              <a:gd name="connsiteY88" fmla="*/ 1475323 h 1475322"/>
              <a:gd name="connsiteX89" fmla="*/ 1015818 w 11218359"/>
              <a:gd name="connsiteY89" fmla="*/ 1475323 h 1475322"/>
              <a:gd name="connsiteX90" fmla="*/ 1027257 w 11218359"/>
              <a:gd name="connsiteY90" fmla="*/ 1475323 h 1475322"/>
              <a:gd name="connsiteX91" fmla="*/ 1038697 w 11218359"/>
              <a:gd name="connsiteY91" fmla="*/ 1475323 h 1475322"/>
              <a:gd name="connsiteX92" fmla="*/ 1050136 w 11218359"/>
              <a:gd name="connsiteY92" fmla="*/ 1475323 h 1475322"/>
              <a:gd name="connsiteX93" fmla="*/ 1061576 w 11218359"/>
              <a:gd name="connsiteY93" fmla="*/ 1475323 h 1475322"/>
              <a:gd name="connsiteX94" fmla="*/ 1073015 w 11218359"/>
              <a:gd name="connsiteY94" fmla="*/ 1475323 h 1475322"/>
              <a:gd name="connsiteX95" fmla="*/ 1084455 w 11218359"/>
              <a:gd name="connsiteY95" fmla="*/ 1475323 h 1475322"/>
              <a:gd name="connsiteX96" fmla="*/ 1095894 w 11218359"/>
              <a:gd name="connsiteY96" fmla="*/ 1475323 h 1475322"/>
              <a:gd name="connsiteX97" fmla="*/ 1107334 w 11218359"/>
              <a:gd name="connsiteY97" fmla="*/ 1475323 h 1475322"/>
              <a:gd name="connsiteX98" fmla="*/ 1118773 w 11218359"/>
              <a:gd name="connsiteY98" fmla="*/ 1475323 h 1475322"/>
              <a:gd name="connsiteX99" fmla="*/ 1130213 w 11218359"/>
              <a:gd name="connsiteY99" fmla="*/ 1475323 h 1475322"/>
              <a:gd name="connsiteX100" fmla="*/ 1141652 w 11218359"/>
              <a:gd name="connsiteY100" fmla="*/ 1475323 h 1475322"/>
              <a:gd name="connsiteX101" fmla="*/ 1153092 w 11218359"/>
              <a:gd name="connsiteY101" fmla="*/ 1475323 h 1475322"/>
              <a:gd name="connsiteX102" fmla="*/ 1164531 w 11218359"/>
              <a:gd name="connsiteY102" fmla="*/ 1475323 h 1475322"/>
              <a:gd name="connsiteX103" fmla="*/ 1175971 w 11218359"/>
              <a:gd name="connsiteY103" fmla="*/ 1475323 h 1475322"/>
              <a:gd name="connsiteX104" fmla="*/ 1187406 w 11218359"/>
              <a:gd name="connsiteY104" fmla="*/ 1475323 h 1475322"/>
              <a:gd name="connsiteX105" fmla="*/ 1198845 w 11218359"/>
              <a:gd name="connsiteY105" fmla="*/ 1475323 h 1475322"/>
              <a:gd name="connsiteX106" fmla="*/ 1210285 w 11218359"/>
              <a:gd name="connsiteY106" fmla="*/ 1475323 h 1475322"/>
              <a:gd name="connsiteX107" fmla="*/ 1221724 w 11218359"/>
              <a:gd name="connsiteY107" fmla="*/ 1475323 h 1475322"/>
              <a:gd name="connsiteX108" fmla="*/ 1233164 w 11218359"/>
              <a:gd name="connsiteY108" fmla="*/ 1475323 h 1475322"/>
              <a:gd name="connsiteX109" fmla="*/ 1244603 w 11218359"/>
              <a:gd name="connsiteY109" fmla="*/ 1475323 h 1475322"/>
              <a:gd name="connsiteX110" fmla="*/ 1256043 w 11218359"/>
              <a:gd name="connsiteY110" fmla="*/ 1475323 h 1475322"/>
              <a:gd name="connsiteX111" fmla="*/ 1267482 w 11218359"/>
              <a:gd name="connsiteY111" fmla="*/ 1475323 h 1475322"/>
              <a:gd name="connsiteX112" fmla="*/ 1278922 w 11218359"/>
              <a:gd name="connsiteY112" fmla="*/ 1475323 h 1475322"/>
              <a:gd name="connsiteX113" fmla="*/ 1290361 w 11218359"/>
              <a:gd name="connsiteY113" fmla="*/ 1475323 h 1475322"/>
              <a:gd name="connsiteX114" fmla="*/ 1301801 w 11218359"/>
              <a:gd name="connsiteY114" fmla="*/ 1475323 h 1475322"/>
              <a:gd name="connsiteX115" fmla="*/ 1313240 w 11218359"/>
              <a:gd name="connsiteY115" fmla="*/ 1475323 h 1475322"/>
              <a:gd name="connsiteX116" fmla="*/ 1324680 w 11218359"/>
              <a:gd name="connsiteY116" fmla="*/ 1475323 h 1475322"/>
              <a:gd name="connsiteX117" fmla="*/ 1336120 w 11218359"/>
              <a:gd name="connsiteY117" fmla="*/ 1475323 h 1475322"/>
              <a:gd name="connsiteX118" fmla="*/ 1347559 w 11218359"/>
              <a:gd name="connsiteY118" fmla="*/ 1475323 h 1475322"/>
              <a:gd name="connsiteX119" fmla="*/ 1358999 w 11218359"/>
              <a:gd name="connsiteY119" fmla="*/ 1475323 h 1475322"/>
              <a:gd name="connsiteX120" fmla="*/ 1370438 w 11218359"/>
              <a:gd name="connsiteY120" fmla="*/ 1475323 h 1475322"/>
              <a:gd name="connsiteX121" fmla="*/ 1381878 w 11218359"/>
              <a:gd name="connsiteY121" fmla="*/ 1475323 h 1475322"/>
              <a:gd name="connsiteX122" fmla="*/ 1393317 w 11218359"/>
              <a:gd name="connsiteY122" fmla="*/ 1475323 h 1475322"/>
              <a:gd name="connsiteX123" fmla="*/ 1404757 w 11218359"/>
              <a:gd name="connsiteY123" fmla="*/ 1475323 h 1475322"/>
              <a:gd name="connsiteX124" fmla="*/ 1416196 w 11218359"/>
              <a:gd name="connsiteY124" fmla="*/ 1475323 h 1475322"/>
              <a:gd name="connsiteX125" fmla="*/ 1427636 w 11218359"/>
              <a:gd name="connsiteY125" fmla="*/ 1475323 h 1475322"/>
              <a:gd name="connsiteX126" fmla="*/ 1439075 w 11218359"/>
              <a:gd name="connsiteY126" fmla="*/ 1475323 h 1475322"/>
              <a:gd name="connsiteX127" fmla="*/ 1450515 w 11218359"/>
              <a:gd name="connsiteY127" fmla="*/ 1475323 h 1475322"/>
              <a:gd name="connsiteX128" fmla="*/ 1461954 w 11218359"/>
              <a:gd name="connsiteY128" fmla="*/ 1475323 h 1475322"/>
              <a:gd name="connsiteX129" fmla="*/ 1473394 w 11218359"/>
              <a:gd name="connsiteY129" fmla="*/ 1475323 h 1475322"/>
              <a:gd name="connsiteX130" fmla="*/ 1484833 w 11218359"/>
              <a:gd name="connsiteY130" fmla="*/ 1475323 h 1475322"/>
              <a:gd name="connsiteX131" fmla="*/ 1496273 w 11218359"/>
              <a:gd name="connsiteY131" fmla="*/ 1475323 h 1475322"/>
              <a:gd name="connsiteX132" fmla="*/ 1507712 w 11218359"/>
              <a:gd name="connsiteY132" fmla="*/ 1475323 h 1475322"/>
              <a:gd name="connsiteX133" fmla="*/ 1519152 w 11218359"/>
              <a:gd name="connsiteY133" fmla="*/ 1475323 h 1475322"/>
              <a:gd name="connsiteX134" fmla="*/ 1530591 w 11218359"/>
              <a:gd name="connsiteY134" fmla="*/ 1475323 h 1475322"/>
              <a:gd name="connsiteX135" fmla="*/ 1542031 w 11218359"/>
              <a:gd name="connsiteY135" fmla="*/ 1475323 h 1475322"/>
              <a:gd name="connsiteX136" fmla="*/ 1553471 w 11218359"/>
              <a:gd name="connsiteY136" fmla="*/ 1475323 h 1475322"/>
              <a:gd name="connsiteX137" fmla="*/ 1564910 w 11218359"/>
              <a:gd name="connsiteY137" fmla="*/ 1475323 h 1475322"/>
              <a:gd name="connsiteX138" fmla="*/ 1576349 w 11218359"/>
              <a:gd name="connsiteY138" fmla="*/ 1475323 h 1475322"/>
              <a:gd name="connsiteX139" fmla="*/ 1587789 w 11218359"/>
              <a:gd name="connsiteY139" fmla="*/ 1475323 h 1475322"/>
              <a:gd name="connsiteX140" fmla="*/ 1599229 w 11218359"/>
              <a:gd name="connsiteY140" fmla="*/ 1475323 h 1475322"/>
              <a:gd name="connsiteX141" fmla="*/ 1610668 w 11218359"/>
              <a:gd name="connsiteY141" fmla="*/ 1475323 h 1475322"/>
              <a:gd name="connsiteX142" fmla="*/ 1622107 w 11218359"/>
              <a:gd name="connsiteY142" fmla="*/ 1475323 h 1475322"/>
              <a:gd name="connsiteX143" fmla="*/ 1633547 w 11218359"/>
              <a:gd name="connsiteY143" fmla="*/ 1475323 h 1475322"/>
              <a:gd name="connsiteX144" fmla="*/ 1644987 w 11218359"/>
              <a:gd name="connsiteY144" fmla="*/ 1475323 h 1475322"/>
              <a:gd name="connsiteX145" fmla="*/ 1656426 w 11218359"/>
              <a:gd name="connsiteY145" fmla="*/ 1475323 h 1475322"/>
              <a:gd name="connsiteX146" fmla="*/ 1667866 w 11218359"/>
              <a:gd name="connsiteY146" fmla="*/ 1475323 h 1475322"/>
              <a:gd name="connsiteX147" fmla="*/ 1679305 w 11218359"/>
              <a:gd name="connsiteY147" fmla="*/ 1475323 h 1475322"/>
              <a:gd name="connsiteX148" fmla="*/ 1690745 w 11218359"/>
              <a:gd name="connsiteY148" fmla="*/ 1475323 h 1475322"/>
              <a:gd name="connsiteX149" fmla="*/ 1702184 w 11218359"/>
              <a:gd name="connsiteY149" fmla="*/ 1475323 h 1475322"/>
              <a:gd name="connsiteX150" fmla="*/ 1713619 w 11218359"/>
              <a:gd name="connsiteY150" fmla="*/ 1475323 h 1475322"/>
              <a:gd name="connsiteX151" fmla="*/ 1725063 w 11218359"/>
              <a:gd name="connsiteY151" fmla="*/ 1475323 h 1475322"/>
              <a:gd name="connsiteX152" fmla="*/ 1736498 w 11218359"/>
              <a:gd name="connsiteY152" fmla="*/ 1475323 h 1475322"/>
              <a:gd name="connsiteX153" fmla="*/ 1747938 w 11218359"/>
              <a:gd name="connsiteY153" fmla="*/ 1475323 h 1475322"/>
              <a:gd name="connsiteX154" fmla="*/ 1759377 w 11218359"/>
              <a:gd name="connsiteY154" fmla="*/ 1475323 h 1475322"/>
              <a:gd name="connsiteX155" fmla="*/ 1770817 w 11218359"/>
              <a:gd name="connsiteY155" fmla="*/ 1475323 h 1475322"/>
              <a:gd name="connsiteX156" fmla="*/ 1782256 w 11218359"/>
              <a:gd name="connsiteY156" fmla="*/ 1475323 h 1475322"/>
              <a:gd name="connsiteX157" fmla="*/ 1793696 w 11218359"/>
              <a:gd name="connsiteY157" fmla="*/ 1475323 h 1475322"/>
              <a:gd name="connsiteX158" fmla="*/ 1805135 w 11218359"/>
              <a:gd name="connsiteY158" fmla="*/ 1475323 h 1475322"/>
              <a:gd name="connsiteX159" fmla="*/ 1816575 w 11218359"/>
              <a:gd name="connsiteY159" fmla="*/ 1475323 h 1475322"/>
              <a:gd name="connsiteX160" fmla="*/ 1828014 w 11218359"/>
              <a:gd name="connsiteY160" fmla="*/ 1475323 h 1475322"/>
              <a:gd name="connsiteX161" fmla="*/ 1839454 w 11218359"/>
              <a:gd name="connsiteY161" fmla="*/ 1475323 h 1475322"/>
              <a:gd name="connsiteX162" fmla="*/ 1850893 w 11218359"/>
              <a:gd name="connsiteY162" fmla="*/ 1475323 h 1475322"/>
              <a:gd name="connsiteX163" fmla="*/ 1862333 w 11218359"/>
              <a:gd name="connsiteY163" fmla="*/ 1475323 h 1475322"/>
              <a:gd name="connsiteX164" fmla="*/ 1873772 w 11218359"/>
              <a:gd name="connsiteY164" fmla="*/ 1475323 h 1475322"/>
              <a:gd name="connsiteX165" fmla="*/ 1885212 w 11218359"/>
              <a:gd name="connsiteY165" fmla="*/ 1475323 h 1475322"/>
              <a:gd name="connsiteX166" fmla="*/ 1896651 w 11218359"/>
              <a:gd name="connsiteY166" fmla="*/ 1475323 h 1475322"/>
              <a:gd name="connsiteX167" fmla="*/ 1908091 w 11218359"/>
              <a:gd name="connsiteY167" fmla="*/ 1475323 h 1475322"/>
              <a:gd name="connsiteX168" fmla="*/ 1919531 w 11218359"/>
              <a:gd name="connsiteY168" fmla="*/ 1475323 h 1475322"/>
              <a:gd name="connsiteX169" fmla="*/ 1930970 w 11218359"/>
              <a:gd name="connsiteY169" fmla="*/ 1475323 h 1475322"/>
              <a:gd name="connsiteX170" fmla="*/ 1942409 w 11218359"/>
              <a:gd name="connsiteY170" fmla="*/ 1475323 h 1475322"/>
              <a:gd name="connsiteX171" fmla="*/ 1953849 w 11218359"/>
              <a:gd name="connsiteY171" fmla="*/ 1475323 h 1475322"/>
              <a:gd name="connsiteX172" fmla="*/ 1965289 w 11218359"/>
              <a:gd name="connsiteY172" fmla="*/ 1475323 h 1475322"/>
              <a:gd name="connsiteX173" fmla="*/ 1976728 w 11218359"/>
              <a:gd name="connsiteY173" fmla="*/ 1475323 h 1475322"/>
              <a:gd name="connsiteX174" fmla="*/ 1988168 w 11218359"/>
              <a:gd name="connsiteY174" fmla="*/ 1475323 h 1475322"/>
              <a:gd name="connsiteX175" fmla="*/ 1999607 w 11218359"/>
              <a:gd name="connsiteY175" fmla="*/ 1475323 h 1475322"/>
              <a:gd name="connsiteX176" fmla="*/ 2011047 w 11218359"/>
              <a:gd name="connsiteY176" fmla="*/ 1475323 h 1475322"/>
              <a:gd name="connsiteX177" fmla="*/ 2022486 w 11218359"/>
              <a:gd name="connsiteY177" fmla="*/ 1475323 h 1475322"/>
              <a:gd name="connsiteX178" fmla="*/ 2033926 w 11218359"/>
              <a:gd name="connsiteY178" fmla="*/ 1475323 h 1475322"/>
              <a:gd name="connsiteX179" fmla="*/ 2045365 w 11218359"/>
              <a:gd name="connsiteY179" fmla="*/ 1475323 h 1475322"/>
              <a:gd name="connsiteX180" fmla="*/ 2056805 w 11218359"/>
              <a:gd name="connsiteY180" fmla="*/ 1475323 h 1475322"/>
              <a:gd name="connsiteX181" fmla="*/ 2068244 w 11218359"/>
              <a:gd name="connsiteY181" fmla="*/ 1475323 h 1475322"/>
              <a:gd name="connsiteX182" fmla="*/ 2079684 w 11218359"/>
              <a:gd name="connsiteY182" fmla="*/ 1475323 h 1475322"/>
              <a:gd name="connsiteX183" fmla="*/ 2091123 w 11218359"/>
              <a:gd name="connsiteY183" fmla="*/ 1475323 h 1475322"/>
              <a:gd name="connsiteX184" fmla="*/ 2102563 w 11218359"/>
              <a:gd name="connsiteY184" fmla="*/ 1475323 h 1475322"/>
              <a:gd name="connsiteX185" fmla="*/ 2114002 w 11218359"/>
              <a:gd name="connsiteY185" fmla="*/ 1475323 h 1475322"/>
              <a:gd name="connsiteX186" fmla="*/ 2125442 w 11218359"/>
              <a:gd name="connsiteY186" fmla="*/ 1475323 h 1475322"/>
              <a:gd name="connsiteX187" fmla="*/ 2136882 w 11218359"/>
              <a:gd name="connsiteY187" fmla="*/ 1475323 h 1475322"/>
              <a:gd name="connsiteX188" fmla="*/ 2148321 w 11218359"/>
              <a:gd name="connsiteY188" fmla="*/ 1475323 h 1475322"/>
              <a:gd name="connsiteX189" fmla="*/ 2159760 w 11218359"/>
              <a:gd name="connsiteY189" fmla="*/ 1475323 h 1475322"/>
              <a:gd name="connsiteX190" fmla="*/ 2171200 w 11218359"/>
              <a:gd name="connsiteY190" fmla="*/ 1475323 h 1475322"/>
              <a:gd name="connsiteX191" fmla="*/ 2182640 w 11218359"/>
              <a:gd name="connsiteY191" fmla="*/ 1475323 h 1475322"/>
              <a:gd name="connsiteX192" fmla="*/ 2194079 w 11218359"/>
              <a:gd name="connsiteY192" fmla="*/ 1475323 h 1475322"/>
              <a:gd name="connsiteX193" fmla="*/ 2205519 w 11218359"/>
              <a:gd name="connsiteY193" fmla="*/ 1475323 h 1475322"/>
              <a:gd name="connsiteX194" fmla="*/ 2216958 w 11218359"/>
              <a:gd name="connsiteY194" fmla="*/ 1475323 h 1475322"/>
              <a:gd name="connsiteX195" fmla="*/ 2228393 w 11218359"/>
              <a:gd name="connsiteY195" fmla="*/ 1475323 h 1475322"/>
              <a:gd name="connsiteX196" fmla="*/ 2239837 w 11218359"/>
              <a:gd name="connsiteY196" fmla="*/ 1475323 h 1475322"/>
              <a:gd name="connsiteX197" fmla="*/ 2251272 w 11218359"/>
              <a:gd name="connsiteY197" fmla="*/ 1475323 h 1475322"/>
              <a:gd name="connsiteX198" fmla="*/ 2262716 w 11218359"/>
              <a:gd name="connsiteY198" fmla="*/ 1475323 h 1475322"/>
              <a:gd name="connsiteX199" fmla="*/ 2274151 w 11218359"/>
              <a:gd name="connsiteY199" fmla="*/ 1475323 h 1475322"/>
              <a:gd name="connsiteX200" fmla="*/ 2285591 w 11218359"/>
              <a:gd name="connsiteY200" fmla="*/ 1475323 h 1475322"/>
              <a:gd name="connsiteX201" fmla="*/ 2297030 w 11218359"/>
              <a:gd name="connsiteY201" fmla="*/ 1475323 h 1475322"/>
              <a:gd name="connsiteX202" fmla="*/ 2308470 w 11218359"/>
              <a:gd name="connsiteY202" fmla="*/ 1475323 h 1475322"/>
              <a:gd name="connsiteX203" fmla="*/ 2319909 w 11218359"/>
              <a:gd name="connsiteY203" fmla="*/ 1475323 h 1475322"/>
              <a:gd name="connsiteX204" fmla="*/ 2331349 w 11218359"/>
              <a:gd name="connsiteY204" fmla="*/ 1475323 h 1475322"/>
              <a:gd name="connsiteX205" fmla="*/ 2342788 w 11218359"/>
              <a:gd name="connsiteY205" fmla="*/ 1475323 h 1475322"/>
              <a:gd name="connsiteX206" fmla="*/ 2354228 w 11218359"/>
              <a:gd name="connsiteY206" fmla="*/ 1475323 h 1475322"/>
              <a:gd name="connsiteX207" fmla="*/ 2365667 w 11218359"/>
              <a:gd name="connsiteY207" fmla="*/ 1475323 h 1475322"/>
              <a:gd name="connsiteX208" fmla="*/ 2377107 w 11218359"/>
              <a:gd name="connsiteY208" fmla="*/ 1475323 h 1475322"/>
              <a:gd name="connsiteX209" fmla="*/ 2388546 w 11218359"/>
              <a:gd name="connsiteY209" fmla="*/ 1475323 h 1475322"/>
              <a:gd name="connsiteX210" fmla="*/ 2399986 w 11218359"/>
              <a:gd name="connsiteY210" fmla="*/ 1475323 h 1475322"/>
              <a:gd name="connsiteX211" fmla="*/ 2411425 w 11218359"/>
              <a:gd name="connsiteY211" fmla="*/ 1475323 h 1475322"/>
              <a:gd name="connsiteX212" fmla="*/ 2422865 w 11218359"/>
              <a:gd name="connsiteY212" fmla="*/ 1475323 h 1475322"/>
              <a:gd name="connsiteX213" fmla="*/ 2434304 w 11218359"/>
              <a:gd name="connsiteY213" fmla="*/ 1475323 h 1475322"/>
              <a:gd name="connsiteX214" fmla="*/ 2445744 w 11218359"/>
              <a:gd name="connsiteY214" fmla="*/ 1475323 h 1475322"/>
              <a:gd name="connsiteX215" fmla="*/ 2457184 w 11218359"/>
              <a:gd name="connsiteY215" fmla="*/ 1475323 h 1475322"/>
              <a:gd name="connsiteX216" fmla="*/ 2468623 w 11218359"/>
              <a:gd name="connsiteY216" fmla="*/ 1475323 h 1475322"/>
              <a:gd name="connsiteX217" fmla="*/ 2480062 w 11218359"/>
              <a:gd name="connsiteY217" fmla="*/ 1475323 h 1475322"/>
              <a:gd name="connsiteX218" fmla="*/ 2491502 w 11218359"/>
              <a:gd name="connsiteY218" fmla="*/ 1475323 h 1475322"/>
              <a:gd name="connsiteX219" fmla="*/ 2502942 w 11218359"/>
              <a:gd name="connsiteY219" fmla="*/ 1475323 h 1475322"/>
              <a:gd name="connsiteX220" fmla="*/ 2514381 w 11218359"/>
              <a:gd name="connsiteY220" fmla="*/ 1475323 h 1475322"/>
              <a:gd name="connsiteX221" fmla="*/ 2525821 w 11218359"/>
              <a:gd name="connsiteY221" fmla="*/ 1475323 h 1475322"/>
              <a:gd name="connsiteX222" fmla="*/ 2537260 w 11218359"/>
              <a:gd name="connsiteY222" fmla="*/ 1475323 h 1475322"/>
              <a:gd name="connsiteX223" fmla="*/ 2548700 w 11218359"/>
              <a:gd name="connsiteY223" fmla="*/ 1475323 h 1475322"/>
              <a:gd name="connsiteX224" fmla="*/ 2560139 w 11218359"/>
              <a:gd name="connsiteY224" fmla="*/ 1475323 h 1475322"/>
              <a:gd name="connsiteX225" fmla="*/ 2571579 w 11218359"/>
              <a:gd name="connsiteY225" fmla="*/ 1475323 h 1475322"/>
              <a:gd name="connsiteX226" fmla="*/ 2583018 w 11218359"/>
              <a:gd name="connsiteY226" fmla="*/ 1475323 h 1475322"/>
              <a:gd name="connsiteX227" fmla="*/ 2594458 w 11218359"/>
              <a:gd name="connsiteY227" fmla="*/ 1475323 h 1475322"/>
              <a:gd name="connsiteX228" fmla="*/ 2605897 w 11218359"/>
              <a:gd name="connsiteY228" fmla="*/ 1475323 h 1475322"/>
              <a:gd name="connsiteX229" fmla="*/ 2617337 w 11218359"/>
              <a:gd name="connsiteY229" fmla="*/ 1475323 h 1475322"/>
              <a:gd name="connsiteX230" fmla="*/ 2628776 w 11218359"/>
              <a:gd name="connsiteY230" fmla="*/ 1475323 h 1475322"/>
              <a:gd name="connsiteX231" fmla="*/ 2640216 w 11218359"/>
              <a:gd name="connsiteY231" fmla="*/ 1475323 h 1475322"/>
              <a:gd name="connsiteX232" fmla="*/ 2651655 w 11218359"/>
              <a:gd name="connsiteY232" fmla="*/ 1475323 h 1475322"/>
              <a:gd name="connsiteX233" fmla="*/ 2663095 w 11218359"/>
              <a:gd name="connsiteY233" fmla="*/ 1475323 h 1475322"/>
              <a:gd name="connsiteX234" fmla="*/ 2674535 w 11218359"/>
              <a:gd name="connsiteY234" fmla="*/ 1475323 h 1475322"/>
              <a:gd name="connsiteX235" fmla="*/ 2685974 w 11218359"/>
              <a:gd name="connsiteY235" fmla="*/ 1475323 h 1475322"/>
              <a:gd name="connsiteX236" fmla="*/ 2697413 w 11218359"/>
              <a:gd name="connsiteY236" fmla="*/ 1475323 h 1475322"/>
              <a:gd name="connsiteX237" fmla="*/ 2708853 w 11218359"/>
              <a:gd name="connsiteY237" fmla="*/ 1475323 h 1475322"/>
              <a:gd name="connsiteX238" fmla="*/ 2720293 w 11218359"/>
              <a:gd name="connsiteY238" fmla="*/ 1475323 h 1475322"/>
              <a:gd name="connsiteX239" fmla="*/ 2731727 w 11218359"/>
              <a:gd name="connsiteY239" fmla="*/ 1475323 h 1475322"/>
              <a:gd name="connsiteX240" fmla="*/ 2743172 w 11218359"/>
              <a:gd name="connsiteY240" fmla="*/ 1475323 h 1475322"/>
              <a:gd name="connsiteX241" fmla="*/ 2754611 w 11218359"/>
              <a:gd name="connsiteY241" fmla="*/ 1475323 h 1475322"/>
              <a:gd name="connsiteX242" fmla="*/ 2766046 w 11218359"/>
              <a:gd name="connsiteY242" fmla="*/ 1475323 h 1475322"/>
              <a:gd name="connsiteX243" fmla="*/ 2777490 w 11218359"/>
              <a:gd name="connsiteY243" fmla="*/ 1475323 h 1475322"/>
              <a:gd name="connsiteX244" fmla="*/ 2788925 w 11218359"/>
              <a:gd name="connsiteY244" fmla="*/ 1475323 h 1475322"/>
              <a:gd name="connsiteX245" fmla="*/ 2800364 w 11218359"/>
              <a:gd name="connsiteY245" fmla="*/ 1475323 h 1475322"/>
              <a:gd name="connsiteX246" fmla="*/ 2811804 w 11218359"/>
              <a:gd name="connsiteY246" fmla="*/ 1475323 h 1475322"/>
              <a:gd name="connsiteX247" fmla="*/ 2823243 w 11218359"/>
              <a:gd name="connsiteY247" fmla="*/ 1475323 h 1475322"/>
              <a:gd name="connsiteX248" fmla="*/ 2834683 w 11218359"/>
              <a:gd name="connsiteY248" fmla="*/ 1475323 h 1475322"/>
              <a:gd name="connsiteX249" fmla="*/ 2846123 w 11218359"/>
              <a:gd name="connsiteY249" fmla="*/ 1475323 h 1475322"/>
              <a:gd name="connsiteX250" fmla="*/ 2857562 w 11218359"/>
              <a:gd name="connsiteY250" fmla="*/ 1475323 h 1475322"/>
              <a:gd name="connsiteX251" fmla="*/ 2869001 w 11218359"/>
              <a:gd name="connsiteY251" fmla="*/ 1475323 h 1475322"/>
              <a:gd name="connsiteX252" fmla="*/ 2880441 w 11218359"/>
              <a:gd name="connsiteY252" fmla="*/ 1475323 h 1475322"/>
              <a:gd name="connsiteX253" fmla="*/ 2891881 w 11218359"/>
              <a:gd name="connsiteY253" fmla="*/ 1475323 h 1475322"/>
              <a:gd name="connsiteX254" fmla="*/ 2903320 w 11218359"/>
              <a:gd name="connsiteY254" fmla="*/ 1475323 h 1475322"/>
              <a:gd name="connsiteX255" fmla="*/ 2914760 w 11218359"/>
              <a:gd name="connsiteY255" fmla="*/ 1475323 h 1475322"/>
              <a:gd name="connsiteX256" fmla="*/ 2926199 w 11218359"/>
              <a:gd name="connsiteY256" fmla="*/ 1475323 h 1475322"/>
              <a:gd name="connsiteX257" fmla="*/ 2937639 w 11218359"/>
              <a:gd name="connsiteY257" fmla="*/ 1475323 h 1475322"/>
              <a:gd name="connsiteX258" fmla="*/ 2949078 w 11218359"/>
              <a:gd name="connsiteY258" fmla="*/ 1475323 h 1475322"/>
              <a:gd name="connsiteX259" fmla="*/ 2960518 w 11218359"/>
              <a:gd name="connsiteY259" fmla="*/ 1475323 h 1475322"/>
              <a:gd name="connsiteX260" fmla="*/ 2971957 w 11218359"/>
              <a:gd name="connsiteY260" fmla="*/ 1475323 h 1475322"/>
              <a:gd name="connsiteX261" fmla="*/ 2983397 w 11218359"/>
              <a:gd name="connsiteY261" fmla="*/ 1475323 h 1475322"/>
              <a:gd name="connsiteX262" fmla="*/ 2994837 w 11218359"/>
              <a:gd name="connsiteY262" fmla="*/ 1475323 h 1475322"/>
              <a:gd name="connsiteX263" fmla="*/ 3006276 w 11218359"/>
              <a:gd name="connsiteY263" fmla="*/ 1475323 h 1475322"/>
              <a:gd name="connsiteX264" fmla="*/ 3017715 w 11218359"/>
              <a:gd name="connsiteY264" fmla="*/ 1475323 h 1475322"/>
              <a:gd name="connsiteX265" fmla="*/ 3029155 w 11218359"/>
              <a:gd name="connsiteY265" fmla="*/ 1475323 h 1475322"/>
              <a:gd name="connsiteX266" fmla="*/ 3040594 w 11218359"/>
              <a:gd name="connsiteY266" fmla="*/ 1475323 h 1475322"/>
              <a:gd name="connsiteX267" fmla="*/ 3052034 w 11218359"/>
              <a:gd name="connsiteY267" fmla="*/ 1475323 h 1475322"/>
              <a:gd name="connsiteX268" fmla="*/ 3063474 w 11218359"/>
              <a:gd name="connsiteY268" fmla="*/ 1475323 h 1475322"/>
              <a:gd name="connsiteX269" fmla="*/ 3074913 w 11218359"/>
              <a:gd name="connsiteY269" fmla="*/ 1475323 h 1475322"/>
              <a:gd name="connsiteX270" fmla="*/ 3086352 w 11218359"/>
              <a:gd name="connsiteY270" fmla="*/ 1475323 h 1475322"/>
              <a:gd name="connsiteX271" fmla="*/ 3097792 w 11218359"/>
              <a:gd name="connsiteY271" fmla="*/ 1475323 h 1475322"/>
              <a:gd name="connsiteX272" fmla="*/ 3109232 w 11218359"/>
              <a:gd name="connsiteY272" fmla="*/ 1475323 h 1475322"/>
              <a:gd name="connsiteX273" fmla="*/ 3120671 w 11218359"/>
              <a:gd name="connsiteY273" fmla="*/ 1475323 h 1475322"/>
              <a:gd name="connsiteX274" fmla="*/ 3132111 w 11218359"/>
              <a:gd name="connsiteY274" fmla="*/ 1475323 h 1475322"/>
              <a:gd name="connsiteX275" fmla="*/ 3143550 w 11218359"/>
              <a:gd name="connsiteY275" fmla="*/ 1475323 h 1475322"/>
              <a:gd name="connsiteX276" fmla="*/ 3154990 w 11218359"/>
              <a:gd name="connsiteY276" fmla="*/ 1475323 h 1475322"/>
              <a:gd name="connsiteX277" fmla="*/ 3166429 w 11218359"/>
              <a:gd name="connsiteY277" fmla="*/ 1475323 h 1475322"/>
              <a:gd name="connsiteX278" fmla="*/ 3177869 w 11218359"/>
              <a:gd name="connsiteY278" fmla="*/ 1475323 h 1475322"/>
              <a:gd name="connsiteX279" fmla="*/ 3189308 w 11218359"/>
              <a:gd name="connsiteY279" fmla="*/ 1475323 h 1475322"/>
              <a:gd name="connsiteX280" fmla="*/ 3200748 w 11218359"/>
              <a:gd name="connsiteY280" fmla="*/ 1475323 h 1475322"/>
              <a:gd name="connsiteX281" fmla="*/ 3212187 w 11218359"/>
              <a:gd name="connsiteY281" fmla="*/ 1475323 h 1475322"/>
              <a:gd name="connsiteX282" fmla="*/ 3223627 w 11218359"/>
              <a:gd name="connsiteY282" fmla="*/ 1475323 h 1475322"/>
              <a:gd name="connsiteX283" fmla="*/ 3235066 w 11218359"/>
              <a:gd name="connsiteY283" fmla="*/ 1475323 h 1475322"/>
              <a:gd name="connsiteX284" fmla="*/ 3246501 w 11218359"/>
              <a:gd name="connsiteY284" fmla="*/ 1475323 h 1475322"/>
              <a:gd name="connsiteX285" fmla="*/ 3257945 w 11218359"/>
              <a:gd name="connsiteY285" fmla="*/ 1475323 h 1475322"/>
              <a:gd name="connsiteX286" fmla="*/ 3269385 w 11218359"/>
              <a:gd name="connsiteY286" fmla="*/ 1475323 h 1475322"/>
              <a:gd name="connsiteX287" fmla="*/ 3280825 w 11218359"/>
              <a:gd name="connsiteY287" fmla="*/ 1475323 h 1475322"/>
              <a:gd name="connsiteX288" fmla="*/ 3292264 w 11218359"/>
              <a:gd name="connsiteY288" fmla="*/ 1475323 h 1475322"/>
              <a:gd name="connsiteX289" fmla="*/ 3303699 w 11218359"/>
              <a:gd name="connsiteY289" fmla="*/ 1475323 h 1475322"/>
              <a:gd name="connsiteX290" fmla="*/ 3315143 w 11218359"/>
              <a:gd name="connsiteY290" fmla="*/ 1475323 h 1475322"/>
              <a:gd name="connsiteX291" fmla="*/ 3326578 w 11218359"/>
              <a:gd name="connsiteY291" fmla="*/ 1475323 h 1475322"/>
              <a:gd name="connsiteX292" fmla="*/ 3338017 w 11218359"/>
              <a:gd name="connsiteY292" fmla="*/ 1475323 h 1475322"/>
              <a:gd name="connsiteX293" fmla="*/ 3349457 w 11218359"/>
              <a:gd name="connsiteY293" fmla="*/ 1475323 h 1475322"/>
              <a:gd name="connsiteX294" fmla="*/ 3360896 w 11218359"/>
              <a:gd name="connsiteY294" fmla="*/ 1475323 h 1475322"/>
              <a:gd name="connsiteX295" fmla="*/ 3372336 w 11218359"/>
              <a:gd name="connsiteY295" fmla="*/ 1419735 h 1475322"/>
              <a:gd name="connsiteX296" fmla="*/ 3383776 w 11218359"/>
              <a:gd name="connsiteY296" fmla="*/ 181789 h 1475322"/>
              <a:gd name="connsiteX297" fmla="*/ 3395215 w 11218359"/>
              <a:gd name="connsiteY297" fmla="*/ 0 h 1475322"/>
              <a:gd name="connsiteX298" fmla="*/ 3406654 w 11218359"/>
              <a:gd name="connsiteY298" fmla="*/ 21036 h 1475322"/>
              <a:gd name="connsiteX299" fmla="*/ 3418094 w 11218359"/>
              <a:gd name="connsiteY299" fmla="*/ 129207 h 1475322"/>
              <a:gd name="connsiteX300" fmla="*/ 3429534 w 11218359"/>
              <a:gd name="connsiteY300" fmla="*/ 265919 h 1475322"/>
              <a:gd name="connsiteX301" fmla="*/ 3440973 w 11218359"/>
              <a:gd name="connsiteY301" fmla="*/ 476250 h 1475322"/>
              <a:gd name="connsiteX302" fmla="*/ 3452413 w 11218359"/>
              <a:gd name="connsiteY302" fmla="*/ 521322 h 1475322"/>
              <a:gd name="connsiteX303" fmla="*/ 3463852 w 11218359"/>
              <a:gd name="connsiteY303" fmla="*/ 207326 h 1475322"/>
              <a:gd name="connsiteX304" fmla="*/ 3475292 w 11218359"/>
              <a:gd name="connsiteY304" fmla="*/ 7515 h 1475322"/>
              <a:gd name="connsiteX305" fmla="*/ 3486731 w 11218359"/>
              <a:gd name="connsiteY305" fmla="*/ 324512 h 1475322"/>
              <a:gd name="connsiteX306" fmla="*/ 3498171 w 11218359"/>
              <a:gd name="connsiteY306" fmla="*/ 1108748 h 1475322"/>
              <a:gd name="connsiteX307" fmla="*/ 3509610 w 11218359"/>
              <a:gd name="connsiteY307" fmla="*/ 1475323 h 1475322"/>
              <a:gd name="connsiteX308" fmla="*/ 3521050 w 11218359"/>
              <a:gd name="connsiteY308" fmla="*/ 1475323 h 1475322"/>
              <a:gd name="connsiteX309" fmla="*/ 3532489 w 11218359"/>
              <a:gd name="connsiteY309" fmla="*/ 1475323 h 1475322"/>
              <a:gd name="connsiteX310" fmla="*/ 3543929 w 11218359"/>
              <a:gd name="connsiteY310" fmla="*/ 1475323 h 1475322"/>
              <a:gd name="connsiteX311" fmla="*/ 3555368 w 11218359"/>
              <a:gd name="connsiteY311" fmla="*/ 1475323 h 1475322"/>
              <a:gd name="connsiteX312" fmla="*/ 3566808 w 11218359"/>
              <a:gd name="connsiteY312" fmla="*/ 1475323 h 1475322"/>
              <a:gd name="connsiteX313" fmla="*/ 3578247 w 11218359"/>
              <a:gd name="connsiteY313" fmla="*/ 1475323 h 1475322"/>
              <a:gd name="connsiteX314" fmla="*/ 3589687 w 11218359"/>
              <a:gd name="connsiteY314" fmla="*/ 1475323 h 1475322"/>
              <a:gd name="connsiteX315" fmla="*/ 3601127 w 11218359"/>
              <a:gd name="connsiteY315" fmla="*/ 1475323 h 1475322"/>
              <a:gd name="connsiteX316" fmla="*/ 3612566 w 11218359"/>
              <a:gd name="connsiteY316" fmla="*/ 1475323 h 1475322"/>
              <a:gd name="connsiteX317" fmla="*/ 3624005 w 11218359"/>
              <a:gd name="connsiteY317" fmla="*/ 1475323 h 1475322"/>
              <a:gd name="connsiteX318" fmla="*/ 3635445 w 11218359"/>
              <a:gd name="connsiteY318" fmla="*/ 1475323 h 1475322"/>
              <a:gd name="connsiteX319" fmla="*/ 3646885 w 11218359"/>
              <a:gd name="connsiteY319" fmla="*/ 1473822 h 1475322"/>
              <a:gd name="connsiteX320" fmla="*/ 3658324 w 11218359"/>
              <a:gd name="connsiteY320" fmla="*/ 1475323 h 1475322"/>
              <a:gd name="connsiteX321" fmla="*/ 3669764 w 11218359"/>
              <a:gd name="connsiteY321" fmla="*/ 1475323 h 1475322"/>
              <a:gd name="connsiteX322" fmla="*/ 3681203 w 11218359"/>
              <a:gd name="connsiteY322" fmla="*/ 1475323 h 1475322"/>
              <a:gd name="connsiteX323" fmla="*/ 3692643 w 11218359"/>
              <a:gd name="connsiteY323" fmla="*/ 1475323 h 1475322"/>
              <a:gd name="connsiteX324" fmla="*/ 3704082 w 11218359"/>
              <a:gd name="connsiteY324" fmla="*/ 1475323 h 1475322"/>
              <a:gd name="connsiteX325" fmla="*/ 3715522 w 11218359"/>
              <a:gd name="connsiteY325" fmla="*/ 1475323 h 1475322"/>
              <a:gd name="connsiteX326" fmla="*/ 3726961 w 11218359"/>
              <a:gd name="connsiteY326" fmla="*/ 1475323 h 1475322"/>
              <a:gd name="connsiteX327" fmla="*/ 3738401 w 11218359"/>
              <a:gd name="connsiteY327" fmla="*/ 1475323 h 1475322"/>
              <a:gd name="connsiteX328" fmla="*/ 3749840 w 11218359"/>
              <a:gd name="connsiteY328" fmla="*/ 1475323 h 1475322"/>
              <a:gd name="connsiteX329" fmla="*/ 3761280 w 11218359"/>
              <a:gd name="connsiteY329" fmla="*/ 1475323 h 1475322"/>
              <a:gd name="connsiteX330" fmla="*/ 3772719 w 11218359"/>
              <a:gd name="connsiteY330" fmla="*/ 1475323 h 1475322"/>
              <a:gd name="connsiteX331" fmla="*/ 3784154 w 11218359"/>
              <a:gd name="connsiteY331" fmla="*/ 1475323 h 1475322"/>
              <a:gd name="connsiteX332" fmla="*/ 3795598 w 11218359"/>
              <a:gd name="connsiteY332" fmla="*/ 1475323 h 1475322"/>
              <a:gd name="connsiteX333" fmla="*/ 3807033 w 11218359"/>
              <a:gd name="connsiteY333" fmla="*/ 1475323 h 1475322"/>
              <a:gd name="connsiteX334" fmla="*/ 3818473 w 11218359"/>
              <a:gd name="connsiteY334" fmla="*/ 1475323 h 1475322"/>
              <a:gd name="connsiteX335" fmla="*/ 3829917 w 11218359"/>
              <a:gd name="connsiteY335" fmla="*/ 1475323 h 1475322"/>
              <a:gd name="connsiteX336" fmla="*/ 3841352 w 11218359"/>
              <a:gd name="connsiteY336" fmla="*/ 1475323 h 1475322"/>
              <a:gd name="connsiteX337" fmla="*/ 3852791 w 11218359"/>
              <a:gd name="connsiteY337" fmla="*/ 1475323 h 1475322"/>
              <a:gd name="connsiteX338" fmla="*/ 3864231 w 11218359"/>
              <a:gd name="connsiteY338" fmla="*/ 1475323 h 1475322"/>
              <a:gd name="connsiteX339" fmla="*/ 3875670 w 11218359"/>
              <a:gd name="connsiteY339" fmla="*/ 1475323 h 1475322"/>
              <a:gd name="connsiteX340" fmla="*/ 3887110 w 11218359"/>
              <a:gd name="connsiteY340" fmla="*/ 1475323 h 1475322"/>
              <a:gd name="connsiteX341" fmla="*/ 3898549 w 11218359"/>
              <a:gd name="connsiteY341" fmla="*/ 1475323 h 1475322"/>
              <a:gd name="connsiteX342" fmla="*/ 3909989 w 11218359"/>
              <a:gd name="connsiteY342" fmla="*/ 1475323 h 1475322"/>
              <a:gd name="connsiteX343" fmla="*/ 3921447 w 11218359"/>
              <a:gd name="connsiteY343" fmla="*/ 1475323 h 1475322"/>
              <a:gd name="connsiteX344" fmla="*/ 3932878 w 11218359"/>
              <a:gd name="connsiteY344" fmla="*/ 1475323 h 1475322"/>
              <a:gd name="connsiteX345" fmla="*/ 3944307 w 11218359"/>
              <a:gd name="connsiteY345" fmla="*/ 1475323 h 1475322"/>
              <a:gd name="connsiteX346" fmla="*/ 3955737 w 11218359"/>
              <a:gd name="connsiteY346" fmla="*/ 1475323 h 1475322"/>
              <a:gd name="connsiteX347" fmla="*/ 3967167 w 11218359"/>
              <a:gd name="connsiteY347" fmla="*/ 1475323 h 1475322"/>
              <a:gd name="connsiteX348" fmla="*/ 3978645 w 11218359"/>
              <a:gd name="connsiteY348" fmla="*/ 1475323 h 1475322"/>
              <a:gd name="connsiteX349" fmla="*/ 3990075 w 11218359"/>
              <a:gd name="connsiteY349" fmla="*/ 1475323 h 1475322"/>
              <a:gd name="connsiteX350" fmla="*/ 4001505 w 11218359"/>
              <a:gd name="connsiteY350" fmla="*/ 1475323 h 1475322"/>
              <a:gd name="connsiteX351" fmla="*/ 4012935 w 11218359"/>
              <a:gd name="connsiteY351" fmla="*/ 1475323 h 1475322"/>
              <a:gd name="connsiteX352" fmla="*/ 4024365 w 11218359"/>
              <a:gd name="connsiteY352" fmla="*/ 1475323 h 1475322"/>
              <a:gd name="connsiteX353" fmla="*/ 4035843 w 11218359"/>
              <a:gd name="connsiteY353" fmla="*/ 1475323 h 1475322"/>
              <a:gd name="connsiteX354" fmla="*/ 4047273 w 11218359"/>
              <a:gd name="connsiteY354" fmla="*/ 1475323 h 1475322"/>
              <a:gd name="connsiteX355" fmla="*/ 4058702 w 11218359"/>
              <a:gd name="connsiteY355" fmla="*/ 1475323 h 1475322"/>
              <a:gd name="connsiteX356" fmla="*/ 4070133 w 11218359"/>
              <a:gd name="connsiteY356" fmla="*/ 1475323 h 1475322"/>
              <a:gd name="connsiteX357" fmla="*/ 4081563 w 11218359"/>
              <a:gd name="connsiteY357" fmla="*/ 1475323 h 1475322"/>
              <a:gd name="connsiteX358" fmla="*/ 4093040 w 11218359"/>
              <a:gd name="connsiteY358" fmla="*/ 1475323 h 1475322"/>
              <a:gd name="connsiteX359" fmla="*/ 4104471 w 11218359"/>
              <a:gd name="connsiteY359" fmla="*/ 1475323 h 1475322"/>
              <a:gd name="connsiteX360" fmla="*/ 4115900 w 11218359"/>
              <a:gd name="connsiteY360" fmla="*/ 1475323 h 1475322"/>
              <a:gd name="connsiteX361" fmla="*/ 4127330 w 11218359"/>
              <a:gd name="connsiteY361" fmla="*/ 1475323 h 1475322"/>
              <a:gd name="connsiteX362" fmla="*/ 4138760 w 11218359"/>
              <a:gd name="connsiteY362" fmla="*/ 1475323 h 1475322"/>
              <a:gd name="connsiteX363" fmla="*/ 4150238 w 11218359"/>
              <a:gd name="connsiteY363" fmla="*/ 1475323 h 1475322"/>
              <a:gd name="connsiteX364" fmla="*/ 4161668 w 11218359"/>
              <a:gd name="connsiteY364" fmla="*/ 1475323 h 1475322"/>
              <a:gd name="connsiteX365" fmla="*/ 4173098 w 11218359"/>
              <a:gd name="connsiteY365" fmla="*/ 1475323 h 1475322"/>
              <a:gd name="connsiteX366" fmla="*/ 4184528 w 11218359"/>
              <a:gd name="connsiteY366" fmla="*/ 1475323 h 1475322"/>
              <a:gd name="connsiteX367" fmla="*/ 4195958 w 11218359"/>
              <a:gd name="connsiteY367" fmla="*/ 1475323 h 1475322"/>
              <a:gd name="connsiteX368" fmla="*/ 4207436 w 11218359"/>
              <a:gd name="connsiteY368" fmla="*/ 1475323 h 1475322"/>
              <a:gd name="connsiteX369" fmla="*/ 4218865 w 11218359"/>
              <a:gd name="connsiteY369" fmla="*/ 1475323 h 1475322"/>
              <a:gd name="connsiteX370" fmla="*/ 4230296 w 11218359"/>
              <a:gd name="connsiteY370" fmla="*/ 1475323 h 1475322"/>
              <a:gd name="connsiteX371" fmla="*/ 4241726 w 11218359"/>
              <a:gd name="connsiteY371" fmla="*/ 1475323 h 1475322"/>
              <a:gd name="connsiteX372" fmla="*/ 4253156 w 11218359"/>
              <a:gd name="connsiteY372" fmla="*/ 1475323 h 1475322"/>
              <a:gd name="connsiteX373" fmla="*/ 4264634 w 11218359"/>
              <a:gd name="connsiteY373" fmla="*/ 1475323 h 1475322"/>
              <a:gd name="connsiteX374" fmla="*/ 4276063 w 11218359"/>
              <a:gd name="connsiteY374" fmla="*/ 1475323 h 1475322"/>
              <a:gd name="connsiteX375" fmla="*/ 4287493 w 11218359"/>
              <a:gd name="connsiteY375" fmla="*/ 1475323 h 1475322"/>
              <a:gd name="connsiteX376" fmla="*/ 4298923 w 11218359"/>
              <a:gd name="connsiteY376" fmla="*/ 1475323 h 1475322"/>
              <a:gd name="connsiteX377" fmla="*/ 4310353 w 11218359"/>
              <a:gd name="connsiteY377" fmla="*/ 1475323 h 1475322"/>
              <a:gd name="connsiteX378" fmla="*/ 4321831 w 11218359"/>
              <a:gd name="connsiteY378" fmla="*/ 1475323 h 1475322"/>
              <a:gd name="connsiteX379" fmla="*/ 4333261 w 11218359"/>
              <a:gd name="connsiteY379" fmla="*/ 1475323 h 1475322"/>
              <a:gd name="connsiteX380" fmla="*/ 4344691 w 11218359"/>
              <a:gd name="connsiteY380" fmla="*/ 1475323 h 1475322"/>
              <a:gd name="connsiteX381" fmla="*/ 4356121 w 11218359"/>
              <a:gd name="connsiteY381" fmla="*/ 1475323 h 1475322"/>
              <a:gd name="connsiteX382" fmla="*/ 4367551 w 11218359"/>
              <a:gd name="connsiteY382" fmla="*/ 1475323 h 1475322"/>
              <a:gd name="connsiteX383" fmla="*/ 4379028 w 11218359"/>
              <a:gd name="connsiteY383" fmla="*/ 1475323 h 1475322"/>
              <a:gd name="connsiteX384" fmla="*/ 4390458 w 11218359"/>
              <a:gd name="connsiteY384" fmla="*/ 1475323 h 1475322"/>
              <a:gd name="connsiteX385" fmla="*/ 4401889 w 11218359"/>
              <a:gd name="connsiteY385" fmla="*/ 1475323 h 1475322"/>
              <a:gd name="connsiteX386" fmla="*/ 4413319 w 11218359"/>
              <a:gd name="connsiteY386" fmla="*/ 1475323 h 1475322"/>
              <a:gd name="connsiteX387" fmla="*/ 4424749 w 11218359"/>
              <a:gd name="connsiteY387" fmla="*/ 1475323 h 1475322"/>
              <a:gd name="connsiteX388" fmla="*/ 4436226 w 11218359"/>
              <a:gd name="connsiteY388" fmla="*/ 1475323 h 1475322"/>
              <a:gd name="connsiteX389" fmla="*/ 4447656 w 11218359"/>
              <a:gd name="connsiteY389" fmla="*/ 1475323 h 1475322"/>
              <a:gd name="connsiteX390" fmla="*/ 4459086 w 11218359"/>
              <a:gd name="connsiteY390" fmla="*/ 1475323 h 1475322"/>
              <a:gd name="connsiteX391" fmla="*/ 4470516 w 11218359"/>
              <a:gd name="connsiteY391" fmla="*/ 1475323 h 1475322"/>
              <a:gd name="connsiteX392" fmla="*/ 4481946 w 11218359"/>
              <a:gd name="connsiteY392" fmla="*/ 1475323 h 1475322"/>
              <a:gd name="connsiteX393" fmla="*/ 4493424 w 11218359"/>
              <a:gd name="connsiteY393" fmla="*/ 1475323 h 1475322"/>
              <a:gd name="connsiteX394" fmla="*/ 4504854 w 11218359"/>
              <a:gd name="connsiteY394" fmla="*/ 1475323 h 1475322"/>
              <a:gd name="connsiteX395" fmla="*/ 4516284 w 11218359"/>
              <a:gd name="connsiteY395" fmla="*/ 1475323 h 1475322"/>
              <a:gd name="connsiteX396" fmla="*/ 4527714 w 11218359"/>
              <a:gd name="connsiteY396" fmla="*/ 1475323 h 1475322"/>
              <a:gd name="connsiteX397" fmla="*/ 4539144 w 11218359"/>
              <a:gd name="connsiteY397" fmla="*/ 1475323 h 1475322"/>
              <a:gd name="connsiteX398" fmla="*/ 4550621 w 11218359"/>
              <a:gd name="connsiteY398" fmla="*/ 1475323 h 1475322"/>
              <a:gd name="connsiteX399" fmla="*/ 4562051 w 11218359"/>
              <a:gd name="connsiteY399" fmla="*/ 1475323 h 1475322"/>
              <a:gd name="connsiteX400" fmla="*/ 4573482 w 11218359"/>
              <a:gd name="connsiteY400" fmla="*/ 1475323 h 1475322"/>
              <a:gd name="connsiteX401" fmla="*/ 4584912 w 11218359"/>
              <a:gd name="connsiteY401" fmla="*/ 1475323 h 1475322"/>
              <a:gd name="connsiteX402" fmla="*/ 4596341 w 11218359"/>
              <a:gd name="connsiteY402" fmla="*/ 1475323 h 1475322"/>
              <a:gd name="connsiteX403" fmla="*/ 4607771 w 11218359"/>
              <a:gd name="connsiteY403" fmla="*/ 1475323 h 1475322"/>
              <a:gd name="connsiteX404" fmla="*/ 4619249 w 11218359"/>
              <a:gd name="connsiteY404" fmla="*/ 1475323 h 1475322"/>
              <a:gd name="connsiteX405" fmla="*/ 4630679 w 11218359"/>
              <a:gd name="connsiteY405" fmla="*/ 1475323 h 1475322"/>
              <a:gd name="connsiteX406" fmla="*/ 4642109 w 11218359"/>
              <a:gd name="connsiteY406" fmla="*/ 1475323 h 1475322"/>
              <a:gd name="connsiteX407" fmla="*/ 4653539 w 11218359"/>
              <a:gd name="connsiteY407" fmla="*/ 1475323 h 1475322"/>
              <a:gd name="connsiteX408" fmla="*/ 4664969 w 11218359"/>
              <a:gd name="connsiteY408" fmla="*/ 1475323 h 1475322"/>
              <a:gd name="connsiteX409" fmla="*/ 4676447 w 11218359"/>
              <a:gd name="connsiteY409" fmla="*/ 1473822 h 1475322"/>
              <a:gd name="connsiteX410" fmla="*/ 4687877 w 11218359"/>
              <a:gd name="connsiteY410" fmla="*/ 1475323 h 1475322"/>
              <a:gd name="connsiteX411" fmla="*/ 4699306 w 11218359"/>
              <a:gd name="connsiteY411" fmla="*/ 1475323 h 1475322"/>
              <a:gd name="connsiteX412" fmla="*/ 4710737 w 11218359"/>
              <a:gd name="connsiteY412" fmla="*/ 1475323 h 1475322"/>
              <a:gd name="connsiteX413" fmla="*/ 4722167 w 11218359"/>
              <a:gd name="connsiteY413" fmla="*/ 1475323 h 1475322"/>
              <a:gd name="connsiteX414" fmla="*/ 4733644 w 11218359"/>
              <a:gd name="connsiteY414" fmla="*/ 1475323 h 1475322"/>
              <a:gd name="connsiteX415" fmla="*/ 4745075 w 11218359"/>
              <a:gd name="connsiteY415" fmla="*/ 1475323 h 1475322"/>
              <a:gd name="connsiteX416" fmla="*/ 4756504 w 11218359"/>
              <a:gd name="connsiteY416" fmla="*/ 1475323 h 1475322"/>
              <a:gd name="connsiteX417" fmla="*/ 4767934 w 11218359"/>
              <a:gd name="connsiteY417" fmla="*/ 1475323 h 1475322"/>
              <a:gd name="connsiteX418" fmla="*/ 4779364 w 11218359"/>
              <a:gd name="connsiteY418" fmla="*/ 1475323 h 1475322"/>
              <a:gd name="connsiteX419" fmla="*/ 4790842 w 11218359"/>
              <a:gd name="connsiteY419" fmla="*/ 1475323 h 1475322"/>
              <a:gd name="connsiteX420" fmla="*/ 4802272 w 11218359"/>
              <a:gd name="connsiteY420" fmla="*/ 1475323 h 1475322"/>
              <a:gd name="connsiteX421" fmla="*/ 4813702 w 11218359"/>
              <a:gd name="connsiteY421" fmla="*/ 1475323 h 1475322"/>
              <a:gd name="connsiteX422" fmla="*/ 4825132 w 11218359"/>
              <a:gd name="connsiteY422" fmla="*/ 1475323 h 1475322"/>
              <a:gd name="connsiteX423" fmla="*/ 4836562 w 11218359"/>
              <a:gd name="connsiteY423" fmla="*/ 1475323 h 1475322"/>
              <a:gd name="connsiteX424" fmla="*/ 4848040 w 11218359"/>
              <a:gd name="connsiteY424" fmla="*/ 1475323 h 1475322"/>
              <a:gd name="connsiteX425" fmla="*/ 4859469 w 11218359"/>
              <a:gd name="connsiteY425" fmla="*/ 1475323 h 1475322"/>
              <a:gd name="connsiteX426" fmla="*/ 4870899 w 11218359"/>
              <a:gd name="connsiteY426" fmla="*/ 1475323 h 1475322"/>
              <a:gd name="connsiteX427" fmla="*/ 4882330 w 11218359"/>
              <a:gd name="connsiteY427" fmla="*/ 1475323 h 1475322"/>
              <a:gd name="connsiteX428" fmla="*/ 4893760 w 11218359"/>
              <a:gd name="connsiteY428" fmla="*/ 1475323 h 1475322"/>
              <a:gd name="connsiteX429" fmla="*/ 4905237 w 11218359"/>
              <a:gd name="connsiteY429" fmla="*/ 1475323 h 1475322"/>
              <a:gd name="connsiteX430" fmla="*/ 4916667 w 11218359"/>
              <a:gd name="connsiteY430" fmla="*/ 1475323 h 1475322"/>
              <a:gd name="connsiteX431" fmla="*/ 4928097 w 11218359"/>
              <a:gd name="connsiteY431" fmla="*/ 1475323 h 1475322"/>
              <a:gd name="connsiteX432" fmla="*/ 4939527 w 11218359"/>
              <a:gd name="connsiteY432" fmla="*/ 1475323 h 1475322"/>
              <a:gd name="connsiteX433" fmla="*/ 4950957 w 11218359"/>
              <a:gd name="connsiteY433" fmla="*/ 1475323 h 1475322"/>
              <a:gd name="connsiteX434" fmla="*/ 4962435 w 11218359"/>
              <a:gd name="connsiteY434" fmla="*/ 1475323 h 1475322"/>
              <a:gd name="connsiteX435" fmla="*/ 4973865 w 11218359"/>
              <a:gd name="connsiteY435" fmla="*/ 1475323 h 1475322"/>
              <a:gd name="connsiteX436" fmla="*/ 4985295 w 11218359"/>
              <a:gd name="connsiteY436" fmla="*/ 1475323 h 1475322"/>
              <a:gd name="connsiteX437" fmla="*/ 4996725 w 11218359"/>
              <a:gd name="connsiteY437" fmla="*/ 1475323 h 1475322"/>
              <a:gd name="connsiteX438" fmla="*/ 5008155 w 11218359"/>
              <a:gd name="connsiteY438" fmla="*/ 1475323 h 1475322"/>
              <a:gd name="connsiteX439" fmla="*/ 5019632 w 11218359"/>
              <a:gd name="connsiteY439" fmla="*/ 1475323 h 1475322"/>
              <a:gd name="connsiteX440" fmla="*/ 5031062 w 11218359"/>
              <a:gd name="connsiteY440" fmla="*/ 1475323 h 1475322"/>
              <a:gd name="connsiteX441" fmla="*/ 5042492 w 11218359"/>
              <a:gd name="connsiteY441" fmla="*/ 1475323 h 1475322"/>
              <a:gd name="connsiteX442" fmla="*/ 5053923 w 11218359"/>
              <a:gd name="connsiteY442" fmla="*/ 1475323 h 1475322"/>
              <a:gd name="connsiteX443" fmla="*/ 5065353 w 11218359"/>
              <a:gd name="connsiteY443" fmla="*/ 1475323 h 1475322"/>
              <a:gd name="connsiteX444" fmla="*/ 5076830 w 11218359"/>
              <a:gd name="connsiteY444" fmla="*/ 1475323 h 1475322"/>
              <a:gd name="connsiteX445" fmla="*/ 5088260 w 11218359"/>
              <a:gd name="connsiteY445" fmla="*/ 1475323 h 1475322"/>
              <a:gd name="connsiteX446" fmla="*/ 5099690 w 11218359"/>
              <a:gd name="connsiteY446" fmla="*/ 1475323 h 1475322"/>
              <a:gd name="connsiteX447" fmla="*/ 5111120 w 11218359"/>
              <a:gd name="connsiteY447" fmla="*/ 1475323 h 1475322"/>
              <a:gd name="connsiteX448" fmla="*/ 5122550 w 11218359"/>
              <a:gd name="connsiteY448" fmla="*/ 1475323 h 1475322"/>
              <a:gd name="connsiteX449" fmla="*/ 5134028 w 11218359"/>
              <a:gd name="connsiteY449" fmla="*/ 1475323 h 1475322"/>
              <a:gd name="connsiteX450" fmla="*/ 5145458 w 11218359"/>
              <a:gd name="connsiteY450" fmla="*/ 1475323 h 1475322"/>
              <a:gd name="connsiteX451" fmla="*/ 5156888 w 11218359"/>
              <a:gd name="connsiteY451" fmla="*/ 1475323 h 1475322"/>
              <a:gd name="connsiteX452" fmla="*/ 5168318 w 11218359"/>
              <a:gd name="connsiteY452" fmla="*/ 1475323 h 1475322"/>
              <a:gd name="connsiteX453" fmla="*/ 5179747 w 11218359"/>
              <a:gd name="connsiteY453" fmla="*/ 1475323 h 1475322"/>
              <a:gd name="connsiteX454" fmla="*/ 5191225 w 11218359"/>
              <a:gd name="connsiteY454" fmla="*/ 1475323 h 1475322"/>
              <a:gd name="connsiteX455" fmla="*/ 5202655 w 11218359"/>
              <a:gd name="connsiteY455" fmla="*/ 1475323 h 1475322"/>
              <a:gd name="connsiteX456" fmla="*/ 5214085 w 11218359"/>
              <a:gd name="connsiteY456" fmla="*/ 1475323 h 1475322"/>
              <a:gd name="connsiteX457" fmla="*/ 5225515 w 11218359"/>
              <a:gd name="connsiteY457" fmla="*/ 1475323 h 1475322"/>
              <a:gd name="connsiteX458" fmla="*/ 5236945 w 11218359"/>
              <a:gd name="connsiteY458" fmla="*/ 1475323 h 1475322"/>
              <a:gd name="connsiteX459" fmla="*/ 5248423 w 11218359"/>
              <a:gd name="connsiteY459" fmla="*/ 1475323 h 1475322"/>
              <a:gd name="connsiteX460" fmla="*/ 5259853 w 11218359"/>
              <a:gd name="connsiteY460" fmla="*/ 1475323 h 1475322"/>
              <a:gd name="connsiteX461" fmla="*/ 5271283 w 11218359"/>
              <a:gd name="connsiteY461" fmla="*/ 1475323 h 1475322"/>
              <a:gd name="connsiteX462" fmla="*/ 5282713 w 11218359"/>
              <a:gd name="connsiteY462" fmla="*/ 1475323 h 1475322"/>
              <a:gd name="connsiteX463" fmla="*/ 5294143 w 11218359"/>
              <a:gd name="connsiteY463" fmla="*/ 1475323 h 1475322"/>
              <a:gd name="connsiteX464" fmla="*/ 5305621 w 11218359"/>
              <a:gd name="connsiteY464" fmla="*/ 1475323 h 1475322"/>
              <a:gd name="connsiteX465" fmla="*/ 5317051 w 11218359"/>
              <a:gd name="connsiteY465" fmla="*/ 1475323 h 1475322"/>
              <a:gd name="connsiteX466" fmla="*/ 5328481 w 11218359"/>
              <a:gd name="connsiteY466" fmla="*/ 1475323 h 1475322"/>
              <a:gd name="connsiteX467" fmla="*/ 5339910 w 11218359"/>
              <a:gd name="connsiteY467" fmla="*/ 1475323 h 1475322"/>
              <a:gd name="connsiteX468" fmla="*/ 5351340 w 11218359"/>
              <a:gd name="connsiteY468" fmla="*/ 1475323 h 1475322"/>
              <a:gd name="connsiteX469" fmla="*/ 5362818 w 11218359"/>
              <a:gd name="connsiteY469" fmla="*/ 1475323 h 1475322"/>
              <a:gd name="connsiteX470" fmla="*/ 5374248 w 11218359"/>
              <a:gd name="connsiteY470" fmla="*/ 1475323 h 1475322"/>
              <a:gd name="connsiteX471" fmla="*/ 5385678 w 11218359"/>
              <a:gd name="connsiteY471" fmla="*/ 1475323 h 1475322"/>
              <a:gd name="connsiteX472" fmla="*/ 5397108 w 11218359"/>
              <a:gd name="connsiteY472" fmla="*/ 1475323 h 1475322"/>
              <a:gd name="connsiteX473" fmla="*/ 5408538 w 11218359"/>
              <a:gd name="connsiteY473" fmla="*/ 1475323 h 1475322"/>
              <a:gd name="connsiteX474" fmla="*/ 5420016 w 11218359"/>
              <a:gd name="connsiteY474" fmla="*/ 1475323 h 1475322"/>
              <a:gd name="connsiteX475" fmla="*/ 5431446 w 11218359"/>
              <a:gd name="connsiteY475" fmla="*/ 1475323 h 1475322"/>
              <a:gd name="connsiteX476" fmla="*/ 5442876 w 11218359"/>
              <a:gd name="connsiteY476" fmla="*/ 1475323 h 1475322"/>
              <a:gd name="connsiteX477" fmla="*/ 5454306 w 11218359"/>
              <a:gd name="connsiteY477" fmla="*/ 1475323 h 1475322"/>
              <a:gd name="connsiteX478" fmla="*/ 5465736 w 11218359"/>
              <a:gd name="connsiteY478" fmla="*/ 1475323 h 1475322"/>
              <a:gd name="connsiteX479" fmla="*/ 5477214 w 11218359"/>
              <a:gd name="connsiteY479" fmla="*/ 1475323 h 1475322"/>
              <a:gd name="connsiteX480" fmla="*/ 5488643 w 11218359"/>
              <a:gd name="connsiteY480" fmla="*/ 1475323 h 1475322"/>
              <a:gd name="connsiteX481" fmla="*/ 5500073 w 11218359"/>
              <a:gd name="connsiteY481" fmla="*/ 1475323 h 1475322"/>
              <a:gd name="connsiteX482" fmla="*/ 5511503 w 11218359"/>
              <a:gd name="connsiteY482" fmla="*/ 1475323 h 1475322"/>
              <a:gd name="connsiteX483" fmla="*/ 5522933 w 11218359"/>
              <a:gd name="connsiteY483" fmla="*/ 1475323 h 1475322"/>
              <a:gd name="connsiteX484" fmla="*/ 5534411 w 11218359"/>
              <a:gd name="connsiteY484" fmla="*/ 1475323 h 1475322"/>
              <a:gd name="connsiteX485" fmla="*/ 5545841 w 11218359"/>
              <a:gd name="connsiteY485" fmla="*/ 1475323 h 1475322"/>
              <a:gd name="connsiteX486" fmla="*/ 5557271 w 11218359"/>
              <a:gd name="connsiteY486" fmla="*/ 1475323 h 1475322"/>
              <a:gd name="connsiteX487" fmla="*/ 5568701 w 11218359"/>
              <a:gd name="connsiteY487" fmla="*/ 1475323 h 1475322"/>
              <a:gd name="connsiteX488" fmla="*/ 5580131 w 11218359"/>
              <a:gd name="connsiteY488" fmla="*/ 1475323 h 1475322"/>
              <a:gd name="connsiteX489" fmla="*/ 5591609 w 11218359"/>
              <a:gd name="connsiteY489" fmla="*/ 1475323 h 1475322"/>
              <a:gd name="connsiteX490" fmla="*/ 5603038 w 11218359"/>
              <a:gd name="connsiteY490" fmla="*/ 1475323 h 1475322"/>
              <a:gd name="connsiteX491" fmla="*/ 5614469 w 11218359"/>
              <a:gd name="connsiteY491" fmla="*/ 1475323 h 1475322"/>
              <a:gd name="connsiteX492" fmla="*/ 5625899 w 11218359"/>
              <a:gd name="connsiteY492" fmla="*/ 1475323 h 1475322"/>
              <a:gd name="connsiteX493" fmla="*/ 5637329 w 11218359"/>
              <a:gd name="connsiteY493" fmla="*/ 1475323 h 1475322"/>
              <a:gd name="connsiteX494" fmla="*/ 5648759 w 11218359"/>
              <a:gd name="connsiteY494" fmla="*/ 1475323 h 1475322"/>
              <a:gd name="connsiteX495" fmla="*/ 5660236 w 11218359"/>
              <a:gd name="connsiteY495" fmla="*/ 1475323 h 1475322"/>
              <a:gd name="connsiteX496" fmla="*/ 5671666 w 11218359"/>
              <a:gd name="connsiteY496" fmla="*/ 1475323 h 1475322"/>
              <a:gd name="connsiteX497" fmla="*/ 5683096 w 11218359"/>
              <a:gd name="connsiteY497" fmla="*/ 1475323 h 1475322"/>
              <a:gd name="connsiteX498" fmla="*/ 5694526 w 11218359"/>
              <a:gd name="connsiteY498" fmla="*/ 1475323 h 1475322"/>
              <a:gd name="connsiteX499" fmla="*/ 5705956 w 11218359"/>
              <a:gd name="connsiteY499" fmla="*/ 1475323 h 1475322"/>
              <a:gd name="connsiteX500" fmla="*/ 5717434 w 11218359"/>
              <a:gd name="connsiteY500" fmla="*/ 1475323 h 1475322"/>
              <a:gd name="connsiteX501" fmla="*/ 5728864 w 11218359"/>
              <a:gd name="connsiteY501" fmla="*/ 1475323 h 1475322"/>
              <a:gd name="connsiteX502" fmla="*/ 5740294 w 11218359"/>
              <a:gd name="connsiteY502" fmla="*/ 1475323 h 1475322"/>
              <a:gd name="connsiteX503" fmla="*/ 5751724 w 11218359"/>
              <a:gd name="connsiteY503" fmla="*/ 1475323 h 1475322"/>
              <a:gd name="connsiteX504" fmla="*/ 5763154 w 11218359"/>
              <a:gd name="connsiteY504" fmla="*/ 1475323 h 1475322"/>
              <a:gd name="connsiteX505" fmla="*/ 5774631 w 11218359"/>
              <a:gd name="connsiteY505" fmla="*/ 1475323 h 1475322"/>
              <a:gd name="connsiteX506" fmla="*/ 5786062 w 11218359"/>
              <a:gd name="connsiteY506" fmla="*/ 1475323 h 1475322"/>
              <a:gd name="connsiteX507" fmla="*/ 5797492 w 11218359"/>
              <a:gd name="connsiteY507" fmla="*/ 1475323 h 1475322"/>
              <a:gd name="connsiteX508" fmla="*/ 5808921 w 11218359"/>
              <a:gd name="connsiteY508" fmla="*/ 1475323 h 1475322"/>
              <a:gd name="connsiteX509" fmla="*/ 5820351 w 11218359"/>
              <a:gd name="connsiteY509" fmla="*/ 1475323 h 1475322"/>
              <a:gd name="connsiteX510" fmla="*/ 5831829 w 11218359"/>
              <a:gd name="connsiteY510" fmla="*/ 1475323 h 1475322"/>
              <a:gd name="connsiteX511" fmla="*/ 5843259 w 11218359"/>
              <a:gd name="connsiteY511" fmla="*/ 1475323 h 1475322"/>
              <a:gd name="connsiteX512" fmla="*/ 5854689 w 11218359"/>
              <a:gd name="connsiteY512" fmla="*/ 1475323 h 1475322"/>
              <a:gd name="connsiteX513" fmla="*/ 5866119 w 11218359"/>
              <a:gd name="connsiteY513" fmla="*/ 1475323 h 1475322"/>
              <a:gd name="connsiteX514" fmla="*/ 5877549 w 11218359"/>
              <a:gd name="connsiteY514" fmla="*/ 1475323 h 1475322"/>
              <a:gd name="connsiteX515" fmla="*/ 5889027 w 11218359"/>
              <a:gd name="connsiteY515" fmla="*/ 1475323 h 1475322"/>
              <a:gd name="connsiteX516" fmla="*/ 5900457 w 11218359"/>
              <a:gd name="connsiteY516" fmla="*/ 1475323 h 1475322"/>
              <a:gd name="connsiteX517" fmla="*/ 5911887 w 11218359"/>
              <a:gd name="connsiteY517" fmla="*/ 1475323 h 1475322"/>
              <a:gd name="connsiteX518" fmla="*/ 5923317 w 11218359"/>
              <a:gd name="connsiteY518" fmla="*/ 1475323 h 1475322"/>
              <a:gd name="connsiteX519" fmla="*/ 5934747 w 11218359"/>
              <a:gd name="connsiteY519" fmla="*/ 1475323 h 1475322"/>
              <a:gd name="connsiteX520" fmla="*/ 5946225 w 11218359"/>
              <a:gd name="connsiteY520" fmla="*/ 1475323 h 1475322"/>
              <a:gd name="connsiteX521" fmla="*/ 5957655 w 11218359"/>
              <a:gd name="connsiteY521" fmla="*/ 1475323 h 1475322"/>
              <a:gd name="connsiteX522" fmla="*/ 5969084 w 11218359"/>
              <a:gd name="connsiteY522" fmla="*/ 1475323 h 1475322"/>
              <a:gd name="connsiteX523" fmla="*/ 5980514 w 11218359"/>
              <a:gd name="connsiteY523" fmla="*/ 1475323 h 1475322"/>
              <a:gd name="connsiteX524" fmla="*/ 5991944 w 11218359"/>
              <a:gd name="connsiteY524" fmla="*/ 1475323 h 1475322"/>
              <a:gd name="connsiteX525" fmla="*/ 6003422 w 11218359"/>
              <a:gd name="connsiteY525" fmla="*/ 1475323 h 1475322"/>
              <a:gd name="connsiteX526" fmla="*/ 6014852 w 11218359"/>
              <a:gd name="connsiteY526" fmla="*/ 1475323 h 1475322"/>
              <a:gd name="connsiteX527" fmla="*/ 6026282 w 11218359"/>
              <a:gd name="connsiteY527" fmla="*/ 1475323 h 1475322"/>
              <a:gd name="connsiteX528" fmla="*/ 6037712 w 11218359"/>
              <a:gd name="connsiteY528" fmla="*/ 1475323 h 1475322"/>
              <a:gd name="connsiteX529" fmla="*/ 6049142 w 11218359"/>
              <a:gd name="connsiteY529" fmla="*/ 1475323 h 1475322"/>
              <a:gd name="connsiteX530" fmla="*/ 6060620 w 11218359"/>
              <a:gd name="connsiteY530" fmla="*/ 1475323 h 1475322"/>
              <a:gd name="connsiteX531" fmla="*/ 6072049 w 11218359"/>
              <a:gd name="connsiteY531" fmla="*/ 1475323 h 1475322"/>
              <a:gd name="connsiteX532" fmla="*/ 6083480 w 11218359"/>
              <a:gd name="connsiteY532" fmla="*/ 1475323 h 1475322"/>
              <a:gd name="connsiteX533" fmla="*/ 6094910 w 11218359"/>
              <a:gd name="connsiteY533" fmla="*/ 1475323 h 1475322"/>
              <a:gd name="connsiteX534" fmla="*/ 6106340 w 11218359"/>
              <a:gd name="connsiteY534" fmla="*/ 1475323 h 1475322"/>
              <a:gd name="connsiteX535" fmla="*/ 6117818 w 11218359"/>
              <a:gd name="connsiteY535" fmla="*/ 1475323 h 1475322"/>
              <a:gd name="connsiteX536" fmla="*/ 6129247 w 11218359"/>
              <a:gd name="connsiteY536" fmla="*/ 1475323 h 1475322"/>
              <a:gd name="connsiteX537" fmla="*/ 6140677 w 11218359"/>
              <a:gd name="connsiteY537" fmla="*/ 1475323 h 1475322"/>
              <a:gd name="connsiteX538" fmla="*/ 6152107 w 11218359"/>
              <a:gd name="connsiteY538" fmla="*/ 1475323 h 1475322"/>
              <a:gd name="connsiteX539" fmla="*/ 6163537 w 11218359"/>
              <a:gd name="connsiteY539" fmla="*/ 1475323 h 1475322"/>
              <a:gd name="connsiteX540" fmla="*/ 6175015 w 11218359"/>
              <a:gd name="connsiteY540" fmla="*/ 1475323 h 1475322"/>
              <a:gd name="connsiteX541" fmla="*/ 6186445 w 11218359"/>
              <a:gd name="connsiteY541" fmla="*/ 1475323 h 1475322"/>
              <a:gd name="connsiteX542" fmla="*/ 6197875 w 11218359"/>
              <a:gd name="connsiteY542" fmla="*/ 1475323 h 1475322"/>
              <a:gd name="connsiteX543" fmla="*/ 6209305 w 11218359"/>
              <a:gd name="connsiteY543" fmla="*/ 1475323 h 1475322"/>
              <a:gd name="connsiteX544" fmla="*/ 6220735 w 11218359"/>
              <a:gd name="connsiteY544" fmla="*/ 1475323 h 1475322"/>
              <a:gd name="connsiteX545" fmla="*/ 6232212 w 11218359"/>
              <a:gd name="connsiteY545" fmla="*/ 1475323 h 1475322"/>
              <a:gd name="connsiteX546" fmla="*/ 6243642 w 11218359"/>
              <a:gd name="connsiteY546" fmla="*/ 1475323 h 1475322"/>
              <a:gd name="connsiteX547" fmla="*/ 6255073 w 11218359"/>
              <a:gd name="connsiteY547" fmla="*/ 1475323 h 1475322"/>
              <a:gd name="connsiteX548" fmla="*/ 6266503 w 11218359"/>
              <a:gd name="connsiteY548" fmla="*/ 1475323 h 1475322"/>
              <a:gd name="connsiteX549" fmla="*/ 6277933 w 11218359"/>
              <a:gd name="connsiteY549" fmla="*/ 1475323 h 1475322"/>
              <a:gd name="connsiteX550" fmla="*/ 6289410 w 11218359"/>
              <a:gd name="connsiteY550" fmla="*/ 1475323 h 1475322"/>
              <a:gd name="connsiteX551" fmla="*/ 6300840 w 11218359"/>
              <a:gd name="connsiteY551" fmla="*/ 1475323 h 1475322"/>
              <a:gd name="connsiteX552" fmla="*/ 6312270 w 11218359"/>
              <a:gd name="connsiteY552" fmla="*/ 1475323 h 1475322"/>
              <a:gd name="connsiteX553" fmla="*/ 6323700 w 11218359"/>
              <a:gd name="connsiteY553" fmla="*/ 1475323 h 1475322"/>
              <a:gd name="connsiteX554" fmla="*/ 6335130 w 11218359"/>
              <a:gd name="connsiteY554" fmla="*/ 1475323 h 1475322"/>
              <a:gd name="connsiteX555" fmla="*/ 6346608 w 11218359"/>
              <a:gd name="connsiteY555" fmla="*/ 1475323 h 1475322"/>
              <a:gd name="connsiteX556" fmla="*/ 6358038 w 11218359"/>
              <a:gd name="connsiteY556" fmla="*/ 1475323 h 1475322"/>
              <a:gd name="connsiteX557" fmla="*/ 6369468 w 11218359"/>
              <a:gd name="connsiteY557" fmla="*/ 1475323 h 1475322"/>
              <a:gd name="connsiteX558" fmla="*/ 6380898 w 11218359"/>
              <a:gd name="connsiteY558" fmla="*/ 1475323 h 1475322"/>
              <a:gd name="connsiteX559" fmla="*/ 6392328 w 11218359"/>
              <a:gd name="connsiteY559" fmla="*/ 1475323 h 1475322"/>
              <a:gd name="connsiteX560" fmla="*/ 6403805 w 11218359"/>
              <a:gd name="connsiteY560" fmla="*/ 1475323 h 1475322"/>
              <a:gd name="connsiteX561" fmla="*/ 6415235 w 11218359"/>
              <a:gd name="connsiteY561" fmla="*/ 1475323 h 1475322"/>
              <a:gd name="connsiteX562" fmla="*/ 6426666 w 11218359"/>
              <a:gd name="connsiteY562" fmla="*/ 1475323 h 1475322"/>
              <a:gd name="connsiteX563" fmla="*/ 6438096 w 11218359"/>
              <a:gd name="connsiteY563" fmla="*/ 1475323 h 1475322"/>
              <a:gd name="connsiteX564" fmla="*/ 6449525 w 11218359"/>
              <a:gd name="connsiteY564" fmla="*/ 1475323 h 1475322"/>
              <a:gd name="connsiteX565" fmla="*/ 6461003 w 11218359"/>
              <a:gd name="connsiteY565" fmla="*/ 1475323 h 1475322"/>
              <a:gd name="connsiteX566" fmla="*/ 6472433 w 11218359"/>
              <a:gd name="connsiteY566" fmla="*/ 1475323 h 1475322"/>
              <a:gd name="connsiteX567" fmla="*/ 6483863 w 11218359"/>
              <a:gd name="connsiteY567" fmla="*/ 1475323 h 1475322"/>
              <a:gd name="connsiteX568" fmla="*/ 6495293 w 11218359"/>
              <a:gd name="connsiteY568" fmla="*/ 1475323 h 1475322"/>
              <a:gd name="connsiteX569" fmla="*/ 6506723 w 11218359"/>
              <a:gd name="connsiteY569" fmla="*/ 1475323 h 1475322"/>
              <a:gd name="connsiteX570" fmla="*/ 6518201 w 11218359"/>
              <a:gd name="connsiteY570" fmla="*/ 1475323 h 1475322"/>
              <a:gd name="connsiteX571" fmla="*/ 6529631 w 11218359"/>
              <a:gd name="connsiteY571" fmla="*/ 1475323 h 1475322"/>
              <a:gd name="connsiteX572" fmla="*/ 6541061 w 11218359"/>
              <a:gd name="connsiteY572" fmla="*/ 1475323 h 1475322"/>
              <a:gd name="connsiteX573" fmla="*/ 6552490 w 11218359"/>
              <a:gd name="connsiteY573" fmla="*/ 1475323 h 1475322"/>
              <a:gd name="connsiteX574" fmla="*/ 6563921 w 11218359"/>
              <a:gd name="connsiteY574" fmla="*/ 1475323 h 1475322"/>
              <a:gd name="connsiteX575" fmla="*/ 6575398 w 11218359"/>
              <a:gd name="connsiteY575" fmla="*/ 1475323 h 1475322"/>
              <a:gd name="connsiteX576" fmla="*/ 6586828 w 11218359"/>
              <a:gd name="connsiteY576" fmla="*/ 1475323 h 1475322"/>
              <a:gd name="connsiteX577" fmla="*/ 6598259 w 11218359"/>
              <a:gd name="connsiteY577" fmla="*/ 1475323 h 1475322"/>
              <a:gd name="connsiteX578" fmla="*/ 6609688 w 11218359"/>
              <a:gd name="connsiteY578" fmla="*/ 1475323 h 1475322"/>
              <a:gd name="connsiteX579" fmla="*/ 6621118 w 11218359"/>
              <a:gd name="connsiteY579" fmla="*/ 1475323 h 1475322"/>
              <a:gd name="connsiteX580" fmla="*/ 6632596 w 11218359"/>
              <a:gd name="connsiteY580" fmla="*/ 1475323 h 1475322"/>
              <a:gd name="connsiteX581" fmla="*/ 6644026 w 11218359"/>
              <a:gd name="connsiteY581" fmla="*/ 1475323 h 1475322"/>
              <a:gd name="connsiteX582" fmla="*/ 6655456 w 11218359"/>
              <a:gd name="connsiteY582" fmla="*/ 1475323 h 1475322"/>
              <a:gd name="connsiteX583" fmla="*/ 6666886 w 11218359"/>
              <a:gd name="connsiteY583" fmla="*/ 1475323 h 1475322"/>
              <a:gd name="connsiteX584" fmla="*/ 6678316 w 11218359"/>
              <a:gd name="connsiteY584" fmla="*/ 1475323 h 1475322"/>
              <a:gd name="connsiteX585" fmla="*/ 6689794 w 11218359"/>
              <a:gd name="connsiteY585" fmla="*/ 1475323 h 1475322"/>
              <a:gd name="connsiteX586" fmla="*/ 6701224 w 11218359"/>
              <a:gd name="connsiteY586" fmla="*/ 1475323 h 1475322"/>
              <a:gd name="connsiteX587" fmla="*/ 6712653 w 11218359"/>
              <a:gd name="connsiteY587" fmla="*/ 1475323 h 1475322"/>
              <a:gd name="connsiteX588" fmla="*/ 6724083 w 11218359"/>
              <a:gd name="connsiteY588" fmla="*/ 1475323 h 1475322"/>
              <a:gd name="connsiteX589" fmla="*/ 6735514 w 11218359"/>
              <a:gd name="connsiteY589" fmla="*/ 1475323 h 1475322"/>
              <a:gd name="connsiteX590" fmla="*/ 6746944 w 11218359"/>
              <a:gd name="connsiteY590" fmla="*/ 1475323 h 1475322"/>
              <a:gd name="connsiteX591" fmla="*/ 6758421 w 11218359"/>
              <a:gd name="connsiteY591" fmla="*/ 1475323 h 1475322"/>
              <a:gd name="connsiteX592" fmla="*/ 6769851 w 11218359"/>
              <a:gd name="connsiteY592" fmla="*/ 1475323 h 1475322"/>
              <a:gd name="connsiteX593" fmla="*/ 6781281 w 11218359"/>
              <a:gd name="connsiteY593" fmla="*/ 1475323 h 1475322"/>
              <a:gd name="connsiteX594" fmla="*/ 6792711 w 11218359"/>
              <a:gd name="connsiteY594" fmla="*/ 1475323 h 1475322"/>
              <a:gd name="connsiteX595" fmla="*/ 6804141 w 11218359"/>
              <a:gd name="connsiteY595" fmla="*/ 1475323 h 1475322"/>
              <a:gd name="connsiteX596" fmla="*/ 6815619 w 11218359"/>
              <a:gd name="connsiteY596" fmla="*/ 1475323 h 1475322"/>
              <a:gd name="connsiteX597" fmla="*/ 6827049 w 11218359"/>
              <a:gd name="connsiteY597" fmla="*/ 1475323 h 1475322"/>
              <a:gd name="connsiteX598" fmla="*/ 6838479 w 11218359"/>
              <a:gd name="connsiteY598" fmla="*/ 1475323 h 1475322"/>
              <a:gd name="connsiteX599" fmla="*/ 6849909 w 11218359"/>
              <a:gd name="connsiteY599" fmla="*/ 1475323 h 1475322"/>
              <a:gd name="connsiteX600" fmla="*/ 6861339 w 11218359"/>
              <a:gd name="connsiteY600" fmla="*/ 1475323 h 1475322"/>
              <a:gd name="connsiteX601" fmla="*/ 6872816 w 11218359"/>
              <a:gd name="connsiteY601" fmla="*/ 1475323 h 1475322"/>
              <a:gd name="connsiteX602" fmla="*/ 6884246 w 11218359"/>
              <a:gd name="connsiteY602" fmla="*/ 1475323 h 1475322"/>
              <a:gd name="connsiteX603" fmla="*/ 6895676 w 11218359"/>
              <a:gd name="connsiteY603" fmla="*/ 1475323 h 1475322"/>
              <a:gd name="connsiteX604" fmla="*/ 6907107 w 11218359"/>
              <a:gd name="connsiteY604" fmla="*/ 1475323 h 1475322"/>
              <a:gd name="connsiteX605" fmla="*/ 6918537 w 11218359"/>
              <a:gd name="connsiteY605" fmla="*/ 1475323 h 1475322"/>
              <a:gd name="connsiteX606" fmla="*/ 6930014 w 11218359"/>
              <a:gd name="connsiteY606" fmla="*/ 1475323 h 1475322"/>
              <a:gd name="connsiteX607" fmla="*/ 6941444 w 11218359"/>
              <a:gd name="connsiteY607" fmla="*/ 1475323 h 1475322"/>
              <a:gd name="connsiteX608" fmla="*/ 6952874 w 11218359"/>
              <a:gd name="connsiteY608" fmla="*/ 1475323 h 1475322"/>
              <a:gd name="connsiteX609" fmla="*/ 6964304 w 11218359"/>
              <a:gd name="connsiteY609" fmla="*/ 1475323 h 1475322"/>
              <a:gd name="connsiteX610" fmla="*/ 6975734 w 11218359"/>
              <a:gd name="connsiteY610" fmla="*/ 1475323 h 1475322"/>
              <a:gd name="connsiteX611" fmla="*/ 6987212 w 11218359"/>
              <a:gd name="connsiteY611" fmla="*/ 1475323 h 1475322"/>
              <a:gd name="connsiteX612" fmla="*/ 6998642 w 11218359"/>
              <a:gd name="connsiteY612" fmla="*/ 1475323 h 1475322"/>
              <a:gd name="connsiteX613" fmla="*/ 7010072 w 11218359"/>
              <a:gd name="connsiteY613" fmla="*/ 1475323 h 1475322"/>
              <a:gd name="connsiteX614" fmla="*/ 7021502 w 11218359"/>
              <a:gd name="connsiteY614" fmla="*/ 1475323 h 1475322"/>
              <a:gd name="connsiteX615" fmla="*/ 7032931 w 11218359"/>
              <a:gd name="connsiteY615" fmla="*/ 1475323 h 1475322"/>
              <a:gd name="connsiteX616" fmla="*/ 7044409 w 11218359"/>
              <a:gd name="connsiteY616" fmla="*/ 1475323 h 1475322"/>
              <a:gd name="connsiteX617" fmla="*/ 7055839 w 11218359"/>
              <a:gd name="connsiteY617" fmla="*/ 1475323 h 1475322"/>
              <a:gd name="connsiteX618" fmla="*/ 7067269 w 11218359"/>
              <a:gd name="connsiteY618" fmla="*/ 1475323 h 1475322"/>
              <a:gd name="connsiteX619" fmla="*/ 7078700 w 11218359"/>
              <a:gd name="connsiteY619" fmla="*/ 1475323 h 1475322"/>
              <a:gd name="connsiteX620" fmla="*/ 7090129 w 11218359"/>
              <a:gd name="connsiteY620" fmla="*/ 1475323 h 1475322"/>
              <a:gd name="connsiteX621" fmla="*/ 7101607 w 11218359"/>
              <a:gd name="connsiteY621" fmla="*/ 1475323 h 1475322"/>
              <a:gd name="connsiteX622" fmla="*/ 7113037 w 11218359"/>
              <a:gd name="connsiteY622" fmla="*/ 1475323 h 1475322"/>
              <a:gd name="connsiteX623" fmla="*/ 7124467 w 11218359"/>
              <a:gd name="connsiteY623" fmla="*/ 1475323 h 1475322"/>
              <a:gd name="connsiteX624" fmla="*/ 7135897 w 11218359"/>
              <a:gd name="connsiteY624" fmla="*/ 1475323 h 1475322"/>
              <a:gd name="connsiteX625" fmla="*/ 7147327 w 11218359"/>
              <a:gd name="connsiteY625" fmla="*/ 1475323 h 1475322"/>
              <a:gd name="connsiteX626" fmla="*/ 7158805 w 11218359"/>
              <a:gd name="connsiteY626" fmla="*/ 1475323 h 1475322"/>
              <a:gd name="connsiteX627" fmla="*/ 7170235 w 11218359"/>
              <a:gd name="connsiteY627" fmla="*/ 1475323 h 1475322"/>
              <a:gd name="connsiteX628" fmla="*/ 7181665 w 11218359"/>
              <a:gd name="connsiteY628" fmla="*/ 1475323 h 1475322"/>
              <a:gd name="connsiteX629" fmla="*/ 7193094 w 11218359"/>
              <a:gd name="connsiteY629" fmla="*/ 1475323 h 1475322"/>
              <a:gd name="connsiteX630" fmla="*/ 7204524 w 11218359"/>
              <a:gd name="connsiteY630" fmla="*/ 1475323 h 1475322"/>
              <a:gd name="connsiteX631" fmla="*/ 7216002 w 11218359"/>
              <a:gd name="connsiteY631" fmla="*/ 1475323 h 1475322"/>
              <a:gd name="connsiteX632" fmla="*/ 7227432 w 11218359"/>
              <a:gd name="connsiteY632" fmla="*/ 1475323 h 1475322"/>
              <a:gd name="connsiteX633" fmla="*/ 7238862 w 11218359"/>
              <a:gd name="connsiteY633" fmla="*/ 1475323 h 1475322"/>
              <a:gd name="connsiteX634" fmla="*/ 7250292 w 11218359"/>
              <a:gd name="connsiteY634" fmla="*/ 1475323 h 1475322"/>
              <a:gd name="connsiteX635" fmla="*/ 7261722 w 11218359"/>
              <a:gd name="connsiteY635" fmla="*/ 1475323 h 1475322"/>
              <a:gd name="connsiteX636" fmla="*/ 7273200 w 11218359"/>
              <a:gd name="connsiteY636" fmla="*/ 1475323 h 1475322"/>
              <a:gd name="connsiteX637" fmla="*/ 7284630 w 11218359"/>
              <a:gd name="connsiteY637" fmla="*/ 1475323 h 1475322"/>
              <a:gd name="connsiteX638" fmla="*/ 7296060 w 11218359"/>
              <a:gd name="connsiteY638" fmla="*/ 1475323 h 1475322"/>
              <a:gd name="connsiteX639" fmla="*/ 7307490 w 11218359"/>
              <a:gd name="connsiteY639" fmla="*/ 1475323 h 1475322"/>
              <a:gd name="connsiteX640" fmla="*/ 7318920 w 11218359"/>
              <a:gd name="connsiteY640" fmla="*/ 1475323 h 1475322"/>
              <a:gd name="connsiteX641" fmla="*/ 7330398 w 11218359"/>
              <a:gd name="connsiteY641" fmla="*/ 1475323 h 1475322"/>
              <a:gd name="connsiteX642" fmla="*/ 7341828 w 11218359"/>
              <a:gd name="connsiteY642" fmla="*/ 1475323 h 1475322"/>
              <a:gd name="connsiteX643" fmla="*/ 7353257 w 11218359"/>
              <a:gd name="connsiteY643" fmla="*/ 1475323 h 1475322"/>
              <a:gd name="connsiteX644" fmla="*/ 7364687 w 11218359"/>
              <a:gd name="connsiteY644" fmla="*/ 1475323 h 1475322"/>
              <a:gd name="connsiteX645" fmla="*/ 7376117 w 11218359"/>
              <a:gd name="connsiteY645" fmla="*/ 1475323 h 1475322"/>
              <a:gd name="connsiteX646" fmla="*/ 7387595 w 11218359"/>
              <a:gd name="connsiteY646" fmla="*/ 1475323 h 1475322"/>
              <a:gd name="connsiteX647" fmla="*/ 7399025 w 11218359"/>
              <a:gd name="connsiteY647" fmla="*/ 1475323 h 1475322"/>
              <a:gd name="connsiteX648" fmla="*/ 7410455 w 11218359"/>
              <a:gd name="connsiteY648" fmla="*/ 1475323 h 1475322"/>
              <a:gd name="connsiteX649" fmla="*/ 7421885 w 11218359"/>
              <a:gd name="connsiteY649" fmla="*/ 1475323 h 1475322"/>
              <a:gd name="connsiteX650" fmla="*/ 7433315 w 11218359"/>
              <a:gd name="connsiteY650" fmla="*/ 1475323 h 1475322"/>
              <a:gd name="connsiteX651" fmla="*/ 7444793 w 11218359"/>
              <a:gd name="connsiteY651" fmla="*/ 1475323 h 1475322"/>
              <a:gd name="connsiteX652" fmla="*/ 7456222 w 11218359"/>
              <a:gd name="connsiteY652" fmla="*/ 1475323 h 1475322"/>
              <a:gd name="connsiteX653" fmla="*/ 7467653 w 11218359"/>
              <a:gd name="connsiteY653" fmla="*/ 1475323 h 1475322"/>
              <a:gd name="connsiteX654" fmla="*/ 7479083 w 11218359"/>
              <a:gd name="connsiteY654" fmla="*/ 1475323 h 1475322"/>
              <a:gd name="connsiteX655" fmla="*/ 7490513 w 11218359"/>
              <a:gd name="connsiteY655" fmla="*/ 1475323 h 1475322"/>
              <a:gd name="connsiteX656" fmla="*/ 7501990 w 11218359"/>
              <a:gd name="connsiteY656" fmla="*/ 1475323 h 1475322"/>
              <a:gd name="connsiteX657" fmla="*/ 7513420 w 11218359"/>
              <a:gd name="connsiteY657" fmla="*/ 1475323 h 1475322"/>
              <a:gd name="connsiteX658" fmla="*/ 7524850 w 11218359"/>
              <a:gd name="connsiteY658" fmla="*/ 1475323 h 1475322"/>
              <a:gd name="connsiteX659" fmla="*/ 7536280 w 11218359"/>
              <a:gd name="connsiteY659" fmla="*/ 1475323 h 1475322"/>
              <a:gd name="connsiteX660" fmla="*/ 7547710 w 11218359"/>
              <a:gd name="connsiteY660" fmla="*/ 1475323 h 1475322"/>
              <a:gd name="connsiteX661" fmla="*/ 7559188 w 11218359"/>
              <a:gd name="connsiteY661" fmla="*/ 1475323 h 1475322"/>
              <a:gd name="connsiteX662" fmla="*/ 7570618 w 11218359"/>
              <a:gd name="connsiteY662" fmla="*/ 1475323 h 1475322"/>
              <a:gd name="connsiteX663" fmla="*/ 7582048 w 11218359"/>
              <a:gd name="connsiteY663" fmla="*/ 1475323 h 1475322"/>
              <a:gd name="connsiteX664" fmla="*/ 7593478 w 11218359"/>
              <a:gd name="connsiteY664" fmla="*/ 1475323 h 1475322"/>
              <a:gd name="connsiteX665" fmla="*/ 7604908 w 11218359"/>
              <a:gd name="connsiteY665" fmla="*/ 1475323 h 1475322"/>
              <a:gd name="connsiteX666" fmla="*/ 7616385 w 11218359"/>
              <a:gd name="connsiteY666" fmla="*/ 1475323 h 1475322"/>
              <a:gd name="connsiteX667" fmla="*/ 7627815 w 11218359"/>
              <a:gd name="connsiteY667" fmla="*/ 1475323 h 1475322"/>
              <a:gd name="connsiteX668" fmla="*/ 7639246 w 11218359"/>
              <a:gd name="connsiteY668" fmla="*/ 1475323 h 1475322"/>
              <a:gd name="connsiteX669" fmla="*/ 7650676 w 11218359"/>
              <a:gd name="connsiteY669" fmla="*/ 1475323 h 1475322"/>
              <a:gd name="connsiteX670" fmla="*/ 7662106 w 11218359"/>
              <a:gd name="connsiteY670" fmla="*/ 1475323 h 1475322"/>
              <a:gd name="connsiteX671" fmla="*/ 7673583 w 11218359"/>
              <a:gd name="connsiteY671" fmla="*/ 1475323 h 1475322"/>
              <a:gd name="connsiteX672" fmla="*/ 7685013 w 11218359"/>
              <a:gd name="connsiteY672" fmla="*/ 1475323 h 1475322"/>
              <a:gd name="connsiteX673" fmla="*/ 7696443 w 11218359"/>
              <a:gd name="connsiteY673" fmla="*/ 1475323 h 1475322"/>
              <a:gd name="connsiteX674" fmla="*/ 7707873 w 11218359"/>
              <a:gd name="connsiteY674" fmla="*/ 1475323 h 1475322"/>
              <a:gd name="connsiteX675" fmla="*/ 7719303 w 11218359"/>
              <a:gd name="connsiteY675" fmla="*/ 1475323 h 1475322"/>
              <a:gd name="connsiteX676" fmla="*/ 7730733 w 11218359"/>
              <a:gd name="connsiteY676" fmla="*/ 1475323 h 1475322"/>
              <a:gd name="connsiteX677" fmla="*/ 7742211 w 11218359"/>
              <a:gd name="connsiteY677" fmla="*/ 1475323 h 1475322"/>
              <a:gd name="connsiteX678" fmla="*/ 7753641 w 11218359"/>
              <a:gd name="connsiteY678" fmla="*/ 1475323 h 1475322"/>
              <a:gd name="connsiteX679" fmla="*/ 7765071 w 11218359"/>
              <a:gd name="connsiteY679" fmla="*/ 1475323 h 1475322"/>
              <a:gd name="connsiteX680" fmla="*/ 7776501 w 11218359"/>
              <a:gd name="connsiteY680" fmla="*/ 1475323 h 1475322"/>
              <a:gd name="connsiteX681" fmla="*/ 7787931 w 11218359"/>
              <a:gd name="connsiteY681" fmla="*/ 1475323 h 1475322"/>
              <a:gd name="connsiteX682" fmla="*/ 7799408 w 11218359"/>
              <a:gd name="connsiteY682" fmla="*/ 1475323 h 1475322"/>
              <a:gd name="connsiteX683" fmla="*/ 7810839 w 11218359"/>
              <a:gd name="connsiteY683" fmla="*/ 1475323 h 1475322"/>
              <a:gd name="connsiteX684" fmla="*/ 7822268 w 11218359"/>
              <a:gd name="connsiteY684" fmla="*/ 1475323 h 1475322"/>
              <a:gd name="connsiteX685" fmla="*/ 7833698 w 11218359"/>
              <a:gd name="connsiteY685" fmla="*/ 1475323 h 1475322"/>
              <a:gd name="connsiteX686" fmla="*/ 7845128 w 11218359"/>
              <a:gd name="connsiteY686" fmla="*/ 1475323 h 1475322"/>
              <a:gd name="connsiteX687" fmla="*/ 7856606 w 11218359"/>
              <a:gd name="connsiteY687" fmla="*/ 1475323 h 1475322"/>
              <a:gd name="connsiteX688" fmla="*/ 7868036 w 11218359"/>
              <a:gd name="connsiteY688" fmla="*/ 1475323 h 1475322"/>
              <a:gd name="connsiteX689" fmla="*/ 7879466 w 11218359"/>
              <a:gd name="connsiteY689" fmla="*/ 1475323 h 1475322"/>
              <a:gd name="connsiteX690" fmla="*/ 7890896 w 11218359"/>
              <a:gd name="connsiteY690" fmla="*/ 1475323 h 1475322"/>
              <a:gd name="connsiteX691" fmla="*/ 7902326 w 11218359"/>
              <a:gd name="connsiteY691" fmla="*/ 1475323 h 1475322"/>
              <a:gd name="connsiteX692" fmla="*/ 7913804 w 11218359"/>
              <a:gd name="connsiteY692" fmla="*/ 1475323 h 1475322"/>
              <a:gd name="connsiteX693" fmla="*/ 7925234 w 11218359"/>
              <a:gd name="connsiteY693" fmla="*/ 1475323 h 1475322"/>
              <a:gd name="connsiteX694" fmla="*/ 7936663 w 11218359"/>
              <a:gd name="connsiteY694" fmla="*/ 1475323 h 1475322"/>
              <a:gd name="connsiteX695" fmla="*/ 7948094 w 11218359"/>
              <a:gd name="connsiteY695" fmla="*/ 1475323 h 1475322"/>
              <a:gd name="connsiteX696" fmla="*/ 7959524 w 11218359"/>
              <a:gd name="connsiteY696" fmla="*/ 1475323 h 1475322"/>
              <a:gd name="connsiteX697" fmla="*/ 7971001 w 11218359"/>
              <a:gd name="connsiteY697" fmla="*/ 1475323 h 1475322"/>
              <a:gd name="connsiteX698" fmla="*/ 7982431 w 11218359"/>
              <a:gd name="connsiteY698" fmla="*/ 1475323 h 1475322"/>
              <a:gd name="connsiteX699" fmla="*/ 7993861 w 11218359"/>
              <a:gd name="connsiteY699" fmla="*/ 1475323 h 1475322"/>
              <a:gd name="connsiteX700" fmla="*/ 8005291 w 11218359"/>
              <a:gd name="connsiteY700" fmla="*/ 1475323 h 1475322"/>
              <a:gd name="connsiteX701" fmla="*/ 8016721 w 11218359"/>
              <a:gd name="connsiteY701" fmla="*/ 1475323 h 1475322"/>
              <a:gd name="connsiteX702" fmla="*/ 8028199 w 11218359"/>
              <a:gd name="connsiteY702" fmla="*/ 1475323 h 1475322"/>
              <a:gd name="connsiteX703" fmla="*/ 8039629 w 11218359"/>
              <a:gd name="connsiteY703" fmla="*/ 1475323 h 1475322"/>
              <a:gd name="connsiteX704" fmla="*/ 8051059 w 11218359"/>
              <a:gd name="connsiteY704" fmla="*/ 1475323 h 1475322"/>
              <a:gd name="connsiteX705" fmla="*/ 8062489 w 11218359"/>
              <a:gd name="connsiteY705" fmla="*/ 1475323 h 1475322"/>
              <a:gd name="connsiteX706" fmla="*/ 8073919 w 11218359"/>
              <a:gd name="connsiteY706" fmla="*/ 1475323 h 1475322"/>
              <a:gd name="connsiteX707" fmla="*/ 8085396 w 11218359"/>
              <a:gd name="connsiteY707" fmla="*/ 1475323 h 1475322"/>
              <a:gd name="connsiteX708" fmla="*/ 8096826 w 11218359"/>
              <a:gd name="connsiteY708" fmla="*/ 1475323 h 1475322"/>
              <a:gd name="connsiteX709" fmla="*/ 8108256 w 11218359"/>
              <a:gd name="connsiteY709" fmla="*/ 1475323 h 1475322"/>
              <a:gd name="connsiteX710" fmla="*/ 8119687 w 11218359"/>
              <a:gd name="connsiteY710" fmla="*/ 1475323 h 1475322"/>
              <a:gd name="connsiteX711" fmla="*/ 8131117 w 11218359"/>
              <a:gd name="connsiteY711" fmla="*/ 1475323 h 1475322"/>
              <a:gd name="connsiteX712" fmla="*/ 8142594 w 11218359"/>
              <a:gd name="connsiteY712" fmla="*/ 1475323 h 1475322"/>
              <a:gd name="connsiteX713" fmla="*/ 8154024 w 11218359"/>
              <a:gd name="connsiteY713" fmla="*/ 1475323 h 1475322"/>
              <a:gd name="connsiteX714" fmla="*/ 8165454 w 11218359"/>
              <a:gd name="connsiteY714" fmla="*/ 1475323 h 1475322"/>
              <a:gd name="connsiteX715" fmla="*/ 8176884 w 11218359"/>
              <a:gd name="connsiteY715" fmla="*/ 1475323 h 1475322"/>
              <a:gd name="connsiteX716" fmla="*/ 8188314 w 11218359"/>
              <a:gd name="connsiteY716" fmla="*/ 1475323 h 1475322"/>
              <a:gd name="connsiteX717" fmla="*/ 8199792 w 11218359"/>
              <a:gd name="connsiteY717" fmla="*/ 1475323 h 1475322"/>
              <a:gd name="connsiteX718" fmla="*/ 8211222 w 11218359"/>
              <a:gd name="connsiteY718" fmla="*/ 1475323 h 1475322"/>
              <a:gd name="connsiteX719" fmla="*/ 8222652 w 11218359"/>
              <a:gd name="connsiteY719" fmla="*/ 1475323 h 1475322"/>
              <a:gd name="connsiteX720" fmla="*/ 8234082 w 11218359"/>
              <a:gd name="connsiteY720" fmla="*/ 1475323 h 1475322"/>
              <a:gd name="connsiteX721" fmla="*/ 8245512 w 11218359"/>
              <a:gd name="connsiteY721" fmla="*/ 1475323 h 1475322"/>
              <a:gd name="connsiteX722" fmla="*/ 8256989 w 11218359"/>
              <a:gd name="connsiteY722" fmla="*/ 1475323 h 1475322"/>
              <a:gd name="connsiteX723" fmla="*/ 8268419 w 11218359"/>
              <a:gd name="connsiteY723" fmla="*/ 1475323 h 1475322"/>
              <a:gd name="connsiteX724" fmla="*/ 8279850 w 11218359"/>
              <a:gd name="connsiteY724" fmla="*/ 1475323 h 1475322"/>
              <a:gd name="connsiteX725" fmla="*/ 8291280 w 11218359"/>
              <a:gd name="connsiteY725" fmla="*/ 1475323 h 1475322"/>
              <a:gd name="connsiteX726" fmla="*/ 8302709 w 11218359"/>
              <a:gd name="connsiteY726" fmla="*/ 1475323 h 1475322"/>
              <a:gd name="connsiteX727" fmla="*/ 8314187 w 11218359"/>
              <a:gd name="connsiteY727" fmla="*/ 1475323 h 1475322"/>
              <a:gd name="connsiteX728" fmla="*/ 8325617 w 11218359"/>
              <a:gd name="connsiteY728" fmla="*/ 1475323 h 1475322"/>
              <a:gd name="connsiteX729" fmla="*/ 8337047 w 11218359"/>
              <a:gd name="connsiteY729" fmla="*/ 1475323 h 1475322"/>
              <a:gd name="connsiteX730" fmla="*/ 8348477 w 11218359"/>
              <a:gd name="connsiteY730" fmla="*/ 1475323 h 1475322"/>
              <a:gd name="connsiteX731" fmla="*/ 8359907 w 11218359"/>
              <a:gd name="connsiteY731" fmla="*/ 1475323 h 1475322"/>
              <a:gd name="connsiteX732" fmla="*/ 8371385 w 11218359"/>
              <a:gd name="connsiteY732" fmla="*/ 1475323 h 1475322"/>
              <a:gd name="connsiteX733" fmla="*/ 8382815 w 11218359"/>
              <a:gd name="connsiteY733" fmla="*/ 1475323 h 1475322"/>
              <a:gd name="connsiteX734" fmla="*/ 8394245 w 11218359"/>
              <a:gd name="connsiteY734" fmla="*/ 1475323 h 1475322"/>
              <a:gd name="connsiteX735" fmla="*/ 8405674 w 11218359"/>
              <a:gd name="connsiteY735" fmla="*/ 1475323 h 1475322"/>
              <a:gd name="connsiteX736" fmla="*/ 8417104 w 11218359"/>
              <a:gd name="connsiteY736" fmla="*/ 1475323 h 1475322"/>
              <a:gd name="connsiteX737" fmla="*/ 8428582 w 11218359"/>
              <a:gd name="connsiteY737" fmla="*/ 1475323 h 1475322"/>
              <a:gd name="connsiteX738" fmla="*/ 8440012 w 11218359"/>
              <a:gd name="connsiteY738" fmla="*/ 1475323 h 1475322"/>
              <a:gd name="connsiteX739" fmla="*/ 8451442 w 11218359"/>
              <a:gd name="connsiteY739" fmla="*/ 1475323 h 1475322"/>
              <a:gd name="connsiteX740" fmla="*/ 8462872 w 11218359"/>
              <a:gd name="connsiteY740" fmla="*/ 1475323 h 1475322"/>
              <a:gd name="connsiteX741" fmla="*/ 8474302 w 11218359"/>
              <a:gd name="connsiteY741" fmla="*/ 1475323 h 1475322"/>
              <a:gd name="connsiteX742" fmla="*/ 8485780 w 11218359"/>
              <a:gd name="connsiteY742" fmla="*/ 1475323 h 1475322"/>
              <a:gd name="connsiteX743" fmla="*/ 8497210 w 11218359"/>
              <a:gd name="connsiteY743" fmla="*/ 1475323 h 1475322"/>
              <a:gd name="connsiteX744" fmla="*/ 8508640 w 11218359"/>
              <a:gd name="connsiteY744" fmla="*/ 1475323 h 1475322"/>
              <a:gd name="connsiteX745" fmla="*/ 8520069 w 11218359"/>
              <a:gd name="connsiteY745" fmla="*/ 1475323 h 1475322"/>
              <a:gd name="connsiteX746" fmla="*/ 8531500 w 11218359"/>
              <a:gd name="connsiteY746" fmla="*/ 1475323 h 1475322"/>
              <a:gd name="connsiteX747" fmla="*/ 8542977 w 11218359"/>
              <a:gd name="connsiteY747" fmla="*/ 1475323 h 1475322"/>
              <a:gd name="connsiteX748" fmla="*/ 8554407 w 11218359"/>
              <a:gd name="connsiteY748" fmla="*/ 1475323 h 1475322"/>
              <a:gd name="connsiteX749" fmla="*/ 8565837 w 11218359"/>
              <a:gd name="connsiteY749" fmla="*/ 1475323 h 1475322"/>
              <a:gd name="connsiteX750" fmla="*/ 8577267 w 11218359"/>
              <a:gd name="connsiteY750" fmla="*/ 1475323 h 1475322"/>
              <a:gd name="connsiteX751" fmla="*/ 8588697 w 11218359"/>
              <a:gd name="connsiteY751" fmla="*/ 1475323 h 1475322"/>
              <a:gd name="connsiteX752" fmla="*/ 8600175 w 11218359"/>
              <a:gd name="connsiteY752" fmla="*/ 1475323 h 1475322"/>
              <a:gd name="connsiteX753" fmla="*/ 8611605 w 11218359"/>
              <a:gd name="connsiteY753" fmla="*/ 1475323 h 1475322"/>
              <a:gd name="connsiteX754" fmla="*/ 8623035 w 11218359"/>
              <a:gd name="connsiteY754" fmla="*/ 1475323 h 1475322"/>
              <a:gd name="connsiteX755" fmla="*/ 8634465 w 11218359"/>
              <a:gd name="connsiteY755" fmla="*/ 1475323 h 1475322"/>
              <a:gd name="connsiteX756" fmla="*/ 8645895 w 11218359"/>
              <a:gd name="connsiteY756" fmla="*/ 1475323 h 1475322"/>
              <a:gd name="connsiteX757" fmla="*/ 8657373 w 11218359"/>
              <a:gd name="connsiteY757" fmla="*/ 1475323 h 1475322"/>
              <a:gd name="connsiteX758" fmla="*/ 8668802 w 11218359"/>
              <a:gd name="connsiteY758" fmla="*/ 1475323 h 1475322"/>
              <a:gd name="connsiteX759" fmla="*/ 8680232 w 11218359"/>
              <a:gd name="connsiteY759" fmla="*/ 1475323 h 1475322"/>
              <a:gd name="connsiteX760" fmla="*/ 8691662 w 11218359"/>
              <a:gd name="connsiteY760" fmla="*/ 1475323 h 1475322"/>
              <a:gd name="connsiteX761" fmla="*/ 8703093 w 11218359"/>
              <a:gd name="connsiteY761" fmla="*/ 1475323 h 1475322"/>
              <a:gd name="connsiteX762" fmla="*/ 8714570 w 11218359"/>
              <a:gd name="connsiteY762" fmla="*/ 1475323 h 1475322"/>
              <a:gd name="connsiteX763" fmla="*/ 8726000 w 11218359"/>
              <a:gd name="connsiteY763" fmla="*/ 1475323 h 1475322"/>
              <a:gd name="connsiteX764" fmla="*/ 8737430 w 11218359"/>
              <a:gd name="connsiteY764" fmla="*/ 1475323 h 1475322"/>
              <a:gd name="connsiteX765" fmla="*/ 8748860 w 11218359"/>
              <a:gd name="connsiteY765" fmla="*/ 1475323 h 1475322"/>
              <a:gd name="connsiteX766" fmla="*/ 8760290 w 11218359"/>
              <a:gd name="connsiteY766" fmla="*/ 1475323 h 1475322"/>
              <a:gd name="connsiteX767" fmla="*/ 8771768 w 11218359"/>
              <a:gd name="connsiteY767" fmla="*/ 1475323 h 1475322"/>
              <a:gd name="connsiteX768" fmla="*/ 8783198 w 11218359"/>
              <a:gd name="connsiteY768" fmla="*/ 1475323 h 1475322"/>
              <a:gd name="connsiteX769" fmla="*/ 8794628 w 11218359"/>
              <a:gd name="connsiteY769" fmla="*/ 1475323 h 1475322"/>
              <a:gd name="connsiteX770" fmla="*/ 8806058 w 11218359"/>
              <a:gd name="connsiteY770" fmla="*/ 1475323 h 1475322"/>
              <a:gd name="connsiteX771" fmla="*/ 8817488 w 11218359"/>
              <a:gd name="connsiteY771" fmla="*/ 1475323 h 1475322"/>
              <a:gd name="connsiteX772" fmla="*/ 8828918 w 11218359"/>
              <a:gd name="connsiteY772" fmla="*/ 1475323 h 1475322"/>
              <a:gd name="connsiteX773" fmla="*/ 8840395 w 11218359"/>
              <a:gd name="connsiteY773" fmla="*/ 1475323 h 1475322"/>
              <a:gd name="connsiteX774" fmla="*/ 8851825 w 11218359"/>
              <a:gd name="connsiteY774" fmla="*/ 1475323 h 1475322"/>
              <a:gd name="connsiteX775" fmla="*/ 8863256 w 11218359"/>
              <a:gd name="connsiteY775" fmla="*/ 1475323 h 1475322"/>
              <a:gd name="connsiteX776" fmla="*/ 8874686 w 11218359"/>
              <a:gd name="connsiteY776" fmla="*/ 1475323 h 1475322"/>
              <a:gd name="connsiteX777" fmla="*/ 8886115 w 11218359"/>
              <a:gd name="connsiteY777" fmla="*/ 1475323 h 1475322"/>
              <a:gd name="connsiteX778" fmla="*/ 8897593 w 11218359"/>
              <a:gd name="connsiteY778" fmla="*/ 1475323 h 1475322"/>
              <a:gd name="connsiteX779" fmla="*/ 8909022 w 11218359"/>
              <a:gd name="connsiteY779" fmla="*/ 1475323 h 1475322"/>
              <a:gd name="connsiteX780" fmla="*/ 8920453 w 11218359"/>
              <a:gd name="connsiteY780" fmla="*/ 1475323 h 1475322"/>
              <a:gd name="connsiteX781" fmla="*/ 8931883 w 11218359"/>
              <a:gd name="connsiteY781" fmla="*/ 1475323 h 1475322"/>
              <a:gd name="connsiteX782" fmla="*/ 8943313 w 11218359"/>
              <a:gd name="connsiteY782" fmla="*/ 1475323 h 1475322"/>
              <a:gd name="connsiteX783" fmla="*/ 8954791 w 11218359"/>
              <a:gd name="connsiteY783" fmla="*/ 1475323 h 1475322"/>
              <a:gd name="connsiteX784" fmla="*/ 8966220 w 11218359"/>
              <a:gd name="connsiteY784" fmla="*/ 1475323 h 1475322"/>
              <a:gd name="connsiteX785" fmla="*/ 8977651 w 11218359"/>
              <a:gd name="connsiteY785" fmla="*/ 1475323 h 1475322"/>
              <a:gd name="connsiteX786" fmla="*/ 8989080 w 11218359"/>
              <a:gd name="connsiteY786" fmla="*/ 1475323 h 1475322"/>
              <a:gd name="connsiteX787" fmla="*/ 9000511 w 11218359"/>
              <a:gd name="connsiteY787" fmla="*/ 1475323 h 1475322"/>
              <a:gd name="connsiteX788" fmla="*/ 9011988 w 11218359"/>
              <a:gd name="connsiteY788" fmla="*/ 1475323 h 1475322"/>
              <a:gd name="connsiteX789" fmla="*/ 9023418 w 11218359"/>
              <a:gd name="connsiteY789" fmla="*/ 1475323 h 1475322"/>
              <a:gd name="connsiteX790" fmla="*/ 9034849 w 11218359"/>
              <a:gd name="connsiteY790" fmla="*/ 1475323 h 1475322"/>
              <a:gd name="connsiteX791" fmla="*/ 9046278 w 11218359"/>
              <a:gd name="connsiteY791" fmla="*/ 1475323 h 1475322"/>
              <a:gd name="connsiteX792" fmla="*/ 9057709 w 11218359"/>
              <a:gd name="connsiteY792" fmla="*/ 1475323 h 1475322"/>
              <a:gd name="connsiteX793" fmla="*/ 9069186 w 11218359"/>
              <a:gd name="connsiteY793" fmla="*/ 1475323 h 1475322"/>
              <a:gd name="connsiteX794" fmla="*/ 9080615 w 11218359"/>
              <a:gd name="connsiteY794" fmla="*/ 1475323 h 1475322"/>
              <a:gd name="connsiteX795" fmla="*/ 9092046 w 11218359"/>
              <a:gd name="connsiteY795" fmla="*/ 1475323 h 1475322"/>
              <a:gd name="connsiteX796" fmla="*/ 9103476 w 11218359"/>
              <a:gd name="connsiteY796" fmla="*/ 1475323 h 1475322"/>
              <a:gd name="connsiteX797" fmla="*/ 9114906 w 11218359"/>
              <a:gd name="connsiteY797" fmla="*/ 1475323 h 1475322"/>
              <a:gd name="connsiteX798" fmla="*/ 9126384 w 11218359"/>
              <a:gd name="connsiteY798" fmla="*/ 1475323 h 1475322"/>
              <a:gd name="connsiteX799" fmla="*/ 9137813 w 11218359"/>
              <a:gd name="connsiteY799" fmla="*/ 1475323 h 1475322"/>
              <a:gd name="connsiteX800" fmla="*/ 9149244 w 11218359"/>
              <a:gd name="connsiteY800" fmla="*/ 1475323 h 1475322"/>
              <a:gd name="connsiteX801" fmla="*/ 9160673 w 11218359"/>
              <a:gd name="connsiteY801" fmla="*/ 1475323 h 1475322"/>
              <a:gd name="connsiteX802" fmla="*/ 9172104 w 11218359"/>
              <a:gd name="connsiteY802" fmla="*/ 1475323 h 1475322"/>
              <a:gd name="connsiteX803" fmla="*/ 9183581 w 11218359"/>
              <a:gd name="connsiteY803" fmla="*/ 1475323 h 1475322"/>
              <a:gd name="connsiteX804" fmla="*/ 9195011 w 11218359"/>
              <a:gd name="connsiteY804" fmla="*/ 1475323 h 1475322"/>
              <a:gd name="connsiteX805" fmla="*/ 9206442 w 11218359"/>
              <a:gd name="connsiteY805" fmla="*/ 1475323 h 1475322"/>
              <a:gd name="connsiteX806" fmla="*/ 9217871 w 11218359"/>
              <a:gd name="connsiteY806" fmla="*/ 1475323 h 1475322"/>
              <a:gd name="connsiteX807" fmla="*/ 9229301 w 11218359"/>
              <a:gd name="connsiteY807" fmla="*/ 1475323 h 1475322"/>
              <a:gd name="connsiteX808" fmla="*/ 9240779 w 11218359"/>
              <a:gd name="connsiteY808" fmla="*/ 1475323 h 1475322"/>
              <a:gd name="connsiteX809" fmla="*/ 9252209 w 11218359"/>
              <a:gd name="connsiteY809" fmla="*/ 1475323 h 1475322"/>
              <a:gd name="connsiteX810" fmla="*/ 9263639 w 11218359"/>
              <a:gd name="connsiteY810" fmla="*/ 1475323 h 1475322"/>
              <a:gd name="connsiteX811" fmla="*/ 9275069 w 11218359"/>
              <a:gd name="connsiteY811" fmla="*/ 1475323 h 1475322"/>
              <a:gd name="connsiteX812" fmla="*/ 9286498 w 11218359"/>
              <a:gd name="connsiteY812" fmla="*/ 1475323 h 1475322"/>
              <a:gd name="connsiteX813" fmla="*/ 9297977 w 11218359"/>
              <a:gd name="connsiteY813" fmla="*/ 1475323 h 1475322"/>
              <a:gd name="connsiteX814" fmla="*/ 9309406 w 11218359"/>
              <a:gd name="connsiteY814" fmla="*/ 1475323 h 1475322"/>
              <a:gd name="connsiteX815" fmla="*/ 9320837 w 11218359"/>
              <a:gd name="connsiteY815" fmla="*/ 1475323 h 1475322"/>
              <a:gd name="connsiteX816" fmla="*/ 9332266 w 11218359"/>
              <a:gd name="connsiteY816" fmla="*/ 1475323 h 1475322"/>
              <a:gd name="connsiteX817" fmla="*/ 9343696 w 11218359"/>
              <a:gd name="connsiteY817" fmla="*/ 1475323 h 1475322"/>
              <a:gd name="connsiteX818" fmla="*/ 9355174 w 11218359"/>
              <a:gd name="connsiteY818" fmla="*/ 1475323 h 1475322"/>
              <a:gd name="connsiteX819" fmla="*/ 9366604 w 11218359"/>
              <a:gd name="connsiteY819" fmla="*/ 1475323 h 1475322"/>
              <a:gd name="connsiteX820" fmla="*/ 9378035 w 11218359"/>
              <a:gd name="connsiteY820" fmla="*/ 1475323 h 1475322"/>
              <a:gd name="connsiteX821" fmla="*/ 9389464 w 11218359"/>
              <a:gd name="connsiteY821" fmla="*/ 1475323 h 1475322"/>
              <a:gd name="connsiteX822" fmla="*/ 9400894 w 11218359"/>
              <a:gd name="connsiteY822" fmla="*/ 1475323 h 1475322"/>
              <a:gd name="connsiteX823" fmla="*/ 9412372 w 11218359"/>
              <a:gd name="connsiteY823" fmla="*/ 1475323 h 1475322"/>
              <a:gd name="connsiteX824" fmla="*/ 9423802 w 11218359"/>
              <a:gd name="connsiteY824" fmla="*/ 1475323 h 1475322"/>
              <a:gd name="connsiteX825" fmla="*/ 9435232 w 11218359"/>
              <a:gd name="connsiteY825" fmla="*/ 1475323 h 1475322"/>
              <a:gd name="connsiteX826" fmla="*/ 9446662 w 11218359"/>
              <a:gd name="connsiteY826" fmla="*/ 1475323 h 1475322"/>
              <a:gd name="connsiteX827" fmla="*/ 9458091 w 11218359"/>
              <a:gd name="connsiteY827" fmla="*/ 1475323 h 1475322"/>
              <a:gd name="connsiteX828" fmla="*/ 9469570 w 11218359"/>
              <a:gd name="connsiteY828" fmla="*/ 1475323 h 1475322"/>
              <a:gd name="connsiteX829" fmla="*/ 9480999 w 11218359"/>
              <a:gd name="connsiteY829" fmla="*/ 1475323 h 1475322"/>
              <a:gd name="connsiteX830" fmla="*/ 9492429 w 11218359"/>
              <a:gd name="connsiteY830" fmla="*/ 1475323 h 1475322"/>
              <a:gd name="connsiteX831" fmla="*/ 9503859 w 11218359"/>
              <a:gd name="connsiteY831" fmla="*/ 1475323 h 1475322"/>
              <a:gd name="connsiteX832" fmla="*/ 9515289 w 11218359"/>
              <a:gd name="connsiteY832" fmla="*/ 1475323 h 1475322"/>
              <a:gd name="connsiteX833" fmla="*/ 9526767 w 11218359"/>
              <a:gd name="connsiteY833" fmla="*/ 1475323 h 1475322"/>
              <a:gd name="connsiteX834" fmla="*/ 9538197 w 11218359"/>
              <a:gd name="connsiteY834" fmla="*/ 1475323 h 1475322"/>
              <a:gd name="connsiteX835" fmla="*/ 9549626 w 11218359"/>
              <a:gd name="connsiteY835" fmla="*/ 1475323 h 1475322"/>
              <a:gd name="connsiteX836" fmla="*/ 9561057 w 11218359"/>
              <a:gd name="connsiteY836" fmla="*/ 1475323 h 1475322"/>
              <a:gd name="connsiteX837" fmla="*/ 9572487 w 11218359"/>
              <a:gd name="connsiteY837" fmla="*/ 1475323 h 1475322"/>
              <a:gd name="connsiteX838" fmla="*/ 9583965 w 11218359"/>
              <a:gd name="connsiteY838" fmla="*/ 1475323 h 1475322"/>
              <a:gd name="connsiteX839" fmla="*/ 9595395 w 11218359"/>
              <a:gd name="connsiteY839" fmla="*/ 1475323 h 1475322"/>
              <a:gd name="connsiteX840" fmla="*/ 9606824 w 11218359"/>
              <a:gd name="connsiteY840" fmla="*/ 1475323 h 1475322"/>
              <a:gd name="connsiteX841" fmla="*/ 9618255 w 11218359"/>
              <a:gd name="connsiteY841" fmla="*/ 1475323 h 1475322"/>
              <a:gd name="connsiteX842" fmla="*/ 9629684 w 11218359"/>
              <a:gd name="connsiteY842" fmla="*/ 1475323 h 1475322"/>
              <a:gd name="connsiteX843" fmla="*/ 9641163 w 11218359"/>
              <a:gd name="connsiteY843" fmla="*/ 1475323 h 1475322"/>
              <a:gd name="connsiteX844" fmla="*/ 9652592 w 11218359"/>
              <a:gd name="connsiteY844" fmla="*/ 1475323 h 1475322"/>
              <a:gd name="connsiteX845" fmla="*/ 9664022 w 11218359"/>
              <a:gd name="connsiteY845" fmla="*/ 1475323 h 1475322"/>
              <a:gd name="connsiteX846" fmla="*/ 9675452 w 11218359"/>
              <a:gd name="connsiteY846" fmla="*/ 1475323 h 1475322"/>
              <a:gd name="connsiteX847" fmla="*/ 9686882 w 11218359"/>
              <a:gd name="connsiteY847" fmla="*/ 1475323 h 1475322"/>
              <a:gd name="connsiteX848" fmla="*/ 9698360 w 11218359"/>
              <a:gd name="connsiteY848" fmla="*/ 1475323 h 1475322"/>
              <a:gd name="connsiteX849" fmla="*/ 9709790 w 11218359"/>
              <a:gd name="connsiteY849" fmla="*/ 1475323 h 1475322"/>
              <a:gd name="connsiteX850" fmla="*/ 9721219 w 11218359"/>
              <a:gd name="connsiteY850" fmla="*/ 1475323 h 1475322"/>
              <a:gd name="connsiteX851" fmla="*/ 9732650 w 11218359"/>
              <a:gd name="connsiteY851" fmla="*/ 1475323 h 1475322"/>
              <a:gd name="connsiteX852" fmla="*/ 9744080 w 11218359"/>
              <a:gd name="connsiteY852" fmla="*/ 1475323 h 1475322"/>
              <a:gd name="connsiteX853" fmla="*/ 9755557 w 11218359"/>
              <a:gd name="connsiteY853" fmla="*/ 1475323 h 1475322"/>
              <a:gd name="connsiteX854" fmla="*/ 9766988 w 11218359"/>
              <a:gd name="connsiteY854" fmla="*/ 1475323 h 1475322"/>
              <a:gd name="connsiteX855" fmla="*/ 9778417 w 11218359"/>
              <a:gd name="connsiteY855" fmla="*/ 1475323 h 1475322"/>
              <a:gd name="connsiteX856" fmla="*/ 9789848 w 11218359"/>
              <a:gd name="connsiteY856" fmla="*/ 1475323 h 1475322"/>
              <a:gd name="connsiteX857" fmla="*/ 9801277 w 11218359"/>
              <a:gd name="connsiteY857" fmla="*/ 1475323 h 1475322"/>
              <a:gd name="connsiteX858" fmla="*/ 9812755 w 11218359"/>
              <a:gd name="connsiteY858" fmla="*/ 1475323 h 1475322"/>
              <a:gd name="connsiteX859" fmla="*/ 9824185 w 11218359"/>
              <a:gd name="connsiteY859" fmla="*/ 1475323 h 1475322"/>
              <a:gd name="connsiteX860" fmla="*/ 9835615 w 11218359"/>
              <a:gd name="connsiteY860" fmla="*/ 1475323 h 1475322"/>
              <a:gd name="connsiteX861" fmla="*/ 9847045 w 11218359"/>
              <a:gd name="connsiteY861" fmla="*/ 1475323 h 1475322"/>
              <a:gd name="connsiteX862" fmla="*/ 9858475 w 11218359"/>
              <a:gd name="connsiteY862" fmla="*/ 1475323 h 1475322"/>
              <a:gd name="connsiteX863" fmla="*/ 9869952 w 11218359"/>
              <a:gd name="connsiteY863" fmla="*/ 1475323 h 1475322"/>
              <a:gd name="connsiteX864" fmla="*/ 9881383 w 11218359"/>
              <a:gd name="connsiteY864" fmla="*/ 1475323 h 1475322"/>
              <a:gd name="connsiteX865" fmla="*/ 9892812 w 11218359"/>
              <a:gd name="connsiteY865" fmla="*/ 1475323 h 1475322"/>
              <a:gd name="connsiteX866" fmla="*/ 9904243 w 11218359"/>
              <a:gd name="connsiteY866" fmla="*/ 1475323 h 1475322"/>
              <a:gd name="connsiteX867" fmla="*/ 9915673 w 11218359"/>
              <a:gd name="connsiteY867" fmla="*/ 1475323 h 1475322"/>
              <a:gd name="connsiteX868" fmla="*/ 9927102 w 11218359"/>
              <a:gd name="connsiteY868" fmla="*/ 1475323 h 1475322"/>
              <a:gd name="connsiteX869" fmla="*/ 9938581 w 11218359"/>
              <a:gd name="connsiteY869" fmla="*/ 1475323 h 1475322"/>
              <a:gd name="connsiteX870" fmla="*/ 9950010 w 11218359"/>
              <a:gd name="connsiteY870" fmla="*/ 1475323 h 1475322"/>
              <a:gd name="connsiteX871" fmla="*/ 9961441 w 11218359"/>
              <a:gd name="connsiteY871" fmla="*/ 1475323 h 1475322"/>
              <a:gd name="connsiteX872" fmla="*/ 9972870 w 11218359"/>
              <a:gd name="connsiteY872" fmla="*/ 1475323 h 1475322"/>
              <a:gd name="connsiteX873" fmla="*/ 9984300 w 11218359"/>
              <a:gd name="connsiteY873" fmla="*/ 1475323 h 1475322"/>
              <a:gd name="connsiteX874" fmla="*/ 9995778 w 11218359"/>
              <a:gd name="connsiteY874" fmla="*/ 1475323 h 1475322"/>
              <a:gd name="connsiteX875" fmla="*/ 10007208 w 11218359"/>
              <a:gd name="connsiteY875" fmla="*/ 1475323 h 1475322"/>
              <a:gd name="connsiteX876" fmla="*/ 10018638 w 11218359"/>
              <a:gd name="connsiteY876" fmla="*/ 1475323 h 1475322"/>
              <a:gd name="connsiteX877" fmla="*/ 10030068 w 11218359"/>
              <a:gd name="connsiteY877" fmla="*/ 1475323 h 1475322"/>
              <a:gd name="connsiteX878" fmla="*/ 10041498 w 11218359"/>
              <a:gd name="connsiteY878" fmla="*/ 1475323 h 1475322"/>
              <a:gd name="connsiteX879" fmla="*/ 10052976 w 11218359"/>
              <a:gd name="connsiteY879" fmla="*/ 1475323 h 1475322"/>
              <a:gd name="connsiteX880" fmla="*/ 10064405 w 11218359"/>
              <a:gd name="connsiteY880" fmla="*/ 1475323 h 1475322"/>
              <a:gd name="connsiteX881" fmla="*/ 10075835 w 11218359"/>
              <a:gd name="connsiteY881" fmla="*/ 1475323 h 1475322"/>
              <a:gd name="connsiteX882" fmla="*/ 10087266 w 11218359"/>
              <a:gd name="connsiteY882" fmla="*/ 1475323 h 1475322"/>
              <a:gd name="connsiteX883" fmla="*/ 10098695 w 11218359"/>
              <a:gd name="connsiteY883" fmla="*/ 1475323 h 1475322"/>
              <a:gd name="connsiteX884" fmla="*/ 10110174 w 11218359"/>
              <a:gd name="connsiteY884" fmla="*/ 1475323 h 1475322"/>
              <a:gd name="connsiteX885" fmla="*/ 10121603 w 11218359"/>
              <a:gd name="connsiteY885" fmla="*/ 1475323 h 1475322"/>
              <a:gd name="connsiteX886" fmla="*/ 10133033 w 11218359"/>
              <a:gd name="connsiteY886" fmla="*/ 1475323 h 1475322"/>
              <a:gd name="connsiteX887" fmla="*/ 10144463 w 11218359"/>
              <a:gd name="connsiteY887" fmla="*/ 1475323 h 1475322"/>
              <a:gd name="connsiteX888" fmla="*/ 10155893 w 11218359"/>
              <a:gd name="connsiteY888" fmla="*/ 1475323 h 1475322"/>
              <a:gd name="connsiteX889" fmla="*/ 10167371 w 11218359"/>
              <a:gd name="connsiteY889" fmla="*/ 1475323 h 1475322"/>
              <a:gd name="connsiteX890" fmla="*/ 10178801 w 11218359"/>
              <a:gd name="connsiteY890" fmla="*/ 1475323 h 1475322"/>
              <a:gd name="connsiteX891" fmla="*/ 10190230 w 11218359"/>
              <a:gd name="connsiteY891" fmla="*/ 1475323 h 1475322"/>
              <a:gd name="connsiteX892" fmla="*/ 10201661 w 11218359"/>
              <a:gd name="connsiteY892" fmla="*/ 1475323 h 1475322"/>
              <a:gd name="connsiteX893" fmla="*/ 10213091 w 11218359"/>
              <a:gd name="connsiteY893" fmla="*/ 1475323 h 1475322"/>
              <a:gd name="connsiteX894" fmla="*/ 10224569 w 11218359"/>
              <a:gd name="connsiteY894" fmla="*/ 1475323 h 1475322"/>
              <a:gd name="connsiteX895" fmla="*/ 10235998 w 11218359"/>
              <a:gd name="connsiteY895" fmla="*/ 1475323 h 1475322"/>
              <a:gd name="connsiteX896" fmla="*/ 10247428 w 11218359"/>
              <a:gd name="connsiteY896" fmla="*/ 1475323 h 1475322"/>
              <a:gd name="connsiteX897" fmla="*/ 10258859 w 11218359"/>
              <a:gd name="connsiteY897" fmla="*/ 1475323 h 1475322"/>
              <a:gd name="connsiteX898" fmla="*/ 10270288 w 11218359"/>
              <a:gd name="connsiteY898" fmla="*/ 1475323 h 1475322"/>
              <a:gd name="connsiteX899" fmla="*/ 10281767 w 11218359"/>
              <a:gd name="connsiteY899" fmla="*/ 1475323 h 1475322"/>
              <a:gd name="connsiteX900" fmla="*/ 10293196 w 11218359"/>
              <a:gd name="connsiteY900" fmla="*/ 1475323 h 1475322"/>
              <a:gd name="connsiteX901" fmla="*/ 10304626 w 11218359"/>
              <a:gd name="connsiteY901" fmla="*/ 1475323 h 1475322"/>
              <a:gd name="connsiteX902" fmla="*/ 10316056 w 11218359"/>
              <a:gd name="connsiteY902" fmla="*/ 1475323 h 1475322"/>
              <a:gd name="connsiteX903" fmla="*/ 10327486 w 11218359"/>
              <a:gd name="connsiteY903" fmla="*/ 1475323 h 1475322"/>
              <a:gd name="connsiteX904" fmla="*/ 10338963 w 11218359"/>
              <a:gd name="connsiteY904" fmla="*/ 1475323 h 1475322"/>
              <a:gd name="connsiteX905" fmla="*/ 10350394 w 11218359"/>
              <a:gd name="connsiteY905" fmla="*/ 1475323 h 1475322"/>
              <a:gd name="connsiteX906" fmla="*/ 10361823 w 11218359"/>
              <a:gd name="connsiteY906" fmla="*/ 1475323 h 1475322"/>
              <a:gd name="connsiteX907" fmla="*/ 10373254 w 11218359"/>
              <a:gd name="connsiteY907" fmla="*/ 1475323 h 1475322"/>
              <a:gd name="connsiteX908" fmla="*/ 10384684 w 11218359"/>
              <a:gd name="connsiteY908" fmla="*/ 1475323 h 1475322"/>
              <a:gd name="connsiteX909" fmla="*/ 10396161 w 11218359"/>
              <a:gd name="connsiteY909" fmla="*/ 1475323 h 1475322"/>
              <a:gd name="connsiteX910" fmla="*/ 10407591 w 11218359"/>
              <a:gd name="connsiteY910" fmla="*/ 1475323 h 1475322"/>
              <a:gd name="connsiteX911" fmla="*/ 10419021 w 11218359"/>
              <a:gd name="connsiteY911" fmla="*/ 1475323 h 1475322"/>
              <a:gd name="connsiteX912" fmla="*/ 10430452 w 11218359"/>
              <a:gd name="connsiteY912" fmla="*/ 1475323 h 1475322"/>
              <a:gd name="connsiteX913" fmla="*/ 10441881 w 11218359"/>
              <a:gd name="connsiteY913" fmla="*/ 1475323 h 1475322"/>
              <a:gd name="connsiteX914" fmla="*/ 10453358 w 11218359"/>
              <a:gd name="connsiteY914" fmla="*/ 1475323 h 1475322"/>
              <a:gd name="connsiteX915" fmla="*/ 10464789 w 11218359"/>
              <a:gd name="connsiteY915" fmla="*/ 1475323 h 1475322"/>
              <a:gd name="connsiteX916" fmla="*/ 10476219 w 11218359"/>
              <a:gd name="connsiteY916" fmla="*/ 1475323 h 1475322"/>
              <a:gd name="connsiteX917" fmla="*/ 10487649 w 11218359"/>
              <a:gd name="connsiteY917" fmla="*/ 1475323 h 1475322"/>
              <a:gd name="connsiteX918" fmla="*/ 10499079 w 11218359"/>
              <a:gd name="connsiteY918" fmla="*/ 1475323 h 1475322"/>
              <a:gd name="connsiteX919" fmla="*/ 10510556 w 11218359"/>
              <a:gd name="connsiteY919" fmla="*/ 1475323 h 1475322"/>
              <a:gd name="connsiteX920" fmla="*/ 10521987 w 11218359"/>
              <a:gd name="connsiteY920" fmla="*/ 1475323 h 1475322"/>
              <a:gd name="connsiteX921" fmla="*/ 10533416 w 11218359"/>
              <a:gd name="connsiteY921" fmla="*/ 1475323 h 1475322"/>
              <a:gd name="connsiteX922" fmla="*/ 10544847 w 11218359"/>
              <a:gd name="connsiteY922" fmla="*/ 1475323 h 1475322"/>
              <a:gd name="connsiteX923" fmla="*/ 10556277 w 11218359"/>
              <a:gd name="connsiteY923" fmla="*/ 1475323 h 1475322"/>
              <a:gd name="connsiteX924" fmla="*/ 10567754 w 11218359"/>
              <a:gd name="connsiteY924" fmla="*/ 1475323 h 1475322"/>
              <a:gd name="connsiteX925" fmla="*/ 10579184 w 11218359"/>
              <a:gd name="connsiteY925" fmla="*/ 1475323 h 1475322"/>
              <a:gd name="connsiteX926" fmla="*/ 10590614 w 11218359"/>
              <a:gd name="connsiteY926" fmla="*/ 1475323 h 1475322"/>
              <a:gd name="connsiteX927" fmla="*/ 10602045 w 11218359"/>
              <a:gd name="connsiteY927" fmla="*/ 1475323 h 1475322"/>
              <a:gd name="connsiteX928" fmla="*/ 10613474 w 11218359"/>
              <a:gd name="connsiteY928" fmla="*/ 1475323 h 1475322"/>
              <a:gd name="connsiteX929" fmla="*/ 10624951 w 11218359"/>
              <a:gd name="connsiteY929" fmla="*/ 1475323 h 1475322"/>
              <a:gd name="connsiteX930" fmla="*/ 10636382 w 11218359"/>
              <a:gd name="connsiteY930" fmla="*/ 1475323 h 1475322"/>
              <a:gd name="connsiteX931" fmla="*/ 10647812 w 11218359"/>
              <a:gd name="connsiteY931" fmla="*/ 1475323 h 1475322"/>
              <a:gd name="connsiteX932" fmla="*/ 10659241 w 11218359"/>
              <a:gd name="connsiteY932" fmla="*/ 1475323 h 1475322"/>
              <a:gd name="connsiteX933" fmla="*/ 10670672 w 11218359"/>
              <a:gd name="connsiteY933" fmla="*/ 1475323 h 1475322"/>
              <a:gd name="connsiteX934" fmla="*/ 10682149 w 11218359"/>
              <a:gd name="connsiteY934" fmla="*/ 1475323 h 1475322"/>
              <a:gd name="connsiteX935" fmla="*/ 10693580 w 11218359"/>
              <a:gd name="connsiteY935" fmla="*/ 1475323 h 1475322"/>
              <a:gd name="connsiteX936" fmla="*/ 10705009 w 11218359"/>
              <a:gd name="connsiteY936" fmla="*/ 1475323 h 1475322"/>
              <a:gd name="connsiteX937" fmla="*/ 10716439 w 11218359"/>
              <a:gd name="connsiteY937" fmla="*/ 1475323 h 1475322"/>
              <a:gd name="connsiteX938" fmla="*/ 10727870 w 11218359"/>
              <a:gd name="connsiteY938" fmla="*/ 1475323 h 1475322"/>
              <a:gd name="connsiteX939" fmla="*/ 10739347 w 11218359"/>
              <a:gd name="connsiteY939" fmla="*/ 1475323 h 1475322"/>
              <a:gd name="connsiteX940" fmla="*/ 10750778 w 11218359"/>
              <a:gd name="connsiteY940" fmla="*/ 1475323 h 1475322"/>
              <a:gd name="connsiteX941" fmla="*/ 10762207 w 11218359"/>
              <a:gd name="connsiteY941" fmla="*/ 1475323 h 1475322"/>
              <a:gd name="connsiteX942" fmla="*/ 10773637 w 11218359"/>
              <a:gd name="connsiteY942" fmla="*/ 1475323 h 1475322"/>
              <a:gd name="connsiteX943" fmla="*/ 10785067 w 11218359"/>
              <a:gd name="connsiteY943" fmla="*/ 1475323 h 1475322"/>
              <a:gd name="connsiteX944" fmla="*/ 10796544 w 11218359"/>
              <a:gd name="connsiteY944" fmla="*/ 1475323 h 1475322"/>
              <a:gd name="connsiteX945" fmla="*/ 10807975 w 11218359"/>
              <a:gd name="connsiteY945" fmla="*/ 1475323 h 1475322"/>
              <a:gd name="connsiteX946" fmla="*/ 10819405 w 11218359"/>
              <a:gd name="connsiteY946" fmla="*/ 1475323 h 1475322"/>
              <a:gd name="connsiteX947" fmla="*/ 10830834 w 11218359"/>
              <a:gd name="connsiteY947" fmla="*/ 1475323 h 1475322"/>
              <a:gd name="connsiteX948" fmla="*/ 10842265 w 11218359"/>
              <a:gd name="connsiteY948" fmla="*/ 1475323 h 1475322"/>
              <a:gd name="connsiteX949" fmla="*/ 10853742 w 11218359"/>
              <a:gd name="connsiteY949" fmla="*/ 1475323 h 1475322"/>
              <a:gd name="connsiteX950" fmla="*/ 10865173 w 11218359"/>
              <a:gd name="connsiteY950" fmla="*/ 1475323 h 1475322"/>
              <a:gd name="connsiteX951" fmla="*/ 10876602 w 11218359"/>
              <a:gd name="connsiteY951" fmla="*/ 1475323 h 1475322"/>
              <a:gd name="connsiteX952" fmla="*/ 10888032 w 11218359"/>
              <a:gd name="connsiteY952" fmla="*/ 1475323 h 1475322"/>
              <a:gd name="connsiteX953" fmla="*/ 10899463 w 11218359"/>
              <a:gd name="connsiteY953" fmla="*/ 1475323 h 1475322"/>
              <a:gd name="connsiteX954" fmla="*/ 10910892 w 11218359"/>
              <a:gd name="connsiteY954" fmla="*/ 1475323 h 1475322"/>
              <a:gd name="connsiteX955" fmla="*/ 10922369 w 11218359"/>
              <a:gd name="connsiteY955" fmla="*/ 1475323 h 1475322"/>
              <a:gd name="connsiteX956" fmla="*/ 10933800 w 11218359"/>
              <a:gd name="connsiteY956" fmla="*/ 1475323 h 1475322"/>
              <a:gd name="connsiteX957" fmla="*/ 10945230 w 11218359"/>
              <a:gd name="connsiteY957" fmla="*/ 1475323 h 1475322"/>
              <a:gd name="connsiteX958" fmla="*/ 10956660 w 11218359"/>
              <a:gd name="connsiteY958" fmla="*/ 1475323 h 1475322"/>
              <a:gd name="connsiteX959" fmla="*/ 10968090 w 11218359"/>
              <a:gd name="connsiteY959" fmla="*/ 1475323 h 1475322"/>
              <a:gd name="connsiteX960" fmla="*/ 10979567 w 11218359"/>
              <a:gd name="connsiteY960" fmla="*/ 1475323 h 1475322"/>
              <a:gd name="connsiteX961" fmla="*/ 10990998 w 11218359"/>
              <a:gd name="connsiteY961" fmla="*/ 1475323 h 1475322"/>
              <a:gd name="connsiteX962" fmla="*/ 11002427 w 11218359"/>
              <a:gd name="connsiteY962" fmla="*/ 1475323 h 1475322"/>
              <a:gd name="connsiteX963" fmla="*/ 11013858 w 11218359"/>
              <a:gd name="connsiteY963" fmla="*/ 1475323 h 1475322"/>
              <a:gd name="connsiteX964" fmla="*/ 11025287 w 11218359"/>
              <a:gd name="connsiteY964" fmla="*/ 1475323 h 1475322"/>
              <a:gd name="connsiteX965" fmla="*/ 11036765 w 11218359"/>
              <a:gd name="connsiteY965" fmla="*/ 1475323 h 1475322"/>
              <a:gd name="connsiteX966" fmla="*/ 11048195 w 11218359"/>
              <a:gd name="connsiteY966" fmla="*/ 1475323 h 1475322"/>
              <a:gd name="connsiteX967" fmla="*/ 11059625 w 11218359"/>
              <a:gd name="connsiteY967" fmla="*/ 1475323 h 1475322"/>
              <a:gd name="connsiteX968" fmla="*/ 11071056 w 11218359"/>
              <a:gd name="connsiteY968" fmla="*/ 1475323 h 1475322"/>
              <a:gd name="connsiteX969" fmla="*/ 11082485 w 11218359"/>
              <a:gd name="connsiteY969" fmla="*/ 1475323 h 1475322"/>
              <a:gd name="connsiteX970" fmla="*/ 11093962 w 11218359"/>
              <a:gd name="connsiteY970" fmla="*/ 1475323 h 1475322"/>
              <a:gd name="connsiteX971" fmla="*/ 11105393 w 11218359"/>
              <a:gd name="connsiteY971" fmla="*/ 1475323 h 1475322"/>
              <a:gd name="connsiteX972" fmla="*/ 11116823 w 11218359"/>
              <a:gd name="connsiteY972" fmla="*/ 1475323 h 1475322"/>
              <a:gd name="connsiteX973" fmla="*/ 11128253 w 11218359"/>
              <a:gd name="connsiteY973" fmla="*/ 1475323 h 1475322"/>
              <a:gd name="connsiteX974" fmla="*/ 11139683 w 11218359"/>
              <a:gd name="connsiteY974" fmla="*/ 1475323 h 1475322"/>
              <a:gd name="connsiteX975" fmla="*/ 11151160 w 11218359"/>
              <a:gd name="connsiteY975" fmla="*/ 1475323 h 1475322"/>
              <a:gd name="connsiteX976" fmla="*/ 11162591 w 11218359"/>
              <a:gd name="connsiteY976" fmla="*/ 1475323 h 1475322"/>
              <a:gd name="connsiteX977" fmla="*/ 11174020 w 11218359"/>
              <a:gd name="connsiteY977" fmla="*/ 1475323 h 1475322"/>
              <a:gd name="connsiteX978" fmla="*/ 11185451 w 11218359"/>
              <a:gd name="connsiteY978" fmla="*/ 1475323 h 1475322"/>
              <a:gd name="connsiteX979" fmla="*/ 11196881 w 11218359"/>
              <a:gd name="connsiteY979" fmla="*/ 1475323 h 1475322"/>
              <a:gd name="connsiteX980" fmla="*/ 11208358 w 11218359"/>
              <a:gd name="connsiteY980" fmla="*/ 1475323 h 1475322"/>
              <a:gd name="connsiteX981" fmla="*/ 11218359 w 11218359"/>
              <a:gd name="connsiteY981" fmla="*/ 1475323 h 1475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75322">
                <a:moveTo>
                  <a:pt x="0" y="1475323"/>
                </a:moveTo>
                <a:lnTo>
                  <a:pt x="9149" y="1475323"/>
                </a:lnTo>
                <a:lnTo>
                  <a:pt x="20588" y="1475323"/>
                </a:lnTo>
                <a:lnTo>
                  <a:pt x="32028" y="1475323"/>
                </a:lnTo>
                <a:lnTo>
                  <a:pt x="43467" y="1475323"/>
                </a:lnTo>
                <a:lnTo>
                  <a:pt x="54907" y="1475323"/>
                </a:lnTo>
                <a:lnTo>
                  <a:pt x="66346" y="1475323"/>
                </a:lnTo>
                <a:lnTo>
                  <a:pt x="77786" y="1475323"/>
                </a:lnTo>
                <a:lnTo>
                  <a:pt x="89225" y="1475323"/>
                </a:lnTo>
                <a:lnTo>
                  <a:pt x="100665" y="1475323"/>
                </a:lnTo>
                <a:lnTo>
                  <a:pt x="112104" y="1475323"/>
                </a:lnTo>
                <a:lnTo>
                  <a:pt x="123544" y="1475323"/>
                </a:lnTo>
                <a:lnTo>
                  <a:pt x="134979" y="1475323"/>
                </a:lnTo>
                <a:lnTo>
                  <a:pt x="146423" y="1475323"/>
                </a:lnTo>
                <a:lnTo>
                  <a:pt x="157858" y="1475323"/>
                </a:lnTo>
                <a:lnTo>
                  <a:pt x="169297" y="1475323"/>
                </a:lnTo>
                <a:lnTo>
                  <a:pt x="180737" y="1475323"/>
                </a:lnTo>
                <a:lnTo>
                  <a:pt x="192176" y="1475323"/>
                </a:lnTo>
                <a:lnTo>
                  <a:pt x="203616" y="1475323"/>
                </a:lnTo>
                <a:lnTo>
                  <a:pt x="215055" y="1475323"/>
                </a:lnTo>
                <a:lnTo>
                  <a:pt x="226495" y="1475323"/>
                </a:lnTo>
                <a:lnTo>
                  <a:pt x="237935" y="1475323"/>
                </a:lnTo>
                <a:lnTo>
                  <a:pt x="249374" y="1475323"/>
                </a:lnTo>
                <a:lnTo>
                  <a:pt x="260814" y="1475323"/>
                </a:lnTo>
                <a:lnTo>
                  <a:pt x="272253" y="1475323"/>
                </a:lnTo>
                <a:lnTo>
                  <a:pt x="283693" y="1475323"/>
                </a:lnTo>
                <a:lnTo>
                  <a:pt x="295132" y="1475323"/>
                </a:lnTo>
                <a:lnTo>
                  <a:pt x="306572" y="1475323"/>
                </a:lnTo>
                <a:lnTo>
                  <a:pt x="318011" y="1475323"/>
                </a:lnTo>
                <a:lnTo>
                  <a:pt x="329451" y="1475323"/>
                </a:lnTo>
                <a:lnTo>
                  <a:pt x="340890" y="1475323"/>
                </a:lnTo>
                <a:lnTo>
                  <a:pt x="352330" y="1475323"/>
                </a:lnTo>
                <a:lnTo>
                  <a:pt x="363769" y="1475323"/>
                </a:lnTo>
                <a:lnTo>
                  <a:pt x="375209" y="1475323"/>
                </a:lnTo>
                <a:lnTo>
                  <a:pt x="386648" y="1475323"/>
                </a:lnTo>
                <a:lnTo>
                  <a:pt x="398088" y="1475323"/>
                </a:lnTo>
                <a:lnTo>
                  <a:pt x="409527" y="1475323"/>
                </a:lnTo>
                <a:lnTo>
                  <a:pt x="420967" y="1475323"/>
                </a:lnTo>
                <a:lnTo>
                  <a:pt x="432406" y="1475323"/>
                </a:lnTo>
                <a:lnTo>
                  <a:pt x="443846" y="1475323"/>
                </a:lnTo>
                <a:lnTo>
                  <a:pt x="455285" y="1475323"/>
                </a:lnTo>
                <a:lnTo>
                  <a:pt x="466725" y="1475323"/>
                </a:lnTo>
                <a:lnTo>
                  <a:pt x="478165" y="1475323"/>
                </a:lnTo>
                <a:lnTo>
                  <a:pt x="489604" y="1475323"/>
                </a:lnTo>
                <a:lnTo>
                  <a:pt x="501044" y="1475323"/>
                </a:lnTo>
                <a:lnTo>
                  <a:pt x="512483" y="1475323"/>
                </a:lnTo>
                <a:lnTo>
                  <a:pt x="523923" y="1475323"/>
                </a:lnTo>
                <a:lnTo>
                  <a:pt x="535362" y="1475323"/>
                </a:lnTo>
                <a:lnTo>
                  <a:pt x="546802" y="1475323"/>
                </a:lnTo>
                <a:lnTo>
                  <a:pt x="558241" y="1475323"/>
                </a:lnTo>
                <a:lnTo>
                  <a:pt x="569681" y="1475323"/>
                </a:lnTo>
                <a:lnTo>
                  <a:pt x="581120" y="1475323"/>
                </a:lnTo>
                <a:lnTo>
                  <a:pt x="592560" y="1475323"/>
                </a:lnTo>
                <a:lnTo>
                  <a:pt x="603999" y="1475323"/>
                </a:lnTo>
                <a:lnTo>
                  <a:pt x="615439" y="1475323"/>
                </a:lnTo>
                <a:lnTo>
                  <a:pt x="626878" y="1475323"/>
                </a:lnTo>
                <a:lnTo>
                  <a:pt x="638318" y="1475323"/>
                </a:lnTo>
                <a:lnTo>
                  <a:pt x="649757" y="1475323"/>
                </a:lnTo>
                <a:lnTo>
                  <a:pt x="661192" y="1475323"/>
                </a:lnTo>
                <a:lnTo>
                  <a:pt x="672632" y="1475323"/>
                </a:lnTo>
                <a:lnTo>
                  <a:pt x="684071" y="1475323"/>
                </a:lnTo>
                <a:lnTo>
                  <a:pt x="695511" y="1475323"/>
                </a:lnTo>
                <a:lnTo>
                  <a:pt x="706950" y="1475323"/>
                </a:lnTo>
                <a:lnTo>
                  <a:pt x="718390" y="1475323"/>
                </a:lnTo>
                <a:lnTo>
                  <a:pt x="729829" y="1475323"/>
                </a:lnTo>
                <a:lnTo>
                  <a:pt x="741269" y="1475323"/>
                </a:lnTo>
                <a:lnTo>
                  <a:pt x="752708" y="1475323"/>
                </a:lnTo>
                <a:lnTo>
                  <a:pt x="764148" y="1475323"/>
                </a:lnTo>
                <a:lnTo>
                  <a:pt x="775587" y="1475323"/>
                </a:lnTo>
                <a:lnTo>
                  <a:pt x="787027" y="1475323"/>
                </a:lnTo>
                <a:lnTo>
                  <a:pt x="798467" y="1475323"/>
                </a:lnTo>
                <a:lnTo>
                  <a:pt x="809906" y="1475323"/>
                </a:lnTo>
                <a:lnTo>
                  <a:pt x="821346" y="1475323"/>
                </a:lnTo>
                <a:lnTo>
                  <a:pt x="832785" y="1475323"/>
                </a:lnTo>
                <a:lnTo>
                  <a:pt x="844225" y="1475323"/>
                </a:lnTo>
                <a:lnTo>
                  <a:pt x="855664" y="1475323"/>
                </a:lnTo>
                <a:lnTo>
                  <a:pt x="867104" y="1475323"/>
                </a:lnTo>
                <a:lnTo>
                  <a:pt x="878543" y="1475323"/>
                </a:lnTo>
                <a:lnTo>
                  <a:pt x="889983" y="1475323"/>
                </a:lnTo>
                <a:lnTo>
                  <a:pt x="901422" y="1475323"/>
                </a:lnTo>
                <a:lnTo>
                  <a:pt x="912862" y="1475323"/>
                </a:lnTo>
                <a:lnTo>
                  <a:pt x="924301" y="1475323"/>
                </a:lnTo>
                <a:lnTo>
                  <a:pt x="935741" y="1475323"/>
                </a:lnTo>
                <a:lnTo>
                  <a:pt x="947180" y="1475323"/>
                </a:lnTo>
                <a:lnTo>
                  <a:pt x="958620" y="1475323"/>
                </a:lnTo>
                <a:lnTo>
                  <a:pt x="970059" y="1475323"/>
                </a:lnTo>
                <a:lnTo>
                  <a:pt x="981499" y="1475323"/>
                </a:lnTo>
                <a:lnTo>
                  <a:pt x="992938" y="1475323"/>
                </a:lnTo>
                <a:lnTo>
                  <a:pt x="1004378" y="1475323"/>
                </a:lnTo>
                <a:lnTo>
                  <a:pt x="1015818" y="1475323"/>
                </a:lnTo>
                <a:lnTo>
                  <a:pt x="1027257" y="1475323"/>
                </a:lnTo>
                <a:lnTo>
                  <a:pt x="1038697" y="1475323"/>
                </a:lnTo>
                <a:lnTo>
                  <a:pt x="1050136" y="1475323"/>
                </a:lnTo>
                <a:lnTo>
                  <a:pt x="1061576" y="1475323"/>
                </a:lnTo>
                <a:lnTo>
                  <a:pt x="1073015" y="1475323"/>
                </a:lnTo>
                <a:lnTo>
                  <a:pt x="1084455" y="1475323"/>
                </a:lnTo>
                <a:lnTo>
                  <a:pt x="1095894" y="1475323"/>
                </a:lnTo>
                <a:lnTo>
                  <a:pt x="1107334" y="1475323"/>
                </a:lnTo>
                <a:lnTo>
                  <a:pt x="1118773" y="1475323"/>
                </a:lnTo>
                <a:lnTo>
                  <a:pt x="1130213" y="1475323"/>
                </a:lnTo>
                <a:lnTo>
                  <a:pt x="1141652" y="1475323"/>
                </a:lnTo>
                <a:lnTo>
                  <a:pt x="1153092" y="1475323"/>
                </a:lnTo>
                <a:lnTo>
                  <a:pt x="1164531" y="1475323"/>
                </a:lnTo>
                <a:lnTo>
                  <a:pt x="1175971" y="1475323"/>
                </a:lnTo>
                <a:lnTo>
                  <a:pt x="1187406" y="1475323"/>
                </a:lnTo>
                <a:lnTo>
                  <a:pt x="1198845" y="1475323"/>
                </a:lnTo>
                <a:lnTo>
                  <a:pt x="1210285" y="1475323"/>
                </a:lnTo>
                <a:lnTo>
                  <a:pt x="1221724" y="1475323"/>
                </a:lnTo>
                <a:lnTo>
                  <a:pt x="1233164" y="1475323"/>
                </a:lnTo>
                <a:lnTo>
                  <a:pt x="1244603" y="1475323"/>
                </a:lnTo>
                <a:lnTo>
                  <a:pt x="1256043" y="1475323"/>
                </a:lnTo>
                <a:lnTo>
                  <a:pt x="1267482" y="1475323"/>
                </a:lnTo>
                <a:lnTo>
                  <a:pt x="1278922" y="1475323"/>
                </a:lnTo>
                <a:lnTo>
                  <a:pt x="1290361" y="1475323"/>
                </a:lnTo>
                <a:lnTo>
                  <a:pt x="1301801" y="1475323"/>
                </a:lnTo>
                <a:lnTo>
                  <a:pt x="1313240" y="1475323"/>
                </a:lnTo>
                <a:lnTo>
                  <a:pt x="1324680" y="1475323"/>
                </a:lnTo>
                <a:lnTo>
                  <a:pt x="1336120" y="1475323"/>
                </a:lnTo>
                <a:lnTo>
                  <a:pt x="1347559" y="1475323"/>
                </a:lnTo>
                <a:lnTo>
                  <a:pt x="1358999" y="1475323"/>
                </a:lnTo>
                <a:lnTo>
                  <a:pt x="1370438" y="1475323"/>
                </a:lnTo>
                <a:lnTo>
                  <a:pt x="1381878" y="1475323"/>
                </a:lnTo>
                <a:lnTo>
                  <a:pt x="1393317" y="1475323"/>
                </a:lnTo>
                <a:lnTo>
                  <a:pt x="1404757" y="1475323"/>
                </a:lnTo>
                <a:lnTo>
                  <a:pt x="1416196" y="1475323"/>
                </a:lnTo>
                <a:lnTo>
                  <a:pt x="1427636" y="1475323"/>
                </a:lnTo>
                <a:lnTo>
                  <a:pt x="1439075" y="1475323"/>
                </a:lnTo>
                <a:lnTo>
                  <a:pt x="1450515" y="1475323"/>
                </a:lnTo>
                <a:lnTo>
                  <a:pt x="1461954" y="1475323"/>
                </a:lnTo>
                <a:lnTo>
                  <a:pt x="1473394" y="1475323"/>
                </a:lnTo>
                <a:lnTo>
                  <a:pt x="1484833" y="1475323"/>
                </a:lnTo>
                <a:lnTo>
                  <a:pt x="1496273" y="1475323"/>
                </a:lnTo>
                <a:lnTo>
                  <a:pt x="1507712" y="1475323"/>
                </a:lnTo>
                <a:lnTo>
                  <a:pt x="1519152" y="1475323"/>
                </a:lnTo>
                <a:lnTo>
                  <a:pt x="1530591" y="1475323"/>
                </a:lnTo>
                <a:lnTo>
                  <a:pt x="1542031" y="1475323"/>
                </a:lnTo>
                <a:lnTo>
                  <a:pt x="1553471" y="1475323"/>
                </a:lnTo>
                <a:lnTo>
                  <a:pt x="1564910" y="1475323"/>
                </a:lnTo>
                <a:lnTo>
                  <a:pt x="1576349" y="1475323"/>
                </a:lnTo>
                <a:lnTo>
                  <a:pt x="1587789" y="1475323"/>
                </a:lnTo>
                <a:lnTo>
                  <a:pt x="1599229" y="1475323"/>
                </a:lnTo>
                <a:lnTo>
                  <a:pt x="1610668" y="1475323"/>
                </a:lnTo>
                <a:lnTo>
                  <a:pt x="1622107" y="1475323"/>
                </a:lnTo>
                <a:lnTo>
                  <a:pt x="1633547" y="1475323"/>
                </a:lnTo>
                <a:lnTo>
                  <a:pt x="1644987" y="1475323"/>
                </a:lnTo>
                <a:lnTo>
                  <a:pt x="1656426" y="1475323"/>
                </a:lnTo>
                <a:lnTo>
                  <a:pt x="1667866" y="1475323"/>
                </a:lnTo>
                <a:lnTo>
                  <a:pt x="1679305" y="1475323"/>
                </a:lnTo>
                <a:lnTo>
                  <a:pt x="1690745" y="1475323"/>
                </a:lnTo>
                <a:lnTo>
                  <a:pt x="1702184" y="1475323"/>
                </a:lnTo>
                <a:lnTo>
                  <a:pt x="1713619" y="1475323"/>
                </a:lnTo>
                <a:lnTo>
                  <a:pt x="1725063" y="1475323"/>
                </a:lnTo>
                <a:lnTo>
                  <a:pt x="1736498" y="1475323"/>
                </a:lnTo>
                <a:lnTo>
                  <a:pt x="1747938" y="1475323"/>
                </a:lnTo>
                <a:lnTo>
                  <a:pt x="1759377" y="1475323"/>
                </a:lnTo>
                <a:lnTo>
                  <a:pt x="1770817" y="1475323"/>
                </a:lnTo>
                <a:lnTo>
                  <a:pt x="1782256" y="1475323"/>
                </a:lnTo>
                <a:lnTo>
                  <a:pt x="1793696" y="1475323"/>
                </a:lnTo>
                <a:lnTo>
                  <a:pt x="1805135" y="1475323"/>
                </a:lnTo>
                <a:lnTo>
                  <a:pt x="1816575" y="1475323"/>
                </a:lnTo>
                <a:lnTo>
                  <a:pt x="1828014" y="1475323"/>
                </a:lnTo>
                <a:lnTo>
                  <a:pt x="1839454" y="1475323"/>
                </a:lnTo>
                <a:lnTo>
                  <a:pt x="1850893" y="1475323"/>
                </a:lnTo>
                <a:lnTo>
                  <a:pt x="1862333" y="1475323"/>
                </a:lnTo>
                <a:lnTo>
                  <a:pt x="1873772" y="1475323"/>
                </a:lnTo>
                <a:lnTo>
                  <a:pt x="1885212" y="1475323"/>
                </a:lnTo>
                <a:lnTo>
                  <a:pt x="1896651" y="1475323"/>
                </a:lnTo>
                <a:lnTo>
                  <a:pt x="1908091" y="1475323"/>
                </a:lnTo>
                <a:lnTo>
                  <a:pt x="1919531" y="1475323"/>
                </a:lnTo>
                <a:lnTo>
                  <a:pt x="1930970" y="1475323"/>
                </a:lnTo>
                <a:lnTo>
                  <a:pt x="1942409" y="1475323"/>
                </a:lnTo>
                <a:lnTo>
                  <a:pt x="1953849" y="1475323"/>
                </a:lnTo>
                <a:lnTo>
                  <a:pt x="1965289" y="1475323"/>
                </a:lnTo>
                <a:lnTo>
                  <a:pt x="1976728" y="1475323"/>
                </a:lnTo>
                <a:lnTo>
                  <a:pt x="1988168" y="1475323"/>
                </a:lnTo>
                <a:lnTo>
                  <a:pt x="1999607" y="1475323"/>
                </a:lnTo>
                <a:lnTo>
                  <a:pt x="2011047" y="1475323"/>
                </a:lnTo>
                <a:lnTo>
                  <a:pt x="2022486" y="1475323"/>
                </a:lnTo>
                <a:lnTo>
                  <a:pt x="2033926" y="1475323"/>
                </a:lnTo>
                <a:lnTo>
                  <a:pt x="2045365" y="1475323"/>
                </a:lnTo>
                <a:lnTo>
                  <a:pt x="2056805" y="1475323"/>
                </a:lnTo>
                <a:lnTo>
                  <a:pt x="2068244" y="1475323"/>
                </a:lnTo>
                <a:lnTo>
                  <a:pt x="2079684" y="1475323"/>
                </a:lnTo>
                <a:lnTo>
                  <a:pt x="2091123" y="1475323"/>
                </a:lnTo>
                <a:lnTo>
                  <a:pt x="2102563" y="1475323"/>
                </a:lnTo>
                <a:lnTo>
                  <a:pt x="2114002" y="1475323"/>
                </a:lnTo>
                <a:lnTo>
                  <a:pt x="2125442" y="1475323"/>
                </a:lnTo>
                <a:lnTo>
                  <a:pt x="2136882" y="1475323"/>
                </a:lnTo>
                <a:lnTo>
                  <a:pt x="2148321" y="1475323"/>
                </a:lnTo>
                <a:lnTo>
                  <a:pt x="2159760" y="1475323"/>
                </a:lnTo>
                <a:lnTo>
                  <a:pt x="2171200" y="1475323"/>
                </a:lnTo>
                <a:lnTo>
                  <a:pt x="2182640" y="1475323"/>
                </a:lnTo>
                <a:lnTo>
                  <a:pt x="2194079" y="1475323"/>
                </a:lnTo>
                <a:lnTo>
                  <a:pt x="2205519" y="1475323"/>
                </a:lnTo>
                <a:lnTo>
                  <a:pt x="2216958" y="1475323"/>
                </a:lnTo>
                <a:lnTo>
                  <a:pt x="2228393" y="1475323"/>
                </a:lnTo>
                <a:lnTo>
                  <a:pt x="2239837" y="1475323"/>
                </a:lnTo>
                <a:lnTo>
                  <a:pt x="2251272" y="1475323"/>
                </a:lnTo>
                <a:lnTo>
                  <a:pt x="2262716" y="1475323"/>
                </a:lnTo>
                <a:lnTo>
                  <a:pt x="2274151" y="1475323"/>
                </a:lnTo>
                <a:lnTo>
                  <a:pt x="2285591" y="1475323"/>
                </a:lnTo>
                <a:lnTo>
                  <a:pt x="2297030" y="1475323"/>
                </a:lnTo>
                <a:lnTo>
                  <a:pt x="2308470" y="1475323"/>
                </a:lnTo>
                <a:lnTo>
                  <a:pt x="2319909" y="1475323"/>
                </a:lnTo>
                <a:lnTo>
                  <a:pt x="2331349" y="1475323"/>
                </a:lnTo>
                <a:lnTo>
                  <a:pt x="2342788" y="1475323"/>
                </a:lnTo>
                <a:lnTo>
                  <a:pt x="2354228" y="1475323"/>
                </a:lnTo>
                <a:lnTo>
                  <a:pt x="2365667" y="1475323"/>
                </a:lnTo>
                <a:lnTo>
                  <a:pt x="2377107" y="1475323"/>
                </a:lnTo>
                <a:lnTo>
                  <a:pt x="2388546" y="1475323"/>
                </a:lnTo>
                <a:lnTo>
                  <a:pt x="2399986" y="1475323"/>
                </a:lnTo>
                <a:lnTo>
                  <a:pt x="2411425" y="1475323"/>
                </a:lnTo>
                <a:lnTo>
                  <a:pt x="2422865" y="1475323"/>
                </a:lnTo>
                <a:lnTo>
                  <a:pt x="2434304" y="1475323"/>
                </a:lnTo>
                <a:lnTo>
                  <a:pt x="2445744" y="1475323"/>
                </a:lnTo>
                <a:lnTo>
                  <a:pt x="2457184" y="1475323"/>
                </a:lnTo>
                <a:lnTo>
                  <a:pt x="2468623" y="1475323"/>
                </a:lnTo>
                <a:lnTo>
                  <a:pt x="2480062" y="1475323"/>
                </a:lnTo>
                <a:lnTo>
                  <a:pt x="2491502" y="1475323"/>
                </a:lnTo>
                <a:lnTo>
                  <a:pt x="2502942" y="1475323"/>
                </a:lnTo>
                <a:lnTo>
                  <a:pt x="2514381" y="1475323"/>
                </a:lnTo>
                <a:lnTo>
                  <a:pt x="2525821" y="1475323"/>
                </a:lnTo>
                <a:lnTo>
                  <a:pt x="2537260" y="1475323"/>
                </a:lnTo>
                <a:lnTo>
                  <a:pt x="2548700" y="1475323"/>
                </a:lnTo>
                <a:lnTo>
                  <a:pt x="2560139" y="1475323"/>
                </a:lnTo>
                <a:lnTo>
                  <a:pt x="2571579" y="1475323"/>
                </a:lnTo>
                <a:lnTo>
                  <a:pt x="2583018" y="1475323"/>
                </a:lnTo>
                <a:lnTo>
                  <a:pt x="2594458" y="1475323"/>
                </a:lnTo>
                <a:lnTo>
                  <a:pt x="2605897" y="1475323"/>
                </a:lnTo>
                <a:lnTo>
                  <a:pt x="2617337" y="1475323"/>
                </a:lnTo>
                <a:lnTo>
                  <a:pt x="2628776" y="1475323"/>
                </a:lnTo>
                <a:lnTo>
                  <a:pt x="2640216" y="1475323"/>
                </a:lnTo>
                <a:lnTo>
                  <a:pt x="2651655" y="1475323"/>
                </a:lnTo>
                <a:lnTo>
                  <a:pt x="2663095" y="1475323"/>
                </a:lnTo>
                <a:lnTo>
                  <a:pt x="2674535" y="1475323"/>
                </a:lnTo>
                <a:lnTo>
                  <a:pt x="2685974" y="1475323"/>
                </a:lnTo>
                <a:lnTo>
                  <a:pt x="2697413" y="1475323"/>
                </a:lnTo>
                <a:lnTo>
                  <a:pt x="2708853" y="1475323"/>
                </a:lnTo>
                <a:lnTo>
                  <a:pt x="2720293" y="1475323"/>
                </a:lnTo>
                <a:lnTo>
                  <a:pt x="2731727" y="1475323"/>
                </a:lnTo>
                <a:lnTo>
                  <a:pt x="2743172" y="1475323"/>
                </a:lnTo>
                <a:lnTo>
                  <a:pt x="2754611" y="1475323"/>
                </a:lnTo>
                <a:lnTo>
                  <a:pt x="2766046" y="1475323"/>
                </a:lnTo>
                <a:lnTo>
                  <a:pt x="2777490" y="1475323"/>
                </a:lnTo>
                <a:lnTo>
                  <a:pt x="2788925" y="1475323"/>
                </a:lnTo>
                <a:lnTo>
                  <a:pt x="2800364" y="1475323"/>
                </a:lnTo>
                <a:lnTo>
                  <a:pt x="2811804" y="1475323"/>
                </a:lnTo>
                <a:lnTo>
                  <a:pt x="2823243" y="1475323"/>
                </a:lnTo>
                <a:lnTo>
                  <a:pt x="2834683" y="1475323"/>
                </a:lnTo>
                <a:lnTo>
                  <a:pt x="2846123" y="1475323"/>
                </a:lnTo>
                <a:lnTo>
                  <a:pt x="2857562" y="1475323"/>
                </a:lnTo>
                <a:lnTo>
                  <a:pt x="2869001" y="1475323"/>
                </a:lnTo>
                <a:lnTo>
                  <a:pt x="2880441" y="1475323"/>
                </a:lnTo>
                <a:lnTo>
                  <a:pt x="2891881" y="1475323"/>
                </a:lnTo>
                <a:lnTo>
                  <a:pt x="2903320" y="1475323"/>
                </a:lnTo>
                <a:lnTo>
                  <a:pt x="2914760" y="1475323"/>
                </a:lnTo>
                <a:lnTo>
                  <a:pt x="2926199" y="1475323"/>
                </a:lnTo>
                <a:lnTo>
                  <a:pt x="2937639" y="1475323"/>
                </a:lnTo>
                <a:lnTo>
                  <a:pt x="2949078" y="1475323"/>
                </a:lnTo>
                <a:lnTo>
                  <a:pt x="2960518" y="1475323"/>
                </a:lnTo>
                <a:lnTo>
                  <a:pt x="2971957" y="1475323"/>
                </a:lnTo>
                <a:lnTo>
                  <a:pt x="2983397" y="1475323"/>
                </a:lnTo>
                <a:lnTo>
                  <a:pt x="2994837" y="1475323"/>
                </a:lnTo>
                <a:lnTo>
                  <a:pt x="3006276" y="1475323"/>
                </a:lnTo>
                <a:lnTo>
                  <a:pt x="3017715" y="1475323"/>
                </a:lnTo>
                <a:lnTo>
                  <a:pt x="3029155" y="1475323"/>
                </a:lnTo>
                <a:lnTo>
                  <a:pt x="3040594" y="1475323"/>
                </a:lnTo>
                <a:lnTo>
                  <a:pt x="3052034" y="1475323"/>
                </a:lnTo>
                <a:lnTo>
                  <a:pt x="3063474" y="1475323"/>
                </a:lnTo>
                <a:lnTo>
                  <a:pt x="3074913" y="1475323"/>
                </a:lnTo>
                <a:lnTo>
                  <a:pt x="3086352" y="1475323"/>
                </a:lnTo>
                <a:lnTo>
                  <a:pt x="3097792" y="1475323"/>
                </a:lnTo>
                <a:lnTo>
                  <a:pt x="3109232" y="1475323"/>
                </a:lnTo>
                <a:lnTo>
                  <a:pt x="3120671" y="1475323"/>
                </a:lnTo>
                <a:lnTo>
                  <a:pt x="3132111" y="1475323"/>
                </a:lnTo>
                <a:lnTo>
                  <a:pt x="3143550" y="1475323"/>
                </a:lnTo>
                <a:lnTo>
                  <a:pt x="3154990" y="1475323"/>
                </a:lnTo>
                <a:lnTo>
                  <a:pt x="3166429" y="1475323"/>
                </a:lnTo>
                <a:lnTo>
                  <a:pt x="3177869" y="1475323"/>
                </a:lnTo>
                <a:lnTo>
                  <a:pt x="3189308" y="1475323"/>
                </a:lnTo>
                <a:lnTo>
                  <a:pt x="3200748" y="1475323"/>
                </a:lnTo>
                <a:lnTo>
                  <a:pt x="3212187" y="1475323"/>
                </a:lnTo>
                <a:lnTo>
                  <a:pt x="3223627" y="1475323"/>
                </a:lnTo>
                <a:lnTo>
                  <a:pt x="3235066" y="1475323"/>
                </a:lnTo>
                <a:lnTo>
                  <a:pt x="3246501" y="1475323"/>
                </a:lnTo>
                <a:lnTo>
                  <a:pt x="3257945" y="1475323"/>
                </a:lnTo>
                <a:lnTo>
                  <a:pt x="3269385" y="1475323"/>
                </a:lnTo>
                <a:lnTo>
                  <a:pt x="3280825" y="1475323"/>
                </a:lnTo>
                <a:lnTo>
                  <a:pt x="3292264" y="1475323"/>
                </a:lnTo>
                <a:lnTo>
                  <a:pt x="3303699" y="1475323"/>
                </a:lnTo>
                <a:lnTo>
                  <a:pt x="3315143" y="1475323"/>
                </a:lnTo>
                <a:lnTo>
                  <a:pt x="3326578" y="1475323"/>
                </a:lnTo>
                <a:lnTo>
                  <a:pt x="3338017" y="1475323"/>
                </a:lnTo>
                <a:lnTo>
                  <a:pt x="3349457" y="1475323"/>
                </a:lnTo>
                <a:lnTo>
                  <a:pt x="3360896" y="1475323"/>
                </a:lnTo>
                <a:lnTo>
                  <a:pt x="3372336" y="1419735"/>
                </a:lnTo>
                <a:lnTo>
                  <a:pt x="3383776" y="181789"/>
                </a:lnTo>
                <a:lnTo>
                  <a:pt x="3395215" y="0"/>
                </a:lnTo>
                <a:lnTo>
                  <a:pt x="3406654" y="21036"/>
                </a:lnTo>
                <a:lnTo>
                  <a:pt x="3418094" y="129207"/>
                </a:lnTo>
                <a:lnTo>
                  <a:pt x="3429534" y="265919"/>
                </a:lnTo>
                <a:lnTo>
                  <a:pt x="3440973" y="476250"/>
                </a:lnTo>
                <a:lnTo>
                  <a:pt x="3452413" y="521322"/>
                </a:lnTo>
                <a:lnTo>
                  <a:pt x="3463852" y="207326"/>
                </a:lnTo>
                <a:lnTo>
                  <a:pt x="3475292" y="7515"/>
                </a:lnTo>
                <a:lnTo>
                  <a:pt x="3486731" y="324512"/>
                </a:lnTo>
                <a:lnTo>
                  <a:pt x="3498171" y="1108748"/>
                </a:lnTo>
                <a:lnTo>
                  <a:pt x="3509610" y="1475323"/>
                </a:lnTo>
                <a:lnTo>
                  <a:pt x="3521050" y="1475323"/>
                </a:lnTo>
                <a:lnTo>
                  <a:pt x="3532489" y="1475323"/>
                </a:lnTo>
                <a:lnTo>
                  <a:pt x="3543929" y="1475323"/>
                </a:lnTo>
                <a:lnTo>
                  <a:pt x="3555368" y="1475323"/>
                </a:lnTo>
                <a:lnTo>
                  <a:pt x="3566808" y="1475323"/>
                </a:lnTo>
                <a:lnTo>
                  <a:pt x="3578247" y="1475323"/>
                </a:lnTo>
                <a:lnTo>
                  <a:pt x="3589687" y="1475323"/>
                </a:lnTo>
                <a:lnTo>
                  <a:pt x="3601127" y="1475323"/>
                </a:lnTo>
                <a:lnTo>
                  <a:pt x="3612566" y="1475323"/>
                </a:lnTo>
                <a:lnTo>
                  <a:pt x="3624005" y="1475323"/>
                </a:lnTo>
                <a:lnTo>
                  <a:pt x="3635445" y="1475323"/>
                </a:lnTo>
                <a:lnTo>
                  <a:pt x="3646885" y="1473822"/>
                </a:lnTo>
                <a:lnTo>
                  <a:pt x="3658324" y="1475323"/>
                </a:lnTo>
                <a:lnTo>
                  <a:pt x="3669764" y="1475323"/>
                </a:lnTo>
                <a:lnTo>
                  <a:pt x="3681203" y="1475323"/>
                </a:lnTo>
                <a:lnTo>
                  <a:pt x="3692643" y="1475323"/>
                </a:lnTo>
                <a:lnTo>
                  <a:pt x="3704082" y="1475323"/>
                </a:lnTo>
                <a:lnTo>
                  <a:pt x="3715522" y="1475323"/>
                </a:lnTo>
                <a:lnTo>
                  <a:pt x="3726961" y="1475323"/>
                </a:lnTo>
                <a:lnTo>
                  <a:pt x="3738401" y="1475323"/>
                </a:lnTo>
                <a:lnTo>
                  <a:pt x="3749840" y="1475323"/>
                </a:lnTo>
                <a:lnTo>
                  <a:pt x="3761280" y="1475323"/>
                </a:lnTo>
                <a:lnTo>
                  <a:pt x="3772719" y="1475323"/>
                </a:lnTo>
                <a:lnTo>
                  <a:pt x="3784154" y="1475323"/>
                </a:lnTo>
                <a:lnTo>
                  <a:pt x="3795598" y="1475323"/>
                </a:lnTo>
                <a:lnTo>
                  <a:pt x="3807033" y="1475323"/>
                </a:lnTo>
                <a:lnTo>
                  <a:pt x="3818473" y="1475323"/>
                </a:lnTo>
                <a:lnTo>
                  <a:pt x="3829917" y="1475323"/>
                </a:lnTo>
                <a:lnTo>
                  <a:pt x="3841352" y="1475323"/>
                </a:lnTo>
                <a:lnTo>
                  <a:pt x="3852791" y="1475323"/>
                </a:lnTo>
                <a:lnTo>
                  <a:pt x="3864231" y="1475323"/>
                </a:lnTo>
                <a:lnTo>
                  <a:pt x="3875670" y="1475323"/>
                </a:lnTo>
                <a:lnTo>
                  <a:pt x="3887110" y="1475323"/>
                </a:lnTo>
                <a:lnTo>
                  <a:pt x="3898549" y="1475323"/>
                </a:lnTo>
                <a:lnTo>
                  <a:pt x="3909989" y="1475323"/>
                </a:lnTo>
                <a:lnTo>
                  <a:pt x="3921447" y="1475323"/>
                </a:lnTo>
                <a:lnTo>
                  <a:pt x="3932878" y="1475323"/>
                </a:lnTo>
                <a:lnTo>
                  <a:pt x="3944307" y="1475323"/>
                </a:lnTo>
                <a:lnTo>
                  <a:pt x="3955737" y="1475323"/>
                </a:lnTo>
                <a:lnTo>
                  <a:pt x="3967167" y="1475323"/>
                </a:lnTo>
                <a:lnTo>
                  <a:pt x="3978645" y="1475323"/>
                </a:lnTo>
                <a:lnTo>
                  <a:pt x="3990075" y="1475323"/>
                </a:lnTo>
                <a:lnTo>
                  <a:pt x="4001505" y="1475323"/>
                </a:lnTo>
                <a:lnTo>
                  <a:pt x="4012935" y="1475323"/>
                </a:lnTo>
                <a:lnTo>
                  <a:pt x="4024365" y="1475323"/>
                </a:lnTo>
                <a:lnTo>
                  <a:pt x="4035843" y="1475323"/>
                </a:lnTo>
                <a:lnTo>
                  <a:pt x="4047273" y="1475323"/>
                </a:lnTo>
                <a:lnTo>
                  <a:pt x="4058702" y="1475323"/>
                </a:lnTo>
                <a:lnTo>
                  <a:pt x="4070133" y="1475323"/>
                </a:lnTo>
                <a:lnTo>
                  <a:pt x="4081563" y="1475323"/>
                </a:lnTo>
                <a:lnTo>
                  <a:pt x="4093040" y="1475323"/>
                </a:lnTo>
                <a:lnTo>
                  <a:pt x="4104471" y="1475323"/>
                </a:lnTo>
                <a:lnTo>
                  <a:pt x="4115900" y="1475323"/>
                </a:lnTo>
                <a:lnTo>
                  <a:pt x="4127330" y="1475323"/>
                </a:lnTo>
                <a:lnTo>
                  <a:pt x="4138760" y="1475323"/>
                </a:lnTo>
                <a:lnTo>
                  <a:pt x="4150238" y="1475323"/>
                </a:lnTo>
                <a:lnTo>
                  <a:pt x="4161668" y="1475323"/>
                </a:lnTo>
                <a:lnTo>
                  <a:pt x="4173098" y="1475323"/>
                </a:lnTo>
                <a:lnTo>
                  <a:pt x="4184528" y="1475323"/>
                </a:lnTo>
                <a:lnTo>
                  <a:pt x="4195958" y="1475323"/>
                </a:lnTo>
                <a:lnTo>
                  <a:pt x="4207436" y="1475323"/>
                </a:lnTo>
                <a:lnTo>
                  <a:pt x="4218865" y="1475323"/>
                </a:lnTo>
                <a:lnTo>
                  <a:pt x="4230296" y="1475323"/>
                </a:lnTo>
                <a:lnTo>
                  <a:pt x="4241726" y="1475323"/>
                </a:lnTo>
                <a:lnTo>
                  <a:pt x="4253156" y="1475323"/>
                </a:lnTo>
                <a:lnTo>
                  <a:pt x="4264634" y="1475323"/>
                </a:lnTo>
                <a:lnTo>
                  <a:pt x="4276063" y="1475323"/>
                </a:lnTo>
                <a:lnTo>
                  <a:pt x="4287493" y="1475323"/>
                </a:lnTo>
                <a:lnTo>
                  <a:pt x="4298923" y="1475323"/>
                </a:lnTo>
                <a:lnTo>
                  <a:pt x="4310353" y="1475323"/>
                </a:lnTo>
                <a:lnTo>
                  <a:pt x="4321831" y="1475323"/>
                </a:lnTo>
                <a:lnTo>
                  <a:pt x="4333261" y="1475323"/>
                </a:lnTo>
                <a:lnTo>
                  <a:pt x="4344691" y="1475323"/>
                </a:lnTo>
                <a:lnTo>
                  <a:pt x="4356121" y="1475323"/>
                </a:lnTo>
                <a:lnTo>
                  <a:pt x="4367551" y="1475323"/>
                </a:lnTo>
                <a:lnTo>
                  <a:pt x="4379028" y="1475323"/>
                </a:lnTo>
                <a:lnTo>
                  <a:pt x="4390458" y="1475323"/>
                </a:lnTo>
                <a:lnTo>
                  <a:pt x="4401889" y="1475323"/>
                </a:lnTo>
                <a:lnTo>
                  <a:pt x="4413319" y="1475323"/>
                </a:lnTo>
                <a:lnTo>
                  <a:pt x="4424749" y="1475323"/>
                </a:lnTo>
                <a:lnTo>
                  <a:pt x="4436226" y="1475323"/>
                </a:lnTo>
                <a:lnTo>
                  <a:pt x="4447656" y="1475323"/>
                </a:lnTo>
                <a:lnTo>
                  <a:pt x="4459086" y="1475323"/>
                </a:lnTo>
                <a:lnTo>
                  <a:pt x="4470516" y="1475323"/>
                </a:lnTo>
                <a:lnTo>
                  <a:pt x="4481946" y="1475323"/>
                </a:lnTo>
                <a:lnTo>
                  <a:pt x="4493424" y="1475323"/>
                </a:lnTo>
                <a:lnTo>
                  <a:pt x="4504854" y="1475323"/>
                </a:lnTo>
                <a:lnTo>
                  <a:pt x="4516284" y="1475323"/>
                </a:lnTo>
                <a:lnTo>
                  <a:pt x="4527714" y="1475323"/>
                </a:lnTo>
                <a:lnTo>
                  <a:pt x="4539144" y="1475323"/>
                </a:lnTo>
                <a:lnTo>
                  <a:pt x="4550621" y="1475323"/>
                </a:lnTo>
                <a:lnTo>
                  <a:pt x="4562051" y="1475323"/>
                </a:lnTo>
                <a:lnTo>
                  <a:pt x="4573482" y="1475323"/>
                </a:lnTo>
                <a:lnTo>
                  <a:pt x="4584912" y="1475323"/>
                </a:lnTo>
                <a:lnTo>
                  <a:pt x="4596341" y="1475323"/>
                </a:lnTo>
                <a:lnTo>
                  <a:pt x="4607771" y="1475323"/>
                </a:lnTo>
                <a:lnTo>
                  <a:pt x="4619249" y="1475323"/>
                </a:lnTo>
                <a:lnTo>
                  <a:pt x="4630679" y="1475323"/>
                </a:lnTo>
                <a:lnTo>
                  <a:pt x="4642109" y="1475323"/>
                </a:lnTo>
                <a:lnTo>
                  <a:pt x="4653539" y="1475323"/>
                </a:lnTo>
                <a:lnTo>
                  <a:pt x="4664969" y="1475323"/>
                </a:lnTo>
                <a:lnTo>
                  <a:pt x="4676447" y="1473822"/>
                </a:lnTo>
                <a:lnTo>
                  <a:pt x="4687877" y="1475323"/>
                </a:lnTo>
                <a:lnTo>
                  <a:pt x="4699306" y="1475323"/>
                </a:lnTo>
                <a:lnTo>
                  <a:pt x="4710737" y="1475323"/>
                </a:lnTo>
                <a:lnTo>
                  <a:pt x="4722167" y="1475323"/>
                </a:lnTo>
                <a:lnTo>
                  <a:pt x="4733644" y="1475323"/>
                </a:lnTo>
                <a:lnTo>
                  <a:pt x="4745075" y="1475323"/>
                </a:lnTo>
                <a:lnTo>
                  <a:pt x="4756504" y="1475323"/>
                </a:lnTo>
                <a:lnTo>
                  <a:pt x="4767934" y="1475323"/>
                </a:lnTo>
                <a:lnTo>
                  <a:pt x="4779364" y="1475323"/>
                </a:lnTo>
                <a:lnTo>
                  <a:pt x="4790842" y="1475323"/>
                </a:lnTo>
                <a:lnTo>
                  <a:pt x="4802272" y="1475323"/>
                </a:lnTo>
                <a:lnTo>
                  <a:pt x="4813702" y="1475323"/>
                </a:lnTo>
                <a:lnTo>
                  <a:pt x="4825132" y="1475323"/>
                </a:lnTo>
                <a:lnTo>
                  <a:pt x="4836562" y="1475323"/>
                </a:lnTo>
                <a:lnTo>
                  <a:pt x="4848040" y="1475323"/>
                </a:lnTo>
                <a:lnTo>
                  <a:pt x="4859469" y="1475323"/>
                </a:lnTo>
                <a:lnTo>
                  <a:pt x="4870899" y="1475323"/>
                </a:lnTo>
                <a:lnTo>
                  <a:pt x="4882330" y="1475323"/>
                </a:lnTo>
                <a:lnTo>
                  <a:pt x="4893760" y="1475323"/>
                </a:lnTo>
                <a:lnTo>
                  <a:pt x="4905237" y="1475323"/>
                </a:lnTo>
                <a:lnTo>
                  <a:pt x="4916667" y="1475323"/>
                </a:lnTo>
                <a:lnTo>
                  <a:pt x="4928097" y="1475323"/>
                </a:lnTo>
                <a:lnTo>
                  <a:pt x="4939527" y="1475323"/>
                </a:lnTo>
                <a:lnTo>
                  <a:pt x="4950957" y="1475323"/>
                </a:lnTo>
                <a:lnTo>
                  <a:pt x="4962435" y="1475323"/>
                </a:lnTo>
                <a:lnTo>
                  <a:pt x="4973865" y="1475323"/>
                </a:lnTo>
                <a:lnTo>
                  <a:pt x="4985295" y="1475323"/>
                </a:lnTo>
                <a:lnTo>
                  <a:pt x="4996725" y="1475323"/>
                </a:lnTo>
                <a:lnTo>
                  <a:pt x="5008155" y="1475323"/>
                </a:lnTo>
                <a:lnTo>
                  <a:pt x="5019632" y="1475323"/>
                </a:lnTo>
                <a:lnTo>
                  <a:pt x="5031062" y="1475323"/>
                </a:lnTo>
                <a:lnTo>
                  <a:pt x="5042492" y="1475323"/>
                </a:lnTo>
                <a:lnTo>
                  <a:pt x="5053923" y="1475323"/>
                </a:lnTo>
                <a:lnTo>
                  <a:pt x="5065353" y="1475323"/>
                </a:lnTo>
                <a:lnTo>
                  <a:pt x="5076830" y="1475323"/>
                </a:lnTo>
                <a:lnTo>
                  <a:pt x="5088260" y="1475323"/>
                </a:lnTo>
                <a:lnTo>
                  <a:pt x="5099690" y="1475323"/>
                </a:lnTo>
                <a:lnTo>
                  <a:pt x="5111120" y="1475323"/>
                </a:lnTo>
                <a:lnTo>
                  <a:pt x="5122550" y="1475323"/>
                </a:lnTo>
                <a:lnTo>
                  <a:pt x="5134028" y="1475323"/>
                </a:lnTo>
                <a:lnTo>
                  <a:pt x="5145458" y="1475323"/>
                </a:lnTo>
                <a:lnTo>
                  <a:pt x="5156888" y="1475323"/>
                </a:lnTo>
                <a:lnTo>
                  <a:pt x="5168318" y="1475323"/>
                </a:lnTo>
                <a:lnTo>
                  <a:pt x="5179747" y="1475323"/>
                </a:lnTo>
                <a:lnTo>
                  <a:pt x="5191225" y="1475323"/>
                </a:lnTo>
                <a:lnTo>
                  <a:pt x="5202655" y="1475323"/>
                </a:lnTo>
                <a:lnTo>
                  <a:pt x="5214085" y="1475323"/>
                </a:lnTo>
                <a:lnTo>
                  <a:pt x="5225515" y="1475323"/>
                </a:lnTo>
                <a:lnTo>
                  <a:pt x="5236945" y="1475323"/>
                </a:lnTo>
                <a:lnTo>
                  <a:pt x="5248423" y="1475323"/>
                </a:lnTo>
                <a:lnTo>
                  <a:pt x="5259853" y="1475323"/>
                </a:lnTo>
                <a:lnTo>
                  <a:pt x="5271283" y="1475323"/>
                </a:lnTo>
                <a:lnTo>
                  <a:pt x="5282713" y="1475323"/>
                </a:lnTo>
                <a:lnTo>
                  <a:pt x="5294143" y="1475323"/>
                </a:lnTo>
                <a:lnTo>
                  <a:pt x="5305621" y="1475323"/>
                </a:lnTo>
                <a:lnTo>
                  <a:pt x="5317051" y="1475323"/>
                </a:lnTo>
                <a:lnTo>
                  <a:pt x="5328481" y="1475323"/>
                </a:lnTo>
                <a:lnTo>
                  <a:pt x="5339910" y="1475323"/>
                </a:lnTo>
                <a:lnTo>
                  <a:pt x="5351340" y="1475323"/>
                </a:lnTo>
                <a:lnTo>
                  <a:pt x="5362818" y="1475323"/>
                </a:lnTo>
                <a:lnTo>
                  <a:pt x="5374248" y="1475323"/>
                </a:lnTo>
                <a:lnTo>
                  <a:pt x="5385678" y="1475323"/>
                </a:lnTo>
                <a:lnTo>
                  <a:pt x="5397108" y="1475323"/>
                </a:lnTo>
                <a:lnTo>
                  <a:pt x="5408538" y="1475323"/>
                </a:lnTo>
                <a:lnTo>
                  <a:pt x="5420016" y="1475323"/>
                </a:lnTo>
                <a:lnTo>
                  <a:pt x="5431446" y="1475323"/>
                </a:lnTo>
                <a:lnTo>
                  <a:pt x="5442876" y="1475323"/>
                </a:lnTo>
                <a:lnTo>
                  <a:pt x="5454306" y="1475323"/>
                </a:lnTo>
                <a:lnTo>
                  <a:pt x="5465736" y="1475323"/>
                </a:lnTo>
                <a:lnTo>
                  <a:pt x="5477214" y="1475323"/>
                </a:lnTo>
                <a:lnTo>
                  <a:pt x="5488643" y="1475323"/>
                </a:lnTo>
                <a:lnTo>
                  <a:pt x="5500073" y="1475323"/>
                </a:lnTo>
                <a:lnTo>
                  <a:pt x="5511503" y="1475323"/>
                </a:lnTo>
                <a:lnTo>
                  <a:pt x="5522933" y="1475323"/>
                </a:lnTo>
                <a:lnTo>
                  <a:pt x="5534411" y="1475323"/>
                </a:lnTo>
                <a:lnTo>
                  <a:pt x="5545841" y="1475323"/>
                </a:lnTo>
                <a:lnTo>
                  <a:pt x="5557271" y="1475323"/>
                </a:lnTo>
                <a:lnTo>
                  <a:pt x="5568701" y="1475323"/>
                </a:lnTo>
                <a:lnTo>
                  <a:pt x="5580131" y="1475323"/>
                </a:lnTo>
                <a:lnTo>
                  <a:pt x="5591609" y="1475323"/>
                </a:lnTo>
                <a:lnTo>
                  <a:pt x="5603038" y="1475323"/>
                </a:lnTo>
                <a:lnTo>
                  <a:pt x="5614469" y="1475323"/>
                </a:lnTo>
                <a:lnTo>
                  <a:pt x="5625899" y="1475323"/>
                </a:lnTo>
                <a:lnTo>
                  <a:pt x="5637329" y="1475323"/>
                </a:lnTo>
                <a:lnTo>
                  <a:pt x="5648759" y="1475323"/>
                </a:lnTo>
                <a:lnTo>
                  <a:pt x="5660236" y="1475323"/>
                </a:lnTo>
                <a:lnTo>
                  <a:pt x="5671666" y="1475323"/>
                </a:lnTo>
                <a:lnTo>
                  <a:pt x="5683096" y="1475323"/>
                </a:lnTo>
                <a:lnTo>
                  <a:pt x="5694526" y="1475323"/>
                </a:lnTo>
                <a:lnTo>
                  <a:pt x="5705956" y="1475323"/>
                </a:lnTo>
                <a:lnTo>
                  <a:pt x="5717434" y="1475323"/>
                </a:lnTo>
                <a:lnTo>
                  <a:pt x="5728864" y="1475323"/>
                </a:lnTo>
                <a:lnTo>
                  <a:pt x="5740294" y="1475323"/>
                </a:lnTo>
                <a:lnTo>
                  <a:pt x="5751724" y="1475323"/>
                </a:lnTo>
                <a:lnTo>
                  <a:pt x="5763154" y="1475323"/>
                </a:lnTo>
                <a:lnTo>
                  <a:pt x="5774631" y="1475323"/>
                </a:lnTo>
                <a:lnTo>
                  <a:pt x="5786062" y="1475323"/>
                </a:lnTo>
                <a:lnTo>
                  <a:pt x="5797492" y="1475323"/>
                </a:lnTo>
                <a:lnTo>
                  <a:pt x="5808921" y="1475323"/>
                </a:lnTo>
                <a:lnTo>
                  <a:pt x="5820351" y="1475323"/>
                </a:lnTo>
                <a:lnTo>
                  <a:pt x="5831829" y="1475323"/>
                </a:lnTo>
                <a:lnTo>
                  <a:pt x="5843259" y="1475323"/>
                </a:lnTo>
                <a:lnTo>
                  <a:pt x="5854689" y="1475323"/>
                </a:lnTo>
                <a:lnTo>
                  <a:pt x="5866119" y="1475323"/>
                </a:lnTo>
                <a:lnTo>
                  <a:pt x="5877549" y="1475323"/>
                </a:lnTo>
                <a:lnTo>
                  <a:pt x="5889027" y="1475323"/>
                </a:lnTo>
                <a:lnTo>
                  <a:pt x="5900457" y="1475323"/>
                </a:lnTo>
                <a:lnTo>
                  <a:pt x="5911887" y="1475323"/>
                </a:lnTo>
                <a:lnTo>
                  <a:pt x="5923317" y="1475323"/>
                </a:lnTo>
                <a:lnTo>
                  <a:pt x="5934747" y="1475323"/>
                </a:lnTo>
                <a:lnTo>
                  <a:pt x="5946225" y="1475323"/>
                </a:lnTo>
                <a:lnTo>
                  <a:pt x="5957655" y="1475323"/>
                </a:lnTo>
                <a:lnTo>
                  <a:pt x="5969084" y="1475323"/>
                </a:lnTo>
                <a:lnTo>
                  <a:pt x="5980514" y="1475323"/>
                </a:lnTo>
                <a:lnTo>
                  <a:pt x="5991944" y="1475323"/>
                </a:lnTo>
                <a:lnTo>
                  <a:pt x="6003422" y="1475323"/>
                </a:lnTo>
                <a:lnTo>
                  <a:pt x="6014852" y="1475323"/>
                </a:lnTo>
                <a:lnTo>
                  <a:pt x="6026282" y="1475323"/>
                </a:lnTo>
                <a:lnTo>
                  <a:pt x="6037712" y="1475323"/>
                </a:lnTo>
                <a:lnTo>
                  <a:pt x="6049142" y="1475323"/>
                </a:lnTo>
                <a:lnTo>
                  <a:pt x="6060620" y="1475323"/>
                </a:lnTo>
                <a:lnTo>
                  <a:pt x="6072049" y="1475323"/>
                </a:lnTo>
                <a:lnTo>
                  <a:pt x="6083480" y="1475323"/>
                </a:lnTo>
                <a:lnTo>
                  <a:pt x="6094910" y="1475323"/>
                </a:lnTo>
                <a:lnTo>
                  <a:pt x="6106340" y="1475323"/>
                </a:lnTo>
                <a:lnTo>
                  <a:pt x="6117818" y="1475323"/>
                </a:lnTo>
                <a:lnTo>
                  <a:pt x="6129247" y="1475323"/>
                </a:lnTo>
                <a:lnTo>
                  <a:pt x="6140677" y="1475323"/>
                </a:lnTo>
                <a:lnTo>
                  <a:pt x="6152107" y="1475323"/>
                </a:lnTo>
                <a:lnTo>
                  <a:pt x="6163537" y="1475323"/>
                </a:lnTo>
                <a:lnTo>
                  <a:pt x="6175015" y="1475323"/>
                </a:lnTo>
                <a:lnTo>
                  <a:pt x="6186445" y="1475323"/>
                </a:lnTo>
                <a:lnTo>
                  <a:pt x="6197875" y="1475323"/>
                </a:lnTo>
                <a:lnTo>
                  <a:pt x="6209305" y="1475323"/>
                </a:lnTo>
                <a:lnTo>
                  <a:pt x="6220735" y="1475323"/>
                </a:lnTo>
                <a:lnTo>
                  <a:pt x="6232212" y="1475323"/>
                </a:lnTo>
                <a:lnTo>
                  <a:pt x="6243642" y="1475323"/>
                </a:lnTo>
                <a:lnTo>
                  <a:pt x="6255073" y="1475323"/>
                </a:lnTo>
                <a:lnTo>
                  <a:pt x="6266503" y="1475323"/>
                </a:lnTo>
                <a:lnTo>
                  <a:pt x="6277933" y="1475323"/>
                </a:lnTo>
                <a:lnTo>
                  <a:pt x="6289410" y="1475323"/>
                </a:lnTo>
                <a:lnTo>
                  <a:pt x="6300840" y="1475323"/>
                </a:lnTo>
                <a:lnTo>
                  <a:pt x="6312270" y="1475323"/>
                </a:lnTo>
                <a:lnTo>
                  <a:pt x="6323700" y="1475323"/>
                </a:lnTo>
                <a:lnTo>
                  <a:pt x="6335130" y="1475323"/>
                </a:lnTo>
                <a:lnTo>
                  <a:pt x="6346608" y="1475323"/>
                </a:lnTo>
                <a:lnTo>
                  <a:pt x="6358038" y="1475323"/>
                </a:lnTo>
                <a:lnTo>
                  <a:pt x="6369468" y="1475323"/>
                </a:lnTo>
                <a:lnTo>
                  <a:pt x="6380898" y="1475323"/>
                </a:lnTo>
                <a:lnTo>
                  <a:pt x="6392328" y="1475323"/>
                </a:lnTo>
                <a:lnTo>
                  <a:pt x="6403805" y="1475323"/>
                </a:lnTo>
                <a:lnTo>
                  <a:pt x="6415235" y="1475323"/>
                </a:lnTo>
                <a:lnTo>
                  <a:pt x="6426666" y="1475323"/>
                </a:lnTo>
                <a:lnTo>
                  <a:pt x="6438096" y="1475323"/>
                </a:lnTo>
                <a:lnTo>
                  <a:pt x="6449525" y="1475323"/>
                </a:lnTo>
                <a:lnTo>
                  <a:pt x="6461003" y="1475323"/>
                </a:lnTo>
                <a:lnTo>
                  <a:pt x="6472433" y="1475323"/>
                </a:lnTo>
                <a:lnTo>
                  <a:pt x="6483863" y="1475323"/>
                </a:lnTo>
                <a:lnTo>
                  <a:pt x="6495293" y="1475323"/>
                </a:lnTo>
                <a:lnTo>
                  <a:pt x="6506723" y="1475323"/>
                </a:lnTo>
                <a:lnTo>
                  <a:pt x="6518201" y="1475323"/>
                </a:lnTo>
                <a:lnTo>
                  <a:pt x="6529631" y="1475323"/>
                </a:lnTo>
                <a:lnTo>
                  <a:pt x="6541061" y="1475323"/>
                </a:lnTo>
                <a:lnTo>
                  <a:pt x="6552490" y="1475323"/>
                </a:lnTo>
                <a:lnTo>
                  <a:pt x="6563921" y="1475323"/>
                </a:lnTo>
                <a:lnTo>
                  <a:pt x="6575398" y="1475323"/>
                </a:lnTo>
                <a:lnTo>
                  <a:pt x="6586828" y="1475323"/>
                </a:lnTo>
                <a:lnTo>
                  <a:pt x="6598259" y="1475323"/>
                </a:lnTo>
                <a:lnTo>
                  <a:pt x="6609688" y="1475323"/>
                </a:lnTo>
                <a:lnTo>
                  <a:pt x="6621118" y="1475323"/>
                </a:lnTo>
                <a:lnTo>
                  <a:pt x="6632596" y="1475323"/>
                </a:lnTo>
                <a:lnTo>
                  <a:pt x="6644026" y="1475323"/>
                </a:lnTo>
                <a:lnTo>
                  <a:pt x="6655456" y="1475323"/>
                </a:lnTo>
                <a:lnTo>
                  <a:pt x="6666886" y="1475323"/>
                </a:lnTo>
                <a:lnTo>
                  <a:pt x="6678316" y="1475323"/>
                </a:lnTo>
                <a:lnTo>
                  <a:pt x="6689794" y="1475323"/>
                </a:lnTo>
                <a:lnTo>
                  <a:pt x="6701224" y="1475323"/>
                </a:lnTo>
                <a:lnTo>
                  <a:pt x="6712653" y="1475323"/>
                </a:lnTo>
                <a:lnTo>
                  <a:pt x="6724083" y="1475323"/>
                </a:lnTo>
                <a:lnTo>
                  <a:pt x="6735514" y="1475323"/>
                </a:lnTo>
                <a:lnTo>
                  <a:pt x="6746944" y="1475323"/>
                </a:lnTo>
                <a:lnTo>
                  <a:pt x="6758421" y="1475323"/>
                </a:lnTo>
                <a:lnTo>
                  <a:pt x="6769851" y="1475323"/>
                </a:lnTo>
                <a:lnTo>
                  <a:pt x="6781281" y="1475323"/>
                </a:lnTo>
                <a:lnTo>
                  <a:pt x="6792711" y="1475323"/>
                </a:lnTo>
                <a:lnTo>
                  <a:pt x="6804141" y="1475323"/>
                </a:lnTo>
                <a:lnTo>
                  <a:pt x="6815619" y="1475323"/>
                </a:lnTo>
                <a:lnTo>
                  <a:pt x="6827049" y="1475323"/>
                </a:lnTo>
                <a:lnTo>
                  <a:pt x="6838479" y="1475323"/>
                </a:lnTo>
                <a:lnTo>
                  <a:pt x="6849909" y="1475323"/>
                </a:lnTo>
                <a:lnTo>
                  <a:pt x="6861339" y="1475323"/>
                </a:lnTo>
                <a:lnTo>
                  <a:pt x="6872816" y="1475323"/>
                </a:lnTo>
                <a:lnTo>
                  <a:pt x="6884246" y="1475323"/>
                </a:lnTo>
                <a:lnTo>
                  <a:pt x="6895676" y="1475323"/>
                </a:lnTo>
                <a:lnTo>
                  <a:pt x="6907107" y="1475323"/>
                </a:lnTo>
                <a:lnTo>
                  <a:pt x="6918537" y="1475323"/>
                </a:lnTo>
                <a:lnTo>
                  <a:pt x="6930014" y="1475323"/>
                </a:lnTo>
                <a:lnTo>
                  <a:pt x="6941444" y="1475323"/>
                </a:lnTo>
                <a:lnTo>
                  <a:pt x="6952874" y="1475323"/>
                </a:lnTo>
                <a:lnTo>
                  <a:pt x="6964304" y="1475323"/>
                </a:lnTo>
                <a:lnTo>
                  <a:pt x="6975734" y="1475323"/>
                </a:lnTo>
                <a:lnTo>
                  <a:pt x="6987212" y="1475323"/>
                </a:lnTo>
                <a:lnTo>
                  <a:pt x="6998642" y="1475323"/>
                </a:lnTo>
                <a:lnTo>
                  <a:pt x="7010072" y="1475323"/>
                </a:lnTo>
                <a:lnTo>
                  <a:pt x="7021502" y="1475323"/>
                </a:lnTo>
                <a:lnTo>
                  <a:pt x="7032931" y="1475323"/>
                </a:lnTo>
                <a:lnTo>
                  <a:pt x="7044409" y="1475323"/>
                </a:lnTo>
                <a:lnTo>
                  <a:pt x="7055839" y="1475323"/>
                </a:lnTo>
                <a:lnTo>
                  <a:pt x="7067269" y="1475323"/>
                </a:lnTo>
                <a:lnTo>
                  <a:pt x="7078700" y="1475323"/>
                </a:lnTo>
                <a:lnTo>
                  <a:pt x="7090129" y="1475323"/>
                </a:lnTo>
                <a:lnTo>
                  <a:pt x="7101607" y="1475323"/>
                </a:lnTo>
                <a:lnTo>
                  <a:pt x="7113037" y="1475323"/>
                </a:lnTo>
                <a:lnTo>
                  <a:pt x="7124467" y="1475323"/>
                </a:lnTo>
                <a:lnTo>
                  <a:pt x="7135897" y="1475323"/>
                </a:lnTo>
                <a:lnTo>
                  <a:pt x="7147327" y="1475323"/>
                </a:lnTo>
                <a:lnTo>
                  <a:pt x="7158805" y="1475323"/>
                </a:lnTo>
                <a:lnTo>
                  <a:pt x="7170235" y="1475323"/>
                </a:lnTo>
                <a:lnTo>
                  <a:pt x="7181665" y="1475323"/>
                </a:lnTo>
                <a:lnTo>
                  <a:pt x="7193094" y="1475323"/>
                </a:lnTo>
                <a:lnTo>
                  <a:pt x="7204524" y="1475323"/>
                </a:lnTo>
                <a:lnTo>
                  <a:pt x="7216002" y="1475323"/>
                </a:lnTo>
                <a:lnTo>
                  <a:pt x="7227432" y="1475323"/>
                </a:lnTo>
                <a:lnTo>
                  <a:pt x="7238862" y="1475323"/>
                </a:lnTo>
                <a:lnTo>
                  <a:pt x="7250292" y="1475323"/>
                </a:lnTo>
                <a:lnTo>
                  <a:pt x="7261722" y="1475323"/>
                </a:lnTo>
                <a:lnTo>
                  <a:pt x="7273200" y="1475323"/>
                </a:lnTo>
                <a:lnTo>
                  <a:pt x="7284630" y="1475323"/>
                </a:lnTo>
                <a:lnTo>
                  <a:pt x="7296060" y="1475323"/>
                </a:lnTo>
                <a:lnTo>
                  <a:pt x="7307490" y="1475323"/>
                </a:lnTo>
                <a:lnTo>
                  <a:pt x="7318920" y="1475323"/>
                </a:lnTo>
                <a:lnTo>
                  <a:pt x="7330398" y="1475323"/>
                </a:lnTo>
                <a:lnTo>
                  <a:pt x="7341828" y="1475323"/>
                </a:lnTo>
                <a:lnTo>
                  <a:pt x="7353257" y="1475323"/>
                </a:lnTo>
                <a:lnTo>
                  <a:pt x="7364687" y="1475323"/>
                </a:lnTo>
                <a:lnTo>
                  <a:pt x="7376117" y="1475323"/>
                </a:lnTo>
                <a:lnTo>
                  <a:pt x="7387595" y="1475323"/>
                </a:lnTo>
                <a:lnTo>
                  <a:pt x="7399025" y="1475323"/>
                </a:lnTo>
                <a:lnTo>
                  <a:pt x="7410455" y="1475323"/>
                </a:lnTo>
                <a:lnTo>
                  <a:pt x="7421885" y="1475323"/>
                </a:lnTo>
                <a:lnTo>
                  <a:pt x="7433315" y="1475323"/>
                </a:lnTo>
                <a:lnTo>
                  <a:pt x="7444793" y="1475323"/>
                </a:lnTo>
                <a:lnTo>
                  <a:pt x="7456222" y="1475323"/>
                </a:lnTo>
                <a:lnTo>
                  <a:pt x="7467653" y="1475323"/>
                </a:lnTo>
                <a:lnTo>
                  <a:pt x="7479083" y="1475323"/>
                </a:lnTo>
                <a:lnTo>
                  <a:pt x="7490513" y="1475323"/>
                </a:lnTo>
                <a:lnTo>
                  <a:pt x="7501990" y="1475323"/>
                </a:lnTo>
                <a:lnTo>
                  <a:pt x="7513420" y="1475323"/>
                </a:lnTo>
                <a:lnTo>
                  <a:pt x="7524850" y="1475323"/>
                </a:lnTo>
                <a:lnTo>
                  <a:pt x="7536280" y="1475323"/>
                </a:lnTo>
                <a:lnTo>
                  <a:pt x="7547710" y="1475323"/>
                </a:lnTo>
                <a:lnTo>
                  <a:pt x="7559188" y="1475323"/>
                </a:lnTo>
                <a:lnTo>
                  <a:pt x="7570618" y="1475323"/>
                </a:lnTo>
                <a:lnTo>
                  <a:pt x="7582048" y="1475323"/>
                </a:lnTo>
                <a:lnTo>
                  <a:pt x="7593478" y="1475323"/>
                </a:lnTo>
                <a:lnTo>
                  <a:pt x="7604908" y="1475323"/>
                </a:lnTo>
                <a:lnTo>
                  <a:pt x="7616385" y="1475323"/>
                </a:lnTo>
                <a:lnTo>
                  <a:pt x="7627815" y="1475323"/>
                </a:lnTo>
                <a:lnTo>
                  <a:pt x="7639246" y="1475323"/>
                </a:lnTo>
                <a:lnTo>
                  <a:pt x="7650676" y="1475323"/>
                </a:lnTo>
                <a:lnTo>
                  <a:pt x="7662106" y="1475323"/>
                </a:lnTo>
                <a:lnTo>
                  <a:pt x="7673583" y="1475323"/>
                </a:lnTo>
                <a:lnTo>
                  <a:pt x="7685013" y="1475323"/>
                </a:lnTo>
                <a:lnTo>
                  <a:pt x="7696443" y="1475323"/>
                </a:lnTo>
                <a:lnTo>
                  <a:pt x="7707873" y="1475323"/>
                </a:lnTo>
                <a:lnTo>
                  <a:pt x="7719303" y="1475323"/>
                </a:lnTo>
                <a:lnTo>
                  <a:pt x="7730733" y="1475323"/>
                </a:lnTo>
                <a:lnTo>
                  <a:pt x="7742211" y="1475323"/>
                </a:lnTo>
                <a:lnTo>
                  <a:pt x="7753641" y="1475323"/>
                </a:lnTo>
                <a:lnTo>
                  <a:pt x="7765071" y="1475323"/>
                </a:lnTo>
                <a:lnTo>
                  <a:pt x="7776501" y="1475323"/>
                </a:lnTo>
                <a:lnTo>
                  <a:pt x="7787931" y="1475323"/>
                </a:lnTo>
                <a:lnTo>
                  <a:pt x="7799408" y="1475323"/>
                </a:lnTo>
                <a:lnTo>
                  <a:pt x="7810839" y="1475323"/>
                </a:lnTo>
                <a:lnTo>
                  <a:pt x="7822268" y="1475323"/>
                </a:lnTo>
                <a:lnTo>
                  <a:pt x="7833698" y="1475323"/>
                </a:lnTo>
                <a:lnTo>
                  <a:pt x="7845128" y="1475323"/>
                </a:lnTo>
                <a:lnTo>
                  <a:pt x="7856606" y="1475323"/>
                </a:lnTo>
                <a:lnTo>
                  <a:pt x="7868036" y="1475323"/>
                </a:lnTo>
                <a:lnTo>
                  <a:pt x="7879466" y="1475323"/>
                </a:lnTo>
                <a:lnTo>
                  <a:pt x="7890896" y="1475323"/>
                </a:lnTo>
                <a:lnTo>
                  <a:pt x="7902326" y="1475323"/>
                </a:lnTo>
                <a:lnTo>
                  <a:pt x="7913804" y="1475323"/>
                </a:lnTo>
                <a:lnTo>
                  <a:pt x="7925234" y="1475323"/>
                </a:lnTo>
                <a:lnTo>
                  <a:pt x="7936663" y="1475323"/>
                </a:lnTo>
                <a:lnTo>
                  <a:pt x="7948094" y="1475323"/>
                </a:lnTo>
                <a:lnTo>
                  <a:pt x="7959524" y="1475323"/>
                </a:lnTo>
                <a:lnTo>
                  <a:pt x="7971001" y="1475323"/>
                </a:lnTo>
                <a:lnTo>
                  <a:pt x="7982431" y="1475323"/>
                </a:lnTo>
                <a:lnTo>
                  <a:pt x="7993861" y="1475323"/>
                </a:lnTo>
                <a:lnTo>
                  <a:pt x="8005291" y="1475323"/>
                </a:lnTo>
                <a:lnTo>
                  <a:pt x="8016721" y="1475323"/>
                </a:lnTo>
                <a:lnTo>
                  <a:pt x="8028199" y="1475323"/>
                </a:lnTo>
                <a:lnTo>
                  <a:pt x="8039629" y="1475323"/>
                </a:lnTo>
                <a:lnTo>
                  <a:pt x="8051059" y="1475323"/>
                </a:lnTo>
                <a:lnTo>
                  <a:pt x="8062489" y="1475323"/>
                </a:lnTo>
                <a:lnTo>
                  <a:pt x="8073919" y="1475323"/>
                </a:lnTo>
                <a:lnTo>
                  <a:pt x="8085396" y="1475323"/>
                </a:lnTo>
                <a:lnTo>
                  <a:pt x="8096826" y="1475323"/>
                </a:lnTo>
                <a:lnTo>
                  <a:pt x="8108256" y="1475323"/>
                </a:lnTo>
                <a:lnTo>
                  <a:pt x="8119687" y="1475323"/>
                </a:lnTo>
                <a:lnTo>
                  <a:pt x="8131117" y="1475323"/>
                </a:lnTo>
                <a:lnTo>
                  <a:pt x="8142594" y="1475323"/>
                </a:lnTo>
                <a:lnTo>
                  <a:pt x="8154024" y="1475323"/>
                </a:lnTo>
                <a:lnTo>
                  <a:pt x="8165454" y="1475323"/>
                </a:lnTo>
                <a:lnTo>
                  <a:pt x="8176884" y="1475323"/>
                </a:lnTo>
                <a:lnTo>
                  <a:pt x="8188314" y="1475323"/>
                </a:lnTo>
                <a:lnTo>
                  <a:pt x="8199792" y="1475323"/>
                </a:lnTo>
                <a:lnTo>
                  <a:pt x="8211222" y="1475323"/>
                </a:lnTo>
                <a:lnTo>
                  <a:pt x="8222652" y="1475323"/>
                </a:lnTo>
                <a:lnTo>
                  <a:pt x="8234082" y="1475323"/>
                </a:lnTo>
                <a:lnTo>
                  <a:pt x="8245512" y="1475323"/>
                </a:lnTo>
                <a:lnTo>
                  <a:pt x="8256989" y="1475323"/>
                </a:lnTo>
                <a:lnTo>
                  <a:pt x="8268419" y="1475323"/>
                </a:lnTo>
                <a:lnTo>
                  <a:pt x="8279850" y="1475323"/>
                </a:lnTo>
                <a:lnTo>
                  <a:pt x="8291280" y="1475323"/>
                </a:lnTo>
                <a:lnTo>
                  <a:pt x="8302709" y="1475323"/>
                </a:lnTo>
                <a:lnTo>
                  <a:pt x="8314187" y="1475323"/>
                </a:lnTo>
                <a:lnTo>
                  <a:pt x="8325617" y="1475323"/>
                </a:lnTo>
                <a:lnTo>
                  <a:pt x="8337047" y="1475323"/>
                </a:lnTo>
                <a:lnTo>
                  <a:pt x="8348477" y="1475323"/>
                </a:lnTo>
                <a:lnTo>
                  <a:pt x="8359907" y="1475323"/>
                </a:lnTo>
                <a:lnTo>
                  <a:pt x="8371385" y="1475323"/>
                </a:lnTo>
                <a:lnTo>
                  <a:pt x="8382815" y="1475323"/>
                </a:lnTo>
                <a:lnTo>
                  <a:pt x="8394245" y="1475323"/>
                </a:lnTo>
                <a:lnTo>
                  <a:pt x="8405674" y="1475323"/>
                </a:lnTo>
                <a:lnTo>
                  <a:pt x="8417104" y="1475323"/>
                </a:lnTo>
                <a:lnTo>
                  <a:pt x="8428582" y="1475323"/>
                </a:lnTo>
                <a:lnTo>
                  <a:pt x="8440012" y="1475323"/>
                </a:lnTo>
                <a:lnTo>
                  <a:pt x="8451442" y="1475323"/>
                </a:lnTo>
                <a:lnTo>
                  <a:pt x="8462872" y="1475323"/>
                </a:lnTo>
                <a:lnTo>
                  <a:pt x="8474302" y="1475323"/>
                </a:lnTo>
                <a:lnTo>
                  <a:pt x="8485780" y="1475323"/>
                </a:lnTo>
                <a:lnTo>
                  <a:pt x="8497210" y="1475323"/>
                </a:lnTo>
                <a:lnTo>
                  <a:pt x="8508640" y="1475323"/>
                </a:lnTo>
                <a:lnTo>
                  <a:pt x="8520069" y="1475323"/>
                </a:lnTo>
                <a:lnTo>
                  <a:pt x="8531500" y="1475323"/>
                </a:lnTo>
                <a:lnTo>
                  <a:pt x="8542977" y="1475323"/>
                </a:lnTo>
                <a:lnTo>
                  <a:pt x="8554407" y="1475323"/>
                </a:lnTo>
                <a:lnTo>
                  <a:pt x="8565837" y="1475323"/>
                </a:lnTo>
                <a:lnTo>
                  <a:pt x="8577267" y="1475323"/>
                </a:lnTo>
                <a:lnTo>
                  <a:pt x="8588697" y="1475323"/>
                </a:lnTo>
                <a:lnTo>
                  <a:pt x="8600175" y="1475323"/>
                </a:lnTo>
                <a:lnTo>
                  <a:pt x="8611605" y="1475323"/>
                </a:lnTo>
                <a:lnTo>
                  <a:pt x="8623035" y="1475323"/>
                </a:lnTo>
                <a:lnTo>
                  <a:pt x="8634465" y="1475323"/>
                </a:lnTo>
                <a:lnTo>
                  <a:pt x="8645895" y="1475323"/>
                </a:lnTo>
                <a:lnTo>
                  <a:pt x="8657373" y="1475323"/>
                </a:lnTo>
                <a:lnTo>
                  <a:pt x="8668802" y="1475323"/>
                </a:lnTo>
                <a:lnTo>
                  <a:pt x="8680232" y="1475323"/>
                </a:lnTo>
                <a:lnTo>
                  <a:pt x="8691662" y="1475323"/>
                </a:lnTo>
                <a:lnTo>
                  <a:pt x="8703093" y="1475323"/>
                </a:lnTo>
                <a:lnTo>
                  <a:pt x="8714570" y="1475323"/>
                </a:lnTo>
                <a:lnTo>
                  <a:pt x="8726000" y="1475323"/>
                </a:lnTo>
                <a:lnTo>
                  <a:pt x="8737430" y="1475323"/>
                </a:lnTo>
                <a:lnTo>
                  <a:pt x="8748860" y="1475323"/>
                </a:lnTo>
                <a:lnTo>
                  <a:pt x="8760290" y="1475323"/>
                </a:lnTo>
                <a:lnTo>
                  <a:pt x="8771768" y="1475323"/>
                </a:lnTo>
                <a:lnTo>
                  <a:pt x="8783198" y="1475323"/>
                </a:lnTo>
                <a:lnTo>
                  <a:pt x="8794628" y="1475323"/>
                </a:lnTo>
                <a:lnTo>
                  <a:pt x="8806058" y="1475323"/>
                </a:lnTo>
                <a:lnTo>
                  <a:pt x="8817488" y="1475323"/>
                </a:lnTo>
                <a:lnTo>
                  <a:pt x="8828918" y="1475323"/>
                </a:lnTo>
                <a:lnTo>
                  <a:pt x="8840395" y="1475323"/>
                </a:lnTo>
                <a:lnTo>
                  <a:pt x="8851825" y="1475323"/>
                </a:lnTo>
                <a:lnTo>
                  <a:pt x="8863256" y="1475323"/>
                </a:lnTo>
                <a:lnTo>
                  <a:pt x="8874686" y="1475323"/>
                </a:lnTo>
                <a:lnTo>
                  <a:pt x="8886115" y="1475323"/>
                </a:lnTo>
                <a:lnTo>
                  <a:pt x="8897593" y="1475323"/>
                </a:lnTo>
                <a:lnTo>
                  <a:pt x="8909022" y="1475323"/>
                </a:lnTo>
                <a:lnTo>
                  <a:pt x="8920453" y="1475323"/>
                </a:lnTo>
                <a:lnTo>
                  <a:pt x="8931883" y="1475323"/>
                </a:lnTo>
                <a:lnTo>
                  <a:pt x="8943313" y="1475323"/>
                </a:lnTo>
                <a:lnTo>
                  <a:pt x="8954791" y="1475323"/>
                </a:lnTo>
                <a:lnTo>
                  <a:pt x="8966220" y="1475323"/>
                </a:lnTo>
                <a:lnTo>
                  <a:pt x="8977651" y="1475323"/>
                </a:lnTo>
                <a:lnTo>
                  <a:pt x="8989080" y="1475323"/>
                </a:lnTo>
                <a:lnTo>
                  <a:pt x="9000511" y="1475323"/>
                </a:lnTo>
                <a:lnTo>
                  <a:pt x="9011988" y="1475323"/>
                </a:lnTo>
                <a:lnTo>
                  <a:pt x="9023418" y="1475323"/>
                </a:lnTo>
                <a:lnTo>
                  <a:pt x="9034849" y="1475323"/>
                </a:lnTo>
                <a:lnTo>
                  <a:pt x="9046278" y="1475323"/>
                </a:lnTo>
                <a:lnTo>
                  <a:pt x="9057709" y="1475323"/>
                </a:lnTo>
                <a:lnTo>
                  <a:pt x="9069186" y="1475323"/>
                </a:lnTo>
                <a:lnTo>
                  <a:pt x="9080615" y="1475323"/>
                </a:lnTo>
                <a:lnTo>
                  <a:pt x="9092046" y="1475323"/>
                </a:lnTo>
                <a:lnTo>
                  <a:pt x="9103476" y="1475323"/>
                </a:lnTo>
                <a:lnTo>
                  <a:pt x="9114906" y="1475323"/>
                </a:lnTo>
                <a:lnTo>
                  <a:pt x="9126384" y="1475323"/>
                </a:lnTo>
                <a:lnTo>
                  <a:pt x="9137813" y="1475323"/>
                </a:lnTo>
                <a:lnTo>
                  <a:pt x="9149244" y="1475323"/>
                </a:lnTo>
                <a:lnTo>
                  <a:pt x="9160673" y="1475323"/>
                </a:lnTo>
                <a:lnTo>
                  <a:pt x="9172104" y="1475323"/>
                </a:lnTo>
                <a:lnTo>
                  <a:pt x="9183581" y="1475323"/>
                </a:lnTo>
                <a:lnTo>
                  <a:pt x="9195011" y="1475323"/>
                </a:lnTo>
                <a:lnTo>
                  <a:pt x="9206442" y="1475323"/>
                </a:lnTo>
                <a:lnTo>
                  <a:pt x="9217871" y="1475323"/>
                </a:lnTo>
                <a:lnTo>
                  <a:pt x="9229301" y="1475323"/>
                </a:lnTo>
                <a:lnTo>
                  <a:pt x="9240779" y="1475323"/>
                </a:lnTo>
                <a:lnTo>
                  <a:pt x="9252209" y="1475323"/>
                </a:lnTo>
                <a:lnTo>
                  <a:pt x="9263639" y="1475323"/>
                </a:lnTo>
                <a:lnTo>
                  <a:pt x="9275069" y="1475323"/>
                </a:lnTo>
                <a:lnTo>
                  <a:pt x="9286498" y="1475323"/>
                </a:lnTo>
                <a:lnTo>
                  <a:pt x="9297977" y="1475323"/>
                </a:lnTo>
                <a:lnTo>
                  <a:pt x="9309406" y="1475323"/>
                </a:lnTo>
                <a:lnTo>
                  <a:pt x="9320837" y="1475323"/>
                </a:lnTo>
                <a:lnTo>
                  <a:pt x="9332266" y="1475323"/>
                </a:lnTo>
                <a:lnTo>
                  <a:pt x="9343696" y="1475323"/>
                </a:lnTo>
                <a:lnTo>
                  <a:pt x="9355174" y="1475323"/>
                </a:lnTo>
                <a:lnTo>
                  <a:pt x="9366604" y="1475323"/>
                </a:lnTo>
                <a:lnTo>
                  <a:pt x="9378035" y="1475323"/>
                </a:lnTo>
                <a:lnTo>
                  <a:pt x="9389464" y="1475323"/>
                </a:lnTo>
                <a:lnTo>
                  <a:pt x="9400894" y="1475323"/>
                </a:lnTo>
                <a:lnTo>
                  <a:pt x="9412372" y="1475323"/>
                </a:lnTo>
                <a:lnTo>
                  <a:pt x="9423802" y="1475323"/>
                </a:lnTo>
                <a:lnTo>
                  <a:pt x="9435232" y="1475323"/>
                </a:lnTo>
                <a:lnTo>
                  <a:pt x="9446662" y="1475323"/>
                </a:lnTo>
                <a:lnTo>
                  <a:pt x="9458091" y="1475323"/>
                </a:lnTo>
                <a:lnTo>
                  <a:pt x="9469570" y="1475323"/>
                </a:lnTo>
                <a:lnTo>
                  <a:pt x="9480999" y="1475323"/>
                </a:lnTo>
                <a:lnTo>
                  <a:pt x="9492429" y="1475323"/>
                </a:lnTo>
                <a:lnTo>
                  <a:pt x="9503859" y="1475323"/>
                </a:lnTo>
                <a:lnTo>
                  <a:pt x="9515289" y="1475323"/>
                </a:lnTo>
                <a:lnTo>
                  <a:pt x="9526767" y="1475323"/>
                </a:lnTo>
                <a:lnTo>
                  <a:pt x="9538197" y="1475323"/>
                </a:lnTo>
                <a:lnTo>
                  <a:pt x="9549626" y="1475323"/>
                </a:lnTo>
                <a:lnTo>
                  <a:pt x="9561057" y="1475323"/>
                </a:lnTo>
                <a:lnTo>
                  <a:pt x="9572487" y="1475323"/>
                </a:lnTo>
                <a:lnTo>
                  <a:pt x="9583965" y="1475323"/>
                </a:lnTo>
                <a:lnTo>
                  <a:pt x="9595395" y="1475323"/>
                </a:lnTo>
                <a:lnTo>
                  <a:pt x="9606824" y="1475323"/>
                </a:lnTo>
                <a:lnTo>
                  <a:pt x="9618255" y="1475323"/>
                </a:lnTo>
                <a:lnTo>
                  <a:pt x="9629684" y="1475323"/>
                </a:lnTo>
                <a:lnTo>
                  <a:pt x="9641163" y="1475323"/>
                </a:lnTo>
                <a:lnTo>
                  <a:pt x="9652592" y="1475323"/>
                </a:lnTo>
                <a:lnTo>
                  <a:pt x="9664022" y="1475323"/>
                </a:lnTo>
                <a:lnTo>
                  <a:pt x="9675452" y="1475323"/>
                </a:lnTo>
                <a:lnTo>
                  <a:pt x="9686882" y="1475323"/>
                </a:lnTo>
                <a:lnTo>
                  <a:pt x="9698360" y="1475323"/>
                </a:lnTo>
                <a:lnTo>
                  <a:pt x="9709790" y="1475323"/>
                </a:lnTo>
                <a:lnTo>
                  <a:pt x="9721219" y="1475323"/>
                </a:lnTo>
                <a:lnTo>
                  <a:pt x="9732650" y="1475323"/>
                </a:lnTo>
                <a:lnTo>
                  <a:pt x="9744080" y="1475323"/>
                </a:lnTo>
                <a:lnTo>
                  <a:pt x="9755557" y="1475323"/>
                </a:lnTo>
                <a:lnTo>
                  <a:pt x="9766988" y="1475323"/>
                </a:lnTo>
                <a:lnTo>
                  <a:pt x="9778417" y="1475323"/>
                </a:lnTo>
                <a:lnTo>
                  <a:pt x="9789848" y="1475323"/>
                </a:lnTo>
                <a:lnTo>
                  <a:pt x="9801277" y="1475323"/>
                </a:lnTo>
                <a:lnTo>
                  <a:pt x="9812755" y="1475323"/>
                </a:lnTo>
                <a:lnTo>
                  <a:pt x="9824185" y="1475323"/>
                </a:lnTo>
                <a:lnTo>
                  <a:pt x="9835615" y="1475323"/>
                </a:lnTo>
                <a:lnTo>
                  <a:pt x="9847045" y="1475323"/>
                </a:lnTo>
                <a:lnTo>
                  <a:pt x="9858475" y="1475323"/>
                </a:lnTo>
                <a:lnTo>
                  <a:pt x="9869952" y="1475323"/>
                </a:lnTo>
                <a:lnTo>
                  <a:pt x="9881383" y="1475323"/>
                </a:lnTo>
                <a:lnTo>
                  <a:pt x="9892812" y="1475323"/>
                </a:lnTo>
                <a:lnTo>
                  <a:pt x="9904243" y="1475323"/>
                </a:lnTo>
                <a:lnTo>
                  <a:pt x="9915673" y="1475323"/>
                </a:lnTo>
                <a:lnTo>
                  <a:pt x="9927102" y="1475323"/>
                </a:lnTo>
                <a:lnTo>
                  <a:pt x="9938581" y="1475323"/>
                </a:lnTo>
                <a:lnTo>
                  <a:pt x="9950010" y="1475323"/>
                </a:lnTo>
                <a:lnTo>
                  <a:pt x="9961441" y="1475323"/>
                </a:lnTo>
                <a:lnTo>
                  <a:pt x="9972870" y="1475323"/>
                </a:lnTo>
                <a:lnTo>
                  <a:pt x="9984300" y="1475323"/>
                </a:lnTo>
                <a:lnTo>
                  <a:pt x="9995778" y="1475323"/>
                </a:lnTo>
                <a:lnTo>
                  <a:pt x="10007208" y="1475323"/>
                </a:lnTo>
                <a:lnTo>
                  <a:pt x="10018638" y="1475323"/>
                </a:lnTo>
                <a:lnTo>
                  <a:pt x="10030068" y="1475323"/>
                </a:lnTo>
                <a:lnTo>
                  <a:pt x="10041498" y="1475323"/>
                </a:lnTo>
                <a:lnTo>
                  <a:pt x="10052976" y="1475323"/>
                </a:lnTo>
                <a:lnTo>
                  <a:pt x="10064405" y="1475323"/>
                </a:lnTo>
                <a:lnTo>
                  <a:pt x="10075835" y="1475323"/>
                </a:lnTo>
                <a:lnTo>
                  <a:pt x="10087266" y="1475323"/>
                </a:lnTo>
                <a:lnTo>
                  <a:pt x="10098695" y="1475323"/>
                </a:lnTo>
                <a:lnTo>
                  <a:pt x="10110174" y="1475323"/>
                </a:lnTo>
                <a:lnTo>
                  <a:pt x="10121603" y="1475323"/>
                </a:lnTo>
                <a:lnTo>
                  <a:pt x="10133033" y="1475323"/>
                </a:lnTo>
                <a:lnTo>
                  <a:pt x="10144463" y="1475323"/>
                </a:lnTo>
                <a:lnTo>
                  <a:pt x="10155893" y="1475323"/>
                </a:lnTo>
                <a:lnTo>
                  <a:pt x="10167371" y="1475323"/>
                </a:lnTo>
                <a:lnTo>
                  <a:pt x="10178801" y="1475323"/>
                </a:lnTo>
                <a:lnTo>
                  <a:pt x="10190230" y="1475323"/>
                </a:lnTo>
                <a:lnTo>
                  <a:pt x="10201661" y="1475323"/>
                </a:lnTo>
                <a:lnTo>
                  <a:pt x="10213091" y="1475323"/>
                </a:lnTo>
                <a:lnTo>
                  <a:pt x="10224569" y="1475323"/>
                </a:lnTo>
                <a:lnTo>
                  <a:pt x="10235998" y="1475323"/>
                </a:lnTo>
                <a:lnTo>
                  <a:pt x="10247428" y="1475323"/>
                </a:lnTo>
                <a:lnTo>
                  <a:pt x="10258859" y="1475323"/>
                </a:lnTo>
                <a:lnTo>
                  <a:pt x="10270288" y="1475323"/>
                </a:lnTo>
                <a:lnTo>
                  <a:pt x="10281767" y="1475323"/>
                </a:lnTo>
                <a:lnTo>
                  <a:pt x="10293196" y="1475323"/>
                </a:lnTo>
                <a:lnTo>
                  <a:pt x="10304626" y="1475323"/>
                </a:lnTo>
                <a:lnTo>
                  <a:pt x="10316056" y="1475323"/>
                </a:lnTo>
                <a:lnTo>
                  <a:pt x="10327486" y="1475323"/>
                </a:lnTo>
                <a:lnTo>
                  <a:pt x="10338963" y="1475323"/>
                </a:lnTo>
                <a:lnTo>
                  <a:pt x="10350394" y="1475323"/>
                </a:lnTo>
                <a:lnTo>
                  <a:pt x="10361823" y="1475323"/>
                </a:lnTo>
                <a:lnTo>
                  <a:pt x="10373254" y="1475323"/>
                </a:lnTo>
                <a:lnTo>
                  <a:pt x="10384684" y="1475323"/>
                </a:lnTo>
                <a:lnTo>
                  <a:pt x="10396161" y="1475323"/>
                </a:lnTo>
                <a:lnTo>
                  <a:pt x="10407591" y="1475323"/>
                </a:lnTo>
                <a:lnTo>
                  <a:pt x="10419021" y="1475323"/>
                </a:lnTo>
                <a:lnTo>
                  <a:pt x="10430452" y="1475323"/>
                </a:lnTo>
                <a:lnTo>
                  <a:pt x="10441881" y="1475323"/>
                </a:lnTo>
                <a:lnTo>
                  <a:pt x="10453358" y="1475323"/>
                </a:lnTo>
                <a:lnTo>
                  <a:pt x="10464789" y="1475323"/>
                </a:lnTo>
                <a:lnTo>
                  <a:pt x="10476219" y="1475323"/>
                </a:lnTo>
                <a:lnTo>
                  <a:pt x="10487649" y="1475323"/>
                </a:lnTo>
                <a:lnTo>
                  <a:pt x="10499079" y="1475323"/>
                </a:lnTo>
                <a:lnTo>
                  <a:pt x="10510556" y="1475323"/>
                </a:lnTo>
                <a:lnTo>
                  <a:pt x="10521987" y="1475323"/>
                </a:lnTo>
                <a:lnTo>
                  <a:pt x="10533416" y="1475323"/>
                </a:lnTo>
                <a:lnTo>
                  <a:pt x="10544847" y="1475323"/>
                </a:lnTo>
                <a:lnTo>
                  <a:pt x="10556277" y="1475323"/>
                </a:lnTo>
                <a:lnTo>
                  <a:pt x="10567754" y="1475323"/>
                </a:lnTo>
                <a:lnTo>
                  <a:pt x="10579184" y="1475323"/>
                </a:lnTo>
                <a:lnTo>
                  <a:pt x="10590614" y="1475323"/>
                </a:lnTo>
                <a:lnTo>
                  <a:pt x="10602045" y="1475323"/>
                </a:lnTo>
                <a:lnTo>
                  <a:pt x="10613474" y="1475323"/>
                </a:lnTo>
                <a:lnTo>
                  <a:pt x="10624951" y="1475323"/>
                </a:lnTo>
                <a:lnTo>
                  <a:pt x="10636382" y="1475323"/>
                </a:lnTo>
                <a:lnTo>
                  <a:pt x="10647812" y="1475323"/>
                </a:lnTo>
                <a:lnTo>
                  <a:pt x="10659241" y="1475323"/>
                </a:lnTo>
                <a:lnTo>
                  <a:pt x="10670672" y="1475323"/>
                </a:lnTo>
                <a:lnTo>
                  <a:pt x="10682149" y="1475323"/>
                </a:lnTo>
                <a:lnTo>
                  <a:pt x="10693580" y="1475323"/>
                </a:lnTo>
                <a:lnTo>
                  <a:pt x="10705009" y="1475323"/>
                </a:lnTo>
                <a:lnTo>
                  <a:pt x="10716439" y="1475323"/>
                </a:lnTo>
                <a:lnTo>
                  <a:pt x="10727870" y="1475323"/>
                </a:lnTo>
                <a:lnTo>
                  <a:pt x="10739347" y="1475323"/>
                </a:lnTo>
                <a:lnTo>
                  <a:pt x="10750778" y="1475323"/>
                </a:lnTo>
                <a:lnTo>
                  <a:pt x="10762207" y="1475323"/>
                </a:lnTo>
                <a:lnTo>
                  <a:pt x="10773637" y="1475323"/>
                </a:lnTo>
                <a:lnTo>
                  <a:pt x="10785067" y="1475323"/>
                </a:lnTo>
                <a:lnTo>
                  <a:pt x="10796544" y="1475323"/>
                </a:lnTo>
                <a:lnTo>
                  <a:pt x="10807975" y="1475323"/>
                </a:lnTo>
                <a:lnTo>
                  <a:pt x="10819405" y="1475323"/>
                </a:lnTo>
                <a:lnTo>
                  <a:pt x="10830834" y="1475323"/>
                </a:lnTo>
                <a:lnTo>
                  <a:pt x="10842265" y="1475323"/>
                </a:lnTo>
                <a:lnTo>
                  <a:pt x="10853742" y="1475323"/>
                </a:lnTo>
                <a:lnTo>
                  <a:pt x="10865173" y="1475323"/>
                </a:lnTo>
                <a:lnTo>
                  <a:pt x="10876602" y="1475323"/>
                </a:lnTo>
                <a:lnTo>
                  <a:pt x="10888032" y="1475323"/>
                </a:lnTo>
                <a:lnTo>
                  <a:pt x="10899463" y="1475323"/>
                </a:lnTo>
                <a:lnTo>
                  <a:pt x="10910892" y="1475323"/>
                </a:lnTo>
                <a:lnTo>
                  <a:pt x="10922369" y="1475323"/>
                </a:lnTo>
                <a:lnTo>
                  <a:pt x="10933800" y="1475323"/>
                </a:lnTo>
                <a:lnTo>
                  <a:pt x="10945230" y="1475323"/>
                </a:lnTo>
                <a:lnTo>
                  <a:pt x="10956660" y="1475323"/>
                </a:lnTo>
                <a:lnTo>
                  <a:pt x="10968090" y="1475323"/>
                </a:lnTo>
                <a:lnTo>
                  <a:pt x="10979567" y="1475323"/>
                </a:lnTo>
                <a:lnTo>
                  <a:pt x="10990998" y="1475323"/>
                </a:lnTo>
                <a:lnTo>
                  <a:pt x="11002427" y="1475323"/>
                </a:lnTo>
                <a:lnTo>
                  <a:pt x="11013858" y="1475323"/>
                </a:lnTo>
                <a:lnTo>
                  <a:pt x="11025287" y="1475323"/>
                </a:lnTo>
                <a:lnTo>
                  <a:pt x="11036765" y="1475323"/>
                </a:lnTo>
                <a:lnTo>
                  <a:pt x="11048195" y="1475323"/>
                </a:lnTo>
                <a:lnTo>
                  <a:pt x="11059625" y="1475323"/>
                </a:lnTo>
                <a:lnTo>
                  <a:pt x="11071056" y="1475323"/>
                </a:lnTo>
                <a:lnTo>
                  <a:pt x="11082485" y="1475323"/>
                </a:lnTo>
                <a:lnTo>
                  <a:pt x="11093962" y="1475323"/>
                </a:lnTo>
                <a:lnTo>
                  <a:pt x="11105393" y="1475323"/>
                </a:lnTo>
                <a:lnTo>
                  <a:pt x="11116823" y="1475323"/>
                </a:lnTo>
                <a:lnTo>
                  <a:pt x="11128253" y="1475323"/>
                </a:lnTo>
                <a:lnTo>
                  <a:pt x="11139683" y="1475323"/>
                </a:lnTo>
                <a:lnTo>
                  <a:pt x="11151160" y="1475323"/>
                </a:lnTo>
                <a:lnTo>
                  <a:pt x="11162591" y="1475323"/>
                </a:lnTo>
                <a:lnTo>
                  <a:pt x="11174020" y="1475323"/>
                </a:lnTo>
                <a:lnTo>
                  <a:pt x="11185451" y="1475323"/>
                </a:lnTo>
                <a:lnTo>
                  <a:pt x="11196881" y="1475323"/>
                </a:lnTo>
                <a:lnTo>
                  <a:pt x="11208358" y="1475323"/>
                </a:lnTo>
                <a:lnTo>
                  <a:pt x="11218359" y="1475323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3" name="Freeform 72">
            <a:extLst>
              <a:ext uri="{FF2B5EF4-FFF2-40B4-BE49-F238E27FC236}">
                <a16:creationId xmlns:a16="http://schemas.microsoft.com/office/drawing/2014/main" id="{AD08A281-B49F-6D4A-84B2-3558A74B4B38}"/>
              </a:ext>
            </a:extLst>
          </p:cNvPr>
          <p:cNvSpPr/>
          <p:nvPr/>
        </p:nvSpPr>
        <p:spPr>
          <a:xfrm>
            <a:off x="638362" y="4470559"/>
            <a:ext cx="8413769" cy="962263"/>
          </a:xfrm>
          <a:custGeom>
            <a:avLst/>
            <a:gdLst>
              <a:gd name="connsiteX0" fmla="*/ 0 w 11218359"/>
              <a:gd name="connsiteY0" fmla="*/ 1283018 h 1283017"/>
              <a:gd name="connsiteX1" fmla="*/ 9149 w 11218359"/>
              <a:gd name="connsiteY1" fmla="*/ 1283018 h 1283017"/>
              <a:gd name="connsiteX2" fmla="*/ 20588 w 11218359"/>
              <a:gd name="connsiteY2" fmla="*/ 1283018 h 1283017"/>
              <a:gd name="connsiteX3" fmla="*/ 32028 w 11218359"/>
              <a:gd name="connsiteY3" fmla="*/ 1283018 h 1283017"/>
              <a:gd name="connsiteX4" fmla="*/ 43467 w 11218359"/>
              <a:gd name="connsiteY4" fmla="*/ 1283018 h 1283017"/>
              <a:gd name="connsiteX5" fmla="*/ 54907 w 11218359"/>
              <a:gd name="connsiteY5" fmla="*/ 1283018 h 1283017"/>
              <a:gd name="connsiteX6" fmla="*/ 66346 w 11218359"/>
              <a:gd name="connsiteY6" fmla="*/ 1283018 h 1283017"/>
              <a:gd name="connsiteX7" fmla="*/ 77786 w 11218359"/>
              <a:gd name="connsiteY7" fmla="*/ 1283018 h 1283017"/>
              <a:gd name="connsiteX8" fmla="*/ 89225 w 11218359"/>
              <a:gd name="connsiteY8" fmla="*/ 1283018 h 1283017"/>
              <a:gd name="connsiteX9" fmla="*/ 100665 w 11218359"/>
              <a:gd name="connsiteY9" fmla="*/ 1283018 h 1283017"/>
              <a:gd name="connsiteX10" fmla="*/ 112104 w 11218359"/>
              <a:gd name="connsiteY10" fmla="*/ 1283018 h 1283017"/>
              <a:gd name="connsiteX11" fmla="*/ 123544 w 11218359"/>
              <a:gd name="connsiteY11" fmla="*/ 1283018 h 1283017"/>
              <a:gd name="connsiteX12" fmla="*/ 134979 w 11218359"/>
              <a:gd name="connsiteY12" fmla="*/ 1283018 h 1283017"/>
              <a:gd name="connsiteX13" fmla="*/ 146423 w 11218359"/>
              <a:gd name="connsiteY13" fmla="*/ 1283018 h 1283017"/>
              <a:gd name="connsiteX14" fmla="*/ 157858 w 11218359"/>
              <a:gd name="connsiteY14" fmla="*/ 1283018 h 1283017"/>
              <a:gd name="connsiteX15" fmla="*/ 169297 w 11218359"/>
              <a:gd name="connsiteY15" fmla="*/ 1283018 h 1283017"/>
              <a:gd name="connsiteX16" fmla="*/ 180737 w 11218359"/>
              <a:gd name="connsiteY16" fmla="*/ 1283018 h 1283017"/>
              <a:gd name="connsiteX17" fmla="*/ 192176 w 11218359"/>
              <a:gd name="connsiteY17" fmla="*/ 1283018 h 1283017"/>
              <a:gd name="connsiteX18" fmla="*/ 203616 w 11218359"/>
              <a:gd name="connsiteY18" fmla="*/ 1283018 h 1283017"/>
              <a:gd name="connsiteX19" fmla="*/ 215055 w 11218359"/>
              <a:gd name="connsiteY19" fmla="*/ 1283018 h 1283017"/>
              <a:gd name="connsiteX20" fmla="*/ 226495 w 11218359"/>
              <a:gd name="connsiteY20" fmla="*/ 1283018 h 1283017"/>
              <a:gd name="connsiteX21" fmla="*/ 237935 w 11218359"/>
              <a:gd name="connsiteY21" fmla="*/ 1283018 h 1283017"/>
              <a:gd name="connsiteX22" fmla="*/ 249374 w 11218359"/>
              <a:gd name="connsiteY22" fmla="*/ 1283018 h 1283017"/>
              <a:gd name="connsiteX23" fmla="*/ 260814 w 11218359"/>
              <a:gd name="connsiteY23" fmla="*/ 1283018 h 1283017"/>
              <a:gd name="connsiteX24" fmla="*/ 272253 w 11218359"/>
              <a:gd name="connsiteY24" fmla="*/ 1283018 h 1283017"/>
              <a:gd name="connsiteX25" fmla="*/ 283693 w 11218359"/>
              <a:gd name="connsiteY25" fmla="*/ 1283018 h 1283017"/>
              <a:gd name="connsiteX26" fmla="*/ 295132 w 11218359"/>
              <a:gd name="connsiteY26" fmla="*/ 1283018 h 1283017"/>
              <a:gd name="connsiteX27" fmla="*/ 306572 w 11218359"/>
              <a:gd name="connsiteY27" fmla="*/ 1283018 h 1283017"/>
              <a:gd name="connsiteX28" fmla="*/ 318011 w 11218359"/>
              <a:gd name="connsiteY28" fmla="*/ 1283018 h 1283017"/>
              <a:gd name="connsiteX29" fmla="*/ 329451 w 11218359"/>
              <a:gd name="connsiteY29" fmla="*/ 1283018 h 1283017"/>
              <a:gd name="connsiteX30" fmla="*/ 340890 w 11218359"/>
              <a:gd name="connsiteY30" fmla="*/ 1283018 h 1283017"/>
              <a:gd name="connsiteX31" fmla="*/ 352330 w 11218359"/>
              <a:gd name="connsiteY31" fmla="*/ 1283018 h 1283017"/>
              <a:gd name="connsiteX32" fmla="*/ 363769 w 11218359"/>
              <a:gd name="connsiteY32" fmla="*/ 1283018 h 1283017"/>
              <a:gd name="connsiteX33" fmla="*/ 375209 w 11218359"/>
              <a:gd name="connsiteY33" fmla="*/ 1283018 h 1283017"/>
              <a:gd name="connsiteX34" fmla="*/ 386648 w 11218359"/>
              <a:gd name="connsiteY34" fmla="*/ 1283018 h 1283017"/>
              <a:gd name="connsiteX35" fmla="*/ 398088 w 11218359"/>
              <a:gd name="connsiteY35" fmla="*/ 1283018 h 1283017"/>
              <a:gd name="connsiteX36" fmla="*/ 409527 w 11218359"/>
              <a:gd name="connsiteY36" fmla="*/ 1283018 h 1283017"/>
              <a:gd name="connsiteX37" fmla="*/ 420967 w 11218359"/>
              <a:gd name="connsiteY37" fmla="*/ 1283018 h 1283017"/>
              <a:gd name="connsiteX38" fmla="*/ 432406 w 11218359"/>
              <a:gd name="connsiteY38" fmla="*/ 1283018 h 1283017"/>
              <a:gd name="connsiteX39" fmla="*/ 443846 w 11218359"/>
              <a:gd name="connsiteY39" fmla="*/ 1283018 h 1283017"/>
              <a:gd name="connsiteX40" fmla="*/ 455285 w 11218359"/>
              <a:gd name="connsiteY40" fmla="*/ 1283018 h 1283017"/>
              <a:gd name="connsiteX41" fmla="*/ 466725 w 11218359"/>
              <a:gd name="connsiteY41" fmla="*/ 1283018 h 1283017"/>
              <a:gd name="connsiteX42" fmla="*/ 478165 w 11218359"/>
              <a:gd name="connsiteY42" fmla="*/ 1283018 h 1283017"/>
              <a:gd name="connsiteX43" fmla="*/ 489604 w 11218359"/>
              <a:gd name="connsiteY43" fmla="*/ 1283018 h 1283017"/>
              <a:gd name="connsiteX44" fmla="*/ 501044 w 11218359"/>
              <a:gd name="connsiteY44" fmla="*/ 1283018 h 1283017"/>
              <a:gd name="connsiteX45" fmla="*/ 512483 w 11218359"/>
              <a:gd name="connsiteY45" fmla="*/ 1283018 h 1283017"/>
              <a:gd name="connsiteX46" fmla="*/ 523923 w 11218359"/>
              <a:gd name="connsiteY46" fmla="*/ 1283018 h 1283017"/>
              <a:gd name="connsiteX47" fmla="*/ 535362 w 11218359"/>
              <a:gd name="connsiteY47" fmla="*/ 1283018 h 1283017"/>
              <a:gd name="connsiteX48" fmla="*/ 546802 w 11218359"/>
              <a:gd name="connsiteY48" fmla="*/ 1283018 h 1283017"/>
              <a:gd name="connsiteX49" fmla="*/ 558241 w 11218359"/>
              <a:gd name="connsiteY49" fmla="*/ 1283018 h 1283017"/>
              <a:gd name="connsiteX50" fmla="*/ 569681 w 11218359"/>
              <a:gd name="connsiteY50" fmla="*/ 1283018 h 1283017"/>
              <a:gd name="connsiteX51" fmla="*/ 581120 w 11218359"/>
              <a:gd name="connsiteY51" fmla="*/ 1283018 h 1283017"/>
              <a:gd name="connsiteX52" fmla="*/ 592560 w 11218359"/>
              <a:gd name="connsiteY52" fmla="*/ 1283018 h 1283017"/>
              <a:gd name="connsiteX53" fmla="*/ 603999 w 11218359"/>
              <a:gd name="connsiteY53" fmla="*/ 1283018 h 1283017"/>
              <a:gd name="connsiteX54" fmla="*/ 615439 w 11218359"/>
              <a:gd name="connsiteY54" fmla="*/ 1283018 h 1283017"/>
              <a:gd name="connsiteX55" fmla="*/ 626878 w 11218359"/>
              <a:gd name="connsiteY55" fmla="*/ 1283018 h 1283017"/>
              <a:gd name="connsiteX56" fmla="*/ 638318 w 11218359"/>
              <a:gd name="connsiteY56" fmla="*/ 1283018 h 1283017"/>
              <a:gd name="connsiteX57" fmla="*/ 649757 w 11218359"/>
              <a:gd name="connsiteY57" fmla="*/ 1283018 h 1283017"/>
              <a:gd name="connsiteX58" fmla="*/ 661192 w 11218359"/>
              <a:gd name="connsiteY58" fmla="*/ 1283018 h 1283017"/>
              <a:gd name="connsiteX59" fmla="*/ 672632 w 11218359"/>
              <a:gd name="connsiteY59" fmla="*/ 1283018 h 1283017"/>
              <a:gd name="connsiteX60" fmla="*/ 684071 w 11218359"/>
              <a:gd name="connsiteY60" fmla="*/ 1283018 h 1283017"/>
              <a:gd name="connsiteX61" fmla="*/ 695511 w 11218359"/>
              <a:gd name="connsiteY61" fmla="*/ 1283018 h 1283017"/>
              <a:gd name="connsiteX62" fmla="*/ 706950 w 11218359"/>
              <a:gd name="connsiteY62" fmla="*/ 1283018 h 1283017"/>
              <a:gd name="connsiteX63" fmla="*/ 718390 w 11218359"/>
              <a:gd name="connsiteY63" fmla="*/ 1283018 h 1283017"/>
              <a:gd name="connsiteX64" fmla="*/ 729829 w 11218359"/>
              <a:gd name="connsiteY64" fmla="*/ 1283018 h 1283017"/>
              <a:gd name="connsiteX65" fmla="*/ 741269 w 11218359"/>
              <a:gd name="connsiteY65" fmla="*/ 1283018 h 1283017"/>
              <a:gd name="connsiteX66" fmla="*/ 752708 w 11218359"/>
              <a:gd name="connsiteY66" fmla="*/ 1283018 h 1283017"/>
              <a:gd name="connsiteX67" fmla="*/ 764148 w 11218359"/>
              <a:gd name="connsiteY67" fmla="*/ 1283018 h 1283017"/>
              <a:gd name="connsiteX68" fmla="*/ 775587 w 11218359"/>
              <a:gd name="connsiteY68" fmla="*/ 1283018 h 1283017"/>
              <a:gd name="connsiteX69" fmla="*/ 787027 w 11218359"/>
              <a:gd name="connsiteY69" fmla="*/ 1283018 h 1283017"/>
              <a:gd name="connsiteX70" fmla="*/ 798467 w 11218359"/>
              <a:gd name="connsiteY70" fmla="*/ 1283018 h 1283017"/>
              <a:gd name="connsiteX71" fmla="*/ 809906 w 11218359"/>
              <a:gd name="connsiteY71" fmla="*/ 1283018 h 1283017"/>
              <a:gd name="connsiteX72" fmla="*/ 821346 w 11218359"/>
              <a:gd name="connsiteY72" fmla="*/ 1283018 h 1283017"/>
              <a:gd name="connsiteX73" fmla="*/ 832785 w 11218359"/>
              <a:gd name="connsiteY73" fmla="*/ 1283018 h 1283017"/>
              <a:gd name="connsiteX74" fmla="*/ 844225 w 11218359"/>
              <a:gd name="connsiteY74" fmla="*/ 1283018 h 1283017"/>
              <a:gd name="connsiteX75" fmla="*/ 855664 w 11218359"/>
              <a:gd name="connsiteY75" fmla="*/ 1283018 h 1283017"/>
              <a:gd name="connsiteX76" fmla="*/ 867104 w 11218359"/>
              <a:gd name="connsiteY76" fmla="*/ 1283018 h 1283017"/>
              <a:gd name="connsiteX77" fmla="*/ 878543 w 11218359"/>
              <a:gd name="connsiteY77" fmla="*/ 1283018 h 1283017"/>
              <a:gd name="connsiteX78" fmla="*/ 889983 w 11218359"/>
              <a:gd name="connsiteY78" fmla="*/ 1283018 h 1283017"/>
              <a:gd name="connsiteX79" fmla="*/ 901422 w 11218359"/>
              <a:gd name="connsiteY79" fmla="*/ 1283018 h 1283017"/>
              <a:gd name="connsiteX80" fmla="*/ 912862 w 11218359"/>
              <a:gd name="connsiteY80" fmla="*/ 1283018 h 1283017"/>
              <a:gd name="connsiteX81" fmla="*/ 924301 w 11218359"/>
              <a:gd name="connsiteY81" fmla="*/ 1283018 h 1283017"/>
              <a:gd name="connsiteX82" fmla="*/ 935741 w 11218359"/>
              <a:gd name="connsiteY82" fmla="*/ 1283018 h 1283017"/>
              <a:gd name="connsiteX83" fmla="*/ 947180 w 11218359"/>
              <a:gd name="connsiteY83" fmla="*/ 1283018 h 1283017"/>
              <a:gd name="connsiteX84" fmla="*/ 958620 w 11218359"/>
              <a:gd name="connsiteY84" fmla="*/ 1283018 h 1283017"/>
              <a:gd name="connsiteX85" fmla="*/ 970059 w 11218359"/>
              <a:gd name="connsiteY85" fmla="*/ 1283018 h 1283017"/>
              <a:gd name="connsiteX86" fmla="*/ 981499 w 11218359"/>
              <a:gd name="connsiteY86" fmla="*/ 1283018 h 1283017"/>
              <a:gd name="connsiteX87" fmla="*/ 992938 w 11218359"/>
              <a:gd name="connsiteY87" fmla="*/ 1283018 h 1283017"/>
              <a:gd name="connsiteX88" fmla="*/ 1004378 w 11218359"/>
              <a:gd name="connsiteY88" fmla="*/ 1283018 h 1283017"/>
              <a:gd name="connsiteX89" fmla="*/ 1015818 w 11218359"/>
              <a:gd name="connsiteY89" fmla="*/ 1283018 h 1283017"/>
              <a:gd name="connsiteX90" fmla="*/ 1027257 w 11218359"/>
              <a:gd name="connsiteY90" fmla="*/ 1283018 h 1283017"/>
              <a:gd name="connsiteX91" fmla="*/ 1038697 w 11218359"/>
              <a:gd name="connsiteY91" fmla="*/ 1283018 h 1283017"/>
              <a:gd name="connsiteX92" fmla="*/ 1050136 w 11218359"/>
              <a:gd name="connsiteY92" fmla="*/ 1283018 h 1283017"/>
              <a:gd name="connsiteX93" fmla="*/ 1061576 w 11218359"/>
              <a:gd name="connsiteY93" fmla="*/ 1283018 h 1283017"/>
              <a:gd name="connsiteX94" fmla="*/ 1073015 w 11218359"/>
              <a:gd name="connsiteY94" fmla="*/ 1283018 h 1283017"/>
              <a:gd name="connsiteX95" fmla="*/ 1084455 w 11218359"/>
              <a:gd name="connsiteY95" fmla="*/ 1283018 h 1283017"/>
              <a:gd name="connsiteX96" fmla="*/ 1095894 w 11218359"/>
              <a:gd name="connsiteY96" fmla="*/ 1283018 h 1283017"/>
              <a:gd name="connsiteX97" fmla="*/ 1107334 w 11218359"/>
              <a:gd name="connsiteY97" fmla="*/ 1283018 h 1283017"/>
              <a:gd name="connsiteX98" fmla="*/ 1118773 w 11218359"/>
              <a:gd name="connsiteY98" fmla="*/ 1283018 h 1283017"/>
              <a:gd name="connsiteX99" fmla="*/ 1130213 w 11218359"/>
              <a:gd name="connsiteY99" fmla="*/ 1283018 h 1283017"/>
              <a:gd name="connsiteX100" fmla="*/ 1141652 w 11218359"/>
              <a:gd name="connsiteY100" fmla="*/ 1283018 h 1283017"/>
              <a:gd name="connsiteX101" fmla="*/ 1153092 w 11218359"/>
              <a:gd name="connsiteY101" fmla="*/ 1283018 h 1283017"/>
              <a:gd name="connsiteX102" fmla="*/ 1164531 w 11218359"/>
              <a:gd name="connsiteY102" fmla="*/ 1283018 h 1283017"/>
              <a:gd name="connsiteX103" fmla="*/ 1175971 w 11218359"/>
              <a:gd name="connsiteY103" fmla="*/ 1283018 h 1283017"/>
              <a:gd name="connsiteX104" fmla="*/ 1187406 w 11218359"/>
              <a:gd name="connsiteY104" fmla="*/ 1283018 h 1283017"/>
              <a:gd name="connsiteX105" fmla="*/ 1198845 w 11218359"/>
              <a:gd name="connsiteY105" fmla="*/ 1283018 h 1283017"/>
              <a:gd name="connsiteX106" fmla="*/ 1210285 w 11218359"/>
              <a:gd name="connsiteY106" fmla="*/ 1283018 h 1283017"/>
              <a:gd name="connsiteX107" fmla="*/ 1221724 w 11218359"/>
              <a:gd name="connsiteY107" fmla="*/ 1283018 h 1283017"/>
              <a:gd name="connsiteX108" fmla="*/ 1233164 w 11218359"/>
              <a:gd name="connsiteY108" fmla="*/ 1283018 h 1283017"/>
              <a:gd name="connsiteX109" fmla="*/ 1244603 w 11218359"/>
              <a:gd name="connsiteY109" fmla="*/ 1283018 h 1283017"/>
              <a:gd name="connsiteX110" fmla="*/ 1256043 w 11218359"/>
              <a:gd name="connsiteY110" fmla="*/ 1283018 h 1283017"/>
              <a:gd name="connsiteX111" fmla="*/ 1267482 w 11218359"/>
              <a:gd name="connsiteY111" fmla="*/ 1283018 h 1283017"/>
              <a:gd name="connsiteX112" fmla="*/ 1278922 w 11218359"/>
              <a:gd name="connsiteY112" fmla="*/ 1283018 h 1283017"/>
              <a:gd name="connsiteX113" fmla="*/ 1290361 w 11218359"/>
              <a:gd name="connsiteY113" fmla="*/ 1283018 h 1283017"/>
              <a:gd name="connsiteX114" fmla="*/ 1301801 w 11218359"/>
              <a:gd name="connsiteY114" fmla="*/ 1283018 h 1283017"/>
              <a:gd name="connsiteX115" fmla="*/ 1313240 w 11218359"/>
              <a:gd name="connsiteY115" fmla="*/ 1283018 h 1283017"/>
              <a:gd name="connsiteX116" fmla="*/ 1324680 w 11218359"/>
              <a:gd name="connsiteY116" fmla="*/ 1283018 h 1283017"/>
              <a:gd name="connsiteX117" fmla="*/ 1336120 w 11218359"/>
              <a:gd name="connsiteY117" fmla="*/ 1283018 h 1283017"/>
              <a:gd name="connsiteX118" fmla="*/ 1347559 w 11218359"/>
              <a:gd name="connsiteY118" fmla="*/ 1283018 h 1283017"/>
              <a:gd name="connsiteX119" fmla="*/ 1358999 w 11218359"/>
              <a:gd name="connsiteY119" fmla="*/ 1283018 h 1283017"/>
              <a:gd name="connsiteX120" fmla="*/ 1370438 w 11218359"/>
              <a:gd name="connsiteY120" fmla="*/ 1283018 h 1283017"/>
              <a:gd name="connsiteX121" fmla="*/ 1381878 w 11218359"/>
              <a:gd name="connsiteY121" fmla="*/ 1283018 h 1283017"/>
              <a:gd name="connsiteX122" fmla="*/ 1393317 w 11218359"/>
              <a:gd name="connsiteY122" fmla="*/ 1283018 h 1283017"/>
              <a:gd name="connsiteX123" fmla="*/ 1404757 w 11218359"/>
              <a:gd name="connsiteY123" fmla="*/ 1283018 h 1283017"/>
              <a:gd name="connsiteX124" fmla="*/ 1416196 w 11218359"/>
              <a:gd name="connsiteY124" fmla="*/ 1283018 h 1283017"/>
              <a:gd name="connsiteX125" fmla="*/ 1427636 w 11218359"/>
              <a:gd name="connsiteY125" fmla="*/ 1283018 h 1283017"/>
              <a:gd name="connsiteX126" fmla="*/ 1439075 w 11218359"/>
              <a:gd name="connsiteY126" fmla="*/ 1283018 h 1283017"/>
              <a:gd name="connsiteX127" fmla="*/ 1450515 w 11218359"/>
              <a:gd name="connsiteY127" fmla="*/ 1283018 h 1283017"/>
              <a:gd name="connsiteX128" fmla="*/ 1461954 w 11218359"/>
              <a:gd name="connsiteY128" fmla="*/ 1283018 h 1283017"/>
              <a:gd name="connsiteX129" fmla="*/ 1473394 w 11218359"/>
              <a:gd name="connsiteY129" fmla="*/ 1283018 h 1283017"/>
              <a:gd name="connsiteX130" fmla="*/ 1484833 w 11218359"/>
              <a:gd name="connsiteY130" fmla="*/ 1283018 h 1283017"/>
              <a:gd name="connsiteX131" fmla="*/ 1496273 w 11218359"/>
              <a:gd name="connsiteY131" fmla="*/ 1283018 h 1283017"/>
              <a:gd name="connsiteX132" fmla="*/ 1507712 w 11218359"/>
              <a:gd name="connsiteY132" fmla="*/ 1283018 h 1283017"/>
              <a:gd name="connsiteX133" fmla="*/ 1519152 w 11218359"/>
              <a:gd name="connsiteY133" fmla="*/ 1283018 h 1283017"/>
              <a:gd name="connsiteX134" fmla="*/ 1530591 w 11218359"/>
              <a:gd name="connsiteY134" fmla="*/ 1283018 h 1283017"/>
              <a:gd name="connsiteX135" fmla="*/ 1542031 w 11218359"/>
              <a:gd name="connsiteY135" fmla="*/ 1283018 h 1283017"/>
              <a:gd name="connsiteX136" fmla="*/ 1553471 w 11218359"/>
              <a:gd name="connsiteY136" fmla="*/ 1283018 h 1283017"/>
              <a:gd name="connsiteX137" fmla="*/ 1564910 w 11218359"/>
              <a:gd name="connsiteY137" fmla="*/ 1283018 h 1283017"/>
              <a:gd name="connsiteX138" fmla="*/ 1576349 w 11218359"/>
              <a:gd name="connsiteY138" fmla="*/ 1283018 h 1283017"/>
              <a:gd name="connsiteX139" fmla="*/ 1587789 w 11218359"/>
              <a:gd name="connsiteY139" fmla="*/ 1283018 h 1283017"/>
              <a:gd name="connsiteX140" fmla="*/ 1599229 w 11218359"/>
              <a:gd name="connsiteY140" fmla="*/ 1283018 h 1283017"/>
              <a:gd name="connsiteX141" fmla="*/ 1610668 w 11218359"/>
              <a:gd name="connsiteY141" fmla="*/ 1283018 h 1283017"/>
              <a:gd name="connsiteX142" fmla="*/ 1622107 w 11218359"/>
              <a:gd name="connsiteY142" fmla="*/ 1283018 h 1283017"/>
              <a:gd name="connsiteX143" fmla="*/ 1633547 w 11218359"/>
              <a:gd name="connsiteY143" fmla="*/ 1283018 h 1283017"/>
              <a:gd name="connsiteX144" fmla="*/ 1644987 w 11218359"/>
              <a:gd name="connsiteY144" fmla="*/ 1283018 h 1283017"/>
              <a:gd name="connsiteX145" fmla="*/ 1656426 w 11218359"/>
              <a:gd name="connsiteY145" fmla="*/ 1283018 h 1283017"/>
              <a:gd name="connsiteX146" fmla="*/ 1667866 w 11218359"/>
              <a:gd name="connsiteY146" fmla="*/ 1283018 h 1283017"/>
              <a:gd name="connsiteX147" fmla="*/ 1679305 w 11218359"/>
              <a:gd name="connsiteY147" fmla="*/ 1283018 h 1283017"/>
              <a:gd name="connsiteX148" fmla="*/ 1690745 w 11218359"/>
              <a:gd name="connsiteY148" fmla="*/ 1283018 h 1283017"/>
              <a:gd name="connsiteX149" fmla="*/ 1702184 w 11218359"/>
              <a:gd name="connsiteY149" fmla="*/ 1283018 h 1283017"/>
              <a:gd name="connsiteX150" fmla="*/ 1713619 w 11218359"/>
              <a:gd name="connsiteY150" fmla="*/ 1283018 h 1283017"/>
              <a:gd name="connsiteX151" fmla="*/ 1725063 w 11218359"/>
              <a:gd name="connsiteY151" fmla="*/ 1283018 h 1283017"/>
              <a:gd name="connsiteX152" fmla="*/ 1736498 w 11218359"/>
              <a:gd name="connsiteY152" fmla="*/ 1283018 h 1283017"/>
              <a:gd name="connsiteX153" fmla="*/ 1747938 w 11218359"/>
              <a:gd name="connsiteY153" fmla="*/ 1283018 h 1283017"/>
              <a:gd name="connsiteX154" fmla="*/ 1759377 w 11218359"/>
              <a:gd name="connsiteY154" fmla="*/ 1283018 h 1283017"/>
              <a:gd name="connsiteX155" fmla="*/ 1770817 w 11218359"/>
              <a:gd name="connsiteY155" fmla="*/ 1283018 h 1283017"/>
              <a:gd name="connsiteX156" fmla="*/ 1782256 w 11218359"/>
              <a:gd name="connsiteY156" fmla="*/ 1283018 h 1283017"/>
              <a:gd name="connsiteX157" fmla="*/ 1793696 w 11218359"/>
              <a:gd name="connsiteY157" fmla="*/ 1283018 h 1283017"/>
              <a:gd name="connsiteX158" fmla="*/ 1805135 w 11218359"/>
              <a:gd name="connsiteY158" fmla="*/ 1283018 h 1283017"/>
              <a:gd name="connsiteX159" fmla="*/ 1816575 w 11218359"/>
              <a:gd name="connsiteY159" fmla="*/ 1283018 h 1283017"/>
              <a:gd name="connsiteX160" fmla="*/ 1828014 w 11218359"/>
              <a:gd name="connsiteY160" fmla="*/ 1283018 h 1283017"/>
              <a:gd name="connsiteX161" fmla="*/ 1839454 w 11218359"/>
              <a:gd name="connsiteY161" fmla="*/ 1283018 h 1283017"/>
              <a:gd name="connsiteX162" fmla="*/ 1850893 w 11218359"/>
              <a:gd name="connsiteY162" fmla="*/ 1283018 h 1283017"/>
              <a:gd name="connsiteX163" fmla="*/ 1862333 w 11218359"/>
              <a:gd name="connsiteY163" fmla="*/ 1283018 h 1283017"/>
              <a:gd name="connsiteX164" fmla="*/ 1873772 w 11218359"/>
              <a:gd name="connsiteY164" fmla="*/ 1283018 h 1283017"/>
              <a:gd name="connsiteX165" fmla="*/ 1885212 w 11218359"/>
              <a:gd name="connsiteY165" fmla="*/ 1283018 h 1283017"/>
              <a:gd name="connsiteX166" fmla="*/ 1896651 w 11218359"/>
              <a:gd name="connsiteY166" fmla="*/ 1283018 h 1283017"/>
              <a:gd name="connsiteX167" fmla="*/ 1908091 w 11218359"/>
              <a:gd name="connsiteY167" fmla="*/ 1283018 h 1283017"/>
              <a:gd name="connsiteX168" fmla="*/ 1919531 w 11218359"/>
              <a:gd name="connsiteY168" fmla="*/ 1283018 h 1283017"/>
              <a:gd name="connsiteX169" fmla="*/ 1930970 w 11218359"/>
              <a:gd name="connsiteY169" fmla="*/ 1283018 h 1283017"/>
              <a:gd name="connsiteX170" fmla="*/ 1942409 w 11218359"/>
              <a:gd name="connsiteY170" fmla="*/ 1283018 h 1283017"/>
              <a:gd name="connsiteX171" fmla="*/ 1953849 w 11218359"/>
              <a:gd name="connsiteY171" fmla="*/ 1283018 h 1283017"/>
              <a:gd name="connsiteX172" fmla="*/ 1965289 w 11218359"/>
              <a:gd name="connsiteY172" fmla="*/ 1283018 h 1283017"/>
              <a:gd name="connsiteX173" fmla="*/ 1976728 w 11218359"/>
              <a:gd name="connsiteY173" fmla="*/ 1283018 h 1283017"/>
              <a:gd name="connsiteX174" fmla="*/ 1988168 w 11218359"/>
              <a:gd name="connsiteY174" fmla="*/ 1283018 h 1283017"/>
              <a:gd name="connsiteX175" fmla="*/ 1999607 w 11218359"/>
              <a:gd name="connsiteY175" fmla="*/ 1283018 h 1283017"/>
              <a:gd name="connsiteX176" fmla="*/ 2011047 w 11218359"/>
              <a:gd name="connsiteY176" fmla="*/ 1283018 h 1283017"/>
              <a:gd name="connsiteX177" fmla="*/ 2022486 w 11218359"/>
              <a:gd name="connsiteY177" fmla="*/ 1283018 h 1283017"/>
              <a:gd name="connsiteX178" fmla="*/ 2033926 w 11218359"/>
              <a:gd name="connsiteY178" fmla="*/ 1283018 h 1283017"/>
              <a:gd name="connsiteX179" fmla="*/ 2045365 w 11218359"/>
              <a:gd name="connsiteY179" fmla="*/ 1283018 h 1283017"/>
              <a:gd name="connsiteX180" fmla="*/ 2056805 w 11218359"/>
              <a:gd name="connsiteY180" fmla="*/ 1283018 h 1283017"/>
              <a:gd name="connsiteX181" fmla="*/ 2068244 w 11218359"/>
              <a:gd name="connsiteY181" fmla="*/ 1283018 h 1283017"/>
              <a:gd name="connsiteX182" fmla="*/ 2079684 w 11218359"/>
              <a:gd name="connsiteY182" fmla="*/ 1283018 h 1283017"/>
              <a:gd name="connsiteX183" fmla="*/ 2091123 w 11218359"/>
              <a:gd name="connsiteY183" fmla="*/ 1283018 h 1283017"/>
              <a:gd name="connsiteX184" fmla="*/ 2102563 w 11218359"/>
              <a:gd name="connsiteY184" fmla="*/ 1283018 h 1283017"/>
              <a:gd name="connsiteX185" fmla="*/ 2114002 w 11218359"/>
              <a:gd name="connsiteY185" fmla="*/ 1283018 h 1283017"/>
              <a:gd name="connsiteX186" fmla="*/ 2125442 w 11218359"/>
              <a:gd name="connsiteY186" fmla="*/ 1283018 h 1283017"/>
              <a:gd name="connsiteX187" fmla="*/ 2136882 w 11218359"/>
              <a:gd name="connsiteY187" fmla="*/ 1283018 h 1283017"/>
              <a:gd name="connsiteX188" fmla="*/ 2148321 w 11218359"/>
              <a:gd name="connsiteY188" fmla="*/ 1283018 h 1283017"/>
              <a:gd name="connsiteX189" fmla="*/ 2159760 w 11218359"/>
              <a:gd name="connsiteY189" fmla="*/ 1283018 h 1283017"/>
              <a:gd name="connsiteX190" fmla="*/ 2171200 w 11218359"/>
              <a:gd name="connsiteY190" fmla="*/ 1283018 h 1283017"/>
              <a:gd name="connsiteX191" fmla="*/ 2182640 w 11218359"/>
              <a:gd name="connsiteY191" fmla="*/ 1283018 h 1283017"/>
              <a:gd name="connsiteX192" fmla="*/ 2194079 w 11218359"/>
              <a:gd name="connsiteY192" fmla="*/ 1283018 h 1283017"/>
              <a:gd name="connsiteX193" fmla="*/ 2205519 w 11218359"/>
              <a:gd name="connsiteY193" fmla="*/ 1283018 h 1283017"/>
              <a:gd name="connsiteX194" fmla="*/ 2216958 w 11218359"/>
              <a:gd name="connsiteY194" fmla="*/ 1283018 h 1283017"/>
              <a:gd name="connsiteX195" fmla="*/ 2228393 w 11218359"/>
              <a:gd name="connsiteY195" fmla="*/ 1283018 h 1283017"/>
              <a:gd name="connsiteX196" fmla="*/ 2239837 w 11218359"/>
              <a:gd name="connsiteY196" fmla="*/ 1283018 h 1283017"/>
              <a:gd name="connsiteX197" fmla="*/ 2251272 w 11218359"/>
              <a:gd name="connsiteY197" fmla="*/ 1283018 h 1283017"/>
              <a:gd name="connsiteX198" fmla="*/ 2262716 w 11218359"/>
              <a:gd name="connsiteY198" fmla="*/ 1283018 h 1283017"/>
              <a:gd name="connsiteX199" fmla="*/ 2274151 w 11218359"/>
              <a:gd name="connsiteY199" fmla="*/ 1283018 h 1283017"/>
              <a:gd name="connsiteX200" fmla="*/ 2285591 w 11218359"/>
              <a:gd name="connsiteY200" fmla="*/ 1283018 h 1283017"/>
              <a:gd name="connsiteX201" fmla="*/ 2297030 w 11218359"/>
              <a:gd name="connsiteY201" fmla="*/ 1283018 h 1283017"/>
              <a:gd name="connsiteX202" fmla="*/ 2308470 w 11218359"/>
              <a:gd name="connsiteY202" fmla="*/ 1283018 h 1283017"/>
              <a:gd name="connsiteX203" fmla="*/ 2319909 w 11218359"/>
              <a:gd name="connsiteY203" fmla="*/ 1283018 h 1283017"/>
              <a:gd name="connsiteX204" fmla="*/ 2331349 w 11218359"/>
              <a:gd name="connsiteY204" fmla="*/ 1283018 h 1283017"/>
              <a:gd name="connsiteX205" fmla="*/ 2342788 w 11218359"/>
              <a:gd name="connsiteY205" fmla="*/ 1283018 h 1283017"/>
              <a:gd name="connsiteX206" fmla="*/ 2354228 w 11218359"/>
              <a:gd name="connsiteY206" fmla="*/ 1283018 h 1283017"/>
              <a:gd name="connsiteX207" fmla="*/ 2365667 w 11218359"/>
              <a:gd name="connsiteY207" fmla="*/ 1283018 h 1283017"/>
              <a:gd name="connsiteX208" fmla="*/ 2377107 w 11218359"/>
              <a:gd name="connsiteY208" fmla="*/ 1283018 h 1283017"/>
              <a:gd name="connsiteX209" fmla="*/ 2388546 w 11218359"/>
              <a:gd name="connsiteY209" fmla="*/ 1283018 h 1283017"/>
              <a:gd name="connsiteX210" fmla="*/ 2399986 w 11218359"/>
              <a:gd name="connsiteY210" fmla="*/ 1283018 h 1283017"/>
              <a:gd name="connsiteX211" fmla="*/ 2411425 w 11218359"/>
              <a:gd name="connsiteY211" fmla="*/ 1283018 h 1283017"/>
              <a:gd name="connsiteX212" fmla="*/ 2422865 w 11218359"/>
              <a:gd name="connsiteY212" fmla="*/ 1283018 h 1283017"/>
              <a:gd name="connsiteX213" fmla="*/ 2434304 w 11218359"/>
              <a:gd name="connsiteY213" fmla="*/ 1283018 h 1283017"/>
              <a:gd name="connsiteX214" fmla="*/ 2445744 w 11218359"/>
              <a:gd name="connsiteY214" fmla="*/ 1283018 h 1283017"/>
              <a:gd name="connsiteX215" fmla="*/ 2457184 w 11218359"/>
              <a:gd name="connsiteY215" fmla="*/ 1283018 h 1283017"/>
              <a:gd name="connsiteX216" fmla="*/ 2468623 w 11218359"/>
              <a:gd name="connsiteY216" fmla="*/ 1283018 h 1283017"/>
              <a:gd name="connsiteX217" fmla="*/ 2480062 w 11218359"/>
              <a:gd name="connsiteY217" fmla="*/ 1283018 h 1283017"/>
              <a:gd name="connsiteX218" fmla="*/ 2491502 w 11218359"/>
              <a:gd name="connsiteY218" fmla="*/ 1283018 h 1283017"/>
              <a:gd name="connsiteX219" fmla="*/ 2502942 w 11218359"/>
              <a:gd name="connsiteY219" fmla="*/ 1283018 h 1283017"/>
              <a:gd name="connsiteX220" fmla="*/ 2514381 w 11218359"/>
              <a:gd name="connsiteY220" fmla="*/ 1283018 h 1283017"/>
              <a:gd name="connsiteX221" fmla="*/ 2525821 w 11218359"/>
              <a:gd name="connsiteY221" fmla="*/ 1283018 h 1283017"/>
              <a:gd name="connsiteX222" fmla="*/ 2537260 w 11218359"/>
              <a:gd name="connsiteY222" fmla="*/ 1283018 h 1283017"/>
              <a:gd name="connsiteX223" fmla="*/ 2548700 w 11218359"/>
              <a:gd name="connsiteY223" fmla="*/ 1283018 h 1283017"/>
              <a:gd name="connsiteX224" fmla="*/ 2560139 w 11218359"/>
              <a:gd name="connsiteY224" fmla="*/ 1283018 h 1283017"/>
              <a:gd name="connsiteX225" fmla="*/ 2571579 w 11218359"/>
              <a:gd name="connsiteY225" fmla="*/ 1283018 h 1283017"/>
              <a:gd name="connsiteX226" fmla="*/ 2583018 w 11218359"/>
              <a:gd name="connsiteY226" fmla="*/ 1283018 h 1283017"/>
              <a:gd name="connsiteX227" fmla="*/ 2594458 w 11218359"/>
              <a:gd name="connsiteY227" fmla="*/ 1283018 h 1283017"/>
              <a:gd name="connsiteX228" fmla="*/ 2605897 w 11218359"/>
              <a:gd name="connsiteY228" fmla="*/ 1283018 h 1283017"/>
              <a:gd name="connsiteX229" fmla="*/ 2617337 w 11218359"/>
              <a:gd name="connsiteY229" fmla="*/ 1283018 h 1283017"/>
              <a:gd name="connsiteX230" fmla="*/ 2628776 w 11218359"/>
              <a:gd name="connsiteY230" fmla="*/ 1283018 h 1283017"/>
              <a:gd name="connsiteX231" fmla="*/ 2640216 w 11218359"/>
              <a:gd name="connsiteY231" fmla="*/ 1283018 h 1283017"/>
              <a:gd name="connsiteX232" fmla="*/ 2651655 w 11218359"/>
              <a:gd name="connsiteY232" fmla="*/ 1283018 h 1283017"/>
              <a:gd name="connsiteX233" fmla="*/ 2663095 w 11218359"/>
              <a:gd name="connsiteY233" fmla="*/ 1283018 h 1283017"/>
              <a:gd name="connsiteX234" fmla="*/ 2674535 w 11218359"/>
              <a:gd name="connsiteY234" fmla="*/ 1283018 h 1283017"/>
              <a:gd name="connsiteX235" fmla="*/ 2685974 w 11218359"/>
              <a:gd name="connsiteY235" fmla="*/ 1283018 h 1283017"/>
              <a:gd name="connsiteX236" fmla="*/ 2697413 w 11218359"/>
              <a:gd name="connsiteY236" fmla="*/ 1283018 h 1283017"/>
              <a:gd name="connsiteX237" fmla="*/ 2708853 w 11218359"/>
              <a:gd name="connsiteY237" fmla="*/ 1283018 h 1283017"/>
              <a:gd name="connsiteX238" fmla="*/ 2720293 w 11218359"/>
              <a:gd name="connsiteY238" fmla="*/ 1283018 h 1283017"/>
              <a:gd name="connsiteX239" fmla="*/ 2731727 w 11218359"/>
              <a:gd name="connsiteY239" fmla="*/ 1283018 h 1283017"/>
              <a:gd name="connsiteX240" fmla="*/ 2743172 w 11218359"/>
              <a:gd name="connsiteY240" fmla="*/ 1283018 h 1283017"/>
              <a:gd name="connsiteX241" fmla="*/ 2754611 w 11218359"/>
              <a:gd name="connsiteY241" fmla="*/ 1283018 h 1283017"/>
              <a:gd name="connsiteX242" fmla="*/ 2766046 w 11218359"/>
              <a:gd name="connsiteY242" fmla="*/ 1283018 h 1283017"/>
              <a:gd name="connsiteX243" fmla="*/ 2777490 w 11218359"/>
              <a:gd name="connsiteY243" fmla="*/ 1283018 h 1283017"/>
              <a:gd name="connsiteX244" fmla="*/ 2788925 w 11218359"/>
              <a:gd name="connsiteY244" fmla="*/ 1283018 h 1283017"/>
              <a:gd name="connsiteX245" fmla="*/ 2800364 w 11218359"/>
              <a:gd name="connsiteY245" fmla="*/ 1283018 h 1283017"/>
              <a:gd name="connsiteX246" fmla="*/ 2811804 w 11218359"/>
              <a:gd name="connsiteY246" fmla="*/ 1283018 h 1283017"/>
              <a:gd name="connsiteX247" fmla="*/ 2823243 w 11218359"/>
              <a:gd name="connsiteY247" fmla="*/ 1283018 h 1283017"/>
              <a:gd name="connsiteX248" fmla="*/ 2834683 w 11218359"/>
              <a:gd name="connsiteY248" fmla="*/ 1283018 h 1283017"/>
              <a:gd name="connsiteX249" fmla="*/ 2846123 w 11218359"/>
              <a:gd name="connsiteY249" fmla="*/ 1283018 h 1283017"/>
              <a:gd name="connsiteX250" fmla="*/ 2857562 w 11218359"/>
              <a:gd name="connsiteY250" fmla="*/ 1283018 h 1283017"/>
              <a:gd name="connsiteX251" fmla="*/ 2869001 w 11218359"/>
              <a:gd name="connsiteY251" fmla="*/ 1283018 h 1283017"/>
              <a:gd name="connsiteX252" fmla="*/ 2880441 w 11218359"/>
              <a:gd name="connsiteY252" fmla="*/ 1283018 h 1283017"/>
              <a:gd name="connsiteX253" fmla="*/ 2891881 w 11218359"/>
              <a:gd name="connsiteY253" fmla="*/ 1283018 h 1283017"/>
              <a:gd name="connsiteX254" fmla="*/ 2903320 w 11218359"/>
              <a:gd name="connsiteY254" fmla="*/ 1283018 h 1283017"/>
              <a:gd name="connsiteX255" fmla="*/ 2914760 w 11218359"/>
              <a:gd name="connsiteY255" fmla="*/ 1283018 h 1283017"/>
              <a:gd name="connsiteX256" fmla="*/ 2926199 w 11218359"/>
              <a:gd name="connsiteY256" fmla="*/ 1283018 h 1283017"/>
              <a:gd name="connsiteX257" fmla="*/ 2937639 w 11218359"/>
              <a:gd name="connsiteY257" fmla="*/ 1283018 h 1283017"/>
              <a:gd name="connsiteX258" fmla="*/ 2949078 w 11218359"/>
              <a:gd name="connsiteY258" fmla="*/ 1283018 h 1283017"/>
              <a:gd name="connsiteX259" fmla="*/ 2960518 w 11218359"/>
              <a:gd name="connsiteY259" fmla="*/ 1283018 h 1283017"/>
              <a:gd name="connsiteX260" fmla="*/ 2971957 w 11218359"/>
              <a:gd name="connsiteY260" fmla="*/ 1283018 h 1283017"/>
              <a:gd name="connsiteX261" fmla="*/ 2983397 w 11218359"/>
              <a:gd name="connsiteY261" fmla="*/ 1283018 h 1283017"/>
              <a:gd name="connsiteX262" fmla="*/ 2994837 w 11218359"/>
              <a:gd name="connsiteY262" fmla="*/ 1283018 h 1283017"/>
              <a:gd name="connsiteX263" fmla="*/ 3006276 w 11218359"/>
              <a:gd name="connsiteY263" fmla="*/ 1283018 h 1283017"/>
              <a:gd name="connsiteX264" fmla="*/ 3017715 w 11218359"/>
              <a:gd name="connsiteY264" fmla="*/ 1283018 h 1283017"/>
              <a:gd name="connsiteX265" fmla="*/ 3029155 w 11218359"/>
              <a:gd name="connsiteY265" fmla="*/ 1283018 h 1283017"/>
              <a:gd name="connsiteX266" fmla="*/ 3040594 w 11218359"/>
              <a:gd name="connsiteY266" fmla="*/ 1283018 h 1283017"/>
              <a:gd name="connsiteX267" fmla="*/ 3052034 w 11218359"/>
              <a:gd name="connsiteY267" fmla="*/ 1283018 h 1283017"/>
              <a:gd name="connsiteX268" fmla="*/ 3063474 w 11218359"/>
              <a:gd name="connsiteY268" fmla="*/ 1283018 h 1283017"/>
              <a:gd name="connsiteX269" fmla="*/ 3074913 w 11218359"/>
              <a:gd name="connsiteY269" fmla="*/ 1283018 h 1283017"/>
              <a:gd name="connsiteX270" fmla="*/ 3086352 w 11218359"/>
              <a:gd name="connsiteY270" fmla="*/ 1283018 h 1283017"/>
              <a:gd name="connsiteX271" fmla="*/ 3097792 w 11218359"/>
              <a:gd name="connsiteY271" fmla="*/ 1283018 h 1283017"/>
              <a:gd name="connsiteX272" fmla="*/ 3109232 w 11218359"/>
              <a:gd name="connsiteY272" fmla="*/ 1283018 h 1283017"/>
              <a:gd name="connsiteX273" fmla="*/ 3120671 w 11218359"/>
              <a:gd name="connsiteY273" fmla="*/ 1283018 h 1283017"/>
              <a:gd name="connsiteX274" fmla="*/ 3132111 w 11218359"/>
              <a:gd name="connsiteY274" fmla="*/ 1283018 h 1283017"/>
              <a:gd name="connsiteX275" fmla="*/ 3143550 w 11218359"/>
              <a:gd name="connsiteY275" fmla="*/ 1283018 h 1283017"/>
              <a:gd name="connsiteX276" fmla="*/ 3154990 w 11218359"/>
              <a:gd name="connsiteY276" fmla="*/ 1283018 h 1283017"/>
              <a:gd name="connsiteX277" fmla="*/ 3166429 w 11218359"/>
              <a:gd name="connsiteY277" fmla="*/ 1283018 h 1283017"/>
              <a:gd name="connsiteX278" fmla="*/ 3177869 w 11218359"/>
              <a:gd name="connsiteY278" fmla="*/ 1283018 h 1283017"/>
              <a:gd name="connsiteX279" fmla="*/ 3189308 w 11218359"/>
              <a:gd name="connsiteY279" fmla="*/ 1283018 h 1283017"/>
              <a:gd name="connsiteX280" fmla="*/ 3200748 w 11218359"/>
              <a:gd name="connsiteY280" fmla="*/ 1283018 h 1283017"/>
              <a:gd name="connsiteX281" fmla="*/ 3212187 w 11218359"/>
              <a:gd name="connsiteY281" fmla="*/ 1283018 h 1283017"/>
              <a:gd name="connsiteX282" fmla="*/ 3223627 w 11218359"/>
              <a:gd name="connsiteY282" fmla="*/ 1283018 h 1283017"/>
              <a:gd name="connsiteX283" fmla="*/ 3235066 w 11218359"/>
              <a:gd name="connsiteY283" fmla="*/ 1283018 h 1283017"/>
              <a:gd name="connsiteX284" fmla="*/ 3246501 w 11218359"/>
              <a:gd name="connsiteY284" fmla="*/ 1283018 h 1283017"/>
              <a:gd name="connsiteX285" fmla="*/ 3257945 w 11218359"/>
              <a:gd name="connsiteY285" fmla="*/ 1283018 h 1283017"/>
              <a:gd name="connsiteX286" fmla="*/ 3269385 w 11218359"/>
              <a:gd name="connsiteY286" fmla="*/ 1283018 h 1283017"/>
              <a:gd name="connsiteX287" fmla="*/ 3280825 w 11218359"/>
              <a:gd name="connsiteY287" fmla="*/ 1283018 h 1283017"/>
              <a:gd name="connsiteX288" fmla="*/ 3292264 w 11218359"/>
              <a:gd name="connsiteY288" fmla="*/ 1283018 h 1283017"/>
              <a:gd name="connsiteX289" fmla="*/ 3303699 w 11218359"/>
              <a:gd name="connsiteY289" fmla="*/ 1283018 h 1283017"/>
              <a:gd name="connsiteX290" fmla="*/ 3315143 w 11218359"/>
              <a:gd name="connsiteY290" fmla="*/ 1283018 h 1283017"/>
              <a:gd name="connsiteX291" fmla="*/ 3326578 w 11218359"/>
              <a:gd name="connsiteY291" fmla="*/ 1283018 h 1283017"/>
              <a:gd name="connsiteX292" fmla="*/ 3338017 w 11218359"/>
              <a:gd name="connsiteY292" fmla="*/ 1283018 h 1283017"/>
              <a:gd name="connsiteX293" fmla="*/ 3349457 w 11218359"/>
              <a:gd name="connsiteY293" fmla="*/ 1283018 h 1283017"/>
              <a:gd name="connsiteX294" fmla="*/ 3360896 w 11218359"/>
              <a:gd name="connsiteY294" fmla="*/ 1283018 h 1283017"/>
              <a:gd name="connsiteX295" fmla="*/ 3372336 w 11218359"/>
              <a:gd name="connsiteY295" fmla="*/ 1283018 h 1283017"/>
              <a:gd name="connsiteX296" fmla="*/ 3383776 w 11218359"/>
              <a:gd name="connsiteY296" fmla="*/ 1283018 h 1283017"/>
              <a:gd name="connsiteX297" fmla="*/ 3395215 w 11218359"/>
              <a:gd name="connsiteY297" fmla="*/ 1283018 h 1283017"/>
              <a:gd name="connsiteX298" fmla="*/ 3406654 w 11218359"/>
              <a:gd name="connsiteY298" fmla="*/ 1283018 h 1283017"/>
              <a:gd name="connsiteX299" fmla="*/ 3418094 w 11218359"/>
              <a:gd name="connsiteY299" fmla="*/ 1283018 h 1283017"/>
              <a:gd name="connsiteX300" fmla="*/ 3429534 w 11218359"/>
              <a:gd name="connsiteY300" fmla="*/ 1283018 h 1283017"/>
              <a:gd name="connsiteX301" fmla="*/ 3440973 w 11218359"/>
              <a:gd name="connsiteY301" fmla="*/ 1283018 h 1283017"/>
              <a:gd name="connsiteX302" fmla="*/ 3452413 w 11218359"/>
              <a:gd name="connsiteY302" fmla="*/ 1283018 h 1283017"/>
              <a:gd name="connsiteX303" fmla="*/ 3463852 w 11218359"/>
              <a:gd name="connsiteY303" fmla="*/ 1283018 h 1283017"/>
              <a:gd name="connsiteX304" fmla="*/ 3475292 w 11218359"/>
              <a:gd name="connsiteY304" fmla="*/ 1283018 h 1283017"/>
              <a:gd name="connsiteX305" fmla="*/ 3486731 w 11218359"/>
              <a:gd name="connsiteY305" fmla="*/ 1283018 h 1283017"/>
              <a:gd name="connsiteX306" fmla="*/ 3498171 w 11218359"/>
              <a:gd name="connsiteY306" fmla="*/ 530333 h 1283017"/>
              <a:gd name="connsiteX307" fmla="*/ 3509610 w 11218359"/>
              <a:gd name="connsiteY307" fmla="*/ 193805 h 1283017"/>
              <a:gd name="connsiteX308" fmla="*/ 3521050 w 11218359"/>
              <a:gd name="connsiteY308" fmla="*/ 402631 h 1283017"/>
              <a:gd name="connsiteX309" fmla="*/ 3532489 w 11218359"/>
              <a:gd name="connsiteY309" fmla="*/ 432678 h 1283017"/>
              <a:gd name="connsiteX310" fmla="*/ 3543929 w 11218359"/>
              <a:gd name="connsiteY310" fmla="*/ 0 h 1283017"/>
              <a:gd name="connsiteX311" fmla="*/ 3555368 w 11218359"/>
              <a:gd name="connsiteY311" fmla="*/ 297466 h 1283017"/>
              <a:gd name="connsiteX312" fmla="*/ 3566808 w 11218359"/>
              <a:gd name="connsiteY312" fmla="*/ 1261986 h 1283017"/>
              <a:gd name="connsiteX313" fmla="*/ 3578247 w 11218359"/>
              <a:gd name="connsiteY313" fmla="*/ 1280012 h 1283017"/>
              <a:gd name="connsiteX314" fmla="*/ 3589687 w 11218359"/>
              <a:gd name="connsiteY314" fmla="*/ 1283018 h 1283017"/>
              <a:gd name="connsiteX315" fmla="*/ 3601127 w 11218359"/>
              <a:gd name="connsiteY315" fmla="*/ 1283018 h 1283017"/>
              <a:gd name="connsiteX316" fmla="*/ 3612566 w 11218359"/>
              <a:gd name="connsiteY316" fmla="*/ 1283018 h 1283017"/>
              <a:gd name="connsiteX317" fmla="*/ 3624005 w 11218359"/>
              <a:gd name="connsiteY317" fmla="*/ 1283018 h 1283017"/>
              <a:gd name="connsiteX318" fmla="*/ 3635445 w 11218359"/>
              <a:gd name="connsiteY318" fmla="*/ 1283018 h 1283017"/>
              <a:gd name="connsiteX319" fmla="*/ 3646885 w 11218359"/>
              <a:gd name="connsiteY319" fmla="*/ 1283018 h 1283017"/>
              <a:gd name="connsiteX320" fmla="*/ 3658324 w 11218359"/>
              <a:gd name="connsiteY320" fmla="*/ 1283018 h 1283017"/>
              <a:gd name="connsiteX321" fmla="*/ 3669764 w 11218359"/>
              <a:gd name="connsiteY321" fmla="*/ 1283018 h 1283017"/>
              <a:gd name="connsiteX322" fmla="*/ 3681203 w 11218359"/>
              <a:gd name="connsiteY322" fmla="*/ 1283018 h 1283017"/>
              <a:gd name="connsiteX323" fmla="*/ 3692643 w 11218359"/>
              <a:gd name="connsiteY323" fmla="*/ 1283018 h 1283017"/>
              <a:gd name="connsiteX324" fmla="*/ 3704082 w 11218359"/>
              <a:gd name="connsiteY324" fmla="*/ 1283018 h 1283017"/>
              <a:gd name="connsiteX325" fmla="*/ 3715522 w 11218359"/>
              <a:gd name="connsiteY325" fmla="*/ 1283018 h 1283017"/>
              <a:gd name="connsiteX326" fmla="*/ 3726961 w 11218359"/>
              <a:gd name="connsiteY326" fmla="*/ 1283018 h 1283017"/>
              <a:gd name="connsiteX327" fmla="*/ 3738401 w 11218359"/>
              <a:gd name="connsiteY327" fmla="*/ 1283018 h 1283017"/>
              <a:gd name="connsiteX328" fmla="*/ 3749840 w 11218359"/>
              <a:gd name="connsiteY328" fmla="*/ 1283018 h 1283017"/>
              <a:gd name="connsiteX329" fmla="*/ 3761280 w 11218359"/>
              <a:gd name="connsiteY329" fmla="*/ 1283018 h 1283017"/>
              <a:gd name="connsiteX330" fmla="*/ 3772719 w 11218359"/>
              <a:gd name="connsiteY330" fmla="*/ 1283018 h 1283017"/>
              <a:gd name="connsiteX331" fmla="*/ 3784154 w 11218359"/>
              <a:gd name="connsiteY331" fmla="*/ 1283018 h 1283017"/>
              <a:gd name="connsiteX332" fmla="*/ 3795598 w 11218359"/>
              <a:gd name="connsiteY332" fmla="*/ 1283018 h 1283017"/>
              <a:gd name="connsiteX333" fmla="*/ 3807033 w 11218359"/>
              <a:gd name="connsiteY333" fmla="*/ 1283018 h 1283017"/>
              <a:gd name="connsiteX334" fmla="*/ 3818473 w 11218359"/>
              <a:gd name="connsiteY334" fmla="*/ 1283018 h 1283017"/>
              <a:gd name="connsiteX335" fmla="*/ 3829917 w 11218359"/>
              <a:gd name="connsiteY335" fmla="*/ 1283018 h 1283017"/>
              <a:gd name="connsiteX336" fmla="*/ 3841352 w 11218359"/>
              <a:gd name="connsiteY336" fmla="*/ 1283018 h 1283017"/>
              <a:gd name="connsiteX337" fmla="*/ 3852791 w 11218359"/>
              <a:gd name="connsiteY337" fmla="*/ 1283018 h 1283017"/>
              <a:gd name="connsiteX338" fmla="*/ 3864231 w 11218359"/>
              <a:gd name="connsiteY338" fmla="*/ 1283018 h 1283017"/>
              <a:gd name="connsiteX339" fmla="*/ 3875670 w 11218359"/>
              <a:gd name="connsiteY339" fmla="*/ 1283018 h 1283017"/>
              <a:gd name="connsiteX340" fmla="*/ 3887110 w 11218359"/>
              <a:gd name="connsiteY340" fmla="*/ 1283018 h 1283017"/>
              <a:gd name="connsiteX341" fmla="*/ 3898549 w 11218359"/>
              <a:gd name="connsiteY341" fmla="*/ 1283018 h 1283017"/>
              <a:gd name="connsiteX342" fmla="*/ 3909989 w 11218359"/>
              <a:gd name="connsiteY342" fmla="*/ 1283018 h 1283017"/>
              <a:gd name="connsiteX343" fmla="*/ 3921447 w 11218359"/>
              <a:gd name="connsiteY343" fmla="*/ 1283018 h 1283017"/>
              <a:gd name="connsiteX344" fmla="*/ 3932878 w 11218359"/>
              <a:gd name="connsiteY344" fmla="*/ 1283018 h 1283017"/>
              <a:gd name="connsiteX345" fmla="*/ 3944307 w 11218359"/>
              <a:gd name="connsiteY345" fmla="*/ 1283018 h 1283017"/>
              <a:gd name="connsiteX346" fmla="*/ 3955737 w 11218359"/>
              <a:gd name="connsiteY346" fmla="*/ 1283018 h 1283017"/>
              <a:gd name="connsiteX347" fmla="*/ 3967167 w 11218359"/>
              <a:gd name="connsiteY347" fmla="*/ 1283018 h 1283017"/>
              <a:gd name="connsiteX348" fmla="*/ 3978645 w 11218359"/>
              <a:gd name="connsiteY348" fmla="*/ 1283018 h 1283017"/>
              <a:gd name="connsiteX349" fmla="*/ 3990075 w 11218359"/>
              <a:gd name="connsiteY349" fmla="*/ 1283018 h 1283017"/>
              <a:gd name="connsiteX350" fmla="*/ 4001505 w 11218359"/>
              <a:gd name="connsiteY350" fmla="*/ 1283018 h 1283017"/>
              <a:gd name="connsiteX351" fmla="*/ 4012935 w 11218359"/>
              <a:gd name="connsiteY351" fmla="*/ 1283018 h 1283017"/>
              <a:gd name="connsiteX352" fmla="*/ 4024365 w 11218359"/>
              <a:gd name="connsiteY352" fmla="*/ 1283018 h 1283017"/>
              <a:gd name="connsiteX353" fmla="*/ 4035843 w 11218359"/>
              <a:gd name="connsiteY353" fmla="*/ 1283018 h 1283017"/>
              <a:gd name="connsiteX354" fmla="*/ 4047273 w 11218359"/>
              <a:gd name="connsiteY354" fmla="*/ 1283018 h 1283017"/>
              <a:gd name="connsiteX355" fmla="*/ 4058702 w 11218359"/>
              <a:gd name="connsiteY355" fmla="*/ 1283018 h 1283017"/>
              <a:gd name="connsiteX356" fmla="*/ 4070133 w 11218359"/>
              <a:gd name="connsiteY356" fmla="*/ 1283018 h 1283017"/>
              <a:gd name="connsiteX357" fmla="*/ 4081563 w 11218359"/>
              <a:gd name="connsiteY357" fmla="*/ 1283018 h 1283017"/>
              <a:gd name="connsiteX358" fmla="*/ 4093040 w 11218359"/>
              <a:gd name="connsiteY358" fmla="*/ 1283018 h 1283017"/>
              <a:gd name="connsiteX359" fmla="*/ 4104471 w 11218359"/>
              <a:gd name="connsiteY359" fmla="*/ 1283018 h 1283017"/>
              <a:gd name="connsiteX360" fmla="*/ 4115900 w 11218359"/>
              <a:gd name="connsiteY360" fmla="*/ 1283018 h 1283017"/>
              <a:gd name="connsiteX361" fmla="*/ 4127330 w 11218359"/>
              <a:gd name="connsiteY361" fmla="*/ 1283018 h 1283017"/>
              <a:gd name="connsiteX362" fmla="*/ 4138760 w 11218359"/>
              <a:gd name="connsiteY362" fmla="*/ 1283018 h 1283017"/>
              <a:gd name="connsiteX363" fmla="*/ 4150238 w 11218359"/>
              <a:gd name="connsiteY363" fmla="*/ 1283018 h 1283017"/>
              <a:gd name="connsiteX364" fmla="*/ 4161668 w 11218359"/>
              <a:gd name="connsiteY364" fmla="*/ 1283018 h 1283017"/>
              <a:gd name="connsiteX365" fmla="*/ 4173098 w 11218359"/>
              <a:gd name="connsiteY365" fmla="*/ 1283018 h 1283017"/>
              <a:gd name="connsiteX366" fmla="*/ 4184528 w 11218359"/>
              <a:gd name="connsiteY366" fmla="*/ 1283018 h 1283017"/>
              <a:gd name="connsiteX367" fmla="*/ 4195958 w 11218359"/>
              <a:gd name="connsiteY367" fmla="*/ 1283018 h 1283017"/>
              <a:gd name="connsiteX368" fmla="*/ 4207436 w 11218359"/>
              <a:gd name="connsiteY368" fmla="*/ 1283018 h 1283017"/>
              <a:gd name="connsiteX369" fmla="*/ 4218865 w 11218359"/>
              <a:gd name="connsiteY369" fmla="*/ 1283018 h 1283017"/>
              <a:gd name="connsiteX370" fmla="*/ 4230296 w 11218359"/>
              <a:gd name="connsiteY370" fmla="*/ 1283018 h 1283017"/>
              <a:gd name="connsiteX371" fmla="*/ 4241726 w 11218359"/>
              <a:gd name="connsiteY371" fmla="*/ 1283018 h 1283017"/>
              <a:gd name="connsiteX372" fmla="*/ 4253156 w 11218359"/>
              <a:gd name="connsiteY372" fmla="*/ 1283018 h 1283017"/>
              <a:gd name="connsiteX373" fmla="*/ 4264634 w 11218359"/>
              <a:gd name="connsiteY373" fmla="*/ 1283018 h 1283017"/>
              <a:gd name="connsiteX374" fmla="*/ 4276063 w 11218359"/>
              <a:gd name="connsiteY374" fmla="*/ 1283018 h 1283017"/>
              <a:gd name="connsiteX375" fmla="*/ 4287493 w 11218359"/>
              <a:gd name="connsiteY375" fmla="*/ 1283018 h 1283017"/>
              <a:gd name="connsiteX376" fmla="*/ 4298923 w 11218359"/>
              <a:gd name="connsiteY376" fmla="*/ 1283018 h 1283017"/>
              <a:gd name="connsiteX377" fmla="*/ 4310353 w 11218359"/>
              <a:gd name="connsiteY377" fmla="*/ 1283018 h 1283017"/>
              <a:gd name="connsiteX378" fmla="*/ 4321831 w 11218359"/>
              <a:gd name="connsiteY378" fmla="*/ 1283018 h 1283017"/>
              <a:gd name="connsiteX379" fmla="*/ 4333261 w 11218359"/>
              <a:gd name="connsiteY379" fmla="*/ 1283018 h 1283017"/>
              <a:gd name="connsiteX380" fmla="*/ 4344691 w 11218359"/>
              <a:gd name="connsiteY380" fmla="*/ 1283018 h 1283017"/>
              <a:gd name="connsiteX381" fmla="*/ 4356121 w 11218359"/>
              <a:gd name="connsiteY381" fmla="*/ 1283018 h 1283017"/>
              <a:gd name="connsiteX382" fmla="*/ 4367551 w 11218359"/>
              <a:gd name="connsiteY382" fmla="*/ 1283018 h 1283017"/>
              <a:gd name="connsiteX383" fmla="*/ 4379028 w 11218359"/>
              <a:gd name="connsiteY383" fmla="*/ 1283018 h 1283017"/>
              <a:gd name="connsiteX384" fmla="*/ 4390458 w 11218359"/>
              <a:gd name="connsiteY384" fmla="*/ 1283018 h 1283017"/>
              <a:gd name="connsiteX385" fmla="*/ 4401889 w 11218359"/>
              <a:gd name="connsiteY385" fmla="*/ 1283018 h 1283017"/>
              <a:gd name="connsiteX386" fmla="*/ 4413319 w 11218359"/>
              <a:gd name="connsiteY386" fmla="*/ 1283018 h 1283017"/>
              <a:gd name="connsiteX387" fmla="*/ 4424749 w 11218359"/>
              <a:gd name="connsiteY387" fmla="*/ 1283018 h 1283017"/>
              <a:gd name="connsiteX388" fmla="*/ 4436226 w 11218359"/>
              <a:gd name="connsiteY388" fmla="*/ 1283018 h 1283017"/>
              <a:gd name="connsiteX389" fmla="*/ 4447656 w 11218359"/>
              <a:gd name="connsiteY389" fmla="*/ 1283018 h 1283017"/>
              <a:gd name="connsiteX390" fmla="*/ 4459086 w 11218359"/>
              <a:gd name="connsiteY390" fmla="*/ 1283018 h 1283017"/>
              <a:gd name="connsiteX391" fmla="*/ 4470516 w 11218359"/>
              <a:gd name="connsiteY391" fmla="*/ 1283018 h 1283017"/>
              <a:gd name="connsiteX392" fmla="*/ 4481946 w 11218359"/>
              <a:gd name="connsiteY392" fmla="*/ 1283018 h 1283017"/>
              <a:gd name="connsiteX393" fmla="*/ 4493424 w 11218359"/>
              <a:gd name="connsiteY393" fmla="*/ 1283018 h 1283017"/>
              <a:gd name="connsiteX394" fmla="*/ 4504854 w 11218359"/>
              <a:gd name="connsiteY394" fmla="*/ 1283018 h 1283017"/>
              <a:gd name="connsiteX395" fmla="*/ 4516284 w 11218359"/>
              <a:gd name="connsiteY395" fmla="*/ 1283018 h 1283017"/>
              <a:gd name="connsiteX396" fmla="*/ 4527714 w 11218359"/>
              <a:gd name="connsiteY396" fmla="*/ 1283018 h 1283017"/>
              <a:gd name="connsiteX397" fmla="*/ 4539144 w 11218359"/>
              <a:gd name="connsiteY397" fmla="*/ 1283018 h 1283017"/>
              <a:gd name="connsiteX398" fmla="*/ 4550621 w 11218359"/>
              <a:gd name="connsiteY398" fmla="*/ 1283018 h 1283017"/>
              <a:gd name="connsiteX399" fmla="*/ 4562051 w 11218359"/>
              <a:gd name="connsiteY399" fmla="*/ 1283018 h 1283017"/>
              <a:gd name="connsiteX400" fmla="*/ 4573482 w 11218359"/>
              <a:gd name="connsiteY400" fmla="*/ 1283018 h 1283017"/>
              <a:gd name="connsiteX401" fmla="*/ 4584912 w 11218359"/>
              <a:gd name="connsiteY401" fmla="*/ 1283018 h 1283017"/>
              <a:gd name="connsiteX402" fmla="*/ 4596341 w 11218359"/>
              <a:gd name="connsiteY402" fmla="*/ 1283018 h 1283017"/>
              <a:gd name="connsiteX403" fmla="*/ 4607771 w 11218359"/>
              <a:gd name="connsiteY403" fmla="*/ 1283018 h 1283017"/>
              <a:gd name="connsiteX404" fmla="*/ 4619249 w 11218359"/>
              <a:gd name="connsiteY404" fmla="*/ 1283018 h 1283017"/>
              <a:gd name="connsiteX405" fmla="*/ 4630679 w 11218359"/>
              <a:gd name="connsiteY405" fmla="*/ 1283018 h 1283017"/>
              <a:gd name="connsiteX406" fmla="*/ 4642109 w 11218359"/>
              <a:gd name="connsiteY406" fmla="*/ 1283018 h 1283017"/>
              <a:gd name="connsiteX407" fmla="*/ 4653539 w 11218359"/>
              <a:gd name="connsiteY407" fmla="*/ 1283018 h 1283017"/>
              <a:gd name="connsiteX408" fmla="*/ 4664969 w 11218359"/>
              <a:gd name="connsiteY408" fmla="*/ 1283018 h 1283017"/>
              <a:gd name="connsiteX409" fmla="*/ 4676447 w 11218359"/>
              <a:gd name="connsiteY409" fmla="*/ 1283018 h 1283017"/>
              <a:gd name="connsiteX410" fmla="*/ 4687877 w 11218359"/>
              <a:gd name="connsiteY410" fmla="*/ 1283018 h 1283017"/>
              <a:gd name="connsiteX411" fmla="*/ 4699306 w 11218359"/>
              <a:gd name="connsiteY411" fmla="*/ 1283018 h 1283017"/>
              <a:gd name="connsiteX412" fmla="*/ 4710737 w 11218359"/>
              <a:gd name="connsiteY412" fmla="*/ 1283018 h 1283017"/>
              <a:gd name="connsiteX413" fmla="*/ 4722167 w 11218359"/>
              <a:gd name="connsiteY413" fmla="*/ 1283018 h 1283017"/>
              <a:gd name="connsiteX414" fmla="*/ 4733644 w 11218359"/>
              <a:gd name="connsiteY414" fmla="*/ 1283018 h 1283017"/>
              <a:gd name="connsiteX415" fmla="*/ 4745075 w 11218359"/>
              <a:gd name="connsiteY415" fmla="*/ 1283018 h 1283017"/>
              <a:gd name="connsiteX416" fmla="*/ 4756504 w 11218359"/>
              <a:gd name="connsiteY416" fmla="*/ 1281517 h 1283017"/>
              <a:gd name="connsiteX417" fmla="*/ 4767934 w 11218359"/>
              <a:gd name="connsiteY417" fmla="*/ 1283018 h 1283017"/>
              <a:gd name="connsiteX418" fmla="*/ 4779364 w 11218359"/>
              <a:gd name="connsiteY418" fmla="*/ 1283018 h 1283017"/>
              <a:gd name="connsiteX419" fmla="*/ 4790842 w 11218359"/>
              <a:gd name="connsiteY419" fmla="*/ 1283018 h 1283017"/>
              <a:gd name="connsiteX420" fmla="*/ 4802272 w 11218359"/>
              <a:gd name="connsiteY420" fmla="*/ 1283018 h 1283017"/>
              <a:gd name="connsiteX421" fmla="*/ 4813702 w 11218359"/>
              <a:gd name="connsiteY421" fmla="*/ 1283018 h 1283017"/>
              <a:gd name="connsiteX422" fmla="*/ 4825132 w 11218359"/>
              <a:gd name="connsiteY422" fmla="*/ 1283018 h 1283017"/>
              <a:gd name="connsiteX423" fmla="*/ 4836562 w 11218359"/>
              <a:gd name="connsiteY423" fmla="*/ 1283018 h 1283017"/>
              <a:gd name="connsiteX424" fmla="*/ 4848040 w 11218359"/>
              <a:gd name="connsiteY424" fmla="*/ 1283018 h 1283017"/>
              <a:gd name="connsiteX425" fmla="*/ 4859469 w 11218359"/>
              <a:gd name="connsiteY425" fmla="*/ 1283018 h 1283017"/>
              <a:gd name="connsiteX426" fmla="*/ 4870899 w 11218359"/>
              <a:gd name="connsiteY426" fmla="*/ 1283018 h 1283017"/>
              <a:gd name="connsiteX427" fmla="*/ 4882330 w 11218359"/>
              <a:gd name="connsiteY427" fmla="*/ 1283018 h 1283017"/>
              <a:gd name="connsiteX428" fmla="*/ 4893760 w 11218359"/>
              <a:gd name="connsiteY428" fmla="*/ 1283018 h 1283017"/>
              <a:gd name="connsiteX429" fmla="*/ 4905237 w 11218359"/>
              <a:gd name="connsiteY429" fmla="*/ 1283018 h 1283017"/>
              <a:gd name="connsiteX430" fmla="*/ 4916667 w 11218359"/>
              <a:gd name="connsiteY430" fmla="*/ 1283018 h 1283017"/>
              <a:gd name="connsiteX431" fmla="*/ 4928097 w 11218359"/>
              <a:gd name="connsiteY431" fmla="*/ 1283018 h 1283017"/>
              <a:gd name="connsiteX432" fmla="*/ 4939527 w 11218359"/>
              <a:gd name="connsiteY432" fmla="*/ 1283018 h 1283017"/>
              <a:gd name="connsiteX433" fmla="*/ 4950957 w 11218359"/>
              <a:gd name="connsiteY433" fmla="*/ 1283018 h 1283017"/>
              <a:gd name="connsiteX434" fmla="*/ 4962435 w 11218359"/>
              <a:gd name="connsiteY434" fmla="*/ 1283018 h 1283017"/>
              <a:gd name="connsiteX435" fmla="*/ 4973865 w 11218359"/>
              <a:gd name="connsiteY435" fmla="*/ 1283018 h 1283017"/>
              <a:gd name="connsiteX436" fmla="*/ 4985295 w 11218359"/>
              <a:gd name="connsiteY436" fmla="*/ 1283018 h 1283017"/>
              <a:gd name="connsiteX437" fmla="*/ 4996725 w 11218359"/>
              <a:gd name="connsiteY437" fmla="*/ 1283018 h 1283017"/>
              <a:gd name="connsiteX438" fmla="*/ 5008155 w 11218359"/>
              <a:gd name="connsiteY438" fmla="*/ 1283018 h 1283017"/>
              <a:gd name="connsiteX439" fmla="*/ 5019632 w 11218359"/>
              <a:gd name="connsiteY439" fmla="*/ 1283018 h 1283017"/>
              <a:gd name="connsiteX440" fmla="*/ 5031062 w 11218359"/>
              <a:gd name="connsiteY440" fmla="*/ 1283018 h 1283017"/>
              <a:gd name="connsiteX441" fmla="*/ 5042492 w 11218359"/>
              <a:gd name="connsiteY441" fmla="*/ 1283018 h 1283017"/>
              <a:gd name="connsiteX442" fmla="*/ 5053923 w 11218359"/>
              <a:gd name="connsiteY442" fmla="*/ 1283018 h 1283017"/>
              <a:gd name="connsiteX443" fmla="*/ 5065353 w 11218359"/>
              <a:gd name="connsiteY443" fmla="*/ 1283018 h 1283017"/>
              <a:gd name="connsiteX444" fmla="*/ 5076830 w 11218359"/>
              <a:gd name="connsiteY444" fmla="*/ 1283018 h 1283017"/>
              <a:gd name="connsiteX445" fmla="*/ 5088260 w 11218359"/>
              <a:gd name="connsiteY445" fmla="*/ 1283018 h 1283017"/>
              <a:gd name="connsiteX446" fmla="*/ 5099690 w 11218359"/>
              <a:gd name="connsiteY446" fmla="*/ 1283018 h 1283017"/>
              <a:gd name="connsiteX447" fmla="*/ 5111120 w 11218359"/>
              <a:gd name="connsiteY447" fmla="*/ 1283018 h 1283017"/>
              <a:gd name="connsiteX448" fmla="*/ 5122550 w 11218359"/>
              <a:gd name="connsiteY448" fmla="*/ 1283018 h 1283017"/>
              <a:gd name="connsiteX449" fmla="*/ 5134028 w 11218359"/>
              <a:gd name="connsiteY449" fmla="*/ 1283018 h 1283017"/>
              <a:gd name="connsiteX450" fmla="*/ 5145458 w 11218359"/>
              <a:gd name="connsiteY450" fmla="*/ 1283018 h 1283017"/>
              <a:gd name="connsiteX451" fmla="*/ 5156888 w 11218359"/>
              <a:gd name="connsiteY451" fmla="*/ 1283018 h 1283017"/>
              <a:gd name="connsiteX452" fmla="*/ 5168318 w 11218359"/>
              <a:gd name="connsiteY452" fmla="*/ 1283018 h 1283017"/>
              <a:gd name="connsiteX453" fmla="*/ 5179747 w 11218359"/>
              <a:gd name="connsiteY453" fmla="*/ 1283018 h 1283017"/>
              <a:gd name="connsiteX454" fmla="*/ 5191225 w 11218359"/>
              <a:gd name="connsiteY454" fmla="*/ 1283018 h 1283017"/>
              <a:gd name="connsiteX455" fmla="*/ 5202655 w 11218359"/>
              <a:gd name="connsiteY455" fmla="*/ 1283018 h 1283017"/>
              <a:gd name="connsiteX456" fmla="*/ 5214085 w 11218359"/>
              <a:gd name="connsiteY456" fmla="*/ 1283018 h 1283017"/>
              <a:gd name="connsiteX457" fmla="*/ 5225515 w 11218359"/>
              <a:gd name="connsiteY457" fmla="*/ 1283018 h 1283017"/>
              <a:gd name="connsiteX458" fmla="*/ 5236945 w 11218359"/>
              <a:gd name="connsiteY458" fmla="*/ 1283018 h 1283017"/>
              <a:gd name="connsiteX459" fmla="*/ 5248423 w 11218359"/>
              <a:gd name="connsiteY459" fmla="*/ 1283018 h 1283017"/>
              <a:gd name="connsiteX460" fmla="*/ 5259853 w 11218359"/>
              <a:gd name="connsiteY460" fmla="*/ 1283018 h 1283017"/>
              <a:gd name="connsiteX461" fmla="*/ 5271283 w 11218359"/>
              <a:gd name="connsiteY461" fmla="*/ 1283018 h 1283017"/>
              <a:gd name="connsiteX462" fmla="*/ 5282713 w 11218359"/>
              <a:gd name="connsiteY462" fmla="*/ 1283018 h 1283017"/>
              <a:gd name="connsiteX463" fmla="*/ 5294143 w 11218359"/>
              <a:gd name="connsiteY463" fmla="*/ 1283018 h 1283017"/>
              <a:gd name="connsiteX464" fmla="*/ 5305621 w 11218359"/>
              <a:gd name="connsiteY464" fmla="*/ 1283018 h 1283017"/>
              <a:gd name="connsiteX465" fmla="*/ 5317051 w 11218359"/>
              <a:gd name="connsiteY465" fmla="*/ 1283018 h 1283017"/>
              <a:gd name="connsiteX466" fmla="*/ 5328481 w 11218359"/>
              <a:gd name="connsiteY466" fmla="*/ 1283018 h 1283017"/>
              <a:gd name="connsiteX467" fmla="*/ 5339910 w 11218359"/>
              <a:gd name="connsiteY467" fmla="*/ 1283018 h 1283017"/>
              <a:gd name="connsiteX468" fmla="*/ 5351340 w 11218359"/>
              <a:gd name="connsiteY468" fmla="*/ 1283018 h 1283017"/>
              <a:gd name="connsiteX469" fmla="*/ 5362818 w 11218359"/>
              <a:gd name="connsiteY469" fmla="*/ 1283018 h 1283017"/>
              <a:gd name="connsiteX470" fmla="*/ 5374248 w 11218359"/>
              <a:gd name="connsiteY470" fmla="*/ 1283018 h 1283017"/>
              <a:gd name="connsiteX471" fmla="*/ 5385678 w 11218359"/>
              <a:gd name="connsiteY471" fmla="*/ 1283018 h 1283017"/>
              <a:gd name="connsiteX472" fmla="*/ 5397108 w 11218359"/>
              <a:gd name="connsiteY472" fmla="*/ 1283018 h 1283017"/>
              <a:gd name="connsiteX473" fmla="*/ 5408538 w 11218359"/>
              <a:gd name="connsiteY473" fmla="*/ 1283018 h 1283017"/>
              <a:gd name="connsiteX474" fmla="*/ 5420016 w 11218359"/>
              <a:gd name="connsiteY474" fmla="*/ 1283018 h 1283017"/>
              <a:gd name="connsiteX475" fmla="*/ 5431446 w 11218359"/>
              <a:gd name="connsiteY475" fmla="*/ 1283018 h 1283017"/>
              <a:gd name="connsiteX476" fmla="*/ 5442876 w 11218359"/>
              <a:gd name="connsiteY476" fmla="*/ 1283018 h 1283017"/>
              <a:gd name="connsiteX477" fmla="*/ 5454306 w 11218359"/>
              <a:gd name="connsiteY477" fmla="*/ 1283018 h 1283017"/>
              <a:gd name="connsiteX478" fmla="*/ 5465736 w 11218359"/>
              <a:gd name="connsiteY478" fmla="*/ 1283018 h 1283017"/>
              <a:gd name="connsiteX479" fmla="*/ 5477214 w 11218359"/>
              <a:gd name="connsiteY479" fmla="*/ 1283018 h 1283017"/>
              <a:gd name="connsiteX480" fmla="*/ 5488643 w 11218359"/>
              <a:gd name="connsiteY480" fmla="*/ 1283018 h 1283017"/>
              <a:gd name="connsiteX481" fmla="*/ 5500073 w 11218359"/>
              <a:gd name="connsiteY481" fmla="*/ 1283018 h 1283017"/>
              <a:gd name="connsiteX482" fmla="*/ 5511503 w 11218359"/>
              <a:gd name="connsiteY482" fmla="*/ 1283018 h 1283017"/>
              <a:gd name="connsiteX483" fmla="*/ 5522933 w 11218359"/>
              <a:gd name="connsiteY483" fmla="*/ 1283018 h 1283017"/>
              <a:gd name="connsiteX484" fmla="*/ 5534411 w 11218359"/>
              <a:gd name="connsiteY484" fmla="*/ 1283018 h 1283017"/>
              <a:gd name="connsiteX485" fmla="*/ 5545841 w 11218359"/>
              <a:gd name="connsiteY485" fmla="*/ 1283018 h 1283017"/>
              <a:gd name="connsiteX486" fmla="*/ 5557271 w 11218359"/>
              <a:gd name="connsiteY486" fmla="*/ 1283018 h 1283017"/>
              <a:gd name="connsiteX487" fmla="*/ 5568701 w 11218359"/>
              <a:gd name="connsiteY487" fmla="*/ 1283018 h 1283017"/>
              <a:gd name="connsiteX488" fmla="*/ 5580131 w 11218359"/>
              <a:gd name="connsiteY488" fmla="*/ 1283018 h 1283017"/>
              <a:gd name="connsiteX489" fmla="*/ 5591609 w 11218359"/>
              <a:gd name="connsiteY489" fmla="*/ 1283018 h 1283017"/>
              <a:gd name="connsiteX490" fmla="*/ 5603038 w 11218359"/>
              <a:gd name="connsiteY490" fmla="*/ 1283018 h 1283017"/>
              <a:gd name="connsiteX491" fmla="*/ 5614469 w 11218359"/>
              <a:gd name="connsiteY491" fmla="*/ 1283018 h 1283017"/>
              <a:gd name="connsiteX492" fmla="*/ 5625899 w 11218359"/>
              <a:gd name="connsiteY492" fmla="*/ 1283018 h 1283017"/>
              <a:gd name="connsiteX493" fmla="*/ 5637329 w 11218359"/>
              <a:gd name="connsiteY493" fmla="*/ 1283018 h 1283017"/>
              <a:gd name="connsiteX494" fmla="*/ 5648759 w 11218359"/>
              <a:gd name="connsiteY494" fmla="*/ 1283018 h 1283017"/>
              <a:gd name="connsiteX495" fmla="*/ 5660236 w 11218359"/>
              <a:gd name="connsiteY495" fmla="*/ 1283018 h 1283017"/>
              <a:gd name="connsiteX496" fmla="*/ 5671666 w 11218359"/>
              <a:gd name="connsiteY496" fmla="*/ 1283018 h 1283017"/>
              <a:gd name="connsiteX497" fmla="*/ 5683096 w 11218359"/>
              <a:gd name="connsiteY497" fmla="*/ 1283018 h 1283017"/>
              <a:gd name="connsiteX498" fmla="*/ 5694526 w 11218359"/>
              <a:gd name="connsiteY498" fmla="*/ 1283018 h 1283017"/>
              <a:gd name="connsiteX499" fmla="*/ 5705956 w 11218359"/>
              <a:gd name="connsiteY499" fmla="*/ 1283018 h 1283017"/>
              <a:gd name="connsiteX500" fmla="*/ 5717434 w 11218359"/>
              <a:gd name="connsiteY500" fmla="*/ 1283018 h 1283017"/>
              <a:gd name="connsiteX501" fmla="*/ 5728864 w 11218359"/>
              <a:gd name="connsiteY501" fmla="*/ 1283018 h 1283017"/>
              <a:gd name="connsiteX502" fmla="*/ 5740294 w 11218359"/>
              <a:gd name="connsiteY502" fmla="*/ 1283018 h 1283017"/>
              <a:gd name="connsiteX503" fmla="*/ 5751724 w 11218359"/>
              <a:gd name="connsiteY503" fmla="*/ 1283018 h 1283017"/>
              <a:gd name="connsiteX504" fmla="*/ 5763154 w 11218359"/>
              <a:gd name="connsiteY504" fmla="*/ 1283018 h 1283017"/>
              <a:gd name="connsiteX505" fmla="*/ 5774631 w 11218359"/>
              <a:gd name="connsiteY505" fmla="*/ 1283018 h 1283017"/>
              <a:gd name="connsiteX506" fmla="*/ 5786062 w 11218359"/>
              <a:gd name="connsiteY506" fmla="*/ 1283018 h 1283017"/>
              <a:gd name="connsiteX507" fmla="*/ 5797492 w 11218359"/>
              <a:gd name="connsiteY507" fmla="*/ 1283018 h 1283017"/>
              <a:gd name="connsiteX508" fmla="*/ 5808921 w 11218359"/>
              <a:gd name="connsiteY508" fmla="*/ 1283018 h 1283017"/>
              <a:gd name="connsiteX509" fmla="*/ 5820351 w 11218359"/>
              <a:gd name="connsiteY509" fmla="*/ 1283018 h 1283017"/>
              <a:gd name="connsiteX510" fmla="*/ 5831829 w 11218359"/>
              <a:gd name="connsiteY510" fmla="*/ 1283018 h 1283017"/>
              <a:gd name="connsiteX511" fmla="*/ 5843259 w 11218359"/>
              <a:gd name="connsiteY511" fmla="*/ 1283018 h 1283017"/>
              <a:gd name="connsiteX512" fmla="*/ 5854689 w 11218359"/>
              <a:gd name="connsiteY512" fmla="*/ 1283018 h 1283017"/>
              <a:gd name="connsiteX513" fmla="*/ 5866119 w 11218359"/>
              <a:gd name="connsiteY513" fmla="*/ 1283018 h 1283017"/>
              <a:gd name="connsiteX514" fmla="*/ 5877549 w 11218359"/>
              <a:gd name="connsiteY514" fmla="*/ 1283018 h 1283017"/>
              <a:gd name="connsiteX515" fmla="*/ 5889027 w 11218359"/>
              <a:gd name="connsiteY515" fmla="*/ 1283018 h 1283017"/>
              <a:gd name="connsiteX516" fmla="*/ 5900457 w 11218359"/>
              <a:gd name="connsiteY516" fmla="*/ 1283018 h 1283017"/>
              <a:gd name="connsiteX517" fmla="*/ 5911887 w 11218359"/>
              <a:gd name="connsiteY517" fmla="*/ 1283018 h 1283017"/>
              <a:gd name="connsiteX518" fmla="*/ 5923317 w 11218359"/>
              <a:gd name="connsiteY518" fmla="*/ 1283018 h 1283017"/>
              <a:gd name="connsiteX519" fmla="*/ 5934747 w 11218359"/>
              <a:gd name="connsiteY519" fmla="*/ 1283018 h 1283017"/>
              <a:gd name="connsiteX520" fmla="*/ 5946225 w 11218359"/>
              <a:gd name="connsiteY520" fmla="*/ 1283018 h 1283017"/>
              <a:gd name="connsiteX521" fmla="*/ 5957655 w 11218359"/>
              <a:gd name="connsiteY521" fmla="*/ 1283018 h 1283017"/>
              <a:gd name="connsiteX522" fmla="*/ 5969084 w 11218359"/>
              <a:gd name="connsiteY522" fmla="*/ 1283018 h 1283017"/>
              <a:gd name="connsiteX523" fmla="*/ 5980514 w 11218359"/>
              <a:gd name="connsiteY523" fmla="*/ 1283018 h 1283017"/>
              <a:gd name="connsiteX524" fmla="*/ 5991944 w 11218359"/>
              <a:gd name="connsiteY524" fmla="*/ 1283018 h 1283017"/>
              <a:gd name="connsiteX525" fmla="*/ 6003422 w 11218359"/>
              <a:gd name="connsiteY525" fmla="*/ 1283018 h 1283017"/>
              <a:gd name="connsiteX526" fmla="*/ 6014852 w 11218359"/>
              <a:gd name="connsiteY526" fmla="*/ 1283018 h 1283017"/>
              <a:gd name="connsiteX527" fmla="*/ 6026282 w 11218359"/>
              <a:gd name="connsiteY527" fmla="*/ 1283018 h 1283017"/>
              <a:gd name="connsiteX528" fmla="*/ 6037712 w 11218359"/>
              <a:gd name="connsiteY528" fmla="*/ 1283018 h 1283017"/>
              <a:gd name="connsiteX529" fmla="*/ 6049142 w 11218359"/>
              <a:gd name="connsiteY529" fmla="*/ 1283018 h 1283017"/>
              <a:gd name="connsiteX530" fmla="*/ 6060620 w 11218359"/>
              <a:gd name="connsiteY530" fmla="*/ 1283018 h 1283017"/>
              <a:gd name="connsiteX531" fmla="*/ 6072049 w 11218359"/>
              <a:gd name="connsiteY531" fmla="*/ 1283018 h 1283017"/>
              <a:gd name="connsiteX532" fmla="*/ 6083480 w 11218359"/>
              <a:gd name="connsiteY532" fmla="*/ 1283018 h 1283017"/>
              <a:gd name="connsiteX533" fmla="*/ 6094910 w 11218359"/>
              <a:gd name="connsiteY533" fmla="*/ 1283018 h 1283017"/>
              <a:gd name="connsiteX534" fmla="*/ 6106340 w 11218359"/>
              <a:gd name="connsiteY534" fmla="*/ 1283018 h 1283017"/>
              <a:gd name="connsiteX535" fmla="*/ 6117818 w 11218359"/>
              <a:gd name="connsiteY535" fmla="*/ 1283018 h 1283017"/>
              <a:gd name="connsiteX536" fmla="*/ 6129247 w 11218359"/>
              <a:gd name="connsiteY536" fmla="*/ 1283018 h 1283017"/>
              <a:gd name="connsiteX537" fmla="*/ 6140677 w 11218359"/>
              <a:gd name="connsiteY537" fmla="*/ 1283018 h 1283017"/>
              <a:gd name="connsiteX538" fmla="*/ 6152107 w 11218359"/>
              <a:gd name="connsiteY538" fmla="*/ 1283018 h 1283017"/>
              <a:gd name="connsiteX539" fmla="*/ 6163537 w 11218359"/>
              <a:gd name="connsiteY539" fmla="*/ 1283018 h 1283017"/>
              <a:gd name="connsiteX540" fmla="*/ 6175015 w 11218359"/>
              <a:gd name="connsiteY540" fmla="*/ 1283018 h 1283017"/>
              <a:gd name="connsiteX541" fmla="*/ 6186445 w 11218359"/>
              <a:gd name="connsiteY541" fmla="*/ 1283018 h 1283017"/>
              <a:gd name="connsiteX542" fmla="*/ 6197875 w 11218359"/>
              <a:gd name="connsiteY542" fmla="*/ 1283018 h 1283017"/>
              <a:gd name="connsiteX543" fmla="*/ 6209305 w 11218359"/>
              <a:gd name="connsiteY543" fmla="*/ 1283018 h 1283017"/>
              <a:gd name="connsiteX544" fmla="*/ 6220735 w 11218359"/>
              <a:gd name="connsiteY544" fmla="*/ 1283018 h 1283017"/>
              <a:gd name="connsiteX545" fmla="*/ 6232212 w 11218359"/>
              <a:gd name="connsiteY545" fmla="*/ 1283018 h 1283017"/>
              <a:gd name="connsiteX546" fmla="*/ 6243642 w 11218359"/>
              <a:gd name="connsiteY546" fmla="*/ 1283018 h 1283017"/>
              <a:gd name="connsiteX547" fmla="*/ 6255073 w 11218359"/>
              <a:gd name="connsiteY547" fmla="*/ 1283018 h 1283017"/>
              <a:gd name="connsiteX548" fmla="*/ 6266503 w 11218359"/>
              <a:gd name="connsiteY548" fmla="*/ 1283018 h 1283017"/>
              <a:gd name="connsiteX549" fmla="*/ 6277933 w 11218359"/>
              <a:gd name="connsiteY549" fmla="*/ 1283018 h 1283017"/>
              <a:gd name="connsiteX550" fmla="*/ 6289410 w 11218359"/>
              <a:gd name="connsiteY550" fmla="*/ 1283018 h 1283017"/>
              <a:gd name="connsiteX551" fmla="*/ 6300840 w 11218359"/>
              <a:gd name="connsiteY551" fmla="*/ 1283018 h 1283017"/>
              <a:gd name="connsiteX552" fmla="*/ 6312270 w 11218359"/>
              <a:gd name="connsiteY552" fmla="*/ 1283018 h 1283017"/>
              <a:gd name="connsiteX553" fmla="*/ 6323700 w 11218359"/>
              <a:gd name="connsiteY553" fmla="*/ 1283018 h 1283017"/>
              <a:gd name="connsiteX554" fmla="*/ 6335130 w 11218359"/>
              <a:gd name="connsiteY554" fmla="*/ 1283018 h 1283017"/>
              <a:gd name="connsiteX555" fmla="*/ 6346608 w 11218359"/>
              <a:gd name="connsiteY555" fmla="*/ 1283018 h 1283017"/>
              <a:gd name="connsiteX556" fmla="*/ 6358038 w 11218359"/>
              <a:gd name="connsiteY556" fmla="*/ 1283018 h 1283017"/>
              <a:gd name="connsiteX557" fmla="*/ 6369468 w 11218359"/>
              <a:gd name="connsiteY557" fmla="*/ 1283018 h 1283017"/>
              <a:gd name="connsiteX558" fmla="*/ 6380898 w 11218359"/>
              <a:gd name="connsiteY558" fmla="*/ 1283018 h 1283017"/>
              <a:gd name="connsiteX559" fmla="*/ 6392328 w 11218359"/>
              <a:gd name="connsiteY559" fmla="*/ 1283018 h 1283017"/>
              <a:gd name="connsiteX560" fmla="*/ 6403805 w 11218359"/>
              <a:gd name="connsiteY560" fmla="*/ 1283018 h 1283017"/>
              <a:gd name="connsiteX561" fmla="*/ 6415235 w 11218359"/>
              <a:gd name="connsiteY561" fmla="*/ 1283018 h 1283017"/>
              <a:gd name="connsiteX562" fmla="*/ 6426666 w 11218359"/>
              <a:gd name="connsiteY562" fmla="*/ 1283018 h 1283017"/>
              <a:gd name="connsiteX563" fmla="*/ 6438096 w 11218359"/>
              <a:gd name="connsiteY563" fmla="*/ 1283018 h 1283017"/>
              <a:gd name="connsiteX564" fmla="*/ 6449525 w 11218359"/>
              <a:gd name="connsiteY564" fmla="*/ 1283018 h 1283017"/>
              <a:gd name="connsiteX565" fmla="*/ 6461003 w 11218359"/>
              <a:gd name="connsiteY565" fmla="*/ 1283018 h 1283017"/>
              <a:gd name="connsiteX566" fmla="*/ 6472433 w 11218359"/>
              <a:gd name="connsiteY566" fmla="*/ 1283018 h 1283017"/>
              <a:gd name="connsiteX567" fmla="*/ 6483863 w 11218359"/>
              <a:gd name="connsiteY567" fmla="*/ 1283018 h 1283017"/>
              <a:gd name="connsiteX568" fmla="*/ 6495293 w 11218359"/>
              <a:gd name="connsiteY568" fmla="*/ 1283018 h 1283017"/>
              <a:gd name="connsiteX569" fmla="*/ 6506723 w 11218359"/>
              <a:gd name="connsiteY569" fmla="*/ 1283018 h 1283017"/>
              <a:gd name="connsiteX570" fmla="*/ 6518201 w 11218359"/>
              <a:gd name="connsiteY570" fmla="*/ 1283018 h 1283017"/>
              <a:gd name="connsiteX571" fmla="*/ 6529631 w 11218359"/>
              <a:gd name="connsiteY571" fmla="*/ 1283018 h 1283017"/>
              <a:gd name="connsiteX572" fmla="*/ 6541061 w 11218359"/>
              <a:gd name="connsiteY572" fmla="*/ 1283018 h 1283017"/>
              <a:gd name="connsiteX573" fmla="*/ 6552490 w 11218359"/>
              <a:gd name="connsiteY573" fmla="*/ 1283018 h 1283017"/>
              <a:gd name="connsiteX574" fmla="*/ 6563921 w 11218359"/>
              <a:gd name="connsiteY574" fmla="*/ 1283018 h 1283017"/>
              <a:gd name="connsiteX575" fmla="*/ 6575398 w 11218359"/>
              <a:gd name="connsiteY575" fmla="*/ 1283018 h 1283017"/>
              <a:gd name="connsiteX576" fmla="*/ 6586828 w 11218359"/>
              <a:gd name="connsiteY576" fmla="*/ 1283018 h 1283017"/>
              <a:gd name="connsiteX577" fmla="*/ 6598259 w 11218359"/>
              <a:gd name="connsiteY577" fmla="*/ 1283018 h 1283017"/>
              <a:gd name="connsiteX578" fmla="*/ 6609688 w 11218359"/>
              <a:gd name="connsiteY578" fmla="*/ 1283018 h 1283017"/>
              <a:gd name="connsiteX579" fmla="*/ 6621118 w 11218359"/>
              <a:gd name="connsiteY579" fmla="*/ 1283018 h 1283017"/>
              <a:gd name="connsiteX580" fmla="*/ 6632596 w 11218359"/>
              <a:gd name="connsiteY580" fmla="*/ 1283018 h 1283017"/>
              <a:gd name="connsiteX581" fmla="*/ 6644026 w 11218359"/>
              <a:gd name="connsiteY581" fmla="*/ 1283018 h 1283017"/>
              <a:gd name="connsiteX582" fmla="*/ 6655456 w 11218359"/>
              <a:gd name="connsiteY582" fmla="*/ 1283018 h 1283017"/>
              <a:gd name="connsiteX583" fmla="*/ 6666886 w 11218359"/>
              <a:gd name="connsiteY583" fmla="*/ 1283018 h 1283017"/>
              <a:gd name="connsiteX584" fmla="*/ 6678316 w 11218359"/>
              <a:gd name="connsiteY584" fmla="*/ 1283018 h 1283017"/>
              <a:gd name="connsiteX585" fmla="*/ 6689794 w 11218359"/>
              <a:gd name="connsiteY585" fmla="*/ 1283018 h 1283017"/>
              <a:gd name="connsiteX586" fmla="*/ 6701224 w 11218359"/>
              <a:gd name="connsiteY586" fmla="*/ 1283018 h 1283017"/>
              <a:gd name="connsiteX587" fmla="*/ 6712653 w 11218359"/>
              <a:gd name="connsiteY587" fmla="*/ 1283018 h 1283017"/>
              <a:gd name="connsiteX588" fmla="*/ 6724083 w 11218359"/>
              <a:gd name="connsiteY588" fmla="*/ 1283018 h 1283017"/>
              <a:gd name="connsiteX589" fmla="*/ 6735514 w 11218359"/>
              <a:gd name="connsiteY589" fmla="*/ 1283018 h 1283017"/>
              <a:gd name="connsiteX590" fmla="*/ 6746944 w 11218359"/>
              <a:gd name="connsiteY590" fmla="*/ 1283018 h 1283017"/>
              <a:gd name="connsiteX591" fmla="*/ 6758421 w 11218359"/>
              <a:gd name="connsiteY591" fmla="*/ 1283018 h 1283017"/>
              <a:gd name="connsiteX592" fmla="*/ 6769851 w 11218359"/>
              <a:gd name="connsiteY592" fmla="*/ 1283018 h 1283017"/>
              <a:gd name="connsiteX593" fmla="*/ 6781281 w 11218359"/>
              <a:gd name="connsiteY593" fmla="*/ 1283018 h 1283017"/>
              <a:gd name="connsiteX594" fmla="*/ 6792711 w 11218359"/>
              <a:gd name="connsiteY594" fmla="*/ 1283018 h 1283017"/>
              <a:gd name="connsiteX595" fmla="*/ 6804141 w 11218359"/>
              <a:gd name="connsiteY595" fmla="*/ 1283018 h 1283017"/>
              <a:gd name="connsiteX596" fmla="*/ 6815619 w 11218359"/>
              <a:gd name="connsiteY596" fmla="*/ 1283018 h 1283017"/>
              <a:gd name="connsiteX597" fmla="*/ 6827049 w 11218359"/>
              <a:gd name="connsiteY597" fmla="*/ 1283018 h 1283017"/>
              <a:gd name="connsiteX598" fmla="*/ 6838479 w 11218359"/>
              <a:gd name="connsiteY598" fmla="*/ 1283018 h 1283017"/>
              <a:gd name="connsiteX599" fmla="*/ 6849909 w 11218359"/>
              <a:gd name="connsiteY599" fmla="*/ 1283018 h 1283017"/>
              <a:gd name="connsiteX600" fmla="*/ 6861339 w 11218359"/>
              <a:gd name="connsiteY600" fmla="*/ 1283018 h 1283017"/>
              <a:gd name="connsiteX601" fmla="*/ 6872816 w 11218359"/>
              <a:gd name="connsiteY601" fmla="*/ 1283018 h 1283017"/>
              <a:gd name="connsiteX602" fmla="*/ 6884246 w 11218359"/>
              <a:gd name="connsiteY602" fmla="*/ 1283018 h 1283017"/>
              <a:gd name="connsiteX603" fmla="*/ 6895676 w 11218359"/>
              <a:gd name="connsiteY603" fmla="*/ 1283018 h 1283017"/>
              <a:gd name="connsiteX604" fmla="*/ 6907107 w 11218359"/>
              <a:gd name="connsiteY604" fmla="*/ 1283018 h 1283017"/>
              <a:gd name="connsiteX605" fmla="*/ 6918537 w 11218359"/>
              <a:gd name="connsiteY605" fmla="*/ 1283018 h 1283017"/>
              <a:gd name="connsiteX606" fmla="*/ 6930014 w 11218359"/>
              <a:gd name="connsiteY606" fmla="*/ 1283018 h 1283017"/>
              <a:gd name="connsiteX607" fmla="*/ 6941444 w 11218359"/>
              <a:gd name="connsiteY607" fmla="*/ 1283018 h 1283017"/>
              <a:gd name="connsiteX608" fmla="*/ 6952874 w 11218359"/>
              <a:gd name="connsiteY608" fmla="*/ 1283018 h 1283017"/>
              <a:gd name="connsiteX609" fmla="*/ 6964304 w 11218359"/>
              <a:gd name="connsiteY609" fmla="*/ 1283018 h 1283017"/>
              <a:gd name="connsiteX610" fmla="*/ 6975734 w 11218359"/>
              <a:gd name="connsiteY610" fmla="*/ 1283018 h 1283017"/>
              <a:gd name="connsiteX611" fmla="*/ 6987212 w 11218359"/>
              <a:gd name="connsiteY611" fmla="*/ 1283018 h 1283017"/>
              <a:gd name="connsiteX612" fmla="*/ 6998642 w 11218359"/>
              <a:gd name="connsiteY612" fmla="*/ 1283018 h 1283017"/>
              <a:gd name="connsiteX613" fmla="*/ 7010072 w 11218359"/>
              <a:gd name="connsiteY613" fmla="*/ 1283018 h 1283017"/>
              <a:gd name="connsiteX614" fmla="*/ 7021502 w 11218359"/>
              <a:gd name="connsiteY614" fmla="*/ 1283018 h 1283017"/>
              <a:gd name="connsiteX615" fmla="*/ 7032931 w 11218359"/>
              <a:gd name="connsiteY615" fmla="*/ 1283018 h 1283017"/>
              <a:gd name="connsiteX616" fmla="*/ 7044409 w 11218359"/>
              <a:gd name="connsiteY616" fmla="*/ 1283018 h 1283017"/>
              <a:gd name="connsiteX617" fmla="*/ 7055839 w 11218359"/>
              <a:gd name="connsiteY617" fmla="*/ 1283018 h 1283017"/>
              <a:gd name="connsiteX618" fmla="*/ 7067269 w 11218359"/>
              <a:gd name="connsiteY618" fmla="*/ 1283018 h 1283017"/>
              <a:gd name="connsiteX619" fmla="*/ 7078700 w 11218359"/>
              <a:gd name="connsiteY619" fmla="*/ 1283018 h 1283017"/>
              <a:gd name="connsiteX620" fmla="*/ 7090129 w 11218359"/>
              <a:gd name="connsiteY620" fmla="*/ 1283018 h 1283017"/>
              <a:gd name="connsiteX621" fmla="*/ 7101607 w 11218359"/>
              <a:gd name="connsiteY621" fmla="*/ 1283018 h 1283017"/>
              <a:gd name="connsiteX622" fmla="*/ 7113037 w 11218359"/>
              <a:gd name="connsiteY622" fmla="*/ 1283018 h 1283017"/>
              <a:gd name="connsiteX623" fmla="*/ 7124467 w 11218359"/>
              <a:gd name="connsiteY623" fmla="*/ 1283018 h 1283017"/>
              <a:gd name="connsiteX624" fmla="*/ 7135897 w 11218359"/>
              <a:gd name="connsiteY624" fmla="*/ 1283018 h 1283017"/>
              <a:gd name="connsiteX625" fmla="*/ 7147327 w 11218359"/>
              <a:gd name="connsiteY625" fmla="*/ 1283018 h 1283017"/>
              <a:gd name="connsiteX626" fmla="*/ 7158805 w 11218359"/>
              <a:gd name="connsiteY626" fmla="*/ 1283018 h 1283017"/>
              <a:gd name="connsiteX627" fmla="*/ 7170235 w 11218359"/>
              <a:gd name="connsiteY627" fmla="*/ 1283018 h 1283017"/>
              <a:gd name="connsiteX628" fmla="*/ 7181665 w 11218359"/>
              <a:gd name="connsiteY628" fmla="*/ 1283018 h 1283017"/>
              <a:gd name="connsiteX629" fmla="*/ 7193094 w 11218359"/>
              <a:gd name="connsiteY629" fmla="*/ 1283018 h 1283017"/>
              <a:gd name="connsiteX630" fmla="*/ 7204524 w 11218359"/>
              <a:gd name="connsiteY630" fmla="*/ 1283018 h 1283017"/>
              <a:gd name="connsiteX631" fmla="*/ 7216002 w 11218359"/>
              <a:gd name="connsiteY631" fmla="*/ 1283018 h 1283017"/>
              <a:gd name="connsiteX632" fmla="*/ 7227432 w 11218359"/>
              <a:gd name="connsiteY632" fmla="*/ 1283018 h 1283017"/>
              <a:gd name="connsiteX633" fmla="*/ 7238862 w 11218359"/>
              <a:gd name="connsiteY633" fmla="*/ 1283018 h 1283017"/>
              <a:gd name="connsiteX634" fmla="*/ 7250292 w 11218359"/>
              <a:gd name="connsiteY634" fmla="*/ 1283018 h 1283017"/>
              <a:gd name="connsiteX635" fmla="*/ 7261722 w 11218359"/>
              <a:gd name="connsiteY635" fmla="*/ 1283018 h 1283017"/>
              <a:gd name="connsiteX636" fmla="*/ 7273200 w 11218359"/>
              <a:gd name="connsiteY636" fmla="*/ 1283018 h 1283017"/>
              <a:gd name="connsiteX637" fmla="*/ 7284630 w 11218359"/>
              <a:gd name="connsiteY637" fmla="*/ 1283018 h 1283017"/>
              <a:gd name="connsiteX638" fmla="*/ 7296060 w 11218359"/>
              <a:gd name="connsiteY638" fmla="*/ 1283018 h 1283017"/>
              <a:gd name="connsiteX639" fmla="*/ 7307490 w 11218359"/>
              <a:gd name="connsiteY639" fmla="*/ 1283018 h 1283017"/>
              <a:gd name="connsiteX640" fmla="*/ 7318920 w 11218359"/>
              <a:gd name="connsiteY640" fmla="*/ 1283018 h 1283017"/>
              <a:gd name="connsiteX641" fmla="*/ 7330398 w 11218359"/>
              <a:gd name="connsiteY641" fmla="*/ 1283018 h 1283017"/>
              <a:gd name="connsiteX642" fmla="*/ 7341828 w 11218359"/>
              <a:gd name="connsiteY642" fmla="*/ 1283018 h 1283017"/>
              <a:gd name="connsiteX643" fmla="*/ 7353257 w 11218359"/>
              <a:gd name="connsiteY643" fmla="*/ 1283018 h 1283017"/>
              <a:gd name="connsiteX644" fmla="*/ 7364687 w 11218359"/>
              <a:gd name="connsiteY644" fmla="*/ 1283018 h 1283017"/>
              <a:gd name="connsiteX645" fmla="*/ 7376117 w 11218359"/>
              <a:gd name="connsiteY645" fmla="*/ 1283018 h 1283017"/>
              <a:gd name="connsiteX646" fmla="*/ 7387595 w 11218359"/>
              <a:gd name="connsiteY646" fmla="*/ 1283018 h 1283017"/>
              <a:gd name="connsiteX647" fmla="*/ 7399025 w 11218359"/>
              <a:gd name="connsiteY647" fmla="*/ 1283018 h 1283017"/>
              <a:gd name="connsiteX648" fmla="*/ 7410455 w 11218359"/>
              <a:gd name="connsiteY648" fmla="*/ 1283018 h 1283017"/>
              <a:gd name="connsiteX649" fmla="*/ 7421885 w 11218359"/>
              <a:gd name="connsiteY649" fmla="*/ 1283018 h 1283017"/>
              <a:gd name="connsiteX650" fmla="*/ 7433315 w 11218359"/>
              <a:gd name="connsiteY650" fmla="*/ 1283018 h 1283017"/>
              <a:gd name="connsiteX651" fmla="*/ 7444793 w 11218359"/>
              <a:gd name="connsiteY651" fmla="*/ 1283018 h 1283017"/>
              <a:gd name="connsiteX652" fmla="*/ 7456222 w 11218359"/>
              <a:gd name="connsiteY652" fmla="*/ 1283018 h 1283017"/>
              <a:gd name="connsiteX653" fmla="*/ 7467653 w 11218359"/>
              <a:gd name="connsiteY653" fmla="*/ 1283018 h 1283017"/>
              <a:gd name="connsiteX654" fmla="*/ 7479083 w 11218359"/>
              <a:gd name="connsiteY654" fmla="*/ 1283018 h 1283017"/>
              <a:gd name="connsiteX655" fmla="*/ 7490513 w 11218359"/>
              <a:gd name="connsiteY655" fmla="*/ 1283018 h 1283017"/>
              <a:gd name="connsiteX656" fmla="*/ 7501990 w 11218359"/>
              <a:gd name="connsiteY656" fmla="*/ 1283018 h 1283017"/>
              <a:gd name="connsiteX657" fmla="*/ 7513420 w 11218359"/>
              <a:gd name="connsiteY657" fmla="*/ 1283018 h 1283017"/>
              <a:gd name="connsiteX658" fmla="*/ 7524850 w 11218359"/>
              <a:gd name="connsiteY658" fmla="*/ 1283018 h 1283017"/>
              <a:gd name="connsiteX659" fmla="*/ 7536280 w 11218359"/>
              <a:gd name="connsiteY659" fmla="*/ 1283018 h 1283017"/>
              <a:gd name="connsiteX660" fmla="*/ 7547710 w 11218359"/>
              <a:gd name="connsiteY660" fmla="*/ 1283018 h 1283017"/>
              <a:gd name="connsiteX661" fmla="*/ 7559188 w 11218359"/>
              <a:gd name="connsiteY661" fmla="*/ 1283018 h 1283017"/>
              <a:gd name="connsiteX662" fmla="*/ 7570618 w 11218359"/>
              <a:gd name="connsiteY662" fmla="*/ 1283018 h 1283017"/>
              <a:gd name="connsiteX663" fmla="*/ 7582048 w 11218359"/>
              <a:gd name="connsiteY663" fmla="*/ 1283018 h 1283017"/>
              <a:gd name="connsiteX664" fmla="*/ 7593478 w 11218359"/>
              <a:gd name="connsiteY664" fmla="*/ 1283018 h 1283017"/>
              <a:gd name="connsiteX665" fmla="*/ 7604908 w 11218359"/>
              <a:gd name="connsiteY665" fmla="*/ 1283018 h 1283017"/>
              <a:gd name="connsiteX666" fmla="*/ 7616385 w 11218359"/>
              <a:gd name="connsiteY666" fmla="*/ 1283018 h 1283017"/>
              <a:gd name="connsiteX667" fmla="*/ 7627815 w 11218359"/>
              <a:gd name="connsiteY667" fmla="*/ 1283018 h 1283017"/>
              <a:gd name="connsiteX668" fmla="*/ 7639246 w 11218359"/>
              <a:gd name="connsiteY668" fmla="*/ 1283018 h 1283017"/>
              <a:gd name="connsiteX669" fmla="*/ 7650676 w 11218359"/>
              <a:gd name="connsiteY669" fmla="*/ 1283018 h 1283017"/>
              <a:gd name="connsiteX670" fmla="*/ 7662106 w 11218359"/>
              <a:gd name="connsiteY670" fmla="*/ 1283018 h 1283017"/>
              <a:gd name="connsiteX671" fmla="*/ 7673583 w 11218359"/>
              <a:gd name="connsiteY671" fmla="*/ 1283018 h 1283017"/>
              <a:gd name="connsiteX672" fmla="*/ 7685013 w 11218359"/>
              <a:gd name="connsiteY672" fmla="*/ 1283018 h 1283017"/>
              <a:gd name="connsiteX673" fmla="*/ 7696443 w 11218359"/>
              <a:gd name="connsiteY673" fmla="*/ 1283018 h 1283017"/>
              <a:gd name="connsiteX674" fmla="*/ 7707873 w 11218359"/>
              <a:gd name="connsiteY674" fmla="*/ 1283018 h 1283017"/>
              <a:gd name="connsiteX675" fmla="*/ 7719303 w 11218359"/>
              <a:gd name="connsiteY675" fmla="*/ 1283018 h 1283017"/>
              <a:gd name="connsiteX676" fmla="*/ 7730733 w 11218359"/>
              <a:gd name="connsiteY676" fmla="*/ 1283018 h 1283017"/>
              <a:gd name="connsiteX677" fmla="*/ 7742211 w 11218359"/>
              <a:gd name="connsiteY677" fmla="*/ 1283018 h 1283017"/>
              <a:gd name="connsiteX678" fmla="*/ 7753641 w 11218359"/>
              <a:gd name="connsiteY678" fmla="*/ 1283018 h 1283017"/>
              <a:gd name="connsiteX679" fmla="*/ 7765071 w 11218359"/>
              <a:gd name="connsiteY679" fmla="*/ 1283018 h 1283017"/>
              <a:gd name="connsiteX680" fmla="*/ 7776501 w 11218359"/>
              <a:gd name="connsiteY680" fmla="*/ 1283018 h 1283017"/>
              <a:gd name="connsiteX681" fmla="*/ 7787931 w 11218359"/>
              <a:gd name="connsiteY681" fmla="*/ 1283018 h 1283017"/>
              <a:gd name="connsiteX682" fmla="*/ 7799408 w 11218359"/>
              <a:gd name="connsiteY682" fmla="*/ 1283018 h 1283017"/>
              <a:gd name="connsiteX683" fmla="*/ 7810839 w 11218359"/>
              <a:gd name="connsiteY683" fmla="*/ 1283018 h 1283017"/>
              <a:gd name="connsiteX684" fmla="*/ 7822268 w 11218359"/>
              <a:gd name="connsiteY684" fmla="*/ 1283018 h 1283017"/>
              <a:gd name="connsiteX685" fmla="*/ 7833698 w 11218359"/>
              <a:gd name="connsiteY685" fmla="*/ 1283018 h 1283017"/>
              <a:gd name="connsiteX686" fmla="*/ 7845128 w 11218359"/>
              <a:gd name="connsiteY686" fmla="*/ 1283018 h 1283017"/>
              <a:gd name="connsiteX687" fmla="*/ 7856606 w 11218359"/>
              <a:gd name="connsiteY687" fmla="*/ 1283018 h 1283017"/>
              <a:gd name="connsiteX688" fmla="*/ 7868036 w 11218359"/>
              <a:gd name="connsiteY688" fmla="*/ 1283018 h 1283017"/>
              <a:gd name="connsiteX689" fmla="*/ 7879466 w 11218359"/>
              <a:gd name="connsiteY689" fmla="*/ 1283018 h 1283017"/>
              <a:gd name="connsiteX690" fmla="*/ 7890896 w 11218359"/>
              <a:gd name="connsiteY690" fmla="*/ 1283018 h 1283017"/>
              <a:gd name="connsiteX691" fmla="*/ 7902326 w 11218359"/>
              <a:gd name="connsiteY691" fmla="*/ 1283018 h 1283017"/>
              <a:gd name="connsiteX692" fmla="*/ 7913804 w 11218359"/>
              <a:gd name="connsiteY692" fmla="*/ 1283018 h 1283017"/>
              <a:gd name="connsiteX693" fmla="*/ 7925234 w 11218359"/>
              <a:gd name="connsiteY693" fmla="*/ 1283018 h 1283017"/>
              <a:gd name="connsiteX694" fmla="*/ 7936663 w 11218359"/>
              <a:gd name="connsiteY694" fmla="*/ 1283018 h 1283017"/>
              <a:gd name="connsiteX695" fmla="*/ 7948094 w 11218359"/>
              <a:gd name="connsiteY695" fmla="*/ 1283018 h 1283017"/>
              <a:gd name="connsiteX696" fmla="*/ 7959524 w 11218359"/>
              <a:gd name="connsiteY696" fmla="*/ 1283018 h 1283017"/>
              <a:gd name="connsiteX697" fmla="*/ 7971001 w 11218359"/>
              <a:gd name="connsiteY697" fmla="*/ 1283018 h 1283017"/>
              <a:gd name="connsiteX698" fmla="*/ 7982431 w 11218359"/>
              <a:gd name="connsiteY698" fmla="*/ 1283018 h 1283017"/>
              <a:gd name="connsiteX699" fmla="*/ 7993861 w 11218359"/>
              <a:gd name="connsiteY699" fmla="*/ 1283018 h 1283017"/>
              <a:gd name="connsiteX700" fmla="*/ 8005291 w 11218359"/>
              <a:gd name="connsiteY700" fmla="*/ 1283018 h 1283017"/>
              <a:gd name="connsiteX701" fmla="*/ 8016721 w 11218359"/>
              <a:gd name="connsiteY701" fmla="*/ 1283018 h 1283017"/>
              <a:gd name="connsiteX702" fmla="*/ 8028199 w 11218359"/>
              <a:gd name="connsiteY702" fmla="*/ 1283018 h 1283017"/>
              <a:gd name="connsiteX703" fmla="*/ 8039629 w 11218359"/>
              <a:gd name="connsiteY703" fmla="*/ 1283018 h 1283017"/>
              <a:gd name="connsiteX704" fmla="*/ 8051059 w 11218359"/>
              <a:gd name="connsiteY704" fmla="*/ 1283018 h 1283017"/>
              <a:gd name="connsiteX705" fmla="*/ 8062489 w 11218359"/>
              <a:gd name="connsiteY705" fmla="*/ 1283018 h 1283017"/>
              <a:gd name="connsiteX706" fmla="*/ 8073919 w 11218359"/>
              <a:gd name="connsiteY706" fmla="*/ 1283018 h 1283017"/>
              <a:gd name="connsiteX707" fmla="*/ 8085396 w 11218359"/>
              <a:gd name="connsiteY707" fmla="*/ 1283018 h 1283017"/>
              <a:gd name="connsiteX708" fmla="*/ 8096826 w 11218359"/>
              <a:gd name="connsiteY708" fmla="*/ 1283018 h 1283017"/>
              <a:gd name="connsiteX709" fmla="*/ 8108256 w 11218359"/>
              <a:gd name="connsiteY709" fmla="*/ 1283018 h 1283017"/>
              <a:gd name="connsiteX710" fmla="*/ 8119687 w 11218359"/>
              <a:gd name="connsiteY710" fmla="*/ 1283018 h 1283017"/>
              <a:gd name="connsiteX711" fmla="*/ 8131117 w 11218359"/>
              <a:gd name="connsiteY711" fmla="*/ 1283018 h 1283017"/>
              <a:gd name="connsiteX712" fmla="*/ 8142594 w 11218359"/>
              <a:gd name="connsiteY712" fmla="*/ 1283018 h 1283017"/>
              <a:gd name="connsiteX713" fmla="*/ 8154024 w 11218359"/>
              <a:gd name="connsiteY713" fmla="*/ 1283018 h 1283017"/>
              <a:gd name="connsiteX714" fmla="*/ 8165454 w 11218359"/>
              <a:gd name="connsiteY714" fmla="*/ 1283018 h 1283017"/>
              <a:gd name="connsiteX715" fmla="*/ 8176884 w 11218359"/>
              <a:gd name="connsiteY715" fmla="*/ 1283018 h 1283017"/>
              <a:gd name="connsiteX716" fmla="*/ 8188314 w 11218359"/>
              <a:gd name="connsiteY716" fmla="*/ 1283018 h 1283017"/>
              <a:gd name="connsiteX717" fmla="*/ 8199792 w 11218359"/>
              <a:gd name="connsiteY717" fmla="*/ 1283018 h 1283017"/>
              <a:gd name="connsiteX718" fmla="*/ 8211222 w 11218359"/>
              <a:gd name="connsiteY718" fmla="*/ 1283018 h 1283017"/>
              <a:gd name="connsiteX719" fmla="*/ 8222652 w 11218359"/>
              <a:gd name="connsiteY719" fmla="*/ 1283018 h 1283017"/>
              <a:gd name="connsiteX720" fmla="*/ 8234082 w 11218359"/>
              <a:gd name="connsiteY720" fmla="*/ 1283018 h 1283017"/>
              <a:gd name="connsiteX721" fmla="*/ 8245512 w 11218359"/>
              <a:gd name="connsiteY721" fmla="*/ 1283018 h 1283017"/>
              <a:gd name="connsiteX722" fmla="*/ 8256989 w 11218359"/>
              <a:gd name="connsiteY722" fmla="*/ 1283018 h 1283017"/>
              <a:gd name="connsiteX723" fmla="*/ 8268419 w 11218359"/>
              <a:gd name="connsiteY723" fmla="*/ 1283018 h 1283017"/>
              <a:gd name="connsiteX724" fmla="*/ 8279850 w 11218359"/>
              <a:gd name="connsiteY724" fmla="*/ 1283018 h 1283017"/>
              <a:gd name="connsiteX725" fmla="*/ 8291280 w 11218359"/>
              <a:gd name="connsiteY725" fmla="*/ 1283018 h 1283017"/>
              <a:gd name="connsiteX726" fmla="*/ 8302709 w 11218359"/>
              <a:gd name="connsiteY726" fmla="*/ 1283018 h 1283017"/>
              <a:gd name="connsiteX727" fmla="*/ 8314187 w 11218359"/>
              <a:gd name="connsiteY727" fmla="*/ 1283018 h 1283017"/>
              <a:gd name="connsiteX728" fmla="*/ 8325617 w 11218359"/>
              <a:gd name="connsiteY728" fmla="*/ 1283018 h 1283017"/>
              <a:gd name="connsiteX729" fmla="*/ 8337047 w 11218359"/>
              <a:gd name="connsiteY729" fmla="*/ 1283018 h 1283017"/>
              <a:gd name="connsiteX730" fmla="*/ 8348477 w 11218359"/>
              <a:gd name="connsiteY730" fmla="*/ 1283018 h 1283017"/>
              <a:gd name="connsiteX731" fmla="*/ 8359907 w 11218359"/>
              <a:gd name="connsiteY731" fmla="*/ 1283018 h 1283017"/>
              <a:gd name="connsiteX732" fmla="*/ 8371385 w 11218359"/>
              <a:gd name="connsiteY732" fmla="*/ 1283018 h 1283017"/>
              <a:gd name="connsiteX733" fmla="*/ 8382815 w 11218359"/>
              <a:gd name="connsiteY733" fmla="*/ 1283018 h 1283017"/>
              <a:gd name="connsiteX734" fmla="*/ 8394245 w 11218359"/>
              <a:gd name="connsiteY734" fmla="*/ 1283018 h 1283017"/>
              <a:gd name="connsiteX735" fmla="*/ 8405674 w 11218359"/>
              <a:gd name="connsiteY735" fmla="*/ 1283018 h 1283017"/>
              <a:gd name="connsiteX736" fmla="*/ 8417104 w 11218359"/>
              <a:gd name="connsiteY736" fmla="*/ 1283018 h 1283017"/>
              <a:gd name="connsiteX737" fmla="*/ 8428582 w 11218359"/>
              <a:gd name="connsiteY737" fmla="*/ 1283018 h 1283017"/>
              <a:gd name="connsiteX738" fmla="*/ 8440012 w 11218359"/>
              <a:gd name="connsiteY738" fmla="*/ 1283018 h 1283017"/>
              <a:gd name="connsiteX739" fmla="*/ 8451442 w 11218359"/>
              <a:gd name="connsiteY739" fmla="*/ 1283018 h 1283017"/>
              <a:gd name="connsiteX740" fmla="*/ 8462872 w 11218359"/>
              <a:gd name="connsiteY740" fmla="*/ 1283018 h 1283017"/>
              <a:gd name="connsiteX741" fmla="*/ 8474302 w 11218359"/>
              <a:gd name="connsiteY741" fmla="*/ 1283018 h 1283017"/>
              <a:gd name="connsiteX742" fmla="*/ 8485780 w 11218359"/>
              <a:gd name="connsiteY742" fmla="*/ 1283018 h 1283017"/>
              <a:gd name="connsiteX743" fmla="*/ 8497210 w 11218359"/>
              <a:gd name="connsiteY743" fmla="*/ 1283018 h 1283017"/>
              <a:gd name="connsiteX744" fmla="*/ 8508640 w 11218359"/>
              <a:gd name="connsiteY744" fmla="*/ 1283018 h 1283017"/>
              <a:gd name="connsiteX745" fmla="*/ 8520069 w 11218359"/>
              <a:gd name="connsiteY745" fmla="*/ 1283018 h 1283017"/>
              <a:gd name="connsiteX746" fmla="*/ 8531500 w 11218359"/>
              <a:gd name="connsiteY746" fmla="*/ 1283018 h 1283017"/>
              <a:gd name="connsiteX747" fmla="*/ 8542977 w 11218359"/>
              <a:gd name="connsiteY747" fmla="*/ 1283018 h 1283017"/>
              <a:gd name="connsiteX748" fmla="*/ 8554407 w 11218359"/>
              <a:gd name="connsiteY748" fmla="*/ 1283018 h 1283017"/>
              <a:gd name="connsiteX749" fmla="*/ 8565837 w 11218359"/>
              <a:gd name="connsiteY749" fmla="*/ 1283018 h 1283017"/>
              <a:gd name="connsiteX750" fmla="*/ 8577267 w 11218359"/>
              <a:gd name="connsiteY750" fmla="*/ 1283018 h 1283017"/>
              <a:gd name="connsiteX751" fmla="*/ 8588697 w 11218359"/>
              <a:gd name="connsiteY751" fmla="*/ 1283018 h 1283017"/>
              <a:gd name="connsiteX752" fmla="*/ 8600175 w 11218359"/>
              <a:gd name="connsiteY752" fmla="*/ 1283018 h 1283017"/>
              <a:gd name="connsiteX753" fmla="*/ 8611605 w 11218359"/>
              <a:gd name="connsiteY753" fmla="*/ 1283018 h 1283017"/>
              <a:gd name="connsiteX754" fmla="*/ 8623035 w 11218359"/>
              <a:gd name="connsiteY754" fmla="*/ 1283018 h 1283017"/>
              <a:gd name="connsiteX755" fmla="*/ 8634465 w 11218359"/>
              <a:gd name="connsiteY755" fmla="*/ 1283018 h 1283017"/>
              <a:gd name="connsiteX756" fmla="*/ 8645895 w 11218359"/>
              <a:gd name="connsiteY756" fmla="*/ 1283018 h 1283017"/>
              <a:gd name="connsiteX757" fmla="*/ 8657373 w 11218359"/>
              <a:gd name="connsiteY757" fmla="*/ 1283018 h 1283017"/>
              <a:gd name="connsiteX758" fmla="*/ 8668802 w 11218359"/>
              <a:gd name="connsiteY758" fmla="*/ 1283018 h 1283017"/>
              <a:gd name="connsiteX759" fmla="*/ 8680232 w 11218359"/>
              <a:gd name="connsiteY759" fmla="*/ 1283018 h 1283017"/>
              <a:gd name="connsiteX760" fmla="*/ 8691662 w 11218359"/>
              <a:gd name="connsiteY760" fmla="*/ 1283018 h 1283017"/>
              <a:gd name="connsiteX761" fmla="*/ 8703093 w 11218359"/>
              <a:gd name="connsiteY761" fmla="*/ 1283018 h 1283017"/>
              <a:gd name="connsiteX762" fmla="*/ 8714570 w 11218359"/>
              <a:gd name="connsiteY762" fmla="*/ 1283018 h 1283017"/>
              <a:gd name="connsiteX763" fmla="*/ 8726000 w 11218359"/>
              <a:gd name="connsiteY763" fmla="*/ 1283018 h 1283017"/>
              <a:gd name="connsiteX764" fmla="*/ 8737430 w 11218359"/>
              <a:gd name="connsiteY764" fmla="*/ 1283018 h 1283017"/>
              <a:gd name="connsiteX765" fmla="*/ 8748860 w 11218359"/>
              <a:gd name="connsiteY765" fmla="*/ 1283018 h 1283017"/>
              <a:gd name="connsiteX766" fmla="*/ 8760290 w 11218359"/>
              <a:gd name="connsiteY766" fmla="*/ 1283018 h 1283017"/>
              <a:gd name="connsiteX767" fmla="*/ 8771768 w 11218359"/>
              <a:gd name="connsiteY767" fmla="*/ 1283018 h 1283017"/>
              <a:gd name="connsiteX768" fmla="*/ 8783198 w 11218359"/>
              <a:gd name="connsiteY768" fmla="*/ 1283018 h 1283017"/>
              <a:gd name="connsiteX769" fmla="*/ 8794628 w 11218359"/>
              <a:gd name="connsiteY769" fmla="*/ 1283018 h 1283017"/>
              <a:gd name="connsiteX770" fmla="*/ 8806058 w 11218359"/>
              <a:gd name="connsiteY770" fmla="*/ 1283018 h 1283017"/>
              <a:gd name="connsiteX771" fmla="*/ 8817488 w 11218359"/>
              <a:gd name="connsiteY771" fmla="*/ 1283018 h 1283017"/>
              <a:gd name="connsiteX772" fmla="*/ 8828918 w 11218359"/>
              <a:gd name="connsiteY772" fmla="*/ 1283018 h 1283017"/>
              <a:gd name="connsiteX773" fmla="*/ 8840395 w 11218359"/>
              <a:gd name="connsiteY773" fmla="*/ 1283018 h 1283017"/>
              <a:gd name="connsiteX774" fmla="*/ 8851825 w 11218359"/>
              <a:gd name="connsiteY774" fmla="*/ 1283018 h 1283017"/>
              <a:gd name="connsiteX775" fmla="*/ 8863256 w 11218359"/>
              <a:gd name="connsiteY775" fmla="*/ 1283018 h 1283017"/>
              <a:gd name="connsiteX776" fmla="*/ 8874686 w 11218359"/>
              <a:gd name="connsiteY776" fmla="*/ 1283018 h 1283017"/>
              <a:gd name="connsiteX777" fmla="*/ 8886115 w 11218359"/>
              <a:gd name="connsiteY777" fmla="*/ 1283018 h 1283017"/>
              <a:gd name="connsiteX778" fmla="*/ 8897593 w 11218359"/>
              <a:gd name="connsiteY778" fmla="*/ 1283018 h 1283017"/>
              <a:gd name="connsiteX779" fmla="*/ 8909022 w 11218359"/>
              <a:gd name="connsiteY779" fmla="*/ 1283018 h 1283017"/>
              <a:gd name="connsiteX780" fmla="*/ 8920453 w 11218359"/>
              <a:gd name="connsiteY780" fmla="*/ 1283018 h 1283017"/>
              <a:gd name="connsiteX781" fmla="*/ 8931883 w 11218359"/>
              <a:gd name="connsiteY781" fmla="*/ 1283018 h 1283017"/>
              <a:gd name="connsiteX782" fmla="*/ 8943313 w 11218359"/>
              <a:gd name="connsiteY782" fmla="*/ 1283018 h 1283017"/>
              <a:gd name="connsiteX783" fmla="*/ 8954791 w 11218359"/>
              <a:gd name="connsiteY783" fmla="*/ 1283018 h 1283017"/>
              <a:gd name="connsiteX784" fmla="*/ 8966220 w 11218359"/>
              <a:gd name="connsiteY784" fmla="*/ 1283018 h 1283017"/>
              <a:gd name="connsiteX785" fmla="*/ 8977651 w 11218359"/>
              <a:gd name="connsiteY785" fmla="*/ 1283018 h 1283017"/>
              <a:gd name="connsiteX786" fmla="*/ 8989080 w 11218359"/>
              <a:gd name="connsiteY786" fmla="*/ 1283018 h 1283017"/>
              <a:gd name="connsiteX787" fmla="*/ 9000511 w 11218359"/>
              <a:gd name="connsiteY787" fmla="*/ 1283018 h 1283017"/>
              <a:gd name="connsiteX788" fmla="*/ 9011988 w 11218359"/>
              <a:gd name="connsiteY788" fmla="*/ 1283018 h 1283017"/>
              <a:gd name="connsiteX789" fmla="*/ 9023418 w 11218359"/>
              <a:gd name="connsiteY789" fmla="*/ 1283018 h 1283017"/>
              <a:gd name="connsiteX790" fmla="*/ 9034849 w 11218359"/>
              <a:gd name="connsiteY790" fmla="*/ 1283018 h 1283017"/>
              <a:gd name="connsiteX791" fmla="*/ 9046278 w 11218359"/>
              <a:gd name="connsiteY791" fmla="*/ 1283018 h 1283017"/>
              <a:gd name="connsiteX792" fmla="*/ 9057709 w 11218359"/>
              <a:gd name="connsiteY792" fmla="*/ 1283018 h 1283017"/>
              <a:gd name="connsiteX793" fmla="*/ 9069186 w 11218359"/>
              <a:gd name="connsiteY793" fmla="*/ 1283018 h 1283017"/>
              <a:gd name="connsiteX794" fmla="*/ 9080615 w 11218359"/>
              <a:gd name="connsiteY794" fmla="*/ 1283018 h 1283017"/>
              <a:gd name="connsiteX795" fmla="*/ 9092046 w 11218359"/>
              <a:gd name="connsiteY795" fmla="*/ 1283018 h 1283017"/>
              <a:gd name="connsiteX796" fmla="*/ 9103476 w 11218359"/>
              <a:gd name="connsiteY796" fmla="*/ 1283018 h 1283017"/>
              <a:gd name="connsiteX797" fmla="*/ 9114906 w 11218359"/>
              <a:gd name="connsiteY797" fmla="*/ 1283018 h 1283017"/>
              <a:gd name="connsiteX798" fmla="*/ 9126384 w 11218359"/>
              <a:gd name="connsiteY798" fmla="*/ 1283018 h 1283017"/>
              <a:gd name="connsiteX799" fmla="*/ 9137813 w 11218359"/>
              <a:gd name="connsiteY799" fmla="*/ 1283018 h 1283017"/>
              <a:gd name="connsiteX800" fmla="*/ 9149244 w 11218359"/>
              <a:gd name="connsiteY800" fmla="*/ 1283018 h 1283017"/>
              <a:gd name="connsiteX801" fmla="*/ 9160673 w 11218359"/>
              <a:gd name="connsiteY801" fmla="*/ 1283018 h 1283017"/>
              <a:gd name="connsiteX802" fmla="*/ 9172104 w 11218359"/>
              <a:gd name="connsiteY802" fmla="*/ 1283018 h 1283017"/>
              <a:gd name="connsiteX803" fmla="*/ 9183581 w 11218359"/>
              <a:gd name="connsiteY803" fmla="*/ 1283018 h 1283017"/>
              <a:gd name="connsiteX804" fmla="*/ 9195011 w 11218359"/>
              <a:gd name="connsiteY804" fmla="*/ 1283018 h 1283017"/>
              <a:gd name="connsiteX805" fmla="*/ 9206442 w 11218359"/>
              <a:gd name="connsiteY805" fmla="*/ 1283018 h 1283017"/>
              <a:gd name="connsiteX806" fmla="*/ 9217871 w 11218359"/>
              <a:gd name="connsiteY806" fmla="*/ 1283018 h 1283017"/>
              <a:gd name="connsiteX807" fmla="*/ 9229301 w 11218359"/>
              <a:gd name="connsiteY807" fmla="*/ 1283018 h 1283017"/>
              <a:gd name="connsiteX808" fmla="*/ 9240779 w 11218359"/>
              <a:gd name="connsiteY808" fmla="*/ 1283018 h 1283017"/>
              <a:gd name="connsiteX809" fmla="*/ 9252209 w 11218359"/>
              <a:gd name="connsiteY809" fmla="*/ 1283018 h 1283017"/>
              <a:gd name="connsiteX810" fmla="*/ 9263639 w 11218359"/>
              <a:gd name="connsiteY810" fmla="*/ 1283018 h 1283017"/>
              <a:gd name="connsiteX811" fmla="*/ 9275069 w 11218359"/>
              <a:gd name="connsiteY811" fmla="*/ 1283018 h 1283017"/>
              <a:gd name="connsiteX812" fmla="*/ 9286498 w 11218359"/>
              <a:gd name="connsiteY812" fmla="*/ 1283018 h 1283017"/>
              <a:gd name="connsiteX813" fmla="*/ 9297977 w 11218359"/>
              <a:gd name="connsiteY813" fmla="*/ 1283018 h 1283017"/>
              <a:gd name="connsiteX814" fmla="*/ 9309406 w 11218359"/>
              <a:gd name="connsiteY814" fmla="*/ 1283018 h 1283017"/>
              <a:gd name="connsiteX815" fmla="*/ 9320837 w 11218359"/>
              <a:gd name="connsiteY815" fmla="*/ 1283018 h 1283017"/>
              <a:gd name="connsiteX816" fmla="*/ 9332266 w 11218359"/>
              <a:gd name="connsiteY816" fmla="*/ 1283018 h 1283017"/>
              <a:gd name="connsiteX817" fmla="*/ 9343696 w 11218359"/>
              <a:gd name="connsiteY817" fmla="*/ 1283018 h 1283017"/>
              <a:gd name="connsiteX818" fmla="*/ 9355174 w 11218359"/>
              <a:gd name="connsiteY818" fmla="*/ 1283018 h 1283017"/>
              <a:gd name="connsiteX819" fmla="*/ 9366604 w 11218359"/>
              <a:gd name="connsiteY819" fmla="*/ 1283018 h 1283017"/>
              <a:gd name="connsiteX820" fmla="*/ 9378035 w 11218359"/>
              <a:gd name="connsiteY820" fmla="*/ 1283018 h 1283017"/>
              <a:gd name="connsiteX821" fmla="*/ 9389464 w 11218359"/>
              <a:gd name="connsiteY821" fmla="*/ 1283018 h 1283017"/>
              <a:gd name="connsiteX822" fmla="*/ 9400894 w 11218359"/>
              <a:gd name="connsiteY822" fmla="*/ 1283018 h 1283017"/>
              <a:gd name="connsiteX823" fmla="*/ 9412372 w 11218359"/>
              <a:gd name="connsiteY823" fmla="*/ 1283018 h 1283017"/>
              <a:gd name="connsiteX824" fmla="*/ 9423802 w 11218359"/>
              <a:gd name="connsiteY824" fmla="*/ 1283018 h 1283017"/>
              <a:gd name="connsiteX825" fmla="*/ 9435232 w 11218359"/>
              <a:gd name="connsiteY825" fmla="*/ 1283018 h 1283017"/>
              <a:gd name="connsiteX826" fmla="*/ 9446662 w 11218359"/>
              <a:gd name="connsiteY826" fmla="*/ 1283018 h 1283017"/>
              <a:gd name="connsiteX827" fmla="*/ 9458091 w 11218359"/>
              <a:gd name="connsiteY827" fmla="*/ 1283018 h 1283017"/>
              <a:gd name="connsiteX828" fmla="*/ 9469570 w 11218359"/>
              <a:gd name="connsiteY828" fmla="*/ 1283018 h 1283017"/>
              <a:gd name="connsiteX829" fmla="*/ 9480999 w 11218359"/>
              <a:gd name="connsiteY829" fmla="*/ 1283018 h 1283017"/>
              <a:gd name="connsiteX830" fmla="*/ 9492429 w 11218359"/>
              <a:gd name="connsiteY830" fmla="*/ 1283018 h 1283017"/>
              <a:gd name="connsiteX831" fmla="*/ 9503859 w 11218359"/>
              <a:gd name="connsiteY831" fmla="*/ 1283018 h 1283017"/>
              <a:gd name="connsiteX832" fmla="*/ 9515289 w 11218359"/>
              <a:gd name="connsiteY832" fmla="*/ 1283018 h 1283017"/>
              <a:gd name="connsiteX833" fmla="*/ 9526767 w 11218359"/>
              <a:gd name="connsiteY833" fmla="*/ 1283018 h 1283017"/>
              <a:gd name="connsiteX834" fmla="*/ 9538197 w 11218359"/>
              <a:gd name="connsiteY834" fmla="*/ 1283018 h 1283017"/>
              <a:gd name="connsiteX835" fmla="*/ 9549626 w 11218359"/>
              <a:gd name="connsiteY835" fmla="*/ 1283018 h 1283017"/>
              <a:gd name="connsiteX836" fmla="*/ 9561057 w 11218359"/>
              <a:gd name="connsiteY836" fmla="*/ 1283018 h 1283017"/>
              <a:gd name="connsiteX837" fmla="*/ 9572487 w 11218359"/>
              <a:gd name="connsiteY837" fmla="*/ 1283018 h 1283017"/>
              <a:gd name="connsiteX838" fmla="*/ 9583965 w 11218359"/>
              <a:gd name="connsiteY838" fmla="*/ 1283018 h 1283017"/>
              <a:gd name="connsiteX839" fmla="*/ 9595395 w 11218359"/>
              <a:gd name="connsiteY839" fmla="*/ 1283018 h 1283017"/>
              <a:gd name="connsiteX840" fmla="*/ 9606824 w 11218359"/>
              <a:gd name="connsiteY840" fmla="*/ 1283018 h 1283017"/>
              <a:gd name="connsiteX841" fmla="*/ 9618255 w 11218359"/>
              <a:gd name="connsiteY841" fmla="*/ 1283018 h 1283017"/>
              <a:gd name="connsiteX842" fmla="*/ 9629684 w 11218359"/>
              <a:gd name="connsiteY842" fmla="*/ 1283018 h 1283017"/>
              <a:gd name="connsiteX843" fmla="*/ 9641163 w 11218359"/>
              <a:gd name="connsiteY843" fmla="*/ 1283018 h 1283017"/>
              <a:gd name="connsiteX844" fmla="*/ 9652592 w 11218359"/>
              <a:gd name="connsiteY844" fmla="*/ 1283018 h 1283017"/>
              <a:gd name="connsiteX845" fmla="*/ 9664022 w 11218359"/>
              <a:gd name="connsiteY845" fmla="*/ 1283018 h 1283017"/>
              <a:gd name="connsiteX846" fmla="*/ 9675452 w 11218359"/>
              <a:gd name="connsiteY846" fmla="*/ 1283018 h 1283017"/>
              <a:gd name="connsiteX847" fmla="*/ 9686882 w 11218359"/>
              <a:gd name="connsiteY847" fmla="*/ 1283018 h 1283017"/>
              <a:gd name="connsiteX848" fmla="*/ 9698360 w 11218359"/>
              <a:gd name="connsiteY848" fmla="*/ 1283018 h 1283017"/>
              <a:gd name="connsiteX849" fmla="*/ 9709790 w 11218359"/>
              <a:gd name="connsiteY849" fmla="*/ 1283018 h 1283017"/>
              <a:gd name="connsiteX850" fmla="*/ 9721219 w 11218359"/>
              <a:gd name="connsiteY850" fmla="*/ 1283018 h 1283017"/>
              <a:gd name="connsiteX851" fmla="*/ 9732650 w 11218359"/>
              <a:gd name="connsiteY851" fmla="*/ 1283018 h 1283017"/>
              <a:gd name="connsiteX852" fmla="*/ 9744080 w 11218359"/>
              <a:gd name="connsiteY852" fmla="*/ 1283018 h 1283017"/>
              <a:gd name="connsiteX853" fmla="*/ 9755557 w 11218359"/>
              <a:gd name="connsiteY853" fmla="*/ 1283018 h 1283017"/>
              <a:gd name="connsiteX854" fmla="*/ 9766988 w 11218359"/>
              <a:gd name="connsiteY854" fmla="*/ 1283018 h 1283017"/>
              <a:gd name="connsiteX855" fmla="*/ 9778417 w 11218359"/>
              <a:gd name="connsiteY855" fmla="*/ 1283018 h 1283017"/>
              <a:gd name="connsiteX856" fmla="*/ 9789848 w 11218359"/>
              <a:gd name="connsiteY856" fmla="*/ 1283018 h 1283017"/>
              <a:gd name="connsiteX857" fmla="*/ 9801277 w 11218359"/>
              <a:gd name="connsiteY857" fmla="*/ 1283018 h 1283017"/>
              <a:gd name="connsiteX858" fmla="*/ 9812755 w 11218359"/>
              <a:gd name="connsiteY858" fmla="*/ 1283018 h 1283017"/>
              <a:gd name="connsiteX859" fmla="*/ 9824185 w 11218359"/>
              <a:gd name="connsiteY859" fmla="*/ 1283018 h 1283017"/>
              <a:gd name="connsiteX860" fmla="*/ 9835615 w 11218359"/>
              <a:gd name="connsiteY860" fmla="*/ 1283018 h 1283017"/>
              <a:gd name="connsiteX861" fmla="*/ 9847045 w 11218359"/>
              <a:gd name="connsiteY861" fmla="*/ 1283018 h 1283017"/>
              <a:gd name="connsiteX862" fmla="*/ 9858475 w 11218359"/>
              <a:gd name="connsiteY862" fmla="*/ 1283018 h 1283017"/>
              <a:gd name="connsiteX863" fmla="*/ 9869952 w 11218359"/>
              <a:gd name="connsiteY863" fmla="*/ 1283018 h 1283017"/>
              <a:gd name="connsiteX864" fmla="*/ 9881383 w 11218359"/>
              <a:gd name="connsiteY864" fmla="*/ 1283018 h 1283017"/>
              <a:gd name="connsiteX865" fmla="*/ 9892812 w 11218359"/>
              <a:gd name="connsiteY865" fmla="*/ 1283018 h 1283017"/>
              <a:gd name="connsiteX866" fmla="*/ 9904243 w 11218359"/>
              <a:gd name="connsiteY866" fmla="*/ 1283018 h 1283017"/>
              <a:gd name="connsiteX867" fmla="*/ 9915673 w 11218359"/>
              <a:gd name="connsiteY867" fmla="*/ 1283018 h 1283017"/>
              <a:gd name="connsiteX868" fmla="*/ 9927102 w 11218359"/>
              <a:gd name="connsiteY868" fmla="*/ 1283018 h 1283017"/>
              <a:gd name="connsiteX869" fmla="*/ 9938581 w 11218359"/>
              <a:gd name="connsiteY869" fmla="*/ 1283018 h 1283017"/>
              <a:gd name="connsiteX870" fmla="*/ 9950010 w 11218359"/>
              <a:gd name="connsiteY870" fmla="*/ 1283018 h 1283017"/>
              <a:gd name="connsiteX871" fmla="*/ 9961441 w 11218359"/>
              <a:gd name="connsiteY871" fmla="*/ 1283018 h 1283017"/>
              <a:gd name="connsiteX872" fmla="*/ 9972870 w 11218359"/>
              <a:gd name="connsiteY872" fmla="*/ 1283018 h 1283017"/>
              <a:gd name="connsiteX873" fmla="*/ 9984300 w 11218359"/>
              <a:gd name="connsiteY873" fmla="*/ 1283018 h 1283017"/>
              <a:gd name="connsiteX874" fmla="*/ 9995778 w 11218359"/>
              <a:gd name="connsiteY874" fmla="*/ 1283018 h 1283017"/>
              <a:gd name="connsiteX875" fmla="*/ 10007208 w 11218359"/>
              <a:gd name="connsiteY875" fmla="*/ 1283018 h 1283017"/>
              <a:gd name="connsiteX876" fmla="*/ 10018638 w 11218359"/>
              <a:gd name="connsiteY876" fmla="*/ 1283018 h 1283017"/>
              <a:gd name="connsiteX877" fmla="*/ 10030068 w 11218359"/>
              <a:gd name="connsiteY877" fmla="*/ 1283018 h 1283017"/>
              <a:gd name="connsiteX878" fmla="*/ 10041498 w 11218359"/>
              <a:gd name="connsiteY878" fmla="*/ 1283018 h 1283017"/>
              <a:gd name="connsiteX879" fmla="*/ 10052976 w 11218359"/>
              <a:gd name="connsiteY879" fmla="*/ 1283018 h 1283017"/>
              <a:gd name="connsiteX880" fmla="*/ 10064405 w 11218359"/>
              <a:gd name="connsiteY880" fmla="*/ 1283018 h 1283017"/>
              <a:gd name="connsiteX881" fmla="*/ 10075835 w 11218359"/>
              <a:gd name="connsiteY881" fmla="*/ 1283018 h 1283017"/>
              <a:gd name="connsiteX882" fmla="*/ 10087266 w 11218359"/>
              <a:gd name="connsiteY882" fmla="*/ 1283018 h 1283017"/>
              <a:gd name="connsiteX883" fmla="*/ 10098695 w 11218359"/>
              <a:gd name="connsiteY883" fmla="*/ 1283018 h 1283017"/>
              <a:gd name="connsiteX884" fmla="*/ 10110174 w 11218359"/>
              <a:gd name="connsiteY884" fmla="*/ 1283018 h 1283017"/>
              <a:gd name="connsiteX885" fmla="*/ 10121603 w 11218359"/>
              <a:gd name="connsiteY885" fmla="*/ 1283018 h 1283017"/>
              <a:gd name="connsiteX886" fmla="*/ 10133033 w 11218359"/>
              <a:gd name="connsiteY886" fmla="*/ 1283018 h 1283017"/>
              <a:gd name="connsiteX887" fmla="*/ 10144463 w 11218359"/>
              <a:gd name="connsiteY887" fmla="*/ 1283018 h 1283017"/>
              <a:gd name="connsiteX888" fmla="*/ 10155893 w 11218359"/>
              <a:gd name="connsiteY888" fmla="*/ 1283018 h 1283017"/>
              <a:gd name="connsiteX889" fmla="*/ 10167371 w 11218359"/>
              <a:gd name="connsiteY889" fmla="*/ 1283018 h 1283017"/>
              <a:gd name="connsiteX890" fmla="*/ 10178801 w 11218359"/>
              <a:gd name="connsiteY890" fmla="*/ 1283018 h 1283017"/>
              <a:gd name="connsiteX891" fmla="*/ 10190230 w 11218359"/>
              <a:gd name="connsiteY891" fmla="*/ 1283018 h 1283017"/>
              <a:gd name="connsiteX892" fmla="*/ 10201661 w 11218359"/>
              <a:gd name="connsiteY892" fmla="*/ 1283018 h 1283017"/>
              <a:gd name="connsiteX893" fmla="*/ 10213091 w 11218359"/>
              <a:gd name="connsiteY893" fmla="*/ 1283018 h 1283017"/>
              <a:gd name="connsiteX894" fmla="*/ 10224569 w 11218359"/>
              <a:gd name="connsiteY894" fmla="*/ 1283018 h 1283017"/>
              <a:gd name="connsiteX895" fmla="*/ 10235998 w 11218359"/>
              <a:gd name="connsiteY895" fmla="*/ 1283018 h 1283017"/>
              <a:gd name="connsiteX896" fmla="*/ 10247428 w 11218359"/>
              <a:gd name="connsiteY896" fmla="*/ 1283018 h 1283017"/>
              <a:gd name="connsiteX897" fmla="*/ 10258859 w 11218359"/>
              <a:gd name="connsiteY897" fmla="*/ 1283018 h 1283017"/>
              <a:gd name="connsiteX898" fmla="*/ 10270288 w 11218359"/>
              <a:gd name="connsiteY898" fmla="*/ 1283018 h 1283017"/>
              <a:gd name="connsiteX899" fmla="*/ 10281767 w 11218359"/>
              <a:gd name="connsiteY899" fmla="*/ 1283018 h 1283017"/>
              <a:gd name="connsiteX900" fmla="*/ 10293196 w 11218359"/>
              <a:gd name="connsiteY900" fmla="*/ 1283018 h 1283017"/>
              <a:gd name="connsiteX901" fmla="*/ 10304626 w 11218359"/>
              <a:gd name="connsiteY901" fmla="*/ 1283018 h 1283017"/>
              <a:gd name="connsiteX902" fmla="*/ 10316056 w 11218359"/>
              <a:gd name="connsiteY902" fmla="*/ 1283018 h 1283017"/>
              <a:gd name="connsiteX903" fmla="*/ 10327486 w 11218359"/>
              <a:gd name="connsiteY903" fmla="*/ 1283018 h 1283017"/>
              <a:gd name="connsiteX904" fmla="*/ 10338963 w 11218359"/>
              <a:gd name="connsiteY904" fmla="*/ 1283018 h 1283017"/>
              <a:gd name="connsiteX905" fmla="*/ 10350394 w 11218359"/>
              <a:gd name="connsiteY905" fmla="*/ 1283018 h 1283017"/>
              <a:gd name="connsiteX906" fmla="*/ 10361823 w 11218359"/>
              <a:gd name="connsiteY906" fmla="*/ 1283018 h 1283017"/>
              <a:gd name="connsiteX907" fmla="*/ 10373254 w 11218359"/>
              <a:gd name="connsiteY907" fmla="*/ 1283018 h 1283017"/>
              <a:gd name="connsiteX908" fmla="*/ 10384684 w 11218359"/>
              <a:gd name="connsiteY908" fmla="*/ 1283018 h 1283017"/>
              <a:gd name="connsiteX909" fmla="*/ 10396161 w 11218359"/>
              <a:gd name="connsiteY909" fmla="*/ 1283018 h 1283017"/>
              <a:gd name="connsiteX910" fmla="*/ 10407591 w 11218359"/>
              <a:gd name="connsiteY910" fmla="*/ 1283018 h 1283017"/>
              <a:gd name="connsiteX911" fmla="*/ 10419021 w 11218359"/>
              <a:gd name="connsiteY911" fmla="*/ 1283018 h 1283017"/>
              <a:gd name="connsiteX912" fmla="*/ 10430452 w 11218359"/>
              <a:gd name="connsiteY912" fmla="*/ 1283018 h 1283017"/>
              <a:gd name="connsiteX913" fmla="*/ 10441881 w 11218359"/>
              <a:gd name="connsiteY913" fmla="*/ 1283018 h 1283017"/>
              <a:gd name="connsiteX914" fmla="*/ 10453358 w 11218359"/>
              <a:gd name="connsiteY914" fmla="*/ 1283018 h 1283017"/>
              <a:gd name="connsiteX915" fmla="*/ 10464789 w 11218359"/>
              <a:gd name="connsiteY915" fmla="*/ 1283018 h 1283017"/>
              <a:gd name="connsiteX916" fmla="*/ 10476219 w 11218359"/>
              <a:gd name="connsiteY916" fmla="*/ 1283018 h 1283017"/>
              <a:gd name="connsiteX917" fmla="*/ 10487649 w 11218359"/>
              <a:gd name="connsiteY917" fmla="*/ 1283018 h 1283017"/>
              <a:gd name="connsiteX918" fmla="*/ 10499079 w 11218359"/>
              <a:gd name="connsiteY918" fmla="*/ 1283018 h 1283017"/>
              <a:gd name="connsiteX919" fmla="*/ 10510556 w 11218359"/>
              <a:gd name="connsiteY919" fmla="*/ 1283018 h 1283017"/>
              <a:gd name="connsiteX920" fmla="*/ 10521987 w 11218359"/>
              <a:gd name="connsiteY920" fmla="*/ 1283018 h 1283017"/>
              <a:gd name="connsiteX921" fmla="*/ 10533416 w 11218359"/>
              <a:gd name="connsiteY921" fmla="*/ 1283018 h 1283017"/>
              <a:gd name="connsiteX922" fmla="*/ 10544847 w 11218359"/>
              <a:gd name="connsiteY922" fmla="*/ 1283018 h 1283017"/>
              <a:gd name="connsiteX923" fmla="*/ 10556277 w 11218359"/>
              <a:gd name="connsiteY923" fmla="*/ 1283018 h 1283017"/>
              <a:gd name="connsiteX924" fmla="*/ 10567754 w 11218359"/>
              <a:gd name="connsiteY924" fmla="*/ 1283018 h 1283017"/>
              <a:gd name="connsiteX925" fmla="*/ 10579184 w 11218359"/>
              <a:gd name="connsiteY925" fmla="*/ 1283018 h 1283017"/>
              <a:gd name="connsiteX926" fmla="*/ 10590614 w 11218359"/>
              <a:gd name="connsiteY926" fmla="*/ 1283018 h 1283017"/>
              <a:gd name="connsiteX927" fmla="*/ 10602045 w 11218359"/>
              <a:gd name="connsiteY927" fmla="*/ 1283018 h 1283017"/>
              <a:gd name="connsiteX928" fmla="*/ 10613474 w 11218359"/>
              <a:gd name="connsiteY928" fmla="*/ 1283018 h 1283017"/>
              <a:gd name="connsiteX929" fmla="*/ 10624951 w 11218359"/>
              <a:gd name="connsiteY929" fmla="*/ 1283018 h 1283017"/>
              <a:gd name="connsiteX930" fmla="*/ 10636382 w 11218359"/>
              <a:gd name="connsiteY930" fmla="*/ 1283018 h 1283017"/>
              <a:gd name="connsiteX931" fmla="*/ 10647812 w 11218359"/>
              <a:gd name="connsiteY931" fmla="*/ 1283018 h 1283017"/>
              <a:gd name="connsiteX932" fmla="*/ 10659241 w 11218359"/>
              <a:gd name="connsiteY932" fmla="*/ 1283018 h 1283017"/>
              <a:gd name="connsiteX933" fmla="*/ 10670672 w 11218359"/>
              <a:gd name="connsiteY933" fmla="*/ 1283018 h 1283017"/>
              <a:gd name="connsiteX934" fmla="*/ 10682149 w 11218359"/>
              <a:gd name="connsiteY934" fmla="*/ 1283018 h 1283017"/>
              <a:gd name="connsiteX935" fmla="*/ 10693580 w 11218359"/>
              <a:gd name="connsiteY935" fmla="*/ 1283018 h 1283017"/>
              <a:gd name="connsiteX936" fmla="*/ 10705009 w 11218359"/>
              <a:gd name="connsiteY936" fmla="*/ 1283018 h 1283017"/>
              <a:gd name="connsiteX937" fmla="*/ 10716439 w 11218359"/>
              <a:gd name="connsiteY937" fmla="*/ 1283018 h 1283017"/>
              <a:gd name="connsiteX938" fmla="*/ 10727870 w 11218359"/>
              <a:gd name="connsiteY938" fmla="*/ 1283018 h 1283017"/>
              <a:gd name="connsiteX939" fmla="*/ 10739347 w 11218359"/>
              <a:gd name="connsiteY939" fmla="*/ 1283018 h 1283017"/>
              <a:gd name="connsiteX940" fmla="*/ 10750778 w 11218359"/>
              <a:gd name="connsiteY940" fmla="*/ 1283018 h 1283017"/>
              <a:gd name="connsiteX941" fmla="*/ 10762207 w 11218359"/>
              <a:gd name="connsiteY941" fmla="*/ 1283018 h 1283017"/>
              <a:gd name="connsiteX942" fmla="*/ 10773637 w 11218359"/>
              <a:gd name="connsiteY942" fmla="*/ 1283018 h 1283017"/>
              <a:gd name="connsiteX943" fmla="*/ 10785067 w 11218359"/>
              <a:gd name="connsiteY943" fmla="*/ 1283018 h 1283017"/>
              <a:gd name="connsiteX944" fmla="*/ 10796544 w 11218359"/>
              <a:gd name="connsiteY944" fmla="*/ 1283018 h 1283017"/>
              <a:gd name="connsiteX945" fmla="*/ 10807975 w 11218359"/>
              <a:gd name="connsiteY945" fmla="*/ 1283018 h 1283017"/>
              <a:gd name="connsiteX946" fmla="*/ 10819405 w 11218359"/>
              <a:gd name="connsiteY946" fmla="*/ 1283018 h 1283017"/>
              <a:gd name="connsiteX947" fmla="*/ 10830834 w 11218359"/>
              <a:gd name="connsiteY947" fmla="*/ 1283018 h 1283017"/>
              <a:gd name="connsiteX948" fmla="*/ 10842265 w 11218359"/>
              <a:gd name="connsiteY948" fmla="*/ 1283018 h 1283017"/>
              <a:gd name="connsiteX949" fmla="*/ 10853742 w 11218359"/>
              <a:gd name="connsiteY949" fmla="*/ 1283018 h 1283017"/>
              <a:gd name="connsiteX950" fmla="*/ 10865173 w 11218359"/>
              <a:gd name="connsiteY950" fmla="*/ 1283018 h 1283017"/>
              <a:gd name="connsiteX951" fmla="*/ 10876602 w 11218359"/>
              <a:gd name="connsiteY951" fmla="*/ 1283018 h 1283017"/>
              <a:gd name="connsiteX952" fmla="*/ 10888032 w 11218359"/>
              <a:gd name="connsiteY952" fmla="*/ 1283018 h 1283017"/>
              <a:gd name="connsiteX953" fmla="*/ 10899463 w 11218359"/>
              <a:gd name="connsiteY953" fmla="*/ 1283018 h 1283017"/>
              <a:gd name="connsiteX954" fmla="*/ 10910892 w 11218359"/>
              <a:gd name="connsiteY954" fmla="*/ 1283018 h 1283017"/>
              <a:gd name="connsiteX955" fmla="*/ 10922369 w 11218359"/>
              <a:gd name="connsiteY955" fmla="*/ 1283018 h 1283017"/>
              <a:gd name="connsiteX956" fmla="*/ 10933800 w 11218359"/>
              <a:gd name="connsiteY956" fmla="*/ 1283018 h 1283017"/>
              <a:gd name="connsiteX957" fmla="*/ 10945230 w 11218359"/>
              <a:gd name="connsiteY957" fmla="*/ 1283018 h 1283017"/>
              <a:gd name="connsiteX958" fmla="*/ 10956660 w 11218359"/>
              <a:gd name="connsiteY958" fmla="*/ 1283018 h 1283017"/>
              <a:gd name="connsiteX959" fmla="*/ 10968090 w 11218359"/>
              <a:gd name="connsiteY959" fmla="*/ 1283018 h 1283017"/>
              <a:gd name="connsiteX960" fmla="*/ 10979567 w 11218359"/>
              <a:gd name="connsiteY960" fmla="*/ 1283018 h 1283017"/>
              <a:gd name="connsiteX961" fmla="*/ 10990998 w 11218359"/>
              <a:gd name="connsiteY961" fmla="*/ 1283018 h 1283017"/>
              <a:gd name="connsiteX962" fmla="*/ 11002427 w 11218359"/>
              <a:gd name="connsiteY962" fmla="*/ 1283018 h 1283017"/>
              <a:gd name="connsiteX963" fmla="*/ 11013858 w 11218359"/>
              <a:gd name="connsiteY963" fmla="*/ 1283018 h 1283017"/>
              <a:gd name="connsiteX964" fmla="*/ 11025287 w 11218359"/>
              <a:gd name="connsiteY964" fmla="*/ 1283018 h 1283017"/>
              <a:gd name="connsiteX965" fmla="*/ 11036765 w 11218359"/>
              <a:gd name="connsiteY965" fmla="*/ 1283018 h 1283017"/>
              <a:gd name="connsiteX966" fmla="*/ 11048195 w 11218359"/>
              <a:gd name="connsiteY966" fmla="*/ 1283018 h 1283017"/>
              <a:gd name="connsiteX967" fmla="*/ 11059625 w 11218359"/>
              <a:gd name="connsiteY967" fmla="*/ 1283018 h 1283017"/>
              <a:gd name="connsiteX968" fmla="*/ 11071056 w 11218359"/>
              <a:gd name="connsiteY968" fmla="*/ 1283018 h 1283017"/>
              <a:gd name="connsiteX969" fmla="*/ 11082485 w 11218359"/>
              <a:gd name="connsiteY969" fmla="*/ 1283018 h 1283017"/>
              <a:gd name="connsiteX970" fmla="*/ 11093962 w 11218359"/>
              <a:gd name="connsiteY970" fmla="*/ 1283018 h 1283017"/>
              <a:gd name="connsiteX971" fmla="*/ 11105393 w 11218359"/>
              <a:gd name="connsiteY971" fmla="*/ 1283018 h 1283017"/>
              <a:gd name="connsiteX972" fmla="*/ 11116823 w 11218359"/>
              <a:gd name="connsiteY972" fmla="*/ 1283018 h 1283017"/>
              <a:gd name="connsiteX973" fmla="*/ 11128253 w 11218359"/>
              <a:gd name="connsiteY973" fmla="*/ 1283018 h 1283017"/>
              <a:gd name="connsiteX974" fmla="*/ 11139683 w 11218359"/>
              <a:gd name="connsiteY974" fmla="*/ 1283018 h 1283017"/>
              <a:gd name="connsiteX975" fmla="*/ 11151160 w 11218359"/>
              <a:gd name="connsiteY975" fmla="*/ 1283018 h 1283017"/>
              <a:gd name="connsiteX976" fmla="*/ 11162591 w 11218359"/>
              <a:gd name="connsiteY976" fmla="*/ 1283018 h 1283017"/>
              <a:gd name="connsiteX977" fmla="*/ 11174020 w 11218359"/>
              <a:gd name="connsiteY977" fmla="*/ 1283018 h 1283017"/>
              <a:gd name="connsiteX978" fmla="*/ 11185451 w 11218359"/>
              <a:gd name="connsiteY978" fmla="*/ 1283018 h 1283017"/>
              <a:gd name="connsiteX979" fmla="*/ 11196881 w 11218359"/>
              <a:gd name="connsiteY979" fmla="*/ 1283018 h 1283017"/>
              <a:gd name="connsiteX980" fmla="*/ 11208358 w 11218359"/>
              <a:gd name="connsiteY980" fmla="*/ 1283018 h 1283017"/>
              <a:gd name="connsiteX981" fmla="*/ 11218359 w 11218359"/>
              <a:gd name="connsiteY981" fmla="*/ 1283018 h 1283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283017">
                <a:moveTo>
                  <a:pt x="0" y="1283018"/>
                </a:moveTo>
                <a:lnTo>
                  <a:pt x="9149" y="1283018"/>
                </a:lnTo>
                <a:lnTo>
                  <a:pt x="20588" y="1283018"/>
                </a:lnTo>
                <a:lnTo>
                  <a:pt x="32028" y="1283018"/>
                </a:lnTo>
                <a:lnTo>
                  <a:pt x="43467" y="1283018"/>
                </a:lnTo>
                <a:lnTo>
                  <a:pt x="54907" y="1283018"/>
                </a:lnTo>
                <a:lnTo>
                  <a:pt x="66346" y="1283018"/>
                </a:lnTo>
                <a:lnTo>
                  <a:pt x="77786" y="1283018"/>
                </a:lnTo>
                <a:lnTo>
                  <a:pt x="89225" y="1283018"/>
                </a:lnTo>
                <a:lnTo>
                  <a:pt x="100665" y="1283018"/>
                </a:lnTo>
                <a:lnTo>
                  <a:pt x="112104" y="1283018"/>
                </a:lnTo>
                <a:lnTo>
                  <a:pt x="123544" y="1283018"/>
                </a:lnTo>
                <a:lnTo>
                  <a:pt x="134979" y="1283018"/>
                </a:lnTo>
                <a:lnTo>
                  <a:pt x="146423" y="1283018"/>
                </a:lnTo>
                <a:lnTo>
                  <a:pt x="157858" y="1283018"/>
                </a:lnTo>
                <a:lnTo>
                  <a:pt x="169297" y="1283018"/>
                </a:lnTo>
                <a:lnTo>
                  <a:pt x="180737" y="1283018"/>
                </a:lnTo>
                <a:lnTo>
                  <a:pt x="192176" y="1283018"/>
                </a:lnTo>
                <a:lnTo>
                  <a:pt x="203616" y="1283018"/>
                </a:lnTo>
                <a:lnTo>
                  <a:pt x="215055" y="1283018"/>
                </a:lnTo>
                <a:lnTo>
                  <a:pt x="226495" y="1283018"/>
                </a:lnTo>
                <a:lnTo>
                  <a:pt x="237935" y="1283018"/>
                </a:lnTo>
                <a:lnTo>
                  <a:pt x="249374" y="1283018"/>
                </a:lnTo>
                <a:lnTo>
                  <a:pt x="260814" y="1283018"/>
                </a:lnTo>
                <a:lnTo>
                  <a:pt x="272253" y="1283018"/>
                </a:lnTo>
                <a:lnTo>
                  <a:pt x="283693" y="1283018"/>
                </a:lnTo>
                <a:lnTo>
                  <a:pt x="295132" y="1283018"/>
                </a:lnTo>
                <a:lnTo>
                  <a:pt x="306572" y="1283018"/>
                </a:lnTo>
                <a:lnTo>
                  <a:pt x="318011" y="1283018"/>
                </a:lnTo>
                <a:lnTo>
                  <a:pt x="329451" y="1283018"/>
                </a:lnTo>
                <a:lnTo>
                  <a:pt x="340890" y="1283018"/>
                </a:lnTo>
                <a:lnTo>
                  <a:pt x="352330" y="1283018"/>
                </a:lnTo>
                <a:lnTo>
                  <a:pt x="363769" y="1283018"/>
                </a:lnTo>
                <a:lnTo>
                  <a:pt x="375209" y="1283018"/>
                </a:lnTo>
                <a:lnTo>
                  <a:pt x="386648" y="1283018"/>
                </a:lnTo>
                <a:lnTo>
                  <a:pt x="398088" y="1283018"/>
                </a:lnTo>
                <a:lnTo>
                  <a:pt x="409527" y="1283018"/>
                </a:lnTo>
                <a:lnTo>
                  <a:pt x="420967" y="1283018"/>
                </a:lnTo>
                <a:lnTo>
                  <a:pt x="432406" y="1283018"/>
                </a:lnTo>
                <a:lnTo>
                  <a:pt x="443846" y="1283018"/>
                </a:lnTo>
                <a:lnTo>
                  <a:pt x="455285" y="1283018"/>
                </a:lnTo>
                <a:lnTo>
                  <a:pt x="466725" y="1283018"/>
                </a:lnTo>
                <a:lnTo>
                  <a:pt x="478165" y="1283018"/>
                </a:lnTo>
                <a:lnTo>
                  <a:pt x="489604" y="1283018"/>
                </a:lnTo>
                <a:lnTo>
                  <a:pt x="501044" y="1283018"/>
                </a:lnTo>
                <a:lnTo>
                  <a:pt x="512483" y="1283018"/>
                </a:lnTo>
                <a:lnTo>
                  <a:pt x="523923" y="1283018"/>
                </a:lnTo>
                <a:lnTo>
                  <a:pt x="535362" y="1283018"/>
                </a:lnTo>
                <a:lnTo>
                  <a:pt x="546802" y="1283018"/>
                </a:lnTo>
                <a:lnTo>
                  <a:pt x="558241" y="1283018"/>
                </a:lnTo>
                <a:lnTo>
                  <a:pt x="569681" y="1283018"/>
                </a:lnTo>
                <a:lnTo>
                  <a:pt x="581120" y="1283018"/>
                </a:lnTo>
                <a:lnTo>
                  <a:pt x="592560" y="1283018"/>
                </a:lnTo>
                <a:lnTo>
                  <a:pt x="603999" y="1283018"/>
                </a:lnTo>
                <a:lnTo>
                  <a:pt x="615439" y="1283018"/>
                </a:lnTo>
                <a:lnTo>
                  <a:pt x="626878" y="1283018"/>
                </a:lnTo>
                <a:lnTo>
                  <a:pt x="638318" y="1283018"/>
                </a:lnTo>
                <a:lnTo>
                  <a:pt x="649757" y="1283018"/>
                </a:lnTo>
                <a:lnTo>
                  <a:pt x="661192" y="1283018"/>
                </a:lnTo>
                <a:lnTo>
                  <a:pt x="672632" y="1283018"/>
                </a:lnTo>
                <a:lnTo>
                  <a:pt x="684071" y="1283018"/>
                </a:lnTo>
                <a:lnTo>
                  <a:pt x="695511" y="1283018"/>
                </a:lnTo>
                <a:lnTo>
                  <a:pt x="706950" y="1283018"/>
                </a:lnTo>
                <a:lnTo>
                  <a:pt x="718390" y="1283018"/>
                </a:lnTo>
                <a:lnTo>
                  <a:pt x="729829" y="1283018"/>
                </a:lnTo>
                <a:lnTo>
                  <a:pt x="741269" y="1283018"/>
                </a:lnTo>
                <a:lnTo>
                  <a:pt x="752708" y="1283018"/>
                </a:lnTo>
                <a:lnTo>
                  <a:pt x="764148" y="1283018"/>
                </a:lnTo>
                <a:lnTo>
                  <a:pt x="775587" y="1283018"/>
                </a:lnTo>
                <a:lnTo>
                  <a:pt x="787027" y="1283018"/>
                </a:lnTo>
                <a:lnTo>
                  <a:pt x="798467" y="1283018"/>
                </a:lnTo>
                <a:lnTo>
                  <a:pt x="809906" y="1283018"/>
                </a:lnTo>
                <a:lnTo>
                  <a:pt x="821346" y="1283018"/>
                </a:lnTo>
                <a:lnTo>
                  <a:pt x="832785" y="1283018"/>
                </a:lnTo>
                <a:lnTo>
                  <a:pt x="844225" y="1283018"/>
                </a:lnTo>
                <a:lnTo>
                  <a:pt x="855664" y="1283018"/>
                </a:lnTo>
                <a:lnTo>
                  <a:pt x="867104" y="1283018"/>
                </a:lnTo>
                <a:lnTo>
                  <a:pt x="878543" y="1283018"/>
                </a:lnTo>
                <a:lnTo>
                  <a:pt x="889983" y="1283018"/>
                </a:lnTo>
                <a:lnTo>
                  <a:pt x="901422" y="1283018"/>
                </a:lnTo>
                <a:lnTo>
                  <a:pt x="912862" y="1283018"/>
                </a:lnTo>
                <a:lnTo>
                  <a:pt x="924301" y="1283018"/>
                </a:lnTo>
                <a:lnTo>
                  <a:pt x="935741" y="1283018"/>
                </a:lnTo>
                <a:lnTo>
                  <a:pt x="947180" y="1283018"/>
                </a:lnTo>
                <a:lnTo>
                  <a:pt x="958620" y="1283018"/>
                </a:lnTo>
                <a:lnTo>
                  <a:pt x="970059" y="1283018"/>
                </a:lnTo>
                <a:lnTo>
                  <a:pt x="981499" y="1283018"/>
                </a:lnTo>
                <a:lnTo>
                  <a:pt x="992938" y="1283018"/>
                </a:lnTo>
                <a:lnTo>
                  <a:pt x="1004378" y="1283018"/>
                </a:lnTo>
                <a:lnTo>
                  <a:pt x="1015818" y="1283018"/>
                </a:lnTo>
                <a:lnTo>
                  <a:pt x="1027257" y="1283018"/>
                </a:lnTo>
                <a:lnTo>
                  <a:pt x="1038697" y="1283018"/>
                </a:lnTo>
                <a:lnTo>
                  <a:pt x="1050136" y="1283018"/>
                </a:lnTo>
                <a:lnTo>
                  <a:pt x="1061576" y="1283018"/>
                </a:lnTo>
                <a:lnTo>
                  <a:pt x="1073015" y="1283018"/>
                </a:lnTo>
                <a:lnTo>
                  <a:pt x="1084455" y="1283018"/>
                </a:lnTo>
                <a:lnTo>
                  <a:pt x="1095894" y="1283018"/>
                </a:lnTo>
                <a:lnTo>
                  <a:pt x="1107334" y="1283018"/>
                </a:lnTo>
                <a:lnTo>
                  <a:pt x="1118773" y="1283018"/>
                </a:lnTo>
                <a:lnTo>
                  <a:pt x="1130213" y="1283018"/>
                </a:lnTo>
                <a:lnTo>
                  <a:pt x="1141652" y="1283018"/>
                </a:lnTo>
                <a:lnTo>
                  <a:pt x="1153092" y="1283018"/>
                </a:lnTo>
                <a:lnTo>
                  <a:pt x="1164531" y="1283018"/>
                </a:lnTo>
                <a:lnTo>
                  <a:pt x="1175971" y="1283018"/>
                </a:lnTo>
                <a:lnTo>
                  <a:pt x="1187406" y="1283018"/>
                </a:lnTo>
                <a:lnTo>
                  <a:pt x="1198845" y="1283018"/>
                </a:lnTo>
                <a:lnTo>
                  <a:pt x="1210285" y="1283018"/>
                </a:lnTo>
                <a:lnTo>
                  <a:pt x="1221724" y="1283018"/>
                </a:lnTo>
                <a:lnTo>
                  <a:pt x="1233164" y="1283018"/>
                </a:lnTo>
                <a:lnTo>
                  <a:pt x="1244603" y="1283018"/>
                </a:lnTo>
                <a:lnTo>
                  <a:pt x="1256043" y="1283018"/>
                </a:lnTo>
                <a:lnTo>
                  <a:pt x="1267482" y="1283018"/>
                </a:lnTo>
                <a:lnTo>
                  <a:pt x="1278922" y="1283018"/>
                </a:lnTo>
                <a:lnTo>
                  <a:pt x="1290361" y="1283018"/>
                </a:lnTo>
                <a:lnTo>
                  <a:pt x="1301801" y="1283018"/>
                </a:lnTo>
                <a:lnTo>
                  <a:pt x="1313240" y="1283018"/>
                </a:lnTo>
                <a:lnTo>
                  <a:pt x="1324680" y="1283018"/>
                </a:lnTo>
                <a:lnTo>
                  <a:pt x="1336120" y="1283018"/>
                </a:lnTo>
                <a:lnTo>
                  <a:pt x="1347559" y="1283018"/>
                </a:lnTo>
                <a:lnTo>
                  <a:pt x="1358999" y="1283018"/>
                </a:lnTo>
                <a:lnTo>
                  <a:pt x="1370438" y="1283018"/>
                </a:lnTo>
                <a:lnTo>
                  <a:pt x="1381878" y="1283018"/>
                </a:lnTo>
                <a:lnTo>
                  <a:pt x="1393317" y="1283018"/>
                </a:lnTo>
                <a:lnTo>
                  <a:pt x="1404757" y="1283018"/>
                </a:lnTo>
                <a:lnTo>
                  <a:pt x="1416196" y="1283018"/>
                </a:lnTo>
                <a:lnTo>
                  <a:pt x="1427636" y="1283018"/>
                </a:lnTo>
                <a:lnTo>
                  <a:pt x="1439075" y="1283018"/>
                </a:lnTo>
                <a:lnTo>
                  <a:pt x="1450515" y="1283018"/>
                </a:lnTo>
                <a:lnTo>
                  <a:pt x="1461954" y="1283018"/>
                </a:lnTo>
                <a:lnTo>
                  <a:pt x="1473394" y="1283018"/>
                </a:lnTo>
                <a:lnTo>
                  <a:pt x="1484833" y="1283018"/>
                </a:lnTo>
                <a:lnTo>
                  <a:pt x="1496273" y="1283018"/>
                </a:lnTo>
                <a:lnTo>
                  <a:pt x="1507712" y="1283018"/>
                </a:lnTo>
                <a:lnTo>
                  <a:pt x="1519152" y="1283018"/>
                </a:lnTo>
                <a:lnTo>
                  <a:pt x="1530591" y="1283018"/>
                </a:lnTo>
                <a:lnTo>
                  <a:pt x="1542031" y="1283018"/>
                </a:lnTo>
                <a:lnTo>
                  <a:pt x="1553471" y="1283018"/>
                </a:lnTo>
                <a:lnTo>
                  <a:pt x="1564910" y="1283018"/>
                </a:lnTo>
                <a:lnTo>
                  <a:pt x="1576349" y="1283018"/>
                </a:lnTo>
                <a:lnTo>
                  <a:pt x="1587789" y="1283018"/>
                </a:lnTo>
                <a:lnTo>
                  <a:pt x="1599229" y="1283018"/>
                </a:lnTo>
                <a:lnTo>
                  <a:pt x="1610668" y="1283018"/>
                </a:lnTo>
                <a:lnTo>
                  <a:pt x="1622107" y="1283018"/>
                </a:lnTo>
                <a:lnTo>
                  <a:pt x="1633547" y="1283018"/>
                </a:lnTo>
                <a:lnTo>
                  <a:pt x="1644987" y="1283018"/>
                </a:lnTo>
                <a:lnTo>
                  <a:pt x="1656426" y="1283018"/>
                </a:lnTo>
                <a:lnTo>
                  <a:pt x="1667866" y="1283018"/>
                </a:lnTo>
                <a:lnTo>
                  <a:pt x="1679305" y="1283018"/>
                </a:lnTo>
                <a:lnTo>
                  <a:pt x="1690745" y="1283018"/>
                </a:lnTo>
                <a:lnTo>
                  <a:pt x="1702184" y="1283018"/>
                </a:lnTo>
                <a:lnTo>
                  <a:pt x="1713619" y="1283018"/>
                </a:lnTo>
                <a:lnTo>
                  <a:pt x="1725063" y="1283018"/>
                </a:lnTo>
                <a:lnTo>
                  <a:pt x="1736498" y="1283018"/>
                </a:lnTo>
                <a:lnTo>
                  <a:pt x="1747938" y="1283018"/>
                </a:lnTo>
                <a:lnTo>
                  <a:pt x="1759377" y="1283018"/>
                </a:lnTo>
                <a:lnTo>
                  <a:pt x="1770817" y="1283018"/>
                </a:lnTo>
                <a:lnTo>
                  <a:pt x="1782256" y="1283018"/>
                </a:lnTo>
                <a:lnTo>
                  <a:pt x="1793696" y="1283018"/>
                </a:lnTo>
                <a:lnTo>
                  <a:pt x="1805135" y="1283018"/>
                </a:lnTo>
                <a:lnTo>
                  <a:pt x="1816575" y="1283018"/>
                </a:lnTo>
                <a:lnTo>
                  <a:pt x="1828014" y="1283018"/>
                </a:lnTo>
                <a:lnTo>
                  <a:pt x="1839454" y="1283018"/>
                </a:lnTo>
                <a:lnTo>
                  <a:pt x="1850893" y="1283018"/>
                </a:lnTo>
                <a:lnTo>
                  <a:pt x="1862333" y="1283018"/>
                </a:lnTo>
                <a:lnTo>
                  <a:pt x="1873772" y="1283018"/>
                </a:lnTo>
                <a:lnTo>
                  <a:pt x="1885212" y="1283018"/>
                </a:lnTo>
                <a:lnTo>
                  <a:pt x="1896651" y="1283018"/>
                </a:lnTo>
                <a:lnTo>
                  <a:pt x="1908091" y="1283018"/>
                </a:lnTo>
                <a:lnTo>
                  <a:pt x="1919531" y="1283018"/>
                </a:lnTo>
                <a:lnTo>
                  <a:pt x="1930970" y="1283018"/>
                </a:lnTo>
                <a:lnTo>
                  <a:pt x="1942409" y="1283018"/>
                </a:lnTo>
                <a:lnTo>
                  <a:pt x="1953849" y="1283018"/>
                </a:lnTo>
                <a:lnTo>
                  <a:pt x="1965289" y="1283018"/>
                </a:lnTo>
                <a:lnTo>
                  <a:pt x="1976728" y="1283018"/>
                </a:lnTo>
                <a:lnTo>
                  <a:pt x="1988168" y="1283018"/>
                </a:lnTo>
                <a:lnTo>
                  <a:pt x="1999607" y="1283018"/>
                </a:lnTo>
                <a:lnTo>
                  <a:pt x="2011047" y="1283018"/>
                </a:lnTo>
                <a:lnTo>
                  <a:pt x="2022486" y="1283018"/>
                </a:lnTo>
                <a:lnTo>
                  <a:pt x="2033926" y="1283018"/>
                </a:lnTo>
                <a:lnTo>
                  <a:pt x="2045365" y="1283018"/>
                </a:lnTo>
                <a:lnTo>
                  <a:pt x="2056805" y="1283018"/>
                </a:lnTo>
                <a:lnTo>
                  <a:pt x="2068244" y="1283018"/>
                </a:lnTo>
                <a:lnTo>
                  <a:pt x="2079684" y="1283018"/>
                </a:lnTo>
                <a:lnTo>
                  <a:pt x="2091123" y="1283018"/>
                </a:lnTo>
                <a:lnTo>
                  <a:pt x="2102563" y="1283018"/>
                </a:lnTo>
                <a:lnTo>
                  <a:pt x="2114002" y="1283018"/>
                </a:lnTo>
                <a:lnTo>
                  <a:pt x="2125442" y="1283018"/>
                </a:lnTo>
                <a:lnTo>
                  <a:pt x="2136882" y="1283018"/>
                </a:lnTo>
                <a:lnTo>
                  <a:pt x="2148321" y="1283018"/>
                </a:lnTo>
                <a:lnTo>
                  <a:pt x="2159760" y="1283018"/>
                </a:lnTo>
                <a:lnTo>
                  <a:pt x="2171200" y="1283018"/>
                </a:lnTo>
                <a:lnTo>
                  <a:pt x="2182640" y="1283018"/>
                </a:lnTo>
                <a:lnTo>
                  <a:pt x="2194079" y="1283018"/>
                </a:lnTo>
                <a:lnTo>
                  <a:pt x="2205519" y="1283018"/>
                </a:lnTo>
                <a:lnTo>
                  <a:pt x="2216958" y="1283018"/>
                </a:lnTo>
                <a:lnTo>
                  <a:pt x="2228393" y="1283018"/>
                </a:lnTo>
                <a:lnTo>
                  <a:pt x="2239837" y="1283018"/>
                </a:lnTo>
                <a:lnTo>
                  <a:pt x="2251272" y="1283018"/>
                </a:lnTo>
                <a:lnTo>
                  <a:pt x="2262716" y="1283018"/>
                </a:lnTo>
                <a:lnTo>
                  <a:pt x="2274151" y="1283018"/>
                </a:lnTo>
                <a:lnTo>
                  <a:pt x="2285591" y="1283018"/>
                </a:lnTo>
                <a:lnTo>
                  <a:pt x="2297030" y="1283018"/>
                </a:lnTo>
                <a:lnTo>
                  <a:pt x="2308470" y="1283018"/>
                </a:lnTo>
                <a:lnTo>
                  <a:pt x="2319909" y="1283018"/>
                </a:lnTo>
                <a:lnTo>
                  <a:pt x="2331349" y="1283018"/>
                </a:lnTo>
                <a:lnTo>
                  <a:pt x="2342788" y="1283018"/>
                </a:lnTo>
                <a:lnTo>
                  <a:pt x="2354228" y="1283018"/>
                </a:lnTo>
                <a:lnTo>
                  <a:pt x="2365667" y="1283018"/>
                </a:lnTo>
                <a:lnTo>
                  <a:pt x="2377107" y="1283018"/>
                </a:lnTo>
                <a:lnTo>
                  <a:pt x="2388546" y="1283018"/>
                </a:lnTo>
                <a:lnTo>
                  <a:pt x="2399986" y="1283018"/>
                </a:lnTo>
                <a:lnTo>
                  <a:pt x="2411425" y="1283018"/>
                </a:lnTo>
                <a:lnTo>
                  <a:pt x="2422865" y="1283018"/>
                </a:lnTo>
                <a:lnTo>
                  <a:pt x="2434304" y="1283018"/>
                </a:lnTo>
                <a:lnTo>
                  <a:pt x="2445744" y="1283018"/>
                </a:lnTo>
                <a:lnTo>
                  <a:pt x="2457184" y="1283018"/>
                </a:lnTo>
                <a:lnTo>
                  <a:pt x="2468623" y="1283018"/>
                </a:lnTo>
                <a:lnTo>
                  <a:pt x="2480062" y="1283018"/>
                </a:lnTo>
                <a:lnTo>
                  <a:pt x="2491502" y="1283018"/>
                </a:lnTo>
                <a:lnTo>
                  <a:pt x="2502942" y="1283018"/>
                </a:lnTo>
                <a:lnTo>
                  <a:pt x="2514381" y="1283018"/>
                </a:lnTo>
                <a:lnTo>
                  <a:pt x="2525821" y="1283018"/>
                </a:lnTo>
                <a:lnTo>
                  <a:pt x="2537260" y="1283018"/>
                </a:lnTo>
                <a:lnTo>
                  <a:pt x="2548700" y="1283018"/>
                </a:lnTo>
                <a:lnTo>
                  <a:pt x="2560139" y="1283018"/>
                </a:lnTo>
                <a:lnTo>
                  <a:pt x="2571579" y="1283018"/>
                </a:lnTo>
                <a:lnTo>
                  <a:pt x="2583018" y="1283018"/>
                </a:lnTo>
                <a:lnTo>
                  <a:pt x="2594458" y="1283018"/>
                </a:lnTo>
                <a:lnTo>
                  <a:pt x="2605897" y="1283018"/>
                </a:lnTo>
                <a:lnTo>
                  <a:pt x="2617337" y="1283018"/>
                </a:lnTo>
                <a:lnTo>
                  <a:pt x="2628776" y="1283018"/>
                </a:lnTo>
                <a:lnTo>
                  <a:pt x="2640216" y="1283018"/>
                </a:lnTo>
                <a:lnTo>
                  <a:pt x="2651655" y="1283018"/>
                </a:lnTo>
                <a:lnTo>
                  <a:pt x="2663095" y="1283018"/>
                </a:lnTo>
                <a:lnTo>
                  <a:pt x="2674535" y="1283018"/>
                </a:lnTo>
                <a:lnTo>
                  <a:pt x="2685974" y="1283018"/>
                </a:lnTo>
                <a:lnTo>
                  <a:pt x="2697413" y="1283018"/>
                </a:lnTo>
                <a:lnTo>
                  <a:pt x="2708853" y="1283018"/>
                </a:lnTo>
                <a:lnTo>
                  <a:pt x="2720293" y="1283018"/>
                </a:lnTo>
                <a:lnTo>
                  <a:pt x="2731727" y="1283018"/>
                </a:lnTo>
                <a:lnTo>
                  <a:pt x="2743172" y="1283018"/>
                </a:lnTo>
                <a:lnTo>
                  <a:pt x="2754611" y="1283018"/>
                </a:lnTo>
                <a:lnTo>
                  <a:pt x="2766046" y="1283018"/>
                </a:lnTo>
                <a:lnTo>
                  <a:pt x="2777490" y="1283018"/>
                </a:lnTo>
                <a:lnTo>
                  <a:pt x="2788925" y="1283018"/>
                </a:lnTo>
                <a:lnTo>
                  <a:pt x="2800364" y="1283018"/>
                </a:lnTo>
                <a:lnTo>
                  <a:pt x="2811804" y="1283018"/>
                </a:lnTo>
                <a:lnTo>
                  <a:pt x="2823243" y="1283018"/>
                </a:lnTo>
                <a:lnTo>
                  <a:pt x="2834683" y="1283018"/>
                </a:lnTo>
                <a:lnTo>
                  <a:pt x="2846123" y="1283018"/>
                </a:lnTo>
                <a:lnTo>
                  <a:pt x="2857562" y="1283018"/>
                </a:lnTo>
                <a:lnTo>
                  <a:pt x="2869001" y="1283018"/>
                </a:lnTo>
                <a:lnTo>
                  <a:pt x="2880441" y="1283018"/>
                </a:lnTo>
                <a:lnTo>
                  <a:pt x="2891881" y="1283018"/>
                </a:lnTo>
                <a:lnTo>
                  <a:pt x="2903320" y="1283018"/>
                </a:lnTo>
                <a:lnTo>
                  <a:pt x="2914760" y="1283018"/>
                </a:lnTo>
                <a:lnTo>
                  <a:pt x="2926199" y="1283018"/>
                </a:lnTo>
                <a:lnTo>
                  <a:pt x="2937639" y="1283018"/>
                </a:lnTo>
                <a:lnTo>
                  <a:pt x="2949078" y="1283018"/>
                </a:lnTo>
                <a:lnTo>
                  <a:pt x="2960518" y="1283018"/>
                </a:lnTo>
                <a:lnTo>
                  <a:pt x="2971957" y="1283018"/>
                </a:lnTo>
                <a:lnTo>
                  <a:pt x="2983397" y="1283018"/>
                </a:lnTo>
                <a:lnTo>
                  <a:pt x="2994837" y="1283018"/>
                </a:lnTo>
                <a:lnTo>
                  <a:pt x="3006276" y="1283018"/>
                </a:lnTo>
                <a:lnTo>
                  <a:pt x="3017715" y="1283018"/>
                </a:lnTo>
                <a:lnTo>
                  <a:pt x="3029155" y="1283018"/>
                </a:lnTo>
                <a:lnTo>
                  <a:pt x="3040594" y="1283018"/>
                </a:lnTo>
                <a:lnTo>
                  <a:pt x="3052034" y="1283018"/>
                </a:lnTo>
                <a:lnTo>
                  <a:pt x="3063474" y="1283018"/>
                </a:lnTo>
                <a:lnTo>
                  <a:pt x="3074913" y="1283018"/>
                </a:lnTo>
                <a:lnTo>
                  <a:pt x="3086352" y="1283018"/>
                </a:lnTo>
                <a:lnTo>
                  <a:pt x="3097792" y="1283018"/>
                </a:lnTo>
                <a:lnTo>
                  <a:pt x="3109232" y="1283018"/>
                </a:lnTo>
                <a:lnTo>
                  <a:pt x="3120671" y="1283018"/>
                </a:lnTo>
                <a:lnTo>
                  <a:pt x="3132111" y="1283018"/>
                </a:lnTo>
                <a:lnTo>
                  <a:pt x="3143550" y="1283018"/>
                </a:lnTo>
                <a:lnTo>
                  <a:pt x="3154990" y="1283018"/>
                </a:lnTo>
                <a:lnTo>
                  <a:pt x="3166429" y="1283018"/>
                </a:lnTo>
                <a:lnTo>
                  <a:pt x="3177869" y="1283018"/>
                </a:lnTo>
                <a:lnTo>
                  <a:pt x="3189308" y="1283018"/>
                </a:lnTo>
                <a:lnTo>
                  <a:pt x="3200748" y="1283018"/>
                </a:lnTo>
                <a:lnTo>
                  <a:pt x="3212187" y="1283018"/>
                </a:lnTo>
                <a:lnTo>
                  <a:pt x="3223627" y="1283018"/>
                </a:lnTo>
                <a:lnTo>
                  <a:pt x="3235066" y="1283018"/>
                </a:lnTo>
                <a:lnTo>
                  <a:pt x="3246501" y="1283018"/>
                </a:lnTo>
                <a:lnTo>
                  <a:pt x="3257945" y="1283018"/>
                </a:lnTo>
                <a:lnTo>
                  <a:pt x="3269385" y="1283018"/>
                </a:lnTo>
                <a:lnTo>
                  <a:pt x="3280825" y="1283018"/>
                </a:lnTo>
                <a:lnTo>
                  <a:pt x="3292264" y="1283018"/>
                </a:lnTo>
                <a:lnTo>
                  <a:pt x="3303699" y="1283018"/>
                </a:lnTo>
                <a:lnTo>
                  <a:pt x="3315143" y="1283018"/>
                </a:lnTo>
                <a:lnTo>
                  <a:pt x="3326578" y="1283018"/>
                </a:lnTo>
                <a:lnTo>
                  <a:pt x="3338017" y="1283018"/>
                </a:lnTo>
                <a:lnTo>
                  <a:pt x="3349457" y="1283018"/>
                </a:lnTo>
                <a:lnTo>
                  <a:pt x="3360896" y="1283018"/>
                </a:lnTo>
                <a:lnTo>
                  <a:pt x="3372336" y="1283018"/>
                </a:lnTo>
                <a:lnTo>
                  <a:pt x="3383776" y="1283018"/>
                </a:lnTo>
                <a:lnTo>
                  <a:pt x="3395215" y="1283018"/>
                </a:lnTo>
                <a:lnTo>
                  <a:pt x="3406654" y="1283018"/>
                </a:lnTo>
                <a:lnTo>
                  <a:pt x="3418094" y="1283018"/>
                </a:lnTo>
                <a:lnTo>
                  <a:pt x="3429534" y="1283018"/>
                </a:lnTo>
                <a:lnTo>
                  <a:pt x="3440973" y="1283018"/>
                </a:lnTo>
                <a:lnTo>
                  <a:pt x="3452413" y="1283018"/>
                </a:lnTo>
                <a:lnTo>
                  <a:pt x="3463852" y="1283018"/>
                </a:lnTo>
                <a:lnTo>
                  <a:pt x="3475292" y="1283018"/>
                </a:lnTo>
                <a:lnTo>
                  <a:pt x="3486731" y="1283018"/>
                </a:lnTo>
                <a:lnTo>
                  <a:pt x="3498171" y="530333"/>
                </a:lnTo>
                <a:lnTo>
                  <a:pt x="3509610" y="193805"/>
                </a:lnTo>
                <a:lnTo>
                  <a:pt x="3521050" y="402631"/>
                </a:lnTo>
                <a:lnTo>
                  <a:pt x="3532489" y="432678"/>
                </a:lnTo>
                <a:lnTo>
                  <a:pt x="3543929" y="0"/>
                </a:lnTo>
                <a:lnTo>
                  <a:pt x="3555368" y="297466"/>
                </a:lnTo>
                <a:lnTo>
                  <a:pt x="3566808" y="1261986"/>
                </a:lnTo>
                <a:lnTo>
                  <a:pt x="3578247" y="1280012"/>
                </a:lnTo>
                <a:lnTo>
                  <a:pt x="3589687" y="1283018"/>
                </a:lnTo>
                <a:lnTo>
                  <a:pt x="3601127" y="1283018"/>
                </a:lnTo>
                <a:lnTo>
                  <a:pt x="3612566" y="1283018"/>
                </a:lnTo>
                <a:lnTo>
                  <a:pt x="3624005" y="1283018"/>
                </a:lnTo>
                <a:lnTo>
                  <a:pt x="3635445" y="1283018"/>
                </a:lnTo>
                <a:lnTo>
                  <a:pt x="3646885" y="1283018"/>
                </a:lnTo>
                <a:lnTo>
                  <a:pt x="3658324" y="1283018"/>
                </a:lnTo>
                <a:lnTo>
                  <a:pt x="3669764" y="1283018"/>
                </a:lnTo>
                <a:lnTo>
                  <a:pt x="3681203" y="1283018"/>
                </a:lnTo>
                <a:lnTo>
                  <a:pt x="3692643" y="1283018"/>
                </a:lnTo>
                <a:lnTo>
                  <a:pt x="3704082" y="1283018"/>
                </a:lnTo>
                <a:lnTo>
                  <a:pt x="3715522" y="1283018"/>
                </a:lnTo>
                <a:lnTo>
                  <a:pt x="3726961" y="1283018"/>
                </a:lnTo>
                <a:lnTo>
                  <a:pt x="3738401" y="1283018"/>
                </a:lnTo>
                <a:lnTo>
                  <a:pt x="3749840" y="1283018"/>
                </a:lnTo>
                <a:lnTo>
                  <a:pt x="3761280" y="1283018"/>
                </a:lnTo>
                <a:lnTo>
                  <a:pt x="3772719" y="1283018"/>
                </a:lnTo>
                <a:lnTo>
                  <a:pt x="3784154" y="1283018"/>
                </a:lnTo>
                <a:lnTo>
                  <a:pt x="3795598" y="1283018"/>
                </a:lnTo>
                <a:lnTo>
                  <a:pt x="3807033" y="1283018"/>
                </a:lnTo>
                <a:lnTo>
                  <a:pt x="3818473" y="1283018"/>
                </a:lnTo>
                <a:lnTo>
                  <a:pt x="3829917" y="1283018"/>
                </a:lnTo>
                <a:lnTo>
                  <a:pt x="3841352" y="1283018"/>
                </a:lnTo>
                <a:lnTo>
                  <a:pt x="3852791" y="1283018"/>
                </a:lnTo>
                <a:lnTo>
                  <a:pt x="3864231" y="1283018"/>
                </a:lnTo>
                <a:lnTo>
                  <a:pt x="3875670" y="1283018"/>
                </a:lnTo>
                <a:lnTo>
                  <a:pt x="3887110" y="1283018"/>
                </a:lnTo>
                <a:lnTo>
                  <a:pt x="3898549" y="1283018"/>
                </a:lnTo>
                <a:lnTo>
                  <a:pt x="3909989" y="1283018"/>
                </a:lnTo>
                <a:lnTo>
                  <a:pt x="3921447" y="1283018"/>
                </a:lnTo>
                <a:lnTo>
                  <a:pt x="3932878" y="1283018"/>
                </a:lnTo>
                <a:lnTo>
                  <a:pt x="3944307" y="1283018"/>
                </a:lnTo>
                <a:lnTo>
                  <a:pt x="3955737" y="1283018"/>
                </a:lnTo>
                <a:lnTo>
                  <a:pt x="3967167" y="1283018"/>
                </a:lnTo>
                <a:lnTo>
                  <a:pt x="3978645" y="1283018"/>
                </a:lnTo>
                <a:lnTo>
                  <a:pt x="3990075" y="1283018"/>
                </a:lnTo>
                <a:lnTo>
                  <a:pt x="4001505" y="1283018"/>
                </a:lnTo>
                <a:lnTo>
                  <a:pt x="4012935" y="1283018"/>
                </a:lnTo>
                <a:lnTo>
                  <a:pt x="4024365" y="1283018"/>
                </a:lnTo>
                <a:lnTo>
                  <a:pt x="4035843" y="1283018"/>
                </a:lnTo>
                <a:lnTo>
                  <a:pt x="4047273" y="1283018"/>
                </a:lnTo>
                <a:lnTo>
                  <a:pt x="4058702" y="1283018"/>
                </a:lnTo>
                <a:lnTo>
                  <a:pt x="4070133" y="1283018"/>
                </a:lnTo>
                <a:lnTo>
                  <a:pt x="4081563" y="1283018"/>
                </a:lnTo>
                <a:lnTo>
                  <a:pt x="4093040" y="1283018"/>
                </a:lnTo>
                <a:lnTo>
                  <a:pt x="4104471" y="1283018"/>
                </a:lnTo>
                <a:lnTo>
                  <a:pt x="4115900" y="1283018"/>
                </a:lnTo>
                <a:lnTo>
                  <a:pt x="4127330" y="1283018"/>
                </a:lnTo>
                <a:lnTo>
                  <a:pt x="4138760" y="1283018"/>
                </a:lnTo>
                <a:lnTo>
                  <a:pt x="4150238" y="1283018"/>
                </a:lnTo>
                <a:lnTo>
                  <a:pt x="4161668" y="1283018"/>
                </a:lnTo>
                <a:lnTo>
                  <a:pt x="4173098" y="1283018"/>
                </a:lnTo>
                <a:lnTo>
                  <a:pt x="4184528" y="1283018"/>
                </a:lnTo>
                <a:lnTo>
                  <a:pt x="4195958" y="1283018"/>
                </a:lnTo>
                <a:lnTo>
                  <a:pt x="4207436" y="1283018"/>
                </a:lnTo>
                <a:lnTo>
                  <a:pt x="4218865" y="1283018"/>
                </a:lnTo>
                <a:lnTo>
                  <a:pt x="4230296" y="1283018"/>
                </a:lnTo>
                <a:lnTo>
                  <a:pt x="4241726" y="1283018"/>
                </a:lnTo>
                <a:lnTo>
                  <a:pt x="4253156" y="1283018"/>
                </a:lnTo>
                <a:lnTo>
                  <a:pt x="4264634" y="1283018"/>
                </a:lnTo>
                <a:lnTo>
                  <a:pt x="4276063" y="1283018"/>
                </a:lnTo>
                <a:lnTo>
                  <a:pt x="4287493" y="1283018"/>
                </a:lnTo>
                <a:lnTo>
                  <a:pt x="4298923" y="1283018"/>
                </a:lnTo>
                <a:lnTo>
                  <a:pt x="4310353" y="1283018"/>
                </a:lnTo>
                <a:lnTo>
                  <a:pt x="4321831" y="1283018"/>
                </a:lnTo>
                <a:lnTo>
                  <a:pt x="4333261" y="1283018"/>
                </a:lnTo>
                <a:lnTo>
                  <a:pt x="4344691" y="1283018"/>
                </a:lnTo>
                <a:lnTo>
                  <a:pt x="4356121" y="1283018"/>
                </a:lnTo>
                <a:lnTo>
                  <a:pt x="4367551" y="1283018"/>
                </a:lnTo>
                <a:lnTo>
                  <a:pt x="4379028" y="1283018"/>
                </a:lnTo>
                <a:lnTo>
                  <a:pt x="4390458" y="1283018"/>
                </a:lnTo>
                <a:lnTo>
                  <a:pt x="4401889" y="1283018"/>
                </a:lnTo>
                <a:lnTo>
                  <a:pt x="4413319" y="1283018"/>
                </a:lnTo>
                <a:lnTo>
                  <a:pt x="4424749" y="1283018"/>
                </a:lnTo>
                <a:lnTo>
                  <a:pt x="4436226" y="1283018"/>
                </a:lnTo>
                <a:lnTo>
                  <a:pt x="4447656" y="1283018"/>
                </a:lnTo>
                <a:lnTo>
                  <a:pt x="4459086" y="1283018"/>
                </a:lnTo>
                <a:lnTo>
                  <a:pt x="4470516" y="1283018"/>
                </a:lnTo>
                <a:lnTo>
                  <a:pt x="4481946" y="1283018"/>
                </a:lnTo>
                <a:lnTo>
                  <a:pt x="4493424" y="1283018"/>
                </a:lnTo>
                <a:lnTo>
                  <a:pt x="4504854" y="1283018"/>
                </a:lnTo>
                <a:lnTo>
                  <a:pt x="4516284" y="1283018"/>
                </a:lnTo>
                <a:lnTo>
                  <a:pt x="4527714" y="1283018"/>
                </a:lnTo>
                <a:lnTo>
                  <a:pt x="4539144" y="1283018"/>
                </a:lnTo>
                <a:lnTo>
                  <a:pt x="4550621" y="1283018"/>
                </a:lnTo>
                <a:lnTo>
                  <a:pt x="4562051" y="1283018"/>
                </a:lnTo>
                <a:lnTo>
                  <a:pt x="4573482" y="1283018"/>
                </a:lnTo>
                <a:lnTo>
                  <a:pt x="4584912" y="1283018"/>
                </a:lnTo>
                <a:lnTo>
                  <a:pt x="4596341" y="1283018"/>
                </a:lnTo>
                <a:lnTo>
                  <a:pt x="4607771" y="1283018"/>
                </a:lnTo>
                <a:lnTo>
                  <a:pt x="4619249" y="1283018"/>
                </a:lnTo>
                <a:lnTo>
                  <a:pt x="4630679" y="1283018"/>
                </a:lnTo>
                <a:lnTo>
                  <a:pt x="4642109" y="1283018"/>
                </a:lnTo>
                <a:lnTo>
                  <a:pt x="4653539" y="1283018"/>
                </a:lnTo>
                <a:lnTo>
                  <a:pt x="4664969" y="1283018"/>
                </a:lnTo>
                <a:lnTo>
                  <a:pt x="4676447" y="1283018"/>
                </a:lnTo>
                <a:lnTo>
                  <a:pt x="4687877" y="1283018"/>
                </a:lnTo>
                <a:lnTo>
                  <a:pt x="4699306" y="1283018"/>
                </a:lnTo>
                <a:lnTo>
                  <a:pt x="4710737" y="1283018"/>
                </a:lnTo>
                <a:lnTo>
                  <a:pt x="4722167" y="1283018"/>
                </a:lnTo>
                <a:lnTo>
                  <a:pt x="4733644" y="1283018"/>
                </a:lnTo>
                <a:lnTo>
                  <a:pt x="4745075" y="1283018"/>
                </a:lnTo>
                <a:lnTo>
                  <a:pt x="4756504" y="1281517"/>
                </a:lnTo>
                <a:lnTo>
                  <a:pt x="4767934" y="1283018"/>
                </a:lnTo>
                <a:lnTo>
                  <a:pt x="4779364" y="1283018"/>
                </a:lnTo>
                <a:lnTo>
                  <a:pt x="4790842" y="1283018"/>
                </a:lnTo>
                <a:lnTo>
                  <a:pt x="4802272" y="1283018"/>
                </a:lnTo>
                <a:lnTo>
                  <a:pt x="4813702" y="1283018"/>
                </a:lnTo>
                <a:lnTo>
                  <a:pt x="4825132" y="1283018"/>
                </a:lnTo>
                <a:lnTo>
                  <a:pt x="4836562" y="1283018"/>
                </a:lnTo>
                <a:lnTo>
                  <a:pt x="4848040" y="1283018"/>
                </a:lnTo>
                <a:lnTo>
                  <a:pt x="4859469" y="1283018"/>
                </a:lnTo>
                <a:lnTo>
                  <a:pt x="4870899" y="1283018"/>
                </a:lnTo>
                <a:lnTo>
                  <a:pt x="4882330" y="1283018"/>
                </a:lnTo>
                <a:lnTo>
                  <a:pt x="4893760" y="1283018"/>
                </a:lnTo>
                <a:lnTo>
                  <a:pt x="4905237" y="1283018"/>
                </a:lnTo>
                <a:lnTo>
                  <a:pt x="4916667" y="1283018"/>
                </a:lnTo>
                <a:lnTo>
                  <a:pt x="4928097" y="1283018"/>
                </a:lnTo>
                <a:lnTo>
                  <a:pt x="4939527" y="1283018"/>
                </a:lnTo>
                <a:lnTo>
                  <a:pt x="4950957" y="1283018"/>
                </a:lnTo>
                <a:lnTo>
                  <a:pt x="4962435" y="1283018"/>
                </a:lnTo>
                <a:lnTo>
                  <a:pt x="4973865" y="1283018"/>
                </a:lnTo>
                <a:lnTo>
                  <a:pt x="4985295" y="1283018"/>
                </a:lnTo>
                <a:lnTo>
                  <a:pt x="4996725" y="1283018"/>
                </a:lnTo>
                <a:lnTo>
                  <a:pt x="5008155" y="1283018"/>
                </a:lnTo>
                <a:lnTo>
                  <a:pt x="5019632" y="1283018"/>
                </a:lnTo>
                <a:lnTo>
                  <a:pt x="5031062" y="1283018"/>
                </a:lnTo>
                <a:lnTo>
                  <a:pt x="5042492" y="1283018"/>
                </a:lnTo>
                <a:lnTo>
                  <a:pt x="5053923" y="1283018"/>
                </a:lnTo>
                <a:lnTo>
                  <a:pt x="5065353" y="1283018"/>
                </a:lnTo>
                <a:lnTo>
                  <a:pt x="5076830" y="1283018"/>
                </a:lnTo>
                <a:lnTo>
                  <a:pt x="5088260" y="1283018"/>
                </a:lnTo>
                <a:lnTo>
                  <a:pt x="5099690" y="1283018"/>
                </a:lnTo>
                <a:lnTo>
                  <a:pt x="5111120" y="1283018"/>
                </a:lnTo>
                <a:lnTo>
                  <a:pt x="5122550" y="1283018"/>
                </a:lnTo>
                <a:lnTo>
                  <a:pt x="5134028" y="1283018"/>
                </a:lnTo>
                <a:lnTo>
                  <a:pt x="5145458" y="1283018"/>
                </a:lnTo>
                <a:lnTo>
                  <a:pt x="5156888" y="1283018"/>
                </a:lnTo>
                <a:lnTo>
                  <a:pt x="5168318" y="1283018"/>
                </a:lnTo>
                <a:lnTo>
                  <a:pt x="5179747" y="1283018"/>
                </a:lnTo>
                <a:lnTo>
                  <a:pt x="5191225" y="1283018"/>
                </a:lnTo>
                <a:lnTo>
                  <a:pt x="5202655" y="1283018"/>
                </a:lnTo>
                <a:lnTo>
                  <a:pt x="5214085" y="1283018"/>
                </a:lnTo>
                <a:lnTo>
                  <a:pt x="5225515" y="1283018"/>
                </a:lnTo>
                <a:lnTo>
                  <a:pt x="5236945" y="1283018"/>
                </a:lnTo>
                <a:lnTo>
                  <a:pt x="5248423" y="1283018"/>
                </a:lnTo>
                <a:lnTo>
                  <a:pt x="5259853" y="1283018"/>
                </a:lnTo>
                <a:lnTo>
                  <a:pt x="5271283" y="1283018"/>
                </a:lnTo>
                <a:lnTo>
                  <a:pt x="5282713" y="1283018"/>
                </a:lnTo>
                <a:lnTo>
                  <a:pt x="5294143" y="1283018"/>
                </a:lnTo>
                <a:lnTo>
                  <a:pt x="5305621" y="1283018"/>
                </a:lnTo>
                <a:lnTo>
                  <a:pt x="5317051" y="1283018"/>
                </a:lnTo>
                <a:lnTo>
                  <a:pt x="5328481" y="1283018"/>
                </a:lnTo>
                <a:lnTo>
                  <a:pt x="5339910" y="1283018"/>
                </a:lnTo>
                <a:lnTo>
                  <a:pt x="5351340" y="1283018"/>
                </a:lnTo>
                <a:lnTo>
                  <a:pt x="5362818" y="1283018"/>
                </a:lnTo>
                <a:lnTo>
                  <a:pt x="5374248" y="1283018"/>
                </a:lnTo>
                <a:lnTo>
                  <a:pt x="5385678" y="1283018"/>
                </a:lnTo>
                <a:lnTo>
                  <a:pt x="5397108" y="1283018"/>
                </a:lnTo>
                <a:lnTo>
                  <a:pt x="5408538" y="1283018"/>
                </a:lnTo>
                <a:lnTo>
                  <a:pt x="5420016" y="1283018"/>
                </a:lnTo>
                <a:lnTo>
                  <a:pt x="5431446" y="1283018"/>
                </a:lnTo>
                <a:lnTo>
                  <a:pt x="5442876" y="1283018"/>
                </a:lnTo>
                <a:lnTo>
                  <a:pt x="5454306" y="1283018"/>
                </a:lnTo>
                <a:lnTo>
                  <a:pt x="5465736" y="1283018"/>
                </a:lnTo>
                <a:lnTo>
                  <a:pt x="5477214" y="1283018"/>
                </a:lnTo>
                <a:lnTo>
                  <a:pt x="5488643" y="1283018"/>
                </a:lnTo>
                <a:lnTo>
                  <a:pt x="5500073" y="1283018"/>
                </a:lnTo>
                <a:lnTo>
                  <a:pt x="5511503" y="1283018"/>
                </a:lnTo>
                <a:lnTo>
                  <a:pt x="5522933" y="1283018"/>
                </a:lnTo>
                <a:lnTo>
                  <a:pt x="5534411" y="1283018"/>
                </a:lnTo>
                <a:lnTo>
                  <a:pt x="5545841" y="1283018"/>
                </a:lnTo>
                <a:lnTo>
                  <a:pt x="5557271" y="1283018"/>
                </a:lnTo>
                <a:lnTo>
                  <a:pt x="5568701" y="1283018"/>
                </a:lnTo>
                <a:lnTo>
                  <a:pt x="5580131" y="1283018"/>
                </a:lnTo>
                <a:lnTo>
                  <a:pt x="5591609" y="1283018"/>
                </a:lnTo>
                <a:lnTo>
                  <a:pt x="5603038" y="1283018"/>
                </a:lnTo>
                <a:lnTo>
                  <a:pt x="5614469" y="1283018"/>
                </a:lnTo>
                <a:lnTo>
                  <a:pt x="5625899" y="1283018"/>
                </a:lnTo>
                <a:lnTo>
                  <a:pt x="5637329" y="1283018"/>
                </a:lnTo>
                <a:lnTo>
                  <a:pt x="5648759" y="1283018"/>
                </a:lnTo>
                <a:lnTo>
                  <a:pt x="5660236" y="1283018"/>
                </a:lnTo>
                <a:lnTo>
                  <a:pt x="5671666" y="1283018"/>
                </a:lnTo>
                <a:lnTo>
                  <a:pt x="5683096" y="1283018"/>
                </a:lnTo>
                <a:lnTo>
                  <a:pt x="5694526" y="1283018"/>
                </a:lnTo>
                <a:lnTo>
                  <a:pt x="5705956" y="1283018"/>
                </a:lnTo>
                <a:lnTo>
                  <a:pt x="5717434" y="1283018"/>
                </a:lnTo>
                <a:lnTo>
                  <a:pt x="5728864" y="1283018"/>
                </a:lnTo>
                <a:lnTo>
                  <a:pt x="5740294" y="1283018"/>
                </a:lnTo>
                <a:lnTo>
                  <a:pt x="5751724" y="1283018"/>
                </a:lnTo>
                <a:lnTo>
                  <a:pt x="5763154" y="1283018"/>
                </a:lnTo>
                <a:lnTo>
                  <a:pt x="5774631" y="1283018"/>
                </a:lnTo>
                <a:lnTo>
                  <a:pt x="5786062" y="1283018"/>
                </a:lnTo>
                <a:lnTo>
                  <a:pt x="5797492" y="1283018"/>
                </a:lnTo>
                <a:lnTo>
                  <a:pt x="5808921" y="1283018"/>
                </a:lnTo>
                <a:lnTo>
                  <a:pt x="5820351" y="1283018"/>
                </a:lnTo>
                <a:lnTo>
                  <a:pt x="5831829" y="1283018"/>
                </a:lnTo>
                <a:lnTo>
                  <a:pt x="5843259" y="1283018"/>
                </a:lnTo>
                <a:lnTo>
                  <a:pt x="5854689" y="1283018"/>
                </a:lnTo>
                <a:lnTo>
                  <a:pt x="5866119" y="1283018"/>
                </a:lnTo>
                <a:lnTo>
                  <a:pt x="5877549" y="1283018"/>
                </a:lnTo>
                <a:lnTo>
                  <a:pt x="5889027" y="1283018"/>
                </a:lnTo>
                <a:lnTo>
                  <a:pt x="5900457" y="1283018"/>
                </a:lnTo>
                <a:lnTo>
                  <a:pt x="5911887" y="1283018"/>
                </a:lnTo>
                <a:lnTo>
                  <a:pt x="5923317" y="1283018"/>
                </a:lnTo>
                <a:lnTo>
                  <a:pt x="5934747" y="1283018"/>
                </a:lnTo>
                <a:lnTo>
                  <a:pt x="5946225" y="1283018"/>
                </a:lnTo>
                <a:lnTo>
                  <a:pt x="5957655" y="1283018"/>
                </a:lnTo>
                <a:lnTo>
                  <a:pt x="5969084" y="1283018"/>
                </a:lnTo>
                <a:lnTo>
                  <a:pt x="5980514" y="1283018"/>
                </a:lnTo>
                <a:lnTo>
                  <a:pt x="5991944" y="1283018"/>
                </a:lnTo>
                <a:lnTo>
                  <a:pt x="6003422" y="1283018"/>
                </a:lnTo>
                <a:lnTo>
                  <a:pt x="6014852" y="1283018"/>
                </a:lnTo>
                <a:lnTo>
                  <a:pt x="6026282" y="1283018"/>
                </a:lnTo>
                <a:lnTo>
                  <a:pt x="6037712" y="1283018"/>
                </a:lnTo>
                <a:lnTo>
                  <a:pt x="6049142" y="1283018"/>
                </a:lnTo>
                <a:lnTo>
                  <a:pt x="6060620" y="1283018"/>
                </a:lnTo>
                <a:lnTo>
                  <a:pt x="6072049" y="1283018"/>
                </a:lnTo>
                <a:lnTo>
                  <a:pt x="6083480" y="1283018"/>
                </a:lnTo>
                <a:lnTo>
                  <a:pt x="6094910" y="1283018"/>
                </a:lnTo>
                <a:lnTo>
                  <a:pt x="6106340" y="1283018"/>
                </a:lnTo>
                <a:lnTo>
                  <a:pt x="6117818" y="1283018"/>
                </a:lnTo>
                <a:lnTo>
                  <a:pt x="6129247" y="1283018"/>
                </a:lnTo>
                <a:lnTo>
                  <a:pt x="6140677" y="1283018"/>
                </a:lnTo>
                <a:lnTo>
                  <a:pt x="6152107" y="1283018"/>
                </a:lnTo>
                <a:lnTo>
                  <a:pt x="6163537" y="1283018"/>
                </a:lnTo>
                <a:lnTo>
                  <a:pt x="6175015" y="1283018"/>
                </a:lnTo>
                <a:lnTo>
                  <a:pt x="6186445" y="1283018"/>
                </a:lnTo>
                <a:lnTo>
                  <a:pt x="6197875" y="1283018"/>
                </a:lnTo>
                <a:lnTo>
                  <a:pt x="6209305" y="1283018"/>
                </a:lnTo>
                <a:lnTo>
                  <a:pt x="6220735" y="1283018"/>
                </a:lnTo>
                <a:lnTo>
                  <a:pt x="6232212" y="1283018"/>
                </a:lnTo>
                <a:lnTo>
                  <a:pt x="6243642" y="1283018"/>
                </a:lnTo>
                <a:lnTo>
                  <a:pt x="6255073" y="1283018"/>
                </a:lnTo>
                <a:lnTo>
                  <a:pt x="6266503" y="1283018"/>
                </a:lnTo>
                <a:lnTo>
                  <a:pt x="6277933" y="1283018"/>
                </a:lnTo>
                <a:lnTo>
                  <a:pt x="6289410" y="1283018"/>
                </a:lnTo>
                <a:lnTo>
                  <a:pt x="6300840" y="1283018"/>
                </a:lnTo>
                <a:lnTo>
                  <a:pt x="6312270" y="1283018"/>
                </a:lnTo>
                <a:lnTo>
                  <a:pt x="6323700" y="1283018"/>
                </a:lnTo>
                <a:lnTo>
                  <a:pt x="6335130" y="1283018"/>
                </a:lnTo>
                <a:lnTo>
                  <a:pt x="6346608" y="1283018"/>
                </a:lnTo>
                <a:lnTo>
                  <a:pt x="6358038" y="1283018"/>
                </a:lnTo>
                <a:lnTo>
                  <a:pt x="6369468" y="1283018"/>
                </a:lnTo>
                <a:lnTo>
                  <a:pt x="6380898" y="1283018"/>
                </a:lnTo>
                <a:lnTo>
                  <a:pt x="6392328" y="1283018"/>
                </a:lnTo>
                <a:lnTo>
                  <a:pt x="6403805" y="1283018"/>
                </a:lnTo>
                <a:lnTo>
                  <a:pt x="6415235" y="1283018"/>
                </a:lnTo>
                <a:lnTo>
                  <a:pt x="6426666" y="1283018"/>
                </a:lnTo>
                <a:lnTo>
                  <a:pt x="6438096" y="1283018"/>
                </a:lnTo>
                <a:lnTo>
                  <a:pt x="6449525" y="1283018"/>
                </a:lnTo>
                <a:lnTo>
                  <a:pt x="6461003" y="1283018"/>
                </a:lnTo>
                <a:lnTo>
                  <a:pt x="6472433" y="1283018"/>
                </a:lnTo>
                <a:lnTo>
                  <a:pt x="6483863" y="1283018"/>
                </a:lnTo>
                <a:lnTo>
                  <a:pt x="6495293" y="1283018"/>
                </a:lnTo>
                <a:lnTo>
                  <a:pt x="6506723" y="1283018"/>
                </a:lnTo>
                <a:lnTo>
                  <a:pt x="6518201" y="1283018"/>
                </a:lnTo>
                <a:lnTo>
                  <a:pt x="6529631" y="1283018"/>
                </a:lnTo>
                <a:lnTo>
                  <a:pt x="6541061" y="1283018"/>
                </a:lnTo>
                <a:lnTo>
                  <a:pt x="6552490" y="1283018"/>
                </a:lnTo>
                <a:lnTo>
                  <a:pt x="6563921" y="1283018"/>
                </a:lnTo>
                <a:lnTo>
                  <a:pt x="6575398" y="1283018"/>
                </a:lnTo>
                <a:lnTo>
                  <a:pt x="6586828" y="1283018"/>
                </a:lnTo>
                <a:lnTo>
                  <a:pt x="6598259" y="1283018"/>
                </a:lnTo>
                <a:lnTo>
                  <a:pt x="6609688" y="1283018"/>
                </a:lnTo>
                <a:lnTo>
                  <a:pt x="6621118" y="1283018"/>
                </a:lnTo>
                <a:lnTo>
                  <a:pt x="6632596" y="1283018"/>
                </a:lnTo>
                <a:lnTo>
                  <a:pt x="6644026" y="1283018"/>
                </a:lnTo>
                <a:lnTo>
                  <a:pt x="6655456" y="1283018"/>
                </a:lnTo>
                <a:lnTo>
                  <a:pt x="6666886" y="1283018"/>
                </a:lnTo>
                <a:lnTo>
                  <a:pt x="6678316" y="1283018"/>
                </a:lnTo>
                <a:lnTo>
                  <a:pt x="6689794" y="1283018"/>
                </a:lnTo>
                <a:lnTo>
                  <a:pt x="6701224" y="1283018"/>
                </a:lnTo>
                <a:lnTo>
                  <a:pt x="6712653" y="1283018"/>
                </a:lnTo>
                <a:lnTo>
                  <a:pt x="6724083" y="1283018"/>
                </a:lnTo>
                <a:lnTo>
                  <a:pt x="6735514" y="1283018"/>
                </a:lnTo>
                <a:lnTo>
                  <a:pt x="6746944" y="1283018"/>
                </a:lnTo>
                <a:lnTo>
                  <a:pt x="6758421" y="1283018"/>
                </a:lnTo>
                <a:lnTo>
                  <a:pt x="6769851" y="1283018"/>
                </a:lnTo>
                <a:lnTo>
                  <a:pt x="6781281" y="1283018"/>
                </a:lnTo>
                <a:lnTo>
                  <a:pt x="6792711" y="1283018"/>
                </a:lnTo>
                <a:lnTo>
                  <a:pt x="6804141" y="1283018"/>
                </a:lnTo>
                <a:lnTo>
                  <a:pt x="6815619" y="1283018"/>
                </a:lnTo>
                <a:lnTo>
                  <a:pt x="6827049" y="1283018"/>
                </a:lnTo>
                <a:lnTo>
                  <a:pt x="6838479" y="1283018"/>
                </a:lnTo>
                <a:lnTo>
                  <a:pt x="6849909" y="1283018"/>
                </a:lnTo>
                <a:lnTo>
                  <a:pt x="6861339" y="1283018"/>
                </a:lnTo>
                <a:lnTo>
                  <a:pt x="6872816" y="1283018"/>
                </a:lnTo>
                <a:lnTo>
                  <a:pt x="6884246" y="1283018"/>
                </a:lnTo>
                <a:lnTo>
                  <a:pt x="6895676" y="1283018"/>
                </a:lnTo>
                <a:lnTo>
                  <a:pt x="6907107" y="1283018"/>
                </a:lnTo>
                <a:lnTo>
                  <a:pt x="6918537" y="1283018"/>
                </a:lnTo>
                <a:lnTo>
                  <a:pt x="6930014" y="1283018"/>
                </a:lnTo>
                <a:lnTo>
                  <a:pt x="6941444" y="1283018"/>
                </a:lnTo>
                <a:lnTo>
                  <a:pt x="6952874" y="1283018"/>
                </a:lnTo>
                <a:lnTo>
                  <a:pt x="6964304" y="1283018"/>
                </a:lnTo>
                <a:lnTo>
                  <a:pt x="6975734" y="1283018"/>
                </a:lnTo>
                <a:lnTo>
                  <a:pt x="6987212" y="1283018"/>
                </a:lnTo>
                <a:lnTo>
                  <a:pt x="6998642" y="1283018"/>
                </a:lnTo>
                <a:lnTo>
                  <a:pt x="7010072" y="1283018"/>
                </a:lnTo>
                <a:lnTo>
                  <a:pt x="7021502" y="1283018"/>
                </a:lnTo>
                <a:lnTo>
                  <a:pt x="7032931" y="1283018"/>
                </a:lnTo>
                <a:lnTo>
                  <a:pt x="7044409" y="1283018"/>
                </a:lnTo>
                <a:lnTo>
                  <a:pt x="7055839" y="1283018"/>
                </a:lnTo>
                <a:lnTo>
                  <a:pt x="7067269" y="1283018"/>
                </a:lnTo>
                <a:lnTo>
                  <a:pt x="7078700" y="1283018"/>
                </a:lnTo>
                <a:lnTo>
                  <a:pt x="7090129" y="1283018"/>
                </a:lnTo>
                <a:lnTo>
                  <a:pt x="7101607" y="1283018"/>
                </a:lnTo>
                <a:lnTo>
                  <a:pt x="7113037" y="1283018"/>
                </a:lnTo>
                <a:lnTo>
                  <a:pt x="7124467" y="1283018"/>
                </a:lnTo>
                <a:lnTo>
                  <a:pt x="7135897" y="1283018"/>
                </a:lnTo>
                <a:lnTo>
                  <a:pt x="7147327" y="1283018"/>
                </a:lnTo>
                <a:lnTo>
                  <a:pt x="7158805" y="1283018"/>
                </a:lnTo>
                <a:lnTo>
                  <a:pt x="7170235" y="1283018"/>
                </a:lnTo>
                <a:lnTo>
                  <a:pt x="7181665" y="1283018"/>
                </a:lnTo>
                <a:lnTo>
                  <a:pt x="7193094" y="1283018"/>
                </a:lnTo>
                <a:lnTo>
                  <a:pt x="7204524" y="1283018"/>
                </a:lnTo>
                <a:lnTo>
                  <a:pt x="7216002" y="1283018"/>
                </a:lnTo>
                <a:lnTo>
                  <a:pt x="7227432" y="1283018"/>
                </a:lnTo>
                <a:lnTo>
                  <a:pt x="7238862" y="1283018"/>
                </a:lnTo>
                <a:lnTo>
                  <a:pt x="7250292" y="1283018"/>
                </a:lnTo>
                <a:lnTo>
                  <a:pt x="7261722" y="1283018"/>
                </a:lnTo>
                <a:lnTo>
                  <a:pt x="7273200" y="1283018"/>
                </a:lnTo>
                <a:lnTo>
                  <a:pt x="7284630" y="1283018"/>
                </a:lnTo>
                <a:lnTo>
                  <a:pt x="7296060" y="1283018"/>
                </a:lnTo>
                <a:lnTo>
                  <a:pt x="7307490" y="1283018"/>
                </a:lnTo>
                <a:lnTo>
                  <a:pt x="7318920" y="1283018"/>
                </a:lnTo>
                <a:lnTo>
                  <a:pt x="7330398" y="1283018"/>
                </a:lnTo>
                <a:lnTo>
                  <a:pt x="7341828" y="1283018"/>
                </a:lnTo>
                <a:lnTo>
                  <a:pt x="7353257" y="1283018"/>
                </a:lnTo>
                <a:lnTo>
                  <a:pt x="7364687" y="1283018"/>
                </a:lnTo>
                <a:lnTo>
                  <a:pt x="7376117" y="1283018"/>
                </a:lnTo>
                <a:lnTo>
                  <a:pt x="7387595" y="1283018"/>
                </a:lnTo>
                <a:lnTo>
                  <a:pt x="7399025" y="1283018"/>
                </a:lnTo>
                <a:lnTo>
                  <a:pt x="7410455" y="1283018"/>
                </a:lnTo>
                <a:lnTo>
                  <a:pt x="7421885" y="1283018"/>
                </a:lnTo>
                <a:lnTo>
                  <a:pt x="7433315" y="1283018"/>
                </a:lnTo>
                <a:lnTo>
                  <a:pt x="7444793" y="1283018"/>
                </a:lnTo>
                <a:lnTo>
                  <a:pt x="7456222" y="1283018"/>
                </a:lnTo>
                <a:lnTo>
                  <a:pt x="7467653" y="1283018"/>
                </a:lnTo>
                <a:lnTo>
                  <a:pt x="7479083" y="1283018"/>
                </a:lnTo>
                <a:lnTo>
                  <a:pt x="7490513" y="1283018"/>
                </a:lnTo>
                <a:lnTo>
                  <a:pt x="7501990" y="1283018"/>
                </a:lnTo>
                <a:lnTo>
                  <a:pt x="7513420" y="1283018"/>
                </a:lnTo>
                <a:lnTo>
                  <a:pt x="7524850" y="1283018"/>
                </a:lnTo>
                <a:lnTo>
                  <a:pt x="7536280" y="1283018"/>
                </a:lnTo>
                <a:lnTo>
                  <a:pt x="7547710" y="1283018"/>
                </a:lnTo>
                <a:lnTo>
                  <a:pt x="7559188" y="1283018"/>
                </a:lnTo>
                <a:lnTo>
                  <a:pt x="7570618" y="1283018"/>
                </a:lnTo>
                <a:lnTo>
                  <a:pt x="7582048" y="1283018"/>
                </a:lnTo>
                <a:lnTo>
                  <a:pt x="7593478" y="1283018"/>
                </a:lnTo>
                <a:lnTo>
                  <a:pt x="7604908" y="1283018"/>
                </a:lnTo>
                <a:lnTo>
                  <a:pt x="7616385" y="1283018"/>
                </a:lnTo>
                <a:lnTo>
                  <a:pt x="7627815" y="1283018"/>
                </a:lnTo>
                <a:lnTo>
                  <a:pt x="7639246" y="1283018"/>
                </a:lnTo>
                <a:lnTo>
                  <a:pt x="7650676" y="1283018"/>
                </a:lnTo>
                <a:lnTo>
                  <a:pt x="7662106" y="1283018"/>
                </a:lnTo>
                <a:lnTo>
                  <a:pt x="7673583" y="1283018"/>
                </a:lnTo>
                <a:lnTo>
                  <a:pt x="7685013" y="1283018"/>
                </a:lnTo>
                <a:lnTo>
                  <a:pt x="7696443" y="1283018"/>
                </a:lnTo>
                <a:lnTo>
                  <a:pt x="7707873" y="1283018"/>
                </a:lnTo>
                <a:lnTo>
                  <a:pt x="7719303" y="1283018"/>
                </a:lnTo>
                <a:lnTo>
                  <a:pt x="7730733" y="1283018"/>
                </a:lnTo>
                <a:lnTo>
                  <a:pt x="7742211" y="1283018"/>
                </a:lnTo>
                <a:lnTo>
                  <a:pt x="7753641" y="1283018"/>
                </a:lnTo>
                <a:lnTo>
                  <a:pt x="7765071" y="1283018"/>
                </a:lnTo>
                <a:lnTo>
                  <a:pt x="7776501" y="1283018"/>
                </a:lnTo>
                <a:lnTo>
                  <a:pt x="7787931" y="1283018"/>
                </a:lnTo>
                <a:lnTo>
                  <a:pt x="7799408" y="1283018"/>
                </a:lnTo>
                <a:lnTo>
                  <a:pt x="7810839" y="1283018"/>
                </a:lnTo>
                <a:lnTo>
                  <a:pt x="7822268" y="1283018"/>
                </a:lnTo>
                <a:lnTo>
                  <a:pt x="7833698" y="1283018"/>
                </a:lnTo>
                <a:lnTo>
                  <a:pt x="7845128" y="1283018"/>
                </a:lnTo>
                <a:lnTo>
                  <a:pt x="7856606" y="1283018"/>
                </a:lnTo>
                <a:lnTo>
                  <a:pt x="7868036" y="1283018"/>
                </a:lnTo>
                <a:lnTo>
                  <a:pt x="7879466" y="1283018"/>
                </a:lnTo>
                <a:lnTo>
                  <a:pt x="7890896" y="1283018"/>
                </a:lnTo>
                <a:lnTo>
                  <a:pt x="7902326" y="1283018"/>
                </a:lnTo>
                <a:lnTo>
                  <a:pt x="7913804" y="1283018"/>
                </a:lnTo>
                <a:lnTo>
                  <a:pt x="7925234" y="1283018"/>
                </a:lnTo>
                <a:lnTo>
                  <a:pt x="7936663" y="1283018"/>
                </a:lnTo>
                <a:lnTo>
                  <a:pt x="7948094" y="1283018"/>
                </a:lnTo>
                <a:lnTo>
                  <a:pt x="7959524" y="1283018"/>
                </a:lnTo>
                <a:lnTo>
                  <a:pt x="7971001" y="1283018"/>
                </a:lnTo>
                <a:lnTo>
                  <a:pt x="7982431" y="1283018"/>
                </a:lnTo>
                <a:lnTo>
                  <a:pt x="7993861" y="1283018"/>
                </a:lnTo>
                <a:lnTo>
                  <a:pt x="8005291" y="1283018"/>
                </a:lnTo>
                <a:lnTo>
                  <a:pt x="8016721" y="1283018"/>
                </a:lnTo>
                <a:lnTo>
                  <a:pt x="8028199" y="1283018"/>
                </a:lnTo>
                <a:lnTo>
                  <a:pt x="8039629" y="1283018"/>
                </a:lnTo>
                <a:lnTo>
                  <a:pt x="8051059" y="1283018"/>
                </a:lnTo>
                <a:lnTo>
                  <a:pt x="8062489" y="1283018"/>
                </a:lnTo>
                <a:lnTo>
                  <a:pt x="8073919" y="1283018"/>
                </a:lnTo>
                <a:lnTo>
                  <a:pt x="8085396" y="1283018"/>
                </a:lnTo>
                <a:lnTo>
                  <a:pt x="8096826" y="1283018"/>
                </a:lnTo>
                <a:lnTo>
                  <a:pt x="8108256" y="1283018"/>
                </a:lnTo>
                <a:lnTo>
                  <a:pt x="8119687" y="1283018"/>
                </a:lnTo>
                <a:lnTo>
                  <a:pt x="8131117" y="1283018"/>
                </a:lnTo>
                <a:lnTo>
                  <a:pt x="8142594" y="1283018"/>
                </a:lnTo>
                <a:lnTo>
                  <a:pt x="8154024" y="1283018"/>
                </a:lnTo>
                <a:lnTo>
                  <a:pt x="8165454" y="1283018"/>
                </a:lnTo>
                <a:lnTo>
                  <a:pt x="8176884" y="1283018"/>
                </a:lnTo>
                <a:lnTo>
                  <a:pt x="8188314" y="1283018"/>
                </a:lnTo>
                <a:lnTo>
                  <a:pt x="8199792" y="1283018"/>
                </a:lnTo>
                <a:lnTo>
                  <a:pt x="8211222" y="1283018"/>
                </a:lnTo>
                <a:lnTo>
                  <a:pt x="8222652" y="1283018"/>
                </a:lnTo>
                <a:lnTo>
                  <a:pt x="8234082" y="1283018"/>
                </a:lnTo>
                <a:lnTo>
                  <a:pt x="8245512" y="1283018"/>
                </a:lnTo>
                <a:lnTo>
                  <a:pt x="8256989" y="1283018"/>
                </a:lnTo>
                <a:lnTo>
                  <a:pt x="8268419" y="1283018"/>
                </a:lnTo>
                <a:lnTo>
                  <a:pt x="8279850" y="1283018"/>
                </a:lnTo>
                <a:lnTo>
                  <a:pt x="8291280" y="1283018"/>
                </a:lnTo>
                <a:lnTo>
                  <a:pt x="8302709" y="1283018"/>
                </a:lnTo>
                <a:lnTo>
                  <a:pt x="8314187" y="1283018"/>
                </a:lnTo>
                <a:lnTo>
                  <a:pt x="8325617" y="1283018"/>
                </a:lnTo>
                <a:lnTo>
                  <a:pt x="8337047" y="1283018"/>
                </a:lnTo>
                <a:lnTo>
                  <a:pt x="8348477" y="1283018"/>
                </a:lnTo>
                <a:lnTo>
                  <a:pt x="8359907" y="1283018"/>
                </a:lnTo>
                <a:lnTo>
                  <a:pt x="8371385" y="1283018"/>
                </a:lnTo>
                <a:lnTo>
                  <a:pt x="8382815" y="1283018"/>
                </a:lnTo>
                <a:lnTo>
                  <a:pt x="8394245" y="1283018"/>
                </a:lnTo>
                <a:lnTo>
                  <a:pt x="8405674" y="1283018"/>
                </a:lnTo>
                <a:lnTo>
                  <a:pt x="8417104" y="1283018"/>
                </a:lnTo>
                <a:lnTo>
                  <a:pt x="8428582" y="1283018"/>
                </a:lnTo>
                <a:lnTo>
                  <a:pt x="8440012" y="1283018"/>
                </a:lnTo>
                <a:lnTo>
                  <a:pt x="8451442" y="1283018"/>
                </a:lnTo>
                <a:lnTo>
                  <a:pt x="8462872" y="1283018"/>
                </a:lnTo>
                <a:lnTo>
                  <a:pt x="8474302" y="1283018"/>
                </a:lnTo>
                <a:lnTo>
                  <a:pt x="8485780" y="1283018"/>
                </a:lnTo>
                <a:lnTo>
                  <a:pt x="8497210" y="1283018"/>
                </a:lnTo>
                <a:lnTo>
                  <a:pt x="8508640" y="1283018"/>
                </a:lnTo>
                <a:lnTo>
                  <a:pt x="8520069" y="1283018"/>
                </a:lnTo>
                <a:lnTo>
                  <a:pt x="8531500" y="1283018"/>
                </a:lnTo>
                <a:lnTo>
                  <a:pt x="8542977" y="1283018"/>
                </a:lnTo>
                <a:lnTo>
                  <a:pt x="8554407" y="1283018"/>
                </a:lnTo>
                <a:lnTo>
                  <a:pt x="8565837" y="1283018"/>
                </a:lnTo>
                <a:lnTo>
                  <a:pt x="8577267" y="1283018"/>
                </a:lnTo>
                <a:lnTo>
                  <a:pt x="8588697" y="1283018"/>
                </a:lnTo>
                <a:lnTo>
                  <a:pt x="8600175" y="1283018"/>
                </a:lnTo>
                <a:lnTo>
                  <a:pt x="8611605" y="1283018"/>
                </a:lnTo>
                <a:lnTo>
                  <a:pt x="8623035" y="1283018"/>
                </a:lnTo>
                <a:lnTo>
                  <a:pt x="8634465" y="1283018"/>
                </a:lnTo>
                <a:lnTo>
                  <a:pt x="8645895" y="1283018"/>
                </a:lnTo>
                <a:lnTo>
                  <a:pt x="8657373" y="1283018"/>
                </a:lnTo>
                <a:lnTo>
                  <a:pt x="8668802" y="1283018"/>
                </a:lnTo>
                <a:lnTo>
                  <a:pt x="8680232" y="1283018"/>
                </a:lnTo>
                <a:lnTo>
                  <a:pt x="8691662" y="1283018"/>
                </a:lnTo>
                <a:lnTo>
                  <a:pt x="8703093" y="1283018"/>
                </a:lnTo>
                <a:lnTo>
                  <a:pt x="8714570" y="1283018"/>
                </a:lnTo>
                <a:lnTo>
                  <a:pt x="8726000" y="1283018"/>
                </a:lnTo>
                <a:lnTo>
                  <a:pt x="8737430" y="1283018"/>
                </a:lnTo>
                <a:lnTo>
                  <a:pt x="8748860" y="1283018"/>
                </a:lnTo>
                <a:lnTo>
                  <a:pt x="8760290" y="1283018"/>
                </a:lnTo>
                <a:lnTo>
                  <a:pt x="8771768" y="1283018"/>
                </a:lnTo>
                <a:lnTo>
                  <a:pt x="8783198" y="1283018"/>
                </a:lnTo>
                <a:lnTo>
                  <a:pt x="8794628" y="1283018"/>
                </a:lnTo>
                <a:lnTo>
                  <a:pt x="8806058" y="1283018"/>
                </a:lnTo>
                <a:lnTo>
                  <a:pt x="8817488" y="1283018"/>
                </a:lnTo>
                <a:lnTo>
                  <a:pt x="8828918" y="1283018"/>
                </a:lnTo>
                <a:lnTo>
                  <a:pt x="8840395" y="1283018"/>
                </a:lnTo>
                <a:lnTo>
                  <a:pt x="8851825" y="1283018"/>
                </a:lnTo>
                <a:lnTo>
                  <a:pt x="8863256" y="1283018"/>
                </a:lnTo>
                <a:lnTo>
                  <a:pt x="8874686" y="1283018"/>
                </a:lnTo>
                <a:lnTo>
                  <a:pt x="8886115" y="1283018"/>
                </a:lnTo>
                <a:lnTo>
                  <a:pt x="8897593" y="1283018"/>
                </a:lnTo>
                <a:lnTo>
                  <a:pt x="8909022" y="1283018"/>
                </a:lnTo>
                <a:lnTo>
                  <a:pt x="8920453" y="1283018"/>
                </a:lnTo>
                <a:lnTo>
                  <a:pt x="8931883" y="1283018"/>
                </a:lnTo>
                <a:lnTo>
                  <a:pt x="8943313" y="1283018"/>
                </a:lnTo>
                <a:lnTo>
                  <a:pt x="8954791" y="1283018"/>
                </a:lnTo>
                <a:lnTo>
                  <a:pt x="8966220" y="1283018"/>
                </a:lnTo>
                <a:lnTo>
                  <a:pt x="8977651" y="1283018"/>
                </a:lnTo>
                <a:lnTo>
                  <a:pt x="8989080" y="1283018"/>
                </a:lnTo>
                <a:lnTo>
                  <a:pt x="9000511" y="1283018"/>
                </a:lnTo>
                <a:lnTo>
                  <a:pt x="9011988" y="1283018"/>
                </a:lnTo>
                <a:lnTo>
                  <a:pt x="9023418" y="1283018"/>
                </a:lnTo>
                <a:lnTo>
                  <a:pt x="9034849" y="1283018"/>
                </a:lnTo>
                <a:lnTo>
                  <a:pt x="9046278" y="1283018"/>
                </a:lnTo>
                <a:lnTo>
                  <a:pt x="9057709" y="1283018"/>
                </a:lnTo>
                <a:lnTo>
                  <a:pt x="9069186" y="1283018"/>
                </a:lnTo>
                <a:lnTo>
                  <a:pt x="9080615" y="1283018"/>
                </a:lnTo>
                <a:lnTo>
                  <a:pt x="9092046" y="1283018"/>
                </a:lnTo>
                <a:lnTo>
                  <a:pt x="9103476" y="1283018"/>
                </a:lnTo>
                <a:lnTo>
                  <a:pt x="9114906" y="1283018"/>
                </a:lnTo>
                <a:lnTo>
                  <a:pt x="9126384" y="1283018"/>
                </a:lnTo>
                <a:lnTo>
                  <a:pt x="9137813" y="1283018"/>
                </a:lnTo>
                <a:lnTo>
                  <a:pt x="9149244" y="1283018"/>
                </a:lnTo>
                <a:lnTo>
                  <a:pt x="9160673" y="1283018"/>
                </a:lnTo>
                <a:lnTo>
                  <a:pt x="9172104" y="1283018"/>
                </a:lnTo>
                <a:lnTo>
                  <a:pt x="9183581" y="1283018"/>
                </a:lnTo>
                <a:lnTo>
                  <a:pt x="9195011" y="1283018"/>
                </a:lnTo>
                <a:lnTo>
                  <a:pt x="9206442" y="1283018"/>
                </a:lnTo>
                <a:lnTo>
                  <a:pt x="9217871" y="1283018"/>
                </a:lnTo>
                <a:lnTo>
                  <a:pt x="9229301" y="1283018"/>
                </a:lnTo>
                <a:lnTo>
                  <a:pt x="9240779" y="1283018"/>
                </a:lnTo>
                <a:lnTo>
                  <a:pt x="9252209" y="1283018"/>
                </a:lnTo>
                <a:lnTo>
                  <a:pt x="9263639" y="1283018"/>
                </a:lnTo>
                <a:lnTo>
                  <a:pt x="9275069" y="1283018"/>
                </a:lnTo>
                <a:lnTo>
                  <a:pt x="9286498" y="1283018"/>
                </a:lnTo>
                <a:lnTo>
                  <a:pt x="9297977" y="1283018"/>
                </a:lnTo>
                <a:lnTo>
                  <a:pt x="9309406" y="1283018"/>
                </a:lnTo>
                <a:lnTo>
                  <a:pt x="9320837" y="1283018"/>
                </a:lnTo>
                <a:lnTo>
                  <a:pt x="9332266" y="1283018"/>
                </a:lnTo>
                <a:lnTo>
                  <a:pt x="9343696" y="1283018"/>
                </a:lnTo>
                <a:lnTo>
                  <a:pt x="9355174" y="1283018"/>
                </a:lnTo>
                <a:lnTo>
                  <a:pt x="9366604" y="1283018"/>
                </a:lnTo>
                <a:lnTo>
                  <a:pt x="9378035" y="1283018"/>
                </a:lnTo>
                <a:lnTo>
                  <a:pt x="9389464" y="1283018"/>
                </a:lnTo>
                <a:lnTo>
                  <a:pt x="9400894" y="1283018"/>
                </a:lnTo>
                <a:lnTo>
                  <a:pt x="9412372" y="1283018"/>
                </a:lnTo>
                <a:lnTo>
                  <a:pt x="9423802" y="1283018"/>
                </a:lnTo>
                <a:lnTo>
                  <a:pt x="9435232" y="1283018"/>
                </a:lnTo>
                <a:lnTo>
                  <a:pt x="9446662" y="1283018"/>
                </a:lnTo>
                <a:lnTo>
                  <a:pt x="9458091" y="1283018"/>
                </a:lnTo>
                <a:lnTo>
                  <a:pt x="9469570" y="1283018"/>
                </a:lnTo>
                <a:lnTo>
                  <a:pt x="9480999" y="1283018"/>
                </a:lnTo>
                <a:lnTo>
                  <a:pt x="9492429" y="1283018"/>
                </a:lnTo>
                <a:lnTo>
                  <a:pt x="9503859" y="1283018"/>
                </a:lnTo>
                <a:lnTo>
                  <a:pt x="9515289" y="1283018"/>
                </a:lnTo>
                <a:lnTo>
                  <a:pt x="9526767" y="1283018"/>
                </a:lnTo>
                <a:lnTo>
                  <a:pt x="9538197" y="1283018"/>
                </a:lnTo>
                <a:lnTo>
                  <a:pt x="9549626" y="1283018"/>
                </a:lnTo>
                <a:lnTo>
                  <a:pt x="9561057" y="1283018"/>
                </a:lnTo>
                <a:lnTo>
                  <a:pt x="9572487" y="1283018"/>
                </a:lnTo>
                <a:lnTo>
                  <a:pt x="9583965" y="1283018"/>
                </a:lnTo>
                <a:lnTo>
                  <a:pt x="9595395" y="1283018"/>
                </a:lnTo>
                <a:lnTo>
                  <a:pt x="9606824" y="1283018"/>
                </a:lnTo>
                <a:lnTo>
                  <a:pt x="9618255" y="1283018"/>
                </a:lnTo>
                <a:lnTo>
                  <a:pt x="9629684" y="1283018"/>
                </a:lnTo>
                <a:lnTo>
                  <a:pt x="9641163" y="1283018"/>
                </a:lnTo>
                <a:lnTo>
                  <a:pt x="9652592" y="1283018"/>
                </a:lnTo>
                <a:lnTo>
                  <a:pt x="9664022" y="1283018"/>
                </a:lnTo>
                <a:lnTo>
                  <a:pt x="9675452" y="1283018"/>
                </a:lnTo>
                <a:lnTo>
                  <a:pt x="9686882" y="1283018"/>
                </a:lnTo>
                <a:lnTo>
                  <a:pt x="9698360" y="1283018"/>
                </a:lnTo>
                <a:lnTo>
                  <a:pt x="9709790" y="1283018"/>
                </a:lnTo>
                <a:lnTo>
                  <a:pt x="9721219" y="1283018"/>
                </a:lnTo>
                <a:lnTo>
                  <a:pt x="9732650" y="1283018"/>
                </a:lnTo>
                <a:lnTo>
                  <a:pt x="9744080" y="1283018"/>
                </a:lnTo>
                <a:lnTo>
                  <a:pt x="9755557" y="1283018"/>
                </a:lnTo>
                <a:lnTo>
                  <a:pt x="9766988" y="1283018"/>
                </a:lnTo>
                <a:lnTo>
                  <a:pt x="9778417" y="1283018"/>
                </a:lnTo>
                <a:lnTo>
                  <a:pt x="9789848" y="1283018"/>
                </a:lnTo>
                <a:lnTo>
                  <a:pt x="9801277" y="1283018"/>
                </a:lnTo>
                <a:lnTo>
                  <a:pt x="9812755" y="1283018"/>
                </a:lnTo>
                <a:lnTo>
                  <a:pt x="9824185" y="1283018"/>
                </a:lnTo>
                <a:lnTo>
                  <a:pt x="9835615" y="1283018"/>
                </a:lnTo>
                <a:lnTo>
                  <a:pt x="9847045" y="1283018"/>
                </a:lnTo>
                <a:lnTo>
                  <a:pt x="9858475" y="1283018"/>
                </a:lnTo>
                <a:lnTo>
                  <a:pt x="9869952" y="1283018"/>
                </a:lnTo>
                <a:lnTo>
                  <a:pt x="9881383" y="1283018"/>
                </a:lnTo>
                <a:lnTo>
                  <a:pt x="9892812" y="1283018"/>
                </a:lnTo>
                <a:lnTo>
                  <a:pt x="9904243" y="1283018"/>
                </a:lnTo>
                <a:lnTo>
                  <a:pt x="9915673" y="1283018"/>
                </a:lnTo>
                <a:lnTo>
                  <a:pt x="9927102" y="1283018"/>
                </a:lnTo>
                <a:lnTo>
                  <a:pt x="9938581" y="1283018"/>
                </a:lnTo>
                <a:lnTo>
                  <a:pt x="9950010" y="1283018"/>
                </a:lnTo>
                <a:lnTo>
                  <a:pt x="9961441" y="1283018"/>
                </a:lnTo>
                <a:lnTo>
                  <a:pt x="9972870" y="1283018"/>
                </a:lnTo>
                <a:lnTo>
                  <a:pt x="9984300" y="1283018"/>
                </a:lnTo>
                <a:lnTo>
                  <a:pt x="9995778" y="1283018"/>
                </a:lnTo>
                <a:lnTo>
                  <a:pt x="10007208" y="1283018"/>
                </a:lnTo>
                <a:lnTo>
                  <a:pt x="10018638" y="1283018"/>
                </a:lnTo>
                <a:lnTo>
                  <a:pt x="10030068" y="1283018"/>
                </a:lnTo>
                <a:lnTo>
                  <a:pt x="10041498" y="1283018"/>
                </a:lnTo>
                <a:lnTo>
                  <a:pt x="10052976" y="1283018"/>
                </a:lnTo>
                <a:lnTo>
                  <a:pt x="10064405" y="1283018"/>
                </a:lnTo>
                <a:lnTo>
                  <a:pt x="10075835" y="1283018"/>
                </a:lnTo>
                <a:lnTo>
                  <a:pt x="10087266" y="1283018"/>
                </a:lnTo>
                <a:lnTo>
                  <a:pt x="10098695" y="1283018"/>
                </a:lnTo>
                <a:lnTo>
                  <a:pt x="10110174" y="1283018"/>
                </a:lnTo>
                <a:lnTo>
                  <a:pt x="10121603" y="1283018"/>
                </a:lnTo>
                <a:lnTo>
                  <a:pt x="10133033" y="1283018"/>
                </a:lnTo>
                <a:lnTo>
                  <a:pt x="10144463" y="1283018"/>
                </a:lnTo>
                <a:lnTo>
                  <a:pt x="10155893" y="1283018"/>
                </a:lnTo>
                <a:lnTo>
                  <a:pt x="10167371" y="1283018"/>
                </a:lnTo>
                <a:lnTo>
                  <a:pt x="10178801" y="1283018"/>
                </a:lnTo>
                <a:lnTo>
                  <a:pt x="10190230" y="1283018"/>
                </a:lnTo>
                <a:lnTo>
                  <a:pt x="10201661" y="1283018"/>
                </a:lnTo>
                <a:lnTo>
                  <a:pt x="10213091" y="1283018"/>
                </a:lnTo>
                <a:lnTo>
                  <a:pt x="10224569" y="1283018"/>
                </a:lnTo>
                <a:lnTo>
                  <a:pt x="10235998" y="1283018"/>
                </a:lnTo>
                <a:lnTo>
                  <a:pt x="10247428" y="1283018"/>
                </a:lnTo>
                <a:lnTo>
                  <a:pt x="10258859" y="1283018"/>
                </a:lnTo>
                <a:lnTo>
                  <a:pt x="10270288" y="1283018"/>
                </a:lnTo>
                <a:lnTo>
                  <a:pt x="10281767" y="1283018"/>
                </a:lnTo>
                <a:lnTo>
                  <a:pt x="10293196" y="1283018"/>
                </a:lnTo>
                <a:lnTo>
                  <a:pt x="10304626" y="1283018"/>
                </a:lnTo>
                <a:lnTo>
                  <a:pt x="10316056" y="1283018"/>
                </a:lnTo>
                <a:lnTo>
                  <a:pt x="10327486" y="1283018"/>
                </a:lnTo>
                <a:lnTo>
                  <a:pt x="10338963" y="1283018"/>
                </a:lnTo>
                <a:lnTo>
                  <a:pt x="10350394" y="1283018"/>
                </a:lnTo>
                <a:lnTo>
                  <a:pt x="10361823" y="1283018"/>
                </a:lnTo>
                <a:lnTo>
                  <a:pt x="10373254" y="1283018"/>
                </a:lnTo>
                <a:lnTo>
                  <a:pt x="10384684" y="1283018"/>
                </a:lnTo>
                <a:lnTo>
                  <a:pt x="10396161" y="1283018"/>
                </a:lnTo>
                <a:lnTo>
                  <a:pt x="10407591" y="1283018"/>
                </a:lnTo>
                <a:lnTo>
                  <a:pt x="10419021" y="1283018"/>
                </a:lnTo>
                <a:lnTo>
                  <a:pt x="10430452" y="1283018"/>
                </a:lnTo>
                <a:lnTo>
                  <a:pt x="10441881" y="1283018"/>
                </a:lnTo>
                <a:lnTo>
                  <a:pt x="10453358" y="1283018"/>
                </a:lnTo>
                <a:lnTo>
                  <a:pt x="10464789" y="1283018"/>
                </a:lnTo>
                <a:lnTo>
                  <a:pt x="10476219" y="1283018"/>
                </a:lnTo>
                <a:lnTo>
                  <a:pt x="10487649" y="1283018"/>
                </a:lnTo>
                <a:lnTo>
                  <a:pt x="10499079" y="1283018"/>
                </a:lnTo>
                <a:lnTo>
                  <a:pt x="10510556" y="1283018"/>
                </a:lnTo>
                <a:lnTo>
                  <a:pt x="10521987" y="1283018"/>
                </a:lnTo>
                <a:lnTo>
                  <a:pt x="10533416" y="1283018"/>
                </a:lnTo>
                <a:lnTo>
                  <a:pt x="10544847" y="1283018"/>
                </a:lnTo>
                <a:lnTo>
                  <a:pt x="10556277" y="1283018"/>
                </a:lnTo>
                <a:lnTo>
                  <a:pt x="10567754" y="1283018"/>
                </a:lnTo>
                <a:lnTo>
                  <a:pt x="10579184" y="1283018"/>
                </a:lnTo>
                <a:lnTo>
                  <a:pt x="10590614" y="1283018"/>
                </a:lnTo>
                <a:lnTo>
                  <a:pt x="10602045" y="1283018"/>
                </a:lnTo>
                <a:lnTo>
                  <a:pt x="10613474" y="1283018"/>
                </a:lnTo>
                <a:lnTo>
                  <a:pt x="10624951" y="1283018"/>
                </a:lnTo>
                <a:lnTo>
                  <a:pt x="10636382" y="1283018"/>
                </a:lnTo>
                <a:lnTo>
                  <a:pt x="10647812" y="1283018"/>
                </a:lnTo>
                <a:lnTo>
                  <a:pt x="10659241" y="1283018"/>
                </a:lnTo>
                <a:lnTo>
                  <a:pt x="10670672" y="1283018"/>
                </a:lnTo>
                <a:lnTo>
                  <a:pt x="10682149" y="1283018"/>
                </a:lnTo>
                <a:lnTo>
                  <a:pt x="10693580" y="1283018"/>
                </a:lnTo>
                <a:lnTo>
                  <a:pt x="10705009" y="1283018"/>
                </a:lnTo>
                <a:lnTo>
                  <a:pt x="10716439" y="1283018"/>
                </a:lnTo>
                <a:lnTo>
                  <a:pt x="10727870" y="1283018"/>
                </a:lnTo>
                <a:lnTo>
                  <a:pt x="10739347" y="1283018"/>
                </a:lnTo>
                <a:lnTo>
                  <a:pt x="10750778" y="1283018"/>
                </a:lnTo>
                <a:lnTo>
                  <a:pt x="10762207" y="1283018"/>
                </a:lnTo>
                <a:lnTo>
                  <a:pt x="10773637" y="1283018"/>
                </a:lnTo>
                <a:lnTo>
                  <a:pt x="10785067" y="1283018"/>
                </a:lnTo>
                <a:lnTo>
                  <a:pt x="10796544" y="1283018"/>
                </a:lnTo>
                <a:lnTo>
                  <a:pt x="10807975" y="1283018"/>
                </a:lnTo>
                <a:lnTo>
                  <a:pt x="10819405" y="1283018"/>
                </a:lnTo>
                <a:lnTo>
                  <a:pt x="10830834" y="1283018"/>
                </a:lnTo>
                <a:lnTo>
                  <a:pt x="10842265" y="1283018"/>
                </a:lnTo>
                <a:lnTo>
                  <a:pt x="10853742" y="1283018"/>
                </a:lnTo>
                <a:lnTo>
                  <a:pt x="10865173" y="1283018"/>
                </a:lnTo>
                <a:lnTo>
                  <a:pt x="10876602" y="1283018"/>
                </a:lnTo>
                <a:lnTo>
                  <a:pt x="10888032" y="1283018"/>
                </a:lnTo>
                <a:lnTo>
                  <a:pt x="10899463" y="1283018"/>
                </a:lnTo>
                <a:lnTo>
                  <a:pt x="10910892" y="1283018"/>
                </a:lnTo>
                <a:lnTo>
                  <a:pt x="10922369" y="1283018"/>
                </a:lnTo>
                <a:lnTo>
                  <a:pt x="10933800" y="1283018"/>
                </a:lnTo>
                <a:lnTo>
                  <a:pt x="10945230" y="1283018"/>
                </a:lnTo>
                <a:lnTo>
                  <a:pt x="10956660" y="1283018"/>
                </a:lnTo>
                <a:lnTo>
                  <a:pt x="10968090" y="1283018"/>
                </a:lnTo>
                <a:lnTo>
                  <a:pt x="10979567" y="1283018"/>
                </a:lnTo>
                <a:lnTo>
                  <a:pt x="10990998" y="1283018"/>
                </a:lnTo>
                <a:lnTo>
                  <a:pt x="11002427" y="1283018"/>
                </a:lnTo>
                <a:lnTo>
                  <a:pt x="11013858" y="1283018"/>
                </a:lnTo>
                <a:lnTo>
                  <a:pt x="11025287" y="1283018"/>
                </a:lnTo>
                <a:lnTo>
                  <a:pt x="11036765" y="1283018"/>
                </a:lnTo>
                <a:lnTo>
                  <a:pt x="11048195" y="1283018"/>
                </a:lnTo>
                <a:lnTo>
                  <a:pt x="11059625" y="1283018"/>
                </a:lnTo>
                <a:lnTo>
                  <a:pt x="11071056" y="1283018"/>
                </a:lnTo>
                <a:lnTo>
                  <a:pt x="11082485" y="1283018"/>
                </a:lnTo>
                <a:lnTo>
                  <a:pt x="11093962" y="1283018"/>
                </a:lnTo>
                <a:lnTo>
                  <a:pt x="11105393" y="1283018"/>
                </a:lnTo>
                <a:lnTo>
                  <a:pt x="11116823" y="1283018"/>
                </a:lnTo>
                <a:lnTo>
                  <a:pt x="11128253" y="1283018"/>
                </a:lnTo>
                <a:lnTo>
                  <a:pt x="11139683" y="1283018"/>
                </a:lnTo>
                <a:lnTo>
                  <a:pt x="11151160" y="1283018"/>
                </a:lnTo>
                <a:lnTo>
                  <a:pt x="11162591" y="1283018"/>
                </a:lnTo>
                <a:lnTo>
                  <a:pt x="11174020" y="1283018"/>
                </a:lnTo>
                <a:lnTo>
                  <a:pt x="11185451" y="1283018"/>
                </a:lnTo>
                <a:lnTo>
                  <a:pt x="11196881" y="1283018"/>
                </a:lnTo>
                <a:lnTo>
                  <a:pt x="11208358" y="1283018"/>
                </a:lnTo>
                <a:lnTo>
                  <a:pt x="11218359" y="1283018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4" name="Freeform 73">
            <a:extLst>
              <a:ext uri="{FF2B5EF4-FFF2-40B4-BE49-F238E27FC236}">
                <a16:creationId xmlns:a16="http://schemas.microsoft.com/office/drawing/2014/main" id="{DB7C2B6F-74C9-E746-B734-BCB6E9E7DF10}"/>
              </a:ext>
            </a:extLst>
          </p:cNvPr>
          <p:cNvSpPr/>
          <p:nvPr/>
        </p:nvSpPr>
        <p:spPr>
          <a:xfrm>
            <a:off x="638362" y="4396192"/>
            <a:ext cx="8413769" cy="1036629"/>
          </a:xfrm>
          <a:custGeom>
            <a:avLst/>
            <a:gdLst>
              <a:gd name="connsiteX0" fmla="*/ 0 w 11218359"/>
              <a:gd name="connsiteY0" fmla="*/ 1382173 h 1382172"/>
              <a:gd name="connsiteX1" fmla="*/ 9149 w 11218359"/>
              <a:gd name="connsiteY1" fmla="*/ 1382173 h 1382172"/>
              <a:gd name="connsiteX2" fmla="*/ 20588 w 11218359"/>
              <a:gd name="connsiteY2" fmla="*/ 1382173 h 1382172"/>
              <a:gd name="connsiteX3" fmla="*/ 32028 w 11218359"/>
              <a:gd name="connsiteY3" fmla="*/ 1382173 h 1382172"/>
              <a:gd name="connsiteX4" fmla="*/ 43467 w 11218359"/>
              <a:gd name="connsiteY4" fmla="*/ 1382173 h 1382172"/>
              <a:gd name="connsiteX5" fmla="*/ 54907 w 11218359"/>
              <a:gd name="connsiteY5" fmla="*/ 1382173 h 1382172"/>
              <a:gd name="connsiteX6" fmla="*/ 66346 w 11218359"/>
              <a:gd name="connsiteY6" fmla="*/ 1382173 h 1382172"/>
              <a:gd name="connsiteX7" fmla="*/ 77786 w 11218359"/>
              <a:gd name="connsiteY7" fmla="*/ 1382173 h 1382172"/>
              <a:gd name="connsiteX8" fmla="*/ 89225 w 11218359"/>
              <a:gd name="connsiteY8" fmla="*/ 1382173 h 1382172"/>
              <a:gd name="connsiteX9" fmla="*/ 100665 w 11218359"/>
              <a:gd name="connsiteY9" fmla="*/ 1382173 h 1382172"/>
              <a:gd name="connsiteX10" fmla="*/ 112104 w 11218359"/>
              <a:gd name="connsiteY10" fmla="*/ 1382173 h 1382172"/>
              <a:gd name="connsiteX11" fmla="*/ 123544 w 11218359"/>
              <a:gd name="connsiteY11" fmla="*/ 1382173 h 1382172"/>
              <a:gd name="connsiteX12" fmla="*/ 134979 w 11218359"/>
              <a:gd name="connsiteY12" fmla="*/ 1382173 h 1382172"/>
              <a:gd name="connsiteX13" fmla="*/ 146423 w 11218359"/>
              <a:gd name="connsiteY13" fmla="*/ 1382173 h 1382172"/>
              <a:gd name="connsiteX14" fmla="*/ 157858 w 11218359"/>
              <a:gd name="connsiteY14" fmla="*/ 1382173 h 1382172"/>
              <a:gd name="connsiteX15" fmla="*/ 169297 w 11218359"/>
              <a:gd name="connsiteY15" fmla="*/ 1382173 h 1382172"/>
              <a:gd name="connsiteX16" fmla="*/ 180737 w 11218359"/>
              <a:gd name="connsiteY16" fmla="*/ 1382173 h 1382172"/>
              <a:gd name="connsiteX17" fmla="*/ 192176 w 11218359"/>
              <a:gd name="connsiteY17" fmla="*/ 1382173 h 1382172"/>
              <a:gd name="connsiteX18" fmla="*/ 203616 w 11218359"/>
              <a:gd name="connsiteY18" fmla="*/ 1382173 h 1382172"/>
              <a:gd name="connsiteX19" fmla="*/ 215055 w 11218359"/>
              <a:gd name="connsiteY19" fmla="*/ 1382173 h 1382172"/>
              <a:gd name="connsiteX20" fmla="*/ 226495 w 11218359"/>
              <a:gd name="connsiteY20" fmla="*/ 1382173 h 1382172"/>
              <a:gd name="connsiteX21" fmla="*/ 237935 w 11218359"/>
              <a:gd name="connsiteY21" fmla="*/ 1382173 h 1382172"/>
              <a:gd name="connsiteX22" fmla="*/ 249374 w 11218359"/>
              <a:gd name="connsiteY22" fmla="*/ 1382173 h 1382172"/>
              <a:gd name="connsiteX23" fmla="*/ 260814 w 11218359"/>
              <a:gd name="connsiteY23" fmla="*/ 1382173 h 1382172"/>
              <a:gd name="connsiteX24" fmla="*/ 272253 w 11218359"/>
              <a:gd name="connsiteY24" fmla="*/ 1382173 h 1382172"/>
              <a:gd name="connsiteX25" fmla="*/ 283693 w 11218359"/>
              <a:gd name="connsiteY25" fmla="*/ 1382173 h 1382172"/>
              <a:gd name="connsiteX26" fmla="*/ 295132 w 11218359"/>
              <a:gd name="connsiteY26" fmla="*/ 1382173 h 1382172"/>
              <a:gd name="connsiteX27" fmla="*/ 306572 w 11218359"/>
              <a:gd name="connsiteY27" fmla="*/ 1382173 h 1382172"/>
              <a:gd name="connsiteX28" fmla="*/ 318011 w 11218359"/>
              <a:gd name="connsiteY28" fmla="*/ 1382173 h 1382172"/>
              <a:gd name="connsiteX29" fmla="*/ 329451 w 11218359"/>
              <a:gd name="connsiteY29" fmla="*/ 1382173 h 1382172"/>
              <a:gd name="connsiteX30" fmla="*/ 340890 w 11218359"/>
              <a:gd name="connsiteY30" fmla="*/ 1382173 h 1382172"/>
              <a:gd name="connsiteX31" fmla="*/ 352330 w 11218359"/>
              <a:gd name="connsiteY31" fmla="*/ 1382173 h 1382172"/>
              <a:gd name="connsiteX32" fmla="*/ 363769 w 11218359"/>
              <a:gd name="connsiteY32" fmla="*/ 1382173 h 1382172"/>
              <a:gd name="connsiteX33" fmla="*/ 375209 w 11218359"/>
              <a:gd name="connsiteY33" fmla="*/ 1382173 h 1382172"/>
              <a:gd name="connsiteX34" fmla="*/ 386648 w 11218359"/>
              <a:gd name="connsiteY34" fmla="*/ 1382173 h 1382172"/>
              <a:gd name="connsiteX35" fmla="*/ 398088 w 11218359"/>
              <a:gd name="connsiteY35" fmla="*/ 1382173 h 1382172"/>
              <a:gd name="connsiteX36" fmla="*/ 409527 w 11218359"/>
              <a:gd name="connsiteY36" fmla="*/ 1382173 h 1382172"/>
              <a:gd name="connsiteX37" fmla="*/ 420967 w 11218359"/>
              <a:gd name="connsiteY37" fmla="*/ 1382173 h 1382172"/>
              <a:gd name="connsiteX38" fmla="*/ 432406 w 11218359"/>
              <a:gd name="connsiteY38" fmla="*/ 1382173 h 1382172"/>
              <a:gd name="connsiteX39" fmla="*/ 443846 w 11218359"/>
              <a:gd name="connsiteY39" fmla="*/ 1382173 h 1382172"/>
              <a:gd name="connsiteX40" fmla="*/ 455285 w 11218359"/>
              <a:gd name="connsiteY40" fmla="*/ 1382173 h 1382172"/>
              <a:gd name="connsiteX41" fmla="*/ 466725 w 11218359"/>
              <a:gd name="connsiteY41" fmla="*/ 1382173 h 1382172"/>
              <a:gd name="connsiteX42" fmla="*/ 478165 w 11218359"/>
              <a:gd name="connsiteY42" fmla="*/ 1382173 h 1382172"/>
              <a:gd name="connsiteX43" fmla="*/ 489604 w 11218359"/>
              <a:gd name="connsiteY43" fmla="*/ 1382173 h 1382172"/>
              <a:gd name="connsiteX44" fmla="*/ 501044 w 11218359"/>
              <a:gd name="connsiteY44" fmla="*/ 1382173 h 1382172"/>
              <a:gd name="connsiteX45" fmla="*/ 512483 w 11218359"/>
              <a:gd name="connsiteY45" fmla="*/ 1382173 h 1382172"/>
              <a:gd name="connsiteX46" fmla="*/ 523923 w 11218359"/>
              <a:gd name="connsiteY46" fmla="*/ 1382173 h 1382172"/>
              <a:gd name="connsiteX47" fmla="*/ 535362 w 11218359"/>
              <a:gd name="connsiteY47" fmla="*/ 1382173 h 1382172"/>
              <a:gd name="connsiteX48" fmla="*/ 546802 w 11218359"/>
              <a:gd name="connsiteY48" fmla="*/ 1382173 h 1382172"/>
              <a:gd name="connsiteX49" fmla="*/ 558241 w 11218359"/>
              <a:gd name="connsiteY49" fmla="*/ 1382173 h 1382172"/>
              <a:gd name="connsiteX50" fmla="*/ 569681 w 11218359"/>
              <a:gd name="connsiteY50" fmla="*/ 1382173 h 1382172"/>
              <a:gd name="connsiteX51" fmla="*/ 581120 w 11218359"/>
              <a:gd name="connsiteY51" fmla="*/ 1382173 h 1382172"/>
              <a:gd name="connsiteX52" fmla="*/ 592560 w 11218359"/>
              <a:gd name="connsiteY52" fmla="*/ 1382173 h 1382172"/>
              <a:gd name="connsiteX53" fmla="*/ 603999 w 11218359"/>
              <a:gd name="connsiteY53" fmla="*/ 1382173 h 1382172"/>
              <a:gd name="connsiteX54" fmla="*/ 615439 w 11218359"/>
              <a:gd name="connsiteY54" fmla="*/ 1382173 h 1382172"/>
              <a:gd name="connsiteX55" fmla="*/ 626878 w 11218359"/>
              <a:gd name="connsiteY55" fmla="*/ 1382173 h 1382172"/>
              <a:gd name="connsiteX56" fmla="*/ 638318 w 11218359"/>
              <a:gd name="connsiteY56" fmla="*/ 1382173 h 1382172"/>
              <a:gd name="connsiteX57" fmla="*/ 649757 w 11218359"/>
              <a:gd name="connsiteY57" fmla="*/ 1382173 h 1382172"/>
              <a:gd name="connsiteX58" fmla="*/ 661192 w 11218359"/>
              <a:gd name="connsiteY58" fmla="*/ 1382173 h 1382172"/>
              <a:gd name="connsiteX59" fmla="*/ 672632 w 11218359"/>
              <a:gd name="connsiteY59" fmla="*/ 1382173 h 1382172"/>
              <a:gd name="connsiteX60" fmla="*/ 684071 w 11218359"/>
              <a:gd name="connsiteY60" fmla="*/ 1382173 h 1382172"/>
              <a:gd name="connsiteX61" fmla="*/ 695511 w 11218359"/>
              <a:gd name="connsiteY61" fmla="*/ 1382173 h 1382172"/>
              <a:gd name="connsiteX62" fmla="*/ 706950 w 11218359"/>
              <a:gd name="connsiteY62" fmla="*/ 1382173 h 1382172"/>
              <a:gd name="connsiteX63" fmla="*/ 718390 w 11218359"/>
              <a:gd name="connsiteY63" fmla="*/ 1382173 h 1382172"/>
              <a:gd name="connsiteX64" fmla="*/ 729829 w 11218359"/>
              <a:gd name="connsiteY64" fmla="*/ 1382173 h 1382172"/>
              <a:gd name="connsiteX65" fmla="*/ 741269 w 11218359"/>
              <a:gd name="connsiteY65" fmla="*/ 1382173 h 1382172"/>
              <a:gd name="connsiteX66" fmla="*/ 752708 w 11218359"/>
              <a:gd name="connsiteY66" fmla="*/ 1382173 h 1382172"/>
              <a:gd name="connsiteX67" fmla="*/ 764148 w 11218359"/>
              <a:gd name="connsiteY67" fmla="*/ 1382173 h 1382172"/>
              <a:gd name="connsiteX68" fmla="*/ 775587 w 11218359"/>
              <a:gd name="connsiteY68" fmla="*/ 1382173 h 1382172"/>
              <a:gd name="connsiteX69" fmla="*/ 787027 w 11218359"/>
              <a:gd name="connsiteY69" fmla="*/ 1382173 h 1382172"/>
              <a:gd name="connsiteX70" fmla="*/ 798467 w 11218359"/>
              <a:gd name="connsiteY70" fmla="*/ 1382173 h 1382172"/>
              <a:gd name="connsiteX71" fmla="*/ 809906 w 11218359"/>
              <a:gd name="connsiteY71" fmla="*/ 1382173 h 1382172"/>
              <a:gd name="connsiteX72" fmla="*/ 821346 w 11218359"/>
              <a:gd name="connsiteY72" fmla="*/ 1382173 h 1382172"/>
              <a:gd name="connsiteX73" fmla="*/ 832785 w 11218359"/>
              <a:gd name="connsiteY73" fmla="*/ 1382173 h 1382172"/>
              <a:gd name="connsiteX74" fmla="*/ 844225 w 11218359"/>
              <a:gd name="connsiteY74" fmla="*/ 1382173 h 1382172"/>
              <a:gd name="connsiteX75" fmla="*/ 855664 w 11218359"/>
              <a:gd name="connsiteY75" fmla="*/ 1382173 h 1382172"/>
              <a:gd name="connsiteX76" fmla="*/ 867104 w 11218359"/>
              <a:gd name="connsiteY76" fmla="*/ 1382173 h 1382172"/>
              <a:gd name="connsiteX77" fmla="*/ 878543 w 11218359"/>
              <a:gd name="connsiteY77" fmla="*/ 1382173 h 1382172"/>
              <a:gd name="connsiteX78" fmla="*/ 889983 w 11218359"/>
              <a:gd name="connsiteY78" fmla="*/ 1382173 h 1382172"/>
              <a:gd name="connsiteX79" fmla="*/ 901422 w 11218359"/>
              <a:gd name="connsiteY79" fmla="*/ 1382173 h 1382172"/>
              <a:gd name="connsiteX80" fmla="*/ 912862 w 11218359"/>
              <a:gd name="connsiteY80" fmla="*/ 1382173 h 1382172"/>
              <a:gd name="connsiteX81" fmla="*/ 924301 w 11218359"/>
              <a:gd name="connsiteY81" fmla="*/ 1382173 h 1382172"/>
              <a:gd name="connsiteX82" fmla="*/ 935741 w 11218359"/>
              <a:gd name="connsiteY82" fmla="*/ 1382173 h 1382172"/>
              <a:gd name="connsiteX83" fmla="*/ 947180 w 11218359"/>
              <a:gd name="connsiteY83" fmla="*/ 1382173 h 1382172"/>
              <a:gd name="connsiteX84" fmla="*/ 958620 w 11218359"/>
              <a:gd name="connsiteY84" fmla="*/ 1382173 h 1382172"/>
              <a:gd name="connsiteX85" fmla="*/ 970059 w 11218359"/>
              <a:gd name="connsiteY85" fmla="*/ 1382173 h 1382172"/>
              <a:gd name="connsiteX86" fmla="*/ 981499 w 11218359"/>
              <a:gd name="connsiteY86" fmla="*/ 1382173 h 1382172"/>
              <a:gd name="connsiteX87" fmla="*/ 992938 w 11218359"/>
              <a:gd name="connsiteY87" fmla="*/ 1382173 h 1382172"/>
              <a:gd name="connsiteX88" fmla="*/ 1004378 w 11218359"/>
              <a:gd name="connsiteY88" fmla="*/ 1382173 h 1382172"/>
              <a:gd name="connsiteX89" fmla="*/ 1015818 w 11218359"/>
              <a:gd name="connsiteY89" fmla="*/ 1382173 h 1382172"/>
              <a:gd name="connsiteX90" fmla="*/ 1027257 w 11218359"/>
              <a:gd name="connsiteY90" fmla="*/ 1382173 h 1382172"/>
              <a:gd name="connsiteX91" fmla="*/ 1038697 w 11218359"/>
              <a:gd name="connsiteY91" fmla="*/ 1382173 h 1382172"/>
              <a:gd name="connsiteX92" fmla="*/ 1050136 w 11218359"/>
              <a:gd name="connsiteY92" fmla="*/ 1382173 h 1382172"/>
              <a:gd name="connsiteX93" fmla="*/ 1061576 w 11218359"/>
              <a:gd name="connsiteY93" fmla="*/ 1382173 h 1382172"/>
              <a:gd name="connsiteX94" fmla="*/ 1073015 w 11218359"/>
              <a:gd name="connsiteY94" fmla="*/ 1382173 h 1382172"/>
              <a:gd name="connsiteX95" fmla="*/ 1084455 w 11218359"/>
              <a:gd name="connsiteY95" fmla="*/ 1382173 h 1382172"/>
              <a:gd name="connsiteX96" fmla="*/ 1095894 w 11218359"/>
              <a:gd name="connsiteY96" fmla="*/ 1382173 h 1382172"/>
              <a:gd name="connsiteX97" fmla="*/ 1107334 w 11218359"/>
              <a:gd name="connsiteY97" fmla="*/ 1382173 h 1382172"/>
              <a:gd name="connsiteX98" fmla="*/ 1118773 w 11218359"/>
              <a:gd name="connsiteY98" fmla="*/ 1382173 h 1382172"/>
              <a:gd name="connsiteX99" fmla="*/ 1130213 w 11218359"/>
              <a:gd name="connsiteY99" fmla="*/ 1382173 h 1382172"/>
              <a:gd name="connsiteX100" fmla="*/ 1141652 w 11218359"/>
              <a:gd name="connsiteY100" fmla="*/ 1382173 h 1382172"/>
              <a:gd name="connsiteX101" fmla="*/ 1153092 w 11218359"/>
              <a:gd name="connsiteY101" fmla="*/ 1382173 h 1382172"/>
              <a:gd name="connsiteX102" fmla="*/ 1164531 w 11218359"/>
              <a:gd name="connsiteY102" fmla="*/ 1382173 h 1382172"/>
              <a:gd name="connsiteX103" fmla="*/ 1175971 w 11218359"/>
              <a:gd name="connsiteY103" fmla="*/ 1382173 h 1382172"/>
              <a:gd name="connsiteX104" fmla="*/ 1187406 w 11218359"/>
              <a:gd name="connsiteY104" fmla="*/ 1382173 h 1382172"/>
              <a:gd name="connsiteX105" fmla="*/ 1198845 w 11218359"/>
              <a:gd name="connsiteY105" fmla="*/ 1382173 h 1382172"/>
              <a:gd name="connsiteX106" fmla="*/ 1210285 w 11218359"/>
              <a:gd name="connsiteY106" fmla="*/ 1382173 h 1382172"/>
              <a:gd name="connsiteX107" fmla="*/ 1221724 w 11218359"/>
              <a:gd name="connsiteY107" fmla="*/ 1382173 h 1382172"/>
              <a:gd name="connsiteX108" fmla="*/ 1233164 w 11218359"/>
              <a:gd name="connsiteY108" fmla="*/ 1382173 h 1382172"/>
              <a:gd name="connsiteX109" fmla="*/ 1244603 w 11218359"/>
              <a:gd name="connsiteY109" fmla="*/ 1382173 h 1382172"/>
              <a:gd name="connsiteX110" fmla="*/ 1256043 w 11218359"/>
              <a:gd name="connsiteY110" fmla="*/ 1382173 h 1382172"/>
              <a:gd name="connsiteX111" fmla="*/ 1267482 w 11218359"/>
              <a:gd name="connsiteY111" fmla="*/ 1382173 h 1382172"/>
              <a:gd name="connsiteX112" fmla="*/ 1278922 w 11218359"/>
              <a:gd name="connsiteY112" fmla="*/ 1382173 h 1382172"/>
              <a:gd name="connsiteX113" fmla="*/ 1290361 w 11218359"/>
              <a:gd name="connsiteY113" fmla="*/ 1382173 h 1382172"/>
              <a:gd name="connsiteX114" fmla="*/ 1301801 w 11218359"/>
              <a:gd name="connsiteY114" fmla="*/ 1382173 h 1382172"/>
              <a:gd name="connsiteX115" fmla="*/ 1313240 w 11218359"/>
              <a:gd name="connsiteY115" fmla="*/ 1382173 h 1382172"/>
              <a:gd name="connsiteX116" fmla="*/ 1324680 w 11218359"/>
              <a:gd name="connsiteY116" fmla="*/ 1382173 h 1382172"/>
              <a:gd name="connsiteX117" fmla="*/ 1336120 w 11218359"/>
              <a:gd name="connsiteY117" fmla="*/ 1382173 h 1382172"/>
              <a:gd name="connsiteX118" fmla="*/ 1347559 w 11218359"/>
              <a:gd name="connsiteY118" fmla="*/ 1382173 h 1382172"/>
              <a:gd name="connsiteX119" fmla="*/ 1358999 w 11218359"/>
              <a:gd name="connsiteY119" fmla="*/ 1382173 h 1382172"/>
              <a:gd name="connsiteX120" fmla="*/ 1370438 w 11218359"/>
              <a:gd name="connsiteY120" fmla="*/ 1382173 h 1382172"/>
              <a:gd name="connsiteX121" fmla="*/ 1381878 w 11218359"/>
              <a:gd name="connsiteY121" fmla="*/ 1382173 h 1382172"/>
              <a:gd name="connsiteX122" fmla="*/ 1393317 w 11218359"/>
              <a:gd name="connsiteY122" fmla="*/ 1382173 h 1382172"/>
              <a:gd name="connsiteX123" fmla="*/ 1404757 w 11218359"/>
              <a:gd name="connsiteY123" fmla="*/ 1382173 h 1382172"/>
              <a:gd name="connsiteX124" fmla="*/ 1416196 w 11218359"/>
              <a:gd name="connsiteY124" fmla="*/ 1382173 h 1382172"/>
              <a:gd name="connsiteX125" fmla="*/ 1427636 w 11218359"/>
              <a:gd name="connsiteY125" fmla="*/ 1382173 h 1382172"/>
              <a:gd name="connsiteX126" fmla="*/ 1439075 w 11218359"/>
              <a:gd name="connsiteY126" fmla="*/ 1382173 h 1382172"/>
              <a:gd name="connsiteX127" fmla="*/ 1450515 w 11218359"/>
              <a:gd name="connsiteY127" fmla="*/ 1382173 h 1382172"/>
              <a:gd name="connsiteX128" fmla="*/ 1461954 w 11218359"/>
              <a:gd name="connsiteY128" fmla="*/ 1382173 h 1382172"/>
              <a:gd name="connsiteX129" fmla="*/ 1473394 w 11218359"/>
              <a:gd name="connsiteY129" fmla="*/ 1382173 h 1382172"/>
              <a:gd name="connsiteX130" fmla="*/ 1484833 w 11218359"/>
              <a:gd name="connsiteY130" fmla="*/ 1382173 h 1382172"/>
              <a:gd name="connsiteX131" fmla="*/ 1496273 w 11218359"/>
              <a:gd name="connsiteY131" fmla="*/ 1382173 h 1382172"/>
              <a:gd name="connsiteX132" fmla="*/ 1507712 w 11218359"/>
              <a:gd name="connsiteY132" fmla="*/ 1382173 h 1382172"/>
              <a:gd name="connsiteX133" fmla="*/ 1519152 w 11218359"/>
              <a:gd name="connsiteY133" fmla="*/ 1382173 h 1382172"/>
              <a:gd name="connsiteX134" fmla="*/ 1530591 w 11218359"/>
              <a:gd name="connsiteY134" fmla="*/ 1382173 h 1382172"/>
              <a:gd name="connsiteX135" fmla="*/ 1542031 w 11218359"/>
              <a:gd name="connsiteY135" fmla="*/ 1382173 h 1382172"/>
              <a:gd name="connsiteX136" fmla="*/ 1553471 w 11218359"/>
              <a:gd name="connsiteY136" fmla="*/ 1382173 h 1382172"/>
              <a:gd name="connsiteX137" fmla="*/ 1564910 w 11218359"/>
              <a:gd name="connsiteY137" fmla="*/ 1382173 h 1382172"/>
              <a:gd name="connsiteX138" fmla="*/ 1576349 w 11218359"/>
              <a:gd name="connsiteY138" fmla="*/ 1382173 h 1382172"/>
              <a:gd name="connsiteX139" fmla="*/ 1587789 w 11218359"/>
              <a:gd name="connsiteY139" fmla="*/ 1382173 h 1382172"/>
              <a:gd name="connsiteX140" fmla="*/ 1599229 w 11218359"/>
              <a:gd name="connsiteY140" fmla="*/ 1382173 h 1382172"/>
              <a:gd name="connsiteX141" fmla="*/ 1610668 w 11218359"/>
              <a:gd name="connsiteY141" fmla="*/ 1382173 h 1382172"/>
              <a:gd name="connsiteX142" fmla="*/ 1622107 w 11218359"/>
              <a:gd name="connsiteY142" fmla="*/ 1382173 h 1382172"/>
              <a:gd name="connsiteX143" fmla="*/ 1633547 w 11218359"/>
              <a:gd name="connsiteY143" fmla="*/ 1382173 h 1382172"/>
              <a:gd name="connsiteX144" fmla="*/ 1644987 w 11218359"/>
              <a:gd name="connsiteY144" fmla="*/ 1382173 h 1382172"/>
              <a:gd name="connsiteX145" fmla="*/ 1656426 w 11218359"/>
              <a:gd name="connsiteY145" fmla="*/ 1382173 h 1382172"/>
              <a:gd name="connsiteX146" fmla="*/ 1667866 w 11218359"/>
              <a:gd name="connsiteY146" fmla="*/ 1382173 h 1382172"/>
              <a:gd name="connsiteX147" fmla="*/ 1679305 w 11218359"/>
              <a:gd name="connsiteY147" fmla="*/ 1382173 h 1382172"/>
              <a:gd name="connsiteX148" fmla="*/ 1690745 w 11218359"/>
              <a:gd name="connsiteY148" fmla="*/ 1382173 h 1382172"/>
              <a:gd name="connsiteX149" fmla="*/ 1702184 w 11218359"/>
              <a:gd name="connsiteY149" fmla="*/ 1382173 h 1382172"/>
              <a:gd name="connsiteX150" fmla="*/ 1713619 w 11218359"/>
              <a:gd name="connsiteY150" fmla="*/ 1382173 h 1382172"/>
              <a:gd name="connsiteX151" fmla="*/ 1725063 w 11218359"/>
              <a:gd name="connsiteY151" fmla="*/ 1382173 h 1382172"/>
              <a:gd name="connsiteX152" fmla="*/ 1736498 w 11218359"/>
              <a:gd name="connsiteY152" fmla="*/ 1382173 h 1382172"/>
              <a:gd name="connsiteX153" fmla="*/ 1747938 w 11218359"/>
              <a:gd name="connsiteY153" fmla="*/ 1382173 h 1382172"/>
              <a:gd name="connsiteX154" fmla="*/ 1759377 w 11218359"/>
              <a:gd name="connsiteY154" fmla="*/ 1382173 h 1382172"/>
              <a:gd name="connsiteX155" fmla="*/ 1770817 w 11218359"/>
              <a:gd name="connsiteY155" fmla="*/ 1382173 h 1382172"/>
              <a:gd name="connsiteX156" fmla="*/ 1782256 w 11218359"/>
              <a:gd name="connsiteY156" fmla="*/ 1382173 h 1382172"/>
              <a:gd name="connsiteX157" fmla="*/ 1793696 w 11218359"/>
              <a:gd name="connsiteY157" fmla="*/ 1382173 h 1382172"/>
              <a:gd name="connsiteX158" fmla="*/ 1805135 w 11218359"/>
              <a:gd name="connsiteY158" fmla="*/ 1382173 h 1382172"/>
              <a:gd name="connsiteX159" fmla="*/ 1816575 w 11218359"/>
              <a:gd name="connsiteY159" fmla="*/ 1382173 h 1382172"/>
              <a:gd name="connsiteX160" fmla="*/ 1828014 w 11218359"/>
              <a:gd name="connsiteY160" fmla="*/ 1382173 h 1382172"/>
              <a:gd name="connsiteX161" fmla="*/ 1839454 w 11218359"/>
              <a:gd name="connsiteY161" fmla="*/ 1382173 h 1382172"/>
              <a:gd name="connsiteX162" fmla="*/ 1850893 w 11218359"/>
              <a:gd name="connsiteY162" fmla="*/ 1382173 h 1382172"/>
              <a:gd name="connsiteX163" fmla="*/ 1862333 w 11218359"/>
              <a:gd name="connsiteY163" fmla="*/ 1382173 h 1382172"/>
              <a:gd name="connsiteX164" fmla="*/ 1873772 w 11218359"/>
              <a:gd name="connsiteY164" fmla="*/ 1382173 h 1382172"/>
              <a:gd name="connsiteX165" fmla="*/ 1885212 w 11218359"/>
              <a:gd name="connsiteY165" fmla="*/ 1382173 h 1382172"/>
              <a:gd name="connsiteX166" fmla="*/ 1896651 w 11218359"/>
              <a:gd name="connsiteY166" fmla="*/ 1382173 h 1382172"/>
              <a:gd name="connsiteX167" fmla="*/ 1908091 w 11218359"/>
              <a:gd name="connsiteY167" fmla="*/ 1382173 h 1382172"/>
              <a:gd name="connsiteX168" fmla="*/ 1919531 w 11218359"/>
              <a:gd name="connsiteY168" fmla="*/ 1382173 h 1382172"/>
              <a:gd name="connsiteX169" fmla="*/ 1930970 w 11218359"/>
              <a:gd name="connsiteY169" fmla="*/ 1382173 h 1382172"/>
              <a:gd name="connsiteX170" fmla="*/ 1942409 w 11218359"/>
              <a:gd name="connsiteY170" fmla="*/ 1382173 h 1382172"/>
              <a:gd name="connsiteX171" fmla="*/ 1953849 w 11218359"/>
              <a:gd name="connsiteY171" fmla="*/ 1382173 h 1382172"/>
              <a:gd name="connsiteX172" fmla="*/ 1965289 w 11218359"/>
              <a:gd name="connsiteY172" fmla="*/ 1382173 h 1382172"/>
              <a:gd name="connsiteX173" fmla="*/ 1976728 w 11218359"/>
              <a:gd name="connsiteY173" fmla="*/ 1382173 h 1382172"/>
              <a:gd name="connsiteX174" fmla="*/ 1988168 w 11218359"/>
              <a:gd name="connsiteY174" fmla="*/ 1382173 h 1382172"/>
              <a:gd name="connsiteX175" fmla="*/ 1999607 w 11218359"/>
              <a:gd name="connsiteY175" fmla="*/ 1382173 h 1382172"/>
              <a:gd name="connsiteX176" fmla="*/ 2011047 w 11218359"/>
              <a:gd name="connsiteY176" fmla="*/ 1382173 h 1382172"/>
              <a:gd name="connsiteX177" fmla="*/ 2022486 w 11218359"/>
              <a:gd name="connsiteY177" fmla="*/ 1382173 h 1382172"/>
              <a:gd name="connsiteX178" fmla="*/ 2033926 w 11218359"/>
              <a:gd name="connsiteY178" fmla="*/ 1382173 h 1382172"/>
              <a:gd name="connsiteX179" fmla="*/ 2045365 w 11218359"/>
              <a:gd name="connsiteY179" fmla="*/ 1382173 h 1382172"/>
              <a:gd name="connsiteX180" fmla="*/ 2056805 w 11218359"/>
              <a:gd name="connsiteY180" fmla="*/ 1382173 h 1382172"/>
              <a:gd name="connsiteX181" fmla="*/ 2068244 w 11218359"/>
              <a:gd name="connsiteY181" fmla="*/ 1382173 h 1382172"/>
              <a:gd name="connsiteX182" fmla="*/ 2079684 w 11218359"/>
              <a:gd name="connsiteY182" fmla="*/ 1382173 h 1382172"/>
              <a:gd name="connsiteX183" fmla="*/ 2091123 w 11218359"/>
              <a:gd name="connsiteY183" fmla="*/ 1382173 h 1382172"/>
              <a:gd name="connsiteX184" fmla="*/ 2102563 w 11218359"/>
              <a:gd name="connsiteY184" fmla="*/ 1382173 h 1382172"/>
              <a:gd name="connsiteX185" fmla="*/ 2114002 w 11218359"/>
              <a:gd name="connsiteY185" fmla="*/ 1382173 h 1382172"/>
              <a:gd name="connsiteX186" fmla="*/ 2125442 w 11218359"/>
              <a:gd name="connsiteY186" fmla="*/ 1382173 h 1382172"/>
              <a:gd name="connsiteX187" fmla="*/ 2136882 w 11218359"/>
              <a:gd name="connsiteY187" fmla="*/ 1382173 h 1382172"/>
              <a:gd name="connsiteX188" fmla="*/ 2148321 w 11218359"/>
              <a:gd name="connsiteY188" fmla="*/ 1382173 h 1382172"/>
              <a:gd name="connsiteX189" fmla="*/ 2159760 w 11218359"/>
              <a:gd name="connsiteY189" fmla="*/ 1382173 h 1382172"/>
              <a:gd name="connsiteX190" fmla="*/ 2171200 w 11218359"/>
              <a:gd name="connsiteY190" fmla="*/ 1382173 h 1382172"/>
              <a:gd name="connsiteX191" fmla="*/ 2182640 w 11218359"/>
              <a:gd name="connsiteY191" fmla="*/ 1382173 h 1382172"/>
              <a:gd name="connsiteX192" fmla="*/ 2194079 w 11218359"/>
              <a:gd name="connsiteY192" fmla="*/ 1382173 h 1382172"/>
              <a:gd name="connsiteX193" fmla="*/ 2205519 w 11218359"/>
              <a:gd name="connsiteY193" fmla="*/ 1382173 h 1382172"/>
              <a:gd name="connsiteX194" fmla="*/ 2216958 w 11218359"/>
              <a:gd name="connsiteY194" fmla="*/ 1382173 h 1382172"/>
              <a:gd name="connsiteX195" fmla="*/ 2228393 w 11218359"/>
              <a:gd name="connsiteY195" fmla="*/ 1382173 h 1382172"/>
              <a:gd name="connsiteX196" fmla="*/ 2239837 w 11218359"/>
              <a:gd name="connsiteY196" fmla="*/ 1382173 h 1382172"/>
              <a:gd name="connsiteX197" fmla="*/ 2251272 w 11218359"/>
              <a:gd name="connsiteY197" fmla="*/ 1382173 h 1382172"/>
              <a:gd name="connsiteX198" fmla="*/ 2262716 w 11218359"/>
              <a:gd name="connsiteY198" fmla="*/ 1382173 h 1382172"/>
              <a:gd name="connsiteX199" fmla="*/ 2274151 w 11218359"/>
              <a:gd name="connsiteY199" fmla="*/ 1382173 h 1382172"/>
              <a:gd name="connsiteX200" fmla="*/ 2285591 w 11218359"/>
              <a:gd name="connsiteY200" fmla="*/ 1382173 h 1382172"/>
              <a:gd name="connsiteX201" fmla="*/ 2297030 w 11218359"/>
              <a:gd name="connsiteY201" fmla="*/ 1382173 h 1382172"/>
              <a:gd name="connsiteX202" fmla="*/ 2308470 w 11218359"/>
              <a:gd name="connsiteY202" fmla="*/ 1382173 h 1382172"/>
              <a:gd name="connsiteX203" fmla="*/ 2319909 w 11218359"/>
              <a:gd name="connsiteY203" fmla="*/ 1382173 h 1382172"/>
              <a:gd name="connsiteX204" fmla="*/ 2331349 w 11218359"/>
              <a:gd name="connsiteY204" fmla="*/ 1382173 h 1382172"/>
              <a:gd name="connsiteX205" fmla="*/ 2342788 w 11218359"/>
              <a:gd name="connsiteY205" fmla="*/ 1382173 h 1382172"/>
              <a:gd name="connsiteX206" fmla="*/ 2354228 w 11218359"/>
              <a:gd name="connsiteY206" fmla="*/ 1382173 h 1382172"/>
              <a:gd name="connsiteX207" fmla="*/ 2365667 w 11218359"/>
              <a:gd name="connsiteY207" fmla="*/ 1382173 h 1382172"/>
              <a:gd name="connsiteX208" fmla="*/ 2377107 w 11218359"/>
              <a:gd name="connsiteY208" fmla="*/ 1382173 h 1382172"/>
              <a:gd name="connsiteX209" fmla="*/ 2388546 w 11218359"/>
              <a:gd name="connsiteY209" fmla="*/ 1382173 h 1382172"/>
              <a:gd name="connsiteX210" fmla="*/ 2399986 w 11218359"/>
              <a:gd name="connsiteY210" fmla="*/ 1382173 h 1382172"/>
              <a:gd name="connsiteX211" fmla="*/ 2411425 w 11218359"/>
              <a:gd name="connsiteY211" fmla="*/ 1382173 h 1382172"/>
              <a:gd name="connsiteX212" fmla="*/ 2422865 w 11218359"/>
              <a:gd name="connsiteY212" fmla="*/ 1382173 h 1382172"/>
              <a:gd name="connsiteX213" fmla="*/ 2434304 w 11218359"/>
              <a:gd name="connsiteY213" fmla="*/ 1382173 h 1382172"/>
              <a:gd name="connsiteX214" fmla="*/ 2445744 w 11218359"/>
              <a:gd name="connsiteY214" fmla="*/ 1382173 h 1382172"/>
              <a:gd name="connsiteX215" fmla="*/ 2457184 w 11218359"/>
              <a:gd name="connsiteY215" fmla="*/ 1382173 h 1382172"/>
              <a:gd name="connsiteX216" fmla="*/ 2468623 w 11218359"/>
              <a:gd name="connsiteY216" fmla="*/ 1382173 h 1382172"/>
              <a:gd name="connsiteX217" fmla="*/ 2480062 w 11218359"/>
              <a:gd name="connsiteY217" fmla="*/ 1382173 h 1382172"/>
              <a:gd name="connsiteX218" fmla="*/ 2491502 w 11218359"/>
              <a:gd name="connsiteY218" fmla="*/ 1382173 h 1382172"/>
              <a:gd name="connsiteX219" fmla="*/ 2502942 w 11218359"/>
              <a:gd name="connsiteY219" fmla="*/ 1382173 h 1382172"/>
              <a:gd name="connsiteX220" fmla="*/ 2514381 w 11218359"/>
              <a:gd name="connsiteY220" fmla="*/ 1382173 h 1382172"/>
              <a:gd name="connsiteX221" fmla="*/ 2525821 w 11218359"/>
              <a:gd name="connsiteY221" fmla="*/ 1382173 h 1382172"/>
              <a:gd name="connsiteX222" fmla="*/ 2537260 w 11218359"/>
              <a:gd name="connsiteY222" fmla="*/ 1382173 h 1382172"/>
              <a:gd name="connsiteX223" fmla="*/ 2548700 w 11218359"/>
              <a:gd name="connsiteY223" fmla="*/ 1382173 h 1382172"/>
              <a:gd name="connsiteX224" fmla="*/ 2560139 w 11218359"/>
              <a:gd name="connsiteY224" fmla="*/ 1382173 h 1382172"/>
              <a:gd name="connsiteX225" fmla="*/ 2571579 w 11218359"/>
              <a:gd name="connsiteY225" fmla="*/ 1382173 h 1382172"/>
              <a:gd name="connsiteX226" fmla="*/ 2583018 w 11218359"/>
              <a:gd name="connsiteY226" fmla="*/ 1382173 h 1382172"/>
              <a:gd name="connsiteX227" fmla="*/ 2594458 w 11218359"/>
              <a:gd name="connsiteY227" fmla="*/ 1382173 h 1382172"/>
              <a:gd name="connsiteX228" fmla="*/ 2605897 w 11218359"/>
              <a:gd name="connsiteY228" fmla="*/ 1382173 h 1382172"/>
              <a:gd name="connsiteX229" fmla="*/ 2617337 w 11218359"/>
              <a:gd name="connsiteY229" fmla="*/ 1382173 h 1382172"/>
              <a:gd name="connsiteX230" fmla="*/ 2628776 w 11218359"/>
              <a:gd name="connsiteY230" fmla="*/ 1382173 h 1382172"/>
              <a:gd name="connsiteX231" fmla="*/ 2640216 w 11218359"/>
              <a:gd name="connsiteY231" fmla="*/ 1382173 h 1382172"/>
              <a:gd name="connsiteX232" fmla="*/ 2651655 w 11218359"/>
              <a:gd name="connsiteY232" fmla="*/ 1382173 h 1382172"/>
              <a:gd name="connsiteX233" fmla="*/ 2663095 w 11218359"/>
              <a:gd name="connsiteY233" fmla="*/ 1382173 h 1382172"/>
              <a:gd name="connsiteX234" fmla="*/ 2674535 w 11218359"/>
              <a:gd name="connsiteY234" fmla="*/ 1382173 h 1382172"/>
              <a:gd name="connsiteX235" fmla="*/ 2685974 w 11218359"/>
              <a:gd name="connsiteY235" fmla="*/ 1382173 h 1382172"/>
              <a:gd name="connsiteX236" fmla="*/ 2697413 w 11218359"/>
              <a:gd name="connsiteY236" fmla="*/ 1382173 h 1382172"/>
              <a:gd name="connsiteX237" fmla="*/ 2708853 w 11218359"/>
              <a:gd name="connsiteY237" fmla="*/ 1382173 h 1382172"/>
              <a:gd name="connsiteX238" fmla="*/ 2720293 w 11218359"/>
              <a:gd name="connsiteY238" fmla="*/ 1382173 h 1382172"/>
              <a:gd name="connsiteX239" fmla="*/ 2731727 w 11218359"/>
              <a:gd name="connsiteY239" fmla="*/ 1382173 h 1382172"/>
              <a:gd name="connsiteX240" fmla="*/ 2743172 w 11218359"/>
              <a:gd name="connsiteY240" fmla="*/ 1382173 h 1382172"/>
              <a:gd name="connsiteX241" fmla="*/ 2754611 w 11218359"/>
              <a:gd name="connsiteY241" fmla="*/ 1382173 h 1382172"/>
              <a:gd name="connsiteX242" fmla="*/ 2766046 w 11218359"/>
              <a:gd name="connsiteY242" fmla="*/ 1382173 h 1382172"/>
              <a:gd name="connsiteX243" fmla="*/ 2777490 w 11218359"/>
              <a:gd name="connsiteY243" fmla="*/ 1382173 h 1382172"/>
              <a:gd name="connsiteX244" fmla="*/ 2788925 w 11218359"/>
              <a:gd name="connsiteY244" fmla="*/ 1382173 h 1382172"/>
              <a:gd name="connsiteX245" fmla="*/ 2800364 w 11218359"/>
              <a:gd name="connsiteY245" fmla="*/ 1382173 h 1382172"/>
              <a:gd name="connsiteX246" fmla="*/ 2811804 w 11218359"/>
              <a:gd name="connsiteY246" fmla="*/ 1382173 h 1382172"/>
              <a:gd name="connsiteX247" fmla="*/ 2823243 w 11218359"/>
              <a:gd name="connsiteY247" fmla="*/ 1382173 h 1382172"/>
              <a:gd name="connsiteX248" fmla="*/ 2834683 w 11218359"/>
              <a:gd name="connsiteY248" fmla="*/ 1382173 h 1382172"/>
              <a:gd name="connsiteX249" fmla="*/ 2846123 w 11218359"/>
              <a:gd name="connsiteY249" fmla="*/ 1382173 h 1382172"/>
              <a:gd name="connsiteX250" fmla="*/ 2857562 w 11218359"/>
              <a:gd name="connsiteY250" fmla="*/ 1382173 h 1382172"/>
              <a:gd name="connsiteX251" fmla="*/ 2869001 w 11218359"/>
              <a:gd name="connsiteY251" fmla="*/ 1382173 h 1382172"/>
              <a:gd name="connsiteX252" fmla="*/ 2880441 w 11218359"/>
              <a:gd name="connsiteY252" fmla="*/ 1382173 h 1382172"/>
              <a:gd name="connsiteX253" fmla="*/ 2891881 w 11218359"/>
              <a:gd name="connsiteY253" fmla="*/ 1382173 h 1382172"/>
              <a:gd name="connsiteX254" fmla="*/ 2903320 w 11218359"/>
              <a:gd name="connsiteY254" fmla="*/ 1382173 h 1382172"/>
              <a:gd name="connsiteX255" fmla="*/ 2914760 w 11218359"/>
              <a:gd name="connsiteY255" fmla="*/ 1382173 h 1382172"/>
              <a:gd name="connsiteX256" fmla="*/ 2926199 w 11218359"/>
              <a:gd name="connsiteY256" fmla="*/ 1382173 h 1382172"/>
              <a:gd name="connsiteX257" fmla="*/ 2937639 w 11218359"/>
              <a:gd name="connsiteY257" fmla="*/ 1382173 h 1382172"/>
              <a:gd name="connsiteX258" fmla="*/ 2949078 w 11218359"/>
              <a:gd name="connsiteY258" fmla="*/ 1382173 h 1382172"/>
              <a:gd name="connsiteX259" fmla="*/ 2960518 w 11218359"/>
              <a:gd name="connsiteY259" fmla="*/ 1382173 h 1382172"/>
              <a:gd name="connsiteX260" fmla="*/ 2971957 w 11218359"/>
              <a:gd name="connsiteY260" fmla="*/ 1382173 h 1382172"/>
              <a:gd name="connsiteX261" fmla="*/ 2983397 w 11218359"/>
              <a:gd name="connsiteY261" fmla="*/ 1382173 h 1382172"/>
              <a:gd name="connsiteX262" fmla="*/ 2994837 w 11218359"/>
              <a:gd name="connsiteY262" fmla="*/ 1382173 h 1382172"/>
              <a:gd name="connsiteX263" fmla="*/ 3006276 w 11218359"/>
              <a:gd name="connsiteY263" fmla="*/ 1382173 h 1382172"/>
              <a:gd name="connsiteX264" fmla="*/ 3017715 w 11218359"/>
              <a:gd name="connsiteY264" fmla="*/ 1382173 h 1382172"/>
              <a:gd name="connsiteX265" fmla="*/ 3029155 w 11218359"/>
              <a:gd name="connsiteY265" fmla="*/ 1382173 h 1382172"/>
              <a:gd name="connsiteX266" fmla="*/ 3040594 w 11218359"/>
              <a:gd name="connsiteY266" fmla="*/ 1382173 h 1382172"/>
              <a:gd name="connsiteX267" fmla="*/ 3052034 w 11218359"/>
              <a:gd name="connsiteY267" fmla="*/ 1382173 h 1382172"/>
              <a:gd name="connsiteX268" fmla="*/ 3063474 w 11218359"/>
              <a:gd name="connsiteY268" fmla="*/ 1382173 h 1382172"/>
              <a:gd name="connsiteX269" fmla="*/ 3074913 w 11218359"/>
              <a:gd name="connsiteY269" fmla="*/ 1382173 h 1382172"/>
              <a:gd name="connsiteX270" fmla="*/ 3086352 w 11218359"/>
              <a:gd name="connsiteY270" fmla="*/ 1382173 h 1382172"/>
              <a:gd name="connsiteX271" fmla="*/ 3097792 w 11218359"/>
              <a:gd name="connsiteY271" fmla="*/ 1382173 h 1382172"/>
              <a:gd name="connsiteX272" fmla="*/ 3109232 w 11218359"/>
              <a:gd name="connsiteY272" fmla="*/ 1382173 h 1382172"/>
              <a:gd name="connsiteX273" fmla="*/ 3120671 w 11218359"/>
              <a:gd name="connsiteY273" fmla="*/ 1382173 h 1382172"/>
              <a:gd name="connsiteX274" fmla="*/ 3132111 w 11218359"/>
              <a:gd name="connsiteY274" fmla="*/ 1382173 h 1382172"/>
              <a:gd name="connsiteX275" fmla="*/ 3143550 w 11218359"/>
              <a:gd name="connsiteY275" fmla="*/ 1382173 h 1382172"/>
              <a:gd name="connsiteX276" fmla="*/ 3154990 w 11218359"/>
              <a:gd name="connsiteY276" fmla="*/ 1382173 h 1382172"/>
              <a:gd name="connsiteX277" fmla="*/ 3166429 w 11218359"/>
              <a:gd name="connsiteY277" fmla="*/ 1382173 h 1382172"/>
              <a:gd name="connsiteX278" fmla="*/ 3177869 w 11218359"/>
              <a:gd name="connsiteY278" fmla="*/ 1382173 h 1382172"/>
              <a:gd name="connsiteX279" fmla="*/ 3189308 w 11218359"/>
              <a:gd name="connsiteY279" fmla="*/ 1382173 h 1382172"/>
              <a:gd name="connsiteX280" fmla="*/ 3200748 w 11218359"/>
              <a:gd name="connsiteY280" fmla="*/ 1382173 h 1382172"/>
              <a:gd name="connsiteX281" fmla="*/ 3212187 w 11218359"/>
              <a:gd name="connsiteY281" fmla="*/ 1382173 h 1382172"/>
              <a:gd name="connsiteX282" fmla="*/ 3223627 w 11218359"/>
              <a:gd name="connsiteY282" fmla="*/ 1382173 h 1382172"/>
              <a:gd name="connsiteX283" fmla="*/ 3235066 w 11218359"/>
              <a:gd name="connsiteY283" fmla="*/ 1382173 h 1382172"/>
              <a:gd name="connsiteX284" fmla="*/ 3246501 w 11218359"/>
              <a:gd name="connsiteY284" fmla="*/ 1382173 h 1382172"/>
              <a:gd name="connsiteX285" fmla="*/ 3257945 w 11218359"/>
              <a:gd name="connsiteY285" fmla="*/ 1382173 h 1382172"/>
              <a:gd name="connsiteX286" fmla="*/ 3269385 w 11218359"/>
              <a:gd name="connsiteY286" fmla="*/ 1382173 h 1382172"/>
              <a:gd name="connsiteX287" fmla="*/ 3280825 w 11218359"/>
              <a:gd name="connsiteY287" fmla="*/ 1382173 h 1382172"/>
              <a:gd name="connsiteX288" fmla="*/ 3292264 w 11218359"/>
              <a:gd name="connsiteY288" fmla="*/ 1382173 h 1382172"/>
              <a:gd name="connsiteX289" fmla="*/ 3303699 w 11218359"/>
              <a:gd name="connsiteY289" fmla="*/ 1382173 h 1382172"/>
              <a:gd name="connsiteX290" fmla="*/ 3315143 w 11218359"/>
              <a:gd name="connsiteY290" fmla="*/ 1382173 h 1382172"/>
              <a:gd name="connsiteX291" fmla="*/ 3326578 w 11218359"/>
              <a:gd name="connsiteY291" fmla="*/ 1382173 h 1382172"/>
              <a:gd name="connsiteX292" fmla="*/ 3338017 w 11218359"/>
              <a:gd name="connsiteY292" fmla="*/ 1382173 h 1382172"/>
              <a:gd name="connsiteX293" fmla="*/ 3349457 w 11218359"/>
              <a:gd name="connsiteY293" fmla="*/ 1382173 h 1382172"/>
              <a:gd name="connsiteX294" fmla="*/ 3360896 w 11218359"/>
              <a:gd name="connsiteY294" fmla="*/ 1382173 h 1382172"/>
              <a:gd name="connsiteX295" fmla="*/ 3372336 w 11218359"/>
              <a:gd name="connsiteY295" fmla="*/ 1382173 h 1382172"/>
              <a:gd name="connsiteX296" fmla="*/ 3383776 w 11218359"/>
              <a:gd name="connsiteY296" fmla="*/ 1382173 h 1382172"/>
              <a:gd name="connsiteX297" fmla="*/ 3395215 w 11218359"/>
              <a:gd name="connsiteY297" fmla="*/ 1382173 h 1382172"/>
              <a:gd name="connsiteX298" fmla="*/ 3406654 w 11218359"/>
              <a:gd name="connsiteY298" fmla="*/ 1382173 h 1382172"/>
              <a:gd name="connsiteX299" fmla="*/ 3418094 w 11218359"/>
              <a:gd name="connsiteY299" fmla="*/ 1382173 h 1382172"/>
              <a:gd name="connsiteX300" fmla="*/ 3429534 w 11218359"/>
              <a:gd name="connsiteY300" fmla="*/ 1382173 h 1382172"/>
              <a:gd name="connsiteX301" fmla="*/ 3440973 w 11218359"/>
              <a:gd name="connsiteY301" fmla="*/ 1382173 h 1382172"/>
              <a:gd name="connsiteX302" fmla="*/ 3452413 w 11218359"/>
              <a:gd name="connsiteY302" fmla="*/ 1382173 h 1382172"/>
              <a:gd name="connsiteX303" fmla="*/ 3463852 w 11218359"/>
              <a:gd name="connsiteY303" fmla="*/ 1382173 h 1382172"/>
              <a:gd name="connsiteX304" fmla="*/ 3475292 w 11218359"/>
              <a:gd name="connsiteY304" fmla="*/ 1382173 h 1382172"/>
              <a:gd name="connsiteX305" fmla="*/ 3486731 w 11218359"/>
              <a:gd name="connsiteY305" fmla="*/ 1382173 h 1382172"/>
              <a:gd name="connsiteX306" fmla="*/ 3498171 w 11218359"/>
              <a:gd name="connsiteY306" fmla="*/ 1382173 h 1382172"/>
              <a:gd name="connsiteX307" fmla="*/ 3509610 w 11218359"/>
              <a:gd name="connsiteY307" fmla="*/ 1382173 h 1382172"/>
              <a:gd name="connsiteX308" fmla="*/ 3521050 w 11218359"/>
              <a:gd name="connsiteY308" fmla="*/ 1382173 h 1382172"/>
              <a:gd name="connsiteX309" fmla="*/ 3532489 w 11218359"/>
              <a:gd name="connsiteY309" fmla="*/ 1382173 h 1382172"/>
              <a:gd name="connsiteX310" fmla="*/ 3543929 w 11218359"/>
              <a:gd name="connsiteY310" fmla="*/ 1382173 h 1382172"/>
              <a:gd name="connsiteX311" fmla="*/ 3555368 w 11218359"/>
              <a:gd name="connsiteY311" fmla="*/ 1215409 h 1382172"/>
              <a:gd name="connsiteX312" fmla="*/ 3566808 w 11218359"/>
              <a:gd name="connsiteY312" fmla="*/ 121691 h 1382172"/>
              <a:gd name="connsiteX313" fmla="*/ 3578247 w 11218359"/>
              <a:gd name="connsiteY313" fmla="*/ 165259 h 1382172"/>
              <a:gd name="connsiteX314" fmla="*/ 3589687 w 11218359"/>
              <a:gd name="connsiteY314" fmla="*/ 402631 h 1382172"/>
              <a:gd name="connsiteX315" fmla="*/ 3601127 w 11218359"/>
              <a:gd name="connsiteY315" fmla="*/ 570895 h 1382172"/>
              <a:gd name="connsiteX316" fmla="*/ 3612566 w 11218359"/>
              <a:gd name="connsiteY316" fmla="*/ 497281 h 1382172"/>
              <a:gd name="connsiteX317" fmla="*/ 3624005 w 11218359"/>
              <a:gd name="connsiteY317" fmla="*/ 115681 h 1382172"/>
              <a:gd name="connsiteX318" fmla="*/ 3635445 w 11218359"/>
              <a:gd name="connsiteY318" fmla="*/ 0 h 1382172"/>
              <a:gd name="connsiteX319" fmla="*/ 3646885 w 11218359"/>
              <a:gd name="connsiteY319" fmla="*/ 172769 h 1382172"/>
              <a:gd name="connsiteX320" fmla="*/ 3658324 w 11218359"/>
              <a:gd name="connsiteY320" fmla="*/ 177275 h 1382172"/>
              <a:gd name="connsiteX321" fmla="*/ 3669764 w 11218359"/>
              <a:gd name="connsiteY321" fmla="*/ 395121 h 1382172"/>
              <a:gd name="connsiteX322" fmla="*/ 3681203 w 11218359"/>
              <a:gd name="connsiteY322" fmla="*/ 579911 h 1382172"/>
              <a:gd name="connsiteX323" fmla="*/ 3692643 w 11218359"/>
              <a:gd name="connsiteY323" fmla="*/ 597941 h 1382172"/>
              <a:gd name="connsiteX324" fmla="*/ 3704082 w 11218359"/>
              <a:gd name="connsiteY324" fmla="*/ 267419 h 1382172"/>
              <a:gd name="connsiteX325" fmla="*/ 3715522 w 11218359"/>
              <a:gd name="connsiteY325" fmla="*/ 127697 h 1382172"/>
              <a:gd name="connsiteX326" fmla="*/ 3726961 w 11218359"/>
              <a:gd name="connsiteY326" fmla="*/ 145728 h 1382172"/>
              <a:gd name="connsiteX327" fmla="*/ 3738401 w 11218359"/>
              <a:gd name="connsiteY327" fmla="*/ 1015598 h 1382172"/>
              <a:gd name="connsiteX328" fmla="*/ 3749840 w 11218359"/>
              <a:gd name="connsiteY328" fmla="*/ 1382173 h 1382172"/>
              <a:gd name="connsiteX329" fmla="*/ 3761280 w 11218359"/>
              <a:gd name="connsiteY329" fmla="*/ 1382173 h 1382172"/>
              <a:gd name="connsiteX330" fmla="*/ 3772719 w 11218359"/>
              <a:gd name="connsiteY330" fmla="*/ 1382173 h 1382172"/>
              <a:gd name="connsiteX331" fmla="*/ 3784154 w 11218359"/>
              <a:gd name="connsiteY331" fmla="*/ 1382173 h 1382172"/>
              <a:gd name="connsiteX332" fmla="*/ 3795598 w 11218359"/>
              <a:gd name="connsiteY332" fmla="*/ 1382173 h 1382172"/>
              <a:gd name="connsiteX333" fmla="*/ 3807033 w 11218359"/>
              <a:gd name="connsiteY333" fmla="*/ 1382173 h 1382172"/>
              <a:gd name="connsiteX334" fmla="*/ 3818473 w 11218359"/>
              <a:gd name="connsiteY334" fmla="*/ 1382173 h 1382172"/>
              <a:gd name="connsiteX335" fmla="*/ 3829917 w 11218359"/>
              <a:gd name="connsiteY335" fmla="*/ 1382173 h 1382172"/>
              <a:gd name="connsiteX336" fmla="*/ 3841352 w 11218359"/>
              <a:gd name="connsiteY336" fmla="*/ 1382173 h 1382172"/>
              <a:gd name="connsiteX337" fmla="*/ 3852791 w 11218359"/>
              <a:gd name="connsiteY337" fmla="*/ 1382173 h 1382172"/>
              <a:gd name="connsiteX338" fmla="*/ 3864231 w 11218359"/>
              <a:gd name="connsiteY338" fmla="*/ 1382173 h 1382172"/>
              <a:gd name="connsiteX339" fmla="*/ 3875670 w 11218359"/>
              <a:gd name="connsiteY339" fmla="*/ 1382173 h 1382172"/>
              <a:gd name="connsiteX340" fmla="*/ 3887110 w 11218359"/>
              <a:gd name="connsiteY340" fmla="*/ 1382173 h 1382172"/>
              <a:gd name="connsiteX341" fmla="*/ 3898549 w 11218359"/>
              <a:gd name="connsiteY341" fmla="*/ 1382173 h 1382172"/>
              <a:gd name="connsiteX342" fmla="*/ 3909989 w 11218359"/>
              <a:gd name="connsiteY342" fmla="*/ 1382173 h 1382172"/>
              <a:gd name="connsiteX343" fmla="*/ 3921447 w 11218359"/>
              <a:gd name="connsiteY343" fmla="*/ 1382173 h 1382172"/>
              <a:gd name="connsiteX344" fmla="*/ 3932878 w 11218359"/>
              <a:gd name="connsiteY344" fmla="*/ 1382173 h 1382172"/>
              <a:gd name="connsiteX345" fmla="*/ 3944307 w 11218359"/>
              <a:gd name="connsiteY345" fmla="*/ 1382173 h 1382172"/>
              <a:gd name="connsiteX346" fmla="*/ 3955737 w 11218359"/>
              <a:gd name="connsiteY346" fmla="*/ 1382173 h 1382172"/>
              <a:gd name="connsiteX347" fmla="*/ 3967167 w 11218359"/>
              <a:gd name="connsiteY347" fmla="*/ 1382173 h 1382172"/>
              <a:gd name="connsiteX348" fmla="*/ 3978645 w 11218359"/>
              <a:gd name="connsiteY348" fmla="*/ 1382173 h 1382172"/>
              <a:gd name="connsiteX349" fmla="*/ 3990075 w 11218359"/>
              <a:gd name="connsiteY349" fmla="*/ 1382173 h 1382172"/>
              <a:gd name="connsiteX350" fmla="*/ 4001505 w 11218359"/>
              <a:gd name="connsiteY350" fmla="*/ 1380673 h 1382172"/>
              <a:gd name="connsiteX351" fmla="*/ 4012935 w 11218359"/>
              <a:gd name="connsiteY351" fmla="*/ 1382173 h 1382172"/>
              <a:gd name="connsiteX352" fmla="*/ 4024365 w 11218359"/>
              <a:gd name="connsiteY352" fmla="*/ 1382173 h 1382172"/>
              <a:gd name="connsiteX353" fmla="*/ 4035843 w 11218359"/>
              <a:gd name="connsiteY353" fmla="*/ 1382173 h 1382172"/>
              <a:gd name="connsiteX354" fmla="*/ 4047273 w 11218359"/>
              <a:gd name="connsiteY354" fmla="*/ 1382173 h 1382172"/>
              <a:gd name="connsiteX355" fmla="*/ 4058702 w 11218359"/>
              <a:gd name="connsiteY355" fmla="*/ 1382173 h 1382172"/>
              <a:gd name="connsiteX356" fmla="*/ 4070133 w 11218359"/>
              <a:gd name="connsiteY356" fmla="*/ 1382173 h 1382172"/>
              <a:gd name="connsiteX357" fmla="*/ 4081563 w 11218359"/>
              <a:gd name="connsiteY357" fmla="*/ 1382173 h 1382172"/>
              <a:gd name="connsiteX358" fmla="*/ 4093040 w 11218359"/>
              <a:gd name="connsiteY358" fmla="*/ 1382173 h 1382172"/>
              <a:gd name="connsiteX359" fmla="*/ 4104471 w 11218359"/>
              <a:gd name="connsiteY359" fmla="*/ 1382173 h 1382172"/>
              <a:gd name="connsiteX360" fmla="*/ 4115900 w 11218359"/>
              <a:gd name="connsiteY360" fmla="*/ 1382173 h 1382172"/>
              <a:gd name="connsiteX361" fmla="*/ 4127330 w 11218359"/>
              <a:gd name="connsiteY361" fmla="*/ 1382173 h 1382172"/>
              <a:gd name="connsiteX362" fmla="*/ 4138760 w 11218359"/>
              <a:gd name="connsiteY362" fmla="*/ 1382173 h 1382172"/>
              <a:gd name="connsiteX363" fmla="*/ 4150238 w 11218359"/>
              <a:gd name="connsiteY363" fmla="*/ 1382173 h 1382172"/>
              <a:gd name="connsiteX364" fmla="*/ 4161668 w 11218359"/>
              <a:gd name="connsiteY364" fmla="*/ 1382173 h 1382172"/>
              <a:gd name="connsiteX365" fmla="*/ 4173098 w 11218359"/>
              <a:gd name="connsiteY365" fmla="*/ 1382173 h 1382172"/>
              <a:gd name="connsiteX366" fmla="*/ 4184528 w 11218359"/>
              <a:gd name="connsiteY366" fmla="*/ 1382173 h 1382172"/>
              <a:gd name="connsiteX367" fmla="*/ 4195958 w 11218359"/>
              <a:gd name="connsiteY367" fmla="*/ 1382173 h 1382172"/>
              <a:gd name="connsiteX368" fmla="*/ 4207436 w 11218359"/>
              <a:gd name="connsiteY368" fmla="*/ 1382173 h 1382172"/>
              <a:gd name="connsiteX369" fmla="*/ 4218865 w 11218359"/>
              <a:gd name="connsiteY369" fmla="*/ 1382173 h 1382172"/>
              <a:gd name="connsiteX370" fmla="*/ 4230296 w 11218359"/>
              <a:gd name="connsiteY370" fmla="*/ 1382173 h 1382172"/>
              <a:gd name="connsiteX371" fmla="*/ 4241726 w 11218359"/>
              <a:gd name="connsiteY371" fmla="*/ 1382173 h 1382172"/>
              <a:gd name="connsiteX372" fmla="*/ 4253156 w 11218359"/>
              <a:gd name="connsiteY372" fmla="*/ 1382173 h 1382172"/>
              <a:gd name="connsiteX373" fmla="*/ 4264634 w 11218359"/>
              <a:gd name="connsiteY373" fmla="*/ 1382173 h 1382172"/>
              <a:gd name="connsiteX374" fmla="*/ 4276063 w 11218359"/>
              <a:gd name="connsiteY374" fmla="*/ 1382173 h 1382172"/>
              <a:gd name="connsiteX375" fmla="*/ 4287493 w 11218359"/>
              <a:gd name="connsiteY375" fmla="*/ 1382173 h 1382172"/>
              <a:gd name="connsiteX376" fmla="*/ 4298923 w 11218359"/>
              <a:gd name="connsiteY376" fmla="*/ 1382173 h 1382172"/>
              <a:gd name="connsiteX377" fmla="*/ 4310353 w 11218359"/>
              <a:gd name="connsiteY377" fmla="*/ 1382173 h 1382172"/>
              <a:gd name="connsiteX378" fmla="*/ 4321831 w 11218359"/>
              <a:gd name="connsiteY378" fmla="*/ 1382173 h 1382172"/>
              <a:gd name="connsiteX379" fmla="*/ 4333261 w 11218359"/>
              <a:gd name="connsiteY379" fmla="*/ 1382173 h 1382172"/>
              <a:gd name="connsiteX380" fmla="*/ 4344691 w 11218359"/>
              <a:gd name="connsiteY380" fmla="*/ 1382173 h 1382172"/>
              <a:gd name="connsiteX381" fmla="*/ 4356121 w 11218359"/>
              <a:gd name="connsiteY381" fmla="*/ 1382173 h 1382172"/>
              <a:gd name="connsiteX382" fmla="*/ 4367551 w 11218359"/>
              <a:gd name="connsiteY382" fmla="*/ 1382173 h 1382172"/>
              <a:gd name="connsiteX383" fmla="*/ 4379028 w 11218359"/>
              <a:gd name="connsiteY383" fmla="*/ 1382173 h 1382172"/>
              <a:gd name="connsiteX384" fmla="*/ 4390458 w 11218359"/>
              <a:gd name="connsiteY384" fmla="*/ 1382173 h 1382172"/>
              <a:gd name="connsiteX385" fmla="*/ 4401889 w 11218359"/>
              <a:gd name="connsiteY385" fmla="*/ 1382173 h 1382172"/>
              <a:gd name="connsiteX386" fmla="*/ 4413319 w 11218359"/>
              <a:gd name="connsiteY386" fmla="*/ 1382173 h 1382172"/>
              <a:gd name="connsiteX387" fmla="*/ 4424749 w 11218359"/>
              <a:gd name="connsiteY387" fmla="*/ 1382173 h 1382172"/>
              <a:gd name="connsiteX388" fmla="*/ 4436226 w 11218359"/>
              <a:gd name="connsiteY388" fmla="*/ 1382173 h 1382172"/>
              <a:gd name="connsiteX389" fmla="*/ 4447656 w 11218359"/>
              <a:gd name="connsiteY389" fmla="*/ 1382173 h 1382172"/>
              <a:gd name="connsiteX390" fmla="*/ 4459086 w 11218359"/>
              <a:gd name="connsiteY390" fmla="*/ 1382173 h 1382172"/>
              <a:gd name="connsiteX391" fmla="*/ 4470516 w 11218359"/>
              <a:gd name="connsiteY391" fmla="*/ 1382173 h 1382172"/>
              <a:gd name="connsiteX392" fmla="*/ 4481946 w 11218359"/>
              <a:gd name="connsiteY392" fmla="*/ 1382173 h 1382172"/>
              <a:gd name="connsiteX393" fmla="*/ 4493424 w 11218359"/>
              <a:gd name="connsiteY393" fmla="*/ 1382173 h 1382172"/>
              <a:gd name="connsiteX394" fmla="*/ 4504854 w 11218359"/>
              <a:gd name="connsiteY394" fmla="*/ 1382173 h 1382172"/>
              <a:gd name="connsiteX395" fmla="*/ 4516284 w 11218359"/>
              <a:gd name="connsiteY395" fmla="*/ 1382173 h 1382172"/>
              <a:gd name="connsiteX396" fmla="*/ 4527714 w 11218359"/>
              <a:gd name="connsiteY396" fmla="*/ 1382173 h 1382172"/>
              <a:gd name="connsiteX397" fmla="*/ 4539144 w 11218359"/>
              <a:gd name="connsiteY397" fmla="*/ 1382173 h 1382172"/>
              <a:gd name="connsiteX398" fmla="*/ 4550621 w 11218359"/>
              <a:gd name="connsiteY398" fmla="*/ 1382173 h 1382172"/>
              <a:gd name="connsiteX399" fmla="*/ 4562051 w 11218359"/>
              <a:gd name="connsiteY399" fmla="*/ 1382173 h 1382172"/>
              <a:gd name="connsiteX400" fmla="*/ 4573482 w 11218359"/>
              <a:gd name="connsiteY400" fmla="*/ 1382173 h 1382172"/>
              <a:gd name="connsiteX401" fmla="*/ 4584912 w 11218359"/>
              <a:gd name="connsiteY401" fmla="*/ 1382173 h 1382172"/>
              <a:gd name="connsiteX402" fmla="*/ 4596341 w 11218359"/>
              <a:gd name="connsiteY402" fmla="*/ 1382173 h 1382172"/>
              <a:gd name="connsiteX403" fmla="*/ 4607771 w 11218359"/>
              <a:gd name="connsiteY403" fmla="*/ 1382173 h 1382172"/>
              <a:gd name="connsiteX404" fmla="*/ 4619249 w 11218359"/>
              <a:gd name="connsiteY404" fmla="*/ 1382173 h 1382172"/>
              <a:gd name="connsiteX405" fmla="*/ 4630679 w 11218359"/>
              <a:gd name="connsiteY405" fmla="*/ 1382173 h 1382172"/>
              <a:gd name="connsiteX406" fmla="*/ 4642109 w 11218359"/>
              <a:gd name="connsiteY406" fmla="*/ 1382173 h 1382172"/>
              <a:gd name="connsiteX407" fmla="*/ 4653539 w 11218359"/>
              <a:gd name="connsiteY407" fmla="*/ 1382173 h 1382172"/>
              <a:gd name="connsiteX408" fmla="*/ 4664969 w 11218359"/>
              <a:gd name="connsiteY408" fmla="*/ 1382173 h 1382172"/>
              <a:gd name="connsiteX409" fmla="*/ 4676447 w 11218359"/>
              <a:gd name="connsiteY409" fmla="*/ 1377667 h 1382172"/>
              <a:gd name="connsiteX410" fmla="*/ 4687877 w 11218359"/>
              <a:gd name="connsiteY410" fmla="*/ 1382173 h 1382172"/>
              <a:gd name="connsiteX411" fmla="*/ 4699306 w 11218359"/>
              <a:gd name="connsiteY411" fmla="*/ 1382173 h 1382172"/>
              <a:gd name="connsiteX412" fmla="*/ 4710737 w 11218359"/>
              <a:gd name="connsiteY412" fmla="*/ 1382173 h 1382172"/>
              <a:gd name="connsiteX413" fmla="*/ 4722167 w 11218359"/>
              <a:gd name="connsiteY413" fmla="*/ 1382173 h 1382172"/>
              <a:gd name="connsiteX414" fmla="*/ 4733644 w 11218359"/>
              <a:gd name="connsiteY414" fmla="*/ 1382173 h 1382172"/>
              <a:gd name="connsiteX415" fmla="*/ 4745075 w 11218359"/>
              <a:gd name="connsiteY415" fmla="*/ 1382173 h 1382172"/>
              <a:gd name="connsiteX416" fmla="*/ 4756504 w 11218359"/>
              <a:gd name="connsiteY416" fmla="*/ 1382173 h 1382172"/>
              <a:gd name="connsiteX417" fmla="*/ 4767934 w 11218359"/>
              <a:gd name="connsiteY417" fmla="*/ 1382173 h 1382172"/>
              <a:gd name="connsiteX418" fmla="*/ 4779364 w 11218359"/>
              <a:gd name="connsiteY418" fmla="*/ 1382173 h 1382172"/>
              <a:gd name="connsiteX419" fmla="*/ 4790842 w 11218359"/>
              <a:gd name="connsiteY419" fmla="*/ 1382173 h 1382172"/>
              <a:gd name="connsiteX420" fmla="*/ 4802272 w 11218359"/>
              <a:gd name="connsiteY420" fmla="*/ 1382173 h 1382172"/>
              <a:gd name="connsiteX421" fmla="*/ 4813702 w 11218359"/>
              <a:gd name="connsiteY421" fmla="*/ 1382173 h 1382172"/>
              <a:gd name="connsiteX422" fmla="*/ 4825132 w 11218359"/>
              <a:gd name="connsiteY422" fmla="*/ 1382173 h 1382172"/>
              <a:gd name="connsiteX423" fmla="*/ 4836562 w 11218359"/>
              <a:gd name="connsiteY423" fmla="*/ 1382173 h 1382172"/>
              <a:gd name="connsiteX424" fmla="*/ 4848040 w 11218359"/>
              <a:gd name="connsiteY424" fmla="*/ 1382173 h 1382172"/>
              <a:gd name="connsiteX425" fmla="*/ 4859469 w 11218359"/>
              <a:gd name="connsiteY425" fmla="*/ 1382173 h 1382172"/>
              <a:gd name="connsiteX426" fmla="*/ 4870899 w 11218359"/>
              <a:gd name="connsiteY426" fmla="*/ 1382173 h 1382172"/>
              <a:gd name="connsiteX427" fmla="*/ 4882330 w 11218359"/>
              <a:gd name="connsiteY427" fmla="*/ 1382173 h 1382172"/>
              <a:gd name="connsiteX428" fmla="*/ 4893760 w 11218359"/>
              <a:gd name="connsiteY428" fmla="*/ 1382173 h 1382172"/>
              <a:gd name="connsiteX429" fmla="*/ 4905237 w 11218359"/>
              <a:gd name="connsiteY429" fmla="*/ 1382173 h 1382172"/>
              <a:gd name="connsiteX430" fmla="*/ 4916667 w 11218359"/>
              <a:gd name="connsiteY430" fmla="*/ 1382173 h 1382172"/>
              <a:gd name="connsiteX431" fmla="*/ 4928097 w 11218359"/>
              <a:gd name="connsiteY431" fmla="*/ 1382173 h 1382172"/>
              <a:gd name="connsiteX432" fmla="*/ 4939527 w 11218359"/>
              <a:gd name="connsiteY432" fmla="*/ 1382173 h 1382172"/>
              <a:gd name="connsiteX433" fmla="*/ 4950957 w 11218359"/>
              <a:gd name="connsiteY433" fmla="*/ 1382173 h 1382172"/>
              <a:gd name="connsiteX434" fmla="*/ 4962435 w 11218359"/>
              <a:gd name="connsiteY434" fmla="*/ 1382173 h 1382172"/>
              <a:gd name="connsiteX435" fmla="*/ 4973865 w 11218359"/>
              <a:gd name="connsiteY435" fmla="*/ 1382173 h 1382172"/>
              <a:gd name="connsiteX436" fmla="*/ 4985295 w 11218359"/>
              <a:gd name="connsiteY436" fmla="*/ 1382173 h 1382172"/>
              <a:gd name="connsiteX437" fmla="*/ 4996725 w 11218359"/>
              <a:gd name="connsiteY437" fmla="*/ 1382173 h 1382172"/>
              <a:gd name="connsiteX438" fmla="*/ 5008155 w 11218359"/>
              <a:gd name="connsiteY438" fmla="*/ 1380673 h 1382172"/>
              <a:gd name="connsiteX439" fmla="*/ 5019632 w 11218359"/>
              <a:gd name="connsiteY439" fmla="*/ 1382173 h 1382172"/>
              <a:gd name="connsiteX440" fmla="*/ 5031062 w 11218359"/>
              <a:gd name="connsiteY440" fmla="*/ 1382173 h 1382172"/>
              <a:gd name="connsiteX441" fmla="*/ 5042492 w 11218359"/>
              <a:gd name="connsiteY441" fmla="*/ 1382173 h 1382172"/>
              <a:gd name="connsiteX442" fmla="*/ 5053923 w 11218359"/>
              <a:gd name="connsiteY442" fmla="*/ 1382173 h 1382172"/>
              <a:gd name="connsiteX443" fmla="*/ 5065353 w 11218359"/>
              <a:gd name="connsiteY443" fmla="*/ 1382173 h 1382172"/>
              <a:gd name="connsiteX444" fmla="*/ 5076830 w 11218359"/>
              <a:gd name="connsiteY444" fmla="*/ 1382173 h 1382172"/>
              <a:gd name="connsiteX445" fmla="*/ 5088260 w 11218359"/>
              <a:gd name="connsiteY445" fmla="*/ 1382173 h 1382172"/>
              <a:gd name="connsiteX446" fmla="*/ 5099690 w 11218359"/>
              <a:gd name="connsiteY446" fmla="*/ 1382173 h 1382172"/>
              <a:gd name="connsiteX447" fmla="*/ 5111120 w 11218359"/>
              <a:gd name="connsiteY447" fmla="*/ 1382173 h 1382172"/>
              <a:gd name="connsiteX448" fmla="*/ 5122550 w 11218359"/>
              <a:gd name="connsiteY448" fmla="*/ 1382173 h 1382172"/>
              <a:gd name="connsiteX449" fmla="*/ 5134028 w 11218359"/>
              <a:gd name="connsiteY449" fmla="*/ 1382173 h 1382172"/>
              <a:gd name="connsiteX450" fmla="*/ 5145458 w 11218359"/>
              <a:gd name="connsiteY450" fmla="*/ 1382173 h 1382172"/>
              <a:gd name="connsiteX451" fmla="*/ 5156888 w 11218359"/>
              <a:gd name="connsiteY451" fmla="*/ 1382173 h 1382172"/>
              <a:gd name="connsiteX452" fmla="*/ 5168318 w 11218359"/>
              <a:gd name="connsiteY452" fmla="*/ 1382173 h 1382172"/>
              <a:gd name="connsiteX453" fmla="*/ 5179747 w 11218359"/>
              <a:gd name="connsiteY453" fmla="*/ 1382173 h 1382172"/>
              <a:gd name="connsiteX454" fmla="*/ 5191225 w 11218359"/>
              <a:gd name="connsiteY454" fmla="*/ 1382173 h 1382172"/>
              <a:gd name="connsiteX455" fmla="*/ 5202655 w 11218359"/>
              <a:gd name="connsiteY455" fmla="*/ 1382173 h 1382172"/>
              <a:gd name="connsiteX456" fmla="*/ 5214085 w 11218359"/>
              <a:gd name="connsiteY456" fmla="*/ 1382173 h 1382172"/>
              <a:gd name="connsiteX457" fmla="*/ 5225515 w 11218359"/>
              <a:gd name="connsiteY457" fmla="*/ 1382173 h 1382172"/>
              <a:gd name="connsiteX458" fmla="*/ 5236945 w 11218359"/>
              <a:gd name="connsiteY458" fmla="*/ 1382173 h 1382172"/>
              <a:gd name="connsiteX459" fmla="*/ 5248423 w 11218359"/>
              <a:gd name="connsiteY459" fmla="*/ 1382173 h 1382172"/>
              <a:gd name="connsiteX460" fmla="*/ 5259853 w 11218359"/>
              <a:gd name="connsiteY460" fmla="*/ 1382173 h 1382172"/>
              <a:gd name="connsiteX461" fmla="*/ 5271283 w 11218359"/>
              <a:gd name="connsiteY461" fmla="*/ 1382173 h 1382172"/>
              <a:gd name="connsiteX462" fmla="*/ 5282713 w 11218359"/>
              <a:gd name="connsiteY462" fmla="*/ 1382173 h 1382172"/>
              <a:gd name="connsiteX463" fmla="*/ 5294143 w 11218359"/>
              <a:gd name="connsiteY463" fmla="*/ 1382173 h 1382172"/>
              <a:gd name="connsiteX464" fmla="*/ 5305621 w 11218359"/>
              <a:gd name="connsiteY464" fmla="*/ 1382173 h 1382172"/>
              <a:gd name="connsiteX465" fmla="*/ 5317051 w 11218359"/>
              <a:gd name="connsiteY465" fmla="*/ 1382173 h 1382172"/>
              <a:gd name="connsiteX466" fmla="*/ 5328481 w 11218359"/>
              <a:gd name="connsiteY466" fmla="*/ 1382173 h 1382172"/>
              <a:gd name="connsiteX467" fmla="*/ 5339910 w 11218359"/>
              <a:gd name="connsiteY467" fmla="*/ 1382173 h 1382172"/>
              <a:gd name="connsiteX468" fmla="*/ 5351340 w 11218359"/>
              <a:gd name="connsiteY468" fmla="*/ 1382173 h 1382172"/>
              <a:gd name="connsiteX469" fmla="*/ 5362818 w 11218359"/>
              <a:gd name="connsiteY469" fmla="*/ 1382173 h 1382172"/>
              <a:gd name="connsiteX470" fmla="*/ 5374248 w 11218359"/>
              <a:gd name="connsiteY470" fmla="*/ 1382173 h 1382172"/>
              <a:gd name="connsiteX471" fmla="*/ 5385678 w 11218359"/>
              <a:gd name="connsiteY471" fmla="*/ 1382173 h 1382172"/>
              <a:gd name="connsiteX472" fmla="*/ 5397108 w 11218359"/>
              <a:gd name="connsiteY472" fmla="*/ 1382173 h 1382172"/>
              <a:gd name="connsiteX473" fmla="*/ 5408538 w 11218359"/>
              <a:gd name="connsiteY473" fmla="*/ 1382173 h 1382172"/>
              <a:gd name="connsiteX474" fmla="*/ 5420016 w 11218359"/>
              <a:gd name="connsiteY474" fmla="*/ 1382173 h 1382172"/>
              <a:gd name="connsiteX475" fmla="*/ 5431446 w 11218359"/>
              <a:gd name="connsiteY475" fmla="*/ 1382173 h 1382172"/>
              <a:gd name="connsiteX476" fmla="*/ 5442876 w 11218359"/>
              <a:gd name="connsiteY476" fmla="*/ 1382173 h 1382172"/>
              <a:gd name="connsiteX477" fmla="*/ 5454306 w 11218359"/>
              <a:gd name="connsiteY477" fmla="*/ 1382173 h 1382172"/>
              <a:gd name="connsiteX478" fmla="*/ 5465736 w 11218359"/>
              <a:gd name="connsiteY478" fmla="*/ 1382173 h 1382172"/>
              <a:gd name="connsiteX479" fmla="*/ 5477214 w 11218359"/>
              <a:gd name="connsiteY479" fmla="*/ 1382173 h 1382172"/>
              <a:gd name="connsiteX480" fmla="*/ 5488643 w 11218359"/>
              <a:gd name="connsiteY480" fmla="*/ 1382173 h 1382172"/>
              <a:gd name="connsiteX481" fmla="*/ 5500073 w 11218359"/>
              <a:gd name="connsiteY481" fmla="*/ 1382173 h 1382172"/>
              <a:gd name="connsiteX482" fmla="*/ 5511503 w 11218359"/>
              <a:gd name="connsiteY482" fmla="*/ 1382173 h 1382172"/>
              <a:gd name="connsiteX483" fmla="*/ 5522933 w 11218359"/>
              <a:gd name="connsiteY483" fmla="*/ 1382173 h 1382172"/>
              <a:gd name="connsiteX484" fmla="*/ 5534411 w 11218359"/>
              <a:gd name="connsiteY484" fmla="*/ 1382173 h 1382172"/>
              <a:gd name="connsiteX485" fmla="*/ 5545841 w 11218359"/>
              <a:gd name="connsiteY485" fmla="*/ 1382173 h 1382172"/>
              <a:gd name="connsiteX486" fmla="*/ 5557271 w 11218359"/>
              <a:gd name="connsiteY486" fmla="*/ 1382173 h 1382172"/>
              <a:gd name="connsiteX487" fmla="*/ 5568701 w 11218359"/>
              <a:gd name="connsiteY487" fmla="*/ 1382173 h 1382172"/>
              <a:gd name="connsiteX488" fmla="*/ 5580131 w 11218359"/>
              <a:gd name="connsiteY488" fmla="*/ 1382173 h 1382172"/>
              <a:gd name="connsiteX489" fmla="*/ 5591609 w 11218359"/>
              <a:gd name="connsiteY489" fmla="*/ 1382173 h 1382172"/>
              <a:gd name="connsiteX490" fmla="*/ 5603038 w 11218359"/>
              <a:gd name="connsiteY490" fmla="*/ 1382173 h 1382172"/>
              <a:gd name="connsiteX491" fmla="*/ 5614469 w 11218359"/>
              <a:gd name="connsiteY491" fmla="*/ 1382173 h 1382172"/>
              <a:gd name="connsiteX492" fmla="*/ 5625899 w 11218359"/>
              <a:gd name="connsiteY492" fmla="*/ 1382173 h 1382172"/>
              <a:gd name="connsiteX493" fmla="*/ 5637329 w 11218359"/>
              <a:gd name="connsiteY493" fmla="*/ 1382173 h 1382172"/>
              <a:gd name="connsiteX494" fmla="*/ 5648759 w 11218359"/>
              <a:gd name="connsiteY494" fmla="*/ 1382173 h 1382172"/>
              <a:gd name="connsiteX495" fmla="*/ 5660236 w 11218359"/>
              <a:gd name="connsiteY495" fmla="*/ 1382173 h 1382172"/>
              <a:gd name="connsiteX496" fmla="*/ 5671666 w 11218359"/>
              <a:gd name="connsiteY496" fmla="*/ 1382173 h 1382172"/>
              <a:gd name="connsiteX497" fmla="*/ 5683096 w 11218359"/>
              <a:gd name="connsiteY497" fmla="*/ 1382173 h 1382172"/>
              <a:gd name="connsiteX498" fmla="*/ 5694526 w 11218359"/>
              <a:gd name="connsiteY498" fmla="*/ 1382173 h 1382172"/>
              <a:gd name="connsiteX499" fmla="*/ 5705956 w 11218359"/>
              <a:gd name="connsiteY499" fmla="*/ 1382173 h 1382172"/>
              <a:gd name="connsiteX500" fmla="*/ 5717434 w 11218359"/>
              <a:gd name="connsiteY500" fmla="*/ 1382173 h 1382172"/>
              <a:gd name="connsiteX501" fmla="*/ 5728864 w 11218359"/>
              <a:gd name="connsiteY501" fmla="*/ 1382173 h 1382172"/>
              <a:gd name="connsiteX502" fmla="*/ 5740294 w 11218359"/>
              <a:gd name="connsiteY502" fmla="*/ 1382173 h 1382172"/>
              <a:gd name="connsiteX503" fmla="*/ 5751724 w 11218359"/>
              <a:gd name="connsiteY503" fmla="*/ 1382173 h 1382172"/>
              <a:gd name="connsiteX504" fmla="*/ 5763154 w 11218359"/>
              <a:gd name="connsiteY504" fmla="*/ 1382173 h 1382172"/>
              <a:gd name="connsiteX505" fmla="*/ 5774631 w 11218359"/>
              <a:gd name="connsiteY505" fmla="*/ 1382173 h 1382172"/>
              <a:gd name="connsiteX506" fmla="*/ 5786062 w 11218359"/>
              <a:gd name="connsiteY506" fmla="*/ 1382173 h 1382172"/>
              <a:gd name="connsiteX507" fmla="*/ 5797492 w 11218359"/>
              <a:gd name="connsiteY507" fmla="*/ 1382173 h 1382172"/>
              <a:gd name="connsiteX508" fmla="*/ 5808921 w 11218359"/>
              <a:gd name="connsiteY508" fmla="*/ 1382173 h 1382172"/>
              <a:gd name="connsiteX509" fmla="*/ 5820351 w 11218359"/>
              <a:gd name="connsiteY509" fmla="*/ 1382173 h 1382172"/>
              <a:gd name="connsiteX510" fmla="*/ 5831829 w 11218359"/>
              <a:gd name="connsiteY510" fmla="*/ 1382173 h 1382172"/>
              <a:gd name="connsiteX511" fmla="*/ 5843259 w 11218359"/>
              <a:gd name="connsiteY511" fmla="*/ 1382173 h 1382172"/>
              <a:gd name="connsiteX512" fmla="*/ 5854689 w 11218359"/>
              <a:gd name="connsiteY512" fmla="*/ 1382173 h 1382172"/>
              <a:gd name="connsiteX513" fmla="*/ 5866119 w 11218359"/>
              <a:gd name="connsiteY513" fmla="*/ 1382173 h 1382172"/>
              <a:gd name="connsiteX514" fmla="*/ 5877549 w 11218359"/>
              <a:gd name="connsiteY514" fmla="*/ 1382173 h 1382172"/>
              <a:gd name="connsiteX515" fmla="*/ 5889027 w 11218359"/>
              <a:gd name="connsiteY515" fmla="*/ 1382173 h 1382172"/>
              <a:gd name="connsiteX516" fmla="*/ 5900457 w 11218359"/>
              <a:gd name="connsiteY516" fmla="*/ 1382173 h 1382172"/>
              <a:gd name="connsiteX517" fmla="*/ 5911887 w 11218359"/>
              <a:gd name="connsiteY517" fmla="*/ 1382173 h 1382172"/>
              <a:gd name="connsiteX518" fmla="*/ 5923317 w 11218359"/>
              <a:gd name="connsiteY518" fmla="*/ 1382173 h 1382172"/>
              <a:gd name="connsiteX519" fmla="*/ 5934747 w 11218359"/>
              <a:gd name="connsiteY519" fmla="*/ 1382173 h 1382172"/>
              <a:gd name="connsiteX520" fmla="*/ 5946225 w 11218359"/>
              <a:gd name="connsiteY520" fmla="*/ 1382173 h 1382172"/>
              <a:gd name="connsiteX521" fmla="*/ 5957655 w 11218359"/>
              <a:gd name="connsiteY521" fmla="*/ 1382173 h 1382172"/>
              <a:gd name="connsiteX522" fmla="*/ 5969084 w 11218359"/>
              <a:gd name="connsiteY522" fmla="*/ 1382173 h 1382172"/>
              <a:gd name="connsiteX523" fmla="*/ 5980514 w 11218359"/>
              <a:gd name="connsiteY523" fmla="*/ 1382173 h 1382172"/>
              <a:gd name="connsiteX524" fmla="*/ 5991944 w 11218359"/>
              <a:gd name="connsiteY524" fmla="*/ 1382173 h 1382172"/>
              <a:gd name="connsiteX525" fmla="*/ 6003422 w 11218359"/>
              <a:gd name="connsiteY525" fmla="*/ 1382173 h 1382172"/>
              <a:gd name="connsiteX526" fmla="*/ 6014852 w 11218359"/>
              <a:gd name="connsiteY526" fmla="*/ 1382173 h 1382172"/>
              <a:gd name="connsiteX527" fmla="*/ 6026282 w 11218359"/>
              <a:gd name="connsiteY527" fmla="*/ 1382173 h 1382172"/>
              <a:gd name="connsiteX528" fmla="*/ 6037712 w 11218359"/>
              <a:gd name="connsiteY528" fmla="*/ 1382173 h 1382172"/>
              <a:gd name="connsiteX529" fmla="*/ 6049142 w 11218359"/>
              <a:gd name="connsiteY529" fmla="*/ 1382173 h 1382172"/>
              <a:gd name="connsiteX530" fmla="*/ 6060620 w 11218359"/>
              <a:gd name="connsiteY530" fmla="*/ 1382173 h 1382172"/>
              <a:gd name="connsiteX531" fmla="*/ 6072049 w 11218359"/>
              <a:gd name="connsiteY531" fmla="*/ 1382173 h 1382172"/>
              <a:gd name="connsiteX532" fmla="*/ 6083480 w 11218359"/>
              <a:gd name="connsiteY532" fmla="*/ 1382173 h 1382172"/>
              <a:gd name="connsiteX533" fmla="*/ 6094910 w 11218359"/>
              <a:gd name="connsiteY533" fmla="*/ 1382173 h 1382172"/>
              <a:gd name="connsiteX534" fmla="*/ 6106340 w 11218359"/>
              <a:gd name="connsiteY534" fmla="*/ 1382173 h 1382172"/>
              <a:gd name="connsiteX535" fmla="*/ 6117818 w 11218359"/>
              <a:gd name="connsiteY535" fmla="*/ 1382173 h 1382172"/>
              <a:gd name="connsiteX536" fmla="*/ 6129247 w 11218359"/>
              <a:gd name="connsiteY536" fmla="*/ 1382173 h 1382172"/>
              <a:gd name="connsiteX537" fmla="*/ 6140677 w 11218359"/>
              <a:gd name="connsiteY537" fmla="*/ 1382173 h 1382172"/>
              <a:gd name="connsiteX538" fmla="*/ 6152107 w 11218359"/>
              <a:gd name="connsiteY538" fmla="*/ 1382173 h 1382172"/>
              <a:gd name="connsiteX539" fmla="*/ 6163537 w 11218359"/>
              <a:gd name="connsiteY539" fmla="*/ 1382173 h 1382172"/>
              <a:gd name="connsiteX540" fmla="*/ 6175015 w 11218359"/>
              <a:gd name="connsiteY540" fmla="*/ 1382173 h 1382172"/>
              <a:gd name="connsiteX541" fmla="*/ 6186445 w 11218359"/>
              <a:gd name="connsiteY541" fmla="*/ 1382173 h 1382172"/>
              <a:gd name="connsiteX542" fmla="*/ 6197875 w 11218359"/>
              <a:gd name="connsiteY542" fmla="*/ 1382173 h 1382172"/>
              <a:gd name="connsiteX543" fmla="*/ 6209305 w 11218359"/>
              <a:gd name="connsiteY543" fmla="*/ 1382173 h 1382172"/>
              <a:gd name="connsiteX544" fmla="*/ 6220735 w 11218359"/>
              <a:gd name="connsiteY544" fmla="*/ 1382173 h 1382172"/>
              <a:gd name="connsiteX545" fmla="*/ 6232212 w 11218359"/>
              <a:gd name="connsiteY545" fmla="*/ 1382173 h 1382172"/>
              <a:gd name="connsiteX546" fmla="*/ 6243642 w 11218359"/>
              <a:gd name="connsiteY546" fmla="*/ 1382173 h 1382172"/>
              <a:gd name="connsiteX547" fmla="*/ 6255073 w 11218359"/>
              <a:gd name="connsiteY547" fmla="*/ 1382173 h 1382172"/>
              <a:gd name="connsiteX548" fmla="*/ 6266503 w 11218359"/>
              <a:gd name="connsiteY548" fmla="*/ 1382173 h 1382172"/>
              <a:gd name="connsiteX549" fmla="*/ 6277933 w 11218359"/>
              <a:gd name="connsiteY549" fmla="*/ 1382173 h 1382172"/>
              <a:gd name="connsiteX550" fmla="*/ 6289410 w 11218359"/>
              <a:gd name="connsiteY550" fmla="*/ 1382173 h 1382172"/>
              <a:gd name="connsiteX551" fmla="*/ 6300840 w 11218359"/>
              <a:gd name="connsiteY551" fmla="*/ 1382173 h 1382172"/>
              <a:gd name="connsiteX552" fmla="*/ 6312270 w 11218359"/>
              <a:gd name="connsiteY552" fmla="*/ 1382173 h 1382172"/>
              <a:gd name="connsiteX553" fmla="*/ 6323700 w 11218359"/>
              <a:gd name="connsiteY553" fmla="*/ 1382173 h 1382172"/>
              <a:gd name="connsiteX554" fmla="*/ 6335130 w 11218359"/>
              <a:gd name="connsiteY554" fmla="*/ 1382173 h 1382172"/>
              <a:gd name="connsiteX555" fmla="*/ 6346608 w 11218359"/>
              <a:gd name="connsiteY555" fmla="*/ 1382173 h 1382172"/>
              <a:gd name="connsiteX556" fmla="*/ 6358038 w 11218359"/>
              <a:gd name="connsiteY556" fmla="*/ 1382173 h 1382172"/>
              <a:gd name="connsiteX557" fmla="*/ 6369468 w 11218359"/>
              <a:gd name="connsiteY557" fmla="*/ 1382173 h 1382172"/>
              <a:gd name="connsiteX558" fmla="*/ 6380898 w 11218359"/>
              <a:gd name="connsiteY558" fmla="*/ 1382173 h 1382172"/>
              <a:gd name="connsiteX559" fmla="*/ 6392328 w 11218359"/>
              <a:gd name="connsiteY559" fmla="*/ 1382173 h 1382172"/>
              <a:gd name="connsiteX560" fmla="*/ 6403805 w 11218359"/>
              <a:gd name="connsiteY560" fmla="*/ 1382173 h 1382172"/>
              <a:gd name="connsiteX561" fmla="*/ 6415235 w 11218359"/>
              <a:gd name="connsiteY561" fmla="*/ 1382173 h 1382172"/>
              <a:gd name="connsiteX562" fmla="*/ 6426666 w 11218359"/>
              <a:gd name="connsiteY562" fmla="*/ 1382173 h 1382172"/>
              <a:gd name="connsiteX563" fmla="*/ 6438096 w 11218359"/>
              <a:gd name="connsiteY563" fmla="*/ 1382173 h 1382172"/>
              <a:gd name="connsiteX564" fmla="*/ 6449525 w 11218359"/>
              <a:gd name="connsiteY564" fmla="*/ 1382173 h 1382172"/>
              <a:gd name="connsiteX565" fmla="*/ 6461003 w 11218359"/>
              <a:gd name="connsiteY565" fmla="*/ 1382173 h 1382172"/>
              <a:gd name="connsiteX566" fmla="*/ 6472433 w 11218359"/>
              <a:gd name="connsiteY566" fmla="*/ 1382173 h 1382172"/>
              <a:gd name="connsiteX567" fmla="*/ 6483863 w 11218359"/>
              <a:gd name="connsiteY567" fmla="*/ 1382173 h 1382172"/>
              <a:gd name="connsiteX568" fmla="*/ 6495293 w 11218359"/>
              <a:gd name="connsiteY568" fmla="*/ 1382173 h 1382172"/>
              <a:gd name="connsiteX569" fmla="*/ 6506723 w 11218359"/>
              <a:gd name="connsiteY569" fmla="*/ 1382173 h 1382172"/>
              <a:gd name="connsiteX570" fmla="*/ 6518201 w 11218359"/>
              <a:gd name="connsiteY570" fmla="*/ 1382173 h 1382172"/>
              <a:gd name="connsiteX571" fmla="*/ 6529631 w 11218359"/>
              <a:gd name="connsiteY571" fmla="*/ 1382173 h 1382172"/>
              <a:gd name="connsiteX572" fmla="*/ 6541061 w 11218359"/>
              <a:gd name="connsiteY572" fmla="*/ 1382173 h 1382172"/>
              <a:gd name="connsiteX573" fmla="*/ 6552490 w 11218359"/>
              <a:gd name="connsiteY573" fmla="*/ 1382173 h 1382172"/>
              <a:gd name="connsiteX574" fmla="*/ 6563921 w 11218359"/>
              <a:gd name="connsiteY574" fmla="*/ 1382173 h 1382172"/>
              <a:gd name="connsiteX575" fmla="*/ 6575398 w 11218359"/>
              <a:gd name="connsiteY575" fmla="*/ 1382173 h 1382172"/>
              <a:gd name="connsiteX576" fmla="*/ 6586828 w 11218359"/>
              <a:gd name="connsiteY576" fmla="*/ 1382173 h 1382172"/>
              <a:gd name="connsiteX577" fmla="*/ 6598259 w 11218359"/>
              <a:gd name="connsiteY577" fmla="*/ 1382173 h 1382172"/>
              <a:gd name="connsiteX578" fmla="*/ 6609688 w 11218359"/>
              <a:gd name="connsiteY578" fmla="*/ 1382173 h 1382172"/>
              <a:gd name="connsiteX579" fmla="*/ 6621118 w 11218359"/>
              <a:gd name="connsiteY579" fmla="*/ 1382173 h 1382172"/>
              <a:gd name="connsiteX580" fmla="*/ 6632596 w 11218359"/>
              <a:gd name="connsiteY580" fmla="*/ 1382173 h 1382172"/>
              <a:gd name="connsiteX581" fmla="*/ 6644026 w 11218359"/>
              <a:gd name="connsiteY581" fmla="*/ 1382173 h 1382172"/>
              <a:gd name="connsiteX582" fmla="*/ 6655456 w 11218359"/>
              <a:gd name="connsiteY582" fmla="*/ 1382173 h 1382172"/>
              <a:gd name="connsiteX583" fmla="*/ 6666886 w 11218359"/>
              <a:gd name="connsiteY583" fmla="*/ 1382173 h 1382172"/>
              <a:gd name="connsiteX584" fmla="*/ 6678316 w 11218359"/>
              <a:gd name="connsiteY584" fmla="*/ 1382173 h 1382172"/>
              <a:gd name="connsiteX585" fmla="*/ 6689794 w 11218359"/>
              <a:gd name="connsiteY585" fmla="*/ 1382173 h 1382172"/>
              <a:gd name="connsiteX586" fmla="*/ 6701224 w 11218359"/>
              <a:gd name="connsiteY586" fmla="*/ 1382173 h 1382172"/>
              <a:gd name="connsiteX587" fmla="*/ 6712653 w 11218359"/>
              <a:gd name="connsiteY587" fmla="*/ 1382173 h 1382172"/>
              <a:gd name="connsiteX588" fmla="*/ 6724083 w 11218359"/>
              <a:gd name="connsiteY588" fmla="*/ 1382173 h 1382172"/>
              <a:gd name="connsiteX589" fmla="*/ 6735514 w 11218359"/>
              <a:gd name="connsiteY589" fmla="*/ 1382173 h 1382172"/>
              <a:gd name="connsiteX590" fmla="*/ 6746944 w 11218359"/>
              <a:gd name="connsiteY590" fmla="*/ 1382173 h 1382172"/>
              <a:gd name="connsiteX591" fmla="*/ 6758421 w 11218359"/>
              <a:gd name="connsiteY591" fmla="*/ 1382173 h 1382172"/>
              <a:gd name="connsiteX592" fmla="*/ 6769851 w 11218359"/>
              <a:gd name="connsiteY592" fmla="*/ 1382173 h 1382172"/>
              <a:gd name="connsiteX593" fmla="*/ 6781281 w 11218359"/>
              <a:gd name="connsiteY593" fmla="*/ 1382173 h 1382172"/>
              <a:gd name="connsiteX594" fmla="*/ 6792711 w 11218359"/>
              <a:gd name="connsiteY594" fmla="*/ 1382173 h 1382172"/>
              <a:gd name="connsiteX595" fmla="*/ 6804141 w 11218359"/>
              <a:gd name="connsiteY595" fmla="*/ 1382173 h 1382172"/>
              <a:gd name="connsiteX596" fmla="*/ 6815619 w 11218359"/>
              <a:gd name="connsiteY596" fmla="*/ 1382173 h 1382172"/>
              <a:gd name="connsiteX597" fmla="*/ 6827049 w 11218359"/>
              <a:gd name="connsiteY597" fmla="*/ 1382173 h 1382172"/>
              <a:gd name="connsiteX598" fmla="*/ 6838479 w 11218359"/>
              <a:gd name="connsiteY598" fmla="*/ 1382173 h 1382172"/>
              <a:gd name="connsiteX599" fmla="*/ 6849909 w 11218359"/>
              <a:gd name="connsiteY599" fmla="*/ 1382173 h 1382172"/>
              <a:gd name="connsiteX600" fmla="*/ 6861339 w 11218359"/>
              <a:gd name="connsiteY600" fmla="*/ 1382173 h 1382172"/>
              <a:gd name="connsiteX601" fmla="*/ 6872816 w 11218359"/>
              <a:gd name="connsiteY601" fmla="*/ 1382173 h 1382172"/>
              <a:gd name="connsiteX602" fmla="*/ 6884246 w 11218359"/>
              <a:gd name="connsiteY602" fmla="*/ 1382173 h 1382172"/>
              <a:gd name="connsiteX603" fmla="*/ 6895676 w 11218359"/>
              <a:gd name="connsiteY603" fmla="*/ 1382173 h 1382172"/>
              <a:gd name="connsiteX604" fmla="*/ 6907107 w 11218359"/>
              <a:gd name="connsiteY604" fmla="*/ 1382173 h 1382172"/>
              <a:gd name="connsiteX605" fmla="*/ 6918537 w 11218359"/>
              <a:gd name="connsiteY605" fmla="*/ 1382173 h 1382172"/>
              <a:gd name="connsiteX606" fmla="*/ 6930014 w 11218359"/>
              <a:gd name="connsiteY606" fmla="*/ 1382173 h 1382172"/>
              <a:gd name="connsiteX607" fmla="*/ 6941444 w 11218359"/>
              <a:gd name="connsiteY607" fmla="*/ 1382173 h 1382172"/>
              <a:gd name="connsiteX608" fmla="*/ 6952874 w 11218359"/>
              <a:gd name="connsiteY608" fmla="*/ 1382173 h 1382172"/>
              <a:gd name="connsiteX609" fmla="*/ 6964304 w 11218359"/>
              <a:gd name="connsiteY609" fmla="*/ 1382173 h 1382172"/>
              <a:gd name="connsiteX610" fmla="*/ 6975734 w 11218359"/>
              <a:gd name="connsiteY610" fmla="*/ 1382173 h 1382172"/>
              <a:gd name="connsiteX611" fmla="*/ 6987212 w 11218359"/>
              <a:gd name="connsiteY611" fmla="*/ 1382173 h 1382172"/>
              <a:gd name="connsiteX612" fmla="*/ 6998642 w 11218359"/>
              <a:gd name="connsiteY612" fmla="*/ 1382173 h 1382172"/>
              <a:gd name="connsiteX613" fmla="*/ 7010072 w 11218359"/>
              <a:gd name="connsiteY613" fmla="*/ 1382173 h 1382172"/>
              <a:gd name="connsiteX614" fmla="*/ 7021502 w 11218359"/>
              <a:gd name="connsiteY614" fmla="*/ 1382173 h 1382172"/>
              <a:gd name="connsiteX615" fmla="*/ 7032931 w 11218359"/>
              <a:gd name="connsiteY615" fmla="*/ 1382173 h 1382172"/>
              <a:gd name="connsiteX616" fmla="*/ 7044409 w 11218359"/>
              <a:gd name="connsiteY616" fmla="*/ 1382173 h 1382172"/>
              <a:gd name="connsiteX617" fmla="*/ 7055839 w 11218359"/>
              <a:gd name="connsiteY617" fmla="*/ 1382173 h 1382172"/>
              <a:gd name="connsiteX618" fmla="*/ 7067269 w 11218359"/>
              <a:gd name="connsiteY618" fmla="*/ 1382173 h 1382172"/>
              <a:gd name="connsiteX619" fmla="*/ 7078700 w 11218359"/>
              <a:gd name="connsiteY619" fmla="*/ 1382173 h 1382172"/>
              <a:gd name="connsiteX620" fmla="*/ 7090129 w 11218359"/>
              <a:gd name="connsiteY620" fmla="*/ 1382173 h 1382172"/>
              <a:gd name="connsiteX621" fmla="*/ 7101607 w 11218359"/>
              <a:gd name="connsiteY621" fmla="*/ 1382173 h 1382172"/>
              <a:gd name="connsiteX622" fmla="*/ 7113037 w 11218359"/>
              <a:gd name="connsiteY622" fmla="*/ 1382173 h 1382172"/>
              <a:gd name="connsiteX623" fmla="*/ 7124467 w 11218359"/>
              <a:gd name="connsiteY623" fmla="*/ 1382173 h 1382172"/>
              <a:gd name="connsiteX624" fmla="*/ 7135897 w 11218359"/>
              <a:gd name="connsiteY624" fmla="*/ 1382173 h 1382172"/>
              <a:gd name="connsiteX625" fmla="*/ 7147327 w 11218359"/>
              <a:gd name="connsiteY625" fmla="*/ 1382173 h 1382172"/>
              <a:gd name="connsiteX626" fmla="*/ 7158805 w 11218359"/>
              <a:gd name="connsiteY626" fmla="*/ 1382173 h 1382172"/>
              <a:gd name="connsiteX627" fmla="*/ 7170235 w 11218359"/>
              <a:gd name="connsiteY627" fmla="*/ 1382173 h 1382172"/>
              <a:gd name="connsiteX628" fmla="*/ 7181665 w 11218359"/>
              <a:gd name="connsiteY628" fmla="*/ 1382173 h 1382172"/>
              <a:gd name="connsiteX629" fmla="*/ 7193094 w 11218359"/>
              <a:gd name="connsiteY629" fmla="*/ 1382173 h 1382172"/>
              <a:gd name="connsiteX630" fmla="*/ 7204524 w 11218359"/>
              <a:gd name="connsiteY630" fmla="*/ 1382173 h 1382172"/>
              <a:gd name="connsiteX631" fmla="*/ 7216002 w 11218359"/>
              <a:gd name="connsiteY631" fmla="*/ 1382173 h 1382172"/>
              <a:gd name="connsiteX632" fmla="*/ 7227432 w 11218359"/>
              <a:gd name="connsiteY632" fmla="*/ 1382173 h 1382172"/>
              <a:gd name="connsiteX633" fmla="*/ 7238862 w 11218359"/>
              <a:gd name="connsiteY633" fmla="*/ 1382173 h 1382172"/>
              <a:gd name="connsiteX634" fmla="*/ 7250292 w 11218359"/>
              <a:gd name="connsiteY634" fmla="*/ 1382173 h 1382172"/>
              <a:gd name="connsiteX635" fmla="*/ 7261722 w 11218359"/>
              <a:gd name="connsiteY635" fmla="*/ 1382173 h 1382172"/>
              <a:gd name="connsiteX636" fmla="*/ 7273200 w 11218359"/>
              <a:gd name="connsiteY636" fmla="*/ 1382173 h 1382172"/>
              <a:gd name="connsiteX637" fmla="*/ 7284630 w 11218359"/>
              <a:gd name="connsiteY637" fmla="*/ 1382173 h 1382172"/>
              <a:gd name="connsiteX638" fmla="*/ 7296060 w 11218359"/>
              <a:gd name="connsiteY638" fmla="*/ 1382173 h 1382172"/>
              <a:gd name="connsiteX639" fmla="*/ 7307490 w 11218359"/>
              <a:gd name="connsiteY639" fmla="*/ 1382173 h 1382172"/>
              <a:gd name="connsiteX640" fmla="*/ 7318920 w 11218359"/>
              <a:gd name="connsiteY640" fmla="*/ 1382173 h 1382172"/>
              <a:gd name="connsiteX641" fmla="*/ 7330398 w 11218359"/>
              <a:gd name="connsiteY641" fmla="*/ 1382173 h 1382172"/>
              <a:gd name="connsiteX642" fmla="*/ 7341828 w 11218359"/>
              <a:gd name="connsiteY642" fmla="*/ 1382173 h 1382172"/>
              <a:gd name="connsiteX643" fmla="*/ 7353257 w 11218359"/>
              <a:gd name="connsiteY643" fmla="*/ 1382173 h 1382172"/>
              <a:gd name="connsiteX644" fmla="*/ 7364687 w 11218359"/>
              <a:gd name="connsiteY644" fmla="*/ 1382173 h 1382172"/>
              <a:gd name="connsiteX645" fmla="*/ 7376117 w 11218359"/>
              <a:gd name="connsiteY645" fmla="*/ 1382173 h 1382172"/>
              <a:gd name="connsiteX646" fmla="*/ 7387595 w 11218359"/>
              <a:gd name="connsiteY646" fmla="*/ 1382173 h 1382172"/>
              <a:gd name="connsiteX647" fmla="*/ 7399025 w 11218359"/>
              <a:gd name="connsiteY647" fmla="*/ 1382173 h 1382172"/>
              <a:gd name="connsiteX648" fmla="*/ 7410455 w 11218359"/>
              <a:gd name="connsiteY648" fmla="*/ 1382173 h 1382172"/>
              <a:gd name="connsiteX649" fmla="*/ 7421885 w 11218359"/>
              <a:gd name="connsiteY649" fmla="*/ 1382173 h 1382172"/>
              <a:gd name="connsiteX650" fmla="*/ 7433315 w 11218359"/>
              <a:gd name="connsiteY650" fmla="*/ 1382173 h 1382172"/>
              <a:gd name="connsiteX651" fmla="*/ 7444793 w 11218359"/>
              <a:gd name="connsiteY651" fmla="*/ 1382173 h 1382172"/>
              <a:gd name="connsiteX652" fmla="*/ 7456222 w 11218359"/>
              <a:gd name="connsiteY652" fmla="*/ 1382173 h 1382172"/>
              <a:gd name="connsiteX653" fmla="*/ 7467653 w 11218359"/>
              <a:gd name="connsiteY653" fmla="*/ 1382173 h 1382172"/>
              <a:gd name="connsiteX654" fmla="*/ 7479083 w 11218359"/>
              <a:gd name="connsiteY654" fmla="*/ 1382173 h 1382172"/>
              <a:gd name="connsiteX655" fmla="*/ 7490513 w 11218359"/>
              <a:gd name="connsiteY655" fmla="*/ 1382173 h 1382172"/>
              <a:gd name="connsiteX656" fmla="*/ 7501990 w 11218359"/>
              <a:gd name="connsiteY656" fmla="*/ 1382173 h 1382172"/>
              <a:gd name="connsiteX657" fmla="*/ 7513420 w 11218359"/>
              <a:gd name="connsiteY657" fmla="*/ 1382173 h 1382172"/>
              <a:gd name="connsiteX658" fmla="*/ 7524850 w 11218359"/>
              <a:gd name="connsiteY658" fmla="*/ 1382173 h 1382172"/>
              <a:gd name="connsiteX659" fmla="*/ 7536280 w 11218359"/>
              <a:gd name="connsiteY659" fmla="*/ 1382173 h 1382172"/>
              <a:gd name="connsiteX660" fmla="*/ 7547710 w 11218359"/>
              <a:gd name="connsiteY660" fmla="*/ 1382173 h 1382172"/>
              <a:gd name="connsiteX661" fmla="*/ 7559188 w 11218359"/>
              <a:gd name="connsiteY661" fmla="*/ 1382173 h 1382172"/>
              <a:gd name="connsiteX662" fmla="*/ 7570618 w 11218359"/>
              <a:gd name="connsiteY662" fmla="*/ 1382173 h 1382172"/>
              <a:gd name="connsiteX663" fmla="*/ 7582048 w 11218359"/>
              <a:gd name="connsiteY663" fmla="*/ 1382173 h 1382172"/>
              <a:gd name="connsiteX664" fmla="*/ 7593478 w 11218359"/>
              <a:gd name="connsiteY664" fmla="*/ 1382173 h 1382172"/>
              <a:gd name="connsiteX665" fmla="*/ 7604908 w 11218359"/>
              <a:gd name="connsiteY665" fmla="*/ 1382173 h 1382172"/>
              <a:gd name="connsiteX666" fmla="*/ 7616385 w 11218359"/>
              <a:gd name="connsiteY666" fmla="*/ 1382173 h 1382172"/>
              <a:gd name="connsiteX667" fmla="*/ 7627815 w 11218359"/>
              <a:gd name="connsiteY667" fmla="*/ 1382173 h 1382172"/>
              <a:gd name="connsiteX668" fmla="*/ 7639246 w 11218359"/>
              <a:gd name="connsiteY668" fmla="*/ 1382173 h 1382172"/>
              <a:gd name="connsiteX669" fmla="*/ 7650676 w 11218359"/>
              <a:gd name="connsiteY669" fmla="*/ 1382173 h 1382172"/>
              <a:gd name="connsiteX670" fmla="*/ 7662106 w 11218359"/>
              <a:gd name="connsiteY670" fmla="*/ 1382173 h 1382172"/>
              <a:gd name="connsiteX671" fmla="*/ 7673583 w 11218359"/>
              <a:gd name="connsiteY671" fmla="*/ 1382173 h 1382172"/>
              <a:gd name="connsiteX672" fmla="*/ 7685013 w 11218359"/>
              <a:gd name="connsiteY672" fmla="*/ 1382173 h 1382172"/>
              <a:gd name="connsiteX673" fmla="*/ 7696443 w 11218359"/>
              <a:gd name="connsiteY673" fmla="*/ 1382173 h 1382172"/>
              <a:gd name="connsiteX674" fmla="*/ 7707873 w 11218359"/>
              <a:gd name="connsiteY674" fmla="*/ 1382173 h 1382172"/>
              <a:gd name="connsiteX675" fmla="*/ 7719303 w 11218359"/>
              <a:gd name="connsiteY675" fmla="*/ 1382173 h 1382172"/>
              <a:gd name="connsiteX676" fmla="*/ 7730733 w 11218359"/>
              <a:gd name="connsiteY676" fmla="*/ 1382173 h 1382172"/>
              <a:gd name="connsiteX677" fmla="*/ 7742211 w 11218359"/>
              <a:gd name="connsiteY677" fmla="*/ 1382173 h 1382172"/>
              <a:gd name="connsiteX678" fmla="*/ 7753641 w 11218359"/>
              <a:gd name="connsiteY678" fmla="*/ 1382173 h 1382172"/>
              <a:gd name="connsiteX679" fmla="*/ 7765071 w 11218359"/>
              <a:gd name="connsiteY679" fmla="*/ 1382173 h 1382172"/>
              <a:gd name="connsiteX680" fmla="*/ 7776501 w 11218359"/>
              <a:gd name="connsiteY680" fmla="*/ 1382173 h 1382172"/>
              <a:gd name="connsiteX681" fmla="*/ 7787931 w 11218359"/>
              <a:gd name="connsiteY681" fmla="*/ 1382173 h 1382172"/>
              <a:gd name="connsiteX682" fmla="*/ 7799408 w 11218359"/>
              <a:gd name="connsiteY682" fmla="*/ 1382173 h 1382172"/>
              <a:gd name="connsiteX683" fmla="*/ 7810839 w 11218359"/>
              <a:gd name="connsiteY683" fmla="*/ 1382173 h 1382172"/>
              <a:gd name="connsiteX684" fmla="*/ 7822268 w 11218359"/>
              <a:gd name="connsiteY684" fmla="*/ 1382173 h 1382172"/>
              <a:gd name="connsiteX685" fmla="*/ 7833698 w 11218359"/>
              <a:gd name="connsiteY685" fmla="*/ 1382173 h 1382172"/>
              <a:gd name="connsiteX686" fmla="*/ 7845128 w 11218359"/>
              <a:gd name="connsiteY686" fmla="*/ 1382173 h 1382172"/>
              <a:gd name="connsiteX687" fmla="*/ 7856606 w 11218359"/>
              <a:gd name="connsiteY687" fmla="*/ 1382173 h 1382172"/>
              <a:gd name="connsiteX688" fmla="*/ 7868036 w 11218359"/>
              <a:gd name="connsiteY688" fmla="*/ 1382173 h 1382172"/>
              <a:gd name="connsiteX689" fmla="*/ 7879466 w 11218359"/>
              <a:gd name="connsiteY689" fmla="*/ 1382173 h 1382172"/>
              <a:gd name="connsiteX690" fmla="*/ 7890896 w 11218359"/>
              <a:gd name="connsiteY690" fmla="*/ 1382173 h 1382172"/>
              <a:gd name="connsiteX691" fmla="*/ 7902326 w 11218359"/>
              <a:gd name="connsiteY691" fmla="*/ 1382173 h 1382172"/>
              <a:gd name="connsiteX692" fmla="*/ 7913804 w 11218359"/>
              <a:gd name="connsiteY692" fmla="*/ 1382173 h 1382172"/>
              <a:gd name="connsiteX693" fmla="*/ 7925234 w 11218359"/>
              <a:gd name="connsiteY693" fmla="*/ 1382173 h 1382172"/>
              <a:gd name="connsiteX694" fmla="*/ 7936663 w 11218359"/>
              <a:gd name="connsiteY694" fmla="*/ 1382173 h 1382172"/>
              <a:gd name="connsiteX695" fmla="*/ 7948094 w 11218359"/>
              <a:gd name="connsiteY695" fmla="*/ 1382173 h 1382172"/>
              <a:gd name="connsiteX696" fmla="*/ 7959524 w 11218359"/>
              <a:gd name="connsiteY696" fmla="*/ 1382173 h 1382172"/>
              <a:gd name="connsiteX697" fmla="*/ 7971001 w 11218359"/>
              <a:gd name="connsiteY697" fmla="*/ 1382173 h 1382172"/>
              <a:gd name="connsiteX698" fmla="*/ 7982431 w 11218359"/>
              <a:gd name="connsiteY698" fmla="*/ 1382173 h 1382172"/>
              <a:gd name="connsiteX699" fmla="*/ 7993861 w 11218359"/>
              <a:gd name="connsiteY699" fmla="*/ 1382173 h 1382172"/>
              <a:gd name="connsiteX700" fmla="*/ 8005291 w 11218359"/>
              <a:gd name="connsiteY700" fmla="*/ 1382173 h 1382172"/>
              <a:gd name="connsiteX701" fmla="*/ 8016721 w 11218359"/>
              <a:gd name="connsiteY701" fmla="*/ 1382173 h 1382172"/>
              <a:gd name="connsiteX702" fmla="*/ 8028199 w 11218359"/>
              <a:gd name="connsiteY702" fmla="*/ 1382173 h 1382172"/>
              <a:gd name="connsiteX703" fmla="*/ 8039629 w 11218359"/>
              <a:gd name="connsiteY703" fmla="*/ 1382173 h 1382172"/>
              <a:gd name="connsiteX704" fmla="*/ 8051059 w 11218359"/>
              <a:gd name="connsiteY704" fmla="*/ 1382173 h 1382172"/>
              <a:gd name="connsiteX705" fmla="*/ 8062489 w 11218359"/>
              <a:gd name="connsiteY705" fmla="*/ 1382173 h 1382172"/>
              <a:gd name="connsiteX706" fmla="*/ 8073919 w 11218359"/>
              <a:gd name="connsiteY706" fmla="*/ 1382173 h 1382172"/>
              <a:gd name="connsiteX707" fmla="*/ 8085396 w 11218359"/>
              <a:gd name="connsiteY707" fmla="*/ 1382173 h 1382172"/>
              <a:gd name="connsiteX708" fmla="*/ 8096826 w 11218359"/>
              <a:gd name="connsiteY708" fmla="*/ 1382173 h 1382172"/>
              <a:gd name="connsiteX709" fmla="*/ 8108256 w 11218359"/>
              <a:gd name="connsiteY709" fmla="*/ 1382173 h 1382172"/>
              <a:gd name="connsiteX710" fmla="*/ 8119687 w 11218359"/>
              <a:gd name="connsiteY710" fmla="*/ 1382173 h 1382172"/>
              <a:gd name="connsiteX711" fmla="*/ 8131117 w 11218359"/>
              <a:gd name="connsiteY711" fmla="*/ 1382173 h 1382172"/>
              <a:gd name="connsiteX712" fmla="*/ 8142594 w 11218359"/>
              <a:gd name="connsiteY712" fmla="*/ 1382173 h 1382172"/>
              <a:gd name="connsiteX713" fmla="*/ 8154024 w 11218359"/>
              <a:gd name="connsiteY713" fmla="*/ 1382173 h 1382172"/>
              <a:gd name="connsiteX714" fmla="*/ 8165454 w 11218359"/>
              <a:gd name="connsiteY714" fmla="*/ 1382173 h 1382172"/>
              <a:gd name="connsiteX715" fmla="*/ 8176884 w 11218359"/>
              <a:gd name="connsiteY715" fmla="*/ 1382173 h 1382172"/>
              <a:gd name="connsiteX716" fmla="*/ 8188314 w 11218359"/>
              <a:gd name="connsiteY716" fmla="*/ 1382173 h 1382172"/>
              <a:gd name="connsiteX717" fmla="*/ 8199792 w 11218359"/>
              <a:gd name="connsiteY717" fmla="*/ 1382173 h 1382172"/>
              <a:gd name="connsiteX718" fmla="*/ 8211222 w 11218359"/>
              <a:gd name="connsiteY718" fmla="*/ 1382173 h 1382172"/>
              <a:gd name="connsiteX719" fmla="*/ 8222652 w 11218359"/>
              <a:gd name="connsiteY719" fmla="*/ 1382173 h 1382172"/>
              <a:gd name="connsiteX720" fmla="*/ 8234082 w 11218359"/>
              <a:gd name="connsiteY720" fmla="*/ 1382173 h 1382172"/>
              <a:gd name="connsiteX721" fmla="*/ 8245512 w 11218359"/>
              <a:gd name="connsiteY721" fmla="*/ 1382173 h 1382172"/>
              <a:gd name="connsiteX722" fmla="*/ 8256989 w 11218359"/>
              <a:gd name="connsiteY722" fmla="*/ 1382173 h 1382172"/>
              <a:gd name="connsiteX723" fmla="*/ 8268419 w 11218359"/>
              <a:gd name="connsiteY723" fmla="*/ 1382173 h 1382172"/>
              <a:gd name="connsiteX724" fmla="*/ 8279850 w 11218359"/>
              <a:gd name="connsiteY724" fmla="*/ 1382173 h 1382172"/>
              <a:gd name="connsiteX725" fmla="*/ 8291280 w 11218359"/>
              <a:gd name="connsiteY725" fmla="*/ 1382173 h 1382172"/>
              <a:gd name="connsiteX726" fmla="*/ 8302709 w 11218359"/>
              <a:gd name="connsiteY726" fmla="*/ 1382173 h 1382172"/>
              <a:gd name="connsiteX727" fmla="*/ 8314187 w 11218359"/>
              <a:gd name="connsiteY727" fmla="*/ 1382173 h 1382172"/>
              <a:gd name="connsiteX728" fmla="*/ 8325617 w 11218359"/>
              <a:gd name="connsiteY728" fmla="*/ 1382173 h 1382172"/>
              <a:gd name="connsiteX729" fmla="*/ 8337047 w 11218359"/>
              <a:gd name="connsiteY729" fmla="*/ 1382173 h 1382172"/>
              <a:gd name="connsiteX730" fmla="*/ 8348477 w 11218359"/>
              <a:gd name="connsiteY730" fmla="*/ 1382173 h 1382172"/>
              <a:gd name="connsiteX731" fmla="*/ 8359907 w 11218359"/>
              <a:gd name="connsiteY731" fmla="*/ 1382173 h 1382172"/>
              <a:gd name="connsiteX732" fmla="*/ 8371385 w 11218359"/>
              <a:gd name="connsiteY732" fmla="*/ 1382173 h 1382172"/>
              <a:gd name="connsiteX733" fmla="*/ 8382815 w 11218359"/>
              <a:gd name="connsiteY733" fmla="*/ 1382173 h 1382172"/>
              <a:gd name="connsiteX734" fmla="*/ 8394245 w 11218359"/>
              <a:gd name="connsiteY734" fmla="*/ 1382173 h 1382172"/>
              <a:gd name="connsiteX735" fmla="*/ 8405674 w 11218359"/>
              <a:gd name="connsiteY735" fmla="*/ 1382173 h 1382172"/>
              <a:gd name="connsiteX736" fmla="*/ 8417104 w 11218359"/>
              <a:gd name="connsiteY736" fmla="*/ 1382173 h 1382172"/>
              <a:gd name="connsiteX737" fmla="*/ 8428582 w 11218359"/>
              <a:gd name="connsiteY737" fmla="*/ 1382173 h 1382172"/>
              <a:gd name="connsiteX738" fmla="*/ 8440012 w 11218359"/>
              <a:gd name="connsiteY738" fmla="*/ 1382173 h 1382172"/>
              <a:gd name="connsiteX739" fmla="*/ 8451442 w 11218359"/>
              <a:gd name="connsiteY739" fmla="*/ 1382173 h 1382172"/>
              <a:gd name="connsiteX740" fmla="*/ 8462872 w 11218359"/>
              <a:gd name="connsiteY740" fmla="*/ 1382173 h 1382172"/>
              <a:gd name="connsiteX741" fmla="*/ 8474302 w 11218359"/>
              <a:gd name="connsiteY741" fmla="*/ 1382173 h 1382172"/>
              <a:gd name="connsiteX742" fmla="*/ 8485780 w 11218359"/>
              <a:gd name="connsiteY742" fmla="*/ 1382173 h 1382172"/>
              <a:gd name="connsiteX743" fmla="*/ 8497210 w 11218359"/>
              <a:gd name="connsiteY743" fmla="*/ 1382173 h 1382172"/>
              <a:gd name="connsiteX744" fmla="*/ 8508640 w 11218359"/>
              <a:gd name="connsiteY744" fmla="*/ 1382173 h 1382172"/>
              <a:gd name="connsiteX745" fmla="*/ 8520069 w 11218359"/>
              <a:gd name="connsiteY745" fmla="*/ 1382173 h 1382172"/>
              <a:gd name="connsiteX746" fmla="*/ 8531500 w 11218359"/>
              <a:gd name="connsiteY746" fmla="*/ 1382173 h 1382172"/>
              <a:gd name="connsiteX747" fmla="*/ 8542977 w 11218359"/>
              <a:gd name="connsiteY747" fmla="*/ 1382173 h 1382172"/>
              <a:gd name="connsiteX748" fmla="*/ 8554407 w 11218359"/>
              <a:gd name="connsiteY748" fmla="*/ 1382173 h 1382172"/>
              <a:gd name="connsiteX749" fmla="*/ 8565837 w 11218359"/>
              <a:gd name="connsiteY749" fmla="*/ 1382173 h 1382172"/>
              <a:gd name="connsiteX750" fmla="*/ 8577267 w 11218359"/>
              <a:gd name="connsiteY750" fmla="*/ 1382173 h 1382172"/>
              <a:gd name="connsiteX751" fmla="*/ 8588697 w 11218359"/>
              <a:gd name="connsiteY751" fmla="*/ 1382173 h 1382172"/>
              <a:gd name="connsiteX752" fmla="*/ 8600175 w 11218359"/>
              <a:gd name="connsiteY752" fmla="*/ 1382173 h 1382172"/>
              <a:gd name="connsiteX753" fmla="*/ 8611605 w 11218359"/>
              <a:gd name="connsiteY753" fmla="*/ 1382173 h 1382172"/>
              <a:gd name="connsiteX754" fmla="*/ 8623035 w 11218359"/>
              <a:gd name="connsiteY754" fmla="*/ 1382173 h 1382172"/>
              <a:gd name="connsiteX755" fmla="*/ 8634465 w 11218359"/>
              <a:gd name="connsiteY755" fmla="*/ 1382173 h 1382172"/>
              <a:gd name="connsiteX756" fmla="*/ 8645895 w 11218359"/>
              <a:gd name="connsiteY756" fmla="*/ 1382173 h 1382172"/>
              <a:gd name="connsiteX757" fmla="*/ 8657373 w 11218359"/>
              <a:gd name="connsiteY757" fmla="*/ 1382173 h 1382172"/>
              <a:gd name="connsiteX758" fmla="*/ 8668802 w 11218359"/>
              <a:gd name="connsiteY758" fmla="*/ 1382173 h 1382172"/>
              <a:gd name="connsiteX759" fmla="*/ 8680232 w 11218359"/>
              <a:gd name="connsiteY759" fmla="*/ 1382173 h 1382172"/>
              <a:gd name="connsiteX760" fmla="*/ 8691662 w 11218359"/>
              <a:gd name="connsiteY760" fmla="*/ 1382173 h 1382172"/>
              <a:gd name="connsiteX761" fmla="*/ 8703093 w 11218359"/>
              <a:gd name="connsiteY761" fmla="*/ 1382173 h 1382172"/>
              <a:gd name="connsiteX762" fmla="*/ 8714570 w 11218359"/>
              <a:gd name="connsiteY762" fmla="*/ 1382173 h 1382172"/>
              <a:gd name="connsiteX763" fmla="*/ 8726000 w 11218359"/>
              <a:gd name="connsiteY763" fmla="*/ 1382173 h 1382172"/>
              <a:gd name="connsiteX764" fmla="*/ 8737430 w 11218359"/>
              <a:gd name="connsiteY764" fmla="*/ 1382173 h 1382172"/>
              <a:gd name="connsiteX765" fmla="*/ 8748860 w 11218359"/>
              <a:gd name="connsiteY765" fmla="*/ 1382173 h 1382172"/>
              <a:gd name="connsiteX766" fmla="*/ 8760290 w 11218359"/>
              <a:gd name="connsiteY766" fmla="*/ 1382173 h 1382172"/>
              <a:gd name="connsiteX767" fmla="*/ 8771768 w 11218359"/>
              <a:gd name="connsiteY767" fmla="*/ 1382173 h 1382172"/>
              <a:gd name="connsiteX768" fmla="*/ 8783198 w 11218359"/>
              <a:gd name="connsiteY768" fmla="*/ 1382173 h 1382172"/>
              <a:gd name="connsiteX769" fmla="*/ 8794628 w 11218359"/>
              <a:gd name="connsiteY769" fmla="*/ 1382173 h 1382172"/>
              <a:gd name="connsiteX770" fmla="*/ 8806058 w 11218359"/>
              <a:gd name="connsiteY770" fmla="*/ 1382173 h 1382172"/>
              <a:gd name="connsiteX771" fmla="*/ 8817488 w 11218359"/>
              <a:gd name="connsiteY771" fmla="*/ 1382173 h 1382172"/>
              <a:gd name="connsiteX772" fmla="*/ 8828918 w 11218359"/>
              <a:gd name="connsiteY772" fmla="*/ 1382173 h 1382172"/>
              <a:gd name="connsiteX773" fmla="*/ 8840395 w 11218359"/>
              <a:gd name="connsiteY773" fmla="*/ 1382173 h 1382172"/>
              <a:gd name="connsiteX774" fmla="*/ 8851825 w 11218359"/>
              <a:gd name="connsiteY774" fmla="*/ 1382173 h 1382172"/>
              <a:gd name="connsiteX775" fmla="*/ 8863256 w 11218359"/>
              <a:gd name="connsiteY775" fmla="*/ 1382173 h 1382172"/>
              <a:gd name="connsiteX776" fmla="*/ 8874686 w 11218359"/>
              <a:gd name="connsiteY776" fmla="*/ 1382173 h 1382172"/>
              <a:gd name="connsiteX777" fmla="*/ 8886115 w 11218359"/>
              <a:gd name="connsiteY777" fmla="*/ 1382173 h 1382172"/>
              <a:gd name="connsiteX778" fmla="*/ 8897593 w 11218359"/>
              <a:gd name="connsiteY778" fmla="*/ 1382173 h 1382172"/>
              <a:gd name="connsiteX779" fmla="*/ 8909022 w 11218359"/>
              <a:gd name="connsiteY779" fmla="*/ 1382173 h 1382172"/>
              <a:gd name="connsiteX780" fmla="*/ 8920453 w 11218359"/>
              <a:gd name="connsiteY780" fmla="*/ 1382173 h 1382172"/>
              <a:gd name="connsiteX781" fmla="*/ 8931883 w 11218359"/>
              <a:gd name="connsiteY781" fmla="*/ 1382173 h 1382172"/>
              <a:gd name="connsiteX782" fmla="*/ 8943313 w 11218359"/>
              <a:gd name="connsiteY782" fmla="*/ 1382173 h 1382172"/>
              <a:gd name="connsiteX783" fmla="*/ 8954791 w 11218359"/>
              <a:gd name="connsiteY783" fmla="*/ 1382173 h 1382172"/>
              <a:gd name="connsiteX784" fmla="*/ 8966220 w 11218359"/>
              <a:gd name="connsiteY784" fmla="*/ 1382173 h 1382172"/>
              <a:gd name="connsiteX785" fmla="*/ 8977651 w 11218359"/>
              <a:gd name="connsiteY785" fmla="*/ 1382173 h 1382172"/>
              <a:gd name="connsiteX786" fmla="*/ 8989080 w 11218359"/>
              <a:gd name="connsiteY786" fmla="*/ 1382173 h 1382172"/>
              <a:gd name="connsiteX787" fmla="*/ 9000511 w 11218359"/>
              <a:gd name="connsiteY787" fmla="*/ 1382173 h 1382172"/>
              <a:gd name="connsiteX788" fmla="*/ 9011988 w 11218359"/>
              <a:gd name="connsiteY788" fmla="*/ 1382173 h 1382172"/>
              <a:gd name="connsiteX789" fmla="*/ 9023418 w 11218359"/>
              <a:gd name="connsiteY789" fmla="*/ 1382173 h 1382172"/>
              <a:gd name="connsiteX790" fmla="*/ 9034849 w 11218359"/>
              <a:gd name="connsiteY790" fmla="*/ 1382173 h 1382172"/>
              <a:gd name="connsiteX791" fmla="*/ 9046278 w 11218359"/>
              <a:gd name="connsiteY791" fmla="*/ 1382173 h 1382172"/>
              <a:gd name="connsiteX792" fmla="*/ 9057709 w 11218359"/>
              <a:gd name="connsiteY792" fmla="*/ 1382173 h 1382172"/>
              <a:gd name="connsiteX793" fmla="*/ 9069186 w 11218359"/>
              <a:gd name="connsiteY793" fmla="*/ 1382173 h 1382172"/>
              <a:gd name="connsiteX794" fmla="*/ 9080615 w 11218359"/>
              <a:gd name="connsiteY794" fmla="*/ 1382173 h 1382172"/>
              <a:gd name="connsiteX795" fmla="*/ 9092046 w 11218359"/>
              <a:gd name="connsiteY795" fmla="*/ 1382173 h 1382172"/>
              <a:gd name="connsiteX796" fmla="*/ 9103476 w 11218359"/>
              <a:gd name="connsiteY796" fmla="*/ 1382173 h 1382172"/>
              <a:gd name="connsiteX797" fmla="*/ 9114906 w 11218359"/>
              <a:gd name="connsiteY797" fmla="*/ 1382173 h 1382172"/>
              <a:gd name="connsiteX798" fmla="*/ 9126384 w 11218359"/>
              <a:gd name="connsiteY798" fmla="*/ 1382173 h 1382172"/>
              <a:gd name="connsiteX799" fmla="*/ 9137813 w 11218359"/>
              <a:gd name="connsiteY799" fmla="*/ 1382173 h 1382172"/>
              <a:gd name="connsiteX800" fmla="*/ 9149244 w 11218359"/>
              <a:gd name="connsiteY800" fmla="*/ 1382173 h 1382172"/>
              <a:gd name="connsiteX801" fmla="*/ 9160673 w 11218359"/>
              <a:gd name="connsiteY801" fmla="*/ 1382173 h 1382172"/>
              <a:gd name="connsiteX802" fmla="*/ 9172104 w 11218359"/>
              <a:gd name="connsiteY802" fmla="*/ 1382173 h 1382172"/>
              <a:gd name="connsiteX803" fmla="*/ 9183581 w 11218359"/>
              <a:gd name="connsiteY803" fmla="*/ 1382173 h 1382172"/>
              <a:gd name="connsiteX804" fmla="*/ 9195011 w 11218359"/>
              <a:gd name="connsiteY804" fmla="*/ 1382173 h 1382172"/>
              <a:gd name="connsiteX805" fmla="*/ 9206442 w 11218359"/>
              <a:gd name="connsiteY805" fmla="*/ 1382173 h 1382172"/>
              <a:gd name="connsiteX806" fmla="*/ 9217871 w 11218359"/>
              <a:gd name="connsiteY806" fmla="*/ 1382173 h 1382172"/>
              <a:gd name="connsiteX807" fmla="*/ 9229301 w 11218359"/>
              <a:gd name="connsiteY807" fmla="*/ 1382173 h 1382172"/>
              <a:gd name="connsiteX808" fmla="*/ 9240779 w 11218359"/>
              <a:gd name="connsiteY808" fmla="*/ 1382173 h 1382172"/>
              <a:gd name="connsiteX809" fmla="*/ 9252209 w 11218359"/>
              <a:gd name="connsiteY809" fmla="*/ 1382173 h 1382172"/>
              <a:gd name="connsiteX810" fmla="*/ 9263639 w 11218359"/>
              <a:gd name="connsiteY810" fmla="*/ 1382173 h 1382172"/>
              <a:gd name="connsiteX811" fmla="*/ 9275069 w 11218359"/>
              <a:gd name="connsiteY811" fmla="*/ 1382173 h 1382172"/>
              <a:gd name="connsiteX812" fmla="*/ 9286498 w 11218359"/>
              <a:gd name="connsiteY812" fmla="*/ 1382173 h 1382172"/>
              <a:gd name="connsiteX813" fmla="*/ 9297977 w 11218359"/>
              <a:gd name="connsiteY813" fmla="*/ 1382173 h 1382172"/>
              <a:gd name="connsiteX814" fmla="*/ 9309406 w 11218359"/>
              <a:gd name="connsiteY814" fmla="*/ 1382173 h 1382172"/>
              <a:gd name="connsiteX815" fmla="*/ 9320837 w 11218359"/>
              <a:gd name="connsiteY815" fmla="*/ 1382173 h 1382172"/>
              <a:gd name="connsiteX816" fmla="*/ 9332266 w 11218359"/>
              <a:gd name="connsiteY816" fmla="*/ 1382173 h 1382172"/>
              <a:gd name="connsiteX817" fmla="*/ 9343696 w 11218359"/>
              <a:gd name="connsiteY817" fmla="*/ 1382173 h 1382172"/>
              <a:gd name="connsiteX818" fmla="*/ 9355174 w 11218359"/>
              <a:gd name="connsiteY818" fmla="*/ 1382173 h 1382172"/>
              <a:gd name="connsiteX819" fmla="*/ 9366604 w 11218359"/>
              <a:gd name="connsiteY819" fmla="*/ 1382173 h 1382172"/>
              <a:gd name="connsiteX820" fmla="*/ 9378035 w 11218359"/>
              <a:gd name="connsiteY820" fmla="*/ 1382173 h 1382172"/>
              <a:gd name="connsiteX821" fmla="*/ 9389464 w 11218359"/>
              <a:gd name="connsiteY821" fmla="*/ 1382173 h 1382172"/>
              <a:gd name="connsiteX822" fmla="*/ 9400894 w 11218359"/>
              <a:gd name="connsiteY822" fmla="*/ 1382173 h 1382172"/>
              <a:gd name="connsiteX823" fmla="*/ 9412372 w 11218359"/>
              <a:gd name="connsiteY823" fmla="*/ 1382173 h 1382172"/>
              <a:gd name="connsiteX824" fmla="*/ 9423802 w 11218359"/>
              <a:gd name="connsiteY824" fmla="*/ 1382173 h 1382172"/>
              <a:gd name="connsiteX825" fmla="*/ 9435232 w 11218359"/>
              <a:gd name="connsiteY825" fmla="*/ 1382173 h 1382172"/>
              <a:gd name="connsiteX826" fmla="*/ 9446662 w 11218359"/>
              <a:gd name="connsiteY826" fmla="*/ 1382173 h 1382172"/>
              <a:gd name="connsiteX827" fmla="*/ 9458091 w 11218359"/>
              <a:gd name="connsiteY827" fmla="*/ 1382173 h 1382172"/>
              <a:gd name="connsiteX828" fmla="*/ 9469570 w 11218359"/>
              <a:gd name="connsiteY828" fmla="*/ 1382173 h 1382172"/>
              <a:gd name="connsiteX829" fmla="*/ 9480999 w 11218359"/>
              <a:gd name="connsiteY829" fmla="*/ 1382173 h 1382172"/>
              <a:gd name="connsiteX830" fmla="*/ 9492429 w 11218359"/>
              <a:gd name="connsiteY830" fmla="*/ 1382173 h 1382172"/>
              <a:gd name="connsiteX831" fmla="*/ 9503859 w 11218359"/>
              <a:gd name="connsiteY831" fmla="*/ 1382173 h 1382172"/>
              <a:gd name="connsiteX832" fmla="*/ 9515289 w 11218359"/>
              <a:gd name="connsiteY832" fmla="*/ 1382173 h 1382172"/>
              <a:gd name="connsiteX833" fmla="*/ 9526767 w 11218359"/>
              <a:gd name="connsiteY833" fmla="*/ 1382173 h 1382172"/>
              <a:gd name="connsiteX834" fmla="*/ 9538197 w 11218359"/>
              <a:gd name="connsiteY834" fmla="*/ 1382173 h 1382172"/>
              <a:gd name="connsiteX835" fmla="*/ 9549626 w 11218359"/>
              <a:gd name="connsiteY835" fmla="*/ 1382173 h 1382172"/>
              <a:gd name="connsiteX836" fmla="*/ 9561057 w 11218359"/>
              <a:gd name="connsiteY836" fmla="*/ 1382173 h 1382172"/>
              <a:gd name="connsiteX837" fmla="*/ 9572487 w 11218359"/>
              <a:gd name="connsiteY837" fmla="*/ 1382173 h 1382172"/>
              <a:gd name="connsiteX838" fmla="*/ 9583965 w 11218359"/>
              <a:gd name="connsiteY838" fmla="*/ 1382173 h 1382172"/>
              <a:gd name="connsiteX839" fmla="*/ 9595395 w 11218359"/>
              <a:gd name="connsiteY839" fmla="*/ 1382173 h 1382172"/>
              <a:gd name="connsiteX840" fmla="*/ 9606824 w 11218359"/>
              <a:gd name="connsiteY840" fmla="*/ 1382173 h 1382172"/>
              <a:gd name="connsiteX841" fmla="*/ 9618255 w 11218359"/>
              <a:gd name="connsiteY841" fmla="*/ 1382173 h 1382172"/>
              <a:gd name="connsiteX842" fmla="*/ 9629684 w 11218359"/>
              <a:gd name="connsiteY842" fmla="*/ 1382173 h 1382172"/>
              <a:gd name="connsiteX843" fmla="*/ 9641163 w 11218359"/>
              <a:gd name="connsiteY843" fmla="*/ 1382173 h 1382172"/>
              <a:gd name="connsiteX844" fmla="*/ 9652592 w 11218359"/>
              <a:gd name="connsiteY844" fmla="*/ 1382173 h 1382172"/>
              <a:gd name="connsiteX845" fmla="*/ 9664022 w 11218359"/>
              <a:gd name="connsiteY845" fmla="*/ 1382173 h 1382172"/>
              <a:gd name="connsiteX846" fmla="*/ 9675452 w 11218359"/>
              <a:gd name="connsiteY846" fmla="*/ 1382173 h 1382172"/>
              <a:gd name="connsiteX847" fmla="*/ 9686882 w 11218359"/>
              <a:gd name="connsiteY847" fmla="*/ 1382173 h 1382172"/>
              <a:gd name="connsiteX848" fmla="*/ 9698360 w 11218359"/>
              <a:gd name="connsiteY848" fmla="*/ 1382173 h 1382172"/>
              <a:gd name="connsiteX849" fmla="*/ 9709790 w 11218359"/>
              <a:gd name="connsiteY849" fmla="*/ 1382173 h 1382172"/>
              <a:gd name="connsiteX850" fmla="*/ 9721219 w 11218359"/>
              <a:gd name="connsiteY850" fmla="*/ 1382173 h 1382172"/>
              <a:gd name="connsiteX851" fmla="*/ 9732650 w 11218359"/>
              <a:gd name="connsiteY851" fmla="*/ 1382173 h 1382172"/>
              <a:gd name="connsiteX852" fmla="*/ 9744080 w 11218359"/>
              <a:gd name="connsiteY852" fmla="*/ 1382173 h 1382172"/>
              <a:gd name="connsiteX853" fmla="*/ 9755557 w 11218359"/>
              <a:gd name="connsiteY853" fmla="*/ 1382173 h 1382172"/>
              <a:gd name="connsiteX854" fmla="*/ 9766988 w 11218359"/>
              <a:gd name="connsiteY854" fmla="*/ 1382173 h 1382172"/>
              <a:gd name="connsiteX855" fmla="*/ 9778417 w 11218359"/>
              <a:gd name="connsiteY855" fmla="*/ 1382173 h 1382172"/>
              <a:gd name="connsiteX856" fmla="*/ 9789848 w 11218359"/>
              <a:gd name="connsiteY856" fmla="*/ 1382173 h 1382172"/>
              <a:gd name="connsiteX857" fmla="*/ 9801277 w 11218359"/>
              <a:gd name="connsiteY857" fmla="*/ 1382173 h 1382172"/>
              <a:gd name="connsiteX858" fmla="*/ 9812755 w 11218359"/>
              <a:gd name="connsiteY858" fmla="*/ 1382173 h 1382172"/>
              <a:gd name="connsiteX859" fmla="*/ 9824185 w 11218359"/>
              <a:gd name="connsiteY859" fmla="*/ 1382173 h 1382172"/>
              <a:gd name="connsiteX860" fmla="*/ 9835615 w 11218359"/>
              <a:gd name="connsiteY860" fmla="*/ 1382173 h 1382172"/>
              <a:gd name="connsiteX861" fmla="*/ 9847045 w 11218359"/>
              <a:gd name="connsiteY861" fmla="*/ 1382173 h 1382172"/>
              <a:gd name="connsiteX862" fmla="*/ 9858475 w 11218359"/>
              <a:gd name="connsiteY862" fmla="*/ 1382173 h 1382172"/>
              <a:gd name="connsiteX863" fmla="*/ 9869952 w 11218359"/>
              <a:gd name="connsiteY863" fmla="*/ 1382173 h 1382172"/>
              <a:gd name="connsiteX864" fmla="*/ 9881383 w 11218359"/>
              <a:gd name="connsiteY864" fmla="*/ 1382173 h 1382172"/>
              <a:gd name="connsiteX865" fmla="*/ 9892812 w 11218359"/>
              <a:gd name="connsiteY865" fmla="*/ 1382173 h 1382172"/>
              <a:gd name="connsiteX866" fmla="*/ 9904243 w 11218359"/>
              <a:gd name="connsiteY866" fmla="*/ 1382173 h 1382172"/>
              <a:gd name="connsiteX867" fmla="*/ 9915673 w 11218359"/>
              <a:gd name="connsiteY867" fmla="*/ 1382173 h 1382172"/>
              <a:gd name="connsiteX868" fmla="*/ 9927102 w 11218359"/>
              <a:gd name="connsiteY868" fmla="*/ 1382173 h 1382172"/>
              <a:gd name="connsiteX869" fmla="*/ 9938581 w 11218359"/>
              <a:gd name="connsiteY869" fmla="*/ 1382173 h 1382172"/>
              <a:gd name="connsiteX870" fmla="*/ 9950010 w 11218359"/>
              <a:gd name="connsiteY870" fmla="*/ 1382173 h 1382172"/>
              <a:gd name="connsiteX871" fmla="*/ 9961441 w 11218359"/>
              <a:gd name="connsiteY871" fmla="*/ 1382173 h 1382172"/>
              <a:gd name="connsiteX872" fmla="*/ 9972870 w 11218359"/>
              <a:gd name="connsiteY872" fmla="*/ 1382173 h 1382172"/>
              <a:gd name="connsiteX873" fmla="*/ 9984300 w 11218359"/>
              <a:gd name="connsiteY873" fmla="*/ 1382173 h 1382172"/>
              <a:gd name="connsiteX874" fmla="*/ 9995778 w 11218359"/>
              <a:gd name="connsiteY874" fmla="*/ 1382173 h 1382172"/>
              <a:gd name="connsiteX875" fmla="*/ 10007208 w 11218359"/>
              <a:gd name="connsiteY875" fmla="*/ 1382173 h 1382172"/>
              <a:gd name="connsiteX876" fmla="*/ 10018638 w 11218359"/>
              <a:gd name="connsiteY876" fmla="*/ 1382173 h 1382172"/>
              <a:gd name="connsiteX877" fmla="*/ 10030068 w 11218359"/>
              <a:gd name="connsiteY877" fmla="*/ 1382173 h 1382172"/>
              <a:gd name="connsiteX878" fmla="*/ 10041498 w 11218359"/>
              <a:gd name="connsiteY878" fmla="*/ 1382173 h 1382172"/>
              <a:gd name="connsiteX879" fmla="*/ 10052976 w 11218359"/>
              <a:gd name="connsiteY879" fmla="*/ 1382173 h 1382172"/>
              <a:gd name="connsiteX880" fmla="*/ 10064405 w 11218359"/>
              <a:gd name="connsiteY880" fmla="*/ 1382173 h 1382172"/>
              <a:gd name="connsiteX881" fmla="*/ 10075835 w 11218359"/>
              <a:gd name="connsiteY881" fmla="*/ 1382173 h 1382172"/>
              <a:gd name="connsiteX882" fmla="*/ 10087266 w 11218359"/>
              <a:gd name="connsiteY882" fmla="*/ 1382173 h 1382172"/>
              <a:gd name="connsiteX883" fmla="*/ 10098695 w 11218359"/>
              <a:gd name="connsiteY883" fmla="*/ 1382173 h 1382172"/>
              <a:gd name="connsiteX884" fmla="*/ 10110174 w 11218359"/>
              <a:gd name="connsiteY884" fmla="*/ 1382173 h 1382172"/>
              <a:gd name="connsiteX885" fmla="*/ 10121603 w 11218359"/>
              <a:gd name="connsiteY885" fmla="*/ 1382173 h 1382172"/>
              <a:gd name="connsiteX886" fmla="*/ 10133033 w 11218359"/>
              <a:gd name="connsiteY886" fmla="*/ 1382173 h 1382172"/>
              <a:gd name="connsiteX887" fmla="*/ 10144463 w 11218359"/>
              <a:gd name="connsiteY887" fmla="*/ 1382173 h 1382172"/>
              <a:gd name="connsiteX888" fmla="*/ 10155893 w 11218359"/>
              <a:gd name="connsiteY888" fmla="*/ 1382173 h 1382172"/>
              <a:gd name="connsiteX889" fmla="*/ 10167371 w 11218359"/>
              <a:gd name="connsiteY889" fmla="*/ 1382173 h 1382172"/>
              <a:gd name="connsiteX890" fmla="*/ 10178801 w 11218359"/>
              <a:gd name="connsiteY890" fmla="*/ 1382173 h 1382172"/>
              <a:gd name="connsiteX891" fmla="*/ 10190230 w 11218359"/>
              <a:gd name="connsiteY891" fmla="*/ 1382173 h 1382172"/>
              <a:gd name="connsiteX892" fmla="*/ 10201661 w 11218359"/>
              <a:gd name="connsiteY892" fmla="*/ 1382173 h 1382172"/>
              <a:gd name="connsiteX893" fmla="*/ 10213091 w 11218359"/>
              <a:gd name="connsiteY893" fmla="*/ 1382173 h 1382172"/>
              <a:gd name="connsiteX894" fmla="*/ 10224569 w 11218359"/>
              <a:gd name="connsiteY894" fmla="*/ 1382173 h 1382172"/>
              <a:gd name="connsiteX895" fmla="*/ 10235998 w 11218359"/>
              <a:gd name="connsiteY895" fmla="*/ 1382173 h 1382172"/>
              <a:gd name="connsiteX896" fmla="*/ 10247428 w 11218359"/>
              <a:gd name="connsiteY896" fmla="*/ 1382173 h 1382172"/>
              <a:gd name="connsiteX897" fmla="*/ 10258859 w 11218359"/>
              <a:gd name="connsiteY897" fmla="*/ 1382173 h 1382172"/>
              <a:gd name="connsiteX898" fmla="*/ 10270288 w 11218359"/>
              <a:gd name="connsiteY898" fmla="*/ 1382173 h 1382172"/>
              <a:gd name="connsiteX899" fmla="*/ 10281767 w 11218359"/>
              <a:gd name="connsiteY899" fmla="*/ 1382173 h 1382172"/>
              <a:gd name="connsiteX900" fmla="*/ 10293196 w 11218359"/>
              <a:gd name="connsiteY900" fmla="*/ 1382173 h 1382172"/>
              <a:gd name="connsiteX901" fmla="*/ 10304626 w 11218359"/>
              <a:gd name="connsiteY901" fmla="*/ 1382173 h 1382172"/>
              <a:gd name="connsiteX902" fmla="*/ 10316056 w 11218359"/>
              <a:gd name="connsiteY902" fmla="*/ 1382173 h 1382172"/>
              <a:gd name="connsiteX903" fmla="*/ 10327486 w 11218359"/>
              <a:gd name="connsiteY903" fmla="*/ 1382173 h 1382172"/>
              <a:gd name="connsiteX904" fmla="*/ 10338963 w 11218359"/>
              <a:gd name="connsiteY904" fmla="*/ 1382173 h 1382172"/>
              <a:gd name="connsiteX905" fmla="*/ 10350394 w 11218359"/>
              <a:gd name="connsiteY905" fmla="*/ 1382173 h 1382172"/>
              <a:gd name="connsiteX906" fmla="*/ 10361823 w 11218359"/>
              <a:gd name="connsiteY906" fmla="*/ 1382173 h 1382172"/>
              <a:gd name="connsiteX907" fmla="*/ 10373254 w 11218359"/>
              <a:gd name="connsiteY907" fmla="*/ 1382173 h 1382172"/>
              <a:gd name="connsiteX908" fmla="*/ 10384684 w 11218359"/>
              <a:gd name="connsiteY908" fmla="*/ 1382173 h 1382172"/>
              <a:gd name="connsiteX909" fmla="*/ 10396161 w 11218359"/>
              <a:gd name="connsiteY909" fmla="*/ 1382173 h 1382172"/>
              <a:gd name="connsiteX910" fmla="*/ 10407591 w 11218359"/>
              <a:gd name="connsiteY910" fmla="*/ 1382173 h 1382172"/>
              <a:gd name="connsiteX911" fmla="*/ 10419021 w 11218359"/>
              <a:gd name="connsiteY911" fmla="*/ 1382173 h 1382172"/>
              <a:gd name="connsiteX912" fmla="*/ 10430452 w 11218359"/>
              <a:gd name="connsiteY912" fmla="*/ 1382173 h 1382172"/>
              <a:gd name="connsiteX913" fmla="*/ 10441881 w 11218359"/>
              <a:gd name="connsiteY913" fmla="*/ 1382173 h 1382172"/>
              <a:gd name="connsiteX914" fmla="*/ 10453358 w 11218359"/>
              <a:gd name="connsiteY914" fmla="*/ 1382173 h 1382172"/>
              <a:gd name="connsiteX915" fmla="*/ 10464789 w 11218359"/>
              <a:gd name="connsiteY915" fmla="*/ 1382173 h 1382172"/>
              <a:gd name="connsiteX916" fmla="*/ 10476219 w 11218359"/>
              <a:gd name="connsiteY916" fmla="*/ 1382173 h 1382172"/>
              <a:gd name="connsiteX917" fmla="*/ 10487649 w 11218359"/>
              <a:gd name="connsiteY917" fmla="*/ 1382173 h 1382172"/>
              <a:gd name="connsiteX918" fmla="*/ 10499079 w 11218359"/>
              <a:gd name="connsiteY918" fmla="*/ 1382173 h 1382172"/>
              <a:gd name="connsiteX919" fmla="*/ 10510556 w 11218359"/>
              <a:gd name="connsiteY919" fmla="*/ 1382173 h 1382172"/>
              <a:gd name="connsiteX920" fmla="*/ 10521987 w 11218359"/>
              <a:gd name="connsiteY920" fmla="*/ 1382173 h 1382172"/>
              <a:gd name="connsiteX921" fmla="*/ 10533416 w 11218359"/>
              <a:gd name="connsiteY921" fmla="*/ 1382173 h 1382172"/>
              <a:gd name="connsiteX922" fmla="*/ 10544847 w 11218359"/>
              <a:gd name="connsiteY922" fmla="*/ 1382173 h 1382172"/>
              <a:gd name="connsiteX923" fmla="*/ 10556277 w 11218359"/>
              <a:gd name="connsiteY923" fmla="*/ 1382173 h 1382172"/>
              <a:gd name="connsiteX924" fmla="*/ 10567754 w 11218359"/>
              <a:gd name="connsiteY924" fmla="*/ 1382173 h 1382172"/>
              <a:gd name="connsiteX925" fmla="*/ 10579184 w 11218359"/>
              <a:gd name="connsiteY925" fmla="*/ 1382173 h 1382172"/>
              <a:gd name="connsiteX926" fmla="*/ 10590614 w 11218359"/>
              <a:gd name="connsiteY926" fmla="*/ 1382173 h 1382172"/>
              <a:gd name="connsiteX927" fmla="*/ 10602045 w 11218359"/>
              <a:gd name="connsiteY927" fmla="*/ 1382173 h 1382172"/>
              <a:gd name="connsiteX928" fmla="*/ 10613474 w 11218359"/>
              <a:gd name="connsiteY928" fmla="*/ 1382173 h 1382172"/>
              <a:gd name="connsiteX929" fmla="*/ 10624951 w 11218359"/>
              <a:gd name="connsiteY929" fmla="*/ 1382173 h 1382172"/>
              <a:gd name="connsiteX930" fmla="*/ 10636382 w 11218359"/>
              <a:gd name="connsiteY930" fmla="*/ 1382173 h 1382172"/>
              <a:gd name="connsiteX931" fmla="*/ 10647812 w 11218359"/>
              <a:gd name="connsiteY931" fmla="*/ 1382173 h 1382172"/>
              <a:gd name="connsiteX932" fmla="*/ 10659241 w 11218359"/>
              <a:gd name="connsiteY932" fmla="*/ 1382173 h 1382172"/>
              <a:gd name="connsiteX933" fmla="*/ 10670672 w 11218359"/>
              <a:gd name="connsiteY933" fmla="*/ 1382173 h 1382172"/>
              <a:gd name="connsiteX934" fmla="*/ 10682149 w 11218359"/>
              <a:gd name="connsiteY934" fmla="*/ 1382173 h 1382172"/>
              <a:gd name="connsiteX935" fmla="*/ 10693580 w 11218359"/>
              <a:gd name="connsiteY935" fmla="*/ 1382173 h 1382172"/>
              <a:gd name="connsiteX936" fmla="*/ 10705009 w 11218359"/>
              <a:gd name="connsiteY936" fmla="*/ 1382173 h 1382172"/>
              <a:gd name="connsiteX937" fmla="*/ 10716439 w 11218359"/>
              <a:gd name="connsiteY937" fmla="*/ 1382173 h 1382172"/>
              <a:gd name="connsiteX938" fmla="*/ 10727870 w 11218359"/>
              <a:gd name="connsiteY938" fmla="*/ 1382173 h 1382172"/>
              <a:gd name="connsiteX939" fmla="*/ 10739347 w 11218359"/>
              <a:gd name="connsiteY939" fmla="*/ 1382173 h 1382172"/>
              <a:gd name="connsiteX940" fmla="*/ 10750778 w 11218359"/>
              <a:gd name="connsiteY940" fmla="*/ 1382173 h 1382172"/>
              <a:gd name="connsiteX941" fmla="*/ 10762207 w 11218359"/>
              <a:gd name="connsiteY941" fmla="*/ 1382173 h 1382172"/>
              <a:gd name="connsiteX942" fmla="*/ 10773637 w 11218359"/>
              <a:gd name="connsiteY942" fmla="*/ 1382173 h 1382172"/>
              <a:gd name="connsiteX943" fmla="*/ 10785067 w 11218359"/>
              <a:gd name="connsiteY943" fmla="*/ 1382173 h 1382172"/>
              <a:gd name="connsiteX944" fmla="*/ 10796544 w 11218359"/>
              <a:gd name="connsiteY944" fmla="*/ 1382173 h 1382172"/>
              <a:gd name="connsiteX945" fmla="*/ 10807975 w 11218359"/>
              <a:gd name="connsiteY945" fmla="*/ 1382173 h 1382172"/>
              <a:gd name="connsiteX946" fmla="*/ 10819405 w 11218359"/>
              <a:gd name="connsiteY946" fmla="*/ 1382173 h 1382172"/>
              <a:gd name="connsiteX947" fmla="*/ 10830834 w 11218359"/>
              <a:gd name="connsiteY947" fmla="*/ 1382173 h 1382172"/>
              <a:gd name="connsiteX948" fmla="*/ 10842265 w 11218359"/>
              <a:gd name="connsiteY948" fmla="*/ 1382173 h 1382172"/>
              <a:gd name="connsiteX949" fmla="*/ 10853742 w 11218359"/>
              <a:gd name="connsiteY949" fmla="*/ 1382173 h 1382172"/>
              <a:gd name="connsiteX950" fmla="*/ 10865173 w 11218359"/>
              <a:gd name="connsiteY950" fmla="*/ 1382173 h 1382172"/>
              <a:gd name="connsiteX951" fmla="*/ 10876602 w 11218359"/>
              <a:gd name="connsiteY951" fmla="*/ 1382173 h 1382172"/>
              <a:gd name="connsiteX952" fmla="*/ 10888032 w 11218359"/>
              <a:gd name="connsiteY952" fmla="*/ 1382173 h 1382172"/>
              <a:gd name="connsiteX953" fmla="*/ 10899463 w 11218359"/>
              <a:gd name="connsiteY953" fmla="*/ 1382173 h 1382172"/>
              <a:gd name="connsiteX954" fmla="*/ 10910892 w 11218359"/>
              <a:gd name="connsiteY954" fmla="*/ 1382173 h 1382172"/>
              <a:gd name="connsiteX955" fmla="*/ 10922369 w 11218359"/>
              <a:gd name="connsiteY955" fmla="*/ 1382173 h 1382172"/>
              <a:gd name="connsiteX956" fmla="*/ 10933800 w 11218359"/>
              <a:gd name="connsiteY956" fmla="*/ 1382173 h 1382172"/>
              <a:gd name="connsiteX957" fmla="*/ 10945230 w 11218359"/>
              <a:gd name="connsiteY957" fmla="*/ 1382173 h 1382172"/>
              <a:gd name="connsiteX958" fmla="*/ 10956660 w 11218359"/>
              <a:gd name="connsiteY958" fmla="*/ 1382173 h 1382172"/>
              <a:gd name="connsiteX959" fmla="*/ 10968090 w 11218359"/>
              <a:gd name="connsiteY959" fmla="*/ 1382173 h 1382172"/>
              <a:gd name="connsiteX960" fmla="*/ 10979567 w 11218359"/>
              <a:gd name="connsiteY960" fmla="*/ 1382173 h 1382172"/>
              <a:gd name="connsiteX961" fmla="*/ 10990998 w 11218359"/>
              <a:gd name="connsiteY961" fmla="*/ 1382173 h 1382172"/>
              <a:gd name="connsiteX962" fmla="*/ 11002427 w 11218359"/>
              <a:gd name="connsiteY962" fmla="*/ 1382173 h 1382172"/>
              <a:gd name="connsiteX963" fmla="*/ 11013858 w 11218359"/>
              <a:gd name="connsiteY963" fmla="*/ 1382173 h 1382172"/>
              <a:gd name="connsiteX964" fmla="*/ 11025287 w 11218359"/>
              <a:gd name="connsiteY964" fmla="*/ 1382173 h 1382172"/>
              <a:gd name="connsiteX965" fmla="*/ 11036765 w 11218359"/>
              <a:gd name="connsiteY965" fmla="*/ 1382173 h 1382172"/>
              <a:gd name="connsiteX966" fmla="*/ 11048195 w 11218359"/>
              <a:gd name="connsiteY966" fmla="*/ 1382173 h 1382172"/>
              <a:gd name="connsiteX967" fmla="*/ 11059625 w 11218359"/>
              <a:gd name="connsiteY967" fmla="*/ 1382173 h 1382172"/>
              <a:gd name="connsiteX968" fmla="*/ 11071056 w 11218359"/>
              <a:gd name="connsiteY968" fmla="*/ 1382173 h 1382172"/>
              <a:gd name="connsiteX969" fmla="*/ 11082485 w 11218359"/>
              <a:gd name="connsiteY969" fmla="*/ 1382173 h 1382172"/>
              <a:gd name="connsiteX970" fmla="*/ 11093962 w 11218359"/>
              <a:gd name="connsiteY970" fmla="*/ 1382173 h 1382172"/>
              <a:gd name="connsiteX971" fmla="*/ 11105393 w 11218359"/>
              <a:gd name="connsiteY971" fmla="*/ 1382173 h 1382172"/>
              <a:gd name="connsiteX972" fmla="*/ 11116823 w 11218359"/>
              <a:gd name="connsiteY972" fmla="*/ 1382173 h 1382172"/>
              <a:gd name="connsiteX973" fmla="*/ 11128253 w 11218359"/>
              <a:gd name="connsiteY973" fmla="*/ 1382173 h 1382172"/>
              <a:gd name="connsiteX974" fmla="*/ 11139683 w 11218359"/>
              <a:gd name="connsiteY974" fmla="*/ 1382173 h 1382172"/>
              <a:gd name="connsiteX975" fmla="*/ 11151160 w 11218359"/>
              <a:gd name="connsiteY975" fmla="*/ 1382173 h 1382172"/>
              <a:gd name="connsiteX976" fmla="*/ 11162591 w 11218359"/>
              <a:gd name="connsiteY976" fmla="*/ 1382173 h 1382172"/>
              <a:gd name="connsiteX977" fmla="*/ 11174020 w 11218359"/>
              <a:gd name="connsiteY977" fmla="*/ 1382173 h 1382172"/>
              <a:gd name="connsiteX978" fmla="*/ 11185451 w 11218359"/>
              <a:gd name="connsiteY978" fmla="*/ 1382173 h 1382172"/>
              <a:gd name="connsiteX979" fmla="*/ 11196881 w 11218359"/>
              <a:gd name="connsiteY979" fmla="*/ 1382173 h 1382172"/>
              <a:gd name="connsiteX980" fmla="*/ 11208358 w 11218359"/>
              <a:gd name="connsiteY980" fmla="*/ 1382173 h 1382172"/>
              <a:gd name="connsiteX981" fmla="*/ 11218359 w 11218359"/>
              <a:gd name="connsiteY981" fmla="*/ 1382173 h 1382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82172">
                <a:moveTo>
                  <a:pt x="0" y="1382173"/>
                </a:moveTo>
                <a:lnTo>
                  <a:pt x="9149" y="1382173"/>
                </a:lnTo>
                <a:lnTo>
                  <a:pt x="20588" y="1382173"/>
                </a:lnTo>
                <a:lnTo>
                  <a:pt x="32028" y="1382173"/>
                </a:lnTo>
                <a:lnTo>
                  <a:pt x="43467" y="1382173"/>
                </a:lnTo>
                <a:lnTo>
                  <a:pt x="54907" y="1382173"/>
                </a:lnTo>
                <a:lnTo>
                  <a:pt x="66346" y="1382173"/>
                </a:lnTo>
                <a:lnTo>
                  <a:pt x="77786" y="1382173"/>
                </a:lnTo>
                <a:lnTo>
                  <a:pt x="89225" y="1382173"/>
                </a:lnTo>
                <a:lnTo>
                  <a:pt x="100665" y="1382173"/>
                </a:lnTo>
                <a:lnTo>
                  <a:pt x="112104" y="1382173"/>
                </a:lnTo>
                <a:lnTo>
                  <a:pt x="123544" y="1382173"/>
                </a:lnTo>
                <a:lnTo>
                  <a:pt x="134979" y="1382173"/>
                </a:lnTo>
                <a:lnTo>
                  <a:pt x="146423" y="1382173"/>
                </a:lnTo>
                <a:lnTo>
                  <a:pt x="157858" y="1382173"/>
                </a:lnTo>
                <a:lnTo>
                  <a:pt x="169297" y="1382173"/>
                </a:lnTo>
                <a:lnTo>
                  <a:pt x="180737" y="1382173"/>
                </a:lnTo>
                <a:lnTo>
                  <a:pt x="192176" y="1382173"/>
                </a:lnTo>
                <a:lnTo>
                  <a:pt x="203616" y="1382173"/>
                </a:lnTo>
                <a:lnTo>
                  <a:pt x="215055" y="1382173"/>
                </a:lnTo>
                <a:lnTo>
                  <a:pt x="226495" y="1382173"/>
                </a:lnTo>
                <a:lnTo>
                  <a:pt x="237935" y="1382173"/>
                </a:lnTo>
                <a:lnTo>
                  <a:pt x="249374" y="1382173"/>
                </a:lnTo>
                <a:lnTo>
                  <a:pt x="260814" y="1382173"/>
                </a:lnTo>
                <a:lnTo>
                  <a:pt x="272253" y="1382173"/>
                </a:lnTo>
                <a:lnTo>
                  <a:pt x="283693" y="1382173"/>
                </a:lnTo>
                <a:lnTo>
                  <a:pt x="295132" y="1382173"/>
                </a:lnTo>
                <a:lnTo>
                  <a:pt x="306572" y="1382173"/>
                </a:lnTo>
                <a:lnTo>
                  <a:pt x="318011" y="1382173"/>
                </a:lnTo>
                <a:lnTo>
                  <a:pt x="329451" y="1382173"/>
                </a:lnTo>
                <a:lnTo>
                  <a:pt x="340890" y="1382173"/>
                </a:lnTo>
                <a:lnTo>
                  <a:pt x="352330" y="1382173"/>
                </a:lnTo>
                <a:lnTo>
                  <a:pt x="363769" y="1382173"/>
                </a:lnTo>
                <a:lnTo>
                  <a:pt x="375209" y="1382173"/>
                </a:lnTo>
                <a:lnTo>
                  <a:pt x="386648" y="1382173"/>
                </a:lnTo>
                <a:lnTo>
                  <a:pt x="398088" y="1382173"/>
                </a:lnTo>
                <a:lnTo>
                  <a:pt x="409527" y="1382173"/>
                </a:lnTo>
                <a:lnTo>
                  <a:pt x="420967" y="1382173"/>
                </a:lnTo>
                <a:lnTo>
                  <a:pt x="432406" y="1382173"/>
                </a:lnTo>
                <a:lnTo>
                  <a:pt x="443846" y="1382173"/>
                </a:lnTo>
                <a:lnTo>
                  <a:pt x="455285" y="1382173"/>
                </a:lnTo>
                <a:lnTo>
                  <a:pt x="466725" y="1382173"/>
                </a:lnTo>
                <a:lnTo>
                  <a:pt x="478165" y="1382173"/>
                </a:lnTo>
                <a:lnTo>
                  <a:pt x="489604" y="1382173"/>
                </a:lnTo>
                <a:lnTo>
                  <a:pt x="501044" y="1382173"/>
                </a:lnTo>
                <a:lnTo>
                  <a:pt x="512483" y="1382173"/>
                </a:lnTo>
                <a:lnTo>
                  <a:pt x="523923" y="1382173"/>
                </a:lnTo>
                <a:lnTo>
                  <a:pt x="535362" y="1382173"/>
                </a:lnTo>
                <a:lnTo>
                  <a:pt x="546802" y="1382173"/>
                </a:lnTo>
                <a:lnTo>
                  <a:pt x="558241" y="1382173"/>
                </a:lnTo>
                <a:lnTo>
                  <a:pt x="569681" y="1382173"/>
                </a:lnTo>
                <a:lnTo>
                  <a:pt x="581120" y="1382173"/>
                </a:lnTo>
                <a:lnTo>
                  <a:pt x="592560" y="1382173"/>
                </a:lnTo>
                <a:lnTo>
                  <a:pt x="603999" y="1382173"/>
                </a:lnTo>
                <a:lnTo>
                  <a:pt x="615439" y="1382173"/>
                </a:lnTo>
                <a:lnTo>
                  <a:pt x="626878" y="1382173"/>
                </a:lnTo>
                <a:lnTo>
                  <a:pt x="638318" y="1382173"/>
                </a:lnTo>
                <a:lnTo>
                  <a:pt x="649757" y="1382173"/>
                </a:lnTo>
                <a:lnTo>
                  <a:pt x="661192" y="1382173"/>
                </a:lnTo>
                <a:lnTo>
                  <a:pt x="672632" y="1382173"/>
                </a:lnTo>
                <a:lnTo>
                  <a:pt x="684071" y="1382173"/>
                </a:lnTo>
                <a:lnTo>
                  <a:pt x="695511" y="1382173"/>
                </a:lnTo>
                <a:lnTo>
                  <a:pt x="706950" y="1382173"/>
                </a:lnTo>
                <a:lnTo>
                  <a:pt x="718390" y="1382173"/>
                </a:lnTo>
                <a:lnTo>
                  <a:pt x="729829" y="1382173"/>
                </a:lnTo>
                <a:lnTo>
                  <a:pt x="741269" y="1382173"/>
                </a:lnTo>
                <a:lnTo>
                  <a:pt x="752708" y="1382173"/>
                </a:lnTo>
                <a:lnTo>
                  <a:pt x="764148" y="1382173"/>
                </a:lnTo>
                <a:lnTo>
                  <a:pt x="775587" y="1382173"/>
                </a:lnTo>
                <a:lnTo>
                  <a:pt x="787027" y="1382173"/>
                </a:lnTo>
                <a:lnTo>
                  <a:pt x="798467" y="1382173"/>
                </a:lnTo>
                <a:lnTo>
                  <a:pt x="809906" y="1382173"/>
                </a:lnTo>
                <a:lnTo>
                  <a:pt x="821346" y="1382173"/>
                </a:lnTo>
                <a:lnTo>
                  <a:pt x="832785" y="1382173"/>
                </a:lnTo>
                <a:lnTo>
                  <a:pt x="844225" y="1382173"/>
                </a:lnTo>
                <a:lnTo>
                  <a:pt x="855664" y="1382173"/>
                </a:lnTo>
                <a:lnTo>
                  <a:pt x="867104" y="1382173"/>
                </a:lnTo>
                <a:lnTo>
                  <a:pt x="878543" y="1382173"/>
                </a:lnTo>
                <a:lnTo>
                  <a:pt x="889983" y="1382173"/>
                </a:lnTo>
                <a:lnTo>
                  <a:pt x="901422" y="1382173"/>
                </a:lnTo>
                <a:lnTo>
                  <a:pt x="912862" y="1382173"/>
                </a:lnTo>
                <a:lnTo>
                  <a:pt x="924301" y="1382173"/>
                </a:lnTo>
                <a:lnTo>
                  <a:pt x="935741" y="1382173"/>
                </a:lnTo>
                <a:lnTo>
                  <a:pt x="947180" y="1382173"/>
                </a:lnTo>
                <a:lnTo>
                  <a:pt x="958620" y="1382173"/>
                </a:lnTo>
                <a:lnTo>
                  <a:pt x="970059" y="1382173"/>
                </a:lnTo>
                <a:lnTo>
                  <a:pt x="981499" y="1382173"/>
                </a:lnTo>
                <a:lnTo>
                  <a:pt x="992938" y="1382173"/>
                </a:lnTo>
                <a:lnTo>
                  <a:pt x="1004378" y="1382173"/>
                </a:lnTo>
                <a:lnTo>
                  <a:pt x="1015818" y="1382173"/>
                </a:lnTo>
                <a:lnTo>
                  <a:pt x="1027257" y="1382173"/>
                </a:lnTo>
                <a:lnTo>
                  <a:pt x="1038697" y="1382173"/>
                </a:lnTo>
                <a:lnTo>
                  <a:pt x="1050136" y="1382173"/>
                </a:lnTo>
                <a:lnTo>
                  <a:pt x="1061576" y="1382173"/>
                </a:lnTo>
                <a:lnTo>
                  <a:pt x="1073015" y="1382173"/>
                </a:lnTo>
                <a:lnTo>
                  <a:pt x="1084455" y="1382173"/>
                </a:lnTo>
                <a:lnTo>
                  <a:pt x="1095894" y="1382173"/>
                </a:lnTo>
                <a:lnTo>
                  <a:pt x="1107334" y="1382173"/>
                </a:lnTo>
                <a:lnTo>
                  <a:pt x="1118773" y="1382173"/>
                </a:lnTo>
                <a:lnTo>
                  <a:pt x="1130213" y="1382173"/>
                </a:lnTo>
                <a:lnTo>
                  <a:pt x="1141652" y="1382173"/>
                </a:lnTo>
                <a:lnTo>
                  <a:pt x="1153092" y="1382173"/>
                </a:lnTo>
                <a:lnTo>
                  <a:pt x="1164531" y="1382173"/>
                </a:lnTo>
                <a:lnTo>
                  <a:pt x="1175971" y="1382173"/>
                </a:lnTo>
                <a:lnTo>
                  <a:pt x="1187406" y="1382173"/>
                </a:lnTo>
                <a:lnTo>
                  <a:pt x="1198845" y="1382173"/>
                </a:lnTo>
                <a:lnTo>
                  <a:pt x="1210285" y="1382173"/>
                </a:lnTo>
                <a:lnTo>
                  <a:pt x="1221724" y="1382173"/>
                </a:lnTo>
                <a:lnTo>
                  <a:pt x="1233164" y="1382173"/>
                </a:lnTo>
                <a:lnTo>
                  <a:pt x="1244603" y="1382173"/>
                </a:lnTo>
                <a:lnTo>
                  <a:pt x="1256043" y="1382173"/>
                </a:lnTo>
                <a:lnTo>
                  <a:pt x="1267482" y="1382173"/>
                </a:lnTo>
                <a:lnTo>
                  <a:pt x="1278922" y="1382173"/>
                </a:lnTo>
                <a:lnTo>
                  <a:pt x="1290361" y="1382173"/>
                </a:lnTo>
                <a:lnTo>
                  <a:pt x="1301801" y="1382173"/>
                </a:lnTo>
                <a:lnTo>
                  <a:pt x="1313240" y="1382173"/>
                </a:lnTo>
                <a:lnTo>
                  <a:pt x="1324680" y="1382173"/>
                </a:lnTo>
                <a:lnTo>
                  <a:pt x="1336120" y="1382173"/>
                </a:lnTo>
                <a:lnTo>
                  <a:pt x="1347559" y="1382173"/>
                </a:lnTo>
                <a:lnTo>
                  <a:pt x="1358999" y="1382173"/>
                </a:lnTo>
                <a:lnTo>
                  <a:pt x="1370438" y="1382173"/>
                </a:lnTo>
                <a:lnTo>
                  <a:pt x="1381878" y="1382173"/>
                </a:lnTo>
                <a:lnTo>
                  <a:pt x="1393317" y="1382173"/>
                </a:lnTo>
                <a:lnTo>
                  <a:pt x="1404757" y="1382173"/>
                </a:lnTo>
                <a:lnTo>
                  <a:pt x="1416196" y="1382173"/>
                </a:lnTo>
                <a:lnTo>
                  <a:pt x="1427636" y="1382173"/>
                </a:lnTo>
                <a:lnTo>
                  <a:pt x="1439075" y="1382173"/>
                </a:lnTo>
                <a:lnTo>
                  <a:pt x="1450515" y="1382173"/>
                </a:lnTo>
                <a:lnTo>
                  <a:pt x="1461954" y="1382173"/>
                </a:lnTo>
                <a:lnTo>
                  <a:pt x="1473394" y="1382173"/>
                </a:lnTo>
                <a:lnTo>
                  <a:pt x="1484833" y="1382173"/>
                </a:lnTo>
                <a:lnTo>
                  <a:pt x="1496273" y="1382173"/>
                </a:lnTo>
                <a:lnTo>
                  <a:pt x="1507712" y="1382173"/>
                </a:lnTo>
                <a:lnTo>
                  <a:pt x="1519152" y="1382173"/>
                </a:lnTo>
                <a:lnTo>
                  <a:pt x="1530591" y="1382173"/>
                </a:lnTo>
                <a:lnTo>
                  <a:pt x="1542031" y="1382173"/>
                </a:lnTo>
                <a:lnTo>
                  <a:pt x="1553471" y="1382173"/>
                </a:lnTo>
                <a:lnTo>
                  <a:pt x="1564910" y="1382173"/>
                </a:lnTo>
                <a:lnTo>
                  <a:pt x="1576349" y="1382173"/>
                </a:lnTo>
                <a:lnTo>
                  <a:pt x="1587789" y="1382173"/>
                </a:lnTo>
                <a:lnTo>
                  <a:pt x="1599229" y="1382173"/>
                </a:lnTo>
                <a:lnTo>
                  <a:pt x="1610668" y="1382173"/>
                </a:lnTo>
                <a:lnTo>
                  <a:pt x="1622107" y="1382173"/>
                </a:lnTo>
                <a:lnTo>
                  <a:pt x="1633547" y="1382173"/>
                </a:lnTo>
                <a:lnTo>
                  <a:pt x="1644987" y="1382173"/>
                </a:lnTo>
                <a:lnTo>
                  <a:pt x="1656426" y="1382173"/>
                </a:lnTo>
                <a:lnTo>
                  <a:pt x="1667866" y="1382173"/>
                </a:lnTo>
                <a:lnTo>
                  <a:pt x="1679305" y="1382173"/>
                </a:lnTo>
                <a:lnTo>
                  <a:pt x="1690745" y="1382173"/>
                </a:lnTo>
                <a:lnTo>
                  <a:pt x="1702184" y="1382173"/>
                </a:lnTo>
                <a:lnTo>
                  <a:pt x="1713619" y="1382173"/>
                </a:lnTo>
                <a:lnTo>
                  <a:pt x="1725063" y="1382173"/>
                </a:lnTo>
                <a:lnTo>
                  <a:pt x="1736498" y="1382173"/>
                </a:lnTo>
                <a:lnTo>
                  <a:pt x="1747938" y="1382173"/>
                </a:lnTo>
                <a:lnTo>
                  <a:pt x="1759377" y="1382173"/>
                </a:lnTo>
                <a:lnTo>
                  <a:pt x="1770817" y="1382173"/>
                </a:lnTo>
                <a:lnTo>
                  <a:pt x="1782256" y="1382173"/>
                </a:lnTo>
                <a:lnTo>
                  <a:pt x="1793696" y="1382173"/>
                </a:lnTo>
                <a:lnTo>
                  <a:pt x="1805135" y="1382173"/>
                </a:lnTo>
                <a:lnTo>
                  <a:pt x="1816575" y="1382173"/>
                </a:lnTo>
                <a:lnTo>
                  <a:pt x="1828014" y="1382173"/>
                </a:lnTo>
                <a:lnTo>
                  <a:pt x="1839454" y="1382173"/>
                </a:lnTo>
                <a:lnTo>
                  <a:pt x="1850893" y="1382173"/>
                </a:lnTo>
                <a:lnTo>
                  <a:pt x="1862333" y="1382173"/>
                </a:lnTo>
                <a:lnTo>
                  <a:pt x="1873772" y="1382173"/>
                </a:lnTo>
                <a:lnTo>
                  <a:pt x="1885212" y="1382173"/>
                </a:lnTo>
                <a:lnTo>
                  <a:pt x="1896651" y="1382173"/>
                </a:lnTo>
                <a:lnTo>
                  <a:pt x="1908091" y="1382173"/>
                </a:lnTo>
                <a:lnTo>
                  <a:pt x="1919531" y="1382173"/>
                </a:lnTo>
                <a:lnTo>
                  <a:pt x="1930970" y="1382173"/>
                </a:lnTo>
                <a:lnTo>
                  <a:pt x="1942409" y="1382173"/>
                </a:lnTo>
                <a:lnTo>
                  <a:pt x="1953849" y="1382173"/>
                </a:lnTo>
                <a:lnTo>
                  <a:pt x="1965289" y="1382173"/>
                </a:lnTo>
                <a:lnTo>
                  <a:pt x="1976728" y="1382173"/>
                </a:lnTo>
                <a:lnTo>
                  <a:pt x="1988168" y="1382173"/>
                </a:lnTo>
                <a:lnTo>
                  <a:pt x="1999607" y="1382173"/>
                </a:lnTo>
                <a:lnTo>
                  <a:pt x="2011047" y="1382173"/>
                </a:lnTo>
                <a:lnTo>
                  <a:pt x="2022486" y="1382173"/>
                </a:lnTo>
                <a:lnTo>
                  <a:pt x="2033926" y="1382173"/>
                </a:lnTo>
                <a:lnTo>
                  <a:pt x="2045365" y="1382173"/>
                </a:lnTo>
                <a:lnTo>
                  <a:pt x="2056805" y="1382173"/>
                </a:lnTo>
                <a:lnTo>
                  <a:pt x="2068244" y="1382173"/>
                </a:lnTo>
                <a:lnTo>
                  <a:pt x="2079684" y="1382173"/>
                </a:lnTo>
                <a:lnTo>
                  <a:pt x="2091123" y="1382173"/>
                </a:lnTo>
                <a:lnTo>
                  <a:pt x="2102563" y="1382173"/>
                </a:lnTo>
                <a:lnTo>
                  <a:pt x="2114002" y="1382173"/>
                </a:lnTo>
                <a:lnTo>
                  <a:pt x="2125442" y="1382173"/>
                </a:lnTo>
                <a:lnTo>
                  <a:pt x="2136882" y="1382173"/>
                </a:lnTo>
                <a:lnTo>
                  <a:pt x="2148321" y="1382173"/>
                </a:lnTo>
                <a:lnTo>
                  <a:pt x="2159760" y="1382173"/>
                </a:lnTo>
                <a:lnTo>
                  <a:pt x="2171200" y="1382173"/>
                </a:lnTo>
                <a:lnTo>
                  <a:pt x="2182640" y="1382173"/>
                </a:lnTo>
                <a:lnTo>
                  <a:pt x="2194079" y="1382173"/>
                </a:lnTo>
                <a:lnTo>
                  <a:pt x="2205519" y="1382173"/>
                </a:lnTo>
                <a:lnTo>
                  <a:pt x="2216958" y="1382173"/>
                </a:lnTo>
                <a:lnTo>
                  <a:pt x="2228393" y="1382173"/>
                </a:lnTo>
                <a:lnTo>
                  <a:pt x="2239837" y="1382173"/>
                </a:lnTo>
                <a:lnTo>
                  <a:pt x="2251272" y="1382173"/>
                </a:lnTo>
                <a:lnTo>
                  <a:pt x="2262716" y="1382173"/>
                </a:lnTo>
                <a:lnTo>
                  <a:pt x="2274151" y="1382173"/>
                </a:lnTo>
                <a:lnTo>
                  <a:pt x="2285591" y="1382173"/>
                </a:lnTo>
                <a:lnTo>
                  <a:pt x="2297030" y="1382173"/>
                </a:lnTo>
                <a:lnTo>
                  <a:pt x="2308470" y="1382173"/>
                </a:lnTo>
                <a:lnTo>
                  <a:pt x="2319909" y="1382173"/>
                </a:lnTo>
                <a:lnTo>
                  <a:pt x="2331349" y="1382173"/>
                </a:lnTo>
                <a:lnTo>
                  <a:pt x="2342788" y="1382173"/>
                </a:lnTo>
                <a:lnTo>
                  <a:pt x="2354228" y="1382173"/>
                </a:lnTo>
                <a:lnTo>
                  <a:pt x="2365667" y="1382173"/>
                </a:lnTo>
                <a:lnTo>
                  <a:pt x="2377107" y="1382173"/>
                </a:lnTo>
                <a:lnTo>
                  <a:pt x="2388546" y="1382173"/>
                </a:lnTo>
                <a:lnTo>
                  <a:pt x="2399986" y="1382173"/>
                </a:lnTo>
                <a:lnTo>
                  <a:pt x="2411425" y="1382173"/>
                </a:lnTo>
                <a:lnTo>
                  <a:pt x="2422865" y="1382173"/>
                </a:lnTo>
                <a:lnTo>
                  <a:pt x="2434304" y="1382173"/>
                </a:lnTo>
                <a:lnTo>
                  <a:pt x="2445744" y="1382173"/>
                </a:lnTo>
                <a:lnTo>
                  <a:pt x="2457184" y="1382173"/>
                </a:lnTo>
                <a:lnTo>
                  <a:pt x="2468623" y="1382173"/>
                </a:lnTo>
                <a:lnTo>
                  <a:pt x="2480062" y="1382173"/>
                </a:lnTo>
                <a:lnTo>
                  <a:pt x="2491502" y="1382173"/>
                </a:lnTo>
                <a:lnTo>
                  <a:pt x="2502942" y="1382173"/>
                </a:lnTo>
                <a:lnTo>
                  <a:pt x="2514381" y="1382173"/>
                </a:lnTo>
                <a:lnTo>
                  <a:pt x="2525821" y="1382173"/>
                </a:lnTo>
                <a:lnTo>
                  <a:pt x="2537260" y="1382173"/>
                </a:lnTo>
                <a:lnTo>
                  <a:pt x="2548700" y="1382173"/>
                </a:lnTo>
                <a:lnTo>
                  <a:pt x="2560139" y="1382173"/>
                </a:lnTo>
                <a:lnTo>
                  <a:pt x="2571579" y="1382173"/>
                </a:lnTo>
                <a:lnTo>
                  <a:pt x="2583018" y="1382173"/>
                </a:lnTo>
                <a:lnTo>
                  <a:pt x="2594458" y="1382173"/>
                </a:lnTo>
                <a:lnTo>
                  <a:pt x="2605897" y="1382173"/>
                </a:lnTo>
                <a:lnTo>
                  <a:pt x="2617337" y="1382173"/>
                </a:lnTo>
                <a:lnTo>
                  <a:pt x="2628776" y="1382173"/>
                </a:lnTo>
                <a:lnTo>
                  <a:pt x="2640216" y="1382173"/>
                </a:lnTo>
                <a:lnTo>
                  <a:pt x="2651655" y="1382173"/>
                </a:lnTo>
                <a:lnTo>
                  <a:pt x="2663095" y="1382173"/>
                </a:lnTo>
                <a:lnTo>
                  <a:pt x="2674535" y="1382173"/>
                </a:lnTo>
                <a:lnTo>
                  <a:pt x="2685974" y="1382173"/>
                </a:lnTo>
                <a:lnTo>
                  <a:pt x="2697413" y="1382173"/>
                </a:lnTo>
                <a:lnTo>
                  <a:pt x="2708853" y="1382173"/>
                </a:lnTo>
                <a:lnTo>
                  <a:pt x="2720293" y="1382173"/>
                </a:lnTo>
                <a:lnTo>
                  <a:pt x="2731727" y="1382173"/>
                </a:lnTo>
                <a:lnTo>
                  <a:pt x="2743172" y="1382173"/>
                </a:lnTo>
                <a:lnTo>
                  <a:pt x="2754611" y="1382173"/>
                </a:lnTo>
                <a:lnTo>
                  <a:pt x="2766046" y="1382173"/>
                </a:lnTo>
                <a:lnTo>
                  <a:pt x="2777490" y="1382173"/>
                </a:lnTo>
                <a:lnTo>
                  <a:pt x="2788925" y="1382173"/>
                </a:lnTo>
                <a:lnTo>
                  <a:pt x="2800364" y="1382173"/>
                </a:lnTo>
                <a:lnTo>
                  <a:pt x="2811804" y="1382173"/>
                </a:lnTo>
                <a:lnTo>
                  <a:pt x="2823243" y="1382173"/>
                </a:lnTo>
                <a:lnTo>
                  <a:pt x="2834683" y="1382173"/>
                </a:lnTo>
                <a:lnTo>
                  <a:pt x="2846123" y="1382173"/>
                </a:lnTo>
                <a:lnTo>
                  <a:pt x="2857562" y="1382173"/>
                </a:lnTo>
                <a:lnTo>
                  <a:pt x="2869001" y="1382173"/>
                </a:lnTo>
                <a:lnTo>
                  <a:pt x="2880441" y="1382173"/>
                </a:lnTo>
                <a:lnTo>
                  <a:pt x="2891881" y="1382173"/>
                </a:lnTo>
                <a:lnTo>
                  <a:pt x="2903320" y="1382173"/>
                </a:lnTo>
                <a:lnTo>
                  <a:pt x="2914760" y="1382173"/>
                </a:lnTo>
                <a:lnTo>
                  <a:pt x="2926199" y="1382173"/>
                </a:lnTo>
                <a:lnTo>
                  <a:pt x="2937639" y="1382173"/>
                </a:lnTo>
                <a:lnTo>
                  <a:pt x="2949078" y="1382173"/>
                </a:lnTo>
                <a:lnTo>
                  <a:pt x="2960518" y="1382173"/>
                </a:lnTo>
                <a:lnTo>
                  <a:pt x="2971957" y="1382173"/>
                </a:lnTo>
                <a:lnTo>
                  <a:pt x="2983397" y="1382173"/>
                </a:lnTo>
                <a:lnTo>
                  <a:pt x="2994837" y="1382173"/>
                </a:lnTo>
                <a:lnTo>
                  <a:pt x="3006276" y="1382173"/>
                </a:lnTo>
                <a:lnTo>
                  <a:pt x="3017715" y="1382173"/>
                </a:lnTo>
                <a:lnTo>
                  <a:pt x="3029155" y="1382173"/>
                </a:lnTo>
                <a:lnTo>
                  <a:pt x="3040594" y="1382173"/>
                </a:lnTo>
                <a:lnTo>
                  <a:pt x="3052034" y="1382173"/>
                </a:lnTo>
                <a:lnTo>
                  <a:pt x="3063474" y="1382173"/>
                </a:lnTo>
                <a:lnTo>
                  <a:pt x="3074913" y="1382173"/>
                </a:lnTo>
                <a:lnTo>
                  <a:pt x="3086352" y="1382173"/>
                </a:lnTo>
                <a:lnTo>
                  <a:pt x="3097792" y="1382173"/>
                </a:lnTo>
                <a:lnTo>
                  <a:pt x="3109232" y="1382173"/>
                </a:lnTo>
                <a:lnTo>
                  <a:pt x="3120671" y="1382173"/>
                </a:lnTo>
                <a:lnTo>
                  <a:pt x="3132111" y="1382173"/>
                </a:lnTo>
                <a:lnTo>
                  <a:pt x="3143550" y="1382173"/>
                </a:lnTo>
                <a:lnTo>
                  <a:pt x="3154990" y="1382173"/>
                </a:lnTo>
                <a:lnTo>
                  <a:pt x="3166429" y="1382173"/>
                </a:lnTo>
                <a:lnTo>
                  <a:pt x="3177869" y="1382173"/>
                </a:lnTo>
                <a:lnTo>
                  <a:pt x="3189308" y="1382173"/>
                </a:lnTo>
                <a:lnTo>
                  <a:pt x="3200748" y="1382173"/>
                </a:lnTo>
                <a:lnTo>
                  <a:pt x="3212187" y="1382173"/>
                </a:lnTo>
                <a:lnTo>
                  <a:pt x="3223627" y="1382173"/>
                </a:lnTo>
                <a:lnTo>
                  <a:pt x="3235066" y="1382173"/>
                </a:lnTo>
                <a:lnTo>
                  <a:pt x="3246501" y="1382173"/>
                </a:lnTo>
                <a:lnTo>
                  <a:pt x="3257945" y="1382173"/>
                </a:lnTo>
                <a:lnTo>
                  <a:pt x="3269385" y="1382173"/>
                </a:lnTo>
                <a:lnTo>
                  <a:pt x="3280825" y="1382173"/>
                </a:lnTo>
                <a:lnTo>
                  <a:pt x="3292264" y="1382173"/>
                </a:lnTo>
                <a:lnTo>
                  <a:pt x="3303699" y="1382173"/>
                </a:lnTo>
                <a:lnTo>
                  <a:pt x="3315143" y="1382173"/>
                </a:lnTo>
                <a:lnTo>
                  <a:pt x="3326578" y="1382173"/>
                </a:lnTo>
                <a:lnTo>
                  <a:pt x="3338017" y="1382173"/>
                </a:lnTo>
                <a:lnTo>
                  <a:pt x="3349457" y="1382173"/>
                </a:lnTo>
                <a:lnTo>
                  <a:pt x="3360896" y="1382173"/>
                </a:lnTo>
                <a:lnTo>
                  <a:pt x="3372336" y="1382173"/>
                </a:lnTo>
                <a:lnTo>
                  <a:pt x="3383776" y="1382173"/>
                </a:lnTo>
                <a:lnTo>
                  <a:pt x="3395215" y="1382173"/>
                </a:lnTo>
                <a:lnTo>
                  <a:pt x="3406654" y="1382173"/>
                </a:lnTo>
                <a:lnTo>
                  <a:pt x="3418094" y="1382173"/>
                </a:lnTo>
                <a:lnTo>
                  <a:pt x="3429534" y="1382173"/>
                </a:lnTo>
                <a:lnTo>
                  <a:pt x="3440973" y="1382173"/>
                </a:lnTo>
                <a:lnTo>
                  <a:pt x="3452413" y="1382173"/>
                </a:lnTo>
                <a:lnTo>
                  <a:pt x="3463852" y="1382173"/>
                </a:lnTo>
                <a:lnTo>
                  <a:pt x="3475292" y="1382173"/>
                </a:lnTo>
                <a:lnTo>
                  <a:pt x="3486731" y="1382173"/>
                </a:lnTo>
                <a:lnTo>
                  <a:pt x="3498171" y="1382173"/>
                </a:lnTo>
                <a:lnTo>
                  <a:pt x="3509610" y="1382173"/>
                </a:lnTo>
                <a:lnTo>
                  <a:pt x="3521050" y="1382173"/>
                </a:lnTo>
                <a:lnTo>
                  <a:pt x="3532489" y="1382173"/>
                </a:lnTo>
                <a:lnTo>
                  <a:pt x="3543929" y="1382173"/>
                </a:lnTo>
                <a:lnTo>
                  <a:pt x="3555368" y="1215409"/>
                </a:lnTo>
                <a:lnTo>
                  <a:pt x="3566808" y="121691"/>
                </a:lnTo>
                <a:lnTo>
                  <a:pt x="3578247" y="165259"/>
                </a:lnTo>
                <a:lnTo>
                  <a:pt x="3589687" y="402631"/>
                </a:lnTo>
                <a:lnTo>
                  <a:pt x="3601127" y="570895"/>
                </a:lnTo>
                <a:lnTo>
                  <a:pt x="3612566" y="497281"/>
                </a:lnTo>
                <a:lnTo>
                  <a:pt x="3624005" y="115681"/>
                </a:lnTo>
                <a:lnTo>
                  <a:pt x="3635445" y="0"/>
                </a:lnTo>
                <a:lnTo>
                  <a:pt x="3646885" y="172769"/>
                </a:lnTo>
                <a:lnTo>
                  <a:pt x="3658324" y="177275"/>
                </a:lnTo>
                <a:lnTo>
                  <a:pt x="3669764" y="395121"/>
                </a:lnTo>
                <a:lnTo>
                  <a:pt x="3681203" y="579911"/>
                </a:lnTo>
                <a:lnTo>
                  <a:pt x="3692643" y="597941"/>
                </a:lnTo>
                <a:lnTo>
                  <a:pt x="3704082" y="267419"/>
                </a:lnTo>
                <a:lnTo>
                  <a:pt x="3715522" y="127697"/>
                </a:lnTo>
                <a:lnTo>
                  <a:pt x="3726961" y="145728"/>
                </a:lnTo>
                <a:lnTo>
                  <a:pt x="3738401" y="1015598"/>
                </a:lnTo>
                <a:lnTo>
                  <a:pt x="3749840" y="1382173"/>
                </a:lnTo>
                <a:lnTo>
                  <a:pt x="3761280" y="1382173"/>
                </a:lnTo>
                <a:lnTo>
                  <a:pt x="3772719" y="1382173"/>
                </a:lnTo>
                <a:lnTo>
                  <a:pt x="3784154" y="1382173"/>
                </a:lnTo>
                <a:lnTo>
                  <a:pt x="3795598" y="1382173"/>
                </a:lnTo>
                <a:lnTo>
                  <a:pt x="3807033" y="1382173"/>
                </a:lnTo>
                <a:lnTo>
                  <a:pt x="3818473" y="1382173"/>
                </a:lnTo>
                <a:lnTo>
                  <a:pt x="3829917" y="1382173"/>
                </a:lnTo>
                <a:lnTo>
                  <a:pt x="3841352" y="1382173"/>
                </a:lnTo>
                <a:lnTo>
                  <a:pt x="3852791" y="1382173"/>
                </a:lnTo>
                <a:lnTo>
                  <a:pt x="3864231" y="1382173"/>
                </a:lnTo>
                <a:lnTo>
                  <a:pt x="3875670" y="1382173"/>
                </a:lnTo>
                <a:lnTo>
                  <a:pt x="3887110" y="1382173"/>
                </a:lnTo>
                <a:lnTo>
                  <a:pt x="3898549" y="1382173"/>
                </a:lnTo>
                <a:lnTo>
                  <a:pt x="3909989" y="1382173"/>
                </a:lnTo>
                <a:lnTo>
                  <a:pt x="3921447" y="1382173"/>
                </a:lnTo>
                <a:lnTo>
                  <a:pt x="3932878" y="1382173"/>
                </a:lnTo>
                <a:lnTo>
                  <a:pt x="3944307" y="1382173"/>
                </a:lnTo>
                <a:lnTo>
                  <a:pt x="3955737" y="1382173"/>
                </a:lnTo>
                <a:lnTo>
                  <a:pt x="3967167" y="1382173"/>
                </a:lnTo>
                <a:lnTo>
                  <a:pt x="3978645" y="1382173"/>
                </a:lnTo>
                <a:lnTo>
                  <a:pt x="3990075" y="1382173"/>
                </a:lnTo>
                <a:lnTo>
                  <a:pt x="4001505" y="1380673"/>
                </a:lnTo>
                <a:lnTo>
                  <a:pt x="4012935" y="1382173"/>
                </a:lnTo>
                <a:lnTo>
                  <a:pt x="4024365" y="1382173"/>
                </a:lnTo>
                <a:lnTo>
                  <a:pt x="4035843" y="1382173"/>
                </a:lnTo>
                <a:lnTo>
                  <a:pt x="4047273" y="1382173"/>
                </a:lnTo>
                <a:lnTo>
                  <a:pt x="4058702" y="1382173"/>
                </a:lnTo>
                <a:lnTo>
                  <a:pt x="4070133" y="1382173"/>
                </a:lnTo>
                <a:lnTo>
                  <a:pt x="4081563" y="1382173"/>
                </a:lnTo>
                <a:lnTo>
                  <a:pt x="4093040" y="1382173"/>
                </a:lnTo>
                <a:lnTo>
                  <a:pt x="4104471" y="1382173"/>
                </a:lnTo>
                <a:lnTo>
                  <a:pt x="4115900" y="1382173"/>
                </a:lnTo>
                <a:lnTo>
                  <a:pt x="4127330" y="1382173"/>
                </a:lnTo>
                <a:lnTo>
                  <a:pt x="4138760" y="1382173"/>
                </a:lnTo>
                <a:lnTo>
                  <a:pt x="4150238" y="1382173"/>
                </a:lnTo>
                <a:lnTo>
                  <a:pt x="4161668" y="1382173"/>
                </a:lnTo>
                <a:lnTo>
                  <a:pt x="4173098" y="1382173"/>
                </a:lnTo>
                <a:lnTo>
                  <a:pt x="4184528" y="1382173"/>
                </a:lnTo>
                <a:lnTo>
                  <a:pt x="4195958" y="1382173"/>
                </a:lnTo>
                <a:lnTo>
                  <a:pt x="4207436" y="1382173"/>
                </a:lnTo>
                <a:lnTo>
                  <a:pt x="4218865" y="1382173"/>
                </a:lnTo>
                <a:lnTo>
                  <a:pt x="4230296" y="1382173"/>
                </a:lnTo>
                <a:lnTo>
                  <a:pt x="4241726" y="1382173"/>
                </a:lnTo>
                <a:lnTo>
                  <a:pt x="4253156" y="1382173"/>
                </a:lnTo>
                <a:lnTo>
                  <a:pt x="4264634" y="1382173"/>
                </a:lnTo>
                <a:lnTo>
                  <a:pt x="4276063" y="1382173"/>
                </a:lnTo>
                <a:lnTo>
                  <a:pt x="4287493" y="1382173"/>
                </a:lnTo>
                <a:lnTo>
                  <a:pt x="4298923" y="1382173"/>
                </a:lnTo>
                <a:lnTo>
                  <a:pt x="4310353" y="1382173"/>
                </a:lnTo>
                <a:lnTo>
                  <a:pt x="4321831" y="1382173"/>
                </a:lnTo>
                <a:lnTo>
                  <a:pt x="4333261" y="1382173"/>
                </a:lnTo>
                <a:lnTo>
                  <a:pt x="4344691" y="1382173"/>
                </a:lnTo>
                <a:lnTo>
                  <a:pt x="4356121" y="1382173"/>
                </a:lnTo>
                <a:lnTo>
                  <a:pt x="4367551" y="1382173"/>
                </a:lnTo>
                <a:lnTo>
                  <a:pt x="4379028" y="1382173"/>
                </a:lnTo>
                <a:lnTo>
                  <a:pt x="4390458" y="1382173"/>
                </a:lnTo>
                <a:lnTo>
                  <a:pt x="4401889" y="1382173"/>
                </a:lnTo>
                <a:lnTo>
                  <a:pt x="4413319" y="1382173"/>
                </a:lnTo>
                <a:lnTo>
                  <a:pt x="4424749" y="1382173"/>
                </a:lnTo>
                <a:lnTo>
                  <a:pt x="4436226" y="1382173"/>
                </a:lnTo>
                <a:lnTo>
                  <a:pt x="4447656" y="1382173"/>
                </a:lnTo>
                <a:lnTo>
                  <a:pt x="4459086" y="1382173"/>
                </a:lnTo>
                <a:lnTo>
                  <a:pt x="4470516" y="1382173"/>
                </a:lnTo>
                <a:lnTo>
                  <a:pt x="4481946" y="1382173"/>
                </a:lnTo>
                <a:lnTo>
                  <a:pt x="4493424" y="1382173"/>
                </a:lnTo>
                <a:lnTo>
                  <a:pt x="4504854" y="1382173"/>
                </a:lnTo>
                <a:lnTo>
                  <a:pt x="4516284" y="1382173"/>
                </a:lnTo>
                <a:lnTo>
                  <a:pt x="4527714" y="1382173"/>
                </a:lnTo>
                <a:lnTo>
                  <a:pt x="4539144" y="1382173"/>
                </a:lnTo>
                <a:lnTo>
                  <a:pt x="4550621" y="1382173"/>
                </a:lnTo>
                <a:lnTo>
                  <a:pt x="4562051" y="1382173"/>
                </a:lnTo>
                <a:lnTo>
                  <a:pt x="4573482" y="1382173"/>
                </a:lnTo>
                <a:lnTo>
                  <a:pt x="4584912" y="1382173"/>
                </a:lnTo>
                <a:lnTo>
                  <a:pt x="4596341" y="1382173"/>
                </a:lnTo>
                <a:lnTo>
                  <a:pt x="4607771" y="1382173"/>
                </a:lnTo>
                <a:lnTo>
                  <a:pt x="4619249" y="1382173"/>
                </a:lnTo>
                <a:lnTo>
                  <a:pt x="4630679" y="1382173"/>
                </a:lnTo>
                <a:lnTo>
                  <a:pt x="4642109" y="1382173"/>
                </a:lnTo>
                <a:lnTo>
                  <a:pt x="4653539" y="1382173"/>
                </a:lnTo>
                <a:lnTo>
                  <a:pt x="4664969" y="1382173"/>
                </a:lnTo>
                <a:lnTo>
                  <a:pt x="4676447" y="1377667"/>
                </a:lnTo>
                <a:lnTo>
                  <a:pt x="4687877" y="1382173"/>
                </a:lnTo>
                <a:lnTo>
                  <a:pt x="4699306" y="1382173"/>
                </a:lnTo>
                <a:lnTo>
                  <a:pt x="4710737" y="1382173"/>
                </a:lnTo>
                <a:lnTo>
                  <a:pt x="4722167" y="1382173"/>
                </a:lnTo>
                <a:lnTo>
                  <a:pt x="4733644" y="1382173"/>
                </a:lnTo>
                <a:lnTo>
                  <a:pt x="4745075" y="1382173"/>
                </a:lnTo>
                <a:lnTo>
                  <a:pt x="4756504" y="1382173"/>
                </a:lnTo>
                <a:lnTo>
                  <a:pt x="4767934" y="1382173"/>
                </a:lnTo>
                <a:lnTo>
                  <a:pt x="4779364" y="1382173"/>
                </a:lnTo>
                <a:lnTo>
                  <a:pt x="4790842" y="1382173"/>
                </a:lnTo>
                <a:lnTo>
                  <a:pt x="4802272" y="1382173"/>
                </a:lnTo>
                <a:lnTo>
                  <a:pt x="4813702" y="1382173"/>
                </a:lnTo>
                <a:lnTo>
                  <a:pt x="4825132" y="1382173"/>
                </a:lnTo>
                <a:lnTo>
                  <a:pt x="4836562" y="1382173"/>
                </a:lnTo>
                <a:lnTo>
                  <a:pt x="4848040" y="1382173"/>
                </a:lnTo>
                <a:lnTo>
                  <a:pt x="4859469" y="1382173"/>
                </a:lnTo>
                <a:lnTo>
                  <a:pt x="4870899" y="1382173"/>
                </a:lnTo>
                <a:lnTo>
                  <a:pt x="4882330" y="1382173"/>
                </a:lnTo>
                <a:lnTo>
                  <a:pt x="4893760" y="1382173"/>
                </a:lnTo>
                <a:lnTo>
                  <a:pt x="4905237" y="1382173"/>
                </a:lnTo>
                <a:lnTo>
                  <a:pt x="4916667" y="1382173"/>
                </a:lnTo>
                <a:lnTo>
                  <a:pt x="4928097" y="1382173"/>
                </a:lnTo>
                <a:lnTo>
                  <a:pt x="4939527" y="1382173"/>
                </a:lnTo>
                <a:lnTo>
                  <a:pt x="4950957" y="1382173"/>
                </a:lnTo>
                <a:lnTo>
                  <a:pt x="4962435" y="1382173"/>
                </a:lnTo>
                <a:lnTo>
                  <a:pt x="4973865" y="1382173"/>
                </a:lnTo>
                <a:lnTo>
                  <a:pt x="4985295" y="1382173"/>
                </a:lnTo>
                <a:lnTo>
                  <a:pt x="4996725" y="1382173"/>
                </a:lnTo>
                <a:lnTo>
                  <a:pt x="5008155" y="1380673"/>
                </a:lnTo>
                <a:lnTo>
                  <a:pt x="5019632" y="1382173"/>
                </a:lnTo>
                <a:lnTo>
                  <a:pt x="5031062" y="1382173"/>
                </a:lnTo>
                <a:lnTo>
                  <a:pt x="5042492" y="1382173"/>
                </a:lnTo>
                <a:lnTo>
                  <a:pt x="5053923" y="1382173"/>
                </a:lnTo>
                <a:lnTo>
                  <a:pt x="5065353" y="1382173"/>
                </a:lnTo>
                <a:lnTo>
                  <a:pt x="5076830" y="1382173"/>
                </a:lnTo>
                <a:lnTo>
                  <a:pt x="5088260" y="1382173"/>
                </a:lnTo>
                <a:lnTo>
                  <a:pt x="5099690" y="1382173"/>
                </a:lnTo>
                <a:lnTo>
                  <a:pt x="5111120" y="1382173"/>
                </a:lnTo>
                <a:lnTo>
                  <a:pt x="5122550" y="1382173"/>
                </a:lnTo>
                <a:lnTo>
                  <a:pt x="5134028" y="1382173"/>
                </a:lnTo>
                <a:lnTo>
                  <a:pt x="5145458" y="1382173"/>
                </a:lnTo>
                <a:lnTo>
                  <a:pt x="5156888" y="1382173"/>
                </a:lnTo>
                <a:lnTo>
                  <a:pt x="5168318" y="1382173"/>
                </a:lnTo>
                <a:lnTo>
                  <a:pt x="5179747" y="1382173"/>
                </a:lnTo>
                <a:lnTo>
                  <a:pt x="5191225" y="1382173"/>
                </a:lnTo>
                <a:lnTo>
                  <a:pt x="5202655" y="1382173"/>
                </a:lnTo>
                <a:lnTo>
                  <a:pt x="5214085" y="1382173"/>
                </a:lnTo>
                <a:lnTo>
                  <a:pt x="5225515" y="1382173"/>
                </a:lnTo>
                <a:lnTo>
                  <a:pt x="5236945" y="1382173"/>
                </a:lnTo>
                <a:lnTo>
                  <a:pt x="5248423" y="1382173"/>
                </a:lnTo>
                <a:lnTo>
                  <a:pt x="5259853" y="1382173"/>
                </a:lnTo>
                <a:lnTo>
                  <a:pt x="5271283" y="1382173"/>
                </a:lnTo>
                <a:lnTo>
                  <a:pt x="5282713" y="1382173"/>
                </a:lnTo>
                <a:lnTo>
                  <a:pt x="5294143" y="1382173"/>
                </a:lnTo>
                <a:lnTo>
                  <a:pt x="5305621" y="1382173"/>
                </a:lnTo>
                <a:lnTo>
                  <a:pt x="5317051" y="1382173"/>
                </a:lnTo>
                <a:lnTo>
                  <a:pt x="5328481" y="1382173"/>
                </a:lnTo>
                <a:lnTo>
                  <a:pt x="5339910" y="1382173"/>
                </a:lnTo>
                <a:lnTo>
                  <a:pt x="5351340" y="1382173"/>
                </a:lnTo>
                <a:lnTo>
                  <a:pt x="5362818" y="1382173"/>
                </a:lnTo>
                <a:lnTo>
                  <a:pt x="5374248" y="1382173"/>
                </a:lnTo>
                <a:lnTo>
                  <a:pt x="5385678" y="1382173"/>
                </a:lnTo>
                <a:lnTo>
                  <a:pt x="5397108" y="1382173"/>
                </a:lnTo>
                <a:lnTo>
                  <a:pt x="5408538" y="1382173"/>
                </a:lnTo>
                <a:lnTo>
                  <a:pt x="5420016" y="1382173"/>
                </a:lnTo>
                <a:lnTo>
                  <a:pt x="5431446" y="1382173"/>
                </a:lnTo>
                <a:lnTo>
                  <a:pt x="5442876" y="1382173"/>
                </a:lnTo>
                <a:lnTo>
                  <a:pt x="5454306" y="1382173"/>
                </a:lnTo>
                <a:lnTo>
                  <a:pt x="5465736" y="1382173"/>
                </a:lnTo>
                <a:lnTo>
                  <a:pt x="5477214" y="1382173"/>
                </a:lnTo>
                <a:lnTo>
                  <a:pt x="5488643" y="1382173"/>
                </a:lnTo>
                <a:lnTo>
                  <a:pt x="5500073" y="1382173"/>
                </a:lnTo>
                <a:lnTo>
                  <a:pt x="5511503" y="1382173"/>
                </a:lnTo>
                <a:lnTo>
                  <a:pt x="5522933" y="1382173"/>
                </a:lnTo>
                <a:lnTo>
                  <a:pt x="5534411" y="1382173"/>
                </a:lnTo>
                <a:lnTo>
                  <a:pt x="5545841" y="1382173"/>
                </a:lnTo>
                <a:lnTo>
                  <a:pt x="5557271" y="1382173"/>
                </a:lnTo>
                <a:lnTo>
                  <a:pt x="5568701" y="1382173"/>
                </a:lnTo>
                <a:lnTo>
                  <a:pt x="5580131" y="1382173"/>
                </a:lnTo>
                <a:lnTo>
                  <a:pt x="5591609" y="1382173"/>
                </a:lnTo>
                <a:lnTo>
                  <a:pt x="5603038" y="1382173"/>
                </a:lnTo>
                <a:lnTo>
                  <a:pt x="5614469" y="1382173"/>
                </a:lnTo>
                <a:lnTo>
                  <a:pt x="5625899" y="1382173"/>
                </a:lnTo>
                <a:lnTo>
                  <a:pt x="5637329" y="1382173"/>
                </a:lnTo>
                <a:lnTo>
                  <a:pt x="5648759" y="1382173"/>
                </a:lnTo>
                <a:lnTo>
                  <a:pt x="5660236" y="1382173"/>
                </a:lnTo>
                <a:lnTo>
                  <a:pt x="5671666" y="1382173"/>
                </a:lnTo>
                <a:lnTo>
                  <a:pt x="5683096" y="1382173"/>
                </a:lnTo>
                <a:lnTo>
                  <a:pt x="5694526" y="1382173"/>
                </a:lnTo>
                <a:lnTo>
                  <a:pt x="5705956" y="1382173"/>
                </a:lnTo>
                <a:lnTo>
                  <a:pt x="5717434" y="1382173"/>
                </a:lnTo>
                <a:lnTo>
                  <a:pt x="5728864" y="1382173"/>
                </a:lnTo>
                <a:lnTo>
                  <a:pt x="5740294" y="1382173"/>
                </a:lnTo>
                <a:lnTo>
                  <a:pt x="5751724" y="1382173"/>
                </a:lnTo>
                <a:lnTo>
                  <a:pt x="5763154" y="1382173"/>
                </a:lnTo>
                <a:lnTo>
                  <a:pt x="5774631" y="1382173"/>
                </a:lnTo>
                <a:lnTo>
                  <a:pt x="5786062" y="1382173"/>
                </a:lnTo>
                <a:lnTo>
                  <a:pt x="5797492" y="1382173"/>
                </a:lnTo>
                <a:lnTo>
                  <a:pt x="5808921" y="1382173"/>
                </a:lnTo>
                <a:lnTo>
                  <a:pt x="5820351" y="1382173"/>
                </a:lnTo>
                <a:lnTo>
                  <a:pt x="5831829" y="1382173"/>
                </a:lnTo>
                <a:lnTo>
                  <a:pt x="5843259" y="1382173"/>
                </a:lnTo>
                <a:lnTo>
                  <a:pt x="5854689" y="1382173"/>
                </a:lnTo>
                <a:lnTo>
                  <a:pt x="5866119" y="1382173"/>
                </a:lnTo>
                <a:lnTo>
                  <a:pt x="5877549" y="1382173"/>
                </a:lnTo>
                <a:lnTo>
                  <a:pt x="5889027" y="1382173"/>
                </a:lnTo>
                <a:lnTo>
                  <a:pt x="5900457" y="1382173"/>
                </a:lnTo>
                <a:lnTo>
                  <a:pt x="5911887" y="1382173"/>
                </a:lnTo>
                <a:lnTo>
                  <a:pt x="5923317" y="1382173"/>
                </a:lnTo>
                <a:lnTo>
                  <a:pt x="5934747" y="1382173"/>
                </a:lnTo>
                <a:lnTo>
                  <a:pt x="5946225" y="1382173"/>
                </a:lnTo>
                <a:lnTo>
                  <a:pt x="5957655" y="1382173"/>
                </a:lnTo>
                <a:lnTo>
                  <a:pt x="5969084" y="1382173"/>
                </a:lnTo>
                <a:lnTo>
                  <a:pt x="5980514" y="1382173"/>
                </a:lnTo>
                <a:lnTo>
                  <a:pt x="5991944" y="1382173"/>
                </a:lnTo>
                <a:lnTo>
                  <a:pt x="6003422" y="1382173"/>
                </a:lnTo>
                <a:lnTo>
                  <a:pt x="6014852" y="1382173"/>
                </a:lnTo>
                <a:lnTo>
                  <a:pt x="6026282" y="1382173"/>
                </a:lnTo>
                <a:lnTo>
                  <a:pt x="6037712" y="1382173"/>
                </a:lnTo>
                <a:lnTo>
                  <a:pt x="6049142" y="1382173"/>
                </a:lnTo>
                <a:lnTo>
                  <a:pt x="6060620" y="1382173"/>
                </a:lnTo>
                <a:lnTo>
                  <a:pt x="6072049" y="1382173"/>
                </a:lnTo>
                <a:lnTo>
                  <a:pt x="6083480" y="1382173"/>
                </a:lnTo>
                <a:lnTo>
                  <a:pt x="6094910" y="1382173"/>
                </a:lnTo>
                <a:lnTo>
                  <a:pt x="6106340" y="1382173"/>
                </a:lnTo>
                <a:lnTo>
                  <a:pt x="6117818" y="1382173"/>
                </a:lnTo>
                <a:lnTo>
                  <a:pt x="6129247" y="1382173"/>
                </a:lnTo>
                <a:lnTo>
                  <a:pt x="6140677" y="1382173"/>
                </a:lnTo>
                <a:lnTo>
                  <a:pt x="6152107" y="1382173"/>
                </a:lnTo>
                <a:lnTo>
                  <a:pt x="6163537" y="1382173"/>
                </a:lnTo>
                <a:lnTo>
                  <a:pt x="6175015" y="1382173"/>
                </a:lnTo>
                <a:lnTo>
                  <a:pt x="6186445" y="1382173"/>
                </a:lnTo>
                <a:lnTo>
                  <a:pt x="6197875" y="1382173"/>
                </a:lnTo>
                <a:lnTo>
                  <a:pt x="6209305" y="1382173"/>
                </a:lnTo>
                <a:lnTo>
                  <a:pt x="6220735" y="1382173"/>
                </a:lnTo>
                <a:lnTo>
                  <a:pt x="6232212" y="1382173"/>
                </a:lnTo>
                <a:lnTo>
                  <a:pt x="6243642" y="1382173"/>
                </a:lnTo>
                <a:lnTo>
                  <a:pt x="6255073" y="1382173"/>
                </a:lnTo>
                <a:lnTo>
                  <a:pt x="6266503" y="1382173"/>
                </a:lnTo>
                <a:lnTo>
                  <a:pt x="6277933" y="1382173"/>
                </a:lnTo>
                <a:lnTo>
                  <a:pt x="6289410" y="1382173"/>
                </a:lnTo>
                <a:lnTo>
                  <a:pt x="6300840" y="1382173"/>
                </a:lnTo>
                <a:lnTo>
                  <a:pt x="6312270" y="1382173"/>
                </a:lnTo>
                <a:lnTo>
                  <a:pt x="6323700" y="1382173"/>
                </a:lnTo>
                <a:lnTo>
                  <a:pt x="6335130" y="1382173"/>
                </a:lnTo>
                <a:lnTo>
                  <a:pt x="6346608" y="1382173"/>
                </a:lnTo>
                <a:lnTo>
                  <a:pt x="6358038" y="1382173"/>
                </a:lnTo>
                <a:lnTo>
                  <a:pt x="6369468" y="1382173"/>
                </a:lnTo>
                <a:lnTo>
                  <a:pt x="6380898" y="1382173"/>
                </a:lnTo>
                <a:lnTo>
                  <a:pt x="6392328" y="1382173"/>
                </a:lnTo>
                <a:lnTo>
                  <a:pt x="6403805" y="1382173"/>
                </a:lnTo>
                <a:lnTo>
                  <a:pt x="6415235" y="1382173"/>
                </a:lnTo>
                <a:lnTo>
                  <a:pt x="6426666" y="1382173"/>
                </a:lnTo>
                <a:lnTo>
                  <a:pt x="6438096" y="1382173"/>
                </a:lnTo>
                <a:lnTo>
                  <a:pt x="6449525" y="1382173"/>
                </a:lnTo>
                <a:lnTo>
                  <a:pt x="6461003" y="1382173"/>
                </a:lnTo>
                <a:lnTo>
                  <a:pt x="6472433" y="1382173"/>
                </a:lnTo>
                <a:lnTo>
                  <a:pt x="6483863" y="1382173"/>
                </a:lnTo>
                <a:lnTo>
                  <a:pt x="6495293" y="1382173"/>
                </a:lnTo>
                <a:lnTo>
                  <a:pt x="6506723" y="1382173"/>
                </a:lnTo>
                <a:lnTo>
                  <a:pt x="6518201" y="1382173"/>
                </a:lnTo>
                <a:lnTo>
                  <a:pt x="6529631" y="1382173"/>
                </a:lnTo>
                <a:lnTo>
                  <a:pt x="6541061" y="1382173"/>
                </a:lnTo>
                <a:lnTo>
                  <a:pt x="6552490" y="1382173"/>
                </a:lnTo>
                <a:lnTo>
                  <a:pt x="6563921" y="1382173"/>
                </a:lnTo>
                <a:lnTo>
                  <a:pt x="6575398" y="1382173"/>
                </a:lnTo>
                <a:lnTo>
                  <a:pt x="6586828" y="1382173"/>
                </a:lnTo>
                <a:lnTo>
                  <a:pt x="6598259" y="1382173"/>
                </a:lnTo>
                <a:lnTo>
                  <a:pt x="6609688" y="1382173"/>
                </a:lnTo>
                <a:lnTo>
                  <a:pt x="6621118" y="1382173"/>
                </a:lnTo>
                <a:lnTo>
                  <a:pt x="6632596" y="1382173"/>
                </a:lnTo>
                <a:lnTo>
                  <a:pt x="6644026" y="1382173"/>
                </a:lnTo>
                <a:lnTo>
                  <a:pt x="6655456" y="1382173"/>
                </a:lnTo>
                <a:lnTo>
                  <a:pt x="6666886" y="1382173"/>
                </a:lnTo>
                <a:lnTo>
                  <a:pt x="6678316" y="1382173"/>
                </a:lnTo>
                <a:lnTo>
                  <a:pt x="6689794" y="1382173"/>
                </a:lnTo>
                <a:lnTo>
                  <a:pt x="6701224" y="1382173"/>
                </a:lnTo>
                <a:lnTo>
                  <a:pt x="6712653" y="1382173"/>
                </a:lnTo>
                <a:lnTo>
                  <a:pt x="6724083" y="1382173"/>
                </a:lnTo>
                <a:lnTo>
                  <a:pt x="6735514" y="1382173"/>
                </a:lnTo>
                <a:lnTo>
                  <a:pt x="6746944" y="1382173"/>
                </a:lnTo>
                <a:lnTo>
                  <a:pt x="6758421" y="1382173"/>
                </a:lnTo>
                <a:lnTo>
                  <a:pt x="6769851" y="1382173"/>
                </a:lnTo>
                <a:lnTo>
                  <a:pt x="6781281" y="1382173"/>
                </a:lnTo>
                <a:lnTo>
                  <a:pt x="6792711" y="1382173"/>
                </a:lnTo>
                <a:lnTo>
                  <a:pt x="6804141" y="1382173"/>
                </a:lnTo>
                <a:lnTo>
                  <a:pt x="6815619" y="1382173"/>
                </a:lnTo>
                <a:lnTo>
                  <a:pt x="6827049" y="1382173"/>
                </a:lnTo>
                <a:lnTo>
                  <a:pt x="6838479" y="1382173"/>
                </a:lnTo>
                <a:lnTo>
                  <a:pt x="6849909" y="1382173"/>
                </a:lnTo>
                <a:lnTo>
                  <a:pt x="6861339" y="1382173"/>
                </a:lnTo>
                <a:lnTo>
                  <a:pt x="6872816" y="1382173"/>
                </a:lnTo>
                <a:lnTo>
                  <a:pt x="6884246" y="1382173"/>
                </a:lnTo>
                <a:lnTo>
                  <a:pt x="6895676" y="1382173"/>
                </a:lnTo>
                <a:lnTo>
                  <a:pt x="6907107" y="1382173"/>
                </a:lnTo>
                <a:lnTo>
                  <a:pt x="6918537" y="1382173"/>
                </a:lnTo>
                <a:lnTo>
                  <a:pt x="6930014" y="1382173"/>
                </a:lnTo>
                <a:lnTo>
                  <a:pt x="6941444" y="1382173"/>
                </a:lnTo>
                <a:lnTo>
                  <a:pt x="6952874" y="1382173"/>
                </a:lnTo>
                <a:lnTo>
                  <a:pt x="6964304" y="1382173"/>
                </a:lnTo>
                <a:lnTo>
                  <a:pt x="6975734" y="1382173"/>
                </a:lnTo>
                <a:lnTo>
                  <a:pt x="6987212" y="1382173"/>
                </a:lnTo>
                <a:lnTo>
                  <a:pt x="6998642" y="1382173"/>
                </a:lnTo>
                <a:lnTo>
                  <a:pt x="7010072" y="1382173"/>
                </a:lnTo>
                <a:lnTo>
                  <a:pt x="7021502" y="1382173"/>
                </a:lnTo>
                <a:lnTo>
                  <a:pt x="7032931" y="1382173"/>
                </a:lnTo>
                <a:lnTo>
                  <a:pt x="7044409" y="1382173"/>
                </a:lnTo>
                <a:lnTo>
                  <a:pt x="7055839" y="1382173"/>
                </a:lnTo>
                <a:lnTo>
                  <a:pt x="7067269" y="1382173"/>
                </a:lnTo>
                <a:lnTo>
                  <a:pt x="7078700" y="1382173"/>
                </a:lnTo>
                <a:lnTo>
                  <a:pt x="7090129" y="1382173"/>
                </a:lnTo>
                <a:lnTo>
                  <a:pt x="7101607" y="1382173"/>
                </a:lnTo>
                <a:lnTo>
                  <a:pt x="7113037" y="1382173"/>
                </a:lnTo>
                <a:lnTo>
                  <a:pt x="7124467" y="1382173"/>
                </a:lnTo>
                <a:lnTo>
                  <a:pt x="7135897" y="1382173"/>
                </a:lnTo>
                <a:lnTo>
                  <a:pt x="7147327" y="1382173"/>
                </a:lnTo>
                <a:lnTo>
                  <a:pt x="7158805" y="1382173"/>
                </a:lnTo>
                <a:lnTo>
                  <a:pt x="7170235" y="1382173"/>
                </a:lnTo>
                <a:lnTo>
                  <a:pt x="7181665" y="1382173"/>
                </a:lnTo>
                <a:lnTo>
                  <a:pt x="7193094" y="1382173"/>
                </a:lnTo>
                <a:lnTo>
                  <a:pt x="7204524" y="1382173"/>
                </a:lnTo>
                <a:lnTo>
                  <a:pt x="7216002" y="1382173"/>
                </a:lnTo>
                <a:lnTo>
                  <a:pt x="7227432" y="1382173"/>
                </a:lnTo>
                <a:lnTo>
                  <a:pt x="7238862" y="1382173"/>
                </a:lnTo>
                <a:lnTo>
                  <a:pt x="7250292" y="1382173"/>
                </a:lnTo>
                <a:lnTo>
                  <a:pt x="7261722" y="1382173"/>
                </a:lnTo>
                <a:lnTo>
                  <a:pt x="7273200" y="1382173"/>
                </a:lnTo>
                <a:lnTo>
                  <a:pt x="7284630" y="1382173"/>
                </a:lnTo>
                <a:lnTo>
                  <a:pt x="7296060" y="1382173"/>
                </a:lnTo>
                <a:lnTo>
                  <a:pt x="7307490" y="1382173"/>
                </a:lnTo>
                <a:lnTo>
                  <a:pt x="7318920" y="1382173"/>
                </a:lnTo>
                <a:lnTo>
                  <a:pt x="7330398" y="1382173"/>
                </a:lnTo>
                <a:lnTo>
                  <a:pt x="7341828" y="1382173"/>
                </a:lnTo>
                <a:lnTo>
                  <a:pt x="7353257" y="1382173"/>
                </a:lnTo>
                <a:lnTo>
                  <a:pt x="7364687" y="1382173"/>
                </a:lnTo>
                <a:lnTo>
                  <a:pt x="7376117" y="1382173"/>
                </a:lnTo>
                <a:lnTo>
                  <a:pt x="7387595" y="1382173"/>
                </a:lnTo>
                <a:lnTo>
                  <a:pt x="7399025" y="1382173"/>
                </a:lnTo>
                <a:lnTo>
                  <a:pt x="7410455" y="1382173"/>
                </a:lnTo>
                <a:lnTo>
                  <a:pt x="7421885" y="1382173"/>
                </a:lnTo>
                <a:lnTo>
                  <a:pt x="7433315" y="1382173"/>
                </a:lnTo>
                <a:lnTo>
                  <a:pt x="7444793" y="1382173"/>
                </a:lnTo>
                <a:lnTo>
                  <a:pt x="7456222" y="1382173"/>
                </a:lnTo>
                <a:lnTo>
                  <a:pt x="7467653" y="1382173"/>
                </a:lnTo>
                <a:lnTo>
                  <a:pt x="7479083" y="1382173"/>
                </a:lnTo>
                <a:lnTo>
                  <a:pt x="7490513" y="1382173"/>
                </a:lnTo>
                <a:lnTo>
                  <a:pt x="7501990" y="1382173"/>
                </a:lnTo>
                <a:lnTo>
                  <a:pt x="7513420" y="1382173"/>
                </a:lnTo>
                <a:lnTo>
                  <a:pt x="7524850" y="1382173"/>
                </a:lnTo>
                <a:lnTo>
                  <a:pt x="7536280" y="1382173"/>
                </a:lnTo>
                <a:lnTo>
                  <a:pt x="7547710" y="1382173"/>
                </a:lnTo>
                <a:lnTo>
                  <a:pt x="7559188" y="1382173"/>
                </a:lnTo>
                <a:lnTo>
                  <a:pt x="7570618" y="1382173"/>
                </a:lnTo>
                <a:lnTo>
                  <a:pt x="7582048" y="1382173"/>
                </a:lnTo>
                <a:lnTo>
                  <a:pt x="7593478" y="1382173"/>
                </a:lnTo>
                <a:lnTo>
                  <a:pt x="7604908" y="1382173"/>
                </a:lnTo>
                <a:lnTo>
                  <a:pt x="7616385" y="1382173"/>
                </a:lnTo>
                <a:lnTo>
                  <a:pt x="7627815" y="1382173"/>
                </a:lnTo>
                <a:lnTo>
                  <a:pt x="7639246" y="1382173"/>
                </a:lnTo>
                <a:lnTo>
                  <a:pt x="7650676" y="1382173"/>
                </a:lnTo>
                <a:lnTo>
                  <a:pt x="7662106" y="1382173"/>
                </a:lnTo>
                <a:lnTo>
                  <a:pt x="7673583" y="1382173"/>
                </a:lnTo>
                <a:lnTo>
                  <a:pt x="7685013" y="1382173"/>
                </a:lnTo>
                <a:lnTo>
                  <a:pt x="7696443" y="1382173"/>
                </a:lnTo>
                <a:lnTo>
                  <a:pt x="7707873" y="1382173"/>
                </a:lnTo>
                <a:lnTo>
                  <a:pt x="7719303" y="1382173"/>
                </a:lnTo>
                <a:lnTo>
                  <a:pt x="7730733" y="1382173"/>
                </a:lnTo>
                <a:lnTo>
                  <a:pt x="7742211" y="1382173"/>
                </a:lnTo>
                <a:lnTo>
                  <a:pt x="7753641" y="1382173"/>
                </a:lnTo>
                <a:lnTo>
                  <a:pt x="7765071" y="1382173"/>
                </a:lnTo>
                <a:lnTo>
                  <a:pt x="7776501" y="1382173"/>
                </a:lnTo>
                <a:lnTo>
                  <a:pt x="7787931" y="1382173"/>
                </a:lnTo>
                <a:lnTo>
                  <a:pt x="7799408" y="1382173"/>
                </a:lnTo>
                <a:lnTo>
                  <a:pt x="7810839" y="1382173"/>
                </a:lnTo>
                <a:lnTo>
                  <a:pt x="7822268" y="1382173"/>
                </a:lnTo>
                <a:lnTo>
                  <a:pt x="7833698" y="1382173"/>
                </a:lnTo>
                <a:lnTo>
                  <a:pt x="7845128" y="1382173"/>
                </a:lnTo>
                <a:lnTo>
                  <a:pt x="7856606" y="1382173"/>
                </a:lnTo>
                <a:lnTo>
                  <a:pt x="7868036" y="1382173"/>
                </a:lnTo>
                <a:lnTo>
                  <a:pt x="7879466" y="1382173"/>
                </a:lnTo>
                <a:lnTo>
                  <a:pt x="7890896" y="1382173"/>
                </a:lnTo>
                <a:lnTo>
                  <a:pt x="7902326" y="1382173"/>
                </a:lnTo>
                <a:lnTo>
                  <a:pt x="7913804" y="1382173"/>
                </a:lnTo>
                <a:lnTo>
                  <a:pt x="7925234" y="1382173"/>
                </a:lnTo>
                <a:lnTo>
                  <a:pt x="7936663" y="1382173"/>
                </a:lnTo>
                <a:lnTo>
                  <a:pt x="7948094" y="1382173"/>
                </a:lnTo>
                <a:lnTo>
                  <a:pt x="7959524" y="1382173"/>
                </a:lnTo>
                <a:lnTo>
                  <a:pt x="7971001" y="1382173"/>
                </a:lnTo>
                <a:lnTo>
                  <a:pt x="7982431" y="1382173"/>
                </a:lnTo>
                <a:lnTo>
                  <a:pt x="7993861" y="1382173"/>
                </a:lnTo>
                <a:lnTo>
                  <a:pt x="8005291" y="1382173"/>
                </a:lnTo>
                <a:lnTo>
                  <a:pt x="8016721" y="1382173"/>
                </a:lnTo>
                <a:lnTo>
                  <a:pt x="8028199" y="1382173"/>
                </a:lnTo>
                <a:lnTo>
                  <a:pt x="8039629" y="1382173"/>
                </a:lnTo>
                <a:lnTo>
                  <a:pt x="8051059" y="1382173"/>
                </a:lnTo>
                <a:lnTo>
                  <a:pt x="8062489" y="1382173"/>
                </a:lnTo>
                <a:lnTo>
                  <a:pt x="8073919" y="1382173"/>
                </a:lnTo>
                <a:lnTo>
                  <a:pt x="8085396" y="1382173"/>
                </a:lnTo>
                <a:lnTo>
                  <a:pt x="8096826" y="1382173"/>
                </a:lnTo>
                <a:lnTo>
                  <a:pt x="8108256" y="1382173"/>
                </a:lnTo>
                <a:lnTo>
                  <a:pt x="8119687" y="1382173"/>
                </a:lnTo>
                <a:lnTo>
                  <a:pt x="8131117" y="1382173"/>
                </a:lnTo>
                <a:lnTo>
                  <a:pt x="8142594" y="1382173"/>
                </a:lnTo>
                <a:lnTo>
                  <a:pt x="8154024" y="1382173"/>
                </a:lnTo>
                <a:lnTo>
                  <a:pt x="8165454" y="1382173"/>
                </a:lnTo>
                <a:lnTo>
                  <a:pt x="8176884" y="1382173"/>
                </a:lnTo>
                <a:lnTo>
                  <a:pt x="8188314" y="1382173"/>
                </a:lnTo>
                <a:lnTo>
                  <a:pt x="8199792" y="1382173"/>
                </a:lnTo>
                <a:lnTo>
                  <a:pt x="8211222" y="1382173"/>
                </a:lnTo>
                <a:lnTo>
                  <a:pt x="8222652" y="1382173"/>
                </a:lnTo>
                <a:lnTo>
                  <a:pt x="8234082" y="1382173"/>
                </a:lnTo>
                <a:lnTo>
                  <a:pt x="8245512" y="1382173"/>
                </a:lnTo>
                <a:lnTo>
                  <a:pt x="8256989" y="1382173"/>
                </a:lnTo>
                <a:lnTo>
                  <a:pt x="8268419" y="1382173"/>
                </a:lnTo>
                <a:lnTo>
                  <a:pt x="8279850" y="1382173"/>
                </a:lnTo>
                <a:lnTo>
                  <a:pt x="8291280" y="1382173"/>
                </a:lnTo>
                <a:lnTo>
                  <a:pt x="8302709" y="1382173"/>
                </a:lnTo>
                <a:lnTo>
                  <a:pt x="8314187" y="1382173"/>
                </a:lnTo>
                <a:lnTo>
                  <a:pt x="8325617" y="1382173"/>
                </a:lnTo>
                <a:lnTo>
                  <a:pt x="8337047" y="1382173"/>
                </a:lnTo>
                <a:lnTo>
                  <a:pt x="8348477" y="1382173"/>
                </a:lnTo>
                <a:lnTo>
                  <a:pt x="8359907" y="1382173"/>
                </a:lnTo>
                <a:lnTo>
                  <a:pt x="8371385" y="1382173"/>
                </a:lnTo>
                <a:lnTo>
                  <a:pt x="8382815" y="1382173"/>
                </a:lnTo>
                <a:lnTo>
                  <a:pt x="8394245" y="1382173"/>
                </a:lnTo>
                <a:lnTo>
                  <a:pt x="8405674" y="1382173"/>
                </a:lnTo>
                <a:lnTo>
                  <a:pt x="8417104" y="1382173"/>
                </a:lnTo>
                <a:lnTo>
                  <a:pt x="8428582" y="1382173"/>
                </a:lnTo>
                <a:lnTo>
                  <a:pt x="8440012" y="1382173"/>
                </a:lnTo>
                <a:lnTo>
                  <a:pt x="8451442" y="1382173"/>
                </a:lnTo>
                <a:lnTo>
                  <a:pt x="8462872" y="1382173"/>
                </a:lnTo>
                <a:lnTo>
                  <a:pt x="8474302" y="1382173"/>
                </a:lnTo>
                <a:lnTo>
                  <a:pt x="8485780" y="1382173"/>
                </a:lnTo>
                <a:lnTo>
                  <a:pt x="8497210" y="1382173"/>
                </a:lnTo>
                <a:lnTo>
                  <a:pt x="8508640" y="1382173"/>
                </a:lnTo>
                <a:lnTo>
                  <a:pt x="8520069" y="1382173"/>
                </a:lnTo>
                <a:lnTo>
                  <a:pt x="8531500" y="1382173"/>
                </a:lnTo>
                <a:lnTo>
                  <a:pt x="8542977" y="1382173"/>
                </a:lnTo>
                <a:lnTo>
                  <a:pt x="8554407" y="1382173"/>
                </a:lnTo>
                <a:lnTo>
                  <a:pt x="8565837" y="1382173"/>
                </a:lnTo>
                <a:lnTo>
                  <a:pt x="8577267" y="1382173"/>
                </a:lnTo>
                <a:lnTo>
                  <a:pt x="8588697" y="1382173"/>
                </a:lnTo>
                <a:lnTo>
                  <a:pt x="8600175" y="1382173"/>
                </a:lnTo>
                <a:lnTo>
                  <a:pt x="8611605" y="1382173"/>
                </a:lnTo>
                <a:lnTo>
                  <a:pt x="8623035" y="1382173"/>
                </a:lnTo>
                <a:lnTo>
                  <a:pt x="8634465" y="1382173"/>
                </a:lnTo>
                <a:lnTo>
                  <a:pt x="8645895" y="1382173"/>
                </a:lnTo>
                <a:lnTo>
                  <a:pt x="8657373" y="1382173"/>
                </a:lnTo>
                <a:lnTo>
                  <a:pt x="8668802" y="1382173"/>
                </a:lnTo>
                <a:lnTo>
                  <a:pt x="8680232" y="1382173"/>
                </a:lnTo>
                <a:lnTo>
                  <a:pt x="8691662" y="1382173"/>
                </a:lnTo>
                <a:lnTo>
                  <a:pt x="8703093" y="1382173"/>
                </a:lnTo>
                <a:lnTo>
                  <a:pt x="8714570" y="1382173"/>
                </a:lnTo>
                <a:lnTo>
                  <a:pt x="8726000" y="1382173"/>
                </a:lnTo>
                <a:lnTo>
                  <a:pt x="8737430" y="1382173"/>
                </a:lnTo>
                <a:lnTo>
                  <a:pt x="8748860" y="1382173"/>
                </a:lnTo>
                <a:lnTo>
                  <a:pt x="8760290" y="1382173"/>
                </a:lnTo>
                <a:lnTo>
                  <a:pt x="8771768" y="1382173"/>
                </a:lnTo>
                <a:lnTo>
                  <a:pt x="8783198" y="1382173"/>
                </a:lnTo>
                <a:lnTo>
                  <a:pt x="8794628" y="1382173"/>
                </a:lnTo>
                <a:lnTo>
                  <a:pt x="8806058" y="1382173"/>
                </a:lnTo>
                <a:lnTo>
                  <a:pt x="8817488" y="1382173"/>
                </a:lnTo>
                <a:lnTo>
                  <a:pt x="8828918" y="1382173"/>
                </a:lnTo>
                <a:lnTo>
                  <a:pt x="8840395" y="1382173"/>
                </a:lnTo>
                <a:lnTo>
                  <a:pt x="8851825" y="1382173"/>
                </a:lnTo>
                <a:lnTo>
                  <a:pt x="8863256" y="1382173"/>
                </a:lnTo>
                <a:lnTo>
                  <a:pt x="8874686" y="1382173"/>
                </a:lnTo>
                <a:lnTo>
                  <a:pt x="8886115" y="1382173"/>
                </a:lnTo>
                <a:lnTo>
                  <a:pt x="8897593" y="1382173"/>
                </a:lnTo>
                <a:lnTo>
                  <a:pt x="8909022" y="1382173"/>
                </a:lnTo>
                <a:lnTo>
                  <a:pt x="8920453" y="1382173"/>
                </a:lnTo>
                <a:lnTo>
                  <a:pt x="8931883" y="1382173"/>
                </a:lnTo>
                <a:lnTo>
                  <a:pt x="8943313" y="1382173"/>
                </a:lnTo>
                <a:lnTo>
                  <a:pt x="8954791" y="1382173"/>
                </a:lnTo>
                <a:lnTo>
                  <a:pt x="8966220" y="1382173"/>
                </a:lnTo>
                <a:lnTo>
                  <a:pt x="8977651" y="1382173"/>
                </a:lnTo>
                <a:lnTo>
                  <a:pt x="8989080" y="1382173"/>
                </a:lnTo>
                <a:lnTo>
                  <a:pt x="9000511" y="1382173"/>
                </a:lnTo>
                <a:lnTo>
                  <a:pt x="9011988" y="1382173"/>
                </a:lnTo>
                <a:lnTo>
                  <a:pt x="9023418" y="1382173"/>
                </a:lnTo>
                <a:lnTo>
                  <a:pt x="9034849" y="1382173"/>
                </a:lnTo>
                <a:lnTo>
                  <a:pt x="9046278" y="1382173"/>
                </a:lnTo>
                <a:lnTo>
                  <a:pt x="9057709" y="1382173"/>
                </a:lnTo>
                <a:lnTo>
                  <a:pt x="9069186" y="1382173"/>
                </a:lnTo>
                <a:lnTo>
                  <a:pt x="9080615" y="1382173"/>
                </a:lnTo>
                <a:lnTo>
                  <a:pt x="9092046" y="1382173"/>
                </a:lnTo>
                <a:lnTo>
                  <a:pt x="9103476" y="1382173"/>
                </a:lnTo>
                <a:lnTo>
                  <a:pt x="9114906" y="1382173"/>
                </a:lnTo>
                <a:lnTo>
                  <a:pt x="9126384" y="1382173"/>
                </a:lnTo>
                <a:lnTo>
                  <a:pt x="9137813" y="1382173"/>
                </a:lnTo>
                <a:lnTo>
                  <a:pt x="9149244" y="1382173"/>
                </a:lnTo>
                <a:lnTo>
                  <a:pt x="9160673" y="1382173"/>
                </a:lnTo>
                <a:lnTo>
                  <a:pt x="9172104" y="1382173"/>
                </a:lnTo>
                <a:lnTo>
                  <a:pt x="9183581" y="1382173"/>
                </a:lnTo>
                <a:lnTo>
                  <a:pt x="9195011" y="1382173"/>
                </a:lnTo>
                <a:lnTo>
                  <a:pt x="9206442" y="1382173"/>
                </a:lnTo>
                <a:lnTo>
                  <a:pt x="9217871" y="1382173"/>
                </a:lnTo>
                <a:lnTo>
                  <a:pt x="9229301" y="1382173"/>
                </a:lnTo>
                <a:lnTo>
                  <a:pt x="9240779" y="1382173"/>
                </a:lnTo>
                <a:lnTo>
                  <a:pt x="9252209" y="1382173"/>
                </a:lnTo>
                <a:lnTo>
                  <a:pt x="9263639" y="1382173"/>
                </a:lnTo>
                <a:lnTo>
                  <a:pt x="9275069" y="1382173"/>
                </a:lnTo>
                <a:lnTo>
                  <a:pt x="9286498" y="1382173"/>
                </a:lnTo>
                <a:lnTo>
                  <a:pt x="9297977" y="1382173"/>
                </a:lnTo>
                <a:lnTo>
                  <a:pt x="9309406" y="1382173"/>
                </a:lnTo>
                <a:lnTo>
                  <a:pt x="9320837" y="1382173"/>
                </a:lnTo>
                <a:lnTo>
                  <a:pt x="9332266" y="1382173"/>
                </a:lnTo>
                <a:lnTo>
                  <a:pt x="9343696" y="1382173"/>
                </a:lnTo>
                <a:lnTo>
                  <a:pt x="9355174" y="1382173"/>
                </a:lnTo>
                <a:lnTo>
                  <a:pt x="9366604" y="1382173"/>
                </a:lnTo>
                <a:lnTo>
                  <a:pt x="9378035" y="1382173"/>
                </a:lnTo>
                <a:lnTo>
                  <a:pt x="9389464" y="1382173"/>
                </a:lnTo>
                <a:lnTo>
                  <a:pt x="9400894" y="1382173"/>
                </a:lnTo>
                <a:lnTo>
                  <a:pt x="9412372" y="1382173"/>
                </a:lnTo>
                <a:lnTo>
                  <a:pt x="9423802" y="1382173"/>
                </a:lnTo>
                <a:lnTo>
                  <a:pt x="9435232" y="1382173"/>
                </a:lnTo>
                <a:lnTo>
                  <a:pt x="9446662" y="1382173"/>
                </a:lnTo>
                <a:lnTo>
                  <a:pt x="9458091" y="1382173"/>
                </a:lnTo>
                <a:lnTo>
                  <a:pt x="9469570" y="1382173"/>
                </a:lnTo>
                <a:lnTo>
                  <a:pt x="9480999" y="1382173"/>
                </a:lnTo>
                <a:lnTo>
                  <a:pt x="9492429" y="1382173"/>
                </a:lnTo>
                <a:lnTo>
                  <a:pt x="9503859" y="1382173"/>
                </a:lnTo>
                <a:lnTo>
                  <a:pt x="9515289" y="1382173"/>
                </a:lnTo>
                <a:lnTo>
                  <a:pt x="9526767" y="1382173"/>
                </a:lnTo>
                <a:lnTo>
                  <a:pt x="9538197" y="1382173"/>
                </a:lnTo>
                <a:lnTo>
                  <a:pt x="9549626" y="1382173"/>
                </a:lnTo>
                <a:lnTo>
                  <a:pt x="9561057" y="1382173"/>
                </a:lnTo>
                <a:lnTo>
                  <a:pt x="9572487" y="1382173"/>
                </a:lnTo>
                <a:lnTo>
                  <a:pt x="9583965" y="1382173"/>
                </a:lnTo>
                <a:lnTo>
                  <a:pt x="9595395" y="1382173"/>
                </a:lnTo>
                <a:lnTo>
                  <a:pt x="9606824" y="1382173"/>
                </a:lnTo>
                <a:lnTo>
                  <a:pt x="9618255" y="1382173"/>
                </a:lnTo>
                <a:lnTo>
                  <a:pt x="9629684" y="1382173"/>
                </a:lnTo>
                <a:lnTo>
                  <a:pt x="9641163" y="1382173"/>
                </a:lnTo>
                <a:lnTo>
                  <a:pt x="9652592" y="1382173"/>
                </a:lnTo>
                <a:lnTo>
                  <a:pt x="9664022" y="1382173"/>
                </a:lnTo>
                <a:lnTo>
                  <a:pt x="9675452" y="1382173"/>
                </a:lnTo>
                <a:lnTo>
                  <a:pt x="9686882" y="1382173"/>
                </a:lnTo>
                <a:lnTo>
                  <a:pt x="9698360" y="1382173"/>
                </a:lnTo>
                <a:lnTo>
                  <a:pt x="9709790" y="1382173"/>
                </a:lnTo>
                <a:lnTo>
                  <a:pt x="9721219" y="1382173"/>
                </a:lnTo>
                <a:lnTo>
                  <a:pt x="9732650" y="1382173"/>
                </a:lnTo>
                <a:lnTo>
                  <a:pt x="9744080" y="1382173"/>
                </a:lnTo>
                <a:lnTo>
                  <a:pt x="9755557" y="1382173"/>
                </a:lnTo>
                <a:lnTo>
                  <a:pt x="9766988" y="1382173"/>
                </a:lnTo>
                <a:lnTo>
                  <a:pt x="9778417" y="1382173"/>
                </a:lnTo>
                <a:lnTo>
                  <a:pt x="9789848" y="1382173"/>
                </a:lnTo>
                <a:lnTo>
                  <a:pt x="9801277" y="1382173"/>
                </a:lnTo>
                <a:lnTo>
                  <a:pt x="9812755" y="1382173"/>
                </a:lnTo>
                <a:lnTo>
                  <a:pt x="9824185" y="1382173"/>
                </a:lnTo>
                <a:lnTo>
                  <a:pt x="9835615" y="1382173"/>
                </a:lnTo>
                <a:lnTo>
                  <a:pt x="9847045" y="1382173"/>
                </a:lnTo>
                <a:lnTo>
                  <a:pt x="9858475" y="1382173"/>
                </a:lnTo>
                <a:lnTo>
                  <a:pt x="9869952" y="1382173"/>
                </a:lnTo>
                <a:lnTo>
                  <a:pt x="9881383" y="1382173"/>
                </a:lnTo>
                <a:lnTo>
                  <a:pt x="9892812" y="1382173"/>
                </a:lnTo>
                <a:lnTo>
                  <a:pt x="9904243" y="1382173"/>
                </a:lnTo>
                <a:lnTo>
                  <a:pt x="9915673" y="1382173"/>
                </a:lnTo>
                <a:lnTo>
                  <a:pt x="9927102" y="1382173"/>
                </a:lnTo>
                <a:lnTo>
                  <a:pt x="9938581" y="1382173"/>
                </a:lnTo>
                <a:lnTo>
                  <a:pt x="9950010" y="1382173"/>
                </a:lnTo>
                <a:lnTo>
                  <a:pt x="9961441" y="1382173"/>
                </a:lnTo>
                <a:lnTo>
                  <a:pt x="9972870" y="1382173"/>
                </a:lnTo>
                <a:lnTo>
                  <a:pt x="9984300" y="1382173"/>
                </a:lnTo>
                <a:lnTo>
                  <a:pt x="9995778" y="1382173"/>
                </a:lnTo>
                <a:lnTo>
                  <a:pt x="10007208" y="1382173"/>
                </a:lnTo>
                <a:lnTo>
                  <a:pt x="10018638" y="1382173"/>
                </a:lnTo>
                <a:lnTo>
                  <a:pt x="10030068" y="1382173"/>
                </a:lnTo>
                <a:lnTo>
                  <a:pt x="10041498" y="1382173"/>
                </a:lnTo>
                <a:lnTo>
                  <a:pt x="10052976" y="1382173"/>
                </a:lnTo>
                <a:lnTo>
                  <a:pt x="10064405" y="1382173"/>
                </a:lnTo>
                <a:lnTo>
                  <a:pt x="10075835" y="1382173"/>
                </a:lnTo>
                <a:lnTo>
                  <a:pt x="10087266" y="1382173"/>
                </a:lnTo>
                <a:lnTo>
                  <a:pt x="10098695" y="1382173"/>
                </a:lnTo>
                <a:lnTo>
                  <a:pt x="10110174" y="1382173"/>
                </a:lnTo>
                <a:lnTo>
                  <a:pt x="10121603" y="1382173"/>
                </a:lnTo>
                <a:lnTo>
                  <a:pt x="10133033" y="1382173"/>
                </a:lnTo>
                <a:lnTo>
                  <a:pt x="10144463" y="1382173"/>
                </a:lnTo>
                <a:lnTo>
                  <a:pt x="10155893" y="1382173"/>
                </a:lnTo>
                <a:lnTo>
                  <a:pt x="10167371" y="1382173"/>
                </a:lnTo>
                <a:lnTo>
                  <a:pt x="10178801" y="1382173"/>
                </a:lnTo>
                <a:lnTo>
                  <a:pt x="10190230" y="1382173"/>
                </a:lnTo>
                <a:lnTo>
                  <a:pt x="10201661" y="1382173"/>
                </a:lnTo>
                <a:lnTo>
                  <a:pt x="10213091" y="1382173"/>
                </a:lnTo>
                <a:lnTo>
                  <a:pt x="10224569" y="1382173"/>
                </a:lnTo>
                <a:lnTo>
                  <a:pt x="10235998" y="1382173"/>
                </a:lnTo>
                <a:lnTo>
                  <a:pt x="10247428" y="1382173"/>
                </a:lnTo>
                <a:lnTo>
                  <a:pt x="10258859" y="1382173"/>
                </a:lnTo>
                <a:lnTo>
                  <a:pt x="10270288" y="1382173"/>
                </a:lnTo>
                <a:lnTo>
                  <a:pt x="10281767" y="1382173"/>
                </a:lnTo>
                <a:lnTo>
                  <a:pt x="10293196" y="1382173"/>
                </a:lnTo>
                <a:lnTo>
                  <a:pt x="10304626" y="1382173"/>
                </a:lnTo>
                <a:lnTo>
                  <a:pt x="10316056" y="1382173"/>
                </a:lnTo>
                <a:lnTo>
                  <a:pt x="10327486" y="1382173"/>
                </a:lnTo>
                <a:lnTo>
                  <a:pt x="10338963" y="1382173"/>
                </a:lnTo>
                <a:lnTo>
                  <a:pt x="10350394" y="1382173"/>
                </a:lnTo>
                <a:lnTo>
                  <a:pt x="10361823" y="1382173"/>
                </a:lnTo>
                <a:lnTo>
                  <a:pt x="10373254" y="1382173"/>
                </a:lnTo>
                <a:lnTo>
                  <a:pt x="10384684" y="1382173"/>
                </a:lnTo>
                <a:lnTo>
                  <a:pt x="10396161" y="1382173"/>
                </a:lnTo>
                <a:lnTo>
                  <a:pt x="10407591" y="1382173"/>
                </a:lnTo>
                <a:lnTo>
                  <a:pt x="10419021" y="1382173"/>
                </a:lnTo>
                <a:lnTo>
                  <a:pt x="10430452" y="1382173"/>
                </a:lnTo>
                <a:lnTo>
                  <a:pt x="10441881" y="1382173"/>
                </a:lnTo>
                <a:lnTo>
                  <a:pt x="10453358" y="1382173"/>
                </a:lnTo>
                <a:lnTo>
                  <a:pt x="10464789" y="1382173"/>
                </a:lnTo>
                <a:lnTo>
                  <a:pt x="10476219" y="1382173"/>
                </a:lnTo>
                <a:lnTo>
                  <a:pt x="10487649" y="1382173"/>
                </a:lnTo>
                <a:lnTo>
                  <a:pt x="10499079" y="1382173"/>
                </a:lnTo>
                <a:lnTo>
                  <a:pt x="10510556" y="1382173"/>
                </a:lnTo>
                <a:lnTo>
                  <a:pt x="10521987" y="1382173"/>
                </a:lnTo>
                <a:lnTo>
                  <a:pt x="10533416" y="1382173"/>
                </a:lnTo>
                <a:lnTo>
                  <a:pt x="10544847" y="1382173"/>
                </a:lnTo>
                <a:lnTo>
                  <a:pt x="10556277" y="1382173"/>
                </a:lnTo>
                <a:lnTo>
                  <a:pt x="10567754" y="1382173"/>
                </a:lnTo>
                <a:lnTo>
                  <a:pt x="10579184" y="1382173"/>
                </a:lnTo>
                <a:lnTo>
                  <a:pt x="10590614" y="1382173"/>
                </a:lnTo>
                <a:lnTo>
                  <a:pt x="10602045" y="1382173"/>
                </a:lnTo>
                <a:lnTo>
                  <a:pt x="10613474" y="1382173"/>
                </a:lnTo>
                <a:lnTo>
                  <a:pt x="10624951" y="1382173"/>
                </a:lnTo>
                <a:lnTo>
                  <a:pt x="10636382" y="1382173"/>
                </a:lnTo>
                <a:lnTo>
                  <a:pt x="10647812" y="1382173"/>
                </a:lnTo>
                <a:lnTo>
                  <a:pt x="10659241" y="1382173"/>
                </a:lnTo>
                <a:lnTo>
                  <a:pt x="10670672" y="1382173"/>
                </a:lnTo>
                <a:lnTo>
                  <a:pt x="10682149" y="1382173"/>
                </a:lnTo>
                <a:lnTo>
                  <a:pt x="10693580" y="1382173"/>
                </a:lnTo>
                <a:lnTo>
                  <a:pt x="10705009" y="1382173"/>
                </a:lnTo>
                <a:lnTo>
                  <a:pt x="10716439" y="1382173"/>
                </a:lnTo>
                <a:lnTo>
                  <a:pt x="10727870" y="1382173"/>
                </a:lnTo>
                <a:lnTo>
                  <a:pt x="10739347" y="1382173"/>
                </a:lnTo>
                <a:lnTo>
                  <a:pt x="10750778" y="1382173"/>
                </a:lnTo>
                <a:lnTo>
                  <a:pt x="10762207" y="1382173"/>
                </a:lnTo>
                <a:lnTo>
                  <a:pt x="10773637" y="1382173"/>
                </a:lnTo>
                <a:lnTo>
                  <a:pt x="10785067" y="1382173"/>
                </a:lnTo>
                <a:lnTo>
                  <a:pt x="10796544" y="1382173"/>
                </a:lnTo>
                <a:lnTo>
                  <a:pt x="10807975" y="1382173"/>
                </a:lnTo>
                <a:lnTo>
                  <a:pt x="10819405" y="1382173"/>
                </a:lnTo>
                <a:lnTo>
                  <a:pt x="10830834" y="1382173"/>
                </a:lnTo>
                <a:lnTo>
                  <a:pt x="10842265" y="1382173"/>
                </a:lnTo>
                <a:lnTo>
                  <a:pt x="10853742" y="1382173"/>
                </a:lnTo>
                <a:lnTo>
                  <a:pt x="10865173" y="1382173"/>
                </a:lnTo>
                <a:lnTo>
                  <a:pt x="10876602" y="1382173"/>
                </a:lnTo>
                <a:lnTo>
                  <a:pt x="10888032" y="1382173"/>
                </a:lnTo>
                <a:lnTo>
                  <a:pt x="10899463" y="1382173"/>
                </a:lnTo>
                <a:lnTo>
                  <a:pt x="10910892" y="1382173"/>
                </a:lnTo>
                <a:lnTo>
                  <a:pt x="10922369" y="1382173"/>
                </a:lnTo>
                <a:lnTo>
                  <a:pt x="10933800" y="1382173"/>
                </a:lnTo>
                <a:lnTo>
                  <a:pt x="10945230" y="1382173"/>
                </a:lnTo>
                <a:lnTo>
                  <a:pt x="10956660" y="1382173"/>
                </a:lnTo>
                <a:lnTo>
                  <a:pt x="10968090" y="1382173"/>
                </a:lnTo>
                <a:lnTo>
                  <a:pt x="10979567" y="1382173"/>
                </a:lnTo>
                <a:lnTo>
                  <a:pt x="10990998" y="1382173"/>
                </a:lnTo>
                <a:lnTo>
                  <a:pt x="11002427" y="1382173"/>
                </a:lnTo>
                <a:lnTo>
                  <a:pt x="11013858" y="1382173"/>
                </a:lnTo>
                <a:lnTo>
                  <a:pt x="11025287" y="1382173"/>
                </a:lnTo>
                <a:lnTo>
                  <a:pt x="11036765" y="1382173"/>
                </a:lnTo>
                <a:lnTo>
                  <a:pt x="11048195" y="1382173"/>
                </a:lnTo>
                <a:lnTo>
                  <a:pt x="11059625" y="1382173"/>
                </a:lnTo>
                <a:lnTo>
                  <a:pt x="11071056" y="1382173"/>
                </a:lnTo>
                <a:lnTo>
                  <a:pt x="11082485" y="1382173"/>
                </a:lnTo>
                <a:lnTo>
                  <a:pt x="11093962" y="1382173"/>
                </a:lnTo>
                <a:lnTo>
                  <a:pt x="11105393" y="1382173"/>
                </a:lnTo>
                <a:lnTo>
                  <a:pt x="11116823" y="1382173"/>
                </a:lnTo>
                <a:lnTo>
                  <a:pt x="11128253" y="1382173"/>
                </a:lnTo>
                <a:lnTo>
                  <a:pt x="11139683" y="1382173"/>
                </a:lnTo>
                <a:lnTo>
                  <a:pt x="11151160" y="1382173"/>
                </a:lnTo>
                <a:lnTo>
                  <a:pt x="11162591" y="1382173"/>
                </a:lnTo>
                <a:lnTo>
                  <a:pt x="11174020" y="1382173"/>
                </a:lnTo>
                <a:lnTo>
                  <a:pt x="11185451" y="1382173"/>
                </a:lnTo>
                <a:lnTo>
                  <a:pt x="11196881" y="1382173"/>
                </a:lnTo>
                <a:lnTo>
                  <a:pt x="11208358" y="1382173"/>
                </a:lnTo>
                <a:lnTo>
                  <a:pt x="11218359" y="1382173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5" name="Freeform 74">
            <a:extLst>
              <a:ext uri="{FF2B5EF4-FFF2-40B4-BE49-F238E27FC236}">
                <a16:creationId xmlns:a16="http://schemas.microsoft.com/office/drawing/2014/main" id="{5DBEF117-A7BB-9E4F-A0CE-448296ACA446}"/>
              </a:ext>
            </a:extLst>
          </p:cNvPr>
          <p:cNvSpPr/>
          <p:nvPr/>
        </p:nvSpPr>
        <p:spPr>
          <a:xfrm>
            <a:off x="638362" y="4326331"/>
            <a:ext cx="8413769" cy="1106492"/>
          </a:xfrm>
          <a:custGeom>
            <a:avLst/>
            <a:gdLst>
              <a:gd name="connsiteX0" fmla="*/ 0 w 11218359"/>
              <a:gd name="connsiteY0" fmla="*/ 1475323 h 1475322"/>
              <a:gd name="connsiteX1" fmla="*/ 9149 w 11218359"/>
              <a:gd name="connsiteY1" fmla="*/ 1475323 h 1475322"/>
              <a:gd name="connsiteX2" fmla="*/ 20588 w 11218359"/>
              <a:gd name="connsiteY2" fmla="*/ 1475323 h 1475322"/>
              <a:gd name="connsiteX3" fmla="*/ 32028 w 11218359"/>
              <a:gd name="connsiteY3" fmla="*/ 1475323 h 1475322"/>
              <a:gd name="connsiteX4" fmla="*/ 43467 w 11218359"/>
              <a:gd name="connsiteY4" fmla="*/ 1475323 h 1475322"/>
              <a:gd name="connsiteX5" fmla="*/ 54907 w 11218359"/>
              <a:gd name="connsiteY5" fmla="*/ 1475323 h 1475322"/>
              <a:gd name="connsiteX6" fmla="*/ 66346 w 11218359"/>
              <a:gd name="connsiteY6" fmla="*/ 1475323 h 1475322"/>
              <a:gd name="connsiteX7" fmla="*/ 77786 w 11218359"/>
              <a:gd name="connsiteY7" fmla="*/ 1475323 h 1475322"/>
              <a:gd name="connsiteX8" fmla="*/ 89225 w 11218359"/>
              <a:gd name="connsiteY8" fmla="*/ 1475323 h 1475322"/>
              <a:gd name="connsiteX9" fmla="*/ 100665 w 11218359"/>
              <a:gd name="connsiteY9" fmla="*/ 1475323 h 1475322"/>
              <a:gd name="connsiteX10" fmla="*/ 112104 w 11218359"/>
              <a:gd name="connsiteY10" fmla="*/ 1475323 h 1475322"/>
              <a:gd name="connsiteX11" fmla="*/ 123544 w 11218359"/>
              <a:gd name="connsiteY11" fmla="*/ 1475323 h 1475322"/>
              <a:gd name="connsiteX12" fmla="*/ 134979 w 11218359"/>
              <a:gd name="connsiteY12" fmla="*/ 1475323 h 1475322"/>
              <a:gd name="connsiteX13" fmla="*/ 146423 w 11218359"/>
              <a:gd name="connsiteY13" fmla="*/ 1475323 h 1475322"/>
              <a:gd name="connsiteX14" fmla="*/ 157858 w 11218359"/>
              <a:gd name="connsiteY14" fmla="*/ 1475323 h 1475322"/>
              <a:gd name="connsiteX15" fmla="*/ 169297 w 11218359"/>
              <a:gd name="connsiteY15" fmla="*/ 1475323 h 1475322"/>
              <a:gd name="connsiteX16" fmla="*/ 180737 w 11218359"/>
              <a:gd name="connsiteY16" fmla="*/ 1475323 h 1475322"/>
              <a:gd name="connsiteX17" fmla="*/ 192176 w 11218359"/>
              <a:gd name="connsiteY17" fmla="*/ 1475323 h 1475322"/>
              <a:gd name="connsiteX18" fmla="*/ 203616 w 11218359"/>
              <a:gd name="connsiteY18" fmla="*/ 1475323 h 1475322"/>
              <a:gd name="connsiteX19" fmla="*/ 215055 w 11218359"/>
              <a:gd name="connsiteY19" fmla="*/ 1475323 h 1475322"/>
              <a:gd name="connsiteX20" fmla="*/ 226495 w 11218359"/>
              <a:gd name="connsiteY20" fmla="*/ 1475323 h 1475322"/>
              <a:gd name="connsiteX21" fmla="*/ 237935 w 11218359"/>
              <a:gd name="connsiteY21" fmla="*/ 1475323 h 1475322"/>
              <a:gd name="connsiteX22" fmla="*/ 249374 w 11218359"/>
              <a:gd name="connsiteY22" fmla="*/ 1475323 h 1475322"/>
              <a:gd name="connsiteX23" fmla="*/ 260814 w 11218359"/>
              <a:gd name="connsiteY23" fmla="*/ 1475323 h 1475322"/>
              <a:gd name="connsiteX24" fmla="*/ 272253 w 11218359"/>
              <a:gd name="connsiteY24" fmla="*/ 1475323 h 1475322"/>
              <a:gd name="connsiteX25" fmla="*/ 283693 w 11218359"/>
              <a:gd name="connsiteY25" fmla="*/ 1475323 h 1475322"/>
              <a:gd name="connsiteX26" fmla="*/ 295132 w 11218359"/>
              <a:gd name="connsiteY26" fmla="*/ 1475323 h 1475322"/>
              <a:gd name="connsiteX27" fmla="*/ 306572 w 11218359"/>
              <a:gd name="connsiteY27" fmla="*/ 1475323 h 1475322"/>
              <a:gd name="connsiteX28" fmla="*/ 318011 w 11218359"/>
              <a:gd name="connsiteY28" fmla="*/ 1475323 h 1475322"/>
              <a:gd name="connsiteX29" fmla="*/ 329451 w 11218359"/>
              <a:gd name="connsiteY29" fmla="*/ 1475323 h 1475322"/>
              <a:gd name="connsiteX30" fmla="*/ 340890 w 11218359"/>
              <a:gd name="connsiteY30" fmla="*/ 1475323 h 1475322"/>
              <a:gd name="connsiteX31" fmla="*/ 352330 w 11218359"/>
              <a:gd name="connsiteY31" fmla="*/ 1475323 h 1475322"/>
              <a:gd name="connsiteX32" fmla="*/ 363769 w 11218359"/>
              <a:gd name="connsiteY32" fmla="*/ 1475323 h 1475322"/>
              <a:gd name="connsiteX33" fmla="*/ 375209 w 11218359"/>
              <a:gd name="connsiteY33" fmla="*/ 1475323 h 1475322"/>
              <a:gd name="connsiteX34" fmla="*/ 386648 w 11218359"/>
              <a:gd name="connsiteY34" fmla="*/ 1475323 h 1475322"/>
              <a:gd name="connsiteX35" fmla="*/ 398088 w 11218359"/>
              <a:gd name="connsiteY35" fmla="*/ 1475323 h 1475322"/>
              <a:gd name="connsiteX36" fmla="*/ 409527 w 11218359"/>
              <a:gd name="connsiteY36" fmla="*/ 1475323 h 1475322"/>
              <a:gd name="connsiteX37" fmla="*/ 420967 w 11218359"/>
              <a:gd name="connsiteY37" fmla="*/ 1475323 h 1475322"/>
              <a:gd name="connsiteX38" fmla="*/ 432406 w 11218359"/>
              <a:gd name="connsiteY38" fmla="*/ 1475323 h 1475322"/>
              <a:gd name="connsiteX39" fmla="*/ 443846 w 11218359"/>
              <a:gd name="connsiteY39" fmla="*/ 1475323 h 1475322"/>
              <a:gd name="connsiteX40" fmla="*/ 455285 w 11218359"/>
              <a:gd name="connsiteY40" fmla="*/ 1475323 h 1475322"/>
              <a:gd name="connsiteX41" fmla="*/ 466725 w 11218359"/>
              <a:gd name="connsiteY41" fmla="*/ 1475323 h 1475322"/>
              <a:gd name="connsiteX42" fmla="*/ 478165 w 11218359"/>
              <a:gd name="connsiteY42" fmla="*/ 1475323 h 1475322"/>
              <a:gd name="connsiteX43" fmla="*/ 489604 w 11218359"/>
              <a:gd name="connsiteY43" fmla="*/ 1475323 h 1475322"/>
              <a:gd name="connsiteX44" fmla="*/ 501044 w 11218359"/>
              <a:gd name="connsiteY44" fmla="*/ 1475323 h 1475322"/>
              <a:gd name="connsiteX45" fmla="*/ 512483 w 11218359"/>
              <a:gd name="connsiteY45" fmla="*/ 1475323 h 1475322"/>
              <a:gd name="connsiteX46" fmla="*/ 523923 w 11218359"/>
              <a:gd name="connsiteY46" fmla="*/ 1475323 h 1475322"/>
              <a:gd name="connsiteX47" fmla="*/ 535362 w 11218359"/>
              <a:gd name="connsiteY47" fmla="*/ 1475323 h 1475322"/>
              <a:gd name="connsiteX48" fmla="*/ 546802 w 11218359"/>
              <a:gd name="connsiteY48" fmla="*/ 1475323 h 1475322"/>
              <a:gd name="connsiteX49" fmla="*/ 558241 w 11218359"/>
              <a:gd name="connsiteY49" fmla="*/ 1475323 h 1475322"/>
              <a:gd name="connsiteX50" fmla="*/ 569681 w 11218359"/>
              <a:gd name="connsiteY50" fmla="*/ 1475323 h 1475322"/>
              <a:gd name="connsiteX51" fmla="*/ 581120 w 11218359"/>
              <a:gd name="connsiteY51" fmla="*/ 1475323 h 1475322"/>
              <a:gd name="connsiteX52" fmla="*/ 592560 w 11218359"/>
              <a:gd name="connsiteY52" fmla="*/ 1475323 h 1475322"/>
              <a:gd name="connsiteX53" fmla="*/ 603999 w 11218359"/>
              <a:gd name="connsiteY53" fmla="*/ 1475323 h 1475322"/>
              <a:gd name="connsiteX54" fmla="*/ 615439 w 11218359"/>
              <a:gd name="connsiteY54" fmla="*/ 1475323 h 1475322"/>
              <a:gd name="connsiteX55" fmla="*/ 626878 w 11218359"/>
              <a:gd name="connsiteY55" fmla="*/ 1475323 h 1475322"/>
              <a:gd name="connsiteX56" fmla="*/ 638318 w 11218359"/>
              <a:gd name="connsiteY56" fmla="*/ 1475323 h 1475322"/>
              <a:gd name="connsiteX57" fmla="*/ 649757 w 11218359"/>
              <a:gd name="connsiteY57" fmla="*/ 1475323 h 1475322"/>
              <a:gd name="connsiteX58" fmla="*/ 661192 w 11218359"/>
              <a:gd name="connsiteY58" fmla="*/ 1475323 h 1475322"/>
              <a:gd name="connsiteX59" fmla="*/ 672632 w 11218359"/>
              <a:gd name="connsiteY59" fmla="*/ 1475323 h 1475322"/>
              <a:gd name="connsiteX60" fmla="*/ 684071 w 11218359"/>
              <a:gd name="connsiteY60" fmla="*/ 1475323 h 1475322"/>
              <a:gd name="connsiteX61" fmla="*/ 695511 w 11218359"/>
              <a:gd name="connsiteY61" fmla="*/ 1475323 h 1475322"/>
              <a:gd name="connsiteX62" fmla="*/ 706950 w 11218359"/>
              <a:gd name="connsiteY62" fmla="*/ 1475323 h 1475322"/>
              <a:gd name="connsiteX63" fmla="*/ 718390 w 11218359"/>
              <a:gd name="connsiteY63" fmla="*/ 1475323 h 1475322"/>
              <a:gd name="connsiteX64" fmla="*/ 729829 w 11218359"/>
              <a:gd name="connsiteY64" fmla="*/ 1475323 h 1475322"/>
              <a:gd name="connsiteX65" fmla="*/ 741269 w 11218359"/>
              <a:gd name="connsiteY65" fmla="*/ 1475323 h 1475322"/>
              <a:gd name="connsiteX66" fmla="*/ 752708 w 11218359"/>
              <a:gd name="connsiteY66" fmla="*/ 1475323 h 1475322"/>
              <a:gd name="connsiteX67" fmla="*/ 764148 w 11218359"/>
              <a:gd name="connsiteY67" fmla="*/ 1475323 h 1475322"/>
              <a:gd name="connsiteX68" fmla="*/ 775587 w 11218359"/>
              <a:gd name="connsiteY68" fmla="*/ 1475323 h 1475322"/>
              <a:gd name="connsiteX69" fmla="*/ 787027 w 11218359"/>
              <a:gd name="connsiteY69" fmla="*/ 1475323 h 1475322"/>
              <a:gd name="connsiteX70" fmla="*/ 798467 w 11218359"/>
              <a:gd name="connsiteY70" fmla="*/ 1475323 h 1475322"/>
              <a:gd name="connsiteX71" fmla="*/ 809906 w 11218359"/>
              <a:gd name="connsiteY71" fmla="*/ 1475323 h 1475322"/>
              <a:gd name="connsiteX72" fmla="*/ 821346 w 11218359"/>
              <a:gd name="connsiteY72" fmla="*/ 1475323 h 1475322"/>
              <a:gd name="connsiteX73" fmla="*/ 832785 w 11218359"/>
              <a:gd name="connsiteY73" fmla="*/ 1475323 h 1475322"/>
              <a:gd name="connsiteX74" fmla="*/ 844225 w 11218359"/>
              <a:gd name="connsiteY74" fmla="*/ 1475323 h 1475322"/>
              <a:gd name="connsiteX75" fmla="*/ 855664 w 11218359"/>
              <a:gd name="connsiteY75" fmla="*/ 1475323 h 1475322"/>
              <a:gd name="connsiteX76" fmla="*/ 867104 w 11218359"/>
              <a:gd name="connsiteY76" fmla="*/ 1475323 h 1475322"/>
              <a:gd name="connsiteX77" fmla="*/ 878543 w 11218359"/>
              <a:gd name="connsiteY77" fmla="*/ 1475323 h 1475322"/>
              <a:gd name="connsiteX78" fmla="*/ 889983 w 11218359"/>
              <a:gd name="connsiteY78" fmla="*/ 1475323 h 1475322"/>
              <a:gd name="connsiteX79" fmla="*/ 901422 w 11218359"/>
              <a:gd name="connsiteY79" fmla="*/ 1475323 h 1475322"/>
              <a:gd name="connsiteX80" fmla="*/ 912862 w 11218359"/>
              <a:gd name="connsiteY80" fmla="*/ 1475323 h 1475322"/>
              <a:gd name="connsiteX81" fmla="*/ 924301 w 11218359"/>
              <a:gd name="connsiteY81" fmla="*/ 1475323 h 1475322"/>
              <a:gd name="connsiteX82" fmla="*/ 935741 w 11218359"/>
              <a:gd name="connsiteY82" fmla="*/ 1475323 h 1475322"/>
              <a:gd name="connsiteX83" fmla="*/ 947180 w 11218359"/>
              <a:gd name="connsiteY83" fmla="*/ 1475323 h 1475322"/>
              <a:gd name="connsiteX84" fmla="*/ 958620 w 11218359"/>
              <a:gd name="connsiteY84" fmla="*/ 1475323 h 1475322"/>
              <a:gd name="connsiteX85" fmla="*/ 970059 w 11218359"/>
              <a:gd name="connsiteY85" fmla="*/ 1475323 h 1475322"/>
              <a:gd name="connsiteX86" fmla="*/ 981499 w 11218359"/>
              <a:gd name="connsiteY86" fmla="*/ 1475323 h 1475322"/>
              <a:gd name="connsiteX87" fmla="*/ 992938 w 11218359"/>
              <a:gd name="connsiteY87" fmla="*/ 1475323 h 1475322"/>
              <a:gd name="connsiteX88" fmla="*/ 1004378 w 11218359"/>
              <a:gd name="connsiteY88" fmla="*/ 1475323 h 1475322"/>
              <a:gd name="connsiteX89" fmla="*/ 1015818 w 11218359"/>
              <a:gd name="connsiteY89" fmla="*/ 1475323 h 1475322"/>
              <a:gd name="connsiteX90" fmla="*/ 1027257 w 11218359"/>
              <a:gd name="connsiteY90" fmla="*/ 1475323 h 1475322"/>
              <a:gd name="connsiteX91" fmla="*/ 1038697 w 11218359"/>
              <a:gd name="connsiteY91" fmla="*/ 1475323 h 1475322"/>
              <a:gd name="connsiteX92" fmla="*/ 1050136 w 11218359"/>
              <a:gd name="connsiteY92" fmla="*/ 1475323 h 1475322"/>
              <a:gd name="connsiteX93" fmla="*/ 1061576 w 11218359"/>
              <a:gd name="connsiteY93" fmla="*/ 1475323 h 1475322"/>
              <a:gd name="connsiteX94" fmla="*/ 1073015 w 11218359"/>
              <a:gd name="connsiteY94" fmla="*/ 1475323 h 1475322"/>
              <a:gd name="connsiteX95" fmla="*/ 1084455 w 11218359"/>
              <a:gd name="connsiteY95" fmla="*/ 1475323 h 1475322"/>
              <a:gd name="connsiteX96" fmla="*/ 1095894 w 11218359"/>
              <a:gd name="connsiteY96" fmla="*/ 1475323 h 1475322"/>
              <a:gd name="connsiteX97" fmla="*/ 1107334 w 11218359"/>
              <a:gd name="connsiteY97" fmla="*/ 1475323 h 1475322"/>
              <a:gd name="connsiteX98" fmla="*/ 1118773 w 11218359"/>
              <a:gd name="connsiteY98" fmla="*/ 1475323 h 1475322"/>
              <a:gd name="connsiteX99" fmla="*/ 1130213 w 11218359"/>
              <a:gd name="connsiteY99" fmla="*/ 1475323 h 1475322"/>
              <a:gd name="connsiteX100" fmla="*/ 1141652 w 11218359"/>
              <a:gd name="connsiteY100" fmla="*/ 1475323 h 1475322"/>
              <a:gd name="connsiteX101" fmla="*/ 1153092 w 11218359"/>
              <a:gd name="connsiteY101" fmla="*/ 1475323 h 1475322"/>
              <a:gd name="connsiteX102" fmla="*/ 1164531 w 11218359"/>
              <a:gd name="connsiteY102" fmla="*/ 1475323 h 1475322"/>
              <a:gd name="connsiteX103" fmla="*/ 1175971 w 11218359"/>
              <a:gd name="connsiteY103" fmla="*/ 1475323 h 1475322"/>
              <a:gd name="connsiteX104" fmla="*/ 1187406 w 11218359"/>
              <a:gd name="connsiteY104" fmla="*/ 1475323 h 1475322"/>
              <a:gd name="connsiteX105" fmla="*/ 1198845 w 11218359"/>
              <a:gd name="connsiteY105" fmla="*/ 1475323 h 1475322"/>
              <a:gd name="connsiteX106" fmla="*/ 1210285 w 11218359"/>
              <a:gd name="connsiteY106" fmla="*/ 1475323 h 1475322"/>
              <a:gd name="connsiteX107" fmla="*/ 1221724 w 11218359"/>
              <a:gd name="connsiteY107" fmla="*/ 1475323 h 1475322"/>
              <a:gd name="connsiteX108" fmla="*/ 1233164 w 11218359"/>
              <a:gd name="connsiteY108" fmla="*/ 1475323 h 1475322"/>
              <a:gd name="connsiteX109" fmla="*/ 1244603 w 11218359"/>
              <a:gd name="connsiteY109" fmla="*/ 1475323 h 1475322"/>
              <a:gd name="connsiteX110" fmla="*/ 1256043 w 11218359"/>
              <a:gd name="connsiteY110" fmla="*/ 1475323 h 1475322"/>
              <a:gd name="connsiteX111" fmla="*/ 1267482 w 11218359"/>
              <a:gd name="connsiteY111" fmla="*/ 1475323 h 1475322"/>
              <a:gd name="connsiteX112" fmla="*/ 1278922 w 11218359"/>
              <a:gd name="connsiteY112" fmla="*/ 1475323 h 1475322"/>
              <a:gd name="connsiteX113" fmla="*/ 1290361 w 11218359"/>
              <a:gd name="connsiteY113" fmla="*/ 1475323 h 1475322"/>
              <a:gd name="connsiteX114" fmla="*/ 1301801 w 11218359"/>
              <a:gd name="connsiteY114" fmla="*/ 1475323 h 1475322"/>
              <a:gd name="connsiteX115" fmla="*/ 1313240 w 11218359"/>
              <a:gd name="connsiteY115" fmla="*/ 1475323 h 1475322"/>
              <a:gd name="connsiteX116" fmla="*/ 1324680 w 11218359"/>
              <a:gd name="connsiteY116" fmla="*/ 1475323 h 1475322"/>
              <a:gd name="connsiteX117" fmla="*/ 1336120 w 11218359"/>
              <a:gd name="connsiteY117" fmla="*/ 1475323 h 1475322"/>
              <a:gd name="connsiteX118" fmla="*/ 1347559 w 11218359"/>
              <a:gd name="connsiteY118" fmla="*/ 1475323 h 1475322"/>
              <a:gd name="connsiteX119" fmla="*/ 1358999 w 11218359"/>
              <a:gd name="connsiteY119" fmla="*/ 1475323 h 1475322"/>
              <a:gd name="connsiteX120" fmla="*/ 1370438 w 11218359"/>
              <a:gd name="connsiteY120" fmla="*/ 1475323 h 1475322"/>
              <a:gd name="connsiteX121" fmla="*/ 1381878 w 11218359"/>
              <a:gd name="connsiteY121" fmla="*/ 1475323 h 1475322"/>
              <a:gd name="connsiteX122" fmla="*/ 1393317 w 11218359"/>
              <a:gd name="connsiteY122" fmla="*/ 1475323 h 1475322"/>
              <a:gd name="connsiteX123" fmla="*/ 1404757 w 11218359"/>
              <a:gd name="connsiteY123" fmla="*/ 1475323 h 1475322"/>
              <a:gd name="connsiteX124" fmla="*/ 1416196 w 11218359"/>
              <a:gd name="connsiteY124" fmla="*/ 1475323 h 1475322"/>
              <a:gd name="connsiteX125" fmla="*/ 1427636 w 11218359"/>
              <a:gd name="connsiteY125" fmla="*/ 1475323 h 1475322"/>
              <a:gd name="connsiteX126" fmla="*/ 1439075 w 11218359"/>
              <a:gd name="connsiteY126" fmla="*/ 1475323 h 1475322"/>
              <a:gd name="connsiteX127" fmla="*/ 1450515 w 11218359"/>
              <a:gd name="connsiteY127" fmla="*/ 1475323 h 1475322"/>
              <a:gd name="connsiteX128" fmla="*/ 1461954 w 11218359"/>
              <a:gd name="connsiteY128" fmla="*/ 1475323 h 1475322"/>
              <a:gd name="connsiteX129" fmla="*/ 1473394 w 11218359"/>
              <a:gd name="connsiteY129" fmla="*/ 1475323 h 1475322"/>
              <a:gd name="connsiteX130" fmla="*/ 1484833 w 11218359"/>
              <a:gd name="connsiteY130" fmla="*/ 1475323 h 1475322"/>
              <a:gd name="connsiteX131" fmla="*/ 1496273 w 11218359"/>
              <a:gd name="connsiteY131" fmla="*/ 1475323 h 1475322"/>
              <a:gd name="connsiteX132" fmla="*/ 1507712 w 11218359"/>
              <a:gd name="connsiteY132" fmla="*/ 1475323 h 1475322"/>
              <a:gd name="connsiteX133" fmla="*/ 1519152 w 11218359"/>
              <a:gd name="connsiteY133" fmla="*/ 1475323 h 1475322"/>
              <a:gd name="connsiteX134" fmla="*/ 1530591 w 11218359"/>
              <a:gd name="connsiteY134" fmla="*/ 1475323 h 1475322"/>
              <a:gd name="connsiteX135" fmla="*/ 1542031 w 11218359"/>
              <a:gd name="connsiteY135" fmla="*/ 1475323 h 1475322"/>
              <a:gd name="connsiteX136" fmla="*/ 1553471 w 11218359"/>
              <a:gd name="connsiteY136" fmla="*/ 1475323 h 1475322"/>
              <a:gd name="connsiteX137" fmla="*/ 1564910 w 11218359"/>
              <a:gd name="connsiteY137" fmla="*/ 1475323 h 1475322"/>
              <a:gd name="connsiteX138" fmla="*/ 1576349 w 11218359"/>
              <a:gd name="connsiteY138" fmla="*/ 1475323 h 1475322"/>
              <a:gd name="connsiteX139" fmla="*/ 1587789 w 11218359"/>
              <a:gd name="connsiteY139" fmla="*/ 1475323 h 1475322"/>
              <a:gd name="connsiteX140" fmla="*/ 1599229 w 11218359"/>
              <a:gd name="connsiteY140" fmla="*/ 1475323 h 1475322"/>
              <a:gd name="connsiteX141" fmla="*/ 1610668 w 11218359"/>
              <a:gd name="connsiteY141" fmla="*/ 1475323 h 1475322"/>
              <a:gd name="connsiteX142" fmla="*/ 1622107 w 11218359"/>
              <a:gd name="connsiteY142" fmla="*/ 1475323 h 1475322"/>
              <a:gd name="connsiteX143" fmla="*/ 1633547 w 11218359"/>
              <a:gd name="connsiteY143" fmla="*/ 1475323 h 1475322"/>
              <a:gd name="connsiteX144" fmla="*/ 1644987 w 11218359"/>
              <a:gd name="connsiteY144" fmla="*/ 1475323 h 1475322"/>
              <a:gd name="connsiteX145" fmla="*/ 1656426 w 11218359"/>
              <a:gd name="connsiteY145" fmla="*/ 1475323 h 1475322"/>
              <a:gd name="connsiteX146" fmla="*/ 1667866 w 11218359"/>
              <a:gd name="connsiteY146" fmla="*/ 1475323 h 1475322"/>
              <a:gd name="connsiteX147" fmla="*/ 1679305 w 11218359"/>
              <a:gd name="connsiteY147" fmla="*/ 1475323 h 1475322"/>
              <a:gd name="connsiteX148" fmla="*/ 1690745 w 11218359"/>
              <a:gd name="connsiteY148" fmla="*/ 1475323 h 1475322"/>
              <a:gd name="connsiteX149" fmla="*/ 1702184 w 11218359"/>
              <a:gd name="connsiteY149" fmla="*/ 1475323 h 1475322"/>
              <a:gd name="connsiteX150" fmla="*/ 1713619 w 11218359"/>
              <a:gd name="connsiteY150" fmla="*/ 1475323 h 1475322"/>
              <a:gd name="connsiteX151" fmla="*/ 1725063 w 11218359"/>
              <a:gd name="connsiteY151" fmla="*/ 1475323 h 1475322"/>
              <a:gd name="connsiteX152" fmla="*/ 1736498 w 11218359"/>
              <a:gd name="connsiteY152" fmla="*/ 1475323 h 1475322"/>
              <a:gd name="connsiteX153" fmla="*/ 1747938 w 11218359"/>
              <a:gd name="connsiteY153" fmla="*/ 1475323 h 1475322"/>
              <a:gd name="connsiteX154" fmla="*/ 1759377 w 11218359"/>
              <a:gd name="connsiteY154" fmla="*/ 1475323 h 1475322"/>
              <a:gd name="connsiteX155" fmla="*/ 1770817 w 11218359"/>
              <a:gd name="connsiteY155" fmla="*/ 1475323 h 1475322"/>
              <a:gd name="connsiteX156" fmla="*/ 1782256 w 11218359"/>
              <a:gd name="connsiteY156" fmla="*/ 1475323 h 1475322"/>
              <a:gd name="connsiteX157" fmla="*/ 1793696 w 11218359"/>
              <a:gd name="connsiteY157" fmla="*/ 1475323 h 1475322"/>
              <a:gd name="connsiteX158" fmla="*/ 1805135 w 11218359"/>
              <a:gd name="connsiteY158" fmla="*/ 1475323 h 1475322"/>
              <a:gd name="connsiteX159" fmla="*/ 1816575 w 11218359"/>
              <a:gd name="connsiteY159" fmla="*/ 1475323 h 1475322"/>
              <a:gd name="connsiteX160" fmla="*/ 1828014 w 11218359"/>
              <a:gd name="connsiteY160" fmla="*/ 1475323 h 1475322"/>
              <a:gd name="connsiteX161" fmla="*/ 1839454 w 11218359"/>
              <a:gd name="connsiteY161" fmla="*/ 1475323 h 1475322"/>
              <a:gd name="connsiteX162" fmla="*/ 1850893 w 11218359"/>
              <a:gd name="connsiteY162" fmla="*/ 1475323 h 1475322"/>
              <a:gd name="connsiteX163" fmla="*/ 1862333 w 11218359"/>
              <a:gd name="connsiteY163" fmla="*/ 1475323 h 1475322"/>
              <a:gd name="connsiteX164" fmla="*/ 1873772 w 11218359"/>
              <a:gd name="connsiteY164" fmla="*/ 1475323 h 1475322"/>
              <a:gd name="connsiteX165" fmla="*/ 1885212 w 11218359"/>
              <a:gd name="connsiteY165" fmla="*/ 1475323 h 1475322"/>
              <a:gd name="connsiteX166" fmla="*/ 1896651 w 11218359"/>
              <a:gd name="connsiteY166" fmla="*/ 1475323 h 1475322"/>
              <a:gd name="connsiteX167" fmla="*/ 1908091 w 11218359"/>
              <a:gd name="connsiteY167" fmla="*/ 1475323 h 1475322"/>
              <a:gd name="connsiteX168" fmla="*/ 1919531 w 11218359"/>
              <a:gd name="connsiteY168" fmla="*/ 1475323 h 1475322"/>
              <a:gd name="connsiteX169" fmla="*/ 1930970 w 11218359"/>
              <a:gd name="connsiteY169" fmla="*/ 1475323 h 1475322"/>
              <a:gd name="connsiteX170" fmla="*/ 1942409 w 11218359"/>
              <a:gd name="connsiteY170" fmla="*/ 1475323 h 1475322"/>
              <a:gd name="connsiteX171" fmla="*/ 1953849 w 11218359"/>
              <a:gd name="connsiteY171" fmla="*/ 1475323 h 1475322"/>
              <a:gd name="connsiteX172" fmla="*/ 1965289 w 11218359"/>
              <a:gd name="connsiteY172" fmla="*/ 1475323 h 1475322"/>
              <a:gd name="connsiteX173" fmla="*/ 1976728 w 11218359"/>
              <a:gd name="connsiteY173" fmla="*/ 1475323 h 1475322"/>
              <a:gd name="connsiteX174" fmla="*/ 1988168 w 11218359"/>
              <a:gd name="connsiteY174" fmla="*/ 1475323 h 1475322"/>
              <a:gd name="connsiteX175" fmla="*/ 1999607 w 11218359"/>
              <a:gd name="connsiteY175" fmla="*/ 1475323 h 1475322"/>
              <a:gd name="connsiteX176" fmla="*/ 2011047 w 11218359"/>
              <a:gd name="connsiteY176" fmla="*/ 1475323 h 1475322"/>
              <a:gd name="connsiteX177" fmla="*/ 2022486 w 11218359"/>
              <a:gd name="connsiteY177" fmla="*/ 1475323 h 1475322"/>
              <a:gd name="connsiteX178" fmla="*/ 2033926 w 11218359"/>
              <a:gd name="connsiteY178" fmla="*/ 1475323 h 1475322"/>
              <a:gd name="connsiteX179" fmla="*/ 2045365 w 11218359"/>
              <a:gd name="connsiteY179" fmla="*/ 1475323 h 1475322"/>
              <a:gd name="connsiteX180" fmla="*/ 2056805 w 11218359"/>
              <a:gd name="connsiteY180" fmla="*/ 1475323 h 1475322"/>
              <a:gd name="connsiteX181" fmla="*/ 2068244 w 11218359"/>
              <a:gd name="connsiteY181" fmla="*/ 1475323 h 1475322"/>
              <a:gd name="connsiteX182" fmla="*/ 2079684 w 11218359"/>
              <a:gd name="connsiteY182" fmla="*/ 1475323 h 1475322"/>
              <a:gd name="connsiteX183" fmla="*/ 2091123 w 11218359"/>
              <a:gd name="connsiteY183" fmla="*/ 1475323 h 1475322"/>
              <a:gd name="connsiteX184" fmla="*/ 2102563 w 11218359"/>
              <a:gd name="connsiteY184" fmla="*/ 1475323 h 1475322"/>
              <a:gd name="connsiteX185" fmla="*/ 2114002 w 11218359"/>
              <a:gd name="connsiteY185" fmla="*/ 1475323 h 1475322"/>
              <a:gd name="connsiteX186" fmla="*/ 2125442 w 11218359"/>
              <a:gd name="connsiteY186" fmla="*/ 1475323 h 1475322"/>
              <a:gd name="connsiteX187" fmla="*/ 2136882 w 11218359"/>
              <a:gd name="connsiteY187" fmla="*/ 1475323 h 1475322"/>
              <a:gd name="connsiteX188" fmla="*/ 2148321 w 11218359"/>
              <a:gd name="connsiteY188" fmla="*/ 1475323 h 1475322"/>
              <a:gd name="connsiteX189" fmla="*/ 2159760 w 11218359"/>
              <a:gd name="connsiteY189" fmla="*/ 1475323 h 1475322"/>
              <a:gd name="connsiteX190" fmla="*/ 2171200 w 11218359"/>
              <a:gd name="connsiteY190" fmla="*/ 1475323 h 1475322"/>
              <a:gd name="connsiteX191" fmla="*/ 2182640 w 11218359"/>
              <a:gd name="connsiteY191" fmla="*/ 1475323 h 1475322"/>
              <a:gd name="connsiteX192" fmla="*/ 2194079 w 11218359"/>
              <a:gd name="connsiteY192" fmla="*/ 1475323 h 1475322"/>
              <a:gd name="connsiteX193" fmla="*/ 2205519 w 11218359"/>
              <a:gd name="connsiteY193" fmla="*/ 1475323 h 1475322"/>
              <a:gd name="connsiteX194" fmla="*/ 2216958 w 11218359"/>
              <a:gd name="connsiteY194" fmla="*/ 1475323 h 1475322"/>
              <a:gd name="connsiteX195" fmla="*/ 2228393 w 11218359"/>
              <a:gd name="connsiteY195" fmla="*/ 1475323 h 1475322"/>
              <a:gd name="connsiteX196" fmla="*/ 2239837 w 11218359"/>
              <a:gd name="connsiteY196" fmla="*/ 1475323 h 1475322"/>
              <a:gd name="connsiteX197" fmla="*/ 2251272 w 11218359"/>
              <a:gd name="connsiteY197" fmla="*/ 1475323 h 1475322"/>
              <a:gd name="connsiteX198" fmla="*/ 2262716 w 11218359"/>
              <a:gd name="connsiteY198" fmla="*/ 1475323 h 1475322"/>
              <a:gd name="connsiteX199" fmla="*/ 2274151 w 11218359"/>
              <a:gd name="connsiteY199" fmla="*/ 1475323 h 1475322"/>
              <a:gd name="connsiteX200" fmla="*/ 2285591 w 11218359"/>
              <a:gd name="connsiteY200" fmla="*/ 1475323 h 1475322"/>
              <a:gd name="connsiteX201" fmla="*/ 2297030 w 11218359"/>
              <a:gd name="connsiteY201" fmla="*/ 1475323 h 1475322"/>
              <a:gd name="connsiteX202" fmla="*/ 2308470 w 11218359"/>
              <a:gd name="connsiteY202" fmla="*/ 1475323 h 1475322"/>
              <a:gd name="connsiteX203" fmla="*/ 2319909 w 11218359"/>
              <a:gd name="connsiteY203" fmla="*/ 1475323 h 1475322"/>
              <a:gd name="connsiteX204" fmla="*/ 2331349 w 11218359"/>
              <a:gd name="connsiteY204" fmla="*/ 1475323 h 1475322"/>
              <a:gd name="connsiteX205" fmla="*/ 2342788 w 11218359"/>
              <a:gd name="connsiteY205" fmla="*/ 1475323 h 1475322"/>
              <a:gd name="connsiteX206" fmla="*/ 2354228 w 11218359"/>
              <a:gd name="connsiteY206" fmla="*/ 1475323 h 1475322"/>
              <a:gd name="connsiteX207" fmla="*/ 2365667 w 11218359"/>
              <a:gd name="connsiteY207" fmla="*/ 1475323 h 1475322"/>
              <a:gd name="connsiteX208" fmla="*/ 2377107 w 11218359"/>
              <a:gd name="connsiteY208" fmla="*/ 1475323 h 1475322"/>
              <a:gd name="connsiteX209" fmla="*/ 2388546 w 11218359"/>
              <a:gd name="connsiteY209" fmla="*/ 1475323 h 1475322"/>
              <a:gd name="connsiteX210" fmla="*/ 2399986 w 11218359"/>
              <a:gd name="connsiteY210" fmla="*/ 1475323 h 1475322"/>
              <a:gd name="connsiteX211" fmla="*/ 2411425 w 11218359"/>
              <a:gd name="connsiteY211" fmla="*/ 1475323 h 1475322"/>
              <a:gd name="connsiteX212" fmla="*/ 2422865 w 11218359"/>
              <a:gd name="connsiteY212" fmla="*/ 1475323 h 1475322"/>
              <a:gd name="connsiteX213" fmla="*/ 2434304 w 11218359"/>
              <a:gd name="connsiteY213" fmla="*/ 1475323 h 1475322"/>
              <a:gd name="connsiteX214" fmla="*/ 2445744 w 11218359"/>
              <a:gd name="connsiteY214" fmla="*/ 1475323 h 1475322"/>
              <a:gd name="connsiteX215" fmla="*/ 2457184 w 11218359"/>
              <a:gd name="connsiteY215" fmla="*/ 1475323 h 1475322"/>
              <a:gd name="connsiteX216" fmla="*/ 2468623 w 11218359"/>
              <a:gd name="connsiteY216" fmla="*/ 1475323 h 1475322"/>
              <a:gd name="connsiteX217" fmla="*/ 2480062 w 11218359"/>
              <a:gd name="connsiteY217" fmla="*/ 1475323 h 1475322"/>
              <a:gd name="connsiteX218" fmla="*/ 2491502 w 11218359"/>
              <a:gd name="connsiteY218" fmla="*/ 1475323 h 1475322"/>
              <a:gd name="connsiteX219" fmla="*/ 2502942 w 11218359"/>
              <a:gd name="connsiteY219" fmla="*/ 1475323 h 1475322"/>
              <a:gd name="connsiteX220" fmla="*/ 2514381 w 11218359"/>
              <a:gd name="connsiteY220" fmla="*/ 1475323 h 1475322"/>
              <a:gd name="connsiteX221" fmla="*/ 2525821 w 11218359"/>
              <a:gd name="connsiteY221" fmla="*/ 1475323 h 1475322"/>
              <a:gd name="connsiteX222" fmla="*/ 2537260 w 11218359"/>
              <a:gd name="connsiteY222" fmla="*/ 1475323 h 1475322"/>
              <a:gd name="connsiteX223" fmla="*/ 2548700 w 11218359"/>
              <a:gd name="connsiteY223" fmla="*/ 1475323 h 1475322"/>
              <a:gd name="connsiteX224" fmla="*/ 2560139 w 11218359"/>
              <a:gd name="connsiteY224" fmla="*/ 1475323 h 1475322"/>
              <a:gd name="connsiteX225" fmla="*/ 2571579 w 11218359"/>
              <a:gd name="connsiteY225" fmla="*/ 1475323 h 1475322"/>
              <a:gd name="connsiteX226" fmla="*/ 2583018 w 11218359"/>
              <a:gd name="connsiteY226" fmla="*/ 1475323 h 1475322"/>
              <a:gd name="connsiteX227" fmla="*/ 2594458 w 11218359"/>
              <a:gd name="connsiteY227" fmla="*/ 1475323 h 1475322"/>
              <a:gd name="connsiteX228" fmla="*/ 2605897 w 11218359"/>
              <a:gd name="connsiteY228" fmla="*/ 1475323 h 1475322"/>
              <a:gd name="connsiteX229" fmla="*/ 2617337 w 11218359"/>
              <a:gd name="connsiteY229" fmla="*/ 1475323 h 1475322"/>
              <a:gd name="connsiteX230" fmla="*/ 2628776 w 11218359"/>
              <a:gd name="connsiteY230" fmla="*/ 1475323 h 1475322"/>
              <a:gd name="connsiteX231" fmla="*/ 2640216 w 11218359"/>
              <a:gd name="connsiteY231" fmla="*/ 1475323 h 1475322"/>
              <a:gd name="connsiteX232" fmla="*/ 2651655 w 11218359"/>
              <a:gd name="connsiteY232" fmla="*/ 1475323 h 1475322"/>
              <a:gd name="connsiteX233" fmla="*/ 2663095 w 11218359"/>
              <a:gd name="connsiteY233" fmla="*/ 1475323 h 1475322"/>
              <a:gd name="connsiteX234" fmla="*/ 2674535 w 11218359"/>
              <a:gd name="connsiteY234" fmla="*/ 1475323 h 1475322"/>
              <a:gd name="connsiteX235" fmla="*/ 2685974 w 11218359"/>
              <a:gd name="connsiteY235" fmla="*/ 1475323 h 1475322"/>
              <a:gd name="connsiteX236" fmla="*/ 2697413 w 11218359"/>
              <a:gd name="connsiteY236" fmla="*/ 1475323 h 1475322"/>
              <a:gd name="connsiteX237" fmla="*/ 2708853 w 11218359"/>
              <a:gd name="connsiteY237" fmla="*/ 1475323 h 1475322"/>
              <a:gd name="connsiteX238" fmla="*/ 2720293 w 11218359"/>
              <a:gd name="connsiteY238" fmla="*/ 1475323 h 1475322"/>
              <a:gd name="connsiteX239" fmla="*/ 2731727 w 11218359"/>
              <a:gd name="connsiteY239" fmla="*/ 1475323 h 1475322"/>
              <a:gd name="connsiteX240" fmla="*/ 2743172 w 11218359"/>
              <a:gd name="connsiteY240" fmla="*/ 1475323 h 1475322"/>
              <a:gd name="connsiteX241" fmla="*/ 2754611 w 11218359"/>
              <a:gd name="connsiteY241" fmla="*/ 1475323 h 1475322"/>
              <a:gd name="connsiteX242" fmla="*/ 2766046 w 11218359"/>
              <a:gd name="connsiteY242" fmla="*/ 1475323 h 1475322"/>
              <a:gd name="connsiteX243" fmla="*/ 2777490 w 11218359"/>
              <a:gd name="connsiteY243" fmla="*/ 1475323 h 1475322"/>
              <a:gd name="connsiteX244" fmla="*/ 2788925 w 11218359"/>
              <a:gd name="connsiteY244" fmla="*/ 1475323 h 1475322"/>
              <a:gd name="connsiteX245" fmla="*/ 2800364 w 11218359"/>
              <a:gd name="connsiteY245" fmla="*/ 1475323 h 1475322"/>
              <a:gd name="connsiteX246" fmla="*/ 2811804 w 11218359"/>
              <a:gd name="connsiteY246" fmla="*/ 1475323 h 1475322"/>
              <a:gd name="connsiteX247" fmla="*/ 2823243 w 11218359"/>
              <a:gd name="connsiteY247" fmla="*/ 1475323 h 1475322"/>
              <a:gd name="connsiteX248" fmla="*/ 2834683 w 11218359"/>
              <a:gd name="connsiteY248" fmla="*/ 1475323 h 1475322"/>
              <a:gd name="connsiteX249" fmla="*/ 2846123 w 11218359"/>
              <a:gd name="connsiteY249" fmla="*/ 1475323 h 1475322"/>
              <a:gd name="connsiteX250" fmla="*/ 2857562 w 11218359"/>
              <a:gd name="connsiteY250" fmla="*/ 1475323 h 1475322"/>
              <a:gd name="connsiteX251" fmla="*/ 2869001 w 11218359"/>
              <a:gd name="connsiteY251" fmla="*/ 1475323 h 1475322"/>
              <a:gd name="connsiteX252" fmla="*/ 2880441 w 11218359"/>
              <a:gd name="connsiteY252" fmla="*/ 1475323 h 1475322"/>
              <a:gd name="connsiteX253" fmla="*/ 2891881 w 11218359"/>
              <a:gd name="connsiteY253" fmla="*/ 1475323 h 1475322"/>
              <a:gd name="connsiteX254" fmla="*/ 2903320 w 11218359"/>
              <a:gd name="connsiteY254" fmla="*/ 1475323 h 1475322"/>
              <a:gd name="connsiteX255" fmla="*/ 2914760 w 11218359"/>
              <a:gd name="connsiteY255" fmla="*/ 1475323 h 1475322"/>
              <a:gd name="connsiteX256" fmla="*/ 2926199 w 11218359"/>
              <a:gd name="connsiteY256" fmla="*/ 1475323 h 1475322"/>
              <a:gd name="connsiteX257" fmla="*/ 2937639 w 11218359"/>
              <a:gd name="connsiteY257" fmla="*/ 1475323 h 1475322"/>
              <a:gd name="connsiteX258" fmla="*/ 2949078 w 11218359"/>
              <a:gd name="connsiteY258" fmla="*/ 1475323 h 1475322"/>
              <a:gd name="connsiteX259" fmla="*/ 2960518 w 11218359"/>
              <a:gd name="connsiteY259" fmla="*/ 1475323 h 1475322"/>
              <a:gd name="connsiteX260" fmla="*/ 2971957 w 11218359"/>
              <a:gd name="connsiteY260" fmla="*/ 1475323 h 1475322"/>
              <a:gd name="connsiteX261" fmla="*/ 2983397 w 11218359"/>
              <a:gd name="connsiteY261" fmla="*/ 1475323 h 1475322"/>
              <a:gd name="connsiteX262" fmla="*/ 2994837 w 11218359"/>
              <a:gd name="connsiteY262" fmla="*/ 1475323 h 1475322"/>
              <a:gd name="connsiteX263" fmla="*/ 3006276 w 11218359"/>
              <a:gd name="connsiteY263" fmla="*/ 1475323 h 1475322"/>
              <a:gd name="connsiteX264" fmla="*/ 3017715 w 11218359"/>
              <a:gd name="connsiteY264" fmla="*/ 1475323 h 1475322"/>
              <a:gd name="connsiteX265" fmla="*/ 3029155 w 11218359"/>
              <a:gd name="connsiteY265" fmla="*/ 1475323 h 1475322"/>
              <a:gd name="connsiteX266" fmla="*/ 3040594 w 11218359"/>
              <a:gd name="connsiteY266" fmla="*/ 1475323 h 1475322"/>
              <a:gd name="connsiteX267" fmla="*/ 3052034 w 11218359"/>
              <a:gd name="connsiteY267" fmla="*/ 1475323 h 1475322"/>
              <a:gd name="connsiteX268" fmla="*/ 3063474 w 11218359"/>
              <a:gd name="connsiteY268" fmla="*/ 1475323 h 1475322"/>
              <a:gd name="connsiteX269" fmla="*/ 3074913 w 11218359"/>
              <a:gd name="connsiteY269" fmla="*/ 1475323 h 1475322"/>
              <a:gd name="connsiteX270" fmla="*/ 3086352 w 11218359"/>
              <a:gd name="connsiteY270" fmla="*/ 1475323 h 1475322"/>
              <a:gd name="connsiteX271" fmla="*/ 3097792 w 11218359"/>
              <a:gd name="connsiteY271" fmla="*/ 1475323 h 1475322"/>
              <a:gd name="connsiteX272" fmla="*/ 3109232 w 11218359"/>
              <a:gd name="connsiteY272" fmla="*/ 1475323 h 1475322"/>
              <a:gd name="connsiteX273" fmla="*/ 3120671 w 11218359"/>
              <a:gd name="connsiteY273" fmla="*/ 1475323 h 1475322"/>
              <a:gd name="connsiteX274" fmla="*/ 3132111 w 11218359"/>
              <a:gd name="connsiteY274" fmla="*/ 1475323 h 1475322"/>
              <a:gd name="connsiteX275" fmla="*/ 3143550 w 11218359"/>
              <a:gd name="connsiteY275" fmla="*/ 1475323 h 1475322"/>
              <a:gd name="connsiteX276" fmla="*/ 3154990 w 11218359"/>
              <a:gd name="connsiteY276" fmla="*/ 1475323 h 1475322"/>
              <a:gd name="connsiteX277" fmla="*/ 3166429 w 11218359"/>
              <a:gd name="connsiteY277" fmla="*/ 1475323 h 1475322"/>
              <a:gd name="connsiteX278" fmla="*/ 3177869 w 11218359"/>
              <a:gd name="connsiteY278" fmla="*/ 1475323 h 1475322"/>
              <a:gd name="connsiteX279" fmla="*/ 3189308 w 11218359"/>
              <a:gd name="connsiteY279" fmla="*/ 1475323 h 1475322"/>
              <a:gd name="connsiteX280" fmla="*/ 3200748 w 11218359"/>
              <a:gd name="connsiteY280" fmla="*/ 1475323 h 1475322"/>
              <a:gd name="connsiteX281" fmla="*/ 3212187 w 11218359"/>
              <a:gd name="connsiteY281" fmla="*/ 1475323 h 1475322"/>
              <a:gd name="connsiteX282" fmla="*/ 3223627 w 11218359"/>
              <a:gd name="connsiteY282" fmla="*/ 1475323 h 1475322"/>
              <a:gd name="connsiteX283" fmla="*/ 3235066 w 11218359"/>
              <a:gd name="connsiteY283" fmla="*/ 1475323 h 1475322"/>
              <a:gd name="connsiteX284" fmla="*/ 3246501 w 11218359"/>
              <a:gd name="connsiteY284" fmla="*/ 1475323 h 1475322"/>
              <a:gd name="connsiteX285" fmla="*/ 3257945 w 11218359"/>
              <a:gd name="connsiteY285" fmla="*/ 1475323 h 1475322"/>
              <a:gd name="connsiteX286" fmla="*/ 3269385 w 11218359"/>
              <a:gd name="connsiteY286" fmla="*/ 1475323 h 1475322"/>
              <a:gd name="connsiteX287" fmla="*/ 3280825 w 11218359"/>
              <a:gd name="connsiteY287" fmla="*/ 1475323 h 1475322"/>
              <a:gd name="connsiteX288" fmla="*/ 3292264 w 11218359"/>
              <a:gd name="connsiteY288" fmla="*/ 1475323 h 1475322"/>
              <a:gd name="connsiteX289" fmla="*/ 3303699 w 11218359"/>
              <a:gd name="connsiteY289" fmla="*/ 1475323 h 1475322"/>
              <a:gd name="connsiteX290" fmla="*/ 3315143 w 11218359"/>
              <a:gd name="connsiteY290" fmla="*/ 1475323 h 1475322"/>
              <a:gd name="connsiteX291" fmla="*/ 3326578 w 11218359"/>
              <a:gd name="connsiteY291" fmla="*/ 1475323 h 1475322"/>
              <a:gd name="connsiteX292" fmla="*/ 3338017 w 11218359"/>
              <a:gd name="connsiteY292" fmla="*/ 1475323 h 1475322"/>
              <a:gd name="connsiteX293" fmla="*/ 3349457 w 11218359"/>
              <a:gd name="connsiteY293" fmla="*/ 1475323 h 1475322"/>
              <a:gd name="connsiteX294" fmla="*/ 3360896 w 11218359"/>
              <a:gd name="connsiteY294" fmla="*/ 1475323 h 1475322"/>
              <a:gd name="connsiteX295" fmla="*/ 3372336 w 11218359"/>
              <a:gd name="connsiteY295" fmla="*/ 1475323 h 1475322"/>
              <a:gd name="connsiteX296" fmla="*/ 3383776 w 11218359"/>
              <a:gd name="connsiteY296" fmla="*/ 1475323 h 1475322"/>
              <a:gd name="connsiteX297" fmla="*/ 3395215 w 11218359"/>
              <a:gd name="connsiteY297" fmla="*/ 1475323 h 1475322"/>
              <a:gd name="connsiteX298" fmla="*/ 3406654 w 11218359"/>
              <a:gd name="connsiteY298" fmla="*/ 1475323 h 1475322"/>
              <a:gd name="connsiteX299" fmla="*/ 3418094 w 11218359"/>
              <a:gd name="connsiteY299" fmla="*/ 1475323 h 1475322"/>
              <a:gd name="connsiteX300" fmla="*/ 3429534 w 11218359"/>
              <a:gd name="connsiteY300" fmla="*/ 1475323 h 1475322"/>
              <a:gd name="connsiteX301" fmla="*/ 3440973 w 11218359"/>
              <a:gd name="connsiteY301" fmla="*/ 1475323 h 1475322"/>
              <a:gd name="connsiteX302" fmla="*/ 3452413 w 11218359"/>
              <a:gd name="connsiteY302" fmla="*/ 1475323 h 1475322"/>
              <a:gd name="connsiteX303" fmla="*/ 3463852 w 11218359"/>
              <a:gd name="connsiteY303" fmla="*/ 1475323 h 1475322"/>
              <a:gd name="connsiteX304" fmla="*/ 3475292 w 11218359"/>
              <a:gd name="connsiteY304" fmla="*/ 1475323 h 1475322"/>
              <a:gd name="connsiteX305" fmla="*/ 3486731 w 11218359"/>
              <a:gd name="connsiteY305" fmla="*/ 1475323 h 1475322"/>
              <a:gd name="connsiteX306" fmla="*/ 3498171 w 11218359"/>
              <a:gd name="connsiteY306" fmla="*/ 1475323 h 1475322"/>
              <a:gd name="connsiteX307" fmla="*/ 3509610 w 11218359"/>
              <a:gd name="connsiteY307" fmla="*/ 1475323 h 1475322"/>
              <a:gd name="connsiteX308" fmla="*/ 3521050 w 11218359"/>
              <a:gd name="connsiteY308" fmla="*/ 1475323 h 1475322"/>
              <a:gd name="connsiteX309" fmla="*/ 3532489 w 11218359"/>
              <a:gd name="connsiteY309" fmla="*/ 1475323 h 1475322"/>
              <a:gd name="connsiteX310" fmla="*/ 3543929 w 11218359"/>
              <a:gd name="connsiteY310" fmla="*/ 1475323 h 1475322"/>
              <a:gd name="connsiteX311" fmla="*/ 3555368 w 11218359"/>
              <a:gd name="connsiteY311" fmla="*/ 1475323 h 1475322"/>
              <a:gd name="connsiteX312" fmla="*/ 3566808 w 11218359"/>
              <a:gd name="connsiteY312" fmla="*/ 1475323 h 1475322"/>
              <a:gd name="connsiteX313" fmla="*/ 3578247 w 11218359"/>
              <a:gd name="connsiteY313" fmla="*/ 1475323 h 1475322"/>
              <a:gd name="connsiteX314" fmla="*/ 3589687 w 11218359"/>
              <a:gd name="connsiteY314" fmla="*/ 1475323 h 1475322"/>
              <a:gd name="connsiteX315" fmla="*/ 3601127 w 11218359"/>
              <a:gd name="connsiteY315" fmla="*/ 1475323 h 1475322"/>
              <a:gd name="connsiteX316" fmla="*/ 3612566 w 11218359"/>
              <a:gd name="connsiteY316" fmla="*/ 1475323 h 1475322"/>
              <a:gd name="connsiteX317" fmla="*/ 3624005 w 11218359"/>
              <a:gd name="connsiteY317" fmla="*/ 1475323 h 1475322"/>
              <a:gd name="connsiteX318" fmla="*/ 3635445 w 11218359"/>
              <a:gd name="connsiteY318" fmla="*/ 1475323 h 1475322"/>
              <a:gd name="connsiteX319" fmla="*/ 3646885 w 11218359"/>
              <a:gd name="connsiteY319" fmla="*/ 1475323 h 1475322"/>
              <a:gd name="connsiteX320" fmla="*/ 3658324 w 11218359"/>
              <a:gd name="connsiteY320" fmla="*/ 1475323 h 1475322"/>
              <a:gd name="connsiteX321" fmla="*/ 3669764 w 11218359"/>
              <a:gd name="connsiteY321" fmla="*/ 1475323 h 1475322"/>
              <a:gd name="connsiteX322" fmla="*/ 3681203 w 11218359"/>
              <a:gd name="connsiteY322" fmla="*/ 1475323 h 1475322"/>
              <a:gd name="connsiteX323" fmla="*/ 3692643 w 11218359"/>
              <a:gd name="connsiteY323" fmla="*/ 1475323 h 1475322"/>
              <a:gd name="connsiteX324" fmla="*/ 3704082 w 11218359"/>
              <a:gd name="connsiteY324" fmla="*/ 1475323 h 1475322"/>
              <a:gd name="connsiteX325" fmla="*/ 3715522 w 11218359"/>
              <a:gd name="connsiteY325" fmla="*/ 1475323 h 1475322"/>
              <a:gd name="connsiteX326" fmla="*/ 3726961 w 11218359"/>
              <a:gd name="connsiteY326" fmla="*/ 1475323 h 1475322"/>
              <a:gd name="connsiteX327" fmla="*/ 3738401 w 11218359"/>
              <a:gd name="connsiteY327" fmla="*/ 633998 h 1475322"/>
              <a:gd name="connsiteX328" fmla="*/ 3749840 w 11218359"/>
              <a:gd name="connsiteY328" fmla="*/ 338033 h 1475322"/>
              <a:gd name="connsiteX329" fmla="*/ 3761280 w 11218359"/>
              <a:gd name="connsiteY329" fmla="*/ 689586 h 1475322"/>
              <a:gd name="connsiteX330" fmla="*/ 3772719 w 11218359"/>
              <a:gd name="connsiteY330" fmla="*/ 754189 h 1475322"/>
              <a:gd name="connsiteX331" fmla="*/ 3784154 w 11218359"/>
              <a:gd name="connsiteY331" fmla="*/ 157748 h 1475322"/>
              <a:gd name="connsiteX332" fmla="*/ 3795598 w 11218359"/>
              <a:gd name="connsiteY332" fmla="*/ 16526 h 1475322"/>
              <a:gd name="connsiteX333" fmla="*/ 3807033 w 11218359"/>
              <a:gd name="connsiteY333" fmla="*/ 195310 h 1475322"/>
              <a:gd name="connsiteX334" fmla="*/ 3818473 w 11218359"/>
              <a:gd name="connsiteY334" fmla="*/ 0 h 1475322"/>
              <a:gd name="connsiteX335" fmla="*/ 3829917 w 11218359"/>
              <a:gd name="connsiteY335" fmla="*/ 220847 h 1475322"/>
              <a:gd name="connsiteX336" fmla="*/ 3841352 w 11218359"/>
              <a:gd name="connsiteY336" fmla="*/ 500286 h 1475322"/>
              <a:gd name="connsiteX337" fmla="*/ 3852791 w 11218359"/>
              <a:gd name="connsiteY337" fmla="*/ 587426 h 1475322"/>
              <a:gd name="connsiteX338" fmla="*/ 3864231 w 11218359"/>
              <a:gd name="connsiteY338" fmla="*/ 171269 h 1475322"/>
              <a:gd name="connsiteX339" fmla="*/ 3875670 w 11218359"/>
              <a:gd name="connsiteY339" fmla="*/ 91645 h 1475322"/>
              <a:gd name="connsiteX340" fmla="*/ 3887110 w 11218359"/>
              <a:gd name="connsiteY340" fmla="*/ 1075692 h 1475322"/>
              <a:gd name="connsiteX341" fmla="*/ 3898549 w 11218359"/>
              <a:gd name="connsiteY341" fmla="*/ 1467812 h 1475322"/>
              <a:gd name="connsiteX342" fmla="*/ 3909989 w 11218359"/>
              <a:gd name="connsiteY342" fmla="*/ 1475323 h 1475322"/>
              <a:gd name="connsiteX343" fmla="*/ 3921447 w 11218359"/>
              <a:gd name="connsiteY343" fmla="*/ 1466307 h 1475322"/>
              <a:gd name="connsiteX344" fmla="*/ 3932878 w 11218359"/>
              <a:gd name="connsiteY344" fmla="*/ 1475323 h 1475322"/>
              <a:gd name="connsiteX345" fmla="*/ 3944307 w 11218359"/>
              <a:gd name="connsiteY345" fmla="*/ 1475323 h 1475322"/>
              <a:gd name="connsiteX346" fmla="*/ 3955737 w 11218359"/>
              <a:gd name="connsiteY346" fmla="*/ 1475323 h 1475322"/>
              <a:gd name="connsiteX347" fmla="*/ 3967167 w 11218359"/>
              <a:gd name="connsiteY347" fmla="*/ 1475323 h 1475322"/>
              <a:gd name="connsiteX348" fmla="*/ 3978645 w 11218359"/>
              <a:gd name="connsiteY348" fmla="*/ 1475323 h 1475322"/>
              <a:gd name="connsiteX349" fmla="*/ 3990075 w 11218359"/>
              <a:gd name="connsiteY349" fmla="*/ 1475323 h 1475322"/>
              <a:gd name="connsiteX350" fmla="*/ 4001505 w 11218359"/>
              <a:gd name="connsiteY350" fmla="*/ 1475323 h 1475322"/>
              <a:gd name="connsiteX351" fmla="*/ 4012935 w 11218359"/>
              <a:gd name="connsiteY351" fmla="*/ 1475323 h 1475322"/>
              <a:gd name="connsiteX352" fmla="*/ 4024365 w 11218359"/>
              <a:gd name="connsiteY352" fmla="*/ 1475323 h 1475322"/>
              <a:gd name="connsiteX353" fmla="*/ 4035843 w 11218359"/>
              <a:gd name="connsiteY353" fmla="*/ 1473822 h 1475322"/>
              <a:gd name="connsiteX354" fmla="*/ 4047273 w 11218359"/>
              <a:gd name="connsiteY354" fmla="*/ 1475323 h 1475322"/>
              <a:gd name="connsiteX355" fmla="*/ 4058702 w 11218359"/>
              <a:gd name="connsiteY355" fmla="*/ 1475323 h 1475322"/>
              <a:gd name="connsiteX356" fmla="*/ 4070133 w 11218359"/>
              <a:gd name="connsiteY356" fmla="*/ 1475323 h 1475322"/>
              <a:gd name="connsiteX357" fmla="*/ 4081563 w 11218359"/>
              <a:gd name="connsiteY357" fmla="*/ 1475323 h 1475322"/>
              <a:gd name="connsiteX358" fmla="*/ 4093040 w 11218359"/>
              <a:gd name="connsiteY358" fmla="*/ 1475323 h 1475322"/>
              <a:gd name="connsiteX359" fmla="*/ 4104471 w 11218359"/>
              <a:gd name="connsiteY359" fmla="*/ 1475323 h 1475322"/>
              <a:gd name="connsiteX360" fmla="*/ 4115900 w 11218359"/>
              <a:gd name="connsiteY360" fmla="*/ 1475323 h 1475322"/>
              <a:gd name="connsiteX361" fmla="*/ 4127330 w 11218359"/>
              <a:gd name="connsiteY361" fmla="*/ 1475323 h 1475322"/>
              <a:gd name="connsiteX362" fmla="*/ 4138760 w 11218359"/>
              <a:gd name="connsiteY362" fmla="*/ 1475323 h 1475322"/>
              <a:gd name="connsiteX363" fmla="*/ 4150238 w 11218359"/>
              <a:gd name="connsiteY363" fmla="*/ 1475323 h 1475322"/>
              <a:gd name="connsiteX364" fmla="*/ 4161668 w 11218359"/>
              <a:gd name="connsiteY364" fmla="*/ 1475323 h 1475322"/>
              <a:gd name="connsiteX365" fmla="*/ 4173098 w 11218359"/>
              <a:gd name="connsiteY365" fmla="*/ 1475323 h 1475322"/>
              <a:gd name="connsiteX366" fmla="*/ 4184528 w 11218359"/>
              <a:gd name="connsiteY366" fmla="*/ 1475323 h 1475322"/>
              <a:gd name="connsiteX367" fmla="*/ 4195958 w 11218359"/>
              <a:gd name="connsiteY367" fmla="*/ 1475323 h 1475322"/>
              <a:gd name="connsiteX368" fmla="*/ 4207436 w 11218359"/>
              <a:gd name="connsiteY368" fmla="*/ 1475323 h 1475322"/>
              <a:gd name="connsiteX369" fmla="*/ 4218865 w 11218359"/>
              <a:gd name="connsiteY369" fmla="*/ 1475323 h 1475322"/>
              <a:gd name="connsiteX370" fmla="*/ 4230296 w 11218359"/>
              <a:gd name="connsiteY370" fmla="*/ 1475323 h 1475322"/>
              <a:gd name="connsiteX371" fmla="*/ 4241726 w 11218359"/>
              <a:gd name="connsiteY371" fmla="*/ 1475323 h 1475322"/>
              <a:gd name="connsiteX372" fmla="*/ 4253156 w 11218359"/>
              <a:gd name="connsiteY372" fmla="*/ 1475323 h 1475322"/>
              <a:gd name="connsiteX373" fmla="*/ 4264634 w 11218359"/>
              <a:gd name="connsiteY373" fmla="*/ 1475323 h 1475322"/>
              <a:gd name="connsiteX374" fmla="*/ 4276063 w 11218359"/>
              <a:gd name="connsiteY374" fmla="*/ 1475323 h 1475322"/>
              <a:gd name="connsiteX375" fmla="*/ 4287493 w 11218359"/>
              <a:gd name="connsiteY375" fmla="*/ 1475323 h 1475322"/>
              <a:gd name="connsiteX376" fmla="*/ 4298923 w 11218359"/>
              <a:gd name="connsiteY376" fmla="*/ 1475323 h 1475322"/>
              <a:gd name="connsiteX377" fmla="*/ 4310353 w 11218359"/>
              <a:gd name="connsiteY377" fmla="*/ 1475323 h 1475322"/>
              <a:gd name="connsiteX378" fmla="*/ 4321831 w 11218359"/>
              <a:gd name="connsiteY378" fmla="*/ 1475323 h 1475322"/>
              <a:gd name="connsiteX379" fmla="*/ 4333261 w 11218359"/>
              <a:gd name="connsiteY379" fmla="*/ 1475323 h 1475322"/>
              <a:gd name="connsiteX380" fmla="*/ 4344691 w 11218359"/>
              <a:gd name="connsiteY380" fmla="*/ 1475323 h 1475322"/>
              <a:gd name="connsiteX381" fmla="*/ 4356121 w 11218359"/>
              <a:gd name="connsiteY381" fmla="*/ 1475323 h 1475322"/>
              <a:gd name="connsiteX382" fmla="*/ 4367551 w 11218359"/>
              <a:gd name="connsiteY382" fmla="*/ 1475323 h 1475322"/>
              <a:gd name="connsiteX383" fmla="*/ 4379028 w 11218359"/>
              <a:gd name="connsiteY383" fmla="*/ 1475323 h 1475322"/>
              <a:gd name="connsiteX384" fmla="*/ 4390458 w 11218359"/>
              <a:gd name="connsiteY384" fmla="*/ 1475323 h 1475322"/>
              <a:gd name="connsiteX385" fmla="*/ 4401889 w 11218359"/>
              <a:gd name="connsiteY385" fmla="*/ 1475323 h 1475322"/>
              <a:gd name="connsiteX386" fmla="*/ 4413319 w 11218359"/>
              <a:gd name="connsiteY386" fmla="*/ 1475323 h 1475322"/>
              <a:gd name="connsiteX387" fmla="*/ 4424749 w 11218359"/>
              <a:gd name="connsiteY387" fmla="*/ 1475323 h 1475322"/>
              <a:gd name="connsiteX388" fmla="*/ 4436226 w 11218359"/>
              <a:gd name="connsiteY388" fmla="*/ 1475323 h 1475322"/>
              <a:gd name="connsiteX389" fmla="*/ 4447656 w 11218359"/>
              <a:gd name="connsiteY389" fmla="*/ 1475323 h 1475322"/>
              <a:gd name="connsiteX390" fmla="*/ 4459086 w 11218359"/>
              <a:gd name="connsiteY390" fmla="*/ 1475323 h 1475322"/>
              <a:gd name="connsiteX391" fmla="*/ 4470516 w 11218359"/>
              <a:gd name="connsiteY391" fmla="*/ 1475323 h 1475322"/>
              <a:gd name="connsiteX392" fmla="*/ 4481946 w 11218359"/>
              <a:gd name="connsiteY392" fmla="*/ 1475323 h 1475322"/>
              <a:gd name="connsiteX393" fmla="*/ 4493424 w 11218359"/>
              <a:gd name="connsiteY393" fmla="*/ 1475323 h 1475322"/>
              <a:gd name="connsiteX394" fmla="*/ 4504854 w 11218359"/>
              <a:gd name="connsiteY394" fmla="*/ 1475323 h 1475322"/>
              <a:gd name="connsiteX395" fmla="*/ 4516284 w 11218359"/>
              <a:gd name="connsiteY395" fmla="*/ 1475323 h 1475322"/>
              <a:gd name="connsiteX396" fmla="*/ 4527714 w 11218359"/>
              <a:gd name="connsiteY396" fmla="*/ 1475323 h 1475322"/>
              <a:gd name="connsiteX397" fmla="*/ 4539144 w 11218359"/>
              <a:gd name="connsiteY397" fmla="*/ 1475323 h 1475322"/>
              <a:gd name="connsiteX398" fmla="*/ 4550621 w 11218359"/>
              <a:gd name="connsiteY398" fmla="*/ 1475323 h 1475322"/>
              <a:gd name="connsiteX399" fmla="*/ 4562051 w 11218359"/>
              <a:gd name="connsiteY399" fmla="*/ 1475323 h 1475322"/>
              <a:gd name="connsiteX400" fmla="*/ 4573482 w 11218359"/>
              <a:gd name="connsiteY400" fmla="*/ 1475323 h 1475322"/>
              <a:gd name="connsiteX401" fmla="*/ 4584912 w 11218359"/>
              <a:gd name="connsiteY401" fmla="*/ 1475323 h 1475322"/>
              <a:gd name="connsiteX402" fmla="*/ 4596341 w 11218359"/>
              <a:gd name="connsiteY402" fmla="*/ 1475323 h 1475322"/>
              <a:gd name="connsiteX403" fmla="*/ 4607771 w 11218359"/>
              <a:gd name="connsiteY403" fmla="*/ 1475323 h 1475322"/>
              <a:gd name="connsiteX404" fmla="*/ 4619249 w 11218359"/>
              <a:gd name="connsiteY404" fmla="*/ 1473822 h 1475322"/>
              <a:gd name="connsiteX405" fmla="*/ 4630679 w 11218359"/>
              <a:gd name="connsiteY405" fmla="*/ 1475323 h 1475322"/>
              <a:gd name="connsiteX406" fmla="*/ 4642109 w 11218359"/>
              <a:gd name="connsiteY406" fmla="*/ 1475323 h 1475322"/>
              <a:gd name="connsiteX407" fmla="*/ 4653539 w 11218359"/>
              <a:gd name="connsiteY407" fmla="*/ 1475323 h 1475322"/>
              <a:gd name="connsiteX408" fmla="*/ 4664969 w 11218359"/>
              <a:gd name="connsiteY408" fmla="*/ 1475323 h 1475322"/>
              <a:gd name="connsiteX409" fmla="*/ 4676447 w 11218359"/>
              <a:gd name="connsiteY409" fmla="*/ 1475323 h 1475322"/>
              <a:gd name="connsiteX410" fmla="*/ 4687877 w 11218359"/>
              <a:gd name="connsiteY410" fmla="*/ 1475323 h 1475322"/>
              <a:gd name="connsiteX411" fmla="*/ 4699306 w 11218359"/>
              <a:gd name="connsiteY411" fmla="*/ 1475323 h 1475322"/>
              <a:gd name="connsiteX412" fmla="*/ 4710737 w 11218359"/>
              <a:gd name="connsiteY412" fmla="*/ 1475323 h 1475322"/>
              <a:gd name="connsiteX413" fmla="*/ 4722167 w 11218359"/>
              <a:gd name="connsiteY413" fmla="*/ 1475323 h 1475322"/>
              <a:gd name="connsiteX414" fmla="*/ 4733644 w 11218359"/>
              <a:gd name="connsiteY414" fmla="*/ 1475323 h 1475322"/>
              <a:gd name="connsiteX415" fmla="*/ 4745075 w 11218359"/>
              <a:gd name="connsiteY415" fmla="*/ 1475323 h 1475322"/>
              <a:gd name="connsiteX416" fmla="*/ 4756504 w 11218359"/>
              <a:gd name="connsiteY416" fmla="*/ 1475323 h 1475322"/>
              <a:gd name="connsiteX417" fmla="*/ 4767934 w 11218359"/>
              <a:gd name="connsiteY417" fmla="*/ 1475323 h 1475322"/>
              <a:gd name="connsiteX418" fmla="*/ 4779364 w 11218359"/>
              <a:gd name="connsiteY418" fmla="*/ 1475323 h 1475322"/>
              <a:gd name="connsiteX419" fmla="*/ 4790842 w 11218359"/>
              <a:gd name="connsiteY419" fmla="*/ 1475323 h 1475322"/>
              <a:gd name="connsiteX420" fmla="*/ 4802272 w 11218359"/>
              <a:gd name="connsiteY420" fmla="*/ 1475323 h 1475322"/>
              <a:gd name="connsiteX421" fmla="*/ 4813702 w 11218359"/>
              <a:gd name="connsiteY421" fmla="*/ 1475323 h 1475322"/>
              <a:gd name="connsiteX422" fmla="*/ 4825132 w 11218359"/>
              <a:gd name="connsiteY422" fmla="*/ 1475323 h 1475322"/>
              <a:gd name="connsiteX423" fmla="*/ 4836562 w 11218359"/>
              <a:gd name="connsiteY423" fmla="*/ 1475323 h 1475322"/>
              <a:gd name="connsiteX424" fmla="*/ 4848040 w 11218359"/>
              <a:gd name="connsiteY424" fmla="*/ 1475323 h 1475322"/>
              <a:gd name="connsiteX425" fmla="*/ 4859469 w 11218359"/>
              <a:gd name="connsiteY425" fmla="*/ 1475323 h 1475322"/>
              <a:gd name="connsiteX426" fmla="*/ 4870899 w 11218359"/>
              <a:gd name="connsiteY426" fmla="*/ 1475323 h 1475322"/>
              <a:gd name="connsiteX427" fmla="*/ 4882330 w 11218359"/>
              <a:gd name="connsiteY427" fmla="*/ 1475323 h 1475322"/>
              <a:gd name="connsiteX428" fmla="*/ 4893760 w 11218359"/>
              <a:gd name="connsiteY428" fmla="*/ 1475323 h 1475322"/>
              <a:gd name="connsiteX429" fmla="*/ 4905237 w 11218359"/>
              <a:gd name="connsiteY429" fmla="*/ 1475323 h 1475322"/>
              <a:gd name="connsiteX430" fmla="*/ 4916667 w 11218359"/>
              <a:gd name="connsiteY430" fmla="*/ 1475323 h 1475322"/>
              <a:gd name="connsiteX431" fmla="*/ 4928097 w 11218359"/>
              <a:gd name="connsiteY431" fmla="*/ 1475323 h 1475322"/>
              <a:gd name="connsiteX432" fmla="*/ 4939527 w 11218359"/>
              <a:gd name="connsiteY432" fmla="*/ 1475323 h 1475322"/>
              <a:gd name="connsiteX433" fmla="*/ 4950957 w 11218359"/>
              <a:gd name="connsiteY433" fmla="*/ 1475323 h 1475322"/>
              <a:gd name="connsiteX434" fmla="*/ 4962435 w 11218359"/>
              <a:gd name="connsiteY434" fmla="*/ 1475323 h 1475322"/>
              <a:gd name="connsiteX435" fmla="*/ 4973865 w 11218359"/>
              <a:gd name="connsiteY435" fmla="*/ 1475323 h 1475322"/>
              <a:gd name="connsiteX436" fmla="*/ 4985295 w 11218359"/>
              <a:gd name="connsiteY436" fmla="*/ 1475323 h 1475322"/>
              <a:gd name="connsiteX437" fmla="*/ 4996725 w 11218359"/>
              <a:gd name="connsiteY437" fmla="*/ 1475323 h 1475322"/>
              <a:gd name="connsiteX438" fmla="*/ 5008155 w 11218359"/>
              <a:gd name="connsiteY438" fmla="*/ 1475323 h 1475322"/>
              <a:gd name="connsiteX439" fmla="*/ 5019632 w 11218359"/>
              <a:gd name="connsiteY439" fmla="*/ 1475323 h 1475322"/>
              <a:gd name="connsiteX440" fmla="*/ 5031062 w 11218359"/>
              <a:gd name="connsiteY440" fmla="*/ 1475323 h 1475322"/>
              <a:gd name="connsiteX441" fmla="*/ 5042492 w 11218359"/>
              <a:gd name="connsiteY441" fmla="*/ 1475323 h 1475322"/>
              <a:gd name="connsiteX442" fmla="*/ 5053923 w 11218359"/>
              <a:gd name="connsiteY442" fmla="*/ 1475323 h 1475322"/>
              <a:gd name="connsiteX443" fmla="*/ 5065353 w 11218359"/>
              <a:gd name="connsiteY443" fmla="*/ 1475323 h 1475322"/>
              <a:gd name="connsiteX444" fmla="*/ 5076830 w 11218359"/>
              <a:gd name="connsiteY444" fmla="*/ 1475323 h 1475322"/>
              <a:gd name="connsiteX445" fmla="*/ 5088260 w 11218359"/>
              <a:gd name="connsiteY445" fmla="*/ 1475323 h 1475322"/>
              <a:gd name="connsiteX446" fmla="*/ 5099690 w 11218359"/>
              <a:gd name="connsiteY446" fmla="*/ 1475323 h 1475322"/>
              <a:gd name="connsiteX447" fmla="*/ 5111120 w 11218359"/>
              <a:gd name="connsiteY447" fmla="*/ 1475323 h 1475322"/>
              <a:gd name="connsiteX448" fmla="*/ 5122550 w 11218359"/>
              <a:gd name="connsiteY448" fmla="*/ 1475323 h 1475322"/>
              <a:gd name="connsiteX449" fmla="*/ 5134028 w 11218359"/>
              <a:gd name="connsiteY449" fmla="*/ 1475323 h 1475322"/>
              <a:gd name="connsiteX450" fmla="*/ 5145458 w 11218359"/>
              <a:gd name="connsiteY450" fmla="*/ 1475323 h 1475322"/>
              <a:gd name="connsiteX451" fmla="*/ 5156888 w 11218359"/>
              <a:gd name="connsiteY451" fmla="*/ 1475323 h 1475322"/>
              <a:gd name="connsiteX452" fmla="*/ 5168318 w 11218359"/>
              <a:gd name="connsiteY452" fmla="*/ 1475323 h 1475322"/>
              <a:gd name="connsiteX453" fmla="*/ 5179747 w 11218359"/>
              <a:gd name="connsiteY453" fmla="*/ 1475323 h 1475322"/>
              <a:gd name="connsiteX454" fmla="*/ 5191225 w 11218359"/>
              <a:gd name="connsiteY454" fmla="*/ 1475323 h 1475322"/>
              <a:gd name="connsiteX455" fmla="*/ 5202655 w 11218359"/>
              <a:gd name="connsiteY455" fmla="*/ 1475323 h 1475322"/>
              <a:gd name="connsiteX456" fmla="*/ 5214085 w 11218359"/>
              <a:gd name="connsiteY456" fmla="*/ 1475323 h 1475322"/>
              <a:gd name="connsiteX457" fmla="*/ 5225515 w 11218359"/>
              <a:gd name="connsiteY457" fmla="*/ 1475323 h 1475322"/>
              <a:gd name="connsiteX458" fmla="*/ 5236945 w 11218359"/>
              <a:gd name="connsiteY458" fmla="*/ 1475323 h 1475322"/>
              <a:gd name="connsiteX459" fmla="*/ 5248423 w 11218359"/>
              <a:gd name="connsiteY459" fmla="*/ 1475323 h 1475322"/>
              <a:gd name="connsiteX460" fmla="*/ 5259853 w 11218359"/>
              <a:gd name="connsiteY460" fmla="*/ 1475323 h 1475322"/>
              <a:gd name="connsiteX461" fmla="*/ 5271283 w 11218359"/>
              <a:gd name="connsiteY461" fmla="*/ 1475323 h 1475322"/>
              <a:gd name="connsiteX462" fmla="*/ 5282713 w 11218359"/>
              <a:gd name="connsiteY462" fmla="*/ 1475323 h 1475322"/>
              <a:gd name="connsiteX463" fmla="*/ 5294143 w 11218359"/>
              <a:gd name="connsiteY463" fmla="*/ 1475323 h 1475322"/>
              <a:gd name="connsiteX464" fmla="*/ 5305621 w 11218359"/>
              <a:gd name="connsiteY464" fmla="*/ 1475323 h 1475322"/>
              <a:gd name="connsiteX465" fmla="*/ 5317051 w 11218359"/>
              <a:gd name="connsiteY465" fmla="*/ 1475323 h 1475322"/>
              <a:gd name="connsiteX466" fmla="*/ 5328481 w 11218359"/>
              <a:gd name="connsiteY466" fmla="*/ 1475323 h 1475322"/>
              <a:gd name="connsiteX467" fmla="*/ 5339910 w 11218359"/>
              <a:gd name="connsiteY467" fmla="*/ 1475323 h 1475322"/>
              <a:gd name="connsiteX468" fmla="*/ 5351340 w 11218359"/>
              <a:gd name="connsiteY468" fmla="*/ 1475323 h 1475322"/>
              <a:gd name="connsiteX469" fmla="*/ 5362818 w 11218359"/>
              <a:gd name="connsiteY469" fmla="*/ 1475323 h 1475322"/>
              <a:gd name="connsiteX470" fmla="*/ 5374248 w 11218359"/>
              <a:gd name="connsiteY470" fmla="*/ 1475323 h 1475322"/>
              <a:gd name="connsiteX471" fmla="*/ 5385678 w 11218359"/>
              <a:gd name="connsiteY471" fmla="*/ 1475323 h 1475322"/>
              <a:gd name="connsiteX472" fmla="*/ 5397108 w 11218359"/>
              <a:gd name="connsiteY472" fmla="*/ 1475323 h 1475322"/>
              <a:gd name="connsiteX473" fmla="*/ 5408538 w 11218359"/>
              <a:gd name="connsiteY473" fmla="*/ 1475323 h 1475322"/>
              <a:gd name="connsiteX474" fmla="*/ 5420016 w 11218359"/>
              <a:gd name="connsiteY474" fmla="*/ 1475323 h 1475322"/>
              <a:gd name="connsiteX475" fmla="*/ 5431446 w 11218359"/>
              <a:gd name="connsiteY475" fmla="*/ 1475323 h 1475322"/>
              <a:gd name="connsiteX476" fmla="*/ 5442876 w 11218359"/>
              <a:gd name="connsiteY476" fmla="*/ 1475323 h 1475322"/>
              <a:gd name="connsiteX477" fmla="*/ 5454306 w 11218359"/>
              <a:gd name="connsiteY477" fmla="*/ 1475323 h 1475322"/>
              <a:gd name="connsiteX478" fmla="*/ 5465736 w 11218359"/>
              <a:gd name="connsiteY478" fmla="*/ 1475323 h 1475322"/>
              <a:gd name="connsiteX479" fmla="*/ 5477214 w 11218359"/>
              <a:gd name="connsiteY479" fmla="*/ 1475323 h 1475322"/>
              <a:gd name="connsiteX480" fmla="*/ 5488643 w 11218359"/>
              <a:gd name="connsiteY480" fmla="*/ 1475323 h 1475322"/>
              <a:gd name="connsiteX481" fmla="*/ 5500073 w 11218359"/>
              <a:gd name="connsiteY481" fmla="*/ 1475323 h 1475322"/>
              <a:gd name="connsiteX482" fmla="*/ 5511503 w 11218359"/>
              <a:gd name="connsiteY482" fmla="*/ 1475323 h 1475322"/>
              <a:gd name="connsiteX483" fmla="*/ 5522933 w 11218359"/>
              <a:gd name="connsiteY483" fmla="*/ 1475323 h 1475322"/>
              <a:gd name="connsiteX484" fmla="*/ 5534411 w 11218359"/>
              <a:gd name="connsiteY484" fmla="*/ 1475323 h 1475322"/>
              <a:gd name="connsiteX485" fmla="*/ 5545841 w 11218359"/>
              <a:gd name="connsiteY485" fmla="*/ 1475323 h 1475322"/>
              <a:gd name="connsiteX486" fmla="*/ 5557271 w 11218359"/>
              <a:gd name="connsiteY486" fmla="*/ 1475323 h 1475322"/>
              <a:gd name="connsiteX487" fmla="*/ 5568701 w 11218359"/>
              <a:gd name="connsiteY487" fmla="*/ 1475323 h 1475322"/>
              <a:gd name="connsiteX488" fmla="*/ 5580131 w 11218359"/>
              <a:gd name="connsiteY488" fmla="*/ 1475323 h 1475322"/>
              <a:gd name="connsiteX489" fmla="*/ 5591609 w 11218359"/>
              <a:gd name="connsiteY489" fmla="*/ 1475323 h 1475322"/>
              <a:gd name="connsiteX490" fmla="*/ 5603038 w 11218359"/>
              <a:gd name="connsiteY490" fmla="*/ 1475323 h 1475322"/>
              <a:gd name="connsiteX491" fmla="*/ 5614469 w 11218359"/>
              <a:gd name="connsiteY491" fmla="*/ 1475323 h 1475322"/>
              <a:gd name="connsiteX492" fmla="*/ 5625899 w 11218359"/>
              <a:gd name="connsiteY492" fmla="*/ 1475323 h 1475322"/>
              <a:gd name="connsiteX493" fmla="*/ 5637329 w 11218359"/>
              <a:gd name="connsiteY493" fmla="*/ 1475323 h 1475322"/>
              <a:gd name="connsiteX494" fmla="*/ 5648759 w 11218359"/>
              <a:gd name="connsiteY494" fmla="*/ 1475323 h 1475322"/>
              <a:gd name="connsiteX495" fmla="*/ 5660236 w 11218359"/>
              <a:gd name="connsiteY495" fmla="*/ 1475323 h 1475322"/>
              <a:gd name="connsiteX496" fmla="*/ 5671666 w 11218359"/>
              <a:gd name="connsiteY496" fmla="*/ 1475323 h 1475322"/>
              <a:gd name="connsiteX497" fmla="*/ 5683096 w 11218359"/>
              <a:gd name="connsiteY497" fmla="*/ 1475323 h 1475322"/>
              <a:gd name="connsiteX498" fmla="*/ 5694526 w 11218359"/>
              <a:gd name="connsiteY498" fmla="*/ 1475323 h 1475322"/>
              <a:gd name="connsiteX499" fmla="*/ 5705956 w 11218359"/>
              <a:gd name="connsiteY499" fmla="*/ 1475323 h 1475322"/>
              <a:gd name="connsiteX500" fmla="*/ 5717434 w 11218359"/>
              <a:gd name="connsiteY500" fmla="*/ 1475323 h 1475322"/>
              <a:gd name="connsiteX501" fmla="*/ 5728864 w 11218359"/>
              <a:gd name="connsiteY501" fmla="*/ 1475323 h 1475322"/>
              <a:gd name="connsiteX502" fmla="*/ 5740294 w 11218359"/>
              <a:gd name="connsiteY502" fmla="*/ 1475323 h 1475322"/>
              <a:gd name="connsiteX503" fmla="*/ 5751724 w 11218359"/>
              <a:gd name="connsiteY503" fmla="*/ 1475323 h 1475322"/>
              <a:gd name="connsiteX504" fmla="*/ 5763154 w 11218359"/>
              <a:gd name="connsiteY504" fmla="*/ 1475323 h 1475322"/>
              <a:gd name="connsiteX505" fmla="*/ 5774631 w 11218359"/>
              <a:gd name="connsiteY505" fmla="*/ 1475323 h 1475322"/>
              <a:gd name="connsiteX506" fmla="*/ 5786062 w 11218359"/>
              <a:gd name="connsiteY506" fmla="*/ 1475323 h 1475322"/>
              <a:gd name="connsiteX507" fmla="*/ 5797492 w 11218359"/>
              <a:gd name="connsiteY507" fmla="*/ 1475323 h 1475322"/>
              <a:gd name="connsiteX508" fmla="*/ 5808921 w 11218359"/>
              <a:gd name="connsiteY508" fmla="*/ 1475323 h 1475322"/>
              <a:gd name="connsiteX509" fmla="*/ 5820351 w 11218359"/>
              <a:gd name="connsiteY509" fmla="*/ 1475323 h 1475322"/>
              <a:gd name="connsiteX510" fmla="*/ 5831829 w 11218359"/>
              <a:gd name="connsiteY510" fmla="*/ 1475323 h 1475322"/>
              <a:gd name="connsiteX511" fmla="*/ 5843259 w 11218359"/>
              <a:gd name="connsiteY511" fmla="*/ 1475323 h 1475322"/>
              <a:gd name="connsiteX512" fmla="*/ 5854689 w 11218359"/>
              <a:gd name="connsiteY512" fmla="*/ 1475323 h 1475322"/>
              <a:gd name="connsiteX513" fmla="*/ 5866119 w 11218359"/>
              <a:gd name="connsiteY513" fmla="*/ 1475323 h 1475322"/>
              <a:gd name="connsiteX514" fmla="*/ 5877549 w 11218359"/>
              <a:gd name="connsiteY514" fmla="*/ 1475323 h 1475322"/>
              <a:gd name="connsiteX515" fmla="*/ 5889027 w 11218359"/>
              <a:gd name="connsiteY515" fmla="*/ 1475323 h 1475322"/>
              <a:gd name="connsiteX516" fmla="*/ 5900457 w 11218359"/>
              <a:gd name="connsiteY516" fmla="*/ 1475323 h 1475322"/>
              <a:gd name="connsiteX517" fmla="*/ 5911887 w 11218359"/>
              <a:gd name="connsiteY517" fmla="*/ 1475323 h 1475322"/>
              <a:gd name="connsiteX518" fmla="*/ 5923317 w 11218359"/>
              <a:gd name="connsiteY518" fmla="*/ 1475323 h 1475322"/>
              <a:gd name="connsiteX519" fmla="*/ 5934747 w 11218359"/>
              <a:gd name="connsiteY519" fmla="*/ 1475323 h 1475322"/>
              <a:gd name="connsiteX520" fmla="*/ 5946225 w 11218359"/>
              <a:gd name="connsiteY520" fmla="*/ 1475323 h 1475322"/>
              <a:gd name="connsiteX521" fmla="*/ 5957655 w 11218359"/>
              <a:gd name="connsiteY521" fmla="*/ 1475323 h 1475322"/>
              <a:gd name="connsiteX522" fmla="*/ 5969084 w 11218359"/>
              <a:gd name="connsiteY522" fmla="*/ 1475323 h 1475322"/>
              <a:gd name="connsiteX523" fmla="*/ 5980514 w 11218359"/>
              <a:gd name="connsiteY523" fmla="*/ 1475323 h 1475322"/>
              <a:gd name="connsiteX524" fmla="*/ 5991944 w 11218359"/>
              <a:gd name="connsiteY524" fmla="*/ 1475323 h 1475322"/>
              <a:gd name="connsiteX525" fmla="*/ 6003422 w 11218359"/>
              <a:gd name="connsiteY525" fmla="*/ 1475323 h 1475322"/>
              <a:gd name="connsiteX526" fmla="*/ 6014852 w 11218359"/>
              <a:gd name="connsiteY526" fmla="*/ 1475323 h 1475322"/>
              <a:gd name="connsiteX527" fmla="*/ 6026282 w 11218359"/>
              <a:gd name="connsiteY527" fmla="*/ 1475323 h 1475322"/>
              <a:gd name="connsiteX528" fmla="*/ 6037712 w 11218359"/>
              <a:gd name="connsiteY528" fmla="*/ 1475323 h 1475322"/>
              <a:gd name="connsiteX529" fmla="*/ 6049142 w 11218359"/>
              <a:gd name="connsiteY529" fmla="*/ 1475323 h 1475322"/>
              <a:gd name="connsiteX530" fmla="*/ 6060620 w 11218359"/>
              <a:gd name="connsiteY530" fmla="*/ 1475323 h 1475322"/>
              <a:gd name="connsiteX531" fmla="*/ 6072049 w 11218359"/>
              <a:gd name="connsiteY531" fmla="*/ 1475323 h 1475322"/>
              <a:gd name="connsiteX532" fmla="*/ 6083480 w 11218359"/>
              <a:gd name="connsiteY532" fmla="*/ 1475323 h 1475322"/>
              <a:gd name="connsiteX533" fmla="*/ 6094910 w 11218359"/>
              <a:gd name="connsiteY533" fmla="*/ 1475323 h 1475322"/>
              <a:gd name="connsiteX534" fmla="*/ 6106340 w 11218359"/>
              <a:gd name="connsiteY534" fmla="*/ 1475323 h 1475322"/>
              <a:gd name="connsiteX535" fmla="*/ 6117818 w 11218359"/>
              <a:gd name="connsiteY535" fmla="*/ 1475323 h 1475322"/>
              <a:gd name="connsiteX536" fmla="*/ 6129247 w 11218359"/>
              <a:gd name="connsiteY536" fmla="*/ 1475323 h 1475322"/>
              <a:gd name="connsiteX537" fmla="*/ 6140677 w 11218359"/>
              <a:gd name="connsiteY537" fmla="*/ 1475323 h 1475322"/>
              <a:gd name="connsiteX538" fmla="*/ 6152107 w 11218359"/>
              <a:gd name="connsiteY538" fmla="*/ 1475323 h 1475322"/>
              <a:gd name="connsiteX539" fmla="*/ 6163537 w 11218359"/>
              <a:gd name="connsiteY539" fmla="*/ 1475323 h 1475322"/>
              <a:gd name="connsiteX540" fmla="*/ 6175015 w 11218359"/>
              <a:gd name="connsiteY540" fmla="*/ 1475323 h 1475322"/>
              <a:gd name="connsiteX541" fmla="*/ 6186445 w 11218359"/>
              <a:gd name="connsiteY541" fmla="*/ 1475323 h 1475322"/>
              <a:gd name="connsiteX542" fmla="*/ 6197875 w 11218359"/>
              <a:gd name="connsiteY542" fmla="*/ 1475323 h 1475322"/>
              <a:gd name="connsiteX543" fmla="*/ 6209305 w 11218359"/>
              <a:gd name="connsiteY543" fmla="*/ 1475323 h 1475322"/>
              <a:gd name="connsiteX544" fmla="*/ 6220735 w 11218359"/>
              <a:gd name="connsiteY544" fmla="*/ 1475323 h 1475322"/>
              <a:gd name="connsiteX545" fmla="*/ 6232212 w 11218359"/>
              <a:gd name="connsiteY545" fmla="*/ 1475323 h 1475322"/>
              <a:gd name="connsiteX546" fmla="*/ 6243642 w 11218359"/>
              <a:gd name="connsiteY546" fmla="*/ 1475323 h 1475322"/>
              <a:gd name="connsiteX547" fmla="*/ 6255073 w 11218359"/>
              <a:gd name="connsiteY547" fmla="*/ 1475323 h 1475322"/>
              <a:gd name="connsiteX548" fmla="*/ 6266503 w 11218359"/>
              <a:gd name="connsiteY548" fmla="*/ 1475323 h 1475322"/>
              <a:gd name="connsiteX549" fmla="*/ 6277933 w 11218359"/>
              <a:gd name="connsiteY549" fmla="*/ 1475323 h 1475322"/>
              <a:gd name="connsiteX550" fmla="*/ 6289410 w 11218359"/>
              <a:gd name="connsiteY550" fmla="*/ 1475323 h 1475322"/>
              <a:gd name="connsiteX551" fmla="*/ 6300840 w 11218359"/>
              <a:gd name="connsiteY551" fmla="*/ 1475323 h 1475322"/>
              <a:gd name="connsiteX552" fmla="*/ 6312270 w 11218359"/>
              <a:gd name="connsiteY552" fmla="*/ 1475323 h 1475322"/>
              <a:gd name="connsiteX553" fmla="*/ 6323700 w 11218359"/>
              <a:gd name="connsiteY553" fmla="*/ 1475323 h 1475322"/>
              <a:gd name="connsiteX554" fmla="*/ 6335130 w 11218359"/>
              <a:gd name="connsiteY554" fmla="*/ 1475323 h 1475322"/>
              <a:gd name="connsiteX555" fmla="*/ 6346608 w 11218359"/>
              <a:gd name="connsiteY555" fmla="*/ 1475323 h 1475322"/>
              <a:gd name="connsiteX556" fmla="*/ 6358038 w 11218359"/>
              <a:gd name="connsiteY556" fmla="*/ 1475323 h 1475322"/>
              <a:gd name="connsiteX557" fmla="*/ 6369468 w 11218359"/>
              <a:gd name="connsiteY557" fmla="*/ 1475323 h 1475322"/>
              <a:gd name="connsiteX558" fmla="*/ 6380898 w 11218359"/>
              <a:gd name="connsiteY558" fmla="*/ 1475323 h 1475322"/>
              <a:gd name="connsiteX559" fmla="*/ 6392328 w 11218359"/>
              <a:gd name="connsiteY559" fmla="*/ 1475323 h 1475322"/>
              <a:gd name="connsiteX560" fmla="*/ 6403805 w 11218359"/>
              <a:gd name="connsiteY560" fmla="*/ 1475323 h 1475322"/>
              <a:gd name="connsiteX561" fmla="*/ 6415235 w 11218359"/>
              <a:gd name="connsiteY561" fmla="*/ 1475323 h 1475322"/>
              <a:gd name="connsiteX562" fmla="*/ 6426666 w 11218359"/>
              <a:gd name="connsiteY562" fmla="*/ 1475323 h 1475322"/>
              <a:gd name="connsiteX563" fmla="*/ 6438096 w 11218359"/>
              <a:gd name="connsiteY563" fmla="*/ 1475323 h 1475322"/>
              <a:gd name="connsiteX564" fmla="*/ 6449525 w 11218359"/>
              <a:gd name="connsiteY564" fmla="*/ 1475323 h 1475322"/>
              <a:gd name="connsiteX565" fmla="*/ 6461003 w 11218359"/>
              <a:gd name="connsiteY565" fmla="*/ 1475323 h 1475322"/>
              <a:gd name="connsiteX566" fmla="*/ 6472433 w 11218359"/>
              <a:gd name="connsiteY566" fmla="*/ 1475323 h 1475322"/>
              <a:gd name="connsiteX567" fmla="*/ 6483863 w 11218359"/>
              <a:gd name="connsiteY567" fmla="*/ 1475323 h 1475322"/>
              <a:gd name="connsiteX568" fmla="*/ 6495293 w 11218359"/>
              <a:gd name="connsiteY568" fmla="*/ 1475323 h 1475322"/>
              <a:gd name="connsiteX569" fmla="*/ 6506723 w 11218359"/>
              <a:gd name="connsiteY569" fmla="*/ 1475323 h 1475322"/>
              <a:gd name="connsiteX570" fmla="*/ 6518201 w 11218359"/>
              <a:gd name="connsiteY570" fmla="*/ 1475323 h 1475322"/>
              <a:gd name="connsiteX571" fmla="*/ 6529631 w 11218359"/>
              <a:gd name="connsiteY571" fmla="*/ 1475323 h 1475322"/>
              <a:gd name="connsiteX572" fmla="*/ 6541061 w 11218359"/>
              <a:gd name="connsiteY572" fmla="*/ 1475323 h 1475322"/>
              <a:gd name="connsiteX573" fmla="*/ 6552490 w 11218359"/>
              <a:gd name="connsiteY573" fmla="*/ 1475323 h 1475322"/>
              <a:gd name="connsiteX574" fmla="*/ 6563921 w 11218359"/>
              <a:gd name="connsiteY574" fmla="*/ 1475323 h 1475322"/>
              <a:gd name="connsiteX575" fmla="*/ 6575398 w 11218359"/>
              <a:gd name="connsiteY575" fmla="*/ 1475323 h 1475322"/>
              <a:gd name="connsiteX576" fmla="*/ 6586828 w 11218359"/>
              <a:gd name="connsiteY576" fmla="*/ 1475323 h 1475322"/>
              <a:gd name="connsiteX577" fmla="*/ 6598259 w 11218359"/>
              <a:gd name="connsiteY577" fmla="*/ 1475323 h 1475322"/>
              <a:gd name="connsiteX578" fmla="*/ 6609688 w 11218359"/>
              <a:gd name="connsiteY578" fmla="*/ 1475323 h 1475322"/>
              <a:gd name="connsiteX579" fmla="*/ 6621118 w 11218359"/>
              <a:gd name="connsiteY579" fmla="*/ 1475323 h 1475322"/>
              <a:gd name="connsiteX580" fmla="*/ 6632596 w 11218359"/>
              <a:gd name="connsiteY580" fmla="*/ 1475323 h 1475322"/>
              <a:gd name="connsiteX581" fmla="*/ 6644026 w 11218359"/>
              <a:gd name="connsiteY581" fmla="*/ 1475323 h 1475322"/>
              <a:gd name="connsiteX582" fmla="*/ 6655456 w 11218359"/>
              <a:gd name="connsiteY582" fmla="*/ 1475323 h 1475322"/>
              <a:gd name="connsiteX583" fmla="*/ 6666886 w 11218359"/>
              <a:gd name="connsiteY583" fmla="*/ 1475323 h 1475322"/>
              <a:gd name="connsiteX584" fmla="*/ 6678316 w 11218359"/>
              <a:gd name="connsiteY584" fmla="*/ 1475323 h 1475322"/>
              <a:gd name="connsiteX585" fmla="*/ 6689794 w 11218359"/>
              <a:gd name="connsiteY585" fmla="*/ 1475323 h 1475322"/>
              <a:gd name="connsiteX586" fmla="*/ 6701224 w 11218359"/>
              <a:gd name="connsiteY586" fmla="*/ 1475323 h 1475322"/>
              <a:gd name="connsiteX587" fmla="*/ 6712653 w 11218359"/>
              <a:gd name="connsiteY587" fmla="*/ 1475323 h 1475322"/>
              <a:gd name="connsiteX588" fmla="*/ 6724083 w 11218359"/>
              <a:gd name="connsiteY588" fmla="*/ 1475323 h 1475322"/>
              <a:gd name="connsiteX589" fmla="*/ 6735514 w 11218359"/>
              <a:gd name="connsiteY589" fmla="*/ 1475323 h 1475322"/>
              <a:gd name="connsiteX590" fmla="*/ 6746944 w 11218359"/>
              <a:gd name="connsiteY590" fmla="*/ 1475323 h 1475322"/>
              <a:gd name="connsiteX591" fmla="*/ 6758421 w 11218359"/>
              <a:gd name="connsiteY591" fmla="*/ 1475323 h 1475322"/>
              <a:gd name="connsiteX592" fmla="*/ 6769851 w 11218359"/>
              <a:gd name="connsiteY592" fmla="*/ 1475323 h 1475322"/>
              <a:gd name="connsiteX593" fmla="*/ 6781281 w 11218359"/>
              <a:gd name="connsiteY593" fmla="*/ 1475323 h 1475322"/>
              <a:gd name="connsiteX594" fmla="*/ 6792711 w 11218359"/>
              <a:gd name="connsiteY594" fmla="*/ 1475323 h 1475322"/>
              <a:gd name="connsiteX595" fmla="*/ 6804141 w 11218359"/>
              <a:gd name="connsiteY595" fmla="*/ 1475323 h 1475322"/>
              <a:gd name="connsiteX596" fmla="*/ 6815619 w 11218359"/>
              <a:gd name="connsiteY596" fmla="*/ 1475323 h 1475322"/>
              <a:gd name="connsiteX597" fmla="*/ 6827049 w 11218359"/>
              <a:gd name="connsiteY597" fmla="*/ 1475323 h 1475322"/>
              <a:gd name="connsiteX598" fmla="*/ 6838479 w 11218359"/>
              <a:gd name="connsiteY598" fmla="*/ 1475323 h 1475322"/>
              <a:gd name="connsiteX599" fmla="*/ 6849909 w 11218359"/>
              <a:gd name="connsiteY599" fmla="*/ 1475323 h 1475322"/>
              <a:gd name="connsiteX600" fmla="*/ 6861339 w 11218359"/>
              <a:gd name="connsiteY600" fmla="*/ 1475323 h 1475322"/>
              <a:gd name="connsiteX601" fmla="*/ 6872816 w 11218359"/>
              <a:gd name="connsiteY601" fmla="*/ 1475323 h 1475322"/>
              <a:gd name="connsiteX602" fmla="*/ 6884246 w 11218359"/>
              <a:gd name="connsiteY602" fmla="*/ 1475323 h 1475322"/>
              <a:gd name="connsiteX603" fmla="*/ 6895676 w 11218359"/>
              <a:gd name="connsiteY603" fmla="*/ 1475323 h 1475322"/>
              <a:gd name="connsiteX604" fmla="*/ 6907107 w 11218359"/>
              <a:gd name="connsiteY604" fmla="*/ 1475323 h 1475322"/>
              <a:gd name="connsiteX605" fmla="*/ 6918537 w 11218359"/>
              <a:gd name="connsiteY605" fmla="*/ 1475323 h 1475322"/>
              <a:gd name="connsiteX606" fmla="*/ 6930014 w 11218359"/>
              <a:gd name="connsiteY606" fmla="*/ 1475323 h 1475322"/>
              <a:gd name="connsiteX607" fmla="*/ 6941444 w 11218359"/>
              <a:gd name="connsiteY607" fmla="*/ 1475323 h 1475322"/>
              <a:gd name="connsiteX608" fmla="*/ 6952874 w 11218359"/>
              <a:gd name="connsiteY608" fmla="*/ 1475323 h 1475322"/>
              <a:gd name="connsiteX609" fmla="*/ 6964304 w 11218359"/>
              <a:gd name="connsiteY609" fmla="*/ 1475323 h 1475322"/>
              <a:gd name="connsiteX610" fmla="*/ 6975734 w 11218359"/>
              <a:gd name="connsiteY610" fmla="*/ 1475323 h 1475322"/>
              <a:gd name="connsiteX611" fmla="*/ 6987212 w 11218359"/>
              <a:gd name="connsiteY611" fmla="*/ 1475323 h 1475322"/>
              <a:gd name="connsiteX612" fmla="*/ 6998642 w 11218359"/>
              <a:gd name="connsiteY612" fmla="*/ 1475323 h 1475322"/>
              <a:gd name="connsiteX613" fmla="*/ 7010072 w 11218359"/>
              <a:gd name="connsiteY613" fmla="*/ 1475323 h 1475322"/>
              <a:gd name="connsiteX614" fmla="*/ 7021502 w 11218359"/>
              <a:gd name="connsiteY614" fmla="*/ 1475323 h 1475322"/>
              <a:gd name="connsiteX615" fmla="*/ 7032931 w 11218359"/>
              <a:gd name="connsiteY615" fmla="*/ 1475323 h 1475322"/>
              <a:gd name="connsiteX616" fmla="*/ 7044409 w 11218359"/>
              <a:gd name="connsiteY616" fmla="*/ 1475323 h 1475322"/>
              <a:gd name="connsiteX617" fmla="*/ 7055839 w 11218359"/>
              <a:gd name="connsiteY617" fmla="*/ 1475323 h 1475322"/>
              <a:gd name="connsiteX618" fmla="*/ 7067269 w 11218359"/>
              <a:gd name="connsiteY618" fmla="*/ 1475323 h 1475322"/>
              <a:gd name="connsiteX619" fmla="*/ 7078700 w 11218359"/>
              <a:gd name="connsiteY619" fmla="*/ 1475323 h 1475322"/>
              <a:gd name="connsiteX620" fmla="*/ 7090129 w 11218359"/>
              <a:gd name="connsiteY620" fmla="*/ 1475323 h 1475322"/>
              <a:gd name="connsiteX621" fmla="*/ 7101607 w 11218359"/>
              <a:gd name="connsiteY621" fmla="*/ 1475323 h 1475322"/>
              <a:gd name="connsiteX622" fmla="*/ 7113037 w 11218359"/>
              <a:gd name="connsiteY622" fmla="*/ 1475323 h 1475322"/>
              <a:gd name="connsiteX623" fmla="*/ 7124467 w 11218359"/>
              <a:gd name="connsiteY623" fmla="*/ 1475323 h 1475322"/>
              <a:gd name="connsiteX624" fmla="*/ 7135897 w 11218359"/>
              <a:gd name="connsiteY624" fmla="*/ 1475323 h 1475322"/>
              <a:gd name="connsiteX625" fmla="*/ 7147327 w 11218359"/>
              <a:gd name="connsiteY625" fmla="*/ 1475323 h 1475322"/>
              <a:gd name="connsiteX626" fmla="*/ 7158805 w 11218359"/>
              <a:gd name="connsiteY626" fmla="*/ 1475323 h 1475322"/>
              <a:gd name="connsiteX627" fmla="*/ 7170235 w 11218359"/>
              <a:gd name="connsiteY627" fmla="*/ 1475323 h 1475322"/>
              <a:gd name="connsiteX628" fmla="*/ 7181665 w 11218359"/>
              <a:gd name="connsiteY628" fmla="*/ 1475323 h 1475322"/>
              <a:gd name="connsiteX629" fmla="*/ 7193094 w 11218359"/>
              <a:gd name="connsiteY629" fmla="*/ 1475323 h 1475322"/>
              <a:gd name="connsiteX630" fmla="*/ 7204524 w 11218359"/>
              <a:gd name="connsiteY630" fmla="*/ 1475323 h 1475322"/>
              <a:gd name="connsiteX631" fmla="*/ 7216002 w 11218359"/>
              <a:gd name="connsiteY631" fmla="*/ 1475323 h 1475322"/>
              <a:gd name="connsiteX632" fmla="*/ 7227432 w 11218359"/>
              <a:gd name="connsiteY632" fmla="*/ 1475323 h 1475322"/>
              <a:gd name="connsiteX633" fmla="*/ 7238862 w 11218359"/>
              <a:gd name="connsiteY633" fmla="*/ 1475323 h 1475322"/>
              <a:gd name="connsiteX634" fmla="*/ 7250292 w 11218359"/>
              <a:gd name="connsiteY634" fmla="*/ 1475323 h 1475322"/>
              <a:gd name="connsiteX635" fmla="*/ 7261722 w 11218359"/>
              <a:gd name="connsiteY635" fmla="*/ 1475323 h 1475322"/>
              <a:gd name="connsiteX636" fmla="*/ 7273200 w 11218359"/>
              <a:gd name="connsiteY636" fmla="*/ 1475323 h 1475322"/>
              <a:gd name="connsiteX637" fmla="*/ 7284630 w 11218359"/>
              <a:gd name="connsiteY637" fmla="*/ 1475323 h 1475322"/>
              <a:gd name="connsiteX638" fmla="*/ 7296060 w 11218359"/>
              <a:gd name="connsiteY638" fmla="*/ 1475323 h 1475322"/>
              <a:gd name="connsiteX639" fmla="*/ 7307490 w 11218359"/>
              <a:gd name="connsiteY639" fmla="*/ 1475323 h 1475322"/>
              <a:gd name="connsiteX640" fmla="*/ 7318920 w 11218359"/>
              <a:gd name="connsiteY640" fmla="*/ 1475323 h 1475322"/>
              <a:gd name="connsiteX641" fmla="*/ 7330398 w 11218359"/>
              <a:gd name="connsiteY641" fmla="*/ 1475323 h 1475322"/>
              <a:gd name="connsiteX642" fmla="*/ 7341828 w 11218359"/>
              <a:gd name="connsiteY642" fmla="*/ 1475323 h 1475322"/>
              <a:gd name="connsiteX643" fmla="*/ 7353257 w 11218359"/>
              <a:gd name="connsiteY643" fmla="*/ 1475323 h 1475322"/>
              <a:gd name="connsiteX644" fmla="*/ 7364687 w 11218359"/>
              <a:gd name="connsiteY644" fmla="*/ 1475323 h 1475322"/>
              <a:gd name="connsiteX645" fmla="*/ 7376117 w 11218359"/>
              <a:gd name="connsiteY645" fmla="*/ 1475323 h 1475322"/>
              <a:gd name="connsiteX646" fmla="*/ 7387595 w 11218359"/>
              <a:gd name="connsiteY646" fmla="*/ 1475323 h 1475322"/>
              <a:gd name="connsiteX647" fmla="*/ 7399025 w 11218359"/>
              <a:gd name="connsiteY647" fmla="*/ 1475323 h 1475322"/>
              <a:gd name="connsiteX648" fmla="*/ 7410455 w 11218359"/>
              <a:gd name="connsiteY648" fmla="*/ 1475323 h 1475322"/>
              <a:gd name="connsiteX649" fmla="*/ 7421885 w 11218359"/>
              <a:gd name="connsiteY649" fmla="*/ 1475323 h 1475322"/>
              <a:gd name="connsiteX650" fmla="*/ 7433315 w 11218359"/>
              <a:gd name="connsiteY650" fmla="*/ 1475323 h 1475322"/>
              <a:gd name="connsiteX651" fmla="*/ 7444793 w 11218359"/>
              <a:gd name="connsiteY651" fmla="*/ 1475323 h 1475322"/>
              <a:gd name="connsiteX652" fmla="*/ 7456222 w 11218359"/>
              <a:gd name="connsiteY652" fmla="*/ 1475323 h 1475322"/>
              <a:gd name="connsiteX653" fmla="*/ 7467653 w 11218359"/>
              <a:gd name="connsiteY653" fmla="*/ 1475323 h 1475322"/>
              <a:gd name="connsiteX654" fmla="*/ 7479083 w 11218359"/>
              <a:gd name="connsiteY654" fmla="*/ 1475323 h 1475322"/>
              <a:gd name="connsiteX655" fmla="*/ 7490513 w 11218359"/>
              <a:gd name="connsiteY655" fmla="*/ 1475323 h 1475322"/>
              <a:gd name="connsiteX656" fmla="*/ 7501990 w 11218359"/>
              <a:gd name="connsiteY656" fmla="*/ 1475323 h 1475322"/>
              <a:gd name="connsiteX657" fmla="*/ 7513420 w 11218359"/>
              <a:gd name="connsiteY657" fmla="*/ 1475323 h 1475322"/>
              <a:gd name="connsiteX658" fmla="*/ 7524850 w 11218359"/>
              <a:gd name="connsiteY658" fmla="*/ 1475323 h 1475322"/>
              <a:gd name="connsiteX659" fmla="*/ 7536280 w 11218359"/>
              <a:gd name="connsiteY659" fmla="*/ 1475323 h 1475322"/>
              <a:gd name="connsiteX660" fmla="*/ 7547710 w 11218359"/>
              <a:gd name="connsiteY660" fmla="*/ 1475323 h 1475322"/>
              <a:gd name="connsiteX661" fmla="*/ 7559188 w 11218359"/>
              <a:gd name="connsiteY661" fmla="*/ 1475323 h 1475322"/>
              <a:gd name="connsiteX662" fmla="*/ 7570618 w 11218359"/>
              <a:gd name="connsiteY662" fmla="*/ 1475323 h 1475322"/>
              <a:gd name="connsiteX663" fmla="*/ 7582048 w 11218359"/>
              <a:gd name="connsiteY663" fmla="*/ 1475323 h 1475322"/>
              <a:gd name="connsiteX664" fmla="*/ 7593478 w 11218359"/>
              <a:gd name="connsiteY664" fmla="*/ 1475323 h 1475322"/>
              <a:gd name="connsiteX665" fmla="*/ 7604908 w 11218359"/>
              <a:gd name="connsiteY665" fmla="*/ 1475323 h 1475322"/>
              <a:gd name="connsiteX666" fmla="*/ 7616385 w 11218359"/>
              <a:gd name="connsiteY666" fmla="*/ 1475323 h 1475322"/>
              <a:gd name="connsiteX667" fmla="*/ 7627815 w 11218359"/>
              <a:gd name="connsiteY667" fmla="*/ 1475323 h 1475322"/>
              <a:gd name="connsiteX668" fmla="*/ 7639246 w 11218359"/>
              <a:gd name="connsiteY668" fmla="*/ 1475323 h 1475322"/>
              <a:gd name="connsiteX669" fmla="*/ 7650676 w 11218359"/>
              <a:gd name="connsiteY669" fmla="*/ 1475323 h 1475322"/>
              <a:gd name="connsiteX670" fmla="*/ 7662106 w 11218359"/>
              <a:gd name="connsiteY670" fmla="*/ 1475323 h 1475322"/>
              <a:gd name="connsiteX671" fmla="*/ 7673583 w 11218359"/>
              <a:gd name="connsiteY671" fmla="*/ 1475323 h 1475322"/>
              <a:gd name="connsiteX672" fmla="*/ 7685013 w 11218359"/>
              <a:gd name="connsiteY672" fmla="*/ 1475323 h 1475322"/>
              <a:gd name="connsiteX673" fmla="*/ 7696443 w 11218359"/>
              <a:gd name="connsiteY673" fmla="*/ 1475323 h 1475322"/>
              <a:gd name="connsiteX674" fmla="*/ 7707873 w 11218359"/>
              <a:gd name="connsiteY674" fmla="*/ 1475323 h 1475322"/>
              <a:gd name="connsiteX675" fmla="*/ 7719303 w 11218359"/>
              <a:gd name="connsiteY675" fmla="*/ 1475323 h 1475322"/>
              <a:gd name="connsiteX676" fmla="*/ 7730733 w 11218359"/>
              <a:gd name="connsiteY676" fmla="*/ 1475323 h 1475322"/>
              <a:gd name="connsiteX677" fmla="*/ 7742211 w 11218359"/>
              <a:gd name="connsiteY677" fmla="*/ 1475323 h 1475322"/>
              <a:gd name="connsiteX678" fmla="*/ 7753641 w 11218359"/>
              <a:gd name="connsiteY678" fmla="*/ 1475323 h 1475322"/>
              <a:gd name="connsiteX679" fmla="*/ 7765071 w 11218359"/>
              <a:gd name="connsiteY679" fmla="*/ 1475323 h 1475322"/>
              <a:gd name="connsiteX680" fmla="*/ 7776501 w 11218359"/>
              <a:gd name="connsiteY680" fmla="*/ 1475323 h 1475322"/>
              <a:gd name="connsiteX681" fmla="*/ 7787931 w 11218359"/>
              <a:gd name="connsiteY681" fmla="*/ 1475323 h 1475322"/>
              <a:gd name="connsiteX682" fmla="*/ 7799408 w 11218359"/>
              <a:gd name="connsiteY682" fmla="*/ 1475323 h 1475322"/>
              <a:gd name="connsiteX683" fmla="*/ 7810839 w 11218359"/>
              <a:gd name="connsiteY683" fmla="*/ 1475323 h 1475322"/>
              <a:gd name="connsiteX684" fmla="*/ 7822268 w 11218359"/>
              <a:gd name="connsiteY684" fmla="*/ 1475323 h 1475322"/>
              <a:gd name="connsiteX685" fmla="*/ 7833698 w 11218359"/>
              <a:gd name="connsiteY685" fmla="*/ 1475323 h 1475322"/>
              <a:gd name="connsiteX686" fmla="*/ 7845128 w 11218359"/>
              <a:gd name="connsiteY686" fmla="*/ 1475323 h 1475322"/>
              <a:gd name="connsiteX687" fmla="*/ 7856606 w 11218359"/>
              <a:gd name="connsiteY687" fmla="*/ 1475323 h 1475322"/>
              <a:gd name="connsiteX688" fmla="*/ 7868036 w 11218359"/>
              <a:gd name="connsiteY688" fmla="*/ 1475323 h 1475322"/>
              <a:gd name="connsiteX689" fmla="*/ 7879466 w 11218359"/>
              <a:gd name="connsiteY689" fmla="*/ 1475323 h 1475322"/>
              <a:gd name="connsiteX690" fmla="*/ 7890896 w 11218359"/>
              <a:gd name="connsiteY690" fmla="*/ 1475323 h 1475322"/>
              <a:gd name="connsiteX691" fmla="*/ 7902326 w 11218359"/>
              <a:gd name="connsiteY691" fmla="*/ 1475323 h 1475322"/>
              <a:gd name="connsiteX692" fmla="*/ 7913804 w 11218359"/>
              <a:gd name="connsiteY692" fmla="*/ 1475323 h 1475322"/>
              <a:gd name="connsiteX693" fmla="*/ 7925234 w 11218359"/>
              <a:gd name="connsiteY693" fmla="*/ 1475323 h 1475322"/>
              <a:gd name="connsiteX694" fmla="*/ 7936663 w 11218359"/>
              <a:gd name="connsiteY694" fmla="*/ 1475323 h 1475322"/>
              <a:gd name="connsiteX695" fmla="*/ 7948094 w 11218359"/>
              <a:gd name="connsiteY695" fmla="*/ 1475323 h 1475322"/>
              <a:gd name="connsiteX696" fmla="*/ 7959524 w 11218359"/>
              <a:gd name="connsiteY696" fmla="*/ 1475323 h 1475322"/>
              <a:gd name="connsiteX697" fmla="*/ 7971001 w 11218359"/>
              <a:gd name="connsiteY697" fmla="*/ 1475323 h 1475322"/>
              <a:gd name="connsiteX698" fmla="*/ 7982431 w 11218359"/>
              <a:gd name="connsiteY698" fmla="*/ 1475323 h 1475322"/>
              <a:gd name="connsiteX699" fmla="*/ 7993861 w 11218359"/>
              <a:gd name="connsiteY699" fmla="*/ 1475323 h 1475322"/>
              <a:gd name="connsiteX700" fmla="*/ 8005291 w 11218359"/>
              <a:gd name="connsiteY700" fmla="*/ 1475323 h 1475322"/>
              <a:gd name="connsiteX701" fmla="*/ 8016721 w 11218359"/>
              <a:gd name="connsiteY701" fmla="*/ 1475323 h 1475322"/>
              <a:gd name="connsiteX702" fmla="*/ 8028199 w 11218359"/>
              <a:gd name="connsiteY702" fmla="*/ 1475323 h 1475322"/>
              <a:gd name="connsiteX703" fmla="*/ 8039629 w 11218359"/>
              <a:gd name="connsiteY703" fmla="*/ 1475323 h 1475322"/>
              <a:gd name="connsiteX704" fmla="*/ 8051059 w 11218359"/>
              <a:gd name="connsiteY704" fmla="*/ 1475323 h 1475322"/>
              <a:gd name="connsiteX705" fmla="*/ 8062489 w 11218359"/>
              <a:gd name="connsiteY705" fmla="*/ 1475323 h 1475322"/>
              <a:gd name="connsiteX706" fmla="*/ 8073919 w 11218359"/>
              <a:gd name="connsiteY706" fmla="*/ 1475323 h 1475322"/>
              <a:gd name="connsiteX707" fmla="*/ 8085396 w 11218359"/>
              <a:gd name="connsiteY707" fmla="*/ 1475323 h 1475322"/>
              <a:gd name="connsiteX708" fmla="*/ 8096826 w 11218359"/>
              <a:gd name="connsiteY708" fmla="*/ 1475323 h 1475322"/>
              <a:gd name="connsiteX709" fmla="*/ 8108256 w 11218359"/>
              <a:gd name="connsiteY709" fmla="*/ 1475323 h 1475322"/>
              <a:gd name="connsiteX710" fmla="*/ 8119687 w 11218359"/>
              <a:gd name="connsiteY710" fmla="*/ 1475323 h 1475322"/>
              <a:gd name="connsiteX711" fmla="*/ 8131117 w 11218359"/>
              <a:gd name="connsiteY711" fmla="*/ 1475323 h 1475322"/>
              <a:gd name="connsiteX712" fmla="*/ 8142594 w 11218359"/>
              <a:gd name="connsiteY712" fmla="*/ 1475323 h 1475322"/>
              <a:gd name="connsiteX713" fmla="*/ 8154024 w 11218359"/>
              <a:gd name="connsiteY713" fmla="*/ 1475323 h 1475322"/>
              <a:gd name="connsiteX714" fmla="*/ 8165454 w 11218359"/>
              <a:gd name="connsiteY714" fmla="*/ 1475323 h 1475322"/>
              <a:gd name="connsiteX715" fmla="*/ 8176884 w 11218359"/>
              <a:gd name="connsiteY715" fmla="*/ 1475323 h 1475322"/>
              <a:gd name="connsiteX716" fmla="*/ 8188314 w 11218359"/>
              <a:gd name="connsiteY716" fmla="*/ 1475323 h 1475322"/>
              <a:gd name="connsiteX717" fmla="*/ 8199792 w 11218359"/>
              <a:gd name="connsiteY717" fmla="*/ 1475323 h 1475322"/>
              <a:gd name="connsiteX718" fmla="*/ 8211222 w 11218359"/>
              <a:gd name="connsiteY718" fmla="*/ 1475323 h 1475322"/>
              <a:gd name="connsiteX719" fmla="*/ 8222652 w 11218359"/>
              <a:gd name="connsiteY719" fmla="*/ 1475323 h 1475322"/>
              <a:gd name="connsiteX720" fmla="*/ 8234082 w 11218359"/>
              <a:gd name="connsiteY720" fmla="*/ 1475323 h 1475322"/>
              <a:gd name="connsiteX721" fmla="*/ 8245512 w 11218359"/>
              <a:gd name="connsiteY721" fmla="*/ 1475323 h 1475322"/>
              <a:gd name="connsiteX722" fmla="*/ 8256989 w 11218359"/>
              <a:gd name="connsiteY722" fmla="*/ 1475323 h 1475322"/>
              <a:gd name="connsiteX723" fmla="*/ 8268419 w 11218359"/>
              <a:gd name="connsiteY723" fmla="*/ 1475323 h 1475322"/>
              <a:gd name="connsiteX724" fmla="*/ 8279850 w 11218359"/>
              <a:gd name="connsiteY724" fmla="*/ 1475323 h 1475322"/>
              <a:gd name="connsiteX725" fmla="*/ 8291280 w 11218359"/>
              <a:gd name="connsiteY725" fmla="*/ 1475323 h 1475322"/>
              <a:gd name="connsiteX726" fmla="*/ 8302709 w 11218359"/>
              <a:gd name="connsiteY726" fmla="*/ 1475323 h 1475322"/>
              <a:gd name="connsiteX727" fmla="*/ 8314187 w 11218359"/>
              <a:gd name="connsiteY727" fmla="*/ 1475323 h 1475322"/>
              <a:gd name="connsiteX728" fmla="*/ 8325617 w 11218359"/>
              <a:gd name="connsiteY728" fmla="*/ 1475323 h 1475322"/>
              <a:gd name="connsiteX729" fmla="*/ 8337047 w 11218359"/>
              <a:gd name="connsiteY729" fmla="*/ 1475323 h 1475322"/>
              <a:gd name="connsiteX730" fmla="*/ 8348477 w 11218359"/>
              <a:gd name="connsiteY730" fmla="*/ 1475323 h 1475322"/>
              <a:gd name="connsiteX731" fmla="*/ 8359907 w 11218359"/>
              <a:gd name="connsiteY731" fmla="*/ 1475323 h 1475322"/>
              <a:gd name="connsiteX732" fmla="*/ 8371385 w 11218359"/>
              <a:gd name="connsiteY732" fmla="*/ 1475323 h 1475322"/>
              <a:gd name="connsiteX733" fmla="*/ 8382815 w 11218359"/>
              <a:gd name="connsiteY733" fmla="*/ 1475323 h 1475322"/>
              <a:gd name="connsiteX734" fmla="*/ 8394245 w 11218359"/>
              <a:gd name="connsiteY734" fmla="*/ 1475323 h 1475322"/>
              <a:gd name="connsiteX735" fmla="*/ 8405674 w 11218359"/>
              <a:gd name="connsiteY735" fmla="*/ 1475323 h 1475322"/>
              <a:gd name="connsiteX736" fmla="*/ 8417104 w 11218359"/>
              <a:gd name="connsiteY736" fmla="*/ 1475323 h 1475322"/>
              <a:gd name="connsiteX737" fmla="*/ 8428582 w 11218359"/>
              <a:gd name="connsiteY737" fmla="*/ 1475323 h 1475322"/>
              <a:gd name="connsiteX738" fmla="*/ 8440012 w 11218359"/>
              <a:gd name="connsiteY738" fmla="*/ 1475323 h 1475322"/>
              <a:gd name="connsiteX739" fmla="*/ 8451442 w 11218359"/>
              <a:gd name="connsiteY739" fmla="*/ 1475323 h 1475322"/>
              <a:gd name="connsiteX740" fmla="*/ 8462872 w 11218359"/>
              <a:gd name="connsiteY740" fmla="*/ 1475323 h 1475322"/>
              <a:gd name="connsiteX741" fmla="*/ 8474302 w 11218359"/>
              <a:gd name="connsiteY741" fmla="*/ 1475323 h 1475322"/>
              <a:gd name="connsiteX742" fmla="*/ 8485780 w 11218359"/>
              <a:gd name="connsiteY742" fmla="*/ 1475323 h 1475322"/>
              <a:gd name="connsiteX743" fmla="*/ 8497210 w 11218359"/>
              <a:gd name="connsiteY743" fmla="*/ 1475323 h 1475322"/>
              <a:gd name="connsiteX744" fmla="*/ 8508640 w 11218359"/>
              <a:gd name="connsiteY744" fmla="*/ 1475323 h 1475322"/>
              <a:gd name="connsiteX745" fmla="*/ 8520069 w 11218359"/>
              <a:gd name="connsiteY745" fmla="*/ 1475323 h 1475322"/>
              <a:gd name="connsiteX746" fmla="*/ 8531500 w 11218359"/>
              <a:gd name="connsiteY746" fmla="*/ 1475323 h 1475322"/>
              <a:gd name="connsiteX747" fmla="*/ 8542977 w 11218359"/>
              <a:gd name="connsiteY747" fmla="*/ 1475323 h 1475322"/>
              <a:gd name="connsiteX748" fmla="*/ 8554407 w 11218359"/>
              <a:gd name="connsiteY748" fmla="*/ 1475323 h 1475322"/>
              <a:gd name="connsiteX749" fmla="*/ 8565837 w 11218359"/>
              <a:gd name="connsiteY749" fmla="*/ 1475323 h 1475322"/>
              <a:gd name="connsiteX750" fmla="*/ 8577267 w 11218359"/>
              <a:gd name="connsiteY750" fmla="*/ 1475323 h 1475322"/>
              <a:gd name="connsiteX751" fmla="*/ 8588697 w 11218359"/>
              <a:gd name="connsiteY751" fmla="*/ 1475323 h 1475322"/>
              <a:gd name="connsiteX752" fmla="*/ 8600175 w 11218359"/>
              <a:gd name="connsiteY752" fmla="*/ 1475323 h 1475322"/>
              <a:gd name="connsiteX753" fmla="*/ 8611605 w 11218359"/>
              <a:gd name="connsiteY753" fmla="*/ 1475323 h 1475322"/>
              <a:gd name="connsiteX754" fmla="*/ 8623035 w 11218359"/>
              <a:gd name="connsiteY754" fmla="*/ 1475323 h 1475322"/>
              <a:gd name="connsiteX755" fmla="*/ 8634465 w 11218359"/>
              <a:gd name="connsiteY755" fmla="*/ 1475323 h 1475322"/>
              <a:gd name="connsiteX756" fmla="*/ 8645895 w 11218359"/>
              <a:gd name="connsiteY756" fmla="*/ 1475323 h 1475322"/>
              <a:gd name="connsiteX757" fmla="*/ 8657373 w 11218359"/>
              <a:gd name="connsiteY757" fmla="*/ 1475323 h 1475322"/>
              <a:gd name="connsiteX758" fmla="*/ 8668802 w 11218359"/>
              <a:gd name="connsiteY758" fmla="*/ 1475323 h 1475322"/>
              <a:gd name="connsiteX759" fmla="*/ 8680232 w 11218359"/>
              <a:gd name="connsiteY759" fmla="*/ 1475323 h 1475322"/>
              <a:gd name="connsiteX760" fmla="*/ 8691662 w 11218359"/>
              <a:gd name="connsiteY760" fmla="*/ 1475323 h 1475322"/>
              <a:gd name="connsiteX761" fmla="*/ 8703093 w 11218359"/>
              <a:gd name="connsiteY761" fmla="*/ 1475323 h 1475322"/>
              <a:gd name="connsiteX762" fmla="*/ 8714570 w 11218359"/>
              <a:gd name="connsiteY762" fmla="*/ 1475323 h 1475322"/>
              <a:gd name="connsiteX763" fmla="*/ 8726000 w 11218359"/>
              <a:gd name="connsiteY763" fmla="*/ 1475323 h 1475322"/>
              <a:gd name="connsiteX764" fmla="*/ 8737430 w 11218359"/>
              <a:gd name="connsiteY764" fmla="*/ 1475323 h 1475322"/>
              <a:gd name="connsiteX765" fmla="*/ 8748860 w 11218359"/>
              <a:gd name="connsiteY765" fmla="*/ 1475323 h 1475322"/>
              <a:gd name="connsiteX766" fmla="*/ 8760290 w 11218359"/>
              <a:gd name="connsiteY766" fmla="*/ 1475323 h 1475322"/>
              <a:gd name="connsiteX767" fmla="*/ 8771768 w 11218359"/>
              <a:gd name="connsiteY767" fmla="*/ 1475323 h 1475322"/>
              <a:gd name="connsiteX768" fmla="*/ 8783198 w 11218359"/>
              <a:gd name="connsiteY768" fmla="*/ 1475323 h 1475322"/>
              <a:gd name="connsiteX769" fmla="*/ 8794628 w 11218359"/>
              <a:gd name="connsiteY769" fmla="*/ 1475323 h 1475322"/>
              <a:gd name="connsiteX770" fmla="*/ 8806058 w 11218359"/>
              <a:gd name="connsiteY770" fmla="*/ 1475323 h 1475322"/>
              <a:gd name="connsiteX771" fmla="*/ 8817488 w 11218359"/>
              <a:gd name="connsiteY771" fmla="*/ 1475323 h 1475322"/>
              <a:gd name="connsiteX772" fmla="*/ 8828918 w 11218359"/>
              <a:gd name="connsiteY772" fmla="*/ 1475323 h 1475322"/>
              <a:gd name="connsiteX773" fmla="*/ 8840395 w 11218359"/>
              <a:gd name="connsiteY773" fmla="*/ 1475323 h 1475322"/>
              <a:gd name="connsiteX774" fmla="*/ 8851825 w 11218359"/>
              <a:gd name="connsiteY774" fmla="*/ 1475323 h 1475322"/>
              <a:gd name="connsiteX775" fmla="*/ 8863256 w 11218359"/>
              <a:gd name="connsiteY775" fmla="*/ 1475323 h 1475322"/>
              <a:gd name="connsiteX776" fmla="*/ 8874686 w 11218359"/>
              <a:gd name="connsiteY776" fmla="*/ 1475323 h 1475322"/>
              <a:gd name="connsiteX777" fmla="*/ 8886115 w 11218359"/>
              <a:gd name="connsiteY777" fmla="*/ 1475323 h 1475322"/>
              <a:gd name="connsiteX778" fmla="*/ 8897593 w 11218359"/>
              <a:gd name="connsiteY778" fmla="*/ 1475323 h 1475322"/>
              <a:gd name="connsiteX779" fmla="*/ 8909022 w 11218359"/>
              <a:gd name="connsiteY779" fmla="*/ 1475323 h 1475322"/>
              <a:gd name="connsiteX780" fmla="*/ 8920453 w 11218359"/>
              <a:gd name="connsiteY780" fmla="*/ 1475323 h 1475322"/>
              <a:gd name="connsiteX781" fmla="*/ 8931883 w 11218359"/>
              <a:gd name="connsiteY781" fmla="*/ 1475323 h 1475322"/>
              <a:gd name="connsiteX782" fmla="*/ 8943313 w 11218359"/>
              <a:gd name="connsiteY782" fmla="*/ 1475323 h 1475322"/>
              <a:gd name="connsiteX783" fmla="*/ 8954791 w 11218359"/>
              <a:gd name="connsiteY783" fmla="*/ 1475323 h 1475322"/>
              <a:gd name="connsiteX784" fmla="*/ 8966220 w 11218359"/>
              <a:gd name="connsiteY784" fmla="*/ 1475323 h 1475322"/>
              <a:gd name="connsiteX785" fmla="*/ 8977651 w 11218359"/>
              <a:gd name="connsiteY785" fmla="*/ 1475323 h 1475322"/>
              <a:gd name="connsiteX786" fmla="*/ 8989080 w 11218359"/>
              <a:gd name="connsiteY786" fmla="*/ 1475323 h 1475322"/>
              <a:gd name="connsiteX787" fmla="*/ 9000511 w 11218359"/>
              <a:gd name="connsiteY787" fmla="*/ 1475323 h 1475322"/>
              <a:gd name="connsiteX788" fmla="*/ 9011988 w 11218359"/>
              <a:gd name="connsiteY788" fmla="*/ 1475323 h 1475322"/>
              <a:gd name="connsiteX789" fmla="*/ 9023418 w 11218359"/>
              <a:gd name="connsiteY789" fmla="*/ 1475323 h 1475322"/>
              <a:gd name="connsiteX790" fmla="*/ 9034849 w 11218359"/>
              <a:gd name="connsiteY790" fmla="*/ 1475323 h 1475322"/>
              <a:gd name="connsiteX791" fmla="*/ 9046278 w 11218359"/>
              <a:gd name="connsiteY791" fmla="*/ 1475323 h 1475322"/>
              <a:gd name="connsiteX792" fmla="*/ 9057709 w 11218359"/>
              <a:gd name="connsiteY792" fmla="*/ 1475323 h 1475322"/>
              <a:gd name="connsiteX793" fmla="*/ 9069186 w 11218359"/>
              <a:gd name="connsiteY793" fmla="*/ 1475323 h 1475322"/>
              <a:gd name="connsiteX794" fmla="*/ 9080615 w 11218359"/>
              <a:gd name="connsiteY794" fmla="*/ 1475323 h 1475322"/>
              <a:gd name="connsiteX795" fmla="*/ 9092046 w 11218359"/>
              <a:gd name="connsiteY795" fmla="*/ 1475323 h 1475322"/>
              <a:gd name="connsiteX796" fmla="*/ 9103476 w 11218359"/>
              <a:gd name="connsiteY796" fmla="*/ 1475323 h 1475322"/>
              <a:gd name="connsiteX797" fmla="*/ 9114906 w 11218359"/>
              <a:gd name="connsiteY797" fmla="*/ 1475323 h 1475322"/>
              <a:gd name="connsiteX798" fmla="*/ 9126384 w 11218359"/>
              <a:gd name="connsiteY798" fmla="*/ 1475323 h 1475322"/>
              <a:gd name="connsiteX799" fmla="*/ 9137813 w 11218359"/>
              <a:gd name="connsiteY799" fmla="*/ 1475323 h 1475322"/>
              <a:gd name="connsiteX800" fmla="*/ 9149244 w 11218359"/>
              <a:gd name="connsiteY800" fmla="*/ 1475323 h 1475322"/>
              <a:gd name="connsiteX801" fmla="*/ 9160673 w 11218359"/>
              <a:gd name="connsiteY801" fmla="*/ 1475323 h 1475322"/>
              <a:gd name="connsiteX802" fmla="*/ 9172104 w 11218359"/>
              <a:gd name="connsiteY802" fmla="*/ 1475323 h 1475322"/>
              <a:gd name="connsiteX803" fmla="*/ 9183581 w 11218359"/>
              <a:gd name="connsiteY803" fmla="*/ 1475323 h 1475322"/>
              <a:gd name="connsiteX804" fmla="*/ 9195011 w 11218359"/>
              <a:gd name="connsiteY804" fmla="*/ 1475323 h 1475322"/>
              <a:gd name="connsiteX805" fmla="*/ 9206442 w 11218359"/>
              <a:gd name="connsiteY805" fmla="*/ 1475323 h 1475322"/>
              <a:gd name="connsiteX806" fmla="*/ 9217871 w 11218359"/>
              <a:gd name="connsiteY806" fmla="*/ 1475323 h 1475322"/>
              <a:gd name="connsiteX807" fmla="*/ 9229301 w 11218359"/>
              <a:gd name="connsiteY807" fmla="*/ 1475323 h 1475322"/>
              <a:gd name="connsiteX808" fmla="*/ 9240779 w 11218359"/>
              <a:gd name="connsiteY808" fmla="*/ 1475323 h 1475322"/>
              <a:gd name="connsiteX809" fmla="*/ 9252209 w 11218359"/>
              <a:gd name="connsiteY809" fmla="*/ 1475323 h 1475322"/>
              <a:gd name="connsiteX810" fmla="*/ 9263639 w 11218359"/>
              <a:gd name="connsiteY810" fmla="*/ 1475323 h 1475322"/>
              <a:gd name="connsiteX811" fmla="*/ 9275069 w 11218359"/>
              <a:gd name="connsiteY811" fmla="*/ 1475323 h 1475322"/>
              <a:gd name="connsiteX812" fmla="*/ 9286498 w 11218359"/>
              <a:gd name="connsiteY812" fmla="*/ 1475323 h 1475322"/>
              <a:gd name="connsiteX813" fmla="*/ 9297977 w 11218359"/>
              <a:gd name="connsiteY813" fmla="*/ 1475323 h 1475322"/>
              <a:gd name="connsiteX814" fmla="*/ 9309406 w 11218359"/>
              <a:gd name="connsiteY814" fmla="*/ 1475323 h 1475322"/>
              <a:gd name="connsiteX815" fmla="*/ 9320837 w 11218359"/>
              <a:gd name="connsiteY815" fmla="*/ 1475323 h 1475322"/>
              <a:gd name="connsiteX816" fmla="*/ 9332266 w 11218359"/>
              <a:gd name="connsiteY816" fmla="*/ 1475323 h 1475322"/>
              <a:gd name="connsiteX817" fmla="*/ 9343696 w 11218359"/>
              <a:gd name="connsiteY817" fmla="*/ 1475323 h 1475322"/>
              <a:gd name="connsiteX818" fmla="*/ 9355174 w 11218359"/>
              <a:gd name="connsiteY818" fmla="*/ 1475323 h 1475322"/>
              <a:gd name="connsiteX819" fmla="*/ 9366604 w 11218359"/>
              <a:gd name="connsiteY819" fmla="*/ 1475323 h 1475322"/>
              <a:gd name="connsiteX820" fmla="*/ 9378035 w 11218359"/>
              <a:gd name="connsiteY820" fmla="*/ 1475323 h 1475322"/>
              <a:gd name="connsiteX821" fmla="*/ 9389464 w 11218359"/>
              <a:gd name="connsiteY821" fmla="*/ 1475323 h 1475322"/>
              <a:gd name="connsiteX822" fmla="*/ 9400894 w 11218359"/>
              <a:gd name="connsiteY822" fmla="*/ 1475323 h 1475322"/>
              <a:gd name="connsiteX823" fmla="*/ 9412372 w 11218359"/>
              <a:gd name="connsiteY823" fmla="*/ 1475323 h 1475322"/>
              <a:gd name="connsiteX824" fmla="*/ 9423802 w 11218359"/>
              <a:gd name="connsiteY824" fmla="*/ 1475323 h 1475322"/>
              <a:gd name="connsiteX825" fmla="*/ 9435232 w 11218359"/>
              <a:gd name="connsiteY825" fmla="*/ 1475323 h 1475322"/>
              <a:gd name="connsiteX826" fmla="*/ 9446662 w 11218359"/>
              <a:gd name="connsiteY826" fmla="*/ 1475323 h 1475322"/>
              <a:gd name="connsiteX827" fmla="*/ 9458091 w 11218359"/>
              <a:gd name="connsiteY827" fmla="*/ 1475323 h 1475322"/>
              <a:gd name="connsiteX828" fmla="*/ 9469570 w 11218359"/>
              <a:gd name="connsiteY828" fmla="*/ 1475323 h 1475322"/>
              <a:gd name="connsiteX829" fmla="*/ 9480999 w 11218359"/>
              <a:gd name="connsiteY829" fmla="*/ 1475323 h 1475322"/>
              <a:gd name="connsiteX830" fmla="*/ 9492429 w 11218359"/>
              <a:gd name="connsiteY830" fmla="*/ 1475323 h 1475322"/>
              <a:gd name="connsiteX831" fmla="*/ 9503859 w 11218359"/>
              <a:gd name="connsiteY831" fmla="*/ 1475323 h 1475322"/>
              <a:gd name="connsiteX832" fmla="*/ 9515289 w 11218359"/>
              <a:gd name="connsiteY832" fmla="*/ 1475323 h 1475322"/>
              <a:gd name="connsiteX833" fmla="*/ 9526767 w 11218359"/>
              <a:gd name="connsiteY833" fmla="*/ 1475323 h 1475322"/>
              <a:gd name="connsiteX834" fmla="*/ 9538197 w 11218359"/>
              <a:gd name="connsiteY834" fmla="*/ 1475323 h 1475322"/>
              <a:gd name="connsiteX835" fmla="*/ 9549626 w 11218359"/>
              <a:gd name="connsiteY835" fmla="*/ 1475323 h 1475322"/>
              <a:gd name="connsiteX836" fmla="*/ 9561057 w 11218359"/>
              <a:gd name="connsiteY836" fmla="*/ 1475323 h 1475322"/>
              <a:gd name="connsiteX837" fmla="*/ 9572487 w 11218359"/>
              <a:gd name="connsiteY837" fmla="*/ 1475323 h 1475322"/>
              <a:gd name="connsiteX838" fmla="*/ 9583965 w 11218359"/>
              <a:gd name="connsiteY838" fmla="*/ 1475323 h 1475322"/>
              <a:gd name="connsiteX839" fmla="*/ 9595395 w 11218359"/>
              <a:gd name="connsiteY839" fmla="*/ 1475323 h 1475322"/>
              <a:gd name="connsiteX840" fmla="*/ 9606824 w 11218359"/>
              <a:gd name="connsiteY840" fmla="*/ 1475323 h 1475322"/>
              <a:gd name="connsiteX841" fmla="*/ 9618255 w 11218359"/>
              <a:gd name="connsiteY841" fmla="*/ 1475323 h 1475322"/>
              <a:gd name="connsiteX842" fmla="*/ 9629684 w 11218359"/>
              <a:gd name="connsiteY842" fmla="*/ 1475323 h 1475322"/>
              <a:gd name="connsiteX843" fmla="*/ 9641163 w 11218359"/>
              <a:gd name="connsiteY843" fmla="*/ 1475323 h 1475322"/>
              <a:gd name="connsiteX844" fmla="*/ 9652592 w 11218359"/>
              <a:gd name="connsiteY844" fmla="*/ 1475323 h 1475322"/>
              <a:gd name="connsiteX845" fmla="*/ 9664022 w 11218359"/>
              <a:gd name="connsiteY845" fmla="*/ 1475323 h 1475322"/>
              <a:gd name="connsiteX846" fmla="*/ 9675452 w 11218359"/>
              <a:gd name="connsiteY846" fmla="*/ 1475323 h 1475322"/>
              <a:gd name="connsiteX847" fmla="*/ 9686882 w 11218359"/>
              <a:gd name="connsiteY847" fmla="*/ 1475323 h 1475322"/>
              <a:gd name="connsiteX848" fmla="*/ 9698360 w 11218359"/>
              <a:gd name="connsiteY848" fmla="*/ 1475323 h 1475322"/>
              <a:gd name="connsiteX849" fmla="*/ 9709790 w 11218359"/>
              <a:gd name="connsiteY849" fmla="*/ 1475323 h 1475322"/>
              <a:gd name="connsiteX850" fmla="*/ 9721219 w 11218359"/>
              <a:gd name="connsiteY850" fmla="*/ 1475323 h 1475322"/>
              <a:gd name="connsiteX851" fmla="*/ 9732650 w 11218359"/>
              <a:gd name="connsiteY851" fmla="*/ 1475323 h 1475322"/>
              <a:gd name="connsiteX852" fmla="*/ 9744080 w 11218359"/>
              <a:gd name="connsiteY852" fmla="*/ 1475323 h 1475322"/>
              <a:gd name="connsiteX853" fmla="*/ 9755557 w 11218359"/>
              <a:gd name="connsiteY853" fmla="*/ 1475323 h 1475322"/>
              <a:gd name="connsiteX854" fmla="*/ 9766988 w 11218359"/>
              <a:gd name="connsiteY854" fmla="*/ 1475323 h 1475322"/>
              <a:gd name="connsiteX855" fmla="*/ 9778417 w 11218359"/>
              <a:gd name="connsiteY855" fmla="*/ 1475323 h 1475322"/>
              <a:gd name="connsiteX856" fmla="*/ 9789848 w 11218359"/>
              <a:gd name="connsiteY856" fmla="*/ 1475323 h 1475322"/>
              <a:gd name="connsiteX857" fmla="*/ 9801277 w 11218359"/>
              <a:gd name="connsiteY857" fmla="*/ 1475323 h 1475322"/>
              <a:gd name="connsiteX858" fmla="*/ 9812755 w 11218359"/>
              <a:gd name="connsiteY858" fmla="*/ 1475323 h 1475322"/>
              <a:gd name="connsiteX859" fmla="*/ 9824185 w 11218359"/>
              <a:gd name="connsiteY859" fmla="*/ 1475323 h 1475322"/>
              <a:gd name="connsiteX860" fmla="*/ 9835615 w 11218359"/>
              <a:gd name="connsiteY860" fmla="*/ 1475323 h 1475322"/>
              <a:gd name="connsiteX861" fmla="*/ 9847045 w 11218359"/>
              <a:gd name="connsiteY861" fmla="*/ 1475323 h 1475322"/>
              <a:gd name="connsiteX862" fmla="*/ 9858475 w 11218359"/>
              <a:gd name="connsiteY862" fmla="*/ 1475323 h 1475322"/>
              <a:gd name="connsiteX863" fmla="*/ 9869952 w 11218359"/>
              <a:gd name="connsiteY863" fmla="*/ 1475323 h 1475322"/>
              <a:gd name="connsiteX864" fmla="*/ 9881383 w 11218359"/>
              <a:gd name="connsiteY864" fmla="*/ 1475323 h 1475322"/>
              <a:gd name="connsiteX865" fmla="*/ 9892812 w 11218359"/>
              <a:gd name="connsiteY865" fmla="*/ 1475323 h 1475322"/>
              <a:gd name="connsiteX866" fmla="*/ 9904243 w 11218359"/>
              <a:gd name="connsiteY866" fmla="*/ 1475323 h 1475322"/>
              <a:gd name="connsiteX867" fmla="*/ 9915673 w 11218359"/>
              <a:gd name="connsiteY867" fmla="*/ 1475323 h 1475322"/>
              <a:gd name="connsiteX868" fmla="*/ 9927102 w 11218359"/>
              <a:gd name="connsiteY868" fmla="*/ 1475323 h 1475322"/>
              <a:gd name="connsiteX869" fmla="*/ 9938581 w 11218359"/>
              <a:gd name="connsiteY869" fmla="*/ 1475323 h 1475322"/>
              <a:gd name="connsiteX870" fmla="*/ 9950010 w 11218359"/>
              <a:gd name="connsiteY870" fmla="*/ 1475323 h 1475322"/>
              <a:gd name="connsiteX871" fmla="*/ 9961441 w 11218359"/>
              <a:gd name="connsiteY871" fmla="*/ 1475323 h 1475322"/>
              <a:gd name="connsiteX872" fmla="*/ 9972870 w 11218359"/>
              <a:gd name="connsiteY872" fmla="*/ 1475323 h 1475322"/>
              <a:gd name="connsiteX873" fmla="*/ 9984300 w 11218359"/>
              <a:gd name="connsiteY873" fmla="*/ 1475323 h 1475322"/>
              <a:gd name="connsiteX874" fmla="*/ 9995778 w 11218359"/>
              <a:gd name="connsiteY874" fmla="*/ 1475323 h 1475322"/>
              <a:gd name="connsiteX875" fmla="*/ 10007208 w 11218359"/>
              <a:gd name="connsiteY875" fmla="*/ 1475323 h 1475322"/>
              <a:gd name="connsiteX876" fmla="*/ 10018638 w 11218359"/>
              <a:gd name="connsiteY876" fmla="*/ 1475323 h 1475322"/>
              <a:gd name="connsiteX877" fmla="*/ 10030068 w 11218359"/>
              <a:gd name="connsiteY877" fmla="*/ 1475323 h 1475322"/>
              <a:gd name="connsiteX878" fmla="*/ 10041498 w 11218359"/>
              <a:gd name="connsiteY878" fmla="*/ 1475323 h 1475322"/>
              <a:gd name="connsiteX879" fmla="*/ 10052976 w 11218359"/>
              <a:gd name="connsiteY879" fmla="*/ 1475323 h 1475322"/>
              <a:gd name="connsiteX880" fmla="*/ 10064405 w 11218359"/>
              <a:gd name="connsiteY880" fmla="*/ 1475323 h 1475322"/>
              <a:gd name="connsiteX881" fmla="*/ 10075835 w 11218359"/>
              <a:gd name="connsiteY881" fmla="*/ 1475323 h 1475322"/>
              <a:gd name="connsiteX882" fmla="*/ 10087266 w 11218359"/>
              <a:gd name="connsiteY882" fmla="*/ 1475323 h 1475322"/>
              <a:gd name="connsiteX883" fmla="*/ 10098695 w 11218359"/>
              <a:gd name="connsiteY883" fmla="*/ 1475323 h 1475322"/>
              <a:gd name="connsiteX884" fmla="*/ 10110174 w 11218359"/>
              <a:gd name="connsiteY884" fmla="*/ 1475323 h 1475322"/>
              <a:gd name="connsiteX885" fmla="*/ 10121603 w 11218359"/>
              <a:gd name="connsiteY885" fmla="*/ 1475323 h 1475322"/>
              <a:gd name="connsiteX886" fmla="*/ 10133033 w 11218359"/>
              <a:gd name="connsiteY886" fmla="*/ 1475323 h 1475322"/>
              <a:gd name="connsiteX887" fmla="*/ 10144463 w 11218359"/>
              <a:gd name="connsiteY887" fmla="*/ 1475323 h 1475322"/>
              <a:gd name="connsiteX888" fmla="*/ 10155893 w 11218359"/>
              <a:gd name="connsiteY888" fmla="*/ 1475323 h 1475322"/>
              <a:gd name="connsiteX889" fmla="*/ 10167371 w 11218359"/>
              <a:gd name="connsiteY889" fmla="*/ 1475323 h 1475322"/>
              <a:gd name="connsiteX890" fmla="*/ 10178801 w 11218359"/>
              <a:gd name="connsiteY890" fmla="*/ 1475323 h 1475322"/>
              <a:gd name="connsiteX891" fmla="*/ 10190230 w 11218359"/>
              <a:gd name="connsiteY891" fmla="*/ 1475323 h 1475322"/>
              <a:gd name="connsiteX892" fmla="*/ 10201661 w 11218359"/>
              <a:gd name="connsiteY892" fmla="*/ 1475323 h 1475322"/>
              <a:gd name="connsiteX893" fmla="*/ 10213091 w 11218359"/>
              <a:gd name="connsiteY893" fmla="*/ 1475323 h 1475322"/>
              <a:gd name="connsiteX894" fmla="*/ 10224569 w 11218359"/>
              <a:gd name="connsiteY894" fmla="*/ 1475323 h 1475322"/>
              <a:gd name="connsiteX895" fmla="*/ 10235998 w 11218359"/>
              <a:gd name="connsiteY895" fmla="*/ 1475323 h 1475322"/>
              <a:gd name="connsiteX896" fmla="*/ 10247428 w 11218359"/>
              <a:gd name="connsiteY896" fmla="*/ 1475323 h 1475322"/>
              <a:gd name="connsiteX897" fmla="*/ 10258859 w 11218359"/>
              <a:gd name="connsiteY897" fmla="*/ 1475323 h 1475322"/>
              <a:gd name="connsiteX898" fmla="*/ 10270288 w 11218359"/>
              <a:gd name="connsiteY898" fmla="*/ 1475323 h 1475322"/>
              <a:gd name="connsiteX899" fmla="*/ 10281767 w 11218359"/>
              <a:gd name="connsiteY899" fmla="*/ 1475323 h 1475322"/>
              <a:gd name="connsiteX900" fmla="*/ 10293196 w 11218359"/>
              <a:gd name="connsiteY900" fmla="*/ 1475323 h 1475322"/>
              <a:gd name="connsiteX901" fmla="*/ 10304626 w 11218359"/>
              <a:gd name="connsiteY901" fmla="*/ 1475323 h 1475322"/>
              <a:gd name="connsiteX902" fmla="*/ 10316056 w 11218359"/>
              <a:gd name="connsiteY902" fmla="*/ 1475323 h 1475322"/>
              <a:gd name="connsiteX903" fmla="*/ 10327486 w 11218359"/>
              <a:gd name="connsiteY903" fmla="*/ 1475323 h 1475322"/>
              <a:gd name="connsiteX904" fmla="*/ 10338963 w 11218359"/>
              <a:gd name="connsiteY904" fmla="*/ 1475323 h 1475322"/>
              <a:gd name="connsiteX905" fmla="*/ 10350394 w 11218359"/>
              <a:gd name="connsiteY905" fmla="*/ 1475323 h 1475322"/>
              <a:gd name="connsiteX906" fmla="*/ 10361823 w 11218359"/>
              <a:gd name="connsiteY906" fmla="*/ 1475323 h 1475322"/>
              <a:gd name="connsiteX907" fmla="*/ 10373254 w 11218359"/>
              <a:gd name="connsiteY907" fmla="*/ 1475323 h 1475322"/>
              <a:gd name="connsiteX908" fmla="*/ 10384684 w 11218359"/>
              <a:gd name="connsiteY908" fmla="*/ 1475323 h 1475322"/>
              <a:gd name="connsiteX909" fmla="*/ 10396161 w 11218359"/>
              <a:gd name="connsiteY909" fmla="*/ 1475323 h 1475322"/>
              <a:gd name="connsiteX910" fmla="*/ 10407591 w 11218359"/>
              <a:gd name="connsiteY910" fmla="*/ 1475323 h 1475322"/>
              <a:gd name="connsiteX911" fmla="*/ 10419021 w 11218359"/>
              <a:gd name="connsiteY911" fmla="*/ 1475323 h 1475322"/>
              <a:gd name="connsiteX912" fmla="*/ 10430452 w 11218359"/>
              <a:gd name="connsiteY912" fmla="*/ 1475323 h 1475322"/>
              <a:gd name="connsiteX913" fmla="*/ 10441881 w 11218359"/>
              <a:gd name="connsiteY913" fmla="*/ 1475323 h 1475322"/>
              <a:gd name="connsiteX914" fmla="*/ 10453358 w 11218359"/>
              <a:gd name="connsiteY914" fmla="*/ 1475323 h 1475322"/>
              <a:gd name="connsiteX915" fmla="*/ 10464789 w 11218359"/>
              <a:gd name="connsiteY915" fmla="*/ 1475323 h 1475322"/>
              <a:gd name="connsiteX916" fmla="*/ 10476219 w 11218359"/>
              <a:gd name="connsiteY916" fmla="*/ 1475323 h 1475322"/>
              <a:gd name="connsiteX917" fmla="*/ 10487649 w 11218359"/>
              <a:gd name="connsiteY917" fmla="*/ 1475323 h 1475322"/>
              <a:gd name="connsiteX918" fmla="*/ 10499079 w 11218359"/>
              <a:gd name="connsiteY918" fmla="*/ 1475323 h 1475322"/>
              <a:gd name="connsiteX919" fmla="*/ 10510556 w 11218359"/>
              <a:gd name="connsiteY919" fmla="*/ 1475323 h 1475322"/>
              <a:gd name="connsiteX920" fmla="*/ 10521987 w 11218359"/>
              <a:gd name="connsiteY920" fmla="*/ 1475323 h 1475322"/>
              <a:gd name="connsiteX921" fmla="*/ 10533416 w 11218359"/>
              <a:gd name="connsiteY921" fmla="*/ 1475323 h 1475322"/>
              <a:gd name="connsiteX922" fmla="*/ 10544847 w 11218359"/>
              <a:gd name="connsiteY922" fmla="*/ 1475323 h 1475322"/>
              <a:gd name="connsiteX923" fmla="*/ 10556277 w 11218359"/>
              <a:gd name="connsiteY923" fmla="*/ 1475323 h 1475322"/>
              <a:gd name="connsiteX924" fmla="*/ 10567754 w 11218359"/>
              <a:gd name="connsiteY924" fmla="*/ 1475323 h 1475322"/>
              <a:gd name="connsiteX925" fmla="*/ 10579184 w 11218359"/>
              <a:gd name="connsiteY925" fmla="*/ 1475323 h 1475322"/>
              <a:gd name="connsiteX926" fmla="*/ 10590614 w 11218359"/>
              <a:gd name="connsiteY926" fmla="*/ 1475323 h 1475322"/>
              <a:gd name="connsiteX927" fmla="*/ 10602045 w 11218359"/>
              <a:gd name="connsiteY927" fmla="*/ 1475323 h 1475322"/>
              <a:gd name="connsiteX928" fmla="*/ 10613474 w 11218359"/>
              <a:gd name="connsiteY928" fmla="*/ 1475323 h 1475322"/>
              <a:gd name="connsiteX929" fmla="*/ 10624951 w 11218359"/>
              <a:gd name="connsiteY929" fmla="*/ 1475323 h 1475322"/>
              <a:gd name="connsiteX930" fmla="*/ 10636382 w 11218359"/>
              <a:gd name="connsiteY930" fmla="*/ 1475323 h 1475322"/>
              <a:gd name="connsiteX931" fmla="*/ 10647812 w 11218359"/>
              <a:gd name="connsiteY931" fmla="*/ 1475323 h 1475322"/>
              <a:gd name="connsiteX932" fmla="*/ 10659241 w 11218359"/>
              <a:gd name="connsiteY932" fmla="*/ 1475323 h 1475322"/>
              <a:gd name="connsiteX933" fmla="*/ 10670672 w 11218359"/>
              <a:gd name="connsiteY933" fmla="*/ 1475323 h 1475322"/>
              <a:gd name="connsiteX934" fmla="*/ 10682149 w 11218359"/>
              <a:gd name="connsiteY934" fmla="*/ 1475323 h 1475322"/>
              <a:gd name="connsiteX935" fmla="*/ 10693580 w 11218359"/>
              <a:gd name="connsiteY935" fmla="*/ 1475323 h 1475322"/>
              <a:gd name="connsiteX936" fmla="*/ 10705009 w 11218359"/>
              <a:gd name="connsiteY936" fmla="*/ 1475323 h 1475322"/>
              <a:gd name="connsiteX937" fmla="*/ 10716439 w 11218359"/>
              <a:gd name="connsiteY937" fmla="*/ 1475323 h 1475322"/>
              <a:gd name="connsiteX938" fmla="*/ 10727870 w 11218359"/>
              <a:gd name="connsiteY938" fmla="*/ 1475323 h 1475322"/>
              <a:gd name="connsiteX939" fmla="*/ 10739347 w 11218359"/>
              <a:gd name="connsiteY939" fmla="*/ 1475323 h 1475322"/>
              <a:gd name="connsiteX940" fmla="*/ 10750778 w 11218359"/>
              <a:gd name="connsiteY940" fmla="*/ 1475323 h 1475322"/>
              <a:gd name="connsiteX941" fmla="*/ 10762207 w 11218359"/>
              <a:gd name="connsiteY941" fmla="*/ 1475323 h 1475322"/>
              <a:gd name="connsiteX942" fmla="*/ 10773637 w 11218359"/>
              <a:gd name="connsiteY942" fmla="*/ 1475323 h 1475322"/>
              <a:gd name="connsiteX943" fmla="*/ 10785067 w 11218359"/>
              <a:gd name="connsiteY943" fmla="*/ 1475323 h 1475322"/>
              <a:gd name="connsiteX944" fmla="*/ 10796544 w 11218359"/>
              <a:gd name="connsiteY944" fmla="*/ 1475323 h 1475322"/>
              <a:gd name="connsiteX945" fmla="*/ 10807975 w 11218359"/>
              <a:gd name="connsiteY945" fmla="*/ 1475323 h 1475322"/>
              <a:gd name="connsiteX946" fmla="*/ 10819405 w 11218359"/>
              <a:gd name="connsiteY946" fmla="*/ 1475323 h 1475322"/>
              <a:gd name="connsiteX947" fmla="*/ 10830834 w 11218359"/>
              <a:gd name="connsiteY947" fmla="*/ 1475323 h 1475322"/>
              <a:gd name="connsiteX948" fmla="*/ 10842265 w 11218359"/>
              <a:gd name="connsiteY948" fmla="*/ 1475323 h 1475322"/>
              <a:gd name="connsiteX949" fmla="*/ 10853742 w 11218359"/>
              <a:gd name="connsiteY949" fmla="*/ 1475323 h 1475322"/>
              <a:gd name="connsiteX950" fmla="*/ 10865173 w 11218359"/>
              <a:gd name="connsiteY950" fmla="*/ 1475323 h 1475322"/>
              <a:gd name="connsiteX951" fmla="*/ 10876602 w 11218359"/>
              <a:gd name="connsiteY951" fmla="*/ 1475323 h 1475322"/>
              <a:gd name="connsiteX952" fmla="*/ 10888032 w 11218359"/>
              <a:gd name="connsiteY952" fmla="*/ 1475323 h 1475322"/>
              <a:gd name="connsiteX953" fmla="*/ 10899463 w 11218359"/>
              <a:gd name="connsiteY953" fmla="*/ 1475323 h 1475322"/>
              <a:gd name="connsiteX954" fmla="*/ 10910892 w 11218359"/>
              <a:gd name="connsiteY954" fmla="*/ 1475323 h 1475322"/>
              <a:gd name="connsiteX955" fmla="*/ 10922369 w 11218359"/>
              <a:gd name="connsiteY955" fmla="*/ 1475323 h 1475322"/>
              <a:gd name="connsiteX956" fmla="*/ 10933800 w 11218359"/>
              <a:gd name="connsiteY956" fmla="*/ 1475323 h 1475322"/>
              <a:gd name="connsiteX957" fmla="*/ 10945230 w 11218359"/>
              <a:gd name="connsiteY957" fmla="*/ 1475323 h 1475322"/>
              <a:gd name="connsiteX958" fmla="*/ 10956660 w 11218359"/>
              <a:gd name="connsiteY958" fmla="*/ 1475323 h 1475322"/>
              <a:gd name="connsiteX959" fmla="*/ 10968090 w 11218359"/>
              <a:gd name="connsiteY959" fmla="*/ 1475323 h 1475322"/>
              <a:gd name="connsiteX960" fmla="*/ 10979567 w 11218359"/>
              <a:gd name="connsiteY960" fmla="*/ 1475323 h 1475322"/>
              <a:gd name="connsiteX961" fmla="*/ 10990998 w 11218359"/>
              <a:gd name="connsiteY961" fmla="*/ 1475323 h 1475322"/>
              <a:gd name="connsiteX962" fmla="*/ 11002427 w 11218359"/>
              <a:gd name="connsiteY962" fmla="*/ 1475323 h 1475322"/>
              <a:gd name="connsiteX963" fmla="*/ 11013858 w 11218359"/>
              <a:gd name="connsiteY963" fmla="*/ 1475323 h 1475322"/>
              <a:gd name="connsiteX964" fmla="*/ 11025287 w 11218359"/>
              <a:gd name="connsiteY964" fmla="*/ 1475323 h 1475322"/>
              <a:gd name="connsiteX965" fmla="*/ 11036765 w 11218359"/>
              <a:gd name="connsiteY965" fmla="*/ 1475323 h 1475322"/>
              <a:gd name="connsiteX966" fmla="*/ 11048195 w 11218359"/>
              <a:gd name="connsiteY966" fmla="*/ 1475323 h 1475322"/>
              <a:gd name="connsiteX967" fmla="*/ 11059625 w 11218359"/>
              <a:gd name="connsiteY967" fmla="*/ 1475323 h 1475322"/>
              <a:gd name="connsiteX968" fmla="*/ 11071056 w 11218359"/>
              <a:gd name="connsiteY968" fmla="*/ 1475323 h 1475322"/>
              <a:gd name="connsiteX969" fmla="*/ 11082485 w 11218359"/>
              <a:gd name="connsiteY969" fmla="*/ 1475323 h 1475322"/>
              <a:gd name="connsiteX970" fmla="*/ 11093962 w 11218359"/>
              <a:gd name="connsiteY970" fmla="*/ 1475323 h 1475322"/>
              <a:gd name="connsiteX971" fmla="*/ 11105393 w 11218359"/>
              <a:gd name="connsiteY971" fmla="*/ 1475323 h 1475322"/>
              <a:gd name="connsiteX972" fmla="*/ 11116823 w 11218359"/>
              <a:gd name="connsiteY972" fmla="*/ 1475323 h 1475322"/>
              <a:gd name="connsiteX973" fmla="*/ 11128253 w 11218359"/>
              <a:gd name="connsiteY973" fmla="*/ 1475323 h 1475322"/>
              <a:gd name="connsiteX974" fmla="*/ 11139683 w 11218359"/>
              <a:gd name="connsiteY974" fmla="*/ 1475323 h 1475322"/>
              <a:gd name="connsiteX975" fmla="*/ 11151160 w 11218359"/>
              <a:gd name="connsiteY975" fmla="*/ 1475323 h 1475322"/>
              <a:gd name="connsiteX976" fmla="*/ 11162591 w 11218359"/>
              <a:gd name="connsiteY976" fmla="*/ 1475323 h 1475322"/>
              <a:gd name="connsiteX977" fmla="*/ 11174020 w 11218359"/>
              <a:gd name="connsiteY977" fmla="*/ 1475323 h 1475322"/>
              <a:gd name="connsiteX978" fmla="*/ 11185451 w 11218359"/>
              <a:gd name="connsiteY978" fmla="*/ 1475323 h 1475322"/>
              <a:gd name="connsiteX979" fmla="*/ 11196881 w 11218359"/>
              <a:gd name="connsiteY979" fmla="*/ 1475323 h 1475322"/>
              <a:gd name="connsiteX980" fmla="*/ 11208358 w 11218359"/>
              <a:gd name="connsiteY980" fmla="*/ 1475323 h 1475322"/>
              <a:gd name="connsiteX981" fmla="*/ 11218359 w 11218359"/>
              <a:gd name="connsiteY981" fmla="*/ 1475323 h 1475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75322">
                <a:moveTo>
                  <a:pt x="0" y="1475323"/>
                </a:moveTo>
                <a:lnTo>
                  <a:pt x="9149" y="1475323"/>
                </a:lnTo>
                <a:lnTo>
                  <a:pt x="20588" y="1475323"/>
                </a:lnTo>
                <a:lnTo>
                  <a:pt x="32028" y="1475323"/>
                </a:lnTo>
                <a:lnTo>
                  <a:pt x="43467" y="1475323"/>
                </a:lnTo>
                <a:lnTo>
                  <a:pt x="54907" y="1475323"/>
                </a:lnTo>
                <a:lnTo>
                  <a:pt x="66346" y="1475323"/>
                </a:lnTo>
                <a:lnTo>
                  <a:pt x="77786" y="1475323"/>
                </a:lnTo>
                <a:lnTo>
                  <a:pt x="89225" y="1475323"/>
                </a:lnTo>
                <a:lnTo>
                  <a:pt x="100665" y="1475323"/>
                </a:lnTo>
                <a:lnTo>
                  <a:pt x="112104" y="1475323"/>
                </a:lnTo>
                <a:lnTo>
                  <a:pt x="123544" y="1475323"/>
                </a:lnTo>
                <a:lnTo>
                  <a:pt x="134979" y="1475323"/>
                </a:lnTo>
                <a:lnTo>
                  <a:pt x="146423" y="1475323"/>
                </a:lnTo>
                <a:lnTo>
                  <a:pt x="157858" y="1475323"/>
                </a:lnTo>
                <a:lnTo>
                  <a:pt x="169297" y="1475323"/>
                </a:lnTo>
                <a:lnTo>
                  <a:pt x="180737" y="1475323"/>
                </a:lnTo>
                <a:lnTo>
                  <a:pt x="192176" y="1475323"/>
                </a:lnTo>
                <a:lnTo>
                  <a:pt x="203616" y="1475323"/>
                </a:lnTo>
                <a:lnTo>
                  <a:pt x="215055" y="1475323"/>
                </a:lnTo>
                <a:lnTo>
                  <a:pt x="226495" y="1475323"/>
                </a:lnTo>
                <a:lnTo>
                  <a:pt x="237935" y="1475323"/>
                </a:lnTo>
                <a:lnTo>
                  <a:pt x="249374" y="1475323"/>
                </a:lnTo>
                <a:lnTo>
                  <a:pt x="260814" y="1475323"/>
                </a:lnTo>
                <a:lnTo>
                  <a:pt x="272253" y="1475323"/>
                </a:lnTo>
                <a:lnTo>
                  <a:pt x="283693" y="1475323"/>
                </a:lnTo>
                <a:lnTo>
                  <a:pt x="295132" y="1475323"/>
                </a:lnTo>
                <a:lnTo>
                  <a:pt x="306572" y="1475323"/>
                </a:lnTo>
                <a:lnTo>
                  <a:pt x="318011" y="1475323"/>
                </a:lnTo>
                <a:lnTo>
                  <a:pt x="329451" y="1475323"/>
                </a:lnTo>
                <a:lnTo>
                  <a:pt x="340890" y="1475323"/>
                </a:lnTo>
                <a:lnTo>
                  <a:pt x="352330" y="1475323"/>
                </a:lnTo>
                <a:lnTo>
                  <a:pt x="363769" y="1475323"/>
                </a:lnTo>
                <a:lnTo>
                  <a:pt x="375209" y="1475323"/>
                </a:lnTo>
                <a:lnTo>
                  <a:pt x="386648" y="1475323"/>
                </a:lnTo>
                <a:lnTo>
                  <a:pt x="398088" y="1475323"/>
                </a:lnTo>
                <a:lnTo>
                  <a:pt x="409527" y="1475323"/>
                </a:lnTo>
                <a:lnTo>
                  <a:pt x="420967" y="1475323"/>
                </a:lnTo>
                <a:lnTo>
                  <a:pt x="432406" y="1475323"/>
                </a:lnTo>
                <a:lnTo>
                  <a:pt x="443846" y="1475323"/>
                </a:lnTo>
                <a:lnTo>
                  <a:pt x="455285" y="1475323"/>
                </a:lnTo>
                <a:lnTo>
                  <a:pt x="466725" y="1475323"/>
                </a:lnTo>
                <a:lnTo>
                  <a:pt x="478165" y="1475323"/>
                </a:lnTo>
                <a:lnTo>
                  <a:pt x="489604" y="1475323"/>
                </a:lnTo>
                <a:lnTo>
                  <a:pt x="501044" y="1475323"/>
                </a:lnTo>
                <a:lnTo>
                  <a:pt x="512483" y="1475323"/>
                </a:lnTo>
                <a:lnTo>
                  <a:pt x="523923" y="1475323"/>
                </a:lnTo>
                <a:lnTo>
                  <a:pt x="535362" y="1475323"/>
                </a:lnTo>
                <a:lnTo>
                  <a:pt x="546802" y="1475323"/>
                </a:lnTo>
                <a:lnTo>
                  <a:pt x="558241" y="1475323"/>
                </a:lnTo>
                <a:lnTo>
                  <a:pt x="569681" y="1475323"/>
                </a:lnTo>
                <a:lnTo>
                  <a:pt x="581120" y="1475323"/>
                </a:lnTo>
                <a:lnTo>
                  <a:pt x="592560" y="1475323"/>
                </a:lnTo>
                <a:lnTo>
                  <a:pt x="603999" y="1475323"/>
                </a:lnTo>
                <a:lnTo>
                  <a:pt x="615439" y="1475323"/>
                </a:lnTo>
                <a:lnTo>
                  <a:pt x="626878" y="1475323"/>
                </a:lnTo>
                <a:lnTo>
                  <a:pt x="638318" y="1475323"/>
                </a:lnTo>
                <a:lnTo>
                  <a:pt x="649757" y="1475323"/>
                </a:lnTo>
                <a:lnTo>
                  <a:pt x="661192" y="1475323"/>
                </a:lnTo>
                <a:lnTo>
                  <a:pt x="672632" y="1475323"/>
                </a:lnTo>
                <a:lnTo>
                  <a:pt x="684071" y="1475323"/>
                </a:lnTo>
                <a:lnTo>
                  <a:pt x="695511" y="1475323"/>
                </a:lnTo>
                <a:lnTo>
                  <a:pt x="706950" y="1475323"/>
                </a:lnTo>
                <a:lnTo>
                  <a:pt x="718390" y="1475323"/>
                </a:lnTo>
                <a:lnTo>
                  <a:pt x="729829" y="1475323"/>
                </a:lnTo>
                <a:lnTo>
                  <a:pt x="741269" y="1475323"/>
                </a:lnTo>
                <a:lnTo>
                  <a:pt x="752708" y="1475323"/>
                </a:lnTo>
                <a:lnTo>
                  <a:pt x="764148" y="1475323"/>
                </a:lnTo>
                <a:lnTo>
                  <a:pt x="775587" y="1475323"/>
                </a:lnTo>
                <a:lnTo>
                  <a:pt x="787027" y="1475323"/>
                </a:lnTo>
                <a:lnTo>
                  <a:pt x="798467" y="1475323"/>
                </a:lnTo>
                <a:lnTo>
                  <a:pt x="809906" y="1475323"/>
                </a:lnTo>
                <a:lnTo>
                  <a:pt x="821346" y="1475323"/>
                </a:lnTo>
                <a:lnTo>
                  <a:pt x="832785" y="1475323"/>
                </a:lnTo>
                <a:lnTo>
                  <a:pt x="844225" y="1475323"/>
                </a:lnTo>
                <a:lnTo>
                  <a:pt x="855664" y="1475323"/>
                </a:lnTo>
                <a:lnTo>
                  <a:pt x="867104" y="1475323"/>
                </a:lnTo>
                <a:lnTo>
                  <a:pt x="878543" y="1475323"/>
                </a:lnTo>
                <a:lnTo>
                  <a:pt x="889983" y="1475323"/>
                </a:lnTo>
                <a:lnTo>
                  <a:pt x="901422" y="1475323"/>
                </a:lnTo>
                <a:lnTo>
                  <a:pt x="912862" y="1475323"/>
                </a:lnTo>
                <a:lnTo>
                  <a:pt x="924301" y="1475323"/>
                </a:lnTo>
                <a:lnTo>
                  <a:pt x="935741" y="1475323"/>
                </a:lnTo>
                <a:lnTo>
                  <a:pt x="947180" y="1475323"/>
                </a:lnTo>
                <a:lnTo>
                  <a:pt x="958620" y="1475323"/>
                </a:lnTo>
                <a:lnTo>
                  <a:pt x="970059" y="1475323"/>
                </a:lnTo>
                <a:lnTo>
                  <a:pt x="981499" y="1475323"/>
                </a:lnTo>
                <a:lnTo>
                  <a:pt x="992938" y="1475323"/>
                </a:lnTo>
                <a:lnTo>
                  <a:pt x="1004378" y="1475323"/>
                </a:lnTo>
                <a:lnTo>
                  <a:pt x="1015818" y="1475323"/>
                </a:lnTo>
                <a:lnTo>
                  <a:pt x="1027257" y="1475323"/>
                </a:lnTo>
                <a:lnTo>
                  <a:pt x="1038697" y="1475323"/>
                </a:lnTo>
                <a:lnTo>
                  <a:pt x="1050136" y="1475323"/>
                </a:lnTo>
                <a:lnTo>
                  <a:pt x="1061576" y="1475323"/>
                </a:lnTo>
                <a:lnTo>
                  <a:pt x="1073015" y="1475323"/>
                </a:lnTo>
                <a:lnTo>
                  <a:pt x="1084455" y="1475323"/>
                </a:lnTo>
                <a:lnTo>
                  <a:pt x="1095894" y="1475323"/>
                </a:lnTo>
                <a:lnTo>
                  <a:pt x="1107334" y="1475323"/>
                </a:lnTo>
                <a:lnTo>
                  <a:pt x="1118773" y="1475323"/>
                </a:lnTo>
                <a:lnTo>
                  <a:pt x="1130213" y="1475323"/>
                </a:lnTo>
                <a:lnTo>
                  <a:pt x="1141652" y="1475323"/>
                </a:lnTo>
                <a:lnTo>
                  <a:pt x="1153092" y="1475323"/>
                </a:lnTo>
                <a:lnTo>
                  <a:pt x="1164531" y="1475323"/>
                </a:lnTo>
                <a:lnTo>
                  <a:pt x="1175971" y="1475323"/>
                </a:lnTo>
                <a:lnTo>
                  <a:pt x="1187406" y="1475323"/>
                </a:lnTo>
                <a:lnTo>
                  <a:pt x="1198845" y="1475323"/>
                </a:lnTo>
                <a:lnTo>
                  <a:pt x="1210285" y="1475323"/>
                </a:lnTo>
                <a:lnTo>
                  <a:pt x="1221724" y="1475323"/>
                </a:lnTo>
                <a:lnTo>
                  <a:pt x="1233164" y="1475323"/>
                </a:lnTo>
                <a:lnTo>
                  <a:pt x="1244603" y="1475323"/>
                </a:lnTo>
                <a:lnTo>
                  <a:pt x="1256043" y="1475323"/>
                </a:lnTo>
                <a:lnTo>
                  <a:pt x="1267482" y="1475323"/>
                </a:lnTo>
                <a:lnTo>
                  <a:pt x="1278922" y="1475323"/>
                </a:lnTo>
                <a:lnTo>
                  <a:pt x="1290361" y="1475323"/>
                </a:lnTo>
                <a:lnTo>
                  <a:pt x="1301801" y="1475323"/>
                </a:lnTo>
                <a:lnTo>
                  <a:pt x="1313240" y="1475323"/>
                </a:lnTo>
                <a:lnTo>
                  <a:pt x="1324680" y="1475323"/>
                </a:lnTo>
                <a:lnTo>
                  <a:pt x="1336120" y="1475323"/>
                </a:lnTo>
                <a:lnTo>
                  <a:pt x="1347559" y="1475323"/>
                </a:lnTo>
                <a:lnTo>
                  <a:pt x="1358999" y="1475323"/>
                </a:lnTo>
                <a:lnTo>
                  <a:pt x="1370438" y="1475323"/>
                </a:lnTo>
                <a:lnTo>
                  <a:pt x="1381878" y="1475323"/>
                </a:lnTo>
                <a:lnTo>
                  <a:pt x="1393317" y="1475323"/>
                </a:lnTo>
                <a:lnTo>
                  <a:pt x="1404757" y="1475323"/>
                </a:lnTo>
                <a:lnTo>
                  <a:pt x="1416196" y="1475323"/>
                </a:lnTo>
                <a:lnTo>
                  <a:pt x="1427636" y="1475323"/>
                </a:lnTo>
                <a:lnTo>
                  <a:pt x="1439075" y="1475323"/>
                </a:lnTo>
                <a:lnTo>
                  <a:pt x="1450515" y="1475323"/>
                </a:lnTo>
                <a:lnTo>
                  <a:pt x="1461954" y="1475323"/>
                </a:lnTo>
                <a:lnTo>
                  <a:pt x="1473394" y="1475323"/>
                </a:lnTo>
                <a:lnTo>
                  <a:pt x="1484833" y="1475323"/>
                </a:lnTo>
                <a:lnTo>
                  <a:pt x="1496273" y="1475323"/>
                </a:lnTo>
                <a:lnTo>
                  <a:pt x="1507712" y="1475323"/>
                </a:lnTo>
                <a:lnTo>
                  <a:pt x="1519152" y="1475323"/>
                </a:lnTo>
                <a:lnTo>
                  <a:pt x="1530591" y="1475323"/>
                </a:lnTo>
                <a:lnTo>
                  <a:pt x="1542031" y="1475323"/>
                </a:lnTo>
                <a:lnTo>
                  <a:pt x="1553471" y="1475323"/>
                </a:lnTo>
                <a:lnTo>
                  <a:pt x="1564910" y="1475323"/>
                </a:lnTo>
                <a:lnTo>
                  <a:pt x="1576349" y="1475323"/>
                </a:lnTo>
                <a:lnTo>
                  <a:pt x="1587789" y="1475323"/>
                </a:lnTo>
                <a:lnTo>
                  <a:pt x="1599229" y="1475323"/>
                </a:lnTo>
                <a:lnTo>
                  <a:pt x="1610668" y="1475323"/>
                </a:lnTo>
                <a:lnTo>
                  <a:pt x="1622107" y="1475323"/>
                </a:lnTo>
                <a:lnTo>
                  <a:pt x="1633547" y="1475323"/>
                </a:lnTo>
                <a:lnTo>
                  <a:pt x="1644987" y="1475323"/>
                </a:lnTo>
                <a:lnTo>
                  <a:pt x="1656426" y="1475323"/>
                </a:lnTo>
                <a:lnTo>
                  <a:pt x="1667866" y="1475323"/>
                </a:lnTo>
                <a:lnTo>
                  <a:pt x="1679305" y="1475323"/>
                </a:lnTo>
                <a:lnTo>
                  <a:pt x="1690745" y="1475323"/>
                </a:lnTo>
                <a:lnTo>
                  <a:pt x="1702184" y="1475323"/>
                </a:lnTo>
                <a:lnTo>
                  <a:pt x="1713619" y="1475323"/>
                </a:lnTo>
                <a:lnTo>
                  <a:pt x="1725063" y="1475323"/>
                </a:lnTo>
                <a:lnTo>
                  <a:pt x="1736498" y="1475323"/>
                </a:lnTo>
                <a:lnTo>
                  <a:pt x="1747938" y="1475323"/>
                </a:lnTo>
                <a:lnTo>
                  <a:pt x="1759377" y="1475323"/>
                </a:lnTo>
                <a:lnTo>
                  <a:pt x="1770817" y="1475323"/>
                </a:lnTo>
                <a:lnTo>
                  <a:pt x="1782256" y="1475323"/>
                </a:lnTo>
                <a:lnTo>
                  <a:pt x="1793696" y="1475323"/>
                </a:lnTo>
                <a:lnTo>
                  <a:pt x="1805135" y="1475323"/>
                </a:lnTo>
                <a:lnTo>
                  <a:pt x="1816575" y="1475323"/>
                </a:lnTo>
                <a:lnTo>
                  <a:pt x="1828014" y="1475323"/>
                </a:lnTo>
                <a:lnTo>
                  <a:pt x="1839454" y="1475323"/>
                </a:lnTo>
                <a:lnTo>
                  <a:pt x="1850893" y="1475323"/>
                </a:lnTo>
                <a:lnTo>
                  <a:pt x="1862333" y="1475323"/>
                </a:lnTo>
                <a:lnTo>
                  <a:pt x="1873772" y="1475323"/>
                </a:lnTo>
                <a:lnTo>
                  <a:pt x="1885212" y="1475323"/>
                </a:lnTo>
                <a:lnTo>
                  <a:pt x="1896651" y="1475323"/>
                </a:lnTo>
                <a:lnTo>
                  <a:pt x="1908091" y="1475323"/>
                </a:lnTo>
                <a:lnTo>
                  <a:pt x="1919531" y="1475323"/>
                </a:lnTo>
                <a:lnTo>
                  <a:pt x="1930970" y="1475323"/>
                </a:lnTo>
                <a:lnTo>
                  <a:pt x="1942409" y="1475323"/>
                </a:lnTo>
                <a:lnTo>
                  <a:pt x="1953849" y="1475323"/>
                </a:lnTo>
                <a:lnTo>
                  <a:pt x="1965289" y="1475323"/>
                </a:lnTo>
                <a:lnTo>
                  <a:pt x="1976728" y="1475323"/>
                </a:lnTo>
                <a:lnTo>
                  <a:pt x="1988168" y="1475323"/>
                </a:lnTo>
                <a:lnTo>
                  <a:pt x="1999607" y="1475323"/>
                </a:lnTo>
                <a:lnTo>
                  <a:pt x="2011047" y="1475323"/>
                </a:lnTo>
                <a:lnTo>
                  <a:pt x="2022486" y="1475323"/>
                </a:lnTo>
                <a:lnTo>
                  <a:pt x="2033926" y="1475323"/>
                </a:lnTo>
                <a:lnTo>
                  <a:pt x="2045365" y="1475323"/>
                </a:lnTo>
                <a:lnTo>
                  <a:pt x="2056805" y="1475323"/>
                </a:lnTo>
                <a:lnTo>
                  <a:pt x="2068244" y="1475323"/>
                </a:lnTo>
                <a:lnTo>
                  <a:pt x="2079684" y="1475323"/>
                </a:lnTo>
                <a:lnTo>
                  <a:pt x="2091123" y="1475323"/>
                </a:lnTo>
                <a:lnTo>
                  <a:pt x="2102563" y="1475323"/>
                </a:lnTo>
                <a:lnTo>
                  <a:pt x="2114002" y="1475323"/>
                </a:lnTo>
                <a:lnTo>
                  <a:pt x="2125442" y="1475323"/>
                </a:lnTo>
                <a:lnTo>
                  <a:pt x="2136882" y="1475323"/>
                </a:lnTo>
                <a:lnTo>
                  <a:pt x="2148321" y="1475323"/>
                </a:lnTo>
                <a:lnTo>
                  <a:pt x="2159760" y="1475323"/>
                </a:lnTo>
                <a:lnTo>
                  <a:pt x="2171200" y="1475323"/>
                </a:lnTo>
                <a:lnTo>
                  <a:pt x="2182640" y="1475323"/>
                </a:lnTo>
                <a:lnTo>
                  <a:pt x="2194079" y="1475323"/>
                </a:lnTo>
                <a:lnTo>
                  <a:pt x="2205519" y="1475323"/>
                </a:lnTo>
                <a:lnTo>
                  <a:pt x="2216958" y="1475323"/>
                </a:lnTo>
                <a:lnTo>
                  <a:pt x="2228393" y="1475323"/>
                </a:lnTo>
                <a:lnTo>
                  <a:pt x="2239837" y="1475323"/>
                </a:lnTo>
                <a:lnTo>
                  <a:pt x="2251272" y="1475323"/>
                </a:lnTo>
                <a:lnTo>
                  <a:pt x="2262716" y="1475323"/>
                </a:lnTo>
                <a:lnTo>
                  <a:pt x="2274151" y="1475323"/>
                </a:lnTo>
                <a:lnTo>
                  <a:pt x="2285591" y="1475323"/>
                </a:lnTo>
                <a:lnTo>
                  <a:pt x="2297030" y="1475323"/>
                </a:lnTo>
                <a:lnTo>
                  <a:pt x="2308470" y="1475323"/>
                </a:lnTo>
                <a:lnTo>
                  <a:pt x="2319909" y="1475323"/>
                </a:lnTo>
                <a:lnTo>
                  <a:pt x="2331349" y="1475323"/>
                </a:lnTo>
                <a:lnTo>
                  <a:pt x="2342788" y="1475323"/>
                </a:lnTo>
                <a:lnTo>
                  <a:pt x="2354228" y="1475323"/>
                </a:lnTo>
                <a:lnTo>
                  <a:pt x="2365667" y="1475323"/>
                </a:lnTo>
                <a:lnTo>
                  <a:pt x="2377107" y="1475323"/>
                </a:lnTo>
                <a:lnTo>
                  <a:pt x="2388546" y="1475323"/>
                </a:lnTo>
                <a:lnTo>
                  <a:pt x="2399986" y="1475323"/>
                </a:lnTo>
                <a:lnTo>
                  <a:pt x="2411425" y="1475323"/>
                </a:lnTo>
                <a:lnTo>
                  <a:pt x="2422865" y="1475323"/>
                </a:lnTo>
                <a:lnTo>
                  <a:pt x="2434304" y="1475323"/>
                </a:lnTo>
                <a:lnTo>
                  <a:pt x="2445744" y="1475323"/>
                </a:lnTo>
                <a:lnTo>
                  <a:pt x="2457184" y="1475323"/>
                </a:lnTo>
                <a:lnTo>
                  <a:pt x="2468623" y="1475323"/>
                </a:lnTo>
                <a:lnTo>
                  <a:pt x="2480062" y="1475323"/>
                </a:lnTo>
                <a:lnTo>
                  <a:pt x="2491502" y="1475323"/>
                </a:lnTo>
                <a:lnTo>
                  <a:pt x="2502942" y="1475323"/>
                </a:lnTo>
                <a:lnTo>
                  <a:pt x="2514381" y="1475323"/>
                </a:lnTo>
                <a:lnTo>
                  <a:pt x="2525821" y="1475323"/>
                </a:lnTo>
                <a:lnTo>
                  <a:pt x="2537260" y="1475323"/>
                </a:lnTo>
                <a:lnTo>
                  <a:pt x="2548700" y="1475323"/>
                </a:lnTo>
                <a:lnTo>
                  <a:pt x="2560139" y="1475323"/>
                </a:lnTo>
                <a:lnTo>
                  <a:pt x="2571579" y="1475323"/>
                </a:lnTo>
                <a:lnTo>
                  <a:pt x="2583018" y="1475323"/>
                </a:lnTo>
                <a:lnTo>
                  <a:pt x="2594458" y="1475323"/>
                </a:lnTo>
                <a:lnTo>
                  <a:pt x="2605897" y="1475323"/>
                </a:lnTo>
                <a:lnTo>
                  <a:pt x="2617337" y="1475323"/>
                </a:lnTo>
                <a:lnTo>
                  <a:pt x="2628776" y="1475323"/>
                </a:lnTo>
                <a:lnTo>
                  <a:pt x="2640216" y="1475323"/>
                </a:lnTo>
                <a:lnTo>
                  <a:pt x="2651655" y="1475323"/>
                </a:lnTo>
                <a:lnTo>
                  <a:pt x="2663095" y="1475323"/>
                </a:lnTo>
                <a:lnTo>
                  <a:pt x="2674535" y="1475323"/>
                </a:lnTo>
                <a:lnTo>
                  <a:pt x="2685974" y="1475323"/>
                </a:lnTo>
                <a:lnTo>
                  <a:pt x="2697413" y="1475323"/>
                </a:lnTo>
                <a:lnTo>
                  <a:pt x="2708853" y="1475323"/>
                </a:lnTo>
                <a:lnTo>
                  <a:pt x="2720293" y="1475323"/>
                </a:lnTo>
                <a:lnTo>
                  <a:pt x="2731727" y="1475323"/>
                </a:lnTo>
                <a:lnTo>
                  <a:pt x="2743172" y="1475323"/>
                </a:lnTo>
                <a:lnTo>
                  <a:pt x="2754611" y="1475323"/>
                </a:lnTo>
                <a:lnTo>
                  <a:pt x="2766046" y="1475323"/>
                </a:lnTo>
                <a:lnTo>
                  <a:pt x="2777490" y="1475323"/>
                </a:lnTo>
                <a:lnTo>
                  <a:pt x="2788925" y="1475323"/>
                </a:lnTo>
                <a:lnTo>
                  <a:pt x="2800364" y="1475323"/>
                </a:lnTo>
                <a:lnTo>
                  <a:pt x="2811804" y="1475323"/>
                </a:lnTo>
                <a:lnTo>
                  <a:pt x="2823243" y="1475323"/>
                </a:lnTo>
                <a:lnTo>
                  <a:pt x="2834683" y="1475323"/>
                </a:lnTo>
                <a:lnTo>
                  <a:pt x="2846123" y="1475323"/>
                </a:lnTo>
                <a:lnTo>
                  <a:pt x="2857562" y="1475323"/>
                </a:lnTo>
                <a:lnTo>
                  <a:pt x="2869001" y="1475323"/>
                </a:lnTo>
                <a:lnTo>
                  <a:pt x="2880441" y="1475323"/>
                </a:lnTo>
                <a:lnTo>
                  <a:pt x="2891881" y="1475323"/>
                </a:lnTo>
                <a:lnTo>
                  <a:pt x="2903320" y="1475323"/>
                </a:lnTo>
                <a:lnTo>
                  <a:pt x="2914760" y="1475323"/>
                </a:lnTo>
                <a:lnTo>
                  <a:pt x="2926199" y="1475323"/>
                </a:lnTo>
                <a:lnTo>
                  <a:pt x="2937639" y="1475323"/>
                </a:lnTo>
                <a:lnTo>
                  <a:pt x="2949078" y="1475323"/>
                </a:lnTo>
                <a:lnTo>
                  <a:pt x="2960518" y="1475323"/>
                </a:lnTo>
                <a:lnTo>
                  <a:pt x="2971957" y="1475323"/>
                </a:lnTo>
                <a:lnTo>
                  <a:pt x="2983397" y="1475323"/>
                </a:lnTo>
                <a:lnTo>
                  <a:pt x="2994837" y="1475323"/>
                </a:lnTo>
                <a:lnTo>
                  <a:pt x="3006276" y="1475323"/>
                </a:lnTo>
                <a:lnTo>
                  <a:pt x="3017715" y="1475323"/>
                </a:lnTo>
                <a:lnTo>
                  <a:pt x="3029155" y="1475323"/>
                </a:lnTo>
                <a:lnTo>
                  <a:pt x="3040594" y="1475323"/>
                </a:lnTo>
                <a:lnTo>
                  <a:pt x="3052034" y="1475323"/>
                </a:lnTo>
                <a:lnTo>
                  <a:pt x="3063474" y="1475323"/>
                </a:lnTo>
                <a:lnTo>
                  <a:pt x="3074913" y="1475323"/>
                </a:lnTo>
                <a:lnTo>
                  <a:pt x="3086352" y="1475323"/>
                </a:lnTo>
                <a:lnTo>
                  <a:pt x="3097792" y="1475323"/>
                </a:lnTo>
                <a:lnTo>
                  <a:pt x="3109232" y="1475323"/>
                </a:lnTo>
                <a:lnTo>
                  <a:pt x="3120671" y="1475323"/>
                </a:lnTo>
                <a:lnTo>
                  <a:pt x="3132111" y="1475323"/>
                </a:lnTo>
                <a:lnTo>
                  <a:pt x="3143550" y="1475323"/>
                </a:lnTo>
                <a:lnTo>
                  <a:pt x="3154990" y="1475323"/>
                </a:lnTo>
                <a:lnTo>
                  <a:pt x="3166429" y="1475323"/>
                </a:lnTo>
                <a:lnTo>
                  <a:pt x="3177869" y="1475323"/>
                </a:lnTo>
                <a:lnTo>
                  <a:pt x="3189308" y="1475323"/>
                </a:lnTo>
                <a:lnTo>
                  <a:pt x="3200748" y="1475323"/>
                </a:lnTo>
                <a:lnTo>
                  <a:pt x="3212187" y="1475323"/>
                </a:lnTo>
                <a:lnTo>
                  <a:pt x="3223627" y="1475323"/>
                </a:lnTo>
                <a:lnTo>
                  <a:pt x="3235066" y="1475323"/>
                </a:lnTo>
                <a:lnTo>
                  <a:pt x="3246501" y="1475323"/>
                </a:lnTo>
                <a:lnTo>
                  <a:pt x="3257945" y="1475323"/>
                </a:lnTo>
                <a:lnTo>
                  <a:pt x="3269385" y="1475323"/>
                </a:lnTo>
                <a:lnTo>
                  <a:pt x="3280825" y="1475323"/>
                </a:lnTo>
                <a:lnTo>
                  <a:pt x="3292264" y="1475323"/>
                </a:lnTo>
                <a:lnTo>
                  <a:pt x="3303699" y="1475323"/>
                </a:lnTo>
                <a:lnTo>
                  <a:pt x="3315143" y="1475323"/>
                </a:lnTo>
                <a:lnTo>
                  <a:pt x="3326578" y="1475323"/>
                </a:lnTo>
                <a:lnTo>
                  <a:pt x="3338017" y="1475323"/>
                </a:lnTo>
                <a:lnTo>
                  <a:pt x="3349457" y="1475323"/>
                </a:lnTo>
                <a:lnTo>
                  <a:pt x="3360896" y="1475323"/>
                </a:lnTo>
                <a:lnTo>
                  <a:pt x="3372336" y="1475323"/>
                </a:lnTo>
                <a:lnTo>
                  <a:pt x="3383776" y="1475323"/>
                </a:lnTo>
                <a:lnTo>
                  <a:pt x="3395215" y="1475323"/>
                </a:lnTo>
                <a:lnTo>
                  <a:pt x="3406654" y="1475323"/>
                </a:lnTo>
                <a:lnTo>
                  <a:pt x="3418094" y="1475323"/>
                </a:lnTo>
                <a:lnTo>
                  <a:pt x="3429534" y="1475323"/>
                </a:lnTo>
                <a:lnTo>
                  <a:pt x="3440973" y="1475323"/>
                </a:lnTo>
                <a:lnTo>
                  <a:pt x="3452413" y="1475323"/>
                </a:lnTo>
                <a:lnTo>
                  <a:pt x="3463852" y="1475323"/>
                </a:lnTo>
                <a:lnTo>
                  <a:pt x="3475292" y="1475323"/>
                </a:lnTo>
                <a:lnTo>
                  <a:pt x="3486731" y="1475323"/>
                </a:lnTo>
                <a:lnTo>
                  <a:pt x="3498171" y="1475323"/>
                </a:lnTo>
                <a:lnTo>
                  <a:pt x="3509610" y="1475323"/>
                </a:lnTo>
                <a:lnTo>
                  <a:pt x="3521050" y="1475323"/>
                </a:lnTo>
                <a:lnTo>
                  <a:pt x="3532489" y="1475323"/>
                </a:lnTo>
                <a:lnTo>
                  <a:pt x="3543929" y="1475323"/>
                </a:lnTo>
                <a:lnTo>
                  <a:pt x="3555368" y="1475323"/>
                </a:lnTo>
                <a:lnTo>
                  <a:pt x="3566808" y="1475323"/>
                </a:lnTo>
                <a:lnTo>
                  <a:pt x="3578247" y="1475323"/>
                </a:lnTo>
                <a:lnTo>
                  <a:pt x="3589687" y="1475323"/>
                </a:lnTo>
                <a:lnTo>
                  <a:pt x="3601127" y="1475323"/>
                </a:lnTo>
                <a:lnTo>
                  <a:pt x="3612566" y="1475323"/>
                </a:lnTo>
                <a:lnTo>
                  <a:pt x="3624005" y="1475323"/>
                </a:lnTo>
                <a:lnTo>
                  <a:pt x="3635445" y="1475323"/>
                </a:lnTo>
                <a:lnTo>
                  <a:pt x="3646885" y="1475323"/>
                </a:lnTo>
                <a:lnTo>
                  <a:pt x="3658324" y="1475323"/>
                </a:lnTo>
                <a:lnTo>
                  <a:pt x="3669764" y="1475323"/>
                </a:lnTo>
                <a:lnTo>
                  <a:pt x="3681203" y="1475323"/>
                </a:lnTo>
                <a:lnTo>
                  <a:pt x="3692643" y="1475323"/>
                </a:lnTo>
                <a:lnTo>
                  <a:pt x="3704082" y="1475323"/>
                </a:lnTo>
                <a:lnTo>
                  <a:pt x="3715522" y="1475323"/>
                </a:lnTo>
                <a:lnTo>
                  <a:pt x="3726961" y="1475323"/>
                </a:lnTo>
                <a:lnTo>
                  <a:pt x="3738401" y="633998"/>
                </a:lnTo>
                <a:lnTo>
                  <a:pt x="3749840" y="338033"/>
                </a:lnTo>
                <a:lnTo>
                  <a:pt x="3761280" y="689586"/>
                </a:lnTo>
                <a:lnTo>
                  <a:pt x="3772719" y="754189"/>
                </a:lnTo>
                <a:lnTo>
                  <a:pt x="3784154" y="157748"/>
                </a:lnTo>
                <a:lnTo>
                  <a:pt x="3795598" y="16526"/>
                </a:lnTo>
                <a:lnTo>
                  <a:pt x="3807033" y="195310"/>
                </a:lnTo>
                <a:lnTo>
                  <a:pt x="3818473" y="0"/>
                </a:lnTo>
                <a:lnTo>
                  <a:pt x="3829917" y="220847"/>
                </a:lnTo>
                <a:lnTo>
                  <a:pt x="3841352" y="500286"/>
                </a:lnTo>
                <a:lnTo>
                  <a:pt x="3852791" y="587426"/>
                </a:lnTo>
                <a:lnTo>
                  <a:pt x="3864231" y="171269"/>
                </a:lnTo>
                <a:lnTo>
                  <a:pt x="3875670" y="91645"/>
                </a:lnTo>
                <a:lnTo>
                  <a:pt x="3887110" y="1075692"/>
                </a:lnTo>
                <a:lnTo>
                  <a:pt x="3898549" y="1467812"/>
                </a:lnTo>
                <a:lnTo>
                  <a:pt x="3909989" y="1475323"/>
                </a:lnTo>
                <a:lnTo>
                  <a:pt x="3921447" y="1466307"/>
                </a:lnTo>
                <a:lnTo>
                  <a:pt x="3932878" y="1475323"/>
                </a:lnTo>
                <a:lnTo>
                  <a:pt x="3944307" y="1475323"/>
                </a:lnTo>
                <a:lnTo>
                  <a:pt x="3955737" y="1475323"/>
                </a:lnTo>
                <a:lnTo>
                  <a:pt x="3967167" y="1475323"/>
                </a:lnTo>
                <a:lnTo>
                  <a:pt x="3978645" y="1475323"/>
                </a:lnTo>
                <a:lnTo>
                  <a:pt x="3990075" y="1475323"/>
                </a:lnTo>
                <a:lnTo>
                  <a:pt x="4001505" y="1475323"/>
                </a:lnTo>
                <a:lnTo>
                  <a:pt x="4012935" y="1475323"/>
                </a:lnTo>
                <a:lnTo>
                  <a:pt x="4024365" y="1475323"/>
                </a:lnTo>
                <a:lnTo>
                  <a:pt x="4035843" y="1473822"/>
                </a:lnTo>
                <a:lnTo>
                  <a:pt x="4047273" y="1475323"/>
                </a:lnTo>
                <a:lnTo>
                  <a:pt x="4058702" y="1475323"/>
                </a:lnTo>
                <a:lnTo>
                  <a:pt x="4070133" y="1475323"/>
                </a:lnTo>
                <a:lnTo>
                  <a:pt x="4081563" y="1475323"/>
                </a:lnTo>
                <a:lnTo>
                  <a:pt x="4093040" y="1475323"/>
                </a:lnTo>
                <a:lnTo>
                  <a:pt x="4104471" y="1475323"/>
                </a:lnTo>
                <a:lnTo>
                  <a:pt x="4115900" y="1475323"/>
                </a:lnTo>
                <a:lnTo>
                  <a:pt x="4127330" y="1475323"/>
                </a:lnTo>
                <a:lnTo>
                  <a:pt x="4138760" y="1475323"/>
                </a:lnTo>
                <a:lnTo>
                  <a:pt x="4150238" y="1475323"/>
                </a:lnTo>
                <a:lnTo>
                  <a:pt x="4161668" y="1475323"/>
                </a:lnTo>
                <a:lnTo>
                  <a:pt x="4173098" y="1475323"/>
                </a:lnTo>
                <a:lnTo>
                  <a:pt x="4184528" y="1475323"/>
                </a:lnTo>
                <a:lnTo>
                  <a:pt x="4195958" y="1475323"/>
                </a:lnTo>
                <a:lnTo>
                  <a:pt x="4207436" y="1475323"/>
                </a:lnTo>
                <a:lnTo>
                  <a:pt x="4218865" y="1475323"/>
                </a:lnTo>
                <a:lnTo>
                  <a:pt x="4230296" y="1475323"/>
                </a:lnTo>
                <a:lnTo>
                  <a:pt x="4241726" y="1475323"/>
                </a:lnTo>
                <a:lnTo>
                  <a:pt x="4253156" y="1475323"/>
                </a:lnTo>
                <a:lnTo>
                  <a:pt x="4264634" y="1475323"/>
                </a:lnTo>
                <a:lnTo>
                  <a:pt x="4276063" y="1475323"/>
                </a:lnTo>
                <a:lnTo>
                  <a:pt x="4287493" y="1475323"/>
                </a:lnTo>
                <a:lnTo>
                  <a:pt x="4298923" y="1475323"/>
                </a:lnTo>
                <a:lnTo>
                  <a:pt x="4310353" y="1475323"/>
                </a:lnTo>
                <a:lnTo>
                  <a:pt x="4321831" y="1475323"/>
                </a:lnTo>
                <a:lnTo>
                  <a:pt x="4333261" y="1475323"/>
                </a:lnTo>
                <a:lnTo>
                  <a:pt x="4344691" y="1475323"/>
                </a:lnTo>
                <a:lnTo>
                  <a:pt x="4356121" y="1475323"/>
                </a:lnTo>
                <a:lnTo>
                  <a:pt x="4367551" y="1475323"/>
                </a:lnTo>
                <a:lnTo>
                  <a:pt x="4379028" y="1475323"/>
                </a:lnTo>
                <a:lnTo>
                  <a:pt x="4390458" y="1475323"/>
                </a:lnTo>
                <a:lnTo>
                  <a:pt x="4401889" y="1475323"/>
                </a:lnTo>
                <a:lnTo>
                  <a:pt x="4413319" y="1475323"/>
                </a:lnTo>
                <a:lnTo>
                  <a:pt x="4424749" y="1475323"/>
                </a:lnTo>
                <a:lnTo>
                  <a:pt x="4436226" y="1475323"/>
                </a:lnTo>
                <a:lnTo>
                  <a:pt x="4447656" y="1475323"/>
                </a:lnTo>
                <a:lnTo>
                  <a:pt x="4459086" y="1475323"/>
                </a:lnTo>
                <a:lnTo>
                  <a:pt x="4470516" y="1475323"/>
                </a:lnTo>
                <a:lnTo>
                  <a:pt x="4481946" y="1475323"/>
                </a:lnTo>
                <a:lnTo>
                  <a:pt x="4493424" y="1475323"/>
                </a:lnTo>
                <a:lnTo>
                  <a:pt x="4504854" y="1475323"/>
                </a:lnTo>
                <a:lnTo>
                  <a:pt x="4516284" y="1475323"/>
                </a:lnTo>
                <a:lnTo>
                  <a:pt x="4527714" y="1475323"/>
                </a:lnTo>
                <a:lnTo>
                  <a:pt x="4539144" y="1475323"/>
                </a:lnTo>
                <a:lnTo>
                  <a:pt x="4550621" y="1475323"/>
                </a:lnTo>
                <a:lnTo>
                  <a:pt x="4562051" y="1475323"/>
                </a:lnTo>
                <a:lnTo>
                  <a:pt x="4573482" y="1475323"/>
                </a:lnTo>
                <a:lnTo>
                  <a:pt x="4584912" y="1475323"/>
                </a:lnTo>
                <a:lnTo>
                  <a:pt x="4596341" y="1475323"/>
                </a:lnTo>
                <a:lnTo>
                  <a:pt x="4607771" y="1475323"/>
                </a:lnTo>
                <a:lnTo>
                  <a:pt x="4619249" y="1473822"/>
                </a:lnTo>
                <a:lnTo>
                  <a:pt x="4630679" y="1475323"/>
                </a:lnTo>
                <a:lnTo>
                  <a:pt x="4642109" y="1475323"/>
                </a:lnTo>
                <a:lnTo>
                  <a:pt x="4653539" y="1475323"/>
                </a:lnTo>
                <a:lnTo>
                  <a:pt x="4664969" y="1475323"/>
                </a:lnTo>
                <a:lnTo>
                  <a:pt x="4676447" y="1475323"/>
                </a:lnTo>
                <a:lnTo>
                  <a:pt x="4687877" y="1475323"/>
                </a:lnTo>
                <a:lnTo>
                  <a:pt x="4699306" y="1475323"/>
                </a:lnTo>
                <a:lnTo>
                  <a:pt x="4710737" y="1475323"/>
                </a:lnTo>
                <a:lnTo>
                  <a:pt x="4722167" y="1475323"/>
                </a:lnTo>
                <a:lnTo>
                  <a:pt x="4733644" y="1475323"/>
                </a:lnTo>
                <a:lnTo>
                  <a:pt x="4745075" y="1475323"/>
                </a:lnTo>
                <a:lnTo>
                  <a:pt x="4756504" y="1475323"/>
                </a:lnTo>
                <a:lnTo>
                  <a:pt x="4767934" y="1475323"/>
                </a:lnTo>
                <a:lnTo>
                  <a:pt x="4779364" y="1475323"/>
                </a:lnTo>
                <a:lnTo>
                  <a:pt x="4790842" y="1475323"/>
                </a:lnTo>
                <a:lnTo>
                  <a:pt x="4802272" y="1475323"/>
                </a:lnTo>
                <a:lnTo>
                  <a:pt x="4813702" y="1475323"/>
                </a:lnTo>
                <a:lnTo>
                  <a:pt x="4825132" y="1475323"/>
                </a:lnTo>
                <a:lnTo>
                  <a:pt x="4836562" y="1475323"/>
                </a:lnTo>
                <a:lnTo>
                  <a:pt x="4848040" y="1475323"/>
                </a:lnTo>
                <a:lnTo>
                  <a:pt x="4859469" y="1475323"/>
                </a:lnTo>
                <a:lnTo>
                  <a:pt x="4870899" y="1475323"/>
                </a:lnTo>
                <a:lnTo>
                  <a:pt x="4882330" y="1475323"/>
                </a:lnTo>
                <a:lnTo>
                  <a:pt x="4893760" y="1475323"/>
                </a:lnTo>
                <a:lnTo>
                  <a:pt x="4905237" y="1475323"/>
                </a:lnTo>
                <a:lnTo>
                  <a:pt x="4916667" y="1475323"/>
                </a:lnTo>
                <a:lnTo>
                  <a:pt x="4928097" y="1475323"/>
                </a:lnTo>
                <a:lnTo>
                  <a:pt x="4939527" y="1475323"/>
                </a:lnTo>
                <a:lnTo>
                  <a:pt x="4950957" y="1475323"/>
                </a:lnTo>
                <a:lnTo>
                  <a:pt x="4962435" y="1475323"/>
                </a:lnTo>
                <a:lnTo>
                  <a:pt x="4973865" y="1475323"/>
                </a:lnTo>
                <a:lnTo>
                  <a:pt x="4985295" y="1475323"/>
                </a:lnTo>
                <a:lnTo>
                  <a:pt x="4996725" y="1475323"/>
                </a:lnTo>
                <a:lnTo>
                  <a:pt x="5008155" y="1475323"/>
                </a:lnTo>
                <a:lnTo>
                  <a:pt x="5019632" y="1475323"/>
                </a:lnTo>
                <a:lnTo>
                  <a:pt x="5031062" y="1475323"/>
                </a:lnTo>
                <a:lnTo>
                  <a:pt x="5042492" y="1475323"/>
                </a:lnTo>
                <a:lnTo>
                  <a:pt x="5053923" y="1475323"/>
                </a:lnTo>
                <a:lnTo>
                  <a:pt x="5065353" y="1475323"/>
                </a:lnTo>
                <a:lnTo>
                  <a:pt x="5076830" y="1475323"/>
                </a:lnTo>
                <a:lnTo>
                  <a:pt x="5088260" y="1475323"/>
                </a:lnTo>
                <a:lnTo>
                  <a:pt x="5099690" y="1475323"/>
                </a:lnTo>
                <a:lnTo>
                  <a:pt x="5111120" y="1475323"/>
                </a:lnTo>
                <a:lnTo>
                  <a:pt x="5122550" y="1475323"/>
                </a:lnTo>
                <a:lnTo>
                  <a:pt x="5134028" y="1475323"/>
                </a:lnTo>
                <a:lnTo>
                  <a:pt x="5145458" y="1475323"/>
                </a:lnTo>
                <a:lnTo>
                  <a:pt x="5156888" y="1475323"/>
                </a:lnTo>
                <a:lnTo>
                  <a:pt x="5168318" y="1475323"/>
                </a:lnTo>
                <a:lnTo>
                  <a:pt x="5179747" y="1475323"/>
                </a:lnTo>
                <a:lnTo>
                  <a:pt x="5191225" y="1475323"/>
                </a:lnTo>
                <a:lnTo>
                  <a:pt x="5202655" y="1475323"/>
                </a:lnTo>
                <a:lnTo>
                  <a:pt x="5214085" y="1475323"/>
                </a:lnTo>
                <a:lnTo>
                  <a:pt x="5225515" y="1475323"/>
                </a:lnTo>
                <a:lnTo>
                  <a:pt x="5236945" y="1475323"/>
                </a:lnTo>
                <a:lnTo>
                  <a:pt x="5248423" y="1475323"/>
                </a:lnTo>
                <a:lnTo>
                  <a:pt x="5259853" y="1475323"/>
                </a:lnTo>
                <a:lnTo>
                  <a:pt x="5271283" y="1475323"/>
                </a:lnTo>
                <a:lnTo>
                  <a:pt x="5282713" y="1475323"/>
                </a:lnTo>
                <a:lnTo>
                  <a:pt x="5294143" y="1475323"/>
                </a:lnTo>
                <a:lnTo>
                  <a:pt x="5305621" y="1475323"/>
                </a:lnTo>
                <a:lnTo>
                  <a:pt x="5317051" y="1475323"/>
                </a:lnTo>
                <a:lnTo>
                  <a:pt x="5328481" y="1475323"/>
                </a:lnTo>
                <a:lnTo>
                  <a:pt x="5339910" y="1475323"/>
                </a:lnTo>
                <a:lnTo>
                  <a:pt x="5351340" y="1475323"/>
                </a:lnTo>
                <a:lnTo>
                  <a:pt x="5362818" y="1475323"/>
                </a:lnTo>
                <a:lnTo>
                  <a:pt x="5374248" y="1475323"/>
                </a:lnTo>
                <a:lnTo>
                  <a:pt x="5385678" y="1475323"/>
                </a:lnTo>
                <a:lnTo>
                  <a:pt x="5397108" y="1475323"/>
                </a:lnTo>
                <a:lnTo>
                  <a:pt x="5408538" y="1475323"/>
                </a:lnTo>
                <a:lnTo>
                  <a:pt x="5420016" y="1475323"/>
                </a:lnTo>
                <a:lnTo>
                  <a:pt x="5431446" y="1475323"/>
                </a:lnTo>
                <a:lnTo>
                  <a:pt x="5442876" y="1475323"/>
                </a:lnTo>
                <a:lnTo>
                  <a:pt x="5454306" y="1475323"/>
                </a:lnTo>
                <a:lnTo>
                  <a:pt x="5465736" y="1475323"/>
                </a:lnTo>
                <a:lnTo>
                  <a:pt x="5477214" y="1475323"/>
                </a:lnTo>
                <a:lnTo>
                  <a:pt x="5488643" y="1475323"/>
                </a:lnTo>
                <a:lnTo>
                  <a:pt x="5500073" y="1475323"/>
                </a:lnTo>
                <a:lnTo>
                  <a:pt x="5511503" y="1475323"/>
                </a:lnTo>
                <a:lnTo>
                  <a:pt x="5522933" y="1475323"/>
                </a:lnTo>
                <a:lnTo>
                  <a:pt x="5534411" y="1475323"/>
                </a:lnTo>
                <a:lnTo>
                  <a:pt x="5545841" y="1475323"/>
                </a:lnTo>
                <a:lnTo>
                  <a:pt x="5557271" y="1475323"/>
                </a:lnTo>
                <a:lnTo>
                  <a:pt x="5568701" y="1475323"/>
                </a:lnTo>
                <a:lnTo>
                  <a:pt x="5580131" y="1475323"/>
                </a:lnTo>
                <a:lnTo>
                  <a:pt x="5591609" y="1475323"/>
                </a:lnTo>
                <a:lnTo>
                  <a:pt x="5603038" y="1475323"/>
                </a:lnTo>
                <a:lnTo>
                  <a:pt x="5614469" y="1475323"/>
                </a:lnTo>
                <a:lnTo>
                  <a:pt x="5625899" y="1475323"/>
                </a:lnTo>
                <a:lnTo>
                  <a:pt x="5637329" y="1475323"/>
                </a:lnTo>
                <a:lnTo>
                  <a:pt x="5648759" y="1475323"/>
                </a:lnTo>
                <a:lnTo>
                  <a:pt x="5660236" y="1475323"/>
                </a:lnTo>
                <a:lnTo>
                  <a:pt x="5671666" y="1475323"/>
                </a:lnTo>
                <a:lnTo>
                  <a:pt x="5683096" y="1475323"/>
                </a:lnTo>
                <a:lnTo>
                  <a:pt x="5694526" y="1475323"/>
                </a:lnTo>
                <a:lnTo>
                  <a:pt x="5705956" y="1475323"/>
                </a:lnTo>
                <a:lnTo>
                  <a:pt x="5717434" y="1475323"/>
                </a:lnTo>
                <a:lnTo>
                  <a:pt x="5728864" y="1475323"/>
                </a:lnTo>
                <a:lnTo>
                  <a:pt x="5740294" y="1475323"/>
                </a:lnTo>
                <a:lnTo>
                  <a:pt x="5751724" y="1475323"/>
                </a:lnTo>
                <a:lnTo>
                  <a:pt x="5763154" y="1475323"/>
                </a:lnTo>
                <a:lnTo>
                  <a:pt x="5774631" y="1475323"/>
                </a:lnTo>
                <a:lnTo>
                  <a:pt x="5786062" y="1475323"/>
                </a:lnTo>
                <a:lnTo>
                  <a:pt x="5797492" y="1475323"/>
                </a:lnTo>
                <a:lnTo>
                  <a:pt x="5808921" y="1475323"/>
                </a:lnTo>
                <a:lnTo>
                  <a:pt x="5820351" y="1475323"/>
                </a:lnTo>
                <a:lnTo>
                  <a:pt x="5831829" y="1475323"/>
                </a:lnTo>
                <a:lnTo>
                  <a:pt x="5843259" y="1475323"/>
                </a:lnTo>
                <a:lnTo>
                  <a:pt x="5854689" y="1475323"/>
                </a:lnTo>
                <a:lnTo>
                  <a:pt x="5866119" y="1475323"/>
                </a:lnTo>
                <a:lnTo>
                  <a:pt x="5877549" y="1475323"/>
                </a:lnTo>
                <a:lnTo>
                  <a:pt x="5889027" y="1475323"/>
                </a:lnTo>
                <a:lnTo>
                  <a:pt x="5900457" y="1475323"/>
                </a:lnTo>
                <a:lnTo>
                  <a:pt x="5911887" y="1475323"/>
                </a:lnTo>
                <a:lnTo>
                  <a:pt x="5923317" y="1475323"/>
                </a:lnTo>
                <a:lnTo>
                  <a:pt x="5934747" y="1475323"/>
                </a:lnTo>
                <a:lnTo>
                  <a:pt x="5946225" y="1475323"/>
                </a:lnTo>
                <a:lnTo>
                  <a:pt x="5957655" y="1475323"/>
                </a:lnTo>
                <a:lnTo>
                  <a:pt x="5969084" y="1475323"/>
                </a:lnTo>
                <a:lnTo>
                  <a:pt x="5980514" y="1475323"/>
                </a:lnTo>
                <a:lnTo>
                  <a:pt x="5991944" y="1475323"/>
                </a:lnTo>
                <a:lnTo>
                  <a:pt x="6003422" y="1475323"/>
                </a:lnTo>
                <a:lnTo>
                  <a:pt x="6014852" y="1475323"/>
                </a:lnTo>
                <a:lnTo>
                  <a:pt x="6026282" y="1475323"/>
                </a:lnTo>
                <a:lnTo>
                  <a:pt x="6037712" y="1475323"/>
                </a:lnTo>
                <a:lnTo>
                  <a:pt x="6049142" y="1475323"/>
                </a:lnTo>
                <a:lnTo>
                  <a:pt x="6060620" y="1475323"/>
                </a:lnTo>
                <a:lnTo>
                  <a:pt x="6072049" y="1475323"/>
                </a:lnTo>
                <a:lnTo>
                  <a:pt x="6083480" y="1475323"/>
                </a:lnTo>
                <a:lnTo>
                  <a:pt x="6094910" y="1475323"/>
                </a:lnTo>
                <a:lnTo>
                  <a:pt x="6106340" y="1475323"/>
                </a:lnTo>
                <a:lnTo>
                  <a:pt x="6117818" y="1475323"/>
                </a:lnTo>
                <a:lnTo>
                  <a:pt x="6129247" y="1475323"/>
                </a:lnTo>
                <a:lnTo>
                  <a:pt x="6140677" y="1475323"/>
                </a:lnTo>
                <a:lnTo>
                  <a:pt x="6152107" y="1475323"/>
                </a:lnTo>
                <a:lnTo>
                  <a:pt x="6163537" y="1475323"/>
                </a:lnTo>
                <a:lnTo>
                  <a:pt x="6175015" y="1475323"/>
                </a:lnTo>
                <a:lnTo>
                  <a:pt x="6186445" y="1475323"/>
                </a:lnTo>
                <a:lnTo>
                  <a:pt x="6197875" y="1475323"/>
                </a:lnTo>
                <a:lnTo>
                  <a:pt x="6209305" y="1475323"/>
                </a:lnTo>
                <a:lnTo>
                  <a:pt x="6220735" y="1475323"/>
                </a:lnTo>
                <a:lnTo>
                  <a:pt x="6232212" y="1475323"/>
                </a:lnTo>
                <a:lnTo>
                  <a:pt x="6243642" y="1475323"/>
                </a:lnTo>
                <a:lnTo>
                  <a:pt x="6255073" y="1475323"/>
                </a:lnTo>
                <a:lnTo>
                  <a:pt x="6266503" y="1475323"/>
                </a:lnTo>
                <a:lnTo>
                  <a:pt x="6277933" y="1475323"/>
                </a:lnTo>
                <a:lnTo>
                  <a:pt x="6289410" y="1475323"/>
                </a:lnTo>
                <a:lnTo>
                  <a:pt x="6300840" y="1475323"/>
                </a:lnTo>
                <a:lnTo>
                  <a:pt x="6312270" y="1475323"/>
                </a:lnTo>
                <a:lnTo>
                  <a:pt x="6323700" y="1475323"/>
                </a:lnTo>
                <a:lnTo>
                  <a:pt x="6335130" y="1475323"/>
                </a:lnTo>
                <a:lnTo>
                  <a:pt x="6346608" y="1475323"/>
                </a:lnTo>
                <a:lnTo>
                  <a:pt x="6358038" y="1475323"/>
                </a:lnTo>
                <a:lnTo>
                  <a:pt x="6369468" y="1475323"/>
                </a:lnTo>
                <a:lnTo>
                  <a:pt x="6380898" y="1475323"/>
                </a:lnTo>
                <a:lnTo>
                  <a:pt x="6392328" y="1475323"/>
                </a:lnTo>
                <a:lnTo>
                  <a:pt x="6403805" y="1475323"/>
                </a:lnTo>
                <a:lnTo>
                  <a:pt x="6415235" y="1475323"/>
                </a:lnTo>
                <a:lnTo>
                  <a:pt x="6426666" y="1475323"/>
                </a:lnTo>
                <a:lnTo>
                  <a:pt x="6438096" y="1475323"/>
                </a:lnTo>
                <a:lnTo>
                  <a:pt x="6449525" y="1475323"/>
                </a:lnTo>
                <a:lnTo>
                  <a:pt x="6461003" y="1475323"/>
                </a:lnTo>
                <a:lnTo>
                  <a:pt x="6472433" y="1475323"/>
                </a:lnTo>
                <a:lnTo>
                  <a:pt x="6483863" y="1475323"/>
                </a:lnTo>
                <a:lnTo>
                  <a:pt x="6495293" y="1475323"/>
                </a:lnTo>
                <a:lnTo>
                  <a:pt x="6506723" y="1475323"/>
                </a:lnTo>
                <a:lnTo>
                  <a:pt x="6518201" y="1475323"/>
                </a:lnTo>
                <a:lnTo>
                  <a:pt x="6529631" y="1475323"/>
                </a:lnTo>
                <a:lnTo>
                  <a:pt x="6541061" y="1475323"/>
                </a:lnTo>
                <a:lnTo>
                  <a:pt x="6552490" y="1475323"/>
                </a:lnTo>
                <a:lnTo>
                  <a:pt x="6563921" y="1475323"/>
                </a:lnTo>
                <a:lnTo>
                  <a:pt x="6575398" y="1475323"/>
                </a:lnTo>
                <a:lnTo>
                  <a:pt x="6586828" y="1475323"/>
                </a:lnTo>
                <a:lnTo>
                  <a:pt x="6598259" y="1475323"/>
                </a:lnTo>
                <a:lnTo>
                  <a:pt x="6609688" y="1475323"/>
                </a:lnTo>
                <a:lnTo>
                  <a:pt x="6621118" y="1475323"/>
                </a:lnTo>
                <a:lnTo>
                  <a:pt x="6632596" y="1475323"/>
                </a:lnTo>
                <a:lnTo>
                  <a:pt x="6644026" y="1475323"/>
                </a:lnTo>
                <a:lnTo>
                  <a:pt x="6655456" y="1475323"/>
                </a:lnTo>
                <a:lnTo>
                  <a:pt x="6666886" y="1475323"/>
                </a:lnTo>
                <a:lnTo>
                  <a:pt x="6678316" y="1475323"/>
                </a:lnTo>
                <a:lnTo>
                  <a:pt x="6689794" y="1475323"/>
                </a:lnTo>
                <a:lnTo>
                  <a:pt x="6701224" y="1475323"/>
                </a:lnTo>
                <a:lnTo>
                  <a:pt x="6712653" y="1475323"/>
                </a:lnTo>
                <a:lnTo>
                  <a:pt x="6724083" y="1475323"/>
                </a:lnTo>
                <a:lnTo>
                  <a:pt x="6735514" y="1475323"/>
                </a:lnTo>
                <a:lnTo>
                  <a:pt x="6746944" y="1475323"/>
                </a:lnTo>
                <a:lnTo>
                  <a:pt x="6758421" y="1475323"/>
                </a:lnTo>
                <a:lnTo>
                  <a:pt x="6769851" y="1475323"/>
                </a:lnTo>
                <a:lnTo>
                  <a:pt x="6781281" y="1475323"/>
                </a:lnTo>
                <a:lnTo>
                  <a:pt x="6792711" y="1475323"/>
                </a:lnTo>
                <a:lnTo>
                  <a:pt x="6804141" y="1475323"/>
                </a:lnTo>
                <a:lnTo>
                  <a:pt x="6815619" y="1475323"/>
                </a:lnTo>
                <a:lnTo>
                  <a:pt x="6827049" y="1475323"/>
                </a:lnTo>
                <a:lnTo>
                  <a:pt x="6838479" y="1475323"/>
                </a:lnTo>
                <a:lnTo>
                  <a:pt x="6849909" y="1475323"/>
                </a:lnTo>
                <a:lnTo>
                  <a:pt x="6861339" y="1475323"/>
                </a:lnTo>
                <a:lnTo>
                  <a:pt x="6872816" y="1475323"/>
                </a:lnTo>
                <a:lnTo>
                  <a:pt x="6884246" y="1475323"/>
                </a:lnTo>
                <a:lnTo>
                  <a:pt x="6895676" y="1475323"/>
                </a:lnTo>
                <a:lnTo>
                  <a:pt x="6907107" y="1475323"/>
                </a:lnTo>
                <a:lnTo>
                  <a:pt x="6918537" y="1475323"/>
                </a:lnTo>
                <a:lnTo>
                  <a:pt x="6930014" y="1475323"/>
                </a:lnTo>
                <a:lnTo>
                  <a:pt x="6941444" y="1475323"/>
                </a:lnTo>
                <a:lnTo>
                  <a:pt x="6952874" y="1475323"/>
                </a:lnTo>
                <a:lnTo>
                  <a:pt x="6964304" y="1475323"/>
                </a:lnTo>
                <a:lnTo>
                  <a:pt x="6975734" y="1475323"/>
                </a:lnTo>
                <a:lnTo>
                  <a:pt x="6987212" y="1475323"/>
                </a:lnTo>
                <a:lnTo>
                  <a:pt x="6998642" y="1475323"/>
                </a:lnTo>
                <a:lnTo>
                  <a:pt x="7010072" y="1475323"/>
                </a:lnTo>
                <a:lnTo>
                  <a:pt x="7021502" y="1475323"/>
                </a:lnTo>
                <a:lnTo>
                  <a:pt x="7032931" y="1475323"/>
                </a:lnTo>
                <a:lnTo>
                  <a:pt x="7044409" y="1475323"/>
                </a:lnTo>
                <a:lnTo>
                  <a:pt x="7055839" y="1475323"/>
                </a:lnTo>
                <a:lnTo>
                  <a:pt x="7067269" y="1475323"/>
                </a:lnTo>
                <a:lnTo>
                  <a:pt x="7078700" y="1475323"/>
                </a:lnTo>
                <a:lnTo>
                  <a:pt x="7090129" y="1475323"/>
                </a:lnTo>
                <a:lnTo>
                  <a:pt x="7101607" y="1475323"/>
                </a:lnTo>
                <a:lnTo>
                  <a:pt x="7113037" y="1475323"/>
                </a:lnTo>
                <a:lnTo>
                  <a:pt x="7124467" y="1475323"/>
                </a:lnTo>
                <a:lnTo>
                  <a:pt x="7135897" y="1475323"/>
                </a:lnTo>
                <a:lnTo>
                  <a:pt x="7147327" y="1475323"/>
                </a:lnTo>
                <a:lnTo>
                  <a:pt x="7158805" y="1475323"/>
                </a:lnTo>
                <a:lnTo>
                  <a:pt x="7170235" y="1475323"/>
                </a:lnTo>
                <a:lnTo>
                  <a:pt x="7181665" y="1475323"/>
                </a:lnTo>
                <a:lnTo>
                  <a:pt x="7193094" y="1475323"/>
                </a:lnTo>
                <a:lnTo>
                  <a:pt x="7204524" y="1475323"/>
                </a:lnTo>
                <a:lnTo>
                  <a:pt x="7216002" y="1475323"/>
                </a:lnTo>
                <a:lnTo>
                  <a:pt x="7227432" y="1475323"/>
                </a:lnTo>
                <a:lnTo>
                  <a:pt x="7238862" y="1475323"/>
                </a:lnTo>
                <a:lnTo>
                  <a:pt x="7250292" y="1475323"/>
                </a:lnTo>
                <a:lnTo>
                  <a:pt x="7261722" y="1475323"/>
                </a:lnTo>
                <a:lnTo>
                  <a:pt x="7273200" y="1475323"/>
                </a:lnTo>
                <a:lnTo>
                  <a:pt x="7284630" y="1475323"/>
                </a:lnTo>
                <a:lnTo>
                  <a:pt x="7296060" y="1475323"/>
                </a:lnTo>
                <a:lnTo>
                  <a:pt x="7307490" y="1475323"/>
                </a:lnTo>
                <a:lnTo>
                  <a:pt x="7318920" y="1475323"/>
                </a:lnTo>
                <a:lnTo>
                  <a:pt x="7330398" y="1475323"/>
                </a:lnTo>
                <a:lnTo>
                  <a:pt x="7341828" y="1475323"/>
                </a:lnTo>
                <a:lnTo>
                  <a:pt x="7353257" y="1475323"/>
                </a:lnTo>
                <a:lnTo>
                  <a:pt x="7364687" y="1475323"/>
                </a:lnTo>
                <a:lnTo>
                  <a:pt x="7376117" y="1475323"/>
                </a:lnTo>
                <a:lnTo>
                  <a:pt x="7387595" y="1475323"/>
                </a:lnTo>
                <a:lnTo>
                  <a:pt x="7399025" y="1475323"/>
                </a:lnTo>
                <a:lnTo>
                  <a:pt x="7410455" y="1475323"/>
                </a:lnTo>
                <a:lnTo>
                  <a:pt x="7421885" y="1475323"/>
                </a:lnTo>
                <a:lnTo>
                  <a:pt x="7433315" y="1475323"/>
                </a:lnTo>
                <a:lnTo>
                  <a:pt x="7444793" y="1475323"/>
                </a:lnTo>
                <a:lnTo>
                  <a:pt x="7456222" y="1475323"/>
                </a:lnTo>
                <a:lnTo>
                  <a:pt x="7467653" y="1475323"/>
                </a:lnTo>
                <a:lnTo>
                  <a:pt x="7479083" y="1475323"/>
                </a:lnTo>
                <a:lnTo>
                  <a:pt x="7490513" y="1475323"/>
                </a:lnTo>
                <a:lnTo>
                  <a:pt x="7501990" y="1475323"/>
                </a:lnTo>
                <a:lnTo>
                  <a:pt x="7513420" y="1475323"/>
                </a:lnTo>
                <a:lnTo>
                  <a:pt x="7524850" y="1475323"/>
                </a:lnTo>
                <a:lnTo>
                  <a:pt x="7536280" y="1475323"/>
                </a:lnTo>
                <a:lnTo>
                  <a:pt x="7547710" y="1475323"/>
                </a:lnTo>
                <a:lnTo>
                  <a:pt x="7559188" y="1475323"/>
                </a:lnTo>
                <a:lnTo>
                  <a:pt x="7570618" y="1475323"/>
                </a:lnTo>
                <a:lnTo>
                  <a:pt x="7582048" y="1475323"/>
                </a:lnTo>
                <a:lnTo>
                  <a:pt x="7593478" y="1475323"/>
                </a:lnTo>
                <a:lnTo>
                  <a:pt x="7604908" y="1475323"/>
                </a:lnTo>
                <a:lnTo>
                  <a:pt x="7616385" y="1475323"/>
                </a:lnTo>
                <a:lnTo>
                  <a:pt x="7627815" y="1475323"/>
                </a:lnTo>
                <a:lnTo>
                  <a:pt x="7639246" y="1475323"/>
                </a:lnTo>
                <a:lnTo>
                  <a:pt x="7650676" y="1475323"/>
                </a:lnTo>
                <a:lnTo>
                  <a:pt x="7662106" y="1475323"/>
                </a:lnTo>
                <a:lnTo>
                  <a:pt x="7673583" y="1475323"/>
                </a:lnTo>
                <a:lnTo>
                  <a:pt x="7685013" y="1475323"/>
                </a:lnTo>
                <a:lnTo>
                  <a:pt x="7696443" y="1475323"/>
                </a:lnTo>
                <a:lnTo>
                  <a:pt x="7707873" y="1475323"/>
                </a:lnTo>
                <a:lnTo>
                  <a:pt x="7719303" y="1475323"/>
                </a:lnTo>
                <a:lnTo>
                  <a:pt x="7730733" y="1475323"/>
                </a:lnTo>
                <a:lnTo>
                  <a:pt x="7742211" y="1475323"/>
                </a:lnTo>
                <a:lnTo>
                  <a:pt x="7753641" y="1475323"/>
                </a:lnTo>
                <a:lnTo>
                  <a:pt x="7765071" y="1475323"/>
                </a:lnTo>
                <a:lnTo>
                  <a:pt x="7776501" y="1475323"/>
                </a:lnTo>
                <a:lnTo>
                  <a:pt x="7787931" y="1475323"/>
                </a:lnTo>
                <a:lnTo>
                  <a:pt x="7799408" y="1475323"/>
                </a:lnTo>
                <a:lnTo>
                  <a:pt x="7810839" y="1475323"/>
                </a:lnTo>
                <a:lnTo>
                  <a:pt x="7822268" y="1475323"/>
                </a:lnTo>
                <a:lnTo>
                  <a:pt x="7833698" y="1475323"/>
                </a:lnTo>
                <a:lnTo>
                  <a:pt x="7845128" y="1475323"/>
                </a:lnTo>
                <a:lnTo>
                  <a:pt x="7856606" y="1475323"/>
                </a:lnTo>
                <a:lnTo>
                  <a:pt x="7868036" y="1475323"/>
                </a:lnTo>
                <a:lnTo>
                  <a:pt x="7879466" y="1475323"/>
                </a:lnTo>
                <a:lnTo>
                  <a:pt x="7890896" y="1475323"/>
                </a:lnTo>
                <a:lnTo>
                  <a:pt x="7902326" y="1475323"/>
                </a:lnTo>
                <a:lnTo>
                  <a:pt x="7913804" y="1475323"/>
                </a:lnTo>
                <a:lnTo>
                  <a:pt x="7925234" y="1475323"/>
                </a:lnTo>
                <a:lnTo>
                  <a:pt x="7936663" y="1475323"/>
                </a:lnTo>
                <a:lnTo>
                  <a:pt x="7948094" y="1475323"/>
                </a:lnTo>
                <a:lnTo>
                  <a:pt x="7959524" y="1475323"/>
                </a:lnTo>
                <a:lnTo>
                  <a:pt x="7971001" y="1475323"/>
                </a:lnTo>
                <a:lnTo>
                  <a:pt x="7982431" y="1475323"/>
                </a:lnTo>
                <a:lnTo>
                  <a:pt x="7993861" y="1475323"/>
                </a:lnTo>
                <a:lnTo>
                  <a:pt x="8005291" y="1475323"/>
                </a:lnTo>
                <a:lnTo>
                  <a:pt x="8016721" y="1475323"/>
                </a:lnTo>
                <a:lnTo>
                  <a:pt x="8028199" y="1475323"/>
                </a:lnTo>
                <a:lnTo>
                  <a:pt x="8039629" y="1475323"/>
                </a:lnTo>
                <a:lnTo>
                  <a:pt x="8051059" y="1475323"/>
                </a:lnTo>
                <a:lnTo>
                  <a:pt x="8062489" y="1475323"/>
                </a:lnTo>
                <a:lnTo>
                  <a:pt x="8073919" y="1475323"/>
                </a:lnTo>
                <a:lnTo>
                  <a:pt x="8085396" y="1475323"/>
                </a:lnTo>
                <a:lnTo>
                  <a:pt x="8096826" y="1475323"/>
                </a:lnTo>
                <a:lnTo>
                  <a:pt x="8108256" y="1475323"/>
                </a:lnTo>
                <a:lnTo>
                  <a:pt x="8119687" y="1475323"/>
                </a:lnTo>
                <a:lnTo>
                  <a:pt x="8131117" y="1475323"/>
                </a:lnTo>
                <a:lnTo>
                  <a:pt x="8142594" y="1475323"/>
                </a:lnTo>
                <a:lnTo>
                  <a:pt x="8154024" y="1475323"/>
                </a:lnTo>
                <a:lnTo>
                  <a:pt x="8165454" y="1475323"/>
                </a:lnTo>
                <a:lnTo>
                  <a:pt x="8176884" y="1475323"/>
                </a:lnTo>
                <a:lnTo>
                  <a:pt x="8188314" y="1475323"/>
                </a:lnTo>
                <a:lnTo>
                  <a:pt x="8199792" y="1475323"/>
                </a:lnTo>
                <a:lnTo>
                  <a:pt x="8211222" y="1475323"/>
                </a:lnTo>
                <a:lnTo>
                  <a:pt x="8222652" y="1475323"/>
                </a:lnTo>
                <a:lnTo>
                  <a:pt x="8234082" y="1475323"/>
                </a:lnTo>
                <a:lnTo>
                  <a:pt x="8245512" y="1475323"/>
                </a:lnTo>
                <a:lnTo>
                  <a:pt x="8256989" y="1475323"/>
                </a:lnTo>
                <a:lnTo>
                  <a:pt x="8268419" y="1475323"/>
                </a:lnTo>
                <a:lnTo>
                  <a:pt x="8279850" y="1475323"/>
                </a:lnTo>
                <a:lnTo>
                  <a:pt x="8291280" y="1475323"/>
                </a:lnTo>
                <a:lnTo>
                  <a:pt x="8302709" y="1475323"/>
                </a:lnTo>
                <a:lnTo>
                  <a:pt x="8314187" y="1475323"/>
                </a:lnTo>
                <a:lnTo>
                  <a:pt x="8325617" y="1475323"/>
                </a:lnTo>
                <a:lnTo>
                  <a:pt x="8337047" y="1475323"/>
                </a:lnTo>
                <a:lnTo>
                  <a:pt x="8348477" y="1475323"/>
                </a:lnTo>
                <a:lnTo>
                  <a:pt x="8359907" y="1475323"/>
                </a:lnTo>
                <a:lnTo>
                  <a:pt x="8371385" y="1475323"/>
                </a:lnTo>
                <a:lnTo>
                  <a:pt x="8382815" y="1475323"/>
                </a:lnTo>
                <a:lnTo>
                  <a:pt x="8394245" y="1475323"/>
                </a:lnTo>
                <a:lnTo>
                  <a:pt x="8405674" y="1475323"/>
                </a:lnTo>
                <a:lnTo>
                  <a:pt x="8417104" y="1475323"/>
                </a:lnTo>
                <a:lnTo>
                  <a:pt x="8428582" y="1475323"/>
                </a:lnTo>
                <a:lnTo>
                  <a:pt x="8440012" y="1475323"/>
                </a:lnTo>
                <a:lnTo>
                  <a:pt x="8451442" y="1475323"/>
                </a:lnTo>
                <a:lnTo>
                  <a:pt x="8462872" y="1475323"/>
                </a:lnTo>
                <a:lnTo>
                  <a:pt x="8474302" y="1475323"/>
                </a:lnTo>
                <a:lnTo>
                  <a:pt x="8485780" y="1475323"/>
                </a:lnTo>
                <a:lnTo>
                  <a:pt x="8497210" y="1475323"/>
                </a:lnTo>
                <a:lnTo>
                  <a:pt x="8508640" y="1475323"/>
                </a:lnTo>
                <a:lnTo>
                  <a:pt x="8520069" y="1475323"/>
                </a:lnTo>
                <a:lnTo>
                  <a:pt x="8531500" y="1475323"/>
                </a:lnTo>
                <a:lnTo>
                  <a:pt x="8542977" y="1475323"/>
                </a:lnTo>
                <a:lnTo>
                  <a:pt x="8554407" y="1475323"/>
                </a:lnTo>
                <a:lnTo>
                  <a:pt x="8565837" y="1475323"/>
                </a:lnTo>
                <a:lnTo>
                  <a:pt x="8577267" y="1475323"/>
                </a:lnTo>
                <a:lnTo>
                  <a:pt x="8588697" y="1475323"/>
                </a:lnTo>
                <a:lnTo>
                  <a:pt x="8600175" y="1475323"/>
                </a:lnTo>
                <a:lnTo>
                  <a:pt x="8611605" y="1475323"/>
                </a:lnTo>
                <a:lnTo>
                  <a:pt x="8623035" y="1475323"/>
                </a:lnTo>
                <a:lnTo>
                  <a:pt x="8634465" y="1475323"/>
                </a:lnTo>
                <a:lnTo>
                  <a:pt x="8645895" y="1475323"/>
                </a:lnTo>
                <a:lnTo>
                  <a:pt x="8657373" y="1475323"/>
                </a:lnTo>
                <a:lnTo>
                  <a:pt x="8668802" y="1475323"/>
                </a:lnTo>
                <a:lnTo>
                  <a:pt x="8680232" y="1475323"/>
                </a:lnTo>
                <a:lnTo>
                  <a:pt x="8691662" y="1475323"/>
                </a:lnTo>
                <a:lnTo>
                  <a:pt x="8703093" y="1475323"/>
                </a:lnTo>
                <a:lnTo>
                  <a:pt x="8714570" y="1475323"/>
                </a:lnTo>
                <a:lnTo>
                  <a:pt x="8726000" y="1475323"/>
                </a:lnTo>
                <a:lnTo>
                  <a:pt x="8737430" y="1475323"/>
                </a:lnTo>
                <a:lnTo>
                  <a:pt x="8748860" y="1475323"/>
                </a:lnTo>
                <a:lnTo>
                  <a:pt x="8760290" y="1475323"/>
                </a:lnTo>
                <a:lnTo>
                  <a:pt x="8771768" y="1475323"/>
                </a:lnTo>
                <a:lnTo>
                  <a:pt x="8783198" y="1475323"/>
                </a:lnTo>
                <a:lnTo>
                  <a:pt x="8794628" y="1475323"/>
                </a:lnTo>
                <a:lnTo>
                  <a:pt x="8806058" y="1475323"/>
                </a:lnTo>
                <a:lnTo>
                  <a:pt x="8817488" y="1475323"/>
                </a:lnTo>
                <a:lnTo>
                  <a:pt x="8828918" y="1475323"/>
                </a:lnTo>
                <a:lnTo>
                  <a:pt x="8840395" y="1475323"/>
                </a:lnTo>
                <a:lnTo>
                  <a:pt x="8851825" y="1475323"/>
                </a:lnTo>
                <a:lnTo>
                  <a:pt x="8863256" y="1475323"/>
                </a:lnTo>
                <a:lnTo>
                  <a:pt x="8874686" y="1475323"/>
                </a:lnTo>
                <a:lnTo>
                  <a:pt x="8886115" y="1475323"/>
                </a:lnTo>
                <a:lnTo>
                  <a:pt x="8897593" y="1475323"/>
                </a:lnTo>
                <a:lnTo>
                  <a:pt x="8909022" y="1475323"/>
                </a:lnTo>
                <a:lnTo>
                  <a:pt x="8920453" y="1475323"/>
                </a:lnTo>
                <a:lnTo>
                  <a:pt x="8931883" y="1475323"/>
                </a:lnTo>
                <a:lnTo>
                  <a:pt x="8943313" y="1475323"/>
                </a:lnTo>
                <a:lnTo>
                  <a:pt x="8954791" y="1475323"/>
                </a:lnTo>
                <a:lnTo>
                  <a:pt x="8966220" y="1475323"/>
                </a:lnTo>
                <a:lnTo>
                  <a:pt x="8977651" y="1475323"/>
                </a:lnTo>
                <a:lnTo>
                  <a:pt x="8989080" y="1475323"/>
                </a:lnTo>
                <a:lnTo>
                  <a:pt x="9000511" y="1475323"/>
                </a:lnTo>
                <a:lnTo>
                  <a:pt x="9011988" y="1475323"/>
                </a:lnTo>
                <a:lnTo>
                  <a:pt x="9023418" y="1475323"/>
                </a:lnTo>
                <a:lnTo>
                  <a:pt x="9034849" y="1475323"/>
                </a:lnTo>
                <a:lnTo>
                  <a:pt x="9046278" y="1475323"/>
                </a:lnTo>
                <a:lnTo>
                  <a:pt x="9057709" y="1475323"/>
                </a:lnTo>
                <a:lnTo>
                  <a:pt x="9069186" y="1475323"/>
                </a:lnTo>
                <a:lnTo>
                  <a:pt x="9080615" y="1475323"/>
                </a:lnTo>
                <a:lnTo>
                  <a:pt x="9092046" y="1475323"/>
                </a:lnTo>
                <a:lnTo>
                  <a:pt x="9103476" y="1475323"/>
                </a:lnTo>
                <a:lnTo>
                  <a:pt x="9114906" y="1475323"/>
                </a:lnTo>
                <a:lnTo>
                  <a:pt x="9126384" y="1475323"/>
                </a:lnTo>
                <a:lnTo>
                  <a:pt x="9137813" y="1475323"/>
                </a:lnTo>
                <a:lnTo>
                  <a:pt x="9149244" y="1475323"/>
                </a:lnTo>
                <a:lnTo>
                  <a:pt x="9160673" y="1475323"/>
                </a:lnTo>
                <a:lnTo>
                  <a:pt x="9172104" y="1475323"/>
                </a:lnTo>
                <a:lnTo>
                  <a:pt x="9183581" y="1475323"/>
                </a:lnTo>
                <a:lnTo>
                  <a:pt x="9195011" y="1475323"/>
                </a:lnTo>
                <a:lnTo>
                  <a:pt x="9206442" y="1475323"/>
                </a:lnTo>
                <a:lnTo>
                  <a:pt x="9217871" y="1475323"/>
                </a:lnTo>
                <a:lnTo>
                  <a:pt x="9229301" y="1475323"/>
                </a:lnTo>
                <a:lnTo>
                  <a:pt x="9240779" y="1475323"/>
                </a:lnTo>
                <a:lnTo>
                  <a:pt x="9252209" y="1475323"/>
                </a:lnTo>
                <a:lnTo>
                  <a:pt x="9263639" y="1475323"/>
                </a:lnTo>
                <a:lnTo>
                  <a:pt x="9275069" y="1475323"/>
                </a:lnTo>
                <a:lnTo>
                  <a:pt x="9286498" y="1475323"/>
                </a:lnTo>
                <a:lnTo>
                  <a:pt x="9297977" y="1475323"/>
                </a:lnTo>
                <a:lnTo>
                  <a:pt x="9309406" y="1475323"/>
                </a:lnTo>
                <a:lnTo>
                  <a:pt x="9320837" y="1475323"/>
                </a:lnTo>
                <a:lnTo>
                  <a:pt x="9332266" y="1475323"/>
                </a:lnTo>
                <a:lnTo>
                  <a:pt x="9343696" y="1475323"/>
                </a:lnTo>
                <a:lnTo>
                  <a:pt x="9355174" y="1475323"/>
                </a:lnTo>
                <a:lnTo>
                  <a:pt x="9366604" y="1475323"/>
                </a:lnTo>
                <a:lnTo>
                  <a:pt x="9378035" y="1475323"/>
                </a:lnTo>
                <a:lnTo>
                  <a:pt x="9389464" y="1475323"/>
                </a:lnTo>
                <a:lnTo>
                  <a:pt x="9400894" y="1475323"/>
                </a:lnTo>
                <a:lnTo>
                  <a:pt x="9412372" y="1475323"/>
                </a:lnTo>
                <a:lnTo>
                  <a:pt x="9423802" y="1475323"/>
                </a:lnTo>
                <a:lnTo>
                  <a:pt x="9435232" y="1475323"/>
                </a:lnTo>
                <a:lnTo>
                  <a:pt x="9446662" y="1475323"/>
                </a:lnTo>
                <a:lnTo>
                  <a:pt x="9458091" y="1475323"/>
                </a:lnTo>
                <a:lnTo>
                  <a:pt x="9469570" y="1475323"/>
                </a:lnTo>
                <a:lnTo>
                  <a:pt x="9480999" y="1475323"/>
                </a:lnTo>
                <a:lnTo>
                  <a:pt x="9492429" y="1475323"/>
                </a:lnTo>
                <a:lnTo>
                  <a:pt x="9503859" y="1475323"/>
                </a:lnTo>
                <a:lnTo>
                  <a:pt x="9515289" y="1475323"/>
                </a:lnTo>
                <a:lnTo>
                  <a:pt x="9526767" y="1475323"/>
                </a:lnTo>
                <a:lnTo>
                  <a:pt x="9538197" y="1475323"/>
                </a:lnTo>
                <a:lnTo>
                  <a:pt x="9549626" y="1475323"/>
                </a:lnTo>
                <a:lnTo>
                  <a:pt x="9561057" y="1475323"/>
                </a:lnTo>
                <a:lnTo>
                  <a:pt x="9572487" y="1475323"/>
                </a:lnTo>
                <a:lnTo>
                  <a:pt x="9583965" y="1475323"/>
                </a:lnTo>
                <a:lnTo>
                  <a:pt x="9595395" y="1475323"/>
                </a:lnTo>
                <a:lnTo>
                  <a:pt x="9606824" y="1475323"/>
                </a:lnTo>
                <a:lnTo>
                  <a:pt x="9618255" y="1475323"/>
                </a:lnTo>
                <a:lnTo>
                  <a:pt x="9629684" y="1475323"/>
                </a:lnTo>
                <a:lnTo>
                  <a:pt x="9641163" y="1475323"/>
                </a:lnTo>
                <a:lnTo>
                  <a:pt x="9652592" y="1475323"/>
                </a:lnTo>
                <a:lnTo>
                  <a:pt x="9664022" y="1475323"/>
                </a:lnTo>
                <a:lnTo>
                  <a:pt x="9675452" y="1475323"/>
                </a:lnTo>
                <a:lnTo>
                  <a:pt x="9686882" y="1475323"/>
                </a:lnTo>
                <a:lnTo>
                  <a:pt x="9698360" y="1475323"/>
                </a:lnTo>
                <a:lnTo>
                  <a:pt x="9709790" y="1475323"/>
                </a:lnTo>
                <a:lnTo>
                  <a:pt x="9721219" y="1475323"/>
                </a:lnTo>
                <a:lnTo>
                  <a:pt x="9732650" y="1475323"/>
                </a:lnTo>
                <a:lnTo>
                  <a:pt x="9744080" y="1475323"/>
                </a:lnTo>
                <a:lnTo>
                  <a:pt x="9755557" y="1475323"/>
                </a:lnTo>
                <a:lnTo>
                  <a:pt x="9766988" y="1475323"/>
                </a:lnTo>
                <a:lnTo>
                  <a:pt x="9778417" y="1475323"/>
                </a:lnTo>
                <a:lnTo>
                  <a:pt x="9789848" y="1475323"/>
                </a:lnTo>
                <a:lnTo>
                  <a:pt x="9801277" y="1475323"/>
                </a:lnTo>
                <a:lnTo>
                  <a:pt x="9812755" y="1475323"/>
                </a:lnTo>
                <a:lnTo>
                  <a:pt x="9824185" y="1475323"/>
                </a:lnTo>
                <a:lnTo>
                  <a:pt x="9835615" y="1475323"/>
                </a:lnTo>
                <a:lnTo>
                  <a:pt x="9847045" y="1475323"/>
                </a:lnTo>
                <a:lnTo>
                  <a:pt x="9858475" y="1475323"/>
                </a:lnTo>
                <a:lnTo>
                  <a:pt x="9869952" y="1475323"/>
                </a:lnTo>
                <a:lnTo>
                  <a:pt x="9881383" y="1475323"/>
                </a:lnTo>
                <a:lnTo>
                  <a:pt x="9892812" y="1475323"/>
                </a:lnTo>
                <a:lnTo>
                  <a:pt x="9904243" y="1475323"/>
                </a:lnTo>
                <a:lnTo>
                  <a:pt x="9915673" y="1475323"/>
                </a:lnTo>
                <a:lnTo>
                  <a:pt x="9927102" y="1475323"/>
                </a:lnTo>
                <a:lnTo>
                  <a:pt x="9938581" y="1475323"/>
                </a:lnTo>
                <a:lnTo>
                  <a:pt x="9950010" y="1475323"/>
                </a:lnTo>
                <a:lnTo>
                  <a:pt x="9961441" y="1475323"/>
                </a:lnTo>
                <a:lnTo>
                  <a:pt x="9972870" y="1475323"/>
                </a:lnTo>
                <a:lnTo>
                  <a:pt x="9984300" y="1475323"/>
                </a:lnTo>
                <a:lnTo>
                  <a:pt x="9995778" y="1475323"/>
                </a:lnTo>
                <a:lnTo>
                  <a:pt x="10007208" y="1475323"/>
                </a:lnTo>
                <a:lnTo>
                  <a:pt x="10018638" y="1475323"/>
                </a:lnTo>
                <a:lnTo>
                  <a:pt x="10030068" y="1475323"/>
                </a:lnTo>
                <a:lnTo>
                  <a:pt x="10041498" y="1475323"/>
                </a:lnTo>
                <a:lnTo>
                  <a:pt x="10052976" y="1475323"/>
                </a:lnTo>
                <a:lnTo>
                  <a:pt x="10064405" y="1475323"/>
                </a:lnTo>
                <a:lnTo>
                  <a:pt x="10075835" y="1475323"/>
                </a:lnTo>
                <a:lnTo>
                  <a:pt x="10087266" y="1475323"/>
                </a:lnTo>
                <a:lnTo>
                  <a:pt x="10098695" y="1475323"/>
                </a:lnTo>
                <a:lnTo>
                  <a:pt x="10110174" y="1475323"/>
                </a:lnTo>
                <a:lnTo>
                  <a:pt x="10121603" y="1475323"/>
                </a:lnTo>
                <a:lnTo>
                  <a:pt x="10133033" y="1475323"/>
                </a:lnTo>
                <a:lnTo>
                  <a:pt x="10144463" y="1475323"/>
                </a:lnTo>
                <a:lnTo>
                  <a:pt x="10155893" y="1475323"/>
                </a:lnTo>
                <a:lnTo>
                  <a:pt x="10167371" y="1475323"/>
                </a:lnTo>
                <a:lnTo>
                  <a:pt x="10178801" y="1475323"/>
                </a:lnTo>
                <a:lnTo>
                  <a:pt x="10190230" y="1475323"/>
                </a:lnTo>
                <a:lnTo>
                  <a:pt x="10201661" y="1475323"/>
                </a:lnTo>
                <a:lnTo>
                  <a:pt x="10213091" y="1475323"/>
                </a:lnTo>
                <a:lnTo>
                  <a:pt x="10224569" y="1475323"/>
                </a:lnTo>
                <a:lnTo>
                  <a:pt x="10235998" y="1475323"/>
                </a:lnTo>
                <a:lnTo>
                  <a:pt x="10247428" y="1475323"/>
                </a:lnTo>
                <a:lnTo>
                  <a:pt x="10258859" y="1475323"/>
                </a:lnTo>
                <a:lnTo>
                  <a:pt x="10270288" y="1475323"/>
                </a:lnTo>
                <a:lnTo>
                  <a:pt x="10281767" y="1475323"/>
                </a:lnTo>
                <a:lnTo>
                  <a:pt x="10293196" y="1475323"/>
                </a:lnTo>
                <a:lnTo>
                  <a:pt x="10304626" y="1475323"/>
                </a:lnTo>
                <a:lnTo>
                  <a:pt x="10316056" y="1475323"/>
                </a:lnTo>
                <a:lnTo>
                  <a:pt x="10327486" y="1475323"/>
                </a:lnTo>
                <a:lnTo>
                  <a:pt x="10338963" y="1475323"/>
                </a:lnTo>
                <a:lnTo>
                  <a:pt x="10350394" y="1475323"/>
                </a:lnTo>
                <a:lnTo>
                  <a:pt x="10361823" y="1475323"/>
                </a:lnTo>
                <a:lnTo>
                  <a:pt x="10373254" y="1475323"/>
                </a:lnTo>
                <a:lnTo>
                  <a:pt x="10384684" y="1475323"/>
                </a:lnTo>
                <a:lnTo>
                  <a:pt x="10396161" y="1475323"/>
                </a:lnTo>
                <a:lnTo>
                  <a:pt x="10407591" y="1475323"/>
                </a:lnTo>
                <a:lnTo>
                  <a:pt x="10419021" y="1475323"/>
                </a:lnTo>
                <a:lnTo>
                  <a:pt x="10430452" y="1475323"/>
                </a:lnTo>
                <a:lnTo>
                  <a:pt x="10441881" y="1475323"/>
                </a:lnTo>
                <a:lnTo>
                  <a:pt x="10453358" y="1475323"/>
                </a:lnTo>
                <a:lnTo>
                  <a:pt x="10464789" y="1475323"/>
                </a:lnTo>
                <a:lnTo>
                  <a:pt x="10476219" y="1475323"/>
                </a:lnTo>
                <a:lnTo>
                  <a:pt x="10487649" y="1475323"/>
                </a:lnTo>
                <a:lnTo>
                  <a:pt x="10499079" y="1475323"/>
                </a:lnTo>
                <a:lnTo>
                  <a:pt x="10510556" y="1475323"/>
                </a:lnTo>
                <a:lnTo>
                  <a:pt x="10521987" y="1475323"/>
                </a:lnTo>
                <a:lnTo>
                  <a:pt x="10533416" y="1475323"/>
                </a:lnTo>
                <a:lnTo>
                  <a:pt x="10544847" y="1475323"/>
                </a:lnTo>
                <a:lnTo>
                  <a:pt x="10556277" y="1475323"/>
                </a:lnTo>
                <a:lnTo>
                  <a:pt x="10567754" y="1475323"/>
                </a:lnTo>
                <a:lnTo>
                  <a:pt x="10579184" y="1475323"/>
                </a:lnTo>
                <a:lnTo>
                  <a:pt x="10590614" y="1475323"/>
                </a:lnTo>
                <a:lnTo>
                  <a:pt x="10602045" y="1475323"/>
                </a:lnTo>
                <a:lnTo>
                  <a:pt x="10613474" y="1475323"/>
                </a:lnTo>
                <a:lnTo>
                  <a:pt x="10624951" y="1475323"/>
                </a:lnTo>
                <a:lnTo>
                  <a:pt x="10636382" y="1475323"/>
                </a:lnTo>
                <a:lnTo>
                  <a:pt x="10647812" y="1475323"/>
                </a:lnTo>
                <a:lnTo>
                  <a:pt x="10659241" y="1475323"/>
                </a:lnTo>
                <a:lnTo>
                  <a:pt x="10670672" y="1475323"/>
                </a:lnTo>
                <a:lnTo>
                  <a:pt x="10682149" y="1475323"/>
                </a:lnTo>
                <a:lnTo>
                  <a:pt x="10693580" y="1475323"/>
                </a:lnTo>
                <a:lnTo>
                  <a:pt x="10705009" y="1475323"/>
                </a:lnTo>
                <a:lnTo>
                  <a:pt x="10716439" y="1475323"/>
                </a:lnTo>
                <a:lnTo>
                  <a:pt x="10727870" y="1475323"/>
                </a:lnTo>
                <a:lnTo>
                  <a:pt x="10739347" y="1475323"/>
                </a:lnTo>
                <a:lnTo>
                  <a:pt x="10750778" y="1475323"/>
                </a:lnTo>
                <a:lnTo>
                  <a:pt x="10762207" y="1475323"/>
                </a:lnTo>
                <a:lnTo>
                  <a:pt x="10773637" y="1475323"/>
                </a:lnTo>
                <a:lnTo>
                  <a:pt x="10785067" y="1475323"/>
                </a:lnTo>
                <a:lnTo>
                  <a:pt x="10796544" y="1475323"/>
                </a:lnTo>
                <a:lnTo>
                  <a:pt x="10807975" y="1475323"/>
                </a:lnTo>
                <a:lnTo>
                  <a:pt x="10819405" y="1475323"/>
                </a:lnTo>
                <a:lnTo>
                  <a:pt x="10830834" y="1475323"/>
                </a:lnTo>
                <a:lnTo>
                  <a:pt x="10842265" y="1475323"/>
                </a:lnTo>
                <a:lnTo>
                  <a:pt x="10853742" y="1475323"/>
                </a:lnTo>
                <a:lnTo>
                  <a:pt x="10865173" y="1475323"/>
                </a:lnTo>
                <a:lnTo>
                  <a:pt x="10876602" y="1475323"/>
                </a:lnTo>
                <a:lnTo>
                  <a:pt x="10888032" y="1475323"/>
                </a:lnTo>
                <a:lnTo>
                  <a:pt x="10899463" y="1475323"/>
                </a:lnTo>
                <a:lnTo>
                  <a:pt x="10910892" y="1475323"/>
                </a:lnTo>
                <a:lnTo>
                  <a:pt x="10922369" y="1475323"/>
                </a:lnTo>
                <a:lnTo>
                  <a:pt x="10933800" y="1475323"/>
                </a:lnTo>
                <a:lnTo>
                  <a:pt x="10945230" y="1475323"/>
                </a:lnTo>
                <a:lnTo>
                  <a:pt x="10956660" y="1475323"/>
                </a:lnTo>
                <a:lnTo>
                  <a:pt x="10968090" y="1475323"/>
                </a:lnTo>
                <a:lnTo>
                  <a:pt x="10979567" y="1475323"/>
                </a:lnTo>
                <a:lnTo>
                  <a:pt x="10990998" y="1475323"/>
                </a:lnTo>
                <a:lnTo>
                  <a:pt x="11002427" y="1475323"/>
                </a:lnTo>
                <a:lnTo>
                  <a:pt x="11013858" y="1475323"/>
                </a:lnTo>
                <a:lnTo>
                  <a:pt x="11025287" y="1475323"/>
                </a:lnTo>
                <a:lnTo>
                  <a:pt x="11036765" y="1475323"/>
                </a:lnTo>
                <a:lnTo>
                  <a:pt x="11048195" y="1475323"/>
                </a:lnTo>
                <a:lnTo>
                  <a:pt x="11059625" y="1475323"/>
                </a:lnTo>
                <a:lnTo>
                  <a:pt x="11071056" y="1475323"/>
                </a:lnTo>
                <a:lnTo>
                  <a:pt x="11082485" y="1475323"/>
                </a:lnTo>
                <a:lnTo>
                  <a:pt x="11093962" y="1475323"/>
                </a:lnTo>
                <a:lnTo>
                  <a:pt x="11105393" y="1475323"/>
                </a:lnTo>
                <a:lnTo>
                  <a:pt x="11116823" y="1475323"/>
                </a:lnTo>
                <a:lnTo>
                  <a:pt x="11128253" y="1475323"/>
                </a:lnTo>
                <a:lnTo>
                  <a:pt x="11139683" y="1475323"/>
                </a:lnTo>
                <a:lnTo>
                  <a:pt x="11151160" y="1475323"/>
                </a:lnTo>
                <a:lnTo>
                  <a:pt x="11162591" y="1475323"/>
                </a:lnTo>
                <a:lnTo>
                  <a:pt x="11174020" y="1475323"/>
                </a:lnTo>
                <a:lnTo>
                  <a:pt x="11185451" y="1475323"/>
                </a:lnTo>
                <a:lnTo>
                  <a:pt x="11196881" y="1475323"/>
                </a:lnTo>
                <a:lnTo>
                  <a:pt x="11208358" y="1475323"/>
                </a:lnTo>
                <a:lnTo>
                  <a:pt x="11218359" y="1475323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6" name="Freeform 75">
            <a:extLst>
              <a:ext uri="{FF2B5EF4-FFF2-40B4-BE49-F238E27FC236}">
                <a16:creationId xmlns:a16="http://schemas.microsoft.com/office/drawing/2014/main" id="{5618DB1A-7A86-9A44-AD4A-C05503FF2B2C}"/>
              </a:ext>
            </a:extLst>
          </p:cNvPr>
          <p:cNvSpPr/>
          <p:nvPr/>
        </p:nvSpPr>
        <p:spPr>
          <a:xfrm>
            <a:off x="638362" y="4912254"/>
            <a:ext cx="8413769" cy="520568"/>
          </a:xfrm>
          <a:custGeom>
            <a:avLst/>
            <a:gdLst>
              <a:gd name="connsiteX0" fmla="*/ 0 w 11218359"/>
              <a:gd name="connsiteY0" fmla="*/ 694092 h 694091"/>
              <a:gd name="connsiteX1" fmla="*/ 9149 w 11218359"/>
              <a:gd name="connsiteY1" fmla="*/ 694092 h 694091"/>
              <a:gd name="connsiteX2" fmla="*/ 20588 w 11218359"/>
              <a:gd name="connsiteY2" fmla="*/ 694092 h 694091"/>
              <a:gd name="connsiteX3" fmla="*/ 32028 w 11218359"/>
              <a:gd name="connsiteY3" fmla="*/ 694092 h 694091"/>
              <a:gd name="connsiteX4" fmla="*/ 43467 w 11218359"/>
              <a:gd name="connsiteY4" fmla="*/ 694092 h 694091"/>
              <a:gd name="connsiteX5" fmla="*/ 54907 w 11218359"/>
              <a:gd name="connsiteY5" fmla="*/ 694092 h 694091"/>
              <a:gd name="connsiteX6" fmla="*/ 66346 w 11218359"/>
              <a:gd name="connsiteY6" fmla="*/ 694092 h 694091"/>
              <a:gd name="connsiteX7" fmla="*/ 77786 w 11218359"/>
              <a:gd name="connsiteY7" fmla="*/ 694092 h 694091"/>
              <a:gd name="connsiteX8" fmla="*/ 89225 w 11218359"/>
              <a:gd name="connsiteY8" fmla="*/ 694092 h 694091"/>
              <a:gd name="connsiteX9" fmla="*/ 100665 w 11218359"/>
              <a:gd name="connsiteY9" fmla="*/ 694092 h 694091"/>
              <a:gd name="connsiteX10" fmla="*/ 112104 w 11218359"/>
              <a:gd name="connsiteY10" fmla="*/ 694092 h 694091"/>
              <a:gd name="connsiteX11" fmla="*/ 123544 w 11218359"/>
              <a:gd name="connsiteY11" fmla="*/ 694092 h 694091"/>
              <a:gd name="connsiteX12" fmla="*/ 134979 w 11218359"/>
              <a:gd name="connsiteY12" fmla="*/ 694092 h 694091"/>
              <a:gd name="connsiteX13" fmla="*/ 146423 w 11218359"/>
              <a:gd name="connsiteY13" fmla="*/ 694092 h 694091"/>
              <a:gd name="connsiteX14" fmla="*/ 157858 w 11218359"/>
              <a:gd name="connsiteY14" fmla="*/ 557374 h 694091"/>
              <a:gd name="connsiteX15" fmla="*/ 169297 w 11218359"/>
              <a:gd name="connsiteY15" fmla="*/ 471740 h 694091"/>
              <a:gd name="connsiteX16" fmla="*/ 180737 w 11218359"/>
              <a:gd name="connsiteY16" fmla="*/ 330517 h 694091"/>
              <a:gd name="connsiteX17" fmla="*/ 192176 w 11218359"/>
              <a:gd name="connsiteY17" fmla="*/ 132207 h 694091"/>
              <a:gd name="connsiteX18" fmla="*/ 203616 w 11218359"/>
              <a:gd name="connsiteY18" fmla="*/ 127702 h 694091"/>
              <a:gd name="connsiteX19" fmla="*/ 215055 w 11218359"/>
              <a:gd name="connsiteY19" fmla="*/ 0 h 694091"/>
              <a:gd name="connsiteX20" fmla="*/ 226495 w 11218359"/>
              <a:gd name="connsiteY20" fmla="*/ 166764 h 694091"/>
              <a:gd name="connsiteX21" fmla="*/ 237935 w 11218359"/>
              <a:gd name="connsiteY21" fmla="*/ 546859 h 694091"/>
              <a:gd name="connsiteX22" fmla="*/ 249374 w 11218359"/>
              <a:gd name="connsiteY22" fmla="*/ 694092 h 694091"/>
              <a:gd name="connsiteX23" fmla="*/ 260814 w 11218359"/>
              <a:gd name="connsiteY23" fmla="*/ 692591 h 694091"/>
              <a:gd name="connsiteX24" fmla="*/ 272253 w 11218359"/>
              <a:gd name="connsiteY24" fmla="*/ 694092 h 694091"/>
              <a:gd name="connsiteX25" fmla="*/ 283693 w 11218359"/>
              <a:gd name="connsiteY25" fmla="*/ 694092 h 694091"/>
              <a:gd name="connsiteX26" fmla="*/ 295132 w 11218359"/>
              <a:gd name="connsiteY26" fmla="*/ 694092 h 694091"/>
              <a:gd name="connsiteX27" fmla="*/ 306572 w 11218359"/>
              <a:gd name="connsiteY27" fmla="*/ 694092 h 694091"/>
              <a:gd name="connsiteX28" fmla="*/ 318011 w 11218359"/>
              <a:gd name="connsiteY28" fmla="*/ 694092 h 694091"/>
              <a:gd name="connsiteX29" fmla="*/ 329451 w 11218359"/>
              <a:gd name="connsiteY29" fmla="*/ 694092 h 694091"/>
              <a:gd name="connsiteX30" fmla="*/ 340890 w 11218359"/>
              <a:gd name="connsiteY30" fmla="*/ 694092 h 694091"/>
              <a:gd name="connsiteX31" fmla="*/ 352330 w 11218359"/>
              <a:gd name="connsiteY31" fmla="*/ 694092 h 694091"/>
              <a:gd name="connsiteX32" fmla="*/ 363769 w 11218359"/>
              <a:gd name="connsiteY32" fmla="*/ 694092 h 694091"/>
              <a:gd name="connsiteX33" fmla="*/ 375209 w 11218359"/>
              <a:gd name="connsiteY33" fmla="*/ 694092 h 694091"/>
              <a:gd name="connsiteX34" fmla="*/ 386648 w 11218359"/>
              <a:gd name="connsiteY34" fmla="*/ 694092 h 694091"/>
              <a:gd name="connsiteX35" fmla="*/ 398088 w 11218359"/>
              <a:gd name="connsiteY35" fmla="*/ 694092 h 694091"/>
              <a:gd name="connsiteX36" fmla="*/ 409527 w 11218359"/>
              <a:gd name="connsiteY36" fmla="*/ 694092 h 694091"/>
              <a:gd name="connsiteX37" fmla="*/ 420967 w 11218359"/>
              <a:gd name="connsiteY37" fmla="*/ 694092 h 694091"/>
              <a:gd name="connsiteX38" fmla="*/ 432406 w 11218359"/>
              <a:gd name="connsiteY38" fmla="*/ 694092 h 694091"/>
              <a:gd name="connsiteX39" fmla="*/ 443846 w 11218359"/>
              <a:gd name="connsiteY39" fmla="*/ 694092 h 694091"/>
              <a:gd name="connsiteX40" fmla="*/ 455285 w 11218359"/>
              <a:gd name="connsiteY40" fmla="*/ 694092 h 694091"/>
              <a:gd name="connsiteX41" fmla="*/ 466725 w 11218359"/>
              <a:gd name="connsiteY41" fmla="*/ 694092 h 694091"/>
              <a:gd name="connsiteX42" fmla="*/ 478165 w 11218359"/>
              <a:gd name="connsiteY42" fmla="*/ 694092 h 694091"/>
              <a:gd name="connsiteX43" fmla="*/ 489604 w 11218359"/>
              <a:gd name="connsiteY43" fmla="*/ 694092 h 694091"/>
              <a:gd name="connsiteX44" fmla="*/ 501044 w 11218359"/>
              <a:gd name="connsiteY44" fmla="*/ 694092 h 694091"/>
              <a:gd name="connsiteX45" fmla="*/ 512483 w 11218359"/>
              <a:gd name="connsiteY45" fmla="*/ 694092 h 694091"/>
              <a:gd name="connsiteX46" fmla="*/ 523923 w 11218359"/>
              <a:gd name="connsiteY46" fmla="*/ 694092 h 694091"/>
              <a:gd name="connsiteX47" fmla="*/ 535362 w 11218359"/>
              <a:gd name="connsiteY47" fmla="*/ 694092 h 694091"/>
              <a:gd name="connsiteX48" fmla="*/ 546802 w 11218359"/>
              <a:gd name="connsiteY48" fmla="*/ 694092 h 694091"/>
              <a:gd name="connsiteX49" fmla="*/ 558241 w 11218359"/>
              <a:gd name="connsiteY49" fmla="*/ 694092 h 694091"/>
              <a:gd name="connsiteX50" fmla="*/ 569681 w 11218359"/>
              <a:gd name="connsiteY50" fmla="*/ 694092 h 694091"/>
              <a:gd name="connsiteX51" fmla="*/ 581120 w 11218359"/>
              <a:gd name="connsiteY51" fmla="*/ 694092 h 694091"/>
              <a:gd name="connsiteX52" fmla="*/ 592560 w 11218359"/>
              <a:gd name="connsiteY52" fmla="*/ 694092 h 694091"/>
              <a:gd name="connsiteX53" fmla="*/ 603999 w 11218359"/>
              <a:gd name="connsiteY53" fmla="*/ 694092 h 694091"/>
              <a:gd name="connsiteX54" fmla="*/ 615439 w 11218359"/>
              <a:gd name="connsiteY54" fmla="*/ 694092 h 694091"/>
              <a:gd name="connsiteX55" fmla="*/ 626878 w 11218359"/>
              <a:gd name="connsiteY55" fmla="*/ 694092 h 694091"/>
              <a:gd name="connsiteX56" fmla="*/ 638318 w 11218359"/>
              <a:gd name="connsiteY56" fmla="*/ 694092 h 694091"/>
              <a:gd name="connsiteX57" fmla="*/ 649757 w 11218359"/>
              <a:gd name="connsiteY57" fmla="*/ 694092 h 694091"/>
              <a:gd name="connsiteX58" fmla="*/ 661192 w 11218359"/>
              <a:gd name="connsiteY58" fmla="*/ 694092 h 694091"/>
              <a:gd name="connsiteX59" fmla="*/ 672632 w 11218359"/>
              <a:gd name="connsiteY59" fmla="*/ 694092 h 694091"/>
              <a:gd name="connsiteX60" fmla="*/ 684071 w 11218359"/>
              <a:gd name="connsiteY60" fmla="*/ 694092 h 694091"/>
              <a:gd name="connsiteX61" fmla="*/ 695511 w 11218359"/>
              <a:gd name="connsiteY61" fmla="*/ 694092 h 694091"/>
              <a:gd name="connsiteX62" fmla="*/ 706950 w 11218359"/>
              <a:gd name="connsiteY62" fmla="*/ 694092 h 694091"/>
              <a:gd name="connsiteX63" fmla="*/ 718390 w 11218359"/>
              <a:gd name="connsiteY63" fmla="*/ 694092 h 694091"/>
              <a:gd name="connsiteX64" fmla="*/ 729829 w 11218359"/>
              <a:gd name="connsiteY64" fmla="*/ 694092 h 694091"/>
              <a:gd name="connsiteX65" fmla="*/ 741269 w 11218359"/>
              <a:gd name="connsiteY65" fmla="*/ 694092 h 694091"/>
              <a:gd name="connsiteX66" fmla="*/ 752708 w 11218359"/>
              <a:gd name="connsiteY66" fmla="*/ 694092 h 694091"/>
              <a:gd name="connsiteX67" fmla="*/ 764148 w 11218359"/>
              <a:gd name="connsiteY67" fmla="*/ 694092 h 694091"/>
              <a:gd name="connsiteX68" fmla="*/ 775587 w 11218359"/>
              <a:gd name="connsiteY68" fmla="*/ 694092 h 694091"/>
              <a:gd name="connsiteX69" fmla="*/ 787027 w 11218359"/>
              <a:gd name="connsiteY69" fmla="*/ 694092 h 694091"/>
              <a:gd name="connsiteX70" fmla="*/ 798467 w 11218359"/>
              <a:gd name="connsiteY70" fmla="*/ 694092 h 694091"/>
              <a:gd name="connsiteX71" fmla="*/ 809906 w 11218359"/>
              <a:gd name="connsiteY71" fmla="*/ 694092 h 694091"/>
              <a:gd name="connsiteX72" fmla="*/ 821346 w 11218359"/>
              <a:gd name="connsiteY72" fmla="*/ 694092 h 694091"/>
              <a:gd name="connsiteX73" fmla="*/ 832785 w 11218359"/>
              <a:gd name="connsiteY73" fmla="*/ 694092 h 694091"/>
              <a:gd name="connsiteX74" fmla="*/ 844225 w 11218359"/>
              <a:gd name="connsiteY74" fmla="*/ 694092 h 694091"/>
              <a:gd name="connsiteX75" fmla="*/ 855664 w 11218359"/>
              <a:gd name="connsiteY75" fmla="*/ 694092 h 694091"/>
              <a:gd name="connsiteX76" fmla="*/ 867104 w 11218359"/>
              <a:gd name="connsiteY76" fmla="*/ 694092 h 694091"/>
              <a:gd name="connsiteX77" fmla="*/ 878543 w 11218359"/>
              <a:gd name="connsiteY77" fmla="*/ 694092 h 694091"/>
              <a:gd name="connsiteX78" fmla="*/ 889983 w 11218359"/>
              <a:gd name="connsiteY78" fmla="*/ 694092 h 694091"/>
              <a:gd name="connsiteX79" fmla="*/ 901422 w 11218359"/>
              <a:gd name="connsiteY79" fmla="*/ 694092 h 694091"/>
              <a:gd name="connsiteX80" fmla="*/ 912862 w 11218359"/>
              <a:gd name="connsiteY80" fmla="*/ 694092 h 694091"/>
              <a:gd name="connsiteX81" fmla="*/ 924301 w 11218359"/>
              <a:gd name="connsiteY81" fmla="*/ 694092 h 694091"/>
              <a:gd name="connsiteX82" fmla="*/ 935741 w 11218359"/>
              <a:gd name="connsiteY82" fmla="*/ 694092 h 694091"/>
              <a:gd name="connsiteX83" fmla="*/ 947180 w 11218359"/>
              <a:gd name="connsiteY83" fmla="*/ 694092 h 694091"/>
              <a:gd name="connsiteX84" fmla="*/ 958620 w 11218359"/>
              <a:gd name="connsiteY84" fmla="*/ 694092 h 694091"/>
              <a:gd name="connsiteX85" fmla="*/ 970059 w 11218359"/>
              <a:gd name="connsiteY85" fmla="*/ 694092 h 694091"/>
              <a:gd name="connsiteX86" fmla="*/ 981499 w 11218359"/>
              <a:gd name="connsiteY86" fmla="*/ 694092 h 694091"/>
              <a:gd name="connsiteX87" fmla="*/ 992938 w 11218359"/>
              <a:gd name="connsiteY87" fmla="*/ 694092 h 694091"/>
              <a:gd name="connsiteX88" fmla="*/ 1004378 w 11218359"/>
              <a:gd name="connsiteY88" fmla="*/ 694092 h 694091"/>
              <a:gd name="connsiteX89" fmla="*/ 1015818 w 11218359"/>
              <a:gd name="connsiteY89" fmla="*/ 694092 h 694091"/>
              <a:gd name="connsiteX90" fmla="*/ 1027257 w 11218359"/>
              <a:gd name="connsiteY90" fmla="*/ 694092 h 694091"/>
              <a:gd name="connsiteX91" fmla="*/ 1038697 w 11218359"/>
              <a:gd name="connsiteY91" fmla="*/ 694092 h 694091"/>
              <a:gd name="connsiteX92" fmla="*/ 1050136 w 11218359"/>
              <a:gd name="connsiteY92" fmla="*/ 694092 h 694091"/>
              <a:gd name="connsiteX93" fmla="*/ 1061576 w 11218359"/>
              <a:gd name="connsiteY93" fmla="*/ 694092 h 694091"/>
              <a:gd name="connsiteX94" fmla="*/ 1073015 w 11218359"/>
              <a:gd name="connsiteY94" fmla="*/ 694092 h 694091"/>
              <a:gd name="connsiteX95" fmla="*/ 1084455 w 11218359"/>
              <a:gd name="connsiteY95" fmla="*/ 694092 h 694091"/>
              <a:gd name="connsiteX96" fmla="*/ 1095894 w 11218359"/>
              <a:gd name="connsiteY96" fmla="*/ 694092 h 694091"/>
              <a:gd name="connsiteX97" fmla="*/ 1107334 w 11218359"/>
              <a:gd name="connsiteY97" fmla="*/ 694092 h 694091"/>
              <a:gd name="connsiteX98" fmla="*/ 1118773 w 11218359"/>
              <a:gd name="connsiteY98" fmla="*/ 694092 h 694091"/>
              <a:gd name="connsiteX99" fmla="*/ 1130213 w 11218359"/>
              <a:gd name="connsiteY99" fmla="*/ 694092 h 694091"/>
              <a:gd name="connsiteX100" fmla="*/ 1141652 w 11218359"/>
              <a:gd name="connsiteY100" fmla="*/ 694092 h 694091"/>
              <a:gd name="connsiteX101" fmla="*/ 1153092 w 11218359"/>
              <a:gd name="connsiteY101" fmla="*/ 694092 h 694091"/>
              <a:gd name="connsiteX102" fmla="*/ 1164531 w 11218359"/>
              <a:gd name="connsiteY102" fmla="*/ 694092 h 694091"/>
              <a:gd name="connsiteX103" fmla="*/ 1175971 w 11218359"/>
              <a:gd name="connsiteY103" fmla="*/ 694092 h 694091"/>
              <a:gd name="connsiteX104" fmla="*/ 1187406 w 11218359"/>
              <a:gd name="connsiteY104" fmla="*/ 694092 h 694091"/>
              <a:gd name="connsiteX105" fmla="*/ 1198845 w 11218359"/>
              <a:gd name="connsiteY105" fmla="*/ 694092 h 694091"/>
              <a:gd name="connsiteX106" fmla="*/ 1210285 w 11218359"/>
              <a:gd name="connsiteY106" fmla="*/ 694092 h 694091"/>
              <a:gd name="connsiteX107" fmla="*/ 1221724 w 11218359"/>
              <a:gd name="connsiteY107" fmla="*/ 694092 h 694091"/>
              <a:gd name="connsiteX108" fmla="*/ 1233164 w 11218359"/>
              <a:gd name="connsiteY108" fmla="*/ 694092 h 694091"/>
              <a:gd name="connsiteX109" fmla="*/ 1244603 w 11218359"/>
              <a:gd name="connsiteY109" fmla="*/ 694092 h 694091"/>
              <a:gd name="connsiteX110" fmla="*/ 1256043 w 11218359"/>
              <a:gd name="connsiteY110" fmla="*/ 694092 h 694091"/>
              <a:gd name="connsiteX111" fmla="*/ 1267482 w 11218359"/>
              <a:gd name="connsiteY111" fmla="*/ 694092 h 694091"/>
              <a:gd name="connsiteX112" fmla="*/ 1278922 w 11218359"/>
              <a:gd name="connsiteY112" fmla="*/ 694092 h 694091"/>
              <a:gd name="connsiteX113" fmla="*/ 1290361 w 11218359"/>
              <a:gd name="connsiteY113" fmla="*/ 694092 h 694091"/>
              <a:gd name="connsiteX114" fmla="*/ 1301801 w 11218359"/>
              <a:gd name="connsiteY114" fmla="*/ 694092 h 694091"/>
              <a:gd name="connsiteX115" fmla="*/ 1313240 w 11218359"/>
              <a:gd name="connsiteY115" fmla="*/ 694092 h 694091"/>
              <a:gd name="connsiteX116" fmla="*/ 1324680 w 11218359"/>
              <a:gd name="connsiteY116" fmla="*/ 694092 h 694091"/>
              <a:gd name="connsiteX117" fmla="*/ 1336120 w 11218359"/>
              <a:gd name="connsiteY117" fmla="*/ 694092 h 694091"/>
              <a:gd name="connsiteX118" fmla="*/ 1347559 w 11218359"/>
              <a:gd name="connsiteY118" fmla="*/ 694092 h 694091"/>
              <a:gd name="connsiteX119" fmla="*/ 1358999 w 11218359"/>
              <a:gd name="connsiteY119" fmla="*/ 694092 h 694091"/>
              <a:gd name="connsiteX120" fmla="*/ 1370438 w 11218359"/>
              <a:gd name="connsiteY120" fmla="*/ 694092 h 694091"/>
              <a:gd name="connsiteX121" fmla="*/ 1381878 w 11218359"/>
              <a:gd name="connsiteY121" fmla="*/ 694092 h 694091"/>
              <a:gd name="connsiteX122" fmla="*/ 1393317 w 11218359"/>
              <a:gd name="connsiteY122" fmla="*/ 694092 h 694091"/>
              <a:gd name="connsiteX123" fmla="*/ 1404757 w 11218359"/>
              <a:gd name="connsiteY123" fmla="*/ 694092 h 694091"/>
              <a:gd name="connsiteX124" fmla="*/ 1416196 w 11218359"/>
              <a:gd name="connsiteY124" fmla="*/ 694092 h 694091"/>
              <a:gd name="connsiteX125" fmla="*/ 1427636 w 11218359"/>
              <a:gd name="connsiteY125" fmla="*/ 694092 h 694091"/>
              <a:gd name="connsiteX126" fmla="*/ 1439075 w 11218359"/>
              <a:gd name="connsiteY126" fmla="*/ 694092 h 694091"/>
              <a:gd name="connsiteX127" fmla="*/ 1450515 w 11218359"/>
              <a:gd name="connsiteY127" fmla="*/ 694092 h 694091"/>
              <a:gd name="connsiteX128" fmla="*/ 1461954 w 11218359"/>
              <a:gd name="connsiteY128" fmla="*/ 694092 h 694091"/>
              <a:gd name="connsiteX129" fmla="*/ 1473394 w 11218359"/>
              <a:gd name="connsiteY129" fmla="*/ 694092 h 694091"/>
              <a:gd name="connsiteX130" fmla="*/ 1484833 w 11218359"/>
              <a:gd name="connsiteY130" fmla="*/ 694092 h 694091"/>
              <a:gd name="connsiteX131" fmla="*/ 1496273 w 11218359"/>
              <a:gd name="connsiteY131" fmla="*/ 694092 h 694091"/>
              <a:gd name="connsiteX132" fmla="*/ 1507712 w 11218359"/>
              <a:gd name="connsiteY132" fmla="*/ 694092 h 694091"/>
              <a:gd name="connsiteX133" fmla="*/ 1519152 w 11218359"/>
              <a:gd name="connsiteY133" fmla="*/ 694092 h 694091"/>
              <a:gd name="connsiteX134" fmla="*/ 1530591 w 11218359"/>
              <a:gd name="connsiteY134" fmla="*/ 694092 h 694091"/>
              <a:gd name="connsiteX135" fmla="*/ 1542031 w 11218359"/>
              <a:gd name="connsiteY135" fmla="*/ 694092 h 694091"/>
              <a:gd name="connsiteX136" fmla="*/ 1553471 w 11218359"/>
              <a:gd name="connsiteY136" fmla="*/ 694092 h 694091"/>
              <a:gd name="connsiteX137" fmla="*/ 1564910 w 11218359"/>
              <a:gd name="connsiteY137" fmla="*/ 694092 h 694091"/>
              <a:gd name="connsiteX138" fmla="*/ 1576349 w 11218359"/>
              <a:gd name="connsiteY138" fmla="*/ 694092 h 694091"/>
              <a:gd name="connsiteX139" fmla="*/ 1587789 w 11218359"/>
              <a:gd name="connsiteY139" fmla="*/ 694092 h 694091"/>
              <a:gd name="connsiteX140" fmla="*/ 1599229 w 11218359"/>
              <a:gd name="connsiteY140" fmla="*/ 694092 h 694091"/>
              <a:gd name="connsiteX141" fmla="*/ 1610668 w 11218359"/>
              <a:gd name="connsiteY141" fmla="*/ 694092 h 694091"/>
              <a:gd name="connsiteX142" fmla="*/ 1622107 w 11218359"/>
              <a:gd name="connsiteY142" fmla="*/ 694092 h 694091"/>
              <a:gd name="connsiteX143" fmla="*/ 1633547 w 11218359"/>
              <a:gd name="connsiteY143" fmla="*/ 694092 h 694091"/>
              <a:gd name="connsiteX144" fmla="*/ 1644987 w 11218359"/>
              <a:gd name="connsiteY144" fmla="*/ 694092 h 694091"/>
              <a:gd name="connsiteX145" fmla="*/ 1656426 w 11218359"/>
              <a:gd name="connsiteY145" fmla="*/ 694092 h 694091"/>
              <a:gd name="connsiteX146" fmla="*/ 1667866 w 11218359"/>
              <a:gd name="connsiteY146" fmla="*/ 694092 h 694091"/>
              <a:gd name="connsiteX147" fmla="*/ 1679305 w 11218359"/>
              <a:gd name="connsiteY147" fmla="*/ 694092 h 694091"/>
              <a:gd name="connsiteX148" fmla="*/ 1690745 w 11218359"/>
              <a:gd name="connsiteY148" fmla="*/ 694092 h 694091"/>
              <a:gd name="connsiteX149" fmla="*/ 1702184 w 11218359"/>
              <a:gd name="connsiteY149" fmla="*/ 694092 h 694091"/>
              <a:gd name="connsiteX150" fmla="*/ 1713619 w 11218359"/>
              <a:gd name="connsiteY150" fmla="*/ 694092 h 694091"/>
              <a:gd name="connsiteX151" fmla="*/ 1725063 w 11218359"/>
              <a:gd name="connsiteY151" fmla="*/ 694092 h 694091"/>
              <a:gd name="connsiteX152" fmla="*/ 1736498 w 11218359"/>
              <a:gd name="connsiteY152" fmla="*/ 694092 h 694091"/>
              <a:gd name="connsiteX153" fmla="*/ 1747938 w 11218359"/>
              <a:gd name="connsiteY153" fmla="*/ 694092 h 694091"/>
              <a:gd name="connsiteX154" fmla="*/ 1759377 w 11218359"/>
              <a:gd name="connsiteY154" fmla="*/ 694092 h 694091"/>
              <a:gd name="connsiteX155" fmla="*/ 1770817 w 11218359"/>
              <a:gd name="connsiteY155" fmla="*/ 694092 h 694091"/>
              <a:gd name="connsiteX156" fmla="*/ 1782256 w 11218359"/>
              <a:gd name="connsiteY156" fmla="*/ 694092 h 694091"/>
              <a:gd name="connsiteX157" fmla="*/ 1793696 w 11218359"/>
              <a:gd name="connsiteY157" fmla="*/ 694092 h 694091"/>
              <a:gd name="connsiteX158" fmla="*/ 1805135 w 11218359"/>
              <a:gd name="connsiteY158" fmla="*/ 694092 h 694091"/>
              <a:gd name="connsiteX159" fmla="*/ 1816575 w 11218359"/>
              <a:gd name="connsiteY159" fmla="*/ 694092 h 694091"/>
              <a:gd name="connsiteX160" fmla="*/ 1828014 w 11218359"/>
              <a:gd name="connsiteY160" fmla="*/ 694092 h 694091"/>
              <a:gd name="connsiteX161" fmla="*/ 1839454 w 11218359"/>
              <a:gd name="connsiteY161" fmla="*/ 694092 h 694091"/>
              <a:gd name="connsiteX162" fmla="*/ 1850893 w 11218359"/>
              <a:gd name="connsiteY162" fmla="*/ 694092 h 694091"/>
              <a:gd name="connsiteX163" fmla="*/ 1862333 w 11218359"/>
              <a:gd name="connsiteY163" fmla="*/ 694092 h 694091"/>
              <a:gd name="connsiteX164" fmla="*/ 1873772 w 11218359"/>
              <a:gd name="connsiteY164" fmla="*/ 694092 h 694091"/>
              <a:gd name="connsiteX165" fmla="*/ 1885212 w 11218359"/>
              <a:gd name="connsiteY165" fmla="*/ 694092 h 694091"/>
              <a:gd name="connsiteX166" fmla="*/ 1896651 w 11218359"/>
              <a:gd name="connsiteY166" fmla="*/ 694092 h 694091"/>
              <a:gd name="connsiteX167" fmla="*/ 1908091 w 11218359"/>
              <a:gd name="connsiteY167" fmla="*/ 694092 h 694091"/>
              <a:gd name="connsiteX168" fmla="*/ 1919531 w 11218359"/>
              <a:gd name="connsiteY168" fmla="*/ 694092 h 694091"/>
              <a:gd name="connsiteX169" fmla="*/ 1930970 w 11218359"/>
              <a:gd name="connsiteY169" fmla="*/ 694092 h 694091"/>
              <a:gd name="connsiteX170" fmla="*/ 1942409 w 11218359"/>
              <a:gd name="connsiteY170" fmla="*/ 694092 h 694091"/>
              <a:gd name="connsiteX171" fmla="*/ 1953849 w 11218359"/>
              <a:gd name="connsiteY171" fmla="*/ 694092 h 694091"/>
              <a:gd name="connsiteX172" fmla="*/ 1965289 w 11218359"/>
              <a:gd name="connsiteY172" fmla="*/ 694092 h 694091"/>
              <a:gd name="connsiteX173" fmla="*/ 1976728 w 11218359"/>
              <a:gd name="connsiteY173" fmla="*/ 694092 h 694091"/>
              <a:gd name="connsiteX174" fmla="*/ 1988168 w 11218359"/>
              <a:gd name="connsiteY174" fmla="*/ 694092 h 694091"/>
              <a:gd name="connsiteX175" fmla="*/ 1999607 w 11218359"/>
              <a:gd name="connsiteY175" fmla="*/ 694092 h 694091"/>
              <a:gd name="connsiteX176" fmla="*/ 2011047 w 11218359"/>
              <a:gd name="connsiteY176" fmla="*/ 694092 h 694091"/>
              <a:gd name="connsiteX177" fmla="*/ 2022486 w 11218359"/>
              <a:gd name="connsiteY177" fmla="*/ 694092 h 694091"/>
              <a:gd name="connsiteX178" fmla="*/ 2033926 w 11218359"/>
              <a:gd name="connsiteY178" fmla="*/ 694092 h 694091"/>
              <a:gd name="connsiteX179" fmla="*/ 2045365 w 11218359"/>
              <a:gd name="connsiteY179" fmla="*/ 694092 h 694091"/>
              <a:gd name="connsiteX180" fmla="*/ 2056805 w 11218359"/>
              <a:gd name="connsiteY180" fmla="*/ 694092 h 694091"/>
              <a:gd name="connsiteX181" fmla="*/ 2068244 w 11218359"/>
              <a:gd name="connsiteY181" fmla="*/ 694092 h 694091"/>
              <a:gd name="connsiteX182" fmla="*/ 2079684 w 11218359"/>
              <a:gd name="connsiteY182" fmla="*/ 694092 h 694091"/>
              <a:gd name="connsiteX183" fmla="*/ 2091123 w 11218359"/>
              <a:gd name="connsiteY183" fmla="*/ 694092 h 694091"/>
              <a:gd name="connsiteX184" fmla="*/ 2102563 w 11218359"/>
              <a:gd name="connsiteY184" fmla="*/ 694092 h 694091"/>
              <a:gd name="connsiteX185" fmla="*/ 2114002 w 11218359"/>
              <a:gd name="connsiteY185" fmla="*/ 694092 h 694091"/>
              <a:gd name="connsiteX186" fmla="*/ 2125442 w 11218359"/>
              <a:gd name="connsiteY186" fmla="*/ 694092 h 694091"/>
              <a:gd name="connsiteX187" fmla="*/ 2136882 w 11218359"/>
              <a:gd name="connsiteY187" fmla="*/ 694092 h 694091"/>
              <a:gd name="connsiteX188" fmla="*/ 2148321 w 11218359"/>
              <a:gd name="connsiteY188" fmla="*/ 694092 h 694091"/>
              <a:gd name="connsiteX189" fmla="*/ 2159760 w 11218359"/>
              <a:gd name="connsiteY189" fmla="*/ 694092 h 694091"/>
              <a:gd name="connsiteX190" fmla="*/ 2171200 w 11218359"/>
              <a:gd name="connsiteY190" fmla="*/ 694092 h 694091"/>
              <a:gd name="connsiteX191" fmla="*/ 2182640 w 11218359"/>
              <a:gd name="connsiteY191" fmla="*/ 694092 h 694091"/>
              <a:gd name="connsiteX192" fmla="*/ 2194079 w 11218359"/>
              <a:gd name="connsiteY192" fmla="*/ 694092 h 694091"/>
              <a:gd name="connsiteX193" fmla="*/ 2205519 w 11218359"/>
              <a:gd name="connsiteY193" fmla="*/ 694092 h 694091"/>
              <a:gd name="connsiteX194" fmla="*/ 2216958 w 11218359"/>
              <a:gd name="connsiteY194" fmla="*/ 694092 h 694091"/>
              <a:gd name="connsiteX195" fmla="*/ 2228393 w 11218359"/>
              <a:gd name="connsiteY195" fmla="*/ 694092 h 694091"/>
              <a:gd name="connsiteX196" fmla="*/ 2239837 w 11218359"/>
              <a:gd name="connsiteY196" fmla="*/ 694092 h 694091"/>
              <a:gd name="connsiteX197" fmla="*/ 2251272 w 11218359"/>
              <a:gd name="connsiteY197" fmla="*/ 694092 h 694091"/>
              <a:gd name="connsiteX198" fmla="*/ 2262716 w 11218359"/>
              <a:gd name="connsiteY198" fmla="*/ 694092 h 694091"/>
              <a:gd name="connsiteX199" fmla="*/ 2274151 w 11218359"/>
              <a:gd name="connsiteY199" fmla="*/ 694092 h 694091"/>
              <a:gd name="connsiteX200" fmla="*/ 2285591 w 11218359"/>
              <a:gd name="connsiteY200" fmla="*/ 694092 h 694091"/>
              <a:gd name="connsiteX201" fmla="*/ 2297030 w 11218359"/>
              <a:gd name="connsiteY201" fmla="*/ 694092 h 694091"/>
              <a:gd name="connsiteX202" fmla="*/ 2308470 w 11218359"/>
              <a:gd name="connsiteY202" fmla="*/ 694092 h 694091"/>
              <a:gd name="connsiteX203" fmla="*/ 2319909 w 11218359"/>
              <a:gd name="connsiteY203" fmla="*/ 694092 h 694091"/>
              <a:gd name="connsiteX204" fmla="*/ 2331349 w 11218359"/>
              <a:gd name="connsiteY204" fmla="*/ 694092 h 694091"/>
              <a:gd name="connsiteX205" fmla="*/ 2342788 w 11218359"/>
              <a:gd name="connsiteY205" fmla="*/ 694092 h 694091"/>
              <a:gd name="connsiteX206" fmla="*/ 2354228 w 11218359"/>
              <a:gd name="connsiteY206" fmla="*/ 694092 h 694091"/>
              <a:gd name="connsiteX207" fmla="*/ 2365667 w 11218359"/>
              <a:gd name="connsiteY207" fmla="*/ 694092 h 694091"/>
              <a:gd name="connsiteX208" fmla="*/ 2377107 w 11218359"/>
              <a:gd name="connsiteY208" fmla="*/ 694092 h 694091"/>
              <a:gd name="connsiteX209" fmla="*/ 2388546 w 11218359"/>
              <a:gd name="connsiteY209" fmla="*/ 694092 h 694091"/>
              <a:gd name="connsiteX210" fmla="*/ 2399986 w 11218359"/>
              <a:gd name="connsiteY210" fmla="*/ 694092 h 694091"/>
              <a:gd name="connsiteX211" fmla="*/ 2411425 w 11218359"/>
              <a:gd name="connsiteY211" fmla="*/ 694092 h 694091"/>
              <a:gd name="connsiteX212" fmla="*/ 2422865 w 11218359"/>
              <a:gd name="connsiteY212" fmla="*/ 694092 h 694091"/>
              <a:gd name="connsiteX213" fmla="*/ 2434304 w 11218359"/>
              <a:gd name="connsiteY213" fmla="*/ 694092 h 694091"/>
              <a:gd name="connsiteX214" fmla="*/ 2445744 w 11218359"/>
              <a:gd name="connsiteY214" fmla="*/ 694092 h 694091"/>
              <a:gd name="connsiteX215" fmla="*/ 2457184 w 11218359"/>
              <a:gd name="connsiteY215" fmla="*/ 694092 h 694091"/>
              <a:gd name="connsiteX216" fmla="*/ 2468623 w 11218359"/>
              <a:gd name="connsiteY216" fmla="*/ 694092 h 694091"/>
              <a:gd name="connsiteX217" fmla="*/ 2480062 w 11218359"/>
              <a:gd name="connsiteY217" fmla="*/ 694092 h 694091"/>
              <a:gd name="connsiteX218" fmla="*/ 2491502 w 11218359"/>
              <a:gd name="connsiteY218" fmla="*/ 694092 h 694091"/>
              <a:gd name="connsiteX219" fmla="*/ 2502942 w 11218359"/>
              <a:gd name="connsiteY219" fmla="*/ 694092 h 694091"/>
              <a:gd name="connsiteX220" fmla="*/ 2514381 w 11218359"/>
              <a:gd name="connsiteY220" fmla="*/ 694092 h 694091"/>
              <a:gd name="connsiteX221" fmla="*/ 2525821 w 11218359"/>
              <a:gd name="connsiteY221" fmla="*/ 694092 h 694091"/>
              <a:gd name="connsiteX222" fmla="*/ 2537260 w 11218359"/>
              <a:gd name="connsiteY222" fmla="*/ 694092 h 694091"/>
              <a:gd name="connsiteX223" fmla="*/ 2548700 w 11218359"/>
              <a:gd name="connsiteY223" fmla="*/ 694092 h 694091"/>
              <a:gd name="connsiteX224" fmla="*/ 2560139 w 11218359"/>
              <a:gd name="connsiteY224" fmla="*/ 694092 h 694091"/>
              <a:gd name="connsiteX225" fmla="*/ 2571579 w 11218359"/>
              <a:gd name="connsiteY225" fmla="*/ 694092 h 694091"/>
              <a:gd name="connsiteX226" fmla="*/ 2583018 w 11218359"/>
              <a:gd name="connsiteY226" fmla="*/ 694092 h 694091"/>
              <a:gd name="connsiteX227" fmla="*/ 2594458 w 11218359"/>
              <a:gd name="connsiteY227" fmla="*/ 694092 h 694091"/>
              <a:gd name="connsiteX228" fmla="*/ 2605897 w 11218359"/>
              <a:gd name="connsiteY228" fmla="*/ 694092 h 694091"/>
              <a:gd name="connsiteX229" fmla="*/ 2617337 w 11218359"/>
              <a:gd name="connsiteY229" fmla="*/ 694092 h 694091"/>
              <a:gd name="connsiteX230" fmla="*/ 2628776 w 11218359"/>
              <a:gd name="connsiteY230" fmla="*/ 694092 h 694091"/>
              <a:gd name="connsiteX231" fmla="*/ 2640216 w 11218359"/>
              <a:gd name="connsiteY231" fmla="*/ 694092 h 694091"/>
              <a:gd name="connsiteX232" fmla="*/ 2651655 w 11218359"/>
              <a:gd name="connsiteY232" fmla="*/ 694092 h 694091"/>
              <a:gd name="connsiteX233" fmla="*/ 2663095 w 11218359"/>
              <a:gd name="connsiteY233" fmla="*/ 694092 h 694091"/>
              <a:gd name="connsiteX234" fmla="*/ 2674535 w 11218359"/>
              <a:gd name="connsiteY234" fmla="*/ 694092 h 694091"/>
              <a:gd name="connsiteX235" fmla="*/ 2685974 w 11218359"/>
              <a:gd name="connsiteY235" fmla="*/ 694092 h 694091"/>
              <a:gd name="connsiteX236" fmla="*/ 2697413 w 11218359"/>
              <a:gd name="connsiteY236" fmla="*/ 694092 h 694091"/>
              <a:gd name="connsiteX237" fmla="*/ 2708853 w 11218359"/>
              <a:gd name="connsiteY237" fmla="*/ 694092 h 694091"/>
              <a:gd name="connsiteX238" fmla="*/ 2720293 w 11218359"/>
              <a:gd name="connsiteY238" fmla="*/ 694092 h 694091"/>
              <a:gd name="connsiteX239" fmla="*/ 2731727 w 11218359"/>
              <a:gd name="connsiteY239" fmla="*/ 694092 h 694091"/>
              <a:gd name="connsiteX240" fmla="*/ 2743172 w 11218359"/>
              <a:gd name="connsiteY240" fmla="*/ 694092 h 694091"/>
              <a:gd name="connsiteX241" fmla="*/ 2754611 w 11218359"/>
              <a:gd name="connsiteY241" fmla="*/ 694092 h 694091"/>
              <a:gd name="connsiteX242" fmla="*/ 2766046 w 11218359"/>
              <a:gd name="connsiteY242" fmla="*/ 694092 h 694091"/>
              <a:gd name="connsiteX243" fmla="*/ 2777490 w 11218359"/>
              <a:gd name="connsiteY243" fmla="*/ 694092 h 694091"/>
              <a:gd name="connsiteX244" fmla="*/ 2788925 w 11218359"/>
              <a:gd name="connsiteY244" fmla="*/ 694092 h 694091"/>
              <a:gd name="connsiteX245" fmla="*/ 2800364 w 11218359"/>
              <a:gd name="connsiteY245" fmla="*/ 694092 h 694091"/>
              <a:gd name="connsiteX246" fmla="*/ 2811804 w 11218359"/>
              <a:gd name="connsiteY246" fmla="*/ 694092 h 694091"/>
              <a:gd name="connsiteX247" fmla="*/ 2823243 w 11218359"/>
              <a:gd name="connsiteY247" fmla="*/ 694092 h 694091"/>
              <a:gd name="connsiteX248" fmla="*/ 2834683 w 11218359"/>
              <a:gd name="connsiteY248" fmla="*/ 694092 h 694091"/>
              <a:gd name="connsiteX249" fmla="*/ 2846123 w 11218359"/>
              <a:gd name="connsiteY249" fmla="*/ 694092 h 694091"/>
              <a:gd name="connsiteX250" fmla="*/ 2857562 w 11218359"/>
              <a:gd name="connsiteY250" fmla="*/ 694092 h 694091"/>
              <a:gd name="connsiteX251" fmla="*/ 2869001 w 11218359"/>
              <a:gd name="connsiteY251" fmla="*/ 694092 h 694091"/>
              <a:gd name="connsiteX252" fmla="*/ 2880441 w 11218359"/>
              <a:gd name="connsiteY252" fmla="*/ 694092 h 694091"/>
              <a:gd name="connsiteX253" fmla="*/ 2891881 w 11218359"/>
              <a:gd name="connsiteY253" fmla="*/ 694092 h 694091"/>
              <a:gd name="connsiteX254" fmla="*/ 2903320 w 11218359"/>
              <a:gd name="connsiteY254" fmla="*/ 694092 h 694091"/>
              <a:gd name="connsiteX255" fmla="*/ 2914760 w 11218359"/>
              <a:gd name="connsiteY255" fmla="*/ 694092 h 694091"/>
              <a:gd name="connsiteX256" fmla="*/ 2926199 w 11218359"/>
              <a:gd name="connsiteY256" fmla="*/ 694092 h 694091"/>
              <a:gd name="connsiteX257" fmla="*/ 2937639 w 11218359"/>
              <a:gd name="connsiteY257" fmla="*/ 694092 h 694091"/>
              <a:gd name="connsiteX258" fmla="*/ 2949078 w 11218359"/>
              <a:gd name="connsiteY258" fmla="*/ 694092 h 694091"/>
              <a:gd name="connsiteX259" fmla="*/ 2960518 w 11218359"/>
              <a:gd name="connsiteY259" fmla="*/ 694092 h 694091"/>
              <a:gd name="connsiteX260" fmla="*/ 2971957 w 11218359"/>
              <a:gd name="connsiteY260" fmla="*/ 694092 h 694091"/>
              <a:gd name="connsiteX261" fmla="*/ 2983397 w 11218359"/>
              <a:gd name="connsiteY261" fmla="*/ 694092 h 694091"/>
              <a:gd name="connsiteX262" fmla="*/ 2994837 w 11218359"/>
              <a:gd name="connsiteY262" fmla="*/ 694092 h 694091"/>
              <a:gd name="connsiteX263" fmla="*/ 3006276 w 11218359"/>
              <a:gd name="connsiteY263" fmla="*/ 694092 h 694091"/>
              <a:gd name="connsiteX264" fmla="*/ 3017715 w 11218359"/>
              <a:gd name="connsiteY264" fmla="*/ 694092 h 694091"/>
              <a:gd name="connsiteX265" fmla="*/ 3029155 w 11218359"/>
              <a:gd name="connsiteY265" fmla="*/ 694092 h 694091"/>
              <a:gd name="connsiteX266" fmla="*/ 3040594 w 11218359"/>
              <a:gd name="connsiteY266" fmla="*/ 694092 h 694091"/>
              <a:gd name="connsiteX267" fmla="*/ 3052034 w 11218359"/>
              <a:gd name="connsiteY267" fmla="*/ 694092 h 694091"/>
              <a:gd name="connsiteX268" fmla="*/ 3063474 w 11218359"/>
              <a:gd name="connsiteY268" fmla="*/ 694092 h 694091"/>
              <a:gd name="connsiteX269" fmla="*/ 3074913 w 11218359"/>
              <a:gd name="connsiteY269" fmla="*/ 694092 h 694091"/>
              <a:gd name="connsiteX270" fmla="*/ 3086352 w 11218359"/>
              <a:gd name="connsiteY270" fmla="*/ 694092 h 694091"/>
              <a:gd name="connsiteX271" fmla="*/ 3097792 w 11218359"/>
              <a:gd name="connsiteY271" fmla="*/ 694092 h 694091"/>
              <a:gd name="connsiteX272" fmla="*/ 3109232 w 11218359"/>
              <a:gd name="connsiteY272" fmla="*/ 694092 h 694091"/>
              <a:gd name="connsiteX273" fmla="*/ 3120671 w 11218359"/>
              <a:gd name="connsiteY273" fmla="*/ 694092 h 694091"/>
              <a:gd name="connsiteX274" fmla="*/ 3132111 w 11218359"/>
              <a:gd name="connsiteY274" fmla="*/ 694092 h 694091"/>
              <a:gd name="connsiteX275" fmla="*/ 3143550 w 11218359"/>
              <a:gd name="connsiteY275" fmla="*/ 694092 h 694091"/>
              <a:gd name="connsiteX276" fmla="*/ 3154990 w 11218359"/>
              <a:gd name="connsiteY276" fmla="*/ 694092 h 694091"/>
              <a:gd name="connsiteX277" fmla="*/ 3166429 w 11218359"/>
              <a:gd name="connsiteY277" fmla="*/ 694092 h 694091"/>
              <a:gd name="connsiteX278" fmla="*/ 3177869 w 11218359"/>
              <a:gd name="connsiteY278" fmla="*/ 694092 h 694091"/>
              <a:gd name="connsiteX279" fmla="*/ 3189308 w 11218359"/>
              <a:gd name="connsiteY279" fmla="*/ 694092 h 694091"/>
              <a:gd name="connsiteX280" fmla="*/ 3200748 w 11218359"/>
              <a:gd name="connsiteY280" fmla="*/ 694092 h 694091"/>
              <a:gd name="connsiteX281" fmla="*/ 3212187 w 11218359"/>
              <a:gd name="connsiteY281" fmla="*/ 694092 h 694091"/>
              <a:gd name="connsiteX282" fmla="*/ 3223627 w 11218359"/>
              <a:gd name="connsiteY282" fmla="*/ 694092 h 694091"/>
              <a:gd name="connsiteX283" fmla="*/ 3235066 w 11218359"/>
              <a:gd name="connsiteY283" fmla="*/ 694092 h 694091"/>
              <a:gd name="connsiteX284" fmla="*/ 3246501 w 11218359"/>
              <a:gd name="connsiteY284" fmla="*/ 694092 h 694091"/>
              <a:gd name="connsiteX285" fmla="*/ 3257945 w 11218359"/>
              <a:gd name="connsiteY285" fmla="*/ 694092 h 694091"/>
              <a:gd name="connsiteX286" fmla="*/ 3269385 w 11218359"/>
              <a:gd name="connsiteY286" fmla="*/ 694092 h 694091"/>
              <a:gd name="connsiteX287" fmla="*/ 3280825 w 11218359"/>
              <a:gd name="connsiteY287" fmla="*/ 694092 h 694091"/>
              <a:gd name="connsiteX288" fmla="*/ 3292264 w 11218359"/>
              <a:gd name="connsiteY288" fmla="*/ 694092 h 694091"/>
              <a:gd name="connsiteX289" fmla="*/ 3303699 w 11218359"/>
              <a:gd name="connsiteY289" fmla="*/ 694092 h 694091"/>
              <a:gd name="connsiteX290" fmla="*/ 3315143 w 11218359"/>
              <a:gd name="connsiteY290" fmla="*/ 694092 h 694091"/>
              <a:gd name="connsiteX291" fmla="*/ 3326578 w 11218359"/>
              <a:gd name="connsiteY291" fmla="*/ 694092 h 694091"/>
              <a:gd name="connsiteX292" fmla="*/ 3338017 w 11218359"/>
              <a:gd name="connsiteY292" fmla="*/ 694092 h 694091"/>
              <a:gd name="connsiteX293" fmla="*/ 3349457 w 11218359"/>
              <a:gd name="connsiteY293" fmla="*/ 694092 h 694091"/>
              <a:gd name="connsiteX294" fmla="*/ 3360896 w 11218359"/>
              <a:gd name="connsiteY294" fmla="*/ 694092 h 694091"/>
              <a:gd name="connsiteX295" fmla="*/ 3372336 w 11218359"/>
              <a:gd name="connsiteY295" fmla="*/ 694092 h 694091"/>
              <a:gd name="connsiteX296" fmla="*/ 3383776 w 11218359"/>
              <a:gd name="connsiteY296" fmla="*/ 694092 h 694091"/>
              <a:gd name="connsiteX297" fmla="*/ 3395215 w 11218359"/>
              <a:gd name="connsiteY297" fmla="*/ 694092 h 694091"/>
              <a:gd name="connsiteX298" fmla="*/ 3406654 w 11218359"/>
              <a:gd name="connsiteY298" fmla="*/ 694092 h 694091"/>
              <a:gd name="connsiteX299" fmla="*/ 3418094 w 11218359"/>
              <a:gd name="connsiteY299" fmla="*/ 694092 h 694091"/>
              <a:gd name="connsiteX300" fmla="*/ 3429534 w 11218359"/>
              <a:gd name="connsiteY300" fmla="*/ 694092 h 694091"/>
              <a:gd name="connsiteX301" fmla="*/ 3440973 w 11218359"/>
              <a:gd name="connsiteY301" fmla="*/ 694092 h 694091"/>
              <a:gd name="connsiteX302" fmla="*/ 3452413 w 11218359"/>
              <a:gd name="connsiteY302" fmla="*/ 694092 h 694091"/>
              <a:gd name="connsiteX303" fmla="*/ 3463852 w 11218359"/>
              <a:gd name="connsiteY303" fmla="*/ 694092 h 694091"/>
              <a:gd name="connsiteX304" fmla="*/ 3475292 w 11218359"/>
              <a:gd name="connsiteY304" fmla="*/ 694092 h 694091"/>
              <a:gd name="connsiteX305" fmla="*/ 3486731 w 11218359"/>
              <a:gd name="connsiteY305" fmla="*/ 694092 h 694091"/>
              <a:gd name="connsiteX306" fmla="*/ 3498171 w 11218359"/>
              <a:gd name="connsiteY306" fmla="*/ 694092 h 694091"/>
              <a:gd name="connsiteX307" fmla="*/ 3509610 w 11218359"/>
              <a:gd name="connsiteY307" fmla="*/ 694092 h 694091"/>
              <a:gd name="connsiteX308" fmla="*/ 3521050 w 11218359"/>
              <a:gd name="connsiteY308" fmla="*/ 694092 h 694091"/>
              <a:gd name="connsiteX309" fmla="*/ 3532489 w 11218359"/>
              <a:gd name="connsiteY309" fmla="*/ 694092 h 694091"/>
              <a:gd name="connsiteX310" fmla="*/ 3543929 w 11218359"/>
              <a:gd name="connsiteY310" fmla="*/ 694092 h 694091"/>
              <a:gd name="connsiteX311" fmla="*/ 3555368 w 11218359"/>
              <a:gd name="connsiteY311" fmla="*/ 694092 h 694091"/>
              <a:gd name="connsiteX312" fmla="*/ 3566808 w 11218359"/>
              <a:gd name="connsiteY312" fmla="*/ 694092 h 694091"/>
              <a:gd name="connsiteX313" fmla="*/ 3578247 w 11218359"/>
              <a:gd name="connsiteY313" fmla="*/ 694092 h 694091"/>
              <a:gd name="connsiteX314" fmla="*/ 3589687 w 11218359"/>
              <a:gd name="connsiteY314" fmla="*/ 694092 h 694091"/>
              <a:gd name="connsiteX315" fmla="*/ 3601127 w 11218359"/>
              <a:gd name="connsiteY315" fmla="*/ 694092 h 694091"/>
              <a:gd name="connsiteX316" fmla="*/ 3612566 w 11218359"/>
              <a:gd name="connsiteY316" fmla="*/ 694092 h 694091"/>
              <a:gd name="connsiteX317" fmla="*/ 3624005 w 11218359"/>
              <a:gd name="connsiteY317" fmla="*/ 694092 h 694091"/>
              <a:gd name="connsiteX318" fmla="*/ 3635445 w 11218359"/>
              <a:gd name="connsiteY318" fmla="*/ 694092 h 694091"/>
              <a:gd name="connsiteX319" fmla="*/ 3646885 w 11218359"/>
              <a:gd name="connsiteY319" fmla="*/ 694092 h 694091"/>
              <a:gd name="connsiteX320" fmla="*/ 3658324 w 11218359"/>
              <a:gd name="connsiteY320" fmla="*/ 694092 h 694091"/>
              <a:gd name="connsiteX321" fmla="*/ 3669764 w 11218359"/>
              <a:gd name="connsiteY321" fmla="*/ 694092 h 694091"/>
              <a:gd name="connsiteX322" fmla="*/ 3681203 w 11218359"/>
              <a:gd name="connsiteY322" fmla="*/ 694092 h 694091"/>
              <a:gd name="connsiteX323" fmla="*/ 3692643 w 11218359"/>
              <a:gd name="connsiteY323" fmla="*/ 694092 h 694091"/>
              <a:gd name="connsiteX324" fmla="*/ 3704082 w 11218359"/>
              <a:gd name="connsiteY324" fmla="*/ 694092 h 694091"/>
              <a:gd name="connsiteX325" fmla="*/ 3715522 w 11218359"/>
              <a:gd name="connsiteY325" fmla="*/ 694092 h 694091"/>
              <a:gd name="connsiteX326" fmla="*/ 3726961 w 11218359"/>
              <a:gd name="connsiteY326" fmla="*/ 694092 h 694091"/>
              <a:gd name="connsiteX327" fmla="*/ 3738401 w 11218359"/>
              <a:gd name="connsiteY327" fmla="*/ 694092 h 694091"/>
              <a:gd name="connsiteX328" fmla="*/ 3749840 w 11218359"/>
              <a:gd name="connsiteY328" fmla="*/ 694092 h 694091"/>
              <a:gd name="connsiteX329" fmla="*/ 3761280 w 11218359"/>
              <a:gd name="connsiteY329" fmla="*/ 694092 h 694091"/>
              <a:gd name="connsiteX330" fmla="*/ 3772719 w 11218359"/>
              <a:gd name="connsiteY330" fmla="*/ 694092 h 694091"/>
              <a:gd name="connsiteX331" fmla="*/ 3784154 w 11218359"/>
              <a:gd name="connsiteY331" fmla="*/ 694092 h 694091"/>
              <a:gd name="connsiteX332" fmla="*/ 3795598 w 11218359"/>
              <a:gd name="connsiteY332" fmla="*/ 694092 h 694091"/>
              <a:gd name="connsiteX333" fmla="*/ 3807033 w 11218359"/>
              <a:gd name="connsiteY333" fmla="*/ 694092 h 694091"/>
              <a:gd name="connsiteX334" fmla="*/ 3818473 w 11218359"/>
              <a:gd name="connsiteY334" fmla="*/ 694092 h 694091"/>
              <a:gd name="connsiteX335" fmla="*/ 3829917 w 11218359"/>
              <a:gd name="connsiteY335" fmla="*/ 694092 h 694091"/>
              <a:gd name="connsiteX336" fmla="*/ 3841352 w 11218359"/>
              <a:gd name="connsiteY336" fmla="*/ 694092 h 694091"/>
              <a:gd name="connsiteX337" fmla="*/ 3852791 w 11218359"/>
              <a:gd name="connsiteY337" fmla="*/ 694092 h 694091"/>
              <a:gd name="connsiteX338" fmla="*/ 3864231 w 11218359"/>
              <a:gd name="connsiteY338" fmla="*/ 694092 h 694091"/>
              <a:gd name="connsiteX339" fmla="*/ 3875670 w 11218359"/>
              <a:gd name="connsiteY339" fmla="*/ 694092 h 694091"/>
              <a:gd name="connsiteX340" fmla="*/ 3887110 w 11218359"/>
              <a:gd name="connsiteY340" fmla="*/ 694092 h 694091"/>
              <a:gd name="connsiteX341" fmla="*/ 3898549 w 11218359"/>
              <a:gd name="connsiteY341" fmla="*/ 694092 h 694091"/>
              <a:gd name="connsiteX342" fmla="*/ 3909989 w 11218359"/>
              <a:gd name="connsiteY342" fmla="*/ 694092 h 694091"/>
              <a:gd name="connsiteX343" fmla="*/ 3921447 w 11218359"/>
              <a:gd name="connsiteY343" fmla="*/ 694092 h 694091"/>
              <a:gd name="connsiteX344" fmla="*/ 3932878 w 11218359"/>
              <a:gd name="connsiteY344" fmla="*/ 694092 h 694091"/>
              <a:gd name="connsiteX345" fmla="*/ 3944307 w 11218359"/>
              <a:gd name="connsiteY345" fmla="*/ 694092 h 694091"/>
              <a:gd name="connsiteX346" fmla="*/ 3955737 w 11218359"/>
              <a:gd name="connsiteY346" fmla="*/ 694092 h 694091"/>
              <a:gd name="connsiteX347" fmla="*/ 3967167 w 11218359"/>
              <a:gd name="connsiteY347" fmla="*/ 694092 h 694091"/>
              <a:gd name="connsiteX348" fmla="*/ 3978645 w 11218359"/>
              <a:gd name="connsiteY348" fmla="*/ 694092 h 694091"/>
              <a:gd name="connsiteX349" fmla="*/ 3990075 w 11218359"/>
              <a:gd name="connsiteY349" fmla="*/ 694092 h 694091"/>
              <a:gd name="connsiteX350" fmla="*/ 4001505 w 11218359"/>
              <a:gd name="connsiteY350" fmla="*/ 694092 h 694091"/>
              <a:gd name="connsiteX351" fmla="*/ 4012935 w 11218359"/>
              <a:gd name="connsiteY351" fmla="*/ 694092 h 694091"/>
              <a:gd name="connsiteX352" fmla="*/ 4024365 w 11218359"/>
              <a:gd name="connsiteY352" fmla="*/ 694092 h 694091"/>
              <a:gd name="connsiteX353" fmla="*/ 4035843 w 11218359"/>
              <a:gd name="connsiteY353" fmla="*/ 694092 h 694091"/>
              <a:gd name="connsiteX354" fmla="*/ 4047273 w 11218359"/>
              <a:gd name="connsiteY354" fmla="*/ 694092 h 694091"/>
              <a:gd name="connsiteX355" fmla="*/ 4058702 w 11218359"/>
              <a:gd name="connsiteY355" fmla="*/ 694092 h 694091"/>
              <a:gd name="connsiteX356" fmla="*/ 4070133 w 11218359"/>
              <a:gd name="connsiteY356" fmla="*/ 694092 h 694091"/>
              <a:gd name="connsiteX357" fmla="*/ 4081563 w 11218359"/>
              <a:gd name="connsiteY357" fmla="*/ 694092 h 694091"/>
              <a:gd name="connsiteX358" fmla="*/ 4093040 w 11218359"/>
              <a:gd name="connsiteY358" fmla="*/ 694092 h 694091"/>
              <a:gd name="connsiteX359" fmla="*/ 4104471 w 11218359"/>
              <a:gd name="connsiteY359" fmla="*/ 694092 h 694091"/>
              <a:gd name="connsiteX360" fmla="*/ 4115900 w 11218359"/>
              <a:gd name="connsiteY360" fmla="*/ 694092 h 694091"/>
              <a:gd name="connsiteX361" fmla="*/ 4127330 w 11218359"/>
              <a:gd name="connsiteY361" fmla="*/ 694092 h 694091"/>
              <a:gd name="connsiteX362" fmla="*/ 4138760 w 11218359"/>
              <a:gd name="connsiteY362" fmla="*/ 694092 h 694091"/>
              <a:gd name="connsiteX363" fmla="*/ 4150238 w 11218359"/>
              <a:gd name="connsiteY363" fmla="*/ 694092 h 694091"/>
              <a:gd name="connsiteX364" fmla="*/ 4161668 w 11218359"/>
              <a:gd name="connsiteY364" fmla="*/ 694092 h 694091"/>
              <a:gd name="connsiteX365" fmla="*/ 4173098 w 11218359"/>
              <a:gd name="connsiteY365" fmla="*/ 694092 h 694091"/>
              <a:gd name="connsiteX366" fmla="*/ 4184528 w 11218359"/>
              <a:gd name="connsiteY366" fmla="*/ 694092 h 694091"/>
              <a:gd name="connsiteX367" fmla="*/ 4195958 w 11218359"/>
              <a:gd name="connsiteY367" fmla="*/ 694092 h 694091"/>
              <a:gd name="connsiteX368" fmla="*/ 4207436 w 11218359"/>
              <a:gd name="connsiteY368" fmla="*/ 694092 h 694091"/>
              <a:gd name="connsiteX369" fmla="*/ 4218865 w 11218359"/>
              <a:gd name="connsiteY369" fmla="*/ 694092 h 694091"/>
              <a:gd name="connsiteX370" fmla="*/ 4230296 w 11218359"/>
              <a:gd name="connsiteY370" fmla="*/ 694092 h 694091"/>
              <a:gd name="connsiteX371" fmla="*/ 4241726 w 11218359"/>
              <a:gd name="connsiteY371" fmla="*/ 694092 h 694091"/>
              <a:gd name="connsiteX372" fmla="*/ 4253156 w 11218359"/>
              <a:gd name="connsiteY372" fmla="*/ 694092 h 694091"/>
              <a:gd name="connsiteX373" fmla="*/ 4264634 w 11218359"/>
              <a:gd name="connsiteY373" fmla="*/ 694092 h 694091"/>
              <a:gd name="connsiteX374" fmla="*/ 4276063 w 11218359"/>
              <a:gd name="connsiteY374" fmla="*/ 694092 h 694091"/>
              <a:gd name="connsiteX375" fmla="*/ 4287493 w 11218359"/>
              <a:gd name="connsiteY375" fmla="*/ 694092 h 694091"/>
              <a:gd name="connsiteX376" fmla="*/ 4298923 w 11218359"/>
              <a:gd name="connsiteY376" fmla="*/ 694092 h 694091"/>
              <a:gd name="connsiteX377" fmla="*/ 4310353 w 11218359"/>
              <a:gd name="connsiteY377" fmla="*/ 694092 h 694091"/>
              <a:gd name="connsiteX378" fmla="*/ 4321831 w 11218359"/>
              <a:gd name="connsiteY378" fmla="*/ 694092 h 694091"/>
              <a:gd name="connsiteX379" fmla="*/ 4333261 w 11218359"/>
              <a:gd name="connsiteY379" fmla="*/ 694092 h 694091"/>
              <a:gd name="connsiteX380" fmla="*/ 4344691 w 11218359"/>
              <a:gd name="connsiteY380" fmla="*/ 694092 h 694091"/>
              <a:gd name="connsiteX381" fmla="*/ 4356121 w 11218359"/>
              <a:gd name="connsiteY381" fmla="*/ 694092 h 694091"/>
              <a:gd name="connsiteX382" fmla="*/ 4367551 w 11218359"/>
              <a:gd name="connsiteY382" fmla="*/ 694092 h 694091"/>
              <a:gd name="connsiteX383" fmla="*/ 4379028 w 11218359"/>
              <a:gd name="connsiteY383" fmla="*/ 694092 h 694091"/>
              <a:gd name="connsiteX384" fmla="*/ 4390458 w 11218359"/>
              <a:gd name="connsiteY384" fmla="*/ 694092 h 694091"/>
              <a:gd name="connsiteX385" fmla="*/ 4401889 w 11218359"/>
              <a:gd name="connsiteY385" fmla="*/ 694092 h 694091"/>
              <a:gd name="connsiteX386" fmla="*/ 4413319 w 11218359"/>
              <a:gd name="connsiteY386" fmla="*/ 694092 h 694091"/>
              <a:gd name="connsiteX387" fmla="*/ 4424749 w 11218359"/>
              <a:gd name="connsiteY387" fmla="*/ 694092 h 694091"/>
              <a:gd name="connsiteX388" fmla="*/ 4436226 w 11218359"/>
              <a:gd name="connsiteY388" fmla="*/ 694092 h 694091"/>
              <a:gd name="connsiteX389" fmla="*/ 4447656 w 11218359"/>
              <a:gd name="connsiteY389" fmla="*/ 694092 h 694091"/>
              <a:gd name="connsiteX390" fmla="*/ 4459086 w 11218359"/>
              <a:gd name="connsiteY390" fmla="*/ 694092 h 694091"/>
              <a:gd name="connsiteX391" fmla="*/ 4470516 w 11218359"/>
              <a:gd name="connsiteY391" fmla="*/ 694092 h 694091"/>
              <a:gd name="connsiteX392" fmla="*/ 4481946 w 11218359"/>
              <a:gd name="connsiteY392" fmla="*/ 694092 h 694091"/>
              <a:gd name="connsiteX393" fmla="*/ 4493424 w 11218359"/>
              <a:gd name="connsiteY393" fmla="*/ 694092 h 694091"/>
              <a:gd name="connsiteX394" fmla="*/ 4504854 w 11218359"/>
              <a:gd name="connsiteY394" fmla="*/ 694092 h 694091"/>
              <a:gd name="connsiteX395" fmla="*/ 4516284 w 11218359"/>
              <a:gd name="connsiteY395" fmla="*/ 694092 h 694091"/>
              <a:gd name="connsiteX396" fmla="*/ 4527714 w 11218359"/>
              <a:gd name="connsiteY396" fmla="*/ 694092 h 694091"/>
              <a:gd name="connsiteX397" fmla="*/ 4539144 w 11218359"/>
              <a:gd name="connsiteY397" fmla="*/ 694092 h 694091"/>
              <a:gd name="connsiteX398" fmla="*/ 4550621 w 11218359"/>
              <a:gd name="connsiteY398" fmla="*/ 694092 h 694091"/>
              <a:gd name="connsiteX399" fmla="*/ 4562051 w 11218359"/>
              <a:gd name="connsiteY399" fmla="*/ 694092 h 694091"/>
              <a:gd name="connsiteX400" fmla="*/ 4573482 w 11218359"/>
              <a:gd name="connsiteY400" fmla="*/ 694092 h 694091"/>
              <a:gd name="connsiteX401" fmla="*/ 4584912 w 11218359"/>
              <a:gd name="connsiteY401" fmla="*/ 694092 h 694091"/>
              <a:gd name="connsiteX402" fmla="*/ 4596341 w 11218359"/>
              <a:gd name="connsiteY402" fmla="*/ 694092 h 694091"/>
              <a:gd name="connsiteX403" fmla="*/ 4607771 w 11218359"/>
              <a:gd name="connsiteY403" fmla="*/ 694092 h 694091"/>
              <a:gd name="connsiteX404" fmla="*/ 4619249 w 11218359"/>
              <a:gd name="connsiteY404" fmla="*/ 694092 h 694091"/>
              <a:gd name="connsiteX405" fmla="*/ 4630679 w 11218359"/>
              <a:gd name="connsiteY405" fmla="*/ 694092 h 694091"/>
              <a:gd name="connsiteX406" fmla="*/ 4642109 w 11218359"/>
              <a:gd name="connsiteY406" fmla="*/ 694092 h 694091"/>
              <a:gd name="connsiteX407" fmla="*/ 4653539 w 11218359"/>
              <a:gd name="connsiteY407" fmla="*/ 694092 h 694091"/>
              <a:gd name="connsiteX408" fmla="*/ 4664969 w 11218359"/>
              <a:gd name="connsiteY408" fmla="*/ 694092 h 694091"/>
              <a:gd name="connsiteX409" fmla="*/ 4676447 w 11218359"/>
              <a:gd name="connsiteY409" fmla="*/ 694092 h 694091"/>
              <a:gd name="connsiteX410" fmla="*/ 4687877 w 11218359"/>
              <a:gd name="connsiteY410" fmla="*/ 694092 h 694091"/>
              <a:gd name="connsiteX411" fmla="*/ 4699306 w 11218359"/>
              <a:gd name="connsiteY411" fmla="*/ 694092 h 694091"/>
              <a:gd name="connsiteX412" fmla="*/ 4710737 w 11218359"/>
              <a:gd name="connsiteY412" fmla="*/ 694092 h 694091"/>
              <a:gd name="connsiteX413" fmla="*/ 4722167 w 11218359"/>
              <a:gd name="connsiteY413" fmla="*/ 694092 h 694091"/>
              <a:gd name="connsiteX414" fmla="*/ 4733644 w 11218359"/>
              <a:gd name="connsiteY414" fmla="*/ 694092 h 694091"/>
              <a:gd name="connsiteX415" fmla="*/ 4745075 w 11218359"/>
              <a:gd name="connsiteY415" fmla="*/ 694092 h 694091"/>
              <a:gd name="connsiteX416" fmla="*/ 4756504 w 11218359"/>
              <a:gd name="connsiteY416" fmla="*/ 694092 h 694091"/>
              <a:gd name="connsiteX417" fmla="*/ 4767934 w 11218359"/>
              <a:gd name="connsiteY417" fmla="*/ 694092 h 694091"/>
              <a:gd name="connsiteX418" fmla="*/ 4779364 w 11218359"/>
              <a:gd name="connsiteY418" fmla="*/ 694092 h 694091"/>
              <a:gd name="connsiteX419" fmla="*/ 4790842 w 11218359"/>
              <a:gd name="connsiteY419" fmla="*/ 694092 h 694091"/>
              <a:gd name="connsiteX420" fmla="*/ 4802272 w 11218359"/>
              <a:gd name="connsiteY420" fmla="*/ 694092 h 694091"/>
              <a:gd name="connsiteX421" fmla="*/ 4813702 w 11218359"/>
              <a:gd name="connsiteY421" fmla="*/ 694092 h 694091"/>
              <a:gd name="connsiteX422" fmla="*/ 4825132 w 11218359"/>
              <a:gd name="connsiteY422" fmla="*/ 694092 h 694091"/>
              <a:gd name="connsiteX423" fmla="*/ 4836562 w 11218359"/>
              <a:gd name="connsiteY423" fmla="*/ 694092 h 694091"/>
              <a:gd name="connsiteX424" fmla="*/ 4848040 w 11218359"/>
              <a:gd name="connsiteY424" fmla="*/ 694092 h 694091"/>
              <a:gd name="connsiteX425" fmla="*/ 4859469 w 11218359"/>
              <a:gd name="connsiteY425" fmla="*/ 694092 h 694091"/>
              <a:gd name="connsiteX426" fmla="*/ 4870899 w 11218359"/>
              <a:gd name="connsiteY426" fmla="*/ 694092 h 694091"/>
              <a:gd name="connsiteX427" fmla="*/ 4882330 w 11218359"/>
              <a:gd name="connsiteY427" fmla="*/ 694092 h 694091"/>
              <a:gd name="connsiteX428" fmla="*/ 4893760 w 11218359"/>
              <a:gd name="connsiteY428" fmla="*/ 694092 h 694091"/>
              <a:gd name="connsiteX429" fmla="*/ 4905237 w 11218359"/>
              <a:gd name="connsiteY429" fmla="*/ 694092 h 694091"/>
              <a:gd name="connsiteX430" fmla="*/ 4916667 w 11218359"/>
              <a:gd name="connsiteY430" fmla="*/ 694092 h 694091"/>
              <a:gd name="connsiteX431" fmla="*/ 4928097 w 11218359"/>
              <a:gd name="connsiteY431" fmla="*/ 694092 h 694091"/>
              <a:gd name="connsiteX432" fmla="*/ 4939527 w 11218359"/>
              <a:gd name="connsiteY432" fmla="*/ 694092 h 694091"/>
              <a:gd name="connsiteX433" fmla="*/ 4950957 w 11218359"/>
              <a:gd name="connsiteY433" fmla="*/ 694092 h 694091"/>
              <a:gd name="connsiteX434" fmla="*/ 4962435 w 11218359"/>
              <a:gd name="connsiteY434" fmla="*/ 694092 h 694091"/>
              <a:gd name="connsiteX435" fmla="*/ 4973865 w 11218359"/>
              <a:gd name="connsiteY435" fmla="*/ 694092 h 694091"/>
              <a:gd name="connsiteX436" fmla="*/ 4985295 w 11218359"/>
              <a:gd name="connsiteY436" fmla="*/ 694092 h 694091"/>
              <a:gd name="connsiteX437" fmla="*/ 4996725 w 11218359"/>
              <a:gd name="connsiteY437" fmla="*/ 694092 h 694091"/>
              <a:gd name="connsiteX438" fmla="*/ 5008155 w 11218359"/>
              <a:gd name="connsiteY438" fmla="*/ 694092 h 694091"/>
              <a:gd name="connsiteX439" fmla="*/ 5019632 w 11218359"/>
              <a:gd name="connsiteY439" fmla="*/ 694092 h 694091"/>
              <a:gd name="connsiteX440" fmla="*/ 5031062 w 11218359"/>
              <a:gd name="connsiteY440" fmla="*/ 694092 h 694091"/>
              <a:gd name="connsiteX441" fmla="*/ 5042492 w 11218359"/>
              <a:gd name="connsiteY441" fmla="*/ 694092 h 694091"/>
              <a:gd name="connsiteX442" fmla="*/ 5053923 w 11218359"/>
              <a:gd name="connsiteY442" fmla="*/ 694092 h 694091"/>
              <a:gd name="connsiteX443" fmla="*/ 5065353 w 11218359"/>
              <a:gd name="connsiteY443" fmla="*/ 694092 h 694091"/>
              <a:gd name="connsiteX444" fmla="*/ 5076830 w 11218359"/>
              <a:gd name="connsiteY444" fmla="*/ 694092 h 694091"/>
              <a:gd name="connsiteX445" fmla="*/ 5088260 w 11218359"/>
              <a:gd name="connsiteY445" fmla="*/ 694092 h 694091"/>
              <a:gd name="connsiteX446" fmla="*/ 5099690 w 11218359"/>
              <a:gd name="connsiteY446" fmla="*/ 694092 h 694091"/>
              <a:gd name="connsiteX447" fmla="*/ 5111120 w 11218359"/>
              <a:gd name="connsiteY447" fmla="*/ 694092 h 694091"/>
              <a:gd name="connsiteX448" fmla="*/ 5122550 w 11218359"/>
              <a:gd name="connsiteY448" fmla="*/ 694092 h 694091"/>
              <a:gd name="connsiteX449" fmla="*/ 5134028 w 11218359"/>
              <a:gd name="connsiteY449" fmla="*/ 694092 h 694091"/>
              <a:gd name="connsiteX450" fmla="*/ 5145458 w 11218359"/>
              <a:gd name="connsiteY450" fmla="*/ 694092 h 694091"/>
              <a:gd name="connsiteX451" fmla="*/ 5156888 w 11218359"/>
              <a:gd name="connsiteY451" fmla="*/ 694092 h 694091"/>
              <a:gd name="connsiteX452" fmla="*/ 5168318 w 11218359"/>
              <a:gd name="connsiteY452" fmla="*/ 694092 h 694091"/>
              <a:gd name="connsiteX453" fmla="*/ 5179747 w 11218359"/>
              <a:gd name="connsiteY453" fmla="*/ 694092 h 694091"/>
              <a:gd name="connsiteX454" fmla="*/ 5191225 w 11218359"/>
              <a:gd name="connsiteY454" fmla="*/ 694092 h 694091"/>
              <a:gd name="connsiteX455" fmla="*/ 5202655 w 11218359"/>
              <a:gd name="connsiteY455" fmla="*/ 694092 h 694091"/>
              <a:gd name="connsiteX456" fmla="*/ 5214085 w 11218359"/>
              <a:gd name="connsiteY456" fmla="*/ 694092 h 694091"/>
              <a:gd name="connsiteX457" fmla="*/ 5225515 w 11218359"/>
              <a:gd name="connsiteY457" fmla="*/ 694092 h 694091"/>
              <a:gd name="connsiteX458" fmla="*/ 5236945 w 11218359"/>
              <a:gd name="connsiteY458" fmla="*/ 694092 h 694091"/>
              <a:gd name="connsiteX459" fmla="*/ 5248423 w 11218359"/>
              <a:gd name="connsiteY459" fmla="*/ 694092 h 694091"/>
              <a:gd name="connsiteX460" fmla="*/ 5259853 w 11218359"/>
              <a:gd name="connsiteY460" fmla="*/ 694092 h 694091"/>
              <a:gd name="connsiteX461" fmla="*/ 5271283 w 11218359"/>
              <a:gd name="connsiteY461" fmla="*/ 694092 h 694091"/>
              <a:gd name="connsiteX462" fmla="*/ 5282713 w 11218359"/>
              <a:gd name="connsiteY462" fmla="*/ 694092 h 694091"/>
              <a:gd name="connsiteX463" fmla="*/ 5294143 w 11218359"/>
              <a:gd name="connsiteY463" fmla="*/ 694092 h 694091"/>
              <a:gd name="connsiteX464" fmla="*/ 5305621 w 11218359"/>
              <a:gd name="connsiteY464" fmla="*/ 694092 h 694091"/>
              <a:gd name="connsiteX465" fmla="*/ 5317051 w 11218359"/>
              <a:gd name="connsiteY465" fmla="*/ 694092 h 694091"/>
              <a:gd name="connsiteX466" fmla="*/ 5328481 w 11218359"/>
              <a:gd name="connsiteY466" fmla="*/ 694092 h 694091"/>
              <a:gd name="connsiteX467" fmla="*/ 5339910 w 11218359"/>
              <a:gd name="connsiteY467" fmla="*/ 694092 h 694091"/>
              <a:gd name="connsiteX468" fmla="*/ 5351340 w 11218359"/>
              <a:gd name="connsiteY468" fmla="*/ 694092 h 694091"/>
              <a:gd name="connsiteX469" fmla="*/ 5362818 w 11218359"/>
              <a:gd name="connsiteY469" fmla="*/ 694092 h 694091"/>
              <a:gd name="connsiteX470" fmla="*/ 5374248 w 11218359"/>
              <a:gd name="connsiteY470" fmla="*/ 694092 h 694091"/>
              <a:gd name="connsiteX471" fmla="*/ 5385678 w 11218359"/>
              <a:gd name="connsiteY471" fmla="*/ 694092 h 694091"/>
              <a:gd name="connsiteX472" fmla="*/ 5397108 w 11218359"/>
              <a:gd name="connsiteY472" fmla="*/ 694092 h 694091"/>
              <a:gd name="connsiteX473" fmla="*/ 5408538 w 11218359"/>
              <a:gd name="connsiteY473" fmla="*/ 694092 h 694091"/>
              <a:gd name="connsiteX474" fmla="*/ 5420016 w 11218359"/>
              <a:gd name="connsiteY474" fmla="*/ 694092 h 694091"/>
              <a:gd name="connsiteX475" fmla="*/ 5431446 w 11218359"/>
              <a:gd name="connsiteY475" fmla="*/ 694092 h 694091"/>
              <a:gd name="connsiteX476" fmla="*/ 5442876 w 11218359"/>
              <a:gd name="connsiteY476" fmla="*/ 694092 h 694091"/>
              <a:gd name="connsiteX477" fmla="*/ 5454306 w 11218359"/>
              <a:gd name="connsiteY477" fmla="*/ 694092 h 694091"/>
              <a:gd name="connsiteX478" fmla="*/ 5465736 w 11218359"/>
              <a:gd name="connsiteY478" fmla="*/ 694092 h 694091"/>
              <a:gd name="connsiteX479" fmla="*/ 5477214 w 11218359"/>
              <a:gd name="connsiteY479" fmla="*/ 694092 h 694091"/>
              <a:gd name="connsiteX480" fmla="*/ 5488643 w 11218359"/>
              <a:gd name="connsiteY480" fmla="*/ 694092 h 694091"/>
              <a:gd name="connsiteX481" fmla="*/ 5500073 w 11218359"/>
              <a:gd name="connsiteY481" fmla="*/ 694092 h 694091"/>
              <a:gd name="connsiteX482" fmla="*/ 5511503 w 11218359"/>
              <a:gd name="connsiteY482" fmla="*/ 694092 h 694091"/>
              <a:gd name="connsiteX483" fmla="*/ 5522933 w 11218359"/>
              <a:gd name="connsiteY483" fmla="*/ 694092 h 694091"/>
              <a:gd name="connsiteX484" fmla="*/ 5534411 w 11218359"/>
              <a:gd name="connsiteY484" fmla="*/ 694092 h 694091"/>
              <a:gd name="connsiteX485" fmla="*/ 5545841 w 11218359"/>
              <a:gd name="connsiteY485" fmla="*/ 694092 h 694091"/>
              <a:gd name="connsiteX486" fmla="*/ 5557271 w 11218359"/>
              <a:gd name="connsiteY486" fmla="*/ 694092 h 694091"/>
              <a:gd name="connsiteX487" fmla="*/ 5568701 w 11218359"/>
              <a:gd name="connsiteY487" fmla="*/ 694092 h 694091"/>
              <a:gd name="connsiteX488" fmla="*/ 5580131 w 11218359"/>
              <a:gd name="connsiteY488" fmla="*/ 694092 h 694091"/>
              <a:gd name="connsiteX489" fmla="*/ 5591609 w 11218359"/>
              <a:gd name="connsiteY489" fmla="*/ 694092 h 694091"/>
              <a:gd name="connsiteX490" fmla="*/ 5603038 w 11218359"/>
              <a:gd name="connsiteY490" fmla="*/ 694092 h 694091"/>
              <a:gd name="connsiteX491" fmla="*/ 5614469 w 11218359"/>
              <a:gd name="connsiteY491" fmla="*/ 694092 h 694091"/>
              <a:gd name="connsiteX492" fmla="*/ 5625899 w 11218359"/>
              <a:gd name="connsiteY492" fmla="*/ 694092 h 694091"/>
              <a:gd name="connsiteX493" fmla="*/ 5637329 w 11218359"/>
              <a:gd name="connsiteY493" fmla="*/ 694092 h 694091"/>
              <a:gd name="connsiteX494" fmla="*/ 5648759 w 11218359"/>
              <a:gd name="connsiteY494" fmla="*/ 694092 h 694091"/>
              <a:gd name="connsiteX495" fmla="*/ 5660236 w 11218359"/>
              <a:gd name="connsiteY495" fmla="*/ 694092 h 694091"/>
              <a:gd name="connsiteX496" fmla="*/ 5671666 w 11218359"/>
              <a:gd name="connsiteY496" fmla="*/ 694092 h 694091"/>
              <a:gd name="connsiteX497" fmla="*/ 5683096 w 11218359"/>
              <a:gd name="connsiteY497" fmla="*/ 694092 h 694091"/>
              <a:gd name="connsiteX498" fmla="*/ 5694526 w 11218359"/>
              <a:gd name="connsiteY498" fmla="*/ 694092 h 694091"/>
              <a:gd name="connsiteX499" fmla="*/ 5705956 w 11218359"/>
              <a:gd name="connsiteY499" fmla="*/ 694092 h 694091"/>
              <a:gd name="connsiteX500" fmla="*/ 5717434 w 11218359"/>
              <a:gd name="connsiteY500" fmla="*/ 694092 h 694091"/>
              <a:gd name="connsiteX501" fmla="*/ 5728864 w 11218359"/>
              <a:gd name="connsiteY501" fmla="*/ 694092 h 694091"/>
              <a:gd name="connsiteX502" fmla="*/ 5740294 w 11218359"/>
              <a:gd name="connsiteY502" fmla="*/ 694092 h 694091"/>
              <a:gd name="connsiteX503" fmla="*/ 5751724 w 11218359"/>
              <a:gd name="connsiteY503" fmla="*/ 694092 h 694091"/>
              <a:gd name="connsiteX504" fmla="*/ 5763154 w 11218359"/>
              <a:gd name="connsiteY504" fmla="*/ 694092 h 694091"/>
              <a:gd name="connsiteX505" fmla="*/ 5774631 w 11218359"/>
              <a:gd name="connsiteY505" fmla="*/ 694092 h 694091"/>
              <a:gd name="connsiteX506" fmla="*/ 5786062 w 11218359"/>
              <a:gd name="connsiteY506" fmla="*/ 694092 h 694091"/>
              <a:gd name="connsiteX507" fmla="*/ 5797492 w 11218359"/>
              <a:gd name="connsiteY507" fmla="*/ 694092 h 694091"/>
              <a:gd name="connsiteX508" fmla="*/ 5808921 w 11218359"/>
              <a:gd name="connsiteY508" fmla="*/ 694092 h 694091"/>
              <a:gd name="connsiteX509" fmla="*/ 5820351 w 11218359"/>
              <a:gd name="connsiteY509" fmla="*/ 694092 h 694091"/>
              <a:gd name="connsiteX510" fmla="*/ 5831829 w 11218359"/>
              <a:gd name="connsiteY510" fmla="*/ 694092 h 694091"/>
              <a:gd name="connsiteX511" fmla="*/ 5843259 w 11218359"/>
              <a:gd name="connsiteY511" fmla="*/ 694092 h 694091"/>
              <a:gd name="connsiteX512" fmla="*/ 5854689 w 11218359"/>
              <a:gd name="connsiteY512" fmla="*/ 694092 h 694091"/>
              <a:gd name="connsiteX513" fmla="*/ 5866119 w 11218359"/>
              <a:gd name="connsiteY513" fmla="*/ 694092 h 694091"/>
              <a:gd name="connsiteX514" fmla="*/ 5877549 w 11218359"/>
              <a:gd name="connsiteY514" fmla="*/ 694092 h 694091"/>
              <a:gd name="connsiteX515" fmla="*/ 5889027 w 11218359"/>
              <a:gd name="connsiteY515" fmla="*/ 694092 h 694091"/>
              <a:gd name="connsiteX516" fmla="*/ 5900457 w 11218359"/>
              <a:gd name="connsiteY516" fmla="*/ 694092 h 694091"/>
              <a:gd name="connsiteX517" fmla="*/ 5911887 w 11218359"/>
              <a:gd name="connsiteY517" fmla="*/ 694092 h 694091"/>
              <a:gd name="connsiteX518" fmla="*/ 5923317 w 11218359"/>
              <a:gd name="connsiteY518" fmla="*/ 694092 h 694091"/>
              <a:gd name="connsiteX519" fmla="*/ 5934747 w 11218359"/>
              <a:gd name="connsiteY519" fmla="*/ 694092 h 694091"/>
              <a:gd name="connsiteX520" fmla="*/ 5946225 w 11218359"/>
              <a:gd name="connsiteY520" fmla="*/ 694092 h 694091"/>
              <a:gd name="connsiteX521" fmla="*/ 5957655 w 11218359"/>
              <a:gd name="connsiteY521" fmla="*/ 694092 h 694091"/>
              <a:gd name="connsiteX522" fmla="*/ 5969084 w 11218359"/>
              <a:gd name="connsiteY522" fmla="*/ 694092 h 694091"/>
              <a:gd name="connsiteX523" fmla="*/ 5980514 w 11218359"/>
              <a:gd name="connsiteY523" fmla="*/ 694092 h 694091"/>
              <a:gd name="connsiteX524" fmla="*/ 5991944 w 11218359"/>
              <a:gd name="connsiteY524" fmla="*/ 694092 h 694091"/>
              <a:gd name="connsiteX525" fmla="*/ 6003422 w 11218359"/>
              <a:gd name="connsiteY525" fmla="*/ 694092 h 694091"/>
              <a:gd name="connsiteX526" fmla="*/ 6014852 w 11218359"/>
              <a:gd name="connsiteY526" fmla="*/ 694092 h 694091"/>
              <a:gd name="connsiteX527" fmla="*/ 6026282 w 11218359"/>
              <a:gd name="connsiteY527" fmla="*/ 694092 h 694091"/>
              <a:gd name="connsiteX528" fmla="*/ 6037712 w 11218359"/>
              <a:gd name="connsiteY528" fmla="*/ 694092 h 694091"/>
              <a:gd name="connsiteX529" fmla="*/ 6049142 w 11218359"/>
              <a:gd name="connsiteY529" fmla="*/ 694092 h 694091"/>
              <a:gd name="connsiteX530" fmla="*/ 6060620 w 11218359"/>
              <a:gd name="connsiteY530" fmla="*/ 694092 h 694091"/>
              <a:gd name="connsiteX531" fmla="*/ 6072049 w 11218359"/>
              <a:gd name="connsiteY531" fmla="*/ 694092 h 694091"/>
              <a:gd name="connsiteX532" fmla="*/ 6083480 w 11218359"/>
              <a:gd name="connsiteY532" fmla="*/ 694092 h 694091"/>
              <a:gd name="connsiteX533" fmla="*/ 6094910 w 11218359"/>
              <a:gd name="connsiteY533" fmla="*/ 694092 h 694091"/>
              <a:gd name="connsiteX534" fmla="*/ 6106340 w 11218359"/>
              <a:gd name="connsiteY534" fmla="*/ 694092 h 694091"/>
              <a:gd name="connsiteX535" fmla="*/ 6117818 w 11218359"/>
              <a:gd name="connsiteY535" fmla="*/ 694092 h 694091"/>
              <a:gd name="connsiteX536" fmla="*/ 6129247 w 11218359"/>
              <a:gd name="connsiteY536" fmla="*/ 694092 h 694091"/>
              <a:gd name="connsiteX537" fmla="*/ 6140677 w 11218359"/>
              <a:gd name="connsiteY537" fmla="*/ 694092 h 694091"/>
              <a:gd name="connsiteX538" fmla="*/ 6152107 w 11218359"/>
              <a:gd name="connsiteY538" fmla="*/ 694092 h 694091"/>
              <a:gd name="connsiteX539" fmla="*/ 6163537 w 11218359"/>
              <a:gd name="connsiteY539" fmla="*/ 694092 h 694091"/>
              <a:gd name="connsiteX540" fmla="*/ 6175015 w 11218359"/>
              <a:gd name="connsiteY540" fmla="*/ 694092 h 694091"/>
              <a:gd name="connsiteX541" fmla="*/ 6186445 w 11218359"/>
              <a:gd name="connsiteY541" fmla="*/ 694092 h 694091"/>
              <a:gd name="connsiteX542" fmla="*/ 6197875 w 11218359"/>
              <a:gd name="connsiteY542" fmla="*/ 694092 h 694091"/>
              <a:gd name="connsiteX543" fmla="*/ 6209305 w 11218359"/>
              <a:gd name="connsiteY543" fmla="*/ 694092 h 694091"/>
              <a:gd name="connsiteX544" fmla="*/ 6220735 w 11218359"/>
              <a:gd name="connsiteY544" fmla="*/ 694092 h 694091"/>
              <a:gd name="connsiteX545" fmla="*/ 6232212 w 11218359"/>
              <a:gd name="connsiteY545" fmla="*/ 694092 h 694091"/>
              <a:gd name="connsiteX546" fmla="*/ 6243642 w 11218359"/>
              <a:gd name="connsiteY546" fmla="*/ 694092 h 694091"/>
              <a:gd name="connsiteX547" fmla="*/ 6255073 w 11218359"/>
              <a:gd name="connsiteY547" fmla="*/ 694092 h 694091"/>
              <a:gd name="connsiteX548" fmla="*/ 6266503 w 11218359"/>
              <a:gd name="connsiteY548" fmla="*/ 694092 h 694091"/>
              <a:gd name="connsiteX549" fmla="*/ 6277933 w 11218359"/>
              <a:gd name="connsiteY549" fmla="*/ 694092 h 694091"/>
              <a:gd name="connsiteX550" fmla="*/ 6289410 w 11218359"/>
              <a:gd name="connsiteY550" fmla="*/ 694092 h 694091"/>
              <a:gd name="connsiteX551" fmla="*/ 6300840 w 11218359"/>
              <a:gd name="connsiteY551" fmla="*/ 694092 h 694091"/>
              <a:gd name="connsiteX552" fmla="*/ 6312270 w 11218359"/>
              <a:gd name="connsiteY552" fmla="*/ 694092 h 694091"/>
              <a:gd name="connsiteX553" fmla="*/ 6323700 w 11218359"/>
              <a:gd name="connsiteY553" fmla="*/ 694092 h 694091"/>
              <a:gd name="connsiteX554" fmla="*/ 6335130 w 11218359"/>
              <a:gd name="connsiteY554" fmla="*/ 694092 h 694091"/>
              <a:gd name="connsiteX555" fmla="*/ 6346608 w 11218359"/>
              <a:gd name="connsiteY555" fmla="*/ 694092 h 694091"/>
              <a:gd name="connsiteX556" fmla="*/ 6358038 w 11218359"/>
              <a:gd name="connsiteY556" fmla="*/ 694092 h 694091"/>
              <a:gd name="connsiteX557" fmla="*/ 6369468 w 11218359"/>
              <a:gd name="connsiteY557" fmla="*/ 694092 h 694091"/>
              <a:gd name="connsiteX558" fmla="*/ 6380898 w 11218359"/>
              <a:gd name="connsiteY558" fmla="*/ 694092 h 694091"/>
              <a:gd name="connsiteX559" fmla="*/ 6392328 w 11218359"/>
              <a:gd name="connsiteY559" fmla="*/ 694092 h 694091"/>
              <a:gd name="connsiteX560" fmla="*/ 6403805 w 11218359"/>
              <a:gd name="connsiteY560" fmla="*/ 694092 h 694091"/>
              <a:gd name="connsiteX561" fmla="*/ 6415235 w 11218359"/>
              <a:gd name="connsiteY561" fmla="*/ 694092 h 694091"/>
              <a:gd name="connsiteX562" fmla="*/ 6426666 w 11218359"/>
              <a:gd name="connsiteY562" fmla="*/ 694092 h 694091"/>
              <a:gd name="connsiteX563" fmla="*/ 6438096 w 11218359"/>
              <a:gd name="connsiteY563" fmla="*/ 694092 h 694091"/>
              <a:gd name="connsiteX564" fmla="*/ 6449525 w 11218359"/>
              <a:gd name="connsiteY564" fmla="*/ 694092 h 694091"/>
              <a:gd name="connsiteX565" fmla="*/ 6461003 w 11218359"/>
              <a:gd name="connsiteY565" fmla="*/ 694092 h 694091"/>
              <a:gd name="connsiteX566" fmla="*/ 6472433 w 11218359"/>
              <a:gd name="connsiteY566" fmla="*/ 694092 h 694091"/>
              <a:gd name="connsiteX567" fmla="*/ 6483863 w 11218359"/>
              <a:gd name="connsiteY567" fmla="*/ 694092 h 694091"/>
              <a:gd name="connsiteX568" fmla="*/ 6495293 w 11218359"/>
              <a:gd name="connsiteY568" fmla="*/ 694092 h 694091"/>
              <a:gd name="connsiteX569" fmla="*/ 6506723 w 11218359"/>
              <a:gd name="connsiteY569" fmla="*/ 694092 h 694091"/>
              <a:gd name="connsiteX570" fmla="*/ 6518201 w 11218359"/>
              <a:gd name="connsiteY570" fmla="*/ 694092 h 694091"/>
              <a:gd name="connsiteX571" fmla="*/ 6529631 w 11218359"/>
              <a:gd name="connsiteY571" fmla="*/ 694092 h 694091"/>
              <a:gd name="connsiteX572" fmla="*/ 6541061 w 11218359"/>
              <a:gd name="connsiteY572" fmla="*/ 694092 h 694091"/>
              <a:gd name="connsiteX573" fmla="*/ 6552490 w 11218359"/>
              <a:gd name="connsiteY573" fmla="*/ 694092 h 694091"/>
              <a:gd name="connsiteX574" fmla="*/ 6563921 w 11218359"/>
              <a:gd name="connsiteY574" fmla="*/ 694092 h 694091"/>
              <a:gd name="connsiteX575" fmla="*/ 6575398 w 11218359"/>
              <a:gd name="connsiteY575" fmla="*/ 694092 h 694091"/>
              <a:gd name="connsiteX576" fmla="*/ 6586828 w 11218359"/>
              <a:gd name="connsiteY576" fmla="*/ 694092 h 694091"/>
              <a:gd name="connsiteX577" fmla="*/ 6598259 w 11218359"/>
              <a:gd name="connsiteY577" fmla="*/ 694092 h 694091"/>
              <a:gd name="connsiteX578" fmla="*/ 6609688 w 11218359"/>
              <a:gd name="connsiteY578" fmla="*/ 694092 h 694091"/>
              <a:gd name="connsiteX579" fmla="*/ 6621118 w 11218359"/>
              <a:gd name="connsiteY579" fmla="*/ 694092 h 694091"/>
              <a:gd name="connsiteX580" fmla="*/ 6632596 w 11218359"/>
              <a:gd name="connsiteY580" fmla="*/ 694092 h 694091"/>
              <a:gd name="connsiteX581" fmla="*/ 6644026 w 11218359"/>
              <a:gd name="connsiteY581" fmla="*/ 694092 h 694091"/>
              <a:gd name="connsiteX582" fmla="*/ 6655456 w 11218359"/>
              <a:gd name="connsiteY582" fmla="*/ 694092 h 694091"/>
              <a:gd name="connsiteX583" fmla="*/ 6666886 w 11218359"/>
              <a:gd name="connsiteY583" fmla="*/ 694092 h 694091"/>
              <a:gd name="connsiteX584" fmla="*/ 6678316 w 11218359"/>
              <a:gd name="connsiteY584" fmla="*/ 694092 h 694091"/>
              <a:gd name="connsiteX585" fmla="*/ 6689794 w 11218359"/>
              <a:gd name="connsiteY585" fmla="*/ 694092 h 694091"/>
              <a:gd name="connsiteX586" fmla="*/ 6701224 w 11218359"/>
              <a:gd name="connsiteY586" fmla="*/ 694092 h 694091"/>
              <a:gd name="connsiteX587" fmla="*/ 6712653 w 11218359"/>
              <a:gd name="connsiteY587" fmla="*/ 694092 h 694091"/>
              <a:gd name="connsiteX588" fmla="*/ 6724083 w 11218359"/>
              <a:gd name="connsiteY588" fmla="*/ 694092 h 694091"/>
              <a:gd name="connsiteX589" fmla="*/ 6735514 w 11218359"/>
              <a:gd name="connsiteY589" fmla="*/ 694092 h 694091"/>
              <a:gd name="connsiteX590" fmla="*/ 6746944 w 11218359"/>
              <a:gd name="connsiteY590" fmla="*/ 694092 h 694091"/>
              <a:gd name="connsiteX591" fmla="*/ 6758421 w 11218359"/>
              <a:gd name="connsiteY591" fmla="*/ 694092 h 694091"/>
              <a:gd name="connsiteX592" fmla="*/ 6769851 w 11218359"/>
              <a:gd name="connsiteY592" fmla="*/ 694092 h 694091"/>
              <a:gd name="connsiteX593" fmla="*/ 6781281 w 11218359"/>
              <a:gd name="connsiteY593" fmla="*/ 694092 h 694091"/>
              <a:gd name="connsiteX594" fmla="*/ 6792711 w 11218359"/>
              <a:gd name="connsiteY594" fmla="*/ 694092 h 694091"/>
              <a:gd name="connsiteX595" fmla="*/ 6804141 w 11218359"/>
              <a:gd name="connsiteY595" fmla="*/ 694092 h 694091"/>
              <a:gd name="connsiteX596" fmla="*/ 6815619 w 11218359"/>
              <a:gd name="connsiteY596" fmla="*/ 694092 h 694091"/>
              <a:gd name="connsiteX597" fmla="*/ 6827049 w 11218359"/>
              <a:gd name="connsiteY597" fmla="*/ 694092 h 694091"/>
              <a:gd name="connsiteX598" fmla="*/ 6838479 w 11218359"/>
              <a:gd name="connsiteY598" fmla="*/ 694092 h 694091"/>
              <a:gd name="connsiteX599" fmla="*/ 6849909 w 11218359"/>
              <a:gd name="connsiteY599" fmla="*/ 694092 h 694091"/>
              <a:gd name="connsiteX600" fmla="*/ 6861339 w 11218359"/>
              <a:gd name="connsiteY600" fmla="*/ 694092 h 694091"/>
              <a:gd name="connsiteX601" fmla="*/ 6872816 w 11218359"/>
              <a:gd name="connsiteY601" fmla="*/ 694092 h 694091"/>
              <a:gd name="connsiteX602" fmla="*/ 6884246 w 11218359"/>
              <a:gd name="connsiteY602" fmla="*/ 694092 h 694091"/>
              <a:gd name="connsiteX603" fmla="*/ 6895676 w 11218359"/>
              <a:gd name="connsiteY603" fmla="*/ 694092 h 694091"/>
              <a:gd name="connsiteX604" fmla="*/ 6907107 w 11218359"/>
              <a:gd name="connsiteY604" fmla="*/ 694092 h 694091"/>
              <a:gd name="connsiteX605" fmla="*/ 6918537 w 11218359"/>
              <a:gd name="connsiteY605" fmla="*/ 694092 h 694091"/>
              <a:gd name="connsiteX606" fmla="*/ 6930014 w 11218359"/>
              <a:gd name="connsiteY606" fmla="*/ 694092 h 694091"/>
              <a:gd name="connsiteX607" fmla="*/ 6941444 w 11218359"/>
              <a:gd name="connsiteY607" fmla="*/ 694092 h 694091"/>
              <a:gd name="connsiteX608" fmla="*/ 6952874 w 11218359"/>
              <a:gd name="connsiteY608" fmla="*/ 694092 h 694091"/>
              <a:gd name="connsiteX609" fmla="*/ 6964304 w 11218359"/>
              <a:gd name="connsiteY609" fmla="*/ 694092 h 694091"/>
              <a:gd name="connsiteX610" fmla="*/ 6975734 w 11218359"/>
              <a:gd name="connsiteY610" fmla="*/ 694092 h 694091"/>
              <a:gd name="connsiteX611" fmla="*/ 6987212 w 11218359"/>
              <a:gd name="connsiteY611" fmla="*/ 694092 h 694091"/>
              <a:gd name="connsiteX612" fmla="*/ 6998642 w 11218359"/>
              <a:gd name="connsiteY612" fmla="*/ 694092 h 694091"/>
              <a:gd name="connsiteX613" fmla="*/ 7010072 w 11218359"/>
              <a:gd name="connsiteY613" fmla="*/ 694092 h 694091"/>
              <a:gd name="connsiteX614" fmla="*/ 7021502 w 11218359"/>
              <a:gd name="connsiteY614" fmla="*/ 694092 h 694091"/>
              <a:gd name="connsiteX615" fmla="*/ 7032931 w 11218359"/>
              <a:gd name="connsiteY615" fmla="*/ 694092 h 694091"/>
              <a:gd name="connsiteX616" fmla="*/ 7044409 w 11218359"/>
              <a:gd name="connsiteY616" fmla="*/ 694092 h 694091"/>
              <a:gd name="connsiteX617" fmla="*/ 7055839 w 11218359"/>
              <a:gd name="connsiteY617" fmla="*/ 694092 h 694091"/>
              <a:gd name="connsiteX618" fmla="*/ 7067269 w 11218359"/>
              <a:gd name="connsiteY618" fmla="*/ 694092 h 694091"/>
              <a:gd name="connsiteX619" fmla="*/ 7078700 w 11218359"/>
              <a:gd name="connsiteY619" fmla="*/ 694092 h 694091"/>
              <a:gd name="connsiteX620" fmla="*/ 7090129 w 11218359"/>
              <a:gd name="connsiteY620" fmla="*/ 694092 h 694091"/>
              <a:gd name="connsiteX621" fmla="*/ 7101607 w 11218359"/>
              <a:gd name="connsiteY621" fmla="*/ 694092 h 694091"/>
              <a:gd name="connsiteX622" fmla="*/ 7113037 w 11218359"/>
              <a:gd name="connsiteY622" fmla="*/ 694092 h 694091"/>
              <a:gd name="connsiteX623" fmla="*/ 7124467 w 11218359"/>
              <a:gd name="connsiteY623" fmla="*/ 694092 h 694091"/>
              <a:gd name="connsiteX624" fmla="*/ 7135897 w 11218359"/>
              <a:gd name="connsiteY624" fmla="*/ 694092 h 694091"/>
              <a:gd name="connsiteX625" fmla="*/ 7147327 w 11218359"/>
              <a:gd name="connsiteY625" fmla="*/ 694092 h 694091"/>
              <a:gd name="connsiteX626" fmla="*/ 7158805 w 11218359"/>
              <a:gd name="connsiteY626" fmla="*/ 694092 h 694091"/>
              <a:gd name="connsiteX627" fmla="*/ 7170235 w 11218359"/>
              <a:gd name="connsiteY627" fmla="*/ 694092 h 694091"/>
              <a:gd name="connsiteX628" fmla="*/ 7181665 w 11218359"/>
              <a:gd name="connsiteY628" fmla="*/ 694092 h 694091"/>
              <a:gd name="connsiteX629" fmla="*/ 7193094 w 11218359"/>
              <a:gd name="connsiteY629" fmla="*/ 694092 h 694091"/>
              <a:gd name="connsiteX630" fmla="*/ 7204524 w 11218359"/>
              <a:gd name="connsiteY630" fmla="*/ 694092 h 694091"/>
              <a:gd name="connsiteX631" fmla="*/ 7216002 w 11218359"/>
              <a:gd name="connsiteY631" fmla="*/ 694092 h 694091"/>
              <a:gd name="connsiteX632" fmla="*/ 7227432 w 11218359"/>
              <a:gd name="connsiteY632" fmla="*/ 694092 h 694091"/>
              <a:gd name="connsiteX633" fmla="*/ 7238862 w 11218359"/>
              <a:gd name="connsiteY633" fmla="*/ 694092 h 694091"/>
              <a:gd name="connsiteX634" fmla="*/ 7250292 w 11218359"/>
              <a:gd name="connsiteY634" fmla="*/ 694092 h 694091"/>
              <a:gd name="connsiteX635" fmla="*/ 7261722 w 11218359"/>
              <a:gd name="connsiteY635" fmla="*/ 694092 h 694091"/>
              <a:gd name="connsiteX636" fmla="*/ 7273200 w 11218359"/>
              <a:gd name="connsiteY636" fmla="*/ 694092 h 694091"/>
              <a:gd name="connsiteX637" fmla="*/ 7284630 w 11218359"/>
              <a:gd name="connsiteY637" fmla="*/ 694092 h 694091"/>
              <a:gd name="connsiteX638" fmla="*/ 7296060 w 11218359"/>
              <a:gd name="connsiteY638" fmla="*/ 694092 h 694091"/>
              <a:gd name="connsiteX639" fmla="*/ 7307490 w 11218359"/>
              <a:gd name="connsiteY639" fmla="*/ 694092 h 694091"/>
              <a:gd name="connsiteX640" fmla="*/ 7318920 w 11218359"/>
              <a:gd name="connsiteY640" fmla="*/ 694092 h 694091"/>
              <a:gd name="connsiteX641" fmla="*/ 7330398 w 11218359"/>
              <a:gd name="connsiteY641" fmla="*/ 694092 h 694091"/>
              <a:gd name="connsiteX642" fmla="*/ 7341828 w 11218359"/>
              <a:gd name="connsiteY642" fmla="*/ 694092 h 694091"/>
              <a:gd name="connsiteX643" fmla="*/ 7353257 w 11218359"/>
              <a:gd name="connsiteY643" fmla="*/ 694092 h 694091"/>
              <a:gd name="connsiteX644" fmla="*/ 7364687 w 11218359"/>
              <a:gd name="connsiteY644" fmla="*/ 694092 h 694091"/>
              <a:gd name="connsiteX645" fmla="*/ 7376117 w 11218359"/>
              <a:gd name="connsiteY645" fmla="*/ 694092 h 694091"/>
              <a:gd name="connsiteX646" fmla="*/ 7387595 w 11218359"/>
              <a:gd name="connsiteY646" fmla="*/ 694092 h 694091"/>
              <a:gd name="connsiteX647" fmla="*/ 7399025 w 11218359"/>
              <a:gd name="connsiteY647" fmla="*/ 694092 h 694091"/>
              <a:gd name="connsiteX648" fmla="*/ 7410455 w 11218359"/>
              <a:gd name="connsiteY648" fmla="*/ 694092 h 694091"/>
              <a:gd name="connsiteX649" fmla="*/ 7421885 w 11218359"/>
              <a:gd name="connsiteY649" fmla="*/ 694092 h 694091"/>
              <a:gd name="connsiteX650" fmla="*/ 7433315 w 11218359"/>
              <a:gd name="connsiteY650" fmla="*/ 694092 h 694091"/>
              <a:gd name="connsiteX651" fmla="*/ 7444793 w 11218359"/>
              <a:gd name="connsiteY651" fmla="*/ 694092 h 694091"/>
              <a:gd name="connsiteX652" fmla="*/ 7456222 w 11218359"/>
              <a:gd name="connsiteY652" fmla="*/ 694092 h 694091"/>
              <a:gd name="connsiteX653" fmla="*/ 7467653 w 11218359"/>
              <a:gd name="connsiteY653" fmla="*/ 694092 h 694091"/>
              <a:gd name="connsiteX654" fmla="*/ 7479083 w 11218359"/>
              <a:gd name="connsiteY654" fmla="*/ 694092 h 694091"/>
              <a:gd name="connsiteX655" fmla="*/ 7490513 w 11218359"/>
              <a:gd name="connsiteY655" fmla="*/ 694092 h 694091"/>
              <a:gd name="connsiteX656" fmla="*/ 7501990 w 11218359"/>
              <a:gd name="connsiteY656" fmla="*/ 694092 h 694091"/>
              <a:gd name="connsiteX657" fmla="*/ 7513420 w 11218359"/>
              <a:gd name="connsiteY657" fmla="*/ 694092 h 694091"/>
              <a:gd name="connsiteX658" fmla="*/ 7524850 w 11218359"/>
              <a:gd name="connsiteY658" fmla="*/ 694092 h 694091"/>
              <a:gd name="connsiteX659" fmla="*/ 7536280 w 11218359"/>
              <a:gd name="connsiteY659" fmla="*/ 694092 h 694091"/>
              <a:gd name="connsiteX660" fmla="*/ 7547710 w 11218359"/>
              <a:gd name="connsiteY660" fmla="*/ 694092 h 694091"/>
              <a:gd name="connsiteX661" fmla="*/ 7559188 w 11218359"/>
              <a:gd name="connsiteY661" fmla="*/ 694092 h 694091"/>
              <a:gd name="connsiteX662" fmla="*/ 7570618 w 11218359"/>
              <a:gd name="connsiteY662" fmla="*/ 694092 h 694091"/>
              <a:gd name="connsiteX663" fmla="*/ 7582048 w 11218359"/>
              <a:gd name="connsiteY663" fmla="*/ 694092 h 694091"/>
              <a:gd name="connsiteX664" fmla="*/ 7593478 w 11218359"/>
              <a:gd name="connsiteY664" fmla="*/ 694092 h 694091"/>
              <a:gd name="connsiteX665" fmla="*/ 7604908 w 11218359"/>
              <a:gd name="connsiteY665" fmla="*/ 694092 h 694091"/>
              <a:gd name="connsiteX666" fmla="*/ 7616385 w 11218359"/>
              <a:gd name="connsiteY666" fmla="*/ 694092 h 694091"/>
              <a:gd name="connsiteX667" fmla="*/ 7627815 w 11218359"/>
              <a:gd name="connsiteY667" fmla="*/ 694092 h 694091"/>
              <a:gd name="connsiteX668" fmla="*/ 7639246 w 11218359"/>
              <a:gd name="connsiteY668" fmla="*/ 694092 h 694091"/>
              <a:gd name="connsiteX669" fmla="*/ 7650676 w 11218359"/>
              <a:gd name="connsiteY669" fmla="*/ 694092 h 694091"/>
              <a:gd name="connsiteX670" fmla="*/ 7662106 w 11218359"/>
              <a:gd name="connsiteY670" fmla="*/ 694092 h 694091"/>
              <a:gd name="connsiteX671" fmla="*/ 7673583 w 11218359"/>
              <a:gd name="connsiteY671" fmla="*/ 694092 h 694091"/>
              <a:gd name="connsiteX672" fmla="*/ 7685013 w 11218359"/>
              <a:gd name="connsiteY672" fmla="*/ 694092 h 694091"/>
              <a:gd name="connsiteX673" fmla="*/ 7696443 w 11218359"/>
              <a:gd name="connsiteY673" fmla="*/ 694092 h 694091"/>
              <a:gd name="connsiteX674" fmla="*/ 7707873 w 11218359"/>
              <a:gd name="connsiteY674" fmla="*/ 694092 h 694091"/>
              <a:gd name="connsiteX675" fmla="*/ 7719303 w 11218359"/>
              <a:gd name="connsiteY675" fmla="*/ 694092 h 694091"/>
              <a:gd name="connsiteX676" fmla="*/ 7730733 w 11218359"/>
              <a:gd name="connsiteY676" fmla="*/ 694092 h 694091"/>
              <a:gd name="connsiteX677" fmla="*/ 7742211 w 11218359"/>
              <a:gd name="connsiteY677" fmla="*/ 694092 h 694091"/>
              <a:gd name="connsiteX678" fmla="*/ 7753641 w 11218359"/>
              <a:gd name="connsiteY678" fmla="*/ 694092 h 694091"/>
              <a:gd name="connsiteX679" fmla="*/ 7765071 w 11218359"/>
              <a:gd name="connsiteY679" fmla="*/ 694092 h 694091"/>
              <a:gd name="connsiteX680" fmla="*/ 7776501 w 11218359"/>
              <a:gd name="connsiteY680" fmla="*/ 694092 h 694091"/>
              <a:gd name="connsiteX681" fmla="*/ 7787931 w 11218359"/>
              <a:gd name="connsiteY681" fmla="*/ 694092 h 694091"/>
              <a:gd name="connsiteX682" fmla="*/ 7799408 w 11218359"/>
              <a:gd name="connsiteY682" fmla="*/ 694092 h 694091"/>
              <a:gd name="connsiteX683" fmla="*/ 7810839 w 11218359"/>
              <a:gd name="connsiteY683" fmla="*/ 694092 h 694091"/>
              <a:gd name="connsiteX684" fmla="*/ 7822268 w 11218359"/>
              <a:gd name="connsiteY684" fmla="*/ 694092 h 694091"/>
              <a:gd name="connsiteX685" fmla="*/ 7833698 w 11218359"/>
              <a:gd name="connsiteY685" fmla="*/ 694092 h 694091"/>
              <a:gd name="connsiteX686" fmla="*/ 7845128 w 11218359"/>
              <a:gd name="connsiteY686" fmla="*/ 694092 h 694091"/>
              <a:gd name="connsiteX687" fmla="*/ 7856606 w 11218359"/>
              <a:gd name="connsiteY687" fmla="*/ 694092 h 694091"/>
              <a:gd name="connsiteX688" fmla="*/ 7868036 w 11218359"/>
              <a:gd name="connsiteY688" fmla="*/ 694092 h 694091"/>
              <a:gd name="connsiteX689" fmla="*/ 7879466 w 11218359"/>
              <a:gd name="connsiteY689" fmla="*/ 694092 h 694091"/>
              <a:gd name="connsiteX690" fmla="*/ 7890896 w 11218359"/>
              <a:gd name="connsiteY690" fmla="*/ 694092 h 694091"/>
              <a:gd name="connsiteX691" fmla="*/ 7902326 w 11218359"/>
              <a:gd name="connsiteY691" fmla="*/ 694092 h 694091"/>
              <a:gd name="connsiteX692" fmla="*/ 7913804 w 11218359"/>
              <a:gd name="connsiteY692" fmla="*/ 694092 h 694091"/>
              <a:gd name="connsiteX693" fmla="*/ 7925234 w 11218359"/>
              <a:gd name="connsiteY693" fmla="*/ 694092 h 694091"/>
              <a:gd name="connsiteX694" fmla="*/ 7936663 w 11218359"/>
              <a:gd name="connsiteY694" fmla="*/ 694092 h 694091"/>
              <a:gd name="connsiteX695" fmla="*/ 7948094 w 11218359"/>
              <a:gd name="connsiteY695" fmla="*/ 694092 h 694091"/>
              <a:gd name="connsiteX696" fmla="*/ 7959524 w 11218359"/>
              <a:gd name="connsiteY696" fmla="*/ 694092 h 694091"/>
              <a:gd name="connsiteX697" fmla="*/ 7971001 w 11218359"/>
              <a:gd name="connsiteY697" fmla="*/ 694092 h 694091"/>
              <a:gd name="connsiteX698" fmla="*/ 7982431 w 11218359"/>
              <a:gd name="connsiteY698" fmla="*/ 694092 h 694091"/>
              <a:gd name="connsiteX699" fmla="*/ 7993861 w 11218359"/>
              <a:gd name="connsiteY699" fmla="*/ 694092 h 694091"/>
              <a:gd name="connsiteX700" fmla="*/ 8005291 w 11218359"/>
              <a:gd name="connsiteY700" fmla="*/ 694092 h 694091"/>
              <a:gd name="connsiteX701" fmla="*/ 8016721 w 11218359"/>
              <a:gd name="connsiteY701" fmla="*/ 694092 h 694091"/>
              <a:gd name="connsiteX702" fmla="*/ 8028199 w 11218359"/>
              <a:gd name="connsiteY702" fmla="*/ 694092 h 694091"/>
              <a:gd name="connsiteX703" fmla="*/ 8039629 w 11218359"/>
              <a:gd name="connsiteY703" fmla="*/ 694092 h 694091"/>
              <a:gd name="connsiteX704" fmla="*/ 8051059 w 11218359"/>
              <a:gd name="connsiteY704" fmla="*/ 694092 h 694091"/>
              <a:gd name="connsiteX705" fmla="*/ 8062489 w 11218359"/>
              <a:gd name="connsiteY705" fmla="*/ 694092 h 694091"/>
              <a:gd name="connsiteX706" fmla="*/ 8073919 w 11218359"/>
              <a:gd name="connsiteY706" fmla="*/ 694092 h 694091"/>
              <a:gd name="connsiteX707" fmla="*/ 8085396 w 11218359"/>
              <a:gd name="connsiteY707" fmla="*/ 694092 h 694091"/>
              <a:gd name="connsiteX708" fmla="*/ 8096826 w 11218359"/>
              <a:gd name="connsiteY708" fmla="*/ 694092 h 694091"/>
              <a:gd name="connsiteX709" fmla="*/ 8108256 w 11218359"/>
              <a:gd name="connsiteY709" fmla="*/ 694092 h 694091"/>
              <a:gd name="connsiteX710" fmla="*/ 8119687 w 11218359"/>
              <a:gd name="connsiteY710" fmla="*/ 694092 h 694091"/>
              <a:gd name="connsiteX711" fmla="*/ 8131117 w 11218359"/>
              <a:gd name="connsiteY711" fmla="*/ 694092 h 694091"/>
              <a:gd name="connsiteX712" fmla="*/ 8142594 w 11218359"/>
              <a:gd name="connsiteY712" fmla="*/ 694092 h 694091"/>
              <a:gd name="connsiteX713" fmla="*/ 8154024 w 11218359"/>
              <a:gd name="connsiteY713" fmla="*/ 694092 h 694091"/>
              <a:gd name="connsiteX714" fmla="*/ 8165454 w 11218359"/>
              <a:gd name="connsiteY714" fmla="*/ 694092 h 694091"/>
              <a:gd name="connsiteX715" fmla="*/ 8176884 w 11218359"/>
              <a:gd name="connsiteY715" fmla="*/ 694092 h 694091"/>
              <a:gd name="connsiteX716" fmla="*/ 8188314 w 11218359"/>
              <a:gd name="connsiteY716" fmla="*/ 694092 h 694091"/>
              <a:gd name="connsiteX717" fmla="*/ 8199792 w 11218359"/>
              <a:gd name="connsiteY717" fmla="*/ 694092 h 694091"/>
              <a:gd name="connsiteX718" fmla="*/ 8211222 w 11218359"/>
              <a:gd name="connsiteY718" fmla="*/ 694092 h 694091"/>
              <a:gd name="connsiteX719" fmla="*/ 8222652 w 11218359"/>
              <a:gd name="connsiteY719" fmla="*/ 694092 h 694091"/>
              <a:gd name="connsiteX720" fmla="*/ 8234082 w 11218359"/>
              <a:gd name="connsiteY720" fmla="*/ 694092 h 694091"/>
              <a:gd name="connsiteX721" fmla="*/ 8245512 w 11218359"/>
              <a:gd name="connsiteY721" fmla="*/ 694092 h 694091"/>
              <a:gd name="connsiteX722" fmla="*/ 8256989 w 11218359"/>
              <a:gd name="connsiteY722" fmla="*/ 694092 h 694091"/>
              <a:gd name="connsiteX723" fmla="*/ 8268419 w 11218359"/>
              <a:gd name="connsiteY723" fmla="*/ 694092 h 694091"/>
              <a:gd name="connsiteX724" fmla="*/ 8279850 w 11218359"/>
              <a:gd name="connsiteY724" fmla="*/ 694092 h 694091"/>
              <a:gd name="connsiteX725" fmla="*/ 8291280 w 11218359"/>
              <a:gd name="connsiteY725" fmla="*/ 694092 h 694091"/>
              <a:gd name="connsiteX726" fmla="*/ 8302709 w 11218359"/>
              <a:gd name="connsiteY726" fmla="*/ 694092 h 694091"/>
              <a:gd name="connsiteX727" fmla="*/ 8314187 w 11218359"/>
              <a:gd name="connsiteY727" fmla="*/ 694092 h 694091"/>
              <a:gd name="connsiteX728" fmla="*/ 8325617 w 11218359"/>
              <a:gd name="connsiteY728" fmla="*/ 694092 h 694091"/>
              <a:gd name="connsiteX729" fmla="*/ 8337047 w 11218359"/>
              <a:gd name="connsiteY729" fmla="*/ 694092 h 694091"/>
              <a:gd name="connsiteX730" fmla="*/ 8348477 w 11218359"/>
              <a:gd name="connsiteY730" fmla="*/ 694092 h 694091"/>
              <a:gd name="connsiteX731" fmla="*/ 8359907 w 11218359"/>
              <a:gd name="connsiteY731" fmla="*/ 694092 h 694091"/>
              <a:gd name="connsiteX732" fmla="*/ 8371385 w 11218359"/>
              <a:gd name="connsiteY732" fmla="*/ 694092 h 694091"/>
              <a:gd name="connsiteX733" fmla="*/ 8382815 w 11218359"/>
              <a:gd name="connsiteY733" fmla="*/ 694092 h 694091"/>
              <a:gd name="connsiteX734" fmla="*/ 8394245 w 11218359"/>
              <a:gd name="connsiteY734" fmla="*/ 694092 h 694091"/>
              <a:gd name="connsiteX735" fmla="*/ 8405674 w 11218359"/>
              <a:gd name="connsiteY735" fmla="*/ 694092 h 694091"/>
              <a:gd name="connsiteX736" fmla="*/ 8417104 w 11218359"/>
              <a:gd name="connsiteY736" fmla="*/ 694092 h 694091"/>
              <a:gd name="connsiteX737" fmla="*/ 8428582 w 11218359"/>
              <a:gd name="connsiteY737" fmla="*/ 694092 h 694091"/>
              <a:gd name="connsiteX738" fmla="*/ 8440012 w 11218359"/>
              <a:gd name="connsiteY738" fmla="*/ 694092 h 694091"/>
              <a:gd name="connsiteX739" fmla="*/ 8451442 w 11218359"/>
              <a:gd name="connsiteY739" fmla="*/ 694092 h 694091"/>
              <a:gd name="connsiteX740" fmla="*/ 8462872 w 11218359"/>
              <a:gd name="connsiteY740" fmla="*/ 694092 h 694091"/>
              <a:gd name="connsiteX741" fmla="*/ 8474302 w 11218359"/>
              <a:gd name="connsiteY741" fmla="*/ 694092 h 694091"/>
              <a:gd name="connsiteX742" fmla="*/ 8485780 w 11218359"/>
              <a:gd name="connsiteY742" fmla="*/ 694092 h 694091"/>
              <a:gd name="connsiteX743" fmla="*/ 8497210 w 11218359"/>
              <a:gd name="connsiteY743" fmla="*/ 694092 h 694091"/>
              <a:gd name="connsiteX744" fmla="*/ 8508640 w 11218359"/>
              <a:gd name="connsiteY744" fmla="*/ 694092 h 694091"/>
              <a:gd name="connsiteX745" fmla="*/ 8520069 w 11218359"/>
              <a:gd name="connsiteY745" fmla="*/ 694092 h 694091"/>
              <a:gd name="connsiteX746" fmla="*/ 8531500 w 11218359"/>
              <a:gd name="connsiteY746" fmla="*/ 694092 h 694091"/>
              <a:gd name="connsiteX747" fmla="*/ 8542977 w 11218359"/>
              <a:gd name="connsiteY747" fmla="*/ 694092 h 694091"/>
              <a:gd name="connsiteX748" fmla="*/ 8554407 w 11218359"/>
              <a:gd name="connsiteY748" fmla="*/ 694092 h 694091"/>
              <a:gd name="connsiteX749" fmla="*/ 8565837 w 11218359"/>
              <a:gd name="connsiteY749" fmla="*/ 694092 h 694091"/>
              <a:gd name="connsiteX750" fmla="*/ 8577267 w 11218359"/>
              <a:gd name="connsiteY750" fmla="*/ 694092 h 694091"/>
              <a:gd name="connsiteX751" fmla="*/ 8588697 w 11218359"/>
              <a:gd name="connsiteY751" fmla="*/ 694092 h 694091"/>
              <a:gd name="connsiteX752" fmla="*/ 8600175 w 11218359"/>
              <a:gd name="connsiteY752" fmla="*/ 694092 h 694091"/>
              <a:gd name="connsiteX753" fmla="*/ 8611605 w 11218359"/>
              <a:gd name="connsiteY753" fmla="*/ 694092 h 694091"/>
              <a:gd name="connsiteX754" fmla="*/ 8623035 w 11218359"/>
              <a:gd name="connsiteY754" fmla="*/ 694092 h 694091"/>
              <a:gd name="connsiteX755" fmla="*/ 8634465 w 11218359"/>
              <a:gd name="connsiteY755" fmla="*/ 694092 h 694091"/>
              <a:gd name="connsiteX756" fmla="*/ 8645895 w 11218359"/>
              <a:gd name="connsiteY756" fmla="*/ 694092 h 694091"/>
              <a:gd name="connsiteX757" fmla="*/ 8657373 w 11218359"/>
              <a:gd name="connsiteY757" fmla="*/ 694092 h 694091"/>
              <a:gd name="connsiteX758" fmla="*/ 8668802 w 11218359"/>
              <a:gd name="connsiteY758" fmla="*/ 694092 h 694091"/>
              <a:gd name="connsiteX759" fmla="*/ 8680232 w 11218359"/>
              <a:gd name="connsiteY759" fmla="*/ 694092 h 694091"/>
              <a:gd name="connsiteX760" fmla="*/ 8691662 w 11218359"/>
              <a:gd name="connsiteY760" fmla="*/ 694092 h 694091"/>
              <a:gd name="connsiteX761" fmla="*/ 8703093 w 11218359"/>
              <a:gd name="connsiteY761" fmla="*/ 694092 h 694091"/>
              <a:gd name="connsiteX762" fmla="*/ 8714570 w 11218359"/>
              <a:gd name="connsiteY762" fmla="*/ 694092 h 694091"/>
              <a:gd name="connsiteX763" fmla="*/ 8726000 w 11218359"/>
              <a:gd name="connsiteY763" fmla="*/ 694092 h 694091"/>
              <a:gd name="connsiteX764" fmla="*/ 8737430 w 11218359"/>
              <a:gd name="connsiteY764" fmla="*/ 694092 h 694091"/>
              <a:gd name="connsiteX765" fmla="*/ 8748860 w 11218359"/>
              <a:gd name="connsiteY765" fmla="*/ 694092 h 694091"/>
              <a:gd name="connsiteX766" fmla="*/ 8760290 w 11218359"/>
              <a:gd name="connsiteY766" fmla="*/ 694092 h 694091"/>
              <a:gd name="connsiteX767" fmla="*/ 8771768 w 11218359"/>
              <a:gd name="connsiteY767" fmla="*/ 694092 h 694091"/>
              <a:gd name="connsiteX768" fmla="*/ 8783198 w 11218359"/>
              <a:gd name="connsiteY768" fmla="*/ 694092 h 694091"/>
              <a:gd name="connsiteX769" fmla="*/ 8794628 w 11218359"/>
              <a:gd name="connsiteY769" fmla="*/ 694092 h 694091"/>
              <a:gd name="connsiteX770" fmla="*/ 8806058 w 11218359"/>
              <a:gd name="connsiteY770" fmla="*/ 694092 h 694091"/>
              <a:gd name="connsiteX771" fmla="*/ 8817488 w 11218359"/>
              <a:gd name="connsiteY771" fmla="*/ 694092 h 694091"/>
              <a:gd name="connsiteX772" fmla="*/ 8828918 w 11218359"/>
              <a:gd name="connsiteY772" fmla="*/ 694092 h 694091"/>
              <a:gd name="connsiteX773" fmla="*/ 8840395 w 11218359"/>
              <a:gd name="connsiteY773" fmla="*/ 694092 h 694091"/>
              <a:gd name="connsiteX774" fmla="*/ 8851825 w 11218359"/>
              <a:gd name="connsiteY774" fmla="*/ 694092 h 694091"/>
              <a:gd name="connsiteX775" fmla="*/ 8863256 w 11218359"/>
              <a:gd name="connsiteY775" fmla="*/ 694092 h 694091"/>
              <a:gd name="connsiteX776" fmla="*/ 8874686 w 11218359"/>
              <a:gd name="connsiteY776" fmla="*/ 694092 h 694091"/>
              <a:gd name="connsiteX777" fmla="*/ 8886115 w 11218359"/>
              <a:gd name="connsiteY777" fmla="*/ 694092 h 694091"/>
              <a:gd name="connsiteX778" fmla="*/ 8897593 w 11218359"/>
              <a:gd name="connsiteY778" fmla="*/ 694092 h 694091"/>
              <a:gd name="connsiteX779" fmla="*/ 8909022 w 11218359"/>
              <a:gd name="connsiteY779" fmla="*/ 694092 h 694091"/>
              <a:gd name="connsiteX780" fmla="*/ 8920453 w 11218359"/>
              <a:gd name="connsiteY780" fmla="*/ 694092 h 694091"/>
              <a:gd name="connsiteX781" fmla="*/ 8931883 w 11218359"/>
              <a:gd name="connsiteY781" fmla="*/ 694092 h 694091"/>
              <a:gd name="connsiteX782" fmla="*/ 8943313 w 11218359"/>
              <a:gd name="connsiteY782" fmla="*/ 694092 h 694091"/>
              <a:gd name="connsiteX783" fmla="*/ 8954791 w 11218359"/>
              <a:gd name="connsiteY783" fmla="*/ 694092 h 694091"/>
              <a:gd name="connsiteX784" fmla="*/ 8966220 w 11218359"/>
              <a:gd name="connsiteY784" fmla="*/ 694092 h 694091"/>
              <a:gd name="connsiteX785" fmla="*/ 8977651 w 11218359"/>
              <a:gd name="connsiteY785" fmla="*/ 694092 h 694091"/>
              <a:gd name="connsiteX786" fmla="*/ 8989080 w 11218359"/>
              <a:gd name="connsiteY786" fmla="*/ 694092 h 694091"/>
              <a:gd name="connsiteX787" fmla="*/ 9000511 w 11218359"/>
              <a:gd name="connsiteY787" fmla="*/ 694092 h 694091"/>
              <a:gd name="connsiteX788" fmla="*/ 9011988 w 11218359"/>
              <a:gd name="connsiteY788" fmla="*/ 694092 h 694091"/>
              <a:gd name="connsiteX789" fmla="*/ 9023418 w 11218359"/>
              <a:gd name="connsiteY789" fmla="*/ 694092 h 694091"/>
              <a:gd name="connsiteX790" fmla="*/ 9034849 w 11218359"/>
              <a:gd name="connsiteY790" fmla="*/ 694092 h 694091"/>
              <a:gd name="connsiteX791" fmla="*/ 9046278 w 11218359"/>
              <a:gd name="connsiteY791" fmla="*/ 694092 h 694091"/>
              <a:gd name="connsiteX792" fmla="*/ 9057709 w 11218359"/>
              <a:gd name="connsiteY792" fmla="*/ 694092 h 694091"/>
              <a:gd name="connsiteX793" fmla="*/ 9069186 w 11218359"/>
              <a:gd name="connsiteY793" fmla="*/ 694092 h 694091"/>
              <a:gd name="connsiteX794" fmla="*/ 9080615 w 11218359"/>
              <a:gd name="connsiteY794" fmla="*/ 694092 h 694091"/>
              <a:gd name="connsiteX795" fmla="*/ 9092046 w 11218359"/>
              <a:gd name="connsiteY795" fmla="*/ 694092 h 694091"/>
              <a:gd name="connsiteX796" fmla="*/ 9103476 w 11218359"/>
              <a:gd name="connsiteY796" fmla="*/ 694092 h 694091"/>
              <a:gd name="connsiteX797" fmla="*/ 9114906 w 11218359"/>
              <a:gd name="connsiteY797" fmla="*/ 694092 h 694091"/>
              <a:gd name="connsiteX798" fmla="*/ 9126384 w 11218359"/>
              <a:gd name="connsiteY798" fmla="*/ 694092 h 694091"/>
              <a:gd name="connsiteX799" fmla="*/ 9137813 w 11218359"/>
              <a:gd name="connsiteY799" fmla="*/ 694092 h 694091"/>
              <a:gd name="connsiteX800" fmla="*/ 9149244 w 11218359"/>
              <a:gd name="connsiteY800" fmla="*/ 694092 h 694091"/>
              <a:gd name="connsiteX801" fmla="*/ 9160673 w 11218359"/>
              <a:gd name="connsiteY801" fmla="*/ 694092 h 694091"/>
              <a:gd name="connsiteX802" fmla="*/ 9172104 w 11218359"/>
              <a:gd name="connsiteY802" fmla="*/ 694092 h 694091"/>
              <a:gd name="connsiteX803" fmla="*/ 9183581 w 11218359"/>
              <a:gd name="connsiteY803" fmla="*/ 694092 h 694091"/>
              <a:gd name="connsiteX804" fmla="*/ 9195011 w 11218359"/>
              <a:gd name="connsiteY804" fmla="*/ 694092 h 694091"/>
              <a:gd name="connsiteX805" fmla="*/ 9206442 w 11218359"/>
              <a:gd name="connsiteY805" fmla="*/ 694092 h 694091"/>
              <a:gd name="connsiteX806" fmla="*/ 9217871 w 11218359"/>
              <a:gd name="connsiteY806" fmla="*/ 694092 h 694091"/>
              <a:gd name="connsiteX807" fmla="*/ 9229301 w 11218359"/>
              <a:gd name="connsiteY807" fmla="*/ 694092 h 694091"/>
              <a:gd name="connsiteX808" fmla="*/ 9240779 w 11218359"/>
              <a:gd name="connsiteY808" fmla="*/ 694092 h 694091"/>
              <a:gd name="connsiteX809" fmla="*/ 9252209 w 11218359"/>
              <a:gd name="connsiteY809" fmla="*/ 694092 h 694091"/>
              <a:gd name="connsiteX810" fmla="*/ 9263639 w 11218359"/>
              <a:gd name="connsiteY810" fmla="*/ 694092 h 694091"/>
              <a:gd name="connsiteX811" fmla="*/ 9275069 w 11218359"/>
              <a:gd name="connsiteY811" fmla="*/ 694092 h 694091"/>
              <a:gd name="connsiteX812" fmla="*/ 9286498 w 11218359"/>
              <a:gd name="connsiteY812" fmla="*/ 694092 h 694091"/>
              <a:gd name="connsiteX813" fmla="*/ 9297977 w 11218359"/>
              <a:gd name="connsiteY813" fmla="*/ 694092 h 694091"/>
              <a:gd name="connsiteX814" fmla="*/ 9309406 w 11218359"/>
              <a:gd name="connsiteY814" fmla="*/ 694092 h 694091"/>
              <a:gd name="connsiteX815" fmla="*/ 9320837 w 11218359"/>
              <a:gd name="connsiteY815" fmla="*/ 694092 h 694091"/>
              <a:gd name="connsiteX816" fmla="*/ 9332266 w 11218359"/>
              <a:gd name="connsiteY816" fmla="*/ 694092 h 694091"/>
              <a:gd name="connsiteX817" fmla="*/ 9343696 w 11218359"/>
              <a:gd name="connsiteY817" fmla="*/ 694092 h 694091"/>
              <a:gd name="connsiteX818" fmla="*/ 9355174 w 11218359"/>
              <a:gd name="connsiteY818" fmla="*/ 694092 h 694091"/>
              <a:gd name="connsiteX819" fmla="*/ 9366604 w 11218359"/>
              <a:gd name="connsiteY819" fmla="*/ 694092 h 694091"/>
              <a:gd name="connsiteX820" fmla="*/ 9378035 w 11218359"/>
              <a:gd name="connsiteY820" fmla="*/ 694092 h 694091"/>
              <a:gd name="connsiteX821" fmla="*/ 9389464 w 11218359"/>
              <a:gd name="connsiteY821" fmla="*/ 694092 h 694091"/>
              <a:gd name="connsiteX822" fmla="*/ 9400894 w 11218359"/>
              <a:gd name="connsiteY822" fmla="*/ 694092 h 694091"/>
              <a:gd name="connsiteX823" fmla="*/ 9412372 w 11218359"/>
              <a:gd name="connsiteY823" fmla="*/ 694092 h 694091"/>
              <a:gd name="connsiteX824" fmla="*/ 9423802 w 11218359"/>
              <a:gd name="connsiteY824" fmla="*/ 694092 h 694091"/>
              <a:gd name="connsiteX825" fmla="*/ 9435232 w 11218359"/>
              <a:gd name="connsiteY825" fmla="*/ 694092 h 694091"/>
              <a:gd name="connsiteX826" fmla="*/ 9446662 w 11218359"/>
              <a:gd name="connsiteY826" fmla="*/ 694092 h 694091"/>
              <a:gd name="connsiteX827" fmla="*/ 9458091 w 11218359"/>
              <a:gd name="connsiteY827" fmla="*/ 694092 h 694091"/>
              <a:gd name="connsiteX828" fmla="*/ 9469570 w 11218359"/>
              <a:gd name="connsiteY828" fmla="*/ 694092 h 694091"/>
              <a:gd name="connsiteX829" fmla="*/ 9480999 w 11218359"/>
              <a:gd name="connsiteY829" fmla="*/ 694092 h 694091"/>
              <a:gd name="connsiteX830" fmla="*/ 9492429 w 11218359"/>
              <a:gd name="connsiteY830" fmla="*/ 694092 h 694091"/>
              <a:gd name="connsiteX831" fmla="*/ 9503859 w 11218359"/>
              <a:gd name="connsiteY831" fmla="*/ 694092 h 694091"/>
              <a:gd name="connsiteX832" fmla="*/ 9515289 w 11218359"/>
              <a:gd name="connsiteY832" fmla="*/ 694092 h 694091"/>
              <a:gd name="connsiteX833" fmla="*/ 9526767 w 11218359"/>
              <a:gd name="connsiteY833" fmla="*/ 694092 h 694091"/>
              <a:gd name="connsiteX834" fmla="*/ 9538197 w 11218359"/>
              <a:gd name="connsiteY834" fmla="*/ 694092 h 694091"/>
              <a:gd name="connsiteX835" fmla="*/ 9549626 w 11218359"/>
              <a:gd name="connsiteY835" fmla="*/ 694092 h 694091"/>
              <a:gd name="connsiteX836" fmla="*/ 9561057 w 11218359"/>
              <a:gd name="connsiteY836" fmla="*/ 694092 h 694091"/>
              <a:gd name="connsiteX837" fmla="*/ 9572487 w 11218359"/>
              <a:gd name="connsiteY837" fmla="*/ 694092 h 694091"/>
              <a:gd name="connsiteX838" fmla="*/ 9583965 w 11218359"/>
              <a:gd name="connsiteY838" fmla="*/ 694092 h 694091"/>
              <a:gd name="connsiteX839" fmla="*/ 9595395 w 11218359"/>
              <a:gd name="connsiteY839" fmla="*/ 694092 h 694091"/>
              <a:gd name="connsiteX840" fmla="*/ 9606824 w 11218359"/>
              <a:gd name="connsiteY840" fmla="*/ 694092 h 694091"/>
              <a:gd name="connsiteX841" fmla="*/ 9618255 w 11218359"/>
              <a:gd name="connsiteY841" fmla="*/ 694092 h 694091"/>
              <a:gd name="connsiteX842" fmla="*/ 9629684 w 11218359"/>
              <a:gd name="connsiteY842" fmla="*/ 694092 h 694091"/>
              <a:gd name="connsiteX843" fmla="*/ 9641163 w 11218359"/>
              <a:gd name="connsiteY843" fmla="*/ 694092 h 694091"/>
              <a:gd name="connsiteX844" fmla="*/ 9652592 w 11218359"/>
              <a:gd name="connsiteY844" fmla="*/ 694092 h 694091"/>
              <a:gd name="connsiteX845" fmla="*/ 9664022 w 11218359"/>
              <a:gd name="connsiteY845" fmla="*/ 694092 h 694091"/>
              <a:gd name="connsiteX846" fmla="*/ 9675452 w 11218359"/>
              <a:gd name="connsiteY846" fmla="*/ 694092 h 694091"/>
              <a:gd name="connsiteX847" fmla="*/ 9686882 w 11218359"/>
              <a:gd name="connsiteY847" fmla="*/ 694092 h 694091"/>
              <a:gd name="connsiteX848" fmla="*/ 9698360 w 11218359"/>
              <a:gd name="connsiteY848" fmla="*/ 694092 h 694091"/>
              <a:gd name="connsiteX849" fmla="*/ 9709790 w 11218359"/>
              <a:gd name="connsiteY849" fmla="*/ 694092 h 694091"/>
              <a:gd name="connsiteX850" fmla="*/ 9721219 w 11218359"/>
              <a:gd name="connsiteY850" fmla="*/ 694092 h 694091"/>
              <a:gd name="connsiteX851" fmla="*/ 9732650 w 11218359"/>
              <a:gd name="connsiteY851" fmla="*/ 694092 h 694091"/>
              <a:gd name="connsiteX852" fmla="*/ 9744080 w 11218359"/>
              <a:gd name="connsiteY852" fmla="*/ 694092 h 694091"/>
              <a:gd name="connsiteX853" fmla="*/ 9755557 w 11218359"/>
              <a:gd name="connsiteY853" fmla="*/ 694092 h 694091"/>
              <a:gd name="connsiteX854" fmla="*/ 9766988 w 11218359"/>
              <a:gd name="connsiteY854" fmla="*/ 694092 h 694091"/>
              <a:gd name="connsiteX855" fmla="*/ 9778417 w 11218359"/>
              <a:gd name="connsiteY855" fmla="*/ 694092 h 694091"/>
              <a:gd name="connsiteX856" fmla="*/ 9789848 w 11218359"/>
              <a:gd name="connsiteY856" fmla="*/ 694092 h 694091"/>
              <a:gd name="connsiteX857" fmla="*/ 9801277 w 11218359"/>
              <a:gd name="connsiteY857" fmla="*/ 694092 h 694091"/>
              <a:gd name="connsiteX858" fmla="*/ 9812755 w 11218359"/>
              <a:gd name="connsiteY858" fmla="*/ 694092 h 694091"/>
              <a:gd name="connsiteX859" fmla="*/ 9824185 w 11218359"/>
              <a:gd name="connsiteY859" fmla="*/ 694092 h 694091"/>
              <a:gd name="connsiteX860" fmla="*/ 9835615 w 11218359"/>
              <a:gd name="connsiteY860" fmla="*/ 694092 h 694091"/>
              <a:gd name="connsiteX861" fmla="*/ 9847045 w 11218359"/>
              <a:gd name="connsiteY861" fmla="*/ 694092 h 694091"/>
              <a:gd name="connsiteX862" fmla="*/ 9858475 w 11218359"/>
              <a:gd name="connsiteY862" fmla="*/ 694092 h 694091"/>
              <a:gd name="connsiteX863" fmla="*/ 9869952 w 11218359"/>
              <a:gd name="connsiteY863" fmla="*/ 694092 h 694091"/>
              <a:gd name="connsiteX864" fmla="*/ 9881383 w 11218359"/>
              <a:gd name="connsiteY864" fmla="*/ 694092 h 694091"/>
              <a:gd name="connsiteX865" fmla="*/ 9892812 w 11218359"/>
              <a:gd name="connsiteY865" fmla="*/ 694092 h 694091"/>
              <a:gd name="connsiteX866" fmla="*/ 9904243 w 11218359"/>
              <a:gd name="connsiteY866" fmla="*/ 694092 h 694091"/>
              <a:gd name="connsiteX867" fmla="*/ 9915673 w 11218359"/>
              <a:gd name="connsiteY867" fmla="*/ 694092 h 694091"/>
              <a:gd name="connsiteX868" fmla="*/ 9927102 w 11218359"/>
              <a:gd name="connsiteY868" fmla="*/ 694092 h 694091"/>
              <a:gd name="connsiteX869" fmla="*/ 9938581 w 11218359"/>
              <a:gd name="connsiteY869" fmla="*/ 694092 h 694091"/>
              <a:gd name="connsiteX870" fmla="*/ 9950010 w 11218359"/>
              <a:gd name="connsiteY870" fmla="*/ 694092 h 694091"/>
              <a:gd name="connsiteX871" fmla="*/ 9961441 w 11218359"/>
              <a:gd name="connsiteY871" fmla="*/ 694092 h 694091"/>
              <a:gd name="connsiteX872" fmla="*/ 9972870 w 11218359"/>
              <a:gd name="connsiteY872" fmla="*/ 694092 h 694091"/>
              <a:gd name="connsiteX873" fmla="*/ 9984300 w 11218359"/>
              <a:gd name="connsiteY873" fmla="*/ 694092 h 694091"/>
              <a:gd name="connsiteX874" fmla="*/ 9995778 w 11218359"/>
              <a:gd name="connsiteY874" fmla="*/ 694092 h 694091"/>
              <a:gd name="connsiteX875" fmla="*/ 10007208 w 11218359"/>
              <a:gd name="connsiteY875" fmla="*/ 694092 h 694091"/>
              <a:gd name="connsiteX876" fmla="*/ 10018638 w 11218359"/>
              <a:gd name="connsiteY876" fmla="*/ 694092 h 694091"/>
              <a:gd name="connsiteX877" fmla="*/ 10030068 w 11218359"/>
              <a:gd name="connsiteY877" fmla="*/ 694092 h 694091"/>
              <a:gd name="connsiteX878" fmla="*/ 10041498 w 11218359"/>
              <a:gd name="connsiteY878" fmla="*/ 694092 h 694091"/>
              <a:gd name="connsiteX879" fmla="*/ 10052976 w 11218359"/>
              <a:gd name="connsiteY879" fmla="*/ 694092 h 694091"/>
              <a:gd name="connsiteX880" fmla="*/ 10064405 w 11218359"/>
              <a:gd name="connsiteY880" fmla="*/ 694092 h 694091"/>
              <a:gd name="connsiteX881" fmla="*/ 10075835 w 11218359"/>
              <a:gd name="connsiteY881" fmla="*/ 694092 h 694091"/>
              <a:gd name="connsiteX882" fmla="*/ 10087266 w 11218359"/>
              <a:gd name="connsiteY882" fmla="*/ 694092 h 694091"/>
              <a:gd name="connsiteX883" fmla="*/ 10098695 w 11218359"/>
              <a:gd name="connsiteY883" fmla="*/ 694092 h 694091"/>
              <a:gd name="connsiteX884" fmla="*/ 10110174 w 11218359"/>
              <a:gd name="connsiteY884" fmla="*/ 694092 h 694091"/>
              <a:gd name="connsiteX885" fmla="*/ 10121603 w 11218359"/>
              <a:gd name="connsiteY885" fmla="*/ 694092 h 694091"/>
              <a:gd name="connsiteX886" fmla="*/ 10133033 w 11218359"/>
              <a:gd name="connsiteY886" fmla="*/ 694092 h 694091"/>
              <a:gd name="connsiteX887" fmla="*/ 10144463 w 11218359"/>
              <a:gd name="connsiteY887" fmla="*/ 694092 h 694091"/>
              <a:gd name="connsiteX888" fmla="*/ 10155893 w 11218359"/>
              <a:gd name="connsiteY888" fmla="*/ 694092 h 694091"/>
              <a:gd name="connsiteX889" fmla="*/ 10167371 w 11218359"/>
              <a:gd name="connsiteY889" fmla="*/ 694092 h 694091"/>
              <a:gd name="connsiteX890" fmla="*/ 10178801 w 11218359"/>
              <a:gd name="connsiteY890" fmla="*/ 694092 h 694091"/>
              <a:gd name="connsiteX891" fmla="*/ 10190230 w 11218359"/>
              <a:gd name="connsiteY891" fmla="*/ 694092 h 694091"/>
              <a:gd name="connsiteX892" fmla="*/ 10201661 w 11218359"/>
              <a:gd name="connsiteY892" fmla="*/ 694092 h 694091"/>
              <a:gd name="connsiteX893" fmla="*/ 10213091 w 11218359"/>
              <a:gd name="connsiteY893" fmla="*/ 694092 h 694091"/>
              <a:gd name="connsiteX894" fmla="*/ 10224569 w 11218359"/>
              <a:gd name="connsiteY894" fmla="*/ 694092 h 694091"/>
              <a:gd name="connsiteX895" fmla="*/ 10235998 w 11218359"/>
              <a:gd name="connsiteY895" fmla="*/ 694092 h 694091"/>
              <a:gd name="connsiteX896" fmla="*/ 10247428 w 11218359"/>
              <a:gd name="connsiteY896" fmla="*/ 694092 h 694091"/>
              <a:gd name="connsiteX897" fmla="*/ 10258859 w 11218359"/>
              <a:gd name="connsiteY897" fmla="*/ 694092 h 694091"/>
              <a:gd name="connsiteX898" fmla="*/ 10270288 w 11218359"/>
              <a:gd name="connsiteY898" fmla="*/ 694092 h 694091"/>
              <a:gd name="connsiteX899" fmla="*/ 10281767 w 11218359"/>
              <a:gd name="connsiteY899" fmla="*/ 694092 h 694091"/>
              <a:gd name="connsiteX900" fmla="*/ 10293196 w 11218359"/>
              <a:gd name="connsiteY900" fmla="*/ 694092 h 694091"/>
              <a:gd name="connsiteX901" fmla="*/ 10304626 w 11218359"/>
              <a:gd name="connsiteY901" fmla="*/ 694092 h 694091"/>
              <a:gd name="connsiteX902" fmla="*/ 10316056 w 11218359"/>
              <a:gd name="connsiteY902" fmla="*/ 694092 h 694091"/>
              <a:gd name="connsiteX903" fmla="*/ 10327486 w 11218359"/>
              <a:gd name="connsiteY903" fmla="*/ 694092 h 694091"/>
              <a:gd name="connsiteX904" fmla="*/ 10338963 w 11218359"/>
              <a:gd name="connsiteY904" fmla="*/ 694092 h 694091"/>
              <a:gd name="connsiteX905" fmla="*/ 10350394 w 11218359"/>
              <a:gd name="connsiteY905" fmla="*/ 694092 h 694091"/>
              <a:gd name="connsiteX906" fmla="*/ 10361823 w 11218359"/>
              <a:gd name="connsiteY906" fmla="*/ 694092 h 694091"/>
              <a:gd name="connsiteX907" fmla="*/ 10373254 w 11218359"/>
              <a:gd name="connsiteY907" fmla="*/ 694092 h 694091"/>
              <a:gd name="connsiteX908" fmla="*/ 10384684 w 11218359"/>
              <a:gd name="connsiteY908" fmla="*/ 694092 h 694091"/>
              <a:gd name="connsiteX909" fmla="*/ 10396161 w 11218359"/>
              <a:gd name="connsiteY909" fmla="*/ 694092 h 694091"/>
              <a:gd name="connsiteX910" fmla="*/ 10407591 w 11218359"/>
              <a:gd name="connsiteY910" fmla="*/ 694092 h 694091"/>
              <a:gd name="connsiteX911" fmla="*/ 10419021 w 11218359"/>
              <a:gd name="connsiteY911" fmla="*/ 694092 h 694091"/>
              <a:gd name="connsiteX912" fmla="*/ 10430452 w 11218359"/>
              <a:gd name="connsiteY912" fmla="*/ 694092 h 694091"/>
              <a:gd name="connsiteX913" fmla="*/ 10441881 w 11218359"/>
              <a:gd name="connsiteY913" fmla="*/ 694092 h 694091"/>
              <a:gd name="connsiteX914" fmla="*/ 10453358 w 11218359"/>
              <a:gd name="connsiteY914" fmla="*/ 694092 h 694091"/>
              <a:gd name="connsiteX915" fmla="*/ 10464789 w 11218359"/>
              <a:gd name="connsiteY915" fmla="*/ 694092 h 694091"/>
              <a:gd name="connsiteX916" fmla="*/ 10476219 w 11218359"/>
              <a:gd name="connsiteY916" fmla="*/ 694092 h 694091"/>
              <a:gd name="connsiteX917" fmla="*/ 10487649 w 11218359"/>
              <a:gd name="connsiteY917" fmla="*/ 694092 h 694091"/>
              <a:gd name="connsiteX918" fmla="*/ 10499079 w 11218359"/>
              <a:gd name="connsiteY918" fmla="*/ 694092 h 694091"/>
              <a:gd name="connsiteX919" fmla="*/ 10510556 w 11218359"/>
              <a:gd name="connsiteY919" fmla="*/ 694092 h 694091"/>
              <a:gd name="connsiteX920" fmla="*/ 10521987 w 11218359"/>
              <a:gd name="connsiteY920" fmla="*/ 694092 h 694091"/>
              <a:gd name="connsiteX921" fmla="*/ 10533416 w 11218359"/>
              <a:gd name="connsiteY921" fmla="*/ 694092 h 694091"/>
              <a:gd name="connsiteX922" fmla="*/ 10544847 w 11218359"/>
              <a:gd name="connsiteY922" fmla="*/ 694092 h 694091"/>
              <a:gd name="connsiteX923" fmla="*/ 10556277 w 11218359"/>
              <a:gd name="connsiteY923" fmla="*/ 694092 h 694091"/>
              <a:gd name="connsiteX924" fmla="*/ 10567754 w 11218359"/>
              <a:gd name="connsiteY924" fmla="*/ 694092 h 694091"/>
              <a:gd name="connsiteX925" fmla="*/ 10579184 w 11218359"/>
              <a:gd name="connsiteY925" fmla="*/ 694092 h 694091"/>
              <a:gd name="connsiteX926" fmla="*/ 10590614 w 11218359"/>
              <a:gd name="connsiteY926" fmla="*/ 694092 h 694091"/>
              <a:gd name="connsiteX927" fmla="*/ 10602045 w 11218359"/>
              <a:gd name="connsiteY927" fmla="*/ 694092 h 694091"/>
              <a:gd name="connsiteX928" fmla="*/ 10613474 w 11218359"/>
              <a:gd name="connsiteY928" fmla="*/ 694092 h 694091"/>
              <a:gd name="connsiteX929" fmla="*/ 10624951 w 11218359"/>
              <a:gd name="connsiteY929" fmla="*/ 694092 h 694091"/>
              <a:gd name="connsiteX930" fmla="*/ 10636382 w 11218359"/>
              <a:gd name="connsiteY930" fmla="*/ 694092 h 694091"/>
              <a:gd name="connsiteX931" fmla="*/ 10647812 w 11218359"/>
              <a:gd name="connsiteY931" fmla="*/ 694092 h 694091"/>
              <a:gd name="connsiteX932" fmla="*/ 10659241 w 11218359"/>
              <a:gd name="connsiteY932" fmla="*/ 694092 h 694091"/>
              <a:gd name="connsiteX933" fmla="*/ 10670672 w 11218359"/>
              <a:gd name="connsiteY933" fmla="*/ 694092 h 694091"/>
              <a:gd name="connsiteX934" fmla="*/ 10682149 w 11218359"/>
              <a:gd name="connsiteY934" fmla="*/ 694092 h 694091"/>
              <a:gd name="connsiteX935" fmla="*/ 10693580 w 11218359"/>
              <a:gd name="connsiteY935" fmla="*/ 694092 h 694091"/>
              <a:gd name="connsiteX936" fmla="*/ 10705009 w 11218359"/>
              <a:gd name="connsiteY936" fmla="*/ 694092 h 694091"/>
              <a:gd name="connsiteX937" fmla="*/ 10716439 w 11218359"/>
              <a:gd name="connsiteY937" fmla="*/ 694092 h 694091"/>
              <a:gd name="connsiteX938" fmla="*/ 10727870 w 11218359"/>
              <a:gd name="connsiteY938" fmla="*/ 694092 h 694091"/>
              <a:gd name="connsiteX939" fmla="*/ 10739347 w 11218359"/>
              <a:gd name="connsiteY939" fmla="*/ 694092 h 694091"/>
              <a:gd name="connsiteX940" fmla="*/ 10750778 w 11218359"/>
              <a:gd name="connsiteY940" fmla="*/ 694092 h 694091"/>
              <a:gd name="connsiteX941" fmla="*/ 10762207 w 11218359"/>
              <a:gd name="connsiteY941" fmla="*/ 694092 h 694091"/>
              <a:gd name="connsiteX942" fmla="*/ 10773637 w 11218359"/>
              <a:gd name="connsiteY942" fmla="*/ 694092 h 694091"/>
              <a:gd name="connsiteX943" fmla="*/ 10785067 w 11218359"/>
              <a:gd name="connsiteY943" fmla="*/ 694092 h 694091"/>
              <a:gd name="connsiteX944" fmla="*/ 10796544 w 11218359"/>
              <a:gd name="connsiteY944" fmla="*/ 694092 h 694091"/>
              <a:gd name="connsiteX945" fmla="*/ 10807975 w 11218359"/>
              <a:gd name="connsiteY945" fmla="*/ 694092 h 694091"/>
              <a:gd name="connsiteX946" fmla="*/ 10819405 w 11218359"/>
              <a:gd name="connsiteY946" fmla="*/ 694092 h 694091"/>
              <a:gd name="connsiteX947" fmla="*/ 10830834 w 11218359"/>
              <a:gd name="connsiteY947" fmla="*/ 694092 h 694091"/>
              <a:gd name="connsiteX948" fmla="*/ 10842265 w 11218359"/>
              <a:gd name="connsiteY948" fmla="*/ 694092 h 694091"/>
              <a:gd name="connsiteX949" fmla="*/ 10853742 w 11218359"/>
              <a:gd name="connsiteY949" fmla="*/ 694092 h 694091"/>
              <a:gd name="connsiteX950" fmla="*/ 10865173 w 11218359"/>
              <a:gd name="connsiteY950" fmla="*/ 694092 h 694091"/>
              <a:gd name="connsiteX951" fmla="*/ 10876602 w 11218359"/>
              <a:gd name="connsiteY951" fmla="*/ 694092 h 694091"/>
              <a:gd name="connsiteX952" fmla="*/ 10888032 w 11218359"/>
              <a:gd name="connsiteY952" fmla="*/ 694092 h 694091"/>
              <a:gd name="connsiteX953" fmla="*/ 10899463 w 11218359"/>
              <a:gd name="connsiteY953" fmla="*/ 694092 h 694091"/>
              <a:gd name="connsiteX954" fmla="*/ 10910892 w 11218359"/>
              <a:gd name="connsiteY954" fmla="*/ 694092 h 694091"/>
              <a:gd name="connsiteX955" fmla="*/ 10922369 w 11218359"/>
              <a:gd name="connsiteY955" fmla="*/ 694092 h 694091"/>
              <a:gd name="connsiteX956" fmla="*/ 10933800 w 11218359"/>
              <a:gd name="connsiteY956" fmla="*/ 694092 h 694091"/>
              <a:gd name="connsiteX957" fmla="*/ 10945230 w 11218359"/>
              <a:gd name="connsiteY957" fmla="*/ 694092 h 694091"/>
              <a:gd name="connsiteX958" fmla="*/ 10956660 w 11218359"/>
              <a:gd name="connsiteY958" fmla="*/ 694092 h 694091"/>
              <a:gd name="connsiteX959" fmla="*/ 10968090 w 11218359"/>
              <a:gd name="connsiteY959" fmla="*/ 694092 h 694091"/>
              <a:gd name="connsiteX960" fmla="*/ 10979567 w 11218359"/>
              <a:gd name="connsiteY960" fmla="*/ 694092 h 694091"/>
              <a:gd name="connsiteX961" fmla="*/ 10990998 w 11218359"/>
              <a:gd name="connsiteY961" fmla="*/ 694092 h 694091"/>
              <a:gd name="connsiteX962" fmla="*/ 11002427 w 11218359"/>
              <a:gd name="connsiteY962" fmla="*/ 694092 h 694091"/>
              <a:gd name="connsiteX963" fmla="*/ 11013858 w 11218359"/>
              <a:gd name="connsiteY963" fmla="*/ 694092 h 694091"/>
              <a:gd name="connsiteX964" fmla="*/ 11025287 w 11218359"/>
              <a:gd name="connsiteY964" fmla="*/ 694092 h 694091"/>
              <a:gd name="connsiteX965" fmla="*/ 11036765 w 11218359"/>
              <a:gd name="connsiteY965" fmla="*/ 694092 h 694091"/>
              <a:gd name="connsiteX966" fmla="*/ 11048195 w 11218359"/>
              <a:gd name="connsiteY966" fmla="*/ 694092 h 694091"/>
              <a:gd name="connsiteX967" fmla="*/ 11059625 w 11218359"/>
              <a:gd name="connsiteY967" fmla="*/ 694092 h 694091"/>
              <a:gd name="connsiteX968" fmla="*/ 11071056 w 11218359"/>
              <a:gd name="connsiteY968" fmla="*/ 694092 h 694091"/>
              <a:gd name="connsiteX969" fmla="*/ 11082485 w 11218359"/>
              <a:gd name="connsiteY969" fmla="*/ 694092 h 694091"/>
              <a:gd name="connsiteX970" fmla="*/ 11093962 w 11218359"/>
              <a:gd name="connsiteY970" fmla="*/ 694092 h 694091"/>
              <a:gd name="connsiteX971" fmla="*/ 11105393 w 11218359"/>
              <a:gd name="connsiteY971" fmla="*/ 694092 h 694091"/>
              <a:gd name="connsiteX972" fmla="*/ 11116823 w 11218359"/>
              <a:gd name="connsiteY972" fmla="*/ 694092 h 694091"/>
              <a:gd name="connsiteX973" fmla="*/ 11128253 w 11218359"/>
              <a:gd name="connsiteY973" fmla="*/ 694092 h 694091"/>
              <a:gd name="connsiteX974" fmla="*/ 11139683 w 11218359"/>
              <a:gd name="connsiteY974" fmla="*/ 694092 h 694091"/>
              <a:gd name="connsiteX975" fmla="*/ 11151160 w 11218359"/>
              <a:gd name="connsiteY975" fmla="*/ 694092 h 694091"/>
              <a:gd name="connsiteX976" fmla="*/ 11162591 w 11218359"/>
              <a:gd name="connsiteY976" fmla="*/ 694092 h 694091"/>
              <a:gd name="connsiteX977" fmla="*/ 11174020 w 11218359"/>
              <a:gd name="connsiteY977" fmla="*/ 694092 h 694091"/>
              <a:gd name="connsiteX978" fmla="*/ 11185451 w 11218359"/>
              <a:gd name="connsiteY978" fmla="*/ 694092 h 694091"/>
              <a:gd name="connsiteX979" fmla="*/ 11196881 w 11218359"/>
              <a:gd name="connsiteY979" fmla="*/ 694092 h 694091"/>
              <a:gd name="connsiteX980" fmla="*/ 11208358 w 11218359"/>
              <a:gd name="connsiteY980" fmla="*/ 694092 h 694091"/>
              <a:gd name="connsiteX981" fmla="*/ 11218359 w 11218359"/>
              <a:gd name="connsiteY981" fmla="*/ 694092 h 694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694091">
                <a:moveTo>
                  <a:pt x="0" y="694092"/>
                </a:moveTo>
                <a:lnTo>
                  <a:pt x="9149" y="694092"/>
                </a:lnTo>
                <a:lnTo>
                  <a:pt x="20588" y="694092"/>
                </a:lnTo>
                <a:lnTo>
                  <a:pt x="32028" y="694092"/>
                </a:lnTo>
                <a:lnTo>
                  <a:pt x="43467" y="694092"/>
                </a:lnTo>
                <a:lnTo>
                  <a:pt x="54907" y="694092"/>
                </a:lnTo>
                <a:lnTo>
                  <a:pt x="66346" y="694092"/>
                </a:lnTo>
                <a:lnTo>
                  <a:pt x="77786" y="694092"/>
                </a:lnTo>
                <a:lnTo>
                  <a:pt x="89225" y="694092"/>
                </a:lnTo>
                <a:lnTo>
                  <a:pt x="100665" y="694092"/>
                </a:lnTo>
                <a:lnTo>
                  <a:pt x="112104" y="694092"/>
                </a:lnTo>
                <a:lnTo>
                  <a:pt x="123544" y="694092"/>
                </a:lnTo>
                <a:lnTo>
                  <a:pt x="134979" y="694092"/>
                </a:lnTo>
                <a:lnTo>
                  <a:pt x="146423" y="694092"/>
                </a:lnTo>
                <a:lnTo>
                  <a:pt x="157858" y="557374"/>
                </a:lnTo>
                <a:lnTo>
                  <a:pt x="169297" y="471740"/>
                </a:lnTo>
                <a:lnTo>
                  <a:pt x="180737" y="330517"/>
                </a:lnTo>
                <a:lnTo>
                  <a:pt x="192176" y="132207"/>
                </a:lnTo>
                <a:lnTo>
                  <a:pt x="203616" y="127702"/>
                </a:lnTo>
                <a:lnTo>
                  <a:pt x="215055" y="0"/>
                </a:lnTo>
                <a:lnTo>
                  <a:pt x="226495" y="166764"/>
                </a:lnTo>
                <a:lnTo>
                  <a:pt x="237935" y="546859"/>
                </a:lnTo>
                <a:lnTo>
                  <a:pt x="249374" y="694092"/>
                </a:lnTo>
                <a:lnTo>
                  <a:pt x="260814" y="692591"/>
                </a:lnTo>
                <a:lnTo>
                  <a:pt x="272253" y="694092"/>
                </a:lnTo>
                <a:lnTo>
                  <a:pt x="283693" y="694092"/>
                </a:lnTo>
                <a:lnTo>
                  <a:pt x="295132" y="694092"/>
                </a:lnTo>
                <a:lnTo>
                  <a:pt x="306572" y="694092"/>
                </a:lnTo>
                <a:lnTo>
                  <a:pt x="318011" y="694092"/>
                </a:lnTo>
                <a:lnTo>
                  <a:pt x="329451" y="694092"/>
                </a:lnTo>
                <a:lnTo>
                  <a:pt x="340890" y="694092"/>
                </a:lnTo>
                <a:lnTo>
                  <a:pt x="352330" y="694092"/>
                </a:lnTo>
                <a:lnTo>
                  <a:pt x="363769" y="694092"/>
                </a:lnTo>
                <a:lnTo>
                  <a:pt x="375209" y="694092"/>
                </a:lnTo>
                <a:lnTo>
                  <a:pt x="386648" y="694092"/>
                </a:lnTo>
                <a:lnTo>
                  <a:pt x="398088" y="694092"/>
                </a:lnTo>
                <a:lnTo>
                  <a:pt x="409527" y="694092"/>
                </a:lnTo>
                <a:lnTo>
                  <a:pt x="420967" y="694092"/>
                </a:lnTo>
                <a:lnTo>
                  <a:pt x="432406" y="694092"/>
                </a:lnTo>
                <a:lnTo>
                  <a:pt x="443846" y="694092"/>
                </a:lnTo>
                <a:lnTo>
                  <a:pt x="455285" y="694092"/>
                </a:lnTo>
                <a:lnTo>
                  <a:pt x="466725" y="694092"/>
                </a:lnTo>
                <a:lnTo>
                  <a:pt x="478165" y="694092"/>
                </a:lnTo>
                <a:lnTo>
                  <a:pt x="489604" y="694092"/>
                </a:lnTo>
                <a:lnTo>
                  <a:pt x="501044" y="694092"/>
                </a:lnTo>
                <a:lnTo>
                  <a:pt x="512483" y="694092"/>
                </a:lnTo>
                <a:lnTo>
                  <a:pt x="523923" y="694092"/>
                </a:lnTo>
                <a:lnTo>
                  <a:pt x="535362" y="694092"/>
                </a:lnTo>
                <a:lnTo>
                  <a:pt x="546802" y="694092"/>
                </a:lnTo>
                <a:lnTo>
                  <a:pt x="558241" y="694092"/>
                </a:lnTo>
                <a:lnTo>
                  <a:pt x="569681" y="694092"/>
                </a:lnTo>
                <a:lnTo>
                  <a:pt x="581120" y="694092"/>
                </a:lnTo>
                <a:lnTo>
                  <a:pt x="592560" y="694092"/>
                </a:lnTo>
                <a:lnTo>
                  <a:pt x="603999" y="694092"/>
                </a:lnTo>
                <a:lnTo>
                  <a:pt x="615439" y="694092"/>
                </a:lnTo>
                <a:lnTo>
                  <a:pt x="626878" y="694092"/>
                </a:lnTo>
                <a:lnTo>
                  <a:pt x="638318" y="694092"/>
                </a:lnTo>
                <a:lnTo>
                  <a:pt x="649757" y="694092"/>
                </a:lnTo>
                <a:lnTo>
                  <a:pt x="661192" y="694092"/>
                </a:lnTo>
                <a:lnTo>
                  <a:pt x="672632" y="694092"/>
                </a:lnTo>
                <a:lnTo>
                  <a:pt x="684071" y="694092"/>
                </a:lnTo>
                <a:lnTo>
                  <a:pt x="695511" y="694092"/>
                </a:lnTo>
                <a:lnTo>
                  <a:pt x="706950" y="694092"/>
                </a:lnTo>
                <a:lnTo>
                  <a:pt x="718390" y="694092"/>
                </a:lnTo>
                <a:lnTo>
                  <a:pt x="729829" y="694092"/>
                </a:lnTo>
                <a:lnTo>
                  <a:pt x="741269" y="694092"/>
                </a:lnTo>
                <a:lnTo>
                  <a:pt x="752708" y="694092"/>
                </a:lnTo>
                <a:lnTo>
                  <a:pt x="764148" y="694092"/>
                </a:lnTo>
                <a:lnTo>
                  <a:pt x="775587" y="694092"/>
                </a:lnTo>
                <a:lnTo>
                  <a:pt x="787027" y="694092"/>
                </a:lnTo>
                <a:lnTo>
                  <a:pt x="798467" y="694092"/>
                </a:lnTo>
                <a:lnTo>
                  <a:pt x="809906" y="694092"/>
                </a:lnTo>
                <a:lnTo>
                  <a:pt x="821346" y="694092"/>
                </a:lnTo>
                <a:lnTo>
                  <a:pt x="832785" y="694092"/>
                </a:lnTo>
                <a:lnTo>
                  <a:pt x="844225" y="694092"/>
                </a:lnTo>
                <a:lnTo>
                  <a:pt x="855664" y="694092"/>
                </a:lnTo>
                <a:lnTo>
                  <a:pt x="867104" y="694092"/>
                </a:lnTo>
                <a:lnTo>
                  <a:pt x="878543" y="694092"/>
                </a:lnTo>
                <a:lnTo>
                  <a:pt x="889983" y="694092"/>
                </a:lnTo>
                <a:lnTo>
                  <a:pt x="901422" y="694092"/>
                </a:lnTo>
                <a:lnTo>
                  <a:pt x="912862" y="694092"/>
                </a:lnTo>
                <a:lnTo>
                  <a:pt x="924301" y="694092"/>
                </a:lnTo>
                <a:lnTo>
                  <a:pt x="935741" y="694092"/>
                </a:lnTo>
                <a:lnTo>
                  <a:pt x="947180" y="694092"/>
                </a:lnTo>
                <a:lnTo>
                  <a:pt x="958620" y="694092"/>
                </a:lnTo>
                <a:lnTo>
                  <a:pt x="970059" y="694092"/>
                </a:lnTo>
                <a:lnTo>
                  <a:pt x="981499" y="694092"/>
                </a:lnTo>
                <a:lnTo>
                  <a:pt x="992938" y="694092"/>
                </a:lnTo>
                <a:lnTo>
                  <a:pt x="1004378" y="694092"/>
                </a:lnTo>
                <a:lnTo>
                  <a:pt x="1015818" y="694092"/>
                </a:lnTo>
                <a:lnTo>
                  <a:pt x="1027257" y="694092"/>
                </a:lnTo>
                <a:lnTo>
                  <a:pt x="1038697" y="694092"/>
                </a:lnTo>
                <a:lnTo>
                  <a:pt x="1050136" y="694092"/>
                </a:lnTo>
                <a:lnTo>
                  <a:pt x="1061576" y="694092"/>
                </a:lnTo>
                <a:lnTo>
                  <a:pt x="1073015" y="694092"/>
                </a:lnTo>
                <a:lnTo>
                  <a:pt x="1084455" y="694092"/>
                </a:lnTo>
                <a:lnTo>
                  <a:pt x="1095894" y="694092"/>
                </a:lnTo>
                <a:lnTo>
                  <a:pt x="1107334" y="694092"/>
                </a:lnTo>
                <a:lnTo>
                  <a:pt x="1118773" y="694092"/>
                </a:lnTo>
                <a:lnTo>
                  <a:pt x="1130213" y="694092"/>
                </a:lnTo>
                <a:lnTo>
                  <a:pt x="1141652" y="694092"/>
                </a:lnTo>
                <a:lnTo>
                  <a:pt x="1153092" y="694092"/>
                </a:lnTo>
                <a:lnTo>
                  <a:pt x="1164531" y="694092"/>
                </a:lnTo>
                <a:lnTo>
                  <a:pt x="1175971" y="694092"/>
                </a:lnTo>
                <a:lnTo>
                  <a:pt x="1187406" y="694092"/>
                </a:lnTo>
                <a:lnTo>
                  <a:pt x="1198845" y="694092"/>
                </a:lnTo>
                <a:lnTo>
                  <a:pt x="1210285" y="694092"/>
                </a:lnTo>
                <a:lnTo>
                  <a:pt x="1221724" y="694092"/>
                </a:lnTo>
                <a:lnTo>
                  <a:pt x="1233164" y="694092"/>
                </a:lnTo>
                <a:lnTo>
                  <a:pt x="1244603" y="694092"/>
                </a:lnTo>
                <a:lnTo>
                  <a:pt x="1256043" y="694092"/>
                </a:lnTo>
                <a:lnTo>
                  <a:pt x="1267482" y="694092"/>
                </a:lnTo>
                <a:lnTo>
                  <a:pt x="1278922" y="694092"/>
                </a:lnTo>
                <a:lnTo>
                  <a:pt x="1290361" y="694092"/>
                </a:lnTo>
                <a:lnTo>
                  <a:pt x="1301801" y="694092"/>
                </a:lnTo>
                <a:lnTo>
                  <a:pt x="1313240" y="694092"/>
                </a:lnTo>
                <a:lnTo>
                  <a:pt x="1324680" y="694092"/>
                </a:lnTo>
                <a:lnTo>
                  <a:pt x="1336120" y="694092"/>
                </a:lnTo>
                <a:lnTo>
                  <a:pt x="1347559" y="694092"/>
                </a:lnTo>
                <a:lnTo>
                  <a:pt x="1358999" y="694092"/>
                </a:lnTo>
                <a:lnTo>
                  <a:pt x="1370438" y="694092"/>
                </a:lnTo>
                <a:lnTo>
                  <a:pt x="1381878" y="694092"/>
                </a:lnTo>
                <a:lnTo>
                  <a:pt x="1393317" y="694092"/>
                </a:lnTo>
                <a:lnTo>
                  <a:pt x="1404757" y="694092"/>
                </a:lnTo>
                <a:lnTo>
                  <a:pt x="1416196" y="694092"/>
                </a:lnTo>
                <a:lnTo>
                  <a:pt x="1427636" y="694092"/>
                </a:lnTo>
                <a:lnTo>
                  <a:pt x="1439075" y="694092"/>
                </a:lnTo>
                <a:lnTo>
                  <a:pt x="1450515" y="694092"/>
                </a:lnTo>
                <a:lnTo>
                  <a:pt x="1461954" y="694092"/>
                </a:lnTo>
                <a:lnTo>
                  <a:pt x="1473394" y="694092"/>
                </a:lnTo>
                <a:lnTo>
                  <a:pt x="1484833" y="694092"/>
                </a:lnTo>
                <a:lnTo>
                  <a:pt x="1496273" y="694092"/>
                </a:lnTo>
                <a:lnTo>
                  <a:pt x="1507712" y="694092"/>
                </a:lnTo>
                <a:lnTo>
                  <a:pt x="1519152" y="694092"/>
                </a:lnTo>
                <a:lnTo>
                  <a:pt x="1530591" y="694092"/>
                </a:lnTo>
                <a:lnTo>
                  <a:pt x="1542031" y="694092"/>
                </a:lnTo>
                <a:lnTo>
                  <a:pt x="1553471" y="694092"/>
                </a:lnTo>
                <a:lnTo>
                  <a:pt x="1564910" y="694092"/>
                </a:lnTo>
                <a:lnTo>
                  <a:pt x="1576349" y="694092"/>
                </a:lnTo>
                <a:lnTo>
                  <a:pt x="1587789" y="694092"/>
                </a:lnTo>
                <a:lnTo>
                  <a:pt x="1599229" y="694092"/>
                </a:lnTo>
                <a:lnTo>
                  <a:pt x="1610668" y="694092"/>
                </a:lnTo>
                <a:lnTo>
                  <a:pt x="1622107" y="694092"/>
                </a:lnTo>
                <a:lnTo>
                  <a:pt x="1633547" y="694092"/>
                </a:lnTo>
                <a:lnTo>
                  <a:pt x="1644987" y="694092"/>
                </a:lnTo>
                <a:lnTo>
                  <a:pt x="1656426" y="694092"/>
                </a:lnTo>
                <a:lnTo>
                  <a:pt x="1667866" y="694092"/>
                </a:lnTo>
                <a:lnTo>
                  <a:pt x="1679305" y="694092"/>
                </a:lnTo>
                <a:lnTo>
                  <a:pt x="1690745" y="694092"/>
                </a:lnTo>
                <a:lnTo>
                  <a:pt x="1702184" y="694092"/>
                </a:lnTo>
                <a:lnTo>
                  <a:pt x="1713619" y="694092"/>
                </a:lnTo>
                <a:lnTo>
                  <a:pt x="1725063" y="694092"/>
                </a:lnTo>
                <a:lnTo>
                  <a:pt x="1736498" y="694092"/>
                </a:lnTo>
                <a:lnTo>
                  <a:pt x="1747938" y="694092"/>
                </a:lnTo>
                <a:lnTo>
                  <a:pt x="1759377" y="694092"/>
                </a:lnTo>
                <a:lnTo>
                  <a:pt x="1770817" y="694092"/>
                </a:lnTo>
                <a:lnTo>
                  <a:pt x="1782256" y="694092"/>
                </a:lnTo>
                <a:lnTo>
                  <a:pt x="1793696" y="694092"/>
                </a:lnTo>
                <a:lnTo>
                  <a:pt x="1805135" y="694092"/>
                </a:lnTo>
                <a:lnTo>
                  <a:pt x="1816575" y="694092"/>
                </a:lnTo>
                <a:lnTo>
                  <a:pt x="1828014" y="694092"/>
                </a:lnTo>
                <a:lnTo>
                  <a:pt x="1839454" y="694092"/>
                </a:lnTo>
                <a:lnTo>
                  <a:pt x="1850893" y="694092"/>
                </a:lnTo>
                <a:lnTo>
                  <a:pt x="1862333" y="694092"/>
                </a:lnTo>
                <a:lnTo>
                  <a:pt x="1873772" y="694092"/>
                </a:lnTo>
                <a:lnTo>
                  <a:pt x="1885212" y="694092"/>
                </a:lnTo>
                <a:lnTo>
                  <a:pt x="1896651" y="694092"/>
                </a:lnTo>
                <a:lnTo>
                  <a:pt x="1908091" y="694092"/>
                </a:lnTo>
                <a:lnTo>
                  <a:pt x="1919531" y="694092"/>
                </a:lnTo>
                <a:lnTo>
                  <a:pt x="1930970" y="694092"/>
                </a:lnTo>
                <a:lnTo>
                  <a:pt x="1942409" y="694092"/>
                </a:lnTo>
                <a:lnTo>
                  <a:pt x="1953849" y="694092"/>
                </a:lnTo>
                <a:lnTo>
                  <a:pt x="1965289" y="694092"/>
                </a:lnTo>
                <a:lnTo>
                  <a:pt x="1976728" y="694092"/>
                </a:lnTo>
                <a:lnTo>
                  <a:pt x="1988168" y="694092"/>
                </a:lnTo>
                <a:lnTo>
                  <a:pt x="1999607" y="694092"/>
                </a:lnTo>
                <a:lnTo>
                  <a:pt x="2011047" y="694092"/>
                </a:lnTo>
                <a:lnTo>
                  <a:pt x="2022486" y="694092"/>
                </a:lnTo>
                <a:lnTo>
                  <a:pt x="2033926" y="694092"/>
                </a:lnTo>
                <a:lnTo>
                  <a:pt x="2045365" y="694092"/>
                </a:lnTo>
                <a:lnTo>
                  <a:pt x="2056805" y="694092"/>
                </a:lnTo>
                <a:lnTo>
                  <a:pt x="2068244" y="694092"/>
                </a:lnTo>
                <a:lnTo>
                  <a:pt x="2079684" y="694092"/>
                </a:lnTo>
                <a:lnTo>
                  <a:pt x="2091123" y="694092"/>
                </a:lnTo>
                <a:lnTo>
                  <a:pt x="2102563" y="694092"/>
                </a:lnTo>
                <a:lnTo>
                  <a:pt x="2114002" y="694092"/>
                </a:lnTo>
                <a:lnTo>
                  <a:pt x="2125442" y="694092"/>
                </a:lnTo>
                <a:lnTo>
                  <a:pt x="2136882" y="694092"/>
                </a:lnTo>
                <a:lnTo>
                  <a:pt x="2148321" y="694092"/>
                </a:lnTo>
                <a:lnTo>
                  <a:pt x="2159760" y="694092"/>
                </a:lnTo>
                <a:lnTo>
                  <a:pt x="2171200" y="694092"/>
                </a:lnTo>
                <a:lnTo>
                  <a:pt x="2182640" y="694092"/>
                </a:lnTo>
                <a:lnTo>
                  <a:pt x="2194079" y="694092"/>
                </a:lnTo>
                <a:lnTo>
                  <a:pt x="2205519" y="694092"/>
                </a:lnTo>
                <a:lnTo>
                  <a:pt x="2216958" y="694092"/>
                </a:lnTo>
                <a:lnTo>
                  <a:pt x="2228393" y="694092"/>
                </a:lnTo>
                <a:lnTo>
                  <a:pt x="2239837" y="694092"/>
                </a:lnTo>
                <a:lnTo>
                  <a:pt x="2251272" y="694092"/>
                </a:lnTo>
                <a:lnTo>
                  <a:pt x="2262716" y="694092"/>
                </a:lnTo>
                <a:lnTo>
                  <a:pt x="2274151" y="694092"/>
                </a:lnTo>
                <a:lnTo>
                  <a:pt x="2285591" y="694092"/>
                </a:lnTo>
                <a:lnTo>
                  <a:pt x="2297030" y="694092"/>
                </a:lnTo>
                <a:lnTo>
                  <a:pt x="2308470" y="694092"/>
                </a:lnTo>
                <a:lnTo>
                  <a:pt x="2319909" y="694092"/>
                </a:lnTo>
                <a:lnTo>
                  <a:pt x="2331349" y="694092"/>
                </a:lnTo>
                <a:lnTo>
                  <a:pt x="2342788" y="694092"/>
                </a:lnTo>
                <a:lnTo>
                  <a:pt x="2354228" y="694092"/>
                </a:lnTo>
                <a:lnTo>
                  <a:pt x="2365667" y="694092"/>
                </a:lnTo>
                <a:lnTo>
                  <a:pt x="2377107" y="694092"/>
                </a:lnTo>
                <a:lnTo>
                  <a:pt x="2388546" y="694092"/>
                </a:lnTo>
                <a:lnTo>
                  <a:pt x="2399986" y="694092"/>
                </a:lnTo>
                <a:lnTo>
                  <a:pt x="2411425" y="694092"/>
                </a:lnTo>
                <a:lnTo>
                  <a:pt x="2422865" y="694092"/>
                </a:lnTo>
                <a:lnTo>
                  <a:pt x="2434304" y="694092"/>
                </a:lnTo>
                <a:lnTo>
                  <a:pt x="2445744" y="694092"/>
                </a:lnTo>
                <a:lnTo>
                  <a:pt x="2457184" y="694092"/>
                </a:lnTo>
                <a:lnTo>
                  <a:pt x="2468623" y="694092"/>
                </a:lnTo>
                <a:lnTo>
                  <a:pt x="2480062" y="694092"/>
                </a:lnTo>
                <a:lnTo>
                  <a:pt x="2491502" y="694092"/>
                </a:lnTo>
                <a:lnTo>
                  <a:pt x="2502942" y="694092"/>
                </a:lnTo>
                <a:lnTo>
                  <a:pt x="2514381" y="694092"/>
                </a:lnTo>
                <a:lnTo>
                  <a:pt x="2525821" y="694092"/>
                </a:lnTo>
                <a:lnTo>
                  <a:pt x="2537260" y="694092"/>
                </a:lnTo>
                <a:lnTo>
                  <a:pt x="2548700" y="694092"/>
                </a:lnTo>
                <a:lnTo>
                  <a:pt x="2560139" y="694092"/>
                </a:lnTo>
                <a:lnTo>
                  <a:pt x="2571579" y="694092"/>
                </a:lnTo>
                <a:lnTo>
                  <a:pt x="2583018" y="694092"/>
                </a:lnTo>
                <a:lnTo>
                  <a:pt x="2594458" y="694092"/>
                </a:lnTo>
                <a:lnTo>
                  <a:pt x="2605897" y="694092"/>
                </a:lnTo>
                <a:lnTo>
                  <a:pt x="2617337" y="694092"/>
                </a:lnTo>
                <a:lnTo>
                  <a:pt x="2628776" y="694092"/>
                </a:lnTo>
                <a:lnTo>
                  <a:pt x="2640216" y="694092"/>
                </a:lnTo>
                <a:lnTo>
                  <a:pt x="2651655" y="694092"/>
                </a:lnTo>
                <a:lnTo>
                  <a:pt x="2663095" y="694092"/>
                </a:lnTo>
                <a:lnTo>
                  <a:pt x="2674535" y="694092"/>
                </a:lnTo>
                <a:lnTo>
                  <a:pt x="2685974" y="694092"/>
                </a:lnTo>
                <a:lnTo>
                  <a:pt x="2697413" y="694092"/>
                </a:lnTo>
                <a:lnTo>
                  <a:pt x="2708853" y="694092"/>
                </a:lnTo>
                <a:lnTo>
                  <a:pt x="2720293" y="694092"/>
                </a:lnTo>
                <a:lnTo>
                  <a:pt x="2731727" y="694092"/>
                </a:lnTo>
                <a:lnTo>
                  <a:pt x="2743172" y="694092"/>
                </a:lnTo>
                <a:lnTo>
                  <a:pt x="2754611" y="694092"/>
                </a:lnTo>
                <a:lnTo>
                  <a:pt x="2766046" y="694092"/>
                </a:lnTo>
                <a:lnTo>
                  <a:pt x="2777490" y="694092"/>
                </a:lnTo>
                <a:lnTo>
                  <a:pt x="2788925" y="694092"/>
                </a:lnTo>
                <a:lnTo>
                  <a:pt x="2800364" y="694092"/>
                </a:lnTo>
                <a:lnTo>
                  <a:pt x="2811804" y="694092"/>
                </a:lnTo>
                <a:lnTo>
                  <a:pt x="2823243" y="694092"/>
                </a:lnTo>
                <a:lnTo>
                  <a:pt x="2834683" y="694092"/>
                </a:lnTo>
                <a:lnTo>
                  <a:pt x="2846123" y="694092"/>
                </a:lnTo>
                <a:lnTo>
                  <a:pt x="2857562" y="694092"/>
                </a:lnTo>
                <a:lnTo>
                  <a:pt x="2869001" y="694092"/>
                </a:lnTo>
                <a:lnTo>
                  <a:pt x="2880441" y="694092"/>
                </a:lnTo>
                <a:lnTo>
                  <a:pt x="2891881" y="694092"/>
                </a:lnTo>
                <a:lnTo>
                  <a:pt x="2903320" y="694092"/>
                </a:lnTo>
                <a:lnTo>
                  <a:pt x="2914760" y="694092"/>
                </a:lnTo>
                <a:lnTo>
                  <a:pt x="2926199" y="694092"/>
                </a:lnTo>
                <a:lnTo>
                  <a:pt x="2937639" y="694092"/>
                </a:lnTo>
                <a:lnTo>
                  <a:pt x="2949078" y="694092"/>
                </a:lnTo>
                <a:lnTo>
                  <a:pt x="2960518" y="694092"/>
                </a:lnTo>
                <a:lnTo>
                  <a:pt x="2971957" y="694092"/>
                </a:lnTo>
                <a:lnTo>
                  <a:pt x="2983397" y="694092"/>
                </a:lnTo>
                <a:lnTo>
                  <a:pt x="2994837" y="694092"/>
                </a:lnTo>
                <a:lnTo>
                  <a:pt x="3006276" y="694092"/>
                </a:lnTo>
                <a:lnTo>
                  <a:pt x="3017715" y="694092"/>
                </a:lnTo>
                <a:lnTo>
                  <a:pt x="3029155" y="694092"/>
                </a:lnTo>
                <a:lnTo>
                  <a:pt x="3040594" y="694092"/>
                </a:lnTo>
                <a:lnTo>
                  <a:pt x="3052034" y="694092"/>
                </a:lnTo>
                <a:lnTo>
                  <a:pt x="3063474" y="694092"/>
                </a:lnTo>
                <a:lnTo>
                  <a:pt x="3074913" y="694092"/>
                </a:lnTo>
                <a:lnTo>
                  <a:pt x="3086352" y="694092"/>
                </a:lnTo>
                <a:lnTo>
                  <a:pt x="3097792" y="694092"/>
                </a:lnTo>
                <a:lnTo>
                  <a:pt x="3109232" y="694092"/>
                </a:lnTo>
                <a:lnTo>
                  <a:pt x="3120671" y="694092"/>
                </a:lnTo>
                <a:lnTo>
                  <a:pt x="3132111" y="694092"/>
                </a:lnTo>
                <a:lnTo>
                  <a:pt x="3143550" y="694092"/>
                </a:lnTo>
                <a:lnTo>
                  <a:pt x="3154990" y="694092"/>
                </a:lnTo>
                <a:lnTo>
                  <a:pt x="3166429" y="694092"/>
                </a:lnTo>
                <a:lnTo>
                  <a:pt x="3177869" y="694092"/>
                </a:lnTo>
                <a:lnTo>
                  <a:pt x="3189308" y="694092"/>
                </a:lnTo>
                <a:lnTo>
                  <a:pt x="3200748" y="694092"/>
                </a:lnTo>
                <a:lnTo>
                  <a:pt x="3212187" y="694092"/>
                </a:lnTo>
                <a:lnTo>
                  <a:pt x="3223627" y="694092"/>
                </a:lnTo>
                <a:lnTo>
                  <a:pt x="3235066" y="694092"/>
                </a:lnTo>
                <a:lnTo>
                  <a:pt x="3246501" y="694092"/>
                </a:lnTo>
                <a:lnTo>
                  <a:pt x="3257945" y="694092"/>
                </a:lnTo>
                <a:lnTo>
                  <a:pt x="3269385" y="694092"/>
                </a:lnTo>
                <a:lnTo>
                  <a:pt x="3280825" y="694092"/>
                </a:lnTo>
                <a:lnTo>
                  <a:pt x="3292264" y="694092"/>
                </a:lnTo>
                <a:lnTo>
                  <a:pt x="3303699" y="694092"/>
                </a:lnTo>
                <a:lnTo>
                  <a:pt x="3315143" y="694092"/>
                </a:lnTo>
                <a:lnTo>
                  <a:pt x="3326578" y="694092"/>
                </a:lnTo>
                <a:lnTo>
                  <a:pt x="3338017" y="694092"/>
                </a:lnTo>
                <a:lnTo>
                  <a:pt x="3349457" y="694092"/>
                </a:lnTo>
                <a:lnTo>
                  <a:pt x="3360896" y="694092"/>
                </a:lnTo>
                <a:lnTo>
                  <a:pt x="3372336" y="694092"/>
                </a:lnTo>
                <a:lnTo>
                  <a:pt x="3383776" y="694092"/>
                </a:lnTo>
                <a:lnTo>
                  <a:pt x="3395215" y="694092"/>
                </a:lnTo>
                <a:lnTo>
                  <a:pt x="3406654" y="694092"/>
                </a:lnTo>
                <a:lnTo>
                  <a:pt x="3418094" y="694092"/>
                </a:lnTo>
                <a:lnTo>
                  <a:pt x="3429534" y="694092"/>
                </a:lnTo>
                <a:lnTo>
                  <a:pt x="3440973" y="694092"/>
                </a:lnTo>
                <a:lnTo>
                  <a:pt x="3452413" y="694092"/>
                </a:lnTo>
                <a:lnTo>
                  <a:pt x="3463852" y="694092"/>
                </a:lnTo>
                <a:lnTo>
                  <a:pt x="3475292" y="694092"/>
                </a:lnTo>
                <a:lnTo>
                  <a:pt x="3486731" y="694092"/>
                </a:lnTo>
                <a:lnTo>
                  <a:pt x="3498171" y="694092"/>
                </a:lnTo>
                <a:lnTo>
                  <a:pt x="3509610" y="694092"/>
                </a:lnTo>
                <a:lnTo>
                  <a:pt x="3521050" y="694092"/>
                </a:lnTo>
                <a:lnTo>
                  <a:pt x="3532489" y="694092"/>
                </a:lnTo>
                <a:lnTo>
                  <a:pt x="3543929" y="694092"/>
                </a:lnTo>
                <a:lnTo>
                  <a:pt x="3555368" y="694092"/>
                </a:lnTo>
                <a:lnTo>
                  <a:pt x="3566808" y="694092"/>
                </a:lnTo>
                <a:lnTo>
                  <a:pt x="3578247" y="694092"/>
                </a:lnTo>
                <a:lnTo>
                  <a:pt x="3589687" y="694092"/>
                </a:lnTo>
                <a:lnTo>
                  <a:pt x="3601127" y="694092"/>
                </a:lnTo>
                <a:lnTo>
                  <a:pt x="3612566" y="694092"/>
                </a:lnTo>
                <a:lnTo>
                  <a:pt x="3624005" y="694092"/>
                </a:lnTo>
                <a:lnTo>
                  <a:pt x="3635445" y="694092"/>
                </a:lnTo>
                <a:lnTo>
                  <a:pt x="3646885" y="694092"/>
                </a:lnTo>
                <a:lnTo>
                  <a:pt x="3658324" y="694092"/>
                </a:lnTo>
                <a:lnTo>
                  <a:pt x="3669764" y="694092"/>
                </a:lnTo>
                <a:lnTo>
                  <a:pt x="3681203" y="694092"/>
                </a:lnTo>
                <a:lnTo>
                  <a:pt x="3692643" y="694092"/>
                </a:lnTo>
                <a:lnTo>
                  <a:pt x="3704082" y="694092"/>
                </a:lnTo>
                <a:lnTo>
                  <a:pt x="3715522" y="694092"/>
                </a:lnTo>
                <a:lnTo>
                  <a:pt x="3726961" y="694092"/>
                </a:lnTo>
                <a:lnTo>
                  <a:pt x="3738401" y="694092"/>
                </a:lnTo>
                <a:lnTo>
                  <a:pt x="3749840" y="694092"/>
                </a:lnTo>
                <a:lnTo>
                  <a:pt x="3761280" y="694092"/>
                </a:lnTo>
                <a:lnTo>
                  <a:pt x="3772719" y="694092"/>
                </a:lnTo>
                <a:lnTo>
                  <a:pt x="3784154" y="694092"/>
                </a:lnTo>
                <a:lnTo>
                  <a:pt x="3795598" y="694092"/>
                </a:lnTo>
                <a:lnTo>
                  <a:pt x="3807033" y="694092"/>
                </a:lnTo>
                <a:lnTo>
                  <a:pt x="3818473" y="694092"/>
                </a:lnTo>
                <a:lnTo>
                  <a:pt x="3829917" y="694092"/>
                </a:lnTo>
                <a:lnTo>
                  <a:pt x="3841352" y="694092"/>
                </a:lnTo>
                <a:lnTo>
                  <a:pt x="3852791" y="694092"/>
                </a:lnTo>
                <a:lnTo>
                  <a:pt x="3864231" y="694092"/>
                </a:lnTo>
                <a:lnTo>
                  <a:pt x="3875670" y="694092"/>
                </a:lnTo>
                <a:lnTo>
                  <a:pt x="3887110" y="694092"/>
                </a:lnTo>
                <a:lnTo>
                  <a:pt x="3898549" y="694092"/>
                </a:lnTo>
                <a:lnTo>
                  <a:pt x="3909989" y="694092"/>
                </a:lnTo>
                <a:lnTo>
                  <a:pt x="3921447" y="694092"/>
                </a:lnTo>
                <a:lnTo>
                  <a:pt x="3932878" y="694092"/>
                </a:lnTo>
                <a:lnTo>
                  <a:pt x="3944307" y="694092"/>
                </a:lnTo>
                <a:lnTo>
                  <a:pt x="3955737" y="694092"/>
                </a:lnTo>
                <a:lnTo>
                  <a:pt x="3967167" y="694092"/>
                </a:lnTo>
                <a:lnTo>
                  <a:pt x="3978645" y="694092"/>
                </a:lnTo>
                <a:lnTo>
                  <a:pt x="3990075" y="694092"/>
                </a:lnTo>
                <a:lnTo>
                  <a:pt x="4001505" y="694092"/>
                </a:lnTo>
                <a:lnTo>
                  <a:pt x="4012935" y="694092"/>
                </a:lnTo>
                <a:lnTo>
                  <a:pt x="4024365" y="694092"/>
                </a:lnTo>
                <a:lnTo>
                  <a:pt x="4035843" y="694092"/>
                </a:lnTo>
                <a:lnTo>
                  <a:pt x="4047273" y="694092"/>
                </a:lnTo>
                <a:lnTo>
                  <a:pt x="4058702" y="694092"/>
                </a:lnTo>
                <a:lnTo>
                  <a:pt x="4070133" y="694092"/>
                </a:lnTo>
                <a:lnTo>
                  <a:pt x="4081563" y="694092"/>
                </a:lnTo>
                <a:lnTo>
                  <a:pt x="4093040" y="694092"/>
                </a:lnTo>
                <a:lnTo>
                  <a:pt x="4104471" y="694092"/>
                </a:lnTo>
                <a:lnTo>
                  <a:pt x="4115900" y="694092"/>
                </a:lnTo>
                <a:lnTo>
                  <a:pt x="4127330" y="694092"/>
                </a:lnTo>
                <a:lnTo>
                  <a:pt x="4138760" y="694092"/>
                </a:lnTo>
                <a:lnTo>
                  <a:pt x="4150238" y="694092"/>
                </a:lnTo>
                <a:lnTo>
                  <a:pt x="4161668" y="694092"/>
                </a:lnTo>
                <a:lnTo>
                  <a:pt x="4173098" y="694092"/>
                </a:lnTo>
                <a:lnTo>
                  <a:pt x="4184528" y="694092"/>
                </a:lnTo>
                <a:lnTo>
                  <a:pt x="4195958" y="694092"/>
                </a:lnTo>
                <a:lnTo>
                  <a:pt x="4207436" y="694092"/>
                </a:lnTo>
                <a:lnTo>
                  <a:pt x="4218865" y="694092"/>
                </a:lnTo>
                <a:lnTo>
                  <a:pt x="4230296" y="694092"/>
                </a:lnTo>
                <a:lnTo>
                  <a:pt x="4241726" y="694092"/>
                </a:lnTo>
                <a:lnTo>
                  <a:pt x="4253156" y="694092"/>
                </a:lnTo>
                <a:lnTo>
                  <a:pt x="4264634" y="694092"/>
                </a:lnTo>
                <a:lnTo>
                  <a:pt x="4276063" y="694092"/>
                </a:lnTo>
                <a:lnTo>
                  <a:pt x="4287493" y="694092"/>
                </a:lnTo>
                <a:lnTo>
                  <a:pt x="4298923" y="694092"/>
                </a:lnTo>
                <a:lnTo>
                  <a:pt x="4310353" y="694092"/>
                </a:lnTo>
                <a:lnTo>
                  <a:pt x="4321831" y="694092"/>
                </a:lnTo>
                <a:lnTo>
                  <a:pt x="4333261" y="694092"/>
                </a:lnTo>
                <a:lnTo>
                  <a:pt x="4344691" y="694092"/>
                </a:lnTo>
                <a:lnTo>
                  <a:pt x="4356121" y="694092"/>
                </a:lnTo>
                <a:lnTo>
                  <a:pt x="4367551" y="694092"/>
                </a:lnTo>
                <a:lnTo>
                  <a:pt x="4379028" y="694092"/>
                </a:lnTo>
                <a:lnTo>
                  <a:pt x="4390458" y="694092"/>
                </a:lnTo>
                <a:lnTo>
                  <a:pt x="4401889" y="694092"/>
                </a:lnTo>
                <a:lnTo>
                  <a:pt x="4413319" y="694092"/>
                </a:lnTo>
                <a:lnTo>
                  <a:pt x="4424749" y="694092"/>
                </a:lnTo>
                <a:lnTo>
                  <a:pt x="4436226" y="694092"/>
                </a:lnTo>
                <a:lnTo>
                  <a:pt x="4447656" y="694092"/>
                </a:lnTo>
                <a:lnTo>
                  <a:pt x="4459086" y="694092"/>
                </a:lnTo>
                <a:lnTo>
                  <a:pt x="4470516" y="694092"/>
                </a:lnTo>
                <a:lnTo>
                  <a:pt x="4481946" y="694092"/>
                </a:lnTo>
                <a:lnTo>
                  <a:pt x="4493424" y="694092"/>
                </a:lnTo>
                <a:lnTo>
                  <a:pt x="4504854" y="694092"/>
                </a:lnTo>
                <a:lnTo>
                  <a:pt x="4516284" y="694092"/>
                </a:lnTo>
                <a:lnTo>
                  <a:pt x="4527714" y="694092"/>
                </a:lnTo>
                <a:lnTo>
                  <a:pt x="4539144" y="694092"/>
                </a:lnTo>
                <a:lnTo>
                  <a:pt x="4550621" y="694092"/>
                </a:lnTo>
                <a:lnTo>
                  <a:pt x="4562051" y="694092"/>
                </a:lnTo>
                <a:lnTo>
                  <a:pt x="4573482" y="694092"/>
                </a:lnTo>
                <a:lnTo>
                  <a:pt x="4584912" y="694092"/>
                </a:lnTo>
                <a:lnTo>
                  <a:pt x="4596341" y="694092"/>
                </a:lnTo>
                <a:lnTo>
                  <a:pt x="4607771" y="694092"/>
                </a:lnTo>
                <a:lnTo>
                  <a:pt x="4619249" y="694092"/>
                </a:lnTo>
                <a:lnTo>
                  <a:pt x="4630679" y="694092"/>
                </a:lnTo>
                <a:lnTo>
                  <a:pt x="4642109" y="694092"/>
                </a:lnTo>
                <a:lnTo>
                  <a:pt x="4653539" y="694092"/>
                </a:lnTo>
                <a:lnTo>
                  <a:pt x="4664969" y="694092"/>
                </a:lnTo>
                <a:lnTo>
                  <a:pt x="4676447" y="694092"/>
                </a:lnTo>
                <a:lnTo>
                  <a:pt x="4687877" y="694092"/>
                </a:lnTo>
                <a:lnTo>
                  <a:pt x="4699306" y="694092"/>
                </a:lnTo>
                <a:lnTo>
                  <a:pt x="4710737" y="694092"/>
                </a:lnTo>
                <a:lnTo>
                  <a:pt x="4722167" y="694092"/>
                </a:lnTo>
                <a:lnTo>
                  <a:pt x="4733644" y="694092"/>
                </a:lnTo>
                <a:lnTo>
                  <a:pt x="4745075" y="694092"/>
                </a:lnTo>
                <a:lnTo>
                  <a:pt x="4756504" y="694092"/>
                </a:lnTo>
                <a:lnTo>
                  <a:pt x="4767934" y="694092"/>
                </a:lnTo>
                <a:lnTo>
                  <a:pt x="4779364" y="694092"/>
                </a:lnTo>
                <a:lnTo>
                  <a:pt x="4790842" y="694092"/>
                </a:lnTo>
                <a:lnTo>
                  <a:pt x="4802272" y="694092"/>
                </a:lnTo>
                <a:lnTo>
                  <a:pt x="4813702" y="694092"/>
                </a:lnTo>
                <a:lnTo>
                  <a:pt x="4825132" y="694092"/>
                </a:lnTo>
                <a:lnTo>
                  <a:pt x="4836562" y="694092"/>
                </a:lnTo>
                <a:lnTo>
                  <a:pt x="4848040" y="694092"/>
                </a:lnTo>
                <a:lnTo>
                  <a:pt x="4859469" y="694092"/>
                </a:lnTo>
                <a:lnTo>
                  <a:pt x="4870899" y="694092"/>
                </a:lnTo>
                <a:lnTo>
                  <a:pt x="4882330" y="694092"/>
                </a:lnTo>
                <a:lnTo>
                  <a:pt x="4893760" y="694092"/>
                </a:lnTo>
                <a:lnTo>
                  <a:pt x="4905237" y="694092"/>
                </a:lnTo>
                <a:lnTo>
                  <a:pt x="4916667" y="694092"/>
                </a:lnTo>
                <a:lnTo>
                  <a:pt x="4928097" y="694092"/>
                </a:lnTo>
                <a:lnTo>
                  <a:pt x="4939527" y="694092"/>
                </a:lnTo>
                <a:lnTo>
                  <a:pt x="4950957" y="694092"/>
                </a:lnTo>
                <a:lnTo>
                  <a:pt x="4962435" y="694092"/>
                </a:lnTo>
                <a:lnTo>
                  <a:pt x="4973865" y="694092"/>
                </a:lnTo>
                <a:lnTo>
                  <a:pt x="4985295" y="694092"/>
                </a:lnTo>
                <a:lnTo>
                  <a:pt x="4996725" y="694092"/>
                </a:lnTo>
                <a:lnTo>
                  <a:pt x="5008155" y="694092"/>
                </a:lnTo>
                <a:lnTo>
                  <a:pt x="5019632" y="694092"/>
                </a:lnTo>
                <a:lnTo>
                  <a:pt x="5031062" y="694092"/>
                </a:lnTo>
                <a:lnTo>
                  <a:pt x="5042492" y="694092"/>
                </a:lnTo>
                <a:lnTo>
                  <a:pt x="5053923" y="694092"/>
                </a:lnTo>
                <a:lnTo>
                  <a:pt x="5065353" y="694092"/>
                </a:lnTo>
                <a:lnTo>
                  <a:pt x="5076830" y="694092"/>
                </a:lnTo>
                <a:lnTo>
                  <a:pt x="5088260" y="694092"/>
                </a:lnTo>
                <a:lnTo>
                  <a:pt x="5099690" y="694092"/>
                </a:lnTo>
                <a:lnTo>
                  <a:pt x="5111120" y="694092"/>
                </a:lnTo>
                <a:lnTo>
                  <a:pt x="5122550" y="694092"/>
                </a:lnTo>
                <a:lnTo>
                  <a:pt x="5134028" y="694092"/>
                </a:lnTo>
                <a:lnTo>
                  <a:pt x="5145458" y="694092"/>
                </a:lnTo>
                <a:lnTo>
                  <a:pt x="5156888" y="694092"/>
                </a:lnTo>
                <a:lnTo>
                  <a:pt x="5168318" y="694092"/>
                </a:lnTo>
                <a:lnTo>
                  <a:pt x="5179747" y="694092"/>
                </a:lnTo>
                <a:lnTo>
                  <a:pt x="5191225" y="694092"/>
                </a:lnTo>
                <a:lnTo>
                  <a:pt x="5202655" y="694092"/>
                </a:lnTo>
                <a:lnTo>
                  <a:pt x="5214085" y="694092"/>
                </a:lnTo>
                <a:lnTo>
                  <a:pt x="5225515" y="694092"/>
                </a:lnTo>
                <a:lnTo>
                  <a:pt x="5236945" y="694092"/>
                </a:lnTo>
                <a:lnTo>
                  <a:pt x="5248423" y="694092"/>
                </a:lnTo>
                <a:lnTo>
                  <a:pt x="5259853" y="694092"/>
                </a:lnTo>
                <a:lnTo>
                  <a:pt x="5271283" y="694092"/>
                </a:lnTo>
                <a:lnTo>
                  <a:pt x="5282713" y="694092"/>
                </a:lnTo>
                <a:lnTo>
                  <a:pt x="5294143" y="694092"/>
                </a:lnTo>
                <a:lnTo>
                  <a:pt x="5305621" y="694092"/>
                </a:lnTo>
                <a:lnTo>
                  <a:pt x="5317051" y="694092"/>
                </a:lnTo>
                <a:lnTo>
                  <a:pt x="5328481" y="694092"/>
                </a:lnTo>
                <a:lnTo>
                  <a:pt x="5339910" y="694092"/>
                </a:lnTo>
                <a:lnTo>
                  <a:pt x="5351340" y="694092"/>
                </a:lnTo>
                <a:lnTo>
                  <a:pt x="5362818" y="694092"/>
                </a:lnTo>
                <a:lnTo>
                  <a:pt x="5374248" y="694092"/>
                </a:lnTo>
                <a:lnTo>
                  <a:pt x="5385678" y="694092"/>
                </a:lnTo>
                <a:lnTo>
                  <a:pt x="5397108" y="694092"/>
                </a:lnTo>
                <a:lnTo>
                  <a:pt x="5408538" y="694092"/>
                </a:lnTo>
                <a:lnTo>
                  <a:pt x="5420016" y="694092"/>
                </a:lnTo>
                <a:lnTo>
                  <a:pt x="5431446" y="694092"/>
                </a:lnTo>
                <a:lnTo>
                  <a:pt x="5442876" y="694092"/>
                </a:lnTo>
                <a:lnTo>
                  <a:pt x="5454306" y="694092"/>
                </a:lnTo>
                <a:lnTo>
                  <a:pt x="5465736" y="694092"/>
                </a:lnTo>
                <a:lnTo>
                  <a:pt x="5477214" y="694092"/>
                </a:lnTo>
                <a:lnTo>
                  <a:pt x="5488643" y="694092"/>
                </a:lnTo>
                <a:lnTo>
                  <a:pt x="5500073" y="694092"/>
                </a:lnTo>
                <a:lnTo>
                  <a:pt x="5511503" y="694092"/>
                </a:lnTo>
                <a:lnTo>
                  <a:pt x="5522933" y="694092"/>
                </a:lnTo>
                <a:lnTo>
                  <a:pt x="5534411" y="694092"/>
                </a:lnTo>
                <a:lnTo>
                  <a:pt x="5545841" y="694092"/>
                </a:lnTo>
                <a:lnTo>
                  <a:pt x="5557271" y="694092"/>
                </a:lnTo>
                <a:lnTo>
                  <a:pt x="5568701" y="694092"/>
                </a:lnTo>
                <a:lnTo>
                  <a:pt x="5580131" y="694092"/>
                </a:lnTo>
                <a:lnTo>
                  <a:pt x="5591609" y="694092"/>
                </a:lnTo>
                <a:lnTo>
                  <a:pt x="5603038" y="694092"/>
                </a:lnTo>
                <a:lnTo>
                  <a:pt x="5614469" y="694092"/>
                </a:lnTo>
                <a:lnTo>
                  <a:pt x="5625899" y="694092"/>
                </a:lnTo>
                <a:lnTo>
                  <a:pt x="5637329" y="694092"/>
                </a:lnTo>
                <a:lnTo>
                  <a:pt x="5648759" y="694092"/>
                </a:lnTo>
                <a:lnTo>
                  <a:pt x="5660236" y="694092"/>
                </a:lnTo>
                <a:lnTo>
                  <a:pt x="5671666" y="694092"/>
                </a:lnTo>
                <a:lnTo>
                  <a:pt x="5683096" y="694092"/>
                </a:lnTo>
                <a:lnTo>
                  <a:pt x="5694526" y="694092"/>
                </a:lnTo>
                <a:lnTo>
                  <a:pt x="5705956" y="694092"/>
                </a:lnTo>
                <a:lnTo>
                  <a:pt x="5717434" y="694092"/>
                </a:lnTo>
                <a:lnTo>
                  <a:pt x="5728864" y="694092"/>
                </a:lnTo>
                <a:lnTo>
                  <a:pt x="5740294" y="694092"/>
                </a:lnTo>
                <a:lnTo>
                  <a:pt x="5751724" y="694092"/>
                </a:lnTo>
                <a:lnTo>
                  <a:pt x="5763154" y="694092"/>
                </a:lnTo>
                <a:lnTo>
                  <a:pt x="5774631" y="694092"/>
                </a:lnTo>
                <a:lnTo>
                  <a:pt x="5786062" y="694092"/>
                </a:lnTo>
                <a:lnTo>
                  <a:pt x="5797492" y="694092"/>
                </a:lnTo>
                <a:lnTo>
                  <a:pt x="5808921" y="694092"/>
                </a:lnTo>
                <a:lnTo>
                  <a:pt x="5820351" y="694092"/>
                </a:lnTo>
                <a:lnTo>
                  <a:pt x="5831829" y="694092"/>
                </a:lnTo>
                <a:lnTo>
                  <a:pt x="5843259" y="694092"/>
                </a:lnTo>
                <a:lnTo>
                  <a:pt x="5854689" y="694092"/>
                </a:lnTo>
                <a:lnTo>
                  <a:pt x="5866119" y="694092"/>
                </a:lnTo>
                <a:lnTo>
                  <a:pt x="5877549" y="694092"/>
                </a:lnTo>
                <a:lnTo>
                  <a:pt x="5889027" y="694092"/>
                </a:lnTo>
                <a:lnTo>
                  <a:pt x="5900457" y="694092"/>
                </a:lnTo>
                <a:lnTo>
                  <a:pt x="5911887" y="694092"/>
                </a:lnTo>
                <a:lnTo>
                  <a:pt x="5923317" y="694092"/>
                </a:lnTo>
                <a:lnTo>
                  <a:pt x="5934747" y="694092"/>
                </a:lnTo>
                <a:lnTo>
                  <a:pt x="5946225" y="694092"/>
                </a:lnTo>
                <a:lnTo>
                  <a:pt x="5957655" y="694092"/>
                </a:lnTo>
                <a:lnTo>
                  <a:pt x="5969084" y="694092"/>
                </a:lnTo>
                <a:lnTo>
                  <a:pt x="5980514" y="694092"/>
                </a:lnTo>
                <a:lnTo>
                  <a:pt x="5991944" y="694092"/>
                </a:lnTo>
                <a:lnTo>
                  <a:pt x="6003422" y="694092"/>
                </a:lnTo>
                <a:lnTo>
                  <a:pt x="6014852" y="694092"/>
                </a:lnTo>
                <a:lnTo>
                  <a:pt x="6026282" y="694092"/>
                </a:lnTo>
                <a:lnTo>
                  <a:pt x="6037712" y="694092"/>
                </a:lnTo>
                <a:lnTo>
                  <a:pt x="6049142" y="694092"/>
                </a:lnTo>
                <a:lnTo>
                  <a:pt x="6060620" y="694092"/>
                </a:lnTo>
                <a:lnTo>
                  <a:pt x="6072049" y="694092"/>
                </a:lnTo>
                <a:lnTo>
                  <a:pt x="6083480" y="694092"/>
                </a:lnTo>
                <a:lnTo>
                  <a:pt x="6094910" y="694092"/>
                </a:lnTo>
                <a:lnTo>
                  <a:pt x="6106340" y="694092"/>
                </a:lnTo>
                <a:lnTo>
                  <a:pt x="6117818" y="694092"/>
                </a:lnTo>
                <a:lnTo>
                  <a:pt x="6129247" y="694092"/>
                </a:lnTo>
                <a:lnTo>
                  <a:pt x="6140677" y="694092"/>
                </a:lnTo>
                <a:lnTo>
                  <a:pt x="6152107" y="694092"/>
                </a:lnTo>
                <a:lnTo>
                  <a:pt x="6163537" y="694092"/>
                </a:lnTo>
                <a:lnTo>
                  <a:pt x="6175015" y="694092"/>
                </a:lnTo>
                <a:lnTo>
                  <a:pt x="6186445" y="694092"/>
                </a:lnTo>
                <a:lnTo>
                  <a:pt x="6197875" y="694092"/>
                </a:lnTo>
                <a:lnTo>
                  <a:pt x="6209305" y="694092"/>
                </a:lnTo>
                <a:lnTo>
                  <a:pt x="6220735" y="694092"/>
                </a:lnTo>
                <a:lnTo>
                  <a:pt x="6232212" y="694092"/>
                </a:lnTo>
                <a:lnTo>
                  <a:pt x="6243642" y="694092"/>
                </a:lnTo>
                <a:lnTo>
                  <a:pt x="6255073" y="694092"/>
                </a:lnTo>
                <a:lnTo>
                  <a:pt x="6266503" y="694092"/>
                </a:lnTo>
                <a:lnTo>
                  <a:pt x="6277933" y="694092"/>
                </a:lnTo>
                <a:lnTo>
                  <a:pt x="6289410" y="694092"/>
                </a:lnTo>
                <a:lnTo>
                  <a:pt x="6300840" y="694092"/>
                </a:lnTo>
                <a:lnTo>
                  <a:pt x="6312270" y="694092"/>
                </a:lnTo>
                <a:lnTo>
                  <a:pt x="6323700" y="694092"/>
                </a:lnTo>
                <a:lnTo>
                  <a:pt x="6335130" y="694092"/>
                </a:lnTo>
                <a:lnTo>
                  <a:pt x="6346608" y="694092"/>
                </a:lnTo>
                <a:lnTo>
                  <a:pt x="6358038" y="694092"/>
                </a:lnTo>
                <a:lnTo>
                  <a:pt x="6369468" y="694092"/>
                </a:lnTo>
                <a:lnTo>
                  <a:pt x="6380898" y="694092"/>
                </a:lnTo>
                <a:lnTo>
                  <a:pt x="6392328" y="694092"/>
                </a:lnTo>
                <a:lnTo>
                  <a:pt x="6403805" y="694092"/>
                </a:lnTo>
                <a:lnTo>
                  <a:pt x="6415235" y="694092"/>
                </a:lnTo>
                <a:lnTo>
                  <a:pt x="6426666" y="694092"/>
                </a:lnTo>
                <a:lnTo>
                  <a:pt x="6438096" y="694092"/>
                </a:lnTo>
                <a:lnTo>
                  <a:pt x="6449525" y="694092"/>
                </a:lnTo>
                <a:lnTo>
                  <a:pt x="6461003" y="694092"/>
                </a:lnTo>
                <a:lnTo>
                  <a:pt x="6472433" y="694092"/>
                </a:lnTo>
                <a:lnTo>
                  <a:pt x="6483863" y="694092"/>
                </a:lnTo>
                <a:lnTo>
                  <a:pt x="6495293" y="694092"/>
                </a:lnTo>
                <a:lnTo>
                  <a:pt x="6506723" y="694092"/>
                </a:lnTo>
                <a:lnTo>
                  <a:pt x="6518201" y="694092"/>
                </a:lnTo>
                <a:lnTo>
                  <a:pt x="6529631" y="694092"/>
                </a:lnTo>
                <a:lnTo>
                  <a:pt x="6541061" y="694092"/>
                </a:lnTo>
                <a:lnTo>
                  <a:pt x="6552490" y="694092"/>
                </a:lnTo>
                <a:lnTo>
                  <a:pt x="6563921" y="694092"/>
                </a:lnTo>
                <a:lnTo>
                  <a:pt x="6575398" y="694092"/>
                </a:lnTo>
                <a:lnTo>
                  <a:pt x="6586828" y="694092"/>
                </a:lnTo>
                <a:lnTo>
                  <a:pt x="6598259" y="694092"/>
                </a:lnTo>
                <a:lnTo>
                  <a:pt x="6609688" y="694092"/>
                </a:lnTo>
                <a:lnTo>
                  <a:pt x="6621118" y="694092"/>
                </a:lnTo>
                <a:lnTo>
                  <a:pt x="6632596" y="694092"/>
                </a:lnTo>
                <a:lnTo>
                  <a:pt x="6644026" y="694092"/>
                </a:lnTo>
                <a:lnTo>
                  <a:pt x="6655456" y="694092"/>
                </a:lnTo>
                <a:lnTo>
                  <a:pt x="6666886" y="694092"/>
                </a:lnTo>
                <a:lnTo>
                  <a:pt x="6678316" y="694092"/>
                </a:lnTo>
                <a:lnTo>
                  <a:pt x="6689794" y="694092"/>
                </a:lnTo>
                <a:lnTo>
                  <a:pt x="6701224" y="694092"/>
                </a:lnTo>
                <a:lnTo>
                  <a:pt x="6712653" y="694092"/>
                </a:lnTo>
                <a:lnTo>
                  <a:pt x="6724083" y="694092"/>
                </a:lnTo>
                <a:lnTo>
                  <a:pt x="6735514" y="694092"/>
                </a:lnTo>
                <a:lnTo>
                  <a:pt x="6746944" y="694092"/>
                </a:lnTo>
                <a:lnTo>
                  <a:pt x="6758421" y="694092"/>
                </a:lnTo>
                <a:lnTo>
                  <a:pt x="6769851" y="694092"/>
                </a:lnTo>
                <a:lnTo>
                  <a:pt x="6781281" y="694092"/>
                </a:lnTo>
                <a:lnTo>
                  <a:pt x="6792711" y="694092"/>
                </a:lnTo>
                <a:lnTo>
                  <a:pt x="6804141" y="694092"/>
                </a:lnTo>
                <a:lnTo>
                  <a:pt x="6815619" y="694092"/>
                </a:lnTo>
                <a:lnTo>
                  <a:pt x="6827049" y="694092"/>
                </a:lnTo>
                <a:lnTo>
                  <a:pt x="6838479" y="694092"/>
                </a:lnTo>
                <a:lnTo>
                  <a:pt x="6849909" y="694092"/>
                </a:lnTo>
                <a:lnTo>
                  <a:pt x="6861339" y="694092"/>
                </a:lnTo>
                <a:lnTo>
                  <a:pt x="6872816" y="694092"/>
                </a:lnTo>
                <a:lnTo>
                  <a:pt x="6884246" y="694092"/>
                </a:lnTo>
                <a:lnTo>
                  <a:pt x="6895676" y="694092"/>
                </a:lnTo>
                <a:lnTo>
                  <a:pt x="6907107" y="694092"/>
                </a:lnTo>
                <a:lnTo>
                  <a:pt x="6918537" y="694092"/>
                </a:lnTo>
                <a:lnTo>
                  <a:pt x="6930014" y="694092"/>
                </a:lnTo>
                <a:lnTo>
                  <a:pt x="6941444" y="694092"/>
                </a:lnTo>
                <a:lnTo>
                  <a:pt x="6952874" y="694092"/>
                </a:lnTo>
                <a:lnTo>
                  <a:pt x="6964304" y="694092"/>
                </a:lnTo>
                <a:lnTo>
                  <a:pt x="6975734" y="694092"/>
                </a:lnTo>
                <a:lnTo>
                  <a:pt x="6987212" y="694092"/>
                </a:lnTo>
                <a:lnTo>
                  <a:pt x="6998642" y="694092"/>
                </a:lnTo>
                <a:lnTo>
                  <a:pt x="7010072" y="694092"/>
                </a:lnTo>
                <a:lnTo>
                  <a:pt x="7021502" y="694092"/>
                </a:lnTo>
                <a:lnTo>
                  <a:pt x="7032931" y="694092"/>
                </a:lnTo>
                <a:lnTo>
                  <a:pt x="7044409" y="694092"/>
                </a:lnTo>
                <a:lnTo>
                  <a:pt x="7055839" y="694092"/>
                </a:lnTo>
                <a:lnTo>
                  <a:pt x="7067269" y="694092"/>
                </a:lnTo>
                <a:lnTo>
                  <a:pt x="7078700" y="694092"/>
                </a:lnTo>
                <a:lnTo>
                  <a:pt x="7090129" y="694092"/>
                </a:lnTo>
                <a:lnTo>
                  <a:pt x="7101607" y="694092"/>
                </a:lnTo>
                <a:lnTo>
                  <a:pt x="7113037" y="694092"/>
                </a:lnTo>
                <a:lnTo>
                  <a:pt x="7124467" y="694092"/>
                </a:lnTo>
                <a:lnTo>
                  <a:pt x="7135897" y="694092"/>
                </a:lnTo>
                <a:lnTo>
                  <a:pt x="7147327" y="694092"/>
                </a:lnTo>
                <a:lnTo>
                  <a:pt x="7158805" y="694092"/>
                </a:lnTo>
                <a:lnTo>
                  <a:pt x="7170235" y="694092"/>
                </a:lnTo>
                <a:lnTo>
                  <a:pt x="7181665" y="694092"/>
                </a:lnTo>
                <a:lnTo>
                  <a:pt x="7193094" y="694092"/>
                </a:lnTo>
                <a:lnTo>
                  <a:pt x="7204524" y="694092"/>
                </a:lnTo>
                <a:lnTo>
                  <a:pt x="7216002" y="694092"/>
                </a:lnTo>
                <a:lnTo>
                  <a:pt x="7227432" y="694092"/>
                </a:lnTo>
                <a:lnTo>
                  <a:pt x="7238862" y="694092"/>
                </a:lnTo>
                <a:lnTo>
                  <a:pt x="7250292" y="694092"/>
                </a:lnTo>
                <a:lnTo>
                  <a:pt x="7261722" y="694092"/>
                </a:lnTo>
                <a:lnTo>
                  <a:pt x="7273200" y="694092"/>
                </a:lnTo>
                <a:lnTo>
                  <a:pt x="7284630" y="694092"/>
                </a:lnTo>
                <a:lnTo>
                  <a:pt x="7296060" y="694092"/>
                </a:lnTo>
                <a:lnTo>
                  <a:pt x="7307490" y="694092"/>
                </a:lnTo>
                <a:lnTo>
                  <a:pt x="7318920" y="694092"/>
                </a:lnTo>
                <a:lnTo>
                  <a:pt x="7330398" y="694092"/>
                </a:lnTo>
                <a:lnTo>
                  <a:pt x="7341828" y="694092"/>
                </a:lnTo>
                <a:lnTo>
                  <a:pt x="7353257" y="694092"/>
                </a:lnTo>
                <a:lnTo>
                  <a:pt x="7364687" y="694092"/>
                </a:lnTo>
                <a:lnTo>
                  <a:pt x="7376117" y="694092"/>
                </a:lnTo>
                <a:lnTo>
                  <a:pt x="7387595" y="694092"/>
                </a:lnTo>
                <a:lnTo>
                  <a:pt x="7399025" y="694092"/>
                </a:lnTo>
                <a:lnTo>
                  <a:pt x="7410455" y="694092"/>
                </a:lnTo>
                <a:lnTo>
                  <a:pt x="7421885" y="694092"/>
                </a:lnTo>
                <a:lnTo>
                  <a:pt x="7433315" y="694092"/>
                </a:lnTo>
                <a:lnTo>
                  <a:pt x="7444793" y="694092"/>
                </a:lnTo>
                <a:lnTo>
                  <a:pt x="7456222" y="694092"/>
                </a:lnTo>
                <a:lnTo>
                  <a:pt x="7467653" y="694092"/>
                </a:lnTo>
                <a:lnTo>
                  <a:pt x="7479083" y="694092"/>
                </a:lnTo>
                <a:lnTo>
                  <a:pt x="7490513" y="694092"/>
                </a:lnTo>
                <a:lnTo>
                  <a:pt x="7501990" y="694092"/>
                </a:lnTo>
                <a:lnTo>
                  <a:pt x="7513420" y="694092"/>
                </a:lnTo>
                <a:lnTo>
                  <a:pt x="7524850" y="694092"/>
                </a:lnTo>
                <a:lnTo>
                  <a:pt x="7536280" y="694092"/>
                </a:lnTo>
                <a:lnTo>
                  <a:pt x="7547710" y="694092"/>
                </a:lnTo>
                <a:lnTo>
                  <a:pt x="7559188" y="694092"/>
                </a:lnTo>
                <a:lnTo>
                  <a:pt x="7570618" y="694092"/>
                </a:lnTo>
                <a:lnTo>
                  <a:pt x="7582048" y="694092"/>
                </a:lnTo>
                <a:lnTo>
                  <a:pt x="7593478" y="694092"/>
                </a:lnTo>
                <a:lnTo>
                  <a:pt x="7604908" y="694092"/>
                </a:lnTo>
                <a:lnTo>
                  <a:pt x="7616385" y="694092"/>
                </a:lnTo>
                <a:lnTo>
                  <a:pt x="7627815" y="694092"/>
                </a:lnTo>
                <a:lnTo>
                  <a:pt x="7639246" y="694092"/>
                </a:lnTo>
                <a:lnTo>
                  <a:pt x="7650676" y="694092"/>
                </a:lnTo>
                <a:lnTo>
                  <a:pt x="7662106" y="694092"/>
                </a:lnTo>
                <a:lnTo>
                  <a:pt x="7673583" y="694092"/>
                </a:lnTo>
                <a:lnTo>
                  <a:pt x="7685013" y="694092"/>
                </a:lnTo>
                <a:lnTo>
                  <a:pt x="7696443" y="694092"/>
                </a:lnTo>
                <a:lnTo>
                  <a:pt x="7707873" y="694092"/>
                </a:lnTo>
                <a:lnTo>
                  <a:pt x="7719303" y="694092"/>
                </a:lnTo>
                <a:lnTo>
                  <a:pt x="7730733" y="694092"/>
                </a:lnTo>
                <a:lnTo>
                  <a:pt x="7742211" y="694092"/>
                </a:lnTo>
                <a:lnTo>
                  <a:pt x="7753641" y="694092"/>
                </a:lnTo>
                <a:lnTo>
                  <a:pt x="7765071" y="694092"/>
                </a:lnTo>
                <a:lnTo>
                  <a:pt x="7776501" y="694092"/>
                </a:lnTo>
                <a:lnTo>
                  <a:pt x="7787931" y="694092"/>
                </a:lnTo>
                <a:lnTo>
                  <a:pt x="7799408" y="694092"/>
                </a:lnTo>
                <a:lnTo>
                  <a:pt x="7810839" y="694092"/>
                </a:lnTo>
                <a:lnTo>
                  <a:pt x="7822268" y="694092"/>
                </a:lnTo>
                <a:lnTo>
                  <a:pt x="7833698" y="694092"/>
                </a:lnTo>
                <a:lnTo>
                  <a:pt x="7845128" y="694092"/>
                </a:lnTo>
                <a:lnTo>
                  <a:pt x="7856606" y="694092"/>
                </a:lnTo>
                <a:lnTo>
                  <a:pt x="7868036" y="694092"/>
                </a:lnTo>
                <a:lnTo>
                  <a:pt x="7879466" y="694092"/>
                </a:lnTo>
                <a:lnTo>
                  <a:pt x="7890896" y="694092"/>
                </a:lnTo>
                <a:lnTo>
                  <a:pt x="7902326" y="694092"/>
                </a:lnTo>
                <a:lnTo>
                  <a:pt x="7913804" y="694092"/>
                </a:lnTo>
                <a:lnTo>
                  <a:pt x="7925234" y="694092"/>
                </a:lnTo>
                <a:lnTo>
                  <a:pt x="7936663" y="694092"/>
                </a:lnTo>
                <a:lnTo>
                  <a:pt x="7948094" y="694092"/>
                </a:lnTo>
                <a:lnTo>
                  <a:pt x="7959524" y="694092"/>
                </a:lnTo>
                <a:lnTo>
                  <a:pt x="7971001" y="694092"/>
                </a:lnTo>
                <a:lnTo>
                  <a:pt x="7982431" y="694092"/>
                </a:lnTo>
                <a:lnTo>
                  <a:pt x="7993861" y="694092"/>
                </a:lnTo>
                <a:lnTo>
                  <a:pt x="8005291" y="694092"/>
                </a:lnTo>
                <a:lnTo>
                  <a:pt x="8016721" y="694092"/>
                </a:lnTo>
                <a:lnTo>
                  <a:pt x="8028199" y="694092"/>
                </a:lnTo>
                <a:lnTo>
                  <a:pt x="8039629" y="694092"/>
                </a:lnTo>
                <a:lnTo>
                  <a:pt x="8051059" y="694092"/>
                </a:lnTo>
                <a:lnTo>
                  <a:pt x="8062489" y="694092"/>
                </a:lnTo>
                <a:lnTo>
                  <a:pt x="8073919" y="694092"/>
                </a:lnTo>
                <a:lnTo>
                  <a:pt x="8085396" y="694092"/>
                </a:lnTo>
                <a:lnTo>
                  <a:pt x="8096826" y="694092"/>
                </a:lnTo>
                <a:lnTo>
                  <a:pt x="8108256" y="694092"/>
                </a:lnTo>
                <a:lnTo>
                  <a:pt x="8119687" y="694092"/>
                </a:lnTo>
                <a:lnTo>
                  <a:pt x="8131117" y="694092"/>
                </a:lnTo>
                <a:lnTo>
                  <a:pt x="8142594" y="694092"/>
                </a:lnTo>
                <a:lnTo>
                  <a:pt x="8154024" y="694092"/>
                </a:lnTo>
                <a:lnTo>
                  <a:pt x="8165454" y="694092"/>
                </a:lnTo>
                <a:lnTo>
                  <a:pt x="8176884" y="694092"/>
                </a:lnTo>
                <a:lnTo>
                  <a:pt x="8188314" y="694092"/>
                </a:lnTo>
                <a:lnTo>
                  <a:pt x="8199792" y="694092"/>
                </a:lnTo>
                <a:lnTo>
                  <a:pt x="8211222" y="694092"/>
                </a:lnTo>
                <a:lnTo>
                  <a:pt x="8222652" y="694092"/>
                </a:lnTo>
                <a:lnTo>
                  <a:pt x="8234082" y="694092"/>
                </a:lnTo>
                <a:lnTo>
                  <a:pt x="8245512" y="694092"/>
                </a:lnTo>
                <a:lnTo>
                  <a:pt x="8256989" y="694092"/>
                </a:lnTo>
                <a:lnTo>
                  <a:pt x="8268419" y="694092"/>
                </a:lnTo>
                <a:lnTo>
                  <a:pt x="8279850" y="694092"/>
                </a:lnTo>
                <a:lnTo>
                  <a:pt x="8291280" y="694092"/>
                </a:lnTo>
                <a:lnTo>
                  <a:pt x="8302709" y="694092"/>
                </a:lnTo>
                <a:lnTo>
                  <a:pt x="8314187" y="694092"/>
                </a:lnTo>
                <a:lnTo>
                  <a:pt x="8325617" y="694092"/>
                </a:lnTo>
                <a:lnTo>
                  <a:pt x="8337047" y="694092"/>
                </a:lnTo>
                <a:lnTo>
                  <a:pt x="8348477" y="694092"/>
                </a:lnTo>
                <a:lnTo>
                  <a:pt x="8359907" y="694092"/>
                </a:lnTo>
                <a:lnTo>
                  <a:pt x="8371385" y="694092"/>
                </a:lnTo>
                <a:lnTo>
                  <a:pt x="8382815" y="694092"/>
                </a:lnTo>
                <a:lnTo>
                  <a:pt x="8394245" y="694092"/>
                </a:lnTo>
                <a:lnTo>
                  <a:pt x="8405674" y="694092"/>
                </a:lnTo>
                <a:lnTo>
                  <a:pt x="8417104" y="694092"/>
                </a:lnTo>
                <a:lnTo>
                  <a:pt x="8428582" y="694092"/>
                </a:lnTo>
                <a:lnTo>
                  <a:pt x="8440012" y="694092"/>
                </a:lnTo>
                <a:lnTo>
                  <a:pt x="8451442" y="694092"/>
                </a:lnTo>
                <a:lnTo>
                  <a:pt x="8462872" y="694092"/>
                </a:lnTo>
                <a:lnTo>
                  <a:pt x="8474302" y="694092"/>
                </a:lnTo>
                <a:lnTo>
                  <a:pt x="8485780" y="694092"/>
                </a:lnTo>
                <a:lnTo>
                  <a:pt x="8497210" y="694092"/>
                </a:lnTo>
                <a:lnTo>
                  <a:pt x="8508640" y="694092"/>
                </a:lnTo>
                <a:lnTo>
                  <a:pt x="8520069" y="694092"/>
                </a:lnTo>
                <a:lnTo>
                  <a:pt x="8531500" y="694092"/>
                </a:lnTo>
                <a:lnTo>
                  <a:pt x="8542977" y="694092"/>
                </a:lnTo>
                <a:lnTo>
                  <a:pt x="8554407" y="694092"/>
                </a:lnTo>
                <a:lnTo>
                  <a:pt x="8565837" y="694092"/>
                </a:lnTo>
                <a:lnTo>
                  <a:pt x="8577267" y="694092"/>
                </a:lnTo>
                <a:lnTo>
                  <a:pt x="8588697" y="694092"/>
                </a:lnTo>
                <a:lnTo>
                  <a:pt x="8600175" y="694092"/>
                </a:lnTo>
                <a:lnTo>
                  <a:pt x="8611605" y="694092"/>
                </a:lnTo>
                <a:lnTo>
                  <a:pt x="8623035" y="694092"/>
                </a:lnTo>
                <a:lnTo>
                  <a:pt x="8634465" y="694092"/>
                </a:lnTo>
                <a:lnTo>
                  <a:pt x="8645895" y="694092"/>
                </a:lnTo>
                <a:lnTo>
                  <a:pt x="8657373" y="694092"/>
                </a:lnTo>
                <a:lnTo>
                  <a:pt x="8668802" y="694092"/>
                </a:lnTo>
                <a:lnTo>
                  <a:pt x="8680232" y="694092"/>
                </a:lnTo>
                <a:lnTo>
                  <a:pt x="8691662" y="694092"/>
                </a:lnTo>
                <a:lnTo>
                  <a:pt x="8703093" y="694092"/>
                </a:lnTo>
                <a:lnTo>
                  <a:pt x="8714570" y="694092"/>
                </a:lnTo>
                <a:lnTo>
                  <a:pt x="8726000" y="694092"/>
                </a:lnTo>
                <a:lnTo>
                  <a:pt x="8737430" y="694092"/>
                </a:lnTo>
                <a:lnTo>
                  <a:pt x="8748860" y="694092"/>
                </a:lnTo>
                <a:lnTo>
                  <a:pt x="8760290" y="694092"/>
                </a:lnTo>
                <a:lnTo>
                  <a:pt x="8771768" y="694092"/>
                </a:lnTo>
                <a:lnTo>
                  <a:pt x="8783198" y="694092"/>
                </a:lnTo>
                <a:lnTo>
                  <a:pt x="8794628" y="694092"/>
                </a:lnTo>
                <a:lnTo>
                  <a:pt x="8806058" y="694092"/>
                </a:lnTo>
                <a:lnTo>
                  <a:pt x="8817488" y="694092"/>
                </a:lnTo>
                <a:lnTo>
                  <a:pt x="8828918" y="694092"/>
                </a:lnTo>
                <a:lnTo>
                  <a:pt x="8840395" y="694092"/>
                </a:lnTo>
                <a:lnTo>
                  <a:pt x="8851825" y="694092"/>
                </a:lnTo>
                <a:lnTo>
                  <a:pt x="8863256" y="694092"/>
                </a:lnTo>
                <a:lnTo>
                  <a:pt x="8874686" y="694092"/>
                </a:lnTo>
                <a:lnTo>
                  <a:pt x="8886115" y="694092"/>
                </a:lnTo>
                <a:lnTo>
                  <a:pt x="8897593" y="694092"/>
                </a:lnTo>
                <a:lnTo>
                  <a:pt x="8909022" y="694092"/>
                </a:lnTo>
                <a:lnTo>
                  <a:pt x="8920453" y="694092"/>
                </a:lnTo>
                <a:lnTo>
                  <a:pt x="8931883" y="694092"/>
                </a:lnTo>
                <a:lnTo>
                  <a:pt x="8943313" y="694092"/>
                </a:lnTo>
                <a:lnTo>
                  <a:pt x="8954791" y="694092"/>
                </a:lnTo>
                <a:lnTo>
                  <a:pt x="8966220" y="694092"/>
                </a:lnTo>
                <a:lnTo>
                  <a:pt x="8977651" y="694092"/>
                </a:lnTo>
                <a:lnTo>
                  <a:pt x="8989080" y="694092"/>
                </a:lnTo>
                <a:lnTo>
                  <a:pt x="9000511" y="694092"/>
                </a:lnTo>
                <a:lnTo>
                  <a:pt x="9011988" y="694092"/>
                </a:lnTo>
                <a:lnTo>
                  <a:pt x="9023418" y="694092"/>
                </a:lnTo>
                <a:lnTo>
                  <a:pt x="9034849" y="694092"/>
                </a:lnTo>
                <a:lnTo>
                  <a:pt x="9046278" y="694092"/>
                </a:lnTo>
                <a:lnTo>
                  <a:pt x="9057709" y="694092"/>
                </a:lnTo>
                <a:lnTo>
                  <a:pt x="9069186" y="694092"/>
                </a:lnTo>
                <a:lnTo>
                  <a:pt x="9080615" y="694092"/>
                </a:lnTo>
                <a:lnTo>
                  <a:pt x="9092046" y="694092"/>
                </a:lnTo>
                <a:lnTo>
                  <a:pt x="9103476" y="694092"/>
                </a:lnTo>
                <a:lnTo>
                  <a:pt x="9114906" y="694092"/>
                </a:lnTo>
                <a:lnTo>
                  <a:pt x="9126384" y="694092"/>
                </a:lnTo>
                <a:lnTo>
                  <a:pt x="9137813" y="694092"/>
                </a:lnTo>
                <a:lnTo>
                  <a:pt x="9149244" y="694092"/>
                </a:lnTo>
                <a:lnTo>
                  <a:pt x="9160673" y="694092"/>
                </a:lnTo>
                <a:lnTo>
                  <a:pt x="9172104" y="694092"/>
                </a:lnTo>
                <a:lnTo>
                  <a:pt x="9183581" y="694092"/>
                </a:lnTo>
                <a:lnTo>
                  <a:pt x="9195011" y="694092"/>
                </a:lnTo>
                <a:lnTo>
                  <a:pt x="9206442" y="694092"/>
                </a:lnTo>
                <a:lnTo>
                  <a:pt x="9217871" y="694092"/>
                </a:lnTo>
                <a:lnTo>
                  <a:pt x="9229301" y="694092"/>
                </a:lnTo>
                <a:lnTo>
                  <a:pt x="9240779" y="694092"/>
                </a:lnTo>
                <a:lnTo>
                  <a:pt x="9252209" y="694092"/>
                </a:lnTo>
                <a:lnTo>
                  <a:pt x="9263639" y="694092"/>
                </a:lnTo>
                <a:lnTo>
                  <a:pt x="9275069" y="694092"/>
                </a:lnTo>
                <a:lnTo>
                  <a:pt x="9286498" y="694092"/>
                </a:lnTo>
                <a:lnTo>
                  <a:pt x="9297977" y="694092"/>
                </a:lnTo>
                <a:lnTo>
                  <a:pt x="9309406" y="694092"/>
                </a:lnTo>
                <a:lnTo>
                  <a:pt x="9320837" y="694092"/>
                </a:lnTo>
                <a:lnTo>
                  <a:pt x="9332266" y="694092"/>
                </a:lnTo>
                <a:lnTo>
                  <a:pt x="9343696" y="694092"/>
                </a:lnTo>
                <a:lnTo>
                  <a:pt x="9355174" y="694092"/>
                </a:lnTo>
                <a:lnTo>
                  <a:pt x="9366604" y="694092"/>
                </a:lnTo>
                <a:lnTo>
                  <a:pt x="9378035" y="694092"/>
                </a:lnTo>
                <a:lnTo>
                  <a:pt x="9389464" y="694092"/>
                </a:lnTo>
                <a:lnTo>
                  <a:pt x="9400894" y="694092"/>
                </a:lnTo>
                <a:lnTo>
                  <a:pt x="9412372" y="694092"/>
                </a:lnTo>
                <a:lnTo>
                  <a:pt x="9423802" y="694092"/>
                </a:lnTo>
                <a:lnTo>
                  <a:pt x="9435232" y="694092"/>
                </a:lnTo>
                <a:lnTo>
                  <a:pt x="9446662" y="694092"/>
                </a:lnTo>
                <a:lnTo>
                  <a:pt x="9458091" y="694092"/>
                </a:lnTo>
                <a:lnTo>
                  <a:pt x="9469570" y="694092"/>
                </a:lnTo>
                <a:lnTo>
                  <a:pt x="9480999" y="694092"/>
                </a:lnTo>
                <a:lnTo>
                  <a:pt x="9492429" y="694092"/>
                </a:lnTo>
                <a:lnTo>
                  <a:pt x="9503859" y="694092"/>
                </a:lnTo>
                <a:lnTo>
                  <a:pt x="9515289" y="694092"/>
                </a:lnTo>
                <a:lnTo>
                  <a:pt x="9526767" y="694092"/>
                </a:lnTo>
                <a:lnTo>
                  <a:pt x="9538197" y="694092"/>
                </a:lnTo>
                <a:lnTo>
                  <a:pt x="9549626" y="694092"/>
                </a:lnTo>
                <a:lnTo>
                  <a:pt x="9561057" y="694092"/>
                </a:lnTo>
                <a:lnTo>
                  <a:pt x="9572487" y="694092"/>
                </a:lnTo>
                <a:lnTo>
                  <a:pt x="9583965" y="694092"/>
                </a:lnTo>
                <a:lnTo>
                  <a:pt x="9595395" y="694092"/>
                </a:lnTo>
                <a:lnTo>
                  <a:pt x="9606824" y="694092"/>
                </a:lnTo>
                <a:lnTo>
                  <a:pt x="9618255" y="694092"/>
                </a:lnTo>
                <a:lnTo>
                  <a:pt x="9629684" y="694092"/>
                </a:lnTo>
                <a:lnTo>
                  <a:pt x="9641163" y="694092"/>
                </a:lnTo>
                <a:lnTo>
                  <a:pt x="9652592" y="694092"/>
                </a:lnTo>
                <a:lnTo>
                  <a:pt x="9664022" y="694092"/>
                </a:lnTo>
                <a:lnTo>
                  <a:pt x="9675452" y="694092"/>
                </a:lnTo>
                <a:lnTo>
                  <a:pt x="9686882" y="694092"/>
                </a:lnTo>
                <a:lnTo>
                  <a:pt x="9698360" y="694092"/>
                </a:lnTo>
                <a:lnTo>
                  <a:pt x="9709790" y="694092"/>
                </a:lnTo>
                <a:lnTo>
                  <a:pt x="9721219" y="694092"/>
                </a:lnTo>
                <a:lnTo>
                  <a:pt x="9732650" y="694092"/>
                </a:lnTo>
                <a:lnTo>
                  <a:pt x="9744080" y="694092"/>
                </a:lnTo>
                <a:lnTo>
                  <a:pt x="9755557" y="694092"/>
                </a:lnTo>
                <a:lnTo>
                  <a:pt x="9766988" y="694092"/>
                </a:lnTo>
                <a:lnTo>
                  <a:pt x="9778417" y="694092"/>
                </a:lnTo>
                <a:lnTo>
                  <a:pt x="9789848" y="694092"/>
                </a:lnTo>
                <a:lnTo>
                  <a:pt x="9801277" y="694092"/>
                </a:lnTo>
                <a:lnTo>
                  <a:pt x="9812755" y="694092"/>
                </a:lnTo>
                <a:lnTo>
                  <a:pt x="9824185" y="694092"/>
                </a:lnTo>
                <a:lnTo>
                  <a:pt x="9835615" y="694092"/>
                </a:lnTo>
                <a:lnTo>
                  <a:pt x="9847045" y="694092"/>
                </a:lnTo>
                <a:lnTo>
                  <a:pt x="9858475" y="694092"/>
                </a:lnTo>
                <a:lnTo>
                  <a:pt x="9869952" y="694092"/>
                </a:lnTo>
                <a:lnTo>
                  <a:pt x="9881383" y="694092"/>
                </a:lnTo>
                <a:lnTo>
                  <a:pt x="9892812" y="694092"/>
                </a:lnTo>
                <a:lnTo>
                  <a:pt x="9904243" y="694092"/>
                </a:lnTo>
                <a:lnTo>
                  <a:pt x="9915673" y="694092"/>
                </a:lnTo>
                <a:lnTo>
                  <a:pt x="9927102" y="694092"/>
                </a:lnTo>
                <a:lnTo>
                  <a:pt x="9938581" y="694092"/>
                </a:lnTo>
                <a:lnTo>
                  <a:pt x="9950010" y="694092"/>
                </a:lnTo>
                <a:lnTo>
                  <a:pt x="9961441" y="694092"/>
                </a:lnTo>
                <a:lnTo>
                  <a:pt x="9972870" y="694092"/>
                </a:lnTo>
                <a:lnTo>
                  <a:pt x="9984300" y="694092"/>
                </a:lnTo>
                <a:lnTo>
                  <a:pt x="9995778" y="694092"/>
                </a:lnTo>
                <a:lnTo>
                  <a:pt x="10007208" y="694092"/>
                </a:lnTo>
                <a:lnTo>
                  <a:pt x="10018638" y="694092"/>
                </a:lnTo>
                <a:lnTo>
                  <a:pt x="10030068" y="694092"/>
                </a:lnTo>
                <a:lnTo>
                  <a:pt x="10041498" y="694092"/>
                </a:lnTo>
                <a:lnTo>
                  <a:pt x="10052976" y="694092"/>
                </a:lnTo>
                <a:lnTo>
                  <a:pt x="10064405" y="694092"/>
                </a:lnTo>
                <a:lnTo>
                  <a:pt x="10075835" y="694092"/>
                </a:lnTo>
                <a:lnTo>
                  <a:pt x="10087266" y="694092"/>
                </a:lnTo>
                <a:lnTo>
                  <a:pt x="10098695" y="694092"/>
                </a:lnTo>
                <a:lnTo>
                  <a:pt x="10110174" y="694092"/>
                </a:lnTo>
                <a:lnTo>
                  <a:pt x="10121603" y="694092"/>
                </a:lnTo>
                <a:lnTo>
                  <a:pt x="10133033" y="694092"/>
                </a:lnTo>
                <a:lnTo>
                  <a:pt x="10144463" y="694092"/>
                </a:lnTo>
                <a:lnTo>
                  <a:pt x="10155893" y="694092"/>
                </a:lnTo>
                <a:lnTo>
                  <a:pt x="10167371" y="694092"/>
                </a:lnTo>
                <a:lnTo>
                  <a:pt x="10178801" y="694092"/>
                </a:lnTo>
                <a:lnTo>
                  <a:pt x="10190230" y="694092"/>
                </a:lnTo>
                <a:lnTo>
                  <a:pt x="10201661" y="694092"/>
                </a:lnTo>
                <a:lnTo>
                  <a:pt x="10213091" y="694092"/>
                </a:lnTo>
                <a:lnTo>
                  <a:pt x="10224569" y="694092"/>
                </a:lnTo>
                <a:lnTo>
                  <a:pt x="10235998" y="694092"/>
                </a:lnTo>
                <a:lnTo>
                  <a:pt x="10247428" y="694092"/>
                </a:lnTo>
                <a:lnTo>
                  <a:pt x="10258859" y="694092"/>
                </a:lnTo>
                <a:lnTo>
                  <a:pt x="10270288" y="694092"/>
                </a:lnTo>
                <a:lnTo>
                  <a:pt x="10281767" y="694092"/>
                </a:lnTo>
                <a:lnTo>
                  <a:pt x="10293196" y="694092"/>
                </a:lnTo>
                <a:lnTo>
                  <a:pt x="10304626" y="694092"/>
                </a:lnTo>
                <a:lnTo>
                  <a:pt x="10316056" y="694092"/>
                </a:lnTo>
                <a:lnTo>
                  <a:pt x="10327486" y="694092"/>
                </a:lnTo>
                <a:lnTo>
                  <a:pt x="10338963" y="694092"/>
                </a:lnTo>
                <a:lnTo>
                  <a:pt x="10350394" y="694092"/>
                </a:lnTo>
                <a:lnTo>
                  <a:pt x="10361823" y="694092"/>
                </a:lnTo>
                <a:lnTo>
                  <a:pt x="10373254" y="694092"/>
                </a:lnTo>
                <a:lnTo>
                  <a:pt x="10384684" y="694092"/>
                </a:lnTo>
                <a:lnTo>
                  <a:pt x="10396161" y="694092"/>
                </a:lnTo>
                <a:lnTo>
                  <a:pt x="10407591" y="694092"/>
                </a:lnTo>
                <a:lnTo>
                  <a:pt x="10419021" y="694092"/>
                </a:lnTo>
                <a:lnTo>
                  <a:pt x="10430452" y="694092"/>
                </a:lnTo>
                <a:lnTo>
                  <a:pt x="10441881" y="694092"/>
                </a:lnTo>
                <a:lnTo>
                  <a:pt x="10453358" y="694092"/>
                </a:lnTo>
                <a:lnTo>
                  <a:pt x="10464789" y="694092"/>
                </a:lnTo>
                <a:lnTo>
                  <a:pt x="10476219" y="694092"/>
                </a:lnTo>
                <a:lnTo>
                  <a:pt x="10487649" y="694092"/>
                </a:lnTo>
                <a:lnTo>
                  <a:pt x="10499079" y="694092"/>
                </a:lnTo>
                <a:lnTo>
                  <a:pt x="10510556" y="694092"/>
                </a:lnTo>
                <a:lnTo>
                  <a:pt x="10521987" y="694092"/>
                </a:lnTo>
                <a:lnTo>
                  <a:pt x="10533416" y="694092"/>
                </a:lnTo>
                <a:lnTo>
                  <a:pt x="10544847" y="694092"/>
                </a:lnTo>
                <a:lnTo>
                  <a:pt x="10556277" y="694092"/>
                </a:lnTo>
                <a:lnTo>
                  <a:pt x="10567754" y="694092"/>
                </a:lnTo>
                <a:lnTo>
                  <a:pt x="10579184" y="694092"/>
                </a:lnTo>
                <a:lnTo>
                  <a:pt x="10590614" y="694092"/>
                </a:lnTo>
                <a:lnTo>
                  <a:pt x="10602045" y="694092"/>
                </a:lnTo>
                <a:lnTo>
                  <a:pt x="10613474" y="694092"/>
                </a:lnTo>
                <a:lnTo>
                  <a:pt x="10624951" y="694092"/>
                </a:lnTo>
                <a:lnTo>
                  <a:pt x="10636382" y="694092"/>
                </a:lnTo>
                <a:lnTo>
                  <a:pt x="10647812" y="694092"/>
                </a:lnTo>
                <a:lnTo>
                  <a:pt x="10659241" y="694092"/>
                </a:lnTo>
                <a:lnTo>
                  <a:pt x="10670672" y="694092"/>
                </a:lnTo>
                <a:lnTo>
                  <a:pt x="10682149" y="694092"/>
                </a:lnTo>
                <a:lnTo>
                  <a:pt x="10693580" y="694092"/>
                </a:lnTo>
                <a:lnTo>
                  <a:pt x="10705009" y="694092"/>
                </a:lnTo>
                <a:lnTo>
                  <a:pt x="10716439" y="694092"/>
                </a:lnTo>
                <a:lnTo>
                  <a:pt x="10727870" y="694092"/>
                </a:lnTo>
                <a:lnTo>
                  <a:pt x="10739347" y="694092"/>
                </a:lnTo>
                <a:lnTo>
                  <a:pt x="10750778" y="694092"/>
                </a:lnTo>
                <a:lnTo>
                  <a:pt x="10762207" y="694092"/>
                </a:lnTo>
                <a:lnTo>
                  <a:pt x="10773637" y="694092"/>
                </a:lnTo>
                <a:lnTo>
                  <a:pt x="10785067" y="694092"/>
                </a:lnTo>
                <a:lnTo>
                  <a:pt x="10796544" y="694092"/>
                </a:lnTo>
                <a:lnTo>
                  <a:pt x="10807975" y="694092"/>
                </a:lnTo>
                <a:lnTo>
                  <a:pt x="10819405" y="694092"/>
                </a:lnTo>
                <a:lnTo>
                  <a:pt x="10830834" y="694092"/>
                </a:lnTo>
                <a:lnTo>
                  <a:pt x="10842265" y="694092"/>
                </a:lnTo>
                <a:lnTo>
                  <a:pt x="10853742" y="694092"/>
                </a:lnTo>
                <a:lnTo>
                  <a:pt x="10865173" y="694092"/>
                </a:lnTo>
                <a:lnTo>
                  <a:pt x="10876602" y="694092"/>
                </a:lnTo>
                <a:lnTo>
                  <a:pt x="10888032" y="694092"/>
                </a:lnTo>
                <a:lnTo>
                  <a:pt x="10899463" y="694092"/>
                </a:lnTo>
                <a:lnTo>
                  <a:pt x="10910892" y="694092"/>
                </a:lnTo>
                <a:lnTo>
                  <a:pt x="10922369" y="694092"/>
                </a:lnTo>
                <a:lnTo>
                  <a:pt x="10933800" y="694092"/>
                </a:lnTo>
                <a:lnTo>
                  <a:pt x="10945230" y="694092"/>
                </a:lnTo>
                <a:lnTo>
                  <a:pt x="10956660" y="694092"/>
                </a:lnTo>
                <a:lnTo>
                  <a:pt x="10968090" y="694092"/>
                </a:lnTo>
                <a:lnTo>
                  <a:pt x="10979567" y="694092"/>
                </a:lnTo>
                <a:lnTo>
                  <a:pt x="10990998" y="694092"/>
                </a:lnTo>
                <a:lnTo>
                  <a:pt x="11002427" y="694092"/>
                </a:lnTo>
                <a:lnTo>
                  <a:pt x="11013858" y="694092"/>
                </a:lnTo>
                <a:lnTo>
                  <a:pt x="11025287" y="694092"/>
                </a:lnTo>
                <a:lnTo>
                  <a:pt x="11036765" y="694092"/>
                </a:lnTo>
                <a:lnTo>
                  <a:pt x="11048195" y="694092"/>
                </a:lnTo>
                <a:lnTo>
                  <a:pt x="11059625" y="694092"/>
                </a:lnTo>
                <a:lnTo>
                  <a:pt x="11071056" y="694092"/>
                </a:lnTo>
                <a:lnTo>
                  <a:pt x="11082485" y="694092"/>
                </a:lnTo>
                <a:lnTo>
                  <a:pt x="11093962" y="694092"/>
                </a:lnTo>
                <a:lnTo>
                  <a:pt x="11105393" y="694092"/>
                </a:lnTo>
                <a:lnTo>
                  <a:pt x="11116823" y="694092"/>
                </a:lnTo>
                <a:lnTo>
                  <a:pt x="11128253" y="694092"/>
                </a:lnTo>
                <a:lnTo>
                  <a:pt x="11139683" y="694092"/>
                </a:lnTo>
                <a:lnTo>
                  <a:pt x="11151160" y="694092"/>
                </a:lnTo>
                <a:lnTo>
                  <a:pt x="11162591" y="694092"/>
                </a:lnTo>
                <a:lnTo>
                  <a:pt x="11174020" y="694092"/>
                </a:lnTo>
                <a:lnTo>
                  <a:pt x="11185451" y="694092"/>
                </a:lnTo>
                <a:lnTo>
                  <a:pt x="11196881" y="694092"/>
                </a:lnTo>
                <a:lnTo>
                  <a:pt x="11208358" y="694092"/>
                </a:lnTo>
                <a:lnTo>
                  <a:pt x="11218359" y="694092"/>
                </a:lnTo>
              </a:path>
            </a:pathLst>
          </a:custGeom>
          <a:noFill/>
          <a:ln w="11124" cap="flat">
            <a:solidFill>
              <a:srgbClr val="FF000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7" name="Freeform 76">
            <a:extLst>
              <a:ext uri="{FF2B5EF4-FFF2-40B4-BE49-F238E27FC236}">
                <a16:creationId xmlns:a16="http://schemas.microsoft.com/office/drawing/2014/main" id="{F405D564-B6CC-1240-80EF-C26190A13CA1}"/>
              </a:ext>
            </a:extLst>
          </p:cNvPr>
          <p:cNvSpPr/>
          <p:nvPr/>
        </p:nvSpPr>
        <p:spPr>
          <a:xfrm>
            <a:off x="638362" y="4245204"/>
            <a:ext cx="8413769" cy="1187618"/>
          </a:xfrm>
          <a:custGeom>
            <a:avLst/>
            <a:gdLst>
              <a:gd name="connsiteX0" fmla="*/ 0 w 11218359"/>
              <a:gd name="connsiteY0" fmla="*/ 1583491 h 1583491"/>
              <a:gd name="connsiteX1" fmla="*/ 9149 w 11218359"/>
              <a:gd name="connsiteY1" fmla="*/ 1583491 h 1583491"/>
              <a:gd name="connsiteX2" fmla="*/ 20588 w 11218359"/>
              <a:gd name="connsiteY2" fmla="*/ 1583491 h 1583491"/>
              <a:gd name="connsiteX3" fmla="*/ 32028 w 11218359"/>
              <a:gd name="connsiteY3" fmla="*/ 1583491 h 1583491"/>
              <a:gd name="connsiteX4" fmla="*/ 43467 w 11218359"/>
              <a:gd name="connsiteY4" fmla="*/ 1583491 h 1583491"/>
              <a:gd name="connsiteX5" fmla="*/ 54907 w 11218359"/>
              <a:gd name="connsiteY5" fmla="*/ 1583491 h 1583491"/>
              <a:gd name="connsiteX6" fmla="*/ 66346 w 11218359"/>
              <a:gd name="connsiteY6" fmla="*/ 1583491 h 1583491"/>
              <a:gd name="connsiteX7" fmla="*/ 77786 w 11218359"/>
              <a:gd name="connsiteY7" fmla="*/ 1583491 h 1583491"/>
              <a:gd name="connsiteX8" fmla="*/ 89225 w 11218359"/>
              <a:gd name="connsiteY8" fmla="*/ 1583491 h 1583491"/>
              <a:gd name="connsiteX9" fmla="*/ 100665 w 11218359"/>
              <a:gd name="connsiteY9" fmla="*/ 1583491 h 1583491"/>
              <a:gd name="connsiteX10" fmla="*/ 112104 w 11218359"/>
              <a:gd name="connsiteY10" fmla="*/ 1583491 h 1583491"/>
              <a:gd name="connsiteX11" fmla="*/ 123544 w 11218359"/>
              <a:gd name="connsiteY11" fmla="*/ 1583491 h 1583491"/>
              <a:gd name="connsiteX12" fmla="*/ 134979 w 11218359"/>
              <a:gd name="connsiteY12" fmla="*/ 1583491 h 1583491"/>
              <a:gd name="connsiteX13" fmla="*/ 146423 w 11218359"/>
              <a:gd name="connsiteY13" fmla="*/ 1583491 h 1583491"/>
              <a:gd name="connsiteX14" fmla="*/ 157858 w 11218359"/>
              <a:gd name="connsiteY14" fmla="*/ 1583491 h 1583491"/>
              <a:gd name="connsiteX15" fmla="*/ 169297 w 11218359"/>
              <a:gd name="connsiteY15" fmla="*/ 1583491 h 1583491"/>
              <a:gd name="connsiteX16" fmla="*/ 180737 w 11218359"/>
              <a:gd name="connsiteY16" fmla="*/ 1583491 h 1583491"/>
              <a:gd name="connsiteX17" fmla="*/ 192176 w 11218359"/>
              <a:gd name="connsiteY17" fmla="*/ 1583491 h 1583491"/>
              <a:gd name="connsiteX18" fmla="*/ 203616 w 11218359"/>
              <a:gd name="connsiteY18" fmla="*/ 1583491 h 1583491"/>
              <a:gd name="connsiteX19" fmla="*/ 215055 w 11218359"/>
              <a:gd name="connsiteY19" fmla="*/ 1583491 h 1583491"/>
              <a:gd name="connsiteX20" fmla="*/ 226495 w 11218359"/>
              <a:gd name="connsiteY20" fmla="*/ 1583491 h 1583491"/>
              <a:gd name="connsiteX21" fmla="*/ 237935 w 11218359"/>
              <a:gd name="connsiteY21" fmla="*/ 1583491 h 1583491"/>
              <a:gd name="connsiteX22" fmla="*/ 249374 w 11218359"/>
              <a:gd name="connsiteY22" fmla="*/ 1583491 h 1583491"/>
              <a:gd name="connsiteX23" fmla="*/ 260814 w 11218359"/>
              <a:gd name="connsiteY23" fmla="*/ 1583491 h 1583491"/>
              <a:gd name="connsiteX24" fmla="*/ 272253 w 11218359"/>
              <a:gd name="connsiteY24" fmla="*/ 1583491 h 1583491"/>
              <a:gd name="connsiteX25" fmla="*/ 283693 w 11218359"/>
              <a:gd name="connsiteY25" fmla="*/ 1583491 h 1583491"/>
              <a:gd name="connsiteX26" fmla="*/ 295132 w 11218359"/>
              <a:gd name="connsiteY26" fmla="*/ 1583491 h 1583491"/>
              <a:gd name="connsiteX27" fmla="*/ 306572 w 11218359"/>
              <a:gd name="connsiteY27" fmla="*/ 1583491 h 1583491"/>
              <a:gd name="connsiteX28" fmla="*/ 318011 w 11218359"/>
              <a:gd name="connsiteY28" fmla="*/ 1583491 h 1583491"/>
              <a:gd name="connsiteX29" fmla="*/ 329451 w 11218359"/>
              <a:gd name="connsiteY29" fmla="*/ 1583491 h 1583491"/>
              <a:gd name="connsiteX30" fmla="*/ 340890 w 11218359"/>
              <a:gd name="connsiteY30" fmla="*/ 1583491 h 1583491"/>
              <a:gd name="connsiteX31" fmla="*/ 352330 w 11218359"/>
              <a:gd name="connsiteY31" fmla="*/ 1583491 h 1583491"/>
              <a:gd name="connsiteX32" fmla="*/ 363769 w 11218359"/>
              <a:gd name="connsiteY32" fmla="*/ 1583491 h 1583491"/>
              <a:gd name="connsiteX33" fmla="*/ 375209 w 11218359"/>
              <a:gd name="connsiteY33" fmla="*/ 1583491 h 1583491"/>
              <a:gd name="connsiteX34" fmla="*/ 386648 w 11218359"/>
              <a:gd name="connsiteY34" fmla="*/ 1583491 h 1583491"/>
              <a:gd name="connsiteX35" fmla="*/ 398088 w 11218359"/>
              <a:gd name="connsiteY35" fmla="*/ 1583491 h 1583491"/>
              <a:gd name="connsiteX36" fmla="*/ 409527 w 11218359"/>
              <a:gd name="connsiteY36" fmla="*/ 1583491 h 1583491"/>
              <a:gd name="connsiteX37" fmla="*/ 420967 w 11218359"/>
              <a:gd name="connsiteY37" fmla="*/ 1583491 h 1583491"/>
              <a:gd name="connsiteX38" fmla="*/ 432406 w 11218359"/>
              <a:gd name="connsiteY38" fmla="*/ 1583491 h 1583491"/>
              <a:gd name="connsiteX39" fmla="*/ 443846 w 11218359"/>
              <a:gd name="connsiteY39" fmla="*/ 1583491 h 1583491"/>
              <a:gd name="connsiteX40" fmla="*/ 455285 w 11218359"/>
              <a:gd name="connsiteY40" fmla="*/ 1583491 h 1583491"/>
              <a:gd name="connsiteX41" fmla="*/ 466725 w 11218359"/>
              <a:gd name="connsiteY41" fmla="*/ 1583491 h 1583491"/>
              <a:gd name="connsiteX42" fmla="*/ 478165 w 11218359"/>
              <a:gd name="connsiteY42" fmla="*/ 1583491 h 1583491"/>
              <a:gd name="connsiteX43" fmla="*/ 489604 w 11218359"/>
              <a:gd name="connsiteY43" fmla="*/ 1583491 h 1583491"/>
              <a:gd name="connsiteX44" fmla="*/ 501044 w 11218359"/>
              <a:gd name="connsiteY44" fmla="*/ 1583491 h 1583491"/>
              <a:gd name="connsiteX45" fmla="*/ 512483 w 11218359"/>
              <a:gd name="connsiteY45" fmla="*/ 1583491 h 1583491"/>
              <a:gd name="connsiteX46" fmla="*/ 523923 w 11218359"/>
              <a:gd name="connsiteY46" fmla="*/ 1583491 h 1583491"/>
              <a:gd name="connsiteX47" fmla="*/ 535362 w 11218359"/>
              <a:gd name="connsiteY47" fmla="*/ 1583491 h 1583491"/>
              <a:gd name="connsiteX48" fmla="*/ 546802 w 11218359"/>
              <a:gd name="connsiteY48" fmla="*/ 1583491 h 1583491"/>
              <a:gd name="connsiteX49" fmla="*/ 558241 w 11218359"/>
              <a:gd name="connsiteY49" fmla="*/ 1583491 h 1583491"/>
              <a:gd name="connsiteX50" fmla="*/ 569681 w 11218359"/>
              <a:gd name="connsiteY50" fmla="*/ 1583491 h 1583491"/>
              <a:gd name="connsiteX51" fmla="*/ 581120 w 11218359"/>
              <a:gd name="connsiteY51" fmla="*/ 1583491 h 1583491"/>
              <a:gd name="connsiteX52" fmla="*/ 592560 w 11218359"/>
              <a:gd name="connsiteY52" fmla="*/ 1583491 h 1583491"/>
              <a:gd name="connsiteX53" fmla="*/ 603999 w 11218359"/>
              <a:gd name="connsiteY53" fmla="*/ 1583491 h 1583491"/>
              <a:gd name="connsiteX54" fmla="*/ 615439 w 11218359"/>
              <a:gd name="connsiteY54" fmla="*/ 1583491 h 1583491"/>
              <a:gd name="connsiteX55" fmla="*/ 626878 w 11218359"/>
              <a:gd name="connsiteY55" fmla="*/ 1583491 h 1583491"/>
              <a:gd name="connsiteX56" fmla="*/ 638318 w 11218359"/>
              <a:gd name="connsiteY56" fmla="*/ 1583491 h 1583491"/>
              <a:gd name="connsiteX57" fmla="*/ 649757 w 11218359"/>
              <a:gd name="connsiteY57" fmla="*/ 1583491 h 1583491"/>
              <a:gd name="connsiteX58" fmla="*/ 661192 w 11218359"/>
              <a:gd name="connsiteY58" fmla="*/ 1583491 h 1583491"/>
              <a:gd name="connsiteX59" fmla="*/ 672632 w 11218359"/>
              <a:gd name="connsiteY59" fmla="*/ 1583491 h 1583491"/>
              <a:gd name="connsiteX60" fmla="*/ 684071 w 11218359"/>
              <a:gd name="connsiteY60" fmla="*/ 1583491 h 1583491"/>
              <a:gd name="connsiteX61" fmla="*/ 695511 w 11218359"/>
              <a:gd name="connsiteY61" fmla="*/ 1583491 h 1583491"/>
              <a:gd name="connsiteX62" fmla="*/ 706950 w 11218359"/>
              <a:gd name="connsiteY62" fmla="*/ 1583491 h 1583491"/>
              <a:gd name="connsiteX63" fmla="*/ 718390 w 11218359"/>
              <a:gd name="connsiteY63" fmla="*/ 1583491 h 1583491"/>
              <a:gd name="connsiteX64" fmla="*/ 729829 w 11218359"/>
              <a:gd name="connsiteY64" fmla="*/ 1583491 h 1583491"/>
              <a:gd name="connsiteX65" fmla="*/ 741269 w 11218359"/>
              <a:gd name="connsiteY65" fmla="*/ 1583491 h 1583491"/>
              <a:gd name="connsiteX66" fmla="*/ 752708 w 11218359"/>
              <a:gd name="connsiteY66" fmla="*/ 1583491 h 1583491"/>
              <a:gd name="connsiteX67" fmla="*/ 764148 w 11218359"/>
              <a:gd name="connsiteY67" fmla="*/ 1583491 h 1583491"/>
              <a:gd name="connsiteX68" fmla="*/ 775587 w 11218359"/>
              <a:gd name="connsiteY68" fmla="*/ 1583491 h 1583491"/>
              <a:gd name="connsiteX69" fmla="*/ 787027 w 11218359"/>
              <a:gd name="connsiteY69" fmla="*/ 1583491 h 1583491"/>
              <a:gd name="connsiteX70" fmla="*/ 798467 w 11218359"/>
              <a:gd name="connsiteY70" fmla="*/ 1583491 h 1583491"/>
              <a:gd name="connsiteX71" fmla="*/ 809906 w 11218359"/>
              <a:gd name="connsiteY71" fmla="*/ 1583491 h 1583491"/>
              <a:gd name="connsiteX72" fmla="*/ 821346 w 11218359"/>
              <a:gd name="connsiteY72" fmla="*/ 1583491 h 1583491"/>
              <a:gd name="connsiteX73" fmla="*/ 832785 w 11218359"/>
              <a:gd name="connsiteY73" fmla="*/ 1583491 h 1583491"/>
              <a:gd name="connsiteX74" fmla="*/ 844225 w 11218359"/>
              <a:gd name="connsiteY74" fmla="*/ 1583491 h 1583491"/>
              <a:gd name="connsiteX75" fmla="*/ 855664 w 11218359"/>
              <a:gd name="connsiteY75" fmla="*/ 1583491 h 1583491"/>
              <a:gd name="connsiteX76" fmla="*/ 867104 w 11218359"/>
              <a:gd name="connsiteY76" fmla="*/ 1583491 h 1583491"/>
              <a:gd name="connsiteX77" fmla="*/ 878543 w 11218359"/>
              <a:gd name="connsiteY77" fmla="*/ 1583491 h 1583491"/>
              <a:gd name="connsiteX78" fmla="*/ 889983 w 11218359"/>
              <a:gd name="connsiteY78" fmla="*/ 1583491 h 1583491"/>
              <a:gd name="connsiteX79" fmla="*/ 901422 w 11218359"/>
              <a:gd name="connsiteY79" fmla="*/ 1583491 h 1583491"/>
              <a:gd name="connsiteX80" fmla="*/ 912862 w 11218359"/>
              <a:gd name="connsiteY80" fmla="*/ 1583491 h 1583491"/>
              <a:gd name="connsiteX81" fmla="*/ 924301 w 11218359"/>
              <a:gd name="connsiteY81" fmla="*/ 1583491 h 1583491"/>
              <a:gd name="connsiteX82" fmla="*/ 935741 w 11218359"/>
              <a:gd name="connsiteY82" fmla="*/ 1583491 h 1583491"/>
              <a:gd name="connsiteX83" fmla="*/ 947180 w 11218359"/>
              <a:gd name="connsiteY83" fmla="*/ 1583491 h 1583491"/>
              <a:gd name="connsiteX84" fmla="*/ 958620 w 11218359"/>
              <a:gd name="connsiteY84" fmla="*/ 1583491 h 1583491"/>
              <a:gd name="connsiteX85" fmla="*/ 970059 w 11218359"/>
              <a:gd name="connsiteY85" fmla="*/ 1583491 h 1583491"/>
              <a:gd name="connsiteX86" fmla="*/ 981499 w 11218359"/>
              <a:gd name="connsiteY86" fmla="*/ 1583491 h 1583491"/>
              <a:gd name="connsiteX87" fmla="*/ 992938 w 11218359"/>
              <a:gd name="connsiteY87" fmla="*/ 1583491 h 1583491"/>
              <a:gd name="connsiteX88" fmla="*/ 1004378 w 11218359"/>
              <a:gd name="connsiteY88" fmla="*/ 1583491 h 1583491"/>
              <a:gd name="connsiteX89" fmla="*/ 1015818 w 11218359"/>
              <a:gd name="connsiteY89" fmla="*/ 1583491 h 1583491"/>
              <a:gd name="connsiteX90" fmla="*/ 1027257 w 11218359"/>
              <a:gd name="connsiteY90" fmla="*/ 1583491 h 1583491"/>
              <a:gd name="connsiteX91" fmla="*/ 1038697 w 11218359"/>
              <a:gd name="connsiteY91" fmla="*/ 1583491 h 1583491"/>
              <a:gd name="connsiteX92" fmla="*/ 1050136 w 11218359"/>
              <a:gd name="connsiteY92" fmla="*/ 1583491 h 1583491"/>
              <a:gd name="connsiteX93" fmla="*/ 1061576 w 11218359"/>
              <a:gd name="connsiteY93" fmla="*/ 1583491 h 1583491"/>
              <a:gd name="connsiteX94" fmla="*/ 1073015 w 11218359"/>
              <a:gd name="connsiteY94" fmla="*/ 1583491 h 1583491"/>
              <a:gd name="connsiteX95" fmla="*/ 1084455 w 11218359"/>
              <a:gd name="connsiteY95" fmla="*/ 1583491 h 1583491"/>
              <a:gd name="connsiteX96" fmla="*/ 1095894 w 11218359"/>
              <a:gd name="connsiteY96" fmla="*/ 1583491 h 1583491"/>
              <a:gd name="connsiteX97" fmla="*/ 1107334 w 11218359"/>
              <a:gd name="connsiteY97" fmla="*/ 1583491 h 1583491"/>
              <a:gd name="connsiteX98" fmla="*/ 1118773 w 11218359"/>
              <a:gd name="connsiteY98" fmla="*/ 1583491 h 1583491"/>
              <a:gd name="connsiteX99" fmla="*/ 1130213 w 11218359"/>
              <a:gd name="connsiteY99" fmla="*/ 1583491 h 1583491"/>
              <a:gd name="connsiteX100" fmla="*/ 1141652 w 11218359"/>
              <a:gd name="connsiteY100" fmla="*/ 1583491 h 1583491"/>
              <a:gd name="connsiteX101" fmla="*/ 1153092 w 11218359"/>
              <a:gd name="connsiteY101" fmla="*/ 1583491 h 1583491"/>
              <a:gd name="connsiteX102" fmla="*/ 1164531 w 11218359"/>
              <a:gd name="connsiteY102" fmla="*/ 1583491 h 1583491"/>
              <a:gd name="connsiteX103" fmla="*/ 1175971 w 11218359"/>
              <a:gd name="connsiteY103" fmla="*/ 1583491 h 1583491"/>
              <a:gd name="connsiteX104" fmla="*/ 1187406 w 11218359"/>
              <a:gd name="connsiteY104" fmla="*/ 1583491 h 1583491"/>
              <a:gd name="connsiteX105" fmla="*/ 1198845 w 11218359"/>
              <a:gd name="connsiteY105" fmla="*/ 1583491 h 1583491"/>
              <a:gd name="connsiteX106" fmla="*/ 1210285 w 11218359"/>
              <a:gd name="connsiteY106" fmla="*/ 1583491 h 1583491"/>
              <a:gd name="connsiteX107" fmla="*/ 1221724 w 11218359"/>
              <a:gd name="connsiteY107" fmla="*/ 1583491 h 1583491"/>
              <a:gd name="connsiteX108" fmla="*/ 1233164 w 11218359"/>
              <a:gd name="connsiteY108" fmla="*/ 1583491 h 1583491"/>
              <a:gd name="connsiteX109" fmla="*/ 1244603 w 11218359"/>
              <a:gd name="connsiteY109" fmla="*/ 1583491 h 1583491"/>
              <a:gd name="connsiteX110" fmla="*/ 1256043 w 11218359"/>
              <a:gd name="connsiteY110" fmla="*/ 1583491 h 1583491"/>
              <a:gd name="connsiteX111" fmla="*/ 1267482 w 11218359"/>
              <a:gd name="connsiteY111" fmla="*/ 1583491 h 1583491"/>
              <a:gd name="connsiteX112" fmla="*/ 1278922 w 11218359"/>
              <a:gd name="connsiteY112" fmla="*/ 1583491 h 1583491"/>
              <a:gd name="connsiteX113" fmla="*/ 1290361 w 11218359"/>
              <a:gd name="connsiteY113" fmla="*/ 1583491 h 1583491"/>
              <a:gd name="connsiteX114" fmla="*/ 1301801 w 11218359"/>
              <a:gd name="connsiteY114" fmla="*/ 1583491 h 1583491"/>
              <a:gd name="connsiteX115" fmla="*/ 1313240 w 11218359"/>
              <a:gd name="connsiteY115" fmla="*/ 1583491 h 1583491"/>
              <a:gd name="connsiteX116" fmla="*/ 1324680 w 11218359"/>
              <a:gd name="connsiteY116" fmla="*/ 1583491 h 1583491"/>
              <a:gd name="connsiteX117" fmla="*/ 1336120 w 11218359"/>
              <a:gd name="connsiteY117" fmla="*/ 1583491 h 1583491"/>
              <a:gd name="connsiteX118" fmla="*/ 1347559 w 11218359"/>
              <a:gd name="connsiteY118" fmla="*/ 1583491 h 1583491"/>
              <a:gd name="connsiteX119" fmla="*/ 1358999 w 11218359"/>
              <a:gd name="connsiteY119" fmla="*/ 1583491 h 1583491"/>
              <a:gd name="connsiteX120" fmla="*/ 1370438 w 11218359"/>
              <a:gd name="connsiteY120" fmla="*/ 1583491 h 1583491"/>
              <a:gd name="connsiteX121" fmla="*/ 1381878 w 11218359"/>
              <a:gd name="connsiteY121" fmla="*/ 1583491 h 1583491"/>
              <a:gd name="connsiteX122" fmla="*/ 1393317 w 11218359"/>
              <a:gd name="connsiteY122" fmla="*/ 1583491 h 1583491"/>
              <a:gd name="connsiteX123" fmla="*/ 1404757 w 11218359"/>
              <a:gd name="connsiteY123" fmla="*/ 1583491 h 1583491"/>
              <a:gd name="connsiteX124" fmla="*/ 1416196 w 11218359"/>
              <a:gd name="connsiteY124" fmla="*/ 1583491 h 1583491"/>
              <a:gd name="connsiteX125" fmla="*/ 1427636 w 11218359"/>
              <a:gd name="connsiteY125" fmla="*/ 1583491 h 1583491"/>
              <a:gd name="connsiteX126" fmla="*/ 1439075 w 11218359"/>
              <a:gd name="connsiteY126" fmla="*/ 1583491 h 1583491"/>
              <a:gd name="connsiteX127" fmla="*/ 1450515 w 11218359"/>
              <a:gd name="connsiteY127" fmla="*/ 1583491 h 1583491"/>
              <a:gd name="connsiteX128" fmla="*/ 1461954 w 11218359"/>
              <a:gd name="connsiteY128" fmla="*/ 1583491 h 1583491"/>
              <a:gd name="connsiteX129" fmla="*/ 1473394 w 11218359"/>
              <a:gd name="connsiteY129" fmla="*/ 1583491 h 1583491"/>
              <a:gd name="connsiteX130" fmla="*/ 1484833 w 11218359"/>
              <a:gd name="connsiteY130" fmla="*/ 1583491 h 1583491"/>
              <a:gd name="connsiteX131" fmla="*/ 1496273 w 11218359"/>
              <a:gd name="connsiteY131" fmla="*/ 1583491 h 1583491"/>
              <a:gd name="connsiteX132" fmla="*/ 1507712 w 11218359"/>
              <a:gd name="connsiteY132" fmla="*/ 1583491 h 1583491"/>
              <a:gd name="connsiteX133" fmla="*/ 1519152 w 11218359"/>
              <a:gd name="connsiteY133" fmla="*/ 1583491 h 1583491"/>
              <a:gd name="connsiteX134" fmla="*/ 1530591 w 11218359"/>
              <a:gd name="connsiteY134" fmla="*/ 1583491 h 1583491"/>
              <a:gd name="connsiteX135" fmla="*/ 1542031 w 11218359"/>
              <a:gd name="connsiteY135" fmla="*/ 1583491 h 1583491"/>
              <a:gd name="connsiteX136" fmla="*/ 1553471 w 11218359"/>
              <a:gd name="connsiteY136" fmla="*/ 1583491 h 1583491"/>
              <a:gd name="connsiteX137" fmla="*/ 1564910 w 11218359"/>
              <a:gd name="connsiteY137" fmla="*/ 1583491 h 1583491"/>
              <a:gd name="connsiteX138" fmla="*/ 1576349 w 11218359"/>
              <a:gd name="connsiteY138" fmla="*/ 1583491 h 1583491"/>
              <a:gd name="connsiteX139" fmla="*/ 1587789 w 11218359"/>
              <a:gd name="connsiteY139" fmla="*/ 1583491 h 1583491"/>
              <a:gd name="connsiteX140" fmla="*/ 1599229 w 11218359"/>
              <a:gd name="connsiteY140" fmla="*/ 1583491 h 1583491"/>
              <a:gd name="connsiteX141" fmla="*/ 1610668 w 11218359"/>
              <a:gd name="connsiteY141" fmla="*/ 1583491 h 1583491"/>
              <a:gd name="connsiteX142" fmla="*/ 1622107 w 11218359"/>
              <a:gd name="connsiteY142" fmla="*/ 1583491 h 1583491"/>
              <a:gd name="connsiteX143" fmla="*/ 1633547 w 11218359"/>
              <a:gd name="connsiteY143" fmla="*/ 1583491 h 1583491"/>
              <a:gd name="connsiteX144" fmla="*/ 1644987 w 11218359"/>
              <a:gd name="connsiteY144" fmla="*/ 1583491 h 1583491"/>
              <a:gd name="connsiteX145" fmla="*/ 1656426 w 11218359"/>
              <a:gd name="connsiteY145" fmla="*/ 1583491 h 1583491"/>
              <a:gd name="connsiteX146" fmla="*/ 1667866 w 11218359"/>
              <a:gd name="connsiteY146" fmla="*/ 1583491 h 1583491"/>
              <a:gd name="connsiteX147" fmla="*/ 1679305 w 11218359"/>
              <a:gd name="connsiteY147" fmla="*/ 1583491 h 1583491"/>
              <a:gd name="connsiteX148" fmla="*/ 1690745 w 11218359"/>
              <a:gd name="connsiteY148" fmla="*/ 1583491 h 1583491"/>
              <a:gd name="connsiteX149" fmla="*/ 1702184 w 11218359"/>
              <a:gd name="connsiteY149" fmla="*/ 1583491 h 1583491"/>
              <a:gd name="connsiteX150" fmla="*/ 1713619 w 11218359"/>
              <a:gd name="connsiteY150" fmla="*/ 1583491 h 1583491"/>
              <a:gd name="connsiteX151" fmla="*/ 1725063 w 11218359"/>
              <a:gd name="connsiteY151" fmla="*/ 1583491 h 1583491"/>
              <a:gd name="connsiteX152" fmla="*/ 1736498 w 11218359"/>
              <a:gd name="connsiteY152" fmla="*/ 1583491 h 1583491"/>
              <a:gd name="connsiteX153" fmla="*/ 1747938 w 11218359"/>
              <a:gd name="connsiteY153" fmla="*/ 1583491 h 1583491"/>
              <a:gd name="connsiteX154" fmla="*/ 1759377 w 11218359"/>
              <a:gd name="connsiteY154" fmla="*/ 1583491 h 1583491"/>
              <a:gd name="connsiteX155" fmla="*/ 1770817 w 11218359"/>
              <a:gd name="connsiteY155" fmla="*/ 1583491 h 1583491"/>
              <a:gd name="connsiteX156" fmla="*/ 1782256 w 11218359"/>
              <a:gd name="connsiteY156" fmla="*/ 1583491 h 1583491"/>
              <a:gd name="connsiteX157" fmla="*/ 1793696 w 11218359"/>
              <a:gd name="connsiteY157" fmla="*/ 1583491 h 1583491"/>
              <a:gd name="connsiteX158" fmla="*/ 1805135 w 11218359"/>
              <a:gd name="connsiteY158" fmla="*/ 1583491 h 1583491"/>
              <a:gd name="connsiteX159" fmla="*/ 1816575 w 11218359"/>
              <a:gd name="connsiteY159" fmla="*/ 1583491 h 1583491"/>
              <a:gd name="connsiteX160" fmla="*/ 1828014 w 11218359"/>
              <a:gd name="connsiteY160" fmla="*/ 1583491 h 1583491"/>
              <a:gd name="connsiteX161" fmla="*/ 1839454 w 11218359"/>
              <a:gd name="connsiteY161" fmla="*/ 1583491 h 1583491"/>
              <a:gd name="connsiteX162" fmla="*/ 1850893 w 11218359"/>
              <a:gd name="connsiteY162" fmla="*/ 1583491 h 1583491"/>
              <a:gd name="connsiteX163" fmla="*/ 1862333 w 11218359"/>
              <a:gd name="connsiteY163" fmla="*/ 1583491 h 1583491"/>
              <a:gd name="connsiteX164" fmla="*/ 1873772 w 11218359"/>
              <a:gd name="connsiteY164" fmla="*/ 1583491 h 1583491"/>
              <a:gd name="connsiteX165" fmla="*/ 1885212 w 11218359"/>
              <a:gd name="connsiteY165" fmla="*/ 1583491 h 1583491"/>
              <a:gd name="connsiteX166" fmla="*/ 1896651 w 11218359"/>
              <a:gd name="connsiteY166" fmla="*/ 1583491 h 1583491"/>
              <a:gd name="connsiteX167" fmla="*/ 1908091 w 11218359"/>
              <a:gd name="connsiteY167" fmla="*/ 1583491 h 1583491"/>
              <a:gd name="connsiteX168" fmla="*/ 1919531 w 11218359"/>
              <a:gd name="connsiteY168" fmla="*/ 1583491 h 1583491"/>
              <a:gd name="connsiteX169" fmla="*/ 1930970 w 11218359"/>
              <a:gd name="connsiteY169" fmla="*/ 1583491 h 1583491"/>
              <a:gd name="connsiteX170" fmla="*/ 1942409 w 11218359"/>
              <a:gd name="connsiteY170" fmla="*/ 1583491 h 1583491"/>
              <a:gd name="connsiteX171" fmla="*/ 1953849 w 11218359"/>
              <a:gd name="connsiteY171" fmla="*/ 1583491 h 1583491"/>
              <a:gd name="connsiteX172" fmla="*/ 1965289 w 11218359"/>
              <a:gd name="connsiteY172" fmla="*/ 1583491 h 1583491"/>
              <a:gd name="connsiteX173" fmla="*/ 1976728 w 11218359"/>
              <a:gd name="connsiteY173" fmla="*/ 1583491 h 1583491"/>
              <a:gd name="connsiteX174" fmla="*/ 1988168 w 11218359"/>
              <a:gd name="connsiteY174" fmla="*/ 1583491 h 1583491"/>
              <a:gd name="connsiteX175" fmla="*/ 1999607 w 11218359"/>
              <a:gd name="connsiteY175" fmla="*/ 1583491 h 1583491"/>
              <a:gd name="connsiteX176" fmla="*/ 2011047 w 11218359"/>
              <a:gd name="connsiteY176" fmla="*/ 1583491 h 1583491"/>
              <a:gd name="connsiteX177" fmla="*/ 2022486 w 11218359"/>
              <a:gd name="connsiteY177" fmla="*/ 1583491 h 1583491"/>
              <a:gd name="connsiteX178" fmla="*/ 2033926 w 11218359"/>
              <a:gd name="connsiteY178" fmla="*/ 1583491 h 1583491"/>
              <a:gd name="connsiteX179" fmla="*/ 2045365 w 11218359"/>
              <a:gd name="connsiteY179" fmla="*/ 1583491 h 1583491"/>
              <a:gd name="connsiteX180" fmla="*/ 2056805 w 11218359"/>
              <a:gd name="connsiteY180" fmla="*/ 1583491 h 1583491"/>
              <a:gd name="connsiteX181" fmla="*/ 2068244 w 11218359"/>
              <a:gd name="connsiteY181" fmla="*/ 1583491 h 1583491"/>
              <a:gd name="connsiteX182" fmla="*/ 2079684 w 11218359"/>
              <a:gd name="connsiteY182" fmla="*/ 1583491 h 1583491"/>
              <a:gd name="connsiteX183" fmla="*/ 2091123 w 11218359"/>
              <a:gd name="connsiteY183" fmla="*/ 1583491 h 1583491"/>
              <a:gd name="connsiteX184" fmla="*/ 2102563 w 11218359"/>
              <a:gd name="connsiteY184" fmla="*/ 1583491 h 1583491"/>
              <a:gd name="connsiteX185" fmla="*/ 2114002 w 11218359"/>
              <a:gd name="connsiteY185" fmla="*/ 1583491 h 1583491"/>
              <a:gd name="connsiteX186" fmla="*/ 2125442 w 11218359"/>
              <a:gd name="connsiteY186" fmla="*/ 1583491 h 1583491"/>
              <a:gd name="connsiteX187" fmla="*/ 2136882 w 11218359"/>
              <a:gd name="connsiteY187" fmla="*/ 1583491 h 1583491"/>
              <a:gd name="connsiteX188" fmla="*/ 2148321 w 11218359"/>
              <a:gd name="connsiteY188" fmla="*/ 1583491 h 1583491"/>
              <a:gd name="connsiteX189" fmla="*/ 2159760 w 11218359"/>
              <a:gd name="connsiteY189" fmla="*/ 1583491 h 1583491"/>
              <a:gd name="connsiteX190" fmla="*/ 2171200 w 11218359"/>
              <a:gd name="connsiteY190" fmla="*/ 1583491 h 1583491"/>
              <a:gd name="connsiteX191" fmla="*/ 2182640 w 11218359"/>
              <a:gd name="connsiteY191" fmla="*/ 1583491 h 1583491"/>
              <a:gd name="connsiteX192" fmla="*/ 2194079 w 11218359"/>
              <a:gd name="connsiteY192" fmla="*/ 1583491 h 1583491"/>
              <a:gd name="connsiteX193" fmla="*/ 2205519 w 11218359"/>
              <a:gd name="connsiteY193" fmla="*/ 1583491 h 1583491"/>
              <a:gd name="connsiteX194" fmla="*/ 2216958 w 11218359"/>
              <a:gd name="connsiteY194" fmla="*/ 1583491 h 1583491"/>
              <a:gd name="connsiteX195" fmla="*/ 2228393 w 11218359"/>
              <a:gd name="connsiteY195" fmla="*/ 1583491 h 1583491"/>
              <a:gd name="connsiteX196" fmla="*/ 2239837 w 11218359"/>
              <a:gd name="connsiteY196" fmla="*/ 1583491 h 1583491"/>
              <a:gd name="connsiteX197" fmla="*/ 2251272 w 11218359"/>
              <a:gd name="connsiteY197" fmla="*/ 1583491 h 1583491"/>
              <a:gd name="connsiteX198" fmla="*/ 2262716 w 11218359"/>
              <a:gd name="connsiteY198" fmla="*/ 1583491 h 1583491"/>
              <a:gd name="connsiteX199" fmla="*/ 2274151 w 11218359"/>
              <a:gd name="connsiteY199" fmla="*/ 1583491 h 1583491"/>
              <a:gd name="connsiteX200" fmla="*/ 2285591 w 11218359"/>
              <a:gd name="connsiteY200" fmla="*/ 1583491 h 1583491"/>
              <a:gd name="connsiteX201" fmla="*/ 2297030 w 11218359"/>
              <a:gd name="connsiteY201" fmla="*/ 1583491 h 1583491"/>
              <a:gd name="connsiteX202" fmla="*/ 2308470 w 11218359"/>
              <a:gd name="connsiteY202" fmla="*/ 1583491 h 1583491"/>
              <a:gd name="connsiteX203" fmla="*/ 2319909 w 11218359"/>
              <a:gd name="connsiteY203" fmla="*/ 1583491 h 1583491"/>
              <a:gd name="connsiteX204" fmla="*/ 2331349 w 11218359"/>
              <a:gd name="connsiteY204" fmla="*/ 1583491 h 1583491"/>
              <a:gd name="connsiteX205" fmla="*/ 2342788 w 11218359"/>
              <a:gd name="connsiteY205" fmla="*/ 1583491 h 1583491"/>
              <a:gd name="connsiteX206" fmla="*/ 2354228 w 11218359"/>
              <a:gd name="connsiteY206" fmla="*/ 1583491 h 1583491"/>
              <a:gd name="connsiteX207" fmla="*/ 2365667 w 11218359"/>
              <a:gd name="connsiteY207" fmla="*/ 1583491 h 1583491"/>
              <a:gd name="connsiteX208" fmla="*/ 2377107 w 11218359"/>
              <a:gd name="connsiteY208" fmla="*/ 1583491 h 1583491"/>
              <a:gd name="connsiteX209" fmla="*/ 2388546 w 11218359"/>
              <a:gd name="connsiteY209" fmla="*/ 1583491 h 1583491"/>
              <a:gd name="connsiteX210" fmla="*/ 2399986 w 11218359"/>
              <a:gd name="connsiteY210" fmla="*/ 1583491 h 1583491"/>
              <a:gd name="connsiteX211" fmla="*/ 2411425 w 11218359"/>
              <a:gd name="connsiteY211" fmla="*/ 1583491 h 1583491"/>
              <a:gd name="connsiteX212" fmla="*/ 2422865 w 11218359"/>
              <a:gd name="connsiteY212" fmla="*/ 1583491 h 1583491"/>
              <a:gd name="connsiteX213" fmla="*/ 2434304 w 11218359"/>
              <a:gd name="connsiteY213" fmla="*/ 1583491 h 1583491"/>
              <a:gd name="connsiteX214" fmla="*/ 2445744 w 11218359"/>
              <a:gd name="connsiteY214" fmla="*/ 1583491 h 1583491"/>
              <a:gd name="connsiteX215" fmla="*/ 2457184 w 11218359"/>
              <a:gd name="connsiteY215" fmla="*/ 1583491 h 1583491"/>
              <a:gd name="connsiteX216" fmla="*/ 2468623 w 11218359"/>
              <a:gd name="connsiteY216" fmla="*/ 1583491 h 1583491"/>
              <a:gd name="connsiteX217" fmla="*/ 2480062 w 11218359"/>
              <a:gd name="connsiteY217" fmla="*/ 1583491 h 1583491"/>
              <a:gd name="connsiteX218" fmla="*/ 2491502 w 11218359"/>
              <a:gd name="connsiteY218" fmla="*/ 1583491 h 1583491"/>
              <a:gd name="connsiteX219" fmla="*/ 2502942 w 11218359"/>
              <a:gd name="connsiteY219" fmla="*/ 1583491 h 1583491"/>
              <a:gd name="connsiteX220" fmla="*/ 2514381 w 11218359"/>
              <a:gd name="connsiteY220" fmla="*/ 1583491 h 1583491"/>
              <a:gd name="connsiteX221" fmla="*/ 2525821 w 11218359"/>
              <a:gd name="connsiteY221" fmla="*/ 1583491 h 1583491"/>
              <a:gd name="connsiteX222" fmla="*/ 2537260 w 11218359"/>
              <a:gd name="connsiteY222" fmla="*/ 1583491 h 1583491"/>
              <a:gd name="connsiteX223" fmla="*/ 2548700 w 11218359"/>
              <a:gd name="connsiteY223" fmla="*/ 1583491 h 1583491"/>
              <a:gd name="connsiteX224" fmla="*/ 2560139 w 11218359"/>
              <a:gd name="connsiteY224" fmla="*/ 1583491 h 1583491"/>
              <a:gd name="connsiteX225" fmla="*/ 2571579 w 11218359"/>
              <a:gd name="connsiteY225" fmla="*/ 1583491 h 1583491"/>
              <a:gd name="connsiteX226" fmla="*/ 2583018 w 11218359"/>
              <a:gd name="connsiteY226" fmla="*/ 1583491 h 1583491"/>
              <a:gd name="connsiteX227" fmla="*/ 2594458 w 11218359"/>
              <a:gd name="connsiteY227" fmla="*/ 1583491 h 1583491"/>
              <a:gd name="connsiteX228" fmla="*/ 2605897 w 11218359"/>
              <a:gd name="connsiteY228" fmla="*/ 1583491 h 1583491"/>
              <a:gd name="connsiteX229" fmla="*/ 2617337 w 11218359"/>
              <a:gd name="connsiteY229" fmla="*/ 1583491 h 1583491"/>
              <a:gd name="connsiteX230" fmla="*/ 2628776 w 11218359"/>
              <a:gd name="connsiteY230" fmla="*/ 1583491 h 1583491"/>
              <a:gd name="connsiteX231" fmla="*/ 2640216 w 11218359"/>
              <a:gd name="connsiteY231" fmla="*/ 1583491 h 1583491"/>
              <a:gd name="connsiteX232" fmla="*/ 2651655 w 11218359"/>
              <a:gd name="connsiteY232" fmla="*/ 1583491 h 1583491"/>
              <a:gd name="connsiteX233" fmla="*/ 2663095 w 11218359"/>
              <a:gd name="connsiteY233" fmla="*/ 1583491 h 1583491"/>
              <a:gd name="connsiteX234" fmla="*/ 2674535 w 11218359"/>
              <a:gd name="connsiteY234" fmla="*/ 1583491 h 1583491"/>
              <a:gd name="connsiteX235" fmla="*/ 2685974 w 11218359"/>
              <a:gd name="connsiteY235" fmla="*/ 1583491 h 1583491"/>
              <a:gd name="connsiteX236" fmla="*/ 2697413 w 11218359"/>
              <a:gd name="connsiteY236" fmla="*/ 1583491 h 1583491"/>
              <a:gd name="connsiteX237" fmla="*/ 2708853 w 11218359"/>
              <a:gd name="connsiteY237" fmla="*/ 1583491 h 1583491"/>
              <a:gd name="connsiteX238" fmla="*/ 2720293 w 11218359"/>
              <a:gd name="connsiteY238" fmla="*/ 1583491 h 1583491"/>
              <a:gd name="connsiteX239" fmla="*/ 2731727 w 11218359"/>
              <a:gd name="connsiteY239" fmla="*/ 1583491 h 1583491"/>
              <a:gd name="connsiteX240" fmla="*/ 2743172 w 11218359"/>
              <a:gd name="connsiteY240" fmla="*/ 1583491 h 1583491"/>
              <a:gd name="connsiteX241" fmla="*/ 2754611 w 11218359"/>
              <a:gd name="connsiteY241" fmla="*/ 1583491 h 1583491"/>
              <a:gd name="connsiteX242" fmla="*/ 2766046 w 11218359"/>
              <a:gd name="connsiteY242" fmla="*/ 1583491 h 1583491"/>
              <a:gd name="connsiteX243" fmla="*/ 2777490 w 11218359"/>
              <a:gd name="connsiteY243" fmla="*/ 1583491 h 1583491"/>
              <a:gd name="connsiteX244" fmla="*/ 2788925 w 11218359"/>
              <a:gd name="connsiteY244" fmla="*/ 1583491 h 1583491"/>
              <a:gd name="connsiteX245" fmla="*/ 2800364 w 11218359"/>
              <a:gd name="connsiteY245" fmla="*/ 1583491 h 1583491"/>
              <a:gd name="connsiteX246" fmla="*/ 2811804 w 11218359"/>
              <a:gd name="connsiteY246" fmla="*/ 1583491 h 1583491"/>
              <a:gd name="connsiteX247" fmla="*/ 2823243 w 11218359"/>
              <a:gd name="connsiteY247" fmla="*/ 1583491 h 1583491"/>
              <a:gd name="connsiteX248" fmla="*/ 2834683 w 11218359"/>
              <a:gd name="connsiteY248" fmla="*/ 1583491 h 1583491"/>
              <a:gd name="connsiteX249" fmla="*/ 2846123 w 11218359"/>
              <a:gd name="connsiteY249" fmla="*/ 1583491 h 1583491"/>
              <a:gd name="connsiteX250" fmla="*/ 2857562 w 11218359"/>
              <a:gd name="connsiteY250" fmla="*/ 1583491 h 1583491"/>
              <a:gd name="connsiteX251" fmla="*/ 2869001 w 11218359"/>
              <a:gd name="connsiteY251" fmla="*/ 1583491 h 1583491"/>
              <a:gd name="connsiteX252" fmla="*/ 2880441 w 11218359"/>
              <a:gd name="connsiteY252" fmla="*/ 1583491 h 1583491"/>
              <a:gd name="connsiteX253" fmla="*/ 2891881 w 11218359"/>
              <a:gd name="connsiteY253" fmla="*/ 1583491 h 1583491"/>
              <a:gd name="connsiteX254" fmla="*/ 2903320 w 11218359"/>
              <a:gd name="connsiteY254" fmla="*/ 1583491 h 1583491"/>
              <a:gd name="connsiteX255" fmla="*/ 2914760 w 11218359"/>
              <a:gd name="connsiteY255" fmla="*/ 1583491 h 1583491"/>
              <a:gd name="connsiteX256" fmla="*/ 2926199 w 11218359"/>
              <a:gd name="connsiteY256" fmla="*/ 1583491 h 1583491"/>
              <a:gd name="connsiteX257" fmla="*/ 2937639 w 11218359"/>
              <a:gd name="connsiteY257" fmla="*/ 1583491 h 1583491"/>
              <a:gd name="connsiteX258" fmla="*/ 2949078 w 11218359"/>
              <a:gd name="connsiteY258" fmla="*/ 1583491 h 1583491"/>
              <a:gd name="connsiteX259" fmla="*/ 2960518 w 11218359"/>
              <a:gd name="connsiteY259" fmla="*/ 1583491 h 1583491"/>
              <a:gd name="connsiteX260" fmla="*/ 2971957 w 11218359"/>
              <a:gd name="connsiteY260" fmla="*/ 1583491 h 1583491"/>
              <a:gd name="connsiteX261" fmla="*/ 2983397 w 11218359"/>
              <a:gd name="connsiteY261" fmla="*/ 1583491 h 1583491"/>
              <a:gd name="connsiteX262" fmla="*/ 2994837 w 11218359"/>
              <a:gd name="connsiteY262" fmla="*/ 1583491 h 1583491"/>
              <a:gd name="connsiteX263" fmla="*/ 3006276 w 11218359"/>
              <a:gd name="connsiteY263" fmla="*/ 1583491 h 1583491"/>
              <a:gd name="connsiteX264" fmla="*/ 3017715 w 11218359"/>
              <a:gd name="connsiteY264" fmla="*/ 1583491 h 1583491"/>
              <a:gd name="connsiteX265" fmla="*/ 3029155 w 11218359"/>
              <a:gd name="connsiteY265" fmla="*/ 1583491 h 1583491"/>
              <a:gd name="connsiteX266" fmla="*/ 3040594 w 11218359"/>
              <a:gd name="connsiteY266" fmla="*/ 1583491 h 1583491"/>
              <a:gd name="connsiteX267" fmla="*/ 3052034 w 11218359"/>
              <a:gd name="connsiteY267" fmla="*/ 1583491 h 1583491"/>
              <a:gd name="connsiteX268" fmla="*/ 3063474 w 11218359"/>
              <a:gd name="connsiteY268" fmla="*/ 1583491 h 1583491"/>
              <a:gd name="connsiteX269" fmla="*/ 3074913 w 11218359"/>
              <a:gd name="connsiteY269" fmla="*/ 1583491 h 1583491"/>
              <a:gd name="connsiteX270" fmla="*/ 3086352 w 11218359"/>
              <a:gd name="connsiteY270" fmla="*/ 1583491 h 1583491"/>
              <a:gd name="connsiteX271" fmla="*/ 3097792 w 11218359"/>
              <a:gd name="connsiteY271" fmla="*/ 1583491 h 1583491"/>
              <a:gd name="connsiteX272" fmla="*/ 3109232 w 11218359"/>
              <a:gd name="connsiteY272" fmla="*/ 1583491 h 1583491"/>
              <a:gd name="connsiteX273" fmla="*/ 3120671 w 11218359"/>
              <a:gd name="connsiteY273" fmla="*/ 1583491 h 1583491"/>
              <a:gd name="connsiteX274" fmla="*/ 3132111 w 11218359"/>
              <a:gd name="connsiteY274" fmla="*/ 1583491 h 1583491"/>
              <a:gd name="connsiteX275" fmla="*/ 3143550 w 11218359"/>
              <a:gd name="connsiteY275" fmla="*/ 1583491 h 1583491"/>
              <a:gd name="connsiteX276" fmla="*/ 3154990 w 11218359"/>
              <a:gd name="connsiteY276" fmla="*/ 1583491 h 1583491"/>
              <a:gd name="connsiteX277" fmla="*/ 3166429 w 11218359"/>
              <a:gd name="connsiteY277" fmla="*/ 1583491 h 1583491"/>
              <a:gd name="connsiteX278" fmla="*/ 3177869 w 11218359"/>
              <a:gd name="connsiteY278" fmla="*/ 1583491 h 1583491"/>
              <a:gd name="connsiteX279" fmla="*/ 3189308 w 11218359"/>
              <a:gd name="connsiteY279" fmla="*/ 1583491 h 1583491"/>
              <a:gd name="connsiteX280" fmla="*/ 3200748 w 11218359"/>
              <a:gd name="connsiteY280" fmla="*/ 1583491 h 1583491"/>
              <a:gd name="connsiteX281" fmla="*/ 3212187 w 11218359"/>
              <a:gd name="connsiteY281" fmla="*/ 1583491 h 1583491"/>
              <a:gd name="connsiteX282" fmla="*/ 3223627 w 11218359"/>
              <a:gd name="connsiteY282" fmla="*/ 1583491 h 1583491"/>
              <a:gd name="connsiteX283" fmla="*/ 3235066 w 11218359"/>
              <a:gd name="connsiteY283" fmla="*/ 1583491 h 1583491"/>
              <a:gd name="connsiteX284" fmla="*/ 3246501 w 11218359"/>
              <a:gd name="connsiteY284" fmla="*/ 1583491 h 1583491"/>
              <a:gd name="connsiteX285" fmla="*/ 3257945 w 11218359"/>
              <a:gd name="connsiteY285" fmla="*/ 1583491 h 1583491"/>
              <a:gd name="connsiteX286" fmla="*/ 3269385 w 11218359"/>
              <a:gd name="connsiteY286" fmla="*/ 1583491 h 1583491"/>
              <a:gd name="connsiteX287" fmla="*/ 3280825 w 11218359"/>
              <a:gd name="connsiteY287" fmla="*/ 1583491 h 1583491"/>
              <a:gd name="connsiteX288" fmla="*/ 3292264 w 11218359"/>
              <a:gd name="connsiteY288" fmla="*/ 1583491 h 1583491"/>
              <a:gd name="connsiteX289" fmla="*/ 3303699 w 11218359"/>
              <a:gd name="connsiteY289" fmla="*/ 1583491 h 1583491"/>
              <a:gd name="connsiteX290" fmla="*/ 3315143 w 11218359"/>
              <a:gd name="connsiteY290" fmla="*/ 1583491 h 1583491"/>
              <a:gd name="connsiteX291" fmla="*/ 3326578 w 11218359"/>
              <a:gd name="connsiteY291" fmla="*/ 1583491 h 1583491"/>
              <a:gd name="connsiteX292" fmla="*/ 3338017 w 11218359"/>
              <a:gd name="connsiteY292" fmla="*/ 1583491 h 1583491"/>
              <a:gd name="connsiteX293" fmla="*/ 3349457 w 11218359"/>
              <a:gd name="connsiteY293" fmla="*/ 1583491 h 1583491"/>
              <a:gd name="connsiteX294" fmla="*/ 3360896 w 11218359"/>
              <a:gd name="connsiteY294" fmla="*/ 1583491 h 1583491"/>
              <a:gd name="connsiteX295" fmla="*/ 3372336 w 11218359"/>
              <a:gd name="connsiteY295" fmla="*/ 1583491 h 1583491"/>
              <a:gd name="connsiteX296" fmla="*/ 3383776 w 11218359"/>
              <a:gd name="connsiteY296" fmla="*/ 1583491 h 1583491"/>
              <a:gd name="connsiteX297" fmla="*/ 3395215 w 11218359"/>
              <a:gd name="connsiteY297" fmla="*/ 1583491 h 1583491"/>
              <a:gd name="connsiteX298" fmla="*/ 3406654 w 11218359"/>
              <a:gd name="connsiteY298" fmla="*/ 1583491 h 1583491"/>
              <a:gd name="connsiteX299" fmla="*/ 3418094 w 11218359"/>
              <a:gd name="connsiteY299" fmla="*/ 1583491 h 1583491"/>
              <a:gd name="connsiteX300" fmla="*/ 3429534 w 11218359"/>
              <a:gd name="connsiteY300" fmla="*/ 1583491 h 1583491"/>
              <a:gd name="connsiteX301" fmla="*/ 3440973 w 11218359"/>
              <a:gd name="connsiteY301" fmla="*/ 1583491 h 1583491"/>
              <a:gd name="connsiteX302" fmla="*/ 3452413 w 11218359"/>
              <a:gd name="connsiteY302" fmla="*/ 1583491 h 1583491"/>
              <a:gd name="connsiteX303" fmla="*/ 3463852 w 11218359"/>
              <a:gd name="connsiteY303" fmla="*/ 1583491 h 1583491"/>
              <a:gd name="connsiteX304" fmla="*/ 3475292 w 11218359"/>
              <a:gd name="connsiteY304" fmla="*/ 1583491 h 1583491"/>
              <a:gd name="connsiteX305" fmla="*/ 3486731 w 11218359"/>
              <a:gd name="connsiteY305" fmla="*/ 1583491 h 1583491"/>
              <a:gd name="connsiteX306" fmla="*/ 3498171 w 11218359"/>
              <a:gd name="connsiteY306" fmla="*/ 1583491 h 1583491"/>
              <a:gd name="connsiteX307" fmla="*/ 3509610 w 11218359"/>
              <a:gd name="connsiteY307" fmla="*/ 1583491 h 1583491"/>
              <a:gd name="connsiteX308" fmla="*/ 3521050 w 11218359"/>
              <a:gd name="connsiteY308" fmla="*/ 1583491 h 1583491"/>
              <a:gd name="connsiteX309" fmla="*/ 3532489 w 11218359"/>
              <a:gd name="connsiteY309" fmla="*/ 1583491 h 1583491"/>
              <a:gd name="connsiteX310" fmla="*/ 3543929 w 11218359"/>
              <a:gd name="connsiteY310" fmla="*/ 1583491 h 1583491"/>
              <a:gd name="connsiteX311" fmla="*/ 3555368 w 11218359"/>
              <a:gd name="connsiteY311" fmla="*/ 1583491 h 1583491"/>
              <a:gd name="connsiteX312" fmla="*/ 3566808 w 11218359"/>
              <a:gd name="connsiteY312" fmla="*/ 1583491 h 1583491"/>
              <a:gd name="connsiteX313" fmla="*/ 3578247 w 11218359"/>
              <a:gd name="connsiteY313" fmla="*/ 1583491 h 1583491"/>
              <a:gd name="connsiteX314" fmla="*/ 3589687 w 11218359"/>
              <a:gd name="connsiteY314" fmla="*/ 1583491 h 1583491"/>
              <a:gd name="connsiteX315" fmla="*/ 3601127 w 11218359"/>
              <a:gd name="connsiteY315" fmla="*/ 1583491 h 1583491"/>
              <a:gd name="connsiteX316" fmla="*/ 3612566 w 11218359"/>
              <a:gd name="connsiteY316" fmla="*/ 1583491 h 1583491"/>
              <a:gd name="connsiteX317" fmla="*/ 3624005 w 11218359"/>
              <a:gd name="connsiteY317" fmla="*/ 1583491 h 1583491"/>
              <a:gd name="connsiteX318" fmla="*/ 3635445 w 11218359"/>
              <a:gd name="connsiteY318" fmla="*/ 1583491 h 1583491"/>
              <a:gd name="connsiteX319" fmla="*/ 3646885 w 11218359"/>
              <a:gd name="connsiteY319" fmla="*/ 1583491 h 1583491"/>
              <a:gd name="connsiteX320" fmla="*/ 3658324 w 11218359"/>
              <a:gd name="connsiteY320" fmla="*/ 1583491 h 1583491"/>
              <a:gd name="connsiteX321" fmla="*/ 3669764 w 11218359"/>
              <a:gd name="connsiteY321" fmla="*/ 1583491 h 1583491"/>
              <a:gd name="connsiteX322" fmla="*/ 3681203 w 11218359"/>
              <a:gd name="connsiteY322" fmla="*/ 1583491 h 1583491"/>
              <a:gd name="connsiteX323" fmla="*/ 3692643 w 11218359"/>
              <a:gd name="connsiteY323" fmla="*/ 1583491 h 1583491"/>
              <a:gd name="connsiteX324" fmla="*/ 3704082 w 11218359"/>
              <a:gd name="connsiteY324" fmla="*/ 1583491 h 1583491"/>
              <a:gd name="connsiteX325" fmla="*/ 3715522 w 11218359"/>
              <a:gd name="connsiteY325" fmla="*/ 1583491 h 1583491"/>
              <a:gd name="connsiteX326" fmla="*/ 3726961 w 11218359"/>
              <a:gd name="connsiteY326" fmla="*/ 1583491 h 1583491"/>
              <a:gd name="connsiteX327" fmla="*/ 3738401 w 11218359"/>
              <a:gd name="connsiteY327" fmla="*/ 1583491 h 1583491"/>
              <a:gd name="connsiteX328" fmla="*/ 3749840 w 11218359"/>
              <a:gd name="connsiteY328" fmla="*/ 1583491 h 1583491"/>
              <a:gd name="connsiteX329" fmla="*/ 3761280 w 11218359"/>
              <a:gd name="connsiteY329" fmla="*/ 1583491 h 1583491"/>
              <a:gd name="connsiteX330" fmla="*/ 3772719 w 11218359"/>
              <a:gd name="connsiteY330" fmla="*/ 1583491 h 1583491"/>
              <a:gd name="connsiteX331" fmla="*/ 3784154 w 11218359"/>
              <a:gd name="connsiteY331" fmla="*/ 1583491 h 1583491"/>
              <a:gd name="connsiteX332" fmla="*/ 3795598 w 11218359"/>
              <a:gd name="connsiteY332" fmla="*/ 1583491 h 1583491"/>
              <a:gd name="connsiteX333" fmla="*/ 3807033 w 11218359"/>
              <a:gd name="connsiteY333" fmla="*/ 1583491 h 1583491"/>
              <a:gd name="connsiteX334" fmla="*/ 3818473 w 11218359"/>
              <a:gd name="connsiteY334" fmla="*/ 1583491 h 1583491"/>
              <a:gd name="connsiteX335" fmla="*/ 3829917 w 11218359"/>
              <a:gd name="connsiteY335" fmla="*/ 1583491 h 1583491"/>
              <a:gd name="connsiteX336" fmla="*/ 3841352 w 11218359"/>
              <a:gd name="connsiteY336" fmla="*/ 1583491 h 1583491"/>
              <a:gd name="connsiteX337" fmla="*/ 3852791 w 11218359"/>
              <a:gd name="connsiteY337" fmla="*/ 1583491 h 1583491"/>
              <a:gd name="connsiteX338" fmla="*/ 3864231 w 11218359"/>
              <a:gd name="connsiteY338" fmla="*/ 1583491 h 1583491"/>
              <a:gd name="connsiteX339" fmla="*/ 3875670 w 11218359"/>
              <a:gd name="connsiteY339" fmla="*/ 1583491 h 1583491"/>
              <a:gd name="connsiteX340" fmla="*/ 3887110 w 11218359"/>
              <a:gd name="connsiteY340" fmla="*/ 1583491 h 1583491"/>
              <a:gd name="connsiteX341" fmla="*/ 3898549 w 11218359"/>
              <a:gd name="connsiteY341" fmla="*/ 1583491 h 1583491"/>
              <a:gd name="connsiteX342" fmla="*/ 3909989 w 11218359"/>
              <a:gd name="connsiteY342" fmla="*/ 1583491 h 1583491"/>
              <a:gd name="connsiteX343" fmla="*/ 3921447 w 11218359"/>
              <a:gd name="connsiteY343" fmla="*/ 1583491 h 1583491"/>
              <a:gd name="connsiteX344" fmla="*/ 3932878 w 11218359"/>
              <a:gd name="connsiteY344" fmla="*/ 1583491 h 1583491"/>
              <a:gd name="connsiteX345" fmla="*/ 3944307 w 11218359"/>
              <a:gd name="connsiteY345" fmla="*/ 1583491 h 1583491"/>
              <a:gd name="connsiteX346" fmla="*/ 3955737 w 11218359"/>
              <a:gd name="connsiteY346" fmla="*/ 1583491 h 1583491"/>
              <a:gd name="connsiteX347" fmla="*/ 3967167 w 11218359"/>
              <a:gd name="connsiteY347" fmla="*/ 1583491 h 1583491"/>
              <a:gd name="connsiteX348" fmla="*/ 3978645 w 11218359"/>
              <a:gd name="connsiteY348" fmla="*/ 1583491 h 1583491"/>
              <a:gd name="connsiteX349" fmla="*/ 3990075 w 11218359"/>
              <a:gd name="connsiteY349" fmla="*/ 1583491 h 1583491"/>
              <a:gd name="connsiteX350" fmla="*/ 4001505 w 11218359"/>
              <a:gd name="connsiteY350" fmla="*/ 1583491 h 1583491"/>
              <a:gd name="connsiteX351" fmla="*/ 4012935 w 11218359"/>
              <a:gd name="connsiteY351" fmla="*/ 1583491 h 1583491"/>
              <a:gd name="connsiteX352" fmla="*/ 4024365 w 11218359"/>
              <a:gd name="connsiteY352" fmla="*/ 1583491 h 1583491"/>
              <a:gd name="connsiteX353" fmla="*/ 4035843 w 11218359"/>
              <a:gd name="connsiteY353" fmla="*/ 1036633 h 1583491"/>
              <a:gd name="connsiteX354" fmla="*/ 4047273 w 11218359"/>
              <a:gd name="connsiteY354" fmla="*/ 259907 h 1583491"/>
              <a:gd name="connsiteX355" fmla="*/ 4058702 w 11218359"/>
              <a:gd name="connsiteY355" fmla="*/ 291458 h 1583491"/>
              <a:gd name="connsiteX356" fmla="*/ 4070133 w 11218359"/>
              <a:gd name="connsiteY356" fmla="*/ 509300 h 1583491"/>
              <a:gd name="connsiteX357" fmla="*/ 4081563 w 11218359"/>
              <a:gd name="connsiteY357" fmla="*/ 387608 h 1583491"/>
              <a:gd name="connsiteX358" fmla="*/ 4093040 w 11218359"/>
              <a:gd name="connsiteY358" fmla="*/ 721136 h 1583491"/>
              <a:gd name="connsiteX359" fmla="*/ 4104471 w 11218359"/>
              <a:gd name="connsiteY359" fmla="*/ 64601 h 1583491"/>
              <a:gd name="connsiteX360" fmla="*/ 4115900 w 11218359"/>
              <a:gd name="connsiteY360" fmla="*/ 160751 h 1583491"/>
              <a:gd name="connsiteX361" fmla="*/ 4127330 w 11218359"/>
              <a:gd name="connsiteY361" fmla="*/ 66102 h 1583491"/>
              <a:gd name="connsiteX362" fmla="*/ 4138760 w 11218359"/>
              <a:gd name="connsiteY362" fmla="*/ 259907 h 1583491"/>
              <a:gd name="connsiteX363" fmla="*/ 4150238 w 11218359"/>
              <a:gd name="connsiteY363" fmla="*/ 265917 h 1583491"/>
              <a:gd name="connsiteX364" fmla="*/ 4161668 w 11218359"/>
              <a:gd name="connsiteY364" fmla="*/ 686579 h 1583491"/>
              <a:gd name="connsiteX365" fmla="*/ 4173098 w 11218359"/>
              <a:gd name="connsiteY365" fmla="*/ 733152 h 1583491"/>
              <a:gd name="connsiteX366" fmla="*/ 4184528 w 11218359"/>
              <a:gd name="connsiteY366" fmla="*/ 0 h 1583491"/>
              <a:gd name="connsiteX367" fmla="*/ 4195958 w 11218359"/>
              <a:gd name="connsiteY367" fmla="*/ 1436259 h 1583491"/>
              <a:gd name="connsiteX368" fmla="*/ 4207436 w 11218359"/>
              <a:gd name="connsiteY368" fmla="*/ 1572976 h 1583491"/>
              <a:gd name="connsiteX369" fmla="*/ 4218865 w 11218359"/>
              <a:gd name="connsiteY369" fmla="*/ 1581991 h 1583491"/>
              <a:gd name="connsiteX370" fmla="*/ 4230296 w 11218359"/>
              <a:gd name="connsiteY370" fmla="*/ 1583491 h 1583491"/>
              <a:gd name="connsiteX371" fmla="*/ 4241726 w 11218359"/>
              <a:gd name="connsiteY371" fmla="*/ 1583491 h 1583491"/>
              <a:gd name="connsiteX372" fmla="*/ 4253156 w 11218359"/>
              <a:gd name="connsiteY372" fmla="*/ 1583491 h 1583491"/>
              <a:gd name="connsiteX373" fmla="*/ 4264634 w 11218359"/>
              <a:gd name="connsiteY373" fmla="*/ 1583491 h 1583491"/>
              <a:gd name="connsiteX374" fmla="*/ 4276063 w 11218359"/>
              <a:gd name="connsiteY374" fmla="*/ 1583491 h 1583491"/>
              <a:gd name="connsiteX375" fmla="*/ 4287493 w 11218359"/>
              <a:gd name="connsiteY375" fmla="*/ 1583491 h 1583491"/>
              <a:gd name="connsiteX376" fmla="*/ 4298923 w 11218359"/>
              <a:gd name="connsiteY376" fmla="*/ 1583491 h 1583491"/>
              <a:gd name="connsiteX377" fmla="*/ 4310353 w 11218359"/>
              <a:gd name="connsiteY377" fmla="*/ 1583491 h 1583491"/>
              <a:gd name="connsiteX378" fmla="*/ 4321831 w 11218359"/>
              <a:gd name="connsiteY378" fmla="*/ 1583491 h 1583491"/>
              <a:gd name="connsiteX379" fmla="*/ 4333261 w 11218359"/>
              <a:gd name="connsiteY379" fmla="*/ 1583491 h 1583491"/>
              <a:gd name="connsiteX380" fmla="*/ 4344691 w 11218359"/>
              <a:gd name="connsiteY380" fmla="*/ 1583491 h 1583491"/>
              <a:gd name="connsiteX381" fmla="*/ 4356121 w 11218359"/>
              <a:gd name="connsiteY381" fmla="*/ 1583491 h 1583491"/>
              <a:gd name="connsiteX382" fmla="*/ 4367551 w 11218359"/>
              <a:gd name="connsiteY382" fmla="*/ 1583491 h 1583491"/>
              <a:gd name="connsiteX383" fmla="*/ 4379028 w 11218359"/>
              <a:gd name="connsiteY383" fmla="*/ 1583491 h 1583491"/>
              <a:gd name="connsiteX384" fmla="*/ 4390458 w 11218359"/>
              <a:gd name="connsiteY384" fmla="*/ 1583491 h 1583491"/>
              <a:gd name="connsiteX385" fmla="*/ 4401889 w 11218359"/>
              <a:gd name="connsiteY385" fmla="*/ 1583491 h 1583491"/>
              <a:gd name="connsiteX386" fmla="*/ 4413319 w 11218359"/>
              <a:gd name="connsiteY386" fmla="*/ 1583491 h 1583491"/>
              <a:gd name="connsiteX387" fmla="*/ 4424749 w 11218359"/>
              <a:gd name="connsiteY387" fmla="*/ 1583491 h 1583491"/>
              <a:gd name="connsiteX388" fmla="*/ 4436226 w 11218359"/>
              <a:gd name="connsiteY388" fmla="*/ 1583491 h 1583491"/>
              <a:gd name="connsiteX389" fmla="*/ 4447656 w 11218359"/>
              <a:gd name="connsiteY389" fmla="*/ 1583491 h 1583491"/>
              <a:gd name="connsiteX390" fmla="*/ 4459086 w 11218359"/>
              <a:gd name="connsiteY390" fmla="*/ 1583491 h 1583491"/>
              <a:gd name="connsiteX391" fmla="*/ 4470516 w 11218359"/>
              <a:gd name="connsiteY391" fmla="*/ 1583491 h 1583491"/>
              <a:gd name="connsiteX392" fmla="*/ 4481946 w 11218359"/>
              <a:gd name="connsiteY392" fmla="*/ 1583491 h 1583491"/>
              <a:gd name="connsiteX393" fmla="*/ 4493424 w 11218359"/>
              <a:gd name="connsiteY393" fmla="*/ 1583491 h 1583491"/>
              <a:gd name="connsiteX394" fmla="*/ 4504854 w 11218359"/>
              <a:gd name="connsiteY394" fmla="*/ 1583491 h 1583491"/>
              <a:gd name="connsiteX395" fmla="*/ 4516284 w 11218359"/>
              <a:gd name="connsiteY395" fmla="*/ 1583491 h 1583491"/>
              <a:gd name="connsiteX396" fmla="*/ 4527714 w 11218359"/>
              <a:gd name="connsiteY396" fmla="*/ 1583491 h 1583491"/>
              <a:gd name="connsiteX397" fmla="*/ 4539144 w 11218359"/>
              <a:gd name="connsiteY397" fmla="*/ 1583491 h 1583491"/>
              <a:gd name="connsiteX398" fmla="*/ 4550621 w 11218359"/>
              <a:gd name="connsiteY398" fmla="*/ 1583491 h 1583491"/>
              <a:gd name="connsiteX399" fmla="*/ 4562051 w 11218359"/>
              <a:gd name="connsiteY399" fmla="*/ 1583491 h 1583491"/>
              <a:gd name="connsiteX400" fmla="*/ 4573482 w 11218359"/>
              <a:gd name="connsiteY400" fmla="*/ 1583491 h 1583491"/>
              <a:gd name="connsiteX401" fmla="*/ 4584912 w 11218359"/>
              <a:gd name="connsiteY401" fmla="*/ 1583491 h 1583491"/>
              <a:gd name="connsiteX402" fmla="*/ 4596341 w 11218359"/>
              <a:gd name="connsiteY402" fmla="*/ 1583491 h 1583491"/>
              <a:gd name="connsiteX403" fmla="*/ 4607771 w 11218359"/>
              <a:gd name="connsiteY403" fmla="*/ 1583491 h 1583491"/>
              <a:gd name="connsiteX404" fmla="*/ 4619249 w 11218359"/>
              <a:gd name="connsiteY404" fmla="*/ 1583491 h 1583491"/>
              <a:gd name="connsiteX405" fmla="*/ 4630679 w 11218359"/>
              <a:gd name="connsiteY405" fmla="*/ 1583491 h 1583491"/>
              <a:gd name="connsiteX406" fmla="*/ 4642109 w 11218359"/>
              <a:gd name="connsiteY406" fmla="*/ 1583491 h 1583491"/>
              <a:gd name="connsiteX407" fmla="*/ 4653539 w 11218359"/>
              <a:gd name="connsiteY407" fmla="*/ 1583491 h 1583491"/>
              <a:gd name="connsiteX408" fmla="*/ 4664969 w 11218359"/>
              <a:gd name="connsiteY408" fmla="*/ 1583491 h 1583491"/>
              <a:gd name="connsiteX409" fmla="*/ 4676447 w 11218359"/>
              <a:gd name="connsiteY409" fmla="*/ 1583491 h 1583491"/>
              <a:gd name="connsiteX410" fmla="*/ 4687877 w 11218359"/>
              <a:gd name="connsiteY410" fmla="*/ 1583491 h 1583491"/>
              <a:gd name="connsiteX411" fmla="*/ 4699306 w 11218359"/>
              <a:gd name="connsiteY411" fmla="*/ 1578986 h 1583491"/>
              <a:gd name="connsiteX412" fmla="*/ 4710737 w 11218359"/>
              <a:gd name="connsiteY412" fmla="*/ 1583491 h 1583491"/>
              <a:gd name="connsiteX413" fmla="*/ 4722167 w 11218359"/>
              <a:gd name="connsiteY413" fmla="*/ 1583491 h 1583491"/>
              <a:gd name="connsiteX414" fmla="*/ 4733644 w 11218359"/>
              <a:gd name="connsiteY414" fmla="*/ 1583491 h 1583491"/>
              <a:gd name="connsiteX415" fmla="*/ 4745075 w 11218359"/>
              <a:gd name="connsiteY415" fmla="*/ 1583491 h 1583491"/>
              <a:gd name="connsiteX416" fmla="*/ 4756504 w 11218359"/>
              <a:gd name="connsiteY416" fmla="*/ 1583491 h 1583491"/>
              <a:gd name="connsiteX417" fmla="*/ 4767934 w 11218359"/>
              <a:gd name="connsiteY417" fmla="*/ 1583491 h 1583491"/>
              <a:gd name="connsiteX418" fmla="*/ 4779364 w 11218359"/>
              <a:gd name="connsiteY418" fmla="*/ 1583491 h 1583491"/>
              <a:gd name="connsiteX419" fmla="*/ 4790842 w 11218359"/>
              <a:gd name="connsiteY419" fmla="*/ 1583491 h 1583491"/>
              <a:gd name="connsiteX420" fmla="*/ 4802272 w 11218359"/>
              <a:gd name="connsiteY420" fmla="*/ 1583491 h 1583491"/>
              <a:gd name="connsiteX421" fmla="*/ 4813702 w 11218359"/>
              <a:gd name="connsiteY421" fmla="*/ 1583491 h 1583491"/>
              <a:gd name="connsiteX422" fmla="*/ 4825132 w 11218359"/>
              <a:gd name="connsiteY422" fmla="*/ 1583491 h 1583491"/>
              <a:gd name="connsiteX423" fmla="*/ 4836562 w 11218359"/>
              <a:gd name="connsiteY423" fmla="*/ 1583491 h 1583491"/>
              <a:gd name="connsiteX424" fmla="*/ 4848040 w 11218359"/>
              <a:gd name="connsiteY424" fmla="*/ 1583491 h 1583491"/>
              <a:gd name="connsiteX425" fmla="*/ 4859469 w 11218359"/>
              <a:gd name="connsiteY425" fmla="*/ 1583491 h 1583491"/>
              <a:gd name="connsiteX426" fmla="*/ 4870899 w 11218359"/>
              <a:gd name="connsiteY426" fmla="*/ 1583491 h 1583491"/>
              <a:gd name="connsiteX427" fmla="*/ 4882330 w 11218359"/>
              <a:gd name="connsiteY427" fmla="*/ 1583491 h 1583491"/>
              <a:gd name="connsiteX428" fmla="*/ 4893760 w 11218359"/>
              <a:gd name="connsiteY428" fmla="*/ 1583491 h 1583491"/>
              <a:gd name="connsiteX429" fmla="*/ 4905237 w 11218359"/>
              <a:gd name="connsiteY429" fmla="*/ 1583491 h 1583491"/>
              <a:gd name="connsiteX430" fmla="*/ 4916667 w 11218359"/>
              <a:gd name="connsiteY430" fmla="*/ 1583491 h 1583491"/>
              <a:gd name="connsiteX431" fmla="*/ 4928097 w 11218359"/>
              <a:gd name="connsiteY431" fmla="*/ 1583491 h 1583491"/>
              <a:gd name="connsiteX432" fmla="*/ 4939527 w 11218359"/>
              <a:gd name="connsiteY432" fmla="*/ 1583491 h 1583491"/>
              <a:gd name="connsiteX433" fmla="*/ 4950957 w 11218359"/>
              <a:gd name="connsiteY433" fmla="*/ 1583491 h 1583491"/>
              <a:gd name="connsiteX434" fmla="*/ 4962435 w 11218359"/>
              <a:gd name="connsiteY434" fmla="*/ 1583491 h 1583491"/>
              <a:gd name="connsiteX435" fmla="*/ 4973865 w 11218359"/>
              <a:gd name="connsiteY435" fmla="*/ 1583491 h 1583491"/>
              <a:gd name="connsiteX436" fmla="*/ 4985295 w 11218359"/>
              <a:gd name="connsiteY436" fmla="*/ 1583491 h 1583491"/>
              <a:gd name="connsiteX437" fmla="*/ 4996725 w 11218359"/>
              <a:gd name="connsiteY437" fmla="*/ 1583491 h 1583491"/>
              <a:gd name="connsiteX438" fmla="*/ 5008155 w 11218359"/>
              <a:gd name="connsiteY438" fmla="*/ 1583491 h 1583491"/>
              <a:gd name="connsiteX439" fmla="*/ 5019632 w 11218359"/>
              <a:gd name="connsiteY439" fmla="*/ 1583491 h 1583491"/>
              <a:gd name="connsiteX440" fmla="*/ 5031062 w 11218359"/>
              <a:gd name="connsiteY440" fmla="*/ 1583491 h 1583491"/>
              <a:gd name="connsiteX441" fmla="*/ 5042492 w 11218359"/>
              <a:gd name="connsiteY441" fmla="*/ 1583491 h 1583491"/>
              <a:gd name="connsiteX442" fmla="*/ 5053923 w 11218359"/>
              <a:gd name="connsiteY442" fmla="*/ 1583491 h 1583491"/>
              <a:gd name="connsiteX443" fmla="*/ 5065353 w 11218359"/>
              <a:gd name="connsiteY443" fmla="*/ 1583491 h 1583491"/>
              <a:gd name="connsiteX444" fmla="*/ 5076830 w 11218359"/>
              <a:gd name="connsiteY444" fmla="*/ 1583491 h 1583491"/>
              <a:gd name="connsiteX445" fmla="*/ 5088260 w 11218359"/>
              <a:gd name="connsiteY445" fmla="*/ 1583491 h 1583491"/>
              <a:gd name="connsiteX446" fmla="*/ 5099690 w 11218359"/>
              <a:gd name="connsiteY446" fmla="*/ 1583491 h 1583491"/>
              <a:gd name="connsiteX447" fmla="*/ 5111120 w 11218359"/>
              <a:gd name="connsiteY447" fmla="*/ 1583491 h 1583491"/>
              <a:gd name="connsiteX448" fmla="*/ 5122550 w 11218359"/>
              <a:gd name="connsiteY448" fmla="*/ 1583491 h 1583491"/>
              <a:gd name="connsiteX449" fmla="*/ 5134028 w 11218359"/>
              <a:gd name="connsiteY449" fmla="*/ 1583491 h 1583491"/>
              <a:gd name="connsiteX450" fmla="*/ 5145458 w 11218359"/>
              <a:gd name="connsiteY450" fmla="*/ 1583491 h 1583491"/>
              <a:gd name="connsiteX451" fmla="*/ 5156888 w 11218359"/>
              <a:gd name="connsiteY451" fmla="*/ 1583491 h 1583491"/>
              <a:gd name="connsiteX452" fmla="*/ 5168318 w 11218359"/>
              <a:gd name="connsiteY452" fmla="*/ 1583491 h 1583491"/>
              <a:gd name="connsiteX453" fmla="*/ 5179747 w 11218359"/>
              <a:gd name="connsiteY453" fmla="*/ 1583491 h 1583491"/>
              <a:gd name="connsiteX454" fmla="*/ 5191225 w 11218359"/>
              <a:gd name="connsiteY454" fmla="*/ 1583491 h 1583491"/>
              <a:gd name="connsiteX455" fmla="*/ 5202655 w 11218359"/>
              <a:gd name="connsiteY455" fmla="*/ 1583491 h 1583491"/>
              <a:gd name="connsiteX456" fmla="*/ 5214085 w 11218359"/>
              <a:gd name="connsiteY456" fmla="*/ 1583491 h 1583491"/>
              <a:gd name="connsiteX457" fmla="*/ 5225515 w 11218359"/>
              <a:gd name="connsiteY457" fmla="*/ 1583491 h 1583491"/>
              <a:gd name="connsiteX458" fmla="*/ 5236945 w 11218359"/>
              <a:gd name="connsiteY458" fmla="*/ 1583491 h 1583491"/>
              <a:gd name="connsiteX459" fmla="*/ 5248423 w 11218359"/>
              <a:gd name="connsiteY459" fmla="*/ 1583491 h 1583491"/>
              <a:gd name="connsiteX460" fmla="*/ 5259853 w 11218359"/>
              <a:gd name="connsiteY460" fmla="*/ 1583491 h 1583491"/>
              <a:gd name="connsiteX461" fmla="*/ 5271283 w 11218359"/>
              <a:gd name="connsiteY461" fmla="*/ 1583491 h 1583491"/>
              <a:gd name="connsiteX462" fmla="*/ 5282713 w 11218359"/>
              <a:gd name="connsiteY462" fmla="*/ 1583491 h 1583491"/>
              <a:gd name="connsiteX463" fmla="*/ 5294143 w 11218359"/>
              <a:gd name="connsiteY463" fmla="*/ 1583491 h 1583491"/>
              <a:gd name="connsiteX464" fmla="*/ 5305621 w 11218359"/>
              <a:gd name="connsiteY464" fmla="*/ 1583491 h 1583491"/>
              <a:gd name="connsiteX465" fmla="*/ 5317051 w 11218359"/>
              <a:gd name="connsiteY465" fmla="*/ 1583491 h 1583491"/>
              <a:gd name="connsiteX466" fmla="*/ 5328481 w 11218359"/>
              <a:gd name="connsiteY466" fmla="*/ 1583491 h 1583491"/>
              <a:gd name="connsiteX467" fmla="*/ 5339910 w 11218359"/>
              <a:gd name="connsiteY467" fmla="*/ 1583491 h 1583491"/>
              <a:gd name="connsiteX468" fmla="*/ 5351340 w 11218359"/>
              <a:gd name="connsiteY468" fmla="*/ 1583491 h 1583491"/>
              <a:gd name="connsiteX469" fmla="*/ 5362818 w 11218359"/>
              <a:gd name="connsiteY469" fmla="*/ 1583491 h 1583491"/>
              <a:gd name="connsiteX470" fmla="*/ 5374248 w 11218359"/>
              <a:gd name="connsiteY470" fmla="*/ 1583491 h 1583491"/>
              <a:gd name="connsiteX471" fmla="*/ 5385678 w 11218359"/>
              <a:gd name="connsiteY471" fmla="*/ 1583491 h 1583491"/>
              <a:gd name="connsiteX472" fmla="*/ 5397108 w 11218359"/>
              <a:gd name="connsiteY472" fmla="*/ 1583491 h 1583491"/>
              <a:gd name="connsiteX473" fmla="*/ 5408538 w 11218359"/>
              <a:gd name="connsiteY473" fmla="*/ 1583491 h 1583491"/>
              <a:gd name="connsiteX474" fmla="*/ 5420016 w 11218359"/>
              <a:gd name="connsiteY474" fmla="*/ 1583491 h 1583491"/>
              <a:gd name="connsiteX475" fmla="*/ 5431446 w 11218359"/>
              <a:gd name="connsiteY475" fmla="*/ 1583491 h 1583491"/>
              <a:gd name="connsiteX476" fmla="*/ 5442876 w 11218359"/>
              <a:gd name="connsiteY476" fmla="*/ 1583491 h 1583491"/>
              <a:gd name="connsiteX477" fmla="*/ 5454306 w 11218359"/>
              <a:gd name="connsiteY477" fmla="*/ 1583491 h 1583491"/>
              <a:gd name="connsiteX478" fmla="*/ 5465736 w 11218359"/>
              <a:gd name="connsiteY478" fmla="*/ 1583491 h 1583491"/>
              <a:gd name="connsiteX479" fmla="*/ 5477214 w 11218359"/>
              <a:gd name="connsiteY479" fmla="*/ 1583491 h 1583491"/>
              <a:gd name="connsiteX480" fmla="*/ 5488643 w 11218359"/>
              <a:gd name="connsiteY480" fmla="*/ 1583491 h 1583491"/>
              <a:gd name="connsiteX481" fmla="*/ 5500073 w 11218359"/>
              <a:gd name="connsiteY481" fmla="*/ 1583491 h 1583491"/>
              <a:gd name="connsiteX482" fmla="*/ 5511503 w 11218359"/>
              <a:gd name="connsiteY482" fmla="*/ 1583491 h 1583491"/>
              <a:gd name="connsiteX483" fmla="*/ 5522933 w 11218359"/>
              <a:gd name="connsiteY483" fmla="*/ 1583491 h 1583491"/>
              <a:gd name="connsiteX484" fmla="*/ 5534411 w 11218359"/>
              <a:gd name="connsiteY484" fmla="*/ 1583491 h 1583491"/>
              <a:gd name="connsiteX485" fmla="*/ 5545841 w 11218359"/>
              <a:gd name="connsiteY485" fmla="*/ 1583491 h 1583491"/>
              <a:gd name="connsiteX486" fmla="*/ 5557271 w 11218359"/>
              <a:gd name="connsiteY486" fmla="*/ 1583491 h 1583491"/>
              <a:gd name="connsiteX487" fmla="*/ 5568701 w 11218359"/>
              <a:gd name="connsiteY487" fmla="*/ 1583491 h 1583491"/>
              <a:gd name="connsiteX488" fmla="*/ 5580131 w 11218359"/>
              <a:gd name="connsiteY488" fmla="*/ 1583491 h 1583491"/>
              <a:gd name="connsiteX489" fmla="*/ 5591609 w 11218359"/>
              <a:gd name="connsiteY489" fmla="*/ 1583491 h 1583491"/>
              <a:gd name="connsiteX490" fmla="*/ 5603038 w 11218359"/>
              <a:gd name="connsiteY490" fmla="*/ 1583491 h 1583491"/>
              <a:gd name="connsiteX491" fmla="*/ 5614469 w 11218359"/>
              <a:gd name="connsiteY491" fmla="*/ 1583491 h 1583491"/>
              <a:gd name="connsiteX492" fmla="*/ 5625899 w 11218359"/>
              <a:gd name="connsiteY492" fmla="*/ 1583491 h 1583491"/>
              <a:gd name="connsiteX493" fmla="*/ 5637329 w 11218359"/>
              <a:gd name="connsiteY493" fmla="*/ 1583491 h 1583491"/>
              <a:gd name="connsiteX494" fmla="*/ 5648759 w 11218359"/>
              <a:gd name="connsiteY494" fmla="*/ 1583491 h 1583491"/>
              <a:gd name="connsiteX495" fmla="*/ 5660236 w 11218359"/>
              <a:gd name="connsiteY495" fmla="*/ 1583491 h 1583491"/>
              <a:gd name="connsiteX496" fmla="*/ 5671666 w 11218359"/>
              <a:gd name="connsiteY496" fmla="*/ 1583491 h 1583491"/>
              <a:gd name="connsiteX497" fmla="*/ 5683096 w 11218359"/>
              <a:gd name="connsiteY497" fmla="*/ 1583491 h 1583491"/>
              <a:gd name="connsiteX498" fmla="*/ 5694526 w 11218359"/>
              <a:gd name="connsiteY498" fmla="*/ 1583491 h 1583491"/>
              <a:gd name="connsiteX499" fmla="*/ 5705956 w 11218359"/>
              <a:gd name="connsiteY499" fmla="*/ 1583491 h 1583491"/>
              <a:gd name="connsiteX500" fmla="*/ 5717434 w 11218359"/>
              <a:gd name="connsiteY500" fmla="*/ 1583491 h 1583491"/>
              <a:gd name="connsiteX501" fmla="*/ 5728864 w 11218359"/>
              <a:gd name="connsiteY501" fmla="*/ 1583491 h 1583491"/>
              <a:gd name="connsiteX502" fmla="*/ 5740294 w 11218359"/>
              <a:gd name="connsiteY502" fmla="*/ 1583491 h 1583491"/>
              <a:gd name="connsiteX503" fmla="*/ 5751724 w 11218359"/>
              <a:gd name="connsiteY503" fmla="*/ 1583491 h 1583491"/>
              <a:gd name="connsiteX504" fmla="*/ 5763154 w 11218359"/>
              <a:gd name="connsiteY504" fmla="*/ 1583491 h 1583491"/>
              <a:gd name="connsiteX505" fmla="*/ 5774631 w 11218359"/>
              <a:gd name="connsiteY505" fmla="*/ 1583491 h 1583491"/>
              <a:gd name="connsiteX506" fmla="*/ 5786062 w 11218359"/>
              <a:gd name="connsiteY506" fmla="*/ 1583491 h 1583491"/>
              <a:gd name="connsiteX507" fmla="*/ 5797492 w 11218359"/>
              <a:gd name="connsiteY507" fmla="*/ 1583491 h 1583491"/>
              <a:gd name="connsiteX508" fmla="*/ 5808921 w 11218359"/>
              <a:gd name="connsiteY508" fmla="*/ 1583491 h 1583491"/>
              <a:gd name="connsiteX509" fmla="*/ 5820351 w 11218359"/>
              <a:gd name="connsiteY509" fmla="*/ 1583491 h 1583491"/>
              <a:gd name="connsiteX510" fmla="*/ 5831829 w 11218359"/>
              <a:gd name="connsiteY510" fmla="*/ 1583491 h 1583491"/>
              <a:gd name="connsiteX511" fmla="*/ 5843259 w 11218359"/>
              <a:gd name="connsiteY511" fmla="*/ 1583491 h 1583491"/>
              <a:gd name="connsiteX512" fmla="*/ 5854689 w 11218359"/>
              <a:gd name="connsiteY512" fmla="*/ 1583491 h 1583491"/>
              <a:gd name="connsiteX513" fmla="*/ 5866119 w 11218359"/>
              <a:gd name="connsiteY513" fmla="*/ 1583491 h 1583491"/>
              <a:gd name="connsiteX514" fmla="*/ 5877549 w 11218359"/>
              <a:gd name="connsiteY514" fmla="*/ 1583491 h 1583491"/>
              <a:gd name="connsiteX515" fmla="*/ 5889027 w 11218359"/>
              <a:gd name="connsiteY515" fmla="*/ 1583491 h 1583491"/>
              <a:gd name="connsiteX516" fmla="*/ 5900457 w 11218359"/>
              <a:gd name="connsiteY516" fmla="*/ 1583491 h 1583491"/>
              <a:gd name="connsiteX517" fmla="*/ 5911887 w 11218359"/>
              <a:gd name="connsiteY517" fmla="*/ 1583491 h 1583491"/>
              <a:gd name="connsiteX518" fmla="*/ 5923317 w 11218359"/>
              <a:gd name="connsiteY518" fmla="*/ 1583491 h 1583491"/>
              <a:gd name="connsiteX519" fmla="*/ 5934747 w 11218359"/>
              <a:gd name="connsiteY519" fmla="*/ 1583491 h 1583491"/>
              <a:gd name="connsiteX520" fmla="*/ 5946225 w 11218359"/>
              <a:gd name="connsiteY520" fmla="*/ 1583491 h 1583491"/>
              <a:gd name="connsiteX521" fmla="*/ 5957655 w 11218359"/>
              <a:gd name="connsiteY521" fmla="*/ 1583491 h 1583491"/>
              <a:gd name="connsiteX522" fmla="*/ 5969084 w 11218359"/>
              <a:gd name="connsiteY522" fmla="*/ 1583491 h 1583491"/>
              <a:gd name="connsiteX523" fmla="*/ 5980514 w 11218359"/>
              <a:gd name="connsiteY523" fmla="*/ 1583491 h 1583491"/>
              <a:gd name="connsiteX524" fmla="*/ 5991944 w 11218359"/>
              <a:gd name="connsiteY524" fmla="*/ 1583491 h 1583491"/>
              <a:gd name="connsiteX525" fmla="*/ 6003422 w 11218359"/>
              <a:gd name="connsiteY525" fmla="*/ 1583491 h 1583491"/>
              <a:gd name="connsiteX526" fmla="*/ 6014852 w 11218359"/>
              <a:gd name="connsiteY526" fmla="*/ 1583491 h 1583491"/>
              <a:gd name="connsiteX527" fmla="*/ 6026282 w 11218359"/>
              <a:gd name="connsiteY527" fmla="*/ 1583491 h 1583491"/>
              <a:gd name="connsiteX528" fmla="*/ 6037712 w 11218359"/>
              <a:gd name="connsiteY528" fmla="*/ 1583491 h 1583491"/>
              <a:gd name="connsiteX529" fmla="*/ 6049142 w 11218359"/>
              <a:gd name="connsiteY529" fmla="*/ 1583491 h 1583491"/>
              <a:gd name="connsiteX530" fmla="*/ 6060620 w 11218359"/>
              <a:gd name="connsiteY530" fmla="*/ 1583491 h 1583491"/>
              <a:gd name="connsiteX531" fmla="*/ 6072049 w 11218359"/>
              <a:gd name="connsiteY531" fmla="*/ 1583491 h 1583491"/>
              <a:gd name="connsiteX532" fmla="*/ 6083480 w 11218359"/>
              <a:gd name="connsiteY532" fmla="*/ 1583491 h 1583491"/>
              <a:gd name="connsiteX533" fmla="*/ 6094910 w 11218359"/>
              <a:gd name="connsiteY533" fmla="*/ 1583491 h 1583491"/>
              <a:gd name="connsiteX534" fmla="*/ 6106340 w 11218359"/>
              <a:gd name="connsiteY534" fmla="*/ 1583491 h 1583491"/>
              <a:gd name="connsiteX535" fmla="*/ 6117818 w 11218359"/>
              <a:gd name="connsiteY535" fmla="*/ 1583491 h 1583491"/>
              <a:gd name="connsiteX536" fmla="*/ 6129247 w 11218359"/>
              <a:gd name="connsiteY536" fmla="*/ 1583491 h 1583491"/>
              <a:gd name="connsiteX537" fmla="*/ 6140677 w 11218359"/>
              <a:gd name="connsiteY537" fmla="*/ 1583491 h 1583491"/>
              <a:gd name="connsiteX538" fmla="*/ 6152107 w 11218359"/>
              <a:gd name="connsiteY538" fmla="*/ 1583491 h 1583491"/>
              <a:gd name="connsiteX539" fmla="*/ 6163537 w 11218359"/>
              <a:gd name="connsiteY539" fmla="*/ 1583491 h 1583491"/>
              <a:gd name="connsiteX540" fmla="*/ 6175015 w 11218359"/>
              <a:gd name="connsiteY540" fmla="*/ 1583491 h 1583491"/>
              <a:gd name="connsiteX541" fmla="*/ 6186445 w 11218359"/>
              <a:gd name="connsiteY541" fmla="*/ 1583491 h 1583491"/>
              <a:gd name="connsiteX542" fmla="*/ 6197875 w 11218359"/>
              <a:gd name="connsiteY542" fmla="*/ 1583491 h 1583491"/>
              <a:gd name="connsiteX543" fmla="*/ 6209305 w 11218359"/>
              <a:gd name="connsiteY543" fmla="*/ 1583491 h 1583491"/>
              <a:gd name="connsiteX544" fmla="*/ 6220735 w 11218359"/>
              <a:gd name="connsiteY544" fmla="*/ 1583491 h 1583491"/>
              <a:gd name="connsiteX545" fmla="*/ 6232212 w 11218359"/>
              <a:gd name="connsiteY545" fmla="*/ 1583491 h 1583491"/>
              <a:gd name="connsiteX546" fmla="*/ 6243642 w 11218359"/>
              <a:gd name="connsiteY546" fmla="*/ 1583491 h 1583491"/>
              <a:gd name="connsiteX547" fmla="*/ 6255073 w 11218359"/>
              <a:gd name="connsiteY547" fmla="*/ 1583491 h 1583491"/>
              <a:gd name="connsiteX548" fmla="*/ 6266503 w 11218359"/>
              <a:gd name="connsiteY548" fmla="*/ 1583491 h 1583491"/>
              <a:gd name="connsiteX549" fmla="*/ 6277933 w 11218359"/>
              <a:gd name="connsiteY549" fmla="*/ 1583491 h 1583491"/>
              <a:gd name="connsiteX550" fmla="*/ 6289410 w 11218359"/>
              <a:gd name="connsiteY550" fmla="*/ 1583491 h 1583491"/>
              <a:gd name="connsiteX551" fmla="*/ 6300840 w 11218359"/>
              <a:gd name="connsiteY551" fmla="*/ 1583491 h 1583491"/>
              <a:gd name="connsiteX552" fmla="*/ 6312270 w 11218359"/>
              <a:gd name="connsiteY552" fmla="*/ 1583491 h 1583491"/>
              <a:gd name="connsiteX553" fmla="*/ 6323700 w 11218359"/>
              <a:gd name="connsiteY553" fmla="*/ 1583491 h 1583491"/>
              <a:gd name="connsiteX554" fmla="*/ 6335130 w 11218359"/>
              <a:gd name="connsiteY554" fmla="*/ 1583491 h 1583491"/>
              <a:gd name="connsiteX555" fmla="*/ 6346608 w 11218359"/>
              <a:gd name="connsiteY555" fmla="*/ 1583491 h 1583491"/>
              <a:gd name="connsiteX556" fmla="*/ 6358038 w 11218359"/>
              <a:gd name="connsiteY556" fmla="*/ 1583491 h 1583491"/>
              <a:gd name="connsiteX557" fmla="*/ 6369468 w 11218359"/>
              <a:gd name="connsiteY557" fmla="*/ 1583491 h 1583491"/>
              <a:gd name="connsiteX558" fmla="*/ 6380898 w 11218359"/>
              <a:gd name="connsiteY558" fmla="*/ 1583491 h 1583491"/>
              <a:gd name="connsiteX559" fmla="*/ 6392328 w 11218359"/>
              <a:gd name="connsiteY559" fmla="*/ 1583491 h 1583491"/>
              <a:gd name="connsiteX560" fmla="*/ 6403805 w 11218359"/>
              <a:gd name="connsiteY560" fmla="*/ 1583491 h 1583491"/>
              <a:gd name="connsiteX561" fmla="*/ 6415235 w 11218359"/>
              <a:gd name="connsiteY561" fmla="*/ 1583491 h 1583491"/>
              <a:gd name="connsiteX562" fmla="*/ 6426666 w 11218359"/>
              <a:gd name="connsiteY562" fmla="*/ 1583491 h 1583491"/>
              <a:gd name="connsiteX563" fmla="*/ 6438096 w 11218359"/>
              <a:gd name="connsiteY563" fmla="*/ 1583491 h 1583491"/>
              <a:gd name="connsiteX564" fmla="*/ 6449525 w 11218359"/>
              <a:gd name="connsiteY564" fmla="*/ 1583491 h 1583491"/>
              <a:gd name="connsiteX565" fmla="*/ 6461003 w 11218359"/>
              <a:gd name="connsiteY565" fmla="*/ 1583491 h 1583491"/>
              <a:gd name="connsiteX566" fmla="*/ 6472433 w 11218359"/>
              <a:gd name="connsiteY566" fmla="*/ 1583491 h 1583491"/>
              <a:gd name="connsiteX567" fmla="*/ 6483863 w 11218359"/>
              <a:gd name="connsiteY567" fmla="*/ 1583491 h 1583491"/>
              <a:gd name="connsiteX568" fmla="*/ 6495293 w 11218359"/>
              <a:gd name="connsiteY568" fmla="*/ 1583491 h 1583491"/>
              <a:gd name="connsiteX569" fmla="*/ 6506723 w 11218359"/>
              <a:gd name="connsiteY569" fmla="*/ 1583491 h 1583491"/>
              <a:gd name="connsiteX570" fmla="*/ 6518201 w 11218359"/>
              <a:gd name="connsiteY570" fmla="*/ 1583491 h 1583491"/>
              <a:gd name="connsiteX571" fmla="*/ 6529631 w 11218359"/>
              <a:gd name="connsiteY571" fmla="*/ 1583491 h 1583491"/>
              <a:gd name="connsiteX572" fmla="*/ 6541061 w 11218359"/>
              <a:gd name="connsiteY572" fmla="*/ 1583491 h 1583491"/>
              <a:gd name="connsiteX573" fmla="*/ 6552490 w 11218359"/>
              <a:gd name="connsiteY573" fmla="*/ 1583491 h 1583491"/>
              <a:gd name="connsiteX574" fmla="*/ 6563921 w 11218359"/>
              <a:gd name="connsiteY574" fmla="*/ 1583491 h 1583491"/>
              <a:gd name="connsiteX575" fmla="*/ 6575398 w 11218359"/>
              <a:gd name="connsiteY575" fmla="*/ 1583491 h 1583491"/>
              <a:gd name="connsiteX576" fmla="*/ 6586828 w 11218359"/>
              <a:gd name="connsiteY576" fmla="*/ 1583491 h 1583491"/>
              <a:gd name="connsiteX577" fmla="*/ 6598259 w 11218359"/>
              <a:gd name="connsiteY577" fmla="*/ 1583491 h 1583491"/>
              <a:gd name="connsiteX578" fmla="*/ 6609688 w 11218359"/>
              <a:gd name="connsiteY578" fmla="*/ 1583491 h 1583491"/>
              <a:gd name="connsiteX579" fmla="*/ 6621118 w 11218359"/>
              <a:gd name="connsiteY579" fmla="*/ 1583491 h 1583491"/>
              <a:gd name="connsiteX580" fmla="*/ 6632596 w 11218359"/>
              <a:gd name="connsiteY580" fmla="*/ 1583491 h 1583491"/>
              <a:gd name="connsiteX581" fmla="*/ 6644026 w 11218359"/>
              <a:gd name="connsiteY581" fmla="*/ 1583491 h 1583491"/>
              <a:gd name="connsiteX582" fmla="*/ 6655456 w 11218359"/>
              <a:gd name="connsiteY582" fmla="*/ 1583491 h 1583491"/>
              <a:gd name="connsiteX583" fmla="*/ 6666886 w 11218359"/>
              <a:gd name="connsiteY583" fmla="*/ 1583491 h 1583491"/>
              <a:gd name="connsiteX584" fmla="*/ 6678316 w 11218359"/>
              <a:gd name="connsiteY584" fmla="*/ 1583491 h 1583491"/>
              <a:gd name="connsiteX585" fmla="*/ 6689794 w 11218359"/>
              <a:gd name="connsiteY585" fmla="*/ 1583491 h 1583491"/>
              <a:gd name="connsiteX586" fmla="*/ 6701224 w 11218359"/>
              <a:gd name="connsiteY586" fmla="*/ 1583491 h 1583491"/>
              <a:gd name="connsiteX587" fmla="*/ 6712653 w 11218359"/>
              <a:gd name="connsiteY587" fmla="*/ 1583491 h 1583491"/>
              <a:gd name="connsiteX588" fmla="*/ 6724083 w 11218359"/>
              <a:gd name="connsiteY588" fmla="*/ 1583491 h 1583491"/>
              <a:gd name="connsiteX589" fmla="*/ 6735514 w 11218359"/>
              <a:gd name="connsiteY589" fmla="*/ 1583491 h 1583491"/>
              <a:gd name="connsiteX590" fmla="*/ 6746944 w 11218359"/>
              <a:gd name="connsiteY590" fmla="*/ 1583491 h 1583491"/>
              <a:gd name="connsiteX591" fmla="*/ 6758421 w 11218359"/>
              <a:gd name="connsiteY591" fmla="*/ 1583491 h 1583491"/>
              <a:gd name="connsiteX592" fmla="*/ 6769851 w 11218359"/>
              <a:gd name="connsiteY592" fmla="*/ 1583491 h 1583491"/>
              <a:gd name="connsiteX593" fmla="*/ 6781281 w 11218359"/>
              <a:gd name="connsiteY593" fmla="*/ 1583491 h 1583491"/>
              <a:gd name="connsiteX594" fmla="*/ 6792711 w 11218359"/>
              <a:gd name="connsiteY594" fmla="*/ 1583491 h 1583491"/>
              <a:gd name="connsiteX595" fmla="*/ 6804141 w 11218359"/>
              <a:gd name="connsiteY595" fmla="*/ 1583491 h 1583491"/>
              <a:gd name="connsiteX596" fmla="*/ 6815619 w 11218359"/>
              <a:gd name="connsiteY596" fmla="*/ 1583491 h 1583491"/>
              <a:gd name="connsiteX597" fmla="*/ 6827049 w 11218359"/>
              <a:gd name="connsiteY597" fmla="*/ 1583491 h 1583491"/>
              <a:gd name="connsiteX598" fmla="*/ 6838479 w 11218359"/>
              <a:gd name="connsiteY598" fmla="*/ 1583491 h 1583491"/>
              <a:gd name="connsiteX599" fmla="*/ 6849909 w 11218359"/>
              <a:gd name="connsiteY599" fmla="*/ 1583491 h 1583491"/>
              <a:gd name="connsiteX600" fmla="*/ 6861339 w 11218359"/>
              <a:gd name="connsiteY600" fmla="*/ 1583491 h 1583491"/>
              <a:gd name="connsiteX601" fmla="*/ 6872816 w 11218359"/>
              <a:gd name="connsiteY601" fmla="*/ 1583491 h 1583491"/>
              <a:gd name="connsiteX602" fmla="*/ 6884246 w 11218359"/>
              <a:gd name="connsiteY602" fmla="*/ 1583491 h 1583491"/>
              <a:gd name="connsiteX603" fmla="*/ 6895676 w 11218359"/>
              <a:gd name="connsiteY603" fmla="*/ 1583491 h 1583491"/>
              <a:gd name="connsiteX604" fmla="*/ 6907107 w 11218359"/>
              <a:gd name="connsiteY604" fmla="*/ 1583491 h 1583491"/>
              <a:gd name="connsiteX605" fmla="*/ 6918537 w 11218359"/>
              <a:gd name="connsiteY605" fmla="*/ 1583491 h 1583491"/>
              <a:gd name="connsiteX606" fmla="*/ 6930014 w 11218359"/>
              <a:gd name="connsiteY606" fmla="*/ 1583491 h 1583491"/>
              <a:gd name="connsiteX607" fmla="*/ 6941444 w 11218359"/>
              <a:gd name="connsiteY607" fmla="*/ 1583491 h 1583491"/>
              <a:gd name="connsiteX608" fmla="*/ 6952874 w 11218359"/>
              <a:gd name="connsiteY608" fmla="*/ 1583491 h 1583491"/>
              <a:gd name="connsiteX609" fmla="*/ 6964304 w 11218359"/>
              <a:gd name="connsiteY609" fmla="*/ 1583491 h 1583491"/>
              <a:gd name="connsiteX610" fmla="*/ 6975734 w 11218359"/>
              <a:gd name="connsiteY610" fmla="*/ 1583491 h 1583491"/>
              <a:gd name="connsiteX611" fmla="*/ 6987212 w 11218359"/>
              <a:gd name="connsiteY611" fmla="*/ 1583491 h 1583491"/>
              <a:gd name="connsiteX612" fmla="*/ 6998642 w 11218359"/>
              <a:gd name="connsiteY612" fmla="*/ 1583491 h 1583491"/>
              <a:gd name="connsiteX613" fmla="*/ 7010072 w 11218359"/>
              <a:gd name="connsiteY613" fmla="*/ 1583491 h 1583491"/>
              <a:gd name="connsiteX614" fmla="*/ 7021502 w 11218359"/>
              <a:gd name="connsiteY614" fmla="*/ 1583491 h 1583491"/>
              <a:gd name="connsiteX615" fmla="*/ 7032931 w 11218359"/>
              <a:gd name="connsiteY615" fmla="*/ 1583491 h 1583491"/>
              <a:gd name="connsiteX616" fmla="*/ 7044409 w 11218359"/>
              <a:gd name="connsiteY616" fmla="*/ 1583491 h 1583491"/>
              <a:gd name="connsiteX617" fmla="*/ 7055839 w 11218359"/>
              <a:gd name="connsiteY617" fmla="*/ 1583491 h 1583491"/>
              <a:gd name="connsiteX618" fmla="*/ 7067269 w 11218359"/>
              <a:gd name="connsiteY618" fmla="*/ 1583491 h 1583491"/>
              <a:gd name="connsiteX619" fmla="*/ 7078700 w 11218359"/>
              <a:gd name="connsiteY619" fmla="*/ 1583491 h 1583491"/>
              <a:gd name="connsiteX620" fmla="*/ 7090129 w 11218359"/>
              <a:gd name="connsiteY620" fmla="*/ 1583491 h 1583491"/>
              <a:gd name="connsiteX621" fmla="*/ 7101607 w 11218359"/>
              <a:gd name="connsiteY621" fmla="*/ 1583491 h 1583491"/>
              <a:gd name="connsiteX622" fmla="*/ 7113037 w 11218359"/>
              <a:gd name="connsiteY622" fmla="*/ 1583491 h 1583491"/>
              <a:gd name="connsiteX623" fmla="*/ 7124467 w 11218359"/>
              <a:gd name="connsiteY623" fmla="*/ 1583491 h 1583491"/>
              <a:gd name="connsiteX624" fmla="*/ 7135897 w 11218359"/>
              <a:gd name="connsiteY624" fmla="*/ 1583491 h 1583491"/>
              <a:gd name="connsiteX625" fmla="*/ 7147327 w 11218359"/>
              <a:gd name="connsiteY625" fmla="*/ 1583491 h 1583491"/>
              <a:gd name="connsiteX626" fmla="*/ 7158805 w 11218359"/>
              <a:gd name="connsiteY626" fmla="*/ 1583491 h 1583491"/>
              <a:gd name="connsiteX627" fmla="*/ 7170235 w 11218359"/>
              <a:gd name="connsiteY627" fmla="*/ 1583491 h 1583491"/>
              <a:gd name="connsiteX628" fmla="*/ 7181665 w 11218359"/>
              <a:gd name="connsiteY628" fmla="*/ 1583491 h 1583491"/>
              <a:gd name="connsiteX629" fmla="*/ 7193094 w 11218359"/>
              <a:gd name="connsiteY629" fmla="*/ 1583491 h 1583491"/>
              <a:gd name="connsiteX630" fmla="*/ 7204524 w 11218359"/>
              <a:gd name="connsiteY630" fmla="*/ 1583491 h 1583491"/>
              <a:gd name="connsiteX631" fmla="*/ 7216002 w 11218359"/>
              <a:gd name="connsiteY631" fmla="*/ 1583491 h 1583491"/>
              <a:gd name="connsiteX632" fmla="*/ 7227432 w 11218359"/>
              <a:gd name="connsiteY632" fmla="*/ 1583491 h 1583491"/>
              <a:gd name="connsiteX633" fmla="*/ 7238862 w 11218359"/>
              <a:gd name="connsiteY633" fmla="*/ 1583491 h 1583491"/>
              <a:gd name="connsiteX634" fmla="*/ 7250292 w 11218359"/>
              <a:gd name="connsiteY634" fmla="*/ 1583491 h 1583491"/>
              <a:gd name="connsiteX635" fmla="*/ 7261722 w 11218359"/>
              <a:gd name="connsiteY635" fmla="*/ 1583491 h 1583491"/>
              <a:gd name="connsiteX636" fmla="*/ 7273200 w 11218359"/>
              <a:gd name="connsiteY636" fmla="*/ 1583491 h 1583491"/>
              <a:gd name="connsiteX637" fmla="*/ 7284630 w 11218359"/>
              <a:gd name="connsiteY637" fmla="*/ 1583491 h 1583491"/>
              <a:gd name="connsiteX638" fmla="*/ 7296060 w 11218359"/>
              <a:gd name="connsiteY638" fmla="*/ 1583491 h 1583491"/>
              <a:gd name="connsiteX639" fmla="*/ 7307490 w 11218359"/>
              <a:gd name="connsiteY639" fmla="*/ 1583491 h 1583491"/>
              <a:gd name="connsiteX640" fmla="*/ 7318920 w 11218359"/>
              <a:gd name="connsiteY640" fmla="*/ 1583491 h 1583491"/>
              <a:gd name="connsiteX641" fmla="*/ 7330398 w 11218359"/>
              <a:gd name="connsiteY641" fmla="*/ 1583491 h 1583491"/>
              <a:gd name="connsiteX642" fmla="*/ 7341828 w 11218359"/>
              <a:gd name="connsiteY642" fmla="*/ 1583491 h 1583491"/>
              <a:gd name="connsiteX643" fmla="*/ 7353257 w 11218359"/>
              <a:gd name="connsiteY643" fmla="*/ 1583491 h 1583491"/>
              <a:gd name="connsiteX644" fmla="*/ 7364687 w 11218359"/>
              <a:gd name="connsiteY644" fmla="*/ 1583491 h 1583491"/>
              <a:gd name="connsiteX645" fmla="*/ 7376117 w 11218359"/>
              <a:gd name="connsiteY645" fmla="*/ 1583491 h 1583491"/>
              <a:gd name="connsiteX646" fmla="*/ 7387595 w 11218359"/>
              <a:gd name="connsiteY646" fmla="*/ 1583491 h 1583491"/>
              <a:gd name="connsiteX647" fmla="*/ 7399025 w 11218359"/>
              <a:gd name="connsiteY647" fmla="*/ 1583491 h 1583491"/>
              <a:gd name="connsiteX648" fmla="*/ 7410455 w 11218359"/>
              <a:gd name="connsiteY648" fmla="*/ 1583491 h 1583491"/>
              <a:gd name="connsiteX649" fmla="*/ 7421885 w 11218359"/>
              <a:gd name="connsiteY649" fmla="*/ 1583491 h 1583491"/>
              <a:gd name="connsiteX650" fmla="*/ 7433315 w 11218359"/>
              <a:gd name="connsiteY650" fmla="*/ 1583491 h 1583491"/>
              <a:gd name="connsiteX651" fmla="*/ 7444793 w 11218359"/>
              <a:gd name="connsiteY651" fmla="*/ 1583491 h 1583491"/>
              <a:gd name="connsiteX652" fmla="*/ 7456222 w 11218359"/>
              <a:gd name="connsiteY652" fmla="*/ 1583491 h 1583491"/>
              <a:gd name="connsiteX653" fmla="*/ 7467653 w 11218359"/>
              <a:gd name="connsiteY653" fmla="*/ 1583491 h 1583491"/>
              <a:gd name="connsiteX654" fmla="*/ 7479083 w 11218359"/>
              <a:gd name="connsiteY654" fmla="*/ 1583491 h 1583491"/>
              <a:gd name="connsiteX655" fmla="*/ 7490513 w 11218359"/>
              <a:gd name="connsiteY655" fmla="*/ 1583491 h 1583491"/>
              <a:gd name="connsiteX656" fmla="*/ 7501990 w 11218359"/>
              <a:gd name="connsiteY656" fmla="*/ 1583491 h 1583491"/>
              <a:gd name="connsiteX657" fmla="*/ 7513420 w 11218359"/>
              <a:gd name="connsiteY657" fmla="*/ 1583491 h 1583491"/>
              <a:gd name="connsiteX658" fmla="*/ 7524850 w 11218359"/>
              <a:gd name="connsiteY658" fmla="*/ 1583491 h 1583491"/>
              <a:gd name="connsiteX659" fmla="*/ 7536280 w 11218359"/>
              <a:gd name="connsiteY659" fmla="*/ 1583491 h 1583491"/>
              <a:gd name="connsiteX660" fmla="*/ 7547710 w 11218359"/>
              <a:gd name="connsiteY660" fmla="*/ 1583491 h 1583491"/>
              <a:gd name="connsiteX661" fmla="*/ 7559188 w 11218359"/>
              <a:gd name="connsiteY661" fmla="*/ 1583491 h 1583491"/>
              <a:gd name="connsiteX662" fmla="*/ 7570618 w 11218359"/>
              <a:gd name="connsiteY662" fmla="*/ 1583491 h 1583491"/>
              <a:gd name="connsiteX663" fmla="*/ 7582048 w 11218359"/>
              <a:gd name="connsiteY663" fmla="*/ 1583491 h 1583491"/>
              <a:gd name="connsiteX664" fmla="*/ 7593478 w 11218359"/>
              <a:gd name="connsiteY664" fmla="*/ 1583491 h 1583491"/>
              <a:gd name="connsiteX665" fmla="*/ 7604908 w 11218359"/>
              <a:gd name="connsiteY665" fmla="*/ 1583491 h 1583491"/>
              <a:gd name="connsiteX666" fmla="*/ 7616385 w 11218359"/>
              <a:gd name="connsiteY666" fmla="*/ 1583491 h 1583491"/>
              <a:gd name="connsiteX667" fmla="*/ 7627815 w 11218359"/>
              <a:gd name="connsiteY667" fmla="*/ 1583491 h 1583491"/>
              <a:gd name="connsiteX668" fmla="*/ 7639246 w 11218359"/>
              <a:gd name="connsiteY668" fmla="*/ 1583491 h 1583491"/>
              <a:gd name="connsiteX669" fmla="*/ 7650676 w 11218359"/>
              <a:gd name="connsiteY669" fmla="*/ 1583491 h 1583491"/>
              <a:gd name="connsiteX670" fmla="*/ 7662106 w 11218359"/>
              <a:gd name="connsiteY670" fmla="*/ 1583491 h 1583491"/>
              <a:gd name="connsiteX671" fmla="*/ 7673583 w 11218359"/>
              <a:gd name="connsiteY671" fmla="*/ 1583491 h 1583491"/>
              <a:gd name="connsiteX672" fmla="*/ 7685013 w 11218359"/>
              <a:gd name="connsiteY672" fmla="*/ 1583491 h 1583491"/>
              <a:gd name="connsiteX673" fmla="*/ 7696443 w 11218359"/>
              <a:gd name="connsiteY673" fmla="*/ 1583491 h 1583491"/>
              <a:gd name="connsiteX674" fmla="*/ 7707873 w 11218359"/>
              <a:gd name="connsiteY674" fmla="*/ 1583491 h 1583491"/>
              <a:gd name="connsiteX675" fmla="*/ 7719303 w 11218359"/>
              <a:gd name="connsiteY675" fmla="*/ 1583491 h 1583491"/>
              <a:gd name="connsiteX676" fmla="*/ 7730733 w 11218359"/>
              <a:gd name="connsiteY676" fmla="*/ 1583491 h 1583491"/>
              <a:gd name="connsiteX677" fmla="*/ 7742211 w 11218359"/>
              <a:gd name="connsiteY677" fmla="*/ 1583491 h 1583491"/>
              <a:gd name="connsiteX678" fmla="*/ 7753641 w 11218359"/>
              <a:gd name="connsiteY678" fmla="*/ 1583491 h 1583491"/>
              <a:gd name="connsiteX679" fmla="*/ 7765071 w 11218359"/>
              <a:gd name="connsiteY679" fmla="*/ 1583491 h 1583491"/>
              <a:gd name="connsiteX680" fmla="*/ 7776501 w 11218359"/>
              <a:gd name="connsiteY680" fmla="*/ 1583491 h 1583491"/>
              <a:gd name="connsiteX681" fmla="*/ 7787931 w 11218359"/>
              <a:gd name="connsiteY681" fmla="*/ 1583491 h 1583491"/>
              <a:gd name="connsiteX682" fmla="*/ 7799408 w 11218359"/>
              <a:gd name="connsiteY682" fmla="*/ 1583491 h 1583491"/>
              <a:gd name="connsiteX683" fmla="*/ 7810839 w 11218359"/>
              <a:gd name="connsiteY683" fmla="*/ 1583491 h 1583491"/>
              <a:gd name="connsiteX684" fmla="*/ 7822268 w 11218359"/>
              <a:gd name="connsiteY684" fmla="*/ 1583491 h 1583491"/>
              <a:gd name="connsiteX685" fmla="*/ 7833698 w 11218359"/>
              <a:gd name="connsiteY685" fmla="*/ 1583491 h 1583491"/>
              <a:gd name="connsiteX686" fmla="*/ 7845128 w 11218359"/>
              <a:gd name="connsiteY686" fmla="*/ 1583491 h 1583491"/>
              <a:gd name="connsiteX687" fmla="*/ 7856606 w 11218359"/>
              <a:gd name="connsiteY687" fmla="*/ 1583491 h 1583491"/>
              <a:gd name="connsiteX688" fmla="*/ 7868036 w 11218359"/>
              <a:gd name="connsiteY688" fmla="*/ 1583491 h 1583491"/>
              <a:gd name="connsiteX689" fmla="*/ 7879466 w 11218359"/>
              <a:gd name="connsiteY689" fmla="*/ 1583491 h 1583491"/>
              <a:gd name="connsiteX690" fmla="*/ 7890896 w 11218359"/>
              <a:gd name="connsiteY690" fmla="*/ 1583491 h 1583491"/>
              <a:gd name="connsiteX691" fmla="*/ 7902326 w 11218359"/>
              <a:gd name="connsiteY691" fmla="*/ 1583491 h 1583491"/>
              <a:gd name="connsiteX692" fmla="*/ 7913804 w 11218359"/>
              <a:gd name="connsiteY692" fmla="*/ 1583491 h 1583491"/>
              <a:gd name="connsiteX693" fmla="*/ 7925234 w 11218359"/>
              <a:gd name="connsiteY693" fmla="*/ 1583491 h 1583491"/>
              <a:gd name="connsiteX694" fmla="*/ 7936663 w 11218359"/>
              <a:gd name="connsiteY694" fmla="*/ 1583491 h 1583491"/>
              <a:gd name="connsiteX695" fmla="*/ 7948094 w 11218359"/>
              <a:gd name="connsiteY695" fmla="*/ 1583491 h 1583491"/>
              <a:gd name="connsiteX696" fmla="*/ 7959524 w 11218359"/>
              <a:gd name="connsiteY696" fmla="*/ 1583491 h 1583491"/>
              <a:gd name="connsiteX697" fmla="*/ 7971001 w 11218359"/>
              <a:gd name="connsiteY697" fmla="*/ 1583491 h 1583491"/>
              <a:gd name="connsiteX698" fmla="*/ 7982431 w 11218359"/>
              <a:gd name="connsiteY698" fmla="*/ 1583491 h 1583491"/>
              <a:gd name="connsiteX699" fmla="*/ 7993861 w 11218359"/>
              <a:gd name="connsiteY699" fmla="*/ 1583491 h 1583491"/>
              <a:gd name="connsiteX700" fmla="*/ 8005291 w 11218359"/>
              <a:gd name="connsiteY700" fmla="*/ 1583491 h 1583491"/>
              <a:gd name="connsiteX701" fmla="*/ 8016721 w 11218359"/>
              <a:gd name="connsiteY701" fmla="*/ 1583491 h 1583491"/>
              <a:gd name="connsiteX702" fmla="*/ 8028199 w 11218359"/>
              <a:gd name="connsiteY702" fmla="*/ 1583491 h 1583491"/>
              <a:gd name="connsiteX703" fmla="*/ 8039629 w 11218359"/>
              <a:gd name="connsiteY703" fmla="*/ 1583491 h 1583491"/>
              <a:gd name="connsiteX704" fmla="*/ 8051059 w 11218359"/>
              <a:gd name="connsiteY704" fmla="*/ 1583491 h 1583491"/>
              <a:gd name="connsiteX705" fmla="*/ 8062489 w 11218359"/>
              <a:gd name="connsiteY705" fmla="*/ 1583491 h 1583491"/>
              <a:gd name="connsiteX706" fmla="*/ 8073919 w 11218359"/>
              <a:gd name="connsiteY706" fmla="*/ 1583491 h 1583491"/>
              <a:gd name="connsiteX707" fmla="*/ 8085396 w 11218359"/>
              <a:gd name="connsiteY707" fmla="*/ 1583491 h 1583491"/>
              <a:gd name="connsiteX708" fmla="*/ 8096826 w 11218359"/>
              <a:gd name="connsiteY708" fmla="*/ 1583491 h 1583491"/>
              <a:gd name="connsiteX709" fmla="*/ 8108256 w 11218359"/>
              <a:gd name="connsiteY709" fmla="*/ 1583491 h 1583491"/>
              <a:gd name="connsiteX710" fmla="*/ 8119687 w 11218359"/>
              <a:gd name="connsiteY710" fmla="*/ 1583491 h 1583491"/>
              <a:gd name="connsiteX711" fmla="*/ 8131117 w 11218359"/>
              <a:gd name="connsiteY711" fmla="*/ 1583491 h 1583491"/>
              <a:gd name="connsiteX712" fmla="*/ 8142594 w 11218359"/>
              <a:gd name="connsiteY712" fmla="*/ 1583491 h 1583491"/>
              <a:gd name="connsiteX713" fmla="*/ 8154024 w 11218359"/>
              <a:gd name="connsiteY713" fmla="*/ 1583491 h 1583491"/>
              <a:gd name="connsiteX714" fmla="*/ 8165454 w 11218359"/>
              <a:gd name="connsiteY714" fmla="*/ 1583491 h 1583491"/>
              <a:gd name="connsiteX715" fmla="*/ 8176884 w 11218359"/>
              <a:gd name="connsiteY715" fmla="*/ 1583491 h 1583491"/>
              <a:gd name="connsiteX716" fmla="*/ 8188314 w 11218359"/>
              <a:gd name="connsiteY716" fmla="*/ 1583491 h 1583491"/>
              <a:gd name="connsiteX717" fmla="*/ 8199792 w 11218359"/>
              <a:gd name="connsiteY717" fmla="*/ 1583491 h 1583491"/>
              <a:gd name="connsiteX718" fmla="*/ 8211222 w 11218359"/>
              <a:gd name="connsiteY718" fmla="*/ 1583491 h 1583491"/>
              <a:gd name="connsiteX719" fmla="*/ 8222652 w 11218359"/>
              <a:gd name="connsiteY719" fmla="*/ 1583491 h 1583491"/>
              <a:gd name="connsiteX720" fmla="*/ 8234082 w 11218359"/>
              <a:gd name="connsiteY720" fmla="*/ 1583491 h 1583491"/>
              <a:gd name="connsiteX721" fmla="*/ 8245512 w 11218359"/>
              <a:gd name="connsiteY721" fmla="*/ 1583491 h 1583491"/>
              <a:gd name="connsiteX722" fmla="*/ 8256989 w 11218359"/>
              <a:gd name="connsiteY722" fmla="*/ 1583491 h 1583491"/>
              <a:gd name="connsiteX723" fmla="*/ 8268419 w 11218359"/>
              <a:gd name="connsiteY723" fmla="*/ 1583491 h 1583491"/>
              <a:gd name="connsiteX724" fmla="*/ 8279850 w 11218359"/>
              <a:gd name="connsiteY724" fmla="*/ 1583491 h 1583491"/>
              <a:gd name="connsiteX725" fmla="*/ 8291280 w 11218359"/>
              <a:gd name="connsiteY725" fmla="*/ 1583491 h 1583491"/>
              <a:gd name="connsiteX726" fmla="*/ 8302709 w 11218359"/>
              <a:gd name="connsiteY726" fmla="*/ 1583491 h 1583491"/>
              <a:gd name="connsiteX727" fmla="*/ 8314187 w 11218359"/>
              <a:gd name="connsiteY727" fmla="*/ 1583491 h 1583491"/>
              <a:gd name="connsiteX728" fmla="*/ 8325617 w 11218359"/>
              <a:gd name="connsiteY728" fmla="*/ 1583491 h 1583491"/>
              <a:gd name="connsiteX729" fmla="*/ 8337047 w 11218359"/>
              <a:gd name="connsiteY729" fmla="*/ 1583491 h 1583491"/>
              <a:gd name="connsiteX730" fmla="*/ 8348477 w 11218359"/>
              <a:gd name="connsiteY730" fmla="*/ 1583491 h 1583491"/>
              <a:gd name="connsiteX731" fmla="*/ 8359907 w 11218359"/>
              <a:gd name="connsiteY731" fmla="*/ 1583491 h 1583491"/>
              <a:gd name="connsiteX732" fmla="*/ 8371385 w 11218359"/>
              <a:gd name="connsiteY732" fmla="*/ 1583491 h 1583491"/>
              <a:gd name="connsiteX733" fmla="*/ 8382815 w 11218359"/>
              <a:gd name="connsiteY733" fmla="*/ 1583491 h 1583491"/>
              <a:gd name="connsiteX734" fmla="*/ 8394245 w 11218359"/>
              <a:gd name="connsiteY734" fmla="*/ 1583491 h 1583491"/>
              <a:gd name="connsiteX735" fmla="*/ 8405674 w 11218359"/>
              <a:gd name="connsiteY735" fmla="*/ 1583491 h 1583491"/>
              <a:gd name="connsiteX736" fmla="*/ 8417104 w 11218359"/>
              <a:gd name="connsiteY736" fmla="*/ 1583491 h 1583491"/>
              <a:gd name="connsiteX737" fmla="*/ 8428582 w 11218359"/>
              <a:gd name="connsiteY737" fmla="*/ 1583491 h 1583491"/>
              <a:gd name="connsiteX738" fmla="*/ 8440012 w 11218359"/>
              <a:gd name="connsiteY738" fmla="*/ 1583491 h 1583491"/>
              <a:gd name="connsiteX739" fmla="*/ 8451442 w 11218359"/>
              <a:gd name="connsiteY739" fmla="*/ 1583491 h 1583491"/>
              <a:gd name="connsiteX740" fmla="*/ 8462872 w 11218359"/>
              <a:gd name="connsiteY740" fmla="*/ 1583491 h 1583491"/>
              <a:gd name="connsiteX741" fmla="*/ 8474302 w 11218359"/>
              <a:gd name="connsiteY741" fmla="*/ 1583491 h 1583491"/>
              <a:gd name="connsiteX742" fmla="*/ 8485780 w 11218359"/>
              <a:gd name="connsiteY742" fmla="*/ 1583491 h 1583491"/>
              <a:gd name="connsiteX743" fmla="*/ 8497210 w 11218359"/>
              <a:gd name="connsiteY743" fmla="*/ 1583491 h 1583491"/>
              <a:gd name="connsiteX744" fmla="*/ 8508640 w 11218359"/>
              <a:gd name="connsiteY744" fmla="*/ 1583491 h 1583491"/>
              <a:gd name="connsiteX745" fmla="*/ 8520069 w 11218359"/>
              <a:gd name="connsiteY745" fmla="*/ 1583491 h 1583491"/>
              <a:gd name="connsiteX746" fmla="*/ 8531500 w 11218359"/>
              <a:gd name="connsiteY746" fmla="*/ 1583491 h 1583491"/>
              <a:gd name="connsiteX747" fmla="*/ 8542977 w 11218359"/>
              <a:gd name="connsiteY747" fmla="*/ 1583491 h 1583491"/>
              <a:gd name="connsiteX748" fmla="*/ 8554407 w 11218359"/>
              <a:gd name="connsiteY748" fmla="*/ 1583491 h 1583491"/>
              <a:gd name="connsiteX749" fmla="*/ 8565837 w 11218359"/>
              <a:gd name="connsiteY749" fmla="*/ 1583491 h 1583491"/>
              <a:gd name="connsiteX750" fmla="*/ 8577267 w 11218359"/>
              <a:gd name="connsiteY750" fmla="*/ 1583491 h 1583491"/>
              <a:gd name="connsiteX751" fmla="*/ 8588697 w 11218359"/>
              <a:gd name="connsiteY751" fmla="*/ 1583491 h 1583491"/>
              <a:gd name="connsiteX752" fmla="*/ 8600175 w 11218359"/>
              <a:gd name="connsiteY752" fmla="*/ 1583491 h 1583491"/>
              <a:gd name="connsiteX753" fmla="*/ 8611605 w 11218359"/>
              <a:gd name="connsiteY753" fmla="*/ 1583491 h 1583491"/>
              <a:gd name="connsiteX754" fmla="*/ 8623035 w 11218359"/>
              <a:gd name="connsiteY754" fmla="*/ 1583491 h 1583491"/>
              <a:gd name="connsiteX755" fmla="*/ 8634465 w 11218359"/>
              <a:gd name="connsiteY755" fmla="*/ 1583491 h 1583491"/>
              <a:gd name="connsiteX756" fmla="*/ 8645895 w 11218359"/>
              <a:gd name="connsiteY756" fmla="*/ 1583491 h 1583491"/>
              <a:gd name="connsiteX757" fmla="*/ 8657373 w 11218359"/>
              <a:gd name="connsiteY757" fmla="*/ 1583491 h 1583491"/>
              <a:gd name="connsiteX758" fmla="*/ 8668802 w 11218359"/>
              <a:gd name="connsiteY758" fmla="*/ 1583491 h 1583491"/>
              <a:gd name="connsiteX759" fmla="*/ 8680232 w 11218359"/>
              <a:gd name="connsiteY759" fmla="*/ 1583491 h 1583491"/>
              <a:gd name="connsiteX760" fmla="*/ 8691662 w 11218359"/>
              <a:gd name="connsiteY760" fmla="*/ 1583491 h 1583491"/>
              <a:gd name="connsiteX761" fmla="*/ 8703093 w 11218359"/>
              <a:gd name="connsiteY761" fmla="*/ 1583491 h 1583491"/>
              <a:gd name="connsiteX762" fmla="*/ 8714570 w 11218359"/>
              <a:gd name="connsiteY762" fmla="*/ 1583491 h 1583491"/>
              <a:gd name="connsiteX763" fmla="*/ 8726000 w 11218359"/>
              <a:gd name="connsiteY763" fmla="*/ 1583491 h 1583491"/>
              <a:gd name="connsiteX764" fmla="*/ 8737430 w 11218359"/>
              <a:gd name="connsiteY764" fmla="*/ 1583491 h 1583491"/>
              <a:gd name="connsiteX765" fmla="*/ 8748860 w 11218359"/>
              <a:gd name="connsiteY765" fmla="*/ 1583491 h 1583491"/>
              <a:gd name="connsiteX766" fmla="*/ 8760290 w 11218359"/>
              <a:gd name="connsiteY766" fmla="*/ 1583491 h 1583491"/>
              <a:gd name="connsiteX767" fmla="*/ 8771768 w 11218359"/>
              <a:gd name="connsiteY767" fmla="*/ 1583491 h 1583491"/>
              <a:gd name="connsiteX768" fmla="*/ 8783198 w 11218359"/>
              <a:gd name="connsiteY768" fmla="*/ 1583491 h 1583491"/>
              <a:gd name="connsiteX769" fmla="*/ 8794628 w 11218359"/>
              <a:gd name="connsiteY769" fmla="*/ 1583491 h 1583491"/>
              <a:gd name="connsiteX770" fmla="*/ 8806058 w 11218359"/>
              <a:gd name="connsiteY770" fmla="*/ 1583491 h 1583491"/>
              <a:gd name="connsiteX771" fmla="*/ 8817488 w 11218359"/>
              <a:gd name="connsiteY771" fmla="*/ 1583491 h 1583491"/>
              <a:gd name="connsiteX772" fmla="*/ 8828918 w 11218359"/>
              <a:gd name="connsiteY772" fmla="*/ 1583491 h 1583491"/>
              <a:gd name="connsiteX773" fmla="*/ 8840395 w 11218359"/>
              <a:gd name="connsiteY773" fmla="*/ 1583491 h 1583491"/>
              <a:gd name="connsiteX774" fmla="*/ 8851825 w 11218359"/>
              <a:gd name="connsiteY774" fmla="*/ 1583491 h 1583491"/>
              <a:gd name="connsiteX775" fmla="*/ 8863256 w 11218359"/>
              <a:gd name="connsiteY775" fmla="*/ 1583491 h 1583491"/>
              <a:gd name="connsiteX776" fmla="*/ 8874686 w 11218359"/>
              <a:gd name="connsiteY776" fmla="*/ 1583491 h 1583491"/>
              <a:gd name="connsiteX777" fmla="*/ 8886115 w 11218359"/>
              <a:gd name="connsiteY777" fmla="*/ 1583491 h 1583491"/>
              <a:gd name="connsiteX778" fmla="*/ 8897593 w 11218359"/>
              <a:gd name="connsiteY778" fmla="*/ 1583491 h 1583491"/>
              <a:gd name="connsiteX779" fmla="*/ 8909022 w 11218359"/>
              <a:gd name="connsiteY779" fmla="*/ 1583491 h 1583491"/>
              <a:gd name="connsiteX780" fmla="*/ 8920453 w 11218359"/>
              <a:gd name="connsiteY780" fmla="*/ 1583491 h 1583491"/>
              <a:gd name="connsiteX781" fmla="*/ 8931883 w 11218359"/>
              <a:gd name="connsiteY781" fmla="*/ 1583491 h 1583491"/>
              <a:gd name="connsiteX782" fmla="*/ 8943313 w 11218359"/>
              <a:gd name="connsiteY782" fmla="*/ 1583491 h 1583491"/>
              <a:gd name="connsiteX783" fmla="*/ 8954791 w 11218359"/>
              <a:gd name="connsiteY783" fmla="*/ 1583491 h 1583491"/>
              <a:gd name="connsiteX784" fmla="*/ 8966220 w 11218359"/>
              <a:gd name="connsiteY784" fmla="*/ 1583491 h 1583491"/>
              <a:gd name="connsiteX785" fmla="*/ 8977651 w 11218359"/>
              <a:gd name="connsiteY785" fmla="*/ 1583491 h 1583491"/>
              <a:gd name="connsiteX786" fmla="*/ 8989080 w 11218359"/>
              <a:gd name="connsiteY786" fmla="*/ 1583491 h 1583491"/>
              <a:gd name="connsiteX787" fmla="*/ 9000511 w 11218359"/>
              <a:gd name="connsiteY787" fmla="*/ 1583491 h 1583491"/>
              <a:gd name="connsiteX788" fmla="*/ 9011988 w 11218359"/>
              <a:gd name="connsiteY788" fmla="*/ 1583491 h 1583491"/>
              <a:gd name="connsiteX789" fmla="*/ 9023418 w 11218359"/>
              <a:gd name="connsiteY789" fmla="*/ 1583491 h 1583491"/>
              <a:gd name="connsiteX790" fmla="*/ 9034849 w 11218359"/>
              <a:gd name="connsiteY790" fmla="*/ 1583491 h 1583491"/>
              <a:gd name="connsiteX791" fmla="*/ 9046278 w 11218359"/>
              <a:gd name="connsiteY791" fmla="*/ 1583491 h 1583491"/>
              <a:gd name="connsiteX792" fmla="*/ 9057709 w 11218359"/>
              <a:gd name="connsiteY792" fmla="*/ 1583491 h 1583491"/>
              <a:gd name="connsiteX793" fmla="*/ 9069186 w 11218359"/>
              <a:gd name="connsiteY793" fmla="*/ 1583491 h 1583491"/>
              <a:gd name="connsiteX794" fmla="*/ 9080615 w 11218359"/>
              <a:gd name="connsiteY794" fmla="*/ 1583491 h 1583491"/>
              <a:gd name="connsiteX795" fmla="*/ 9092046 w 11218359"/>
              <a:gd name="connsiteY795" fmla="*/ 1583491 h 1583491"/>
              <a:gd name="connsiteX796" fmla="*/ 9103476 w 11218359"/>
              <a:gd name="connsiteY796" fmla="*/ 1583491 h 1583491"/>
              <a:gd name="connsiteX797" fmla="*/ 9114906 w 11218359"/>
              <a:gd name="connsiteY797" fmla="*/ 1583491 h 1583491"/>
              <a:gd name="connsiteX798" fmla="*/ 9126384 w 11218359"/>
              <a:gd name="connsiteY798" fmla="*/ 1583491 h 1583491"/>
              <a:gd name="connsiteX799" fmla="*/ 9137813 w 11218359"/>
              <a:gd name="connsiteY799" fmla="*/ 1583491 h 1583491"/>
              <a:gd name="connsiteX800" fmla="*/ 9149244 w 11218359"/>
              <a:gd name="connsiteY800" fmla="*/ 1583491 h 1583491"/>
              <a:gd name="connsiteX801" fmla="*/ 9160673 w 11218359"/>
              <a:gd name="connsiteY801" fmla="*/ 1583491 h 1583491"/>
              <a:gd name="connsiteX802" fmla="*/ 9172104 w 11218359"/>
              <a:gd name="connsiteY802" fmla="*/ 1583491 h 1583491"/>
              <a:gd name="connsiteX803" fmla="*/ 9183581 w 11218359"/>
              <a:gd name="connsiteY803" fmla="*/ 1583491 h 1583491"/>
              <a:gd name="connsiteX804" fmla="*/ 9195011 w 11218359"/>
              <a:gd name="connsiteY804" fmla="*/ 1583491 h 1583491"/>
              <a:gd name="connsiteX805" fmla="*/ 9206442 w 11218359"/>
              <a:gd name="connsiteY805" fmla="*/ 1583491 h 1583491"/>
              <a:gd name="connsiteX806" fmla="*/ 9217871 w 11218359"/>
              <a:gd name="connsiteY806" fmla="*/ 1583491 h 1583491"/>
              <a:gd name="connsiteX807" fmla="*/ 9229301 w 11218359"/>
              <a:gd name="connsiteY807" fmla="*/ 1583491 h 1583491"/>
              <a:gd name="connsiteX808" fmla="*/ 9240779 w 11218359"/>
              <a:gd name="connsiteY808" fmla="*/ 1583491 h 1583491"/>
              <a:gd name="connsiteX809" fmla="*/ 9252209 w 11218359"/>
              <a:gd name="connsiteY809" fmla="*/ 1583491 h 1583491"/>
              <a:gd name="connsiteX810" fmla="*/ 9263639 w 11218359"/>
              <a:gd name="connsiteY810" fmla="*/ 1583491 h 1583491"/>
              <a:gd name="connsiteX811" fmla="*/ 9275069 w 11218359"/>
              <a:gd name="connsiteY811" fmla="*/ 1583491 h 1583491"/>
              <a:gd name="connsiteX812" fmla="*/ 9286498 w 11218359"/>
              <a:gd name="connsiteY812" fmla="*/ 1583491 h 1583491"/>
              <a:gd name="connsiteX813" fmla="*/ 9297977 w 11218359"/>
              <a:gd name="connsiteY813" fmla="*/ 1583491 h 1583491"/>
              <a:gd name="connsiteX814" fmla="*/ 9309406 w 11218359"/>
              <a:gd name="connsiteY814" fmla="*/ 1583491 h 1583491"/>
              <a:gd name="connsiteX815" fmla="*/ 9320837 w 11218359"/>
              <a:gd name="connsiteY815" fmla="*/ 1583491 h 1583491"/>
              <a:gd name="connsiteX816" fmla="*/ 9332266 w 11218359"/>
              <a:gd name="connsiteY816" fmla="*/ 1583491 h 1583491"/>
              <a:gd name="connsiteX817" fmla="*/ 9343696 w 11218359"/>
              <a:gd name="connsiteY817" fmla="*/ 1583491 h 1583491"/>
              <a:gd name="connsiteX818" fmla="*/ 9355174 w 11218359"/>
              <a:gd name="connsiteY818" fmla="*/ 1583491 h 1583491"/>
              <a:gd name="connsiteX819" fmla="*/ 9366604 w 11218359"/>
              <a:gd name="connsiteY819" fmla="*/ 1583491 h 1583491"/>
              <a:gd name="connsiteX820" fmla="*/ 9378035 w 11218359"/>
              <a:gd name="connsiteY820" fmla="*/ 1583491 h 1583491"/>
              <a:gd name="connsiteX821" fmla="*/ 9389464 w 11218359"/>
              <a:gd name="connsiteY821" fmla="*/ 1583491 h 1583491"/>
              <a:gd name="connsiteX822" fmla="*/ 9400894 w 11218359"/>
              <a:gd name="connsiteY822" fmla="*/ 1583491 h 1583491"/>
              <a:gd name="connsiteX823" fmla="*/ 9412372 w 11218359"/>
              <a:gd name="connsiteY823" fmla="*/ 1583491 h 1583491"/>
              <a:gd name="connsiteX824" fmla="*/ 9423802 w 11218359"/>
              <a:gd name="connsiteY824" fmla="*/ 1583491 h 1583491"/>
              <a:gd name="connsiteX825" fmla="*/ 9435232 w 11218359"/>
              <a:gd name="connsiteY825" fmla="*/ 1583491 h 1583491"/>
              <a:gd name="connsiteX826" fmla="*/ 9446662 w 11218359"/>
              <a:gd name="connsiteY826" fmla="*/ 1583491 h 1583491"/>
              <a:gd name="connsiteX827" fmla="*/ 9458091 w 11218359"/>
              <a:gd name="connsiteY827" fmla="*/ 1583491 h 1583491"/>
              <a:gd name="connsiteX828" fmla="*/ 9469570 w 11218359"/>
              <a:gd name="connsiteY828" fmla="*/ 1583491 h 1583491"/>
              <a:gd name="connsiteX829" fmla="*/ 9480999 w 11218359"/>
              <a:gd name="connsiteY829" fmla="*/ 1583491 h 1583491"/>
              <a:gd name="connsiteX830" fmla="*/ 9492429 w 11218359"/>
              <a:gd name="connsiteY830" fmla="*/ 1583491 h 1583491"/>
              <a:gd name="connsiteX831" fmla="*/ 9503859 w 11218359"/>
              <a:gd name="connsiteY831" fmla="*/ 1583491 h 1583491"/>
              <a:gd name="connsiteX832" fmla="*/ 9515289 w 11218359"/>
              <a:gd name="connsiteY832" fmla="*/ 1583491 h 1583491"/>
              <a:gd name="connsiteX833" fmla="*/ 9526767 w 11218359"/>
              <a:gd name="connsiteY833" fmla="*/ 1583491 h 1583491"/>
              <a:gd name="connsiteX834" fmla="*/ 9538197 w 11218359"/>
              <a:gd name="connsiteY834" fmla="*/ 1583491 h 1583491"/>
              <a:gd name="connsiteX835" fmla="*/ 9549626 w 11218359"/>
              <a:gd name="connsiteY835" fmla="*/ 1583491 h 1583491"/>
              <a:gd name="connsiteX836" fmla="*/ 9561057 w 11218359"/>
              <a:gd name="connsiteY836" fmla="*/ 1583491 h 1583491"/>
              <a:gd name="connsiteX837" fmla="*/ 9572487 w 11218359"/>
              <a:gd name="connsiteY837" fmla="*/ 1583491 h 1583491"/>
              <a:gd name="connsiteX838" fmla="*/ 9583965 w 11218359"/>
              <a:gd name="connsiteY838" fmla="*/ 1583491 h 1583491"/>
              <a:gd name="connsiteX839" fmla="*/ 9595395 w 11218359"/>
              <a:gd name="connsiteY839" fmla="*/ 1583491 h 1583491"/>
              <a:gd name="connsiteX840" fmla="*/ 9606824 w 11218359"/>
              <a:gd name="connsiteY840" fmla="*/ 1583491 h 1583491"/>
              <a:gd name="connsiteX841" fmla="*/ 9618255 w 11218359"/>
              <a:gd name="connsiteY841" fmla="*/ 1583491 h 1583491"/>
              <a:gd name="connsiteX842" fmla="*/ 9629684 w 11218359"/>
              <a:gd name="connsiteY842" fmla="*/ 1583491 h 1583491"/>
              <a:gd name="connsiteX843" fmla="*/ 9641163 w 11218359"/>
              <a:gd name="connsiteY843" fmla="*/ 1583491 h 1583491"/>
              <a:gd name="connsiteX844" fmla="*/ 9652592 w 11218359"/>
              <a:gd name="connsiteY844" fmla="*/ 1583491 h 1583491"/>
              <a:gd name="connsiteX845" fmla="*/ 9664022 w 11218359"/>
              <a:gd name="connsiteY845" fmla="*/ 1583491 h 1583491"/>
              <a:gd name="connsiteX846" fmla="*/ 9675452 w 11218359"/>
              <a:gd name="connsiteY846" fmla="*/ 1583491 h 1583491"/>
              <a:gd name="connsiteX847" fmla="*/ 9686882 w 11218359"/>
              <a:gd name="connsiteY847" fmla="*/ 1583491 h 1583491"/>
              <a:gd name="connsiteX848" fmla="*/ 9698360 w 11218359"/>
              <a:gd name="connsiteY848" fmla="*/ 1583491 h 1583491"/>
              <a:gd name="connsiteX849" fmla="*/ 9709790 w 11218359"/>
              <a:gd name="connsiteY849" fmla="*/ 1583491 h 1583491"/>
              <a:gd name="connsiteX850" fmla="*/ 9721219 w 11218359"/>
              <a:gd name="connsiteY850" fmla="*/ 1583491 h 1583491"/>
              <a:gd name="connsiteX851" fmla="*/ 9732650 w 11218359"/>
              <a:gd name="connsiteY851" fmla="*/ 1583491 h 1583491"/>
              <a:gd name="connsiteX852" fmla="*/ 9744080 w 11218359"/>
              <a:gd name="connsiteY852" fmla="*/ 1583491 h 1583491"/>
              <a:gd name="connsiteX853" fmla="*/ 9755557 w 11218359"/>
              <a:gd name="connsiteY853" fmla="*/ 1583491 h 1583491"/>
              <a:gd name="connsiteX854" fmla="*/ 9766988 w 11218359"/>
              <a:gd name="connsiteY854" fmla="*/ 1583491 h 1583491"/>
              <a:gd name="connsiteX855" fmla="*/ 9778417 w 11218359"/>
              <a:gd name="connsiteY855" fmla="*/ 1583491 h 1583491"/>
              <a:gd name="connsiteX856" fmla="*/ 9789848 w 11218359"/>
              <a:gd name="connsiteY856" fmla="*/ 1583491 h 1583491"/>
              <a:gd name="connsiteX857" fmla="*/ 9801277 w 11218359"/>
              <a:gd name="connsiteY857" fmla="*/ 1583491 h 1583491"/>
              <a:gd name="connsiteX858" fmla="*/ 9812755 w 11218359"/>
              <a:gd name="connsiteY858" fmla="*/ 1583491 h 1583491"/>
              <a:gd name="connsiteX859" fmla="*/ 9824185 w 11218359"/>
              <a:gd name="connsiteY859" fmla="*/ 1583491 h 1583491"/>
              <a:gd name="connsiteX860" fmla="*/ 9835615 w 11218359"/>
              <a:gd name="connsiteY860" fmla="*/ 1583491 h 1583491"/>
              <a:gd name="connsiteX861" fmla="*/ 9847045 w 11218359"/>
              <a:gd name="connsiteY861" fmla="*/ 1583491 h 1583491"/>
              <a:gd name="connsiteX862" fmla="*/ 9858475 w 11218359"/>
              <a:gd name="connsiteY862" fmla="*/ 1583491 h 1583491"/>
              <a:gd name="connsiteX863" fmla="*/ 9869952 w 11218359"/>
              <a:gd name="connsiteY863" fmla="*/ 1583491 h 1583491"/>
              <a:gd name="connsiteX864" fmla="*/ 9881383 w 11218359"/>
              <a:gd name="connsiteY864" fmla="*/ 1583491 h 1583491"/>
              <a:gd name="connsiteX865" fmla="*/ 9892812 w 11218359"/>
              <a:gd name="connsiteY865" fmla="*/ 1583491 h 1583491"/>
              <a:gd name="connsiteX866" fmla="*/ 9904243 w 11218359"/>
              <a:gd name="connsiteY866" fmla="*/ 1583491 h 1583491"/>
              <a:gd name="connsiteX867" fmla="*/ 9915673 w 11218359"/>
              <a:gd name="connsiteY867" fmla="*/ 1583491 h 1583491"/>
              <a:gd name="connsiteX868" fmla="*/ 9927102 w 11218359"/>
              <a:gd name="connsiteY868" fmla="*/ 1583491 h 1583491"/>
              <a:gd name="connsiteX869" fmla="*/ 9938581 w 11218359"/>
              <a:gd name="connsiteY869" fmla="*/ 1583491 h 1583491"/>
              <a:gd name="connsiteX870" fmla="*/ 9950010 w 11218359"/>
              <a:gd name="connsiteY870" fmla="*/ 1583491 h 1583491"/>
              <a:gd name="connsiteX871" fmla="*/ 9961441 w 11218359"/>
              <a:gd name="connsiteY871" fmla="*/ 1583491 h 1583491"/>
              <a:gd name="connsiteX872" fmla="*/ 9972870 w 11218359"/>
              <a:gd name="connsiteY872" fmla="*/ 1583491 h 1583491"/>
              <a:gd name="connsiteX873" fmla="*/ 9984300 w 11218359"/>
              <a:gd name="connsiteY873" fmla="*/ 1583491 h 1583491"/>
              <a:gd name="connsiteX874" fmla="*/ 9995778 w 11218359"/>
              <a:gd name="connsiteY874" fmla="*/ 1583491 h 1583491"/>
              <a:gd name="connsiteX875" fmla="*/ 10007208 w 11218359"/>
              <a:gd name="connsiteY875" fmla="*/ 1583491 h 1583491"/>
              <a:gd name="connsiteX876" fmla="*/ 10018638 w 11218359"/>
              <a:gd name="connsiteY876" fmla="*/ 1583491 h 1583491"/>
              <a:gd name="connsiteX877" fmla="*/ 10030068 w 11218359"/>
              <a:gd name="connsiteY877" fmla="*/ 1583491 h 1583491"/>
              <a:gd name="connsiteX878" fmla="*/ 10041498 w 11218359"/>
              <a:gd name="connsiteY878" fmla="*/ 1583491 h 1583491"/>
              <a:gd name="connsiteX879" fmla="*/ 10052976 w 11218359"/>
              <a:gd name="connsiteY879" fmla="*/ 1583491 h 1583491"/>
              <a:gd name="connsiteX880" fmla="*/ 10064405 w 11218359"/>
              <a:gd name="connsiteY880" fmla="*/ 1583491 h 1583491"/>
              <a:gd name="connsiteX881" fmla="*/ 10075835 w 11218359"/>
              <a:gd name="connsiteY881" fmla="*/ 1583491 h 1583491"/>
              <a:gd name="connsiteX882" fmla="*/ 10087266 w 11218359"/>
              <a:gd name="connsiteY882" fmla="*/ 1583491 h 1583491"/>
              <a:gd name="connsiteX883" fmla="*/ 10098695 w 11218359"/>
              <a:gd name="connsiteY883" fmla="*/ 1583491 h 1583491"/>
              <a:gd name="connsiteX884" fmla="*/ 10110174 w 11218359"/>
              <a:gd name="connsiteY884" fmla="*/ 1583491 h 1583491"/>
              <a:gd name="connsiteX885" fmla="*/ 10121603 w 11218359"/>
              <a:gd name="connsiteY885" fmla="*/ 1583491 h 1583491"/>
              <a:gd name="connsiteX886" fmla="*/ 10133033 w 11218359"/>
              <a:gd name="connsiteY886" fmla="*/ 1583491 h 1583491"/>
              <a:gd name="connsiteX887" fmla="*/ 10144463 w 11218359"/>
              <a:gd name="connsiteY887" fmla="*/ 1583491 h 1583491"/>
              <a:gd name="connsiteX888" fmla="*/ 10155893 w 11218359"/>
              <a:gd name="connsiteY888" fmla="*/ 1583491 h 1583491"/>
              <a:gd name="connsiteX889" fmla="*/ 10167371 w 11218359"/>
              <a:gd name="connsiteY889" fmla="*/ 1583491 h 1583491"/>
              <a:gd name="connsiteX890" fmla="*/ 10178801 w 11218359"/>
              <a:gd name="connsiteY890" fmla="*/ 1583491 h 1583491"/>
              <a:gd name="connsiteX891" fmla="*/ 10190230 w 11218359"/>
              <a:gd name="connsiteY891" fmla="*/ 1583491 h 1583491"/>
              <a:gd name="connsiteX892" fmla="*/ 10201661 w 11218359"/>
              <a:gd name="connsiteY892" fmla="*/ 1583491 h 1583491"/>
              <a:gd name="connsiteX893" fmla="*/ 10213091 w 11218359"/>
              <a:gd name="connsiteY893" fmla="*/ 1583491 h 1583491"/>
              <a:gd name="connsiteX894" fmla="*/ 10224569 w 11218359"/>
              <a:gd name="connsiteY894" fmla="*/ 1583491 h 1583491"/>
              <a:gd name="connsiteX895" fmla="*/ 10235998 w 11218359"/>
              <a:gd name="connsiteY895" fmla="*/ 1583491 h 1583491"/>
              <a:gd name="connsiteX896" fmla="*/ 10247428 w 11218359"/>
              <a:gd name="connsiteY896" fmla="*/ 1583491 h 1583491"/>
              <a:gd name="connsiteX897" fmla="*/ 10258859 w 11218359"/>
              <a:gd name="connsiteY897" fmla="*/ 1583491 h 1583491"/>
              <a:gd name="connsiteX898" fmla="*/ 10270288 w 11218359"/>
              <a:gd name="connsiteY898" fmla="*/ 1583491 h 1583491"/>
              <a:gd name="connsiteX899" fmla="*/ 10281767 w 11218359"/>
              <a:gd name="connsiteY899" fmla="*/ 1583491 h 1583491"/>
              <a:gd name="connsiteX900" fmla="*/ 10293196 w 11218359"/>
              <a:gd name="connsiteY900" fmla="*/ 1583491 h 1583491"/>
              <a:gd name="connsiteX901" fmla="*/ 10304626 w 11218359"/>
              <a:gd name="connsiteY901" fmla="*/ 1583491 h 1583491"/>
              <a:gd name="connsiteX902" fmla="*/ 10316056 w 11218359"/>
              <a:gd name="connsiteY902" fmla="*/ 1583491 h 1583491"/>
              <a:gd name="connsiteX903" fmla="*/ 10327486 w 11218359"/>
              <a:gd name="connsiteY903" fmla="*/ 1583491 h 1583491"/>
              <a:gd name="connsiteX904" fmla="*/ 10338963 w 11218359"/>
              <a:gd name="connsiteY904" fmla="*/ 1583491 h 1583491"/>
              <a:gd name="connsiteX905" fmla="*/ 10350394 w 11218359"/>
              <a:gd name="connsiteY905" fmla="*/ 1583491 h 1583491"/>
              <a:gd name="connsiteX906" fmla="*/ 10361823 w 11218359"/>
              <a:gd name="connsiteY906" fmla="*/ 1583491 h 1583491"/>
              <a:gd name="connsiteX907" fmla="*/ 10373254 w 11218359"/>
              <a:gd name="connsiteY907" fmla="*/ 1583491 h 1583491"/>
              <a:gd name="connsiteX908" fmla="*/ 10384684 w 11218359"/>
              <a:gd name="connsiteY908" fmla="*/ 1583491 h 1583491"/>
              <a:gd name="connsiteX909" fmla="*/ 10396161 w 11218359"/>
              <a:gd name="connsiteY909" fmla="*/ 1583491 h 1583491"/>
              <a:gd name="connsiteX910" fmla="*/ 10407591 w 11218359"/>
              <a:gd name="connsiteY910" fmla="*/ 1583491 h 1583491"/>
              <a:gd name="connsiteX911" fmla="*/ 10419021 w 11218359"/>
              <a:gd name="connsiteY911" fmla="*/ 1583491 h 1583491"/>
              <a:gd name="connsiteX912" fmla="*/ 10430452 w 11218359"/>
              <a:gd name="connsiteY912" fmla="*/ 1583491 h 1583491"/>
              <a:gd name="connsiteX913" fmla="*/ 10441881 w 11218359"/>
              <a:gd name="connsiteY913" fmla="*/ 1583491 h 1583491"/>
              <a:gd name="connsiteX914" fmla="*/ 10453358 w 11218359"/>
              <a:gd name="connsiteY914" fmla="*/ 1583491 h 1583491"/>
              <a:gd name="connsiteX915" fmla="*/ 10464789 w 11218359"/>
              <a:gd name="connsiteY915" fmla="*/ 1583491 h 1583491"/>
              <a:gd name="connsiteX916" fmla="*/ 10476219 w 11218359"/>
              <a:gd name="connsiteY916" fmla="*/ 1583491 h 1583491"/>
              <a:gd name="connsiteX917" fmla="*/ 10487649 w 11218359"/>
              <a:gd name="connsiteY917" fmla="*/ 1583491 h 1583491"/>
              <a:gd name="connsiteX918" fmla="*/ 10499079 w 11218359"/>
              <a:gd name="connsiteY918" fmla="*/ 1583491 h 1583491"/>
              <a:gd name="connsiteX919" fmla="*/ 10510556 w 11218359"/>
              <a:gd name="connsiteY919" fmla="*/ 1583491 h 1583491"/>
              <a:gd name="connsiteX920" fmla="*/ 10521987 w 11218359"/>
              <a:gd name="connsiteY920" fmla="*/ 1583491 h 1583491"/>
              <a:gd name="connsiteX921" fmla="*/ 10533416 w 11218359"/>
              <a:gd name="connsiteY921" fmla="*/ 1583491 h 1583491"/>
              <a:gd name="connsiteX922" fmla="*/ 10544847 w 11218359"/>
              <a:gd name="connsiteY922" fmla="*/ 1583491 h 1583491"/>
              <a:gd name="connsiteX923" fmla="*/ 10556277 w 11218359"/>
              <a:gd name="connsiteY923" fmla="*/ 1583491 h 1583491"/>
              <a:gd name="connsiteX924" fmla="*/ 10567754 w 11218359"/>
              <a:gd name="connsiteY924" fmla="*/ 1583491 h 1583491"/>
              <a:gd name="connsiteX925" fmla="*/ 10579184 w 11218359"/>
              <a:gd name="connsiteY925" fmla="*/ 1583491 h 1583491"/>
              <a:gd name="connsiteX926" fmla="*/ 10590614 w 11218359"/>
              <a:gd name="connsiteY926" fmla="*/ 1583491 h 1583491"/>
              <a:gd name="connsiteX927" fmla="*/ 10602045 w 11218359"/>
              <a:gd name="connsiteY927" fmla="*/ 1583491 h 1583491"/>
              <a:gd name="connsiteX928" fmla="*/ 10613474 w 11218359"/>
              <a:gd name="connsiteY928" fmla="*/ 1583491 h 1583491"/>
              <a:gd name="connsiteX929" fmla="*/ 10624951 w 11218359"/>
              <a:gd name="connsiteY929" fmla="*/ 1583491 h 1583491"/>
              <a:gd name="connsiteX930" fmla="*/ 10636382 w 11218359"/>
              <a:gd name="connsiteY930" fmla="*/ 1583491 h 1583491"/>
              <a:gd name="connsiteX931" fmla="*/ 10647812 w 11218359"/>
              <a:gd name="connsiteY931" fmla="*/ 1583491 h 1583491"/>
              <a:gd name="connsiteX932" fmla="*/ 10659241 w 11218359"/>
              <a:gd name="connsiteY932" fmla="*/ 1583491 h 1583491"/>
              <a:gd name="connsiteX933" fmla="*/ 10670672 w 11218359"/>
              <a:gd name="connsiteY933" fmla="*/ 1583491 h 1583491"/>
              <a:gd name="connsiteX934" fmla="*/ 10682149 w 11218359"/>
              <a:gd name="connsiteY934" fmla="*/ 1583491 h 1583491"/>
              <a:gd name="connsiteX935" fmla="*/ 10693580 w 11218359"/>
              <a:gd name="connsiteY935" fmla="*/ 1583491 h 1583491"/>
              <a:gd name="connsiteX936" fmla="*/ 10705009 w 11218359"/>
              <a:gd name="connsiteY936" fmla="*/ 1583491 h 1583491"/>
              <a:gd name="connsiteX937" fmla="*/ 10716439 w 11218359"/>
              <a:gd name="connsiteY937" fmla="*/ 1583491 h 1583491"/>
              <a:gd name="connsiteX938" fmla="*/ 10727870 w 11218359"/>
              <a:gd name="connsiteY938" fmla="*/ 1583491 h 1583491"/>
              <a:gd name="connsiteX939" fmla="*/ 10739347 w 11218359"/>
              <a:gd name="connsiteY939" fmla="*/ 1583491 h 1583491"/>
              <a:gd name="connsiteX940" fmla="*/ 10750778 w 11218359"/>
              <a:gd name="connsiteY940" fmla="*/ 1583491 h 1583491"/>
              <a:gd name="connsiteX941" fmla="*/ 10762207 w 11218359"/>
              <a:gd name="connsiteY941" fmla="*/ 1583491 h 1583491"/>
              <a:gd name="connsiteX942" fmla="*/ 10773637 w 11218359"/>
              <a:gd name="connsiteY942" fmla="*/ 1583491 h 1583491"/>
              <a:gd name="connsiteX943" fmla="*/ 10785067 w 11218359"/>
              <a:gd name="connsiteY943" fmla="*/ 1583491 h 1583491"/>
              <a:gd name="connsiteX944" fmla="*/ 10796544 w 11218359"/>
              <a:gd name="connsiteY944" fmla="*/ 1583491 h 1583491"/>
              <a:gd name="connsiteX945" fmla="*/ 10807975 w 11218359"/>
              <a:gd name="connsiteY945" fmla="*/ 1583491 h 1583491"/>
              <a:gd name="connsiteX946" fmla="*/ 10819405 w 11218359"/>
              <a:gd name="connsiteY946" fmla="*/ 1583491 h 1583491"/>
              <a:gd name="connsiteX947" fmla="*/ 10830834 w 11218359"/>
              <a:gd name="connsiteY947" fmla="*/ 1583491 h 1583491"/>
              <a:gd name="connsiteX948" fmla="*/ 10842265 w 11218359"/>
              <a:gd name="connsiteY948" fmla="*/ 1583491 h 1583491"/>
              <a:gd name="connsiteX949" fmla="*/ 10853742 w 11218359"/>
              <a:gd name="connsiteY949" fmla="*/ 1583491 h 1583491"/>
              <a:gd name="connsiteX950" fmla="*/ 10865173 w 11218359"/>
              <a:gd name="connsiteY950" fmla="*/ 1583491 h 1583491"/>
              <a:gd name="connsiteX951" fmla="*/ 10876602 w 11218359"/>
              <a:gd name="connsiteY951" fmla="*/ 1583491 h 1583491"/>
              <a:gd name="connsiteX952" fmla="*/ 10888032 w 11218359"/>
              <a:gd name="connsiteY952" fmla="*/ 1583491 h 1583491"/>
              <a:gd name="connsiteX953" fmla="*/ 10899463 w 11218359"/>
              <a:gd name="connsiteY953" fmla="*/ 1583491 h 1583491"/>
              <a:gd name="connsiteX954" fmla="*/ 10910892 w 11218359"/>
              <a:gd name="connsiteY954" fmla="*/ 1583491 h 1583491"/>
              <a:gd name="connsiteX955" fmla="*/ 10922369 w 11218359"/>
              <a:gd name="connsiteY955" fmla="*/ 1583491 h 1583491"/>
              <a:gd name="connsiteX956" fmla="*/ 10933800 w 11218359"/>
              <a:gd name="connsiteY956" fmla="*/ 1583491 h 1583491"/>
              <a:gd name="connsiteX957" fmla="*/ 10945230 w 11218359"/>
              <a:gd name="connsiteY957" fmla="*/ 1583491 h 1583491"/>
              <a:gd name="connsiteX958" fmla="*/ 10956660 w 11218359"/>
              <a:gd name="connsiteY958" fmla="*/ 1583491 h 1583491"/>
              <a:gd name="connsiteX959" fmla="*/ 10968090 w 11218359"/>
              <a:gd name="connsiteY959" fmla="*/ 1583491 h 1583491"/>
              <a:gd name="connsiteX960" fmla="*/ 10979567 w 11218359"/>
              <a:gd name="connsiteY960" fmla="*/ 1583491 h 1583491"/>
              <a:gd name="connsiteX961" fmla="*/ 10990998 w 11218359"/>
              <a:gd name="connsiteY961" fmla="*/ 1583491 h 1583491"/>
              <a:gd name="connsiteX962" fmla="*/ 11002427 w 11218359"/>
              <a:gd name="connsiteY962" fmla="*/ 1583491 h 1583491"/>
              <a:gd name="connsiteX963" fmla="*/ 11013858 w 11218359"/>
              <a:gd name="connsiteY963" fmla="*/ 1583491 h 1583491"/>
              <a:gd name="connsiteX964" fmla="*/ 11025287 w 11218359"/>
              <a:gd name="connsiteY964" fmla="*/ 1583491 h 1583491"/>
              <a:gd name="connsiteX965" fmla="*/ 11036765 w 11218359"/>
              <a:gd name="connsiteY965" fmla="*/ 1583491 h 1583491"/>
              <a:gd name="connsiteX966" fmla="*/ 11048195 w 11218359"/>
              <a:gd name="connsiteY966" fmla="*/ 1583491 h 1583491"/>
              <a:gd name="connsiteX967" fmla="*/ 11059625 w 11218359"/>
              <a:gd name="connsiteY967" fmla="*/ 1583491 h 1583491"/>
              <a:gd name="connsiteX968" fmla="*/ 11071056 w 11218359"/>
              <a:gd name="connsiteY968" fmla="*/ 1583491 h 1583491"/>
              <a:gd name="connsiteX969" fmla="*/ 11082485 w 11218359"/>
              <a:gd name="connsiteY969" fmla="*/ 1583491 h 1583491"/>
              <a:gd name="connsiteX970" fmla="*/ 11093962 w 11218359"/>
              <a:gd name="connsiteY970" fmla="*/ 1583491 h 1583491"/>
              <a:gd name="connsiteX971" fmla="*/ 11105393 w 11218359"/>
              <a:gd name="connsiteY971" fmla="*/ 1583491 h 1583491"/>
              <a:gd name="connsiteX972" fmla="*/ 11116823 w 11218359"/>
              <a:gd name="connsiteY972" fmla="*/ 1583491 h 1583491"/>
              <a:gd name="connsiteX973" fmla="*/ 11128253 w 11218359"/>
              <a:gd name="connsiteY973" fmla="*/ 1583491 h 1583491"/>
              <a:gd name="connsiteX974" fmla="*/ 11139683 w 11218359"/>
              <a:gd name="connsiteY974" fmla="*/ 1583491 h 1583491"/>
              <a:gd name="connsiteX975" fmla="*/ 11151160 w 11218359"/>
              <a:gd name="connsiteY975" fmla="*/ 1583491 h 1583491"/>
              <a:gd name="connsiteX976" fmla="*/ 11162591 w 11218359"/>
              <a:gd name="connsiteY976" fmla="*/ 1583491 h 1583491"/>
              <a:gd name="connsiteX977" fmla="*/ 11174020 w 11218359"/>
              <a:gd name="connsiteY977" fmla="*/ 1583491 h 1583491"/>
              <a:gd name="connsiteX978" fmla="*/ 11185451 w 11218359"/>
              <a:gd name="connsiteY978" fmla="*/ 1583491 h 1583491"/>
              <a:gd name="connsiteX979" fmla="*/ 11196881 w 11218359"/>
              <a:gd name="connsiteY979" fmla="*/ 1583491 h 1583491"/>
              <a:gd name="connsiteX980" fmla="*/ 11208358 w 11218359"/>
              <a:gd name="connsiteY980" fmla="*/ 1583491 h 1583491"/>
              <a:gd name="connsiteX981" fmla="*/ 11218359 w 11218359"/>
              <a:gd name="connsiteY981" fmla="*/ 1583491 h 1583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83491">
                <a:moveTo>
                  <a:pt x="0" y="1583491"/>
                </a:moveTo>
                <a:lnTo>
                  <a:pt x="9149" y="1583491"/>
                </a:lnTo>
                <a:lnTo>
                  <a:pt x="20588" y="1583491"/>
                </a:lnTo>
                <a:lnTo>
                  <a:pt x="32028" y="1583491"/>
                </a:lnTo>
                <a:lnTo>
                  <a:pt x="43467" y="1583491"/>
                </a:lnTo>
                <a:lnTo>
                  <a:pt x="54907" y="1583491"/>
                </a:lnTo>
                <a:lnTo>
                  <a:pt x="66346" y="1583491"/>
                </a:lnTo>
                <a:lnTo>
                  <a:pt x="77786" y="1583491"/>
                </a:lnTo>
                <a:lnTo>
                  <a:pt x="89225" y="1583491"/>
                </a:lnTo>
                <a:lnTo>
                  <a:pt x="100665" y="1583491"/>
                </a:lnTo>
                <a:lnTo>
                  <a:pt x="112104" y="1583491"/>
                </a:lnTo>
                <a:lnTo>
                  <a:pt x="123544" y="1583491"/>
                </a:lnTo>
                <a:lnTo>
                  <a:pt x="134979" y="1583491"/>
                </a:lnTo>
                <a:lnTo>
                  <a:pt x="146423" y="1583491"/>
                </a:lnTo>
                <a:lnTo>
                  <a:pt x="157858" y="1583491"/>
                </a:lnTo>
                <a:lnTo>
                  <a:pt x="169297" y="1583491"/>
                </a:lnTo>
                <a:lnTo>
                  <a:pt x="180737" y="1583491"/>
                </a:lnTo>
                <a:lnTo>
                  <a:pt x="192176" y="1583491"/>
                </a:lnTo>
                <a:lnTo>
                  <a:pt x="203616" y="1583491"/>
                </a:lnTo>
                <a:lnTo>
                  <a:pt x="215055" y="1583491"/>
                </a:lnTo>
                <a:lnTo>
                  <a:pt x="226495" y="1583491"/>
                </a:lnTo>
                <a:lnTo>
                  <a:pt x="237935" y="1583491"/>
                </a:lnTo>
                <a:lnTo>
                  <a:pt x="249374" y="1583491"/>
                </a:lnTo>
                <a:lnTo>
                  <a:pt x="260814" y="1583491"/>
                </a:lnTo>
                <a:lnTo>
                  <a:pt x="272253" y="1583491"/>
                </a:lnTo>
                <a:lnTo>
                  <a:pt x="283693" y="1583491"/>
                </a:lnTo>
                <a:lnTo>
                  <a:pt x="295132" y="1583491"/>
                </a:lnTo>
                <a:lnTo>
                  <a:pt x="306572" y="1583491"/>
                </a:lnTo>
                <a:lnTo>
                  <a:pt x="318011" y="1583491"/>
                </a:lnTo>
                <a:lnTo>
                  <a:pt x="329451" y="1583491"/>
                </a:lnTo>
                <a:lnTo>
                  <a:pt x="340890" y="1583491"/>
                </a:lnTo>
                <a:lnTo>
                  <a:pt x="352330" y="1583491"/>
                </a:lnTo>
                <a:lnTo>
                  <a:pt x="363769" y="1583491"/>
                </a:lnTo>
                <a:lnTo>
                  <a:pt x="375209" y="1583491"/>
                </a:lnTo>
                <a:lnTo>
                  <a:pt x="386648" y="1583491"/>
                </a:lnTo>
                <a:lnTo>
                  <a:pt x="398088" y="1583491"/>
                </a:lnTo>
                <a:lnTo>
                  <a:pt x="409527" y="1583491"/>
                </a:lnTo>
                <a:lnTo>
                  <a:pt x="420967" y="1583491"/>
                </a:lnTo>
                <a:lnTo>
                  <a:pt x="432406" y="1583491"/>
                </a:lnTo>
                <a:lnTo>
                  <a:pt x="443846" y="1583491"/>
                </a:lnTo>
                <a:lnTo>
                  <a:pt x="455285" y="1583491"/>
                </a:lnTo>
                <a:lnTo>
                  <a:pt x="466725" y="1583491"/>
                </a:lnTo>
                <a:lnTo>
                  <a:pt x="478165" y="1583491"/>
                </a:lnTo>
                <a:lnTo>
                  <a:pt x="489604" y="1583491"/>
                </a:lnTo>
                <a:lnTo>
                  <a:pt x="501044" y="1583491"/>
                </a:lnTo>
                <a:lnTo>
                  <a:pt x="512483" y="1583491"/>
                </a:lnTo>
                <a:lnTo>
                  <a:pt x="523923" y="1583491"/>
                </a:lnTo>
                <a:lnTo>
                  <a:pt x="535362" y="1583491"/>
                </a:lnTo>
                <a:lnTo>
                  <a:pt x="546802" y="1583491"/>
                </a:lnTo>
                <a:lnTo>
                  <a:pt x="558241" y="1583491"/>
                </a:lnTo>
                <a:lnTo>
                  <a:pt x="569681" y="1583491"/>
                </a:lnTo>
                <a:lnTo>
                  <a:pt x="581120" y="1583491"/>
                </a:lnTo>
                <a:lnTo>
                  <a:pt x="592560" y="1583491"/>
                </a:lnTo>
                <a:lnTo>
                  <a:pt x="603999" y="1583491"/>
                </a:lnTo>
                <a:lnTo>
                  <a:pt x="615439" y="1583491"/>
                </a:lnTo>
                <a:lnTo>
                  <a:pt x="626878" y="1583491"/>
                </a:lnTo>
                <a:lnTo>
                  <a:pt x="638318" y="1583491"/>
                </a:lnTo>
                <a:lnTo>
                  <a:pt x="649757" y="1583491"/>
                </a:lnTo>
                <a:lnTo>
                  <a:pt x="661192" y="1583491"/>
                </a:lnTo>
                <a:lnTo>
                  <a:pt x="672632" y="1583491"/>
                </a:lnTo>
                <a:lnTo>
                  <a:pt x="684071" y="1583491"/>
                </a:lnTo>
                <a:lnTo>
                  <a:pt x="695511" y="1583491"/>
                </a:lnTo>
                <a:lnTo>
                  <a:pt x="706950" y="1583491"/>
                </a:lnTo>
                <a:lnTo>
                  <a:pt x="718390" y="1583491"/>
                </a:lnTo>
                <a:lnTo>
                  <a:pt x="729829" y="1583491"/>
                </a:lnTo>
                <a:lnTo>
                  <a:pt x="741269" y="1583491"/>
                </a:lnTo>
                <a:lnTo>
                  <a:pt x="752708" y="1583491"/>
                </a:lnTo>
                <a:lnTo>
                  <a:pt x="764148" y="1583491"/>
                </a:lnTo>
                <a:lnTo>
                  <a:pt x="775587" y="1583491"/>
                </a:lnTo>
                <a:lnTo>
                  <a:pt x="787027" y="1583491"/>
                </a:lnTo>
                <a:lnTo>
                  <a:pt x="798467" y="1583491"/>
                </a:lnTo>
                <a:lnTo>
                  <a:pt x="809906" y="1583491"/>
                </a:lnTo>
                <a:lnTo>
                  <a:pt x="821346" y="1583491"/>
                </a:lnTo>
                <a:lnTo>
                  <a:pt x="832785" y="1583491"/>
                </a:lnTo>
                <a:lnTo>
                  <a:pt x="844225" y="1583491"/>
                </a:lnTo>
                <a:lnTo>
                  <a:pt x="855664" y="1583491"/>
                </a:lnTo>
                <a:lnTo>
                  <a:pt x="867104" y="1583491"/>
                </a:lnTo>
                <a:lnTo>
                  <a:pt x="878543" y="1583491"/>
                </a:lnTo>
                <a:lnTo>
                  <a:pt x="889983" y="1583491"/>
                </a:lnTo>
                <a:lnTo>
                  <a:pt x="901422" y="1583491"/>
                </a:lnTo>
                <a:lnTo>
                  <a:pt x="912862" y="1583491"/>
                </a:lnTo>
                <a:lnTo>
                  <a:pt x="924301" y="1583491"/>
                </a:lnTo>
                <a:lnTo>
                  <a:pt x="935741" y="1583491"/>
                </a:lnTo>
                <a:lnTo>
                  <a:pt x="947180" y="1583491"/>
                </a:lnTo>
                <a:lnTo>
                  <a:pt x="958620" y="1583491"/>
                </a:lnTo>
                <a:lnTo>
                  <a:pt x="970059" y="1583491"/>
                </a:lnTo>
                <a:lnTo>
                  <a:pt x="981499" y="1583491"/>
                </a:lnTo>
                <a:lnTo>
                  <a:pt x="992938" y="1583491"/>
                </a:lnTo>
                <a:lnTo>
                  <a:pt x="1004378" y="1583491"/>
                </a:lnTo>
                <a:lnTo>
                  <a:pt x="1015818" y="1583491"/>
                </a:lnTo>
                <a:lnTo>
                  <a:pt x="1027257" y="1583491"/>
                </a:lnTo>
                <a:lnTo>
                  <a:pt x="1038697" y="1583491"/>
                </a:lnTo>
                <a:lnTo>
                  <a:pt x="1050136" y="1583491"/>
                </a:lnTo>
                <a:lnTo>
                  <a:pt x="1061576" y="1583491"/>
                </a:lnTo>
                <a:lnTo>
                  <a:pt x="1073015" y="1583491"/>
                </a:lnTo>
                <a:lnTo>
                  <a:pt x="1084455" y="1583491"/>
                </a:lnTo>
                <a:lnTo>
                  <a:pt x="1095894" y="1583491"/>
                </a:lnTo>
                <a:lnTo>
                  <a:pt x="1107334" y="1583491"/>
                </a:lnTo>
                <a:lnTo>
                  <a:pt x="1118773" y="1583491"/>
                </a:lnTo>
                <a:lnTo>
                  <a:pt x="1130213" y="1583491"/>
                </a:lnTo>
                <a:lnTo>
                  <a:pt x="1141652" y="1583491"/>
                </a:lnTo>
                <a:lnTo>
                  <a:pt x="1153092" y="1583491"/>
                </a:lnTo>
                <a:lnTo>
                  <a:pt x="1164531" y="1583491"/>
                </a:lnTo>
                <a:lnTo>
                  <a:pt x="1175971" y="1583491"/>
                </a:lnTo>
                <a:lnTo>
                  <a:pt x="1187406" y="1583491"/>
                </a:lnTo>
                <a:lnTo>
                  <a:pt x="1198845" y="1583491"/>
                </a:lnTo>
                <a:lnTo>
                  <a:pt x="1210285" y="1583491"/>
                </a:lnTo>
                <a:lnTo>
                  <a:pt x="1221724" y="1583491"/>
                </a:lnTo>
                <a:lnTo>
                  <a:pt x="1233164" y="1583491"/>
                </a:lnTo>
                <a:lnTo>
                  <a:pt x="1244603" y="1583491"/>
                </a:lnTo>
                <a:lnTo>
                  <a:pt x="1256043" y="1583491"/>
                </a:lnTo>
                <a:lnTo>
                  <a:pt x="1267482" y="1583491"/>
                </a:lnTo>
                <a:lnTo>
                  <a:pt x="1278922" y="1583491"/>
                </a:lnTo>
                <a:lnTo>
                  <a:pt x="1290361" y="1583491"/>
                </a:lnTo>
                <a:lnTo>
                  <a:pt x="1301801" y="1583491"/>
                </a:lnTo>
                <a:lnTo>
                  <a:pt x="1313240" y="1583491"/>
                </a:lnTo>
                <a:lnTo>
                  <a:pt x="1324680" y="1583491"/>
                </a:lnTo>
                <a:lnTo>
                  <a:pt x="1336120" y="1583491"/>
                </a:lnTo>
                <a:lnTo>
                  <a:pt x="1347559" y="1583491"/>
                </a:lnTo>
                <a:lnTo>
                  <a:pt x="1358999" y="1583491"/>
                </a:lnTo>
                <a:lnTo>
                  <a:pt x="1370438" y="1583491"/>
                </a:lnTo>
                <a:lnTo>
                  <a:pt x="1381878" y="1583491"/>
                </a:lnTo>
                <a:lnTo>
                  <a:pt x="1393317" y="1583491"/>
                </a:lnTo>
                <a:lnTo>
                  <a:pt x="1404757" y="1583491"/>
                </a:lnTo>
                <a:lnTo>
                  <a:pt x="1416196" y="1583491"/>
                </a:lnTo>
                <a:lnTo>
                  <a:pt x="1427636" y="1583491"/>
                </a:lnTo>
                <a:lnTo>
                  <a:pt x="1439075" y="1583491"/>
                </a:lnTo>
                <a:lnTo>
                  <a:pt x="1450515" y="1583491"/>
                </a:lnTo>
                <a:lnTo>
                  <a:pt x="1461954" y="1583491"/>
                </a:lnTo>
                <a:lnTo>
                  <a:pt x="1473394" y="1583491"/>
                </a:lnTo>
                <a:lnTo>
                  <a:pt x="1484833" y="1583491"/>
                </a:lnTo>
                <a:lnTo>
                  <a:pt x="1496273" y="1583491"/>
                </a:lnTo>
                <a:lnTo>
                  <a:pt x="1507712" y="1583491"/>
                </a:lnTo>
                <a:lnTo>
                  <a:pt x="1519152" y="1583491"/>
                </a:lnTo>
                <a:lnTo>
                  <a:pt x="1530591" y="1583491"/>
                </a:lnTo>
                <a:lnTo>
                  <a:pt x="1542031" y="1583491"/>
                </a:lnTo>
                <a:lnTo>
                  <a:pt x="1553471" y="1583491"/>
                </a:lnTo>
                <a:lnTo>
                  <a:pt x="1564910" y="1583491"/>
                </a:lnTo>
                <a:lnTo>
                  <a:pt x="1576349" y="1583491"/>
                </a:lnTo>
                <a:lnTo>
                  <a:pt x="1587789" y="1583491"/>
                </a:lnTo>
                <a:lnTo>
                  <a:pt x="1599229" y="1583491"/>
                </a:lnTo>
                <a:lnTo>
                  <a:pt x="1610668" y="1583491"/>
                </a:lnTo>
                <a:lnTo>
                  <a:pt x="1622107" y="1583491"/>
                </a:lnTo>
                <a:lnTo>
                  <a:pt x="1633547" y="1583491"/>
                </a:lnTo>
                <a:lnTo>
                  <a:pt x="1644987" y="1583491"/>
                </a:lnTo>
                <a:lnTo>
                  <a:pt x="1656426" y="1583491"/>
                </a:lnTo>
                <a:lnTo>
                  <a:pt x="1667866" y="1583491"/>
                </a:lnTo>
                <a:lnTo>
                  <a:pt x="1679305" y="1583491"/>
                </a:lnTo>
                <a:lnTo>
                  <a:pt x="1690745" y="1583491"/>
                </a:lnTo>
                <a:lnTo>
                  <a:pt x="1702184" y="1583491"/>
                </a:lnTo>
                <a:lnTo>
                  <a:pt x="1713619" y="1583491"/>
                </a:lnTo>
                <a:lnTo>
                  <a:pt x="1725063" y="1583491"/>
                </a:lnTo>
                <a:lnTo>
                  <a:pt x="1736498" y="1583491"/>
                </a:lnTo>
                <a:lnTo>
                  <a:pt x="1747938" y="1583491"/>
                </a:lnTo>
                <a:lnTo>
                  <a:pt x="1759377" y="1583491"/>
                </a:lnTo>
                <a:lnTo>
                  <a:pt x="1770817" y="1583491"/>
                </a:lnTo>
                <a:lnTo>
                  <a:pt x="1782256" y="1583491"/>
                </a:lnTo>
                <a:lnTo>
                  <a:pt x="1793696" y="1583491"/>
                </a:lnTo>
                <a:lnTo>
                  <a:pt x="1805135" y="1583491"/>
                </a:lnTo>
                <a:lnTo>
                  <a:pt x="1816575" y="1583491"/>
                </a:lnTo>
                <a:lnTo>
                  <a:pt x="1828014" y="1583491"/>
                </a:lnTo>
                <a:lnTo>
                  <a:pt x="1839454" y="1583491"/>
                </a:lnTo>
                <a:lnTo>
                  <a:pt x="1850893" y="1583491"/>
                </a:lnTo>
                <a:lnTo>
                  <a:pt x="1862333" y="1583491"/>
                </a:lnTo>
                <a:lnTo>
                  <a:pt x="1873772" y="1583491"/>
                </a:lnTo>
                <a:lnTo>
                  <a:pt x="1885212" y="1583491"/>
                </a:lnTo>
                <a:lnTo>
                  <a:pt x="1896651" y="1583491"/>
                </a:lnTo>
                <a:lnTo>
                  <a:pt x="1908091" y="1583491"/>
                </a:lnTo>
                <a:lnTo>
                  <a:pt x="1919531" y="1583491"/>
                </a:lnTo>
                <a:lnTo>
                  <a:pt x="1930970" y="1583491"/>
                </a:lnTo>
                <a:lnTo>
                  <a:pt x="1942409" y="1583491"/>
                </a:lnTo>
                <a:lnTo>
                  <a:pt x="1953849" y="1583491"/>
                </a:lnTo>
                <a:lnTo>
                  <a:pt x="1965289" y="1583491"/>
                </a:lnTo>
                <a:lnTo>
                  <a:pt x="1976728" y="1583491"/>
                </a:lnTo>
                <a:lnTo>
                  <a:pt x="1988168" y="1583491"/>
                </a:lnTo>
                <a:lnTo>
                  <a:pt x="1999607" y="1583491"/>
                </a:lnTo>
                <a:lnTo>
                  <a:pt x="2011047" y="1583491"/>
                </a:lnTo>
                <a:lnTo>
                  <a:pt x="2022486" y="1583491"/>
                </a:lnTo>
                <a:lnTo>
                  <a:pt x="2033926" y="1583491"/>
                </a:lnTo>
                <a:lnTo>
                  <a:pt x="2045365" y="1583491"/>
                </a:lnTo>
                <a:lnTo>
                  <a:pt x="2056805" y="1583491"/>
                </a:lnTo>
                <a:lnTo>
                  <a:pt x="2068244" y="1583491"/>
                </a:lnTo>
                <a:lnTo>
                  <a:pt x="2079684" y="1583491"/>
                </a:lnTo>
                <a:lnTo>
                  <a:pt x="2091123" y="1583491"/>
                </a:lnTo>
                <a:lnTo>
                  <a:pt x="2102563" y="1583491"/>
                </a:lnTo>
                <a:lnTo>
                  <a:pt x="2114002" y="1583491"/>
                </a:lnTo>
                <a:lnTo>
                  <a:pt x="2125442" y="1583491"/>
                </a:lnTo>
                <a:lnTo>
                  <a:pt x="2136882" y="1583491"/>
                </a:lnTo>
                <a:lnTo>
                  <a:pt x="2148321" y="1583491"/>
                </a:lnTo>
                <a:lnTo>
                  <a:pt x="2159760" y="1583491"/>
                </a:lnTo>
                <a:lnTo>
                  <a:pt x="2171200" y="1583491"/>
                </a:lnTo>
                <a:lnTo>
                  <a:pt x="2182640" y="1583491"/>
                </a:lnTo>
                <a:lnTo>
                  <a:pt x="2194079" y="1583491"/>
                </a:lnTo>
                <a:lnTo>
                  <a:pt x="2205519" y="1583491"/>
                </a:lnTo>
                <a:lnTo>
                  <a:pt x="2216958" y="1583491"/>
                </a:lnTo>
                <a:lnTo>
                  <a:pt x="2228393" y="1583491"/>
                </a:lnTo>
                <a:lnTo>
                  <a:pt x="2239837" y="1583491"/>
                </a:lnTo>
                <a:lnTo>
                  <a:pt x="2251272" y="1583491"/>
                </a:lnTo>
                <a:lnTo>
                  <a:pt x="2262716" y="1583491"/>
                </a:lnTo>
                <a:lnTo>
                  <a:pt x="2274151" y="1583491"/>
                </a:lnTo>
                <a:lnTo>
                  <a:pt x="2285591" y="1583491"/>
                </a:lnTo>
                <a:lnTo>
                  <a:pt x="2297030" y="1583491"/>
                </a:lnTo>
                <a:lnTo>
                  <a:pt x="2308470" y="1583491"/>
                </a:lnTo>
                <a:lnTo>
                  <a:pt x="2319909" y="1583491"/>
                </a:lnTo>
                <a:lnTo>
                  <a:pt x="2331349" y="1583491"/>
                </a:lnTo>
                <a:lnTo>
                  <a:pt x="2342788" y="1583491"/>
                </a:lnTo>
                <a:lnTo>
                  <a:pt x="2354228" y="1583491"/>
                </a:lnTo>
                <a:lnTo>
                  <a:pt x="2365667" y="1583491"/>
                </a:lnTo>
                <a:lnTo>
                  <a:pt x="2377107" y="1583491"/>
                </a:lnTo>
                <a:lnTo>
                  <a:pt x="2388546" y="1583491"/>
                </a:lnTo>
                <a:lnTo>
                  <a:pt x="2399986" y="1583491"/>
                </a:lnTo>
                <a:lnTo>
                  <a:pt x="2411425" y="1583491"/>
                </a:lnTo>
                <a:lnTo>
                  <a:pt x="2422865" y="1583491"/>
                </a:lnTo>
                <a:lnTo>
                  <a:pt x="2434304" y="1583491"/>
                </a:lnTo>
                <a:lnTo>
                  <a:pt x="2445744" y="1583491"/>
                </a:lnTo>
                <a:lnTo>
                  <a:pt x="2457184" y="1583491"/>
                </a:lnTo>
                <a:lnTo>
                  <a:pt x="2468623" y="1583491"/>
                </a:lnTo>
                <a:lnTo>
                  <a:pt x="2480062" y="1583491"/>
                </a:lnTo>
                <a:lnTo>
                  <a:pt x="2491502" y="1583491"/>
                </a:lnTo>
                <a:lnTo>
                  <a:pt x="2502942" y="1583491"/>
                </a:lnTo>
                <a:lnTo>
                  <a:pt x="2514381" y="1583491"/>
                </a:lnTo>
                <a:lnTo>
                  <a:pt x="2525821" y="1583491"/>
                </a:lnTo>
                <a:lnTo>
                  <a:pt x="2537260" y="1583491"/>
                </a:lnTo>
                <a:lnTo>
                  <a:pt x="2548700" y="1583491"/>
                </a:lnTo>
                <a:lnTo>
                  <a:pt x="2560139" y="1583491"/>
                </a:lnTo>
                <a:lnTo>
                  <a:pt x="2571579" y="1583491"/>
                </a:lnTo>
                <a:lnTo>
                  <a:pt x="2583018" y="1583491"/>
                </a:lnTo>
                <a:lnTo>
                  <a:pt x="2594458" y="1583491"/>
                </a:lnTo>
                <a:lnTo>
                  <a:pt x="2605897" y="1583491"/>
                </a:lnTo>
                <a:lnTo>
                  <a:pt x="2617337" y="1583491"/>
                </a:lnTo>
                <a:lnTo>
                  <a:pt x="2628776" y="1583491"/>
                </a:lnTo>
                <a:lnTo>
                  <a:pt x="2640216" y="1583491"/>
                </a:lnTo>
                <a:lnTo>
                  <a:pt x="2651655" y="1583491"/>
                </a:lnTo>
                <a:lnTo>
                  <a:pt x="2663095" y="1583491"/>
                </a:lnTo>
                <a:lnTo>
                  <a:pt x="2674535" y="1583491"/>
                </a:lnTo>
                <a:lnTo>
                  <a:pt x="2685974" y="1583491"/>
                </a:lnTo>
                <a:lnTo>
                  <a:pt x="2697413" y="1583491"/>
                </a:lnTo>
                <a:lnTo>
                  <a:pt x="2708853" y="1583491"/>
                </a:lnTo>
                <a:lnTo>
                  <a:pt x="2720293" y="1583491"/>
                </a:lnTo>
                <a:lnTo>
                  <a:pt x="2731727" y="1583491"/>
                </a:lnTo>
                <a:lnTo>
                  <a:pt x="2743172" y="1583491"/>
                </a:lnTo>
                <a:lnTo>
                  <a:pt x="2754611" y="1583491"/>
                </a:lnTo>
                <a:lnTo>
                  <a:pt x="2766046" y="1583491"/>
                </a:lnTo>
                <a:lnTo>
                  <a:pt x="2777490" y="1583491"/>
                </a:lnTo>
                <a:lnTo>
                  <a:pt x="2788925" y="1583491"/>
                </a:lnTo>
                <a:lnTo>
                  <a:pt x="2800364" y="1583491"/>
                </a:lnTo>
                <a:lnTo>
                  <a:pt x="2811804" y="1583491"/>
                </a:lnTo>
                <a:lnTo>
                  <a:pt x="2823243" y="1583491"/>
                </a:lnTo>
                <a:lnTo>
                  <a:pt x="2834683" y="1583491"/>
                </a:lnTo>
                <a:lnTo>
                  <a:pt x="2846123" y="1583491"/>
                </a:lnTo>
                <a:lnTo>
                  <a:pt x="2857562" y="1583491"/>
                </a:lnTo>
                <a:lnTo>
                  <a:pt x="2869001" y="1583491"/>
                </a:lnTo>
                <a:lnTo>
                  <a:pt x="2880441" y="1583491"/>
                </a:lnTo>
                <a:lnTo>
                  <a:pt x="2891881" y="1583491"/>
                </a:lnTo>
                <a:lnTo>
                  <a:pt x="2903320" y="1583491"/>
                </a:lnTo>
                <a:lnTo>
                  <a:pt x="2914760" y="1583491"/>
                </a:lnTo>
                <a:lnTo>
                  <a:pt x="2926199" y="1583491"/>
                </a:lnTo>
                <a:lnTo>
                  <a:pt x="2937639" y="1583491"/>
                </a:lnTo>
                <a:lnTo>
                  <a:pt x="2949078" y="1583491"/>
                </a:lnTo>
                <a:lnTo>
                  <a:pt x="2960518" y="1583491"/>
                </a:lnTo>
                <a:lnTo>
                  <a:pt x="2971957" y="1583491"/>
                </a:lnTo>
                <a:lnTo>
                  <a:pt x="2983397" y="1583491"/>
                </a:lnTo>
                <a:lnTo>
                  <a:pt x="2994837" y="1583491"/>
                </a:lnTo>
                <a:lnTo>
                  <a:pt x="3006276" y="1583491"/>
                </a:lnTo>
                <a:lnTo>
                  <a:pt x="3017715" y="1583491"/>
                </a:lnTo>
                <a:lnTo>
                  <a:pt x="3029155" y="1583491"/>
                </a:lnTo>
                <a:lnTo>
                  <a:pt x="3040594" y="1583491"/>
                </a:lnTo>
                <a:lnTo>
                  <a:pt x="3052034" y="1583491"/>
                </a:lnTo>
                <a:lnTo>
                  <a:pt x="3063474" y="1583491"/>
                </a:lnTo>
                <a:lnTo>
                  <a:pt x="3074913" y="1583491"/>
                </a:lnTo>
                <a:lnTo>
                  <a:pt x="3086352" y="1583491"/>
                </a:lnTo>
                <a:lnTo>
                  <a:pt x="3097792" y="1583491"/>
                </a:lnTo>
                <a:lnTo>
                  <a:pt x="3109232" y="1583491"/>
                </a:lnTo>
                <a:lnTo>
                  <a:pt x="3120671" y="1583491"/>
                </a:lnTo>
                <a:lnTo>
                  <a:pt x="3132111" y="1583491"/>
                </a:lnTo>
                <a:lnTo>
                  <a:pt x="3143550" y="1583491"/>
                </a:lnTo>
                <a:lnTo>
                  <a:pt x="3154990" y="1583491"/>
                </a:lnTo>
                <a:lnTo>
                  <a:pt x="3166429" y="1583491"/>
                </a:lnTo>
                <a:lnTo>
                  <a:pt x="3177869" y="1583491"/>
                </a:lnTo>
                <a:lnTo>
                  <a:pt x="3189308" y="1583491"/>
                </a:lnTo>
                <a:lnTo>
                  <a:pt x="3200748" y="1583491"/>
                </a:lnTo>
                <a:lnTo>
                  <a:pt x="3212187" y="1583491"/>
                </a:lnTo>
                <a:lnTo>
                  <a:pt x="3223627" y="1583491"/>
                </a:lnTo>
                <a:lnTo>
                  <a:pt x="3235066" y="1583491"/>
                </a:lnTo>
                <a:lnTo>
                  <a:pt x="3246501" y="1583491"/>
                </a:lnTo>
                <a:lnTo>
                  <a:pt x="3257945" y="1583491"/>
                </a:lnTo>
                <a:lnTo>
                  <a:pt x="3269385" y="1583491"/>
                </a:lnTo>
                <a:lnTo>
                  <a:pt x="3280825" y="1583491"/>
                </a:lnTo>
                <a:lnTo>
                  <a:pt x="3292264" y="1583491"/>
                </a:lnTo>
                <a:lnTo>
                  <a:pt x="3303699" y="1583491"/>
                </a:lnTo>
                <a:lnTo>
                  <a:pt x="3315143" y="1583491"/>
                </a:lnTo>
                <a:lnTo>
                  <a:pt x="3326578" y="1583491"/>
                </a:lnTo>
                <a:lnTo>
                  <a:pt x="3338017" y="1583491"/>
                </a:lnTo>
                <a:lnTo>
                  <a:pt x="3349457" y="1583491"/>
                </a:lnTo>
                <a:lnTo>
                  <a:pt x="3360896" y="1583491"/>
                </a:lnTo>
                <a:lnTo>
                  <a:pt x="3372336" y="1583491"/>
                </a:lnTo>
                <a:lnTo>
                  <a:pt x="3383776" y="1583491"/>
                </a:lnTo>
                <a:lnTo>
                  <a:pt x="3395215" y="1583491"/>
                </a:lnTo>
                <a:lnTo>
                  <a:pt x="3406654" y="1583491"/>
                </a:lnTo>
                <a:lnTo>
                  <a:pt x="3418094" y="1583491"/>
                </a:lnTo>
                <a:lnTo>
                  <a:pt x="3429534" y="1583491"/>
                </a:lnTo>
                <a:lnTo>
                  <a:pt x="3440973" y="1583491"/>
                </a:lnTo>
                <a:lnTo>
                  <a:pt x="3452413" y="1583491"/>
                </a:lnTo>
                <a:lnTo>
                  <a:pt x="3463852" y="1583491"/>
                </a:lnTo>
                <a:lnTo>
                  <a:pt x="3475292" y="1583491"/>
                </a:lnTo>
                <a:lnTo>
                  <a:pt x="3486731" y="1583491"/>
                </a:lnTo>
                <a:lnTo>
                  <a:pt x="3498171" y="1583491"/>
                </a:lnTo>
                <a:lnTo>
                  <a:pt x="3509610" y="1583491"/>
                </a:lnTo>
                <a:lnTo>
                  <a:pt x="3521050" y="1583491"/>
                </a:lnTo>
                <a:lnTo>
                  <a:pt x="3532489" y="1583491"/>
                </a:lnTo>
                <a:lnTo>
                  <a:pt x="3543929" y="1583491"/>
                </a:lnTo>
                <a:lnTo>
                  <a:pt x="3555368" y="1583491"/>
                </a:lnTo>
                <a:lnTo>
                  <a:pt x="3566808" y="1583491"/>
                </a:lnTo>
                <a:lnTo>
                  <a:pt x="3578247" y="1583491"/>
                </a:lnTo>
                <a:lnTo>
                  <a:pt x="3589687" y="1583491"/>
                </a:lnTo>
                <a:lnTo>
                  <a:pt x="3601127" y="1583491"/>
                </a:lnTo>
                <a:lnTo>
                  <a:pt x="3612566" y="1583491"/>
                </a:lnTo>
                <a:lnTo>
                  <a:pt x="3624005" y="1583491"/>
                </a:lnTo>
                <a:lnTo>
                  <a:pt x="3635445" y="1583491"/>
                </a:lnTo>
                <a:lnTo>
                  <a:pt x="3646885" y="1583491"/>
                </a:lnTo>
                <a:lnTo>
                  <a:pt x="3658324" y="1583491"/>
                </a:lnTo>
                <a:lnTo>
                  <a:pt x="3669764" y="1583491"/>
                </a:lnTo>
                <a:lnTo>
                  <a:pt x="3681203" y="1583491"/>
                </a:lnTo>
                <a:lnTo>
                  <a:pt x="3692643" y="1583491"/>
                </a:lnTo>
                <a:lnTo>
                  <a:pt x="3704082" y="1583491"/>
                </a:lnTo>
                <a:lnTo>
                  <a:pt x="3715522" y="1583491"/>
                </a:lnTo>
                <a:lnTo>
                  <a:pt x="3726961" y="1583491"/>
                </a:lnTo>
                <a:lnTo>
                  <a:pt x="3738401" y="1583491"/>
                </a:lnTo>
                <a:lnTo>
                  <a:pt x="3749840" y="1583491"/>
                </a:lnTo>
                <a:lnTo>
                  <a:pt x="3761280" y="1583491"/>
                </a:lnTo>
                <a:lnTo>
                  <a:pt x="3772719" y="1583491"/>
                </a:lnTo>
                <a:lnTo>
                  <a:pt x="3784154" y="1583491"/>
                </a:lnTo>
                <a:lnTo>
                  <a:pt x="3795598" y="1583491"/>
                </a:lnTo>
                <a:lnTo>
                  <a:pt x="3807033" y="1583491"/>
                </a:lnTo>
                <a:lnTo>
                  <a:pt x="3818473" y="1583491"/>
                </a:lnTo>
                <a:lnTo>
                  <a:pt x="3829917" y="1583491"/>
                </a:lnTo>
                <a:lnTo>
                  <a:pt x="3841352" y="1583491"/>
                </a:lnTo>
                <a:lnTo>
                  <a:pt x="3852791" y="1583491"/>
                </a:lnTo>
                <a:lnTo>
                  <a:pt x="3864231" y="1583491"/>
                </a:lnTo>
                <a:lnTo>
                  <a:pt x="3875670" y="1583491"/>
                </a:lnTo>
                <a:lnTo>
                  <a:pt x="3887110" y="1583491"/>
                </a:lnTo>
                <a:lnTo>
                  <a:pt x="3898549" y="1583491"/>
                </a:lnTo>
                <a:lnTo>
                  <a:pt x="3909989" y="1583491"/>
                </a:lnTo>
                <a:lnTo>
                  <a:pt x="3921447" y="1583491"/>
                </a:lnTo>
                <a:lnTo>
                  <a:pt x="3932878" y="1583491"/>
                </a:lnTo>
                <a:lnTo>
                  <a:pt x="3944307" y="1583491"/>
                </a:lnTo>
                <a:lnTo>
                  <a:pt x="3955737" y="1583491"/>
                </a:lnTo>
                <a:lnTo>
                  <a:pt x="3967167" y="1583491"/>
                </a:lnTo>
                <a:lnTo>
                  <a:pt x="3978645" y="1583491"/>
                </a:lnTo>
                <a:lnTo>
                  <a:pt x="3990075" y="1583491"/>
                </a:lnTo>
                <a:lnTo>
                  <a:pt x="4001505" y="1583491"/>
                </a:lnTo>
                <a:lnTo>
                  <a:pt x="4012935" y="1583491"/>
                </a:lnTo>
                <a:lnTo>
                  <a:pt x="4024365" y="1583491"/>
                </a:lnTo>
                <a:lnTo>
                  <a:pt x="4035843" y="1036633"/>
                </a:lnTo>
                <a:lnTo>
                  <a:pt x="4047273" y="259907"/>
                </a:lnTo>
                <a:lnTo>
                  <a:pt x="4058702" y="291458"/>
                </a:lnTo>
                <a:lnTo>
                  <a:pt x="4070133" y="509300"/>
                </a:lnTo>
                <a:lnTo>
                  <a:pt x="4081563" y="387608"/>
                </a:lnTo>
                <a:lnTo>
                  <a:pt x="4093040" y="721136"/>
                </a:lnTo>
                <a:lnTo>
                  <a:pt x="4104471" y="64601"/>
                </a:lnTo>
                <a:lnTo>
                  <a:pt x="4115900" y="160751"/>
                </a:lnTo>
                <a:lnTo>
                  <a:pt x="4127330" y="66102"/>
                </a:lnTo>
                <a:lnTo>
                  <a:pt x="4138760" y="259907"/>
                </a:lnTo>
                <a:lnTo>
                  <a:pt x="4150238" y="265917"/>
                </a:lnTo>
                <a:lnTo>
                  <a:pt x="4161668" y="686579"/>
                </a:lnTo>
                <a:lnTo>
                  <a:pt x="4173098" y="733152"/>
                </a:lnTo>
                <a:lnTo>
                  <a:pt x="4184528" y="0"/>
                </a:lnTo>
                <a:lnTo>
                  <a:pt x="4195958" y="1436259"/>
                </a:lnTo>
                <a:lnTo>
                  <a:pt x="4207436" y="1572976"/>
                </a:lnTo>
                <a:lnTo>
                  <a:pt x="4218865" y="1581991"/>
                </a:lnTo>
                <a:lnTo>
                  <a:pt x="4230296" y="1583491"/>
                </a:lnTo>
                <a:lnTo>
                  <a:pt x="4241726" y="1583491"/>
                </a:lnTo>
                <a:lnTo>
                  <a:pt x="4253156" y="1583491"/>
                </a:lnTo>
                <a:lnTo>
                  <a:pt x="4264634" y="1583491"/>
                </a:lnTo>
                <a:lnTo>
                  <a:pt x="4276063" y="1583491"/>
                </a:lnTo>
                <a:lnTo>
                  <a:pt x="4287493" y="1583491"/>
                </a:lnTo>
                <a:lnTo>
                  <a:pt x="4298923" y="1583491"/>
                </a:lnTo>
                <a:lnTo>
                  <a:pt x="4310353" y="1583491"/>
                </a:lnTo>
                <a:lnTo>
                  <a:pt x="4321831" y="1583491"/>
                </a:lnTo>
                <a:lnTo>
                  <a:pt x="4333261" y="1583491"/>
                </a:lnTo>
                <a:lnTo>
                  <a:pt x="4344691" y="1583491"/>
                </a:lnTo>
                <a:lnTo>
                  <a:pt x="4356121" y="1583491"/>
                </a:lnTo>
                <a:lnTo>
                  <a:pt x="4367551" y="1583491"/>
                </a:lnTo>
                <a:lnTo>
                  <a:pt x="4379028" y="1583491"/>
                </a:lnTo>
                <a:lnTo>
                  <a:pt x="4390458" y="1583491"/>
                </a:lnTo>
                <a:lnTo>
                  <a:pt x="4401889" y="1583491"/>
                </a:lnTo>
                <a:lnTo>
                  <a:pt x="4413319" y="1583491"/>
                </a:lnTo>
                <a:lnTo>
                  <a:pt x="4424749" y="1583491"/>
                </a:lnTo>
                <a:lnTo>
                  <a:pt x="4436226" y="1583491"/>
                </a:lnTo>
                <a:lnTo>
                  <a:pt x="4447656" y="1583491"/>
                </a:lnTo>
                <a:lnTo>
                  <a:pt x="4459086" y="1583491"/>
                </a:lnTo>
                <a:lnTo>
                  <a:pt x="4470516" y="1583491"/>
                </a:lnTo>
                <a:lnTo>
                  <a:pt x="4481946" y="1583491"/>
                </a:lnTo>
                <a:lnTo>
                  <a:pt x="4493424" y="1583491"/>
                </a:lnTo>
                <a:lnTo>
                  <a:pt x="4504854" y="1583491"/>
                </a:lnTo>
                <a:lnTo>
                  <a:pt x="4516284" y="1583491"/>
                </a:lnTo>
                <a:lnTo>
                  <a:pt x="4527714" y="1583491"/>
                </a:lnTo>
                <a:lnTo>
                  <a:pt x="4539144" y="1583491"/>
                </a:lnTo>
                <a:lnTo>
                  <a:pt x="4550621" y="1583491"/>
                </a:lnTo>
                <a:lnTo>
                  <a:pt x="4562051" y="1583491"/>
                </a:lnTo>
                <a:lnTo>
                  <a:pt x="4573482" y="1583491"/>
                </a:lnTo>
                <a:lnTo>
                  <a:pt x="4584912" y="1583491"/>
                </a:lnTo>
                <a:lnTo>
                  <a:pt x="4596341" y="1583491"/>
                </a:lnTo>
                <a:lnTo>
                  <a:pt x="4607771" y="1583491"/>
                </a:lnTo>
                <a:lnTo>
                  <a:pt x="4619249" y="1583491"/>
                </a:lnTo>
                <a:lnTo>
                  <a:pt x="4630679" y="1583491"/>
                </a:lnTo>
                <a:lnTo>
                  <a:pt x="4642109" y="1583491"/>
                </a:lnTo>
                <a:lnTo>
                  <a:pt x="4653539" y="1583491"/>
                </a:lnTo>
                <a:lnTo>
                  <a:pt x="4664969" y="1583491"/>
                </a:lnTo>
                <a:lnTo>
                  <a:pt x="4676447" y="1583491"/>
                </a:lnTo>
                <a:lnTo>
                  <a:pt x="4687877" y="1583491"/>
                </a:lnTo>
                <a:lnTo>
                  <a:pt x="4699306" y="1578986"/>
                </a:lnTo>
                <a:lnTo>
                  <a:pt x="4710737" y="1583491"/>
                </a:lnTo>
                <a:lnTo>
                  <a:pt x="4722167" y="1583491"/>
                </a:lnTo>
                <a:lnTo>
                  <a:pt x="4733644" y="1583491"/>
                </a:lnTo>
                <a:lnTo>
                  <a:pt x="4745075" y="1583491"/>
                </a:lnTo>
                <a:lnTo>
                  <a:pt x="4756504" y="1583491"/>
                </a:lnTo>
                <a:lnTo>
                  <a:pt x="4767934" y="1583491"/>
                </a:lnTo>
                <a:lnTo>
                  <a:pt x="4779364" y="1583491"/>
                </a:lnTo>
                <a:lnTo>
                  <a:pt x="4790842" y="1583491"/>
                </a:lnTo>
                <a:lnTo>
                  <a:pt x="4802272" y="1583491"/>
                </a:lnTo>
                <a:lnTo>
                  <a:pt x="4813702" y="1583491"/>
                </a:lnTo>
                <a:lnTo>
                  <a:pt x="4825132" y="1583491"/>
                </a:lnTo>
                <a:lnTo>
                  <a:pt x="4836562" y="1583491"/>
                </a:lnTo>
                <a:lnTo>
                  <a:pt x="4848040" y="1583491"/>
                </a:lnTo>
                <a:lnTo>
                  <a:pt x="4859469" y="1583491"/>
                </a:lnTo>
                <a:lnTo>
                  <a:pt x="4870899" y="1583491"/>
                </a:lnTo>
                <a:lnTo>
                  <a:pt x="4882330" y="1583491"/>
                </a:lnTo>
                <a:lnTo>
                  <a:pt x="4893760" y="1583491"/>
                </a:lnTo>
                <a:lnTo>
                  <a:pt x="4905237" y="1583491"/>
                </a:lnTo>
                <a:lnTo>
                  <a:pt x="4916667" y="1583491"/>
                </a:lnTo>
                <a:lnTo>
                  <a:pt x="4928097" y="1583491"/>
                </a:lnTo>
                <a:lnTo>
                  <a:pt x="4939527" y="1583491"/>
                </a:lnTo>
                <a:lnTo>
                  <a:pt x="4950957" y="1583491"/>
                </a:lnTo>
                <a:lnTo>
                  <a:pt x="4962435" y="1583491"/>
                </a:lnTo>
                <a:lnTo>
                  <a:pt x="4973865" y="1583491"/>
                </a:lnTo>
                <a:lnTo>
                  <a:pt x="4985295" y="1583491"/>
                </a:lnTo>
                <a:lnTo>
                  <a:pt x="4996725" y="1583491"/>
                </a:lnTo>
                <a:lnTo>
                  <a:pt x="5008155" y="1583491"/>
                </a:lnTo>
                <a:lnTo>
                  <a:pt x="5019632" y="1583491"/>
                </a:lnTo>
                <a:lnTo>
                  <a:pt x="5031062" y="1583491"/>
                </a:lnTo>
                <a:lnTo>
                  <a:pt x="5042492" y="1583491"/>
                </a:lnTo>
                <a:lnTo>
                  <a:pt x="5053923" y="1583491"/>
                </a:lnTo>
                <a:lnTo>
                  <a:pt x="5065353" y="1583491"/>
                </a:lnTo>
                <a:lnTo>
                  <a:pt x="5076830" y="1583491"/>
                </a:lnTo>
                <a:lnTo>
                  <a:pt x="5088260" y="1583491"/>
                </a:lnTo>
                <a:lnTo>
                  <a:pt x="5099690" y="1583491"/>
                </a:lnTo>
                <a:lnTo>
                  <a:pt x="5111120" y="1583491"/>
                </a:lnTo>
                <a:lnTo>
                  <a:pt x="5122550" y="1583491"/>
                </a:lnTo>
                <a:lnTo>
                  <a:pt x="5134028" y="1583491"/>
                </a:lnTo>
                <a:lnTo>
                  <a:pt x="5145458" y="1583491"/>
                </a:lnTo>
                <a:lnTo>
                  <a:pt x="5156888" y="1583491"/>
                </a:lnTo>
                <a:lnTo>
                  <a:pt x="5168318" y="1583491"/>
                </a:lnTo>
                <a:lnTo>
                  <a:pt x="5179747" y="1583491"/>
                </a:lnTo>
                <a:lnTo>
                  <a:pt x="5191225" y="1583491"/>
                </a:lnTo>
                <a:lnTo>
                  <a:pt x="5202655" y="1583491"/>
                </a:lnTo>
                <a:lnTo>
                  <a:pt x="5214085" y="1583491"/>
                </a:lnTo>
                <a:lnTo>
                  <a:pt x="5225515" y="1583491"/>
                </a:lnTo>
                <a:lnTo>
                  <a:pt x="5236945" y="1583491"/>
                </a:lnTo>
                <a:lnTo>
                  <a:pt x="5248423" y="1583491"/>
                </a:lnTo>
                <a:lnTo>
                  <a:pt x="5259853" y="1583491"/>
                </a:lnTo>
                <a:lnTo>
                  <a:pt x="5271283" y="1583491"/>
                </a:lnTo>
                <a:lnTo>
                  <a:pt x="5282713" y="1583491"/>
                </a:lnTo>
                <a:lnTo>
                  <a:pt x="5294143" y="1583491"/>
                </a:lnTo>
                <a:lnTo>
                  <a:pt x="5305621" y="1583491"/>
                </a:lnTo>
                <a:lnTo>
                  <a:pt x="5317051" y="1583491"/>
                </a:lnTo>
                <a:lnTo>
                  <a:pt x="5328481" y="1583491"/>
                </a:lnTo>
                <a:lnTo>
                  <a:pt x="5339910" y="1583491"/>
                </a:lnTo>
                <a:lnTo>
                  <a:pt x="5351340" y="1583491"/>
                </a:lnTo>
                <a:lnTo>
                  <a:pt x="5362818" y="1583491"/>
                </a:lnTo>
                <a:lnTo>
                  <a:pt x="5374248" y="1583491"/>
                </a:lnTo>
                <a:lnTo>
                  <a:pt x="5385678" y="1583491"/>
                </a:lnTo>
                <a:lnTo>
                  <a:pt x="5397108" y="1583491"/>
                </a:lnTo>
                <a:lnTo>
                  <a:pt x="5408538" y="1583491"/>
                </a:lnTo>
                <a:lnTo>
                  <a:pt x="5420016" y="1583491"/>
                </a:lnTo>
                <a:lnTo>
                  <a:pt x="5431446" y="1583491"/>
                </a:lnTo>
                <a:lnTo>
                  <a:pt x="5442876" y="1583491"/>
                </a:lnTo>
                <a:lnTo>
                  <a:pt x="5454306" y="1583491"/>
                </a:lnTo>
                <a:lnTo>
                  <a:pt x="5465736" y="1583491"/>
                </a:lnTo>
                <a:lnTo>
                  <a:pt x="5477214" y="1583491"/>
                </a:lnTo>
                <a:lnTo>
                  <a:pt x="5488643" y="1583491"/>
                </a:lnTo>
                <a:lnTo>
                  <a:pt x="5500073" y="1583491"/>
                </a:lnTo>
                <a:lnTo>
                  <a:pt x="5511503" y="1583491"/>
                </a:lnTo>
                <a:lnTo>
                  <a:pt x="5522933" y="1583491"/>
                </a:lnTo>
                <a:lnTo>
                  <a:pt x="5534411" y="1583491"/>
                </a:lnTo>
                <a:lnTo>
                  <a:pt x="5545841" y="1583491"/>
                </a:lnTo>
                <a:lnTo>
                  <a:pt x="5557271" y="1583491"/>
                </a:lnTo>
                <a:lnTo>
                  <a:pt x="5568701" y="1583491"/>
                </a:lnTo>
                <a:lnTo>
                  <a:pt x="5580131" y="1583491"/>
                </a:lnTo>
                <a:lnTo>
                  <a:pt x="5591609" y="1583491"/>
                </a:lnTo>
                <a:lnTo>
                  <a:pt x="5603038" y="1583491"/>
                </a:lnTo>
                <a:lnTo>
                  <a:pt x="5614469" y="1583491"/>
                </a:lnTo>
                <a:lnTo>
                  <a:pt x="5625899" y="1583491"/>
                </a:lnTo>
                <a:lnTo>
                  <a:pt x="5637329" y="1583491"/>
                </a:lnTo>
                <a:lnTo>
                  <a:pt x="5648759" y="1583491"/>
                </a:lnTo>
                <a:lnTo>
                  <a:pt x="5660236" y="1583491"/>
                </a:lnTo>
                <a:lnTo>
                  <a:pt x="5671666" y="1583491"/>
                </a:lnTo>
                <a:lnTo>
                  <a:pt x="5683096" y="1583491"/>
                </a:lnTo>
                <a:lnTo>
                  <a:pt x="5694526" y="1583491"/>
                </a:lnTo>
                <a:lnTo>
                  <a:pt x="5705956" y="1583491"/>
                </a:lnTo>
                <a:lnTo>
                  <a:pt x="5717434" y="1583491"/>
                </a:lnTo>
                <a:lnTo>
                  <a:pt x="5728864" y="1583491"/>
                </a:lnTo>
                <a:lnTo>
                  <a:pt x="5740294" y="1583491"/>
                </a:lnTo>
                <a:lnTo>
                  <a:pt x="5751724" y="1583491"/>
                </a:lnTo>
                <a:lnTo>
                  <a:pt x="5763154" y="1583491"/>
                </a:lnTo>
                <a:lnTo>
                  <a:pt x="5774631" y="1583491"/>
                </a:lnTo>
                <a:lnTo>
                  <a:pt x="5786062" y="1583491"/>
                </a:lnTo>
                <a:lnTo>
                  <a:pt x="5797492" y="1583491"/>
                </a:lnTo>
                <a:lnTo>
                  <a:pt x="5808921" y="1583491"/>
                </a:lnTo>
                <a:lnTo>
                  <a:pt x="5820351" y="1583491"/>
                </a:lnTo>
                <a:lnTo>
                  <a:pt x="5831829" y="1583491"/>
                </a:lnTo>
                <a:lnTo>
                  <a:pt x="5843259" y="1583491"/>
                </a:lnTo>
                <a:lnTo>
                  <a:pt x="5854689" y="1583491"/>
                </a:lnTo>
                <a:lnTo>
                  <a:pt x="5866119" y="1583491"/>
                </a:lnTo>
                <a:lnTo>
                  <a:pt x="5877549" y="1583491"/>
                </a:lnTo>
                <a:lnTo>
                  <a:pt x="5889027" y="1583491"/>
                </a:lnTo>
                <a:lnTo>
                  <a:pt x="5900457" y="1583491"/>
                </a:lnTo>
                <a:lnTo>
                  <a:pt x="5911887" y="1583491"/>
                </a:lnTo>
                <a:lnTo>
                  <a:pt x="5923317" y="1583491"/>
                </a:lnTo>
                <a:lnTo>
                  <a:pt x="5934747" y="1583491"/>
                </a:lnTo>
                <a:lnTo>
                  <a:pt x="5946225" y="1583491"/>
                </a:lnTo>
                <a:lnTo>
                  <a:pt x="5957655" y="1583491"/>
                </a:lnTo>
                <a:lnTo>
                  <a:pt x="5969084" y="1583491"/>
                </a:lnTo>
                <a:lnTo>
                  <a:pt x="5980514" y="1583491"/>
                </a:lnTo>
                <a:lnTo>
                  <a:pt x="5991944" y="1583491"/>
                </a:lnTo>
                <a:lnTo>
                  <a:pt x="6003422" y="1583491"/>
                </a:lnTo>
                <a:lnTo>
                  <a:pt x="6014852" y="1583491"/>
                </a:lnTo>
                <a:lnTo>
                  <a:pt x="6026282" y="1583491"/>
                </a:lnTo>
                <a:lnTo>
                  <a:pt x="6037712" y="1583491"/>
                </a:lnTo>
                <a:lnTo>
                  <a:pt x="6049142" y="1583491"/>
                </a:lnTo>
                <a:lnTo>
                  <a:pt x="6060620" y="1583491"/>
                </a:lnTo>
                <a:lnTo>
                  <a:pt x="6072049" y="1583491"/>
                </a:lnTo>
                <a:lnTo>
                  <a:pt x="6083480" y="1583491"/>
                </a:lnTo>
                <a:lnTo>
                  <a:pt x="6094910" y="1583491"/>
                </a:lnTo>
                <a:lnTo>
                  <a:pt x="6106340" y="1583491"/>
                </a:lnTo>
                <a:lnTo>
                  <a:pt x="6117818" y="1583491"/>
                </a:lnTo>
                <a:lnTo>
                  <a:pt x="6129247" y="1583491"/>
                </a:lnTo>
                <a:lnTo>
                  <a:pt x="6140677" y="1583491"/>
                </a:lnTo>
                <a:lnTo>
                  <a:pt x="6152107" y="1583491"/>
                </a:lnTo>
                <a:lnTo>
                  <a:pt x="6163537" y="1583491"/>
                </a:lnTo>
                <a:lnTo>
                  <a:pt x="6175015" y="1583491"/>
                </a:lnTo>
                <a:lnTo>
                  <a:pt x="6186445" y="1583491"/>
                </a:lnTo>
                <a:lnTo>
                  <a:pt x="6197875" y="1583491"/>
                </a:lnTo>
                <a:lnTo>
                  <a:pt x="6209305" y="1583491"/>
                </a:lnTo>
                <a:lnTo>
                  <a:pt x="6220735" y="1583491"/>
                </a:lnTo>
                <a:lnTo>
                  <a:pt x="6232212" y="1583491"/>
                </a:lnTo>
                <a:lnTo>
                  <a:pt x="6243642" y="1583491"/>
                </a:lnTo>
                <a:lnTo>
                  <a:pt x="6255073" y="1583491"/>
                </a:lnTo>
                <a:lnTo>
                  <a:pt x="6266503" y="1583491"/>
                </a:lnTo>
                <a:lnTo>
                  <a:pt x="6277933" y="1583491"/>
                </a:lnTo>
                <a:lnTo>
                  <a:pt x="6289410" y="1583491"/>
                </a:lnTo>
                <a:lnTo>
                  <a:pt x="6300840" y="1583491"/>
                </a:lnTo>
                <a:lnTo>
                  <a:pt x="6312270" y="1583491"/>
                </a:lnTo>
                <a:lnTo>
                  <a:pt x="6323700" y="1583491"/>
                </a:lnTo>
                <a:lnTo>
                  <a:pt x="6335130" y="1583491"/>
                </a:lnTo>
                <a:lnTo>
                  <a:pt x="6346608" y="1583491"/>
                </a:lnTo>
                <a:lnTo>
                  <a:pt x="6358038" y="1583491"/>
                </a:lnTo>
                <a:lnTo>
                  <a:pt x="6369468" y="1583491"/>
                </a:lnTo>
                <a:lnTo>
                  <a:pt x="6380898" y="1583491"/>
                </a:lnTo>
                <a:lnTo>
                  <a:pt x="6392328" y="1583491"/>
                </a:lnTo>
                <a:lnTo>
                  <a:pt x="6403805" y="1583491"/>
                </a:lnTo>
                <a:lnTo>
                  <a:pt x="6415235" y="1583491"/>
                </a:lnTo>
                <a:lnTo>
                  <a:pt x="6426666" y="1583491"/>
                </a:lnTo>
                <a:lnTo>
                  <a:pt x="6438096" y="1583491"/>
                </a:lnTo>
                <a:lnTo>
                  <a:pt x="6449525" y="1583491"/>
                </a:lnTo>
                <a:lnTo>
                  <a:pt x="6461003" y="1583491"/>
                </a:lnTo>
                <a:lnTo>
                  <a:pt x="6472433" y="1583491"/>
                </a:lnTo>
                <a:lnTo>
                  <a:pt x="6483863" y="1583491"/>
                </a:lnTo>
                <a:lnTo>
                  <a:pt x="6495293" y="1583491"/>
                </a:lnTo>
                <a:lnTo>
                  <a:pt x="6506723" y="1583491"/>
                </a:lnTo>
                <a:lnTo>
                  <a:pt x="6518201" y="1583491"/>
                </a:lnTo>
                <a:lnTo>
                  <a:pt x="6529631" y="1583491"/>
                </a:lnTo>
                <a:lnTo>
                  <a:pt x="6541061" y="1583491"/>
                </a:lnTo>
                <a:lnTo>
                  <a:pt x="6552490" y="1583491"/>
                </a:lnTo>
                <a:lnTo>
                  <a:pt x="6563921" y="1583491"/>
                </a:lnTo>
                <a:lnTo>
                  <a:pt x="6575398" y="1583491"/>
                </a:lnTo>
                <a:lnTo>
                  <a:pt x="6586828" y="1583491"/>
                </a:lnTo>
                <a:lnTo>
                  <a:pt x="6598259" y="1583491"/>
                </a:lnTo>
                <a:lnTo>
                  <a:pt x="6609688" y="1583491"/>
                </a:lnTo>
                <a:lnTo>
                  <a:pt x="6621118" y="1583491"/>
                </a:lnTo>
                <a:lnTo>
                  <a:pt x="6632596" y="1583491"/>
                </a:lnTo>
                <a:lnTo>
                  <a:pt x="6644026" y="1583491"/>
                </a:lnTo>
                <a:lnTo>
                  <a:pt x="6655456" y="1583491"/>
                </a:lnTo>
                <a:lnTo>
                  <a:pt x="6666886" y="1583491"/>
                </a:lnTo>
                <a:lnTo>
                  <a:pt x="6678316" y="1583491"/>
                </a:lnTo>
                <a:lnTo>
                  <a:pt x="6689794" y="1583491"/>
                </a:lnTo>
                <a:lnTo>
                  <a:pt x="6701224" y="1583491"/>
                </a:lnTo>
                <a:lnTo>
                  <a:pt x="6712653" y="1583491"/>
                </a:lnTo>
                <a:lnTo>
                  <a:pt x="6724083" y="1583491"/>
                </a:lnTo>
                <a:lnTo>
                  <a:pt x="6735514" y="1583491"/>
                </a:lnTo>
                <a:lnTo>
                  <a:pt x="6746944" y="1583491"/>
                </a:lnTo>
                <a:lnTo>
                  <a:pt x="6758421" y="1583491"/>
                </a:lnTo>
                <a:lnTo>
                  <a:pt x="6769851" y="1583491"/>
                </a:lnTo>
                <a:lnTo>
                  <a:pt x="6781281" y="1583491"/>
                </a:lnTo>
                <a:lnTo>
                  <a:pt x="6792711" y="1583491"/>
                </a:lnTo>
                <a:lnTo>
                  <a:pt x="6804141" y="1583491"/>
                </a:lnTo>
                <a:lnTo>
                  <a:pt x="6815619" y="1583491"/>
                </a:lnTo>
                <a:lnTo>
                  <a:pt x="6827049" y="1583491"/>
                </a:lnTo>
                <a:lnTo>
                  <a:pt x="6838479" y="1583491"/>
                </a:lnTo>
                <a:lnTo>
                  <a:pt x="6849909" y="1583491"/>
                </a:lnTo>
                <a:lnTo>
                  <a:pt x="6861339" y="1583491"/>
                </a:lnTo>
                <a:lnTo>
                  <a:pt x="6872816" y="1583491"/>
                </a:lnTo>
                <a:lnTo>
                  <a:pt x="6884246" y="1583491"/>
                </a:lnTo>
                <a:lnTo>
                  <a:pt x="6895676" y="1583491"/>
                </a:lnTo>
                <a:lnTo>
                  <a:pt x="6907107" y="1583491"/>
                </a:lnTo>
                <a:lnTo>
                  <a:pt x="6918537" y="1583491"/>
                </a:lnTo>
                <a:lnTo>
                  <a:pt x="6930014" y="1583491"/>
                </a:lnTo>
                <a:lnTo>
                  <a:pt x="6941444" y="1583491"/>
                </a:lnTo>
                <a:lnTo>
                  <a:pt x="6952874" y="1583491"/>
                </a:lnTo>
                <a:lnTo>
                  <a:pt x="6964304" y="1583491"/>
                </a:lnTo>
                <a:lnTo>
                  <a:pt x="6975734" y="1583491"/>
                </a:lnTo>
                <a:lnTo>
                  <a:pt x="6987212" y="1583491"/>
                </a:lnTo>
                <a:lnTo>
                  <a:pt x="6998642" y="1583491"/>
                </a:lnTo>
                <a:lnTo>
                  <a:pt x="7010072" y="1583491"/>
                </a:lnTo>
                <a:lnTo>
                  <a:pt x="7021502" y="1583491"/>
                </a:lnTo>
                <a:lnTo>
                  <a:pt x="7032931" y="1583491"/>
                </a:lnTo>
                <a:lnTo>
                  <a:pt x="7044409" y="1583491"/>
                </a:lnTo>
                <a:lnTo>
                  <a:pt x="7055839" y="1583491"/>
                </a:lnTo>
                <a:lnTo>
                  <a:pt x="7067269" y="1583491"/>
                </a:lnTo>
                <a:lnTo>
                  <a:pt x="7078700" y="1583491"/>
                </a:lnTo>
                <a:lnTo>
                  <a:pt x="7090129" y="1583491"/>
                </a:lnTo>
                <a:lnTo>
                  <a:pt x="7101607" y="1583491"/>
                </a:lnTo>
                <a:lnTo>
                  <a:pt x="7113037" y="1583491"/>
                </a:lnTo>
                <a:lnTo>
                  <a:pt x="7124467" y="1583491"/>
                </a:lnTo>
                <a:lnTo>
                  <a:pt x="7135897" y="1583491"/>
                </a:lnTo>
                <a:lnTo>
                  <a:pt x="7147327" y="1583491"/>
                </a:lnTo>
                <a:lnTo>
                  <a:pt x="7158805" y="1583491"/>
                </a:lnTo>
                <a:lnTo>
                  <a:pt x="7170235" y="1583491"/>
                </a:lnTo>
                <a:lnTo>
                  <a:pt x="7181665" y="1583491"/>
                </a:lnTo>
                <a:lnTo>
                  <a:pt x="7193094" y="1583491"/>
                </a:lnTo>
                <a:lnTo>
                  <a:pt x="7204524" y="1583491"/>
                </a:lnTo>
                <a:lnTo>
                  <a:pt x="7216002" y="1583491"/>
                </a:lnTo>
                <a:lnTo>
                  <a:pt x="7227432" y="1583491"/>
                </a:lnTo>
                <a:lnTo>
                  <a:pt x="7238862" y="1583491"/>
                </a:lnTo>
                <a:lnTo>
                  <a:pt x="7250292" y="1583491"/>
                </a:lnTo>
                <a:lnTo>
                  <a:pt x="7261722" y="1583491"/>
                </a:lnTo>
                <a:lnTo>
                  <a:pt x="7273200" y="1583491"/>
                </a:lnTo>
                <a:lnTo>
                  <a:pt x="7284630" y="1583491"/>
                </a:lnTo>
                <a:lnTo>
                  <a:pt x="7296060" y="1583491"/>
                </a:lnTo>
                <a:lnTo>
                  <a:pt x="7307490" y="1583491"/>
                </a:lnTo>
                <a:lnTo>
                  <a:pt x="7318920" y="1583491"/>
                </a:lnTo>
                <a:lnTo>
                  <a:pt x="7330398" y="1583491"/>
                </a:lnTo>
                <a:lnTo>
                  <a:pt x="7341828" y="1583491"/>
                </a:lnTo>
                <a:lnTo>
                  <a:pt x="7353257" y="1583491"/>
                </a:lnTo>
                <a:lnTo>
                  <a:pt x="7364687" y="1583491"/>
                </a:lnTo>
                <a:lnTo>
                  <a:pt x="7376117" y="1583491"/>
                </a:lnTo>
                <a:lnTo>
                  <a:pt x="7387595" y="1583491"/>
                </a:lnTo>
                <a:lnTo>
                  <a:pt x="7399025" y="1583491"/>
                </a:lnTo>
                <a:lnTo>
                  <a:pt x="7410455" y="1583491"/>
                </a:lnTo>
                <a:lnTo>
                  <a:pt x="7421885" y="1583491"/>
                </a:lnTo>
                <a:lnTo>
                  <a:pt x="7433315" y="1583491"/>
                </a:lnTo>
                <a:lnTo>
                  <a:pt x="7444793" y="1583491"/>
                </a:lnTo>
                <a:lnTo>
                  <a:pt x="7456222" y="1583491"/>
                </a:lnTo>
                <a:lnTo>
                  <a:pt x="7467653" y="1583491"/>
                </a:lnTo>
                <a:lnTo>
                  <a:pt x="7479083" y="1583491"/>
                </a:lnTo>
                <a:lnTo>
                  <a:pt x="7490513" y="1583491"/>
                </a:lnTo>
                <a:lnTo>
                  <a:pt x="7501990" y="1583491"/>
                </a:lnTo>
                <a:lnTo>
                  <a:pt x="7513420" y="1583491"/>
                </a:lnTo>
                <a:lnTo>
                  <a:pt x="7524850" y="1583491"/>
                </a:lnTo>
                <a:lnTo>
                  <a:pt x="7536280" y="1583491"/>
                </a:lnTo>
                <a:lnTo>
                  <a:pt x="7547710" y="1583491"/>
                </a:lnTo>
                <a:lnTo>
                  <a:pt x="7559188" y="1583491"/>
                </a:lnTo>
                <a:lnTo>
                  <a:pt x="7570618" y="1583491"/>
                </a:lnTo>
                <a:lnTo>
                  <a:pt x="7582048" y="1583491"/>
                </a:lnTo>
                <a:lnTo>
                  <a:pt x="7593478" y="1583491"/>
                </a:lnTo>
                <a:lnTo>
                  <a:pt x="7604908" y="1583491"/>
                </a:lnTo>
                <a:lnTo>
                  <a:pt x="7616385" y="1583491"/>
                </a:lnTo>
                <a:lnTo>
                  <a:pt x="7627815" y="1583491"/>
                </a:lnTo>
                <a:lnTo>
                  <a:pt x="7639246" y="1583491"/>
                </a:lnTo>
                <a:lnTo>
                  <a:pt x="7650676" y="1583491"/>
                </a:lnTo>
                <a:lnTo>
                  <a:pt x="7662106" y="1583491"/>
                </a:lnTo>
                <a:lnTo>
                  <a:pt x="7673583" y="1583491"/>
                </a:lnTo>
                <a:lnTo>
                  <a:pt x="7685013" y="1583491"/>
                </a:lnTo>
                <a:lnTo>
                  <a:pt x="7696443" y="1583491"/>
                </a:lnTo>
                <a:lnTo>
                  <a:pt x="7707873" y="1583491"/>
                </a:lnTo>
                <a:lnTo>
                  <a:pt x="7719303" y="1583491"/>
                </a:lnTo>
                <a:lnTo>
                  <a:pt x="7730733" y="1583491"/>
                </a:lnTo>
                <a:lnTo>
                  <a:pt x="7742211" y="1583491"/>
                </a:lnTo>
                <a:lnTo>
                  <a:pt x="7753641" y="1583491"/>
                </a:lnTo>
                <a:lnTo>
                  <a:pt x="7765071" y="1583491"/>
                </a:lnTo>
                <a:lnTo>
                  <a:pt x="7776501" y="1583491"/>
                </a:lnTo>
                <a:lnTo>
                  <a:pt x="7787931" y="1583491"/>
                </a:lnTo>
                <a:lnTo>
                  <a:pt x="7799408" y="1583491"/>
                </a:lnTo>
                <a:lnTo>
                  <a:pt x="7810839" y="1583491"/>
                </a:lnTo>
                <a:lnTo>
                  <a:pt x="7822268" y="1583491"/>
                </a:lnTo>
                <a:lnTo>
                  <a:pt x="7833698" y="1583491"/>
                </a:lnTo>
                <a:lnTo>
                  <a:pt x="7845128" y="1583491"/>
                </a:lnTo>
                <a:lnTo>
                  <a:pt x="7856606" y="1583491"/>
                </a:lnTo>
                <a:lnTo>
                  <a:pt x="7868036" y="1583491"/>
                </a:lnTo>
                <a:lnTo>
                  <a:pt x="7879466" y="1583491"/>
                </a:lnTo>
                <a:lnTo>
                  <a:pt x="7890896" y="1583491"/>
                </a:lnTo>
                <a:lnTo>
                  <a:pt x="7902326" y="1583491"/>
                </a:lnTo>
                <a:lnTo>
                  <a:pt x="7913804" y="1583491"/>
                </a:lnTo>
                <a:lnTo>
                  <a:pt x="7925234" y="1583491"/>
                </a:lnTo>
                <a:lnTo>
                  <a:pt x="7936663" y="1583491"/>
                </a:lnTo>
                <a:lnTo>
                  <a:pt x="7948094" y="1583491"/>
                </a:lnTo>
                <a:lnTo>
                  <a:pt x="7959524" y="1583491"/>
                </a:lnTo>
                <a:lnTo>
                  <a:pt x="7971001" y="1583491"/>
                </a:lnTo>
                <a:lnTo>
                  <a:pt x="7982431" y="1583491"/>
                </a:lnTo>
                <a:lnTo>
                  <a:pt x="7993861" y="1583491"/>
                </a:lnTo>
                <a:lnTo>
                  <a:pt x="8005291" y="1583491"/>
                </a:lnTo>
                <a:lnTo>
                  <a:pt x="8016721" y="1583491"/>
                </a:lnTo>
                <a:lnTo>
                  <a:pt x="8028199" y="1583491"/>
                </a:lnTo>
                <a:lnTo>
                  <a:pt x="8039629" y="1583491"/>
                </a:lnTo>
                <a:lnTo>
                  <a:pt x="8051059" y="1583491"/>
                </a:lnTo>
                <a:lnTo>
                  <a:pt x="8062489" y="1583491"/>
                </a:lnTo>
                <a:lnTo>
                  <a:pt x="8073919" y="1583491"/>
                </a:lnTo>
                <a:lnTo>
                  <a:pt x="8085396" y="1583491"/>
                </a:lnTo>
                <a:lnTo>
                  <a:pt x="8096826" y="1583491"/>
                </a:lnTo>
                <a:lnTo>
                  <a:pt x="8108256" y="1583491"/>
                </a:lnTo>
                <a:lnTo>
                  <a:pt x="8119687" y="1583491"/>
                </a:lnTo>
                <a:lnTo>
                  <a:pt x="8131117" y="1583491"/>
                </a:lnTo>
                <a:lnTo>
                  <a:pt x="8142594" y="1583491"/>
                </a:lnTo>
                <a:lnTo>
                  <a:pt x="8154024" y="1583491"/>
                </a:lnTo>
                <a:lnTo>
                  <a:pt x="8165454" y="1583491"/>
                </a:lnTo>
                <a:lnTo>
                  <a:pt x="8176884" y="1583491"/>
                </a:lnTo>
                <a:lnTo>
                  <a:pt x="8188314" y="1583491"/>
                </a:lnTo>
                <a:lnTo>
                  <a:pt x="8199792" y="1583491"/>
                </a:lnTo>
                <a:lnTo>
                  <a:pt x="8211222" y="1583491"/>
                </a:lnTo>
                <a:lnTo>
                  <a:pt x="8222652" y="1583491"/>
                </a:lnTo>
                <a:lnTo>
                  <a:pt x="8234082" y="1583491"/>
                </a:lnTo>
                <a:lnTo>
                  <a:pt x="8245512" y="1583491"/>
                </a:lnTo>
                <a:lnTo>
                  <a:pt x="8256989" y="1583491"/>
                </a:lnTo>
                <a:lnTo>
                  <a:pt x="8268419" y="1583491"/>
                </a:lnTo>
                <a:lnTo>
                  <a:pt x="8279850" y="1583491"/>
                </a:lnTo>
                <a:lnTo>
                  <a:pt x="8291280" y="1583491"/>
                </a:lnTo>
                <a:lnTo>
                  <a:pt x="8302709" y="1583491"/>
                </a:lnTo>
                <a:lnTo>
                  <a:pt x="8314187" y="1583491"/>
                </a:lnTo>
                <a:lnTo>
                  <a:pt x="8325617" y="1583491"/>
                </a:lnTo>
                <a:lnTo>
                  <a:pt x="8337047" y="1583491"/>
                </a:lnTo>
                <a:lnTo>
                  <a:pt x="8348477" y="1583491"/>
                </a:lnTo>
                <a:lnTo>
                  <a:pt x="8359907" y="1583491"/>
                </a:lnTo>
                <a:lnTo>
                  <a:pt x="8371385" y="1583491"/>
                </a:lnTo>
                <a:lnTo>
                  <a:pt x="8382815" y="1583491"/>
                </a:lnTo>
                <a:lnTo>
                  <a:pt x="8394245" y="1583491"/>
                </a:lnTo>
                <a:lnTo>
                  <a:pt x="8405674" y="1583491"/>
                </a:lnTo>
                <a:lnTo>
                  <a:pt x="8417104" y="1583491"/>
                </a:lnTo>
                <a:lnTo>
                  <a:pt x="8428582" y="1583491"/>
                </a:lnTo>
                <a:lnTo>
                  <a:pt x="8440012" y="1583491"/>
                </a:lnTo>
                <a:lnTo>
                  <a:pt x="8451442" y="1583491"/>
                </a:lnTo>
                <a:lnTo>
                  <a:pt x="8462872" y="1583491"/>
                </a:lnTo>
                <a:lnTo>
                  <a:pt x="8474302" y="1583491"/>
                </a:lnTo>
                <a:lnTo>
                  <a:pt x="8485780" y="1583491"/>
                </a:lnTo>
                <a:lnTo>
                  <a:pt x="8497210" y="1583491"/>
                </a:lnTo>
                <a:lnTo>
                  <a:pt x="8508640" y="1583491"/>
                </a:lnTo>
                <a:lnTo>
                  <a:pt x="8520069" y="1583491"/>
                </a:lnTo>
                <a:lnTo>
                  <a:pt x="8531500" y="1583491"/>
                </a:lnTo>
                <a:lnTo>
                  <a:pt x="8542977" y="1583491"/>
                </a:lnTo>
                <a:lnTo>
                  <a:pt x="8554407" y="1583491"/>
                </a:lnTo>
                <a:lnTo>
                  <a:pt x="8565837" y="1583491"/>
                </a:lnTo>
                <a:lnTo>
                  <a:pt x="8577267" y="1583491"/>
                </a:lnTo>
                <a:lnTo>
                  <a:pt x="8588697" y="1583491"/>
                </a:lnTo>
                <a:lnTo>
                  <a:pt x="8600175" y="1583491"/>
                </a:lnTo>
                <a:lnTo>
                  <a:pt x="8611605" y="1583491"/>
                </a:lnTo>
                <a:lnTo>
                  <a:pt x="8623035" y="1583491"/>
                </a:lnTo>
                <a:lnTo>
                  <a:pt x="8634465" y="1583491"/>
                </a:lnTo>
                <a:lnTo>
                  <a:pt x="8645895" y="1583491"/>
                </a:lnTo>
                <a:lnTo>
                  <a:pt x="8657373" y="1583491"/>
                </a:lnTo>
                <a:lnTo>
                  <a:pt x="8668802" y="1583491"/>
                </a:lnTo>
                <a:lnTo>
                  <a:pt x="8680232" y="1583491"/>
                </a:lnTo>
                <a:lnTo>
                  <a:pt x="8691662" y="1583491"/>
                </a:lnTo>
                <a:lnTo>
                  <a:pt x="8703093" y="1583491"/>
                </a:lnTo>
                <a:lnTo>
                  <a:pt x="8714570" y="1583491"/>
                </a:lnTo>
                <a:lnTo>
                  <a:pt x="8726000" y="1583491"/>
                </a:lnTo>
                <a:lnTo>
                  <a:pt x="8737430" y="1583491"/>
                </a:lnTo>
                <a:lnTo>
                  <a:pt x="8748860" y="1583491"/>
                </a:lnTo>
                <a:lnTo>
                  <a:pt x="8760290" y="1583491"/>
                </a:lnTo>
                <a:lnTo>
                  <a:pt x="8771768" y="1583491"/>
                </a:lnTo>
                <a:lnTo>
                  <a:pt x="8783198" y="1583491"/>
                </a:lnTo>
                <a:lnTo>
                  <a:pt x="8794628" y="1583491"/>
                </a:lnTo>
                <a:lnTo>
                  <a:pt x="8806058" y="1583491"/>
                </a:lnTo>
                <a:lnTo>
                  <a:pt x="8817488" y="1583491"/>
                </a:lnTo>
                <a:lnTo>
                  <a:pt x="8828918" y="1583491"/>
                </a:lnTo>
                <a:lnTo>
                  <a:pt x="8840395" y="1583491"/>
                </a:lnTo>
                <a:lnTo>
                  <a:pt x="8851825" y="1583491"/>
                </a:lnTo>
                <a:lnTo>
                  <a:pt x="8863256" y="1583491"/>
                </a:lnTo>
                <a:lnTo>
                  <a:pt x="8874686" y="1583491"/>
                </a:lnTo>
                <a:lnTo>
                  <a:pt x="8886115" y="1583491"/>
                </a:lnTo>
                <a:lnTo>
                  <a:pt x="8897593" y="1583491"/>
                </a:lnTo>
                <a:lnTo>
                  <a:pt x="8909022" y="1583491"/>
                </a:lnTo>
                <a:lnTo>
                  <a:pt x="8920453" y="1583491"/>
                </a:lnTo>
                <a:lnTo>
                  <a:pt x="8931883" y="1583491"/>
                </a:lnTo>
                <a:lnTo>
                  <a:pt x="8943313" y="1583491"/>
                </a:lnTo>
                <a:lnTo>
                  <a:pt x="8954791" y="1583491"/>
                </a:lnTo>
                <a:lnTo>
                  <a:pt x="8966220" y="1583491"/>
                </a:lnTo>
                <a:lnTo>
                  <a:pt x="8977651" y="1583491"/>
                </a:lnTo>
                <a:lnTo>
                  <a:pt x="8989080" y="1583491"/>
                </a:lnTo>
                <a:lnTo>
                  <a:pt x="9000511" y="1583491"/>
                </a:lnTo>
                <a:lnTo>
                  <a:pt x="9011988" y="1583491"/>
                </a:lnTo>
                <a:lnTo>
                  <a:pt x="9023418" y="1583491"/>
                </a:lnTo>
                <a:lnTo>
                  <a:pt x="9034849" y="1583491"/>
                </a:lnTo>
                <a:lnTo>
                  <a:pt x="9046278" y="1583491"/>
                </a:lnTo>
                <a:lnTo>
                  <a:pt x="9057709" y="1583491"/>
                </a:lnTo>
                <a:lnTo>
                  <a:pt x="9069186" y="1583491"/>
                </a:lnTo>
                <a:lnTo>
                  <a:pt x="9080615" y="1583491"/>
                </a:lnTo>
                <a:lnTo>
                  <a:pt x="9092046" y="1583491"/>
                </a:lnTo>
                <a:lnTo>
                  <a:pt x="9103476" y="1583491"/>
                </a:lnTo>
                <a:lnTo>
                  <a:pt x="9114906" y="1583491"/>
                </a:lnTo>
                <a:lnTo>
                  <a:pt x="9126384" y="1583491"/>
                </a:lnTo>
                <a:lnTo>
                  <a:pt x="9137813" y="1583491"/>
                </a:lnTo>
                <a:lnTo>
                  <a:pt x="9149244" y="1583491"/>
                </a:lnTo>
                <a:lnTo>
                  <a:pt x="9160673" y="1583491"/>
                </a:lnTo>
                <a:lnTo>
                  <a:pt x="9172104" y="1583491"/>
                </a:lnTo>
                <a:lnTo>
                  <a:pt x="9183581" y="1583491"/>
                </a:lnTo>
                <a:lnTo>
                  <a:pt x="9195011" y="1583491"/>
                </a:lnTo>
                <a:lnTo>
                  <a:pt x="9206442" y="1583491"/>
                </a:lnTo>
                <a:lnTo>
                  <a:pt x="9217871" y="1583491"/>
                </a:lnTo>
                <a:lnTo>
                  <a:pt x="9229301" y="1583491"/>
                </a:lnTo>
                <a:lnTo>
                  <a:pt x="9240779" y="1583491"/>
                </a:lnTo>
                <a:lnTo>
                  <a:pt x="9252209" y="1583491"/>
                </a:lnTo>
                <a:lnTo>
                  <a:pt x="9263639" y="1583491"/>
                </a:lnTo>
                <a:lnTo>
                  <a:pt x="9275069" y="1583491"/>
                </a:lnTo>
                <a:lnTo>
                  <a:pt x="9286498" y="1583491"/>
                </a:lnTo>
                <a:lnTo>
                  <a:pt x="9297977" y="1583491"/>
                </a:lnTo>
                <a:lnTo>
                  <a:pt x="9309406" y="1583491"/>
                </a:lnTo>
                <a:lnTo>
                  <a:pt x="9320837" y="1583491"/>
                </a:lnTo>
                <a:lnTo>
                  <a:pt x="9332266" y="1583491"/>
                </a:lnTo>
                <a:lnTo>
                  <a:pt x="9343696" y="1583491"/>
                </a:lnTo>
                <a:lnTo>
                  <a:pt x="9355174" y="1583491"/>
                </a:lnTo>
                <a:lnTo>
                  <a:pt x="9366604" y="1583491"/>
                </a:lnTo>
                <a:lnTo>
                  <a:pt x="9378035" y="1583491"/>
                </a:lnTo>
                <a:lnTo>
                  <a:pt x="9389464" y="1583491"/>
                </a:lnTo>
                <a:lnTo>
                  <a:pt x="9400894" y="1583491"/>
                </a:lnTo>
                <a:lnTo>
                  <a:pt x="9412372" y="1583491"/>
                </a:lnTo>
                <a:lnTo>
                  <a:pt x="9423802" y="1583491"/>
                </a:lnTo>
                <a:lnTo>
                  <a:pt x="9435232" y="1583491"/>
                </a:lnTo>
                <a:lnTo>
                  <a:pt x="9446662" y="1583491"/>
                </a:lnTo>
                <a:lnTo>
                  <a:pt x="9458091" y="1583491"/>
                </a:lnTo>
                <a:lnTo>
                  <a:pt x="9469570" y="1583491"/>
                </a:lnTo>
                <a:lnTo>
                  <a:pt x="9480999" y="1583491"/>
                </a:lnTo>
                <a:lnTo>
                  <a:pt x="9492429" y="1583491"/>
                </a:lnTo>
                <a:lnTo>
                  <a:pt x="9503859" y="1583491"/>
                </a:lnTo>
                <a:lnTo>
                  <a:pt x="9515289" y="1583491"/>
                </a:lnTo>
                <a:lnTo>
                  <a:pt x="9526767" y="1583491"/>
                </a:lnTo>
                <a:lnTo>
                  <a:pt x="9538197" y="1583491"/>
                </a:lnTo>
                <a:lnTo>
                  <a:pt x="9549626" y="1583491"/>
                </a:lnTo>
                <a:lnTo>
                  <a:pt x="9561057" y="1583491"/>
                </a:lnTo>
                <a:lnTo>
                  <a:pt x="9572487" y="1583491"/>
                </a:lnTo>
                <a:lnTo>
                  <a:pt x="9583965" y="1583491"/>
                </a:lnTo>
                <a:lnTo>
                  <a:pt x="9595395" y="1583491"/>
                </a:lnTo>
                <a:lnTo>
                  <a:pt x="9606824" y="1583491"/>
                </a:lnTo>
                <a:lnTo>
                  <a:pt x="9618255" y="1583491"/>
                </a:lnTo>
                <a:lnTo>
                  <a:pt x="9629684" y="1583491"/>
                </a:lnTo>
                <a:lnTo>
                  <a:pt x="9641163" y="1583491"/>
                </a:lnTo>
                <a:lnTo>
                  <a:pt x="9652592" y="1583491"/>
                </a:lnTo>
                <a:lnTo>
                  <a:pt x="9664022" y="1583491"/>
                </a:lnTo>
                <a:lnTo>
                  <a:pt x="9675452" y="1583491"/>
                </a:lnTo>
                <a:lnTo>
                  <a:pt x="9686882" y="1583491"/>
                </a:lnTo>
                <a:lnTo>
                  <a:pt x="9698360" y="1583491"/>
                </a:lnTo>
                <a:lnTo>
                  <a:pt x="9709790" y="1583491"/>
                </a:lnTo>
                <a:lnTo>
                  <a:pt x="9721219" y="1583491"/>
                </a:lnTo>
                <a:lnTo>
                  <a:pt x="9732650" y="1583491"/>
                </a:lnTo>
                <a:lnTo>
                  <a:pt x="9744080" y="1583491"/>
                </a:lnTo>
                <a:lnTo>
                  <a:pt x="9755557" y="1583491"/>
                </a:lnTo>
                <a:lnTo>
                  <a:pt x="9766988" y="1583491"/>
                </a:lnTo>
                <a:lnTo>
                  <a:pt x="9778417" y="1583491"/>
                </a:lnTo>
                <a:lnTo>
                  <a:pt x="9789848" y="1583491"/>
                </a:lnTo>
                <a:lnTo>
                  <a:pt x="9801277" y="1583491"/>
                </a:lnTo>
                <a:lnTo>
                  <a:pt x="9812755" y="1583491"/>
                </a:lnTo>
                <a:lnTo>
                  <a:pt x="9824185" y="1583491"/>
                </a:lnTo>
                <a:lnTo>
                  <a:pt x="9835615" y="1583491"/>
                </a:lnTo>
                <a:lnTo>
                  <a:pt x="9847045" y="1583491"/>
                </a:lnTo>
                <a:lnTo>
                  <a:pt x="9858475" y="1583491"/>
                </a:lnTo>
                <a:lnTo>
                  <a:pt x="9869952" y="1583491"/>
                </a:lnTo>
                <a:lnTo>
                  <a:pt x="9881383" y="1583491"/>
                </a:lnTo>
                <a:lnTo>
                  <a:pt x="9892812" y="1583491"/>
                </a:lnTo>
                <a:lnTo>
                  <a:pt x="9904243" y="1583491"/>
                </a:lnTo>
                <a:lnTo>
                  <a:pt x="9915673" y="1583491"/>
                </a:lnTo>
                <a:lnTo>
                  <a:pt x="9927102" y="1583491"/>
                </a:lnTo>
                <a:lnTo>
                  <a:pt x="9938581" y="1583491"/>
                </a:lnTo>
                <a:lnTo>
                  <a:pt x="9950010" y="1583491"/>
                </a:lnTo>
                <a:lnTo>
                  <a:pt x="9961441" y="1583491"/>
                </a:lnTo>
                <a:lnTo>
                  <a:pt x="9972870" y="1583491"/>
                </a:lnTo>
                <a:lnTo>
                  <a:pt x="9984300" y="1583491"/>
                </a:lnTo>
                <a:lnTo>
                  <a:pt x="9995778" y="1583491"/>
                </a:lnTo>
                <a:lnTo>
                  <a:pt x="10007208" y="1583491"/>
                </a:lnTo>
                <a:lnTo>
                  <a:pt x="10018638" y="1583491"/>
                </a:lnTo>
                <a:lnTo>
                  <a:pt x="10030068" y="1583491"/>
                </a:lnTo>
                <a:lnTo>
                  <a:pt x="10041498" y="1583491"/>
                </a:lnTo>
                <a:lnTo>
                  <a:pt x="10052976" y="1583491"/>
                </a:lnTo>
                <a:lnTo>
                  <a:pt x="10064405" y="1583491"/>
                </a:lnTo>
                <a:lnTo>
                  <a:pt x="10075835" y="1583491"/>
                </a:lnTo>
                <a:lnTo>
                  <a:pt x="10087266" y="1583491"/>
                </a:lnTo>
                <a:lnTo>
                  <a:pt x="10098695" y="1583491"/>
                </a:lnTo>
                <a:lnTo>
                  <a:pt x="10110174" y="1583491"/>
                </a:lnTo>
                <a:lnTo>
                  <a:pt x="10121603" y="1583491"/>
                </a:lnTo>
                <a:lnTo>
                  <a:pt x="10133033" y="1583491"/>
                </a:lnTo>
                <a:lnTo>
                  <a:pt x="10144463" y="1583491"/>
                </a:lnTo>
                <a:lnTo>
                  <a:pt x="10155893" y="1583491"/>
                </a:lnTo>
                <a:lnTo>
                  <a:pt x="10167371" y="1583491"/>
                </a:lnTo>
                <a:lnTo>
                  <a:pt x="10178801" y="1583491"/>
                </a:lnTo>
                <a:lnTo>
                  <a:pt x="10190230" y="1583491"/>
                </a:lnTo>
                <a:lnTo>
                  <a:pt x="10201661" y="1583491"/>
                </a:lnTo>
                <a:lnTo>
                  <a:pt x="10213091" y="1583491"/>
                </a:lnTo>
                <a:lnTo>
                  <a:pt x="10224569" y="1583491"/>
                </a:lnTo>
                <a:lnTo>
                  <a:pt x="10235998" y="1583491"/>
                </a:lnTo>
                <a:lnTo>
                  <a:pt x="10247428" y="1583491"/>
                </a:lnTo>
                <a:lnTo>
                  <a:pt x="10258859" y="1583491"/>
                </a:lnTo>
                <a:lnTo>
                  <a:pt x="10270288" y="1583491"/>
                </a:lnTo>
                <a:lnTo>
                  <a:pt x="10281767" y="1583491"/>
                </a:lnTo>
                <a:lnTo>
                  <a:pt x="10293196" y="1583491"/>
                </a:lnTo>
                <a:lnTo>
                  <a:pt x="10304626" y="1583491"/>
                </a:lnTo>
                <a:lnTo>
                  <a:pt x="10316056" y="1583491"/>
                </a:lnTo>
                <a:lnTo>
                  <a:pt x="10327486" y="1583491"/>
                </a:lnTo>
                <a:lnTo>
                  <a:pt x="10338963" y="1583491"/>
                </a:lnTo>
                <a:lnTo>
                  <a:pt x="10350394" y="1583491"/>
                </a:lnTo>
                <a:lnTo>
                  <a:pt x="10361823" y="1583491"/>
                </a:lnTo>
                <a:lnTo>
                  <a:pt x="10373254" y="1583491"/>
                </a:lnTo>
                <a:lnTo>
                  <a:pt x="10384684" y="1583491"/>
                </a:lnTo>
                <a:lnTo>
                  <a:pt x="10396161" y="1583491"/>
                </a:lnTo>
                <a:lnTo>
                  <a:pt x="10407591" y="1583491"/>
                </a:lnTo>
                <a:lnTo>
                  <a:pt x="10419021" y="1583491"/>
                </a:lnTo>
                <a:lnTo>
                  <a:pt x="10430452" y="1583491"/>
                </a:lnTo>
                <a:lnTo>
                  <a:pt x="10441881" y="1583491"/>
                </a:lnTo>
                <a:lnTo>
                  <a:pt x="10453358" y="1583491"/>
                </a:lnTo>
                <a:lnTo>
                  <a:pt x="10464789" y="1583491"/>
                </a:lnTo>
                <a:lnTo>
                  <a:pt x="10476219" y="1583491"/>
                </a:lnTo>
                <a:lnTo>
                  <a:pt x="10487649" y="1583491"/>
                </a:lnTo>
                <a:lnTo>
                  <a:pt x="10499079" y="1583491"/>
                </a:lnTo>
                <a:lnTo>
                  <a:pt x="10510556" y="1583491"/>
                </a:lnTo>
                <a:lnTo>
                  <a:pt x="10521987" y="1583491"/>
                </a:lnTo>
                <a:lnTo>
                  <a:pt x="10533416" y="1583491"/>
                </a:lnTo>
                <a:lnTo>
                  <a:pt x="10544847" y="1583491"/>
                </a:lnTo>
                <a:lnTo>
                  <a:pt x="10556277" y="1583491"/>
                </a:lnTo>
                <a:lnTo>
                  <a:pt x="10567754" y="1583491"/>
                </a:lnTo>
                <a:lnTo>
                  <a:pt x="10579184" y="1583491"/>
                </a:lnTo>
                <a:lnTo>
                  <a:pt x="10590614" y="1583491"/>
                </a:lnTo>
                <a:lnTo>
                  <a:pt x="10602045" y="1583491"/>
                </a:lnTo>
                <a:lnTo>
                  <a:pt x="10613474" y="1583491"/>
                </a:lnTo>
                <a:lnTo>
                  <a:pt x="10624951" y="1583491"/>
                </a:lnTo>
                <a:lnTo>
                  <a:pt x="10636382" y="1583491"/>
                </a:lnTo>
                <a:lnTo>
                  <a:pt x="10647812" y="1583491"/>
                </a:lnTo>
                <a:lnTo>
                  <a:pt x="10659241" y="1583491"/>
                </a:lnTo>
                <a:lnTo>
                  <a:pt x="10670672" y="1583491"/>
                </a:lnTo>
                <a:lnTo>
                  <a:pt x="10682149" y="1583491"/>
                </a:lnTo>
                <a:lnTo>
                  <a:pt x="10693580" y="1583491"/>
                </a:lnTo>
                <a:lnTo>
                  <a:pt x="10705009" y="1583491"/>
                </a:lnTo>
                <a:lnTo>
                  <a:pt x="10716439" y="1583491"/>
                </a:lnTo>
                <a:lnTo>
                  <a:pt x="10727870" y="1583491"/>
                </a:lnTo>
                <a:lnTo>
                  <a:pt x="10739347" y="1583491"/>
                </a:lnTo>
                <a:lnTo>
                  <a:pt x="10750778" y="1583491"/>
                </a:lnTo>
                <a:lnTo>
                  <a:pt x="10762207" y="1583491"/>
                </a:lnTo>
                <a:lnTo>
                  <a:pt x="10773637" y="1583491"/>
                </a:lnTo>
                <a:lnTo>
                  <a:pt x="10785067" y="1583491"/>
                </a:lnTo>
                <a:lnTo>
                  <a:pt x="10796544" y="1583491"/>
                </a:lnTo>
                <a:lnTo>
                  <a:pt x="10807975" y="1583491"/>
                </a:lnTo>
                <a:lnTo>
                  <a:pt x="10819405" y="1583491"/>
                </a:lnTo>
                <a:lnTo>
                  <a:pt x="10830834" y="1583491"/>
                </a:lnTo>
                <a:lnTo>
                  <a:pt x="10842265" y="1583491"/>
                </a:lnTo>
                <a:lnTo>
                  <a:pt x="10853742" y="1583491"/>
                </a:lnTo>
                <a:lnTo>
                  <a:pt x="10865173" y="1583491"/>
                </a:lnTo>
                <a:lnTo>
                  <a:pt x="10876602" y="1583491"/>
                </a:lnTo>
                <a:lnTo>
                  <a:pt x="10888032" y="1583491"/>
                </a:lnTo>
                <a:lnTo>
                  <a:pt x="10899463" y="1583491"/>
                </a:lnTo>
                <a:lnTo>
                  <a:pt x="10910892" y="1583491"/>
                </a:lnTo>
                <a:lnTo>
                  <a:pt x="10922369" y="1583491"/>
                </a:lnTo>
                <a:lnTo>
                  <a:pt x="10933800" y="1583491"/>
                </a:lnTo>
                <a:lnTo>
                  <a:pt x="10945230" y="1583491"/>
                </a:lnTo>
                <a:lnTo>
                  <a:pt x="10956660" y="1583491"/>
                </a:lnTo>
                <a:lnTo>
                  <a:pt x="10968090" y="1583491"/>
                </a:lnTo>
                <a:lnTo>
                  <a:pt x="10979567" y="1583491"/>
                </a:lnTo>
                <a:lnTo>
                  <a:pt x="10990998" y="1583491"/>
                </a:lnTo>
                <a:lnTo>
                  <a:pt x="11002427" y="1583491"/>
                </a:lnTo>
                <a:lnTo>
                  <a:pt x="11013858" y="1583491"/>
                </a:lnTo>
                <a:lnTo>
                  <a:pt x="11025287" y="1583491"/>
                </a:lnTo>
                <a:lnTo>
                  <a:pt x="11036765" y="1583491"/>
                </a:lnTo>
                <a:lnTo>
                  <a:pt x="11048195" y="1583491"/>
                </a:lnTo>
                <a:lnTo>
                  <a:pt x="11059625" y="1583491"/>
                </a:lnTo>
                <a:lnTo>
                  <a:pt x="11071056" y="1583491"/>
                </a:lnTo>
                <a:lnTo>
                  <a:pt x="11082485" y="1583491"/>
                </a:lnTo>
                <a:lnTo>
                  <a:pt x="11093962" y="1583491"/>
                </a:lnTo>
                <a:lnTo>
                  <a:pt x="11105393" y="1583491"/>
                </a:lnTo>
                <a:lnTo>
                  <a:pt x="11116823" y="1583491"/>
                </a:lnTo>
                <a:lnTo>
                  <a:pt x="11128253" y="1583491"/>
                </a:lnTo>
                <a:lnTo>
                  <a:pt x="11139683" y="1583491"/>
                </a:lnTo>
                <a:lnTo>
                  <a:pt x="11151160" y="1583491"/>
                </a:lnTo>
                <a:lnTo>
                  <a:pt x="11162591" y="1583491"/>
                </a:lnTo>
                <a:lnTo>
                  <a:pt x="11174020" y="1583491"/>
                </a:lnTo>
                <a:lnTo>
                  <a:pt x="11185451" y="1583491"/>
                </a:lnTo>
                <a:lnTo>
                  <a:pt x="11196881" y="1583491"/>
                </a:lnTo>
                <a:lnTo>
                  <a:pt x="11208358" y="1583491"/>
                </a:lnTo>
                <a:lnTo>
                  <a:pt x="11218359" y="1583491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8" name="Freeform 77">
            <a:extLst>
              <a:ext uri="{FF2B5EF4-FFF2-40B4-BE49-F238E27FC236}">
                <a16:creationId xmlns:a16="http://schemas.microsoft.com/office/drawing/2014/main" id="{FCE8DDAD-EB5A-E845-B6FB-B8F9393F3287}"/>
              </a:ext>
            </a:extLst>
          </p:cNvPr>
          <p:cNvSpPr/>
          <p:nvPr/>
        </p:nvSpPr>
        <p:spPr>
          <a:xfrm>
            <a:off x="638362" y="4357881"/>
            <a:ext cx="8413769" cy="1074941"/>
          </a:xfrm>
          <a:custGeom>
            <a:avLst/>
            <a:gdLst>
              <a:gd name="connsiteX0" fmla="*/ 0 w 11218359"/>
              <a:gd name="connsiteY0" fmla="*/ 1433255 h 1433255"/>
              <a:gd name="connsiteX1" fmla="*/ 9149 w 11218359"/>
              <a:gd name="connsiteY1" fmla="*/ 1433255 h 1433255"/>
              <a:gd name="connsiteX2" fmla="*/ 20588 w 11218359"/>
              <a:gd name="connsiteY2" fmla="*/ 1433255 h 1433255"/>
              <a:gd name="connsiteX3" fmla="*/ 32028 w 11218359"/>
              <a:gd name="connsiteY3" fmla="*/ 1433255 h 1433255"/>
              <a:gd name="connsiteX4" fmla="*/ 43467 w 11218359"/>
              <a:gd name="connsiteY4" fmla="*/ 1433255 h 1433255"/>
              <a:gd name="connsiteX5" fmla="*/ 54907 w 11218359"/>
              <a:gd name="connsiteY5" fmla="*/ 1433255 h 1433255"/>
              <a:gd name="connsiteX6" fmla="*/ 66346 w 11218359"/>
              <a:gd name="connsiteY6" fmla="*/ 1433255 h 1433255"/>
              <a:gd name="connsiteX7" fmla="*/ 77786 w 11218359"/>
              <a:gd name="connsiteY7" fmla="*/ 1433255 h 1433255"/>
              <a:gd name="connsiteX8" fmla="*/ 89225 w 11218359"/>
              <a:gd name="connsiteY8" fmla="*/ 1433255 h 1433255"/>
              <a:gd name="connsiteX9" fmla="*/ 100665 w 11218359"/>
              <a:gd name="connsiteY9" fmla="*/ 1433255 h 1433255"/>
              <a:gd name="connsiteX10" fmla="*/ 112104 w 11218359"/>
              <a:gd name="connsiteY10" fmla="*/ 1433255 h 1433255"/>
              <a:gd name="connsiteX11" fmla="*/ 123544 w 11218359"/>
              <a:gd name="connsiteY11" fmla="*/ 1433255 h 1433255"/>
              <a:gd name="connsiteX12" fmla="*/ 134979 w 11218359"/>
              <a:gd name="connsiteY12" fmla="*/ 1433255 h 1433255"/>
              <a:gd name="connsiteX13" fmla="*/ 146423 w 11218359"/>
              <a:gd name="connsiteY13" fmla="*/ 1433255 h 1433255"/>
              <a:gd name="connsiteX14" fmla="*/ 157858 w 11218359"/>
              <a:gd name="connsiteY14" fmla="*/ 1433255 h 1433255"/>
              <a:gd name="connsiteX15" fmla="*/ 169297 w 11218359"/>
              <a:gd name="connsiteY15" fmla="*/ 1433255 h 1433255"/>
              <a:gd name="connsiteX16" fmla="*/ 180737 w 11218359"/>
              <a:gd name="connsiteY16" fmla="*/ 1433255 h 1433255"/>
              <a:gd name="connsiteX17" fmla="*/ 192176 w 11218359"/>
              <a:gd name="connsiteY17" fmla="*/ 1433255 h 1433255"/>
              <a:gd name="connsiteX18" fmla="*/ 203616 w 11218359"/>
              <a:gd name="connsiteY18" fmla="*/ 1433255 h 1433255"/>
              <a:gd name="connsiteX19" fmla="*/ 215055 w 11218359"/>
              <a:gd name="connsiteY19" fmla="*/ 1433255 h 1433255"/>
              <a:gd name="connsiteX20" fmla="*/ 226495 w 11218359"/>
              <a:gd name="connsiteY20" fmla="*/ 1433255 h 1433255"/>
              <a:gd name="connsiteX21" fmla="*/ 237935 w 11218359"/>
              <a:gd name="connsiteY21" fmla="*/ 1433255 h 1433255"/>
              <a:gd name="connsiteX22" fmla="*/ 249374 w 11218359"/>
              <a:gd name="connsiteY22" fmla="*/ 1433255 h 1433255"/>
              <a:gd name="connsiteX23" fmla="*/ 260814 w 11218359"/>
              <a:gd name="connsiteY23" fmla="*/ 1433255 h 1433255"/>
              <a:gd name="connsiteX24" fmla="*/ 272253 w 11218359"/>
              <a:gd name="connsiteY24" fmla="*/ 1433255 h 1433255"/>
              <a:gd name="connsiteX25" fmla="*/ 283693 w 11218359"/>
              <a:gd name="connsiteY25" fmla="*/ 1433255 h 1433255"/>
              <a:gd name="connsiteX26" fmla="*/ 295132 w 11218359"/>
              <a:gd name="connsiteY26" fmla="*/ 1433255 h 1433255"/>
              <a:gd name="connsiteX27" fmla="*/ 306572 w 11218359"/>
              <a:gd name="connsiteY27" fmla="*/ 1433255 h 1433255"/>
              <a:gd name="connsiteX28" fmla="*/ 318011 w 11218359"/>
              <a:gd name="connsiteY28" fmla="*/ 1433255 h 1433255"/>
              <a:gd name="connsiteX29" fmla="*/ 329451 w 11218359"/>
              <a:gd name="connsiteY29" fmla="*/ 1433255 h 1433255"/>
              <a:gd name="connsiteX30" fmla="*/ 340890 w 11218359"/>
              <a:gd name="connsiteY30" fmla="*/ 1433255 h 1433255"/>
              <a:gd name="connsiteX31" fmla="*/ 352330 w 11218359"/>
              <a:gd name="connsiteY31" fmla="*/ 1433255 h 1433255"/>
              <a:gd name="connsiteX32" fmla="*/ 363769 w 11218359"/>
              <a:gd name="connsiteY32" fmla="*/ 1433255 h 1433255"/>
              <a:gd name="connsiteX33" fmla="*/ 375209 w 11218359"/>
              <a:gd name="connsiteY33" fmla="*/ 1433255 h 1433255"/>
              <a:gd name="connsiteX34" fmla="*/ 386648 w 11218359"/>
              <a:gd name="connsiteY34" fmla="*/ 1433255 h 1433255"/>
              <a:gd name="connsiteX35" fmla="*/ 398088 w 11218359"/>
              <a:gd name="connsiteY35" fmla="*/ 1433255 h 1433255"/>
              <a:gd name="connsiteX36" fmla="*/ 409527 w 11218359"/>
              <a:gd name="connsiteY36" fmla="*/ 1433255 h 1433255"/>
              <a:gd name="connsiteX37" fmla="*/ 420967 w 11218359"/>
              <a:gd name="connsiteY37" fmla="*/ 1433255 h 1433255"/>
              <a:gd name="connsiteX38" fmla="*/ 432406 w 11218359"/>
              <a:gd name="connsiteY38" fmla="*/ 1433255 h 1433255"/>
              <a:gd name="connsiteX39" fmla="*/ 443846 w 11218359"/>
              <a:gd name="connsiteY39" fmla="*/ 1433255 h 1433255"/>
              <a:gd name="connsiteX40" fmla="*/ 455285 w 11218359"/>
              <a:gd name="connsiteY40" fmla="*/ 1433255 h 1433255"/>
              <a:gd name="connsiteX41" fmla="*/ 466725 w 11218359"/>
              <a:gd name="connsiteY41" fmla="*/ 1433255 h 1433255"/>
              <a:gd name="connsiteX42" fmla="*/ 478165 w 11218359"/>
              <a:gd name="connsiteY42" fmla="*/ 1433255 h 1433255"/>
              <a:gd name="connsiteX43" fmla="*/ 489604 w 11218359"/>
              <a:gd name="connsiteY43" fmla="*/ 1433255 h 1433255"/>
              <a:gd name="connsiteX44" fmla="*/ 501044 w 11218359"/>
              <a:gd name="connsiteY44" fmla="*/ 1433255 h 1433255"/>
              <a:gd name="connsiteX45" fmla="*/ 512483 w 11218359"/>
              <a:gd name="connsiteY45" fmla="*/ 1433255 h 1433255"/>
              <a:gd name="connsiteX46" fmla="*/ 523923 w 11218359"/>
              <a:gd name="connsiteY46" fmla="*/ 1433255 h 1433255"/>
              <a:gd name="connsiteX47" fmla="*/ 535362 w 11218359"/>
              <a:gd name="connsiteY47" fmla="*/ 1433255 h 1433255"/>
              <a:gd name="connsiteX48" fmla="*/ 546802 w 11218359"/>
              <a:gd name="connsiteY48" fmla="*/ 1433255 h 1433255"/>
              <a:gd name="connsiteX49" fmla="*/ 558241 w 11218359"/>
              <a:gd name="connsiteY49" fmla="*/ 1433255 h 1433255"/>
              <a:gd name="connsiteX50" fmla="*/ 569681 w 11218359"/>
              <a:gd name="connsiteY50" fmla="*/ 1433255 h 1433255"/>
              <a:gd name="connsiteX51" fmla="*/ 581120 w 11218359"/>
              <a:gd name="connsiteY51" fmla="*/ 1433255 h 1433255"/>
              <a:gd name="connsiteX52" fmla="*/ 592560 w 11218359"/>
              <a:gd name="connsiteY52" fmla="*/ 1433255 h 1433255"/>
              <a:gd name="connsiteX53" fmla="*/ 603999 w 11218359"/>
              <a:gd name="connsiteY53" fmla="*/ 1433255 h 1433255"/>
              <a:gd name="connsiteX54" fmla="*/ 615439 w 11218359"/>
              <a:gd name="connsiteY54" fmla="*/ 1433255 h 1433255"/>
              <a:gd name="connsiteX55" fmla="*/ 626878 w 11218359"/>
              <a:gd name="connsiteY55" fmla="*/ 1433255 h 1433255"/>
              <a:gd name="connsiteX56" fmla="*/ 638318 w 11218359"/>
              <a:gd name="connsiteY56" fmla="*/ 1433255 h 1433255"/>
              <a:gd name="connsiteX57" fmla="*/ 649757 w 11218359"/>
              <a:gd name="connsiteY57" fmla="*/ 1433255 h 1433255"/>
              <a:gd name="connsiteX58" fmla="*/ 661192 w 11218359"/>
              <a:gd name="connsiteY58" fmla="*/ 1433255 h 1433255"/>
              <a:gd name="connsiteX59" fmla="*/ 672632 w 11218359"/>
              <a:gd name="connsiteY59" fmla="*/ 1433255 h 1433255"/>
              <a:gd name="connsiteX60" fmla="*/ 684071 w 11218359"/>
              <a:gd name="connsiteY60" fmla="*/ 1433255 h 1433255"/>
              <a:gd name="connsiteX61" fmla="*/ 695511 w 11218359"/>
              <a:gd name="connsiteY61" fmla="*/ 1433255 h 1433255"/>
              <a:gd name="connsiteX62" fmla="*/ 706950 w 11218359"/>
              <a:gd name="connsiteY62" fmla="*/ 1433255 h 1433255"/>
              <a:gd name="connsiteX63" fmla="*/ 718390 w 11218359"/>
              <a:gd name="connsiteY63" fmla="*/ 1433255 h 1433255"/>
              <a:gd name="connsiteX64" fmla="*/ 729829 w 11218359"/>
              <a:gd name="connsiteY64" fmla="*/ 1433255 h 1433255"/>
              <a:gd name="connsiteX65" fmla="*/ 741269 w 11218359"/>
              <a:gd name="connsiteY65" fmla="*/ 1433255 h 1433255"/>
              <a:gd name="connsiteX66" fmla="*/ 752708 w 11218359"/>
              <a:gd name="connsiteY66" fmla="*/ 1433255 h 1433255"/>
              <a:gd name="connsiteX67" fmla="*/ 764148 w 11218359"/>
              <a:gd name="connsiteY67" fmla="*/ 1433255 h 1433255"/>
              <a:gd name="connsiteX68" fmla="*/ 775587 w 11218359"/>
              <a:gd name="connsiteY68" fmla="*/ 1433255 h 1433255"/>
              <a:gd name="connsiteX69" fmla="*/ 787027 w 11218359"/>
              <a:gd name="connsiteY69" fmla="*/ 1433255 h 1433255"/>
              <a:gd name="connsiteX70" fmla="*/ 798467 w 11218359"/>
              <a:gd name="connsiteY70" fmla="*/ 1433255 h 1433255"/>
              <a:gd name="connsiteX71" fmla="*/ 809906 w 11218359"/>
              <a:gd name="connsiteY71" fmla="*/ 1433255 h 1433255"/>
              <a:gd name="connsiteX72" fmla="*/ 821346 w 11218359"/>
              <a:gd name="connsiteY72" fmla="*/ 1433255 h 1433255"/>
              <a:gd name="connsiteX73" fmla="*/ 832785 w 11218359"/>
              <a:gd name="connsiteY73" fmla="*/ 1433255 h 1433255"/>
              <a:gd name="connsiteX74" fmla="*/ 844225 w 11218359"/>
              <a:gd name="connsiteY74" fmla="*/ 1433255 h 1433255"/>
              <a:gd name="connsiteX75" fmla="*/ 855664 w 11218359"/>
              <a:gd name="connsiteY75" fmla="*/ 1433255 h 1433255"/>
              <a:gd name="connsiteX76" fmla="*/ 867104 w 11218359"/>
              <a:gd name="connsiteY76" fmla="*/ 1433255 h 1433255"/>
              <a:gd name="connsiteX77" fmla="*/ 878543 w 11218359"/>
              <a:gd name="connsiteY77" fmla="*/ 1433255 h 1433255"/>
              <a:gd name="connsiteX78" fmla="*/ 889983 w 11218359"/>
              <a:gd name="connsiteY78" fmla="*/ 1433255 h 1433255"/>
              <a:gd name="connsiteX79" fmla="*/ 901422 w 11218359"/>
              <a:gd name="connsiteY79" fmla="*/ 1433255 h 1433255"/>
              <a:gd name="connsiteX80" fmla="*/ 912862 w 11218359"/>
              <a:gd name="connsiteY80" fmla="*/ 1433255 h 1433255"/>
              <a:gd name="connsiteX81" fmla="*/ 924301 w 11218359"/>
              <a:gd name="connsiteY81" fmla="*/ 1433255 h 1433255"/>
              <a:gd name="connsiteX82" fmla="*/ 935741 w 11218359"/>
              <a:gd name="connsiteY82" fmla="*/ 1433255 h 1433255"/>
              <a:gd name="connsiteX83" fmla="*/ 947180 w 11218359"/>
              <a:gd name="connsiteY83" fmla="*/ 1433255 h 1433255"/>
              <a:gd name="connsiteX84" fmla="*/ 958620 w 11218359"/>
              <a:gd name="connsiteY84" fmla="*/ 1433255 h 1433255"/>
              <a:gd name="connsiteX85" fmla="*/ 970059 w 11218359"/>
              <a:gd name="connsiteY85" fmla="*/ 1433255 h 1433255"/>
              <a:gd name="connsiteX86" fmla="*/ 981499 w 11218359"/>
              <a:gd name="connsiteY86" fmla="*/ 1433255 h 1433255"/>
              <a:gd name="connsiteX87" fmla="*/ 992938 w 11218359"/>
              <a:gd name="connsiteY87" fmla="*/ 1433255 h 1433255"/>
              <a:gd name="connsiteX88" fmla="*/ 1004378 w 11218359"/>
              <a:gd name="connsiteY88" fmla="*/ 1433255 h 1433255"/>
              <a:gd name="connsiteX89" fmla="*/ 1015818 w 11218359"/>
              <a:gd name="connsiteY89" fmla="*/ 1433255 h 1433255"/>
              <a:gd name="connsiteX90" fmla="*/ 1027257 w 11218359"/>
              <a:gd name="connsiteY90" fmla="*/ 1433255 h 1433255"/>
              <a:gd name="connsiteX91" fmla="*/ 1038697 w 11218359"/>
              <a:gd name="connsiteY91" fmla="*/ 1433255 h 1433255"/>
              <a:gd name="connsiteX92" fmla="*/ 1050136 w 11218359"/>
              <a:gd name="connsiteY92" fmla="*/ 1433255 h 1433255"/>
              <a:gd name="connsiteX93" fmla="*/ 1061576 w 11218359"/>
              <a:gd name="connsiteY93" fmla="*/ 1433255 h 1433255"/>
              <a:gd name="connsiteX94" fmla="*/ 1073015 w 11218359"/>
              <a:gd name="connsiteY94" fmla="*/ 1433255 h 1433255"/>
              <a:gd name="connsiteX95" fmla="*/ 1084455 w 11218359"/>
              <a:gd name="connsiteY95" fmla="*/ 1433255 h 1433255"/>
              <a:gd name="connsiteX96" fmla="*/ 1095894 w 11218359"/>
              <a:gd name="connsiteY96" fmla="*/ 1433255 h 1433255"/>
              <a:gd name="connsiteX97" fmla="*/ 1107334 w 11218359"/>
              <a:gd name="connsiteY97" fmla="*/ 1433255 h 1433255"/>
              <a:gd name="connsiteX98" fmla="*/ 1118773 w 11218359"/>
              <a:gd name="connsiteY98" fmla="*/ 1433255 h 1433255"/>
              <a:gd name="connsiteX99" fmla="*/ 1130213 w 11218359"/>
              <a:gd name="connsiteY99" fmla="*/ 1433255 h 1433255"/>
              <a:gd name="connsiteX100" fmla="*/ 1141652 w 11218359"/>
              <a:gd name="connsiteY100" fmla="*/ 1433255 h 1433255"/>
              <a:gd name="connsiteX101" fmla="*/ 1153092 w 11218359"/>
              <a:gd name="connsiteY101" fmla="*/ 1433255 h 1433255"/>
              <a:gd name="connsiteX102" fmla="*/ 1164531 w 11218359"/>
              <a:gd name="connsiteY102" fmla="*/ 1433255 h 1433255"/>
              <a:gd name="connsiteX103" fmla="*/ 1175971 w 11218359"/>
              <a:gd name="connsiteY103" fmla="*/ 1433255 h 1433255"/>
              <a:gd name="connsiteX104" fmla="*/ 1187406 w 11218359"/>
              <a:gd name="connsiteY104" fmla="*/ 1433255 h 1433255"/>
              <a:gd name="connsiteX105" fmla="*/ 1198845 w 11218359"/>
              <a:gd name="connsiteY105" fmla="*/ 1433255 h 1433255"/>
              <a:gd name="connsiteX106" fmla="*/ 1210285 w 11218359"/>
              <a:gd name="connsiteY106" fmla="*/ 1433255 h 1433255"/>
              <a:gd name="connsiteX107" fmla="*/ 1221724 w 11218359"/>
              <a:gd name="connsiteY107" fmla="*/ 1433255 h 1433255"/>
              <a:gd name="connsiteX108" fmla="*/ 1233164 w 11218359"/>
              <a:gd name="connsiteY108" fmla="*/ 1433255 h 1433255"/>
              <a:gd name="connsiteX109" fmla="*/ 1244603 w 11218359"/>
              <a:gd name="connsiteY109" fmla="*/ 1433255 h 1433255"/>
              <a:gd name="connsiteX110" fmla="*/ 1256043 w 11218359"/>
              <a:gd name="connsiteY110" fmla="*/ 1433255 h 1433255"/>
              <a:gd name="connsiteX111" fmla="*/ 1267482 w 11218359"/>
              <a:gd name="connsiteY111" fmla="*/ 1433255 h 1433255"/>
              <a:gd name="connsiteX112" fmla="*/ 1278922 w 11218359"/>
              <a:gd name="connsiteY112" fmla="*/ 1433255 h 1433255"/>
              <a:gd name="connsiteX113" fmla="*/ 1290361 w 11218359"/>
              <a:gd name="connsiteY113" fmla="*/ 1433255 h 1433255"/>
              <a:gd name="connsiteX114" fmla="*/ 1301801 w 11218359"/>
              <a:gd name="connsiteY114" fmla="*/ 1433255 h 1433255"/>
              <a:gd name="connsiteX115" fmla="*/ 1313240 w 11218359"/>
              <a:gd name="connsiteY115" fmla="*/ 1433255 h 1433255"/>
              <a:gd name="connsiteX116" fmla="*/ 1324680 w 11218359"/>
              <a:gd name="connsiteY116" fmla="*/ 1433255 h 1433255"/>
              <a:gd name="connsiteX117" fmla="*/ 1336120 w 11218359"/>
              <a:gd name="connsiteY117" fmla="*/ 1433255 h 1433255"/>
              <a:gd name="connsiteX118" fmla="*/ 1347559 w 11218359"/>
              <a:gd name="connsiteY118" fmla="*/ 1433255 h 1433255"/>
              <a:gd name="connsiteX119" fmla="*/ 1358999 w 11218359"/>
              <a:gd name="connsiteY119" fmla="*/ 1433255 h 1433255"/>
              <a:gd name="connsiteX120" fmla="*/ 1370438 w 11218359"/>
              <a:gd name="connsiteY120" fmla="*/ 1433255 h 1433255"/>
              <a:gd name="connsiteX121" fmla="*/ 1381878 w 11218359"/>
              <a:gd name="connsiteY121" fmla="*/ 1433255 h 1433255"/>
              <a:gd name="connsiteX122" fmla="*/ 1393317 w 11218359"/>
              <a:gd name="connsiteY122" fmla="*/ 1433255 h 1433255"/>
              <a:gd name="connsiteX123" fmla="*/ 1404757 w 11218359"/>
              <a:gd name="connsiteY123" fmla="*/ 1433255 h 1433255"/>
              <a:gd name="connsiteX124" fmla="*/ 1416196 w 11218359"/>
              <a:gd name="connsiteY124" fmla="*/ 1433255 h 1433255"/>
              <a:gd name="connsiteX125" fmla="*/ 1427636 w 11218359"/>
              <a:gd name="connsiteY125" fmla="*/ 1433255 h 1433255"/>
              <a:gd name="connsiteX126" fmla="*/ 1439075 w 11218359"/>
              <a:gd name="connsiteY126" fmla="*/ 1433255 h 1433255"/>
              <a:gd name="connsiteX127" fmla="*/ 1450515 w 11218359"/>
              <a:gd name="connsiteY127" fmla="*/ 1433255 h 1433255"/>
              <a:gd name="connsiteX128" fmla="*/ 1461954 w 11218359"/>
              <a:gd name="connsiteY128" fmla="*/ 1433255 h 1433255"/>
              <a:gd name="connsiteX129" fmla="*/ 1473394 w 11218359"/>
              <a:gd name="connsiteY129" fmla="*/ 1433255 h 1433255"/>
              <a:gd name="connsiteX130" fmla="*/ 1484833 w 11218359"/>
              <a:gd name="connsiteY130" fmla="*/ 1433255 h 1433255"/>
              <a:gd name="connsiteX131" fmla="*/ 1496273 w 11218359"/>
              <a:gd name="connsiteY131" fmla="*/ 1433255 h 1433255"/>
              <a:gd name="connsiteX132" fmla="*/ 1507712 w 11218359"/>
              <a:gd name="connsiteY132" fmla="*/ 1433255 h 1433255"/>
              <a:gd name="connsiteX133" fmla="*/ 1519152 w 11218359"/>
              <a:gd name="connsiteY133" fmla="*/ 1433255 h 1433255"/>
              <a:gd name="connsiteX134" fmla="*/ 1530591 w 11218359"/>
              <a:gd name="connsiteY134" fmla="*/ 1433255 h 1433255"/>
              <a:gd name="connsiteX135" fmla="*/ 1542031 w 11218359"/>
              <a:gd name="connsiteY135" fmla="*/ 1433255 h 1433255"/>
              <a:gd name="connsiteX136" fmla="*/ 1553471 w 11218359"/>
              <a:gd name="connsiteY136" fmla="*/ 1433255 h 1433255"/>
              <a:gd name="connsiteX137" fmla="*/ 1564910 w 11218359"/>
              <a:gd name="connsiteY137" fmla="*/ 1433255 h 1433255"/>
              <a:gd name="connsiteX138" fmla="*/ 1576349 w 11218359"/>
              <a:gd name="connsiteY138" fmla="*/ 1433255 h 1433255"/>
              <a:gd name="connsiteX139" fmla="*/ 1587789 w 11218359"/>
              <a:gd name="connsiteY139" fmla="*/ 1433255 h 1433255"/>
              <a:gd name="connsiteX140" fmla="*/ 1599229 w 11218359"/>
              <a:gd name="connsiteY140" fmla="*/ 1433255 h 1433255"/>
              <a:gd name="connsiteX141" fmla="*/ 1610668 w 11218359"/>
              <a:gd name="connsiteY141" fmla="*/ 1433255 h 1433255"/>
              <a:gd name="connsiteX142" fmla="*/ 1622107 w 11218359"/>
              <a:gd name="connsiteY142" fmla="*/ 1433255 h 1433255"/>
              <a:gd name="connsiteX143" fmla="*/ 1633547 w 11218359"/>
              <a:gd name="connsiteY143" fmla="*/ 1433255 h 1433255"/>
              <a:gd name="connsiteX144" fmla="*/ 1644987 w 11218359"/>
              <a:gd name="connsiteY144" fmla="*/ 1433255 h 1433255"/>
              <a:gd name="connsiteX145" fmla="*/ 1656426 w 11218359"/>
              <a:gd name="connsiteY145" fmla="*/ 1433255 h 1433255"/>
              <a:gd name="connsiteX146" fmla="*/ 1667866 w 11218359"/>
              <a:gd name="connsiteY146" fmla="*/ 1433255 h 1433255"/>
              <a:gd name="connsiteX147" fmla="*/ 1679305 w 11218359"/>
              <a:gd name="connsiteY147" fmla="*/ 1433255 h 1433255"/>
              <a:gd name="connsiteX148" fmla="*/ 1690745 w 11218359"/>
              <a:gd name="connsiteY148" fmla="*/ 1433255 h 1433255"/>
              <a:gd name="connsiteX149" fmla="*/ 1702184 w 11218359"/>
              <a:gd name="connsiteY149" fmla="*/ 1433255 h 1433255"/>
              <a:gd name="connsiteX150" fmla="*/ 1713619 w 11218359"/>
              <a:gd name="connsiteY150" fmla="*/ 1433255 h 1433255"/>
              <a:gd name="connsiteX151" fmla="*/ 1725063 w 11218359"/>
              <a:gd name="connsiteY151" fmla="*/ 1433255 h 1433255"/>
              <a:gd name="connsiteX152" fmla="*/ 1736498 w 11218359"/>
              <a:gd name="connsiteY152" fmla="*/ 1433255 h 1433255"/>
              <a:gd name="connsiteX153" fmla="*/ 1747938 w 11218359"/>
              <a:gd name="connsiteY153" fmla="*/ 1433255 h 1433255"/>
              <a:gd name="connsiteX154" fmla="*/ 1759377 w 11218359"/>
              <a:gd name="connsiteY154" fmla="*/ 1433255 h 1433255"/>
              <a:gd name="connsiteX155" fmla="*/ 1770817 w 11218359"/>
              <a:gd name="connsiteY155" fmla="*/ 1433255 h 1433255"/>
              <a:gd name="connsiteX156" fmla="*/ 1782256 w 11218359"/>
              <a:gd name="connsiteY156" fmla="*/ 1433255 h 1433255"/>
              <a:gd name="connsiteX157" fmla="*/ 1793696 w 11218359"/>
              <a:gd name="connsiteY157" fmla="*/ 1433255 h 1433255"/>
              <a:gd name="connsiteX158" fmla="*/ 1805135 w 11218359"/>
              <a:gd name="connsiteY158" fmla="*/ 1433255 h 1433255"/>
              <a:gd name="connsiteX159" fmla="*/ 1816575 w 11218359"/>
              <a:gd name="connsiteY159" fmla="*/ 1433255 h 1433255"/>
              <a:gd name="connsiteX160" fmla="*/ 1828014 w 11218359"/>
              <a:gd name="connsiteY160" fmla="*/ 1433255 h 1433255"/>
              <a:gd name="connsiteX161" fmla="*/ 1839454 w 11218359"/>
              <a:gd name="connsiteY161" fmla="*/ 1433255 h 1433255"/>
              <a:gd name="connsiteX162" fmla="*/ 1850893 w 11218359"/>
              <a:gd name="connsiteY162" fmla="*/ 1433255 h 1433255"/>
              <a:gd name="connsiteX163" fmla="*/ 1862333 w 11218359"/>
              <a:gd name="connsiteY163" fmla="*/ 1433255 h 1433255"/>
              <a:gd name="connsiteX164" fmla="*/ 1873772 w 11218359"/>
              <a:gd name="connsiteY164" fmla="*/ 1433255 h 1433255"/>
              <a:gd name="connsiteX165" fmla="*/ 1885212 w 11218359"/>
              <a:gd name="connsiteY165" fmla="*/ 1433255 h 1433255"/>
              <a:gd name="connsiteX166" fmla="*/ 1896651 w 11218359"/>
              <a:gd name="connsiteY166" fmla="*/ 1433255 h 1433255"/>
              <a:gd name="connsiteX167" fmla="*/ 1908091 w 11218359"/>
              <a:gd name="connsiteY167" fmla="*/ 1433255 h 1433255"/>
              <a:gd name="connsiteX168" fmla="*/ 1919531 w 11218359"/>
              <a:gd name="connsiteY168" fmla="*/ 1433255 h 1433255"/>
              <a:gd name="connsiteX169" fmla="*/ 1930970 w 11218359"/>
              <a:gd name="connsiteY169" fmla="*/ 1433255 h 1433255"/>
              <a:gd name="connsiteX170" fmla="*/ 1942409 w 11218359"/>
              <a:gd name="connsiteY170" fmla="*/ 1433255 h 1433255"/>
              <a:gd name="connsiteX171" fmla="*/ 1953849 w 11218359"/>
              <a:gd name="connsiteY171" fmla="*/ 1433255 h 1433255"/>
              <a:gd name="connsiteX172" fmla="*/ 1965289 w 11218359"/>
              <a:gd name="connsiteY172" fmla="*/ 1433255 h 1433255"/>
              <a:gd name="connsiteX173" fmla="*/ 1976728 w 11218359"/>
              <a:gd name="connsiteY173" fmla="*/ 1433255 h 1433255"/>
              <a:gd name="connsiteX174" fmla="*/ 1988168 w 11218359"/>
              <a:gd name="connsiteY174" fmla="*/ 1433255 h 1433255"/>
              <a:gd name="connsiteX175" fmla="*/ 1999607 w 11218359"/>
              <a:gd name="connsiteY175" fmla="*/ 1433255 h 1433255"/>
              <a:gd name="connsiteX176" fmla="*/ 2011047 w 11218359"/>
              <a:gd name="connsiteY176" fmla="*/ 1433255 h 1433255"/>
              <a:gd name="connsiteX177" fmla="*/ 2022486 w 11218359"/>
              <a:gd name="connsiteY177" fmla="*/ 1433255 h 1433255"/>
              <a:gd name="connsiteX178" fmla="*/ 2033926 w 11218359"/>
              <a:gd name="connsiteY178" fmla="*/ 1433255 h 1433255"/>
              <a:gd name="connsiteX179" fmla="*/ 2045365 w 11218359"/>
              <a:gd name="connsiteY179" fmla="*/ 1433255 h 1433255"/>
              <a:gd name="connsiteX180" fmla="*/ 2056805 w 11218359"/>
              <a:gd name="connsiteY180" fmla="*/ 1433255 h 1433255"/>
              <a:gd name="connsiteX181" fmla="*/ 2068244 w 11218359"/>
              <a:gd name="connsiteY181" fmla="*/ 1433255 h 1433255"/>
              <a:gd name="connsiteX182" fmla="*/ 2079684 w 11218359"/>
              <a:gd name="connsiteY182" fmla="*/ 1433255 h 1433255"/>
              <a:gd name="connsiteX183" fmla="*/ 2091123 w 11218359"/>
              <a:gd name="connsiteY183" fmla="*/ 1433255 h 1433255"/>
              <a:gd name="connsiteX184" fmla="*/ 2102563 w 11218359"/>
              <a:gd name="connsiteY184" fmla="*/ 1433255 h 1433255"/>
              <a:gd name="connsiteX185" fmla="*/ 2114002 w 11218359"/>
              <a:gd name="connsiteY185" fmla="*/ 1433255 h 1433255"/>
              <a:gd name="connsiteX186" fmla="*/ 2125442 w 11218359"/>
              <a:gd name="connsiteY186" fmla="*/ 1433255 h 1433255"/>
              <a:gd name="connsiteX187" fmla="*/ 2136882 w 11218359"/>
              <a:gd name="connsiteY187" fmla="*/ 1433255 h 1433255"/>
              <a:gd name="connsiteX188" fmla="*/ 2148321 w 11218359"/>
              <a:gd name="connsiteY188" fmla="*/ 1433255 h 1433255"/>
              <a:gd name="connsiteX189" fmla="*/ 2159760 w 11218359"/>
              <a:gd name="connsiteY189" fmla="*/ 1433255 h 1433255"/>
              <a:gd name="connsiteX190" fmla="*/ 2171200 w 11218359"/>
              <a:gd name="connsiteY190" fmla="*/ 1433255 h 1433255"/>
              <a:gd name="connsiteX191" fmla="*/ 2182640 w 11218359"/>
              <a:gd name="connsiteY191" fmla="*/ 1433255 h 1433255"/>
              <a:gd name="connsiteX192" fmla="*/ 2194079 w 11218359"/>
              <a:gd name="connsiteY192" fmla="*/ 1433255 h 1433255"/>
              <a:gd name="connsiteX193" fmla="*/ 2205519 w 11218359"/>
              <a:gd name="connsiteY193" fmla="*/ 1433255 h 1433255"/>
              <a:gd name="connsiteX194" fmla="*/ 2216958 w 11218359"/>
              <a:gd name="connsiteY194" fmla="*/ 1433255 h 1433255"/>
              <a:gd name="connsiteX195" fmla="*/ 2228393 w 11218359"/>
              <a:gd name="connsiteY195" fmla="*/ 1433255 h 1433255"/>
              <a:gd name="connsiteX196" fmla="*/ 2239837 w 11218359"/>
              <a:gd name="connsiteY196" fmla="*/ 1433255 h 1433255"/>
              <a:gd name="connsiteX197" fmla="*/ 2251272 w 11218359"/>
              <a:gd name="connsiteY197" fmla="*/ 1433255 h 1433255"/>
              <a:gd name="connsiteX198" fmla="*/ 2262716 w 11218359"/>
              <a:gd name="connsiteY198" fmla="*/ 1433255 h 1433255"/>
              <a:gd name="connsiteX199" fmla="*/ 2274151 w 11218359"/>
              <a:gd name="connsiteY199" fmla="*/ 1433255 h 1433255"/>
              <a:gd name="connsiteX200" fmla="*/ 2285591 w 11218359"/>
              <a:gd name="connsiteY200" fmla="*/ 1433255 h 1433255"/>
              <a:gd name="connsiteX201" fmla="*/ 2297030 w 11218359"/>
              <a:gd name="connsiteY201" fmla="*/ 1433255 h 1433255"/>
              <a:gd name="connsiteX202" fmla="*/ 2308470 w 11218359"/>
              <a:gd name="connsiteY202" fmla="*/ 1433255 h 1433255"/>
              <a:gd name="connsiteX203" fmla="*/ 2319909 w 11218359"/>
              <a:gd name="connsiteY203" fmla="*/ 1433255 h 1433255"/>
              <a:gd name="connsiteX204" fmla="*/ 2331349 w 11218359"/>
              <a:gd name="connsiteY204" fmla="*/ 1433255 h 1433255"/>
              <a:gd name="connsiteX205" fmla="*/ 2342788 w 11218359"/>
              <a:gd name="connsiteY205" fmla="*/ 1433255 h 1433255"/>
              <a:gd name="connsiteX206" fmla="*/ 2354228 w 11218359"/>
              <a:gd name="connsiteY206" fmla="*/ 1433255 h 1433255"/>
              <a:gd name="connsiteX207" fmla="*/ 2365667 w 11218359"/>
              <a:gd name="connsiteY207" fmla="*/ 1433255 h 1433255"/>
              <a:gd name="connsiteX208" fmla="*/ 2377107 w 11218359"/>
              <a:gd name="connsiteY208" fmla="*/ 1433255 h 1433255"/>
              <a:gd name="connsiteX209" fmla="*/ 2388546 w 11218359"/>
              <a:gd name="connsiteY209" fmla="*/ 1433255 h 1433255"/>
              <a:gd name="connsiteX210" fmla="*/ 2399986 w 11218359"/>
              <a:gd name="connsiteY210" fmla="*/ 1433255 h 1433255"/>
              <a:gd name="connsiteX211" fmla="*/ 2411425 w 11218359"/>
              <a:gd name="connsiteY211" fmla="*/ 1433255 h 1433255"/>
              <a:gd name="connsiteX212" fmla="*/ 2422865 w 11218359"/>
              <a:gd name="connsiteY212" fmla="*/ 1433255 h 1433255"/>
              <a:gd name="connsiteX213" fmla="*/ 2434304 w 11218359"/>
              <a:gd name="connsiteY213" fmla="*/ 1433255 h 1433255"/>
              <a:gd name="connsiteX214" fmla="*/ 2445744 w 11218359"/>
              <a:gd name="connsiteY214" fmla="*/ 1433255 h 1433255"/>
              <a:gd name="connsiteX215" fmla="*/ 2457184 w 11218359"/>
              <a:gd name="connsiteY215" fmla="*/ 1433255 h 1433255"/>
              <a:gd name="connsiteX216" fmla="*/ 2468623 w 11218359"/>
              <a:gd name="connsiteY216" fmla="*/ 1433255 h 1433255"/>
              <a:gd name="connsiteX217" fmla="*/ 2480062 w 11218359"/>
              <a:gd name="connsiteY217" fmla="*/ 1433255 h 1433255"/>
              <a:gd name="connsiteX218" fmla="*/ 2491502 w 11218359"/>
              <a:gd name="connsiteY218" fmla="*/ 1433255 h 1433255"/>
              <a:gd name="connsiteX219" fmla="*/ 2502942 w 11218359"/>
              <a:gd name="connsiteY219" fmla="*/ 1433255 h 1433255"/>
              <a:gd name="connsiteX220" fmla="*/ 2514381 w 11218359"/>
              <a:gd name="connsiteY220" fmla="*/ 1433255 h 1433255"/>
              <a:gd name="connsiteX221" fmla="*/ 2525821 w 11218359"/>
              <a:gd name="connsiteY221" fmla="*/ 1433255 h 1433255"/>
              <a:gd name="connsiteX222" fmla="*/ 2537260 w 11218359"/>
              <a:gd name="connsiteY222" fmla="*/ 1433255 h 1433255"/>
              <a:gd name="connsiteX223" fmla="*/ 2548700 w 11218359"/>
              <a:gd name="connsiteY223" fmla="*/ 1433255 h 1433255"/>
              <a:gd name="connsiteX224" fmla="*/ 2560139 w 11218359"/>
              <a:gd name="connsiteY224" fmla="*/ 1433255 h 1433255"/>
              <a:gd name="connsiteX225" fmla="*/ 2571579 w 11218359"/>
              <a:gd name="connsiteY225" fmla="*/ 1433255 h 1433255"/>
              <a:gd name="connsiteX226" fmla="*/ 2583018 w 11218359"/>
              <a:gd name="connsiteY226" fmla="*/ 1433255 h 1433255"/>
              <a:gd name="connsiteX227" fmla="*/ 2594458 w 11218359"/>
              <a:gd name="connsiteY227" fmla="*/ 1433255 h 1433255"/>
              <a:gd name="connsiteX228" fmla="*/ 2605897 w 11218359"/>
              <a:gd name="connsiteY228" fmla="*/ 1433255 h 1433255"/>
              <a:gd name="connsiteX229" fmla="*/ 2617337 w 11218359"/>
              <a:gd name="connsiteY229" fmla="*/ 1433255 h 1433255"/>
              <a:gd name="connsiteX230" fmla="*/ 2628776 w 11218359"/>
              <a:gd name="connsiteY230" fmla="*/ 1433255 h 1433255"/>
              <a:gd name="connsiteX231" fmla="*/ 2640216 w 11218359"/>
              <a:gd name="connsiteY231" fmla="*/ 1433255 h 1433255"/>
              <a:gd name="connsiteX232" fmla="*/ 2651655 w 11218359"/>
              <a:gd name="connsiteY232" fmla="*/ 1433255 h 1433255"/>
              <a:gd name="connsiteX233" fmla="*/ 2663095 w 11218359"/>
              <a:gd name="connsiteY233" fmla="*/ 1433255 h 1433255"/>
              <a:gd name="connsiteX234" fmla="*/ 2674535 w 11218359"/>
              <a:gd name="connsiteY234" fmla="*/ 1433255 h 1433255"/>
              <a:gd name="connsiteX235" fmla="*/ 2685974 w 11218359"/>
              <a:gd name="connsiteY235" fmla="*/ 1433255 h 1433255"/>
              <a:gd name="connsiteX236" fmla="*/ 2697413 w 11218359"/>
              <a:gd name="connsiteY236" fmla="*/ 1433255 h 1433255"/>
              <a:gd name="connsiteX237" fmla="*/ 2708853 w 11218359"/>
              <a:gd name="connsiteY237" fmla="*/ 1433255 h 1433255"/>
              <a:gd name="connsiteX238" fmla="*/ 2720293 w 11218359"/>
              <a:gd name="connsiteY238" fmla="*/ 1433255 h 1433255"/>
              <a:gd name="connsiteX239" fmla="*/ 2731727 w 11218359"/>
              <a:gd name="connsiteY239" fmla="*/ 1433255 h 1433255"/>
              <a:gd name="connsiteX240" fmla="*/ 2743172 w 11218359"/>
              <a:gd name="connsiteY240" fmla="*/ 1433255 h 1433255"/>
              <a:gd name="connsiteX241" fmla="*/ 2754611 w 11218359"/>
              <a:gd name="connsiteY241" fmla="*/ 1433255 h 1433255"/>
              <a:gd name="connsiteX242" fmla="*/ 2766046 w 11218359"/>
              <a:gd name="connsiteY242" fmla="*/ 1433255 h 1433255"/>
              <a:gd name="connsiteX243" fmla="*/ 2777490 w 11218359"/>
              <a:gd name="connsiteY243" fmla="*/ 1433255 h 1433255"/>
              <a:gd name="connsiteX244" fmla="*/ 2788925 w 11218359"/>
              <a:gd name="connsiteY244" fmla="*/ 1433255 h 1433255"/>
              <a:gd name="connsiteX245" fmla="*/ 2800364 w 11218359"/>
              <a:gd name="connsiteY245" fmla="*/ 1433255 h 1433255"/>
              <a:gd name="connsiteX246" fmla="*/ 2811804 w 11218359"/>
              <a:gd name="connsiteY246" fmla="*/ 1433255 h 1433255"/>
              <a:gd name="connsiteX247" fmla="*/ 2823243 w 11218359"/>
              <a:gd name="connsiteY247" fmla="*/ 1433255 h 1433255"/>
              <a:gd name="connsiteX248" fmla="*/ 2834683 w 11218359"/>
              <a:gd name="connsiteY248" fmla="*/ 1433255 h 1433255"/>
              <a:gd name="connsiteX249" fmla="*/ 2846123 w 11218359"/>
              <a:gd name="connsiteY249" fmla="*/ 1433255 h 1433255"/>
              <a:gd name="connsiteX250" fmla="*/ 2857562 w 11218359"/>
              <a:gd name="connsiteY250" fmla="*/ 1433255 h 1433255"/>
              <a:gd name="connsiteX251" fmla="*/ 2869001 w 11218359"/>
              <a:gd name="connsiteY251" fmla="*/ 1433255 h 1433255"/>
              <a:gd name="connsiteX252" fmla="*/ 2880441 w 11218359"/>
              <a:gd name="connsiteY252" fmla="*/ 1433255 h 1433255"/>
              <a:gd name="connsiteX253" fmla="*/ 2891881 w 11218359"/>
              <a:gd name="connsiteY253" fmla="*/ 1433255 h 1433255"/>
              <a:gd name="connsiteX254" fmla="*/ 2903320 w 11218359"/>
              <a:gd name="connsiteY254" fmla="*/ 1433255 h 1433255"/>
              <a:gd name="connsiteX255" fmla="*/ 2914760 w 11218359"/>
              <a:gd name="connsiteY255" fmla="*/ 1433255 h 1433255"/>
              <a:gd name="connsiteX256" fmla="*/ 2926199 w 11218359"/>
              <a:gd name="connsiteY256" fmla="*/ 1433255 h 1433255"/>
              <a:gd name="connsiteX257" fmla="*/ 2937639 w 11218359"/>
              <a:gd name="connsiteY257" fmla="*/ 1433255 h 1433255"/>
              <a:gd name="connsiteX258" fmla="*/ 2949078 w 11218359"/>
              <a:gd name="connsiteY258" fmla="*/ 1433255 h 1433255"/>
              <a:gd name="connsiteX259" fmla="*/ 2960518 w 11218359"/>
              <a:gd name="connsiteY259" fmla="*/ 1433255 h 1433255"/>
              <a:gd name="connsiteX260" fmla="*/ 2971957 w 11218359"/>
              <a:gd name="connsiteY260" fmla="*/ 1433255 h 1433255"/>
              <a:gd name="connsiteX261" fmla="*/ 2983397 w 11218359"/>
              <a:gd name="connsiteY261" fmla="*/ 1433255 h 1433255"/>
              <a:gd name="connsiteX262" fmla="*/ 2994837 w 11218359"/>
              <a:gd name="connsiteY262" fmla="*/ 1433255 h 1433255"/>
              <a:gd name="connsiteX263" fmla="*/ 3006276 w 11218359"/>
              <a:gd name="connsiteY263" fmla="*/ 1433255 h 1433255"/>
              <a:gd name="connsiteX264" fmla="*/ 3017715 w 11218359"/>
              <a:gd name="connsiteY264" fmla="*/ 1433255 h 1433255"/>
              <a:gd name="connsiteX265" fmla="*/ 3029155 w 11218359"/>
              <a:gd name="connsiteY265" fmla="*/ 1433255 h 1433255"/>
              <a:gd name="connsiteX266" fmla="*/ 3040594 w 11218359"/>
              <a:gd name="connsiteY266" fmla="*/ 1433255 h 1433255"/>
              <a:gd name="connsiteX267" fmla="*/ 3052034 w 11218359"/>
              <a:gd name="connsiteY267" fmla="*/ 1433255 h 1433255"/>
              <a:gd name="connsiteX268" fmla="*/ 3063474 w 11218359"/>
              <a:gd name="connsiteY268" fmla="*/ 1433255 h 1433255"/>
              <a:gd name="connsiteX269" fmla="*/ 3074913 w 11218359"/>
              <a:gd name="connsiteY269" fmla="*/ 1433255 h 1433255"/>
              <a:gd name="connsiteX270" fmla="*/ 3086352 w 11218359"/>
              <a:gd name="connsiteY270" fmla="*/ 1433255 h 1433255"/>
              <a:gd name="connsiteX271" fmla="*/ 3097792 w 11218359"/>
              <a:gd name="connsiteY271" fmla="*/ 1433255 h 1433255"/>
              <a:gd name="connsiteX272" fmla="*/ 3109232 w 11218359"/>
              <a:gd name="connsiteY272" fmla="*/ 1433255 h 1433255"/>
              <a:gd name="connsiteX273" fmla="*/ 3120671 w 11218359"/>
              <a:gd name="connsiteY273" fmla="*/ 1433255 h 1433255"/>
              <a:gd name="connsiteX274" fmla="*/ 3132111 w 11218359"/>
              <a:gd name="connsiteY274" fmla="*/ 1433255 h 1433255"/>
              <a:gd name="connsiteX275" fmla="*/ 3143550 w 11218359"/>
              <a:gd name="connsiteY275" fmla="*/ 1433255 h 1433255"/>
              <a:gd name="connsiteX276" fmla="*/ 3154990 w 11218359"/>
              <a:gd name="connsiteY276" fmla="*/ 1433255 h 1433255"/>
              <a:gd name="connsiteX277" fmla="*/ 3166429 w 11218359"/>
              <a:gd name="connsiteY277" fmla="*/ 1433255 h 1433255"/>
              <a:gd name="connsiteX278" fmla="*/ 3177869 w 11218359"/>
              <a:gd name="connsiteY278" fmla="*/ 1433255 h 1433255"/>
              <a:gd name="connsiteX279" fmla="*/ 3189308 w 11218359"/>
              <a:gd name="connsiteY279" fmla="*/ 1433255 h 1433255"/>
              <a:gd name="connsiteX280" fmla="*/ 3200748 w 11218359"/>
              <a:gd name="connsiteY280" fmla="*/ 1433255 h 1433255"/>
              <a:gd name="connsiteX281" fmla="*/ 3212187 w 11218359"/>
              <a:gd name="connsiteY281" fmla="*/ 1433255 h 1433255"/>
              <a:gd name="connsiteX282" fmla="*/ 3223627 w 11218359"/>
              <a:gd name="connsiteY282" fmla="*/ 1433255 h 1433255"/>
              <a:gd name="connsiteX283" fmla="*/ 3235066 w 11218359"/>
              <a:gd name="connsiteY283" fmla="*/ 1433255 h 1433255"/>
              <a:gd name="connsiteX284" fmla="*/ 3246501 w 11218359"/>
              <a:gd name="connsiteY284" fmla="*/ 1433255 h 1433255"/>
              <a:gd name="connsiteX285" fmla="*/ 3257945 w 11218359"/>
              <a:gd name="connsiteY285" fmla="*/ 1433255 h 1433255"/>
              <a:gd name="connsiteX286" fmla="*/ 3269385 w 11218359"/>
              <a:gd name="connsiteY286" fmla="*/ 1433255 h 1433255"/>
              <a:gd name="connsiteX287" fmla="*/ 3280825 w 11218359"/>
              <a:gd name="connsiteY287" fmla="*/ 1433255 h 1433255"/>
              <a:gd name="connsiteX288" fmla="*/ 3292264 w 11218359"/>
              <a:gd name="connsiteY288" fmla="*/ 1433255 h 1433255"/>
              <a:gd name="connsiteX289" fmla="*/ 3303699 w 11218359"/>
              <a:gd name="connsiteY289" fmla="*/ 1433255 h 1433255"/>
              <a:gd name="connsiteX290" fmla="*/ 3315143 w 11218359"/>
              <a:gd name="connsiteY290" fmla="*/ 1433255 h 1433255"/>
              <a:gd name="connsiteX291" fmla="*/ 3326578 w 11218359"/>
              <a:gd name="connsiteY291" fmla="*/ 1433255 h 1433255"/>
              <a:gd name="connsiteX292" fmla="*/ 3338017 w 11218359"/>
              <a:gd name="connsiteY292" fmla="*/ 1433255 h 1433255"/>
              <a:gd name="connsiteX293" fmla="*/ 3349457 w 11218359"/>
              <a:gd name="connsiteY293" fmla="*/ 1433255 h 1433255"/>
              <a:gd name="connsiteX294" fmla="*/ 3360896 w 11218359"/>
              <a:gd name="connsiteY294" fmla="*/ 1433255 h 1433255"/>
              <a:gd name="connsiteX295" fmla="*/ 3372336 w 11218359"/>
              <a:gd name="connsiteY295" fmla="*/ 1433255 h 1433255"/>
              <a:gd name="connsiteX296" fmla="*/ 3383776 w 11218359"/>
              <a:gd name="connsiteY296" fmla="*/ 1433255 h 1433255"/>
              <a:gd name="connsiteX297" fmla="*/ 3395215 w 11218359"/>
              <a:gd name="connsiteY297" fmla="*/ 1433255 h 1433255"/>
              <a:gd name="connsiteX298" fmla="*/ 3406654 w 11218359"/>
              <a:gd name="connsiteY298" fmla="*/ 1433255 h 1433255"/>
              <a:gd name="connsiteX299" fmla="*/ 3418094 w 11218359"/>
              <a:gd name="connsiteY299" fmla="*/ 1433255 h 1433255"/>
              <a:gd name="connsiteX300" fmla="*/ 3429534 w 11218359"/>
              <a:gd name="connsiteY300" fmla="*/ 1433255 h 1433255"/>
              <a:gd name="connsiteX301" fmla="*/ 3440973 w 11218359"/>
              <a:gd name="connsiteY301" fmla="*/ 1433255 h 1433255"/>
              <a:gd name="connsiteX302" fmla="*/ 3452413 w 11218359"/>
              <a:gd name="connsiteY302" fmla="*/ 1433255 h 1433255"/>
              <a:gd name="connsiteX303" fmla="*/ 3463852 w 11218359"/>
              <a:gd name="connsiteY303" fmla="*/ 1433255 h 1433255"/>
              <a:gd name="connsiteX304" fmla="*/ 3475292 w 11218359"/>
              <a:gd name="connsiteY304" fmla="*/ 1433255 h 1433255"/>
              <a:gd name="connsiteX305" fmla="*/ 3486731 w 11218359"/>
              <a:gd name="connsiteY305" fmla="*/ 1433255 h 1433255"/>
              <a:gd name="connsiteX306" fmla="*/ 3498171 w 11218359"/>
              <a:gd name="connsiteY306" fmla="*/ 1433255 h 1433255"/>
              <a:gd name="connsiteX307" fmla="*/ 3509610 w 11218359"/>
              <a:gd name="connsiteY307" fmla="*/ 1433255 h 1433255"/>
              <a:gd name="connsiteX308" fmla="*/ 3521050 w 11218359"/>
              <a:gd name="connsiteY308" fmla="*/ 1433255 h 1433255"/>
              <a:gd name="connsiteX309" fmla="*/ 3532489 w 11218359"/>
              <a:gd name="connsiteY309" fmla="*/ 1433255 h 1433255"/>
              <a:gd name="connsiteX310" fmla="*/ 3543929 w 11218359"/>
              <a:gd name="connsiteY310" fmla="*/ 1433255 h 1433255"/>
              <a:gd name="connsiteX311" fmla="*/ 3555368 w 11218359"/>
              <a:gd name="connsiteY311" fmla="*/ 1433255 h 1433255"/>
              <a:gd name="connsiteX312" fmla="*/ 3566808 w 11218359"/>
              <a:gd name="connsiteY312" fmla="*/ 1433255 h 1433255"/>
              <a:gd name="connsiteX313" fmla="*/ 3578247 w 11218359"/>
              <a:gd name="connsiteY313" fmla="*/ 1433255 h 1433255"/>
              <a:gd name="connsiteX314" fmla="*/ 3589687 w 11218359"/>
              <a:gd name="connsiteY314" fmla="*/ 1433255 h 1433255"/>
              <a:gd name="connsiteX315" fmla="*/ 3601127 w 11218359"/>
              <a:gd name="connsiteY315" fmla="*/ 1433255 h 1433255"/>
              <a:gd name="connsiteX316" fmla="*/ 3612566 w 11218359"/>
              <a:gd name="connsiteY316" fmla="*/ 1433255 h 1433255"/>
              <a:gd name="connsiteX317" fmla="*/ 3624005 w 11218359"/>
              <a:gd name="connsiteY317" fmla="*/ 1433255 h 1433255"/>
              <a:gd name="connsiteX318" fmla="*/ 3635445 w 11218359"/>
              <a:gd name="connsiteY318" fmla="*/ 1433255 h 1433255"/>
              <a:gd name="connsiteX319" fmla="*/ 3646885 w 11218359"/>
              <a:gd name="connsiteY319" fmla="*/ 1433255 h 1433255"/>
              <a:gd name="connsiteX320" fmla="*/ 3658324 w 11218359"/>
              <a:gd name="connsiteY320" fmla="*/ 1433255 h 1433255"/>
              <a:gd name="connsiteX321" fmla="*/ 3669764 w 11218359"/>
              <a:gd name="connsiteY321" fmla="*/ 1433255 h 1433255"/>
              <a:gd name="connsiteX322" fmla="*/ 3681203 w 11218359"/>
              <a:gd name="connsiteY322" fmla="*/ 1433255 h 1433255"/>
              <a:gd name="connsiteX323" fmla="*/ 3692643 w 11218359"/>
              <a:gd name="connsiteY323" fmla="*/ 1433255 h 1433255"/>
              <a:gd name="connsiteX324" fmla="*/ 3704082 w 11218359"/>
              <a:gd name="connsiteY324" fmla="*/ 1433255 h 1433255"/>
              <a:gd name="connsiteX325" fmla="*/ 3715522 w 11218359"/>
              <a:gd name="connsiteY325" fmla="*/ 1433255 h 1433255"/>
              <a:gd name="connsiteX326" fmla="*/ 3726961 w 11218359"/>
              <a:gd name="connsiteY326" fmla="*/ 1433255 h 1433255"/>
              <a:gd name="connsiteX327" fmla="*/ 3738401 w 11218359"/>
              <a:gd name="connsiteY327" fmla="*/ 1433255 h 1433255"/>
              <a:gd name="connsiteX328" fmla="*/ 3749840 w 11218359"/>
              <a:gd name="connsiteY328" fmla="*/ 1433255 h 1433255"/>
              <a:gd name="connsiteX329" fmla="*/ 3761280 w 11218359"/>
              <a:gd name="connsiteY329" fmla="*/ 1433255 h 1433255"/>
              <a:gd name="connsiteX330" fmla="*/ 3772719 w 11218359"/>
              <a:gd name="connsiteY330" fmla="*/ 1433255 h 1433255"/>
              <a:gd name="connsiteX331" fmla="*/ 3784154 w 11218359"/>
              <a:gd name="connsiteY331" fmla="*/ 1433255 h 1433255"/>
              <a:gd name="connsiteX332" fmla="*/ 3795598 w 11218359"/>
              <a:gd name="connsiteY332" fmla="*/ 1433255 h 1433255"/>
              <a:gd name="connsiteX333" fmla="*/ 3807033 w 11218359"/>
              <a:gd name="connsiteY333" fmla="*/ 1433255 h 1433255"/>
              <a:gd name="connsiteX334" fmla="*/ 3818473 w 11218359"/>
              <a:gd name="connsiteY334" fmla="*/ 1433255 h 1433255"/>
              <a:gd name="connsiteX335" fmla="*/ 3829917 w 11218359"/>
              <a:gd name="connsiteY335" fmla="*/ 1433255 h 1433255"/>
              <a:gd name="connsiteX336" fmla="*/ 3841352 w 11218359"/>
              <a:gd name="connsiteY336" fmla="*/ 1433255 h 1433255"/>
              <a:gd name="connsiteX337" fmla="*/ 3852791 w 11218359"/>
              <a:gd name="connsiteY337" fmla="*/ 1433255 h 1433255"/>
              <a:gd name="connsiteX338" fmla="*/ 3864231 w 11218359"/>
              <a:gd name="connsiteY338" fmla="*/ 1433255 h 1433255"/>
              <a:gd name="connsiteX339" fmla="*/ 3875670 w 11218359"/>
              <a:gd name="connsiteY339" fmla="*/ 1433255 h 1433255"/>
              <a:gd name="connsiteX340" fmla="*/ 3887110 w 11218359"/>
              <a:gd name="connsiteY340" fmla="*/ 1433255 h 1433255"/>
              <a:gd name="connsiteX341" fmla="*/ 3898549 w 11218359"/>
              <a:gd name="connsiteY341" fmla="*/ 1433255 h 1433255"/>
              <a:gd name="connsiteX342" fmla="*/ 3909989 w 11218359"/>
              <a:gd name="connsiteY342" fmla="*/ 1433255 h 1433255"/>
              <a:gd name="connsiteX343" fmla="*/ 3921447 w 11218359"/>
              <a:gd name="connsiteY343" fmla="*/ 1433255 h 1433255"/>
              <a:gd name="connsiteX344" fmla="*/ 3932878 w 11218359"/>
              <a:gd name="connsiteY344" fmla="*/ 1433255 h 1433255"/>
              <a:gd name="connsiteX345" fmla="*/ 3944307 w 11218359"/>
              <a:gd name="connsiteY345" fmla="*/ 1433255 h 1433255"/>
              <a:gd name="connsiteX346" fmla="*/ 3955737 w 11218359"/>
              <a:gd name="connsiteY346" fmla="*/ 1433255 h 1433255"/>
              <a:gd name="connsiteX347" fmla="*/ 3967167 w 11218359"/>
              <a:gd name="connsiteY347" fmla="*/ 1433255 h 1433255"/>
              <a:gd name="connsiteX348" fmla="*/ 3978645 w 11218359"/>
              <a:gd name="connsiteY348" fmla="*/ 1433255 h 1433255"/>
              <a:gd name="connsiteX349" fmla="*/ 3990075 w 11218359"/>
              <a:gd name="connsiteY349" fmla="*/ 1433255 h 1433255"/>
              <a:gd name="connsiteX350" fmla="*/ 4001505 w 11218359"/>
              <a:gd name="connsiteY350" fmla="*/ 1433255 h 1433255"/>
              <a:gd name="connsiteX351" fmla="*/ 4012935 w 11218359"/>
              <a:gd name="connsiteY351" fmla="*/ 1433255 h 1433255"/>
              <a:gd name="connsiteX352" fmla="*/ 4024365 w 11218359"/>
              <a:gd name="connsiteY352" fmla="*/ 1433255 h 1433255"/>
              <a:gd name="connsiteX353" fmla="*/ 4035843 w 11218359"/>
              <a:gd name="connsiteY353" fmla="*/ 1433255 h 1433255"/>
              <a:gd name="connsiteX354" fmla="*/ 4047273 w 11218359"/>
              <a:gd name="connsiteY354" fmla="*/ 1433255 h 1433255"/>
              <a:gd name="connsiteX355" fmla="*/ 4058702 w 11218359"/>
              <a:gd name="connsiteY355" fmla="*/ 1433255 h 1433255"/>
              <a:gd name="connsiteX356" fmla="*/ 4070133 w 11218359"/>
              <a:gd name="connsiteY356" fmla="*/ 1433255 h 1433255"/>
              <a:gd name="connsiteX357" fmla="*/ 4081563 w 11218359"/>
              <a:gd name="connsiteY357" fmla="*/ 1433255 h 1433255"/>
              <a:gd name="connsiteX358" fmla="*/ 4093040 w 11218359"/>
              <a:gd name="connsiteY358" fmla="*/ 1433255 h 1433255"/>
              <a:gd name="connsiteX359" fmla="*/ 4104471 w 11218359"/>
              <a:gd name="connsiteY359" fmla="*/ 1433255 h 1433255"/>
              <a:gd name="connsiteX360" fmla="*/ 4115900 w 11218359"/>
              <a:gd name="connsiteY360" fmla="*/ 1433255 h 1433255"/>
              <a:gd name="connsiteX361" fmla="*/ 4127330 w 11218359"/>
              <a:gd name="connsiteY361" fmla="*/ 1433255 h 1433255"/>
              <a:gd name="connsiteX362" fmla="*/ 4138760 w 11218359"/>
              <a:gd name="connsiteY362" fmla="*/ 1433255 h 1433255"/>
              <a:gd name="connsiteX363" fmla="*/ 4150238 w 11218359"/>
              <a:gd name="connsiteY363" fmla="*/ 1433255 h 1433255"/>
              <a:gd name="connsiteX364" fmla="*/ 4161668 w 11218359"/>
              <a:gd name="connsiteY364" fmla="*/ 1433255 h 1433255"/>
              <a:gd name="connsiteX365" fmla="*/ 4173098 w 11218359"/>
              <a:gd name="connsiteY365" fmla="*/ 1433255 h 1433255"/>
              <a:gd name="connsiteX366" fmla="*/ 4184528 w 11218359"/>
              <a:gd name="connsiteY366" fmla="*/ 1433255 h 1433255"/>
              <a:gd name="connsiteX367" fmla="*/ 4195958 w 11218359"/>
              <a:gd name="connsiteY367" fmla="*/ 195310 h 1433255"/>
              <a:gd name="connsiteX368" fmla="*/ 4207436 w 11218359"/>
              <a:gd name="connsiteY368" fmla="*/ 6010 h 1433255"/>
              <a:gd name="connsiteX369" fmla="*/ 4218865 w 11218359"/>
              <a:gd name="connsiteY369" fmla="*/ 0 h 1433255"/>
              <a:gd name="connsiteX370" fmla="*/ 4230296 w 11218359"/>
              <a:gd name="connsiteY370" fmla="*/ 99155 h 1433255"/>
              <a:gd name="connsiteX371" fmla="*/ 4241726 w 11218359"/>
              <a:gd name="connsiteY371" fmla="*/ 294465 h 1433255"/>
              <a:gd name="connsiteX372" fmla="*/ 4253156 w 11218359"/>
              <a:gd name="connsiteY372" fmla="*/ 815783 h 1433255"/>
              <a:gd name="connsiteX373" fmla="*/ 4264634 w 11218359"/>
              <a:gd name="connsiteY373" fmla="*/ 330522 h 1433255"/>
              <a:gd name="connsiteX374" fmla="*/ 4276063 w 11218359"/>
              <a:gd name="connsiteY374" fmla="*/ 132207 h 1433255"/>
              <a:gd name="connsiteX375" fmla="*/ 4287493 w 11218359"/>
              <a:gd name="connsiteY375" fmla="*/ 274934 h 1433255"/>
              <a:gd name="connsiteX376" fmla="*/ 4298923 w 11218359"/>
              <a:gd name="connsiteY376" fmla="*/ 441693 h 1433255"/>
              <a:gd name="connsiteX377" fmla="*/ 4310353 w 11218359"/>
              <a:gd name="connsiteY377" fmla="*/ 124697 h 1433255"/>
              <a:gd name="connsiteX378" fmla="*/ 4321831 w 11218359"/>
              <a:gd name="connsiteY378" fmla="*/ 548364 h 1433255"/>
              <a:gd name="connsiteX379" fmla="*/ 4333261 w 11218359"/>
              <a:gd name="connsiteY379" fmla="*/ 1295038 h 1433255"/>
              <a:gd name="connsiteX380" fmla="*/ 4344691 w 11218359"/>
              <a:gd name="connsiteY380" fmla="*/ 1421235 h 1433255"/>
              <a:gd name="connsiteX381" fmla="*/ 4356121 w 11218359"/>
              <a:gd name="connsiteY381" fmla="*/ 1424240 h 1433255"/>
              <a:gd name="connsiteX382" fmla="*/ 4367551 w 11218359"/>
              <a:gd name="connsiteY382" fmla="*/ 1433255 h 1433255"/>
              <a:gd name="connsiteX383" fmla="*/ 4379028 w 11218359"/>
              <a:gd name="connsiteY383" fmla="*/ 1433255 h 1433255"/>
              <a:gd name="connsiteX384" fmla="*/ 4390458 w 11218359"/>
              <a:gd name="connsiteY384" fmla="*/ 1433255 h 1433255"/>
              <a:gd name="connsiteX385" fmla="*/ 4401889 w 11218359"/>
              <a:gd name="connsiteY385" fmla="*/ 1433255 h 1433255"/>
              <a:gd name="connsiteX386" fmla="*/ 4413319 w 11218359"/>
              <a:gd name="connsiteY386" fmla="*/ 1433255 h 1433255"/>
              <a:gd name="connsiteX387" fmla="*/ 4424749 w 11218359"/>
              <a:gd name="connsiteY387" fmla="*/ 1433255 h 1433255"/>
              <a:gd name="connsiteX388" fmla="*/ 4436226 w 11218359"/>
              <a:gd name="connsiteY388" fmla="*/ 1433255 h 1433255"/>
              <a:gd name="connsiteX389" fmla="*/ 4447656 w 11218359"/>
              <a:gd name="connsiteY389" fmla="*/ 1433255 h 1433255"/>
              <a:gd name="connsiteX390" fmla="*/ 4459086 w 11218359"/>
              <a:gd name="connsiteY390" fmla="*/ 1433255 h 1433255"/>
              <a:gd name="connsiteX391" fmla="*/ 4470516 w 11218359"/>
              <a:gd name="connsiteY391" fmla="*/ 1433255 h 1433255"/>
              <a:gd name="connsiteX392" fmla="*/ 4481946 w 11218359"/>
              <a:gd name="connsiteY392" fmla="*/ 1433255 h 1433255"/>
              <a:gd name="connsiteX393" fmla="*/ 4493424 w 11218359"/>
              <a:gd name="connsiteY393" fmla="*/ 1433255 h 1433255"/>
              <a:gd name="connsiteX394" fmla="*/ 4504854 w 11218359"/>
              <a:gd name="connsiteY394" fmla="*/ 1433255 h 1433255"/>
              <a:gd name="connsiteX395" fmla="*/ 4516284 w 11218359"/>
              <a:gd name="connsiteY395" fmla="*/ 1433255 h 1433255"/>
              <a:gd name="connsiteX396" fmla="*/ 4527714 w 11218359"/>
              <a:gd name="connsiteY396" fmla="*/ 1433255 h 1433255"/>
              <a:gd name="connsiteX397" fmla="*/ 4539144 w 11218359"/>
              <a:gd name="connsiteY397" fmla="*/ 1433255 h 1433255"/>
              <a:gd name="connsiteX398" fmla="*/ 4550621 w 11218359"/>
              <a:gd name="connsiteY398" fmla="*/ 1433255 h 1433255"/>
              <a:gd name="connsiteX399" fmla="*/ 4562051 w 11218359"/>
              <a:gd name="connsiteY399" fmla="*/ 1433255 h 1433255"/>
              <a:gd name="connsiteX400" fmla="*/ 4573482 w 11218359"/>
              <a:gd name="connsiteY400" fmla="*/ 1433255 h 1433255"/>
              <a:gd name="connsiteX401" fmla="*/ 4584912 w 11218359"/>
              <a:gd name="connsiteY401" fmla="*/ 1433255 h 1433255"/>
              <a:gd name="connsiteX402" fmla="*/ 4596341 w 11218359"/>
              <a:gd name="connsiteY402" fmla="*/ 1433255 h 1433255"/>
              <a:gd name="connsiteX403" fmla="*/ 4607771 w 11218359"/>
              <a:gd name="connsiteY403" fmla="*/ 1433255 h 1433255"/>
              <a:gd name="connsiteX404" fmla="*/ 4619249 w 11218359"/>
              <a:gd name="connsiteY404" fmla="*/ 1433255 h 1433255"/>
              <a:gd name="connsiteX405" fmla="*/ 4630679 w 11218359"/>
              <a:gd name="connsiteY405" fmla="*/ 1433255 h 1433255"/>
              <a:gd name="connsiteX406" fmla="*/ 4642109 w 11218359"/>
              <a:gd name="connsiteY406" fmla="*/ 1433255 h 1433255"/>
              <a:gd name="connsiteX407" fmla="*/ 4653539 w 11218359"/>
              <a:gd name="connsiteY407" fmla="*/ 1433255 h 1433255"/>
              <a:gd name="connsiteX408" fmla="*/ 4664969 w 11218359"/>
              <a:gd name="connsiteY408" fmla="*/ 1433255 h 1433255"/>
              <a:gd name="connsiteX409" fmla="*/ 4676447 w 11218359"/>
              <a:gd name="connsiteY409" fmla="*/ 1433255 h 1433255"/>
              <a:gd name="connsiteX410" fmla="*/ 4687877 w 11218359"/>
              <a:gd name="connsiteY410" fmla="*/ 1433255 h 1433255"/>
              <a:gd name="connsiteX411" fmla="*/ 4699306 w 11218359"/>
              <a:gd name="connsiteY411" fmla="*/ 1433255 h 1433255"/>
              <a:gd name="connsiteX412" fmla="*/ 4710737 w 11218359"/>
              <a:gd name="connsiteY412" fmla="*/ 1433255 h 1433255"/>
              <a:gd name="connsiteX413" fmla="*/ 4722167 w 11218359"/>
              <a:gd name="connsiteY413" fmla="*/ 1433255 h 1433255"/>
              <a:gd name="connsiteX414" fmla="*/ 4733644 w 11218359"/>
              <a:gd name="connsiteY414" fmla="*/ 1433255 h 1433255"/>
              <a:gd name="connsiteX415" fmla="*/ 4745075 w 11218359"/>
              <a:gd name="connsiteY415" fmla="*/ 1433255 h 1433255"/>
              <a:gd name="connsiteX416" fmla="*/ 4756504 w 11218359"/>
              <a:gd name="connsiteY416" fmla="*/ 1433255 h 1433255"/>
              <a:gd name="connsiteX417" fmla="*/ 4767934 w 11218359"/>
              <a:gd name="connsiteY417" fmla="*/ 1433255 h 1433255"/>
              <a:gd name="connsiteX418" fmla="*/ 4779364 w 11218359"/>
              <a:gd name="connsiteY418" fmla="*/ 1433255 h 1433255"/>
              <a:gd name="connsiteX419" fmla="*/ 4790842 w 11218359"/>
              <a:gd name="connsiteY419" fmla="*/ 1433255 h 1433255"/>
              <a:gd name="connsiteX420" fmla="*/ 4802272 w 11218359"/>
              <a:gd name="connsiteY420" fmla="*/ 1433255 h 1433255"/>
              <a:gd name="connsiteX421" fmla="*/ 4813702 w 11218359"/>
              <a:gd name="connsiteY421" fmla="*/ 1433255 h 1433255"/>
              <a:gd name="connsiteX422" fmla="*/ 4825132 w 11218359"/>
              <a:gd name="connsiteY422" fmla="*/ 1433255 h 1433255"/>
              <a:gd name="connsiteX423" fmla="*/ 4836562 w 11218359"/>
              <a:gd name="connsiteY423" fmla="*/ 1433255 h 1433255"/>
              <a:gd name="connsiteX424" fmla="*/ 4848040 w 11218359"/>
              <a:gd name="connsiteY424" fmla="*/ 1433255 h 1433255"/>
              <a:gd name="connsiteX425" fmla="*/ 4859469 w 11218359"/>
              <a:gd name="connsiteY425" fmla="*/ 1433255 h 1433255"/>
              <a:gd name="connsiteX426" fmla="*/ 4870899 w 11218359"/>
              <a:gd name="connsiteY426" fmla="*/ 1433255 h 1433255"/>
              <a:gd name="connsiteX427" fmla="*/ 4882330 w 11218359"/>
              <a:gd name="connsiteY427" fmla="*/ 1433255 h 1433255"/>
              <a:gd name="connsiteX428" fmla="*/ 4893760 w 11218359"/>
              <a:gd name="connsiteY428" fmla="*/ 1433255 h 1433255"/>
              <a:gd name="connsiteX429" fmla="*/ 4905237 w 11218359"/>
              <a:gd name="connsiteY429" fmla="*/ 1433255 h 1433255"/>
              <a:gd name="connsiteX430" fmla="*/ 4916667 w 11218359"/>
              <a:gd name="connsiteY430" fmla="*/ 1433255 h 1433255"/>
              <a:gd name="connsiteX431" fmla="*/ 4928097 w 11218359"/>
              <a:gd name="connsiteY431" fmla="*/ 1433255 h 1433255"/>
              <a:gd name="connsiteX432" fmla="*/ 4939527 w 11218359"/>
              <a:gd name="connsiteY432" fmla="*/ 1433255 h 1433255"/>
              <a:gd name="connsiteX433" fmla="*/ 4950957 w 11218359"/>
              <a:gd name="connsiteY433" fmla="*/ 1433255 h 1433255"/>
              <a:gd name="connsiteX434" fmla="*/ 4962435 w 11218359"/>
              <a:gd name="connsiteY434" fmla="*/ 1433255 h 1433255"/>
              <a:gd name="connsiteX435" fmla="*/ 4973865 w 11218359"/>
              <a:gd name="connsiteY435" fmla="*/ 1433255 h 1433255"/>
              <a:gd name="connsiteX436" fmla="*/ 4985295 w 11218359"/>
              <a:gd name="connsiteY436" fmla="*/ 1433255 h 1433255"/>
              <a:gd name="connsiteX437" fmla="*/ 4996725 w 11218359"/>
              <a:gd name="connsiteY437" fmla="*/ 1433255 h 1433255"/>
              <a:gd name="connsiteX438" fmla="*/ 5008155 w 11218359"/>
              <a:gd name="connsiteY438" fmla="*/ 1433255 h 1433255"/>
              <a:gd name="connsiteX439" fmla="*/ 5019632 w 11218359"/>
              <a:gd name="connsiteY439" fmla="*/ 1433255 h 1433255"/>
              <a:gd name="connsiteX440" fmla="*/ 5031062 w 11218359"/>
              <a:gd name="connsiteY440" fmla="*/ 1433255 h 1433255"/>
              <a:gd name="connsiteX441" fmla="*/ 5042492 w 11218359"/>
              <a:gd name="connsiteY441" fmla="*/ 1433255 h 1433255"/>
              <a:gd name="connsiteX442" fmla="*/ 5053923 w 11218359"/>
              <a:gd name="connsiteY442" fmla="*/ 1433255 h 1433255"/>
              <a:gd name="connsiteX443" fmla="*/ 5065353 w 11218359"/>
              <a:gd name="connsiteY443" fmla="*/ 1433255 h 1433255"/>
              <a:gd name="connsiteX444" fmla="*/ 5076830 w 11218359"/>
              <a:gd name="connsiteY444" fmla="*/ 1433255 h 1433255"/>
              <a:gd name="connsiteX445" fmla="*/ 5088260 w 11218359"/>
              <a:gd name="connsiteY445" fmla="*/ 1433255 h 1433255"/>
              <a:gd name="connsiteX446" fmla="*/ 5099690 w 11218359"/>
              <a:gd name="connsiteY446" fmla="*/ 1433255 h 1433255"/>
              <a:gd name="connsiteX447" fmla="*/ 5111120 w 11218359"/>
              <a:gd name="connsiteY447" fmla="*/ 1433255 h 1433255"/>
              <a:gd name="connsiteX448" fmla="*/ 5122550 w 11218359"/>
              <a:gd name="connsiteY448" fmla="*/ 1433255 h 1433255"/>
              <a:gd name="connsiteX449" fmla="*/ 5134028 w 11218359"/>
              <a:gd name="connsiteY449" fmla="*/ 1433255 h 1433255"/>
              <a:gd name="connsiteX450" fmla="*/ 5145458 w 11218359"/>
              <a:gd name="connsiteY450" fmla="*/ 1433255 h 1433255"/>
              <a:gd name="connsiteX451" fmla="*/ 5156888 w 11218359"/>
              <a:gd name="connsiteY451" fmla="*/ 1433255 h 1433255"/>
              <a:gd name="connsiteX452" fmla="*/ 5168318 w 11218359"/>
              <a:gd name="connsiteY452" fmla="*/ 1433255 h 1433255"/>
              <a:gd name="connsiteX453" fmla="*/ 5179747 w 11218359"/>
              <a:gd name="connsiteY453" fmla="*/ 1433255 h 1433255"/>
              <a:gd name="connsiteX454" fmla="*/ 5191225 w 11218359"/>
              <a:gd name="connsiteY454" fmla="*/ 1433255 h 1433255"/>
              <a:gd name="connsiteX455" fmla="*/ 5202655 w 11218359"/>
              <a:gd name="connsiteY455" fmla="*/ 1433255 h 1433255"/>
              <a:gd name="connsiteX456" fmla="*/ 5214085 w 11218359"/>
              <a:gd name="connsiteY456" fmla="*/ 1433255 h 1433255"/>
              <a:gd name="connsiteX457" fmla="*/ 5225515 w 11218359"/>
              <a:gd name="connsiteY457" fmla="*/ 1433255 h 1433255"/>
              <a:gd name="connsiteX458" fmla="*/ 5236945 w 11218359"/>
              <a:gd name="connsiteY458" fmla="*/ 1433255 h 1433255"/>
              <a:gd name="connsiteX459" fmla="*/ 5248423 w 11218359"/>
              <a:gd name="connsiteY459" fmla="*/ 1433255 h 1433255"/>
              <a:gd name="connsiteX460" fmla="*/ 5259853 w 11218359"/>
              <a:gd name="connsiteY460" fmla="*/ 1433255 h 1433255"/>
              <a:gd name="connsiteX461" fmla="*/ 5271283 w 11218359"/>
              <a:gd name="connsiteY461" fmla="*/ 1433255 h 1433255"/>
              <a:gd name="connsiteX462" fmla="*/ 5282713 w 11218359"/>
              <a:gd name="connsiteY462" fmla="*/ 1433255 h 1433255"/>
              <a:gd name="connsiteX463" fmla="*/ 5294143 w 11218359"/>
              <a:gd name="connsiteY463" fmla="*/ 1433255 h 1433255"/>
              <a:gd name="connsiteX464" fmla="*/ 5305621 w 11218359"/>
              <a:gd name="connsiteY464" fmla="*/ 1433255 h 1433255"/>
              <a:gd name="connsiteX465" fmla="*/ 5317051 w 11218359"/>
              <a:gd name="connsiteY465" fmla="*/ 1433255 h 1433255"/>
              <a:gd name="connsiteX466" fmla="*/ 5328481 w 11218359"/>
              <a:gd name="connsiteY466" fmla="*/ 1433255 h 1433255"/>
              <a:gd name="connsiteX467" fmla="*/ 5339910 w 11218359"/>
              <a:gd name="connsiteY467" fmla="*/ 1433255 h 1433255"/>
              <a:gd name="connsiteX468" fmla="*/ 5351340 w 11218359"/>
              <a:gd name="connsiteY468" fmla="*/ 1433255 h 1433255"/>
              <a:gd name="connsiteX469" fmla="*/ 5362818 w 11218359"/>
              <a:gd name="connsiteY469" fmla="*/ 1433255 h 1433255"/>
              <a:gd name="connsiteX470" fmla="*/ 5374248 w 11218359"/>
              <a:gd name="connsiteY470" fmla="*/ 1433255 h 1433255"/>
              <a:gd name="connsiteX471" fmla="*/ 5385678 w 11218359"/>
              <a:gd name="connsiteY471" fmla="*/ 1433255 h 1433255"/>
              <a:gd name="connsiteX472" fmla="*/ 5397108 w 11218359"/>
              <a:gd name="connsiteY472" fmla="*/ 1433255 h 1433255"/>
              <a:gd name="connsiteX473" fmla="*/ 5408538 w 11218359"/>
              <a:gd name="connsiteY473" fmla="*/ 1433255 h 1433255"/>
              <a:gd name="connsiteX474" fmla="*/ 5420016 w 11218359"/>
              <a:gd name="connsiteY474" fmla="*/ 1433255 h 1433255"/>
              <a:gd name="connsiteX475" fmla="*/ 5431446 w 11218359"/>
              <a:gd name="connsiteY475" fmla="*/ 1433255 h 1433255"/>
              <a:gd name="connsiteX476" fmla="*/ 5442876 w 11218359"/>
              <a:gd name="connsiteY476" fmla="*/ 1433255 h 1433255"/>
              <a:gd name="connsiteX477" fmla="*/ 5454306 w 11218359"/>
              <a:gd name="connsiteY477" fmla="*/ 1433255 h 1433255"/>
              <a:gd name="connsiteX478" fmla="*/ 5465736 w 11218359"/>
              <a:gd name="connsiteY478" fmla="*/ 1433255 h 1433255"/>
              <a:gd name="connsiteX479" fmla="*/ 5477214 w 11218359"/>
              <a:gd name="connsiteY479" fmla="*/ 1433255 h 1433255"/>
              <a:gd name="connsiteX480" fmla="*/ 5488643 w 11218359"/>
              <a:gd name="connsiteY480" fmla="*/ 1433255 h 1433255"/>
              <a:gd name="connsiteX481" fmla="*/ 5500073 w 11218359"/>
              <a:gd name="connsiteY481" fmla="*/ 1433255 h 1433255"/>
              <a:gd name="connsiteX482" fmla="*/ 5511503 w 11218359"/>
              <a:gd name="connsiteY482" fmla="*/ 1433255 h 1433255"/>
              <a:gd name="connsiteX483" fmla="*/ 5522933 w 11218359"/>
              <a:gd name="connsiteY483" fmla="*/ 1433255 h 1433255"/>
              <a:gd name="connsiteX484" fmla="*/ 5534411 w 11218359"/>
              <a:gd name="connsiteY484" fmla="*/ 1433255 h 1433255"/>
              <a:gd name="connsiteX485" fmla="*/ 5545841 w 11218359"/>
              <a:gd name="connsiteY485" fmla="*/ 1433255 h 1433255"/>
              <a:gd name="connsiteX486" fmla="*/ 5557271 w 11218359"/>
              <a:gd name="connsiteY486" fmla="*/ 1433255 h 1433255"/>
              <a:gd name="connsiteX487" fmla="*/ 5568701 w 11218359"/>
              <a:gd name="connsiteY487" fmla="*/ 1433255 h 1433255"/>
              <a:gd name="connsiteX488" fmla="*/ 5580131 w 11218359"/>
              <a:gd name="connsiteY488" fmla="*/ 1433255 h 1433255"/>
              <a:gd name="connsiteX489" fmla="*/ 5591609 w 11218359"/>
              <a:gd name="connsiteY489" fmla="*/ 1433255 h 1433255"/>
              <a:gd name="connsiteX490" fmla="*/ 5603038 w 11218359"/>
              <a:gd name="connsiteY490" fmla="*/ 1433255 h 1433255"/>
              <a:gd name="connsiteX491" fmla="*/ 5614469 w 11218359"/>
              <a:gd name="connsiteY491" fmla="*/ 1433255 h 1433255"/>
              <a:gd name="connsiteX492" fmla="*/ 5625899 w 11218359"/>
              <a:gd name="connsiteY492" fmla="*/ 1433255 h 1433255"/>
              <a:gd name="connsiteX493" fmla="*/ 5637329 w 11218359"/>
              <a:gd name="connsiteY493" fmla="*/ 1433255 h 1433255"/>
              <a:gd name="connsiteX494" fmla="*/ 5648759 w 11218359"/>
              <a:gd name="connsiteY494" fmla="*/ 1433255 h 1433255"/>
              <a:gd name="connsiteX495" fmla="*/ 5660236 w 11218359"/>
              <a:gd name="connsiteY495" fmla="*/ 1433255 h 1433255"/>
              <a:gd name="connsiteX496" fmla="*/ 5671666 w 11218359"/>
              <a:gd name="connsiteY496" fmla="*/ 1433255 h 1433255"/>
              <a:gd name="connsiteX497" fmla="*/ 5683096 w 11218359"/>
              <a:gd name="connsiteY497" fmla="*/ 1433255 h 1433255"/>
              <a:gd name="connsiteX498" fmla="*/ 5694526 w 11218359"/>
              <a:gd name="connsiteY498" fmla="*/ 1433255 h 1433255"/>
              <a:gd name="connsiteX499" fmla="*/ 5705956 w 11218359"/>
              <a:gd name="connsiteY499" fmla="*/ 1433255 h 1433255"/>
              <a:gd name="connsiteX500" fmla="*/ 5717434 w 11218359"/>
              <a:gd name="connsiteY500" fmla="*/ 1433255 h 1433255"/>
              <a:gd name="connsiteX501" fmla="*/ 5728864 w 11218359"/>
              <a:gd name="connsiteY501" fmla="*/ 1433255 h 1433255"/>
              <a:gd name="connsiteX502" fmla="*/ 5740294 w 11218359"/>
              <a:gd name="connsiteY502" fmla="*/ 1433255 h 1433255"/>
              <a:gd name="connsiteX503" fmla="*/ 5751724 w 11218359"/>
              <a:gd name="connsiteY503" fmla="*/ 1433255 h 1433255"/>
              <a:gd name="connsiteX504" fmla="*/ 5763154 w 11218359"/>
              <a:gd name="connsiteY504" fmla="*/ 1433255 h 1433255"/>
              <a:gd name="connsiteX505" fmla="*/ 5774631 w 11218359"/>
              <a:gd name="connsiteY505" fmla="*/ 1433255 h 1433255"/>
              <a:gd name="connsiteX506" fmla="*/ 5786062 w 11218359"/>
              <a:gd name="connsiteY506" fmla="*/ 1433255 h 1433255"/>
              <a:gd name="connsiteX507" fmla="*/ 5797492 w 11218359"/>
              <a:gd name="connsiteY507" fmla="*/ 1433255 h 1433255"/>
              <a:gd name="connsiteX508" fmla="*/ 5808921 w 11218359"/>
              <a:gd name="connsiteY508" fmla="*/ 1433255 h 1433255"/>
              <a:gd name="connsiteX509" fmla="*/ 5820351 w 11218359"/>
              <a:gd name="connsiteY509" fmla="*/ 1433255 h 1433255"/>
              <a:gd name="connsiteX510" fmla="*/ 5831829 w 11218359"/>
              <a:gd name="connsiteY510" fmla="*/ 1433255 h 1433255"/>
              <a:gd name="connsiteX511" fmla="*/ 5843259 w 11218359"/>
              <a:gd name="connsiteY511" fmla="*/ 1433255 h 1433255"/>
              <a:gd name="connsiteX512" fmla="*/ 5854689 w 11218359"/>
              <a:gd name="connsiteY512" fmla="*/ 1433255 h 1433255"/>
              <a:gd name="connsiteX513" fmla="*/ 5866119 w 11218359"/>
              <a:gd name="connsiteY513" fmla="*/ 1433255 h 1433255"/>
              <a:gd name="connsiteX514" fmla="*/ 5877549 w 11218359"/>
              <a:gd name="connsiteY514" fmla="*/ 1433255 h 1433255"/>
              <a:gd name="connsiteX515" fmla="*/ 5889027 w 11218359"/>
              <a:gd name="connsiteY515" fmla="*/ 1433255 h 1433255"/>
              <a:gd name="connsiteX516" fmla="*/ 5900457 w 11218359"/>
              <a:gd name="connsiteY516" fmla="*/ 1433255 h 1433255"/>
              <a:gd name="connsiteX517" fmla="*/ 5911887 w 11218359"/>
              <a:gd name="connsiteY517" fmla="*/ 1433255 h 1433255"/>
              <a:gd name="connsiteX518" fmla="*/ 5923317 w 11218359"/>
              <a:gd name="connsiteY518" fmla="*/ 1433255 h 1433255"/>
              <a:gd name="connsiteX519" fmla="*/ 5934747 w 11218359"/>
              <a:gd name="connsiteY519" fmla="*/ 1433255 h 1433255"/>
              <a:gd name="connsiteX520" fmla="*/ 5946225 w 11218359"/>
              <a:gd name="connsiteY520" fmla="*/ 1433255 h 1433255"/>
              <a:gd name="connsiteX521" fmla="*/ 5957655 w 11218359"/>
              <a:gd name="connsiteY521" fmla="*/ 1433255 h 1433255"/>
              <a:gd name="connsiteX522" fmla="*/ 5969084 w 11218359"/>
              <a:gd name="connsiteY522" fmla="*/ 1433255 h 1433255"/>
              <a:gd name="connsiteX523" fmla="*/ 5980514 w 11218359"/>
              <a:gd name="connsiteY523" fmla="*/ 1433255 h 1433255"/>
              <a:gd name="connsiteX524" fmla="*/ 5991944 w 11218359"/>
              <a:gd name="connsiteY524" fmla="*/ 1433255 h 1433255"/>
              <a:gd name="connsiteX525" fmla="*/ 6003422 w 11218359"/>
              <a:gd name="connsiteY525" fmla="*/ 1433255 h 1433255"/>
              <a:gd name="connsiteX526" fmla="*/ 6014852 w 11218359"/>
              <a:gd name="connsiteY526" fmla="*/ 1433255 h 1433255"/>
              <a:gd name="connsiteX527" fmla="*/ 6026282 w 11218359"/>
              <a:gd name="connsiteY527" fmla="*/ 1433255 h 1433255"/>
              <a:gd name="connsiteX528" fmla="*/ 6037712 w 11218359"/>
              <a:gd name="connsiteY528" fmla="*/ 1433255 h 1433255"/>
              <a:gd name="connsiteX529" fmla="*/ 6049142 w 11218359"/>
              <a:gd name="connsiteY529" fmla="*/ 1433255 h 1433255"/>
              <a:gd name="connsiteX530" fmla="*/ 6060620 w 11218359"/>
              <a:gd name="connsiteY530" fmla="*/ 1433255 h 1433255"/>
              <a:gd name="connsiteX531" fmla="*/ 6072049 w 11218359"/>
              <a:gd name="connsiteY531" fmla="*/ 1433255 h 1433255"/>
              <a:gd name="connsiteX532" fmla="*/ 6083480 w 11218359"/>
              <a:gd name="connsiteY532" fmla="*/ 1433255 h 1433255"/>
              <a:gd name="connsiteX533" fmla="*/ 6094910 w 11218359"/>
              <a:gd name="connsiteY533" fmla="*/ 1433255 h 1433255"/>
              <a:gd name="connsiteX534" fmla="*/ 6106340 w 11218359"/>
              <a:gd name="connsiteY534" fmla="*/ 1433255 h 1433255"/>
              <a:gd name="connsiteX535" fmla="*/ 6117818 w 11218359"/>
              <a:gd name="connsiteY535" fmla="*/ 1433255 h 1433255"/>
              <a:gd name="connsiteX536" fmla="*/ 6129247 w 11218359"/>
              <a:gd name="connsiteY536" fmla="*/ 1433255 h 1433255"/>
              <a:gd name="connsiteX537" fmla="*/ 6140677 w 11218359"/>
              <a:gd name="connsiteY537" fmla="*/ 1433255 h 1433255"/>
              <a:gd name="connsiteX538" fmla="*/ 6152107 w 11218359"/>
              <a:gd name="connsiteY538" fmla="*/ 1433255 h 1433255"/>
              <a:gd name="connsiteX539" fmla="*/ 6163537 w 11218359"/>
              <a:gd name="connsiteY539" fmla="*/ 1433255 h 1433255"/>
              <a:gd name="connsiteX540" fmla="*/ 6175015 w 11218359"/>
              <a:gd name="connsiteY540" fmla="*/ 1433255 h 1433255"/>
              <a:gd name="connsiteX541" fmla="*/ 6186445 w 11218359"/>
              <a:gd name="connsiteY541" fmla="*/ 1433255 h 1433255"/>
              <a:gd name="connsiteX542" fmla="*/ 6197875 w 11218359"/>
              <a:gd name="connsiteY542" fmla="*/ 1433255 h 1433255"/>
              <a:gd name="connsiteX543" fmla="*/ 6209305 w 11218359"/>
              <a:gd name="connsiteY543" fmla="*/ 1433255 h 1433255"/>
              <a:gd name="connsiteX544" fmla="*/ 6220735 w 11218359"/>
              <a:gd name="connsiteY544" fmla="*/ 1433255 h 1433255"/>
              <a:gd name="connsiteX545" fmla="*/ 6232212 w 11218359"/>
              <a:gd name="connsiteY545" fmla="*/ 1433255 h 1433255"/>
              <a:gd name="connsiteX546" fmla="*/ 6243642 w 11218359"/>
              <a:gd name="connsiteY546" fmla="*/ 1433255 h 1433255"/>
              <a:gd name="connsiteX547" fmla="*/ 6255073 w 11218359"/>
              <a:gd name="connsiteY547" fmla="*/ 1433255 h 1433255"/>
              <a:gd name="connsiteX548" fmla="*/ 6266503 w 11218359"/>
              <a:gd name="connsiteY548" fmla="*/ 1433255 h 1433255"/>
              <a:gd name="connsiteX549" fmla="*/ 6277933 w 11218359"/>
              <a:gd name="connsiteY549" fmla="*/ 1433255 h 1433255"/>
              <a:gd name="connsiteX550" fmla="*/ 6289410 w 11218359"/>
              <a:gd name="connsiteY550" fmla="*/ 1433255 h 1433255"/>
              <a:gd name="connsiteX551" fmla="*/ 6300840 w 11218359"/>
              <a:gd name="connsiteY551" fmla="*/ 1433255 h 1433255"/>
              <a:gd name="connsiteX552" fmla="*/ 6312270 w 11218359"/>
              <a:gd name="connsiteY552" fmla="*/ 1433255 h 1433255"/>
              <a:gd name="connsiteX553" fmla="*/ 6323700 w 11218359"/>
              <a:gd name="connsiteY553" fmla="*/ 1433255 h 1433255"/>
              <a:gd name="connsiteX554" fmla="*/ 6335130 w 11218359"/>
              <a:gd name="connsiteY554" fmla="*/ 1433255 h 1433255"/>
              <a:gd name="connsiteX555" fmla="*/ 6346608 w 11218359"/>
              <a:gd name="connsiteY555" fmla="*/ 1433255 h 1433255"/>
              <a:gd name="connsiteX556" fmla="*/ 6358038 w 11218359"/>
              <a:gd name="connsiteY556" fmla="*/ 1433255 h 1433255"/>
              <a:gd name="connsiteX557" fmla="*/ 6369468 w 11218359"/>
              <a:gd name="connsiteY557" fmla="*/ 1433255 h 1433255"/>
              <a:gd name="connsiteX558" fmla="*/ 6380898 w 11218359"/>
              <a:gd name="connsiteY558" fmla="*/ 1433255 h 1433255"/>
              <a:gd name="connsiteX559" fmla="*/ 6392328 w 11218359"/>
              <a:gd name="connsiteY559" fmla="*/ 1433255 h 1433255"/>
              <a:gd name="connsiteX560" fmla="*/ 6403805 w 11218359"/>
              <a:gd name="connsiteY560" fmla="*/ 1433255 h 1433255"/>
              <a:gd name="connsiteX561" fmla="*/ 6415235 w 11218359"/>
              <a:gd name="connsiteY561" fmla="*/ 1433255 h 1433255"/>
              <a:gd name="connsiteX562" fmla="*/ 6426666 w 11218359"/>
              <a:gd name="connsiteY562" fmla="*/ 1433255 h 1433255"/>
              <a:gd name="connsiteX563" fmla="*/ 6438096 w 11218359"/>
              <a:gd name="connsiteY563" fmla="*/ 1433255 h 1433255"/>
              <a:gd name="connsiteX564" fmla="*/ 6449525 w 11218359"/>
              <a:gd name="connsiteY564" fmla="*/ 1433255 h 1433255"/>
              <a:gd name="connsiteX565" fmla="*/ 6461003 w 11218359"/>
              <a:gd name="connsiteY565" fmla="*/ 1433255 h 1433255"/>
              <a:gd name="connsiteX566" fmla="*/ 6472433 w 11218359"/>
              <a:gd name="connsiteY566" fmla="*/ 1433255 h 1433255"/>
              <a:gd name="connsiteX567" fmla="*/ 6483863 w 11218359"/>
              <a:gd name="connsiteY567" fmla="*/ 1433255 h 1433255"/>
              <a:gd name="connsiteX568" fmla="*/ 6495293 w 11218359"/>
              <a:gd name="connsiteY568" fmla="*/ 1433255 h 1433255"/>
              <a:gd name="connsiteX569" fmla="*/ 6506723 w 11218359"/>
              <a:gd name="connsiteY569" fmla="*/ 1433255 h 1433255"/>
              <a:gd name="connsiteX570" fmla="*/ 6518201 w 11218359"/>
              <a:gd name="connsiteY570" fmla="*/ 1433255 h 1433255"/>
              <a:gd name="connsiteX571" fmla="*/ 6529631 w 11218359"/>
              <a:gd name="connsiteY571" fmla="*/ 1433255 h 1433255"/>
              <a:gd name="connsiteX572" fmla="*/ 6541061 w 11218359"/>
              <a:gd name="connsiteY572" fmla="*/ 1433255 h 1433255"/>
              <a:gd name="connsiteX573" fmla="*/ 6552490 w 11218359"/>
              <a:gd name="connsiteY573" fmla="*/ 1433255 h 1433255"/>
              <a:gd name="connsiteX574" fmla="*/ 6563921 w 11218359"/>
              <a:gd name="connsiteY574" fmla="*/ 1433255 h 1433255"/>
              <a:gd name="connsiteX575" fmla="*/ 6575398 w 11218359"/>
              <a:gd name="connsiteY575" fmla="*/ 1433255 h 1433255"/>
              <a:gd name="connsiteX576" fmla="*/ 6586828 w 11218359"/>
              <a:gd name="connsiteY576" fmla="*/ 1433255 h 1433255"/>
              <a:gd name="connsiteX577" fmla="*/ 6598259 w 11218359"/>
              <a:gd name="connsiteY577" fmla="*/ 1433255 h 1433255"/>
              <a:gd name="connsiteX578" fmla="*/ 6609688 w 11218359"/>
              <a:gd name="connsiteY578" fmla="*/ 1433255 h 1433255"/>
              <a:gd name="connsiteX579" fmla="*/ 6621118 w 11218359"/>
              <a:gd name="connsiteY579" fmla="*/ 1433255 h 1433255"/>
              <a:gd name="connsiteX580" fmla="*/ 6632596 w 11218359"/>
              <a:gd name="connsiteY580" fmla="*/ 1433255 h 1433255"/>
              <a:gd name="connsiteX581" fmla="*/ 6644026 w 11218359"/>
              <a:gd name="connsiteY581" fmla="*/ 1433255 h 1433255"/>
              <a:gd name="connsiteX582" fmla="*/ 6655456 w 11218359"/>
              <a:gd name="connsiteY582" fmla="*/ 1433255 h 1433255"/>
              <a:gd name="connsiteX583" fmla="*/ 6666886 w 11218359"/>
              <a:gd name="connsiteY583" fmla="*/ 1433255 h 1433255"/>
              <a:gd name="connsiteX584" fmla="*/ 6678316 w 11218359"/>
              <a:gd name="connsiteY584" fmla="*/ 1433255 h 1433255"/>
              <a:gd name="connsiteX585" fmla="*/ 6689794 w 11218359"/>
              <a:gd name="connsiteY585" fmla="*/ 1433255 h 1433255"/>
              <a:gd name="connsiteX586" fmla="*/ 6701224 w 11218359"/>
              <a:gd name="connsiteY586" fmla="*/ 1433255 h 1433255"/>
              <a:gd name="connsiteX587" fmla="*/ 6712653 w 11218359"/>
              <a:gd name="connsiteY587" fmla="*/ 1433255 h 1433255"/>
              <a:gd name="connsiteX588" fmla="*/ 6724083 w 11218359"/>
              <a:gd name="connsiteY588" fmla="*/ 1433255 h 1433255"/>
              <a:gd name="connsiteX589" fmla="*/ 6735514 w 11218359"/>
              <a:gd name="connsiteY589" fmla="*/ 1433255 h 1433255"/>
              <a:gd name="connsiteX590" fmla="*/ 6746944 w 11218359"/>
              <a:gd name="connsiteY590" fmla="*/ 1433255 h 1433255"/>
              <a:gd name="connsiteX591" fmla="*/ 6758421 w 11218359"/>
              <a:gd name="connsiteY591" fmla="*/ 1433255 h 1433255"/>
              <a:gd name="connsiteX592" fmla="*/ 6769851 w 11218359"/>
              <a:gd name="connsiteY592" fmla="*/ 1433255 h 1433255"/>
              <a:gd name="connsiteX593" fmla="*/ 6781281 w 11218359"/>
              <a:gd name="connsiteY593" fmla="*/ 1433255 h 1433255"/>
              <a:gd name="connsiteX594" fmla="*/ 6792711 w 11218359"/>
              <a:gd name="connsiteY594" fmla="*/ 1433255 h 1433255"/>
              <a:gd name="connsiteX595" fmla="*/ 6804141 w 11218359"/>
              <a:gd name="connsiteY595" fmla="*/ 1433255 h 1433255"/>
              <a:gd name="connsiteX596" fmla="*/ 6815619 w 11218359"/>
              <a:gd name="connsiteY596" fmla="*/ 1433255 h 1433255"/>
              <a:gd name="connsiteX597" fmla="*/ 6827049 w 11218359"/>
              <a:gd name="connsiteY597" fmla="*/ 1433255 h 1433255"/>
              <a:gd name="connsiteX598" fmla="*/ 6838479 w 11218359"/>
              <a:gd name="connsiteY598" fmla="*/ 1433255 h 1433255"/>
              <a:gd name="connsiteX599" fmla="*/ 6849909 w 11218359"/>
              <a:gd name="connsiteY599" fmla="*/ 1433255 h 1433255"/>
              <a:gd name="connsiteX600" fmla="*/ 6861339 w 11218359"/>
              <a:gd name="connsiteY600" fmla="*/ 1433255 h 1433255"/>
              <a:gd name="connsiteX601" fmla="*/ 6872816 w 11218359"/>
              <a:gd name="connsiteY601" fmla="*/ 1433255 h 1433255"/>
              <a:gd name="connsiteX602" fmla="*/ 6884246 w 11218359"/>
              <a:gd name="connsiteY602" fmla="*/ 1433255 h 1433255"/>
              <a:gd name="connsiteX603" fmla="*/ 6895676 w 11218359"/>
              <a:gd name="connsiteY603" fmla="*/ 1433255 h 1433255"/>
              <a:gd name="connsiteX604" fmla="*/ 6907107 w 11218359"/>
              <a:gd name="connsiteY604" fmla="*/ 1433255 h 1433255"/>
              <a:gd name="connsiteX605" fmla="*/ 6918537 w 11218359"/>
              <a:gd name="connsiteY605" fmla="*/ 1433255 h 1433255"/>
              <a:gd name="connsiteX606" fmla="*/ 6930014 w 11218359"/>
              <a:gd name="connsiteY606" fmla="*/ 1433255 h 1433255"/>
              <a:gd name="connsiteX607" fmla="*/ 6941444 w 11218359"/>
              <a:gd name="connsiteY607" fmla="*/ 1433255 h 1433255"/>
              <a:gd name="connsiteX608" fmla="*/ 6952874 w 11218359"/>
              <a:gd name="connsiteY608" fmla="*/ 1433255 h 1433255"/>
              <a:gd name="connsiteX609" fmla="*/ 6964304 w 11218359"/>
              <a:gd name="connsiteY609" fmla="*/ 1433255 h 1433255"/>
              <a:gd name="connsiteX610" fmla="*/ 6975734 w 11218359"/>
              <a:gd name="connsiteY610" fmla="*/ 1433255 h 1433255"/>
              <a:gd name="connsiteX611" fmla="*/ 6987212 w 11218359"/>
              <a:gd name="connsiteY611" fmla="*/ 1433255 h 1433255"/>
              <a:gd name="connsiteX612" fmla="*/ 6998642 w 11218359"/>
              <a:gd name="connsiteY612" fmla="*/ 1433255 h 1433255"/>
              <a:gd name="connsiteX613" fmla="*/ 7010072 w 11218359"/>
              <a:gd name="connsiteY613" fmla="*/ 1433255 h 1433255"/>
              <a:gd name="connsiteX614" fmla="*/ 7021502 w 11218359"/>
              <a:gd name="connsiteY614" fmla="*/ 1433255 h 1433255"/>
              <a:gd name="connsiteX615" fmla="*/ 7032931 w 11218359"/>
              <a:gd name="connsiteY615" fmla="*/ 1433255 h 1433255"/>
              <a:gd name="connsiteX616" fmla="*/ 7044409 w 11218359"/>
              <a:gd name="connsiteY616" fmla="*/ 1433255 h 1433255"/>
              <a:gd name="connsiteX617" fmla="*/ 7055839 w 11218359"/>
              <a:gd name="connsiteY617" fmla="*/ 1433255 h 1433255"/>
              <a:gd name="connsiteX618" fmla="*/ 7067269 w 11218359"/>
              <a:gd name="connsiteY618" fmla="*/ 1433255 h 1433255"/>
              <a:gd name="connsiteX619" fmla="*/ 7078700 w 11218359"/>
              <a:gd name="connsiteY619" fmla="*/ 1433255 h 1433255"/>
              <a:gd name="connsiteX620" fmla="*/ 7090129 w 11218359"/>
              <a:gd name="connsiteY620" fmla="*/ 1433255 h 1433255"/>
              <a:gd name="connsiteX621" fmla="*/ 7101607 w 11218359"/>
              <a:gd name="connsiteY621" fmla="*/ 1433255 h 1433255"/>
              <a:gd name="connsiteX622" fmla="*/ 7113037 w 11218359"/>
              <a:gd name="connsiteY622" fmla="*/ 1433255 h 1433255"/>
              <a:gd name="connsiteX623" fmla="*/ 7124467 w 11218359"/>
              <a:gd name="connsiteY623" fmla="*/ 1433255 h 1433255"/>
              <a:gd name="connsiteX624" fmla="*/ 7135897 w 11218359"/>
              <a:gd name="connsiteY624" fmla="*/ 1433255 h 1433255"/>
              <a:gd name="connsiteX625" fmla="*/ 7147327 w 11218359"/>
              <a:gd name="connsiteY625" fmla="*/ 1433255 h 1433255"/>
              <a:gd name="connsiteX626" fmla="*/ 7158805 w 11218359"/>
              <a:gd name="connsiteY626" fmla="*/ 1433255 h 1433255"/>
              <a:gd name="connsiteX627" fmla="*/ 7170235 w 11218359"/>
              <a:gd name="connsiteY627" fmla="*/ 1433255 h 1433255"/>
              <a:gd name="connsiteX628" fmla="*/ 7181665 w 11218359"/>
              <a:gd name="connsiteY628" fmla="*/ 1433255 h 1433255"/>
              <a:gd name="connsiteX629" fmla="*/ 7193094 w 11218359"/>
              <a:gd name="connsiteY629" fmla="*/ 1433255 h 1433255"/>
              <a:gd name="connsiteX630" fmla="*/ 7204524 w 11218359"/>
              <a:gd name="connsiteY630" fmla="*/ 1433255 h 1433255"/>
              <a:gd name="connsiteX631" fmla="*/ 7216002 w 11218359"/>
              <a:gd name="connsiteY631" fmla="*/ 1433255 h 1433255"/>
              <a:gd name="connsiteX632" fmla="*/ 7227432 w 11218359"/>
              <a:gd name="connsiteY632" fmla="*/ 1433255 h 1433255"/>
              <a:gd name="connsiteX633" fmla="*/ 7238862 w 11218359"/>
              <a:gd name="connsiteY633" fmla="*/ 1433255 h 1433255"/>
              <a:gd name="connsiteX634" fmla="*/ 7250292 w 11218359"/>
              <a:gd name="connsiteY634" fmla="*/ 1433255 h 1433255"/>
              <a:gd name="connsiteX635" fmla="*/ 7261722 w 11218359"/>
              <a:gd name="connsiteY635" fmla="*/ 1433255 h 1433255"/>
              <a:gd name="connsiteX636" fmla="*/ 7273200 w 11218359"/>
              <a:gd name="connsiteY636" fmla="*/ 1433255 h 1433255"/>
              <a:gd name="connsiteX637" fmla="*/ 7284630 w 11218359"/>
              <a:gd name="connsiteY637" fmla="*/ 1433255 h 1433255"/>
              <a:gd name="connsiteX638" fmla="*/ 7296060 w 11218359"/>
              <a:gd name="connsiteY638" fmla="*/ 1433255 h 1433255"/>
              <a:gd name="connsiteX639" fmla="*/ 7307490 w 11218359"/>
              <a:gd name="connsiteY639" fmla="*/ 1433255 h 1433255"/>
              <a:gd name="connsiteX640" fmla="*/ 7318920 w 11218359"/>
              <a:gd name="connsiteY640" fmla="*/ 1433255 h 1433255"/>
              <a:gd name="connsiteX641" fmla="*/ 7330398 w 11218359"/>
              <a:gd name="connsiteY641" fmla="*/ 1433255 h 1433255"/>
              <a:gd name="connsiteX642" fmla="*/ 7341828 w 11218359"/>
              <a:gd name="connsiteY642" fmla="*/ 1433255 h 1433255"/>
              <a:gd name="connsiteX643" fmla="*/ 7353257 w 11218359"/>
              <a:gd name="connsiteY643" fmla="*/ 1433255 h 1433255"/>
              <a:gd name="connsiteX644" fmla="*/ 7364687 w 11218359"/>
              <a:gd name="connsiteY644" fmla="*/ 1433255 h 1433255"/>
              <a:gd name="connsiteX645" fmla="*/ 7376117 w 11218359"/>
              <a:gd name="connsiteY645" fmla="*/ 1433255 h 1433255"/>
              <a:gd name="connsiteX646" fmla="*/ 7387595 w 11218359"/>
              <a:gd name="connsiteY646" fmla="*/ 1433255 h 1433255"/>
              <a:gd name="connsiteX647" fmla="*/ 7399025 w 11218359"/>
              <a:gd name="connsiteY647" fmla="*/ 1433255 h 1433255"/>
              <a:gd name="connsiteX648" fmla="*/ 7410455 w 11218359"/>
              <a:gd name="connsiteY648" fmla="*/ 1433255 h 1433255"/>
              <a:gd name="connsiteX649" fmla="*/ 7421885 w 11218359"/>
              <a:gd name="connsiteY649" fmla="*/ 1433255 h 1433255"/>
              <a:gd name="connsiteX650" fmla="*/ 7433315 w 11218359"/>
              <a:gd name="connsiteY650" fmla="*/ 1433255 h 1433255"/>
              <a:gd name="connsiteX651" fmla="*/ 7444793 w 11218359"/>
              <a:gd name="connsiteY651" fmla="*/ 1433255 h 1433255"/>
              <a:gd name="connsiteX652" fmla="*/ 7456222 w 11218359"/>
              <a:gd name="connsiteY652" fmla="*/ 1433255 h 1433255"/>
              <a:gd name="connsiteX653" fmla="*/ 7467653 w 11218359"/>
              <a:gd name="connsiteY653" fmla="*/ 1433255 h 1433255"/>
              <a:gd name="connsiteX654" fmla="*/ 7479083 w 11218359"/>
              <a:gd name="connsiteY654" fmla="*/ 1433255 h 1433255"/>
              <a:gd name="connsiteX655" fmla="*/ 7490513 w 11218359"/>
              <a:gd name="connsiteY655" fmla="*/ 1433255 h 1433255"/>
              <a:gd name="connsiteX656" fmla="*/ 7501990 w 11218359"/>
              <a:gd name="connsiteY656" fmla="*/ 1433255 h 1433255"/>
              <a:gd name="connsiteX657" fmla="*/ 7513420 w 11218359"/>
              <a:gd name="connsiteY657" fmla="*/ 1433255 h 1433255"/>
              <a:gd name="connsiteX658" fmla="*/ 7524850 w 11218359"/>
              <a:gd name="connsiteY658" fmla="*/ 1433255 h 1433255"/>
              <a:gd name="connsiteX659" fmla="*/ 7536280 w 11218359"/>
              <a:gd name="connsiteY659" fmla="*/ 1433255 h 1433255"/>
              <a:gd name="connsiteX660" fmla="*/ 7547710 w 11218359"/>
              <a:gd name="connsiteY660" fmla="*/ 1433255 h 1433255"/>
              <a:gd name="connsiteX661" fmla="*/ 7559188 w 11218359"/>
              <a:gd name="connsiteY661" fmla="*/ 1433255 h 1433255"/>
              <a:gd name="connsiteX662" fmla="*/ 7570618 w 11218359"/>
              <a:gd name="connsiteY662" fmla="*/ 1433255 h 1433255"/>
              <a:gd name="connsiteX663" fmla="*/ 7582048 w 11218359"/>
              <a:gd name="connsiteY663" fmla="*/ 1433255 h 1433255"/>
              <a:gd name="connsiteX664" fmla="*/ 7593478 w 11218359"/>
              <a:gd name="connsiteY664" fmla="*/ 1433255 h 1433255"/>
              <a:gd name="connsiteX665" fmla="*/ 7604908 w 11218359"/>
              <a:gd name="connsiteY665" fmla="*/ 1433255 h 1433255"/>
              <a:gd name="connsiteX666" fmla="*/ 7616385 w 11218359"/>
              <a:gd name="connsiteY666" fmla="*/ 1433255 h 1433255"/>
              <a:gd name="connsiteX667" fmla="*/ 7627815 w 11218359"/>
              <a:gd name="connsiteY667" fmla="*/ 1433255 h 1433255"/>
              <a:gd name="connsiteX668" fmla="*/ 7639246 w 11218359"/>
              <a:gd name="connsiteY668" fmla="*/ 1433255 h 1433255"/>
              <a:gd name="connsiteX669" fmla="*/ 7650676 w 11218359"/>
              <a:gd name="connsiteY669" fmla="*/ 1433255 h 1433255"/>
              <a:gd name="connsiteX670" fmla="*/ 7662106 w 11218359"/>
              <a:gd name="connsiteY670" fmla="*/ 1433255 h 1433255"/>
              <a:gd name="connsiteX671" fmla="*/ 7673583 w 11218359"/>
              <a:gd name="connsiteY671" fmla="*/ 1433255 h 1433255"/>
              <a:gd name="connsiteX672" fmla="*/ 7685013 w 11218359"/>
              <a:gd name="connsiteY672" fmla="*/ 1433255 h 1433255"/>
              <a:gd name="connsiteX673" fmla="*/ 7696443 w 11218359"/>
              <a:gd name="connsiteY673" fmla="*/ 1433255 h 1433255"/>
              <a:gd name="connsiteX674" fmla="*/ 7707873 w 11218359"/>
              <a:gd name="connsiteY674" fmla="*/ 1433255 h 1433255"/>
              <a:gd name="connsiteX675" fmla="*/ 7719303 w 11218359"/>
              <a:gd name="connsiteY675" fmla="*/ 1433255 h 1433255"/>
              <a:gd name="connsiteX676" fmla="*/ 7730733 w 11218359"/>
              <a:gd name="connsiteY676" fmla="*/ 1433255 h 1433255"/>
              <a:gd name="connsiteX677" fmla="*/ 7742211 w 11218359"/>
              <a:gd name="connsiteY677" fmla="*/ 1433255 h 1433255"/>
              <a:gd name="connsiteX678" fmla="*/ 7753641 w 11218359"/>
              <a:gd name="connsiteY678" fmla="*/ 1433255 h 1433255"/>
              <a:gd name="connsiteX679" fmla="*/ 7765071 w 11218359"/>
              <a:gd name="connsiteY679" fmla="*/ 1433255 h 1433255"/>
              <a:gd name="connsiteX680" fmla="*/ 7776501 w 11218359"/>
              <a:gd name="connsiteY680" fmla="*/ 1433255 h 1433255"/>
              <a:gd name="connsiteX681" fmla="*/ 7787931 w 11218359"/>
              <a:gd name="connsiteY681" fmla="*/ 1433255 h 1433255"/>
              <a:gd name="connsiteX682" fmla="*/ 7799408 w 11218359"/>
              <a:gd name="connsiteY682" fmla="*/ 1433255 h 1433255"/>
              <a:gd name="connsiteX683" fmla="*/ 7810839 w 11218359"/>
              <a:gd name="connsiteY683" fmla="*/ 1433255 h 1433255"/>
              <a:gd name="connsiteX684" fmla="*/ 7822268 w 11218359"/>
              <a:gd name="connsiteY684" fmla="*/ 1433255 h 1433255"/>
              <a:gd name="connsiteX685" fmla="*/ 7833698 w 11218359"/>
              <a:gd name="connsiteY685" fmla="*/ 1433255 h 1433255"/>
              <a:gd name="connsiteX686" fmla="*/ 7845128 w 11218359"/>
              <a:gd name="connsiteY686" fmla="*/ 1433255 h 1433255"/>
              <a:gd name="connsiteX687" fmla="*/ 7856606 w 11218359"/>
              <a:gd name="connsiteY687" fmla="*/ 1433255 h 1433255"/>
              <a:gd name="connsiteX688" fmla="*/ 7868036 w 11218359"/>
              <a:gd name="connsiteY688" fmla="*/ 1433255 h 1433255"/>
              <a:gd name="connsiteX689" fmla="*/ 7879466 w 11218359"/>
              <a:gd name="connsiteY689" fmla="*/ 1433255 h 1433255"/>
              <a:gd name="connsiteX690" fmla="*/ 7890896 w 11218359"/>
              <a:gd name="connsiteY690" fmla="*/ 1433255 h 1433255"/>
              <a:gd name="connsiteX691" fmla="*/ 7902326 w 11218359"/>
              <a:gd name="connsiteY691" fmla="*/ 1433255 h 1433255"/>
              <a:gd name="connsiteX692" fmla="*/ 7913804 w 11218359"/>
              <a:gd name="connsiteY692" fmla="*/ 1433255 h 1433255"/>
              <a:gd name="connsiteX693" fmla="*/ 7925234 w 11218359"/>
              <a:gd name="connsiteY693" fmla="*/ 1433255 h 1433255"/>
              <a:gd name="connsiteX694" fmla="*/ 7936663 w 11218359"/>
              <a:gd name="connsiteY694" fmla="*/ 1433255 h 1433255"/>
              <a:gd name="connsiteX695" fmla="*/ 7948094 w 11218359"/>
              <a:gd name="connsiteY695" fmla="*/ 1433255 h 1433255"/>
              <a:gd name="connsiteX696" fmla="*/ 7959524 w 11218359"/>
              <a:gd name="connsiteY696" fmla="*/ 1433255 h 1433255"/>
              <a:gd name="connsiteX697" fmla="*/ 7971001 w 11218359"/>
              <a:gd name="connsiteY697" fmla="*/ 1433255 h 1433255"/>
              <a:gd name="connsiteX698" fmla="*/ 7982431 w 11218359"/>
              <a:gd name="connsiteY698" fmla="*/ 1433255 h 1433255"/>
              <a:gd name="connsiteX699" fmla="*/ 7993861 w 11218359"/>
              <a:gd name="connsiteY699" fmla="*/ 1433255 h 1433255"/>
              <a:gd name="connsiteX700" fmla="*/ 8005291 w 11218359"/>
              <a:gd name="connsiteY700" fmla="*/ 1433255 h 1433255"/>
              <a:gd name="connsiteX701" fmla="*/ 8016721 w 11218359"/>
              <a:gd name="connsiteY701" fmla="*/ 1433255 h 1433255"/>
              <a:gd name="connsiteX702" fmla="*/ 8028199 w 11218359"/>
              <a:gd name="connsiteY702" fmla="*/ 1433255 h 1433255"/>
              <a:gd name="connsiteX703" fmla="*/ 8039629 w 11218359"/>
              <a:gd name="connsiteY703" fmla="*/ 1433255 h 1433255"/>
              <a:gd name="connsiteX704" fmla="*/ 8051059 w 11218359"/>
              <a:gd name="connsiteY704" fmla="*/ 1433255 h 1433255"/>
              <a:gd name="connsiteX705" fmla="*/ 8062489 w 11218359"/>
              <a:gd name="connsiteY705" fmla="*/ 1433255 h 1433255"/>
              <a:gd name="connsiteX706" fmla="*/ 8073919 w 11218359"/>
              <a:gd name="connsiteY706" fmla="*/ 1433255 h 1433255"/>
              <a:gd name="connsiteX707" fmla="*/ 8085396 w 11218359"/>
              <a:gd name="connsiteY707" fmla="*/ 1433255 h 1433255"/>
              <a:gd name="connsiteX708" fmla="*/ 8096826 w 11218359"/>
              <a:gd name="connsiteY708" fmla="*/ 1433255 h 1433255"/>
              <a:gd name="connsiteX709" fmla="*/ 8108256 w 11218359"/>
              <a:gd name="connsiteY709" fmla="*/ 1433255 h 1433255"/>
              <a:gd name="connsiteX710" fmla="*/ 8119687 w 11218359"/>
              <a:gd name="connsiteY710" fmla="*/ 1433255 h 1433255"/>
              <a:gd name="connsiteX711" fmla="*/ 8131117 w 11218359"/>
              <a:gd name="connsiteY711" fmla="*/ 1433255 h 1433255"/>
              <a:gd name="connsiteX712" fmla="*/ 8142594 w 11218359"/>
              <a:gd name="connsiteY712" fmla="*/ 1433255 h 1433255"/>
              <a:gd name="connsiteX713" fmla="*/ 8154024 w 11218359"/>
              <a:gd name="connsiteY713" fmla="*/ 1433255 h 1433255"/>
              <a:gd name="connsiteX714" fmla="*/ 8165454 w 11218359"/>
              <a:gd name="connsiteY714" fmla="*/ 1433255 h 1433255"/>
              <a:gd name="connsiteX715" fmla="*/ 8176884 w 11218359"/>
              <a:gd name="connsiteY715" fmla="*/ 1433255 h 1433255"/>
              <a:gd name="connsiteX716" fmla="*/ 8188314 w 11218359"/>
              <a:gd name="connsiteY716" fmla="*/ 1433255 h 1433255"/>
              <a:gd name="connsiteX717" fmla="*/ 8199792 w 11218359"/>
              <a:gd name="connsiteY717" fmla="*/ 1433255 h 1433255"/>
              <a:gd name="connsiteX718" fmla="*/ 8211222 w 11218359"/>
              <a:gd name="connsiteY718" fmla="*/ 1433255 h 1433255"/>
              <a:gd name="connsiteX719" fmla="*/ 8222652 w 11218359"/>
              <a:gd name="connsiteY719" fmla="*/ 1433255 h 1433255"/>
              <a:gd name="connsiteX720" fmla="*/ 8234082 w 11218359"/>
              <a:gd name="connsiteY720" fmla="*/ 1433255 h 1433255"/>
              <a:gd name="connsiteX721" fmla="*/ 8245512 w 11218359"/>
              <a:gd name="connsiteY721" fmla="*/ 1433255 h 1433255"/>
              <a:gd name="connsiteX722" fmla="*/ 8256989 w 11218359"/>
              <a:gd name="connsiteY722" fmla="*/ 1433255 h 1433255"/>
              <a:gd name="connsiteX723" fmla="*/ 8268419 w 11218359"/>
              <a:gd name="connsiteY723" fmla="*/ 1433255 h 1433255"/>
              <a:gd name="connsiteX724" fmla="*/ 8279850 w 11218359"/>
              <a:gd name="connsiteY724" fmla="*/ 1433255 h 1433255"/>
              <a:gd name="connsiteX725" fmla="*/ 8291280 w 11218359"/>
              <a:gd name="connsiteY725" fmla="*/ 1433255 h 1433255"/>
              <a:gd name="connsiteX726" fmla="*/ 8302709 w 11218359"/>
              <a:gd name="connsiteY726" fmla="*/ 1433255 h 1433255"/>
              <a:gd name="connsiteX727" fmla="*/ 8314187 w 11218359"/>
              <a:gd name="connsiteY727" fmla="*/ 1433255 h 1433255"/>
              <a:gd name="connsiteX728" fmla="*/ 8325617 w 11218359"/>
              <a:gd name="connsiteY728" fmla="*/ 1433255 h 1433255"/>
              <a:gd name="connsiteX729" fmla="*/ 8337047 w 11218359"/>
              <a:gd name="connsiteY729" fmla="*/ 1433255 h 1433255"/>
              <a:gd name="connsiteX730" fmla="*/ 8348477 w 11218359"/>
              <a:gd name="connsiteY730" fmla="*/ 1433255 h 1433255"/>
              <a:gd name="connsiteX731" fmla="*/ 8359907 w 11218359"/>
              <a:gd name="connsiteY731" fmla="*/ 1433255 h 1433255"/>
              <a:gd name="connsiteX732" fmla="*/ 8371385 w 11218359"/>
              <a:gd name="connsiteY732" fmla="*/ 1433255 h 1433255"/>
              <a:gd name="connsiteX733" fmla="*/ 8382815 w 11218359"/>
              <a:gd name="connsiteY733" fmla="*/ 1433255 h 1433255"/>
              <a:gd name="connsiteX734" fmla="*/ 8394245 w 11218359"/>
              <a:gd name="connsiteY734" fmla="*/ 1433255 h 1433255"/>
              <a:gd name="connsiteX735" fmla="*/ 8405674 w 11218359"/>
              <a:gd name="connsiteY735" fmla="*/ 1433255 h 1433255"/>
              <a:gd name="connsiteX736" fmla="*/ 8417104 w 11218359"/>
              <a:gd name="connsiteY736" fmla="*/ 1433255 h 1433255"/>
              <a:gd name="connsiteX737" fmla="*/ 8428582 w 11218359"/>
              <a:gd name="connsiteY737" fmla="*/ 1433255 h 1433255"/>
              <a:gd name="connsiteX738" fmla="*/ 8440012 w 11218359"/>
              <a:gd name="connsiteY738" fmla="*/ 1433255 h 1433255"/>
              <a:gd name="connsiteX739" fmla="*/ 8451442 w 11218359"/>
              <a:gd name="connsiteY739" fmla="*/ 1433255 h 1433255"/>
              <a:gd name="connsiteX740" fmla="*/ 8462872 w 11218359"/>
              <a:gd name="connsiteY740" fmla="*/ 1433255 h 1433255"/>
              <a:gd name="connsiteX741" fmla="*/ 8474302 w 11218359"/>
              <a:gd name="connsiteY741" fmla="*/ 1433255 h 1433255"/>
              <a:gd name="connsiteX742" fmla="*/ 8485780 w 11218359"/>
              <a:gd name="connsiteY742" fmla="*/ 1433255 h 1433255"/>
              <a:gd name="connsiteX743" fmla="*/ 8497210 w 11218359"/>
              <a:gd name="connsiteY743" fmla="*/ 1433255 h 1433255"/>
              <a:gd name="connsiteX744" fmla="*/ 8508640 w 11218359"/>
              <a:gd name="connsiteY744" fmla="*/ 1433255 h 1433255"/>
              <a:gd name="connsiteX745" fmla="*/ 8520069 w 11218359"/>
              <a:gd name="connsiteY745" fmla="*/ 1433255 h 1433255"/>
              <a:gd name="connsiteX746" fmla="*/ 8531500 w 11218359"/>
              <a:gd name="connsiteY746" fmla="*/ 1433255 h 1433255"/>
              <a:gd name="connsiteX747" fmla="*/ 8542977 w 11218359"/>
              <a:gd name="connsiteY747" fmla="*/ 1433255 h 1433255"/>
              <a:gd name="connsiteX748" fmla="*/ 8554407 w 11218359"/>
              <a:gd name="connsiteY748" fmla="*/ 1433255 h 1433255"/>
              <a:gd name="connsiteX749" fmla="*/ 8565837 w 11218359"/>
              <a:gd name="connsiteY749" fmla="*/ 1433255 h 1433255"/>
              <a:gd name="connsiteX750" fmla="*/ 8577267 w 11218359"/>
              <a:gd name="connsiteY750" fmla="*/ 1433255 h 1433255"/>
              <a:gd name="connsiteX751" fmla="*/ 8588697 w 11218359"/>
              <a:gd name="connsiteY751" fmla="*/ 1433255 h 1433255"/>
              <a:gd name="connsiteX752" fmla="*/ 8600175 w 11218359"/>
              <a:gd name="connsiteY752" fmla="*/ 1433255 h 1433255"/>
              <a:gd name="connsiteX753" fmla="*/ 8611605 w 11218359"/>
              <a:gd name="connsiteY753" fmla="*/ 1433255 h 1433255"/>
              <a:gd name="connsiteX754" fmla="*/ 8623035 w 11218359"/>
              <a:gd name="connsiteY754" fmla="*/ 1433255 h 1433255"/>
              <a:gd name="connsiteX755" fmla="*/ 8634465 w 11218359"/>
              <a:gd name="connsiteY755" fmla="*/ 1433255 h 1433255"/>
              <a:gd name="connsiteX756" fmla="*/ 8645895 w 11218359"/>
              <a:gd name="connsiteY756" fmla="*/ 1433255 h 1433255"/>
              <a:gd name="connsiteX757" fmla="*/ 8657373 w 11218359"/>
              <a:gd name="connsiteY757" fmla="*/ 1433255 h 1433255"/>
              <a:gd name="connsiteX758" fmla="*/ 8668802 w 11218359"/>
              <a:gd name="connsiteY758" fmla="*/ 1433255 h 1433255"/>
              <a:gd name="connsiteX759" fmla="*/ 8680232 w 11218359"/>
              <a:gd name="connsiteY759" fmla="*/ 1433255 h 1433255"/>
              <a:gd name="connsiteX760" fmla="*/ 8691662 w 11218359"/>
              <a:gd name="connsiteY760" fmla="*/ 1433255 h 1433255"/>
              <a:gd name="connsiteX761" fmla="*/ 8703093 w 11218359"/>
              <a:gd name="connsiteY761" fmla="*/ 1433255 h 1433255"/>
              <a:gd name="connsiteX762" fmla="*/ 8714570 w 11218359"/>
              <a:gd name="connsiteY762" fmla="*/ 1433255 h 1433255"/>
              <a:gd name="connsiteX763" fmla="*/ 8726000 w 11218359"/>
              <a:gd name="connsiteY763" fmla="*/ 1433255 h 1433255"/>
              <a:gd name="connsiteX764" fmla="*/ 8737430 w 11218359"/>
              <a:gd name="connsiteY764" fmla="*/ 1433255 h 1433255"/>
              <a:gd name="connsiteX765" fmla="*/ 8748860 w 11218359"/>
              <a:gd name="connsiteY765" fmla="*/ 1433255 h 1433255"/>
              <a:gd name="connsiteX766" fmla="*/ 8760290 w 11218359"/>
              <a:gd name="connsiteY766" fmla="*/ 1433255 h 1433255"/>
              <a:gd name="connsiteX767" fmla="*/ 8771768 w 11218359"/>
              <a:gd name="connsiteY767" fmla="*/ 1433255 h 1433255"/>
              <a:gd name="connsiteX768" fmla="*/ 8783198 w 11218359"/>
              <a:gd name="connsiteY768" fmla="*/ 1433255 h 1433255"/>
              <a:gd name="connsiteX769" fmla="*/ 8794628 w 11218359"/>
              <a:gd name="connsiteY769" fmla="*/ 1433255 h 1433255"/>
              <a:gd name="connsiteX770" fmla="*/ 8806058 w 11218359"/>
              <a:gd name="connsiteY770" fmla="*/ 1433255 h 1433255"/>
              <a:gd name="connsiteX771" fmla="*/ 8817488 w 11218359"/>
              <a:gd name="connsiteY771" fmla="*/ 1433255 h 1433255"/>
              <a:gd name="connsiteX772" fmla="*/ 8828918 w 11218359"/>
              <a:gd name="connsiteY772" fmla="*/ 1433255 h 1433255"/>
              <a:gd name="connsiteX773" fmla="*/ 8840395 w 11218359"/>
              <a:gd name="connsiteY773" fmla="*/ 1433255 h 1433255"/>
              <a:gd name="connsiteX774" fmla="*/ 8851825 w 11218359"/>
              <a:gd name="connsiteY774" fmla="*/ 1433255 h 1433255"/>
              <a:gd name="connsiteX775" fmla="*/ 8863256 w 11218359"/>
              <a:gd name="connsiteY775" fmla="*/ 1433255 h 1433255"/>
              <a:gd name="connsiteX776" fmla="*/ 8874686 w 11218359"/>
              <a:gd name="connsiteY776" fmla="*/ 1433255 h 1433255"/>
              <a:gd name="connsiteX777" fmla="*/ 8886115 w 11218359"/>
              <a:gd name="connsiteY777" fmla="*/ 1433255 h 1433255"/>
              <a:gd name="connsiteX778" fmla="*/ 8897593 w 11218359"/>
              <a:gd name="connsiteY778" fmla="*/ 1433255 h 1433255"/>
              <a:gd name="connsiteX779" fmla="*/ 8909022 w 11218359"/>
              <a:gd name="connsiteY779" fmla="*/ 1433255 h 1433255"/>
              <a:gd name="connsiteX780" fmla="*/ 8920453 w 11218359"/>
              <a:gd name="connsiteY780" fmla="*/ 1433255 h 1433255"/>
              <a:gd name="connsiteX781" fmla="*/ 8931883 w 11218359"/>
              <a:gd name="connsiteY781" fmla="*/ 1433255 h 1433255"/>
              <a:gd name="connsiteX782" fmla="*/ 8943313 w 11218359"/>
              <a:gd name="connsiteY782" fmla="*/ 1433255 h 1433255"/>
              <a:gd name="connsiteX783" fmla="*/ 8954791 w 11218359"/>
              <a:gd name="connsiteY783" fmla="*/ 1433255 h 1433255"/>
              <a:gd name="connsiteX784" fmla="*/ 8966220 w 11218359"/>
              <a:gd name="connsiteY784" fmla="*/ 1433255 h 1433255"/>
              <a:gd name="connsiteX785" fmla="*/ 8977651 w 11218359"/>
              <a:gd name="connsiteY785" fmla="*/ 1433255 h 1433255"/>
              <a:gd name="connsiteX786" fmla="*/ 8989080 w 11218359"/>
              <a:gd name="connsiteY786" fmla="*/ 1433255 h 1433255"/>
              <a:gd name="connsiteX787" fmla="*/ 9000511 w 11218359"/>
              <a:gd name="connsiteY787" fmla="*/ 1433255 h 1433255"/>
              <a:gd name="connsiteX788" fmla="*/ 9011988 w 11218359"/>
              <a:gd name="connsiteY788" fmla="*/ 1433255 h 1433255"/>
              <a:gd name="connsiteX789" fmla="*/ 9023418 w 11218359"/>
              <a:gd name="connsiteY789" fmla="*/ 1433255 h 1433255"/>
              <a:gd name="connsiteX790" fmla="*/ 9034849 w 11218359"/>
              <a:gd name="connsiteY790" fmla="*/ 1433255 h 1433255"/>
              <a:gd name="connsiteX791" fmla="*/ 9046278 w 11218359"/>
              <a:gd name="connsiteY791" fmla="*/ 1433255 h 1433255"/>
              <a:gd name="connsiteX792" fmla="*/ 9057709 w 11218359"/>
              <a:gd name="connsiteY792" fmla="*/ 1433255 h 1433255"/>
              <a:gd name="connsiteX793" fmla="*/ 9069186 w 11218359"/>
              <a:gd name="connsiteY793" fmla="*/ 1433255 h 1433255"/>
              <a:gd name="connsiteX794" fmla="*/ 9080615 w 11218359"/>
              <a:gd name="connsiteY794" fmla="*/ 1433255 h 1433255"/>
              <a:gd name="connsiteX795" fmla="*/ 9092046 w 11218359"/>
              <a:gd name="connsiteY795" fmla="*/ 1433255 h 1433255"/>
              <a:gd name="connsiteX796" fmla="*/ 9103476 w 11218359"/>
              <a:gd name="connsiteY796" fmla="*/ 1433255 h 1433255"/>
              <a:gd name="connsiteX797" fmla="*/ 9114906 w 11218359"/>
              <a:gd name="connsiteY797" fmla="*/ 1433255 h 1433255"/>
              <a:gd name="connsiteX798" fmla="*/ 9126384 w 11218359"/>
              <a:gd name="connsiteY798" fmla="*/ 1433255 h 1433255"/>
              <a:gd name="connsiteX799" fmla="*/ 9137813 w 11218359"/>
              <a:gd name="connsiteY799" fmla="*/ 1433255 h 1433255"/>
              <a:gd name="connsiteX800" fmla="*/ 9149244 w 11218359"/>
              <a:gd name="connsiteY800" fmla="*/ 1433255 h 1433255"/>
              <a:gd name="connsiteX801" fmla="*/ 9160673 w 11218359"/>
              <a:gd name="connsiteY801" fmla="*/ 1433255 h 1433255"/>
              <a:gd name="connsiteX802" fmla="*/ 9172104 w 11218359"/>
              <a:gd name="connsiteY802" fmla="*/ 1433255 h 1433255"/>
              <a:gd name="connsiteX803" fmla="*/ 9183581 w 11218359"/>
              <a:gd name="connsiteY803" fmla="*/ 1433255 h 1433255"/>
              <a:gd name="connsiteX804" fmla="*/ 9195011 w 11218359"/>
              <a:gd name="connsiteY804" fmla="*/ 1433255 h 1433255"/>
              <a:gd name="connsiteX805" fmla="*/ 9206442 w 11218359"/>
              <a:gd name="connsiteY805" fmla="*/ 1433255 h 1433255"/>
              <a:gd name="connsiteX806" fmla="*/ 9217871 w 11218359"/>
              <a:gd name="connsiteY806" fmla="*/ 1433255 h 1433255"/>
              <a:gd name="connsiteX807" fmla="*/ 9229301 w 11218359"/>
              <a:gd name="connsiteY807" fmla="*/ 1433255 h 1433255"/>
              <a:gd name="connsiteX808" fmla="*/ 9240779 w 11218359"/>
              <a:gd name="connsiteY808" fmla="*/ 1433255 h 1433255"/>
              <a:gd name="connsiteX809" fmla="*/ 9252209 w 11218359"/>
              <a:gd name="connsiteY809" fmla="*/ 1433255 h 1433255"/>
              <a:gd name="connsiteX810" fmla="*/ 9263639 w 11218359"/>
              <a:gd name="connsiteY810" fmla="*/ 1433255 h 1433255"/>
              <a:gd name="connsiteX811" fmla="*/ 9275069 w 11218359"/>
              <a:gd name="connsiteY811" fmla="*/ 1433255 h 1433255"/>
              <a:gd name="connsiteX812" fmla="*/ 9286498 w 11218359"/>
              <a:gd name="connsiteY812" fmla="*/ 1433255 h 1433255"/>
              <a:gd name="connsiteX813" fmla="*/ 9297977 w 11218359"/>
              <a:gd name="connsiteY813" fmla="*/ 1433255 h 1433255"/>
              <a:gd name="connsiteX814" fmla="*/ 9309406 w 11218359"/>
              <a:gd name="connsiteY814" fmla="*/ 1433255 h 1433255"/>
              <a:gd name="connsiteX815" fmla="*/ 9320837 w 11218359"/>
              <a:gd name="connsiteY815" fmla="*/ 1433255 h 1433255"/>
              <a:gd name="connsiteX816" fmla="*/ 9332266 w 11218359"/>
              <a:gd name="connsiteY816" fmla="*/ 1433255 h 1433255"/>
              <a:gd name="connsiteX817" fmla="*/ 9343696 w 11218359"/>
              <a:gd name="connsiteY817" fmla="*/ 1433255 h 1433255"/>
              <a:gd name="connsiteX818" fmla="*/ 9355174 w 11218359"/>
              <a:gd name="connsiteY818" fmla="*/ 1433255 h 1433255"/>
              <a:gd name="connsiteX819" fmla="*/ 9366604 w 11218359"/>
              <a:gd name="connsiteY819" fmla="*/ 1433255 h 1433255"/>
              <a:gd name="connsiteX820" fmla="*/ 9378035 w 11218359"/>
              <a:gd name="connsiteY820" fmla="*/ 1433255 h 1433255"/>
              <a:gd name="connsiteX821" fmla="*/ 9389464 w 11218359"/>
              <a:gd name="connsiteY821" fmla="*/ 1433255 h 1433255"/>
              <a:gd name="connsiteX822" fmla="*/ 9400894 w 11218359"/>
              <a:gd name="connsiteY822" fmla="*/ 1433255 h 1433255"/>
              <a:gd name="connsiteX823" fmla="*/ 9412372 w 11218359"/>
              <a:gd name="connsiteY823" fmla="*/ 1433255 h 1433255"/>
              <a:gd name="connsiteX824" fmla="*/ 9423802 w 11218359"/>
              <a:gd name="connsiteY824" fmla="*/ 1433255 h 1433255"/>
              <a:gd name="connsiteX825" fmla="*/ 9435232 w 11218359"/>
              <a:gd name="connsiteY825" fmla="*/ 1433255 h 1433255"/>
              <a:gd name="connsiteX826" fmla="*/ 9446662 w 11218359"/>
              <a:gd name="connsiteY826" fmla="*/ 1433255 h 1433255"/>
              <a:gd name="connsiteX827" fmla="*/ 9458091 w 11218359"/>
              <a:gd name="connsiteY827" fmla="*/ 1433255 h 1433255"/>
              <a:gd name="connsiteX828" fmla="*/ 9469570 w 11218359"/>
              <a:gd name="connsiteY828" fmla="*/ 1433255 h 1433255"/>
              <a:gd name="connsiteX829" fmla="*/ 9480999 w 11218359"/>
              <a:gd name="connsiteY829" fmla="*/ 1433255 h 1433255"/>
              <a:gd name="connsiteX830" fmla="*/ 9492429 w 11218359"/>
              <a:gd name="connsiteY830" fmla="*/ 1433255 h 1433255"/>
              <a:gd name="connsiteX831" fmla="*/ 9503859 w 11218359"/>
              <a:gd name="connsiteY831" fmla="*/ 1433255 h 1433255"/>
              <a:gd name="connsiteX832" fmla="*/ 9515289 w 11218359"/>
              <a:gd name="connsiteY832" fmla="*/ 1433255 h 1433255"/>
              <a:gd name="connsiteX833" fmla="*/ 9526767 w 11218359"/>
              <a:gd name="connsiteY833" fmla="*/ 1433255 h 1433255"/>
              <a:gd name="connsiteX834" fmla="*/ 9538197 w 11218359"/>
              <a:gd name="connsiteY834" fmla="*/ 1433255 h 1433255"/>
              <a:gd name="connsiteX835" fmla="*/ 9549626 w 11218359"/>
              <a:gd name="connsiteY835" fmla="*/ 1433255 h 1433255"/>
              <a:gd name="connsiteX836" fmla="*/ 9561057 w 11218359"/>
              <a:gd name="connsiteY836" fmla="*/ 1433255 h 1433255"/>
              <a:gd name="connsiteX837" fmla="*/ 9572487 w 11218359"/>
              <a:gd name="connsiteY837" fmla="*/ 1433255 h 1433255"/>
              <a:gd name="connsiteX838" fmla="*/ 9583965 w 11218359"/>
              <a:gd name="connsiteY838" fmla="*/ 1433255 h 1433255"/>
              <a:gd name="connsiteX839" fmla="*/ 9595395 w 11218359"/>
              <a:gd name="connsiteY839" fmla="*/ 1433255 h 1433255"/>
              <a:gd name="connsiteX840" fmla="*/ 9606824 w 11218359"/>
              <a:gd name="connsiteY840" fmla="*/ 1433255 h 1433255"/>
              <a:gd name="connsiteX841" fmla="*/ 9618255 w 11218359"/>
              <a:gd name="connsiteY841" fmla="*/ 1433255 h 1433255"/>
              <a:gd name="connsiteX842" fmla="*/ 9629684 w 11218359"/>
              <a:gd name="connsiteY842" fmla="*/ 1433255 h 1433255"/>
              <a:gd name="connsiteX843" fmla="*/ 9641163 w 11218359"/>
              <a:gd name="connsiteY843" fmla="*/ 1433255 h 1433255"/>
              <a:gd name="connsiteX844" fmla="*/ 9652592 w 11218359"/>
              <a:gd name="connsiteY844" fmla="*/ 1433255 h 1433255"/>
              <a:gd name="connsiteX845" fmla="*/ 9664022 w 11218359"/>
              <a:gd name="connsiteY845" fmla="*/ 1433255 h 1433255"/>
              <a:gd name="connsiteX846" fmla="*/ 9675452 w 11218359"/>
              <a:gd name="connsiteY846" fmla="*/ 1433255 h 1433255"/>
              <a:gd name="connsiteX847" fmla="*/ 9686882 w 11218359"/>
              <a:gd name="connsiteY847" fmla="*/ 1433255 h 1433255"/>
              <a:gd name="connsiteX848" fmla="*/ 9698360 w 11218359"/>
              <a:gd name="connsiteY848" fmla="*/ 1433255 h 1433255"/>
              <a:gd name="connsiteX849" fmla="*/ 9709790 w 11218359"/>
              <a:gd name="connsiteY849" fmla="*/ 1433255 h 1433255"/>
              <a:gd name="connsiteX850" fmla="*/ 9721219 w 11218359"/>
              <a:gd name="connsiteY850" fmla="*/ 1433255 h 1433255"/>
              <a:gd name="connsiteX851" fmla="*/ 9732650 w 11218359"/>
              <a:gd name="connsiteY851" fmla="*/ 1433255 h 1433255"/>
              <a:gd name="connsiteX852" fmla="*/ 9744080 w 11218359"/>
              <a:gd name="connsiteY852" fmla="*/ 1433255 h 1433255"/>
              <a:gd name="connsiteX853" fmla="*/ 9755557 w 11218359"/>
              <a:gd name="connsiteY853" fmla="*/ 1433255 h 1433255"/>
              <a:gd name="connsiteX854" fmla="*/ 9766988 w 11218359"/>
              <a:gd name="connsiteY854" fmla="*/ 1433255 h 1433255"/>
              <a:gd name="connsiteX855" fmla="*/ 9778417 w 11218359"/>
              <a:gd name="connsiteY855" fmla="*/ 1433255 h 1433255"/>
              <a:gd name="connsiteX856" fmla="*/ 9789848 w 11218359"/>
              <a:gd name="connsiteY856" fmla="*/ 1433255 h 1433255"/>
              <a:gd name="connsiteX857" fmla="*/ 9801277 w 11218359"/>
              <a:gd name="connsiteY857" fmla="*/ 1433255 h 1433255"/>
              <a:gd name="connsiteX858" fmla="*/ 9812755 w 11218359"/>
              <a:gd name="connsiteY858" fmla="*/ 1433255 h 1433255"/>
              <a:gd name="connsiteX859" fmla="*/ 9824185 w 11218359"/>
              <a:gd name="connsiteY859" fmla="*/ 1433255 h 1433255"/>
              <a:gd name="connsiteX860" fmla="*/ 9835615 w 11218359"/>
              <a:gd name="connsiteY860" fmla="*/ 1433255 h 1433255"/>
              <a:gd name="connsiteX861" fmla="*/ 9847045 w 11218359"/>
              <a:gd name="connsiteY861" fmla="*/ 1433255 h 1433255"/>
              <a:gd name="connsiteX862" fmla="*/ 9858475 w 11218359"/>
              <a:gd name="connsiteY862" fmla="*/ 1433255 h 1433255"/>
              <a:gd name="connsiteX863" fmla="*/ 9869952 w 11218359"/>
              <a:gd name="connsiteY863" fmla="*/ 1433255 h 1433255"/>
              <a:gd name="connsiteX864" fmla="*/ 9881383 w 11218359"/>
              <a:gd name="connsiteY864" fmla="*/ 1433255 h 1433255"/>
              <a:gd name="connsiteX865" fmla="*/ 9892812 w 11218359"/>
              <a:gd name="connsiteY865" fmla="*/ 1433255 h 1433255"/>
              <a:gd name="connsiteX866" fmla="*/ 9904243 w 11218359"/>
              <a:gd name="connsiteY866" fmla="*/ 1433255 h 1433255"/>
              <a:gd name="connsiteX867" fmla="*/ 9915673 w 11218359"/>
              <a:gd name="connsiteY867" fmla="*/ 1433255 h 1433255"/>
              <a:gd name="connsiteX868" fmla="*/ 9927102 w 11218359"/>
              <a:gd name="connsiteY868" fmla="*/ 1433255 h 1433255"/>
              <a:gd name="connsiteX869" fmla="*/ 9938581 w 11218359"/>
              <a:gd name="connsiteY869" fmla="*/ 1433255 h 1433255"/>
              <a:gd name="connsiteX870" fmla="*/ 9950010 w 11218359"/>
              <a:gd name="connsiteY870" fmla="*/ 1433255 h 1433255"/>
              <a:gd name="connsiteX871" fmla="*/ 9961441 w 11218359"/>
              <a:gd name="connsiteY871" fmla="*/ 1433255 h 1433255"/>
              <a:gd name="connsiteX872" fmla="*/ 9972870 w 11218359"/>
              <a:gd name="connsiteY872" fmla="*/ 1433255 h 1433255"/>
              <a:gd name="connsiteX873" fmla="*/ 9984300 w 11218359"/>
              <a:gd name="connsiteY873" fmla="*/ 1433255 h 1433255"/>
              <a:gd name="connsiteX874" fmla="*/ 9995778 w 11218359"/>
              <a:gd name="connsiteY874" fmla="*/ 1433255 h 1433255"/>
              <a:gd name="connsiteX875" fmla="*/ 10007208 w 11218359"/>
              <a:gd name="connsiteY875" fmla="*/ 1433255 h 1433255"/>
              <a:gd name="connsiteX876" fmla="*/ 10018638 w 11218359"/>
              <a:gd name="connsiteY876" fmla="*/ 1433255 h 1433255"/>
              <a:gd name="connsiteX877" fmla="*/ 10030068 w 11218359"/>
              <a:gd name="connsiteY877" fmla="*/ 1433255 h 1433255"/>
              <a:gd name="connsiteX878" fmla="*/ 10041498 w 11218359"/>
              <a:gd name="connsiteY878" fmla="*/ 1433255 h 1433255"/>
              <a:gd name="connsiteX879" fmla="*/ 10052976 w 11218359"/>
              <a:gd name="connsiteY879" fmla="*/ 1433255 h 1433255"/>
              <a:gd name="connsiteX880" fmla="*/ 10064405 w 11218359"/>
              <a:gd name="connsiteY880" fmla="*/ 1433255 h 1433255"/>
              <a:gd name="connsiteX881" fmla="*/ 10075835 w 11218359"/>
              <a:gd name="connsiteY881" fmla="*/ 1433255 h 1433255"/>
              <a:gd name="connsiteX882" fmla="*/ 10087266 w 11218359"/>
              <a:gd name="connsiteY882" fmla="*/ 1433255 h 1433255"/>
              <a:gd name="connsiteX883" fmla="*/ 10098695 w 11218359"/>
              <a:gd name="connsiteY883" fmla="*/ 1433255 h 1433255"/>
              <a:gd name="connsiteX884" fmla="*/ 10110174 w 11218359"/>
              <a:gd name="connsiteY884" fmla="*/ 1433255 h 1433255"/>
              <a:gd name="connsiteX885" fmla="*/ 10121603 w 11218359"/>
              <a:gd name="connsiteY885" fmla="*/ 1433255 h 1433255"/>
              <a:gd name="connsiteX886" fmla="*/ 10133033 w 11218359"/>
              <a:gd name="connsiteY886" fmla="*/ 1433255 h 1433255"/>
              <a:gd name="connsiteX887" fmla="*/ 10144463 w 11218359"/>
              <a:gd name="connsiteY887" fmla="*/ 1433255 h 1433255"/>
              <a:gd name="connsiteX888" fmla="*/ 10155893 w 11218359"/>
              <a:gd name="connsiteY888" fmla="*/ 1433255 h 1433255"/>
              <a:gd name="connsiteX889" fmla="*/ 10167371 w 11218359"/>
              <a:gd name="connsiteY889" fmla="*/ 1433255 h 1433255"/>
              <a:gd name="connsiteX890" fmla="*/ 10178801 w 11218359"/>
              <a:gd name="connsiteY890" fmla="*/ 1433255 h 1433255"/>
              <a:gd name="connsiteX891" fmla="*/ 10190230 w 11218359"/>
              <a:gd name="connsiteY891" fmla="*/ 1433255 h 1433255"/>
              <a:gd name="connsiteX892" fmla="*/ 10201661 w 11218359"/>
              <a:gd name="connsiteY892" fmla="*/ 1433255 h 1433255"/>
              <a:gd name="connsiteX893" fmla="*/ 10213091 w 11218359"/>
              <a:gd name="connsiteY893" fmla="*/ 1433255 h 1433255"/>
              <a:gd name="connsiteX894" fmla="*/ 10224569 w 11218359"/>
              <a:gd name="connsiteY894" fmla="*/ 1433255 h 1433255"/>
              <a:gd name="connsiteX895" fmla="*/ 10235998 w 11218359"/>
              <a:gd name="connsiteY895" fmla="*/ 1433255 h 1433255"/>
              <a:gd name="connsiteX896" fmla="*/ 10247428 w 11218359"/>
              <a:gd name="connsiteY896" fmla="*/ 1433255 h 1433255"/>
              <a:gd name="connsiteX897" fmla="*/ 10258859 w 11218359"/>
              <a:gd name="connsiteY897" fmla="*/ 1433255 h 1433255"/>
              <a:gd name="connsiteX898" fmla="*/ 10270288 w 11218359"/>
              <a:gd name="connsiteY898" fmla="*/ 1433255 h 1433255"/>
              <a:gd name="connsiteX899" fmla="*/ 10281767 w 11218359"/>
              <a:gd name="connsiteY899" fmla="*/ 1433255 h 1433255"/>
              <a:gd name="connsiteX900" fmla="*/ 10293196 w 11218359"/>
              <a:gd name="connsiteY900" fmla="*/ 1433255 h 1433255"/>
              <a:gd name="connsiteX901" fmla="*/ 10304626 w 11218359"/>
              <a:gd name="connsiteY901" fmla="*/ 1433255 h 1433255"/>
              <a:gd name="connsiteX902" fmla="*/ 10316056 w 11218359"/>
              <a:gd name="connsiteY902" fmla="*/ 1433255 h 1433255"/>
              <a:gd name="connsiteX903" fmla="*/ 10327486 w 11218359"/>
              <a:gd name="connsiteY903" fmla="*/ 1433255 h 1433255"/>
              <a:gd name="connsiteX904" fmla="*/ 10338963 w 11218359"/>
              <a:gd name="connsiteY904" fmla="*/ 1433255 h 1433255"/>
              <a:gd name="connsiteX905" fmla="*/ 10350394 w 11218359"/>
              <a:gd name="connsiteY905" fmla="*/ 1433255 h 1433255"/>
              <a:gd name="connsiteX906" fmla="*/ 10361823 w 11218359"/>
              <a:gd name="connsiteY906" fmla="*/ 1433255 h 1433255"/>
              <a:gd name="connsiteX907" fmla="*/ 10373254 w 11218359"/>
              <a:gd name="connsiteY907" fmla="*/ 1433255 h 1433255"/>
              <a:gd name="connsiteX908" fmla="*/ 10384684 w 11218359"/>
              <a:gd name="connsiteY908" fmla="*/ 1433255 h 1433255"/>
              <a:gd name="connsiteX909" fmla="*/ 10396161 w 11218359"/>
              <a:gd name="connsiteY909" fmla="*/ 1433255 h 1433255"/>
              <a:gd name="connsiteX910" fmla="*/ 10407591 w 11218359"/>
              <a:gd name="connsiteY910" fmla="*/ 1433255 h 1433255"/>
              <a:gd name="connsiteX911" fmla="*/ 10419021 w 11218359"/>
              <a:gd name="connsiteY911" fmla="*/ 1433255 h 1433255"/>
              <a:gd name="connsiteX912" fmla="*/ 10430452 w 11218359"/>
              <a:gd name="connsiteY912" fmla="*/ 1433255 h 1433255"/>
              <a:gd name="connsiteX913" fmla="*/ 10441881 w 11218359"/>
              <a:gd name="connsiteY913" fmla="*/ 1433255 h 1433255"/>
              <a:gd name="connsiteX914" fmla="*/ 10453358 w 11218359"/>
              <a:gd name="connsiteY914" fmla="*/ 1433255 h 1433255"/>
              <a:gd name="connsiteX915" fmla="*/ 10464789 w 11218359"/>
              <a:gd name="connsiteY915" fmla="*/ 1433255 h 1433255"/>
              <a:gd name="connsiteX916" fmla="*/ 10476219 w 11218359"/>
              <a:gd name="connsiteY916" fmla="*/ 1433255 h 1433255"/>
              <a:gd name="connsiteX917" fmla="*/ 10487649 w 11218359"/>
              <a:gd name="connsiteY917" fmla="*/ 1433255 h 1433255"/>
              <a:gd name="connsiteX918" fmla="*/ 10499079 w 11218359"/>
              <a:gd name="connsiteY918" fmla="*/ 1433255 h 1433255"/>
              <a:gd name="connsiteX919" fmla="*/ 10510556 w 11218359"/>
              <a:gd name="connsiteY919" fmla="*/ 1433255 h 1433255"/>
              <a:gd name="connsiteX920" fmla="*/ 10521987 w 11218359"/>
              <a:gd name="connsiteY920" fmla="*/ 1433255 h 1433255"/>
              <a:gd name="connsiteX921" fmla="*/ 10533416 w 11218359"/>
              <a:gd name="connsiteY921" fmla="*/ 1433255 h 1433255"/>
              <a:gd name="connsiteX922" fmla="*/ 10544847 w 11218359"/>
              <a:gd name="connsiteY922" fmla="*/ 1433255 h 1433255"/>
              <a:gd name="connsiteX923" fmla="*/ 10556277 w 11218359"/>
              <a:gd name="connsiteY923" fmla="*/ 1433255 h 1433255"/>
              <a:gd name="connsiteX924" fmla="*/ 10567754 w 11218359"/>
              <a:gd name="connsiteY924" fmla="*/ 1433255 h 1433255"/>
              <a:gd name="connsiteX925" fmla="*/ 10579184 w 11218359"/>
              <a:gd name="connsiteY925" fmla="*/ 1433255 h 1433255"/>
              <a:gd name="connsiteX926" fmla="*/ 10590614 w 11218359"/>
              <a:gd name="connsiteY926" fmla="*/ 1433255 h 1433255"/>
              <a:gd name="connsiteX927" fmla="*/ 10602045 w 11218359"/>
              <a:gd name="connsiteY927" fmla="*/ 1433255 h 1433255"/>
              <a:gd name="connsiteX928" fmla="*/ 10613474 w 11218359"/>
              <a:gd name="connsiteY928" fmla="*/ 1433255 h 1433255"/>
              <a:gd name="connsiteX929" fmla="*/ 10624951 w 11218359"/>
              <a:gd name="connsiteY929" fmla="*/ 1433255 h 1433255"/>
              <a:gd name="connsiteX930" fmla="*/ 10636382 w 11218359"/>
              <a:gd name="connsiteY930" fmla="*/ 1433255 h 1433255"/>
              <a:gd name="connsiteX931" fmla="*/ 10647812 w 11218359"/>
              <a:gd name="connsiteY931" fmla="*/ 1433255 h 1433255"/>
              <a:gd name="connsiteX932" fmla="*/ 10659241 w 11218359"/>
              <a:gd name="connsiteY932" fmla="*/ 1433255 h 1433255"/>
              <a:gd name="connsiteX933" fmla="*/ 10670672 w 11218359"/>
              <a:gd name="connsiteY933" fmla="*/ 1433255 h 1433255"/>
              <a:gd name="connsiteX934" fmla="*/ 10682149 w 11218359"/>
              <a:gd name="connsiteY934" fmla="*/ 1433255 h 1433255"/>
              <a:gd name="connsiteX935" fmla="*/ 10693580 w 11218359"/>
              <a:gd name="connsiteY935" fmla="*/ 1433255 h 1433255"/>
              <a:gd name="connsiteX936" fmla="*/ 10705009 w 11218359"/>
              <a:gd name="connsiteY936" fmla="*/ 1433255 h 1433255"/>
              <a:gd name="connsiteX937" fmla="*/ 10716439 w 11218359"/>
              <a:gd name="connsiteY937" fmla="*/ 1433255 h 1433255"/>
              <a:gd name="connsiteX938" fmla="*/ 10727870 w 11218359"/>
              <a:gd name="connsiteY938" fmla="*/ 1433255 h 1433255"/>
              <a:gd name="connsiteX939" fmla="*/ 10739347 w 11218359"/>
              <a:gd name="connsiteY939" fmla="*/ 1433255 h 1433255"/>
              <a:gd name="connsiteX940" fmla="*/ 10750778 w 11218359"/>
              <a:gd name="connsiteY940" fmla="*/ 1433255 h 1433255"/>
              <a:gd name="connsiteX941" fmla="*/ 10762207 w 11218359"/>
              <a:gd name="connsiteY941" fmla="*/ 1433255 h 1433255"/>
              <a:gd name="connsiteX942" fmla="*/ 10773637 w 11218359"/>
              <a:gd name="connsiteY942" fmla="*/ 1433255 h 1433255"/>
              <a:gd name="connsiteX943" fmla="*/ 10785067 w 11218359"/>
              <a:gd name="connsiteY943" fmla="*/ 1433255 h 1433255"/>
              <a:gd name="connsiteX944" fmla="*/ 10796544 w 11218359"/>
              <a:gd name="connsiteY944" fmla="*/ 1433255 h 1433255"/>
              <a:gd name="connsiteX945" fmla="*/ 10807975 w 11218359"/>
              <a:gd name="connsiteY945" fmla="*/ 1433255 h 1433255"/>
              <a:gd name="connsiteX946" fmla="*/ 10819405 w 11218359"/>
              <a:gd name="connsiteY946" fmla="*/ 1433255 h 1433255"/>
              <a:gd name="connsiteX947" fmla="*/ 10830834 w 11218359"/>
              <a:gd name="connsiteY947" fmla="*/ 1433255 h 1433255"/>
              <a:gd name="connsiteX948" fmla="*/ 10842265 w 11218359"/>
              <a:gd name="connsiteY948" fmla="*/ 1433255 h 1433255"/>
              <a:gd name="connsiteX949" fmla="*/ 10853742 w 11218359"/>
              <a:gd name="connsiteY949" fmla="*/ 1433255 h 1433255"/>
              <a:gd name="connsiteX950" fmla="*/ 10865173 w 11218359"/>
              <a:gd name="connsiteY950" fmla="*/ 1433255 h 1433255"/>
              <a:gd name="connsiteX951" fmla="*/ 10876602 w 11218359"/>
              <a:gd name="connsiteY951" fmla="*/ 1433255 h 1433255"/>
              <a:gd name="connsiteX952" fmla="*/ 10888032 w 11218359"/>
              <a:gd name="connsiteY952" fmla="*/ 1433255 h 1433255"/>
              <a:gd name="connsiteX953" fmla="*/ 10899463 w 11218359"/>
              <a:gd name="connsiteY953" fmla="*/ 1433255 h 1433255"/>
              <a:gd name="connsiteX954" fmla="*/ 10910892 w 11218359"/>
              <a:gd name="connsiteY954" fmla="*/ 1433255 h 1433255"/>
              <a:gd name="connsiteX955" fmla="*/ 10922369 w 11218359"/>
              <a:gd name="connsiteY955" fmla="*/ 1433255 h 1433255"/>
              <a:gd name="connsiteX956" fmla="*/ 10933800 w 11218359"/>
              <a:gd name="connsiteY956" fmla="*/ 1433255 h 1433255"/>
              <a:gd name="connsiteX957" fmla="*/ 10945230 w 11218359"/>
              <a:gd name="connsiteY957" fmla="*/ 1433255 h 1433255"/>
              <a:gd name="connsiteX958" fmla="*/ 10956660 w 11218359"/>
              <a:gd name="connsiteY958" fmla="*/ 1433255 h 1433255"/>
              <a:gd name="connsiteX959" fmla="*/ 10968090 w 11218359"/>
              <a:gd name="connsiteY959" fmla="*/ 1433255 h 1433255"/>
              <a:gd name="connsiteX960" fmla="*/ 10979567 w 11218359"/>
              <a:gd name="connsiteY960" fmla="*/ 1433255 h 1433255"/>
              <a:gd name="connsiteX961" fmla="*/ 10990998 w 11218359"/>
              <a:gd name="connsiteY961" fmla="*/ 1433255 h 1433255"/>
              <a:gd name="connsiteX962" fmla="*/ 11002427 w 11218359"/>
              <a:gd name="connsiteY962" fmla="*/ 1433255 h 1433255"/>
              <a:gd name="connsiteX963" fmla="*/ 11013858 w 11218359"/>
              <a:gd name="connsiteY963" fmla="*/ 1433255 h 1433255"/>
              <a:gd name="connsiteX964" fmla="*/ 11025287 w 11218359"/>
              <a:gd name="connsiteY964" fmla="*/ 1433255 h 1433255"/>
              <a:gd name="connsiteX965" fmla="*/ 11036765 w 11218359"/>
              <a:gd name="connsiteY965" fmla="*/ 1433255 h 1433255"/>
              <a:gd name="connsiteX966" fmla="*/ 11048195 w 11218359"/>
              <a:gd name="connsiteY966" fmla="*/ 1433255 h 1433255"/>
              <a:gd name="connsiteX967" fmla="*/ 11059625 w 11218359"/>
              <a:gd name="connsiteY967" fmla="*/ 1433255 h 1433255"/>
              <a:gd name="connsiteX968" fmla="*/ 11071056 w 11218359"/>
              <a:gd name="connsiteY968" fmla="*/ 1433255 h 1433255"/>
              <a:gd name="connsiteX969" fmla="*/ 11082485 w 11218359"/>
              <a:gd name="connsiteY969" fmla="*/ 1433255 h 1433255"/>
              <a:gd name="connsiteX970" fmla="*/ 11093962 w 11218359"/>
              <a:gd name="connsiteY970" fmla="*/ 1433255 h 1433255"/>
              <a:gd name="connsiteX971" fmla="*/ 11105393 w 11218359"/>
              <a:gd name="connsiteY971" fmla="*/ 1433255 h 1433255"/>
              <a:gd name="connsiteX972" fmla="*/ 11116823 w 11218359"/>
              <a:gd name="connsiteY972" fmla="*/ 1433255 h 1433255"/>
              <a:gd name="connsiteX973" fmla="*/ 11128253 w 11218359"/>
              <a:gd name="connsiteY973" fmla="*/ 1433255 h 1433255"/>
              <a:gd name="connsiteX974" fmla="*/ 11139683 w 11218359"/>
              <a:gd name="connsiteY974" fmla="*/ 1433255 h 1433255"/>
              <a:gd name="connsiteX975" fmla="*/ 11151160 w 11218359"/>
              <a:gd name="connsiteY975" fmla="*/ 1433255 h 1433255"/>
              <a:gd name="connsiteX976" fmla="*/ 11162591 w 11218359"/>
              <a:gd name="connsiteY976" fmla="*/ 1433255 h 1433255"/>
              <a:gd name="connsiteX977" fmla="*/ 11174020 w 11218359"/>
              <a:gd name="connsiteY977" fmla="*/ 1433255 h 1433255"/>
              <a:gd name="connsiteX978" fmla="*/ 11185451 w 11218359"/>
              <a:gd name="connsiteY978" fmla="*/ 1433255 h 1433255"/>
              <a:gd name="connsiteX979" fmla="*/ 11196881 w 11218359"/>
              <a:gd name="connsiteY979" fmla="*/ 1433255 h 1433255"/>
              <a:gd name="connsiteX980" fmla="*/ 11208358 w 11218359"/>
              <a:gd name="connsiteY980" fmla="*/ 1433255 h 1433255"/>
              <a:gd name="connsiteX981" fmla="*/ 11218359 w 11218359"/>
              <a:gd name="connsiteY981" fmla="*/ 1433255 h 1433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33255">
                <a:moveTo>
                  <a:pt x="0" y="1433255"/>
                </a:moveTo>
                <a:lnTo>
                  <a:pt x="9149" y="1433255"/>
                </a:lnTo>
                <a:lnTo>
                  <a:pt x="20588" y="1433255"/>
                </a:lnTo>
                <a:lnTo>
                  <a:pt x="32028" y="1433255"/>
                </a:lnTo>
                <a:lnTo>
                  <a:pt x="43467" y="1433255"/>
                </a:lnTo>
                <a:lnTo>
                  <a:pt x="54907" y="1433255"/>
                </a:lnTo>
                <a:lnTo>
                  <a:pt x="66346" y="1433255"/>
                </a:lnTo>
                <a:lnTo>
                  <a:pt x="77786" y="1433255"/>
                </a:lnTo>
                <a:lnTo>
                  <a:pt x="89225" y="1433255"/>
                </a:lnTo>
                <a:lnTo>
                  <a:pt x="100665" y="1433255"/>
                </a:lnTo>
                <a:lnTo>
                  <a:pt x="112104" y="1433255"/>
                </a:lnTo>
                <a:lnTo>
                  <a:pt x="123544" y="1433255"/>
                </a:lnTo>
                <a:lnTo>
                  <a:pt x="134979" y="1433255"/>
                </a:lnTo>
                <a:lnTo>
                  <a:pt x="146423" y="1433255"/>
                </a:lnTo>
                <a:lnTo>
                  <a:pt x="157858" y="1433255"/>
                </a:lnTo>
                <a:lnTo>
                  <a:pt x="169297" y="1433255"/>
                </a:lnTo>
                <a:lnTo>
                  <a:pt x="180737" y="1433255"/>
                </a:lnTo>
                <a:lnTo>
                  <a:pt x="192176" y="1433255"/>
                </a:lnTo>
                <a:lnTo>
                  <a:pt x="203616" y="1433255"/>
                </a:lnTo>
                <a:lnTo>
                  <a:pt x="215055" y="1433255"/>
                </a:lnTo>
                <a:lnTo>
                  <a:pt x="226495" y="1433255"/>
                </a:lnTo>
                <a:lnTo>
                  <a:pt x="237935" y="1433255"/>
                </a:lnTo>
                <a:lnTo>
                  <a:pt x="249374" y="1433255"/>
                </a:lnTo>
                <a:lnTo>
                  <a:pt x="260814" y="1433255"/>
                </a:lnTo>
                <a:lnTo>
                  <a:pt x="272253" y="1433255"/>
                </a:lnTo>
                <a:lnTo>
                  <a:pt x="283693" y="1433255"/>
                </a:lnTo>
                <a:lnTo>
                  <a:pt x="295132" y="1433255"/>
                </a:lnTo>
                <a:lnTo>
                  <a:pt x="306572" y="1433255"/>
                </a:lnTo>
                <a:lnTo>
                  <a:pt x="318011" y="1433255"/>
                </a:lnTo>
                <a:lnTo>
                  <a:pt x="329451" y="1433255"/>
                </a:lnTo>
                <a:lnTo>
                  <a:pt x="340890" y="1433255"/>
                </a:lnTo>
                <a:lnTo>
                  <a:pt x="352330" y="1433255"/>
                </a:lnTo>
                <a:lnTo>
                  <a:pt x="363769" y="1433255"/>
                </a:lnTo>
                <a:lnTo>
                  <a:pt x="375209" y="1433255"/>
                </a:lnTo>
                <a:lnTo>
                  <a:pt x="386648" y="1433255"/>
                </a:lnTo>
                <a:lnTo>
                  <a:pt x="398088" y="1433255"/>
                </a:lnTo>
                <a:lnTo>
                  <a:pt x="409527" y="1433255"/>
                </a:lnTo>
                <a:lnTo>
                  <a:pt x="420967" y="1433255"/>
                </a:lnTo>
                <a:lnTo>
                  <a:pt x="432406" y="1433255"/>
                </a:lnTo>
                <a:lnTo>
                  <a:pt x="443846" y="1433255"/>
                </a:lnTo>
                <a:lnTo>
                  <a:pt x="455285" y="1433255"/>
                </a:lnTo>
                <a:lnTo>
                  <a:pt x="466725" y="1433255"/>
                </a:lnTo>
                <a:lnTo>
                  <a:pt x="478165" y="1433255"/>
                </a:lnTo>
                <a:lnTo>
                  <a:pt x="489604" y="1433255"/>
                </a:lnTo>
                <a:lnTo>
                  <a:pt x="501044" y="1433255"/>
                </a:lnTo>
                <a:lnTo>
                  <a:pt x="512483" y="1433255"/>
                </a:lnTo>
                <a:lnTo>
                  <a:pt x="523923" y="1433255"/>
                </a:lnTo>
                <a:lnTo>
                  <a:pt x="535362" y="1433255"/>
                </a:lnTo>
                <a:lnTo>
                  <a:pt x="546802" y="1433255"/>
                </a:lnTo>
                <a:lnTo>
                  <a:pt x="558241" y="1433255"/>
                </a:lnTo>
                <a:lnTo>
                  <a:pt x="569681" y="1433255"/>
                </a:lnTo>
                <a:lnTo>
                  <a:pt x="581120" y="1433255"/>
                </a:lnTo>
                <a:lnTo>
                  <a:pt x="592560" y="1433255"/>
                </a:lnTo>
                <a:lnTo>
                  <a:pt x="603999" y="1433255"/>
                </a:lnTo>
                <a:lnTo>
                  <a:pt x="615439" y="1433255"/>
                </a:lnTo>
                <a:lnTo>
                  <a:pt x="626878" y="1433255"/>
                </a:lnTo>
                <a:lnTo>
                  <a:pt x="638318" y="1433255"/>
                </a:lnTo>
                <a:lnTo>
                  <a:pt x="649757" y="1433255"/>
                </a:lnTo>
                <a:lnTo>
                  <a:pt x="661192" y="1433255"/>
                </a:lnTo>
                <a:lnTo>
                  <a:pt x="672632" y="1433255"/>
                </a:lnTo>
                <a:lnTo>
                  <a:pt x="684071" y="1433255"/>
                </a:lnTo>
                <a:lnTo>
                  <a:pt x="695511" y="1433255"/>
                </a:lnTo>
                <a:lnTo>
                  <a:pt x="706950" y="1433255"/>
                </a:lnTo>
                <a:lnTo>
                  <a:pt x="718390" y="1433255"/>
                </a:lnTo>
                <a:lnTo>
                  <a:pt x="729829" y="1433255"/>
                </a:lnTo>
                <a:lnTo>
                  <a:pt x="741269" y="1433255"/>
                </a:lnTo>
                <a:lnTo>
                  <a:pt x="752708" y="1433255"/>
                </a:lnTo>
                <a:lnTo>
                  <a:pt x="764148" y="1433255"/>
                </a:lnTo>
                <a:lnTo>
                  <a:pt x="775587" y="1433255"/>
                </a:lnTo>
                <a:lnTo>
                  <a:pt x="787027" y="1433255"/>
                </a:lnTo>
                <a:lnTo>
                  <a:pt x="798467" y="1433255"/>
                </a:lnTo>
                <a:lnTo>
                  <a:pt x="809906" y="1433255"/>
                </a:lnTo>
                <a:lnTo>
                  <a:pt x="821346" y="1433255"/>
                </a:lnTo>
                <a:lnTo>
                  <a:pt x="832785" y="1433255"/>
                </a:lnTo>
                <a:lnTo>
                  <a:pt x="844225" y="1433255"/>
                </a:lnTo>
                <a:lnTo>
                  <a:pt x="855664" y="1433255"/>
                </a:lnTo>
                <a:lnTo>
                  <a:pt x="867104" y="1433255"/>
                </a:lnTo>
                <a:lnTo>
                  <a:pt x="878543" y="1433255"/>
                </a:lnTo>
                <a:lnTo>
                  <a:pt x="889983" y="1433255"/>
                </a:lnTo>
                <a:lnTo>
                  <a:pt x="901422" y="1433255"/>
                </a:lnTo>
                <a:lnTo>
                  <a:pt x="912862" y="1433255"/>
                </a:lnTo>
                <a:lnTo>
                  <a:pt x="924301" y="1433255"/>
                </a:lnTo>
                <a:lnTo>
                  <a:pt x="935741" y="1433255"/>
                </a:lnTo>
                <a:lnTo>
                  <a:pt x="947180" y="1433255"/>
                </a:lnTo>
                <a:lnTo>
                  <a:pt x="958620" y="1433255"/>
                </a:lnTo>
                <a:lnTo>
                  <a:pt x="970059" y="1433255"/>
                </a:lnTo>
                <a:lnTo>
                  <a:pt x="981499" y="1433255"/>
                </a:lnTo>
                <a:lnTo>
                  <a:pt x="992938" y="1433255"/>
                </a:lnTo>
                <a:lnTo>
                  <a:pt x="1004378" y="1433255"/>
                </a:lnTo>
                <a:lnTo>
                  <a:pt x="1015818" y="1433255"/>
                </a:lnTo>
                <a:lnTo>
                  <a:pt x="1027257" y="1433255"/>
                </a:lnTo>
                <a:lnTo>
                  <a:pt x="1038697" y="1433255"/>
                </a:lnTo>
                <a:lnTo>
                  <a:pt x="1050136" y="1433255"/>
                </a:lnTo>
                <a:lnTo>
                  <a:pt x="1061576" y="1433255"/>
                </a:lnTo>
                <a:lnTo>
                  <a:pt x="1073015" y="1433255"/>
                </a:lnTo>
                <a:lnTo>
                  <a:pt x="1084455" y="1433255"/>
                </a:lnTo>
                <a:lnTo>
                  <a:pt x="1095894" y="1433255"/>
                </a:lnTo>
                <a:lnTo>
                  <a:pt x="1107334" y="1433255"/>
                </a:lnTo>
                <a:lnTo>
                  <a:pt x="1118773" y="1433255"/>
                </a:lnTo>
                <a:lnTo>
                  <a:pt x="1130213" y="1433255"/>
                </a:lnTo>
                <a:lnTo>
                  <a:pt x="1141652" y="1433255"/>
                </a:lnTo>
                <a:lnTo>
                  <a:pt x="1153092" y="1433255"/>
                </a:lnTo>
                <a:lnTo>
                  <a:pt x="1164531" y="1433255"/>
                </a:lnTo>
                <a:lnTo>
                  <a:pt x="1175971" y="1433255"/>
                </a:lnTo>
                <a:lnTo>
                  <a:pt x="1187406" y="1433255"/>
                </a:lnTo>
                <a:lnTo>
                  <a:pt x="1198845" y="1433255"/>
                </a:lnTo>
                <a:lnTo>
                  <a:pt x="1210285" y="1433255"/>
                </a:lnTo>
                <a:lnTo>
                  <a:pt x="1221724" y="1433255"/>
                </a:lnTo>
                <a:lnTo>
                  <a:pt x="1233164" y="1433255"/>
                </a:lnTo>
                <a:lnTo>
                  <a:pt x="1244603" y="1433255"/>
                </a:lnTo>
                <a:lnTo>
                  <a:pt x="1256043" y="1433255"/>
                </a:lnTo>
                <a:lnTo>
                  <a:pt x="1267482" y="1433255"/>
                </a:lnTo>
                <a:lnTo>
                  <a:pt x="1278922" y="1433255"/>
                </a:lnTo>
                <a:lnTo>
                  <a:pt x="1290361" y="1433255"/>
                </a:lnTo>
                <a:lnTo>
                  <a:pt x="1301801" y="1433255"/>
                </a:lnTo>
                <a:lnTo>
                  <a:pt x="1313240" y="1433255"/>
                </a:lnTo>
                <a:lnTo>
                  <a:pt x="1324680" y="1433255"/>
                </a:lnTo>
                <a:lnTo>
                  <a:pt x="1336120" y="1433255"/>
                </a:lnTo>
                <a:lnTo>
                  <a:pt x="1347559" y="1433255"/>
                </a:lnTo>
                <a:lnTo>
                  <a:pt x="1358999" y="1433255"/>
                </a:lnTo>
                <a:lnTo>
                  <a:pt x="1370438" y="1433255"/>
                </a:lnTo>
                <a:lnTo>
                  <a:pt x="1381878" y="1433255"/>
                </a:lnTo>
                <a:lnTo>
                  <a:pt x="1393317" y="1433255"/>
                </a:lnTo>
                <a:lnTo>
                  <a:pt x="1404757" y="1433255"/>
                </a:lnTo>
                <a:lnTo>
                  <a:pt x="1416196" y="1433255"/>
                </a:lnTo>
                <a:lnTo>
                  <a:pt x="1427636" y="1433255"/>
                </a:lnTo>
                <a:lnTo>
                  <a:pt x="1439075" y="1433255"/>
                </a:lnTo>
                <a:lnTo>
                  <a:pt x="1450515" y="1433255"/>
                </a:lnTo>
                <a:lnTo>
                  <a:pt x="1461954" y="1433255"/>
                </a:lnTo>
                <a:lnTo>
                  <a:pt x="1473394" y="1433255"/>
                </a:lnTo>
                <a:lnTo>
                  <a:pt x="1484833" y="1433255"/>
                </a:lnTo>
                <a:lnTo>
                  <a:pt x="1496273" y="1433255"/>
                </a:lnTo>
                <a:lnTo>
                  <a:pt x="1507712" y="1433255"/>
                </a:lnTo>
                <a:lnTo>
                  <a:pt x="1519152" y="1433255"/>
                </a:lnTo>
                <a:lnTo>
                  <a:pt x="1530591" y="1433255"/>
                </a:lnTo>
                <a:lnTo>
                  <a:pt x="1542031" y="1433255"/>
                </a:lnTo>
                <a:lnTo>
                  <a:pt x="1553471" y="1433255"/>
                </a:lnTo>
                <a:lnTo>
                  <a:pt x="1564910" y="1433255"/>
                </a:lnTo>
                <a:lnTo>
                  <a:pt x="1576349" y="1433255"/>
                </a:lnTo>
                <a:lnTo>
                  <a:pt x="1587789" y="1433255"/>
                </a:lnTo>
                <a:lnTo>
                  <a:pt x="1599229" y="1433255"/>
                </a:lnTo>
                <a:lnTo>
                  <a:pt x="1610668" y="1433255"/>
                </a:lnTo>
                <a:lnTo>
                  <a:pt x="1622107" y="1433255"/>
                </a:lnTo>
                <a:lnTo>
                  <a:pt x="1633547" y="1433255"/>
                </a:lnTo>
                <a:lnTo>
                  <a:pt x="1644987" y="1433255"/>
                </a:lnTo>
                <a:lnTo>
                  <a:pt x="1656426" y="1433255"/>
                </a:lnTo>
                <a:lnTo>
                  <a:pt x="1667866" y="1433255"/>
                </a:lnTo>
                <a:lnTo>
                  <a:pt x="1679305" y="1433255"/>
                </a:lnTo>
                <a:lnTo>
                  <a:pt x="1690745" y="1433255"/>
                </a:lnTo>
                <a:lnTo>
                  <a:pt x="1702184" y="1433255"/>
                </a:lnTo>
                <a:lnTo>
                  <a:pt x="1713619" y="1433255"/>
                </a:lnTo>
                <a:lnTo>
                  <a:pt x="1725063" y="1433255"/>
                </a:lnTo>
                <a:lnTo>
                  <a:pt x="1736498" y="1433255"/>
                </a:lnTo>
                <a:lnTo>
                  <a:pt x="1747938" y="1433255"/>
                </a:lnTo>
                <a:lnTo>
                  <a:pt x="1759377" y="1433255"/>
                </a:lnTo>
                <a:lnTo>
                  <a:pt x="1770817" y="1433255"/>
                </a:lnTo>
                <a:lnTo>
                  <a:pt x="1782256" y="1433255"/>
                </a:lnTo>
                <a:lnTo>
                  <a:pt x="1793696" y="1433255"/>
                </a:lnTo>
                <a:lnTo>
                  <a:pt x="1805135" y="1433255"/>
                </a:lnTo>
                <a:lnTo>
                  <a:pt x="1816575" y="1433255"/>
                </a:lnTo>
                <a:lnTo>
                  <a:pt x="1828014" y="1433255"/>
                </a:lnTo>
                <a:lnTo>
                  <a:pt x="1839454" y="1433255"/>
                </a:lnTo>
                <a:lnTo>
                  <a:pt x="1850893" y="1433255"/>
                </a:lnTo>
                <a:lnTo>
                  <a:pt x="1862333" y="1433255"/>
                </a:lnTo>
                <a:lnTo>
                  <a:pt x="1873772" y="1433255"/>
                </a:lnTo>
                <a:lnTo>
                  <a:pt x="1885212" y="1433255"/>
                </a:lnTo>
                <a:lnTo>
                  <a:pt x="1896651" y="1433255"/>
                </a:lnTo>
                <a:lnTo>
                  <a:pt x="1908091" y="1433255"/>
                </a:lnTo>
                <a:lnTo>
                  <a:pt x="1919531" y="1433255"/>
                </a:lnTo>
                <a:lnTo>
                  <a:pt x="1930970" y="1433255"/>
                </a:lnTo>
                <a:lnTo>
                  <a:pt x="1942409" y="1433255"/>
                </a:lnTo>
                <a:lnTo>
                  <a:pt x="1953849" y="1433255"/>
                </a:lnTo>
                <a:lnTo>
                  <a:pt x="1965289" y="1433255"/>
                </a:lnTo>
                <a:lnTo>
                  <a:pt x="1976728" y="1433255"/>
                </a:lnTo>
                <a:lnTo>
                  <a:pt x="1988168" y="1433255"/>
                </a:lnTo>
                <a:lnTo>
                  <a:pt x="1999607" y="1433255"/>
                </a:lnTo>
                <a:lnTo>
                  <a:pt x="2011047" y="1433255"/>
                </a:lnTo>
                <a:lnTo>
                  <a:pt x="2022486" y="1433255"/>
                </a:lnTo>
                <a:lnTo>
                  <a:pt x="2033926" y="1433255"/>
                </a:lnTo>
                <a:lnTo>
                  <a:pt x="2045365" y="1433255"/>
                </a:lnTo>
                <a:lnTo>
                  <a:pt x="2056805" y="1433255"/>
                </a:lnTo>
                <a:lnTo>
                  <a:pt x="2068244" y="1433255"/>
                </a:lnTo>
                <a:lnTo>
                  <a:pt x="2079684" y="1433255"/>
                </a:lnTo>
                <a:lnTo>
                  <a:pt x="2091123" y="1433255"/>
                </a:lnTo>
                <a:lnTo>
                  <a:pt x="2102563" y="1433255"/>
                </a:lnTo>
                <a:lnTo>
                  <a:pt x="2114002" y="1433255"/>
                </a:lnTo>
                <a:lnTo>
                  <a:pt x="2125442" y="1433255"/>
                </a:lnTo>
                <a:lnTo>
                  <a:pt x="2136882" y="1433255"/>
                </a:lnTo>
                <a:lnTo>
                  <a:pt x="2148321" y="1433255"/>
                </a:lnTo>
                <a:lnTo>
                  <a:pt x="2159760" y="1433255"/>
                </a:lnTo>
                <a:lnTo>
                  <a:pt x="2171200" y="1433255"/>
                </a:lnTo>
                <a:lnTo>
                  <a:pt x="2182640" y="1433255"/>
                </a:lnTo>
                <a:lnTo>
                  <a:pt x="2194079" y="1433255"/>
                </a:lnTo>
                <a:lnTo>
                  <a:pt x="2205519" y="1433255"/>
                </a:lnTo>
                <a:lnTo>
                  <a:pt x="2216958" y="1433255"/>
                </a:lnTo>
                <a:lnTo>
                  <a:pt x="2228393" y="1433255"/>
                </a:lnTo>
                <a:lnTo>
                  <a:pt x="2239837" y="1433255"/>
                </a:lnTo>
                <a:lnTo>
                  <a:pt x="2251272" y="1433255"/>
                </a:lnTo>
                <a:lnTo>
                  <a:pt x="2262716" y="1433255"/>
                </a:lnTo>
                <a:lnTo>
                  <a:pt x="2274151" y="1433255"/>
                </a:lnTo>
                <a:lnTo>
                  <a:pt x="2285591" y="1433255"/>
                </a:lnTo>
                <a:lnTo>
                  <a:pt x="2297030" y="1433255"/>
                </a:lnTo>
                <a:lnTo>
                  <a:pt x="2308470" y="1433255"/>
                </a:lnTo>
                <a:lnTo>
                  <a:pt x="2319909" y="1433255"/>
                </a:lnTo>
                <a:lnTo>
                  <a:pt x="2331349" y="1433255"/>
                </a:lnTo>
                <a:lnTo>
                  <a:pt x="2342788" y="1433255"/>
                </a:lnTo>
                <a:lnTo>
                  <a:pt x="2354228" y="1433255"/>
                </a:lnTo>
                <a:lnTo>
                  <a:pt x="2365667" y="1433255"/>
                </a:lnTo>
                <a:lnTo>
                  <a:pt x="2377107" y="1433255"/>
                </a:lnTo>
                <a:lnTo>
                  <a:pt x="2388546" y="1433255"/>
                </a:lnTo>
                <a:lnTo>
                  <a:pt x="2399986" y="1433255"/>
                </a:lnTo>
                <a:lnTo>
                  <a:pt x="2411425" y="1433255"/>
                </a:lnTo>
                <a:lnTo>
                  <a:pt x="2422865" y="1433255"/>
                </a:lnTo>
                <a:lnTo>
                  <a:pt x="2434304" y="1433255"/>
                </a:lnTo>
                <a:lnTo>
                  <a:pt x="2445744" y="1433255"/>
                </a:lnTo>
                <a:lnTo>
                  <a:pt x="2457184" y="1433255"/>
                </a:lnTo>
                <a:lnTo>
                  <a:pt x="2468623" y="1433255"/>
                </a:lnTo>
                <a:lnTo>
                  <a:pt x="2480062" y="1433255"/>
                </a:lnTo>
                <a:lnTo>
                  <a:pt x="2491502" y="1433255"/>
                </a:lnTo>
                <a:lnTo>
                  <a:pt x="2502942" y="1433255"/>
                </a:lnTo>
                <a:lnTo>
                  <a:pt x="2514381" y="1433255"/>
                </a:lnTo>
                <a:lnTo>
                  <a:pt x="2525821" y="1433255"/>
                </a:lnTo>
                <a:lnTo>
                  <a:pt x="2537260" y="1433255"/>
                </a:lnTo>
                <a:lnTo>
                  <a:pt x="2548700" y="1433255"/>
                </a:lnTo>
                <a:lnTo>
                  <a:pt x="2560139" y="1433255"/>
                </a:lnTo>
                <a:lnTo>
                  <a:pt x="2571579" y="1433255"/>
                </a:lnTo>
                <a:lnTo>
                  <a:pt x="2583018" y="1433255"/>
                </a:lnTo>
                <a:lnTo>
                  <a:pt x="2594458" y="1433255"/>
                </a:lnTo>
                <a:lnTo>
                  <a:pt x="2605897" y="1433255"/>
                </a:lnTo>
                <a:lnTo>
                  <a:pt x="2617337" y="1433255"/>
                </a:lnTo>
                <a:lnTo>
                  <a:pt x="2628776" y="1433255"/>
                </a:lnTo>
                <a:lnTo>
                  <a:pt x="2640216" y="1433255"/>
                </a:lnTo>
                <a:lnTo>
                  <a:pt x="2651655" y="1433255"/>
                </a:lnTo>
                <a:lnTo>
                  <a:pt x="2663095" y="1433255"/>
                </a:lnTo>
                <a:lnTo>
                  <a:pt x="2674535" y="1433255"/>
                </a:lnTo>
                <a:lnTo>
                  <a:pt x="2685974" y="1433255"/>
                </a:lnTo>
                <a:lnTo>
                  <a:pt x="2697413" y="1433255"/>
                </a:lnTo>
                <a:lnTo>
                  <a:pt x="2708853" y="1433255"/>
                </a:lnTo>
                <a:lnTo>
                  <a:pt x="2720293" y="1433255"/>
                </a:lnTo>
                <a:lnTo>
                  <a:pt x="2731727" y="1433255"/>
                </a:lnTo>
                <a:lnTo>
                  <a:pt x="2743172" y="1433255"/>
                </a:lnTo>
                <a:lnTo>
                  <a:pt x="2754611" y="1433255"/>
                </a:lnTo>
                <a:lnTo>
                  <a:pt x="2766046" y="1433255"/>
                </a:lnTo>
                <a:lnTo>
                  <a:pt x="2777490" y="1433255"/>
                </a:lnTo>
                <a:lnTo>
                  <a:pt x="2788925" y="1433255"/>
                </a:lnTo>
                <a:lnTo>
                  <a:pt x="2800364" y="1433255"/>
                </a:lnTo>
                <a:lnTo>
                  <a:pt x="2811804" y="1433255"/>
                </a:lnTo>
                <a:lnTo>
                  <a:pt x="2823243" y="1433255"/>
                </a:lnTo>
                <a:lnTo>
                  <a:pt x="2834683" y="1433255"/>
                </a:lnTo>
                <a:lnTo>
                  <a:pt x="2846123" y="1433255"/>
                </a:lnTo>
                <a:lnTo>
                  <a:pt x="2857562" y="1433255"/>
                </a:lnTo>
                <a:lnTo>
                  <a:pt x="2869001" y="1433255"/>
                </a:lnTo>
                <a:lnTo>
                  <a:pt x="2880441" y="1433255"/>
                </a:lnTo>
                <a:lnTo>
                  <a:pt x="2891881" y="1433255"/>
                </a:lnTo>
                <a:lnTo>
                  <a:pt x="2903320" y="1433255"/>
                </a:lnTo>
                <a:lnTo>
                  <a:pt x="2914760" y="1433255"/>
                </a:lnTo>
                <a:lnTo>
                  <a:pt x="2926199" y="1433255"/>
                </a:lnTo>
                <a:lnTo>
                  <a:pt x="2937639" y="1433255"/>
                </a:lnTo>
                <a:lnTo>
                  <a:pt x="2949078" y="1433255"/>
                </a:lnTo>
                <a:lnTo>
                  <a:pt x="2960518" y="1433255"/>
                </a:lnTo>
                <a:lnTo>
                  <a:pt x="2971957" y="1433255"/>
                </a:lnTo>
                <a:lnTo>
                  <a:pt x="2983397" y="1433255"/>
                </a:lnTo>
                <a:lnTo>
                  <a:pt x="2994837" y="1433255"/>
                </a:lnTo>
                <a:lnTo>
                  <a:pt x="3006276" y="1433255"/>
                </a:lnTo>
                <a:lnTo>
                  <a:pt x="3017715" y="1433255"/>
                </a:lnTo>
                <a:lnTo>
                  <a:pt x="3029155" y="1433255"/>
                </a:lnTo>
                <a:lnTo>
                  <a:pt x="3040594" y="1433255"/>
                </a:lnTo>
                <a:lnTo>
                  <a:pt x="3052034" y="1433255"/>
                </a:lnTo>
                <a:lnTo>
                  <a:pt x="3063474" y="1433255"/>
                </a:lnTo>
                <a:lnTo>
                  <a:pt x="3074913" y="1433255"/>
                </a:lnTo>
                <a:lnTo>
                  <a:pt x="3086352" y="1433255"/>
                </a:lnTo>
                <a:lnTo>
                  <a:pt x="3097792" y="1433255"/>
                </a:lnTo>
                <a:lnTo>
                  <a:pt x="3109232" y="1433255"/>
                </a:lnTo>
                <a:lnTo>
                  <a:pt x="3120671" y="1433255"/>
                </a:lnTo>
                <a:lnTo>
                  <a:pt x="3132111" y="1433255"/>
                </a:lnTo>
                <a:lnTo>
                  <a:pt x="3143550" y="1433255"/>
                </a:lnTo>
                <a:lnTo>
                  <a:pt x="3154990" y="1433255"/>
                </a:lnTo>
                <a:lnTo>
                  <a:pt x="3166429" y="1433255"/>
                </a:lnTo>
                <a:lnTo>
                  <a:pt x="3177869" y="1433255"/>
                </a:lnTo>
                <a:lnTo>
                  <a:pt x="3189308" y="1433255"/>
                </a:lnTo>
                <a:lnTo>
                  <a:pt x="3200748" y="1433255"/>
                </a:lnTo>
                <a:lnTo>
                  <a:pt x="3212187" y="1433255"/>
                </a:lnTo>
                <a:lnTo>
                  <a:pt x="3223627" y="1433255"/>
                </a:lnTo>
                <a:lnTo>
                  <a:pt x="3235066" y="1433255"/>
                </a:lnTo>
                <a:lnTo>
                  <a:pt x="3246501" y="1433255"/>
                </a:lnTo>
                <a:lnTo>
                  <a:pt x="3257945" y="1433255"/>
                </a:lnTo>
                <a:lnTo>
                  <a:pt x="3269385" y="1433255"/>
                </a:lnTo>
                <a:lnTo>
                  <a:pt x="3280825" y="1433255"/>
                </a:lnTo>
                <a:lnTo>
                  <a:pt x="3292264" y="1433255"/>
                </a:lnTo>
                <a:lnTo>
                  <a:pt x="3303699" y="1433255"/>
                </a:lnTo>
                <a:lnTo>
                  <a:pt x="3315143" y="1433255"/>
                </a:lnTo>
                <a:lnTo>
                  <a:pt x="3326578" y="1433255"/>
                </a:lnTo>
                <a:lnTo>
                  <a:pt x="3338017" y="1433255"/>
                </a:lnTo>
                <a:lnTo>
                  <a:pt x="3349457" y="1433255"/>
                </a:lnTo>
                <a:lnTo>
                  <a:pt x="3360896" y="1433255"/>
                </a:lnTo>
                <a:lnTo>
                  <a:pt x="3372336" y="1433255"/>
                </a:lnTo>
                <a:lnTo>
                  <a:pt x="3383776" y="1433255"/>
                </a:lnTo>
                <a:lnTo>
                  <a:pt x="3395215" y="1433255"/>
                </a:lnTo>
                <a:lnTo>
                  <a:pt x="3406654" y="1433255"/>
                </a:lnTo>
                <a:lnTo>
                  <a:pt x="3418094" y="1433255"/>
                </a:lnTo>
                <a:lnTo>
                  <a:pt x="3429534" y="1433255"/>
                </a:lnTo>
                <a:lnTo>
                  <a:pt x="3440973" y="1433255"/>
                </a:lnTo>
                <a:lnTo>
                  <a:pt x="3452413" y="1433255"/>
                </a:lnTo>
                <a:lnTo>
                  <a:pt x="3463852" y="1433255"/>
                </a:lnTo>
                <a:lnTo>
                  <a:pt x="3475292" y="1433255"/>
                </a:lnTo>
                <a:lnTo>
                  <a:pt x="3486731" y="1433255"/>
                </a:lnTo>
                <a:lnTo>
                  <a:pt x="3498171" y="1433255"/>
                </a:lnTo>
                <a:lnTo>
                  <a:pt x="3509610" y="1433255"/>
                </a:lnTo>
                <a:lnTo>
                  <a:pt x="3521050" y="1433255"/>
                </a:lnTo>
                <a:lnTo>
                  <a:pt x="3532489" y="1433255"/>
                </a:lnTo>
                <a:lnTo>
                  <a:pt x="3543929" y="1433255"/>
                </a:lnTo>
                <a:lnTo>
                  <a:pt x="3555368" y="1433255"/>
                </a:lnTo>
                <a:lnTo>
                  <a:pt x="3566808" y="1433255"/>
                </a:lnTo>
                <a:lnTo>
                  <a:pt x="3578247" y="1433255"/>
                </a:lnTo>
                <a:lnTo>
                  <a:pt x="3589687" y="1433255"/>
                </a:lnTo>
                <a:lnTo>
                  <a:pt x="3601127" y="1433255"/>
                </a:lnTo>
                <a:lnTo>
                  <a:pt x="3612566" y="1433255"/>
                </a:lnTo>
                <a:lnTo>
                  <a:pt x="3624005" y="1433255"/>
                </a:lnTo>
                <a:lnTo>
                  <a:pt x="3635445" y="1433255"/>
                </a:lnTo>
                <a:lnTo>
                  <a:pt x="3646885" y="1433255"/>
                </a:lnTo>
                <a:lnTo>
                  <a:pt x="3658324" y="1433255"/>
                </a:lnTo>
                <a:lnTo>
                  <a:pt x="3669764" y="1433255"/>
                </a:lnTo>
                <a:lnTo>
                  <a:pt x="3681203" y="1433255"/>
                </a:lnTo>
                <a:lnTo>
                  <a:pt x="3692643" y="1433255"/>
                </a:lnTo>
                <a:lnTo>
                  <a:pt x="3704082" y="1433255"/>
                </a:lnTo>
                <a:lnTo>
                  <a:pt x="3715522" y="1433255"/>
                </a:lnTo>
                <a:lnTo>
                  <a:pt x="3726961" y="1433255"/>
                </a:lnTo>
                <a:lnTo>
                  <a:pt x="3738401" y="1433255"/>
                </a:lnTo>
                <a:lnTo>
                  <a:pt x="3749840" y="1433255"/>
                </a:lnTo>
                <a:lnTo>
                  <a:pt x="3761280" y="1433255"/>
                </a:lnTo>
                <a:lnTo>
                  <a:pt x="3772719" y="1433255"/>
                </a:lnTo>
                <a:lnTo>
                  <a:pt x="3784154" y="1433255"/>
                </a:lnTo>
                <a:lnTo>
                  <a:pt x="3795598" y="1433255"/>
                </a:lnTo>
                <a:lnTo>
                  <a:pt x="3807033" y="1433255"/>
                </a:lnTo>
                <a:lnTo>
                  <a:pt x="3818473" y="1433255"/>
                </a:lnTo>
                <a:lnTo>
                  <a:pt x="3829917" y="1433255"/>
                </a:lnTo>
                <a:lnTo>
                  <a:pt x="3841352" y="1433255"/>
                </a:lnTo>
                <a:lnTo>
                  <a:pt x="3852791" y="1433255"/>
                </a:lnTo>
                <a:lnTo>
                  <a:pt x="3864231" y="1433255"/>
                </a:lnTo>
                <a:lnTo>
                  <a:pt x="3875670" y="1433255"/>
                </a:lnTo>
                <a:lnTo>
                  <a:pt x="3887110" y="1433255"/>
                </a:lnTo>
                <a:lnTo>
                  <a:pt x="3898549" y="1433255"/>
                </a:lnTo>
                <a:lnTo>
                  <a:pt x="3909989" y="1433255"/>
                </a:lnTo>
                <a:lnTo>
                  <a:pt x="3921447" y="1433255"/>
                </a:lnTo>
                <a:lnTo>
                  <a:pt x="3932878" y="1433255"/>
                </a:lnTo>
                <a:lnTo>
                  <a:pt x="3944307" y="1433255"/>
                </a:lnTo>
                <a:lnTo>
                  <a:pt x="3955737" y="1433255"/>
                </a:lnTo>
                <a:lnTo>
                  <a:pt x="3967167" y="1433255"/>
                </a:lnTo>
                <a:lnTo>
                  <a:pt x="3978645" y="1433255"/>
                </a:lnTo>
                <a:lnTo>
                  <a:pt x="3990075" y="1433255"/>
                </a:lnTo>
                <a:lnTo>
                  <a:pt x="4001505" y="1433255"/>
                </a:lnTo>
                <a:lnTo>
                  <a:pt x="4012935" y="1433255"/>
                </a:lnTo>
                <a:lnTo>
                  <a:pt x="4024365" y="1433255"/>
                </a:lnTo>
                <a:lnTo>
                  <a:pt x="4035843" y="1433255"/>
                </a:lnTo>
                <a:lnTo>
                  <a:pt x="4047273" y="1433255"/>
                </a:lnTo>
                <a:lnTo>
                  <a:pt x="4058702" y="1433255"/>
                </a:lnTo>
                <a:lnTo>
                  <a:pt x="4070133" y="1433255"/>
                </a:lnTo>
                <a:lnTo>
                  <a:pt x="4081563" y="1433255"/>
                </a:lnTo>
                <a:lnTo>
                  <a:pt x="4093040" y="1433255"/>
                </a:lnTo>
                <a:lnTo>
                  <a:pt x="4104471" y="1433255"/>
                </a:lnTo>
                <a:lnTo>
                  <a:pt x="4115900" y="1433255"/>
                </a:lnTo>
                <a:lnTo>
                  <a:pt x="4127330" y="1433255"/>
                </a:lnTo>
                <a:lnTo>
                  <a:pt x="4138760" y="1433255"/>
                </a:lnTo>
                <a:lnTo>
                  <a:pt x="4150238" y="1433255"/>
                </a:lnTo>
                <a:lnTo>
                  <a:pt x="4161668" y="1433255"/>
                </a:lnTo>
                <a:lnTo>
                  <a:pt x="4173098" y="1433255"/>
                </a:lnTo>
                <a:lnTo>
                  <a:pt x="4184528" y="1433255"/>
                </a:lnTo>
                <a:lnTo>
                  <a:pt x="4195958" y="195310"/>
                </a:lnTo>
                <a:lnTo>
                  <a:pt x="4207436" y="6010"/>
                </a:lnTo>
                <a:lnTo>
                  <a:pt x="4218865" y="0"/>
                </a:lnTo>
                <a:lnTo>
                  <a:pt x="4230296" y="99155"/>
                </a:lnTo>
                <a:lnTo>
                  <a:pt x="4241726" y="294465"/>
                </a:lnTo>
                <a:lnTo>
                  <a:pt x="4253156" y="815783"/>
                </a:lnTo>
                <a:lnTo>
                  <a:pt x="4264634" y="330522"/>
                </a:lnTo>
                <a:lnTo>
                  <a:pt x="4276063" y="132207"/>
                </a:lnTo>
                <a:lnTo>
                  <a:pt x="4287493" y="274934"/>
                </a:lnTo>
                <a:lnTo>
                  <a:pt x="4298923" y="441693"/>
                </a:lnTo>
                <a:lnTo>
                  <a:pt x="4310353" y="124697"/>
                </a:lnTo>
                <a:lnTo>
                  <a:pt x="4321831" y="548364"/>
                </a:lnTo>
                <a:lnTo>
                  <a:pt x="4333261" y="1295038"/>
                </a:lnTo>
                <a:lnTo>
                  <a:pt x="4344691" y="1421235"/>
                </a:lnTo>
                <a:lnTo>
                  <a:pt x="4356121" y="1424240"/>
                </a:lnTo>
                <a:lnTo>
                  <a:pt x="4367551" y="1433255"/>
                </a:lnTo>
                <a:lnTo>
                  <a:pt x="4379028" y="1433255"/>
                </a:lnTo>
                <a:lnTo>
                  <a:pt x="4390458" y="1433255"/>
                </a:lnTo>
                <a:lnTo>
                  <a:pt x="4401889" y="1433255"/>
                </a:lnTo>
                <a:lnTo>
                  <a:pt x="4413319" y="1433255"/>
                </a:lnTo>
                <a:lnTo>
                  <a:pt x="4424749" y="1433255"/>
                </a:lnTo>
                <a:lnTo>
                  <a:pt x="4436226" y="1433255"/>
                </a:lnTo>
                <a:lnTo>
                  <a:pt x="4447656" y="1433255"/>
                </a:lnTo>
                <a:lnTo>
                  <a:pt x="4459086" y="1433255"/>
                </a:lnTo>
                <a:lnTo>
                  <a:pt x="4470516" y="1433255"/>
                </a:lnTo>
                <a:lnTo>
                  <a:pt x="4481946" y="1433255"/>
                </a:lnTo>
                <a:lnTo>
                  <a:pt x="4493424" y="1433255"/>
                </a:lnTo>
                <a:lnTo>
                  <a:pt x="4504854" y="1433255"/>
                </a:lnTo>
                <a:lnTo>
                  <a:pt x="4516284" y="1433255"/>
                </a:lnTo>
                <a:lnTo>
                  <a:pt x="4527714" y="1433255"/>
                </a:lnTo>
                <a:lnTo>
                  <a:pt x="4539144" y="1433255"/>
                </a:lnTo>
                <a:lnTo>
                  <a:pt x="4550621" y="1433255"/>
                </a:lnTo>
                <a:lnTo>
                  <a:pt x="4562051" y="1433255"/>
                </a:lnTo>
                <a:lnTo>
                  <a:pt x="4573482" y="1433255"/>
                </a:lnTo>
                <a:lnTo>
                  <a:pt x="4584912" y="1433255"/>
                </a:lnTo>
                <a:lnTo>
                  <a:pt x="4596341" y="1433255"/>
                </a:lnTo>
                <a:lnTo>
                  <a:pt x="4607771" y="1433255"/>
                </a:lnTo>
                <a:lnTo>
                  <a:pt x="4619249" y="1433255"/>
                </a:lnTo>
                <a:lnTo>
                  <a:pt x="4630679" y="1433255"/>
                </a:lnTo>
                <a:lnTo>
                  <a:pt x="4642109" y="1433255"/>
                </a:lnTo>
                <a:lnTo>
                  <a:pt x="4653539" y="1433255"/>
                </a:lnTo>
                <a:lnTo>
                  <a:pt x="4664969" y="1433255"/>
                </a:lnTo>
                <a:lnTo>
                  <a:pt x="4676447" y="1433255"/>
                </a:lnTo>
                <a:lnTo>
                  <a:pt x="4687877" y="1433255"/>
                </a:lnTo>
                <a:lnTo>
                  <a:pt x="4699306" y="1433255"/>
                </a:lnTo>
                <a:lnTo>
                  <a:pt x="4710737" y="1433255"/>
                </a:lnTo>
                <a:lnTo>
                  <a:pt x="4722167" y="1433255"/>
                </a:lnTo>
                <a:lnTo>
                  <a:pt x="4733644" y="1433255"/>
                </a:lnTo>
                <a:lnTo>
                  <a:pt x="4745075" y="1433255"/>
                </a:lnTo>
                <a:lnTo>
                  <a:pt x="4756504" y="1433255"/>
                </a:lnTo>
                <a:lnTo>
                  <a:pt x="4767934" y="1433255"/>
                </a:lnTo>
                <a:lnTo>
                  <a:pt x="4779364" y="1433255"/>
                </a:lnTo>
                <a:lnTo>
                  <a:pt x="4790842" y="1433255"/>
                </a:lnTo>
                <a:lnTo>
                  <a:pt x="4802272" y="1433255"/>
                </a:lnTo>
                <a:lnTo>
                  <a:pt x="4813702" y="1433255"/>
                </a:lnTo>
                <a:lnTo>
                  <a:pt x="4825132" y="1433255"/>
                </a:lnTo>
                <a:lnTo>
                  <a:pt x="4836562" y="1433255"/>
                </a:lnTo>
                <a:lnTo>
                  <a:pt x="4848040" y="1433255"/>
                </a:lnTo>
                <a:lnTo>
                  <a:pt x="4859469" y="1433255"/>
                </a:lnTo>
                <a:lnTo>
                  <a:pt x="4870899" y="1433255"/>
                </a:lnTo>
                <a:lnTo>
                  <a:pt x="4882330" y="1433255"/>
                </a:lnTo>
                <a:lnTo>
                  <a:pt x="4893760" y="1433255"/>
                </a:lnTo>
                <a:lnTo>
                  <a:pt x="4905237" y="1433255"/>
                </a:lnTo>
                <a:lnTo>
                  <a:pt x="4916667" y="1433255"/>
                </a:lnTo>
                <a:lnTo>
                  <a:pt x="4928097" y="1433255"/>
                </a:lnTo>
                <a:lnTo>
                  <a:pt x="4939527" y="1433255"/>
                </a:lnTo>
                <a:lnTo>
                  <a:pt x="4950957" y="1433255"/>
                </a:lnTo>
                <a:lnTo>
                  <a:pt x="4962435" y="1433255"/>
                </a:lnTo>
                <a:lnTo>
                  <a:pt x="4973865" y="1433255"/>
                </a:lnTo>
                <a:lnTo>
                  <a:pt x="4985295" y="1433255"/>
                </a:lnTo>
                <a:lnTo>
                  <a:pt x="4996725" y="1433255"/>
                </a:lnTo>
                <a:lnTo>
                  <a:pt x="5008155" y="1433255"/>
                </a:lnTo>
                <a:lnTo>
                  <a:pt x="5019632" y="1433255"/>
                </a:lnTo>
                <a:lnTo>
                  <a:pt x="5031062" y="1433255"/>
                </a:lnTo>
                <a:lnTo>
                  <a:pt x="5042492" y="1433255"/>
                </a:lnTo>
                <a:lnTo>
                  <a:pt x="5053923" y="1433255"/>
                </a:lnTo>
                <a:lnTo>
                  <a:pt x="5065353" y="1433255"/>
                </a:lnTo>
                <a:lnTo>
                  <a:pt x="5076830" y="1433255"/>
                </a:lnTo>
                <a:lnTo>
                  <a:pt x="5088260" y="1433255"/>
                </a:lnTo>
                <a:lnTo>
                  <a:pt x="5099690" y="1433255"/>
                </a:lnTo>
                <a:lnTo>
                  <a:pt x="5111120" y="1433255"/>
                </a:lnTo>
                <a:lnTo>
                  <a:pt x="5122550" y="1433255"/>
                </a:lnTo>
                <a:lnTo>
                  <a:pt x="5134028" y="1433255"/>
                </a:lnTo>
                <a:lnTo>
                  <a:pt x="5145458" y="1433255"/>
                </a:lnTo>
                <a:lnTo>
                  <a:pt x="5156888" y="1433255"/>
                </a:lnTo>
                <a:lnTo>
                  <a:pt x="5168318" y="1433255"/>
                </a:lnTo>
                <a:lnTo>
                  <a:pt x="5179747" y="1433255"/>
                </a:lnTo>
                <a:lnTo>
                  <a:pt x="5191225" y="1433255"/>
                </a:lnTo>
                <a:lnTo>
                  <a:pt x="5202655" y="1433255"/>
                </a:lnTo>
                <a:lnTo>
                  <a:pt x="5214085" y="1433255"/>
                </a:lnTo>
                <a:lnTo>
                  <a:pt x="5225515" y="1433255"/>
                </a:lnTo>
                <a:lnTo>
                  <a:pt x="5236945" y="1433255"/>
                </a:lnTo>
                <a:lnTo>
                  <a:pt x="5248423" y="1433255"/>
                </a:lnTo>
                <a:lnTo>
                  <a:pt x="5259853" y="1433255"/>
                </a:lnTo>
                <a:lnTo>
                  <a:pt x="5271283" y="1433255"/>
                </a:lnTo>
                <a:lnTo>
                  <a:pt x="5282713" y="1433255"/>
                </a:lnTo>
                <a:lnTo>
                  <a:pt x="5294143" y="1433255"/>
                </a:lnTo>
                <a:lnTo>
                  <a:pt x="5305621" y="1433255"/>
                </a:lnTo>
                <a:lnTo>
                  <a:pt x="5317051" y="1433255"/>
                </a:lnTo>
                <a:lnTo>
                  <a:pt x="5328481" y="1433255"/>
                </a:lnTo>
                <a:lnTo>
                  <a:pt x="5339910" y="1433255"/>
                </a:lnTo>
                <a:lnTo>
                  <a:pt x="5351340" y="1433255"/>
                </a:lnTo>
                <a:lnTo>
                  <a:pt x="5362818" y="1433255"/>
                </a:lnTo>
                <a:lnTo>
                  <a:pt x="5374248" y="1433255"/>
                </a:lnTo>
                <a:lnTo>
                  <a:pt x="5385678" y="1433255"/>
                </a:lnTo>
                <a:lnTo>
                  <a:pt x="5397108" y="1433255"/>
                </a:lnTo>
                <a:lnTo>
                  <a:pt x="5408538" y="1433255"/>
                </a:lnTo>
                <a:lnTo>
                  <a:pt x="5420016" y="1433255"/>
                </a:lnTo>
                <a:lnTo>
                  <a:pt x="5431446" y="1433255"/>
                </a:lnTo>
                <a:lnTo>
                  <a:pt x="5442876" y="1433255"/>
                </a:lnTo>
                <a:lnTo>
                  <a:pt x="5454306" y="1433255"/>
                </a:lnTo>
                <a:lnTo>
                  <a:pt x="5465736" y="1433255"/>
                </a:lnTo>
                <a:lnTo>
                  <a:pt x="5477214" y="1433255"/>
                </a:lnTo>
                <a:lnTo>
                  <a:pt x="5488643" y="1433255"/>
                </a:lnTo>
                <a:lnTo>
                  <a:pt x="5500073" y="1433255"/>
                </a:lnTo>
                <a:lnTo>
                  <a:pt x="5511503" y="1433255"/>
                </a:lnTo>
                <a:lnTo>
                  <a:pt x="5522933" y="1433255"/>
                </a:lnTo>
                <a:lnTo>
                  <a:pt x="5534411" y="1433255"/>
                </a:lnTo>
                <a:lnTo>
                  <a:pt x="5545841" y="1433255"/>
                </a:lnTo>
                <a:lnTo>
                  <a:pt x="5557271" y="1433255"/>
                </a:lnTo>
                <a:lnTo>
                  <a:pt x="5568701" y="1433255"/>
                </a:lnTo>
                <a:lnTo>
                  <a:pt x="5580131" y="1433255"/>
                </a:lnTo>
                <a:lnTo>
                  <a:pt x="5591609" y="1433255"/>
                </a:lnTo>
                <a:lnTo>
                  <a:pt x="5603038" y="1433255"/>
                </a:lnTo>
                <a:lnTo>
                  <a:pt x="5614469" y="1433255"/>
                </a:lnTo>
                <a:lnTo>
                  <a:pt x="5625899" y="1433255"/>
                </a:lnTo>
                <a:lnTo>
                  <a:pt x="5637329" y="1433255"/>
                </a:lnTo>
                <a:lnTo>
                  <a:pt x="5648759" y="1433255"/>
                </a:lnTo>
                <a:lnTo>
                  <a:pt x="5660236" y="1433255"/>
                </a:lnTo>
                <a:lnTo>
                  <a:pt x="5671666" y="1433255"/>
                </a:lnTo>
                <a:lnTo>
                  <a:pt x="5683096" y="1433255"/>
                </a:lnTo>
                <a:lnTo>
                  <a:pt x="5694526" y="1433255"/>
                </a:lnTo>
                <a:lnTo>
                  <a:pt x="5705956" y="1433255"/>
                </a:lnTo>
                <a:lnTo>
                  <a:pt x="5717434" y="1433255"/>
                </a:lnTo>
                <a:lnTo>
                  <a:pt x="5728864" y="1433255"/>
                </a:lnTo>
                <a:lnTo>
                  <a:pt x="5740294" y="1433255"/>
                </a:lnTo>
                <a:lnTo>
                  <a:pt x="5751724" y="1433255"/>
                </a:lnTo>
                <a:lnTo>
                  <a:pt x="5763154" y="1433255"/>
                </a:lnTo>
                <a:lnTo>
                  <a:pt x="5774631" y="1433255"/>
                </a:lnTo>
                <a:lnTo>
                  <a:pt x="5786062" y="1433255"/>
                </a:lnTo>
                <a:lnTo>
                  <a:pt x="5797492" y="1433255"/>
                </a:lnTo>
                <a:lnTo>
                  <a:pt x="5808921" y="1433255"/>
                </a:lnTo>
                <a:lnTo>
                  <a:pt x="5820351" y="1433255"/>
                </a:lnTo>
                <a:lnTo>
                  <a:pt x="5831829" y="1433255"/>
                </a:lnTo>
                <a:lnTo>
                  <a:pt x="5843259" y="1433255"/>
                </a:lnTo>
                <a:lnTo>
                  <a:pt x="5854689" y="1433255"/>
                </a:lnTo>
                <a:lnTo>
                  <a:pt x="5866119" y="1433255"/>
                </a:lnTo>
                <a:lnTo>
                  <a:pt x="5877549" y="1433255"/>
                </a:lnTo>
                <a:lnTo>
                  <a:pt x="5889027" y="1433255"/>
                </a:lnTo>
                <a:lnTo>
                  <a:pt x="5900457" y="1433255"/>
                </a:lnTo>
                <a:lnTo>
                  <a:pt x="5911887" y="1433255"/>
                </a:lnTo>
                <a:lnTo>
                  <a:pt x="5923317" y="1433255"/>
                </a:lnTo>
                <a:lnTo>
                  <a:pt x="5934747" y="1433255"/>
                </a:lnTo>
                <a:lnTo>
                  <a:pt x="5946225" y="1433255"/>
                </a:lnTo>
                <a:lnTo>
                  <a:pt x="5957655" y="1433255"/>
                </a:lnTo>
                <a:lnTo>
                  <a:pt x="5969084" y="1433255"/>
                </a:lnTo>
                <a:lnTo>
                  <a:pt x="5980514" y="1433255"/>
                </a:lnTo>
                <a:lnTo>
                  <a:pt x="5991944" y="1433255"/>
                </a:lnTo>
                <a:lnTo>
                  <a:pt x="6003422" y="1433255"/>
                </a:lnTo>
                <a:lnTo>
                  <a:pt x="6014852" y="1433255"/>
                </a:lnTo>
                <a:lnTo>
                  <a:pt x="6026282" y="1433255"/>
                </a:lnTo>
                <a:lnTo>
                  <a:pt x="6037712" y="1433255"/>
                </a:lnTo>
                <a:lnTo>
                  <a:pt x="6049142" y="1433255"/>
                </a:lnTo>
                <a:lnTo>
                  <a:pt x="6060620" y="1433255"/>
                </a:lnTo>
                <a:lnTo>
                  <a:pt x="6072049" y="1433255"/>
                </a:lnTo>
                <a:lnTo>
                  <a:pt x="6083480" y="1433255"/>
                </a:lnTo>
                <a:lnTo>
                  <a:pt x="6094910" y="1433255"/>
                </a:lnTo>
                <a:lnTo>
                  <a:pt x="6106340" y="1433255"/>
                </a:lnTo>
                <a:lnTo>
                  <a:pt x="6117818" y="1433255"/>
                </a:lnTo>
                <a:lnTo>
                  <a:pt x="6129247" y="1433255"/>
                </a:lnTo>
                <a:lnTo>
                  <a:pt x="6140677" y="1433255"/>
                </a:lnTo>
                <a:lnTo>
                  <a:pt x="6152107" y="1433255"/>
                </a:lnTo>
                <a:lnTo>
                  <a:pt x="6163537" y="1433255"/>
                </a:lnTo>
                <a:lnTo>
                  <a:pt x="6175015" y="1433255"/>
                </a:lnTo>
                <a:lnTo>
                  <a:pt x="6186445" y="1433255"/>
                </a:lnTo>
                <a:lnTo>
                  <a:pt x="6197875" y="1433255"/>
                </a:lnTo>
                <a:lnTo>
                  <a:pt x="6209305" y="1433255"/>
                </a:lnTo>
                <a:lnTo>
                  <a:pt x="6220735" y="1433255"/>
                </a:lnTo>
                <a:lnTo>
                  <a:pt x="6232212" y="1433255"/>
                </a:lnTo>
                <a:lnTo>
                  <a:pt x="6243642" y="1433255"/>
                </a:lnTo>
                <a:lnTo>
                  <a:pt x="6255073" y="1433255"/>
                </a:lnTo>
                <a:lnTo>
                  <a:pt x="6266503" y="1433255"/>
                </a:lnTo>
                <a:lnTo>
                  <a:pt x="6277933" y="1433255"/>
                </a:lnTo>
                <a:lnTo>
                  <a:pt x="6289410" y="1433255"/>
                </a:lnTo>
                <a:lnTo>
                  <a:pt x="6300840" y="1433255"/>
                </a:lnTo>
                <a:lnTo>
                  <a:pt x="6312270" y="1433255"/>
                </a:lnTo>
                <a:lnTo>
                  <a:pt x="6323700" y="1433255"/>
                </a:lnTo>
                <a:lnTo>
                  <a:pt x="6335130" y="1433255"/>
                </a:lnTo>
                <a:lnTo>
                  <a:pt x="6346608" y="1433255"/>
                </a:lnTo>
                <a:lnTo>
                  <a:pt x="6358038" y="1433255"/>
                </a:lnTo>
                <a:lnTo>
                  <a:pt x="6369468" y="1433255"/>
                </a:lnTo>
                <a:lnTo>
                  <a:pt x="6380898" y="1433255"/>
                </a:lnTo>
                <a:lnTo>
                  <a:pt x="6392328" y="1433255"/>
                </a:lnTo>
                <a:lnTo>
                  <a:pt x="6403805" y="1433255"/>
                </a:lnTo>
                <a:lnTo>
                  <a:pt x="6415235" y="1433255"/>
                </a:lnTo>
                <a:lnTo>
                  <a:pt x="6426666" y="1433255"/>
                </a:lnTo>
                <a:lnTo>
                  <a:pt x="6438096" y="1433255"/>
                </a:lnTo>
                <a:lnTo>
                  <a:pt x="6449525" y="1433255"/>
                </a:lnTo>
                <a:lnTo>
                  <a:pt x="6461003" y="1433255"/>
                </a:lnTo>
                <a:lnTo>
                  <a:pt x="6472433" y="1433255"/>
                </a:lnTo>
                <a:lnTo>
                  <a:pt x="6483863" y="1433255"/>
                </a:lnTo>
                <a:lnTo>
                  <a:pt x="6495293" y="1433255"/>
                </a:lnTo>
                <a:lnTo>
                  <a:pt x="6506723" y="1433255"/>
                </a:lnTo>
                <a:lnTo>
                  <a:pt x="6518201" y="1433255"/>
                </a:lnTo>
                <a:lnTo>
                  <a:pt x="6529631" y="1433255"/>
                </a:lnTo>
                <a:lnTo>
                  <a:pt x="6541061" y="1433255"/>
                </a:lnTo>
                <a:lnTo>
                  <a:pt x="6552490" y="1433255"/>
                </a:lnTo>
                <a:lnTo>
                  <a:pt x="6563921" y="1433255"/>
                </a:lnTo>
                <a:lnTo>
                  <a:pt x="6575398" y="1433255"/>
                </a:lnTo>
                <a:lnTo>
                  <a:pt x="6586828" y="1433255"/>
                </a:lnTo>
                <a:lnTo>
                  <a:pt x="6598259" y="1433255"/>
                </a:lnTo>
                <a:lnTo>
                  <a:pt x="6609688" y="1433255"/>
                </a:lnTo>
                <a:lnTo>
                  <a:pt x="6621118" y="1433255"/>
                </a:lnTo>
                <a:lnTo>
                  <a:pt x="6632596" y="1433255"/>
                </a:lnTo>
                <a:lnTo>
                  <a:pt x="6644026" y="1433255"/>
                </a:lnTo>
                <a:lnTo>
                  <a:pt x="6655456" y="1433255"/>
                </a:lnTo>
                <a:lnTo>
                  <a:pt x="6666886" y="1433255"/>
                </a:lnTo>
                <a:lnTo>
                  <a:pt x="6678316" y="1433255"/>
                </a:lnTo>
                <a:lnTo>
                  <a:pt x="6689794" y="1433255"/>
                </a:lnTo>
                <a:lnTo>
                  <a:pt x="6701224" y="1433255"/>
                </a:lnTo>
                <a:lnTo>
                  <a:pt x="6712653" y="1433255"/>
                </a:lnTo>
                <a:lnTo>
                  <a:pt x="6724083" y="1433255"/>
                </a:lnTo>
                <a:lnTo>
                  <a:pt x="6735514" y="1433255"/>
                </a:lnTo>
                <a:lnTo>
                  <a:pt x="6746944" y="1433255"/>
                </a:lnTo>
                <a:lnTo>
                  <a:pt x="6758421" y="1433255"/>
                </a:lnTo>
                <a:lnTo>
                  <a:pt x="6769851" y="1433255"/>
                </a:lnTo>
                <a:lnTo>
                  <a:pt x="6781281" y="1433255"/>
                </a:lnTo>
                <a:lnTo>
                  <a:pt x="6792711" y="1433255"/>
                </a:lnTo>
                <a:lnTo>
                  <a:pt x="6804141" y="1433255"/>
                </a:lnTo>
                <a:lnTo>
                  <a:pt x="6815619" y="1433255"/>
                </a:lnTo>
                <a:lnTo>
                  <a:pt x="6827049" y="1433255"/>
                </a:lnTo>
                <a:lnTo>
                  <a:pt x="6838479" y="1433255"/>
                </a:lnTo>
                <a:lnTo>
                  <a:pt x="6849909" y="1433255"/>
                </a:lnTo>
                <a:lnTo>
                  <a:pt x="6861339" y="1433255"/>
                </a:lnTo>
                <a:lnTo>
                  <a:pt x="6872816" y="1433255"/>
                </a:lnTo>
                <a:lnTo>
                  <a:pt x="6884246" y="1433255"/>
                </a:lnTo>
                <a:lnTo>
                  <a:pt x="6895676" y="1433255"/>
                </a:lnTo>
                <a:lnTo>
                  <a:pt x="6907107" y="1433255"/>
                </a:lnTo>
                <a:lnTo>
                  <a:pt x="6918537" y="1433255"/>
                </a:lnTo>
                <a:lnTo>
                  <a:pt x="6930014" y="1433255"/>
                </a:lnTo>
                <a:lnTo>
                  <a:pt x="6941444" y="1433255"/>
                </a:lnTo>
                <a:lnTo>
                  <a:pt x="6952874" y="1433255"/>
                </a:lnTo>
                <a:lnTo>
                  <a:pt x="6964304" y="1433255"/>
                </a:lnTo>
                <a:lnTo>
                  <a:pt x="6975734" y="1433255"/>
                </a:lnTo>
                <a:lnTo>
                  <a:pt x="6987212" y="1433255"/>
                </a:lnTo>
                <a:lnTo>
                  <a:pt x="6998642" y="1433255"/>
                </a:lnTo>
                <a:lnTo>
                  <a:pt x="7010072" y="1433255"/>
                </a:lnTo>
                <a:lnTo>
                  <a:pt x="7021502" y="1433255"/>
                </a:lnTo>
                <a:lnTo>
                  <a:pt x="7032931" y="1433255"/>
                </a:lnTo>
                <a:lnTo>
                  <a:pt x="7044409" y="1433255"/>
                </a:lnTo>
                <a:lnTo>
                  <a:pt x="7055839" y="1433255"/>
                </a:lnTo>
                <a:lnTo>
                  <a:pt x="7067269" y="1433255"/>
                </a:lnTo>
                <a:lnTo>
                  <a:pt x="7078700" y="1433255"/>
                </a:lnTo>
                <a:lnTo>
                  <a:pt x="7090129" y="1433255"/>
                </a:lnTo>
                <a:lnTo>
                  <a:pt x="7101607" y="1433255"/>
                </a:lnTo>
                <a:lnTo>
                  <a:pt x="7113037" y="1433255"/>
                </a:lnTo>
                <a:lnTo>
                  <a:pt x="7124467" y="1433255"/>
                </a:lnTo>
                <a:lnTo>
                  <a:pt x="7135897" y="1433255"/>
                </a:lnTo>
                <a:lnTo>
                  <a:pt x="7147327" y="1433255"/>
                </a:lnTo>
                <a:lnTo>
                  <a:pt x="7158805" y="1433255"/>
                </a:lnTo>
                <a:lnTo>
                  <a:pt x="7170235" y="1433255"/>
                </a:lnTo>
                <a:lnTo>
                  <a:pt x="7181665" y="1433255"/>
                </a:lnTo>
                <a:lnTo>
                  <a:pt x="7193094" y="1433255"/>
                </a:lnTo>
                <a:lnTo>
                  <a:pt x="7204524" y="1433255"/>
                </a:lnTo>
                <a:lnTo>
                  <a:pt x="7216002" y="1433255"/>
                </a:lnTo>
                <a:lnTo>
                  <a:pt x="7227432" y="1433255"/>
                </a:lnTo>
                <a:lnTo>
                  <a:pt x="7238862" y="1433255"/>
                </a:lnTo>
                <a:lnTo>
                  <a:pt x="7250292" y="1433255"/>
                </a:lnTo>
                <a:lnTo>
                  <a:pt x="7261722" y="1433255"/>
                </a:lnTo>
                <a:lnTo>
                  <a:pt x="7273200" y="1433255"/>
                </a:lnTo>
                <a:lnTo>
                  <a:pt x="7284630" y="1433255"/>
                </a:lnTo>
                <a:lnTo>
                  <a:pt x="7296060" y="1433255"/>
                </a:lnTo>
                <a:lnTo>
                  <a:pt x="7307490" y="1433255"/>
                </a:lnTo>
                <a:lnTo>
                  <a:pt x="7318920" y="1433255"/>
                </a:lnTo>
                <a:lnTo>
                  <a:pt x="7330398" y="1433255"/>
                </a:lnTo>
                <a:lnTo>
                  <a:pt x="7341828" y="1433255"/>
                </a:lnTo>
                <a:lnTo>
                  <a:pt x="7353257" y="1433255"/>
                </a:lnTo>
                <a:lnTo>
                  <a:pt x="7364687" y="1433255"/>
                </a:lnTo>
                <a:lnTo>
                  <a:pt x="7376117" y="1433255"/>
                </a:lnTo>
                <a:lnTo>
                  <a:pt x="7387595" y="1433255"/>
                </a:lnTo>
                <a:lnTo>
                  <a:pt x="7399025" y="1433255"/>
                </a:lnTo>
                <a:lnTo>
                  <a:pt x="7410455" y="1433255"/>
                </a:lnTo>
                <a:lnTo>
                  <a:pt x="7421885" y="1433255"/>
                </a:lnTo>
                <a:lnTo>
                  <a:pt x="7433315" y="1433255"/>
                </a:lnTo>
                <a:lnTo>
                  <a:pt x="7444793" y="1433255"/>
                </a:lnTo>
                <a:lnTo>
                  <a:pt x="7456222" y="1433255"/>
                </a:lnTo>
                <a:lnTo>
                  <a:pt x="7467653" y="1433255"/>
                </a:lnTo>
                <a:lnTo>
                  <a:pt x="7479083" y="1433255"/>
                </a:lnTo>
                <a:lnTo>
                  <a:pt x="7490513" y="1433255"/>
                </a:lnTo>
                <a:lnTo>
                  <a:pt x="7501990" y="1433255"/>
                </a:lnTo>
                <a:lnTo>
                  <a:pt x="7513420" y="1433255"/>
                </a:lnTo>
                <a:lnTo>
                  <a:pt x="7524850" y="1433255"/>
                </a:lnTo>
                <a:lnTo>
                  <a:pt x="7536280" y="1433255"/>
                </a:lnTo>
                <a:lnTo>
                  <a:pt x="7547710" y="1433255"/>
                </a:lnTo>
                <a:lnTo>
                  <a:pt x="7559188" y="1433255"/>
                </a:lnTo>
                <a:lnTo>
                  <a:pt x="7570618" y="1433255"/>
                </a:lnTo>
                <a:lnTo>
                  <a:pt x="7582048" y="1433255"/>
                </a:lnTo>
                <a:lnTo>
                  <a:pt x="7593478" y="1433255"/>
                </a:lnTo>
                <a:lnTo>
                  <a:pt x="7604908" y="1433255"/>
                </a:lnTo>
                <a:lnTo>
                  <a:pt x="7616385" y="1433255"/>
                </a:lnTo>
                <a:lnTo>
                  <a:pt x="7627815" y="1433255"/>
                </a:lnTo>
                <a:lnTo>
                  <a:pt x="7639246" y="1433255"/>
                </a:lnTo>
                <a:lnTo>
                  <a:pt x="7650676" y="1433255"/>
                </a:lnTo>
                <a:lnTo>
                  <a:pt x="7662106" y="1433255"/>
                </a:lnTo>
                <a:lnTo>
                  <a:pt x="7673583" y="1433255"/>
                </a:lnTo>
                <a:lnTo>
                  <a:pt x="7685013" y="1433255"/>
                </a:lnTo>
                <a:lnTo>
                  <a:pt x="7696443" y="1433255"/>
                </a:lnTo>
                <a:lnTo>
                  <a:pt x="7707873" y="1433255"/>
                </a:lnTo>
                <a:lnTo>
                  <a:pt x="7719303" y="1433255"/>
                </a:lnTo>
                <a:lnTo>
                  <a:pt x="7730733" y="1433255"/>
                </a:lnTo>
                <a:lnTo>
                  <a:pt x="7742211" y="1433255"/>
                </a:lnTo>
                <a:lnTo>
                  <a:pt x="7753641" y="1433255"/>
                </a:lnTo>
                <a:lnTo>
                  <a:pt x="7765071" y="1433255"/>
                </a:lnTo>
                <a:lnTo>
                  <a:pt x="7776501" y="1433255"/>
                </a:lnTo>
                <a:lnTo>
                  <a:pt x="7787931" y="1433255"/>
                </a:lnTo>
                <a:lnTo>
                  <a:pt x="7799408" y="1433255"/>
                </a:lnTo>
                <a:lnTo>
                  <a:pt x="7810839" y="1433255"/>
                </a:lnTo>
                <a:lnTo>
                  <a:pt x="7822268" y="1433255"/>
                </a:lnTo>
                <a:lnTo>
                  <a:pt x="7833698" y="1433255"/>
                </a:lnTo>
                <a:lnTo>
                  <a:pt x="7845128" y="1433255"/>
                </a:lnTo>
                <a:lnTo>
                  <a:pt x="7856606" y="1433255"/>
                </a:lnTo>
                <a:lnTo>
                  <a:pt x="7868036" y="1433255"/>
                </a:lnTo>
                <a:lnTo>
                  <a:pt x="7879466" y="1433255"/>
                </a:lnTo>
                <a:lnTo>
                  <a:pt x="7890896" y="1433255"/>
                </a:lnTo>
                <a:lnTo>
                  <a:pt x="7902326" y="1433255"/>
                </a:lnTo>
                <a:lnTo>
                  <a:pt x="7913804" y="1433255"/>
                </a:lnTo>
                <a:lnTo>
                  <a:pt x="7925234" y="1433255"/>
                </a:lnTo>
                <a:lnTo>
                  <a:pt x="7936663" y="1433255"/>
                </a:lnTo>
                <a:lnTo>
                  <a:pt x="7948094" y="1433255"/>
                </a:lnTo>
                <a:lnTo>
                  <a:pt x="7959524" y="1433255"/>
                </a:lnTo>
                <a:lnTo>
                  <a:pt x="7971001" y="1433255"/>
                </a:lnTo>
                <a:lnTo>
                  <a:pt x="7982431" y="1433255"/>
                </a:lnTo>
                <a:lnTo>
                  <a:pt x="7993861" y="1433255"/>
                </a:lnTo>
                <a:lnTo>
                  <a:pt x="8005291" y="1433255"/>
                </a:lnTo>
                <a:lnTo>
                  <a:pt x="8016721" y="1433255"/>
                </a:lnTo>
                <a:lnTo>
                  <a:pt x="8028199" y="1433255"/>
                </a:lnTo>
                <a:lnTo>
                  <a:pt x="8039629" y="1433255"/>
                </a:lnTo>
                <a:lnTo>
                  <a:pt x="8051059" y="1433255"/>
                </a:lnTo>
                <a:lnTo>
                  <a:pt x="8062489" y="1433255"/>
                </a:lnTo>
                <a:lnTo>
                  <a:pt x="8073919" y="1433255"/>
                </a:lnTo>
                <a:lnTo>
                  <a:pt x="8085396" y="1433255"/>
                </a:lnTo>
                <a:lnTo>
                  <a:pt x="8096826" y="1433255"/>
                </a:lnTo>
                <a:lnTo>
                  <a:pt x="8108256" y="1433255"/>
                </a:lnTo>
                <a:lnTo>
                  <a:pt x="8119687" y="1433255"/>
                </a:lnTo>
                <a:lnTo>
                  <a:pt x="8131117" y="1433255"/>
                </a:lnTo>
                <a:lnTo>
                  <a:pt x="8142594" y="1433255"/>
                </a:lnTo>
                <a:lnTo>
                  <a:pt x="8154024" y="1433255"/>
                </a:lnTo>
                <a:lnTo>
                  <a:pt x="8165454" y="1433255"/>
                </a:lnTo>
                <a:lnTo>
                  <a:pt x="8176884" y="1433255"/>
                </a:lnTo>
                <a:lnTo>
                  <a:pt x="8188314" y="1433255"/>
                </a:lnTo>
                <a:lnTo>
                  <a:pt x="8199792" y="1433255"/>
                </a:lnTo>
                <a:lnTo>
                  <a:pt x="8211222" y="1433255"/>
                </a:lnTo>
                <a:lnTo>
                  <a:pt x="8222652" y="1433255"/>
                </a:lnTo>
                <a:lnTo>
                  <a:pt x="8234082" y="1433255"/>
                </a:lnTo>
                <a:lnTo>
                  <a:pt x="8245512" y="1433255"/>
                </a:lnTo>
                <a:lnTo>
                  <a:pt x="8256989" y="1433255"/>
                </a:lnTo>
                <a:lnTo>
                  <a:pt x="8268419" y="1433255"/>
                </a:lnTo>
                <a:lnTo>
                  <a:pt x="8279850" y="1433255"/>
                </a:lnTo>
                <a:lnTo>
                  <a:pt x="8291280" y="1433255"/>
                </a:lnTo>
                <a:lnTo>
                  <a:pt x="8302709" y="1433255"/>
                </a:lnTo>
                <a:lnTo>
                  <a:pt x="8314187" y="1433255"/>
                </a:lnTo>
                <a:lnTo>
                  <a:pt x="8325617" y="1433255"/>
                </a:lnTo>
                <a:lnTo>
                  <a:pt x="8337047" y="1433255"/>
                </a:lnTo>
                <a:lnTo>
                  <a:pt x="8348477" y="1433255"/>
                </a:lnTo>
                <a:lnTo>
                  <a:pt x="8359907" y="1433255"/>
                </a:lnTo>
                <a:lnTo>
                  <a:pt x="8371385" y="1433255"/>
                </a:lnTo>
                <a:lnTo>
                  <a:pt x="8382815" y="1433255"/>
                </a:lnTo>
                <a:lnTo>
                  <a:pt x="8394245" y="1433255"/>
                </a:lnTo>
                <a:lnTo>
                  <a:pt x="8405674" y="1433255"/>
                </a:lnTo>
                <a:lnTo>
                  <a:pt x="8417104" y="1433255"/>
                </a:lnTo>
                <a:lnTo>
                  <a:pt x="8428582" y="1433255"/>
                </a:lnTo>
                <a:lnTo>
                  <a:pt x="8440012" y="1433255"/>
                </a:lnTo>
                <a:lnTo>
                  <a:pt x="8451442" y="1433255"/>
                </a:lnTo>
                <a:lnTo>
                  <a:pt x="8462872" y="1433255"/>
                </a:lnTo>
                <a:lnTo>
                  <a:pt x="8474302" y="1433255"/>
                </a:lnTo>
                <a:lnTo>
                  <a:pt x="8485780" y="1433255"/>
                </a:lnTo>
                <a:lnTo>
                  <a:pt x="8497210" y="1433255"/>
                </a:lnTo>
                <a:lnTo>
                  <a:pt x="8508640" y="1433255"/>
                </a:lnTo>
                <a:lnTo>
                  <a:pt x="8520069" y="1433255"/>
                </a:lnTo>
                <a:lnTo>
                  <a:pt x="8531500" y="1433255"/>
                </a:lnTo>
                <a:lnTo>
                  <a:pt x="8542977" y="1433255"/>
                </a:lnTo>
                <a:lnTo>
                  <a:pt x="8554407" y="1433255"/>
                </a:lnTo>
                <a:lnTo>
                  <a:pt x="8565837" y="1433255"/>
                </a:lnTo>
                <a:lnTo>
                  <a:pt x="8577267" y="1433255"/>
                </a:lnTo>
                <a:lnTo>
                  <a:pt x="8588697" y="1433255"/>
                </a:lnTo>
                <a:lnTo>
                  <a:pt x="8600175" y="1433255"/>
                </a:lnTo>
                <a:lnTo>
                  <a:pt x="8611605" y="1433255"/>
                </a:lnTo>
                <a:lnTo>
                  <a:pt x="8623035" y="1433255"/>
                </a:lnTo>
                <a:lnTo>
                  <a:pt x="8634465" y="1433255"/>
                </a:lnTo>
                <a:lnTo>
                  <a:pt x="8645895" y="1433255"/>
                </a:lnTo>
                <a:lnTo>
                  <a:pt x="8657373" y="1433255"/>
                </a:lnTo>
                <a:lnTo>
                  <a:pt x="8668802" y="1433255"/>
                </a:lnTo>
                <a:lnTo>
                  <a:pt x="8680232" y="1433255"/>
                </a:lnTo>
                <a:lnTo>
                  <a:pt x="8691662" y="1433255"/>
                </a:lnTo>
                <a:lnTo>
                  <a:pt x="8703093" y="1433255"/>
                </a:lnTo>
                <a:lnTo>
                  <a:pt x="8714570" y="1433255"/>
                </a:lnTo>
                <a:lnTo>
                  <a:pt x="8726000" y="1433255"/>
                </a:lnTo>
                <a:lnTo>
                  <a:pt x="8737430" y="1433255"/>
                </a:lnTo>
                <a:lnTo>
                  <a:pt x="8748860" y="1433255"/>
                </a:lnTo>
                <a:lnTo>
                  <a:pt x="8760290" y="1433255"/>
                </a:lnTo>
                <a:lnTo>
                  <a:pt x="8771768" y="1433255"/>
                </a:lnTo>
                <a:lnTo>
                  <a:pt x="8783198" y="1433255"/>
                </a:lnTo>
                <a:lnTo>
                  <a:pt x="8794628" y="1433255"/>
                </a:lnTo>
                <a:lnTo>
                  <a:pt x="8806058" y="1433255"/>
                </a:lnTo>
                <a:lnTo>
                  <a:pt x="8817488" y="1433255"/>
                </a:lnTo>
                <a:lnTo>
                  <a:pt x="8828918" y="1433255"/>
                </a:lnTo>
                <a:lnTo>
                  <a:pt x="8840395" y="1433255"/>
                </a:lnTo>
                <a:lnTo>
                  <a:pt x="8851825" y="1433255"/>
                </a:lnTo>
                <a:lnTo>
                  <a:pt x="8863256" y="1433255"/>
                </a:lnTo>
                <a:lnTo>
                  <a:pt x="8874686" y="1433255"/>
                </a:lnTo>
                <a:lnTo>
                  <a:pt x="8886115" y="1433255"/>
                </a:lnTo>
                <a:lnTo>
                  <a:pt x="8897593" y="1433255"/>
                </a:lnTo>
                <a:lnTo>
                  <a:pt x="8909022" y="1433255"/>
                </a:lnTo>
                <a:lnTo>
                  <a:pt x="8920453" y="1433255"/>
                </a:lnTo>
                <a:lnTo>
                  <a:pt x="8931883" y="1433255"/>
                </a:lnTo>
                <a:lnTo>
                  <a:pt x="8943313" y="1433255"/>
                </a:lnTo>
                <a:lnTo>
                  <a:pt x="8954791" y="1433255"/>
                </a:lnTo>
                <a:lnTo>
                  <a:pt x="8966220" y="1433255"/>
                </a:lnTo>
                <a:lnTo>
                  <a:pt x="8977651" y="1433255"/>
                </a:lnTo>
                <a:lnTo>
                  <a:pt x="8989080" y="1433255"/>
                </a:lnTo>
                <a:lnTo>
                  <a:pt x="9000511" y="1433255"/>
                </a:lnTo>
                <a:lnTo>
                  <a:pt x="9011988" y="1433255"/>
                </a:lnTo>
                <a:lnTo>
                  <a:pt x="9023418" y="1433255"/>
                </a:lnTo>
                <a:lnTo>
                  <a:pt x="9034849" y="1433255"/>
                </a:lnTo>
                <a:lnTo>
                  <a:pt x="9046278" y="1433255"/>
                </a:lnTo>
                <a:lnTo>
                  <a:pt x="9057709" y="1433255"/>
                </a:lnTo>
                <a:lnTo>
                  <a:pt x="9069186" y="1433255"/>
                </a:lnTo>
                <a:lnTo>
                  <a:pt x="9080615" y="1433255"/>
                </a:lnTo>
                <a:lnTo>
                  <a:pt x="9092046" y="1433255"/>
                </a:lnTo>
                <a:lnTo>
                  <a:pt x="9103476" y="1433255"/>
                </a:lnTo>
                <a:lnTo>
                  <a:pt x="9114906" y="1433255"/>
                </a:lnTo>
                <a:lnTo>
                  <a:pt x="9126384" y="1433255"/>
                </a:lnTo>
                <a:lnTo>
                  <a:pt x="9137813" y="1433255"/>
                </a:lnTo>
                <a:lnTo>
                  <a:pt x="9149244" y="1433255"/>
                </a:lnTo>
                <a:lnTo>
                  <a:pt x="9160673" y="1433255"/>
                </a:lnTo>
                <a:lnTo>
                  <a:pt x="9172104" y="1433255"/>
                </a:lnTo>
                <a:lnTo>
                  <a:pt x="9183581" y="1433255"/>
                </a:lnTo>
                <a:lnTo>
                  <a:pt x="9195011" y="1433255"/>
                </a:lnTo>
                <a:lnTo>
                  <a:pt x="9206442" y="1433255"/>
                </a:lnTo>
                <a:lnTo>
                  <a:pt x="9217871" y="1433255"/>
                </a:lnTo>
                <a:lnTo>
                  <a:pt x="9229301" y="1433255"/>
                </a:lnTo>
                <a:lnTo>
                  <a:pt x="9240779" y="1433255"/>
                </a:lnTo>
                <a:lnTo>
                  <a:pt x="9252209" y="1433255"/>
                </a:lnTo>
                <a:lnTo>
                  <a:pt x="9263639" y="1433255"/>
                </a:lnTo>
                <a:lnTo>
                  <a:pt x="9275069" y="1433255"/>
                </a:lnTo>
                <a:lnTo>
                  <a:pt x="9286498" y="1433255"/>
                </a:lnTo>
                <a:lnTo>
                  <a:pt x="9297977" y="1433255"/>
                </a:lnTo>
                <a:lnTo>
                  <a:pt x="9309406" y="1433255"/>
                </a:lnTo>
                <a:lnTo>
                  <a:pt x="9320837" y="1433255"/>
                </a:lnTo>
                <a:lnTo>
                  <a:pt x="9332266" y="1433255"/>
                </a:lnTo>
                <a:lnTo>
                  <a:pt x="9343696" y="1433255"/>
                </a:lnTo>
                <a:lnTo>
                  <a:pt x="9355174" y="1433255"/>
                </a:lnTo>
                <a:lnTo>
                  <a:pt x="9366604" y="1433255"/>
                </a:lnTo>
                <a:lnTo>
                  <a:pt x="9378035" y="1433255"/>
                </a:lnTo>
                <a:lnTo>
                  <a:pt x="9389464" y="1433255"/>
                </a:lnTo>
                <a:lnTo>
                  <a:pt x="9400894" y="1433255"/>
                </a:lnTo>
                <a:lnTo>
                  <a:pt x="9412372" y="1433255"/>
                </a:lnTo>
                <a:lnTo>
                  <a:pt x="9423802" y="1433255"/>
                </a:lnTo>
                <a:lnTo>
                  <a:pt x="9435232" y="1433255"/>
                </a:lnTo>
                <a:lnTo>
                  <a:pt x="9446662" y="1433255"/>
                </a:lnTo>
                <a:lnTo>
                  <a:pt x="9458091" y="1433255"/>
                </a:lnTo>
                <a:lnTo>
                  <a:pt x="9469570" y="1433255"/>
                </a:lnTo>
                <a:lnTo>
                  <a:pt x="9480999" y="1433255"/>
                </a:lnTo>
                <a:lnTo>
                  <a:pt x="9492429" y="1433255"/>
                </a:lnTo>
                <a:lnTo>
                  <a:pt x="9503859" y="1433255"/>
                </a:lnTo>
                <a:lnTo>
                  <a:pt x="9515289" y="1433255"/>
                </a:lnTo>
                <a:lnTo>
                  <a:pt x="9526767" y="1433255"/>
                </a:lnTo>
                <a:lnTo>
                  <a:pt x="9538197" y="1433255"/>
                </a:lnTo>
                <a:lnTo>
                  <a:pt x="9549626" y="1433255"/>
                </a:lnTo>
                <a:lnTo>
                  <a:pt x="9561057" y="1433255"/>
                </a:lnTo>
                <a:lnTo>
                  <a:pt x="9572487" y="1433255"/>
                </a:lnTo>
                <a:lnTo>
                  <a:pt x="9583965" y="1433255"/>
                </a:lnTo>
                <a:lnTo>
                  <a:pt x="9595395" y="1433255"/>
                </a:lnTo>
                <a:lnTo>
                  <a:pt x="9606824" y="1433255"/>
                </a:lnTo>
                <a:lnTo>
                  <a:pt x="9618255" y="1433255"/>
                </a:lnTo>
                <a:lnTo>
                  <a:pt x="9629684" y="1433255"/>
                </a:lnTo>
                <a:lnTo>
                  <a:pt x="9641163" y="1433255"/>
                </a:lnTo>
                <a:lnTo>
                  <a:pt x="9652592" y="1433255"/>
                </a:lnTo>
                <a:lnTo>
                  <a:pt x="9664022" y="1433255"/>
                </a:lnTo>
                <a:lnTo>
                  <a:pt x="9675452" y="1433255"/>
                </a:lnTo>
                <a:lnTo>
                  <a:pt x="9686882" y="1433255"/>
                </a:lnTo>
                <a:lnTo>
                  <a:pt x="9698360" y="1433255"/>
                </a:lnTo>
                <a:lnTo>
                  <a:pt x="9709790" y="1433255"/>
                </a:lnTo>
                <a:lnTo>
                  <a:pt x="9721219" y="1433255"/>
                </a:lnTo>
                <a:lnTo>
                  <a:pt x="9732650" y="1433255"/>
                </a:lnTo>
                <a:lnTo>
                  <a:pt x="9744080" y="1433255"/>
                </a:lnTo>
                <a:lnTo>
                  <a:pt x="9755557" y="1433255"/>
                </a:lnTo>
                <a:lnTo>
                  <a:pt x="9766988" y="1433255"/>
                </a:lnTo>
                <a:lnTo>
                  <a:pt x="9778417" y="1433255"/>
                </a:lnTo>
                <a:lnTo>
                  <a:pt x="9789848" y="1433255"/>
                </a:lnTo>
                <a:lnTo>
                  <a:pt x="9801277" y="1433255"/>
                </a:lnTo>
                <a:lnTo>
                  <a:pt x="9812755" y="1433255"/>
                </a:lnTo>
                <a:lnTo>
                  <a:pt x="9824185" y="1433255"/>
                </a:lnTo>
                <a:lnTo>
                  <a:pt x="9835615" y="1433255"/>
                </a:lnTo>
                <a:lnTo>
                  <a:pt x="9847045" y="1433255"/>
                </a:lnTo>
                <a:lnTo>
                  <a:pt x="9858475" y="1433255"/>
                </a:lnTo>
                <a:lnTo>
                  <a:pt x="9869952" y="1433255"/>
                </a:lnTo>
                <a:lnTo>
                  <a:pt x="9881383" y="1433255"/>
                </a:lnTo>
                <a:lnTo>
                  <a:pt x="9892812" y="1433255"/>
                </a:lnTo>
                <a:lnTo>
                  <a:pt x="9904243" y="1433255"/>
                </a:lnTo>
                <a:lnTo>
                  <a:pt x="9915673" y="1433255"/>
                </a:lnTo>
                <a:lnTo>
                  <a:pt x="9927102" y="1433255"/>
                </a:lnTo>
                <a:lnTo>
                  <a:pt x="9938581" y="1433255"/>
                </a:lnTo>
                <a:lnTo>
                  <a:pt x="9950010" y="1433255"/>
                </a:lnTo>
                <a:lnTo>
                  <a:pt x="9961441" y="1433255"/>
                </a:lnTo>
                <a:lnTo>
                  <a:pt x="9972870" y="1433255"/>
                </a:lnTo>
                <a:lnTo>
                  <a:pt x="9984300" y="1433255"/>
                </a:lnTo>
                <a:lnTo>
                  <a:pt x="9995778" y="1433255"/>
                </a:lnTo>
                <a:lnTo>
                  <a:pt x="10007208" y="1433255"/>
                </a:lnTo>
                <a:lnTo>
                  <a:pt x="10018638" y="1433255"/>
                </a:lnTo>
                <a:lnTo>
                  <a:pt x="10030068" y="1433255"/>
                </a:lnTo>
                <a:lnTo>
                  <a:pt x="10041498" y="1433255"/>
                </a:lnTo>
                <a:lnTo>
                  <a:pt x="10052976" y="1433255"/>
                </a:lnTo>
                <a:lnTo>
                  <a:pt x="10064405" y="1433255"/>
                </a:lnTo>
                <a:lnTo>
                  <a:pt x="10075835" y="1433255"/>
                </a:lnTo>
                <a:lnTo>
                  <a:pt x="10087266" y="1433255"/>
                </a:lnTo>
                <a:lnTo>
                  <a:pt x="10098695" y="1433255"/>
                </a:lnTo>
                <a:lnTo>
                  <a:pt x="10110174" y="1433255"/>
                </a:lnTo>
                <a:lnTo>
                  <a:pt x="10121603" y="1433255"/>
                </a:lnTo>
                <a:lnTo>
                  <a:pt x="10133033" y="1433255"/>
                </a:lnTo>
                <a:lnTo>
                  <a:pt x="10144463" y="1433255"/>
                </a:lnTo>
                <a:lnTo>
                  <a:pt x="10155893" y="1433255"/>
                </a:lnTo>
                <a:lnTo>
                  <a:pt x="10167371" y="1433255"/>
                </a:lnTo>
                <a:lnTo>
                  <a:pt x="10178801" y="1433255"/>
                </a:lnTo>
                <a:lnTo>
                  <a:pt x="10190230" y="1433255"/>
                </a:lnTo>
                <a:lnTo>
                  <a:pt x="10201661" y="1433255"/>
                </a:lnTo>
                <a:lnTo>
                  <a:pt x="10213091" y="1433255"/>
                </a:lnTo>
                <a:lnTo>
                  <a:pt x="10224569" y="1433255"/>
                </a:lnTo>
                <a:lnTo>
                  <a:pt x="10235998" y="1433255"/>
                </a:lnTo>
                <a:lnTo>
                  <a:pt x="10247428" y="1433255"/>
                </a:lnTo>
                <a:lnTo>
                  <a:pt x="10258859" y="1433255"/>
                </a:lnTo>
                <a:lnTo>
                  <a:pt x="10270288" y="1433255"/>
                </a:lnTo>
                <a:lnTo>
                  <a:pt x="10281767" y="1433255"/>
                </a:lnTo>
                <a:lnTo>
                  <a:pt x="10293196" y="1433255"/>
                </a:lnTo>
                <a:lnTo>
                  <a:pt x="10304626" y="1433255"/>
                </a:lnTo>
                <a:lnTo>
                  <a:pt x="10316056" y="1433255"/>
                </a:lnTo>
                <a:lnTo>
                  <a:pt x="10327486" y="1433255"/>
                </a:lnTo>
                <a:lnTo>
                  <a:pt x="10338963" y="1433255"/>
                </a:lnTo>
                <a:lnTo>
                  <a:pt x="10350394" y="1433255"/>
                </a:lnTo>
                <a:lnTo>
                  <a:pt x="10361823" y="1433255"/>
                </a:lnTo>
                <a:lnTo>
                  <a:pt x="10373254" y="1433255"/>
                </a:lnTo>
                <a:lnTo>
                  <a:pt x="10384684" y="1433255"/>
                </a:lnTo>
                <a:lnTo>
                  <a:pt x="10396161" y="1433255"/>
                </a:lnTo>
                <a:lnTo>
                  <a:pt x="10407591" y="1433255"/>
                </a:lnTo>
                <a:lnTo>
                  <a:pt x="10419021" y="1433255"/>
                </a:lnTo>
                <a:lnTo>
                  <a:pt x="10430452" y="1433255"/>
                </a:lnTo>
                <a:lnTo>
                  <a:pt x="10441881" y="1433255"/>
                </a:lnTo>
                <a:lnTo>
                  <a:pt x="10453358" y="1433255"/>
                </a:lnTo>
                <a:lnTo>
                  <a:pt x="10464789" y="1433255"/>
                </a:lnTo>
                <a:lnTo>
                  <a:pt x="10476219" y="1433255"/>
                </a:lnTo>
                <a:lnTo>
                  <a:pt x="10487649" y="1433255"/>
                </a:lnTo>
                <a:lnTo>
                  <a:pt x="10499079" y="1433255"/>
                </a:lnTo>
                <a:lnTo>
                  <a:pt x="10510556" y="1433255"/>
                </a:lnTo>
                <a:lnTo>
                  <a:pt x="10521987" y="1433255"/>
                </a:lnTo>
                <a:lnTo>
                  <a:pt x="10533416" y="1433255"/>
                </a:lnTo>
                <a:lnTo>
                  <a:pt x="10544847" y="1433255"/>
                </a:lnTo>
                <a:lnTo>
                  <a:pt x="10556277" y="1433255"/>
                </a:lnTo>
                <a:lnTo>
                  <a:pt x="10567754" y="1433255"/>
                </a:lnTo>
                <a:lnTo>
                  <a:pt x="10579184" y="1433255"/>
                </a:lnTo>
                <a:lnTo>
                  <a:pt x="10590614" y="1433255"/>
                </a:lnTo>
                <a:lnTo>
                  <a:pt x="10602045" y="1433255"/>
                </a:lnTo>
                <a:lnTo>
                  <a:pt x="10613474" y="1433255"/>
                </a:lnTo>
                <a:lnTo>
                  <a:pt x="10624951" y="1433255"/>
                </a:lnTo>
                <a:lnTo>
                  <a:pt x="10636382" y="1433255"/>
                </a:lnTo>
                <a:lnTo>
                  <a:pt x="10647812" y="1433255"/>
                </a:lnTo>
                <a:lnTo>
                  <a:pt x="10659241" y="1433255"/>
                </a:lnTo>
                <a:lnTo>
                  <a:pt x="10670672" y="1433255"/>
                </a:lnTo>
                <a:lnTo>
                  <a:pt x="10682149" y="1433255"/>
                </a:lnTo>
                <a:lnTo>
                  <a:pt x="10693580" y="1433255"/>
                </a:lnTo>
                <a:lnTo>
                  <a:pt x="10705009" y="1433255"/>
                </a:lnTo>
                <a:lnTo>
                  <a:pt x="10716439" y="1433255"/>
                </a:lnTo>
                <a:lnTo>
                  <a:pt x="10727870" y="1433255"/>
                </a:lnTo>
                <a:lnTo>
                  <a:pt x="10739347" y="1433255"/>
                </a:lnTo>
                <a:lnTo>
                  <a:pt x="10750778" y="1433255"/>
                </a:lnTo>
                <a:lnTo>
                  <a:pt x="10762207" y="1433255"/>
                </a:lnTo>
                <a:lnTo>
                  <a:pt x="10773637" y="1433255"/>
                </a:lnTo>
                <a:lnTo>
                  <a:pt x="10785067" y="1433255"/>
                </a:lnTo>
                <a:lnTo>
                  <a:pt x="10796544" y="1433255"/>
                </a:lnTo>
                <a:lnTo>
                  <a:pt x="10807975" y="1433255"/>
                </a:lnTo>
                <a:lnTo>
                  <a:pt x="10819405" y="1433255"/>
                </a:lnTo>
                <a:lnTo>
                  <a:pt x="10830834" y="1433255"/>
                </a:lnTo>
                <a:lnTo>
                  <a:pt x="10842265" y="1433255"/>
                </a:lnTo>
                <a:lnTo>
                  <a:pt x="10853742" y="1433255"/>
                </a:lnTo>
                <a:lnTo>
                  <a:pt x="10865173" y="1433255"/>
                </a:lnTo>
                <a:lnTo>
                  <a:pt x="10876602" y="1433255"/>
                </a:lnTo>
                <a:lnTo>
                  <a:pt x="10888032" y="1433255"/>
                </a:lnTo>
                <a:lnTo>
                  <a:pt x="10899463" y="1433255"/>
                </a:lnTo>
                <a:lnTo>
                  <a:pt x="10910892" y="1433255"/>
                </a:lnTo>
                <a:lnTo>
                  <a:pt x="10922369" y="1433255"/>
                </a:lnTo>
                <a:lnTo>
                  <a:pt x="10933800" y="1433255"/>
                </a:lnTo>
                <a:lnTo>
                  <a:pt x="10945230" y="1433255"/>
                </a:lnTo>
                <a:lnTo>
                  <a:pt x="10956660" y="1433255"/>
                </a:lnTo>
                <a:lnTo>
                  <a:pt x="10968090" y="1433255"/>
                </a:lnTo>
                <a:lnTo>
                  <a:pt x="10979567" y="1433255"/>
                </a:lnTo>
                <a:lnTo>
                  <a:pt x="10990998" y="1433255"/>
                </a:lnTo>
                <a:lnTo>
                  <a:pt x="11002427" y="1433255"/>
                </a:lnTo>
                <a:lnTo>
                  <a:pt x="11013858" y="1433255"/>
                </a:lnTo>
                <a:lnTo>
                  <a:pt x="11025287" y="1433255"/>
                </a:lnTo>
                <a:lnTo>
                  <a:pt x="11036765" y="1433255"/>
                </a:lnTo>
                <a:lnTo>
                  <a:pt x="11048195" y="1433255"/>
                </a:lnTo>
                <a:lnTo>
                  <a:pt x="11059625" y="1433255"/>
                </a:lnTo>
                <a:lnTo>
                  <a:pt x="11071056" y="1433255"/>
                </a:lnTo>
                <a:lnTo>
                  <a:pt x="11082485" y="1433255"/>
                </a:lnTo>
                <a:lnTo>
                  <a:pt x="11093962" y="1433255"/>
                </a:lnTo>
                <a:lnTo>
                  <a:pt x="11105393" y="1433255"/>
                </a:lnTo>
                <a:lnTo>
                  <a:pt x="11116823" y="1433255"/>
                </a:lnTo>
                <a:lnTo>
                  <a:pt x="11128253" y="1433255"/>
                </a:lnTo>
                <a:lnTo>
                  <a:pt x="11139683" y="1433255"/>
                </a:lnTo>
                <a:lnTo>
                  <a:pt x="11151160" y="1433255"/>
                </a:lnTo>
                <a:lnTo>
                  <a:pt x="11162591" y="1433255"/>
                </a:lnTo>
                <a:lnTo>
                  <a:pt x="11174020" y="1433255"/>
                </a:lnTo>
                <a:lnTo>
                  <a:pt x="11185451" y="1433255"/>
                </a:lnTo>
                <a:lnTo>
                  <a:pt x="11196881" y="1433255"/>
                </a:lnTo>
                <a:lnTo>
                  <a:pt x="11208358" y="1433255"/>
                </a:lnTo>
                <a:lnTo>
                  <a:pt x="11218359" y="1433255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9" name="Freeform 78">
            <a:extLst>
              <a:ext uri="{FF2B5EF4-FFF2-40B4-BE49-F238E27FC236}">
                <a16:creationId xmlns:a16="http://schemas.microsoft.com/office/drawing/2014/main" id="{CA7A63DB-AFAD-284E-98E6-CCEF167BBDC8}"/>
              </a:ext>
            </a:extLst>
          </p:cNvPr>
          <p:cNvSpPr/>
          <p:nvPr/>
        </p:nvSpPr>
        <p:spPr>
          <a:xfrm>
            <a:off x="638362" y="4213654"/>
            <a:ext cx="8413769" cy="1219168"/>
          </a:xfrm>
          <a:custGeom>
            <a:avLst/>
            <a:gdLst>
              <a:gd name="connsiteX0" fmla="*/ 0 w 11218359"/>
              <a:gd name="connsiteY0" fmla="*/ 1625558 h 1625557"/>
              <a:gd name="connsiteX1" fmla="*/ 9149 w 11218359"/>
              <a:gd name="connsiteY1" fmla="*/ 1625558 h 1625557"/>
              <a:gd name="connsiteX2" fmla="*/ 20588 w 11218359"/>
              <a:gd name="connsiteY2" fmla="*/ 1625558 h 1625557"/>
              <a:gd name="connsiteX3" fmla="*/ 32028 w 11218359"/>
              <a:gd name="connsiteY3" fmla="*/ 1625558 h 1625557"/>
              <a:gd name="connsiteX4" fmla="*/ 43467 w 11218359"/>
              <a:gd name="connsiteY4" fmla="*/ 1625558 h 1625557"/>
              <a:gd name="connsiteX5" fmla="*/ 54907 w 11218359"/>
              <a:gd name="connsiteY5" fmla="*/ 1625558 h 1625557"/>
              <a:gd name="connsiteX6" fmla="*/ 66346 w 11218359"/>
              <a:gd name="connsiteY6" fmla="*/ 1625558 h 1625557"/>
              <a:gd name="connsiteX7" fmla="*/ 77786 w 11218359"/>
              <a:gd name="connsiteY7" fmla="*/ 1625558 h 1625557"/>
              <a:gd name="connsiteX8" fmla="*/ 89225 w 11218359"/>
              <a:gd name="connsiteY8" fmla="*/ 1625558 h 1625557"/>
              <a:gd name="connsiteX9" fmla="*/ 100665 w 11218359"/>
              <a:gd name="connsiteY9" fmla="*/ 1625558 h 1625557"/>
              <a:gd name="connsiteX10" fmla="*/ 112104 w 11218359"/>
              <a:gd name="connsiteY10" fmla="*/ 1625558 h 1625557"/>
              <a:gd name="connsiteX11" fmla="*/ 123544 w 11218359"/>
              <a:gd name="connsiteY11" fmla="*/ 1625558 h 1625557"/>
              <a:gd name="connsiteX12" fmla="*/ 134979 w 11218359"/>
              <a:gd name="connsiteY12" fmla="*/ 1625558 h 1625557"/>
              <a:gd name="connsiteX13" fmla="*/ 146423 w 11218359"/>
              <a:gd name="connsiteY13" fmla="*/ 1625558 h 1625557"/>
              <a:gd name="connsiteX14" fmla="*/ 157858 w 11218359"/>
              <a:gd name="connsiteY14" fmla="*/ 1625558 h 1625557"/>
              <a:gd name="connsiteX15" fmla="*/ 169297 w 11218359"/>
              <a:gd name="connsiteY15" fmla="*/ 1625558 h 1625557"/>
              <a:gd name="connsiteX16" fmla="*/ 180737 w 11218359"/>
              <a:gd name="connsiteY16" fmla="*/ 1625558 h 1625557"/>
              <a:gd name="connsiteX17" fmla="*/ 192176 w 11218359"/>
              <a:gd name="connsiteY17" fmla="*/ 1625558 h 1625557"/>
              <a:gd name="connsiteX18" fmla="*/ 203616 w 11218359"/>
              <a:gd name="connsiteY18" fmla="*/ 1625558 h 1625557"/>
              <a:gd name="connsiteX19" fmla="*/ 215055 w 11218359"/>
              <a:gd name="connsiteY19" fmla="*/ 1625558 h 1625557"/>
              <a:gd name="connsiteX20" fmla="*/ 226495 w 11218359"/>
              <a:gd name="connsiteY20" fmla="*/ 1625558 h 1625557"/>
              <a:gd name="connsiteX21" fmla="*/ 237935 w 11218359"/>
              <a:gd name="connsiteY21" fmla="*/ 1625558 h 1625557"/>
              <a:gd name="connsiteX22" fmla="*/ 249374 w 11218359"/>
              <a:gd name="connsiteY22" fmla="*/ 1625558 h 1625557"/>
              <a:gd name="connsiteX23" fmla="*/ 260814 w 11218359"/>
              <a:gd name="connsiteY23" fmla="*/ 1625558 h 1625557"/>
              <a:gd name="connsiteX24" fmla="*/ 272253 w 11218359"/>
              <a:gd name="connsiteY24" fmla="*/ 1625558 h 1625557"/>
              <a:gd name="connsiteX25" fmla="*/ 283693 w 11218359"/>
              <a:gd name="connsiteY25" fmla="*/ 1625558 h 1625557"/>
              <a:gd name="connsiteX26" fmla="*/ 295132 w 11218359"/>
              <a:gd name="connsiteY26" fmla="*/ 1625558 h 1625557"/>
              <a:gd name="connsiteX27" fmla="*/ 306572 w 11218359"/>
              <a:gd name="connsiteY27" fmla="*/ 1625558 h 1625557"/>
              <a:gd name="connsiteX28" fmla="*/ 318011 w 11218359"/>
              <a:gd name="connsiteY28" fmla="*/ 1625558 h 1625557"/>
              <a:gd name="connsiteX29" fmla="*/ 329451 w 11218359"/>
              <a:gd name="connsiteY29" fmla="*/ 1625558 h 1625557"/>
              <a:gd name="connsiteX30" fmla="*/ 340890 w 11218359"/>
              <a:gd name="connsiteY30" fmla="*/ 1625558 h 1625557"/>
              <a:gd name="connsiteX31" fmla="*/ 352330 w 11218359"/>
              <a:gd name="connsiteY31" fmla="*/ 1625558 h 1625557"/>
              <a:gd name="connsiteX32" fmla="*/ 363769 w 11218359"/>
              <a:gd name="connsiteY32" fmla="*/ 1625558 h 1625557"/>
              <a:gd name="connsiteX33" fmla="*/ 375209 w 11218359"/>
              <a:gd name="connsiteY33" fmla="*/ 1625558 h 1625557"/>
              <a:gd name="connsiteX34" fmla="*/ 386648 w 11218359"/>
              <a:gd name="connsiteY34" fmla="*/ 1625558 h 1625557"/>
              <a:gd name="connsiteX35" fmla="*/ 398088 w 11218359"/>
              <a:gd name="connsiteY35" fmla="*/ 1625558 h 1625557"/>
              <a:gd name="connsiteX36" fmla="*/ 409527 w 11218359"/>
              <a:gd name="connsiteY36" fmla="*/ 1625558 h 1625557"/>
              <a:gd name="connsiteX37" fmla="*/ 420967 w 11218359"/>
              <a:gd name="connsiteY37" fmla="*/ 1625558 h 1625557"/>
              <a:gd name="connsiteX38" fmla="*/ 432406 w 11218359"/>
              <a:gd name="connsiteY38" fmla="*/ 1625558 h 1625557"/>
              <a:gd name="connsiteX39" fmla="*/ 443846 w 11218359"/>
              <a:gd name="connsiteY39" fmla="*/ 1625558 h 1625557"/>
              <a:gd name="connsiteX40" fmla="*/ 455285 w 11218359"/>
              <a:gd name="connsiteY40" fmla="*/ 1625558 h 1625557"/>
              <a:gd name="connsiteX41" fmla="*/ 466725 w 11218359"/>
              <a:gd name="connsiteY41" fmla="*/ 1625558 h 1625557"/>
              <a:gd name="connsiteX42" fmla="*/ 478165 w 11218359"/>
              <a:gd name="connsiteY42" fmla="*/ 1625558 h 1625557"/>
              <a:gd name="connsiteX43" fmla="*/ 489604 w 11218359"/>
              <a:gd name="connsiteY43" fmla="*/ 1625558 h 1625557"/>
              <a:gd name="connsiteX44" fmla="*/ 501044 w 11218359"/>
              <a:gd name="connsiteY44" fmla="*/ 1625558 h 1625557"/>
              <a:gd name="connsiteX45" fmla="*/ 512483 w 11218359"/>
              <a:gd name="connsiteY45" fmla="*/ 1625558 h 1625557"/>
              <a:gd name="connsiteX46" fmla="*/ 523923 w 11218359"/>
              <a:gd name="connsiteY46" fmla="*/ 1625558 h 1625557"/>
              <a:gd name="connsiteX47" fmla="*/ 535362 w 11218359"/>
              <a:gd name="connsiteY47" fmla="*/ 1625558 h 1625557"/>
              <a:gd name="connsiteX48" fmla="*/ 546802 w 11218359"/>
              <a:gd name="connsiteY48" fmla="*/ 1625558 h 1625557"/>
              <a:gd name="connsiteX49" fmla="*/ 558241 w 11218359"/>
              <a:gd name="connsiteY49" fmla="*/ 1625558 h 1625557"/>
              <a:gd name="connsiteX50" fmla="*/ 569681 w 11218359"/>
              <a:gd name="connsiteY50" fmla="*/ 1625558 h 1625557"/>
              <a:gd name="connsiteX51" fmla="*/ 581120 w 11218359"/>
              <a:gd name="connsiteY51" fmla="*/ 1625558 h 1625557"/>
              <a:gd name="connsiteX52" fmla="*/ 592560 w 11218359"/>
              <a:gd name="connsiteY52" fmla="*/ 1625558 h 1625557"/>
              <a:gd name="connsiteX53" fmla="*/ 603999 w 11218359"/>
              <a:gd name="connsiteY53" fmla="*/ 1625558 h 1625557"/>
              <a:gd name="connsiteX54" fmla="*/ 615439 w 11218359"/>
              <a:gd name="connsiteY54" fmla="*/ 1625558 h 1625557"/>
              <a:gd name="connsiteX55" fmla="*/ 626878 w 11218359"/>
              <a:gd name="connsiteY55" fmla="*/ 1625558 h 1625557"/>
              <a:gd name="connsiteX56" fmla="*/ 638318 w 11218359"/>
              <a:gd name="connsiteY56" fmla="*/ 1625558 h 1625557"/>
              <a:gd name="connsiteX57" fmla="*/ 649757 w 11218359"/>
              <a:gd name="connsiteY57" fmla="*/ 1625558 h 1625557"/>
              <a:gd name="connsiteX58" fmla="*/ 661192 w 11218359"/>
              <a:gd name="connsiteY58" fmla="*/ 1625558 h 1625557"/>
              <a:gd name="connsiteX59" fmla="*/ 672632 w 11218359"/>
              <a:gd name="connsiteY59" fmla="*/ 1625558 h 1625557"/>
              <a:gd name="connsiteX60" fmla="*/ 684071 w 11218359"/>
              <a:gd name="connsiteY60" fmla="*/ 1625558 h 1625557"/>
              <a:gd name="connsiteX61" fmla="*/ 695511 w 11218359"/>
              <a:gd name="connsiteY61" fmla="*/ 1625558 h 1625557"/>
              <a:gd name="connsiteX62" fmla="*/ 706950 w 11218359"/>
              <a:gd name="connsiteY62" fmla="*/ 1625558 h 1625557"/>
              <a:gd name="connsiteX63" fmla="*/ 718390 w 11218359"/>
              <a:gd name="connsiteY63" fmla="*/ 1625558 h 1625557"/>
              <a:gd name="connsiteX64" fmla="*/ 729829 w 11218359"/>
              <a:gd name="connsiteY64" fmla="*/ 1625558 h 1625557"/>
              <a:gd name="connsiteX65" fmla="*/ 741269 w 11218359"/>
              <a:gd name="connsiteY65" fmla="*/ 1625558 h 1625557"/>
              <a:gd name="connsiteX66" fmla="*/ 752708 w 11218359"/>
              <a:gd name="connsiteY66" fmla="*/ 1625558 h 1625557"/>
              <a:gd name="connsiteX67" fmla="*/ 764148 w 11218359"/>
              <a:gd name="connsiteY67" fmla="*/ 1625558 h 1625557"/>
              <a:gd name="connsiteX68" fmla="*/ 775587 w 11218359"/>
              <a:gd name="connsiteY68" fmla="*/ 1625558 h 1625557"/>
              <a:gd name="connsiteX69" fmla="*/ 787027 w 11218359"/>
              <a:gd name="connsiteY69" fmla="*/ 1625558 h 1625557"/>
              <a:gd name="connsiteX70" fmla="*/ 798467 w 11218359"/>
              <a:gd name="connsiteY70" fmla="*/ 1625558 h 1625557"/>
              <a:gd name="connsiteX71" fmla="*/ 809906 w 11218359"/>
              <a:gd name="connsiteY71" fmla="*/ 1625558 h 1625557"/>
              <a:gd name="connsiteX72" fmla="*/ 821346 w 11218359"/>
              <a:gd name="connsiteY72" fmla="*/ 1625558 h 1625557"/>
              <a:gd name="connsiteX73" fmla="*/ 832785 w 11218359"/>
              <a:gd name="connsiteY73" fmla="*/ 1625558 h 1625557"/>
              <a:gd name="connsiteX74" fmla="*/ 844225 w 11218359"/>
              <a:gd name="connsiteY74" fmla="*/ 1625558 h 1625557"/>
              <a:gd name="connsiteX75" fmla="*/ 855664 w 11218359"/>
              <a:gd name="connsiteY75" fmla="*/ 1625558 h 1625557"/>
              <a:gd name="connsiteX76" fmla="*/ 867104 w 11218359"/>
              <a:gd name="connsiteY76" fmla="*/ 1625558 h 1625557"/>
              <a:gd name="connsiteX77" fmla="*/ 878543 w 11218359"/>
              <a:gd name="connsiteY77" fmla="*/ 1625558 h 1625557"/>
              <a:gd name="connsiteX78" fmla="*/ 889983 w 11218359"/>
              <a:gd name="connsiteY78" fmla="*/ 1625558 h 1625557"/>
              <a:gd name="connsiteX79" fmla="*/ 901422 w 11218359"/>
              <a:gd name="connsiteY79" fmla="*/ 1625558 h 1625557"/>
              <a:gd name="connsiteX80" fmla="*/ 912862 w 11218359"/>
              <a:gd name="connsiteY80" fmla="*/ 1625558 h 1625557"/>
              <a:gd name="connsiteX81" fmla="*/ 924301 w 11218359"/>
              <a:gd name="connsiteY81" fmla="*/ 1625558 h 1625557"/>
              <a:gd name="connsiteX82" fmla="*/ 935741 w 11218359"/>
              <a:gd name="connsiteY82" fmla="*/ 1625558 h 1625557"/>
              <a:gd name="connsiteX83" fmla="*/ 947180 w 11218359"/>
              <a:gd name="connsiteY83" fmla="*/ 1625558 h 1625557"/>
              <a:gd name="connsiteX84" fmla="*/ 958620 w 11218359"/>
              <a:gd name="connsiteY84" fmla="*/ 1625558 h 1625557"/>
              <a:gd name="connsiteX85" fmla="*/ 970059 w 11218359"/>
              <a:gd name="connsiteY85" fmla="*/ 1625558 h 1625557"/>
              <a:gd name="connsiteX86" fmla="*/ 981499 w 11218359"/>
              <a:gd name="connsiteY86" fmla="*/ 1625558 h 1625557"/>
              <a:gd name="connsiteX87" fmla="*/ 992938 w 11218359"/>
              <a:gd name="connsiteY87" fmla="*/ 1625558 h 1625557"/>
              <a:gd name="connsiteX88" fmla="*/ 1004378 w 11218359"/>
              <a:gd name="connsiteY88" fmla="*/ 1625558 h 1625557"/>
              <a:gd name="connsiteX89" fmla="*/ 1015818 w 11218359"/>
              <a:gd name="connsiteY89" fmla="*/ 1625558 h 1625557"/>
              <a:gd name="connsiteX90" fmla="*/ 1027257 w 11218359"/>
              <a:gd name="connsiteY90" fmla="*/ 1625558 h 1625557"/>
              <a:gd name="connsiteX91" fmla="*/ 1038697 w 11218359"/>
              <a:gd name="connsiteY91" fmla="*/ 1625558 h 1625557"/>
              <a:gd name="connsiteX92" fmla="*/ 1050136 w 11218359"/>
              <a:gd name="connsiteY92" fmla="*/ 1625558 h 1625557"/>
              <a:gd name="connsiteX93" fmla="*/ 1061576 w 11218359"/>
              <a:gd name="connsiteY93" fmla="*/ 1625558 h 1625557"/>
              <a:gd name="connsiteX94" fmla="*/ 1073015 w 11218359"/>
              <a:gd name="connsiteY94" fmla="*/ 1625558 h 1625557"/>
              <a:gd name="connsiteX95" fmla="*/ 1084455 w 11218359"/>
              <a:gd name="connsiteY95" fmla="*/ 1625558 h 1625557"/>
              <a:gd name="connsiteX96" fmla="*/ 1095894 w 11218359"/>
              <a:gd name="connsiteY96" fmla="*/ 1625558 h 1625557"/>
              <a:gd name="connsiteX97" fmla="*/ 1107334 w 11218359"/>
              <a:gd name="connsiteY97" fmla="*/ 1625558 h 1625557"/>
              <a:gd name="connsiteX98" fmla="*/ 1118773 w 11218359"/>
              <a:gd name="connsiteY98" fmla="*/ 1625558 h 1625557"/>
              <a:gd name="connsiteX99" fmla="*/ 1130213 w 11218359"/>
              <a:gd name="connsiteY99" fmla="*/ 1625558 h 1625557"/>
              <a:gd name="connsiteX100" fmla="*/ 1141652 w 11218359"/>
              <a:gd name="connsiteY100" fmla="*/ 1625558 h 1625557"/>
              <a:gd name="connsiteX101" fmla="*/ 1153092 w 11218359"/>
              <a:gd name="connsiteY101" fmla="*/ 1625558 h 1625557"/>
              <a:gd name="connsiteX102" fmla="*/ 1164531 w 11218359"/>
              <a:gd name="connsiteY102" fmla="*/ 1625558 h 1625557"/>
              <a:gd name="connsiteX103" fmla="*/ 1175971 w 11218359"/>
              <a:gd name="connsiteY103" fmla="*/ 1625558 h 1625557"/>
              <a:gd name="connsiteX104" fmla="*/ 1187406 w 11218359"/>
              <a:gd name="connsiteY104" fmla="*/ 1625558 h 1625557"/>
              <a:gd name="connsiteX105" fmla="*/ 1198845 w 11218359"/>
              <a:gd name="connsiteY105" fmla="*/ 1625558 h 1625557"/>
              <a:gd name="connsiteX106" fmla="*/ 1210285 w 11218359"/>
              <a:gd name="connsiteY106" fmla="*/ 1625558 h 1625557"/>
              <a:gd name="connsiteX107" fmla="*/ 1221724 w 11218359"/>
              <a:gd name="connsiteY107" fmla="*/ 1625558 h 1625557"/>
              <a:gd name="connsiteX108" fmla="*/ 1233164 w 11218359"/>
              <a:gd name="connsiteY108" fmla="*/ 1625558 h 1625557"/>
              <a:gd name="connsiteX109" fmla="*/ 1244603 w 11218359"/>
              <a:gd name="connsiteY109" fmla="*/ 1625558 h 1625557"/>
              <a:gd name="connsiteX110" fmla="*/ 1256043 w 11218359"/>
              <a:gd name="connsiteY110" fmla="*/ 1625558 h 1625557"/>
              <a:gd name="connsiteX111" fmla="*/ 1267482 w 11218359"/>
              <a:gd name="connsiteY111" fmla="*/ 1625558 h 1625557"/>
              <a:gd name="connsiteX112" fmla="*/ 1278922 w 11218359"/>
              <a:gd name="connsiteY112" fmla="*/ 1625558 h 1625557"/>
              <a:gd name="connsiteX113" fmla="*/ 1290361 w 11218359"/>
              <a:gd name="connsiteY113" fmla="*/ 1625558 h 1625557"/>
              <a:gd name="connsiteX114" fmla="*/ 1301801 w 11218359"/>
              <a:gd name="connsiteY114" fmla="*/ 1625558 h 1625557"/>
              <a:gd name="connsiteX115" fmla="*/ 1313240 w 11218359"/>
              <a:gd name="connsiteY115" fmla="*/ 1625558 h 1625557"/>
              <a:gd name="connsiteX116" fmla="*/ 1324680 w 11218359"/>
              <a:gd name="connsiteY116" fmla="*/ 1625558 h 1625557"/>
              <a:gd name="connsiteX117" fmla="*/ 1336120 w 11218359"/>
              <a:gd name="connsiteY117" fmla="*/ 1625558 h 1625557"/>
              <a:gd name="connsiteX118" fmla="*/ 1347559 w 11218359"/>
              <a:gd name="connsiteY118" fmla="*/ 1625558 h 1625557"/>
              <a:gd name="connsiteX119" fmla="*/ 1358999 w 11218359"/>
              <a:gd name="connsiteY119" fmla="*/ 1625558 h 1625557"/>
              <a:gd name="connsiteX120" fmla="*/ 1370438 w 11218359"/>
              <a:gd name="connsiteY120" fmla="*/ 1625558 h 1625557"/>
              <a:gd name="connsiteX121" fmla="*/ 1381878 w 11218359"/>
              <a:gd name="connsiteY121" fmla="*/ 1625558 h 1625557"/>
              <a:gd name="connsiteX122" fmla="*/ 1393317 w 11218359"/>
              <a:gd name="connsiteY122" fmla="*/ 1625558 h 1625557"/>
              <a:gd name="connsiteX123" fmla="*/ 1404757 w 11218359"/>
              <a:gd name="connsiteY123" fmla="*/ 1625558 h 1625557"/>
              <a:gd name="connsiteX124" fmla="*/ 1416196 w 11218359"/>
              <a:gd name="connsiteY124" fmla="*/ 1625558 h 1625557"/>
              <a:gd name="connsiteX125" fmla="*/ 1427636 w 11218359"/>
              <a:gd name="connsiteY125" fmla="*/ 1625558 h 1625557"/>
              <a:gd name="connsiteX126" fmla="*/ 1439075 w 11218359"/>
              <a:gd name="connsiteY126" fmla="*/ 1625558 h 1625557"/>
              <a:gd name="connsiteX127" fmla="*/ 1450515 w 11218359"/>
              <a:gd name="connsiteY127" fmla="*/ 1625558 h 1625557"/>
              <a:gd name="connsiteX128" fmla="*/ 1461954 w 11218359"/>
              <a:gd name="connsiteY128" fmla="*/ 1625558 h 1625557"/>
              <a:gd name="connsiteX129" fmla="*/ 1473394 w 11218359"/>
              <a:gd name="connsiteY129" fmla="*/ 1625558 h 1625557"/>
              <a:gd name="connsiteX130" fmla="*/ 1484833 w 11218359"/>
              <a:gd name="connsiteY130" fmla="*/ 1625558 h 1625557"/>
              <a:gd name="connsiteX131" fmla="*/ 1496273 w 11218359"/>
              <a:gd name="connsiteY131" fmla="*/ 1625558 h 1625557"/>
              <a:gd name="connsiteX132" fmla="*/ 1507712 w 11218359"/>
              <a:gd name="connsiteY132" fmla="*/ 1625558 h 1625557"/>
              <a:gd name="connsiteX133" fmla="*/ 1519152 w 11218359"/>
              <a:gd name="connsiteY133" fmla="*/ 1625558 h 1625557"/>
              <a:gd name="connsiteX134" fmla="*/ 1530591 w 11218359"/>
              <a:gd name="connsiteY134" fmla="*/ 1625558 h 1625557"/>
              <a:gd name="connsiteX135" fmla="*/ 1542031 w 11218359"/>
              <a:gd name="connsiteY135" fmla="*/ 1625558 h 1625557"/>
              <a:gd name="connsiteX136" fmla="*/ 1553471 w 11218359"/>
              <a:gd name="connsiteY136" fmla="*/ 1625558 h 1625557"/>
              <a:gd name="connsiteX137" fmla="*/ 1564910 w 11218359"/>
              <a:gd name="connsiteY137" fmla="*/ 1625558 h 1625557"/>
              <a:gd name="connsiteX138" fmla="*/ 1576349 w 11218359"/>
              <a:gd name="connsiteY138" fmla="*/ 1625558 h 1625557"/>
              <a:gd name="connsiteX139" fmla="*/ 1587789 w 11218359"/>
              <a:gd name="connsiteY139" fmla="*/ 1625558 h 1625557"/>
              <a:gd name="connsiteX140" fmla="*/ 1599229 w 11218359"/>
              <a:gd name="connsiteY140" fmla="*/ 1625558 h 1625557"/>
              <a:gd name="connsiteX141" fmla="*/ 1610668 w 11218359"/>
              <a:gd name="connsiteY141" fmla="*/ 1625558 h 1625557"/>
              <a:gd name="connsiteX142" fmla="*/ 1622107 w 11218359"/>
              <a:gd name="connsiteY142" fmla="*/ 1625558 h 1625557"/>
              <a:gd name="connsiteX143" fmla="*/ 1633547 w 11218359"/>
              <a:gd name="connsiteY143" fmla="*/ 1625558 h 1625557"/>
              <a:gd name="connsiteX144" fmla="*/ 1644987 w 11218359"/>
              <a:gd name="connsiteY144" fmla="*/ 1625558 h 1625557"/>
              <a:gd name="connsiteX145" fmla="*/ 1656426 w 11218359"/>
              <a:gd name="connsiteY145" fmla="*/ 1625558 h 1625557"/>
              <a:gd name="connsiteX146" fmla="*/ 1667866 w 11218359"/>
              <a:gd name="connsiteY146" fmla="*/ 1625558 h 1625557"/>
              <a:gd name="connsiteX147" fmla="*/ 1679305 w 11218359"/>
              <a:gd name="connsiteY147" fmla="*/ 1625558 h 1625557"/>
              <a:gd name="connsiteX148" fmla="*/ 1690745 w 11218359"/>
              <a:gd name="connsiteY148" fmla="*/ 1625558 h 1625557"/>
              <a:gd name="connsiteX149" fmla="*/ 1702184 w 11218359"/>
              <a:gd name="connsiteY149" fmla="*/ 1625558 h 1625557"/>
              <a:gd name="connsiteX150" fmla="*/ 1713619 w 11218359"/>
              <a:gd name="connsiteY150" fmla="*/ 1625558 h 1625557"/>
              <a:gd name="connsiteX151" fmla="*/ 1725063 w 11218359"/>
              <a:gd name="connsiteY151" fmla="*/ 1625558 h 1625557"/>
              <a:gd name="connsiteX152" fmla="*/ 1736498 w 11218359"/>
              <a:gd name="connsiteY152" fmla="*/ 1625558 h 1625557"/>
              <a:gd name="connsiteX153" fmla="*/ 1747938 w 11218359"/>
              <a:gd name="connsiteY153" fmla="*/ 1625558 h 1625557"/>
              <a:gd name="connsiteX154" fmla="*/ 1759377 w 11218359"/>
              <a:gd name="connsiteY154" fmla="*/ 1625558 h 1625557"/>
              <a:gd name="connsiteX155" fmla="*/ 1770817 w 11218359"/>
              <a:gd name="connsiteY155" fmla="*/ 1625558 h 1625557"/>
              <a:gd name="connsiteX156" fmla="*/ 1782256 w 11218359"/>
              <a:gd name="connsiteY156" fmla="*/ 1625558 h 1625557"/>
              <a:gd name="connsiteX157" fmla="*/ 1793696 w 11218359"/>
              <a:gd name="connsiteY157" fmla="*/ 1625558 h 1625557"/>
              <a:gd name="connsiteX158" fmla="*/ 1805135 w 11218359"/>
              <a:gd name="connsiteY158" fmla="*/ 1625558 h 1625557"/>
              <a:gd name="connsiteX159" fmla="*/ 1816575 w 11218359"/>
              <a:gd name="connsiteY159" fmla="*/ 1625558 h 1625557"/>
              <a:gd name="connsiteX160" fmla="*/ 1828014 w 11218359"/>
              <a:gd name="connsiteY160" fmla="*/ 1625558 h 1625557"/>
              <a:gd name="connsiteX161" fmla="*/ 1839454 w 11218359"/>
              <a:gd name="connsiteY161" fmla="*/ 1625558 h 1625557"/>
              <a:gd name="connsiteX162" fmla="*/ 1850893 w 11218359"/>
              <a:gd name="connsiteY162" fmla="*/ 1625558 h 1625557"/>
              <a:gd name="connsiteX163" fmla="*/ 1862333 w 11218359"/>
              <a:gd name="connsiteY163" fmla="*/ 1625558 h 1625557"/>
              <a:gd name="connsiteX164" fmla="*/ 1873772 w 11218359"/>
              <a:gd name="connsiteY164" fmla="*/ 1625558 h 1625557"/>
              <a:gd name="connsiteX165" fmla="*/ 1885212 w 11218359"/>
              <a:gd name="connsiteY165" fmla="*/ 1625558 h 1625557"/>
              <a:gd name="connsiteX166" fmla="*/ 1896651 w 11218359"/>
              <a:gd name="connsiteY166" fmla="*/ 1625558 h 1625557"/>
              <a:gd name="connsiteX167" fmla="*/ 1908091 w 11218359"/>
              <a:gd name="connsiteY167" fmla="*/ 1625558 h 1625557"/>
              <a:gd name="connsiteX168" fmla="*/ 1919531 w 11218359"/>
              <a:gd name="connsiteY168" fmla="*/ 1625558 h 1625557"/>
              <a:gd name="connsiteX169" fmla="*/ 1930970 w 11218359"/>
              <a:gd name="connsiteY169" fmla="*/ 1625558 h 1625557"/>
              <a:gd name="connsiteX170" fmla="*/ 1942409 w 11218359"/>
              <a:gd name="connsiteY170" fmla="*/ 1625558 h 1625557"/>
              <a:gd name="connsiteX171" fmla="*/ 1953849 w 11218359"/>
              <a:gd name="connsiteY171" fmla="*/ 1625558 h 1625557"/>
              <a:gd name="connsiteX172" fmla="*/ 1965289 w 11218359"/>
              <a:gd name="connsiteY172" fmla="*/ 1625558 h 1625557"/>
              <a:gd name="connsiteX173" fmla="*/ 1976728 w 11218359"/>
              <a:gd name="connsiteY173" fmla="*/ 1625558 h 1625557"/>
              <a:gd name="connsiteX174" fmla="*/ 1988168 w 11218359"/>
              <a:gd name="connsiteY174" fmla="*/ 1625558 h 1625557"/>
              <a:gd name="connsiteX175" fmla="*/ 1999607 w 11218359"/>
              <a:gd name="connsiteY175" fmla="*/ 1625558 h 1625557"/>
              <a:gd name="connsiteX176" fmla="*/ 2011047 w 11218359"/>
              <a:gd name="connsiteY176" fmla="*/ 1625558 h 1625557"/>
              <a:gd name="connsiteX177" fmla="*/ 2022486 w 11218359"/>
              <a:gd name="connsiteY177" fmla="*/ 1625558 h 1625557"/>
              <a:gd name="connsiteX178" fmla="*/ 2033926 w 11218359"/>
              <a:gd name="connsiteY178" fmla="*/ 1625558 h 1625557"/>
              <a:gd name="connsiteX179" fmla="*/ 2045365 w 11218359"/>
              <a:gd name="connsiteY179" fmla="*/ 1625558 h 1625557"/>
              <a:gd name="connsiteX180" fmla="*/ 2056805 w 11218359"/>
              <a:gd name="connsiteY180" fmla="*/ 1625558 h 1625557"/>
              <a:gd name="connsiteX181" fmla="*/ 2068244 w 11218359"/>
              <a:gd name="connsiteY181" fmla="*/ 1625558 h 1625557"/>
              <a:gd name="connsiteX182" fmla="*/ 2079684 w 11218359"/>
              <a:gd name="connsiteY182" fmla="*/ 1625558 h 1625557"/>
              <a:gd name="connsiteX183" fmla="*/ 2091123 w 11218359"/>
              <a:gd name="connsiteY183" fmla="*/ 1625558 h 1625557"/>
              <a:gd name="connsiteX184" fmla="*/ 2102563 w 11218359"/>
              <a:gd name="connsiteY184" fmla="*/ 1625558 h 1625557"/>
              <a:gd name="connsiteX185" fmla="*/ 2114002 w 11218359"/>
              <a:gd name="connsiteY185" fmla="*/ 1625558 h 1625557"/>
              <a:gd name="connsiteX186" fmla="*/ 2125442 w 11218359"/>
              <a:gd name="connsiteY186" fmla="*/ 1625558 h 1625557"/>
              <a:gd name="connsiteX187" fmla="*/ 2136882 w 11218359"/>
              <a:gd name="connsiteY187" fmla="*/ 1625558 h 1625557"/>
              <a:gd name="connsiteX188" fmla="*/ 2148321 w 11218359"/>
              <a:gd name="connsiteY188" fmla="*/ 1625558 h 1625557"/>
              <a:gd name="connsiteX189" fmla="*/ 2159760 w 11218359"/>
              <a:gd name="connsiteY189" fmla="*/ 1625558 h 1625557"/>
              <a:gd name="connsiteX190" fmla="*/ 2171200 w 11218359"/>
              <a:gd name="connsiteY190" fmla="*/ 1625558 h 1625557"/>
              <a:gd name="connsiteX191" fmla="*/ 2182640 w 11218359"/>
              <a:gd name="connsiteY191" fmla="*/ 1625558 h 1625557"/>
              <a:gd name="connsiteX192" fmla="*/ 2194079 w 11218359"/>
              <a:gd name="connsiteY192" fmla="*/ 1625558 h 1625557"/>
              <a:gd name="connsiteX193" fmla="*/ 2205519 w 11218359"/>
              <a:gd name="connsiteY193" fmla="*/ 1625558 h 1625557"/>
              <a:gd name="connsiteX194" fmla="*/ 2216958 w 11218359"/>
              <a:gd name="connsiteY194" fmla="*/ 1625558 h 1625557"/>
              <a:gd name="connsiteX195" fmla="*/ 2228393 w 11218359"/>
              <a:gd name="connsiteY195" fmla="*/ 1625558 h 1625557"/>
              <a:gd name="connsiteX196" fmla="*/ 2239837 w 11218359"/>
              <a:gd name="connsiteY196" fmla="*/ 1625558 h 1625557"/>
              <a:gd name="connsiteX197" fmla="*/ 2251272 w 11218359"/>
              <a:gd name="connsiteY197" fmla="*/ 1625558 h 1625557"/>
              <a:gd name="connsiteX198" fmla="*/ 2262716 w 11218359"/>
              <a:gd name="connsiteY198" fmla="*/ 1625558 h 1625557"/>
              <a:gd name="connsiteX199" fmla="*/ 2274151 w 11218359"/>
              <a:gd name="connsiteY199" fmla="*/ 1625558 h 1625557"/>
              <a:gd name="connsiteX200" fmla="*/ 2285591 w 11218359"/>
              <a:gd name="connsiteY200" fmla="*/ 1625558 h 1625557"/>
              <a:gd name="connsiteX201" fmla="*/ 2297030 w 11218359"/>
              <a:gd name="connsiteY201" fmla="*/ 1625558 h 1625557"/>
              <a:gd name="connsiteX202" fmla="*/ 2308470 w 11218359"/>
              <a:gd name="connsiteY202" fmla="*/ 1625558 h 1625557"/>
              <a:gd name="connsiteX203" fmla="*/ 2319909 w 11218359"/>
              <a:gd name="connsiteY203" fmla="*/ 1625558 h 1625557"/>
              <a:gd name="connsiteX204" fmla="*/ 2331349 w 11218359"/>
              <a:gd name="connsiteY204" fmla="*/ 1625558 h 1625557"/>
              <a:gd name="connsiteX205" fmla="*/ 2342788 w 11218359"/>
              <a:gd name="connsiteY205" fmla="*/ 1625558 h 1625557"/>
              <a:gd name="connsiteX206" fmla="*/ 2354228 w 11218359"/>
              <a:gd name="connsiteY206" fmla="*/ 1625558 h 1625557"/>
              <a:gd name="connsiteX207" fmla="*/ 2365667 w 11218359"/>
              <a:gd name="connsiteY207" fmla="*/ 1625558 h 1625557"/>
              <a:gd name="connsiteX208" fmla="*/ 2377107 w 11218359"/>
              <a:gd name="connsiteY208" fmla="*/ 1625558 h 1625557"/>
              <a:gd name="connsiteX209" fmla="*/ 2388546 w 11218359"/>
              <a:gd name="connsiteY209" fmla="*/ 1625558 h 1625557"/>
              <a:gd name="connsiteX210" fmla="*/ 2399986 w 11218359"/>
              <a:gd name="connsiteY210" fmla="*/ 1625558 h 1625557"/>
              <a:gd name="connsiteX211" fmla="*/ 2411425 w 11218359"/>
              <a:gd name="connsiteY211" fmla="*/ 1625558 h 1625557"/>
              <a:gd name="connsiteX212" fmla="*/ 2422865 w 11218359"/>
              <a:gd name="connsiteY212" fmla="*/ 1625558 h 1625557"/>
              <a:gd name="connsiteX213" fmla="*/ 2434304 w 11218359"/>
              <a:gd name="connsiteY213" fmla="*/ 1625558 h 1625557"/>
              <a:gd name="connsiteX214" fmla="*/ 2445744 w 11218359"/>
              <a:gd name="connsiteY214" fmla="*/ 1625558 h 1625557"/>
              <a:gd name="connsiteX215" fmla="*/ 2457184 w 11218359"/>
              <a:gd name="connsiteY215" fmla="*/ 1625558 h 1625557"/>
              <a:gd name="connsiteX216" fmla="*/ 2468623 w 11218359"/>
              <a:gd name="connsiteY216" fmla="*/ 1625558 h 1625557"/>
              <a:gd name="connsiteX217" fmla="*/ 2480062 w 11218359"/>
              <a:gd name="connsiteY217" fmla="*/ 1625558 h 1625557"/>
              <a:gd name="connsiteX218" fmla="*/ 2491502 w 11218359"/>
              <a:gd name="connsiteY218" fmla="*/ 1625558 h 1625557"/>
              <a:gd name="connsiteX219" fmla="*/ 2502942 w 11218359"/>
              <a:gd name="connsiteY219" fmla="*/ 1625558 h 1625557"/>
              <a:gd name="connsiteX220" fmla="*/ 2514381 w 11218359"/>
              <a:gd name="connsiteY220" fmla="*/ 1625558 h 1625557"/>
              <a:gd name="connsiteX221" fmla="*/ 2525821 w 11218359"/>
              <a:gd name="connsiteY221" fmla="*/ 1625558 h 1625557"/>
              <a:gd name="connsiteX222" fmla="*/ 2537260 w 11218359"/>
              <a:gd name="connsiteY222" fmla="*/ 1625558 h 1625557"/>
              <a:gd name="connsiteX223" fmla="*/ 2548700 w 11218359"/>
              <a:gd name="connsiteY223" fmla="*/ 1625558 h 1625557"/>
              <a:gd name="connsiteX224" fmla="*/ 2560139 w 11218359"/>
              <a:gd name="connsiteY224" fmla="*/ 1625558 h 1625557"/>
              <a:gd name="connsiteX225" fmla="*/ 2571579 w 11218359"/>
              <a:gd name="connsiteY225" fmla="*/ 1625558 h 1625557"/>
              <a:gd name="connsiteX226" fmla="*/ 2583018 w 11218359"/>
              <a:gd name="connsiteY226" fmla="*/ 1625558 h 1625557"/>
              <a:gd name="connsiteX227" fmla="*/ 2594458 w 11218359"/>
              <a:gd name="connsiteY227" fmla="*/ 1625558 h 1625557"/>
              <a:gd name="connsiteX228" fmla="*/ 2605897 w 11218359"/>
              <a:gd name="connsiteY228" fmla="*/ 1625558 h 1625557"/>
              <a:gd name="connsiteX229" fmla="*/ 2617337 w 11218359"/>
              <a:gd name="connsiteY229" fmla="*/ 1625558 h 1625557"/>
              <a:gd name="connsiteX230" fmla="*/ 2628776 w 11218359"/>
              <a:gd name="connsiteY230" fmla="*/ 1625558 h 1625557"/>
              <a:gd name="connsiteX231" fmla="*/ 2640216 w 11218359"/>
              <a:gd name="connsiteY231" fmla="*/ 1625558 h 1625557"/>
              <a:gd name="connsiteX232" fmla="*/ 2651655 w 11218359"/>
              <a:gd name="connsiteY232" fmla="*/ 1625558 h 1625557"/>
              <a:gd name="connsiteX233" fmla="*/ 2663095 w 11218359"/>
              <a:gd name="connsiteY233" fmla="*/ 1625558 h 1625557"/>
              <a:gd name="connsiteX234" fmla="*/ 2674535 w 11218359"/>
              <a:gd name="connsiteY234" fmla="*/ 1625558 h 1625557"/>
              <a:gd name="connsiteX235" fmla="*/ 2685974 w 11218359"/>
              <a:gd name="connsiteY235" fmla="*/ 1625558 h 1625557"/>
              <a:gd name="connsiteX236" fmla="*/ 2697413 w 11218359"/>
              <a:gd name="connsiteY236" fmla="*/ 1625558 h 1625557"/>
              <a:gd name="connsiteX237" fmla="*/ 2708853 w 11218359"/>
              <a:gd name="connsiteY237" fmla="*/ 1625558 h 1625557"/>
              <a:gd name="connsiteX238" fmla="*/ 2720293 w 11218359"/>
              <a:gd name="connsiteY238" fmla="*/ 1625558 h 1625557"/>
              <a:gd name="connsiteX239" fmla="*/ 2731727 w 11218359"/>
              <a:gd name="connsiteY239" fmla="*/ 1625558 h 1625557"/>
              <a:gd name="connsiteX240" fmla="*/ 2743172 w 11218359"/>
              <a:gd name="connsiteY240" fmla="*/ 1625558 h 1625557"/>
              <a:gd name="connsiteX241" fmla="*/ 2754611 w 11218359"/>
              <a:gd name="connsiteY241" fmla="*/ 1625558 h 1625557"/>
              <a:gd name="connsiteX242" fmla="*/ 2766046 w 11218359"/>
              <a:gd name="connsiteY242" fmla="*/ 1625558 h 1625557"/>
              <a:gd name="connsiteX243" fmla="*/ 2777490 w 11218359"/>
              <a:gd name="connsiteY243" fmla="*/ 1625558 h 1625557"/>
              <a:gd name="connsiteX244" fmla="*/ 2788925 w 11218359"/>
              <a:gd name="connsiteY244" fmla="*/ 1625558 h 1625557"/>
              <a:gd name="connsiteX245" fmla="*/ 2800364 w 11218359"/>
              <a:gd name="connsiteY245" fmla="*/ 1625558 h 1625557"/>
              <a:gd name="connsiteX246" fmla="*/ 2811804 w 11218359"/>
              <a:gd name="connsiteY246" fmla="*/ 1625558 h 1625557"/>
              <a:gd name="connsiteX247" fmla="*/ 2823243 w 11218359"/>
              <a:gd name="connsiteY247" fmla="*/ 1625558 h 1625557"/>
              <a:gd name="connsiteX248" fmla="*/ 2834683 w 11218359"/>
              <a:gd name="connsiteY248" fmla="*/ 1625558 h 1625557"/>
              <a:gd name="connsiteX249" fmla="*/ 2846123 w 11218359"/>
              <a:gd name="connsiteY249" fmla="*/ 1625558 h 1625557"/>
              <a:gd name="connsiteX250" fmla="*/ 2857562 w 11218359"/>
              <a:gd name="connsiteY250" fmla="*/ 1625558 h 1625557"/>
              <a:gd name="connsiteX251" fmla="*/ 2869001 w 11218359"/>
              <a:gd name="connsiteY251" fmla="*/ 1625558 h 1625557"/>
              <a:gd name="connsiteX252" fmla="*/ 2880441 w 11218359"/>
              <a:gd name="connsiteY252" fmla="*/ 1625558 h 1625557"/>
              <a:gd name="connsiteX253" fmla="*/ 2891881 w 11218359"/>
              <a:gd name="connsiteY253" fmla="*/ 1625558 h 1625557"/>
              <a:gd name="connsiteX254" fmla="*/ 2903320 w 11218359"/>
              <a:gd name="connsiteY254" fmla="*/ 1625558 h 1625557"/>
              <a:gd name="connsiteX255" fmla="*/ 2914760 w 11218359"/>
              <a:gd name="connsiteY255" fmla="*/ 1625558 h 1625557"/>
              <a:gd name="connsiteX256" fmla="*/ 2926199 w 11218359"/>
              <a:gd name="connsiteY256" fmla="*/ 1625558 h 1625557"/>
              <a:gd name="connsiteX257" fmla="*/ 2937639 w 11218359"/>
              <a:gd name="connsiteY257" fmla="*/ 1625558 h 1625557"/>
              <a:gd name="connsiteX258" fmla="*/ 2949078 w 11218359"/>
              <a:gd name="connsiteY258" fmla="*/ 1625558 h 1625557"/>
              <a:gd name="connsiteX259" fmla="*/ 2960518 w 11218359"/>
              <a:gd name="connsiteY259" fmla="*/ 1625558 h 1625557"/>
              <a:gd name="connsiteX260" fmla="*/ 2971957 w 11218359"/>
              <a:gd name="connsiteY260" fmla="*/ 1625558 h 1625557"/>
              <a:gd name="connsiteX261" fmla="*/ 2983397 w 11218359"/>
              <a:gd name="connsiteY261" fmla="*/ 1625558 h 1625557"/>
              <a:gd name="connsiteX262" fmla="*/ 2994837 w 11218359"/>
              <a:gd name="connsiteY262" fmla="*/ 1625558 h 1625557"/>
              <a:gd name="connsiteX263" fmla="*/ 3006276 w 11218359"/>
              <a:gd name="connsiteY263" fmla="*/ 1625558 h 1625557"/>
              <a:gd name="connsiteX264" fmla="*/ 3017715 w 11218359"/>
              <a:gd name="connsiteY264" fmla="*/ 1625558 h 1625557"/>
              <a:gd name="connsiteX265" fmla="*/ 3029155 w 11218359"/>
              <a:gd name="connsiteY265" fmla="*/ 1625558 h 1625557"/>
              <a:gd name="connsiteX266" fmla="*/ 3040594 w 11218359"/>
              <a:gd name="connsiteY266" fmla="*/ 1625558 h 1625557"/>
              <a:gd name="connsiteX267" fmla="*/ 3052034 w 11218359"/>
              <a:gd name="connsiteY267" fmla="*/ 1625558 h 1625557"/>
              <a:gd name="connsiteX268" fmla="*/ 3063474 w 11218359"/>
              <a:gd name="connsiteY268" fmla="*/ 1625558 h 1625557"/>
              <a:gd name="connsiteX269" fmla="*/ 3074913 w 11218359"/>
              <a:gd name="connsiteY269" fmla="*/ 1625558 h 1625557"/>
              <a:gd name="connsiteX270" fmla="*/ 3086352 w 11218359"/>
              <a:gd name="connsiteY270" fmla="*/ 1625558 h 1625557"/>
              <a:gd name="connsiteX271" fmla="*/ 3097792 w 11218359"/>
              <a:gd name="connsiteY271" fmla="*/ 1625558 h 1625557"/>
              <a:gd name="connsiteX272" fmla="*/ 3109232 w 11218359"/>
              <a:gd name="connsiteY272" fmla="*/ 1625558 h 1625557"/>
              <a:gd name="connsiteX273" fmla="*/ 3120671 w 11218359"/>
              <a:gd name="connsiteY273" fmla="*/ 1625558 h 1625557"/>
              <a:gd name="connsiteX274" fmla="*/ 3132111 w 11218359"/>
              <a:gd name="connsiteY274" fmla="*/ 1625558 h 1625557"/>
              <a:gd name="connsiteX275" fmla="*/ 3143550 w 11218359"/>
              <a:gd name="connsiteY275" fmla="*/ 1625558 h 1625557"/>
              <a:gd name="connsiteX276" fmla="*/ 3154990 w 11218359"/>
              <a:gd name="connsiteY276" fmla="*/ 1625558 h 1625557"/>
              <a:gd name="connsiteX277" fmla="*/ 3166429 w 11218359"/>
              <a:gd name="connsiteY277" fmla="*/ 1625558 h 1625557"/>
              <a:gd name="connsiteX278" fmla="*/ 3177869 w 11218359"/>
              <a:gd name="connsiteY278" fmla="*/ 1625558 h 1625557"/>
              <a:gd name="connsiteX279" fmla="*/ 3189308 w 11218359"/>
              <a:gd name="connsiteY279" fmla="*/ 1625558 h 1625557"/>
              <a:gd name="connsiteX280" fmla="*/ 3200748 w 11218359"/>
              <a:gd name="connsiteY280" fmla="*/ 1625558 h 1625557"/>
              <a:gd name="connsiteX281" fmla="*/ 3212187 w 11218359"/>
              <a:gd name="connsiteY281" fmla="*/ 1625558 h 1625557"/>
              <a:gd name="connsiteX282" fmla="*/ 3223627 w 11218359"/>
              <a:gd name="connsiteY282" fmla="*/ 1625558 h 1625557"/>
              <a:gd name="connsiteX283" fmla="*/ 3235066 w 11218359"/>
              <a:gd name="connsiteY283" fmla="*/ 1625558 h 1625557"/>
              <a:gd name="connsiteX284" fmla="*/ 3246501 w 11218359"/>
              <a:gd name="connsiteY284" fmla="*/ 1625558 h 1625557"/>
              <a:gd name="connsiteX285" fmla="*/ 3257945 w 11218359"/>
              <a:gd name="connsiteY285" fmla="*/ 1625558 h 1625557"/>
              <a:gd name="connsiteX286" fmla="*/ 3269385 w 11218359"/>
              <a:gd name="connsiteY286" fmla="*/ 1625558 h 1625557"/>
              <a:gd name="connsiteX287" fmla="*/ 3280825 w 11218359"/>
              <a:gd name="connsiteY287" fmla="*/ 1625558 h 1625557"/>
              <a:gd name="connsiteX288" fmla="*/ 3292264 w 11218359"/>
              <a:gd name="connsiteY288" fmla="*/ 1625558 h 1625557"/>
              <a:gd name="connsiteX289" fmla="*/ 3303699 w 11218359"/>
              <a:gd name="connsiteY289" fmla="*/ 1625558 h 1625557"/>
              <a:gd name="connsiteX290" fmla="*/ 3315143 w 11218359"/>
              <a:gd name="connsiteY290" fmla="*/ 1625558 h 1625557"/>
              <a:gd name="connsiteX291" fmla="*/ 3326578 w 11218359"/>
              <a:gd name="connsiteY291" fmla="*/ 1625558 h 1625557"/>
              <a:gd name="connsiteX292" fmla="*/ 3338017 w 11218359"/>
              <a:gd name="connsiteY292" fmla="*/ 1625558 h 1625557"/>
              <a:gd name="connsiteX293" fmla="*/ 3349457 w 11218359"/>
              <a:gd name="connsiteY293" fmla="*/ 1625558 h 1625557"/>
              <a:gd name="connsiteX294" fmla="*/ 3360896 w 11218359"/>
              <a:gd name="connsiteY294" fmla="*/ 1625558 h 1625557"/>
              <a:gd name="connsiteX295" fmla="*/ 3372336 w 11218359"/>
              <a:gd name="connsiteY295" fmla="*/ 1625558 h 1625557"/>
              <a:gd name="connsiteX296" fmla="*/ 3383776 w 11218359"/>
              <a:gd name="connsiteY296" fmla="*/ 1625558 h 1625557"/>
              <a:gd name="connsiteX297" fmla="*/ 3395215 w 11218359"/>
              <a:gd name="connsiteY297" fmla="*/ 1625558 h 1625557"/>
              <a:gd name="connsiteX298" fmla="*/ 3406654 w 11218359"/>
              <a:gd name="connsiteY298" fmla="*/ 1625558 h 1625557"/>
              <a:gd name="connsiteX299" fmla="*/ 3418094 w 11218359"/>
              <a:gd name="connsiteY299" fmla="*/ 1625558 h 1625557"/>
              <a:gd name="connsiteX300" fmla="*/ 3429534 w 11218359"/>
              <a:gd name="connsiteY300" fmla="*/ 1625558 h 1625557"/>
              <a:gd name="connsiteX301" fmla="*/ 3440973 w 11218359"/>
              <a:gd name="connsiteY301" fmla="*/ 1625558 h 1625557"/>
              <a:gd name="connsiteX302" fmla="*/ 3452413 w 11218359"/>
              <a:gd name="connsiteY302" fmla="*/ 1625558 h 1625557"/>
              <a:gd name="connsiteX303" fmla="*/ 3463852 w 11218359"/>
              <a:gd name="connsiteY303" fmla="*/ 1625558 h 1625557"/>
              <a:gd name="connsiteX304" fmla="*/ 3475292 w 11218359"/>
              <a:gd name="connsiteY304" fmla="*/ 1625558 h 1625557"/>
              <a:gd name="connsiteX305" fmla="*/ 3486731 w 11218359"/>
              <a:gd name="connsiteY305" fmla="*/ 1625558 h 1625557"/>
              <a:gd name="connsiteX306" fmla="*/ 3498171 w 11218359"/>
              <a:gd name="connsiteY306" fmla="*/ 1625558 h 1625557"/>
              <a:gd name="connsiteX307" fmla="*/ 3509610 w 11218359"/>
              <a:gd name="connsiteY307" fmla="*/ 1625558 h 1625557"/>
              <a:gd name="connsiteX308" fmla="*/ 3521050 w 11218359"/>
              <a:gd name="connsiteY308" fmla="*/ 1625558 h 1625557"/>
              <a:gd name="connsiteX309" fmla="*/ 3532489 w 11218359"/>
              <a:gd name="connsiteY309" fmla="*/ 1625558 h 1625557"/>
              <a:gd name="connsiteX310" fmla="*/ 3543929 w 11218359"/>
              <a:gd name="connsiteY310" fmla="*/ 1625558 h 1625557"/>
              <a:gd name="connsiteX311" fmla="*/ 3555368 w 11218359"/>
              <a:gd name="connsiteY311" fmla="*/ 1625558 h 1625557"/>
              <a:gd name="connsiteX312" fmla="*/ 3566808 w 11218359"/>
              <a:gd name="connsiteY312" fmla="*/ 1625558 h 1625557"/>
              <a:gd name="connsiteX313" fmla="*/ 3578247 w 11218359"/>
              <a:gd name="connsiteY313" fmla="*/ 1625558 h 1625557"/>
              <a:gd name="connsiteX314" fmla="*/ 3589687 w 11218359"/>
              <a:gd name="connsiteY314" fmla="*/ 1625558 h 1625557"/>
              <a:gd name="connsiteX315" fmla="*/ 3601127 w 11218359"/>
              <a:gd name="connsiteY315" fmla="*/ 1625558 h 1625557"/>
              <a:gd name="connsiteX316" fmla="*/ 3612566 w 11218359"/>
              <a:gd name="connsiteY316" fmla="*/ 1625558 h 1625557"/>
              <a:gd name="connsiteX317" fmla="*/ 3624005 w 11218359"/>
              <a:gd name="connsiteY317" fmla="*/ 1625558 h 1625557"/>
              <a:gd name="connsiteX318" fmla="*/ 3635445 w 11218359"/>
              <a:gd name="connsiteY318" fmla="*/ 1625558 h 1625557"/>
              <a:gd name="connsiteX319" fmla="*/ 3646885 w 11218359"/>
              <a:gd name="connsiteY319" fmla="*/ 1625558 h 1625557"/>
              <a:gd name="connsiteX320" fmla="*/ 3658324 w 11218359"/>
              <a:gd name="connsiteY320" fmla="*/ 1625558 h 1625557"/>
              <a:gd name="connsiteX321" fmla="*/ 3669764 w 11218359"/>
              <a:gd name="connsiteY321" fmla="*/ 1625558 h 1625557"/>
              <a:gd name="connsiteX322" fmla="*/ 3681203 w 11218359"/>
              <a:gd name="connsiteY322" fmla="*/ 1625558 h 1625557"/>
              <a:gd name="connsiteX323" fmla="*/ 3692643 w 11218359"/>
              <a:gd name="connsiteY323" fmla="*/ 1625558 h 1625557"/>
              <a:gd name="connsiteX324" fmla="*/ 3704082 w 11218359"/>
              <a:gd name="connsiteY324" fmla="*/ 1625558 h 1625557"/>
              <a:gd name="connsiteX325" fmla="*/ 3715522 w 11218359"/>
              <a:gd name="connsiteY325" fmla="*/ 1625558 h 1625557"/>
              <a:gd name="connsiteX326" fmla="*/ 3726961 w 11218359"/>
              <a:gd name="connsiteY326" fmla="*/ 1625558 h 1625557"/>
              <a:gd name="connsiteX327" fmla="*/ 3738401 w 11218359"/>
              <a:gd name="connsiteY327" fmla="*/ 1625558 h 1625557"/>
              <a:gd name="connsiteX328" fmla="*/ 3749840 w 11218359"/>
              <a:gd name="connsiteY328" fmla="*/ 1625558 h 1625557"/>
              <a:gd name="connsiteX329" fmla="*/ 3761280 w 11218359"/>
              <a:gd name="connsiteY329" fmla="*/ 1625558 h 1625557"/>
              <a:gd name="connsiteX330" fmla="*/ 3772719 w 11218359"/>
              <a:gd name="connsiteY330" fmla="*/ 1625558 h 1625557"/>
              <a:gd name="connsiteX331" fmla="*/ 3784154 w 11218359"/>
              <a:gd name="connsiteY331" fmla="*/ 1625558 h 1625557"/>
              <a:gd name="connsiteX332" fmla="*/ 3795598 w 11218359"/>
              <a:gd name="connsiteY332" fmla="*/ 1625558 h 1625557"/>
              <a:gd name="connsiteX333" fmla="*/ 3807033 w 11218359"/>
              <a:gd name="connsiteY333" fmla="*/ 1625558 h 1625557"/>
              <a:gd name="connsiteX334" fmla="*/ 3818473 w 11218359"/>
              <a:gd name="connsiteY334" fmla="*/ 1625558 h 1625557"/>
              <a:gd name="connsiteX335" fmla="*/ 3829917 w 11218359"/>
              <a:gd name="connsiteY335" fmla="*/ 1625558 h 1625557"/>
              <a:gd name="connsiteX336" fmla="*/ 3841352 w 11218359"/>
              <a:gd name="connsiteY336" fmla="*/ 1625558 h 1625557"/>
              <a:gd name="connsiteX337" fmla="*/ 3852791 w 11218359"/>
              <a:gd name="connsiteY337" fmla="*/ 1625558 h 1625557"/>
              <a:gd name="connsiteX338" fmla="*/ 3864231 w 11218359"/>
              <a:gd name="connsiteY338" fmla="*/ 1625558 h 1625557"/>
              <a:gd name="connsiteX339" fmla="*/ 3875670 w 11218359"/>
              <a:gd name="connsiteY339" fmla="*/ 1625558 h 1625557"/>
              <a:gd name="connsiteX340" fmla="*/ 3887110 w 11218359"/>
              <a:gd name="connsiteY340" fmla="*/ 1625558 h 1625557"/>
              <a:gd name="connsiteX341" fmla="*/ 3898549 w 11218359"/>
              <a:gd name="connsiteY341" fmla="*/ 1625558 h 1625557"/>
              <a:gd name="connsiteX342" fmla="*/ 3909989 w 11218359"/>
              <a:gd name="connsiteY342" fmla="*/ 1625558 h 1625557"/>
              <a:gd name="connsiteX343" fmla="*/ 3921447 w 11218359"/>
              <a:gd name="connsiteY343" fmla="*/ 1625558 h 1625557"/>
              <a:gd name="connsiteX344" fmla="*/ 3932878 w 11218359"/>
              <a:gd name="connsiteY344" fmla="*/ 1625558 h 1625557"/>
              <a:gd name="connsiteX345" fmla="*/ 3944307 w 11218359"/>
              <a:gd name="connsiteY345" fmla="*/ 1625558 h 1625557"/>
              <a:gd name="connsiteX346" fmla="*/ 3955737 w 11218359"/>
              <a:gd name="connsiteY346" fmla="*/ 1625558 h 1625557"/>
              <a:gd name="connsiteX347" fmla="*/ 3967167 w 11218359"/>
              <a:gd name="connsiteY347" fmla="*/ 1625558 h 1625557"/>
              <a:gd name="connsiteX348" fmla="*/ 3978645 w 11218359"/>
              <a:gd name="connsiteY348" fmla="*/ 1625558 h 1625557"/>
              <a:gd name="connsiteX349" fmla="*/ 3990075 w 11218359"/>
              <a:gd name="connsiteY349" fmla="*/ 1625558 h 1625557"/>
              <a:gd name="connsiteX350" fmla="*/ 4001505 w 11218359"/>
              <a:gd name="connsiteY350" fmla="*/ 1625558 h 1625557"/>
              <a:gd name="connsiteX351" fmla="*/ 4012935 w 11218359"/>
              <a:gd name="connsiteY351" fmla="*/ 1625558 h 1625557"/>
              <a:gd name="connsiteX352" fmla="*/ 4024365 w 11218359"/>
              <a:gd name="connsiteY352" fmla="*/ 1625558 h 1625557"/>
              <a:gd name="connsiteX353" fmla="*/ 4035843 w 11218359"/>
              <a:gd name="connsiteY353" fmla="*/ 1625558 h 1625557"/>
              <a:gd name="connsiteX354" fmla="*/ 4047273 w 11218359"/>
              <a:gd name="connsiteY354" fmla="*/ 1625558 h 1625557"/>
              <a:gd name="connsiteX355" fmla="*/ 4058702 w 11218359"/>
              <a:gd name="connsiteY355" fmla="*/ 1625558 h 1625557"/>
              <a:gd name="connsiteX356" fmla="*/ 4070133 w 11218359"/>
              <a:gd name="connsiteY356" fmla="*/ 1625558 h 1625557"/>
              <a:gd name="connsiteX357" fmla="*/ 4081563 w 11218359"/>
              <a:gd name="connsiteY357" fmla="*/ 1625558 h 1625557"/>
              <a:gd name="connsiteX358" fmla="*/ 4093040 w 11218359"/>
              <a:gd name="connsiteY358" fmla="*/ 1625558 h 1625557"/>
              <a:gd name="connsiteX359" fmla="*/ 4104471 w 11218359"/>
              <a:gd name="connsiteY359" fmla="*/ 1625558 h 1625557"/>
              <a:gd name="connsiteX360" fmla="*/ 4115900 w 11218359"/>
              <a:gd name="connsiteY360" fmla="*/ 1625558 h 1625557"/>
              <a:gd name="connsiteX361" fmla="*/ 4127330 w 11218359"/>
              <a:gd name="connsiteY361" fmla="*/ 1625558 h 1625557"/>
              <a:gd name="connsiteX362" fmla="*/ 4138760 w 11218359"/>
              <a:gd name="connsiteY362" fmla="*/ 1625558 h 1625557"/>
              <a:gd name="connsiteX363" fmla="*/ 4150238 w 11218359"/>
              <a:gd name="connsiteY363" fmla="*/ 1625558 h 1625557"/>
              <a:gd name="connsiteX364" fmla="*/ 4161668 w 11218359"/>
              <a:gd name="connsiteY364" fmla="*/ 1625558 h 1625557"/>
              <a:gd name="connsiteX365" fmla="*/ 4173098 w 11218359"/>
              <a:gd name="connsiteY365" fmla="*/ 1625558 h 1625557"/>
              <a:gd name="connsiteX366" fmla="*/ 4184528 w 11218359"/>
              <a:gd name="connsiteY366" fmla="*/ 1625558 h 1625557"/>
              <a:gd name="connsiteX367" fmla="*/ 4195958 w 11218359"/>
              <a:gd name="connsiteY367" fmla="*/ 1625558 h 1625557"/>
              <a:gd name="connsiteX368" fmla="*/ 4207436 w 11218359"/>
              <a:gd name="connsiteY368" fmla="*/ 1625558 h 1625557"/>
              <a:gd name="connsiteX369" fmla="*/ 4218865 w 11218359"/>
              <a:gd name="connsiteY369" fmla="*/ 1625558 h 1625557"/>
              <a:gd name="connsiteX370" fmla="*/ 4230296 w 11218359"/>
              <a:gd name="connsiteY370" fmla="*/ 1625558 h 1625557"/>
              <a:gd name="connsiteX371" fmla="*/ 4241726 w 11218359"/>
              <a:gd name="connsiteY371" fmla="*/ 1625558 h 1625557"/>
              <a:gd name="connsiteX372" fmla="*/ 4253156 w 11218359"/>
              <a:gd name="connsiteY372" fmla="*/ 1625558 h 1625557"/>
              <a:gd name="connsiteX373" fmla="*/ 4264634 w 11218359"/>
              <a:gd name="connsiteY373" fmla="*/ 1625558 h 1625557"/>
              <a:gd name="connsiteX374" fmla="*/ 4276063 w 11218359"/>
              <a:gd name="connsiteY374" fmla="*/ 1625558 h 1625557"/>
              <a:gd name="connsiteX375" fmla="*/ 4287493 w 11218359"/>
              <a:gd name="connsiteY375" fmla="*/ 1625558 h 1625557"/>
              <a:gd name="connsiteX376" fmla="*/ 4298923 w 11218359"/>
              <a:gd name="connsiteY376" fmla="*/ 1625558 h 1625557"/>
              <a:gd name="connsiteX377" fmla="*/ 4310353 w 11218359"/>
              <a:gd name="connsiteY377" fmla="*/ 1625558 h 1625557"/>
              <a:gd name="connsiteX378" fmla="*/ 4321831 w 11218359"/>
              <a:gd name="connsiteY378" fmla="*/ 1625558 h 1625557"/>
              <a:gd name="connsiteX379" fmla="*/ 4333261 w 11218359"/>
              <a:gd name="connsiteY379" fmla="*/ 869868 h 1625557"/>
              <a:gd name="connsiteX380" fmla="*/ 4344691 w 11218359"/>
              <a:gd name="connsiteY380" fmla="*/ 434185 h 1625557"/>
              <a:gd name="connsiteX381" fmla="*/ 4356121 w 11218359"/>
              <a:gd name="connsiteY381" fmla="*/ 192302 h 1625557"/>
              <a:gd name="connsiteX382" fmla="*/ 4367551 w 11218359"/>
              <a:gd name="connsiteY382" fmla="*/ 25540 h 1625557"/>
              <a:gd name="connsiteX383" fmla="*/ 4379028 w 11218359"/>
              <a:gd name="connsiteY383" fmla="*/ 204323 h 1625557"/>
              <a:gd name="connsiteX384" fmla="*/ 4390458 w 11218359"/>
              <a:gd name="connsiteY384" fmla="*/ 316999 h 1625557"/>
              <a:gd name="connsiteX385" fmla="*/ 4401889 w 11218359"/>
              <a:gd name="connsiteY385" fmla="*/ 745171 h 1625557"/>
              <a:gd name="connsiteX386" fmla="*/ 4413319 w 11218359"/>
              <a:gd name="connsiteY386" fmla="*/ 845832 h 1625557"/>
              <a:gd name="connsiteX387" fmla="*/ 4424749 w 11218359"/>
              <a:gd name="connsiteY387" fmla="*/ 606954 h 1625557"/>
              <a:gd name="connsiteX388" fmla="*/ 4436226 w 11218359"/>
              <a:gd name="connsiteY388" fmla="*/ 256905 h 1625557"/>
              <a:gd name="connsiteX389" fmla="*/ 4447656 w 11218359"/>
              <a:gd name="connsiteY389" fmla="*/ 0 h 1625557"/>
              <a:gd name="connsiteX390" fmla="*/ 4459086 w 11218359"/>
              <a:gd name="connsiteY390" fmla="*/ 124694 h 1625557"/>
              <a:gd name="connsiteX391" fmla="*/ 4470516 w 11218359"/>
              <a:gd name="connsiteY391" fmla="*/ 262911 h 1625557"/>
              <a:gd name="connsiteX392" fmla="*/ 4481946 w 11218359"/>
              <a:gd name="connsiteY392" fmla="*/ 748176 h 1625557"/>
              <a:gd name="connsiteX393" fmla="*/ 4493424 w 11218359"/>
              <a:gd name="connsiteY393" fmla="*/ 839821 h 1625557"/>
              <a:gd name="connsiteX394" fmla="*/ 4504854 w 11218359"/>
              <a:gd name="connsiteY394" fmla="*/ 1613537 h 1625557"/>
              <a:gd name="connsiteX395" fmla="*/ 4516284 w 11218359"/>
              <a:gd name="connsiteY395" fmla="*/ 1619547 h 1625557"/>
              <a:gd name="connsiteX396" fmla="*/ 4527714 w 11218359"/>
              <a:gd name="connsiteY396" fmla="*/ 1625558 h 1625557"/>
              <a:gd name="connsiteX397" fmla="*/ 4539144 w 11218359"/>
              <a:gd name="connsiteY397" fmla="*/ 1625558 h 1625557"/>
              <a:gd name="connsiteX398" fmla="*/ 4550621 w 11218359"/>
              <a:gd name="connsiteY398" fmla="*/ 1625558 h 1625557"/>
              <a:gd name="connsiteX399" fmla="*/ 4562051 w 11218359"/>
              <a:gd name="connsiteY399" fmla="*/ 1625558 h 1625557"/>
              <a:gd name="connsiteX400" fmla="*/ 4573482 w 11218359"/>
              <a:gd name="connsiteY400" fmla="*/ 1625558 h 1625557"/>
              <a:gd name="connsiteX401" fmla="*/ 4584912 w 11218359"/>
              <a:gd name="connsiteY401" fmla="*/ 1625558 h 1625557"/>
              <a:gd name="connsiteX402" fmla="*/ 4596341 w 11218359"/>
              <a:gd name="connsiteY402" fmla="*/ 1625558 h 1625557"/>
              <a:gd name="connsiteX403" fmla="*/ 4607771 w 11218359"/>
              <a:gd name="connsiteY403" fmla="*/ 1625558 h 1625557"/>
              <a:gd name="connsiteX404" fmla="*/ 4619249 w 11218359"/>
              <a:gd name="connsiteY404" fmla="*/ 1625558 h 1625557"/>
              <a:gd name="connsiteX405" fmla="*/ 4630679 w 11218359"/>
              <a:gd name="connsiteY405" fmla="*/ 1625558 h 1625557"/>
              <a:gd name="connsiteX406" fmla="*/ 4642109 w 11218359"/>
              <a:gd name="connsiteY406" fmla="*/ 1625558 h 1625557"/>
              <a:gd name="connsiteX407" fmla="*/ 4653539 w 11218359"/>
              <a:gd name="connsiteY407" fmla="*/ 1625558 h 1625557"/>
              <a:gd name="connsiteX408" fmla="*/ 4664969 w 11218359"/>
              <a:gd name="connsiteY408" fmla="*/ 1625558 h 1625557"/>
              <a:gd name="connsiteX409" fmla="*/ 4676447 w 11218359"/>
              <a:gd name="connsiteY409" fmla="*/ 1625558 h 1625557"/>
              <a:gd name="connsiteX410" fmla="*/ 4687877 w 11218359"/>
              <a:gd name="connsiteY410" fmla="*/ 1625558 h 1625557"/>
              <a:gd name="connsiteX411" fmla="*/ 4699306 w 11218359"/>
              <a:gd name="connsiteY411" fmla="*/ 1625558 h 1625557"/>
              <a:gd name="connsiteX412" fmla="*/ 4710737 w 11218359"/>
              <a:gd name="connsiteY412" fmla="*/ 1625558 h 1625557"/>
              <a:gd name="connsiteX413" fmla="*/ 4722167 w 11218359"/>
              <a:gd name="connsiteY413" fmla="*/ 1625558 h 1625557"/>
              <a:gd name="connsiteX414" fmla="*/ 4733644 w 11218359"/>
              <a:gd name="connsiteY414" fmla="*/ 1625558 h 1625557"/>
              <a:gd name="connsiteX415" fmla="*/ 4745075 w 11218359"/>
              <a:gd name="connsiteY415" fmla="*/ 1625558 h 1625557"/>
              <a:gd name="connsiteX416" fmla="*/ 4756504 w 11218359"/>
              <a:gd name="connsiteY416" fmla="*/ 1625558 h 1625557"/>
              <a:gd name="connsiteX417" fmla="*/ 4767934 w 11218359"/>
              <a:gd name="connsiteY417" fmla="*/ 1625558 h 1625557"/>
              <a:gd name="connsiteX418" fmla="*/ 4779364 w 11218359"/>
              <a:gd name="connsiteY418" fmla="*/ 1625558 h 1625557"/>
              <a:gd name="connsiteX419" fmla="*/ 4790842 w 11218359"/>
              <a:gd name="connsiteY419" fmla="*/ 1625558 h 1625557"/>
              <a:gd name="connsiteX420" fmla="*/ 4802272 w 11218359"/>
              <a:gd name="connsiteY420" fmla="*/ 1625558 h 1625557"/>
              <a:gd name="connsiteX421" fmla="*/ 4813702 w 11218359"/>
              <a:gd name="connsiteY421" fmla="*/ 1625558 h 1625557"/>
              <a:gd name="connsiteX422" fmla="*/ 4825132 w 11218359"/>
              <a:gd name="connsiteY422" fmla="*/ 1625558 h 1625557"/>
              <a:gd name="connsiteX423" fmla="*/ 4836562 w 11218359"/>
              <a:gd name="connsiteY423" fmla="*/ 1625558 h 1625557"/>
              <a:gd name="connsiteX424" fmla="*/ 4848040 w 11218359"/>
              <a:gd name="connsiteY424" fmla="*/ 1625558 h 1625557"/>
              <a:gd name="connsiteX425" fmla="*/ 4859469 w 11218359"/>
              <a:gd name="connsiteY425" fmla="*/ 1625558 h 1625557"/>
              <a:gd name="connsiteX426" fmla="*/ 4870899 w 11218359"/>
              <a:gd name="connsiteY426" fmla="*/ 1625558 h 1625557"/>
              <a:gd name="connsiteX427" fmla="*/ 4882330 w 11218359"/>
              <a:gd name="connsiteY427" fmla="*/ 1625558 h 1625557"/>
              <a:gd name="connsiteX428" fmla="*/ 4893760 w 11218359"/>
              <a:gd name="connsiteY428" fmla="*/ 1625558 h 1625557"/>
              <a:gd name="connsiteX429" fmla="*/ 4905237 w 11218359"/>
              <a:gd name="connsiteY429" fmla="*/ 1625558 h 1625557"/>
              <a:gd name="connsiteX430" fmla="*/ 4916667 w 11218359"/>
              <a:gd name="connsiteY430" fmla="*/ 1625558 h 1625557"/>
              <a:gd name="connsiteX431" fmla="*/ 4928097 w 11218359"/>
              <a:gd name="connsiteY431" fmla="*/ 1625558 h 1625557"/>
              <a:gd name="connsiteX432" fmla="*/ 4939527 w 11218359"/>
              <a:gd name="connsiteY432" fmla="*/ 1625558 h 1625557"/>
              <a:gd name="connsiteX433" fmla="*/ 4950957 w 11218359"/>
              <a:gd name="connsiteY433" fmla="*/ 1625558 h 1625557"/>
              <a:gd name="connsiteX434" fmla="*/ 4962435 w 11218359"/>
              <a:gd name="connsiteY434" fmla="*/ 1625558 h 1625557"/>
              <a:gd name="connsiteX435" fmla="*/ 4973865 w 11218359"/>
              <a:gd name="connsiteY435" fmla="*/ 1625558 h 1625557"/>
              <a:gd name="connsiteX436" fmla="*/ 4985295 w 11218359"/>
              <a:gd name="connsiteY436" fmla="*/ 1625558 h 1625557"/>
              <a:gd name="connsiteX437" fmla="*/ 4996725 w 11218359"/>
              <a:gd name="connsiteY437" fmla="*/ 1624057 h 1625557"/>
              <a:gd name="connsiteX438" fmla="*/ 5008155 w 11218359"/>
              <a:gd name="connsiteY438" fmla="*/ 1625558 h 1625557"/>
              <a:gd name="connsiteX439" fmla="*/ 5019632 w 11218359"/>
              <a:gd name="connsiteY439" fmla="*/ 1625558 h 1625557"/>
              <a:gd name="connsiteX440" fmla="*/ 5031062 w 11218359"/>
              <a:gd name="connsiteY440" fmla="*/ 1625558 h 1625557"/>
              <a:gd name="connsiteX441" fmla="*/ 5042492 w 11218359"/>
              <a:gd name="connsiteY441" fmla="*/ 1625558 h 1625557"/>
              <a:gd name="connsiteX442" fmla="*/ 5053923 w 11218359"/>
              <a:gd name="connsiteY442" fmla="*/ 1625558 h 1625557"/>
              <a:gd name="connsiteX443" fmla="*/ 5065353 w 11218359"/>
              <a:gd name="connsiteY443" fmla="*/ 1625558 h 1625557"/>
              <a:gd name="connsiteX444" fmla="*/ 5076830 w 11218359"/>
              <a:gd name="connsiteY444" fmla="*/ 1625558 h 1625557"/>
              <a:gd name="connsiteX445" fmla="*/ 5088260 w 11218359"/>
              <a:gd name="connsiteY445" fmla="*/ 1625558 h 1625557"/>
              <a:gd name="connsiteX446" fmla="*/ 5099690 w 11218359"/>
              <a:gd name="connsiteY446" fmla="*/ 1625558 h 1625557"/>
              <a:gd name="connsiteX447" fmla="*/ 5111120 w 11218359"/>
              <a:gd name="connsiteY447" fmla="*/ 1625558 h 1625557"/>
              <a:gd name="connsiteX448" fmla="*/ 5122550 w 11218359"/>
              <a:gd name="connsiteY448" fmla="*/ 1625558 h 1625557"/>
              <a:gd name="connsiteX449" fmla="*/ 5134028 w 11218359"/>
              <a:gd name="connsiteY449" fmla="*/ 1625558 h 1625557"/>
              <a:gd name="connsiteX450" fmla="*/ 5145458 w 11218359"/>
              <a:gd name="connsiteY450" fmla="*/ 1625558 h 1625557"/>
              <a:gd name="connsiteX451" fmla="*/ 5156888 w 11218359"/>
              <a:gd name="connsiteY451" fmla="*/ 1625558 h 1625557"/>
              <a:gd name="connsiteX452" fmla="*/ 5168318 w 11218359"/>
              <a:gd name="connsiteY452" fmla="*/ 1625558 h 1625557"/>
              <a:gd name="connsiteX453" fmla="*/ 5179747 w 11218359"/>
              <a:gd name="connsiteY453" fmla="*/ 1625558 h 1625557"/>
              <a:gd name="connsiteX454" fmla="*/ 5191225 w 11218359"/>
              <a:gd name="connsiteY454" fmla="*/ 1625558 h 1625557"/>
              <a:gd name="connsiteX455" fmla="*/ 5202655 w 11218359"/>
              <a:gd name="connsiteY455" fmla="*/ 1625558 h 1625557"/>
              <a:gd name="connsiteX456" fmla="*/ 5214085 w 11218359"/>
              <a:gd name="connsiteY456" fmla="*/ 1625558 h 1625557"/>
              <a:gd name="connsiteX457" fmla="*/ 5225515 w 11218359"/>
              <a:gd name="connsiteY457" fmla="*/ 1625558 h 1625557"/>
              <a:gd name="connsiteX458" fmla="*/ 5236945 w 11218359"/>
              <a:gd name="connsiteY458" fmla="*/ 1625558 h 1625557"/>
              <a:gd name="connsiteX459" fmla="*/ 5248423 w 11218359"/>
              <a:gd name="connsiteY459" fmla="*/ 1625558 h 1625557"/>
              <a:gd name="connsiteX460" fmla="*/ 5259853 w 11218359"/>
              <a:gd name="connsiteY460" fmla="*/ 1625558 h 1625557"/>
              <a:gd name="connsiteX461" fmla="*/ 5271283 w 11218359"/>
              <a:gd name="connsiteY461" fmla="*/ 1625558 h 1625557"/>
              <a:gd name="connsiteX462" fmla="*/ 5282713 w 11218359"/>
              <a:gd name="connsiteY462" fmla="*/ 1625558 h 1625557"/>
              <a:gd name="connsiteX463" fmla="*/ 5294143 w 11218359"/>
              <a:gd name="connsiteY463" fmla="*/ 1625558 h 1625557"/>
              <a:gd name="connsiteX464" fmla="*/ 5305621 w 11218359"/>
              <a:gd name="connsiteY464" fmla="*/ 1625558 h 1625557"/>
              <a:gd name="connsiteX465" fmla="*/ 5317051 w 11218359"/>
              <a:gd name="connsiteY465" fmla="*/ 1625558 h 1625557"/>
              <a:gd name="connsiteX466" fmla="*/ 5328481 w 11218359"/>
              <a:gd name="connsiteY466" fmla="*/ 1625558 h 1625557"/>
              <a:gd name="connsiteX467" fmla="*/ 5339910 w 11218359"/>
              <a:gd name="connsiteY467" fmla="*/ 1625558 h 1625557"/>
              <a:gd name="connsiteX468" fmla="*/ 5351340 w 11218359"/>
              <a:gd name="connsiteY468" fmla="*/ 1625558 h 1625557"/>
              <a:gd name="connsiteX469" fmla="*/ 5362818 w 11218359"/>
              <a:gd name="connsiteY469" fmla="*/ 1625558 h 1625557"/>
              <a:gd name="connsiteX470" fmla="*/ 5374248 w 11218359"/>
              <a:gd name="connsiteY470" fmla="*/ 1625558 h 1625557"/>
              <a:gd name="connsiteX471" fmla="*/ 5385678 w 11218359"/>
              <a:gd name="connsiteY471" fmla="*/ 1625558 h 1625557"/>
              <a:gd name="connsiteX472" fmla="*/ 5397108 w 11218359"/>
              <a:gd name="connsiteY472" fmla="*/ 1625558 h 1625557"/>
              <a:gd name="connsiteX473" fmla="*/ 5408538 w 11218359"/>
              <a:gd name="connsiteY473" fmla="*/ 1625558 h 1625557"/>
              <a:gd name="connsiteX474" fmla="*/ 5420016 w 11218359"/>
              <a:gd name="connsiteY474" fmla="*/ 1625558 h 1625557"/>
              <a:gd name="connsiteX475" fmla="*/ 5431446 w 11218359"/>
              <a:gd name="connsiteY475" fmla="*/ 1625558 h 1625557"/>
              <a:gd name="connsiteX476" fmla="*/ 5442876 w 11218359"/>
              <a:gd name="connsiteY476" fmla="*/ 1625558 h 1625557"/>
              <a:gd name="connsiteX477" fmla="*/ 5454306 w 11218359"/>
              <a:gd name="connsiteY477" fmla="*/ 1625558 h 1625557"/>
              <a:gd name="connsiteX478" fmla="*/ 5465736 w 11218359"/>
              <a:gd name="connsiteY478" fmla="*/ 1625558 h 1625557"/>
              <a:gd name="connsiteX479" fmla="*/ 5477214 w 11218359"/>
              <a:gd name="connsiteY479" fmla="*/ 1625558 h 1625557"/>
              <a:gd name="connsiteX480" fmla="*/ 5488643 w 11218359"/>
              <a:gd name="connsiteY480" fmla="*/ 1625558 h 1625557"/>
              <a:gd name="connsiteX481" fmla="*/ 5500073 w 11218359"/>
              <a:gd name="connsiteY481" fmla="*/ 1625558 h 1625557"/>
              <a:gd name="connsiteX482" fmla="*/ 5511503 w 11218359"/>
              <a:gd name="connsiteY482" fmla="*/ 1625558 h 1625557"/>
              <a:gd name="connsiteX483" fmla="*/ 5522933 w 11218359"/>
              <a:gd name="connsiteY483" fmla="*/ 1625558 h 1625557"/>
              <a:gd name="connsiteX484" fmla="*/ 5534411 w 11218359"/>
              <a:gd name="connsiteY484" fmla="*/ 1625558 h 1625557"/>
              <a:gd name="connsiteX485" fmla="*/ 5545841 w 11218359"/>
              <a:gd name="connsiteY485" fmla="*/ 1625558 h 1625557"/>
              <a:gd name="connsiteX486" fmla="*/ 5557271 w 11218359"/>
              <a:gd name="connsiteY486" fmla="*/ 1625558 h 1625557"/>
              <a:gd name="connsiteX487" fmla="*/ 5568701 w 11218359"/>
              <a:gd name="connsiteY487" fmla="*/ 1625558 h 1625557"/>
              <a:gd name="connsiteX488" fmla="*/ 5580131 w 11218359"/>
              <a:gd name="connsiteY488" fmla="*/ 1625558 h 1625557"/>
              <a:gd name="connsiteX489" fmla="*/ 5591609 w 11218359"/>
              <a:gd name="connsiteY489" fmla="*/ 1625558 h 1625557"/>
              <a:gd name="connsiteX490" fmla="*/ 5603038 w 11218359"/>
              <a:gd name="connsiteY490" fmla="*/ 1625558 h 1625557"/>
              <a:gd name="connsiteX491" fmla="*/ 5614469 w 11218359"/>
              <a:gd name="connsiteY491" fmla="*/ 1625558 h 1625557"/>
              <a:gd name="connsiteX492" fmla="*/ 5625899 w 11218359"/>
              <a:gd name="connsiteY492" fmla="*/ 1625558 h 1625557"/>
              <a:gd name="connsiteX493" fmla="*/ 5637329 w 11218359"/>
              <a:gd name="connsiteY493" fmla="*/ 1625558 h 1625557"/>
              <a:gd name="connsiteX494" fmla="*/ 5648759 w 11218359"/>
              <a:gd name="connsiteY494" fmla="*/ 1625558 h 1625557"/>
              <a:gd name="connsiteX495" fmla="*/ 5660236 w 11218359"/>
              <a:gd name="connsiteY495" fmla="*/ 1625558 h 1625557"/>
              <a:gd name="connsiteX496" fmla="*/ 5671666 w 11218359"/>
              <a:gd name="connsiteY496" fmla="*/ 1625558 h 1625557"/>
              <a:gd name="connsiteX497" fmla="*/ 5683096 w 11218359"/>
              <a:gd name="connsiteY497" fmla="*/ 1625558 h 1625557"/>
              <a:gd name="connsiteX498" fmla="*/ 5694526 w 11218359"/>
              <a:gd name="connsiteY498" fmla="*/ 1625558 h 1625557"/>
              <a:gd name="connsiteX499" fmla="*/ 5705956 w 11218359"/>
              <a:gd name="connsiteY499" fmla="*/ 1625558 h 1625557"/>
              <a:gd name="connsiteX500" fmla="*/ 5717434 w 11218359"/>
              <a:gd name="connsiteY500" fmla="*/ 1625558 h 1625557"/>
              <a:gd name="connsiteX501" fmla="*/ 5728864 w 11218359"/>
              <a:gd name="connsiteY501" fmla="*/ 1625558 h 1625557"/>
              <a:gd name="connsiteX502" fmla="*/ 5740294 w 11218359"/>
              <a:gd name="connsiteY502" fmla="*/ 1625558 h 1625557"/>
              <a:gd name="connsiteX503" fmla="*/ 5751724 w 11218359"/>
              <a:gd name="connsiteY503" fmla="*/ 1625558 h 1625557"/>
              <a:gd name="connsiteX504" fmla="*/ 5763154 w 11218359"/>
              <a:gd name="connsiteY504" fmla="*/ 1625558 h 1625557"/>
              <a:gd name="connsiteX505" fmla="*/ 5774631 w 11218359"/>
              <a:gd name="connsiteY505" fmla="*/ 1625558 h 1625557"/>
              <a:gd name="connsiteX506" fmla="*/ 5786062 w 11218359"/>
              <a:gd name="connsiteY506" fmla="*/ 1625558 h 1625557"/>
              <a:gd name="connsiteX507" fmla="*/ 5797492 w 11218359"/>
              <a:gd name="connsiteY507" fmla="*/ 1625558 h 1625557"/>
              <a:gd name="connsiteX508" fmla="*/ 5808921 w 11218359"/>
              <a:gd name="connsiteY508" fmla="*/ 1625558 h 1625557"/>
              <a:gd name="connsiteX509" fmla="*/ 5820351 w 11218359"/>
              <a:gd name="connsiteY509" fmla="*/ 1625558 h 1625557"/>
              <a:gd name="connsiteX510" fmla="*/ 5831829 w 11218359"/>
              <a:gd name="connsiteY510" fmla="*/ 1625558 h 1625557"/>
              <a:gd name="connsiteX511" fmla="*/ 5843259 w 11218359"/>
              <a:gd name="connsiteY511" fmla="*/ 1625558 h 1625557"/>
              <a:gd name="connsiteX512" fmla="*/ 5854689 w 11218359"/>
              <a:gd name="connsiteY512" fmla="*/ 1625558 h 1625557"/>
              <a:gd name="connsiteX513" fmla="*/ 5866119 w 11218359"/>
              <a:gd name="connsiteY513" fmla="*/ 1625558 h 1625557"/>
              <a:gd name="connsiteX514" fmla="*/ 5877549 w 11218359"/>
              <a:gd name="connsiteY514" fmla="*/ 1625558 h 1625557"/>
              <a:gd name="connsiteX515" fmla="*/ 5889027 w 11218359"/>
              <a:gd name="connsiteY515" fmla="*/ 1625558 h 1625557"/>
              <a:gd name="connsiteX516" fmla="*/ 5900457 w 11218359"/>
              <a:gd name="connsiteY516" fmla="*/ 1625558 h 1625557"/>
              <a:gd name="connsiteX517" fmla="*/ 5911887 w 11218359"/>
              <a:gd name="connsiteY517" fmla="*/ 1625558 h 1625557"/>
              <a:gd name="connsiteX518" fmla="*/ 5923317 w 11218359"/>
              <a:gd name="connsiteY518" fmla="*/ 1625558 h 1625557"/>
              <a:gd name="connsiteX519" fmla="*/ 5934747 w 11218359"/>
              <a:gd name="connsiteY519" fmla="*/ 1625558 h 1625557"/>
              <a:gd name="connsiteX520" fmla="*/ 5946225 w 11218359"/>
              <a:gd name="connsiteY520" fmla="*/ 1625558 h 1625557"/>
              <a:gd name="connsiteX521" fmla="*/ 5957655 w 11218359"/>
              <a:gd name="connsiteY521" fmla="*/ 1625558 h 1625557"/>
              <a:gd name="connsiteX522" fmla="*/ 5969084 w 11218359"/>
              <a:gd name="connsiteY522" fmla="*/ 1625558 h 1625557"/>
              <a:gd name="connsiteX523" fmla="*/ 5980514 w 11218359"/>
              <a:gd name="connsiteY523" fmla="*/ 1625558 h 1625557"/>
              <a:gd name="connsiteX524" fmla="*/ 5991944 w 11218359"/>
              <a:gd name="connsiteY524" fmla="*/ 1625558 h 1625557"/>
              <a:gd name="connsiteX525" fmla="*/ 6003422 w 11218359"/>
              <a:gd name="connsiteY525" fmla="*/ 1625558 h 1625557"/>
              <a:gd name="connsiteX526" fmla="*/ 6014852 w 11218359"/>
              <a:gd name="connsiteY526" fmla="*/ 1625558 h 1625557"/>
              <a:gd name="connsiteX527" fmla="*/ 6026282 w 11218359"/>
              <a:gd name="connsiteY527" fmla="*/ 1625558 h 1625557"/>
              <a:gd name="connsiteX528" fmla="*/ 6037712 w 11218359"/>
              <a:gd name="connsiteY528" fmla="*/ 1625558 h 1625557"/>
              <a:gd name="connsiteX529" fmla="*/ 6049142 w 11218359"/>
              <a:gd name="connsiteY529" fmla="*/ 1625558 h 1625557"/>
              <a:gd name="connsiteX530" fmla="*/ 6060620 w 11218359"/>
              <a:gd name="connsiteY530" fmla="*/ 1625558 h 1625557"/>
              <a:gd name="connsiteX531" fmla="*/ 6072049 w 11218359"/>
              <a:gd name="connsiteY531" fmla="*/ 1625558 h 1625557"/>
              <a:gd name="connsiteX532" fmla="*/ 6083480 w 11218359"/>
              <a:gd name="connsiteY532" fmla="*/ 1625558 h 1625557"/>
              <a:gd name="connsiteX533" fmla="*/ 6094910 w 11218359"/>
              <a:gd name="connsiteY533" fmla="*/ 1625558 h 1625557"/>
              <a:gd name="connsiteX534" fmla="*/ 6106340 w 11218359"/>
              <a:gd name="connsiteY534" fmla="*/ 1625558 h 1625557"/>
              <a:gd name="connsiteX535" fmla="*/ 6117818 w 11218359"/>
              <a:gd name="connsiteY535" fmla="*/ 1625558 h 1625557"/>
              <a:gd name="connsiteX536" fmla="*/ 6129247 w 11218359"/>
              <a:gd name="connsiteY536" fmla="*/ 1625558 h 1625557"/>
              <a:gd name="connsiteX537" fmla="*/ 6140677 w 11218359"/>
              <a:gd name="connsiteY537" fmla="*/ 1625558 h 1625557"/>
              <a:gd name="connsiteX538" fmla="*/ 6152107 w 11218359"/>
              <a:gd name="connsiteY538" fmla="*/ 1625558 h 1625557"/>
              <a:gd name="connsiteX539" fmla="*/ 6163537 w 11218359"/>
              <a:gd name="connsiteY539" fmla="*/ 1625558 h 1625557"/>
              <a:gd name="connsiteX540" fmla="*/ 6175015 w 11218359"/>
              <a:gd name="connsiteY540" fmla="*/ 1625558 h 1625557"/>
              <a:gd name="connsiteX541" fmla="*/ 6186445 w 11218359"/>
              <a:gd name="connsiteY541" fmla="*/ 1625558 h 1625557"/>
              <a:gd name="connsiteX542" fmla="*/ 6197875 w 11218359"/>
              <a:gd name="connsiteY542" fmla="*/ 1625558 h 1625557"/>
              <a:gd name="connsiteX543" fmla="*/ 6209305 w 11218359"/>
              <a:gd name="connsiteY543" fmla="*/ 1625558 h 1625557"/>
              <a:gd name="connsiteX544" fmla="*/ 6220735 w 11218359"/>
              <a:gd name="connsiteY544" fmla="*/ 1625558 h 1625557"/>
              <a:gd name="connsiteX545" fmla="*/ 6232212 w 11218359"/>
              <a:gd name="connsiteY545" fmla="*/ 1625558 h 1625557"/>
              <a:gd name="connsiteX546" fmla="*/ 6243642 w 11218359"/>
              <a:gd name="connsiteY546" fmla="*/ 1625558 h 1625557"/>
              <a:gd name="connsiteX547" fmla="*/ 6255073 w 11218359"/>
              <a:gd name="connsiteY547" fmla="*/ 1625558 h 1625557"/>
              <a:gd name="connsiteX548" fmla="*/ 6266503 w 11218359"/>
              <a:gd name="connsiteY548" fmla="*/ 1625558 h 1625557"/>
              <a:gd name="connsiteX549" fmla="*/ 6277933 w 11218359"/>
              <a:gd name="connsiteY549" fmla="*/ 1625558 h 1625557"/>
              <a:gd name="connsiteX550" fmla="*/ 6289410 w 11218359"/>
              <a:gd name="connsiteY550" fmla="*/ 1625558 h 1625557"/>
              <a:gd name="connsiteX551" fmla="*/ 6300840 w 11218359"/>
              <a:gd name="connsiteY551" fmla="*/ 1625558 h 1625557"/>
              <a:gd name="connsiteX552" fmla="*/ 6312270 w 11218359"/>
              <a:gd name="connsiteY552" fmla="*/ 1625558 h 1625557"/>
              <a:gd name="connsiteX553" fmla="*/ 6323700 w 11218359"/>
              <a:gd name="connsiteY553" fmla="*/ 1625558 h 1625557"/>
              <a:gd name="connsiteX554" fmla="*/ 6335130 w 11218359"/>
              <a:gd name="connsiteY554" fmla="*/ 1625558 h 1625557"/>
              <a:gd name="connsiteX555" fmla="*/ 6346608 w 11218359"/>
              <a:gd name="connsiteY555" fmla="*/ 1625558 h 1625557"/>
              <a:gd name="connsiteX556" fmla="*/ 6358038 w 11218359"/>
              <a:gd name="connsiteY556" fmla="*/ 1625558 h 1625557"/>
              <a:gd name="connsiteX557" fmla="*/ 6369468 w 11218359"/>
              <a:gd name="connsiteY557" fmla="*/ 1625558 h 1625557"/>
              <a:gd name="connsiteX558" fmla="*/ 6380898 w 11218359"/>
              <a:gd name="connsiteY558" fmla="*/ 1625558 h 1625557"/>
              <a:gd name="connsiteX559" fmla="*/ 6392328 w 11218359"/>
              <a:gd name="connsiteY559" fmla="*/ 1625558 h 1625557"/>
              <a:gd name="connsiteX560" fmla="*/ 6403805 w 11218359"/>
              <a:gd name="connsiteY560" fmla="*/ 1625558 h 1625557"/>
              <a:gd name="connsiteX561" fmla="*/ 6415235 w 11218359"/>
              <a:gd name="connsiteY561" fmla="*/ 1625558 h 1625557"/>
              <a:gd name="connsiteX562" fmla="*/ 6426666 w 11218359"/>
              <a:gd name="connsiteY562" fmla="*/ 1625558 h 1625557"/>
              <a:gd name="connsiteX563" fmla="*/ 6438096 w 11218359"/>
              <a:gd name="connsiteY563" fmla="*/ 1625558 h 1625557"/>
              <a:gd name="connsiteX564" fmla="*/ 6449525 w 11218359"/>
              <a:gd name="connsiteY564" fmla="*/ 1625558 h 1625557"/>
              <a:gd name="connsiteX565" fmla="*/ 6461003 w 11218359"/>
              <a:gd name="connsiteY565" fmla="*/ 1625558 h 1625557"/>
              <a:gd name="connsiteX566" fmla="*/ 6472433 w 11218359"/>
              <a:gd name="connsiteY566" fmla="*/ 1625558 h 1625557"/>
              <a:gd name="connsiteX567" fmla="*/ 6483863 w 11218359"/>
              <a:gd name="connsiteY567" fmla="*/ 1625558 h 1625557"/>
              <a:gd name="connsiteX568" fmla="*/ 6495293 w 11218359"/>
              <a:gd name="connsiteY568" fmla="*/ 1625558 h 1625557"/>
              <a:gd name="connsiteX569" fmla="*/ 6506723 w 11218359"/>
              <a:gd name="connsiteY569" fmla="*/ 1625558 h 1625557"/>
              <a:gd name="connsiteX570" fmla="*/ 6518201 w 11218359"/>
              <a:gd name="connsiteY570" fmla="*/ 1625558 h 1625557"/>
              <a:gd name="connsiteX571" fmla="*/ 6529631 w 11218359"/>
              <a:gd name="connsiteY571" fmla="*/ 1625558 h 1625557"/>
              <a:gd name="connsiteX572" fmla="*/ 6541061 w 11218359"/>
              <a:gd name="connsiteY572" fmla="*/ 1625558 h 1625557"/>
              <a:gd name="connsiteX573" fmla="*/ 6552490 w 11218359"/>
              <a:gd name="connsiteY573" fmla="*/ 1625558 h 1625557"/>
              <a:gd name="connsiteX574" fmla="*/ 6563921 w 11218359"/>
              <a:gd name="connsiteY574" fmla="*/ 1625558 h 1625557"/>
              <a:gd name="connsiteX575" fmla="*/ 6575398 w 11218359"/>
              <a:gd name="connsiteY575" fmla="*/ 1625558 h 1625557"/>
              <a:gd name="connsiteX576" fmla="*/ 6586828 w 11218359"/>
              <a:gd name="connsiteY576" fmla="*/ 1625558 h 1625557"/>
              <a:gd name="connsiteX577" fmla="*/ 6598259 w 11218359"/>
              <a:gd name="connsiteY577" fmla="*/ 1625558 h 1625557"/>
              <a:gd name="connsiteX578" fmla="*/ 6609688 w 11218359"/>
              <a:gd name="connsiteY578" fmla="*/ 1625558 h 1625557"/>
              <a:gd name="connsiteX579" fmla="*/ 6621118 w 11218359"/>
              <a:gd name="connsiteY579" fmla="*/ 1625558 h 1625557"/>
              <a:gd name="connsiteX580" fmla="*/ 6632596 w 11218359"/>
              <a:gd name="connsiteY580" fmla="*/ 1625558 h 1625557"/>
              <a:gd name="connsiteX581" fmla="*/ 6644026 w 11218359"/>
              <a:gd name="connsiteY581" fmla="*/ 1625558 h 1625557"/>
              <a:gd name="connsiteX582" fmla="*/ 6655456 w 11218359"/>
              <a:gd name="connsiteY582" fmla="*/ 1625558 h 1625557"/>
              <a:gd name="connsiteX583" fmla="*/ 6666886 w 11218359"/>
              <a:gd name="connsiteY583" fmla="*/ 1625558 h 1625557"/>
              <a:gd name="connsiteX584" fmla="*/ 6678316 w 11218359"/>
              <a:gd name="connsiteY584" fmla="*/ 1625558 h 1625557"/>
              <a:gd name="connsiteX585" fmla="*/ 6689794 w 11218359"/>
              <a:gd name="connsiteY585" fmla="*/ 1625558 h 1625557"/>
              <a:gd name="connsiteX586" fmla="*/ 6701224 w 11218359"/>
              <a:gd name="connsiteY586" fmla="*/ 1625558 h 1625557"/>
              <a:gd name="connsiteX587" fmla="*/ 6712653 w 11218359"/>
              <a:gd name="connsiteY587" fmla="*/ 1625558 h 1625557"/>
              <a:gd name="connsiteX588" fmla="*/ 6724083 w 11218359"/>
              <a:gd name="connsiteY588" fmla="*/ 1625558 h 1625557"/>
              <a:gd name="connsiteX589" fmla="*/ 6735514 w 11218359"/>
              <a:gd name="connsiteY589" fmla="*/ 1625558 h 1625557"/>
              <a:gd name="connsiteX590" fmla="*/ 6746944 w 11218359"/>
              <a:gd name="connsiteY590" fmla="*/ 1625558 h 1625557"/>
              <a:gd name="connsiteX591" fmla="*/ 6758421 w 11218359"/>
              <a:gd name="connsiteY591" fmla="*/ 1625558 h 1625557"/>
              <a:gd name="connsiteX592" fmla="*/ 6769851 w 11218359"/>
              <a:gd name="connsiteY592" fmla="*/ 1625558 h 1625557"/>
              <a:gd name="connsiteX593" fmla="*/ 6781281 w 11218359"/>
              <a:gd name="connsiteY593" fmla="*/ 1625558 h 1625557"/>
              <a:gd name="connsiteX594" fmla="*/ 6792711 w 11218359"/>
              <a:gd name="connsiteY594" fmla="*/ 1625558 h 1625557"/>
              <a:gd name="connsiteX595" fmla="*/ 6804141 w 11218359"/>
              <a:gd name="connsiteY595" fmla="*/ 1625558 h 1625557"/>
              <a:gd name="connsiteX596" fmla="*/ 6815619 w 11218359"/>
              <a:gd name="connsiteY596" fmla="*/ 1625558 h 1625557"/>
              <a:gd name="connsiteX597" fmla="*/ 6827049 w 11218359"/>
              <a:gd name="connsiteY597" fmla="*/ 1625558 h 1625557"/>
              <a:gd name="connsiteX598" fmla="*/ 6838479 w 11218359"/>
              <a:gd name="connsiteY598" fmla="*/ 1625558 h 1625557"/>
              <a:gd name="connsiteX599" fmla="*/ 6849909 w 11218359"/>
              <a:gd name="connsiteY599" fmla="*/ 1625558 h 1625557"/>
              <a:gd name="connsiteX600" fmla="*/ 6861339 w 11218359"/>
              <a:gd name="connsiteY600" fmla="*/ 1625558 h 1625557"/>
              <a:gd name="connsiteX601" fmla="*/ 6872816 w 11218359"/>
              <a:gd name="connsiteY601" fmla="*/ 1625558 h 1625557"/>
              <a:gd name="connsiteX602" fmla="*/ 6884246 w 11218359"/>
              <a:gd name="connsiteY602" fmla="*/ 1625558 h 1625557"/>
              <a:gd name="connsiteX603" fmla="*/ 6895676 w 11218359"/>
              <a:gd name="connsiteY603" fmla="*/ 1625558 h 1625557"/>
              <a:gd name="connsiteX604" fmla="*/ 6907107 w 11218359"/>
              <a:gd name="connsiteY604" fmla="*/ 1625558 h 1625557"/>
              <a:gd name="connsiteX605" fmla="*/ 6918537 w 11218359"/>
              <a:gd name="connsiteY605" fmla="*/ 1625558 h 1625557"/>
              <a:gd name="connsiteX606" fmla="*/ 6930014 w 11218359"/>
              <a:gd name="connsiteY606" fmla="*/ 1625558 h 1625557"/>
              <a:gd name="connsiteX607" fmla="*/ 6941444 w 11218359"/>
              <a:gd name="connsiteY607" fmla="*/ 1625558 h 1625557"/>
              <a:gd name="connsiteX608" fmla="*/ 6952874 w 11218359"/>
              <a:gd name="connsiteY608" fmla="*/ 1625558 h 1625557"/>
              <a:gd name="connsiteX609" fmla="*/ 6964304 w 11218359"/>
              <a:gd name="connsiteY609" fmla="*/ 1625558 h 1625557"/>
              <a:gd name="connsiteX610" fmla="*/ 6975734 w 11218359"/>
              <a:gd name="connsiteY610" fmla="*/ 1625558 h 1625557"/>
              <a:gd name="connsiteX611" fmla="*/ 6987212 w 11218359"/>
              <a:gd name="connsiteY611" fmla="*/ 1625558 h 1625557"/>
              <a:gd name="connsiteX612" fmla="*/ 6998642 w 11218359"/>
              <a:gd name="connsiteY612" fmla="*/ 1625558 h 1625557"/>
              <a:gd name="connsiteX613" fmla="*/ 7010072 w 11218359"/>
              <a:gd name="connsiteY613" fmla="*/ 1625558 h 1625557"/>
              <a:gd name="connsiteX614" fmla="*/ 7021502 w 11218359"/>
              <a:gd name="connsiteY614" fmla="*/ 1625558 h 1625557"/>
              <a:gd name="connsiteX615" fmla="*/ 7032931 w 11218359"/>
              <a:gd name="connsiteY615" fmla="*/ 1625558 h 1625557"/>
              <a:gd name="connsiteX616" fmla="*/ 7044409 w 11218359"/>
              <a:gd name="connsiteY616" fmla="*/ 1625558 h 1625557"/>
              <a:gd name="connsiteX617" fmla="*/ 7055839 w 11218359"/>
              <a:gd name="connsiteY617" fmla="*/ 1625558 h 1625557"/>
              <a:gd name="connsiteX618" fmla="*/ 7067269 w 11218359"/>
              <a:gd name="connsiteY618" fmla="*/ 1625558 h 1625557"/>
              <a:gd name="connsiteX619" fmla="*/ 7078700 w 11218359"/>
              <a:gd name="connsiteY619" fmla="*/ 1625558 h 1625557"/>
              <a:gd name="connsiteX620" fmla="*/ 7090129 w 11218359"/>
              <a:gd name="connsiteY620" fmla="*/ 1625558 h 1625557"/>
              <a:gd name="connsiteX621" fmla="*/ 7101607 w 11218359"/>
              <a:gd name="connsiteY621" fmla="*/ 1625558 h 1625557"/>
              <a:gd name="connsiteX622" fmla="*/ 7113037 w 11218359"/>
              <a:gd name="connsiteY622" fmla="*/ 1625558 h 1625557"/>
              <a:gd name="connsiteX623" fmla="*/ 7124467 w 11218359"/>
              <a:gd name="connsiteY623" fmla="*/ 1625558 h 1625557"/>
              <a:gd name="connsiteX624" fmla="*/ 7135897 w 11218359"/>
              <a:gd name="connsiteY624" fmla="*/ 1625558 h 1625557"/>
              <a:gd name="connsiteX625" fmla="*/ 7147327 w 11218359"/>
              <a:gd name="connsiteY625" fmla="*/ 1625558 h 1625557"/>
              <a:gd name="connsiteX626" fmla="*/ 7158805 w 11218359"/>
              <a:gd name="connsiteY626" fmla="*/ 1625558 h 1625557"/>
              <a:gd name="connsiteX627" fmla="*/ 7170235 w 11218359"/>
              <a:gd name="connsiteY627" fmla="*/ 1625558 h 1625557"/>
              <a:gd name="connsiteX628" fmla="*/ 7181665 w 11218359"/>
              <a:gd name="connsiteY628" fmla="*/ 1625558 h 1625557"/>
              <a:gd name="connsiteX629" fmla="*/ 7193094 w 11218359"/>
              <a:gd name="connsiteY629" fmla="*/ 1625558 h 1625557"/>
              <a:gd name="connsiteX630" fmla="*/ 7204524 w 11218359"/>
              <a:gd name="connsiteY630" fmla="*/ 1625558 h 1625557"/>
              <a:gd name="connsiteX631" fmla="*/ 7216002 w 11218359"/>
              <a:gd name="connsiteY631" fmla="*/ 1625558 h 1625557"/>
              <a:gd name="connsiteX632" fmla="*/ 7227432 w 11218359"/>
              <a:gd name="connsiteY632" fmla="*/ 1625558 h 1625557"/>
              <a:gd name="connsiteX633" fmla="*/ 7238862 w 11218359"/>
              <a:gd name="connsiteY633" fmla="*/ 1625558 h 1625557"/>
              <a:gd name="connsiteX634" fmla="*/ 7250292 w 11218359"/>
              <a:gd name="connsiteY634" fmla="*/ 1625558 h 1625557"/>
              <a:gd name="connsiteX635" fmla="*/ 7261722 w 11218359"/>
              <a:gd name="connsiteY635" fmla="*/ 1625558 h 1625557"/>
              <a:gd name="connsiteX636" fmla="*/ 7273200 w 11218359"/>
              <a:gd name="connsiteY636" fmla="*/ 1625558 h 1625557"/>
              <a:gd name="connsiteX637" fmla="*/ 7284630 w 11218359"/>
              <a:gd name="connsiteY637" fmla="*/ 1625558 h 1625557"/>
              <a:gd name="connsiteX638" fmla="*/ 7296060 w 11218359"/>
              <a:gd name="connsiteY638" fmla="*/ 1625558 h 1625557"/>
              <a:gd name="connsiteX639" fmla="*/ 7307490 w 11218359"/>
              <a:gd name="connsiteY639" fmla="*/ 1625558 h 1625557"/>
              <a:gd name="connsiteX640" fmla="*/ 7318920 w 11218359"/>
              <a:gd name="connsiteY640" fmla="*/ 1625558 h 1625557"/>
              <a:gd name="connsiteX641" fmla="*/ 7330398 w 11218359"/>
              <a:gd name="connsiteY641" fmla="*/ 1625558 h 1625557"/>
              <a:gd name="connsiteX642" fmla="*/ 7341828 w 11218359"/>
              <a:gd name="connsiteY642" fmla="*/ 1625558 h 1625557"/>
              <a:gd name="connsiteX643" fmla="*/ 7353257 w 11218359"/>
              <a:gd name="connsiteY643" fmla="*/ 1625558 h 1625557"/>
              <a:gd name="connsiteX644" fmla="*/ 7364687 w 11218359"/>
              <a:gd name="connsiteY644" fmla="*/ 1625558 h 1625557"/>
              <a:gd name="connsiteX645" fmla="*/ 7376117 w 11218359"/>
              <a:gd name="connsiteY645" fmla="*/ 1625558 h 1625557"/>
              <a:gd name="connsiteX646" fmla="*/ 7387595 w 11218359"/>
              <a:gd name="connsiteY646" fmla="*/ 1625558 h 1625557"/>
              <a:gd name="connsiteX647" fmla="*/ 7399025 w 11218359"/>
              <a:gd name="connsiteY647" fmla="*/ 1625558 h 1625557"/>
              <a:gd name="connsiteX648" fmla="*/ 7410455 w 11218359"/>
              <a:gd name="connsiteY648" fmla="*/ 1625558 h 1625557"/>
              <a:gd name="connsiteX649" fmla="*/ 7421885 w 11218359"/>
              <a:gd name="connsiteY649" fmla="*/ 1625558 h 1625557"/>
              <a:gd name="connsiteX650" fmla="*/ 7433315 w 11218359"/>
              <a:gd name="connsiteY650" fmla="*/ 1625558 h 1625557"/>
              <a:gd name="connsiteX651" fmla="*/ 7444793 w 11218359"/>
              <a:gd name="connsiteY651" fmla="*/ 1625558 h 1625557"/>
              <a:gd name="connsiteX652" fmla="*/ 7456222 w 11218359"/>
              <a:gd name="connsiteY652" fmla="*/ 1625558 h 1625557"/>
              <a:gd name="connsiteX653" fmla="*/ 7467653 w 11218359"/>
              <a:gd name="connsiteY653" fmla="*/ 1625558 h 1625557"/>
              <a:gd name="connsiteX654" fmla="*/ 7479083 w 11218359"/>
              <a:gd name="connsiteY654" fmla="*/ 1625558 h 1625557"/>
              <a:gd name="connsiteX655" fmla="*/ 7490513 w 11218359"/>
              <a:gd name="connsiteY655" fmla="*/ 1625558 h 1625557"/>
              <a:gd name="connsiteX656" fmla="*/ 7501990 w 11218359"/>
              <a:gd name="connsiteY656" fmla="*/ 1625558 h 1625557"/>
              <a:gd name="connsiteX657" fmla="*/ 7513420 w 11218359"/>
              <a:gd name="connsiteY657" fmla="*/ 1625558 h 1625557"/>
              <a:gd name="connsiteX658" fmla="*/ 7524850 w 11218359"/>
              <a:gd name="connsiteY658" fmla="*/ 1625558 h 1625557"/>
              <a:gd name="connsiteX659" fmla="*/ 7536280 w 11218359"/>
              <a:gd name="connsiteY659" fmla="*/ 1625558 h 1625557"/>
              <a:gd name="connsiteX660" fmla="*/ 7547710 w 11218359"/>
              <a:gd name="connsiteY660" fmla="*/ 1625558 h 1625557"/>
              <a:gd name="connsiteX661" fmla="*/ 7559188 w 11218359"/>
              <a:gd name="connsiteY661" fmla="*/ 1625558 h 1625557"/>
              <a:gd name="connsiteX662" fmla="*/ 7570618 w 11218359"/>
              <a:gd name="connsiteY662" fmla="*/ 1625558 h 1625557"/>
              <a:gd name="connsiteX663" fmla="*/ 7582048 w 11218359"/>
              <a:gd name="connsiteY663" fmla="*/ 1625558 h 1625557"/>
              <a:gd name="connsiteX664" fmla="*/ 7593478 w 11218359"/>
              <a:gd name="connsiteY664" fmla="*/ 1625558 h 1625557"/>
              <a:gd name="connsiteX665" fmla="*/ 7604908 w 11218359"/>
              <a:gd name="connsiteY665" fmla="*/ 1625558 h 1625557"/>
              <a:gd name="connsiteX666" fmla="*/ 7616385 w 11218359"/>
              <a:gd name="connsiteY666" fmla="*/ 1625558 h 1625557"/>
              <a:gd name="connsiteX667" fmla="*/ 7627815 w 11218359"/>
              <a:gd name="connsiteY667" fmla="*/ 1625558 h 1625557"/>
              <a:gd name="connsiteX668" fmla="*/ 7639246 w 11218359"/>
              <a:gd name="connsiteY668" fmla="*/ 1625558 h 1625557"/>
              <a:gd name="connsiteX669" fmla="*/ 7650676 w 11218359"/>
              <a:gd name="connsiteY669" fmla="*/ 1625558 h 1625557"/>
              <a:gd name="connsiteX670" fmla="*/ 7662106 w 11218359"/>
              <a:gd name="connsiteY670" fmla="*/ 1625558 h 1625557"/>
              <a:gd name="connsiteX671" fmla="*/ 7673583 w 11218359"/>
              <a:gd name="connsiteY671" fmla="*/ 1625558 h 1625557"/>
              <a:gd name="connsiteX672" fmla="*/ 7685013 w 11218359"/>
              <a:gd name="connsiteY672" fmla="*/ 1625558 h 1625557"/>
              <a:gd name="connsiteX673" fmla="*/ 7696443 w 11218359"/>
              <a:gd name="connsiteY673" fmla="*/ 1625558 h 1625557"/>
              <a:gd name="connsiteX674" fmla="*/ 7707873 w 11218359"/>
              <a:gd name="connsiteY674" fmla="*/ 1625558 h 1625557"/>
              <a:gd name="connsiteX675" fmla="*/ 7719303 w 11218359"/>
              <a:gd name="connsiteY675" fmla="*/ 1625558 h 1625557"/>
              <a:gd name="connsiteX676" fmla="*/ 7730733 w 11218359"/>
              <a:gd name="connsiteY676" fmla="*/ 1625558 h 1625557"/>
              <a:gd name="connsiteX677" fmla="*/ 7742211 w 11218359"/>
              <a:gd name="connsiteY677" fmla="*/ 1625558 h 1625557"/>
              <a:gd name="connsiteX678" fmla="*/ 7753641 w 11218359"/>
              <a:gd name="connsiteY678" fmla="*/ 1625558 h 1625557"/>
              <a:gd name="connsiteX679" fmla="*/ 7765071 w 11218359"/>
              <a:gd name="connsiteY679" fmla="*/ 1625558 h 1625557"/>
              <a:gd name="connsiteX680" fmla="*/ 7776501 w 11218359"/>
              <a:gd name="connsiteY680" fmla="*/ 1625558 h 1625557"/>
              <a:gd name="connsiteX681" fmla="*/ 7787931 w 11218359"/>
              <a:gd name="connsiteY681" fmla="*/ 1625558 h 1625557"/>
              <a:gd name="connsiteX682" fmla="*/ 7799408 w 11218359"/>
              <a:gd name="connsiteY682" fmla="*/ 1625558 h 1625557"/>
              <a:gd name="connsiteX683" fmla="*/ 7810839 w 11218359"/>
              <a:gd name="connsiteY683" fmla="*/ 1625558 h 1625557"/>
              <a:gd name="connsiteX684" fmla="*/ 7822268 w 11218359"/>
              <a:gd name="connsiteY684" fmla="*/ 1625558 h 1625557"/>
              <a:gd name="connsiteX685" fmla="*/ 7833698 w 11218359"/>
              <a:gd name="connsiteY685" fmla="*/ 1625558 h 1625557"/>
              <a:gd name="connsiteX686" fmla="*/ 7845128 w 11218359"/>
              <a:gd name="connsiteY686" fmla="*/ 1625558 h 1625557"/>
              <a:gd name="connsiteX687" fmla="*/ 7856606 w 11218359"/>
              <a:gd name="connsiteY687" fmla="*/ 1625558 h 1625557"/>
              <a:gd name="connsiteX688" fmla="*/ 7868036 w 11218359"/>
              <a:gd name="connsiteY688" fmla="*/ 1625558 h 1625557"/>
              <a:gd name="connsiteX689" fmla="*/ 7879466 w 11218359"/>
              <a:gd name="connsiteY689" fmla="*/ 1625558 h 1625557"/>
              <a:gd name="connsiteX690" fmla="*/ 7890896 w 11218359"/>
              <a:gd name="connsiteY690" fmla="*/ 1625558 h 1625557"/>
              <a:gd name="connsiteX691" fmla="*/ 7902326 w 11218359"/>
              <a:gd name="connsiteY691" fmla="*/ 1625558 h 1625557"/>
              <a:gd name="connsiteX692" fmla="*/ 7913804 w 11218359"/>
              <a:gd name="connsiteY692" fmla="*/ 1625558 h 1625557"/>
              <a:gd name="connsiteX693" fmla="*/ 7925234 w 11218359"/>
              <a:gd name="connsiteY693" fmla="*/ 1625558 h 1625557"/>
              <a:gd name="connsiteX694" fmla="*/ 7936663 w 11218359"/>
              <a:gd name="connsiteY694" fmla="*/ 1625558 h 1625557"/>
              <a:gd name="connsiteX695" fmla="*/ 7948094 w 11218359"/>
              <a:gd name="connsiteY695" fmla="*/ 1625558 h 1625557"/>
              <a:gd name="connsiteX696" fmla="*/ 7959524 w 11218359"/>
              <a:gd name="connsiteY696" fmla="*/ 1625558 h 1625557"/>
              <a:gd name="connsiteX697" fmla="*/ 7971001 w 11218359"/>
              <a:gd name="connsiteY697" fmla="*/ 1625558 h 1625557"/>
              <a:gd name="connsiteX698" fmla="*/ 7982431 w 11218359"/>
              <a:gd name="connsiteY698" fmla="*/ 1625558 h 1625557"/>
              <a:gd name="connsiteX699" fmla="*/ 7993861 w 11218359"/>
              <a:gd name="connsiteY699" fmla="*/ 1625558 h 1625557"/>
              <a:gd name="connsiteX700" fmla="*/ 8005291 w 11218359"/>
              <a:gd name="connsiteY700" fmla="*/ 1625558 h 1625557"/>
              <a:gd name="connsiteX701" fmla="*/ 8016721 w 11218359"/>
              <a:gd name="connsiteY701" fmla="*/ 1625558 h 1625557"/>
              <a:gd name="connsiteX702" fmla="*/ 8028199 w 11218359"/>
              <a:gd name="connsiteY702" fmla="*/ 1625558 h 1625557"/>
              <a:gd name="connsiteX703" fmla="*/ 8039629 w 11218359"/>
              <a:gd name="connsiteY703" fmla="*/ 1625558 h 1625557"/>
              <a:gd name="connsiteX704" fmla="*/ 8051059 w 11218359"/>
              <a:gd name="connsiteY704" fmla="*/ 1625558 h 1625557"/>
              <a:gd name="connsiteX705" fmla="*/ 8062489 w 11218359"/>
              <a:gd name="connsiteY705" fmla="*/ 1625558 h 1625557"/>
              <a:gd name="connsiteX706" fmla="*/ 8073919 w 11218359"/>
              <a:gd name="connsiteY706" fmla="*/ 1625558 h 1625557"/>
              <a:gd name="connsiteX707" fmla="*/ 8085396 w 11218359"/>
              <a:gd name="connsiteY707" fmla="*/ 1625558 h 1625557"/>
              <a:gd name="connsiteX708" fmla="*/ 8096826 w 11218359"/>
              <a:gd name="connsiteY708" fmla="*/ 1625558 h 1625557"/>
              <a:gd name="connsiteX709" fmla="*/ 8108256 w 11218359"/>
              <a:gd name="connsiteY709" fmla="*/ 1625558 h 1625557"/>
              <a:gd name="connsiteX710" fmla="*/ 8119687 w 11218359"/>
              <a:gd name="connsiteY710" fmla="*/ 1625558 h 1625557"/>
              <a:gd name="connsiteX711" fmla="*/ 8131117 w 11218359"/>
              <a:gd name="connsiteY711" fmla="*/ 1625558 h 1625557"/>
              <a:gd name="connsiteX712" fmla="*/ 8142594 w 11218359"/>
              <a:gd name="connsiteY712" fmla="*/ 1625558 h 1625557"/>
              <a:gd name="connsiteX713" fmla="*/ 8154024 w 11218359"/>
              <a:gd name="connsiteY713" fmla="*/ 1625558 h 1625557"/>
              <a:gd name="connsiteX714" fmla="*/ 8165454 w 11218359"/>
              <a:gd name="connsiteY714" fmla="*/ 1625558 h 1625557"/>
              <a:gd name="connsiteX715" fmla="*/ 8176884 w 11218359"/>
              <a:gd name="connsiteY715" fmla="*/ 1625558 h 1625557"/>
              <a:gd name="connsiteX716" fmla="*/ 8188314 w 11218359"/>
              <a:gd name="connsiteY716" fmla="*/ 1625558 h 1625557"/>
              <a:gd name="connsiteX717" fmla="*/ 8199792 w 11218359"/>
              <a:gd name="connsiteY717" fmla="*/ 1625558 h 1625557"/>
              <a:gd name="connsiteX718" fmla="*/ 8211222 w 11218359"/>
              <a:gd name="connsiteY718" fmla="*/ 1625558 h 1625557"/>
              <a:gd name="connsiteX719" fmla="*/ 8222652 w 11218359"/>
              <a:gd name="connsiteY719" fmla="*/ 1625558 h 1625557"/>
              <a:gd name="connsiteX720" fmla="*/ 8234082 w 11218359"/>
              <a:gd name="connsiteY720" fmla="*/ 1625558 h 1625557"/>
              <a:gd name="connsiteX721" fmla="*/ 8245512 w 11218359"/>
              <a:gd name="connsiteY721" fmla="*/ 1625558 h 1625557"/>
              <a:gd name="connsiteX722" fmla="*/ 8256989 w 11218359"/>
              <a:gd name="connsiteY722" fmla="*/ 1625558 h 1625557"/>
              <a:gd name="connsiteX723" fmla="*/ 8268419 w 11218359"/>
              <a:gd name="connsiteY723" fmla="*/ 1625558 h 1625557"/>
              <a:gd name="connsiteX724" fmla="*/ 8279850 w 11218359"/>
              <a:gd name="connsiteY724" fmla="*/ 1625558 h 1625557"/>
              <a:gd name="connsiteX725" fmla="*/ 8291280 w 11218359"/>
              <a:gd name="connsiteY725" fmla="*/ 1625558 h 1625557"/>
              <a:gd name="connsiteX726" fmla="*/ 8302709 w 11218359"/>
              <a:gd name="connsiteY726" fmla="*/ 1625558 h 1625557"/>
              <a:gd name="connsiteX727" fmla="*/ 8314187 w 11218359"/>
              <a:gd name="connsiteY727" fmla="*/ 1625558 h 1625557"/>
              <a:gd name="connsiteX728" fmla="*/ 8325617 w 11218359"/>
              <a:gd name="connsiteY728" fmla="*/ 1625558 h 1625557"/>
              <a:gd name="connsiteX729" fmla="*/ 8337047 w 11218359"/>
              <a:gd name="connsiteY729" fmla="*/ 1625558 h 1625557"/>
              <a:gd name="connsiteX730" fmla="*/ 8348477 w 11218359"/>
              <a:gd name="connsiteY730" fmla="*/ 1625558 h 1625557"/>
              <a:gd name="connsiteX731" fmla="*/ 8359907 w 11218359"/>
              <a:gd name="connsiteY731" fmla="*/ 1625558 h 1625557"/>
              <a:gd name="connsiteX732" fmla="*/ 8371385 w 11218359"/>
              <a:gd name="connsiteY732" fmla="*/ 1625558 h 1625557"/>
              <a:gd name="connsiteX733" fmla="*/ 8382815 w 11218359"/>
              <a:gd name="connsiteY733" fmla="*/ 1625558 h 1625557"/>
              <a:gd name="connsiteX734" fmla="*/ 8394245 w 11218359"/>
              <a:gd name="connsiteY734" fmla="*/ 1625558 h 1625557"/>
              <a:gd name="connsiteX735" fmla="*/ 8405674 w 11218359"/>
              <a:gd name="connsiteY735" fmla="*/ 1625558 h 1625557"/>
              <a:gd name="connsiteX736" fmla="*/ 8417104 w 11218359"/>
              <a:gd name="connsiteY736" fmla="*/ 1625558 h 1625557"/>
              <a:gd name="connsiteX737" fmla="*/ 8428582 w 11218359"/>
              <a:gd name="connsiteY737" fmla="*/ 1625558 h 1625557"/>
              <a:gd name="connsiteX738" fmla="*/ 8440012 w 11218359"/>
              <a:gd name="connsiteY738" fmla="*/ 1625558 h 1625557"/>
              <a:gd name="connsiteX739" fmla="*/ 8451442 w 11218359"/>
              <a:gd name="connsiteY739" fmla="*/ 1625558 h 1625557"/>
              <a:gd name="connsiteX740" fmla="*/ 8462872 w 11218359"/>
              <a:gd name="connsiteY740" fmla="*/ 1625558 h 1625557"/>
              <a:gd name="connsiteX741" fmla="*/ 8474302 w 11218359"/>
              <a:gd name="connsiteY741" fmla="*/ 1625558 h 1625557"/>
              <a:gd name="connsiteX742" fmla="*/ 8485780 w 11218359"/>
              <a:gd name="connsiteY742" fmla="*/ 1625558 h 1625557"/>
              <a:gd name="connsiteX743" fmla="*/ 8497210 w 11218359"/>
              <a:gd name="connsiteY743" fmla="*/ 1625558 h 1625557"/>
              <a:gd name="connsiteX744" fmla="*/ 8508640 w 11218359"/>
              <a:gd name="connsiteY744" fmla="*/ 1625558 h 1625557"/>
              <a:gd name="connsiteX745" fmla="*/ 8520069 w 11218359"/>
              <a:gd name="connsiteY745" fmla="*/ 1625558 h 1625557"/>
              <a:gd name="connsiteX746" fmla="*/ 8531500 w 11218359"/>
              <a:gd name="connsiteY746" fmla="*/ 1625558 h 1625557"/>
              <a:gd name="connsiteX747" fmla="*/ 8542977 w 11218359"/>
              <a:gd name="connsiteY747" fmla="*/ 1625558 h 1625557"/>
              <a:gd name="connsiteX748" fmla="*/ 8554407 w 11218359"/>
              <a:gd name="connsiteY748" fmla="*/ 1625558 h 1625557"/>
              <a:gd name="connsiteX749" fmla="*/ 8565837 w 11218359"/>
              <a:gd name="connsiteY749" fmla="*/ 1625558 h 1625557"/>
              <a:gd name="connsiteX750" fmla="*/ 8577267 w 11218359"/>
              <a:gd name="connsiteY750" fmla="*/ 1625558 h 1625557"/>
              <a:gd name="connsiteX751" fmla="*/ 8588697 w 11218359"/>
              <a:gd name="connsiteY751" fmla="*/ 1625558 h 1625557"/>
              <a:gd name="connsiteX752" fmla="*/ 8600175 w 11218359"/>
              <a:gd name="connsiteY752" fmla="*/ 1625558 h 1625557"/>
              <a:gd name="connsiteX753" fmla="*/ 8611605 w 11218359"/>
              <a:gd name="connsiteY753" fmla="*/ 1625558 h 1625557"/>
              <a:gd name="connsiteX754" fmla="*/ 8623035 w 11218359"/>
              <a:gd name="connsiteY754" fmla="*/ 1625558 h 1625557"/>
              <a:gd name="connsiteX755" fmla="*/ 8634465 w 11218359"/>
              <a:gd name="connsiteY755" fmla="*/ 1625558 h 1625557"/>
              <a:gd name="connsiteX756" fmla="*/ 8645895 w 11218359"/>
              <a:gd name="connsiteY756" fmla="*/ 1625558 h 1625557"/>
              <a:gd name="connsiteX757" fmla="*/ 8657373 w 11218359"/>
              <a:gd name="connsiteY757" fmla="*/ 1625558 h 1625557"/>
              <a:gd name="connsiteX758" fmla="*/ 8668802 w 11218359"/>
              <a:gd name="connsiteY758" fmla="*/ 1625558 h 1625557"/>
              <a:gd name="connsiteX759" fmla="*/ 8680232 w 11218359"/>
              <a:gd name="connsiteY759" fmla="*/ 1625558 h 1625557"/>
              <a:gd name="connsiteX760" fmla="*/ 8691662 w 11218359"/>
              <a:gd name="connsiteY760" fmla="*/ 1625558 h 1625557"/>
              <a:gd name="connsiteX761" fmla="*/ 8703093 w 11218359"/>
              <a:gd name="connsiteY761" fmla="*/ 1625558 h 1625557"/>
              <a:gd name="connsiteX762" fmla="*/ 8714570 w 11218359"/>
              <a:gd name="connsiteY762" fmla="*/ 1625558 h 1625557"/>
              <a:gd name="connsiteX763" fmla="*/ 8726000 w 11218359"/>
              <a:gd name="connsiteY763" fmla="*/ 1625558 h 1625557"/>
              <a:gd name="connsiteX764" fmla="*/ 8737430 w 11218359"/>
              <a:gd name="connsiteY764" fmla="*/ 1625558 h 1625557"/>
              <a:gd name="connsiteX765" fmla="*/ 8748860 w 11218359"/>
              <a:gd name="connsiteY765" fmla="*/ 1625558 h 1625557"/>
              <a:gd name="connsiteX766" fmla="*/ 8760290 w 11218359"/>
              <a:gd name="connsiteY766" fmla="*/ 1625558 h 1625557"/>
              <a:gd name="connsiteX767" fmla="*/ 8771768 w 11218359"/>
              <a:gd name="connsiteY767" fmla="*/ 1625558 h 1625557"/>
              <a:gd name="connsiteX768" fmla="*/ 8783198 w 11218359"/>
              <a:gd name="connsiteY768" fmla="*/ 1625558 h 1625557"/>
              <a:gd name="connsiteX769" fmla="*/ 8794628 w 11218359"/>
              <a:gd name="connsiteY769" fmla="*/ 1625558 h 1625557"/>
              <a:gd name="connsiteX770" fmla="*/ 8806058 w 11218359"/>
              <a:gd name="connsiteY770" fmla="*/ 1625558 h 1625557"/>
              <a:gd name="connsiteX771" fmla="*/ 8817488 w 11218359"/>
              <a:gd name="connsiteY771" fmla="*/ 1625558 h 1625557"/>
              <a:gd name="connsiteX772" fmla="*/ 8828918 w 11218359"/>
              <a:gd name="connsiteY772" fmla="*/ 1625558 h 1625557"/>
              <a:gd name="connsiteX773" fmla="*/ 8840395 w 11218359"/>
              <a:gd name="connsiteY773" fmla="*/ 1625558 h 1625557"/>
              <a:gd name="connsiteX774" fmla="*/ 8851825 w 11218359"/>
              <a:gd name="connsiteY774" fmla="*/ 1625558 h 1625557"/>
              <a:gd name="connsiteX775" fmla="*/ 8863256 w 11218359"/>
              <a:gd name="connsiteY775" fmla="*/ 1625558 h 1625557"/>
              <a:gd name="connsiteX776" fmla="*/ 8874686 w 11218359"/>
              <a:gd name="connsiteY776" fmla="*/ 1625558 h 1625557"/>
              <a:gd name="connsiteX777" fmla="*/ 8886115 w 11218359"/>
              <a:gd name="connsiteY777" fmla="*/ 1625558 h 1625557"/>
              <a:gd name="connsiteX778" fmla="*/ 8897593 w 11218359"/>
              <a:gd name="connsiteY778" fmla="*/ 1625558 h 1625557"/>
              <a:gd name="connsiteX779" fmla="*/ 8909022 w 11218359"/>
              <a:gd name="connsiteY779" fmla="*/ 1625558 h 1625557"/>
              <a:gd name="connsiteX780" fmla="*/ 8920453 w 11218359"/>
              <a:gd name="connsiteY780" fmla="*/ 1625558 h 1625557"/>
              <a:gd name="connsiteX781" fmla="*/ 8931883 w 11218359"/>
              <a:gd name="connsiteY781" fmla="*/ 1625558 h 1625557"/>
              <a:gd name="connsiteX782" fmla="*/ 8943313 w 11218359"/>
              <a:gd name="connsiteY782" fmla="*/ 1625558 h 1625557"/>
              <a:gd name="connsiteX783" fmla="*/ 8954791 w 11218359"/>
              <a:gd name="connsiteY783" fmla="*/ 1625558 h 1625557"/>
              <a:gd name="connsiteX784" fmla="*/ 8966220 w 11218359"/>
              <a:gd name="connsiteY784" fmla="*/ 1625558 h 1625557"/>
              <a:gd name="connsiteX785" fmla="*/ 8977651 w 11218359"/>
              <a:gd name="connsiteY785" fmla="*/ 1625558 h 1625557"/>
              <a:gd name="connsiteX786" fmla="*/ 8989080 w 11218359"/>
              <a:gd name="connsiteY786" fmla="*/ 1625558 h 1625557"/>
              <a:gd name="connsiteX787" fmla="*/ 9000511 w 11218359"/>
              <a:gd name="connsiteY787" fmla="*/ 1625558 h 1625557"/>
              <a:gd name="connsiteX788" fmla="*/ 9011988 w 11218359"/>
              <a:gd name="connsiteY788" fmla="*/ 1625558 h 1625557"/>
              <a:gd name="connsiteX789" fmla="*/ 9023418 w 11218359"/>
              <a:gd name="connsiteY789" fmla="*/ 1625558 h 1625557"/>
              <a:gd name="connsiteX790" fmla="*/ 9034849 w 11218359"/>
              <a:gd name="connsiteY790" fmla="*/ 1625558 h 1625557"/>
              <a:gd name="connsiteX791" fmla="*/ 9046278 w 11218359"/>
              <a:gd name="connsiteY791" fmla="*/ 1625558 h 1625557"/>
              <a:gd name="connsiteX792" fmla="*/ 9057709 w 11218359"/>
              <a:gd name="connsiteY792" fmla="*/ 1625558 h 1625557"/>
              <a:gd name="connsiteX793" fmla="*/ 9069186 w 11218359"/>
              <a:gd name="connsiteY793" fmla="*/ 1625558 h 1625557"/>
              <a:gd name="connsiteX794" fmla="*/ 9080615 w 11218359"/>
              <a:gd name="connsiteY794" fmla="*/ 1625558 h 1625557"/>
              <a:gd name="connsiteX795" fmla="*/ 9092046 w 11218359"/>
              <a:gd name="connsiteY795" fmla="*/ 1625558 h 1625557"/>
              <a:gd name="connsiteX796" fmla="*/ 9103476 w 11218359"/>
              <a:gd name="connsiteY796" fmla="*/ 1625558 h 1625557"/>
              <a:gd name="connsiteX797" fmla="*/ 9114906 w 11218359"/>
              <a:gd name="connsiteY797" fmla="*/ 1625558 h 1625557"/>
              <a:gd name="connsiteX798" fmla="*/ 9126384 w 11218359"/>
              <a:gd name="connsiteY798" fmla="*/ 1625558 h 1625557"/>
              <a:gd name="connsiteX799" fmla="*/ 9137813 w 11218359"/>
              <a:gd name="connsiteY799" fmla="*/ 1625558 h 1625557"/>
              <a:gd name="connsiteX800" fmla="*/ 9149244 w 11218359"/>
              <a:gd name="connsiteY800" fmla="*/ 1625558 h 1625557"/>
              <a:gd name="connsiteX801" fmla="*/ 9160673 w 11218359"/>
              <a:gd name="connsiteY801" fmla="*/ 1625558 h 1625557"/>
              <a:gd name="connsiteX802" fmla="*/ 9172104 w 11218359"/>
              <a:gd name="connsiteY802" fmla="*/ 1625558 h 1625557"/>
              <a:gd name="connsiteX803" fmla="*/ 9183581 w 11218359"/>
              <a:gd name="connsiteY803" fmla="*/ 1625558 h 1625557"/>
              <a:gd name="connsiteX804" fmla="*/ 9195011 w 11218359"/>
              <a:gd name="connsiteY804" fmla="*/ 1625558 h 1625557"/>
              <a:gd name="connsiteX805" fmla="*/ 9206442 w 11218359"/>
              <a:gd name="connsiteY805" fmla="*/ 1625558 h 1625557"/>
              <a:gd name="connsiteX806" fmla="*/ 9217871 w 11218359"/>
              <a:gd name="connsiteY806" fmla="*/ 1625558 h 1625557"/>
              <a:gd name="connsiteX807" fmla="*/ 9229301 w 11218359"/>
              <a:gd name="connsiteY807" fmla="*/ 1625558 h 1625557"/>
              <a:gd name="connsiteX808" fmla="*/ 9240779 w 11218359"/>
              <a:gd name="connsiteY808" fmla="*/ 1625558 h 1625557"/>
              <a:gd name="connsiteX809" fmla="*/ 9252209 w 11218359"/>
              <a:gd name="connsiteY809" fmla="*/ 1625558 h 1625557"/>
              <a:gd name="connsiteX810" fmla="*/ 9263639 w 11218359"/>
              <a:gd name="connsiteY810" fmla="*/ 1625558 h 1625557"/>
              <a:gd name="connsiteX811" fmla="*/ 9275069 w 11218359"/>
              <a:gd name="connsiteY811" fmla="*/ 1625558 h 1625557"/>
              <a:gd name="connsiteX812" fmla="*/ 9286498 w 11218359"/>
              <a:gd name="connsiteY812" fmla="*/ 1625558 h 1625557"/>
              <a:gd name="connsiteX813" fmla="*/ 9297977 w 11218359"/>
              <a:gd name="connsiteY813" fmla="*/ 1625558 h 1625557"/>
              <a:gd name="connsiteX814" fmla="*/ 9309406 w 11218359"/>
              <a:gd name="connsiteY814" fmla="*/ 1625558 h 1625557"/>
              <a:gd name="connsiteX815" fmla="*/ 9320837 w 11218359"/>
              <a:gd name="connsiteY815" fmla="*/ 1625558 h 1625557"/>
              <a:gd name="connsiteX816" fmla="*/ 9332266 w 11218359"/>
              <a:gd name="connsiteY816" fmla="*/ 1625558 h 1625557"/>
              <a:gd name="connsiteX817" fmla="*/ 9343696 w 11218359"/>
              <a:gd name="connsiteY817" fmla="*/ 1625558 h 1625557"/>
              <a:gd name="connsiteX818" fmla="*/ 9355174 w 11218359"/>
              <a:gd name="connsiteY818" fmla="*/ 1625558 h 1625557"/>
              <a:gd name="connsiteX819" fmla="*/ 9366604 w 11218359"/>
              <a:gd name="connsiteY819" fmla="*/ 1625558 h 1625557"/>
              <a:gd name="connsiteX820" fmla="*/ 9378035 w 11218359"/>
              <a:gd name="connsiteY820" fmla="*/ 1625558 h 1625557"/>
              <a:gd name="connsiteX821" fmla="*/ 9389464 w 11218359"/>
              <a:gd name="connsiteY821" fmla="*/ 1625558 h 1625557"/>
              <a:gd name="connsiteX822" fmla="*/ 9400894 w 11218359"/>
              <a:gd name="connsiteY822" fmla="*/ 1625558 h 1625557"/>
              <a:gd name="connsiteX823" fmla="*/ 9412372 w 11218359"/>
              <a:gd name="connsiteY823" fmla="*/ 1625558 h 1625557"/>
              <a:gd name="connsiteX824" fmla="*/ 9423802 w 11218359"/>
              <a:gd name="connsiteY824" fmla="*/ 1625558 h 1625557"/>
              <a:gd name="connsiteX825" fmla="*/ 9435232 w 11218359"/>
              <a:gd name="connsiteY825" fmla="*/ 1625558 h 1625557"/>
              <a:gd name="connsiteX826" fmla="*/ 9446662 w 11218359"/>
              <a:gd name="connsiteY826" fmla="*/ 1625558 h 1625557"/>
              <a:gd name="connsiteX827" fmla="*/ 9458091 w 11218359"/>
              <a:gd name="connsiteY827" fmla="*/ 1625558 h 1625557"/>
              <a:gd name="connsiteX828" fmla="*/ 9469570 w 11218359"/>
              <a:gd name="connsiteY828" fmla="*/ 1625558 h 1625557"/>
              <a:gd name="connsiteX829" fmla="*/ 9480999 w 11218359"/>
              <a:gd name="connsiteY829" fmla="*/ 1625558 h 1625557"/>
              <a:gd name="connsiteX830" fmla="*/ 9492429 w 11218359"/>
              <a:gd name="connsiteY830" fmla="*/ 1625558 h 1625557"/>
              <a:gd name="connsiteX831" fmla="*/ 9503859 w 11218359"/>
              <a:gd name="connsiteY831" fmla="*/ 1625558 h 1625557"/>
              <a:gd name="connsiteX832" fmla="*/ 9515289 w 11218359"/>
              <a:gd name="connsiteY832" fmla="*/ 1625558 h 1625557"/>
              <a:gd name="connsiteX833" fmla="*/ 9526767 w 11218359"/>
              <a:gd name="connsiteY833" fmla="*/ 1625558 h 1625557"/>
              <a:gd name="connsiteX834" fmla="*/ 9538197 w 11218359"/>
              <a:gd name="connsiteY834" fmla="*/ 1625558 h 1625557"/>
              <a:gd name="connsiteX835" fmla="*/ 9549626 w 11218359"/>
              <a:gd name="connsiteY835" fmla="*/ 1625558 h 1625557"/>
              <a:gd name="connsiteX836" fmla="*/ 9561057 w 11218359"/>
              <a:gd name="connsiteY836" fmla="*/ 1625558 h 1625557"/>
              <a:gd name="connsiteX837" fmla="*/ 9572487 w 11218359"/>
              <a:gd name="connsiteY837" fmla="*/ 1625558 h 1625557"/>
              <a:gd name="connsiteX838" fmla="*/ 9583965 w 11218359"/>
              <a:gd name="connsiteY838" fmla="*/ 1625558 h 1625557"/>
              <a:gd name="connsiteX839" fmla="*/ 9595395 w 11218359"/>
              <a:gd name="connsiteY839" fmla="*/ 1625558 h 1625557"/>
              <a:gd name="connsiteX840" fmla="*/ 9606824 w 11218359"/>
              <a:gd name="connsiteY840" fmla="*/ 1625558 h 1625557"/>
              <a:gd name="connsiteX841" fmla="*/ 9618255 w 11218359"/>
              <a:gd name="connsiteY841" fmla="*/ 1625558 h 1625557"/>
              <a:gd name="connsiteX842" fmla="*/ 9629684 w 11218359"/>
              <a:gd name="connsiteY842" fmla="*/ 1625558 h 1625557"/>
              <a:gd name="connsiteX843" fmla="*/ 9641163 w 11218359"/>
              <a:gd name="connsiteY843" fmla="*/ 1625558 h 1625557"/>
              <a:gd name="connsiteX844" fmla="*/ 9652592 w 11218359"/>
              <a:gd name="connsiteY844" fmla="*/ 1625558 h 1625557"/>
              <a:gd name="connsiteX845" fmla="*/ 9664022 w 11218359"/>
              <a:gd name="connsiteY845" fmla="*/ 1625558 h 1625557"/>
              <a:gd name="connsiteX846" fmla="*/ 9675452 w 11218359"/>
              <a:gd name="connsiteY846" fmla="*/ 1625558 h 1625557"/>
              <a:gd name="connsiteX847" fmla="*/ 9686882 w 11218359"/>
              <a:gd name="connsiteY847" fmla="*/ 1625558 h 1625557"/>
              <a:gd name="connsiteX848" fmla="*/ 9698360 w 11218359"/>
              <a:gd name="connsiteY848" fmla="*/ 1625558 h 1625557"/>
              <a:gd name="connsiteX849" fmla="*/ 9709790 w 11218359"/>
              <a:gd name="connsiteY849" fmla="*/ 1625558 h 1625557"/>
              <a:gd name="connsiteX850" fmla="*/ 9721219 w 11218359"/>
              <a:gd name="connsiteY850" fmla="*/ 1625558 h 1625557"/>
              <a:gd name="connsiteX851" fmla="*/ 9732650 w 11218359"/>
              <a:gd name="connsiteY851" fmla="*/ 1625558 h 1625557"/>
              <a:gd name="connsiteX852" fmla="*/ 9744080 w 11218359"/>
              <a:gd name="connsiteY852" fmla="*/ 1625558 h 1625557"/>
              <a:gd name="connsiteX853" fmla="*/ 9755557 w 11218359"/>
              <a:gd name="connsiteY853" fmla="*/ 1625558 h 1625557"/>
              <a:gd name="connsiteX854" fmla="*/ 9766988 w 11218359"/>
              <a:gd name="connsiteY854" fmla="*/ 1625558 h 1625557"/>
              <a:gd name="connsiteX855" fmla="*/ 9778417 w 11218359"/>
              <a:gd name="connsiteY855" fmla="*/ 1625558 h 1625557"/>
              <a:gd name="connsiteX856" fmla="*/ 9789848 w 11218359"/>
              <a:gd name="connsiteY856" fmla="*/ 1625558 h 1625557"/>
              <a:gd name="connsiteX857" fmla="*/ 9801277 w 11218359"/>
              <a:gd name="connsiteY857" fmla="*/ 1625558 h 1625557"/>
              <a:gd name="connsiteX858" fmla="*/ 9812755 w 11218359"/>
              <a:gd name="connsiteY858" fmla="*/ 1625558 h 1625557"/>
              <a:gd name="connsiteX859" fmla="*/ 9824185 w 11218359"/>
              <a:gd name="connsiteY859" fmla="*/ 1625558 h 1625557"/>
              <a:gd name="connsiteX860" fmla="*/ 9835615 w 11218359"/>
              <a:gd name="connsiteY860" fmla="*/ 1625558 h 1625557"/>
              <a:gd name="connsiteX861" fmla="*/ 9847045 w 11218359"/>
              <a:gd name="connsiteY861" fmla="*/ 1625558 h 1625557"/>
              <a:gd name="connsiteX862" fmla="*/ 9858475 w 11218359"/>
              <a:gd name="connsiteY862" fmla="*/ 1625558 h 1625557"/>
              <a:gd name="connsiteX863" fmla="*/ 9869952 w 11218359"/>
              <a:gd name="connsiteY863" fmla="*/ 1625558 h 1625557"/>
              <a:gd name="connsiteX864" fmla="*/ 9881383 w 11218359"/>
              <a:gd name="connsiteY864" fmla="*/ 1625558 h 1625557"/>
              <a:gd name="connsiteX865" fmla="*/ 9892812 w 11218359"/>
              <a:gd name="connsiteY865" fmla="*/ 1625558 h 1625557"/>
              <a:gd name="connsiteX866" fmla="*/ 9904243 w 11218359"/>
              <a:gd name="connsiteY866" fmla="*/ 1625558 h 1625557"/>
              <a:gd name="connsiteX867" fmla="*/ 9915673 w 11218359"/>
              <a:gd name="connsiteY867" fmla="*/ 1625558 h 1625557"/>
              <a:gd name="connsiteX868" fmla="*/ 9927102 w 11218359"/>
              <a:gd name="connsiteY868" fmla="*/ 1625558 h 1625557"/>
              <a:gd name="connsiteX869" fmla="*/ 9938581 w 11218359"/>
              <a:gd name="connsiteY869" fmla="*/ 1625558 h 1625557"/>
              <a:gd name="connsiteX870" fmla="*/ 9950010 w 11218359"/>
              <a:gd name="connsiteY870" fmla="*/ 1625558 h 1625557"/>
              <a:gd name="connsiteX871" fmla="*/ 9961441 w 11218359"/>
              <a:gd name="connsiteY871" fmla="*/ 1625558 h 1625557"/>
              <a:gd name="connsiteX872" fmla="*/ 9972870 w 11218359"/>
              <a:gd name="connsiteY872" fmla="*/ 1625558 h 1625557"/>
              <a:gd name="connsiteX873" fmla="*/ 9984300 w 11218359"/>
              <a:gd name="connsiteY873" fmla="*/ 1625558 h 1625557"/>
              <a:gd name="connsiteX874" fmla="*/ 9995778 w 11218359"/>
              <a:gd name="connsiteY874" fmla="*/ 1625558 h 1625557"/>
              <a:gd name="connsiteX875" fmla="*/ 10007208 w 11218359"/>
              <a:gd name="connsiteY875" fmla="*/ 1625558 h 1625557"/>
              <a:gd name="connsiteX876" fmla="*/ 10018638 w 11218359"/>
              <a:gd name="connsiteY876" fmla="*/ 1625558 h 1625557"/>
              <a:gd name="connsiteX877" fmla="*/ 10030068 w 11218359"/>
              <a:gd name="connsiteY877" fmla="*/ 1625558 h 1625557"/>
              <a:gd name="connsiteX878" fmla="*/ 10041498 w 11218359"/>
              <a:gd name="connsiteY878" fmla="*/ 1625558 h 1625557"/>
              <a:gd name="connsiteX879" fmla="*/ 10052976 w 11218359"/>
              <a:gd name="connsiteY879" fmla="*/ 1625558 h 1625557"/>
              <a:gd name="connsiteX880" fmla="*/ 10064405 w 11218359"/>
              <a:gd name="connsiteY880" fmla="*/ 1625558 h 1625557"/>
              <a:gd name="connsiteX881" fmla="*/ 10075835 w 11218359"/>
              <a:gd name="connsiteY881" fmla="*/ 1625558 h 1625557"/>
              <a:gd name="connsiteX882" fmla="*/ 10087266 w 11218359"/>
              <a:gd name="connsiteY882" fmla="*/ 1625558 h 1625557"/>
              <a:gd name="connsiteX883" fmla="*/ 10098695 w 11218359"/>
              <a:gd name="connsiteY883" fmla="*/ 1625558 h 1625557"/>
              <a:gd name="connsiteX884" fmla="*/ 10110174 w 11218359"/>
              <a:gd name="connsiteY884" fmla="*/ 1625558 h 1625557"/>
              <a:gd name="connsiteX885" fmla="*/ 10121603 w 11218359"/>
              <a:gd name="connsiteY885" fmla="*/ 1625558 h 1625557"/>
              <a:gd name="connsiteX886" fmla="*/ 10133033 w 11218359"/>
              <a:gd name="connsiteY886" fmla="*/ 1625558 h 1625557"/>
              <a:gd name="connsiteX887" fmla="*/ 10144463 w 11218359"/>
              <a:gd name="connsiteY887" fmla="*/ 1625558 h 1625557"/>
              <a:gd name="connsiteX888" fmla="*/ 10155893 w 11218359"/>
              <a:gd name="connsiteY888" fmla="*/ 1625558 h 1625557"/>
              <a:gd name="connsiteX889" fmla="*/ 10167371 w 11218359"/>
              <a:gd name="connsiteY889" fmla="*/ 1625558 h 1625557"/>
              <a:gd name="connsiteX890" fmla="*/ 10178801 w 11218359"/>
              <a:gd name="connsiteY890" fmla="*/ 1625558 h 1625557"/>
              <a:gd name="connsiteX891" fmla="*/ 10190230 w 11218359"/>
              <a:gd name="connsiteY891" fmla="*/ 1625558 h 1625557"/>
              <a:gd name="connsiteX892" fmla="*/ 10201661 w 11218359"/>
              <a:gd name="connsiteY892" fmla="*/ 1625558 h 1625557"/>
              <a:gd name="connsiteX893" fmla="*/ 10213091 w 11218359"/>
              <a:gd name="connsiteY893" fmla="*/ 1625558 h 1625557"/>
              <a:gd name="connsiteX894" fmla="*/ 10224569 w 11218359"/>
              <a:gd name="connsiteY894" fmla="*/ 1625558 h 1625557"/>
              <a:gd name="connsiteX895" fmla="*/ 10235998 w 11218359"/>
              <a:gd name="connsiteY895" fmla="*/ 1625558 h 1625557"/>
              <a:gd name="connsiteX896" fmla="*/ 10247428 w 11218359"/>
              <a:gd name="connsiteY896" fmla="*/ 1625558 h 1625557"/>
              <a:gd name="connsiteX897" fmla="*/ 10258859 w 11218359"/>
              <a:gd name="connsiteY897" fmla="*/ 1625558 h 1625557"/>
              <a:gd name="connsiteX898" fmla="*/ 10270288 w 11218359"/>
              <a:gd name="connsiteY898" fmla="*/ 1625558 h 1625557"/>
              <a:gd name="connsiteX899" fmla="*/ 10281767 w 11218359"/>
              <a:gd name="connsiteY899" fmla="*/ 1625558 h 1625557"/>
              <a:gd name="connsiteX900" fmla="*/ 10293196 w 11218359"/>
              <a:gd name="connsiteY900" fmla="*/ 1625558 h 1625557"/>
              <a:gd name="connsiteX901" fmla="*/ 10304626 w 11218359"/>
              <a:gd name="connsiteY901" fmla="*/ 1625558 h 1625557"/>
              <a:gd name="connsiteX902" fmla="*/ 10316056 w 11218359"/>
              <a:gd name="connsiteY902" fmla="*/ 1625558 h 1625557"/>
              <a:gd name="connsiteX903" fmla="*/ 10327486 w 11218359"/>
              <a:gd name="connsiteY903" fmla="*/ 1625558 h 1625557"/>
              <a:gd name="connsiteX904" fmla="*/ 10338963 w 11218359"/>
              <a:gd name="connsiteY904" fmla="*/ 1625558 h 1625557"/>
              <a:gd name="connsiteX905" fmla="*/ 10350394 w 11218359"/>
              <a:gd name="connsiteY905" fmla="*/ 1625558 h 1625557"/>
              <a:gd name="connsiteX906" fmla="*/ 10361823 w 11218359"/>
              <a:gd name="connsiteY906" fmla="*/ 1625558 h 1625557"/>
              <a:gd name="connsiteX907" fmla="*/ 10373254 w 11218359"/>
              <a:gd name="connsiteY907" fmla="*/ 1625558 h 1625557"/>
              <a:gd name="connsiteX908" fmla="*/ 10384684 w 11218359"/>
              <a:gd name="connsiteY908" fmla="*/ 1625558 h 1625557"/>
              <a:gd name="connsiteX909" fmla="*/ 10396161 w 11218359"/>
              <a:gd name="connsiteY909" fmla="*/ 1625558 h 1625557"/>
              <a:gd name="connsiteX910" fmla="*/ 10407591 w 11218359"/>
              <a:gd name="connsiteY910" fmla="*/ 1625558 h 1625557"/>
              <a:gd name="connsiteX911" fmla="*/ 10419021 w 11218359"/>
              <a:gd name="connsiteY911" fmla="*/ 1625558 h 1625557"/>
              <a:gd name="connsiteX912" fmla="*/ 10430452 w 11218359"/>
              <a:gd name="connsiteY912" fmla="*/ 1625558 h 1625557"/>
              <a:gd name="connsiteX913" fmla="*/ 10441881 w 11218359"/>
              <a:gd name="connsiteY913" fmla="*/ 1625558 h 1625557"/>
              <a:gd name="connsiteX914" fmla="*/ 10453358 w 11218359"/>
              <a:gd name="connsiteY914" fmla="*/ 1625558 h 1625557"/>
              <a:gd name="connsiteX915" fmla="*/ 10464789 w 11218359"/>
              <a:gd name="connsiteY915" fmla="*/ 1625558 h 1625557"/>
              <a:gd name="connsiteX916" fmla="*/ 10476219 w 11218359"/>
              <a:gd name="connsiteY916" fmla="*/ 1625558 h 1625557"/>
              <a:gd name="connsiteX917" fmla="*/ 10487649 w 11218359"/>
              <a:gd name="connsiteY917" fmla="*/ 1625558 h 1625557"/>
              <a:gd name="connsiteX918" fmla="*/ 10499079 w 11218359"/>
              <a:gd name="connsiteY918" fmla="*/ 1625558 h 1625557"/>
              <a:gd name="connsiteX919" fmla="*/ 10510556 w 11218359"/>
              <a:gd name="connsiteY919" fmla="*/ 1625558 h 1625557"/>
              <a:gd name="connsiteX920" fmla="*/ 10521987 w 11218359"/>
              <a:gd name="connsiteY920" fmla="*/ 1625558 h 1625557"/>
              <a:gd name="connsiteX921" fmla="*/ 10533416 w 11218359"/>
              <a:gd name="connsiteY921" fmla="*/ 1625558 h 1625557"/>
              <a:gd name="connsiteX922" fmla="*/ 10544847 w 11218359"/>
              <a:gd name="connsiteY922" fmla="*/ 1625558 h 1625557"/>
              <a:gd name="connsiteX923" fmla="*/ 10556277 w 11218359"/>
              <a:gd name="connsiteY923" fmla="*/ 1625558 h 1625557"/>
              <a:gd name="connsiteX924" fmla="*/ 10567754 w 11218359"/>
              <a:gd name="connsiteY924" fmla="*/ 1625558 h 1625557"/>
              <a:gd name="connsiteX925" fmla="*/ 10579184 w 11218359"/>
              <a:gd name="connsiteY925" fmla="*/ 1625558 h 1625557"/>
              <a:gd name="connsiteX926" fmla="*/ 10590614 w 11218359"/>
              <a:gd name="connsiteY926" fmla="*/ 1625558 h 1625557"/>
              <a:gd name="connsiteX927" fmla="*/ 10602045 w 11218359"/>
              <a:gd name="connsiteY927" fmla="*/ 1625558 h 1625557"/>
              <a:gd name="connsiteX928" fmla="*/ 10613474 w 11218359"/>
              <a:gd name="connsiteY928" fmla="*/ 1625558 h 1625557"/>
              <a:gd name="connsiteX929" fmla="*/ 10624951 w 11218359"/>
              <a:gd name="connsiteY929" fmla="*/ 1625558 h 1625557"/>
              <a:gd name="connsiteX930" fmla="*/ 10636382 w 11218359"/>
              <a:gd name="connsiteY930" fmla="*/ 1625558 h 1625557"/>
              <a:gd name="connsiteX931" fmla="*/ 10647812 w 11218359"/>
              <a:gd name="connsiteY931" fmla="*/ 1625558 h 1625557"/>
              <a:gd name="connsiteX932" fmla="*/ 10659241 w 11218359"/>
              <a:gd name="connsiteY932" fmla="*/ 1625558 h 1625557"/>
              <a:gd name="connsiteX933" fmla="*/ 10670672 w 11218359"/>
              <a:gd name="connsiteY933" fmla="*/ 1625558 h 1625557"/>
              <a:gd name="connsiteX934" fmla="*/ 10682149 w 11218359"/>
              <a:gd name="connsiteY934" fmla="*/ 1625558 h 1625557"/>
              <a:gd name="connsiteX935" fmla="*/ 10693580 w 11218359"/>
              <a:gd name="connsiteY935" fmla="*/ 1625558 h 1625557"/>
              <a:gd name="connsiteX936" fmla="*/ 10705009 w 11218359"/>
              <a:gd name="connsiteY936" fmla="*/ 1625558 h 1625557"/>
              <a:gd name="connsiteX937" fmla="*/ 10716439 w 11218359"/>
              <a:gd name="connsiteY937" fmla="*/ 1625558 h 1625557"/>
              <a:gd name="connsiteX938" fmla="*/ 10727870 w 11218359"/>
              <a:gd name="connsiteY938" fmla="*/ 1625558 h 1625557"/>
              <a:gd name="connsiteX939" fmla="*/ 10739347 w 11218359"/>
              <a:gd name="connsiteY939" fmla="*/ 1625558 h 1625557"/>
              <a:gd name="connsiteX940" fmla="*/ 10750778 w 11218359"/>
              <a:gd name="connsiteY940" fmla="*/ 1625558 h 1625557"/>
              <a:gd name="connsiteX941" fmla="*/ 10762207 w 11218359"/>
              <a:gd name="connsiteY941" fmla="*/ 1625558 h 1625557"/>
              <a:gd name="connsiteX942" fmla="*/ 10773637 w 11218359"/>
              <a:gd name="connsiteY942" fmla="*/ 1625558 h 1625557"/>
              <a:gd name="connsiteX943" fmla="*/ 10785067 w 11218359"/>
              <a:gd name="connsiteY943" fmla="*/ 1625558 h 1625557"/>
              <a:gd name="connsiteX944" fmla="*/ 10796544 w 11218359"/>
              <a:gd name="connsiteY944" fmla="*/ 1625558 h 1625557"/>
              <a:gd name="connsiteX945" fmla="*/ 10807975 w 11218359"/>
              <a:gd name="connsiteY945" fmla="*/ 1625558 h 1625557"/>
              <a:gd name="connsiteX946" fmla="*/ 10819405 w 11218359"/>
              <a:gd name="connsiteY946" fmla="*/ 1625558 h 1625557"/>
              <a:gd name="connsiteX947" fmla="*/ 10830834 w 11218359"/>
              <a:gd name="connsiteY947" fmla="*/ 1625558 h 1625557"/>
              <a:gd name="connsiteX948" fmla="*/ 10842265 w 11218359"/>
              <a:gd name="connsiteY948" fmla="*/ 1625558 h 1625557"/>
              <a:gd name="connsiteX949" fmla="*/ 10853742 w 11218359"/>
              <a:gd name="connsiteY949" fmla="*/ 1625558 h 1625557"/>
              <a:gd name="connsiteX950" fmla="*/ 10865173 w 11218359"/>
              <a:gd name="connsiteY950" fmla="*/ 1625558 h 1625557"/>
              <a:gd name="connsiteX951" fmla="*/ 10876602 w 11218359"/>
              <a:gd name="connsiteY951" fmla="*/ 1625558 h 1625557"/>
              <a:gd name="connsiteX952" fmla="*/ 10888032 w 11218359"/>
              <a:gd name="connsiteY952" fmla="*/ 1625558 h 1625557"/>
              <a:gd name="connsiteX953" fmla="*/ 10899463 w 11218359"/>
              <a:gd name="connsiteY953" fmla="*/ 1625558 h 1625557"/>
              <a:gd name="connsiteX954" fmla="*/ 10910892 w 11218359"/>
              <a:gd name="connsiteY954" fmla="*/ 1625558 h 1625557"/>
              <a:gd name="connsiteX955" fmla="*/ 10922369 w 11218359"/>
              <a:gd name="connsiteY955" fmla="*/ 1625558 h 1625557"/>
              <a:gd name="connsiteX956" fmla="*/ 10933800 w 11218359"/>
              <a:gd name="connsiteY956" fmla="*/ 1625558 h 1625557"/>
              <a:gd name="connsiteX957" fmla="*/ 10945230 w 11218359"/>
              <a:gd name="connsiteY957" fmla="*/ 1625558 h 1625557"/>
              <a:gd name="connsiteX958" fmla="*/ 10956660 w 11218359"/>
              <a:gd name="connsiteY958" fmla="*/ 1625558 h 1625557"/>
              <a:gd name="connsiteX959" fmla="*/ 10968090 w 11218359"/>
              <a:gd name="connsiteY959" fmla="*/ 1625558 h 1625557"/>
              <a:gd name="connsiteX960" fmla="*/ 10979567 w 11218359"/>
              <a:gd name="connsiteY960" fmla="*/ 1625558 h 1625557"/>
              <a:gd name="connsiteX961" fmla="*/ 10990998 w 11218359"/>
              <a:gd name="connsiteY961" fmla="*/ 1625558 h 1625557"/>
              <a:gd name="connsiteX962" fmla="*/ 11002427 w 11218359"/>
              <a:gd name="connsiteY962" fmla="*/ 1625558 h 1625557"/>
              <a:gd name="connsiteX963" fmla="*/ 11013858 w 11218359"/>
              <a:gd name="connsiteY963" fmla="*/ 1625558 h 1625557"/>
              <a:gd name="connsiteX964" fmla="*/ 11025287 w 11218359"/>
              <a:gd name="connsiteY964" fmla="*/ 1625558 h 1625557"/>
              <a:gd name="connsiteX965" fmla="*/ 11036765 w 11218359"/>
              <a:gd name="connsiteY965" fmla="*/ 1625558 h 1625557"/>
              <a:gd name="connsiteX966" fmla="*/ 11048195 w 11218359"/>
              <a:gd name="connsiteY966" fmla="*/ 1625558 h 1625557"/>
              <a:gd name="connsiteX967" fmla="*/ 11059625 w 11218359"/>
              <a:gd name="connsiteY967" fmla="*/ 1625558 h 1625557"/>
              <a:gd name="connsiteX968" fmla="*/ 11071056 w 11218359"/>
              <a:gd name="connsiteY968" fmla="*/ 1625558 h 1625557"/>
              <a:gd name="connsiteX969" fmla="*/ 11082485 w 11218359"/>
              <a:gd name="connsiteY969" fmla="*/ 1625558 h 1625557"/>
              <a:gd name="connsiteX970" fmla="*/ 11093962 w 11218359"/>
              <a:gd name="connsiteY970" fmla="*/ 1625558 h 1625557"/>
              <a:gd name="connsiteX971" fmla="*/ 11105393 w 11218359"/>
              <a:gd name="connsiteY971" fmla="*/ 1625558 h 1625557"/>
              <a:gd name="connsiteX972" fmla="*/ 11116823 w 11218359"/>
              <a:gd name="connsiteY972" fmla="*/ 1625558 h 1625557"/>
              <a:gd name="connsiteX973" fmla="*/ 11128253 w 11218359"/>
              <a:gd name="connsiteY973" fmla="*/ 1625558 h 1625557"/>
              <a:gd name="connsiteX974" fmla="*/ 11139683 w 11218359"/>
              <a:gd name="connsiteY974" fmla="*/ 1625558 h 1625557"/>
              <a:gd name="connsiteX975" fmla="*/ 11151160 w 11218359"/>
              <a:gd name="connsiteY975" fmla="*/ 1625558 h 1625557"/>
              <a:gd name="connsiteX976" fmla="*/ 11162591 w 11218359"/>
              <a:gd name="connsiteY976" fmla="*/ 1625558 h 1625557"/>
              <a:gd name="connsiteX977" fmla="*/ 11174020 w 11218359"/>
              <a:gd name="connsiteY977" fmla="*/ 1625558 h 1625557"/>
              <a:gd name="connsiteX978" fmla="*/ 11185451 w 11218359"/>
              <a:gd name="connsiteY978" fmla="*/ 1625558 h 1625557"/>
              <a:gd name="connsiteX979" fmla="*/ 11196881 w 11218359"/>
              <a:gd name="connsiteY979" fmla="*/ 1625558 h 1625557"/>
              <a:gd name="connsiteX980" fmla="*/ 11208358 w 11218359"/>
              <a:gd name="connsiteY980" fmla="*/ 1625558 h 1625557"/>
              <a:gd name="connsiteX981" fmla="*/ 11218359 w 11218359"/>
              <a:gd name="connsiteY981" fmla="*/ 1625558 h 1625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25557">
                <a:moveTo>
                  <a:pt x="0" y="1625558"/>
                </a:moveTo>
                <a:lnTo>
                  <a:pt x="9149" y="1625558"/>
                </a:lnTo>
                <a:lnTo>
                  <a:pt x="20588" y="1625558"/>
                </a:lnTo>
                <a:lnTo>
                  <a:pt x="32028" y="1625558"/>
                </a:lnTo>
                <a:lnTo>
                  <a:pt x="43467" y="1625558"/>
                </a:lnTo>
                <a:lnTo>
                  <a:pt x="54907" y="1625558"/>
                </a:lnTo>
                <a:lnTo>
                  <a:pt x="66346" y="1625558"/>
                </a:lnTo>
                <a:lnTo>
                  <a:pt x="77786" y="1625558"/>
                </a:lnTo>
                <a:lnTo>
                  <a:pt x="89225" y="1625558"/>
                </a:lnTo>
                <a:lnTo>
                  <a:pt x="100665" y="1625558"/>
                </a:lnTo>
                <a:lnTo>
                  <a:pt x="112104" y="1625558"/>
                </a:lnTo>
                <a:lnTo>
                  <a:pt x="123544" y="1625558"/>
                </a:lnTo>
                <a:lnTo>
                  <a:pt x="134979" y="1625558"/>
                </a:lnTo>
                <a:lnTo>
                  <a:pt x="146423" y="1625558"/>
                </a:lnTo>
                <a:lnTo>
                  <a:pt x="157858" y="1625558"/>
                </a:lnTo>
                <a:lnTo>
                  <a:pt x="169297" y="1625558"/>
                </a:lnTo>
                <a:lnTo>
                  <a:pt x="180737" y="1625558"/>
                </a:lnTo>
                <a:lnTo>
                  <a:pt x="192176" y="1625558"/>
                </a:lnTo>
                <a:lnTo>
                  <a:pt x="203616" y="1625558"/>
                </a:lnTo>
                <a:lnTo>
                  <a:pt x="215055" y="1625558"/>
                </a:lnTo>
                <a:lnTo>
                  <a:pt x="226495" y="1625558"/>
                </a:lnTo>
                <a:lnTo>
                  <a:pt x="237935" y="1625558"/>
                </a:lnTo>
                <a:lnTo>
                  <a:pt x="249374" y="1625558"/>
                </a:lnTo>
                <a:lnTo>
                  <a:pt x="260814" y="1625558"/>
                </a:lnTo>
                <a:lnTo>
                  <a:pt x="272253" y="1625558"/>
                </a:lnTo>
                <a:lnTo>
                  <a:pt x="283693" y="1625558"/>
                </a:lnTo>
                <a:lnTo>
                  <a:pt x="295132" y="1625558"/>
                </a:lnTo>
                <a:lnTo>
                  <a:pt x="306572" y="1625558"/>
                </a:lnTo>
                <a:lnTo>
                  <a:pt x="318011" y="1625558"/>
                </a:lnTo>
                <a:lnTo>
                  <a:pt x="329451" y="1625558"/>
                </a:lnTo>
                <a:lnTo>
                  <a:pt x="340890" y="1625558"/>
                </a:lnTo>
                <a:lnTo>
                  <a:pt x="352330" y="1625558"/>
                </a:lnTo>
                <a:lnTo>
                  <a:pt x="363769" y="1625558"/>
                </a:lnTo>
                <a:lnTo>
                  <a:pt x="375209" y="1625558"/>
                </a:lnTo>
                <a:lnTo>
                  <a:pt x="386648" y="1625558"/>
                </a:lnTo>
                <a:lnTo>
                  <a:pt x="398088" y="1625558"/>
                </a:lnTo>
                <a:lnTo>
                  <a:pt x="409527" y="1625558"/>
                </a:lnTo>
                <a:lnTo>
                  <a:pt x="420967" y="1625558"/>
                </a:lnTo>
                <a:lnTo>
                  <a:pt x="432406" y="1625558"/>
                </a:lnTo>
                <a:lnTo>
                  <a:pt x="443846" y="1625558"/>
                </a:lnTo>
                <a:lnTo>
                  <a:pt x="455285" y="1625558"/>
                </a:lnTo>
                <a:lnTo>
                  <a:pt x="466725" y="1625558"/>
                </a:lnTo>
                <a:lnTo>
                  <a:pt x="478165" y="1625558"/>
                </a:lnTo>
                <a:lnTo>
                  <a:pt x="489604" y="1625558"/>
                </a:lnTo>
                <a:lnTo>
                  <a:pt x="501044" y="1625558"/>
                </a:lnTo>
                <a:lnTo>
                  <a:pt x="512483" y="1625558"/>
                </a:lnTo>
                <a:lnTo>
                  <a:pt x="523923" y="1625558"/>
                </a:lnTo>
                <a:lnTo>
                  <a:pt x="535362" y="1625558"/>
                </a:lnTo>
                <a:lnTo>
                  <a:pt x="546802" y="1625558"/>
                </a:lnTo>
                <a:lnTo>
                  <a:pt x="558241" y="1625558"/>
                </a:lnTo>
                <a:lnTo>
                  <a:pt x="569681" y="1625558"/>
                </a:lnTo>
                <a:lnTo>
                  <a:pt x="581120" y="1625558"/>
                </a:lnTo>
                <a:lnTo>
                  <a:pt x="592560" y="1625558"/>
                </a:lnTo>
                <a:lnTo>
                  <a:pt x="603999" y="1625558"/>
                </a:lnTo>
                <a:lnTo>
                  <a:pt x="615439" y="1625558"/>
                </a:lnTo>
                <a:lnTo>
                  <a:pt x="626878" y="1625558"/>
                </a:lnTo>
                <a:lnTo>
                  <a:pt x="638318" y="1625558"/>
                </a:lnTo>
                <a:lnTo>
                  <a:pt x="649757" y="1625558"/>
                </a:lnTo>
                <a:lnTo>
                  <a:pt x="661192" y="1625558"/>
                </a:lnTo>
                <a:lnTo>
                  <a:pt x="672632" y="1625558"/>
                </a:lnTo>
                <a:lnTo>
                  <a:pt x="684071" y="1625558"/>
                </a:lnTo>
                <a:lnTo>
                  <a:pt x="695511" y="1625558"/>
                </a:lnTo>
                <a:lnTo>
                  <a:pt x="706950" y="1625558"/>
                </a:lnTo>
                <a:lnTo>
                  <a:pt x="718390" y="1625558"/>
                </a:lnTo>
                <a:lnTo>
                  <a:pt x="729829" y="1625558"/>
                </a:lnTo>
                <a:lnTo>
                  <a:pt x="741269" y="1625558"/>
                </a:lnTo>
                <a:lnTo>
                  <a:pt x="752708" y="1625558"/>
                </a:lnTo>
                <a:lnTo>
                  <a:pt x="764148" y="1625558"/>
                </a:lnTo>
                <a:lnTo>
                  <a:pt x="775587" y="1625558"/>
                </a:lnTo>
                <a:lnTo>
                  <a:pt x="787027" y="1625558"/>
                </a:lnTo>
                <a:lnTo>
                  <a:pt x="798467" y="1625558"/>
                </a:lnTo>
                <a:lnTo>
                  <a:pt x="809906" y="1625558"/>
                </a:lnTo>
                <a:lnTo>
                  <a:pt x="821346" y="1625558"/>
                </a:lnTo>
                <a:lnTo>
                  <a:pt x="832785" y="1625558"/>
                </a:lnTo>
                <a:lnTo>
                  <a:pt x="844225" y="1625558"/>
                </a:lnTo>
                <a:lnTo>
                  <a:pt x="855664" y="1625558"/>
                </a:lnTo>
                <a:lnTo>
                  <a:pt x="867104" y="1625558"/>
                </a:lnTo>
                <a:lnTo>
                  <a:pt x="878543" y="1625558"/>
                </a:lnTo>
                <a:lnTo>
                  <a:pt x="889983" y="1625558"/>
                </a:lnTo>
                <a:lnTo>
                  <a:pt x="901422" y="1625558"/>
                </a:lnTo>
                <a:lnTo>
                  <a:pt x="912862" y="1625558"/>
                </a:lnTo>
                <a:lnTo>
                  <a:pt x="924301" y="1625558"/>
                </a:lnTo>
                <a:lnTo>
                  <a:pt x="935741" y="1625558"/>
                </a:lnTo>
                <a:lnTo>
                  <a:pt x="947180" y="1625558"/>
                </a:lnTo>
                <a:lnTo>
                  <a:pt x="958620" y="1625558"/>
                </a:lnTo>
                <a:lnTo>
                  <a:pt x="970059" y="1625558"/>
                </a:lnTo>
                <a:lnTo>
                  <a:pt x="981499" y="1625558"/>
                </a:lnTo>
                <a:lnTo>
                  <a:pt x="992938" y="1625558"/>
                </a:lnTo>
                <a:lnTo>
                  <a:pt x="1004378" y="1625558"/>
                </a:lnTo>
                <a:lnTo>
                  <a:pt x="1015818" y="1625558"/>
                </a:lnTo>
                <a:lnTo>
                  <a:pt x="1027257" y="1625558"/>
                </a:lnTo>
                <a:lnTo>
                  <a:pt x="1038697" y="1625558"/>
                </a:lnTo>
                <a:lnTo>
                  <a:pt x="1050136" y="1625558"/>
                </a:lnTo>
                <a:lnTo>
                  <a:pt x="1061576" y="1625558"/>
                </a:lnTo>
                <a:lnTo>
                  <a:pt x="1073015" y="1625558"/>
                </a:lnTo>
                <a:lnTo>
                  <a:pt x="1084455" y="1625558"/>
                </a:lnTo>
                <a:lnTo>
                  <a:pt x="1095894" y="1625558"/>
                </a:lnTo>
                <a:lnTo>
                  <a:pt x="1107334" y="1625558"/>
                </a:lnTo>
                <a:lnTo>
                  <a:pt x="1118773" y="1625558"/>
                </a:lnTo>
                <a:lnTo>
                  <a:pt x="1130213" y="1625558"/>
                </a:lnTo>
                <a:lnTo>
                  <a:pt x="1141652" y="1625558"/>
                </a:lnTo>
                <a:lnTo>
                  <a:pt x="1153092" y="1625558"/>
                </a:lnTo>
                <a:lnTo>
                  <a:pt x="1164531" y="1625558"/>
                </a:lnTo>
                <a:lnTo>
                  <a:pt x="1175971" y="1625558"/>
                </a:lnTo>
                <a:lnTo>
                  <a:pt x="1187406" y="1625558"/>
                </a:lnTo>
                <a:lnTo>
                  <a:pt x="1198845" y="1625558"/>
                </a:lnTo>
                <a:lnTo>
                  <a:pt x="1210285" y="1625558"/>
                </a:lnTo>
                <a:lnTo>
                  <a:pt x="1221724" y="1625558"/>
                </a:lnTo>
                <a:lnTo>
                  <a:pt x="1233164" y="1625558"/>
                </a:lnTo>
                <a:lnTo>
                  <a:pt x="1244603" y="1625558"/>
                </a:lnTo>
                <a:lnTo>
                  <a:pt x="1256043" y="1625558"/>
                </a:lnTo>
                <a:lnTo>
                  <a:pt x="1267482" y="1625558"/>
                </a:lnTo>
                <a:lnTo>
                  <a:pt x="1278922" y="1625558"/>
                </a:lnTo>
                <a:lnTo>
                  <a:pt x="1290361" y="1625558"/>
                </a:lnTo>
                <a:lnTo>
                  <a:pt x="1301801" y="1625558"/>
                </a:lnTo>
                <a:lnTo>
                  <a:pt x="1313240" y="1625558"/>
                </a:lnTo>
                <a:lnTo>
                  <a:pt x="1324680" y="1625558"/>
                </a:lnTo>
                <a:lnTo>
                  <a:pt x="1336120" y="1625558"/>
                </a:lnTo>
                <a:lnTo>
                  <a:pt x="1347559" y="1625558"/>
                </a:lnTo>
                <a:lnTo>
                  <a:pt x="1358999" y="1625558"/>
                </a:lnTo>
                <a:lnTo>
                  <a:pt x="1370438" y="1625558"/>
                </a:lnTo>
                <a:lnTo>
                  <a:pt x="1381878" y="1625558"/>
                </a:lnTo>
                <a:lnTo>
                  <a:pt x="1393317" y="1625558"/>
                </a:lnTo>
                <a:lnTo>
                  <a:pt x="1404757" y="1625558"/>
                </a:lnTo>
                <a:lnTo>
                  <a:pt x="1416196" y="1625558"/>
                </a:lnTo>
                <a:lnTo>
                  <a:pt x="1427636" y="1625558"/>
                </a:lnTo>
                <a:lnTo>
                  <a:pt x="1439075" y="1625558"/>
                </a:lnTo>
                <a:lnTo>
                  <a:pt x="1450515" y="1625558"/>
                </a:lnTo>
                <a:lnTo>
                  <a:pt x="1461954" y="1625558"/>
                </a:lnTo>
                <a:lnTo>
                  <a:pt x="1473394" y="1625558"/>
                </a:lnTo>
                <a:lnTo>
                  <a:pt x="1484833" y="1625558"/>
                </a:lnTo>
                <a:lnTo>
                  <a:pt x="1496273" y="1625558"/>
                </a:lnTo>
                <a:lnTo>
                  <a:pt x="1507712" y="1625558"/>
                </a:lnTo>
                <a:lnTo>
                  <a:pt x="1519152" y="1625558"/>
                </a:lnTo>
                <a:lnTo>
                  <a:pt x="1530591" y="1625558"/>
                </a:lnTo>
                <a:lnTo>
                  <a:pt x="1542031" y="1625558"/>
                </a:lnTo>
                <a:lnTo>
                  <a:pt x="1553471" y="1625558"/>
                </a:lnTo>
                <a:lnTo>
                  <a:pt x="1564910" y="1625558"/>
                </a:lnTo>
                <a:lnTo>
                  <a:pt x="1576349" y="1625558"/>
                </a:lnTo>
                <a:lnTo>
                  <a:pt x="1587789" y="1625558"/>
                </a:lnTo>
                <a:lnTo>
                  <a:pt x="1599229" y="1625558"/>
                </a:lnTo>
                <a:lnTo>
                  <a:pt x="1610668" y="1625558"/>
                </a:lnTo>
                <a:lnTo>
                  <a:pt x="1622107" y="1625558"/>
                </a:lnTo>
                <a:lnTo>
                  <a:pt x="1633547" y="1625558"/>
                </a:lnTo>
                <a:lnTo>
                  <a:pt x="1644987" y="1625558"/>
                </a:lnTo>
                <a:lnTo>
                  <a:pt x="1656426" y="1625558"/>
                </a:lnTo>
                <a:lnTo>
                  <a:pt x="1667866" y="1625558"/>
                </a:lnTo>
                <a:lnTo>
                  <a:pt x="1679305" y="1625558"/>
                </a:lnTo>
                <a:lnTo>
                  <a:pt x="1690745" y="1625558"/>
                </a:lnTo>
                <a:lnTo>
                  <a:pt x="1702184" y="1625558"/>
                </a:lnTo>
                <a:lnTo>
                  <a:pt x="1713619" y="1625558"/>
                </a:lnTo>
                <a:lnTo>
                  <a:pt x="1725063" y="1625558"/>
                </a:lnTo>
                <a:lnTo>
                  <a:pt x="1736498" y="1625558"/>
                </a:lnTo>
                <a:lnTo>
                  <a:pt x="1747938" y="1625558"/>
                </a:lnTo>
                <a:lnTo>
                  <a:pt x="1759377" y="1625558"/>
                </a:lnTo>
                <a:lnTo>
                  <a:pt x="1770817" y="1625558"/>
                </a:lnTo>
                <a:lnTo>
                  <a:pt x="1782256" y="1625558"/>
                </a:lnTo>
                <a:lnTo>
                  <a:pt x="1793696" y="1625558"/>
                </a:lnTo>
                <a:lnTo>
                  <a:pt x="1805135" y="1625558"/>
                </a:lnTo>
                <a:lnTo>
                  <a:pt x="1816575" y="1625558"/>
                </a:lnTo>
                <a:lnTo>
                  <a:pt x="1828014" y="1625558"/>
                </a:lnTo>
                <a:lnTo>
                  <a:pt x="1839454" y="1625558"/>
                </a:lnTo>
                <a:lnTo>
                  <a:pt x="1850893" y="1625558"/>
                </a:lnTo>
                <a:lnTo>
                  <a:pt x="1862333" y="1625558"/>
                </a:lnTo>
                <a:lnTo>
                  <a:pt x="1873772" y="1625558"/>
                </a:lnTo>
                <a:lnTo>
                  <a:pt x="1885212" y="1625558"/>
                </a:lnTo>
                <a:lnTo>
                  <a:pt x="1896651" y="1625558"/>
                </a:lnTo>
                <a:lnTo>
                  <a:pt x="1908091" y="1625558"/>
                </a:lnTo>
                <a:lnTo>
                  <a:pt x="1919531" y="1625558"/>
                </a:lnTo>
                <a:lnTo>
                  <a:pt x="1930970" y="1625558"/>
                </a:lnTo>
                <a:lnTo>
                  <a:pt x="1942409" y="1625558"/>
                </a:lnTo>
                <a:lnTo>
                  <a:pt x="1953849" y="1625558"/>
                </a:lnTo>
                <a:lnTo>
                  <a:pt x="1965289" y="1625558"/>
                </a:lnTo>
                <a:lnTo>
                  <a:pt x="1976728" y="1625558"/>
                </a:lnTo>
                <a:lnTo>
                  <a:pt x="1988168" y="1625558"/>
                </a:lnTo>
                <a:lnTo>
                  <a:pt x="1999607" y="1625558"/>
                </a:lnTo>
                <a:lnTo>
                  <a:pt x="2011047" y="1625558"/>
                </a:lnTo>
                <a:lnTo>
                  <a:pt x="2022486" y="1625558"/>
                </a:lnTo>
                <a:lnTo>
                  <a:pt x="2033926" y="1625558"/>
                </a:lnTo>
                <a:lnTo>
                  <a:pt x="2045365" y="1625558"/>
                </a:lnTo>
                <a:lnTo>
                  <a:pt x="2056805" y="1625558"/>
                </a:lnTo>
                <a:lnTo>
                  <a:pt x="2068244" y="1625558"/>
                </a:lnTo>
                <a:lnTo>
                  <a:pt x="2079684" y="1625558"/>
                </a:lnTo>
                <a:lnTo>
                  <a:pt x="2091123" y="1625558"/>
                </a:lnTo>
                <a:lnTo>
                  <a:pt x="2102563" y="1625558"/>
                </a:lnTo>
                <a:lnTo>
                  <a:pt x="2114002" y="1625558"/>
                </a:lnTo>
                <a:lnTo>
                  <a:pt x="2125442" y="1625558"/>
                </a:lnTo>
                <a:lnTo>
                  <a:pt x="2136882" y="1625558"/>
                </a:lnTo>
                <a:lnTo>
                  <a:pt x="2148321" y="1625558"/>
                </a:lnTo>
                <a:lnTo>
                  <a:pt x="2159760" y="1625558"/>
                </a:lnTo>
                <a:lnTo>
                  <a:pt x="2171200" y="1625558"/>
                </a:lnTo>
                <a:lnTo>
                  <a:pt x="2182640" y="1625558"/>
                </a:lnTo>
                <a:lnTo>
                  <a:pt x="2194079" y="1625558"/>
                </a:lnTo>
                <a:lnTo>
                  <a:pt x="2205519" y="1625558"/>
                </a:lnTo>
                <a:lnTo>
                  <a:pt x="2216958" y="1625558"/>
                </a:lnTo>
                <a:lnTo>
                  <a:pt x="2228393" y="1625558"/>
                </a:lnTo>
                <a:lnTo>
                  <a:pt x="2239837" y="1625558"/>
                </a:lnTo>
                <a:lnTo>
                  <a:pt x="2251272" y="1625558"/>
                </a:lnTo>
                <a:lnTo>
                  <a:pt x="2262716" y="1625558"/>
                </a:lnTo>
                <a:lnTo>
                  <a:pt x="2274151" y="1625558"/>
                </a:lnTo>
                <a:lnTo>
                  <a:pt x="2285591" y="1625558"/>
                </a:lnTo>
                <a:lnTo>
                  <a:pt x="2297030" y="1625558"/>
                </a:lnTo>
                <a:lnTo>
                  <a:pt x="2308470" y="1625558"/>
                </a:lnTo>
                <a:lnTo>
                  <a:pt x="2319909" y="1625558"/>
                </a:lnTo>
                <a:lnTo>
                  <a:pt x="2331349" y="1625558"/>
                </a:lnTo>
                <a:lnTo>
                  <a:pt x="2342788" y="1625558"/>
                </a:lnTo>
                <a:lnTo>
                  <a:pt x="2354228" y="1625558"/>
                </a:lnTo>
                <a:lnTo>
                  <a:pt x="2365667" y="1625558"/>
                </a:lnTo>
                <a:lnTo>
                  <a:pt x="2377107" y="1625558"/>
                </a:lnTo>
                <a:lnTo>
                  <a:pt x="2388546" y="1625558"/>
                </a:lnTo>
                <a:lnTo>
                  <a:pt x="2399986" y="1625558"/>
                </a:lnTo>
                <a:lnTo>
                  <a:pt x="2411425" y="1625558"/>
                </a:lnTo>
                <a:lnTo>
                  <a:pt x="2422865" y="1625558"/>
                </a:lnTo>
                <a:lnTo>
                  <a:pt x="2434304" y="1625558"/>
                </a:lnTo>
                <a:lnTo>
                  <a:pt x="2445744" y="1625558"/>
                </a:lnTo>
                <a:lnTo>
                  <a:pt x="2457184" y="1625558"/>
                </a:lnTo>
                <a:lnTo>
                  <a:pt x="2468623" y="1625558"/>
                </a:lnTo>
                <a:lnTo>
                  <a:pt x="2480062" y="1625558"/>
                </a:lnTo>
                <a:lnTo>
                  <a:pt x="2491502" y="1625558"/>
                </a:lnTo>
                <a:lnTo>
                  <a:pt x="2502942" y="1625558"/>
                </a:lnTo>
                <a:lnTo>
                  <a:pt x="2514381" y="1625558"/>
                </a:lnTo>
                <a:lnTo>
                  <a:pt x="2525821" y="1625558"/>
                </a:lnTo>
                <a:lnTo>
                  <a:pt x="2537260" y="1625558"/>
                </a:lnTo>
                <a:lnTo>
                  <a:pt x="2548700" y="1625558"/>
                </a:lnTo>
                <a:lnTo>
                  <a:pt x="2560139" y="1625558"/>
                </a:lnTo>
                <a:lnTo>
                  <a:pt x="2571579" y="1625558"/>
                </a:lnTo>
                <a:lnTo>
                  <a:pt x="2583018" y="1625558"/>
                </a:lnTo>
                <a:lnTo>
                  <a:pt x="2594458" y="1625558"/>
                </a:lnTo>
                <a:lnTo>
                  <a:pt x="2605897" y="1625558"/>
                </a:lnTo>
                <a:lnTo>
                  <a:pt x="2617337" y="1625558"/>
                </a:lnTo>
                <a:lnTo>
                  <a:pt x="2628776" y="1625558"/>
                </a:lnTo>
                <a:lnTo>
                  <a:pt x="2640216" y="1625558"/>
                </a:lnTo>
                <a:lnTo>
                  <a:pt x="2651655" y="1625558"/>
                </a:lnTo>
                <a:lnTo>
                  <a:pt x="2663095" y="1625558"/>
                </a:lnTo>
                <a:lnTo>
                  <a:pt x="2674535" y="1625558"/>
                </a:lnTo>
                <a:lnTo>
                  <a:pt x="2685974" y="1625558"/>
                </a:lnTo>
                <a:lnTo>
                  <a:pt x="2697413" y="1625558"/>
                </a:lnTo>
                <a:lnTo>
                  <a:pt x="2708853" y="1625558"/>
                </a:lnTo>
                <a:lnTo>
                  <a:pt x="2720293" y="1625558"/>
                </a:lnTo>
                <a:lnTo>
                  <a:pt x="2731727" y="1625558"/>
                </a:lnTo>
                <a:lnTo>
                  <a:pt x="2743172" y="1625558"/>
                </a:lnTo>
                <a:lnTo>
                  <a:pt x="2754611" y="1625558"/>
                </a:lnTo>
                <a:lnTo>
                  <a:pt x="2766046" y="1625558"/>
                </a:lnTo>
                <a:lnTo>
                  <a:pt x="2777490" y="1625558"/>
                </a:lnTo>
                <a:lnTo>
                  <a:pt x="2788925" y="1625558"/>
                </a:lnTo>
                <a:lnTo>
                  <a:pt x="2800364" y="1625558"/>
                </a:lnTo>
                <a:lnTo>
                  <a:pt x="2811804" y="1625558"/>
                </a:lnTo>
                <a:lnTo>
                  <a:pt x="2823243" y="1625558"/>
                </a:lnTo>
                <a:lnTo>
                  <a:pt x="2834683" y="1625558"/>
                </a:lnTo>
                <a:lnTo>
                  <a:pt x="2846123" y="1625558"/>
                </a:lnTo>
                <a:lnTo>
                  <a:pt x="2857562" y="1625558"/>
                </a:lnTo>
                <a:lnTo>
                  <a:pt x="2869001" y="1625558"/>
                </a:lnTo>
                <a:lnTo>
                  <a:pt x="2880441" y="1625558"/>
                </a:lnTo>
                <a:lnTo>
                  <a:pt x="2891881" y="1625558"/>
                </a:lnTo>
                <a:lnTo>
                  <a:pt x="2903320" y="1625558"/>
                </a:lnTo>
                <a:lnTo>
                  <a:pt x="2914760" y="1625558"/>
                </a:lnTo>
                <a:lnTo>
                  <a:pt x="2926199" y="1625558"/>
                </a:lnTo>
                <a:lnTo>
                  <a:pt x="2937639" y="1625558"/>
                </a:lnTo>
                <a:lnTo>
                  <a:pt x="2949078" y="1625558"/>
                </a:lnTo>
                <a:lnTo>
                  <a:pt x="2960518" y="1625558"/>
                </a:lnTo>
                <a:lnTo>
                  <a:pt x="2971957" y="1625558"/>
                </a:lnTo>
                <a:lnTo>
                  <a:pt x="2983397" y="1625558"/>
                </a:lnTo>
                <a:lnTo>
                  <a:pt x="2994837" y="1625558"/>
                </a:lnTo>
                <a:lnTo>
                  <a:pt x="3006276" y="1625558"/>
                </a:lnTo>
                <a:lnTo>
                  <a:pt x="3017715" y="1625558"/>
                </a:lnTo>
                <a:lnTo>
                  <a:pt x="3029155" y="1625558"/>
                </a:lnTo>
                <a:lnTo>
                  <a:pt x="3040594" y="1625558"/>
                </a:lnTo>
                <a:lnTo>
                  <a:pt x="3052034" y="1625558"/>
                </a:lnTo>
                <a:lnTo>
                  <a:pt x="3063474" y="1625558"/>
                </a:lnTo>
                <a:lnTo>
                  <a:pt x="3074913" y="1625558"/>
                </a:lnTo>
                <a:lnTo>
                  <a:pt x="3086352" y="1625558"/>
                </a:lnTo>
                <a:lnTo>
                  <a:pt x="3097792" y="1625558"/>
                </a:lnTo>
                <a:lnTo>
                  <a:pt x="3109232" y="1625558"/>
                </a:lnTo>
                <a:lnTo>
                  <a:pt x="3120671" y="1625558"/>
                </a:lnTo>
                <a:lnTo>
                  <a:pt x="3132111" y="1625558"/>
                </a:lnTo>
                <a:lnTo>
                  <a:pt x="3143550" y="1625558"/>
                </a:lnTo>
                <a:lnTo>
                  <a:pt x="3154990" y="1625558"/>
                </a:lnTo>
                <a:lnTo>
                  <a:pt x="3166429" y="1625558"/>
                </a:lnTo>
                <a:lnTo>
                  <a:pt x="3177869" y="1625558"/>
                </a:lnTo>
                <a:lnTo>
                  <a:pt x="3189308" y="1625558"/>
                </a:lnTo>
                <a:lnTo>
                  <a:pt x="3200748" y="1625558"/>
                </a:lnTo>
                <a:lnTo>
                  <a:pt x="3212187" y="1625558"/>
                </a:lnTo>
                <a:lnTo>
                  <a:pt x="3223627" y="1625558"/>
                </a:lnTo>
                <a:lnTo>
                  <a:pt x="3235066" y="1625558"/>
                </a:lnTo>
                <a:lnTo>
                  <a:pt x="3246501" y="1625558"/>
                </a:lnTo>
                <a:lnTo>
                  <a:pt x="3257945" y="1625558"/>
                </a:lnTo>
                <a:lnTo>
                  <a:pt x="3269385" y="1625558"/>
                </a:lnTo>
                <a:lnTo>
                  <a:pt x="3280825" y="1625558"/>
                </a:lnTo>
                <a:lnTo>
                  <a:pt x="3292264" y="1625558"/>
                </a:lnTo>
                <a:lnTo>
                  <a:pt x="3303699" y="1625558"/>
                </a:lnTo>
                <a:lnTo>
                  <a:pt x="3315143" y="1625558"/>
                </a:lnTo>
                <a:lnTo>
                  <a:pt x="3326578" y="1625558"/>
                </a:lnTo>
                <a:lnTo>
                  <a:pt x="3338017" y="1625558"/>
                </a:lnTo>
                <a:lnTo>
                  <a:pt x="3349457" y="1625558"/>
                </a:lnTo>
                <a:lnTo>
                  <a:pt x="3360896" y="1625558"/>
                </a:lnTo>
                <a:lnTo>
                  <a:pt x="3372336" y="1625558"/>
                </a:lnTo>
                <a:lnTo>
                  <a:pt x="3383776" y="1625558"/>
                </a:lnTo>
                <a:lnTo>
                  <a:pt x="3395215" y="1625558"/>
                </a:lnTo>
                <a:lnTo>
                  <a:pt x="3406654" y="1625558"/>
                </a:lnTo>
                <a:lnTo>
                  <a:pt x="3418094" y="1625558"/>
                </a:lnTo>
                <a:lnTo>
                  <a:pt x="3429534" y="1625558"/>
                </a:lnTo>
                <a:lnTo>
                  <a:pt x="3440973" y="1625558"/>
                </a:lnTo>
                <a:lnTo>
                  <a:pt x="3452413" y="1625558"/>
                </a:lnTo>
                <a:lnTo>
                  <a:pt x="3463852" y="1625558"/>
                </a:lnTo>
                <a:lnTo>
                  <a:pt x="3475292" y="1625558"/>
                </a:lnTo>
                <a:lnTo>
                  <a:pt x="3486731" y="1625558"/>
                </a:lnTo>
                <a:lnTo>
                  <a:pt x="3498171" y="1625558"/>
                </a:lnTo>
                <a:lnTo>
                  <a:pt x="3509610" y="1625558"/>
                </a:lnTo>
                <a:lnTo>
                  <a:pt x="3521050" y="1625558"/>
                </a:lnTo>
                <a:lnTo>
                  <a:pt x="3532489" y="1625558"/>
                </a:lnTo>
                <a:lnTo>
                  <a:pt x="3543929" y="1625558"/>
                </a:lnTo>
                <a:lnTo>
                  <a:pt x="3555368" y="1625558"/>
                </a:lnTo>
                <a:lnTo>
                  <a:pt x="3566808" y="1625558"/>
                </a:lnTo>
                <a:lnTo>
                  <a:pt x="3578247" y="1625558"/>
                </a:lnTo>
                <a:lnTo>
                  <a:pt x="3589687" y="1625558"/>
                </a:lnTo>
                <a:lnTo>
                  <a:pt x="3601127" y="1625558"/>
                </a:lnTo>
                <a:lnTo>
                  <a:pt x="3612566" y="1625558"/>
                </a:lnTo>
                <a:lnTo>
                  <a:pt x="3624005" y="1625558"/>
                </a:lnTo>
                <a:lnTo>
                  <a:pt x="3635445" y="1625558"/>
                </a:lnTo>
                <a:lnTo>
                  <a:pt x="3646885" y="1625558"/>
                </a:lnTo>
                <a:lnTo>
                  <a:pt x="3658324" y="1625558"/>
                </a:lnTo>
                <a:lnTo>
                  <a:pt x="3669764" y="1625558"/>
                </a:lnTo>
                <a:lnTo>
                  <a:pt x="3681203" y="1625558"/>
                </a:lnTo>
                <a:lnTo>
                  <a:pt x="3692643" y="1625558"/>
                </a:lnTo>
                <a:lnTo>
                  <a:pt x="3704082" y="1625558"/>
                </a:lnTo>
                <a:lnTo>
                  <a:pt x="3715522" y="1625558"/>
                </a:lnTo>
                <a:lnTo>
                  <a:pt x="3726961" y="1625558"/>
                </a:lnTo>
                <a:lnTo>
                  <a:pt x="3738401" y="1625558"/>
                </a:lnTo>
                <a:lnTo>
                  <a:pt x="3749840" y="1625558"/>
                </a:lnTo>
                <a:lnTo>
                  <a:pt x="3761280" y="1625558"/>
                </a:lnTo>
                <a:lnTo>
                  <a:pt x="3772719" y="1625558"/>
                </a:lnTo>
                <a:lnTo>
                  <a:pt x="3784154" y="1625558"/>
                </a:lnTo>
                <a:lnTo>
                  <a:pt x="3795598" y="1625558"/>
                </a:lnTo>
                <a:lnTo>
                  <a:pt x="3807033" y="1625558"/>
                </a:lnTo>
                <a:lnTo>
                  <a:pt x="3818473" y="1625558"/>
                </a:lnTo>
                <a:lnTo>
                  <a:pt x="3829917" y="1625558"/>
                </a:lnTo>
                <a:lnTo>
                  <a:pt x="3841352" y="1625558"/>
                </a:lnTo>
                <a:lnTo>
                  <a:pt x="3852791" y="1625558"/>
                </a:lnTo>
                <a:lnTo>
                  <a:pt x="3864231" y="1625558"/>
                </a:lnTo>
                <a:lnTo>
                  <a:pt x="3875670" y="1625558"/>
                </a:lnTo>
                <a:lnTo>
                  <a:pt x="3887110" y="1625558"/>
                </a:lnTo>
                <a:lnTo>
                  <a:pt x="3898549" y="1625558"/>
                </a:lnTo>
                <a:lnTo>
                  <a:pt x="3909989" y="1625558"/>
                </a:lnTo>
                <a:lnTo>
                  <a:pt x="3921447" y="1625558"/>
                </a:lnTo>
                <a:lnTo>
                  <a:pt x="3932878" y="1625558"/>
                </a:lnTo>
                <a:lnTo>
                  <a:pt x="3944307" y="1625558"/>
                </a:lnTo>
                <a:lnTo>
                  <a:pt x="3955737" y="1625558"/>
                </a:lnTo>
                <a:lnTo>
                  <a:pt x="3967167" y="1625558"/>
                </a:lnTo>
                <a:lnTo>
                  <a:pt x="3978645" y="1625558"/>
                </a:lnTo>
                <a:lnTo>
                  <a:pt x="3990075" y="1625558"/>
                </a:lnTo>
                <a:lnTo>
                  <a:pt x="4001505" y="1625558"/>
                </a:lnTo>
                <a:lnTo>
                  <a:pt x="4012935" y="1625558"/>
                </a:lnTo>
                <a:lnTo>
                  <a:pt x="4024365" y="1625558"/>
                </a:lnTo>
                <a:lnTo>
                  <a:pt x="4035843" y="1625558"/>
                </a:lnTo>
                <a:lnTo>
                  <a:pt x="4047273" y="1625558"/>
                </a:lnTo>
                <a:lnTo>
                  <a:pt x="4058702" y="1625558"/>
                </a:lnTo>
                <a:lnTo>
                  <a:pt x="4070133" y="1625558"/>
                </a:lnTo>
                <a:lnTo>
                  <a:pt x="4081563" y="1625558"/>
                </a:lnTo>
                <a:lnTo>
                  <a:pt x="4093040" y="1625558"/>
                </a:lnTo>
                <a:lnTo>
                  <a:pt x="4104471" y="1625558"/>
                </a:lnTo>
                <a:lnTo>
                  <a:pt x="4115900" y="1625558"/>
                </a:lnTo>
                <a:lnTo>
                  <a:pt x="4127330" y="1625558"/>
                </a:lnTo>
                <a:lnTo>
                  <a:pt x="4138760" y="1625558"/>
                </a:lnTo>
                <a:lnTo>
                  <a:pt x="4150238" y="1625558"/>
                </a:lnTo>
                <a:lnTo>
                  <a:pt x="4161668" y="1625558"/>
                </a:lnTo>
                <a:lnTo>
                  <a:pt x="4173098" y="1625558"/>
                </a:lnTo>
                <a:lnTo>
                  <a:pt x="4184528" y="1625558"/>
                </a:lnTo>
                <a:lnTo>
                  <a:pt x="4195958" y="1625558"/>
                </a:lnTo>
                <a:lnTo>
                  <a:pt x="4207436" y="1625558"/>
                </a:lnTo>
                <a:lnTo>
                  <a:pt x="4218865" y="1625558"/>
                </a:lnTo>
                <a:lnTo>
                  <a:pt x="4230296" y="1625558"/>
                </a:lnTo>
                <a:lnTo>
                  <a:pt x="4241726" y="1625558"/>
                </a:lnTo>
                <a:lnTo>
                  <a:pt x="4253156" y="1625558"/>
                </a:lnTo>
                <a:lnTo>
                  <a:pt x="4264634" y="1625558"/>
                </a:lnTo>
                <a:lnTo>
                  <a:pt x="4276063" y="1625558"/>
                </a:lnTo>
                <a:lnTo>
                  <a:pt x="4287493" y="1625558"/>
                </a:lnTo>
                <a:lnTo>
                  <a:pt x="4298923" y="1625558"/>
                </a:lnTo>
                <a:lnTo>
                  <a:pt x="4310353" y="1625558"/>
                </a:lnTo>
                <a:lnTo>
                  <a:pt x="4321831" y="1625558"/>
                </a:lnTo>
                <a:lnTo>
                  <a:pt x="4333261" y="869868"/>
                </a:lnTo>
                <a:lnTo>
                  <a:pt x="4344691" y="434185"/>
                </a:lnTo>
                <a:lnTo>
                  <a:pt x="4356121" y="192302"/>
                </a:lnTo>
                <a:lnTo>
                  <a:pt x="4367551" y="25540"/>
                </a:lnTo>
                <a:lnTo>
                  <a:pt x="4379028" y="204323"/>
                </a:lnTo>
                <a:lnTo>
                  <a:pt x="4390458" y="316999"/>
                </a:lnTo>
                <a:lnTo>
                  <a:pt x="4401889" y="745171"/>
                </a:lnTo>
                <a:lnTo>
                  <a:pt x="4413319" y="845832"/>
                </a:lnTo>
                <a:lnTo>
                  <a:pt x="4424749" y="606954"/>
                </a:lnTo>
                <a:lnTo>
                  <a:pt x="4436226" y="256905"/>
                </a:lnTo>
                <a:lnTo>
                  <a:pt x="4447656" y="0"/>
                </a:lnTo>
                <a:lnTo>
                  <a:pt x="4459086" y="124694"/>
                </a:lnTo>
                <a:lnTo>
                  <a:pt x="4470516" y="262911"/>
                </a:lnTo>
                <a:lnTo>
                  <a:pt x="4481946" y="748176"/>
                </a:lnTo>
                <a:lnTo>
                  <a:pt x="4493424" y="839821"/>
                </a:lnTo>
                <a:lnTo>
                  <a:pt x="4504854" y="1613537"/>
                </a:lnTo>
                <a:lnTo>
                  <a:pt x="4516284" y="1619547"/>
                </a:lnTo>
                <a:lnTo>
                  <a:pt x="4527714" y="1625558"/>
                </a:lnTo>
                <a:lnTo>
                  <a:pt x="4539144" y="1625558"/>
                </a:lnTo>
                <a:lnTo>
                  <a:pt x="4550621" y="1625558"/>
                </a:lnTo>
                <a:lnTo>
                  <a:pt x="4562051" y="1625558"/>
                </a:lnTo>
                <a:lnTo>
                  <a:pt x="4573482" y="1625558"/>
                </a:lnTo>
                <a:lnTo>
                  <a:pt x="4584912" y="1625558"/>
                </a:lnTo>
                <a:lnTo>
                  <a:pt x="4596341" y="1625558"/>
                </a:lnTo>
                <a:lnTo>
                  <a:pt x="4607771" y="1625558"/>
                </a:lnTo>
                <a:lnTo>
                  <a:pt x="4619249" y="1625558"/>
                </a:lnTo>
                <a:lnTo>
                  <a:pt x="4630679" y="1625558"/>
                </a:lnTo>
                <a:lnTo>
                  <a:pt x="4642109" y="1625558"/>
                </a:lnTo>
                <a:lnTo>
                  <a:pt x="4653539" y="1625558"/>
                </a:lnTo>
                <a:lnTo>
                  <a:pt x="4664969" y="1625558"/>
                </a:lnTo>
                <a:lnTo>
                  <a:pt x="4676447" y="1625558"/>
                </a:lnTo>
                <a:lnTo>
                  <a:pt x="4687877" y="1625558"/>
                </a:lnTo>
                <a:lnTo>
                  <a:pt x="4699306" y="1625558"/>
                </a:lnTo>
                <a:lnTo>
                  <a:pt x="4710737" y="1625558"/>
                </a:lnTo>
                <a:lnTo>
                  <a:pt x="4722167" y="1625558"/>
                </a:lnTo>
                <a:lnTo>
                  <a:pt x="4733644" y="1625558"/>
                </a:lnTo>
                <a:lnTo>
                  <a:pt x="4745075" y="1625558"/>
                </a:lnTo>
                <a:lnTo>
                  <a:pt x="4756504" y="1625558"/>
                </a:lnTo>
                <a:lnTo>
                  <a:pt x="4767934" y="1625558"/>
                </a:lnTo>
                <a:lnTo>
                  <a:pt x="4779364" y="1625558"/>
                </a:lnTo>
                <a:lnTo>
                  <a:pt x="4790842" y="1625558"/>
                </a:lnTo>
                <a:lnTo>
                  <a:pt x="4802272" y="1625558"/>
                </a:lnTo>
                <a:lnTo>
                  <a:pt x="4813702" y="1625558"/>
                </a:lnTo>
                <a:lnTo>
                  <a:pt x="4825132" y="1625558"/>
                </a:lnTo>
                <a:lnTo>
                  <a:pt x="4836562" y="1625558"/>
                </a:lnTo>
                <a:lnTo>
                  <a:pt x="4848040" y="1625558"/>
                </a:lnTo>
                <a:lnTo>
                  <a:pt x="4859469" y="1625558"/>
                </a:lnTo>
                <a:lnTo>
                  <a:pt x="4870899" y="1625558"/>
                </a:lnTo>
                <a:lnTo>
                  <a:pt x="4882330" y="1625558"/>
                </a:lnTo>
                <a:lnTo>
                  <a:pt x="4893760" y="1625558"/>
                </a:lnTo>
                <a:lnTo>
                  <a:pt x="4905237" y="1625558"/>
                </a:lnTo>
                <a:lnTo>
                  <a:pt x="4916667" y="1625558"/>
                </a:lnTo>
                <a:lnTo>
                  <a:pt x="4928097" y="1625558"/>
                </a:lnTo>
                <a:lnTo>
                  <a:pt x="4939527" y="1625558"/>
                </a:lnTo>
                <a:lnTo>
                  <a:pt x="4950957" y="1625558"/>
                </a:lnTo>
                <a:lnTo>
                  <a:pt x="4962435" y="1625558"/>
                </a:lnTo>
                <a:lnTo>
                  <a:pt x="4973865" y="1625558"/>
                </a:lnTo>
                <a:lnTo>
                  <a:pt x="4985295" y="1625558"/>
                </a:lnTo>
                <a:lnTo>
                  <a:pt x="4996725" y="1624057"/>
                </a:lnTo>
                <a:lnTo>
                  <a:pt x="5008155" y="1625558"/>
                </a:lnTo>
                <a:lnTo>
                  <a:pt x="5019632" y="1625558"/>
                </a:lnTo>
                <a:lnTo>
                  <a:pt x="5031062" y="1625558"/>
                </a:lnTo>
                <a:lnTo>
                  <a:pt x="5042492" y="1625558"/>
                </a:lnTo>
                <a:lnTo>
                  <a:pt x="5053923" y="1625558"/>
                </a:lnTo>
                <a:lnTo>
                  <a:pt x="5065353" y="1625558"/>
                </a:lnTo>
                <a:lnTo>
                  <a:pt x="5076830" y="1625558"/>
                </a:lnTo>
                <a:lnTo>
                  <a:pt x="5088260" y="1625558"/>
                </a:lnTo>
                <a:lnTo>
                  <a:pt x="5099690" y="1625558"/>
                </a:lnTo>
                <a:lnTo>
                  <a:pt x="5111120" y="1625558"/>
                </a:lnTo>
                <a:lnTo>
                  <a:pt x="5122550" y="1625558"/>
                </a:lnTo>
                <a:lnTo>
                  <a:pt x="5134028" y="1625558"/>
                </a:lnTo>
                <a:lnTo>
                  <a:pt x="5145458" y="1625558"/>
                </a:lnTo>
                <a:lnTo>
                  <a:pt x="5156888" y="1625558"/>
                </a:lnTo>
                <a:lnTo>
                  <a:pt x="5168318" y="1625558"/>
                </a:lnTo>
                <a:lnTo>
                  <a:pt x="5179747" y="1625558"/>
                </a:lnTo>
                <a:lnTo>
                  <a:pt x="5191225" y="1625558"/>
                </a:lnTo>
                <a:lnTo>
                  <a:pt x="5202655" y="1625558"/>
                </a:lnTo>
                <a:lnTo>
                  <a:pt x="5214085" y="1625558"/>
                </a:lnTo>
                <a:lnTo>
                  <a:pt x="5225515" y="1625558"/>
                </a:lnTo>
                <a:lnTo>
                  <a:pt x="5236945" y="1625558"/>
                </a:lnTo>
                <a:lnTo>
                  <a:pt x="5248423" y="1625558"/>
                </a:lnTo>
                <a:lnTo>
                  <a:pt x="5259853" y="1625558"/>
                </a:lnTo>
                <a:lnTo>
                  <a:pt x="5271283" y="1625558"/>
                </a:lnTo>
                <a:lnTo>
                  <a:pt x="5282713" y="1625558"/>
                </a:lnTo>
                <a:lnTo>
                  <a:pt x="5294143" y="1625558"/>
                </a:lnTo>
                <a:lnTo>
                  <a:pt x="5305621" y="1625558"/>
                </a:lnTo>
                <a:lnTo>
                  <a:pt x="5317051" y="1625558"/>
                </a:lnTo>
                <a:lnTo>
                  <a:pt x="5328481" y="1625558"/>
                </a:lnTo>
                <a:lnTo>
                  <a:pt x="5339910" y="1625558"/>
                </a:lnTo>
                <a:lnTo>
                  <a:pt x="5351340" y="1625558"/>
                </a:lnTo>
                <a:lnTo>
                  <a:pt x="5362818" y="1625558"/>
                </a:lnTo>
                <a:lnTo>
                  <a:pt x="5374248" y="1625558"/>
                </a:lnTo>
                <a:lnTo>
                  <a:pt x="5385678" y="1625558"/>
                </a:lnTo>
                <a:lnTo>
                  <a:pt x="5397108" y="1625558"/>
                </a:lnTo>
                <a:lnTo>
                  <a:pt x="5408538" y="1625558"/>
                </a:lnTo>
                <a:lnTo>
                  <a:pt x="5420016" y="1625558"/>
                </a:lnTo>
                <a:lnTo>
                  <a:pt x="5431446" y="1625558"/>
                </a:lnTo>
                <a:lnTo>
                  <a:pt x="5442876" y="1625558"/>
                </a:lnTo>
                <a:lnTo>
                  <a:pt x="5454306" y="1625558"/>
                </a:lnTo>
                <a:lnTo>
                  <a:pt x="5465736" y="1625558"/>
                </a:lnTo>
                <a:lnTo>
                  <a:pt x="5477214" y="1625558"/>
                </a:lnTo>
                <a:lnTo>
                  <a:pt x="5488643" y="1625558"/>
                </a:lnTo>
                <a:lnTo>
                  <a:pt x="5500073" y="1625558"/>
                </a:lnTo>
                <a:lnTo>
                  <a:pt x="5511503" y="1625558"/>
                </a:lnTo>
                <a:lnTo>
                  <a:pt x="5522933" y="1625558"/>
                </a:lnTo>
                <a:lnTo>
                  <a:pt x="5534411" y="1625558"/>
                </a:lnTo>
                <a:lnTo>
                  <a:pt x="5545841" y="1625558"/>
                </a:lnTo>
                <a:lnTo>
                  <a:pt x="5557271" y="1625558"/>
                </a:lnTo>
                <a:lnTo>
                  <a:pt x="5568701" y="1625558"/>
                </a:lnTo>
                <a:lnTo>
                  <a:pt x="5580131" y="1625558"/>
                </a:lnTo>
                <a:lnTo>
                  <a:pt x="5591609" y="1625558"/>
                </a:lnTo>
                <a:lnTo>
                  <a:pt x="5603038" y="1625558"/>
                </a:lnTo>
                <a:lnTo>
                  <a:pt x="5614469" y="1625558"/>
                </a:lnTo>
                <a:lnTo>
                  <a:pt x="5625899" y="1625558"/>
                </a:lnTo>
                <a:lnTo>
                  <a:pt x="5637329" y="1625558"/>
                </a:lnTo>
                <a:lnTo>
                  <a:pt x="5648759" y="1625558"/>
                </a:lnTo>
                <a:lnTo>
                  <a:pt x="5660236" y="1625558"/>
                </a:lnTo>
                <a:lnTo>
                  <a:pt x="5671666" y="1625558"/>
                </a:lnTo>
                <a:lnTo>
                  <a:pt x="5683096" y="1625558"/>
                </a:lnTo>
                <a:lnTo>
                  <a:pt x="5694526" y="1625558"/>
                </a:lnTo>
                <a:lnTo>
                  <a:pt x="5705956" y="1625558"/>
                </a:lnTo>
                <a:lnTo>
                  <a:pt x="5717434" y="1625558"/>
                </a:lnTo>
                <a:lnTo>
                  <a:pt x="5728864" y="1625558"/>
                </a:lnTo>
                <a:lnTo>
                  <a:pt x="5740294" y="1625558"/>
                </a:lnTo>
                <a:lnTo>
                  <a:pt x="5751724" y="1625558"/>
                </a:lnTo>
                <a:lnTo>
                  <a:pt x="5763154" y="1625558"/>
                </a:lnTo>
                <a:lnTo>
                  <a:pt x="5774631" y="1625558"/>
                </a:lnTo>
                <a:lnTo>
                  <a:pt x="5786062" y="1625558"/>
                </a:lnTo>
                <a:lnTo>
                  <a:pt x="5797492" y="1625558"/>
                </a:lnTo>
                <a:lnTo>
                  <a:pt x="5808921" y="1625558"/>
                </a:lnTo>
                <a:lnTo>
                  <a:pt x="5820351" y="1625558"/>
                </a:lnTo>
                <a:lnTo>
                  <a:pt x="5831829" y="1625558"/>
                </a:lnTo>
                <a:lnTo>
                  <a:pt x="5843259" y="1625558"/>
                </a:lnTo>
                <a:lnTo>
                  <a:pt x="5854689" y="1625558"/>
                </a:lnTo>
                <a:lnTo>
                  <a:pt x="5866119" y="1625558"/>
                </a:lnTo>
                <a:lnTo>
                  <a:pt x="5877549" y="1625558"/>
                </a:lnTo>
                <a:lnTo>
                  <a:pt x="5889027" y="1625558"/>
                </a:lnTo>
                <a:lnTo>
                  <a:pt x="5900457" y="1625558"/>
                </a:lnTo>
                <a:lnTo>
                  <a:pt x="5911887" y="1625558"/>
                </a:lnTo>
                <a:lnTo>
                  <a:pt x="5923317" y="1625558"/>
                </a:lnTo>
                <a:lnTo>
                  <a:pt x="5934747" y="1625558"/>
                </a:lnTo>
                <a:lnTo>
                  <a:pt x="5946225" y="1625558"/>
                </a:lnTo>
                <a:lnTo>
                  <a:pt x="5957655" y="1625558"/>
                </a:lnTo>
                <a:lnTo>
                  <a:pt x="5969084" y="1625558"/>
                </a:lnTo>
                <a:lnTo>
                  <a:pt x="5980514" y="1625558"/>
                </a:lnTo>
                <a:lnTo>
                  <a:pt x="5991944" y="1625558"/>
                </a:lnTo>
                <a:lnTo>
                  <a:pt x="6003422" y="1625558"/>
                </a:lnTo>
                <a:lnTo>
                  <a:pt x="6014852" y="1625558"/>
                </a:lnTo>
                <a:lnTo>
                  <a:pt x="6026282" y="1625558"/>
                </a:lnTo>
                <a:lnTo>
                  <a:pt x="6037712" y="1625558"/>
                </a:lnTo>
                <a:lnTo>
                  <a:pt x="6049142" y="1625558"/>
                </a:lnTo>
                <a:lnTo>
                  <a:pt x="6060620" y="1625558"/>
                </a:lnTo>
                <a:lnTo>
                  <a:pt x="6072049" y="1625558"/>
                </a:lnTo>
                <a:lnTo>
                  <a:pt x="6083480" y="1625558"/>
                </a:lnTo>
                <a:lnTo>
                  <a:pt x="6094910" y="1625558"/>
                </a:lnTo>
                <a:lnTo>
                  <a:pt x="6106340" y="1625558"/>
                </a:lnTo>
                <a:lnTo>
                  <a:pt x="6117818" y="1625558"/>
                </a:lnTo>
                <a:lnTo>
                  <a:pt x="6129247" y="1625558"/>
                </a:lnTo>
                <a:lnTo>
                  <a:pt x="6140677" y="1625558"/>
                </a:lnTo>
                <a:lnTo>
                  <a:pt x="6152107" y="1625558"/>
                </a:lnTo>
                <a:lnTo>
                  <a:pt x="6163537" y="1625558"/>
                </a:lnTo>
                <a:lnTo>
                  <a:pt x="6175015" y="1625558"/>
                </a:lnTo>
                <a:lnTo>
                  <a:pt x="6186445" y="1625558"/>
                </a:lnTo>
                <a:lnTo>
                  <a:pt x="6197875" y="1625558"/>
                </a:lnTo>
                <a:lnTo>
                  <a:pt x="6209305" y="1625558"/>
                </a:lnTo>
                <a:lnTo>
                  <a:pt x="6220735" y="1625558"/>
                </a:lnTo>
                <a:lnTo>
                  <a:pt x="6232212" y="1625558"/>
                </a:lnTo>
                <a:lnTo>
                  <a:pt x="6243642" y="1625558"/>
                </a:lnTo>
                <a:lnTo>
                  <a:pt x="6255073" y="1625558"/>
                </a:lnTo>
                <a:lnTo>
                  <a:pt x="6266503" y="1625558"/>
                </a:lnTo>
                <a:lnTo>
                  <a:pt x="6277933" y="1625558"/>
                </a:lnTo>
                <a:lnTo>
                  <a:pt x="6289410" y="1625558"/>
                </a:lnTo>
                <a:lnTo>
                  <a:pt x="6300840" y="1625558"/>
                </a:lnTo>
                <a:lnTo>
                  <a:pt x="6312270" y="1625558"/>
                </a:lnTo>
                <a:lnTo>
                  <a:pt x="6323700" y="1625558"/>
                </a:lnTo>
                <a:lnTo>
                  <a:pt x="6335130" y="1625558"/>
                </a:lnTo>
                <a:lnTo>
                  <a:pt x="6346608" y="1625558"/>
                </a:lnTo>
                <a:lnTo>
                  <a:pt x="6358038" y="1625558"/>
                </a:lnTo>
                <a:lnTo>
                  <a:pt x="6369468" y="1625558"/>
                </a:lnTo>
                <a:lnTo>
                  <a:pt x="6380898" y="1625558"/>
                </a:lnTo>
                <a:lnTo>
                  <a:pt x="6392328" y="1625558"/>
                </a:lnTo>
                <a:lnTo>
                  <a:pt x="6403805" y="1625558"/>
                </a:lnTo>
                <a:lnTo>
                  <a:pt x="6415235" y="1625558"/>
                </a:lnTo>
                <a:lnTo>
                  <a:pt x="6426666" y="1625558"/>
                </a:lnTo>
                <a:lnTo>
                  <a:pt x="6438096" y="1625558"/>
                </a:lnTo>
                <a:lnTo>
                  <a:pt x="6449525" y="1625558"/>
                </a:lnTo>
                <a:lnTo>
                  <a:pt x="6461003" y="1625558"/>
                </a:lnTo>
                <a:lnTo>
                  <a:pt x="6472433" y="1625558"/>
                </a:lnTo>
                <a:lnTo>
                  <a:pt x="6483863" y="1625558"/>
                </a:lnTo>
                <a:lnTo>
                  <a:pt x="6495293" y="1625558"/>
                </a:lnTo>
                <a:lnTo>
                  <a:pt x="6506723" y="1625558"/>
                </a:lnTo>
                <a:lnTo>
                  <a:pt x="6518201" y="1625558"/>
                </a:lnTo>
                <a:lnTo>
                  <a:pt x="6529631" y="1625558"/>
                </a:lnTo>
                <a:lnTo>
                  <a:pt x="6541061" y="1625558"/>
                </a:lnTo>
                <a:lnTo>
                  <a:pt x="6552490" y="1625558"/>
                </a:lnTo>
                <a:lnTo>
                  <a:pt x="6563921" y="1625558"/>
                </a:lnTo>
                <a:lnTo>
                  <a:pt x="6575398" y="1625558"/>
                </a:lnTo>
                <a:lnTo>
                  <a:pt x="6586828" y="1625558"/>
                </a:lnTo>
                <a:lnTo>
                  <a:pt x="6598259" y="1625558"/>
                </a:lnTo>
                <a:lnTo>
                  <a:pt x="6609688" y="1625558"/>
                </a:lnTo>
                <a:lnTo>
                  <a:pt x="6621118" y="1625558"/>
                </a:lnTo>
                <a:lnTo>
                  <a:pt x="6632596" y="1625558"/>
                </a:lnTo>
                <a:lnTo>
                  <a:pt x="6644026" y="1625558"/>
                </a:lnTo>
                <a:lnTo>
                  <a:pt x="6655456" y="1625558"/>
                </a:lnTo>
                <a:lnTo>
                  <a:pt x="6666886" y="1625558"/>
                </a:lnTo>
                <a:lnTo>
                  <a:pt x="6678316" y="1625558"/>
                </a:lnTo>
                <a:lnTo>
                  <a:pt x="6689794" y="1625558"/>
                </a:lnTo>
                <a:lnTo>
                  <a:pt x="6701224" y="1625558"/>
                </a:lnTo>
                <a:lnTo>
                  <a:pt x="6712653" y="1625558"/>
                </a:lnTo>
                <a:lnTo>
                  <a:pt x="6724083" y="1625558"/>
                </a:lnTo>
                <a:lnTo>
                  <a:pt x="6735514" y="1625558"/>
                </a:lnTo>
                <a:lnTo>
                  <a:pt x="6746944" y="1625558"/>
                </a:lnTo>
                <a:lnTo>
                  <a:pt x="6758421" y="1625558"/>
                </a:lnTo>
                <a:lnTo>
                  <a:pt x="6769851" y="1625558"/>
                </a:lnTo>
                <a:lnTo>
                  <a:pt x="6781281" y="1625558"/>
                </a:lnTo>
                <a:lnTo>
                  <a:pt x="6792711" y="1625558"/>
                </a:lnTo>
                <a:lnTo>
                  <a:pt x="6804141" y="1625558"/>
                </a:lnTo>
                <a:lnTo>
                  <a:pt x="6815619" y="1625558"/>
                </a:lnTo>
                <a:lnTo>
                  <a:pt x="6827049" y="1625558"/>
                </a:lnTo>
                <a:lnTo>
                  <a:pt x="6838479" y="1625558"/>
                </a:lnTo>
                <a:lnTo>
                  <a:pt x="6849909" y="1625558"/>
                </a:lnTo>
                <a:lnTo>
                  <a:pt x="6861339" y="1625558"/>
                </a:lnTo>
                <a:lnTo>
                  <a:pt x="6872816" y="1625558"/>
                </a:lnTo>
                <a:lnTo>
                  <a:pt x="6884246" y="1625558"/>
                </a:lnTo>
                <a:lnTo>
                  <a:pt x="6895676" y="1625558"/>
                </a:lnTo>
                <a:lnTo>
                  <a:pt x="6907107" y="1625558"/>
                </a:lnTo>
                <a:lnTo>
                  <a:pt x="6918537" y="1625558"/>
                </a:lnTo>
                <a:lnTo>
                  <a:pt x="6930014" y="1625558"/>
                </a:lnTo>
                <a:lnTo>
                  <a:pt x="6941444" y="1625558"/>
                </a:lnTo>
                <a:lnTo>
                  <a:pt x="6952874" y="1625558"/>
                </a:lnTo>
                <a:lnTo>
                  <a:pt x="6964304" y="1625558"/>
                </a:lnTo>
                <a:lnTo>
                  <a:pt x="6975734" y="1625558"/>
                </a:lnTo>
                <a:lnTo>
                  <a:pt x="6987212" y="1625558"/>
                </a:lnTo>
                <a:lnTo>
                  <a:pt x="6998642" y="1625558"/>
                </a:lnTo>
                <a:lnTo>
                  <a:pt x="7010072" y="1625558"/>
                </a:lnTo>
                <a:lnTo>
                  <a:pt x="7021502" y="1625558"/>
                </a:lnTo>
                <a:lnTo>
                  <a:pt x="7032931" y="1625558"/>
                </a:lnTo>
                <a:lnTo>
                  <a:pt x="7044409" y="1625558"/>
                </a:lnTo>
                <a:lnTo>
                  <a:pt x="7055839" y="1625558"/>
                </a:lnTo>
                <a:lnTo>
                  <a:pt x="7067269" y="1625558"/>
                </a:lnTo>
                <a:lnTo>
                  <a:pt x="7078700" y="1625558"/>
                </a:lnTo>
                <a:lnTo>
                  <a:pt x="7090129" y="1625558"/>
                </a:lnTo>
                <a:lnTo>
                  <a:pt x="7101607" y="1625558"/>
                </a:lnTo>
                <a:lnTo>
                  <a:pt x="7113037" y="1625558"/>
                </a:lnTo>
                <a:lnTo>
                  <a:pt x="7124467" y="1625558"/>
                </a:lnTo>
                <a:lnTo>
                  <a:pt x="7135897" y="1625558"/>
                </a:lnTo>
                <a:lnTo>
                  <a:pt x="7147327" y="1625558"/>
                </a:lnTo>
                <a:lnTo>
                  <a:pt x="7158805" y="1625558"/>
                </a:lnTo>
                <a:lnTo>
                  <a:pt x="7170235" y="1625558"/>
                </a:lnTo>
                <a:lnTo>
                  <a:pt x="7181665" y="1625558"/>
                </a:lnTo>
                <a:lnTo>
                  <a:pt x="7193094" y="1625558"/>
                </a:lnTo>
                <a:lnTo>
                  <a:pt x="7204524" y="1625558"/>
                </a:lnTo>
                <a:lnTo>
                  <a:pt x="7216002" y="1625558"/>
                </a:lnTo>
                <a:lnTo>
                  <a:pt x="7227432" y="1625558"/>
                </a:lnTo>
                <a:lnTo>
                  <a:pt x="7238862" y="1625558"/>
                </a:lnTo>
                <a:lnTo>
                  <a:pt x="7250292" y="1625558"/>
                </a:lnTo>
                <a:lnTo>
                  <a:pt x="7261722" y="1625558"/>
                </a:lnTo>
                <a:lnTo>
                  <a:pt x="7273200" y="1625558"/>
                </a:lnTo>
                <a:lnTo>
                  <a:pt x="7284630" y="1625558"/>
                </a:lnTo>
                <a:lnTo>
                  <a:pt x="7296060" y="1625558"/>
                </a:lnTo>
                <a:lnTo>
                  <a:pt x="7307490" y="1625558"/>
                </a:lnTo>
                <a:lnTo>
                  <a:pt x="7318920" y="1625558"/>
                </a:lnTo>
                <a:lnTo>
                  <a:pt x="7330398" y="1625558"/>
                </a:lnTo>
                <a:lnTo>
                  <a:pt x="7341828" y="1625558"/>
                </a:lnTo>
                <a:lnTo>
                  <a:pt x="7353257" y="1625558"/>
                </a:lnTo>
                <a:lnTo>
                  <a:pt x="7364687" y="1625558"/>
                </a:lnTo>
                <a:lnTo>
                  <a:pt x="7376117" y="1625558"/>
                </a:lnTo>
                <a:lnTo>
                  <a:pt x="7387595" y="1625558"/>
                </a:lnTo>
                <a:lnTo>
                  <a:pt x="7399025" y="1625558"/>
                </a:lnTo>
                <a:lnTo>
                  <a:pt x="7410455" y="1625558"/>
                </a:lnTo>
                <a:lnTo>
                  <a:pt x="7421885" y="1625558"/>
                </a:lnTo>
                <a:lnTo>
                  <a:pt x="7433315" y="1625558"/>
                </a:lnTo>
                <a:lnTo>
                  <a:pt x="7444793" y="1625558"/>
                </a:lnTo>
                <a:lnTo>
                  <a:pt x="7456222" y="1625558"/>
                </a:lnTo>
                <a:lnTo>
                  <a:pt x="7467653" y="1625558"/>
                </a:lnTo>
                <a:lnTo>
                  <a:pt x="7479083" y="1625558"/>
                </a:lnTo>
                <a:lnTo>
                  <a:pt x="7490513" y="1625558"/>
                </a:lnTo>
                <a:lnTo>
                  <a:pt x="7501990" y="1625558"/>
                </a:lnTo>
                <a:lnTo>
                  <a:pt x="7513420" y="1625558"/>
                </a:lnTo>
                <a:lnTo>
                  <a:pt x="7524850" y="1625558"/>
                </a:lnTo>
                <a:lnTo>
                  <a:pt x="7536280" y="1625558"/>
                </a:lnTo>
                <a:lnTo>
                  <a:pt x="7547710" y="1625558"/>
                </a:lnTo>
                <a:lnTo>
                  <a:pt x="7559188" y="1625558"/>
                </a:lnTo>
                <a:lnTo>
                  <a:pt x="7570618" y="1625558"/>
                </a:lnTo>
                <a:lnTo>
                  <a:pt x="7582048" y="1625558"/>
                </a:lnTo>
                <a:lnTo>
                  <a:pt x="7593478" y="1625558"/>
                </a:lnTo>
                <a:lnTo>
                  <a:pt x="7604908" y="1625558"/>
                </a:lnTo>
                <a:lnTo>
                  <a:pt x="7616385" y="1625558"/>
                </a:lnTo>
                <a:lnTo>
                  <a:pt x="7627815" y="1625558"/>
                </a:lnTo>
                <a:lnTo>
                  <a:pt x="7639246" y="1625558"/>
                </a:lnTo>
                <a:lnTo>
                  <a:pt x="7650676" y="1625558"/>
                </a:lnTo>
                <a:lnTo>
                  <a:pt x="7662106" y="1625558"/>
                </a:lnTo>
                <a:lnTo>
                  <a:pt x="7673583" y="1625558"/>
                </a:lnTo>
                <a:lnTo>
                  <a:pt x="7685013" y="1625558"/>
                </a:lnTo>
                <a:lnTo>
                  <a:pt x="7696443" y="1625558"/>
                </a:lnTo>
                <a:lnTo>
                  <a:pt x="7707873" y="1625558"/>
                </a:lnTo>
                <a:lnTo>
                  <a:pt x="7719303" y="1625558"/>
                </a:lnTo>
                <a:lnTo>
                  <a:pt x="7730733" y="1625558"/>
                </a:lnTo>
                <a:lnTo>
                  <a:pt x="7742211" y="1625558"/>
                </a:lnTo>
                <a:lnTo>
                  <a:pt x="7753641" y="1625558"/>
                </a:lnTo>
                <a:lnTo>
                  <a:pt x="7765071" y="1625558"/>
                </a:lnTo>
                <a:lnTo>
                  <a:pt x="7776501" y="1625558"/>
                </a:lnTo>
                <a:lnTo>
                  <a:pt x="7787931" y="1625558"/>
                </a:lnTo>
                <a:lnTo>
                  <a:pt x="7799408" y="1625558"/>
                </a:lnTo>
                <a:lnTo>
                  <a:pt x="7810839" y="1625558"/>
                </a:lnTo>
                <a:lnTo>
                  <a:pt x="7822268" y="1625558"/>
                </a:lnTo>
                <a:lnTo>
                  <a:pt x="7833698" y="1625558"/>
                </a:lnTo>
                <a:lnTo>
                  <a:pt x="7845128" y="1625558"/>
                </a:lnTo>
                <a:lnTo>
                  <a:pt x="7856606" y="1625558"/>
                </a:lnTo>
                <a:lnTo>
                  <a:pt x="7868036" y="1625558"/>
                </a:lnTo>
                <a:lnTo>
                  <a:pt x="7879466" y="1625558"/>
                </a:lnTo>
                <a:lnTo>
                  <a:pt x="7890896" y="1625558"/>
                </a:lnTo>
                <a:lnTo>
                  <a:pt x="7902326" y="1625558"/>
                </a:lnTo>
                <a:lnTo>
                  <a:pt x="7913804" y="1625558"/>
                </a:lnTo>
                <a:lnTo>
                  <a:pt x="7925234" y="1625558"/>
                </a:lnTo>
                <a:lnTo>
                  <a:pt x="7936663" y="1625558"/>
                </a:lnTo>
                <a:lnTo>
                  <a:pt x="7948094" y="1625558"/>
                </a:lnTo>
                <a:lnTo>
                  <a:pt x="7959524" y="1625558"/>
                </a:lnTo>
                <a:lnTo>
                  <a:pt x="7971001" y="1625558"/>
                </a:lnTo>
                <a:lnTo>
                  <a:pt x="7982431" y="1625558"/>
                </a:lnTo>
                <a:lnTo>
                  <a:pt x="7993861" y="1625558"/>
                </a:lnTo>
                <a:lnTo>
                  <a:pt x="8005291" y="1625558"/>
                </a:lnTo>
                <a:lnTo>
                  <a:pt x="8016721" y="1625558"/>
                </a:lnTo>
                <a:lnTo>
                  <a:pt x="8028199" y="1625558"/>
                </a:lnTo>
                <a:lnTo>
                  <a:pt x="8039629" y="1625558"/>
                </a:lnTo>
                <a:lnTo>
                  <a:pt x="8051059" y="1625558"/>
                </a:lnTo>
                <a:lnTo>
                  <a:pt x="8062489" y="1625558"/>
                </a:lnTo>
                <a:lnTo>
                  <a:pt x="8073919" y="1625558"/>
                </a:lnTo>
                <a:lnTo>
                  <a:pt x="8085396" y="1625558"/>
                </a:lnTo>
                <a:lnTo>
                  <a:pt x="8096826" y="1625558"/>
                </a:lnTo>
                <a:lnTo>
                  <a:pt x="8108256" y="1625558"/>
                </a:lnTo>
                <a:lnTo>
                  <a:pt x="8119687" y="1625558"/>
                </a:lnTo>
                <a:lnTo>
                  <a:pt x="8131117" y="1625558"/>
                </a:lnTo>
                <a:lnTo>
                  <a:pt x="8142594" y="1625558"/>
                </a:lnTo>
                <a:lnTo>
                  <a:pt x="8154024" y="1625558"/>
                </a:lnTo>
                <a:lnTo>
                  <a:pt x="8165454" y="1625558"/>
                </a:lnTo>
                <a:lnTo>
                  <a:pt x="8176884" y="1625558"/>
                </a:lnTo>
                <a:lnTo>
                  <a:pt x="8188314" y="1625558"/>
                </a:lnTo>
                <a:lnTo>
                  <a:pt x="8199792" y="1625558"/>
                </a:lnTo>
                <a:lnTo>
                  <a:pt x="8211222" y="1625558"/>
                </a:lnTo>
                <a:lnTo>
                  <a:pt x="8222652" y="1625558"/>
                </a:lnTo>
                <a:lnTo>
                  <a:pt x="8234082" y="1625558"/>
                </a:lnTo>
                <a:lnTo>
                  <a:pt x="8245512" y="1625558"/>
                </a:lnTo>
                <a:lnTo>
                  <a:pt x="8256989" y="1625558"/>
                </a:lnTo>
                <a:lnTo>
                  <a:pt x="8268419" y="1625558"/>
                </a:lnTo>
                <a:lnTo>
                  <a:pt x="8279850" y="1625558"/>
                </a:lnTo>
                <a:lnTo>
                  <a:pt x="8291280" y="1625558"/>
                </a:lnTo>
                <a:lnTo>
                  <a:pt x="8302709" y="1625558"/>
                </a:lnTo>
                <a:lnTo>
                  <a:pt x="8314187" y="1625558"/>
                </a:lnTo>
                <a:lnTo>
                  <a:pt x="8325617" y="1625558"/>
                </a:lnTo>
                <a:lnTo>
                  <a:pt x="8337047" y="1625558"/>
                </a:lnTo>
                <a:lnTo>
                  <a:pt x="8348477" y="1625558"/>
                </a:lnTo>
                <a:lnTo>
                  <a:pt x="8359907" y="1625558"/>
                </a:lnTo>
                <a:lnTo>
                  <a:pt x="8371385" y="1625558"/>
                </a:lnTo>
                <a:lnTo>
                  <a:pt x="8382815" y="1625558"/>
                </a:lnTo>
                <a:lnTo>
                  <a:pt x="8394245" y="1625558"/>
                </a:lnTo>
                <a:lnTo>
                  <a:pt x="8405674" y="1625558"/>
                </a:lnTo>
                <a:lnTo>
                  <a:pt x="8417104" y="1625558"/>
                </a:lnTo>
                <a:lnTo>
                  <a:pt x="8428582" y="1625558"/>
                </a:lnTo>
                <a:lnTo>
                  <a:pt x="8440012" y="1625558"/>
                </a:lnTo>
                <a:lnTo>
                  <a:pt x="8451442" y="1625558"/>
                </a:lnTo>
                <a:lnTo>
                  <a:pt x="8462872" y="1625558"/>
                </a:lnTo>
                <a:lnTo>
                  <a:pt x="8474302" y="1625558"/>
                </a:lnTo>
                <a:lnTo>
                  <a:pt x="8485780" y="1625558"/>
                </a:lnTo>
                <a:lnTo>
                  <a:pt x="8497210" y="1625558"/>
                </a:lnTo>
                <a:lnTo>
                  <a:pt x="8508640" y="1625558"/>
                </a:lnTo>
                <a:lnTo>
                  <a:pt x="8520069" y="1625558"/>
                </a:lnTo>
                <a:lnTo>
                  <a:pt x="8531500" y="1625558"/>
                </a:lnTo>
                <a:lnTo>
                  <a:pt x="8542977" y="1625558"/>
                </a:lnTo>
                <a:lnTo>
                  <a:pt x="8554407" y="1625558"/>
                </a:lnTo>
                <a:lnTo>
                  <a:pt x="8565837" y="1625558"/>
                </a:lnTo>
                <a:lnTo>
                  <a:pt x="8577267" y="1625558"/>
                </a:lnTo>
                <a:lnTo>
                  <a:pt x="8588697" y="1625558"/>
                </a:lnTo>
                <a:lnTo>
                  <a:pt x="8600175" y="1625558"/>
                </a:lnTo>
                <a:lnTo>
                  <a:pt x="8611605" y="1625558"/>
                </a:lnTo>
                <a:lnTo>
                  <a:pt x="8623035" y="1625558"/>
                </a:lnTo>
                <a:lnTo>
                  <a:pt x="8634465" y="1625558"/>
                </a:lnTo>
                <a:lnTo>
                  <a:pt x="8645895" y="1625558"/>
                </a:lnTo>
                <a:lnTo>
                  <a:pt x="8657373" y="1625558"/>
                </a:lnTo>
                <a:lnTo>
                  <a:pt x="8668802" y="1625558"/>
                </a:lnTo>
                <a:lnTo>
                  <a:pt x="8680232" y="1625558"/>
                </a:lnTo>
                <a:lnTo>
                  <a:pt x="8691662" y="1625558"/>
                </a:lnTo>
                <a:lnTo>
                  <a:pt x="8703093" y="1625558"/>
                </a:lnTo>
                <a:lnTo>
                  <a:pt x="8714570" y="1625558"/>
                </a:lnTo>
                <a:lnTo>
                  <a:pt x="8726000" y="1625558"/>
                </a:lnTo>
                <a:lnTo>
                  <a:pt x="8737430" y="1625558"/>
                </a:lnTo>
                <a:lnTo>
                  <a:pt x="8748860" y="1625558"/>
                </a:lnTo>
                <a:lnTo>
                  <a:pt x="8760290" y="1625558"/>
                </a:lnTo>
                <a:lnTo>
                  <a:pt x="8771768" y="1625558"/>
                </a:lnTo>
                <a:lnTo>
                  <a:pt x="8783198" y="1625558"/>
                </a:lnTo>
                <a:lnTo>
                  <a:pt x="8794628" y="1625558"/>
                </a:lnTo>
                <a:lnTo>
                  <a:pt x="8806058" y="1625558"/>
                </a:lnTo>
                <a:lnTo>
                  <a:pt x="8817488" y="1625558"/>
                </a:lnTo>
                <a:lnTo>
                  <a:pt x="8828918" y="1625558"/>
                </a:lnTo>
                <a:lnTo>
                  <a:pt x="8840395" y="1625558"/>
                </a:lnTo>
                <a:lnTo>
                  <a:pt x="8851825" y="1625558"/>
                </a:lnTo>
                <a:lnTo>
                  <a:pt x="8863256" y="1625558"/>
                </a:lnTo>
                <a:lnTo>
                  <a:pt x="8874686" y="1625558"/>
                </a:lnTo>
                <a:lnTo>
                  <a:pt x="8886115" y="1625558"/>
                </a:lnTo>
                <a:lnTo>
                  <a:pt x="8897593" y="1625558"/>
                </a:lnTo>
                <a:lnTo>
                  <a:pt x="8909022" y="1625558"/>
                </a:lnTo>
                <a:lnTo>
                  <a:pt x="8920453" y="1625558"/>
                </a:lnTo>
                <a:lnTo>
                  <a:pt x="8931883" y="1625558"/>
                </a:lnTo>
                <a:lnTo>
                  <a:pt x="8943313" y="1625558"/>
                </a:lnTo>
                <a:lnTo>
                  <a:pt x="8954791" y="1625558"/>
                </a:lnTo>
                <a:lnTo>
                  <a:pt x="8966220" y="1625558"/>
                </a:lnTo>
                <a:lnTo>
                  <a:pt x="8977651" y="1625558"/>
                </a:lnTo>
                <a:lnTo>
                  <a:pt x="8989080" y="1625558"/>
                </a:lnTo>
                <a:lnTo>
                  <a:pt x="9000511" y="1625558"/>
                </a:lnTo>
                <a:lnTo>
                  <a:pt x="9011988" y="1625558"/>
                </a:lnTo>
                <a:lnTo>
                  <a:pt x="9023418" y="1625558"/>
                </a:lnTo>
                <a:lnTo>
                  <a:pt x="9034849" y="1625558"/>
                </a:lnTo>
                <a:lnTo>
                  <a:pt x="9046278" y="1625558"/>
                </a:lnTo>
                <a:lnTo>
                  <a:pt x="9057709" y="1625558"/>
                </a:lnTo>
                <a:lnTo>
                  <a:pt x="9069186" y="1625558"/>
                </a:lnTo>
                <a:lnTo>
                  <a:pt x="9080615" y="1625558"/>
                </a:lnTo>
                <a:lnTo>
                  <a:pt x="9092046" y="1625558"/>
                </a:lnTo>
                <a:lnTo>
                  <a:pt x="9103476" y="1625558"/>
                </a:lnTo>
                <a:lnTo>
                  <a:pt x="9114906" y="1625558"/>
                </a:lnTo>
                <a:lnTo>
                  <a:pt x="9126384" y="1625558"/>
                </a:lnTo>
                <a:lnTo>
                  <a:pt x="9137813" y="1625558"/>
                </a:lnTo>
                <a:lnTo>
                  <a:pt x="9149244" y="1625558"/>
                </a:lnTo>
                <a:lnTo>
                  <a:pt x="9160673" y="1625558"/>
                </a:lnTo>
                <a:lnTo>
                  <a:pt x="9172104" y="1625558"/>
                </a:lnTo>
                <a:lnTo>
                  <a:pt x="9183581" y="1625558"/>
                </a:lnTo>
                <a:lnTo>
                  <a:pt x="9195011" y="1625558"/>
                </a:lnTo>
                <a:lnTo>
                  <a:pt x="9206442" y="1625558"/>
                </a:lnTo>
                <a:lnTo>
                  <a:pt x="9217871" y="1625558"/>
                </a:lnTo>
                <a:lnTo>
                  <a:pt x="9229301" y="1625558"/>
                </a:lnTo>
                <a:lnTo>
                  <a:pt x="9240779" y="1625558"/>
                </a:lnTo>
                <a:lnTo>
                  <a:pt x="9252209" y="1625558"/>
                </a:lnTo>
                <a:lnTo>
                  <a:pt x="9263639" y="1625558"/>
                </a:lnTo>
                <a:lnTo>
                  <a:pt x="9275069" y="1625558"/>
                </a:lnTo>
                <a:lnTo>
                  <a:pt x="9286498" y="1625558"/>
                </a:lnTo>
                <a:lnTo>
                  <a:pt x="9297977" y="1625558"/>
                </a:lnTo>
                <a:lnTo>
                  <a:pt x="9309406" y="1625558"/>
                </a:lnTo>
                <a:lnTo>
                  <a:pt x="9320837" y="1625558"/>
                </a:lnTo>
                <a:lnTo>
                  <a:pt x="9332266" y="1625558"/>
                </a:lnTo>
                <a:lnTo>
                  <a:pt x="9343696" y="1625558"/>
                </a:lnTo>
                <a:lnTo>
                  <a:pt x="9355174" y="1625558"/>
                </a:lnTo>
                <a:lnTo>
                  <a:pt x="9366604" y="1625558"/>
                </a:lnTo>
                <a:lnTo>
                  <a:pt x="9378035" y="1625558"/>
                </a:lnTo>
                <a:lnTo>
                  <a:pt x="9389464" y="1625558"/>
                </a:lnTo>
                <a:lnTo>
                  <a:pt x="9400894" y="1625558"/>
                </a:lnTo>
                <a:lnTo>
                  <a:pt x="9412372" y="1625558"/>
                </a:lnTo>
                <a:lnTo>
                  <a:pt x="9423802" y="1625558"/>
                </a:lnTo>
                <a:lnTo>
                  <a:pt x="9435232" y="1625558"/>
                </a:lnTo>
                <a:lnTo>
                  <a:pt x="9446662" y="1625558"/>
                </a:lnTo>
                <a:lnTo>
                  <a:pt x="9458091" y="1625558"/>
                </a:lnTo>
                <a:lnTo>
                  <a:pt x="9469570" y="1625558"/>
                </a:lnTo>
                <a:lnTo>
                  <a:pt x="9480999" y="1625558"/>
                </a:lnTo>
                <a:lnTo>
                  <a:pt x="9492429" y="1625558"/>
                </a:lnTo>
                <a:lnTo>
                  <a:pt x="9503859" y="1625558"/>
                </a:lnTo>
                <a:lnTo>
                  <a:pt x="9515289" y="1625558"/>
                </a:lnTo>
                <a:lnTo>
                  <a:pt x="9526767" y="1625558"/>
                </a:lnTo>
                <a:lnTo>
                  <a:pt x="9538197" y="1625558"/>
                </a:lnTo>
                <a:lnTo>
                  <a:pt x="9549626" y="1625558"/>
                </a:lnTo>
                <a:lnTo>
                  <a:pt x="9561057" y="1625558"/>
                </a:lnTo>
                <a:lnTo>
                  <a:pt x="9572487" y="1625558"/>
                </a:lnTo>
                <a:lnTo>
                  <a:pt x="9583965" y="1625558"/>
                </a:lnTo>
                <a:lnTo>
                  <a:pt x="9595395" y="1625558"/>
                </a:lnTo>
                <a:lnTo>
                  <a:pt x="9606824" y="1625558"/>
                </a:lnTo>
                <a:lnTo>
                  <a:pt x="9618255" y="1625558"/>
                </a:lnTo>
                <a:lnTo>
                  <a:pt x="9629684" y="1625558"/>
                </a:lnTo>
                <a:lnTo>
                  <a:pt x="9641163" y="1625558"/>
                </a:lnTo>
                <a:lnTo>
                  <a:pt x="9652592" y="1625558"/>
                </a:lnTo>
                <a:lnTo>
                  <a:pt x="9664022" y="1625558"/>
                </a:lnTo>
                <a:lnTo>
                  <a:pt x="9675452" y="1625558"/>
                </a:lnTo>
                <a:lnTo>
                  <a:pt x="9686882" y="1625558"/>
                </a:lnTo>
                <a:lnTo>
                  <a:pt x="9698360" y="1625558"/>
                </a:lnTo>
                <a:lnTo>
                  <a:pt x="9709790" y="1625558"/>
                </a:lnTo>
                <a:lnTo>
                  <a:pt x="9721219" y="1625558"/>
                </a:lnTo>
                <a:lnTo>
                  <a:pt x="9732650" y="1625558"/>
                </a:lnTo>
                <a:lnTo>
                  <a:pt x="9744080" y="1625558"/>
                </a:lnTo>
                <a:lnTo>
                  <a:pt x="9755557" y="1625558"/>
                </a:lnTo>
                <a:lnTo>
                  <a:pt x="9766988" y="1625558"/>
                </a:lnTo>
                <a:lnTo>
                  <a:pt x="9778417" y="1625558"/>
                </a:lnTo>
                <a:lnTo>
                  <a:pt x="9789848" y="1625558"/>
                </a:lnTo>
                <a:lnTo>
                  <a:pt x="9801277" y="1625558"/>
                </a:lnTo>
                <a:lnTo>
                  <a:pt x="9812755" y="1625558"/>
                </a:lnTo>
                <a:lnTo>
                  <a:pt x="9824185" y="1625558"/>
                </a:lnTo>
                <a:lnTo>
                  <a:pt x="9835615" y="1625558"/>
                </a:lnTo>
                <a:lnTo>
                  <a:pt x="9847045" y="1625558"/>
                </a:lnTo>
                <a:lnTo>
                  <a:pt x="9858475" y="1625558"/>
                </a:lnTo>
                <a:lnTo>
                  <a:pt x="9869952" y="1625558"/>
                </a:lnTo>
                <a:lnTo>
                  <a:pt x="9881383" y="1625558"/>
                </a:lnTo>
                <a:lnTo>
                  <a:pt x="9892812" y="1625558"/>
                </a:lnTo>
                <a:lnTo>
                  <a:pt x="9904243" y="1625558"/>
                </a:lnTo>
                <a:lnTo>
                  <a:pt x="9915673" y="1625558"/>
                </a:lnTo>
                <a:lnTo>
                  <a:pt x="9927102" y="1625558"/>
                </a:lnTo>
                <a:lnTo>
                  <a:pt x="9938581" y="1625558"/>
                </a:lnTo>
                <a:lnTo>
                  <a:pt x="9950010" y="1625558"/>
                </a:lnTo>
                <a:lnTo>
                  <a:pt x="9961441" y="1625558"/>
                </a:lnTo>
                <a:lnTo>
                  <a:pt x="9972870" y="1625558"/>
                </a:lnTo>
                <a:lnTo>
                  <a:pt x="9984300" y="1625558"/>
                </a:lnTo>
                <a:lnTo>
                  <a:pt x="9995778" y="1625558"/>
                </a:lnTo>
                <a:lnTo>
                  <a:pt x="10007208" y="1625558"/>
                </a:lnTo>
                <a:lnTo>
                  <a:pt x="10018638" y="1625558"/>
                </a:lnTo>
                <a:lnTo>
                  <a:pt x="10030068" y="1625558"/>
                </a:lnTo>
                <a:lnTo>
                  <a:pt x="10041498" y="1625558"/>
                </a:lnTo>
                <a:lnTo>
                  <a:pt x="10052976" y="1625558"/>
                </a:lnTo>
                <a:lnTo>
                  <a:pt x="10064405" y="1625558"/>
                </a:lnTo>
                <a:lnTo>
                  <a:pt x="10075835" y="1625558"/>
                </a:lnTo>
                <a:lnTo>
                  <a:pt x="10087266" y="1625558"/>
                </a:lnTo>
                <a:lnTo>
                  <a:pt x="10098695" y="1625558"/>
                </a:lnTo>
                <a:lnTo>
                  <a:pt x="10110174" y="1625558"/>
                </a:lnTo>
                <a:lnTo>
                  <a:pt x="10121603" y="1625558"/>
                </a:lnTo>
                <a:lnTo>
                  <a:pt x="10133033" y="1625558"/>
                </a:lnTo>
                <a:lnTo>
                  <a:pt x="10144463" y="1625558"/>
                </a:lnTo>
                <a:lnTo>
                  <a:pt x="10155893" y="1625558"/>
                </a:lnTo>
                <a:lnTo>
                  <a:pt x="10167371" y="1625558"/>
                </a:lnTo>
                <a:lnTo>
                  <a:pt x="10178801" y="1625558"/>
                </a:lnTo>
                <a:lnTo>
                  <a:pt x="10190230" y="1625558"/>
                </a:lnTo>
                <a:lnTo>
                  <a:pt x="10201661" y="1625558"/>
                </a:lnTo>
                <a:lnTo>
                  <a:pt x="10213091" y="1625558"/>
                </a:lnTo>
                <a:lnTo>
                  <a:pt x="10224569" y="1625558"/>
                </a:lnTo>
                <a:lnTo>
                  <a:pt x="10235998" y="1625558"/>
                </a:lnTo>
                <a:lnTo>
                  <a:pt x="10247428" y="1625558"/>
                </a:lnTo>
                <a:lnTo>
                  <a:pt x="10258859" y="1625558"/>
                </a:lnTo>
                <a:lnTo>
                  <a:pt x="10270288" y="1625558"/>
                </a:lnTo>
                <a:lnTo>
                  <a:pt x="10281767" y="1625558"/>
                </a:lnTo>
                <a:lnTo>
                  <a:pt x="10293196" y="1625558"/>
                </a:lnTo>
                <a:lnTo>
                  <a:pt x="10304626" y="1625558"/>
                </a:lnTo>
                <a:lnTo>
                  <a:pt x="10316056" y="1625558"/>
                </a:lnTo>
                <a:lnTo>
                  <a:pt x="10327486" y="1625558"/>
                </a:lnTo>
                <a:lnTo>
                  <a:pt x="10338963" y="1625558"/>
                </a:lnTo>
                <a:lnTo>
                  <a:pt x="10350394" y="1625558"/>
                </a:lnTo>
                <a:lnTo>
                  <a:pt x="10361823" y="1625558"/>
                </a:lnTo>
                <a:lnTo>
                  <a:pt x="10373254" y="1625558"/>
                </a:lnTo>
                <a:lnTo>
                  <a:pt x="10384684" y="1625558"/>
                </a:lnTo>
                <a:lnTo>
                  <a:pt x="10396161" y="1625558"/>
                </a:lnTo>
                <a:lnTo>
                  <a:pt x="10407591" y="1625558"/>
                </a:lnTo>
                <a:lnTo>
                  <a:pt x="10419021" y="1625558"/>
                </a:lnTo>
                <a:lnTo>
                  <a:pt x="10430452" y="1625558"/>
                </a:lnTo>
                <a:lnTo>
                  <a:pt x="10441881" y="1625558"/>
                </a:lnTo>
                <a:lnTo>
                  <a:pt x="10453358" y="1625558"/>
                </a:lnTo>
                <a:lnTo>
                  <a:pt x="10464789" y="1625558"/>
                </a:lnTo>
                <a:lnTo>
                  <a:pt x="10476219" y="1625558"/>
                </a:lnTo>
                <a:lnTo>
                  <a:pt x="10487649" y="1625558"/>
                </a:lnTo>
                <a:lnTo>
                  <a:pt x="10499079" y="1625558"/>
                </a:lnTo>
                <a:lnTo>
                  <a:pt x="10510556" y="1625558"/>
                </a:lnTo>
                <a:lnTo>
                  <a:pt x="10521987" y="1625558"/>
                </a:lnTo>
                <a:lnTo>
                  <a:pt x="10533416" y="1625558"/>
                </a:lnTo>
                <a:lnTo>
                  <a:pt x="10544847" y="1625558"/>
                </a:lnTo>
                <a:lnTo>
                  <a:pt x="10556277" y="1625558"/>
                </a:lnTo>
                <a:lnTo>
                  <a:pt x="10567754" y="1625558"/>
                </a:lnTo>
                <a:lnTo>
                  <a:pt x="10579184" y="1625558"/>
                </a:lnTo>
                <a:lnTo>
                  <a:pt x="10590614" y="1625558"/>
                </a:lnTo>
                <a:lnTo>
                  <a:pt x="10602045" y="1625558"/>
                </a:lnTo>
                <a:lnTo>
                  <a:pt x="10613474" y="1625558"/>
                </a:lnTo>
                <a:lnTo>
                  <a:pt x="10624951" y="1625558"/>
                </a:lnTo>
                <a:lnTo>
                  <a:pt x="10636382" y="1625558"/>
                </a:lnTo>
                <a:lnTo>
                  <a:pt x="10647812" y="1625558"/>
                </a:lnTo>
                <a:lnTo>
                  <a:pt x="10659241" y="1625558"/>
                </a:lnTo>
                <a:lnTo>
                  <a:pt x="10670672" y="1625558"/>
                </a:lnTo>
                <a:lnTo>
                  <a:pt x="10682149" y="1625558"/>
                </a:lnTo>
                <a:lnTo>
                  <a:pt x="10693580" y="1625558"/>
                </a:lnTo>
                <a:lnTo>
                  <a:pt x="10705009" y="1625558"/>
                </a:lnTo>
                <a:lnTo>
                  <a:pt x="10716439" y="1625558"/>
                </a:lnTo>
                <a:lnTo>
                  <a:pt x="10727870" y="1625558"/>
                </a:lnTo>
                <a:lnTo>
                  <a:pt x="10739347" y="1625558"/>
                </a:lnTo>
                <a:lnTo>
                  <a:pt x="10750778" y="1625558"/>
                </a:lnTo>
                <a:lnTo>
                  <a:pt x="10762207" y="1625558"/>
                </a:lnTo>
                <a:lnTo>
                  <a:pt x="10773637" y="1625558"/>
                </a:lnTo>
                <a:lnTo>
                  <a:pt x="10785067" y="1625558"/>
                </a:lnTo>
                <a:lnTo>
                  <a:pt x="10796544" y="1625558"/>
                </a:lnTo>
                <a:lnTo>
                  <a:pt x="10807975" y="1625558"/>
                </a:lnTo>
                <a:lnTo>
                  <a:pt x="10819405" y="1625558"/>
                </a:lnTo>
                <a:lnTo>
                  <a:pt x="10830834" y="1625558"/>
                </a:lnTo>
                <a:lnTo>
                  <a:pt x="10842265" y="1625558"/>
                </a:lnTo>
                <a:lnTo>
                  <a:pt x="10853742" y="1625558"/>
                </a:lnTo>
                <a:lnTo>
                  <a:pt x="10865173" y="1625558"/>
                </a:lnTo>
                <a:lnTo>
                  <a:pt x="10876602" y="1625558"/>
                </a:lnTo>
                <a:lnTo>
                  <a:pt x="10888032" y="1625558"/>
                </a:lnTo>
                <a:lnTo>
                  <a:pt x="10899463" y="1625558"/>
                </a:lnTo>
                <a:lnTo>
                  <a:pt x="10910892" y="1625558"/>
                </a:lnTo>
                <a:lnTo>
                  <a:pt x="10922369" y="1625558"/>
                </a:lnTo>
                <a:lnTo>
                  <a:pt x="10933800" y="1625558"/>
                </a:lnTo>
                <a:lnTo>
                  <a:pt x="10945230" y="1625558"/>
                </a:lnTo>
                <a:lnTo>
                  <a:pt x="10956660" y="1625558"/>
                </a:lnTo>
                <a:lnTo>
                  <a:pt x="10968090" y="1625558"/>
                </a:lnTo>
                <a:lnTo>
                  <a:pt x="10979567" y="1625558"/>
                </a:lnTo>
                <a:lnTo>
                  <a:pt x="10990998" y="1625558"/>
                </a:lnTo>
                <a:lnTo>
                  <a:pt x="11002427" y="1625558"/>
                </a:lnTo>
                <a:lnTo>
                  <a:pt x="11013858" y="1625558"/>
                </a:lnTo>
                <a:lnTo>
                  <a:pt x="11025287" y="1625558"/>
                </a:lnTo>
                <a:lnTo>
                  <a:pt x="11036765" y="1625558"/>
                </a:lnTo>
                <a:lnTo>
                  <a:pt x="11048195" y="1625558"/>
                </a:lnTo>
                <a:lnTo>
                  <a:pt x="11059625" y="1625558"/>
                </a:lnTo>
                <a:lnTo>
                  <a:pt x="11071056" y="1625558"/>
                </a:lnTo>
                <a:lnTo>
                  <a:pt x="11082485" y="1625558"/>
                </a:lnTo>
                <a:lnTo>
                  <a:pt x="11093962" y="1625558"/>
                </a:lnTo>
                <a:lnTo>
                  <a:pt x="11105393" y="1625558"/>
                </a:lnTo>
                <a:lnTo>
                  <a:pt x="11116823" y="1625558"/>
                </a:lnTo>
                <a:lnTo>
                  <a:pt x="11128253" y="1625558"/>
                </a:lnTo>
                <a:lnTo>
                  <a:pt x="11139683" y="1625558"/>
                </a:lnTo>
                <a:lnTo>
                  <a:pt x="11151160" y="1625558"/>
                </a:lnTo>
                <a:lnTo>
                  <a:pt x="11162591" y="1625558"/>
                </a:lnTo>
                <a:lnTo>
                  <a:pt x="11174020" y="1625558"/>
                </a:lnTo>
                <a:lnTo>
                  <a:pt x="11185451" y="1625558"/>
                </a:lnTo>
                <a:lnTo>
                  <a:pt x="11196881" y="1625558"/>
                </a:lnTo>
                <a:lnTo>
                  <a:pt x="11208358" y="1625558"/>
                </a:lnTo>
                <a:lnTo>
                  <a:pt x="11218359" y="1625558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79060641-AAF1-534F-BA97-A74C48124D38}"/>
              </a:ext>
            </a:extLst>
          </p:cNvPr>
          <p:cNvSpPr/>
          <p:nvPr/>
        </p:nvSpPr>
        <p:spPr>
          <a:xfrm>
            <a:off x="638362" y="4266612"/>
            <a:ext cx="8413769" cy="1166210"/>
          </a:xfrm>
          <a:custGeom>
            <a:avLst/>
            <a:gdLst>
              <a:gd name="connsiteX0" fmla="*/ 0 w 11218359"/>
              <a:gd name="connsiteY0" fmla="*/ 1554947 h 1554946"/>
              <a:gd name="connsiteX1" fmla="*/ 9149 w 11218359"/>
              <a:gd name="connsiteY1" fmla="*/ 1554947 h 1554946"/>
              <a:gd name="connsiteX2" fmla="*/ 20588 w 11218359"/>
              <a:gd name="connsiteY2" fmla="*/ 1554947 h 1554946"/>
              <a:gd name="connsiteX3" fmla="*/ 32028 w 11218359"/>
              <a:gd name="connsiteY3" fmla="*/ 1554947 h 1554946"/>
              <a:gd name="connsiteX4" fmla="*/ 43467 w 11218359"/>
              <a:gd name="connsiteY4" fmla="*/ 1554947 h 1554946"/>
              <a:gd name="connsiteX5" fmla="*/ 54907 w 11218359"/>
              <a:gd name="connsiteY5" fmla="*/ 1554947 h 1554946"/>
              <a:gd name="connsiteX6" fmla="*/ 66346 w 11218359"/>
              <a:gd name="connsiteY6" fmla="*/ 1554947 h 1554946"/>
              <a:gd name="connsiteX7" fmla="*/ 77786 w 11218359"/>
              <a:gd name="connsiteY7" fmla="*/ 1554947 h 1554946"/>
              <a:gd name="connsiteX8" fmla="*/ 89225 w 11218359"/>
              <a:gd name="connsiteY8" fmla="*/ 1554947 h 1554946"/>
              <a:gd name="connsiteX9" fmla="*/ 100665 w 11218359"/>
              <a:gd name="connsiteY9" fmla="*/ 1554947 h 1554946"/>
              <a:gd name="connsiteX10" fmla="*/ 112104 w 11218359"/>
              <a:gd name="connsiteY10" fmla="*/ 1554947 h 1554946"/>
              <a:gd name="connsiteX11" fmla="*/ 123544 w 11218359"/>
              <a:gd name="connsiteY11" fmla="*/ 1554947 h 1554946"/>
              <a:gd name="connsiteX12" fmla="*/ 134979 w 11218359"/>
              <a:gd name="connsiteY12" fmla="*/ 1554947 h 1554946"/>
              <a:gd name="connsiteX13" fmla="*/ 146423 w 11218359"/>
              <a:gd name="connsiteY13" fmla="*/ 1554947 h 1554946"/>
              <a:gd name="connsiteX14" fmla="*/ 157858 w 11218359"/>
              <a:gd name="connsiteY14" fmla="*/ 1554947 h 1554946"/>
              <a:gd name="connsiteX15" fmla="*/ 169297 w 11218359"/>
              <a:gd name="connsiteY15" fmla="*/ 1554947 h 1554946"/>
              <a:gd name="connsiteX16" fmla="*/ 180737 w 11218359"/>
              <a:gd name="connsiteY16" fmla="*/ 1554947 h 1554946"/>
              <a:gd name="connsiteX17" fmla="*/ 192176 w 11218359"/>
              <a:gd name="connsiteY17" fmla="*/ 1554947 h 1554946"/>
              <a:gd name="connsiteX18" fmla="*/ 203616 w 11218359"/>
              <a:gd name="connsiteY18" fmla="*/ 1554947 h 1554946"/>
              <a:gd name="connsiteX19" fmla="*/ 215055 w 11218359"/>
              <a:gd name="connsiteY19" fmla="*/ 1554947 h 1554946"/>
              <a:gd name="connsiteX20" fmla="*/ 226495 w 11218359"/>
              <a:gd name="connsiteY20" fmla="*/ 1554947 h 1554946"/>
              <a:gd name="connsiteX21" fmla="*/ 237935 w 11218359"/>
              <a:gd name="connsiteY21" fmla="*/ 1554947 h 1554946"/>
              <a:gd name="connsiteX22" fmla="*/ 249374 w 11218359"/>
              <a:gd name="connsiteY22" fmla="*/ 1554947 h 1554946"/>
              <a:gd name="connsiteX23" fmla="*/ 260814 w 11218359"/>
              <a:gd name="connsiteY23" fmla="*/ 1554947 h 1554946"/>
              <a:gd name="connsiteX24" fmla="*/ 272253 w 11218359"/>
              <a:gd name="connsiteY24" fmla="*/ 1554947 h 1554946"/>
              <a:gd name="connsiteX25" fmla="*/ 283693 w 11218359"/>
              <a:gd name="connsiteY25" fmla="*/ 1554947 h 1554946"/>
              <a:gd name="connsiteX26" fmla="*/ 295132 w 11218359"/>
              <a:gd name="connsiteY26" fmla="*/ 1554947 h 1554946"/>
              <a:gd name="connsiteX27" fmla="*/ 306572 w 11218359"/>
              <a:gd name="connsiteY27" fmla="*/ 1554947 h 1554946"/>
              <a:gd name="connsiteX28" fmla="*/ 318011 w 11218359"/>
              <a:gd name="connsiteY28" fmla="*/ 1554947 h 1554946"/>
              <a:gd name="connsiteX29" fmla="*/ 329451 w 11218359"/>
              <a:gd name="connsiteY29" fmla="*/ 1554947 h 1554946"/>
              <a:gd name="connsiteX30" fmla="*/ 340890 w 11218359"/>
              <a:gd name="connsiteY30" fmla="*/ 1554947 h 1554946"/>
              <a:gd name="connsiteX31" fmla="*/ 352330 w 11218359"/>
              <a:gd name="connsiteY31" fmla="*/ 1554947 h 1554946"/>
              <a:gd name="connsiteX32" fmla="*/ 363769 w 11218359"/>
              <a:gd name="connsiteY32" fmla="*/ 1554947 h 1554946"/>
              <a:gd name="connsiteX33" fmla="*/ 375209 w 11218359"/>
              <a:gd name="connsiteY33" fmla="*/ 1554947 h 1554946"/>
              <a:gd name="connsiteX34" fmla="*/ 386648 w 11218359"/>
              <a:gd name="connsiteY34" fmla="*/ 1554947 h 1554946"/>
              <a:gd name="connsiteX35" fmla="*/ 398088 w 11218359"/>
              <a:gd name="connsiteY35" fmla="*/ 1554947 h 1554946"/>
              <a:gd name="connsiteX36" fmla="*/ 409527 w 11218359"/>
              <a:gd name="connsiteY36" fmla="*/ 1554947 h 1554946"/>
              <a:gd name="connsiteX37" fmla="*/ 420967 w 11218359"/>
              <a:gd name="connsiteY37" fmla="*/ 1554947 h 1554946"/>
              <a:gd name="connsiteX38" fmla="*/ 432406 w 11218359"/>
              <a:gd name="connsiteY38" fmla="*/ 1554947 h 1554946"/>
              <a:gd name="connsiteX39" fmla="*/ 443846 w 11218359"/>
              <a:gd name="connsiteY39" fmla="*/ 1554947 h 1554946"/>
              <a:gd name="connsiteX40" fmla="*/ 455285 w 11218359"/>
              <a:gd name="connsiteY40" fmla="*/ 1554947 h 1554946"/>
              <a:gd name="connsiteX41" fmla="*/ 466725 w 11218359"/>
              <a:gd name="connsiteY41" fmla="*/ 1554947 h 1554946"/>
              <a:gd name="connsiteX42" fmla="*/ 478165 w 11218359"/>
              <a:gd name="connsiteY42" fmla="*/ 1554947 h 1554946"/>
              <a:gd name="connsiteX43" fmla="*/ 489604 w 11218359"/>
              <a:gd name="connsiteY43" fmla="*/ 1554947 h 1554946"/>
              <a:gd name="connsiteX44" fmla="*/ 501044 w 11218359"/>
              <a:gd name="connsiteY44" fmla="*/ 1554947 h 1554946"/>
              <a:gd name="connsiteX45" fmla="*/ 512483 w 11218359"/>
              <a:gd name="connsiteY45" fmla="*/ 1554947 h 1554946"/>
              <a:gd name="connsiteX46" fmla="*/ 523923 w 11218359"/>
              <a:gd name="connsiteY46" fmla="*/ 1554947 h 1554946"/>
              <a:gd name="connsiteX47" fmla="*/ 535362 w 11218359"/>
              <a:gd name="connsiteY47" fmla="*/ 1554947 h 1554946"/>
              <a:gd name="connsiteX48" fmla="*/ 546802 w 11218359"/>
              <a:gd name="connsiteY48" fmla="*/ 1554947 h 1554946"/>
              <a:gd name="connsiteX49" fmla="*/ 558241 w 11218359"/>
              <a:gd name="connsiteY49" fmla="*/ 1554947 h 1554946"/>
              <a:gd name="connsiteX50" fmla="*/ 569681 w 11218359"/>
              <a:gd name="connsiteY50" fmla="*/ 1554947 h 1554946"/>
              <a:gd name="connsiteX51" fmla="*/ 581120 w 11218359"/>
              <a:gd name="connsiteY51" fmla="*/ 1554947 h 1554946"/>
              <a:gd name="connsiteX52" fmla="*/ 592560 w 11218359"/>
              <a:gd name="connsiteY52" fmla="*/ 1554947 h 1554946"/>
              <a:gd name="connsiteX53" fmla="*/ 603999 w 11218359"/>
              <a:gd name="connsiteY53" fmla="*/ 1554947 h 1554946"/>
              <a:gd name="connsiteX54" fmla="*/ 615439 w 11218359"/>
              <a:gd name="connsiteY54" fmla="*/ 1554947 h 1554946"/>
              <a:gd name="connsiteX55" fmla="*/ 626878 w 11218359"/>
              <a:gd name="connsiteY55" fmla="*/ 1554947 h 1554946"/>
              <a:gd name="connsiteX56" fmla="*/ 638318 w 11218359"/>
              <a:gd name="connsiteY56" fmla="*/ 1554947 h 1554946"/>
              <a:gd name="connsiteX57" fmla="*/ 649757 w 11218359"/>
              <a:gd name="connsiteY57" fmla="*/ 1554947 h 1554946"/>
              <a:gd name="connsiteX58" fmla="*/ 661192 w 11218359"/>
              <a:gd name="connsiteY58" fmla="*/ 1554947 h 1554946"/>
              <a:gd name="connsiteX59" fmla="*/ 672632 w 11218359"/>
              <a:gd name="connsiteY59" fmla="*/ 1554947 h 1554946"/>
              <a:gd name="connsiteX60" fmla="*/ 684071 w 11218359"/>
              <a:gd name="connsiteY60" fmla="*/ 1554947 h 1554946"/>
              <a:gd name="connsiteX61" fmla="*/ 695511 w 11218359"/>
              <a:gd name="connsiteY61" fmla="*/ 1554947 h 1554946"/>
              <a:gd name="connsiteX62" fmla="*/ 706950 w 11218359"/>
              <a:gd name="connsiteY62" fmla="*/ 1554947 h 1554946"/>
              <a:gd name="connsiteX63" fmla="*/ 718390 w 11218359"/>
              <a:gd name="connsiteY63" fmla="*/ 1554947 h 1554946"/>
              <a:gd name="connsiteX64" fmla="*/ 729829 w 11218359"/>
              <a:gd name="connsiteY64" fmla="*/ 1554947 h 1554946"/>
              <a:gd name="connsiteX65" fmla="*/ 741269 w 11218359"/>
              <a:gd name="connsiteY65" fmla="*/ 1554947 h 1554946"/>
              <a:gd name="connsiteX66" fmla="*/ 752708 w 11218359"/>
              <a:gd name="connsiteY66" fmla="*/ 1554947 h 1554946"/>
              <a:gd name="connsiteX67" fmla="*/ 764148 w 11218359"/>
              <a:gd name="connsiteY67" fmla="*/ 1554947 h 1554946"/>
              <a:gd name="connsiteX68" fmla="*/ 775587 w 11218359"/>
              <a:gd name="connsiteY68" fmla="*/ 1554947 h 1554946"/>
              <a:gd name="connsiteX69" fmla="*/ 787027 w 11218359"/>
              <a:gd name="connsiteY69" fmla="*/ 1554947 h 1554946"/>
              <a:gd name="connsiteX70" fmla="*/ 798467 w 11218359"/>
              <a:gd name="connsiteY70" fmla="*/ 1554947 h 1554946"/>
              <a:gd name="connsiteX71" fmla="*/ 809906 w 11218359"/>
              <a:gd name="connsiteY71" fmla="*/ 1554947 h 1554946"/>
              <a:gd name="connsiteX72" fmla="*/ 821346 w 11218359"/>
              <a:gd name="connsiteY72" fmla="*/ 1554947 h 1554946"/>
              <a:gd name="connsiteX73" fmla="*/ 832785 w 11218359"/>
              <a:gd name="connsiteY73" fmla="*/ 1554947 h 1554946"/>
              <a:gd name="connsiteX74" fmla="*/ 844225 w 11218359"/>
              <a:gd name="connsiteY74" fmla="*/ 1554947 h 1554946"/>
              <a:gd name="connsiteX75" fmla="*/ 855664 w 11218359"/>
              <a:gd name="connsiteY75" fmla="*/ 1554947 h 1554946"/>
              <a:gd name="connsiteX76" fmla="*/ 867104 w 11218359"/>
              <a:gd name="connsiteY76" fmla="*/ 1554947 h 1554946"/>
              <a:gd name="connsiteX77" fmla="*/ 878543 w 11218359"/>
              <a:gd name="connsiteY77" fmla="*/ 1554947 h 1554946"/>
              <a:gd name="connsiteX78" fmla="*/ 889983 w 11218359"/>
              <a:gd name="connsiteY78" fmla="*/ 1554947 h 1554946"/>
              <a:gd name="connsiteX79" fmla="*/ 901422 w 11218359"/>
              <a:gd name="connsiteY79" fmla="*/ 1554947 h 1554946"/>
              <a:gd name="connsiteX80" fmla="*/ 912862 w 11218359"/>
              <a:gd name="connsiteY80" fmla="*/ 1554947 h 1554946"/>
              <a:gd name="connsiteX81" fmla="*/ 924301 w 11218359"/>
              <a:gd name="connsiteY81" fmla="*/ 1554947 h 1554946"/>
              <a:gd name="connsiteX82" fmla="*/ 935741 w 11218359"/>
              <a:gd name="connsiteY82" fmla="*/ 1554947 h 1554946"/>
              <a:gd name="connsiteX83" fmla="*/ 947180 w 11218359"/>
              <a:gd name="connsiteY83" fmla="*/ 1554947 h 1554946"/>
              <a:gd name="connsiteX84" fmla="*/ 958620 w 11218359"/>
              <a:gd name="connsiteY84" fmla="*/ 1554947 h 1554946"/>
              <a:gd name="connsiteX85" fmla="*/ 970059 w 11218359"/>
              <a:gd name="connsiteY85" fmla="*/ 1554947 h 1554946"/>
              <a:gd name="connsiteX86" fmla="*/ 981499 w 11218359"/>
              <a:gd name="connsiteY86" fmla="*/ 1554947 h 1554946"/>
              <a:gd name="connsiteX87" fmla="*/ 992938 w 11218359"/>
              <a:gd name="connsiteY87" fmla="*/ 1554947 h 1554946"/>
              <a:gd name="connsiteX88" fmla="*/ 1004378 w 11218359"/>
              <a:gd name="connsiteY88" fmla="*/ 1554947 h 1554946"/>
              <a:gd name="connsiteX89" fmla="*/ 1015818 w 11218359"/>
              <a:gd name="connsiteY89" fmla="*/ 1554947 h 1554946"/>
              <a:gd name="connsiteX90" fmla="*/ 1027257 w 11218359"/>
              <a:gd name="connsiteY90" fmla="*/ 1554947 h 1554946"/>
              <a:gd name="connsiteX91" fmla="*/ 1038697 w 11218359"/>
              <a:gd name="connsiteY91" fmla="*/ 1554947 h 1554946"/>
              <a:gd name="connsiteX92" fmla="*/ 1050136 w 11218359"/>
              <a:gd name="connsiteY92" fmla="*/ 1554947 h 1554946"/>
              <a:gd name="connsiteX93" fmla="*/ 1061576 w 11218359"/>
              <a:gd name="connsiteY93" fmla="*/ 1554947 h 1554946"/>
              <a:gd name="connsiteX94" fmla="*/ 1073015 w 11218359"/>
              <a:gd name="connsiteY94" fmla="*/ 1554947 h 1554946"/>
              <a:gd name="connsiteX95" fmla="*/ 1084455 w 11218359"/>
              <a:gd name="connsiteY95" fmla="*/ 1554947 h 1554946"/>
              <a:gd name="connsiteX96" fmla="*/ 1095894 w 11218359"/>
              <a:gd name="connsiteY96" fmla="*/ 1554947 h 1554946"/>
              <a:gd name="connsiteX97" fmla="*/ 1107334 w 11218359"/>
              <a:gd name="connsiteY97" fmla="*/ 1554947 h 1554946"/>
              <a:gd name="connsiteX98" fmla="*/ 1118773 w 11218359"/>
              <a:gd name="connsiteY98" fmla="*/ 1554947 h 1554946"/>
              <a:gd name="connsiteX99" fmla="*/ 1130213 w 11218359"/>
              <a:gd name="connsiteY99" fmla="*/ 1554947 h 1554946"/>
              <a:gd name="connsiteX100" fmla="*/ 1141652 w 11218359"/>
              <a:gd name="connsiteY100" fmla="*/ 1554947 h 1554946"/>
              <a:gd name="connsiteX101" fmla="*/ 1153092 w 11218359"/>
              <a:gd name="connsiteY101" fmla="*/ 1554947 h 1554946"/>
              <a:gd name="connsiteX102" fmla="*/ 1164531 w 11218359"/>
              <a:gd name="connsiteY102" fmla="*/ 1554947 h 1554946"/>
              <a:gd name="connsiteX103" fmla="*/ 1175971 w 11218359"/>
              <a:gd name="connsiteY103" fmla="*/ 1554947 h 1554946"/>
              <a:gd name="connsiteX104" fmla="*/ 1187406 w 11218359"/>
              <a:gd name="connsiteY104" fmla="*/ 1554947 h 1554946"/>
              <a:gd name="connsiteX105" fmla="*/ 1198845 w 11218359"/>
              <a:gd name="connsiteY105" fmla="*/ 1554947 h 1554946"/>
              <a:gd name="connsiteX106" fmla="*/ 1210285 w 11218359"/>
              <a:gd name="connsiteY106" fmla="*/ 1554947 h 1554946"/>
              <a:gd name="connsiteX107" fmla="*/ 1221724 w 11218359"/>
              <a:gd name="connsiteY107" fmla="*/ 1554947 h 1554946"/>
              <a:gd name="connsiteX108" fmla="*/ 1233164 w 11218359"/>
              <a:gd name="connsiteY108" fmla="*/ 1554947 h 1554946"/>
              <a:gd name="connsiteX109" fmla="*/ 1244603 w 11218359"/>
              <a:gd name="connsiteY109" fmla="*/ 1554947 h 1554946"/>
              <a:gd name="connsiteX110" fmla="*/ 1256043 w 11218359"/>
              <a:gd name="connsiteY110" fmla="*/ 1554947 h 1554946"/>
              <a:gd name="connsiteX111" fmla="*/ 1267482 w 11218359"/>
              <a:gd name="connsiteY111" fmla="*/ 1554947 h 1554946"/>
              <a:gd name="connsiteX112" fmla="*/ 1278922 w 11218359"/>
              <a:gd name="connsiteY112" fmla="*/ 1554947 h 1554946"/>
              <a:gd name="connsiteX113" fmla="*/ 1290361 w 11218359"/>
              <a:gd name="connsiteY113" fmla="*/ 1554947 h 1554946"/>
              <a:gd name="connsiteX114" fmla="*/ 1301801 w 11218359"/>
              <a:gd name="connsiteY114" fmla="*/ 1554947 h 1554946"/>
              <a:gd name="connsiteX115" fmla="*/ 1313240 w 11218359"/>
              <a:gd name="connsiteY115" fmla="*/ 1554947 h 1554946"/>
              <a:gd name="connsiteX116" fmla="*/ 1324680 w 11218359"/>
              <a:gd name="connsiteY116" fmla="*/ 1554947 h 1554946"/>
              <a:gd name="connsiteX117" fmla="*/ 1336120 w 11218359"/>
              <a:gd name="connsiteY117" fmla="*/ 1554947 h 1554946"/>
              <a:gd name="connsiteX118" fmla="*/ 1347559 w 11218359"/>
              <a:gd name="connsiteY118" fmla="*/ 1554947 h 1554946"/>
              <a:gd name="connsiteX119" fmla="*/ 1358999 w 11218359"/>
              <a:gd name="connsiteY119" fmla="*/ 1554947 h 1554946"/>
              <a:gd name="connsiteX120" fmla="*/ 1370438 w 11218359"/>
              <a:gd name="connsiteY120" fmla="*/ 1554947 h 1554946"/>
              <a:gd name="connsiteX121" fmla="*/ 1381878 w 11218359"/>
              <a:gd name="connsiteY121" fmla="*/ 1554947 h 1554946"/>
              <a:gd name="connsiteX122" fmla="*/ 1393317 w 11218359"/>
              <a:gd name="connsiteY122" fmla="*/ 1554947 h 1554946"/>
              <a:gd name="connsiteX123" fmla="*/ 1404757 w 11218359"/>
              <a:gd name="connsiteY123" fmla="*/ 1554947 h 1554946"/>
              <a:gd name="connsiteX124" fmla="*/ 1416196 w 11218359"/>
              <a:gd name="connsiteY124" fmla="*/ 1554947 h 1554946"/>
              <a:gd name="connsiteX125" fmla="*/ 1427636 w 11218359"/>
              <a:gd name="connsiteY125" fmla="*/ 1554947 h 1554946"/>
              <a:gd name="connsiteX126" fmla="*/ 1439075 w 11218359"/>
              <a:gd name="connsiteY126" fmla="*/ 1554947 h 1554946"/>
              <a:gd name="connsiteX127" fmla="*/ 1450515 w 11218359"/>
              <a:gd name="connsiteY127" fmla="*/ 1554947 h 1554946"/>
              <a:gd name="connsiteX128" fmla="*/ 1461954 w 11218359"/>
              <a:gd name="connsiteY128" fmla="*/ 1554947 h 1554946"/>
              <a:gd name="connsiteX129" fmla="*/ 1473394 w 11218359"/>
              <a:gd name="connsiteY129" fmla="*/ 1554947 h 1554946"/>
              <a:gd name="connsiteX130" fmla="*/ 1484833 w 11218359"/>
              <a:gd name="connsiteY130" fmla="*/ 1554947 h 1554946"/>
              <a:gd name="connsiteX131" fmla="*/ 1496273 w 11218359"/>
              <a:gd name="connsiteY131" fmla="*/ 1554947 h 1554946"/>
              <a:gd name="connsiteX132" fmla="*/ 1507712 w 11218359"/>
              <a:gd name="connsiteY132" fmla="*/ 1554947 h 1554946"/>
              <a:gd name="connsiteX133" fmla="*/ 1519152 w 11218359"/>
              <a:gd name="connsiteY133" fmla="*/ 1554947 h 1554946"/>
              <a:gd name="connsiteX134" fmla="*/ 1530591 w 11218359"/>
              <a:gd name="connsiteY134" fmla="*/ 1554947 h 1554946"/>
              <a:gd name="connsiteX135" fmla="*/ 1542031 w 11218359"/>
              <a:gd name="connsiteY135" fmla="*/ 1554947 h 1554946"/>
              <a:gd name="connsiteX136" fmla="*/ 1553471 w 11218359"/>
              <a:gd name="connsiteY136" fmla="*/ 1554947 h 1554946"/>
              <a:gd name="connsiteX137" fmla="*/ 1564910 w 11218359"/>
              <a:gd name="connsiteY137" fmla="*/ 1554947 h 1554946"/>
              <a:gd name="connsiteX138" fmla="*/ 1576349 w 11218359"/>
              <a:gd name="connsiteY138" fmla="*/ 1554947 h 1554946"/>
              <a:gd name="connsiteX139" fmla="*/ 1587789 w 11218359"/>
              <a:gd name="connsiteY139" fmla="*/ 1554947 h 1554946"/>
              <a:gd name="connsiteX140" fmla="*/ 1599229 w 11218359"/>
              <a:gd name="connsiteY140" fmla="*/ 1554947 h 1554946"/>
              <a:gd name="connsiteX141" fmla="*/ 1610668 w 11218359"/>
              <a:gd name="connsiteY141" fmla="*/ 1554947 h 1554946"/>
              <a:gd name="connsiteX142" fmla="*/ 1622107 w 11218359"/>
              <a:gd name="connsiteY142" fmla="*/ 1554947 h 1554946"/>
              <a:gd name="connsiteX143" fmla="*/ 1633547 w 11218359"/>
              <a:gd name="connsiteY143" fmla="*/ 1554947 h 1554946"/>
              <a:gd name="connsiteX144" fmla="*/ 1644987 w 11218359"/>
              <a:gd name="connsiteY144" fmla="*/ 1554947 h 1554946"/>
              <a:gd name="connsiteX145" fmla="*/ 1656426 w 11218359"/>
              <a:gd name="connsiteY145" fmla="*/ 1554947 h 1554946"/>
              <a:gd name="connsiteX146" fmla="*/ 1667866 w 11218359"/>
              <a:gd name="connsiteY146" fmla="*/ 1554947 h 1554946"/>
              <a:gd name="connsiteX147" fmla="*/ 1679305 w 11218359"/>
              <a:gd name="connsiteY147" fmla="*/ 1554947 h 1554946"/>
              <a:gd name="connsiteX148" fmla="*/ 1690745 w 11218359"/>
              <a:gd name="connsiteY148" fmla="*/ 1554947 h 1554946"/>
              <a:gd name="connsiteX149" fmla="*/ 1702184 w 11218359"/>
              <a:gd name="connsiteY149" fmla="*/ 1554947 h 1554946"/>
              <a:gd name="connsiteX150" fmla="*/ 1713619 w 11218359"/>
              <a:gd name="connsiteY150" fmla="*/ 1554947 h 1554946"/>
              <a:gd name="connsiteX151" fmla="*/ 1725063 w 11218359"/>
              <a:gd name="connsiteY151" fmla="*/ 1554947 h 1554946"/>
              <a:gd name="connsiteX152" fmla="*/ 1736498 w 11218359"/>
              <a:gd name="connsiteY152" fmla="*/ 1554947 h 1554946"/>
              <a:gd name="connsiteX153" fmla="*/ 1747938 w 11218359"/>
              <a:gd name="connsiteY153" fmla="*/ 1554947 h 1554946"/>
              <a:gd name="connsiteX154" fmla="*/ 1759377 w 11218359"/>
              <a:gd name="connsiteY154" fmla="*/ 1554947 h 1554946"/>
              <a:gd name="connsiteX155" fmla="*/ 1770817 w 11218359"/>
              <a:gd name="connsiteY155" fmla="*/ 1554947 h 1554946"/>
              <a:gd name="connsiteX156" fmla="*/ 1782256 w 11218359"/>
              <a:gd name="connsiteY156" fmla="*/ 1554947 h 1554946"/>
              <a:gd name="connsiteX157" fmla="*/ 1793696 w 11218359"/>
              <a:gd name="connsiteY157" fmla="*/ 1554947 h 1554946"/>
              <a:gd name="connsiteX158" fmla="*/ 1805135 w 11218359"/>
              <a:gd name="connsiteY158" fmla="*/ 1554947 h 1554946"/>
              <a:gd name="connsiteX159" fmla="*/ 1816575 w 11218359"/>
              <a:gd name="connsiteY159" fmla="*/ 1554947 h 1554946"/>
              <a:gd name="connsiteX160" fmla="*/ 1828014 w 11218359"/>
              <a:gd name="connsiteY160" fmla="*/ 1554947 h 1554946"/>
              <a:gd name="connsiteX161" fmla="*/ 1839454 w 11218359"/>
              <a:gd name="connsiteY161" fmla="*/ 1554947 h 1554946"/>
              <a:gd name="connsiteX162" fmla="*/ 1850893 w 11218359"/>
              <a:gd name="connsiteY162" fmla="*/ 1554947 h 1554946"/>
              <a:gd name="connsiteX163" fmla="*/ 1862333 w 11218359"/>
              <a:gd name="connsiteY163" fmla="*/ 1554947 h 1554946"/>
              <a:gd name="connsiteX164" fmla="*/ 1873772 w 11218359"/>
              <a:gd name="connsiteY164" fmla="*/ 1554947 h 1554946"/>
              <a:gd name="connsiteX165" fmla="*/ 1885212 w 11218359"/>
              <a:gd name="connsiteY165" fmla="*/ 1554947 h 1554946"/>
              <a:gd name="connsiteX166" fmla="*/ 1896651 w 11218359"/>
              <a:gd name="connsiteY166" fmla="*/ 1554947 h 1554946"/>
              <a:gd name="connsiteX167" fmla="*/ 1908091 w 11218359"/>
              <a:gd name="connsiteY167" fmla="*/ 1554947 h 1554946"/>
              <a:gd name="connsiteX168" fmla="*/ 1919531 w 11218359"/>
              <a:gd name="connsiteY168" fmla="*/ 1554947 h 1554946"/>
              <a:gd name="connsiteX169" fmla="*/ 1930970 w 11218359"/>
              <a:gd name="connsiteY169" fmla="*/ 1554947 h 1554946"/>
              <a:gd name="connsiteX170" fmla="*/ 1942409 w 11218359"/>
              <a:gd name="connsiteY170" fmla="*/ 1554947 h 1554946"/>
              <a:gd name="connsiteX171" fmla="*/ 1953849 w 11218359"/>
              <a:gd name="connsiteY171" fmla="*/ 1554947 h 1554946"/>
              <a:gd name="connsiteX172" fmla="*/ 1965289 w 11218359"/>
              <a:gd name="connsiteY172" fmla="*/ 1554947 h 1554946"/>
              <a:gd name="connsiteX173" fmla="*/ 1976728 w 11218359"/>
              <a:gd name="connsiteY173" fmla="*/ 1554947 h 1554946"/>
              <a:gd name="connsiteX174" fmla="*/ 1988168 w 11218359"/>
              <a:gd name="connsiteY174" fmla="*/ 1554947 h 1554946"/>
              <a:gd name="connsiteX175" fmla="*/ 1999607 w 11218359"/>
              <a:gd name="connsiteY175" fmla="*/ 1554947 h 1554946"/>
              <a:gd name="connsiteX176" fmla="*/ 2011047 w 11218359"/>
              <a:gd name="connsiteY176" fmla="*/ 1554947 h 1554946"/>
              <a:gd name="connsiteX177" fmla="*/ 2022486 w 11218359"/>
              <a:gd name="connsiteY177" fmla="*/ 1554947 h 1554946"/>
              <a:gd name="connsiteX178" fmla="*/ 2033926 w 11218359"/>
              <a:gd name="connsiteY178" fmla="*/ 1554947 h 1554946"/>
              <a:gd name="connsiteX179" fmla="*/ 2045365 w 11218359"/>
              <a:gd name="connsiteY179" fmla="*/ 1554947 h 1554946"/>
              <a:gd name="connsiteX180" fmla="*/ 2056805 w 11218359"/>
              <a:gd name="connsiteY180" fmla="*/ 1554947 h 1554946"/>
              <a:gd name="connsiteX181" fmla="*/ 2068244 w 11218359"/>
              <a:gd name="connsiteY181" fmla="*/ 1554947 h 1554946"/>
              <a:gd name="connsiteX182" fmla="*/ 2079684 w 11218359"/>
              <a:gd name="connsiteY182" fmla="*/ 1554947 h 1554946"/>
              <a:gd name="connsiteX183" fmla="*/ 2091123 w 11218359"/>
              <a:gd name="connsiteY183" fmla="*/ 1554947 h 1554946"/>
              <a:gd name="connsiteX184" fmla="*/ 2102563 w 11218359"/>
              <a:gd name="connsiteY184" fmla="*/ 1554947 h 1554946"/>
              <a:gd name="connsiteX185" fmla="*/ 2114002 w 11218359"/>
              <a:gd name="connsiteY185" fmla="*/ 1554947 h 1554946"/>
              <a:gd name="connsiteX186" fmla="*/ 2125442 w 11218359"/>
              <a:gd name="connsiteY186" fmla="*/ 1554947 h 1554946"/>
              <a:gd name="connsiteX187" fmla="*/ 2136882 w 11218359"/>
              <a:gd name="connsiteY187" fmla="*/ 1554947 h 1554946"/>
              <a:gd name="connsiteX188" fmla="*/ 2148321 w 11218359"/>
              <a:gd name="connsiteY188" fmla="*/ 1554947 h 1554946"/>
              <a:gd name="connsiteX189" fmla="*/ 2159760 w 11218359"/>
              <a:gd name="connsiteY189" fmla="*/ 1554947 h 1554946"/>
              <a:gd name="connsiteX190" fmla="*/ 2171200 w 11218359"/>
              <a:gd name="connsiteY190" fmla="*/ 1554947 h 1554946"/>
              <a:gd name="connsiteX191" fmla="*/ 2182640 w 11218359"/>
              <a:gd name="connsiteY191" fmla="*/ 1554947 h 1554946"/>
              <a:gd name="connsiteX192" fmla="*/ 2194079 w 11218359"/>
              <a:gd name="connsiteY192" fmla="*/ 1554947 h 1554946"/>
              <a:gd name="connsiteX193" fmla="*/ 2205519 w 11218359"/>
              <a:gd name="connsiteY193" fmla="*/ 1554947 h 1554946"/>
              <a:gd name="connsiteX194" fmla="*/ 2216958 w 11218359"/>
              <a:gd name="connsiteY194" fmla="*/ 1554947 h 1554946"/>
              <a:gd name="connsiteX195" fmla="*/ 2228393 w 11218359"/>
              <a:gd name="connsiteY195" fmla="*/ 1554947 h 1554946"/>
              <a:gd name="connsiteX196" fmla="*/ 2239837 w 11218359"/>
              <a:gd name="connsiteY196" fmla="*/ 1554947 h 1554946"/>
              <a:gd name="connsiteX197" fmla="*/ 2251272 w 11218359"/>
              <a:gd name="connsiteY197" fmla="*/ 1554947 h 1554946"/>
              <a:gd name="connsiteX198" fmla="*/ 2262716 w 11218359"/>
              <a:gd name="connsiteY198" fmla="*/ 1554947 h 1554946"/>
              <a:gd name="connsiteX199" fmla="*/ 2274151 w 11218359"/>
              <a:gd name="connsiteY199" fmla="*/ 1554947 h 1554946"/>
              <a:gd name="connsiteX200" fmla="*/ 2285591 w 11218359"/>
              <a:gd name="connsiteY200" fmla="*/ 1554947 h 1554946"/>
              <a:gd name="connsiteX201" fmla="*/ 2297030 w 11218359"/>
              <a:gd name="connsiteY201" fmla="*/ 1554947 h 1554946"/>
              <a:gd name="connsiteX202" fmla="*/ 2308470 w 11218359"/>
              <a:gd name="connsiteY202" fmla="*/ 1554947 h 1554946"/>
              <a:gd name="connsiteX203" fmla="*/ 2319909 w 11218359"/>
              <a:gd name="connsiteY203" fmla="*/ 1554947 h 1554946"/>
              <a:gd name="connsiteX204" fmla="*/ 2331349 w 11218359"/>
              <a:gd name="connsiteY204" fmla="*/ 1554947 h 1554946"/>
              <a:gd name="connsiteX205" fmla="*/ 2342788 w 11218359"/>
              <a:gd name="connsiteY205" fmla="*/ 1554947 h 1554946"/>
              <a:gd name="connsiteX206" fmla="*/ 2354228 w 11218359"/>
              <a:gd name="connsiteY206" fmla="*/ 1554947 h 1554946"/>
              <a:gd name="connsiteX207" fmla="*/ 2365667 w 11218359"/>
              <a:gd name="connsiteY207" fmla="*/ 1554947 h 1554946"/>
              <a:gd name="connsiteX208" fmla="*/ 2377107 w 11218359"/>
              <a:gd name="connsiteY208" fmla="*/ 1554947 h 1554946"/>
              <a:gd name="connsiteX209" fmla="*/ 2388546 w 11218359"/>
              <a:gd name="connsiteY209" fmla="*/ 1554947 h 1554946"/>
              <a:gd name="connsiteX210" fmla="*/ 2399986 w 11218359"/>
              <a:gd name="connsiteY210" fmla="*/ 1554947 h 1554946"/>
              <a:gd name="connsiteX211" fmla="*/ 2411425 w 11218359"/>
              <a:gd name="connsiteY211" fmla="*/ 1554947 h 1554946"/>
              <a:gd name="connsiteX212" fmla="*/ 2422865 w 11218359"/>
              <a:gd name="connsiteY212" fmla="*/ 1554947 h 1554946"/>
              <a:gd name="connsiteX213" fmla="*/ 2434304 w 11218359"/>
              <a:gd name="connsiteY213" fmla="*/ 1554947 h 1554946"/>
              <a:gd name="connsiteX214" fmla="*/ 2445744 w 11218359"/>
              <a:gd name="connsiteY214" fmla="*/ 1554947 h 1554946"/>
              <a:gd name="connsiteX215" fmla="*/ 2457184 w 11218359"/>
              <a:gd name="connsiteY215" fmla="*/ 1554947 h 1554946"/>
              <a:gd name="connsiteX216" fmla="*/ 2468623 w 11218359"/>
              <a:gd name="connsiteY216" fmla="*/ 1554947 h 1554946"/>
              <a:gd name="connsiteX217" fmla="*/ 2480062 w 11218359"/>
              <a:gd name="connsiteY217" fmla="*/ 1554947 h 1554946"/>
              <a:gd name="connsiteX218" fmla="*/ 2491502 w 11218359"/>
              <a:gd name="connsiteY218" fmla="*/ 1554947 h 1554946"/>
              <a:gd name="connsiteX219" fmla="*/ 2502942 w 11218359"/>
              <a:gd name="connsiteY219" fmla="*/ 1554947 h 1554946"/>
              <a:gd name="connsiteX220" fmla="*/ 2514381 w 11218359"/>
              <a:gd name="connsiteY220" fmla="*/ 1554947 h 1554946"/>
              <a:gd name="connsiteX221" fmla="*/ 2525821 w 11218359"/>
              <a:gd name="connsiteY221" fmla="*/ 1554947 h 1554946"/>
              <a:gd name="connsiteX222" fmla="*/ 2537260 w 11218359"/>
              <a:gd name="connsiteY222" fmla="*/ 1554947 h 1554946"/>
              <a:gd name="connsiteX223" fmla="*/ 2548700 w 11218359"/>
              <a:gd name="connsiteY223" fmla="*/ 1554947 h 1554946"/>
              <a:gd name="connsiteX224" fmla="*/ 2560139 w 11218359"/>
              <a:gd name="connsiteY224" fmla="*/ 1554947 h 1554946"/>
              <a:gd name="connsiteX225" fmla="*/ 2571579 w 11218359"/>
              <a:gd name="connsiteY225" fmla="*/ 1554947 h 1554946"/>
              <a:gd name="connsiteX226" fmla="*/ 2583018 w 11218359"/>
              <a:gd name="connsiteY226" fmla="*/ 1554947 h 1554946"/>
              <a:gd name="connsiteX227" fmla="*/ 2594458 w 11218359"/>
              <a:gd name="connsiteY227" fmla="*/ 1554947 h 1554946"/>
              <a:gd name="connsiteX228" fmla="*/ 2605897 w 11218359"/>
              <a:gd name="connsiteY228" fmla="*/ 1554947 h 1554946"/>
              <a:gd name="connsiteX229" fmla="*/ 2617337 w 11218359"/>
              <a:gd name="connsiteY229" fmla="*/ 1554947 h 1554946"/>
              <a:gd name="connsiteX230" fmla="*/ 2628776 w 11218359"/>
              <a:gd name="connsiteY230" fmla="*/ 1554947 h 1554946"/>
              <a:gd name="connsiteX231" fmla="*/ 2640216 w 11218359"/>
              <a:gd name="connsiteY231" fmla="*/ 1554947 h 1554946"/>
              <a:gd name="connsiteX232" fmla="*/ 2651655 w 11218359"/>
              <a:gd name="connsiteY232" fmla="*/ 1554947 h 1554946"/>
              <a:gd name="connsiteX233" fmla="*/ 2663095 w 11218359"/>
              <a:gd name="connsiteY233" fmla="*/ 1554947 h 1554946"/>
              <a:gd name="connsiteX234" fmla="*/ 2674535 w 11218359"/>
              <a:gd name="connsiteY234" fmla="*/ 1554947 h 1554946"/>
              <a:gd name="connsiteX235" fmla="*/ 2685974 w 11218359"/>
              <a:gd name="connsiteY235" fmla="*/ 1554947 h 1554946"/>
              <a:gd name="connsiteX236" fmla="*/ 2697413 w 11218359"/>
              <a:gd name="connsiteY236" fmla="*/ 1554947 h 1554946"/>
              <a:gd name="connsiteX237" fmla="*/ 2708853 w 11218359"/>
              <a:gd name="connsiteY237" fmla="*/ 1554947 h 1554946"/>
              <a:gd name="connsiteX238" fmla="*/ 2720293 w 11218359"/>
              <a:gd name="connsiteY238" fmla="*/ 1554947 h 1554946"/>
              <a:gd name="connsiteX239" fmla="*/ 2731727 w 11218359"/>
              <a:gd name="connsiteY239" fmla="*/ 1554947 h 1554946"/>
              <a:gd name="connsiteX240" fmla="*/ 2743172 w 11218359"/>
              <a:gd name="connsiteY240" fmla="*/ 1554947 h 1554946"/>
              <a:gd name="connsiteX241" fmla="*/ 2754611 w 11218359"/>
              <a:gd name="connsiteY241" fmla="*/ 1554947 h 1554946"/>
              <a:gd name="connsiteX242" fmla="*/ 2766046 w 11218359"/>
              <a:gd name="connsiteY242" fmla="*/ 1554947 h 1554946"/>
              <a:gd name="connsiteX243" fmla="*/ 2777490 w 11218359"/>
              <a:gd name="connsiteY243" fmla="*/ 1554947 h 1554946"/>
              <a:gd name="connsiteX244" fmla="*/ 2788925 w 11218359"/>
              <a:gd name="connsiteY244" fmla="*/ 1554947 h 1554946"/>
              <a:gd name="connsiteX245" fmla="*/ 2800364 w 11218359"/>
              <a:gd name="connsiteY245" fmla="*/ 1554947 h 1554946"/>
              <a:gd name="connsiteX246" fmla="*/ 2811804 w 11218359"/>
              <a:gd name="connsiteY246" fmla="*/ 1554947 h 1554946"/>
              <a:gd name="connsiteX247" fmla="*/ 2823243 w 11218359"/>
              <a:gd name="connsiteY247" fmla="*/ 1554947 h 1554946"/>
              <a:gd name="connsiteX248" fmla="*/ 2834683 w 11218359"/>
              <a:gd name="connsiteY248" fmla="*/ 1554947 h 1554946"/>
              <a:gd name="connsiteX249" fmla="*/ 2846123 w 11218359"/>
              <a:gd name="connsiteY249" fmla="*/ 1554947 h 1554946"/>
              <a:gd name="connsiteX250" fmla="*/ 2857562 w 11218359"/>
              <a:gd name="connsiteY250" fmla="*/ 1554947 h 1554946"/>
              <a:gd name="connsiteX251" fmla="*/ 2869001 w 11218359"/>
              <a:gd name="connsiteY251" fmla="*/ 1554947 h 1554946"/>
              <a:gd name="connsiteX252" fmla="*/ 2880441 w 11218359"/>
              <a:gd name="connsiteY252" fmla="*/ 1554947 h 1554946"/>
              <a:gd name="connsiteX253" fmla="*/ 2891881 w 11218359"/>
              <a:gd name="connsiteY253" fmla="*/ 1554947 h 1554946"/>
              <a:gd name="connsiteX254" fmla="*/ 2903320 w 11218359"/>
              <a:gd name="connsiteY254" fmla="*/ 1554947 h 1554946"/>
              <a:gd name="connsiteX255" fmla="*/ 2914760 w 11218359"/>
              <a:gd name="connsiteY255" fmla="*/ 1554947 h 1554946"/>
              <a:gd name="connsiteX256" fmla="*/ 2926199 w 11218359"/>
              <a:gd name="connsiteY256" fmla="*/ 1554947 h 1554946"/>
              <a:gd name="connsiteX257" fmla="*/ 2937639 w 11218359"/>
              <a:gd name="connsiteY257" fmla="*/ 1554947 h 1554946"/>
              <a:gd name="connsiteX258" fmla="*/ 2949078 w 11218359"/>
              <a:gd name="connsiteY258" fmla="*/ 1554947 h 1554946"/>
              <a:gd name="connsiteX259" fmla="*/ 2960518 w 11218359"/>
              <a:gd name="connsiteY259" fmla="*/ 1554947 h 1554946"/>
              <a:gd name="connsiteX260" fmla="*/ 2971957 w 11218359"/>
              <a:gd name="connsiteY260" fmla="*/ 1554947 h 1554946"/>
              <a:gd name="connsiteX261" fmla="*/ 2983397 w 11218359"/>
              <a:gd name="connsiteY261" fmla="*/ 1554947 h 1554946"/>
              <a:gd name="connsiteX262" fmla="*/ 2994837 w 11218359"/>
              <a:gd name="connsiteY262" fmla="*/ 1554947 h 1554946"/>
              <a:gd name="connsiteX263" fmla="*/ 3006276 w 11218359"/>
              <a:gd name="connsiteY263" fmla="*/ 1554947 h 1554946"/>
              <a:gd name="connsiteX264" fmla="*/ 3017715 w 11218359"/>
              <a:gd name="connsiteY264" fmla="*/ 1554947 h 1554946"/>
              <a:gd name="connsiteX265" fmla="*/ 3029155 w 11218359"/>
              <a:gd name="connsiteY265" fmla="*/ 1554947 h 1554946"/>
              <a:gd name="connsiteX266" fmla="*/ 3040594 w 11218359"/>
              <a:gd name="connsiteY266" fmla="*/ 1554947 h 1554946"/>
              <a:gd name="connsiteX267" fmla="*/ 3052034 w 11218359"/>
              <a:gd name="connsiteY267" fmla="*/ 1554947 h 1554946"/>
              <a:gd name="connsiteX268" fmla="*/ 3063474 w 11218359"/>
              <a:gd name="connsiteY268" fmla="*/ 1554947 h 1554946"/>
              <a:gd name="connsiteX269" fmla="*/ 3074913 w 11218359"/>
              <a:gd name="connsiteY269" fmla="*/ 1554947 h 1554946"/>
              <a:gd name="connsiteX270" fmla="*/ 3086352 w 11218359"/>
              <a:gd name="connsiteY270" fmla="*/ 1554947 h 1554946"/>
              <a:gd name="connsiteX271" fmla="*/ 3097792 w 11218359"/>
              <a:gd name="connsiteY271" fmla="*/ 1554947 h 1554946"/>
              <a:gd name="connsiteX272" fmla="*/ 3109232 w 11218359"/>
              <a:gd name="connsiteY272" fmla="*/ 1554947 h 1554946"/>
              <a:gd name="connsiteX273" fmla="*/ 3120671 w 11218359"/>
              <a:gd name="connsiteY273" fmla="*/ 1554947 h 1554946"/>
              <a:gd name="connsiteX274" fmla="*/ 3132111 w 11218359"/>
              <a:gd name="connsiteY274" fmla="*/ 1554947 h 1554946"/>
              <a:gd name="connsiteX275" fmla="*/ 3143550 w 11218359"/>
              <a:gd name="connsiteY275" fmla="*/ 1554947 h 1554946"/>
              <a:gd name="connsiteX276" fmla="*/ 3154990 w 11218359"/>
              <a:gd name="connsiteY276" fmla="*/ 1554947 h 1554946"/>
              <a:gd name="connsiteX277" fmla="*/ 3166429 w 11218359"/>
              <a:gd name="connsiteY277" fmla="*/ 1554947 h 1554946"/>
              <a:gd name="connsiteX278" fmla="*/ 3177869 w 11218359"/>
              <a:gd name="connsiteY278" fmla="*/ 1554947 h 1554946"/>
              <a:gd name="connsiteX279" fmla="*/ 3189308 w 11218359"/>
              <a:gd name="connsiteY279" fmla="*/ 1554947 h 1554946"/>
              <a:gd name="connsiteX280" fmla="*/ 3200748 w 11218359"/>
              <a:gd name="connsiteY280" fmla="*/ 1554947 h 1554946"/>
              <a:gd name="connsiteX281" fmla="*/ 3212187 w 11218359"/>
              <a:gd name="connsiteY281" fmla="*/ 1554947 h 1554946"/>
              <a:gd name="connsiteX282" fmla="*/ 3223627 w 11218359"/>
              <a:gd name="connsiteY282" fmla="*/ 1554947 h 1554946"/>
              <a:gd name="connsiteX283" fmla="*/ 3235066 w 11218359"/>
              <a:gd name="connsiteY283" fmla="*/ 1554947 h 1554946"/>
              <a:gd name="connsiteX284" fmla="*/ 3246501 w 11218359"/>
              <a:gd name="connsiteY284" fmla="*/ 1554947 h 1554946"/>
              <a:gd name="connsiteX285" fmla="*/ 3257945 w 11218359"/>
              <a:gd name="connsiteY285" fmla="*/ 1554947 h 1554946"/>
              <a:gd name="connsiteX286" fmla="*/ 3269385 w 11218359"/>
              <a:gd name="connsiteY286" fmla="*/ 1554947 h 1554946"/>
              <a:gd name="connsiteX287" fmla="*/ 3280825 w 11218359"/>
              <a:gd name="connsiteY287" fmla="*/ 1554947 h 1554946"/>
              <a:gd name="connsiteX288" fmla="*/ 3292264 w 11218359"/>
              <a:gd name="connsiteY288" fmla="*/ 1554947 h 1554946"/>
              <a:gd name="connsiteX289" fmla="*/ 3303699 w 11218359"/>
              <a:gd name="connsiteY289" fmla="*/ 1554947 h 1554946"/>
              <a:gd name="connsiteX290" fmla="*/ 3315143 w 11218359"/>
              <a:gd name="connsiteY290" fmla="*/ 1554947 h 1554946"/>
              <a:gd name="connsiteX291" fmla="*/ 3326578 w 11218359"/>
              <a:gd name="connsiteY291" fmla="*/ 1554947 h 1554946"/>
              <a:gd name="connsiteX292" fmla="*/ 3338017 w 11218359"/>
              <a:gd name="connsiteY292" fmla="*/ 1554947 h 1554946"/>
              <a:gd name="connsiteX293" fmla="*/ 3349457 w 11218359"/>
              <a:gd name="connsiteY293" fmla="*/ 1554947 h 1554946"/>
              <a:gd name="connsiteX294" fmla="*/ 3360896 w 11218359"/>
              <a:gd name="connsiteY294" fmla="*/ 1554947 h 1554946"/>
              <a:gd name="connsiteX295" fmla="*/ 3372336 w 11218359"/>
              <a:gd name="connsiteY295" fmla="*/ 1554947 h 1554946"/>
              <a:gd name="connsiteX296" fmla="*/ 3383776 w 11218359"/>
              <a:gd name="connsiteY296" fmla="*/ 1554947 h 1554946"/>
              <a:gd name="connsiteX297" fmla="*/ 3395215 w 11218359"/>
              <a:gd name="connsiteY297" fmla="*/ 1554947 h 1554946"/>
              <a:gd name="connsiteX298" fmla="*/ 3406654 w 11218359"/>
              <a:gd name="connsiteY298" fmla="*/ 1554947 h 1554946"/>
              <a:gd name="connsiteX299" fmla="*/ 3418094 w 11218359"/>
              <a:gd name="connsiteY299" fmla="*/ 1554947 h 1554946"/>
              <a:gd name="connsiteX300" fmla="*/ 3429534 w 11218359"/>
              <a:gd name="connsiteY300" fmla="*/ 1554947 h 1554946"/>
              <a:gd name="connsiteX301" fmla="*/ 3440973 w 11218359"/>
              <a:gd name="connsiteY301" fmla="*/ 1554947 h 1554946"/>
              <a:gd name="connsiteX302" fmla="*/ 3452413 w 11218359"/>
              <a:gd name="connsiteY302" fmla="*/ 1554947 h 1554946"/>
              <a:gd name="connsiteX303" fmla="*/ 3463852 w 11218359"/>
              <a:gd name="connsiteY303" fmla="*/ 1554947 h 1554946"/>
              <a:gd name="connsiteX304" fmla="*/ 3475292 w 11218359"/>
              <a:gd name="connsiteY304" fmla="*/ 1554947 h 1554946"/>
              <a:gd name="connsiteX305" fmla="*/ 3486731 w 11218359"/>
              <a:gd name="connsiteY305" fmla="*/ 1554947 h 1554946"/>
              <a:gd name="connsiteX306" fmla="*/ 3498171 w 11218359"/>
              <a:gd name="connsiteY306" fmla="*/ 1554947 h 1554946"/>
              <a:gd name="connsiteX307" fmla="*/ 3509610 w 11218359"/>
              <a:gd name="connsiteY307" fmla="*/ 1554947 h 1554946"/>
              <a:gd name="connsiteX308" fmla="*/ 3521050 w 11218359"/>
              <a:gd name="connsiteY308" fmla="*/ 1554947 h 1554946"/>
              <a:gd name="connsiteX309" fmla="*/ 3532489 w 11218359"/>
              <a:gd name="connsiteY309" fmla="*/ 1554947 h 1554946"/>
              <a:gd name="connsiteX310" fmla="*/ 3543929 w 11218359"/>
              <a:gd name="connsiteY310" fmla="*/ 1554947 h 1554946"/>
              <a:gd name="connsiteX311" fmla="*/ 3555368 w 11218359"/>
              <a:gd name="connsiteY311" fmla="*/ 1554947 h 1554946"/>
              <a:gd name="connsiteX312" fmla="*/ 3566808 w 11218359"/>
              <a:gd name="connsiteY312" fmla="*/ 1554947 h 1554946"/>
              <a:gd name="connsiteX313" fmla="*/ 3578247 w 11218359"/>
              <a:gd name="connsiteY313" fmla="*/ 1554947 h 1554946"/>
              <a:gd name="connsiteX314" fmla="*/ 3589687 w 11218359"/>
              <a:gd name="connsiteY314" fmla="*/ 1554947 h 1554946"/>
              <a:gd name="connsiteX315" fmla="*/ 3601127 w 11218359"/>
              <a:gd name="connsiteY315" fmla="*/ 1554947 h 1554946"/>
              <a:gd name="connsiteX316" fmla="*/ 3612566 w 11218359"/>
              <a:gd name="connsiteY316" fmla="*/ 1554947 h 1554946"/>
              <a:gd name="connsiteX317" fmla="*/ 3624005 w 11218359"/>
              <a:gd name="connsiteY317" fmla="*/ 1554947 h 1554946"/>
              <a:gd name="connsiteX318" fmla="*/ 3635445 w 11218359"/>
              <a:gd name="connsiteY318" fmla="*/ 1554947 h 1554946"/>
              <a:gd name="connsiteX319" fmla="*/ 3646885 w 11218359"/>
              <a:gd name="connsiteY319" fmla="*/ 1554947 h 1554946"/>
              <a:gd name="connsiteX320" fmla="*/ 3658324 w 11218359"/>
              <a:gd name="connsiteY320" fmla="*/ 1554947 h 1554946"/>
              <a:gd name="connsiteX321" fmla="*/ 3669764 w 11218359"/>
              <a:gd name="connsiteY321" fmla="*/ 1554947 h 1554946"/>
              <a:gd name="connsiteX322" fmla="*/ 3681203 w 11218359"/>
              <a:gd name="connsiteY322" fmla="*/ 1554947 h 1554946"/>
              <a:gd name="connsiteX323" fmla="*/ 3692643 w 11218359"/>
              <a:gd name="connsiteY323" fmla="*/ 1554947 h 1554946"/>
              <a:gd name="connsiteX324" fmla="*/ 3704082 w 11218359"/>
              <a:gd name="connsiteY324" fmla="*/ 1554947 h 1554946"/>
              <a:gd name="connsiteX325" fmla="*/ 3715522 w 11218359"/>
              <a:gd name="connsiteY325" fmla="*/ 1554947 h 1554946"/>
              <a:gd name="connsiteX326" fmla="*/ 3726961 w 11218359"/>
              <a:gd name="connsiteY326" fmla="*/ 1554947 h 1554946"/>
              <a:gd name="connsiteX327" fmla="*/ 3738401 w 11218359"/>
              <a:gd name="connsiteY327" fmla="*/ 1554947 h 1554946"/>
              <a:gd name="connsiteX328" fmla="*/ 3749840 w 11218359"/>
              <a:gd name="connsiteY328" fmla="*/ 1554947 h 1554946"/>
              <a:gd name="connsiteX329" fmla="*/ 3761280 w 11218359"/>
              <a:gd name="connsiteY329" fmla="*/ 1554947 h 1554946"/>
              <a:gd name="connsiteX330" fmla="*/ 3772719 w 11218359"/>
              <a:gd name="connsiteY330" fmla="*/ 1554947 h 1554946"/>
              <a:gd name="connsiteX331" fmla="*/ 3784154 w 11218359"/>
              <a:gd name="connsiteY331" fmla="*/ 1554947 h 1554946"/>
              <a:gd name="connsiteX332" fmla="*/ 3795598 w 11218359"/>
              <a:gd name="connsiteY332" fmla="*/ 1554947 h 1554946"/>
              <a:gd name="connsiteX333" fmla="*/ 3807033 w 11218359"/>
              <a:gd name="connsiteY333" fmla="*/ 1554947 h 1554946"/>
              <a:gd name="connsiteX334" fmla="*/ 3818473 w 11218359"/>
              <a:gd name="connsiteY334" fmla="*/ 1554947 h 1554946"/>
              <a:gd name="connsiteX335" fmla="*/ 3829917 w 11218359"/>
              <a:gd name="connsiteY335" fmla="*/ 1554947 h 1554946"/>
              <a:gd name="connsiteX336" fmla="*/ 3841352 w 11218359"/>
              <a:gd name="connsiteY336" fmla="*/ 1554947 h 1554946"/>
              <a:gd name="connsiteX337" fmla="*/ 3852791 w 11218359"/>
              <a:gd name="connsiteY337" fmla="*/ 1554947 h 1554946"/>
              <a:gd name="connsiteX338" fmla="*/ 3864231 w 11218359"/>
              <a:gd name="connsiteY338" fmla="*/ 1554947 h 1554946"/>
              <a:gd name="connsiteX339" fmla="*/ 3875670 w 11218359"/>
              <a:gd name="connsiteY339" fmla="*/ 1554947 h 1554946"/>
              <a:gd name="connsiteX340" fmla="*/ 3887110 w 11218359"/>
              <a:gd name="connsiteY340" fmla="*/ 1554947 h 1554946"/>
              <a:gd name="connsiteX341" fmla="*/ 3898549 w 11218359"/>
              <a:gd name="connsiteY341" fmla="*/ 1554947 h 1554946"/>
              <a:gd name="connsiteX342" fmla="*/ 3909989 w 11218359"/>
              <a:gd name="connsiteY342" fmla="*/ 1554947 h 1554946"/>
              <a:gd name="connsiteX343" fmla="*/ 3921447 w 11218359"/>
              <a:gd name="connsiteY343" fmla="*/ 1554947 h 1554946"/>
              <a:gd name="connsiteX344" fmla="*/ 3932878 w 11218359"/>
              <a:gd name="connsiteY344" fmla="*/ 1554947 h 1554946"/>
              <a:gd name="connsiteX345" fmla="*/ 3944307 w 11218359"/>
              <a:gd name="connsiteY345" fmla="*/ 1554947 h 1554946"/>
              <a:gd name="connsiteX346" fmla="*/ 3955737 w 11218359"/>
              <a:gd name="connsiteY346" fmla="*/ 1554947 h 1554946"/>
              <a:gd name="connsiteX347" fmla="*/ 3967167 w 11218359"/>
              <a:gd name="connsiteY347" fmla="*/ 1554947 h 1554946"/>
              <a:gd name="connsiteX348" fmla="*/ 3978645 w 11218359"/>
              <a:gd name="connsiteY348" fmla="*/ 1554947 h 1554946"/>
              <a:gd name="connsiteX349" fmla="*/ 3990075 w 11218359"/>
              <a:gd name="connsiteY349" fmla="*/ 1554947 h 1554946"/>
              <a:gd name="connsiteX350" fmla="*/ 4001505 w 11218359"/>
              <a:gd name="connsiteY350" fmla="*/ 1554947 h 1554946"/>
              <a:gd name="connsiteX351" fmla="*/ 4012935 w 11218359"/>
              <a:gd name="connsiteY351" fmla="*/ 1554947 h 1554946"/>
              <a:gd name="connsiteX352" fmla="*/ 4024365 w 11218359"/>
              <a:gd name="connsiteY352" fmla="*/ 1554947 h 1554946"/>
              <a:gd name="connsiteX353" fmla="*/ 4035843 w 11218359"/>
              <a:gd name="connsiteY353" fmla="*/ 1554947 h 1554946"/>
              <a:gd name="connsiteX354" fmla="*/ 4047273 w 11218359"/>
              <a:gd name="connsiteY354" fmla="*/ 1554947 h 1554946"/>
              <a:gd name="connsiteX355" fmla="*/ 4058702 w 11218359"/>
              <a:gd name="connsiteY355" fmla="*/ 1554947 h 1554946"/>
              <a:gd name="connsiteX356" fmla="*/ 4070133 w 11218359"/>
              <a:gd name="connsiteY356" fmla="*/ 1554947 h 1554946"/>
              <a:gd name="connsiteX357" fmla="*/ 4081563 w 11218359"/>
              <a:gd name="connsiteY357" fmla="*/ 1554947 h 1554946"/>
              <a:gd name="connsiteX358" fmla="*/ 4093040 w 11218359"/>
              <a:gd name="connsiteY358" fmla="*/ 1554947 h 1554946"/>
              <a:gd name="connsiteX359" fmla="*/ 4104471 w 11218359"/>
              <a:gd name="connsiteY359" fmla="*/ 1554947 h 1554946"/>
              <a:gd name="connsiteX360" fmla="*/ 4115900 w 11218359"/>
              <a:gd name="connsiteY360" fmla="*/ 1554947 h 1554946"/>
              <a:gd name="connsiteX361" fmla="*/ 4127330 w 11218359"/>
              <a:gd name="connsiteY361" fmla="*/ 1554947 h 1554946"/>
              <a:gd name="connsiteX362" fmla="*/ 4138760 w 11218359"/>
              <a:gd name="connsiteY362" fmla="*/ 1554947 h 1554946"/>
              <a:gd name="connsiteX363" fmla="*/ 4150238 w 11218359"/>
              <a:gd name="connsiteY363" fmla="*/ 1554947 h 1554946"/>
              <a:gd name="connsiteX364" fmla="*/ 4161668 w 11218359"/>
              <a:gd name="connsiteY364" fmla="*/ 1554947 h 1554946"/>
              <a:gd name="connsiteX365" fmla="*/ 4173098 w 11218359"/>
              <a:gd name="connsiteY365" fmla="*/ 1554947 h 1554946"/>
              <a:gd name="connsiteX366" fmla="*/ 4184528 w 11218359"/>
              <a:gd name="connsiteY366" fmla="*/ 1554947 h 1554946"/>
              <a:gd name="connsiteX367" fmla="*/ 4195958 w 11218359"/>
              <a:gd name="connsiteY367" fmla="*/ 1554947 h 1554946"/>
              <a:gd name="connsiteX368" fmla="*/ 4207436 w 11218359"/>
              <a:gd name="connsiteY368" fmla="*/ 1554947 h 1554946"/>
              <a:gd name="connsiteX369" fmla="*/ 4218865 w 11218359"/>
              <a:gd name="connsiteY369" fmla="*/ 1554947 h 1554946"/>
              <a:gd name="connsiteX370" fmla="*/ 4230296 w 11218359"/>
              <a:gd name="connsiteY370" fmla="*/ 1554947 h 1554946"/>
              <a:gd name="connsiteX371" fmla="*/ 4241726 w 11218359"/>
              <a:gd name="connsiteY371" fmla="*/ 1554947 h 1554946"/>
              <a:gd name="connsiteX372" fmla="*/ 4253156 w 11218359"/>
              <a:gd name="connsiteY372" fmla="*/ 1554947 h 1554946"/>
              <a:gd name="connsiteX373" fmla="*/ 4264634 w 11218359"/>
              <a:gd name="connsiteY373" fmla="*/ 1554947 h 1554946"/>
              <a:gd name="connsiteX374" fmla="*/ 4276063 w 11218359"/>
              <a:gd name="connsiteY374" fmla="*/ 1554947 h 1554946"/>
              <a:gd name="connsiteX375" fmla="*/ 4287493 w 11218359"/>
              <a:gd name="connsiteY375" fmla="*/ 1554947 h 1554946"/>
              <a:gd name="connsiteX376" fmla="*/ 4298923 w 11218359"/>
              <a:gd name="connsiteY376" fmla="*/ 1554947 h 1554946"/>
              <a:gd name="connsiteX377" fmla="*/ 4310353 w 11218359"/>
              <a:gd name="connsiteY377" fmla="*/ 1554947 h 1554946"/>
              <a:gd name="connsiteX378" fmla="*/ 4321831 w 11218359"/>
              <a:gd name="connsiteY378" fmla="*/ 1554947 h 1554946"/>
              <a:gd name="connsiteX379" fmla="*/ 4333261 w 11218359"/>
              <a:gd name="connsiteY379" fmla="*/ 1554947 h 1554946"/>
              <a:gd name="connsiteX380" fmla="*/ 4344691 w 11218359"/>
              <a:gd name="connsiteY380" fmla="*/ 1554947 h 1554946"/>
              <a:gd name="connsiteX381" fmla="*/ 4356121 w 11218359"/>
              <a:gd name="connsiteY381" fmla="*/ 1554947 h 1554946"/>
              <a:gd name="connsiteX382" fmla="*/ 4367551 w 11218359"/>
              <a:gd name="connsiteY382" fmla="*/ 1554947 h 1554946"/>
              <a:gd name="connsiteX383" fmla="*/ 4379028 w 11218359"/>
              <a:gd name="connsiteY383" fmla="*/ 1554947 h 1554946"/>
              <a:gd name="connsiteX384" fmla="*/ 4390458 w 11218359"/>
              <a:gd name="connsiteY384" fmla="*/ 1554947 h 1554946"/>
              <a:gd name="connsiteX385" fmla="*/ 4401889 w 11218359"/>
              <a:gd name="connsiteY385" fmla="*/ 1554947 h 1554946"/>
              <a:gd name="connsiteX386" fmla="*/ 4413319 w 11218359"/>
              <a:gd name="connsiteY386" fmla="*/ 1554947 h 1554946"/>
              <a:gd name="connsiteX387" fmla="*/ 4424749 w 11218359"/>
              <a:gd name="connsiteY387" fmla="*/ 1554947 h 1554946"/>
              <a:gd name="connsiteX388" fmla="*/ 4436226 w 11218359"/>
              <a:gd name="connsiteY388" fmla="*/ 1554947 h 1554946"/>
              <a:gd name="connsiteX389" fmla="*/ 4447656 w 11218359"/>
              <a:gd name="connsiteY389" fmla="*/ 1554947 h 1554946"/>
              <a:gd name="connsiteX390" fmla="*/ 4459086 w 11218359"/>
              <a:gd name="connsiteY390" fmla="*/ 1554947 h 1554946"/>
              <a:gd name="connsiteX391" fmla="*/ 4470516 w 11218359"/>
              <a:gd name="connsiteY391" fmla="*/ 1554947 h 1554946"/>
              <a:gd name="connsiteX392" fmla="*/ 4481946 w 11218359"/>
              <a:gd name="connsiteY392" fmla="*/ 1554947 h 1554946"/>
              <a:gd name="connsiteX393" fmla="*/ 4493424 w 11218359"/>
              <a:gd name="connsiteY393" fmla="*/ 1554947 h 1554946"/>
              <a:gd name="connsiteX394" fmla="*/ 4504854 w 11218359"/>
              <a:gd name="connsiteY394" fmla="*/ 359064 h 1554946"/>
              <a:gd name="connsiteX395" fmla="*/ 4516284 w 11218359"/>
              <a:gd name="connsiteY395" fmla="*/ 0 h 1554946"/>
              <a:gd name="connsiteX396" fmla="*/ 4527714 w 11218359"/>
              <a:gd name="connsiteY396" fmla="*/ 133712 h 1554946"/>
              <a:gd name="connsiteX397" fmla="*/ 4539144 w 11218359"/>
              <a:gd name="connsiteY397" fmla="*/ 240378 h 1554946"/>
              <a:gd name="connsiteX398" fmla="*/ 4550621 w 11218359"/>
              <a:gd name="connsiteY398" fmla="*/ 303476 h 1554946"/>
              <a:gd name="connsiteX399" fmla="*/ 4562051 w 11218359"/>
              <a:gd name="connsiteY399" fmla="*/ 646014 h 1554946"/>
              <a:gd name="connsiteX400" fmla="*/ 4573482 w 11218359"/>
              <a:gd name="connsiteY400" fmla="*/ 733154 h 1554946"/>
              <a:gd name="connsiteX401" fmla="*/ 4584912 w 11218359"/>
              <a:gd name="connsiteY401" fmla="*/ 378595 h 1554946"/>
              <a:gd name="connsiteX402" fmla="*/ 4596341 w 11218359"/>
              <a:gd name="connsiteY402" fmla="*/ 94650 h 1554946"/>
              <a:gd name="connsiteX403" fmla="*/ 4607771 w 11218359"/>
              <a:gd name="connsiteY403" fmla="*/ 36057 h 1554946"/>
              <a:gd name="connsiteX404" fmla="*/ 4619249 w 11218359"/>
              <a:gd name="connsiteY404" fmla="*/ 264419 h 1554946"/>
              <a:gd name="connsiteX405" fmla="*/ 4630679 w 11218359"/>
              <a:gd name="connsiteY405" fmla="*/ 327517 h 1554946"/>
              <a:gd name="connsiteX406" fmla="*/ 4642109 w 11218359"/>
              <a:gd name="connsiteY406" fmla="*/ 593431 h 1554946"/>
              <a:gd name="connsiteX407" fmla="*/ 4653539 w 11218359"/>
              <a:gd name="connsiteY407" fmla="*/ 1317574 h 1554946"/>
              <a:gd name="connsiteX408" fmla="*/ 4664969 w 11218359"/>
              <a:gd name="connsiteY408" fmla="*/ 1541426 h 1554946"/>
              <a:gd name="connsiteX409" fmla="*/ 4676447 w 11218359"/>
              <a:gd name="connsiteY409" fmla="*/ 1548937 h 1554946"/>
              <a:gd name="connsiteX410" fmla="*/ 4687877 w 11218359"/>
              <a:gd name="connsiteY410" fmla="*/ 1554947 h 1554946"/>
              <a:gd name="connsiteX411" fmla="*/ 4699306 w 11218359"/>
              <a:gd name="connsiteY411" fmla="*/ 1554947 h 1554946"/>
              <a:gd name="connsiteX412" fmla="*/ 4710737 w 11218359"/>
              <a:gd name="connsiteY412" fmla="*/ 1554947 h 1554946"/>
              <a:gd name="connsiteX413" fmla="*/ 4722167 w 11218359"/>
              <a:gd name="connsiteY413" fmla="*/ 1554947 h 1554946"/>
              <a:gd name="connsiteX414" fmla="*/ 4733644 w 11218359"/>
              <a:gd name="connsiteY414" fmla="*/ 1554947 h 1554946"/>
              <a:gd name="connsiteX415" fmla="*/ 4745075 w 11218359"/>
              <a:gd name="connsiteY415" fmla="*/ 1554947 h 1554946"/>
              <a:gd name="connsiteX416" fmla="*/ 4756504 w 11218359"/>
              <a:gd name="connsiteY416" fmla="*/ 1554947 h 1554946"/>
              <a:gd name="connsiteX417" fmla="*/ 4767934 w 11218359"/>
              <a:gd name="connsiteY417" fmla="*/ 1554947 h 1554946"/>
              <a:gd name="connsiteX418" fmla="*/ 4779364 w 11218359"/>
              <a:gd name="connsiteY418" fmla="*/ 1554947 h 1554946"/>
              <a:gd name="connsiteX419" fmla="*/ 4790842 w 11218359"/>
              <a:gd name="connsiteY419" fmla="*/ 1554947 h 1554946"/>
              <a:gd name="connsiteX420" fmla="*/ 4802272 w 11218359"/>
              <a:gd name="connsiteY420" fmla="*/ 1554947 h 1554946"/>
              <a:gd name="connsiteX421" fmla="*/ 4813702 w 11218359"/>
              <a:gd name="connsiteY421" fmla="*/ 1554947 h 1554946"/>
              <a:gd name="connsiteX422" fmla="*/ 4825132 w 11218359"/>
              <a:gd name="connsiteY422" fmla="*/ 1554947 h 1554946"/>
              <a:gd name="connsiteX423" fmla="*/ 4836562 w 11218359"/>
              <a:gd name="connsiteY423" fmla="*/ 1554947 h 1554946"/>
              <a:gd name="connsiteX424" fmla="*/ 4848040 w 11218359"/>
              <a:gd name="connsiteY424" fmla="*/ 1554947 h 1554946"/>
              <a:gd name="connsiteX425" fmla="*/ 4859469 w 11218359"/>
              <a:gd name="connsiteY425" fmla="*/ 1554947 h 1554946"/>
              <a:gd name="connsiteX426" fmla="*/ 4870899 w 11218359"/>
              <a:gd name="connsiteY426" fmla="*/ 1554947 h 1554946"/>
              <a:gd name="connsiteX427" fmla="*/ 4882330 w 11218359"/>
              <a:gd name="connsiteY427" fmla="*/ 1554947 h 1554946"/>
              <a:gd name="connsiteX428" fmla="*/ 4893760 w 11218359"/>
              <a:gd name="connsiteY428" fmla="*/ 1554947 h 1554946"/>
              <a:gd name="connsiteX429" fmla="*/ 4905237 w 11218359"/>
              <a:gd name="connsiteY429" fmla="*/ 1554947 h 1554946"/>
              <a:gd name="connsiteX430" fmla="*/ 4916667 w 11218359"/>
              <a:gd name="connsiteY430" fmla="*/ 1554947 h 1554946"/>
              <a:gd name="connsiteX431" fmla="*/ 4928097 w 11218359"/>
              <a:gd name="connsiteY431" fmla="*/ 1554947 h 1554946"/>
              <a:gd name="connsiteX432" fmla="*/ 4939527 w 11218359"/>
              <a:gd name="connsiteY432" fmla="*/ 1554947 h 1554946"/>
              <a:gd name="connsiteX433" fmla="*/ 4950957 w 11218359"/>
              <a:gd name="connsiteY433" fmla="*/ 1554947 h 1554946"/>
              <a:gd name="connsiteX434" fmla="*/ 4962435 w 11218359"/>
              <a:gd name="connsiteY434" fmla="*/ 1554947 h 1554946"/>
              <a:gd name="connsiteX435" fmla="*/ 4973865 w 11218359"/>
              <a:gd name="connsiteY435" fmla="*/ 1554947 h 1554946"/>
              <a:gd name="connsiteX436" fmla="*/ 4985295 w 11218359"/>
              <a:gd name="connsiteY436" fmla="*/ 1554947 h 1554946"/>
              <a:gd name="connsiteX437" fmla="*/ 4996725 w 11218359"/>
              <a:gd name="connsiteY437" fmla="*/ 1554947 h 1554946"/>
              <a:gd name="connsiteX438" fmla="*/ 5008155 w 11218359"/>
              <a:gd name="connsiteY438" fmla="*/ 1554947 h 1554946"/>
              <a:gd name="connsiteX439" fmla="*/ 5019632 w 11218359"/>
              <a:gd name="connsiteY439" fmla="*/ 1554947 h 1554946"/>
              <a:gd name="connsiteX440" fmla="*/ 5031062 w 11218359"/>
              <a:gd name="connsiteY440" fmla="*/ 1554947 h 1554946"/>
              <a:gd name="connsiteX441" fmla="*/ 5042492 w 11218359"/>
              <a:gd name="connsiteY441" fmla="*/ 1554947 h 1554946"/>
              <a:gd name="connsiteX442" fmla="*/ 5053923 w 11218359"/>
              <a:gd name="connsiteY442" fmla="*/ 1554947 h 1554946"/>
              <a:gd name="connsiteX443" fmla="*/ 5065353 w 11218359"/>
              <a:gd name="connsiteY443" fmla="*/ 1554947 h 1554946"/>
              <a:gd name="connsiteX444" fmla="*/ 5076830 w 11218359"/>
              <a:gd name="connsiteY444" fmla="*/ 1554947 h 1554946"/>
              <a:gd name="connsiteX445" fmla="*/ 5088260 w 11218359"/>
              <a:gd name="connsiteY445" fmla="*/ 1554947 h 1554946"/>
              <a:gd name="connsiteX446" fmla="*/ 5099690 w 11218359"/>
              <a:gd name="connsiteY446" fmla="*/ 1554947 h 1554946"/>
              <a:gd name="connsiteX447" fmla="*/ 5111120 w 11218359"/>
              <a:gd name="connsiteY447" fmla="*/ 1554947 h 1554946"/>
              <a:gd name="connsiteX448" fmla="*/ 5122550 w 11218359"/>
              <a:gd name="connsiteY448" fmla="*/ 1554947 h 1554946"/>
              <a:gd name="connsiteX449" fmla="*/ 5134028 w 11218359"/>
              <a:gd name="connsiteY449" fmla="*/ 1554947 h 1554946"/>
              <a:gd name="connsiteX450" fmla="*/ 5145458 w 11218359"/>
              <a:gd name="connsiteY450" fmla="*/ 1554947 h 1554946"/>
              <a:gd name="connsiteX451" fmla="*/ 5156888 w 11218359"/>
              <a:gd name="connsiteY451" fmla="*/ 1554947 h 1554946"/>
              <a:gd name="connsiteX452" fmla="*/ 5168318 w 11218359"/>
              <a:gd name="connsiteY452" fmla="*/ 1554947 h 1554946"/>
              <a:gd name="connsiteX453" fmla="*/ 5179747 w 11218359"/>
              <a:gd name="connsiteY453" fmla="*/ 1554947 h 1554946"/>
              <a:gd name="connsiteX454" fmla="*/ 5191225 w 11218359"/>
              <a:gd name="connsiteY454" fmla="*/ 1554947 h 1554946"/>
              <a:gd name="connsiteX455" fmla="*/ 5202655 w 11218359"/>
              <a:gd name="connsiteY455" fmla="*/ 1554947 h 1554946"/>
              <a:gd name="connsiteX456" fmla="*/ 5214085 w 11218359"/>
              <a:gd name="connsiteY456" fmla="*/ 1554947 h 1554946"/>
              <a:gd name="connsiteX457" fmla="*/ 5225515 w 11218359"/>
              <a:gd name="connsiteY457" fmla="*/ 1554947 h 1554946"/>
              <a:gd name="connsiteX458" fmla="*/ 5236945 w 11218359"/>
              <a:gd name="connsiteY458" fmla="*/ 1554947 h 1554946"/>
              <a:gd name="connsiteX459" fmla="*/ 5248423 w 11218359"/>
              <a:gd name="connsiteY459" fmla="*/ 1554947 h 1554946"/>
              <a:gd name="connsiteX460" fmla="*/ 5259853 w 11218359"/>
              <a:gd name="connsiteY460" fmla="*/ 1554947 h 1554946"/>
              <a:gd name="connsiteX461" fmla="*/ 5271283 w 11218359"/>
              <a:gd name="connsiteY461" fmla="*/ 1554947 h 1554946"/>
              <a:gd name="connsiteX462" fmla="*/ 5282713 w 11218359"/>
              <a:gd name="connsiteY462" fmla="*/ 1554947 h 1554946"/>
              <a:gd name="connsiteX463" fmla="*/ 5294143 w 11218359"/>
              <a:gd name="connsiteY463" fmla="*/ 1554947 h 1554946"/>
              <a:gd name="connsiteX464" fmla="*/ 5305621 w 11218359"/>
              <a:gd name="connsiteY464" fmla="*/ 1554947 h 1554946"/>
              <a:gd name="connsiteX465" fmla="*/ 5317051 w 11218359"/>
              <a:gd name="connsiteY465" fmla="*/ 1554947 h 1554946"/>
              <a:gd name="connsiteX466" fmla="*/ 5328481 w 11218359"/>
              <a:gd name="connsiteY466" fmla="*/ 1554947 h 1554946"/>
              <a:gd name="connsiteX467" fmla="*/ 5339910 w 11218359"/>
              <a:gd name="connsiteY467" fmla="*/ 1554947 h 1554946"/>
              <a:gd name="connsiteX468" fmla="*/ 5351340 w 11218359"/>
              <a:gd name="connsiteY468" fmla="*/ 1554947 h 1554946"/>
              <a:gd name="connsiteX469" fmla="*/ 5362818 w 11218359"/>
              <a:gd name="connsiteY469" fmla="*/ 1554947 h 1554946"/>
              <a:gd name="connsiteX470" fmla="*/ 5374248 w 11218359"/>
              <a:gd name="connsiteY470" fmla="*/ 1554947 h 1554946"/>
              <a:gd name="connsiteX471" fmla="*/ 5385678 w 11218359"/>
              <a:gd name="connsiteY471" fmla="*/ 1554947 h 1554946"/>
              <a:gd name="connsiteX472" fmla="*/ 5397108 w 11218359"/>
              <a:gd name="connsiteY472" fmla="*/ 1554947 h 1554946"/>
              <a:gd name="connsiteX473" fmla="*/ 5408538 w 11218359"/>
              <a:gd name="connsiteY473" fmla="*/ 1554947 h 1554946"/>
              <a:gd name="connsiteX474" fmla="*/ 5420016 w 11218359"/>
              <a:gd name="connsiteY474" fmla="*/ 1554947 h 1554946"/>
              <a:gd name="connsiteX475" fmla="*/ 5431446 w 11218359"/>
              <a:gd name="connsiteY475" fmla="*/ 1554947 h 1554946"/>
              <a:gd name="connsiteX476" fmla="*/ 5442876 w 11218359"/>
              <a:gd name="connsiteY476" fmla="*/ 1554947 h 1554946"/>
              <a:gd name="connsiteX477" fmla="*/ 5454306 w 11218359"/>
              <a:gd name="connsiteY477" fmla="*/ 1554947 h 1554946"/>
              <a:gd name="connsiteX478" fmla="*/ 5465736 w 11218359"/>
              <a:gd name="connsiteY478" fmla="*/ 1553447 h 1554946"/>
              <a:gd name="connsiteX479" fmla="*/ 5477214 w 11218359"/>
              <a:gd name="connsiteY479" fmla="*/ 1554947 h 1554946"/>
              <a:gd name="connsiteX480" fmla="*/ 5488643 w 11218359"/>
              <a:gd name="connsiteY480" fmla="*/ 1554947 h 1554946"/>
              <a:gd name="connsiteX481" fmla="*/ 5500073 w 11218359"/>
              <a:gd name="connsiteY481" fmla="*/ 1554947 h 1554946"/>
              <a:gd name="connsiteX482" fmla="*/ 5511503 w 11218359"/>
              <a:gd name="connsiteY482" fmla="*/ 1554947 h 1554946"/>
              <a:gd name="connsiteX483" fmla="*/ 5522933 w 11218359"/>
              <a:gd name="connsiteY483" fmla="*/ 1554947 h 1554946"/>
              <a:gd name="connsiteX484" fmla="*/ 5534411 w 11218359"/>
              <a:gd name="connsiteY484" fmla="*/ 1554947 h 1554946"/>
              <a:gd name="connsiteX485" fmla="*/ 5545841 w 11218359"/>
              <a:gd name="connsiteY485" fmla="*/ 1554947 h 1554946"/>
              <a:gd name="connsiteX486" fmla="*/ 5557271 w 11218359"/>
              <a:gd name="connsiteY486" fmla="*/ 1553447 h 1554946"/>
              <a:gd name="connsiteX487" fmla="*/ 5568701 w 11218359"/>
              <a:gd name="connsiteY487" fmla="*/ 1554947 h 1554946"/>
              <a:gd name="connsiteX488" fmla="*/ 5580131 w 11218359"/>
              <a:gd name="connsiteY488" fmla="*/ 1554947 h 1554946"/>
              <a:gd name="connsiteX489" fmla="*/ 5591609 w 11218359"/>
              <a:gd name="connsiteY489" fmla="*/ 1554947 h 1554946"/>
              <a:gd name="connsiteX490" fmla="*/ 5603038 w 11218359"/>
              <a:gd name="connsiteY490" fmla="*/ 1554947 h 1554946"/>
              <a:gd name="connsiteX491" fmla="*/ 5614469 w 11218359"/>
              <a:gd name="connsiteY491" fmla="*/ 1554947 h 1554946"/>
              <a:gd name="connsiteX492" fmla="*/ 5625899 w 11218359"/>
              <a:gd name="connsiteY492" fmla="*/ 1554947 h 1554946"/>
              <a:gd name="connsiteX493" fmla="*/ 5637329 w 11218359"/>
              <a:gd name="connsiteY493" fmla="*/ 1554947 h 1554946"/>
              <a:gd name="connsiteX494" fmla="*/ 5648759 w 11218359"/>
              <a:gd name="connsiteY494" fmla="*/ 1554947 h 1554946"/>
              <a:gd name="connsiteX495" fmla="*/ 5660236 w 11218359"/>
              <a:gd name="connsiteY495" fmla="*/ 1554947 h 1554946"/>
              <a:gd name="connsiteX496" fmla="*/ 5671666 w 11218359"/>
              <a:gd name="connsiteY496" fmla="*/ 1554947 h 1554946"/>
              <a:gd name="connsiteX497" fmla="*/ 5683096 w 11218359"/>
              <a:gd name="connsiteY497" fmla="*/ 1554947 h 1554946"/>
              <a:gd name="connsiteX498" fmla="*/ 5694526 w 11218359"/>
              <a:gd name="connsiteY498" fmla="*/ 1554947 h 1554946"/>
              <a:gd name="connsiteX499" fmla="*/ 5705956 w 11218359"/>
              <a:gd name="connsiteY499" fmla="*/ 1554947 h 1554946"/>
              <a:gd name="connsiteX500" fmla="*/ 5717434 w 11218359"/>
              <a:gd name="connsiteY500" fmla="*/ 1554947 h 1554946"/>
              <a:gd name="connsiteX501" fmla="*/ 5728864 w 11218359"/>
              <a:gd name="connsiteY501" fmla="*/ 1554947 h 1554946"/>
              <a:gd name="connsiteX502" fmla="*/ 5740294 w 11218359"/>
              <a:gd name="connsiteY502" fmla="*/ 1554947 h 1554946"/>
              <a:gd name="connsiteX503" fmla="*/ 5751724 w 11218359"/>
              <a:gd name="connsiteY503" fmla="*/ 1554947 h 1554946"/>
              <a:gd name="connsiteX504" fmla="*/ 5763154 w 11218359"/>
              <a:gd name="connsiteY504" fmla="*/ 1554947 h 1554946"/>
              <a:gd name="connsiteX505" fmla="*/ 5774631 w 11218359"/>
              <a:gd name="connsiteY505" fmla="*/ 1554947 h 1554946"/>
              <a:gd name="connsiteX506" fmla="*/ 5786062 w 11218359"/>
              <a:gd name="connsiteY506" fmla="*/ 1554947 h 1554946"/>
              <a:gd name="connsiteX507" fmla="*/ 5797492 w 11218359"/>
              <a:gd name="connsiteY507" fmla="*/ 1554947 h 1554946"/>
              <a:gd name="connsiteX508" fmla="*/ 5808921 w 11218359"/>
              <a:gd name="connsiteY508" fmla="*/ 1554947 h 1554946"/>
              <a:gd name="connsiteX509" fmla="*/ 5820351 w 11218359"/>
              <a:gd name="connsiteY509" fmla="*/ 1554947 h 1554946"/>
              <a:gd name="connsiteX510" fmla="*/ 5831829 w 11218359"/>
              <a:gd name="connsiteY510" fmla="*/ 1554947 h 1554946"/>
              <a:gd name="connsiteX511" fmla="*/ 5843259 w 11218359"/>
              <a:gd name="connsiteY511" fmla="*/ 1554947 h 1554946"/>
              <a:gd name="connsiteX512" fmla="*/ 5854689 w 11218359"/>
              <a:gd name="connsiteY512" fmla="*/ 1554947 h 1554946"/>
              <a:gd name="connsiteX513" fmla="*/ 5866119 w 11218359"/>
              <a:gd name="connsiteY513" fmla="*/ 1554947 h 1554946"/>
              <a:gd name="connsiteX514" fmla="*/ 5877549 w 11218359"/>
              <a:gd name="connsiteY514" fmla="*/ 1554947 h 1554946"/>
              <a:gd name="connsiteX515" fmla="*/ 5889027 w 11218359"/>
              <a:gd name="connsiteY515" fmla="*/ 1554947 h 1554946"/>
              <a:gd name="connsiteX516" fmla="*/ 5900457 w 11218359"/>
              <a:gd name="connsiteY516" fmla="*/ 1554947 h 1554946"/>
              <a:gd name="connsiteX517" fmla="*/ 5911887 w 11218359"/>
              <a:gd name="connsiteY517" fmla="*/ 1554947 h 1554946"/>
              <a:gd name="connsiteX518" fmla="*/ 5923317 w 11218359"/>
              <a:gd name="connsiteY518" fmla="*/ 1554947 h 1554946"/>
              <a:gd name="connsiteX519" fmla="*/ 5934747 w 11218359"/>
              <a:gd name="connsiteY519" fmla="*/ 1554947 h 1554946"/>
              <a:gd name="connsiteX520" fmla="*/ 5946225 w 11218359"/>
              <a:gd name="connsiteY520" fmla="*/ 1554947 h 1554946"/>
              <a:gd name="connsiteX521" fmla="*/ 5957655 w 11218359"/>
              <a:gd name="connsiteY521" fmla="*/ 1554947 h 1554946"/>
              <a:gd name="connsiteX522" fmla="*/ 5969084 w 11218359"/>
              <a:gd name="connsiteY522" fmla="*/ 1554947 h 1554946"/>
              <a:gd name="connsiteX523" fmla="*/ 5980514 w 11218359"/>
              <a:gd name="connsiteY523" fmla="*/ 1554947 h 1554946"/>
              <a:gd name="connsiteX524" fmla="*/ 5991944 w 11218359"/>
              <a:gd name="connsiteY524" fmla="*/ 1554947 h 1554946"/>
              <a:gd name="connsiteX525" fmla="*/ 6003422 w 11218359"/>
              <a:gd name="connsiteY525" fmla="*/ 1554947 h 1554946"/>
              <a:gd name="connsiteX526" fmla="*/ 6014852 w 11218359"/>
              <a:gd name="connsiteY526" fmla="*/ 1554947 h 1554946"/>
              <a:gd name="connsiteX527" fmla="*/ 6026282 w 11218359"/>
              <a:gd name="connsiteY527" fmla="*/ 1554947 h 1554946"/>
              <a:gd name="connsiteX528" fmla="*/ 6037712 w 11218359"/>
              <a:gd name="connsiteY528" fmla="*/ 1554947 h 1554946"/>
              <a:gd name="connsiteX529" fmla="*/ 6049142 w 11218359"/>
              <a:gd name="connsiteY529" fmla="*/ 1554947 h 1554946"/>
              <a:gd name="connsiteX530" fmla="*/ 6060620 w 11218359"/>
              <a:gd name="connsiteY530" fmla="*/ 1554947 h 1554946"/>
              <a:gd name="connsiteX531" fmla="*/ 6072049 w 11218359"/>
              <a:gd name="connsiteY531" fmla="*/ 1554947 h 1554946"/>
              <a:gd name="connsiteX532" fmla="*/ 6083480 w 11218359"/>
              <a:gd name="connsiteY532" fmla="*/ 1554947 h 1554946"/>
              <a:gd name="connsiteX533" fmla="*/ 6094910 w 11218359"/>
              <a:gd name="connsiteY533" fmla="*/ 1554947 h 1554946"/>
              <a:gd name="connsiteX534" fmla="*/ 6106340 w 11218359"/>
              <a:gd name="connsiteY534" fmla="*/ 1554947 h 1554946"/>
              <a:gd name="connsiteX535" fmla="*/ 6117818 w 11218359"/>
              <a:gd name="connsiteY535" fmla="*/ 1554947 h 1554946"/>
              <a:gd name="connsiteX536" fmla="*/ 6129247 w 11218359"/>
              <a:gd name="connsiteY536" fmla="*/ 1554947 h 1554946"/>
              <a:gd name="connsiteX537" fmla="*/ 6140677 w 11218359"/>
              <a:gd name="connsiteY537" fmla="*/ 1554947 h 1554946"/>
              <a:gd name="connsiteX538" fmla="*/ 6152107 w 11218359"/>
              <a:gd name="connsiteY538" fmla="*/ 1554947 h 1554946"/>
              <a:gd name="connsiteX539" fmla="*/ 6163537 w 11218359"/>
              <a:gd name="connsiteY539" fmla="*/ 1554947 h 1554946"/>
              <a:gd name="connsiteX540" fmla="*/ 6175015 w 11218359"/>
              <a:gd name="connsiteY540" fmla="*/ 1554947 h 1554946"/>
              <a:gd name="connsiteX541" fmla="*/ 6186445 w 11218359"/>
              <a:gd name="connsiteY541" fmla="*/ 1554947 h 1554946"/>
              <a:gd name="connsiteX542" fmla="*/ 6197875 w 11218359"/>
              <a:gd name="connsiteY542" fmla="*/ 1553447 h 1554946"/>
              <a:gd name="connsiteX543" fmla="*/ 6209305 w 11218359"/>
              <a:gd name="connsiteY543" fmla="*/ 1554947 h 1554946"/>
              <a:gd name="connsiteX544" fmla="*/ 6220735 w 11218359"/>
              <a:gd name="connsiteY544" fmla="*/ 1553447 h 1554946"/>
              <a:gd name="connsiteX545" fmla="*/ 6232212 w 11218359"/>
              <a:gd name="connsiteY545" fmla="*/ 1554947 h 1554946"/>
              <a:gd name="connsiteX546" fmla="*/ 6243642 w 11218359"/>
              <a:gd name="connsiteY546" fmla="*/ 1554947 h 1554946"/>
              <a:gd name="connsiteX547" fmla="*/ 6255073 w 11218359"/>
              <a:gd name="connsiteY547" fmla="*/ 1554947 h 1554946"/>
              <a:gd name="connsiteX548" fmla="*/ 6266503 w 11218359"/>
              <a:gd name="connsiteY548" fmla="*/ 1554947 h 1554946"/>
              <a:gd name="connsiteX549" fmla="*/ 6277933 w 11218359"/>
              <a:gd name="connsiteY549" fmla="*/ 1554947 h 1554946"/>
              <a:gd name="connsiteX550" fmla="*/ 6289410 w 11218359"/>
              <a:gd name="connsiteY550" fmla="*/ 1553447 h 1554946"/>
              <a:gd name="connsiteX551" fmla="*/ 6300840 w 11218359"/>
              <a:gd name="connsiteY551" fmla="*/ 1554947 h 1554946"/>
              <a:gd name="connsiteX552" fmla="*/ 6312270 w 11218359"/>
              <a:gd name="connsiteY552" fmla="*/ 1554947 h 1554946"/>
              <a:gd name="connsiteX553" fmla="*/ 6323700 w 11218359"/>
              <a:gd name="connsiteY553" fmla="*/ 1553447 h 1554946"/>
              <a:gd name="connsiteX554" fmla="*/ 6335130 w 11218359"/>
              <a:gd name="connsiteY554" fmla="*/ 1554947 h 1554946"/>
              <a:gd name="connsiteX555" fmla="*/ 6346608 w 11218359"/>
              <a:gd name="connsiteY555" fmla="*/ 1554947 h 1554946"/>
              <a:gd name="connsiteX556" fmla="*/ 6358038 w 11218359"/>
              <a:gd name="connsiteY556" fmla="*/ 1554947 h 1554946"/>
              <a:gd name="connsiteX557" fmla="*/ 6369468 w 11218359"/>
              <a:gd name="connsiteY557" fmla="*/ 1554947 h 1554946"/>
              <a:gd name="connsiteX558" fmla="*/ 6380898 w 11218359"/>
              <a:gd name="connsiteY558" fmla="*/ 1554947 h 1554946"/>
              <a:gd name="connsiteX559" fmla="*/ 6392328 w 11218359"/>
              <a:gd name="connsiteY559" fmla="*/ 1554947 h 1554946"/>
              <a:gd name="connsiteX560" fmla="*/ 6403805 w 11218359"/>
              <a:gd name="connsiteY560" fmla="*/ 1554947 h 1554946"/>
              <a:gd name="connsiteX561" fmla="*/ 6415235 w 11218359"/>
              <a:gd name="connsiteY561" fmla="*/ 1554947 h 1554946"/>
              <a:gd name="connsiteX562" fmla="*/ 6426666 w 11218359"/>
              <a:gd name="connsiteY562" fmla="*/ 1554947 h 1554946"/>
              <a:gd name="connsiteX563" fmla="*/ 6438096 w 11218359"/>
              <a:gd name="connsiteY563" fmla="*/ 1554947 h 1554946"/>
              <a:gd name="connsiteX564" fmla="*/ 6449525 w 11218359"/>
              <a:gd name="connsiteY564" fmla="*/ 1554947 h 1554946"/>
              <a:gd name="connsiteX565" fmla="*/ 6461003 w 11218359"/>
              <a:gd name="connsiteY565" fmla="*/ 1554947 h 1554946"/>
              <a:gd name="connsiteX566" fmla="*/ 6472433 w 11218359"/>
              <a:gd name="connsiteY566" fmla="*/ 1554947 h 1554946"/>
              <a:gd name="connsiteX567" fmla="*/ 6483863 w 11218359"/>
              <a:gd name="connsiteY567" fmla="*/ 1554947 h 1554946"/>
              <a:gd name="connsiteX568" fmla="*/ 6495293 w 11218359"/>
              <a:gd name="connsiteY568" fmla="*/ 1554947 h 1554946"/>
              <a:gd name="connsiteX569" fmla="*/ 6506723 w 11218359"/>
              <a:gd name="connsiteY569" fmla="*/ 1554947 h 1554946"/>
              <a:gd name="connsiteX570" fmla="*/ 6518201 w 11218359"/>
              <a:gd name="connsiteY570" fmla="*/ 1554947 h 1554946"/>
              <a:gd name="connsiteX571" fmla="*/ 6529631 w 11218359"/>
              <a:gd name="connsiteY571" fmla="*/ 1554947 h 1554946"/>
              <a:gd name="connsiteX572" fmla="*/ 6541061 w 11218359"/>
              <a:gd name="connsiteY572" fmla="*/ 1554947 h 1554946"/>
              <a:gd name="connsiteX573" fmla="*/ 6552490 w 11218359"/>
              <a:gd name="connsiteY573" fmla="*/ 1554947 h 1554946"/>
              <a:gd name="connsiteX574" fmla="*/ 6563921 w 11218359"/>
              <a:gd name="connsiteY574" fmla="*/ 1554947 h 1554946"/>
              <a:gd name="connsiteX575" fmla="*/ 6575398 w 11218359"/>
              <a:gd name="connsiteY575" fmla="*/ 1554947 h 1554946"/>
              <a:gd name="connsiteX576" fmla="*/ 6586828 w 11218359"/>
              <a:gd name="connsiteY576" fmla="*/ 1554947 h 1554946"/>
              <a:gd name="connsiteX577" fmla="*/ 6598259 w 11218359"/>
              <a:gd name="connsiteY577" fmla="*/ 1554947 h 1554946"/>
              <a:gd name="connsiteX578" fmla="*/ 6609688 w 11218359"/>
              <a:gd name="connsiteY578" fmla="*/ 1554947 h 1554946"/>
              <a:gd name="connsiteX579" fmla="*/ 6621118 w 11218359"/>
              <a:gd name="connsiteY579" fmla="*/ 1554947 h 1554946"/>
              <a:gd name="connsiteX580" fmla="*/ 6632596 w 11218359"/>
              <a:gd name="connsiteY580" fmla="*/ 1554947 h 1554946"/>
              <a:gd name="connsiteX581" fmla="*/ 6644026 w 11218359"/>
              <a:gd name="connsiteY581" fmla="*/ 1554947 h 1554946"/>
              <a:gd name="connsiteX582" fmla="*/ 6655456 w 11218359"/>
              <a:gd name="connsiteY582" fmla="*/ 1554947 h 1554946"/>
              <a:gd name="connsiteX583" fmla="*/ 6666886 w 11218359"/>
              <a:gd name="connsiteY583" fmla="*/ 1554947 h 1554946"/>
              <a:gd name="connsiteX584" fmla="*/ 6678316 w 11218359"/>
              <a:gd name="connsiteY584" fmla="*/ 1554947 h 1554946"/>
              <a:gd name="connsiteX585" fmla="*/ 6689794 w 11218359"/>
              <a:gd name="connsiteY585" fmla="*/ 1554947 h 1554946"/>
              <a:gd name="connsiteX586" fmla="*/ 6701224 w 11218359"/>
              <a:gd name="connsiteY586" fmla="*/ 1554947 h 1554946"/>
              <a:gd name="connsiteX587" fmla="*/ 6712653 w 11218359"/>
              <a:gd name="connsiteY587" fmla="*/ 1554947 h 1554946"/>
              <a:gd name="connsiteX588" fmla="*/ 6724083 w 11218359"/>
              <a:gd name="connsiteY588" fmla="*/ 1554947 h 1554946"/>
              <a:gd name="connsiteX589" fmla="*/ 6735514 w 11218359"/>
              <a:gd name="connsiteY589" fmla="*/ 1554947 h 1554946"/>
              <a:gd name="connsiteX590" fmla="*/ 6746944 w 11218359"/>
              <a:gd name="connsiteY590" fmla="*/ 1554947 h 1554946"/>
              <a:gd name="connsiteX591" fmla="*/ 6758421 w 11218359"/>
              <a:gd name="connsiteY591" fmla="*/ 1554947 h 1554946"/>
              <a:gd name="connsiteX592" fmla="*/ 6769851 w 11218359"/>
              <a:gd name="connsiteY592" fmla="*/ 1554947 h 1554946"/>
              <a:gd name="connsiteX593" fmla="*/ 6781281 w 11218359"/>
              <a:gd name="connsiteY593" fmla="*/ 1554947 h 1554946"/>
              <a:gd name="connsiteX594" fmla="*/ 6792711 w 11218359"/>
              <a:gd name="connsiteY594" fmla="*/ 1554947 h 1554946"/>
              <a:gd name="connsiteX595" fmla="*/ 6804141 w 11218359"/>
              <a:gd name="connsiteY595" fmla="*/ 1554947 h 1554946"/>
              <a:gd name="connsiteX596" fmla="*/ 6815619 w 11218359"/>
              <a:gd name="connsiteY596" fmla="*/ 1554947 h 1554946"/>
              <a:gd name="connsiteX597" fmla="*/ 6827049 w 11218359"/>
              <a:gd name="connsiteY597" fmla="*/ 1554947 h 1554946"/>
              <a:gd name="connsiteX598" fmla="*/ 6838479 w 11218359"/>
              <a:gd name="connsiteY598" fmla="*/ 1554947 h 1554946"/>
              <a:gd name="connsiteX599" fmla="*/ 6849909 w 11218359"/>
              <a:gd name="connsiteY599" fmla="*/ 1554947 h 1554946"/>
              <a:gd name="connsiteX600" fmla="*/ 6861339 w 11218359"/>
              <a:gd name="connsiteY600" fmla="*/ 1554947 h 1554946"/>
              <a:gd name="connsiteX601" fmla="*/ 6872816 w 11218359"/>
              <a:gd name="connsiteY601" fmla="*/ 1554947 h 1554946"/>
              <a:gd name="connsiteX602" fmla="*/ 6884246 w 11218359"/>
              <a:gd name="connsiteY602" fmla="*/ 1554947 h 1554946"/>
              <a:gd name="connsiteX603" fmla="*/ 6895676 w 11218359"/>
              <a:gd name="connsiteY603" fmla="*/ 1554947 h 1554946"/>
              <a:gd name="connsiteX604" fmla="*/ 6907107 w 11218359"/>
              <a:gd name="connsiteY604" fmla="*/ 1554947 h 1554946"/>
              <a:gd name="connsiteX605" fmla="*/ 6918537 w 11218359"/>
              <a:gd name="connsiteY605" fmla="*/ 1554947 h 1554946"/>
              <a:gd name="connsiteX606" fmla="*/ 6930014 w 11218359"/>
              <a:gd name="connsiteY606" fmla="*/ 1554947 h 1554946"/>
              <a:gd name="connsiteX607" fmla="*/ 6941444 w 11218359"/>
              <a:gd name="connsiteY607" fmla="*/ 1554947 h 1554946"/>
              <a:gd name="connsiteX608" fmla="*/ 6952874 w 11218359"/>
              <a:gd name="connsiteY608" fmla="*/ 1554947 h 1554946"/>
              <a:gd name="connsiteX609" fmla="*/ 6964304 w 11218359"/>
              <a:gd name="connsiteY609" fmla="*/ 1554947 h 1554946"/>
              <a:gd name="connsiteX610" fmla="*/ 6975734 w 11218359"/>
              <a:gd name="connsiteY610" fmla="*/ 1554947 h 1554946"/>
              <a:gd name="connsiteX611" fmla="*/ 6987212 w 11218359"/>
              <a:gd name="connsiteY611" fmla="*/ 1554947 h 1554946"/>
              <a:gd name="connsiteX612" fmla="*/ 6998642 w 11218359"/>
              <a:gd name="connsiteY612" fmla="*/ 1553447 h 1554946"/>
              <a:gd name="connsiteX613" fmla="*/ 7010072 w 11218359"/>
              <a:gd name="connsiteY613" fmla="*/ 1554947 h 1554946"/>
              <a:gd name="connsiteX614" fmla="*/ 7021502 w 11218359"/>
              <a:gd name="connsiteY614" fmla="*/ 1554947 h 1554946"/>
              <a:gd name="connsiteX615" fmla="*/ 7032931 w 11218359"/>
              <a:gd name="connsiteY615" fmla="*/ 1554947 h 1554946"/>
              <a:gd name="connsiteX616" fmla="*/ 7044409 w 11218359"/>
              <a:gd name="connsiteY616" fmla="*/ 1554947 h 1554946"/>
              <a:gd name="connsiteX617" fmla="*/ 7055839 w 11218359"/>
              <a:gd name="connsiteY617" fmla="*/ 1553447 h 1554946"/>
              <a:gd name="connsiteX618" fmla="*/ 7067269 w 11218359"/>
              <a:gd name="connsiteY618" fmla="*/ 1554947 h 1554946"/>
              <a:gd name="connsiteX619" fmla="*/ 7078700 w 11218359"/>
              <a:gd name="connsiteY619" fmla="*/ 1554947 h 1554946"/>
              <a:gd name="connsiteX620" fmla="*/ 7090129 w 11218359"/>
              <a:gd name="connsiteY620" fmla="*/ 1554947 h 1554946"/>
              <a:gd name="connsiteX621" fmla="*/ 7101607 w 11218359"/>
              <a:gd name="connsiteY621" fmla="*/ 1554947 h 1554946"/>
              <a:gd name="connsiteX622" fmla="*/ 7113037 w 11218359"/>
              <a:gd name="connsiteY622" fmla="*/ 1554947 h 1554946"/>
              <a:gd name="connsiteX623" fmla="*/ 7124467 w 11218359"/>
              <a:gd name="connsiteY623" fmla="*/ 1554947 h 1554946"/>
              <a:gd name="connsiteX624" fmla="*/ 7135897 w 11218359"/>
              <a:gd name="connsiteY624" fmla="*/ 1554947 h 1554946"/>
              <a:gd name="connsiteX625" fmla="*/ 7147327 w 11218359"/>
              <a:gd name="connsiteY625" fmla="*/ 1554947 h 1554946"/>
              <a:gd name="connsiteX626" fmla="*/ 7158805 w 11218359"/>
              <a:gd name="connsiteY626" fmla="*/ 1554947 h 1554946"/>
              <a:gd name="connsiteX627" fmla="*/ 7170235 w 11218359"/>
              <a:gd name="connsiteY627" fmla="*/ 1554947 h 1554946"/>
              <a:gd name="connsiteX628" fmla="*/ 7181665 w 11218359"/>
              <a:gd name="connsiteY628" fmla="*/ 1554947 h 1554946"/>
              <a:gd name="connsiteX629" fmla="*/ 7193094 w 11218359"/>
              <a:gd name="connsiteY629" fmla="*/ 1554947 h 1554946"/>
              <a:gd name="connsiteX630" fmla="*/ 7204524 w 11218359"/>
              <a:gd name="connsiteY630" fmla="*/ 1554947 h 1554946"/>
              <a:gd name="connsiteX631" fmla="*/ 7216002 w 11218359"/>
              <a:gd name="connsiteY631" fmla="*/ 1554947 h 1554946"/>
              <a:gd name="connsiteX632" fmla="*/ 7227432 w 11218359"/>
              <a:gd name="connsiteY632" fmla="*/ 1554947 h 1554946"/>
              <a:gd name="connsiteX633" fmla="*/ 7238862 w 11218359"/>
              <a:gd name="connsiteY633" fmla="*/ 1554947 h 1554946"/>
              <a:gd name="connsiteX634" fmla="*/ 7250292 w 11218359"/>
              <a:gd name="connsiteY634" fmla="*/ 1554947 h 1554946"/>
              <a:gd name="connsiteX635" fmla="*/ 7261722 w 11218359"/>
              <a:gd name="connsiteY635" fmla="*/ 1554947 h 1554946"/>
              <a:gd name="connsiteX636" fmla="*/ 7273200 w 11218359"/>
              <a:gd name="connsiteY636" fmla="*/ 1554947 h 1554946"/>
              <a:gd name="connsiteX637" fmla="*/ 7284630 w 11218359"/>
              <a:gd name="connsiteY637" fmla="*/ 1554947 h 1554946"/>
              <a:gd name="connsiteX638" fmla="*/ 7296060 w 11218359"/>
              <a:gd name="connsiteY638" fmla="*/ 1554947 h 1554946"/>
              <a:gd name="connsiteX639" fmla="*/ 7307490 w 11218359"/>
              <a:gd name="connsiteY639" fmla="*/ 1554947 h 1554946"/>
              <a:gd name="connsiteX640" fmla="*/ 7318920 w 11218359"/>
              <a:gd name="connsiteY640" fmla="*/ 1554947 h 1554946"/>
              <a:gd name="connsiteX641" fmla="*/ 7330398 w 11218359"/>
              <a:gd name="connsiteY641" fmla="*/ 1554947 h 1554946"/>
              <a:gd name="connsiteX642" fmla="*/ 7341828 w 11218359"/>
              <a:gd name="connsiteY642" fmla="*/ 1554947 h 1554946"/>
              <a:gd name="connsiteX643" fmla="*/ 7353257 w 11218359"/>
              <a:gd name="connsiteY643" fmla="*/ 1554947 h 1554946"/>
              <a:gd name="connsiteX644" fmla="*/ 7364687 w 11218359"/>
              <a:gd name="connsiteY644" fmla="*/ 1554947 h 1554946"/>
              <a:gd name="connsiteX645" fmla="*/ 7376117 w 11218359"/>
              <a:gd name="connsiteY645" fmla="*/ 1554947 h 1554946"/>
              <a:gd name="connsiteX646" fmla="*/ 7387595 w 11218359"/>
              <a:gd name="connsiteY646" fmla="*/ 1554947 h 1554946"/>
              <a:gd name="connsiteX647" fmla="*/ 7399025 w 11218359"/>
              <a:gd name="connsiteY647" fmla="*/ 1554947 h 1554946"/>
              <a:gd name="connsiteX648" fmla="*/ 7410455 w 11218359"/>
              <a:gd name="connsiteY648" fmla="*/ 1554947 h 1554946"/>
              <a:gd name="connsiteX649" fmla="*/ 7421885 w 11218359"/>
              <a:gd name="connsiteY649" fmla="*/ 1554947 h 1554946"/>
              <a:gd name="connsiteX650" fmla="*/ 7433315 w 11218359"/>
              <a:gd name="connsiteY650" fmla="*/ 1554947 h 1554946"/>
              <a:gd name="connsiteX651" fmla="*/ 7444793 w 11218359"/>
              <a:gd name="connsiteY651" fmla="*/ 1554947 h 1554946"/>
              <a:gd name="connsiteX652" fmla="*/ 7456222 w 11218359"/>
              <a:gd name="connsiteY652" fmla="*/ 1554947 h 1554946"/>
              <a:gd name="connsiteX653" fmla="*/ 7467653 w 11218359"/>
              <a:gd name="connsiteY653" fmla="*/ 1554947 h 1554946"/>
              <a:gd name="connsiteX654" fmla="*/ 7479083 w 11218359"/>
              <a:gd name="connsiteY654" fmla="*/ 1554947 h 1554946"/>
              <a:gd name="connsiteX655" fmla="*/ 7490513 w 11218359"/>
              <a:gd name="connsiteY655" fmla="*/ 1554947 h 1554946"/>
              <a:gd name="connsiteX656" fmla="*/ 7501990 w 11218359"/>
              <a:gd name="connsiteY656" fmla="*/ 1554947 h 1554946"/>
              <a:gd name="connsiteX657" fmla="*/ 7513420 w 11218359"/>
              <a:gd name="connsiteY657" fmla="*/ 1554947 h 1554946"/>
              <a:gd name="connsiteX658" fmla="*/ 7524850 w 11218359"/>
              <a:gd name="connsiteY658" fmla="*/ 1554947 h 1554946"/>
              <a:gd name="connsiteX659" fmla="*/ 7536280 w 11218359"/>
              <a:gd name="connsiteY659" fmla="*/ 1554947 h 1554946"/>
              <a:gd name="connsiteX660" fmla="*/ 7547710 w 11218359"/>
              <a:gd name="connsiteY660" fmla="*/ 1554947 h 1554946"/>
              <a:gd name="connsiteX661" fmla="*/ 7559188 w 11218359"/>
              <a:gd name="connsiteY661" fmla="*/ 1554947 h 1554946"/>
              <a:gd name="connsiteX662" fmla="*/ 7570618 w 11218359"/>
              <a:gd name="connsiteY662" fmla="*/ 1554947 h 1554946"/>
              <a:gd name="connsiteX663" fmla="*/ 7582048 w 11218359"/>
              <a:gd name="connsiteY663" fmla="*/ 1554947 h 1554946"/>
              <a:gd name="connsiteX664" fmla="*/ 7593478 w 11218359"/>
              <a:gd name="connsiteY664" fmla="*/ 1553447 h 1554946"/>
              <a:gd name="connsiteX665" fmla="*/ 7604908 w 11218359"/>
              <a:gd name="connsiteY665" fmla="*/ 1554947 h 1554946"/>
              <a:gd name="connsiteX666" fmla="*/ 7616385 w 11218359"/>
              <a:gd name="connsiteY666" fmla="*/ 1554947 h 1554946"/>
              <a:gd name="connsiteX667" fmla="*/ 7627815 w 11218359"/>
              <a:gd name="connsiteY667" fmla="*/ 1554947 h 1554946"/>
              <a:gd name="connsiteX668" fmla="*/ 7639246 w 11218359"/>
              <a:gd name="connsiteY668" fmla="*/ 1554947 h 1554946"/>
              <a:gd name="connsiteX669" fmla="*/ 7650676 w 11218359"/>
              <a:gd name="connsiteY669" fmla="*/ 1554947 h 1554946"/>
              <a:gd name="connsiteX670" fmla="*/ 7662106 w 11218359"/>
              <a:gd name="connsiteY670" fmla="*/ 1554947 h 1554946"/>
              <a:gd name="connsiteX671" fmla="*/ 7673583 w 11218359"/>
              <a:gd name="connsiteY671" fmla="*/ 1554947 h 1554946"/>
              <a:gd name="connsiteX672" fmla="*/ 7685013 w 11218359"/>
              <a:gd name="connsiteY672" fmla="*/ 1554947 h 1554946"/>
              <a:gd name="connsiteX673" fmla="*/ 7696443 w 11218359"/>
              <a:gd name="connsiteY673" fmla="*/ 1554947 h 1554946"/>
              <a:gd name="connsiteX674" fmla="*/ 7707873 w 11218359"/>
              <a:gd name="connsiteY674" fmla="*/ 1554947 h 1554946"/>
              <a:gd name="connsiteX675" fmla="*/ 7719303 w 11218359"/>
              <a:gd name="connsiteY675" fmla="*/ 1554947 h 1554946"/>
              <a:gd name="connsiteX676" fmla="*/ 7730733 w 11218359"/>
              <a:gd name="connsiteY676" fmla="*/ 1554947 h 1554946"/>
              <a:gd name="connsiteX677" fmla="*/ 7742211 w 11218359"/>
              <a:gd name="connsiteY677" fmla="*/ 1554947 h 1554946"/>
              <a:gd name="connsiteX678" fmla="*/ 7753641 w 11218359"/>
              <a:gd name="connsiteY678" fmla="*/ 1554947 h 1554946"/>
              <a:gd name="connsiteX679" fmla="*/ 7765071 w 11218359"/>
              <a:gd name="connsiteY679" fmla="*/ 1554947 h 1554946"/>
              <a:gd name="connsiteX680" fmla="*/ 7776501 w 11218359"/>
              <a:gd name="connsiteY680" fmla="*/ 1554947 h 1554946"/>
              <a:gd name="connsiteX681" fmla="*/ 7787931 w 11218359"/>
              <a:gd name="connsiteY681" fmla="*/ 1554947 h 1554946"/>
              <a:gd name="connsiteX682" fmla="*/ 7799408 w 11218359"/>
              <a:gd name="connsiteY682" fmla="*/ 1554947 h 1554946"/>
              <a:gd name="connsiteX683" fmla="*/ 7810839 w 11218359"/>
              <a:gd name="connsiteY683" fmla="*/ 1554947 h 1554946"/>
              <a:gd name="connsiteX684" fmla="*/ 7822268 w 11218359"/>
              <a:gd name="connsiteY684" fmla="*/ 1554947 h 1554946"/>
              <a:gd name="connsiteX685" fmla="*/ 7833698 w 11218359"/>
              <a:gd name="connsiteY685" fmla="*/ 1554947 h 1554946"/>
              <a:gd name="connsiteX686" fmla="*/ 7845128 w 11218359"/>
              <a:gd name="connsiteY686" fmla="*/ 1554947 h 1554946"/>
              <a:gd name="connsiteX687" fmla="*/ 7856606 w 11218359"/>
              <a:gd name="connsiteY687" fmla="*/ 1554947 h 1554946"/>
              <a:gd name="connsiteX688" fmla="*/ 7868036 w 11218359"/>
              <a:gd name="connsiteY688" fmla="*/ 1554947 h 1554946"/>
              <a:gd name="connsiteX689" fmla="*/ 7879466 w 11218359"/>
              <a:gd name="connsiteY689" fmla="*/ 1554947 h 1554946"/>
              <a:gd name="connsiteX690" fmla="*/ 7890896 w 11218359"/>
              <a:gd name="connsiteY690" fmla="*/ 1554947 h 1554946"/>
              <a:gd name="connsiteX691" fmla="*/ 7902326 w 11218359"/>
              <a:gd name="connsiteY691" fmla="*/ 1554947 h 1554946"/>
              <a:gd name="connsiteX692" fmla="*/ 7913804 w 11218359"/>
              <a:gd name="connsiteY692" fmla="*/ 1554947 h 1554946"/>
              <a:gd name="connsiteX693" fmla="*/ 7925234 w 11218359"/>
              <a:gd name="connsiteY693" fmla="*/ 1554947 h 1554946"/>
              <a:gd name="connsiteX694" fmla="*/ 7936663 w 11218359"/>
              <a:gd name="connsiteY694" fmla="*/ 1554947 h 1554946"/>
              <a:gd name="connsiteX695" fmla="*/ 7948094 w 11218359"/>
              <a:gd name="connsiteY695" fmla="*/ 1554947 h 1554946"/>
              <a:gd name="connsiteX696" fmla="*/ 7959524 w 11218359"/>
              <a:gd name="connsiteY696" fmla="*/ 1554947 h 1554946"/>
              <a:gd name="connsiteX697" fmla="*/ 7971001 w 11218359"/>
              <a:gd name="connsiteY697" fmla="*/ 1554947 h 1554946"/>
              <a:gd name="connsiteX698" fmla="*/ 7982431 w 11218359"/>
              <a:gd name="connsiteY698" fmla="*/ 1554947 h 1554946"/>
              <a:gd name="connsiteX699" fmla="*/ 7993861 w 11218359"/>
              <a:gd name="connsiteY699" fmla="*/ 1554947 h 1554946"/>
              <a:gd name="connsiteX700" fmla="*/ 8005291 w 11218359"/>
              <a:gd name="connsiteY700" fmla="*/ 1554947 h 1554946"/>
              <a:gd name="connsiteX701" fmla="*/ 8016721 w 11218359"/>
              <a:gd name="connsiteY701" fmla="*/ 1554947 h 1554946"/>
              <a:gd name="connsiteX702" fmla="*/ 8028199 w 11218359"/>
              <a:gd name="connsiteY702" fmla="*/ 1554947 h 1554946"/>
              <a:gd name="connsiteX703" fmla="*/ 8039629 w 11218359"/>
              <a:gd name="connsiteY703" fmla="*/ 1554947 h 1554946"/>
              <a:gd name="connsiteX704" fmla="*/ 8051059 w 11218359"/>
              <a:gd name="connsiteY704" fmla="*/ 1554947 h 1554946"/>
              <a:gd name="connsiteX705" fmla="*/ 8062489 w 11218359"/>
              <a:gd name="connsiteY705" fmla="*/ 1554947 h 1554946"/>
              <a:gd name="connsiteX706" fmla="*/ 8073919 w 11218359"/>
              <a:gd name="connsiteY706" fmla="*/ 1554947 h 1554946"/>
              <a:gd name="connsiteX707" fmla="*/ 8085396 w 11218359"/>
              <a:gd name="connsiteY707" fmla="*/ 1554947 h 1554946"/>
              <a:gd name="connsiteX708" fmla="*/ 8096826 w 11218359"/>
              <a:gd name="connsiteY708" fmla="*/ 1554947 h 1554946"/>
              <a:gd name="connsiteX709" fmla="*/ 8108256 w 11218359"/>
              <a:gd name="connsiteY709" fmla="*/ 1554947 h 1554946"/>
              <a:gd name="connsiteX710" fmla="*/ 8119687 w 11218359"/>
              <a:gd name="connsiteY710" fmla="*/ 1554947 h 1554946"/>
              <a:gd name="connsiteX711" fmla="*/ 8131117 w 11218359"/>
              <a:gd name="connsiteY711" fmla="*/ 1554947 h 1554946"/>
              <a:gd name="connsiteX712" fmla="*/ 8142594 w 11218359"/>
              <a:gd name="connsiteY712" fmla="*/ 1554947 h 1554946"/>
              <a:gd name="connsiteX713" fmla="*/ 8154024 w 11218359"/>
              <a:gd name="connsiteY713" fmla="*/ 1554947 h 1554946"/>
              <a:gd name="connsiteX714" fmla="*/ 8165454 w 11218359"/>
              <a:gd name="connsiteY714" fmla="*/ 1554947 h 1554946"/>
              <a:gd name="connsiteX715" fmla="*/ 8176884 w 11218359"/>
              <a:gd name="connsiteY715" fmla="*/ 1554947 h 1554946"/>
              <a:gd name="connsiteX716" fmla="*/ 8188314 w 11218359"/>
              <a:gd name="connsiteY716" fmla="*/ 1553447 h 1554946"/>
              <a:gd name="connsiteX717" fmla="*/ 8199792 w 11218359"/>
              <a:gd name="connsiteY717" fmla="*/ 1554947 h 1554946"/>
              <a:gd name="connsiteX718" fmla="*/ 8211222 w 11218359"/>
              <a:gd name="connsiteY718" fmla="*/ 1554947 h 1554946"/>
              <a:gd name="connsiteX719" fmla="*/ 8222652 w 11218359"/>
              <a:gd name="connsiteY719" fmla="*/ 1554947 h 1554946"/>
              <a:gd name="connsiteX720" fmla="*/ 8234082 w 11218359"/>
              <a:gd name="connsiteY720" fmla="*/ 1554947 h 1554946"/>
              <a:gd name="connsiteX721" fmla="*/ 8245512 w 11218359"/>
              <a:gd name="connsiteY721" fmla="*/ 1554947 h 1554946"/>
              <a:gd name="connsiteX722" fmla="*/ 8256989 w 11218359"/>
              <a:gd name="connsiteY722" fmla="*/ 1554947 h 1554946"/>
              <a:gd name="connsiteX723" fmla="*/ 8268419 w 11218359"/>
              <a:gd name="connsiteY723" fmla="*/ 1554947 h 1554946"/>
              <a:gd name="connsiteX724" fmla="*/ 8279850 w 11218359"/>
              <a:gd name="connsiteY724" fmla="*/ 1554947 h 1554946"/>
              <a:gd name="connsiteX725" fmla="*/ 8291280 w 11218359"/>
              <a:gd name="connsiteY725" fmla="*/ 1554947 h 1554946"/>
              <a:gd name="connsiteX726" fmla="*/ 8302709 w 11218359"/>
              <a:gd name="connsiteY726" fmla="*/ 1554947 h 1554946"/>
              <a:gd name="connsiteX727" fmla="*/ 8314187 w 11218359"/>
              <a:gd name="connsiteY727" fmla="*/ 1554947 h 1554946"/>
              <a:gd name="connsiteX728" fmla="*/ 8325617 w 11218359"/>
              <a:gd name="connsiteY728" fmla="*/ 1554947 h 1554946"/>
              <a:gd name="connsiteX729" fmla="*/ 8337047 w 11218359"/>
              <a:gd name="connsiteY729" fmla="*/ 1554947 h 1554946"/>
              <a:gd name="connsiteX730" fmla="*/ 8348477 w 11218359"/>
              <a:gd name="connsiteY730" fmla="*/ 1554947 h 1554946"/>
              <a:gd name="connsiteX731" fmla="*/ 8359907 w 11218359"/>
              <a:gd name="connsiteY731" fmla="*/ 1554947 h 1554946"/>
              <a:gd name="connsiteX732" fmla="*/ 8371385 w 11218359"/>
              <a:gd name="connsiteY732" fmla="*/ 1554947 h 1554946"/>
              <a:gd name="connsiteX733" fmla="*/ 8382815 w 11218359"/>
              <a:gd name="connsiteY733" fmla="*/ 1553447 h 1554946"/>
              <a:gd name="connsiteX734" fmla="*/ 8394245 w 11218359"/>
              <a:gd name="connsiteY734" fmla="*/ 1554947 h 1554946"/>
              <a:gd name="connsiteX735" fmla="*/ 8405674 w 11218359"/>
              <a:gd name="connsiteY735" fmla="*/ 1554947 h 1554946"/>
              <a:gd name="connsiteX736" fmla="*/ 8417104 w 11218359"/>
              <a:gd name="connsiteY736" fmla="*/ 1554947 h 1554946"/>
              <a:gd name="connsiteX737" fmla="*/ 8428582 w 11218359"/>
              <a:gd name="connsiteY737" fmla="*/ 1554947 h 1554946"/>
              <a:gd name="connsiteX738" fmla="*/ 8440012 w 11218359"/>
              <a:gd name="connsiteY738" fmla="*/ 1554947 h 1554946"/>
              <a:gd name="connsiteX739" fmla="*/ 8451442 w 11218359"/>
              <a:gd name="connsiteY739" fmla="*/ 1554947 h 1554946"/>
              <a:gd name="connsiteX740" fmla="*/ 8462872 w 11218359"/>
              <a:gd name="connsiteY740" fmla="*/ 1554947 h 1554946"/>
              <a:gd name="connsiteX741" fmla="*/ 8474302 w 11218359"/>
              <a:gd name="connsiteY741" fmla="*/ 1553447 h 1554946"/>
              <a:gd name="connsiteX742" fmla="*/ 8485780 w 11218359"/>
              <a:gd name="connsiteY742" fmla="*/ 1554947 h 1554946"/>
              <a:gd name="connsiteX743" fmla="*/ 8497210 w 11218359"/>
              <a:gd name="connsiteY743" fmla="*/ 1554947 h 1554946"/>
              <a:gd name="connsiteX744" fmla="*/ 8508640 w 11218359"/>
              <a:gd name="connsiteY744" fmla="*/ 1554947 h 1554946"/>
              <a:gd name="connsiteX745" fmla="*/ 8520069 w 11218359"/>
              <a:gd name="connsiteY745" fmla="*/ 1554947 h 1554946"/>
              <a:gd name="connsiteX746" fmla="*/ 8531500 w 11218359"/>
              <a:gd name="connsiteY746" fmla="*/ 1554947 h 1554946"/>
              <a:gd name="connsiteX747" fmla="*/ 8542977 w 11218359"/>
              <a:gd name="connsiteY747" fmla="*/ 1554947 h 1554946"/>
              <a:gd name="connsiteX748" fmla="*/ 8554407 w 11218359"/>
              <a:gd name="connsiteY748" fmla="*/ 1554947 h 1554946"/>
              <a:gd name="connsiteX749" fmla="*/ 8565837 w 11218359"/>
              <a:gd name="connsiteY749" fmla="*/ 1554947 h 1554946"/>
              <a:gd name="connsiteX750" fmla="*/ 8577267 w 11218359"/>
              <a:gd name="connsiteY750" fmla="*/ 1554947 h 1554946"/>
              <a:gd name="connsiteX751" fmla="*/ 8588697 w 11218359"/>
              <a:gd name="connsiteY751" fmla="*/ 1554947 h 1554946"/>
              <a:gd name="connsiteX752" fmla="*/ 8600175 w 11218359"/>
              <a:gd name="connsiteY752" fmla="*/ 1554947 h 1554946"/>
              <a:gd name="connsiteX753" fmla="*/ 8611605 w 11218359"/>
              <a:gd name="connsiteY753" fmla="*/ 1554947 h 1554946"/>
              <a:gd name="connsiteX754" fmla="*/ 8623035 w 11218359"/>
              <a:gd name="connsiteY754" fmla="*/ 1554947 h 1554946"/>
              <a:gd name="connsiteX755" fmla="*/ 8634465 w 11218359"/>
              <a:gd name="connsiteY755" fmla="*/ 1554947 h 1554946"/>
              <a:gd name="connsiteX756" fmla="*/ 8645895 w 11218359"/>
              <a:gd name="connsiteY756" fmla="*/ 1554947 h 1554946"/>
              <a:gd name="connsiteX757" fmla="*/ 8657373 w 11218359"/>
              <a:gd name="connsiteY757" fmla="*/ 1554947 h 1554946"/>
              <a:gd name="connsiteX758" fmla="*/ 8668802 w 11218359"/>
              <a:gd name="connsiteY758" fmla="*/ 1554947 h 1554946"/>
              <a:gd name="connsiteX759" fmla="*/ 8680232 w 11218359"/>
              <a:gd name="connsiteY759" fmla="*/ 1553447 h 1554946"/>
              <a:gd name="connsiteX760" fmla="*/ 8691662 w 11218359"/>
              <a:gd name="connsiteY760" fmla="*/ 1554947 h 1554946"/>
              <a:gd name="connsiteX761" fmla="*/ 8703093 w 11218359"/>
              <a:gd name="connsiteY761" fmla="*/ 1554947 h 1554946"/>
              <a:gd name="connsiteX762" fmla="*/ 8714570 w 11218359"/>
              <a:gd name="connsiteY762" fmla="*/ 1554947 h 1554946"/>
              <a:gd name="connsiteX763" fmla="*/ 8726000 w 11218359"/>
              <a:gd name="connsiteY763" fmla="*/ 1554947 h 1554946"/>
              <a:gd name="connsiteX764" fmla="*/ 8737430 w 11218359"/>
              <a:gd name="connsiteY764" fmla="*/ 1554947 h 1554946"/>
              <a:gd name="connsiteX765" fmla="*/ 8748860 w 11218359"/>
              <a:gd name="connsiteY765" fmla="*/ 1554947 h 1554946"/>
              <a:gd name="connsiteX766" fmla="*/ 8760290 w 11218359"/>
              <a:gd name="connsiteY766" fmla="*/ 1554947 h 1554946"/>
              <a:gd name="connsiteX767" fmla="*/ 8771768 w 11218359"/>
              <a:gd name="connsiteY767" fmla="*/ 1554947 h 1554946"/>
              <a:gd name="connsiteX768" fmla="*/ 8783198 w 11218359"/>
              <a:gd name="connsiteY768" fmla="*/ 1554947 h 1554946"/>
              <a:gd name="connsiteX769" fmla="*/ 8794628 w 11218359"/>
              <a:gd name="connsiteY769" fmla="*/ 1554947 h 1554946"/>
              <a:gd name="connsiteX770" fmla="*/ 8806058 w 11218359"/>
              <a:gd name="connsiteY770" fmla="*/ 1554947 h 1554946"/>
              <a:gd name="connsiteX771" fmla="*/ 8817488 w 11218359"/>
              <a:gd name="connsiteY771" fmla="*/ 1554947 h 1554946"/>
              <a:gd name="connsiteX772" fmla="*/ 8828918 w 11218359"/>
              <a:gd name="connsiteY772" fmla="*/ 1554947 h 1554946"/>
              <a:gd name="connsiteX773" fmla="*/ 8840395 w 11218359"/>
              <a:gd name="connsiteY773" fmla="*/ 1554947 h 1554946"/>
              <a:gd name="connsiteX774" fmla="*/ 8851825 w 11218359"/>
              <a:gd name="connsiteY774" fmla="*/ 1554947 h 1554946"/>
              <a:gd name="connsiteX775" fmla="*/ 8863256 w 11218359"/>
              <a:gd name="connsiteY775" fmla="*/ 1554947 h 1554946"/>
              <a:gd name="connsiteX776" fmla="*/ 8874686 w 11218359"/>
              <a:gd name="connsiteY776" fmla="*/ 1554947 h 1554946"/>
              <a:gd name="connsiteX777" fmla="*/ 8886115 w 11218359"/>
              <a:gd name="connsiteY777" fmla="*/ 1553447 h 1554946"/>
              <a:gd name="connsiteX778" fmla="*/ 8897593 w 11218359"/>
              <a:gd name="connsiteY778" fmla="*/ 1554947 h 1554946"/>
              <a:gd name="connsiteX779" fmla="*/ 8909022 w 11218359"/>
              <a:gd name="connsiteY779" fmla="*/ 1554947 h 1554946"/>
              <a:gd name="connsiteX780" fmla="*/ 8920453 w 11218359"/>
              <a:gd name="connsiteY780" fmla="*/ 1554947 h 1554946"/>
              <a:gd name="connsiteX781" fmla="*/ 8931883 w 11218359"/>
              <a:gd name="connsiteY781" fmla="*/ 1554947 h 1554946"/>
              <a:gd name="connsiteX782" fmla="*/ 8943313 w 11218359"/>
              <a:gd name="connsiteY782" fmla="*/ 1554947 h 1554946"/>
              <a:gd name="connsiteX783" fmla="*/ 8954791 w 11218359"/>
              <a:gd name="connsiteY783" fmla="*/ 1554947 h 1554946"/>
              <a:gd name="connsiteX784" fmla="*/ 8966220 w 11218359"/>
              <a:gd name="connsiteY784" fmla="*/ 1554947 h 1554946"/>
              <a:gd name="connsiteX785" fmla="*/ 8977651 w 11218359"/>
              <a:gd name="connsiteY785" fmla="*/ 1554947 h 1554946"/>
              <a:gd name="connsiteX786" fmla="*/ 8989080 w 11218359"/>
              <a:gd name="connsiteY786" fmla="*/ 1554947 h 1554946"/>
              <a:gd name="connsiteX787" fmla="*/ 9000511 w 11218359"/>
              <a:gd name="connsiteY787" fmla="*/ 1554947 h 1554946"/>
              <a:gd name="connsiteX788" fmla="*/ 9011988 w 11218359"/>
              <a:gd name="connsiteY788" fmla="*/ 1553447 h 1554946"/>
              <a:gd name="connsiteX789" fmla="*/ 9023418 w 11218359"/>
              <a:gd name="connsiteY789" fmla="*/ 1554947 h 1554946"/>
              <a:gd name="connsiteX790" fmla="*/ 9034849 w 11218359"/>
              <a:gd name="connsiteY790" fmla="*/ 1554947 h 1554946"/>
              <a:gd name="connsiteX791" fmla="*/ 9046278 w 11218359"/>
              <a:gd name="connsiteY791" fmla="*/ 1554947 h 1554946"/>
              <a:gd name="connsiteX792" fmla="*/ 9057709 w 11218359"/>
              <a:gd name="connsiteY792" fmla="*/ 1554947 h 1554946"/>
              <a:gd name="connsiteX793" fmla="*/ 9069186 w 11218359"/>
              <a:gd name="connsiteY793" fmla="*/ 1554947 h 1554946"/>
              <a:gd name="connsiteX794" fmla="*/ 9080615 w 11218359"/>
              <a:gd name="connsiteY794" fmla="*/ 1554947 h 1554946"/>
              <a:gd name="connsiteX795" fmla="*/ 9092046 w 11218359"/>
              <a:gd name="connsiteY795" fmla="*/ 1554947 h 1554946"/>
              <a:gd name="connsiteX796" fmla="*/ 9103476 w 11218359"/>
              <a:gd name="connsiteY796" fmla="*/ 1554947 h 1554946"/>
              <a:gd name="connsiteX797" fmla="*/ 9114906 w 11218359"/>
              <a:gd name="connsiteY797" fmla="*/ 1554947 h 1554946"/>
              <a:gd name="connsiteX798" fmla="*/ 9126384 w 11218359"/>
              <a:gd name="connsiteY798" fmla="*/ 1554947 h 1554946"/>
              <a:gd name="connsiteX799" fmla="*/ 9137813 w 11218359"/>
              <a:gd name="connsiteY799" fmla="*/ 1554947 h 1554946"/>
              <a:gd name="connsiteX800" fmla="*/ 9149244 w 11218359"/>
              <a:gd name="connsiteY800" fmla="*/ 1554947 h 1554946"/>
              <a:gd name="connsiteX801" fmla="*/ 9160673 w 11218359"/>
              <a:gd name="connsiteY801" fmla="*/ 1554947 h 1554946"/>
              <a:gd name="connsiteX802" fmla="*/ 9172104 w 11218359"/>
              <a:gd name="connsiteY802" fmla="*/ 1554947 h 1554946"/>
              <a:gd name="connsiteX803" fmla="*/ 9183581 w 11218359"/>
              <a:gd name="connsiteY803" fmla="*/ 1554947 h 1554946"/>
              <a:gd name="connsiteX804" fmla="*/ 9195011 w 11218359"/>
              <a:gd name="connsiteY804" fmla="*/ 1554947 h 1554946"/>
              <a:gd name="connsiteX805" fmla="*/ 9206442 w 11218359"/>
              <a:gd name="connsiteY805" fmla="*/ 1554947 h 1554946"/>
              <a:gd name="connsiteX806" fmla="*/ 9217871 w 11218359"/>
              <a:gd name="connsiteY806" fmla="*/ 1554947 h 1554946"/>
              <a:gd name="connsiteX807" fmla="*/ 9229301 w 11218359"/>
              <a:gd name="connsiteY807" fmla="*/ 1554947 h 1554946"/>
              <a:gd name="connsiteX808" fmla="*/ 9240779 w 11218359"/>
              <a:gd name="connsiteY808" fmla="*/ 1554947 h 1554946"/>
              <a:gd name="connsiteX809" fmla="*/ 9252209 w 11218359"/>
              <a:gd name="connsiteY809" fmla="*/ 1554947 h 1554946"/>
              <a:gd name="connsiteX810" fmla="*/ 9263639 w 11218359"/>
              <a:gd name="connsiteY810" fmla="*/ 1554947 h 1554946"/>
              <a:gd name="connsiteX811" fmla="*/ 9275069 w 11218359"/>
              <a:gd name="connsiteY811" fmla="*/ 1554947 h 1554946"/>
              <a:gd name="connsiteX812" fmla="*/ 9286498 w 11218359"/>
              <a:gd name="connsiteY812" fmla="*/ 1554947 h 1554946"/>
              <a:gd name="connsiteX813" fmla="*/ 9297977 w 11218359"/>
              <a:gd name="connsiteY813" fmla="*/ 1554947 h 1554946"/>
              <a:gd name="connsiteX814" fmla="*/ 9309406 w 11218359"/>
              <a:gd name="connsiteY814" fmla="*/ 1554947 h 1554946"/>
              <a:gd name="connsiteX815" fmla="*/ 9320837 w 11218359"/>
              <a:gd name="connsiteY815" fmla="*/ 1554947 h 1554946"/>
              <a:gd name="connsiteX816" fmla="*/ 9332266 w 11218359"/>
              <a:gd name="connsiteY816" fmla="*/ 1554947 h 1554946"/>
              <a:gd name="connsiteX817" fmla="*/ 9343696 w 11218359"/>
              <a:gd name="connsiteY817" fmla="*/ 1554947 h 1554946"/>
              <a:gd name="connsiteX818" fmla="*/ 9355174 w 11218359"/>
              <a:gd name="connsiteY818" fmla="*/ 1554947 h 1554946"/>
              <a:gd name="connsiteX819" fmla="*/ 9366604 w 11218359"/>
              <a:gd name="connsiteY819" fmla="*/ 1554947 h 1554946"/>
              <a:gd name="connsiteX820" fmla="*/ 9378035 w 11218359"/>
              <a:gd name="connsiteY820" fmla="*/ 1554947 h 1554946"/>
              <a:gd name="connsiteX821" fmla="*/ 9389464 w 11218359"/>
              <a:gd name="connsiteY821" fmla="*/ 1554947 h 1554946"/>
              <a:gd name="connsiteX822" fmla="*/ 9400894 w 11218359"/>
              <a:gd name="connsiteY822" fmla="*/ 1554947 h 1554946"/>
              <a:gd name="connsiteX823" fmla="*/ 9412372 w 11218359"/>
              <a:gd name="connsiteY823" fmla="*/ 1554947 h 1554946"/>
              <a:gd name="connsiteX824" fmla="*/ 9423802 w 11218359"/>
              <a:gd name="connsiteY824" fmla="*/ 1554947 h 1554946"/>
              <a:gd name="connsiteX825" fmla="*/ 9435232 w 11218359"/>
              <a:gd name="connsiteY825" fmla="*/ 1554947 h 1554946"/>
              <a:gd name="connsiteX826" fmla="*/ 9446662 w 11218359"/>
              <a:gd name="connsiteY826" fmla="*/ 1554947 h 1554946"/>
              <a:gd name="connsiteX827" fmla="*/ 9458091 w 11218359"/>
              <a:gd name="connsiteY827" fmla="*/ 1554947 h 1554946"/>
              <a:gd name="connsiteX828" fmla="*/ 9469570 w 11218359"/>
              <a:gd name="connsiteY828" fmla="*/ 1554947 h 1554946"/>
              <a:gd name="connsiteX829" fmla="*/ 9480999 w 11218359"/>
              <a:gd name="connsiteY829" fmla="*/ 1554947 h 1554946"/>
              <a:gd name="connsiteX830" fmla="*/ 9492429 w 11218359"/>
              <a:gd name="connsiteY830" fmla="*/ 1554947 h 1554946"/>
              <a:gd name="connsiteX831" fmla="*/ 9503859 w 11218359"/>
              <a:gd name="connsiteY831" fmla="*/ 1554947 h 1554946"/>
              <a:gd name="connsiteX832" fmla="*/ 9515289 w 11218359"/>
              <a:gd name="connsiteY832" fmla="*/ 1553447 h 1554946"/>
              <a:gd name="connsiteX833" fmla="*/ 9526767 w 11218359"/>
              <a:gd name="connsiteY833" fmla="*/ 1554947 h 1554946"/>
              <a:gd name="connsiteX834" fmla="*/ 9538197 w 11218359"/>
              <a:gd name="connsiteY834" fmla="*/ 1553447 h 1554946"/>
              <a:gd name="connsiteX835" fmla="*/ 9549626 w 11218359"/>
              <a:gd name="connsiteY835" fmla="*/ 1554947 h 1554946"/>
              <a:gd name="connsiteX836" fmla="*/ 9561057 w 11218359"/>
              <a:gd name="connsiteY836" fmla="*/ 1554947 h 1554946"/>
              <a:gd name="connsiteX837" fmla="*/ 9572487 w 11218359"/>
              <a:gd name="connsiteY837" fmla="*/ 1554947 h 1554946"/>
              <a:gd name="connsiteX838" fmla="*/ 9583965 w 11218359"/>
              <a:gd name="connsiteY838" fmla="*/ 1554947 h 1554946"/>
              <a:gd name="connsiteX839" fmla="*/ 9595395 w 11218359"/>
              <a:gd name="connsiteY839" fmla="*/ 1554947 h 1554946"/>
              <a:gd name="connsiteX840" fmla="*/ 9606824 w 11218359"/>
              <a:gd name="connsiteY840" fmla="*/ 1554947 h 1554946"/>
              <a:gd name="connsiteX841" fmla="*/ 9618255 w 11218359"/>
              <a:gd name="connsiteY841" fmla="*/ 1554947 h 1554946"/>
              <a:gd name="connsiteX842" fmla="*/ 9629684 w 11218359"/>
              <a:gd name="connsiteY842" fmla="*/ 1554947 h 1554946"/>
              <a:gd name="connsiteX843" fmla="*/ 9641163 w 11218359"/>
              <a:gd name="connsiteY843" fmla="*/ 1554947 h 1554946"/>
              <a:gd name="connsiteX844" fmla="*/ 9652592 w 11218359"/>
              <a:gd name="connsiteY844" fmla="*/ 1554947 h 1554946"/>
              <a:gd name="connsiteX845" fmla="*/ 9664022 w 11218359"/>
              <a:gd name="connsiteY845" fmla="*/ 1554947 h 1554946"/>
              <a:gd name="connsiteX846" fmla="*/ 9675452 w 11218359"/>
              <a:gd name="connsiteY846" fmla="*/ 1554947 h 1554946"/>
              <a:gd name="connsiteX847" fmla="*/ 9686882 w 11218359"/>
              <a:gd name="connsiteY847" fmla="*/ 1554947 h 1554946"/>
              <a:gd name="connsiteX848" fmla="*/ 9698360 w 11218359"/>
              <a:gd name="connsiteY848" fmla="*/ 1554947 h 1554946"/>
              <a:gd name="connsiteX849" fmla="*/ 9709790 w 11218359"/>
              <a:gd name="connsiteY849" fmla="*/ 1554947 h 1554946"/>
              <a:gd name="connsiteX850" fmla="*/ 9721219 w 11218359"/>
              <a:gd name="connsiteY850" fmla="*/ 1554947 h 1554946"/>
              <a:gd name="connsiteX851" fmla="*/ 9732650 w 11218359"/>
              <a:gd name="connsiteY851" fmla="*/ 1554947 h 1554946"/>
              <a:gd name="connsiteX852" fmla="*/ 9744080 w 11218359"/>
              <a:gd name="connsiteY852" fmla="*/ 1554947 h 1554946"/>
              <a:gd name="connsiteX853" fmla="*/ 9755557 w 11218359"/>
              <a:gd name="connsiteY853" fmla="*/ 1554947 h 1554946"/>
              <a:gd name="connsiteX854" fmla="*/ 9766988 w 11218359"/>
              <a:gd name="connsiteY854" fmla="*/ 1554947 h 1554946"/>
              <a:gd name="connsiteX855" fmla="*/ 9778417 w 11218359"/>
              <a:gd name="connsiteY855" fmla="*/ 1554947 h 1554946"/>
              <a:gd name="connsiteX856" fmla="*/ 9789848 w 11218359"/>
              <a:gd name="connsiteY856" fmla="*/ 1554947 h 1554946"/>
              <a:gd name="connsiteX857" fmla="*/ 9801277 w 11218359"/>
              <a:gd name="connsiteY857" fmla="*/ 1554947 h 1554946"/>
              <a:gd name="connsiteX858" fmla="*/ 9812755 w 11218359"/>
              <a:gd name="connsiteY858" fmla="*/ 1554947 h 1554946"/>
              <a:gd name="connsiteX859" fmla="*/ 9824185 w 11218359"/>
              <a:gd name="connsiteY859" fmla="*/ 1554947 h 1554946"/>
              <a:gd name="connsiteX860" fmla="*/ 9835615 w 11218359"/>
              <a:gd name="connsiteY860" fmla="*/ 1554947 h 1554946"/>
              <a:gd name="connsiteX861" fmla="*/ 9847045 w 11218359"/>
              <a:gd name="connsiteY861" fmla="*/ 1554947 h 1554946"/>
              <a:gd name="connsiteX862" fmla="*/ 9858475 w 11218359"/>
              <a:gd name="connsiteY862" fmla="*/ 1554947 h 1554946"/>
              <a:gd name="connsiteX863" fmla="*/ 9869952 w 11218359"/>
              <a:gd name="connsiteY863" fmla="*/ 1554947 h 1554946"/>
              <a:gd name="connsiteX864" fmla="*/ 9881383 w 11218359"/>
              <a:gd name="connsiteY864" fmla="*/ 1554947 h 1554946"/>
              <a:gd name="connsiteX865" fmla="*/ 9892812 w 11218359"/>
              <a:gd name="connsiteY865" fmla="*/ 1554947 h 1554946"/>
              <a:gd name="connsiteX866" fmla="*/ 9904243 w 11218359"/>
              <a:gd name="connsiteY866" fmla="*/ 1554947 h 1554946"/>
              <a:gd name="connsiteX867" fmla="*/ 9915673 w 11218359"/>
              <a:gd name="connsiteY867" fmla="*/ 1554947 h 1554946"/>
              <a:gd name="connsiteX868" fmla="*/ 9927102 w 11218359"/>
              <a:gd name="connsiteY868" fmla="*/ 1554947 h 1554946"/>
              <a:gd name="connsiteX869" fmla="*/ 9938581 w 11218359"/>
              <a:gd name="connsiteY869" fmla="*/ 1554947 h 1554946"/>
              <a:gd name="connsiteX870" fmla="*/ 9950010 w 11218359"/>
              <a:gd name="connsiteY870" fmla="*/ 1554947 h 1554946"/>
              <a:gd name="connsiteX871" fmla="*/ 9961441 w 11218359"/>
              <a:gd name="connsiteY871" fmla="*/ 1553447 h 1554946"/>
              <a:gd name="connsiteX872" fmla="*/ 9972870 w 11218359"/>
              <a:gd name="connsiteY872" fmla="*/ 1554947 h 1554946"/>
              <a:gd name="connsiteX873" fmla="*/ 9984300 w 11218359"/>
              <a:gd name="connsiteY873" fmla="*/ 1554947 h 1554946"/>
              <a:gd name="connsiteX874" fmla="*/ 9995778 w 11218359"/>
              <a:gd name="connsiteY874" fmla="*/ 1554947 h 1554946"/>
              <a:gd name="connsiteX875" fmla="*/ 10007208 w 11218359"/>
              <a:gd name="connsiteY875" fmla="*/ 1554947 h 1554946"/>
              <a:gd name="connsiteX876" fmla="*/ 10018638 w 11218359"/>
              <a:gd name="connsiteY876" fmla="*/ 1554947 h 1554946"/>
              <a:gd name="connsiteX877" fmla="*/ 10030068 w 11218359"/>
              <a:gd name="connsiteY877" fmla="*/ 1554947 h 1554946"/>
              <a:gd name="connsiteX878" fmla="*/ 10041498 w 11218359"/>
              <a:gd name="connsiteY878" fmla="*/ 1554947 h 1554946"/>
              <a:gd name="connsiteX879" fmla="*/ 10052976 w 11218359"/>
              <a:gd name="connsiteY879" fmla="*/ 1554947 h 1554946"/>
              <a:gd name="connsiteX880" fmla="*/ 10064405 w 11218359"/>
              <a:gd name="connsiteY880" fmla="*/ 1554947 h 1554946"/>
              <a:gd name="connsiteX881" fmla="*/ 10075835 w 11218359"/>
              <a:gd name="connsiteY881" fmla="*/ 1554947 h 1554946"/>
              <a:gd name="connsiteX882" fmla="*/ 10087266 w 11218359"/>
              <a:gd name="connsiteY882" fmla="*/ 1554947 h 1554946"/>
              <a:gd name="connsiteX883" fmla="*/ 10098695 w 11218359"/>
              <a:gd name="connsiteY883" fmla="*/ 1554947 h 1554946"/>
              <a:gd name="connsiteX884" fmla="*/ 10110174 w 11218359"/>
              <a:gd name="connsiteY884" fmla="*/ 1554947 h 1554946"/>
              <a:gd name="connsiteX885" fmla="*/ 10121603 w 11218359"/>
              <a:gd name="connsiteY885" fmla="*/ 1554947 h 1554946"/>
              <a:gd name="connsiteX886" fmla="*/ 10133033 w 11218359"/>
              <a:gd name="connsiteY886" fmla="*/ 1554947 h 1554946"/>
              <a:gd name="connsiteX887" fmla="*/ 10144463 w 11218359"/>
              <a:gd name="connsiteY887" fmla="*/ 1554947 h 1554946"/>
              <a:gd name="connsiteX888" fmla="*/ 10155893 w 11218359"/>
              <a:gd name="connsiteY888" fmla="*/ 1554947 h 1554946"/>
              <a:gd name="connsiteX889" fmla="*/ 10167371 w 11218359"/>
              <a:gd name="connsiteY889" fmla="*/ 1554947 h 1554946"/>
              <a:gd name="connsiteX890" fmla="*/ 10178801 w 11218359"/>
              <a:gd name="connsiteY890" fmla="*/ 1554947 h 1554946"/>
              <a:gd name="connsiteX891" fmla="*/ 10190230 w 11218359"/>
              <a:gd name="connsiteY891" fmla="*/ 1554947 h 1554946"/>
              <a:gd name="connsiteX892" fmla="*/ 10201661 w 11218359"/>
              <a:gd name="connsiteY892" fmla="*/ 1554947 h 1554946"/>
              <a:gd name="connsiteX893" fmla="*/ 10213091 w 11218359"/>
              <a:gd name="connsiteY893" fmla="*/ 1554947 h 1554946"/>
              <a:gd name="connsiteX894" fmla="*/ 10224569 w 11218359"/>
              <a:gd name="connsiteY894" fmla="*/ 1554947 h 1554946"/>
              <a:gd name="connsiteX895" fmla="*/ 10235998 w 11218359"/>
              <a:gd name="connsiteY895" fmla="*/ 1553447 h 1554946"/>
              <a:gd name="connsiteX896" fmla="*/ 10247428 w 11218359"/>
              <a:gd name="connsiteY896" fmla="*/ 1554947 h 1554946"/>
              <a:gd name="connsiteX897" fmla="*/ 10258859 w 11218359"/>
              <a:gd name="connsiteY897" fmla="*/ 1554947 h 1554946"/>
              <a:gd name="connsiteX898" fmla="*/ 10270288 w 11218359"/>
              <a:gd name="connsiteY898" fmla="*/ 1553447 h 1554946"/>
              <a:gd name="connsiteX899" fmla="*/ 10281767 w 11218359"/>
              <a:gd name="connsiteY899" fmla="*/ 1554947 h 1554946"/>
              <a:gd name="connsiteX900" fmla="*/ 10293196 w 11218359"/>
              <a:gd name="connsiteY900" fmla="*/ 1554947 h 1554946"/>
              <a:gd name="connsiteX901" fmla="*/ 10304626 w 11218359"/>
              <a:gd name="connsiteY901" fmla="*/ 1554947 h 1554946"/>
              <a:gd name="connsiteX902" fmla="*/ 10316056 w 11218359"/>
              <a:gd name="connsiteY902" fmla="*/ 1554947 h 1554946"/>
              <a:gd name="connsiteX903" fmla="*/ 10327486 w 11218359"/>
              <a:gd name="connsiteY903" fmla="*/ 1554947 h 1554946"/>
              <a:gd name="connsiteX904" fmla="*/ 10338963 w 11218359"/>
              <a:gd name="connsiteY904" fmla="*/ 1554947 h 1554946"/>
              <a:gd name="connsiteX905" fmla="*/ 10350394 w 11218359"/>
              <a:gd name="connsiteY905" fmla="*/ 1554947 h 1554946"/>
              <a:gd name="connsiteX906" fmla="*/ 10361823 w 11218359"/>
              <a:gd name="connsiteY906" fmla="*/ 1554947 h 1554946"/>
              <a:gd name="connsiteX907" fmla="*/ 10373254 w 11218359"/>
              <a:gd name="connsiteY907" fmla="*/ 1554947 h 1554946"/>
              <a:gd name="connsiteX908" fmla="*/ 10384684 w 11218359"/>
              <a:gd name="connsiteY908" fmla="*/ 1554947 h 1554946"/>
              <a:gd name="connsiteX909" fmla="*/ 10396161 w 11218359"/>
              <a:gd name="connsiteY909" fmla="*/ 1554947 h 1554946"/>
              <a:gd name="connsiteX910" fmla="*/ 10407591 w 11218359"/>
              <a:gd name="connsiteY910" fmla="*/ 1554947 h 1554946"/>
              <a:gd name="connsiteX911" fmla="*/ 10419021 w 11218359"/>
              <a:gd name="connsiteY911" fmla="*/ 1554947 h 1554946"/>
              <a:gd name="connsiteX912" fmla="*/ 10430452 w 11218359"/>
              <a:gd name="connsiteY912" fmla="*/ 1554947 h 1554946"/>
              <a:gd name="connsiteX913" fmla="*/ 10441881 w 11218359"/>
              <a:gd name="connsiteY913" fmla="*/ 1554947 h 1554946"/>
              <a:gd name="connsiteX914" fmla="*/ 10453358 w 11218359"/>
              <a:gd name="connsiteY914" fmla="*/ 1554947 h 1554946"/>
              <a:gd name="connsiteX915" fmla="*/ 10464789 w 11218359"/>
              <a:gd name="connsiteY915" fmla="*/ 1554947 h 1554946"/>
              <a:gd name="connsiteX916" fmla="*/ 10476219 w 11218359"/>
              <a:gd name="connsiteY916" fmla="*/ 1554947 h 1554946"/>
              <a:gd name="connsiteX917" fmla="*/ 10487649 w 11218359"/>
              <a:gd name="connsiteY917" fmla="*/ 1554947 h 1554946"/>
              <a:gd name="connsiteX918" fmla="*/ 10499079 w 11218359"/>
              <a:gd name="connsiteY918" fmla="*/ 1554947 h 1554946"/>
              <a:gd name="connsiteX919" fmla="*/ 10510556 w 11218359"/>
              <a:gd name="connsiteY919" fmla="*/ 1554947 h 1554946"/>
              <a:gd name="connsiteX920" fmla="*/ 10521987 w 11218359"/>
              <a:gd name="connsiteY920" fmla="*/ 1554947 h 1554946"/>
              <a:gd name="connsiteX921" fmla="*/ 10533416 w 11218359"/>
              <a:gd name="connsiteY921" fmla="*/ 1554947 h 1554946"/>
              <a:gd name="connsiteX922" fmla="*/ 10544847 w 11218359"/>
              <a:gd name="connsiteY922" fmla="*/ 1554947 h 1554946"/>
              <a:gd name="connsiteX923" fmla="*/ 10556277 w 11218359"/>
              <a:gd name="connsiteY923" fmla="*/ 1554947 h 1554946"/>
              <a:gd name="connsiteX924" fmla="*/ 10567754 w 11218359"/>
              <a:gd name="connsiteY924" fmla="*/ 1554947 h 1554946"/>
              <a:gd name="connsiteX925" fmla="*/ 10579184 w 11218359"/>
              <a:gd name="connsiteY925" fmla="*/ 1554947 h 1554946"/>
              <a:gd name="connsiteX926" fmla="*/ 10590614 w 11218359"/>
              <a:gd name="connsiteY926" fmla="*/ 1554947 h 1554946"/>
              <a:gd name="connsiteX927" fmla="*/ 10602045 w 11218359"/>
              <a:gd name="connsiteY927" fmla="*/ 1554947 h 1554946"/>
              <a:gd name="connsiteX928" fmla="*/ 10613474 w 11218359"/>
              <a:gd name="connsiteY928" fmla="*/ 1554947 h 1554946"/>
              <a:gd name="connsiteX929" fmla="*/ 10624951 w 11218359"/>
              <a:gd name="connsiteY929" fmla="*/ 1554947 h 1554946"/>
              <a:gd name="connsiteX930" fmla="*/ 10636382 w 11218359"/>
              <a:gd name="connsiteY930" fmla="*/ 1554947 h 1554946"/>
              <a:gd name="connsiteX931" fmla="*/ 10647812 w 11218359"/>
              <a:gd name="connsiteY931" fmla="*/ 1554947 h 1554946"/>
              <a:gd name="connsiteX932" fmla="*/ 10659241 w 11218359"/>
              <a:gd name="connsiteY932" fmla="*/ 1554947 h 1554946"/>
              <a:gd name="connsiteX933" fmla="*/ 10670672 w 11218359"/>
              <a:gd name="connsiteY933" fmla="*/ 1554947 h 1554946"/>
              <a:gd name="connsiteX934" fmla="*/ 10682149 w 11218359"/>
              <a:gd name="connsiteY934" fmla="*/ 1554947 h 1554946"/>
              <a:gd name="connsiteX935" fmla="*/ 10693580 w 11218359"/>
              <a:gd name="connsiteY935" fmla="*/ 1554947 h 1554946"/>
              <a:gd name="connsiteX936" fmla="*/ 10705009 w 11218359"/>
              <a:gd name="connsiteY936" fmla="*/ 1554947 h 1554946"/>
              <a:gd name="connsiteX937" fmla="*/ 10716439 w 11218359"/>
              <a:gd name="connsiteY937" fmla="*/ 1554947 h 1554946"/>
              <a:gd name="connsiteX938" fmla="*/ 10727870 w 11218359"/>
              <a:gd name="connsiteY938" fmla="*/ 1554947 h 1554946"/>
              <a:gd name="connsiteX939" fmla="*/ 10739347 w 11218359"/>
              <a:gd name="connsiteY939" fmla="*/ 1554947 h 1554946"/>
              <a:gd name="connsiteX940" fmla="*/ 10750778 w 11218359"/>
              <a:gd name="connsiteY940" fmla="*/ 1554947 h 1554946"/>
              <a:gd name="connsiteX941" fmla="*/ 10762207 w 11218359"/>
              <a:gd name="connsiteY941" fmla="*/ 1554947 h 1554946"/>
              <a:gd name="connsiteX942" fmla="*/ 10773637 w 11218359"/>
              <a:gd name="connsiteY942" fmla="*/ 1554947 h 1554946"/>
              <a:gd name="connsiteX943" fmla="*/ 10785067 w 11218359"/>
              <a:gd name="connsiteY943" fmla="*/ 1554947 h 1554946"/>
              <a:gd name="connsiteX944" fmla="*/ 10796544 w 11218359"/>
              <a:gd name="connsiteY944" fmla="*/ 1554947 h 1554946"/>
              <a:gd name="connsiteX945" fmla="*/ 10807975 w 11218359"/>
              <a:gd name="connsiteY945" fmla="*/ 1554947 h 1554946"/>
              <a:gd name="connsiteX946" fmla="*/ 10819405 w 11218359"/>
              <a:gd name="connsiteY946" fmla="*/ 1554947 h 1554946"/>
              <a:gd name="connsiteX947" fmla="*/ 10830834 w 11218359"/>
              <a:gd name="connsiteY947" fmla="*/ 1554947 h 1554946"/>
              <a:gd name="connsiteX948" fmla="*/ 10842265 w 11218359"/>
              <a:gd name="connsiteY948" fmla="*/ 1554947 h 1554946"/>
              <a:gd name="connsiteX949" fmla="*/ 10853742 w 11218359"/>
              <a:gd name="connsiteY949" fmla="*/ 1554947 h 1554946"/>
              <a:gd name="connsiteX950" fmla="*/ 10865173 w 11218359"/>
              <a:gd name="connsiteY950" fmla="*/ 1554947 h 1554946"/>
              <a:gd name="connsiteX951" fmla="*/ 10876602 w 11218359"/>
              <a:gd name="connsiteY951" fmla="*/ 1554947 h 1554946"/>
              <a:gd name="connsiteX952" fmla="*/ 10888032 w 11218359"/>
              <a:gd name="connsiteY952" fmla="*/ 1554947 h 1554946"/>
              <a:gd name="connsiteX953" fmla="*/ 10899463 w 11218359"/>
              <a:gd name="connsiteY953" fmla="*/ 1554947 h 1554946"/>
              <a:gd name="connsiteX954" fmla="*/ 10910892 w 11218359"/>
              <a:gd name="connsiteY954" fmla="*/ 1554947 h 1554946"/>
              <a:gd name="connsiteX955" fmla="*/ 10922369 w 11218359"/>
              <a:gd name="connsiteY955" fmla="*/ 1554947 h 1554946"/>
              <a:gd name="connsiteX956" fmla="*/ 10933800 w 11218359"/>
              <a:gd name="connsiteY956" fmla="*/ 1554947 h 1554946"/>
              <a:gd name="connsiteX957" fmla="*/ 10945230 w 11218359"/>
              <a:gd name="connsiteY957" fmla="*/ 1554947 h 1554946"/>
              <a:gd name="connsiteX958" fmla="*/ 10956660 w 11218359"/>
              <a:gd name="connsiteY958" fmla="*/ 1554947 h 1554946"/>
              <a:gd name="connsiteX959" fmla="*/ 10968090 w 11218359"/>
              <a:gd name="connsiteY959" fmla="*/ 1554947 h 1554946"/>
              <a:gd name="connsiteX960" fmla="*/ 10979567 w 11218359"/>
              <a:gd name="connsiteY960" fmla="*/ 1554947 h 1554946"/>
              <a:gd name="connsiteX961" fmla="*/ 10990998 w 11218359"/>
              <a:gd name="connsiteY961" fmla="*/ 1554947 h 1554946"/>
              <a:gd name="connsiteX962" fmla="*/ 11002427 w 11218359"/>
              <a:gd name="connsiteY962" fmla="*/ 1554947 h 1554946"/>
              <a:gd name="connsiteX963" fmla="*/ 11013858 w 11218359"/>
              <a:gd name="connsiteY963" fmla="*/ 1554947 h 1554946"/>
              <a:gd name="connsiteX964" fmla="*/ 11025287 w 11218359"/>
              <a:gd name="connsiteY964" fmla="*/ 1554947 h 1554946"/>
              <a:gd name="connsiteX965" fmla="*/ 11036765 w 11218359"/>
              <a:gd name="connsiteY965" fmla="*/ 1554947 h 1554946"/>
              <a:gd name="connsiteX966" fmla="*/ 11048195 w 11218359"/>
              <a:gd name="connsiteY966" fmla="*/ 1554947 h 1554946"/>
              <a:gd name="connsiteX967" fmla="*/ 11059625 w 11218359"/>
              <a:gd name="connsiteY967" fmla="*/ 1554947 h 1554946"/>
              <a:gd name="connsiteX968" fmla="*/ 11071056 w 11218359"/>
              <a:gd name="connsiteY968" fmla="*/ 1554947 h 1554946"/>
              <a:gd name="connsiteX969" fmla="*/ 11082485 w 11218359"/>
              <a:gd name="connsiteY969" fmla="*/ 1554947 h 1554946"/>
              <a:gd name="connsiteX970" fmla="*/ 11093962 w 11218359"/>
              <a:gd name="connsiteY970" fmla="*/ 1554947 h 1554946"/>
              <a:gd name="connsiteX971" fmla="*/ 11105393 w 11218359"/>
              <a:gd name="connsiteY971" fmla="*/ 1554947 h 1554946"/>
              <a:gd name="connsiteX972" fmla="*/ 11116823 w 11218359"/>
              <a:gd name="connsiteY972" fmla="*/ 1554947 h 1554946"/>
              <a:gd name="connsiteX973" fmla="*/ 11128253 w 11218359"/>
              <a:gd name="connsiteY973" fmla="*/ 1554947 h 1554946"/>
              <a:gd name="connsiteX974" fmla="*/ 11139683 w 11218359"/>
              <a:gd name="connsiteY974" fmla="*/ 1554947 h 1554946"/>
              <a:gd name="connsiteX975" fmla="*/ 11151160 w 11218359"/>
              <a:gd name="connsiteY975" fmla="*/ 1554947 h 1554946"/>
              <a:gd name="connsiteX976" fmla="*/ 11162591 w 11218359"/>
              <a:gd name="connsiteY976" fmla="*/ 1554947 h 1554946"/>
              <a:gd name="connsiteX977" fmla="*/ 11174020 w 11218359"/>
              <a:gd name="connsiteY977" fmla="*/ 1554947 h 1554946"/>
              <a:gd name="connsiteX978" fmla="*/ 11185451 w 11218359"/>
              <a:gd name="connsiteY978" fmla="*/ 1554947 h 1554946"/>
              <a:gd name="connsiteX979" fmla="*/ 11196881 w 11218359"/>
              <a:gd name="connsiteY979" fmla="*/ 1554947 h 1554946"/>
              <a:gd name="connsiteX980" fmla="*/ 11208358 w 11218359"/>
              <a:gd name="connsiteY980" fmla="*/ 1554947 h 1554946"/>
              <a:gd name="connsiteX981" fmla="*/ 11218359 w 11218359"/>
              <a:gd name="connsiteY981" fmla="*/ 1554947 h 1554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54946">
                <a:moveTo>
                  <a:pt x="0" y="1554947"/>
                </a:moveTo>
                <a:lnTo>
                  <a:pt x="9149" y="1554947"/>
                </a:lnTo>
                <a:lnTo>
                  <a:pt x="20588" y="1554947"/>
                </a:lnTo>
                <a:lnTo>
                  <a:pt x="32028" y="1554947"/>
                </a:lnTo>
                <a:lnTo>
                  <a:pt x="43467" y="1554947"/>
                </a:lnTo>
                <a:lnTo>
                  <a:pt x="54907" y="1554947"/>
                </a:lnTo>
                <a:lnTo>
                  <a:pt x="66346" y="1554947"/>
                </a:lnTo>
                <a:lnTo>
                  <a:pt x="77786" y="1554947"/>
                </a:lnTo>
                <a:lnTo>
                  <a:pt x="89225" y="1554947"/>
                </a:lnTo>
                <a:lnTo>
                  <a:pt x="100665" y="1554947"/>
                </a:lnTo>
                <a:lnTo>
                  <a:pt x="112104" y="1554947"/>
                </a:lnTo>
                <a:lnTo>
                  <a:pt x="123544" y="1554947"/>
                </a:lnTo>
                <a:lnTo>
                  <a:pt x="134979" y="1554947"/>
                </a:lnTo>
                <a:lnTo>
                  <a:pt x="146423" y="1554947"/>
                </a:lnTo>
                <a:lnTo>
                  <a:pt x="157858" y="1554947"/>
                </a:lnTo>
                <a:lnTo>
                  <a:pt x="169297" y="1554947"/>
                </a:lnTo>
                <a:lnTo>
                  <a:pt x="180737" y="1554947"/>
                </a:lnTo>
                <a:lnTo>
                  <a:pt x="192176" y="1554947"/>
                </a:lnTo>
                <a:lnTo>
                  <a:pt x="203616" y="1554947"/>
                </a:lnTo>
                <a:lnTo>
                  <a:pt x="215055" y="1554947"/>
                </a:lnTo>
                <a:lnTo>
                  <a:pt x="226495" y="1554947"/>
                </a:lnTo>
                <a:lnTo>
                  <a:pt x="237935" y="1554947"/>
                </a:lnTo>
                <a:lnTo>
                  <a:pt x="249374" y="1554947"/>
                </a:lnTo>
                <a:lnTo>
                  <a:pt x="260814" y="1554947"/>
                </a:lnTo>
                <a:lnTo>
                  <a:pt x="272253" y="1554947"/>
                </a:lnTo>
                <a:lnTo>
                  <a:pt x="283693" y="1554947"/>
                </a:lnTo>
                <a:lnTo>
                  <a:pt x="295132" y="1554947"/>
                </a:lnTo>
                <a:lnTo>
                  <a:pt x="306572" y="1554947"/>
                </a:lnTo>
                <a:lnTo>
                  <a:pt x="318011" y="1554947"/>
                </a:lnTo>
                <a:lnTo>
                  <a:pt x="329451" y="1554947"/>
                </a:lnTo>
                <a:lnTo>
                  <a:pt x="340890" y="1554947"/>
                </a:lnTo>
                <a:lnTo>
                  <a:pt x="352330" y="1554947"/>
                </a:lnTo>
                <a:lnTo>
                  <a:pt x="363769" y="1554947"/>
                </a:lnTo>
                <a:lnTo>
                  <a:pt x="375209" y="1554947"/>
                </a:lnTo>
                <a:lnTo>
                  <a:pt x="386648" y="1554947"/>
                </a:lnTo>
                <a:lnTo>
                  <a:pt x="398088" y="1554947"/>
                </a:lnTo>
                <a:lnTo>
                  <a:pt x="409527" y="1554947"/>
                </a:lnTo>
                <a:lnTo>
                  <a:pt x="420967" y="1554947"/>
                </a:lnTo>
                <a:lnTo>
                  <a:pt x="432406" y="1554947"/>
                </a:lnTo>
                <a:lnTo>
                  <a:pt x="443846" y="1554947"/>
                </a:lnTo>
                <a:lnTo>
                  <a:pt x="455285" y="1554947"/>
                </a:lnTo>
                <a:lnTo>
                  <a:pt x="466725" y="1554947"/>
                </a:lnTo>
                <a:lnTo>
                  <a:pt x="478165" y="1554947"/>
                </a:lnTo>
                <a:lnTo>
                  <a:pt x="489604" y="1554947"/>
                </a:lnTo>
                <a:lnTo>
                  <a:pt x="501044" y="1554947"/>
                </a:lnTo>
                <a:lnTo>
                  <a:pt x="512483" y="1554947"/>
                </a:lnTo>
                <a:lnTo>
                  <a:pt x="523923" y="1554947"/>
                </a:lnTo>
                <a:lnTo>
                  <a:pt x="535362" y="1554947"/>
                </a:lnTo>
                <a:lnTo>
                  <a:pt x="546802" y="1554947"/>
                </a:lnTo>
                <a:lnTo>
                  <a:pt x="558241" y="1554947"/>
                </a:lnTo>
                <a:lnTo>
                  <a:pt x="569681" y="1554947"/>
                </a:lnTo>
                <a:lnTo>
                  <a:pt x="581120" y="1554947"/>
                </a:lnTo>
                <a:lnTo>
                  <a:pt x="592560" y="1554947"/>
                </a:lnTo>
                <a:lnTo>
                  <a:pt x="603999" y="1554947"/>
                </a:lnTo>
                <a:lnTo>
                  <a:pt x="615439" y="1554947"/>
                </a:lnTo>
                <a:lnTo>
                  <a:pt x="626878" y="1554947"/>
                </a:lnTo>
                <a:lnTo>
                  <a:pt x="638318" y="1554947"/>
                </a:lnTo>
                <a:lnTo>
                  <a:pt x="649757" y="1554947"/>
                </a:lnTo>
                <a:lnTo>
                  <a:pt x="661192" y="1554947"/>
                </a:lnTo>
                <a:lnTo>
                  <a:pt x="672632" y="1554947"/>
                </a:lnTo>
                <a:lnTo>
                  <a:pt x="684071" y="1554947"/>
                </a:lnTo>
                <a:lnTo>
                  <a:pt x="695511" y="1554947"/>
                </a:lnTo>
                <a:lnTo>
                  <a:pt x="706950" y="1554947"/>
                </a:lnTo>
                <a:lnTo>
                  <a:pt x="718390" y="1554947"/>
                </a:lnTo>
                <a:lnTo>
                  <a:pt x="729829" y="1554947"/>
                </a:lnTo>
                <a:lnTo>
                  <a:pt x="741269" y="1554947"/>
                </a:lnTo>
                <a:lnTo>
                  <a:pt x="752708" y="1554947"/>
                </a:lnTo>
                <a:lnTo>
                  <a:pt x="764148" y="1554947"/>
                </a:lnTo>
                <a:lnTo>
                  <a:pt x="775587" y="1554947"/>
                </a:lnTo>
                <a:lnTo>
                  <a:pt x="787027" y="1554947"/>
                </a:lnTo>
                <a:lnTo>
                  <a:pt x="798467" y="1554947"/>
                </a:lnTo>
                <a:lnTo>
                  <a:pt x="809906" y="1554947"/>
                </a:lnTo>
                <a:lnTo>
                  <a:pt x="821346" y="1554947"/>
                </a:lnTo>
                <a:lnTo>
                  <a:pt x="832785" y="1554947"/>
                </a:lnTo>
                <a:lnTo>
                  <a:pt x="844225" y="1554947"/>
                </a:lnTo>
                <a:lnTo>
                  <a:pt x="855664" y="1554947"/>
                </a:lnTo>
                <a:lnTo>
                  <a:pt x="867104" y="1554947"/>
                </a:lnTo>
                <a:lnTo>
                  <a:pt x="878543" y="1554947"/>
                </a:lnTo>
                <a:lnTo>
                  <a:pt x="889983" y="1554947"/>
                </a:lnTo>
                <a:lnTo>
                  <a:pt x="901422" y="1554947"/>
                </a:lnTo>
                <a:lnTo>
                  <a:pt x="912862" y="1554947"/>
                </a:lnTo>
                <a:lnTo>
                  <a:pt x="924301" y="1554947"/>
                </a:lnTo>
                <a:lnTo>
                  <a:pt x="935741" y="1554947"/>
                </a:lnTo>
                <a:lnTo>
                  <a:pt x="947180" y="1554947"/>
                </a:lnTo>
                <a:lnTo>
                  <a:pt x="958620" y="1554947"/>
                </a:lnTo>
                <a:lnTo>
                  <a:pt x="970059" y="1554947"/>
                </a:lnTo>
                <a:lnTo>
                  <a:pt x="981499" y="1554947"/>
                </a:lnTo>
                <a:lnTo>
                  <a:pt x="992938" y="1554947"/>
                </a:lnTo>
                <a:lnTo>
                  <a:pt x="1004378" y="1554947"/>
                </a:lnTo>
                <a:lnTo>
                  <a:pt x="1015818" y="1554947"/>
                </a:lnTo>
                <a:lnTo>
                  <a:pt x="1027257" y="1554947"/>
                </a:lnTo>
                <a:lnTo>
                  <a:pt x="1038697" y="1554947"/>
                </a:lnTo>
                <a:lnTo>
                  <a:pt x="1050136" y="1554947"/>
                </a:lnTo>
                <a:lnTo>
                  <a:pt x="1061576" y="1554947"/>
                </a:lnTo>
                <a:lnTo>
                  <a:pt x="1073015" y="1554947"/>
                </a:lnTo>
                <a:lnTo>
                  <a:pt x="1084455" y="1554947"/>
                </a:lnTo>
                <a:lnTo>
                  <a:pt x="1095894" y="1554947"/>
                </a:lnTo>
                <a:lnTo>
                  <a:pt x="1107334" y="1554947"/>
                </a:lnTo>
                <a:lnTo>
                  <a:pt x="1118773" y="1554947"/>
                </a:lnTo>
                <a:lnTo>
                  <a:pt x="1130213" y="1554947"/>
                </a:lnTo>
                <a:lnTo>
                  <a:pt x="1141652" y="1554947"/>
                </a:lnTo>
                <a:lnTo>
                  <a:pt x="1153092" y="1554947"/>
                </a:lnTo>
                <a:lnTo>
                  <a:pt x="1164531" y="1554947"/>
                </a:lnTo>
                <a:lnTo>
                  <a:pt x="1175971" y="1554947"/>
                </a:lnTo>
                <a:lnTo>
                  <a:pt x="1187406" y="1554947"/>
                </a:lnTo>
                <a:lnTo>
                  <a:pt x="1198845" y="1554947"/>
                </a:lnTo>
                <a:lnTo>
                  <a:pt x="1210285" y="1554947"/>
                </a:lnTo>
                <a:lnTo>
                  <a:pt x="1221724" y="1554947"/>
                </a:lnTo>
                <a:lnTo>
                  <a:pt x="1233164" y="1554947"/>
                </a:lnTo>
                <a:lnTo>
                  <a:pt x="1244603" y="1554947"/>
                </a:lnTo>
                <a:lnTo>
                  <a:pt x="1256043" y="1554947"/>
                </a:lnTo>
                <a:lnTo>
                  <a:pt x="1267482" y="1554947"/>
                </a:lnTo>
                <a:lnTo>
                  <a:pt x="1278922" y="1554947"/>
                </a:lnTo>
                <a:lnTo>
                  <a:pt x="1290361" y="1554947"/>
                </a:lnTo>
                <a:lnTo>
                  <a:pt x="1301801" y="1554947"/>
                </a:lnTo>
                <a:lnTo>
                  <a:pt x="1313240" y="1554947"/>
                </a:lnTo>
                <a:lnTo>
                  <a:pt x="1324680" y="1554947"/>
                </a:lnTo>
                <a:lnTo>
                  <a:pt x="1336120" y="1554947"/>
                </a:lnTo>
                <a:lnTo>
                  <a:pt x="1347559" y="1554947"/>
                </a:lnTo>
                <a:lnTo>
                  <a:pt x="1358999" y="1554947"/>
                </a:lnTo>
                <a:lnTo>
                  <a:pt x="1370438" y="1554947"/>
                </a:lnTo>
                <a:lnTo>
                  <a:pt x="1381878" y="1554947"/>
                </a:lnTo>
                <a:lnTo>
                  <a:pt x="1393317" y="1554947"/>
                </a:lnTo>
                <a:lnTo>
                  <a:pt x="1404757" y="1554947"/>
                </a:lnTo>
                <a:lnTo>
                  <a:pt x="1416196" y="1554947"/>
                </a:lnTo>
                <a:lnTo>
                  <a:pt x="1427636" y="1554947"/>
                </a:lnTo>
                <a:lnTo>
                  <a:pt x="1439075" y="1554947"/>
                </a:lnTo>
                <a:lnTo>
                  <a:pt x="1450515" y="1554947"/>
                </a:lnTo>
                <a:lnTo>
                  <a:pt x="1461954" y="1554947"/>
                </a:lnTo>
                <a:lnTo>
                  <a:pt x="1473394" y="1554947"/>
                </a:lnTo>
                <a:lnTo>
                  <a:pt x="1484833" y="1554947"/>
                </a:lnTo>
                <a:lnTo>
                  <a:pt x="1496273" y="1554947"/>
                </a:lnTo>
                <a:lnTo>
                  <a:pt x="1507712" y="1554947"/>
                </a:lnTo>
                <a:lnTo>
                  <a:pt x="1519152" y="1554947"/>
                </a:lnTo>
                <a:lnTo>
                  <a:pt x="1530591" y="1554947"/>
                </a:lnTo>
                <a:lnTo>
                  <a:pt x="1542031" y="1554947"/>
                </a:lnTo>
                <a:lnTo>
                  <a:pt x="1553471" y="1554947"/>
                </a:lnTo>
                <a:lnTo>
                  <a:pt x="1564910" y="1554947"/>
                </a:lnTo>
                <a:lnTo>
                  <a:pt x="1576349" y="1554947"/>
                </a:lnTo>
                <a:lnTo>
                  <a:pt x="1587789" y="1554947"/>
                </a:lnTo>
                <a:lnTo>
                  <a:pt x="1599229" y="1554947"/>
                </a:lnTo>
                <a:lnTo>
                  <a:pt x="1610668" y="1554947"/>
                </a:lnTo>
                <a:lnTo>
                  <a:pt x="1622107" y="1554947"/>
                </a:lnTo>
                <a:lnTo>
                  <a:pt x="1633547" y="1554947"/>
                </a:lnTo>
                <a:lnTo>
                  <a:pt x="1644987" y="1554947"/>
                </a:lnTo>
                <a:lnTo>
                  <a:pt x="1656426" y="1554947"/>
                </a:lnTo>
                <a:lnTo>
                  <a:pt x="1667866" y="1554947"/>
                </a:lnTo>
                <a:lnTo>
                  <a:pt x="1679305" y="1554947"/>
                </a:lnTo>
                <a:lnTo>
                  <a:pt x="1690745" y="1554947"/>
                </a:lnTo>
                <a:lnTo>
                  <a:pt x="1702184" y="1554947"/>
                </a:lnTo>
                <a:lnTo>
                  <a:pt x="1713619" y="1554947"/>
                </a:lnTo>
                <a:lnTo>
                  <a:pt x="1725063" y="1554947"/>
                </a:lnTo>
                <a:lnTo>
                  <a:pt x="1736498" y="1554947"/>
                </a:lnTo>
                <a:lnTo>
                  <a:pt x="1747938" y="1554947"/>
                </a:lnTo>
                <a:lnTo>
                  <a:pt x="1759377" y="1554947"/>
                </a:lnTo>
                <a:lnTo>
                  <a:pt x="1770817" y="1554947"/>
                </a:lnTo>
                <a:lnTo>
                  <a:pt x="1782256" y="1554947"/>
                </a:lnTo>
                <a:lnTo>
                  <a:pt x="1793696" y="1554947"/>
                </a:lnTo>
                <a:lnTo>
                  <a:pt x="1805135" y="1554947"/>
                </a:lnTo>
                <a:lnTo>
                  <a:pt x="1816575" y="1554947"/>
                </a:lnTo>
                <a:lnTo>
                  <a:pt x="1828014" y="1554947"/>
                </a:lnTo>
                <a:lnTo>
                  <a:pt x="1839454" y="1554947"/>
                </a:lnTo>
                <a:lnTo>
                  <a:pt x="1850893" y="1554947"/>
                </a:lnTo>
                <a:lnTo>
                  <a:pt x="1862333" y="1554947"/>
                </a:lnTo>
                <a:lnTo>
                  <a:pt x="1873772" y="1554947"/>
                </a:lnTo>
                <a:lnTo>
                  <a:pt x="1885212" y="1554947"/>
                </a:lnTo>
                <a:lnTo>
                  <a:pt x="1896651" y="1554947"/>
                </a:lnTo>
                <a:lnTo>
                  <a:pt x="1908091" y="1554947"/>
                </a:lnTo>
                <a:lnTo>
                  <a:pt x="1919531" y="1554947"/>
                </a:lnTo>
                <a:lnTo>
                  <a:pt x="1930970" y="1554947"/>
                </a:lnTo>
                <a:lnTo>
                  <a:pt x="1942409" y="1554947"/>
                </a:lnTo>
                <a:lnTo>
                  <a:pt x="1953849" y="1554947"/>
                </a:lnTo>
                <a:lnTo>
                  <a:pt x="1965289" y="1554947"/>
                </a:lnTo>
                <a:lnTo>
                  <a:pt x="1976728" y="1554947"/>
                </a:lnTo>
                <a:lnTo>
                  <a:pt x="1988168" y="1554947"/>
                </a:lnTo>
                <a:lnTo>
                  <a:pt x="1999607" y="1554947"/>
                </a:lnTo>
                <a:lnTo>
                  <a:pt x="2011047" y="1554947"/>
                </a:lnTo>
                <a:lnTo>
                  <a:pt x="2022486" y="1554947"/>
                </a:lnTo>
                <a:lnTo>
                  <a:pt x="2033926" y="1554947"/>
                </a:lnTo>
                <a:lnTo>
                  <a:pt x="2045365" y="1554947"/>
                </a:lnTo>
                <a:lnTo>
                  <a:pt x="2056805" y="1554947"/>
                </a:lnTo>
                <a:lnTo>
                  <a:pt x="2068244" y="1554947"/>
                </a:lnTo>
                <a:lnTo>
                  <a:pt x="2079684" y="1554947"/>
                </a:lnTo>
                <a:lnTo>
                  <a:pt x="2091123" y="1554947"/>
                </a:lnTo>
                <a:lnTo>
                  <a:pt x="2102563" y="1554947"/>
                </a:lnTo>
                <a:lnTo>
                  <a:pt x="2114002" y="1554947"/>
                </a:lnTo>
                <a:lnTo>
                  <a:pt x="2125442" y="1554947"/>
                </a:lnTo>
                <a:lnTo>
                  <a:pt x="2136882" y="1554947"/>
                </a:lnTo>
                <a:lnTo>
                  <a:pt x="2148321" y="1554947"/>
                </a:lnTo>
                <a:lnTo>
                  <a:pt x="2159760" y="1554947"/>
                </a:lnTo>
                <a:lnTo>
                  <a:pt x="2171200" y="1554947"/>
                </a:lnTo>
                <a:lnTo>
                  <a:pt x="2182640" y="1554947"/>
                </a:lnTo>
                <a:lnTo>
                  <a:pt x="2194079" y="1554947"/>
                </a:lnTo>
                <a:lnTo>
                  <a:pt x="2205519" y="1554947"/>
                </a:lnTo>
                <a:lnTo>
                  <a:pt x="2216958" y="1554947"/>
                </a:lnTo>
                <a:lnTo>
                  <a:pt x="2228393" y="1554947"/>
                </a:lnTo>
                <a:lnTo>
                  <a:pt x="2239837" y="1554947"/>
                </a:lnTo>
                <a:lnTo>
                  <a:pt x="2251272" y="1554947"/>
                </a:lnTo>
                <a:lnTo>
                  <a:pt x="2262716" y="1554947"/>
                </a:lnTo>
                <a:lnTo>
                  <a:pt x="2274151" y="1554947"/>
                </a:lnTo>
                <a:lnTo>
                  <a:pt x="2285591" y="1554947"/>
                </a:lnTo>
                <a:lnTo>
                  <a:pt x="2297030" y="1554947"/>
                </a:lnTo>
                <a:lnTo>
                  <a:pt x="2308470" y="1554947"/>
                </a:lnTo>
                <a:lnTo>
                  <a:pt x="2319909" y="1554947"/>
                </a:lnTo>
                <a:lnTo>
                  <a:pt x="2331349" y="1554947"/>
                </a:lnTo>
                <a:lnTo>
                  <a:pt x="2342788" y="1554947"/>
                </a:lnTo>
                <a:lnTo>
                  <a:pt x="2354228" y="1554947"/>
                </a:lnTo>
                <a:lnTo>
                  <a:pt x="2365667" y="1554947"/>
                </a:lnTo>
                <a:lnTo>
                  <a:pt x="2377107" y="1554947"/>
                </a:lnTo>
                <a:lnTo>
                  <a:pt x="2388546" y="1554947"/>
                </a:lnTo>
                <a:lnTo>
                  <a:pt x="2399986" y="1554947"/>
                </a:lnTo>
                <a:lnTo>
                  <a:pt x="2411425" y="1554947"/>
                </a:lnTo>
                <a:lnTo>
                  <a:pt x="2422865" y="1554947"/>
                </a:lnTo>
                <a:lnTo>
                  <a:pt x="2434304" y="1554947"/>
                </a:lnTo>
                <a:lnTo>
                  <a:pt x="2445744" y="1554947"/>
                </a:lnTo>
                <a:lnTo>
                  <a:pt x="2457184" y="1554947"/>
                </a:lnTo>
                <a:lnTo>
                  <a:pt x="2468623" y="1554947"/>
                </a:lnTo>
                <a:lnTo>
                  <a:pt x="2480062" y="1554947"/>
                </a:lnTo>
                <a:lnTo>
                  <a:pt x="2491502" y="1554947"/>
                </a:lnTo>
                <a:lnTo>
                  <a:pt x="2502942" y="1554947"/>
                </a:lnTo>
                <a:lnTo>
                  <a:pt x="2514381" y="1554947"/>
                </a:lnTo>
                <a:lnTo>
                  <a:pt x="2525821" y="1554947"/>
                </a:lnTo>
                <a:lnTo>
                  <a:pt x="2537260" y="1554947"/>
                </a:lnTo>
                <a:lnTo>
                  <a:pt x="2548700" y="1554947"/>
                </a:lnTo>
                <a:lnTo>
                  <a:pt x="2560139" y="1554947"/>
                </a:lnTo>
                <a:lnTo>
                  <a:pt x="2571579" y="1554947"/>
                </a:lnTo>
                <a:lnTo>
                  <a:pt x="2583018" y="1554947"/>
                </a:lnTo>
                <a:lnTo>
                  <a:pt x="2594458" y="1554947"/>
                </a:lnTo>
                <a:lnTo>
                  <a:pt x="2605897" y="1554947"/>
                </a:lnTo>
                <a:lnTo>
                  <a:pt x="2617337" y="1554947"/>
                </a:lnTo>
                <a:lnTo>
                  <a:pt x="2628776" y="1554947"/>
                </a:lnTo>
                <a:lnTo>
                  <a:pt x="2640216" y="1554947"/>
                </a:lnTo>
                <a:lnTo>
                  <a:pt x="2651655" y="1554947"/>
                </a:lnTo>
                <a:lnTo>
                  <a:pt x="2663095" y="1554947"/>
                </a:lnTo>
                <a:lnTo>
                  <a:pt x="2674535" y="1554947"/>
                </a:lnTo>
                <a:lnTo>
                  <a:pt x="2685974" y="1554947"/>
                </a:lnTo>
                <a:lnTo>
                  <a:pt x="2697413" y="1554947"/>
                </a:lnTo>
                <a:lnTo>
                  <a:pt x="2708853" y="1554947"/>
                </a:lnTo>
                <a:lnTo>
                  <a:pt x="2720293" y="1554947"/>
                </a:lnTo>
                <a:lnTo>
                  <a:pt x="2731727" y="1554947"/>
                </a:lnTo>
                <a:lnTo>
                  <a:pt x="2743172" y="1554947"/>
                </a:lnTo>
                <a:lnTo>
                  <a:pt x="2754611" y="1554947"/>
                </a:lnTo>
                <a:lnTo>
                  <a:pt x="2766046" y="1554947"/>
                </a:lnTo>
                <a:lnTo>
                  <a:pt x="2777490" y="1554947"/>
                </a:lnTo>
                <a:lnTo>
                  <a:pt x="2788925" y="1554947"/>
                </a:lnTo>
                <a:lnTo>
                  <a:pt x="2800364" y="1554947"/>
                </a:lnTo>
                <a:lnTo>
                  <a:pt x="2811804" y="1554947"/>
                </a:lnTo>
                <a:lnTo>
                  <a:pt x="2823243" y="1554947"/>
                </a:lnTo>
                <a:lnTo>
                  <a:pt x="2834683" y="1554947"/>
                </a:lnTo>
                <a:lnTo>
                  <a:pt x="2846123" y="1554947"/>
                </a:lnTo>
                <a:lnTo>
                  <a:pt x="2857562" y="1554947"/>
                </a:lnTo>
                <a:lnTo>
                  <a:pt x="2869001" y="1554947"/>
                </a:lnTo>
                <a:lnTo>
                  <a:pt x="2880441" y="1554947"/>
                </a:lnTo>
                <a:lnTo>
                  <a:pt x="2891881" y="1554947"/>
                </a:lnTo>
                <a:lnTo>
                  <a:pt x="2903320" y="1554947"/>
                </a:lnTo>
                <a:lnTo>
                  <a:pt x="2914760" y="1554947"/>
                </a:lnTo>
                <a:lnTo>
                  <a:pt x="2926199" y="1554947"/>
                </a:lnTo>
                <a:lnTo>
                  <a:pt x="2937639" y="1554947"/>
                </a:lnTo>
                <a:lnTo>
                  <a:pt x="2949078" y="1554947"/>
                </a:lnTo>
                <a:lnTo>
                  <a:pt x="2960518" y="1554947"/>
                </a:lnTo>
                <a:lnTo>
                  <a:pt x="2971957" y="1554947"/>
                </a:lnTo>
                <a:lnTo>
                  <a:pt x="2983397" y="1554947"/>
                </a:lnTo>
                <a:lnTo>
                  <a:pt x="2994837" y="1554947"/>
                </a:lnTo>
                <a:lnTo>
                  <a:pt x="3006276" y="1554947"/>
                </a:lnTo>
                <a:lnTo>
                  <a:pt x="3017715" y="1554947"/>
                </a:lnTo>
                <a:lnTo>
                  <a:pt x="3029155" y="1554947"/>
                </a:lnTo>
                <a:lnTo>
                  <a:pt x="3040594" y="1554947"/>
                </a:lnTo>
                <a:lnTo>
                  <a:pt x="3052034" y="1554947"/>
                </a:lnTo>
                <a:lnTo>
                  <a:pt x="3063474" y="1554947"/>
                </a:lnTo>
                <a:lnTo>
                  <a:pt x="3074913" y="1554947"/>
                </a:lnTo>
                <a:lnTo>
                  <a:pt x="3086352" y="1554947"/>
                </a:lnTo>
                <a:lnTo>
                  <a:pt x="3097792" y="1554947"/>
                </a:lnTo>
                <a:lnTo>
                  <a:pt x="3109232" y="1554947"/>
                </a:lnTo>
                <a:lnTo>
                  <a:pt x="3120671" y="1554947"/>
                </a:lnTo>
                <a:lnTo>
                  <a:pt x="3132111" y="1554947"/>
                </a:lnTo>
                <a:lnTo>
                  <a:pt x="3143550" y="1554947"/>
                </a:lnTo>
                <a:lnTo>
                  <a:pt x="3154990" y="1554947"/>
                </a:lnTo>
                <a:lnTo>
                  <a:pt x="3166429" y="1554947"/>
                </a:lnTo>
                <a:lnTo>
                  <a:pt x="3177869" y="1554947"/>
                </a:lnTo>
                <a:lnTo>
                  <a:pt x="3189308" y="1554947"/>
                </a:lnTo>
                <a:lnTo>
                  <a:pt x="3200748" y="1554947"/>
                </a:lnTo>
                <a:lnTo>
                  <a:pt x="3212187" y="1554947"/>
                </a:lnTo>
                <a:lnTo>
                  <a:pt x="3223627" y="1554947"/>
                </a:lnTo>
                <a:lnTo>
                  <a:pt x="3235066" y="1554947"/>
                </a:lnTo>
                <a:lnTo>
                  <a:pt x="3246501" y="1554947"/>
                </a:lnTo>
                <a:lnTo>
                  <a:pt x="3257945" y="1554947"/>
                </a:lnTo>
                <a:lnTo>
                  <a:pt x="3269385" y="1554947"/>
                </a:lnTo>
                <a:lnTo>
                  <a:pt x="3280825" y="1554947"/>
                </a:lnTo>
                <a:lnTo>
                  <a:pt x="3292264" y="1554947"/>
                </a:lnTo>
                <a:lnTo>
                  <a:pt x="3303699" y="1554947"/>
                </a:lnTo>
                <a:lnTo>
                  <a:pt x="3315143" y="1554947"/>
                </a:lnTo>
                <a:lnTo>
                  <a:pt x="3326578" y="1554947"/>
                </a:lnTo>
                <a:lnTo>
                  <a:pt x="3338017" y="1554947"/>
                </a:lnTo>
                <a:lnTo>
                  <a:pt x="3349457" y="1554947"/>
                </a:lnTo>
                <a:lnTo>
                  <a:pt x="3360896" y="1554947"/>
                </a:lnTo>
                <a:lnTo>
                  <a:pt x="3372336" y="1554947"/>
                </a:lnTo>
                <a:lnTo>
                  <a:pt x="3383776" y="1554947"/>
                </a:lnTo>
                <a:lnTo>
                  <a:pt x="3395215" y="1554947"/>
                </a:lnTo>
                <a:lnTo>
                  <a:pt x="3406654" y="1554947"/>
                </a:lnTo>
                <a:lnTo>
                  <a:pt x="3418094" y="1554947"/>
                </a:lnTo>
                <a:lnTo>
                  <a:pt x="3429534" y="1554947"/>
                </a:lnTo>
                <a:lnTo>
                  <a:pt x="3440973" y="1554947"/>
                </a:lnTo>
                <a:lnTo>
                  <a:pt x="3452413" y="1554947"/>
                </a:lnTo>
                <a:lnTo>
                  <a:pt x="3463852" y="1554947"/>
                </a:lnTo>
                <a:lnTo>
                  <a:pt x="3475292" y="1554947"/>
                </a:lnTo>
                <a:lnTo>
                  <a:pt x="3486731" y="1554947"/>
                </a:lnTo>
                <a:lnTo>
                  <a:pt x="3498171" y="1554947"/>
                </a:lnTo>
                <a:lnTo>
                  <a:pt x="3509610" y="1554947"/>
                </a:lnTo>
                <a:lnTo>
                  <a:pt x="3521050" y="1554947"/>
                </a:lnTo>
                <a:lnTo>
                  <a:pt x="3532489" y="1554947"/>
                </a:lnTo>
                <a:lnTo>
                  <a:pt x="3543929" y="1554947"/>
                </a:lnTo>
                <a:lnTo>
                  <a:pt x="3555368" y="1554947"/>
                </a:lnTo>
                <a:lnTo>
                  <a:pt x="3566808" y="1554947"/>
                </a:lnTo>
                <a:lnTo>
                  <a:pt x="3578247" y="1554947"/>
                </a:lnTo>
                <a:lnTo>
                  <a:pt x="3589687" y="1554947"/>
                </a:lnTo>
                <a:lnTo>
                  <a:pt x="3601127" y="1554947"/>
                </a:lnTo>
                <a:lnTo>
                  <a:pt x="3612566" y="1554947"/>
                </a:lnTo>
                <a:lnTo>
                  <a:pt x="3624005" y="1554947"/>
                </a:lnTo>
                <a:lnTo>
                  <a:pt x="3635445" y="1554947"/>
                </a:lnTo>
                <a:lnTo>
                  <a:pt x="3646885" y="1554947"/>
                </a:lnTo>
                <a:lnTo>
                  <a:pt x="3658324" y="1554947"/>
                </a:lnTo>
                <a:lnTo>
                  <a:pt x="3669764" y="1554947"/>
                </a:lnTo>
                <a:lnTo>
                  <a:pt x="3681203" y="1554947"/>
                </a:lnTo>
                <a:lnTo>
                  <a:pt x="3692643" y="1554947"/>
                </a:lnTo>
                <a:lnTo>
                  <a:pt x="3704082" y="1554947"/>
                </a:lnTo>
                <a:lnTo>
                  <a:pt x="3715522" y="1554947"/>
                </a:lnTo>
                <a:lnTo>
                  <a:pt x="3726961" y="1554947"/>
                </a:lnTo>
                <a:lnTo>
                  <a:pt x="3738401" y="1554947"/>
                </a:lnTo>
                <a:lnTo>
                  <a:pt x="3749840" y="1554947"/>
                </a:lnTo>
                <a:lnTo>
                  <a:pt x="3761280" y="1554947"/>
                </a:lnTo>
                <a:lnTo>
                  <a:pt x="3772719" y="1554947"/>
                </a:lnTo>
                <a:lnTo>
                  <a:pt x="3784154" y="1554947"/>
                </a:lnTo>
                <a:lnTo>
                  <a:pt x="3795598" y="1554947"/>
                </a:lnTo>
                <a:lnTo>
                  <a:pt x="3807033" y="1554947"/>
                </a:lnTo>
                <a:lnTo>
                  <a:pt x="3818473" y="1554947"/>
                </a:lnTo>
                <a:lnTo>
                  <a:pt x="3829917" y="1554947"/>
                </a:lnTo>
                <a:lnTo>
                  <a:pt x="3841352" y="1554947"/>
                </a:lnTo>
                <a:lnTo>
                  <a:pt x="3852791" y="1554947"/>
                </a:lnTo>
                <a:lnTo>
                  <a:pt x="3864231" y="1554947"/>
                </a:lnTo>
                <a:lnTo>
                  <a:pt x="3875670" y="1554947"/>
                </a:lnTo>
                <a:lnTo>
                  <a:pt x="3887110" y="1554947"/>
                </a:lnTo>
                <a:lnTo>
                  <a:pt x="3898549" y="1554947"/>
                </a:lnTo>
                <a:lnTo>
                  <a:pt x="3909989" y="1554947"/>
                </a:lnTo>
                <a:lnTo>
                  <a:pt x="3921447" y="1554947"/>
                </a:lnTo>
                <a:lnTo>
                  <a:pt x="3932878" y="1554947"/>
                </a:lnTo>
                <a:lnTo>
                  <a:pt x="3944307" y="1554947"/>
                </a:lnTo>
                <a:lnTo>
                  <a:pt x="3955737" y="1554947"/>
                </a:lnTo>
                <a:lnTo>
                  <a:pt x="3967167" y="1554947"/>
                </a:lnTo>
                <a:lnTo>
                  <a:pt x="3978645" y="1554947"/>
                </a:lnTo>
                <a:lnTo>
                  <a:pt x="3990075" y="1554947"/>
                </a:lnTo>
                <a:lnTo>
                  <a:pt x="4001505" y="1554947"/>
                </a:lnTo>
                <a:lnTo>
                  <a:pt x="4012935" y="1554947"/>
                </a:lnTo>
                <a:lnTo>
                  <a:pt x="4024365" y="1554947"/>
                </a:lnTo>
                <a:lnTo>
                  <a:pt x="4035843" y="1554947"/>
                </a:lnTo>
                <a:lnTo>
                  <a:pt x="4047273" y="1554947"/>
                </a:lnTo>
                <a:lnTo>
                  <a:pt x="4058702" y="1554947"/>
                </a:lnTo>
                <a:lnTo>
                  <a:pt x="4070133" y="1554947"/>
                </a:lnTo>
                <a:lnTo>
                  <a:pt x="4081563" y="1554947"/>
                </a:lnTo>
                <a:lnTo>
                  <a:pt x="4093040" y="1554947"/>
                </a:lnTo>
                <a:lnTo>
                  <a:pt x="4104471" y="1554947"/>
                </a:lnTo>
                <a:lnTo>
                  <a:pt x="4115900" y="1554947"/>
                </a:lnTo>
                <a:lnTo>
                  <a:pt x="4127330" y="1554947"/>
                </a:lnTo>
                <a:lnTo>
                  <a:pt x="4138760" y="1554947"/>
                </a:lnTo>
                <a:lnTo>
                  <a:pt x="4150238" y="1554947"/>
                </a:lnTo>
                <a:lnTo>
                  <a:pt x="4161668" y="1554947"/>
                </a:lnTo>
                <a:lnTo>
                  <a:pt x="4173098" y="1554947"/>
                </a:lnTo>
                <a:lnTo>
                  <a:pt x="4184528" y="1554947"/>
                </a:lnTo>
                <a:lnTo>
                  <a:pt x="4195958" y="1554947"/>
                </a:lnTo>
                <a:lnTo>
                  <a:pt x="4207436" y="1554947"/>
                </a:lnTo>
                <a:lnTo>
                  <a:pt x="4218865" y="1554947"/>
                </a:lnTo>
                <a:lnTo>
                  <a:pt x="4230296" y="1554947"/>
                </a:lnTo>
                <a:lnTo>
                  <a:pt x="4241726" y="1554947"/>
                </a:lnTo>
                <a:lnTo>
                  <a:pt x="4253156" y="1554947"/>
                </a:lnTo>
                <a:lnTo>
                  <a:pt x="4264634" y="1554947"/>
                </a:lnTo>
                <a:lnTo>
                  <a:pt x="4276063" y="1554947"/>
                </a:lnTo>
                <a:lnTo>
                  <a:pt x="4287493" y="1554947"/>
                </a:lnTo>
                <a:lnTo>
                  <a:pt x="4298923" y="1554947"/>
                </a:lnTo>
                <a:lnTo>
                  <a:pt x="4310353" y="1554947"/>
                </a:lnTo>
                <a:lnTo>
                  <a:pt x="4321831" y="1554947"/>
                </a:lnTo>
                <a:lnTo>
                  <a:pt x="4333261" y="1554947"/>
                </a:lnTo>
                <a:lnTo>
                  <a:pt x="4344691" y="1554947"/>
                </a:lnTo>
                <a:lnTo>
                  <a:pt x="4356121" y="1554947"/>
                </a:lnTo>
                <a:lnTo>
                  <a:pt x="4367551" y="1554947"/>
                </a:lnTo>
                <a:lnTo>
                  <a:pt x="4379028" y="1554947"/>
                </a:lnTo>
                <a:lnTo>
                  <a:pt x="4390458" y="1554947"/>
                </a:lnTo>
                <a:lnTo>
                  <a:pt x="4401889" y="1554947"/>
                </a:lnTo>
                <a:lnTo>
                  <a:pt x="4413319" y="1554947"/>
                </a:lnTo>
                <a:lnTo>
                  <a:pt x="4424749" y="1554947"/>
                </a:lnTo>
                <a:lnTo>
                  <a:pt x="4436226" y="1554947"/>
                </a:lnTo>
                <a:lnTo>
                  <a:pt x="4447656" y="1554947"/>
                </a:lnTo>
                <a:lnTo>
                  <a:pt x="4459086" y="1554947"/>
                </a:lnTo>
                <a:lnTo>
                  <a:pt x="4470516" y="1554947"/>
                </a:lnTo>
                <a:lnTo>
                  <a:pt x="4481946" y="1554947"/>
                </a:lnTo>
                <a:lnTo>
                  <a:pt x="4493424" y="1554947"/>
                </a:lnTo>
                <a:lnTo>
                  <a:pt x="4504854" y="359064"/>
                </a:lnTo>
                <a:lnTo>
                  <a:pt x="4516284" y="0"/>
                </a:lnTo>
                <a:lnTo>
                  <a:pt x="4527714" y="133712"/>
                </a:lnTo>
                <a:lnTo>
                  <a:pt x="4539144" y="240378"/>
                </a:lnTo>
                <a:lnTo>
                  <a:pt x="4550621" y="303476"/>
                </a:lnTo>
                <a:lnTo>
                  <a:pt x="4562051" y="646014"/>
                </a:lnTo>
                <a:lnTo>
                  <a:pt x="4573482" y="733154"/>
                </a:lnTo>
                <a:lnTo>
                  <a:pt x="4584912" y="378595"/>
                </a:lnTo>
                <a:lnTo>
                  <a:pt x="4596341" y="94650"/>
                </a:lnTo>
                <a:lnTo>
                  <a:pt x="4607771" y="36057"/>
                </a:lnTo>
                <a:lnTo>
                  <a:pt x="4619249" y="264419"/>
                </a:lnTo>
                <a:lnTo>
                  <a:pt x="4630679" y="327517"/>
                </a:lnTo>
                <a:lnTo>
                  <a:pt x="4642109" y="593431"/>
                </a:lnTo>
                <a:lnTo>
                  <a:pt x="4653539" y="1317574"/>
                </a:lnTo>
                <a:lnTo>
                  <a:pt x="4664969" y="1541426"/>
                </a:lnTo>
                <a:lnTo>
                  <a:pt x="4676447" y="1548937"/>
                </a:lnTo>
                <a:lnTo>
                  <a:pt x="4687877" y="1554947"/>
                </a:lnTo>
                <a:lnTo>
                  <a:pt x="4699306" y="1554947"/>
                </a:lnTo>
                <a:lnTo>
                  <a:pt x="4710737" y="1554947"/>
                </a:lnTo>
                <a:lnTo>
                  <a:pt x="4722167" y="1554947"/>
                </a:lnTo>
                <a:lnTo>
                  <a:pt x="4733644" y="1554947"/>
                </a:lnTo>
                <a:lnTo>
                  <a:pt x="4745075" y="1554947"/>
                </a:lnTo>
                <a:lnTo>
                  <a:pt x="4756504" y="1554947"/>
                </a:lnTo>
                <a:lnTo>
                  <a:pt x="4767934" y="1554947"/>
                </a:lnTo>
                <a:lnTo>
                  <a:pt x="4779364" y="1554947"/>
                </a:lnTo>
                <a:lnTo>
                  <a:pt x="4790842" y="1554947"/>
                </a:lnTo>
                <a:lnTo>
                  <a:pt x="4802272" y="1554947"/>
                </a:lnTo>
                <a:lnTo>
                  <a:pt x="4813702" y="1554947"/>
                </a:lnTo>
                <a:lnTo>
                  <a:pt x="4825132" y="1554947"/>
                </a:lnTo>
                <a:lnTo>
                  <a:pt x="4836562" y="1554947"/>
                </a:lnTo>
                <a:lnTo>
                  <a:pt x="4848040" y="1554947"/>
                </a:lnTo>
                <a:lnTo>
                  <a:pt x="4859469" y="1554947"/>
                </a:lnTo>
                <a:lnTo>
                  <a:pt x="4870899" y="1554947"/>
                </a:lnTo>
                <a:lnTo>
                  <a:pt x="4882330" y="1554947"/>
                </a:lnTo>
                <a:lnTo>
                  <a:pt x="4893760" y="1554947"/>
                </a:lnTo>
                <a:lnTo>
                  <a:pt x="4905237" y="1554947"/>
                </a:lnTo>
                <a:lnTo>
                  <a:pt x="4916667" y="1554947"/>
                </a:lnTo>
                <a:lnTo>
                  <a:pt x="4928097" y="1554947"/>
                </a:lnTo>
                <a:lnTo>
                  <a:pt x="4939527" y="1554947"/>
                </a:lnTo>
                <a:lnTo>
                  <a:pt x="4950957" y="1554947"/>
                </a:lnTo>
                <a:lnTo>
                  <a:pt x="4962435" y="1554947"/>
                </a:lnTo>
                <a:lnTo>
                  <a:pt x="4973865" y="1554947"/>
                </a:lnTo>
                <a:lnTo>
                  <a:pt x="4985295" y="1554947"/>
                </a:lnTo>
                <a:lnTo>
                  <a:pt x="4996725" y="1554947"/>
                </a:lnTo>
                <a:lnTo>
                  <a:pt x="5008155" y="1554947"/>
                </a:lnTo>
                <a:lnTo>
                  <a:pt x="5019632" y="1554947"/>
                </a:lnTo>
                <a:lnTo>
                  <a:pt x="5031062" y="1554947"/>
                </a:lnTo>
                <a:lnTo>
                  <a:pt x="5042492" y="1554947"/>
                </a:lnTo>
                <a:lnTo>
                  <a:pt x="5053923" y="1554947"/>
                </a:lnTo>
                <a:lnTo>
                  <a:pt x="5065353" y="1554947"/>
                </a:lnTo>
                <a:lnTo>
                  <a:pt x="5076830" y="1554947"/>
                </a:lnTo>
                <a:lnTo>
                  <a:pt x="5088260" y="1554947"/>
                </a:lnTo>
                <a:lnTo>
                  <a:pt x="5099690" y="1554947"/>
                </a:lnTo>
                <a:lnTo>
                  <a:pt x="5111120" y="1554947"/>
                </a:lnTo>
                <a:lnTo>
                  <a:pt x="5122550" y="1554947"/>
                </a:lnTo>
                <a:lnTo>
                  <a:pt x="5134028" y="1554947"/>
                </a:lnTo>
                <a:lnTo>
                  <a:pt x="5145458" y="1554947"/>
                </a:lnTo>
                <a:lnTo>
                  <a:pt x="5156888" y="1554947"/>
                </a:lnTo>
                <a:lnTo>
                  <a:pt x="5168318" y="1554947"/>
                </a:lnTo>
                <a:lnTo>
                  <a:pt x="5179747" y="1554947"/>
                </a:lnTo>
                <a:lnTo>
                  <a:pt x="5191225" y="1554947"/>
                </a:lnTo>
                <a:lnTo>
                  <a:pt x="5202655" y="1554947"/>
                </a:lnTo>
                <a:lnTo>
                  <a:pt x="5214085" y="1554947"/>
                </a:lnTo>
                <a:lnTo>
                  <a:pt x="5225515" y="1554947"/>
                </a:lnTo>
                <a:lnTo>
                  <a:pt x="5236945" y="1554947"/>
                </a:lnTo>
                <a:lnTo>
                  <a:pt x="5248423" y="1554947"/>
                </a:lnTo>
                <a:lnTo>
                  <a:pt x="5259853" y="1554947"/>
                </a:lnTo>
                <a:lnTo>
                  <a:pt x="5271283" y="1554947"/>
                </a:lnTo>
                <a:lnTo>
                  <a:pt x="5282713" y="1554947"/>
                </a:lnTo>
                <a:lnTo>
                  <a:pt x="5294143" y="1554947"/>
                </a:lnTo>
                <a:lnTo>
                  <a:pt x="5305621" y="1554947"/>
                </a:lnTo>
                <a:lnTo>
                  <a:pt x="5317051" y="1554947"/>
                </a:lnTo>
                <a:lnTo>
                  <a:pt x="5328481" y="1554947"/>
                </a:lnTo>
                <a:lnTo>
                  <a:pt x="5339910" y="1554947"/>
                </a:lnTo>
                <a:lnTo>
                  <a:pt x="5351340" y="1554947"/>
                </a:lnTo>
                <a:lnTo>
                  <a:pt x="5362818" y="1554947"/>
                </a:lnTo>
                <a:lnTo>
                  <a:pt x="5374248" y="1554947"/>
                </a:lnTo>
                <a:lnTo>
                  <a:pt x="5385678" y="1554947"/>
                </a:lnTo>
                <a:lnTo>
                  <a:pt x="5397108" y="1554947"/>
                </a:lnTo>
                <a:lnTo>
                  <a:pt x="5408538" y="1554947"/>
                </a:lnTo>
                <a:lnTo>
                  <a:pt x="5420016" y="1554947"/>
                </a:lnTo>
                <a:lnTo>
                  <a:pt x="5431446" y="1554947"/>
                </a:lnTo>
                <a:lnTo>
                  <a:pt x="5442876" y="1554947"/>
                </a:lnTo>
                <a:lnTo>
                  <a:pt x="5454306" y="1554947"/>
                </a:lnTo>
                <a:lnTo>
                  <a:pt x="5465736" y="1553447"/>
                </a:lnTo>
                <a:lnTo>
                  <a:pt x="5477214" y="1554947"/>
                </a:lnTo>
                <a:lnTo>
                  <a:pt x="5488643" y="1554947"/>
                </a:lnTo>
                <a:lnTo>
                  <a:pt x="5500073" y="1554947"/>
                </a:lnTo>
                <a:lnTo>
                  <a:pt x="5511503" y="1554947"/>
                </a:lnTo>
                <a:lnTo>
                  <a:pt x="5522933" y="1554947"/>
                </a:lnTo>
                <a:lnTo>
                  <a:pt x="5534411" y="1554947"/>
                </a:lnTo>
                <a:lnTo>
                  <a:pt x="5545841" y="1554947"/>
                </a:lnTo>
                <a:lnTo>
                  <a:pt x="5557271" y="1553447"/>
                </a:lnTo>
                <a:lnTo>
                  <a:pt x="5568701" y="1554947"/>
                </a:lnTo>
                <a:lnTo>
                  <a:pt x="5580131" y="1554947"/>
                </a:lnTo>
                <a:lnTo>
                  <a:pt x="5591609" y="1554947"/>
                </a:lnTo>
                <a:lnTo>
                  <a:pt x="5603038" y="1554947"/>
                </a:lnTo>
                <a:lnTo>
                  <a:pt x="5614469" y="1554947"/>
                </a:lnTo>
                <a:lnTo>
                  <a:pt x="5625899" y="1554947"/>
                </a:lnTo>
                <a:lnTo>
                  <a:pt x="5637329" y="1554947"/>
                </a:lnTo>
                <a:lnTo>
                  <a:pt x="5648759" y="1554947"/>
                </a:lnTo>
                <a:lnTo>
                  <a:pt x="5660236" y="1554947"/>
                </a:lnTo>
                <a:lnTo>
                  <a:pt x="5671666" y="1554947"/>
                </a:lnTo>
                <a:lnTo>
                  <a:pt x="5683096" y="1554947"/>
                </a:lnTo>
                <a:lnTo>
                  <a:pt x="5694526" y="1554947"/>
                </a:lnTo>
                <a:lnTo>
                  <a:pt x="5705956" y="1554947"/>
                </a:lnTo>
                <a:lnTo>
                  <a:pt x="5717434" y="1554947"/>
                </a:lnTo>
                <a:lnTo>
                  <a:pt x="5728864" y="1554947"/>
                </a:lnTo>
                <a:lnTo>
                  <a:pt x="5740294" y="1554947"/>
                </a:lnTo>
                <a:lnTo>
                  <a:pt x="5751724" y="1554947"/>
                </a:lnTo>
                <a:lnTo>
                  <a:pt x="5763154" y="1554947"/>
                </a:lnTo>
                <a:lnTo>
                  <a:pt x="5774631" y="1554947"/>
                </a:lnTo>
                <a:lnTo>
                  <a:pt x="5786062" y="1554947"/>
                </a:lnTo>
                <a:lnTo>
                  <a:pt x="5797492" y="1554947"/>
                </a:lnTo>
                <a:lnTo>
                  <a:pt x="5808921" y="1554947"/>
                </a:lnTo>
                <a:lnTo>
                  <a:pt x="5820351" y="1554947"/>
                </a:lnTo>
                <a:lnTo>
                  <a:pt x="5831829" y="1554947"/>
                </a:lnTo>
                <a:lnTo>
                  <a:pt x="5843259" y="1554947"/>
                </a:lnTo>
                <a:lnTo>
                  <a:pt x="5854689" y="1554947"/>
                </a:lnTo>
                <a:lnTo>
                  <a:pt x="5866119" y="1554947"/>
                </a:lnTo>
                <a:lnTo>
                  <a:pt x="5877549" y="1554947"/>
                </a:lnTo>
                <a:lnTo>
                  <a:pt x="5889027" y="1554947"/>
                </a:lnTo>
                <a:lnTo>
                  <a:pt x="5900457" y="1554947"/>
                </a:lnTo>
                <a:lnTo>
                  <a:pt x="5911887" y="1554947"/>
                </a:lnTo>
                <a:lnTo>
                  <a:pt x="5923317" y="1554947"/>
                </a:lnTo>
                <a:lnTo>
                  <a:pt x="5934747" y="1554947"/>
                </a:lnTo>
                <a:lnTo>
                  <a:pt x="5946225" y="1554947"/>
                </a:lnTo>
                <a:lnTo>
                  <a:pt x="5957655" y="1554947"/>
                </a:lnTo>
                <a:lnTo>
                  <a:pt x="5969084" y="1554947"/>
                </a:lnTo>
                <a:lnTo>
                  <a:pt x="5980514" y="1554947"/>
                </a:lnTo>
                <a:lnTo>
                  <a:pt x="5991944" y="1554947"/>
                </a:lnTo>
                <a:lnTo>
                  <a:pt x="6003422" y="1554947"/>
                </a:lnTo>
                <a:lnTo>
                  <a:pt x="6014852" y="1554947"/>
                </a:lnTo>
                <a:lnTo>
                  <a:pt x="6026282" y="1554947"/>
                </a:lnTo>
                <a:lnTo>
                  <a:pt x="6037712" y="1554947"/>
                </a:lnTo>
                <a:lnTo>
                  <a:pt x="6049142" y="1554947"/>
                </a:lnTo>
                <a:lnTo>
                  <a:pt x="6060620" y="1554947"/>
                </a:lnTo>
                <a:lnTo>
                  <a:pt x="6072049" y="1554947"/>
                </a:lnTo>
                <a:lnTo>
                  <a:pt x="6083480" y="1554947"/>
                </a:lnTo>
                <a:lnTo>
                  <a:pt x="6094910" y="1554947"/>
                </a:lnTo>
                <a:lnTo>
                  <a:pt x="6106340" y="1554947"/>
                </a:lnTo>
                <a:lnTo>
                  <a:pt x="6117818" y="1554947"/>
                </a:lnTo>
                <a:lnTo>
                  <a:pt x="6129247" y="1554947"/>
                </a:lnTo>
                <a:lnTo>
                  <a:pt x="6140677" y="1554947"/>
                </a:lnTo>
                <a:lnTo>
                  <a:pt x="6152107" y="1554947"/>
                </a:lnTo>
                <a:lnTo>
                  <a:pt x="6163537" y="1554947"/>
                </a:lnTo>
                <a:lnTo>
                  <a:pt x="6175015" y="1554947"/>
                </a:lnTo>
                <a:lnTo>
                  <a:pt x="6186445" y="1554947"/>
                </a:lnTo>
                <a:lnTo>
                  <a:pt x="6197875" y="1553447"/>
                </a:lnTo>
                <a:lnTo>
                  <a:pt x="6209305" y="1554947"/>
                </a:lnTo>
                <a:lnTo>
                  <a:pt x="6220735" y="1553447"/>
                </a:lnTo>
                <a:lnTo>
                  <a:pt x="6232212" y="1554947"/>
                </a:lnTo>
                <a:lnTo>
                  <a:pt x="6243642" y="1554947"/>
                </a:lnTo>
                <a:lnTo>
                  <a:pt x="6255073" y="1554947"/>
                </a:lnTo>
                <a:lnTo>
                  <a:pt x="6266503" y="1554947"/>
                </a:lnTo>
                <a:lnTo>
                  <a:pt x="6277933" y="1554947"/>
                </a:lnTo>
                <a:lnTo>
                  <a:pt x="6289410" y="1553447"/>
                </a:lnTo>
                <a:lnTo>
                  <a:pt x="6300840" y="1554947"/>
                </a:lnTo>
                <a:lnTo>
                  <a:pt x="6312270" y="1554947"/>
                </a:lnTo>
                <a:lnTo>
                  <a:pt x="6323700" y="1553447"/>
                </a:lnTo>
                <a:lnTo>
                  <a:pt x="6335130" y="1554947"/>
                </a:lnTo>
                <a:lnTo>
                  <a:pt x="6346608" y="1554947"/>
                </a:lnTo>
                <a:lnTo>
                  <a:pt x="6358038" y="1554947"/>
                </a:lnTo>
                <a:lnTo>
                  <a:pt x="6369468" y="1554947"/>
                </a:lnTo>
                <a:lnTo>
                  <a:pt x="6380898" y="1554947"/>
                </a:lnTo>
                <a:lnTo>
                  <a:pt x="6392328" y="1554947"/>
                </a:lnTo>
                <a:lnTo>
                  <a:pt x="6403805" y="1554947"/>
                </a:lnTo>
                <a:lnTo>
                  <a:pt x="6415235" y="1554947"/>
                </a:lnTo>
                <a:lnTo>
                  <a:pt x="6426666" y="1554947"/>
                </a:lnTo>
                <a:lnTo>
                  <a:pt x="6438096" y="1554947"/>
                </a:lnTo>
                <a:lnTo>
                  <a:pt x="6449525" y="1554947"/>
                </a:lnTo>
                <a:lnTo>
                  <a:pt x="6461003" y="1554947"/>
                </a:lnTo>
                <a:lnTo>
                  <a:pt x="6472433" y="1554947"/>
                </a:lnTo>
                <a:lnTo>
                  <a:pt x="6483863" y="1554947"/>
                </a:lnTo>
                <a:lnTo>
                  <a:pt x="6495293" y="1554947"/>
                </a:lnTo>
                <a:lnTo>
                  <a:pt x="6506723" y="1554947"/>
                </a:lnTo>
                <a:lnTo>
                  <a:pt x="6518201" y="1554947"/>
                </a:lnTo>
                <a:lnTo>
                  <a:pt x="6529631" y="1554947"/>
                </a:lnTo>
                <a:lnTo>
                  <a:pt x="6541061" y="1554947"/>
                </a:lnTo>
                <a:lnTo>
                  <a:pt x="6552490" y="1554947"/>
                </a:lnTo>
                <a:lnTo>
                  <a:pt x="6563921" y="1554947"/>
                </a:lnTo>
                <a:lnTo>
                  <a:pt x="6575398" y="1554947"/>
                </a:lnTo>
                <a:lnTo>
                  <a:pt x="6586828" y="1554947"/>
                </a:lnTo>
                <a:lnTo>
                  <a:pt x="6598259" y="1554947"/>
                </a:lnTo>
                <a:lnTo>
                  <a:pt x="6609688" y="1554947"/>
                </a:lnTo>
                <a:lnTo>
                  <a:pt x="6621118" y="1554947"/>
                </a:lnTo>
                <a:lnTo>
                  <a:pt x="6632596" y="1554947"/>
                </a:lnTo>
                <a:lnTo>
                  <a:pt x="6644026" y="1554947"/>
                </a:lnTo>
                <a:lnTo>
                  <a:pt x="6655456" y="1554947"/>
                </a:lnTo>
                <a:lnTo>
                  <a:pt x="6666886" y="1554947"/>
                </a:lnTo>
                <a:lnTo>
                  <a:pt x="6678316" y="1554947"/>
                </a:lnTo>
                <a:lnTo>
                  <a:pt x="6689794" y="1554947"/>
                </a:lnTo>
                <a:lnTo>
                  <a:pt x="6701224" y="1554947"/>
                </a:lnTo>
                <a:lnTo>
                  <a:pt x="6712653" y="1554947"/>
                </a:lnTo>
                <a:lnTo>
                  <a:pt x="6724083" y="1554947"/>
                </a:lnTo>
                <a:lnTo>
                  <a:pt x="6735514" y="1554947"/>
                </a:lnTo>
                <a:lnTo>
                  <a:pt x="6746944" y="1554947"/>
                </a:lnTo>
                <a:lnTo>
                  <a:pt x="6758421" y="1554947"/>
                </a:lnTo>
                <a:lnTo>
                  <a:pt x="6769851" y="1554947"/>
                </a:lnTo>
                <a:lnTo>
                  <a:pt x="6781281" y="1554947"/>
                </a:lnTo>
                <a:lnTo>
                  <a:pt x="6792711" y="1554947"/>
                </a:lnTo>
                <a:lnTo>
                  <a:pt x="6804141" y="1554947"/>
                </a:lnTo>
                <a:lnTo>
                  <a:pt x="6815619" y="1554947"/>
                </a:lnTo>
                <a:lnTo>
                  <a:pt x="6827049" y="1554947"/>
                </a:lnTo>
                <a:lnTo>
                  <a:pt x="6838479" y="1554947"/>
                </a:lnTo>
                <a:lnTo>
                  <a:pt x="6849909" y="1554947"/>
                </a:lnTo>
                <a:lnTo>
                  <a:pt x="6861339" y="1554947"/>
                </a:lnTo>
                <a:lnTo>
                  <a:pt x="6872816" y="1554947"/>
                </a:lnTo>
                <a:lnTo>
                  <a:pt x="6884246" y="1554947"/>
                </a:lnTo>
                <a:lnTo>
                  <a:pt x="6895676" y="1554947"/>
                </a:lnTo>
                <a:lnTo>
                  <a:pt x="6907107" y="1554947"/>
                </a:lnTo>
                <a:lnTo>
                  <a:pt x="6918537" y="1554947"/>
                </a:lnTo>
                <a:lnTo>
                  <a:pt x="6930014" y="1554947"/>
                </a:lnTo>
                <a:lnTo>
                  <a:pt x="6941444" y="1554947"/>
                </a:lnTo>
                <a:lnTo>
                  <a:pt x="6952874" y="1554947"/>
                </a:lnTo>
                <a:lnTo>
                  <a:pt x="6964304" y="1554947"/>
                </a:lnTo>
                <a:lnTo>
                  <a:pt x="6975734" y="1554947"/>
                </a:lnTo>
                <a:lnTo>
                  <a:pt x="6987212" y="1554947"/>
                </a:lnTo>
                <a:lnTo>
                  <a:pt x="6998642" y="1553447"/>
                </a:lnTo>
                <a:lnTo>
                  <a:pt x="7010072" y="1554947"/>
                </a:lnTo>
                <a:lnTo>
                  <a:pt x="7021502" y="1554947"/>
                </a:lnTo>
                <a:lnTo>
                  <a:pt x="7032931" y="1554947"/>
                </a:lnTo>
                <a:lnTo>
                  <a:pt x="7044409" y="1554947"/>
                </a:lnTo>
                <a:lnTo>
                  <a:pt x="7055839" y="1553447"/>
                </a:lnTo>
                <a:lnTo>
                  <a:pt x="7067269" y="1554947"/>
                </a:lnTo>
                <a:lnTo>
                  <a:pt x="7078700" y="1554947"/>
                </a:lnTo>
                <a:lnTo>
                  <a:pt x="7090129" y="1554947"/>
                </a:lnTo>
                <a:lnTo>
                  <a:pt x="7101607" y="1554947"/>
                </a:lnTo>
                <a:lnTo>
                  <a:pt x="7113037" y="1554947"/>
                </a:lnTo>
                <a:lnTo>
                  <a:pt x="7124467" y="1554947"/>
                </a:lnTo>
                <a:lnTo>
                  <a:pt x="7135897" y="1554947"/>
                </a:lnTo>
                <a:lnTo>
                  <a:pt x="7147327" y="1554947"/>
                </a:lnTo>
                <a:lnTo>
                  <a:pt x="7158805" y="1554947"/>
                </a:lnTo>
                <a:lnTo>
                  <a:pt x="7170235" y="1554947"/>
                </a:lnTo>
                <a:lnTo>
                  <a:pt x="7181665" y="1554947"/>
                </a:lnTo>
                <a:lnTo>
                  <a:pt x="7193094" y="1554947"/>
                </a:lnTo>
                <a:lnTo>
                  <a:pt x="7204524" y="1554947"/>
                </a:lnTo>
                <a:lnTo>
                  <a:pt x="7216002" y="1554947"/>
                </a:lnTo>
                <a:lnTo>
                  <a:pt x="7227432" y="1554947"/>
                </a:lnTo>
                <a:lnTo>
                  <a:pt x="7238862" y="1554947"/>
                </a:lnTo>
                <a:lnTo>
                  <a:pt x="7250292" y="1554947"/>
                </a:lnTo>
                <a:lnTo>
                  <a:pt x="7261722" y="1554947"/>
                </a:lnTo>
                <a:lnTo>
                  <a:pt x="7273200" y="1554947"/>
                </a:lnTo>
                <a:lnTo>
                  <a:pt x="7284630" y="1554947"/>
                </a:lnTo>
                <a:lnTo>
                  <a:pt x="7296060" y="1554947"/>
                </a:lnTo>
                <a:lnTo>
                  <a:pt x="7307490" y="1554947"/>
                </a:lnTo>
                <a:lnTo>
                  <a:pt x="7318920" y="1554947"/>
                </a:lnTo>
                <a:lnTo>
                  <a:pt x="7330398" y="1554947"/>
                </a:lnTo>
                <a:lnTo>
                  <a:pt x="7341828" y="1554947"/>
                </a:lnTo>
                <a:lnTo>
                  <a:pt x="7353257" y="1554947"/>
                </a:lnTo>
                <a:lnTo>
                  <a:pt x="7364687" y="1554947"/>
                </a:lnTo>
                <a:lnTo>
                  <a:pt x="7376117" y="1554947"/>
                </a:lnTo>
                <a:lnTo>
                  <a:pt x="7387595" y="1554947"/>
                </a:lnTo>
                <a:lnTo>
                  <a:pt x="7399025" y="1554947"/>
                </a:lnTo>
                <a:lnTo>
                  <a:pt x="7410455" y="1554947"/>
                </a:lnTo>
                <a:lnTo>
                  <a:pt x="7421885" y="1554947"/>
                </a:lnTo>
                <a:lnTo>
                  <a:pt x="7433315" y="1554947"/>
                </a:lnTo>
                <a:lnTo>
                  <a:pt x="7444793" y="1554947"/>
                </a:lnTo>
                <a:lnTo>
                  <a:pt x="7456222" y="1554947"/>
                </a:lnTo>
                <a:lnTo>
                  <a:pt x="7467653" y="1554947"/>
                </a:lnTo>
                <a:lnTo>
                  <a:pt x="7479083" y="1554947"/>
                </a:lnTo>
                <a:lnTo>
                  <a:pt x="7490513" y="1554947"/>
                </a:lnTo>
                <a:lnTo>
                  <a:pt x="7501990" y="1554947"/>
                </a:lnTo>
                <a:lnTo>
                  <a:pt x="7513420" y="1554947"/>
                </a:lnTo>
                <a:lnTo>
                  <a:pt x="7524850" y="1554947"/>
                </a:lnTo>
                <a:lnTo>
                  <a:pt x="7536280" y="1554947"/>
                </a:lnTo>
                <a:lnTo>
                  <a:pt x="7547710" y="1554947"/>
                </a:lnTo>
                <a:lnTo>
                  <a:pt x="7559188" y="1554947"/>
                </a:lnTo>
                <a:lnTo>
                  <a:pt x="7570618" y="1554947"/>
                </a:lnTo>
                <a:lnTo>
                  <a:pt x="7582048" y="1554947"/>
                </a:lnTo>
                <a:lnTo>
                  <a:pt x="7593478" y="1553447"/>
                </a:lnTo>
                <a:lnTo>
                  <a:pt x="7604908" y="1554947"/>
                </a:lnTo>
                <a:lnTo>
                  <a:pt x="7616385" y="1554947"/>
                </a:lnTo>
                <a:lnTo>
                  <a:pt x="7627815" y="1554947"/>
                </a:lnTo>
                <a:lnTo>
                  <a:pt x="7639246" y="1554947"/>
                </a:lnTo>
                <a:lnTo>
                  <a:pt x="7650676" y="1554947"/>
                </a:lnTo>
                <a:lnTo>
                  <a:pt x="7662106" y="1554947"/>
                </a:lnTo>
                <a:lnTo>
                  <a:pt x="7673583" y="1554947"/>
                </a:lnTo>
                <a:lnTo>
                  <a:pt x="7685013" y="1554947"/>
                </a:lnTo>
                <a:lnTo>
                  <a:pt x="7696443" y="1554947"/>
                </a:lnTo>
                <a:lnTo>
                  <a:pt x="7707873" y="1554947"/>
                </a:lnTo>
                <a:lnTo>
                  <a:pt x="7719303" y="1554947"/>
                </a:lnTo>
                <a:lnTo>
                  <a:pt x="7730733" y="1554947"/>
                </a:lnTo>
                <a:lnTo>
                  <a:pt x="7742211" y="1554947"/>
                </a:lnTo>
                <a:lnTo>
                  <a:pt x="7753641" y="1554947"/>
                </a:lnTo>
                <a:lnTo>
                  <a:pt x="7765071" y="1554947"/>
                </a:lnTo>
                <a:lnTo>
                  <a:pt x="7776501" y="1554947"/>
                </a:lnTo>
                <a:lnTo>
                  <a:pt x="7787931" y="1554947"/>
                </a:lnTo>
                <a:lnTo>
                  <a:pt x="7799408" y="1554947"/>
                </a:lnTo>
                <a:lnTo>
                  <a:pt x="7810839" y="1554947"/>
                </a:lnTo>
                <a:lnTo>
                  <a:pt x="7822268" y="1554947"/>
                </a:lnTo>
                <a:lnTo>
                  <a:pt x="7833698" y="1554947"/>
                </a:lnTo>
                <a:lnTo>
                  <a:pt x="7845128" y="1554947"/>
                </a:lnTo>
                <a:lnTo>
                  <a:pt x="7856606" y="1554947"/>
                </a:lnTo>
                <a:lnTo>
                  <a:pt x="7868036" y="1554947"/>
                </a:lnTo>
                <a:lnTo>
                  <a:pt x="7879466" y="1554947"/>
                </a:lnTo>
                <a:lnTo>
                  <a:pt x="7890896" y="1554947"/>
                </a:lnTo>
                <a:lnTo>
                  <a:pt x="7902326" y="1554947"/>
                </a:lnTo>
                <a:lnTo>
                  <a:pt x="7913804" y="1554947"/>
                </a:lnTo>
                <a:lnTo>
                  <a:pt x="7925234" y="1554947"/>
                </a:lnTo>
                <a:lnTo>
                  <a:pt x="7936663" y="1554947"/>
                </a:lnTo>
                <a:lnTo>
                  <a:pt x="7948094" y="1554947"/>
                </a:lnTo>
                <a:lnTo>
                  <a:pt x="7959524" y="1554947"/>
                </a:lnTo>
                <a:lnTo>
                  <a:pt x="7971001" y="1554947"/>
                </a:lnTo>
                <a:lnTo>
                  <a:pt x="7982431" y="1554947"/>
                </a:lnTo>
                <a:lnTo>
                  <a:pt x="7993861" y="1554947"/>
                </a:lnTo>
                <a:lnTo>
                  <a:pt x="8005291" y="1554947"/>
                </a:lnTo>
                <a:lnTo>
                  <a:pt x="8016721" y="1554947"/>
                </a:lnTo>
                <a:lnTo>
                  <a:pt x="8028199" y="1554947"/>
                </a:lnTo>
                <a:lnTo>
                  <a:pt x="8039629" y="1554947"/>
                </a:lnTo>
                <a:lnTo>
                  <a:pt x="8051059" y="1554947"/>
                </a:lnTo>
                <a:lnTo>
                  <a:pt x="8062489" y="1554947"/>
                </a:lnTo>
                <a:lnTo>
                  <a:pt x="8073919" y="1554947"/>
                </a:lnTo>
                <a:lnTo>
                  <a:pt x="8085396" y="1554947"/>
                </a:lnTo>
                <a:lnTo>
                  <a:pt x="8096826" y="1554947"/>
                </a:lnTo>
                <a:lnTo>
                  <a:pt x="8108256" y="1554947"/>
                </a:lnTo>
                <a:lnTo>
                  <a:pt x="8119687" y="1554947"/>
                </a:lnTo>
                <a:lnTo>
                  <a:pt x="8131117" y="1554947"/>
                </a:lnTo>
                <a:lnTo>
                  <a:pt x="8142594" y="1554947"/>
                </a:lnTo>
                <a:lnTo>
                  <a:pt x="8154024" y="1554947"/>
                </a:lnTo>
                <a:lnTo>
                  <a:pt x="8165454" y="1554947"/>
                </a:lnTo>
                <a:lnTo>
                  <a:pt x="8176884" y="1554947"/>
                </a:lnTo>
                <a:lnTo>
                  <a:pt x="8188314" y="1553447"/>
                </a:lnTo>
                <a:lnTo>
                  <a:pt x="8199792" y="1554947"/>
                </a:lnTo>
                <a:lnTo>
                  <a:pt x="8211222" y="1554947"/>
                </a:lnTo>
                <a:lnTo>
                  <a:pt x="8222652" y="1554947"/>
                </a:lnTo>
                <a:lnTo>
                  <a:pt x="8234082" y="1554947"/>
                </a:lnTo>
                <a:lnTo>
                  <a:pt x="8245512" y="1554947"/>
                </a:lnTo>
                <a:lnTo>
                  <a:pt x="8256989" y="1554947"/>
                </a:lnTo>
                <a:lnTo>
                  <a:pt x="8268419" y="1554947"/>
                </a:lnTo>
                <a:lnTo>
                  <a:pt x="8279850" y="1554947"/>
                </a:lnTo>
                <a:lnTo>
                  <a:pt x="8291280" y="1554947"/>
                </a:lnTo>
                <a:lnTo>
                  <a:pt x="8302709" y="1554947"/>
                </a:lnTo>
                <a:lnTo>
                  <a:pt x="8314187" y="1554947"/>
                </a:lnTo>
                <a:lnTo>
                  <a:pt x="8325617" y="1554947"/>
                </a:lnTo>
                <a:lnTo>
                  <a:pt x="8337047" y="1554947"/>
                </a:lnTo>
                <a:lnTo>
                  <a:pt x="8348477" y="1554947"/>
                </a:lnTo>
                <a:lnTo>
                  <a:pt x="8359907" y="1554947"/>
                </a:lnTo>
                <a:lnTo>
                  <a:pt x="8371385" y="1554947"/>
                </a:lnTo>
                <a:lnTo>
                  <a:pt x="8382815" y="1553447"/>
                </a:lnTo>
                <a:lnTo>
                  <a:pt x="8394245" y="1554947"/>
                </a:lnTo>
                <a:lnTo>
                  <a:pt x="8405674" y="1554947"/>
                </a:lnTo>
                <a:lnTo>
                  <a:pt x="8417104" y="1554947"/>
                </a:lnTo>
                <a:lnTo>
                  <a:pt x="8428582" y="1554947"/>
                </a:lnTo>
                <a:lnTo>
                  <a:pt x="8440012" y="1554947"/>
                </a:lnTo>
                <a:lnTo>
                  <a:pt x="8451442" y="1554947"/>
                </a:lnTo>
                <a:lnTo>
                  <a:pt x="8462872" y="1554947"/>
                </a:lnTo>
                <a:lnTo>
                  <a:pt x="8474302" y="1553447"/>
                </a:lnTo>
                <a:lnTo>
                  <a:pt x="8485780" y="1554947"/>
                </a:lnTo>
                <a:lnTo>
                  <a:pt x="8497210" y="1554947"/>
                </a:lnTo>
                <a:lnTo>
                  <a:pt x="8508640" y="1554947"/>
                </a:lnTo>
                <a:lnTo>
                  <a:pt x="8520069" y="1554947"/>
                </a:lnTo>
                <a:lnTo>
                  <a:pt x="8531500" y="1554947"/>
                </a:lnTo>
                <a:lnTo>
                  <a:pt x="8542977" y="1554947"/>
                </a:lnTo>
                <a:lnTo>
                  <a:pt x="8554407" y="1554947"/>
                </a:lnTo>
                <a:lnTo>
                  <a:pt x="8565837" y="1554947"/>
                </a:lnTo>
                <a:lnTo>
                  <a:pt x="8577267" y="1554947"/>
                </a:lnTo>
                <a:lnTo>
                  <a:pt x="8588697" y="1554947"/>
                </a:lnTo>
                <a:lnTo>
                  <a:pt x="8600175" y="1554947"/>
                </a:lnTo>
                <a:lnTo>
                  <a:pt x="8611605" y="1554947"/>
                </a:lnTo>
                <a:lnTo>
                  <a:pt x="8623035" y="1554947"/>
                </a:lnTo>
                <a:lnTo>
                  <a:pt x="8634465" y="1554947"/>
                </a:lnTo>
                <a:lnTo>
                  <a:pt x="8645895" y="1554947"/>
                </a:lnTo>
                <a:lnTo>
                  <a:pt x="8657373" y="1554947"/>
                </a:lnTo>
                <a:lnTo>
                  <a:pt x="8668802" y="1554947"/>
                </a:lnTo>
                <a:lnTo>
                  <a:pt x="8680232" y="1553447"/>
                </a:lnTo>
                <a:lnTo>
                  <a:pt x="8691662" y="1554947"/>
                </a:lnTo>
                <a:lnTo>
                  <a:pt x="8703093" y="1554947"/>
                </a:lnTo>
                <a:lnTo>
                  <a:pt x="8714570" y="1554947"/>
                </a:lnTo>
                <a:lnTo>
                  <a:pt x="8726000" y="1554947"/>
                </a:lnTo>
                <a:lnTo>
                  <a:pt x="8737430" y="1554947"/>
                </a:lnTo>
                <a:lnTo>
                  <a:pt x="8748860" y="1554947"/>
                </a:lnTo>
                <a:lnTo>
                  <a:pt x="8760290" y="1554947"/>
                </a:lnTo>
                <a:lnTo>
                  <a:pt x="8771768" y="1554947"/>
                </a:lnTo>
                <a:lnTo>
                  <a:pt x="8783198" y="1554947"/>
                </a:lnTo>
                <a:lnTo>
                  <a:pt x="8794628" y="1554947"/>
                </a:lnTo>
                <a:lnTo>
                  <a:pt x="8806058" y="1554947"/>
                </a:lnTo>
                <a:lnTo>
                  <a:pt x="8817488" y="1554947"/>
                </a:lnTo>
                <a:lnTo>
                  <a:pt x="8828918" y="1554947"/>
                </a:lnTo>
                <a:lnTo>
                  <a:pt x="8840395" y="1554947"/>
                </a:lnTo>
                <a:lnTo>
                  <a:pt x="8851825" y="1554947"/>
                </a:lnTo>
                <a:lnTo>
                  <a:pt x="8863256" y="1554947"/>
                </a:lnTo>
                <a:lnTo>
                  <a:pt x="8874686" y="1554947"/>
                </a:lnTo>
                <a:lnTo>
                  <a:pt x="8886115" y="1553447"/>
                </a:lnTo>
                <a:lnTo>
                  <a:pt x="8897593" y="1554947"/>
                </a:lnTo>
                <a:lnTo>
                  <a:pt x="8909022" y="1554947"/>
                </a:lnTo>
                <a:lnTo>
                  <a:pt x="8920453" y="1554947"/>
                </a:lnTo>
                <a:lnTo>
                  <a:pt x="8931883" y="1554947"/>
                </a:lnTo>
                <a:lnTo>
                  <a:pt x="8943313" y="1554947"/>
                </a:lnTo>
                <a:lnTo>
                  <a:pt x="8954791" y="1554947"/>
                </a:lnTo>
                <a:lnTo>
                  <a:pt x="8966220" y="1554947"/>
                </a:lnTo>
                <a:lnTo>
                  <a:pt x="8977651" y="1554947"/>
                </a:lnTo>
                <a:lnTo>
                  <a:pt x="8989080" y="1554947"/>
                </a:lnTo>
                <a:lnTo>
                  <a:pt x="9000511" y="1554947"/>
                </a:lnTo>
                <a:lnTo>
                  <a:pt x="9011988" y="1553447"/>
                </a:lnTo>
                <a:lnTo>
                  <a:pt x="9023418" y="1554947"/>
                </a:lnTo>
                <a:lnTo>
                  <a:pt x="9034849" y="1554947"/>
                </a:lnTo>
                <a:lnTo>
                  <a:pt x="9046278" y="1554947"/>
                </a:lnTo>
                <a:lnTo>
                  <a:pt x="9057709" y="1554947"/>
                </a:lnTo>
                <a:lnTo>
                  <a:pt x="9069186" y="1554947"/>
                </a:lnTo>
                <a:lnTo>
                  <a:pt x="9080615" y="1554947"/>
                </a:lnTo>
                <a:lnTo>
                  <a:pt x="9092046" y="1554947"/>
                </a:lnTo>
                <a:lnTo>
                  <a:pt x="9103476" y="1554947"/>
                </a:lnTo>
                <a:lnTo>
                  <a:pt x="9114906" y="1554947"/>
                </a:lnTo>
                <a:lnTo>
                  <a:pt x="9126384" y="1554947"/>
                </a:lnTo>
                <a:lnTo>
                  <a:pt x="9137813" y="1554947"/>
                </a:lnTo>
                <a:lnTo>
                  <a:pt x="9149244" y="1554947"/>
                </a:lnTo>
                <a:lnTo>
                  <a:pt x="9160673" y="1554947"/>
                </a:lnTo>
                <a:lnTo>
                  <a:pt x="9172104" y="1554947"/>
                </a:lnTo>
                <a:lnTo>
                  <a:pt x="9183581" y="1554947"/>
                </a:lnTo>
                <a:lnTo>
                  <a:pt x="9195011" y="1554947"/>
                </a:lnTo>
                <a:lnTo>
                  <a:pt x="9206442" y="1554947"/>
                </a:lnTo>
                <a:lnTo>
                  <a:pt x="9217871" y="1554947"/>
                </a:lnTo>
                <a:lnTo>
                  <a:pt x="9229301" y="1554947"/>
                </a:lnTo>
                <a:lnTo>
                  <a:pt x="9240779" y="1554947"/>
                </a:lnTo>
                <a:lnTo>
                  <a:pt x="9252209" y="1554947"/>
                </a:lnTo>
                <a:lnTo>
                  <a:pt x="9263639" y="1554947"/>
                </a:lnTo>
                <a:lnTo>
                  <a:pt x="9275069" y="1554947"/>
                </a:lnTo>
                <a:lnTo>
                  <a:pt x="9286498" y="1554947"/>
                </a:lnTo>
                <a:lnTo>
                  <a:pt x="9297977" y="1554947"/>
                </a:lnTo>
                <a:lnTo>
                  <a:pt x="9309406" y="1554947"/>
                </a:lnTo>
                <a:lnTo>
                  <a:pt x="9320837" y="1554947"/>
                </a:lnTo>
                <a:lnTo>
                  <a:pt x="9332266" y="1554947"/>
                </a:lnTo>
                <a:lnTo>
                  <a:pt x="9343696" y="1554947"/>
                </a:lnTo>
                <a:lnTo>
                  <a:pt x="9355174" y="1554947"/>
                </a:lnTo>
                <a:lnTo>
                  <a:pt x="9366604" y="1554947"/>
                </a:lnTo>
                <a:lnTo>
                  <a:pt x="9378035" y="1554947"/>
                </a:lnTo>
                <a:lnTo>
                  <a:pt x="9389464" y="1554947"/>
                </a:lnTo>
                <a:lnTo>
                  <a:pt x="9400894" y="1554947"/>
                </a:lnTo>
                <a:lnTo>
                  <a:pt x="9412372" y="1554947"/>
                </a:lnTo>
                <a:lnTo>
                  <a:pt x="9423802" y="1554947"/>
                </a:lnTo>
                <a:lnTo>
                  <a:pt x="9435232" y="1554947"/>
                </a:lnTo>
                <a:lnTo>
                  <a:pt x="9446662" y="1554947"/>
                </a:lnTo>
                <a:lnTo>
                  <a:pt x="9458091" y="1554947"/>
                </a:lnTo>
                <a:lnTo>
                  <a:pt x="9469570" y="1554947"/>
                </a:lnTo>
                <a:lnTo>
                  <a:pt x="9480999" y="1554947"/>
                </a:lnTo>
                <a:lnTo>
                  <a:pt x="9492429" y="1554947"/>
                </a:lnTo>
                <a:lnTo>
                  <a:pt x="9503859" y="1554947"/>
                </a:lnTo>
                <a:lnTo>
                  <a:pt x="9515289" y="1553447"/>
                </a:lnTo>
                <a:lnTo>
                  <a:pt x="9526767" y="1554947"/>
                </a:lnTo>
                <a:lnTo>
                  <a:pt x="9538197" y="1553447"/>
                </a:lnTo>
                <a:lnTo>
                  <a:pt x="9549626" y="1554947"/>
                </a:lnTo>
                <a:lnTo>
                  <a:pt x="9561057" y="1554947"/>
                </a:lnTo>
                <a:lnTo>
                  <a:pt x="9572487" y="1554947"/>
                </a:lnTo>
                <a:lnTo>
                  <a:pt x="9583965" y="1554947"/>
                </a:lnTo>
                <a:lnTo>
                  <a:pt x="9595395" y="1554947"/>
                </a:lnTo>
                <a:lnTo>
                  <a:pt x="9606824" y="1554947"/>
                </a:lnTo>
                <a:lnTo>
                  <a:pt x="9618255" y="1554947"/>
                </a:lnTo>
                <a:lnTo>
                  <a:pt x="9629684" y="1554947"/>
                </a:lnTo>
                <a:lnTo>
                  <a:pt x="9641163" y="1554947"/>
                </a:lnTo>
                <a:lnTo>
                  <a:pt x="9652592" y="1554947"/>
                </a:lnTo>
                <a:lnTo>
                  <a:pt x="9664022" y="1554947"/>
                </a:lnTo>
                <a:lnTo>
                  <a:pt x="9675452" y="1554947"/>
                </a:lnTo>
                <a:lnTo>
                  <a:pt x="9686882" y="1554947"/>
                </a:lnTo>
                <a:lnTo>
                  <a:pt x="9698360" y="1554947"/>
                </a:lnTo>
                <a:lnTo>
                  <a:pt x="9709790" y="1554947"/>
                </a:lnTo>
                <a:lnTo>
                  <a:pt x="9721219" y="1554947"/>
                </a:lnTo>
                <a:lnTo>
                  <a:pt x="9732650" y="1554947"/>
                </a:lnTo>
                <a:lnTo>
                  <a:pt x="9744080" y="1554947"/>
                </a:lnTo>
                <a:lnTo>
                  <a:pt x="9755557" y="1554947"/>
                </a:lnTo>
                <a:lnTo>
                  <a:pt x="9766988" y="1554947"/>
                </a:lnTo>
                <a:lnTo>
                  <a:pt x="9778417" y="1554947"/>
                </a:lnTo>
                <a:lnTo>
                  <a:pt x="9789848" y="1554947"/>
                </a:lnTo>
                <a:lnTo>
                  <a:pt x="9801277" y="1554947"/>
                </a:lnTo>
                <a:lnTo>
                  <a:pt x="9812755" y="1554947"/>
                </a:lnTo>
                <a:lnTo>
                  <a:pt x="9824185" y="1554947"/>
                </a:lnTo>
                <a:lnTo>
                  <a:pt x="9835615" y="1554947"/>
                </a:lnTo>
                <a:lnTo>
                  <a:pt x="9847045" y="1554947"/>
                </a:lnTo>
                <a:lnTo>
                  <a:pt x="9858475" y="1554947"/>
                </a:lnTo>
                <a:lnTo>
                  <a:pt x="9869952" y="1554947"/>
                </a:lnTo>
                <a:lnTo>
                  <a:pt x="9881383" y="1554947"/>
                </a:lnTo>
                <a:lnTo>
                  <a:pt x="9892812" y="1554947"/>
                </a:lnTo>
                <a:lnTo>
                  <a:pt x="9904243" y="1554947"/>
                </a:lnTo>
                <a:lnTo>
                  <a:pt x="9915673" y="1554947"/>
                </a:lnTo>
                <a:lnTo>
                  <a:pt x="9927102" y="1554947"/>
                </a:lnTo>
                <a:lnTo>
                  <a:pt x="9938581" y="1554947"/>
                </a:lnTo>
                <a:lnTo>
                  <a:pt x="9950010" y="1554947"/>
                </a:lnTo>
                <a:lnTo>
                  <a:pt x="9961441" y="1553447"/>
                </a:lnTo>
                <a:lnTo>
                  <a:pt x="9972870" y="1554947"/>
                </a:lnTo>
                <a:lnTo>
                  <a:pt x="9984300" y="1554947"/>
                </a:lnTo>
                <a:lnTo>
                  <a:pt x="9995778" y="1554947"/>
                </a:lnTo>
                <a:lnTo>
                  <a:pt x="10007208" y="1554947"/>
                </a:lnTo>
                <a:lnTo>
                  <a:pt x="10018638" y="1554947"/>
                </a:lnTo>
                <a:lnTo>
                  <a:pt x="10030068" y="1554947"/>
                </a:lnTo>
                <a:lnTo>
                  <a:pt x="10041498" y="1554947"/>
                </a:lnTo>
                <a:lnTo>
                  <a:pt x="10052976" y="1554947"/>
                </a:lnTo>
                <a:lnTo>
                  <a:pt x="10064405" y="1554947"/>
                </a:lnTo>
                <a:lnTo>
                  <a:pt x="10075835" y="1554947"/>
                </a:lnTo>
                <a:lnTo>
                  <a:pt x="10087266" y="1554947"/>
                </a:lnTo>
                <a:lnTo>
                  <a:pt x="10098695" y="1554947"/>
                </a:lnTo>
                <a:lnTo>
                  <a:pt x="10110174" y="1554947"/>
                </a:lnTo>
                <a:lnTo>
                  <a:pt x="10121603" y="1554947"/>
                </a:lnTo>
                <a:lnTo>
                  <a:pt x="10133033" y="1554947"/>
                </a:lnTo>
                <a:lnTo>
                  <a:pt x="10144463" y="1554947"/>
                </a:lnTo>
                <a:lnTo>
                  <a:pt x="10155893" y="1554947"/>
                </a:lnTo>
                <a:lnTo>
                  <a:pt x="10167371" y="1554947"/>
                </a:lnTo>
                <a:lnTo>
                  <a:pt x="10178801" y="1554947"/>
                </a:lnTo>
                <a:lnTo>
                  <a:pt x="10190230" y="1554947"/>
                </a:lnTo>
                <a:lnTo>
                  <a:pt x="10201661" y="1554947"/>
                </a:lnTo>
                <a:lnTo>
                  <a:pt x="10213091" y="1554947"/>
                </a:lnTo>
                <a:lnTo>
                  <a:pt x="10224569" y="1554947"/>
                </a:lnTo>
                <a:lnTo>
                  <a:pt x="10235998" y="1553447"/>
                </a:lnTo>
                <a:lnTo>
                  <a:pt x="10247428" y="1554947"/>
                </a:lnTo>
                <a:lnTo>
                  <a:pt x="10258859" y="1554947"/>
                </a:lnTo>
                <a:lnTo>
                  <a:pt x="10270288" y="1553447"/>
                </a:lnTo>
                <a:lnTo>
                  <a:pt x="10281767" y="1554947"/>
                </a:lnTo>
                <a:lnTo>
                  <a:pt x="10293196" y="1554947"/>
                </a:lnTo>
                <a:lnTo>
                  <a:pt x="10304626" y="1554947"/>
                </a:lnTo>
                <a:lnTo>
                  <a:pt x="10316056" y="1554947"/>
                </a:lnTo>
                <a:lnTo>
                  <a:pt x="10327486" y="1554947"/>
                </a:lnTo>
                <a:lnTo>
                  <a:pt x="10338963" y="1554947"/>
                </a:lnTo>
                <a:lnTo>
                  <a:pt x="10350394" y="1554947"/>
                </a:lnTo>
                <a:lnTo>
                  <a:pt x="10361823" y="1554947"/>
                </a:lnTo>
                <a:lnTo>
                  <a:pt x="10373254" y="1554947"/>
                </a:lnTo>
                <a:lnTo>
                  <a:pt x="10384684" y="1554947"/>
                </a:lnTo>
                <a:lnTo>
                  <a:pt x="10396161" y="1554947"/>
                </a:lnTo>
                <a:lnTo>
                  <a:pt x="10407591" y="1554947"/>
                </a:lnTo>
                <a:lnTo>
                  <a:pt x="10419021" y="1554947"/>
                </a:lnTo>
                <a:lnTo>
                  <a:pt x="10430452" y="1554947"/>
                </a:lnTo>
                <a:lnTo>
                  <a:pt x="10441881" y="1554947"/>
                </a:lnTo>
                <a:lnTo>
                  <a:pt x="10453358" y="1554947"/>
                </a:lnTo>
                <a:lnTo>
                  <a:pt x="10464789" y="1554947"/>
                </a:lnTo>
                <a:lnTo>
                  <a:pt x="10476219" y="1554947"/>
                </a:lnTo>
                <a:lnTo>
                  <a:pt x="10487649" y="1554947"/>
                </a:lnTo>
                <a:lnTo>
                  <a:pt x="10499079" y="1554947"/>
                </a:lnTo>
                <a:lnTo>
                  <a:pt x="10510556" y="1554947"/>
                </a:lnTo>
                <a:lnTo>
                  <a:pt x="10521987" y="1554947"/>
                </a:lnTo>
                <a:lnTo>
                  <a:pt x="10533416" y="1554947"/>
                </a:lnTo>
                <a:lnTo>
                  <a:pt x="10544847" y="1554947"/>
                </a:lnTo>
                <a:lnTo>
                  <a:pt x="10556277" y="1554947"/>
                </a:lnTo>
                <a:lnTo>
                  <a:pt x="10567754" y="1554947"/>
                </a:lnTo>
                <a:lnTo>
                  <a:pt x="10579184" y="1554947"/>
                </a:lnTo>
                <a:lnTo>
                  <a:pt x="10590614" y="1554947"/>
                </a:lnTo>
                <a:lnTo>
                  <a:pt x="10602045" y="1554947"/>
                </a:lnTo>
                <a:lnTo>
                  <a:pt x="10613474" y="1554947"/>
                </a:lnTo>
                <a:lnTo>
                  <a:pt x="10624951" y="1554947"/>
                </a:lnTo>
                <a:lnTo>
                  <a:pt x="10636382" y="1554947"/>
                </a:lnTo>
                <a:lnTo>
                  <a:pt x="10647812" y="1554947"/>
                </a:lnTo>
                <a:lnTo>
                  <a:pt x="10659241" y="1554947"/>
                </a:lnTo>
                <a:lnTo>
                  <a:pt x="10670672" y="1554947"/>
                </a:lnTo>
                <a:lnTo>
                  <a:pt x="10682149" y="1554947"/>
                </a:lnTo>
                <a:lnTo>
                  <a:pt x="10693580" y="1554947"/>
                </a:lnTo>
                <a:lnTo>
                  <a:pt x="10705009" y="1554947"/>
                </a:lnTo>
                <a:lnTo>
                  <a:pt x="10716439" y="1554947"/>
                </a:lnTo>
                <a:lnTo>
                  <a:pt x="10727870" y="1554947"/>
                </a:lnTo>
                <a:lnTo>
                  <a:pt x="10739347" y="1554947"/>
                </a:lnTo>
                <a:lnTo>
                  <a:pt x="10750778" y="1554947"/>
                </a:lnTo>
                <a:lnTo>
                  <a:pt x="10762207" y="1554947"/>
                </a:lnTo>
                <a:lnTo>
                  <a:pt x="10773637" y="1554947"/>
                </a:lnTo>
                <a:lnTo>
                  <a:pt x="10785067" y="1554947"/>
                </a:lnTo>
                <a:lnTo>
                  <a:pt x="10796544" y="1554947"/>
                </a:lnTo>
                <a:lnTo>
                  <a:pt x="10807975" y="1554947"/>
                </a:lnTo>
                <a:lnTo>
                  <a:pt x="10819405" y="1554947"/>
                </a:lnTo>
                <a:lnTo>
                  <a:pt x="10830834" y="1554947"/>
                </a:lnTo>
                <a:lnTo>
                  <a:pt x="10842265" y="1554947"/>
                </a:lnTo>
                <a:lnTo>
                  <a:pt x="10853742" y="1554947"/>
                </a:lnTo>
                <a:lnTo>
                  <a:pt x="10865173" y="1554947"/>
                </a:lnTo>
                <a:lnTo>
                  <a:pt x="10876602" y="1554947"/>
                </a:lnTo>
                <a:lnTo>
                  <a:pt x="10888032" y="1554947"/>
                </a:lnTo>
                <a:lnTo>
                  <a:pt x="10899463" y="1554947"/>
                </a:lnTo>
                <a:lnTo>
                  <a:pt x="10910892" y="1554947"/>
                </a:lnTo>
                <a:lnTo>
                  <a:pt x="10922369" y="1554947"/>
                </a:lnTo>
                <a:lnTo>
                  <a:pt x="10933800" y="1554947"/>
                </a:lnTo>
                <a:lnTo>
                  <a:pt x="10945230" y="1554947"/>
                </a:lnTo>
                <a:lnTo>
                  <a:pt x="10956660" y="1554947"/>
                </a:lnTo>
                <a:lnTo>
                  <a:pt x="10968090" y="1554947"/>
                </a:lnTo>
                <a:lnTo>
                  <a:pt x="10979567" y="1554947"/>
                </a:lnTo>
                <a:lnTo>
                  <a:pt x="10990998" y="1554947"/>
                </a:lnTo>
                <a:lnTo>
                  <a:pt x="11002427" y="1554947"/>
                </a:lnTo>
                <a:lnTo>
                  <a:pt x="11013858" y="1554947"/>
                </a:lnTo>
                <a:lnTo>
                  <a:pt x="11025287" y="1554947"/>
                </a:lnTo>
                <a:lnTo>
                  <a:pt x="11036765" y="1554947"/>
                </a:lnTo>
                <a:lnTo>
                  <a:pt x="11048195" y="1554947"/>
                </a:lnTo>
                <a:lnTo>
                  <a:pt x="11059625" y="1554947"/>
                </a:lnTo>
                <a:lnTo>
                  <a:pt x="11071056" y="1554947"/>
                </a:lnTo>
                <a:lnTo>
                  <a:pt x="11082485" y="1554947"/>
                </a:lnTo>
                <a:lnTo>
                  <a:pt x="11093962" y="1554947"/>
                </a:lnTo>
                <a:lnTo>
                  <a:pt x="11105393" y="1554947"/>
                </a:lnTo>
                <a:lnTo>
                  <a:pt x="11116823" y="1554947"/>
                </a:lnTo>
                <a:lnTo>
                  <a:pt x="11128253" y="1554947"/>
                </a:lnTo>
                <a:lnTo>
                  <a:pt x="11139683" y="1554947"/>
                </a:lnTo>
                <a:lnTo>
                  <a:pt x="11151160" y="1554947"/>
                </a:lnTo>
                <a:lnTo>
                  <a:pt x="11162591" y="1554947"/>
                </a:lnTo>
                <a:lnTo>
                  <a:pt x="11174020" y="1554947"/>
                </a:lnTo>
                <a:lnTo>
                  <a:pt x="11185451" y="1554947"/>
                </a:lnTo>
                <a:lnTo>
                  <a:pt x="11196881" y="1554947"/>
                </a:lnTo>
                <a:lnTo>
                  <a:pt x="11208358" y="1554947"/>
                </a:lnTo>
                <a:lnTo>
                  <a:pt x="11218359" y="1554947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1" name="Freeform 80">
            <a:extLst>
              <a:ext uri="{FF2B5EF4-FFF2-40B4-BE49-F238E27FC236}">
                <a16:creationId xmlns:a16="http://schemas.microsoft.com/office/drawing/2014/main" id="{2652454A-774F-D54E-9163-DFE2FAFD0783}"/>
              </a:ext>
            </a:extLst>
          </p:cNvPr>
          <p:cNvSpPr/>
          <p:nvPr/>
        </p:nvSpPr>
        <p:spPr>
          <a:xfrm>
            <a:off x="638362" y="4353373"/>
            <a:ext cx="8413769" cy="1079449"/>
          </a:xfrm>
          <a:custGeom>
            <a:avLst/>
            <a:gdLst>
              <a:gd name="connsiteX0" fmla="*/ 0 w 11218359"/>
              <a:gd name="connsiteY0" fmla="*/ 1439266 h 1439265"/>
              <a:gd name="connsiteX1" fmla="*/ 9149 w 11218359"/>
              <a:gd name="connsiteY1" fmla="*/ 1439266 h 1439265"/>
              <a:gd name="connsiteX2" fmla="*/ 20588 w 11218359"/>
              <a:gd name="connsiteY2" fmla="*/ 1439266 h 1439265"/>
              <a:gd name="connsiteX3" fmla="*/ 32028 w 11218359"/>
              <a:gd name="connsiteY3" fmla="*/ 1439266 h 1439265"/>
              <a:gd name="connsiteX4" fmla="*/ 43467 w 11218359"/>
              <a:gd name="connsiteY4" fmla="*/ 1439266 h 1439265"/>
              <a:gd name="connsiteX5" fmla="*/ 54907 w 11218359"/>
              <a:gd name="connsiteY5" fmla="*/ 1439266 h 1439265"/>
              <a:gd name="connsiteX6" fmla="*/ 66346 w 11218359"/>
              <a:gd name="connsiteY6" fmla="*/ 1439266 h 1439265"/>
              <a:gd name="connsiteX7" fmla="*/ 77786 w 11218359"/>
              <a:gd name="connsiteY7" fmla="*/ 1439266 h 1439265"/>
              <a:gd name="connsiteX8" fmla="*/ 89225 w 11218359"/>
              <a:gd name="connsiteY8" fmla="*/ 1439266 h 1439265"/>
              <a:gd name="connsiteX9" fmla="*/ 100665 w 11218359"/>
              <a:gd name="connsiteY9" fmla="*/ 1439266 h 1439265"/>
              <a:gd name="connsiteX10" fmla="*/ 112104 w 11218359"/>
              <a:gd name="connsiteY10" fmla="*/ 1439266 h 1439265"/>
              <a:gd name="connsiteX11" fmla="*/ 123544 w 11218359"/>
              <a:gd name="connsiteY11" fmla="*/ 1439266 h 1439265"/>
              <a:gd name="connsiteX12" fmla="*/ 134979 w 11218359"/>
              <a:gd name="connsiteY12" fmla="*/ 1439266 h 1439265"/>
              <a:gd name="connsiteX13" fmla="*/ 146423 w 11218359"/>
              <a:gd name="connsiteY13" fmla="*/ 1439266 h 1439265"/>
              <a:gd name="connsiteX14" fmla="*/ 157858 w 11218359"/>
              <a:gd name="connsiteY14" fmla="*/ 1439266 h 1439265"/>
              <a:gd name="connsiteX15" fmla="*/ 169297 w 11218359"/>
              <a:gd name="connsiteY15" fmla="*/ 1439266 h 1439265"/>
              <a:gd name="connsiteX16" fmla="*/ 180737 w 11218359"/>
              <a:gd name="connsiteY16" fmla="*/ 1439266 h 1439265"/>
              <a:gd name="connsiteX17" fmla="*/ 192176 w 11218359"/>
              <a:gd name="connsiteY17" fmla="*/ 1439266 h 1439265"/>
              <a:gd name="connsiteX18" fmla="*/ 203616 w 11218359"/>
              <a:gd name="connsiteY18" fmla="*/ 1439266 h 1439265"/>
              <a:gd name="connsiteX19" fmla="*/ 215055 w 11218359"/>
              <a:gd name="connsiteY19" fmla="*/ 1439266 h 1439265"/>
              <a:gd name="connsiteX20" fmla="*/ 226495 w 11218359"/>
              <a:gd name="connsiteY20" fmla="*/ 1439266 h 1439265"/>
              <a:gd name="connsiteX21" fmla="*/ 237935 w 11218359"/>
              <a:gd name="connsiteY21" fmla="*/ 1439266 h 1439265"/>
              <a:gd name="connsiteX22" fmla="*/ 249374 w 11218359"/>
              <a:gd name="connsiteY22" fmla="*/ 1439266 h 1439265"/>
              <a:gd name="connsiteX23" fmla="*/ 260814 w 11218359"/>
              <a:gd name="connsiteY23" fmla="*/ 1439266 h 1439265"/>
              <a:gd name="connsiteX24" fmla="*/ 272253 w 11218359"/>
              <a:gd name="connsiteY24" fmla="*/ 1439266 h 1439265"/>
              <a:gd name="connsiteX25" fmla="*/ 283693 w 11218359"/>
              <a:gd name="connsiteY25" fmla="*/ 1439266 h 1439265"/>
              <a:gd name="connsiteX26" fmla="*/ 295132 w 11218359"/>
              <a:gd name="connsiteY26" fmla="*/ 1439266 h 1439265"/>
              <a:gd name="connsiteX27" fmla="*/ 306572 w 11218359"/>
              <a:gd name="connsiteY27" fmla="*/ 1439266 h 1439265"/>
              <a:gd name="connsiteX28" fmla="*/ 318011 w 11218359"/>
              <a:gd name="connsiteY28" fmla="*/ 1439266 h 1439265"/>
              <a:gd name="connsiteX29" fmla="*/ 329451 w 11218359"/>
              <a:gd name="connsiteY29" fmla="*/ 1439266 h 1439265"/>
              <a:gd name="connsiteX30" fmla="*/ 340890 w 11218359"/>
              <a:gd name="connsiteY30" fmla="*/ 1439266 h 1439265"/>
              <a:gd name="connsiteX31" fmla="*/ 352330 w 11218359"/>
              <a:gd name="connsiteY31" fmla="*/ 1439266 h 1439265"/>
              <a:gd name="connsiteX32" fmla="*/ 363769 w 11218359"/>
              <a:gd name="connsiteY32" fmla="*/ 1439266 h 1439265"/>
              <a:gd name="connsiteX33" fmla="*/ 375209 w 11218359"/>
              <a:gd name="connsiteY33" fmla="*/ 1439266 h 1439265"/>
              <a:gd name="connsiteX34" fmla="*/ 386648 w 11218359"/>
              <a:gd name="connsiteY34" fmla="*/ 1439266 h 1439265"/>
              <a:gd name="connsiteX35" fmla="*/ 398088 w 11218359"/>
              <a:gd name="connsiteY35" fmla="*/ 1439266 h 1439265"/>
              <a:gd name="connsiteX36" fmla="*/ 409527 w 11218359"/>
              <a:gd name="connsiteY36" fmla="*/ 1439266 h 1439265"/>
              <a:gd name="connsiteX37" fmla="*/ 420967 w 11218359"/>
              <a:gd name="connsiteY37" fmla="*/ 1439266 h 1439265"/>
              <a:gd name="connsiteX38" fmla="*/ 432406 w 11218359"/>
              <a:gd name="connsiteY38" fmla="*/ 1439266 h 1439265"/>
              <a:gd name="connsiteX39" fmla="*/ 443846 w 11218359"/>
              <a:gd name="connsiteY39" fmla="*/ 1439266 h 1439265"/>
              <a:gd name="connsiteX40" fmla="*/ 455285 w 11218359"/>
              <a:gd name="connsiteY40" fmla="*/ 1439266 h 1439265"/>
              <a:gd name="connsiteX41" fmla="*/ 466725 w 11218359"/>
              <a:gd name="connsiteY41" fmla="*/ 1439266 h 1439265"/>
              <a:gd name="connsiteX42" fmla="*/ 478165 w 11218359"/>
              <a:gd name="connsiteY42" fmla="*/ 1439266 h 1439265"/>
              <a:gd name="connsiteX43" fmla="*/ 489604 w 11218359"/>
              <a:gd name="connsiteY43" fmla="*/ 1439266 h 1439265"/>
              <a:gd name="connsiteX44" fmla="*/ 501044 w 11218359"/>
              <a:gd name="connsiteY44" fmla="*/ 1439266 h 1439265"/>
              <a:gd name="connsiteX45" fmla="*/ 512483 w 11218359"/>
              <a:gd name="connsiteY45" fmla="*/ 1439266 h 1439265"/>
              <a:gd name="connsiteX46" fmla="*/ 523923 w 11218359"/>
              <a:gd name="connsiteY46" fmla="*/ 1439266 h 1439265"/>
              <a:gd name="connsiteX47" fmla="*/ 535362 w 11218359"/>
              <a:gd name="connsiteY47" fmla="*/ 1439266 h 1439265"/>
              <a:gd name="connsiteX48" fmla="*/ 546802 w 11218359"/>
              <a:gd name="connsiteY48" fmla="*/ 1439266 h 1439265"/>
              <a:gd name="connsiteX49" fmla="*/ 558241 w 11218359"/>
              <a:gd name="connsiteY49" fmla="*/ 1439266 h 1439265"/>
              <a:gd name="connsiteX50" fmla="*/ 569681 w 11218359"/>
              <a:gd name="connsiteY50" fmla="*/ 1439266 h 1439265"/>
              <a:gd name="connsiteX51" fmla="*/ 581120 w 11218359"/>
              <a:gd name="connsiteY51" fmla="*/ 1439266 h 1439265"/>
              <a:gd name="connsiteX52" fmla="*/ 592560 w 11218359"/>
              <a:gd name="connsiteY52" fmla="*/ 1439266 h 1439265"/>
              <a:gd name="connsiteX53" fmla="*/ 603999 w 11218359"/>
              <a:gd name="connsiteY53" fmla="*/ 1439266 h 1439265"/>
              <a:gd name="connsiteX54" fmla="*/ 615439 w 11218359"/>
              <a:gd name="connsiteY54" fmla="*/ 1439266 h 1439265"/>
              <a:gd name="connsiteX55" fmla="*/ 626878 w 11218359"/>
              <a:gd name="connsiteY55" fmla="*/ 1439266 h 1439265"/>
              <a:gd name="connsiteX56" fmla="*/ 638318 w 11218359"/>
              <a:gd name="connsiteY56" fmla="*/ 1439266 h 1439265"/>
              <a:gd name="connsiteX57" fmla="*/ 649757 w 11218359"/>
              <a:gd name="connsiteY57" fmla="*/ 1439266 h 1439265"/>
              <a:gd name="connsiteX58" fmla="*/ 661192 w 11218359"/>
              <a:gd name="connsiteY58" fmla="*/ 1439266 h 1439265"/>
              <a:gd name="connsiteX59" fmla="*/ 672632 w 11218359"/>
              <a:gd name="connsiteY59" fmla="*/ 1439266 h 1439265"/>
              <a:gd name="connsiteX60" fmla="*/ 684071 w 11218359"/>
              <a:gd name="connsiteY60" fmla="*/ 1439266 h 1439265"/>
              <a:gd name="connsiteX61" fmla="*/ 695511 w 11218359"/>
              <a:gd name="connsiteY61" fmla="*/ 1439266 h 1439265"/>
              <a:gd name="connsiteX62" fmla="*/ 706950 w 11218359"/>
              <a:gd name="connsiteY62" fmla="*/ 1439266 h 1439265"/>
              <a:gd name="connsiteX63" fmla="*/ 718390 w 11218359"/>
              <a:gd name="connsiteY63" fmla="*/ 1439266 h 1439265"/>
              <a:gd name="connsiteX64" fmla="*/ 729829 w 11218359"/>
              <a:gd name="connsiteY64" fmla="*/ 1439266 h 1439265"/>
              <a:gd name="connsiteX65" fmla="*/ 741269 w 11218359"/>
              <a:gd name="connsiteY65" fmla="*/ 1439266 h 1439265"/>
              <a:gd name="connsiteX66" fmla="*/ 752708 w 11218359"/>
              <a:gd name="connsiteY66" fmla="*/ 1439266 h 1439265"/>
              <a:gd name="connsiteX67" fmla="*/ 764148 w 11218359"/>
              <a:gd name="connsiteY67" fmla="*/ 1439266 h 1439265"/>
              <a:gd name="connsiteX68" fmla="*/ 775587 w 11218359"/>
              <a:gd name="connsiteY68" fmla="*/ 1439266 h 1439265"/>
              <a:gd name="connsiteX69" fmla="*/ 787027 w 11218359"/>
              <a:gd name="connsiteY69" fmla="*/ 1439266 h 1439265"/>
              <a:gd name="connsiteX70" fmla="*/ 798467 w 11218359"/>
              <a:gd name="connsiteY70" fmla="*/ 1439266 h 1439265"/>
              <a:gd name="connsiteX71" fmla="*/ 809906 w 11218359"/>
              <a:gd name="connsiteY71" fmla="*/ 1439266 h 1439265"/>
              <a:gd name="connsiteX72" fmla="*/ 821346 w 11218359"/>
              <a:gd name="connsiteY72" fmla="*/ 1439266 h 1439265"/>
              <a:gd name="connsiteX73" fmla="*/ 832785 w 11218359"/>
              <a:gd name="connsiteY73" fmla="*/ 1439266 h 1439265"/>
              <a:gd name="connsiteX74" fmla="*/ 844225 w 11218359"/>
              <a:gd name="connsiteY74" fmla="*/ 1439266 h 1439265"/>
              <a:gd name="connsiteX75" fmla="*/ 855664 w 11218359"/>
              <a:gd name="connsiteY75" fmla="*/ 1439266 h 1439265"/>
              <a:gd name="connsiteX76" fmla="*/ 867104 w 11218359"/>
              <a:gd name="connsiteY76" fmla="*/ 1439266 h 1439265"/>
              <a:gd name="connsiteX77" fmla="*/ 878543 w 11218359"/>
              <a:gd name="connsiteY77" fmla="*/ 1439266 h 1439265"/>
              <a:gd name="connsiteX78" fmla="*/ 889983 w 11218359"/>
              <a:gd name="connsiteY78" fmla="*/ 1439266 h 1439265"/>
              <a:gd name="connsiteX79" fmla="*/ 901422 w 11218359"/>
              <a:gd name="connsiteY79" fmla="*/ 1439266 h 1439265"/>
              <a:gd name="connsiteX80" fmla="*/ 912862 w 11218359"/>
              <a:gd name="connsiteY80" fmla="*/ 1439266 h 1439265"/>
              <a:gd name="connsiteX81" fmla="*/ 924301 w 11218359"/>
              <a:gd name="connsiteY81" fmla="*/ 1439266 h 1439265"/>
              <a:gd name="connsiteX82" fmla="*/ 935741 w 11218359"/>
              <a:gd name="connsiteY82" fmla="*/ 1439266 h 1439265"/>
              <a:gd name="connsiteX83" fmla="*/ 947180 w 11218359"/>
              <a:gd name="connsiteY83" fmla="*/ 1439266 h 1439265"/>
              <a:gd name="connsiteX84" fmla="*/ 958620 w 11218359"/>
              <a:gd name="connsiteY84" fmla="*/ 1439266 h 1439265"/>
              <a:gd name="connsiteX85" fmla="*/ 970059 w 11218359"/>
              <a:gd name="connsiteY85" fmla="*/ 1439266 h 1439265"/>
              <a:gd name="connsiteX86" fmla="*/ 981499 w 11218359"/>
              <a:gd name="connsiteY86" fmla="*/ 1439266 h 1439265"/>
              <a:gd name="connsiteX87" fmla="*/ 992938 w 11218359"/>
              <a:gd name="connsiteY87" fmla="*/ 1439266 h 1439265"/>
              <a:gd name="connsiteX88" fmla="*/ 1004378 w 11218359"/>
              <a:gd name="connsiteY88" fmla="*/ 1439266 h 1439265"/>
              <a:gd name="connsiteX89" fmla="*/ 1015818 w 11218359"/>
              <a:gd name="connsiteY89" fmla="*/ 1439266 h 1439265"/>
              <a:gd name="connsiteX90" fmla="*/ 1027257 w 11218359"/>
              <a:gd name="connsiteY90" fmla="*/ 1439266 h 1439265"/>
              <a:gd name="connsiteX91" fmla="*/ 1038697 w 11218359"/>
              <a:gd name="connsiteY91" fmla="*/ 1439266 h 1439265"/>
              <a:gd name="connsiteX92" fmla="*/ 1050136 w 11218359"/>
              <a:gd name="connsiteY92" fmla="*/ 1439266 h 1439265"/>
              <a:gd name="connsiteX93" fmla="*/ 1061576 w 11218359"/>
              <a:gd name="connsiteY93" fmla="*/ 1439266 h 1439265"/>
              <a:gd name="connsiteX94" fmla="*/ 1073015 w 11218359"/>
              <a:gd name="connsiteY94" fmla="*/ 1439266 h 1439265"/>
              <a:gd name="connsiteX95" fmla="*/ 1084455 w 11218359"/>
              <a:gd name="connsiteY95" fmla="*/ 1439266 h 1439265"/>
              <a:gd name="connsiteX96" fmla="*/ 1095894 w 11218359"/>
              <a:gd name="connsiteY96" fmla="*/ 1439266 h 1439265"/>
              <a:gd name="connsiteX97" fmla="*/ 1107334 w 11218359"/>
              <a:gd name="connsiteY97" fmla="*/ 1439266 h 1439265"/>
              <a:gd name="connsiteX98" fmla="*/ 1118773 w 11218359"/>
              <a:gd name="connsiteY98" fmla="*/ 1439266 h 1439265"/>
              <a:gd name="connsiteX99" fmla="*/ 1130213 w 11218359"/>
              <a:gd name="connsiteY99" fmla="*/ 1439266 h 1439265"/>
              <a:gd name="connsiteX100" fmla="*/ 1141652 w 11218359"/>
              <a:gd name="connsiteY100" fmla="*/ 1439266 h 1439265"/>
              <a:gd name="connsiteX101" fmla="*/ 1153092 w 11218359"/>
              <a:gd name="connsiteY101" fmla="*/ 1439266 h 1439265"/>
              <a:gd name="connsiteX102" fmla="*/ 1164531 w 11218359"/>
              <a:gd name="connsiteY102" fmla="*/ 1439266 h 1439265"/>
              <a:gd name="connsiteX103" fmla="*/ 1175971 w 11218359"/>
              <a:gd name="connsiteY103" fmla="*/ 1439266 h 1439265"/>
              <a:gd name="connsiteX104" fmla="*/ 1187406 w 11218359"/>
              <a:gd name="connsiteY104" fmla="*/ 1439266 h 1439265"/>
              <a:gd name="connsiteX105" fmla="*/ 1198845 w 11218359"/>
              <a:gd name="connsiteY105" fmla="*/ 1439266 h 1439265"/>
              <a:gd name="connsiteX106" fmla="*/ 1210285 w 11218359"/>
              <a:gd name="connsiteY106" fmla="*/ 1439266 h 1439265"/>
              <a:gd name="connsiteX107" fmla="*/ 1221724 w 11218359"/>
              <a:gd name="connsiteY107" fmla="*/ 1439266 h 1439265"/>
              <a:gd name="connsiteX108" fmla="*/ 1233164 w 11218359"/>
              <a:gd name="connsiteY108" fmla="*/ 1439266 h 1439265"/>
              <a:gd name="connsiteX109" fmla="*/ 1244603 w 11218359"/>
              <a:gd name="connsiteY109" fmla="*/ 1439266 h 1439265"/>
              <a:gd name="connsiteX110" fmla="*/ 1256043 w 11218359"/>
              <a:gd name="connsiteY110" fmla="*/ 1439266 h 1439265"/>
              <a:gd name="connsiteX111" fmla="*/ 1267482 w 11218359"/>
              <a:gd name="connsiteY111" fmla="*/ 1439266 h 1439265"/>
              <a:gd name="connsiteX112" fmla="*/ 1278922 w 11218359"/>
              <a:gd name="connsiteY112" fmla="*/ 1439266 h 1439265"/>
              <a:gd name="connsiteX113" fmla="*/ 1290361 w 11218359"/>
              <a:gd name="connsiteY113" fmla="*/ 1439266 h 1439265"/>
              <a:gd name="connsiteX114" fmla="*/ 1301801 w 11218359"/>
              <a:gd name="connsiteY114" fmla="*/ 1439266 h 1439265"/>
              <a:gd name="connsiteX115" fmla="*/ 1313240 w 11218359"/>
              <a:gd name="connsiteY115" fmla="*/ 1439266 h 1439265"/>
              <a:gd name="connsiteX116" fmla="*/ 1324680 w 11218359"/>
              <a:gd name="connsiteY116" fmla="*/ 1439266 h 1439265"/>
              <a:gd name="connsiteX117" fmla="*/ 1336120 w 11218359"/>
              <a:gd name="connsiteY117" fmla="*/ 1439266 h 1439265"/>
              <a:gd name="connsiteX118" fmla="*/ 1347559 w 11218359"/>
              <a:gd name="connsiteY118" fmla="*/ 1439266 h 1439265"/>
              <a:gd name="connsiteX119" fmla="*/ 1358999 w 11218359"/>
              <a:gd name="connsiteY119" fmla="*/ 1439266 h 1439265"/>
              <a:gd name="connsiteX120" fmla="*/ 1370438 w 11218359"/>
              <a:gd name="connsiteY120" fmla="*/ 1439266 h 1439265"/>
              <a:gd name="connsiteX121" fmla="*/ 1381878 w 11218359"/>
              <a:gd name="connsiteY121" fmla="*/ 1439266 h 1439265"/>
              <a:gd name="connsiteX122" fmla="*/ 1393317 w 11218359"/>
              <a:gd name="connsiteY122" fmla="*/ 1439266 h 1439265"/>
              <a:gd name="connsiteX123" fmla="*/ 1404757 w 11218359"/>
              <a:gd name="connsiteY123" fmla="*/ 1439266 h 1439265"/>
              <a:gd name="connsiteX124" fmla="*/ 1416196 w 11218359"/>
              <a:gd name="connsiteY124" fmla="*/ 1439266 h 1439265"/>
              <a:gd name="connsiteX125" fmla="*/ 1427636 w 11218359"/>
              <a:gd name="connsiteY125" fmla="*/ 1439266 h 1439265"/>
              <a:gd name="connsiteX126" fmla="*/ 1439075 w 11218359"/>
              <a:gd name="connsiteY126" fmla="*/ 1439266 h 1439265"/>
              <a:gd name="connsiteX127" fmla="*/ 1450515 w 11218359"/>
              <a:gd name="connsiteY127" fmla="*/ 1439266 h 1439265"/>
              <a:gd name="connsiteX128" fmla="*/ 1461954 w 11218359"/>
              <a:gd name="connsiteY128" fmla="*/ 1439266 h 1439265"/>
              <a:gd name="connsiteX129" fmla="*/ 1473394 w 11218359"/>
              <a:gd name="connsiteY129" fmla="*/ 1439266 h 1439265"/>
              <a:gd name="connsiteX130" fmla="*/ 1484833 w 11218359"/>
              <a:gd name="connsiteY130" fmla="*/ 1439266 h 1439265"/>
              <a:gd name="connsiteX131" fmla="*/ 1496273 w 11218359"/>
              <a:gd name="connsiteY131" fmla="*/ 1439266 h 1439265"/>
              <a:gd name="connsiteX132" fmla="*/ 1507712 w 11218359"/>
              <a:gd name="connsiteY132" fmla="*/ 1439266 h 1439265"/>
              <a:gd name="connsiteX133" fmla="*/ 1519152 w 11218359"/>
              <a:gd name="connsiteY133" fmla="*/ 1439266 h 1439265"/>
              <a:gd name="connsiteX134" fmla="*/ 1530591 w 11218359"/>
              <a:gd name="connsiteY134" fmla="*/ 1439266 h 1439265"/>
              <a:gd name="connsiteX135" fmla="*/ 1542031 w 11218359"/>
              <a:gd name="connsiteY135" fmla="*/ 1439266 h 1439265"/>
              <a:gd name="connsiteX136" fmla="*/ 1553471 w 11218359"/>
              <a:gd name="connsiteY136" fmla="*/ 1439266 h 1439265"/>
              <a:gd name="connsiteX137" fmla="*/ 1564910 w 11218359"/>
              <a:gd name="connsiteY137" fmla="*/ 1439266 h 1439265"/>
              <a:gd name="connsiteX138" fmla="*/ 1576349 w 11218359"/>
              <a:gd name="connsiteY138" fmla="*/ 1439266 h 1439265"/>
              <a:gd name="connsiteX139" fmla="*/ 1587789 w 11218359"/>
              <a:gd name="connsiteY139" fmla="*/ 1439266 h 1439265"/>
              <a:gd name="connsiteX140" fmla="*/ 1599229 w 11218359"/>
              <a:gd name="connsiteY140" fmla="*/ 1439266 h 1439265"/>
              <a:gd name="connsiteX141" fmla="*/ 1610668 w 11218359"/>
              <a:gd name="connsiteY141" fmla="*/ 1439266 h 1439265"/>
              <a:gd name="connsiteX142" fmla="*/ 1622107 w 11218359"/>
              <a:gd name="connsiteY142" fmla="*/ 1439266 h 1439265"/>
              <a:gd name="connsiteX143" fmla="*/ 1633547 w 11218359"/>
              <a:gd name="connsiteY143" fmla="*/ 1439266 h 1439265"/>
              <a:gd name="connsiteX144" fmla="*/ 1644987 w 11218359"/>
              <a:gd name="connsiteY144" fmla="*/ 1439266 h 1439265"/>
              <a:gd name="connsiteX145" fmla="*/ 1656426 w 11218359"/>
              <a:gd name="connsiteY145" fmla="*/ 1439266 h 1439265"/>
              <a:gd name="connsiteX146" fmla="*/ 1667866 w 11218359"/>
              <a:gd name="connsiteY146" fmla="*/ 1439266 h 1439265"/>
              <a:gd name="connsiteX147" fmla="*/ 1679305 w 11218359"/>
              <a:gd name="connsiteY147" fmla="*/ 1439266 h 1439265"/>
              <a:gd name="connsiteX148" fmla="*/ 1690745 w 11218359"/>
              <a:gd name="connsiteY148" fmla="*/ 1439266 h 1439265"/>
              <a:gd name="connsiteX149" fmla="*/ 1702184 w 11218359"/>
              <a:gd name="connsiteY149" fmla="*/ 1439266 h 1439265"/>
              <a:gd name="connsiteX150" fmla="*/ 1713619 w 11218359"/>
              <a:gd name="connsiteY150" fmla="*/ 1439266 h 1439265"/>
              <a:gd name="connsiteX151" fmla="*/ 1725063 w 11218359"/>
              <a:gd name="connsiteY151" fmla="*/ 1439266 h 1439265"/>
              <a:gd name="connsiteX152" fmla="*/ 1736498 w 11218359"/>
              <a:gd name="connsiteY152" fmla="*/ 1439266 h 1439265"/>
              <a:gd name="connsiteX153" fmla="*/ 1747938 w 11218359"/>
              <a:gd name="connsiteY153" fmla="*/ 1439266 h 1439265"/>
              <a:gd name="connsiteX154" fmla="*/ 1759377 w 11218359"/>
              <a:gd name="connsiteY154" fmla="*/ 1439266 h 1439265"/>
              <a:gd name="connsiteX155" fmla="*/ 1770817 w 11218359"/>
              <a:gd name="connsiteY155" fmla="*/ 1439266 h 1439265"/>
              <a:gd name="connsiteX156" fmla="*/ 1782256 w 11218359"/>
              <a:gd name="connsiteY156" fmla="*/ 1439266 h 1439265"/>
              <a:gd name="connsiteX157" fmla="*/ 1793696 w 11218359"/>
              <a:gd name="connsiteY157" fmla="*/ 1439266 h 1439265"/>
              <a:gd name="connsiteX158" fmla="*/ 1805135 w 11218359"/>
              <a:gd name="connsiteY158" fmla="*/ 1439266 h 1439265"/>
              <a:gd name="connsiteX159" fmla="*/ 1816575 w 11218359"/>
              <a:gd name="connsiteY159" fmla="*/ 1439266 h 1439265"/>
              <a:gd name="connsiteX160" fmla="*/ 1828014 w 11218359"/>
              <a:gd name="connsiteY160" fmla="*/ 1439266 h 1439265"/>
              <a:gd name="connsiteX161" fmla="*/ 1839454 w 11218359"/>
              <a:gd name="connsiteY161" fmla="*/ 1439266 h 1439265"/>
              <a:gd name="connsiteX162" fmla="*/ 1850893 w 11218359"/>
              <a:gd name="connsiteY162" fmla="*/ 1439266 h 1439265"/>
              <a:gd name="connsiteX163" fmla="*/ 1862333 w 11218359"/>
              <a:gd name="connsiteY163" fmla="*/ 1439266 h 1439265"/>
              <a:gd name="connsiteX164" fmla="*/ 1873772 w 11218359"/>
              <a:gd name="connsiteY164" fmla="*/ 1439266 h 1439265"/>
              <a:gd name="connsiteX165" fmla="*/ 1885212 w 11218359"/>
              <a:gd name="connsiteY165" fmla="*/ 1439266 h 1439265"/>
              <a:gd name="connsiteX166" fmla="*/ 1896651 w 11218359"/>
              <a:gd name="connsiteY166" fmla="*/ 1439266 h 1439265"/>
              <a:gd name="connsiteX167" fmla="*/ 1908091 w 11218359"/>
              <a:gd name="connsiteY167" fmla="*/ 1439266 h 1439265"/>
              <a:gd name="connsiteX168" fmla="*/ 1919531 w 11218359"/>
              <a:gd name="connsiteY168" fmla="*/ 1439266 h 1439265"/>
              <a:gd name="connsiteX169" fmla="*/ 1930970 w 11218359"/>
              <a:gd name="connsiteY169" fmla="*/ 1439266 h 1439265"/>
              <a:gd name="connsiteX170" fmla="*/ 1942409 w 11218359"/>
              <a:gd name="connsiteY170" fmla="*/ 1439266 h 1439265"/>
              <a:gd name="connsiteX171" fmla="*/ 1953849 w 11218359"/>
              <a:gd name="connsiteY171" fmla="*/ 1439266 h 1439265"/>
              <a:gd name="connsiteX172" fmla="*/ 1965289 w 11218359"/>
              <a:gd name="connsiteY172" fmla="*/ 1439266 h 1439265"/>
              <a:gd name="connsiteX173" fmla="*/ 1976728 w 11218359"/>
              <a:gd name="connsiteY173" fmla="*/ 1439266 h 1439265"/>
              <a:gd name="connsiteX174" fmla="*/ 1988168 w 11218359"/>
              <a:gd name="connsiteY174" fmla="*/ 1439266 h 1439265"/>
              <a:gd name="connsiteX175" fmla="*/ 1999607 w 11218359"/>
              <a:gd name="connsiteY175" fmla="*/ 1439266 h 1439265"/>
              <a:gd name="connsiteX176" fmla="*/ 2011047 w 11218359"/>
              <a:gd name="connsiteY176" fmla="*/ 1439266 h 1439265"/>
              <a:gd name="connsiteX177" fmla="*/ 2022486 w 11218359"/>
              <a:gd name="connsiteY177" fmla="*/ 1439266 h 1439265"/>
              <a:gd name="connsiteX178" fmla="*/ 2033926 w 11218359"/>
              <a:gd name="connsiteY178" fmla="*/ 1439266 h 1439265"/>
              <a:gd name="connsiteX179" fmla="*/ 2045365 w 11218359"/>
              <a:gd name="connsiteY179" fmla="*/ 1439266 h 1439265"/>
              <a:gd name="connsiteX180" fmla="*/ 2056805 w 11218359"/>
              <a:gd name="connsiteY180" fmla="*/ 1439266 h 1439265"/>
              <a:gd name="connsiteX181" fmla="*/ 2068244 w 11218359"/>
              <a:gd name="connsiteY181" fmla="*/ 1439266 h 1439265"/>
              <a:gd name="connsiteX182" fmla="*/ 2079684 w 11218359"/>
              <a:gd name="connsiteY182" fmla="*/ 1439266 h 1439265"/>
              <a:gd name="connsiteX183" fmla="*/ 2091123 w 11218359"/>
              <a:gd name="connsiteY183" fmla="*/ 1439266 h 1439265"/>
              <a:gd name="connsiteX184" fmla="*/ 2102563 w 11218359"/>
              <a:gd name="connsiteY184" fmla="*/ 1439266 h 1439265"/>
              <a:gd name="connsiteX185" fmla="*/ 2114002 w 11218359"/>
              <a:gd name="connsiteY185" fmla="*/ 1439266 h 1439265"/>
              <a:gd name="connsiteX186" fmla="*/ 2125442 w 11218359"/>
              <a:gd name="connsiteY186" fmla="*/ 1439266 h 1439265"/>
              <a:gd name="connsiteX187" fmla="*/ 2136882 w 11218359"/>
              <a:gd name="connsiteY187" fmla="*/ 1439266 h 1439265"/>
              <a:gd name="connsiteX188" fmla="*/ 2148321 w 11218359"/>
              <a:gd name="connsiteY188" fmla="*/ 1439266 h 1439265"/>
              <a:gd name="connsiteX189" fmla="*/ 2159760 w 11218359"/>
              <a:gd name="connsiteY189" fmla="*/ 1439266 h 1439265"/>
              <a:gd name="connsiteX190" fmla="*/ 2171200 w 11218359"/>
              <a:gd name="connsiteY190" fmla="*/ 1439266 h 1439265"/>
              <a:gd name="connsiteX191" fmla="*/ 2182640 w 11218359"/>
              <a:gd name="connsiteY191" fmla="*/ 1439266 h 1439265"/>
              <a:gd name="connsiteX192" fmla="*/ 2194079 w 11218359"/>
              <a:gd name="connsiteY192" fmla="*/ 1439266 h 1439265"/>
              <a:gd name="connsiteX193" fmla="*/ 2205519 w 11218359"/>
              <a:gd name="connsiteY193" fmla="*/ 1439266 h 1439265"/>
              <a:gd name="connsiteX194" fmla="*/ 2216958 w 11218359"/>
              <a:gd name="connsiteY194" fmla="*/ 1439266 h 1439265"/>
              <a:gd name="connsiteX195" fmla="*/ 2228393 w 11218359"/>
              <a:gd name="connsiteY195" fmla="*/ 1439266 h 1439265"/>
              <a:gd name="connsiteX196" fmla="*/ 2239837 w 11218359"/>
              <a:gd name="connsiteY196" fmla="*/ 1439266 h 1439265"/>
              <a:gd name="connsiteX197" fmla="*/ 2251272 w 11218359"/>
              <a:gd name="connsiteY197" fmla="*/ 1439266 h 1439265"/>
              <a:gd name="connsiteX198" fmla="*/ 2262716 w 11218359"/>
              <a:gd name="connsiteY198" fmla="*/ 1439266 h 1439265"/>
              <a:gd name="connsiteX199" fmla="*/ 2274151 w 11218359"/>
              <a:gd name="connsiteY199" fmla="*/ 1439266 h 1439265"/>
              <a:gd name="connsiteX200" fmla="*/ 2285591 w 11218359"/>
              <a:gd name="connsiteY200" fmla="*/ 1439266 h 1439265"/>
              <a:gd name="connsiteX201" fmla="*/ 2297030 w 11218359"/>
              <a:gd name="connsiteY201" fmla="*/ 1439266 h 1439265"/>
              <a:gd name="connsiteX202" fmla="*/ 2308470 w 11218359"/>
              <a:gd name="connsiteY202" fmla="*/ 1439266 h 1439265"/>
              <a:gd name="connsiteX203" fmla="*/ 2319909 w 11218359"/>
              <a:gd name="connsiteY203" fmla="*/ 1439266 h 1439265"/>
              <a:gd name="connsiteX204" fmla="*/ 2331349 w 11218359"/>
              <a:gd name="connsiteY204" fmla="*/ 1439266 h 1439265"/>
              <a:gd name="connsiteX205" fmla="*/ 2342788 w 11218359"/>
              <a:gd name="connsiteY205" fmla="*/ 1439266 h 1439265"/>
              <a:gd name="connsiteX206" fmla="*/ 2354228 w 11218359"/>
              <a:gd name="connsiteY206" fmla="*/ 1439266 h 1439265"/>
              <a:gd name="connsiteX207" fmla="*/ 2365667 w 11218359"/>
              <a:gd name="connsiteY207" fmla="*/ 1439266 h 1439265"/>
              <a:gd name="connsiteX208" fmla="*/ 2377107 w 11218359"/>
              <a:gd name="connsiteY208" fmla="*/ 1439266 h 1439265"/>
              <a:gd name="connsiteX209" fmla="*/ 2388546 w 11218359"/>
              <a:gd name="connsiteY209" fmla="*/ 1439266 h 1439265"/>
              <a:gd name="connsiteX210" fmla="*/ 2399986 w 11218359"/>
              <a:gd name="connsiteY210" fmla="*/ 1439266 h 1439265"/>
              <a:gd name="connsiteX211" fmla="*/ 2411425 w 11218359"/>
              <a:gd name="connsiteY211" fmla="*/ 1439266 h 1439265"/>
              <a:gd name="connsiteX212" fmla="*/ 2422865 w 11218359"/>
              <a:gd name="connsiteY212" fmla="*/ 1439266 h 1439265"/>
              <a:gd name="connsiteX213" fmla="*/ 2434304 w 11218359"/>
              <a:gd name="connsiteY213" fmla="*/ 1439266 h 1439265"/>
              <a:gd name="connsiteX214" fmla="*/ 2445744 w 11218359"/>
              <a:gd name="connsiteY214" fmla="*/ 1439266 h 1439265"/>
              <a:gd name="connsiteX215" fmla="*/ 2457184 w 11218359"/>
              <a:gd name="connsiteY215" fmla="*/ 1439266 h 1439265"/>
              <a:gd name="connsiteX216" fmla="*/ 2468623 w 11218359"/>
              <a:gd name="connsiteY216" fmla="*/ 1439266 h 1439265"/>
              <a:gd name="connsiteX217" fmla="*/ 2480062 w 11218359"/>
              <a:gd name="connsiteY217" fmla="*/ 1439266 h 1439265"/>
              <a:gd name="connsiteX218" fmla="*/ 2491502 w 11218359"/>
              <a:gd name="connsiteY218" fmla="*/ 1439266 h 1439265"/>
              <a:gd name="connsiteX219" fmla="*/ 2502942 w 11218359"/>
              <a:gd name="connsiteY219" fmla="*/ 1439266 h 1439265"/>
              <a:gd name="connsiteX220" fmla="*/ 2514381 w 11218359"/>
              <a:gd name="connsiteY220" fmla="*/ 1439266 h 1439265"/>
              <a:gd name="connsiteX221" fmla="*/ 2525821 w 11218359"/>
              <a:gd name="connsiteY221" fmla="*/ 1439266 h 1439265"/>
              <a:gd name="connsiteX222" fmla="*/ 2537260 w 11218359"/>
              <a:gd name="connsiteY222" fmla="*/ 1439266 h 1439265"/>
              <a:gd name="connsiteX223" fmla="*/ 2548700 w 11218359"/>
              <a:gd name="connsiteY223" fmla="*/ 1439266 h 1439265"/>
              <a:gd name="connsiteX224" fmla="*/ 2560139 w 11218359"/>
              <a:gd name="connsiteY224" fmla="*/ 1439266 h 1439265"/>
              <a:gd name="connsiteX225" fmla="*/ 2571579 w 11218359"/>
              <a:gd name="connsiteY225" fmla="*/ 1439266 h 1439265"/>
              <a:gd name="connsiteX226" fmla="*/ 2583018 w 11218359"/>
              <a:gd name="connsiteY226" fmla="*/ 1439266 h 1439265"/>
              <a:gd name="connsiteX227" fmla="*/ 2594458 w 11218359"/>
              <a:gd name="connsiteY227" fmla="*/ 1439266 h 1439265"/>
              <a:gd name="connsiteX228" fmla="*/ 2605897 w 11218359"/>
              <a:gd name="connsiteY228" fmla="*/ 1439266 h 1439265"/>
              <a:gd name="connsiteX229" fmla="*/ 2617337 w 11218359"/>
              <a:gd name="connsiteY229" fmla="*/ 1439266 h 1439265"/>
              <a:gd name="connsiteX230" fmla="*/ 2628776 w 11218359"/>
              <a:gd name="connsiteY230" fmla="*/ 1439266 h 1439265"/>
              <a:gd name="connsiteX231" fmla="*/ 2640216 w 11218359"/>
              <a:gd name="connsiteY231" fmla="*/ 1439266 h 1439265"/>
              <a:gd name="connsiteX232" fmla="*/ 2651655 w 11218359"/>
              <a:gd name="connsiteY232" fmla="*/ 1439266 h 1439265"/>
              <a:gd name="connsiteX233" fmla="*/ 2663095 w 11218359"/>
              <a:gd name="connsiteY233" fmla="*/ 1439266 h 1439265"/>
              <a:gd name="connsiteX234" fmla="*/ 2674535 w 11218359"/>
              <a:gd name="connsiteY234" fmla="*/ 1439266 h 1439265"/>
              <a:gd name="connsiteX235" fmla="*/ 2685974 w 11218359"/>
              <a:gd name="connsiteY235" fmla="*/ 1439266 h 1439265"/>
              <a:gd name="connsiteX236" fmla="*/ 2697413 w 11218359"/>
              <a:gd name="connsiteY236" fmla="*/ 1439266 h 1439265"/>
              <a:gd name="connsiteX237" fmla="*/ 2708853 w 11218359"/>
              <a:gd name="connsiteY237" fmla="*/ 1439266 h 1439265"/>
              <a:gd name="connsiteX238" fmla="*/ 2720293 w 11218359"/>
              <a:gd name="connsiteY238" fmla="*/ 1439266 h 1439265"/>
              <a:gd name="connsiteX239" fmla="*/ 2731727 w 11218359"/>
              <a:gd name="connsiteY239" fmla="*/ 1439266 h 1439265"/>
              <a:gd name="connsiteX240" fmla="*/ 2743172 w 11218359"/>
              <a:gd name="connsiteY240" fmla="*/ 1439266 h 1439265"/>
              <a:gd name="connsiteX241" fmla="*/ 2754611 w 11218359"/>
              <a:gd name="connsiteY241" fmla="*/ 1439266 h 1439265"/>
              <a:gd name="connsiteX242" fmla="*/ 2766046 w 11218359"/>
              <a:gd name="connsiteY242" fmla="*/ 1439266 h 1439265"/>
              <a:gd name="connsiteX243" fmla="*/ 2777490 w 11218359"/>
              <a:gd name="connsiteY243" fmla="*/ 1439266 h 1439265"/>
              <a:gd name="connsiteX244" fmla="*/ 2788925 w 11218359"/>
              <a:gd name="connsiteY244" fmla="*/ 1439266 h 1439265"/>
              <a:gd name="connsiteX245" fmla="*/ 2800364 w 11218359"/>
              <a:gd name="connsiteY245" fmla="*/ 1439266 h 1439265"/>
              <a:gd name="connsiteX246" fmla="*/ 2811804 w 11218359"/>
              <a:gd name="connsiteY246" fmla="*/ 1439266 h 1439265"/>
              <a:gd name="connsiteX247" fmla="*/ 2823243 w 11218359"/>
              <a:gd name="connsiteY247" fmla="*/ 1439266 h 1439265"/>
              <a:gd name="connsiteX248" fmla="*/ 2834683 w 11218359"/>
              <a:gd name="connsiteY248" fmla="*/ 1439266 h 1439265"/>
              <a:gd name="connsiteX249" fmla="*/ 2846123 w 11218359"/>
              <a:gd name="connsiteY249" fmla="*/ 1439266 h 1439265"/>
              <a:gd name="connsiteX250" fmla="*/ 2857562 w 11218359"/>
              <a:gd name="connsiteY250" fmla="*/ 1439266 h 1439265"/>
              <a:gd name="connsiteX251" fmla="*/ 2869001 w 11218359"/>
              <a:gd name="connsiteY251" fmla="*/ 1439266 h 1439265"/>
              <a:gd name="connsiteX252" fmla="*/ 2880441 w 11218359"/>
              <a:gd name="connsiteY252" fmla="*/ 1439266 h 1439265"/>
              <a:gd name="connsiteX253" fmla="*/ 2891881 w 11218359"/>
              <a:gd name="connsiteY253" fmla="*/ 1439266 h 1439265"/>
              <a:gd name="connsiteX254" fmla="*/ 2903320 w 11218359"/>
              <a:gd name="connsiteY254" fmla="*/ 1439266 h 1439265"/>
              <a:gd name="connsiteX255" fmla="*/ 2914760 w 11218359"/>
              <a:gd name="connsiteY255" fmla="*/ 1439266 h 1439265"/>
              <a:gd name="connsiteX256" fmla="*/ 2926199 w 11218359"/>
              <a:gd name="connsiteY256" fmla="*/ 1439266 h 1439265"/>
              <a:gd name="connsiteX257" fmla="*/ 2937639 w 11218359"/>
              <a:gd name="connsiteY257" fmla="*/ 1439266 h 1439265"/>
              <a:gd name="connsiteX258" fmla="*/ 2949078 w 11218359"/>
              <a:gd name="connsiteY258" fmla="*/ 1439266 h 1439265"/>
              <a:gd name="connsiteX259" fmla="*/ 2960518 w 11218359"/>
              <a:gd name="connsiteY259" fmla="*/ 1439266 h 1439265"/>
              <a:gd name="connsiteX260" fmla="*/ 2971957 w 11218359"/>
              <a:gd name="connsiteY260" fmla="*/ 1439266 h 1439265"/>
              <a:gd name="connsiteX261" fmla="*/ 2983397 w 11218359"/>
              <a:gd name="connsiteY261" fmla="*/ 1439266 h 1439265"/>
              <a:gd name="connsiteX262" fmla="*/ 2994837 w 11218359"/>
              <a:gd name="connsiteY262" fmla="*/ 1439266 h 1439265"/>
              <a:gd name="connsiteX263" fmla="*/ 3006276 w 11218359"/>
              <a:gd name="connsiteY263" fmla="*/ 1439266 h 1439265"/>
              <a:gd name="connsiteX264" fmla="*/ 3017715 w 11218359"/>
              <a:gd name="connsiteY264" fmla="*/ 1439266 h 1439265"/>
              <a:gd name="connsiteX265" fmla="*/ 3029155 w 11218359"/>
              <a:gd name="connsiteY265" fmla="*/ 1439266 h 1439265"/>
              <a:gd name="connsiteX266" fmla="*/ 3040594 w 11218359"/>
              <a:gd name="connsiteY266" fmla="*/ 1439266 h 1439265"/>
              <a:gd name="connsiteX267" fmla="*/ 3052034 w 11218359"/>
              <a:gd name="connsiteY267" fmla="*/ 1439266 h 1439265"/>
              <a:gd name="connsiteX268" fmla="*/ 3063474 w 11218359"/>
              <a:gd name="connsiteY268" fmla="*/ 1439266 h 1439265"/>
              <a:gd name="connsiteX269" fmla="*/ 3074913 w 11218359"/>
              <a:gd name="connsiteY269" fmla="*/ 1439266 h 1439265"/>
              <a:gd name="connsiteX270" fmla="*/ 3086352 w 11218359"/>
              <a:gd name="connsiteY270" fmla="*/ 1439266 h 1439265"/>
              <a:gd name="connsiteX271" fmla="*/ 3097792 w 11218359"/>
              <a:gd name="connsiteY271" fmla="*/ 1439266 h 1439265"/>
              <a:gd name="connsiteX272" fmla="*/ 3109232 w 11218359"/>
              <a:gd name="connsiteY272" fmla="*/ 1439266 h 1439265"/>
              <a:gd name="connsiteX273" fmla="*/ 3120671 w 11218359"/>
              <a:gd name="connsiteY273" fmla="*/ 1439266 h 1439265"/>
              <a:gd name="connsiteX274" fmla="*/ 3132111 w 11218359"/>
              <a:gd name="connsiteY274" fmla="*/ 1439266 h 1439265"/>
              <a:gd name="connsiteX275" fmla="*/ 3143550 w 11218359"/>
              <a:gd name="connsiteY275" fmla="*/ 1439266 h 1439265"/>
              <a:gd name="connsiteX276" fmla="*/ 3154990 w 11218359"/>
              <a:gd name="connsiteY276" fmla="*/ 1439266 h 1439265"/>
              <a:gd name="connsiteX277" fmla="*/ 3166429 w 11218359"/>
              <a:gd name="connsiteY277" fmla="*/ 1439266 h 1439265"/>
              <a:gd name="connsiteX278" fmla="*/ 3177869 w 11218359"/>
              <a:gd name="connsiteY278" fmla="*/ 1439266 h 1439265"/>
              <a:gd name="connsiteX279" fmla="*/ 3189308 w 11218359"/>
              <a:gd name="connsiteY279" fmla="*/ 1439266 h 1439265"/>
              <a:gd name="connsiteX280" fmla="*/ 3200748 w 11218359"/>
              <a:gd name="connsiteY280" fmla="*/ 1439266 h 1439265"/>
              <a:gd name="connsiteX281" fmla="*/ 3212187 w 11218359"/>
              <a:gd name="connsiteY281" fmla="*/ 1439266 h 1439265"/>
              <a:gd name="connsiteX282" fmla="*/ 3223627 w 11218359"/>
              <a:gd name="connsiteY282" fmla="*/ 1439266 h 1439265"/>
              <a:gd name="connsiteX283" fmla="*/ 3235066 w 11218359"/>
              <a:gd name="connsiteY283" fmla="*/ 1439266 h 1439265"/>
              <a:gd name="connsiteX284" fmla="*/ 3246501 w 11218359"/>
              <a:gd name="connsiteY284" fmla="*/ 1439266 h 1439265"/>
              <a:gd name="connsiteX285" fmla="*/ 3257945 w 11218359"/>
              <a:gd name="connsiteY285" fmla="*/ 1439266 h 1439265"/>
              <a:gd name="connsiteX286" fmla="*/ 3269385 w 11218359"/>
              <a:gd name="connsiteY286" fmla="*/ 1439266 h 1439265"/>
              <a:gd name="connsiteX287" fmla="*/ 3280825 w 11218359"/>
              <a:gd name="connsiteY287" fmla="*/ 1439266 h 1439265"/>
              <a:gd name="connsiteX288" fmla="*/ 3292264 w 11218359"/>
              <a:gd name="connsiteY288" fmla="*/ 1439266 h 1439265"/>
              <a:gd name="connsiteX289" fmla="*/ 3303699 w 11218359"/>
              <a:gd name="connsiteY289" fmla="*/ 1439266 h 1439265"/>
              <a:gd name="connsiteX290" fmla="*/ 3315143 w 11218359"/>
              <a:gd name="connsiteY290" fmla="*/ 1439266 h 1439265"/>
              <a:gd name="connsiteX291" fmla="*/ 3326578 w 11218359"/>
              <a:gd name="connsiteY291" fmla="*/ 1439266 h 1439265"/>
              <a:gd name="connsiteX292" fmla="*/ 3338017 w 11218359"/>
              <a:gd name="connsiteY292" fmla="*/ 1439266 h 1439265"/>
              <a:gd name="connsiteX293" fmla="*/ 3349457 w 11218359"/>
              <a:gd name="connsiteY293" fmla="*/ 1439266 h 1439265"/>
              <a:gd name="connsiteX294" fmla="*/ 3360896 w 11218359"/>
              <a:gd name="connsiteY294" fmla="*/ 1439266 h 1439265"/>
              <a:gd name="connsiteX295" fmla="*/ 3372336 w 11218359"/>
              <a:gd name="connsiteY295" fmla="*/ 1439266 h 1439265"/>
              <a:gd name="connsiteX296" fmla="*/ 3383776 w 11218359"/>
              <a:gd name="connsiteY296" fmla="*/ 1439266 h 1439265"/>
              <a:gd name="connsiteX297" fmla="*/ 3395215 w 11218359"/>
              <a:gd name="connsiteY297" fmla="*/ 1439266 h 1439265"/>
              <a:gd name="connsiteX298" fmla="*/ 3406654 w 11218359"/>
              <a:gd name="connsiteY298" fmla="*/ 1439266 h 1439265"/>
              <a:gd name="connsiteX299" fmla="*/ 3418094 w 11218359"/>
              <a:gd name="connsiteY299" fmla="*/ 1439266 h 1439265"/>
              <a:gd name="connsiteX300" fmla="*/ 3429534 w 11218359"/>
              <a:gd name="connsiteY300" fmla="*/ 1439266 h 1439265"/>
              <a:gd name="connsiteX301" fmla="*/ 3440973 w 11218359"/>
              <a:gd name="connsiteY301" fmla="*/ 1439266 h 1439265"/>
              <a:gd name="connsiteX302" fmla="*/ 3452413 w 11218359"/>
              <a:gd name="connsiteY302" fmla="*/ 1439266 h 1439265"/>
              <a:gd name="connsiteX303" fmla="*/ 3463852 w 11218359"/>
              <a:gd name="connsiteY303" fmla="*/ 1439266 h 1439265"/>
              <a:gd name="connsiteX304" fmla="*/ 3475292 w 11218359"/>
              <a:gd name="connsiteY304" fmla="*/ 1439266 h 1439265"/>
              <a:gd name="connsiteX305" fmla="*/ 3486731 w 11218359"/>
              <a:gd name="connsiteY305" fmla="*/ 1439266 h 1439265"/>
              <a:gd name="connsiteX306" fmla="*/ 3498171 w 11218359"/>
              <a:gd name="connsiteY306" fmla="*/ 1439266 h 1439265"/>
              <a:gd name="connsiteX307" fmla="*/ 3509610 w 11218359"/>
              <a:gd name="connsiteY307" fmla="*/ 1439266 h 1439265"/>
              <a:gd name="connsiteX308" fmla="*/ 3521050 w 11218359"/>
              <a:gd name="connsiteY308" fmla="*/ 1439266 h 1439265"/>
              <a:gd name="connsiteX309" fmla="*/ 3532489 w 11218359"/>
              <a:gd name="connsiteY309" fmla="*/ 1439266 h 1439265"/>
              <a:gd name="connsiteX310" fmla="*/ 3543929 w 11218359"/>
              <a:gd name="connsiteY310" fmla="*/ 1439266 h 1439265"/>
              <a:gd name="connsiteX311" fmla="*/ 3555368 w 11218359"/>
              <a:gd name="connsiteY311" fmla="*/ 1439266 h 1439265"/>
              <a:gd name="connsiteX312" fmla="*/ 3566808 w 11218359"/>
              <a:gd name="connsiteY312" fmla="*/ 1439266 h 1439265"/>
              <a:gd name="connsiteX313" fmla="*/ 3578247 w 11218359"/>
              <a:gd name="connsiteY313" fmla="*/ 1439266 h 1439265"/>
              <a:gd name="connsiteX314" fmla="*/ 3589687 w 11218359"/>
              <a:gd name="connsiteY314" fmla="*/ 1439266 h 1439265"/>
              <a:gd name="connsiteX315" fmla="*/ 3601127 w 11218359"/>
              <a:gd name="connsiteY315" fmla="*/ 1439266 h 1439265"/>
              <a:gd name="connsiteX316" fmla="*/ 3612566 w 11218359"/>
              <a:gd name="connsiteY316" fmla="*/ 1439266 h 1439265"/>
              <a:gd name="connsiteX317" fmla="*/ 3624005 w 11218359"/>
              <a:gd name="connsiteY317" fmla="*/ 1439266 h 1439265"/>
              <a:gd name="connsiteX318" fmla="*/ 3635445 w 11218359"/>
              <a:gd name="connsiteY318" fmla="*/ 1439266 h 1439265"/>
              <a:gd name="connsiteX319" fmla="*/ 3646885 w 11218359"/>
              <a:gd name="connsiteY319" fmla="*/ 1439266 h 1439265"/>
              <a:gd name="connsiteX320" fmla="*/ 3658324 w 11218359"/>
              <a:gd name="connsiteY320" fmla="*/ 1439266 h 1439265"/>
              <a:gd name="connsiteX321" fmla="*/ 3669764 w 11218359"/>
              <a:gd name="connsiteY321" fmla="*/ 1439266 h 1439265"/>
              <a:gd name="connsiteX322" fmla="*/ 3681203 w 11218359"/>
              <a:gd name="connsiteY322" fmla="*/ 1439266 h 1439265"/>
              <a:gd name="connsiteX323" fmla="*/ 3692643 w 11218359"/>
              <a:gd name="connsiteY323" fmla="*/ 1439266 h 1439265"/>
              <a:gd name="connsiteX324" fmla="*/ 3704082 w 11218359"/>
              <a:gd name="connsiteY324" fmla="*/ 1439266 h 1439265"/>
              <a:gd name="connsiteX325" fmla="*/ 3715522 w 11218359"/>
              <a:gd name="connsiteY325" fmla="*/ 1439266 h 1439265"/>
              <a:gd name="connsiteX326" fmla="*/ 3726961 w 11218359"/>
              <a:gd name="connsiteY326" fmla="*/ 1439266 h 1439265"/>
              <a:gd name="connsiteX327" fmla="*/ 3738401 w 11218359"/>
              <a:gd name="connsiteY327" fmla="*/ 1439266 h 1439265"/>
              <a:gd name="connsiteX328" fmla="*/ 3749840 w 11218359"/>
              <a:gd name="connsiteY328" fmla="*/ 1439266 h 1439265"/>
              <a:gd name="connsiteX329" fmla="*/ 3761280 w 11218359"/>
              <a:gd name="connsiteY329" fmla="*/ 1439266 h 1439265"/>
              <a:gd name="connsiteX330" fmla="*/ 3772719 w 11218359"/>
              <a:gd name="connsiteY330" fmla="*/ 1439266 h 1439265"/>
              <a:gd name="connsiteX331" fmla="*/ 3784154 w 11218359"/>
              <a:gd name="connsiteY331" fmla="*/ 1439266 h 1439265"/>
              <a:gd name="connsiteX332" fmla="*/ 3795598 w 11218359"/>
              <a:gd name="connsiteY332" fmla="*/ 1439266 h 1439265"/>
              <a:gd name="connsiteX333" fmla="*/ 3807033 w 11218359"/>
              <a:gd name="connsiteY333" fmla="*/ 1439266 h 1439265"/>
              <a:gd name="connsiteX334" fmla="*/ 3818473 w 11218359"/>
              <a:gd name="connsiteY334" fmla="*/ 1439266 h 1439265"/>
              <a:gd name="connsiteX335" fmla="*/ 3829917 w 11218359"/>
              <a:gd name="connsiteY335" fmla="*/ 1439266 h 1439265"/>
              <a:gd name="connsiteX336" fmla="*/ 3841352 w 11218359"/>
              <a:gd name="connsiteY336" fmla="*/ 1439266 h 1439265"/>
              <a:gd name="connsiteX337" fmla="*/ 3852791 w 11218359"/>
              <a:gd name="connsiteY337" fmla="*/ 1439266 h 1439265"/>
              <a:gd name="connsiteX338" fmla="*/ 3864231 w 11218359"/>
              <a:gd name="connsiteY338" fmla="*/ 1439266 h 1439265"/>
              <a:gd name="connsiteX339" fmla="*/ 3875670 w 11218359"/>
              <a:gd name="connsiteY339" fmla="*/ 1439266 h 1439265"/>
              <a:gd name="connsiteX340" fmla="*/ 3887110 w 11218359"/>
              <a:gd name="connsiteY340" fmla="*/ 1439266 h 1439265"/>
              <a:gd name="connsiteX341" fmla="*/ 3898549 w 11218359"/>
              <a:gd name="connsiteY341" fmla="*/ 1439266 h 1439265"/>
              <a:gd name="connsiteX342" fmla="*/ 3909989 w 11218359"/>
              <a:gd name="connsiteY342" fmla="*/ 1439266 h 1439265"/>
              <a:gd name="connsiteX343" fmla="*/ 3921447 w 11218359"/>
              <a:gd name="connsiteY343" fmla="*/ 1439266 h 1439265"/>
              <a:gd name="connsiteX344" fmla="*/ 3932878 w 11218359"/>
              <a:gd name="connsiteY344" fmla="*/ 1439266 h 1439265"/>
              <a:gd name="connsiteX345" fmla="*/ 3944307 w 11218359"/>
              <a:gd name="connsiteY345" fmla="*/ 1439266 h 1439265"/>
              <a:gd name="connsiteX346" fmla="*/ 3955737 w 11218359"/>
              <a:gd name="connsiteY346" fmla="*/ 1439266 h 1439265"/>
              <a:gd name="connsiteX347" fmla="*/ 3967167 w 11218359"/>
              <a:gd name="connsiteY347" fmla="*/ 1439266 h 1439265"/>
              <a:gd name="connsiteX348" fmla="*/ 3978645 w 11218359"/>
              <a:gd name="connsiteY348" fmla="*/ 1439266 h 1439265"/>
              <a:gd name="connsiteX349" fmla="*/ 3990075 w 11218359"/>
              <a:gd name="connsiteY349" fmla="*/ 1439266 h 1439265"/>
              <a:gd name="connsiteX350" fmla="*/ 4001505 w 11218359"/>
              <a:gd name="connsiteY350" fmla="*/ 1439266 h 1439265"/>
              <a:gd name="connsiteX351" fmla="*/ 4012935 w 11218359"/>
              <a:gd name="connsiteY351" fmla="*/ 1439266 h 1439265"/>
              <a:gd name="connsiteX352" fmla="*/ 4024365 w 11218359"/>
              <a:gd name="connsiteY352" fmla="*/ 1439266 h 1439265"/>
              <a:gd name="connsiteX353" fmla="*/ 4035843 w 11218359"/>
              <a:gd name="connsiteY353" fmla="*/ 1439266 h 1439265"/>
              <a:gd name="connsiteX354" fmla="*/ 4047273 w 11218359"/>
              <a:gd name="connsiteY354" fmla="*/ 1439266 h 1439265"/>
              <a:gd name="connsiteX355" fmla="*/ 4058702 w 11218359"/>
              <a:gd name="connsiteY355" fmla="*/ 1439266 h 1439265"/>
              <a:gd name="connsiteX356" fmla="*/ 4070133 w 11218359"/>
              <a:gd name="connsiteY356" fmla="*/ 1439266 h 1439265"/>
              <a:gd name="connsiteX357" fmla="*/ 4081563 w 11218359"/>
              <a:gd name="connsiteY357" fmla="*/ 1439266 h 1439265"/>
              <a:gd name="connsiteX358" fmla="*/ 4093040 w 11218359"/>
              <a:gd name="connsiteY358" fmla="*/ 1439266 h 1439265"/>
              <a:gd name="connsiteX359" fmla="*/ 4104471 w 11218359"/>
              <a:gd name="connsiteY359" fmla="*/ 1439266 h 1439265"/>
              <a:gd name="connsiteX360" fmla="*/ 4115900 w 11218359"/>
              <a:gd name="connsiteY360" fmla="*/ 1439266 h 1439265"/>
              <a:gd name="connsiteX361" fmla="*/ 4127330 w 11218359"/>
              <a:gd name="connsiteY361" fmla="*/ 1439266 h 1439265"/>
              <a:gd name="connsiteX362" fmla="*/ 4138760 w 11218359"/>
              <a:gd name="connsiteY362" fmla="*/ 1439266 h 1439265"/>
              <a:gd name="connsiteX363" fmla="*/ 4150238 w 11218359"/>
              <a:gd name="connsiteY363" fmla="*/ 1439266 h 1439265"/>
              <a:gd name="connsiteX364" fmla="*/ 4161668 w 11218359"/>
              <a:gd name="connsiteY364" fmla="*/ 1439266 h 1439265"/>
              <a:gd name="connsiteX365" fmla="*/ 4173098 w 11218359"/>
              <a:gd name="connsiteY365" fmla="*/ 1439266 h 1439265"/>
              <a:gd name="connsiteX366" fmla="*/ 4184528 w 11218359"/>
              <a:gd name="connsiteY366" fmla="*/ 1439266 h 1439265"/>
              <a:gd name="connsiteX367" fmla="*/ 4195958 w 11218359"/>
              <a:gd name="connsiteY367" fmla="*/ 1439266 h 1439265"/>
              <a:gd name="connsiteX368" fmla="*/ 4207436 w 11218359"/>
              <a:gd name="connsiteY368" fmla="*/ 1439266 h 1439265"/>
              <a:gd name="connsiteX369" fmla="*/ 4218865 w 11218359"/>
              <a:gd name="connsiteY369" fmla="*/ 1439266 h 1439265"/>
              <a:gd name="connsiteX370" fmla="*/ 4230296 w 11218359"/>
              <a:gd name="connsiteY370" fmla="*/ 1439266 h 1439265"/>
              <a:gd name="connsiteX371" fmla="*/ 4241726 w 11218359"/>
              <a:gd name="connsiteY371" fmla="*/ 1439266 h 1439265"/>
              <a:gd name="connsiteX372" fmla="*/ 4253156 w 11218359"/>
              <a:gd name="connsiteY372" fmla="*/ 1439266 h 1439265"/>
              <a:gd name="connsiteX373" fmla="*/ 4264634 w 11218359"/>
              <a:gd name="connsiteY373" fmla="*/ 1439266 h 1439265"/>
              <a:gd name="connsiteX374" fmla="*/ 4276063 w 11218359"/>
              <a:gd name="connsiteY374" fmla="*/ 1439266 h 1439265"/>
              <a:gd name="connsiteX375" fmla="*/ 4287493 w 11218359"/>
              <a:gd name="connsiteY375" fmla="*/ 1439266 h 1439265"/>
              <a:gd name="connsiteX376" fmla="*/ 4298923 w 11218359"/>
              <a:gd name="connsiteY376" fmla="*/ 1439266 h 1439265"/>
              <a:gd name="connsiteX377" fmla="*/ 4310353 w 11218359"/>
              <a:gd name="connsiteY377" fmla="*/ 1439266 h 1439265"/>
              <a:gd name="connsiteX378" fmla="*/ 4321831 w 11218359"/>
              <a:gd name="connsiteY378" fmla="*/ 1439266 h 1439265"/>
              <a:gd name="connsiteX379" fmla="*/ 4333261 w 11218359"/>
              <a:gd name="connsiteY379" fmla="*/ 1439266 h 1439265"/>
              <a:gd name="connsiteX380" fmla="*/ 4344691 w 11218359"/>
              <a:gd name="connsiteY380" fmla="*/ 1439266 h 1439265"/>
              <a:gd name="connsiteX381" fmla="*/ 4356121 w 11218359"/>
              <a:gd name="connsiteY381" fmla="*/ 1439266 h 1439265"/>
              <a:gd name="connsiteX382" fmla="*/ 4367551 w 11218359"/>
              <a:gd name="connsiteY382" fmla="*/ 1439266 h 1439265"/>
              <a:gd name="connsiteX383" fmla="*/ 4379028 w 11218359"/>
              <a:gd name="connsiteY383" fmla="*/ 1439266 h 1439265"/>
              <a:gd name="connsiteX384" fmla="*/ 4390458 w 11218359"/>
              <a:gd name="connsiteY384" fmla="*/ 1439266 h 1439265"/>
              <a:gd name="connsiteX385" fmla="*/ 4401889 w 11218359"/>
              <a:gd name="connsiteY385" fmla="*/ 1439266 h 1439265"/>
              <a:gd name="connsiteX386" fmla="*/ 4413319 w 11218359"/>
              <a:gd name="connsiteY386" fmla="*/ 1439266 h 1439265"/>
              <a:gd name="connsiteX387" fmla="*/ 4424749 w 11218359"/>
              <a:gd name="connsiteY387" fmla="*/ 1439266 h 1439265"/>
              <a:gd name="connsiteX388" fmla="*/ 4436226 w 11218359"/>
              <a:gd name="connsiteY388" fmla="*/ 1439266 h 1439265"/>
              <a:gd name="connsiteX389" fmla="*/ 4447656 w 11218359"/>
              <a:gd name="connsiteY389" fmla="*/ 1439266 h 1439265"/>
              <a:gd name="connsiteX390" fmla="*/ 4459086 w 11218359"/>
              <a:gd name="connsiteY390" fmla="*/ 1439266 h 1439265"/>
              <a:gd name="connsiteX391" fmla="*/ 4470516 w 11218359"/>
              <a:gd name="connsiteY391" fmla="*/ 1439266 h 1439265"/>
              <a:gd name="connsiteX392" fmla="*/ 4481946 w 11218359"/>
              <a:gd name="connsiteY392" fmla="*/ 1439266 h 1439265"/>
              <a:gd name="connsiteX393" fmla="*/ 4493424 w 11218359"/>
              <a:gd name="connsiteY393" fmla="*/ 1439266 h 1439265"/>
              <a:gd name="connsiteX394" fmla="*/ 4504854 w 11218359"/>
              <a:gd name="connsiteY394" fmla="*/ 1439266 h 1439265"/>
              <a:gd name="connsiteX395" fmla="*/ 4516284 w 11218359"/>
              <a:gd name="connsiteY395" fmla="*/ 1439266 h 1439265"/>
              <a:gd name="connsiteX396" fmla="*/ 4527714 w 11218359"/>
              <a:gd name="connsiteY396" fmla="*/ 1439266 h 1439265"/>
              <a:gd name="connsiteX397" fmla="*/ 4539144 w 11218359"/>
              <a:gd name="connsiteY397" fmla="*/ 1439266 h 1439265"/>
              <a:gd name="connsiteX398" fmla="*/ 4550621 w 11218359"/>
              <a:gd name="connsiteY398" fmla="*/ 1439266 h 1439265"/>
              <a:gd name="connsiteX399" fmla="*/ 4562051 w 11218359"/>
              <a:gd name="connsiteY399" fmla="*/ 1439266 h 1439265"/>
              <a:gd name="connsiteX400" fmla="*/ 4573482 w 11218359"/>
              <a:gd name="connsiteY400" fmla="*/ 1439266 h 1439265"/>
              <a:gd name="connsiteX401" fmla="*/ 4584912 w 11218359"/>
              <a:gd name="connsiteY401" fmla="*/ 1439266 h 1439265"/>
              <a:gd name="connsiteX402" fmla="*/ 4596341 w 11218359"/>
              <a:gd name="connsiteY402" fmla="*/ 1439266 h 1439265"/>
              <a:gd name="connsiteX403" fmla="*/ 4607771 w 11218359"/>
              <a:gd name="connsiteY403" fmla="*/ 1439266 h 1439265"/>
              <a:gd name="connsiteX404" fmla="*/ 4619249 w 11218359"/>
              <a:gd name="connsiteY404" fmla="*/ 1439266 h 1439265"/>
              <a:gd name="connsiteX405" fmla="*/ 4630679 w 11218359"/>
              <a:gd name="connsiteY405" fmla="*/ 1439266 h 1439265"/>
              <a:gd name="connsiteX406" fmla="*/ 4642109 w 11218359"/>
              <a:gd name="connsiteY406" fmla="*/ 1439266 h 1439265"/>
              <a:gd name="connsiteX407" fmla="*/ 4653539 w 11218359"/>
              <a:gd name="connsiteY407" fmla="*/ 893907 h 1439265"/>
              <a:gd name="connsiteX408" fmla="*/ 4664969 w 11218359"/>
              <a:gd name="connsiteY408" fmla="*/ 115681 h 1439265"/>
              <a:gd name="connsiteX409" fmla="*/ 4676447 w 11218359"/>
              <a:gd name="connsiteY409" fmla="*/ 118686 h 1439265"/>
              <a:gd name="connsiteX410" fmla="*/ 4687877 w 11218359"/>
              <a:gd name="connsiteY410" fmla="*/ 214841 h 1439265"/>
              <a:gd name="connsiteX411" fmla="*/ 4699306 w 11218359"/>
              <a:gd name="connsiteY411" fmla="*/ 243383 h 1439265"/>
              <a:gd name="connsiteX412" fmla="*/ 4710737 w 11218359"/>
              <a:gd name="connsiteY412" fmla="*/ 241883 h 1439265"/>
              <a:gd name="connsiteX413" fmla="*/ 4722167 w 11218359"/>
              <a:gd name="connsiteY413" fmla="*/ 606957 h 1439265"/>
              <a:gd name="connsiteX414" fmla="*/ 4733644 w 11218359"/>
              <a:gd name="connsiteY414" fmla="*/ 564890 h 1439265"/>
              <a:gd name="connsiteX415" fmla="*/ 4745075 w 11218359"/>
              <a:gd name="connsiteY415" fmla="*/ 238877 h 1439265"/>
              <a:gd name="connsiteX416" fmla="*/ 4756504 w 11218359"/>
              <a:gd name="connsiteY416" fmla="*/ 0 h 1439265"/>
              <a:gd name="connsiteX417" fmla="*/ 4767934 w 11218359"/>
              <a:gd name="connsiteY417" fmla="*/ 99155 h 1439265"/>
              <a:gd name="connsiteX418" fmla="*/ 4779364 w 11218359"/>
              <a:gd name="connsiteY418" fmla="*/ 121691 h 1439265"/>
              <a:gd name="connsiteX419" fmla="*/ 4790842 w 11218359"/>
              <a:gd name="connsiteY419" fmla="*/ 438693 h 1439265"/>
              <a:gd name="connsiteX420" fmla="*/ 4802272 w 11218359"/>
              <a:gd name="connsiteY420" fmla="*/ 465734 h 1439265"/>
              <a:gd name="connsiteX421" fmla="*/ 4813702 w 11218359"/>
              <a:gd name="connsiteY421" fmla="*/ 676065 h 1439265"/>
              <a:gd name="connsiteX422" fmla="*/ 4825132 w 11218359"/>
              <a:gd name="connsiteY422" fmla="*/ 363574 h 1439265"/>
              <a:gd name="connsiteX423" fmla="*/ 4836562 w 11218359"/>
              <a:gd name="connsiteY423" fmla="*/ 283950 h 1439265"/>
              <a:gd name="connsiteX424" fmla="*/ 4848040 w 11218359"/>
              <a:gd name="connsiteY424" fmla="*/ 19531 h 1439265"/>
              <a:gd name="connsiteX425" fmla="*/ 4859469 w 11218359"/>
              <a:gd name="connsiteY425" fmla="*/ 1038135 h 1439265"/>
              <a:gd name="connsiteX426" fmla="*/ 4870899 w 11218359"/>
              <a:gd name="connsiteY426" fmla="*/ 1430250 h 1439265"/>
              <a:gd name="connsiteX427" fmla="*/ 4882330 w 11218359"/>
              <a:gd name="connsiteY427" fmla="*/ 1439266 h 1439265"/>
              <a:gd name="connsiteX428" fmla="*/ 4893760 w 11218359"/>
              <a:gd name="connsiteY428" fmla="*/ 1439266 h 1439265"/>
              <a:gd name="connsiteX429" fmla="*/ 4905237 w 11218359"/>
              <a:gd name="connsiteY429" fmla="*/ 1439266 h 1439265"/>
              <a:gd name="connsiteX430" fmla="*/ 4916667 w 11218359"/>
              <a:gd name="connsiteY430" fmla="*/ 1439266 h 1439265"/>
              <a:gd name="connsiteX431" fmla="*/ 4928097 w 11218359"/>
              <a:gd name="connsiteY431" fmla="*/ 1439266 h 1439265"/>
              <a:gd name="connsiteX432" fmla="*/ 4939527 w 11218359"/>
              <a:gd name="connsiteY432" fmla="*/ 1439266 h 1439265"/>
              <a:gd name="connsiteX433" fmla="*/ 4950957 w 11218359"/>
              <a:gd name="connsiteY433" fmla="*/ 1439266 h 1439265"/>
              <a:gd name="connsiteX434" fmla="*/ 4962435 w 11218359"/>
              <a:gd name="connsiteY434" fmla="*/ 1439266 h 1439265"/>
              <a:gd name="connsiteX435" fmla="*/ 4973865 w 11218359"/>
              <a:gd name="connsiteY435" fmla="*/ 1439266 h 1439265"/>
              <a:gd name="connsiteX436" fmla="*/ 4985295 w 11218359"/>
              <a:gd name="connsiteY436" fmla="*/ 1439266 h 1439265"/>
              <a:gd name="connsiteX437" fmla="*/ 4996725 w 11218359"/>
              <a:gd name="connsiteY437" fmla="*/ 1439266 h 1439265"/>
              <a:gd name="connsiteX438" fmla="*/ 5008155 w 11218359"/>
              <a:gd name="connsiteY438" fmla="*/ 1437765 h 1439265"/>
              <a:gd name="connsiteX439" fmla="*/ 5019632 w 11218359"/>
              <a:gd name="connsiteY439" fmla="*/ 1439266 h 1439265"/>
              <a:gd name="connsiteX440" fmla="*/ 5031062 w 11218359"/>
              <a:gd name="connsiteY440" fmla="*/ 1439266 h 1439265"/>
              <a:gd name="connsiteX441" fmla="*/ 5042492 w 11218359"/>
              <a:gd name="connsiteY441" fmla="*/ 1439266 h 1439265"/>
              <a:gd name="connsiteX442" fmla="*/ 5053923 w 11218359"/>
              <a:gd name="connsiteY442" fmla="*/ 1439266 h 1439265"/>
              <a:gd name="connsiteX443" fmla="*/ 5065353 w 11218359"/>
              <a:gd name="connsiteY443" fmla="*/ 1439266 h 1439265"/>
              <a:gd name="connsiteX444" fmla="*/ 5076830 w 11218359"/>
              <a:gd name="connsiteY444" fmla="*/ 1439266 h 1439265"/>
              <a:gd name="connsiteX445" fmla="*/ 5088260 w 11218359"/>
              <a:gd name="connsiteY445" fmla="*/ 1439266 h 1439265"/>
              <a:gd name="connsiteX446" fmla="*/ 5099690 w 11218359"/>
              <a:gd name="connsiteY446" fmla="*/ 1439266 h 1439265"/>
              <a:gd name="connsiteX447" fmla="*/ 5111120 w 11218359"/>
              <a:gd name="connsiteY447" fmla="*/ 1439266 h 1439265"/>
              <a:gd name="connsiteX448" fmla="*/ 5122550 w 11218359"/>
              <a:gd name="connsiteY448" fmla="*/ 1439266 h 1439265"/>
              <a:gd name="connsiteX449" fmla="*/ 5134028 w 11218359"/>
              <a:gd name="connsiteY449" fmla="*/ 1439266 h 1439265"/>
              <a:gd name="connsiteX450" fmla="*/ 5145458 w 11218359"/>
              <a:gd name="connsiteY450" fmla="*/ 1439266 h 1439265"/>
              <a:gd name="connsiteX451" fmla="*/ 5156888 w 11218359"/>
              <a:gd name="connsiteY451" fmla="*/ 1439266 h 1439265"/>
              <a:gd name="connsiteX452" fmla="*/ 5168318 w 11218359"/>
              <a:gd name="connsiteY452" fmla="*/ 1439266 h 1439265"/>
              <a:gd name="connsiteX453" fmla="*/ 5179747 w 11218359"/>
              <a:gd name="connsiteY453" fmla="*/ 1439266 h 1439265"/>
              <a:gd name="connsiteX454" fmla="*/ 5191225 w 11218359"/>
              <a:gd name="connsiteY454" fmla="*/ 1439266 h 1439265"/>
              <a:gd name="connsiteX455" fmla="*/ 5202655 w 11218359"/>
              <a:gd name="connsiteY455" fmla="*/ 1439266 h 1439265"/>
              <a:gd name="connsiteX456" fmla="*/ 5214085 w 11218359"/>
              <a:gd name="connsiteY456" fmla="*/ 1439266 h 1439265"/>
              <a:gd name="connsiteX457" fmla="*/ 5225515 w 11218359"/>
              <a:gd name="connsiteY457" fmla="*/ 1439266 h 1439265"/>
              <a:gd name="connsiteX458" fmla="*/ 5236945 w 11218359"/>
              <a:gd name="connsiteY458" fmla="*/ 1439266 h 1439265"/>
              <a:gd name="connsiteX459" fmla="*/ 5248423 w 11218359"/>
              <a:gd name="connsiteY459" fmla="*/ 1439266 h 1439265"/>
              <a:gd name="connsiteX460" fmla="*/ 5259853 w 11218359"/>
              <a:gd name="connsiteY460" fmla="*/ 1439266 h 1439265"/>
              <a:gd name="connsiteX461" fmla="*/ 5271283 w 11218359"/>
              <a:gd name="connsiteY461" fmla="*/ 1439266 h 1439265"/>
              <a:gd name="connsiteX462" fmla="*/ 5282713 w 11218359"/>
              <a:gd name="connsiteY462" fmla="*/ 1439266 h 1439265"/>
              <a:gd name="connsiteX463" fmla="*/ 5294143 w 11218359"/>
              <a:gd name="connsiteY463" fmla="*/ 1439266 h 1439265"/>
              <a:gd name="connsiteX464" fmla="*/ 5305621 w 11218359"/>
              <a:gd name="connsiteY464" fmla="*/ 1439266 h 1439265"/>
              <a:gd name="connsiteX465" fmla="*/ 5317051 w 11218359"/>
              <a:gd name="connsiteY465" fmla="*/ 1439266 h 1439265"/>
              <a:gd name="connsiteX466" fmla="*/ 5328481 w 11218359"/>
              <a:gd name="connsiteY466" fmla="*/ 1439266 h 1439265"/>
              <a:gd name="connsiteX467" fmla="*/ 5339910 w 11218359"/>
              <a:gd name="connsiteY467" fmla="*/ 1439266 h 1439265"/>
              <a:gd name="connsiteX468" fmla="*/ 5351340 w 11218359"/>
              <a:gd name="connsiteY468" fmla="*/ 1439266 h 1439265"/>
              <a:gd name="connsiteX469" fmla="*/ 5362818 w 11218359"/>
              <a:gd name="connsiteY469" fmla="*/ 1439266 h 1439265"/>
              <a:gd name="connsiteX470" fmla="*/ 5374248 w 11218359"/>
              <a:gd name="connsiteY470" fmla="*/ 1439266 h 1439265"/>
              <a:gd name="connsiteX471" fmla="*/ 5385678 w 11218359"/>
              <a:gd name="connsiteY471" fmla="*/ 1439266 h 1439265"/>
              <a:gd name="connsiteX472" fmla="*/ 5397108 w 11218359"/>
              <a:gd name="connsiteY472" fmla="*/ 1439266 h 1439265"/>
              <a:gd name="connsiteX473" fmla="*/ 5408538 w 11218359"/>
              <a:gd name="connsiteY473" fmla="*/ 1439266 h 1439265"/>
              <a:gd name="connsiteX474" fmla="*/ 5420016 w 11218359"/>
              <a:gd name="connsiteY474" fmla="*/ 1439266 h 1439265"/>
              <a:gd name="connsiteX475" fmla="*/ 5431446 w 11218359"/>
              <a:gd name="connsiteY475" fmla="*/ 1439266 h 1439265"/>
              <a:gd name="connsiteX476" fmla="*/ 5442876 w 11218359"/>
              <a:gd name="connsiteY476" fmla="*/ 1439266 h 1439265"/>
              <a:gd name="connsiteX477" fmla="*/ 5454306 w 11218359"/>
              <a:gd name="connsiteY477" fmla="*/ 1439266 h 1439265"/>
              <a:gd name="connsiteX478" fmla="*/ 5465736 w 11218359"/>
              <a:gd name="connsiteY478" fmla="*/ 1439266 h 1439265"/>
              <a:gd name="connsiteX479" fmla="*/ 5477214 w 11218359"/>
              <a:gd name="connsiteY479" fmla="*/ 1439266 h 1439265"/>
              <a:gd name="connsiteX480" fmla="*/ 5488643 w 11218359"/>
              <a:gd name="connsiteY480" fmla="*/ 1439266 h 1439265"/>
              <a:gd name="connsiteX481" fmla="*/ 5500073 w 11218359"/>
              <a:gd name="connsiteY481" fmla="*/ 1439266 h 1439265"/>
              <a:gd name="connsiteX482" fmla="*/ 5511503 w 11218359"/>
              <a:gd name="connsiteY482" fmla="*/ 1439266 h 1439265"/>
              <a:gd name="connsiteX483" fmla="*/ 5522933 w 11218359"/>
              <a:gd name="connsiteY483" fmla="*/ 1439266 h 1439265"/>
              <a:gd name="connsiteX484" fmla="*/ 5534411 w 11218359"/>
              <a:gd name="connsiteY484" fmla="*/ 1439266 h 1439265"/>
              <a:gd name="connsiteX485" fmla="*/ 5545841 w 11218359"/>
              <a:gd name="connsiteY485" fmla="*/ 1439266 h 1439265"/>
              <a:gd name="connsiteX486" fmla="*/ 5557271 w 11218359"/>
              <a:gd name="connsiteY486" fmla="*/ 1439266 h 1439265"/>
              <a:gd name="connsiteX487" fmla="*/ 5568701 w 11218359"/>
              <a:gd name="connsiteY487" fmla="*/ 1439266 h 1439265"/>
              <a:gd name="connsiteX488" fmla="*/ 5580131 w 11218359"/>
              <a:gd name="connsiteY488" fmla="*/ 1439266 h 1439265"/>
              <a:gd name="connsiteX489" fmla="*/ 5591609 w 11218359"/>
              <a:gd name="connsiteY489" fmla="*/ 1439266 h 1439265"/>
              <a:gd name="connsiteX490" fmla="*/ 5603038 w 11218359"/>
              <a:gd name="connsiteY490" fmla="*/ 1439266 h 1439265"/>
              <a:gd name="connsiteX491" fmla="*/ 5614469 w 11218359"/>
              <a:gd name="connsiteY491" fmla="*/ 1439266 h 1439265"/>
              <a:gd name="connsiteX492" fmla="*/ 5625899 w 11218359"/>
              <a:gd name="connsiteY492" fmla="*/ 1439266 h 1439265"/>
              <a:gd name="connsiteX493" fmla="*/ 5637329 w 11218359"/>
              <a:gd name="connsiteY493" fmla="*/ 1439266 h 1439265"/>
              <a:gd name="connsiteX494" fmla="*/ 5648759 w 11218359"/>
              <a:gd name="connsiteY494" fmla="*/ 1439266 h 1439265"/>
              <a:gd name="connsiteX495" fmla="*/ 5660236 w 11218359"/>
              <a:gd name="connsiteY495" fmla="*/ 1439266 h 1439265"/>
              <a:gd name="connsiteX496" fmla="*/ 5671666 w 11218359"/>
              <a:gd name="connsiteY496" fmla="*/ 1439266 h 1439265"/>
              <a:gd name="connsiteX497" fmla="*/ 5683096 w 11218359"/>
              <a:gd name="connsiteY497" fmla="*/ 1439266 h 1439265"/>
              <a:gd name="connsiteX498" fmla="*/ 5694526 w 11218359"/>
              <a:gd name="connsiteY498" fmla="*/ 1439266 h 1439265"/>
              <a:gd name="connsiteX499" fmla="*/ 5705956 w 11218359"/>
              <a:gd name="connsiteY499" fmla="*/ 1439266 h 1439265"/>
              <a:gd name="connsiteX500" fmla="*/ 5717434 w 11218359"/>
              <a:gd name="connsiteY500" fmla="*/ 1439266 h 1439265"/>
              <a:gd name="connsiteX501" fmla="*/ 5728864 w 11218359"/>
              <a:gd name="connsiteY501" fmla="*/ 1439266 h 1439265"/>
              <a:gd name="connsiteX502" fmla="*/ 5740294 w 11218359"/>
              <a:gd name="connsiteY502" fmla="*/ 1439266 h 1439265"/>
              <a:gd name="connsiteX503" fmla="*/ 5751724 w 11218359"/>
              <a:gd name="connsiteY503" fmla="*/ 1439266 h 1439265"/>
              <a:gd name="connsiteX504" fmla="*/ 5763154 w 11218359"/>
              <a:gd name="connsiteY504" fmla="*/ 1439266 h 1439265"/>
              <a:gd name="connsiteX505" fmla="*/ 5774631 w 11218359"/>
              <a:gd name="connsiteY505" fmla="*/ 1439266 h 1439265"/>
              <a:gd name="connsiteX506" fmla="*/ 5786062 w 11218359"/>
              <a:gd name="connsiteY506" fmla="*/ 1439266 h 1439265"/>
              <a:gd name="connsiteX507" fmla="*/ 5797492 w 11218359"/>
              <a:gd name="connsiteY507" fmla="*/ 1439266 h 1439265"/>
              <a:gd name="connsiteX508" fmla="*/ 5808921 w 11218359"/>
              <a:gd name="connsiteY508" fmla="*/ 1439266 h 1439265"/>
              <a:gd name="connsiteX509" fmla="*/ 5820351 w 11218359"/>
              <a:gd name="connsiteY509" fmla="*/ 1439266 h 1439265"/>
              <a:gd name="connsiteX510" fmla="*/ 5831829 w 11218359"/>
              <a:gd name="connsiteY510" fmla="*/ 1439266 h 1439265"/>
              <a:gd name="connsiteX511" fmla="*/ 5843259 w 11218359"/>
              <a:gd name="connsiteY511" fmla="*/ 1439266 h 1439265"/>
              <a:gd name="connsiteX512" fmla="*/ 5854689 w 11218359"/>
              <a:gd name="connsiteY512" fmla="*/ 1439266 h 1439265"/>
              <a:gd name="connsiteX513" fmla="*/ 5866119 w 11218359"/>
              <a:gd name="connsiteY513" fmla="*/ 1439266 h 1439265"/>
              <a:gd name="connsiteX514" fmla="*/ 5877549 w 11218359"/>
              <a:gd name="connsiteY514" fmla="*/ 1439266 h 1439265"/>
              <a:gd name="connsiteX515" fmla="*/ 5889027 w 11218359"/>
              <a:gd name="connsiteY515" fmla="*/ 1439266 h 1439265"/>
              <a:gd name="connsiteX516" fmla="*/ 5900457 w 11218359"/>
              <a:gd name="connsiteY516" fmla="*/ 1439266 h 1439265"/>
              <a:gd name="connsiteX517" fmla="*/ 5911887 w 11218359"/>
              <a:gd name="connsiteY517" fmla="*/ 1439266 h 1439265"/>
              <a:gd name="connsiteX518" fmla="*/ 5923317 w 11218359"/>
              <a:gd name="connsiteY518" fmla="*/ 1439266 h 1439265"/>
              <a:gd name="connsiteX519" fmla="*/ 5934747 w 11218359"/>
              <a:gd name="connsiteY519" fmla="*/ 1439266 h 1439265"/>
              <a:gd name="connsiteX520" fmla="*/ 5946225 w 11218359"/>
              <a:gd name="connsiteY520" fmla="*/ 1439266 h 1439265"/>
              <a:gd name="connsiteX521" fmla="*/ 5957655 w 11218359"/>
              <a:gd name="connsiteY521" fmla="*/ 1439266 h 1439265"/>
              <a:gd name="connsiteX522" fmla="*/ 5969084 w 11218359"/>
              <a:gd name="connsiteY522" fmla="*/ 1439266 h 1439265"/>
              <a:gd name="connsiteX523" fmla="*/ 5980514 w 11218359"/>
              <a:gd name="connsiteY523" fmla="*/ 1439266 h 1439265"/>
              <a:gd name="connsiteX524" fmla="*/ 5991944 w 11218359"/>
              <a:gd name="connsiteY524" fmla="*/ 1439266 h 1439265"/>
              <a:gd name="connsiteX525" fmla="*/ 6003422 w 11218359"/>
              <a:gd name="connsiteY525" fmla="*/ 1439266 h 1439265"/>
              <a:gd name="connsiteX526" fmla="*/ 6014852 w 11218359"/>
              <a:gd name="connsiteY526" fmla="*/ 1439266 h 1439265"/>
              <a:gd name="connsiteX527" fmla="*/ 6026282 w 11218359"/>
              <a:gd name="connsiteY527" fmla="*/ 1439266 h 1439265"/>
              <a:gd name="connsiteX528" fmla="*/ 6037712 w 11218359"/>
              <a:gd name="connsiteY528" fmla="*/ 1439266 h 1439265"/>
              <a:gd name="connsiteX529" fmla="*/ 6049142 w 11218359"/>
              <a:gd name="connsiteY529" fmla="*/ 1439266 h 1439265"/>
              <a:gd name="connsiteX530" fmla="*/ 6060620 w 11218359"/>
              <a:gd name="connsiteY530" fmla="*/ 1439266 h 1439265"/>
              <a:gd name="connsiteX531" fmla="*/ 6072049 w 11218359"/>
              <a:gd name="connsiteY531" fmla="*/ 1439266 h 1439265"/>
              <a:gd name="connsiteX532" fmla="*/ 6083480 w 11218359"/>
              <a:gd name="connsiteY532" fmla="*/ 1439266 h 1439265"/>
              <a:gd name="connsiteX533" fmla="*/ 6094910 w 11218359"/>
              <a:gd name="connsiteY533" fmla="*/ 1439266 h 1439265"/>
              <a:gd name="connsiteX534" fmla="*/ 6106340 w 11218359"/>
              <a:gd name="connsiteY534" fmla="*/ 1439266 h 1439265"/>
              <a:gd name="connsiteX535" fmla="*/ 6117818 w 11218359"/>
              <a:gd name="connsiteY535" fmla="*/ 1439266 h 1439265"/>
              <a:gd name="connsiteX536" fmla="*/ 6129247 w 11218359"/>
              <a:gd name="connsiteY536" fmla="*/ 1439266 h 1439265"/>
              <a:gd name="connsiteX537" fmla="*/ 6140677 w 11218359"/>
              <a:gd name="connsiteY537" fmla="*/ 1439266 h 1439265"/>
              <a:gd name="connsiteX538" fmla="*/ 6152107 w 11218359"/>
              <a:gd name="connsiteY538" fmla="*/ 1439266 h 1439265"/>
              <a:gd name="connsiteX539" fmla="*/ 6163537 w 11218359"/>
              <a:gd name="connsiteY539" fmla="*/ 1439266 h 1439265"/>
              <a:gd name="connsiteX540" fmla="*/ 6175015 w 11218359"/>
              <a:gd name="connsiteY540" fmla="*/ 1439266 h 1439265"/>
              <a:gd name="connsiteX541" fmla="*/ 6186445 w 11218359"/>
              <a:gd name="connsiteY541" fmla="*/ 1439266 h 1439265"/>
              <a:gd name="connsiteX542" fmla="*/ 6197875 w 11218359"/>
              <a:gd name="connsiteY542" fmla="*/ 1439266 h 1439265"/>
              <a:gd name="connsiteX543" fmla="*/ 6209305 w 11218359"/>
              <a:gd name="connsiteY543" fmla="*/ 1439266 h 1439265"/>
              <a:gd name="connsiteX544" fmla="*/ 6220735 w 11218359"/>
              <a:gd name="connsiteY544" fmla="*/ 1439266 h 1439265"/>
              <a:gd name="connsiteX545" fmla="*/ 6232212 w 11218359"/>
              <a:gd name="connsiteY545" fmla="*/ 1439266 h 1439265"/>
              <a:gd name="connsiteX546" fmla="*/ 6243642 w 11218359"/>
              <a:gd name="connsiteY546" fmla="*/ 1439266 h 1439265"/>
              <a:gd name="connsiteX547" fmla="*/ 6255073 w 11218359"/>
              <a:gd name="connsiteY547" fmla="*/ 1439266 h 1439265"/>
              <a:gd name="connsiteX548" fmla="*/ 6266503 w 11218359"/>
              <a:gd name="connsiteY548" fmla="*/ 1439266 h 1439265"/>
              <a:gd name="connsiteX549" fmla="*/ 6277933 w 11218359"/>
              <a:gd name="connsiteY549" fmla="*/ 1439266 h 1439265"/>
              <a:gd name="connsiteX550" fmla="*/ 6289410 w 11218359"/>
              <a:gd name="connsiteY550" fmla="*/ 1439266 h 1439265"/>
              <a:gd name="connsiteX551" fmla="*/ 6300840 w 11218359"/>
              <a:gd name="connsiteY551" fmla="*/ 1439266 h 1439265"/>
              <a:gd name="connsiteX552" fmla="*/ 6312270 w 11218359"/>
              <a:gd name="connsiteY552" fmla="*/ 1439266 h 1439265"/>
              <a:gd name="connsiteX553" fmla="*/ 6323700 w 11218359"/>
              <a:gd name="connsiteY553" fmla="*/ 1439266 h 1439265"/>
              <a:gd name="connsiteX554" fmla="*/ 6335130 w 11218359"/>
              <a:gd name="connsiteY554" fmla="*/ 1439266 h 1439265"/>
              <a:gd name="connsiteX555" fmla="*/ 6346608 w 11218359"/>
              <a:gd name="connsiteY555" fmla="*/ 1439266 h 1439265"/>
              <a:gd name="connsiteX556" fmla="*/ 6358038 w 11218359"/>
              <a:gd name="connsiteY556" fmla="*/ 1439266 h 1439265"/>
              <a:gd name="connsiteX557" fmla="*/ 6369468 w 11218359"/>
              <a:gd name="connsiteY557" fmla="*/ 1439266 h 1439265"/>
              <a:gd name="connsiteX558" fmla="*/ 6380898 w 11218359"/>
              <a:gd name="connsiteY558" fmla="*/ 1439266 h 1439265"/>
              <a:gd name="connsiteX559" fmla="*/ 6392328 w 11218359"/>
              <a:gd name="connsiteY559" fmla="*/ 1439266 h 1439265"/>
              <a:gd name="connsiteX560" fmla="*/ 6403805 w 11218359"/>
              <a:gd name="connsiteY560" fmla="*/ 1439266 h 1439265"/>
              <a:gd name="connsiteX561" fmla="*/ 6415235 w 11218359"/>
              <a:gd name="connsiteY561" fmla="*/ 1439266 h 1439265"/>
              <a:gd name="connsiteX562" fmla="*/ 6426666 w 11218359"/>
              <a:gd name="connsiteY562" fmla="*/ 1439266 h 1439265"/>
              <a:gd name="connsiteX563" fmla="*/ 6438096 w 11218359"/>
              <a:gd name="connsiteY563" fmla="*/ 1439266 h 1439265"/>
              <a:gd name="connsiteX564" fmla="*/ 6449525 w 11218359"/>
              <a:gd name="connsiteY564" fmla="*/ 1439266 h 1439265"/>
              <a:gd name="connsiteX565" fmla="*/ 6461003 w 11218359"/>
              <a:gd name="connsiteY565" fmla="*/ 1439266 h 1439265"/>
              <a:gd name="connsiteX566" fmla="*/ 6472433 w 11218359"/>
              <a:gd name="connsiteY566" fmla="*/ 1439266 h 1439265"/>
              <a:gd name="connsiteX567" fmla="*/ 6483863 w 11218359"/>
              <a:gd name="connsiteY567" fmla="*/ 1439266 h 1439265"/>
              <a:gd name="connsiteX568" fmla="*/ 6495293 w 11218359"/>
              <a:gd name="connsiteY568" fmla="*/ 1439266 h 1439265"/>
              <a:gd name="connsiteX569" fmla="*/ 6506723 w 11218359"/>
              <a:gd name="connsiteY569" fmla="*/ 1439266 h 1439265"/>
              <a:gd name="connsiteX570" fmla="*/ 6518201 w 11218359"/>
              <a:gd name="connsiteY570" fmla="*/ 1439266 h 1439265"/>
              <a:gd name="connsiteX571" fmla="*/ 6529631 w 11218359"/>
              <a:gd name="connsiteY571" fmla="*/ 1439266 h 1439265"/>
              <a:gd name="connsiteX572" fmla="*/ 6541061 w 11218359"/>
              <a:gd name="connsiteY572" fmla="*/ 1439266 h 1439265"/>
              <a:gd name="connsiteX573" fmla="*/ 6552490 w 11218359"/>
              <a:gd name="connsiteY573" fmla="*/ 1439266 h 1439265"/>
              <a:gd name="connsiteX574" fmla="*/ 6563921 w 11218359"/>
              <a:gd name="connsiteY574" fmla="*/ 1439266 h 1439265"/>
              <a:gd name="connsiteX575" fmla="*/ 6575398 w 11218359"/>
              <a:gd name="connsiteY575" fmla="*/ 1439266 h 1439265"/>
              <a:gd name="connsiteX576" fmla="*/ 6586828 w 11218359"/>
              <a:gd name="connsiteY576" fmla="*/ 1439266 h 1439265"/>
              <a:gd name="connsiteX577" fmla="*/ 6598259 w 11218359"/>
              <a:gd name="connsiteY577" fmla="*/ 1439266 h 1439265"/>
              <a:gd name="connsiteX578" fmla="*/ 6609688 w 11218359"/>
              <a:gd name="connsiteY578" fmla="*/ 1439266 h 1439265"/>
              <a:gd name="connsiteX579" fmla="*/ 6621118 w 11218359"/>
              <a:gd name="connsiteY579" fmla="*/ 1439266 h 1439265"/>
              <a:gd name="connsiteX580" fmla="*/ 6632596 w 11218359"/>
              <a:gd name="connsiteY580" fmla="*/ 1439266 h 1439265"/>
              <a:gd name="connsiteX581" fmla="*/ 6644026 w 11218359"/>
              <a:gd name="connsiteY581" fmla="*/ 1439266 h 1439265"/>
              <a:gd name="connsiteX582" fmla="*/ 6655456 w 11218359"/>
              <a:gd name="connsiteY582" fmla="*/ 1439266 h 1439265"/>
              <a:gd name="connsiteX583" fmla="*/ 6666886 w 11218359"/>
              <a:gd name="connsiteY583" fmla="*/ 1439266 h 1439265"/>
              <a:gd name="connsiteX584" fmla="*/ 6678316 w 11218359"/>
              <a:gd name="connsiteY584" fmla="*/ 1439266 h 1439265"/>
              <a:gd name="connsiteX585" fmla="*/ 6689794 w 11218359"/>
              <a:gd name="connsiteY585" fmla="*/ 1439266 h 1439265"/>
              <a:gd name="connsiteX586" fmla="*/ 6701224 w 11218359"/>
              <a:gd name="connsiteY586" fmla="*/ 1439266 h 1439265"/>
              <a:gd name="connsiteX587" fmla="*/ 6712653 w 11218359"/>
              <a:gd name="connsiteY587" fmla="*/ 1439266 h 1439265"/>
              <a:gd name="connsiteX588" fmla="*/ 6724083 w 11218359"/>
              <a:gd name="connsiteY588" fmla="*/ 1439266 h 1439265"/>
              <a:gd name="connsiteX589" fmla="*/ 6735514 w 11218359"/>
              <a:gd name="connsiteY589" fmla="*/ 1439266 h 1439265"/>
              <a:gd name="connsiteX590" fmla="*/ 6746944 w 11218359"/>
              <a:gd name="connsiteY590" fmla="*/ 1439266 h 1439265"/>
              <a:gd name="connsiteX591" fmla="*/ 6758421 w 11218359"/>
              <a:gd name="connsiteY591" fmla="*/ 1439266 h 1439265"/>
              <a:gd name="connsiteX592" fmla="*/ 6769851 w 11218359"/>
              <a:gd name="connsiteY592" fmla="*/ 1439266 h 1439265"/>
              <a:gd name="connsiteX593" fmla="*/ 6781281 w 11218359"/>
              <a:gd name="connsiteY593" fmla="*/ 1439266 h 1439265"/>
              <a:gd name="connsiteX594" fmla="*/ 6792711 w 11218359"/>
              <a:gd name="connsiteY594" fmla="*/ 1439266 h 1439265"/>
              <a:gd name="connsiteX595" fmla="*/ 6804141 w 11218359"/>
              <a:gd name="connsiteY595" fmla="*/ 1439266 h 1439265"/>
              <a:gd name="connsiteX596" fmla="*/ 6815619 w 11218359"/>
              <a:gd name="connsiteY596" fmla="*/ 1439266 h 1439265"/>
              <a:gd name="connsiteX597" fmla="*/ 6827049 w 11218359"/>
              <a:gd name="connsiteY597" fmla="*/ 1439266 h 1439265"/>
              <a:gd name="connsiteX598" fmla="*/ 6838479 w 11218359"/>
              <a:gd name="connsiteY598" fmla="*/ 1439266 h 1439265"/>
              <a:gd name="connsiteX599" fmla="*/ 6849909 w 11218359"/>
              <a:gd name="connsiteY599" fmla="*/ 1439266 h 1439265"/>
              <a:gd name="connsiteX600" fmla="*/ 6861339 w 11218359"/>
              <a:gd name="connsiteY600" fmla="*/ 1439266 h 1439265"/>
              <a:gd name="connsiteX601" fmla="*/ 6872816 w 11218359"/>
              <a:gd name="connsiteY601" fmla="*/ 1439266 h 1439265"/>
              <a:gd name="connsiteX602" fmla="*/ 6884246 w 11218359"/>
              <a:gd name="connsiteY602" fmla="*/ 1439266 h 1439265"/>
              <a:gd name="connsiteX603" fmla="*/ 6895676 w 11218359"/>
              <a:gd name="connsiteY603" fmla="*/ 1439266 h 1439265"/>
              <a:gd name="connsiteX604" fmla="*/ 6907107 w 11218359"/>
              <a:gd name="connsiteY604" fmla="*/ 1439266 h 1439265"/>
              <a:gd name="connsiteX605" fmla="*/ 6918537 w 11218359"/>
              <a:gd name="connsiteY605" fmla="*/ 1439266 h 1439265"/>
              <a:gd name="connsiteX606" fmla="*/ 6930014 w 11218359"/>
              <a:gd name="connsiteY606" fmla="*/ 1439266 h 1439265"/>
              <a:gd name="connsiteX607" fmla="*/ 6941444 w 11218359"/>
              <a:gd name="connsiteY607" fmla="*/ 1439266 h 1439265"/>
              <a:gd name="connsiteX608" fmla="*/ 6952874 w 11218359"/>
              <a:gd name="connsiteY608" fmla="*/ 1439266 h 1439265"/>
              <a:gd name="connsiteX609" fmla="*/ 6964304 w 11218359"/>
              <a:gd name="connsiteY609" fmla="*/ 1439266 h 1439265"/>
              <a:gd name="connsiteX610" fmla="*/ 6975734 w 11218359"/>
              <a:gd name="connsiteY610" fmla="*/ 1439266 h 1439265"/>
              <a:gd name="connsiteX611" fmla="*/ 6987212 w 11218359"/>
              <a:gd name="connsiteY611" fmla="*/ 1439266 h 1439265"/>
              <a:gd name="connsiteX612" fmla="*/ 6998642 w 11218359"/>
              <a:gd name="connsiteY612" fmla="*/ 1439266 h 1439265"/>
              <a:gd name="connsiteX613" fmla="*/ 7010072 w 11218359"/>
              <a:gd name="connsiteY613" fmla="*/ 1439266 h 1439265"/>
              <a:gd name="connsiteX614" fmla="*/ 7021502 w 11218359"/>
              <a:gd name="connsiteY614" fmla="*/ 1439266 h 1439265"/>
              <a:gd name="connsiteX615" fmla="*/ 7032931 w 11218359"/>
              <a:gd name="connsiteY615" fmla="*/ 1439266 h 1439265"/>
              <a:gd name="connsiteX616" fmla="*/ 7044409 w 11218359"/>
              <a:gd name="connsiteY616" fmla="*/ 1439266 h 1439265"/>
              <a:gd name="connsiteX617" fmla="*/ 7055839 w 11218359"/>
              <a:gd name="connsiteY617" fmla="*/ 1439266 h 1439265"/>
              <a:gd name="connsiteX618" fmla="*/ 7067269 w 11218359"/>
              <a:gd name="connsiteY618" fmla="*/ 1439266 h 1439265"/>
              <a:gd name="connsiteX619" fmla="*/ 7078700 w 11218359"/>
              <a:gd name="connsiteY619" fmla="*/ 1439266 h 1439265"/>
              <a:gd name="connsiteX620" fmla="*/ 7090129 w 11218359"/>
              <a:gd name="connsiteY620" fmla="*/ 1439266 h 1439265"/>
              <a:gd name="connsiteX621" fmla="*/ 7101607 w 11218359"/>
              <a:gd name="connsiteY621" fmla="*/ 1439266 h 1439265"/>
              <a:gd name="connsiteX622" fmla="*/ 7113037 w 11218359"/>
              <a:gd name="connsiteY622" fmla="*/ 1439266 h 1439265"/>
              <a:gd name="connsiteX623" fmla="*/ 7124467 w 11218359"/>
              <a:gd name="connsiteY623" fmla="*/ 1439266 h 1439265"/>
              <a:gd name="connsiteX624" fmla="*/ 7135897 w 11218359"/>
              <a:gd name="connsiteY624" fmla="*/ 1439266 h 1439265"/>
              <a:gd name="connsiteX625" fmla="*/ 7147327 w 11218359"/>
              <a:gd name="connsiteY625" fmla="*/ 1439266 h 1439265"/>
              <a:gd name="connsiteX626" fmla="*/ 7158805 w 11218359"/>
              <a:gd name="connsiteY626" fmla="*/ 1439266 h 1439265"/>
              <a:gd name="connsiteX627" fmla="*/ 7170235 w 11218359"/>
              <a:gd name="connsiteY627" fmla="*/ 1439266 h 1439265"/>
              <a:gd name="connsiteX628" fmla="*/ 7181665 w 11218359"/>
              <a:gd name="connsiteY628" fmla="*/ 1439266 h 1439265"/>
              <a:gd name="connsiteX629" fmla="*/ 7193094 w 11218359"/>
              <a:gd name="connsiteY629" fmla="*/ 1439266 h 1439265"/>
              <a:gd name="connsiteX630" fmla="*/ 7204524 w 11218359"/>
              <a:gd name="connsiteY630" fmla="*/ 1439266 h 1439265"/>
              <a:gd name="connsiteX631" fmla="*/ 7216002 w 11218359"/>
              <a:gd name="connsiteY631" fmla="*/ 1439266 h 1439265"/>
              <a:gd name="connsiteX632" fmla="*/ 7227432 w 11218359"/>
              <a:gd name="connsiteY632" fmla="*/ 1439266 h 1439265"/>
              <a:gd name="connsiteX633" fmla="*/ 7238862 w 11218359"/>
              <a:gd name="connsiteY633" fmla="*/ 1439266 h 1439265"/>
              <a:gd name="connsiteX634" fmla="*/ 7250292 w 11218359"/>
              <a:gd name="connsiteY634" fmla="*/ 1439266 h 1439265"/>
              <a:gd name="connsiteX635" fmla="*/ 7261722 w 11218359"/>
              <a:gd name="connsiteY635" fmla="*/ 1439266 h 1439265"/>
              <a:gd name="connsiteX636" fmla="*/ 7273200 w 11218359"/>
              <a:gd name="connsiteY636" fmla="*/ 1439266 h 1439265"/>
              <a:gd name="connsiteX637" fmla="*/ 7284630 w 11218359"/>
              <a:gd name="connsiteY637" fmla="*/ 1439266 h 1439265"/>
              <a:gd name="connsiteX638" fmla="*/ 7296060 w 11218359"/>
              <a:gd name="connsiteY638" fmla="*/ 1439266 h 1439265"/>
              <a:gd name="connsiteX639" fmla="*/ 7307490 w 11218359"/>
              <a:gd name="connsiteY639" fmla="*/ 1439266 h 1439265"/>
              <a:gd name="connsiteX640" fmla="*/ 7318920 w 11218359"/>
              <a:gd name="connsiteY640" fmla="*/ 1439266 h 1439265"/>
              <a:gd name="connsiteX641" fmla="*/ 7330398 w 11218359"/>
              <a:gd name="connsiteY641" fmla="*/ 1439266 h 1439265"/>
              <a:gd name="connsiteX642" fmla="*/ 7341828 w 11218359"/>
              <a:gd name="connsiteY642" fmla="*/ 1439266 h 1439265"/>
              <a:gd name="connsiteX643" fmla="*/ 7353257 w 11218359"/>
              <a:gd name="connsiteY643" fmla="*/ 1439266 h 1439265"/>
              <a:gd name="connsiteX644" fmla="*/ 7364687 w 11218359"/>
              <a:gd name="connsiteY644" fmla="*/ 1439266 h 1439265"/>
              <a:gd name="connsiteX645" fmla="*/ 7376117 w 11218359"/>
              <a:gd name="connsiteY645" fmla="*/ 1439266 h 1439265"/>
              <a:gd name="connsiteX646" fmla="*/ 7387595 w 11218359"/>
              <a:gd name="connsiteY646" fmla="*/ 1439266 h 1439265"/>
              <a:gd name="connsiteX647" fmla="*/ 7399025 w 11218359"/>
              <a:gd name="connsiteY647" fmla="*/ 1439266 h 1439265"/>
              <a:gd name="connsiteX648" fmla="*/ 7410455 w 11218359"/>
              <a:gd name="connsiteY648" fmla="*/ 1439266 h 1439265"/>
              <a:gd name="connsiteX649" fmla="*/ 7421885 w 11218359"/>
              <a:gd name="connsiteY649" fmla="*/ 1439266 h 1439265"/>
              <a:gd name="connsiteX650" fmla="*/ 7433315 w 11218359"/>
              <a:gd name="connsiteY650" fmla="*/ 1439266 h 1439265"/>
              <a:gd name="connsiteX651" fmla="*/ 7444793 w 11218359"/>
              <a:gd name="connsiteY651" fmla="*/ 1439266 h 1439265"/>
              <a:gd name="connsiteX652" fmla="*/ 7456222 w 11218359"/>
              <a:gd name="connsiteY652" fmla="*/ 1439266 h 1439265"/>
              <a:gd name="connsiteX653" fmla="*/ 7467653 w 11218359"/>
              <a:gd name="connsiteY653" fmla="*/ 1439266 h 1439265"/>
              <a:gd name="connsiteX654" fmla="*/ 7479083 w 11218359"/>
              <a:gd name="connsiteY654" fmla="*/ 1439266 h 1439265"/>
              <a:gd name="connsiteX655" fmla="*/ 7490513 w 11218359"/>
              <a:gd name="connsiteY655" fmla="*/ 1439266 h 1439265"/>
              <a:gd name="connsiteX656" fmla="*/ 7501990 w 11218359"/>
              <a:gd name="connsiteY656" fmla="*/ 1439266 h 1439265"/>
              <a:gd name="connsiteX657" fmla="*/ 7513420 w 11218359"/>
              <a:gd name="connsiteY657" fmla="*/ 1439266 h 1439265"/>
              <a:gd name="connsiteX658" fmla="*/ 7524850 w 11218359"/>
              <a:gd name="connsiteY658" fmla="*/ 1439266 h 1439265"/>
              <a:gd name="connsiteX659" fmla="*/ 7536280 w 11218359"/>
              <a:gd name="connsiteY659" fmla="*/ 1439266 h 1439265"/>
              <a:gd name="connsiteX660" fmla="*/ 7547710 w 11218359"/>
              <a:gd name="connsiteY660" fmla="*/ 1439266 h 1439265"/>
              <a:gd name="connsiteX661" fmla="*/ 7559188 w 11218359"/>
              <a:gd name="connsiteY661" fmla="*/ 1439266 h 1439265"/>
              <a:gd name="connsiteX662" fmla="*/ 7570618 w 11218359"/>
              <a:gd name="connsiteY662" fmla="*/ 1439266 h 1439265"/>
              <a:gd name="connsiteX663" fmla="*/ 7582048 w 11218359"/>
              <a:gd name="connsiteY663" fmla="*/ 1439266 h 1439265"/>
              <a:gd name="connsiteX664" fmla="*/ 7593478 w 11218359"/>
              <a:gd name="connsiteY664" fmla="*/ 1439266 h 1439265"/>
              <a:gd name="connsiteX665" fmla="*/ 7604908 w 11218359"/>
              <a:gd name="connsiteY665" fmla="*/ 1439266 h 1439265"/>
              <a:gd name="connsiteX666" fmla="*/ 7616385 w 11218359"/>
              <a:gd name="connsiteY666" fmla="*/ 1439266 h 1439265"/>
              <a:gd name="connsiteX667" fmla="*/ 7627815 w 11218359"/>
              <a:gd name="connsiteY667" fmla="*/ 1439266 h 1439265"/>
              <a:gd name="connsiteX668" fmla="*/ 7639246 w 11218359"/>
              <a:gd name="connsiteY668" fmla="*/ 1439266 h 1439265"/>
              <a:gd name="connsiteX669" fmla="*/ 7650676 w 11218359"/>
              <a:gd name="connsiteY669" fmla="*/ 1439266 h 1439265"/>
              <a:gd name="connsiteX670" fmla="*/ 7662106 w 11218359"/>
              <a:gd name="connsiteY670" fmla="*/ 1439266 h 1439265"/>
              <a:gd name="connsiteX671" fmla="*/ 7673583 w 11218359"/>
              <a:gd name="connsiteY671" fmla="*/ 1439266 h 1439265"/>
              <a:gd name="connsiteX672" fmla="*/ 7685013 w 11218359"/>
              <a:gd name="connsiteY672" fmla="*/ 1439266 h 1439265"/>
              <a:gd name="connsiteX673" fmla="*/ 7696443 w 11218359"/>
              <a:gd name="connsiteY673" fmla="*/ 1439266 h 1439265"/>
              <a:gd name="connsiteX674" fmla="*/ 7707873 w 11218359"/>
              <a:gd name="connsiteY674" fmla="*/ 1439266 h 1439265"/>
              <a:gd name="connsiteX675" fmla="*/ 7719303 w 11218359"/>
              <a:gd name="connsiteY675" fmla="*/ 1439266 h 1439265"/>
              <a:gd name="connsiteX676" fmla="*/ 7730733 w 11218359"/>
              <a:gd name="connsiteY676" fmla="*/ 1439266 h 1439265"/>
              <a:gd name="connsiteX677" fmla="*/ 7742211 w 11218359"/>
              <a:gd name="connsiteY677" fmla="*/ 1439266 h 1439265"/>
              <a:gd name="connsiteX678" fmla="*/ 7753641 w 11218359"/>
              <a:gd name="connsiteY678" fmla="*/ 1439266 h 1439265"/>
              <a:gd name="connsiteX679" fmla="*/ 7765071 w 11218359"/>
              <a:gd name="connsiteY679" fmla="*/ 1439266 h 1439265"/>
              <a:gd name="connsiteX680" fmla="*/ 7776501 w 11218359"/>
              <a:gd name="connsiteY680" fmla="*/ 1439266 h 1439265"/>
              <a:gd name="connsiteX681" fmla="*/ 7787931 w 11218359"/>
              <a:gd name="connsiteY681" fmla="*/ 1439266 h 1439265"/>
              <a:gd name="connsiteX682" fmla="*/ 7799408 w 11218359"/>
              <a:gd name="connsiteY682" fmla="*/ 1439266 h 1439265"/>
              <a:gd name="connsiteX683" fmla="*/ 7810839 w 11218359"/>
              <a:gd name="connsiteY683" fmla="*/ 1439266 h 1439265"/>
              <a:gd name="connsiteX684" fmla="*/ 7822268 w 11218359"/>
              <a:gd name="connsiteY684" fmla="*/ 1439266 h 1439265"/>
              <a:gd name="connsiteX685" fmla="*/ 7833698 w 11218359"/>
              <a:gd name="connsiteY685" fmla="*/ 1439266 h 1439265"/>
              <a:gd name="connsiteX686" fmla="*/ 7845128 w 11218359"/>
              <a:gd name="connsiteY686" fmla="*/ 1439266 h 1439265"/>
              <a:gd name="connsiteX687" fmla="*/ 7856606 w 11218359"/>
              <a:gd name="connsiteY687" fmla="*/ 1439266 h 1439265"/>
              <a:gd name="connsiteX688" fmla="*/ 7868036 w 11218359"/>
              <a:gd name="connsiteY688" fmla="*/ 1439266 h 1439265"/>
              <a:gd name="connsiteX689" fmla="*/ 7879466 w 11218359"/>
              <a:gd name="connsiteY689" fmla="*/ 1439266 h 1439265"/>
              <a:gd name="connsiteX690" fmla="*/ 7890896 w 11218359"/>
              <a:gd name="connsiteY690" fmla="*/ 1439266 h 1439265"/>
              <a:gd name="connsiteX691" fmla="*/ 7902326 w 11218359"/>
              <a:gd name="connsiteY691" fmla="*/ 1439266 h 1439265"/>
              <a:gd name="connsiteX692" fmla="*/ 7913804 w 11218359"/>
              <a:gd name="connsiteY692" fmla="*/ 1439266 h 1439265"/>
              <a:gd name="connsiteX693" fmla="*/ 7925234 w 11218359"/>
              <a:gd name="connsiteY693" fmla="*/ 1439266 h 1439265"/>
              <a:gd name="connsiteX694" fmla="*/ 7936663 w 11218359"/>
              <a:gd name="connsiteY694" fmla="*/ 1439266 h 1439265"/>
              <a:gd name="connsiteX695" fmla="*/ 7948094 w 11218359"/>
              <a:gd name="connsiteY695" fmla="*/ 1439266 h 1439265"/>
              <a:gd name="connsiteX696" fmla="*/ 7959524 w 11218359"/>
              <a:gd name="connsiteY696" fmla="*/ 1439266 h 1439265"/>
              <a:gd name="connsiteX697" fmla="*/ 7971001 w 11218359"/>
              <a:gd name="connsiteY697" fmla="*/ 1439266 h 1439265"/>
              <a:gd name="connsiteX698" fmla="*/ 7982431 w 11218359"/>
              <a:gd name="connsiteY698" fmla="*/ 1439266 h 1439265"/>
              <a:gd name="connsiteX699" fmla="*/ 7993861 w 11218359"/>
              <a:gd name="connsiteY699" fmla="*/ 1439266 h 1439265"/>
              <a:gd name="connsiteX700" fmla="*/ 8005291 w 11218359"/>
              <a:gd name="connsiteY700" fmla="*/ 1439266 h 1439265"/>
              <a:gd name="connsiteX701" fmla="*/ 8016721 w 11218359"/>
              <a:gd name="connsiteY701" fmla="*/ 1439266 h 1439265"/>
              <a:gd name="connsiteX702" fmla="*/ 8028199 w 11218359"/>
              <a:gd name="connsiteY702" fmla="*/ 1439266 h 1439265"/>
              <a:gd name="connsiteX703" fmla="*/ 8039629 w 11218359"/>
              <a:gd name="connsiteY703" fmla="*/ 1439266 h 1439265"/>
              <a:gd name="connsiteX704" fmla="*/ 8051059 w 11218359"/>
              <a:gd name="connsiteY704" fmla="*/ 1439266 h 1439265"/>
              <a:gd name="connsiteX705" fmla="*/ 8062489 w 11218359"/>
              <a:gd name="connsiteY705" fmla="*/ 1439266 h 1439265"/>
              <a:gd name="connsiteX706" fmla="*/ 8073919 w 11218359"/>
              <a:gd name="connsiteY706" fmla="*/ 1439266 h 1439265"/>
              <a:gd name="connsiteX707" fmla="*/ 8085396 w 11218359"/>
              <a:gd name="connsiteY707" fmla="*/ 1439266 h 1439265"/>
              <a:gd name="connsiteX708" fmla="*/ 8096826 w 11218359"/>
              <a:gd name="connsiteY708" fmla="*/ 1439266 h 1439265"/>
              <a:gd name="connsiteX709" fmla="*/ 8108256 w 11218359"/>
              <a:gd name="connsiteY709" fmla="*/ 1439266 h 1439265"/>
              <a:gd name="connsiteX710" fmla="*/ 8119687 w 11218359"/>
              <a:gd name="connsiteY710" fmla="*/ 1439266 h 1439265"/>
              <a:gd name="connsiteX711" fmla="*/ 8131117 w 11218359"/>
              <a:gd name="connsiteY711" fmla="*/ 1439266 h 1439265"/>
              <a:gd name="connsiteX712" fmla="*/ 8142594 w 11218359"/>
              <a:gd name="connsiteY712" fmla="*/ 1439266 h 1439265"/>
              <a:gd name="connsiteX713" fmla="*/ 8154024 w 11218359"/>
              <a:gd name="connsiteY713" fmla="*/ 1439266 h 1439265"/>
              <a:gd name="connsiteX714" fmla="*/ 8165454 w 11218359"/>
              <a:gd name="connsiteY714" fmla="*/ 1439266 h 1439265"/>
              <a:gd name="connsiteX715" fmla="*/ 8176884 w 11218359"/>
              <a:gd name="connsiteY715" fmla="*/ 1439266 h 1439265"/>
              <a:gd name="connsiteX716" fmla="*/ 8188314 w 11218359"/>
              <a:gd name="connsiteY716" fmla="*/ 1439266 h 1439265"/>
              <a:gd name="connsiteX717" fmla="*/ 8199792 w 11218359"/>
              <a:gd name="connsiteY717" fmla="*/ 1439266 h 1439265"/>
              <a:gd name="connsiteX718" fmla="*/ 8211222 w 11218359"/>
              <a:gd name="connsiteY718" fmla="*/ 1439266 h 1439265"/>
              <a:gd name="connsiteX719" fmla="*/ 8222652 w 11218359"/>
              <a:gd name="connsiteY719" fmla="*/ 1439266 h 1439265"/>
              <a:gd name="connsiteX720" fmla="*/ 8234082 w 11218359"/>
              <a:gd name="connsiteY720" fmla="*/ 1439266 h 1439265"/>
              <a:gd name="connsiteX721" fmla="*/ 8245512 w 11218359"/>
              <a:gd name="connsiteY721" fmla="*/ 1439266 h 1439265"/>
              <a:gd name="connsiteX722" fmla="*/ 8256989 w 11218359"/>
              <a:gd name="connsiteY722" fmla="*/ 1439266 h 1439265"/>
              <a:gd name="connsiteX723" fmla="*/ 8268419 w 11218359"/>
              <a:gd name="connsiteY723" fmla="*/ 1439266 h 1439265"/>
              <a:gd name="connsiteX724" fmla="*/ 8279850 w 11218359"/>
              <a:gd name="connsiteY724" fmla="*/ 1439266 h 1439265"/>
              <a:gd name="connsiteX725" fmla="*/ 8291280 w 11218359"/>
              <a:gd name="connsiteY725" fmla="*/ 1439266 h 1439265"/>
              <a:gd name="connsiteX726" fmla="*/ 8302709 w 11218359"/>
              <a:gd name="connsiteY726" fmla="*/ 1439266 h 1439265"/>
              <a:gd name="connsiteX727" fmla="*/ 8314187 w 11218359"/>
              <a:gd name="connsiteY727" fmla="*/ 1439266 h 1439265"/>
              <a:gd name="connsiteX728" fmla="*/ 8325617 w 11218359"/>
              <a:gd name="connsiteY728" fmla="*/ 1439266 h 1439265"/>
              <a:gd name="connsiteX729" fmla="*/ 8337047 w 11218359"/>
              <a:gd name="connsiteY729" fmla="*/ 1439266 h 1439265"/>
              <a:gd name="connsiteX730" fmla="*/ 8348477 w 11218359"/>
              <a:gd name="connsiteY730" fmla="*/ 1439266 h 1439265"/>
              <a:gd name="connsiteX731" fmla="*/ 8359907 w 11218359"/>
              <a:gd name="connsiteY731" fmla="*/ 1439266 h 1439265"/>
              <a:gd name="connsiteX732" fmla="*/ 8371385 w 11218359"/>
              <a:gd name="connsiteY732" fmla="*/ 1439266 h 1439265"/>
              <a:gd name="connsiteX733" fmla="*/ 8382815 w 11218359"/>
              <a:gd name="connsiteY733" fmla="*/ 1439266 h 1439265"/>
              <a:gd name="connsiteX734" fmla="*/ 8394245 w 11218359"/>
              <a:gd name="connsiteY734" fmla="*/ 1439266 h 1439265"/>
              <a:gd name="connsiteX735" fmla="*/ 8405674 w 11218359"/>
              <a:gd name="connsiteY735" fmla="*/ 1439266 h 1439265"/>
              <a:gd name="connsiteX736" fmla="*/ 8417104 w 11218359"/>
              <a:gd name="connsiteY736" fmla="*/ 1439266 h 1439265"/>
              <a:gd name="connsiteX737" fmla="*/ 8428582 w 11218359"/>
              <a:gd name="connsiteY737" fmla="*/ 1439266 h 1439265"/>
              <a:gd name="connsiteX738" fmla="*/ 8440012 w 11218359"/>
              <a:gd name="connsiteY738" fmla="*/ 1439266 h 1439265"/>
              <a:gd name="connsiteX739" fmla="*/ 8451442 w 11218359"/>
              <a:gd name="connsiteY739" fmla="*/ 1439266 h 1439265"/>
              <a:gd name="connsiteX740" fmla="*/ 8462872 w 11218359"/>
              <a:gd name="connsiteY740" fmla="*/ 1439266 h 1439265"/>
              <a:gd name="connsiteX741" fmla="*/ 8474302 w 11218359"/>
              <a:gd name="connsiteY741" fmla="*/ 1439266 h 1439265"/>
              <a:gd name="connsiteX742" fmla="*/ 8485780 w 11218359"/>
              <a:gd name="connsiteY742" fmla="*/ 1439266 h 1439265"/>
              <a:gd name="connsiteX743" fmla="*/ 8497210 w 11218359"/>
              <a:gd name="connsiteY743" fmla="*/ 1439266 h 1439265"/>
              <a:gd name="connsiteX744" fmla="*/ 8508640 w 11218359"/>
              <a:gd name="connsiteY744" fmla="*/ 1439266 h 1439265"/>
              <a:gd name="connsiteX745" fmla="*/ 8520069 w 11218359"/>
              <a:gd name="connsiteY745" fmla="*/ 1439266 h 1439265"/>
              <a:gd name="connsiteX746" fmla="*/ 8531500 w 11218359"/>
              <a:gd name="connsiteY746" fmla="*/ 1439266 h 1439265"/>
              <a:gd name="connsiteX747" fmla="*/ 8542977 w 11218359"/>
              <a:gd name="connsiteY747" fmla="*/ 1439266 h 1439265"/>
              <a:gd name="connsiteX748" fmla="*/ 8554407 w 11218359"/>
              <a:gd name="connsiteY748" fmla="*/ 1439266 h 1439265"/>
              <a:gd name="connsiteX749" fmla="*/ 8565837 w 11218359"/>
              <a:gd name="connsiteY749" fmla="*/ 1439266 h 1439265"/>
              <a:gd name="connsiteX750" fmla="*/ 8577267 w 11218359"/>
              <a:gd name="connsiteY750" fmla="*/ 1439266 h 1439265"/>
              <a:gd name="connsiteX751" fmla="*/ 8588697 w 11218359"/>
              <a:gd name="connsiteY751" fmla="*/ 1439266 h 1439265"/>
              <a:gd name="connsiteX752" fmla="*/ 8600175 w 11218359"/>
              <a:gd name="connsiteY752" fmla="*/ 1439266 h 1439265"/>
              <a:gd name="connsiteX753" fmla="*/ 8611605 w 11218359"/>
              <a:gd name="connsiteY753" fmla="*/ 1439266 h 1439265"/>
              <a:gd name="connsiteX754" fmla="*/ 8623035 w 11218359"/>
              <a:gd name="connsiteY754" fmla="*/ 1439266 h 1439265"/>
              <a:gd name="connsiteX755" fmla="*/ 8634465 w 11218359"/>
              <a:gd name="connsiteY755" fmla="*/ 1439266 h 1439265"/>
              <a:gd name="connsiteX756" fmla="*/ 8645895 w 11218359"/>
              <a:gd name="connsiteY756" fmla="*/ 1439266 h 1439265"/>
              <a:gd name="connsiteX757" fmla="*/ 8657373 w 11218359"/>
              <a:gd name="connsiteY757" fmla="*/ 1439266 h 1439265"/>
              <a:gd name="connsiteX758" fmla="*/ 8668802 w 11218359"/>
              <a:gd name="connsiteY758" fmla="*/ 1439266 h 1439265"/>
              <a:gd name="connsiteX759" fmla="*/ 8680232 w 11218359"/>
              <a:gd name="connsiteY759" fmla="*/ 1439266 h 1439265"/>
              <a:gd name="connsiteX760" fmla="*/ 8691662 w 11218359"/>
              <a:gd name="connsiteY760" fmla="*/ 1439266 h 1439265"/>
              <a:gd name="connsiteX761" fmla="*/ 8703093 w 11218359"/>
              <a:gd name="connsiteY761" fmla="*/ 1439266 h 1439265"/>
              <a:gd name="connsiteX762" fmla="*/ 8714570 w 11218359"/>
              <a:gd name="connsiteY762" fmla="*/ 1439266 h 1439265"/>
              <a:gd name="connsiteX763" fmla="*/ 8726000 w 11218359"/>
              <a:gd name="connsiteY763" fmla="*/ 1439266 h 1439265"/>
              <a:gd name="connsiteX764" fmla="*/ 8737430 w 11218359"/>
              <a:gd name="connsiteY764" fmla="*/ 1439266 h 1439265"/>
              <a:gd name="connsiteX765" fmla="*/ 8748860 w 11218359"/>
              <a:gd name="connsiteY765" fmla="*/ 1439266 h 1439265"/>
              <a:gd name="connsiteX766" fmla="*/ 8760290 w 11218359"/>
              <a:gd name="connsiteY766" fmla="*/ 1439266 h 1439265"/>
              <a:gd name="connsiteX767" fmla="*/ 8771768 w 11218359"/>
              <a:gd name="connsiteY767" fmla="*/ 1439266 h 1439265"/>
              <a:gd name="connsiteX768" fmla="*/ 8783198 w 11218359"/>
              <a:gd name="connsiteY768" fmla="*/ 1439266 h 1439265"/>
              <a:gd name="connsiteX769" fmla="*/ 8794628 w 11218359"/>
              <a:gd name="connsiteY769" fmla="*/ 1439266 h 1439265"/>
              <a:gd name="connsiteX770" fmla="*/ 8806058 w 11218359"/>
              <a:gd name="connsiteY770" fmla="*/ 1439266 h 1439265"/>
              <a:gd name="connsiteX771" fmla="*/ 8817488 w 11218359"/>
              <a:gd name="connsiteY771" fmla="*/ 1439266 h 1439265"/>
              <a:gd name="connsiteX772" fmla="*/ 8828918 w 11218359"/>
              <a:gd name="connsiteY772" fmla="*/ 1439266 h 1439265"/>
              <a:gd name="connsiteX773" fmla="*/ 8840395 w 11218359"/>
              <a:gd name="connsiteY773" fmla="*/ 1439266 h 1439265"/>
              <a:gd name="connsiteX774" fmla="*/ 8851825 w 11218359"/>
              <a:gd name="connsiteY774" fmla="*/ 1439266 h 1439265"/>
              <a:gd name="connsiteX775" fmla="*/ 8863256 w 11218359"/>
              <a:gd name="connsiteY775" fmla="*/ 1439266 h 1439265"/>
              <a:gd name="connsiteX776" fmla="*/ 8874686 w 11218359"/>
              <a:gd name="connsiteY776" fmla="*/ 1439266 h 1439265"/>
              <a:gd name="connsiteX777" fmla="*/ 8886115 w 11218359"/>
              <a:gd name="connsiteY777" fmla="*/ 1439266 h 1439265"/>
              <a:gd name="connsiteX778" fmla="*/ 8897593 w 11218359"/>
              <a:gd name="connsiteY778" fmla="*/ 1439266 h 1439265"/>
              <a:gd name="connsiteX779" fmla="*/ 8909022 w 11218359"/>
              <a:gd name="connsiteY779" fmla="*/ 1439266 h 1439265"/>
              <a:gd name="connsiteX780" fmla="*/ 8920453 w 11218359"/>
              <a:gd name="connsiteY780" fmla="*/ 1439266 h 1439265"/>
              <a:gd name="connsiteX781" fmla="*/ 8931883 w 11218359"/>
              <a:gd name="connsiteY781" fmla="*/ 1439266 h 1439265"/>
              <a:gd name="connsiteX782" fmla="*/ 8943313 w 11218359"/>
              <a:gd name="connsiteY782" fmla="*/ 1439266 h 1439265"/>
              <a:gd name="connsiteX783" fmla="*/ 8954791 w 11218359"/>
              <a:gd name="connsiteY783" fmla="*/ 1439266 h 1439265"/>
              <a:gd name="connsiteX784" fmla="*/ 8966220 w 11218359"/>
              <a:gd name="connsiteY784" fmla="*/ 1439266 h 1439265"/>
              <a:gd name="connsiteX785" fmla="*/ 8977651 w 11218359"/>
              <a:gd name="connsiteY785" fmla="*/ 1439266 h 1439265"/>
              <a:gd name="connsiteX786" fmla="*/ 8989080 w 11218359"/>
              <a:gd name="connsiteY786" fmla="*/ 1439266 h 1439265"/>
              <a:gd name="connsiteX787" fmla="*/ 9000511 w 11218359"/>
              <a:gd name="connsiteY787" fmla="*/ 1439266 h 1439265"/>
              <a:gd name="connsiteX788" fmla="*/ 9011988 w 11218359"/>
              <a:gd name="connsiteY788" fmla="*/ 1439266 h 1439265"/>
              <a:gd name="connsiteX789" fmla="*/ 9023418 w 11218359"/>
              <a:gd name="connsiteY789" fmla="*/ 1439266 h 1439265"/>
              <a:gd name="connsiteX790" fmla="*/ 9034849 w 11218359"/>
              <a:gd name="connsiteY790" fmla="*/ 1439266 h 1439265"/>
              <a:gd name="connsiteX791" fmla="*/ 9046278 w 11218359"/>
              <a:gd name="connsiteY791" fmla="*/ 1439266 h 1439265"/>
              <a:gd name="connsiteX792" fmla="*/ 9057709 w 11218359"/>
              <a:gd name="connsiteY792" fmla="*/ 1439266 h 1439265"/>
              <a:gd name="connsiteX793" fmla="*/ 9069186 w 11218359"/>
              <a:gd name="connsiteY793" fmla="*/ 1439266 h 1439265"/>
              <a:gd name="connsiteX794" fmla="*/ 9080615 w 11218359"/>
              <a:gd name="connsiteY794" fmla="*/ 1439266 h 1439265"/>
              <a:gd name="connsiteX795" fmla="*/ 9092046 w 11218359"/>
              <a:gd name="connsiteY795" fmla="*/ 1439266 h 1439265"/>
              <a:gd name="connsiteX796" fmla="*/ 9103476 w 11218359"/>
              <a:gd name="connsiteY796" fmla="*/ 1439266 h 1439265"/>
              <a:gd name="connsiteX797" fmla="*/ 9114906 w 11218359"/>
              <a:gd name="connsiteY797" fmla="*/ 1439266 h 1439265"/>
              <a:gd name="connsiteX798" fmla="*/ 9126384 w 11218359"/>
              <a:gd name="connsiteY798" fmla="*/ 1439266 h 1439265"/>
              <a:gd name="connsiteX799" fmla="*/ 9137813 w 11218359"/>
              <a:gd name="connsiteY799" fmla="*/ 1439266 h 1439265"/>
              <a:gd name="connsiteX800" fmla="*/ 9149244 w 11218359"/>
              <a:gd name="connsiteY800" fmla="*/ 1439266 h 1439265"/>
              <a:gd name="connsiteX801" fmla="*/ 9160673 w 11218359"/>
              <a:gd name="connsiteY801" fmla="*/ 1439266 h 1439265"/>
              <a:gd name="connsiteX802" fmla="*/ 9172104 w 11218359"/>
              <a:gd name="connsiteY802" fmla="*/ 1439266 h 1439265"/>
              <a:gd name="connsiteX803" fmla="*/ 9183581 w 11218359"/>
              <a:gd name="connsiteY803" fmla="*/ 1439266 h 1439265"/>
              <a:gd name="connsiteX804" fmla="*/ 9195011 w 11218359"/>
              <a:gd name="connsiteY804" fmla="*/ 1439266 h 1439265"/>
              <a:gd name="connsiteX805" fmla="*/ 9206442 w 11218359"/>
              <a:gd name="connsiteY805" fmla="*/ 1439266 h 1439265"/>
              <a:gd name="connsiteX806" fmla="*/ 9217871 w 11218359"/>
              <a:gd name="connsiteY806" fmla="*/ 1439266 h 1439265"/>
              <a:gd name="connsiteX807" fmla="*/ 9229301 w 11218359"/>
              <a:gd name="connsiteY807" fmla="*/ 1439266 h 1439265"/>
              <a:gd name="connsiteX808" fmla="*/ 9240779 w 11218359"/>
              <a:gd name="connsiteY808" fmla="*/ 1439266 h 1439265"/>
              <a:gd name="connsiteX809" fmla="*/ 9252209 w 11218359"/>
              <a:gd name="connsiteY809" fmla="*/ 1439266 h 1439265"/>
              <a:gd name="connsiteX810" fmla="*/ 9263639 w 11218359"/>
              <a:gd name="connsiteY810" fmla="*/ 1439266 h 1439265"/>
              <a:gd name="connsiteX811" fmla="*/ 9275069 w 11218359"/>
              <a:gd name="connsiteY811" fmla="*/ 1439266 h 1439265"/>
              <a:gd name="connsiteX812" fmla="*/ 9286498 w 11218359"/>
              <a:gd name="connsiteY812" fmla="*/ 1439266 h 1439265"/>
              <a:gd name="connsiteX813" fmla="*/ 9297977 w 11218359"/>
              <a:gd name="connsiteY813" fmla="*/ 1439266 h 1439265"/>
              <a:gd name="connsiteX814" fmla="*/ 9309406 w 11218359"/>
              <a:gd name="connsiteY814" fmla="*/ 1439266 h 1439265"/>
              <a:gd name="connsiteX815" fmla="*/ 9320837 w 11218359"/>
              <a:gd name="connsiteY815" fmla="*/ 1439266 h 1439265"/>
              <a:gd name="connsiteX816" fmla="*/ 9332266 w 11218359"/>
              <a:gd name="connsiteY816" fmla="*/ 1439266 h 1439265"/>
              <a:gd name="connsiteX817" fmla="*/ 9343696 w 11218359"/>
              <a:gd name="connsiteY817" fmla="*/ 1439266 h 1439265"/>
              <a:gd name="connsiteX818" fmla="*/ 9355174 w 11218359"/>
              <a:gd name="connsiteY818" fmla="*/ 1439266 h 1439265"/>
              <a:gd name="connsiteX819" fmla="*/ 9366604 w 11218359"/>
              <a:gd name="connsiteY819" fmla="*/ 1439266 h 1439265"/>
              <a:gd name="connsiteX820" fmla="*/ 9378035 w 11218359"/>
              <a:gd name="connsiteY820" fmla="*/ 1439266 h 1439265"/>
              <a:gd name="connsiteX821" fmla="*/ 9389464 w 11218359"/>
              <a:gd name="connsiteY821" fmla="*/ 1439266 h 1439265"/>
              <a:gd name="connsiteX822" fmla="*/ 9400894 w 11218359"/>
              <a:gd name="connsiteY822" fmla="*/ 1439266 h 1439265"/>
              <a:gd name="connsiteX823" fmla="*/ 9412372 w 11218359"/>
              <a:gd name="connsiteY823" fmla="*/ 1439266 h 1439265"/>
              <a:gd name="connsiteX824" fmla="*/ 9423802 w 11218359"/>
              <a:gd name="connsiteY824" fmla="*/ 1439266 h 1439265"/>
              <a:gd name="connsiteX825" fmla="*/ 9435232 w 11218359"/>
              <a:gd name="connsiteY825" fmla="*/ 1439266 h 1439265"/>
              <a:gd name="connsiteX826" fmla="*/ 9446662 w 11218359"/>
              <a:gd name="connsiteY826" fmla="*/ 1439266 h 1439265"/>
              <a:gd name="connsiteX827" fmla="*/ 9458091 w 11218359"/>
              <a:gd name="connsiteY827" fmla="*/ 1439266 h 1439265"/>
              <a:gd name="connsiteX828" fmla="*/ 9469570 w 11218359"/>
              <a:gd name="connsiteY828" fmla="*/ 1439266 h 1439265"/>
              <a:gd name="connsiteX829" fmla="*/ 9480999 w 11218359"/>
              <a:gd name="connsiteY829" fmla="*/ 1439266 h 1439265"/>
              <a:gd name="connsiteX830" fmla="*/ 9492429 w 11218359"/>
              <a:gd name="connsiteY830" fmla="*/ 1439266 h 1439265"/>
              <a:gd name="connsiteX831" fmla="*/ 9503859 w 11218359"/>
              <a:gd name="connsiteY831" fmla="*/ 1439266 h 1439265"/>
              <a:gd name="connsiteX832" fmla="*/ 9515289 w 11218359"/>
              <a:gd name="connsiteY832" fmla="*/ 1439266 h 1439265"/>
              <a:gd name="connsiteX833" fmla="*/ 9526767 w 11218359"/>
              <a:gd name="connsiteY833" fmla="*/ 1439266 h 1439265"/>
              <a:gd name="connsiteX834" fmla="*/ 9538197 w 11218359"/>
              <a:gd name="connsiteY834" fmla="*/ 1439266 h 1439265"/>
              <a:gd name="connsiteX835" fmla="*/ 9549626 w 11218359"/>
              <a:gd name="connsiteY835" fmla="*/ 1439266 h 1439265"/>
              <a:gd name="connsiteX836" fmla="*/ 9561057 w 11218359"/>
              <a:gd name="connsiteY836" fmla="*/ 1439266 h 1439265"/>
              <a:gd name="connsiteX837" fmla="*/ 9572487 w 11218359"/>
              <a:gd name="connsiteY837" fmla="*/ 1439266 h 1439265"/>
              <a:gd name="connsiteX838" fmla="*/ 9583965 w 11218359"/>
              <a:gd name="connsiteY838" fmla="*/ 1439266 h 1439265"/>
              <a:gd name="connsiteX839" fmla="*/ 9595395 w 11218359"/>
              <a:gd name="connsiteY839" fmla="*/ 1439266 h 1439265"/>
              <a:gd name="connsiteX840" fmla="*/ 9606824 w 11218359"/>
              <a:gd name="connsiteY840" fmla="*/ 1439266 h 1439265"/>
              <a:gd name="connsiteX841" fmla="*/ 9618255 w 11218359"/>
              <a:gd name="connsiteY841" fmla="*/ 1439266 h 1439265"/>
              <a:gd name="connsiteX842" fmla="*/ 9629684 w 11218359"/>
              <a:gd name="connsiteY842" fmla="*/ 1439266 h 1439265"/>
              <a:gd name="connsiteX843" fmla="*/ 9641163 w 11218359"/>
              <a:gd name="connsiteY843" fmla="*/ 1439266 h 1439265"/>
              <a:gd name="connsiteX844" fmla="*/ 9652592 w 11218359"/>
              <a:gd name="connsiteY844" fmla="*/ 1439266 h 1439265"/>
              <a:gd name="connsiteX845" fmla="*/ 9664022 w 11218359"/>
              <a:gd name="connsiteY845" fmla="*/ 1439266 h 1439265"/>
              <a:gd name="connsiteX846" fmla="*/ 9675452 w 11218359"/>
              <a:gd name="connsiteY846" fmla="*/ 1439266 h 1439265"/>
              <a:gd name="connsiteX847" fmla="*/ 9686882 w 11218359"/>
              <a:gd name="connsiteY847" fmla="*/ 1439266 h 1439265"/>
              <a:gd name="connsiteX848" fmla="*/ 9698360 w 11218359"/>
              <a:gd name="connsiteY848" fmla="*/ 1439266 h 1439265"/>
              <a:gd name="connsiteX849" fmla="*/ 9709790 w 11218359"/>
              <a:gd name="connsiteY849" fmla="*/ 1439266 h 1439265"/>
              <a:gd name="connsiteX850" fmla="*/ 9721219 w 11218359"/>
              <a:gd name="connsiteY850" fmla="*/ 1439266 h 1439265"/>
              <a:gd name="connsiteX851" fmla="*/ 9732650 w 11218359"/>
              <a:gd name="connsiteY851" fmla="*/ 1439266 h 1439265"/>
              <a:gd name="connsiteX852" fmla="*/ 9744080 w 11218359"/>
              <a:gd name="connsiteY852" fmla="*/ 1439266 h 1439265"/>
              <a:gd name="connsiteX853" fmla="*/ 9755557 w 11218359"/>
              <a:gd name="connsiteY853" fmla="*/ 1439266 h 1439265"/>
              <a:gd name="connsiteX854" fmla="*/ 9766988 w 11218359"/>
              <a:gd name="connsiteY854" fmla="*/ 1439266 h 1439265"/>
              <a:gd name="connsiteX855" fmla="*/ 9778417 w 11218359"/>
              <a:gd name="connsiteY855" fmla="*/ 1439266 h 1439265"/>
              <a:gd name="connsiteX856" fmla="*/ 9789848 w 11218359"/>
              <a:gd name="connsiteY856" fmla="*/ 1439266 h 1439265"/>
              <a:gd name="connsiteX857" fmla="*/ 9801277 w 11218359"/>
              <a:gd name="connsiteY857" fmla="*/ 1439266 h 1439265"/>
              <a:gd name="connsiteX858" fmla="*/ 9812755 w 11218359"/>
              <a:gd name="connsiteY858" fmla="*/ 1439266 h 1439265"/>
              <a:gd name="connsiteX859" fmla="*/ 9824185 w 11218359"/>
              <a:gd name="connsiteY859" fmla="*/ 1439266 h 1439265"/>
              <a:gd name="connsiteX860" fmla="*/ 9835615 w 11218359"/>
              <a:gd name="connsiteY860" fmla="*/ 1439266 h 1439265"/>
              <a:gd name="connsiteX861" fmla="*/ 9847045 w 11218359"/>
              <a:gd name="connsiteY861" fmla="*/ 1439266 h 1439265"/>
              <a:gd name="connsiteX862" fmla="*/ 9858475 w 11218359"/>
              <a:gd name="connsiteY862" fmla="*/ 1439266 h 1439265"/>
              <a:gd name="connsiteX863" fmla="*/ 9869952 w 11218359"/>
              <a:gd name="connsiteY863" fmla="*/ 1439266 h 1439265"/>
              <a:gd name="connsiteX864" fmla="*/ 9881383 w 11218359"/>
              <a:gd name="connsiteY864" fmla="*/ 1439266 h 1439265"/>
              <a:gd name="connsiteX865" fmla="*/ 9892812 w 11218359"/>
              <a:gd name="connsiteY865" fmla="*/ 1439266 h 1439265"/>
              <a:gd name="connsiteX866" fmla="*/ 9904243 w 11218359"/>
              <a:gd name="connsiteY866" fmla="*/ 1439266 h 1439265"/>
              <a:gd name="connsiteX867" fmla="*/ 9915673 w 11218359"/>
              <a:gd name="connsiteY867" fmla="*/ 1439266 h 1439265"/>
              <a:gd name="connsiteX868" fmla="*/ 9927102 w 11218359"/>
              <a:gd name="connsiteY868" fmla="*/ 1439266 h 1439265"/>
              <a:gd name="connsiteX869" fmla="*/ 9938581 w 11218359"/>
              <a:gd name="connsiteY869" fmla="*/ 1439266 h 1439265"/>
              <a:gd name="connsiteX870" fmla="*/ 9950010 w 11218359"/>
              <a:gd name="connsiteY870" fmla="*/ 1439266 h 1439265"/>
              <a:gd name="connsiteX871" fmla="*/ 9961441 w 11218359"/>
              <a:gd name="connsiteY871" fmla="*/ 1439266 h 1439265"/>
              <a:gd name="connsiteX872" fmla="*/ 9972870 w 11218359"/>
              <a:gd name="connsiteY872" fmla="*/ 1439266 h 1439265"/>
              <a:gd name="connsiteX873" fmla="*/ 9984300 w 11218359"/>
              <a:gd name="connsiteY873" fmla="*/ 1439266 h 1439265"/>
              <a:gd name="connsiteX874" fmla="*/ 9995778 w 11218359"/>
              <a:gd name="connsiteY874" fmla="*/ 1439266 h 1439265"/>
              <a:gd name="connsiteX875" fmla="*/ 10007208 w 11218359"/>
              <a:gd name="connsiteY875" fmla="*/ 1439266 h 1439265"/>
              <a:gd name="connsiteX876" fmla="*/ 10018638 w 11218359"/>
              <a:gd name="connsiteY876" fmla="*/ 1439266 h 1439265"/>
              <a:gd name="connsiteX877" fmla="*/ 10030068 w 11218359"/>
              <a:gd name="connsiteY877" fmla="*/ 1439266 h 1439265"/>
              <a:gd name="connsiteX878" fmla="*/ 10041498 w 11218359"/>
              <a:gd name="connsiteY878" fmla="*/ 1439266 h 1439265"/>
              <a:gd name="connsiteX879" fmla="*/ 10052976 w 11218359"/>
              <a:gd name="connsiteY879" fmla="*/ 1439266 h 1439265"/>
              <a:gd name="connsiteX880" fmla="*/ 10064405 w 11218359"/>
              <a:gd name="connsiteY880" fmla="*/ 1439266 h 1439265"/>
              <a:gd name="connsiteX881" fmla="*/ 10075835 w 11218359"/>
              <a:gd name="connsiteY881" fmla="*/ 1439266 h 1439265"/>
              <a:gd name="connsiteX882" fmla="*/ 10087266 w 11218359"/>
              <a:gd name="connsiteY882" fmla="*/ 1439266 h 1439265"/>
              <a:gd name="connsiteX883" fmla="*/ 10098695 w 11218359"/>
              <a:gd name="connsiteY883" fmla="*/ 1439266 h 1439265"/>
              <a:gd name="connsiteX884" fmla="*/ 10110174 w 11218359"/>
              <a:gd name="connsiteY884" fmla="*/ 1439266 h 1439265"/>
              <a:gd name="connsiteX885" fmla="*/ 10121603 w 11218359"/>
              <a:gd name="connsiteY885" fmla="*/ 1439266 h 1439265"/>
              <a:gd name="connsiteX886" fmla="*/ 10133033 w 11218359"/>
              <a:gd name="connsiteY886" fmla="*/ 1439266 h 1439265"/>
              <a:gd name="connsiteX887" fmla="*/ 10144463 w 11218359"/>
              <a:gd name="connsiteY887" fmla="*/ 1439266 h 1439265"/>
              <a:gd name="connsiteX888" fmla="*/ 10155893 w 11218359"/>
              <a:gd name="connsiteY888" fmla="*/ 1439266 h 1439265"/>
              <a:gd name="connsiteX889" fmla="*/ 10167371 w 11218359"/>
              <a:gd name="connsiteY889" fmla="*/ 1439266 h 1439265"/>
              <a:gd name="connsiteX890" fmla="*/ 10178801 w 11218359"/>
              <a:gd name="connsiteY890" fmla="*/ 1439266 h 1439265"/>
              <a:gd name="connsiteX891" fmla="*/ 10190230 w 11218359"/>
              <a:gd name="connsiteY891" fmla="*/ 1439266 h 1439265"/>
              <a:gd name="connsiteX892" fmla="*/ 10201661 w 11218359"/>
              <a:gd name="connsiteY892" fmla="*/ 1439266 h 1439265"/>
              <a:gd name="connsiteX893" fmla="*/ 10213091 w 11218359"/>
              <a:gd name="connsiteY893" fmla="*/ 1439266 h 1439265"/>
              <a:gd name="connsiteX894" fmla="*/ 10224569 w 11218359"/>
              <a:gd name="connsiteY894" fmla="*/ 1439266 h 1439265"/>
              <a:gd name="connsiteX895" fmla="*/ 10235998 w 11218359"/>
              <a:gd name="connsiteY895" fmla="*/ 1439266 h 1439265"/>
              <a:gd name="connsiteX896" fmla="*/ 10247428 w 11218359"/>
              <a:gd name="connsiteY896" fmla="*/ 1439266 h 1439265"/>
              <a:gd name="connsiteX897" fmla="*/ 10258859 w 11218359"/>
              <a:gd name="connsiteY897" fmla="*/ 1439266 h 1439265"/>
              <a:gd name="connsiteX898" fmla="*/ 10270288 w 11218359"/>
              <a:gd name="connsiteY898" fmla="*/ 1439266 h 1439265"/>
              <a:gd name="connsiteX899" fmla="*/ 10281767 w 11218359"/>
              <a:gd name="connsiteY899" fmla="*/ 1439266 h 1439265"/>
              <a:gd name="connsiteX900" fmla="*/ 10293196 w 11218359"/>
              <a:gd name="connsiteY900" fmla="*/ 1439266 h 1439265"/>
              <a:gd name="connsiteX901" fmla="*/ 10304626 w 11218359"/>
              <a:gd name="connsiteY901" fmla="*/ 1439266 h 1439265"/>
              <a:gd name="connsiteX902" fmla="*/ 10316056 w 11218359"/>
              <a:gd name="connsiteY902" fmla="*/ 1439266 h 1439265"/>
              <a:gd name="connsiteX903" fmla="*/ 10327486 w 11218359"/>
              <a:gd name="connsiteY903" fmla="*/ 1439266 h 1439265"/>
              <a:gd name="connsiteX904" fmla="*/ 10338963 w 11218359"/>
              <a:gd name="connsiteY904" fmla="*/ 1439266 h 1439265"/>
              <a:gd name="connsiteX905" fmla="*/ 10350394 w 11218359"/>
              <a:gd name="connsiteY905" fmla="*/ 1439266 h 1439265"/>
              <a:gd name="connsiteX906" fmla="*/ 10361823 w 11218359"/>
              <a:gd name="connsiteY906" fmla="*/ 1439266 h 1439265"/>
              <a:gd name="connsiteX907" fmla="*/ 10373254 w 11218359"/>
              <a:gd name="connsiteY907" fmla="*/ 1439266 h 1439265"/>
              <a:gd name="connsiteX908" fmla="*/ 10384684 w 11218359"/>
              <a:gd name="connsiteY908" fmla="*/ 1439266 h 1439265"/>
              <a:gd name="connsiteX909" fmla="*/ 10396161 w 11218359"/>
              <a:gd name="connsiteY909" fmla="*/ 1439266 h 1439265"/>
              <a:gd name="connsiteX910" fmla="*/ 10407591 w 11218359"/>
              <a:gd name="connsiteY910" fmla="*/ 1439266 h 1439265"/>
              <a:gd name="connsiteX911" fmla="*/ 10419021 w 11218359"/>
              <a:gd name="connsiteY911" fmla="*/ 1439266 h 1439265"/>
              <a:gd name="connsiteX912" fmla="*/ 10430452 w 11218359"/>
              <a:gd name="connsiteY912" fmla="*/ 1439266 h 1439265"/>
              <a:gd name="connsiteX913" fmla="*/ 10441881 w 11218359"/>
              <a:gd name="connsiteY913" fmla="*/ 1439266 h 1439265"/>
              <a:gd name="connsiteX914" fmla="*/ 10453358 w 11218359"/>
              <a:gd name="connsiteY914" fmla="*/ 1439266 h 1439265"/>
              <a:gd name="connsiteX915" fmla="*/ 10464789 w 11218359"/>
              <a:gd name="connsiteY915" fmla="*/ 1439266 h 1439265"/>
              <a:gd name="connsiteX916" fmla="*/ 10476219 w 11218359"/>
              <a:gd name="connsiteY916" fmla="*/ 1439266 h 1439265"/>
              <a:gd name="connsiteX917" fmla="*/ 10487649 w 11218359"/>
              <a:gd name="connsiteY917" fmla="*/ 1439266 h 1439265"/>
              <a:gd name="connsiteX918" fmla="*/ 10499079 w 11218359"/>
              <a:gd name="connsiteY918" fmla="*/ 1439266 h 1439265"/>
              <a:gd name="connsiteX919" fmla="*/ 10510556 w 11218359"/>
              <a:gd name="connsiteY919" fmla="*/ 1439266 h 1439265"/>
              <a:gd name="connsiteX920" fmla="*/ 10521987 w 11218359"/>
              <a:gd name="connsiteY920" fmla="*/ 1439266 h 1439265"/>
              <a:gd name="connsiteX921" fmla="*/ 10533416 w 11218359"/>
              <a:gd name="connsiteY921" fmla="*/ 1439266 h 1439265"/>
              <a:gd name="connsiteX922" fmla="*/ 10544847 w 11218359"/>
              <a:gd name="connsiteY922" fmla="*/ 1439266 h 1439265"/>
              <a:gd name="connsiteX923" fmla="*/ 10556277 w 11218359"/>
              <a:gd name="connsiteY923" fmla="*/ 1439266 h 1439265"/>
              <a:gd name="connsiteX924" fmla="*/ 10567754 w 11218359"/>
              <a:gd name="connsiteY924" fmla="*/ 1439266 h 1439265"/>
              <a:gd name="connsiteX925" fmla="*/ 10579184 w 11218359"/>
              <a:gd name="connsiteY925" fmla="*/ 1439266 h 1439265"/>
              <a:gd name="connsiteX926" fmla="*/ 10590614 w 11218359"/>
              <a:gd name="connsiteY926" fmla="*/ 1439266 h 1439265"/>
              <a:gd name="connsiteX927" fmla="*/ 10602045 w 11218359"/>
              <a:gd name="connsiteY927" fmla="*/ 1439266 h 1439265"/>
              <a:gd name="connsiteX928" fmla="*/ 10613474 w 11218359"/>
              <a:gd name="connsiteY928" fmla="*/ 1439266 h 1439265"/>
              <a:gd name="connsiteX929" fmla="*/ 10624951 w 11218359"/>
              <a:gd name="connsiteY929" fmla="*/ 1439266 h 1439265"/>
              <a:gd name="connsiteX930" fmla="*/ 10636382 w 11218359"/>
              <a:gd name="connsiteY930" fmla="*/ 1439266 h 1439265"/>
              <a:gd name="connsiteX931" fmla="*/ 10647812 w 11218359"/>
              <a:gd name="connsiteY931" fmla="*/ 1439266 h 1439265"/>
              <a:gd name="connsiteX932" fmla="*/ 10659241 w 11218359"/>
              <a:gd name="connsiteY932" fmla="*/ 1439266 h 1439265"/>
              <a:gd name="connsiteX933" fmla="*/ 10670672 w 11218359"/>
              <a:gd name="connsiteY933" fmla="*/ 1439266 h 1439265"/>
              <a:gd name="connsiteX934" fmla="*/ 10682149 w 11218359"/>
              <a:gd name="connsiteY934" fmla="*/ 1439266 h 1439265"/>
              <a:gd name="connsiteX935" fmla="*/ 10693580 w 11218359"/>
              <a:gd name="connsiteY935" fmla="*/ 1439266 h 1439265"/>
              <a:gd name="connsiteX936" fmla="*/ 10705009 w 11218359"/>
              <a:gd name="connsiteY936" fmla="*/ 1439266 h 1439265"/>
              <a:gd name="connsiteX937" fmla="*/ 10716439 w 11218359"/>
              <a:gd name="connsiteY937" fmla="*/ 1439266 h 1439265"/>
              <a:gd name="connsiteX938" fmla="*/ 10727870 w 11218359"/>
              <a:gd name="connsiteY938" fmla="*/ 1439266 h 1439265"/>
              <a:gd name="connsiteX939" fmla="*/ 10739347 w 11218359"/>
              <a:gd name="connsiteY939" fmla="*/ 1439266 h 1439265"/>
              <a:gd name="connsiteX940" fmla="*/ 10750778 w 11218359"/>
              <a:gd name="connsiteY940" fmla="*/ 1439266 h 1439265"/>
              <a:gd name="connsiteX941" fmla="*/ 10762207 w 11218359"/>
              <a:gd name="connsiteY941" fmla="*/ 1439266 h 1439265"/>
              <a:gd name="connsiteX942" fmla="*/ 10773637 w 11218359"/>
              <a:gd name="connsiteY942" fmla="*/ 1439266 h 1439265"/>
              <a:gd name="connsiteX943" fmla="*/ 10785067 w 11218359"/>
              <a:gd name="connsiteY943" fmla="*/ 1439266 h 1439265"/>
              <a:gd name="connsiteX944" fmla="*/ 10796544 w 11218359"/>
              <a:gd name="connsiteY944" fmla="*/ 1439266 h 1439265"/>
              <a:gd name="connsiteX945" fmla="*/ 10807975 w 11218359"/>
              <a:gd name="connsiteY945" fmla="*/ 1439266 h 1439265"/>
              <a:gd name="connsiteX946" fmla="*/ 10819405 w 11218359"/>
              <a:gd name="connsiteY946" fmla="*/ 1439266 h 1439265"/>
              <a:gd name="connsiteX947" fmla="*/ 10830834 w 11218359"/>
              <a:gd name="connsiteY947" fmla="*/ 1439266 h 1439265"/>
              <a:gd name="connsiteX948" fmla="*/ 10842265 w 11218359"/>
              <a:gd name="connsiteY948" fmla="*/ 1439266 h 1439265"/>
              <a:gd name="connsiteX949" fmla="*/ 10853742 w 11218359"/>
              <a:gd name="connsiteY949" fmla="*/ 1439266 h 1439265"/>
              <a:gd name="connsiteX950" fmla="*/ 10865173 w 11218359"/>
              <a:gd name="connsiteY950" fmla="*/ 1439266 h 1439265"/>
              <a:gd name="connsiteX951" fmla="*/ 10876602 w 11218359"/>
              <a:gd name="connsiteY951" fmla="*/ 1439266 h 1439265"/>
              <a:gd name="connsiteX952" fmla="*/ 10888032 w 11218359"/>
              <a:gd name="connsiteY952" fmla="*/ 1439266 h 1439265"/>
              <a:gd name="connsiteX953" fmla="*/ 10899463 w 11218359"/>
              <a:gd name="connsiteY953" fmla="*/ 1439266 h 1439265"/>
              <a:gd name="connsiteX954" fmla="*/ 10910892 w 11218359"/>
              <a:gd name="connsiteY954" fmla="*/ 1439266 h 1439265"/>
              <a:gd name="connsiteX955" fmla="*/ 10922369 w 11218359"/>
              <a:gd name="connsiteY955" fmla="*/ 1439266 h 1439265"/>
              <a:gd name="connsiteX956" fmla="*/ 10933800 w 11218359"/>
              <a:gd name="connsiteY956" fmla="*/ 1439266 h 1439265"/>
              <a:gd name="connsiteX957" fmla="*/ 10945230 w 11218359"/>
              <a:gd name="connsiteY957" fmla="*/ 1439266 h 1439265"/>
              <a:gd name="connsiteX958" fmla="*/ 10956660 w 11218359"/>
              <a:gd name="connsiteY958" fmla="*/ 1439266 h 1439265"/>
              <a:gd name="connsiteX959" fmla="*/ 10968090 w 11218359"/>
              <a:gd name="connsiteY959" fmla="*/ 1439266 h 1439265"/>
              <a:gd name="connsiteX960" fmla="*/ 10979567 w 11218359"/>
              <a:gd name="connsiteY960" fmla="*/ 1439266 h 1439265"/>
              <a:gd name="connsiteX961" fmla="*/ 10990998 w 11218359"/>
              <a:gd name="connsiteY961" fmla="*/ 1439266 h 1439265"/>
              <a:gd name="connsiteX962" fmla="*/ 11002427 w 11218359"/>
              <a:gd name="connsiteY962" fmla="*/ 1439266 h 1439265"/>
              <a:gd name="connsiteX963" fmla="*/ 11013858 w 11218359"/>
              <a:gd name="connsiteY963" fmla="*/ 1439266 h 1439265"/>
              <a:gd name="connsiteX964" fmla="*/ 11025287 w 11218359"/>
              <a:gd name="connsiteY964" fmla="*/ 1439266 h 1439265"/>
              <a:gd name="connsiteX965" fmla="*/ 11036765 w 11218359"/>
              <a:gd name="connsiteY965" fmla="*/ 1439266 h 1439265"/>
              <a:gd name="connsiteX966" fmla="*/ 11048195 w 11218359"/>
              <a:gd name="connsiteY966" fmla="*/ 1439266 h 1439265"/>
              <a:gd name="connsiteX967" fmla="*/ 11059625 w 11218359"/>
              <a:gd name="connsiteY967" fmla="*/ 1439266 h 1439265"/>
              <a:gd name="connsiteX968" fmla="*/ 11071056 w 11218359"/>
              <a:gd name="connsiteY968" fmla="*/ 1439266 h 1439265"/>
              <a:gd name="connsiteX969" fmla="*/ 11082485 w 11218359"/>
              <a:gd name="connsiteY969" fmla="*/ 1439266 h 1439265"/>
              <a:gd name="connsiteX970" fmla="*/ 11093962 w 11218359"/>
              <a:gd name="connsiteY970" fmla="*/ 1439266 h 1439265"/>
              <a:gd name="connsiteX971" fmla="*/ 11105393 w 11218359"/>
              <a:gd name="connsiteY971" fmla="*/ 1439266 h 1439265"/>
              <a:gd name="connsiteX972" fmla="*/ 11116823 w 11218359"/>
              <a:gd name="connsiteY972" fmla="*/ 1439266 h 1439265"/>
              <a:gd name="connsiteX973" fmla="*/ 11128253 w 11218359"/>
              <a:gd name="connsiteY973" fmla="*/ 1439266 h 1439265"/>
              <a:gd name="connsiteX974" fmla="*/ 11139683 w 11218359"/>
              <a:gd name="connsiteY974" fmla="*/ 1439266 h 1439265"/>
              <a:gd name="connsiteX975" fmla="*/ 11151160 w 11218359"/>
              <a:gd name="connsiteY975" fmla="*/ 1439266 h 1439265"/>
              <a:gd name="connsiteX976" fmla="*/ 11162591 w 11218359"/>
              <a:gd name="connsiteY976" fmla="*/ 1439266 h 1439265"/>
              <a:gd name="connsiteX977" fmla="*/ 11174020 w 11218359"/>
              <a:gd name="connsiteY977" fmla="*/ 1439266 h 1439265"/>
              <a:gd name="connsiteX978" fmla="*/ 11185451 w 11218359"/>
              <a:gd name="connsiteY978" fmla="*/ 1439266 h 1439265"/>
              <a:gd name="connsiteX979" fmla="*/ 11196881 w 11218359"/>
              <a:gd name="connsiteY979" fmla="*/ 1439266 h 1439265"/>
              <a:gd name="connsiteX980" fmla="*/ 11208358 w 11218359"/>
              <a:gd name="connsiteY980" fmla="*/ 1439266 h 1439265"/>
              <a:gd name="connsiteX981" fmla="*/ 11218359 w 11218359"/>
              <a:gd name="connsiteY981" fmla="*/ 1439266 h 1439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39265">
                <a:moveTo>
                  <a:pt x="0" y="1439266"/>
                </a:moveTo>
                <a:lnTo>
                  <a:pt x="9149" y="1439266"/>
                </a:lnTo>
                <a:lnTo>
                  <a:pt x="20588" y="1439266"/>
                </a:lnTo>
                <a:lnTo>
                  <a:pt x="32028" y="1439266"/>
                </a:lnTo>
                <a:lnTo>
                  <a:pt x="43467" y="1439266"/>
                </a:lnTo>
                <a:lnTo>
                  <a:pt x="54907" y="1439266"/>
                </a:lnTo>
                <a:lnTo>
                  <a:pt x="66346" y="1439266"/>
                </a:lnTo>
                <a:lnTo>
                  <a:pt x="77786" y="1439266"/>
                </a:lnTo>
                <a:lnTo>
                  <a:pt x="89225" y="1439266"/>
                </a:lnTo>
                <a:lnTo>
                  <a:pt x="100665" y="1439266"/>
                </a:lnTo>
                <a:lnTo>
                  <a:pt x="112104" y="1439266"/>
                </a:lnTo>
                <a:lnTo>
                  <a:pt x="123544" y="1439266"/>
                </a:lnTo>
                <a:lnTo>
                  <a:pt x="134979" y="1439266"/>
                </a:lnTo>
                <a:lnTo>
                  <a:pt x="146423" y="1439266"/>
                </a:lnTo>
                <a:lnTo>
                  <a:pt x="157858" y="1439266"/>
                </a:lnTo>
                <a:lnTo>
                  <a:pt x="169297" y="1439266"/>
                </a:lnTo>
                <a:lnTo>
                  <a:pt x="180737" y="1439266"/>
                </a:lnTo>
                <a:lnTo>
                  <a:pt x="192176" y="1439266"/>
                </a:lnTo>
                <a:lnTo>
                  <a:pt x="203616" y="1439266"/>
                </a:lnTo>
                <a:lnTo>
                  <a:pt x="215055" y="1439266"/>
                </a:lnTo>
                <a:lnTo>
                  <a:pt x="226495" y="1439266"/>
                </a:lnTo>
                <a:lnTo>
                  <a:pt x="237935" y="1439266"/>
                </a:lnTo>
                <a:lnTo>
                  <a:pt x="249374" y="1439266"/>
                </a:lnTo>
                <a:lnTo>
                  <a:pt x="260814" y="1439266"/>
                </a:lnTo>
                <a:lnTo>
                  <a:pt x="272253" y="1439266"/>
                </a:lnTo>
                <a:lnTo>
                  <a:pt x="283693" y="1439266"/>
                </a:lnTo>
                <a:lnTo>
                  <a:pt x="295132" y="1439266"/>
                </a:lnTo>
                <a:lnTo>
                  <a:pt x="306572" y="1439266"/>
                </a:lnTo>
                <a:lnTo>
                  <a:pt x="318011" y="1439266"/>
                </a:lnTo>
                <a:lnTo>
                  <a:pt x="329451" y="1439266"/>
                </a:lnTo>
                <a:lnTo>
                  <a:pt x="340890" y="1439266"/>
                </a:lnTo>
                <a:lnTo>
                  <a:pt x="352330" y="1439266"/>
                </a:lnTo>
                <a:lnTo>
                  <a:pt x="363769" y="1439266"/>
                </a:lnTo>
                <a:lnTo>
                  <a:pt x="375209" y="1439266"/>
                </a:lnTo>
                <a:lnTo>
                  <a:pt x="386648" y="1439266"/>
                </a:lnTo>
                <a:lnTo>
                  <a:pt x="398088" y="1439266"/>
                </a:lnTo>
                <a:lnTo>
                  <a:pt x="409527" y="1439266"/>
                </a:lnTo>
                <a:lnTo>
                  <a:pt x="420967" y="1439266"/>
                </a:lnTo>
                <a:lnTo>
                  <a:pt x="432406" y="1439266"/>
                </a:lnTo>
                <a:lnTo>
                  <a:pt x="443846" y="1439266"/>
                </a:lnTo>
                <a:lnTo>
                  <a:pt x="455285" y="1439266"/>
                </a:lnTo>
                <a:lnTo>
                  <a:pt x="466725" y="1439266"/>
                </a:lnTo>
                <a:lnTo>
                  <a:pt x="478165" y="1439266"/>
                </a:lnTo>
                <a:lnTo>
                  <a:pt x="489604" y="1439266"/>
                </a:lnTo>
                <a:lnTo>
                  <a:pt x="501044" y="1439266"/>
                </a:lnTo>
                <a:lnTo>
                  <a:pt x="512483" y="1439266"/>
                </a:lnTo>
                <a:lnTo>
                  <a:pt x="523923" y="1439266"/>
                </a:lnTo>
                <a:lnTo>
                  <a:pt x="535362" y="1439266"/>
                </a:lnTo>
                <a:lnTo>
                  <a:pt x="546802" y="1439266"/>
                </a:lnTo>
                <a:lnTo>
                  <a:pt x="558241" y="1439266"/>
                </a:lnTo>
                <a:lnTo>
                  <a:pt x="569681" y="1439266"/>
                </a:lnTo>
                <a:lnTo>
                  <a:pt x="581120" y="1439266"/>
                </a:lnTo>
                <a:lnTo>
                  <a:pt x="592560" y="1439266"/>
                </a:lnTo>
                <a:lnTo>
                  <a:pt x="603999" y="1439266"/>
                </a:lnTo>
                <a:lnTo>
                  <a:pt x="615439" y="1439266"/>
                </a:lnTo>
                <a:lnTo>
                  <a:pt x="626878" y="1439266"/>
                </a:lnTo>
                <a:lnTo>
                  <a:pt x="638318" y="1439266"/>
                </a:lnTo>
                <a:lnTo>
                  <a:pt x="649757" y="1439266"/>
                </a:lnTo>
                <a:lnTo>
                  <a:pt x="661192" y="1439266"/>
                </a:lnTo>
                <a:lnTo>
                  <a:pt x="672632" y="1439266"/>
                </a:lnTo>
                <a:lnTo>
                  <a:pt x="684071" y="1439266"/>
                </a:lnTo>
                <a:lnTo>
                  <a:pt x="695511" y="1439266"/>
                </a:lnTo>
                <a:lnTo>
                  <a:pt x="706950" y="1439266"/>
                </a:lnTo>
                <a:lnTo>
                  <a:pt x="718390" y="1439266"/>
                </a:lnTo>
                <a:lnTo>
                  <a:pt x="729829" y="1439266"/>
                </a:lnTo>
                <a:lnTo>
                  <a:pt x="741269" y="1439266"/>
                </a:lnTo>
                <a:lnTo>
                  <a:pt x="752708" y="1439266"/>
                </a:lnTo>
                <a:lnTo>
                  <a:pt x="764148" y="1439266"/>
                </a:lnTo>
                <a:lnTo>
                  <a:pt x="775587" y="1439266"/>
                </a:lnTo>
                <a:lnTo>
                  <a:pt x="787027" y="1439266"/>
                </a:lnTo>
                <a:lnTo>
                  <a:pt x="798467" y="1439266"/>
                </a:lnTo>
                <a:lnTo>
                  <a:pt x="809906" y="1439266"/>
                </a:lnTo>
                <a:lnTo>
                  <a:pt x="821346" y="1439266"/>
                </a:lnTo>
                <a:lnTo>
                  <a:pt x="832785" y="1439266"/>
                </a:lnTo>
                <a:lnTo>
                  <a:pt x="844225" y="1439266"/>
                </a:lnTo>
                <a:lnTo>
                  <a:pt x="855664" y="1439266"/>
                </a:lnTo>
                <a:lnTo>
                  <a:pt x="867104" y="1439266"/>
                </a:lnTo>
                <a:lnTo>
                  <a:pt x="878543" y="1439266"/>
                </a:lnTo>
                <a:lnTo>
                  <a:pt x="889983" y="1439266"/>
                </a:lnTo>
                <a:lnTo>
                  <a:pt x="901422" y="1439266"/>
                </a:lnTo>
                <a:lnTo>
                  <a:pt x="912862" y="1439266"/>
                </a:lnTo>
                <a:lnTo>
                  <a:pt x="924301" y="1439266"/>
                </a:lnTo>
                <a:lnTo>
                  <a:pt x="935741" y="1439266"/>
                </a:lnTo>
                <a:lnTo>
                  <a:pt x="947180" y="1439266"/>
                </a:lnTo>
                <a:lnTo>
                  <a:pt x="958620" y="1439266"/>
                </a:lnTo>
                <a:lnTo>
                  <a:pt x="970059" y="1439266"/>
                </a:lnTo>
                <a:lnTo>
                  <a:pt x="981499" y="1439266"/>
                </a:lnTo>
                <a:lnTo>
                  <a:pt x="992938" y="1439266"/>
                </a:lnTo>
                <a:lnTo>
                  <a:pt x="1004378" y="1439266"/>
                </a:lnTo>
                <a:lnTo>
                  <a:pt x="1015818" y="1439266"/>
                </a:lnTo>
                <a:lnTo>
                  <a:pt x="1027257" y="1439266"/>
                </a:lnTo>
                <a:lnTo>
                  <a:pt x="1038697" y="1439266"/>
                </a:lnTo>
                <a:lnTo>
                  <a:pt x="1050136" y="1439266"/>
                </a:lnTo>
                <a:lnTo>
                  <a:pt x="1061576" y="1439266"/>
                </a:lnTo>
                <a:lnTo>
                  <a:pt x="1073015" y="1439266"/>
                </a:lnTo>
                <a:lnTo>
                  <a:pt x="1084455" y="1439266"/>
                </a:lnTo>
                <a:lnTo>
                  <a:pt x="1095894" y="1439266"/>
                </a:lnTo>
                <a:lnTo>
                  <a:pt x="1107334" y="1439266"/>
                </a:lnTo>
                <a:lnTo>
                  <a:pt x="1118773" y="1439266"/>
                </a:lnTo>
                <a:lnTo>
                  <a:pt x="1130213" y="1439266"/>
                </a:lnTo>
                <a:lnTo>
                  <a:pt x="1141652" y="1439266"/>
                </a:lnTo>
                <a:lnTo>
                  <a:pt x="1153092" y="1439266"/>
                </a:lnTo>
                <a:lnTo>
                  <a:pt x="1164531" y="1439266"/>
                </a:lnTo>
                <a:lnTo>
                  <a:pt x="1175971" y="1439266"/>
                </a:lnTo>
                <a:lnTo>
                  <a:pt x="1187406" y="1439266"/>
                </a:lnTo>
                <a:lnTo>
                  <a:pt x="1198845" y="1439266"/>
                </a:lnTo>
                <a:lnTo>
                  <a:pt x="1210285" y="1439266"/>
                </a:lnTo>
                <a:lnTo>
                  <a:pt x="1221724" y="1439266"/>
                </a:lnTo>
                <a:lnTo>
                  <a:pt x="1233164" y="1439266"/>
                </a:lnTo>
                <a:lnTo>
                  <a:pt x="1244603" y="1439266"/>
                </a:lnTo>
                <a:lnTo>
                  <a:pt x="1256043" y="1439266"/>
                </a:lnTo>
                <a:lnTo>
                  <a:pt x="1267482" y="1439266"/>
                </a:lnTo>
                <a:lnTo>
                  <a:pt x="1278922" y="1439266"/>
                </a:lnTo>
                <a:lnTo>
                  <a:pt x="1290361" y="1439266"/>
                </a:lnTo>
                <a:lnTo>
                  <a:pt x="1301801" y="1439266"/>
                </a:lnTo>
                <a:lnTo>
                  <a:pt x="1313240" y="1439266"/>
                </a:lnTo>
                <a:lnTo>
                  <a:pt x="1324680" y="1439266"/>
                </a:lnTo>
                <a:lnTo>
                  <a:pt x="1336120" y="1439266"/>
                </a:lnTo>
                <a:lnTo>
                  <a:pt x="1347559" y="1439266"/>
                </a:lnTo>
                <a:lnTo>
                  <a:pt x="1358999" y="1439266"/>
                </a:lnTo>
                <a:lnTo>
                  <a:pt x="1370438" y="1439266"/>
                </a:lnTo>
                <a:lnTo>
                  <a:pt x="1381878" y="1439266"/>
                </a:lnTo>
                <a:lnTo>
                  <a:pt x="1393317" y="1439266"/>
                </a:lnTo>
                <a:lnTo>
                  <a:pt x="1404757" y="1439266"/>
                </a:lnTo>
                <a:lnTo>
                  <a:pt x="1416196" y="1439266"/>
                </a:lnTo>
                <a:lnTo>
                  <a:pt x="1427636" y="1439266"/>
                </a:lnTo>
                <a:lnTo>
                  <a:pt x="1439075" y="1439266"/>
                </a:lnTo>
                <a:lnTo>
                  <a:pt x="1450515" y="1439266"/>
                </a:lnTo>
                <a:lnTo>
                  <a:pt x="1461954" y="1439266"/>
                </a:lnTo>
                <a:lnTo>
                  <a:pt x="1473394" y="1439266"/>
                </a:lnTo>
                <a:lnTo>
                  <a:pt x="1484833" y="1439266"/>
                </a:lnTo>
                <a:lnTo>
                  <a:pt x="1496273" y="1439266"/>
                </a:lnTo>
                <a:lnTo>
                  <a:pt x="1507712" y="1439266"/>
                </a:lnTo>
                <a:lnTo>
                  <a:pt x="1519152" y="1439266"/>
                </a:lnTo>
                <a:lnTo>
                  <a:pt x="1530591" y="1439266"/>
                </a:lnTo>
                <a:lnTo>
                  <a:pt x="1542031" y="1439266"/>
                </a:lnTo>
                <a:lnTo>
                  <a:pt x="1553471" y="1439266"/>
                </a:lnTo>
                <a:lnTo>
                  <a:pt x="1564910" y="1439266"/>
                </a:lnTo>
                <a:lnTo>
                  <a:pt x="1576349" y="1439266"/>
                </a:lnTo>
                <a:lnTo>
                  <a:pt x="1587789" y="1439266"/>
                </a:lnTo>
                <a:lnTo>
                  <a:pt x="1599229" y="1439266"/>
                </a:lnTo>
                <a:lnTo>
                  <a:pt x="1610668" y="1439266"/>
                </a:lnTo>
                <a:lnTo>
                  <a:pt x="1622107" y="1439266"/>
                </a:lnTo>
                <a:lnTo>
                  <a:pt x="1633547" y="1439266"/>
                </a:lnTo>
                <a:lnTo>
                  <a:pt x="1644987" y="1439266"/>
                </a:lnTo>
                <a:lnTo>
                  <a:pt x="1656426" y="1439266"/>
                </a:lnTo>
                <a:lnTo>
                  <a:pt x="1667866" y="1439266"/>
                </a:lnTo>
                <a:lnTo>
                  <a:pt x="1679305" y="1439266"/>
                </a:lnTo>
                <a:lnTo>
                  <a:pt x="1690745" y="1439266"/>
                </a:lnTo>
                <a:lnTo>
                  <a:pt x="1702184" y="1439266"/>
                </a:lnTo>
                <a:lnTo>
                  <a:pt x="1713619" y="1439266"/>
                </a:lnTo>
                <a:lnTo>
                  <a:pt x="1725063" y="1439266"/>
                </a:lnTo>
                <a:lnTo>
                  <a:pt x="1736498" y="1439266"/>
                </a:lnTo>
                <a:lnTo>
                  <a:pt x="1747938" y="1439266"/>
                </a:lnTo>
                <a:lnTo>
                  <a:pt x="1759377" y="1439266"/>
                </a:lnTo>
                <a:lnTo>
                  <a:pt x="1770817" y="1439266"/>
                </a:lnTo>
                <a:lnTo>
                  <a:pt x="1782256" y="1439266"/>
                </a:lnTo>
                <a:lnTo>
                  <a:pt x="1793696" y="1439266"/>
                </a:lnTo>
                <a:lnTo>
                  <a:pt x="1805135" y="1439266"/>
                </a:lnTo>
                <a:lnTo>
                  <a:pt x="1816575" y="1439266"/>
                </a:lnTo>
                <a:lnTo>
                  <a:pt x="1828014" y="1439266"/>
                </a:lnTo>
                <a:lnTo>
                  <a:pt x="1839454" y="1439266"/>
                </a:lnTo>
                <a:lnTo>
                  <a:pt x="1850893" y="1439266"/>
                </a:lnTo>
                <a:lnTo>
                  <a:pt x="1862333" y="1439266"/>
                </a:lnTo>
                <a:lnTo>
                  <a:pt x="1873772" y="1439266"/>
                </a:lnTo>
                <a:lnTo>
                  <a:pt x="1885212" y="1439266"/>
                </a:lnTo>
                <a:lnTo>
                  <a:pt x="1896651" y="1439266"/>
                </a:lnTo>
                <a:lnTo>
                  <a:pt x="1908091" y="1439266"/>
                </a:lnTo>
                <a:lnTo>
                  <a:pt x="1919531" y="1439266"/>
                </a:lnTo>
                <a:lnTo>
                  <a:pt x="1930970" y="1439266"/>
                </a:lnTo>
                <a:lnTo>
                  <a:pt x="1942409" y="1439266"/>
                </a:lnTo>
                <a:lnTo>
                  <a:pt x="1953849" y="1439266"/>
                </a:lnTo>
                <a:lnTo>
                  <a:pt x="1965289" y="1439266"/>
                </a:lnTo>
                <a:lnTo>
                  <a:pt x="1976728" y="1439266"/>
                </a:lnTo>
                <a:lnTo>
                  <a:pt x="1988168" y="1439266"/>
                </a:lnTo>
                <a:lnTo>
                  <a:pt x="1999607" y="1439266"/>
                </a:lnTo>
                <a:lnTo>
                  <a:pt x="2011047" y="1439266"/>
                </a:lnTo>
                <a:lnTo>
                  <a:pt x="2022486" y="1439266"/>
                </a:lnTo>
                <a:lnTo>
                  <a:pt x="2033926" y="1439266"/>
                </a:lnTo>
                <a:lnTo>
                  <a:pt x="2045365" y="1439266"/>
                </a:lnTo>
                <a:lnTo>
                  <a:pt x="2056805" y="1439266"/>
                </a:lnTo>
                <a:lnTo>
                  <a:pt x="2068244" y="1439266"/>
                </a:lnTo>
                <a:lnTo>
                  <a:pt x="2079684" y="1439266"/>
                </a:lnTo>
                <a:lnTo>
                  <a:pt x="2091123" y="1439266"/>
                </a:lnTo>
                <a:lnTo>
                  <a:pt x="2102563" y="1439266"/>
                </a:lnTo>
                <a:lnTo>
                  <a:pt x="2114002" y="1439266"/>
                </a:lnTo>
                <a:lnTo>
                  <a:pt x="2125442" y="1439266"/>
                </a:lnTo>
                <a:lnTo>
                  <a:pt x="2136882" y="1439266"/>
                </a:lnTo>
                <a:lnTo>
                  <a:pt x="2148321" y="1439266"/>
                </a:lnTo>
                <a:lnTo>
                  <a:pt x="2159760" y="1439266"/>
                </a:lnTo>
                <a:lnTo>
                  <a:pt x="2171200" y="1439266"/>
                </a:lnTo>
                <a:lnTo>
                  <a:pt x="2182640" y="1439266"/>
                </a:lnTo>
                <a:lnTo>
                  <a:pt x="2194079" y="1439266"/>
                </a:lnTo>
                <a:lnTo>
                  <a:pt x="2205519" y="1439266"/>
                </a:lnTo>
                <a:lnTo>
                  <a:pt x="2216958" y="1439266"/>
                </a:lnTo>
                <a:lnTo>
                  <a:pt x="2228393" y="1439266"/>
                </a:lnTo>
                <a:lnTo>
                  <a:pt x="2239837" y="1439266"/>
                </a:lnTo>
                <a:lnTo>
                  <a:pt x="2251272" y="1439266"/>
                </a:lnTo>
                <a:lnTo>
                  <a:pt x="2262716" y="1439266"/>
                </a:lnTo>
                <a:lnTo>
                  <a:pt x="2274151" y="1439266"/>
                </a:lnTo>
                <a:lnTo>
                  <a:pt x="2285591" y="1439266"/>
                </a:lnTo>
                <a:lnTo>
                  <a:pt x="2297030" y="1439266"/>
                </a:lnTo>
                <a:lnTo>
                  <a:pt x="2308470" y="1439266"/>
                </a:lnTo>
                <a:lnTo>
                  <a:pt x="2319909" y="1439266"/>
                </a:lnTo>
                <a:lnTo>
                  <a:pt x="2331349" y="1439266"/>
                </a:lnTo>
                <a:lnTo>
                  <a:pt x="2342788" y="1439266"/>
                </a:lnTo>
                <a:lnTo>
                  <a:pt x="2354228" y="1439266"/>
                </a:lnTo>
                <a:lnTo>
                  <a:pt x="2365667" y="1439266"/>
                </a:lnTo>
                <a:lnTo>
                  <a:pt x="2377107" y="1439266"/>
                </a:lnTo>
                <a:lnTo>
                  <a:pt x="2388546" y="1439266"/>
                </a:lnTo>
                <a:lnTo>
                  <a:pt x="2399986" y="1439266"/>
                </a:lnTo>
                <a:lnTo>
                  <a:pt x="2411425" y="1439266"/>
                </a:lnTo>
                <a:lnTo>
                  <a:pt x="2422865" y="1439266"/>
                </a:lnTo>
                <a:lnTo>
                  <a:pt x="2434304" y="1439266"/>
                </a:lnTo>
                <a:lnTo>
                  <a:pt x="2445744" y="1439266"/>
                </a:lnTo>
                <a:lnTo>
                  <a:pt x="2457184" y="1439266"/>
                </a:lnTo>
                <a:lnTo>
                  <a:pt x="2468623" y="1439266"/>
                </a:lnTo>
                <a:lnTo>
                  <a:pt x="2480062" y="1439266"/>
                </a:lnTo>
                <a:lnTo>
                  <a:pt x="2491502" y="1439266"/>
                </a:lnTo>
                <a:lnTo>
                  <a:pt x="2502942" y="1439266"/>
                </a:lnTo>
                <a:lnTo>
                  <a:pt x="2514381" y="1439266"/>
                </a:lnTo>
                <a:lnTo>
                  <a:pt x="2525821" y="1439266"/>
                </a:lnTo>
                <a:lnTo>
                  <a:pt x="2537260" y="1439266"/>
                </a:lnTo>
                <a:lnTo>
                  <a:pt x="2548700" y="1439266"/>
                </a:lnTo>
                <a:lnTo>
                  <a:pt x="2560139" y="1439266"/>
                </a:lnTo>
                <a:lnTo>
                  <a:pt x="2571579" y="1439266"/>
                </a:lnTo>
                <a:lnTo>
                  <a:pt x="2583018" y="1439266"/>
                </a:lnTo>
                <a:lnTo>
                  <a:pt x="2594458" y="1439266"/>
                </a:lnTo>
                <a:lnTo>
                  <a:pt x="2605897" y="1439266"/>
                </a:lnTo>
                <a:lnTo>
                  <a:pt x="2617337" y="1439266"/>
                </a:lnTo>
                <a:lnTo>
                  <a:pt x="2628776" y="1439266"/>
                </a:lnTo>
                <a:lnTo>
                  <a:pt x="2640216" y="1439266"/>
                </a:lnTo>
                <a:lnTo>
                  <a:pt x="2651655" y="1439266"/>
                </a:lnTo>
                <a:lnTo>
                  <a:pt x="2663095" y="1439266"/>
                </a:lnTo>
                <a:lnTo>
                  <a:pt x="2674535" y="1439266"/>
                </a:lnTo>
                <a:lnTo>
                  <a:pt x="2685974" y="1439266"/>
                </a:lnTo>
                <a:lnTo>
                  <a:pt x="2697413" y="1439266"/>
                </a:lnTo>
                <a:lnTo>
                  <a:pt x="2708853" y="1439266"/>
                </a:lnTo>
                <a:lnTo>
                  <a:pt x="2720293" y="1439266"/>
                </a:lnTo>
                <a:lnTo>
                  <a:pt x="2731727" y="1439266"/>
                </a:lnTo>
                <a:lnTo>
                  <a:pt x="2743172" y="1439266"/>
                </a:lnTo>
                <a:lnTo>
                  <a:pt x="2754611" y="1439266"/>
                </a:lnTo>
                <a:lnTo>
                  <a:pt x="2766046" y="1439266"/>
                </a:lnTo>
                <a:lnTo>
                  <a:pt x="2777490" y="1439266"/>
                </a:lnTo>
                <a:lnTo>
                  <a:pt x="2788925" y="1439266"/>
                </a:lnTo>
                <a:lnTo>
                  <a:pt x="2800364" y="1439266"/>
                </a:lnTo>
                <a:lnTo>
                  <a:pt x="2811804" y="1439266"/>
                </a:lnTo>
                <a:lnTo>
                  <a:pt x="2823243" y="1439266"/>
                </a:lnTo>
                <a:lnTo>
                  <a:pt x="2834683" y="1439266"/>
                </a:lnTo>
                <a:lnTo>
                  <a:pt x="2846123" y="1439266"/>
                </a:lnTo>
                <a:lnTo>
                  <a:pt x="2857562" y="1439266"/>
                </a:lnTo>
                <a:lnTo>
                  <a:pt x="2869001" y="1439266"/>
                </a:lnTo>
                <a:lnTo>
                  <a:pt x="2880441" y="1439266"/>
                </a:lnTo>
                <a:lnTo>
                  <a:pt x="2891881" y="1439266"/>
                </a:lnTo>
                <a:lnTo>
                  <a:pt x="2903320" y="1439266"/>
                </a:lnTo>
                <a:lnTo>
                  <a:pt x="2914760" y="1439266"/>
                </a:lnTo>
                <a:lnTo>
                  <a:pt x="2926199" y="1439266"/>
                </a:lnTo>
                <a:lnTo>
                  <a:pt x="2937639" y="1439266"/>
                </a:lnTo>
                <a:lnTo>
                  <a:pt x="2949078" y="1439266"/>
                </a:lnTo>
                <a:lnTo>
                  <a:pt x="2960518" y="1439266"/>
                </a:lnTo>
                <a:lnTo>
                  <a:pt x="2971957" y="1439266"/>
                </a:lnTo>
                <a:lnTo>
                  <a:pt x="2983397" y="1439266"/>
                </a:lnTo>
                <a:lnTo>
                  <a:pt x="2994837" y="1439266"/>
                </a:lnTo>
                <a:lnTo>
                  <a:pt x="3006276" y="1439266"/>
                </a:lnTo>
                <a:lnTo>
                  <a:pt x="3017715" y="1439266"/>
                </a:lnTo>
                <a:lnTo>
                  <a:pt x="3029155" y="1439266"/>
                </a:lnTo>
                <a:lnTo>
                  <a:pt x="3040594" y="1439266"/>
                </a:lnTo>
                <a:lnTo>
                  <a:pt x="3052034" y="1439266"/>
                </a:lnTo>
                <a:lnTo>
                  <a:pt x="3063474" y="1439266"/>
                </a:lnTo>
                <a:lnTo>
                  <a:pt x="3074913" y="1439266"/>
                </a:lnTo>
                <a:lnTo>
                  <a:pt x="3086352" y="1439266"/>
                </a:lnTo>
                <a:lnTo>
                  <a:pt x="3097792" y="1439266"/>
                </a:lnTo>
                <a:lnTo>
                  <a:pt x="3109232" y="1439266"/>
                </a:lnTo>
                <a:lnTo>
                  <a:pt x="3120671" y="1439266"/>
                </a:lnTo>
                <a:lnTo>
                  <a:pt x="3132111" y="1439266"/>
                </a:lnTo>
                <a:lnTo>
                  <a:pt x="3143550" y="1439266"/>
                </a:lnTo>
                <a:lnTo>
                  <a:pt x="3154990" y="1439266"/>
                </a:lnTo>
                <a:lnTo>
                  <a:pt x="3166429" y="1439266"/>
                </a:lnTo>
                <a:lnTo>
                  <a:pt x="3177869" y="1439266"/>
                </a:lnTo>
                <a:lnTo>
                  <a:pt x="3189308" y="1439266"/>
                </a:lnTo>
                <a:lnTo>
                  <a:pt x="3200748" y="1439266"/>
                </a:lnTo>
                <a:lnTo>
                  <a:pt x="3212187" y="1439266"/>
                </a:lnTo>
                <a:lnTo>
                  <a:pt x="3223627" y="1439266"/>
                </a:lnTo>
                <a:lnTo>
                  <a:pt x="3235066" y="1439266"/>
                </a:lnTo>
                <a:lnTo>
                  <a:pt x="3246501" y="1439266"/>
                </a:lnTo>
                <a:lnTo>
                  <a:pt x="3257945" y="1439266"/>
                </a:lnTo>
                <a:lnTo>
                  <a:pt x="3269385" y="1439266"/>
                </a:lnTo>
                <a:lnTo>
                  <a:pt x="3280825" y="1439266"/>
                </a:lnTo>
                <a:lnTo>
                  <a:pt x="3292264" y="1439266"/>
                </a:lnTo>
                <a:lnTo>
                  <a:pt x="3303699" y="1439266"/>
                </a:lnTo>
                <a:lnTo>
                  <a:pt x="3315143" y="1439266"/>
                </a:lnTo>
                <a:lnTo>
                  <a:pt x="3326578" y="1439266"/>
                </a:lnTo>
                <a:lnTo>
                  <a:pt x="3338017" y="1439266"/>
                </a:lnTo>
                <a:lnTo>
                  <a:pt x="3349457" y="1439266"/>
                </a:lnTo>
                <a:lnTo>
                  <a:pt x="3360896" y="1439266"/>
                </a:lnTo>
                <a:lnTo>
                  <a:pt x="3372336" y="1439266"/>
                </a:lnTo>
                <a:lnTo>
                  <a:pt x="3383776" y="1439266"/>
                </a:lnTo>
                <a:lnTo>
                  <a:pt x="3395215" y="1439266"/>
                </a:lnTo>
                <a:lnTo>
                  <a:pt x="3406654" y="1439266"/>
                </a:lnTo>
                <a:lnTo>
                  <a:pt x="3418094" y="1439266"/>
                </a:lnTo>
                <a:lnTo>
                  <a:pt x="3429534" y="1439266"/>
                </a:lnTo>
                <a:lnTo>
                  <a:pt x="3440973" y="1439266"/>
                </a:lnTo>
                <a:lnTo>
                  <a:pt x="3452413" y="1439266"/>
                </a:lnTo>
                <a:lnTo>
                  <a:pt x="3463852" y="1439266"/>
                </a:lnTo>
                <a:lnTo>
                  <a:pt x="3475292" y="1439266"/>
                </a:lnTo>
                <a:lnTo>
                  <a:pt x="3486731" y="1439266"/>
                </a:lnTo>
                <a:lnTo>
                  <a:pt x="3498171" y="1439266"/>
                </a:lnTo>
                <a:lnTo>
                  <a:pt x="3509610" y="1439266"/>
                </a:lnTo>
                <a:lnTo>
                  <a:pt x="3521050" y="1439266"/>
                </a:lnTo>
                <a:lnTo>
                  <a:pt x="3532489" y="1439266"/>
                </a:lnTo>
                <a:lnTo>
                  <a:pt x="3543929" y="1439266"/>
                </a:lnTo>
                <a:lnTo>
                  <a:pt x="3555368" y="1439266"/>
                </a:lnTo>
                <a:lnTo>
                  <a:pt x="3566808" y="1439266"/>
                </a:lnTo>
                <a:lnTo>
                  <a:pt x="3578247" y="1439266"/>
                </a:lnTo>
                <a:lnTo>
                  <a:pt x="3589687" y="1439266"/>
                </a:lnTo>
                <a:lnTo>
                  <a:pt x="3601127" y="1439266"/>
                </a:lnTo>
                <a:lnTo>
                  <a:pt x="3612566" y="1439266"/>
                </a:lnTo>
                <a:lnTo>
                  <a:pt x="3624005" y="1439266"/>
                </a:lnTo>
                <a:lnTo>
                  <a:pt x="3635445" y="1439266"/>
                </a:lnTo>
                <a:lnTo>
                  <a:pt x="3646885" y="1439266"/>
                </a:lnTo>
                <a:lnTo>
                  <a:pt x="3658324" y="1439266"/>
                </a:lnTo>
                <a:lnTo>
                  <a:pt x="3669764" y="1439266"/>
                </a:lnTo>
                <a:lnTo>
                  <a:pt x="3681203" y="1439266"/>
                </a:lnTo>
                <a:lnTo>
                  <a:pt x="3692643" y="1439266"/>
                </a:lnTo>
                <a:lnTo>
                  <a:pt x="3704082" y="1439266"/>
                </a:lnTo>
                <a:lnTo>
                  <a:pt x="3715522" y="1439266"/>
                </a:lnTo>
                <a:lnTo>
                  <a:pt x="3726961" y="1439266"/>
                </a:lnTo>
                <a:lnTo>
                  <a:pt x="3738401" y="1439266"/>
                </a:lnTo>
                <a:lnTo>
                  <a:pt x="3749840" y="1439266"/>
                </a:lnTo>
                <a:lnTo>
                  <a:pt x="3761280" y="1439266"/>
                </a:lnTo>
                <a:lnTo>
                  <a:pt x="3772719" y="1439266"/>
                </a:lnTo>
                <a:lnTo>
                  <a:pt x="3784154" y="1439266"/>
                </a:lnTo>
                <a:lnTo>
                  <a:pt x="3795598" y="1439266"/>
                </a:lnTo>
                <a:lnTo>
                  <a:pt x="3807033" y="1439266"/>
                </a:lnTo>
                <a:lnTo>
                  <a:pt x="3818473" y="1439266"/>
                </a:lnTo>
                <a:lnTo>
                  <a:pt x="3829917" y="1439266"/>
                </a:lnTo>
                <a:lnTo>
                  <a:pt x="3841352" y="1439266"/>
                </a:lnTo>
                <a:lnTo>
                  <a:pt x="3852791" y="1439266"/>
                </a:lnTo>
                <a:lnTo>
                  <a:pt x="3864231" y="1439266"/>
                </a:lnTo>
                <a:lnTo>
                  <a:pt x="3875670" y="1439266"/>
                </a:lnTo>
                <a:lnTo>
                  <a:pt x="3887110" y="1439266"/>
                </a:lnTo>
                <a:lnTo>
                  <a:pt x="3898549" y="1439266"/>
                </a:lnTo>
                <a:lnTo>
                  <a:pt x="3909989" y="1439266"/>
                </a:lnTo>
                <a:lnTo>
                  <a:pt x="3921447" y="1439266"/>
                </a:lnTo>
                <a:lnTo>
                  <a:pt x="3932878" y="1439266"/>
                </a:lnTo>
                <a:lnTo>
                  <a:pt x="3944307" y="1439266"/>
                </a:lnTo>
                <a:lnTo>
                  <a:pt x="3955737" y="1439266"/>
                </a:lnTo>
                <a:lnTo>
                  <a:pt x="3967167" y="1439266"/>
                </a:lnTo>
                <a:lnTo>
                  <a:pt x="3978645" y="1439266"/>
                </a:lnTo>
                <a:lnTo>
                  <a:pt x="3990075" y="1439266"/>
                </a:lnTo>
                <a:lnTo>
                  <a:pt x="4001505" y="1439266"/>
                </a:lnTo>
                <a:lnTo>
                  <a:pt x="4012935" y="1439266"/>
                </a:lnTo>
                <a:lnTo>
                  <a:pt x="4024365" y="1439266"/>
                </a:lnTo>
                <a:lnTo>
                  <a:pt x="4035843" y="1439266"/>
                </a:lnTo>
                <a:lnTo>
                  <a:pt x="4047273" y="1439266"/>
                </a:lnTo>
                <a:lnTo>
                  <a:pt x="4058702" y="1439266"/>
                </a:lnTo>
                <a:lnTo>
                  <a:pt x="4070133" y="1439266"/>
                </a:lnTo>
                <a:lnTo>
                  <a:pt x="4081563" y="1439266"/>
                </a:lnTo>
                <a:lnTo>
                  <a:pt x="4093040" y="1439266"/>
                </a:lnTo>
                <a:lnTo>
                  <a:pt x="4104471" y="1439266"/>
                </a:lnTo>
                <a:lnTo>
                  <a:pt x="4115900" y="1439266"/>
                </a:lnTo>
                <a:lnTo>
                  <a:pt x="4127330" y="1439266"/>
                </a:lnTo>
                <a:lnTo>
                  <a:pt x="4138760" y="1439266"/>
                </a:lnTo>
                <a:lnTo>
                  <a:pt x="4150238" y="1439266"/>
                </a:lnTo>
                <a:lnTo>
                  <a:pt x="4161668" y="1439266"/>
                </a:lnTo>
                <a:lnTo>
                  <a:pt x="4173098" y="1439266"/>
                </a:lnTo>
                <a:lnTo>
                  <a:pt x="4184528" y="1439266"/>
                </a:lnTo>
                <a:lnTo>
                  <a:pt x="4195958" y="1439266"/>
                </a:lnTo>
                <a:lnTo>
                  <a:pt x="4207436" y="1439266"/>
                </a:lnTo>
                <a:lnTo>
                  <a:pt x="4218865" y="1439266"/>
                </a:lnTo>
                <a:lnTo>
                  <a:pt x="4230296" y="1439266"/>
                </a:lnTo>
                <a:lnTo>
                  <a:pt x="4241726" y="1439266"/>
                </a:lnTo>
                <a:lnTo>
                  <a:pt x="4253156" y="1439266"/>
                </a:lnTo>
                <a:lnTo>
                  <a:pt x="4264634" y="1439266"/>
                </a:lnTo>
                <a:lnTo>
                  <a:pt x="4276063" y="1439266"/>
                </a:lnTo>
                <a:lnTo>
                  <a:pt x="4287493" y="1439266"/>
                </a:lnTo>
                <a:lnTo>
                  <a:pt x="4298923" y="1439266"/>
                </a:lnTo>
                <a:lnTo>
                  <a:pt x="4310353" y="1439266"/>
                </a:lnTo>
                <a:lnTo>
                  <a:pt x="4321831" y="1439266"/>
                </a:lnTo>
                <a:lnTo>
                  <a:pt x="4333261" y="1439266"/>
                </a:lnTo>
                <a:lnTo>
                  <a:pt x="4344691" y="1439266"/>
                </a:lnTo>
                <a:lnTo>
                  <a:pt x="4356121" y="1439266"/>
                </a:lnTo>
                <a:lnTo>
                  <a:pt x="4367551" y="1439266"/>
                </a:lnTo>
                <a:lnTo>
                  <a:pt x="4379028" y="1439266"/>
                </a:lnTo>
                <a:lnTo>
                  <a:pt x="4390458" y="1439266"/>
                </a:lnTo>
                <a:lnTo>
                  <a:pt x="4401889" y="1439266"/>
                </a:lnTo>
                <a:lnTo>
                  <a:pt x="4413319" y="1439266"/>
                </a:lnTo>
                <a:lnTo>
                  <a:pt x="4424749" y="1439266"/>
                </a:lnTo>
                <a:lnTo>
                  <a:pt x="4436226" y="1439266"/>
                </a:lnTo>
                <a:lnTo>
                  <a:pt x="4447656" y="1439266"/>
                </a:lnTo>
                <a:lnTo>
                  <a:pt x="4459086" y="1439266"/>
                </a:lnTo>
                <a:lnTo>
                  <a:pt x="4470516" y="1439266"/>
                </a:lnTo>
                <a:lnTo>
                  <a:pt x="4481946" y="1439266"/>
                </a:lnTo>
                <a:lnTo>
                  <a:pt x="4493424" y="1439266"/>
                </a:lnTo>
                <a:lnTo>
                  <a:pt x="4504854" y="1439266"/>
                </a:lnTo>
                <a:lnTo>
                  <a:pt x="4516284" y="1439266"/>
                </a:lnTo>
                <a:lnTo>
                  <a:pt x="4527714" y="1439266"/>
                </a:lnTo>
                <a:lnTo>
                  <a:pt x="4539144" y="1439266"/>
                </a:lnTo>
                <a:lnTo>
                  <a:pt x="4550621" y="1439266"/>
                </a:lnTo>
                <a:lnTo>
                  <a:pt x="4562051" y="1439266"/>
                </a:lnTo>
                <a:lnTo>
                  <a:pt x="4573482" y="1439266"/>
                </a:lnTo>
                <a:lnTo>
                  <a:pt x="4584912" y="1439266"/>
                </a:lnTo>
                <a:lnTo>
                  <a:pt x="4596341" y="1439266"/>
                </a:lnTo>
                <a:lnTo>
                  <a:pt x="4607771" y="1439266"/>
                </a:lnTo>
                <a:lnTo>
                  <a:pt x="4619249" y="1439266"/>
                </a:lnTo>
                <a:lnTo>
                  <a:pt x="4630679" y="1439266"/>
                </a:lnTo>
                <a:lnTo>
                  <a:pt x="4642109" y="1439266"/>
                </a:lnTo>
                <a:lnTo>
                  <a:pt x="4653539" y="893907"/>
                </a:lnTo>
                <a:lnTo>
                  <a:pt x="4664969" y="115681"/>
                </a:lnTo>
                <a:lnTo>
                  <a:pt x="4676447" y="118686"/>
                </a:lnTo>
                <a:lnTo>
                  <a:pt x="4687877" y="214841"/>
                </a:lnTo>
                <a:lnTo>
                  <a:pt x="4699306" y="243383"/>
                </a:lnTo>
                <a:lnTo>
                  <a:pt x="4710737" y="241883"/>
                </a:lnTo>
                <a:lnTo>
                  <a:pt x="4722167" y="606957"/>
                </a:lnTo>
                <a:lnTo>
                  <a:pt x="4733644" y="564890"/>
                </a:lnTo>
                <a:lnTo>
                  <a:pt x="4745075" y="238877"/>
                </a:lnTo>
                <a:lnTo>
                  <a:pt x="4756504" y="0"/>
                </a:lnTo>
                <a:lnTo>
                  <a:pt x="4767934" y="99155"/>
                </a:lnTo>
                <a:lnTo>
                  <a:pt x="4779364" y="121691"/>
                </a:lnTo>
                <a:lnTo>
                  <a:pt x="4790842" y="438693"/>
                </a:lnTo>
                <a:lnTo>
                  <a:pt x="4802272" y="465734"/>
                </a:lnTo>
                <a:lnTo>
                  <a:pt x="4813702" y="676065"/>
                </a:lnTo>
                <a:lnTo>
                  <a:pt x="4825132" y="363574"/>
                </a:lnTo>
                <a:lnTo>
                  <a:pt x="4836562" y="283950"/>
                </a:lnTo>
                <a:lnTo>
                  <a:pt x="4848040" y="19531"/>
                </a:lnTo>
                <a:lnTo>
                  <a:pt x="4859469" y="1038135"/>
                </a:lnTo>
                <a:lnTo>
                  <a:pt x="4870899" y="1430250"/>
                </a:lnTo>
                <a:lnTo>
                  <a:pt x="4882330" y="1439266"/>
                </a:lnTo>
                <a:lnTo>
                  <a:pt x="4893760" y="1439266"/>
                </a:lnTo>
                <a:lnTo>
                  <a:pt x="4905237" y="1439266"/>
                </a:lnTo>
                <a:lnTo>
                  <a:pt x="4916667" y="1439266"/>
                </a:lnTo>
                <a:lnTo>
                  <a:pt x="4928097" y="1439266"/>
                </a:lnTo>
                <a:lnTo>
                  <a:pt x="4939527" y="1439266"/>
                </a:lnTo>
                <a:lnTo>
                  <a:pt x="4950957" y="1439266"/>
                </a:lnTo>
                <a:lnTo>
                  <a:pt x="4962435" y="1439266"/>
                </a:lnTo>
                <a:lnTo>
                  <a:pt x="4973865" y="1439266"/>
                </a:lnTo>
                <a:lnTo>
                  <a:pt x="4985295" y="1439266"/>
                </a:lnTo>
                <a:lnTo>
                  <a:pt x="4996725" y="1439266"/>
                </a:lnTo>
                <a:lnTo>
                  <a:pt x="5008155" y="1437765"/>
                </a:lnTo>
                <a:lnTo>
                  <a:pt x="5019632" y="1439266"/>
                </a:lnTo>
                <a:lnTo>
                  <a:pt x="5031062" y="1439266"/>
                </a:lnTo>
                <a:lnTo>
                  <a:pt x="5042492" y="1439266"/>
                </a:lnTo>
                <a:lnTo>
                  <a:pt x="5053923" y="1439266"/>
                </a:lnTo>
                <a:lnTo>
                  <a:pt x="5065353" y="1439266"/>
                </a:lnTo>
                <a:lnTo>
                  <a:pt x="5076830" y="1439266"/>
                </a:lnTo>
                <a:lnTo>
                  <a:pt x="5088260" y="1439266"/>
                </a:lnTo>
                <a:lnTo>
                  <a:pt x="5099690" y="1439266"/>
                </a:lnTo>
                <a:lnTo>
                  <a:pt x="5111120" y="1439266"/>
                </a:lnTo>
                <a:lnTo>
                  <a:pt x="5122550" y="1439266"/>
                </a:lnTo>
                <a:lnTo>
                  <a:pt x="5134028" y="1439266"/>
                </a:lnTo>
                <a:lnTo>
                  <a:pt x="5145458" y="1439266"/>
                </a:lnTo>
                <a:lnTo>
                  <a:pt x="5156888" y="1439266"/>
                </a:lnTo>
                <a:lnTo>
                  <a:pt x="5168318" y="1439266"/>
                </a:lnTo>
                <a:lnTo>
                  <a:pt x="5179747" y="1439266"/>
                </a:lnTo>
                <a:lnTo>
                  <a:pt x="5191225" y="1439266"/>
                </a:lnTo>
                <a:lnTo>
                  <a:pt x="5202655" y="1439266"/>
                </a:lnTo>
                <a:lnTo>
                  <a:pt x="5214085" y="1439266"/>
                </a:lnTo>
                <a:lnTo>
                  <a:pt x="5225515" y="1439266"/>
                </a:lnTo>
                <a:lnTo>
                  <a:pt x="5236945" y="1439266"/>
                </a:lnTo>
                <a:lnTo>
                  <a:pt x="5248423" y="1439266"/>
                </a:lnTo>
                <a:lnTo>
                  <a:pt x="5259853" y="1439266"/>
                </a:lnTo>
                <a:lnTo>
                  <a:pt x="5271283" y="1439266"/>
                </a:lnTo>
                <a:lnTo>
                  <a:pt x="5282713" y="1439266"/>
                </a:lnTo>
                <a:lnTo>
                  <a:pt x="5294143" y="1439266"/>
                </a:lnTo>
                <a:lnTo>
                  <a:pt x="5305621" y="1439266"/>
                </a:lnTo>
                <a:lnTo>
                  <a:pt x="5317051" y="1439266"/>
                </a:lnTo>
                <a:lnTo>
                  <a:pt x="5328481" y="1439266"/>
                </a:lnTo>
                <a:lnTo>
                  <a:pt x="5339910" y="1439266"/>
                </a:lnTo>
                <a:lnTo>
                  <a:pt x="5351340" y="1439266"/>
                </a:lnTo>
                <a:lnTo>
                  <a:pt x="5362818" y="1439266"/>
                </a:lnTo>
                <a:lnTo>
                  <a:pt x="5374248" y="1439266"/>
                </a:lnTo>
                <a:lnTo>
                  <a:pt x="5385678" y="1439266"/>
                </a:lnTo>
                <a:lnTo>
                  <a:pt x="5397108" y="1439266"/>
                </a:lnTo>
                <a:lnTo>
                  <a:pt x="5408538" y="1439266"/>
                </a:lnTo>
                <a:lnTo>
                  <a:pt x="5420016" y="1439266"/>
                </a:lnTo>
                <a:lnTo>
                  <a:pt x="5431446" y="1439266"/>
                </a:lnTo>
                <a:lnTo>
                  <a:pt x="5442876" y="1439266"/>
                </a:lnTo>
                <a:lnTo>
                  <a:pt x="5454306" y="1439266"/>
                </a:lnTo>
                <a:lnTo>
                  <a:pt x="5465736" y="1439266"/>
                </a:lnTo>
                <a:lnTo>
                  <a:pt x="5477214" y="1439266"/>
                </a:lnTo>
                <a:lnTo>
                  <a:pt x="5488643" y="1439266"/>
                </a:lnTo>
                <a:lnTo>
                  <a:pt x="5500073" y="1439266"/>
                </a:lnTo>
                <a:lnTo>
                  <a:pt x="5511503" y="1439266"/>
                </a:lnTo>
                <a:lnTo>
                  <a:pt x="5522933" y="1439266"/>
                </a:lnTo>
                <a:lnTo>
                  <a:pt x="5534411" y="1439266"/>
                </a:lnTo>
                <a:lnTo>
                  <a:pt x="5545841" y="1439266"/>
                </a:lnTo>
                <a:lnTo>
                  <a:pt x="5557271" y="1439266"/>
                </a:lnTo>
                <a:lnTo>
                  <a:pt x="5568701" y="1439266"/>
                </a:lnTo>
                <a:lnTo>
                  <a:pt x="5580131" y="1439266"/>
                </a:lnTo>
                <a:lnTo>
                  <a:pt x="5591609" y="1439266"/>
                </a:lnTo>
                <a:lnTo>
                  <a:pt x="5603038" y="1439266"/>
                </a:lnTo>
                <a:lnTo>
                  <a:pt x="5614469" y="1439266"/>
                </a:lnTo>
                <a:lnTo>
                  <a:pt x="5625899" y="1439266"/>
                </a:lnTo>
                <a:lnTo>
                  <a:pt x="5637329" y="1439266"/>
                </a:lnTo>
                <a:lnTo>
                  <a:pt x="5648759" y="1439266"/>
                </a:lnTo>
                <a:lnTo>
                  <a:pt x="5660236" y="1439266"/>
                </a:lnTo>
                <a:lnTo>
                  <a:pt x="5671666" y="1439266"/>
                </a:lnTo>
                <a:lnTo>
                  <a:pt x="5683096" y="1439266"/>
                </a:lnTo>
                <a:lnTo>
                  <a:pt x="5694526" y="1439266"/>
                </a:lnTo>
                <a:lnTo>
                  <a:pt x="5705956" y="1439266"/>
                </a:lnTo>
                <a:lnTo>
                  <a:pt x="5717434" y="1439266"/>
                </a:lnTo>
                <a:lnTo>
                  <a:pt x="5728864" y="1439266"/>
                </a:lnTo>
                <a:lnTo>
                  <a:pt x="5740294" y="1439266"/>
                </a:lnTo>
                <a:lnTo>
                  <a:pt x="5751724" y="1439266"/>
                </a:lnTo>
                <a:lnTo>
                  <a:pt x="5763154" y="1439266"/>
                </a:lnTo>
                <a:lnTo>
                  <a:pt x="5774631" y="1439266"/>
                </a:lnTo>
                <a:lnTo>
                  <a:pt x="5786062" y="1439266"/>
                </a:lnTo>
                <a:lnTo>
                  <a:pt x="5797492" y="1439266"/>
                </a:lnTo>
                <a:lnTo>
                  <a:pt x="5808921" y="1439266"/>
                </a:lnTo>
                <a:lnTo>
                  <a:pt x="5820351" y="1439266"/>
                </a:lnTo>
                <a:lnTo>
                  <a:pt x="5831829" y="1439266"/>
                </a:lnTo>
                <a:lnTo>
                  <a:pt x="5843259" y="1439266"/>
                </a:lnTo>
                <a:lnTo>
                  <a:pt x="5854689" y="1439266"/>
                </a:lnTo>
                <a:lnTo>
                  <a:pt x="5866119" y="1439266"/>
                </a:lnTo>
                <a:lnTo>
                  <a:pt x="5877549" y="1439266"/>
                </a:lnTo>
                <a:lnTo>
                  <a:pt x="5889027" y="1439266"/>
                </a:lnTo>
                <a:lnTo>
                  <a:pt x="5900457" y="1439266"/>
                </a:lnTo>
                <a:lnTo>
                  <a:pt x="5911887" y="1439266"/>
                </a:lnTo>
                <a:lnTo>
                  <a:pt x="5923317" y="1439266"/>
                </a:lnTo>
                <a:lnTo>
                  <a:pt x="5934747" y="1439266"/>
                </a:lnTo>
                <a:lnTo>
                  <a:pt x="5946225" y="1439266"/>
                </a:lnTo>
                <a:lnTo>
                  <a:pt x="5957655" y="1439266"/>
                </a:lnTo>
                <a:lnTo>
                  <a:pt x="5969084" y="1439266"/>
                </a:lnTo>
                <a:lnTo>
                  <a:pt x="5980514" y="1439266"/>
                </a:lnTo>
                <a:lnTo>
                  <a:pt x="5991944" y="1439266"/>
                </a:lnTo>
                <a:lnTo>
                  <a:pt x="6003422" y="1439266"/>
                </a:lnTo>
                <a:lnTo>
                  <a:pt x="6014852" y="1439266"/>
                </a:lnTo>
                <a:lnTo>
                  <a:pt x="6026282" y="1439266"/>
                </a:lnTo>
                <a:lnTo>
                  <a:pt x="6037712" y="1439266"/>
                </a:lnTo>
                <a:lnTo>
                  <a:pt x="6049142" y="1439266"/>
                </a:lnTo>
                <a:lnTo>
                  <a:pt x="6060620" y="1439266"/>
                </a:lnTo>
                <a:lnTo>
                  <a:pt x="6072049" y="1439266"/>
                </a:lnTo>
                <a:lnTo>
                  <a:pt x="6083480" y="1439266"/>
                </a:lnTo>
                <a:lnTo>
                  <a:pt x="6094910" y="1439266"/>
                </a:lnTo>
                <a:lnTo>
                  <a:pt x="6106340" y="1439266"/>
                </a:lnTo>
                <a:lnTo>
                  <a:pt x="6117818" y="1439266"/>
                </a:lnTo>
                <a:lnTo>
                  <a:pt x="6129247" y="1439266"/>
                </a:lnTo>
                <a:lnTo>
                  <a:pt x="6140677" y="1439266"/>
                </a:lnTo>
                <a:lnTo>
                  <a:pt x="6152107" y="1439266"/>
                </a:lnTo>
                <a:lnTo>
                  <a:pt x="6163537" y="1439266"/>
                </a:lnTo>
                <a:lnTo>
                  <a:pt x="6175015" y="1439266"/>
                </a:lnTo>
                <a:lnTo>
                  <a:pt x="6186445" y="1439266"/>
                </a:lnTo>
                <a:lnTo>
                  <a:pt x="6197875" y="1439266"/>
                </a:lnTo>
                <a:lnTo>
                  <a:pt x="6209305" y="1439266"/>
                </a:lnTo>
                <a:lnTo>
                  <a:pt x="6220735" y="1439266"/>
                </a:lnTo>
                <a:lnTo>
                  <a:pt x="6232212" y="1439266"/>
                </a:lnTo>
                <a:lnTo>
                  <a:pt x="6243642" y="1439266"/>
                </a:lnTo>
                <a:lnTo>
                  <a:pt x="6255073" y="1439266"/>
                </a:lnTo>
                <a:lnTo>
                  <a:pt x="6266503" y="1439266"/>
                </a:lnTo>
                <a:lnTo>
                  <a:pt x="6277933" y="1439266"/>
                </a:lnTo>
                <a:lnTo>
                  <a:pt x="6289410" y="1439266"/>
                </a:lnTo>
                <a:lnTo>
                  <a:pt x="6300840" y="1439266"/>
                </a:lnTo>
                <a:lnTo>
                  <a:pt x="6312270" y="1439266"/>
                </a:lnTo>
                <a:lnTo>
                  <a:pt x="6323700" y="1439266"/>
                </a:lnTo>
                <a:lnTo>
                  <a:pt x="6335130" y="1439266"/>
                </a:lnTo>
                <a:lnTo>
                  <a:pt x="6346608" y="1439266"/>
                </a:lnTo>
                <a:lnTo>
                  <a:pt x="6358038" y="1439266"/>
                </a:lnTo>
                <a:lnTo>
                  <a:pt x="6369468" y="1439266"/>
                </a:lnTo>
                <a:lnTo>
                  <a:pt x="6380898" y="1439266"/>
                </a:lnTo>
                <a:lnTo>
                  <a:pt x="6392328" y="1439266"/>
                </a:lnTo>
                <a:lnTo>
                  <a:pt x="6403805" y="1439266"/>
                </a:lnTo>
                <a:lnTo>
                  <a:pt x="6415235" y="1439266"/>
                </a:lnTo>
                <a:lnTo>
                  <a:pt x="6426666" y="1439266"/>
                </a:lnTo>
                <a:lnTo>
                  <a:pt x="6438096" y="1439266"/>
                </a:lnTo>
                <a:lnTo>
                  <a:pt x="6449525" y="1439266"/>
                </a:lnTo>
                <a:lnTo>
                  <a:pt x="6461003" y="1439266"/>
                </a:lnTo>
                <a:lnTo>
                  <a:pt x="6472433" y="1439266"/>
                </a:lnTo>
                <a:lnTo>
                  <a:pt x="6483863" y="1439266"/>
                </a:lnTo>
                <a:lnTo>
                  <a:pt x="6495293" y="1439266"/>
                </a:lnTo>
                <a:lnTo>
                  <a:pt x="6506723" y="1439266"/>
                </a:lnTo>
                <a:lnTo>
                  <a:pt x="6518201" y="1439266"/>
                </a:lnTo>
                <a:lnTo>
                  <a:pt x="6529631" y="1439266"/>
                </a:lnTo>
                <a:lnTo>
                  <a:pt x="6541061" y="1439266"/>
                </a:lnTo>
                <a:lnTo>
                  <a:pt x="6552490" y="1439266"/>
                </a:lnTo>
                <a:lnTo>
                  <a:pt x="6563921" y="1439266"/>
                </a:lnTo>
                <a:lnTo>
                  <a:pt x="6575398" y="1439266"/>
                </a:lnTo>
                <a:lnTo>
                  <a:pt x="6586828" y="1439266"/>
                </a:lnTo>
                <a:lnTo>
                  <a:pt x="6598259" y="1439266"/>
                </a:lnTo>
                <a:lnTo>
                  <a:pt x="6609688" y="1439266"/>
                </a:lnTo>
                <a:lnTo>
                  <a:pt x="6621118" y="1439266"/>
                </a:lnTo>
                <a:lnTo>
                  <a:pt x="6632596" y="1439266"/>
                </a:lnTo>
                <a:lnTo>
                  <a:pt x="6644026" y="1439266"/>
                </a:lnTo>
                <a:lnTo>
                  <a:pt x="6655456" y="1439266"/>
                </a:lnTo>
                <a:lnTo>
                  <a:pt x="6666886" y="1439266"/>
                </a:lnTo>
                <a:lnTo>
                  <a:pt x="6678316" y="1439266"/>
                </a:lnTo>
                <a:lnTo>
                  <a:pt x="6689794" y="1439266"/>
                </a:lnTo>
                <a:lnTo>
                  <a:pt x="6701224" y="1439266"/>
                </a:lnTo>
                <a:lnTo>
                  <a:pt x="6712653" y="1439266"/>
                </a:lnTo>
                <a:lnTo>
                  <a:pt x="6724083" y="1439266"/>
                </a:lnTo>
                <a:lnTo>
                  <a:pt x="6735514" y="1439266"/>
                </a:lnTo>
                <a:lnTo>
                  <a:pt x="6746944" y="1439266"/>
                </a:lnTo>
                <a:lnTo>
                  <a:pt x="6758421" y="1439266"/>
                </a:lnTo>
                <a:lnTo>
                  <a:pt x="6769851" y="1439266"/>
                </a:lnTo>
                <a:lnTo>
                  <a:pt x="6781281" y="1439266"/>
                </a:lnTo>
                <a:lnTo>
                  <a:pt x="6792711" y="1439266"/>
                </a:lnTo>
                <a:lnTo>
                  <a:pt x="6804141" y="1439266"/>
                </a:lnTo>
                <a:lnTo>
                  <a:pt x="6815619" y="1439266"/>
                </a:lnTo>
                <a:lnTo>
                  <a:pt x="6827049" y="1439266"/>
                </a:lnTo>
                <a:lnTo>
                  <a:pt x="6838479" y="1439266"/>
                </a:lnTo>
                <a:lnTo>
                  <a:pt x="6849909" y="1439266"/>
                </a:lnTo>
                <a:lnTo>
                  <a:pt x="6861339" y="1439266"/>
                </a:lnTo>
                <a:lnTo>
                  <a:pt x="6872816" y="1439266"/>
                </a:lnTo>
                <a:lnTo>
                  <a:pt x="6884246" y="1439266"/>
                </a:lnTo>
                <a:lnTo>
                  <a:pt x="6895676" y="1439266"/>
                </a:lnTo>
                <a:lnTo>
                  <a:pt x="6907107" y="1439266"/>
                </a:lnTo>
                <a:lnTo>
                  <a:pt x="6918537" y="1439266"/>
                </a:lnTo>
                <a:lnTo>
                  <a:pt x="6930014" y="1439266"/>
                </a:lnTo>
                <a:lnTo>
                  <a:pt x="6941444" y="1439266"/>
                </a:lnTo>
                <a:lnTo>
                  <a:pt x="6952874" y="1439266"/>
                </a:lnTo>
                <a:lnTo>
                  <a:pt x="6964304" y="1439266"/>
                </a:lnTo>
                <a:lnTo>
                  <a:pt x="6975734" y="1439266"/>
                </a:lnTo>
                <a:lnTo>
                  <a:pt x="6987212" y="1439266"/>
                </a:lnTo>
                <a:lnTo>
                  <a:pt x="6998642" y="1439266"/>
                </a:lnTo>
                <a:lnTo>
                  <a:pt x="7010072" y="1439266"/>
                </a:lnTo>
                <a:lnTo>
                  <a:pt x="7021502" y="1439266"/>
                </a:lnTo>
                <a:lnTo>
                  <a:pt x="7032931" y="1439266"/>
                </a:lnTo>
                <a:lnTo>
                  <a:pt x="7044409" y="1439266"/>
                </a:lnTo>
                <a:lnTo>
                  <a:pt x="7055839" y="1439266"/>
                </a:lnTo>
                <a:lnTo>
                  <a:pt x="7067269" y="1439266"/>
                </a:lnTo>
                <a:lnTo>
                  <a:pt x="7078700" y="1439266"/>
                </a:lnTo>
                <a:lnTo>
                  <a:pt x="7090129" y="1439266"/>
                </a:lnTo>
                <a:lnTo>
                  <a:pt x="7101607" y="1439266"/>
                </a:lnTo>
                <a:lnTo>
                  <a:pt x="7113037" y="1439266"/>
                </a:lnTo>
                <a:lnTo>
                  <a:pt x="7124467" y="1439266"/>
                </a:lnTo>
                <a:lnTo>
                  <a:pt x="7135897" y="1439266"/>
                </a:lnTo>
                <a:lnTo>
                  <a:pt x="7147327" y="1439266"/>
                </a:lnTo>
                <a:lnTo>
                  <a:pt x="7158805" y="1439266"/>
                </a:lnTo>
                <a:lnTo>
                  <a:pt x="7170235" y="1439266"/>
                </a:lnTo>
                <a:lnTo>
                  <a:pt x="7181665" y="1439266"/>
                </a:lnTo>
                <a:lnTo>
                  <a:pt x="7193094" y="1439266"/>
                </a:lnTo>
                <a:lnTo>
                  <a:pt x="7204524" y="1439266"/>
                </a:lnTo>
                <a:lnTo>
                  <a:pt x="7216002" y="1439266"/>
                </a:lnTo>
                <a:lnTo>
                  <a:pt x="7227432" y="1439266"/>
                </a:lnTo>
                <a:lnTo>
                  <a:pt x="7238862" y="1439266"/>
                </a:lnTo>
                <a:lnTo>
                  <a:pt x="7250292" y="1439266"/>
                </a:lnTo>
                <a:lnTo>
                  <a:pt x="7261722" y="1439266"/>
                </a:lnTo>
                <a:lnTo>
                  <a:pt x="7273200" y="1439266"/>
                </a:lnTo>
                <a:lnTo>
                  <a:pt x="7284630" y="1439266"/>
                </a:lnTo>
                <a:lnTo>
                  <a:pt x="7296060" y="1439266"/>
                </a:lnTo>
                <a:lnTo>
                  <a:pt x="7307490" y="1439266"/>
                </a:lnTo>
                <a:lnTo>
                  <a:pt x="7318920" y="1439266"/>
                </a:lnTo>
                <a:lnTo>
                  <a:pt x="7330398" y="1439266"/>
                </a:lnTo>
                <a:lnTo>
                  <a:pt x="7341828" y="1439266"/>
                </a:lnTo>
                <a:lnTo>
                  <a:pt x="7353257" y="1439266"/>
                </a:lnTo>
                <a:lnTo>
                  <a:pt x="7364687" y="1439266"/>
                </a:lnTo>
                <a:lnTo>
                  <a:pt x="7376117" y="1439266"/>
                </a:lnTo>
                <a:lnTo>
                  <a:pt x="7387595" y="1439266"/>
                </a:lnTo>
                <a:lnTo>
                  <a:pt x="7399025" y="1439266"/>
                </a:lnTo>
                <a:lnTo>
                  <a:pt x="7410455" y="1439266"/>
                </a:lnTo>
                <a:lnTo>
                  <a:pt x="7421885" y="1439266"/>
                </a:lnTo>
                <a:lnTo>
                  <a:pt x="7433315" y="1439266"/>
                </a:lnTo>
                <a:lnTo>
                  <a:pt x="7444793" y="1439266"/>
                </a:lnTo>
                <a:lnTo>
                  <a:pt x="7456222" y="1439266"/>
                </a:lnTo>
                <a:lnTo>
                  <a:pt x="7467653" y="1439266"/>
                </a:lnTo>
                <a:lnTo>
                  <a:pt x="7479083" y="1439266"/>
                </a:lnTo>
                <a:lnTo>
                  <a:pt x="7490513" y="1439266"/>
                </a:lnTo>
                <a:lnTo>
                  <a:pt x="7501990" y="1439266"/>
                </a:lnTo>
                <a:lnTo>
                  <a:pt x="7513420" y="1439266"/>
                </a:lnTo>
                <a:lnTo>
                  <a:pt x="7524850" y="1439266"/>
                </a:lnTo>
                <a:lnTo>
                  <a:pt x="7536280" y="1439266"/>
                </a:lnTo>
                <a:lnTo>
                  <a:pt x="7547710" y="1439266"/>
                </a:lnTo>
                <a:lnTo>
                  <a:pt x="7559188" y="1439266"/>
                </a:lnTo>
                <a:lnTo>
                  <a:pt x="7570618" y="1439266"/>
                </a:lnTo>
                <a:lnTo>
                  <a:pt x="7582048" y="1439266"/>
                </a:lnTo>
                <a:lnTo>
                  <a:pt x="7593478" y="1439266"/>
                </a:lnTo>
                <a:lnTo>
                  <a:pt x="7604908" y="1439266"/>
                </a:lnTo>
                <a:lnTo>
                  <a:pt x="7616385" y="1439266"/>
                </a:lnTo>
                <a:lnTo>
                  <a:pt x="7627815" y="1439266"/>
                </a:lnTo>
                <a:lnTo>
                  <a:pt x="7639246" y="1439266"/>
                </a:lnTo>
                <a:lnTo>
                  <a:pt x="7650676" y="1439266"/>
                </a:lnTo>
                <a:lnTo>
                  <a:pt x="7662106" y="1439266"/>
                </a:lnTo>
                <a:lnTo>
                  <a:pt x="7673583" y="1439266"/>
                </a:lnTo>
                <a:lnTo>
                  <a:pt x="7685013" y="1439266"/>
                </a:lnTo>
                <a:lnTo>
                  <a:pt x="7696443" y="1439266"/>
                </a:lnTo>
                <a:lnTo>
                  <a:pt x="7707873" y="1439266"/>
                </a:lnTo>
                <a:lnTo>
                  <a:pt x="7719303" y="1439266"/>
                </a:lnTo>
                <a:lnTo>
                  <a:pt x="7730733" y="1439266"/>
                </a:lnTo>
                <a:lnTo>
                  <a:pt x="7742211" y="1439266"/>
                </a:lnTo>
                <a:lnTo>
                  <a:pt x="7753641" y="1439266"/>
                </a:lnTo>
                <a:lnTo>
                  <a:pt x="7765071" y="1439266"/>
                </a:lnTo>
                <a:lnTo>
                  <a:pt x="7776501" y="1439266"/>
                </a:lnTo>
                <a:lnTo>
                  <a:pt x="7787931" y="1439266"/>
                </a:lnTo>
                <a:lnTo>
                  <a:pt x="7799408" y="1439266"/>
                </a:lnTo>
                <a:lnTo>
                  <a:pt x="7810839" y="1439266"/>
                </a:lnTo>
                <a:lnTo>
                  <a:pt x="7822268" y="1439266"/>
                </a:lnTo>
                <a:lnTo>
                  <a:pt x="7833698" y="1439266"/>
                </a:lnTo>
                <a:lnTo>
                  <a:pt x="7845128" y="1439266"/>
                </a:lnTo>
                <a:lnTo>
                  <a:pt x="7856606" y="1439266"/>
                </a:lnTo>
                <a:lnTo>
                  <a:pt x="7868036" y="1439266"/>
                </a:lnTo>
                <a:lnTo>
                  <a:pt x="7879466" y="1439266"/>
                </a:lnTo>
                <a:lnTo>
                  <a:pt x="7890896" y="1439266"/>
                </a:lnTo>
                <a:lnTo>
                  <a:pt x="7902326" y="1439266"/>
                </a:lnTo>
                <a:lnTo>
                  <a:pt x="7913804" y="1439266"/>
                </a:lnTo>
                <a:lnTo>
                  <a:pt x="7925234" y="1439266"/>
                </a:lnTo>
                <a:lnTo>
                  <a:pt x="7936663" y="1439266"/>
                </a:lnTo>
                <a:lnTo>
                  <a:pt x="7948094" y="1439266"/>
                </a:lnTo>
                <a:lnTo>
                  <a:pt x="7959524" y="1439266"/>
                </a:lnTo>
                <a:lnTo>
                  <a:pt x="7971001" y="1439266"/>
                </a:lnTo>
                <a:lnTo>
                  <a:pt x="7982431" y="1439266"/>
                </a:lnTo>
                <a:lnTo>
                  <a:pt x="7993861" y="1439266"/>
                </a:lnTo>
                <a:lnTo>
                  <a:pt x="8005291" y="1439266"/>
                </a:lnTo>
                <a:lnTo>
                  <a:pt x="8016721" y="1439266"/>
                </a:lnTo>
                <a:lnTo>
                  <a:pt x="8028199" y="1439266"/>
                </a:lnTo>
                <a:lnTo>
                  <a:pt x="8039629" y="1439266"/>
                </a:lnTo>
                <a:lnTo>
                  <a:pt x="8051059" y="1439266"/>
                </a:lnTo>
                <a:lnTo>
                  <a:pt x="8062489" y="1439266"/>
                </a:lnTo>
                <a:lnTo>
                  <a:pt x="8073919" y="1439266"/>
                </a:lnTo>
                <a:lnTo>
                  <a:pt x="8085396" y="1439266"/>
                </a:lnTo>
                <a:lnTo>
                  <a:pt x="8096826" y="1439266"/>
                </a:lnTo>
                <a:lnTo>
                  <a:pt x="8108256" y="1439266"/>
                </a:lnTo>
                <a:lnTo>
                  <a:pt x="8119687" y="1439266"/>
                </a:lnTo>
                <a:lnTo>
                  <a:pt x="8131117" y="1439266"/>
                </a:lnTo>
                <a:lnTo>
                  <a:pt x="8142594" y="1439266"/>
                </a:lnTo>
                <a:lnTo>
                  <a:pt x="8154024" y="1439266"/>
                </a:lnTo>
                <a:lnTo>
                  <a:pt x="8165454" y="1439266"/>
                </a:lnTo>
                <a:lnTo>
                  <a:pt x="8176884" y="1439266"/>
                </a:lnTo>
                <a:lnTo>
                  <a:pt x="8188314" y="1439266"/>
                </a:lnTo>
                <a:lnTo>
                  <a:pt x="8199792" y="1439266"/>
                </a:lnTo>
                <a:lnTo>
                  <a:pt x="8211222" y="1439266"/>
                </a:lnTo>
                <a:lnTo>
                  <a:pt x="8222652" y="1439266"/>
                </a:lnTo>
                <a:lnTo>
                  <a:pt x="8234082" y="1439266"/>
                </a:lnTo>
                <a:lnTo>
                  <a:pt x="8245512" y="1439266"/>
                </a:lnTo>
                <a:lnTo>
                  <a:pt x="8256989" y="1439266"/>
                </a:lnTo>
                <a:lnTo>
                  <a:pt x="8268419" y="1439266"/>
                </a:lnTo>
                <a:lnTo>
                  <a:pt x="8279850" y="1439266"/>
                </a:lnTo>
                <a:lnTo>
                  <a:pt x="8291280" y="1439266"/>
                </a:lnTo>
                <a:lnTo>
                  <a:pt x="8302709" y="1439266"/>
                </a:lnTo>
                <a:lnTo>
                  <a:pt x="8314187" y="1439266"/>
                </a:lnTo>
                <a:lnTo>
                  <a:pt x="8325617" y="1439266"/>
                </a:lnTo>
                <a:lnTo>
                  <a:pt x="8337047" y="1439266"/>
                </a:lnTo>
                <a:lnTo>
                  <a:pt x="8348477" y="1439266"/>
                </a:lnTo>
                <a:lnTo>
                  <a:pt x="8359907" y="1439266"/>
                </a:lnTo>
                <a:lnTo>
                  <a:pt x="8371385" y="1439266"/>
                </a:lnTo>
                <a:lnTo>
                  <a:pt x="8382815" y="1439266"/>
                </a:lnTo>
                <a:lnTo>
                  <a:pt x="8394245" y="1439266"/>
                </a:lnTo>
                <a:lnTo>
                  <a:pt x="8405674" y="1439266"/>
                </a:lnTo>
                <a:lnTo>
                  <a:pt x="8417104" y="1439266"/>
                </a:lnTo>
                <a:lnTo>
                  <a:pt x="8428582" y="1439266"/>
                </a:lnTo>
                <a:lnTo>
                  <a:pt x="8440012" y="1439266"/>
                </a:lnTo>
                <a:lnTo>
                  <a:pt x="8451442" y="1439266"/>
                </a:lnTo>
                <a:lnTo>
                  <a:pt x="8462872" y="1439266"/>
                </a:lnTo>
                <a:lnTo>
                  <a:pt x="8474302" y="1439266"/>
                </a:lnTo>
                <a:lnTo>
                  <a:pt x="8485780" y="1439266"/>
                </a:lnTo>
                <a:lnTo>
                  <a:pt x="8497210" y="1439266"/>
                </a:lnTo>
                <a:lnTo>
                  <a:pt x="8508640" y="1439266"/>
                </a:lnTo>
                <a:lnTo>
                  <a:pt x="8520069" y="1439266"/>
                </a:lnTo>
                <a:lnTo>
                  <a:pt x="8531500" y="1439266"/>
                </a:lnTo>
                <a:lnTo>
                  <a:pt x="8542977" y="1439266"/>
                </a:lnTo>
                <a:lnTo>
                  <a:pt x="8554407" y="1439266"/>
                </a:lnTo>
                <a:lnTo>
                  <a:pt x="8565837" y="1439266"/>
                </a:lnTo>
                <a:lnTo>
                  <a:pt x="8577267" y="1439266"/>
                </a:lnTo>
                <a:lnTo>
                  <a:pt x="8588697" y="1439266"/>
                </a:lnTo>
                <a:lnTo>
                  <a:pt x="8600175" y="1439266"/>
                </a:lnTo>
                <a:lnTo>
                  <a:pt x="8611605" y="1439266"/>
                </a:lnTo>
                <a:lnTo>
                  <a:pt x="8623035" y="1439266"/>
                </a:lnTo>
                <a:lnTo>
                  <a:pt x="8634465" y="1439266"/>
                </a:lnTo>
                <a:lnTo>
                  <a:pt x="8645895" y="1439266"/>
                </a:lnTo>
                <a:lnTo>
                  <a:pt x="8657373" y="1439266"/>
                </a:lnTo>
                <a:lnTo>
                  <a:pt x="8668802" y="1439266"/>
                </a:lnTo>
                <a:lnTo>
                  <a:pt x="8680232" y="1439266"/>
                </a:lnTo>
                <a:lnTo>
                  <a:pt x="8691662" y="1439266"/>
                </a:lnTo>
                <a:lnTo>
                  <a:pt x="8703093" y="1439266"/>
                </a:lnTo>
                <a:lnTo>
                  <a:pt x="8714570" y="1439266"/>
                </a:lnTo>
                <a:lnTo>
                  <a:pt x="8726000" y="1439266"/>
                </a:lnTo>
                <a:lnTo>
                  <a:pt x="8737430" y="1439266"/>
                </a:lnTo>
                <a:lnTo>
                  <a:pt x="8748860" y="1439266"/>
                </a:lnTo>
                <a:lnTo>
                  <a:pt x="8760290" y="1439266"/>
                </a:lnTo>
                <a:lnTo>
                  <a:pt x="8771768" y="1439266"/>
                </a:lnTo>
                <a:lnTo>
                  <a:pt x="8783198" y="1439266"/>
                </a:lnTo>
                <a:lnTo>
                  <a:pt x="8794628" y="1439266"/>
                </a:lnTo>
                <a:lnTo>
                  <a:pt x="8806058" y="1439266"/>
                </a:lnTo>
                <a:lnTo>
                  <a:pt x="8817488" y="1439266"/>
                </a:lnTo>
                <a:lnTo>
                  <a:pt x="8828918" y="1439266"/>
                </a:lnTo>
                <a:lnTo>
                  <a:pt x="8840395" y="1439266"/>
                </a:lnTo>
                <a:lnTo>
                  <a:pt x="8851825" y="1439266"/>
                </a:lnTo>
                <a:lnTo>
                  <a:pt x="8863256" y="1439266"/>
                </a:lnTo>
                <a:lnTo>
                  <a:pt x="8874686" y="1439266"/>
                </a:lnTo>
                <a:lnTo>
                  <a:pt x="8886115" y="1439266"/>
                </a:lnTo>
                <a:lnTo>
                  <a:pt x="8897593" y="1439266"/>
                </a:lnTo>
                <a:lnTo>
                  <a:pt x="8909022" y="1439266"/>
                </a:lnTo>
                <a:lnTo>
                  <a:pt x="8920453" y="1439266"/>
                </a:lnTo>
                <a:lnTo>
                  <a:pt x="8931883" y="1439266"/>
                </a:lnTo>
                <a:lnTo>
                  <a:pt x="8943313" y="1439266"/>
                </a:lnTo>
                <a:lnTo>
                  <a:pt x="8954791" y="1439266"/>
                </a:lnTo>
                <a:lnTo>
                  <a:pt x="8966220" y="1439266"/>
                </a:lnTo>
                <a:lnTo>
                  <a:pt x="8977651" y="1439266"/>
                </a:lnTo>
                <a:lnTo>
                  <a:pt x="8989080" y="1439266"/>
                </a:lnTo>
                <a:lnTo>
                  <a:pt x="9000511" y="1439266"/>
                </a:lnTo>
                <a:lnTo>
                  <a:pt x="9011988" y="1439266"/>
                </a:lnTo>
                <a:lnTo>
                  <a:pt x="9023418" y="1439266"/>
                </a:lnTo>
                <a:lnTo>
                  <a:pt x="9034849" y="1439266"/>
                </a:lnTo>
                <a:lnTo>
                  <a:pt x="9046278" y="1439266"/>
                </a:lnTo>
                <a:lnTo>
                  <a:pt x="9057709" y="1439266"/>
                </a:lnTo>
                <a:lnTo>
                  <a:pt x="9069186" y="1439266"/>
                </a:lnTo>
                <a:lnTo>
                  <a:pt x="9080615" y="1439266"/>
                </a:lnTo>
                <a:lnTo>
                  <a:pt x="9092046" y="1439266"/>
                </a:lnTo>
                <a:lnTo>
                  <a:pt x="9103476" y="1439266"/>
                </a:lnTo>
                <a:lnTo>
                  <a:pt x="9114906" y="1439266"/>
                </a:lnTo>
                <a:lnTo>
                  <a:pt x="9126384" y="1439266"/>
                </a:lnTo>
                <a:lnTo>
                  <a:pt x="9137813" y="1439266"/>
                </a:lnTo>
                <a:lnTo>
                  <a:pt x="9149244" y="1439266"/>
                </a:lnTo>
                <a:lnTo>
                  <a:pt x="9160673" y="1439266"/>
                </a:lnTo>
                <a:lnTo>
                  <a:pt x="9172104" y="1439266"/>
                </a:lnTo>
                <a:lnTo>
                  <a:pt x="9183581" y="1439266"/>
                </a:lnTo>
                <a:lnTo>
                  <a:pt x="9195011" y="1439266"/>
                </a:lnTo>
                <a:lnTo>
                  <a:pt x="9206442" y="1439266"/>
                </a:lnTo>
                <a:lnTo>
                  <a:pt x="9217871" y="1439266"/>
                </a:lnTo>
                <a:lnTo>
                  <a:pt x="9229301" y="1439266"/>
                </a:lnTo>
                <a:lnTo>
                  <a:pt x="9240779" y="1439266"/>
                </a:lnTo>
                <a:lnTo>
                  <a:pt x="9252209" y="1439266"/>
                </a:lnTo>
                <a:lnTo>
                  <a:pt x="9263639" y="1439266"/>
                </a:lnTo>
                <a:lnTo>
                  <a:pt x="9275069" y="1439266"/>
                </a:lnTo>
                <a:lnTo>
                  <a:pt x="9286498" y="1439266"/>
                </a:lnTo>
                <a:lnTo>
                  <a:pt x="9297977" y="1439266"/>
                </a:lnTo>
                <a:lnTo>
                  <a:pt x="9309406" y="1439266"/>
                </a:lnTo>
                <a:lnTo>
                  <a:pt x="9320837" y="1439266"/>
                </a:lnTo>
                <a:lnTo>
                  <a:pt x="9332266" y="1439266"/>
                </a:lnTo>
                <a:lnTo>
                  <a:pt x="9343696" y="1439266"/>
                </a:lnTo>
                <a:lnTo>
                  <a:pt x="9355174" y="1439266"/>
                </a:lnTo>
                <a:lnTo>
                  <a:pt x="9366604" y="1439266"/>
                </a:lnTo>
                <a:lnTo>
                  <a:pt x="9378035" y="1439266"/>
                </a:lnTo>
                <a:lnTo>
                  <a:pt x="9389464" y="1439266"/>
                </a:lnTo>
                <a:lnTo>
                  <a:pt x="9400894" y="1439266"/>
                </a:lnTo>
                <a:lnTo>
                  <a:pt x="9412372" y="1439266"/>
                </a:lnTo>
                <a:lnTo>
                  <a:pt x="9423802" y="1439266"/>
                </a:lnTo>
                <a:lnTo>
                  <a:pt x="9435232" y="1439266"/>
                </a:lnTo>
                <a:lnTo>
                  <a:pt x="9446662" y="1439266"/>
                </a:lnTo>
                <a:lnTo>
                  <a:pt x="9458091" y="1439266"/>
                </a:lnTo>
                <a:lnTo>
                  <a:pt x="9469570" y="1439266"/>
                </a:lnTo>
                <a:lnTo>
                  <a:pt x="9480999" y="1439266"/>
                </a:lnTo>
                <a:lnTo>
                  <a:pt x="9492429" y="1439266"/>
                </a:lnTo>
                <a:lnTo>
                  <a:pt x="9503859" y="1439266"/>
                </a:lnTo>
                <a:lnTo>
                  <a:pt x="9515289" y="1439266"/>
                </a:lnTo>
                <a:lnTo>
                  <a:pt x="9526767" y="1439266"/>
                </a:lnTo>
                <a:lnTo>
                  <a:pt x="9538197" y="1439266"/>
                </a:lnTo>
                <a:lnTo>
                  <a:pt x="9549626" y="1439266"/>
                </a:lnTo>
                <a:lnTo>
                  <a:pt x="9561057" y="1439266"/>
                </a:lnTo>
                <a:lnTo>
                  <a:pt x="9572487" y="1439266"/>
                </a:lnTo>
                <a:lnTo>
                  <a:pt x="9583965" y="1439266"/>
                </a:lnTo>
                <a:lnTo>
                  <a:pt x="9595395" y="1439266"/>
                </a:lnTo>
                <a:lnTo>
                  <a:pt x="9606824" y="1439266"/>
                </a:lnTo>
                <a:lnTo>
                  <a:pt x="9618255" y="1439266"/>
                </a:lnTo>
                <a:lnTo>
                  <a:pt x="9629684" y="1439266"/>
                </a:lnTo>
                <a:lnTo>
                  <a:pt x="9641163" y="1439266"/>
                </a:lnTo>
                <a:lnTo>
                  <a:pt x="9652592" y="1439266"/>
                </a:lnTo>
                <a:lnTo>
                  <a:pt x="9664022" y="1439266"/>
                </a:lnTo>
                <a:lnTo>
                  <a:pt x="9675452" y="1439266"/>
                </a:lnTo>
                <a:lnTo>
                  <a:pt x="9686882" y="1439266"/>
                </a:lnTo>
                <a:lnTo>
                  <a:pt x="9698360" y="1439266"/>
                </a:lnTo>
                <a:lnTo>
                  <a:pt x="9709790" y="1439266"/>
                </a:lnTo>
                <a:lnTo>
                  <a:pt x="9721219" y="1439266"/>
                </a:lnTo>
                <a:lnTo>
                  <a:pt x="9732650" y="1439266"/>
                </a:lnTo>
                <a:lnTo>
                  <a:pt x="9744080" y="1439266"/>
                </a:lnTo>
                <a:lnTo>
                  <a:pt x="9755557" y="1439266"/>
                </a:lnTo>
                <a:lnTo>
                  <a:pt x="9766988" y="1439266"/>
                </a:lnTo>
                <a:lnTo>
                  <a:pt x="9778417" y="1439266"/>
                </a:lnTo>
                <a:lnTo>
                  <a:pt x="9789848" y="1439266"/>
                </a:lnTo>
                <a:lnTo>
                  <a:pt x="9801277" y="1439266"/>
                </a:lnTo>
                <a:lnTo>
                  <a:pt x="9812755" y="1439266"/>
                </a:lnTo>
                <a:lnTo>
                  <a:pt x="9824185" y="1439266"/>
                </a:lnTo>
                <a:lnTo>
                  <a:pt x="9835615" y="1439266"/>
                </a:lnTo>
                <a:lnTo>
                  <a:pt x="9847045" y="1439266"/>
                </a:lnTo>
                <a:lnTo>
                  <a:pt x="9858475" y="1439266"/>
                </a:lnTo>
                <a:lnTo>
                  <a:pt x="9869952" y="1439266"/>
                </a:lnTo>
                <a:lnTo>
                  <a:pt x="9881383" y="1439266"/>
                </a:lnTo>
                <a:lnTo>
                  <a:pt x="9892812" y="1439266"/>
                </a:lnTo>
                <a:lnTo>
                  <a:pt x="9904243" y="1439266"/>
                </a:lnTo>
                <a:lnTo>
                  <a:pt x="9915673" y="1439266"/>
                </a:lnTo>
                <a:lnTo>
                  <a:pt x="9927102" y="1439266"/>
                </a:lnTo>
                <a:lnTo>
                  <a:pt x="9938581" y="1439266"/>
                </a:lnTo>
                <a:lnTo>
                  <a:pt x="9950010" y="1439266"/>
                </a:lnTo>
                <a:lnTo>
                  <a:pt x="9961441" y="1439266"/>
                </a:lnTo>
                <a:lnTo>
                  <a:pt x="9972870" y="1439266"/>
                </a:lnTo>
                <a:lnTo>
                  <a:pt x="9984300" y="1439266"/>
                </a:lnTo>
                <a:lnTo>
                  <a:pt x="9995778" y="1439266"/>
                </a:lnTo>
                <a:lnTo>
                  <a:pt x="10007208" y="1439266"/>
                </a:lnTo>
                <a:lnTo>
                  <a:pt x="10018638" y="1439266"/>
                </a:lnTo>
                <a:lnTo>
                  <a:pt x="10030068" y="1439266"/>
                </a:lnTo>
                <a:lnTo>
                  <a:pt x="10041498" y="1439266"/>
                </a:lnTo>
                <a:lnTo>
                  <a:pt x="10052976" y="1439266"/>
                </a:lnTo>
                <a:lnTo>
                  <a:pt x="10064405" y="1439266"/>
                </a:lnTo>
                <a:lnTo>
                  <a:pt x="10075835" y="1439266"/>
                </a:lnTo>
                <a:lnTo>
                  <a:pt x="10087266" y="1439266"/>
                </a:lnTo>
                <a:lnTo>
                  <a:pt x="10098695" y="1439266"/>
                </a:lnTo>
                <a:lnTo>
                  <a:pt x="10110174" y="1439266"/>
                </a:lnTo>
                <a:lnTo>
                  <a:pt x="10121603" y="1439266"/>
                </a:lnTo>
                <a:lnTo>
                  <a:pt x="10133033" y="1439266"/>
                </a:lnTo>
                <a:lnTo>
                  <a:pt x="10144463" y="1439266"/>
                </a:lnTo>
                <a:lnTo>
                  <a:pt x="10155893" y="1439266"/>
                </a:lnTo>
                <a:lnTo>
                  <a:pt x="10167371" y="1439266"/>
                </a:lnTo>
                <a:lnTo>
                  <a:pt x="10178801" y="1439266"/>
                </a:lnTo>
                <a:lnTo>
                  <a:pt x="10190230" y="1439266"/>
                </a:lnTo>
                <a:lnTo>
                  <a:pt x="10201661" y="1439266"/>
                </a:lnTo>
                <a:lnTo>
                  <a:pt x="10213091" y="1439266"/>
                </a:lnTo>
                <a:lnTo>
                  <a:pt x="10224569" y="1439266"/>
                </a:lnTo>
                <a:lnTo>
                  <a:pt x="10235998" y="1439266"/>
                </a:lnTo>
                <a:lnTo>
                  <a:pt x="10247428" y="1439266"/>
                </a:lnTo>
                <a:lnTo>
                  <a:pt x="10258859" y="1439266"/>
                </a:lnTo>
                <a:lnTo>
                  <a:pt x="10270288" y="1439266"/>
                </a:lnTo>
                <a:lnTo>
                  <a:pt x="10281767" y="1439266"/>
                </a:lnTo>
                <a:lnTo>
                  <a:pt x="10293196" y="1439266"/>
                </a:lnTo>
                <a:lnTo>
                  <a:pt x="10304626" y="1439266"/>
                </a:lnTo>
                <a:lnTo>
                  <a:pt x="10316056" y="1439266"/>
                </a:lnTo>
                <a:lnTo>
                  <a:pt x="10327486" y="1439266"/>
                </a:lnTo>
                <a:lnTo>
                  <a:pt x="10338963" y="1439266"/>
                </a:lnTo>
                <a:lnTo>
                  <a:pt x="10350394" y="1439266"/>
                </a:lnTo>
                <a:lnTo>
                  <a:pt x="10361823" y="1439266"/>
                </a:lnTo>
                <a:lnTo>
                  <a:pt x="10373254" y="1439266"/>
                </a:lnTo>
                <a:lnTo>
                  <a:pt x="10384684" y="1439266"/>
                </a:lnTo>
                <a:lnTo>
                  <a:pt x="10396161" y="1439266"/>
                </a:lnTo>
                <a:lnTo>
                  <a:pt x="10407591" y="1439266"/>
                </a:lnTo>
                <a:lnTo>
                  <a:pt x="10419021" y="1439266"/>
                </a:lnTo>
                <a:lnTo>
                  <a:pt x="10430452" y="1439266"/>
                </a:lnTo>
                <a:lnTo>
                  <a:pt x="10441881" y="1439266"/>
                </a:lnTo>
                <a:lnTo>
                  <a:pt x="10453358" y="1439266"/>
                </a:lnTo>
                <a:lnTo>
                  <a:pt x="10464789" y="1439266"/>
                </a:lnTo>
                <a:lnTo>
                  <a:pt x="10476219" y="1439266"/>
                </a:lnTo>
                <a:lnTo>
                  <a:pt x="10487649" y="1439266"/>
                </a:lnTo>
                <a:lnTo>
                  <a:pt x="10499079" y="1439266"/>
                </a:lnTo>
                <a:lnTo>
                  <a:pt x="10510556" y="1439266"/>
                </a:lnTo>
                <a:lnTo>
                  <a:pt x="10521987" y="1439266"/>
                </a:lnTo>
                <a:lnTo>
                  <a:pt x="10533416" y="1439266"/>
                </a:lnTo>
                <a:lnTo>
                  <a:pt x="10544847" y="1439266"/>
                </a:lnTo>
                <a:lnTo>
                  <a:pt x="10556277" y="1439266"/>
                </a:lnTo>
                <a:lnTo>
                  <a:pt x="10567754" y="1439266"/>
                </a:lnTo>
                <a:lnTo>
                  <a:pt x="10579184" y="1439266"/>
                </a:lnTo>
                <a:lnTo>
                  <a:pt x="10590614" y="1439266"/>
                </a:lnTo>
                <a:lnTo>
                  <a:pt x="10602045" y="1439266"/>
                </a:lnTo>
                <a:lnTo>
                  <a:pt x="10613474" y="1439266"/>
                </a:lnTo>
                <a:lnTo>
                  <a:pt x="10624951" y="1439266"/>
                </a:lnTo>
                <a:lnTo>
                  <a:pt x="10636382" y="1439266"/>
                </a:lnTo>
                <a:lnTo>
                  <a:pt x="10647812" y="1439266"/>
                </a:lnTo>
                <a:lnTo>
                  <a:pt x="10659241" y="1439266"/>
                </a:lnTo>
                <a:lnTo>
                  <a:pt x="10670672" y="1439266"/>
                </a:lnTo>
                <a:lnTo>
                  <a:pt x="10682149" y="1439266"/>
                </a:lnTo>
                <a:lnTo>
                  <a:pt x="10693580" y="1439266"/>
                </a:lnTo>
                <a:lnTo>
                  <a:pt x="10705009" y="1439266"/>
                </a:lnTo>
                <a:lnTo>
                  <a:pt x="10716439" y="1439266"/>
                </a:lnTo>
                <a:lnTo>
                  <a:pt x="10727870" y="1439266"/>
                </a:lnTo>
                <a:lnTo>
                  <a:pt x="10739347" y="1439266"/>
                </a:lnTo>
                <a:lnTo>
                  <a:pt x="10750778" y="1439266"/>
                </a:lnTo>
                <a:lnTo>
                  <a:pt x="10762207" y="1439266"/>
                </a:lnTo>
                <a:lnTo>
                  <a:pt x="10773637" y="1439266"/>
                </a:lnTo>
                <a:lnTo>
                  <a:pt x="10785067" y="1439266"/>
                </a:lnTo>
                <a:lnTo>
                  <a:pt x="10796544" y="1439266"/>
                </a:lnTo>
                <a:lnTo>
                  <a:pt x="10807975" y="1439266"/>
                </a:lnTo>
                <a:lnTo>
                  <a:pt x="10819405" y="1439266"/>
                </a:lnTo>
                <a:lnTo>
                  <a:pt x="10830834" y="1439266"/>
                </a:lnTo>
                <a:lnTo>
                  <a:pt x="10842265" y="1439266"/>
                </a:lnTo>
                <a:lnTo>
                  <a:pt x="10853742" y="1439266"/>
                </a:lnTo>
                <a:lnTo>
                  <a:pt x="10865173" y="1439266"/>
                </a:lnTo>
                <a:lnTo>
                  <a:pt x="10876602" y="1439266"/>
                </a:lnTo>
                <a:lnTo>
                  <a:pt x="10888032" y="1439266"/>
                </a:lnTo>
                <a:lnTo>
                  <a:pt x="10899463" y="1439266"/>
                </a:lnTo>
                <a:lnTo>
                  <a:pt x="10910892" y="1439266"/>
                </a:lnTo>
                <a:lnTo>
                  <a:pt x="10922369" y="1439266"/>
                </a:lnTo>
                <a:lnTo>
                  <a:pt x="10933800" y="1439266"/>
                </a:lnTo>
                <a:lnTo>
                  <a:pt x="10945230" y="1439266"/>
                </a:lnTo>
                <a:lnTo>
                  <a:pt x="10956660" y="1439266"/>
                </a:lnTo>
                <a:lnTo>
                  <a:pt x="10968090" y="1439266"/>
                </a:lnTo>
                <a:lnTo>
                  <a:pt x="10979567" y="1439266"/>
                </a:lnTo>
                <a:lnTo>
                  <a:pt x="10990998" y="1439266"/>
                </a:lnTo>
                <a:lnTo>
                  <a:pt x="11002427" y="1439266"/>
                </a:lnTo>
                <a:lnTo>
                  <a:pt x="11013858" y="1439266"/>
                </a:lnTo>
                <a:lnTo>
                  <a:pt x="11025287" y="1439266"/>
                </a:lnTo>
                <a:lnTo>
                  <a:pt x="11036765" y="1439266"/>
                </a:lnTo>
                <a:lnTo>
                  <a:pt x="11048195" y="1439266"/>
                </a:lnTo>
                <a:lnTo>
                  <a:pt x="11059625" y="1439266"/>
                </a:lnTo>
                <a:lnTo>
                  <a:pt x="11071056" y="1439266"/>
                </a:lnTo>
                <a:lnTo>
                  <a:pt x="11082485" y="1439266"/>
                </a:lnTo>
                <a:lnTo>
                  <a:pt x="11093962" y="1439266"/>
                </a:lnTo>
                <a:lnTo>
                  <a:pt x="11105393" y="1439266"/>
                </a:lnTo>
                <a:lnTo>
                  <a:pt x="11116823" y="1439266"/>
                </a:lnTo>
                <a:lnTo>
                  <a:pt x="11128253" y="1439266"/>
                </a:lnTo>
                <a:lnTo>
                  <a:pt x="11139683" y="1439266"/>
                </a:lnTo>
                <a:lnTo>
                  <a:pt x="11151160" y="1439266"/>
                </a:lnTo>
                <a:lnTo>
                  <a:pt x="11162591" y="1439266"/>
                </a:lnTo>
                <a:lnTo>
                  <a:pt x="11174020" y="1439266"/>
                </a:lnTo>
                <a:lnTo>
                  <a:pt x="11185451" y="1439266"/>
                </a:lnTo>
                <a:lnTo>
                  <a:pt x="11196881" y="1439266"/>
                </a:lnTo>
                <a:lnTo>
                  <a:pt x="11208358" y="1439266"/>
                </a:lnTo>
                <a:lnTo>
                  <a:pt x="11218359" y="1439266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2" name="Freeform 81">
            <a:extLst>
              <a:ext uri="{FF2B5EF4-FFF2-40B4-BE49-F238E27FC236}">
                <a16:creationId xmlns:a16="http://schemas.microsoft.com/office/drawing/2014/main" id="{47DBD72A-7A26-7245-A5B5-3D88BA9A1809}"/>
              </a:ext>
            </a:extLst>
          </p:cNvPr>
          <p:cNvSpPr/>
          <p:nvPr/>
        </p:nvSpPr>
        <p:spPr>
          <a:xfrm>
            <a:off x="638362" y="4402951"/>
            <a:ext cx="8413769" cy="1029872"/>
          </a:xfrm>
          <a:custGeom>
            <a:avLst/>
            <a:gdLst>
              <a:gd name="connsiteX0" fmla="*/ 0 w 11218359"/>
              <a:gd name="connsiteY0" fmla="*/ 1373162 h 1373162"/>
              <a:gd name="connsiteX1" fmla="*/ 9149 w 11218359"/>
              <a:gd name="connsiteY1" fmla="*/ 1373162 h 1373162"/>
              <a:gd name="connsiteX2" fmla="*/ 20588 w 11218359"/>
              <a:gd name="connsiteY2" fmla="*/ 1373162 h 1373162"/>
              <a:gd name="connsiteX3" fmla="*/ 32028 w 11218359"/>
              <a:gd name="connsiteY3" fmla="*/ 1373162 h 1373162"/>
              <a:gd name="connsiteX4" fmla="*/ 43467 w 11218359"/>
              <a:gd name="connsiteY4" fmla="*/ 1373162 h 1373162"/>
              <a:gd name="connsiteX5" fmla="*/ 54907 w 11218359"/>
              <a:gd name="connsiteY5" fmla="*/ 1373162 h 1373162"/>
              <a:gd name="connsiteX6" fmla="*/ 66346 w 11218359"/>
              <a:gd name="connsiteY6" fmla="*/ 1373162 h 1373162"/>
              <a:gd name="connsiteX7" fmla="*/ 77786 w 11218359"/>
              <a:gd name="connsiteY7" fmla="*/ 1373162 h 1373162"/>
              <a:gd name="connsiteX8" fmla="*/ 89225 w 11218359"/>
              <a:gd name="connsiteY8" fmla="*/ 1373162 h 1373162"/>
              <a:gd name="connsiteX9" fmla="*/ 100665 w 11218359"/>
              <a:gd name="connsiteY9" fmla="*/ 1373162 h 1373162"/>
              <a:gd name="connsiteX10" fmla="*/ 112104 w 11218359"/>
              <a:gd name="connsiteY10" fmla="*/ 1373162 h 1373162"/>
              <a:gd name="connsiteX11" fmla="*/ 123544 w 11218359"/>
              <a:gd name="connsiteY11" fmla="*/ 1373162 h 1373162"/>
              <a:gd name="connsiteX12" fmla="*/ 134979 w 11218359"/>
              <a:gd name="connsiteY12" fmla="*/ 1373162 h 1373162"/>
              <a:gd name="connsiteX13" fmla="*/ 146423 w 11218359"/>
              <a:gd name="connsiteY13" fmla="*/ 1373162 h 1373162"/>
              <a:gd name="connsiteX14" fmla="*/ 157858 w 11218359"/>
              <a:gd name="connsiteY14" fmla="*/ 1373162 h 1373162"/>
              <a:gd name="connsiteX15" fmla="*/ 169297 w 11218359"/>
              <a:gd name="connsiteY15" fmla="*/ 1373162 h 1373162"/>
              <a:gd name="connsiteX16" fmla="*/ 180737 w 11218359"/>
              <a:gd name="connsiteY16" fmla="*/ 1373162 h 1373162"/>
              <a:gd name="connsiteX17" fmla="*/ 192176 w 11218359"/>
              <a:gd name="connsiteY17" fmla="*/ 1373162 h 1373162"/>
              <a:gd name="connsiteX18" fmla="*/ 203616 w 11218359"/>
              <a:gd name="connsiteY18" fmla="*/ 1373162 h 1373162"/>
              <a:gd name="connsiteX19" fmla="*/ 215055 w 11218359"/>
              <a:gd name="connsiteY19" fmla="*/ 1373162 h 1373162"/>
              <a:gd name="connsiteX20" fmla="*/ 226495 w 11218359"/>
              <a:gd name="connsiteY20" fmla="*/ 1373162 h 1373162"/>
              <a:gd name="connsiteX21" fmla="*/ 237935 w 11218359"/>
              <a:gd name="connsiteY21" fmla="*/ 1373162 h 1373162"/>
              <a:gd name="connsiteX22" fmla="*/ 249374 w 11218359"/>
              <a:gd name="connsiteY22" fmla="*/ 1373162 h 1373162"/>
              <a:gd name="connsiteX23" fmla="*/ 260814 w 11218359"/>
              <a:gd name="connsiteY23" fmla="*/ 1373162 h 1373162"/>
              <a:gd name="connsiteX24" fmla="*/ 272253 w 11218359"/>
              <a:gd name="connsiteY24" fmla="*/ 1373162 h 1373162"/>
              <a:gd name="connsiteX25" fmla="*/ 283693 w 11218359"/>
              <a:gd name="connsiteY25" fmla="*/ 1373162 h 1373162"/>
              <a:gd name="connsiteX26" fmla="*/ 295132 w 11218359"/>
              <a:gd name="connsiteY26" fmla="*/ 1373162 h 1373162"/>
              <a:gd name="connsiteX27" fmla="*/ 306572 w 11218359"/>
              <a:gd name="connsiteY27" fmla="*/ 1373162 h 1373162"/>
              <a:gd name="connsiteX28" fmla="*/ 318011 w 11218359"/>
              <a:gd name="connsiteY28" fmla="*/ 1373162 h 1373162"/>
              <a:gd name="connsiteX29" fmla="*/ 329451 w 11218359"/>
              <a:gd name="connsiteY29" fmla="*/ 1373162 h 1373162"/>
              <a:gd name="connsiteX30" fmla="*/ 340890 w 11218359"/>
              <a:gd name="connsiteY30" fmla="*/ 1373162 h 1373162"/>
              <a:gd name="connsiteX31" fmla="*/ 352330 w 11218359"/>
              <a:gd name="connsiteY31" fmla="*/ 1373162 h 1373162"/>
              <a:gd name="connsiteX32" fmla="*/ 363769 w 11218359"/>
              <a:gd name="connsiteY32" fmla="*/ 1373162 h 1373162"/>
              <a:gd name="connsiteX33" fmla="*/ 375209 w 11218359"/>
              <a:gd name="connsiteY33" fmla="*/ 1373162 h 1373162"/>
              <a:gd name="connsiteX34" fmla="*/ 386648 w 11218359"/>
              <a:gd name="connsiteY34" fmla="*/ 1373162 h 1373162"/>
              <a:gd name="connsiteX35" fmla="*/ 398088 w 11218359"/>
              <a:gd name="connsiteY35" fmla="*/ 1373162 h 1373162"/>
              <a:gd name="connsiteX36" fmla="*/ 409527 w 11218359"/>
              <a:gd name="connsiteY36" fmla="*/ 1373162 h 1373162"/>
              <a:gd name="connsiteX37" fmla="*/ 420967 w 11218359"/>
              <a:gd name="connsiteY37" fmla="*/ 1373162 h 1373162"/>
              <a:gd name="connsiteX38" fmla="*/ 432406 w 11218359"/>
              <a:gd name="connsiteY38" fmla="*/ 1373162 h 1373162"/>
              <a:gd name="connsiteX39" fmla="*/ 443846 w 11218359"/>
              <a:gd name="connsiteY39" fmla="*/ 1373162 h 1373162"/>
              <a:gd name="connsiteX40" fmla="*/ 455285 w 11218359"/>
              <a:gd name="connsiteY40" fmla="*/ 1373162 h 1373162"/>
              <a:gd name="connsiteX41" fmla="*/ 466725 w 11218359"/>
              <a:gd name="connsiteY41" fmla="*/ 1373162 h 1373162"/>
              <a:gd name="connsiteX42" fmla="*/ 478165 w 11218359"/>
              <a:gd name="connsiteY42" fmla="*/ 1373162 h 1373162"/>
              <a:gd name="connsiteX43" fmla="*/ 489604 w 11218359"/>
              <a:gd name="connsiteY43" fmla="*/ 1373162 h 1373162"/>
              <a:gd name="connsiteX44" fmla="*/ 501044 w 11218359"/>
              <a:gd name="connsiteY44" fmla="*/ 1373162 h 1373162"/>
              <a:gd name="connsiteX45" fmla="*/ 512483 w 11218359"/>
              <a:gd name="connsiteY45" fmla="*/ 1373162 h 1373162"/>
              <a:gd name="connsiteX46" fmla="*/ 523923 w 11218359"/>
              <a:gd name="connsiteY46" fmla="*/ 1373162 h 1373162"/>
              <a:gd name="connsiteX47" fmla="*/ 535362 w 11218359"/>
              <a:gd name="connsiteY47" fmla="*/ 1373162 h 1373162"/>
              <a:gd name="connsiteX48" fmla="*/ 546802 w 11218359"/>
              <a:gd name="connsiteY48" fmla="*/ 1373162 h 1373162"/>
              <a:gd name="connsiteX49" fmla="*/ 558241 w 11218359"/>
              <a:gd name="connsiteY49" fmla="*/ 1373162 h 1373162"/>
              <a:gd name="connsiteX50" fmla="*/ 569681 w 11218359"/>
              <a:gd name="connsiteY50" fmla="*/ 1373162 h 1373162"/>
              <a:gd name="connsiteX51" fmla="*/ 581120 w 11218359"/>
              <a:gd name="connsiteY51" fmla="*/ 1373162 h 1373162"/>
              <a:gd name="connsiteX52" fmla="*/ 592560 w 11218359"/>
              <a:gd name="connsiteY52" fmla="*/ 1373162 h 1373162"/>
              <a:gd name="connsiteX53" fmla="*/ 603999 w 11218359"/>
              <a:gd name="connsiteY53" fmla="*/ 1373162 h 1373162"/>
              <a:gd name="connsiteX54" fmla="*/ 615439 w 11218359"/>
              <a:gd name="connsiteY54" fmla="*/ 1373162 h 1373162"/>
              <a:gd name="connsiteX55" fmla="*/ 626878 w 11218359"/>
              <a:gd name="connsiteY55" fmla="*/ 1373162 h 1373162"/>
              <a:gd name="connsiteX56" fmla="*/ 638318 w 11218359"/>
              <a:gd name="connsiteY56" fmla="*/ 1373162 h 1373162"/>
              <a:gd name="connsiteX57" fmla="*/ 649757 w 11218359"/>
              <a:gd name="connsiteY57" fmla="*/ 1373162 h 1373162"/>
              <a:gd name="connsiteX58" fmla="*/ 661192 w 11218359"/>
              <a:gd name="connsiteY58" fmla="*/ 1373162 h 1373162"/>
              <a:gd name="connsiteX59" fmla="*/ 672632 w 11218359"/>
              <a:gd name="connsiteY59" fmla="*/ 1373162 h 1373162"/>
              <a:gd name="connsiteX60" fmla="*/ 684071 w 11218359"/>
              <a:gd name="connsiteY60" fmla="*/ 1373162 h 1373162"/>
              <a:gd name="connsiteX61" fmla="*/ 695511 w 11218359"/>
              <a:gd name="connsiteY61" fmla="*/ 1373162 h 1373162"/>
              <a:gd name="connsiteX62" fmla="*/ 706950 w 11218359"/>
              <a:gd name="connsiteY62" fmla="*/ 1373162 h 1373162"/>
              <a:gd name="connsiteX63" fmla="*/ 718390 w 11218359"/>
              <a:gd name="connsiteY63" fmla="*/ 1373162 h 1373162"/>
              <a:gd name="connsiteX64" fmla="*/ 729829 w 11218359"/>
              <a:gd name="connsiteY64" fmla="*/ 1373162 h 1373162"/>
              <a:gd name="connsiteX65" fmla="*/ 741269 w 11218359"/>
              <a:gd name="connsiteY65" fmla="*/ 1373162 h 1373162"/>
              <a:gd name="connsiteX66" fmla="*/ 752708 w 11218359"/>
              <a:gd name="connsiteY66" fmla="*/ 1373162 h 1373162"/>
              <a:gd name="connsiteX67" fmla="*/ 764148 w 11218359"/>
              <a:gd name="connsiteY67" fmla="*/ 1373162 h 1373162"/>
              <a:gd name="connsiteX68" fmla="*/ 775587 w 11218359"/>
              <a:gd name="connsiteY68" fmla="*/ 1373162 h 1373162"/>
              <a:gd name="connsiteX69" fmla="*/ 787027 w 11218359"/>
              <a:gd name="connsiteY69" fmla="*/ 1373162 h 1373162"/>
              <a:gd name="connsiteX70" fmla="*/ 798467 w 11218359"/>
              <a:gd name="connsiteY70" fmla="*/ 1373162 h 1373162"/>
              <a:gd name="connsiteX71" fmla="*/ 809906 w 11218359"/>
              <a:gd name="connsiteY71" fmla="*/ 1373162 h 1373162"/>
              <a:gd name="connsiteX72" fmla="*/ 821346 w 11218359"/>
              <a:gd name="connsiteY72" fmla="*/ 1373162 h 1373162"/>
              <a:gd name="connsiteX73" fmla="*/ 832785 w 11218359"/>
              <a:gd name="connsiteY73" fmla="*/ 1373162 h 1373162"/>
              <a:gd name="connsiteX74" fmla="*/ 844225 w 11218359"/>
              <a:gd name="connsiteY74" fmla="*/ 1373162 h 1373162"/>
              <a:gd name="connsiteX75" fmla="*/ 855664 w 11218359"/>
              <a:gd name="connsiteY75" fmla="*/ 1373162 h 1373162"/>
              <a:gd name="connsiteX76" fmla="*/ 867104 w 11218359"/>
              <a:gd name="connsiteY76" fmla="*/ 1373162 h 1373162"/>
              <a:gd name="connsiteX77" fmla="*/ 878543 w 11218359"/>
              <a:gd name="connsiteY77" fmla="*/ 1373162 h 1373162"/>
              <a:gd name="connsiteX78" fmla="*/ 889983 w 11218359"/>
              <a:gd name="connsiteY78" fmla="*/ 1373162 h 1373162"/>
              <a:gd name="connsiteX79" fmla="*/ 901422 w 11218359"/>
              <a:gd name="connsiteY79" fmla="*/ 1373162 h 1373162"/>
              <a:gd name="connsiteX80" fmla="*/ 912862 w 11218359"/>
              <a:gd name="connsiteY80" fmla="*/ 1373162 h 1373162"/>
              <a:gd name="connsiteX81" fmla="*/ 924301 w 11218359"/>
              <a:gd name="connsiteY81" fmla="*/ 1373162 h 1373162"/>
              <a:gd name="connsiteX82" fmla="*/ 935741 w 11218359"/>
              <a:gd name="connsiteY82" fmla="*/ 1373162 h 1373162"/>
              <a:gd name="connsiteX83" fmla="*/ 947180 w 11218359"/>
              <a:gd name="connsiteY83" fmla="*/ 1373162 h 1373162"/>
              <a:gd name="connsiteX84" fmla="*/ 958620 w 11218359"/>
              <a:gd name="connsiteY84" fmla="*/ 1373162 h 1373162"/>
              <a:gd name="connsiteX85" fmla="*/ 970059 w 11218359"/>
              <a:gd name="connsiteY85" fmla="*/ 1373162 h 1373162"/>
              <a:gd name="connsiteX86" fmla="*/ 981499 w 11218359"/>
              <a:gd name="connsiteY86" fmla="*/ 1373162 h 1373162"/>
              <a:gd name="connsiteX87" fmla="*/ 992938 w 11218359"/>
              <a:gd name="connsiteY87" fmla="*/ 1373162 h 1373162"/>
              <a:gd name="connsiteX88" fmla="*/ 1004378 w 11218359"/>
              <a:gd name="connsiteY88" fmla="*/ 1373162 h 1373162"/>
              <a:gd name="connsiteX89" fmla="*/ 1015818 w 11218359"/>
              <a:gd name="connsiteY89" fmla="*/ 1373162 h 1373162"/>
              <a:gd name="connsiteX90" fmla="*/ 1027257 w 11218359"/>
              <a:gd name="connsiteY90" fmla="*/ 1373162 h 1373162"/>
              <a:gd name="connsiteX91" fmla="*/ 1038697 w 11218359"/>
              <a:gd name="connsiteY91" fmla="*/ 1373162 h 1373162"/>
              <a:gd name="connsiteX92" fmla="*/ 1050136 w 11218359"/>
              <a:gd name="connsiteY92" fmla="*/ 1373162 h 1373162"/>
              <a:gd name="connsiteX93" fmla="*/ 1061576 w 11218359"/>
              <a:gd name="connsiteY93" fmla="*/ 1373162 h 1373162"/>
              <a:gd name="connsiteX94" fmla="*/ 1073015 w 11218359"/>
              <a:gd name="connsiteY94" fmla="*/ 1373162 h 1373162"/>
              <a:gd name="connsiteX95" fmla="*/ 1084455 w 11218359"/>
              <a:gd name="connsiteY95" fmla="*/ 1373162 h 1373162"/>
              <a:gd name="connsiteX96" fmla="*/ 1095894 w 11218359"/>
              <a:gd name="connsiteY96" fmla="*/ 1373162 h 1373162"/>
              <a:gd name="connsiteX97" fmla="*/ 1107334 w 11218359"/>
              <a:gd name="connsiteY97" fmla="*/ 1373162 h 1373162"/>
              <a:gd name="connsiteX98" fmla="*/ 1118773 w 11218359"/>
              <a:gd name="connsiteY98" fmla="*/ 1373162 h 1373162"/>
              <a:gd name="connsiteX99" fmla="*/ 1130213 w 11218359"/>
              <a:gd name="connsiteY99" fmla="*/ 1373162 h 1373162"/>
              <a:gd name="connsiteX100" fmla="*/ 1141652 w 11218359"/>
              <a:gd name="connsiteY100" fmla="*/ 1373162 h 1373162"/>
              <a:gd name="connsiteX101" fmla="*/ 1153092 w 11218359"/>
              <a:gd name="connsiteY101" fmla="*/ 1373162 h 1373162"/>
              <a:gd name="connsiteX102" fmla="*/ 1164531 w 11218359"/>
              <a:gd name="connsiteY102" fmla="*/ 1373162 h 1373162"/>
              <a:gd name="connsiteX103" fmla="*/ 1175971 w 11218359"/>
              <a:gd name="connsiteY103" fmla="*/ 1373162 h 1373162"/>
              <a:gd name="connsiteX104" fmla="*/ 1187406 w 11218359"/>
              <a:gd name="connsiteY104" fmla="*/ 1373162 h 1373162"/>
              <a:gd name="connsiteX105" fmla="*/ 1198845 w 11218359"/>
              <a:gd name="connsiteY105" fmla="*/ 1373162 h 1373162"/>
              <a:gd name="connsiteX106" fmla="*/ 1210285 w 11218359"/>
              <a:gd name="connsiteY106" fmla="*/ 1373162 h 1373162"/>
              <a:gd name="connsiteX107" fmla="*/ 1221724 w 11218359"/>
              <a:gd name="connsiteY107" fmla="*/ 1373162 h 1373162"/>
              <a:gd name="connsiteX108" fmla="*/ 1233164 w 11218359"/>
              <a:gd name="connsiteY108" fmla="*/ 1373162 h 1373162"/>
              <a:gd name="connsiteX109" fmla="*/ 1244603 w 11218359"/>
              <a:gd name="connsiteY109" fmla="*/ 1373162 h 1373162"/>
              <a:gd name="connsiteX110" fmla="*/ 1256043 w 11218359"/>
              <a:gd name="connsiteY110" fmla="*/ 1373162 h 1373162"/>
              <a:gd name="connsiteX111" fmla="*/ 1267482 w 11218359"/>
              <a:gd name="connsiteY111" fmla="*/ 1373162 h 1373162"/>
              <a:gd name="connsiteX112" fmla="*/ 1278922 w 11218359"/>
              <a:gd name="connsiteY112" fmla="*/ 1373162 h 1373162"/>
              <a:gd name="connsiteX113" fmla="*/ 1290361 w 11218359"/>
              <a:gd name="connsiteY113" fmla="*/ 1373162 h 1373162"/>
              <a:gd name="connsiteX114" fmla="*/ 1301801 w 11218359"/>
              <a:gd name="connsiteY114" fmla="*/ 1373162 h 1373162"/>
              <a:gd name="connsiteX115" fmla="*/ 1313240 w 11218359"/>
              <a:gd name="connsiteY115" fmla="*/ 1373162 h 1373162"/>
              <a:gd name="connsiteX116" fmla="*/ 1324680 w 11218359"/>
              <a:gd name="connsiteY116" fmla="*/ 1373162 h 1373162"/>
              <a:gd name="connsiteX117" fmla="*/ 1336120 w 11218359"/>
              <a:gd name="connsiteY117" fmla="*/ 1373162 h 1373162"/>
              <a:gd name="connsiteX118" fmla="*/ 1347559 w 11218359"/>
              <a:gd name="connsiteY118" fmla="*/ 1373162 h 1373162"/>
              <a:gd name="connsiteX119" fmla="*/ 1358999 w 11218359"/>
              <a:gd name="connsiteY119" fmla="*/ 1373162 h 1373162"/>
              <a:gd name="connsiteX120" fmla="*/ 1370438 w 11218359"/>
              <a:gd name="connsiteY120" fmla="*/ 1373162 h 1373162"/>
              <a:gd name="connsiteX121" fmla="*/ 1381878 w 11218359"/>
              <a:gd name="connsiteY121" fmla="*/ 1373162 h 1373162"/>
              <a:gd name="connsiteX122" fmla="*/ 1393317 w 11218359"/>
              <a:gd name="connsiteY122" fmla="*/ 1373162 h 1373162"/>
              <a:gd name="connsiteX123" fmla="*/ 1404757 w 11218359"/>
              <a:gd name="connsiteY123" fmla="*/ 1373162 h 1373162"/>
              <a:gd name="connsiteX124" fmla="*/ 1416196 w 11218359"/>
              <a:gd name="connsiteY124" fmla="*/ 1373162 h 1373162"/>
              <a:gd name="connsiteX125" fmla="*/ 1427636 w 11218359"/>
              <a:gd name="connsiteY125" fmla="*/ 1373162 h 1373162"/>
              <a:gd name="connsiteX126" fmla="*/ 1439075 w 11218359"/>
              <a:gd name="connsiteY126" fmla="*/ 1373162 h 1373162"/>
              <a:gd name="connsiteX127" fmla="*/ 1450515 w 11218359"/>
              <a:gd name="connsiteY127" fmla="*/ 1373162 h 1373162"/>
              <a:gd name="connsiteX128" fmla="*/ 1461954 w 11218359"/>
              <a:gd name="connsiteY128" fmla="*/ 1373162 h 1373162"/>
              <a:gd name="connsiteX129" fmla="*/ 1473394 w 11218359"/>
              <a:gd name="connsiteY129" fmla="*/ 1373162 h 1373162"/>
              <a:gd name="connsiteX130" fmla="*/ 1484833 w 11218359"/>
              <a:gd name="connsiteY130" fmla="*/ 1373162 h 1373162"/>
              <a:gd name="connsiteX131" fmla="*/ 1496273 w 11218359"/>
              <a:gd name="connsiteY131" fmla="*/ 1373162 h 1373162"/>
              <a:gd name="connsiteX132" fmla="*/ 1507712 w 11218359"/>
              <a:gd name="connsiteY132" fmla="*/ 1373162 h 1373162"/>
              <a:gd name="connsiteX133" fmla="*/ 1519152 w 11218359"/>
              <a:gd name="connsiteY133" fmla="*/ 1373162 h 1373162"/>
              <a:gd name="connsiteX134" fmla="*/ 1530591 w 11218359"/>
              <a:gd name="connsiteY134" fmla="*/ 1373162 h 1373162"/>
              <a:gd name="connsiteX135" fmla="*/ 1542031 w 11218359"/>
              <a:gd name="connsiteY135" fmla="*/ 1373162 h 1373162"/>
              <a:gd name="connsiteX136" fmla="*/ 1553471 w 11218359"/>
              <a:gd name="connsiteY136" fmla="*/ 1373162 h 1373162"/>
              <a:gd name="connsiteX137" fmla="*/ 1564910 w 11218359"/>
              <a:gd name="connsiteY137" fmla="*/ 1373162 h 1373162"/>
              <a:gd name="connsiteX138" fmla="*/ 1576349 w 11218359"/>
              <a:gd name="connsiteY138" fmla="*/ 1373162 h 1373162"/>
              <a:gd name="connsiteX139" fmla="*/ 1587789 w 11218359"/>
              <a:gd name="connsiteY139" fmla="*/ 1373162 h 1373162"/>
              <a:gd name="connsiteX140" fmla="*/ 1599229 w 11218359"/>
              <a:gd name="connsiteY140" fmla="*/ 1373162 h 1373162"/>
              <a:gd name="connsiteX141" fmla="*/ 1610668 w 11218359"/>
              <a:gd name="connsiteY141" fmla="*/ 1373162 h 1373162"/>
              <a:gd name="connsiteX142" fmla="*/ 1622107 w 11218359"/>
              <a:gd name="connsiteY142" fmla="*/ 1373162 h 1373162"/>
              <a:gd name="connsiteX143" fmla="*/ 1633547 w 11218359"/>
              <a:gd name="connsiteY143" fmla="*/ 1373162 h 1373162"/>
              <a:gd name="connsiteX144" fmla="*/ 1644987 w 11218359"/>
              <a:gd name="connsiteY144" fmla="*/ 1373162 h 1373162"/>
              <a:gd name="connsiteX145" fmla="*/ 1656426 w 11218359"/>
              <a:gd name="connsiteY145" fmla="*/ 1373162 h 1373162"/>
              <a:gd name="connsiteX146" fmla="*/ 1667866 w 11218359"/>
              <a:gd name="connsiteY146" fmla="*/ 1373162 h 1373162"/>
              <a:gd name="connsiteX147" fmla="*/ 1679305 w 11218359"/>
              <a:gd name="connsiteY147" fmla="*/ 1373162 h 1373162"/>
              <a:gd name="connsiteX148" fmla="*/ 1690745 w 11218359"/>
              <a:gd name="connsiteY148" fmla="*/ 1373162 h 1373162"/>
              <a:gd name="connsiteX149" fmla="*/ 1702184 w 11218359"/>
              <a:gd name="connsiteY149" fmla="*/ 1373162 h 1373162"/>
              <a:gd name="connsiteX150" fmla="*/ 1713619 w 11218359"/>
              <a:gd name="connsiteY150" fmla="*/ 1373162 h 1373162"/>
              <a:gd name="connsiteX151" fmla="*/ 1725063 w 11218359"/>
              <a:gd name="connsiteY151" fmla="*/ 1373162 h 1373162"/>
              <a:gd name="connsiteX152" fmla="*/ 1736498 w 11218359"/>
              <a:gd name="connsiteY152" fmla="*/ 1373162 h 1373162"/>
              <a:gd name="connsiteX153" fmla="*/ 1747938 w 11218359"/>
              <a:gd name="connsiteY153" fmla="*/ 1373162 h 1373162"/>
              <a:gd name="connsiteX154" fmla="*/ 1759377 w 11218359"/>
              <a:gd name="connsiteY154" fmla="*/ 1373162 h 1373162"/>
              <a:gd name="connsiteX155" fmla="*/ 1770817 w 11218359"/>
              <a:gd name="connsiteY155" fmla="*/ 1373162 h 1373162"/>
              <a:gd name="connsiteX156" fmla="*/ 1782256 w 11218359"/>
              <a:gd name="connsiteY156" fmla="*/ 1373162 h 1373162"/>
              <a:gd name="connsiteX157" fmla="*/ 1793696 w 11218359"/>
              <a:gd name="connsiteY157" fmla="*/ 1373162 h 1373162"/>
              <a:gd name="connsiteX158" fmla="*/ 1805135 w 11218359"/>
              <a:gd name="connsiteY158" fmla="*/ 1373162 h 1373162"/>
              <a:gd name="connsiteX159" fmla="*/ 1816575 w 11218359"/>
              <a:gd name="connsiteY159" fmla="*/ 1373162 h 1373162"/>
              <a:gd name="connsiteX160" fmla="*/ 1828014 w 11218359"/>
              <a:gd name="connsiteY160" fmla="*/ 1373162 h 1373162"/>
              <a:gd name="connsiteX161" fmla="*/ 1839454 w 11218359"/>
              <a:gd name="connsiteY161" fmla="*/ 1373162 h 1373162"/>
              <a:gd name="connsiteX162" fmla="*/ 1850893 w 11218359"/>
              <a:gd name="connsiteY162" fmla="*/ 1373162 h 1373162"/>
              <a:gd name="connsiteX163" fmla="*/ 1862333 w 11218359"/>
              <a:gd name="connsiteY163" fmla="*/ 1373162 h 1373162"/>
              <a:gd name="connsiteX164" fmla="*/ 1873772 w 11218359"/>
              <a:gd name="connsiteY164" fmla="*/ 1373162 h 1373162"/>
              <a:gd name="connsiteX165" fmla="*/ 1885212 w 11218359"/>
              <a:gd name="connsiteY165" fmla="*/ 1373162 h 1373162"/>
              <a:gd name="connsiteX166" fmla="*/ 1896651 w 11218359"/>
              <a:gd name="connsiteY166" fmla="*/ 1373162 h 1373162"/>
              <a:gd name="connsiteX167" fmla="*/ 1908091 w 11218359"/>
              <a:gd name="connsiteY167" fmla="*/ 1373162 h 1373162"/>
              <a:gd name="connsiteX168" fmla="*/ 1919531 w 11218359"/>
              <a:gd name="connsiteY168" fmla="*/ 1373162 h 1373162"/>
              <a:gd name="connsiteX169" fmla="*/ 1930970 w 11218359"/>
              <a:gd name="connsiteY169" fmla="*/ 1373162 h 1373162"/>
              <a:gd name="connsiteX170" fmla="*/ 1942409 w 11218359"/>
              <a:gd name="connsiteY170" fmla="*/ 1373162 h 1373162"/>
              <a:gd name="connsiteX171" fmla="*/ 1953849 w 11218359"/>
              <a:gd name="connsiteY171" fmla="*/ 1373162 h 1373162"/>
              <a:gd name="connsiteX172" fmla="*/ 1965289 w 11218359"/>
              <a:gd name="connsiteY172" fmla="*/ 1373162 h 1373162"/>
              <a:gd name="connsiteX173" fmla="*/ 1976728 w 11218359"/>
              <a:gd name="connsiteY173" fmla="*/ 1373162 h 1373162"/>
              <a:gd name="connsiteX174" fmla="*/ 1988168 w 11218359"/>
              <a:gd name="connsiteY174" fmla="*/ 1373162 h 1373162"/>
              <a:gd name="connsiteX175" fmla="*/ 1999607 w 11218359"/>
              <a:gd name="connsiteY175" fmla="*/ 1373162 h 1373162"/>
              <a:gd name="connsiteX176" fmla="*/ 2011047 w 11218359"/>
              <a:gd name="connsiteY176" fmla="*/ 1373162 h 1373162"/>
              <a:gd name="connsiteX177" fmla="*/ 2022486 w 11218359"/>
              <a:gd name="connsiteY177" fmla="*/ 1373162 h 1373162"/>
              <a:gd name="connsiteX178" fmla="*/ 2033926 w 11218359"/>
              <a:gd name="connsiteY178" fmla="*/ 1373162 h 1373162"/>
              <a:gd name="connsiteX179" fmla="*/ 2045365 w 11218359"/>
              <a:gd name="connsiteY179" fmla="*/ 1373162 h 1373162"/>
              <a:gd name="connsiteX180" fmla="*/ 2056805 w 11218359"/>
              <a:gd name="connsiteY180" fmla="*/ 1373162 h 1373162"/>
              <a:gd name="connsiteX181" fmla="*/ 2068244 w 11218359"/>
              <a:gd name="connsiteY181" fmla="*/ 1373162 h 1373162"/>
              <a:gd name="connsiteX182" fmla="*/ 2079684 w 11218359"/>
              <a:gd name="connsiteY182" fmla="*/ 1373162 h 1373162"/>
              <a:gd name="connsiteX183" fmla="*/ 2091123 w 11218359"/>
              <a:gd name="connsiteY183" fmla="*/ 1373162 h 1373162"/>
              <a:gd name="connsiteX184" fmla="*/ 2102563 w 11218359"/>
              <a:gd name="connsiteY184" fmla="*/ 1373162 h 1373162"/>
              <a:gd name="connsiteX185" fmla="*/ 2114002 w 11218359"/>
              <a:gd name="connsiteY185" fmla="*/ 1373162 h 1373162"/>
              <a:gd name="connsiteX186" fmla="*/ 2125442 w 11218359"/>
              <a:gd name="connsiteY186" fmla="*/ 1373162 h 1373162"/>
              <a:gd name="connsiteX187" fmla="*/ 2136882 w 11218359"/>
              <a:gd name="connsiteY187" fmla="*/ 1373162 h 1373162"/>
              <a:gd name="connsiteX188" fmla="*/ 2148321 w 11218359"/>
              <a:gd name="connsiteY188" fmla="*/ 1373162 h 1373162"/>
              <a:gd name="connsiteX189" fmla="*/ 2159760 w 11218359"/>
              <a:gd name="connsiteY189" fmla="*/ 1373162 h 1373162"/>
              <a:gd name="connsiteX190" fmla="*/ 2171200 w 11218359"/>
              <a:gd name="connsiteY190" fmla="*/ 1373162 h 1373162"/>
              <a:gd name="connsiteX191" fmla="*/ 2182640 w 11218359"/>
              <a:gd name="connsiteY191" fmla="*/ 1373162 h 1373162"/>
              <a:gd name="connsiteX192" fmla="*/ 2194079 w 11218359"/>
              <a:gd name="connsiteY192" fmla="*/ 1373162 h 1373162"/>
              <a:gd name="connsiteX193" fmla="*/ 2205519 w 11218359"/>
              <a:gd name="connsiteY193" fmla="*/ 1373162 h 1373162"/>
              <a:gd name="connsiteX194" fmla="*/ 2216958 w 11218359"/>
              <a:gd name="connsiteY194" fmla="*/ 1373162 h 1373162"/>
              <a:gd name="connsiteX195" fmla="*/ 2228393 w 11218359"/>
              <a:gd name="connsiteY195" fmla="*/ 1373162 h 1373162"/>
              <a:gd name="connsiteX196" fmla="*/ 2239837 w 11218359"/>
              <a:gd name="connsiteY196" fmla="*/ 1373162 h 1373162"/>
              <a:gd name="connsiteX197" fmla="*/ 2251272 w 11218359"/>
              <a:gd name="connsiteY197" fmla="*/ 1373162 h 1373162"/>
              <a:gd name="connsiteX198" fmla="*/ 2262716 w 11218359"/>
              <a:gd name="connsiteY198" fmla="*/ 1373162 h 1373162"/>
              <a:gd name="connsiteX199" fmla="*/ 2274151 w 11218359"/>
              <a:gd name="connsiteY199" fmla="*/ 1373162 h 1373162"/>
              <a:gd name="connsiteX200" fmla="*/ 2285591 w 11218359"/>
              <a:gd name="connsiteY200" fmla="*/ 1373162 h 1373162"/>
              <a:gd name="connsiteX201" fmla="*/ 2297030 w 11218359"/>
              <a:gd name="connsiteY201" fmla="*/ 1373162 h 1373162"/>
              <a:gd name="connsiteX202" fmla="*/ 2308470 w 11218359"/>
              <a:gd name="connsiteY202" fmla="*/ 1373162 h 1373162"/>
              <a:gd name="connsiteX203" fmla="*/ 2319909 w 11218359"/>
              <a:gd name="connsiteY203" fmla="*/ 1373162 h 1373162"/>
              <a:gd name="connsiteX204" fmla="*/ 2331349 w 11218359"/>
              <a:gd name="connsiteY204" fmla="*/ 1373162 h 1373162"/>
              <a:gd name="connsiteX205" fmla="*/ 2342788 w 11218359"/>
              <a:gd name="connsiteY205" fmla="*/ 1373162 h 1373162"/>
              <a:gd name="connsiteX206" fmla="*/ 2354228 w 11218359"/>
              <a:gd name="connsiteY206" fmla="*/ 1373162 h 1373162"/>
              <a:gd name="connsiteX207" fmla="*/ 2365667 w 11218359"/>
              <a:gd name="connsiteY207" fmla="*/ 1373162 h 1373162"/>
              <a:gd name="connsiteX208" fmla="*/ 2377107 w 11218359"/>
              <a:gd name="connsiteY208" fmla="*/ 1373162 h 1373162"/>
              <a:gd name="connsiteX209" fmla="*/ 2388546 w 11218359"/>
              <a:gd name="connsiteY209" fmla="*/ 1373162 h 1373162"/>
              <a:gd name="connsiteX210" fmla="*/ 2399986 w 11218359"/>
              <a:gd name="connsiteY210" fmla="*/ 1373162 h 1373162"/>
              <a:gd name="connsiteX211" fmla="*/ 2411425 w 11218359"/>
              <a:gd name="connsiteY211" fmla="*/ 1373162 h 1373162"/>
              <a:gd name="connsiteX212" fmla="*/ 2422865 w 11218359"/>
              <a:gd name="connsiteY212" fmla="*/ 1373162 h 1373162"/>
              <a:gd name="connsiteX213" fmla="*/ 2434304 w 11218359"/>
              <a:gd name="connsiteY213" fmla="*/ 1373162 h 1373162"/>
              <a:gd name="connsiteX214" fmla="*/ 2445744 w 11218359"/>
              <a:gd name="connsiteY214" fmla="*/ 1373162 h 1373162"/>
              <a:gd name="connsiteX215" fmla="*/ 2457184 w 11218359"/>
              <a:gd name="connsiteY215" fmla="*/ 1373162 h 1373162"/>
              <a:gd name="connsiteX216" fmla="*/ 2468623 w 11218359"/>
              <a:gd name="connsiteY216" fmla="*/ 1373162 h 1373162"/>
              <a:gd name="connsiteX217" fmla="*/ 2480062 w 11218359"/>
              <a:gd name="connsiteY217" fmla="*/ 1373162 h 1373162"/>
              <a:gd name="connsiteX218" fmla="*/ 2491502 w 11218359"/>
              <a:gd name="connsiteY218" fmla="*/ 1373162 h 1373162"/>
              <a:gd name="connsiteX219" fmla="*/ 2502942 w 11218359"/>
              <a:gd name="connsiteY219" fmla="*/ 1373162 h 1373162"/>
              <a:gd name="connsiteX220" fmla="*/ 2514381 w 11218359"/>
              <a:gd name="connsiteY220" fmla="*/ 1373162 h 1373162"/>
              <a:gd name="connsiteX221" fmla="*/ 2525821 w 11218359"/>
              <a:gd name="connsiteY221" fmla="*/ 1373162 h 1373162"/>
              <a:gd name="connsiteX222" fmla="*/ 2537260 w 11218359"/>
              <a:gd name="connsiteY222" fmla="*/ 1373162 h 1373162"/>
              <a:gd name="connsiteX223" fmla="*/ 2548700 w 11218359"/>
              <a:gd name="connsiteY223" fmla="*/ 1373162 h 1373162"/>
              <a:gd name="connsiteX224" fmla="*/ 2560139 w 11218359"/>
              <a:gd name="connsiteY224" fmla="*/ 1373162 h 1373162"/>
              <a:gd name="connsiteX225" fmla="*/ 2571579 w 11218359"/>
              <a:gd name="connsiteY225" fmla="*/ 1373162 h 1373162"/>
              <a:gd name="connsiteX226" fmla="*/ 2583018 w 11218359"/>
              <a:gd name="connsiteY226" fmla="*/ 1373162 h 1373162"/>
              <a:gd name="connsiteX227" fmla="*/ 2594458 w 11218359"/>
              <a:gd name="connsiteY227" fmla="*/ 1373162 h 1373162"/>
              <a:gd name="connsiteX228" fmla="*/ 2605897 w 11218359"/>
              <a:gd name="connsiteY228" fmla="*/ 1373162 h 1373162"/>
              <a:gd name="connsiteX229" fmla="*/ 2617337 w 11218359"/>
              <a:gd name="connsiteY229" fmla="*/ 1373162 h 1373162"/>
              <a:gd name="connsiteX230" fmla="*/ 2628776 w 11218359"/>
              <a:gd name="connsiteY230" fmla="*/ 1373162 h 1373162"/>
              <a:gd name="connsiteX231" fmla="*/ 2640216 w 11218359"/>
              <a:gd name="connsiteY231" fmla="*/ 1373162 h 1373162"/>
              <a:gd name="connsiteX232" fmla="*/ 2651655 w 11218359"/>
              <a:gd name="connsiteY232" fmla="*/ 1373162 h 1373162"/>
              <a:gd name="connsiteX233" fmla="*/ 2663095 w 11218359"/>
              <a:gd name="connsiteY233" fmla="*/ 1373162 h 1373162"/>
              <a:gd name="connsiteX234" fmla="*/ 2674535 w 11218359"/>
              <a:gd name="connsiteY234" fmla="*/ 1373162 h 1373162"/>
              <a:gd name="connsiteX235" fmla="*/ 2685974 w 11218359"/>
              <a:gd name="connsiteY235" fmla="*/ 1373162 h 1373162"/>
              <a:gd name="connsiteX236" fmla="*/ 2697413 w 11218359"/>
              <a:gd name="connsiteY236" fmla="*/ 1373162 h 1373162"/>
              <a:gd name="connsiteX237" fmla="*/ 2708853 w 11218359"/>
              <a:gd name="connsiteY237" fmla="*/ 1373162 h 1373162"/>
              <a:gd name="connsiteX238" fmla="*/ 2720293 w 11218359"/>
              <a:gd name="connsiteY238" fmla="*/ 1373162 h 1373162"/>
              <a:gd name="connsiteX239" fmla="*/ 2731727 w 11218359"/>
              <a:gd name="connsiteY239" fmla="*/ 1373162 h 1373162"/>
              <a:gd name="connsiteX240" fmla="*/ 2743172 w 11218359"/>
              <a:gd name="connsiteY240" fmla="*/ 1373162 h 1373162"/>
              <a:gd name="connsiteX241" fmla="*/ 2754611 w 11218359"/>
              <a:gd name="connsiteY241" fmla="*/ 1373162 h 1373162"/>
              <a:gd name="connsiteX242" fmla="*/ 2766046 w 11218359"/>
              <a:gd name="connsiteY242" fmla="*/ 1373162 h 1373162"/>
              <a:gd name="connsiteX243" fmla="*/ 2777490 w 11218359"/>
              <a:gd name="connsiteY243" fmla="*/ 1373162 h 1373162"/>
              <a:gd name="connsiteX244" fmla="*/ 2788925 w 11218359"/>
              <a:gd name="connsiteY244" fmla="*/ 1373162 h 1373162"/>
              <a:gd name="connsiteX245" fmla="*/ 2800364 w 11218359"/>
              <a:gd name="connsiteY245" fmla="*/ 1373162 h 1373162"/>
              <a:gd name="connsiteX246" fmla="*/ 2811804 w 11218359"/>
              <a:gd name="connsiteY246" fmla="*/ 1373162 h 1373162"/>
              <a:gd name="connsiteX247" fmla="*/ 2823243 w 11218359"/>
              <a:gd name="connsiteY247" fmla="*/ 1373162 h 1373162"/>
              <a:gd name="connsiteX248" fmla="*/ 2834683 w 11218359"/>
              <a:gd name="connsiteY248" fmla="*/ 1373162 h 1373162"/>
              <a:gd name="connsiteX249" fmla="*/ 2846123 w 11218359"/>
              <a:gd name="connsiteY249" fmla="*/ 1373162 h 1373162"/>
              <a:gd name="connsiteX250" fmla="*/ 2857562 w 11218359"/>
              <a:gd name="connsiteY250" fmla="*/ 1373162 h 1373162"/>
              <a:gd name="connsiteX251" fmla="*/ 2869001 w 11218359"/>
              <a:gd name="connsiteY251" fmla="*/ 1373162 h 1373162"/>
              <a:gd name="connsiteX252" fmla="*/ 2880441 w 11218359"/>
              <a:gd name="connsiteY252" fmla="*/ 1373162 h 1373162"/>
              <a:gd name="connsiteX253" fmla="*/ 2891881 w 11218359"/>
              <a:gd name="connsiteY253" fmla="*/ 1373162 h 1373162"/>
              <a:gd name="connsiteX254" fmla="*/ 2903320 w 11218359"/>
              <a:gd name="connsiteY254" fmla="*/ 1373162 h 1373162"/>
              <a:gd name="connsiteX255" fmla="*/ 2914760 w 11218359"/>
              <a:gd name="connsiteY255" fmla="*/ 1373162 h 1373162"/>
              <a:gd name="connsiteX256" fmla="*/ 2926199 w 11218359"/>
              <a:gd name="connsiteY256" fmla="*/ 1373162 h 1373162"/>
              <a:gd name="connsiteX257" fmla="*/ 2937639 w 11218359"/>
              <a:gd name="connsiteY257" fmla="*/ 1373162 h 1373162"/>
              <a:gd name="connsiteX258" fmla="*/ 2949078 w 11218359"/>
              <a:gd name="connsiteY258" fmla="*/ 1373162 h 1373162"/>
              <a:gd name="connsiteX259" fmla="*/ 2960518 w 11218359"/>
              <a:gd name="connsiteY259" fmla="*/ 1373162 h 1373162"/>
              <a:gd name="connsiteX260" fmla="*/ 2971957 w 11218359"/>
              <a:gd name="connsiteY260" fmla="*/ 1373162 h 1373162"/>
              <a:gd name="connsiteX261" fmla="*/ 2983397 w 11218359"/>
              <a:gd name="connsiteY261" fmla="*/ 1373162 h 1373162"/>
              <a:gd name="connsiteX262" fmla="*/ 2994837 w 11218359"/>
              <a:gd name="connsiteY262" fmla="*/ 1373162 h 1373162"/>
              <a:gd name="connsiteX263" fmla="*/ 3006276 w 11218359"/>
              <a:gd name="connsiteY263" fmla="*/ 1373162 h 1373162"/>
              <a:gd name="connsiteX264" fmla="*/ 3017715 w 11218359"/>
              <a:gd name="connsiteY264" fmla="*/ 1373162 h 1373162"/>
              <a:gd name="connsiteX265" fmla="*/ 3029155 w 11218359"/>
              <a:gd name="connsiteY265" fmla="*/ 1373162 h 1373162"/>
              <a:gd name="connsiteX266" fmla="*/ 3040594 w 11218359"/>
              <a:gd name="connsiteY266" fmla="*/ 1373162 h 1373162"/>
              <a:gd name="connsiteX267" fmla="*/ 3052034 w 11218359"/>
              <a:gd name="connsiteY267" fmla="*/ 1373162 h 1373162"/>
              <a:gd name="connsiteX268" fmla="*/ 3063474 w 11218359"/>
              <a:gd name="connsiteY268" fmla="*/ 1373162 h 1373162"/>
              <a:gd name="connsiteX269" fmla="*/ 3074913 w 11218359"/>
              <a:gd name="connsiteY269" fmla="*/ 1373162 h 1373162"/>
              <a:gd name="connsiteX270" fmla="*/ 3086352 w 11218359"/>
              <a:gd name="connsiteY270" fmla="*/ 1373162 h 1373162"/>
              <a:gd name="connsiteX271" fmla="*/ 3097792 w 11218359"/>
              <a:gd name="connsiteY271" fmla="*/ 1373162 h 1373162"/>
              <a:gd name="connsiteX272" fmla="*/ 3109232 w 11218359"/>
              <a:gd name="connsiteY272" fmla="*/ 1373162 h 1373162"/>
              <a:gd name="connsiteX273" fmla="*/ 3120671 w 11218359"/>
              <a:gd name="connsiteY273" fmla="*/ 1373162 h 1373162"/>
              <a:gd name="connsiteX274" fmla="*/ 3132111 w 11218359"/>
              <a:gd name="connsiteY274" fmla="*/ 1373162 h 1373162"/>
              <a:gd name="connsiteX275" fmla="*/ 3143550 w 11218359"/>
              <a:gd name="connsiteY275" fmla="*/ 1373162 h 1373162"/>
              <a:gd name="connsiteX276" fmla="*/ 3154990 w 11218359"/>
              <a:gd name="connsiteY276" fmla="*/ 1373162 h 1373162"/>
              <a:gd name="connsiteX277" fmla="*/ 3166429 w 11218359"/>
              <a:gd name="connsiteY277" fmla="*/ 1373162 h 1373162"/>
              <a:gd name="connsiteX278" fmla="*/ 3177869 w 11218359"/>
              <a:gd name="connsiteY278" fmla="*/ 1373162 h 1373162"/>
              <a:gd name="connsiteX279" fmla="*/ 3189308 w 11218359"/>
              <a:gd name="connsiteY279" fmla="*/ 1373162 h 1373162"/>
              <a:gd name="connsiteX280" fmla="*/ 3200748 w 11218359"/>
              <a:gd name="connsiteY280" fmla="*/ 1373162 h 1373162"/>
              <a:gd name="connsiteX281" fmla="*/ 3212187 w 11218359"/>
              <a:gd name="connsiteY281" fmla="*/ 1373162 h 1373162"/>
              <a:gd name="connsiteX282" fmla="*/ 3223627 w 11218359"/>
              <a:gd name="connsiteY282" fmla="*/ 1373162 h 1373162"/>
              <a:gd name="connsiteX283" fmla="*/ 3235066 w 11218359"/>
              <a:gd name="connsiteY283" fmla="*/ 1373162 h 1373162"/>
              <a:gd name="connsiteX284" fmla="*/ 3246501 w 11218359"/>
              <a:gd name="connsiteY284" fmla="*/ 1373162 h 1373162"/>
              <a:gd name="connsiteX285" fmla="*/ 3257945 w 11218359"/>
              <a:gd name="connsiteY285" fmla="*/ 1373162 h 1373162"/>
              <a:gd name="connsiteX286" fmla="*/ 3269385 w 11218359"/>
              <a:gd name="connsiteY286" fmla="*/ 1373162 h 1373162"/>
              <a:gd name="connsiteX287" fmla="*/ 3280825 w 11218359"/>
              <a:gd name="connsiteY287" fmla="*/ 1373162 h 1373162"/>
              <a:gd name="connsiteX288" fmla="*/ 3292264 w 11218359"/>
              <a:gd name="connsiteY288" fmla="*/ 1373162 h 1373162"/>
              <a:gd name="connsiteX289" fmla="*/ 3303699 w 11218359"/>
              <a:gd name="connsiteY289" fmla="*/ 1373162 h 1373162"/>
              <a:gd name="connsiteX290" fmla="*/ 3315143 w 11218359"/>
              <a:gd name="connsiteY290" fmla="*/ 1373162 h 1373162"/>
              <a:gd name="connsiteX291" fmla="*/ 3326578 w 11218359"/>
              <a:gd name="connsiteY291" fmla="*/ 1373162 h 1373162"/>
              <a:gd name="connsiteX292" fmla="*/ 3338017 w 11218359"/>
              <a:gd name="connsiteY292" fmla="*/ 1373162 h 1373162"/>
              <a:gd name="connsiteX293" fmla="*/ 3349457 w 11218359"/>
              <a:gd name="connsiteY293" fmla="*/ 1373162 h 1373162"/>
              <a:gd name="connsiteX294" fmla="*/ 3360896 w 11218359"/>
              <a:gd name="connsiteY294" fmla="*/ 1373162 h 1373162"/>
              <a:gd name="connsiteX295" fmla="*/ 3372336 w 11218359"/>
              <a:gd name="connsiteY295" fmla="*/ 1373162 h 1373162"/>
              <a:gd name="connsiteX296" fmla="*/ 3383776 w 11218359"/>
              <a:gd name="connsiteY296" fmla="*/ 1373162 h 1373162"/>
              <a:gd name="connsiteX297" fmla="*/ 3395215 w 11218359"/>
              <a:gd name="connsiteY297" fmla="*/ 1373162 h 1373162"/>
              <a:gd name="connsiteX298" fmla="*/ 3406654 w 11218359"/>
              <a:gd name="connsiteY298" fmla="*/ 1373162 h 1373162"/>
              <a:gd name="connsiteX299" fmla="*/ 3418094 w 11218359"/>
              <a:gd name="connsiteY299" fmla="*/ 1373162 h 1373162"/>
              <a:gd name="connsiteX300" fmla="*/ 3429534 w 11218359"/>
              <a:gd name="connsiteY300" fmla="*/ 1373162 h 1373162"/>
              <a:gd name="connsiteX301" fmla="*/ 3440973 w 11218359"/>
              <a:gd name="connsiteY301" fmla="*/ 1373162 h 1373162"/>
              <a:gd name="connsiteX302" fmla="*/ 3452413 w 11218359"/>
              <a:gd name="connsiteY302" fmla="*/ 1373162 h 1373162"/>
              <a:gd name="connsiteX303" fmla="*/ 3463852 w 11218359"/>
              <a:gd name="connsiteY303" fmla="*/ 1373162 h 1373162"/>
              <a:gd name="connsiteX304" fmla="*/ 3475292 w 11218359"/>
              <a:gd name="connsiteY304" fmla="*/ 1373162 h 1373162"/>
              <a:gd name="connsiteX305" fmla="*/ 3486731 w 11218359"/>
              <a:gd name="connsiteY305" fmla="*/ 1373162 h 1373162"/>
              <a:gd name="connsiteX306" fmla="*/ 3498171 w 11218359"/>
              <a:gd name="connsiteY306" fmla="*/ 1373162 h 1373162"/>
              <a:gd name="connsiteX307" fmla="*/ 3509610 w 11218359"/>
              <a:gd name="connsiteY307" fmla="*/ 1373162 h 1373162"/>
              <a:gd name="connsiteX308" fmla="*/ 3521050 w 11218359"/>
              <a:gd name="connsiteY308" fmla="*/ 1373162 h 1373162"/>
              <a:gd name="connsiteX309" fmla="*/ 3532489 w 11218359"/>
              <a:gd name="connsiteY309" fmla="*/ 1373162 h 1373162"/>
              <a:gd name="connsiteX310" fmla="*/ 3543929 w 11218359"/>
              <a:gd name="connsiteY310" fmla="*/ 1373162 h 1373162"/>
              <a:gd name="connsiteX311" fmla="*/ 3555368 w 11218359"/>
              <a:gd name="connsiteY311" fmla="*/ 1373162 h 1373162"/>
              <a:gd name="connsiteX312" fmla="*/ 3566808 w 11218359"/>
              <a:gd name="connsiteY312" fmla="*/ 1373162 h 1373162"/>
              <a:gd name="connsiteX313" fmla="*/ 3578247 w 11218359"/>
              <a:gd name="connsiteY313" fmla="*/ 1373162 h 1373162"/>
              <a:gd name="connsiteX314" fmla="*/ 3589687 w 11218359"/>
              <a:gd name="connsiteY314" fmla="*/ 1373162 h 1373162"/>
              <a:gd name="connsiteX315" fmla="*/ 3601127 w 11218359"/>
              <a:gd name="connsiteY315" fmla="*/ 1373162 h 1373162"/>
              <a:gd name="connsiteX316" fmla="*/ 3612566 w 11218359"/>
              <a:gd name="connsiteY316" fmla="*/ 1373162 h 1373162"/>
              <a:gd name="connsiteX317" fmla="*/ 3624005 w 11218359"/>
              <a:gd name="connsiteY317" fmla="*/ 1373162 h 1373162"/>
              <a:gd name="connsiteX318" fmla="*/ 3635445 w 11218359"/>
              <a:gd name="connsiteY318" fmla="*/ 1373162 h 1373162"/>
              <a:gd name="connsiteX319" fmla="*/ 3646885 w 11218359"/>
              <a:gd name="connsiteY319" fmla="*/ 1373162 h 1373162"/>
              <a:gd name="connsiteX320" fmla="*/ 3658324 w 11218359"/>
              <a:gd name="connsiteY320" fmla="*/ 1373162 h 1373162"/>
              <a:gd name="connsiteX321" fmla="*/ 3669764 w 11218359"/>
              <a:gd name="connsiteY321" fmla="*/ 1373162 h 1373162"/>
              <a:gd name="connsiteX322" fmla="*/ 3681203 w 11218359"/>
              <a:gd name="connsiteY322" fmla="*/ 1373162 h 1373162"/>
              <a:gd name="connsiteX323" fmla="*/ 3692643 w 11218359"/>
              <a:gd name="connsiteY323" fmla="*/ 1373162 h 1373162"/>
              <a:gd name="connsiteX324" fmla="*/ 3704082 w 11218359"/>
              <a:gd name="connsiteY324" fmla="*/ 1373162 h 1373162"/>
              <a:gd name="connsiteX325" fmla="*/ 3715522 w 11218359"/>
              <a:gd name="connsiteY325" fmla="*/ 1373162 h 1373162"/>
              <a:gd name="connsiteX326" fmla="*/ 3726961 w 11218359"/>
              <a:gd name="connsiteY326" fmla="*/ 1373162 h 1373162"/>
              <a:gd name="connsiteX327" fmla="*/ 3738401 w 11218359"/>
              <a:gd name="connsiteY327" fmla="*/ 1373162 h 1373162"/>
              <a:gd name="connsiteX328" fmla="*/ 3749840 w 11218359"/>
              <a:gd name="connsiteY328" fmla="*/ 1373162 h 1373162"/>
              <a:gd name="connsiteX329" fmla="*/ 3761280 w 11218359"/>
              <a:gd name="connsiteY329" fmla="*/ 1373162 h 1373162"/>
              <a:gd name="connsiteX330" fmla="*/ 3772719 w 11218359"/>
              <a:gd name="connsiteY330" fmla="*/ 1373162 h 1373162"/>
              <a:gd name="connsiteX331" fmla="*/ 3784154 w 11218359"/>
              <a:gd name="connsiteY331" fmla="*/ 1373162 h 1373162"/>
              <a:gd name="connsiteX332" fmla="*/ 3795598 w 11218359"/>
              <a:gd name="connsiteY332" fmla="*/ 1373162 h 1373162"/>
              <a:gd name="connsiteX333" fmla="*/ 3807033 w 11218359"/>
              <a:gd name="connsiteY333" fmla="*/ 1373162 h 1373162"/>
              <a:gd name="connsiteX334" fmla="*/ 3818473 w 11218359"/>
              <a:gd name="connsiteY334" fmla="*/ 1373162 h 1373162"/>
              <a:gd name="connsiteX335" fmla="*/ 3829917 w 11218359"/>
              <a:gd name="connsiteY335" fmla="*/ 1373162 h 1373162"/>
              <a:gd name="connsiteX336" fmla="*/ 3841352 w 11218359"/>
              <a:gd name="connsiteY336" fmla="*/ 1373162 h 1373162"/>
              <a:gd name="connsiteX337" fmla="*/ 3852791 w 11218359"/>
              <a:gd name="connsiteY337" fmla="*/ 1373162 h 1373162"/>
              <a:gd name="connsiteX338" fmla="*/ 3864231 w 11218359"/>
              <a:gd name="connsiteY338" fmla="*/ 1373162 h 1373162"/>
              <a:gd name="connsiteX339" fmla="*/ 3875670 w 11218359"/>
              <a:gd name="connsiteY339" fmla="*/ 1373162 h 1373162"/>
              <a:gd name="connsiteX340" fmla="*/ 3887110 w 11218359"/>
              <a:gd name="connsiteY340" fmla="*/ 1373162 h 1373162"/>
              <a:gd name="connsiteX341" fmla="*/ 3898549 w 11218359"/>
              <a:gd name="connsiteY341" fmla="*/ 1373162 h 1373162"/>
              <a:gd name="connsiteX342" fmla="*/ 3909989 w 11218359"/>
              <a:gd name="connsiteY342" fmla="*/ 1373162 h 1373162"/>
              <a:gd name="connsiteX343" fmla="*/ 3921447 w 11218359"/>
              <a:gd name="connsiteY343" fmla="*/ 1373162 h 1373162"/>
              <a:gd name="connsiteX344" fmla="*/ 3932878 w 11218359"/>
              <a:gd name="connsiteY344" fmla="*/ 1373162 h 1373162"/>
              <a:gd name="connsiteX345" fmla="*/ 3944307 w 11218359"/>
              <a:gd name="connsiteY345" fmla="*/ 1373162 h 1373162"/>
              <a:gd name="connsiteX346" fmla="*/ 3955737 w 11218359"/>
              <a:gd name="connsiteY346" fmla="*/ 1373162 h 1373162"/>
              <a:gd name="connsiteX347" fmla="*/ 3967167 w 11218359"/>
              <a:gd name="connsiteY347" fmla="*/ 1373162 h 1373162"/>
              <a:gd name="connsiteX348" fmla="*/ 3978645 w 11218359"/>
              <a:gd name="connsiteY348" fmla="*/ 1373162 h 1373162"/>
              <a:gd name="connsiteX349" fmla="*/ 3990075 w 11218359"/>
              <a:gd name="connsiteY349" fmla="*/ 1373162 h 1373162"/>
              <a:gd name="connsiteX350" fmla="*/ 4001505 w 11218359"/>
              <a:gd name="connsiteY350" fmla="*/ 1373162 h 1373162"/>
              <a:gd name="connsiteX351" fmla="*/ 4012935 w 11218359"/>
              <a:gd name="connsiteY351" fmla="*/ 1373162 h 1373162"/>
              <a:gd name="connsiteX352" fmla="*/ 4024365 w 11218359"/>
              <a:gd name="connsiteY352" fmla="*/ 1373162 h 1373162"/>
              <a:gd name="connsiteX353" fmla="*/ 4035843 w 11218359"/>
              <a:gd name="connsiteY353" fmla="*/ 1373162 h 1373162"/>
              <a:gd name="connsiteX354" fmla="*/ 4047273 w 11218359"/>
              <a:gd name="connsiteY354" fmla="*/ 1373162 h 1373162"/>
              <a:gd name="connsiteX355" fmla="*/ 4058702 w 11218359"/>
              <a:gd name="connsiteY355" fmla="*/ 1373162 h 1373162"/>
              <a:gd name="connsiteX356" fmla="*/ 4070133 w 11218359"/>
              <a:gd name="connsiteY356" fmla="*/ 1373162 h 1373162"/>
              <a:gd name="connsiteX357" fmla="*/ 4081563 w 11218359"/>
              <a:gd name="connsiteY357" fmla="*/ 1373162 h 1373162"/>
              <a:gd name="connsiteX358" fmla="*/ 4093040 w 11218359"/>
              <a:gd name="connsiteY358" fmla="*/ 1373162 h 1373162"/>
              <a:gd name="connsiteX359" fmla="*/ 4104471 w 11218359"/>
              <a:gd name="connsiteY359" fmla="*/ 1373162 h 1373162"/>
              <a:gd name="connsiteX360" fmla="*/ 4115900 w 11218359"/>
              <a:gd name="connsiteY360" fmla="*/ 1373162 h 1373162"/>
              <a:gd name="connsiteX361" fmla="*/ 4127330 w 11218359"/>
              <a:gd name="connsiteY361" fmla="*/ 1373162 h 1373162"/>
              <a:gd name="connsiteX362" fmla="*/ 4138760 w 11218359"/>
              <a:gd name="connsiteY362" fmla="*/ 1373162 h 1373162"/>
              <a:gd name="connsiteX363" fmla="*/ 4150238 w 11218359"/>
              <a:gd name="connsiteY363" fmla="*/ 1373162 h 1373162"/>
              <a:gd name="connsiteX364" fmla="*/ 4161668 w 11218359"/>
              <a:gd name="connsiteY364" fmla="*/ 1373162 h 1373162"/>
              <a:gd name="connsiteX365" fmla="*/ 4173098 w 11218359"/>
              <a:gd name="connsiteY365" fmla="*/ 1373162 h 1373162"/>
              <a:gd name="connsiteX366" fmla="*/ 4184528 w 11218359"/>
              <a:gd name="connsiteY366" fmla="*/ 1373162 h 1373162"/>
              <a:gd name="connsiteX367" fmla="*/ 4195958 w 11218359"/>
              <a:gd name="connsiteY367" fmla="*/ 1373162 h 1373162"/>
              <a:gd name="connsiteX368" fmla="*/ 4207436 w 11218359"/>
              <a:gd name="connsiteY368" fmla="*/ 1373162 h 1373162"/>
              <a:gd name="connsiteX369" fmla="*/ 4218865 w 11218359"/>
              <a:gd name="connsiteY369" fmla="*/ 1373162 h 1373162"/>
              <a:gd name="connsiteX370" fmla="*/ 4230296 w 11218359"/>
              <a:gd name="connsiteY370" fmla="*/ 1373162 h 1373162"/>
              <a:gd name="connsiteX371" fmla="*/ 4241726 w 11218359"/>
              <a:gd name="connsiteY371" fmla="*/ 1373162 h 1373162"/>
              <a:gd name="connsiteX372" fmla="*/ 4253156 w 11218359"/>
              <a:gd name="connsiteY372" fmla="*/ 1373162 h 1373162"/>
              <a:gd name="connsiteX373" fmla="*/ 4264634 w 11218359"/>
              <a:gd name="connsiteY373" fmla="*/ 1373162 h 1373162"/>
              <a:gd name="connsiteX374" fmla="*/ 4276063 w 11218359"/>
              <a:gd name="connsiteY374" fmla="*/ 1373162 h 1373162"/>
              <a:gd name="connsiteX375" fmla="*/ 4287493 w 11218359"/>
              <a:gd name="connsiteY375" fmla="*/ 1373162 h 1373162"/>
              <a:gd name="connsiteX376" fmla="*/ 4298923 w 11218359"/>
              <a:gd name="connsiteY376" fmla="*/ 1373162 h 1373162"/>
              <a:gd name="connsiteX377" fmla="*/ 4310353 w 11218359"/>
              <a:gd name="connsiteY377" fmla="*/ 1373162 h 1373162"/>
              <a:gd name="connsiteX378" fmla="*/ 4321831 w 11218359"/>
              <a:gd name="connsiteY378" fmla="*/ 1373162 h 1373162"/>
              <a:gd name="connsiteX379" fmla="*/ 4333261 w 11218359"/>
              <a:gd name="connsiteY379" fmla="*/ 1373162 h 1373162"/>
              <a:gd name="connsiteX380" fmla="*/ 4344691 w 11218359"/>
              <a:gd name="connsiteY380" fmla="*/ 1373162 h 1373162"/>
              <a:gd name="connsiteX381" fmla="*/ 4356121 w 11218359"/>
              <a:gd name="connsiteY381" fmla="*/ 1373162 h 1373162"/>
              <a:gd name="connsiteX382" fmla="*/ 4367551 w 11218359"/>
              <a:gd name="connsiteY382" fmla="*/ 1373162 h 1373162"/>
              <a:gd name="connsiteX383" fmla="*/ 4379028 w 11218359"/>
              <a:gd name="connsiteY383" fmla="*/ 1373162 h 1373162"/>
              <a:gd name="connsiteX384" fmla="*/ 4390458 w 11218359"/>
              <a:gd name="connsiteY384" fmla="*/ 1373162 h 1373162"/>
              <a:gd name="connsiteX385" fmla="*/ 4401889 w 11218359"/>
              <a:gd name="connsiteY385" fmla="*/ 1373162 h 1373162"/>
              <a:gd name="connsiteX386" fmla="*/ 4413319 w 11218359"/>
              <a:gd name="connsiteY386" fmla="*/ 1373162 h 1373162"/>
              <a:gd name="connsiteX387" fmla="*/ 4424749 w 11218359"/>
              <a:gd name="connsiteY387" fmla="*/ 1373162 h 1373162"/>
              <a:gd name="connsiteX388" fmla="*/ 4436226 w 11218359"/>
              <a:gd name="connsiteY388" fmla="*/ 1373162 h 1373162"/>
              <a:gd name="connsiteX389" fmla="*/ 4447656 w 11218359"/>
              <a:gd name="connsiteY389" fmla="*/ 1373162 h 1373162"/>
              <a:gd name="connsiteX390" fmla="*/ 4459086 w 11218359"/>
              <a:gd name="connsiteY390" fmla="*/ 1373162 h 1373162"/>
              <a:gd name="connsiteX391" fmla="*/ 4470516 w 11218359"/>
              <a:gd name="connsiteY391" fmla="*/ 1373162 h 1373162"/>
              <a:gd name="connsiteX392" fmla="*/ 4481946 w 11218359"/>
              <a:gd name="connsiteY392" fmla="*/ 1373162 h 1373162"/>
              <a:gd name="connsiteX393" fmla="*/ 4493424 w 11218359"/>
              <a:gd name="connsiteY393" fmla="*/ 1373162 h 1373162"/>
              <a:gd name="connsiteX394" fmla="*/ 4504854 w 11218359"/>
              <a:gd name="connsiteY394" fmla="*/ 1373162 h 1373162"/>
              <a:gd name="connsiteX395" fmla="*/ 4516284 w 11218359"/>
              <a:gd name="connsiteY395" fmla="*/ 1373162 h 1373162"/>
              <a:gd name="connsiteX396" fmla="*/ 4527714 w 11218359"/>
              <a:gd name="connsiteY396" fmla="*/ 1373162 h 1373162"/>
              <a:gd name="connsiteX397" fmla="*/ 4539144 w 11218359"/>
              <a:gd name="connsiteY397" fmla="*/ 1373162 h 1373162"/>
              <a:gd name="connsiteX398" fmla="*/ 4550621 w 11218359"/>
              <a:gd name="connsiteY398" fmla="*/ 1373162 h 1373162"/>
              <a:gd name="connsiteX399" fmla="*/ 4562051 w 11218359"/>
              <a:gd name="connsiteY399" fmla="*/ 1373162 h 1373162"/>
              <a:gd name="connsiteX400" fmla="*/ 4573482 w 11218359"/>
              <a:gd name="connsiteY400" fmla="*/ 1373162 h 1373162"/>
              <a:gd name="connsiteX401" fmla="*/ 4584912 w 11218359"/>
              <a:gd name="connsiteY401" fmla="*/ 1373162 h 1373162"/>
              <a:gd name="connsiteX402" fmla="*/ 4596341 w 11218359"/>
              <a:gd name="connsiteY402" fmla="*/ 1373162 h 1373162"/>
              <a:gd name="connsiteX403" fmla="*/ 4607771 w 11218359"/>
              <a:gd name="connsiteY403" fmla="*/ 1373162 h 1373162"/>
              <a:gd name="connsiteX404" fmla="*/ 4619249 w 11218359"/>
              <a:gd name="connsiteY404" fmla="*/ 1373162 h 1373162"/>
              <a:gd name="connsiteX405" fmla="*/ 4630679 w 11218359"/>
              <a:gd name="connsiteY405" fmla="*/ 1373162 h 1373162"/>
              <a:gd name="connsiteX406" fmla="*/ 4642109 w 11218359"/>
              <a:gd name="connsiteY406" fmla="*/ 1373162 h 1373162"/>
              <a:gd name="connsiteX407" fmla="*/ 4653539 w 11218359"/>
              <a:gd name="connsiteY407" fmla="*/ 1373162 h 1373162"/>
              <a:gd name="connsiteX408" fmla="*/ 4664969 w 11218359"/>
              <a:gd name="connsiteY408" fmla="*/ 1373162 h 1373162"/>
              <a:gd name="connsiteX409" fmla="*/ 4676447 w 11218359"/>
              <a:gd name="connsiteY409" fmla="*/ 1373162 h 1373162"/>
              <a:gd name="connsiteX410" fmla="*/ 4687877 w 11218359"/>
              <a:gd name="connsiteY410" fmla="*/ 1373162 h 1373162"/>
              <a:gd name="connsiteX411" fmla="*/ 4699306 w 11218359"/>
              <a:gd name="connsiteY411" fmla="*/ 1373162 h 1373162"/>
              <a:gd name="connsiteX412" fmla="*/ 4710737 w 11218359"/>
              <a:gd name="connsiteY412" fmla="*/ 1373162 h 1373162"/>
              <a:gd name="connsiteX413" fmla="*/ 4722167 w 11218359"/>
              <a:gd name="connsiteY413" fmla="*/ 1373162 h 1373162"/>
              <a:gd name="connsiteX414" fmla="*/ 4733644 w 11218359"/>
              <a:gd name="connsiteY414" fmla="*/ 1373162 h 1373162"/>
              <a:gd name="connsiteX415" fmla="*/ 4745075 w 11218359"/>
              <a:gd name="connsiteY415" fmla="*/ 1373162 h 1373162"/>
              <a:gd name="connsiteX416" fmla="*/ 4756504 w 11218359"/>
              <a:gd name="connsiteY416" fmla="*/ 1373162 h 1373162"/>
              <a:gd name="connsiteX417" fmla="*/ 4767934 w 11218359"/>
              <a:gd name="connsiteY417" fmla="*/ 1373162 h 1373162"/>
              <a:gd name="connsiteX418" fmla="*/ 4779364 w 11218359"/>
              <a:gd name="connsiteY418" fmla="*/ 1373162 h 1373162"/>
              <a:gd name="connsiteX419" fmla="*/ 4790842 w 11218359"/>
              <a:gd name="connsiteY419" fmla="*/ 1373162 h 1373162"/>
              <a:gd name="connsiteX420" fmla="*/ 4802272 w 11218359"/>
              <a:gd name="connsiteY420" fmla="*/ 1373162 h 1373162"/>
              <a:gd name="connsiteX421" fmla="*/ 4813702 w 11218359"/>
              <a:gd name="connsiteY421" fmla="*/ 1373162 h 1373162"/>
              <a:gd name="connsiteX422" fmla="*/ 4825132 w 11218359"/>
              <a:gd name="connsiteY422" fmla="*/ 1373162 h 1373162"/>
              <a:gd name="connsiteX423" fmla="*/ 4836562 w 11218359"/>
              <a:gd name="connsiteY423" fmla="*/ 1373162 h 1373162"/>
              <a:gd name="connsiteX424" fmla="*/ 4848040 w 11218359"/>
              <a:gd name="connsiteY424" fmla="*/ 1373162 h 1373162"/>
              <a:gd name="connsiteX425" fmla="*/ 4859469 w 11218359"/>
              <a:gd name="connsiteY425" fmla="*/ 366579 h 1373162"/>
              <a:gd name="connsiteX426" fmla="*/ 4870899 w 11218359"/>
              <a:gd name="connsiteY426" fmla="*/ 315497 h 1373162"/>
              <a:gd name="connsiteX427" fmla="*/ 4882330 w 11218359"/>
              <a:gd name="connsiteY427" fmla="*/ 509302 h 1373162"/>
              <a:gd name="connsiteX428" fmla="*/ 4893760 w 11218359"/>
              <a:gd name="connsiteY428" fmla="*/ 399631 h 1373162"/>
              <a:gd name="connsiteX429" fmla="*/ 4905237 w 11218359"/>
              <a:gd name="connsiteY429" fmla="*/ 118686 h 1373162"/>
              <a:gd name="connsiteX430" fmla="*/ 4916667 w 11218359"/>
              <a:gd name="connsiteY430" fmla="*/ 0 h 1373162"/>
              <a:gd name="connsiteX431" fmla="*/ 4928097 w 11218359"/>
              <a:gd name="connsiteY431" fmla="*/ 52583 h 1373162"/>
              <a:gd name="connsiteX432" fmla="*/ 4939527 w 11218359"/>
              <a:gd name="connsiteY432" fmla="*/ 226857 h 1373162"/>
              <a:gd name="connsiteX433" fmla="*/ 4950957 w 11218359"/>
              <a:gd name="connsiteY433" fmla="*/ 309486 h 1373162"/>
              <a:gd name="connsiteX434" fmla="*/ 4962435 w 11218359"/>
              <a:gd name="connsiteY434" fmla="*/ 566395 h 1373162"/>
              <a:gd name="connsiteX435" fmla="*/ 4973865 w 11218359"/>
              <a:gd name="connsiteY435" fmla="*/ 488271 h 1373162"/>
              <a:gd name="connsiteX436" fmla="*/ 4985295 w 11218359"/>
              <a:gd name="connsiteY436" fmla="*/ 130707 h 1373162"/>
              <a:gd name="connsiteX437" fmla="*/ 4996725 w 11218359"/>
              <a:gd name="connsiteY437" fmla="*/ 97655 h 1373162"/>
              <a:gd name="connsiteX438" fmla="*/ 5008155 w 11218359"/>
              <a:gd name="connsiteY438" fmla="*/ 133712 h 1373162"/>
              <a:gd name="connsiteX439" fmla="*/ 5019632 w 11218359"/>
              <a:gd name="connsiteY439" fmla="*/ 306486 h 1373162"/>
              <a:gd name="connsiteX440" fmla="*/ 5031062 w 11218359"/>
              <a:gd name="connsiteY440" fmla="*/ 1352131 h 1373162"/>
              <a:gd name="connsiteX441" fmla="*/ 5042492 w 11218359"/>
              <a:gd name="connsiteY441" fmla="*/ 1373162 h 1373162"/>
              <a:gd name="connsiteX442" fmla="*/ 5053923 w 11218359"/>
              <a:gd name="connsiteY442" fmla="*/ 1373162 h 1373162"/>
              <a:gd name="connsiteX443" fmla="*/ 5065353 w 11218359"/>
              <a:gd name="connsiteY443" fmla="*/ 1373162 h 1373162"/>
              <a:gd name="connsiteX444" fmla="*/ 5076830 w 11218359"/>
              <a:gd name="connsiteY444" fmla="*/ 1371662 h 1373162"/>
              <a:gd name="connsiteX445" fmla="*/ 5088260 w 11218359"/>
              <a:gd name="connsiteY445" fmla="*/ 1373162 h 1373162"/>
              <a:gd name="connsiteX446" fmla="*/ 5099690 w 11218359"/>
              <a:gd name="connsiteY446" fmla="*/ 1373162 h 1373162"/>
              <a:gd name="connsiteX447" fmla="*/ 5111120 w 11218359"/>
              <a:gd name="connsiteY447" fmla="*/ 1373162 h 1373162"/>
              <a:gd name="connsiteX448" fmla="*/ 5122550 w 11218359"/>
              <a:gd name="connsiteY448" fmla="*/ 1373162 h 1373162"/>
              <a:gd name="connsiteX449" fmla="*/ 5134028 w 11218359"/>
              <a:gd name="connsiteY449" fmla="*/ 1373162 h 1373162"/>
              <a:gd name="connsiteX450" fmla="*/ 5145458 w 11218359"/>
              <a:gd name="connsiteY450" fmla="*/ 1373162 h 1373162"/>
              <a:gd name="connsiteX451" fmla="*/ 5156888 w 11218359"/>
              <a:gd name="connsiteY451" fmla="*/ 1373162 h 1373162"/>
              <a:gd name="connsiteX452" fmla="*/ 5168318 w 11218359"/>
              <a:gd name="connsiteY452" fmla="*/ 1373162 h 1373162"/>
              <a:gd name="connsiteX453" fmla="*/ 5179747 w 11218359"/>
              <a:gd name="connsiteY453" fmla="*/ 1373162 h 1373162"/>
              <a:gd name="connsiteX454" fmla="*/ 5191225 w 11218359"/>
              <a:gd name="connsiteY454" fmla="*/ 1373162 h 1373162"/>
              <a:gd name="connsiteX455" fmla="*/ 5202655 w 11218359"/>
              <a:gd name="connsiteY455" fmla="*/ 1373162 h 1373162"/>
              <a:gd name="connsiteX456" fmla="*/ 5214085 w 11218359"/>
              <a:gd name="connsiteY456" fmla="*/ 1373162 h 1373162"/>
              <a:gd name="connsiteX457" fmla="*/ 5225515 w 11218359"/>
              <a:gd name="connsiteY457" fmla="*/ 1373162 h 1373162"/>
              <a:gd name="connsiteX458" fmla="*/ 5236945 w 11218359"/>
              <a:gd name="connsiteY458" fmla="*/ 1373162 h 1373162"/>
              <a:gd name="connsiteX459" fmla="*/ 5248423 w 11218359"/>
              <a:gd name="connsiteY459" fmla="*/ 1373162 h 1373162"/>
              <a:gd name="connsiteX460" fmla="*/ 5259853 w 11218359"/>
              <a:gd name="connsiteY460" fmla="*/ 1373162 h 1373162"/>
              <a:gd name="connsiteX461" fmla="*/ 5271283 w 11218359"/>
              <a:gd name="connsiteY461" fmla="*/ 1373162 h 1373162"/>
              <a:gd name="connsiteX462" fmla="*/ 5282713 w 11218359"/>
              <a:gd name="connsiteY462" fmla="*/ 1373162 h 1373162"/>
              <a:gd name="connsiteX463" fmla="*/ 5294143 w 11218359"/>
              <a:gd name="connsiteY463" fmla="*/ 1373162 h 1373162"/>
              <a:gd name="connsiteX464" fmla="*/ 5305621 w 11218359"/>
              <a:gd name="connsiteY464" fmla="*/ 1373162 h 1373162"/>
              <a:gd name="connsiteX465" fmla="*/ 5317051 w 11218359"/>
              <a:gd name="connsiteY465" fmla="*/ 1373162 h 1373162"/>
              <a:gd name="connsiteX466" fmla="*/ 5328481 w 11218359"/>
              <a:gd name="connsiteY466" fmla="*/ 1373162 h 1373162"/>
              <a:gd name="connsiteX467" fmla="*/ 5339910 w 11218359"/>
              <a:gd name="connsiteY467" fmla="*/ 1373162 h 1373162"/>
              <a:gd name="connsiteX468" fmla="*/ 5351340 w 11218359"/>
              <a:gd name="connsiteY468" fmla="*/ 1373162 h 1373162"/>
              <a:gd name="connsiteX469" fmla="*/ 5362818 w 11218359"/>
              <a:gd name="connsiteY469" fmla="*/ 1373162 h 1373162"/>
              <a:gd name="connsiteX470" fmla="*/ 5374248 w 11218359"/>
              <a:gd name="connsiteY470" fmla="*/ 1373162 h 1373162"/>
              <a:gd name="connsiteX471" fmla="*/ 5385678 w 11218359"/>
              <a:gd name="connsiteY471" fmla="*/ 1373162 h 1373162"/>
              <a:gd name="connsiteX472" fmla="*/ 5397108 w 11218359"/>
              <a:gd name="connsiteY472" fmla="*/ 1373162 h 1373162"/>
              <a:gd name="connsiteX473" fmla="*/ 5408538 w 11218359"/>
              <a:gd name="connsiteY473" fmla="*/ 1373162 h 1373162"/>
              <a:gd name="connsiteX474" fmla="*/ 5420016 w 11218359"/>
              <a:gd name="connsiteY474" fmla="*/ 1373162 h 1373162"/>
              <a:gd name="connsiteX475" fmla="*/ 5431446 w 11218359"/>
              <a:gd name="connsiteY475" fmla="*/ 1373162 h 1373162"/>
              <a:gd name="connsiteX476" fmla="*/ 5442876 w 11218359"/>
              <a:gd name="connsiteY476" fmla="*/ 1373162 h 1373162"/>
              <a:gd name="connsiteX477" fmla="*/ 5454306 w 11218359"/>
              <a:gd name="connsiteY477" fmla="*/ 1373162 h 1373162"/>
              <a:gd name="connsiteX478" fmla="*/ 5465736 w 11218359"/>
              <a:gd name="connsiteY478" fmla="*/ 1373162 h 1373162"/>
              <a:gd name="connsiteX479" fmla="*/ 5477214 w 11218359"/>
              <a:gd name="connsiteY479" fmla="*/ 1373162 h 1373162"/>
              <a:gd name="connsiteX480" fmla="*/ 5488643 w 11218359"/>
              <a:gd name="connsiteY480" fmla="*/ 1373162 h 1373162"/>
              <a:gd name="connsiteX481" fmla="*/ 5500073 w 11218359"/>
              <a:gd name="connsiteY481" fmla="*/ 1373162 h 1373162"/>
              <a:gd name="connsiteX482" fmla="*/ 5511503 w 11218359"/>
              <a:gd name="connsiteY482" fmla="*/ 1373162 h 1373162"/>
              <a:gd name="connsiteX483" fmla="*/ 5522933 w 11218359"/>
              <a:gd name="connsiteY483" fmla="*/ 1373162 h 1373162"/>
              <a:gd name="connsiteX484" fmla="*/ 5534411 w 11218359"/>
              <a:gd name="connsiteY484" fmla="*/ 1373162 h 1373162"/>
              <a:gd name="connsiteX485" fmla="*/ 5545841 w 11218359"/>
              <a:gd name="connsiteY485" fmla="*/ 1373162 h 1373162"/>
              <a:gd name="connsiteX486" fmla="*/ 5557271 w 11218359"/>
              <a:gd name="connsiteY486" fmla="*/ 1373162 h 1373162"/>
              <a:gd name="connsiteX487" fmla="*/ 5568701 w 11218359"/>
              <a:gd name="connsiteY487" fmla="*/ 1373162 h 1373162"/>
              <a:gd name="connsiteX488" fmla="*/ 5580131 w 11218359"/>
              <a:gd name="connsiteY488" fmla="*/ 1373162 h 1373162"/>
              <a:gd name="connsiteX489" fmla="*/ 5591609 w 11218359"/>
              <a:gd name="connsiteY489" fmla="*/ 1371662 h 1373162"/>
              <a:gd name="connsiteX490" fmla="*/ 5603038 w 11218359"/>
              <a:gd name="connsiteY490" fmla="*/ 1373162 h 1373162"/>
              <a:gd name="connsiteX491" fmla="*/ 5614469 w 11218359"/>
              <a:gd name="connsiteY491" fmla="*/ 1373162 h 1373162"/>
              <a:gd name="connsiteX492" fmla="*/ 5625899 w 11218359"/>
              <a:gd name="connsiteY492" fmla="*/ 1373162 h 1373162"/>
              <a:gd name="connsiteX493" fmla="*/ 5637329 w 11218359"/>
              <a:gd name="connsiteY493" fmla="*/ 1373162 h 1373162"/>
              <a:gd name="connsiteX494" fmla="*/ 5648759 w 11218359"/>
              <a:gd name="connsiteY494" fmla="*/ 1373162 h 1373162"/>
              <a:gd name="connsiteX495" fmla="*/ 5660236 w 11218359"/>
              <a:gd name="connsiteY495" fmla="*/ 1373162 h 1373162"/>
              <a:gd name="connsiteX496" fmla="*/ 5671666 w 11218359"/>
              <a:gd name="connsiteY496" fmla="*/ 1373162 h 1373162"/>
              <a:gd name="connsiteX497" fmla="*/ 5683096 w 11218359"/>
              <a:gd name="connsiteY497" fmla="*/ 1373162 h 1373162"/>
              <a:gd name="connsiteX498" fmla="*/ 5694526 w 11218359"/>
              <a:gd name="connsiteY498" fmla="*/ 1373162 h 1373162"/>
              <a:gd name="connsiteX499" fmla="*/ 5705956 w 11218359"/>
              <a:gd name="connsiteY499" fmla="*/ 1373162 h 1373162"/>
              <a:gd name="connsiteX500" fmla="*/ 5717434 w 11218359"/>
              <a:gd name="connsiteY500" fmla="*/ 1373162 h 1373162"/>
              <a:gd name="connsiteX501" fmla="*/ 5728864 w 11218359"/>
              <a:gd name="connsiteY501" fmla="*/ 1373162 h 1373162"/>
              <a:gd name="connsiteX502" fmla="*/ 5740294 w 11218359"/>
              <a:gd name="connsiteY502" fmla="*/ 1373162 h 1373162"/>
              <a:gd name="connsiteX503" fmla="*/ 5751724 w 11218359"/>
              <a:gd name="connsiteY503" fmla="*/ 1373162 h 1373162"/>
              <a:gd name="connsiteX504" fmla="*/ 5763154 w 11218359"/>
              <a:gd name="connsiteY504" fmla="*/ 1373162 h 1373162"/>
              <a:gd name="connsiteX505" fmla="*/ 5774631 w 11218359"/>
              <a:gd name="connsiteY505" fmla="*/ 1373162 h 1373162"/>
              <a:gd name="connsiteX506" fmla="*/ 5786062 w 11218359"/>
              <a:gd name="connsiteY506" fmla="*/ 1373162 h 1373162"/>
              <a:gd name="connsiteX507" fmla="*/ 5797492 w 11218359"/>
              <a:gd name="connsiteY507" fmla="*/ 1373162 h 1373162"/>
              <a:gd name="connsiteX508" fmla="*/ 5808921 w 11218359"/>
              <a:gd name="connsiteY508" fmla="*/ 1373162 h 1373162"/>
              <a:gd name="connsiteX509" fmla="*/ 5820351 w 11218359"/>
              <a:gd name="connsiteY509" fmla="*/ 1373162 h 1373162"/>
              <a:gd name="connsiteX510" fmla="*/ 5831829 w 11218359"/>
              <a:gd name="connsiteY510" fmla="*/ 1373162 h 1373162"/>
              <a:gd name="connsiteX511" fmla="*/ 5843259 w 11218359"/>
              <a:gd name="connsiteY511" fmla="*/ 1373162 h 1373162"/>
              <a:gd name="connsiteX512" fmla="*/ 5854689 w 11218359"/>
              <a:gd name="connsiteY512" fmla="*/ 1373162 h 1373162"/>
              <a:gd name="connsiteX513" fmla="*/ 5866119 w 11218359"/>
              <a:gd name="connsiteY513" fmla="*/ 1373162 h 1373162"/>
              <a:gd name="connsiteX514" fmla="*/ 5877549 w 11218359"/>
              <a:gd name="connsiteY514" fmla="*/ 1373162 h 1373162"/>
              <a:gd name="connsiteX515" fmla="*/ 5889027 w 11218359"/>
              <a:gd name="connsiteY515" fmla="*/ 1373162 h 1373162"/>
              <a:gd name="connsiteX516" fmla="*/ 5900457 w 11218359"/>
              <a:gd name="connsiteY516" fmla="*/ 1373162 h 1373162"/>
              <a:gd name="connsiteX517" fmla="*/ 5911887 w 11218359"/>
              <a:gd name="connsiteY517" fmla="*/ 1373162 h 1373162"/>
              <a:gd name="connsiteX518" fmla="*/ 5923317 w 11218359"/>
              <a:gd name="connsiteY518" fmla="*/ 1373162 h 1373162"/>
              <a:gd name="connsiteX519" fmla="*/ 5934747 w 11218359"/>
              <a:gd name="connsiteY519" fmla="*/ 1373162 h 1373162"/>
              <a:gd name="connsiteX520" fmla="*/ 5946225 w 11218359"/>
              <a:gd name="connsiteY520" fmla="*/ 1373162 h 1373162"/>
              <a:gd name="connsiteX521" fmla="*/ 5957655 w 11218359"/>
              <a:gd name="connsiteY521" fmla="*/ 1373162 h 1373162"/>
              <a:gd name="connsiteX522" fmla="*/ 5969084 w 11218359"/>
              <a:gd name="connsiteY522" fmla="*/ 1373162 h 1373162"/>
              <a:gd name="connsiteX523" fmla="*/ 5980514 w 11218359"/>
              <a:gd name="connsiteY523" fmla="*/ 1373162 h 1373162"/>
              <a:gd name="connsiteX524" fmla="*/ 5991944 w 11218359"/>
              <a:gd name="connsiteY524" fmla="*/ 1373162 h 1373162"/>
              <a:gd name="connsiteX525" fmla="*/ 6003422 w 11218359"/>
              <a:gd name="connsiteY525" fmla="*/ 1373162 h 1373162"/>
              <a:gd name="connsiteX526" fmla="*/ 6014852 w 11218359"/>
              <a:gd name="connsiteY526" fmla="*/ 1373162 h 1373162"/>
              <a:gd name="connsiteX527" fmla="*/ 6026282 w 11218359"/>
              <a:gd name="connsiteY527" fmla="*/ 1373162 h 1373162"/>
              <a:gd name="connsiteX528" fmla="*/ 6037712 w 11218359"/>
              <a:gd name="connsiteY528" fmla="*/ 1373162 h 1373162"/>
              <a:gd name="connsiteX529" fmla="*/ 6049142 w 11218359"/>
              <a:gd name="connsiteY529" fmla="*/ 1373162 h 1373162"/>
              <a:gd name="connsiteX530" fmla="*/ 6060620 w 11218359"/>
              <a:gd name="connsiteY530" fmla="*/ 1373162 h 1373162"/>
              <a:gd name="connsiteX531" fmla="*/ 6072049 w 11218359"/>
              <a:gd name="connsiteY531" fmla="*/ 1373162 h 1373162"/>
              <a:gd name="connsiteX532" fmla="*/ 6083480 w 11218359"/>
              <a:gd name="connsiteY532" fmla="*/ 1373162 h 1373162"/>
              <a:gd name="connsiteX533" fmla="*/ 6094910 w 11218359"/>
              <a:gd name="connsiteY533" fmla="*/ 1373162 h 1373162"/>
              <a:gd name="connsiteX534" fmla="*/ 6106340 w 11218359"/>
              <a:gd name="connsiteY534" fmla="*/ 1373162 h 1373162"/>
              <a:gd name="connsiteX535" fmla="*/ 6117818 w 11218359"/>
              <a:gd name="connsiteY535" fmla="*/ 1373162 h 1373162"/>
              <a:gd name="connsiteX536" fmla="*/ 6129247 w 11218359"/>
              <a:gd name="connsiteY536" fmla="*/ 1373162 h 1373162"/>
              <a:gd name="connsiteX537" fmla="*/ 6140677 w 11218359"/>
              <a:gd name="connsiteY537" fmla="*/ 1373162 h 1373162"/>
              <a:gd name="connsiteX538" fmla="*/ 6152107 w 11218359"/>
              <a:gd name="connsiteY538" fmla="*/ 1373162 h 1373162"/>
              <a:gd name="connsiteX539" fmla="*/ 6163537 w 11218359"/>
              <a:gd name="connsiteY539" fmla="*/ 1373162 h 1373162"/>
              <a:gd name="connsiteX540" fmla="*/ 6175015 w 11218359"/>
              <a:gd name="connsiteY540" fmla="*/ 1373162 h 1373162"/>
              <a:gd name="connsiteX541" fmla="*/ 6186445 w 11218359"/>
              <a:gd name="connsiteY541" fmla="*/ 1373162 h 1373162"/>
              <a:gd name="connsiteX542" fmla="*/ 6197875 w 11218359"/>
              <a:gd name="connsiteY542" fmla="*/ 1373162 h 1373162"/>
              <a:gd name="connsiteX543" fmla="*/ 6209305 w 11218359"/>
              <a:gd name="connsiteY543" fmla="*/ 1373162 h 1373162"/>
              <a:gd name="connsiteX544" fmla="*/ 6220735 w 11218359"/>
              <a:gd name="connsiteY544" fmla="*/ 1373162 h 1373162"/>
              <a:gd name="connsiteX545" fmla="*/ 6232212 w 11218359"/>
              <a:gd name="connsiteY545" fmla="*/ 1373162 h 1373162"/>
              <a:gd name="connsiteX546" fmla="*/ 6243642 w 11218359"/>
              <a:gd name="connsiteY546" fmla="*/ 1373162 h 1373162"/>
              <a:gd name="connsiteX547" fmla="*/ 6255073 w 11218359"/>
              <a:gd name="connsiteY547" fmla="*/ 1373162 h 1373162"/>
              <a:gd name="connsiteX548" fmla="*/ 6266503 w 11218359"/>
              <a:gd name="connsiteY548" fmla="*/ 1373162 h 1373162"/>
              <a:gd name="connsiteX549" fmla="*/ 6277933 w 11218359"/>
              <a:gd name="connsiteY549" fmla="*/ 1373162 h 1373162"/>
              <a:gd name="connsiteX550" fmla="*/ 6289410 w 11218359"/>
              <a:gd name="connsiteY550" fmla="*/ 1373162 h 1373162"/>
              <a:gd name="connsiteX551" fmla="*/ 6300840 w 11218359"/>
              <a:gd name="connsiteY551" fmla="*/ 1373162 h 1373162"/>
              <a:gd name="connsiteX552" fmla="*/ 6312270 w 11218359"/>
              <a:gd name="connsiteY552" fmla="*/ 1373162 h 1373162"/>
              <a:gd name="connsiteX553" fmla="*/ 6323700 w 11218359"/>
              <a:gd name="connsiteY553" fmla="*/ 1373162 h 1373162"/>
              <a:gd name="connsiteX554" fmla="*/ 6335130 w 11218359"/>
              <a:gd name="connsiteY554" fmla="*/ 1373162 h 1373162"/>
              <a:gd name="connsiteX555" fmla="*/ 6346608 w 11218359"/>
              <a:gd name="connsiteY555" fmla="*/ 1373162 h 1373162"/>
              <a:gd name="connsiteX556" fmla="*/ 6358038 w 11218359"/>
              <a:gd name="connsiteY556" fmla="*/ 1373162 h 1373162"/>
              <a:gd name="connsiteX557" fmla="*/ 6369468 w 11218359"/>
              <a:gd name="connsiteY557" fmla="*/ 1373162 h 1373162"/>
              <a:gd name="connsiteX558" fmla="*/ 6380898 w 11218359"/>
              <a:gd name="connsiteY558" fmla="*/ 1373162 h 1373162"/>
              <a:gd name="connsiteX559" fmla="*/ 6392328 w 11218359"/>
              <a:gd name="connsiteY559" fmla="*/ 1373162 h 1373162"/>
              <a:gd name="connsiteX560" fmla="*/ 6403805 w 11218359"/>
              <a:gd name="connsiteY560" fmla="*/ 1373162 h 1373162"/>
              <a:gd name="connsiteX561" fmla="*/ 6415235 w 11218359"/>
              <a:gd name="connsiteY561" fmla="*/ 1373162 h 1373162"/>
              <a:gd name="connsiteX562" fmla="*/ 6426666 w 11218359"/>
              <a:gd name="connsiteY562" fmla="*/ 1373162 h 1373162"/>
              <a:gd name="connsiteX563" fmla="*/ 6438096 w 11218359"/>
              <a:gd name="connsiteY563" fmla="*/ 1373162 h 1373162"/>
              <a:gd name="connsiteX564" fmla="*/ 6449525 w 11218359"/>
              <a:gd name="connsiteY564" fmla="*/ 1373162 h 1373162"/>
              <a:gd name="connsiteX565" fmla="*/ 6461003 w 11218359"/>
              <a:gd name="connsiteY565" fmla="*/ 1373162 h 1373162"/>
              <a:gd name="connsiteX566" fmla="*/ 6472433 w 11218359"/>
              <a:gd name="connsiteY566" fmla="*/ 1373162 h 1373162"/>
              <a:gd name="connsiteX567" fmla="*/ 6483863 w 11218359"/>
              <a:gd name="connsiteY567" fmla="*/ 1373162 h 1373162"/>
              <a:gd name="connsiteX568" fmla="*/ 6495293 w 11218359"/>
              <a:gd name="connsiteY568" fmla="*/ 1373162 h 1373162"/>
              <a:gd name="connsiteX569" fmla="*/ 6506723 w 11218359"/>
              <a:gd name="connsiteY569" fmla="*/ 1373162 h 1373162"/>
              <a:gd name="connsiteX570" fmla="*/ 6518201 w 11218359"/>
              <a:gd name="connsiteY570" fmla="*/ 1373162 h 1373162"/>
              <a:gd name="connsiteX571" fmla="*/ 6529631 w 11218359"/>
              <a:gd name="connsiteY571" fmla="*/ 1373162 h 1373162"/>
              <a:gd name="connsiteX572" fmla="*/ 6541061 w 11218359"/>
              <a:gd name="connsiteY572" fmla="*/ 1373162 h 1373162"/>
              <a:gd name="connsiteX573" fmla="*/ 6552490 w 11218359"/>
              <a:gd name="connsiteY573" fmla="*/ 1373162 h 1373162"/>
              <a:gd name="connsiteX574" fmla="*/ 6563921 w 11218359"/>
              <a:gd name="connsiteY574" fmla="*/ 1373162 h 1373162"/>
              <a:gd name="connsiteX575" fmla="*/ 6575398 w 11218359"/>
              <a:gd name="connsiteY575" fmla="*/ 1373162 h 1373162"/>
              <a:gd name="connsiteX576" fmla="*/ 6586828 w 11218359"/>
              <a:gd name="connsiteY576" fmla="*/ 1373162 h 1373162"/>
              <a:gd name="connsiteX577" fmla="*/ 6598259 w 11218359"/>
              <a:gd name="connsiteY577" fmla="*/ 1373162 h 1373162"/>
              <a:gd name="connsiteX578" fmla="*/ 6609688 w 11218359"/>
              <a:gd name="connsiteY578" fmla="*/ 1373162 h 1373162"/>
              <a:gd name="connsiteX579" fmla="*/ 6621118 w 11218359"/>
              <a:gd name="connsiteY579" fmla="*/ 1373162 h 1373162"/>
              <a:gd name="connsiteX580" fmla="*/ 6632596 w 11218359"/>
              <a:gd name="connsiteY580" fmla="*/ 1373162 h 1373162"/>
              <a:gd name="connsiteX581" fmla="*/ 6644026 w 11218359"/>
              <a:gd name="connsiteY581" fmla="*/ 1373162 h 1373162"/>
              <a:gd name="connsiteX582" fmla="*/ 6655456 w 11218359"/>
              <a:gd name="connsiteY582" fmla="*/ 1373162 h 1373162"/>
              <a:gd name="connsiteX583" fmla="*/ 6666886 w 11218359"/>
              <a:gd name="connsiteY583" fmla="*/ 1373162 h 1373162"/>
              <a:gd name="connsiteX584" fmla="*/ 6678316 w 11218359"/>
              <a:gd name="connsiteY584" fmla="*/ 1373162 h 1373162"/>
              <a:gd name="connsiteX585" fmla="*/ 6689794 w 11218359"/>
              <a:gd name="connsiteY585" fmla="*/ 1373162 h 1373162"/>
              <a:gd name="connsiteX586" fmla="*/ 6701224 w 11218359"/>
              <a:gd name="connsiteY586" fmla="*/ 1373162 h 1373162"/>
              <a:gd name="connsiteX587" fmla="*/ 6712653 w 11218359"/>
              <a:gd name="connsiteY587" fmla="*/ 1373162 h 1373162"/>
              <a:gd name="connsiteX588" fmla="*/ 6724083 w 11218359"/>
              <a:gd name="connsiteY588" fmla="*/ 1373162 h 1373162"/>
              <a:gd name="connsiteX589" fmla="*/ 6735514 w 11218359"/>
              <a:gd name="connsiteY589" fmla="*/ 1373162 h 1373162"/>
              <a:gd name="connsiteX590" fmla="*/ 6746944 w 11218359"/>
              <a:gd name="connsiteY590" fmla="*/ 1373162 h 1373162"/>
              <a:gd name="connsiteX591" fmla="*/ 6758421 w 11218359"/>
              <a:gd name="connsiteY591" fmla="*/ 1373162 h 1373162"/>
              <a:gd name="connsiteX592" fmla="*/ 6769851 w 11218359"/>
              <a:gd name="connsiteY592" fmla="*/ 1373162 h 1373162"/>
              <a:gd name="connsiteX593" fmla="*/ 6781281 w 11218359"/>
              <a:gd name="connsiteY593" fmla="*/ 1373162 h 1373162"/>
              <a:gd name="connsiteX594" fmla="*/ 6792711 w 11218359"/>
              <a:gd name="connsiteY594" fmla="*/ 1373162 h 1373162"/>
              <a:gd name="connsiteX595" fmla="*/ 6804141 w 11218359"/>
              <a:gd name="connsiteY595" fmla="*/ 1373162 h 1373162"/>
              <a:gd name="connsiteX596" fmla="*/ 6815619 w 11218359"/>
              <a:gd name="connsiteY596" fmla="*/ 1373162 h 1373162"/>
              <a:gd name="connsiteX597" fmla="*/ 6827049 w 11218359"/>
              <a:gd name="connsiteY597" fmla="*/ 1373162 h 1373162"/>
              <a:gd name="connsiteX598" fmla="*/ 6838479 w 11218359"/>
              <a:gd name="connsiteY598" fmla="*/ 1373162 h 1373162"/>
              <a:gd name="connsiteX599" fmla="*/ 6849909 w 11218359"/>
              <a:gd name="connsiteY599" fmla="*/ 1373162 h 1373162"/>
              <a:gd name="connsiteX600" fmla="*/ 6861339 w 11218359"/>
              <a:gd name="connsiteY600" fmla="*/ 1373162 h 1373162"/>
              <a:gd name="connsiteX601" fmla="*/ 6872816 w 11218359"/>
              <a:gd name="connsiteY601" fmla="*/ 1373162 h 1373162"/>
              <a:gd name="connsiteX602" fmla="*/ 6884246 w 11218359"/>
              <a:gd name="connsiteY602" fmla="*/ 1373162 h 1373162"/>
              <a:gd name="connsiteX603" fmla="*/ 6895676 w 11218359"/>
              <a:gd name="connsiteY603" fmla="*/ 1373162 h 1373162"/>
              <a:gd name="connsiteX604" fmla="*/ 6907107 w 11218359"/>
              <a:gd name="connsiteY604" fmla="*/ 1373162 h 1373162"/>
              <a:gd name="connsiteX605" fmla="*/ 6918537 w 11218359"/>
              <a:gd name="connsiteY605" fmla="*/ 1373162 h 1373162"/>
              <a:gd name="connsiteX606" fmla="*/ 6930014 w 11218359"/>
              <a:gd name="connsiteY606" fmla="*/ 1373162 h 1373162"/>
              <a:gd name="connsiteX607" fmla="*/ 6941444 w 11218359"/>
              <a:gd name="connsiteY607" fmla="*/ 1373162 h 1373162"/>
              <a:gd name="connsiteX608" fmla="*/ 6952874 w 11218359"/>
              <a:gd name="connsiteY608" fmla="*/ 1373162 h 1373162"/>
              <a:gd name="connsiteX609" fmla="*/ 6964304 w 11218359"/>
              <a:gd name="connsiteY609" fmla="*/ 1373162 h 1373162"/>
              <a:gd name="connsiteX610" fmla="*/ 6975734 w 11218359"/>
              <a:gd name="connsiteY610" fmla="*/ 1373162 h 1373162"/>
              <a:gd name="connsiteX611" fmla="*/ 6987212 w 11218359"/>
              <a:gd name="connsiteY611" fmla="*/ 1373162 h 1373162"/>
              <a:gd name="connsiteX612" fmla="*/ 6998642 w 11218359"/>
              <a:gd name="connsiteY612" fmla="*/ 1373162 h 1373162"/>
              <a:gd name="connsiteX613" fmla="*/ 7010072 w 11218359"/>
              <a:gd name="connsiteY613" fmla="*/ 1373162 h 1373162"/>
              <a:gd name="connsiteX614" fmla="*/ 7021502 w 11218359"/>
              <a:gd name="connsiteY614" fmla="*/ 1373162 h 1373162"/>
              <a:gd name="connsiteX615" fmla="*/ 7032931 w 11218359"/>
              <a:gd name="connsiteY615" fmla="*/ 1373162 h 1373162"/>
              <a:gd name="connsiteX616" fmla="*/ 7044409 w 11218359"/>
              <a:gd name="connsiteY616" fmla="*/ 1373162 h 1373162"/>
              <a:gd name="connsiteX617" fmla="*/ 7055839 w 11218359"/>
              <a:gd name="connsiteY617" fmla="*/ 1373162 h 1373162"/>
              <a:gd name="connsiteX618" fmla="*/ 7067269 w 11218359"/>
              <a:gd name="connsiteY618" fmla="*/ 1373162 h 1373162"/>
              <a:gd name="connsiteX619" fmla="*/ 7078700 w 11218359"/>
              <a:gd name="connsiteY619" fmla="*/ 1373162 h 1373162"/>
              <a:gd name="connsiteX620" fmla="*/ 7090129 w 11218359"/>
              <a:gd name="connsiteY620" fmla="*/ 1373162 h 1373162"/>
              <a:gd name="connsiteX621" fmla="*/ 7101607 w 11218359"/>
              <a:gd name="connsiteY621" fmla="*/ 1373162 h 1373162"/>
              <a:gd name="connsiteX622" fmla="*/ 7113037 w 11218359"/>
              <a:gd name="connsiteY622" fmla="*/ 1373162 h 1373162"/>
              <a:gd name="connsiteX623" fmla="*/ 7124467 w 11218359"/>
              <a:gd name="connsiteY623" fmla="*/ 1373162 h 1373162"/>
              <a:gd name="connsiteX624" fmla="*/ 7135897 w 11218359"/>
              <a:gd name="connsiteY624" fmla="*/ 1373162 h 1373162"/>
              <a:gd name="connsiteX625" fmla="*/ 7147327 w 11218359"/>
              <a:gd name="connsiteY625" fmla="*/ 1373162 h 1373162"/>
              <a:gd name="connsiteX626" fmla="*/ 7158805 w 11218359"/>
              <a:gd name="connsiteY626" fmla="*/ 1373162 h 1373162"/>
              <a:gd name="connsiteX627" fmla="*/ 7170235 w 11218359"/>
              <a:gd name="connsiteY627" fmla="*/ 1373162 h 1373162"/>
              <a:gd name="connsiteX628" fmla="*/ 7181665 w 11218359"/>
              <a:gd name="connsiteY628" fmla="*/ 1373162 h 1373162"/>
              <a:gd name="connsiteX629" fmla="*/ 7193094 w 11218359"/>
              <a:gd name="connsiteY629" fmla="*/ 1373162 h 1373162"/>
              <a:gd name="connsiteX630" fmla="*/ 7204524 w 11218359"/>
              <a:gd name="connsiteY630" fmla="*/ 1373162 h 1373162"/>
              <a:gd name="connsiteX631" fmla="*/ 7216002 w 11218359"/>
              <a:gd name="connsiteY631" fmla="*/ 1373162 h 1373162"/>
              <a:gd name="connsiteX632" fmla="*/ 7227432 w 11218359"/>
              <a:gd name="connsiteY632" fmla="*/ 1373162 h 1373162"/>
              <a:gd name="connsiteX633" fmla="*/ 7238862 w 11218359"/>
              <a:gd name="connsiteY633" fmla="*/ 1373162 h 1373162"/>
              <a:gd name="connsiteX634" fmla="*/ 7250292 w 11218359"/>
              <a:gd name="connsiteY634" fmla="*/ 1373162 h 1373162"/>
              <a:gd name="connsiteX635" fmla="*/ 7261722 w 11218359"/>
              <a:gd name="connsiteY635" fmla="*/ 1373162 h 1373162"/>
              <a:gd name="connsiteX636" fmla="*/ 7273200 w 11218359"/>
              <a:gd name="connsiteY636" fmla="*/ 1373162 h 1373162"/>
              <a:gd name="connsiteX637" fmla="*/ 7284630 w 11218359"/>
              <a:gd name="connsiteY637" fmla="*/ 1373162 h 1373162"/>
              <a:gd name="connsiteX638" fmla="*/ 7296060 w 11218359"/>
              <a:gd name="connsiteY638" fmla="*/ 1373162 h 1373162"/>
              <a:gd name="connsiteX639" fmla="*/ 7307490 w 11218359"/>
              <a:gd name="connsiteY639" fmla="*/ 1373162 h 1373162"/>
              <a:gd name="connsiteX640" fmla="*/ 7318920 w 11218359"/>
              <a:gd name="connsiteY640" fmla="*/ 1373162 h 1373162"/>
              <a:gd name="connsiteX641" fmla="*/ 7330398 w 11218359"/>
              <a:gd name="connsiteY641" fmla="*/ 1373162 h 1373162"/>
              <a:gd name="connsiteX642" fmla="*/ 7341828 w 11218359"/>
              <a:gd name="connsiteY642" fmla="*/ 1373162 h 1373162"/>
              <a:gd name="connsiteX643" fmla="*/ 7353257 w 11218359"/>
              <a:gd name="connsiteY643" fmla="*/ 1373162 h 1373162"/>
              <a:gd name="connsiteX644" fmla="*/ 7364687 w 11218359"/>
              <a:gd name="connsiteY644" fmla="*/ 1373162 h 1373162"/>
              <a:gd name="connsiteX645" fmla="*/ 7376117 w 11218359"/>
              <a:gd name="connsiteY645" fmla="*/ 1373162 h 1373162"/>
              <a:gd name="connsiteX646" fmla="*/ 7387595 w 11218359"/>
              <a:gd name="connsiteY646" fmla="*/ 1373162 h 1373162"/>
              <a:gd name="connsiteX647" fmla="*/ 7399025 w 11218359"/>
              <a:gd name="connsiteY647" fmla="*/ 1373162 h 1373162"/>
              <a:gd name="connsiteX648" fmla="*/ 7410455 w 11218359"/>
              <a:gd name="connsiteY648" fmla="*/ 1373162 h 1373162"/>
              <a:gd name="connsiteX649" fmla="*/ 7421885 w 11218359"/>
              <a:gd name="connsiteY649" fmla="*/ 1373162 h 1373162"/>
              <a:gd name="connsiteX650" fmla="*/ 7433315 w 11218359"/>
              <a:gd name="connsiteY650" fmla="*/ 1373162 h 1373162"/>
              <a:gd name="connsiteX651" fmla="*/ 7444793 w 11218359"/>
              <a:gd name="connsiteY651" fmla="*/ 1373162 h 1373162"/>
              <a:gd name="connsiteX652" fmla="*/ 7456222 w 11218359"/>
              <a:gd name="connsiteY652" fmla="*/ 1373162 h 1373162"/>
              <a:gd name="connsiteX653" fmla="*/ 7467653 w 11218359"/>
              <a:gd name="connsiteY653" fmla="*/ 1373162 h 1373162"/>
              <a:gd name="connsiteX654" fmla="*/ 7479083 w 11218359"/>
              <a:gd name="connsiteY654" fmla="*/ 1373162 h 1373162"/>
              <a:gd name="connsiteX655" fmla="*/ 7490513 w 11218359"/>
              <a:gd name="connsiteY655" fmla="*/ 1373162 h 1373162"/>
              <a:gd name="connsiteX656" fmla="*/ 7501990 w 11218359"/>
              <a:gd name="connsiteY656" fmla="*/ 1373162 h 1373162"/>
              <a:gd name="connsiteX657" fmla="*/ 7513420 w 11218359"/>
              <a:gd name="connsiteY657" fmla="*/ 1373162 h 1373162"/>
              <a:gd name="connsiteX658" fmla="*/ 7524850 w 11218359"/>
              <a:gd name="connsiteY658" fmla="*/ 1373162 h 1373162"/>
              <a:gd name="connsiteX659" fmla="*/ 7536280 w 11218359"/>
              <a:gd name="connsiteY659" fmla="*/ 1373162 h 1373162"/>
              <a:gd name="connsiteX660" fmla="*/ 7547710 w 11218359"/>
              <a:gd name="connsiteY660" fmla="*/ 1373162 h 1373162"/>
              <a:gd name="connsiteX661" fmla="*/ 7559188 w 11218359"/>
              <a:gd name="connsiteY661" fmla="*/ 1373162 h 1373162"/>
              <a:gd name="connsiteX662" fmla="*/ 7570618 w 11218359"/>
              <a:gd name="connsiteY662" fmla="*/ 1373162 h 1373162"/>
              <a:gd name="connsiteX663" fmla="*/ 7582048 w 11218359"/>
              <a:gd name="connsiteY663" fmla="*/ 1373162 h 1373162"/>
              <a:gd name="connsiteX664" fmla="*/ 7593478 w 11218359"/>
              <a:gd name="connsiteY664" fmla="*/ 1373162 h 1373162"/>
              <a:gd name="connsiteX665" fmla="*/ 7604908 w 11218359"/>
              <a:gd name="connsiteY665" fmla="*/ 1373162 h 1373162"/>
              <a:gd name="connsiteX666" fmla="*/ 7616385 w 11218359"/>
              <a:gd name="connsiteY666" fmla="*/ 1373162 h 1373162"/>
              <a:gd name="connsiteX667" fmla="*/ 7627815 w 11218359"/>
              <a:gd name="connsiteY667" fmla="*/ 1373162 h 1373162"/>
              <a:gd name="connsiteX668" fmla="*/ 7639246 w 11218359"/>
              <a:gd name="connsiteY668" fmla="*/ 1373162 h 1373162"/>
              <a:gd name="connsiteX669" fmla="*/ 7650676 w 11218359"/>
              <a:gd name="connsiteY669" fmla="*/ 1373162 h 1373162"/>
              <a:gd name="connsiteX670" fmla="*/ 7662106 w 11218359"/>
              <a:gd name="connsiteY670" fmla="*/ 1373162 h 1373162"/>
              <a:gd name="connsiteX671" fmla="*/ 7673583 w 11218359"/>
              <a:gd name="connsiteY671" fmla="*/ 1373162 h 1373162"/>
              <a:gd name="connsiteX672" fmla="*/ 7685013 w 11218359"/>
              <a:gd name="connsiteY672" fmla="*/ 1373162 h 1373162"/>
              <a:gd name="connsiteX673" fmla="*/ 7696443 w 11218359"/>
              <a:gd name="connsiteY673" fmla="*/ 1373162 h 1373162"/>
              <a:gd name="connsiteX674" fmla="*/ 7707873 w 11218359"/>
              <a:gd name="connsiteY674" fmla="*/ 1373162 h 1373162"/>
              <a:gd name="connsiteX675" fmla="*/ 7719303 w 11218359"/>
              <a:gd name="connsiteY675" fmla="*/ 1373162 h 1373162"/>
              <a:gd name="connsiteX676" fmla="*/ 7730733 w 11218359"/>
              <a:gd name="connsiteY676" fmla="*/ 1373162 h 1373162"/>
              <a:gd name="connsiteX677" fmla="*/ 7742211 w 11218359"/>
              <a:gd name="connsiteY677" fmla="*/ 1373162 h 1373162"/>
              <a:gd name="connsiteX678" fmla="*/ 7753641 w 11218359"/>
              <a:gd name="connsiteY678" fmla="*/ 1373162 h 1373162"/>
              <a:gd name="connsiteX679" fmla="*/ 7765071 w 11218359"/>
              <a:gd name="connsiteY679" fmla="*/ 1373162 h 1373162"/>
              <a:gd name="connsiteX680" fmla="*/ 7776501 w 11218359"/>
              <a:gd name="connsiteY680" fmla="*/ 1373162 h 1373162"/>
              <a:gd name="connsiteX681" fmla="*/ 7787931 w 11218359"/>
              <a:gd name="connsiteY681" fmla="*/ 1373162 h 1373162"/>
              <a:gd name="connsiteX682" fmla="*/ 7799408 w 11218359"/>
              <a:gd name="connsiteY682" fmla="*/ 1373162 h 1373162"/>
              <a:gd name="connsiteX683" fmla="*/ 7810839 w 11218359"/>
              <a:gd name="connsiteY683" fmla="*/ 1373162 h 1373162"/>
              <a:gd name="connsiteX684" fmla="*/ 7822268 w 11218359"/>
              <a:gd name="connsiteY684" fmla="*/ 1373162 h 1373162"/>
              <a:gd name="connsiteX685" fmla="*/ 7833698 w 11218359"/>
              <a:gd name="connsiteY685" fmla="*/ 1373162 h 1373162"/>
              <a:gd name="connsiteX686" fmla="*/ 7845128 w 11218359"/>
              <a:gd name="connsiteY686" fmla="*/ 1373162 h 1373162"/>
              <a:gd name="connsiteX687" fmla="*/ 7856606 w 11218359"/>
              <a:gd name="connsiteY687" fmla="*/ 1373162 h 1373162"/>
              <a:gd name="connsiteX688" fmla="*/ 7868036 w 11218359"/>
              <a:gd name="connsiteY688" fmla="*/ 1373162 h 1373162"/>
              <a:gd name="connsiteX689" fmla="*/ 7879466 w 11218359"/>
              <a:gd name="connsiteY689" fmla="*/ 1373162 h 1373162"/>
              <a:gd name="connsiteX690" fmla="*/ 7890896 w 11218359"/>
              <a:gd name="connsiteY690" fmla="*/ 1373162 h 1373162"/>
              <a:gd name="connsiteX691" fmla="*/ 7902326 w 11218359"/>
              <a:gd name="connsiteY691" fmla="*/ 1373162 h 1373162"/>
              <a:gd name="connsiteX692" fmla="*/ 7913804 w 11218359"/>
              <a:gd name="connsiteY692" fmla="*/ 1373162 h 1373162"/>
              <a:gd name="connsiteX693" fmla="*/ 7925234 w 11218359"/>
              <a:gd name="connsiteY693" fmla="*/ 1373162 h 1373162"/>
              <a:gd name="connsiteX694" fmla="*/ 7936663 w 11218359"/>
              <a:gd name="connsiteY694" fmla="*/ 1373162 h 1373162"/>
              <a:gd name="connsiteX695" fmla="*/ 7948094 w 11218359"/>
              <a:gd name="connsiteY695" fmla="*/ 1373162 h 1373162"/>
              <a:gd name="connsiteX696" fmla="*/ 7959524 w 11218359"/>
              <a:gd name="connsiteY696" fmla="*/ 1373162 h 1373162"/>
              <a:gd name="connsiteX697" fmla="*/ 7971001 w 11218359"/>
              <a:gd name="connsiteY697" fmla="*/ 1373162 h 1373162"/>
              <a:gd name="connsiteX698" fmla="*/ 7982431 w 11218359"/>
              <a:gd name="connsiteY698" fmla="*/ 1373162 h 1373162"/>
              <a:gd name="connsiteX699" fmla="*/ 7993861 w 11218359"/>
              <a:gd name="connsiteY699" fmla="*/ 1373162 h 1373162"/>
              <a:gd name="connsiteX700" fmla="*/ 8005291 w 11218359"/>
              <a:gd name="connsiteY700" fmla="*/ 1373162 h 1373162"/>
              <a:gd name="connsiteX701" fmla="*/ 8016721 w 11218359"/>
              <a:gd name="connsiteY701" fmla="*/ 1373162 h 1373162"/>
              <a:gd name="connsiteX702" fmla="*/ 8028199 w 11218359"/>
              <a:gd name="connsiteY702" fmla="*/ 1373162 h 1373162"/>
              <a:gd name="connsiteX703" fmla="*/ 8039629 w 11218359"/>
              <a:gd name="connsiteY703" fmla="*/ 1373162 h 1373162"/>
              <a:gd name="connsiteX704" fmla="*/ 8051059 w 11218359"/>
              <a:gd name="connsiteY704" fmla="*/ 1373162 h 1373162"/>
              <a:gd name="connsiteX705" fmla="*/ 8062489 w 11218359"/>
              <a:gd name="connsiteY705" fmla="*/ 1373162 h 1373162"/>
              <a:gd name="connsiteX706" fmla="*/ 8073919 w 11218359"/>
              <a:gd name="connsiteY706" fmla="*/ 1373162 h 1373162"/>
              <a:gd name="connsiteX707" fmla="*/ 8085396 w 11218359"/>
              <a:gd name="connsiteY707" fmla="*/ 1373162 h 1373162"/>
              <a:gd name="connsiteX708" fmla="*/ 8096826 w 11218359"/>
              <a:gd name="connsiteY708" fmla="*/ 1373162 h 1373162"/>
              <a:gd name="connsiteX709" fmla="*/ 8108256 w 11218359"/>
              <a:gd name="connsiteY709" fmla="*/ 1373162 h 1373162"/>
              <a:gd name="connsiteX710" fmla="*/ 8119687 w 11218359"/>
              <a:gd name="connsiteY710" fmla="*/ 1373162 h 1373162"/>
              <a:gd name="connsiteX711" fmla="*/ 8131117 w 11218359"/>
              <a:gd name="connsiteY711" fmla="*/ 1373162 h 1373162"/>
              <a:gd name="connsiteX712" fmla="*/ 8142594 w 11218359"/>
              <a:gd name="connsiteY712" fmla="*/ 1373162 h 1373162"/>
              <a:gd name="connsiteX713" fmla="*/ 8154024 w 11218359"/>
              <a:gd name="connsiteY713" fmla="*/ 1373162 h 1373162"/>
              <a:gd name="connsiteX714" fmla="*/ 8165454 w 11218359"/>
              <a:gd name="connsiteY714" fmla="*/ 1373162 h 1373162"/>
              <a:gd name="connsiteX715" fmla="*/ 8176884 w 11218359"/>
              <a:gd name="connsiteY715" fmla="*/ 1373162 h 1373162"/>
              <a:gd name="connsiteX716" fmla="*/ 8188314 w 11218359"/>
              <a:gd name="connsiteY716" fmla="*/ 1373162 h 1373162"/>
              <a:gd name="connsiteX717" fmla="*/ 8199792 w 11218359"/>
              <a:gd name="connsiteY717" fmla="*/ 1373162 h 1373162"/>
              <a:gd name="connsiteX718" fmla="*/ 8211222 w 11218359"/>
              <a:gd name="connsiteY718" fmla="*/ 1373162 h 1373162"/>
              <a:gd name="connsiteX719" fmla="*/ 8222652 w 11218359"/>
              <a:gd name="connsiteY719" fmla="*/ 1373162 h 1373162"/>
              <a:gd name="connsiteX720" fmla="*/ 8234082 w 11218359"/>
              <a:gd name="connsiteY720" fmla="*/ 1373162 h 1373162"/>
              <a:gd name="connsiteX721" fmla="*/ 8245512 w 11218359"/>
              <a:gd name="connsiteY721" fmla="*/ 1373162 h 1373162"/>
              <a:gd name="connsiteX722" fmla="*/ 8256989 w 11218359"/>
              <a:gd name="connsiteY722" fmla="*/ 1373162 h 1373162"/>
              <a:gd name="connsiteX723" fmla="*/ 8268419 w 11218359"/>
              <a:gd name="connsiteY723" fmla="*/ 1373162 h 1373162"/>
              <a:gd name="connsiteX724" fmla="*/ 8279850 w 11218359"/>
              <a:gd name="connsiteY724" fmla="*/ 1373162 h 1373162"/>
              <a:gd name="connsiteX725" fmla="*/ 8291280 w 11218359"/>
              <a:gd name="connsiteY725" fmla="*/ 1373162 h 1373162"/>
              <a:gd name="connsiteX726" fmla="*/ 8302709 w 11218359"/>
              <a:gd name="connsiteY726" fmla="*/ 1373162 h 1373162"/>
              <a:gd name="connsiteX727" fmla="*/ 8314187 w 11218359"/>
              <a:gd name="connsiteY727" fmla="*/ 1373162 h 1373162"/>
              <a:gd name="connsiteX728" fmla="*/ 8325617 w 11218359"/>
              <a:gd name="connsiteY728" fmla="*/ 1373162 h 1373162"/>
              <a:gd name="connsiteX729" fmla="*/ 8337047 w 11218359"/>
              <a:gd name="connsiteY729" fmla="*/ 1373162 h 1373162"/>
              <a:gd name="connsiteX730" fmla="*/ 8348477 w 11218359"/>
              <a:gd name="connsiteY730" fmla="*/ 1373162 h 1373162"/>
              <a:gd name="connsiteX731" fmla="*/ 8359907 w 11218359"/>
              <a:gd name="connsiteY731" fmla="*/ 1373162 h 1373162"/>
              <a:gd name="connsiteX732" fmla="*/ 8371385 w 11218359"/>
              <a:gd name="connsiteY732" fmla="*/ 1373162 h 1373162"/>
              <a:gd name="connsiteX733" fmla="*/ 8382815 w 11218359"/>
              <a:gd name="connsiteY733" fmla="*/ 1373162 h 1373162"/>
              <a:gd name="connsiteX734" fmla="*/ 8394245 w 11218359"/>
              <a:gd name="connsiteY734" fmla="*/ 1373162 h 1373162"/>
              <a:gd name="connsiteX735" fmla="*/ 8405674 w 11218359"/>
              <a:gd name="connsiteY735" fmla="*/ 1373162 h 1373162"/>
              <a:gd name="connsiteX736" fmla="*/ 8417104 w 11218359"/>
              <a:gd name="connsiteY736" fmla="*/ 1373162 h 1373162"/>
              <a:gd name="connsiteX737" fmla="*/ 8428582 w 11218359"/>
              <a:gd name="connsiteY737" fmla="*/ 1373162 h 1373162"/>
              <a:gd name="connsiteX738" fmla="*/ 8440012 w 11218359"/>
              <a:gd name="connsiteY738" fmla="*/ 1373162 h 1373162"/>
              <a:gd name="connsiteX739" fmla="*/ 8451442 w 11218359"/>
              <a:gd name="connsiteY739" fmla="*/ 1373162 h 1373162"/>
              <a:gd name="connsiteX740" fmla="*/ 8462872 w 11218359"/>
              <a:gd name="connsiteY740" fmla="*/ 1373162 h 1373162"/>
              <a:gd name="connsiteX741" fmla="*/ 8474302 w 11218359"/>
              <a:gd name="connsiteY741" fmla="*/ 1373162 h 1373162"/>
              <a:gd name="connsiteX742" fmla="*/ 8485780 w 11218359"/>
              <a:gd name="connsiteY742" fmla="*/ 1373162 h 1373162"/>
              <a:gd name="connsiteX743" fmla="*/ 8497210 w 11218359"/>
              <a:gd name="connsiteY743" fmla="*/ 1373162 h 1373162"/>
              <a:gd name="connsiteX744" fmla="*/ 8508640 w 11218359"/>
              <a:gd name="connsiteY744" fmla="*/ 1373162 h 1373162"/>
              <a:gd name="connsiteX745" fmla="*/ 8520069 w 11218359"/>
              <a:gd name="connsiteY745" fmla="*/ 1373162 h 1373162"/>
              <a:gd name="connsiteX746" fmla="*/ 8531500 w 11218359"/>
              <a:gd name="connsiteY746" fmla="*/ 1373162 h 1373162"/>
              <a:gd name="connsiteX747" fmla="*/ 8542977 w 11218359"/>
              <a:gd name="connsiteY747" fmla="*/ 1373162 h 1373162"/>
              <a:gd name="connsiteX748" fmla="*/ 8554407 w 11218359"/>
              <a:gd name="connsiteY748" fmla="*/ 1373162 h 1373162"/>
              <a:gd name="connsiteX749" fmla="*/ 8565837 w 11218359"/>
              <a:gd name="connsiteY749" fmla="*/ 1373162 h 1373162"/>
              <a:gd name="connsiteX750" fmla="*/ 8577267 w 11218359"/>
              <a:gd name="connsiteY750" fmla="*/ 1373162 h 1373162"/>
              <a:gd name="connsiteX751" fmla="*/ 8588697 w 11218359"/>
              <a:gd name="connsiteY751" fmla="*/ 1373162 h 1373162"/>
              <a:gd name="connsiteX752" fmla="*/ 8600175 w 11218359"/>
              <a:gd name="connsiteY752" fmla="*/ 1373162 h 1373162"/>
              <a:gd name="connsiteX753" fmla="*/ 8611605 w 11218359"/>
              <a:gd name="connsiteY753" fmla="*/ 1373162 h 1373162"/>
              <a:gd name="connsiteX754" fmla="*/ 8623035 w 11218359"/>
              <a:gd name="connsiteY754" fmla="*/ 1373162 h 1373162"/>
              <a:gd name="connsiteX755" fmla="*/ 8634465 w 11218359"/>
              <a:gd name="connsiteY755" fmla="*/ 1373162 h 1373162"/>
              <a:gd name="connsiteX756" fmla="*/ 8645895 w 11218359"/>
              <a:gd name="connsiteY756" fmla="*/ 1373162 h 1373162"/>
              <a:gd name="connsiteX757" fmla="*/ 8657373 w 11218359"/>
              <a:gd name="connsiteY757" fmla="*/ 1373162 h 1373162"/>
              <a:gd name="connsiteX758" fmla="*/ 8668802 w 11218359"/>
              <a:gd name="connsiteY758" fmla="*/ 1373162 h 1373162"/>
              <a:gd name="connsiteX759" fmla="*/ 8680232 w 11218359"/>
              <a:gd name="connsiteY759" fmla="*/ 1373162 h 1373162"/>
              <a:gd name="connsiteX760" fmla="*/ 8691662 w 11218359"/>
              <a:gd name="connsiteY760" fmla="*/ 1373162 h 1373162"/>
              <a:gd name="connsiteX761" fmla="*/ 8703093 w 11218359"/>
              <a:gd name="connsiteY761" fmla="*/ 1373162 h 1373162"/>
              <a:gd name="connsiteX762" fmla="*/ 8714570 w 11218359"/>
              <a:gd name="connsiteY762" fmla="*/ 1373162 h 1373162"/>
              <a:gd name="connsiteX763" fmla="*/ 8726000 w 11218359"/>
              <a:gd name="connsiteY763" fmla="*/ 1373162 h 1373162"/>
              <a:gd name="connsiteX764" fmla="*/ 8737430 w 11218359"/>
              <a:gd name="connsiteY764" fmla="*/ 1373162 h 1373162"/>
              <a:gd name="connsiteX765" fmla="*/ 8748860 w 11218359"/>
              <a:gd name="connsiteY765" fmla="*/ 1373162 h 1373162"/>
              <a:gd name="connsiteX766" fmla="*/ 8760290 w 11218359"/>
              <a:gd name="connsiteY766" fmla="*/ 1373162 h 1373162"/>
              <a:gd name="connsiteX767" fmla="*/ 8771768 w 11218359"/>
              <a:gd name="connsiteY767" fmla="*/ 1373162 h 1373162"/>
              <a:gd name="connsiteX768" fmla="*/ 8783198 w 11218359"/>
              <a:gd name="connsiteY768" fmla="*/ 1373162 h 1373162"/>
              <a:gd name="connsiteX769" fmla="*/ 8794628 w 11218359"/>
              <a:gd name="connsiteY769" fmla="*/ 1373162 h 1373162"/>
              <a:gd name="connsiteX770" fmla="*/ 8806058 w 11218359"/>
              <a:gd name="connsiteY770" fmla="*/ 1373162 h 1373162"/>
              <a:gd name="connsiteX771" fmla="*/ 8817488 w 11218359"/>
              <a:gd name="connsiteY771" fmla="*/ 1373162 h 1373162"/>
              <a:gd name="connsiteX772" fmla="*/ 8828918 w 11218359"/>
              <a:gd name="connsiteY772" fmla="*/ 1373162 h 1373162"/>
              <a:gd name="connsiteX773" fmla="*/ 8840395 w 11218359"/>
              <a:gd name="connsiteY773" fmla="*/ 1373162 h 1373162"/>
              <a:gd name="connsiteX774" fmla="*/ 8851825 w 11218359"/>
              <a:gd name="connsiteY774" fmla="*/ 1373162 h 1373162"/>
              <a:gd name="connsiteX775" fmla="*/ 8863256 w 11218359"/>
              <a:gd name="connsiteY775" fmla="*/ 1373162 h 1373162"/>
              <a:gd name="connsiteX776" fmla="*/ 8874686 w 11218359"/>
              <a:gd name="connsiteY776" fmla="*/ 1373162 h 1373162"/>
              <a:gd name="connsiteX777" fmla="*/ 8886115 w 11218359"/>
              <a:gd name="connsiteY777" fmla="*/ 1373162 h 1373162"/>
              <a:gd name="connsiteX778" fmla="*/ 8897593 w 11218359"/>
              <a:gd name="connsiteY778" fmla="*/ 1373162 h 1373162"/>
              <a:gd name="connsiteX779" fmla="*/ 8909022 w 11218359"/>
              <a:gd name="connsiteY779" fmla="*/ 1373162 h 1373162"/>
              <a:gd name="connsiteX780" fmla="*/ 8920453 w 11218359"/>
              <a:gd name="connsiteY780" fmla="*/ 1373162 h 1373162"/>
              <a:gd name="connsiteX781" fmla="*/ 8931883 w 11218359"/>
              <a:gd name="connsiteY781" fmla="*/ 1373162 h 1373162"/>
              <a:gd name="connsiteX782" fmla="*/ 8943313 w 11218359"/>
              <a:gd name="connsiteY782" fmla="*/ 1373162 h 1373162"/>
              <a:gd name="connsiteX783" fmla="*/ 8954791 w 11218359"/>
              <a:gd name="connsiteY783" fmla="*/ 1373162 h 1373162"/>
              <a:gd name="connsiteX784" fmla="*/ 8966220 w 11218359"/>
              <a:gd name="connsiteY784" fmla="*/ 1373162 h 1373162"/>
              <a:gd name="connsiteX785" fmla="*/ 8977651 w 11218359"/>
              <a:gd name="connsiteY785" fmla="*/ 1373162 h 1373162"/>
              <a:gd name="connsiteX786" fmla="*/ 8989080 w 11218359"/>
              <a:gd name="connsiteY786" fmla="*/ 1373162 h 1373162"/>
              <a:gd name="connsiteX787" fmla="*/ 9000511 w 11218359"/>
              <a:gd name="connsiteY787" fmla="*/ 1373162 h 1373162"/>
              <a:gd name="connsiteX788" fmla="*/ 9011988 w 11218359"/>
              <a:gd name="connsiteY788" fmla="*/ 1373162 h 1373162"/>
              <a:gd name="connsiteX789" fmla="*/ 9023418 w 11218359"/>
              <a:gd name="connsiteY789" fmla="*/ 1373162 h 1373162"/>
              <a:gd name="connsiteX790" fmla="*/ 9034849 w 11218359"/>
              <a:gd name="connsiteY790" fmla="*/ 1373162 h 1373162"/>
              <a:gd name="connsiteX791" fmla="*/ 9046278 w 11218359"/>
              <a:gd name="connsiteY791" fmla="*/ 1373162 h 1373162"/>
              <a:gd name="connsiteX792" fmla="*/ 9057709 w 11218359"/>
              <a:gd name="connsiteY792" fmla="*/ 1373162 h 1373162"/>
              <a:gd name="connsiteX793" fmla="*/ 9069186 w 11218359"/>
              <a:gd name="connsiteY793" fmla="*/ 1373162 h 1373162"/>
              <a:gd name="connsiteX794" fmla="*/ 9080615 w 11218359"/>
              <a:gd name="connsiteY794" fmla="*/ 1373162 h 1373162"/>
              <a:gd name="connsiteX795" fmla="*/ 9092046 w 11218359"/>
              <a:gd name="connsiteY795" fmla="*/ 1373162 h 1373162"/>
              <a:gd name="connsiteX796" fmla="*/ 9103476 w 11218359"/>
              <a:gd name="connsiteY796" fmla="*/ 1373162 h 1373162"/>
              <a:gd name="connsiteX797" fmla="*/ 9114906 w 11218359"/>
              <a:gd name="connsiteY797" fmla="*/ 1373162 h 1373162"/>
              <a:gd name="connsiteX798" fmla="*/ 9126384 w 11218359"/>
              <a:gd name="connsiteY798" fmla="*/ 1373162 h 1373162"/>
              <a:gd name="connsiteX799" fmla="*/ 9137813 w 11218359"/>
              <a:gd name="connsiteY799" fmla="*/ 1373162 h 1373162"/>
              <a:gd name="connsiteX800" fmla="*/ 9149244 w 11218359"/>
              <a:gd name="connsiteY800" fmla="*/ 1373162 h 1373162"/>
              <a:gd name="connsiteX801" fmla="*/ 9160673 w 11218359"/>
              <a:gd name="connsiteY801" fmla="*/ 1373162 h 1373162"/>
              <a:gd name="connsiteX802" fmla="*/ 9172104 w 11218359"/>
              <a:gd name="connsiteY802" fmla="*/ 1373162 h 1373162"/>
              <a:gd name="connsiteX803" fmla="*/ 9183581 w 11218359"/>
              <a:gd name="connsiteY803" fmla="*/ 1373162 h 1373162"/>
              <a:gd name="connsiteX804" fmla="*/ 9195011 w 11218359"/>
              <a:gd name="connsiteY804" fmla="*/ 1373162 h 1373162"/>
              <a:gd name="connsiteX805" fmla="*/ 9206442 w 11218359"/>
              <a:gd name="connsiteY805" fmla="*/ 1373162 h 1373162"/>
              <a:gd name="connsiteX806" fmla="*/ 9217871 w 11218359"/>
              <a:gd name="connsiteY806" fmla="*/ 1373162 h 1373162"/>
              <a:gd name="connsiteX807" fmla="*/ 9229301 w 11218359"/>
              <a:gd name="connsiteY807" fmla="*/ 1373162 h 1373162"/>
              <a:gd name="connsiteX808" fmla="*/ 9240779 w 11218359"/>
              <a:gd name="connsiteY808" fmla="*/ 1373162 h 1373162"/>
              <a:gd name="connsiteX809" fmla="*/ 9252209 w 11218359"/>
              <a:gd name="connsiteY809" fmla="*/ 1373162 h 1373162"/>
              <a:gd name="connsiteX810" fmla="*/ 9263639 w 11218359"/>
              <a:gd name="connsiteY810" fmla="*/ 1373162 h 1373162"/>
              <a:gd name="connsiteX811" fmla="*/ 9275069 w 11218359"/>
              <a:gd name="connsiteY811" fmla="*/ 1373162 h 1373162"/>
              <a:gd name="connsiteX812" fmla="*/ 9286498 w 11218359"/>
              <a:gd name="connsiteY812" fmla="*/ 1373162 h 1373162"/>
              <a:gd name="connsiteX813" fmla="*/ 9297977 w 11218359"/>
              <a:gd name="connsiteY813" fmla="*/ 1373162 h 1373162"/>
              <a:gd name="connsiteX814" fmla="*/ 9309406 w 11218359"/>
              <a:gd name="connsiteY814" fmla="*/ 1373162 h 1373162"/>
              <a:gd name="connsiteX815" fmla="*/ 9320837 w 11218359"/>
              <a:gd name="connsiteY815" fmla="*/ 1373162 h 1373162"/>
              <a:gd name="connsiteX816" fmla="*/ 9332266 w 11218359"/>
              <a:gd name="connsiteY816" fmla="*/ 1373162 h 1373162"/>
              <a:gd name="connsiteX817" fmla="*/ 9343696 w 11218359"/>
              <a:gd name="connsiteY817" fmla="*/ 1373162 h 1373162"/>
              <a:gd name="connsiteX818" fmla="*/ 9355174 w 11218359"/>
              <a:gd name="connsiteY818" fmla="*/ 1373162 h 1373162"/>
              <a:gd name="connsiteX819" fmla="*/ 9366604 w 11218359"/>
              <a:gd name="connsiteY819" fmla="*/ 1373162 h 1373162"/>
              <a:gd name="connsiteX820" fmla="*/ 9378035 w 11218359"/>
              <a:gd name="connsiteY820" fmla="*/ 1373162 h 1373162"/>
              <a:gd name="connsiteX821" fmla="*/ 9389464 w 11218359"/>
              <a:gd name="connsiteY821" fmla="*/ 1373162 h 1373162"/>
              <a:gd name="connsiteX822" fmla="*/ 9400894 w 11218359"/>
              <a:gd name="connsiteY822" fmla="*/ 1373162 h 1373162"/>
              <a:gd name="connsiteX823" fmla="*/ 9412372 w 11218359"/>
              <a:gd name="connsiteY823" fmla="*/ 1373162 h 1373162"/>
              <a:gd name="connsiteX824" fmla="*/ 9423802 w 11218359"/>
              <a:gd name="connsiteY824" fmla="*/ 1373162 h 1373162"/>
              <a:gd name="connsiteX825" fmla="*/ 9435232 w 11218359"/>
              <a:gd name="connsiteY825" fmla="*/ 1373162 h 1373162"/>
              <a:gd name="connsiteX826" fmla="*/ 9446662 w 11218359"/>
              <a:gd name="connsiteY826" fmla="*/ 1373162 h 1373162"/>
              <a:gd name="connsiteX827" fmla="*/ 9458091 w 11218359"/>
              <a:gd name="connsiteY827" fmla="*/ 1373162 h 1373162"/>
              <a:gd name="connsiteX828" fmla="*/ 9469570 w 11218359"/>
              <a:gd name="connsiteY828" fmla="*/ 1373162 h 1373162"/>
              <a:gd name="connsiteX829" fmla="*/ 9480999 w 11218359"/>
              <a:gd name="connsiteY829" fmla="*/ 1373162 h 1373162"/>
              <a:gd name="connsiteX830" fmla="*/ 9492429 w 11218359"/>
              <a:gd name="connsiteY830" fmla="*/ 1373162 h 1373162"/>
              <a:gd name="connsiteX831" fmla="*/ 9503859 w 11218359"/>
              <a:gd name="connsiteY831" fmla="*/ 1373162 h 1373162"/>
              <a:gd name="connsiteX832" fmla="*/ 9515289 w 11218359"/>
              <a:gd name="connsiteY832" fmla="*/ 1373162 h 1373162"/>
              <a:gd name="connsiteX833" fmla="*/ 9526767 w 11218359"/>
              <a:gd name="connsiteY833" fmla="*/ 1373162 h 1373162"/>
              <a:gd name="connsiteX834" fmla="*/ 9538197 w 11218359"/>
              <a:gd name="connsiteY834" fmla="*/ 1373162 h 1373162"/>
              <a:gd name="connsiteX835" fmla="*/ 9549626 w 11218359"/>
              <a:gd name="connsiteY835" fmla="*/ 1373162 h 1373162"/>
              <a:gd name="connsiteX836" fmla="*/ 9561057 w 11218359"/>
              <a:gd name="connsiteY836" fmla="*/ 1373162 h 1373162"/>
              <a:gd name="connsiteX837" fmla="*/ 9572487 w 11218359"/>
              <a:gd name="connsiteY837" fmla="*/ 1373162 h 1373162"/>
              <a:gd name="connsiteX838" fmla="*/ 9583965 w 11218359"/>
              <a:gd name="connsiteY838" fmla="*/ 1373162 h 1373162"/>
              <a:gd name="connsiteX839" fmla="*/ 9595395 w 11218359"/>
              <a:gd name="connsiteY839" fmla="*/ 1373162 h 1373162"/>
              <a:gd name="connsiteX840" fmla="*/ 9606824 w 11218359"/>
              <a:gd name="connsiteY840" fmla="*/ 1373162 h 1373162"/>
              <a:gd name="connsiteX841" fmla="*/ 9618255 w 11218359"/>
              <a:gd name="connsiteY841" fmla="*/ 1373162 h 1373162"/>
              <a:gd name="connsiteX842" fmla="*/ 9629684 w 11218359"/>
              <a:gd name="connsiteY842" fmla="*/ 1373162 h 1373162"/>
              <a:gd name="connsiteX843" fmla="*/ 9641163 w 11218359"/>
              <a:gd name="connsiteY843" fmla="*/ 1373162 h 1373162"/>
              <a:gd name="connsiteX844" fmla="*/ 9652592 w 11218359"/>
              <a:gd name="connsiteY844" fmla="*/ 1373162 h 1373162"/>
              <a:gd name="connsiteX845" fmla="*/ 9664022 w 11218359"/>
              <a:gd name="connsiteY845" fmla="*/ 1373162 h 1373162"/>
              <a:gd name="connsiteX846" fmla="*/ 9675452 w 11218359"/>
              <a:gd name="connsiteY846" fmla="*/ 1373162 h 1373162"/>
              <a:gd name="connsiteX847" fmla="*/ 9686882 w 11218359"/>
              <a:gd name="connsiteY847" fmla="*/ 1373162 h 1373162"/>
              <a:gd name="connsiteX848" fmla="*/ 9698360 w 11218359"/>
              <a:gd name="connsiteY848" fmla="*/ 1373162 h 1373162"/>
              <a:gd name="connsiteX849" fmla="*/ 9709790 w 11218359"/>
              <a:gd name="connsiteY849" fmla="*/ 1373162 h 1373162"/>
              <a:gd name="connsiteX850" fmla="*/ 9721219 w 11218359"/>
              <a:gd name="connsiteY850" fmla="*/ 1373162 h 1373162"/>
              <a:gd name="connsiteX851" fmla="*/ 9732650 w 11218359"/>
              <a:gd name="connsiteY851" fmla="*/ 1373162 h 1373162"/>
              <a:gd name="connsiteX852" fmla="*/ 9744080 w 11218359"/>
              <a:gd name="connsiteY852" fmla="*/ 1373162 h 1373162"/>
              <a:gd name="connsiteX853" fmla="*/ 9755557 w 11218359"/>
              <a:gd name="connsiteY853" fmla="*/ 1373162 h 1373162"/>
              <a:gd name="connsiteX854" fmla="*/ 9766988 w 11218359"/>
              <a:gd name="connsiteY854" fmla="*/ 1373162 h 1373162"/>
              <a:gd name="connsiteX855" fmla="*/ 9778417 w 11218359"/>
              <a:gd name="connsiteY855" fmla="*/ 1373162 h 1373162"/>
              <a:gd name="connsiteX856" fmla="*/ 9789848 w 11218359"/>
              <a:gd name="connsiteY856" fmla="*/ 1373162 h 1373162"/>
              <a:gd name="connsiteX857" fmla="*/ 9801277 w 11218359"/>
              <a:gd name="connsiteY857" fmla="*/ 1373162 h 1373162"/>
              <a:gd name="connsiteX858" fmla="*/ 9812755 w 11218359"/>
              <a:gd name="connsiteY858" fmla="*/ 1373162 h 1373162"/>
              <a:gd name="connsiteX859" fmla="*/ 9824185 w 11218359"/>
              <a:gd name="connsiteY859" fmla="*/ 1373162 h 1373162"/>
              <a:gd name="connsiteX860" fmla="*/ 9835615 w 11218359"/>
              <a:gd name="connsiteY860" fmla="*/ 1373162 h 1373162"/>
              <a:gd name="connsiteX861" fmla="*/ 9847045 w 11218359"/>
              <a:gd name="connsiteY861" fmla="*/ 1373162 h 1373162"/>
              <a:gd name="connsiteX862" fmla="*/ 9858475 w 11218359"/>
              <a:gd name="connsiteY862" fmla="*/ 1373162 h 1373162"/>
              <a:gd name="connsiteX863" fmla="*/ 9869952 w 11218359"/>
              <a:gd name="connsiteY863" fmla="*/ 1373162 h 1373162"/>
              <a:gd name="connsiteX864" fmla="*/ 9881383 w 11218359"/>
              <a:gd name="connsiteY864" fmla="*/ 1373162 h 1373162"/>
              <a:gd name="connsiteX865" fmla="*/ 9892812 w 11218359"/>
              <a:gd name="connsiteY865" fmla="*/ 1373162 h 1373162"/>
              <a:gd name="connsiteX866" fmla="*/ 9904243 w 11218359"/>
              <a:gd name="connsiteY866" fmla="*/ 1373162 h 1373162"/>
              <a:gd name="connsiteX867" fmla="*/ 9915673 w 11218359"/>
              <a:gd name="connsiteY867" fmla="*/ 1373162 h 1373162"/>
              <a:gd name="connsiteX868" fmla="*/ 9927102 w 11218359"/>
              <a:gd name="connsiteY868" fmla="*/ 1373162 h 1373162"/>
              <a:gd name="connsiteX869" fmla="*/ 9938581 w 11218359"/>
              <a:gd name="connsiteY869" fmla="*/ 1373162 h 1373162"/>
              <a:gd name="connsiteX870" fmla="*/ 9950010 w 11218359"/>
              <a:gd name="connsiteY870" fmla="*/ 1373162 h 1373162"/>
              <a:gd name="connsiteX871" fmla="*/ 9961441 w 11218359"/>
              <a:gd name="connsiteY871" fmla="*/ 1373162 h 1373162"/>
              <a:gd name="connsiteX872" fmla="*/ 9972870 w 11218359"/>
              <a:gd name="connsiteY872" fmla="*/ 1373162 h 1373162"/>
              <a:gd name="connsiteX873" fmla="*/ 9984300 w 11218359"/>
              <a:gd name="connsiteY873" fmla="*/ 1373162 h 1373162"/>
              <a:gd name="connsiteX874" fmla="*/ 9995778 w 11218359"/>
              <a:gd name="connsiteY874" fmla="*/ 1373162 h 1373162"/>
              <a:gd name="connsiteX875" fmla="*/ 10007208 w 11218359"/>
              <a:gd name="connsiteY875" fmla="*/ 1373162 h 1373162"/>
              <a:gd name="connsiteX876" fmla="*/ 10018638 w 11218359"/>
              <a:gd name="connsiteY876" fmla="*/ 1373162 h 1373162"/>
              <a:gd name="connsiteX877" fmla="*/ 10030068 w 11218359"/>
              <a:gd name="connsiteY877" fmla="*/ 1373162 h 1373162"/>
              <a:gd name="connsiteX878" fmla="*/ 10041498 w 11218359"/>
              <a:gd name="connsiteY878" fmla="*/ 1373162 h 1373162"/>
              <a:gd name="connsiteX879" fmla="*/ 10052976 w 11218359"/>
              <a:gd name="connsiteY879" fmla="*/ 1373162 h 1373162"/>
              <a:gd name="connsiteX880" fmla="*/ 10064405 w 11218359"/>
              <a:gd name="connsiteY880" fmla="*/ 1373162 h 1373162"/>
              <a:gd name="connsiteX881" fmla="*/ 10075835 w 11218359"/>
              <a:gd name="connsiteY881" fmla="*/ 1373162 h 1373162"/>
              <a:gd name="connsiteX882" fmla="*/ 10087266 w 11218359"/>
              <a:gd name="connsiteY882" fmla="*/ 1373162 h 1373162"/>
              <a:gd name="connsiteX883" fmla="*/ 10098695 w 11218359"/>
              <a:gd name="connsiteY883" fmla="*/ 1373162 h 1373162"/>
              <a:gd name="connsiteX884" fmla="*/ 10110174 w 11218359"/>
              <a:gd name="connsiteY884" fmla="*/ 1373162 h 1373162"/>
              <a:gd name="connsiteX885" fmla="*/ 10121603 w 11218359"/>
              <a:gd name="connsiteY885" fmla="*/ 1373162 h 1373162"/>
              <a:gd name="connsiteX886" fmla="*/ 10133033 w 11218359"/>
              <a:gd name="connsiteY886" fmla="*/ 1373162 h 1373162"/>
              <a:gd name="connsiteX887" fmla="*/ 10144463 w 11218359"/>
              <a:gd name="connsiteY887" fmla="*/ 1373162 h 1373162"/>
              <a:gd name="connsiteX888" fmla="*/ 10155893 w 11218359"/>
              <a:gd name="connsiteY888" fmla="*/ 1373162 h 1373162"/>
              <a:gd name="connsiteX889" fmla="*/ 10167371 w 11218359"/>
              <a:gd name="connsiteY889" fmla="*/ 1373162 h 1373162"/>
              <a:gd name="connsiteX890" fmla="*/ 10178801 w 11218359"/>
              <a:gd name="connsiteY890" fmla="*/ 1373162 h 1373162"/>
              <a:gd name="connsiteX891" fmla="*/ 10190230 w 11218359"/>
              <a:gd name="connsiteY891" fmla="*/ 1373162 h 1373162"/>
              <a:gd name="connsiteX892" fmla="*/ 10201661 w 11218359"/>
              <a:gd name="connsiteY892" fmla="*/ 1373162 h 1373162"/>
              <a:gd name="connsiteX893" fmla="*/ 10213091 w 11218359"/>
              <a:gd name="connsiteY893" fmla="*/ 1373162 h 1373162"/>
              <a:gd name="connsiteX894" fmla="*/ 10224569 w 11218359"/>
              <a:gd name="connsiteY894" fmla="*/ 1373162 h 1373162"/>
              <a:gd name="connsiteX895" fmla="*/ 10235998 w 11218359"/>
              <a:gd name="connsiteY895" fmla="*/ 1373162 h 1373162"/>
              <a:gd name="connsiteX896" fmla="*/ 10247428 w 11218359"/>
              <a:gd name="connsiteY896" fmla="*/ 1373162 h 1373162"/>
              <a:gd name="connsiteX897" fmla="*/ 10258859 w 11218359"/>
              <a:gd name="connsiteY897" fmla="*/ 1373162 h 1373162"/>
              <a:gd name="connsiteX898" fmla="*/ 10270288 w 11218359"/>
              <a:gd name="connsiteY898" fmla="*/ 1373162 h 1373162"/>
              <a:gd name="connsiteX899" fmla="*/ 10281767 w 11218359"/>
              <a:gd name="connsiteY899" fmla="*/ 1373162 h 1373162"/>
              <a:gd name="connsiteX900" fmla="*/ 10293196 w 11218359"/>
              <a:gd name="connsiteY900" fmla="*/ 1373162 h 1373162"/>
              <a:gd name="connsiteX901" fmla="*/ 10304626 w 11218359"/>
              <a:gd name="connsiteY901" fmla="*/ 1373162 h 1373162"/>
              <a:gd name="connsiteX902" fmla="*/ 10316056 w 11218359"/>
              <a:gd name="connsiteY902" fmla="*/ 1373162 h 1373162"/>
              <a:gd name="connsiteX903" fmla="*/ 10327486 w 11218359"/>
              <a:gd name="connsiteY903" fmla="*/ 1373162 h 1373162"/>
              <a:gd name="connsiteX904" fmla="*/ 10338963 w 11218359"/>
              <a:gd name="connsiteY904" fmla="*/ 1373162 h 1373162"/>
              <a:gd name="connsiteX905" fmla="*/ 10350394 w 11218359"/>
              <a:gd name="connsiteY905" fmla="*/ 1373162 h 1373162"/>
              <a:gd name="connsiteX906" fmla="*/ 10361823 w 11218359"/>
              <a:gd name="connsiteY906" fmla="*/ 1373162 h 1373162"/>
              <a:gd name="connsiteX907" fmla="*/ 10373254 w 11218359"/>
              <a:gd name="connsiteY907" fmla="*/ 1373162 h 1373162"/>
              <a:gd name="connsiteX908" fmla="*/ 10384684 w 11218359"/>
              <a:gd name="connsiteY908" fmla="*/ 1373162 h 1373162"/>
              <a:gd name="connsiteX909" fmla="*/ 10396161 w 11218359"/>
              <a:gd name="connsiteY909" fmla="*/ 1373162 h 1373162"/>
              <a:gd name="connsiteX910" fmla="*/ 10407591 w 11218359"/>
              <a:gd name="connsiteY910" fmla="*/ 1373162 h 1373162"/>
              <a:gd name="connsiteX911" fmla="*/ 10419021 w 11218359"/>
              <a:gd name="connsiteY911" fmla="*/ 1373162 h 1373162"/>
              <a:gd name="connsiteX912" fmla="*/ 10430452 w 11218359"/>
              <a:gd name="connsiteY912" fmla="*/ 1373162 h 1373162"/>
              <a:gd name="connsiteX913" fmla="*/ 10441881 w 11218359"/>
              <a:gd name="connsiteY913" fmla="*/ 1373162 h 1373162"/>
              <a:gd name="connsiteX914" fmla="*/ 10453358 w 11218359"/>
              <a:gd name="connsiteY914" fmla="*/ 1373162 h 1373162"/>
              <a:gd name="connsiteX915" fmla="*/ 10464789 w 11218359"/>
              <a:gd name="connsiteY915" fmla="*/ 1373162 h 1373162"/>
              <a:gd name="connsiteX916" fmla="*/ 10476219 w 11218359"/>
              <a:gd name="connsiteY916" fmla="*/ 1373162 h 1373162"/>
              <a:gd name="connsiteX917" fmla="*/ 10487649 w 11218359"/>
              <a:gd name="connsiteY917" fmla="*/ 1373162 h 1373162"/>
              <a:gd name="connsiteX918" fmla="*/ 10499079 w 11218359"/>
              <a:gd name="connsiteY918" fmla="*/ 1373162 h 1373162"/>
              <a:gd name="connsiteX919" fmla="*/ 10510556 w 11218359"/>
              <a:gd name="connsiteY919" fmla="*/ 1373162 h 1373162"/>
              <a:gd name="connsiteX920" fmla="*/ 10521987 w 11218359"/>
              <a:gd name="connsiteY920" fmla="*/ 1373162 h 1373162"/>
              <a:gd name="connsiteX921" fmla="*/ 10533416 w 11218359"/>
              <a:gd name="connsiteY921" fmla="*/ 1373162 h 1373162"/>
              <a:gd name="connsiteX922" fmla="*/ 10544847 w 11218359"/>
              <a:gd name="connsiteY922" fmla="*/ 1373162 h 1373162"/>
              <a:gd name="connsiteX923" fmla="*/ 10556277 w 11218359"/>
              <a:gd name="connsiteY923" fmla="*/ 1373162 h 1373162"/>
              <a:gd name="connsiteX924" fmla="*/ 10567754 w 11218359"/>
              <a:gd name="connsiteY924" fmla="*/ 1373162 h 1373162"/>
              <a:gd name="connsiteX925" fmla="*/ 10579184 w 11218359"/>
              <a:gd name="connsiteY925" fmla="*/ 1373162 h 1373162"/>
              <a:gd name="connsiteX926" fmla="*/ 10590614 w 11218359"/>
              <a:gd name="connsiteY926" fmla="*/ 1373162 h 1373162"/>
              <a:gd name="connsiteX927" fmla="*/ 10602045 w 11218359"/>
              <a:gd name="connsiteY927" fmla="*/ 1373162 h 1373162"/>
              <a:gd name="connsiteX928" fmla="*/ 10613474 w 11218359"/>
              <a:gd name="connsiteY928" fmla="*/ 1373162 h 1373162"/>
              <a:gd name="connsiteX929" fmla="*/ 10624951 w 11218359"/>
              <a:gd name="connsiteY929" fmla="*/ 1373162 h 1373162"/>
              <a:gd name="connsiteX930" fmla="*/ 10636382 w 11218359"/>
              <a:gd name="connsiteY930" fmla="*/ 1373162 h 1373162"/>
              <a:gd name="connsiteX931" fmla="*/ 10647812 w 11218359"/>
              <a:gd name="connsiteY931" fmla="*/ 1373162 h 1373162"/>
              <a:gd name="connsiteX932" fmla="*/ 10659241 w 11218359"/>
              <a:gd name="connsiteY932" fmla="*/ 1373162 h 1373162"/>
              <a:gd name="connsiteX933" fmla="*/ 10670672 w 11218359"/>
              <a:gd name="connsiteY933" fmla="*/ 1373162 h 1373162"/>
              <a:gd name="connsiteX934" fmla="*/ 10682149 w 11218359"/>
              <a:gd name="connsiteY934" fmla="*/ 1373162 h 1373162"/>
              <a:gd name="connsiteX935" fmla="*/ 10693580 w 11218359"/>
              <a:gd name="connsiteY935" fmla="*/ 1373162 h 1373162"/>
              <a:gd name="connsiteX936" fmla="*/ 10705009 w 11218359"/>
              <a:gd name="connsiteY936" fmla="*/ 1373162 h 1373162"/>
              <a:gd name="connsiteX937" fmla="*/ 10716439 w 11218359"/>
              <a:gd name="connsiteY937" fmla="*/ 1373162 h 1373162"/>
              <a:gd name="connsiteX938" fmla="*/ 10727870 w 11218359"/>
              <a:gd name="connsiteY938" fmla="*/ 1373162 h 1373162"/>
              <a:gd name="connsiteX939" fmla="*/ 10739347 w 11218359"/>
              <a:gd name="connsiteY939" fmla="*/ 1373162 h 1373162"/>
              <a:gd name="connsiteX940" fmla="*/ 10750778 w 11218359"/>
              <a:gd name="connsiteY940" fmla="*/ 1373162 h 1373162"/>
              <a:gd name="connsiteX941" fmla="*/ 10762207 w 11218359"/>
              <a:gd name="connsiteY941" fmla="*/ 1373162 h 1373162"/>
              <a:gd name="connsiteX942" fmla="*/ 10773637 w 11218359"/>
              <a:gd name="connsiteY942" fmla="*/ 1373162 h 1373162"/>
              <a:gd name="connsiteX943" fmla="*/ 10785067 w 11218359"/>
              <a:gd name="connsiteY943" fmla="*/ 1373162 h 1373162"/>
              <a:gd name="connsiteX944" fmla="*/ 10796544 w 11218359"/>
              <a:gd name="connsiteY944" fmla="*/ 1373162 h 1373162"/>
              <a:gd name="connsiteX945" fmla="*/ 10807975 w 11218359"/>
              <a:gd name="connsiteY945" fmla="*/ 1373162 h 1373162"/>
              <a:gd name="connsiteX946" fmla="*/ 10819405 w 11218359"/>
              <a:gd name="connsiteY946" fmla="*/ 1373162 h 1373162"/>
              <a:gd name="connsiteX947" fmla="*/ 10830834 w 11218359"/>
              <a:gd name="connsiteY947" fmla="*/ 1373162 h 1373162"/>
              <a:gd name="connsiteX948" fmla="*/ 10842265 w 11218359"/>
              <a:gd name="connsiteY948" fmla="*/ 1373162 h 1373162"/>
              <a:gd name="connsiteX949" fmla="*/ 10853742 w 11218359"/>
              <a:gd name="connsiteY949" fmla="*/ 1373162 h 1373162"/>
              <a:gd name="connsiteX950" fmla="*/ 10865173 w 11218359"/>
              <a:gd name="connsiteY950" fmla="*/ 1373162 h 1373162"/>
              <a:gd name="connsiteX951" fmla="*/ 10876602 w 11218359"/>
              <a:gd name="connsiteY951" fmla="*/ 1373162 h 1373162"/>
              <a:gd name="connsiteX952" fmla="*/ 10888032 w 11218359"/>
              <a:gd name="connsiteY952" fmla="*/ 1373162 h 1373162"/>
              <a:gd name="connsiteX953" fmla="*/ 10899463 w 11218359"/>
              <a:gd name="connsiteY953" fmla="*/ 1373162 h 1373162"/>
              <a:gd name="connsiteX954" fmla="*/ 10910892 w 11218359"/>
              <a:gd name="connsiteY954" fmla="*/ 1373162 h 1373162"/>
              <a:gd name="connsiteX955" fmla="*/ 10922369 w 11218359"/>
              <a:gd name="connsiteY955" fmla="*/ 1373162 h 1373162"/>
              <a:gd name="connsiteX956" fmla="*/ 10933800 w 11218359"/>
              <a:gd name="connsiteY956" fmla="*/ 1373162 h 1373162"/>
              <a:gd name="connsiteX957" fmla="*/ 10945230 w 11218359"/>
              <a:gd name="connsiteY957" fmla="*/ 1373162 h 1373162"/>
              <a:gd name="connsiteX958" fmla="*/ 10956660 w 11218359"/>
              <a:gd name="connsiteY958" fmla="*/ 1373162 h 1373162"/>
              <a:gd name="connsiteX959" fmla="*/ 10968090 w 11218359"/>
              <a:gd name="connsiteY959" fmla="*/ 1373162 h 1373162"/>
              <a:gd name="connsiteX960" fmla="*/ 10979567 w 11218359"/>
              <a:gd name="connsiteY960" fmla="*/ 1373162 h 1373162"/>
              <a:gd name="connsiteX961" fmla="*/ 10990998 w 11218359"/>
              <a:gd name="connsiteY961" fmla="*/ 1373162 h 1373162"/>
              <a:gd name="connsiteX962" fmla="*/ 11002427 w 11218359"/>
              <a:gd name="connsiteY962" fmla="*/ 1373162 h 1373162"/>
              <a:gd name="connsiteX963" fmla="*/ 11013858 w 11218359"/>
              <a:gd name="connsiteY963" fmla="*/ 1373162 h 1373162"/>
              <a:gd name="connsiteX964" fmla="*/ 11025287 w 11218359"/>
              <a:gd name="connsiteY964" fmla="*/ 1373162 h 1373162"/>
              <a:gd name="connsiteX965" fmla="*/ 11036765 w 11218359"/>
              <a:gd name="connsiteY965" fmla="*/ 1373162 h 1373162"/>
              <a:gd name="connsiteX966" fmla="*/ 11048195 w 11218359"/>
              <a:gd name="connsiteY966" fmla="*/ 1373162 h 1373162"/>
              <a:gd name="connsiteX967" fmla="*/ 11059625 w 11218359"/>
              <a:gd name="connsiteY967" fmla="*/ 1373162 h 1373162"/>
              <a:gd name="connsiteX968" fmla="*/ 11071056 w 11218359"/>
              <a:gd name="connsiteY968" fmla="*/ 1373162 h 1373162"/>
              <a:gd name="connsiteX969" fmla="*/ 11082485 w 11218359"/>
              <a:gd name="connsiteY969" fmla="*/ 1373162 h 1373162"/>
              <a:gd name="connsiteX970" fmla="*/ 11093962 w 11218359"/>
              <a:gd name="connsiteY970" fmla="*/ 1373162 h 1373162"/>
              <a:gd name="connsiteX971" fmla="*/ 11105393 w 11218359"/>
              <a:gd name="connsiteY971" fmla="*/ 1373162 h 1373162"/>
              <a:gd name="connsiteX972" fmla="*/ 11116823 w 11218359"/>
              <a:gd name="connsiteY972" fmla="*/ 1373162 h 1373162"/>
              <a:gd name="connsiteX973" fmla="*/ 11128253 w 11218359"/>
              <a:gd name="connsiteY973" fmla="*/ 1373162 h 1373162"/>
              <a:gd name="connsiteX974" fmla="*/ 11139683 w 11218359"/>
              <a:gd name="connsiteY974" fmla="*/ 1373162 h 1373162"/>
              <a:gd name="connsiteX975" fmla="*/ 11151160 w 11218359"/>
              <a:gd name="connsiteY975" fmla="*/ 1373162 h 1373162"/>
              <a:gd name="connsiteX976" fmla="*/ 11162591 w 11218359"/>
              <a:gd name="connsiteY976" fmla="*/ 1373162 h 1373162"/>
              <a:gd name="connsiteX977" fmla="*/ 11174020 w 11218359"/>
              <a:gd name="connsiteY977" fmla="*/ 1373162 h 1373162"/>
              <a:gd name="connsiteX978" fmla="*/ 11185451 w 11218359"/>
              <a:gd name="connsiteY978" fmla="*/ 1373162 h 1373162"/>
              <a:gd name="connsiteX979" fmla="*/ 11196881 w 11218359"/>
              <a:gd name="connsiteY979" fmla="*/ 1373162 h 1373162"/>
              <a:gd name="connsiteX980" fmla="*/ 11208358 w 11218359"/>
              <a:gd name="connsiteY980" fmla="*/ 1373162 h 1373162"/>
              <a:gd name="connsiteX981" fmla="*/ 11218359 w 11218359"/>
              <a:gd name="connsiteY981" fmla="*/ 1373162 h 1373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73162">
                <a:moveTo>
                  <a:pt x="0" y="1373162"/>
                </a:moveTo>
                <a:lnTo>
                  <a:pt x="9149" y="1373162"/>
                </a:lnTo>
                <a:lnTo>
                  <a:pt x="20588" y="1373162"/>
                </a:lnTo>
                <a:lnTo>
                  <a:pt x="32028" y="1373162"/>
                </a:lnTo>
                <a:lnTo>
                  <a:pt x="43467" y="1373162"/>
                </a:lnTo>
                <a:lnTo>
                  <a:pt x="54907" y="1373162"/>
                </a:lnTo>
                <a:lnTo>
                  <a:pt x="66346" y="1373162"/>
                </a:lnTo>
                <a:lnTo>
                  <a:pt x="77786" y="1373162"/>
                </a:lnTo>
                <a:lnTo>
                  <a:pt x="89225" y="1373162"/>
                </a:lnTo>
                <a:lnTo>
                  <a:pt x="100665" y="1373162"/>
                </a:lnTo>
                <a:lnTo>
                  <a:pt x="112104" y="1373162"/>
                </a:lnTo>
                <a:lnTo>
                  <a:pt x="123544" y="1373162"/>
                </a:lnTo>
                <a:lnTo>
                  <a:pt x="134979" y="1373162"/>
                </a:lnTo>
                <a:lnTo>
                  <a:pt x="146423" y="1373162"/>
                </a:lnTo>
                <a:lnTo>
                  <a:pt x="157858" y="1373162"/>
                </a:lnTo>
                <a:lnTo>
                  <a:pt x="169297" y="1373162"/>
                </a:lnTo>
                <a:lnTo>
                  <a:pt x="180737" y="1373162"/>
                </a:lnTo>
                <a:lnTo>
                  <a:pt x="192176" y="1373162"/>
                </a:lnTo>
                <a:lnTo>
                  <a:pt x="203616" y="1373162"/>
                </a:lnTo>
                <a:lnTo>
                  <a:pt x="215055" y="1373162"/>
                </a:lnTo>
                <a:lnTo>
                  <a:pt x="226495" y="1373162"/>
                </a:lnTo>
                <a:lnTo>
                  <a:pt x="237935" y="1373162"/>
                </a:lnTo>
                <a:lnTo>
                  <a:pt x="249374" y="1373162"/>
                </a:lnTo>
                <a:lnTo>
                  <a:pt x="260814" y="1373162"/>
                </a:lnTo>
                <a:lnTo>
                  <a:pt x="272253" y="1373162"/>
                </a:lnTo>
                <a:lnTo>
                  <a:pt x="283693" y="1373162"/>
                </a:lnTo>
                <a:lnTo>
                  <a:pt x="295132" y="1373162"/>
                </a:lnTo>
                <a:lnTo>
                  <a:pt x="306572" y="1373162"/>
                </a:lnTo>
                <a:lnTo>
                  <a:pt x="318011" y="1373162"/>
                </a:lnTo>
                <a:lnTo>
                  <a:pt x="329451" y="1373162"/>
                </a:lnTo>
                <a:lnTo>
                  <a:pt x="340890" y="1373162"/>
                </a:lnTo>
                <a:lnTo>
                  <a:pt x="352330" y="1373162"/>
                </a:lnTo>
                <a:lnTo>
                  <a:pt x="363769" y="1373162"/>
                </a:lnTo>
                <a:lnTo>
                  <a:pt x="375209" y="1373162"/>
                </a:lnTo>
                <a:lnTo>
                  <a:pt x="386648" y="1373162"/>
                </a:lnTo>
                <a:lnTo>
                  <a:pt x="398088" y="1373162"/>
                </a:lnTo>
                <a:lnTo>
                  <a:pt x="409527" y="1373162"/>
                </a:lnTo>
                <a:lnTo>
                  <a:pt x="420967" y="1373162"/>
                </a:lnTo>
                <a:lnTo>
                  <a:pt x="432406" y="1373162"/>
                </a:lnTo>
                <a:lnTo>
                  <a:pt x="443846" y="1373162"/>
                </a:lnTo>
                <a:lnTo>
                  <a:pt x="455285" y="1373162"/>
                </a:lnTo>
                <a:lnTo>
                  <a:pt x="466725" y="1373162"/>
                </a:lnTo>
                <a:lnTo>
                  <a:pt x="478165" y="1373162"/>
                </a:lnTo>
                <a:lnTo>
                  <a:pt x="489604" y="1373162"/>
                </a:lnTo>
                <a:lnTo>
                  <a:pt x="501044" y="1373162"/>
                </a:lnTo>
                <a:lnTo>
                  <a:pt x="512483" y="1373162"/>
                </a:lnTo>
                <a:lnTo>
                  <a:pt x="523923" y="1373162"/>
                </a:lnTo>
                <a:lnTo>
                  <a:pt x="535362" y="1373162"/>
                </a:lnTo>
                <a:lnTo>
                  <a:pt x="546802" y="1373162"/>
                </a:lnTo>
                <a:lnTo>
                  <a:pt x="558241" y="1373162"/>
                </a:lnTo>
                <a:lnTo>
                  <a:pt x="569681" y="1373162"/>
                </a:lnTo>
                <a:lnTo>
                  <a:pt x="581120" y="1373162"/>
                </a:lnTo>
                <a:lnTo>
                  <a:pt x="592560" y="1373162"/>
                </a:lnTo>
                <a:lnTo>
                  <a:pt x="603999" y="1373162"/>
                </a:lnTo>
                <a:lnTo>
                  <a:pt x="615439" y="1373162"/>
                </a:lnTo>
                <a:lnTo>
                  <a:pt x="626878" y="1373162"/>
                </a:lnTo>
                <a:lnTo>
                  <a:pt x="638318" y="1373162"/>
                </a:lnTo>
                <a:lnTo>
                  <a:pt x="649757" y="1373162"/>
                </a:lnTo>
                <a:lnTo>
                  <a:pt x="661192" y="1373162"/>
                </a:lnTo>
                <a:lnTo>
                  <a:pt x="672632" y="1373162"/>
                </a:lnTo>
                <a:lnTo>
                  <a:pt x="684071" y="1373162"/>
                </a:lnTo>
                <a:lnTo>
                  <a:pt x="695511" y="1373162"/>
                </a:lnTo>
                <a:lnTo>
                  <a:pt x="706950" y="1373162"/>
                </a:lnTo>
                <a:lnTo>
                  <a:pt x="718390" y="1373162"/>
                </a:lnTo>
                <a:lnTo>
                  <a:pt x="729829" y="1373162"/>
                </a:lnTo>
                <a:lnTo>
                  <a:pt x="741269" y="1373162"/>
                </a:lnTo>
                <a:lnTo>
                  <a:pt x="752708" y="1373162"/>
                </a:lnTo>
                <a:lnTo>
                  <a:pt x="764148" y="1373162"/>
                </a:lnTo>
                <a:lnTo>
                  <a:pt x="775587" y="1373162"/>
                </a:lnTo>
                <a:lnTo>
                  <a:pt x="787027" y="1373162"/>
                </a:lnTo>
                <a:lnTo>
                  <a:pt x="798467" y="1373162"/>
                </a:lnTo>
                <a:lnTo>
                  <a:pt x="809906" y="1373162"/>
                </a:lnTo>
                <a:lnTo>
                  <a:pt x="821346" y="1373162"/>
                </a:lnTo>
                <a:lnTo>
                  <a:pt x="832785" y="1373162"/>
                </a:lnTo>
                <a:lnTo>
                  <a:pt x="844225" y="1373162"/>
                </a:lnTo>
                <a:lnTo>
                  <a:pt x="855664" y="1373162"/>
                </a:lnTo>
                <a:lnTo>
                  <a:pt x="867104" y="1373162"/>
                </a:lnTo>
                <a:lnTo>
                  <a:pt x="878543" y="1373162"/>
                </a:lnTo>
                <a:lnTo>
                  <a:pt x="889983" y="1373162"/>
                </a:lnTo>
                <a:lnTo>
                  <a:pt x="901422" y="1373162"/>
                </a:lnTo>
                <a:lnTo>
                  <a:pt x="912862" y="1373162"/>
                </a:lnTo>
                <a:lnTo>
                  <a:pt x="924301" y="1373162"/>
                </a:lnTo>
                <a:lnTo>
                  <a:pt x="935741" y="1373162"/>
                </a:lnTo>
                <a:lnTo>
                  <a:pt x="947180" y="1373162"/>
                </a:lnTo>
                <a:lnTo>
                  <a:pt x="958620" y="1373162"/>
                </a:lnTo>
                <a:lnTo>
                  <a:pt x="970059" y="1373162"/>
                </a:lnTo>
                <a:lnTo>
                  <a:pt x="981499" y="1373162"/>
                </a:lnTo>
                <a:lnTo>
                  <a:pt x="992938" y="1373162"/>
                </a:lnTo>
                <a:lnTo>
                  <a:pt x="1004378" y="1373162"/>
                </a:lnTo>
                <a:lnTo>
                  <a:pt x="1015818" y="1373162"/>
                </a:lnTo>
                <a:lnTo>
                  <a:pt x="1027257" y="1373162"/>
                </a:lnTo>
                <a:lnTo>
                  <a:pt x="1038697" y="1373162"/>
                </a:lnTo>
                <a:lnTo>
                  <a:pt x="1050136" y="1373162"/>
                </a:lnTo>
                <a:lnTo>
                  <a:pt x="1061576" y="1373162"/>
                </a:lnTo>
                <a:lnTo>
                  <a:pt x="1073015" y="1373162"/>
                </a:lnTo>
                <a:lnTo>
                  <a:pt x="1084455" y="1373162"/>
                </a:lnTo>
                <a:lnTo>
                  <a:pt x="1095894" y="1373162"/>
                </a:lnTo>
                <a:lnTo>
                  <a:pt x="1107334" y="1373162"/>
                </a:lnTo>
                <a:lnTo>
                  <a:pt x="1118773" y="1373162"/>
                </a:lnTo>
                <a:lnTo>
                  <a:pt x="1130213" y="1373162"/>
                </a:lnTo>
                <a:lnTo>
                  <a:pt x="1141652" y="1373162"/>
                </a:lnTo>
                <a:lnTo>
                  <a:pt x="1153092" y="1373162"/>
                </a:lnTo>
                <a:lnTo>
                  <a:pt x="1164531" y="1373162"/>
                </a:lnTo>
                <a:lnTo>
                  <a:pt x="1175971" y="1373162"/>
                </a:lnTo>
                <a:lnTo>
                  <a:pt x="1187406" y="1373162"/>
                </a:lnTo>
                <a:lnTo>
                  <a:pt x="1198845" y="1373162"/>
                </a:lnTo>
                <a:lnTo>
                  <a:pt x="1210285" y="1373162"/>
                </a:lnTo>
                <a:lnTo>
                  <a:pt x="1221724" y="1373162"/>
                </a:lnTo>
                <a:lnTo>
                  <a:pt x="1233164" y="1373162"/>
                </a:lnTo>
                <a:lnTo>
                  <a:pt x="1244603" y="1373162"/>
                </a:lnTo>
                <a:lnTo>
                  <a:pt x="1256043" y="1373162"/>
                </a:lnTo>
                <a:lnTo>
                  <a:pt x="1267482" y="1373162"/>
                </a:lnTo>
                <a:lnTo>
                  <a:pt x="1278922" y="1373162"/>
                </a:lnTo>
                <a:lnTo>
                  <a:pt x="1290361" y="1373162"/>
                </a:lnTo>
                <a:lnTo>
                  <a:pt x="1301801" y="1373162"/>
                </a:lnTo>
                <a:lnTo>
                  <a:pt x="1313240" y="1373162"/>
                </a:lnTo>
                <a:lnTo>
                  <a:pt x="1324680" y="1373162"/>
                </a:lnTo>
                <a:lnTo>
                  <a:pt x="1336120" y="1373162"/>
                </a:lnTo>
                <a:lnTo>
                  <a:pt x="1347559" y="1373162"/>
                </a:lnTo>
                <a:lnTo>
                  <a:pt x="1358999" y="1373162"/>
                </a:lnTo>
                <a:lnTo>
                  <a:pt x="1370438" y="1373162"/>
                </a:lnTo>
                <a:lnTo>
                  <a:pt x="1381878" y="1373162"/>
                </a:lnTo>
                <a:lnTo>
                  <a:pt x="1393317" y="1373162"/>
                </a:lnTo>
                <a:lnTo>
                  <a:pt x="1404757" y="1373162"/>
                </a:lnTo>
                <a:lnTo>
                  <a:pt x="1416196" y="1373162"/>
                </a:lnTo>
                <a:lnTo>
                  <a:pt x="1427636" y="1373162"/>
                </a:lnTo>
                <a:lnTo>
                  <a:pt x="1439075" y="1373162"/>
                </a:lnTo>
                <a:lnTo>
                  <a:pt x="1450515" y="1373162"/>
                </a:lnTo>
                <a:lnTo>
                  <a:pt x="1461954" y="1373162"/>
                </a:lnTo>
                <a:lnTo>
                  <a:pt x="1473394" y="1373162"/>
                </a:lnTo>
                <a:lnTo>
                  <a:pt x="1484833" y="1373162"/>
                </a:lnTo>
                <a:lnTo>
                  <a:pt x="1496273" y="1373162"/>
                </a:lnTo>
                <a:lnTo>
                  <a:pt x="1507712" y="1373162"/>
                </a:lnTo>
                <a:lnTo>
                  <a:pt x="1519152" y="1373162"/>
                </a:lnTo>
                <a:lnTo>
                  <a:pt x="1530591" y="1373162"/>
                </a:lnTo>
                <a:lnTo>
                  <a:pt x="1542031" y="1373162"/>
                </a:lnTo>
                <a:lnTo>
                  <a:pt x="1553471" y="1373162"/>
                </a:lnTo>
                <a:lnTo>
                  <a:pt x="1564910" y="1373162"/>
                </a:lnTo>
                <a:lnTo>
                  <a:pt x="1576349" y="1373162"/>
                </a:lnTo>
                <a:lnTo>
                  <a:pt x="1587789" y="1373162"/>
                </a:lnTo>
                <a:lnTo>
                  <a:pt x="1599229" y="1373162"/>
                </a:lnTo>
                <a:lnTo>
                  <a:pt x="1610668" y="1373162"/>
                </a:lnTo>
                <a:lnTo>
                  <a:pt x="1622107" y="1373162"/>
                </a:lnTo>
                <a:lnTo>
                  <a:pt x="1633547" y="1373162"/>
                </a:lnTo>
                <a:lnTo>
                  <a:pt x="1644987" y="1373162"/>
                </a:lnTo>
                <a:lnTo>
                  <a:pt x="1656426" y="1373162"/>
                </a:lnTo>
                <a:lnTo>
                  <a:pt x="1667866" y="1373162"/>
                </a:lnTo>
                <a:lnTo>
                  <a:pt x="1679305" y="1373162"/>
                </a:lnTo>
                <a:lnTo>
                  <a:pt x="1690745" y="1373162"/>
                </a:lnTo>
                <a:lnTo>
                  <a:pt x="1702184" y="1373162"/>
                </a:lnTo>
                <a:lnTo>
                  <a:pt x="1713619" y="1373162"/>
                </a:lnTo>
                <a:lnTo>
                  <a:pt x="1725063" y="1373162"/>
                </a:lnTo>
                <a:lnTo>
                  <a:pt x="1736498" y="1373162"/>
                </a:lnTo>
                <a:lnTo>
                  <a:pt x="1747938" y="1373162"/>
                </a:lnTo>
                <a:lnTo>
                  <a:pt x="1759377" y="1373162"/>
                </a:lnTo>
                <a:lnTo>
                  <a:pt x="1770817" y="1373162"/>
                </a:lnTo>
                <a:lnTo>
                  <a:pt x="1782256" y="1373162"/>
                </a:lnTo>
                <a:lnTo>
                  <a:pt x="1793696" y="1373162"/>
                </a:lnTo>
                <a:lnTo>
                  <a:pt x="1805135" y="1373162"/>
                </a:lnTo>
                <a:lnTo>
                  <a:pt x="1816575" y="1373162"/>
                </a:lnTo>
                <a:lnTo>
                  <a:pt x="1828014" y="1373162"/>
                </a:lnTo>
                <a:lnTo>
                  <a:pt x="1839454" y="1373162"/>
                </a:lnTo>
                <a:lnTo>
                  <a:pt x="1850893" y="1373162"/>
                </a:lnTo>
                <a:lnTo>
                  <a:pt x="1862333" y="1373162"/>
                </a:lnTo>
                <a:lnTo>
                  <a:pt x="1873772" y="1373162"/>
                </a:lnTo>
                <a:lnTo>
                  <a:pt x="1885212" y="1373162"/>
                </a:lnTo>
                <a:lnTo>
                  <a:pt x="1896651" y="1373162"/>
                </a:lnTo>
                <a:lnTo>
                  <a:pt x="1908091" y="1373162"/>
                </a:lnTo>
                <a:lnTo>
                  <a:pt x="1919531" y="1373162"/>
                </a:lnTo>
                <a:lnTo>
                  <a:pt x="1930970" y="1373162"/>
                </a:lnTo>
                <a:lnTo>
                  <a:pt x="1942409" y="1373162"/>
                </a:lnTo>
                <a:lnTo>
                  <a:pt x="1953849" y="1373162"/>
                </a:lnTo>
                <a:lnTo>
                  <a:pt x="1965289" y="1373162"/>
                </a:lnTo>
                <a:lnTo>
                  <a:pt x="1976728" y="1373162"/>
                </a:lnTo>
                <a:lnTo>
                  <a:pt x="1988168" y="1373162"/>
                </a:lnTo>
                <a:lnTo>
                  <a:pt x="1999607" y="1373162"/>
                </a:lnTo>
                <a:lnTo>
                  <a:pt x="2011047" y="1373162"/>
                </a:lnTo>
                <a:lnTo>
                  <a:pt x="2022486" y="1373162"/>
                </a:lnTo>
                <a:lnTo>
                  <a:pt x="2033926" y="1373162"/>
                </a:lnTo>
                <a:lnTo>
                  <a:pt x="2045365" y="1373162"/>
                </a:lnTo>
                <a:lnTo>
                  <a:pt x="2056805" y="1373162"/>
                </a:lnTo>
                <a:lnTo>
                  <a:pt x="2068244" y="1373162"/>
                </a:lnTo>
                <a:lnTo>
                  <a:pt x="2079684" y="1373162"/>
                </a:lnTo>
                <a:lnTo>
                  <a:pt x="2091123" y="1373162"/>
                </a:lnTo>
                <a:lnTo>
                  <a:pt x="2102563" y="1373162"/>
                </a:lnTo>
                <a:lnTo>
                  <a:pt x="2114002" y="1373162"/>
                </a:lnTo>
                <a:lnTo>
                  <a:pt x="2125442" y="1373162"/>
                </a:lnTo>
                <a:lnTo>
                  <a:pt x="2136882" y="1373162"/>
                </a:lnTo>
                <a:lnTo>
                  <a:pt x="2148321" y="1373162"/>
                </a:lnTo>
                <a:lnTo>
                  <a:pt x="2159760" y="1373162"/>
                </a:lnTo>
                <a:lnTo>
                  <a:pt x="2171200" y="1373162"/>
                </a:lnTo>
                <a:lnTo>
                  <a:pt x="2182640" y="1373162"/>
                </a:lnTo>
                <a:lnTo>
                  <a:pt x="2194079" y="1373162"/>
                </a:lnTo>
                <a:lnTo>
                  <a:pt x="2205519" y="1373162"/>
                </a:lnTo>
                <a:lnTo>
                  <a:pt x="2216958" y="1373162"/>
                </a:lnTo>
                <a:lnTo>
                  <a:pt x="2228393" y="1373162"/>
                </a:lnTo>
                <a:lnTo>
                  <a:pt x="2239837" y="1373162"/>
                </a:lnTo>
                <a:lnTo>
                  <a:pt x="2251272" y="1373162"/>
                </a:lnTo>
                <a:lnTo>
                  <a:pt x="2262716" y="1373162"/>
                </a:lnTo>
                <a:lnTo>
                  <a:pt x="2274151" y="1373162"/>
                </a:lnTo>
                <a:lnTo>
                  <a:pt x="2285591" y="1373162"/>
                </a:lnTo>
                <a:lnTo>
                  <a:pt x="2297030" y="1373162"/>
                </a:lnTo>
                <a:lnTo>
                  <a:pt x="2308470" y="1373162"/>
                </a:lnTo>
                <a:lnTo>
                  <a:pt x="2319909" y="1373162"/>
                </a:lnTo>
                <a:lnTo>
                  <a:pt x="2331349" y="1373162"/>
                </a:lnTo>
                <a:lnTo>
                  <a:pt x="2342788" y="1373162"/>
                </a:lnTo>
                <a:lnTo>
                  <a:pt x="2354228" y="1373162"/>
                </a:lnTo>
                <a:lnTo>
                  <a:pt x="2365667" y="1373162"/>
                </a:lnTo>
                <a:lnTo>
                  <a:pt x="2377107" y="1373162"/>
                </a:lnTo>
                <a:lnTo>
                  <a:pt x="2388546" y="1373162"/>
                </a:lnTo>
                <a:lnTo>
                  <a:pt x="2399986" y="1373162"/>
                </a:lnTo>
                <a:lnTo>
                  <a:pt x="2411425" y="1373162"/>
                </a:lnTo>
                <a:lnTo>
                  <a:pt x="2422865" y="1373162"/>
                </a:lnTo>
                <a:lnTo>
                  <a:pt x="2434304" y="1373162"/>
                </a:lnTo>
                <a:lnTo>
                  <a:pt x="2445744" y="1373162"/>
                </a:lnTo>
                <a:lnTo>
                  <a:pt x="2457184" y="1373162"/>
                </a:lnTo>
                <a:lnTo>
                  <a:pt x="2468623" y="1373162"/>
                </a:lnTo>
                <a:lnTo>
                  <a:pt x="2480062" y="1373162"/>
                </a:lnTo>
                <a:lnTo>
                  <a:pt x="2491502" y="1373162"/>
                </a:lnTo>
                <a:lnTo>
                  <a:pt x="2502942" y="1373162"/>
                </a:lnTo>
                <a:lnTo>
                  <a:pt x="2514381" y="1373162"/>
                </a:lnTo>
                <a:lnTo>
                  <a:pt x="2525821" y="1373162"/>
                </a:lnTo>
                <a:lnTo>
                  <a:pt x="2537260" y="1373162"/>
                </a:lnTo>
                <a:lnTo>
                  <a:pt x="2548700" y="1373162"/>
                </a:lnTo>
                <a:lnTo>
                  <a:pt x="2560139" y="1373162"/>
                </a:lnTo>
                <a:lnTo>
                  <a:pt x="2571579" y="1373162"/>
                </a:lnTo>
                <a:lnTo>
                  <a:pt x="2583018" y="1373162"/>
                </a:lnTo>
                <a:lnTo>
                  <a:pt x="2594458" y="1373162"/>
                </a:lnTo>
                <a:lnTo>
                  <a:pt x="2605897" y="1373162"/>
                </a:lnTo>
                <a:lnTo>
                  <a:pt x="2617337" y="1373162"/>
                </a:lnTo>
                <a:lnTo>
                  <a:pt x="2628776" y="1373162"/>
                </a:lnTo>
                <a:lnTo>
                  <a:pt x="2640216" y="1373162"/>
                </a:lnTo>
                <a:lnTo>
                  <a:pt x="2651655" y="1373162"/>
                </a:lnTo>
                <a:lnTo>
                  <a:pt x="2663095" y="1373162"/>
                </a:lnTo>
                <a:lnTo>
                  <a:pt x="2674535" y="1373162"/>
                </a:lnTo>
                <a:lnTo>
                  <a:pt x="2685974" y="1373162"/>
                </a:lnTo>
                <a:lnTo>
                  <a:pt x="2697413" y="1373162"/>
                </a:lnTo>
                <a:lnTo>
                  <a:pt x="2708853" y="1373162"/>
                </a:lnTo>
                <a:lnTo>
                  <a:pt x="2720293" y="1373162"/>
                </a:lnTo>
                <a:lnTo>
                  <a:pt x="2731727" y="1373162"/>
                </a:lnTo>
                <a:lnTo>
                  <a:pt x="2743172" y="1373162"/>
                </a:lnTo>
                <a:lnTo>
                  <a:pt x="2754611" y="1373162"/>
                </a:lnTo>
                <a:lnTo>
                  <a:pt x="2766046" y="1373162"/>
                </a:lnTo>
                <a:lnTo>
                  <a:pt x="2777490" y="1373162"/>
                </a:lnTo>
                <a:lnTo>
                  <a:pt x="2788925" y="1373162"/>
                </a:lnTo>
                <a:lnTo>
                  <a:pt x="2800364" y="1373162"/>
                </a:lnTo>
                <a:lnTo>
                  <a:pt x="2811804" y="1373162"/>
                </a:lnTo>
                <a:lnTo>
                  <a:pt x="2823243" y="1373162"/>
                </a:lnTo>
                <a:lnTo>
                  <a:pt x="2834683" y="1373162"/>
                </a:lnTo>
                <a:lnTo>
                  <a:pt x="2846123" y="1373162"/>
                </a:lnTo>
                <a:lnTo>
                  <a:pt x="2857562" y="1373162"/>
                </a:lnTo>
                <a:lnTo>
                  <a:pt x="2869001" y="1373162"/>
                </a:lnTo>
                <a:lnTo>
                  <a:pt x="2880441" y="1373162"/>
                </a:lnTo>
                <a:lnTo>
                  <a:pt x="2891881" y="1373162"/>
                </a:lnTo>
                <a:lnTo>
                  <a:pt x="2903320" y="1373162"/>
                </a:lnTo>
                <a:lnTo>
                  <a:pt x="2914760" y="1373162"/>
                </a:lnTo>
                <a:lnTo>
                  <a:pt x="2926199" y="1373162"/>
                </a:lnTo>
                <a:lnTo>
                  <a:pt x="2937639" y="1373162"/>
                </a:lnTo>
                <a:lnTo>
                  <a:pt x="2949078" y="1373162"/>
                </a:lnTo>
                <a:lnTo>
                  <a:pt x="2960518" y="1373162"/>
                </a:lnTo>
                <a:lnTo>
                  <a:pt x="2971957" y="1373162"/>
                </a:lnTo>
                <a:lnTo>
                  <a:pt x="2983397" y="1373162"/>
                </a:lnTo>
                <a:lnTo>
                  <a:pt x="2994837" y="1373162"/>
                </a:lnTo>
                <a:lnTo>
                  <a:pt x="3006276" y="1373162"/>
                </a:lnTo>
                <a:lnTo>
                  <a:pt x="3017715" y="1373162"/>
                </a:lnTo>
                <a:lnTo>
                  <a:pt x="3029155" y="1373162"/>
                </a:lnTo>
                <a:lnTo>
                  <a:pt x="3040594" y="1373162"/>
                </a:lnTo>
                <a:lnTo>
                  <a:pt x="3052034" y="1373162"/>
                </a:lnTo>
                <a:lnTo>
                  <a:pt x="3063474" y="1373162"/>
                </a:lnTo>
                <a:lnTo>
                  <a:pt x="3074913" y="1373162"/>
                </a:lnTo>
                <a:lnTo>
                  <a:pt x="3086352" y="1373162"/>
                </a:lnTo>
                <a:lnTo>
                  <a:pt x="3097792" y="1373162"/>
                </a:lnTo>
                <a:lnTo>
                  <a:pt x="3109232" y="1373162"/>
                </a:lnTo>
                <a:lnTo>
                  <a:pt x="3120671" y="1373162"/>
                </a:lnTo>
                <a:lnTo>
                  <a:pt x="3132111" y="1373162"/>
                </a:lnTo>
                <a:lnTo>
                  <a:pt x="3143550" y="1373162"/>
                </a:lnTo>
                <a:lnTo>
                  <a:pt x="3154990" y="1373162"/>
                </a:lnTo>
                <a:lnTo>
                  <a:pt x="3166429" y="1373162"/>
                </a:lnTo>
                <a:lnTo>
                  <a:pt x="3177869" y="1373162"/>
                </a:lnTo>
                <a:lnTo>
                  <a:pt x="3189308" y="1373162"/>
                </a:lnTo>
                <a:lnTo>
                  <a:pt x="3200748" y="1373162"/>
                </a:lnTo>
                <a:lnTo>
                  <a:pt x="3212187" y="1373162"/>
                </a:lnTo>
                <a:lnTo>
                  <a:pt x="3223627" y="1373162"/>
                </a:lnTo>
                <a:lnTo>
                  <a:pt x="3235066" y="1373162"/>
                </a:lnTo>
                <a:lnTo>
                  <a:pt x="3246501" y="1373162"/>
                </a:lnTo>
                <a:lnTo>
                  <a:pt x="3257945" y="1373162"/>
                </a:lnTo>
                <a:lnTo>
                  <a:pt x="3269385" y="1373162"/>
                </a:lnTo>
                <a:lnTo>
                  <a:pt x="3280825" y="1373162"/>
                </a:lnTo>
                <a:lnTo>
                  <a:pt x="3292264" y="1373162"/>
                </a:lnTo>
                <a:lnTo>
                  <a:pt x="3303699" y="1373162"/>
                </a:lnTo>
                <a:lnTo>
                  <a:pt x="3315143" y="1373162"/>
                </a:lnTo>
                <a:lnTo>
                  <a:pt x="3326578" y="1373162"/>
                </a:lnTo>
                <a:lnTo>
                  <a:pt x="3338017" y="1373162"/>
                </a:lnTo>
                <a:lnTo>
                  <a:pt x="3349457" y="1373162"/>
                </a:lnTo>
                <a:lnTo>
                  <a:pt x="3360896" y="1373162"/>
                </a:lnTo>
                <a:lnTo>
                  <a:pt x="3372336" y="1373162"/>
                </a:lnTo>
                <a:lnTo>
                  <a:pt x="3383776" y="1373162"/>
                </a:lnTo>
                <a:lnTo>
                  <a:pt x="3395215" y="1373162"/>
                </a:lnTo>
                <a:lnTo>
                  <a:pt x="3406654" y="1373162"/>
                </a:lnTo>
                <a:lnTo>
                  <a:pt x="3418094" y="1373162"/>
                </a:lnTo>
                <a:lnTo>
                  <a:pt x="3429534" y="1373162"/>
                </a:lnTo>
                <a:lnTo>
                  <a:pt x="3440973" y="1373162"/>
                </a:lnTo>
                <a:lnTo>
                  <a:pt x="3452413" y="1373162"/>
                </a:lnTo>
                <a:lnTo>
                  <a:pt x="3463852" y="1373162"/>
                </a:lnTo>
                <a:lnTo>
                  <a:pt x="3475292" y="1373162"/>
                </a:lnTo>
                <a:lnTo>
                  <a:pt x="3486731" y="1373162"/>
                </a:lnTo>
                <a:lnTo>
                  <a:pt x="3498171" y="1373162"/>
                </a:lnTo>
                <a:lnTo>
                  <a:pt x="3509610" y="1373162"/>
                </a:lnTo>
                <a:lnTo>
                  <a:pt x="3521050" y="1373162"/>
                </a:lnTo>
                <a:lnTo>
                  <a:pt x="3532489" y="1373162"/>
                </a:lnTo>
                <a:lnTo>
                  <a:pt x="3543929" y="1373162"/>
                </a:lnTo>
                <a:lnTo>
                  <a:pt x="3555368" y="1373162"/>
                </a:lnTo>
                <a:lnTo>
                  <a:pt x="3566808" y="1373162"/>
                </a:lnTo>
                <a:lnTo>
                  <a:pt x="3578247" y="1373162"/>
                </a:lnTo>
                <a:lnTo>
                  <a:pt x="3589687" y="1373162"/>
                </a:lnTo>
                <a:lnTo>
                  <a:pt x="3601127" y="1373162"/>
                </a:lnTo>
                <a:lnTo>
                  <a:pt x="3612566" y="1373162"/>
                </a:lnTo>
                <a:lnTo>
                  <a:pt x="3624005" y="1373162"/>
                </a:lnTo>
                <a:lnTo>
                  <a:pt x="3635445" y="1373162"/>
                </a:lnTo>
                <a:lnTo>
                  <a:pt x="3646885" y="1373162"/>
                </a:lnTo>
                <a:lnTo>
                  <a:pt x="3658324" y="1373162"/>
                </a:lnTo>
                <a:lnTo>
                  <a:pt x="3669764" y="1373162"/>
                </a:lnTo>
                <a:lnTo>
                  <a:pt x="3681203" y="1373162"/>
                </a:lnTo>
                <a:lnTo>
                  <a:pt x="3692643" y="1373162"/>
                </a:lnTo>
                <a:lnTo>
                  <a:pt x="3704082" y="1373162"/>
                </a:lnTo>
                <a:lnTo>
                  <a:pt x="3715522" y="1373162"/>
                </a:lnTo>
                <a:lnTo>
                  <a:pt x="3726961" y="1373162"/>
                </a:lnTo>
                <a:lnTo>
                  <a:pt x="3738401" y="1373162"/>
                </a:lnTo>
                <a:lnTo>
                  <a:pt x="3749840" y="1373162"/>
                </a:lnTo>
                <a:lnTo>
                  <a:pt x="3761280" y="1373162"/>
                </a:lnTo>
                <a:lnTo>
                  <a:pt x="3772719" y="1373162"/>
                </a:lnTo>
                <a:lnTo>
                  <a:pt x="3784154" y="1373162"/>
                </a:lnTo>
                <a:lnTo>
                  <a:pt x="3795598" y="1373162"/>
                </a:lnTo>
                <a:lnTo>
                  <a:pt x="3807033" y="1373162"/>
                </a:lnTo>
                <a:lnTo>
                  <a:pt x="3818473" y="1373162"/>
                </a:lnTo>
                <a:lnTo>
                  <a:pt x="3829917" y="1373162"/>
                </a:lnTo>
                <a:lnTo>
                  <a:pt x="3841352" y="1373162"/>
                </a:lnTo>
                <a:lnTo>
                  <a:pt x="3852791" y="1373162"/>
                </a:lnTo>
                <a:lnTo>
                  <a:pt x="3864231" y="1373162"/>
                </a:lnTo>
                <a:lnTo>
                  <a:pt x="3875670" y="1373162"/>
                </a:lnTo>
                <a:lnTo>
                  <a:pt x="3887110" y="1373162"/>
                </a:lnTo>
                <a:lnTo>
                  <a:pt x="3898549" y="1373162"/>
                </a:lnTo>
                <a:lnTo>
                  <a:pt x="3909989" y="1373162"/>
                </a:lnTo>
                <a:lnTo>
                  <a:pt x="3921447" y="1373162"/>
                </a:lnTo>
                <a:lnTo>
                  <a:pt x="3932878" y="1373162"/>
                </a:lnTo>
                <a:lnTo>
                  <a:pt x="3944307" y="1373162"/>
                </a:lnTo>
                <a:lnTo>
                  <a:pt x="3955737" y="1373162"/>
                </a:lnTo>
                <a:lnTo>
                  <a:pt x="3967167" y="1373162"/>
                </a:lnTo>
                <a:lnTo>
                  <a:pt x="3978645" y="1373162"/>
                </a:lnTo>
                <a:lnTo>
                  <a:pt x="3990075" y="1373162"/>
                </a:lnTo>
                <a:lnTo>
                  <a:pt x="4001505" y="1373162"/>
                </a:lnTo>
                <a:lnTo>
                  <a:pt x="4012935" y="1373162"/>
                </a:lnTo>
                <a:lnTo>
                  <a:pt x="4024365" y="1373162"/>
                </a:lnTo>
                <a:lnTo>
                  <a:pt x="4035843" y="1373162"/>
                </a:lnTo>
                <a:lnTo>
                  <a:pt x="4047273" y="1373162"/>
                </a:lnTo>
                <a:lnTo>
                  <a:pt x="4058702" y="1373162"/>
                </a:lnTo>
                <a:lnTo>
                  <a:pt x="4070133" y="1373162"/>
                </a:lnTo>
                <a:lnTo>
                  <a:pt x="4081563" y="1373162"/>
                </a:lnTo>
                <a:lnTo>
                  <a:pt x="4093040" y="1373162"/>
                </a:lnTo>
                <a:lnTo>
                  <a:pt x="4104471" y="1373162"/>
                </a:lnTo>
                <a:lnTo>
                  <a:pt x="4115900" y="1373162"/>
                </a:lnTo>
                <a:lnTo>
                  <a:pt x="4127330" y="1373162"/>
                </a:lnTo>
                <a:lnTo>
                  <a:pt x="4138760" y="1373162"/>
                </a:lnTo>
                <a:lnTo>
                  <a:pt x="4150238" y="1373162"/>
                </a:lnTo>
                <a:lnTo>
                  <a:pt x="4161668" y="1373162"/>
                </a:lnTo>
                <a:lnTo>
                  <a:pt x="4173098" y="1373162"/>
                </a:lnTo>
                <a:lnTo>
                  <a:pt x="4184528" y="1373162"/>
                </a:lnTo>
                <a:lnTo>
                  <a:pt x="4195958" y="1373162"/>
                </a:lnTo>
                <a:lnTo>
                  <a:pt x="4207436" y="1373162"/>
                </a:lnTo>
                <a:lnTo>
                  <a:pt x="4218865" y="1373162"/>
                </a:lnTo>
                <a:lnTo>
                  <a:pt x="4230296" y="1373162"/>
                </a:lnTo>
                <a:lnTo>
                  <a:pt x="4241726" y="1373162"/>
                </a:lnTo>
                <a:lnTo>
                  <a:pt x="4253156" y="1373162"/>
                </a:lnTo>
                <a:lnTo>
                  <a:pt x="4264634" y="1373162"/>
                </a:lnTo>
                <a:lnTo>
                  <a:pt x="4276063" y="1373162"/>
                </a:lnTo>
                <a:lnTo>
                  <a:pt x="4287493" y="1373162"/>
                </a:lnTo>
                <a:lnTo>
                  <a:pt x="4298923" y="1373162"/>
                </a:lnTo>
                <a:lnTo>
                  <a:pt x="4310353" y="1373162"/>
                </a:lnTo>
                <a:lnTo>
                  <a:pt x="4321831" y="1373162"/>
                </a:lnTo>
                <a:lnTo>
                  <a:pt x="4333261" y="1373162"/>
                </a:lnTo>
                <a:lnTo>
                  <a:pt x="4344691" y="1373162"/>
                </a:lnTo>
                <a:lnTo>
                  <a:pt x="4356121" y="1373162"/>
                </a:lnTo>
                <a:lnTo>
                  <a:pt x="4367551" y="1373162"/>
                </a:lnTo>
                <a:lnTo>
                  <a:pt x="4379028" y="1373162"/>
                </a:lnTo>
                <a:lnTo>
                  <a:pt x="4390458" y="1373162"/>
                </a:lnTo>
                <a:lnTo>
                  <a:pt x="4401889" y="1373162"/>
                </a:lnTo>
                <a:lnTo>
                  <a:pt x="4413319" y="1373162"/>
                </a:lnTo>
                <a:lnTo>
                  <a:pt x="4424749" y="1373162"/>
                </a:lnTo>
                <a:lnTo>
                  <a:pt x="4436226" y="1373162"/>
                </a:lnTo>
                <a:lnTo>
                  <a:pt x="4447656" y="1373162"/>
                </a:lnTo>
                <a:lnTo>
                  <a:pt x="4459086" y="1373162"/>
                </a:lnTo>
                <a:lnTo>
                  <a:pt x="4470516" y="1373162"/>
                </a:lnTo>
                <a:lnTo>
                  <a:pt x="4481946" y="1373162"/>
                </a:lnTo>
                <a:lnTo>
                  <a:pt x="4493424" y="1373162"/>
                </a:lnTo>
                <a:lnTo>
                  <a:pt x="4504854" y="1373162"/>
                </a:lnTo>
                <a:lnTo>
                  <a:pt x="4516284" y="1373162"/>
                </a:lnTo>
                <a:lnTo>
                  <a:pt x="4527714" y="1373162"/>
                </a:lnTo>
                <a:lnTo>
                  <a:pt x="4539144" y="1373162"/>
                </a:lnTo>
                <a:lnTo>
                  <a:pt x="4550621" y="1373162"/>
                </a:lnTo>
                <a:lnTo>
                  <a:pt x="4562051" y="1373162"/>
                </a:lnTo>
                <a:lnTo>
                  <a:pt x="4573482" y="1373162"/>
                </a:lnTo>
                <a:lnTo>
                  <a:pt x="4584912" y="1373162"/>
                </a:lnTo>
                <a:lnTo>
                  <a:pt x="4596341" y="1373162"/>
                </a:lnTo>
                <a:lnTo>
                  <a:pt x="4607771" y="1373162"/>
                </a:lnTo>
                <a:lnTo>
                  <a:pt x="4619249" y="1373162"/>
                </a:lnTo>
                <a:lnTo>
                  <a:pt x="4630679" y="1373162"/>
                </a:lnTo>
                <a:lnTo>
                  <a:pt x="4642109" y="1373162"/>
                </a:lnTo>
                <a:lnTo>
                  <a:pt x="4653539" y="1373162"/>
                </a:lnTo>
                <a:lnTo>
                  <a:pt x="4664969" y="1373162"/>
                </a:lnTo>
                <a:lnTo>
                  <a:pt x="4676447" y="1373162"/>
                </a:lnTo>
                <a:lnTo>
                  <a:pt x="4687877" y="1373162"/>
                </a:lnTo>
                <a:lnTo>
                  <a:pt x="4699306" y="1373162"/>
                </a:lnTo>
                <a:lnTo>
                  <a:pt x="4710737" y="1373162"/>
                </a:lnTo>
                <a:lnTo>
                  <a:pt x="4722167" y="1373162"/>
                </a:lnTo>
                <a:lnTo>
                  <a:pt x="4733644" y="1373162"/>
                </a:lnTo>
                <a:lnTo>
                  <a:pt x="4745075" y="1373162"/>
                </a:lnTo>
                <a:lnTo>
                  <a:pt x="4756504" y="1373162"/>
                </a:lnTo>
                <a:lnTo>
                  <a:pt x="4767934" y="1373162"/>
                </a:lnTo>
                <a:lnTo>
                  <a:pt x="4779364" y="1373162"/>
                </a:lnTo>
                <a:lnTo>
                  <a:pt x="4790842" y="1373162"/>
                </a:lnTo>
                <a:lnTo>
                  <a:pt x="4802272" y="1373162"/>
                </a:lnTo>
                <a:lnTo>
                  <a:pt x="4813702" y="1373162"/>
                </a:lnTo>
                <a:lnTo>
                  <a:pt x="4825132" y="1373162"/>
                </a:lnTo>
                <a:lnTo>
                  <a:pt x="4836562" y="1373162"/>
                </a:lnTo>
                <a:lnTo>
                  <a:pt x="4848040" y="1373162"/>
                </a:lnTo>
                <a:lnTo>
                  <a:pt x="4859469" y="366579"/>
                </a:lnTo>
                <a:lnTo>
                  <a:pt x="4870899" y="315497"/>
                </a:lnTo>
                <a:lnTo>
                  <a:pt x="4882330" y="509302"/>
                </a:lnTo>
                <a:lnTo>
                  <a:pt x="4893760" y="399631"/>
                </a:lnTo>
                <a:lnTo>
                  <a:pt x="4905237" y="118686"/>
                </a:lnTo>
                <a:lnTo>
                  <a:pt x="4916667" y="0"/>
                </a:lnTo>
                <a:lnTo>
                  <a:pt x="4928097" y="52583"/>
                </a:lnTo>
                <a:lnTo>
                  <a:pt x="4939527" y="226857"/>
                </a:lnTo>
                <a:lnTo>
                  <a:pt x="4950957" y="309486"/>
                </a:lnTo>
                <a:lnTo>
                  <a:pt x="4962435" y="566395"/>
                </a:lnTo>
                <a:lnTo>
                  <a:pt x="4973865" y="488271"/>
                </a:lnTo>
                <a:lnTo>
                  <a:pt x="4985295" y="130707"/>
                </a:lnTo>
                <a:lnTo>
                  <a:pt x="4996725" y="97655"/>
                </a:lnTo>
                <a:lnTo>
                  <a:pt x="5008155" y="133712"/>
                </a:lnTo>
                <a:lnTo>
                  <a:pt x="5019632" y="306486"/>
                </a:lnTo>
                <a:lnTo>
                  <a:pt x="5031062" y="1352131"/>
                </a:lnTo>
                <a:lnTo>
                  <a:pt x="5042492" y="1373162"/>
                </a:lnTo>
                <a:lnTo>
                  <a:pt x="5053923" y="1373162"/>
                </a:lnTo>
                <a:lnTo>
                  <a:pt x="5065353" y="1373162"/>
                </a:lnTo>
                <a:lnTo>
                  <a:pt x="5076830" y="1371662"/>
                </a:lnTo>
                <a:lnTo>
                  <a:pt x="5088260" y="1373162"/>
                </a:lnTo>
                <a:lnTo>
                  <a:pt x="5099690" y="1373162"/>
                </a:lnTo>
                <a:lnTo>
                  <a:pt x="5111120" y="1373162"/>
                </a:lnTo>
                <a:lnTo>
                  <a:pt x="5122550" y="1373162"/>
                </a:lnTo>
                <a:lnTo>
                  <a:pt x="5134028" y="1373162"/>
                </a:lnTo>
                <a:lnTo>
                  <a:pt x="5145458" y="1373162"/>
                </a:lnTo>
                <a:lnTo>
                  <a:pt x="5156888" y="1373162"/>
                </a:lnTo>
                <a:lnTo>
                  <a:pt x="5168318" y="1373162"/>
                </a:lnTo>
                <a:lnTo>
                  <a:pt x="5179747" y="1373162"/>
                </a:lnTo>
                <a:lnTo>
                  <a:pt x="5191225" y="1373162"/>
                </a:lnTo>
                <a:lnTo>
                  <a:pt x="5202655" y="1373162"/>
                </a:lnTo>
                <a:lnTo>
                  <a:pt x="5214085" y="1373162"/>
                </a:lnTo>
                <a:lnTo>
                  <a:pt x="5225515" y="1373162"/>
                </a:lnTo>
                <a:lnTo>
                  <a:pt x="5236945" y="1373162"/>
                </a:lnTo>
                <a:lnTo>
                  <a:pt x="5248423" y="1373162"/>
                </a:lnTo>
                <a:lnTo>
                  <a:pt x="5259853" y="1373162"/>
                </a:lnTo>
                <a:lnTo>
                  <a:pt x="5271283" y="1373162"/>
                </a:lnTo>
                <a:lnTo>
                  <a:pt x="5282713" y="1373162"/>
                </a:lnTo>
                <a:lnTo>
                  <a:pt x="5294143" y="1373162"/>
                </a:lnTo>
                <a:lnTo>
                  <a:pt x="5305621" y="1373162"/>
                </a:lnTo>
                <a:lnTo>
                  <a:pt x="5317051" y="1373162"/>
                </a:lnTo>
                <a:lnTo>
                  <a:pt x="5328481" y="1373162"/>
                </a:lnTo>
                <a:lnTo>
                  <a:pt x="5339910" y="1373162"/>
                </a:lnTo>
                <a:lnTo>
                  <a:pt x="5351340" y="1373162"/>
                </a:lnTo>
                <a:lnTo>
                  <a:pt x="5362818" y="1373162"/>
                </a:lnTo>
                <a:lnTo>
                  <a:pt x="5374248" y="1373162"/>
                </a:lnTo>
                <a:lnTo>
                  <a:pt x="5385678" y="1373162"/>
                </a:lnTo>
                <a:lnTo>
                  <a:pt x="5397108" y="1373162"/>
                </a:lnTo>
                <a:lnTo>
                  <a:pt x="5408538" y="1373162"/>
                </a:lnTo>
                <a:lnTo>
                  <a:pt x="5420016" y="1373162"/>
                </a:lnTo>
                <a:lnTo>
                  <a:pt x="5431446" y="1373162"/>
                </a:lnTo>
                <a:lnTo>
                  <a:pt x="5442876" y="1373162"/>
                </a:lnTo>
                <a:lnTo>
                  <a:pt x="5454306" y="1373162"/>
                </a:lnTo>
                <a:lnTo>
                  <a:pt x="5465736" y="1373162"/>
                </a:lnTo>
                <a:lnTo>
                  <a:pt x="5477214" y="1373162"/>
                </a:lnTo>
                <a:lnTo>
                  <a:pt x="5488643" y="1373162"/>
                </a:lnTo>
                <a:lnTo>
                  <a:pt x="5500073" y="1373162"/>
                </a:lnTo>
                <a:lnTo>
                  <a:pt x="5511503" y="1373162"/>
                </a:lnTo>
                <a:lnTo>
                  <a:pt x="5522933" y="1373162"/>
                </a:lnTo>
                <a:lnTo>
                  <a:pt x="5534411" y="1373162"/>
                </a:lnTo>
                <a:lnTo>
                  <a:pt x="5545841" y="1373162"/>
                </a:lnTo>
                <a:lnTo>
                  <a:pt x="5557271" y="1373162"/>
                </a:lnTo>
                <a:lnTo>
                  <a:pt x="5568701" y="1373162"/>
                </a:lnTo>
                <a:lnTo>
                  <a:pt x="5580131" y="1373162"/>
                </a:lnTo>
                <a:lnTo>
                  <a:pt x="5591609" y="1371662"/>
                </a:lnTo>
                <a:lnTo>
                  <a:pt x="5603038" y="1373162"/>
                </a:lnTo>
                <a:lnTo>
                  <a:pt x="5614469" y="1373162"/>
                </a:lnTo>
                <a:lnTo>
                  <a:pt x="5625899" y="1373162"/>
                </a:lnTo>
                <a:lnTo>
                  <a:pt x="5637329" y="1373162"/>
                </a:lnTo>
                <a:lnTo>
                  <a:pt x="5648759" y="1373162"/>
                </a:lnTo>
                <a:lnTo>
                  <a:pt x="5660236" y="1373162"/>
                </a:lnTo>
                <a:lnTo>
                  <a:pt x="5671666" y="1373162"/>
                </a:lnTo>
                <a:lnTo>
                  <a:pt x="5683096" y="1373162"/>
                </a:lnTo>
                <a:lnTo>
                  <a:pt x="5694526" y="1373162"/>
                </a:lnTo>
                <a:lnTo>
                  <a:pt x="5705956" y="1373162"/>
                </a:lnTo>
                <a:lnTo>
                  <a:pt x="5717434" y="1373162"/>
                </a:lnTo>
                <a:lnTo>
                  <a:pt x="5728864" y="1373162"/>
                </a:lnTo>
                <a:lnTo>
                  <a:pt x="5740294" y="1373162"/>
                </a:lnTo>
                <a:lnTo>
                  <a:pt x="5751724" y="1373162"/>
                </a:lnTo>
                <a:lnTo>
                  <a:pt x="5763154" y="1373162"/>
                </a:lnTo>
                <a:lnTo>
                  <a:pt x="5774631" y="1373162"/>
                </a:lnTo>
                <a:lnTo>
                  <a:pt x="5786062" y="1373162"/>
                </a:lnTo>
                <a:lnTo>
                  <a:pt x="5797492" y="1373162"/>
                </a:lnTo>
                <a:lnTo>
                  <a:pt x="5808921" y="1373162"/>
                </a:lnTo>
                <a:lnTo>
                  <a:pt x="5820351" y="1373162"/>
                </a:lnTo>
                <a:lnTo>
                  <a:pt x="5831829" y="1373162"/>
                </a:lnTo>
                <a:lnTo>
                  <a:pt x="5843259" y="1373162"/>
                </a:lnTo>
                <a:lnTo>
                  <a:pt x="5854689" y="1373162"/>
                </a:lnTo>
                <a:lnTo>
                  <a:pt x="5866119" y="1373162"/>
                </a:lnTo>
                <a:lnTo>
                  <a:pt x="5877549" y="1373162"/>
                </a:lnTo>
                <a:lnTo>
                  <a:pt x="5889027" y="1373162"/>
                </a:lnTo>
                <a:lnTo>
                  <a:pt x="5900457" y="1373162"/>
                </a:lnTo>
                <a:lnTo>
                  <a:pt x="5911887" y="1373162"/>
                </a:lnTo>
                <a:lnTo>
                  <a:pt x="5923317" y="1373162"/>
                </a:lnTo>
                <a:lnTo>
                  <a:pt x="5934747" y="1373162"/>
                </a:lnTo>
                <a:lnTo>
                  <a:pt x="5946225" y="1373162"/>
                </a:lnTo>
                <a:lnTo>
                  <a:pt x="5957655" y="1373162"/>
                </a:lnTo>
                <a:lnTo>
                  <a:pt x="5969084" y="1373162"/>
                </a:lnTo>
                <a:lnTo>
                  <a:pt x="5980514" y="1373162"/>
                </a:lnTo>
                <a:lnTo>
                  <a:pt x="5991944" y="1373162"/>
                </a:lnTo>
                <a:lnTo>
                  <a:pt x="6003422" y="1373162"/>
                </a:lnTo>
                <a:lnTo>
                  <a:pt x="6014852" y="1373162"/>
                </a:lnTo>
                <a:lnTo>
                  <a:pt x="6026282" y="1373162"/>
                </a:lnTo>
                <a:lnTo>
                  <a:pt x="6037712" y="1373162"/>
                </a:lnTo>
                <a:lnTo>
                  <a:pt x="6049142" y="1373162"/>
                </a:lnTo>
                <a:lnTo>
                  <a:pt x="6060620" y="1373162"/>
                </a:lnTo>
                <a:lnTo>
                  <a:pt x="6072049" y="1373162"/>
                </a:lnTo>
                <a:lnTo>
                  <a:pt x="6083480" y="1373162"/>
                </a:lnTo>
                <a:lnTo>
                  <a:pt x="6094910" y="1373162"/>
                </a:lnTo>
                <a:lnTo>
                  <a:pt x="6106340" y="1373162"/>
                </a:lnTo>
                <a:lnTo>
                  <a:pt x="6117818" y="1373162"/>
                </a:lnTo>
                <a:lnTo>
                  <a:pt x="6129247" y="1373162"/>
                </a:lnTo>
                <a:lnTo>
                  <a:pt x="6140677" y="1373162"/>
                </a:lnTo>
                <a:lnTo>
                  <a:pt x="6152107" y="1373162"/>
                </a:lnTo>
                <a:lnTo>
                  <a:pt x="6163537" y="1373162"/>
                </a:lnTo>
                <a:lnTo>
                  <a:pt x="6175015" y="1373162"/>
                </a:lnTo>
                <a:lnTo>
                  <a:pt x="6186445" y="1373162"/>
                </a:lnTo>
                <a:lnTo>
                  <a:pt x="6197875" y="1373162"/>
                </a:lnTo>
                <a:lnTo>
                  <a:pt x="6209305" y="1373162"/>
                </a:lnTo>
                <a:lnTo>
                  <a:pt x="6220735" y="1373162"/>
                </a:lnTo>
                <a:lnTo>
                  <a:pt x="6232212" y="1373162"/>
                </a:lnTo>
                <a:lnTo>
                  <a:pt x="6243642" y="1373162"/>
                </a:lnTo>
                <a:lnTo>
                  <a:pt x="6255073" y="1373162"/>
                </a:lnTo>
                <a:lnTo>
                  <a:pt x="6266503" y="1373162"/>
                </a:lnTo>
                <a:lnTo>
                  <a:pt x="6277933" y="1373162"/>
                </a:lnTo>
                <a:lnTo>
                  <a:pt x="6289410" y="1373162"/>
                </a:lnTo>
                <a:lnTo>
                  <a:pt x="6300840" y="1373162"/>
                </a:lnTo>
                <a:lnTo>
                  <a:pt x="6312270" y="1373162"/>
                </a:lnTo>
                <a:lnTo>
                  <a:pt x="6323700" y="1373162"/>
                </a:lnTo>
                <a:lnTo>
                  <a:pt x="6335130" y="1373162"/>
                </a:lnTo>
                <a:lnTo>
                  <a:pt x="6346608" y="1373162"/>
                </a:lnTo>
                <a:lnTo>
                  <a:pt x="6358038" y="1373162"/>
                </a:lnTo>
                <a:lnTo>
                  <a:pt x="6369468" y="1373162"/>
                </a:lnTo>
                <a:lnTo>
                  <a:pt x="6380898" y="1373162"/>
                </a:lnTo>
                <a:lnTo>
                  <a:pt x="6392328" y="1373162"/>
                </a:lnTo>
                <a:lnTo>
                  <a:pt x="6403805" y="1373162"/>
                </a:lnTo>
                <a:lnTo>
                  <a:pt x="6415235" y="1373162"/>
                </a:lnTo>
                <a:lnTo>
                  <a:pt x="6426666" y="1373162"/>
                </a:lnTo>
                <a:lnTo>
                  <a:pt x="6438096" y="1373162"/>
                </a:lnTo>
                <a:lnTo>
                  <a:pt x="6449525" y="1373162"/>
                </a:lnTo>
                <a:lnTo>
                  <a:pt x="6461003" y="1373162"/>
                </a:lnTo>
                <a:lnTo>
                  <a:pt x="6472433" y="1373162"/>
                </a:lnTo>
                <a:lnTo>
                  <a:pt x="6483863" y="1373162"/>
                </a:lnTo>
                <a:lnTo>
                  <a:pt x="6495293" y="1373162"/>
                </a:lnTo>
                <a:lnTo>
                  <a:pt x="6506723" y="1373162"/>
                </a:lnTo>
                <a:lnTo>
                  <a:pt x="6518201" y="1373162"/>
                </a:lnTo>
                <a:lnTo>
                  <a:pt x="6529631" y="1373162"/>
                </a:lnTo>
                <a:lnTo>
                  <a:pt x="6541061" y="1373162"/>
                </a:lnTo>
                <a:lnTo>
                  <a:pt x="6552490" y="1373162"/>
                </a:lnTo>
                <a:lnTo>
                  <a:pt x="6563921" y="1373162"/>
                </a:lnTo>
                <a:lnTo>
                  <a:pt x="6575398" y="1373162"/>
                </a:lnTo>
                <a:lnTo>
                  <a:pt x="6586828" y="1373162"/>
                </a:lnTo>
                <a:lnTo>
                  <a:pt x="6598259" y="1373162"/>
                </a:lnTo>
                <a:lnTo>
                  <a:pt x="6609688" y="1373162"/>
                </a:lnTo>
                <a:lnTo>
                  <a:pt x="6621118" y="1373162"/>
                </a:lnTo>
                <a:lnTo>
                  <a:pt x="6632596" y="1373162"/>
                </a:lnTo>
                <a:lnTo>
                  <a:pt x="6644026" y="1373162"/>
                </a:lnTo>
                <a:lnTo>
                  <a:pt x="6655456" y="1373162"/>
                </a:lnTo>
                <a:lnTo>
                  <a:pt x="6666886" y="1373162"/>
                </a:lnTo>
                <a:lnTo>
                  <a:pt x="6678316" y="1373162"/>
                </a:lnTo>
                <a:lnTo>
                  <a:pt x="6689794" y="1373162"/>
                </a:lnTo>
                <a:lnTo>
                  <a:pt x="6701224" y="1373162"/>
                </a:lnTo>
                <a:lnTo>
                  <a:pt x="6712653" y="1373162"/>
                </a:lnTo>
                <a:lnTo>
                  <a:pt x="6724083" y="1373162"/>
                </a:lnTo>
                <a:lnTo>
                  <a:pt x="6735514" y="1373162"/>
                </a:lnTo>
                <a:lnTo>
                  <a:pt x="6746944" y="1373162"/>
                </a:lnTo>
                <a:lnTo>
                  <a:pt x="6758421" y="1373162"/>
                </a:lnTo>
                <a:lnTo>
                  <a:pt x="6769851" y="1373162"/>
                </a:lnTo>
                <a:lnTo>
                  <a:pt x="6781281" y="1373162"/>
                </a:lnTo>
                <a:lnTo>
                  <a:pt x="6792711" y="1373162"/>
                </a:lnTo>
                <a:lnTo>
                  <a:pt x="6804141" y="1373162"/>
                </a:lnTo>
                <a:lnTo>
                  <a:pt x="6815619" y="1373162"/>
                </a:lnTo>
                <a:lnTo>
                  <a:pt x="6827049" y="1373162"/>
                </a:lnTo>
                <a:lnTo>
                  <a:pt x="6838479" y="1373162"/>
                </a:lnTo>
                <a:lnTo>
                  <a:pt x="6849909" y="1373162"/>
                </a:lnTo>
                <a:lnTo>
                  <a:pt x="6861339" y="1373162"/>
                </a:lnTo>
                <a:lnTo>
                  <a:pt x="6872816" y="1373162"/>
                </a:lnTo>
                <a:lnTo>
                  <a:pt x="6884246" y="1373162"/>
                </a:lnTo>
                <a:lnTo>
                  <a:pt x="6895676" y="1373162"/>
                </a:lnTo>
                <a:lnTo>
                  <a:pt x="6907107" y="1373162"/>
                </a:lnTo>
                <a:lnTo>
                  <a:pt x="6918537" y="1373162"/>
                </a:lnTo>
                <a:lnTo>
                  <a:pt x="6930014" y="1373162"/>
                </a:lnTo>
                <a:lnTo>
                  <a:pt x="6941444" y="1373162"/>
                </a:lnTo>
                <a:lnTo>
                  <a:pt x="6952874" y="1373162"/>
                </a:lnTo>
                <a:lnTo>
                  <a:pt x="6964304" y="1373162"/>
                </a:lnTo>
                <a:lnTo>
                  <a:pt x="6975734" y="1373162"/>
                </a:lnTo>
                <a:lnTo>
                  <a:pt x="6987212" y="1373162"/>
                </a:lnTo>
                <a:lnTo>
                  <a:pt x="6998642" y="1373162"/>
                </a:lnTo>
                <a:lnTo>
                  <a:pt x="7010072" y="1373162"/>
                </a:lnTo>
                <a:lnTo>
                  <a:pt x="7021502" y="1373162"/>
                </a:lnTo>
                <a:lnTo>
                  <a:pt x="7032931" y="1373162"/>
                </a:lnTo>
                <a:lnTo>
                  <a:pt x="7044409" y="1373162"/>
                </a:lnTo>
                <a:lnTo>
                  <a:pt x="7055839" y="1373162"/>
                </a:lnTo>
                <a:lnTo>
                  <a:pt x="7067269" y="1373162"/>
                </a:lnTo>
                <a:lnTo>
                  <a:pt x="7078700" y="1373162"/>
                </a:lnTo>
                <a:lnTo>
                  <a:pt x="7090129" y="1373162"/>
                </a:lnTo>
                <a:lnTo>
                  <a:pt x="7101607" y="1373162"/>
                </a:lnTo>
                <a:lnTo>
                  <a:pt x="7113037" y="1373162"/>
                </a:lnTo>
                <a:lnTo>
                  <a:pt x="7124467" y="1373162"/>
                </a:lnTo>
                <a:lnTo>
                  <a:pt x="7135897" y="1373162"/>
                </a:lnTo>
                <a:lnTo>
                  <a:pt x="7147327" y="1373162"/>
                </a:lnTo>
                <a:lnTo>
                  <a:pt x="7158805" y="1373162"/>
                </a:lnTo>
                <a:lnTo>
                  <a:pt x="7170235" y="1373162"/>
                </a:lnTo>
                <a:lnTo>
                  <a:pt x="7181665" y="1373162"/>
                </a:lnTo>
                <a:lnTo>
                  <a:pt x="7193094" y="1373162"/>
                </a:lnTo>
                <a:lnTo>
                  <a:pt x="7204524" y="1373162"/>
                </a:lnTo>
                <a:lnTo>
                  <a:pt x="7216002" y="1373162"/>
                </a:lnTo>
                <a:lnTo>
                  <a:pt x="7227432" y="1373162"/>
                </a:lnTo>
                <a:lnTo>
                  <a:pt x="7238862" y="1373162"/>
                </a:lnTo>
                <a:lnTo>
                  <a:pt x="7250292" y="1373162"/>
                </a:lnTo>
                <a:lnTo>
                  <a:pt x="7261722" y="1373162"/>
                </a:lnTo>
                <a:lnTo>
                  <a:pt x="7273200" y="1373162"/>
                </a:lnTo>
                <a:lnTo>
                  <a:pt x="7284630" y="1373162"/>
                </a:lnTo>
                <a:lnTo>
                  <a:pt x="7296060" y="1373162"/>
                </a:lnTo>
                <a:lnTo>
                  <a:pt x="7307490" y="1373162"/>
                </a:lnTo>
                <a:lnTo>
                  <a:pt x="7318920" y="1373162"/>
                </a:lnTo>
                <a:lnTo>
                  <a:pt x="7330398" y="1373162"/>
                </a:lnTo>
                <a:lnTo>
                  <a:pt x="7341828" y="1373162"/>
                </a:lnTo>
                <a:lnTo>
                  <a:pt x="7353257" y="1373162"/>
                </a:lnTo>
                <a:lnTo>
                  <a:pt x="7364687" y="1373162"/>
                </a:lnTo>
                <a:lnTo>
                  <a:pt x="7376117" y="1373162"/>
                </a:lnTo>
                <a:lnTo>
                  <a:pt x="7387595" y="1373162"/>
                </a:lnTo>
                <a:lnTo>
                  <a:pt x="7399025" y="1373162"/>
                </a:lnTo>
                <a:lnTo>
                  <a:pt x="7410455" y="1373162"/>
                </a:lnTo>
                <a:lnTo>
                  <a:pt x="7421885" y="1373162"/>
                </a:lnTo>
                <a:lnTo>
                  <a:pt x="7433315" y="1373162"/>
                </a:lnTo>
                <a:lnTo>
                  <a:pt x="7444793" y="1373162"/>
                </a:lnTo>
                <a:lnTo>
                  <a:pt x="7456222" y="1373162"/>
                </a:lnTo>
                <a:lnTo>
                  <a:pt x="7467653" y="1373162"/>
                </a:lnTo>
                <a:lnTo>
                  <a:pt x="7479083" y="1373162"/>
                </a:lnTo>
                <a:lnTo>
                  <a:pt x="7490513" y="1373162"/>
                </a:lnTo>
                <a:lnTo>
                  <a:pt x="7501990" y="1373162"/>
                </a:lnTo>
                <a:lnTo>
                  <a:pt x="7513420" y="1373162"/>
                </a:lnTo>
                <a:lnTo>
                  <a:pt x="7524850" y="1373162"/>
                </a:lnTo>
                <a:lnTo>
                  <a:pt x="7536280" y="1373162"/>
                </a:lnTo>
                <a:lnTo>
                  <a:pt x="7547710" y="1373162"/>
                </a:lnTo>
                <a:lnTo>
                  <a:pt x="7559188" y="1373162"/>
                </a:lnTo>
                <a:lnTo>
                  <a:pt x="7570618" y="1373162"/>
                </a:lnTo>
                <a:lnTo>
                  <a:pt x="7582048" y="1373162"/>
                </a:lnTo>
                <a:lnTo>
                  <a:pt x="7593478" y="1373162"/>
                </a:lnTo>
                <a:lnTo>
                  <a:pt x="7604908" y="1373162"/>
                </a:lnTo>
                <a:lnTo>
                  <a:pt x="7616385" y="1373162"/>
                </a:lnTo>
                <a:lnTo>
                  <a:pt x="7627815" y="1373162"/>
                </a:lnTo>
                <a:lnTo>
                  <a:pt x="7639246" y="1373162"/>
                </a:lnTo>
                <a:lnTo>
                  <a:pt x="7650676" y="1373162"/>
                </a:lnTo>
                <a:lnTo>
                  <a:pt x="7662106" y="1373162"/>
                </a:lnTo>
                <a:lnTo>
                  <a:pt x="7673583" y="1373162"/>
                </a:lnTo>
                <a:lnTo>
                  <a:pt x="7685013" y="1373162"/>
                </a:lnTo>
                <a:lnTo>
                  <a:pt x="7696443" y="1373162"/>
                </a:lnTo>
                <a:lnTo>
                  <a:pt x="7707873" y="1373162"/>
                </a:lnTo>
                <a:lnTo>
                  <a:pt x="7719303" y="1373162"/>
                </a:lnTo>
                <a:lnTo>
                  <a:pt x="7730733" y="1373162"/>
                </a:lnTo>
                <a:lnTo>
                  <a:pt x="7742211" y="1373162"/>
                </a:lnTo>
                <a:lnTo>
                  <a:pt x="7753641" y="1373162"/>
                </a:lnTo>
                <a:lnTo>
                  <a:pt x="7765071" y="1373162"/>
                </a:lnTo>
                <a:lnTo>
                  <a:pt x="7776501" y="1373162"/>
                </a:lnTo>
                <a:lnTo>
                  <a:pt x="7787931" y="1373162"/>
                </a:lnTo>
                <a:lnTo>
                  <a:pt x="7799408" y="1373162"/>
                </a:lnTo>
                <a:lnTo>
                  <a:pt x="7810839" y="1373162"/>
                </a:lnTo>
                <a:lnTo>
                  <a:pt x="7822268" y="1373162"/>
                </a:lnTo>
                <a:lnTo>
                  <a:pt x="7833698" y="1373162"/>
                </a:lnTo>
                <a:lnTo>
                  <a:pt x="7845128" y="1373162"/>
                </a:lnTo>
                <a:lnTo>
                  <a:pt x="7856606" y="1373162"/>
                </a:lnTo>
                <a:lnTo>
                  <a:pt x="7868036" y="1373162"/>
                </a:lnTo>
                <a:lnTo>
                  <a:pt x="7879466" y="1373162"/>
                </a:lnTo>
                <a:lnTo>
                  <a:pt x="7890896" y="1373162"/>
                </a:lnTo>
                <a:lnTo>
                  <a:pt x="7902326" y="1373162"/>
                </a:lnTo>
                <a:lnTo>
                  <a:pt x="7913804" y="1373162"/>
                </a:lnTo>
                <a:lnTo>
                  <a:pt x="7925234" y="1373162"/>
                </a:lnTo>
                <a:lnTo>
                  <a:pt x="7936663" y="1373162"/>
                </a:lnTo>
                <a:lnTo>
                  <a:pt x="7948094" y="1373162"/>
                </a:lnTo>
                <a:lnTo>
                  <a:pt x="7959524" y="1373162"/>
                </a:lnTo>
                <a:lnTo>
                  <a:pt x="7971001" y="1373162"/>
                </a:lnTo>
                <a:lnTo>
                  <a:pt x="7982431" y="1373162"/>
                </a:lnTo>
                <a:lnTo>
                  <a:pt x="7993861" y="1373162"/>
                </a:lnTo>
                <a:lnTo>
                  <a:pt x="8005291" y="1373162"/>
                </a:lnTo>
                <a:lnTo>
                  <a:pt x="8016721" y="1373162"/>
                </a:lnTo>
                <a:lnTo>
                  <a:pt x="8028199" y="1373162"/>
                </a:lnTo>
                <a:lnTo>
                  <a:pt x="8039629" y="1373162"/>
                </a:lnTo>
                <a:lnTo>
                  <a:pt x="8051059" y="1373162"/>
                </a:lnTo>
                <a:lnTo>
                  <a:pt x="8062489" y="1373162"/>
                </a:lnTo>
                <a:lnTo>
                  <a:pt x="8073919" y="1373162"/>
                </a:lnTo>
                <a:lnTo>
                  <a:pt x="8085396" y="1373162"/>
                </a:lnTo>
                <a:lnTo>
                  <a:pt x="8096826" y="1373162"/>
                </a:lnTo>
                <a:lnTo>
                  <a:pt x="8108256" y="1373162"/>
                </a:lnTo>
                <a:lnTo>
                  <a:pt x="8119687" y="1373162"/>
                </a:lnTo>
                <a:lnTo>
                  <a:pt x="8131117" y="1373162"/>
                </a:lnTo>
                <a:lnTo>
                  <a:pt x="8142594" y="1373162"/>
                </a:lnTo>
                <a:lnTo>
                  <a:pt x="8154024" y="1373162"/>
                </a:lnTo>
                <a:lnTo>
                  <a:pt x="8165454" y="1373162"/>
                </a:lnTo>
                <a:lnTo>
                  <a:pt x="8176884" y="1373162"/>
                </a:lnTo>
                <a:lnTo>
                  <a:pt x="8188314" y="1373162"/>
                </a:lnTo>
                <a:lnTo>
                  <a:pt x="8199792" y="1373162"/>
                </a:lnTo>
                <a:lnTo>
                  <a:pt x="8211222" y="1373162"/>
                </a:lnTo>
                <a:lnTo>
                  <a:pt x="8222652" y="1373162"/>
                </a:lnTo>
                <a:lnTo>
                  <a:pt x="8234082" y="1373162"/>
                </a:lnTo>
                <a:lnTo>
                  <a:pt x="8245512" y="1373162"/>
                </a:lnTo>
                <a:lnTo>
                  <a:pt x="8256989" y="1373162"/>
                </a:lnTo>
                <a:lnTo>
                  <a:pt x="8268419" y="1373162"/>
                </a:lnTo>
                <a:lnTo>
                  <a:pt x="8279850" y="1373162"/>
                </a:lnTo>
                <a:lnTo>
                  <a:pt x="8291280" y="1373162"/>
                </a:lnTo>
                <a:lnTo>
                  <a:pt x="8302709" y="1373162"/>
                </a:lnTo>
                <a:lnTo>
                  <a:pt x="8314187" y="1373162"/>
                </a:lnTo>
                <a:lnTo>
                  <a:pt x="8325617" y="1373162"/>
                </a:lnTo>
                <a:lnTo>
                  <a:pt x="8337047" y="1373162"/>
                </a:lnTo>
                <a:lnTo>
                  <a:pt x="8348477" y="1373162"/>
                </a:lnTo>
                <a:lnTo>
                  <a:pt x="8359907" y="1373162"/>
                </a:lnTo>
                <a:lnTo>
                  <a:pt x="8371385" y="1373162"/>
                </a:lnTo>
                <a:lnTo>
                  <a:pt x="8382815" y="1373162"/>
                </a:lnTo>
                <a:lnTo>
                  <a:pt x="8394245" y="1373162"/>
                </a:lnTo>
                <a:lnTo>
                  <a:pt x="8405674" y="1373162"/>
                </a:lnTo>
                <a:lnTo>
                  <a:pt x="8417104" y="1373162"/>
                </a:lnTo>
                <a:lnTo>
                  <a:pt x="8428582" y="1373162"/>
                </a:lnTo>
                <a:lnTo>
                  <a:pt x="8440012" y="1373162"/>
                </a:lnTo>
                <a:lnTo>
                  <a:pt x="8451442" y="1373162"/>
                </a:lnTo>
                <a:lnTo>
                  <a:pt x="8462872" y="1373162"/>
                </a:lnTo>
                <a:lnTo>
                  <a:pt x="8474302" y="1373162"/>
                </a:lnTo>
                <a:lnTo>
                  <a:pt x="8485780" y="1373162"/>
                </a:lnTo>
                <a:lnTo>
                  <a:pt x="8497210" y="1373162"/>
                </a:lnTo>
                <a:lnTo>
                  <a:pt x="8508640" y="1373162"/>
                </a:lnTo>
                <a:lnTo>
                  <a:pt x="8520069" y="1373162"/>
                </a:lnTo>
                <a:lnTo>
                  <a:pt x="8531500" y="1373162"/>
                </a:lnTo>
                <a:lnTo>
                  <a:pt x="8542977" y="1373162"/>
                </a:lnTo>
                <a:lnTo>
                  <a:pt x="8554407" y="1373162"/>
                </a:lnTo>
                <a:lnTo>
                  <a:pt x="8565837" y="1373162"/>
                </a:lnTo>
                <a:lnTo>
                  <a:pt x="8577267" y="1373162"/>
                </a:lnTo>
                <a:lnTo>
                  <a:pt x="8588697" y="1373162"/>
                </a:lnTo>
                <a:lnTo>
                  <a:pt x="8600175" y="1373162"/>
                </a:lnTo>
                <a:lnTo>
                  <a:pt x="8611605" y="1373162"/>
                </a:lnTo>
                <a:lnTo>
                  <a:pt x="8623035" y="1373162"/>
                </a:lnTo>
                <a:lnTo>
                  <a:pt x="8634465" y="1373162"/>
                </a:lnTo>
                <a:lnTo>
                  <a:pt x="8645895" y="1373162"/>
                </a:lnTo>
                <a:lnTo>
                  <a:pt x="8657373" y="1373162"/>
                </a:lnTo>
                <a:lnTo>
                  <a:pt x="8668802" y="1373162"/>
                </a:lnTo>
                <a:lnTo>
                  <a:pt x="8680232" y="1373162"/>
                </a:lnTo>
                <a:lnTo>
                  <a:pt x="8691662" y="1373162"/>
                </a:lnTo>
                <a:lnTo>
                  <a:pt x="8703093" y="1373162"/>
                </a:lnTo>
                <a:lnTo>
                  <a:pt x="8714570" y="1373162"/>
                </a:lnTo>
                <a:lnTo>
                  <a:pt x="8726000" y="1373162"/>
                </a:lnTo>
                <a:lnTo>
                  <a:pt x="8737430" y="1373162"/>
                </a:lnTo>
                <a:lnTo>
                  <a:pt x="8748860" y="1373162"/>
                </a:lnTo>
                <a:lnTo>
                  <a:pt x="8760290" y="1373162"/>
                </a:lnTo>
                <a:lnTo>
                  <a:pt x="8771768" y="1373162"/>
                </a:lnTo>
                <a:lnTo>
                  <a:pt x="8783198" y="1373162"/>
                </a:lnTo>
                <a:lnTo>
                  <a:pt x="8794628" y="1373162"/>
                </a:lnTo>
                <a:lnTo>
                  <a:pt x="8806058" y="1373162"/>
                </a:lnTo>
                <a:lnTo>
                  <a:pt x="8817488" y="1373162"/>
                </a:lnTo>
                <a:lnTo>
                  <a:pt x="8828918" y="1373162"/>
                </a:lnTo>
                <a:lnTo>
                  <a:pt x="8840395" y="1373162"/>
                </a:lnTo>
                <a:lnTo>
                  <a:pt x="8851825" y="1373162"/>
                </a:lnTo>
                <a:lnTo>
                  <a:pt x="8863256" y="1373162"/>
                </a:lnTo>
                <a:lnTo>
                  <a:pt x="8874686" y="1373162"/>
                </a:lnTo>
                <a:lnTo>
                  <a:pt x="8886115" y="1373162"/>
                </a:lnTo>
                <a:lnTo>
                  <a:pt x="8897593" y="1373162"/>
                </a:lnTo>
                <a:lnTo>
                  <a:pt x="8909022" y="1373162"/>
                </a:lnTo>
                <a:lnTo>
                  <a:pt x="8920453" y="1373162"/>
                </a:lnTo>
                <a:lnTo>
                  <a:pt x="8931883" y="1373162"/>
                </a:lnTo>
                <a:lnTo>
                  <a:pt x="8943313" y="1373162"/>
                </a:lnTo>
                <a:lnTo>
                  <a:pt x="8954791" y="1373162"/>
                </a:lnTo>
                <a:lnTo>
                  <a:pt x="8966220" y="1373162"/>
                </a:lnTo>
                <a:lnTo>
                  <a:pt x="8977651" y="1373162"/>
                </a:lnTo>
                <a:lnTo>
                  <a:pt x="8989080" y="1373162"/>
                </a:lnTo>
                <a:lnTo>
                  <a:pt x="9000511" y="1373162"/>
                </a:lnTo>
                <a:lnTo>
                  <a:pt x="9011988" y="1373162"/>
                </a:lnTo>
                <a:lnTo>
                  <a:pt x="9023418" y="1373162"/>
                </a:lnTo>
                <a:lnTo>
                  <a:pt x="9034849" y="1373162"/>
                </a:lnTo>
                <a:lnTo>
                  <a:pt x="9046278" y="1373162"/>
                </a:lnTo>
                <a:lnTo>
                  <a:pt x="9057709" y="1373162"/>
                </a:lnTo>
                <a:lnTo>
                  <a:pt x="9069186" y="1373162"/>
                </a:lnTo>
                <a:lnTo>
                  <a:pt x="9080615" y="1373162"/>
                </a:lnTo>
                <a:lnTo>
                  <a:pt x="9092046" y="1373162"/>
                </a:lnTo>
                <a:lnTo>
                  <a:pt x="9103476" y="1373162"/>
                </a:lnTo>
                <a:lnTo>
                  <a:pt x="9114906" y="1373162"/>
                </a:lnTo>
                <a:lnTo>
                  <a:pt x="9126384" y="1373162"/>
                </a:lnTo>
                <a:lnTo>
                  <a:pt x="9137813" y="1373162"/>
                </a:lnTo>
                <a:lnTo>
                  <a:pt x="9149244" y="1373162"/>
                </a:lnTo>
                <a:lnTo>
                  <a:pt x="9160673" y="1373162"/>
                </a:lnTo>
                <a:lnTo>
                  <a:pt x="9172104" y="1373162"/>
                </a:lnTo>
                <a:lnTo>
                  <a:pt x="9183581" y="1373162"/>
                </a:lnTo>
                <a:lnTo>
                  <a:pt x="9195011" y="1373162"/>
                </a:lnTo>
                <a:lnTo>
                  <a:pt x="9206442" y="1373162"/>
                </a:lnTo>
                <a:lnTo>
                  <a:pt x="9217871" y="1373162"/>
                </a:lnTo>
                <a:lnTo>
                  <a:pt x="9229301" y="1373162"/>
                </a:lnTo>
                <a:lnTo>
                  <a:pt x="9240779" y="1373162"/>
                </a:lnTo>
                <a:lnTo>
                  <a:pt x="9252209" y="1373162"/>
                </a:lnTo>
                <a:lnTo>
                  <a:pt x="9263639" y="1373162"/>
                </a:lnTo>
                <a:lnTo>
                  <a:pt x="9275069" y="1373162"/>
                </a:lnTo>
                <a:lnTo>
                  <a:pt x="9286498" y="1373162"/>
                </a:lnTo>
                <a:lnTo>
                  <a:pt x="9297977" y="1373162"/>
                </a:lnTo>
                <a:lnTo>
                  <a:pt x="9309406" y="1373162"/>
                </a:lnTo>
                <a:lnTo>
                  <a:pt x="9320837" y="1373162"/>
                </a:lnTo>
                <a:lnTo>
                  <a:pt x="9332266" y="1373162"/>
                </a:lnTo>
                <a:lnTo>
                  <a:pt x="9343696" y="1373162"/>
                </a:lnTo>
                <a:lnTo>
                  <a:pt x="9355174" y="1373162"/>
                </a:lnTo>
                <a:lnTo>
                  <a:pt x="9366604" y="1373162"/>
                </a:lnTo>
                <a:lnTo>
                  <a:pt x="9378035" y="1373162"/>
                </a:lnTo>
                <a:lnTo>
                  <a:pt x="9389464" y="1373162"/>
                </a:lnTo>
                <a:lnTo>
                  <a:pt x="9400894" y="1373162"/>
                </a:lnTo>
                <a:lnTo>
                  <a:pt x="9412372" y="1373162"/>
                </a:lnTo>
                <a:lnTo>
                  <a:pt x="9423802" y="1373162"/>
                </a:lnTo>
                <a:lnTo>
                  <a:pt x="9435232" y="1373162"/>
                </a:lnTo>
                <a:lnTo>
                  <a:pt x="9446662" y="1373162"/>
                </a:lnTo>
                <a:lnTo>
                  <a:pt x="9458091" y="1373162"/>
                </a:lnTo>
                <a:lnTo>
                  <a:pt x="9469570" y="1373162"/>
                </a:lnTo>
                <a:lnTo>
                  <a:pt x="9480999" y="1373162"/>
                </a:lnTo>
                <a:lnTo>
                  <a:pt x="9492429" y="1373162"/>
                </a:lnTo>
                <a:lnTo>
                  <a:pt x="9503859" y="1373162"/>
                </a:lnTo>
                <a:lnTo>
                  <a:pt x="9515289" y="1373162"/>
                </a:lnTo>
                <a:lnTo>
                  <a:pt x="9526767" y="1373162"/>
                </a:lnTo>
                <a:lnTo>
                  <a:pt x="9538197" y="1373162"/>
                </a:lnTo>
                <a:lnTo>
                  <a:pt x="9549626" y="1373162"/>
                </a:lnTo>
                <a:lnTo>
                  <a:pt x="9561057" y="1373162"/>
                </a:lnTo>
                <a:lnTo>
                  <a:pt x="9572487" y="1373162"/>
                </a:lnTo>
                <a:lnTo>
                  <a:pt x="9583965" y="1373162"/>
                </a:lnTo>
                <a:lnTo>
                  <a:pt x="9595395" y="1373162"/>
                </a:lnTo>
                <a:lnTo>
                  <a:pt x="9606824" y="1373162"/>
                </a:lnTo>
                <a:lnTo>
                  <a:pt x="9618255" y="1373162"/>
                </a:lnTo>
                <a:lnTo>
                  <a:pt x="9629684" y="1373162"/>
                </a:lnTo>
                <a:lnTo>
                  <a:pt x="9641163" y="1373162"/>
                </a:lnTo>
                <a:lnTo>
                  <a:pt x="9652592" y="1373162"/>
                </a:lnTo>
                <a:lnTo>
                  <a:pt x="9664022" y="1373162"/>
                </a:lnTo>
                <a:lnTo>
                  <a:pt x="9675452" y="1373162"/>
                </a:lnTo>
                <a:lnTo>
                  <a:pt x="9686882" y="1373162"/>
                </a:lnTo>
                <a:lnTo>
                  <a:pt x="9698360" y="1373162"/>
                </a:lnTo>
                <a:lnTo>
                  <a:pt x="9709790" y="1373162"/>
                </a:lnTo>
                <a:lnTo>
                  <a:pt x="9721219" y="1373162"/>
                </a:lnTo>
                <a:lnTo>
                  <a:pt x="9732650" y="1373162"/>
                </a:lnTo>
                <a:lnTo>
                  <a:pt x="9744080" y="1373162"/>
                </a:lnTo>
                <a:lnTo>
                  <a:pt x="9755557" y="1373162"/>
                </a:lnTo>
                <a:lnTo>
                  <a:pt x="9766988" y="1373162"/>
                </a:lnTo>
                <a:lnTo>
                  <a:pt x="9778417" y="1373162"/>
                </a:lnTo>
                <a:lnTo>
                  <a:pt x="9789848" y="1373162"/>
                </a:lnTo>
                <a:lnTo>
                  <a:pt x="9801277" y="1373162"/>
                </a:lnTo>
                <a:lnTo>
                  <a:pt x="9812755" y="1373162"/>
                </a:lnTo>
                <a:lnTo>
                  <a:pt x="9824185" y="1373162"/>
                </a:lnTo>
                <a:lnTo>
                  <a:pt x="9835615" y="1373162"/>
                </a:lnTo>
                <a:lnTo>
                  <a:pt x="9847045" y="1373162"/>
                </a:lnTo>
                <a:lnTo>
                  <a:pt x="9858475" y="1373162"/>
                </a:lnTo>
                <a:lnTo>
                  <a:pt x="9869952" y="1373162"/>
                </a:lnTo>
                <a:lnTo>
                  <a:pt x="9881383" y="1373162"/>
                </a:lnTo>
                <a:lnTo>
                  <a:pt x="9892812" y="1373162"/>
                </a:lnTo>
                <a:lnTo>
                  <a:pt x="9904243" y="1373162"/>
                </a:lnTo>
                <a:lnTo>
                  <a:pt x="9915673" y="1373162"/>
                </a:lnTo>
                <a:lnTo>
                  <a:pt x="9927102" y="1373162"/>
                </a:lnTo>
                <a:lnTo>
                  <a:pt x="9938581" y="1373162"/>
                </a:lnTo>
                <a:lnTo>
                  <a:pt x="9950010" y="1373162"/>
                </a:lnTo>
                <a:lnTo>
                  <a:pt x="9961441" y="1373162"/>
                </a:lnTo>
                <a:lnTo>
                  <a:pt x="9972870" y="1373162"/>
                </a:lnTo>
                <a:lnTo>
                  <a:pt x="9984300" y="1373162"/>
                </a:lnTo>
                <a:lnTo>
                  <a:pt x="9995778" y="1373162"/>
                </a:lnTo>
                <a:lnTo>
                  <a:pt x="10007208" y="1373162"/>
                </a:lnTo>
                <a:lnTo>
                  <a:pt x="10018638" y="1373162"/>
                </a:lnTo>
                <a:lnTo>
                  <a:pt x="10030068" y="1373162"/>
                </a:lnTo>
                <a:lnTo>
                  <a:pt x="10041498" y="1373162"/>
                </a:lnTo>
                <a:lnTo>
                  <a:pt x="10052976" y="1373162"/>
                </a:lnTo>
                <a:lnTo>
                  <a:pt x="10064405" y="1373162"/>
                </a:lnTo>
                <a:lnTo>
                  <a:pt x="10075835" y="1373162"/>
                </a:lnTo>
                <a:lnTo>
                  <a:pt x="10087266" y="1373162"/>
                </a:lnTo>
                <a:lnTo>
                  <a:pt x="10098695" y="1373162"/>
                </a:lnTo>
                <a:lnTo>
                  <a:pt x="10110174" y="1373162"/>
                </a:lnTo>
                <a:lnTo>
                  <a:pt x="10121603" y="1373162"/>
                </a:lnTo>
                <a:lnTo>
                  <a:pt x="10133033" y="1373162"/>
                </a:lnTo>
                <a:lnTo>
                  <a:pt x="10144463" y="1373162"/>
                </a:lnTo>
                <a:lnTo>
                  <a:pt x="10155893" y="1373162"/>
                </a:lnTo>
                <a:lnTo>
                  <a:pt x="10167371" y="1373162"/>
                </a:lnTo>
                <a:lnTo>
                  <a:pt x="10178801" y="1373162"/>
                </a:lnTo>
                <a:lnTo>
                  <a:pt x="10190230" y="1373162"/>
                </a:lnTo>
                <a:lnTo>
                  <a:pt x="10201661" y="1373162"/>
                </a:lnTo>
                <a:lnTo>
                  <a:pt x="10213091" y="1373162"/>
                </a:lnTo>
                <a:lnTo>
                  <a:pt x="10224569" y="1373162"/>
                </a:lnTo>
                <a:lnTo>
                  <a:pt x="10235998" y="1373162"/>
                </a:lnTo>
                <a:lnTo>
                  <a:pt x="10247428" y="1373162"/>
                </a:lnTo>
                <a:lnTo>
                  <a:pt x="10258859" y="1373162"/>
                </a:lnTo>
                <a:lnTo>
                  <a:pt x="10270288" y="1373162"/>
                </a:lnTo>
                <a:lnTo>
                  <a:pt x="10281767" y="1373162"/>
                </a:lnTo>
                <a:lnTo>
                  <a:pt x="10293196" y="1373162"/>
                </a:lnTo>
                <a:lnTo>
                  <a:pt x="10304626" y="1373162"/>
                </a:lnTo>
                <a:lnTo>
                  <a:pt x="10316056" y="1373162"/>
                </a:lnTo>
                <a:lnTo>
                  <a:pt x="10327486" y="1373162"/>
                </a:lnTo>
                <a:lnTo>
                  <a:pt x="10338963" y="1373162"/>
                </a:lnTo>
                <a:lnTo>
                  <a:pt x="10350394" y="1373162"/>
                </a:lnTo>
                <a:lnTo>
                  <a:pt x="10361823" y="1373162"/>
                </a:lnTo>
                <a:lnTo>
                  <a:pt x="10373254" y="1373162"/>
                </a:lnTo>
                <a:lnTo>
                  <a:pt x="10384684" y="1373162"/>
                </a:lnTo>
                <a:lnTo>
                  <a:pt x="10396161" y="1373162"/>
                </a:lnTo>
                <a:lnTo>
                  <a:pt x="10407591" y="1373162"/>
                </a:lnTo>
                <a:lnTo>
                  <a:pt x="10419021" y="1373162"/>
                </a:lnTo>
                <a:lnTo>
                  <a:pt x="10430452" y="1373162"/>
                </a:lnTo>
                <a:lnTo>
                  <a:pt x="10441881" y="1373162"/>
                </a:lnTo>
                <a:lnTo>
                  <a:pt x="10453358" y="1373162"/>
                </a:lnTo>
                <a:lnTo>
                  <a:pt x="10464789" y="1373162"/>
                </a:lnTo>
                <a:lnTo>
                  <a:pt x="10476219" y="1373162"/>
                </a:lnTo>
                <a:lnTo>
                  <a:pt x="10487649" y="1373162"/>
                </a:lnTo>
                <a:lnTo>
                  <a:pt x="10499079" y="1373162"/>
                </a:lnTo>
                <a:lnTo>
                  <a:pt x="10510556" y="1373162"/>
                </a:lnTo>
                <a:lnTo>
                  <a:pt x="10521987" y="1373162"/>
                </a:lnTo>
                <a:lnTo>
                  <a:pt x="10533416" y="1373162"/>
                </a:lnTo>
                <a:lnTo>
                  <a:pt x="10544847" y="1373162"/>
                </a:lnTo>
                <a:lnTo>
                  <a:pt x="10556277" y="1373162"/>
                </a:lnTo>
                <a:lnTo>
                  <a:pt x="10567754" y="1373162"/>
                </a:lnTo>
                <a:lnTo>
                  <a:pt x="10579184" y="1373162"/>
                </a:lnTo>
                <a:lnTo>
                  <a:pt x="10590614" y="1373162"/>
                </a:lnTo>
                <a:lnTo>
                  <a:pt x="10602045" y="1373162"/>
                </a:lnTo>
                <a:lnTo>
                  <a:pt x="10613474" y="1373162"/>
                </a:lnTo>
                <a:lnTo>
                  <a:pt x="10624951" y="1373162"/>
                </a:lnTo>
                <a:lnTo>
                  <a:pt x="10636382" y="1373162"/>
                </a:lnTo>
                <a:lnTo>
                  <a:pt x="10647812" y="1373162"/>
                </a:lnTo>
                <a:lnTo>
                  <a:pt x="10659241" y="1373162"/>
                </a:lnTo>
                <a:lnTo>
                  <a:pt x="10670672" y="1373162"/>
                </a:lnTo>
                <a:lnTo>
                  <a:pt x="10682149" y="1373162"/>
                </a:lnTo>
                <a:lnTo>
                  <a:pt x="10693580" y="1373162"/>
                </a:lnTo>
                <a:lnTo>
                  <a:pt x="10705009" y="1373162"/>
                </a:lnTo>
                <a:lnTo>
                  <a:pt x="10716439" y="1373162"/>
                </a:lnTo>
                <a:lnTo>
                  <a:pt x="10727870" y="1373162"/>
                </a:lnTo>
                <a:lnTo>
                  <a:pt x="10739347" y="1373162"/>
                </a:lnTo>
                <a:lnTo>
                  <a:pt x="10750778" y="1373162"/>
                </a:lnTo>
                <a:lnTo>
                  <a:pt x="10762207" y="1373162"/>
                </a:lnTo>
                <a:lnTo>
                  <a:pt x="10773637" y="1373162"/>
                </a:lnTo>
                <a:lnTo>
                  <a:pt x="10785067" y="1373162"/>
                </a:lnTo>
                <a:lnTo>
                  <a:pt x="10796544" y="1373162"/>
                </a:lnTo>
                <a:lnTo>
                  <a:pt x="10807975" y="1373162"/>
                </a:lnTo>
                <a:lnTo>
                  <a:pt x="10819405" y="1373162"/>
                </a:lnTo>
                <a:lnTo>
                  <a:pt x="10830834" y="1373162"/>
                </a:lnTo>
                <a:lnTo>
                  <a:pt x="10842265" y="1373162"/>
                </a:lnTo>
                <a:lnTo>
                  <a:pt x="10853742" y="1373162"/>
                </a:lnTo>
                <a:lnTo>
                  <a:pt x="10865173" y="1373162"/>
                </a:lnTo>
                <a:lnTo>
                  <a:pt x="10876602" y="1373162"/>
                </a:lnTo>
                <a:lnTo>
                  <a:pt x="10888032" y="1373162"/>
                </a:lnTo>
                <a:lnTo>
                  <a:pt x="10899463" y="1373162"/>
                </a:lnTo>
                <a:lnTo>
                  <a:pt x="10910892" y="1373162"/>
                </a:lnTo>
                <a:lnTo>
                  <a:pt x="10922369" y="1373162"/>
                </a:lnTo>
                <a:lnTo>
                  <a:pt x="10933800" y="1373162"/>
                </a:lnTo>
                <a:lnTo>
                  <a:pt x="10945230" y="1373162"/>
                </a:lnTo>
                <a:lnTo>
                  <a:pt x="10956660" y="1373162"/>
                </a:lnTo>
                <a:lnTo>
                  <a:pt x="10968090" y="1373162"/>
                </a:lnTo>
                <a:lnTo>
                  <a:pt x="10979567" y="1373162"/>
                </a:lnTo>
                <a:lnTo>
                  <a:pt x="10990998" y="1373162"/>
                </a:lnTo>
                <a:lnTo>
                  <a:pt x="11002427" y="1373162"/>
                </a:lnTo>
                <a:lnTo>
                  <a:pt x="11013858" y="1373162"/>
                </a:lnTo>
                <a:lnTo>
                  <a:pt x="11025287" y="1373162"/>
                </a:lnTo>
                <a:lnTo>
                  <a:pt x="11036765" y="1373162"/>
                </a:lnTo>
                <a:lnTo>
                  <a:pt x="11048195" y="1373162"/>
                </a:lnTo>
                <a:lnTo>
                  <a:pt x="11059625" y="1373162"/>
                </a:lnTo>
                <a:lnTo>
                  <a:pt x="11071056" y="1373162"/>
                </a:lnTo>
                <a:lnTo>
                  <a:pt x="11082485" y="1373162"/>
                </a:lnTo>
                <a:lnTo>
                  <a:pt x="11093962" y="1373162"/>
                </a:lnTo>
                <a:lnTo>
                  <a:pt x="11105393" y="1373162"/>
                </a:lnTo>
                <a:lnTo>
                  <a:pt x="11116823" y="1373162"/>
                </a:lnTo>
                <a:lnTo>
                  <a:pt x="11128253" y="1373162"/>
                </a:lnTo>
                <a:lnTo>
                  <a:pt x="11139683" y="1373162"/>
                </a:lnTo>
                <a:lnTo>
                  <a:pt x="11151160" y="1373162"/>
                </a:lnTo>
                <a:lnTo>
                  <a:pt x="11162591" y="1373162"/>
                </a:lnTo>
                <a:lnTo>
                  <a:pt x="11174020" y="1373162"/>
                </a:lnTo>
                <a:lnTo>
                  <a:pt x="11185451" y="1373162"/>
                </a:lnTo>
                <a:lnTo>
                  <a:pt x="11196881" y="1373162"/>
                </a:lnTo>
                <a:lnTo>
                  <a:pt x="11208358" y="1373162"/>
                </a:lnTo>
                <a:lnTo>
                  <a:pt x="11218359" y="1373162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3" name="Freeform 82">
            <a:extLst>
              <a:ext uri="{FF2B5EF4-FFF2-40B4-BE49-F238E27FC236}">
                <a16:creationId xmlns:a16="http://schemas.microsoft.com/office/drawing/2014/main" id="{C6B40EED-67BF-B941-8C48-4098B22BDD76}"/>
              </a:ext>
            </a:extLst>
          </p:cNvPr>
          <p:cNvSpPr/>
          <p:nvPr/>
        </p:nvSpPr>
        <p:spPr>
          <a:xfrm>
            <a:off x="638362" y="4232809"/>
            <a:ext cx="8413769" cy="1200013"/>
          </a:xfrm>
          <a:custGeom>
            <a:avLst/>
            <a:gdLst>
              <a:gd name="connsiteX0" fmla="*/ 0 w 11218359"/>
              <a:gd name="connsiteY0" fmla="*/ 1600018 h 1600017"/>
              <a:gd name="connsiteX1" fmla="*/ 9149 w 11218359"/>
              <a:gd name="connsiteY1" fmla="*/ 1600018 h 1600017"/>
              <a:gd name="connsiteX2" fmla="*/ 20588 w 11218359"/>
              <a:gd name="connsiteY2" fmla="*/ 1600018 h 1600017"/>
              <a:gd name="connsiteX3" fmla="*/ 32028 w 11218359"/>
              <a:gd name="connsiteY3" fmla="*/ 1600018 h 1600017"/>
              <a:gd name="connsiteX4" fmla="*/ 43467 w 11218359"/>
              <a:gd name="connsiteY4" fmla="*/ 1600018 h 1600017"/>
              <a:gd name="connsiteX5" fmla="*/ 54907 w 11218359"/>
              <a:gd name="connsiteY5" fmla="*/ 1600018 h 1600017"/>
              <a:gd name="connsiteX6" fmla="*/ 66346 w 11218359"/>
              <a:gd name="connsiteY6" fmla="*/ 1600018 h 1600017"/>
              <a:gd name="connsiteX7" fmla="*/ 77786 w 11218359"/>
              <a:gd name="connsiteY7" fmla="*/ 1600018 h 1600017"/>
              <a:gd name="connsiteX8" fmla="*/ 89225 w 11218359"/>
              <a:gd name="connsiteY8" fmla="*/ 1600018 h 1600017"/>
              <a:gd name="connsiteX9" fmla="*/ 100665 w 11218359"/>
              <a:gd name="connsiteY9" fmla="*/ 1600018 h 1600017"/>
              <a:gd name="connsiteX10" fmla="*/ 112104 w 11218359"/>
              <a:gd name="connsiteY10" fmla="*/ 1600018 h 1600017"/>
              <a:gd name="connsiteX11" fmla="*/ 123544 w 11218359"/>
              <a:gd name="connsiteY11" fmla="*/ 1600018 h 1600017"/>
              <a:gd name="connsiteX12" fmla="*/ 134979 w 11218359"/>
              <a:gd name="connsiteY12" fmla="*/ 1600018 h 1600017"/>
              <a:gd name="connsiteX13" fmla="*/ 146423 w 11218359"/>
              <a:gd name="connsiteY13" fmla="*/ 1600018 h 1600017"/>
              <a:gd name="connsiteX14" fmla="*/ 157858 w 11218359"/>
              <a:gd name="connsiteY14" fmla="*/ 1600018 h 1600017"/>
              <a:gd name="connsiteX15" fmla="*/ 169297 w 11218359"/>
              <a:gd name="connsiteY15" fmla="*/ 1600018 h 1600017"/>
              <a:gd name="connsiteX16" fmla="*/ 180737 w 11218359"/>
              <a:gd name="connsiteY16" fmla="*/ 1600018 h 1600017"/>
              <a:gd name="connsiteX17" fmla="*/ 192176 w 11218359"/>
              <a:gd name="connsiteY17" fmla="*/ 1600018 h 1600017"/>
              <a:gd name="connsiteX18" fmla="*/ 203616 w 11218359"/>
              <a:gd name="connsiteY18" fmla="*/ 1600018 h 1600017"/>
              <a:gd name="connsiteX19" fmla="*/ 215055 w 11218359"/>
              <a:gd name="connsiteY19" fmla="*/ 1600018 h 1600017"/>
              <a:gd name="connsiteX20" fmla="*/ 226495 w 11218359"/>
              <a:gd name="connsiteY20" fmla="*/ 1600018 h 1600017"/>
              <a:gd name="connsiteX21" fmla="*/ 237935 w 11218359"/>
              <a:gd name="connsiteY21" fmla="*/ 1600018 h 1600017"/>
              <a:gd name="connsiteX22" fmla="*/ 249374 w 11218359"/>
              <a:gd name="connsiteY22" fmla="*/ 1600018 h 1600017"/>
              <a:gd name="connsiteX23" fmla="*/ 260814 w 11218359"/>
              <a:gd name="connsiteY23" fmla="*/ 1600018 h 1600017"/>
              <a:gd name="connsiteX24" fmla="*/ 272253 w 11218359"/>
              <a:gd name="connsiteY24" fmla="*/ 1600018 h 1600017"/>
              <a:gd name="connsiteX25" fmla="*/ 283693 w 11218359"/>
              <a:gd name="connsiteY25" fmla="*/ 1600018 h 1600017"/>
              <a:gd name="connsiteX26" fmla="*/ 295132 w 11218359"/>
              <a:gd name="connsiteY26" fmla="*/ 1600018 h 1600017"/>
              <a:gd name="connsiteX27" fmla="*/ 306572 w 11218359"/>
              <a:gd name="connsiteY27" fmla="*/ 1600018 h 1600017"/>
              <a:gd name="connsiteX28" fmla="*/ 318011 w 11218359"/>
              <a:gd name="connsiteY28" fmla="*/ 1600018 h 1600017"/>
              <a:gd name="connsiteX29" fmla="*/ 329451 w 11218359"/>
              <a:gd name="connsiteY29" fmla="*/ 1600018 h 1600017"/>
              <a:gd name="connsiteX30" fmla="*/ 340890 w 11218359"/>
              <a:gd name="connsiteY30" fmla="*/ 1600018 h 1600017"/>
              <a:gd name="connsiteX31" fmla="*/ 352330 w 11218359"/>
              <a:gd name="connsiteY31" fmla="*/ 1600018 h 1600017"/>
              <a:gd name="connsiteX32" fmla="*/ 363769 w 11218359"/>
              <a:gd name="connsiteY32" fmla="*/ 1600018 h 1600017"/>
              <a:gd name="connsiteX33" fmla="*/ 375209 w 11218359"/>
              <a:gd name="connsiteY33" fmla="*/ 1600018 h 1600017"/>
              <a:gd name="connsiteX34" fmla="*/ 386648 w 11218359"/>
              <a:gd name="connsiteY34" fmla="*/ 1600018 h 1600017"/>
              <a:gd name="connsiteX35" fmla="*/ 398088 w 11218359"/>
              <a:gd name="connsiteY35" fmla="*/ 1600018 h 1600017"/>
              <a:gd name="connsiteX36" fmla="*/ 409527 w 11218359"/>
              <a:gd name="connsiteY36" fmla="*/ 1600018 h 1600017"/>
              <a:gd name="connsiteX37" fmla="*/ 420967 w 11218359"/>
              <a:gd name="connsiteY37" fmla="*/ 1600018 h 1600017"/>
              <a:gd name="connsiteX38" fmla="*/ 432406 w 11218359"/>
              <a:gd name="connsiteY38" fmla="*/ 1600018 h 1600017"/>
              <a:gd name="connsiteX39" fmla="*/ 443846 w 11218359"/>
              <a:gd name="connsiteY39" fmla="*/ 1600018 h 1600017"/>
              <a:gd name="connsiteX40" fmla="*/ 455285 w 11218359"/>
              <a:gd name="connsiteY40" fmla="*/ 1600018 h 1600017"/>
              <a:gd name="connsiteX41" fmla="*/ 466725 w 11218359"/>
              <a:gd name="connsiteY41" fmla="*/ 1600018 h 1600017"/>
              <a:gd name="connsiteX42" fmla="*/ 478165 w 11218359"/>
              <a:gd name="connsiteY42" fmla="*/ 1600018 h 1600017"/>
              <a:gd name="connsiteX43" fmla="*/ 489604 w 11218359"/>
              <a:gd name="connsiteY43" fmla="*/ 1600018 h 1600017"/>
              <a:gd name="connsiteX44" fmla="*/ 501044 w 11218359"/>
              <a:gd name="connsiteY44" fmla="*/ 1600018 h 1600017"/>
              <a:gd name="connsiteX45" fmla="*/ 512483 w 11218359"/>
              <a:gd name="connsiteY45" fmla="*/ 1600018 h 1600017"/>
              <a:gd name="connsiteX46" fmla="*/ 523923 w 11218359"/>
              <a:gd name="connsiteY46" fmla="*/ 1600018 h 1600017"/>
              <a:gd name="connsiteX47" fmla="*/ 535362 w 11218359"/>
              <a:gd name="connsiteY47" fmla="*/ 1600018 h 1600017"/>
              <a:gd name="connsiteX48" fmla="*/ 546802 w 11218359"/>
              <a:gd name="connsiteY48" fmla="*/ 1600018 h 1600017"/>
              <a:gd name="connsiteX49" fmla="*/ 558241 w 11218359"/>
              <a:gd name="connsiteY49" fmla="*/ 1600018 h 1600017"/>
              <a:gd name="connsiteX50" fmla="*/ 569681 w 11218359"/>
              <a:gd name="connsiteY50" fmla="*/ 1600018 h 1600017"/>
              <a:gd name="connsiteX51" fmla="*/ 581120 w 11218359"/>
              <a:gd name="connsiteY51" fmla="*/ 1600018 h 1600017"/>
              <a:gd name="connsiteX52" fmla="*/ 592560 w 11218359"/>
              <a:gd name="connsiteY52" fmla="*/ 1600018 h 1600017"/>
              <a:gd name="connsiteX53" fmla="*/ 603999 w 11218359"/>
              <a:gd name="connsiteY53" fmla="*/ 1600018 h 1600017"/>
              <a:gd name="connsiteX54" fmla="*/ 615439 w 11218359"/>
              <a:gd name="connsiteY54" fmla="*/ 1600018 h 1600017"/>
              <a:gd name="connsiteX55" fmla="*/ 626878 w 11218359"/>
              <a:gd name="connsiteY55" fmla="*/ 1600018 h 1600017"/>
              <a:gd name="connsiteX56" fmla="*/ 638318 w 11218359"/>
              <a:gd name="connsiteY56" fmla="*/ 1600018 h 1600017"/>
              <a:gd name="connsiteX57" fmla="*/ 649757 w 11218359"/>
              <a:gd name="connsiteY57" fmla="*/ 1600018 h 1600017"/>
              <a:gd name="connsiteX58" fmla="*/ 661192 w 11218359"/>
              <a:gd name="connsiteY58" fmla="*/ 1600018 h 1600017"/>
              <a:gd name="connsiteX59" fmla="*/ 672632 w 11218359"/>
              <a:gd name="connsiteY59" fmla="*/ 1600018 h 1600017"/>
              <a:gd name="connsiteX60" fmla="*/ 684071 w 11218359"/>
              <a:gd name="connsiteY60" fmla="*/ 1600018 h 1600017"/>
              <a:gd name="connsiteX61" fmla="*/ 695511 w 11218359"/>
              <a:gd name="connsiteY61" fmla="*/ 1600018 h 1600017"/>
              <a:gd name="connsiteX62" fmla="*/ 706950 w 11218359"/>
              <a:gd name="connsiteY62" fmla="*/ 1600018 h 1600017"/>
              <a:gd name="connsiteX63" fmla="*/ 718390 w 11218359"/>
              <a:gd name="connsiteY63" fmla="*/ 1600018 h 1600017"/>
              <a:gd name="connsiteX64" fmla="*/ 729829 w 11218359"/>
              <a:gd name="connsiteY64" fmla="*/ 1600018 h 1600017"/>
              <a:gd name="connsiteX65" fmla="*/ 741269 w 11218359"/>
              <a:gd name="connsiteY65" fmla="*/ 1600018 h 1600017"/>
              <a:gd name="connsiteX66" fmla="*/ 752708 w 11218359"/>
              <a:gd name="connsiteY66" fmla="*/ 1600018 h 1600017"/>
              <a:gd name="connsiteX67" fmla="*/ 764148 w 11218359"/>
              <a:gd name="connsiteY67" fmla="*/ 1600018 h 1600017"/>
              <a:gd name="connsiteX68" fmla="*/ 775587 w 11218359"/>
              <a:gd name="connsiteY68" fmla="*/ 1600018 h 1600017"/>
              <a:gd name="connsiteX69" fmla="*/ 787027 w 11218359"/>
              <a:gd name="connsiteY69" fmla="*/ 1600018 h 1600017"/>
              <a:gd name="connsiteX70" fmla="*/ 798467 w 11218359"/>
              <a:gd name="connsiteY70" fmla="*/ 1600018 h 1600017"/>
              <a:gd name="connsiteX71" fmla="*/ 809906 w 11218359"/>
              <a:gd name="connsiteY71" fmla="*/ 1600018 h 1600017"/>
              <a:gd name="connsiteX72" fmla="*/ 821346 w 11218359"/>
              <a:gd name="connsiteY72" fmla="*/ 1600018 h 1600017"/>
              <a:gd name="connsiteX73" fmla="*/ 832785 w 11218359"/>
              <a:gd name="connsiteY73" fmla="*/ 1600018 h 1600017"/>
              <a:gd name="connsiteX74" fmla="*/ 844225 w 11218359"/>
              <a:gd name="connsiteY74" fmla="*/ 1600018 h 1600017"/>
              <a:gd name="connsiteX75" fmla="*/ 855664 w 11218359"/>
              <a:gd name="connsiteY75" fmla="*/ 1600018 h 1600017"/>
              <a:gd name="connsiteX76" fmla="*/ 867104 w 11218359"/>
              <a:gd name="connsiteY76" fmla="*/ 1600018 h 1600017"/>
              <a:gd name="connsiteX77" fmla="*/ 878543 w 11218359"/>
              <a:gd name="connsiteY77" fmla="*/ 1600018 h 1600017"/>
              <a:gd name="connsiteX78" fmla="*/ 889983 w 11218359"/>
              <a:gd name="connsiteY78" fmla="*/ 1600018 h 1600017"/>
              <a:gd name="connsiteX79" fmla="*/ 901422 w 11218359"/>
              <a:gd name="connsiteY79" fmla="*/ 1600018 h 1600017"/>
              <a:gd name="connsiteX80" fmla="*/ 912862 w 11218359"/>
              <a:gd name="connsiteY80" fmla="*/ 1600018 h 1600017"/>
              <a:gd name="connsiteX81" fmla="*/ 924301 w 11218359"/>
              <a:gd name="connsiteY81" fmla="*/ 1600018 h 1600017"/>
              <a:gd name="connsiteX82" fmla="*/ 935741 w 11218359"/>
              <a:gd name="connsiteY82" fmla="*/ 1600018 h 1600017"/>
              <a:gd name="connsiteX83" fmla="*/ 947180 w 11218359"/>
              <a:gd name="connsiteY83" fmla="*/ 1600018 h 1600017"/>
              <a:gd name="connsiteX84" fmla="*/ 958620 w 11218359"/>
              <a:gd name="connsiteY84" fmla="*/ 1600018 h 1600017"/>
              <a:gd name="connsiteX85" fmla="*/ 970059 w 11218359"/>
              <a:gd name="connsiteY85" fmla="*/ 1600018 h 1600017"/>
              <a:gd name="connsiteX86" fmla="*/ 981499 w 11218359"/>
              <a:gd name="connsiteY86" fmla="*/ 1600018 h 1600017"/>
              <a:gd name="connsiteX87" fmla="*/ 992938 w 11218359"/>
              <a:gd name="connsiteY87" fmla="*/ 1600018 h 1600017"/>
              <a:gd name="connsiteX88" fmla="*/ 1004378 w 11218359"/>
              <a:gd name="connsiteY88" fmla="*/ 1600018 h 1600017"/>
              <a:gd name="connsiteX89" fmla="*/ 1015818 w 11218359"/>
              <a:gd name="connsiteY89" fmla="*/ 1600018 h 1600017"/>
              <a:gd name="connsiteX90" fmla="*/ 1027257 w 11218359"/>
              <a:gd name="connsiteY90" fmla="*/ 1600018 h 1600017"/>
              <a:gd name="connsiteX91" fmla="*/ 1038697 w 11218359"/>
              <a:gd name="connsiteY91" fmla="*/ 1600018 h 1600017"/>
              <a:gd name="connsiteX92" fmla="*/ 1050136 w 11218359"/>
              <a:gd name="connsiteY92" fmla="*/ 1600018 h 1600017"/>
              <a:gd name="connsiteX93" fmla="*/ 1061576 w 11218359"/>
              <a:gd name="connsiteY93" fmla="*/ 1600018 h 1600017"/>
              <a:gd name="connsiteX94" fmla="*/ 1073015 w 11218359"/>
              <a:gd name="connsiteY94" fmla="*/ 1600018 h 1600017"/>
              <a:gd name="connsiteX95" fmla="*/ 1084455 w 11218359"/>
              <a:gd name="connsiteY95" fmla="*/ 1600018 h 1600017"/>
              <a:gd name="connsiteX96" fmla="*/ 1095894 w 11218359"/>
              <a:gd name="connsiteY96" fmla="*/ 1600018 h 1600017"/>
              <a:gd name="connsiteX97" fmla="*/ 1107334 w 11218359"/>
              <a:gd name="connsiteY97" fmla="*/ 1600018 h 1600017"/>
              <a:gd name="connsiteX98" fmla="*/ 1118773 w 11218359"/>
              <a:gd name="connsiteY98" fmla="*/ 1600018 h 1600017"/>
              <a:gd name="connsiteX99" fmla="*/ 1130213 w 11218359"/>
              <a:gd name="connsiteY99" fmla="*/ 1600018 h 1600017"/>
              <a:gd name="connsiteX100" fmla="*/ 1141652 w 11218359"/>
              <a:gd name="connsiteY100" fmla="*/ 1600018 h 1600017"/>
              <a:gd name="connsiteX101" fmla="*/ 1153092 w 11218359"/>
              <a:gd name="connsiteY101" fmla="*/ 1600018 h 1600017"/>
              <a:gd name="connsiteX102" fmla="*/ 1164531 w 11218359"/>
              <a:gd name="connsiteY102" fmla="*/ 1600018 h 1600017"/>
              <a:gd name="connsiteX103" fmla="*/ 1175971 w 11218359"/>
              <a:gd name="connsiteY103" fmla="*/ 1600018 h 1600017"/>
              <a:gd name="connsiteX104" fmla="*/ 1187406 w 11218359"/>
              <a:gd name="connsiteY104" fmla="*/ 1600018 h 1600017"/>
              <a:gd name="connsiteX105" fmla="*/ 1198845 w 11218359"/>
              <a:gd name="connsiteY105" fmla="*/ 1600018 h 1600017"/>
              <a:gd name="connsiteX106" fmla="*/ 1210285 w 11218359"/>
              <a:gd name="connsiteY106" fmla="*/ 1600018 h 1600017"/>
              <a:gd name="connsiteX107" fmla="*/ 1221724 w 11218359"/>
              <a:gd name="connsiteY107" fmla="*/ 1600018 h 1600017"/>
              <a:gd name="connsiteX108" fmla="*/ 1233164 w 11218359"/>
              <a:gd name="connsiteY108" fmla="*/ 1600018 h 1600017"/>
              <a:gd name="connsiteX109" fmla="*/ 1244603 w 11218359"/>
              <a:gd name="connsiteY109" fmla="*/ 1600018 h 1600017"/>
              <a:gd name="connsiteX110" fmla="*/ 1256043 w 11218359"/>
              <a:gd name="connsiteY110" fmla="*/ 1600018 h 1600017"/>
              <a:gd name="connsiteX111" fmla="*/ 1267482 w 11218359"/>
              <a:gd name="connsiteY111" fmla="*/ 1600018 h 1600017"/>
              <a:gd name="connsiteX112" fmla="*/ 1278922 w 11218359"/>
              <a:gd name="connsiteY112" fmla="*/ 1600018 h 1600017"/>
              <a:gd name="connsiteX113" fmla="*/ 1290361 w 11218359"/>
              <a:gd name="connsiteY113" fmla="*/ 1600018 h 1600017"/>
              <a:gd name="connsiteX114" fmla="*/ 1301801 w 11218359"/>
              <a:gd name="connsiteY114" fmla="*/ 1600018 h 1600017"/>
              <a:gd name="connsiteX115" fmla="*/ 1313240 w 11218359"/>
              <a:gd name="connsiteY115" fmla="*/ 1600018 h 1600017"/>
              <a:gd name="connsiteX116" fmla="*/ 1324680 w 11218359"/>
              <a:gd name="connsiteY116" fmla="*/ 1600018 h 1600017"/>
              <a:gd name="connsiteX117" fmla="*/ 1336120 w 11218359"/>
              <a:gd name="connsiteY117" fmla="*/ 1600018 h 1600017"/>
              <a:gd name="connsiteX118" fmla="*/ 1347559 w 11218359"/>
              <a:gd name="connsiteY118" fmla="*/ 1600018 h 1600017"/>
              <a:gd name="connsiteX119" fmla="*/ 1358999 w 11218359"/>
              <a:gd name="connsiteY119" fmla="*/ 1600018 h 1600017"/>
              <a:gd name="connsiteX120" fmla="*/ 1370438 w 11218359"/>
              <a:gd name="connsiteY120" fmla="*/ 1600018 h 1600017"/>
              <a:gd name="connsiteX121" fmla="*/ 1381878 w 11218359"/>
              <a:gd name="connsiteY121" fmla="*/ 1600018 h 1600017"/>
              <a:gd name="connsiteX122" fmla="*/ 1393317 w 11218359"/>
              <a:gd name="connsiteY122" fmla="*/ 1600018 h 1600017"/>
              <a:gd name="connsiteX123" fmla="*/ 1404757 w 11218359"/>
              <a:gd name="connsiteY123" fmla="*/ 1600018 h 1600017"/>
              <a:gd name="connsiteX124" fmla="*/ 1416196 w 11218359"/>
              <a:gd name="connsiteY124" fmla="*/ 1600018 h 1600017"/>
              <a:gd name="connsiteX125" fmla="*/ 1427636 w 11218359"/>
              <a:gd name="connsiteY125" fmla="*/ 1600018 h 1600017"/>
              <a:gd name="connsiteX126" fmla="*/ 1439075 w 11218359"/>
              <a:gd name="connsiteY126" fmla="*/ 1600018 h 1600017"/>
              <a:gd name="connsiteX127" fmla="*/ 1450515 w 11218359"/>
              <a:gd name="connsiteY127" fmla="*/ 1600018 h 1600017"/>
              <a:gd name="connsiteX128" fmla="*/ 1461954 w 11218359"/>
              <a:gd name="connsiteY128" fmla="*/ 1600018 h 1600017"/>
              <a:gd name="connsiteX129" fmla="*/ 1473394 w 11218359"/>
              <a:gd name="connsiteY129" fmla="*/ 1600018 h 1600017"/>
              <a:gd name="connsiteX130" fmla="*/ 1484833 w 11218359"/>
              <a:gd name="connsiteY130" fmla="*/ 1600018 h 1600017"/>
              <a:gd name="connsiteX131" fmla="*/ 1496273 w 11218359"/>
              <a:gd name="connsiteY131" fmla="*/ 1600018 h 1600017"/>
              <a:gd name="connsiteX132" fmla="*/ 1507712 w 11218359"/>
              <a:gd name="connsiteY132" fmla="*/ 1600018 h 1600017"/>
              <a:gd name="connsiteX133" fmla="*/ 1519152 w 11218359"/>
              <a:gd name="connsiteY133" fmla="*/ 1600018 h 1600017"/>
              <a:gd name="connsiteX134" fmla="*/ 1530591 w 11218359"/>
              <a:gd name="connsiteY134" fmla="*/ 1600018 h 1600017"/>
              <a:gd name="connsiteX135" fmla="*/ 1542031 w 11218359"/>
              <a:gd name="connsiteY135" fmla="*/ 1600018 h 1600017"/>
              <a:gd name="connsiteX136" fmla="*/ 1553471 w 11218359"/>
              <a:gd name="connsiteY136" fmla="*/ 1600018 h 1600017"/>
              <a:gd name="connsiteX137" fmla="*/ 1564910 w 11218359"/>
              <a:gd name="connsiteY137" fmla="*/ 1600018 h 1600017"/>
              <a:gd name="connsiteX138" fmla="*/ 1576349 w 11218359"/>
              <a:gd name="connsiteY138" fmla="*/ 1600018 h 1600017"/>
              <a:gd name="connsiteX139" fmla="*/ 1587789 w 11218359"/>
              <a:gd name="connsiteY139" fmla="*/ 1600018 h 1600017"/>
              <a:gd name="connsiteX140" fmla="*/ 1599229 w 11218359"/>
              <a:gd name="connsiteY140" fmla="*/ 1600018 h 1600017"/>
              <a:gd name="connsiteX141" fmla="*/ 1610668 w 11218359"/>
              <a:gd name="connsiteY141" fmla="*/ 1600018 h 1600017"/>
              <a:gd name="connsiteX142" fmla="*/ 1622107 w 11218359"/>
              <a:gd name="connsiteY142" fmla="*/ 1600018 h 1600017"/>
              <a:gd name="connsiteX143" fmla="*/ 1633547 w 11218359"/>
              <a:gd name="connsiteY143" fmla="*/ 1600018 h 1600017"/>
              <a:gd name="connsiteX144" fmla="*/ 1644987 w 11218359"/>
              <a:gd name="connsiteY144" fmla="*/ 1600018 h 1600017"/>
              <a:gd name="connsiteX145" fmla="*/ 1656426 w 11218359"/>
              <a:gd name="connsiteY145" fmla="*/ 1600018 h 1600017"/>
              <a:gd name="connsiteX146" fmla="*/ 1667866 w 11218359"/>
              <a:gd name="connsiteY146" fmla="*/ 1600018 h 1600017"/>
              <a:gd name="connsiteX147" fmla="*/ 1679305 w 11218359"/>
              <a:gd name="connsiteY147" fmla="*/ 1600018 h 1600017"/>
              <a:gd name="connsiteX148" fmla="*/ 1690745 w 11218359"/>
              <a:gd name="connsiteY148" fmla="*/ 1600018 h 1600017"/>
              <a:gd name="connsiteX149" fmla="*/ 1702184 w 11218359"/>
              <a:gd name="connsiteY149" fmla="*/ 1600018 h 1600017"/>
              <a:gd name="connsiteX150" fmla="*/ 1713619 w 11218359"/>
              <a:gd name="connsiteY150" fmla="*/ 1600018 h 1600017"/>
              <a:gd name="connsiteX151" fmla="*/ 1725063 w 11218359"/>
              <a:gd name="connsiteY151" fmla="*/ 1600018 h 1600017"/>
              <a:gd name="connsiteX152" fmla="*/ 1736498 w 11218359"/>
              <a:gd name="connsiteY152" fmla="*/ 1600018 h 1600017"/>
              <a:gd name="connsiteX153" fmla="*/ 1747938 w 11218359"/>
              <a:gd name="connsiteY153" fmla="*/ 1600018 h 1600017"/>
              <a:gd name="connsiteX154" fmla="*/ 1759377 w 11218359"/>
              <a:gd name="connsiteY154" fmla="*/ 1600018 h 1600017"/>
              <a:gd name="connsiteX155" fmla="*/ 1770817 w 11218359"/>
              <a:gd name="connsiteY155" fmla="*/ 1600018 h 1600017"/>
              <a:gd name="connsiteX156" fmla="*/ 1782256 w 11218359"/>
              <a:gd name="connsiteY156" fmla="*/ 1600018 h 1600017"/>
              <a:gd name="connsiteX157" fmla="*/ 1793696 w 11218359"/>
              <a:gd name="connsiteY157" fmla="*/ 1600018 h 1600017"/>
              <a:gd name="connsiteX158" fmla="*/ 1805135 w 11218359"/>
              <a:gd name="connsiteY158" fmla="*/ 1600018 h 1600017"/>
              <a:gd name="connsiteX159" fmla="*/ 1816575 w 11218359"/>
              <a:gd name="connsiteY159" fmla="*/ 1600018 h 1600017"/>
              <a:gd name="connsiteX160" fmla="*/ 1828014 w 11218359"/>
              <a:gd name="connsiteY160" fmla="*/ 1600018 h 1600017"/>
              <a:gd name="connsiteX161" fmla="*/ 1839454 w 11218359"/>
              <a:gd name="connsiteY161" fmla="*/ 1600018 h 1600017"/>
              <a:gd name="connsiteX162" fmla="*/ 1850893 w 11218359"/>
              <a:gd name="connsiteY162" fmla="*/ 1600018 h 1600017"/>
              <a:gd name="connsiteX163" fmla="*/ 1862333 w 11218359"/>
              <a:gd name="connsiteY163" fmla="*/ 1600018 h 1600017"/>
              <a:gd name="connsiteX164" fmla="*/ 1873772 w 11218359"/>
              <a:gd name="connsiteY164" fmla="*/ 1600018 h 1600017"/>
              <a:gd name="connsiteX165" fmla="*/ 1885212 w 11218359"/>
              <a:gd name="connsiteY165" fmla="*/ 1600018 h 1600017"/>
              <a:gd name="connsiteX166" fmla="*/ 1896651 w 11218359"/>
              <a:gd name="connsiteY166" fmla="*/ 1600018 h 1600017"/>
              <a:gd name="connsiteX167" fmla="*/ 1908091 w 11218359"/>
              <a:gd name="connsiteY167" fmla="*/ 1600018 h 1600017"/>
              <a:gd name="connsiteX168" fmla="*/ 1919531 w 11218359"/>
              <a:gd name="connsiteY168" fmla="*/ 1600018 h 1600017"/>
              <a:gd name="connsiteX169" fmla="*/ 1930970 w 11218359"/>
              <a:gd name="connsiteY169" fmla="*/ 1600018 h 1600017"/>
              <a:gd name="connsiteX170" fmla="*/ 1942409 w 11218359"/>
              <a:gd name="connsiteY170" fmla="*/ 1600018 h 1600017"/>
              <a:gd name="connsiteX171" fmla="*/ 1953849 w 11218359"/>
              <a:gd name="connsiteY171" fmla="*/ 1600018 h 1600017"/>
              <a:gd name="connsiteX172" fmla="*/ 1965289 w 11218359"/>
              <a:gd name="connsiteY172" fmla="*/ 1600018 h 1600017"/>
              <a:gd name="connsiteX173" fmla="*/ 1976728 w 11218359"/>
              <a:gd name="connsiteY173" fmla="*/ 1600018 h 1600017"/>
              <a:gd name="connsiteX174" fmla="*/ 1988168 w 11218359"/>
              <a:gd name="connsiteY174" fmla="*/ 1600018 h 1600017"/>
              <a:gd name="connsiteX175" fmla="*/ 1999607 w 11218359"/>
              <a:gd name="connsiteY175" fmla="*/ 1600018 h 1600017"/>
              <a:gd name="connsiteX176" fmla="*/ 2011047 w 11218359"/>
              <a:gd name="connsiteY176" fmla="*/ 1600018 h 1600017"/>
              <a:gd name="connsiteX177" fmla="*/ 2022486 w 11218359"/>
              <a:gd name="connsiteY177" fmla="*/ 1600018 h 1600017"/>
              <a:gd name="connsiteX178" fmla="*/ 2033926 w 11218359"/>
              <a:gd name="connsiteY178" fmla="*/ 1600018 h 1600017"/>
              <a:gd name="connsiteX179" fmla="*/ 2045365 w 11218359"/>
              <a:gd name="connsiteY179" fmla="*/ 1600018 h 1600017"/>
              <a:gd name="connsiteX180" fmla="*/ 2056805 w 11218359"/>
              <a:gd name="connsiteY180" fmla="*/ 1600018 h 1600017"/>
              <a:gd name="connsiteX181" fmla="*/ 2068244 w 11218359"/>
              <a:gd name="connsiteY181" fmla="*/ 1600018 h 1600017"/>
              <a:gd name="connsiteX182" fmla="*/ 2079684 w 11218359"/>
              <a:gd name="connsiteY182" fmla="*/ 1600018 h 1600017"/>
              <a:gd name="connsiteX183" fmla="*/ 2091123 w 11218359"/>
              <a:gd name="connsiteY183" fmla="*/ 1600018 h 1600017"/>
              <a:gd name="connsiteX184" fmla="*/ 2102563 w 11218359"/>
              <a:gd name="connsiteY184" fmla="*/ 1600018 h 1600017"/>
              <a:gd name="connsiteX185" fmla="*/ 2114002 w 11218359"/>
              <a:gd name="connsiteY185" fmla="*/ 1600018 h 1600017"/>
              <a:gd name="connsiteX186" fmla="*/ 2125442 w 11218359"/>
              <a:gd name="connsiteY186" fmla="*/ 1600018 h 1600017"/>
              <a:gd name="connsiteX187" fmla="*/ 2136882 w 11218359"/>
              <a:gd name="connsiteY187" fmla="*/ 1600018 h 1600017"/>
              <a:gd name="connsiteX188" fmla="*/ 2148321 w 11218359"/>
              <a:gd name="connsiteY188" fmla="*/ 1600018 h 1600017"/>
              <a:gd name="connsiteX189" fmla="*/ 2159760 w 11218359"/>
              <a:gd name="connsiteY189" fmla="*/ 1600018 h 1600017"/>
              <a:gd name="connsiteX190" fmla="*/ 2171200 w 11218359"/>
              <a:gd name="connsiteY190" fmla="*/ 1600018 h 1600017"/>
              <a:gd name="connsiteX191" fmla="*/ 2182640 w 11218359"/>
              <a:gd name="connsiteY191" fmla="*/ 1600018 h 1600017"/>
              <a:gd name="connsiteX192" fmla="*/ 2194079 w 11218359"/>
              <a:gd name="connsiteY192" fmla="*/ 1600018 h 1600017"/>
              <a:gd name="connsiteX193" fmla="*/ 2205519 w 11218359"/>
              <a:gd name="connsiteY193" fmla="*/ 1600018 h 1600017"/>
              <a:gd name="connsiteX194" fmla="*/ 2216958 w 11218359"/>
              <a:gd name="connsiteY194" fmla="*/ 1600018 h 1600017"/>
              <a:gd name="connsiteX195" fmla="*/ 2228393 w 11218359"/>
              <a:gd name="connsiteY195" fmla="*/ 1600018 h 1600017"/>
              <a:gd name="connsiteX196" fmla="*/ 2239837 w 11218359"/>
              <a:gd name="connsiteY196" fmla="*/ 1600018 h 1600017"/>
              <a:gd name="connsiteX197" fmla="*/ 2251272 w 11218359"/>
              <a:gd name="connsiteY197" fmla="*/ 1600018 h 1600017"/>
              <a:gd name="connsiteX198" fmla="*/ 2262716 w 11218359"/>
              <a:gd name="connsiteY198" fmla="*/ 1600018 h 1600017"/>
              <a:gd name="connsiteX199" fmla="*/ 2274151 w 11218359"/>
              <a:gd name="connsiteY199" fmla="*/ 1600018 h 1600017"/>
              <a:gd name="connsiteX200" fmla="*/ 2285591 w 11218359"/>
              <a:gd name="connsiteY200" fmla="*/ 1600018 h 1600017"/>
              <a:gd name="connsiteX201" fmla="*/ 2297030 w 11218359"/>
              <a:gd name="connsiteY201" fmla="*/ 1600018 h 1600017"/>
              <a:gd name="connsiteX202" fmla="*/ 2308470 w 11218359"/>
              <a:gd name="connsiteY202" fmla="*/ 1600018 h 1600017"/>
              <a:gd name="connsiteX203" fmla="*/ 2319909 w 11218359"/>
              <a:gd name="connsiteY203" fmla="*/ 1600018 h 1600017"/>
              <a:gd name="connsiteX204" fmla="*/ 2331349 w 11218359"/>
              <a:gd name="connsiteY204" fmla="*/ 1600018 h 1600017"/>
              <a:gd name="connsiteX205" fmla="*/ 2342788 w 11218359"/>
              <a:gd name="connsiteY205" fmla="*/ 1600018 h 1600017"/>
              <a:gd name="connsiteX206" fmla="*/ 2354228 w 11218359"/>
              <a:gd name="connsiteY206" fmla="*/ 1600018 h 1600017"/>
              <a:gd name="connsiteX207" fmla="*/ 2365667 w 11218359"/>
              <a:gd name="connsiteY207" fmla="*/ 1600018 h 1600017"/>
              <a:gd name="connsiteX208" fmla="*/ 2377107 w 11218359"/>
              <a:gd name="connsiteY208" fmla="*/ 1600018 h 1600017"/>
              <a:gd name="connsiteX209" fmla="*/ 2388546 w 11218359"/>
              <a:gd name="connsiteY209" fmla="*/ 1600018 h 1600017"/>
              <a:gd name="connsiteX210" fmla="*/ 2399986 w 11218359"/>
              <a:gd name="connsiteY210" fmla="*/ 1600018 h 1600017"/>
              <a:gd name="connsiteX211" fmla="*/ 2411425 w 11218359"/>
              <a:gd name="connsiteY211" fmla="*/ 1600018 h 1600017"/>
              <a:gd name="connsiteX212" fmla="*/ 2422865 w 11218359"/>
              <a:gd name="connsiteY212" fmla="*/ 1600018 h 1600017"/>
              <a:gd name="connsiteX213" fmla="*/ 2434304 w 11218359"/>
              <a:gd name="connsiteY213" fmla="*/ 1600018 h 1600017"/>
              <a:gd name="connsiteX214" fmla="*/ 2445744 w 11218359"/>
              <a:gd name="connsiteY214" fmla="*/ 1600018 h 1600017"/>
              <a:gd name="connsiteX215" fmla="*/ 2457184 w 11218359"/>
              <a:gd name="connsiteY215" fmla="*/ 1600018 h 1600017"/>
              <a:gd name="connsiteX216" fmla="*/ 2468623 w 11218359"/>
              <a:gd name="connsiteY216" fmla="*/ 1600018 h 1600017"/>
              <a:gd name="connsiteX217" fmla="*/ 2480062 w 11218359"/>
              <a:gd name="connsiteY217" fmla="*/ 1600018 h 1600017"/>
              <a:gd name="connsiteX218" fmla="*/ 2491502 w 11218359"/>
              <a:gd name="connsiteY218" fmla="*/ 1600018 h 1600017"/>
              <a:gd name="connsiteX219" fmla="*/ 2502942 w 11218359"/>
              <a:gd name="connsiteY219" fmla="*/ 1600018 h 1600017"/>
              <a:gd name="connsiteX220" fmla="*/ 2514381 w 11218359"/>
              <a:gd name="connsiteY220" fmla="*/ 1600018 h 1600017"/>
              <a:gd name="connsiteX221" fmla="*/ 2525821 w 11218359"/>
              <a:gd name="connsiteY221" fmla="*/ 1600018 h 1600017"/>
              <a:gd name="connsiteX222" fmla="*/ 2537260 w 11218359"/>
              <a:gd name="connsiteY222" fmla="*/ 1600018 h 1600017"/>
              <a:gd name="connsiteX223" fmla="*/ 2548700 w 11218359"/>
              <a:gd name="connsiteY223" fmla="*/ 1600018 h 1600017"/>
              <a:gd name="connsiteX224" fmla="*/ 2560139 w 11218359"/>
              <a:gd name="connsiteY224" fmla="*/ 1600018 h 1600017"/>
              <a:gd name="connsiteX225" fmla="*/ 2571579 w 11218359"/>
              <a:gd name="connsiteY225" fmla="*/ 1600018 h 1600017"/>
              <a:gd name="connsiteX226" fmla="*/ 2583018 w 11218359"/>
              <a:gd name="connsiteY226" fmla="*/ 1600018 h 1600017"/>
              <a:gd name="connsiteX227" fmla="*/ 2594458 w 11218359"/>
              <a:gd name="connsiteY227" fmla="*/ 1600018 h 1600017"/>
              <a:gd name="connsiteX228" fmla="*/ 2605897 w 11218359"/>
              <a:gd name="connsiteY228" fmla="*/ 1600018 h 1600017"/>
              <a:gd name="connsiteX229" fmla="*/ 2617337 w 11218359"/>
              <a:gd name="connsiteY229" fmla="*/ 1600018 h 1600017"/>
              <a:gd name="connsiteX230" fmla="*/ 2628776 w 11218359"/>
              <a:gd name="connsiteY230" fmla="*/ 1600018 h 1600017"/>
              <a:gd name="connsiteX231" fmla="*/ 2640216 w 11218359"/>
              <a:gd name="connsiteY231" fmla="*/ 1600018 h 1600017"/>
              <a:gd name="connsiteX232" fmla="*/ 2651655 w 11218359"/>
              <a:gd name="connsiteY232" fmla="*/ 1600018 h 1600017"/>
              <a:gd name="connsiteX233" fmla="*/ 2663095 w 11218359"/>
              <a:gd name="connsiteY233" fmla="*/ 1600018 h 1600017"/>
              <a:gd name="connsiteX234" fmla="*/ 2674535 w 11218359"/>
              <a:gd name="connsiteY234" fmla="*/ 1600018 h 1600017"/>
              <a:gd name="connsiteX235" fmla="*/ 2685974 w 11218359"/>
              <a:gd name="connsiteY235" fmla="*/ 1600018 h 1600017"/>
              <a:gd name="connsiteX236" fmla="*/ 2697413 w 11218359"/>
              <a:gd name="connsiteY236" fmla="*/ 1600018 h 1600017"/>
              <a:gd name="connsiteX237" fmla="*/ 2708853 w 11218359"/>
              <a:gd name="connsiteY237" fmla="*/ 1600018 h 1600017"/>
              <a:gd name="connsiteX238" fmla="*/ 2720293 w 11218359"/>
              <a:gd name="connsiteY238" fmla="*/ 1600018 h 1600017"/>
              <a:gd name="connsiteX239" fmla="*/ 2731727 w 11218359"/>
              <a:gd name="connsiteY239" fmla="*/ 1600018 h 1600017"/>
              <a:gd name="connsiteX240" fmla="*/ 2743172 w 11218359"/>
              <a:gd name="connsiteY240" fmla="*/ 1600018 h 1600017"/>
              <a:gd name="connsiteX241" fmla="*/ 2754611 w 11218359"/>
              <a:gd name="connsiteY241" fmla="*/ 1600018 h 1600017"/>
              <a:gd name="connsiteX242" fmla="*/ 2766046 w 11218359"/>
              <a:gd name="connsiteY242" fmla="*/ 1600018 h 1600017"/>
              <a:gd name="connsiteX243" fmla="*/ 2777490 w 11218359"/>
              <a:gd name="connsiteY243" fmla="*/ 1600018 h 1600017"/>
              <a:gd name="connsiteX244" fmla="*/ 2788925 w 11218359"/>
              <a:gd name="connsiteY244" fmla="*/ 1600018 h 1600017"/>
              <a:gd name="connsiteX245" fmla="*/ 2800364 w 11218359"/>
              <a:gd name="connsiteY245" fmla="*/ 1600018 h 1600017"/>
              <a:gd name="connsiteX246" fmla="*/ 2811804 w 11218359"/>
              <a:gd name="connsiteY246" fmla="*/ 1600018 h 1600017"/>
              <a:gd name="connsiteX247" fmla="*/ 2823243 w 11218359"/>
              <a:gd name="connsiteY247" fmla="*/ 1600018 h 1600017"/>
              <a:gd name="connsiteX248" fmla="*/ 2834683 w 11218359"/>
              <a:gd name="connsiteY248" fmla="*/ 1600018 h 1600017"/>
              <a:gd name="connsiteX249" fmla="*/ 2846123 w 11218359"/>
              <a:gd name="connsiteY249" fmla="*/ 1600018 h 1600017"/>
              <a:gd name="connsiteX250" fmla="*/ 2857562 w 11218359"/>
              <a:gd name="connsiteY250" fmla="*/ 1600018 h 1600017"/>
              <a:gd name="connsiteX251" fmla="*/ 2869001 w 11218359"/>
              <a:gd name="connsiteY251" fmla="*/ 1600018 h 1600017"/>
              <a:gd name="connsiteX252" fmla="*/ 2880441 w 11218359"/>
              <a:gd name="connsiteY252" fmla="*/ 1600018 h 1600017"/>
              <a:gd name="connsiteX253" fmla="*/ 2891881 w 11218359"/>
              <a:gd name="connsiteY253" fmla="*/ 1600018 h 1600017"/>
              <a:gd name="connsiteX254" fmla="*/ 2903320 w 11218359"/>
              <a:gd name="connsiteY254" fmla="*/ 1600018 h 1600017"/>
              <a:gd name="connsiteX255" fmla="*/ 2914760 w 11218359"/>
              <a:gd name="connsiteY255" fmla="*/ 1600018 h 1600017"/>
              <a:gd name="connsiteX256" fmla="*/ 2926199 w 11218359"/>
              <a:gd name="connsiteY256" fmla="*/ 1600018 h 1600017"/>
              <a:gd name="connsiteX257" fmla="*/ 2937639 w 11218359"/>
              <a:gd name="connsiteY257" fmla="*/ 1600018 h 1600017"/>
              <a:gd name="connsiteX258" fmla="*/ 2949078 w 11218359"/>
              <a:gd name="connsiteY258" fmla="*/ 1600018 h 1600017"/>
              <a:gd name="connsiteX259" fmla="*/ 2960518 w 11218359"/>
              <a:gd name="connsiteY259" fmla="*/ 1600018 h 1600017"/>
              <a:gd name="connsiteX260" fmla="*/ 2971957 w 11218359"/>
              <a:gd name="connsiteY260" fmla="*/ 1600018 h 1600017"/>
              <a:gd name="connsiteX261" fmla="*/ 2983397 w 11218359"/>
              <a:gd name="connsiteY261" fmla="*/ 1600018 h 1600017"/>
              <a:gd name="connsiteX262" fmla="*/ 2994837 w 11218359"/>
              <a:gd name="connsiteY262" fmla="*/ 1600018 h 1600017"/>
              <a:gd name="connsiteX263" fmla="*/ 3006276 w 11218359"/>
              <a:gd name="connsiteY263" fmla="*/ 1600018 h 1600017"/>
              <a:gd name="connsiteX264" fmla="*/ 3017715 w 11218359"/>
              <a:gd name="connsiteY264" fmla="*/ 1600018 h 1600017"/>
              <a:gd name="connsiteX265" fmla="*/ 3029155 w 11218359"/>
              <a:gd name="connsiteY265" fmla="*/ 1600018 h 1600017"/>
              <a:gd name="connsiteX266" fmla="*/ 3040594 w 11218359"/>
              <a:gd name="connsiteY266" fmla="*/ 1600018 h 1600017"/>
              <a:gd name="connsiteX267" fmla="*/ 3052034 w 11218359"/>
              <a:gd name="connsiteY267" fmla="*/ 1600018 h 1600017"/>
              <a:gd name="connsiteX268" fmla="*/ 3063474 w 11218359"/>
              <a:gd name="connsiteY268" fmla="*/ 1600018 h 1600017"/>
              <a:gd name="connsiteX269" fmla="*/ 3074913 w 11218359"/>
              <a:gd name="connsiteY269" fmla="*/ 1600018 h 1600017"/>
              <a:gd name="connsiteX270" fmla="*/ 3086352 w 11218359"/>
              <a:gd name="connsiteY270" fmla="*/ 1600018 h 1600017"/>
              <a:gd name="connsiteX271" fmla="*/ 3097792 w 11218359"/>
              <a:gd name="connsiteY271" fmla="*/ 1600018 h 1600017"/>
              <a:gd name="connsiteX272" fmla="*/ 3109232 w 11218359"/>
              <a:gd name="connsiteY272" fmla="*/ 1600018 h 1600017"/>
              <a:gd name="connsiteX273" fmla="*/ 3120671 w 11218359"/>
              <a:gd name="connsiteY273" fmla="*/ 1600018 h 1600017"/>
              <a:gd name="connsiteX274" fmla="*/ 3132111 w 11218359"/>
              <a:gd name="connsiteY274" fmla="*/ 1600018 h 1600017"/>
              <a:gd name="connsiteX275" fmla="*/ 3143550 w 11218359"/>
              <a:gd name="connsiteY275" fmla="*/ 1600018 h 1600017"/>
              <a:gd name="connsiteX276" fmla="*/ 3154990 w 11218359"/>
              <a:gd name="connsiteY276" fmla="*/ 1600018 h 1600017"/>
              <a:gd name="connsiteX277" fmla="*/ 3166429 w 11218359"/>
              <a:gd name="connsiteY277" fmla="*/ 1600018 h 1600017"/>
              <a:gd name="connsiteX278" fmla="*/ 3177869 w 11218359"/>
              <a:gd name="connsiteY278" fmla="*/ 1600018 h 1600017"/>
              <a:gd name="connsiteX279" fmla="*/ 3189308 w 11218359"/>
              <a:gd name="connsiteY279" fmla="*/ 1600018 h 1600017"/>
              <a:gd name="connsiteX280" fmla="*/ 3200748 w 11218359"/>
              <a:gd name="connsiteY280" fmla="*/ 1600018 h 1600017"/>
              <a:gd name="connsiteX281" fmla="*/ 3212187 w 11218359"/>
              <a:gd name="connsiteY281" fmla="*/ 1600018 h 1600017"/>
              <a:gd name="connsiteX282" fmla="*/ 3223627 w 11218359"/>
              <a:gd name="connsiteY282" fmla="*/ 1600018 h 1600017"/>
              <a:gd name="connsiteX283" fmla="*/ 3235066 w 11218359"/>
              <a:gd name="connsiteY283" fmla="*/ 1600018 h 1600017"/>
              <a:gd name="connsiteX284" fmla="*/ 3246501 w 11218359"/>
              <a:gd name="connsiteY284" fmla="*/ 1600018 h 1600017"/>
              <a:gd name="connsiteX285" fmla="*/ 3257945 w 11218359"/>
              <a:gd name="connsiteY285" fmla="*/ 1600018 h 1600017"/>
              <a:gd name="connsiteX286" fmla="*/ 3269385 w 11218359"/>
              <a:gd name="connsiteY286" fmla="*/ 1600018 h 1600017"/>
              <a:gd name="connsiteX287" fmla="*/ 3280825 w 11218359"/>
              <a:gd name="connsiteY287" fmla="*/ 1600018 h 1600017"/>
              <a:gd name="connsiteX288" fmla="*/ 3292264 w 11218359"/>
              <a:gd name="connsiteY288" fmla="*/ 1600018 h 1600017"/>
              <a:gd name="connsiteX289" fmla="*/ 3303699 w 11218359"/>
              <a:gd name="connsiteY289" fmla="*/ 1600018 h 1600017"/>
              <a:gd name="connsiteX290" fmla="*/ 3315143 w 11218359"/>
              <a:gd name="connsiteY290" fmla="*/ 1600018 h 1600017"/>
              <a:gd name="connsiteX291" fmla="*/ 3326578 w 11218359"/>
              <a:gd name="connsiteY291" fmla="*/ 1600018 h 1600017"/>
              <a:gd name="connsiteX292" fmla="*/ 3338017 w 11218359"/>
              <a:gd name="connsiteY292" fmla="*/ 1600018 h 1600017"/>
              <a:gd name="connsiteX293" fmla="*/ 3349457 w 11218359"/>
              <a:gd name="connsiteY293" fmla="*/ 1600018 h 1600017"/>
              <a:gd name="connsiteX294" fmla="*/ 3360896 w 11218359"/>
              <a:gd name="connsiteY294" fmla="*/ 1600018 h 1600017"/>
              <a:gd name="connsiteX295" fmla="*/ 3372336 w 11218359"/>
              <a:gd name="connsiteY295" fmla="*/ 1600018 h 1600017"/>
              <a:gd name="connsiteX296" fmla="*/ 3383776 w 11218359"/>
              <a:gd name="connsiteY296" fmla="*/ 1600018 h 1600017"/>
              <a:gd name="connsiteX297" fmla="*/ 3395215 w 11218359"/>
              <a:gd name="connsiteY297" fmla="*/ 1600018 h 1600017"/>
              <a:gd name="connsiteX298" fmla="*/ 3406654 w 11218359"/>
              <a:gd name="connsiteY298" fmla="*/ 1600018 h 1600017"/>
              <a:gd name="connsiteX299" fmla="*/ 3418094 w 11218359"/>
              <a:gd name="connsiteY299" fmla="*/ 1600018 h 1600017"/>
              <a:gd name="connsiteX300" fmla="*/ 3429534 w 11218359"/>
              <a:gd name="connsiteY300" fmla="*/ 1600018 h 1600017"/>
              <a:gd name="connsiteX301" fmla="*/ 3440973 w 11218359"/>
              <a:gd name="connsiteY301" fmla="*/ 1600018 h 1600017"/>
              <a:gd name="connsiteX302" fmla="*/ 3452413 w 11218359"/>
              <a:gd name="connsiteY302" fmla="*/ 1600018 h 1600017"/>
              <a:gd name="connsiteX303" fmla="*/ 3463852 w 11218359"/>
              <a:gd name="connsiteY303" fmla="*/ 1600018 h 1600017"/>
              <a:gd name="connsiteX304" fmla="*/ 3475292 w 11218359"/>
              <a:gd name="connsiteY304" fmla="*/ 1600018 h 1600017"/>
              <a:gd name="connsiteX305" fmla="*/ 3486731 w 11218359"/>
              <a:gd name="connsiteY305" fmla="*/ 1600018 h 1600017"/>
              <a:gd name="connsiteX306" fmla="*/ 3498171 w 11218359"/>
              <a:gd name="connsiteY306" fmla="*/ 1600018 h 1600017"/>
              <a:gd name="connsiteX307" fmla="*/ 3509610 w 11218359"/>
              <a:gd name="connsiteY307" fmla="*/ 1600018 h 1600017"/>
              <a:gd name="connsiteX308" fmla="*/ 3521050 w 11218359"/>
              <a:gd name="connsiteY308" fmla="*/ 1600018 h 1600017"/>
              <a:gd name="connsiteX309" fmla="*/ 3532489 w 11218359"/>
              <a:gd name="connsiteY309" fmla="*/ 1600018 h 1600017"/>
              <a:gd name="connsiteX310" fmla="*/ 3543929 w 11218359"/>
              <a:gd name="connsiteY310" fmla="*/ 1600018 h 1600017"/>
              <a:gd name="connsiteX311" fmla="*/ 3555368 w 11218359"/>
              <a:gd name="connsiteY311" fmla="*/ 1600018 h 1600017"/>
              <a:gd name="connsiteX312" fmla="*/ 3566808 w 11218359"/>
              <a:gd name="connsiteY312" fmla="*/ 1600018 h 1600017"/>
              <a:gd name="connsiteX313" fmla="*/ 3578247 w 11218359"/>
              <a:gd name="connsiteY313" fmla="*/ 1600018 h 1600017"/>
              <a:gd name="connsiteX314" fmla="*/ 3589687 w 11218359"/>
              <a:gd name="connsiteY314" fmla="*/ 1600018 h 1600017"/>
              <a:gd name="connsiteX315" fmla="*/ 3601127 w 11218359"/>
              <a:gd name="connsiteY315" fmla="*/ 1600018 h 1600017"/>
              <a:gd name="connsiteX316" fmla="*/ 3612566 w 11218359"/>
              <a:gd name="connsiteY316" fmla="*/ 1600018 h 1600017"/>
              <a:gd name="connsiteX317" fmla="*/ 3624005 w 11218359"/>
              <a:gd name="connsiteY317" fmla="*/ 1600018 h 1600017"/>
              <a:gd name="connsiteX318" fmla="*/ 3635445 w 11218359"/>
              <a:gd name="connsiteY318" fmla="*/ 1600018 h 1600017"/>
              <a:gd name="connsiteX319" fmla="*/ 3646885 w 11218359"/>
              <a:gd name="connsiteY319" fmla="*/ 1600018 h 1600017"/>
              <a:gd name="connsiteX320" fmla="*/ 3658324 w 11218359"/>
              <a:gd name="connsiteY320" fmla="*/ 1600018 h 1600017"/>
              <a:gd name="connsiteX321" fmla="*/ 3669764 w 11218359"/>
              <a:gd name="connsiteY321" fmla="*/ 1600018 h 1600017"/>
              <a:gd name="connsiteX322" fmla="*/ 3681203 w 11218359"/>
              <a:gd name="connsiteY322" fmla="*/ 1600018 h 1600017"/>
              <a:gd name="connsiteX323" fmla="*/ 3692643 w 11218359"/>
              <a:gd name="connsiteY323" fmla="*/ 1600018 h 1600017"/>
              <a:gd name="connsiteX324" fmla="*/ 3704082 w 11218359"/>
              <a:gd name="connsiteY324" fmla="*/ 1600018 h 1600017"/>
              <a:gd name="connsiteX325" fmla="*/ 3715522 w 11218359"/>
              <a:gd name="connsiteY325" fmla="*/ 1600018 h 1600017"/>
              <a:gd name="connsiteX326" fmla="*/ 3726961 w 11218359"/>
              <a:gd name="connsiteY326" fmla="*/ 1600018 h 1600017"/>
              <a:gd name="connsiteX327" fmla="*/ 3738401 w 11218359"/>
              <a:gd name="connsiteY327" fmla="*/ 1600018 h 1600017"/>
              <a:gd name="connsiteX328" fmla="*/ 3749840 w 11218359"/>
              <a:gd name="connsiteY328" fmla="*/ 1600018 h 1600017"/>
              <a:gd name="connsiteX329" fmla="*/ 3761280 w 11218359"/>
              <a:gd name="connsiteY329" fmla="*/ 1600018 h 1600017"/>
              <a:gd name="connsiteX330" fmla="*/ 3772719 w 11218359"/>
              <a:gd name="connsiteY330" fmla="*/ 1600018 h 1600017"/>
              <a:gd name="connsiteX331" fmla="*/ 3784154 w 11218359"/>
              <a:gd name="connsiteY331" fmla="*/ 1600018 h 1600017"/>
              <a:gd name="connsiteX332" fmla="*/ 3795598 w 11218359"/>
              <a:gd name="connsiteY332" fmla="*/ 1600018 h 1600017"/>
              <a:gd name="connsiteX333" fmla="*/ 3807033 w 11218359"/>
              <a:gd name="connsiteY333" fmla="*/ 1600018 h 1600017"/>
              <a:gd name="connsiteX334" fmla="*/ 3818473 w 11218359"/>
              <a:gd name="connsiteY334" fmla="*/ 1600018 h 1600017"/>
              <a:gd name="connsiteX335" fmla="*/ 3829917 w 11218359"/>
              <a:gd name="connsiteY335" fmla="*/ 1600018 h 1600017"/>
              <a:gd name="connsiteX336" fmla="*/ 3841352 w 11218359"/>
              <a:gd name="connsiteY336" fmla="*/ 1600018 h 1600017"/>
              <a:gd name="connsiteX337" fmla="*/ 3852791 w 11218359"/>
              <a:gd name="connsiteY337" fmla="*/ 1600018 h 1600017"/>
              <a:gd name="connsiteX338" fmla="*/ 3864231 w 11218359"/>
              <a:gd name="connsiteY338" fmla="*/ 1600018 h 1600017"/>
              <a:gd name="connsiteX339" fmla="*/ 3875670 w 11218359"/>
              <a:gd name="connsiteY339" fmla="*/ 1600018 h 1600017"/>
              <a:gd name="connsiteX340" fmla="*/ 3887110 w 11218359"/>
              <a:gd name="connsiteY340" fmla="*/ 1600018 h 1600017"/>
              <a:gd name="connsiteX341" fmla="*/ 3898549 w 11218359"/>
              <a:gd name="connsiteY341" fmla="*/ 1600018 h 1600017"/>
              <a:gd name="connsiteX342" fmla="*/ 3909989 w 11218359"/>
              <a:gd name="connsiteY342" fmla="*/ 1600018 h 1600017"/>
              <a:gd name="connsiteX343" fmla="*/ 3921447 w 11218359"/>
              <a:gd name="connsiteY343" fmla="*/ 1600018 h 1600017"/>
              <a:gd name="connsiteX344" fmla="*/ 3932878 w 11218359"/>
              <a:gd name="connsiteY344" fmla="*/ 1600018 h 1600017"/>
              <a:gd name="connsiteX345" fmla="*/ 3944307 w 11218359"/>
              <a:gd name="connsiteY345" fmla="*/ 1600018 h 1600017"/>
              <a:gd name="connsiteX346" fmla="*/ 3955737 w 11218359"/>
              <a:gd name="connsiteY346" fmla="*/ 1600018 h 1600017"/>
              <a:gd name="connsiteX347" fmla="*/ 3967167 w 11218359"/>
              <a:gd name="connsiteY347" fmla="*/ 1600018 h 1600017"/>
              <a:gd name="connsiteX348" fmla="*/ 3978645 w 11218359"/>
              <a:gd name="connsiteY348" fmla="*/ 1600018 h 1600017"/>
              <a:gd name="connsiteX349" fmla="*/ 3990075 w 11218359"/>
              <a:gd name="connsiteY349" fmla="*/ 1600018 h 1600017"/>
              <a:gd name="connsiteX350" fmla="*/ 4001505 w 11218359"/>
              <a:gd name="connsiteY350" fmla="*/ 1600018 h 1600017"/>
              <a:gd name="connsiteX351" fmla="*/ 4012935 w 11218359"/>
              <a:gd name="connsiteY351" fmla="*/ 1600018 h 1600017"/>
              <a:gd name="connsiteX352" fmla="*/ 4024365 w 11218359"/>
              <a:gd name="connsiteY352" fmla="*/ 1600018 h 1600017"/>
              <a:gd name="connsiteX353" fmla="*/ 4035843 w 11218359"/>
              <a:gd name="connsiteY353" fmla="*/ 1600018 h 1600017"/>
              <a:gd name="connsiteX354" fmla="*/ 4047273 w 11218359"/>
              <a:gd name="connsiteY354" fmla="*/ 1600018 h 1600017"/>
              <a:gd name="connsiteX355" fmla="*/ 4058702 w 11218359"/>
              <a:gd name="connsiteY355" fmla="*/ 1600018 h 1600017"/>
              <a:gd name="connsiteX356" fmla="*/ 4070133 w 11218359"/>
              <a:gd name="connsiteY356" fmla="*/ 1600018 h 1600017"/>
              <a:gd name="connsiteX357" fmla="*/ 4081563 w 11218359"/>
              <a:gd name="connsiteY357" fmla="*/ 1600018 h 1600017"/>
              <a:gd name="connsiteX358" fmla="*/ 4093040 w 11218359"/>
              <a:gd name="connsiteY358" fmla="*/ 1600018 h 1600017"/>
              <a:gd name="connsiteX359" fmla="*/ 4104471 w 11218359"/>
              <a:gd name="connsiteY359" fmla="*/ 1600018 h 1600017"/>
              <a:gd name="connsiteX360" fmla="*/ 4115900 w 11218359"/>
              <a:gd name="connsiteY360" fmla="*/ 1600018 h 1600017"/>
              <a:gd name="connsiteX361" fmla="*/ 4127330 w 11218359"/>
              <a:gd name="connsiteY361" fmla="*/ 1600018 h 1600017"/>
              <a:gd name="connsiteX362" fmla="*/ 4138760 w 11218359"/>
              <a:gd name="connsiteY362" fmla="*/ 1600018 h 1600017"/>
              <a:gd name="connsiteX363" fmla="*/ 4150238 w 11218359"/>
              <a:gd name="connsiteY363" fmla="*/ 1600018 h 1600017"/>
              <a:gd name="connsiteX364" fmla="*/ 4161668 w 11218359"/>
              <a:gd name="connsiteY364" fmla="*/ 1600018 h 1600017"/>
              <a:gd name="connsiteX365" fmla="*/ 4173098 w 11218359"/>
              <a:gd name="connsiteY365" fmla="*/ 1600018 h 1600017"/>
              <a:gd name="connsiteX366" fmla="*/ 4184528 w 11218359"/>
              <a:gd name="connsiteY366" fmla="*/ 1600018 h 1600017"/>
              <a:gd name="connsiteX367" fmla="*/ 4195958 w 11218359"/>
              <a:gd name="connsiteY367" fmla="*/ 1600018 h 1600017"/>
              <a:gd name="connsiteX368" fmla="*/ 4207436 w 11218359"/>
              <a:gd name="connsiteY368" fmla="*/ 1600018 h 1600017"/>
              <a:gd name="connsiteX369" fmla="*/ 4218865 w 11218359"/>
              <a:gd name="connsiteY369" fmla="*/ 1600018 h 1600017"/>
              <a:gd name="connsiteX370" fmla="*/ 4230296 w 11218359"/>
              <a:gd name="connsiteY370" fmla="*/ 1600018 h 1600017"/>
              <a:gd name="connsiteX371" fmla="*/ 4241726 w 11218359"/>
              <a:gd name="connsiteY371" fmla="*/ 1600018 h 1600017"/>
              <a:gd name="connsiteX372" fmla="*/ 4253156 w 11218359"/>
              <a:gd name="connsiteY372" fmla="*/ 1600018 h 1600017"/>
              <a:gd name="connsiteX373" fmla="*/ 4264634 w 11218359"/>
              <a:gd name="connsiteY373" fmla="*/ 1600018 h 1600017"/>
              <a:gd name="connsiteX374" fmla="*/ 4276063 w 11218359"/>
              <a:gd name="connsiteY374" fmla="*/ 1600018 h 1600017"/>
              <a:gd name="connsiteX375" fmla="*/ 4287493 w 11218359"/>
              <a:gd name="connsiteY375" fmla="*/ 1600018 h 1600017"/>
              <a:gd name="connsiteX376" fmla="*/ 4298923 w 11218359"/>
              <a:gd name="connsiteY376" fmla="*/ 1600018 h 1600017"/>
              <a:gd name="connsiteX377" fmla="*/ 4310353 w 11218359"/>
              <a:gd name="connsiteY377" fmla="*/ 1600018 h 1600017"/>
              <a:gd name="connsiteX378" fmla="*/ 4321831 w 11218359"/>
              <a:gd name="connsiteY378" fmla="*/ 1600018 h 1600017"/>
              <a:gd name="connsiteX379" fmla="*/ 4333261 w 11218359"/>
              <a:gd name="connsiteY379" fmla="*/ 1600018 h 1600017"/>
              <a:gd name="connsiteX380" fmla="*/ 4344691 w 11218359"/>
              <a:gd name="connsiteY380" fmla="*/ 1600018 h 1600017"/>
              <a:gd name="connsiteX381" fmla="*/ 4356121 w 11218359"/>
              <a:gd name="connsiteY381" fmla="*/ 1600018 h 1600017"/>
              <a:gd name="connsiteX382" fmla="*/ 4367551 w 11218359"/>
              <a:gd name="connsiteY382" fmla="*/ 1600018 h 1600017"/>
              <a:gd name="connsiteX383" fmla="*/ 4379028 w 11218359"/>
              <a:gd name="connsiteY383" fmla="*/ 1600018 h 1600017"/>
              <a:gd name="connsiteX384" fmla="*/ 4390458 w 11218359"/>
              <a:gd name="connsiteY384" fmla="*/ 1600018 h 1600017"/>
              <a:gd name="connsiteX385" fmla="*/ 4401889 w 11218359"/>
              <a:gd name="connsiteY385" fmla="*/ 1600018 h 1600017"/>
              <a:gd name="connsiteX386" fmla="*/ 4413319 w 11218359"/>
              <a:gd name="connsiteY386" fmla="*/ 1600018 h 1600017"/>
              <a:gd name="connsiteX387" fmla="*/ 4424749 w 11218359"/>
              <a:gd name="connsiteY387" fmla="*/ 1600018 h 1600017"/>
              <a:gd name="connsiteX388" fmla="*/ 4436226 w 11218359"/>
              <a:gd name="connsiteY388" fmla="*/ 1600018 h 1600017"/>
              <a:gd name="connsiteX389" fmla="*/ 4447656 w 11218359"/>
              <a:gd name="connsiteY389" fmla="*/ 1600018 h 1600017"/>
              <a:gd name="connsiteX390" fmla="*/ 4459086 w 11218359"/>
              <a:gd name="connsiteY390" fmla="*/ 1600018 h 1600017"/>
              <a:gd name="connsiteX391" fmla="*/ 4470516 w 11218359"/>
              <a:gd name="connsiteY391" fmla="*/ 1600018 h 1600017"/>
              <a:gd name="connsiteX392" fmla="*/ 4481946 w 11218359"/>
              <a:gd name="connsiteY392" fmla="*/ 1600018 h 1600017"/>
              <a:gd name="connsiteX393" fmla="*/ 4493424 w 11218359"/>
              <a:gd name="connsiteY393" fmla="*/ 1600018 h 1600017"/>
              <a:gd name="connsiteX394" fmla="*/ 4504854 w 11218359"/>
              <a:gd name="connsiteY394" fmla="*/ 1600018 h 1600017"/>
              <a:gd name="connsiteX395" fmla="*/ 4516284 w 11218359"/>
              <a:gd name="connsiteY395" fmla="*/ 1600018 h 1600017"/>
              <a:gd name="connsiteX396" fmla="*/ 4527714 w 11218359"/>
              <a:gd name="connsiteY396" fmla="*/ 1600018 h 1600017"/>
              <a:gd name="connsiteX397" fmla="*/ 4539144 w 11218359"/>
              <a:gd name="connsiteY397" fmla="*/ 1600018 h 1600017"/>
              <a:gd name="connsiteX398" fmla="*/ 4550621 w 11218359"/>
              <a:gd name="connsiteY398" fmla="*/ 1600018 h 1600017"/>
              <a:gd name="connsiteX399" fmla="*/ 4562051 w 11218359"/>
              <a:gd name="connsiteY399" fmla="*/ 1600018 h 1600017"/>
              <a:gd name="connsiteX400" fmla="*/ 4573482 w 11218359"/>
              <a:gd name="connsiteY400" fmla="*/ 1600018 h 1600017"/>
              <a:gd name="connsiteX401" fmla="*/ 4584912 w 11218359"/>
              <a:gd name="connsiteY401" fmla="*/ 1600018 h 1600017"/>
              <a:gd name="connsiteX402" fmla="*/ 4596341 w 11218359"/>
              <a:gd name="connsiteY402" fmla="*/ 1600018 h 1600017"/>
              <a:gd name="connsiteX403" fmla="*/ 4607771 w 11218359"/>
              <a:gd name="connsiteY403" fmla="*/ 1600018 h 1600017"/>
              <a:gd name="connsiteX404" fmla="*/ 4619249 w 11218359"/>
              <a:gd name="connsiteY404" fmla="*/ 1600018 h 1600017"/>
              <a:gd name="connsiteX405" fmla="*/ 4630679 w 11218359"/>
              <a:gd name="connsiteY405" fmla="*/ 1600018 h 1600017"/>
              <a:gd name="connsiteX406" fmla="*/ 4642109 w 11218359"/>
              <a:gd name="connsiteY406" fmla="*/ 1600018 h 1600017"/>
              <a:gd name="connsiteX407" fmla="*/ 4653539 w 11218359"/>
              <a:gd name="connsiteY407" fmla="*/ 1600018 h 1600017"/>
              <a:gd name="connsiteX408" fmla="*/ 4664969 w 11218359"/>
              <a:gd name="connsiteY408" fmla="*/ 1600018 h 1600017"/>
              <a:gd name="connsiteX409" fmla="*/ 4676447 w 11218359"/>
              <a:gd name="connsiteY409" fmla="*/ 1600018 h 1600017"/>
              <a:gd name="connsiteX410" fmla="*/ 4687877 w 11218359"/>
              <a:gd name="connsiteY410" fmla="*/ 1600018 h 1600017"/>
              <a:gd name="connsiteX411" fmla="*/ 4699306 w 11218359"/>
              <a:gd name="connsiteY411" fmla="*/ 1600018 h 1600017"/>
              <a:gd name="connsiteX412" fmla="*/ 4710737 w 11218359"/>
              <a:gd name="connsiteY412" fmla="*/ 1600018 h 1600017"/>
              <a:gd name="connsiteX413" fmla="*/ 4722167 w 11218359"/>
              <a:gd name="connsiteY413" fmla="*/ 1600018 h 1600017"/>
              <a:gd name="connsiteX414" fmla="*/ 4733644 w 11218359"/>
              <a:gd name="connsiteY414" fmla="*/ 1600018 h 1600017"/>
              <a:gd name="connsiteX415" fmla="*/ 4745075 w 11218359"/>
              <a:gd name="connsiteY415" fmla="*/ 1600018 h 1600017"/>
              <a:gd name="connsiteX416" fmla="*/ 4756504 w 11218359"/>
              <a:gd name="connsiteY416" fmla="*/ 1600018 h 1600017"/>
              <a:gd name="connsiteX417" fmla="*/ 4767934 w 11218359"/>
              <a:gd name="connsiteY417" fmla="*/ 1600018 h 1600017"/>
              <a:gd name="connsiteX418" fmla="*/ 4779364 w 11218359"/>
              <a:gd name="connsiteY418" fmla="*/ 1600018 h 1600017"/>
              <a:gd name="connsiteX419" fmla="*/ 4790842 w 11218359"/>
              <a:gd name="connsiteY419" fmla="*/ 1600018 h 1600017"/>
              <a:gd name="connsiteX420" fmla="*/ 4802272 w 11218359"/>
              <a:gd name="connsiteY420" fmla="*/ 1600018 h 1600017"/>
              <a:gd name="connsiteX421" fmla="*/ 4813702 w 11218359"/>
              <a:gd name="connsiteY421" fmla="*/ 1600018 h 1600017"/>
              <a:gd name="connsiteX422" fmla="*/ 4825132 w 11218359"/>
              <a:gd name="connsiteY422" fmla="*/ 1600018 h 1600017"/>
              <a:gd name="connsiteX423" fmla="*/ 4836562 w 11218359"/>
              <a:gd name="connsiteY423" fmla="*/ 1600018 h 1600017"/>
              <a:gd name="connsiteX424" fmla="*/ 4848040 w 11218359"/>
              <a:gd name="connsiteY424" fmla="*/ 1600018 h 1600017"/>
              <a:gd name="connsiteX425" fmla="*/ 4859469 w 11218359"/>
              <a:gd name="connsiteY425" fmla="*/ 1600018 h 1600017"/>
              <a:gd name="connsiteX426" fmla="*/ 4870899 w 11218359"/>
              <a:gd name="connsiteY426" fmla="*/ 1600018 h 1600017"/>
              <a:gd name="connsiteX427" fmla="*/ 4882330 w 11218359"/>
              <a:gd name="connsiteY427" fmla="*/ 1600018 h 1600017"/>
              <a:gd name="connsiteX428" fmla="*/ 4893760 w 11218359"/>
              <a:gd name="connsiteY428" fmla="*/ 1600018 h 1600017"/>
              <a:gd name="connsiteX429" fmla="*/ 4905237 w 11218359"/>
              <a:gd name="connsiteY429" fmla="*/ 1600018 h 1600017"/>
              <a:gd name="connsiteX430" fmla="*/ 4916667 w 11218359"/>
              <a:gd name="connsiteY430" fmla="*/ 1600018 h 1600017"/>
              <a:gd name="connsiteX431" fmla="*/ 4928097 w 11218359"/>
              <a:gd name="connsiteY431" fmla="*/ 1600018 h 1600017"/>
              <a:gd name="connsiteX432" fmla="*/ 4939527 w 11218359"/>
              <a:gd name="connsiteY432" fmla="*/ 1600018 h 1600017"/>
              <a:gd name="connsiteX433" fmla="*/ 4950957 w 11218359"/>
              <a:gd name="connsiteY433" fmla="*/ 1600018 h 1600017"/>
              <a:gd name="connsiteX434" fmla="*/ 4962435 w 11218359"/>
              <a:gd name="connsiteY434" fmla="*/ 1600018 h 1600017"/>
              <a:gd name="connsiteX435" fmla="*/ 4973865 w 11218359"/>
              <a:gd name="connsiteY435" fmla="*/ 1600018 h 1600017"/>
              <a:gd name="connsiteX436" fmla="*/ 4985295 w 11218359"/>
              <a:gd name="connsiteY436" fmla="*/ 1600018 h 1600017"/>
              <a:gd name="connsiteX437" fmla="*/ 4996725 w 11218359"/>
              <a:gd name="connsiteY437" fmla="*/ 1600018 h 1600017"/>
              <a:gd name="connsiteX438" fmla="*/ 5008155 w 11218359"/>
              <a:gd name="connsiteY438" fmla="*/ 1600018 h 1600017"/>
              <a:gd name="connsiteX439" fmla="*/ 5019632 w 11218359"/>
              <a:gd name="connsiteY439" fmla="*/ 1600018 h 1600017"/>
              <a:gd name="connsiteX440" fmla="*/ 5031062 w 11218359"/>
              <a:gd name="connsiteY440" fmla="*/ 1600018 h 1600017"/>
              <a:gd name="connsiteX441" fmla="*/ 5042492 w 11218359"/>
              <a:gd name="connsiteY441" fmla="*/ 1600018 h 1600017"/>
              <a:gd name="connsiteX442" fmla="*/ 5053923 w 11218359"/>
              <a:gd name="connsiteY442" fmla="*/ 1600018 h 1600017"/>
              <a:gd name="connsiteX443" fmla="*/ 5065353 w 11218359"/>
              <a:gd name="connsiteY443" fmla="*/ 1600018 h 1600017"/>
              <a:gd name="connsiteX444" fmla="*/ 5076830 w 11218359"/>
              <a:gd name="connsiteY444" fmla="*/ 1600018 h 1600017"/>
              <a:gd name="connsiteX445" fmla="*/ 5088260 w 11218359"/>
              <a:gd name="connsiteY445" fmla="*/ 1600018 h 1600017"/>
              <a:gd name="connsiteX446" fmla="*/ 5099690 w 11218359"/>
              <a:gd name="connsiteY446" fmla="*/ 1600018 h 1600017"/>
              <a:gd name="connsiteX447" fmla="*/ 5111120 w 11218359"/>
              <a:gd name="connsiteY447" fmla="*/ 1600018 h 1600017"/>
              <a:gd name="connsiteX448" fmla="*/ 5122550 w 11218359"/>
              <a:gd name="connsiteY448" fmla="*/ 1600018 h 1600017"/>
              <a:gd name="connsiteX449" fmla="*/ 5134028 w 11218359"/>
              <a:gd name="connsiteY449" fmla="*/ 1600018 h 1600017"/>
              <a:gd name="connsiteX450" fmla="*/ 5145458 w 11218359"/>
              <a:gd name="connsiteY450" fmla="*/ 1600018 h 1600017"/>
              <a:gd name="connsiteX451" fmla="*/ 5156888 w 11218359"/>
              <a:gd name="connsiteY451" fmla="*/ 1600018 h 1600017"/>
              <a:gd name="connsiteX452" fmla="*/ 5168318 w 11218359"/>
              <a:gd name="connsiteY452" fmla="*/ 1600018 h 1600017"/>
              <a:gd name="connsiteX453" fmla="*/ 5179747 w 11218359"/>
              <a:gd name="connsiteY453" fmla="*/ 1600018 h 1600017"/>
              <a:gd name="connsiteX454" fmla="*/ 5191225 w 11218359"/>
              <a:gd name="connsiteY454" fmla="*/ 1108747 h 1600017"/>
              <a:gd name="connsiteX455" fmla="*/ 5202655 w 11218359"/>
              <a:gd name="connsiteY455" fmla="*/ 770714 h 1600017"/>
              <a:gd name="connsiteX456" fmla="*/ 5214085 w 11218359"/>
              <a:gd name="connsiteY456" fmla="*/ 688085 h 1600017"/>
              <a:gd name="connsiteX457" fmla="*/ 5225515 w 11218359"/>
              <a:gd name="connsiteY457" fmla="*/ 256907 h 1600017"/>
              <a:gd name="connsiteX458" fmla="*/ 5236945 w 11218359"/>
              <a:gd name="connsiteY458" fmla="*/ 178783 h 1600017"/>
              <a:gd name="connsiteX459" fmla="*/ 5248423 w 11218359"/>
              <a:gd name="connsiteY459" fmla="*/ 356062 h 1600017"/>
              <a:gd name="connsiteX460" fmla="*/ 5259853 w 11218359"/>
              <a:gd name="connsiteY460" fmla="*/ 246386 h 1600017"/>
              <a:gd name="connsiteX461" fmla="*/ 5271283 w 11218359"/>
              <a:gd name="connsiteY461" fmla="*/ 500285 h 1600017"/>
              <a:gd name="connsiteX462" fmla="*/ 5282713 w 11218359"/>
              <a:gd name="connsiteY462" fmla="*/ 718131 h 1600017"/>
              <a:gd name="connsiteX463" fmla="*/ 5294143 w 11218359"/>
              <a:gd name="connsiteY463" fmla="*/ 679069 h 1600017"/>
              <a:gd name="connsiteX464" fmla="*/ 5305621 w 11218359"/>
              <a:gd name="connsiteY464" fmla="*/ 581414 h 1600017"/>
              <a:gd name="connsiteX465" fmla="*/ 5317051 w 11218359"/>
              <a:gd name="connsiteY465" fmla="*/ 0 h 1600017"/>
              <a:gd name="connsiteX466" fmla="*/ 5328481 w 11218359"/>
              <a:gd name="connsiteY466" fmla="*/ 135211 h 1600017"/>
              <a:gd name="connsiteX467" fmla="*/ 5339910 w 11218359"/>
              <a:gd name="connsiteY467" fmla="*/ 297469 h 1600017"/>
              <a:gd name="connsiteX468" fmla="*/ 5351340 w 11218359"/>
              <a:gd name="connsiteY468" fmla="*/ 477754 h 1600017"/>
              <a:gd name="connsiteX469" fmla="*/ 5362818 w 11218359"/>
              <a:gd name="connsiteY469" fmla="*/ 718131 h 1600017"/>
              <a:gd name="connsiteX470" fmla="*/ 5374248 w 11218359"/>
              <a:gd name="connsiteY470" fmla="*/ 557378 h 1600017"/>
              <a:gd name="connsiteX471" fmla="*/ 5385678 w 11218359"/>
              <a:gd name="connsiteY471" fmla="*/ 353057 h 1600017"/>
              <a:gd name="connsiteX472" fmla="*/ 5397108 w 11218359"/>
              <a:gd name="connsiteY472" fmla="*/ 106669 h 1600017"/>
              <a:gd name="connsiteX473" fmla="*/ 5408538 w 11218359"/>
              <a:gd name="connsiteY473" fmla="*/ 283948 h 1600017"/>
              <a:gd name="connsiteX474" fmla="*/ 5420016 w 11218359"/>
              <a:gd name="connsiteY474" fmla="*/ 1349124 h 1600017"/>
              <a:gd name="connsiteX475" fmla="*/ 5431446 w 11218359"/>
              <a:gd name="connsiteY475" fmla="*/ 1597012 h 1600017"/>
              <a:gd name="connsiteX476" fmla="*/ 5442876 w 11218359"/>
              <a:gd name="connsiteY476" fmla="*/ 1600018 h 1600017"/>
              <a:gd name="connsiteX477" fmla="*/ 5454306 w 11218359"/>
              <a:gd name="connsiteY477" fmla="*/ 1600018 h 1600017"/>
              <a:gd name="connsiteX478" fmla="*/ 5465736 w 11218359"/>
              <a:gd name="connsiteY478" fmla="*/ 1600018 h 1600017"/>
              <a:gd name="connsiteX479" fmla="*/ 5477214 w 11218359"/>
              <a:gd name="connsiteY479" fmla="*/ 1600018 h 1600017"/>
              <a:gd name="connsiteX480" fmla="*/ 5488643 w 11218359"/>
              <a:gd name="connsiteY480" fmla="*/ 1600018 h 1600017"/>
              <a:gd name="connsiteX481" fmla="*/ 5500073 w 11218359"/>
              <a:gd name="connsiteY481" fmla="*/ 1598517 h 1600017"/>
              <a:gd name="connsiteX482" fmla="*/ 5511503 w 11218359"/>
              <a:gd name="connsiteY482" fmla="*/ 1598517 h 1600017"/>
              <a:gd name="connsiteX483" fmla="*/ 5522933 w 11218359"/>
              <a:gd name="connsiteY483" fmla="*/ 1600018 h 1600017"/>
              <a:gd name="connsiteX484" fmla="*/ 5534411 w 11218359"/>
              <a:gd name="connsiteY484" fmla="*/ 1600018 h 1600017"/>
              <a:gd name="connsiteX485" fmla="*/ 5545841 w 11218359"/>
              <a:gd name="connsiteY485" fmla="*/ 1600018 h 1600017"/>
              <a:gd name="connsiteX486" fmla="*/ 5557271 w 11218359"/>
              <a:gd name="connsiteY486" fmla="*/ 1600018 h 1600017"/>
              <a:gd name="connsiteX487" fmla="*/ 5568701 w 11218359"/>
              <a:gd name="connsiteY487" fmla="*/ 1600018 h 1600017"/>
              <a:gd name="connsiteX488" fmla="*/ 5580131 w 11218359"/>
              <a:gd name="connsiteY488" fmla="*/ 1600018 h 1600017"/>
              <a:gd name="connsiteX489" fmla="*/ 5591609 w 11218359"/>
              <a:gd name="connsiteY489" fmla="*/ 1600018 h 1600017"/>
              <a:gd name="connsiteX490" fmla="*/ 5603038 w 11218359"/>
              <a:gd name="connsiteY490" fmla="*/ 1600018 h 1600017"/>
              <a:gd name="connsiteX491" fmla="*/ 5614469 w 11218359"/>
              <a:gd name="connsiteY491" fmla="*/ 1600018 h 1600017"/>
              <a:gd name="connsiteX492" fmla="*/ 5625899 w 11218359"/>
              <a:gd name="connsiteY492" fmla="*/ 1600018 h 1600017"/>
              <a:gd name="connsiteX493" fmla="*/ 5637329 w 11218359"/>
              <a:gd name="connsiteY493" fmla="*/ 1600018 h 1600017"/>
              <a:gd name="connsiteX494" fmla="*/ 5648759 w 11218359"/>
              <a:gd name="connsiteY494" fmla="*/ 1598517 h 1600017"/>
              <a:gd name="connsiteX495" fmla="*/ 5660236 w 11218359"/>
              <a:gd name="connsiteY495" fmla="*/ 1600018 h 1600017"/>
              <a:gd name="connsiteX496" fmla="*/ 5671666 w 11218359"/>
              <a:gd name="connsiteY496" fmla="*/ 1600018 h 1600017"/>
              <a:gd name="connsiteX497" fmla="*/ 5683096 w 11218359"/>
              <a:gd name="connsiteY497" fmla="*/ 1600018 h 1600017"/>
              <a:gd name="connsiteX498" fmla="*/ 5694526 w 11218359"/>
              <a:gd name="connsiteY498" fmla="*/ 1600018 h 1600017"/>
              <a:gd name="connsiteX499" fmla="*/ 5705956 w 11218359"/>
              <a:gd name="connsiteY499" fmla="*/ 1600018 h 1600017"/>
              <a:gd name="connsiteX500" fmla="*/ 5717434 w 11218359"/>
              <a:gd name="connsiteY500" fmla="*/ 1600018 h 1600017"/>
              <a:gd name="connsiteX501" fmla="*/ 5728864 w 11218359"/>
              <a:gd name="connsiteY501" fmla="*/ 1600018 h 1600017"/>
              <a:gd name="connsiteX502" fmla="*/ 5740294 w 11218359"/>
              <a:gd name="connsiteY502" fmla="*/ 1600018 h 1600017"/>
              <a:gd name="connsiteX503" fmla="*/ 5751724 w 11218359"/>
              <a:gd name="connsiteY503" fmla="*/ 1600018 h 1600017"/>
              <a:gd name="connsiteX504" fmla="*/ 5763154 w 11218359"/>
              <a:gd name="connsiteY504" fmla="*/ 1600018 h 1600017"/>
              <a:gd name="connsiteX505" fmla="*/ 5774631 w 11218359"/>
              <a:gd name="connsiteY505" fmla="*/ 1600018 h 1600017"/>
              <a:gd name="connsiteX506" fmla="*/ 5786062 w 11218359"/>
              <a:gd name="connsiteY506" fmla="*/ 1600018 h 1600017"/>
              <a:gd name="connsiteX507" fmla="*/ 5797492 w 11218359"/>
              <a:gd name="connsiteY507" fmla="*/ 1600018 h 1600017"/>
              <a:gd name="connsiteX508" fmla="*/ 5808921 w 11218359"/>
              <a:gd name="connsiteY508" fmla="*/ 1600018 h 1600017"/>
              <a:gd name="connsiteX509" fmla="*/ 5820351 w 11218359"/>
              <a:gd name="connsiteY509" fmla="*/ 1600018 h 1600017"/>
              <a:gd name="connsiteX510" fmla="*/ 5831829 w 11218359"/>
              <a:gd name="connsiteY510" fmla="*/ 1600018 h 1600017"/>
              <a:gd name="connsiteX511" fmla="*/ 5843259 w 11218359"/>
              <a:gd name="connsiteY511" fmla="*/ 1600018 h 1600017"/>
              <a:gd name="connsiteX512" fmla="*/ 5854689 w 11218359"/>
              <a:gd name="connsiteY512" fmla="*/ 1600018 h 1600017"/>
              <a:gd name="connsiteX513" fmla="*/ 5866119 w 11218359"/>
              <a:gd name="connsiteY513" fmla="*/ 1600018 h 1600017"/>
              <a:gd name="connsiteX514" fmla="*/ 5877549 w 11218359"/>
              <a:gd name="connsiteY514" fmla="*/ 1600018 h 1600017"/>
              <a:gd name="connsiteX515" fmla="*/ 5889027 w 11218359"/>
              <a:gd name="connsiteY515" fmla="*/ 1600018 h 1600017"/>
              <a:gd name="connsiteX516" fmla="*/ 5900457 w 11218359"/>
              <a:gd name="connsiteY516" fmla="*/ 1600018 h 1600017"/>
              <a:gd name="connsiteX517" fmla="*/ 5911887 w 11218359"/>
              <a:gd name="connsiteY517" fmla="*/ 1600018 h 1600017"/>
              <a:gd name="connsiteX518" fmla="*/ 5923317 w 11218359"/>
              <a:gd name="connsiteY518" fmla="*/ 1600018 h 1600017"/>
              <a:gd name="connsiteX519" fmla="*/ 5934747 w 11218359"/>
              <a:gd name="connsiteY519" fmla="*/ 1600018 h 1600017"/>
              <a:gd name="connsiteX520" fmla="*/ 5946225 w 11218359"/>
              <a:gd name="connsiteY520" fmla="*/ 1600018 h 1600017"/>
              <a:gd name="connsiteX521" fmla="*/ 5957655 w 11218359"/>
              <a:gd name="connsiteY521" fmla="*/ 1600018 h 1600017"/>
              <a:gd name="connsiteX522" fmla="*/ 5969084 w 11218359"/>
              <a:gd name="connsiteY522" fmla="*/ 1600018 h 1600017"/>
              <a:gd name="connsiteX523" fmla="*/ 5980514 w 11218359"/>
              <a:gd name="connsiteY523" fmla="*/ 1600018 h 1600017"/>
              <a:gd name="connsiteX524" fmla="*/ 5991944 w 11218359"/>
              <a:gd name="connsiteY524" fmla="*/ 1600018 h 1600017"/>
              <a:gd name="connsiteX525" fmla="*/ 6003422 w 11218359"/>
              <a:gd name="connsiteY525" fmla="*/ 1600018 h 1600017"/>
              <a:gd name="connsiteX526" fmla="*/ 6014852 w 11218359"/>
              <a:gd name="connsiteY526" fmla="*/ 1600018 h 1600017"/>
              <a:gd name="connsiteX527" fmla="*/ 6026282 w 11218359"/>
              <a:gd name="connsiteY527" fmla="*/ 1600018 h 1600017"/>
              <a:gd name="connsiteX528" fmla="*/ 6037712 w 11218359"/>
              <a:gd name="connsiteY528" fmla="*/ 1600018 h 1600017"/>
              <a:gd name="connsiteX529" fmla="*/ 6049142 w 11218359"/>
              <a:gd name="connsiteY529" fmla="*/ 1600018 h 1600017"/>
              <a:gd name="connsiteX530" fmla="*/ 6060620 w 11218359"/>
              <a:gd name="connsiteY530" fmla="*/ 1600018 h 1600017"/>
              <a:gd name="connsiteX531" fmla="*/ 6072049 w 11218359"/>
              <a:gd name="connsiteY531" fmla="*/ 1600018 h 1600017"/>
              <a:gd name="connsiteX532" fmla="*/ 6083480 w 11218359"/>
              <a:gd name="connsiteY532" fmla="*/ 1600018 h 1600017"/>
              <a:gd name="connsiteX533" fmla="*/ 6094910 w 11218359"/>
              <a:gd name="connsiteY533" fmla="*/ 1600018 h 1600017"/>
              <a:gd name="connsiteX534" fmla="*/ 6106340 w 11218359"/>
              <a:gd name="connsiteY534" fmla="*/ 1600018 h 1600017"/>
              <a:gd name="connsiteX535" fmla="*/ 6117818 w 11218359"/>
              <a:gd name="connsiteY535" fmla="*/ 1600018 h 1600017"/>
              <a:gd name="connsiteX536" fmla="*/ 6129247 w 11218359"/>
              <a:gd name="connsiteY536" fmla="*/ 1600018 h 1600017"/>
              <a:gd name="connsiteX537" fmla="*/ 6140677 w 11218359"/>
              <a:gd name="connsiteY537" fmla="*/ 1600018 h 1600017"/>
              <a:gd name="connsiteX538" fmla="*/ 6152107 w 11218359"/>
              <a:gd name="connsiteY538" fmla="*/ 1600018 h 1600017"/>
              <a:gd name="connsiteX539" fmla="*/ 6163537 w 11218359"/>
              <a:gd name="connsiteY539" fmla="*/ 1600018 h 1600017"/>
              <a:gd name="connsiteX540" fmla="*/ 6175015 w 11218359"/>
              <a:gd name="connsiteY540" fmla="*/ 1600018 h 1600017"/>
              <a:gd name="connsiteX541" fmla="*/ 6186445 w 11218359"/>
              <a:gd name="connsiteY541" fmla="*/ 1600018 h 1600017"/>
              <a:gd name="connsiteX542" fmla="*/ 6197875 w 11218359"/>
              <a:gd name="connsiteY542" fmla="*/ 1600018 h 1600017"/>
              <a:gd name="connsiteX543" fmla="*/ 6209305 w 11218359"/>
              <a:gd name="connsiteY543" fmla="*/ 1600018 h 1600017"/>
              <a:gd name="connsiteX544" fmla="*/ 6220735 w 11218359"/>
              <a:gd name="connsiteY544" fmla="*/ 1600018 h 1600017"/>
              <a:gd name="connsiteX545" fmla="*/ 6232212 w 11218359"/>
              <a:gd name="connsiteY545" fmla="*/ 1600018 h 1600017"/>
              <a:gd name="connsiteX546" fmla="*/ 6243642 w 11218359"/>
              <a:gd name="connsiteY546" fmla="*/ 1600018 h 1600017"/>
              <a:gd name="connsiteX547" fmla="*/ 6255073 w 11218359"/>
              <a:gd name="connsiteY547" fmla="*/ 1600018 h 1600017"/>
              <a:gd name="connsiteX548" fmla="*/ 6266503 w 11218359"/>
              <a:gd name="connsiteY548" fmla="*/ 1600018 h 1600017"/>
              <a:gd name="connsiteX549" fmla="*/ 6277933 w 11218359"/>
              <a:gd name="connsiteY549" fmla="*/ 1600018 h 1600017"/>
              <a:gd name="connsiteX550" fmla="*/ 6289410 w 11218359"/>
              <a:gd name="connsiteY550" fmla="*/ 1600018 h 1600017"/>
              <a:gd name="connsiteX551" fmla="*/ 6300840 w 11218359"/>
              <a:gd name="connsiteY551" fmla="*/ 1600018 h 1600017"/>
              <a:gd name="connsiteX552" fmla="*/ 6312270 w 11218359"/>
              <a:gd name="connsiteY552" fmla="*/ 1600018 h 1600017"/>
              <a:gd name="connsiteX553" fmla="*/ 6323700 w 11218359"/>
              <a:gd name="connsiteY553" fmla="*/ 1600018 h 1600017"/>
              <a:gd name="connsiteX554" fmla="*/ 6335130 w 11218359"/>
              <a:gd name="connsiteY554" fmla="*/ 1600018 h 1600017"/>
              <a:gd name="connsiteX555" fmla="*/ 6346608 w 11218359"/>
              <a:gd name="connsiteY555" fmla="*/ 1600018 h 1600017"/>
              <a:gd name="connsiteX556" fmla="*/ 6358038 w 11218359"/>
              <a:gd name="connsiteY556" fmla="*/ 1600018 h 1600017"/>
              <a:gd name="connsiteX557" fmla="*/ 6369468 w 11218359"/>
              <a:gd name="connsiteY557" fmla="*/ 1600018 h 1600017"/>
              <a:gd name="connsiteX558" fmla="*/ 6380898 w 11218359"/>
              <a:gd name="connsiteY558" fmla="*/ 1600018 h 1600017"/>
              <a:gd name="connsiteX559" fmla="*/ 6392328 w 11218359"/>
              <a:gd name="connsiteY559" fmla="*/ 1600018 h 1600017"/>
              <a:gd name="connsiteX560" fmla="*/ 6403805 w 11218359"/>
              <a:gd name="connsiteY560" fmla="*/ 1600018 h 1600017"/>
              <a:gd name="connsiteX561" fmla="*/ 6415235 w 11218359"/>
              <a:gd name="connsiteY561" fmla="*/ 1600018 h 1600017"/>
              <a:gd name="connsiteX562" fmla="*/ 6426666 w 11218359"/>
              <a:gd name="connsiteY562" fmla="*/ 1600018 h 1600017"/>
              <a:gd name="connsiteX563" fmla="*/ 6438096 w 11218359"/>
              <a:gd name="connsiteY563" fmla="*/ 1600018 h 1600017"/>
              <a:gd name="connsiteX564" fmla="*/ 6449525 w 11218359"/>
              <a:gd name="connsiteY564" fmla="*/ 1600018 h 1600017"/>
              <a:gd name="connsiteX565" fmla="*/ 6461003 w 11218359"/>
              <a:gd name="connsiteY565" fmla="*/ 1600018 h 1600017"/>
              <a:gd name="connsiteX566" fmla="*/ 6472433 w 11218359"/>
              <a:gd name="connsiteY566" fmla="*/ 1600018 h 1600017"/>
              <a:gd name="connsiteX567" fmla="*/ 6483863 w 11218359"/>
              <a:gd name="connsiteY567" fmla="*/ 1600018 h 1600017"/>
              <a:gd name="connsiteX568" fmla="*/ 6495293 w 11218359"/>
              <a:gd name="connsiteY568" fmla="*/ 1600018 h 1600017"/>
              <a:gd name="connsiteX569" fmla="*/ 6506723 w 11218359"/>
              <a:gd name="connsiteY569" fmla="*/ 1600018 h 1600017"/>
              <a:gd name="connsiteX570" fmla="*/ 6518201 w 11218359"/>
              <a:gd name="connsiteY570" fmla="*/ 1600018 h 1600017"/>
              <a:gd name="connsiteX571" fmla="*/ 6529631 w 11218359"/>
              <a:gd name="connsiteY571" fmla="*/ 1600018 h 1600017"/>
              <a:gd name="connsiteX572" fmla="*/ 6541061 w 11218359"/>
              <a:gd name="connsiteY572" fmla="*/ 1600018 h 1600017"/>
              <a:gd name="connsiteX573" fmla="*/ 6552490 w 11218359"/>
              <a:gd name="connsiteY573" fmla="*/ 1600018 h 1600017"/>
              <a:gd name="connsiteX574" fmla="*/ 6563921 w 11218359"/>
              <a:gd name="connsiteY574" fmla="*/ 1600018 h 1600017"/>
              <a:gd name="connsiteX575" fmla="*/ 6575398 w 11218359"/>
              <a:gd name="connsiteY575" fmla="*/ 1600018 h 1600017"/>
              <a:gd name="connsiteX576" fmla="*/ 6586828 w 11218359"/>
              <a:gd name="connsiteY576" fmla="*/ 1600018 h 1600017"/>
              <a:gd name="connsiteX577" fmla="*/ 6598259 w 11218359"/>
              <a:gd name="connsiteY577" fmla="*/ 1600018 h 1600017"/>
              <a:gd name="connsiteX578" fmla="*/ 6609688 w 11218359"/>
              <a:gd name="connsiteY578" fmla="*/ 1600018 h 1600017"/>
              <a:gd name="connsiteX579" fmla="*/ 6621118 w 11218359"/>
              <a:gd name="connsiteY579" fmla="*/ 1600018 h 1600017"/>
              <a:gd name="connsiteX580" fmla="*/ 6632596 w 11218359"/>
              <a:gd name="connsiteY580" fmla="*/ 1600018 h 1600017"/>
              <a:gd name="connsiteX581" fmla="*/ 6644026 w 11218359"/>
              <a:gd name="connsiteY581" fmla="*/ 1600018 h 1600017"/>
              <a:gd name="connsiteX582" fmla="*/ 6655456 w 11218359"/>
              <a:gd name="connsiteY582" fmla="*/ 1600018 h 1600017"/>
              <a:gd name="connsiteX583" fmla="*/ 6666886 w 11218359"/>
              <a:gd name="connsiteY583" fmla="*/ 1600018 h 1600017"/>
              <a:gd name="connsiteX584" fmla="*/ 6678316 w 11218359"/>
              <a:gd name="connsiteY584" fmla="*/ 1600018 h 1600017"/>
              <a:gd name="connsiteX585" fmla="*/ 6689794 w 11218359"/>
              <a:gd name="connsiteY585" fmla="*/ 1600018 h 1600017"/>
              <a:gd name="connsiteX586" fmla="*/ 6701224 w 11218359"/>
              <a:gd name="connsiteY586" fmla="*/ 1600018 h 1600017"/>
              <a:gd name="connsiteX587" fmla="*/ 6712653 w 11218359"/>
              <a:gd name="connsiteY587" fmla="*/ 1600018 h 1600017"/>
              <a:gd name="connsiteX588" fmla="*/ 6724083 w 11218359"/>
              <a:gd name="connsiteY588" fmla="*/ 1600018 h 1600017"/>
              <a:gd name="connsiteX589" fmla="*/ 6735514 w 11218359"/>
              <a:gd name="connsiteY589" fmla="*/ 1600018 h 1600017"/>
              <a:gd name="connsiteX590" fmla="*/ 6746944 w 11218359"/>
              <a:gd name="connsiteY590" fmla="*/ 1600018 h 1600017"/>
              <a:gd name="connsiteX591" fmla="*/ 6758421 w 11218359"/>
              <a:gd name="connsiteY591" fmla="*/ 1600018 h 1600017"/>
              <a:gd name="connsiteX592" fmla="*/ 6769851 w 11218359"/>
              <a:gd name="connsiteY592" fmla="*/ 1600018 h 1600017"/>
              <a:gd name="connsiteX593" fmla="*/ 6781281 w 11218359"/>
              <a:gd name="connsiteY593" fmla="*/ 1600018 h 1600017"/>
              <a:gd name="connsiteX594" fmla="*/ 6792711 w 11218359"/>
              <a:gd name="connsiteY594" fmla="*/ 1600018 h 1600017"/>
              <a:gd name="connsiteX595" fmla="*/ 6804141 w 11218359"/>
              <a:gd name="connsiteY595" fmla="*/ 1600018 h 1600017"/>
              <a:gd name="connsiteX596" fmla="*/ 6815619 w 11218359"/>
              <a:gd name="connsiteY596" fmla="*/ 1600018 h 1600017"/>
              <a:gd name="connsiteX597" fmla="*/ 6827049 w 11218359"/>
              <a:gd name="connsiteY597" fmla="*/ 1600018 h 1600017"/>
              <a:gd name="connsiteX598" fmla="*/ 6838479 w 11218359"/>
              <a:gd name="connsiteY598" fmla="*/ 1600018 h 1600017"/>
              <a:gd name="connsiteX599" fmla="*/ 6849909 w 11218359"/>
              <a:gd name="connsiteY599" fmla="*/ 1600018 h 1600017"/>
              <a:gd name="connsiteX600" fmla="*/ 6861339 w 11218359"/>
              <a:gd name="connsiteY600" fmla="*/ 1600018 h 1600017"/>
              <a:gd name="connsiteX601" fmla="*/ 6872816 w 11218359"/>
              <a:gd name="connsiteY601" fmla="*/ 1600018 h 1600017"/>
              <a:gd name="connsiteX602" fmla="*/ 6884246 w 11218359"/>
              <a:gd name="connsiteY602" fmla="*/ 1600018 h 1600017"/>
              <a:gd name="connsiteX603" fmla="*/ 6895676 w 11218359"/>
              <a:gd name="connsiteY603" fmla="*/ 1600018 h 1600017"/>
              <a:gd name="connsiteX604" fmla="*/ 6907107 w 11218359"/>
              <a:gd name="connsiteY604" fmla="*/ 1600018 h 1600017"/>
              <a:gd name="connsiteX605" fmla="*/ 6918537 w 11218359"/>
              <a:gd name="connsiteY605" fmla="*/ 1600018 h 1600017"/>
              <a:gd name="connsiteX606" fmla="*/ 6930014 w 11218359"/>
              <a:gd name="connsiteY606" fmla="*/ 1600018 h 1600017"/>
              <a:gd name="connsiteX607" fmla="*/ 6941444 w 11218359"/>
              <a:gd name="connsiteY607" fmla="*/ 1600018 h 1600017"/>
              <a:gd name="connsiteX608" fmla="*/ 6952874 w 11218359"/>
              <a:gd name="connsiteY608" fmla="*/ 1600018 h 1600017"/>
              <a:gd name="connsiteX609" fmla="*/ 6964304 w 11218359"/>
              <a:gd name="connsiteY609" fmla="*/ 1600018 h 1600017"/>
              <a:gd name="connsiteX610" fmla="*/ 6975734 w 11218359"/>
              <a:gd name="connsiteY610" fmla="*/ 1600018 h 1600017"/>
              <a:gd name="connsiteX611" fmla="*/ 6987212 w 11218359"/>
              <a:gd name="connsiteY611" fmla="*/ 1600018 h 1600017"/>
              <a:gd name="connsiteX612" fmla="*/ 6998642 w 11218359"/>
              <a:gd name="connsiteY612" fmla="*/ 1600018 h 1600017"/>
              <a:gd name="connsiteX613" fmla="*/ 7010072 w 11218359"/>
              <a:gd name="connsiteY613" fmla="*/ 1600018 h 1600017"/>
              <a:gd name="connsiteX614" fmla="*/ 7021502 w 11218359"/>
              <a:gd name="connsiteY614" fmla="*/ 1600018 h 1600017"/>
              <a:gd name="connsiteX615" fmla="*/ 7032931 w 11218359"/>
              <a:gd name="connsiteY615" fmla="*/ 1600018 h 1600017"/>
              <a:gd name="connsiteX616" fmla="*/ 7044409 w 11218359"/>
              <a:gd name="connsiteY616" fmla="*/ 1600018 h 1600017"/>
              <a:gd name="connsiteX617" fmla="*/ 7055839 w 11218359"/>
              <a:gd name="connsiteY617" fmla="*/ 1600018 h 1600017"/>
              <a:gd name="connsiteX618" fmla="*/ 7067269 w 11218359"/>
              <a:gd name="connsiteY618" fmla="*/ 1600018 h 1600017"/>
              <a:gd name="connsiteX619" fmla="*/ 7078700 w 11218359"/>
              <a:gd name="connsiteY619" fmla="*/ 1600018 h 1600017"/>
              <a:gd name="connsiteX620" fmla="*/ 7090129 w 11218359"/>
              <a:gd name="connsiteY620" fmla="*/ 1600018 h 1600017"/>
              <a:gd name="connsiteX621" fmla="*/ 7101607 w 11218359"/>
              <a:gd name="connsiteY621" fmla="*/ 1600018 h 1600017"/>
              <a:gd name="connsiteX622" fmla="*/ 7113037 w 11218359"/>
              <a:gd name="connsiteY622" fmla="*/ 1600018 h 1600017"/>
              <a:gd name="connsiteX623" fmla="*/ 7124467 w 11218359"/>
              <a:gd name="connsiteY623" fmla="*/ 1600018 h 1600017"/>
              <a:gd name="connsiteX624" fmla="*/ 7135897 w 11218359"/>
              <a:gd name="connsiteY624" fmla="*/ 1600018 h 1600017"/>
              <a:gd name="connsiteX625" fmla="*/ 7147327 w 11218359"/>
              <a:gd name="connsiteY625" fmla="*/ 1600018 h 1600017"/>
              <a:gd name="connsiteX626" fmla="*/ 7158805 w 11218359"/>
              <a:gd name="connsiteY626" fmla="*/ 1600018 h 1600017"/>
              <a:gd name="connsiteX627" fmla="*/ 7170235 w 11218359"/>
              <a:gd name="connsiteY627" fmla="*/ 1600018 h 1600017"/>
              <a:gd name="connsiteX628" fmla="*/ 7181665 w 11218359"/>
              <a:gd name="connsiteY628" fmla="*/ 1600018 h 1600017"/>
              <a:gd name="connsiteX629" fmla="*/ 7193094 w 11218359"/>
              <a:gd name="connsiteY629" fmla="*/ 1600018 h 1600017"/>
              <a:gd name="connsiteX630" fmla="*/ 7204524 w 11218359"/>
              <a:gd name="connsiteY630" fmla="*/ 1600018 h 1600017"/>
              <a:gd name="connsiteX631" fmla="*/ 7216002 w 11218359"/>
              <a:gd name="connsiteY631" fmla="*/ 1600018 h 1600017"/>
              <a:gd name="connsiteX632" fmla="*/ 7227432 w 11218359"/>
              <a:gd name="connsiteY632" fmla="*/ 1600018 h 1600017"/>
              <a:gd name="connsiteX633" fmla="*/ 7238862 w 11218359"/>
              <a:gd name="connsiteY633" fmla="*/ 1600018 h 1600017"/>
              <a:gd name="connsiteX634" fmla="*/ 7250292 w 11218359"/>
              <a:gd name="connsiteY634" fmla="*/ 1600018 h 1600017"/>
              <a:gd name="connsiteX635" fmla="*/ 7261722 w 11218359"/>
              <a:gd name="connsiteY635" fmla="*/ 1600018 h 1600017"/>
              <a:gd name="connsiteX636" fmla="*/ 7273200 w 11218359"/>
              <a:gd name="connsiteY636" fmla="*/ 1600018 h 1600017"/>
              <a:gd name="connsiteX637" fmla="*/ 7284630 w 11218359"/>
              <a:gd name="connsiteY637" fmla="*/ 1600018 h 1600017"/>
              <a:gd name="connsiteX638" fmla="*/ 7296060 w 11218359"/>
              <a:gd name="connsiteY638" fmla="*/ 1600018 h 1600017"/>
              <a:gd name="connsiteX639" fmla="*/ 7307490 w 11218359"/>
              <a:gd name="connsiteY639" fmla="*/ 1600018 h 1600017"/>
              <a:gd name="connsiteX640" fmla="*/ 7318920 w 11218359"/>
              <a:gd name="connsiteY640" fmla="*/ 1600018 h 1600017"/>
              <a:gd name="connsiteX641" fmla="*/ 7330398 w 11218359"/>
              <a:gd name="connsiteY641" fmla="*/ 1600018 h 1600017"/>
              <a:gd name="connsiteX642" fmla="*/ 7341828 w 11218359"/>
              <a:gd name="connsiteY642" fmla="*/ 1600018 h 1600017"/>
              <a:gd name="connsiteX643" fmla="*/ 7353257 w 11218359"/>
              <a:gd name="connsiteY643" fmla="*/ 1600018 h 1600017"/>
              <a:gd name="connsiteX644" fmla="*/ 7364687 w 11218359"/>
              <a:gd name="connsiteY644" fmla="*/ 1600018 h 1600017"/>
              <a:gd name="connsiteX645" fmla="*/ 7376117 w 11218359"/>
              <a:gd name="connsiteY645" fmla="*/ 1600018 h 1600017"/>
              <a:gd name="connsiteX646" fmla="*/ 7387595 w 11218359"/>
              <a:gd name="connsiteY646" fmla="*/ 1600018 h 1600017"/>
              <a:gd name="connsiteX647" fmla="*/ 7399025 w 11218359"/>
              <a:gd name="connsiteY647" fmla="*/ 1600018 h 1600017"/>
              <a:gd name="connsiteX648" fmla="*/ 7410455 w 11218359"/>
              <a:gd name="connsiteY648" fmla="*/ 1600018 h 1600017"/>
              <a:gd name="connsiteX649" fmla="*/ 7421885 w 11218359"/>
              <a:gd name="connsiteY649" fmla="*/ 1600018 h 1600017"/>
              <a:gd name="connsiteX650" fmla="*/ 7433315 w 11218359"/>
              <a:gd name="connsiteY650" fmla="*/ 1600018 h 1600017"/>
              <a:gd name="connsiteX651" fmla="*/ 7444793 w 11218359"/>
              <a:gd name="connsiteY651" fmla="*/ 1600018 h 1600017"/>
              <a:gd name="connsiteX652" fmla="*/ 7456222 w 11218359"/>
              <a:gd name="connsiteY652" fmla="*/ 1600018 h 1600017"/>
              <a:gd name="connsiteX653" fmla="*/ 7467653 w 11218359"/>
              <a:gd name="connsiteY653" fmla="*/ 1600018 h 1600017"/>
              <a:gd name="connsiteX654" fmla="*/ 7479083 w 11218359"/>
              <a:gd name="connsiteY654" fmla="*/ 1600018 h 1600017"/>
              <a:gd name="connsiteX655" fmla="*/ 7490513 w 11218359"/>
              <a:gd name="connsiteY655" fmla="*/ 1600018 h 1600017"/>
              <a:gd name="connsiteX656" fmla="*/ 7501990 w 11218359"/>
              <a:gd name="connsiteY656" fmla="*/ 1600018 h 1600017"/>
              <a:gd name="connsiteX657" fmla="*/ 7513420 w 11218359"/>
              <a:gd name="connsiteY657" fmla="*/ 1600018 h 1600017"/>
              <a:gd name="connsiteX658" fmla="*/ 7524850 w 11218359"/>
              <a:gd name="connsiteY658" fmla="*/ 1600018 h 1600017"/>
              <a:gd name="connsiteX659" fmla="*/ 7536280 w 11218359"/>
              <a:gd name="connsiteY659" fmla="*/ 1600018 h 1600017"/>
              <a:gd name="connsiteX660" fmla="*/ 7547710 w 11218359"/>
              <a:gd name="connsiteY660" fmla="*/ 1600018 h 1600017"/>
              <a:gd name="connsiteX661" fmla="*/ 7559188 w 11218359"/>
              <a:gd name="connsiteY661" fmla="*/ 1600018 h 1600017"/>
              <a:gd name="connsiteX662" fmla="*/ 7570618 w 11218359"/>
              <a:gd name="connsiteY662" fmla="*/ 1600018 h 1600017"/>
              <a:gd name="connsiteX663" fmla="*/ 7582048 w 11218359"/>
              <a:gd name="connsiteY663" fmla="*/ 1600018 h 1600017"/>
              <a:gd name="connsiteX664" fmla="*/ 7593478 w 11218359"/>
              <a:gd name="connsiteY664" fmla="*/ 1600018 h 1600017"/>
              <a:gd name="connsiteX665" fmla="*/ 7604908 w 11218359"/>
              <a:gd name="connsiteY665" fmla="*/ 1600018 h 1600017"/>
              <a:gd name="connsiteX666" fmla="*/ 7616385 w 11218359"/>
              <a:gd name="connsiteY666" fmla="*/ 1600018 h 1600017"/>
              <a:gd name="connsiteX667" fmla="*/ 7627815 w 11218359"/>
              <a:gd name="connsiteY667" fmla="*/ 1600018 h 1600017"/>
              <a:gd name="connsiteX668" fmla="*/ 7639246 w 11218359"/>
              <a:gd name="connsiteY668" fmla="*/ 1600018 h 1600017"/>
              <a:gd name="connsiteX669" fmla="*/ 7650676 w 11218359"/>
              <a:gd name="connsiteY669" fmla="*/ 1600018 h 1600017"/>
              <a:gd name="connsiteX670" fmla="*/ 7662106 w 11218359"/>
              <a:gd name="connsiteY670" fmla="*/ 1600018 h 1600017"/>
              <a:gd name="connsiteX671" fmla="*/ 7673583 w 11218359"/>
              <a:gd name="connsiteY671" fmla="*/ 1600018 h 1600017"/>
              <a:gd name="connsiteX672" fmla="*/ 7685013 w 11218359"/>
              <a:gd name="connsiteY672" fmla="*/ 1600018 h 1600017"/>
              <a:gd name="connsiteX673" fmla="*/ 7696443 w 11218359"/>
              <a:gd name="connsiteY673" fmla="*/ 1600018 h 1600017"/>
              <a:gd name="connsiteX674" fmla="*/ 7707873 w 11218359"/>
              <a:gd name="connsiteY674" fmla="*/ 1600018 h 1600017"/>
              <a:gd name="connsiteX675" fmla="*/ 7719303 w 11218359"/>
              <a:gd name="connsiteY675" fmla="*/ 1600018 h 1600017"/>
              <a:gd name="connsiteX676" fmla="*/ 7730733 w 11218359"/>
              <a:gd name="connsiteY676" fmla="*/ 1600018 h 1600017"/>
              <a:gd name="connsiteX677" fmla="*/ 7742211 w 11218359"/>
              <a:gd name="connsiteY677" fmla="*/ 1600018 h 1600017"/>
              <a:gd name="connsiteX678" fmla="*/ 7753641 w 11218359"/>
              <a:gd name="connsiteY678" fmla="*/ 1600018 h 1600017"/>
              <a:gd name="connsiteX679" fmla="*/ 7765071 w 11218359"/>
              <a:gd name="connsiteY679" fmla="*/ 1600018 h 1600017"/>
              <a:gd name="connsiteX680" fmla="*/ 7776501 w 11218359"/>
              <a:gd name="connsiteY680" fmla="*/ 1600018 h 1600017"/>
              <a:gd name="connsiteX681" fmla="*/ 7787931 w 11218359"/>
              <a:gd name="connsiteY681" fmla="*/ 1600018 h 1600017"/>
              <a:gd name="connsiteX682" fmla="*/ 7799408 w 11218359"/>
              <a:gd name="connsiteY682" fmla="*/ 1600018 h 1600017"/>
              <a:gd name="connsiteX683" fmla="*/ 7810839 w 11218359"/>
              <a:gd name="connsiteY683" fmla="*/ 1600018 h 1600017"/>
              <a:gd name="connsiteX684" fmla="*/ 7822268 w 11218359"/>
              <a:gd name="connsiteY684" fmla="*/ 1600018 h 1600017"/>
              <a:gd name="connsiteX685" fmla="*/ 7833698 w 11218359"/>
              <a:gd name="connsiteY685" fmla="*/ 1600018 h 1600017"/>
              <a:gd name="connsiteX686" fmla="*/ 7845128 w 11218359"/>
              <a:gd name="connsiteY686" fmla="*/ 1600018 h 1600017"/>
              <a:gd name="connsiteX687" fmla="*/ 7856606 w 11218359"/>
              <a:gd name="connsiteY687" fmla="*/ 1600018 h 1600017"/>
              <a:gd name="connsiteX688" fmla="*/ 7868036 w 11218359"/>
              <a:gd name="connsiteY688" fmla="*/ 1600018 h 1600017"/>
              <a:gd name="connsiteX689" fmla="*/ 7879466 w 11218359"/>
              <a:gd name="connsiteY689" fmla="*/ 1600018 h 1600017"/>
              <a:gd name="connsiteX690" fmla="*/ 7890896 w 11218359"/>
              <a:gd name="connsiteY690" fmla="*/ 1600018 h 1600017"/>
              <a:gd name="connsiteX691" fmla="*/ 7902326 w 11218359"/>
              <a:gd name="connsiteY691" fmla="*/ 1600018 h 1600017"/>
              <a:gd name="connsiteX692" fmla="*/ 7913804 w 11218359"/>
              <a:gd name="connsiteY692" fmla="*/ 1600018 h 1600017"/>
              <a:gd name="connsiteX693" fmla="*/ 7925234 w 11218359"/>
              <a:gd name="connsiteY693" fmla="*/ 1600018 h 1600017"/>
              <a:gd name="connsiteX694" fmla="*/ 7936663 w 11218359"/>
              <a:gd name="connsiteY694" fmla="*/ 1600018 h 1600017"/>
              <a:gd name="connsiteX695" fmla="*/ 7948094 w 11218359"/>
              <a:gd name="connsiteY695" fmla="*/ 1600018 h 1600017"/>
              <a:gd name="connsiteX696" fmla="*/ 7959524 w 11218359"/>
              <a:gd name="connsiteY696" fmla="*/ 1600018 h 1600017"/>
              <a:gd name="connsiteX697" fmla="*/ 7971001 w 11218359"/>
              <a:gd name="connsiteY697" fmla="*/ 1600018 h 1600017"/>
              <a:gd name="connsiteX698" fmla="*/ 7982431 w 11218359"/>
              <a:gd name="connsiteY698" fmla="*/ 1600018 h 1600017"/>
              <a:gd name="connsiteX699" fmla="*/ 7993861 w 11218359"/>
              <a:gd name="connsiteY699" fmla="*/ 1600018 h 1600017"/>
              <a:gd name="connsiteX700" fmla="*/ 8005291 w 11218359"/>
              <a:gd name="connsiteY700" fmla="*/ 1600018 h 1600017"/>
              <a:gd name="connsiteX701" fmla="*/ 8016721 w 11218359"/>
              <a:gd name="connsiteY701" fmla="*/ 1600018 h 1600017"/>
              <a:gd name="connsiteX702" fmla="*/ 8028199 w 11218359"/>
              <a:gd name="connsiteY702" fmla="*/ 1600018 h 1600017"/>
              <a:gd name="connsiteX703" fmla="*/ 8039629 w 11218359"/>
              <a:gd name="connsiteY703" fmla="*/ 1600018 h 1600017"/>
              <a:gd name="connsiteX704" fmla="*/ 8051059 w 11218359"/>
              <a:gd name="connsiteY704" fmla="*/ 1600018 h 1600017"/>
              <a:gd name="connsiteX705" fmla="*/ 8062489 w 11218359"/>
              <a:gd name="connsiteY705" fmla="*/ 1600018 h 1600017"/>
              <a:gd name="connsiteX706" fmla="*/ 8073919 w 11218359"/>
              <a:gd name="connsiteY706" fmla="*/ 1600018 h 1600017"/>
              <a:gd name="connsiteX707" fmla="*/ 8085396 w 11218359"/>
              <a:gd name="connsiteY707" fmla="*/ 1600018 h 1600017"/>
              <a:gd name="connsiteX708" fmla="*/ 8096826 w 11218359"/>
              <a:gd name="connsiteY708" fmla="*/ 1600018 h 1600017"/>
              <a:gd name="connsiteX709" fmla="*/ 8108256 w 11218359"/>
              <a:gd name="connsiteY709" fmla="*/ 1600018 h 1600017"/>
              <a:gd name="connsiteX710" fmla="*/ 8119687 w 11218359"/>
              <a:gd name="connsiteY710" fmla="*/ 1600018 h 1600017"/>
              <a:gd name="connsiteX711" fmla="*/ 8131117 w 11218359"/>
              <a:gd name="connsiteY711" fmla="*/ 1600018 h 1600017"/>
              <a:gd name="connsiteX712" fmla="*/ 8142594 w 11218359"/>
              <a:gd name="connsiteY712" fmla="*/ 1600018 h 1600017"/>
              <a:gd name="connsiteX713" fmla="*/ 8154024 w 11218359"/>
              <a:gd name="connsiteY713" fmla="*/ 1600018 h 1600017"/>
              <a:gd name="connsiteX714" fmla="*/ 8165454 w 11218359"/>
              <a:gd name="connsiteY714" fmla="*/ 1600018 h 1600017"/>
              <a:gd name="connsiteX715" fmla="*/ 8176884 w 11218359"/>
              <a:gd name="connsiteY715" fmla="*/ 1600018 h 1600017"/>
              <a:gd name="connsiteX716" fmla="*/ 8188314 w 11218359"/>
              <a:gd name="connsiteY716" fmla="*/ 1600018 h 1600017"/>
              <a:gd name="connsiteX717" fmla="*/ 8199792 w 11218359"/>
              <a:gd name="connsiteY717" fmla="*/ 1600018 h 1600017"/>
              <a:gd name="connsiteX718" fmla="*/ 8211222 w 11218359"/>
              <a:gd name="connsiteY718" fmla="*/ 1600018 h 1600017"/>
              <a:gd name="connsiteX719" fmla="*/ 8222652 w 11218359"/>
              <a:gd name="connsiteY719" fmla="*/ 1600018 h 1600017"/>
              <a:gd name="connsiteX720" fmla="*/ 8234082 w 11218359"/>
              <a:gd name="connsiteY720" fmla="*/ 1600018 h 1600017"/>
              <a:gd name="connsiteX721" fmla="*/ 8245512 w 11218359"/>
              <a:gd name="connsiteY721" fmla="*/ 1600018 h 1600017"/>
              <a:gd name="connsiteX722" fmla="*/ 8256989 w 11218359"/>
              <a:gd name="connsiteY722" fmla="*/ 1600018 h 1600017"/>
              <a:gd name="connsiteX723" fmla="*/ 8268419 w 11218359"/>
              <a:gd name="connsiteY723" fmla="*/ 1600018 h 1600017"/>
              <a:gd name="connsiteX724" fmla="*/ 8279850 w 11218359"/>
              <a:gd name="connsiteY724" fmla="*/ 1600018 h 1600017"/>
              <a:gd name="connsiteX725" fmla="*/ 8291280 w 11218359"/>
              <a:gd name="connsiteY725" fmla="*/ 1600018 h 1600017"/>
              <a:gd name="connsiteX726" fmla="*/ 8302709 w 11218359"/>
              <a:gd name="connsiteY726" fmla="*/ 1600018 h 1600017"/>
              <a:gd name="connsiteX727" fmla="*/ 8314187 w 11218359"/>
              <a:gd name="connsiteY727" fmla="*/ 1600018 h 1600017"/>
              <a:gd name="connsiteX728" fmla="*/ 8325617 w 11218359"/>
              <a:gd name="connsiteY728" fmla="*/ 1600018 h 1600017"/>
              <a:gd name="connsiteX729" fmla="*/ 8337047 w 11218359"/>
              <a:gd name="connsiteY729" fmla="*/ 1600018 h 1600017"/>
              <a:gd name="connsiteX730" fmla="*/ 8348477 w 11218359"/>
              <a:gd name="connsiteY730" fmla="*/ 1600018 h 1600017"/>
              <a:gd name="connsiteX731" fmla="*/ 8359907 w 11218359"/>
              <a:gd name="connsiteY731" fmla="*/ 1600018 h 1600017"/>
              <a:gd name="connsiteX732" fmla="*/ 8371385 w 11218359"/>
              <a:gd name="connsiteY732" fmla="*/ 1600018 h 1600017"/>
              <a:gd name="connsiteX733" fmla="*/ 8382815 w 11218359"/>
              <a:gd name="connsiteY733" fmla="*/ 1600018 h 1600017"/>
              <a:gd name="connsiteX734" fmla="*/ 8394245 w 11218359"/>
              <a:gd name="connsiteY734" fmla="*/ 1600018 h 1600017"/>
              <a:gd name="connsiteX735" fmla="*/ 8405674 w 11218359"/>
              <a:gd name="connsiteY735" fmla="*/ 1600018 h 1600017"/>
              <a:gd name="connsiteX736" fmla="*/ 8417104 w 11218359"/>
              <a:gd name="connsiteY736" fmla="*/ 1600018 h 1600017"/>
              <a:gd name="connsiteX737" fmla="*/ 8428582 w 11218359"/>
              <a:gd name="connsiteY737" fmla="*/ 1600018 h 1600017"/>
              <a:gd name="connsiteX738" fmla="*/ 8440012 w 11218359"/>
              <a:gd name="connsiteY738" fmla="*/ 1600018 h 1600017"/>
              <a:gd name="connsiteX739" fmla="*/ 8451442 w 11218359"/>
              <a:gd name="connsiteY739" fmla="*/ 1600018 h 1600017"/>
              <a:gd name="connsiteX740" fmla="*/ 8462872 w 11218359"/>
              <a:gd name="connsiteY740" fmla="*/ 1600018 h 1600017"/>
              <a:gd name="connsiteX741" fmla="*/ 8474302 w 11218359"/>
              <a:gd name="connsiteY741" fmla="*/ 1600018 h 1600017"/>
              <a:gd name="connsiteX742" fmla="*/ 8485780 w 11218359"/>
              <a:gd name="connsiteY742" fmla="*/ 1600018 h 1600017"/>
              <a:gd name="connsiteX743" fmla="*/ 8497210 w 11218359"/>
              <a:gd name="connsiteY743" fmla="*/ 1600018 h 1600017"/>
              <a:gd name="connsiteX744" fmla="*/ 8508640 w 11218359"/>
              <a:gd name="connsiteY744" fmla="*/ 1600018 h 1600017"/>
              <a:gd name="connsiteX745" fmla="*/ 8520069 w 11218359"/>
              <a:gd name="connsiteY745" fmla="*/ 1600018 h 1600017"/>
              <a:gd name="connsiteX746" fmla="*/ 8531500 w 11218359"/>
              <a:gd name="connsiteY746" fmla="*/ 1600018 h 1600017"/>
              <a:gd name="connsiteX747" fmla="*/ 8542977 w 11218359"/>
              <a:gd name="connsiteY747" fmla="*/ 1600018 h 1600017"/>
              <a:gd name="connsiteX748" fmla="*/ 8554407 w 11218359"/>
              <a:gd name="connsiteY748" fmla="*/ 1600018 h 1600017"/>
              <a:gd name="connsiteX749" fmla="*/ 8565837 w 11218359"/>
              <a:gd name="connsiteY749" fmla="*/ 1600018 h 1600017"/>
              <a:gd name="connsiteX750" fmla="*/ 8577267 w 11218359"/>
              <a:gd name="connsiteY750" fmla="*/ 1600018 h 1600017"/>
              <a:gd name="connsiteX751" fmla="*/ 8588697 w 11218359"/>
              <a:gd name="connsiteY751" fmla="*/ 1600018 h 1600017"/>
              <a:gd name="connsiteX752" fmla="*/ 8600175 w 11218359"/>
              <a:gd name="connsiteY752" fmla="*/ 1600018 h 1600017"/>
              <a:gd name="connsiteX753" fmla="*/ 8611605 w 11218359"/>
              <a:gd name="connsiteY753" fmla="*/ 1600018 h 1600017"/>
              <a:gd name="connsiteX754" fmla="*/ 8623035 w 11218359"/>
              <a:gd name="connsiteY754" fmla="*/ 1600018 h 1600017"/>
              <a:gd name="connsiteX755" fmla="*/ 8634465 w 11218359"/>
              <a:gd name="connsiteY755" fmla="*/ 1600018 h 1600017"/>
              <a:gd name="connsiteX756" fmla="*/ 8645895 w 11218359"/>
              <a:gd name="connsiteY756" fmla="*/ 1600018 h 1600017"/>
              <a:gd name="connsiteX757" fmla="*/ 8657373 w 11218359"/>
              <a:gd name="connsiteY757" fmla="*/ 1600018 h 1600017"/>
              <a:gd name="connsiteX758" fmla="*/ 8668802 w 11218359"/>
              <a:gd name="connsiteY758" fmla="*/ 1600018 h 1600017"/>
              <a:gd name="connsiteX759" fmla="*/ 8680232 w 11218359"/>
              <a:gd name="connsiteY759" fmla="*/ 1600018 h 1600017"/>
              <a:gd name="connsiteX760" fmla="*/ 8691662 w 11218359"/>
              <a:gd name="connsiteY760" fmla="*/ 1600018 h 1600017"/>
              <a:gd name="connsiteX761" fmla="*/ 8703093 w 11218359"/>
              <a:gd name="connsiteY761" fmla="*/ 1600018 h 1600017"/>
              <a:gd name="connsiteX762" fmla="*/ 8714570 w 11218359"/>
              <a:gd name="connsiteY762" fmla="*/ 1600018 h 1600017"/>
              <a:gd name="connsiteX763" fmla="*/ 8726000 w 11218359"/>
              <a:gd name="connsiteY763" fmla="*/ 1600018 h 1600017"/>
              <a:gd name="connsiteX764" fmla="*/ 8737430 w 11218359"/>
              <a:gd name="connsiteY764" fmla="*/ 1600018 h 1600017"/>
              <a:gd name="connsiteX765" fmla="*/ 8748860 w 11218359"/>
              <a:gd name="connsiteY765" fmla="*/ 1600018 h 1600017"/>
              <a:gd name="connsiteX766" fmla="*/ 8760290 w 11218359"/>
              <a:gd name="connsiteY766" fmla="*/ 1600018 h 1600017"/>
              <a:gd name="connsiteX767" fmla="*/ 8771768 w 11218359"/>
              <a:gd name="connsiteY767" fmla="*/ 1600018 h 1600017"/>
              <a:gd name="connsiteX768" fmla="*/ 8783198 w 11218359"/>
              <a:gd name="connsiteY768" fmla="*/ 1600018 h 1600017"/>
              <a:gd name="connsiteX769" fmla="*/ 8794628 w 11218359"/>
              <a:gd name="connsiteY769" fmla="*/ 1600018 h 1600017"/>
              <a:gd name="connsiteX770" fmla="*/ 8806058 w 11218359"/>
              <a:gd name="connsiteY770" fmla="*/ 1600018 h 1600017"/>
              <a:gd name="connsiteX771" fmla="*/ 8817488 w 11218359"/>
              <a:gd name="connsiteY771" fmla="*/ 1600018 h 1600017"/>
              <a:gd name="connsiteX772" fmla="*/ 8828918 w 11218359"/>
              <a:gd name="connsiteY772" fmla="*/ 1600018 h 1600017"/>
              <a:gd name="connsiteX773" fmla="*/ 8840395 w 11218359"/>
              <a:gd name="connsiteY773" fmla="*/ 1600018 h 1600017"/>
              <a:gd name="connsiteX774" fmla="*/ 8851825 w 11218359"/>
              <a:gd name="connsiteY774" fmla="*/ 1600018 h 1600017"/>
              <a:gd name="connsiteX775" fmla="*/ 8863256 w 11218359"/>
              <a:gd name="connsiteY775" fmla="*/ 1600018 h 1600017"/>
              <a:gd name="connsiteX776" fmla="*/ 8874686 w 11218359"/>
              <a:gd name="connsiteY776" fmla="*/ 1600018 h 1600017"/>
              <a:gd name="connsiteX777" fmla="*/ 8886115 w 11218359"/>
              <a:gd name="connsiteY777" fmla="*/ 1600018 h 1600017"/>
              <a:gd name="connsiteX778" fmla="*/ 8897593 w 11218359"/>
              <a:gd name="connsiteY778" fmla="*/ 1600018 h 1600017"/>
              <a:gd name="connsiteX779" fmla="*/ 8909022 w 11218359"/>
              <a:gd name="connsiteY779" fmla="*/ 1600018 h 1600017"/>
              <a:gd name="connsiteX780" fmla="*/ 8920453 w 11218359"/>
              <a:gd name="connsiteY780" fmla="*/ 1600018 h 1600017"/>
              <a:gd name="connsiteX781" fmla="*/ 8931883 w 11218359"/>
              <a:gd name="connsiteY781" fmla="*/ 1600018 h 1600017"/>
              <a:gd name="connsiteX782" fmla="*/ 8943313 w 11218359"/>
              <a:gd name="connsiteY782" fmla="*/ 1600018 h 1600017"/>
              <a:gd name="connsiteX783" fmla="*/ 8954791 w 11218359"/>
              <a:gd name="connsiteY783" fmla="*/ 1600018 h 1600017"/>
              <a:gd name="connsiteX784" fmla="*/ 8966220 w 11218359"/>
              <a:gd name="connsiteY784" fmla="*/ 1600018 h 1600017"/>
              <a:gd name="connsiteX785" fmla="*/ 8977651 w 11218359"/>
              <a:gd name="connsiteY785" fmla="*/ 1600018 h 1600017"/>
              <a:gd name="connsiteX786" fmla="*/ 8989080 w 11218359"/>
              <a:gd name="connsiteY786" fmla="*/ 1600018 h 1600017"/>
              <a:gd name="connsiteX787" fmla="*/ 9000511 w 11218359"/>
              <a:gd name="connsiteY787" fmla="*/ 1600018 h 1600017"/>
              <a:gd name="connsiteX788" fmla="*/ 9011988 w 11218359"/>
              <a:gd name="connsiteY788" fmla="*/ 1600018 h 1600017"/>
              <a:gd name="connsiteX789" fmla="*/ 9023418 w 11218359"/>
              <a:gd name="connsiteY789" fmla="*/ 1600018 h 1600017"/>
              <a:gd name="connsiteX790" fmla="*/ 9034849 w 11218359"/>
              <a:gd name="connsiteY790" fmla="*/ 1600018 h 1600017"/>
              <a:gd name="connsiteX791" fmla="*/ 9046278 w 11218359"/>
              <a:gd name="connsiteY791" fmla="*/ 1600018 h 1600017"/>
              <a:gd name="connsiteX792" fmla="*/ 9057709 w 11218359"/>
              <a:gd name="connsiteY792" fmla="*/ 1600018 h 1600017"/>
              <a:gd name="connsiteX793" fmla="*/ 9069186 w 11218359"/>
              <a:gd name="connsiteY793" fmla="*/ 1600018 h 1600017"/>
              <a:gd name="connsiteX794" fmla="*/ 9080615 w 11218359"/>
              <a:gd name="connsiteY794" fmla="*/ 1600018 h 1600017"/>
              <a:gd name="connsiteX795" fmla="*/ 9092046 w 11218359"/>
              <a:gd name="connsiteY795" fmla="*/ 1600018 h 1600017"/>
              <a:gd name="connsiteX796" fmla="*/ 9103476 w 11218359"/>
              <a:gd name="connsiteY796" fmla="*/ 1600018 h 1600017"/>
              <a:gd name="connsiteX797" fmla="*/ 9114906 w 11218359"/>
              <a:gd name="connsiteY797" fmla="*/ 1600018 h 1600017"/>
              <a:gd name="connsiteX798" fmla="*/ 9126384 w 11218359"/>
              <a:gd name="connsiteY798" fmla="*/ 1600018 h 1600017"/>
              <a:gd name="connsiteX799" fmla="*/ 9137813 w 11218359"/>
              <a:gd name="connsiteY799" fmla="*/ 1600018 h 1600017"/>
              <a:gd name="connsiteX800" fmla="*/ 9149244 w 11218359"/>
              <a:gd name="connsiteY800" fmla="*/ 1600018 h 1600017"/>
              <a:gd name="connsiteX801" fmla="*/ 9160673 w 11218359"/>
              <a:gd name="connsiteY801" fmla="*/ 1600018 h 1600017"/>
              <a:gd name="connsiteX802" fmla="*/ 9172104 w 11218359"/>
              <a:gd name="connsiteY802" fmla="*/ 1600018 h 1600017"/>
              <a:gd name="connsiteX803" fmla="*/ 9183581 w 11218359"/>
              <a:gd name="connsiteY803" fmla="*/ 1600018 h 1600017"/>
              <a:gd name="connsiteX804" fmla="*/ 9195011 w 11218359"/>
              <a:gd name="connsiteY804" fmla="*/ 1600018 h 1600017"/>
              <a:gd name="connsiteX805" fmla="*/ 9206442 w 11218359"/>
              <a:gd name="connsiteY805" fmla="*/ 1600018 h 1600017"/>
              <a:gd name="connsiteX806" fmla="*/ 9217871 w 11218359"/>
              <a:gd name="connsiteY806" fmla="*/ 1600018 h 1600017"/>
              <a:gd name="connsiteX807" fmla="*/ 9229301 w 11218359"/>
              <a:gd name="connsiteY807" fmla="*/ 1600018 h 1600017"/>
              <a:gd name="connsiteX808" fmla="*/ 9240779 w 11218359"/>
              <a:gd name="connsiteY808" fmla="*/ 1600018 h 1600017"/>
              <a:gd name="connsiteX809" fmla="*/ 9252209 w 11218359"/>
              <a:gd name="connsiteY809" fmla="*/ 1600018 h 1600017"/>
              <a:gd name="connsiteX810" fmla="*/ 9263639 w 11218359"/>
              <a:gd name="connsiteY810" fmla="*/ 1600018 h 1600017"/>
              <a:gd name="connsiteX811" fmla="*/ 9275069 w 11218359"/>
              <a:gd name="connsiteY811" fmla="*/ 1600018 h 1600017"/>
              <a:gd name="connsiteX812" fmla="*/ 9286498 w 11218359"/>
              <a:gd name="connsiteY812" fmla="*/ 1600018 h 1600017"/>
              <a:gd name="connsiteX813" fmla="*/ 9297977 w 11218359"/>
              <a:gd name="connsiteY813" fmla="*/ 1600018 h 1600017"/>
              <a:gd name="connsiteX814" fmla="*/ 9309406 w 11218359"/>
              <a:gd name="connsiteY814" fmla="*/ 1600018 h 1600017"/>
              <a:gd name="connsiteX815" fmla="*/ 9320837 w 11218359"/>
              <a:gd name="connsiteY815" fmla="*/ 1600018 h 1600017"/>
              <a:gd name="connsiteX816" fmla="*/ 9332266 w 11218359"/>
              <a:gd name="connsiteY816" fmla="*/ 1600018 h 1600017"/>
              <a:gd name="connsiteX817" fmla="*/ 9343696 w 11218359"/>
              <a:gd name="connsiteY817" fmla="*/ 1600018 h 1600017"/>
              <a:gd name="connsiteX818" fmla="*/ 9355174 w 11218359"/>
              <a:gd name="connsiteY818" fmla="*/ 1600018 h 1600017"/>
              <a:gd name="connsiteX819" fmla="*/ 9366604 w 11218359"/>
              <a:gd name="connsiteY819" fmla="*/ 1600018 h 1600017"/>
              <a:gd name="connsiteX820" fmla="*/ 9378035 w 11218359"/>
              <a:gd name="connsiteY820" fmla="*/ 1600018 h 1600017"/>
              <a:gd name="connsiteX821" fmla="*/ 9389464 w 11218359"/>
              <a:gd name="connsiteY821" fmla="*/ 1600018 h 1600017"/>
              <a:gd name="connsiteX822" fmla="*/ 9400894 w 11218359"/>
              <a:gd name="connsiteY822" fmla="*/ 1600018 h 1600017"/>
              <a:gd name="connsiteX823" fmla="*/ 9412372 w 11218359"/>
              <a:gd name="connsiteY823" fmla="*/ 1600018 h 1600017"/>
              <a:gd name="connsiteX824" fmla="*/ 9423802 w 11218359"/>
              <a:gd name="connsiteY824" fmla="*/ 1600018 h 1600017"/>
              <a:gd name="connsiteX825" fmla="*/ 9435232 w 11218359"/>
              <a:gd name="connsiteY825" fmla="*/ 1600018 h 1600017"/>
              <a:gd name="connsiteX826" fmla="*/ 9446662 w 11218359"/>
              <a:gd name="connsiteY826" fmla="*/ 1600018 h 1600017"/>
              <a:gd name="connsiteX827" fmla="*/ 9458091 w 11218359"/>
              <a:gd name="connsiteY827" fmla="*/ 1600018 h 1600017"/>
              <a:gd name="connsiteX828" fmla="*/ 9469570 w 11218359"/>
              <a:gd name="connsiteY828" fmla="*/ 1600018 h 1600017"/>
              <a:gd name="connsiteX829" fmla="*/ 9480999 w 11218359"/>
              <a:gd name="connsiteY829" fmla="*/ 1600018 h 1600017"/>
              <a:gd name="connsiteX830" fmla="*/ 9492429 w 11218359"/>
              <a:gd name="connsiteY830" fmla="*/ 1600018 h 1600017"/>
              <a:gd name="connsiteX831" fmla="*/ 9503859 w 11218359"/>
              <a:gd name="connsiteY831" fmla="*/ 1600018 h 1600017"/>
              <a:gd name="connsiteX832" fmla="*/ 9515289 w 11218359"/>
              <a:gd name="connsiteY832" fmla="*/ 1600018 h 1600017"/>
              <a:gd name="connsiteX833" fmla="*/ 9526767 w 11218359"/>
              <a:gd name="connsiteY833" fmla="*/ 1600018 h 1600017"/>
              <a:gd name="connsiteX834" fmla="*/ 9538197 w 11218359"/>
              <a:gd name="connsiteY834" fmla="*/ 1600018 h 1600017"/>
              <a:gd name="connsiteX835" fmla="*/ 9549626 w 11218359"/>
              <a:gd name="connsiteY835" fmla="*/ 1600018 h 1600017"/>
              <a:gd name="connsiteX836" fmla="*/ 9561057 w 11218359"/>
              <a:gd name="connsiteY836" fmla="*/ 1600018 h 1600017"/>
              <a:gd name="connsiteX837" fmla="*/ 9572487 w 11218359"/>
              <a:gd name="connsiteY837" fmla="*/ 1600018 h 1600017"/>
              <a:gd name="connsiteX838" fmla="*/ 9583965 w 11218359"/>
              <a:gd name="connsiteY838" fmla="*/ 1600018 h 1600017"/>
              <a:gd name="connsiteX839" fmla="*/ 9595395 w 11218359"/>
              <a:gd name="connsiteY839" fmla="*/ 1600018 h 1600017"/>
              <a:gd name="connsiteX840" fmla="*/ 9606824 w 11218359"/>
              <a:gd name="connsiteY840" fmla="*/ 1600018 h 1600017"/>
              <a:gd name="connsiteX841" fmla="*/ 9618255 w 11218359"/>
              <a:gd name="connsiteY841" fmla="*/ 1600018 h 1600017"/>
              <a:gd name="connsiteX842" fmla="*/ 9629684 w 11218359"/>
              <a:gd name="connsiteY842" fmla="*/ 1600018 h 1600017"/>
              <a:gd name="connsiteX843" fmla="*/ 9641163 w 11218359"/>
              <a:gd name="connsiteY843" fmla="*/ 1600018 h 1600017"/>
              <a:gd name="connsiteX844" fmla="*/ 9652592 w 11218359"/>
              <a:gd name="connsiteY844" fmla="*/ 1600018 h 1600017"/>
              <a:gd name="connsiteX845" fmla="*/ 9664022 w 11218359"/>
              <a:gd name="connsiteY845" fmla="*/ 1600018 h 1600017"/>
              <a:gd name="connsiteX846" fmla="*/ 9675452 w 11218359"/>
              <a:gd name="connsiteY846" fmla="*/ 1600018 h 1600017"/>
              <a:gd name="connsiteX847" fmla="*/ 9686882 w 11218359"/>
              <a:gd name="connsiteY847" fmla="*/ 1600018 h 1600017"/>
              <a:gd name="connsiteX848" fmla="*/ 9698360 w 11218359"/>
              <a:gd name="connsiteY848" fmla="*/ 1600018 h 1600017"/>
              <a:gd name="connsiteX849" fmla="*/ 9709790 w 11218359"/>
              <a:gd name="connsiteY849" fmla="*/ 1600018 h 1600017"/>
              <a:gd name="connsiteX850" fmla="*/ 9721219 w 11218359"/>
              <a:gd name="connsiteY850" fmla="*/ 1600018 h 1600017"/>
              <a:gd name="connsiteX851" fmla="*/ 9732650 w 11218359"/>
              <a:gd name="connsiteY851" fmla="*/ 1600018 h 1600017"/>
              <a:gd name="connsiteX852" fmla="*/ 9744080 w 11218359"/>
              <a:gd name="connsiteY852" fmla="*/ 1600018 h 1600017"/>
              <a:gd name="connsiteX853" fmla="*/ 9755557 w 11218359"/>
              <a:gd name="connsiteY853" fmla="*/ 1600018 h 1600017"/>
              <a:gd name="connsiteX854" fmla="*/ 9766988 w 11218359"/>
              <a:gd name="connsiteY854" fmla="*/ 1600018 h 1600017"/>
              <a:gd name="connsiteX855" fmla="*/ 9778417 w 11218359"/>
              <a:gd name="connsiteY855" fmla="*/ 1600018 h 1600017"/>
              <a:gd name="connsiteX856" fmla="*/ 9789848 w 11218359"/>
              <a:gd name="connsiteY856" fmla="*/ 1600018 h 1600017"/>
              <a:gd name="connsiteX857" fmla="*/ 9801277 w 11218359"/>
              <a:gd name="connsiteY857" fmla="*/ 1600018 h 1600017"/>
              <a:gd name="connsiteX858" fmla="*/ 9812755 w 11218359"/>
              <a:gd name="connsiteY858" fmla="*/ 1600018 h 1600017"/>
              <a:gd name="connsiteX859" fmla="*/ 9824185 w 11218359"/>
              <a:gd name="connsiteY859" fmla="*/ 1600018 h 1600017"/>
              <a:gd name="connsiteX860" fmla="*/ 9835615 w 11218359"/>
              <a:gd name="connsiteY860" fmla="*/ 1600018 h 1600017"/>
              <a:gd name="connsiteX861" fmla="*/ 9847045 w 11218359"/>
              <a:gd name="connsiteY861" fmla="*/ 1600018 h 1600017"/>
              <a:gd name="connsiteX862" fmla="*/ 9858475 w 11218359"/>
              <a:gd name="connsiteY862" fmla="*/ 1600018 h 1600017"/>
              <a:gd name="connsiteX863" fmla="*/ 9869952 w 11218359"/>
              <a:gd name="connsiteY863" fmla="*/ 1600018 h 1600017"/>
              <a:gd name="connsiteX864" fmla="*/ 9881383 w 11218359"/>
              <a:gd name="connsiteY864" fmla="*/ 1600018 h 1600017"/>
              <a:gd name="connsiteX865" fmla="*/ 9892812 w 11218359"/>
              <a:gd name="connsiteY865" fmla="*/ 1600018 h 1600017"/>
              <a:gd name="connsiteX866" fmla="*/ 9904243 w 11218359"/>
              <a:gd name="connsiteY866" fmla="*/ 1600018 h 1600017"/>
              <a:gd name="connsiteX867" fmla="*/ 9915673 w 11218359"/>
              <a:gd name="connsiteY867" fmla="*/ 1600018 h 1600017"/>
              <a:gd name="connsiteX868" fmla="*/ 9927102 w 11218359"/>
              <a:gd name="connsiteY868" fmla="*/ 1600018 h 1600017"/>
              <a:gd name="connsiteX869" fmla="*/ 9938581 w 11218359"/>
              <a:gd name="connsiteY869" fmla="*/ 1600018 h 1600017"/>
              <a:gd name="connsiteX870" fmla="*/ 9950010 w 11218359"/>
              <a:gd name="connsiteY870" fmla="*/ 1600018 h 1600017"/>
              <a:gd name="connsiteX871" fmla="*/ 9961441 w 11218359"/>
              <a:gd name="connsiteY871" fmla="*/ 1600018 h 1600017"/>
              <a:gd name="connsiteX872" fmla="*/ 9972870 w 11218359"/>
              <a:gd name="connsiteY872" fmla="*/ 1600018 h 1600017"/>
              <a:gd name="connsiteX873" fmla="*/ 9984300 w 11218359"/>
              <a:gd name="connsiteY873" fmla="*/ 1600018 h 1600017"/>
              <a:gd name="connsiteX874" fmla="*/ 9995778 w 11218359"/>
              <a:gd name="connsiteY874" fmla="*/ 1600018 h 1600017"/>
              <a:gd name="connsiteX875" fmla="*/ 10007208 w 11218359"/>
              <a:gd name="connsiteY875" fmla="*/ 1600018 h 1600017"/>
              <a:gd name="connsiteX876" fmla="*/ 10018638 w 11218359"/>
              <a:gd name="connsiteY876" fmla="*/ 1600018 h 1600017"/>
              <a:gd name="connsiteX877" fmla="*/ 10030068 w 11218359"/>
              <a:gd name="connsiteY877" fmla="*/ 1600018 h 1600017"/>
              <a:gd name="connsiteX878" fmla="*/ 10041498 w 11218359"/>
              <a:gd name="connsiteY878" fmla="*/ 1600018 h 1600017"/>
              <a:gd name="connsiteX879" fmla="*/ 10052976 w 11218359"/>
              <a:gd name="connsiteY879" fmla="*/ 1600018 h 1600017"/>
              <a:gd name="connsiteX880" fmla="*/ 10064405 w 11218359"/>
              <a:gd name="connsiteY880" fmla="*/ 1600018 h 1600017"/>
              <a:gd name="connsiteX881" fmla="*/ 10075835 w 11218359"/>
              <a:gd name="connsiteY881" fmla="*/ 1600018 h 1600017"/>
              <a:gd name="connsiteX882" fmla="*/ 10087266 w 11218359"/>
              <a:gd name="connsiteY882" fmla="*/ 1600018 h 1600017"/>
              <a:gd name="connsiteX883" fmla="*/ 10098695 w 11218359"/>
              <a:gd name="connsiteY883" fmla="*/ 1600018 h 1600017"/>
              <a:gd name="connsiteX884" fmla="*/ 10110174 w 11218359"/>
              <a:gd name="connsiteY884" fmla="*/ 1600018 h 1600017"/>
              <a:gd name="connsiteX885" fmla="*/ 10121603 w 11218359"/>
              <a:gd name="connsiteY885" fmla="*/ 1600018 h 1600017"/>
              <a:gd name="connsiteX886" fmla="*/ 10133033 w 11218359"/>
              <a:gd name="connsiteY886" fmla="*/ 1600018 h 1600017"/>
              <a:gd name="connsiteX887" fmla="*/ 10144463 w 11218359"/>
              <a:gd name="connsiteY887" fmla="*/ 1600018 h 1600017"/>
              <a:gd name="connsiteX888" fmla="*/ 10155893 w 11218359"/>
              <a:gd name="connsiteY888" fmla="*/ 1600018 h 1600017"/>
              <a:gd name="connsiteX889" fmla="*/ 10167371 w 11218359"/>
              <a:gd name="connsiteY889" fmla="*/ 1600018 h 1600017"/>
              <a:gd name="connsiteX890" fmla="*/ 10178801 w 11218359"/>
              <a:gd name="connsiteY890" fmla="*/ 1600018 h 1600017"/>
              <a:gd name="connsiteX891" fmla="*/ 10190230 w 11218359"/>
              <a:gd name="connsiteY891" fmla="*/ 1600018 h 1600017"/>
              <a:gd name="connsiteX892" fmla="*/ 10201661 w 11218359"/>
              <a:gd name="connsiteY892" fmla="*/ 1600018 h 1600017"/>
              <a:gd name="connsiteX893" fmla="*/ 10213091 w 11218359"/>
              <a:gd name="connsiteY893" fmla="*/ 1600018 h 1600017"/>
              <a:gd name="connsiteX894" fmla="*/ 10224569 w 11218359"/>
              <a:gd name="connsiteY894" fmla="*/ 1600018 h 1600017"/>
              <a:gd name="connsiteX895" fmla="*/ 10235998 w 11218359"/>
              <a:gd name="connsiteY895" fmla="*/ 1600018 h 1600017"/>
              <a:gd name="connsiteX896" fmla="*/ 10247428 w 11218359"/>
              <a:gd name="connsiteY896" fmla="*/ 1600018 h 1600017"/>
              <a:gd name="connsiteX897" fmla="*/ 10258859 w 11218359"/>
              <a:gd name="connsiteY897" fmla="*/ 1600018 h 1600017"/>
              <a:gd name="connsiteX898" fmla="*/ 10270288 w 11218359"/>
              <a:gd name="connsiteY898" fmla="*/ 1600018 h 1600017"/>
              <a:gd name="connsiteX899" fmla="*/ 10281767 w 11218359"/>
              <a:gd name="connsiteY899" fmla="*/ 1600018 h 1600017"/>
              <a:gd name="connsiteX900" fmla="*/ 10293196 w 11218359"/>
              <a:gd name="connsiteY900" fmla="*/ 1600018 h 1600017"/>
              <a:gd name="connsiteX901" fmla="*/ 10304626 w 11218359"/>
              <a:gd name="connsiteY901" fmla="*/ 1600018 h 1600017"/>
              <a:gd name="connsiteX902" fmla="*/ 10316056 w 11218359"/>
              <a:gd name="connsiteY902" fmla="*/ 1600018 h 1600017"/>
              <a:gd name="connsiteX903" fmla="*/ 10327486 w 11218359"/>
              <a:gd name="connsiteY903" fmla="*/ 1600018 h 1600017"/>
              <a:gd name="connsiteX904" fmla="*/ 10338963 w 11218359"/>
              <a:gd name="connsiteY904" fmla="*/ 1600018 h 1600017"/>
              <a:gd name="connsiteX905" fmla="*/ 10350394 w 11218359"/>
              <a:gd name="connsiteY905" fmla="*/ 1600018 h 1600017"/>
              <a:gd name="connsiteX906" fmla="*/ 10361823 w 11218359"/>
              <a:gd name="connsiteY906" fmla="*/ 1600018 h 1600017"/>
              <a:gd name="connsiteX907" fmla="*/ 10373254 w 11218359"/>
              <a:gd name="connsiteY907" fmla="*/ 1600018 h 1600017"/>
              <a:gd name="connsiteX908" fmla="*/ 10384684 w 11218359"/>
              <a:gd name="connsiteY908" fmla="*/ 1600018 h 1600017"/>
              <a:gd name="connsiteX909" fmla="*/ 10396161 w 11218359"/>
              <a:gd name="connsiteY909" fmla="*/ 1600018 h 1600017"/>
              <a:gd name="connsiteX910" fmla="*/ 10407591 w 11218359"/>
              <a:gd name="connsiteY910" fmla="*/ 1600018 h 1600017"/>
              <a:gd name="connsiteX911" fmla="*/ 10419021 w 11218359"/>
              <a:gd name="connsiteY911" fmla="*/ 1600018 h 1600017"/>
              <a:gd name="connsiteX912" fmla="*/ 10430452 w 11218359"/>
              <a:gd name="connsiteY912" fmla="*/ 1600018 h 1600017"/>
              <a:gd name="connsiteX913" fmla="*/ 10441881 w 11218359"/>
              <a:gd name="connsiteY913" fmla="*/ 1600018 h 1600017"/>
              <a:gd name="connsiteX914" fmla="*/ 10453358 w 11218359"/>
              <a:gd name="connsiteY914" fmla="*/ 1600018 h 1600017"/>
              <a:gd name="connsiteX915" fmla="*/ 10464789 w 11218359"/>
              <a:gd name="connsiteY915" fmla="*/ 1600018 h 1600017"/>
              <a:gd name="connsiteX916" fmla="*/ 10476219 w 11218359"/>
              <a:gd name="connsiteY916" fmla="*/ 1600018 h 1600017"/>
              <a:gd name="connsiteX917" fmla="*/ 10487649 w 11218359"/>
              <a:gd name="connsiteY917" fmla="*/ 1600018 h 1600017"/>
              <a:gd name="connsiteX918" fmla="*/ 10499079 w 11218359"/>
              <a:gd name="connsiteY918" fmla="*/ 1600018 h 1600017"/>
              <a:gd name="connsiteX919" fmla="*/ 10510556 w 11218359"/>
              <a:gd name="connsiteY919" fmla="*/ 1600018 h 1600017"/>
              <a:gd name="connsiteX920" fmla="*/ 10521987 w 11218359"/>
              <a:gd name="connsiteY920" fmla="*/ 1600018 h 1600017"/>
              <a:gd name="connsiteX921" fmla="*/ 10533416 w 11218359"/>
              <a:gd name="connsiteY921" fmla="*/ 1600018 h 1600017"/>
              <a:gd name="connsiteX922" fmla="*/ 10544847 w 11218359"/>
              <a:gd name="connsiteY922" fmla="*/ 1600018 h 1600017"/>
              <a:gd name="connsiteX923" fmla="*/ 10556277 w 11218359"/>
              <a:gd name="connsiteY923" fmla="*/ 1600018 h 1600017"/>
              <a:gd name="connsiteX924" fmla="*/ 10567754 w 11218359"/>
              <a:gd name="connsiteY924" fmla="*/ 1600018 h 1600017"/>
              <a:gd name="connsiteX925" fmla="*/ 10579184 w 11218359"/>
              <a:gd name="connsiteY925" fmla="*/ 1600018 h 1600017"/>
              <a:gd name="connsiteX926" fmla="*/ 10590614 w 11218359"/>
              <a:gd name="connsiteY926" fmla="*/ 1600018 h 1600017"/>
              <a:gd name="connsiteX927" fmla="*/ 10602045 w 11218359"/>
              <a:gd name="connsiteY927" fmla="*/ 1600018 h 1600017"/>
              <a:gd name="connsiteX928" fmla="*/ 10613474 w 11218359"/>
              <a:gd name="connsiteY928" fmla="*/ 1600018 h 1600017"/>
              <a:gd name="connsiteX929" fmla="*/ 10624951 w 11218359"/>
              <a:gd name="connsiteY929" fmla="*/ 1600018 h 1600017"/>
              <a:gd name="connsiteX930" fmla="*/ 10636382 w 11218359"/>
              <a:gd name="connsiteY930" fmla="*/ 1600018 h 1600017"/>
              <a:gd name="connsiteX931" fmla="*/ 10647812 w 11218359"/>
              <a:gd name="connsiteY931" fmla="*/ 1600018 h 1600017"/>
              <a:gd name="connsiteX932" fmla="*/ 10659241 w 11218359"/>
              <a:gd name="connsiteY932" fmla="*/ 1600018 h 1600017"/>
              <a:gd name="connsiteX933" fmla="*/ 10670672 w 11218359"/>
              <a:gd name="connsiteY933" fmla="*/ 1600018 h 1600017"/>
              <a:gd name="connsiteX934" fmla="*/ 10682149 w 11218359"/>
              <a:gd name="connsiteY934" fmla="*/ 1600018 h 1600017"/>
              <a:gd name="connsiteX935" fmla="*/ 10693580 w 11218359"/>
              <a:gd name="connsiteY935" fmla="*/ 1600018 h 1600017"/>
              <a:gd name="connsiteX936" fmla="*/ 10705009 w 11218359"/>
              <a:gd name="connsiteY936" fmla="*/ 1600018 h 1600017"/>
              <a:gd name="connsiteX937" fmla="*/ 10716439 w 11218359"/>
              <a:gd name="connsiteY937" fmla="*/ 1600018 h 1600017"/>
              <a:gd name="connsiteX938" fmla="*/ 10727870 w 11218359"/>
              <a:gd name="connsiteY938" fmla="*/ 1600018 h 1600017"/>
              <a:gd name="connsiteX939" fmla="*/ 10739347 w 11218359"/>
              <a:gd name="connsiteY939" fmla="*/ 1600018 h 1600017"/>
              <a:gd name="connsiteX940" fmla="*/ 10750778 w 11218359"/>
              <a:gd name="connsiteY940" fmla="*/ 1600018 h 1600017"/>
              <a:gd name="connsiteX941" fmla="*/ 10762207 w 11218359"/>
              <a:gd name="connsiteY941" fmla="*/ 1600018 h 1600017"/>
              <a:gd name="connsiteX942" fmla="*/ 10773637 w 11218359"/>
              <a:gd name="connsiteY942" fmla="*/ 1600018 h 1600017"/>
              <a:gd name="connsiteX943" fmla="*/ 10785067 w 11218359"/>
              <a:gd name="connsiteY943" fmla="*/ 1600018 h 1600017"/>
              <a:gd name="connsiteX944" fmla="*/ 10796544 w 11218359"/>
              <a:gd name="connsiteY944" fmla="*/ 1600018 h 1600017"/>
              <a:gd name="connsiteX945" fmla="*/ 10807975 w 11218359"/>
              <a:gd name="connsiteY945" fmla="*/ 1600018 h 1600017"/>
              <a:gd name="connsiteX946" fmla="*/ 10819405 w 11218359"/>
              <a:gd name="connsiteY946" fmla="*/ 1600018 h 1600017"/>
              <a:gd name="connsiteX947" fmla="*/ 10830834 w 11218359"/>
              <a:gd name="connsiteY947" fmla="*/ 1600018 h 1600017"/>
              <a:gd name="connsiteX948" fmla="*/ 10842265 w 11218359"/>
              <a:gd name="connsiteY948" fmla="*/ 1600018 h 1600017"/>
              <a:gd name="connsiteX949" fmla="*/ 10853742 w 11218359"/>
              <a:gd name="connsiteY949" fmla="*/ 1600018 h 1600017"/>
              <a:gd name="connsiteX950" fmla="*/ 10865173 w 11218359"/>
              <a:gd name="connsiteY950" fmla="*/ 1600018 h 1600017"/>
              <a:gd name="connsiteX951" fmla="*/ 10876602 w 11218359"/>
              <a:gd name="connsiteY951" fmla="*/ 1600018 h 1600017"/>
              <a:gd name="connsiteX952" fmla="*/ 10888032 w 11218359"/>
              <a:gd name="connsiteY952" fmla="*/ 1600018 h 1600017"/>
              <a:gd name="connsiteX953" fmla="*/ 10899463 w 11218359"/>
              <a:gd name="connsiteY953" fmla="*/ 1600018 h 1600017"/>
              <a:gd name="connsiteX954" fmla="*/ 10910892 w 11218359"/>
              <a:gd name="connsiteY954" fmla="*/ 1600018 h 1600017"/>
              <a:gd name="connsiteX955" fmla="*/ 10922369 w 11218359"/>
              <a:gd name="connsiteY955" fmla="*/ 1600018 h 1600017"/>
              <a:gd name="connsiteX956" fmla="*/ 10933800 w 11218359"/>
              <a:gd name="connsiteY956" fmla="*/ 1600018 h 1600017"/>
              <a:gd name="connsiteX957" fmla="*/ 10945230 w 11218359"/>
              <a:gd name="connsiteY957" fmla="*/ 1600018 h 1600017"/>
              <a:gd name="connsiteX958" fmla="*/ 10956660 w 11218359"/>
              <a:gd name="connsiteY958" fmla="*/ 1600018 h 1600017"/>
              <a:gd name="connsiteX959" fmla="*/ 10968090 w 11218359"/>
              <a:gd name="connsiteY959" fmla="*/ 1600018 h 1600017"/>
              <a:gd name="connsiteX960" fmla="*/ 10979567 w 11218359"/>
              <a:gd name="connsiteY960" fmla="*/ 1600018 h 1600017"/>
              <a:gd name="connsiteX961" fmla="*/ 10990998 w 11218359"/>
              <a:gd name="connsiteY961" fmla="*/ 1600018 h 1600017"/>
              <a:gd name="connsiteX962" fmla="*/ 11002427 w 11218359"/>
              <a:gd name="connsiteY962" fmla="*/ 1600018 h 1600017"/>
              <a:gd name="connsiteX963" fmla="*/ 11013858 w 11218359"/>
              <a:gd name="connsiteY963" fmla="*/ 1600018 h 1600017"/>
              <a:gd name="connsiteX964" fmla="*/ 11025287 w 11218359"/>
              <a:gd name="connsiteY964" fmla="*/ 1600018 h 1600017"/>
              <a:gd name="connsiteX965" fmla="*/ 11036765 w 11218359"/>
              <a:gd name="connsiteY965" fmla="*/ 1600018 h 1600017"/>
              <a:gd name="connsiteX966" fmla="*/ 11048195 w 11218359"/>
              <a:gd name="connsiteY966" fmla="*/ 1600018 h 1600017"/>
              <a:gd name="connsiteX967" fmla="*/ 11059625 w 11218359"/>
              <a:gd name="connsiteY967" fmla="*/ 1600018 h 1600017"/>
              <a:gd name="connsiteX968" fmla="*/ 11071056 w 11218359"/>
              <a:gd name="connsiteY968" fmla="*/ 1600018 h 1600017"/>
              <a:gd name="connsiteX969" fmla="*/ 11082485 w 11218359"/>
              <a:gd name="connsiteY969" fmla="*/ 1600018 h 1600017"/>
              <a:gd name="connsiteX970" fmla="*/ 11093962 w 11218359"/>
              <a:gd name="connsiteY970" fmla="*/ 1600018 h 1600017"/>
              <a:gd name="connsiteX971" fmla="*/ 11105393 w 11218359"/>
              <a:gd name="connsiteY971" fmla="*/ 1600018 h 1600017"/>
              <a:gd name="connsiteX972" fmla="*/ 11116823 w 11218359"/>
              <a:gd name="connsiteY972" fmla="*/ 1600018 h 1600017"/>
              <a:gd name="connsiteX973" fmla="*/ 11128253 w 11218359"/>
              <a:gd name="connsiteY973" fmla="*/ 1600018 h 1600017"/>
              <a:gd name="connsiteX974" fmla="*/ 11139683 w 11218359"/>
              <a:gd name="connsiteY974" fmla="*/ 1600018 h 1600017"/>
              <a:gd name="connsiteX975" fmla="*/ 11151160 w 11218359"/>
              <a:gd name="connsiteY975" fmla="*/ 1600018 h 1600017"/>
              <a:gd name="connsiteX976" fmla="*/ 11162591 w 11218359"/>
              <a:gd name="connsiteY976" fmla="*/ 1600018 h 1600017"/>
              <a:gd name="connsiteX977" fmla="*/ 11174020 w 11218359"/>
              <a:gd name="connsiteY977" fmla="*/ 1600018 h 1600017"/>
              <a:gd name="connsiteX978" fmla="*/ 11185451 w 11218359"/>
              <a:gd name="connsiteY978" fmla="*/ 1600018 h 1600017"/>
              <a:gd name="connsiteX979" fmla="*/ 11196881 w 11218359"/>
              <a:gd name="connsiteY979" fmla="*/ 1600018 h 1600017"/>
              <a:gd name="connsiteX980" fmla="*/ 11208358 w 11218359"/>
              <a:gd name="connsiteY980" fmla="*/ 1600018 h 1600017"/>
              <a:gd name="connsiteX981" fmla="*/ 11218359 w 11218359"/>
              <a:gd name="connsiteY981" fmla="*/ 1600018 h 1600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00017">
                <a:moveTo>
                  <a:pt x="0" y="1600018"/>
                </a:moveTo>
                <a:lnTo>
                  <a:pt x="9149" y="1600018"/>
                </a:lnTo>
                <a:lnTo>
                  <a:pt x="20588" y="1600018"/>
                </a:lnTo>
                <a:lnTo>
                  <a:pt x="32028" y="1600018"/>
                </a:lnTo>
                <a:lnTo>
                  <a:pt x="43467" y="1600018"/>
                </a:lnTo>
                <a:lnTo>
                  <a:pt x="54907" y="1600018"/>
                </a:lnTo>
                <a:lnTo>
                  <a:pt x="66346" y="1600018"/>
                </a:lnTo>
                <a:lnTo>
                  <a:pt x="77786" y="1600018"/>
                </a:lnTo>
                <a:lnTo>
                  <a:pt x="89225" y="1600018"/>
                </a:lnTo>
                <a:lnTo>
                  <a:pt x="100665" y="1600018"/>
                </a:lnTo>
                <a:lnTo>
                  <a:pt x="112104" y="1600018"/>
                </a:lnTo>
                <a:lnTo>
                  <a:pt x="123544" y="1600018"/>
                </a:lnTo>
                <a:lnTo>
                  <a:pt x="134979" y="1600018"/>
                </a:lnTo>
                <a:lnTo>
                  <a:pt x="146423" y="1600018"/>
                </a:lnTo>
                <a:lnTo>
                  <a:pt x="157858" y="1600018"/>
                </a:lnTo>
                <a:lnTo>
                  <a:pt x="169297" y="1600018"/>
                </a:lnTo>
                <a:lnTo>
                  <a:pt x="180737" y="1600018"/>
                </a:lnTo>
                <a:lnTo>
                  <a:pt x="192176" y="1600018"/>
                </a:lnTo>
                <a:lnTo>
                  <a:pt x="203616" y="1600018"/>
                </a:lnTo>
                <a:lnTo>
                  <a:pt x="215055" y="1600018"/>
                </a:lnTo>
                <a:lnTo>
                  <a:pt x="226495" y="1600018"/>
                </a:lnTo>
                <a:lnTo>
                  <a:pt x="237935" y="1600018"/>
                </a:lnTo>
                <a:lnTo>
                  <a:pt x="249374" y="1600018"/>
                </a:lnTo>
                <a:lnTo>
                  <a:pt x="260814" y="1600018"/>
                </a:lnTo>
                <a:lnTo>
                  <a:pt x="272253" y="1600018"/>
                </a:lnTo>
                <a:lnTo>
                  <a:pt x="283693" y="1600018"/>
                </a:lnTo>
                <a:lnTo>
                  <a:pt x="295132" y="1600018"/>
                </a:lnTo>
                <a:lnTo>
                  <a:pt x="306572" y="1600018"/>
                </a:lnTo>
                <a:lnTo>
                  <a:pt x="318011" y="1600018"/>
                </a:lnTo>
                <a:lnTo>
                  <a:pt x="329451" y="1600018"/>
                </a:lnTo>
                <a:lnTo>
                  <a:pt x="340890" y="1600018"/>
                </a:lnTo>
                <a:lnTo>
                  <a:pt x="352330" y="1600018"/>
                </a:lnTo>
                <a:lnTo>
                  <a:pt x="363769" y="1600018"/>
                </a:lnTo>
                <a:lnTo>
                  <a:pt x="375209" y="1600018"/>
                </a:lnTo>
                <a:lnTo>
                  <a:pt x="386648" y="1600018"/>
                </a:lnTo>
                <a:lnTo>
                  <a:pt x="398088" y="1600018"/>
                </a:lnTo>
                <a:lnTo>
                  <a:pt x="409527" y="1600018"/>
                </a:lnTo>
                <a:lnTo>
                  <a:pt x="420967" y="1600018"/>
                </a:lnTo>
                <a:lnTo>
                  <a:pt x="432406" y="1600018"/>
                </a:lnTo>
                <a:lnTo>
                  <a:pt x="443846" y="1600018"/>
                </a:lnTo>
                <a:lnTo>
                  <a:pt x="455285" y="1600018"/>
                </a:lnTo>
                <a:lnTo>
                  <a:pt x="466725" y="1600018"/>
                </a:lnTo>
                <a:lnTo>
                  <a:pt x="478165" y="1600018"/>
                </a:lnTo>
                <a:lnTo>
                  <a:pt x="489604" y="1600018"/>
                </a:lnTo>
                <a:lnTo>
                  <a:pt x="501044" y="1600018"/>
                </a:lnTo>
                <a:lnTo>
                  <a:pt x="512483" y="1600018"/>
                </a:lnTo>
                <a:lnTo>
                  <a:pt x="523923" y="1600018"/>
                </a:lnTo>
                <a:lnTo>
                  <a:pt x="535362" y="1600018"/>
                </a:lnTo>
                <a:lnTo>
                  <a:pt x="546802" y="1600018"/>
                </a:lnTo>
                <a:lnTo>
                  <a:pt x="558241" y="1600018"/>
                </a:lnTo>
                <a:lnTo>
                  <a:pt x="569681" y="1600018"/>
                </a:lnTo>
                <a:lnTo>
                  <a:pt x="581120" y="1600018"/>
                </a:lnTo>
                <a:lnTo>
                  <a:pt x="592560" y="1600018"/>
                </a:lnTo>
                <a:lnTo>
                  <a:pt x="603999" y="1600018"/>
                </a:lnTo>
                <a:lnTo>
                  <a:pt x="615439" y="1600018"/>
                </a:lnTo>
                <a:lnTo>
                  <a:pt x="626878" y="1600018"/>
                </a:lnTo>
                <a:lnTo>
                  <a:pt x="638318" y="1600018"/>
                </a:lnTo>
                <a:lnTo>
                  <a:pt x="649757" y="1600018"/>
                </a:lnTo>
                <a:lnTo>
                  <a:pt x="661192" y="1600018"/>
                </a:lnTo>
                <a:lnTo>
                  <a:pt x="672632" y="1600018"/>
                </a:lnTo>
                <a:lnTo>
                  <a:pt x="684071" y="1600018"/>
                </a:lnTo>
                <a:lnTo>
                  <a:pt x="695511" y="1600018"/>
                </a:lnTo>
                <a:lnTo>
                  <a:pt x="706950" y="1600018"/>
                </a:lnTo>
                <a:lnTo>
                  <a:pt x="718390" y="1600018"/>
                </a:lnTo>
                <a:lnTo>
                  <a:pt x="729829" y="1600018"/>
                </a:lnTo>
                <a:lnTo>
                  <a:pt x="741269" y="1600018"/>
                </a:lnTo>
                <a:lnTo>
                  <a:pt x="752708" y="1600018"/>
                </a:lnTo>
                <a:lnTo>
                  <a:pt x="764148" y="1600018"/>
                </a:lnTo>
                <a:lnTo>
                  <a:pt x="775587" y="1600018"/>
                </a:lnTo>
                <a:lnTo>
                  <a:pt x="787027" y="1600018"/>
                </a:lnTo>
                <a:lnTo>
                  <a:pt x="798467" y="1600018"/>
                </a:lnTo>
                <a:lnTo>
                  <a:pt x="809906" y="1600018"/>
                </a:lnTo>
                <a:lnTo>
                  <a:pt x="821346" y="1600018"/>
                </a:lnTo>
                <a:lnTo>
                  <a:pt x="832785" y="1600018"/>
                </a:lnTo>
                <a:lnTo>
                  <a:pt x="844225" y="1600018"/>
                </a:lnTo>
                <a:lnTo>
                  <a:pt x="855664" y="1600018"/>
                </a:lnTo>
                <a:lnTo>
                  <a:pt x="867104" y="1600018"/>
                </a:lnTo>
                <a:lnTo>
                  <a:pt x="878543" y="1600018"/>
                </a:lnTo>
                <a:lnTo>
                  <a:pt x="889983" y="1600018"/>
                </a:lnTo>
                <a:lnTo>
                  <a:pt x="901422" y="1600018"/>
                </a:lnTo>
                <a:lnTo>
                  <a:pt x="912862" y="1600018"/>
                </a:lnTo>
                <a:lnTo>
                  <a:pt x="924301" y="1600018"/>
                </a:lnTo>
                <a:lnTo>
                  <a:pt x="935741" y="1600018"/>
                </a:lnTo>
                <a:lnTo>
                  <a:pt x="947180" y="1600018"/>
                </a:lnTo>
                <a:lnTo>
                  <a:pt x="958620" y="1600018"/>
                </a:lnTo>
                <a:lnTo>
                  <a:pt x="970059" y="1600018"/>
                </a:lnTo>
                <a:lnTo>
                  <a:pt x="981499" y="1600018"/>
                </a:lnTo>
                <a:lnTo>
                  <a:pt x="992938" y="1600018"/>
                </a:lnTo>
                <a:lnTo>
                  <a:pt x="1004378" y="1600018"/>
                </a:lnTo>
                <a:lnTo>
                  <a:pt x="1015818" y="1600018"/>
                </a:lnTo>
                <a:lnTo>
                  <a:pt x="1027257" y="1600018"/>
                </a:lnTo>
                <a:lnTo>
                  <a:pt x="1038697" y="1600018"/>
                </a:lnTo>
                <a:lnTo>
                  <a:pt x="1050136" y="1600018"/>
                </a:lnTo>
                <a:lnTo>
                  <a:pt x="1061576" y="1600018"/>
                </a:lnTo>
                <a:lnTo>
                  <a:pt x="1073015" y="1600018"/>
                </a:lnTo>
                <a:lnTo>
                  <a:pt x="1084455" y="1600018"/>
                </a:lnTo>
                <a:lnTo>
                  <a:pt x="1095894" y="1600018"/>
                </a:lnTo>
                <a:lnTo>
                  <a:pt x="1107334" y="1600018"/>
                </a:lnTo>
                <a:lnTo>
                  <a:pt x="1118773" y="1600018"/>
                </a:lnTo>
                <a:lnTo>
                  <a:pt x="1130213" y="1600018"/>
                </a:lnTo>
                <a:lnTo>
                  <a:pt x="1141652" y="1600018"/>
                </a:lnTo>
                <a:lnTo>
                  <a:pt x="1153092" y="1600018"/>
                </a:lnTo>
                <a:lnTo>
                  <a:pt x="1164531" y="1600018"/>
                </a:lnTo>
                <a:lnTo>
                  <a:pt x="1175971" y="1600018"/>
                </a:lnTo>
                <a:lnTo>
                  <a:pt x="1187406" y="1600018"/>
                </a:lnTo>
                <a:lnTo>
                  <a:pt x="1198845" y="1600018"/>
                </a:lnTo>
                <a:lnTo>
                  <a:pt x="1210285" y="1600018"/>
                </a:lnTo>
                <a:lnTo>
                  <a:pt x="1221724" y="1600018"/>
                </a:lnTo>
                <a:lnTo>
                  <a:pt x="1233164" y="1600018"/>
                </a:lnTo>
                <a:lnTo>
                  <a:pt x="1244603" y="1600018"/>
                </a:lnTo>
                <a:lnTo>
                  <a:pt x="1256043" y="1600018"/>
                </a:lnTo>
                <a:lnTo>
                  <a:pt x="1267482" y="1600018"/>
                </a:lnTo>
                <a:lnTo>
                  <a:pt x="1278922" y="1600018"/>
                </a:lnTo>
                <a:lnTo>
                  <a:pt x="1290361" y="1600018"/>
                </a:lnTo>
                <a:lnTo>
                  <a:pt x="1301801" y="1600018"/>
                </a:lnTo>
                <a:lnTo>
                  <a:pt x="1313240" y="1600018"/>
                </a:lnTo>
                <a:lnTo>
                  <a:pt x="1324680" y="1600018"/>
                </a:lnTo>
                <a:lnTo>
                  <a:pt x="1336120" y="1600018"/>
                </a:lnTo>
                <a:lnTo>
                  <a:pt x="1347559" y="1600018"/>
                </a:lnTo>
                <a:lnTo>
                  <a:pt x="1358999" y="1600018"/>
                </a:lnTo>
                <a:lnTo>
                  <a:pt x="1370438" y="1600018"/>
                </a:lnTo>
                <a:lnTo>
                  <a:pt x="1381878" y="1600018"/>
                </a:lnTo>
                <a:lnTo>
                  <a:pt x="1393317" y="1600018"/>
                </a:lnTo>
                <a:lnTo>
                  <a:pt x="1404757" y="1600018"/>
                </a:lnTo>
                <a:lnTo>
                  <a:pt x="1416196" y="1600018"/>
                </a:lnTo>
                <a:lnTo>
                  <a:pt x="1427636" y="1600018"/>
                </a:lnTo>
                <a:lnTo>
                  <a:pt x="1439075" y="1600018"/>
                </a:lnTo>
                <a:lnTo>
                  <a:pt x="1450515" y="1600018"/>
                </a:lnTo>
                <a:lnTo>
                  <a:pt x="1461954" y="1600018"/>
                </a:lnTo>
                <a:lnTo>
                  <a:pt x="1473394" y="1600018"/>
                </a:lnTo>
                <a:lnTo>
                  <a:pt x="1484833" y="1600018"/>
                </a:lnTo>
                <a:lnTo>
                  <a:pt x="1496273" y="1600018"/>
                </a:lnTo>
                <a:lnTo>
                  <a:pt x="1507712" y="1600018"/>
                </a:lnTo>
                <a:lnTo>
                  <a:pt x="1519152" y="1600018"/>
                </a:lnTo>
                <a:lnTo>
                  <a:pt x="1530591" y="1600018"/>
                </a:lnTo>
                <a:lnTo>
                  <a:pt x="1542031" y="1600018"/>
                </a:lnTo>
                <a:lnTo>
                  <a:pt x="1553471" y="1600018"/>
                </a:lnTo>
                <a:lnTo>
                  <a:pt x="1564910" y="1600018"/>
                </a:lnTo>
                <a:lnTo>
                  <a:pt x="1576349" y="1600018"/>
                </a:lnTo>
                <a:lnTo>
                  <a:pt x="1587789" y="1600018"/>
                </a:lnTo>
                <a:lnTo>
                  <a:pt x="1599229" y="1600018"/>
                </a:lnTo>
                <a:lnTo>
                  <a:pt x="1610668" y="1600018"/>
                </a:lnTo>
                <a:lnTo>
                  <a:pt x="1622107" y="1600018"/>
                </a:lnTo>
                <a:lnTo>
                  <a:pt x="1633547" y="1600018"/>
                </a:lnTo>
                <a:lnTo>
                  <a:pt x="1644987" y="1600018"/>
                </a:lnTo>
                <a:lnTo>
                  <a:pt x="1656426" y="1600018"/>
                </a:lnTo>
                <a:lnTo>
                  <a:pt x="1667866" y="1600018"/>
                </a:lnTo>
                <a:lnTo>
                  <a:pt x="1679305" y="1600018"/>
                </a:lnTo>
                <a:lnTo>
                  <a:pt x="1690745" y="1600018"/>
                </a:lnTo>
                <a:lnTo>
                  <a:pt x="1702184" y="1600018"/>
                </a:lnTo>
                <a:lnTo>
                  <a:pt x="1713619" y="1600018"/>
                </a:lnTo>
                <a:lnTo>
                  <a:pt x="1725063" y="1600018"/>
                </a:lnTo>
                <a:lnTo>
                  <a:pt x="1736498" y="1600018"/>
                </a:lnTo>
                <a:lnTo>
                  <a:pt x="1747938" y="1600018"/>
                </a:lnTo>
                <a:lnTo>
                  <a:pt x="1759377" y="1600018"/>
                </a:lnTo>
                <a:lnTo>
                  <a:pt x="1770817" y="1600018"/>
                </a:lnTo>
                <a:lnTo>
                  <a:pt x="1782256" y="1600018"/>
                </a:lnTo>
                <a:lnTo>
                  <a:pt x="1793696" y="1600018"/>
                </a:lnTo>
                <a:lnTo>
                  <a:pt x="1805135" y="1600018"/>
                </a:lnTo>
                <a:lnTo>
                  <a:pt x="1816575" y="1600018"/>
                </a:lnTo>
                <a:lnTo>
                  <a:pt x="1828014" y="1600018"/>
                </a:lnTo>
                <a:lnTo>
                  <a:pt x="1839454" y="1600018"/>
                </a:lnTo>
                <a:lnTo>
                  <a:pt x="1850893" y="1600018"/>
                </a:lnTo>
                <a:lnTo>
                  <a:pt x="1862333" y="1600018"/>
                </a:lnTo>
                <a:lnTo>
                  <a:pt x="1873772" y="1600018"/>
                </a:lnTo>
                <a:lnTo>
                  <a:pt x="1885212" y="1600018"/>
                </a:lnTo>
                <a:lnTo>
                  <a:pt x="1896651" y="1600018"/>
                </a:lnTo>
                <a:lnTo>
                  <a:pt x="1908091" y="1600018"/>
                </a:lnTo>
                <a:lnTo>
                  <a:pt x="1919531" y="1600018"/>
                </a:lnTo>
                <a:lnTo>
                  <a:pt x="1930970" y="1600018"/>
                </a:lnTo>
                <a:lnTo>
                  <a:pt x="1942409" y="1600018"/>
                </a:lnTo>
                <a:lnTo>
                  <a:pt x="1953849" y="1600018"/>
                </a:lnTo>
                <a:lnTo>
                  <a:pt x="1965289" y="1600018"/>
                </a:lnTo>
                <a:lnTo>
                  <a:pt x="1976728" y="1600018"/>
                </a:lnTo>
                <a:lnTo>
                  <a:pt x="1988168" y="1600018"/>
                </a:lnTo>
                <a:lnTo>
                  <a:pt x="1999607" y="1600018"/>
                </a:lnTo>
                <a:lnTo>
                  <a:pt x="2011047" y="1600018"/>
                </a:lnTo>
                <a:lnTo>
                  <a:pt x="2022486" y="1600018"/>
                </a:lnTo>
                <a:lnTo>
                  <a:pt x="2033926" y="1600018"/>
                </a:lnTo>
                <a:lnTo>
                  <a:pt x="2045365" y="1600018"/>
                </a:lnTo>
                <a:lnTo>
                  <a:pt x="2056805" y="1600018"/>
                </a:lnTo>
                <a:lnTo>
                  <a:pt x="2068244" y="1600018"/>
                </a:lnTo>
                <a:lnTo>
                  <a:pt x="2079684" y="1600018"/>
                </a:lnTo>
                <a:lnTo>
                  <a:pt x="2091123" y="1600018"/>
                </a:lnTo>
                <a:lnTo>
                  <a:pt x="2102563" y="1600018"/>
                </a:lnTo>
                <a:lnTo>
                  <a:pt x="2114002" y="1600018"/>
                </a:lnTo>
                <a:lnTo>
                  <a:pt x="2125442" y="1600018"/>
                </a:lnTo>
                <a:lnTo>
                  <a:pt x="2136882" y="1600018"/>
                </a:lnTo>
                <a:lnTo>
                  <a:pt x="2148321" y="1600018"/>
                </a:lnTo>
                <a:lnTo>
                  <a:pt x="2159760" y="1600018"/>
                </a:lnTo>
                <a:lnTo>
                  <a:pt x="2171200" y="1600018"/>
                </a:lnTo>
                <a:lnTo>
                  <a:pt x="2182640" y="1600018"/>
                </a:lnTo>
                <a:lnTo>
                  <a:pt x="2194079" y="1600018"/>
                </a:lnTo>
                <a:lnTo>
                  <a:pt x="2205519" y="1600018"/>
                </a:lnTo>
                <a:lnTo>
                  <a:pt x="2216958" y="1600018"/>
                </a:lnTo>
                <a:lnTo>
                  <a:pt x="2228393" y="1600018"/>
                </a:lnTo>
                <a:lnTo>
                  <a:pt x="2239837" y="1600018"/>
                </a:lnTo>
                <a:lnTo>
                  <a:pt x="2251272" y="1600018"/>
                </a:lnTo>
                <a:lnTo>
                  <a:pt x="2262716" y="1600018"/>
                </a:lnTo>
                <a:lnTo>
                  <a:pt x="2274151" y="1600018"/>
                </a:lnTo>
                <a:lnTo>
                  <a:pt x="2285591" y="1600018"/>
                </a:lnTo>
                <a:lnTo>
                  <a:pt x="2297030" y="1600018"/>
                </a:lnTo>
                <a:lnTo>
                  <a:pt x="2308470" y="1600018"/>
                </a:lnTo>
                <a:lnTo>
                  <a:pt x="2319909" y="1600018"/>
                </a:lnTo>
                <a:lnTo>
                  <a:pt x="2331349" y="1600018"/>
                </a:lnTo>
                <a:lnTo>
                  <a:pt x="2342788" y="1600018"/>
                </a:lnTo>
                <a:lnTo>
                  <a:pt x="2354228" y="1600018"/>
                </a:lnTo>
                <a:lnTo>
                  <a:pt x="2365667" y="1600018"/>
                </a:lnTo>
                <a:lnTo>
                  <a:pt x="2377107" y="1600018"/>
                </a:lnTo>
                <a:lnTo>
                  <a:pt x="2388546" y="1600018"/>
                </a:lnTo>
                <a:lnTo>
                  <a:pt x="2399986" y="1600018"/>
                </a:lnTo>
                <a:lnTo>
                  <a:pt x="2411425" y="1600018"/>
                </a:lnTo>
                <a:lnTo>
                  <a:pt x="2422865" y="1600018"/>
                </a:lnTo>
                <a:lnTo>
                  <a:pt x="2434304" y="1600018"/>
                </a:lnTo>
                <a:lnTo>
                  <a:pt x="2445744" y="1600018"/>
                </a:lnTo>
                <a:lnTo>
                  <a:pt x="2457184" y="1600018"/>
                </a:lnTo>
                <a:lnTo>
                  <a:pt x="2468623" y="1600018"/>
                </a:lnTo>
                <a:lnTo>
                  <a:pt x="2480062" y="1600018"/>
                </a:lnTo>
                <a:lnTo>
                  <a:pt x="2491502" y="1600018"/>
                </a:lnTo>
                <a:lnTo>
                  <a:pt x="2502942" y="1600018"/>
                </a:lnTo>
                <a:lnTo>
                  <a:pt x="2514381" y="1600018"/>
                </a:lnTo>
                <a:lnTo>
                  <a:pt x="2525821" y="1600018"/>
                </a:lnTo>
                <a:lnTo>
                  <a:pt x="2537260" y="1600018"/>
                </a:lnTo>
                <a:lnTo>
                  <a:pt x="2548700" y="1600018"/>
                </a:lnTo>
                <a:lnTo>
                  <a:pt x="2560139" y="1600018"/>
                </a:lnTo>
                <a:lnTo>
                  <a:pt x="2571579" y="1600018"/>
                </a:lnTo>
                <a:lnTo>
                  <a:pt x="2583018" y="1600018"/>
                </a:lnTo>
                <a:lnTo>
                  <a:pt x="2594458" y="1600018"/>
                </a:lnTo>
                <a:lnTo>
                  <a:pt x="2605897" y="1600018"/>
                </a:lnTo>
                <a:lnTo>
                  <a:pt x="2617337" y="1600018"/>
                </a:lnTo>
                <a:lnTo>
                  <a:pt x="2628776" y="1600018"/>
                </a:lnTo>
                <a:lnTo>
                  <a:pt x="2640216" y="1600018"/>
                </a:lnTo>
                <a:lnTo>
                  <a:pt x="2651655" y="1600018"/>
                </a:lnTo>
                <a:lnTo>
                  <a:pt x="2663095" y="1600018"/>
                </a:lnTo>
                <a:lnTo>
                  <a:pt x="2674535" y="1600018"/>
                </a:lnTo>
                <a:lnTo>
                  <a:pt x="2685974" y="1600018"/>
                </a:lnTo>
                <a:lnTo>
                  <a:pt x="2697413" y="1600018"/>
                </a:lnTo>
                <a:lnTo>
                  <a:pt x="2708853" y="1600018"/>
                </a:lnTo>
                <a:lnTo>
                  <a:pt x="2720293" y="1600018"/>
                </a:lnTo>
                <a:lnTo>
                  <a:pt x="2731727" y="1600018"/>
                </a:lnTo>
                <a:lnTo>
                  <a:pt x="2743172" y="1600018"/>
                </a:lnTo>
                <a:lnTo>
                  <a:pt x="2754611" y="1600018"/>
                </a:lnTo>
                <a:lnTo>
                  <a:pt x="2766046" y="1600018"/>
                </a:lnTo>
                <a:lnTo>
                  <a:pt x="2777490" y="1600018"/>
                </a:lnTo>
                <a:lnTo>
                  <a:pt x="2788925" y="1600018"/>
                </a:lnTo>
                <a:lnTo>
                  <a:pt x="2800364" y="1600018"/>
                </a:lnTo>
                <a:lnTo>
                  <a:pt x="2811804" y="1600018"/>
                </a:lnTo>
                <a:lnTo>
                  <a:pt x="2823243" y="1600018"/>
                </a:lnTo>
                <a:lnTo>
                  <a:pt x="2834683" y="1600018"/>
                </a:lnTo>
                <a:lnTo>
                  <a:pt x="2846123" y="1600018"/>
                </a:lnTo>
                <a:lnTo>
                  <a:pt x="2857562" y="1600018"/>
                </a:lnTo>
                <a:lnTo>
                  <a:pt x="2869001" y="1600018"/>
                </a:lnTo>
                <a:lnTo>
                  <a:pt x="2880441" y="1600018"/>
                </a:lnTo>
                <a:lnTo>
                  <a:pt x="2891881" y="1600018"/>
                </a:lnTo>
                <a:lnTo>
                  <a:pt x="2903320" y="1600018"/>
                </a:lnTo>
                <a:lnTo>
                  <a:pt x="2914760" y="1600018"/>
                </a:lnTo>
                <a:lnTo>
                  <a:pt x="2926199" y="1600018"/>
                </a:lnTo>
                <a:lnTo>
                  <a:pt x="2937639" y="1600018"/>
                </a:lnTo>
                <a:lnTo>
                  <a:pt x="2949078" y="1600018"/>
                </a:lnTo>
                <a:lnTo>
                  <a:pt x="2960518" y="1600018"/>
                </a:lnTo>
                <a:lnTo>
                  <a:pt x="2971957" y="1600018"/>
                </a:lnTo>
                <a:lnTo>
                  <a:pt x="2983397" y="1600018"/>
                </a:lnTo>
                <a:lnTo>
                  <a:pt x="2994837" y="1600018"/>
                </a:lnTo>
                <a:lnTo>
                  <a:pt x="3006276" y="1600018"/>
                </a:lnTo>
                <a:lnTo>
                  <a:pt x="3017715" y="1600018"/>
                </a:lnTo>
                <a:lnTo>
                  <a:pt x="3029155" y="1600018"/>
                </a:lnTo>
                <a:lnTo>
                  <a:pt x="3040594" y="1600018"/>
                </a:lnTo>
                <a:lnTo>
                  <a:pt x="3052034" y="1600018"/>
                </a:lnTo>
                <a:lnTo>
                  <a:pt x="3063474" y="1600018"/>
                </a:lnTo>
                <a:lnTo>
                  <a:pt x="3074913" y="1600018"/>
                </a:lnTo>
                <a:lnTo>
                  <a:pt x="3086352" y="1600018"/>
                </a:lnTo>
                <a:lnTo>
                  <a:pt x="3097792" y="1600018"/>
                </a:lnTo>
                <a:lnTo>
                  <a:pt x="3109232" y="1600018"/>
                </a:lnTo>
                <a:lnTo>
                  <a:pt x="3120671" y="1600018"/>
                </a:lnTo>
                <a:lnTo>
                  <a:pt x="3132111" y="1600018"/>
                </a:lnTo>
                <a:lnTo>
                  <a:pt x="3143550" y="1600018"/>
                </a:lnTo>
                <a:lnTo>
                  <a:pt x="3154990" y="1600018"/>
                </a:lnTo>
                <a:lnTo>
                  <a:pt x="3166429" y="1600018"/>
                </a:lnTo>
                <a:lnTo>
                  <a:pt x="3177869" y="1600018"/>
                </a:lnTo>
                <a:lnTo>
                  <a:pt x="3189308" y="1600018"/>
                </a:lnTo>
                <a:lnTo>
                  <a:pt x="3200748" y="1600018"/>
                </a:lnTo>
                <a:lnTo>
                  <a:pt x="3212187" y="1600018"/>
                </a:lnTo>
                <a:lnTo>
                  <a:pt x="3223627" y="1600018"/>
                </a:lnTo>
                <a:lnTo>
                  <a:pt x="3235066" y="1600018"/>
                </a:lnTo>
                <a:lnTo>
                  <a:pt x="3246501" y="1600018"/>
                </a:lnTo>
                <a:lnTo>
                  <a:pt x="3257945" y="1600018"/>
                </a:lnTo>
                <a:lnTo>
                  <a:pt x="3269385" y="1600018"/>
                </a:lnTo>
                <a:lnTo>
                  <a:pt x="3280825" y="1600018"/>
                </a:lnTo>
                <a:lnTo>
                  <a:pt x="3292264" y="1600018"/>
                </a:lnTo>
                <a:lnTo>
                  <a:pt x="3303699" y="1600018"/>
                </a:lnTo>
                <a:lnTo>
                  <a:pt x="3315143" y="1600018"/>
                </a:lnTo>
                <a:lnTo>
                  <a:pt x="3326578" y="1600018"/>
                </a:lnTo>
                <a:lnTo>
                  <a:pt x="3338017" y="1600018"/>
                </a:lnTo>
                <a:lnTo>
                  <a:pt x="3349457" y="1600018"/>
                </a:lnTo>
                <a:lnTo>
                  <a:pt x="3360896" y="1600018"/>
                </a:lnTo>
                <a:lnTo>
                  <a:pt x="3372336" y="1600018"/>
                </a:lnTo>
                <a:lnTo>
                  <a:pt x="3383776" y="1600018"/>
                </a:lnTo>
                <a:lnTo>
                  <a:pt x="3395215" y="1600018"/>
                </a:lnTo>
                <a:lnTo>
                  <a:pt x="3406654" y="1600018"/>
                </a:lnTo>
                <a:lnTo>
                  <a:pt x="3418094" y="1600018"/>
                </a:lnTo>
                <a:lnTo>
                  <a:pt x="3429534" y="1600018"/>
                </a:lnTo>
                <a:lnTo>
                  <a:pt x="3440973" y="1600018"/>
                </a:lnTo>
                <a:lnTo>
                  <a:pt x="3452413" y="1600018"/>
                </a:lnTo>
                <a:lnTo>
                  <a:pt x="3463852" y="1600018"/>
                </a:lnTo>
                <a:lnTo>
                  <a:pt x="3475292" y="1600018"/>
                </a:lnTo>
                <a:lnTo>
                  <a:pt x="3486731" y="1600018"/>
                </a:lnTo>
                <a:lnTo>
                  <a:pt x="3498171" y="1600018"/>
                </a:lnTo>
                <a:lnTo>
                  <a:pt x="3509610" y="1600018"/>
                </a:lnTo>
                <a:lnTo>
                  <a:pt x="3521050" y="1600018"/>
                </a:lnTo>
                <a:lnTo>
                  <a:pt x="3532489" y="1600018"/>
                </a:lnTo>
                <a:lnTo>
                  <a:pt x="3543929" y="1600018"/>
                </a:lnTo>
                <a:lnTo>
                  <a:pt x="3555368" y="1600018"/>
                </a:lnTo>
                <a:lnTo>
                  <a:pt x="3566808" y="1600018"/>
                </a:lnTo>
                <a:lnTo>
                  <a:pt x="3578247" y="1600018"/>
                </a:lnTo>
                <a:lnTo>
                  <a:pt x="3589687" y="1600018"/>
                </a:lnTo>
                <a:lnTo>
                  <a:pt x="3601127" y="1600018"/>
                </a:lnTo>
                <a:lnTo>
                  <a:pt x="3612566" y="1600018"/>
                </a:lnTo>
                <a:lnTo>
                  <a:pt x="3624005" y="1600018"/>
                </a:lnTo>
                <a:lnTo>
                  <a:pt x="3635445" y="1600018"/>
                </a:lnTo>
                <a:lnTo>
                  <a:pt x="3646885" y="1600018"/>
                </a:lnTo>
                <a:lnTo>
                  <a:pt x="3658324" y="1600018"/>
                </a:lnTo>
                <a:lnTo>
                  <a:pt x="3669764" y="1600018"/>
                </a:lnTo>
                <a:lnTo>
                  <a:pt x="3681203" y="1600018"/>
                </a:lnTo>
                <a:lnTo>
                  <a:pt x="3692643" y="1600018"/>
                </a:lnTo>
                <a:lnTo>
                  <a:pt x="3704082" y="1600018"/>
                </a:lnTo>
                <a:lnTo>
                  <a:pt x="3715522" y="1600018"/>
                </a:lnTo>
                <a:lnTo>
                  <a:pt x="3726961" y="1600018"/>
                </a:lnTo>
                <a:lnTo>
                  <a:pt x="3738401" y="1600018"/>
                </a:lnTo>
                <a:lnTo>
                  <a:pt x="3749840" y="1600018"/>
                </a:lnTo>
                <a:lnTo>
                  <a:pt x="3761280" y="1600018"/>
                </a:lnTo>
                <a:lnTo>
                  <a:pt x="3772719" y="1600018"/>
                </a:lnTo>
                <a:lnTo>
                  <a:pt x="3784154" y="1600018"/>
                </a:lnTo>
                <a:lnTo>
                  <a:pt x="3795598" y="1600018"/>
                </a:lnTo>
                <a:lnTo>
                  <a:pt x="3807033" y="1600018"/>
                </a:lnTo>
                <a:lnTo>
                  <a:pt x="3818473" y="1600018"/>
                </a:lnTo>
                <a:lnTo>
                  <a:pt x="3829917" y="1600018"/>
                </a:lnTo>
                <a:lnTo>
                  <a:pt x="3841352" y="1600018"/>
                </a:lnTo>
                <a:lnTo>
                  <a:pt x="3852791" y="1600018"/>
                </a:lnTo>
                <a:lnTo>
                  <a:pt x="3864231" y="1600018"/>
                </a:lnTo>
                <a:lnTo>
                  <a:pt x="3875670" y="1600018"/>
                </a:lnTo>
                <a:lnTo>
                  <a:pt x="3887110" y="1600018"/>
                </a:lnTo>
                <a:lnTo>
                  <a:pt x="3898549" y="1600018"/>
                </a:lnTo>
                <a:lnTo>
                  <a:pt x="3909989" y="1600018"/>
                </a:lnTo>
                <a:lnTo>
                  <a:pt x="3921447" y="1600018"/>
                </a:lnTo>
                <a:lnTo>
                  <a:pt x="3932878" y="1600018"/>
                </a:lnTo>
                <a:lnTo>
                  <a:pt x="3944307" y="1600018"/>
                </a:lnTo>
                <a:lnTo>
                  <a:pt x="3955737" y="1600018"/>
                </a:lnTo>
                <a:lnTo>
                  <a:pt x="3967167" y="1600018"/>
                </a:lnTo>
                <a:lnTo>
                  <a:pt x="3978645" y="1600018"/>
                </a:lnTo>
                <a:lnTo>
                  <a:pt x="3990075" y="1600018"/>
                </a:lnTo>
                <a:lnTo>
                  <a:pt x="4001505" y="1600018"/>
                </a:lnTo>
                <a:lnTo>
                  <a:pt x="4012935" y="1600018"/>
                </a:lnTo>
                <a:lnTo>
                  <a:pt x="4024365" y="1600018"/>
                </a:lnTo>
                <a:lnTo>
                  <a:pt x="4035843" y="1600018"/>
                </a:lnTo>
                <a:lnTo>
                  <a:pt x="4047273" y="1600018"/>
                </a:lnTo>
                <a:lnTo>
                  <a:pt x="4058702" y="1600018"/>
                </a:lnTo>
                <a:lnTo>
                  <a:pt x="4070133" y="1600018"/>
                </a:lnTo>
                <a:lnTo>
                  <a:pt x="4081563" y="1600018"/>
                </a:lnTo>
                <a:lnTo>
                  <a:pt x="4093040" y="1600018"/>
                </a:lnTo>
                <a:lnTo>
                  <a:pt x="4104471" y="1600018"/>
                </a:lnTo>
                <a:lnTo>
                  <a:pt x="4115900" y="1600018"/>
                </a:lnTo>
                <a:lnTo>
                  <a:pt x="4127330" y="1600018"/>
                </a:lnTo>
                <a:lnTo>
                  <a:pt x="4138760" y="1600018"/>
                </a:lnTo>
                <a:lnTo>
                  <a:pt x="4150238" y="1600018"/>
                </a:lnTo>
                <a:lnTo>
                  <a:pt x="4161668" y="1600018"/>
                </a:lnTo>
                <a:lnTo>
                  <a:pt x="4173098" y="1600018"/>
                </a:lnTo>
                <a:lnTo>
                  <a:pt x="4184528" y="1600018"/>
                </a:lnTo>
                <a:lnTo>
                  <a:pt x="4195958" y="1600018"/>
                </a:lnTo>
                <a:lnTo>
                  <a:pt x="4207436" y="1600018"/>
                </a:lnTo>
                <a:lnTo>
                  <a:pt x="4218865" y="1600018"/>
                </a:lnTo>
                <a:lnTo>
                  <a:pt x="4230296" y="1600018"/>
                </a:lnTo>
                <a:lnTo>
                  <a:pt x="4241726" y="1600018"/>
                </a:lnTo>
                <a:lnTo>
                  <a:pt x="4253156" y="1600018"/>
                </a:lnTo>
                <a:lnTo>
                  <a:pt x="4264634" y="1600018"/>
                </a:lnTo>
                <a:lnTo>
                  <a:pt x="4276063" y="1600018"/>
                </a:lnTo>
                <a:lnTo>
                  <a:pt x="4287493" y="1600018"/>
                </a:lnTo>
                <a:lnTo>
                  <a:pt x="4298923" y="1600018"/>
                </a:lnTo>
                <a:lnTo>
                  <a:pt x="4310353" y="1600018"/>
                </a:lnTo>
                <a:lnTo>
                  <a:pt x="4321831" y="1600018"/>
                </a:lnTo>
                <a:lnTo>
                  <a:pt x="4333261" y="1600018"/>
                </a:lnTo>
                <a:lnTo>
                  <a:pt x="4344691" y="1600018"/>
                </a:lnTo>
                <a:lnTo>
                  <a:pt x="4356121" y="1600018"/>
                </a:lnTo>
                <a:lnTo>
                  <a:pt x="4367551" y="1600018"/>
                </a:lnTo>
                <a:lnTo>
                  <a:pt x="4379028" y="1600018"/>
                </a:lnTo>
                <a:lnTo>
                  <a:pt x="4390458" y="1600018"/>
                </a:lnTo>
                <a:lnTo>
                  <a:pt x="4401889" y="1600018"/>
                </a:lnTo>
                <a:lnTo>
                  <a:pt x="4413319" y="1600018"/>
                </a:lnTo>
                <a:lnTo>
                  <a:pt x="4424749" y="1600018"/>
                </a:lnTo>
                <a:lnTo>
                  <a:pt x="4436226" y="1600018"/>
                </a:lnTo>
                <a:lnTo>
                  <a:pt x="4447656" y="1600018"/>
                </a:lnTo>
                <a:lnTo>
                  <a:pt x="4459086" y="1600018"/>
                </a:lnTo>
                <a:lnTo>
                  <a:pt x="4470516" y="1600018"/>
                </a:lnTo>
                <a:lnTo>
                  <a:pt x="4481946" y="1600018"/>
                </a:lnTo>
                <a:lnTo>
                  <a:pt x="4493424" y="1600018"/>
                </a:lnTo>
                <a:lnTo>
                  <a:pt x="4504854" y="1600018"/>
                </a:lnTo>
                <a:lnTo>
                  <a:pt x="4516284" y="1600018"/>
                </a:lnTo>
                <a:lnTo>
                  <a:pt x="4527714" y="1600018"/>
                </a:lnTo>
                <a:lnTo>
                  <a:pt x="4539144" y="1600018"/>
                </a:lnTo>
                <a:lnTo>
                  <a:pt x="4550621" y="1600018"/>
                </a:lnTo>
                <a:lnTo>
                  <a:pt x="4562051" y="1600018"/>
                </a:lnTo>
                <a:lnTo>
                  <a:pt x="4573482" y="1600018"/>
                </a:lnTo>
                <a:lnTo>
                  <a:pt x="4584912" y="1600018"/>
                </a:lnTo>
                <a:lnTo>
                  <a:pt x="4596341" y="1600018"/>
                </a:lnTo>
                <a:lnTo>
                  <a:pt x="4607771" y="1600018"/>
                </a:lnTo>
                <a:lnTo>
                  <a:pt x="4619249" y="1600018"/>
                </a:lnTo>
                <a:lnTo>
                  <a:pt x="4630679" y="1600018"/>
                </a:lnTo>
                <a:lnTo>
                  <a:pt x="4642109" y="1600018"/>
                </a:lnTo>
                <a:lnTo>
                  <a:pt x="4653539" y="1600018"/>
                </a:lnTo>
                <a:lnTo>
                  <a:pt x="4664969" y="1600018"/>
                </a:lnTo>
                <a:lnTo>
                  <a:pt x="4676447" y="1600018"/>
                </a:lnTo>
                <a:lnTo>
                  <a:pt x="4687877" y="1600018"/>
                </a:lnTo>
                <a:lnTo>
                  <a:pt x="4699306" y="1600018"/>
                </a:lnTo>
                <a:lnTo>
                  <a:pt x="4710737" y="1600018"/>
                </a:lnTo>
                <a:lnTo>
                  <a:pt x="4722167" y="1600018"/>
                </a:lnTo>
                <a:lnTo>
                  <a:pt x="4733644" y="1600018"/>
                </a:lnTo>
                <a:lnTo>
                  <a:pt x="4745075" y="1600018"/>
                </a:lnTo>
                <a:lnTo>
                  <a:pt x="4756504" y="1600018"/>
                </a:lnTo>
                <a:lnTo>
                  <a:pt x="4767934" y="1600018"/>
                </a:lnTo>
                <a:lnTo>
                  <a:pt x="4779364" y="1600018"/>
                </a:lnTo>
                <a:lnTo>
                  <a:pt x="4790842" y="1600018"/>
                </a:lnTo>
                <a:lnTo>
                  <a:pt x="4802272" y="1600018"/>
                </a:lnTo>
                <a:lnTo>
                  <a:pt x="4813702" y="1600018"/>
                </a:lnTo>
                <a:lnTo>
                  <a:pt x="4825132" y="1600018"/>
                </a:lnTo>
                <a:lnTo>
                  <a:pt x="4836562" y="1600018"/>
                </a:lnTo>
                <a:lnTo>
                  <a:pt x="4848040" y="1600018"/>
                </a:lnTo>
                <a:lnTo>
                  <a:pt x="4859469" y="1600018"/>
                </a:lnTo>
                <a:lnTo>
                  <a:pt x="4870899" y="1600018"/>
                </a:lnTo>
                <a:lnTo>
                  <a:pt x="4882330" y="1600018"/>
                </a:lnTo>
                <a:lnTo>
                  <a:pt x="4893760" y="1600018"/>
                </a:lnTo>
                <a:lnTo>
                  <a:pt x="4905237" y="1600018"/>
                </a:lnTo>
                <a:lnTo>
                  <a:pt x="4916667" y="1600018"/>
                </a:lnTo>
                <a:lnTo>
                  <a:pt x="4928097" y="1600018"/>
                </a:lnTo>
                <a:lnTo>
                  <a:pt x="4939527" y="1600018"/>
                </a:lnTo>
                <a:lnTo>
                  <a:pt x="4950957" y="1600018"/>
                </a:lnTo>
                <a:lnTo>
                  <a:pt x="4962435" y="1600018"/>
                </a:lnTo>
                <a:lnTo>
                  <a:pt x="4973865" y="1600018"/>
                </a:lnTo>
                <a:lnTo>
                  <a:pt x="4985295" y="1600018"/>
                </a:lnTo>
                <a:lnTo>
                  <a:pt x="4996725" y="1600018"/>
                </a:lnTo>
                <a:lnTo>
                  <a:pt x="5008155" y="1600018"/>
                </a:lnTo>
                <a:lnTo>
                  <a:pt x="5019632" y="1600018"/>
                </a:lnTo>
                <a:lnTo>
                  <a:pt x="5031062" y="1600018"/>
                </a:lnTo>
                <a:lnTo>
                  <a:pt x="5042492" y="1600018"/>
                </a:lnTo>
                <a:lnTo>
                  <a:pt x="5053923" y="1600018"/>
                </a:lnTo>
                <a:lnTo>
                  <a:pt x="5065353" y="1600018"/>
                </a:lnTo>
                <a:lnTo>
                  <a:pt x="5076830" y="1600018"/>
                </a:lnTo>
                <a:lnTo>
                  <a:pt x="5088260" y="1600018"/>
                </a:lnTo>
                <a:lnTo>
                  <a:pt x="5099690" y="1600018"/>
                </a:lnTo>
                <a:lnTo>
                  <a:pt x="5111120" y="1600018"/>
                </a:lnTo>
                <a:lnTo>
                  <a:pt x="5122550" y="1600018"/>
                </a:lnTo>
                <a:lnTo>
                  <a:pt x="5134028" y="1600018"/>
                </a:lnTo>
                <a:lnTo>
                  <a:pt x="5145458" y="1600018"/>
                </a:lnTo>
                <a:lnTo>
                  <a:pt x="5156888" y="1600018"/>
                </a:lnTo>
                <a:lnTo>
                  <a:pt x="5168318" y="1600018"/>
                </a:lnTo>
                <a:lnTo>
                  <a:pt x="5179747" y="1600018"/>
                </a:lnTo>
                <a:lnTo>
                  <a:pt x="5191225" y="1108747"/>
                </a:lnTo>
                <a:lnTo>
                  <a:pt x="5202655" y="770714"/>
                </a:lnTo>
                <a:lnTo>
                  <a:pt x="5214085" y="688085"/>
                </a:lnTo>
                <a:lnTo>
                  <a:pt x="5225515" y="256907"/>
                </a:lnTo>
                <a:lnTo>
                  <a:pt x="5236945" y="178783"/>
                </a:lnTo>
                <a:lnTo>
                  <a:pt x="5248423" y="356062"/>
                </a:lnTo>
                <a:lnTo>
                  <a:pt x="5259853" y="246386"/>
                </a:lnTo>
                <a:lnTo>
                  <a:pt x="5271283" y="500285"/>
                </a:lnTo>
                <a:lnTo>
                  <a:pt x="5282713" y="718131"/>
                </a:lnTo>
                <a:lnTo>
                  <a:pt x="5294143" y="679069"/>
                </a:lnTo>
                <a:lnTo>
                  <a:pt x="5305621" y="581414"/>
                </a:lnTo>
                <a:lnTo>
                  <a:pt x="5317051" y="0"/>
                </a:lnTo>
                <a:lnTo>
                  <a:pt x="5328481" y="135211"/>
                </a:lnTo>
                <a:lnTo>
                  <a:pt x="5339910" y="297469"/>
                </a:lnTo>
                <a:lnTo>
                  <a:pt x="5351340" y="477754"/>
                </a:lnTo>
                <a:lnTo>
                  <a:pt x="5362818" y="718131"/>
                </a:lnTo>
                <a:lnTo>
                  <a:pt x="5374248" y="557378"/>
                </a:lnTo>
                <a:lnTo>
                  <a:pt x="5385678" y="353057"/>
                </a:lnTo>
                <a:lnTo>
                  <a:pt x="5397108" y="106669"/>
                </a:lnTo>
                <a:lnTo>
                  <a:pt x="5408538" y="283948"/>
                </a:lnTo>
                <a:lnTo>
                  <a:pt x="5420016" y="1349124"/>
                </a:lnTo>
                <a:lnTo>
                  <a:pt x="5431446" y="1597012"/>
                </a:lnTo>
                <a:lnTo>
                  <a:pt x="5442876" y="1600018"/>
                </a:lnTo>
                <a:lnTo>
                  <a:pt x="5454306" y="1600018"/>
                </a:lnTo>
                <a:lnTo>
                  <a:pt x="5465736" y="1600018"/>
                </a:lnTo>
                <a:lnTo>
                  <a:pt x="5477214" y="1600018"/>
                </a:lnTo>
                <a:lnTo>
                  <a:pt x="5488643" y="1600018"/>
                </a:lnTo>
                <a:lnTo>
                  <a:pt x="5500073" y="1598517"/>
                </a:lnTo>
                <a:lnTo>
                  <a:pt x="5511503" y="1598517"/>
                </a:lnTo>
                <a:lnTo>
                  <a:pt x="5522933" y="1600018"/>
                </a:lnTo>
                <a:lnTo>
                  <a:pt x="5534411" y="1600018"/>
                </a:lnTo>
                <a:lnTo>
                  <a:pt x="5545841" y="1600018"/>
                </a:lnTo>
                <a:lnTo>
                  <a:pt x="5557271" y="1600018"/>
                </a:lnTo>
                <a:lnTo>
                  <a:pt x="5568701" y="1600018"/>
                </a:lnTo>
                <a:lnTo>
                  <a:pt x="5580131" y="1600018"/>
                </a:lnTo>
                <a:lnTo>
                  <a:pt x="5591609" y="1600018"/>
                </a:lnTo>
                <a:lnTo>
                  <a:pt x="5603038" y="1600018"/>
                </a:lnTo>
                <a:lnTo>
                  <a:pt x="5614469" y="1600018"/>
                </a:lnTo>
                <a:lnTo>
                  <a:pt x="5625899" y="1600018"/>
                </a:lnTo>
                <a:lnTo>
                  <a:pt x="5637329" y="1600018"/>
                </a:lnTo>
                <a:lnTo>
                  <a:pt x="5648759" y="1598517"/>
                </a:lnTo>
                <a:lnTo>
                  <a:pt x="5660236" y="1600018"/>
                </a:lnTo>
                <a:lnTo>
                  <a:pt x="5671666" y="1600018"/>
                </a:lnTo>
                <a:lnTo>
                  <a:pt x="5683096" y="1600018"/>
                </a:lnTo>
                <a:lnTo>
                  <a:pt x="5694526" y="1600018"/>
                </a:lnTo>
                <a:lnTo>
                  <a:pt x="5705956" y="1600018"/>
                </a:lnTo>
                <a:lnTo>
                  <a:pt x="5717434" y="1600018"/>
                </a:lnTo>
                <a:lnTo>
                  <a:pt x="5728864" y="1600018"/>
                </a:lnTo>
                <a:lnTo>
                  <a:pt x="5740294" y="1600018"/>
                </a:lnTo>
                <a:lnTo>
                  <a:pt x="5751724" y="1600018"/>
                </a:lnTo>
                <a:lnTo>
                  <a:pt x="5763154" y="1600018"/>
                </a:lnTo>
                <a:lnTo>
                  <a:pt x="5774631" y="1600018"/>
                </a:lnTo>
                <a:lnTo>
                  <a:pt x="5786062" y="1600018"/>
                </a:lnTo>
                <a:lnTo>
                  <a:pt x="5797492" y="1600018"/>
                </a:lnTo>
                <a:lnTo>
                  <a:pt x="5808921" y="1600018"/>
                </a:lnTo>
                <a:lnTo>
                  <a:pt x="5820351" y="1600018"/>
                </a:lnTo>
                <a:lnTo>
                  <a:pt x="5831829" y="1600018"/>
                </a:lnTo>
                <a:lnTo>
                  <a:pt x="5843259" y="1600018"/>
                </a:lnTo>
                <a:lnTo>
                  <a:pt x="5854689" y="1600018"/>
                </a:lnTo>
                <a:lnTo>
                  <a:pt x="5866119" y="1600018"/>
                </a:lnTo>
                <a:lnTo>
                  <a:pt x="5877549" y="1600018"/>
                </a:lnTo>
                <a:lnTo>
                  <a:pt x="5889027" y="1600018"/>
                </a:lnTo>
                <a:lnTo>
                  <a:pt x="5900457" y="1600018"/>
                </a:lnTo>
                <a:lnTo>
                  <a:pt x="5911887" y="1600018"/>
                </a:lnTo>
                <a:lnTo>
                  <a:pt x="5923317" y="1600018"/>
                </a:lnTo>
                <a:lnTo>
                  <a:pt x="5934747" y="1600018"/>
                </a:lnTo>
                <a:lnTo>
                  <a:pt x="5946225" y="1600018"/>
                </a:lnTo>
                <a:lnTo>
                  <a:pt x="5957655" y="1600018"/>
                </a:lnTo>
                <a:lnTo>
                  <a:pt x="5969084" y="1600018"/>
                </a:lnTo>
                <a:lnTo>
                  <a:pt x="5980514" y="1600018"/>
                </a:lnTo>
                <a:lnTo>
                  <a:pt x="5991944" y="1600018"/>
                </a:lnTo>
                <a:lnTo>
                  <a:pt x="6003422" y="1600018"/>
                </a:lnTo>
                <a:lnTo>
                  <a:pt x="6014852" y="1600018"/>
                </a:lnTo>
                <a:lnTo>
                  <a:pt x="6026282" y="1600018"/>
                </a:lnTo>
                <a:lnTo>
                  <a:pt x="6037712" y="1600018"/>
                </a:lnTo>
                <a:lnTo>
                  <a:pt x="6049142" y="1600018"/>
                </a:lnTo>
                <a:lnTo>
                  <a:pt x="6060620" y="1600018"/>
                </a:lnTo>
                <a:lnTo>
                  <a:pt x="6072049" y="1600018"/>
                </a:lnTo>
                <a:lnTo>
                  <a:pt x="6083480" y="1600018"/>
                </a:lnTo>
                <a:lnTo>
                  <a:pt x="6094910" y="1600018"/>
                </a:lnTo>
                <a:lnTo>
                  <a:pt x="6106340" y="1600018"/>
                </a:lnTo>
                <a:lnTo>
                  <a:pt x="6117818" y="1600018"/>
                </a:lnTo>
                <a:lnTo>
                  <a:pt x="6129247" y="1600018"/>
                </a:lnTo>
                <a:lnTo>
                  <a:pt x="6140677" y="1600018"/>
                </a:lnTo>
                <a:lnTo>
                  <a:pt x="6152107" y="1600018"/>
                </a:lnTo>
                <a:lnTo>
                  <a:pt x="6163537" y="1600018"/>
                </a:lnTo>
                <a:lnTo>
                  <a:pt x="6175015" y="1600018"/>
                </a:lnTo>
                <a:lnTo>
                  <a:pt x="6186445" y="1600018"/>
                </a:lnTo>
                <a:lnTo>
                  <a:pt x="6197875" y="1600018"/>
                </a:lnTo>
                <a:lnTo>
                  <a:pt x="6209305" y="1600018"/>
                </a:lnTo>
                <a:lnTo>
                  <a:pt x="6220735" y="1600018"/>
                </a:lnTo>
                <a:lnTo>
                  <a:pt x="6232212" y="1600018"/>
                </a:lnTo>
                <a:lnTo>
                  <a:pt x="6243642" y="1600018"/>
                </a:lnTo>
                <a:lnTo>
                  <a:pt x="6255073" y="1600018"/>
                </a:lnTo>
                <a:lnTo>
                  <a:pt x="6266503" y="1600018"/>
                </a:lnTo>
                <a:lnTo>
                  <a:pt x="6277933" y="1600018"/>
                </a:lnTo>
                <a:lnTo>
                  <a:pt x="6289410" y="1600018"/>
                </a:lnTo>
                <a:lnTo>
                  <a:pt x="6300840" y="1600018"/>
                </a:lnTo>
                <a:lnTo>
                  <a:pt x="6312270" y="1600018"/>
                </a:lnTo>
                <a:lnTo>
                  <a:pt x="6323700" y="1600018"/>
                </a:lnTo>
                <a:lnTo>
                  <a:pt x="6335130" y="1600018"/>
                </a:lnTo>
                <a:lnTo>
                  <a:pt x="6346608" y="1600018"/>
                </a:lnTo>
                <a:lnTo>
                  <a:pt x="6358038" y="1600018"/>
                </a:lnTo>
                <a:lnTo>
                  <a:pt x="6369468" y="1600018"/>
                </a:lnTo>
                <a:lnTo>
                  <a:pt x="6380898" y="1600018"/>
                </a:lnTo>
                <a:lnTo>
                  <a:pt x="6392328" y="1600018"/>
                </a:lnTo>
                <a:lnTo>
                  <a:pt x="6403805" y="1600018"/>
                </a:lnTo>
                <a:lnTo>
                  <a:pt x="6415235" y="1600018"/>
                </a:lnTo>
                <a:lnTo>
                  <a:pt x="6426666" y="1600018"/>
                </a:lnTo>
                <a:lnTo>
                  <a:pt x="6438096" y="1600018"/>
                </a:lnTo>
                <a:lnTo>
                  <a:pt x="6449525" y="1600018"/>
                </a:lnTo>
                <a:lnTo>
                  <a:pt x="6461003" y="1600018"/>
                </a:lnTo>
                <a:lnTo>
                  <a:pt x="6472433" y="1600018"/>
                </a:lnTo>
                <a:lnTo>
                  <a:pt x="6483863" y="1600018"/>
                </a:lnTo>
                <a:lnTo>
                  <a:pt x="6495293" y="1600018"/>
                </a:lnTo>
                <a:lnTo>
                  <a:pt x="6506723" y="1600018"/>
                </a:lnTo>
                <a:lnTo>
                  <a:pt x="6518201" y="1600018"/>
                </a:lnTo>
                <a:lnTo>
                  <a:pt x="6529631" y="1600018"/>
                </a:lnTo>
                <a:lnTo>
                  <a:pt x="6541061" y="1600018"/>
                </a:lnTo>
                <a:lnTo>
                  <a:pt x="6552490" y="1600018"/>
                </a:lnTo>
                <a:lnTo>
                  <a:pt x="6563921" y="1600018"/>
                </a:lnTo>
                <a:lnTo>
                  <a:pt x="6575398" y="1600018"/>
                </a:lnTo>
                <a:lnTo>
                  <a:pt x="6586828" y="1600018"/>
                </a:lnTo>
                <a:lnTo>
                  <a:pt x="6598259" y="1600018"/>
                </a:lnTo>
                <a:lnTo>
                  <a:pt x="6609688" y="1600018"/>
                </a:lnTo>
                <a:lnTo>
                  <a:pt x="6621118" y="1600018"/>
                </a:lnTo>
                <a:lnTo>
                  <a:pt x="6632596" y="1600018"/>
                </a:lnTo>
                <a:lnTo>
                  <a:pt x="6644026" y="1600018"/>
                </a:lnTo>
                <a:lnTo>
                  <a:pt x="6655456" y="1600018"/>
                </a:lnTo>
                <a:lnTo>
                  <a:pt x="6666886" y="1600018"/>
                </a:lnTo>
                <a:lnTo>
                  <a:pt x="6678316" y="1600018"/>
                </a:lnTo>
                <a:lnTo>
                  <a:pt x="6689794" y="1600018"/>
                </a:lnTo>
                <a:lnTo>
                  <a:pt x="6701224" y="1600018"/>
                </a:lnTo>
                <a:lnTo>
                  <a:pt x="6712653" y="1600018"/>
                </a:lnTo>
                <a:lnTo>
                  <a:pt x="6724083" y="1600018"/>
                </a:lnTo>
                <a:lnTo>
                  <a:pt x="6735514" y="1600018"/>
                </a:lnTo>
                <a:lnTo>
                  <a:pt x="6746944" y="1600018"/>
                </a:lnTo>
                <a:lnTo>
                  <a:pt x="6758421" y="1600018"/>
                </a:lnTo>
                <a:lnTo>
                  <a:pt x="6769851" y="1600018"/>
                </a:lnTo>
                <a:lnTo>
                  <a:pt x="6781281" y="1600018"/>
                </a:lnTo>
                <a:lnTo>
                  <a:pt x="6792711" y="1600018"/>
                </a:lnTo>
                <a:lnTo>
                  <a:pt x="6804141" y="1600018"/>
                </a:lnTo>
                <a:lnTo>
                  <a:pt x="6815619" y="1600018"/>
                </a:lnTo>
                <a:lnTo>
                  <a:pt x="6827049" y="1600018"/>
                </a:lnTo>
                <a:lnTo>
                  <a:pt x="6838479" y="1600018"/>
                </a:lnTo>
                <a:lnTo>
                  <a:pt x="6849909" y="1600018"/>
                </a:lnTo>
                <a:lnTo>
                  <a:pt x="6861339" y="1600018"/>
                </a:lnTo>
                <a:lnTo>
                  <a:pt x="6872816" y="1600018"/>
                </a:lnTo>
                <a:lnTo>
                  <a:pt x="6884246" y="1600018"/>
                </a:lnTo>
                <a:lnTo>
                  <a:pt x="6895676" y="1600018"/>
                </a:lnTo>
                <a:lnTo>
                  <a:pt x="6907107" y="1600018"/>
                </a:lnTo>
                <a:lnTo>
                  <a:pt x="6918537" y="1600018"/>
                </a:lnTo>
                <a:lnTo>
                  <a:pt x="6930014" y="1600018"/>
                </a:lnTo>
                <a:lnTo>
                  <a:pt x="6941444" y="1600018"/>
                </a:lnTo>
                <a:lnTo>
                  <a:pt x="6952874" y="1600018"/>
                </a:lnTo>
                <a:lnTo>
                  <a:pt x="6964304" y="1600018"/>
                </a:lnTo>
                <a:lnTo>
                  <a:pt x="6975734" y="1600018"/>
                </a:lnTo>
                <a:lnTo>
                  <a:pt x="6987212" y="1600018"/>
                </a:lnTo>
                <a:lnTo>
                  <a:pt x="6998642" y="1600018"/>
                </a:lnTo>
                <a:lnTo>
                  <a:pt x="7010072" y="1600018"/>
                </a:lnTo>
                <a:lnTo>
                  <a:pt x="7021502" y="1600018"/>
                </a:lnTo>
                <a:lnTo>
                  <a:pt x="7032931" y="1600018"/>
                </a:lnTo>
                <a:lnTo>
                  <a:pt x="7044409" y="1600018"/>
                </a:lnTo>
                <a:lnTo>
                  <a:pt x="7055839" y="1600018"/>
                </a:lnTo>
                <a:lnTo>
                  <a:pt x="7067269" y="1600018"/>
                </a:lnTo>
                <a:lnTo>
                  <a:pt x="7078700" y="1600018"/>
                </a:lnTo>
                <a:lnTo>
                  <a:pt x="7090129" y="1600018"/>
                </a:lnTo>
                <a:lnTo>
                  <a:pt x="7101607" y="1600018"/>
                </a:lnTo>
                <a:lnTo>
                  <a:pt x="7113037" y="1600018"/>
                </a:lnTo>
                <a:lnTo>
                  <a:pt x="7124467" y="1600018"/>
                </a:lnTo>
                <a:lnTo>
                  <a:pt x="7135897" y="1600018"/>
                </a:lnTo>
                <a:lnTo>
                  <a:pt x="7147327" y="1600018"/>
                </a:lnTo>
                <a:lnTo>
                  <a:pt x="7158805" y="1600018"/>
                </a:lnTo>
                <a:lnTo>
                  <a:pt x="7170235" y="1600018"/>
                </a:lnTo>
                <a:lnTo>
                  <a:pt x="7181665" y="1600018"/>
                </a:lnTo>
                <a:lnTo>
                  <a:pt x="7193094" y="1600018"/>
                </a:lnTo>
                <a:lnTo>
                  <a:pt x="7204524" y="1600018"/>
                </a:lnTo>
                <a:lnTo>
                  <a:pt x="7216002" y="1600018"/>
                </a:lnTo>
                <a:lnTo>
                  <a:pt x="7227432" y="1600018"/>
                </a:lnTo>
                <a:lnTo>
                  <a:pt x="7238862" y="1600018"/>
                </a:lnTo>
                <a:lnTo>
                  <a:pt x="7250292" y="1600018"/>
                </a:lnTo>
                <a:lnTo>
                  <a:pt x="7261722" y="1600018"/>
                </a:lnTo>
                <a:lnTo>
                  <a:pt x="7273200" y="1600018"/>
                </a:lnTo>
                <a:lnTo>
                  <a:pt x="7284630" y="1600018"/>
                </a:lnTo>
                <a:lnTo>
                  <a:pt x="7296060" y="1600018"/>
                </a:lnTo>
                <a:lnTo>
                  <a:pt x="7307490" y="1600018"/>
                </a:lnTo>
                <a:lnTo>
                  <a:pt x="7318920" y="1600018"/>
                </a:lnTo>
                <a:lnTo>
                  <a:pt x="7330398" y="1600018"/>
                </a:lnTo>
                <a:lnTo>
                  <a:pt x="7341828" y="1600018"/>
                </a:lnTo>
                <a:lnTo>
                  <a:pt x="7353257" y="1600018"/>
                </a:lnTo>
                <a:lnTo>
                  <a:pt x="7364687" y="1600018"/>
                </a:lnTo>
                <a:lnTo>
                  <a:pt x="7376117" y="1600018"/>
                </a:lnTo>
                <a:lnTo>
                  <a:pt x="7387595" y="1600018"/>
                </a:lnTo>
                <a:lnTo>
                  <a:pt x="7399025" y="1600018"/>
                </a:lnTo>
                <a:lnTo>
                  <a:pt x="7410455" y="1600018"/>
                </a:lnTo>
                <a:lnTo>
                  <a:pt x="7421885" y="1600018"/>
                </a:lnTo>
                <a:lnTo>
                  <a:pt x="7433315" y="1600018"/>
                </a:lnTo>
                <a:lnTo>
                  <a:pt x="7444793" y="1600018"/>
                </a:lnTo>
                <a:lnTo>
                  <a:pt x="7456222" y="1600018"/>
                </a:lnTo>
                <a:lnTo>
                  <a:pt x="7467653" y="1600018"/>
                </a:lnTo>
                <a:lnTo>
                  <a:pt x="7479083" y="1600018"/>
                </a:lnTo>
                <a:lnTo>
                  <a:pt x="7490513" y="1600018"/>
                </a:lnTo>
                <a:lnTo>
                  <a:pt x="7501990" y="1600018"/>
                </a:lnTo>
                <a:lnTo>
                  <a:pt x="7513420" y="1600018"/>
                </a:lnTo>
                <a:lnTo>
                  <a:pt x="7524850" y="1600018"/>
                </a:lnTo>
                <a:lnTo>
                  <a:pt x="7536280" y="1600018"/>
                </a:lnTo>
                <a:lnTo>
                  <a:pt x="7547710" y="1600018"/>
                </a:lnTo>
                <a:lnTo>
                  <a:pt x="7559188" y="1600018"/>
                </a:lnTo>
                <a:lnTo>
                  <a:pt x="7570618" y="1600018"/>
                </a:lnTo>
                <a:lnTo>
                  <a:pt x="7582048" y="1600018"/>
                </a:lnTo>
                <a:lnTo>
                  <a:pt x="7593478" y="1600018"/>
                </a:lnTo>
                <a:lnTo>
                  <a:pt x="7604908" y="1600018"/>
                </a:lnTo>
                <a:lnTo>
                  <a:pt x="7616385" y="1600018"/>
                </a:lnTo>
                <a:lnTo>
                  <a:pt x="7627815" y="1600018"/>
                </a:lnTo>
                <a:lnTo>
                  <a:pt x="7639246" y="1600018"/>
                </a:lnTo>
                <a:lnTo>
                  <a:pt x="7650676" y="1600018"/>
                </a:lnTo>
                <a:lnTo>
                  <a:pt x="7662106" y="1600018"/>
                </a:lnTo>
                <a:lnTo>
                  <a:pt x="7673583" y="1600018"/>
                </a:lnTo>
                <a:lnTo>
                  <a:pt x="7685013" y="1600018"/>
                </a:lnTo>
                <a:lnTo>
                  <a:pt x="7696443" y="1600018"/>
                </a:lnTo>
                <a:lnTo>
                  <a:pt x="7707873" y="1600018"/>
                </a:lnTo>
                <a:lnTo>
                  <a:pt x="7719303" y="1600018"/>
                </a:lnTo>
                <a:lnTo>
                  <a:pt x="7730733" y="1600018"/>
                </a:lnTo>
                <a:lnTo>
                  <a:pt x="7742211" y="1600018"/>
                </a:lnTo>
                <a:lnTo>
                  <a:pt x="7753641" y="1600018"/>
                </a:lnTo>
                <a:lnTo>
                  <a:pt x="7765071" y="1600018"/>
                </a:lnTo>
                <a:lnTo>
                  <a:pt x="7776501" y="1600018"/>
                </a:lnTo>
                <a:lnTo>
                  <a:pt x="7787931" y="1600018"/>
                </a:lnTo>
                <a:lnTo>
                  <a:pt x="7799408" y="1600018"/>
                </a:lnTo>
                <a:lnTo>
                  <a:pt x="7810839" y="1600018"/>
                </a:lnTo>
                <a:lnTo>
                  <a:pt x="7822268" y="1600018"/>
                </a:lnTo>
                <a:lnTo>
                  <a:pt x="7833698" y="1600018"/>
                </a:lnTo>
                <a:lnTo>
                  <a:pt x="7845128" y="1600018"/>
                </a:lnTo>
                <a:lnTo>
                  <a:pt x="7856606" y="1600018"/>
                </a:lnTo>
                <a:lnTo>
                  <a:pt x="7868036" y="1600018"/>
                </a:lnTo>
                <a:lnTo>
                  <a:pt x="7879466" y="1600018"/>
                </a:lnTo>
                <a:lnTo>
                  <a:pt x="7890896" y="1600018"/>
                </a:lnTo>
                <a:lnTo>
                  <a:pt x="7902326" y="1600018"/>
                </a:lnTo>
                <a:lnTo>
                  <a:pt x="7913804" y="1600018"/>
                </a:lnTo>
                <a:lnTo>
                  <a:pt x="7925234" y="1600018"/>
                </a:lnTo>
                <a:lnTo>
                  <a:pt x="7936663" y="1600018"/>
                </a:lnTo>
                <a:lnTo>
                  <a:pt x="7948094" y="1600018"/>
                </a:lnTo>
                <a:lnTo>
                  <a:pt x="7959524" y="1600018"/>
                </a:lnTo>
                <a:lnTo>
                  <a:pt x="7971001" y="1600018"/>
                </a:lnTo>
                <a:lnTo>
                  <a:pt x="7982431" y="1600018"/>
                </a:lnTo>
                <a:lnTo>
                  <a:pt x="7993861" y="1600018"/>
                </a:lnTo>
                <a:lnTo>
                  <a:pt x="8005291" y="1600018"/>
                </a:lnTo>
                <a:lnTo>
                  <a:pt x="8016721" y="1600018"/>
                </a:lnTo>
                <a:lnTo>
                  <a:pt x="8028199" y="1600018"/>
                </a:lnTo>
                <a:lnTo>
                  <a:pt x="8039629" y="1600018"/>
                </a:lnTo>
                <a:lnTo>
                  <a:pt x="8051059" y="1600018"/>
                </a:lnTo>
                <a:lnTo>
                  <a:pt x="8062489" y="1600018"/>
                </a:lnTo>
                <a:lnTo>
                  <a:pt x="8073919" y="1600018"/>
                </a:lnTo>
                <a:lnTo>
                  <a:pt x="8085396" y="1600018"/>
                </a:lnTo>
                <a:lnTo>
                  <a:pt x="8096826" y="1600018"/>
                </a:lnTo>
                <a:lnTo>
                  <a:pt x="8108256" y="1600018"/>
                </a:lnTo>
                <a:lnTo>
                  <a:pt x="8119687" y="1600018"/>
                </a:lnTo>
                <a:lnTo>
                  <a:pt x="8131117" y="1600018"/>
                </a:lnTo>
                <a:lnTo>
                  <a:pt x="8142594" y="1600018"/>
                </a:lnTo>
                <a:lnTo>
                  <a:pt x="8154024" y="1600018"/>
                </a:lnTo>
                <a:lnTo>
                  <a:pt x="8165454" y="1600018"/>
                </a:lnTo>
                <a:lnTo>
                  <a:pt x="8176884" y="1600018"/>
                </a:lnTo>
                <a:lnTo>
                  <a:pt x="8188314" y="1600018"/>
                </a:lnTo>
                <a:lnTo>
                  <a:pt x="8199792" y="1600018"/>
                </a:lnTo>
                <a:lnTo>
                  <a:pt x="8211222" y="1600018"/>
                </a:lnTo>
                <a:lnTo>
                  <a:pt x="8222652" y="1600018"/>
                </a:lnTo>
                <a:lnTo>
                  <a:pt x="8234082" y="1600018"/>
                </a:lnTo>
                <a:lnTo>
                  <a:pt x="8245512" y="1600018"/>
                </a:lnTo>
                <a:lnTo>
                  <a:pt x="8256989" y="1600018"/>
                </a:lnTo>
                <a:lnTo>
                  <a:pt x="8268419" y="1600018"/>
                </a:lnTo>
                <a:lnTo>
                  <a:pt x="8279850" y="1600018"/>
                </a:lnTo>
                <a:lnTo>
                  <a:pt x="8291280" y="1600018"/>
                </a:lnTo>
                <a:lnTo>
                  <a:pt x="8302709" y="1600018"/>
                </a:lnTo>
                <a:lnTo>
                  <a:pt x="8314187" y="1600018"/>
                </a:lnTo>
                <a:lnTo>
                  <a:pt x="8325617" y="1600018"/>
                </a:lnTo>
                <a:lnTo>
                  <a:pt x="8337047" y="1600018"/>
                </a:lnTo>
                <a:lnTo>
                  <a:pt x="8348477" y="1600018"/>
                </a:lnTo>
                <a:lnTo>
                  <a:pt x="8359907" y="1600018"/>
                </a:lnTo>
                <a:lnTo>
                  <a:pt x="8371385" y="1600018"/>
                </a:lnTo>
                <a:lnTo>
                  <a:pt x="8382815" y="1600018"/>
                </a:lnTo>
                <a:lnTo>
                  <a:pt x="8394245" y="1600018"/>
                </a:lnTo>
                <a:lnTo>
                  <a:pt x="8405674" y="1600018"/>
                </a:lnTo>
                <a:lnTo>
                  <a:pt x="8417104" y="1600018"/>
                </a:lnTo>
                <a:lnTo>
                  <a:pt x="8428582" y="1600018"/>
                </a:lnTo>
                <a:lnTo>
                  <a:pt x="8440012" y="1600018"/>
                </a:lnTo>
                <a:lnTo>
                  <a:pt x="8451442" y="1600018"/>
                </a:lnTo>
                <a:lnTo>
                  <a:pt x="8462872" y="1600018"/>
                </a:lnTo>
                <a:lnTo>
                  <a:pt x="8474302" y="1600018"/>
                </a:lnTo>
                <a:lnTo>
                  <a:pt x="8485780" y="1600018"/>
                </a:lnTo>
                <a:lnTo>
                  <a:pt x="8497210" y="1600018"/>
                </a:lnTo>
                <a:lnTo>
                  <a:pt x="8508640" y="1600018"/>
                </a:lnTo>
                <a:lnTo>
                  <a:pt x="8520069" y="1600018"/>
                </a:lnTo>
                <a:lnTo>
                  <a:pt x="8531500" y="1600018"/>
                </a:lnTo>
                <a:lnTo>
                  <a:pt x="8542977" y="1600018"/>
                </a:lnTo>
                <a:lnTo>
                  <a:pt x="8554407" y="1600018"/>
                </a:lnTo>
                <a:lnTo>
                  <a:pt x="8565837" y="1600018"/>
                </a:lnTo>
                <a:lnTo>
                  <a:pt x="8577267" y="1600018"/>
                </a:lnTo>
                <a:lnTo>
                  <a:pt x="8588697" y="1600018"/>
                </a:lnTo>
                <a:lnTo>
                  <a:pt x="8600175" y="1600018"/>
                </a:lnTo>
                <a:lnTo>
                  <a:pt x="8611605" y="1600018"/>
                </a:lnTo>
                <a:lnTo>
                  <a:pt x="8623035" y="1600018"/>
                </a:lnTo>
                <a:lnTo>
                  <a:pt x="8634465" y="1600018"/>
                </a:lnTo>
                <a:lnTo>
                  <a:pt x="8645895" y="1600018"/>
                </a:lnTo>
                <a:lnTo>
                  <a:pt x="8657373" y="1600018"/>
                </a:lnTo>
                <a:lnTo>
                  <a:pt x="8668802" y="1600018"/>
                </a:lnTo>
                <a:lnTo>
                  <a:pt x="8680232" y="1600018"/>
                </a:lnTo>
                <a:lnTo>
                  <a:pt x="8691662" y="1600018"/>
                </a:lnTo>
                <a:lnTo>
                  <a:pt x="8703093" y="1600018"/>
                </a:lnTo>
                <a:lnTo>
                  <a:pt x="8714570" y="1600018"/>
                </a:lnTo>
                <a:lnTo>
                  <a:pt x="8726000" y="1600018"/>
                </a:lnTo>
                <a:lnTo>
                  <a:pt x="8737430" y="1600018"/>
                </a:lnTo>
                <a:lnTo>
                  <a:pt x="8748860" y="1600018"/>
                </a:lnTo>
                <a:lnTo>
                  <a:pt x="8760290" y="1600018"/>
                </a:lnTo>
                <a:lnTo>
                  <a:pt x="8771768" y="1600018"/>
                </a:lnTo>
                <a:lnTo>
                  <a:pt x="8783198" y="1600018"/>
                </a:lnTo>
                <a:lnTo>
                  <a:pt x="8794628" y="1600018"/>
                </a:lnTo>
                <a:lnTo>
                  <a:pt x="8806058" y="1600018"/>
                </a:lnTo>
                <a:lnTo>
                  <a:pt x="8817488" y="1600018"/>
                </a:lnTo>
                <a:lnTo>
                  <a:pt x="8828918" y="1600018"/>
                </a:lnTo>
                <a:lnTo>
                  <a:pt x="8840395" y="1600018"/>
                </a:lnTo>
                <a:lnTo>
                  <a:pt x="8851825" y="1600018"/>
                </a:lnTo>
                <a:lnTo>
                  <a:pt x="8863256" y="1600018"/>
                </a:lnTo>
                <a:lnTo>
                  <a:pt x="8874686" y="1600018"/>
                </a:lnTo>
                <a:lnTo>
                  <a:pt x="8886115" y="1600018"/>
                </a:lnTo>
                <a:lnTo>
                  <a:pt x="8897593" y="1600018"/>
                </a:lnTo>
                <a:lnTo>
                  <a:pt x="8909022" y="1600018"/>
                </a:lnTo>
                <a:lnTo>
                  <a:pt x="8920453" y="1600018"/>
                </a:lnTo>
                <a:lnTo>
                  <a:pt x="8931883" y="1600018"/>
                </a:lnTo>
                <a:lnTo>
                  <a:pt x="8943313" y="1600018"/>
                </a:lnTo>
                <a:lnTo>
                  <a:pt x="8954791" y="1600018"/>
                </a:lnTo>
                <a:lnTo>
                  <a:pt x="8966220" y="1600018"/>
                </a:lnTo>
                <a:lnTo>
                  <a:pt x="8977651" y="1600018"/>
                </a:lnTo>
                <a:lnTo>
                  <a:pt x="8989080" y="1600018"/>
                </a:lnTo>
                <a:lnTo>
                  <a:pt x="9000511" y="1600018"/>
                </a:lnTo>
                <a:lnTo>
                  <a:pt x="9011988" y="1600018"/>
                </a:lnTo>
                <a:lnTo>
                  <a:pt x="9023418" y="1600018"/>
                </a:lnTo>
                <a:lnTo>
                  <a:pt x="9034849" y="1600018"/>
                </a:lnTo>
                <a:lnTo>
                  <a:pt x="9046278" y="1600018"/>
                </a:lnTo>
                <a:lnTo>
                  <a:pt x="9057709" y="1600018"/>
                </a:lnTo>
                <a:lnTo>
                  <a:pt x="9069186" y="1600018"/>
                </a:lnTo>
                <a:lnTo>
                  <a:pt x="9080615" y="1600018"/>
                </a:lnTo>
                <a:lnTo>
                  <a:pt x="9092046" y="1600018"/>
                </a:lnTo>
                <a:lnTo>
                  <a:pt x="9103476" y="1600018"/>
                </a:lnTo>
                <a:lnTo>
                  <a:pt x="9114906" y="1600018"/>
                </a:lnTo>
                <a:lnTo>
                  <a:pt x="9126384" y="1600018"/>
                </a:lnTo>
                <a:lnTo>
                  <a:pt x="9137813" y="1600018"/>
                </a:lnTo>
                <a:lnTo>
                  <a:pt x="9149244" y="1600018"/>
                </a:lnTo>
                <a:lnTo>
                  <a:pt x="9160673" y="1600018"/>
                </a:lnTo>
                <a:lnTo>
                  <a:pt x="9172104" y="1600018"/>
                </a:lnTo>
                <a:lnTo>
                  <a:pt x="9183581" y="1600018"/>
                </a:lnTo>
                <a:lnTo>
                  <a:pt x="9195011" y="1600018"/>
                </a:lnTo>
                <a:lnTo>
                  <a:pt x="9206442" y="1600018"/>
                </a:lnTo>
                <a:lnTo>
                  <a:pt x="9217871" y="1600018"/>
                </a:lnTo>
                <a:lnTo>
                  <a:pt x="9229301" y="1600018"/>
                </a:lnTo>
                <a:lnTo>
                  <a:pt x="9240779" y="1600018"/>
                </a:lnTo>
                <a:lnTo>
                  <a:pt x="9252209" y="1600018"/>
                </a:lnTo>
                <a:lnTo>
                  <a:pt x="9263639" y="1600018"/>
                </a:lnTo>
                <a:lnTo>
                  <a:pt x="9275069" y="1600018"/>
                </a:lnTo>
                <a:lnTo>
                  <a:pt x="9286498" y="1600018"/>
                </a:lnTo>
                <a:lnTo>
                  <a:pt x="9297977" y="1600018"/>
                </a:lnTo>
                <a:lnTo>
                  <a:pt x="9309406" y="1600018"/>
                </a:lnTo>
                <a:lnTo>
                  <a:pt x="9320837" y="1600018"/>
                </a:lnTo>
                <a:lnTo>
                  <a:pt x="9332266" y="1600018"/>
                </a:lnTo>
                <a:lnTo>
                  <a:pt x="9343696" y="1600018"/>
                </a:lnTo>
                <a:lnTo>
                  <a:pt x="9355174" y="1600018"/>
                </a:lnTo>
                <a:lnTo>
                  <a:pt x="9366604" y="1600018"/>
                </a:lnTo>
                <a:lnTo>
                  <a:pt x="9378035" y="1600018"/>
                </a:lnTo>
                <a:lnTo>
                  <a:pt x="9389464" y="1600018"/>
                </a:lnTo>
                <a:lnTo>
                  <a:pt x="9400894" y="1600018"/>
                </a:lnTo>
                <a:lnTo>
                  <a:pt x="9412372" y="1600018"/>
                </a:lnTo>
                <a:lnTo>
                  <a:pt x="9423802" y="1600018"/>
                </a:lnTo>
                <a:lnTo>
                  <a:pt x="9435232" y="1600018"/>
                </a:lnTo>
                <a:lnTo>
                  <a:pt x="9446662" y="1600018"/>
                </a:lnTo>
                <a:lnTo>
                  <a:pt x="9458091" y="1600018"/>
                </a:lnTo>
                <a:lnTo>
                  <a:pt x="9469570" y="1600018"/>
                </a:lnTo>
                <a:lnTo>
                  <a:pt x="9480999" y="1600018"/>
                </a:lnTo>
                <a:lnTo>
                  <a:pt x="9492429" y="1600018"/>
                </a:lnTo>
                <a:lnTo>
                  <a:pt x="9503859" y="1600018"/>
                </a:lnTo>
                <a:lnTo>
                  <a:pt x="9515289" y="1600018"/>
                </a:lnTo>
                <a:lnTo>
                  <a:pt x="9526767" y="1600018"/>
                </a:lnTo>
                <a:lnTo>
                  <a:pt x="9538197" y="1600018"/>
                </a:lnTo>
                <a:lnTo>
                  <a:pt x="9549626" y="1600018"/>
                </a:lnTo>
                <a:lnTo>
                  <a:pt x="9561057" y="1600018"/>
                </a:lnTo>
                <a:lnTo>
                  <a:pt x="9572487" y="1600018"/>
                </a:lnTo>
                <a:lnTo>
                  <a:pt x="9583965" y="1600018"/>
                </a:lnTo>
                <a:lnTo>
                  <a:pt x="9595395" y="1600018"/>
                </a:lnTo>
                <a:lnTo>
                  <a:pt x="9606824" y="1600018"/>
                </a:lnTo>
                <a:lnTo>
                  <a:pt x="9618255" y="1600018"/>
                </a:lnTo>
                <a:lnTo>
                  <a:pt x="9629684" y="1600018"/>
                </a:lnTo>
                <a:lnTo>
                  <a:pt x="9641163" y="1600018"/>
                </a:lnTo>
                <a:lnTo>
                  <a:pt x="9652592" y="1600018"/>
                </a:lnTo>
                <a:lnTo>
                  <a:pt x="9664022" y="1600018"/>
                </a:lnTo>
                <a:lnTo>
                  <a:pt x="9675452" y="1600018"/>
                </a:lnTo>
                <a:lnTo>
                  <a:pt x="9686882" y="1600018"/>
                </a:lnTo>
                <a:lnTo>
                  <a:pt x="9698360" y="1600018"/>
                </a:lnTo>
                <a:lnTo>
                  <a:pt x="9709790" y="1600018"/>
                </a:lnTo>
                <a:lnTo>
                  <a:pt x="9721219" y="1600018"/>
                </a:lnTo>
                <a:lnTo>
                  <a:pt x="9732650" y="1600018"/>
                </a:lnTo>
                <a:lnTo>
                  <a:pt x="9744080" y="1600018"/>
                </a:lnTo>
                <a:lnTo>
                  <a:pt x="9755557" y="1600018"/>
                </a:lnTo>
                <a:lnTo>
                  <a:pt x="9766988" y="1600018"/>
                </a:lnTo>
                <a:lnTo>
                  <a:pt x="9778417" y="1600018"/>
                </a:lnTo>
                <a:lnTo>
                  <a:pt x="9789848" y="1600018"/>
                </a:lnTo>
                <a:lnTo>
                  <a:pt x="9801277" y="1600018"/>
                </a:lnTo>
                <a:lnTo>
                  <a:pt x="9812755" y="1600018"/>
                </a:lnTo>
                <a:lnTo>
                  <a:pt x="9824185" y="1600018"/>
                </a:lnTo>
                <a:lnTo>
                  <a:pt x="9835615" y="1600018"/>
                </a:lnTo>
                <a:lnTo>
                  <a:pt x="9847045" y="1600018"/>
                </a:lnTo>
                <a:lnTo>
                  <a:pt x="9858475" y="1600018"/>
                </a:lnTo>
                <a:lnTo>
                  <a:pt x="9869952" y="1600018"/>
                </a:lnTo>
                <a:lnTo>
                  <a:pt x="9881383" y="1600018"/>
                </a:lnTo>
                <a:lnTo>
                  <a:pt x="9892812" y="1600018"/>
                </a:lnTo>
                <a:lnTo>
                  <a:pt x="9904243" y="1600018"/>
                </a:lnTo>
                <a:lnTo>
                  <a:pt x="9915673" y="1600018"/>
                </a:lnTo>
                <a:lnTo>
                  <a:pt x="9927102" y="1600018"/>
                </a:lnTo>
                <a:lnTo>
                  <a:pt x="9938581" y="1600018"/>
                </a:lnTo>
                <a:lnTo>
                  <a:pt x="9950010" y="1600018"/>
                </a:lnTo>
                <a:lnTo>
                  <a:pt x="9961441" y="1600018"/>
                </a:lnTo>
                <a:lnTo>
                  <a:pt x="9972870" y="1600018"/>
                </a:lnTo>
                <a:lnTo>
                  <a:pt x="9984300" y="1600018"/>
                </a:lnTo>
                <a:lnTo>
                  <a:pt x="9995778" y="1600018"/>
                </a:lnTo>
                <a:lnTo>
                  <a:pt x="10007208" y="1600018"/>
                </a:lnTo>
                <a:lnTo>
                  <a:pt x="10018638" y="1600018"/>
                </a:lnTo>
                <a:lnTo>
                  <a:pt x="10030068" y="1600018"/>
                </a:lnTo>
                <a:lnTo>
                  <a:pt x="10041498" y="1600018"/>
                </a:lnTo>
                <a:lnTo>
                  <a:pt x="10052976" y="1600018"/>
                </a:lnTo>
                <a:lnTo>
                  <a:pt x="10064405" y="1600018"/>
                </a:lnTo>
                <a:lnTo>
                  <a:pt x="10075835" y="1600018"/>
                </a:lnTo>
                <a:lnTo>
                  <a:pt x="10087266" y="1600018"/>
                </a:lnTo>
                <a:lnTo>
                  <a:pt x="10098695" y="1600018"/>
                </a:lnTo>
                <a:lnTo>
                  <a:pt x="10110174" y="1600018"/>
                </a:lnTo>
                <a:lnTo>
                  <a:pt x="10121603" y="1600018"/>
                </a:lnTo>
                <a:lnTo>
                  <a:pt x="10133033" y="1600018"/>
                </a:lnTo>
                <a:lnTo>
                  <a:pt x="10144463" y="1600018"/>
                </a:lnTo>
                <a:lnTo>
                  <a:pt x="10155893" y="1600018"/>
                </a:lnTo>
                <a:lnTo>
                  <a:pt x="10167371" y="1600018"/>
                </a:lnTo>
                <a:lnTo>
                  <a:pt x="10178801" y="1600018"/>
                </a:lnTo>
                <a:lnTo>
                  <a:pt x="10190230" y="1600018"/>
                </a:lnTo>
                <a:lnTo>
                  <a:pt x="10201661" y="1600018"/>
                </a:lnTo>
                <a:lnTo>
                  <a:pt x="10213091" y="1600018"/>
                </a:lnTo>
                <a:lnTo>
                  <a:pt x="10224569" y="1600018"/>
                </a:lnTo>
                <a:lnTo>
                  <a:pt x="10235998" y="1600018"/>
                </a:lnTo>
                <a:lnTo>
                  <a:pt x="10247428" y="1600018"/>
                </a:lnTo>
                <a:lnTo>
                  <a:pt x="10258859" y="1600018"/>
                </a:lnTo>
                <a:lnTo>
                  <a:pt x="10270288" y="1600018"/>
                </a:lnTo>
                <a:lnTo>
                  <a:pt x="10281767" y="1600018"/>
                </a:lnTo>
                <a:lnTo>
                  <a:pt x="10293196" y="1600018"/>
                </a:lnTo>
                <a:lnTo>
                  <a:pt x="10304626" y="1600018"/>
                </a:lnTo>
                <a:lnTo>
                  <a:pt x="10316056" y="1600018"/>
                </a:lnTo>
                <a:lnTo>
                  <a:pt x="10327486" y="1600018"/>
                </a:lnTo>
                <a:lnTo>
                  <a:pt x="10338963" y="1600018"/>
                </a:lnTo>
                <a:lnTo>
                  <a:pt x="10350394" y="1600018"/>
                </a:lnTo>
                <a:lnTo>
                  <a:pt x="10361823" y="1600018"/>
                </a:lnTo>
                <a:lnTo>
                  <a:pt x="10373254" y="1600018"/>
                </a:lnTo>
                <a:lnTo>
                  <a:pt x="10384684" y="1600018"/>
                </a:lnTo>
                <a:lnTo>
                  <a:pt x="10396161" y="1600018"/>
                </a:lnTo>
                <a:lnTo>
                  <a:pt x="10407591" y="1600018"/>
                </a:lnTo>
                <a:lnTo>
                  <a:pt x="10419021" y="1600018"/>
                </a:lnTo>
                <a:lnTo>
                  <a:pt x="10430452" y="1600018"/>
                </a:lnTo>
                <a:lnTo>
                  <a:pt x="10441881" y="1600018"/>
                </a:lnTo>
                <a:lnTo>
                  <a:pt x="10453358" y="1600018"/>
                </a:lnTo>
                <a:lnTo>
                  <a:pt x="10464789" y="1600018"/>
                </a:lnTo>
                <a:lnTo>
                  <a:pt x="10476219" y="1600018"/>
                </a:lnTo>
                <a:lnTo>
                  <a:pt x="10487649" y="1600018"/>
                </a:lnTo>
                <a:lnTo>
                  <a:pt x="10499079" y="1600018"/>
                </a:lnTo>
                <a:lnTo>
                  <a:pt x="10510556" y="1600018"/>
                </a:lnTo>
                <a:lnTo>
                  <a:pt x="10521987" y="1600018"/>
                </a:lnTo>
                <a:lnTo>
                  <a:pt x="10533416" y="1600018"/>
                </a:lnTo>
                <a:lnTo>
                  <a:pt x="10544847" y="1600018"/>
                </a:lnTo>
                <a:lnTo>
                  <a:pt x="10556277" y="1600018"/>
                </a:lnTo>
                <a:lnTo>
                  <a:pt x="10567754" y="1600018"/>
                </a:lnTo>
                <a:lnTo>
                  <a:pt x="10579184" y="1600018"/>
                </a:lnTo>
                <a:lnTo>
                  <a:pt x="10590614" y="1600018"/>
                </a:lnTo>
                <a:lnTo>
                  <a:pt x="10602045" y="1600018"/>
                </a:lnTo>
                <a:lnTo>
                  <a:pt x="10613474" y="1600018"/>
                </a:lnTo>
                <a:lnTo>
                  <a:pt x="10624951" y="1600018"/>
                </a:lnTo>
                <a:lnTo>
                  <a:pt x="10636382" y="1600018"/>
                </a:lnTo>
                <a:lnTo>
                  <a:pt x="10647812" y="1600018"/>
                </a:lnTo>
                <a:lnTo>
                  <a:pt x="10659241" y="1600018"/>
                </a:lnTo>
                <a:lnTo>
                  <a:pt x="10670672" y="1600018"/>
                </a:lnTo>
                <a:lnTo>
                  <a:pt x="10682149" y="1600018"/>
                </a:lnTo>
                <a:lnTo>
                  <a:pt x="10693580" y="1600018"/>
                </a:lnTo>
                <a:lnTo>
                  <a:pt x="10705009" y="1600018"/>
                </a:lnTo>
                <a:lnTo>
                  <a:pt x="10716439" y="1600018"/>
                </a:lnTo>
                <a:lnTo>
                  <a:pt x="10727870" y="1600018"/>
                </a:lnTo>
                <a:lnTo>
                  <a:pt x="10739347" y="1600018"/>
                </a:lnTo>
                <a:lnTo>
                  <a:pt x="10750778" y="1600018"/>
                </a:lnTo>
                <a:lnTo>
                  <a:pt x="10762207" y="1600018"/>
                </a:lnTo>
                <a:lnTo>
                  <a:pt x="10773637" y="1600018"/>
                </a:lnTo>
                <a:lnTo>
                  <a:pt x="10785067" y="1600018"/>
                </a:lnTo>
                <a:lnTo>
                  <a:pt x="10796544" y="1600018"/>
                </a:lnTo>
                <a:lnTo>
                  <a:pt x="10807975" y="1600018"/>
                </a:lnTo>
                <a:lnTo>
                  <a:pt x="10819405" y="1600018"/>
                </a:lnTo>
                <a:lnTo>
                  <a:pt x="10830834" y="1600018"/>
                </a:lnTo>
                <a:lnTo>
                  <a:pt x="10842265" y="1600018"/>
                </a:lnTo>
                <a:lnTo>
                  <a:pt x="10853742" y="1600018"/>
                </a:lnTo>
                <a:lnTo>
                  <a:pt x="10865173" y="1600018"/>
                </a:lnTo>
                <a:lnTo>
                  <a:pt x="10876602" y="1600018"/>
                </a:lnTo>
                <a:lnTo>
                  <a:pt x="10888032" y="1600018"/>
                </a:lnTo>
                <a:lnTo>
                  <a:pt x="10899463" y="1600018"/>
                </a:lnTo>
                <a:lnTo>
                  <a:pt x="10910892" y="1600018"/>
                </a:lnTo>
                <a:lnTo>
                  <a:pt x="10922369" y="1600018"/>
                </a:lnTo>
                <a:lnTo>
                  <a:pt x="10933800" y="1600018"/>
                </a:lnTo>
                <a:lnTo>
                  <a:pt x="10945230" y="1600018"/>
                </a:lnTo>
                <a:lnTo>
                  <a:pt x="10956660" y="1600018"/>
                </a:lnTo>
                <a:lnTo>
                  <a:pt x="10968090" y="1600018"/>
                </a:lnTo>
                <a:lnTo>
                  <a:pt x="10979567" y="1600018"/>
                </a:lnTo>
                <a:lnTo>
                  <a:pt x="10990998" y="1600018"/>
                </a:lnTo>
                <a:lnTo>
                  <a:pt x="11002427" y="1600018"/>
                </a:lnTo>
                <a:lnTo>
                  <a:pt x="11013858" y="1600018"/>
                </a:lnTo>
                <a:lnTo>
                  <a:pt x="11025287" y="1600018"/>
                </a:lnTo>
                <a:lnTo>
                  <a:pt x="11036765" y="1600018"/>
                </a:lnTo>
                <a:lnTo>
                  <a:pt x="11048195" y="1600018"/>
                </a:lnTo>
                <a:lnTo>
                  <a:pt x="11059625" y="1600018"/>
                </a:lnTo>
                <a:lnTo>
                  <a:pt x="11071056" y="1600018"/>
                </a:lnTo>
                <a:lnTo>
                  <a:pt x="11082485" y="1600018"/>
                </a:lnTo>
                <a:lnTo>
                  <a:pt x="11093962" y="1600018"/>
                </a:lnTo>
                <a:lnTo>
                  <a:pt x="11105393" y="1600018"/>
                </a:lnTo>
                <a:lnTo>
                  <a:pt x="11116823" y="1600018"/>
                </a:lnTo>
                <a:lnTo>
                  <a:pt x="11128253" y="1600018"/>
                </a:lnTo>
                <a:lnTo>
                  <a:pt x="11139683" y="1600018"/>
                </a:lnTo>
                <a:lnTo>
                  <a:pt x="11151160" y="1600018"/>
                </a:lnTo>
                <a:lnTo>
                  <a:pt x="11162591" y="1600018"/>
                </a:lnTo>
                <a:lnTo>
                  <a:pt x="11174020" y="1600018"/>
                </a:lnTo>
                <a:lnTo>
                  <a:pt x="11185451" y="1600018"/>
                </a:lnTo>
                <a:lnTo>
                  <a:pt x="11196881" y="1600018"/>
                </a:lnTo>
                <a:lnTo>
                  <a:pt x="11208358" y="1600018"/>
                </a:lnTo>
                <a:lnTo>
                  <a:pt x="11218359" y="1600018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4" name="Freeform 83">
            <a:extLst>
              <a:ext uri="{FF2B5EF4-FFF2-40B4-BE49-F238E27FC236}">
                <a16:creationId xmlns:a16="http://schemas.microsoft.com/office/drawing/2014/main" id="{0E169584-AD4F-ED43-82E8-DAA199BD7F47}"/>
              </a:ext>
            </a:extLst>
          </p:cNvPr>
          <p:cNvSpPr/>
          <p:nvPr/>
        </p:nvSpPr>
        <p:spPr>
          <a:xfrm>
            <a:off x="638362" y="4041258"/>
            <a:ext cx="8413769" cy="1391564"/>
          </a:xfrm>
          <a:custGeom>
            <a:avLst/>
            <a:gdLst>
              <a:gd name="connsiteX0" fmla="*/ 0 w 11218359"/>
              <a:gd name="connsiteY0" fmla="*/ 1855419 h 1855419"/>
              <a:gd name="connsiteX1" fmla="*/ 9149 w 11218359"/>
              <a:gd name="connsiteY1" fmla="*/ 1855419 h 1855419"/>
              <a:gd name="connsiteX2" fmla="*/ 20588 w 11218359"/>
              <a:gd name="connsiteY2" fmla="*/ 1855419 h 1855419"/>
              <a:gd name="connsiteX3" fmla="*/ 32028 w 11218359"/>
              <a:gd name="connsiteY3" fmla="*/ 1855419 h 1855419"/>
              <a:gd name="connsiteX4" fmla="*/ 43467 w 11218359"/>
              <a:gd name="connsiteY4" fmla="*/ 1855419 h 1855419"/>
              <a:gd name="connsiteX5" fmla="*/ 54907 w 11218359"/>
              <a:gd name="connsiteY5" fmla="*/ 1855419 h 1855419"/>
              <a:gd name="connsiteX6" fmla="*/ 66346 w 11218359"/>
              <a:gd name="connsiteY6" fmla="*/ 1855419 h 1855419"/>
              <a:gd name="connsiteX7" fmla="*/ 77786 w 11218359"/>
              <a:gd name="connsiteY7" fmla="*/ 1855419 h 1855419"/>
              <a:gd name="connsiteX8" fmla="*/ 89225 w 11218359"/>
              <a:gd name="connsiteY8" fmla="*/ 1855419 h 1855419"/>
              <a:gd name="connsiteX9" fmla="*/ 100665 w 11218359"/>
              <a:gd name="connsiteY9" fmla="*/ 1855419 h 1855419"/>
              <a:gd name="connsiteX10" fmla="*/ 112104 w 11218359"/>
              <a:gd name="connsiteY10" fmla="*/ 1855419 h 1855419"/>
              <a:gd name="connsiteX11" fmla="*/ 123544 w 11218359"/>
              <a:gd name="connsiteY11" fmla="*/ 1855419 h 1855419"/>
              <a:gd name="connsiteX12" fmla="*/ 134979 w 11218359"/>
              <a:gd name="connsiteY12" fmla="*/ 1855419 h 1855419"/>
              <a:gd name="connsiteX13" fmla="*/ 146423 w 11218359"/>
              <a:gd name="connsiteY13" fmla="*/ 1855419 h 1855419"/>
              <a:gd name="connsiteX14" fmla="*/ 157858 w 11218359"/>
              <a:gd name="connsiteY14" fmla="*/ 1855419 h 1855419"/>
              <a:gd name="connsiteX15" fmla="*/ 169297 w 11218359"/>
              <a:gd name="connsiteY15" fmla="*/ 1855419 h 1855419"/>
              <a:gd name="connsiteX16" fmla="*/ 180737 w 11218359"/>
              <a:gd name="connsiteY16" fmla="*/ 1855419 h 1855419"/>
              <a:gd name="connsiteX17" fmla="*/ 192176 w 11218359"/>
              <a:gd name="connsiteY17" fmla="*/ 1855419 h 1855419"/>
              <a:gd name="connsiteX18" fmla="*/ 203616 w 11218359"/>
              <a:gd name="connsiteY18" fmla="*/ 1855419 h 1855419"/>
              <a:gd name="connsiteX19" fmla="*/ 215055 w 11218359"/>
              <a:gd name="connsiteY19" fmla="*/ 1855419 h 1855419"/>
              <a:gd name="connsiteX20" fmla="*/ 226495 w 11218359"/>
              <a:gd name="connsiteY20" fmla="*/ 1855419 h 1855419"/>
              <a:gd name="connsiteX21" fmla="*/ 237935 w 11218359"/>
              <a:gd name="connsiteY21" fmla="*/ 1855419 h 1855419"/>
              <a:gd name="connsiteX22" fmla="*/ 249374 w 11218359"/>
              <a:gd name="connsiteY22" fmla="*/ 1855419 h 1855419"/>
              <a:gd name="connsiteX23" fmla="*/ 260814 w 11218359"/>
              <a:gd name="connsiteY23" fmla="*/ 1855419 h 1855419"/>
              <a:gd name="connsiteX24" fmla="*/ 272253 w 11218359"/>
              <a:gd name="connsiteY24" fmla="*/ 1855419 h 1855419"/>
              <a:gd name="connsiteX25" fmla="*/ 283693 w 11218359"/>
              <a:gd name="connsiteY25" fmla="*/ 1855419 h 1855419"/>
              <a:gd name="connsiteX26" fmla="*/ 295132 w 11218359"/>
              <a:gd name="connsiteY26" fmla="*/ 1855419 h 1855419"/>
              <a:gd name="connsiteX27" fmla="*/ 306572 w 11218359"/>
              <a:gd name="connsiteY27" fmla="*/ 1855419 h 1855419"/>
              <a:gd name="connsiteX28" fmla="*/ 318011 w 11218359"/>
              <a:gd name="connsiteY28" fmla="*/ 1855419 h 1855419"/>
              <a:gd name="connsiteX29" fmla="*/ 329451 w 11218359"/>
              <a:gd name="connsiteY29" fmla="*/ 1855419 h 1855419"/>
              <a:gd name="connsiteX30" fmla="*/ 340890 w 11218359"/>
              <a:gd name="connsiteY30" fmla="*/ 1855419 h 1855419"/>
              <a:gd name="connsiteX31" fmla="*/ 352330 w 11218359"/>
              <a:gd name="connsiteY31" fmla="*/ 1855419 h 1855419"/>
              <a:gd name="connsiteX32" fmla="*/ 363769 w 11218359"/>
              <a:gd name="connsiteY32" fmla="*/ 1855419 h 1855419"/>
              <a:gd name="connsiteX33" fmla="*/ 375209 w 11218359"/>
              <a:gd name="connsiteY33" fmla="*/ 1855419 h 1855419"/>
              <a:gd name="connsiteX34" fmla="*/ 386648 w 11218359"/>
              <a:gd name="connsiteY34" fmla="*/ 1855419 h 1855419"/>
              <a:gd name="connsiteX35" fmla="*/ 398088 w 11218359"/>
              <a:gd name="connsiteY35" fmla="*/ 1855419 h 1855419"/>
              <a:gd name="connsiteX36" fmla="*/ 409527 w 11218359"/>
              <a:gd name="connsiteY36" fmla="*/ 1855419 h 1855419"/>
              <a:gd name="connsiteX37" fmla="*/ 420967 w 11218359"/>
              <a:gd name="connsiteY37" fmla="*/ 1855419 h 1855419"/>
              <a:gd name="connsiteX38" fmla="*/ 432406 w 11218359"/>
              <a:gd name="connsiteY38" fmla="*/ 1855419 h 1855419"/>
              <a:gd name="connsiteX39" fmla="*/ 443846 w 11218359"/>
              <a:gd name="connsiteY39" fmla="*/ 1855419 h 1855419"/>
              <a:gd name="connsiteX40" fmla="*/ 455285 w 11218359"/>
              <a:gd name="connsiteY40" fmla="*/ 1855419 h 1855419"/>
              <a:gd name="connsiteX41" fmla="*/ 466725 w 11218359"/>
              <a:gd name="connsiteY41" fmla="*/ 1855419 h 1855419"/>
              <a:gd name="connsiteX42" fmla="*/ 478165 w 11218359"/>
              <a:gd name="connsiteY42" fmla="*/ 1855419 h 1855419"/>
              <a:gd name="connsiteX43" fmla="*/ 489604 w 11218359"/>
              <a:gd name="connsiteY43" fmla="*/ 1855419 h 1855419"/>
              <a:gd name="connsiteX44" fmla="*/ 501044 w 11218359"/>
              <a:gd name="connsiteY44" fmla="*/ 1855419 h 1855419"/>
              <a:gd name="connsiteX45" fmla="*/ 512483 w 11218359"/>
              <a:gd name="connsiteY45" fmla="*/ 1855419 h 1855419"/>
              <a:gd name="connsiteX46" fmla="*/ 523923 w 11218359"/>
              <a:gd name="connsiteY46" fmla="*/ 1855419 h 1855419"/>
              <a:gd name="connsiteX47" fmla="*/ 535362 w 11218359"/>
              <a:gd name="connsiteY47" fmla="*/ 1855419 h 1855419"/>
              <a:gd name="connsiteX48" fmla="*/ 546802 w 11218359"/>
              <a:gd name="connsiteY48" fmla="*/ 1855419 h 1855419"/>
              <a:gd name="connsiteX49" fmla="*/ 558241 w 11218359"/>
              <a:gd name="connsiteY49" fmla="*/ 1855419 h 1855419"/>
              <a:gd name="connsiteX50" fmla="*/ 569681 w 11218359"/>
              <a:gd name="connsiteY50" fmla="*/ 1855419 h 1855419"/>
              <a:gd name="connsiteX51" fmla="*/ 581120 w 11218359"/>
              <a:gd name="connsiteY51" fmla="*/ 1855419 h 1855419"/>
              <a:gd name="connsiteX52" fmla="*/ 592560 w 11218359"/>
              <a:gd name="connsiteY52" fmla="*/ 1855419 h 1855419"/>
              <a:gd name="connsiteX53" fmla="*/ 603999 w 11218359"/>
              <a:gd name="connsiteY53" fmla="*/ 1855419 h 1855419"/>
              <a:gd name="connsiteX54" fmla="*/ 615439 w 11218359"/>
              <a:gd name="connsiteY54" fmla="*/ 1855419 h 1855419"/>
              <a:gd name="connsiteX55" fmla="*/ 626878 w 11218359"/>
              <a:gd name="connsiteY55" fmla="*/ 1855419 h 1855419"/>
              <a:gd name="connsiteX56" fmla="*/ 638318 w 11218359"/>
              <a:gd name="connsiteY56" fmla="*/ 1855419 h 1855419"/>
              <a:gd name="connsiteX57" fmla="*/ 649757 w 11218359"/>
              <a:gd name="connsiteY57" fmla="*/ 1855419 h 1855419"/>
              <a:gd name="connsiteX58" fmla="*/ 661192 w 11218359"/>
              <a:gd name="connsiteY58" fmla="*/ 1855419 h 1855419"/>
              <a:gd name="connsiteX59" fmla="*/ 672632 w 11218359"/>
              <a:gd name="connsiteY59" fmla="*/ 1855419 h 1855419"/>
              <a:gd name="connsiteX60" fmla="*/ 684071 w 11218359"/>
              <a:gd name="connsiteY60" fmla="*/ 1855419 h 1855419"/>
              <a:gd name="connsiteX61" fmla="*/ 695511 w 11218359"/>
              <a:gd name="connsiteY61" fmla="*/ 1855419 h 1855419"/>
              <a:gd name="connsiteX62" fmla="*/ 706950 w 11218359"/>
              <a:gd name="connsiteY62" fmla="*/ 1855419 h 1855419"/>
              <a:gd name="connsiteX63" fmla="*/ 718390 w 11218359"/>
              <a:gd name="connsiteY63" fmla="*/ 1855419 h 1855419"/>
              <a:gd name="connsiteX64" fmla="*/ 729829 w 11218359"/>
              <a:gd name="connsiteY64" fmla="*/ 1855419 h 1855419"/>
              <a:gd name="connsiteX65" fmla="*/ 741269 w 11218359"/>
              <a:gd name="connsiteY65" fmla="*/ 1855419 h 1855419"/>
              <a:gd name="connsiteX66" fmla="*/ 752708 w 11218359"/>
              <a:gd name="connsiteY66" fmla="*/ 1855419 h 1855419"/>
              <a:gd name="connsiteX67" fmla="*/ 764148 w 11218359"/>
              <a:gd name="connsiteY67" fmla="*/ 1855419 h 1855419"/>
              <a:gd name="connsiteX68" fmla="*/ 775587 w 11218359"/>
              <a:gd name="connsiteY68" fmla="*/ 1855419 h 1855419"/>
              <a:gd name="connsiteX69" fmla="*/ 787027 w 11218359"/>
              <a:gd name="connsiteY69" fmla="*/ 1855419 h 1855419"/>
              <a:gd name="connsiteX70" fmla="*/ 798467 w 11218359"/>
              <a:gd name="connsiteY70" fmla="*/ 1855419 h 1855419"/>
              <a:gd name="connsiteX71" fmla="*/ 809906 w 11218359"/>
              <a:gd name="connsiteY71" fmla="*/ 1855419 h 1855419"/>
              <a:gd name="connsiteX72" fmla="*/ 821346 w 11218359"/>
              <a:gd name="connsiteY72" fmla="*/ 1855419 h 1855419"/>
              <a:gd name="connsiteX73" fmla="*/ 832785 w 11218359"/>
              <a:gd name="connsiteY73" fmla="*/ 1855419 h 1855419"/>
              <a:gd name="connsiteX74" fmla="*/ 844225 w 11218359"/>
              <a:gd name="connsiteY74" fmla="*/ 1855419 h 1855419"/>
              <a:gd name="connsiteX75" fmla="*/ 855664 w 11218359"/>
              <a:gd name="connsiteY75" fmla="*/ 1855419 h 1855419"/>
              <a:gd name="connsiteX76" fmla="*/ 867104 w 11218359"/>
              <a:gd name="connsiteY76" fmla="*/ 1855419 h 1855419"/>
              <a:gd name="connsiteX77" fmla="*/ 878543 w 11218359"/>
              <a:gd name="connsiteY77" fmla="*/ 1855419 h 1855419"/>
              <a:gd name="connsiteX78" fmla="*/ 889983 w 11218359"/>
              <a:gd name="connsiteY78" fmla="*/ 1855419 h 1855419"/>
              <a:gd name="connsiteX79" fmla="*/ 901422 w 11218359"/>
              <a:gd name="connsiteY79" fmla="*/ 1855419 h 1855419"/>
              <a:gd name="connsiteX80" fmla="*/ 912862 w 11218359"/>
              <a:gd name="connsiteY80" fmla="*/ 1855419 h 1855419"/>
              <a:gd name="connsiteX81" fmla="*/ 924301 w 11218359"/>
              <a:gd name="connsiteY81" fmla="*/ 1855419 h 1855419"/>
              <a:gd name="connsiteX82" fmla="*/ 935741 w 11218359"/>
              <a:gd name="connsiteY82" fmla="*/ 1855419 h 1855419"/>
              <a:gd name="connsiteX83" fmla="*/ 947180 w 11218359"/>
              <a:gd name="connsiteY83" fmla="*/ 1855419 h 1855419"/>
              <a:gd name="connsiteX84" fmla="*/ 958620 w 11218359"/>
              <a:gd name="connsiteY84" fmla="*/ 1855419 h 1855419"/>
              <a:gd name="connsiteX85" fmla="*/ 970059 w 11218359"/>
              <a:gd name="connsiteY85" fmla="*/ 1855419 h 1855419"/>
              <a:gd name="connsiteX86" fmla="*/ 981499 w 11218359"/>
              <a:gd name="connsiteY86" fmla="*/ 1855419 h 1855419"/>
              <a:gd name="connsiteX87" fmla="*/ 992938 w 11218359"/>
              <a:gd name="connsiteY87" fmla="*/ 1855419 h 1855419"/>
              <a:gd name="connsiteX88" fmla="*/ 1004378 w 11218359"/>
              <a:gd name="connsiteY88" fmla="*/ 1855419 h 1855419"/>
              <a:gd name="connsiteX89" fmla="*/ 1015818 w 11218359"/>
              <a:gd name="connsiteY89" fmla="*/ 1855419 h 1855419"/>
              <a:gd name="connsiteX90" fmla="*/ 1027257 w 11218359"/>
              <a:gd name="connsiteY90" fmla="*/ 1855419 h 1855419"/>
              <a:gd name="connsiteX91" fmla="*/ 1038697 w 11218359"/>
              <a:gd name="connsiteY91" fmla="*/ 1855419 h 1855419"/>
              <a:gd name="connsiteX92" fmla="*/ 1050136 w 11218359"/>
              <a:gd name="connsiteY92" fmla="*/ 1855419 h 1855419"/>
              <a:gd name="connsiteX93" fmla="*/ 1061576 w 11218359"/>
              <a:gd name="connsiteY93" fmla="*/ 1855419 h 1855419"/>
              <a:gd name="connsiteX94" fmla="*/ 1073015 w 11218359"/>
              <a:gd name="connsiteY94" fmla="*/ 1855419 h 1855419"/>
              <a:gd name="connsiteX95" fmla="*/ 1084455 w 11218359"/>
              <a:gd name="connsiteY95" fmla="*/ 1855419 h 1855419"/>
              <a:gd name="connsiteX96" fmla="*/ 1095894 w 11218359"/>
              <a:gd name="connsiteY96" fmla="*/ 1855419 h 1855419"/>
              <a:gd name="connsiteX97" fmla="*/ 1107334 w 11218359"/>
              <a:gd name="connsiteY97" fmla="*/ 1855419 h 1855419"/>
              <a:gd name="connsiteX98" fmla="*/ 1118773 w 11218359"/>
              <a:gd name="connsiteY98" fmla="*/ 1855419 h 1855419"/>
              <a:gd name="connsiteX99" fmla="*/ 1130213 w 11218359"/>
              <a:gd name="connsiteY99" fmla="*/ 1855419 h 1855419"/>
              <a:gd name="connsiteX100" fmla="*/ 1141652 w 11218359"/>
              <a:gd name="connsiteY100" fmla="*/ 1855419 h 1855419"/>
              <a:gd name="connsiteX101" fmla="*/ 1153092 w 11218359"/>
              <a:gd name="connsiteY101" fmla="*/ 1855419 h 1855419"/>
              <a:gd name="connsiteX102" fmla="*/ 1164531 w 11218359"/>
              <a:gd name="connsiteY102" fmla="*/ 1855419 h 1855419"/>
              <a:gd name="connsiteX103" fmla="*/ 1175971 w 11218359"/>
              <a:gd name="connsiteY103" fmla="*/ 1855419 h 1855419"/>
              <a:gd name="connsiteX104" fmla="*/ 1187406 w 11218359"/>
              <a:gd name="connsiteY104" fmla="*/ 1855419 h 1855419"/>
              <a:gd name="connsiteX105" fmla="*/ 1198845 w 11218359"/>
              <a:gd name="connsiteY105" fmla="*/ 1855419 h 1855419"/>
              <a:gd name="connsiteX106" fmla="*/ 1210285 w 11218359"/>
              <a:gd name="connsiteY106" fmla="*/ 1855419 h 1855419"/>
              <a:gd name="connsiteX107" fmla="*/ 1221724 w 11218359"/>
              <a:gd name="connsiteY107" fmla="*/ 1855419 h 1855419"/>
              <a:gd name="connsiteX108" fmla="*/ 1233164 w 11218359"/>
              <a:gd name="connsiteY108" fmla="*/ 1855419 h 1855419"/>
              <a:gd name="connsiteX109" fmla="*/ 1244603 w 11218359"/>
              <a:gd name="connsiteY109" fmla="*/ 1855419 h 1855419"/>
              <a:gd name="connsiteX110" fmla="*/ 1256043 w 11218359"/>
              <a:gd name="connsiteY110" fmla="*/ 1855419 h 1855419"/>
              <a:gd name="connsiteX111" fmla="*/ 1267482 w 11218359"/>
              <a:gd name="connsiteY111" fmla="*/ 1855419 h 1855419"/>
              <a:gd name="connsiteX112" fmla="*/ 1278922 w 11218359"/>
              <a:gd name="connsiteY112" fmla="*/ 1855419 h 1855419"/>
              <a:gd name="connsiteX113" fmla="*/ 1290361 w 11218359"/>
              <a:gd name="connsiteY113" fmla="*/ 1855419 h 1855419"/>
              <a:gd name="connsiteX114" fmla="*/ 1301801 w 11218359"/>
              <a:gd name="connsiteY114" fmla="*/ 1855419 h 1855419"/>
              <a:gd name="connsiteX115" fmla="*/ 1313240 w 11218359"/>
              <a:gd name="connsiteY115" fmla="*/ 1855419 h 1855419"/>
              <a:gd name="connsiteX116" fmla="*/ 1324680 w 11218359"/>
              <a:gd name="connsiteY116" fmla="*/ 1855419 h 1855419"/>
              <a:gd name="connsiteX117" fmla="*/ 1336120 w 11218359"/>
              <a:gd name="connsiteY117" fmla="*/ 1855419 h 1855419"/>
              <a:gd name="connsiteX118" fmla="*/ 1347559 w 11218359"/>
              <a:gd name="connsiteY118" fmla="*/ 1855419 h 1855419"/>
              <a:gd name="connsiteX119" fmla="*/ 1358999 w 11218359"/>
              <a:gd name="connsiteY119" fmla="*/ 1855419 h 1855419"/>
              <a:gd name="connsiteX120" fmla="*/ 1370438 w 11218359"/>
              <a:gd name="connsiteY120" fmla="*/ 1855419 h 1855419"/>
              <a:gd name="connsiteX121" fmla="*/ 1381878 w 11218359"/>
              <a:gd name="connsiteY121" fmla="*/ 1855419 h 1855419"/>
              <a:gd name="connsiteX122" fmla="*/ 1393317 w 11218359"/>
              <a:gd name="connsiteY122" fmla="*/ 1855419 h 1855419"/>
              <a:gd name="connsiteX123" fmla="*/ 1404757 w 11218359"/>
              <a:gd name="connsiteY123" fmla="*/ 1855419 h 1855419"/>
              <a:gd name="connsiteX124" fmla="*/ 1416196 w 11218359"/>
              <a:gd name="connsiteY124" fmla="*/ 1855419 h 1855419"/>
              <a:gd name="connsiteX125" fmla="*/ 1427636 w 11218359"/>
              <a:gd name="connsiteY125" fmla="*/ 1855419 h 1855419"/>
              <a:gd name="connsiteX126" fmla="*/ 1439075 w 11218359"/>
              <a:gd name="connsiteY126" fmla="*/ 1855419 h 1855419"/>
              <a:gd name="connsiteX127" fmla="*/ 1450515 w 11218359"/>
              <a:gd name="connsiteY127" fmla="*/ 1855419 h 1855419"/>
              <a:gd name="connsiteX128" fmla="*/ 1461954 w 11218359"/>
              <a:gd name="connsiteY128" fmla="*/ 1855419 h 1855419"/>
              <a:gd name="connsiteX129" fmla="*/ 1473394 w 11218359"/>
              <a:gd name="connsiteY129" fmla="*/ 1855419 h 1855419"/>
              <a:gd name="connsiteX130" fmla="*/ 1484833 w 11218359"/>
              <a:gd name="connsiteY130" fmla="*/ 1855419 h 1855419"/>
              <a:gd name="connsiteX131" fmla="*/ 1496273 w 11218359"/>
              <a:gd name="connsiteY131" fmla="*/ 1855419 h 1855419"/>
              <a:gd name="connsiteX132" fmla="*/ 1507712 w 11218359"/>
              <a:gd name="connsiteY132" fmla="*/ 1855419 h 1855419"/>
              <a:gd name="connsiteX133" fmla="*/ 1519152 w 11218359"/>
              <a:gd name="connsiteY133" fmla="*/ 1855419 h 1855419"/>
              <a:gd name="connsiteX134" fmla="*/ 1530591 w 11218359"/>
              <a:gd name="connsiteY134" fmla="*/ 1855419 h 1855419"/>
              <a:gd name="connsiteX135" fmla="*/ 1542031 w 11218359"/>
              <a:gd name="connsiteY135" fmla="*/ 1855419 h 1855419"/>
              <a:gd name="connsiteX136" fmla="*/ 1553471 w 11218359"/>
              <a:gd name="connsiteY136" fmla="*/ 1855419 h 1855419"/>
              <a:gd name="connsiteX137" fmla="*/ 1564910 w 11218359"/>
              <a:gd name="connsiteY137" fmla="*/ 1855419 h 1855419"/>
              <a:gd name="connsiteX138" fmla="*/ 1576349 w 11218359"/>
              <a:gd name="connsiteY138" fmla="*/ 1855419 h 1855419"/>
              <a:gd name="connsiteX139" fmla="*/ 1587789 w 11218359"/>
              <a:gd name="connsiteY139" fmla="*/ 1855419 h 1855419"/>
              <a:gd name="connsiteX140" fmla="*/ 1599229 w 11218359"/>
              <a:gd name="connsiteY140" fmla="*/ 1855419 h 1855419"/>
              <a:gd name="connsiteX141" fmla="*/ 1610668 w 11218359"/>
              <a:gd name="connsiteY141" fmla="*/ 1855419 h 1855419"/>
              <a:gd name="connsiteX142" fmla="*/ 1622107 w 11218359"/>
              <a:gd name="connsiteY142" fmla="*/ 1855419 h 1855419"/>
              <a:gd name="connsiteX143" fmla="*/ 1633547 w 11218359"/>
              <a:gd name="connsiteY143" fmla="*/ 1855419 h 1855419"/>
              <a:gd name="connsiteX144" fmla="*/ 1644987 w 11218359"/>
              <a:gd name="connsiteY144" fmla="*/ 1855419 h 1855419"/>
              <a:gd name="connsiteX145" fmla="*/ 1656426 w 11218359"/>
              <a:gd name="connsiteY145" fmla="*/ 1855419 h 1855419"/>
              <a:gd name="connsiteX146" fmla="*/ 1667866 w 11218359"/>
              <a:gd name="connsiteY146" fmla="*/ 1855419 h 1855419"/>
              <a:gd name="connsiteX147" fmla="*/ 1679305 w 11218359"/>
              <a:gd name="connsiteY147" fmla="*/ 1855419 h 1855419"/>
              <a:gd name="connsiteX148" fmla="*/ 1690745 w 11218359"/>
              <a:gd name="connsiteY148" fmla="*/ 1855419 h 1855419"/>
              <a:gd name="connsiteX149" fmla="*/ 1702184 w 11218359"/>
              <a:gd name="connsiteY149" fmla="*/ 1855419 h 1855419"/>
              <a:gd name="connsiteX150" fmla="*/ 1713619 w 11218359"/>
              <a:gd name="connsiteY150" fmla="*/ 1855419 h 1855419"/>
              <a:gd name="connsiteX151" fmla="*/ 1725063 w 11218359"/>
              <a:gd name="connsiteY151" fmla="*/ 1855419 h 1855419"/>
              <a:gd name="connsiteX152" fmla="*/ 1736498 w 11218359"/>
              <a:gd name="connsiteY152" fmla="*/ 1855419 h 1855419"/>
              <a:gd name="connsiteX153" fmla="*/ 1747938 w 11218359"/>
              <a:gd name="connsiteY153" fmla="*/ 1855419 h 1855419"/>
              <a:gd name="connsiteX154" fmla="*/ 1759377 w 11218359"/>
              <a:gd name="connsiteY154" fmla="*/ 1855419 h 1855419"/>
              <a:gd name="connsiteX155" fmla="*/ 1770817 w 11218359"/>
              <a:gd name="connsiteY155" fmla="*/ 1855419 h 1855419"/>
              <a:gd name="connsiteX156" fmla="*/ 1782256 w 11218359"/>
              <a:gd name="connsiteY156" fmla="*/ 1855419 h 1855419"/>
              <a:gd name="connsiteX157" fmla="*/ 1793696 w 11218359"/>
              <a:gd name="connsiteY157" fmla="*/ 1855419 h 1855419"/>
              <a:gd name="connsiteX158" fmla="*/ 1805135 w 11218359"/>
              <a:gd name="connsiteY158" fmla="*/ 1855419 h 1855419"/>
              <a:gd name="connsiteX159" fmla="*/ 1816575 w 11218359"/>
              <a:gd name="connsiteY159" fmla="*/ 1855419 h 1855419"/>
              <a:gd name="connsiteX160" fmla="*/ 1828014 w 11218359"/>
              <a:gd name="connsiteY160" fmla="*/ 1855419 h 1855419"/>
              <a:gd name="connsiteX161" fmla="*/ 1839454 w 11218359"/>
              <a:gd name="connsiteY161" fmla="*/ 1855419 h 1855419"/>
              <a:gd name="connsiteX162" fmla="*/ 1850893 w 11218359"/>
              <a:gd name="connsiteY162" fmla="*/ 1855419 h 1855419"/>
              <a:gd name="connsiteX163" fmla="*/ 1862333 w 11218359"/>
              <a:gd name="connsiteY163" fmla="*/ 1855419 h 1855419"/>
              <a:gd name="connsiteX164" fmla="*/ 1873772 w 11218359"/>
              <a:gd name="connsiteY164" fmla="*/ 1855419 h 1855419"/>
              <a:gd name="connsiteX165" fmla="*/ 1885212 w 11218359"/>
              <a:gd name="connsiteY165" fmla="*/ 1855419 h 1855419"/>
              <a:gd name="connsiteX166" fmla="*/ 1896651 w 11218359"/>
              <a:gd name="connsiteY166" fmla="*/ 1855419 h 1855419"/>
              <a:gd name="connsiteX167" fmla="*/ 1908091 w 11218359"/>
              <a:gd name="connsiteY167" fmla="*/ 1855419 h 1855419"/>
              <a:gd name="connsiteX168" fmla="*/ 1919531 w 11218359"/>
              <a:gd name="connsiteY168" fmla="*/ 1855419 h 1855419"/>
              <a:gd name="connsiteX169" fmla="*/ 1930970 w 11218359"/>
              <a:gd name="connsiteY169" fmla="*/ 1855419 h 1855419"/>
              <a:gd name="connsiteX170" fmla="*/ 1942409 w 11218359"/>
              <a:gd name="connsiteY170" fmla="*/ 1855419 h 1855419"/>
              <a:gd name="connsiteX171" fmla="*/ 1953849 w 11218359"/>
              <a:gd name="connsiteY171" fmla="*/ 1855419 h 1855419"/>
              <a:gd name="connsiteX172" fmla="*/ 1965289 w 11218359"/>
              <a:gd name="connsiteY172" fmla="*/ 1855419 h 1855419"/>
              <a:gd name="connsiteX173" fmla="*/ 1976728 w 11218359"/>
              <a:gd name="connsiteY173" fmla="*/ 1855419 h 1855419"/>
              <a:gd name="connsiteX174" fmla="*/ 1988168 w 11218359"/>
              <a:gd name="connsiteY174" fmla="*/ 1855419 h 1855419"/>
              <a:gd name="connsiteX175" fmla="*/ 1999607 w 11218359"/>
              <a:gd name="connsiteY175" fmla="*/ 1855419 h 1855419"/>
              <a:gd name="connsiteX176" fmla="*/ 2011047 w 11218359"/>
              <a:gd name="connsiteY176" fmla="*/ 1855419 h 1855419"/>
              <a:gd name="connsiteX177" fmla="*/ 2022486 w 11218359"/>
              <a:gd name="connsiteY177" fmla="*/ 1855419 h 1855419"/>
              <a:gd name="connsiteX178" fmla="*/ 2033926 w 11218359"/>
              <a:gd name="connsiteY178" fmla="*/ 1855419 h 1855419"/>
              <a:gd name="connsiteX179" fmla="*/ 2045365 w 11218359"/>
              <a:gd name="connsiteY179" fmla="*/ 1855419 h 1855419"/>
              <a:gd name="connsiteX180" fmla="*/ 2056805 w 11218359"/>
              <a:gd name="connsiteY180" fmla="*/ 1855419 h 1855419"/>
              <a:gd name="connsiteX181" fmla="*/ 2068244 w 11218359"/>
              <a:gd name="connsiteY181" fmla="*/ 1855419 h 1855419"/>
              <a:gd name="connsiteX182" fmla="*/ 2079684 w 11218359"/>
              <a:gd name="connsiteY182" fmla="*/ 1855419 h 1855419"/>
              <a:gd name="connsiteX183" fmla="*/ 2091123 w 11218359"/>
              <a:gd name="connsiteY183" fmla="*/ 1855419 h 1855419"/>
              <a:gd name="connsiteX184" fmla="*/ 2102563 w 11218359"/>
              <a:gd name="connsiteY184" fmla="*/ 1855419 h 1855419"/>
              <a:gd name="connsiteX185" fmla="*/ 2114002 w 11218359"/>
              <a:gd name="connsiteY185" fmla="*/ 1855419 h 1855419"/>
              <a:gd name="connsiteX186" fmla="*/ 2125442 w 11218359"/>
              <a:gd name="connsiteY186" fmla="*/ 1855419 h 1855419"/>
              <a:gd name="connsiteX187" fmla="*/ 2136882 w 11218359"/>
              <a:gd name="connsiteY187" fmla="*/ 1855419 h 1855419"/>
              <a:gd name="connsiteX188" fmla="*/ 2148321 w 11218359"/>
              <a:gd name="connsiteY188" fmla="*/ 1855419 h 1855419"/>
              <a:gd name="connsiteX189" fmla="*/ 2159760 w 11218359"/>
              <a:gd name="connsiteY189" fmla="*/ 1855419 h 1855419"/>
              <a:gd name="connsiteX190" fmla="*/ 2171200 w 11218359"/>
              <a:gd name="connsiteY190" fmla="*/ 1855419 h 1855419"/>
              <a:gd name="connsiteX191" fmla="*/ 2182640 w 11218359"/>
              <a:gd name="connsiteY191" fmla="*/ 1855419 h 1855419"/>
              <a:gd name="connsiteX192" fmla="*/ 2194079 w 11218359"/>
              <a:gd name="connsiteY192" fmla="*/ 1855419 h 1855419"/>
              <a:gd name="connsiteX193" fmla="*/ 2205519 w 11218359"/>
              <a:gd name="connsiteY193" fmla="*/ 1855419 h 1855419"/>
              <a:gd name="connsiteX194" fmla="*/ 2216958 w 11218359"/>
              <a:gd name="connsiteY194" fmla="*/ 1855419 h 1855419"/>
              <a:gd name="connsiteX195" fmla="*/ 2228393 w 11218359"/>
              <a:gd name="connsiteY195" fmla="*/ 1855419 h 1855419"/>
              <a:gd name="connsiteX196" fmla="*/ 2239837 w 11218359"/>
              <a:gd name="connsiteY196" fmla="*/ 1855419 h 1855419"/>
              <a:gd name="connsiteX197" fmla="*/ 2251272 w 11218359"/>
              <a:gd name="connsiteY197" fmla="*/ 1855419 h 1855419"/>
              <a:gd name="connsiteX198" fmla="*/ 2262716 w 11218359"/>
              <a:gd name="connsiteY198" fmla="*/ 1855419 h 1855419"/>
              <a:gd name="connsiteX199" fmla="*/ 2274151 w 11218359"/>
              <a:gd name="connsiteY199" fmla="*/ 1855419 h 1855419"/>
              <a:gd name="connsiteX200" fmla="*/ 2285591 w 11218359"/>
              <a:gd name="connsiteY200" fmla="*/ 1855419 h 1855419"/>
              <a:gd name="connsiteX201" fmla="*/ 2297030 w 11218359"/>
              <a:gd name="connsiteY201" fmla="*/ 1855419 h 1855419"/>
              <a:gd name="connsiteX202" fmla="*/ 2308470 w 11218359"/>
              <a:gd name="connsiteY202" fmla="*/ 1855419 h 1855419"/>
              <a:gd name="connsiteX203" fmla="*/ 2319909 w 11218359"/>
              <a:gd name="connsiteY203" fmla="*/ 1855419 h 1855419"/>
              <a:gd name="connsiteX204" fmla="*/ 2331349 w 11218359"/>
              <a:gd name="connsiteY204" fmla="*/ 1855419 h 1855419"/>
              <a:gd name="connsiteX205" fmla="*/ 2342788 w 11218359"/>
              <a:gd name="connsiteY205" fmla="*/ 1855419 h 1855419"/>
              <a:gd name="connsiteX206" fmla="*/ 2354228 w 11218359"/>
              <a:gd name="connsiteY206" fmla="*/ 1855419 h 1855419"/>
              <a:gd name="connsiteX207" fmla="*/ 2365667 w 11218359"/>
              <a:gd name="connsiteY207" fmla="*/ 1855419 h 1855419"/>
              <a:gd name="connsiteX208" fmla="*/ 2377107 w 11218359"/>
              <a:gd name="connsiteY208" fmla="*/ 1855419 h 1855419"/>
              <a:gd name="connsiteX209" fmla="*/ 2388546 w 11218359"/>
              <a:gd name="connsiteY209" fmla="*/ 1855419 h 1855419"/>
              <a:gd name="connsiteX210" fmla="*/ 2399986 w 11218359"/>
              <a:gd name="connsiteY210" fmla="*/ 1855419 h 1855419"/>
              <a:gd name="connsiteX211" fmla="*/ 2411425 w 11218359"/>
              <a:gd name="connsiteY211" fmla="*/ 1855419 h 1855419"/>
              <a:gd name="connsiteX212" fmla="*/ 2422865 w 11218359"/>
              <a:gd name="connsiteY212" fmla="*/ 1855419 h 1855419"/>
              <a:gd name="connsiteX213" fmla="*/ 2434304 w 11218359"/>
              <a:gd name="connsiteY213" fmla="*/ 1855419 h 1855419"/>
              <a:gd name="connsiteX214" fmla="*/ 2445744 w 11218359"/>
              <a:gd name="connsiteY214" fmla="*/ 1855419 h 1855419"/>
              <a:gd name="connsiteX215" fmla="*/ 2457184 w 11218359"/>
              <a:gd name="connsiteY215" fmla="*/ 1855419 h 1855419"/>
              <a:gd name="connsiteX216" fmla="*/ 2468623 w 11218359"/>
              <a:gd name="connsiteY216" fmla="*/ 1855419 h 1855419"/>
              <a:gd name="connsiteX217" fmla="*/ 2480062 w 11218359"/>
              <a:gd name="connsiteY217" fmla="*/ 1855419 h 1855419"/>
              <a:gd name="connsiteX218" fmla="*/ 2491502 w 11218359"/>
              <a:gd name="connsiteY218" fmla="*/ 1855419 h 1855419"/>
              <a:gd name="connsiteX219" fmla="*/ 2502942 w 11218359"/>
              <a:gd name="connsiteY219" fmla="*/ 1855419 h 1855419"/>
              <a:gd name="connsiteX220" fmla="*/ 2514381 w 11218359"/>
              <a:gd name="connsiteY220" fmla="*/ 1855419 h 1855419"/>
              <a:gd name="connsiteX221" fmla="*/ 2525821 w 11218359"/>
              <a:gd name="connsiteY221" fmla="*/ 1855419 h 1855419"/>
              <a:gd name="connsiteX222" fmla="*/ 2537260 w 11218359"/>
              <a:gd name="connsiteY222" fmla="*/ 1855419 h 1855419"/>
              <a:gd name="connsiteX223" fmla="*/ 2548700 w 11218359"/>
              <a:gd name="connsiteY223" fmla="*/ 1855419 h 1855419"/>
              <a:gd name="connsiteX224" fmla="*/ 2560139 w 11218359"/>
              <a:gd name="connsiteY224" fmla="*/ 1855419 h 1855419"/>
              <a:gd name="connsiteX225" fmla="*/ 2571579 w 11218359"/>
              <a:gd name="connsiteY225" fmla="*/ 1855419 h 1855419"/>
              <a:gd name="connsiteX226" fmla="*/ 2583018 w 11218359"/>
              <a:gd name="connsiteY226" fmla="*/ 1855419 h 1855419"/>
              <a:gd name="connsiteX227" fmla="*/ 2594458 w 11218359"/>
              <a:gd name="connsiteY227" fmla="*/ 1855419 h 1855419"/>
              <a:gd name="connsiteX228" fmla="*/ 2605897 w 11218359"/>
              <a:gd name="connsiteY228" fmla="*/ 1855419 h 1855419"/>
              <a:gd name="connsiteX229" fmla="*/ 2617337 w 11218359"/>
              <a:gd name="connsiteY229" fmla="*/ 1855419 h 1855419"/>
              <a:gd name="connsiteX230" fmla="*/ 2628776 w 11218359"/>
              <a:gd name="connsiteY230" fmla="*/ 1855419 h 1855419"/>
              <a:gd name="connsiteX231" fmla="*/ 2640216 w 11218359"/>
              <a:gd name="connsiteY231" fmla="*/ 1855419 h 1855419"/>
              <a:gd name="connsiteX232" fmla="*/ 2651655 w 11218359"/>
              <a:gd name="connsiteY232" fmla="*/ 1855419 h 1855419"/>
              <a:gd name="connsiteX233" fmla="*/ 2663095 w 11218359"/>
              <a:gd name="connsiteY233" fmla="*/ 1855419 h 1855419"/>
              <a:gd name="connsiteX234" fmla="*/ 2674535 w 11218359"/>
              <a:gd name="connsiteY234" fmla="*/ 1855419 h 1855419"/>
              <a:gd name="connsiteX235" fmla="*/ 2685974 w 11218359"/>
              <a:gd name="connsiteY235" fmla="*/ 1855419 h 1855419"/>
              <a:gd name="connsiteX236" fmla="*/ 2697413 w 11218359"/>
              <a:gd name="connsiteY236" fmla="*/ 1855419 h 1855419"/>
              <a:gd name="connsiteX237" fmla="*/ 2708853 w 11218359"/>
              <a:gd name="connsiteY237" fmla="*/ 1855419 h 1855419"/>
              <a:gd name="connsiteX238" fmla="*/ 2720293 w 11218359"/>
              <a:gd name="connsiteY238" fmla="*/ 1855419 h 1855419"/>
              <a:gd name="connsiteX239" fmla="*/ 2731727 w 11218359"/>
              <a:gd name="connsiteY239" fmla="*/ 1855419 h 1855419"/>
              <a:gd name="connsiteX240" fmla="*/ 2743172 w 11218359"/>
              <a:gd name="connsiteY240" fmla="*/ 1855419 h 1855419"/>
              <a:gd name="connsiteX241" fmla="*/ 2754611 w 11218359"/>
              <a:gd name="connsiteY241" fmla="*/ 1855419 h 1855419"/>
              <a:gd name="connsiteX242" fmla="*/ 2766046 w 11218359"/>
              <a:gd name="connsiteY242" fmla="*/ 1855419 h 1855419"/>
              <a:gd name="connsiteX243" fmla="*/ 2777490 w 11218359"/>
              <a:gd name="connsiteY243" fmla="*/ 1855419 h 1855419"/>
              <a:gd name="connsiteX244" fmla="*/ 2788925 w 11218359"/>
              <a:gd name="connsiteY244" fmla="*/ 1855419 h 1855419"/>
              <a:gd name="connsiteX245" fmla="*/ 2800364 w 11218359"/>
              <a:gd name="connsiteY245" fmla="*/ 1855419 h 1855419"/>
              <a:gd name="connsiteX246" fmla="*/ 2811804 w 11218359"/>
              <a:gd name="connsiteY246" fmla="*/ 1855419 h 1855419"/>
              <a:gd name="connsiteX247" fmla="*/ 2823243 w 11218359"/>
              <a:gd name="connsiteY247" fmla="*/ 1855419 h 1855419"/>
              <a:gd name="connsiteX248" fmla="*/ 2834683 w 11218359"/>
              <a:gd name="connsiteY248" fmla="*/ 1855419 h 1855419"/>
              <a:gd name="connsiteX249" fmla="*/ 2846123 w 11218359"/>
              <a:gd name="connsiteY249" fmla="*/ 1855419 h 1855419"/>
              <a:gd name="connsiteX250" fmla="*/ 2857562 w 11218359"/>
              <a:gd name="connsiteY250" fmla="*/ 1855419 h 1855419"/>
              <a:gd name="connsiteX251" fmla="*/ 2869001 w 11218359"/>
              <a:gd name="connsiteY251" fmla="*/ 1855419 h 1855419"/>
              <a:gd name="connsiteX252" fmla="*/ 2880441 w 11218359"/>
              <a:gd name="connsiteY252" fmla="*/ 1855419 h 1855419"/>
              <a:gd name="connsiteX253" fmla="*/ 2891881 w 11218359"/>
              <a:gd name="connsiteY253" fmla="*/ 1855419 h 1855419"/>
              <a:gd name="connsiteX254" fmla="*/ 2903320 w 11218359"/>
              <a:gd name="connsiteY254" fmla="*/ 1855419 h 1855419"/>
              <a:gd name="connsiteX255" fmla="*/ 2914760 w 11218359"/>
              <a:gd name="connsiteY255" fmla="*/ 1855419 h 1855419"/>
              <a:gd name="connsiteX256" fmla="*/ 2926199 w 11218359"/>
              <a:gd name="connsiteY256" fmla="*/ 1855419 h 1855419"/>
              <a:gd name="connsiteX257" fmla="*/ 2937639 w 11218359"/>
              <a:gd name="connsiteY257" fmla="*/ 1855419 h 1855419"/>
              <a:gd name="connsiteX258" fmla="*/ 2949078 w 11218359"/>
              <a:gd name="connsiteY258" fmla="*/ 1855419 h 1855419"/>
              <a:gd name="connsiteX259" fmla="*/ 2960518 w 11218359"/>
              <a:gd name="connsiteY259" fmla="*/ 1855419 h 1855419"/>
              <a:gd name="connsiteX260" fmla="*/ 2971957 w 11218359"/>
              <a:gd name="connsiteY260" fmla="*/ 1855419 h 1855419"/>
              <a:gd name="connsiteX261" fmla="*/ 2983397 w 11218359"/>
              <a:gd name="connsiteY261" fmla="*/ 1855419 h 1855419"/>
              <a:gd name="connsiteX262" fmla="*/ 2994837 w 11218359"/>
              <a:gd name="connsiteY262" fmla="*/ 1855419 h 1855419"/>
              <a:gd name="connsiteX263" fmla="*/ 3006276 w 11218359"/>
              <a:gd name="connsiteY263" fmla="*/ 1855419 h 1855419"/>
              <a:gd name="connsiteX264" fmla="*/ 3017715 w 11218359"/>
              <a:gd name="connsiteY264" fmla="*/ 1855419 h 1855419"/>
              <a:gd name="connsiteX265" fmla="*/ 3029155 w 11218359"/>
              <a:gd name="connsiteY265" fmla="*/ 1855419 h 1855419"/>
              <a:gd name="connsiteX266" fmla="*/ 3040594 w 11218359"/>
              <a:gd name="connsiteY266" fmla="*/ 1855419 h 1855419"/>
              <a:gd name="connsiteX267" fmla="*/ 3052034 w 11218359"/>
              <a:gd name="connsiteY267" fmla="*/ 1855419 h 1855419"/>
              <a:gd name="connsiteX268" fmla="*/ 3063474 w 11218359"/>
              <a:gd name="connsiteY268" fmla="*/ 1855419 h 1855419"/>
              <a:gd name="connsiteX269" fmla="*/ 3074913 w 11218359"/>
              <a:gd name="connsiteY269" fmla="*/ 1855419 h 1855419"/>
              <a:gd name="connsiteX270" fmla="*/ 3086352 w 11218359"/>
              <a:gd name="connsiteY270" fmla="*/ 1855419 h 1855419"/>
              <a:gd name="connsiteX271" fmla="*/ 3097792 w 11218359"/>
              <a:gd name="connsiteY271" fmla="*/ 1855419 h 1855419"/>
              <a:gd name="connsiteX272" fmla="*/ 3109232 w 11218359"/>
              <a:gd name="connsiteY272" fmla="*/ 1855419 h 1855419"/>
              <a:gd name="connsiteX273" fmla="*/ 3120671 w 11218359"/>
              <a:gd name="connsiteY273" fmla="*/ 1855419 h 1855419"/>
              <a:gd name="connsiteX274" fmla="*/ 3132111 w 11218359"/>
              <a:gd name="connsiteY274" fmla="*/ 1855419 h 1855419"/>
              <a:gd name="connsiteX275" fmla="*/ 3143550 w 11218359"/>
              <a:gd name="connsiteY275" fmla="*/ 1855419 h 1855419"/>
              <a:gd name="connsiteX276" fmla="*/ 3154990 w 11218359"/>
              <a:gd name="connsiteY276" fmla="*/ 1855419 h 1855419"/>
              <a:gd name="connsiteX277" fmla="*/ 3166429 w 11218359"/>
              <a:gd name="connsiteY277" fmla="*/ 1855419 h 1855419"/>
              <a:gd name="connsiteX278" fmla="*/ 3177869 w 11218359"/>
              <a:gd name="connsiteY278" fmla="*/ 1855419 h 1855419"/>
              <a:gd name="connsiteX279" fmla="*/ 3189308 w 11218359"/>
              <a:gd name="connsiteY279" fmla="*/ 1855419 h 1855419"/>
              <a:gd name="connsiteX280" fmla="*/ 3200748 w 11218359"/>
              <a:gd name="connsiteY280" fmla="*/ 1855419 h 1855419"/>
              <a:gd name="connsiteX281" fmla="*/ 3212187 w 11218359"/>
              <a:gd name="connsiteY281" fmla="*/ 1855419 h 1855419"/>
              <a:gd name="connsiteX282" fmla="*/ 3223627 w 11218359"/>
              <a:gd name="connsiteY282" fmla="*/ 1855419 h 1855419"/>
              <a:gd name="connsiteX283" fmla="*/ 3235066 w 11218359"/>
              <a:gd name="connsiteY283" fmla="*/ 1855419 h 1855419"/>
              <a:gd name="connsiteX284" fmla="*/ 3246501 w 11218359"/>
              <a:gd name="connsiteY284" fmla="*/ 1855419 h 1855419"/>
              <a:gd name="connsiteX285" fmla="*/ 3257945 w 11218359"/>
              <a:gd name="connsiteY285" fmla="*/ 1855419 h 1855419"/>
              <a:gd name="connsiteX286" fmla="*/ 3269385 w 11218359"/>
              <a:gd name="connsiteY286" fmla="*/ 1855419 h 1855419"/>
              <a:gd name="connsiteX287" fmla="*/ 3280825 w 11218359"/>
              <a:gd name="connsiteY287" fmla="*/ 1855419 h 1855419"/>
              <a:gd name="connsiteX288" fmla="*/ 3292264 w 11218359"/>
              <a:gd name="connsiteY288" fmla="*/ 1855419 h 1855419"/>
              <a:gd name="connsiteX289" fmla="*/ 3303699 w 11218359"/>
              <a:gd name="connsiteY289" fmla="*/ 1855419 h 1855419"/>
              <a:gd name="connsiteX290" fmla="*/ 3315143 w 11218359"/>
              <a:gd name="connsiteY290" fmla="*/ 1855419 h 1855419"/>
              <a:gd name="connsiteX291" fmla="*/ 3326578 w 11218359"/>
              <a:gd name="connsiteY291" fmla="*/ 1855419 h 1855419"/>
              <a:gd name="connsiteX292" fmla="*/ 3338017 w 11218359"/>
              <a:gd name="connsiteY292" fmla="*/ 1855419 h 1855419"/>
              <a:gd name="connsiteX293" fmla="*/ 3349457 w 11218359"/>
              <a:gd name="connsiteY293" fmla="*/ 1855419 h 1855419"/>
              <a:gd name="connsiteX294" fmla="*/ 3360896 w 11218359"/>
              <a:gd name="connsiteY294" fmla="*/ 1855419 h 1855419"/>
              <a:gd name="connsiteX295" fmla="*/ 3372336 w 11218359"/>
              <a:gd name="connsiteY295" fmla="*/ 1855419 h 1855419"/>
              <a:gd name="connsiteX296" fmla="*/ 3383776 w 11218359"/>
              <a:gd name="connsiteY296" fmla="*/ 1855419 h 1855419"/>
              <a:gd name="connsiteX297" fmla="*/ 3395215 w 11218359"/>
              <a:gd name="connsiteY297" fmla="*/ 1855419 h 1855419"/>
              <a:gd name="connsiteX298" fmla="*/ 3406654 w 11218359"/>
              <a:gd name="connsiteY298" fmla="*/ 1855419 h 1855419"/>
              <a:gd name="connsiteX299" fmla="*/ 3418094 w 11218359"/>
              <a:gd name="connsiteY299" fmla="*/ 1855419 h 1855419"/>
              <a:gd name="connsiteX300" fmla="*/ 3429534 w 11218359"/>
              <a:gd name="connsiteY300" fmla="*/ 1855419 h 1855419"/>
              <a:gd name="connsiteX301" fmla="*/ 3440973 w 11218359"/>
              <a:gd name="connsiteY301" fmla="*/ 1855419 h 1855419"/>
              <a:gd name="connsiteX302" fmla="*/ 3452413 w 11218359"/>
              <a:gd name="connsiteY302" fmla="*/ 1855419 h 1855419"/>
              <a:gd name="connsiteX303" fmla="*/ 3463852 w 11218359"/>
              <a:gd name="connsiteY303" fmla="*/ 1855419 h 1855419"/>
              <a:gd name="connsiteX304" fmla="*/ 3475292 w 11218359"/>
              <a:gd name="connsiteY304" fmla="*/ 1855419 h 1855419"/>
              <a:gd name="connsiteX305" fmla="*/ 3486731 w 11218359"/>
              <a:gd name="connsiteY305" fmla="*/ 1855419 h 1855419"/>
              <a:gd name="connsiteX306" fmla="*/ 3498171 w 11218359"/>
              <a:gd name="connsiteY306" fmla="*/ 1855419 h 1855419"/>
              <a:gd name="connsiteX307" fmla="*/ 3509610 w 11218359"/>
              <a:gd name="connsiteY307" fmla="*/ 1855419 h 1855419"/>
              <a:gd name="connsiteX308" fmla="*/ 3521050 w 11218359"/>
              <a:gd name="connsiteY308" fmla="*/ 1855419 h 1855419"/>
              <a:gd name="connsiteX309" fmla="*/ 3532489 w 11218359"/>
              <a:gd name="connsiteY309" fmla="*/ 1855419 h 1855419"/>
              <a:gd name="connsiteX310" fmla="*/ 3543929 w 11218359"/>
              <a:gd name="connsiteY310" fmla="*/ 1855419 h 1855419"/>
              <a:gd name="connsiteX311" fmla="*/ 3555368 w 11218359"/>
              <a:gd name="connsiteY311" fmla="*/ 1855419 h 1855419"/>
              <a:gd name="connsiteX312" fmla="*/ 3566808 w 11218359"/>
              <a:gd name="connsiteY312" fmla="*/ 1855419 h 1855419"/>
              <a:gd name="connsiteX313" fmla="*/ 3578247 w 11218359"/>
              <a:gd name="connsiteY313" fmla="*/ 1855419 h 1855419"/>
              <a:gd name="connsiteX314" fmla="*/ 3589687 w 11218359"/>
              <a:gd name="connsiteY314" fmla="*/ 1855419 h 1855419"/>
              <a:gd name="connsiteX315" fmla="*/ 3601127 w 11218359"/>
              <a:gd name="connsiteY315" fmla="*/ 1855419 h 1855419"/>
              <a:gd name="connsiteX316" fmla="*/ 3612566 w 11218359"/>
              <a:gd name="connsiteY316" fmla="*/ 1855419 h 1855419"/>
              <a:gd name="connsiteX317" fmla="*/ 3624005 w 11218359"/>
              <a:gd name="connsiteY317" fmla="*/ 1855419 h 1855419"/>
              <a:gd name="connsiteX318" fmla="*/ 3635445 w 11218359"/>
              <a:gd name="connsiteY318" fmla="*/ 1855419 h 1855419"/>
              <a:gd name="connsiteX319" fmla="*/ 3646885 w 11218359"/>
              <a:gd name="connsiteY319" fmla="*/ 1855419 h 1855419"/>
              <a:gd name="connsiteX320" fmla="*/ 3658324 w 11218359"/>
              <a:gd name="connsiteY320" fmla="*/ 1855419 h 1855419"/>
              <a:gd name="connsiteX321" fmla="*/ 3669764 w 11218359"/>
              <a:gd name="connsiteY321" fmla="*/ 1855419 h 1855419"/>
              <a:gd name="connsiteX322" fmla="*/ 3681203 w 11218359"/>
              <a:gd name="connsiteY322" fmla="*/ 1855419 h 1855419"/>
              <a:gd name="connsiteX323" fmla="*/ 3692643 w 11218359"/>
              <a:gd name="connsiteY323" fmla="*/ 1855419 h 1855419"/>
              <a:gd name="connsiteX324" fmla="*/ 3704082 w 11218359"/>
              <a:gd name="connsiteY324" fmla="*/ 1855419 h 1855419"/>
              <a:gd name="connsiteX325" fmla="*/ 3715522 w 11218359"/>
              <a:gd name="connsiteY325" fmla="*/ 1855419 h 1855419"/>
              <a:gd name="connsiteX326" fmla="*/ 3726961 w 11218359"/>
              <a:gd name="connsiteY326" fmla="*/ 1855419 h 1855419"/>
              <a:gd name="connsiteX327" fmla="*/ 3738401 w 11218359"/>
              <a:gd name="connsiteY327" fmla="*/ 1855419 h 1855419"/>
              <a:gd name="connsiteX328" fmla="*/ 3749840 w 11218359"/>
              <a:gd name="connsiteY328" fmla="*/ 1855419 h 1855419"/>
              <a:gd name="connsiteX329" fmla="*/ 3761280 w 11218359"/>
              <a:gd name="connsiteY329" fmla="*/ 1855419 h 1855419"/>
              <a:gd name="connsiteX330" fmla="*/ 3772719 w 11218359"/>
              <a:gd name="connsiteY330" fmla="*/ 1855419 h 1855419"/>
              <a:gd name="connsiteX331" fmla="*/ 3784154 w 11218359"/>
              <a:gd name="connsiteY331" fmla="*/ 1855419 h 1855419"/>
              <a:gd name="connsiteX332" fmla="*/ 3795598 w 11218359"/>
              <a:gd name="connsiteY332" fmla="*/ 1855419 h 1855419"/>
              <a:gd name="connsiteX333" fmla="*/ 3807033 w 11218359"/>
              <a:gd name="connsiteY333" fmla="*/ 1855419 h 1855419"/>
              <a:gd name="connsiteX334" fmla="*/ 3818473 w 11218359"/>
              <a:gd name="connsiteY334" fmla="*/ 1855419 h 1855419"/>
              <a:gd name="connsiteX335" fmla="*/ 3829917 w 11218359"/>
              <a:gd name="connsiteY335" fmla="*/ 1855419 h 1855419"/>
              <a:gd name="connsiteX336" fmla="*/ 3841352 w 11218359"/>
              <a:gd name="connsiteY336" fmla="*/ 1855419 h 1855419"/>
              <a:gd name="connsiteX337" fmla="*/ 3852791 w 11218359"/>
              <a:gd name="connsiteY337" fmla="*/ 1855419 h 1855419"/>
              <a:gd name="connsiteX338" fmla="*/ 3864231 w 11218359"/>
              <a:gd name="connsiteY338" fmla="*/ 1855419 h 1855419"/>
              <a:gd name="connsiteX339" fmla="*/ 3875670 w 11218359"/>
              <a:gd name="connsiteY339" fmla="*/ 1855419 h 1855419"/>
              <a:gd name="connsiteX340" fmla="*/ 3887110 w 11218359"/>
              <a:gd name="connsiteY340" fmla="*/ 1855419 h 1855419"/>
              <a:gd name="connsiteX341" fmla="*/ 3898549 w 11218359"/>
              <a:gd name="connsiteY341" fmla="*/ 1855419 h 1855419"/>
              <a:gd name="connsiteX342" fmla="*/ 3909989 w 11218359"/>
              <a:gd name="connsiteY342" fmla="*/ 1855419 h 1855419"/>
              <a:gd name="connsiteX343" fmla="*/ 3921447 w 11218359"/>
              <a:gd name="connsiteY343" fmla="*/ 1855419 h 1855419"/>
              <a:gd name="connsiteX344" fmla="*/ 3932878 w 11218359"/>
              <a:gd name="connsiteY344" fmla="*/ 1855419 h 1855419"/>
              <a:gd name="connsiteX345" fmla="*/ 3944307 w 11218359"/>
              <a:gd name="connsiteY345" fmla="*/ 1855419 h 1855419"/>
              <a:gd name="connsiteX346" fmla="*/ 3955737 w 11218359"/>
              <a:gd name="connsiteY346" fmla="*/ 1855419 h 1855419"/>
              <a:gd name="connsiteX347" fmla="*/ 3967167 w 11218359"/>
              <a:gd name="connsiteY347" fmla="*/ 1855419 h 1855419"/>
              <a:gd name="connsiteX348" fmla="*/ 3978645 w 11218359"/>
              <a:gd name="connsiteY348" fmla="*/ 1855419 h 1855419"/>
              <a:gd name="connsiteX349" fmla="*/ 3990075 w 11218359"/>
              <a:gd name="connsiteY349" fmla="*/ 1855419 h 1855419"/>
              <a:gd name="connsiteX350" fmla="*/ 4001505 w 11218359"/>
              <a:gd name="connsiteY350" fmla="*/ 1855419 h 1855419"/>
              <a:gd name="connsiteX351" fmla="*/ 4012935 w 11218359"/>
              <a:gd name="connsiteY351" fmla="*/ 1855419 h 1855419"/>
              <a:gd name="connsiteX352" fmla="*/ 4024365 w 11218359"/>
              <a:gd name="connsiteY352" fmla="*/ 1855419 h 1855419"/>
              <a:gd name="connsiteX353" fmla="*/ 4035843 w 11218359"/>
              <a:gd name="connsiteY353" fmla="*/ 1855419 h 1855419"/>
              <a:gd name="connsiteX354" fmla="*/ 4047273 w 11218359"/>
              <a:gd name="connsiteY354" fmla="*/ 1855419 h 1855419"/>
              <a:gd name="connsiteX355" fmla="*/ 4058702 w 11218359"/>
              <a:gd name="connsiteY355" fmla="*/ 1855419 h 1855419"/>
              <a:gd name="connsiteX356" fmla="*/ 4070133 w 11218359"/>
              <a:gd name="connsiteY356" fmla="*/ 1855419 h 1855419"/>
              <a:gd name="connsiteX357" fmla="*/ 4081563 w 11218359"/>
              <a:gd name="connsiteY357" fmla="*/ 1855419 h 1855419"/>
              <a:gd name="connsiteX358" fmla="*/ 4093040 w 11218359"/>
              <a:gd name="connsiteY358" fmla="*/ 1855419 h 1855419"/>
              <a:gd name="connsiteX359" fmla="*/ 4104471 w 11218359"/>
              <a:gd name="connsiteY359" fmla="*/ 1855419 h 1855419"/>
              <a:gd name="connsiteX360" fmla="*/ 4115900 w 11218359"/>
              <a:gd name="connsiteY360" fmla="*/ 1855419 h 1855419"/>
              <a:gd name="connsiteX361" fmla="*/ 4127330 w 11218359"/>
              <a:gd name="connsiteY361" fmla="*/ 1855419 h 1855419"/>
              <a:gd name="connsiteX362" fmla="*/ 4138760 w 11218359"/>
              <a:gd name="connsiteY362" fmla="*/ 1855419 h 1855419"/>
              <a:gd name="connsiteX363" fmla="*/ 4150238 w 11218359"/>
              <a:gd name="connsiteY363" fmla="*/ 1855419 h 1855419"/>
              <a:gd name="connsiteX364" fmla="*/ 4161668 w 11218359"/>
              <a:gd name="connsiteY364" fmla="*/ 1855419 h 1855419"/>
              <a:gd name="connsiteX365" fmla="*/ 4173098 w 11218359"/>
              <a:gd name="connsiteY365" fmla="*/ 1855419 h 1855419"/>
              <a:gd name="connsiteX366" fmla="*/ 4184528 w 11218359"/>
              <a:gd name="connsiteY366" fmla="*/ 1855419 h 1855419"/>
              <a:gd name="connsiteX367" fmla="*/ 4195958 w 11218359"/>
              <a:gd name="connsiteY367" fmla="*/ 1855419 h 1855419"/>
              <a:gd name="connsiteX368" fmla="*/ 4207436 w 11218359"/>
              <a:gd name="connsiteY368" fmla="*/ 1855419 h 1855419"/>
              <a:gd name="connsiteX369" fmla="*/ 4218865 w 11218359"/>
              <a:gd name="connsiteY369" fmla="*/ 1855419 h 1855419"/>
              <a:gd name="connsiteX370" fmla="*/ 4230296 w 11218359"/>
              <a:gd name="connsiteY370" fmla="*/ 1855419 h 1855419"/>
              <a:gd name="connsiteX371" fmla="*/ 4241726 w 11218359"/>
              <a:gd name="connsiteY371" fmla="*/ 1855419 h 1855419"/>
              <a:gd name="connsiteX372" fmla="*/ 4253156 w 11218359"/>
              <a:gd name="connsiteY372" fmla="*/ 1855419 h 1855419"/>
              <a:gd name="connsiteX373" fmla="*/ 4264634 w 11218359"/>
              <a:gd name="connsiteY373" fmla="*/ 1855419 h 1855419"/>
              <a:gd name="connsiteX374" fmla="*/ 4276063 w 11218359"/>
              <a:gd name="connsiteY374" fmla="*/ 1855419 h 1855419"/>
              <a:gd name="connsiteX375" fmla="*/ 4287493 w 11218359"/>
              <a:gd name="connsiteY375" fmla="*/ 1855419 h 1855419"/>
              <a:gd name="connsiteX376" fmla="*/ 4298923 w 11218359"/>
              <a:gd name="connsiteY376" fmla="*/ 1855419 h 1855419"/>
              <a:gd name="connsiteX377" fmla="*/ 4310353 w 11218359"/>
              <a:gd name="connsiteY377" fmla="*/ 1855419 h 1855419"/>
              <a:gd name="connsiteX378" fmla="*/ 4321831 w 11218359"/>
              <a:gd name="connsiteY378" fmla="*/ 1855419 h 1855419"/>
              <a:gd name="connsiteX379" fmla="*/ 4333261 w 11218359"/>
              <a:gd name="connsiteY379" fmla="*/ 1855419 h 1855419"/>
              <a:gd name="connsiteX380" fmla="*/ 4344691 w 11218359"/>
              <a:gd name="connsiteY380" fmla="*/ 1855419 h 1855419"/>
              <a:gd name="connsiteX381" fmla="*/ 4356121 w 11218359"/>
              <a:gd name="connsiteY381" fmla="*/ 1855419 h 1855419"/>
              <a:gd name="connsiteX382" fmla="*/ 4367551 w 11218359"/>
              <a:gd name="connsiteY382" fmla="*/ 1855419 h 1855419"/>
              <a:gd name="connsiteX383" fmla="*/ 4379028 w 11218359"/>
              <a:gd name="connsiteY383" fmla="*/ 1855419 h 1855419"/>
              <a:gd name="connsiteX384" fmla="*/ 4390458 w 11218359"/>
              <a:gd name="connsiteY384" fmla="*/ 1855419 h 1855419"/>
              <a:gd name="connsiteX385" fmla="*/ 4401889 w 11218359"/>
              <a:gd name="connsiteY385" fmla="*/ 1855419 h 1855419"/>
              <a:gd name="connsiteX386" fmla="*/ 4413319 w 11218359"/>
              <a:gd name="connsiteY386" fmla="*/ 1855419 h 1855419"/>
              <a:gd name="connsiteX387" fmla="*/ 4424749 w 11218359"/>
              <a:gd name="connsiteY387" fmla="*/ 1855419 h 1855419"/>
              <a:gd name="connsiteX388" fmla="*/ 4436226 w 11218359"/>
              <a:gd name="connsiteY388" fmla="*/ 1855419 h 1855419"/>
              <a:gd name="connsiteX389" fmla="*/ 4447656 w 11218359"/>
              <a:gd name="connsiteY389" fmla="*/ 1855419 h 1855419"/>
              <a:gd name="connsiteX390" fmla="*/ 4459086 w 11218359"/>
              <a:gd name="connsiteY390" fmla="*/ 1855419 h 1855419"/>
              <a:gd name="connsiteX391" fmla="*/ 4470516 w 11218359"/>
              <a:gd name="connsiteY391" fmla="*/ 1855419 h 1855419"/>
              <a:gd name="connsiteX392" fmla="*/ 4481946 w 11218359"/>
              <a:gd name="connsiteY392" fmla="*/ 1855419 h 1855419"/>
              <a:gd name="connsiteX393" fmla="*/ 4493424 w 11218359"/>
              <a:gd name="connsiteY393" fmla="*/ 1855419 h 1855419"/>
              <a:gd name="connsiteX394" fmla="*/ 4504854 w 11218359"/>
              <a:gd name="connsiteY394" fmla="*/ 1855419 h 1855419"/>
              <a:gd name="connsiteX395" fmla="*/ 4516284 w 11218359"/>
              <a:gd name="connsiteY395" fmla="*/ 1855419 h 1855419"/>
              <a:gd name="connsiteX396" fmla="*/ 4527714 w 11218359"/>
              <a:gd name="connsiteY396" fmla="*/ 1855419 h 1855419"/>
              <a:gd name="connsiteX397" fmla="*/ 4539144 w 11218359"/>
              <a:gd name="connsiteY397" fmla="*/ 1855419 h 1855419"/>
              <a:gd name="connsiteX398" fmla="*/ 4550621 w 11218359"/>
              <a:gd name="connsiteY398" fmla="*/ 1855419 h 1855419"/>
              <a:gd name="connsiteX399" fmla="*/ 4562051 w 11218359"/>
              <a:gd name="connsiteY399" fmla="*/ 1855419 h 1855419"/>
              <a:gd name="connsiteX400" fmla="*/ 4573482 w 11218359"/>
              <a:gd name="connsiteY400" fmla="*/ 1855419 h 1855419"/>
              <a:gd name="connsiteX401" fmla="*/ 4584912 w 11218359"/>
              <a:gd name="connsiteY401" fmla="*/ 1855419 h 1855419"/>
              <a:gd name="connsiteX402" fmla="*/ 4596341 w 11218359"/>
              <a:gd name="connsiteY402" fmla="*/ 1855419 h 1855419"/>
              <a:gd name="connsiteX403" fmla="*/ 4607771 w 11218359"/>
              <a:gd name="connsiteY403" fmla="*/ 1855419 h 1855419"/>
              <a:gd name="connsiteX404" fmla="*/ 4619249 w 11218359"/>
              <a:gd name="connsiteY404" fmla="*/ 1855419 h 1855419"/>
              <a:gd name="connsiteX405" fmla="*/ 4630679 w 11218359"/>
              <a:gd name="connsiteY405" fmla="*/ 1855419 h 1855419"/>
              <a:gd name="connsiteX406" fmla="*/ 4642109 w 11218359"/>
              <a:gd name="connsiteY406" fmla="*/ 1855419 h 1855419"/>
              <a:gd name="connsiteX407" fmla="*/ 4653539 w 11218359"/>
              <a:gd name="connsiteY407" fmla="*/ 1855419 h 1855419"/>
              <a:gd name="connsiteX408" fmla="*/ 4664969 w 11218359"/>
              <a:gd name="connsiteY408" fmla="*/ 1855419 h 1855419"/>
              <a:gd name="connsiteX409" fmla="*/ 4676447 w 11218359"/>
              <a:gd name="connsiteY409" fmla="*/ 1855419 h 1855419"/>
              <a:gd name="connsiteX410" fmla="*/ 4687877 w 11218359"/>
              <a:gd name="connsiteY410" fmla="*/ 1855419 h 1855419"/>
              <a:gd name="connsiteX411" fmla="*/ 4699306 w 11218359"/>
              <a:gd name="connsiteY411" fmla="*/ 1855419 h 1855419"/>
              <a:gd name="connsiteX412" fmla="*/ 4710737 w 11218359"/>
              <a:gd name="connsiteY412" fmla="*/ 1855419 h 1855419"/>
              <a:gd name="connsiteX413" fmla="*/ 4722167 w 11218359"/>
              <a:gd name="connsiteY413" fmla="*/ 1855419 h 1855419"/>
              <a:gd name="connsiteX414" fmla="*/ 4733644 w 11218359"/>
              <a:gd name="connsiteY414" fmla="*/ 1855419 h 1855419"/>
              <a:gd name="connsiteX415" fmla="*/ 4745075 w 11218359"/>
              <a:gd name="connsiteY415" fmla="*/ 1855419 h 1855419"/>
              <a:gd name="connsiteX416" fmla="*/ 4756504 w 11218359"/>
              <a:gd name="connsiteY416" fmla="*/ 1855419 h 1855419"/>
              <a:gd name="connsiteX417" fmla="*/ 4767934 w 11218359"/>
              <a:gd name="connsiteY417" fmla="*/ 1855419 h 1855419"/>
              <a:gd name="connsiteX418" fmla="*/ 4779364 w 11218359"/>
              <a:gd name="connsiteY418" fmla="*/ 1855419 h 1855419"/>
              <a:gd name="connsiteX419" fmla="*/ 4790842 w 11218359"/>
              <a:gd name="connsiteY419" fmla="*/ 1855419 h 1855419"/>
              <a:gd name="connsiteX420" fmla="*/ 4802272 w 11218359"/>
              <a:gd name="connsiteY420" fmla="*/ 1855419 h 1855419"/>
              <a:gd name="connsiteX421" fmla="*/ 4813702 w 11218359"/>
              <a:gd name="connsiteY421" fmla="*/ 1855419 h 1855419"/>
              <a:gd name="connsiteX422" fmla="*/ 4825132 w 11218359"/>
              <a:gd name="connsiteY422" fmla="*/ 1855419 h 1855419"/>
              <a:gd name="connsiteX423" fmla="*/ 4836562 w 11218359"/>
              <a:gd name="connsiteY423" fmla="*/ 1855419 h 1855419"/>
              <a:gd name="connsiteX424" fmla="*/ 4848040 w 11218359"/>
              <a:gd name="connsiteY424" fmla="*/ 1855419 h 1855419"/>
              <a:gd name="connsiteX425" fmla="*/ 4859469 w 11218359"/>
              <a:gd name="connsiteY425" fmla="*/ 1855419 h 1855419"/>
              <a:gd name="connsiteX426" fmla="*/ 4870899 w 11218359"/>
              <a:gd name="connsiteY426" fmla="*/ 1855419 h 1855419"/>
              <a:gd name="connsiteX427" fmla="*/ 4882330 w 11218359"/>
              <a:gd name="connsiteY427" fmla="*/ 1855419 h 1855419"/>
              <a:gd name="connsiteX428" fmla="*/ 4893760 w 11218359"/>
              <a:gd name="connsiteY428" fmla="*/ 1855419 h 1855419"/>
              <a:gd name="connsiteX429" fmla="*/ 4905237 w 11218359"/>
              <a:gd name="connsiteY429" fmla="*/ 1855419 h 1855419"/>
              <a:gd name="connsiteX430" fmla="*/ 4916667 w 11218359"/>
              <a:gd name="connsiteY430" fmla="*/ 1855419 h 1855419"/>
              <a:gd name="connsiteX431" fmla="*/ 4928097 w 11218359"/>
              <a:gd name="connsiteY431" fmla="*/ 1855419 h 1855419"/>
              <a:gd name="connsiteX432" fmla="*/ 4939527 w 11218359"/>
              <a:gd name="connsiteY432" fmla="*/ 1855419 h 1855419"/>
              <a:gd name="connsiteX433" fmla="*/ 4950957 w 11218359"/>
              <a:gd name="connsiteY433" fmla="*/ 1855419 h 1855419"/>
              <a:gd name="connsiteX434" fmla="*/ 4962435 w 11218359"/>
              <a:gd name="connsiteY434" fmla="*/ 1855419 h 1855419"/>
              <a:gd name="connsiteX435" fmla="*/ 4973865 w 11218359"/>
              <a:gd name="connsiteY435" fmla="*/ 1855419 h 1855419"/>
              <a:gd name="connsiteX436" fmla="*/ 4985295 w 11218359"/>
              <a:gd name="connsiteY436" fmla="*/ 1855419 h 1855419"/>
              <a:gd name="connsiteX437" fmla="*/ 4996725 w 11218359"/>
              <a:gd name="connsiteY437" fmla="*/ 1855419 h 1855419"/>
              <a:gd name="connsiteX438" fmla="*/ 5008155 w 11218359"/>
              <a:gd name="connsiteY438" fmla="*/ 1855419 h 1855419"/>
              <a:gd name="connsiteX439" fmla="*/ 5019632 w 11218359"/>
              <a:gd name="connsiteY439" fmla="*/ 1855419 h 1855419"/>
              <a:gd name="connsiteX440" fmla="*/ 5031062 w 11218359"/>
              <a:gd name="connsiteY440" fmla="*/ 1855419 h 1855419"/>
              <a:gd name="connsiteX441" fmla="*/ 5042492 w 11218359"/>
              <a:gd name="connsiteY441" fmla="*/ 1855419 h 1855419"/>
              <a:gd name="connsiteX442" fmla="*/ 5053923 w 11218359"/>
              <a:gd name="connsiteY442" fmla="*/ 1855419 h 1855419"/>
              <a:gd name="connsiteX443" fmla="*/ 5065353 w 11218359"/>
              <a:gd name="connsiteY443" fmla="*/ 1855419 h 1855419"/>
              <a:gd name="connsiteX444" fmla="*/ 5076830 w 11218359"/>
              <a:gd name="connsiteY444" fmla="*/ 1855419 h 1855419"/>
              <a:gd name="connsiteX445" fmla="*/ 5088260 w 11218359"/>
              <a:gd name="connsiteY445" fmla="*/ 1855419 h 1855419"/>
              <a:gd name="connsiteX446" fmla="*/ 5099690 w 11218359"/>
              <a:gd name="connsiteY446" fmla="*/ 1855419 h 1855419"/>
              <a:gd name="connsiteX447" fmla="*/ 5111120 w 11218359"/>
              <a:gd name="connsiteY447" fmla="*/ 1855419 h 1855419"/>
              <a:gd name="connsiteX448" fmla="*/ 5122550 w 11218359"/>
              <a:gd name="connsiteY448" fmla="*/ 1855419 h 1855419"/>
              <a:gd name="connsiteX449" fmla="*/ 5134028 w 11218359"/>
              <a:gd name="connsiteY449" fmla="*/ 1855419 h 1855419"/>
              <a:gd name="connsiteX450" fmla="*/ 5145458 w 11218359"/>
              <a:gd name="connsiteY450" fmla="*/ 1855419 h 1855419"/>
              <a:gd name="connsiteX451" fmla="*/ 5156888 w 11218359"/>
              <a:gd name="connsiteY451" fmla="*/ 1855419 h 1855419"/>
              <a:gd name="connsiteX452" fmla="*/ 5168318 w 11218359"/>
              <a:gd name="connsiteY452" fmla="*/ 1855419 h 1855419"/>
              <a:gd name="connsiteX453" fmla="*/ 5179747 w 11218359"/>
              <a:gd name="connsiteY453" fmla="*/ 1855419 h 1855419"/>
              <a:gd name="connsiteX454" fmla="*/ 5191225 w 11218359"/>
              <a:gd name="connsiteY454" fmla="*/ 1855419 h 1855419"/>
              <a:gd name="connsiteX455" fmla="*/ 5202655 w 11218359"/>
              <a:gd name="connsiteY455" fmla="*/ 1855419 h 1855419"/>
              <a:gd name="connsiteX456" fmla="*/ 5214085 w 11218359"/>
              <a:gd name="connsiteY456" fmla="*/ 1855419 h 1855419"/>
              <a:gd name="connsiteX457" fmla="*/ 5225515 w 11218359"/>
              <a:gd name="connsiteY457" fmla="*/ 1855419 h 1855419"/>
              <a:gd name="connsiteX458" fmla="*/ 5236945 w 11218359"/>
              <a:gd name="connsiteY458" fmla="*/ 1855419 h 1855419"/>
              <a:gd name="connsiteX459" fmla="*/ 5248423 w 11218359"/>
              <a:gd name="connsiteY459" fmla="*/ 1855419 h 1855419"/>
              <a:gd name="connsiteX460" fmla="*/ 5259853 w 11218359"/>
              <a:gd name="connsiteY460" fmla="*/ 1855419 h 1855419"/>
              <a:gd name="connsiteX461" fmla="*/ 5271283 w 11218359"/>
              <a:gd name="connsiteY461" fmla="*/ 1855419 h 1855419"/>
              <a:gd name="connsiteX462" fmla="*/ 5282713 w 11218359"/>
              <a:gd name="connsiteY462" fmla="*/ 1855419 h 1855419"/>
              <a:gd name="connsiteX463" fmla="*/ 5294143 w 11218359"/>
              <a:gd name="connsiteY463" fmla="*/ 1855419 h 1855419"/>
              <a:gd name="connsiteX464" fmla="*/ 5305621 w 11218359"/>
              <a:gd name="connsiteY464" fmla="*/ 1855419 h 1855419"/>
              <a:gd name="connsiteX465" fmla="*/ 5317051 w 11218359"/>
              <a:gd name="connsiteY465" fmla="*/ 1855419 h 1855419"/>
              <a:gd name="connsiteX466" fmla="*/ 5328481 w 11218359"/>
              <a:gd name="connsiteY466" fmla="*/ 1855419 h 1855419"/>
              <a:gd name="connsiteX467" fmla="*/ 5339910 w 11218359"/>
              <a:gd name="connsiteY467" fmla="*/ 1855419 h 1855419"/>
              <a:gd name="connsiteX468" fmla="*/ 5351340 w 11218359"/>
              <a:gd name="connsiteY468" fmla="*/ 1855419 h 1855419"/>
              <a:gd name="connsiteX469" fmla="*/ 5362818 w 11218359"/>
              <a:gd name="connsiteY469" fmla="*/ 1855419 h 1855419"/>
              <a:gd name="connsiteX470" fmla="*/ 5374248 w 11218359"/>
              <a:gd name="connsiteY470" fmla="*/ 1855419 h 1855419"/>
              <a:gd name="connsiteX471" fmla="*/ 5385678 w 11218359"/>
              <a:gd name="connsiteY471" fmla="*/ 1855419 h 1855419"/>
              <a:gd name="connsiteX472" fmla="*/ 5397108 w 11218359"/>
              <a:gd name="connsiteY472" fmla="*/ 1855419 h 1855419"/>
              <a:gd name="connsiteX473" fmla="*/ 5408538 w 11218359"/>
              <a:gd name="connsiteY473" fmla="*/ 1855419 h 1855419"/>
              <a:gd name="connsiteX474" fmla="*/ 5420016 w 11218359"/>
              <a:gd name="connsiteY474" fmla="*/ 1855419 h 1855419"/>
              <a:gd name="connsiteX475" fmla="*/ 5431446 w 11218359"/>
              <a:gd name="connsiteY475" fmla="*/ 1855419 h 1855419"/>
              <a:gd name="connsiteX476" fmla="*/ 5442876 w 11218359"/>
              <a:gd name="connsiteY476" fmla="*/ 1855419 h 1855419"/>
              <a:gd name="connsiteX477" fmla="*/ 5454306 w 11218359"/>
              <a:gd name="connsiteY477" fmla="*/ 1855419 h 1855419"/>
              <a:gd name="connsiteX478" fmla="*/ 5465736 w 11218359"/>
              <a:gd name="connsiteY478" fmla="*/ 1855419 h 1855419"/>
              <a:gd name="connsiteX479" fmla="*/ 5477214 w 11218359"/>
              <a:gd name="connsiteY479" fmla="*/ 1855419 h 1855419"/>
              <a:gd name="connsiteX480" fmla="*/ 5488643 w 11218359"/>
              <a:gd name="connsiteY480" fmla="*/ 1855419 h 1855419"/>
              <a:gd name="connsiteX481" fmla="*/ 5500073 w 11218359"/>
              <a:gd name="connsiteY481" fmla="*/ 1855419 h 1855419"/>
              <a:gd name="connsiteX482" fmla="*/ 5511503 w 11218359"/>
              <a:gd name="connsiteY482" fmla="*/ 1855419 h 1855419"/>
              <a:gd name="connsiteX483" fmla="*/ 5522933 w 11218359"/>
              <a:gd name="connsiteY483" fmla="*/ 1855419 h 1855419"/>
              <a:gd name="connsiteX484" fmla="*/ 5534411 w 11218359"/>
              <a:gd name="connsiteY484" fmla="*/ 1855419 h 1855419"/>
              <a:gd name="connsiteX485" fmla="*/ 5545841 w 11218359"/>
              <a:gd name="connsiteY485" fmla="*/ 1855419 h 1855419"/>
              <a:gd name="connsiteX486" fmla="*/ 5557271 w 11218359"/>
              <a:gd name="connsiteY486" fmla="*/ 1855419 h 1855419"/>
              <a:gd name="connsiteX487" fmla="*/ 5568701 w 11218359"/>
              <a:gd name="connsiteY487" fmla="*/ 1855419 h 1855419"/>
              <a:gd name="connsiteX488" fmla="*/ 5580131 w 11218359"/>
              <a:gd name="connsiteY488" fmla="*/ 1855419 h 1855419"/>
              <a:gd name="connsiteX489" fmla="*/ 5591609 w 11218359"/>
              <a:gd name="connsiteY489" fmla="*/ 1855419 h 1855419"/>
              <a:gd name="connsiteX490" fmla="*/ 5603038 w 11218359"/>
              <a:gd name="connsiteY490" fmla="*/ 1855419 h 1855419"/>
              <a:gd name="connsiteX491" fmla="*/ 5614469 w 11218359"/>
              <a:gd name="connsiteY491" fmla="*/ 1855419 h 1855419"/>
              <a:gd name="connsiteX492" fmla="*/ 5625899 w 11218359"/>
              <a:gd name="connsiteY492" fmla="*/ 1855419 h 1855419"/>
              <a:gd name="connsiteX493" fmla="*/ 5637329 w 11218359"/>
              <a:gd name="connsiteY493" fmla="*/ 1855419 h 1855419"/>
              <a:gd name="connsiteX494" fmla="*/ 5648759 w 11218359"/>
              <a:gd name="connsiteY494" fmla="*/ 1855419 h 1855419"/>
              <a:gd name="connsiteX495" fmla="*/ 5660236 w 11218359"/>
              <a:gd name="connsiteY495" fmla="*/ 1855419 h 1855419"/>
              <a:gd name="connsiteX496" fmla="*/ 5671666 w 11218359"/>
              <a:gd name="connsiteY496" fmla="*/ 1855419 h 1855419"/>
              <a:gd name="connsiteX497" fmla="*/ 5683096 w 11218359"/>
              <a:gd name="connsiteY497" fmla="*/ 1855419 h 1855419"/>
              <a:gd name="connsiteX498" fmla="*/ 5694526 w 11218359"/>
              <a:gd name="connsiteY498" fmla="*/ 1855419 h 1855419"/>
              <a:gd name="connsiteX499" fmla="*/ 5705956 w 11218359"/>
              <a:gd name="connsiteY499" fmla="*/ 1855419 h 1855419"/>
              <a:gd name="connsiteX500" fmla="*/ 5717434 w 11218359"/>
              <a:gd name="connsiteY500" fmla="*/ 1855419 h 1855419"/>
              <a:gd name="connsiteX501" fmla="*/ 5728864 w 11218359"/>
              <a:gd name="connsiteY501" fmla="*/ 1855419 h 1855419"/>
              <a:gd name="connsiteX502" fmla="*/ 5740294 w 11218359"/>
              <a:gd name="connsiteY502" fmla="*/ 1855419 h 1855419"/>
              <a:gd name="connsiteX503" fmla="*/ 5751724 w 11218359"/>
              <a:gd name="connsiteY503" fmla="*/ 1855419 h 1855419"/>
              <a:gd name="connsiteX504" fmla="*/ 5763154 w 11218359"/>
              <a:gd name="connsiteY504" fmla="*/ 1855419 h 1855419"/>
              <a:gd name="connsiteX505" fmla="*/ 5774631 w 11218359"/>
              <a:gd name="connsiteY505" fmla="*/ 1855419 h 1855419"/>
              <a:gd name="connsiteX506" fmla="*/ 5786062 w 11218359"/>
              <a:gd name="connsiteY506" fmla="*/ 1855419 h 1855419"/>
              <a:gd name="connsiteX507" fmla="*/ 5797492 w 11218359"/>
              <a:gd name="connsiteY507" fmla="*/ 1855419 h 1855419"/>
              <a:gd name="connsiteX508" fmla="*/ 5808921 w 11218359"/>
              <a:gd name="connsiteY508" fmla="*/ 1855419 h 1855419"/>
              <a:gd name="connsiteX509" fmla="*/ 5820351 w 11218359"/>
              <a:gd name="connsiteY509" fmla="*/ 1855419 h 1855419"/>
              <a:gd name="connsiteX510" fmla="*/ 5831829 w 11218359"/>
              <a:gd name="connsiteY510" fmla="*/ 1855419 h 1855419"/>
              <a:gd name="connsiteX511" fmla="*/ 5843259 w 11218359"/>
              <a:gd name="connsiteY511" fmla="*/ 1855419 h 1855419"/>
              <a:gd name="connsiteX512" fmla="*/ 5854689 w 11218359"/>
              <a:gd name="connsiteY512" fmla="*/ 1855419 h 1855419"/>
              <a:gd name="connsiteX513" fmla="*/ 5866119 w 11218359"/>
              <a:gd name="connsiteY513" fmla="*/ 1855419 h 1855419"/>
              <a:gd name="connsiteX514" fmla="*/ 5877549 w 11218359"/>
              <a:gd name="connsiteY514" fmla="*/ 1855419 h 1855419"/>
              <a:gd name="connsiteX515" fmla="*/ 5889027 w 11218359"/>
              <a:gd name="connsiteY515" fmla="*/ 1855419 h 1855419"/>
              <a:gd name="connsiteX516" fmla="*/ 5900457 w 11218359"/>
              <a:gd name="connsiteY516" fmla="*/ 1855419 h 1855419"/>
              <a:gd name="connsiteX517" fmla="*/ 5911887 w 11218359"/>
              <a:gd name="connsiteY517" fmla="*/ 1855419 h 1855419"/>
              <a:gd name="connsiteX518" fmla="*/ 5923317 w 11218359"/>
              <a:gd name="connsiteY518" fmla="*/ 1855419 h 1855419"/>
              <a:gd name="connsiteX519" fmla="*/ 5934747 w 11218359"/>
              <a:gd name="connsiteY519" fmla="*/ 1855419 h 1855419"/>
              <a:gd name="connsiteX520" fmla="*/ 5946225 w 11218359"/>
              <a:gd name="connsiteY520" fmla="*/ 1855419 h 1855419"/>
              <a:gd name="connsiteX521" fmla="*/ 5957655 w 11218359"/>
              <a:gd name="connsiteY521" fmla="*/ 1855419 h 1855419"/>
              <a:gd name="connsiteX522" fmla="*/ 5969084 w 11218359"/>
              <a:gd name="connsiteY522" fmla="*/ 1855419 h 1855419"/>
              <a:gd name="connsiteX523" fmla="*/ 5980514 w 11218359"/>
              <a:gd name="connsiteY523" fmla="*/ 1855419 h 1855419"/>
              <a:gd name="connsiteX524" fmla="*/ 5991944 w 11218359"/>
              <a:gd name="connsiteY524" fmla="*/ 1855419 h 1855419"/>
              <a:gd name="connsiteX525" fmla="*/ 6003422 w 11218359"/>
              <a:gd name="connsiteY525" fmla="*/ 1855419 h 1855419"/>
              <a:gd name="connsiteX526" fmla="*/ 6014852 w 11218359"/>
              <a:gd name="connsiteY526" fmla="*/ 1855419 h 1855419"/>
              <a:gd name="connsiteX527" fmla="*/ 6026282 w 11218359"/>
              <a:gd name="connsiteY527" fmla="*/ 1855419 h 1855419"/>
              <a:gd name="connsiteX528" fmla="*/ 6037712 w 11218359"/>
              <a:gd name="connsiteY528" fmla="*/ 1855419 h 1855419"/>
              <a:gd name="connsiteX529" fmla="*/ 6049142 w 11218359"/>
              <a:gd name="connsiteY529" fmla="*/ 1855419 h 1855419"/>
              <a:gd name="connsiteX530" fmla="*/ 6060620 w 11218359"/>
              <a:gd name="connsiteY530" fmla="*/ 1855419 h 1855419"/>
              <a:gd name="connsiteX531" fmla="*/ 6072049 w 11218359"/>
              <a:gd name="connsiteY531" fmla="*/ 1855419 h 1855419"/>
              <a:gd name="connsiteX532" fmla="*/ 6083480 w 11218359"/>
              <a:gd name="connsiteY532" fmla="*/ 1855419 h 1855419"/>
              <a:gd name="connsiteX533" fmla="*/ 6094910 w 11218359"/>
              <a:gd name="connsiteY533" fmla="*/ 1855419 h 1855419"/>
              <a:gd name="connsiteX534" fmla="*/ 6106340 w 11218359"/>
              <a:gd name="connsiteY534" fmla="*/ 1855419 h 1855419"/>
              <a:gd name="connsiteX535" fmla="*/ 6117818 w 11218359"/>
              <a:gd name="connsiteY535" fmla="*/ 1855419 h 1855419"/>
              <a:gd name="connsiteX536" fmla="*/ 6129247 w 11218359"/>
              <a:gd name="connsiteY536" fmla="*/ 1855419 h 1855419"/>
              <a:gd name="connsiteX537" fmla="*/ 6140677 w 11218359"/>
              <a:gd name="connsiteY537" fmla="*/ 1855419 h 1855419"/>
              <a:gd name="connsiteX538" fmla="*/ 6152107 w 11218359"/>
              <a:gd name="connsiteY538" fmla="*/ 1855419 h 1855419"/>
              <a:gd name="connsiteX539" fmla="*/ 6163537 w 11218359"/>
              <a:gd name="connsiteY539" fmla="*/ 1855419 h 1855419"/>
              <a:gd name="connsiteX540" fmla="*/ 6175015 w 11218359"/>
              <a:gd name="connsiteY540" fmla="*/ 1855419 h 1855419"/>
              <a:gd name="connsiteX541" fmla="*/ 6186445 w 11218359"/>
              <a:gd name="connsiteY541" fmla="*/ 1855419 h 1855419"/>
              <a:gd name="connsiteX542" fmla="*/ 6197875 w 11218359"/>
              <a:gd name="connsiteY542" fmla="*/ 1855419 h 1855419"/>
              <a:gd name="connsiteX543" fmla="*/ 6209305 w 11218359"/>
              <a:gd name="connsiteY543" fmla="*/ 1855419 h 1855419"/>
              <a:gd name="connsiteX544" fmla="*/ 6220735 w 11218359"/>
              <a:gd name="connsiteY544" fmla="*/ 1855419 h 1855419"/>
              <a:gd name="connsiteX545" fmla="*/ 6232212 w 11218359"/>
              <a:gd name="connsiteY545" fmla="*/ 1855419 h 1855419"/>
              <a:gd name="connsiteX546" fmla="*/ 6243642 w 11218359"/>
              <a:gd name="connsiteY546" fmla="*/ 1855419 h 1855419"/>
              <a:gd name="connsiteX547" fmla="*/ 6255073 w 11218359"/>
              <a:gd name="connsiteY547" fmla="*/ 1855419 h 1855419"/>
              <a:gd name="connsiteX548" fmla="*/ 6266503 w 11218359"/>
              <a:gd name="connsiteY548" fmla="*/ 1855419 h 1855419"/>
              <a:gd name="connsiteX549" fmla="*/ 6277933 w 11218359"/>
              <a:gd name="connsiteY549" fmla="*/ 1855419 h 1855419"/>
              <a:gd name="connsiteX550" fmla="*/ 6289410 w 11218359"/>
              <a:gd name="connsiteY550" fmla="*/ 1855419 h 1855419"/>
              <a:gd name="connsiteX551" fmla="*/ 6300840 w 11218359"/>
              <a:gd name="connsiteY551" fmla="*/ 1855419 h 1855419"/>
              <a:gd name="connsiteX552" fmla="*/ 6312270 w 11218359"/>
              <a:gd name="connsiteY552" fmla="*/ 1855419 h 1855419"/>
              <a:gd name="connsiteX553" fmla="*/ 6323700 w 11218359"/>
              <a:gd name="connsiteY553" fmla="*/ 1855419 h 1855419"/>
              <a:gd name="connsiteX554" fmla="*/ 6335130 w 11218359"/>
              <a:gd name="connsiteY554" fmla="*/ 1855419 h 1855419"/>
              <a:gd name="connsiteX555" fmla="*/ 6346608 w 11218359"/>
              <a:gd name="connsiteY555" fmla="*/ 1855419 h 1855419"/>
              <a:gd name="connsiteX556" fmla="*/ 6358038 w 11218359"/>
              <a:gd name="connsiteY556" fmla="*/ 1855419 h 1855419"/>
              <a:gd name="connsiteX557" fmla="*/ 6369468 w 11218359"/>
              <a:gd name="connsiteY557" fmla="*/ 1855419 h 1855419"/>
              <a:gd name="connsiteX558" fmla="*/ 6380898 w 11218359"/>
              <a:gd name="connsiteY558" fmla="*/ 1855419 h 1855419"/>
              <a:gd name="connsiteX559" fmla="*/ 6392328 w 11218359"/>
              <a:gd name="connsiteY559" fmla="*/ 1855419 h 1855419"/>
              <a:gd name="connsiteX560" fmla="*/ 6403805 w 11218359"/>
              <a:gd name="connsiteY560" fmla="*/ 1855419 h 1855419"/>
              <a:gd name="connsiteX561" fmla="*/ 6415235 w 11218359"/>
              <a:gd name="connsiteY561" fmla="*/ 1855419 h 1855419"/>
              <a:gd name="connsiteX562" fmla="*/ 6426666 w 11218359"/>
              <a:gd name="connsiteY562" fmla="*/ 1855419 h 1855419"/>
              <a:gd name="connsiteX563" fmla="*/ 6438096 w 11218359"/>
              <a:gd name="connsiteY563" fmla="*/ 1855419 h 1855419"/>
              <a:gd name="connsiteX564" fmla="*/ 6449525 w 11218359"/>
              <a:gd name="connsiteY564" fmla="*/ 1855419 h 1855419"/>
              <a:gd name="connsiteX565" fmla="*/ 6461003 w 11218359"/>
              <a:gd name="connsiteY565" fmla="*/ 1855419 h 1855419"/>
              <a:gd name="connsiteX566" fmla="*/ 6472433 w 11218359"/>
              <a:gd name="connsiteY566" fmla="*/ 1855419 h 1855419"/>
              <a:gd name="connsiteX567" fmla="*/ 6483863 w 11218359"/>
              <a:gd name="connsiteY567" fmla="*/ 1855419 h 1855419"/>
              <a:gd name="connsiteX568" fmla="*/ 6495293 w 11218359"/>
              <a:gd name="connsiteY568" fmla="*/ 1855419 h 1855419"/>
              <a:gd name="connsiteX569" fmla="*/ 6506723 w 11218359"/>
              <a:gd name="connsiteY569" fmla="*/ 1855419 h 1855419"/>
              <a:gd name="connsiteX570" fmla="*/ 6518201 w 11218359"/>
              <a:gd name="connsiteY570" fmla="*/ 1597011 h 1855419"/>
              <a:gd name="connsiteX571" fmla="*/ 6529631 w 11218359"/>
              <a:gd name="connsiteY571" fmla="*/ 219345 h 1855419"/>
              <a:gd name="connsiteX572" fmla="*/ 6541061 w 11218359"/>
              <a:gd name="connsiteY572" fmla="*/ 605453 h 1855419"/>
              <a:gd name="connsiteX573" fmla="*/ 6552490 w 11218359"/>
              <a:gd name="connsiteY573" fmla="*/ 476251 h 1855419"/>
              <a:gd name="connsiteX574" fmla="*/ 6563921 w 11218359"/>
              <a:gd name="connsiteY574" fmla="*/ 575407 h 1855419"/>
              <a:gd name="connsiteX575" fmla="*/ 6575398 w 11218359"/>
              <a:gd name="connsiteY575" fmla="*/ 706109 h 1855419"/>
              <a:gd name="connsiteX576" fmla="*/ 6586828 w 11218359"/>
              <a:gd name="connsiteY576" fmla="*/ 476251 h 1855419"/>
              <a:gd name="connsiteX577" fmla="*/ 6598259 w 11218359"/>
              <a:gd name="connsiteY577" fmla="*/ 0 h 1855419"/>
              <a:gd name="connsiteX578" fmla="*/ 6609688 w 11218359"/>
              <a:gd name="connsiteY578" fmla="*/ 222350 h 1855419"/>
              <a:gd name="connsiteX579" fmla="*/ 6621118 w 11218359"/>
              <a:gd name="connsiteY579" fmla="*/ 386107 h 1855419"/>
              <a:gd name="connsiteX580" fmla="*/ 6632596 w 11218359"/>
              <a:gd name="connsiteY580" fmla="*/ 519819 h 1855419"/>
              <a:gd name="connsiteX581" fmla="*/ 6644026 w 11218359"/>
              <a:gd name="connsiteY581" fmla="*/ 811274 h 1855419"/>
              <a:gd name="connsiteX582" fmla="*/ 6655456 w 11218359"/>
              <a:gd name="connsiteY582" fmla="*/ 920950 h 1855419"/>
              <a:gd name="connsiteX583" fmla="*/ 6666886 w 11218359"/>
              <a:gd name="connsiteY583" fmla="*/ 426669 h 1855419"/>
              <a:gd name="connsiteX584" fmla="*/ 6678316 w 11218359"/>
              <a:gd name="connsiteY584" fmla="*/ 928460 h 1855419"/>
              <a:gd name="connsiteX585" fmla="*/ 6689794 w 11218359"/>
              <a:gd name="connsiteY585" fmla="*/ 1852414 h 1855419"/>
              <a:gd name="connsiteX586" fmla="*/ 6701224 w 11218359"/>
              <a:gd name="connsiteY586" fmla="*/ 1853919 h 1855419"/>
              <a:gd name="connsiteX587" fmla="*/ 6712653 w 11218359"/>
              <a:gd name="connsiteY587" fmla="*/ 1853919 h 1855419"/>
              <a:gd name="connsiteX588" fmla="*/ 6724083 w 11218359"/>
              <a:gd name="connsiteY588" fmla="*/ 1855419 h 1855419"/>
              <a:gd name="connsiteX589" fmla="*/ 6735514 w 11218359"/>
              <a:gd name="connsiteY589" fmla="*/ 1855419 h 1855419"/>
              <a:gd name="connsiteX590" fmla="*/ 6746944 w 11218359"/>
              <a:gd name="connsiteY590" fmla="*/ 1855419 h 1855419"/>
              <a:gd name="connsiteX591" fmla="*/ 6758421 w 11218359"/>
              <a:gd name="connsiteY591" fmla="*/ 1855419 h 1855419"/>
              <a:gd name="connsiteX592" fmla="*/ 6769851 w 11218359"/>
              <a:gd name="connsiteY592" fmla="*/ 1855419 h 1855419"/>
              <a:gd name="connsiteX593" fmla="*/ 6781281 w 11218359"/>
              <a:gd name="connsiteY593" fmla="*/ 1855419 h 1855419"/>
              <a:gd name="connsiteX594" fmla="*/ 6792711 w 11218359"/>
              <a:gd name="connsiteY594" fmla="*/ 1855419 h 1855419"/>
              <a:gd name="connsiteX595" fmla="*/ 6804141 w 11218359"/>
              <a:gd name="connsiteY595" fmla="*/ 1855419 h 1855419"/>
              <a:gd name="connsiteX596" fmla="*/ 6815619 w 11218359"/>
              <a:gd name="connsiteY596" fmla="*/ 1855419 h 1855419"/>
              <a:gd name="connsiteX597" fmla="*/ 6827049 w 11218359"/>
              <a:gd name="connsiteY597" fmla="*/ 1855419 h 1855419"/>
              <a:gd name="connsiteX598" fmla="*/ 6838479 w 11218359"/>
              <a:gd name="connsiteY598" fmla="*/ 1855419 h 1855419"/>
              <a:gd name="connsiteX599" fmla="*/ 6849909 w 11218359"/>
              <a:gd name="connsiteY599" fmla="*/ 1855419 h 1855419"/>
              <a:gd name="connsiteX600" fmla="*/ 6861339 w 11218359"/>
              <a:gd name="connsiteY600" fmla="*/ 1855419 h 1855419"/>
              <a:gd name="connsiteX601" fmla="*/ 6872816 w 11218359"/>
              <a:gd name="connsiteY601" fmla="*/ 1855419 h 1855419"/>
              <a:gd name="connsiteX602" fmla="*/ 6884246 w 11218359"/>
              <a:gd name="connsiteY602" fmla="*/ 1855419 h 1855419"/>
              <a:gd name="connsiteX603" fmla="*/ 6895676 w 11218359"/>
              <a:gd name="connsiteY603" fmla="*/ 1855419 h 1855419"/>
              <a:gd name="connsiteX604" fmla="*/ 6907107 w 11218359"/>
              <a:gd name="connsiteY604" fmla="*/ 1855419 h 1855419"/>
              <a:gd name="connsiteX605" fmla="*/ 6918537 w 11218359"/>
              <a:gd name="connsiteY605" fmla="*/ 1855419 h 1855419"/>
              <a:gd name="connsiteX606" fmla="*/ 6930014 w 11218359"/>
              <a:gd name="connsiteY606" fmla="*/ 1855419 h 1855419"/>
              <a:gd name="connsiteX607" fmla="*/ 6941444 w 11218359"/>
              <a:gd name="connsiteY607" fmla="*/ 1855419 h 1855419"/>
              <a:gd name="connsiteX608" fmla="*/ 6952874 w 11218359"/>
              <a:gd name="connsiteY608" fmla="*/ 1855419 h 1855419"/>
              <a:gd name="connsiteX609" fmla="*/ 6964304 w 11218359"/>
              <a:gd name="connsiteY609" fmla="*/ 1855419 h 1855419"/>
              <a:gd name="connsiteX610" fmla="*/ 6975734 w 11218359"/>
              <a:gd name="connsiteY610" fmla="*/ 1855419 h 1855419"/>
              <a:gd name="connsiteX611" fmla="*/ 6987212 w 11218359"/>
              <a:gd name="connsiteY611" fmla="*/ 1855419 h 1855419"/>
              <a:gd name="connsiteX612" fmla="*/ 6998642 w 11218359"/>
              <a:gd name="connsiteY612" fmla="*/ 1855419 h 1855419"/>
              <a:gd name="connsiteX613" fmla="*/ 7010072 w 11218359"/>
              <a:gd name="connsiteY613" fmla="*/ 1855419 h 1855419"/>
              <a:gd name="connsiteX614" fmla="*/ 7021502 w 11218359"/>
              <a:gd name="connsiteY614" fmla="*/ 1855419 h 1855419"/>
              <a:gd name="connsiteX615" fmla="*/ 7032931 w 11218359"/>
              <a:gd name="connsiteY615" fmla="*/ 1855419 h 1855419"/>
              <a:gd name="connsiteX616" fmla="*/ 7044409 w 11218359"/>
              <a:gd name="connsiteY616" fmla="*/ 1855419 h 1855419"/>
              <a:gd name="connsiteX617" fmla="*/ 7055839 w 11218359"/>
              <a:gd name="connsiteY617" fmla="*/ 1855419 h 1855419"/>
              <a:gd name="connsiteX618" fmla="*/ 7067269 w 11218359"/>
              <a:gd name="connsiteY618" fmla="*/ 1855419 h 1855419"/>
              <a:gd name="connsiteX619" fmla="*/ 7078700 w 11218359"/>
              <a:gd name="connsiteY619" fmla="*/ 1855419 h 1855419"/>
              <a:gd name="connsiteX620" fmla="*/ 7090129 w 11218359"/>
              <a:gd name="connsiteY620" fmla="*/ 1855419 h 1855419"/>
              <a:gd name="connsiteX621" fmla="*/ 7101607 w 11218359"/>
              <a:gd name="connsiteY621" fmla="*/ 1855419 h 1855419"/>
              <a:gd name="connsiteX622" fmla="*/ 7113037 w 11218359"/>
              <a:gd name="connsiteY622" fmla="*/ 1855419 h 1855419"/>
              <a:gd name="connsiteX623" fmla="*/ 7124467 w 11218359"/>
              <a:gd name="connsiteY623" fmla="*/ 1855419 h 1855419"/>
              <a:gd name="connsiteX624" fmla="*/ 7135897 w 11218359"/>
              <a:gd name="connsiteY624" fmla="*/ 1855419 h 1855419"/>
              <a:gd name="connsiteX625" fmla="*/ 7147327 w 11218359"/>
              <a:gd name="connsiteY625" fmla="*/ 1855419 h 1855419"/>
              <a:gd name="connsiteX626" fmla="*/ 7158805 w 11218359"/>
              <a:gd name="connsiteY626" fmla="*/ 1855419 h 1855419"/>
              <a:gd name="connsiteX627" fmla="*/ 7170235 w 11218359"/>
              <a:gd name="connsiteY627" fmla="*/ 1855419 h 1855419"/>
              <a:gd name="connsiteX628" fmla="*/ 7181665 w 11218359"/>
              <a:gd name="connsiteY628" fmla="*/ 1855419 h 1855419"/>
              <a:gd name="connsiteX629" fmla="*/ 7193094 w 11218359"/>
              <a:gd name="connsiteY629" fmla="*/ 1855419 h 1855419"/>
              <a:gd name="connsiteX630" fmla="*/ 7204524 w 11218359"/>
              <a:gd name="connsiteY630" fmla="*/ 1855419 h 1855419"/>
              <a:gd name="connsiteX631" fmla="*/ 7216002 w 11218359"/>
              <a:gd name="connsiteY631" fmla="*/ 1855419 h 1855419"/>
              <a:gd name="connsiteX632" fmla="*/ 7227432 w 11218359"/>
              <a:gd name="connsiteY632" fmla="*/ 1855419 h 1855419"/>
              <a:gd name="connsiteX633" fmla="*/ 7238862 w 11218359"/>
              <a:gd name="connsiteY633" fmla="*/ 1855419 h 1855419"/>
              <a:gd name="connsiteX634" fmla="*/ 7250292 w 11218359"/>
              <a:gd name="connsiteY634" fmla="*/ 1855419 h 1855419"/>
              <a:gd name="connsiteX635" fmla="*/ 7261722 w 11218359"/>
              <a:gd name="connsiteY635" fmla="*/ 1855419 h 1855419"/>
              <a:gd name="connsiteX636" fmla="*/ 7273200 w 11218359"/>
              <a:gd name="connsiteY636" fmla="*/ 1855419 h 1855419"/>
              <a:gd name="connsiteX637" fmla="*/ 7284630 w 11218359"/>
              <a:gd name="connsiteY637" fmla="*/ 1855419 h 1855419"/>
              <a:gd name="connsiteX638" fmla="*/ 7296060 w 11218359"/>
              <a:gd name="connsiteY638" fmla="*/ 1855419 h 1855419"/>
              <a:gd name="connsiteX639" fmla="*/ 7307490 w 11218359"/>
              <a:gd name="connsiteY639" fmla="*/ 1855419 h 1855419"/>
              <a:gd name="connsiteX640" fmla="*/ 7318920 w 11218359"/>
              <a:gd name="connsiteY640" fmla="*/ 1855419 h 1855419"/>
              <a:gd name="connsiteX641" fmla="*/ 7330398 w 11218359"/>
              <a:gd name="connsiteY641" fmla="*/ 1855419 h 1855419"/>
              <a:gd name="connsiteX642" fmla="*/ 7341828 w 11218359"/>
              <a:gd name="connsiteY642" fmla="*/ 1855419 h 1855419"/>
              <a:gd name="connsiteX643" fmla="*/ 7353257 w 11218359"/>
              <a:gd name="connsiteY643" fmla="*/ 1855419 h 1855419"/>
              <a:gd name="connsiteX644" fmla="*/ 7364687 w 11218359"/>
              <a:gd name="connsiteY644" fmla="*/ 1855419 h 1855419"/>
              <a:gd name="connsiteX645" fmla="*/ 7376117 w 11218359"/>
              <a:gd name="connsiteY645" fmla="*/ 1855419 h 1855419"/>
              <a:gd name="connsiteX646" fmla="*/ 7387595 w 11218359"/>
              <a:gd name="connsiteY646" fmla="*/ 1855419 h 1855419"/>
              <a:gd name="connsiteX647" fmla="*/ 7399025 w 11218359"/>
              <a:gd name="connsiteY647" fmla="*/ 1855419 h 1855419"/>
              <a:gd name="connsiteX648" fmla="*/ 7410455 w 11218359"/>
              <a:gd name="connsiteY648" fmla="*/ 1855419 h 1855419"/>
              <a:gd name="connsiteX649" fmla="*/ 7421885 w 11218359"/>
              <a:gd name="connsiteY649" fmla="*/ 1855419 h 1855419"/>
              <a:gd name="connsiteX650" fmla="*/ 7433315 w 11218359"/>
              <a:gd name="connsiteY650" fmla="*/ 1855419 h 1855419"/>
              <a:gd name="connsiteX651" fmla="*/ 7444793 w 11218359"/>
              <a:gd name="connsiteY651" fmla="*/ 1855419 h 1855419"/>
              <a:gd name="connsiteX652" fmla="*/ 7456222 w 11218359"/>
              <a:gd name="connsiteY652" fmla="*/ 1855419 h 1855419"/>
              <a:gd name="connsiteX653" fmla="*/ 7467653 w 11218359"/>
              <a:gd name="connsiteY653" fmla="*/ 1855419 h 1855419"/>
              <a:gd name="connsiteX654" fmla="*/ 7479083 w 11218359"/>
              <a:gd name="connsiteY654" fmla="*/ 1855419 h 1855419"/>
              <a:gd name="connsiteX655" fmla="*/ 7490513 w 11218359"/>
              <a:gd name="connsiteY655" fmla="*/ 1855419 h 1855419"/>
              <a:gd name="connsiteX656" fmla="*/ 7501990 w 11218359"/>
              <a:gd name="connsiteY656" fmla="*/ 1855419 h 1855419"/>
              <a:gd name="connsiteX657" fmla="*/ 7513420 w 11218359"/>
              <a:gd name="connsiteY657" fmla="*/ 1855419 h 1855419"/>
              <a:gd name="connsiteX658" fmla="*/ 7524850 w 11218359"/>
              <a:gd name="connsiteY658" fmla="*/ 1855419 h 1855419"/>
              <a:gd name="connsiteX659" fmla="*/ 7536280 w 11218359"/>
              <a:gd name="connsiteY659" fmla="*/ 1855419 h 1855419"/>
              <a:gd name="connsiteX660" fmla="*/ 7547710 w 11218359"/>
              <a:gd name="connsiteY660" fmla="*/ 1855419 h 1855419"/>
              <a:gd name="connsiteX661" fmla="*/ 7559188 w 11218359"/>
              <a:gd name="connsiteY661" fmla="*/ 1855419 h 1855419"/>
              <a:gd name="connsiteX662" fmla="*/ 7570618 w 11218359"/>
              <a:gd name="connsiteY662" fmla="*/ 1855419 h 1855419"/>
              <a:gd name="connsiteX663" fmla="*/ 7582048 w 11218359"/>
              <a:gd name="connsiteY663" fmla="*/ 1855419 h 1855419"/>
              <a:gd name="connsiteX664" fmla="*/ 7593478 w 11218359"/>
              <a:gd name="connsiteY664" fmla="*/ 1855419 h 1855419"/>
              <a:gd name="connsiteX665" fmla="*/ 7604908 w 11218359"/>
              <a:gd name="connsiteY665" fmla="*/ 1855419 h 1855419"/>
              <a:gd name="connsiteX666" fmla="*/ 7616385 w 11218359"/>
              <a:gd name="connsiteY666" fmla="*/ 1855419 h 1855419"/>
              <a:gd name="connsiteX667" fmla="*/ 7627815 w 11218359"/>
              <a:gd name="connsiteY667" fmla="*/ 1855419 h 1855419"/>
              <a:gd name="connsiteX668" fmla="*/ 7639246 w 11218359"/>
              <a:gd name="connsiteY668" fmla="*/ 1855419 h 1855419"/>
              <a:gd name="connsiteX669" fmla="*/ 7650676 w 11218359"/>
              <a:gd name="connsiteY669" fmla="*/ 1855419 h 1855419"/>
              <a:gd name="connsiteX670" fmla="*/ 7662106 w 11218359"/>
              <a:gd name="connsiteY670" fmla="*/ 1855419 h 1855419"/>
              <a:gd name="connsiteX671" fmla="*/ 7673583 w 11218359"/>
              <a:gd name="connsiteY671" fmla="*/ 1855419 h 1855419"/>
              <a:gd name="connsiteX672" fmla="*/ 7685013 w 11218359"/>
              <a:gd name="connsiteY672" fmla="*/ 1855419 h 1855419"/>
              <a:gd name="connsiteX673" fmla="*/ 7696443 w 11218359"/>
              <a:gd name="connsiteY673" fmla="*/ 1855419 h 1855419"/>
              <a:gd name="connsiteX674" fmla="*/ 7707873 w 11218359"/>
              <a:gd name="connsiteY674" fmla="*/ 1855419 h 1855419"/>
              <a:gd name="connsiteX675" fmla="*/ 7719303 w 11218359"/>
              <a:gd name="connsiteY675" fmla="*/ 1855419 h 1855419"/>
              <a:gd name="connsiteX676" fmla="*/ 7730733 w 11218359"/>
              <a:gd name="connsiteY676" fmla="*/ 1855419 h 1855419"/>
              <a:gd name="connsiteX677" fmla="*/ 7742211 w 11218359"/>
              <a:gd name="connsiteY677" fmla="*/ 1855419 h 1855419"/>
              <a:gd name="connsiteX678" fmla="*/ 7753641 w 11218359"/>
              <a:gd name="connsiteY678" fmla="*/ 1855419 h 1855419"/>
              <a:gd name="connsiteX679" fmla="*/ 7765071 w 11218359"/>
              <a:gd name="connsiteY679" fmla="*/ 1855419 h 1855419"/>
              <a:gd name="connsiteX680" fmla="*/ 7776501 w 11218359"/>
              <a:gd name="connsiteY680" fmla="*/ 1855419 h 1855419"/>
              <a:gd name="connsiteX681" fmla="*/ 7787931 w 11218359"/>
              <a:gd name="connsiteY681" fmla="*/ 1855419 h 1855419"/>
              <a:gd name="connsiteX682" fmla="*/ 7799408 w 11218359"/>
              <a:gd name="connsiteY682" fmla="*/ 1855419 h 1855419"/>
              <a:gd name="connsiteX683" fmla="*/ 7810839 w 11218359"/>
              <a:gd name="connsiteY683" fmla="*/ 1855419 h 1855419"/>
              <a:gd name="connsiteX684" fmla="*/ 7822268 w 11218359"/>
              <a:gd name="connsiteY684" fmla="*/ 1855419 h 1855419"/>
              <a:gd name="connsiteX685" fmla="*/ 7833698 w 11218359"/>
              <a:gd name="connsiteY685" fmla="*/ 1855419 h 1855419"/>
              <a:gd name="connsiteX686" fmla="*/ 7845128 w 11218359"/>
              <a:gd name="connsiteY686" fmla="*/ 1855419 h 1855419"/>
              <a:gd name="connsiteX687" fmla="*/ 7856606 w 11218359"/>
              <a:gd name="connsiteY687" fmla="*/ 1855419 h 1855419"/>
              <a:gd name="connsiteX688" fmla="*/ 7868036 w 11218359"/>
              <a:gd name="connsiteY688" fmla="*/ 1855419 h 1855419"/>
              <a:gd name="connsiteX689" fmla="*/ 7879466 w 11218359"/>
              <a:gd name="connsiteY689" fmla="*/ 1855419 h 1855419"/>
              <a:gd name="connsiteX690" fmla="*/ 7890896 w 11218359"/>
              <a:gd name="connsiteY690" fmla="*/ 1855419 h 1855419"/>
              <a:gd name="connsiteX691" fmla="*/ 7902326 w 11218359"/>
              <a:gd name="connsiteY691" fmla="*/ 1855419 h 1855419"/>
              <a:gd name="connsiteX692" fmla="*/ 7913804 w 11218359"/>
              <a:gd name="connsiteY692" fmla="*/ 1855419 h 1855419"/>
              <a:gd name="connsiteX693" fmla="*/ 7925234 w 11218359"/>
              <a:gd name="connsiteY693" fmla="*/ 1855419 h 1855419"/>
              <a:gd name="connsiteX694" fmla="*/ 7936663 w 11218359"/>
              <a:gd name="connsiteY694" fmla="*/ 1855419 h 1855419"/>
              <a:gd name="connsiteX695" fmla="*/ 7948094 w 11218359"/>
              <a:gd name="connsiteY695" fmla="*/ 1855419 h 1855419"/>
              <a:gd name="connsiteX696" fmla="*/ 7959524 w 11218359"/>
              <a:gd name="connsiteY696" fmla="*/ 1855419 h 1855419"/>
              <a:gd name="connsiteX697" fmla="*/ 7971001 w 11218359"/>
              <a:gd name="connsiteY697" fmla="*/ 1855419 h 1855419"/>
              <a:gd name="connsiteX698" fmla="*/ 7982431 w 11218359"/>
              <a:gd name="connsiteY698" fmla="*/ 1855419 h 1855419"/>
              <a:gd name="connsiteX699" fmla="*/ 7993861 w 11218359"/>
              <a:gd name="connsiteY699" fmla="*/ 1855419 h 1855419"/>
              <a:gd name="connsiteX700" fmla="*/ 8005291 w 11218359"/>
              <a:gd name="connsiteY700" fmla="*/ 1855419 h 1855419"/>
              <a:gd name="connsiteX701" fmla="*/ 8016721 w 11218359"/>
              <a:gd name="connsiteY701" fmla="*/ 1855419 h 1855419"/>
              <a:gd name="connsiteX702" fmla="*/ 8028199 w 11218359"/>
              <a:gd name="connsiteY702" fmla="*/ 1855419 h 1855419"/>
              <a:gd name="connsiteX703" fmla="*/ 8039629 w 11218359"/>
              <a:gd name="connsiteY703" fmla="*/ 1855419 h 1855419"/>
              <a:gd name="connsiteX704" fmla="*/ 8051059 w 11218359"/>
              <a:gd name="connsiteY704" fmla="*/ 1855419 h 1855419"/>
              <a:gd name="connsiteX705" fmla="*/ 8062489 w 11218359"/>
              <a:gd name="connsiteY705" fmla="*/ 1855419 h 1855419"/>
              <a:gd name="connsiteX706" fmla="*/ 8073919 w 11218359"/>
              <a:gd name="connsiteY706" fmla="*/ 1855419 h 1855419"/>
              <a:gd name="connsiteX707" fmla="*/ 8085396 w 11218359"/>
              <a:gd name="connsiteY707" fmla="*/ 1855419 h 1855419"/>
              <a:gd name="connsiteX708" fmla="*/ 8096826 w 11218359"/>
              <a:gd name="connsiteY708" fmla="*/ 1855419 h 1855419"/>
              <a:gd name="connsiteX709" fmla="*/ 8108256 w 11218359"/>
              <a:gd name="connsiteY709" fmla="*/ 1855419 h 1855419"/>
              <a:gd name="connsiteX710" fmla="*/ 8119687 w 11218359"/>
              <a:gd name="connsiteY710" fmla="*/ 1855419 h 1855419"/>
              <a:gd name="connsiteX711" fmla="*/ 8131117 w 11218359"/>
              <a:gd name="connsiteY711" fmla="*/ 1855419 h 1855419"/>
              <a:gd name="connsiteX712" fmla="*/ 8142594 w 11218359"/>
              <a:gd name="connsiteY712" fmla="*/ 1855419 h 1855419"/>
              <a:gd name="connsiteX713" fmla="*/ 8154024 w 11218359"/>
              <a:gd name="connsiteY713" fmla="*/ 1855419 h 1855419"/>
              <a:gd name="connsiteX714" fmla="*/ 8165454 w 11218359"/>
              <a:gd name="connsiteY714" fmla="*/ 1855419 h 1855419"/>
              <a:gd name="connsiteX715" fmla="*/ 8176884 w 11218359"/>
              <a:gd name="connsiteY715" fmla="*/ 1855419 h 1855419"/>
              <a:gd name="connsiteX716" fmla="*/ 8188314 w 11218359"/>
              <a:gd name="connsiteY716" fmla="*/ 1855419 h 1855419"/>
              <a:gd name="connsiteX717" fmla="*/ 8199792 w 11218359"/>
              <a:gd name="connsiteY717" fmla="*/ 1855419 h 1855419"/>
              <a:gd name="connsiteX718" fmla="*/ 8211222 w 11218359"/>
              <a:gd name="connsiteY718" fmla="*/ 1855419 h 1855419"/>
              <a:gd name="connsiteX719" fmla="*/ 8222652 w 11218359"/>
              <a:gd name="connsiteY719" fmla="*/ 1855419 h 1855419"/>
              <a:gd name="connsiteX720" fmla="*/ 8234082 w 11218359"/>
              <a:gd name="connsiteY720" fmla="*/ 1855419 h 1855419"/>
              <a:gd name="connsiteX721" fmla="*/ 8245512 w 11218359"/>
              <a:gd name="connsiteY721" fmla="*/ 1855419 h 1855419"/>
              <a:gd name="connsiteX722" fmla="*/ 8256989 w 11218359"/>
              <a:gd name="connsiteY722" fmla="*/ 1855419 h 1855419"/>
              <a:gd name="connsiteX723" fmla="*/ 8268419 w 11218359"/>
              <a:gd name="connsiteY723" fmla="*/ 1855419 h 1855419"/>
              <a:gd name="connsiteX724" fmla="*/ 8279850 w 11218359"/>
              <a:gd name="connsiteY724" fmla="*/ 1855419 h 1855419"/>
              <a:gd name="connsiteX725" fmla="*/ 8291280 w 11218359"/>
              <a:gd name="connsiteY725" fmla="*/ 1855419 h 1855419"/>
              <a:gd name="connsiteX726" fmla="*/ 8302709 w 11218359"/>
              <a:gd name="connsiteY726" fmla="*/ 1855419 h 1855419"/>
              <a:gd name="connsiteX727" fmla="*/ 8314187 w 11218359"/>
              <a:gd name="connsiteY727" fmla="*/ 1855419 h 1855419"/>
              <a:gd name="connsiteX728" fmla="*/ 8325617 w 11218359"/>
              <a:gd name="connsiteY728" fmla="*/ 1855419 h 1855419"/>
              <a:gd name="connsiteX729" fmla="*/ 8337047 w 11218359"/>
              <a:gd name="connsiteY729" fmla="*/ 1855419 h 1855419"/>
              <a:gd name="connsiteX730" fmla="*/ 8348477 w 11218359"/>
              <a:gd name="connsiteY730" fmla="*/ 1855419 h 1855419"/>
              <a:gd name="connsiteX731" fmla="*/ 8359907 w 11218359"/>
              <a:gd name="connsiteY731" fmla="*/ 1855419 h 1855419"/>
              <a:gd name="connsiteX732" fmla="*/ 8371385 w 11218359"/>
              <a:gd name="connsiteY732" fmla="*/ 1855419 h 1855419"/>
              <a:gd name="connsiteX733" fmla="*/ 8382815 w 11218359"/>
              <a:gd name="connsiteY733" fmla="*/ 1855419 h 1855419"/>
              <a:gd name="connsiteX734" fmla="*/ 8394245 w 11218359"/>
              <a:gd name="connsiteY734" fmla="*/ 1855419 h 1855419"/>
              <a:gd name="connsiteX735" fmla="*/ 8405674 w 11218359"/>
              <a:gd name="connsiteY735" fmla="*/ 1855419 h 1855419"/>
              <a:gd name="connsiteX736" fmla="*/ 8417104 w 11218359"/>
              <a:gd name="connsiteY736" fmla="*/ 1855419 h 1855419"/>
              <a:gd name="connsiteX737" fmla="*/ 8428582 w 11218359"/>
              <a:gd name="connsiteY737" fmla="*/ 1855419 h 1855419"/>
              <a:gd name="connsiteX738" fmla="*/ 8440012 w 11218359"/>
              <a:gd name="connsiteY738" fmla="*/ 1855419 h 1855419"/>
              <a:gd name="connsiteX739" fmla="*/ 8451442 w 11218359"/>
              <a:gd name="connsiteY739" fmla="*/ 1855419 h 1855419"/>
              <a:gd name="connsiteX740" fmla="*/ 8462872 w 11218359"/>
              <a:gd name="connsiteY740" fmla="*/ 1855419 h 1855419"/>
              <a:gd name="connsiteX741" fmla="*/ 8474302 w 11218359"/>
              <a:gd name="connsiteY741" fmla="*/ 1855419 h 1855419"/>
              <a:gd name="connsiteX742" fmla="*/ 8485780 w 11218359"/>
              <a:gd name="connsiteY742" fmla="*/ 1855419 h 1855419"/>
              <a:gd name="connsiteX743" fmla="*/ 8497210 w 11218359"/>
              <a:gd name="connsiteY743" fmla="*/ 1855419 h 1855419"/>
              <a:gd name="connsiteX744" fmla="*/ 8508640 w 11218359"/>
              <a:gd name="connsiteY744" fmla="*/ 1855419 h 1855419"/>
              <a:gd name="connsiteX745" fmla="*/ 8520069 w 11218359"/>
              <a:gd name="connsiteY745" fmla="*/ 1855419 h 1855419"/>
              <a:gd name="connsiteX746" fmla="*/ 8531500 w 11218359"/>
              <a:gd name="connsiteY746" fmla="*/ 1855419 h 1855419"/>
              <a:gd name="connsiteX747" fmla="*/ 8542977 w 11218359"/>
              <a:gd name="connsiteY747" fmla="*/ 1855419 h 1855419"/>
              <a:gd name="connsiteX748" fmla="*/ 8554407 w 11218359"/>
              <a:gd name="connsiteY748" fmla="*/ 1855419 h 1855419"/>
              <a:gd name="connsiteX749" fmla="*/ 8565837 w 11218359"/>
              <a:gd name="connsiteY749" fmla="*/ 1855419 h 1855419"/>
              <a:gd name="connsiteX750" fmla="*/ 8577267 w 11218359"/>
              <a:gd name="connsiteY750" fmla="*/ 1855419 h 1855419"/>
              <a:gd name="connsiteX751" fmla="*/ 8588697 w 11218359"/>
              <a:gd name="connsiteY751" fmla="*/ 1855419 h 1855419"/>
              <a:gd name="connsiteX752" fmla="*/ 8600175 w 11218359"/>
              <a:gd name="connsiteY752" fmla="*/ 1855419 h 1855419"/>
              <a:gd name="connsiteX753" fmla="*/ 8611605 w 11218359"/>
              <a:gd name="connsiteY753" fmla="*/ 1855419 h 1855419"/>
              <a:gd name="connsiteX754" fmla="*/ 8623035 w 11218359"/>
              <a:gd name="connsiteY754" fmla="*/ 1855419 h 1855419"/>
              <a:gd name="connsiteX755" fmla="*/ 8634465 w 11218359"/>
              <a:gd name="connsiteY755" fmla="*/ 1855419 h 1855419"/>
              <a:gd name="connsiteX756" fmla="*/ 8645895 w 11218359"/>
              <a:gd name="connsiteY756" fmla="*/ 1855419 h 1855419"/>
              <a:gd name="connsiteX757" fmla="*/ 8657373 w 11218359"/>
              <a:gd name="connsiteY757" fmla="*/ 1855419 h 1855419"/>
              <a:gd name="connsiteX758" fmla="*/ 8668802 w 11218359"/>
              <a:gd name="connsiteY758" fmla="*/ 1855419 h 1855419"/>
              <a:gd name="connsiteX759" fmla="*/ 8680232 w 11218359"/>
              <a:gd name="connsiteY759" fmla="*/ 1855419 h 1855419"/>
              <a:gd name="connsiteX760" fmla="*/ 8691662 w 11218359"/>
              <a:gd name="connsiteY760" fmla="*/ 1855419 h 1855419"/>
              <a:gd name="connsiteX761" fmla="*/ 8703093 w 11218359"/>
              <a:gd name="connsiteY761" fmla="*/ 1855419 h 1855419"/>
              <a:gd name="connsiteX762" fmla="*/ 8714570 w 11218359"/>
              <a:gd name="connsiteY762" fmla="*/ 1855419 h 1855419"/>
              <a:gd name="connsiteX763" fmla="*/ 8726000 w 11218359"/>
              <a:gd name="connsiteY763" fmla="*/ 1855419 h 1855419"/>
              <a:gd name="connsiteX764" fmla="*/ 8737430 w 11218359"/>
              <a:gd name="connsiteY764" fmla="*/ 1855419 h 1855419"/>
              <a:gd name="connsiteX765" fmla="*/ 8748860 w 11218359"/>
              <a:gd name="connsiteY765" fmla="*/ 1855419 h 1855419"/>
              <a:gd name="connsiteX766" fmla="*/ 8760290 w 11218359"/>
              <a:gd name="connsiteY766" fmla="*/ 1855419 h 1855419"/>
              <a:gd name="connsiteX767" fmla="*/ 8771768 w 11218359"/>
              <a:gd name="connsiteY767" fmla="*/ 1855419 h 1855419"/>
              <a:gd name="connsiteX768" fmla="*/ 8783198 w 11218359"/>
              <a:gd name="connsiteY768" fmla="*/ 1855419 h 1855419"/>
              <a:gd name="connsiteX769" fmla="*/ 8794628 w 11218359"/>
              <a:gd name="connsiteY769" fmla="*/ 1855419 h 1855419"/>
              <a:gd name="connsiteX770" fmla="*/ 8806058 w 11218359"/>
              <a:gd name="connsiteY770" fmla="*/ 1855419 h 1855419"/>
              <a:gd name="connsiteX771" fmla="*/ 8817488 w 11218359"/>
              <a:gd name="connsiteY771" fmla="*/ 1855419 h 1855419"/>
              <a:gd name="connsiteX772" fmla="*/ 8828918 w 11218359"/>
              <a:gd name="connsiteY772" fmla="*/ 1855419 h 1855419"/>
              <a:gd name="connsiteX773" fmla="*/ 8840395 w 11218359"/>
              <a:gd name="connsiteY773" fmla="*/ 1855419 h 1855419"/>
              <a:gd name="connsiteX774" fmla="*/ 8851825 w 11218359"/>
              <a:gd name="connsiteY774" fmla="*/ 1855419 h 1855419"/>
              <a:gd name="connsiteX775" fmla="*/ 8863256 w 11218359"/>
              <a:gd name="connsiteY775" fmla="*/ 1855419 h 1855419"/>
              <a:gd name="connsiteX776" fmla="*/ 8874686 w 11218359"/>
              <a:gd name="connsiteY776" fmla="*/ 1855419 h 1855419"/>
              <a:gd name="connsiteX777" fmla="*/ 8886115 w 11218359"/>
              <a:gd name="connsiteY777" fmla="*/ 1855419 h 1855419"/>
              <a:gd name="connsiteX778" fmla="*/ 8897593 w 11218359"/>
              <a:gd name="connsiteY778" fmla="*/ 1855419 h 1855419"/>
              <a:gd name="connsiteX779" fmla="*/ 8909022 w 11218359"/>
              <a:gd name="connsiteY779" fmla="*/ 1855419 h 1855419"/>
              <a:gd name="connsiteX780" fmla="*/ 8920453 w 11218359"/>
              <a:gd name="connsiteY780" fmla="*/ 1855419 h 1855419"/>
              <a:gd name="connsiteX781" fmla="*/ 8931883 w 11218359"/>
              <a:gd name="connsiteY781" fmla="*/ 1855419 h 1855419"/>
              <a:gd name="connsiteX782" fmla="*/ 8943313 w 11218359"/>
              <a:gd name="connsiteY782" fmla="*/ 1855419 h 1855419"/>
              <a:gd name="connsiteX783" fmla="*/ 8954791 w 11218359"/>
              <a:gd name="connsiteY783" fmla="*/ 1855419 h 1855419"/>
              <a:gd name="connsiteX784" fmla="*/ 8966220 w 11218359"/>
              <a:gd name="connsiteY784" fmla="*/ 1855419 h 1855419"/>
              <a:gd name="connsiteX785" fmla="*/ 8977651 w 11218359"/>
              <a:gd name="connsiteY785" fmla="*/ 1855419 h 1855419"/>
              <a:gd name="connsiteX786" fmla="*/ 8989080 w 11218359"/>
              <a:gd name="connsiteY786" fmla="*/ 1855419 h 1855419"/>
              <a:gd name="connsiteX787" fmla="*/ 9000511 w 11218359"/>
              <a:gd name="connsiteY787" fmla="*/ 1855419 h 1855419"/>
              <a:gd name="connsiteX788" fmla="*/ 9011988 w 11218359"/>
              <a:gd name="connsiteY788" fmla="*/ 1855419 h 1855419"/>
              <a:gd name="connsiteX789" fmla="*/ 9023418 w 11218359"/>
              <a:gd name="connsiteY789" fmla="*/ 1855419 h 1855419"/>
              <a:gd name="connsiteX790" fmla="*/ 9034849 w 11218359"/>
              <a:gd name="connsiteY790" fmla="*/ 1855419 h 1855419"/>
              <a:gd name="connsiteX791" fmla="*/ 9046278 w 11218359"/>
              <a:gd name="connsiteY791" fmla="*/ 1855419 h 1855419"/>
              <a:gd name="connsiteX792" fmla="*/ 9057709 w 11218359"/>
              <a:gd name="connsiteY792" fmla="*/ 1855419 h 1855419"/>
              <a:gd name="connsiteX793" fmla="*/ 9069186 w 11218359"/>
              <a:gd name="connsiteY793" fmla="*/ 1855419 h 1855419"/>
              <a:gd name="connsiteX794" fmla="*/ 9080615 w 11218359"/>
              <a:gd name="connsiteY794" fmla="*/ 1855419 h 1855419"/>
              <a:gd name="connsiteX795" fmla="*/ 9092046 w 11218359"/>
              <a:gd name="connsiteY795" fmla="*/ 1855419 h 1855419"/>
              <a:gd name="connsiteX796" fmla="*/ 9103476 w 11218359"/>
              <a:gd name="connsiteY796" fmla="*/ 1855419 h 1855419"/>
              <a:gd name="connsiteX797" fmla="*/ 9114906 w 11218359"/>
              <a:gd name="connsiteY797" fmla="*/ 1855419 h 1855419"/>
              <a:gd name="connsiteX798" fmla="*/ 9126384 w 11218359"/>
              <a:gd name="connsiteY798" fmla="*/ 1855419 h 1855419"/>
              <a:gd name="connsiteX799" fmla="*/ 9137813 w 11218359"/>
              <a:gd name="connsiteY799" fmla="*/ 1855419 h 1855419"/>
              <a:gd name="connsiteX800" fmla="*/ 9149244 w 11218359"/>
              <a:gd name="connsiteY800" fmla="*/ 1855419 h 1855419"/>
              <a:gd name="connsiteX801" fmla="*/ 9160673 w 11218359"/>
              <a:gd name="connsiteY801" fmla="*/ 1855419 h 1855419"/>
              <a:gd name="connsiteX802" fmla="*/ 9172104 w 11218359"/>
              <a:gd name="connsiteY802" fmla="*/ 1855419 h 1855419"/>
              <a:gd name="connsiteX803" fmla="*/ 9183581 w 11218359"/>
              <a:gd name="connsiteY803" fmla="*/ 1855419 h 1855419"/>
              <a:gd name="connsiteX804" fmla="*/ 9195011 w 11218359"/>
              <a:gd name="connsiteY804" fmla="*/ 1855419 h 1855419"/>
              <a:gd name="connsiteX805" fmla="*/ 9206442 w 11218359"/>
              <a:gd name="connsiteY805" fmla="*/ 1855419 h 1855419"/>
              <a:gd name="connsiteX806" fmla="*/ 9217871 w 11218359"/>
              <a:gd name="connsiteY806" fmla="*/ 1855419 h 1855419"/>
              <a:gd name="connsiteX807" fmla="*/ 9229301 w 11218359"/>
              <a:gd name="connsiteY807" fmla="*/ 1855419 h 1855419"/>
              <a:gd name="connsiteX808" fmla="*/ 9240779 w 11218359"/>
              <a:gd name="connsiteY808" fmla="*/ 1855419 h 1855419"/>
              <a:gd name="connsiteX809" fmla="*/ 9252209 w 11218359"/>
              <a:gd name="connsiteY809" fmla="*/ 1855419 h 1855419"/>
              <a:gd name="connsiteX810" fmla="*/ 9263639 w 11218359"/>
              <a:gd name="connsiteY810" fmla="*/ 1855419 h 1855419"/>
              <a:gd name="connsiteX811" fmla="*/ 9275069 w 11218359"/>
              <a:gd name="connsiteY811" fmla="*/ 1855419 h 1855419"/>
              <a:gd name="connsiteX812" fmla="*/ 9286498 w 11218359"/>
              <a:gd name="connsiteY812" fmla="*/ 1855419 h 1855419"/>
              <a:gd name="connsiteX813" fmla="*/ 9297977 w 11218359"/>
              <a:gd name="connsiteY813" fmla="*/ 1855419 h 1855419"/>
              <a:gd name="connsiteX814" fmla="*/ 9309406 w 11218359"/>
              <a:gd name="connsiteY814" fmla="*/ 1855419 h 1855419"/>
              <a:gd name="connsiteX815" fmla="*/ 9320837 w 11218359"/>
              <a:gd name="connsiteY815" fmla="*/ 1855419 h 1855419"/>
              <a:gd name="connsiteX816" fmla="*/ 9332266 w 11218359"/>
              <a:gd name="connsiteY816" fmla="*/ 1855419 h 1855419"/>
              <a:gd name="connsiteX817" fmla="*/ 9343696 w 11218359"/>
              <a:gd name="connsiteY817" fmla="*/ 1855419 h 1855419"/>
              <a:gd name="connsiteX818" fmla="*/ 9355174 w 11218359"/>
              <a:gd name="connsiteY818" fmla="*/ 1855419 h 1855419"/>
              <a:gd name="connsiteX819" fmla="*/ 9366604 w 11218359"/>
              <a:gd name="connsiteY819" fmla="*/ 1855419 h 1855419"/>
              <a:gd name="connsiteX820" fmla="*/ 9378035 w 11218359"/>
              <a:gd name="connsiteY820" fmla="*/ 1855419 h 1855419"/>
              <a:gd name="connsiteX821" fmla="*/ 9389464 w 11218359"/>
              <a:gd name="connsiteY821" fmla="*/ 1855419 h 1855419"/>
              <a:gd name="connsiteX822" fmla="*/ 9400894 w 11218359"/>
              <a:gd name="connsiteY822" fmla="*/ 1855419 h 1855419"/>
              <a:gd name="connsiteX823" fmla="*/ 9412372 w 11218359"/>
              <a:gd name="connsiteY823" fmla="*/ 1855419 h 1855419"/>
              <a:gd name="connsiteX824" fmla="*/ 9423802 w 11218359"/>
              <a:gd name="connsiteY824" fmla="*/ 1855419 h 1855419"/>
              <a:gd name="connsiteX825" fmla="*/ 9435232 w 11218359"/>
              <a:gd name="connsiteY825" fmla="*/ 1855419 h 1855419"/>
              <a:gd name="connsiteX826" fmla="*/ 9446662 w 11218359"/>
              <a:gd name="connsiteY826" fmla="*/ 1855419 h 1855419"/>
              <a:gd name="connsiteX827" fmla="*/ 9458091 w 11218359"/>
              <a:gd name="connsiteY827" fmla="*/ 1855419 h 1855419"/>
              <a:gd name="connsiteX828" fmla="*/ 9469570 w 11218359"/>
              <a:gd name="connsiteY828" fmla="*/ 1855419 h 1855419"/>
              <a:gd name="connsiteX829" fmla="*/ 9480999 w 11218359"/>
              <a:gd name="connsiteY829" fmla="*/ 1855419 h 1855419"/>
              <a:gd name="connsiteX830" fmla="*/ 9492429 w 11218359"/>
              <a:gd name="connsiteY830" fmla="*/ 1855419 h 1855419"/>
              <a:gd name="connsiteX831" fmla="*/ 9503859 w 11218359"/>
              <a:gd name="connsiteY831" fmla="*/ 1855419 h 1855419"/>
              <a:gd name="connsiteX832" fmla="*/ 9515289 w 11218359"/>
              <a:gd name="connsiteY832" fmla="*/ 1855419 h 1855419"/>
              <a:gd name="connsiteX833" fmla="*/ 9526767 w 11218359"/>
              <a:gd name="connsiteY833" fmla="*/ 1855419 h 1855419"/>
              <a:gd name="connsiteX834" fmla="*/ 9538197 w 11218359"/>
              <a:gd name="connsiteY834" fmla="*/ 1853919 h 1855419"/>
              <a:gd name="connsiteX835" fmla="*/ 9549626 w 11218359"/>
              <a:gd name="connsiteY835" fmla="*/ 1855419 h 1855419"/>
              <a:gd name="connsiteX836" fmla="*/ 9561057 w 11218359"/>
              <a:gd name="connsiteY836" fmla="*/ 1855419 h 1855419"/>
              <a:gd name="connsiteX837" fmla="*/ 9572487 w 11218359"/>
              <a:gd name="connsiteY837" fmla="*/ 1855419 h 1855419"/>
              <a:gd name="connsiteX838" fmla="*/ 9583965 w 11218359"/>
              <a:gd name="connsiteY838" fmla="*/ 1855419 h 1855419"/>
              <a:gd name="connsiteX839" fmla="*/ 9595395 w 11218359"/>
              <a:gd name="connsiteY839" fmla="*/ 1855419 h 1855419"/>
              <a:gd name="connsiteX840" fmla="*/ 9606824 w 11218359"/>
              <a:gd name="connsiteY840" fmla="*/ 1855419 h 1855419"/>
              <a:gd name="connsiteX841" fmla="*/ 9618255 w 11218359"/>
              <a:gd name="connsiteY841" fmla="*/ 1855419 h 1855419"/>
              <a:gd name="connsiteX842" fmla="*/ 9629684 w 11218359"/>
              <a:gd name="connsiteY842" fmla="*/ 1855419 h 1855419"/>
              <a:gd name="connsiteX843" fmla="*/ 9641163 w 11218359"/>
              <a:gd name="connsiteY843" fmla="*/ 1855419 h 1855419"/>
              <a:gd name="connsiteX844" fmla="*/ 9652592 w 11218359"/>
              <a:gd name="connsiteY844" fmla="*/ 1855419 h 1855419"/>
              <a:gd name="connsiteX845" fmla="*/ 9664022 w 11218359"/>
              <a:gd name="connsiteY845" fmla="*/ 1855419 h 1855419"/>
              <a:gd name="connsiteX846" fmla="*/ 9675452 w 11218359"/>
              <a:gd name="connsiteY846" fmla="*/ 1855419 h 1855419"/>
              <a:gd name="connsiteX847" fmla="*/ 9686882 w 11218359"/>
              <a:gd name="connsiteY847" fmla="*/ 1855419 h 1855419"/>
              <a:gd name="connsiteX848" fmla="*/ 9698360 w 11218359"/>
              <a:gd name="connsiteY848" fmla="*/ 1855419 h 1855419"/>
              <a:gd name="connsiteX849" fmla="*/ 9709790 w 11218359"/>
              <a:gd name="connsiteY849" fmla="*/ 1855419 h 1855419"/>
              <a:gd name="connsiteX850" fmla="*/ 9721219 w 11218359"/>
              <a:gd name="connsiteY850" fmla="*/ 1855419 h 1855419"/>
              <a:gd name="connsiteX851" fmla="*/ 9732650 w 11218359"/>
              <a:gd name="connsiteY851" fmla="*/ 1855419 h 1855419"/>
              <a:gd name="connsiteX852" fmla="*/ 9744080 w 11218359"/>
              <a:gd name="connsiteY852" fmla="*/ 1855419 h 1855419"/>
              <a:gd name="connsiteX853" fmla="*/ 9755557 w 11218359"/>
              <a:gd name="connsiteY853" fmla="*/ 1855419 h 1855419"/>
              <a:gd name="connsiteX854" fmla="*/ 9766988 w 11218359"/>
              <a:gd name="connsiteY854" fmla="*/ 1855419 h 1855419"/>
              <a:gd name="connsiteX855" fmla="*/ 9778417 w 11218359"/>
              <a:gd name="connsiteY855" fmla="*/ 1855419 h 1855419"/>
              <a:gd name="connsiteX856" fmla="*/ 9789848 w 11218359"/>
              <a:gd name="connsiteY856" fmla="*/ 1855419 h 1855419"/>
              <a:gd name="connsiteX857" fmla="*/ 9801277 w 11218359"/>
              <a:gd name="connsiteY857" fmla="*/ 1855419 h 1855419"/>
              <a:gd name="connsiteX858" fmla="*/ 9812755 w 11218359"/>
              <a:gd name="connsiteY858" fmla="*/ 1855419 h 1855419"/>
              <a:gd name="connsiteX859" fmla="*/ 9824185 w 11218359"/>
              <a:gd name="connsiteY859" fmla="*/ 1855419 h 1855419"/>
              <a:gd name="connsiteX860" fmla="*/ 9835615 w 11218359"/>
              <a:gd name="connsiteY860" fmla="*/ 1855419 h 1855419"/>
              <a:gd name="connsiteX861" fmla="*/ 9847045 w 11218359"/>
              <a:gd name="connsiteY861" fmla="*/ 1855419 h 1855419"/>
              <a:gd name="connsiteX862" fmla="*/ 9858475 w 11218359"/>
              <a:gd name="connsiteY862" fmla="*/ 1855419 h 1855419"/>
              <a:gd name="connsiteX863" fmla="*/ 9869952 w 11218359"/>
              <a:gd name="connsiteY863" fmla="*/ 1855419 h 1855419"/>
              <a:gd name="connsiteX864" fmla="*/ 9881383 w 11218359"/>
              <a:gd name="connsiteY864" fmla="*/ 1855419 h 1855419"/>
              <a:gd name="connsiteX865" fmla="*/ 9892812 w 11218359"/>
              <a:gd name="connsiteY865" fmla="*/ 1855419 h 1855419"/>
              <a:gd name="connsiteX866" fmla="*/ 9904243 w 11218359"/>
              <a:gd name="connsiteY866" fmla="*/ 1855419 h 1855419"/>
              <a:gd name="connsiteX867" fmla="*/ 9915673 w 11218359"/>
              <a:gd name="connsiteY867" fmla="*/ 1855419 h 1855419"/>
              <a:gd name="connsiteX868" fmla="*/ 9927102 w 11218359"/>
              <a:gd name="connsiteY868" fmla="*/ 1855419 h 1855419"/>
              <a:gd name="connsiteX869" fmla="*/ 9938581 w 11218359"/>
              <a:gd name="connsiteY869" fmla="*/ 1855419 h 1855419"/>
              <a:gd name="connsiteX870" fmla="*/ 9950010 w 11218359"/>
              <a:gd name="connsiteY870" fmla="*/ 1855419 h 1855419"/>
              <a:gd name="connsiteX871" fmla="*/ 9961441 w 11218359"/>
              <a:gd name="connsiteY871" fmla="*/ 1855419 h 1855419"/>
              <a:gd name="connsiteX872" fmla="*/ 9972870 w 11218359"/>
              <a:gd name="connsiteY872" fmla="*/ 1855419 h 1855419"/>
              <a:gd name="connsiteX873" fmla="*/ 9984300 w 11218359"/>
              <a:gd name="connsiteY873" fmla="*/ 1855419 h 1855419"/>
              <a:gd name="connsiteX874" fmla="*/ 9995778 w 11218359"/>
              <a:gd name="connsiteY874" fmla="*/ 1855419 h 1855419"/>
              <a:gd name="connsiteX875" fmla="*/ 10007208 w 11218359"/>
              <a:gd name="connsiteY875" fmla="*/ 1855419 h 1855419"/>
              <a:gd name="connsiteX876" fmla="*/ 10018638 w 11218359"/>
              <a:gd name="connsiteY876" fmla="*/ 1855419 h 1855419"/>
              <a:gd name="connsiteX877" fmla="*/ 10030068 w 11218359"/>
              <a:gd name="connsiteY877" fmla="*/ 1855419 h 1855419"/>
              <a:gd name="connsiteX878" fmla="*/ 10041498 w 11218359"/>
              <a:gd name="connsiteY878" fmla="*/ 1855419 h 1855419"/>
              <a:gd name="connsiteX879" fmla="*/ 10052976 w 11218359"/>
              <a:gd name="connsiteY879" fmla="*/ 1855419 h 1855419"/>
              <a:gd name="connsiteX880" fmla="*/ 10064405 w 11218359"/>
              <a:gd name="connsiteY880" fmla="*/ 1855419 h 1855419"/>
              <a:gd name="connsiteX881" fmla="*/ 10075835 w 11218359"/>
              <a:gd name="connsiteY881" fmla="*/ 1855419 h 1855419"/>
              <a:gd name="connsiteX882" fmla="*/ 10087266 w 11218359"/>
              <a:gd name="connsiteY882" fmla="*/ 1855419 h 1855419"/>
              <a:gd name="connsiteX883" fmla="*/ 10098695 w 11218359"/>
              <a:gd name="connsiteY883" fmla="*/ 1855419 h 1855419"/>
              <a:gd name="connsiteX884" fmla="*/ 10110174 w 11218359"/>
              <a:gd name="connsiteY884" fmla="*/ 1855419 h 1855419"/>
              <a:gd name="connsiteX885" fmla="*/ 10121603 w 11218359"/>
              <a:gd name="connsiteY885" fmla="*/ 1855419 h 1855419"/>
              <a:gd name="connsiteX886" fmla="*/ 10133033 w 11218359"/>
              <a:gd name="connsiteY886" fmla="*/ 1855419 h 1855419"/>
              <a:gd name="connsiteX887" fmla="*/ 10144463 w 11218359"/>
              <a:gd name="connsiteY887" fmla="*/ 1855419 h 1855419"/>
              <a:gd name="connsiteX888" fmla="*/ 10155893 w 11218359"/>
              <a:gd name="connsiteY888" fmla="*/ 1855419 h 1855419"/>
              <a:gd name="connsiteX889" fmla="*/ 10167371 w 11218359"/>
              <a:gd name="connsiteY889" fmla="*/ 1855419 h 1855419"/>
              <a:gd name="connsiteX890" fmla="*/ 10178801 w 11218359"/>
              <a:gd name="connsiteY890" fmla="*/ 1855419 h 1855419"/>
              <a:gd name="connsiteX891" fmla="*/ 10190230 w 11218359"/>
              <a:gd name="connsiteY891" fmla="*/ 1855419 h 1855419"/>
              <a:gd name="connsiteX892" fmla="*/ 10201661 w 11218359"/>
              <a:gd name="connsiteY892" fmla="*/ 1855419 h 1855419"/>
              <a:gd name="connsiteX893" fmla="*/ 10213091 w 11218359"/>
              <a:gd name="connsiteY893" fmla="*/ 1855419 h 1855419"/>
              <a:gd name="connsiteX894" fmla="*/ 10224569 w 11218359"/>
              <a:gd name="connsiteY894" fmla="*/ 1855419 h 1855419"/>
              <a:gd name="connsiteX895" fmla="*/ 10235998 w 11218359"/>
              <a:gd name="connsiteY895" fmla="*/ 1855419 h 1855419"/>
              <a:gd name="connsiteX896" fmla="*/ 10247428 w 11218359"/>
              <a:gd name="connsiteY896" fmla="*/ 1855419 h 1855419"/>
              <a:gd name="connsiteX897" fmla="*/ 10258859 w 11218359"/>
              <a:gd name="connsiteY897" fmla="*/ 1855419 h 1855419"/>
              <a:gd name="connsiteX898" fmla="*/ 10270288 w 11218359"/>
              <a:gd name="connsiteY898" fmla="*/ 1855419 h 1855419"/>
              <a:gd name="connsiteX899" fmla="*/ 10281767 w 11218359"/>
              <a:gd name="connsiteY899" fmla="*/ 1855419 h 1855419"/>
              <a:gd name="connsiteX900" fmla="*/ 10293196 w 11218359"/>
              <a:gd name="connsiteY900" fmla="*/ 1855419 h 1855419"/>
              <a:gd name="connsiteX901" fmla="*/ 10304626 w 11218359"/>
              <a:gd name="connsiteY901" fmla="*/ 1855419 h 1855419"/>
              <a:gd name="connsiteX902" fmla="*/ 10316056 w 11218359"/>
              <a:gd name="connsiteY902" fmla="*/ 1855419 h 1855419"/>
              <a:gd name="connsiteX903" fmla="*/ 10327486 w 11218359"/>
              <a:gd name="connsiteY903" fmla="*/ 1855419 h 1855419"/>
              <a:gd name="connsiteX904" fmla="*/ 10338963 w 11218359"/>
              <a:gd name="connsiteY904" fmla="*/ 1855419 h 1855419"/>
              <a:gd name="connsiteX905" fmla="*/ 10350394 w 11218359"/>
              <a:gd name="connsiteY905" fmla="*/ 1855419 h 1855419"/>
              <a:gd name="connsiteX906" fmla="*/ 10361823 w 11218359"/>
              <a:gd name="connsiteY906" fmla="*/ 1855419 h 1855419"/>
              <a:gd name="connsiteX907" fmla="*/ 10373254 w 11218359"/>
              <a:gd name="connsiteY907" fmla="*/ 1855419 h 1855419"/>
              <a:gd name="connsiteX908" fmla="*/ 10384684 w 11218359"/>
              <a:gd name="connsiteY908" fmla="*/ 1855419 h 1855419"/>
              <a:gd name="connsiteX909" fmla="*/ 10396161 w 11218359"/>
              <a:gd name="connsiteY909" fmla="*/ 1855419 h 1855419"/>
              <a:gd name="connsiteX910" fmla="*/ 10407591 w 11218359"/>
              <a:gd name="connsiteY910" fmla="*/ 1855419 h 1855419"/>
              <a:gd name="connsiteX911" fmla="*/ 10419021 w 11218359"/>
              <a:gd name="connsiteY911" fmla="*/ 1855419 h 1855419"/>
              <a:gd name="connsiteX912" fmla="*/ 10430452 w 11218359"/>
              <a:gd name="connsiteY912" fmla="*/ 1855419 h 1855419"/>
              <a:gd name="connsiteX913" fmla="*/ 10441881 w 11218359"/>
              <a:gd name="connsiteY913" fmla="*/ 1855419 h 1855419"/>
              <a:gd name="connsiteX914" fmla="*/ 10453358 w 11218359"/>
              <a:gd name="connsiteY914" fmla="*/ 1855419 h 1855419"/>
              <a:gd name="connsiteX915" fmla="*/ 10464789 w 11218359"/>
              <a:gd name="connsiteY915" fmla="*/ 1855419 h 1855419"/>
              <a:gd name="connsiteX916" fmla="*/ 10476219 w 11218359"/>
              <a:gd name="connsiteY916" fmla="*/ 1855419 h 1855419"/>
              <a:gd name="connsiteX917" fmla="*/ 10487649 w 11218359"/>
              <a:gd name="connsiteY917" fmla="*/ 1855419 h 1855419"/>
              <a:gd name="connsiteX918" fmla="*/ 10499079 w 11218359"/>
              <a:gd name="connsiteY918" fmla="*/ 1855419 h 1855419"/>
              <a:gd name="connsiteX919" fmla="*/ 10510556 w 11218359"/>
              <a:gd name="connsiteY919" fmla="*/ 1855419 h 1855419"/>
              <a:gd name="connsiteX920" fmla="*/ 10521987 w 11218359"/>
              <a:gd name="connsiteY920" fmla="*/ 1855419 h 1855419"/>
              <a:gd name="connsiteX921" fmla="*/ 10533416 w 11218359"/>
              <a:gd name="connsiteY921" fmla="*/ 1855419 h 1855419"/>
              <a:gd name="connsiteX922" fmla="*/ 10544847 w 11218359"/>
              <a:gd name="connsiteY922" fmla="*/ 1855419 h 1855419"/>
              <a:gd name="connsiteX923" fmla="*/ 10556277 w 11218359"/>
              <a:gd name="connsiteY923" fmla="*/ 1855419 h 1855419"/>
              <a:gd name="connsiteX924" fmla="*/ 10567754 w 11218359"/>
              <a:gd name="connsiteY924" fmla="*/ 1855419 h 1855419"/>
              <a:gd name="connsiteX925" fmla="*/ 10579184 w 11218359"/>
              <a:gd name="connsiteY925" fmla="*/ 1855419 h 1855419"/>
              <a:gd name="connsiteX926" fmla="*/ 10590614 w 11218359"/>
              <a:gd name="connsiteY926" fmla="*/ 1855419 h 1855419"/>
              <a:gd name="connsiteX927" fmla="*/ 10602045 w 11218359"/>
              <a:gd name="connsiteY927" fmla="*/ 1855419 h 1855419"/>
              <a:gd name="connsiteX928" fmla="*/ 10613474 w 11218359"/>
              <a:gd name="connsiteY928" fmla="*/ 1855419 h 1855419"/>
              <a:gd name="connsiteX929" fmla="*/ 10624951 w 11218359"/>
              <a:gd name="connsiteY929" fmla="*/ 1855419 h 1855419"/>
              <a:gd name="connsiteX930" fmla="*/ 10636382 w 11218359"/>
              <a:gd name="connsiteY930" fmla="*/ 1855419 h 1855419"/>
              <a:gd name="connsiteX931" fmla="*/ 10647812 w 11218359"/>
              <a:gd name="connsiteY931" fmla="*/ 1855419 h 1855419"/>
              <a:gd name="connsiteX932" fmla="*/ 10659241 w 11218359"/>
              <a:gd name="connsiteY932" fmla="*/ 1855419 h 1855419"/>
              <a:gd name="connsiteX933" fmla="*/ 10670672 w 11218359"/>
              <a:gd name="connsiteY933" fmla="*/ 1855419 h 1855419"/>
              <a:gd name="connsiteX934" fmla="*/ 10682149 w 11218359"/>
              <a:gd name="connsiteY934" fmla="*/ 1855419 h 1855419"/>
              <a:gd name="connsiteX935" fmla="*/ 10693580 w 11218359"/>
              <a:gd name="connsiteY935" fmla="*/ 1855419 h 1855419"/>
              <a:gd name="connsiteX936" fmla="*/ 10705009 w 11218359"/>
              <a:gd name="connsiteY936" fmla="*/ 1855419 h 1855419"/>
              <a:gd name="connsiteX937" fmla="*/ 10716439 w 11218359"/>
              <a:gd name="connsiteY937" fmla="*/ 1855419 h 1855419"/>
              <a:gd name="connsiteX938" fmla="*/ 10727870 w 11218359"/>
              <a:gd name="connsiteY938" fmla="*/ 1855419 h 1855419"/>
              <a:gd name="connsiteX939" fmla="*/ 10739347 w 11218359"/>
              <a:gd name="connsiteY939" fmla="*/ 1855419 h 1855419"/>
              <a:gd name="connsiteX940" fmla="*/ 10750778 w 11218359"/>
              <a:gd name="connsiteY940" fmla="*/ 1855419 h 1855419"/>
              <a:gd name="connsiteX941" fmla="*/ 10762207 w 11218359"/>
              <a:gd name="connsiteY941" fmla="*/ 1855419 h 1855419"/>
              <a:gd name="connsiteX942" fmla="*/ 10773637 w 11218359"/>
              <a:gd name="connsiteY942" fmla="*/ 1855419 h 1855419"/>
              <a:gd name="connsiteX943" fmla="*/ 10785067 w 11218359"/>
              <a:gd name="connsiteY943" fmla="*/ 1855419 h 1855419"/>
              <a:gd name="connsiteX944" fmla="*/ 10796544 w 11218359"/>
              <a:gd name="connsiteY944" fmla="*/ 1855419 h 1855419"/>
              <a:gd name="connsiteX945" fmla="*/ 10807975 w 11218359"/>
              <a:gd name="connsiteY945" fmla="*/ 1855419 h 1855419"/>
              <a:gd name="connsiteX946" fmla="*/ 10819405 w 11218359"/>
              <a:gd name="connsiteY946" fmla="*/ 1855419 h 1855419"/>
              <a:gd name="connsiteX947" fmla="*/ 10830834 w 11218359"/>
              <a:gd name="connsiteY947" fmla="*/ 1855419 h 1855419"/>
              <a:gd name="connsiteX948" fmla="*/ 10842265 w 11218359"/>
              <a:gd name="connsiteY948" fmla="*/ 1855419 h 1855419"/>
              <a:gd name="connsiteX949" fmla="*/ 10853742 w 11218359"/>
              <a:gd name="connsiteY949" fmla="*/ 1855419 h 1855419"/>
              <a:gd name="connsiteX950" fmla="*/ 10865173 w 11218359"/>
              <a:gd name="connsiteY950" fmla="*/ 1855419 h 1855419"/>
              <a:gd name="connsiteX951" fmla="*/ 10876602 w 11218359"/>
              <a:gd name="connsiteY951" fmla="*/ 1855419 h 1855419"/>
              <a:gd name="connsiteX952" fmla="*/ 10888032 w 11218359"/>
              <a:gd name="connsiteY952" fmla="*/ 1855419 h 1855419"/>
              <a:gd name="connsiteX953" fmla="*/ 10899463 w 11218359"/>
              <a:gd name="connsiteY953" fmla="*/ 1855419 h 1855419"/>
              <a:gd name="connsiteX954" fmla="*/ 10910892 w 11218359"/>
              <a:gd name="connsiteY954" fmla="*/ 1855419 h 1855419"/>
              <a:gd name="connsiteX955" fmla="*/ 10922369 w 11218359"/>
              <a:gd name="connsiteY955" fmla="*/ 1855419 h 1855419"/>
              <a:gd name="connsiteX956" fmla="*/ 10933800 w 11218359"/>
              <a:gd name="connsiteY956" fmla="*/ 1855419 h 1855419"/>
              <a:gd name="connsiteX957" fmla="*/ 10945230 w 11218359"/>
              <a:gd name="connsiteY957" fmla="*/ 1855419 h 1855419"/>
              <a:gd name="connsiteX958" fmla="*/ 10956660 w 11218359"/>
              <a:gd name="connsiteY958" fmla="*/ 1855419 h 1855419"/>
              <a:gd name="connsiteX959" fmla="*/ 10968090 w 11218359"/>
              <a:gd name="connsiteY959" fmla="*/ 1855419 h 1855419"/>
              <a:gd name="connsiteX960" fmla="*/ 10979567 w 11218359"/>
              <a:gd name="connsiteY960" fmla="*/ 1855419 h 1855419"/>
              <a:gd name="connsiteX961" fmla="*/ 10990998 w 11218359"/>
              <a:gd name="connsiteY961" fmla="*/ 1855419 h 1855419"/>
              <a:gd name="connsiteX962" fmla="*/ 11002427 w 11218359"/>
              <a:gd name="connsiteY962" fmla="*/ 1855419 h 1855419"/>
              <a:gd name="connsiteX963" fmla="*/ 11013858 w 11218359"/>
              <a:gd name="connsiteY963" fmla="*/ 1855419 h 1855419"/>
              <a:gd name="connsiteX964" fmla="*/ 11025287 w 11218359"/>
              <a:gd name="connsiteY964" fmla="*/ 1855419 h 1855419"/>
              <a:gd name="connsiteX965" fmla="*/ 11036765 w 11218359"/>
              <a:gd name="connsiteY965" fmla="*/ 1855419 h 1855419"/>
              <a:gd name="connsiteX966" fmla="*/ 11048195 w 11218359"/>
              <a:gd name="connsiteY966" fmla="*/ 1855419 h 1855419"/>
              <a:gd name="connsiteX967" fmla="*/ 11059625 w 11218359"/>
              <a:gd name="connsiteY967" fmla="*/ 1855419 h 1855419"/>
              <a:gd name="connsiteX968" fmla="*/ 11071056 w 11218359"/>
              <a:gd name="connsiteY968" fmla="*/ 1855419 h 1855419"/>
              <a:gd name="connsiteX969" fmla="*/ 11082485 w 11218359"/>
              <a:gd name="connsiteY969" fmla="*/ 1855419 h 1855419"/>
              <a:gd name="connsiteX970" fmla="*/ 11093962 w 11218359"/>
              <a:gd name="connsiteY970" fmla="*/ 1855419 h 1855419"/>
              <a:gd name="connsiteX971" fmla="*/ 11105393 w 11218359"/>
              <a:gd name="connsiteY971" fmla="*/ 1855419 h 1855419"/>
              <a:gd name="connsiteX972" fmla="*/ 11116823 w 11218359"/>
              <a:gd name="connsiteY972" fmla="*/ 1855419 h 1855419"/>
              <a:gd name="connsiteX973" fmla="*/ 11128253 w 11218359"/>
              <a:gd name="connsiteY973" fmla="*/ 1855419 h 1855419"/>
              <a:gd name="connsiteX974" fmla="*/ 11139683 w 11218359"/>
              <a:gd name="connsiteY974" fmla="*/ 1855419 h 1855419"/>
              <a:gd name="connsiteX975" fmla="*/ 11151160 w 11218359"/>
              <a:gd name="connsiteY975" fmla="*/ 1855419 h 1855419"/>
              <a:gd name="connsiteX976" fmla="*/ 11162591 w 11218359"/>
              <a:gd name="connsiteY976" fmla="*/ 1855419 h 1855419"/>
              <a:gd name="connsiteX977" fmla="*/ 11174020 w 11218359"/>
              <a:gd name="connsiteY977" fmla="*/ 1855419 h 1855419"/>
              <a:gd name="connsiteX978" fmla="*/ 11185451 w 11218359"/>
              <a:gd name="connsiteY978" fmla="*/ 1855419 h 1855419"/>
              <a:gd name="connsiteX979" fmla="*/ 11196881 w 11218359"/>
              <a:gd name="connsiteY979" fmla="*/ 1855419 h 1855419"/>
              <a:gd name="connsiteX980" fmla="*/ 11208358 w 11218359"/>
              <a:gd name="connsiteY980" fmla="*/ 1855419 h 1855419"/>
              <a:gd name="connsiteX981" fmla="*/ 11218359 w 11218359"/>
              <a:gd name="connsiteY981" fmla="*/ 1855419 h 185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55419">
                <a:moveTo>
                  <a:pt x="0" y="1855419"/>
                </a:moveTo>
                <a:lnTo>
                  <a:pt x="9149" y="1855419"/>
                </a:lnTo>
                <a:lnTo>
                  <a:pt x="20588" y="1855419"/>
                </a:lnTo>
                <a:lnTo>
                  <a:pt x="32028" y="1855419"/>
                </a:lnTo>
                <a:lnTo>
                  <a:pt x="43467" y="1855419"/>
                </a:lnTo>
                <a:lnTo>
                  <a:pt x="54907" y="1855419"/>
                </a:lnTo>
                <a:lnTo>
                  <a:pt x="66346" y="1855419"/>
                </a:lnTo>
                <a:lnTo>
                  <a:pt x="77786" y="1855419"/>
                </a:lnTo>
                <a:lnTo>
                  <a:pt x="89225" y="1855419"/>
                </a:lnTo>
                <a:lnTo>
                  <a:pt x="100665" y="1855419"/>
                </a:lnTo>
                <a:lnTo>
                  <a:pt x="112104" y="1855419"/>
                </a:lnTo>
                <a:lnTo>
                  <a:pt x="123544" y="1855419"/>
                </a:lnTo>
                <a:lnTo>
                  <a:pt x="134979" y="1855419"/>
                </a:lnTo>
                <a:lnTo>
                  <a:pt x="146423" y="1855419"/>
                </a:lnTo>
                <a:lnTo>
                  <a:pt x="157858" y="1855419"/>
                </a:lnTo>
                <a:lnTo>
                  <a:pt x="169297" y="1855419"/>
                </a:lnTo>
                <a:lnTo>
                  <a:pt x="180737" y="1855419"/>
                </a:lnTo>
                <a:lnTo>
                  <a:pt x="192176" y="1855419"/>
                </a:lnTo>
                <a:lnTo>
                  <a:pt x="203616" y="1855419"/>
                </a:lnTo>
                <a:lnTo>
                  <a:pt x="215055" y="1855419"/>
                </a:lnTo>
                <a:lnTo>
                  <a:pt x="226495" y="1855419"/>
                </a:lnTo>
                <a:lnTo>
                  <a:pt x="237935" y="1855419"/>
                </a:lnTo>
                <a:lnTo>
                  <a:pt x="249374" y="1855419"/>
                </a:lnTo>
                <a:lnTo>
                  <a:pt x="260814" y="1855419"/>
                </a:lnTo>
                <a:lnTo>
                  <a:pt x="272253" y="1855419"/>
                </a:lnTo>
                <a:lnTo>
                  <a:pt x="283693" y="1855419"/>
                </a:lnTo>
                <a:lnTo>
                  <a:pt x="295132" y="1855419"/>
                </a:lnTo>
                <a:lnTo>
                  <a:pt x="306572" y="1855419"/>
                </a:lnTo>
                <a:lnTo>
                  <a:pt x="318011" y="1855419"/>
                </a:lnTo>
                <a:lnTo>
                  <a:pt x="329451" y="1855419"/>
                </a:lnTo>
                <a:lnTo>
                  <a:pt x="340890" y="1855419"/>
                </a:lnTo>
                <a:lnTo>
                  <a:pt x="352330" y="1855419"/>
                </a:lnTo>
                <a:lnTo>
                  <a:pt x="363769" y="1855419"/>
                </a:lnTo>
                <a:lnTo>
                  <a:pt x="375209" y="1855419"/>
                </a:lnTo>
                <a:lnTo>
                  <a:pt x="386648" y="1855419"/>
                </a:lnTo>
                <a:lnTo>
                  <a:pt x="398088" y="1855419"/>
                </a:lnTo>
                <a:lnTo>
                  <a:pt x="409527" y="1855419"/>
                </a:lnTo>
                <a:lnTo>
                  <a:pt x="420967" y="1855419"/>
                </a:lnTo>
                <a:lnTo>
                  <a:pt x="432406" y="1855419"/>
                </a:lnTo>
                <a:lnTo>
                  <a:pt x="443846" y="1855419"/>
                </a:lnTo>
                <a:lnTo>
                  <a:pt x="455285" y="1855419"/>
                </a:lnTo>
                <a:lnTo>
                  <a:pt x="466725" y="1855419"/>
                </a:lnTo>
                <a:lnTo>
                  <a:pt x="478165" y="1855419"/>
                </a:lnTo>
                <a:lnTo>
                  <a:pt x="489604" y="1855419"/>
                </a:lnTo>
                <a:lnTo>
                  <a:pt x="501044" y="1855419"/>
                </a:lnTo>
                <a:lnTo>
                  <a:pt x="512483" y="1855419"/>
                </a:lnTo>
                <a:lnTo>
                  <a:pt x="523923" y="1855419"/>
                </a:lnTo>
                <a:lnTo>
                  <a:pt x="535362" y="1855419"/>
                </a:lnTo>
                <a:lnTo>
                  <a:pt x="546802" y="1855419"/>
                </a:lnTo>
                <a:lnTo>
                  <a:pt x="558241" y="1855419"/>
                </a:lnTo>
                <a:lnTo>
                  <a:pt x="569681" y="1855419"/>
                </a:lnTo>
                <a:lnTo>
                  <a:pt x="581120" y="1855419"/>
                </a:lnTo>
                <a:lnTo>
                  <a:pt x="592560" y="1855419"/>
                </a:lnTo>
                <a:lnTo>
                  <a:pt x="603999" y="1855419"/>
                </a:lnTo>
                <a:lnTo>
                  <a:pt x="615439" y="1855419"/>
                </a:lnTo>
                <a:lnTo>
                  <a:pt x="626878" y="1855419"/>
                </a:lnTo>
                <a:lnTo>
                  <a:pt x="638318" y="1855419"/>
                </a:lnTo>
                <a:lnTo>
                  <a:pt x="649757" y="1855419"/>
                </a:lnTo>
                <a:lnTo>
                  <a:pt x="661192" y="1855419"/>
                </a:lnTo>
                <a:lnTo>
                  <a:pt x="672632" y="1855419"/>
                </a:lnTo>
                <a:lnTo>
                  <a:pt x="684071" y="1855419"/>
                </a:lnTo>
                <a:lnTo>
                  <a:pt x="695511" y="1855419"/>
                </a:lnTo>
                <a:lnTo>
                  <a:pt x="706950" y="1855419"/>
                </a:lnTo>
                <a:lnTo>
                  <a:pt x="718390" y="1855419"/>
                </a:lnTo>
                <a:lnTo>
                  <a:pt x="729829" y="1855419"/>
                </a:lnTo>
                <a:lnTo>
                  <a:pt x="741269" y="1855419"/>
                </a:lnTo>
                <a:lnTo>
                  <a:pt x="752708" y="1855419"/>
                </a:lnTo>
                <a:lnTo>
                  <a:pt x="764148" y="1855419"/>
                </a:lnTo>
                <a:lnTo>
                  <a:pt x="775587" y="1855419"/>
                </a:lnTo>
                <a:lnTo>
                  <a:pt x="787027" y="1855419"/>
                </a:lnTo>
                <a:lnTo>
                  <a:pt x="798467" y="1855419"/>
                </a:lnTo>
                <a:lnTo>
                  <a:pt x="809906" y="1855419"/>
                </a:lnTo>
                <a:lnTo>
                  <a:pt x="821346" y="1855419"/>
                </a:lnTo>
                <a:lnTo>
                  <a:pt x="832785" y="1855419"/>
                </a:lnTo>
                <a:lnTo>
                  <a:pt x="844225" y="1855419"/>
                </a:lnTo>
                <a:lnTo>
                  <a:pt x="855664" y="1855419"/>
                </a:lnTo>
                <a:lnTo>
                  <a:pt x="867104" y="1855419"/>
                </a:lnTo>
                <a:lnTo>
                  <a:pt x="878543" y="1855419"/>
                </a:lnTo>
                <a:lnTo>
                  <a:pt x="889983" y="1855419"/>
                </a:lnTo>
                <a:lnTo>
                  <a:pt x="901422" y="1855419"/>
                </a:lnTo>
                <a:lnTo>
                  <a:pt x="912862" y="1855419"/>
                </a:lnTo>
                <a:lnTo>
                  <a:pt x="924301" y="1855419"/>
                </a:lnTo>
                <a:lnTo>
                  <a:pt x="935741" y="1855419"/>
                </a:lnTo>
                <a:lnTo>
                  <a:pt x="947180" y="1855419"/>
                </a:lnTo>
                <a:lnTo>
                  <a:pt x="958620" y="1855419"/>
                </a:lnTo>
                <a:lnTo>
                  <a:pt x="970059" y="1855419"/>
                </a:lnTo>
                <a:lnTo>
                  <a:pt x="981499" y="1855419"/>
                </a:lnTo>
                <a:lnTo>
                  <a:pt x="992938" y="1855419"/>
                </a:lnTo>
                <a:lnTo>
                  <a:pt x="1004378" y="1855419"/>
                </a:lnTo>
                <a:lnTo>
                  <a:pt x="1015818" y="1855419"/>
                </a:lnTo>
                <a:lnTo>
                  <a:pt x="1027257" y="1855419"/>
                </a:lnTo>
                <a:lnTo>
                  <a:pt x="1038697" y="1855419"/>
                </a:lnTo>
                <a:lnTo>
                  <a:pt x="1050136" y="1855419"/>
                </a:lnTo>
                <a:lnTo>
                  <a:pt x="1061576" y="1855419"/>
                </a:lnTo>
                <a:lnTo>
                  <a:pt x="1073015" y="1855419"/>
                </a:lnTo>
                <a:lnTo>
                  <a:pt x="1084455" y="1855419"/>
                </a:lnTo>
                <a:lnTo>
                  <a:pt x="1095894" y="1855419"/>
                </a:lnTo>
                <a:lnTo>
                  <a:pt x="1107334" y="1855419"/>
                </a:lnTo>
                <a:lnTo>
                  <a:pt x="1118773" y="1855419"/>
                </a:lnTo>
                <a:lnTo>
                  <a:pt x="1130213" y="1855419"/>
                </a:lnTo>
                <a:lnTo>
                  <a:pt x="1141652" y="1855419"/>
                </a:lnTo>
                <a:lnTo>
                  <a:pt x="1153092" y="1855419"/>
                </a:lnTo>
                <a:lnTo>
                  <a:pt x="1164531" y="1855419"/>
                </a:lnTo>
                <a:lnTo>
                  <a:pt x="1175971" y="1855419"/>
                </a:lnTo>
                <a:lnTo>
                  <a:pt x="1187406" y="1855419"/>
                </a:lnTo>
                <a:lnTo>
                  <a:pt x="1198845" y="1855419"/>
                </a:lnTo>
                <a:lnTo>
                  <a:pt x="1210285" y="1855419"/>
                </a:lnTo>
                <a:lnTo>
                  <a:pt x="1221724" y="1855419"/>
                </a:lnTo>
                <a:lnTo>
                  <a:pt x="1233164" y="1855419"/>
                </a:lnTo>
                <a:lnTo>
                  <a:pt x="1244603" y="1855419"/>
                </a:lnTo>
                <a:lnTo>
                  <a:pt x="1256043" y="1855419"/>
                </a:lnTo>
                <a:lnTo>
                  <a:pt x="1267482" y="1855419"/>
                </a:lnTo>
                <a:lnTo>
                  <a:pt x="1278922" y="1855419"/>
                </a:lnTo>
                <a:lnTo>
                  <a:pt x="1290361" y="1855419"/>
                </a:lnTo>
                <a:lnTo>
                  <a:pt x="1301801" y="1855419"/>
                </a:lnTo>
                <a:lnTo>
                  <a:pt x="1313240" y="1855419"/>
                </a:lnTo>
                <a:lnTo>
                  <a:pt x="1324680" y="1855419"/>
                </a:lnTo>
                <a:lnTo>
                  <a:pt x="1336120" y="1855419"/>
                </a:lnTo>
                <a:lnTo>
                  <a:pt x="1347559" y="1855419"/>
                </a:lnTo>
                <a:lnTo>
                  <a:pt x="1358999" y="1855419"/>
                </a:lnTo>
                <a:lnTo>
                  <a:pt x="1370438" y="1855419"/>
                </a:lnTo>
                <a:lnTo>
                  <a:pt x="1381878" y="1855419"/>
                </a:lnTo>
                <a:lnTo>
                  <a:pt x="1393317" y="1855419"/>
                </a:lnTo>
                <a:lnTo>
                  <a:pt x="1404757" y="1855419"/>
                </a:lnTo>
                <a:lnTo>
                  <a:pt x="1416196" y="1855419"/>
                </a:lnTo>
                <a:lnTo>
                  <a:pt x="1427636" y="1855419"/>
                </a:lnTo>
                <a:lnTo>
                  <a:pt x="1439075" y="1855419"/>
                </a:lnTo>
                <a:lnTo>
                  <a:pt x="1450515" y="1855419"/>
                </a:lnTo>
                <a:lnTo>
                  <a:pt x="1461954" y="1855419"/>
                </a:lnTo>
                <a:lnTo>
                  <a:pt x="1473394" y="1855419"/>
                </a:lnTo>
                <a:lnTo>
                  <a:pt x="1484833" y="1855419"/>
                </a:lnTo>
                <a:lnTo>
                  <a:pt x="1496273" y="1855419"/>
                </a:lnTo>
                <a:lnTo>
                  <a:pt x="1507712" y="1855419"/>
                </a:lnTo>
                <a:lnTo>
                  <a:pt x="1519152" y="1855419"/>
                </a:lnTo>
                <a:lnTo>
                  <a:pt x="1530591" y="1855419"/>
                </a:lnTo>
                <a:lnTo>
                  <a:pt x="1542031" y="1855419"/>
                </a:lnTo>
                <a:lnTo>
                  <a:pt x="1553471" y="1855419"/>
                </a:lnTo>
                <a:lnTo>
                  <a:pt x="1564910" y="1855419"/>
                </a:lnTo>
                <a:lnTo>
                  <a:pt x="1576349" y="1855419"/>
                </a:lnTo>
                <a:lnTo>
                  <a:pt x="1587789" y="1855419"/>
                </a:lnTo>
                <a:lnTo>
                  <a:pt x="1599229" y="1855419"/>
                </a:lnTo>
                <a:lnTo>
                  <a:pt x="1610668" y="1855419"/>
                </a:lnTo>
                <a:lnTo>
                  <a:pt x="1622107" y="1855419"/>
                </a:lnTo>
                <a:lnTo>
                  <a:pt x="1633547" y="1855419"/>
                </a:lnTo>
                <a:lnTo>
                  <a:pt x="1644987" y="1855419"/>
                </a:lnTo>
                <a:lnTo>
                  <a:pt x="1656426" y="1855419"/>
                </a:lnTo>
                <a:lnTo>
                  <a:pt x="1667866" y="1855419"/>
                </a:lnTo>
                <a:lnTo>
                  <a:pt x="1679305" y="1855419"/>
                </a:lnTo>
                <a:lnTo>
                  <a:pt x="1690745" y="1855419"/>
                </a:lnTo>
                <a:lnTo>
                  <a:pt x="1702184" y="1855419"/>
                </a:lnTo>
                <a:lnTo>
                  <a:pt x="1713619" y="1855419"/>
                </a:lnTo>
                <a:lnTo>
                  <a:pt x="1725063" y="1855419"/>
                </a:lnTo>
                <a:lnTo>
                  <a:pt x="1736498" y="1855419"/>
                </a:lnTo>
                <a:lnTo>
                  <a:pt x="1747938" y="1855419"/>
                </a:lnTo>
                <a:lnTo>
                  <a:pt x="1759377" y="1855419"/>
                </a:lnTo>
                <a:lnTo>
                  <a:pt x="1770817" y="1855419"/>
                </a:lnTo>
                <a:lnTo>
                  <a:pt x="1782256" y="1855419"/>
                </a:lnTo>
                <a:lnTo>
                  <a:pt x="1793696" y="1855419"/>
                </a:lnTo>
                <a:lnTo>
                  <a:pt x="1805135" y="1855419"/>
                </a:lnTo>
                <a:lnTo>
                  <a:pt x="1816575" y="1855419"/>
                </a:lnTo>
                <a:lnTo>
                  <a:pt x="1828014" y="1855419"/>
                </a:lnTo>
                <a:lnTo>
                  <a:pt x="1839454" y="1855419"/>
                </a:lnTo>
                <a:lnTo>
                  <a:pt x="1850893" y="1855419"/>
                </a:lnTo>
                <a:lnTo>
                  <a:pt x="1862333" y="1855419"/>
                </a:lnTo>
                <a:lnTo>
                  <a:pt x="1873772" y="1855419"/>
                </a:lnTo>
                <a:lnTo>
                  <a:pt x="1885212" y="1855419"/>
                </a:lnTo>
                <a:lnTo>
                  <a:pt x="1896651" y="1855419"/>
                </a:lnTo>
                <a:lnTo>
                  <a:pt x="1908091" y="1855419"/>
                </a:lnTo>
                <a:lnTo>
                  <a:pt x="1919531" y="1855419"/>
                </a:lnTo>
                <a:lnTo>
                  <a:pt x="1930970" y="1855419"/>
                </a:lnTo>
                <a:lnTo>
                  <a:pt x="1942409" y="1855419"/>
                </a:lnTo>
                <a:lnTo>
                  <a:pt x="1953849" y="1855419"/>
                </a:lnTo>
                <a:lnTo>
                  <a:pt x="1965289" y="1855419"/>
                </a:lnTo>
                <a:lnTo>
                  <a:pt x="1976728" y="1855419"/>
                </a:lnTo>
                <a:lnTo>
                  <a:pt x="1988168" y="1855419"/>
                </a:lnTo>
                <a:lnTo>
                  <a:pt x="1999607" y="1855419"/>
                </a:lnTo>
                <a:lnTo>
                  <a:pt x="2011047" y="1855419"/>
                </a:lnTo>
                <a:lnTo>
                  <a:pt x="2022486" y="1855419"/>
                </a:lnTo>
                <a:lnTo>
                  <a:pt x="2033926" y="1855419"/>
                </a:lnTo>
                <a:lnTo>
                  <a:pt x="2045365" y="1855419"/>
                </a:lnTo>
                <a:lnTo>
                  <a:pt x="2056805" y="1855419"/>
                </a:lnTo>
                <a:lnTo>
                  <a:pt x="2068244" y="1855419"/>
                </a:lnTo>
                <a:lnTo>
                  <a:pt x="2079684" y="1855419"/>
                </a:lnTo>
                <a:lnTo>
                  <a:pt x="2091123" y="1855419"/>
                </a:lnTo>
                <a:lnTo>
                  <a:pt x="2102563" y="1855419"/>
                </a:lnTo>
                <a:lnTo>
                  <a:pt x="2114002" y="1855419"/>
                </a:lnTo>
                <a:lnTo>
                  <a:pt x="2125442" y="1855419"/>
                </a:lnTo>
                <a:lnTo>
                  <a:pt x="2136882" y="1855419"/>
                </a:lnTo>
                <a:lnTo>
                  <a:pt x="2148321" y="1855419"/>
                </a:lnTo>
                <a:lnTo>
                  <a:pt x="2159760" y="1855419"/>
                </a:lnTo>
                <a:lnTo>
                  <a:pt x="2171200" y="1855419"/>
                </a:lnTo>
                <a:lnTo>
                  <a:pt x="2182640" y="1855419"/>
                </a:lnTo>
                <a:lnTo>
                  <a:pt x="2194079" y="1855419"/>
                </a:lnTo>
                <a:lnTo>
                  <a:pt x="2205519" y="1855419"/>
                </a:lnTo>
                <a:lnTo>
                  <a:pt x="2216958" y="1855419"/>
                </a:lnTo>
                <a:lnTo>
                  <a:pt x="2228393" y="1855419"/>
                </a:lnTo>
                <a:lnTo>
                  <a:pt x="2239837" y="1855419"/>
                </a:lnTo>
                <a:lnTo>
                  <a:pt x="2251272" y="1855419"/>
                </a:lnTo>
                <a:lnTo>
                  <a:pt x="2262716" y="1855419"/>
                </a:lnTo>
                <a:lnTo>
                  <a:pt x="2274151" y="1855419"/>
                </a:lnTo>
                <a:lnTo>
                  <a:pt x="2285591" y="1855419"/>
                </a:lnTo>
                <a:lnTo>
                  <a:pt x="2297030" y="1855419"/>
                </a:lnTo>
                <a:lnTo>
                  <a:pt x="2308470" y="1855419"/>
                </a:lnTo>
                <a:lnTo>
                  <a:pt x="2319909" y="1855419"/>
                </a:lnTo>
                <a:lnTo>
                  <a:pt x="2331349" y="1855419"/>
                </a:lnTo>
                <a:lnTo>
                  <a:pt x="2342788" y="1855419"/>
                </a:lnTo>
                <a:lnTo>
                  <a:pt x="2354228" y="1855419"/>
                </a:lnTo>
                <a:lnTo>
                  <a:pt x="2365667" y="1855419"/>
                </a:lnTo>
                <a:lnTo>
                  <a:pt x="2377107" y="1855419"/>
                </a:lnTo>
                <a:lnTo>
                  <a:pt x="2388546" y="1855419"/>
                </a:lnTo>
                <a:lnTo>
                  <a:pt x="2399986" y="1855419"/>
                </a:lnTo>
                <a:lnTo>
                  <a:pt x="2411425" y="1855419"/>
                </a:lnTo>
                <a:lnTo>
                  <a:pt x="2422865" y="1855419"/>
                </a:lnTo>
                <a:lnTo>
                  <a:pt x="2434304" y="1855419"/>
                </a:lnTo>
                <a:lnTo>
                  <a:pt x="2445744" y="1855419"/>
                </a:lnTo>
                <a:lnTo>
                  <a:pt x="2457184" y="1855419"/>
                </a:lnTo>
                <a:lnTo>
                  <a:pt x="2468623" y="1855419"/>
                </a:lnTo>
                <a:lnTo>
                  <a:pt x="2480062" y="1855419"/>
                </a:lnTo>
                <a:lnTo>
                  <a:pt x="2491502" y="1855419"/>
                </a:lnTo>
                <a:lnTo>
                  <a:pt x="2502942" y="1855419"/>
                </a:lnTo>
                <a:lnTo>
                  <a:pt x="2514381" y="1855419"/>
                </a:lnTo>
                <a:lnTo>
                  <a:pt x="2525821" y="1855419"/>
                </a:lnTo>
                <a:lnTo>
                  <a:pt x="2537260" y="1855419"/>
                </a:lnTo>
                <a:lnTo>
                  <a:pt x="2548700" y="1855419"/>
                </a:lnTo>
                <a:lnTo>
                  <a:pt x="2560139" y="1855419"/>
                </a:lnTo>
                <a:lnTo>
                  <a:pt x="2571579" y="1855419"/>
                </a:lnTo>
                <a:lnTo>
                  <a:pt x="2583018" y="1855419"/>
                </a:lnTo>
                <a:lnTo>
                  <a:pt x="2594458" y="1855419"/>
                </a:lnTo>
                <a:lnTo>
                  <a:pt x="2605897" y="1855419"/>
                </a:lnTo>
                <a:lnTo>
                  <a:pt x="2617337" y="1855419"/>
                </a:lnTo>
                <a:lnTo>
                  <a:pt x="2628776" y="1855419"/>
                </a:lnTo>
                <a:lnTo>
                  <a:pt x="2640216" y="1855419"/>
                </a:lnTo>
                <a:lnTo>
                  <a:pt x="2651655" y="1855419"/>
                </a:lnTo>
                <a:lnTo>
                  <a:pt x="2663095" y="1855419"/>
                </a:lnTo>
                <a:lnTo>
                  <a:pt x="2674535" y="1855419"/>
                </a:lnTo>
                <a:lnTo>
                  <a:pt x="2685974" y="1855419"/>
                </a:lnTo>
                <a:lnTo>
                  <a:pt x="2697413" y="1855419"/>
                </a:lnTo>
                <a:lnTo>
                  <a:pt x="2708853" y="1855419"/>
                </a:lnTo>
                <a:lnTo>
                  <a:pt x="2720293" y="1855419"/>
                </a:lnTo>
                <a:lnTo>
                  <a:pt x="2731727" y="1855419"/>
                </a:lnTo>
                <a:lnTo>
                  <a:pt x="2743172" y="1855419"/>
                </a:lnTo>
                <a:lnTo>
                  <a:pt x="2754611" y="1855419"/>
                </a:lnTo>
                <a:lnTo>
                  <a:pt x="2766046" y="1855419"/>
                </a:lnTo>
                <a:lnTo>
                  <a:pt x="2777490" y="1855419"/>
                </a:lnTo>
                <a:lnTo>
                  <a:pt x="2788925" y="1855419"/>
                </a:lnTo>
                <a:lnTo>
                  <a:pt x="2800364" y="1855419"/>
                </a:lnTo>
                <a:lnTo>
                  <a:pt x="2811804" y="1855419"/>
                </a:lnTo>
                <a:lnTo>
                  <a:pt x="2823243" y="1855419"/>
                </a:lnTo>
                <a:lnTo>
                  <a:pt x="2834683" y="1855419"/>
                </a:lnTo>
                <a:lnTo>
                  <a:pt x="2846123" y="1855419"/>
                </a:lnTo>
                <a:lnTo>
                  <a:pt x="2857562" y="1855419"/>
                </a:lnTo>
                <a:lnTo>
                  <a:pt x="2869001" y="1855419"/>
                </a:lnTo>
                <a:lnTo>
                  <a:pt x="2880441" y="1855419"/>
                </a:lnTo>
                <a:lnTo>
                  <a:pt x="2891881" y="1855419"/>
                </a:lnTo>
                <a:lnTo>
                  <a:pt x="2903320" y="1855419"/>
                </a:lnTo>
                <a:lnTo>
                  <a:pt x="2914760" y="1855419"/>
                </a:lnTo>
                <a:lnTo>
                  <a:pt x="2926199" y="1855419"/>
                </a:lnTo>
                <a:lnTo>
                  <a:pt x="2937639" y="1855419"/>
                </a:lnTo>
                <a:lnTo>
                  <a:pt x="2949078" y="1855419"/>
                </a:lnTo>
                <a:lnTo>
                  <a:pt x="2960518" y="1855419"/>
                </a:lnTo>
                <a:lnTo>
                  <a:pt x="2971957" y="1855419"/>
                </a:lnTo>
                <a:lnTo>
                  <a:pt x="2983397" y="1855419"/>
                </a:lnTo>
                <a:lnTo>
                  <a:pt x="2994837" y="1855419"/>
                </a:lnTo>
                <a:lnTo>
                  <a:pt x="3006276" y="1855419"/>
                </a:lnTo>
                <a:lnTo>
                  <a:pt x="3017715" y="1855419"/>
                </a:lnTo>
                <a:lnTo>
                  <a:pt x="3029155" y="1855419"/>
                </a:lnTo>
                <a:lnTo>
                  <a:pt x="3040594" y="1855419"/>
                </a:lnTo>
                <a:lnTo>
                  <a:pt x="3052034" y="1855419"/>
                </a:lnTo>
                <a:lnTo>
                  <a:pt x="3063474" y="1855419"/>
                </a:lnTo>
                <a:lnTo>
                  <a:pt x="3074913" y="1855419"/>
                </a:lnTo>
                <a:lnTo>
                  <a:pt x="3086352" y="1855419"/>
                </a:lnTo>
                <a:lnTo>
                  <a:pt x="3097792" y="1855419"/>
                </a:lnTo>
                <a:lnTo>
                  <a:pt x="3109232" y="1855419"/>
                </a:lnTo>
                <a:lnTo>
                  <a:pt x="3120671" y="1855419"/>
                </a:lnTo>
                <a:lnTo>
                  <a:pt x="3132111" y="1855419"/>
                </a:lnTo>
                <a:lnTo>
                  <a:pt x="3143550" y="1855419"/>
                </a:lnTo>
                <a:lnTo>
                  <a:pt x="3154990" y="1855419"/>
                </a:lnTo>
                <a:lnTo>
                  <a:pt x="3166429" y="1855419"/>
                </a:lnTo>
                <a:lnTo>
                  <a:pt x="3177869" y="1855419"/>
                </a:lnTo>
                <a:lnTo>
                  <a:pt x="3189308" y="1855419"/>
                </a:lnTo>
                <a:lnTo>
                  <a:pt x="3200748" y="1855419"/>
                </a:lnTo>
                <a:lnTo>
                  <a:pt x="3212187" y="1855419"/>
                </a:lnTo>
                <a:lnTo>
                  <a:pt x="3223627" y="1855419"/>
                </a:lnTo>
                <a:lnTo>
                  <a:pt x="3235066" y="1855419"/>
                </a:lnTo>
                <a:lnTo>
                  <a:pt x="3246501" y="1855419"/>
                </a:lnTo>
                <a:lnTo>
                  <a:pt x="3257945" y="1855419"/>
                </a:lnTo>
                <a:lnTo>
                  <a:pt x="3269385" y="1855419"/>
                </a:lnTo>
                <a:lnTo>
                  <a:pt x="3280825" y="1855419"/>
                </a:lnTo>
                <a:lnTo>
                  <a:pt x="3292264" y="1855419"/>
                </a:lnTo>
                <a:lnTo>
                  <a:pt x="3303699" y="1855419"/>
                </a:lnTo>
                <a:lnTo>
                  <a:pt x="3315143" y="1855419"/>
                </a:lnTo>
                <a:lnTo>
                  <a:pt x="3326578" y="1855419"/>
                </a:lnTo>
                <a:lnTo>
                  <a:pt x="3338017" y="1855419"/>
                </a:lnTo>
                <a:lnTo>
                  <a:pt x="3349457" y="1855419"/>
                </a:lnTo>
                <a:lnTo>
                  <a:pt x="3360896" y="1855419"/>
                </a:lnTo>
                <a:lnTo>
                  <a:pt x="3372336" y="1855419"/>
                </a:lnTo>
                <a:lnTo>
                  <a:pt x="3383776" y="1855419"/>
                </a:lnTo>
                <a:lnTo>
                  <a:pt x="3395215" y="1855419"/>
                </a:lnTo>
                <a:lnTo>
                  <a:pt x="3406654" y="1855419"/>
                </a:lnTo>
                <a:lnTo>
                  <a:pt x="3418094" y="1855419"/>
                </a:lnTo>
                <a:lnTo>
                  <a:pt x="3429534" y="1855419"/>
                </a:lnTo>
                <a:lnTo>
                  <a:pt x="3440973" y="1855419"/>
                </a:lnTo>
                <a:lnTo>
                  <a:pt x="3452413" y="1855419"/>
                </a:lnTo>
                <a:lnTo>
                  <a:pt x="3463852" y="1855419"/>
                </a:lnTo>
                <a:lnTo>
                  <a:pt x="3475292" y="1855419"/>
                </a:lnTo>
                <a:lnTo>
                  <a:pt x="3486731" y="1855419"/>
                </a:lnTo>
                <a:lnTo>
                  <a:pt x="3498171" y="1855419"/>
                </a:lnTo>
                <a:lnTo>
                  <a:pt x="3509610" y="1855419"/>
                </a:lnTo>
                <a:lnTo>
                  <a:pt x="3521050" y="1855419"/>
                </a:lnTo>
                <a:lnTo>
                  <a:pt x="3532489" y="1855419"/>
                </a:lnTo>
                <a:lnTo>
                  <a:pt x="3543929" y="1855419"/>
                </a:lnTo>
                <a:lnTo>
                  <a:pt x="3555368" y="1855419"/>
                </a:lnTo>
                <a:lnTo>
                  <a:pt x="3566808" y="1855419"/>
                </a:lnTo>
                <a:lnTo>
                  <a:pt x="3578247" y="1855419"/>
                </a:lnTo>
                <a:lnTo>
                  <a:pt x="3589687" y="1855419"/>
                </a:lnTo>
                <a:lnTo>
                  <a:pt x="3601127" y="1855419"/>
                </a:lnTo>
                <a:lnTo>
                  <a:pt x="3612566" y="1855419"/>
                </a:lnTo>
                <a:lnTo>
                  <a:pt x="3624005" y="1855419"/>
                </a:lnTo>
                <a:lnTo>
                  <a:pt x="3635445" y="1855419"/>
                </a:lnTo>
                <a:lnTo>
                  <a:pt x="3646885" y="1855419"/>
                </a:lnTo>
                <a:lnTo>
                  <a:pt x="3658324" y="1855419"/>
                </a:lnTo>
                <a:lnTo>
                  <a:pt x="3669764" y="1855419"/>
                </a:lnTo>
                <a:lnTo>
                  <a:pt x="3681203" y="1855419"/>
                </a:lnTo>
                <a:lnTo>
                  <a:pt x="3692643" y="1855419"/>
                </a:lnTo>
                <a:lnTo>
                  <a:pt x="3704082" y="1855419"/>
                </a:lnTo>
                <a:lnTo>
                  <a:pt x="3715522" y="1855419"/>
                </a:lnTo>
                <a:lnTo>
                  <a:pt x="3726961" y="1855419"/>
                </a:lnTo>
                <a:lnTo>
                  <a:pt x="3738401" y="1855419"/>
                </a:lnTo>
                <a:lnTo>
                  <a:pt x="3749840" y="1855419"/>
                </a:lnTo>
                <a:lnTo>
                  <a:pt x="3761280" y="1855419"/>
                </a:lnTo>
                <a:lnTo>
                  <a:pt x="3772719" y="1855419"/>
                </a:lnTo>
                <a:lnTo>
                  <a:pt x="3784154" y="1855419"/>
                </a:lnTo>
                <a:lnTo>
                  <a:pt x="3795598" y="1855419"/>
                </a:lnTo>
                <a:lnTo>
                  <a:pt x="3807033" y="1855419"/>
                </a:lnTo>
                <a:lnTo>
                  <a:pt x="3818473" y="1855419"/>
                </a:lnTo>
                <a:lnTo>
                  <a:pt x="3829917" y="1855419"/>
                </a:lnTo>
                <a:lnTo>
                  <a:pt x="3841352" y="1855419"/>
                </a:lnTo>
                <a:lnTo>
                  <a:pt x="3852791" y="1855419"/>
                </a:lnTo>
                <a:lnTo>
                  <a:pt x="3864231" y="1855419"/>
                </a:lnTo>
                <a:lnTo>
                  <a:pt x="3875670" y="1855419"/>
                </a:lnTo>
                <a:lnTo>
                  <a:pt x="3887110" y="1855419"/>
                </a:lnTo>
                <a:lnTo>
                  <a:pt x="3898549" y="1855419"/>
                </a:lnTo>
                <a:lnTo>
                  <a:pt x="3909989" y="1855419"/>
                </a:lnTo>
                <a:lnTo>
                  <a:pt x="3921447" y="1855419"/>
                </a:lnTo>
                <a:lnTo>
                  <a:pt x="3932878" y="1855419"/>
                </a:lnTo>
                <a:lnTo>
                  <a:pt x="3944307" y="1855419"/>
                </a:lnTo>
                <a:lnTo>
                  <a:pt x="3955737" y="1855419"/>
                </a:lnTo>
                <a:lnTo>
                  <a:pt x="3967167" y="1855419"/>
                </a:lnTo>
                <a:lnTo>
                  <a:pt x="3978645" y="1855419"/>
                </a:lnTo>
                <a:lnTo>
                  <a:pt x="3990075" y="1855419"/>
                </a:lnTo>
                <a:lnTo>
                  <a:pt x="4001505" y="1855419"/>
                </a:lnTo>
                <a:lnTo>
                  <a:pt x="4012935" y="1855419"/>
                </a:lnTo>
                <a:lnTo>
                  <a:pt x="4024365" y="1855419"/>
                </a:lnTo>
                <a:lnTo>
                  <a:pt x="4035843" y="1855419"/>
                </a:lnTo>
                <a:lnTo>
                  <a:pt x="4047273" y="1855419"/>
                </a:lnTo>
                <a:lnTo>
                  <a:pt x="4058702" y="1855419"/>
                </a:lnTo>
                <a:lnTo>
                  <a:pt x="4070133" y="1855419"/>
                </a:lnTo>
                <a:lnTo>
                  <a:pt x="4081563" y="1855419"/>
                </a:lnTo>
                <a:lnTo>
                  <a:pt x="4093040" y="1855419"/>
                </a:lnTo>
                <a:lnTo>
                  <a:pt x="4104471" y="1855419"/>
                </a:lnTo>
                <a:lnTo>
                  <a:pt x="4115900" y="1855419"/>
                </a:lnTo>
                <a:lnTo>
                  <a:pt x="4127330" y="1855419"/>
                </a:lnTo>
                <a:lnTo>
                  <a:pt x="4138760" y="1855419"/>
                </a:lnTo>
                <a:lnTo>
                  <a:pt x="4150238" y="1855419"/>
                </a:lnTo>
                <a:lnTo>
                  <a:pt x="4161668" y="1855419"/>
                </a:lnTo>
                <a:lnTo>
                  <a:pt x="4173098" y="1855419"/>
                </a:lnTo>
                <a:lnTo>
                  <a:pt x="4184528" y="1855419"/>
                </a:lnTo>
                <a:lnTo>
                  <a:pt x="4195958" y="1855419"/>
                </a:lnTo>
                <a:lnTo>
                  <a:pt x="4207436" y="1855419"/>
                </a:lnTo>
                <a:lnTo>
                  <a:pt x="4218865" y="1855419"/>
                </a:lnTo>
                <a:lnTo>
                  <a:pt x="4230296" y="1855419"/>
                </a:lnTo>
                <a:lnTo>
                  <a:pt x="4241726" y="1855419"/>
                </a:lnTo>
                <a:lnTo>
                  <a:pt x="4253156" y="1855419"/>
                </a:lnTo>
                <a:lnTo>
                  <a:pt x="4264634" y="1855419"/>
                </a:lnTo>
                <a:lnTo>
                  <a:pt x="4276063" y="1855419"/>
                </a:lnTo>
                <a:lnTo>
                  <a:pt x="4287493" y="1855419"/>
                </a:lnTo>
                <a:lnTo>
                  <a:pt x="4298923" y="1855419"/>
                </a:lnTo>
                <a:lnTo>
                  <a:pt x="4310353" y="1855419"/>
                </a:lnTo>
                <a:lnTo>
                  <a:pt x="4321831" y="1855419"/>
                </a:lnTo>
                <a:lnTo>
                  <a:pt x="4333261" y="1855419"/>
                </a:lnTo>
                <a:lnTo>
                  <a:pt x="4344691" y="1855419"/>
                </a:lnTo>
                <a:lnTo>
                  <a:pt x="4356121" y="1855419"/>
                </a:lnTo>
                <a:lnTo>
                  <a:pt x="4367551" y="1855419"/>
                </a:lnTo>
                <a:lnTo>
                  <a:pt x="4379028" y="1855419"/>
                </a:lnTo>
                <a:lnTo>
                  <a:pt x="4390458" y="1855419"/>
                </a:lnTo>
                <a:lnTo>
                  <a:pt x="4401889" y="1855419"/>
                </a:lnTo>
                <a:lnTo>
                  <a:pt x="4413319" y="1855419"/>
                </a:lnTo>
                <a:lnTo>
                  <a:pt x="4424749" y="1855419"/>
                </a:lnTo>
                <a:lnTo>
                  <a:pt x="4436226" y="1855419"/>
                </a:lnTo>
                <a:lnTo>
                  <a:pt x="4447656" y="1855419"/>
                </a:lnTo>
                <a:lnTo>
                  <a:pt x="4459086" y="1855419"/>
                </a:lnTo>
                <a:lnTo>
                  <a:pt x="4470516" y="1855419"/>
                </a:lnTo>
                <a:lnTo>
                  <a:pt x="4481946" y="1855419"/>
                </a:lnTo>
                <a:lnTo>
                  <a:pt x="4493424" y="1855419"/>
                </a:lnTo>
                <a:lnTo>
                  <a:pt x="4504854" y="1855419"/>
                </a:lnTo>
                <a:lnTo>
                  <a:pt x="4516284" y="1855419"/>
                </a:lnTo>
                <a:lnTo>
                  <a:pt x="4527714" y="1855419"/>
                </a:lnTo>
                <a:lnTo>
                  <a:pt x="4539144" y="1855419"/>
                </a:lnTo>
                <a:lnTo>
                  <a:pt x="4550621" y="1855419"/>
                </a:lnTo>
                <a:lnTo>
                  <a:pt x="4562051" y="1855419"/>
                </a:lnTo>
                <a:lnTo>
                  <a:pt x="4573482" y="1855419"/>
                </a:lnTo>
                <a:lnTo>
                  <a:pt x="4584912" y="1855419"/>
                </a:lnTo>
                <a:lnTo>
                  <a:pt x="4596341" y="1855419"/>
                </a:lnTo>
                <a:lnTo>
                  <a:pt x="4607771" y="1855419"/>
                </a:lnTo>
                <a:lnTo>
                  <a:pt x="4619249" y="1855419"/>
                </a:lnTo>
                <a:lnTo>
                  <a:pt x="4630679" y="1855419"/>
                </a:lnTo>
                <a:lnTo>
                  <a:pt x="4642109" y="1855419"/>
                </a:lnTo>
                <a:lnTo>
                  <a:pt x="4653539" y="1855419"/>
                </a:lnTo>
                <a:lnTo>
                  <a:pt x="4664969" y="1855419"/>
                </a:lnTo>
                <a:lnTo>
                  <a:pt x="4676447" y="1855419"/>
                </a:lnTo>
                <a:lnTo>
                  <a:pt x="4687877" y="1855419"/>
                </a:lnTo>
                <a:lnTo>
                  <a:pt x="4699306" y="1855419"/>
                </a:lnTo>
                <a:lnTo>
                  <a:pt x="4710737" y="1855419"/>
                </a:lnTo>
                <a:lnTo>
                  <a:pt x="4722167" y="1855419"/>
                </a:lnTo>
                <a:lnTo>
                  <a:pt x="4733644" y="1855419"/>
                </a:lnTo>
                <a:lnTo>
                  <a:pt x="4745075" y="1855419"/>
                </a:lnTo>
                <a:lnTo>
                  <a:pt x="4756504" y="1855419"/>
                </a:lnTo>
                <a:lnTo>
                  <a:pt x="4767934" y="1855419"/>
                </a:lnTo>
                <a:lnTo>
                  <a:pt x="4779364" y="1855419"/>
                </a:lnTo>
                <a:lnTo>
                  <a:pt x="4790842" y="1855419"/>
                </a:lnTo>
                <a:lnTo>
                  <a:pt x="4802272" y="1855419"/>
                </a:lnTo>
                <a:lnTo>
                  <a:pt x="4813702" y="1855419"/>
                </a:lnTo>
                <a:lnTo>
                  <a:pt x="4825132" y="1855419"/>
                </a:lnTo>
                <a:lnTo>
                  <a:pt x="4836562" y="1855419"/>
                </a:lnTo>
                <a:lnTo>
                  <a:pt x="4848040" y="1855419"/>
                </a:lnTo>
                <a:lnTo>
                  <a:pt x="4859469" y="1855419"/>
                </a:lnTo>
                <a:lnTo>
                  <a:pt x="4870899" y="1855419"/>
                </a:lnTo>
                <a:lnTo>
                  <a:pt x="4882330" y="1855419"/>
                </a:lnTo>
                <a:lnTo>
                  <a:pt x="4893760" y="1855419"/>
                </a:lnTo>
                <a:lnTo>
                  <a:pt x="4905237" y="1855419"/>
                </a:lnTo>
                <a:lnTo>
                  <a:pt x="4916667" y="1855419"/>
                </a:lnTo>
                <a:lnTo>
                  <a:pt x="4928097" y="1855419"/>
                </a:lnTo>
                <a:lnTo>
                  <a:pt x="4939527" y="1855419"/>
                </a:lnTo>
                <a:lnTo>
                  <a:pt x="4950957" y="1855419"/>
                </a:lnTo>
                <a:lnTo>
                  <a:pt x="4962435" y="1855419"/>
                </a:lnTo>
                <a:lnTo>
                  <a:pt x="4973865" y="1855419"/>
                </a:lnTo>
                <a:lnTo>
                  <a:pt x="4985295" y="1855419"/>
                </a:lnTo>
                <a:lnTo>
                  <a:pt x="4996725" y="1855419"/>
                </a:lnTo>
                <a:lnTo>
                  <a:pt x="5008155" y="1855419"/>
                </a:lnTo>
                <a:lnTo>
                  <a:pt x="5019632" y="1855419"/>
                </a:lnTo>
                <a:lnTo>
                  <a:pt x="5031062" y="1855419"/>
                </a:lnTo>
                <a:lnTo>
                  <a:pt x="5042492" y="1855419"/>
                </a:lnTo>
                <a:lnTo>
                  <a:pt x="5053923" y="1855419"/>
                </a:lnTo>
                <a:lnTo>
                  <a:pt x="5065353" y="1855419"/>
                </a:lnTo>
                <a:lnTo>
                  <a:pt x="5076830" y="1855419"/>
                </a:lnTo>
                <a:lnTo>
                  <a:pt x="5088260" y="1855419"/>
                </a:lnTo>
                <a:lnTo>
                  <a:pt x="5099690" y="1855419"/>
                </a:lnTo>
                <a:lnTo>
                  <a:pt x="5111120" y="1855419"/>
                </a:lnTo>
                <a:lnTo>
                  <a:pt x="5122550" y="1855419"/>
                </a:lnTo>
                <a:lnTo>
                  <a:pt x="5134028" y="1855419"/>
                </a:lnTo>
                <a:lnTo>
                  <a:pt x="5145458" y="1855419"/>
                </a:lnTo>
                <a:lnTo>
                  <a:pt x="5156888" y="1855419"/>
                </a:lnTo>
                <a:lnTo>
                  <a:pt x="5168318" y="1855419"/>
                </a:lnTo>
                <a:lnTo>
                  <a:pt x="5179747" y="1855419"/>
                </a:lnTo>
                <a:lnTo>
                  <a:pt x="5191225" y="1855419"/>
                </a:lnTo>
                <a:lnTo>
                  <a:pt x="5202655" y="1855419"/>
                </a:lnTo>
                <a:lnTo>
                  <a:pt x="5214085" y="1855419"/>
                </a:lnTo>
                <a:lnTo>
                  <a:pt x="5225515" y="1855419"/>
                </a:lnTo>
                <a:lnTo>
                  <a:pt x="5236945" y="1855419"/>
                </a:lnTo>
                <a:lnTo>
                  <a:pt x="5248423" y="1855419"/>
                </a:lnTo>
                <a:lnTo>
                  <a:pt x="5259853" y="1855419"/>
                </a:lnTo>
                <a:lnTo>
                  <a:pt x="5271283" y="1855419"/>
                </a:lnTo>
                <a:lnTo>
                  <a:pt x="5282713" y="1855419"/>
                </a:lnTo>
                <a:lnTo>
                  <a:pt x="5294143" y="1855419"/>
                </a:lnTo>
                <a:lnTo>
                  <a:pt x="5305621" y="1855419"/>
                </a:lnTo>
                <a:lnTo>
                  <a:pt x="5317051" y="1855419"/>
                </a:lnTo>
                <a:lnTo>
                  <a:pt x="5328481" y="1855419"/>
                </a:lnTo>
                <a:lnTo>
                  <a:pt x="5339910" y="1855419"/>
                </a:lnTo>
                <a:lnTo>
                  <a:pt x="5351340" y="1855419"/>
                </a:lnTo>
                <a:lnTo>
                  <a:pt x="5362818" y="1855419"/>
                </a:lnTo>
                <a:lnTo>
                  <a:pt x="5374248" y="1855419"/>
                </a:lnTo>
                <a:lnTo>
                  <a:pt x="5385678" y="1855419"/>
                </a:lnTo>
                <a:lnTo>
                  <a:pt x="5397108" y="1855419"/>
                </a:lnTo>
                <a:lnTo>
                  <a:pt x="5408538" y="1855419"/>
                </a:lnTo>
                <a:lnTo>
                  <a:pt x="5420016" y="1855419"/>
                </a:lnTo>
                <a:lnTo>
                  <a:pt x="5431446" y="1855419"/>
                </a:lnTo>
                <a:lnTo>
                  <a:pt x="5442876" y="1855419"/>
                </a:lnTo>
                <a:lnTo>
                  <a:pt x="5454306" y="1855419"/>
                </a:lnTo>
                <a:lnTo>
                  <a:pt x="5465736" y="1855419"/>
                </a:lnTo>
                <a:lnTo>
                  <a:pt x="5477214" y="1855419"/>
                </a:lnTo>
                <a:lnTo>
                  <a:pt x="5488643" y="1855419"/>
                </a:lnTo>
                <a:lnTo>
                  <a:pt x="5500073" y="1855419"/>
                </a:lnTo>
                <a:lnTo>
                  <a:pt x="5511503" y="1855419"/>
                </a:lnTo>
                <a:lnTo>
                  <a:pt x="5522933" y="1855419"/>
                </a:lnTo>
                <a:lnTo>
                  <a:pt x="5534411" y="1855419"/>
                </a:lnTo>
                <a:lnTo>
                  <a:pt x="5545841" y="1855419"/>
                </a:lnTo>
                <a:lnTo>
                  <a:pt x="5557271" y="1855419"/>
                </a:lnTo>
                <a:lnTo>
                  <a:pt x="5568701" y="1855419"/>
                </a:lnTo>
                <a:lnTo>
                  <a:pt x="5580131" y="1855419"/>
                </a:lnTo>
                <a:lnTo>
                  <a:pt x="5591609" y="1855419"/>
                </a:lnTo>
                <a:lnTo>
                  <a:pt x="5603038" y="1855419"/>
                </a:lnTo>
                <a:lnTo>
                  <a:pt x="5614469" y="1855419"/>
                </a:lnTo>
                <a:lnTo>
                  <a:pt x="5625899" y="1855419"/>
                </a:lnTo>
                <a:lnTo>
                  <a:pt x="5637329" y="1855419"/>
                </a:lnTo>
                <a:lnTo>
                  <a:pt x="5648759" y="1855419"/>
                </a:lnTo>
                <a:lnTo>
                  <a:pt x="5660236" y="1855419"/>
                </a:lnTo>
                <a:lnTo>
                  <a:pt x="5671666" y="1855419"/>
                </a:lnTo>
                <a:lnTo>
                  <a:pt x="5683096" y="1855419"/>
                </a:lnTo>
                <a:lnTo>
                  <a:pt x="5694526" y="1855419"/>
                </a:lnTo>
                <a:lnTo>
                  <a:pt x="5705956" y="1855419"/>
                </a:lnTo>
                <a:lnTo>
                  <a:pt x="5717434" y="1855419"/>
                </a:lnTo>
                <a:lnTo>
                  <a:pt x="5728864" y="1855419"/>
                </a:lnTo>
                <a:lnTo>
                  <a:pt x="5740294" y="1855419"/>
                </a:lnTo>
                <a:lnTo>
                  <a:pt x="5751724" y="1855419"/>
                </a:lnTo>
                <a:lnTo>
                  <a:pt x="5763154" y="1855419"/>
                </a:lnTo>
                <a:lnTo>
                  <a:pt x="5774631" y="1855419"/>
                </a:lnTo>
                <a:lnTo>
                  <a:pt x="5786062" y="1855419"/>
                </a:lnTo>
                <a:lnTo>
                  <a:pt x="5797492" y="1855419"/>
                </a:lnTo>
                <a:lnTo>
                  <a:pt x="5808921" y="1855419"/>
                </a:lnTo>
                <a:lnTo>
                  <a:pt x="5820351" y="1855419"/>
                </a:lnTo>
                <a:lnTo>
                  <a:pt x="5831829" y="1855419"/>
                </a:lnTo>
                <a:lnTo>
                  <a:pt x="5843259" y="1855419"/>
                </a:lnTo>
                <a:lnTo>
                  <a:pt x="5854689" y="1855419"/>
                </a:lnTo>
                <a:lnTo>
                  <a:pt x="5866119" y="1855419"/>
                </a:lnTo>
                <a:lnTo>
                  <a:pt x="5877549" y="1855419"/>
                </a:lnTo>
                <a:lnTo>
                  <a:pt x="5889027" y="1855419"/>
                </a:lnTo>
                <a:lnTo>
                  <a:pt x="5900457" y="1855419"/>
                </a:lnTo>
                <a:lnTo>
                  <a:pt x="5911887" y="1855419"/>
                </a:lnTo>
                <a:lnTo>
                  <a:pt x="5923317" y="1855419"/>
                </a:lnTo>
                <a:lnTo>
                  <a:pt x="5934747" y="1855419"/>
                </a:lnTo>
                <a:lnTo>
                  <a:pt x="5946225" y="1855419"/>
                </a:lnTo>
                <a:lnTo>
                  <a:pt x="5957655" y="1855419"/>
                </a:lnTo>
                <a:lnTo>
                  <a:pt x="5969084" y="1855419"/>
                </a:lnTo>
                <a:lnTo>
                  <a:pt x="5980514" y="1855419"/>
                </a:lnTo>
                <a:lnTo>
                  <a:pt x="5991944" y="1855419"/>
                </a:lnTo>
                <a:lnTo>
                  <a:pt x="6003422" y="1855419"/>
                </a:lnTo>
                <a:lnTo>
                  <a:pt x="6014852" y="1855419"/>
                </a:lnTo>
                <a:lnTo>
                  <a:pt x="6026282" y="1855419"/>
                </a:lnTo>
                <a:lnTo>
                  <a:pt x="6037712" y="1855419"/>
                </a:lnTo>
                <a:lnTo>
                  <a:pt x="6049142" y="1855419"/>
                </a:lnTo>
                <a:lnTo>
                  <a:pt x="6060620" y="1855419"/>
                </a:lnTo>
                <a:lnTo>
                  <a:pt x="6072049" y="1855419"/>
                </a:lnTo>
                <a:lnTo>
                  <a:pt x="6083480" y="1855419"/>
                </a:lnTo>
                <a:lnTo>
                  <a:pt x="6094910" y="1855419"/>
                </a:lnTo>
                <a:lnTo>
                  <a:pt x="6106340" y="1855419"/>
                </a:lnTo>
                <a:lnTo>
                  <a:pt x="6117818" y="1855419"/>
                </a:lnTo>
                <a:lnTo>
                  <a:pt x="6129247" y="1855419"/>
                </a:lnTo>
                <a:lnTo>
                  <a:pt x="6140677" y="1855419"/>
                </a:lnTo>
                <a:lnTo>
                  <a:pt x="6152107" y="1855419"/>
                </a:lnTo>
                <a:lnTo>
                  <a:pt x="6163537" y="1855419"/>
                </a:lnTo>
                <a:lnTo>
                  <a:pt x="6175015" y="1855419"/>
                </a:lnTo>
                <a:lnTo>
                  <a:pt x="6186445" y="1855419"/>
                </a:lnTo>
                <a:lnTo>
                  <a:pt x="6197875" y="1855419"/>
                </a:lnTo>
                <a:lnTo>
                  <a:pt x="6209305" y="1855419"/>
                </a:lnTo>
                <a:lnTo>
                  <a:pt x="6220735" y="1855419"/>
                </a:lnTo>
                <a:lnTo>
                  <a:pt x="6232212" y="1855419"/>
                </a:lnTo>
                <a:lnTo>
                  <a:pt x="6243642" y="1855419"/>
                </a:lnTo>
                <a:lnTo>
                  <a:pt x="6255073" y="1855419"/>
                </a:lnTo>
                <a:lnTo>
                  <a:pt x="6266503" y="1855419"/>
                </a:lnTo>
                <a:lnTo>
                  <a:pt x="6277933" y="1855419"/>
                </a:lnTo>
                <a:lnTo>
                  <a:pt x="6289410" y="1855419"/>
                </a:lnTo>
                <a:lnTo>
                  <a:pt x="6300840" y="1855419"/>
                </a:lnTo>
                <a:lnTo>
                  <a:pt x="6312270" y="1855419"/>
                </a:lnTo>
                <a:lnTo>
                  <a:pt x="6323700" y="1855419"/>
                </a:lnTo>
                <a:lnTo>
                  <a:pt x="6335130" y="1855419"/>
                </a:lnTo>
                <a:lnTo>
                  <a:pt x="6346608" y="1855419"/>
                </a:lnTo>
                <a:lnTo>
                  <a:pt x="6358038" y="1855419"/>
                </a:lnTo>
                <a:lnTo>
                  <a:pt x="6369468" y="1855419"/>
                </a:lnTo>
                <a:lnTo>
                  <a:pt x="6380898" y="1855419"/>
                </a:lnTo>
                <a:lnTo>
                  <a:pt x="6392328" y="1855419"/>
                </a:lnTo>
                <a:lnTo>
                  <a:pt x="6403805" y="1855419"/>
                </a:lnTo>
                <a:lnTo>
                  <a:pt x="6415235" y="1855419"/>
                </a:lnTo>
                <a:lnTo>
                  <a:pt x="6426666" y="1855419"/>
                </a:lnTo>
                <a:lnTo>
                  <a:pt x="6438096" y="1855419"/>
                </a:lnTo>
                <a:lnTo>
                  <a:pt x="6449525" y="1855419"/>
                </a:lnTo>
                <a:lnTo>
                  <a:pt x="6461003" y="1855419"/>
                </a:lnTo>
                <a:lnTo>
                  <a:pt x="6472433" y="1855419"/>
                </a:lnTo>
                <a:lnTo>
                  <a:pt x="6483863" y="1855419"/>
                </a:lnTo>
                <a:lnTo>
                  <a:pt x="6495293" y="1855419"/>
                </a:lnTo>
                <a:lnTo>
                  <a:pt x="6506723" y="1855419"/>
                </a:lnTo>
                <a:lnTo>
                  <a:pt x="6518201" y="1597011"/>
                </a:lnTo>
                <a:lnTo>
                  <a:pt x="6529631" y="219345"/>
                </a:lnTo>
                <a:lnTo>
                  <a:pt x="6541061" y="605453"/>
                </a:lnTo>
                <a:lnTo>
                  <a:pt x="6552490" y="476251"/>
                </a:lnTo>
                <a:lnTo>
                  <a:pt x="6563921" y="575407"/>
                </a:lnTo>
                <a:lnTo>
                  <a:pt x="6575398" y="706109"/>
                </a:lnTo>
                <a:lnTo>
                  <a:pt x="6586828" y="476251"/>
                </a:lnTo>
                <a:lnTo>
                  <a:pt x="6598259" y="0"/>
                </a:lnTo>
                <a:lnTo>
                  <a:pt x="6609688" y="222350"/>
                </a:lnTo>
                <a:lnTo>
                  <a:pt x="6621118" y="386107"/>
                </a:lnTo>
                <a:lnTo>
                  <a:pt x="6632596" y="519819"/>
                </a:lnTo>
                <a:lnTo>
                  <a:pt x="6644026" y="811274"/>
                </a:lnTo>
                <a:lnTo>
                  <a:pt x="6655456" y="920950"/>
                </a:lnTo>
                <a:lnTo>
                  <a:pt x="6666886" y="426669"/>
                </a:lnTo>
                <a:lnTo>
                  <a:pt x="6678316" y="928460"/>
                </a:lnTo>
                <a:lnTo>
                  <a:pt x="6689794" y="1852414"/>
                </a:lnTo>
                <a:lnTo>
                  <a:pt x="6701224" y="1853919"/>
                </a:lnTo>
                <a:lnTo>
                  <a:pt x="6712653" y="1853919"/>
                </a:lnTo>
                <a:lnTo>
                  <a:pt x="6724083" y="1855419"/>
                </a:lnTo>
                <a:lnTo>
                  <a:pt x="6735514" y="1855419"/>
                </a:lnTo>
                <a:lnTo>
                  <a:pt x="6746944" y="1855419"/>
                </a:lnTo>
                <a:lnTo>
                  <a:pt x="6758421" y="1855419"/>
                </a:lnTo>
                <a:lnTo>
                  <a:pt x="6769851" y="1855419"/>
                </a:lnTo>
                <a:lnTo>
                  <a:pt x="6781281" y="1855419"/>
                </a:lnTo>
                <a:lnTo>
                  <a:pt x="6792711" y="1855419"/>
                </a:lnTo>
                <a:lnTo>
                  <a:pt x="6804141" y="1855419"/>
                </a:lnTo>
                <a:lnTo>
                  <a:pt x="6815619" y="1855419"/>
                </a:lnTo>
                <a:lnTo>
                  <a:pt x="6827049" y="1855419"/>
                </a:lnTo>
                <a:lnTo>
                  <a:pt x="6838479" y="1855419"/>
                </a:lnTo>
                <a:lnTo>
                  <a:pt x="6849909" y="1855419"/>
                </a:lnTo>
                <a:lnTo>
                  <a:pt x="6861339" y="1855419"/>
                </a:lnTo>
                <a:lnTo>
                  <a:pt x="6872816" y="1855419"/>
                </a:lnTo>
                <a:lnTo>
                  <a:pt x="6884246" y="1855419"/>
                </a:lnTo>
                <a:lnTo>
                  <a:pt x="6895676" y="1855419"/>
                </a:lnTo>
                <a:lnTo>
                  <a:pt x="6907107" y="1855419"/>
                </a:lnTo>
                <a:lnTo>
                  <a:pt x="6918537" y="1855419"/>
                </a:lnTo>
                <a:lnTo>
                  <a:pt x="6930014" y="1855419"/>
                </a:lnTo>
                <a:lnTo>
                  <a:pt x="6941444" y="1855419"/>
                </a:lnTo>
                <a:lnTo>
                  <a:pt x="6952874" y="1855419"/>
                </a:lnTo>
                <a:lnTo>
                  <a:pt x="6964304" y="1855419"/>
                </a:lnTo>
                <a:lnTo>
                  <a:pt x="6975734" y="1855419"/>
                </a:lnTo>
                <a:lnTo>
                  <a:pt x="6987212" y="1855419"/>
                </a:lnTo>
                <a:lnTo>
                  <a:pt x="6998642" y="1855419"/>
                </a:lnTo>
                <a:lnTo>
                  <a:pt x="7010072" y="1855419"/>
                </a:lnTo>
                <a:lnTo>
                  <a:pt x="7021502" y="1855419"/>
                </a:lnTo>
                <a:lnTo>
                  <a:pt x="7032931" y="1855419"/>
                </a:lnTo>
                <a:lnTo>
                  <a:pt x="7044409" y="1855419"/>
                </a:lnTo>
                <a:lnTo>
                  <a:pt x="7055839" y="1855419"/>
                </a:lnTo>
                <a:lnTo>
                  <a:pt x="7067269" y="1855419"/>
                </a:lnTo>
                <a:lnTo>
                  <a:pt x="7078700" y="1855419"/>
                </a:lnTo>
                <a:lnTo>
                  <a:pt x="7090129" y="1855419"/>
                </a:lnTo>
                <a:lnTo>
                  <a:pt x="7101607" y="1855419"/>
                </a:lnTo>
                <a:lnTo>
                  <a:pt x="7113037" y="1855419"/>
                </a:lnTo>
                <a:lnTo>
                  <a:pt x="7124467" y="1855419"/>
                </a:lnTo>
                <a:lnTo>
                  <a:pt x="7135897" y="1855419"/>
                </a:lnTo>
                <a:lnTo>
                  <a:pt x="7147327" y="1855419"/>
                </a:lnTo>
                <a:lnTo>
                  <a:pt x="7158805" y="1855419"/>
                </a:lnTo>
                <a:lnTo>
                  <a:pt x="7170235" y="1855419"/>
                </a:lnTo>
                <a:lnTo>
                  <a:pt x="7181665" y="1855419"/>
                </a:lnTo>
                <a:lnTo>
                  <a:pt x="7193094" y="1855419"/>
                </a:lnTo>
                <a:lnTo>
                  <a:pt x="7204524" y="1855419"/>
                </a:lnTo>
                <a:lnTo>
                  <a:pt x="7216002" y="1855419"/>
                </a:lnTo>
                <a:lnTo>
                  <a:pt x="7227432" y="1855419"/>
                </a:lnTo>
                <a:lnTo>
                  <a:pt x="7238862" y="1855419"/>
                </a:lnTo>
                <a:lnTo>
                  <a:pt x="7250292" y="1855419"/>
                </a:lnTo>
                <a:lnTo>
                  <a:pt x="7261722" y="1855419"/>
                </a:lnTo>
                <a:lnTo>
                  <a:pt x="7273200" y="1855419"/>
                </a:lnTo>
                <a:lnTo>
                  <a:pt x="7284630" y="1855419"/>
                </a:lnTo>
                <a:lnTo>
                  <a:pt x="7296060" y="1855419"/>
                </a:lnTo>
                <a:lnTo>
                  <a:pt x="7307490" y="1855419"/>
                </a:lnTo>
                <a:lnTo>
                  <a:pt x="7318920" y="1855419"/>
                </a:lnTo>
                <a:lnTo>
                  <a:pt x="7330398" y="1855419"/>
                </a:lnTo>
                <a:lnTo>
                  <a:pt x="7341828" y="1855419"/>
                </a:lnTo>
                <a:lnTo>
                  <a:pt x="7353257" y="1855419"/>
                </a:lnTo>
                <a:lnTo>
                  <a:pt x="7364687" y="1855419"/>
                </a:lnTo>
                <a:lnTo>
                  <a:pt x="7376117" y="1855419"/>
                </a:lnTo>
                <a:lnTo>
                  <a:pt x="7387595" y="1855419"/>
                </a:lnTo>
                <a:lnTo>
                  <a:pt x="7399025" y="1855419"/>
                </a:lnTo>
                <a:lnTo>
                  <a:pt x="7410455" y="1855419"/>
                </a:lnTo>
                <a:lnTo>
                  <a:pt x="7421885" y="1855419"/>
                </a:lnTo>
                <a:lnTo>
                  <a:pt x="7433315" y="1855419"/>
                </a:lnTo>
                <a:lnTo>
                  <a:pt x="7444793" y="1855419"/>
                </a:lnTo>
                <a:lnTo>
                  <a:pt x="7456222" y="1855419"/>
                </a:lnTo>
                <a:lnTo>
                  <a:pt x="7467653" y="1855419"/>
                </a:lnTo>
                <a:lnTo>
                  <a:pt x="7479083" y="1855419"/>
                </a:lnTo>
                <a:lnTo>
                  <a:pt x="7490513" y="1855419"/>
                </a:lnTo>
                <a:lnTo>
                  <a:pt x="7501990" y="1855419"/>
                </a:lnTo>
                <a:lnTo>
                  <a:pt x="7513420" y="1855419"/>
                </a:lnTo>
                <a:lnTo>
                  <a:pt x="7524850" y="1855419"/>
                </a:lnTo>
                <a:lnTo>
                  <a:pt x="7536280" y="1855419"/>
                </a:lnTo>
                <a:lnTo>
                  <a:pt x="7547710" y="1855419"/>
                </a:lnTo>
                <a:lnTo>
                  <a:pt x="7559188" y="1855419"/>
                </a:lnTo>
                <a:lnTo>
                  <a:pt x="7570618" y="1855419"/>
                </a:lnTo>
                <a:lnTo>
                  <a:pt x="7582048" y="1855419"/>
                </a:lnTo>
                <a:lnTo>
                  <a:pt x="7593478" y="1855419"/>
                </a:lnTo>
                <a:lnTo>
                  <a:pt x="7604908" y="1855419"/>
                </a:lnTo>
                <a:lnTo>
                  <a:pt x="7616385" y="1855419"/>
                </a:lnTo>
                <a:lnTo>
                  <a:pt x="7627815" y="1855419"/>
                </a:lnTo>
                <a:lnTo>
                  <a:pt x="7639246" y="1855419"/>
                </a:lnTo>
                <a:lnTo>
                  <a:pt x="7650676" y="1855419"/>
                </a:lnTo>
                <a:lnTo>
                  <a:pt x="7662106" y="1855419"/>
                </a:lnTo>
                <a:lnTo>
                  <a:pt x="7673583" y="1855419"/>
                </a:lnTo>
                <a:lnTo>
                  <a:pt x="7685013" y="1855419"/>
                </a:lnTo>
                <a:lnTo>
                  <a:pt x="7696443" y="1855419"/>
                </a:lnTo>
                <a:lnTo>
                  <a:pt x="7707873" y="1855419"/>
                </a:lnTo>
                <a:lnTo>
                  <a:pt x="7719303" y="1855419"/>
                </a:lnTo>
                <a:lnTo>
                  <a:pt x="7730733" y="1855419"/>
                </a:lnTo>
                <a:lnTo>
                  <a:pt x="7742211" y="1855419"/>
                </a:lnTo>
                <a:lnTo>
                  <a:pt x="7753641" y="1855419"/>
                </a:lnTo>
                <a:lnTo>
                  <a:pt x="7765071" y="1855419"/>
                </a:lnTo>
                <a:lnTo>
                  <a:pt x="7776501" y="1855419"/>
                </a:lnTo>
                <a:lnTo>
                  <a:pt x="7787931" y="1855419"/>
                </a:lnTo>
                <a:lnTo>
                  <a:pt x="7799408" y="1855419"/>
                </a:lnTo>
                <a:lnTo>
                  <a:pt x="7810839" y="1855419"/>
                </a:lnTo>
                <a:lnTo>
                  <a:pt x="7822268" y="1855419"/>
                </a:lnTo>
                <a:lnTo>
                  <a:pt x="7833698" y="1855419"/>
                </a:lnTo>
                <a:lnTo>
                  <a:pt x="7845128" y="1855419"/>
                </a:lnTo>
                <a:lnTo>
                  <a:pt x="7856606" y="1855419"/>
                </a:lnTo>
                <a:lnTo>
                  <a:pt x="7868036" y="1855419"/>
                </a:lnTo>
                <a:lnTo>
                  <a:pt x="7879466" y="1855419"/>
                </a:lnTo>
                <a:lnTo>
                  <a:pt x="7890896" y="1855419"/>
                </a:lnTo>
                <a:lnTo>
                  <a:pt x="7902326" y="1855419"/>
                </a:lnTo>
                <a:lnTo>
                  <a:pt x="7913804" y="1855419"/>
                </a:lnTo>
                <a:lnTo>
                  <a:pt x="7925234" y="1855419"/>
                </a:lnTo>
                <a:lnTo>
                  <a:pt x="7936663" y="1855419"/>
                </a:lnTo>
                <a:lnTo>
                  <a:pt x="7948094" y="1855419"/>
                </a:lnTo>
                <a:lnTo>
                  <a:pt x="7959524" y="1855419"/>
                </a:lnTo>
                <a:lnTo>
                  <a:pt x="7971001" y="1855419"/>
                </a:lnTo>
                <a:lnTo>
                  <a:pt x="7982431" y="1855419"/>
                </a:lnTo>
                <a:lnTo>
                  <a:pt x="7993861" y="1855419"/>
                </a:lnTo>
                <a:lnTo>
                  <a:pt x="8005291" y="1855419"/>
                </a:lnTo>
                <a:lnTo>
                  <a:pt x="8016721" y="1855419"/>
                </a:lnTo>
                <a:lnTo>
                  <a:pt x="8028199" y="1855419"/>
                </a:lnTo>
                <a:lnTo>
                  <a:pt x="8039629" y="1855419"/>
                </a:lnTo>
                <a:lnTo>
                  <a:pt x="8051059" y="1855419"/>
                </a:lnTo>
                <a:lnTo>
                  <a:pt x="8062489" y="1855419"/>
                </a:lnTo>
                <a:lnTo>
                  <a:pt x="8073919" y="1855419"/>
                </a:lnTo>
                <a:lnTo>
                  <a:pt x="8085396" y="1855419"/>
                </a:lnTo>
                <a:lnTo>
                  <a:pt x="8096826" y="1855419"/>
                </a:lnTo>
                <a:lnTo>
                  <a:pt x="8108256" y="1855419"/>
                </a:lnTo>
                <a:lnTo>
                  <a:pt x="8119687" y="1855419"/>
                </a:lnTo>
                <a:lnTo>
                  <a:pt x="8131117" y="1855419"/>
                </a:lnTo>
                <a:lnTo>
                  <a:pt x="8142594" y="1855419"/>
                </a:lnTo>
                <a:lnTo>
                  <a:pt x="8154024" y="1855419"/>
                </a:lnTo>
                <a:lnTo>
                  <a:pt x="8165454" y="1855419"/>
                </a:lnTo>
                <a:lnTo>
                  <a:pt x="8176884" y="1855419"/>
                </a:lnTo>
                <a:lnTo>
                  <a:pt x="8188314" y="1855419"/>
                </a:lnTo>
                <a:lnTo>
                  <a:pt x="8199792" y="1855419"/>
                </a:lnTo>
                <a:lnTo>
                  <a:pt x="8211222" y="1855419"/>
                </a:lnTo>
                <a:lnTo>
                  <a:pt x="8222652" y="1855419"/>
                </a:lnTo>
                <a:lnTo>
                  <a:pt x="8234082" y="1855419"/>
                </a:lnTo>
                <a:lnTo>
                  <a:pt x="8245512" y="1855419"/>
                </a:lnTo>
                <a:lnTo>
                  <a:pt x="8256989" y="1855419"/>
                </a:lnTo>
                <a:lnTo>
                  <a:pt x="8268419" y="1855419"/>
                </a:lnTo>
                <a:lnTo>
                  <a:pt x="8279850" y="1855419"/>
                </a:lnTo>
                <a:lnTo>
                  <a:pt x="8291280" y="1855419"/>
                </a:lnTo>
                <a:lnTo>
                  <a:pt x="8302709" y="1855419"/>
                </a:lnTo>
                <a:lnTo>
                  <a:pt x="8314187" y="1855419"/>
                </a:lnTo>
                <a:lnTo>
                  <a:pt x="8325617" y="1855419"/>
                </a:lnTo>
                <a:lnTo>
                  <a:pt x="8337047" y="1855419"/>
                </a:lnTo>
                <a:lnTo>
                  <a:pt x="8348477" y="1855419"/>
                </a:lnTo>
                <a:lnTo>
                  <a:pt x="8359907" y="1855419"/>
                </a:lnTo>
                <a:lnTo>
                  <a:pt x="8371385" y="1855419"/>
                </a:lnTo>
                <a:lnTo>
                  <a:pt x="8382815" y="1855419"/>
                </a:lnTo>
                <a:lnTo>
                  <a:pt x="8394245" y="1855419"/>
                </a:lnTo>
                <a:lnTo>
                  <a:pt x="8405674" y="1855419"/>
                </a:lnTo>
                <a:lnTo>
                  <a:pt x="8417104" y="1855419"/>
                </a:lnTo>
                <a:lnTo>
                  <a:pt x="8428582" y="1855419"/>
                </a:lnTo>
                <a:lnTo>
                  <a:pt x="8440012" y="1855419"/>
                </a:lnTo>
                <a:lnTo>
                  <a:pt x="8451442" y="1855419"/>
                </a:lnTo>
                <a:lnTo>
                  <a:pt x="8462872" y="1855419"/>
                </a:lnTo>
                <a:lnTo>
                  <a:pt x="8474302" y="1855419"/>
                </a:lnTo>
                <a:lnTo>
                  <a:pt x="8485780" y="1855419"/>
                </a:lnTo>
                <a:lnTo>
                  <a:pt x="8497210" y="1855419"/>
                </a:lnTo>
                <a:lnTo>
                  <a:pt x="8508640" y="1855419"/>
                </a:lnTo>
                <a:lnTo>
                  <a:pt x="8520069" y="1855419"/>
                </a:lnTo>
                <a:lnTo>
                  <a:pt x="8531500" y="1855419"/>
                </a:lnTo>
                <a:lnTo>
                  <a:pt x="8542977" y="1855419"/>
                </a:lnTo>
                <a:lnTo>
                  <a:pt x="8554407" y="1855419"/>
                </a:lnTo>
                <a:lnTo>
                  <a:pt x="8565837" y="1855419"/>
                </a:lnTo>
                <a:lnTo>
                  <a:pt x="8577267" y="1855419"/>
                </a:lnTo>
                <a:lnTo>
                  <a:pt x="8588697" y="1855419"/>
                </a:lnTo>
                <a:lnTo>
                  <a:pt x="8600175" y="1855419"/>
                </a:lnTo>
                <a:lnTo>
                  <a:pt x="8611605" y="1855419"/>
                </a:lnTo>
                <a:lnTo>
                  <a:pt x="8623035" y="1855419"/>
                </a:lnTo>
                <a:lnTo>
                  <a:pt x="8634465" y="1855419"/>
                </a:lnTo>
                <a:lnTo>
                  <a:pt x="8645895" y="1855419"/>
                </a:lnTo>
                <a:lnTo>
                  <a:pt x="8657373" y="1855419"/>
                </a:lnTo>
                <a:lnTo>
                  <a:pt x="8668802" y="1855419"/>
                </a:lnTo>
                <a:lnTo>
                  <a:pt x="8680232" y="1855419"/>
                </a:lnTo>
                <a:lnTo>
                  <a:pt x="8691662" y="1855419"/>
                </a:lnTo>
                <a:lnTo>
                  <a:pt x="8703093" y="1855419"/>
                </a:lnTo>
                <a:lnTo>
                  <a:pt x="8714570" y="1855419"/>
                </a:lnTo>
                <a:lnTo>
                  <a:pt x="8726000" y="1855419"/>
                </a:lnTo>
                <a:lnTo>
                  <a:pt x="8737430" y="1855419"/>
                </a:lnTo>
                <a:lnTo>
                  <a:pt x="8748860" y="1855419"/>
                </a:lnTo>
                <a:lnTo>
                  <a:pt x="8760290" y="1855419"/>
                </a:lnTo>
                <a:lnTo>
                  <a:pt x="8771768" y="1855419"/>
                </a:lnTo>
                <a:lnTo>
                  <a:pt x="8783198" y="1855419"/>
                </a:lnTo>
                <a:lnTo>
                  <a:pt x="8794628" y="1855419"/>
                </a:lnTo>
                <a:lnTo>
                  <a:pt x="8806058" y="1855419"/>
                </a:lnTo>
                <a:lnTo>
                  <a:pt x="8817488" y="1855419"/>
                </a:lnTo>
                <a:lnTo>
                  <a:pt x="8828918" y="1855419"/>
                </a:lnTo>
                <a:lnTo>
                  <a:pt x="8840395" y="1855419"/>
                </a:lnTo>
                <a:lnTo>
                  <a:pt x="8851825" y="1855419"/>
                </a:lnTo>
                <a:lnTo>
                  <a:pt x="8863256" y="1855419"/>
                </a:lnTo>
                <a:lnTo>
                  <a:pt x="8874686" y="1855419"/>
                </a:lnTo>
                <a:lnTo>
                  <a:pt x="8886115" y="1855419"/>
                </a:lnTo>
                <a:lnTo>
                  <a:pt x="8897593" y="1855419"/>
                </a:lnTo>
                <a:lnTo>
                  <a:pt x="8909022" y="1855419"/>
                </a:lnTo>
                <a:lnTo>
                  <a:pt x="8920453" y="1855419"/>
                </a:lnTo>
                <a:lnTo>
                  <a:pt x="8931883" y="1855419"/>
                </a:lnTo>
                <a:lnTo>
                  <a:pt x="8943313" y="1855419"/>
                </a:lnTo>
                <a:lnTo>
                  <a:pt x="8954791" y="1855419"/>
                </a:lnTo>
                <a:lnTo>
                  <a:pt x="8966220" y="1855419"/>
                </a:lnTo>
                <a:lnTo>
                  <a:pt x="8977651" y="1855419"/>
                </a:lnTo>
                <a:lnTo>
                  <a:pt x="8989080" y="1855419"/>
                </a:lnTo>
                <a:lnTo>
                  <a:pt x="9000511" y="1855419"/>
                </a:lnTo>
                <a:lnTo>
                  <a:pt x="9011988" y="1855419"/>
                </a:lnTo>
                <a:lnTo>
                  <a:pt x="9023418" y="1855419"/>
                </a:lnTo>
                <a:lnTo>
                  <a:pt x="9034849" y="1855419"/>
                </a:lnTo>
                <a:lnTo>
                  <a:pt x="9046278" y="1855419"/>
                </a:lnTo>
                <a:lnTo>
                  <a:pt x="9057709" y="1855419"/>
                </a:lnTo>
                <a:lnTo>
                  <a:pt x="9069186" y="1855419"/>
                </a:lnTo>
                <a:lnTo>
                  <a:pt x="9080615" y="1855419"/>
                </a:lnTo>
                <a:lnTo>
                  <a:pt x="9092046" y="1855419"/>
                </a:lnTo>
                <a:lnTo>
                  <a:pt x="9103476" y="1855419"/>
                </a:lnTo>
                <a:lnTo>
                  <a:pt x="9114906" y="1855419"/>
                </a:lnTo>
                <a:lnTo>
                  <a:pt x="9126384" y="1855419"/>
                </a:lnTo>
                <a:lnTo>
                  <a:pt x="9137813" y="1855419"/>
                </a:lnTo>
                <a:lnTo>
                  <a:pt x="9149244" y="1855419"/>
                </a:lnTo>
                <a:lnTo>
                  <a:pt x="9160673" y="1855419"/>
                </a:lnTo>
                <a:lnTo>
                  <a:pt x="9172104" y="1855419"/>
                </a:lnTo>
                <a:lnTo>
                  <a:pt x="9183581" y="1855419"/>
                </a:lnTo>
                <a:lnTo>
                  <a:pt x="9195011" y="1855419"/>
                </a:lnTo>
                <a:lnTo>
                  <a:pt x="9206442" y="1855419"/>
                </a:lnTo>
                <a:lnTo>
                  <a:pt x="9217871" y="1855419"/>
                </a:lnTo>
                <a:lnTo>
                  <a:pt x="9229301" y="1855419"/>
                </a:lnTo>
                <a:lnTo>
                  <a:pt x="9240779" y="1855419"/>
                </a:lnTo>
                <a:lnTo>
                  <a:pt x="9252209" y="1855419"/>
                </a:lnTo>
                <a:lnTo>
                  <a:pt x="9263639" y="1855419"/>
                </a:lnTo>
                <a:lnTo>
                  <a:pt x="9275069" y="1855419"/>
                </a:lnTo>
                <a:lnTo>
                  <a:pt x="9286498" y="1855419"/>
                </a:lnTo>
                <a:lnTo>
                  <a:pt x="9297977" y="1855419"/>
                </a:lnTo>
                <a:lnTo>
                  <a:pt x="9309406" y="1855419"/>
                </a:lnTo>
                <a:lnTo>
                  <a:pt x="9320837" y="1855419"/>
                </a:lnTo>
                <a:lnTo>
                  <a:pt x="9332266" y="1855419"/>
                </a:lnTo>
                <a:lnTo>
                  <a:pt x="9343696" y="1855419"/>
                </a:lnTo>
                <a:lnTo>
                  <a:pt x="9355174" y="1855419"/>
                </a:lnTo>
                <a:lnTo>
                  <a:pt x="9366604" y="1855419"/>
                </a:lnTo>
                <a:lnTo>
                  <a:pt x="9378035" y="1855419"/>
                </a:lnTo>
                <a:lnTo>
                  <a:pt x="9389464" y="1855419"/>
                </a:lnTo>
                <a:lnTo>
                  <a:pt x="9400894" y="1855419"/>
                </a:lnTo>
                <a:lnTo>
                  <a:pt x="9412372" y="1855419"/>
                </a:lnTo>
                <a:lnTo>
                  <a:pt x="9423802" y="1855419"/>
                </a:lnTo>
                <a:lnTo>
                  <a:pt x="9435232" y="1855419"/>
                </a:lnTo>
                <a:lnTo>
                  <a:pt x="9446662" y="1855419"/>
                </a:lnTo>
                <a:lnTo>
                  <a:pt x="9458091" y="1855419"/>
                </a:lnTo>
                <a:lnTo>
                  <a:pt x="9469570" y="1855419"/>
                </a:lnTo>
                <a:lnTo>
                  <a:pt x="9480999" y="1855419"/>
                </a:lnTo>
                <a:lnTo>
                  <a:pt x="9492429" y="1855419"/>
                </a:lnTo>
                <a:lnTo>
                  <a:pt x="9503859" y="1855419"/>
                </a:lnTo>
                <a:lnTo>
                  <a:pt x="9515289" y="1855419"/>
                </a:lnTo>
                <a:lnTo>
                  <a:pt x="9526767" y="1855419"/>
                </a:lnTo>
                <a:lnTo>
                  <a:pt x="9538197" y="1853919"/>
                </a:lnTo>
                <a:lnTo>
                  <a:pt x="9549626" y="1855419"/>
                </a:lnTo>
                <a:lnTo>
                  <a:pt x="9561057" y="1855419"/>
                </a:lnTo>
                <a:lnTo>
                  <a:pt x="9572487" y="1855419"/>
                </a:lnTo>
                <a:lnTo>
                  <a:pt x="9583965" y="1855419"/>
                </a:lnTo>
                <a:lnTo>
                  <a:pt x="9595395" y="1855419"/>
                </a:lnTo>
                <a:lnTo>
                  <a:pt x="9606824" y="1855419"/>
                </a:lnTo>
                <a:lnTo>
                  <a:pt x="9618255" y="1855419"/>
                </a:lnTo>
                <a:lnTo>
                  <a:pt x="9629684" y="1855419"/>
                </a:lnTo>
                <a:lnTo>
                  <a:pt x="9641163" y="1855419"/>
                </a:lnTo>
                <a:lnTo>
                  <a:pt x="9652592" y="1855419"/>
                </a:lnTo>
                <a:lnTo>
                  <a:pt x="9664022" y="1855419"/>
                </a:lnTo>
                <a:lnTo>
                  <a:pt x="9675452" y="1855419"/>
                </a:lnTo>
                <a:lnTo>
                  <a:pt x="9686882" y="1855419"/>
                </a:lnTo>
                <a:lnTo>
                  <a:pt x="9698360" y="1855419"/>
                </a:lnTo>
                <a:lnTo>
                  <a:pt x="9709790" y="1855419"/>
                </a:lnTo>
                <a:lnTo>
                  <a:pt x="9721219" y="1855419"/>
                </a:lnTo>
                <a:lnTo>
                  <a:pt x="9732650" y="1855419"/>
                </a:lnTo>
                <a:lnTo>
                  <a:pt x="9744080" y="1855419"/>
                </a:lnTo>
                <a:lnTo>
                  <a:pt x="9755557" y="1855419"/>
                </a:lnTo>
                <a:lnTo>
                  <a:pt x="9766988" y="1855419"/>
                </a:lnTo>
                <a:lnTo>
                  <a:pt x="9778417" y="1855419"/>
                </a:lnTo>
                <a:lnTo>
                  <a:pt x="9789848" y="1855419"/>
                </a:lnTo>
                <a:lnTo>
                  <a:pt x="9801277" y="1855419"/>
                </a:lnTo>
                <a:lnTo>
                  <a:pt x="9812755" y="1855419"/>
                </a:lnTo>
                <a:lnTo>
                  <a:pt x="9824185" y="1855419"/>
                </a:lnTo>
                <a:lnTo>
                  <a:pt x="9835615" y="1855419"/>
                </a:lnTo>
                <a:lnTo>
                  <a:pt x="9847045" y="1855419"/>
                </a:lnTo>
                <a:lnTo>
                  <a:pt x="9858475" y="1855419"/>
                </a:lnTo>
                <a:lnTo>
                  <a:pt x="9869952" y="1855419"/>
                </a:lnTo>
                <a:lnTo>
                  <a:pt x="9881383" y="1855419"/>
                </a:lnTo>
                <a:lnTo>
                  <a:pt x="9892812" y="1855419"/>
                </a:lnTo>
                <a:lnTo>
                  <a:pt x="9904243" y="1855419"/>
                </a:lnTo>
                <a:lnTo>
                  <a:pt x="9915673" y="1855419"/>
                </a:lnTo>
                <a:lnTo>
                  <a:pt x="9927102" y="1855419"/>
                </a:lnTo>
                <a:lnTo>
                  <a:pt x="9938581" y="1855419"/>
                </a:lnTo>
                <a:lnTo>
                  <a:pt x="9950010" y="1855419"/>
                </a:lnTo>
                <a:lnTo>
                  <a:pt x="9961441" y="1855419"/>
                </a:lnTo>
                <a:lnTo>
                  <a:pt x="9972870" y="1855419"/>
                </a:lnTo>
                <a:lnTo>
                  <a:pt x="9984300" y="1855419"/>
                </a:lnTo>
                <a:lnTo>
                  <a:pt x="9995778" y="1855419"/>
                </a:lnTo>
                <a:lnTo>
                  <a:pt x="10007208" y="1855419"/>
                </a:lnTo>
                <a:lnTo>
                  <a:pt x="10018638" y="1855419"/>
                </a:lnTo>
                <a:lnTo>
                  <a:pt x="10030068" y="1855419"/>
                </a:lnTo>
                <a:lnTo>
                  <a:pt x="10041498" y="1855419"/>
                </a:lnTo>
                <a:lnTo>
                  <a:pt x="10052976" y="1855419"/>
                </a:lnTo>
                <a:lnTo>
                  <a:pt x="10064405" y="1855419"/>
                </a:lnTo>
                <a:lnTo>
                  <a:pt x="10075835" y="1855419"/>
                </a:lnTo>
                <a:lnTo>
                  <a:pt x="10087266" y="1855419"/>
                </a:lnTo>
                <a:lnTo>
                  <a:pt x="10098695" y="1855419"/>
                </a:lnTo>
                <a:lnTo>
                  <a:pt x="10110174" y="1855419"/>
                </a:lnTo>
                <a:lnTo>
                  <a:pt x="10121603" y="1855419"/>
                </a:lnTo>
                <a:lnTo>
                  <a:pt x="10133033" y="1855419"/>
                </a:lnTo>
                <a:lnTo>
                  <a:pt x="10144463" y="1855419"/>
                </a:lnTo>
                <a:lnTo>
                  <a:pt x="10155893" y="1855419"/>
                </a:lnTo>
                <a:lnTo>
                  <a:pt x="10167371" y="1855419"/>
                </a:lnTo>
                <a:lnTo>
                  <a:pt x="10178801" y="1855419"/>
                </a:lnTo>
                <a:lnTo>
                  <a:pt x="10190230" y="1855419"/>
                </a:lnTo>
                <a:lnTo>
                  <a:pt x="10201661" y="1855419"/>
                </a:lnTo>
                <a:lnTo>
                  <a:pt x="10213091" y="1855419"/>
                </a:lnTo>
                <a:lnTo>
                  <a:pt x="10224569" y="1855419"/>
                </a:lnTo>
                <a:lnTo>
                  <a:pt x="10235998" y="1855419"/>
                </a:lnTo>
                <a:lnTo>
                  <a:pt x="10247428" y="1855419"/>
                </a:lnTo>
                <a:lnTo>
                  <a:pt x="10258859" y="1855419"/>
                </a:lnTo>
                <a:lnTo>
                  <a:pt x="10270288" y="1855419"/>
                </a:lnTo>
                <a:lnTo>
                  <a:pt x="10281767" y="1855419"/>
                </a:lnTo>
                <a:lnTo>
                  <a:pt x="10293196" y="1855419"/>
                </a:lnTo>
                <a:lnTo>
                  <a:pt x="10304626" y="1855419"/>
                </a:lnTo>
                <a:lnTo>
                  <a:pt x="10316056" y="1855419"/>
                </a:lnTo>
                <a:lnTo>
                  <a:pt x="10327486" y="1855419"/>
                </a:lnTo>
                <a:lnTo>
                  <a:pt x="10338963" y="1855419"/>
                </a:lnTo>
                <a:lnTo>
                  <a:pt x="10350394" y="1855419"/>
                </a:lnTo>
                <a:lnTo>
                  <a:pt x="10361823" y="1855419"/>
                </a:lnTo>
                <a:lnTo>
                  <a:pt x="10373254" y="1855419"/>
                </a:lnTo>
                <a:lnTo>
                  <a:pt x="10384684" y="1855419"/>
                </a:lnTo>
                <a:lnTo>
                  <a:pt x="10396161" y="1855419"/>
                </a:lnTo>
                <a:lnTo>
                  <a:pt x="10407591" y="1855419"/>
                </a:lnTo>
                <a:lnTo>
                  <a:pt x="10419021" y="1855419"/>
                </a:lnTo>
                <a:lnTo>
                  <a:pt x="10430452" y="1855419"/>
                </a:lnTo>
                <a:lnTo>
                  <a:pt x="10441881" y="1855419"/>
                </a:lnTo>
                <a:lnTo>
                  <a:pt x="10453358" y="1855419"/>
                </a:lnTo>
                <a:lnTo>
                  <a:pt x="10464789" y="1855419"/>
                </a:lnTo>
                <a:lnTo>
                  <a:pt x="10476219" y="1855419"/>
                </a:lnTo>
                <a:lnTo>
                  <a:pt x="10487649" y="1855419"/>
                </a:lnTo>
                <a:lnTo>
                  <a:pt x="10499079" y="1855419"/>
                </a:lnTo>
                <a:lnTo>
                  <a:pt x="10510556" y="1855419"/>
                </a:lnTo>
                <a:lnTo>
                  <a:pt x="10521987" y="1855419"/>
                </a:lnTo>
                <a:lnTo>
                  <a:pt x="10533416" y="1855419"/>
                </a:lnTo>
                <a:lnTo>
                  <a:pt x="10544847" y="1855419"/>
                </a:lnTo>
                <a:lnTo>
                  <a:pt x="10556277" y="1855419"/>
                </a:lnTo>
                <a:lnTo>
                  <a:pt x="10567754" y="1855419"/>
                </a:lnTo>
                <a:lnTo>
                  <a:pt x="10579184" y="1855419"/>
                </a:lnTo>
                <a:lnTo>
                  <a:pt x="10590614" y="1855419"/>
                </a:lnTo>
                <a:lnTo>
                  <a:pt x="10602045" y="1855419"/>
                </a:lnTo>
                <a:lnTo>
                  <a:pt x="10613474" y="1855419"/>
                </a:lnTo>
                <a:lnTo>
                  <a:pt x="10624951" y="1855419"/>
                </a:lnTo>
                <a:lnTo>
                  <a:pt x="10636382" y="1855419"/>
                </a:lnTo>
                <a:lnTo>
                  <a:pt x="10647812" y="1855419"/>
                </a:lnTo>
                <a:lnTo>
                  <a:pt x="10659241" y="1855419"/>
                </a:lnTo>
                <a:lnTo>
                  <a:pt x="10670672" y="1855419"/>
                </a:lnTo>
                <a:lnTo>
                  <a:pt x="10682149" y="1855419"/>
                </a:lnTo>
                <a:lnTo>
                  <a:pt x="10693580" y="1855419"/>
                </a:lnTo>
                <a:lnTo>
                  <a:pt x="10705009" y="1855419"/>
                </a:lnTo>
                <a:lnTo>
                  <a:pt x="10716439" y="1855419"/>
                </a:lnTo>
                <a:lnTo>
                  <a:pt x="10727870" y="1855419"/>
                </a:lnTo>
                <a:lnTo>
                  <a:pt x="10739347" y="1855419"/>
                </a:lnTo>
                <a:lnTo>
                  <a:pt x="10750778" y="1855419"/>
                </a:lnTo>
                <a:lnTo>
                  <a:pt x="10762207" y="1855419"/>
                </a:lnTo>
                <a:lnTo>
                  <a:pt x="10773637" y="1855419"/>
                </a:lnTo>
                <a:lnTo>
                  <a:pt x="10785067" y="1855419"/>
                </a:lnTo>
                <a:lnTo>
                  <a:pt x="10796544" y="1855419"/>
                </a:lnTo>
                <a:lnTo>
                  <a:pt x="10807975" y="1855419"/>
                </a:lnTo>
                <a:lnTo>
                  <a:pt x="10819405" y="1855419"/>
                </a:lnTo>
                <a:lnTo>
                  <a:pt x="10830834" y="1855419"/>
                </a:lnTo>
                <a:lnTo>
                  <a:pt x="10842265" y="1855419"/>
                </a:lnTo>
                <a:lnTo>
                  <a:pt x="10853742" y="1855419"/>
                </a:lnTo>
                <a:lnTo>
                  <a:pt x="10865173" y="1855419"/>
                </a:lnTo>
                <a:lnTo>
                  <a:pt x="10876602" y="1855419"/>
                </a:lnTo>
                <a:lnTo>
                  <a:pt x="10888032" y="1855419"/>
                </a:lnTo>
                <a:lnTo>
                  <a:pt x="10899463" y="1855419"/>
                </a:lnTo>
                <a:lnTo>
                  <a:pt x="10910892" y="1855419"/>
                </a:lnTo>
                <a:lnTo>
                  <a:pt x="10922369" y="1855419"/>
                </a:lnTo>
                <a:lnTo>
                  <a:pt x="10933800" y="1855419"/>
                </a:lnTo>
                <a:lnTo>
                  <a:pt x="10945230" y="1855419"/>
                </a:lnTo>
                <a:lnTo>
                  <a:pt x="10956660" y="1855419"/>
                </a:lnTo>
                <a:lnTo>
                  <a:pt x="10968090" y="1855419"/>
                </a:lnTo>
                <a:lnTo>
                  <a:pt x="10979567" y="1855419"/>
                </a:lnTo>
                <a:lnTo>
                  <a:pt x="10990998" y="1855419"/>
                </a:lnTo>
                <a:lnTo>
                  <a:pt x="11002427" y="1855419"/>
                </a:lnTo>
                <a:lnTo>
                  <a:pt x="11013858" y="1855419"/>
                </a:lnTo>
                <a:lnTo>
                  <a:pt x="11025287" y="1855419"/>
                </a:lnTo>
                <a:lnTo>
                  <a:pt x="11036765" y="1855419"/>
                </a:lnTo>
                <a:lnTo>
                  <a:pt x="11048195" y="1855419"/>
                </a:lnTo>
                <a:lnTo>
                  <a:pt x="11059625" y="1855419"/>
                </a:lnTo>
                <a:lnTo>
                  <a:pt x="11071056" y="1855419"/>
                </a:lnTo>
                <a:lnTo>
                  <a:pt x="11082485" y="1855419"/>
                </a:lnTo>
                <a:lnTo>
                  <a:pt x="11093962" y="1855419"/>
                </a:lnTo>
                <a:lnTo>
                  <a:pt x="11105393" y="1855419"/>
                </a:lnTo>
                <a:lnTo>
                  <a:pt x="11116823" y="1855419"/>
                </a:lnTo>
                <a:lnTo>
                  <a:pt x="11128253" y="1855419"/>
                </a:lnTo>
                <a:lnTo>
                  <a:pt x="11139683" y="1855419"/>
                </a:lnTo>
                <a:lnTo>
                  <a:pt x="11151160" y="1855419"/>
                </a:lnTo>
                <a:lnTo>
                  <a:pt x="11162591" y="1855419"/>
                </a:lnTo>
                <a:lnTo>
                  <a:pt x="11174020" y="1855419"/>
                </a:lnTo>
                <a:lnTo>
                  <a:pt x="11185451" y="1855419"/>
                </a:lnTo>
                <a:lnTo>
                  <a:pt x="11196881" y="1855419"/>
                </a:lnTo>
                <a:lnTo>
                  <a:pt x="11208358" y="1855419"/>
                </a:lnTo>
                <a:lnTo>
                  <a:pt x="11218359" y="1855419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5" name="Freeform 84">
            <a:extLst>
              <a:ext uri="{FF2B5EF4-FFF2-40B4-BE49-F238E27FC236}">
                <a16:creationId xmlns:a16="http://schemas.microsoft.com/office/drawing/2014/main" id="{5FD7018C-B594-AC49-B306-DF8F8662E0F5}"/>
              </a:ext>
            </a:extLst>
          </p:cNvPr>
          <p:cNvSpPr/>
          <p:nvPr/>
        </p:nvSpPr>
        <p:spPr>
          <a:xfrm>
            <a:off x="638362" y="4381544"/>
            <a:ext cx="8413769" cy="1051277"/>
          </a:xfrm>
          <a:custGeom>
            <a:avLst/>
            <a:gdLst>
              <a:gd name="connsiteX0" fmla="*/ 0 w 11218359"/>
              <a:gd name="connsiteY0" fmla="*/ 1401704 h 1401703"/>
              <a:gd name="connsiteX1" fmla="*/ 9149 w 11218359"/>
              <a:gd name="connsiteY1" fmla="*/ 1401704 h 1401703"/>
              <a:gd name="connsiteX2" fmla="*/ 20588 w 11218359"/>
              <a:gd name="connsiteY2" fmla="*/ 1401704 h 1401703"/>
              <a:gd name="connsiteX3" fmla="*/ 32028 w 11218359"/>
              <a:gd name="connsiteY3" fmla="*/ 1401704 h 1401703"/>
              <a:gd name="connsiteX4" fmla="*/ 43467 w 11218359"/>
              <a:gd name="connsiteY4" fmla="*/ 1401704 h 1401703"/>
              <a:gd name="connsiteX5" fmla="*/ 54907 w 11218359"/>
              <a:gd name="connsiteY5" fmla="*/ 1401704 h 1401703"/>
              <a:gd name="connsiteX6" fmla="*/ 66346 w 11218359"/>
              <a:gd name="connsiteY6" fmla="*/ 1401704 h 1401703"/>
              <a:gd name="connsiteX7" fmla="*/ 77786 w 11218359"/>
              <a:gd name="connsiteY7" fmla="*/ 1401704 h 1401703"/>
              <a:gd name="connsiteX8" fmla="*/ 89225 w 11218359"/>
              <a:gd name="connsiteY8" fmla="*/ 1401704 h 1401703"/>
              <a:gd name="connsiteX9" fmla="*/ 100665 w 11218359"/>
              <a:gd name="connsiteY9" fmla="*/ 1401704 h 1401703"/>
              <a:gd name="connsiteX10" fmla="*/ 112104 w 11218359"/>
              <a:gd name="connsiteY10" fmla="*/ 1401704 h 1401703"/>
              <a:gd name="connsiteX11" fmla="*/ 123544 w 11218359"/>
              <a:gd name="connsiteY11" fmla="*/ 1401704 h 1401703"/>
              <a:gd name="connsiteX12" fmla="*/ 134979 w 11218359"/>
              <a:gd name="connsiteY12" fmla="*/ 1401704 h 1401703"/>
              <a:gd name="connsiteX13" fmla="*/ 146423 w 11218359"/>
              <a:gd name="connsiteY13" fmla="*/ 1401704 h 1401703"/>
              <a:gd name="connsiteX14" fmla="*/ 157858 w 11218359"/>
              <a:gd name="connsiteY14" fmla="*/ 1401704 h 1401703"/>
              <a:gd name="connsiteX15" fmla="*/ 169297 w 11218359"/>
              <a:gd name="connsiteY15" fmla="*/ 1401704 h 1401703"/>
              <a:gd name="connsiteX16" fmla="*/ 180737 w 11218359"/>
              <a:gd name="connsiteY16" fmla="*/ 1401704 h 1401703"/>
              <a:gd name="connsiteX17" fmla="*/ 192176 w 11218359"/>
              <a:gd name="connsiteY17" fmla="*/ 1401704 h 1401703"/>
              <a:gd name="connsiteX18" fmla="*/ 203616 w 11218359"/>
              <a:gd name="connsiteY18" fmla="*/ 1401704 h 1401703"/>
              <a:gd name="connsiteX19" fmla="*/ 215055 w 11218359"/>
              <a:gd name="connsiteY19" fmla="*/ 1401704 h 1401703"/>
              <a:gd name="connsiteX20" fmla="*/ 226495 w 11218359"/>
              <a:gd name="connsiteY20" fmla="*/ 1401704 h 1401703"/>
              <a:gd name="connsiteX21" fmla="*/ 237935 w 11218359"/>
              <a:gd name="connsiteY21" fmla="*/ 1401704 h 1401703"/>
              <a:gd name="connsiteX22" fmla="*/ 249374 w 11218359"/>
              <a:gd name="connsiteY22" fmla="*/ 1401704 h 1401703"/>
              <a:gd name="connsiteX23" fmla="*/ 260814 w 11218359"/>
              <a:gd name="connsiteY23" fmla="*/ 1401704 h 1401703"/>
              <a:gd name="connsiteX24" fmla="*/ 272253 w 11218359"/>
              <a:gd name="connsiteY24" fmla="*/ 1401704 h 1401703"/>
              <a:gd name="connsiteX25" fmla="*/ 283693 w 11218359"/>
              <a:gd name="connsiteY25" fmla="*/ 1401704 h 1401703"/>
              <a:gd name="connsiteX26" fmla="*/ 295132 w 11218359"/>
              <a:gd name="connsiteY26" fmla="*/ 1401704 h 1401703"/>
              <a:gd name="connsiteX27" fmla="*/ 306572 w 11218359"/>
              <a:gd name="connsiteY27" fmla="*/ 1401704 h 1401703"/>
              <a:gd name="connsiteX28" fmla="*/ 318011 w 11218359"/>
              <a:gd name="connsiteY28" fmla="*/ 1401704 h 1401703"/>
              <a:gd name="connsiteX29" fmla="*/ 329451 w 11218359"/>
              <a:gd name="connsiteY29" fmla="*/ 1401704 h 1401703"/>
              <a:gd name="connsiteX30" fmla="*/ 340890 w 11218359"/>
              <a:gd name="connsiteY30" fmla="*/ 1401704 h 1401703"/>
              <a:gd name="connsiteX31" fmla="*/ 352330 w 11218359"/>
              <a:gd name="connsiteY31" fmla="*/ 1401704 h 1401703"/>
              <a:gd name="connsiteX32" fmla="*/ 363769 w 11218359"/>
              <a:gd name="connsiteY32" fmla="*/ 1401704 h 1401703"/>
              <a:gd name="connsiteX33" fmla="*/ 375209 w 11218359"/>
              <a:gd name="connsiteY33" fmla="*/ 1401704 h 1401703"/>
              <a:gd name="connsiteX34" fmla="*/ 386648 w 11218359"/>
              <a:gd name="connsiteY34" fmla="*/ 1401704 h 1401703"/>
              <a:gd name="connsiteX35" fmla="*/ 398088 w 11218359"/>
              <a:gd name="connsiteY35" fmla="*/ 1401704 h 1401703"/>
              <a:gd name="connsiteX36" fmla="*/ 409527 w 11218359"/>
              <a:gd name="connsiteY36" fmla="*/ 1401704 h 1401703"/>
              <a:gd name="connsiteX37" fmla="*/ 420967 w 11218359"/>
              <a:gd name="connsiteY37" fmla="*/ 1401704 h 1401703"/>
              <a:gd name="connsiteX38" fmla="*/ 432406 w 11218359"/>
              <a:gd name="connsiteY38" fmla="*/ 1401704 h 1401703"/>
              <a:gd name="connsiteX39" fmla="*/ 443846 w 11218359"/>
              <a:gd name="connsiteY39" fmla="*/ 1401704 h 1401703"/>
              <a:gd name="connsiteX40" fmla="*/ 455285 w 11218359"/>
              <a:gd name="connsiteY40" fmla="*/ 1401704 h 1401703"/>
              <a:gd name="connsiteX41" fmla="*/ 466725 w 11218359"/>
              <a:gd name="connsiteY41" fmla="*/ 1401704 h 1401703"/>
              <a:gd name="connsiteX42" fmla="*/ 478165 w 11218359"/>
              <a:gd name="connsiteY42" fmla="*/ 1401704 h 1401703"/>
              <a:gd name="connsiteX43" fmla="*/ 489604 w 11218359"/>
              <a:gd name="connsiteY43" fmla="*/ 1401704 h 1401703"/>
              <a:gd name="connsiteX44" fmla="*/ 501044 w 11218359"/>
              <a:gd name="connsiteY44" fmla="*/ 1401704 h 1401703"/>
              <a:gd name="connsiteX45" fmla="*/ 512483 w 11218359"/>
              <a:gd name="connsiteY45" fmla="*/ 1401704 h 1401703"/>
              <a:gd name="connsiteX46" fmla="*/ 523923 w 11218359"/>
              <a:gd name="connsiteY46" fmla="*/ 1401704 h 1401703"/>
              <a:gd name="connsiteX47" fmla="*/ 535362 w 11218359"/>
              <a:gd name="connsiteY47" fmla="*/ 1401704 h 1401703"/>
              <a:gd name="connsiteX48" fmla="*/ 546802 w 11218359"/>
              <a:gd name="connsiteY48" fmla="*/ 1401704 h 1401703"/>
              <a:gd name="connsiteX49" fmla="*/ 558241 w 11218359"/>
              <a:gd name="connsiteY49" fmla="*/ 1401704 h 1401703"/>
              <a:gd name="connsiteX50" fmla="*/ 569681 w 11218359"/>
              <a:gd name="connsiteY50" fmla="*/ 1401704 h 1401703"/>
              <a:gd name="connsiteX51" fmla="*/ 581120 w 11218359"/>
              <a:gd name="connsiteY51" fmla="*/ 1401704 h 1401703"/>
              <a:gd name="connsiteX52" fmla="*/ 592560 w 11218359"/>
              <a:gd name="connsiteY52" fmla="*/ 1401704 h 1401703"/>
              <a:gd name="connsiteX53" fmla="*/ 603999 w 11218359"/>
              <a:gd name="connsiteY53" fmla="*/ 1401704 h 1401703"/>
              <a:gd name="connsiteX54" fmla="*/ 615439 w 11218359"/>
              <a:gd name="connsiteY54" fmla="*/ 1401704 h 1401703"/>
              <a:gd name="connsiteX55" fmla="*/ 626878 w 11218359"/>
              <a:gd name="connsiteY55" fmla="*/ 1401704 h 1401703"/>
              <a:gd name="connsiteX56" fmla="*/ 638318 w 11218359"/>
              <a:gd name="connsiteY56" fmla="*/ 1401704 h 1401703"/>
              <a:gd name="connsiteX57" fmla="*/ 649757 w 11218359"/>
              <a:gd name="connsiteY57" fmla="*/ 1401704 h 1401703"/>
              <a:gd name="connsiteX58" fmla="*/ 661192 w 11218359"/>
              <a:gd name="connsiteY58" fmla="*/ 1401704 h 1401703"/>
              <a:gd name="connsiteX59" fmla="*/ 672632 w 11218359"/>
              <a:gd name="connsiteY59" fmla="*/ 1401704 h 1401703"/>
              <a:gd name="connsiteX60" fmla="*/ 684071 w 11218359"/>
              <a:gd name="connsiteY60" fmla="*/ 1401704 h 1401703"/>
              <a:gd name="connsiteX61" fmla="*/ 695511 w 11218359"/>
              <a:gd name="connsiteY61" fmla="*/ 1401704 h 1401703"/>
              <a:gd name="connsiteX62" fmla="*/ 706950 w 11218359"/>
              <a:gd name="connsiteY62" fmla="*/ 1401704 h 1401703"/>
              <a:gd name="connsiteX63" fmla="*/ 718390 w 11218359"/>
              <a:gd name="connsiteY63" fmla="*/ 1401704 h 1401703"/>
              <a:gd name="connsiteX64" fmla="*/ 729829 w 11218359"/>
              <a:gd name="connsiteY64" fmla="*/ 1401704 h 1401703"/>
              <a:gd name="connsiteX65" fmla="*/ 741269 w 11218359"/>
              <a:gd name="connsiteY65" fmla="*/ 1401704 h 1401703"/>
              <a:gd name="connsiteX66" fmla="*/ 752708 w 11218359"/>
              <a:gd name="connsiteY66" fmla="*/ 1401704 h 1401703"/>
              <a:gd name="connsiteX67" fmla="*/ 764148 w 11218359"/>
              <a:gd name="connsiteY67" fmla="*/ 1401704 h 1401703"/>
              <a:gd name="connsiteX68" fmla="*/ 775587 w 11218359"/>
              <a:gd name="connsiteY68" fmla="*/ 1401704 h 1401703"/>
              <a:gd name="connsiteX69" fmla="*/ 787027 w 11218359"/>
              <a:gd name="connsiteY69" fmla="*/ 1401704 h 1401703"/>
              <a:gd name="connsiteX70" fmla="*/ 798467 w 11218359"/>
              <a:gd name="connsiteY70" fmla="*/ 1401704 h 1401703"/>
              <a:gd name="connsiteX71" fmla="*/ 809906 w 11218359"/>
              <a:gd name="connsiteY71" fmla="*/ 1401704 h 1401703"/>
              <a:gd name="connsiteX72" fmla="*/ 821346 w 11218359"/>
              <a:gd name="connsiteY72" fmla="*/ 1401704 h 1401703"/>
              <a:gd name="connsiteX73" fmla="*/ 832785 w 11218359"/>
              <a:gd name="connsiteY73" fmla="*/ 1401704 h 1401703"/>
              <a:gd name="connsiteX74" fmla="*/ 844225 w 11218359"/>
              <a:gd name="connsiteY74" fmla="*/ 1401704 h 1401703"/>
              <a:gd name="connsiteX75" fmla="*/ 855664 w 11218359"/>
              <a:gd name="connsiteY75" fmla="*/ 1401704 h 1401703"/>
              <a:gd name="connsiteX76" fmla="*/ 867104 w 11218359"/>
              <a:gd name="connsiteY76" fmla="*/ 1401704 h 1401703"/>
              <a:gd name="connsiteX77" fmla="*/ 878543 w 11218359"/>
              <a:gd name="connsiteY77" fmla="*/ 1401704 h 1401703"/>
              <a:gd name="connsiteX78" fmla="*/ 889983 w 11218359"/>
              <a:gd name="connsiteY78" fmla="*/ 1401704 h 1401703"/>
              <a:gd name="connsiteX79" fmla="*/ 901422 w 11218359"/>
              <a:gd name="connsiteY79" fmla="*/ 1401704 h 1401703"/>
              <a:gd name="connsiteX80" fmla="*/ 912862 w 11218359"/>
              <a:gd name="connsiteY80" fmla="*/ 1401704 h 1401703"/>
              <a:gd name="connsiteX81" fmla="*/ 924301 w 11218359"/>
              <a:gd name="connsiteY81" fmla="*/ 1401704 h 1401703"/>
              <a:gd name="connsiteX82" fmla="*/ 935741 w 11218359"/>
              <a:gd name="connsiteY82" fmla="*/ 1401704 h 1401703"/>
              <a:gd name="connsiteX83" fmla="*/ 947180 w 11218359"/>
              <a:gd name="connsiteY83" fmla="*/ 1401704 h 1401703"/>
              <a:gd name="connsiteX84" fmla="*/ 958620 w 11218359"/>
              <a:gd name="connsiteY84" fmla="*/ 1401704 h 1401703"/>
              <a:gd name="connsiteX85" fmla="*/ 970059 w 11218359"/>
              <a:gd name="connsiteY85" fmla="*/ 1401704 h 1401703"/>
              <a:gd name="connsiteX86" fmla="*/ 981499 w 11218359"/>
              <a:gd name="connsiteY86" fmla="*/ 1401704 h 1401703"/>
              <a:gd name="connsiteX87" fmla="*/ 992938 w 11218359"/>
              <a:gd name="connsiteY87" fmla="*/ 1401704 h 1401703"/>
              <a:gd name="connsiteX88" fmla="*/ 1004378 w 11218359"/>
              <a:gd name="connsiteY88" fmla="*/ 1401704 h 1401703"/>
              <a:gd name="connsiteX89" fmla="*/ 1015818 w 11218359"/>
              <a:gd name="connsiteY89" fmla="*/ 1401704 h 1401703"/>
              <a:gd name="connsiteX90" fmla="*/ 1027257 w 11218359"/>
              <a:gd name="connsiteY90" fmla="*/ 1401704 h 1401703"/>
              <a:gd name="connsiteX91" fmla="*/ 1038697 w 11218359"/>
              <a:gd name="connsiteY91" fmla="*/ 1401704 h 1401703"/>
              <a:gd name="connsiteX92" fmla="*/ 1050136 w 11218359"/>
              <a:gd name="connsiteY92" fmla="*/ 1401704 h 1401703"/>
              <a:gd name="connsiteX93" fmla="*/ 1061576 w 11218359"/>
              <a:gd name="connsiteY93" fmla="*/ 1401704 h 1401703"/>
              <a:gd name="connsiteX94" fmla="*/ 1073015 w 11218359"/>
              <a:gd name="connsiteY94" fmla="*/ 1401704 h 1401703"/>
              <a:gd name="connsiteX95" fmla="*/ 1084455 w 11218359"/>
              <a:gd name="connsiteY95" fmla="*/ 1401704 h 1401703"/>
              <a:gd name="connsiteX96" fmla="*/ 1095894 w 11218359"/>
              <a:gd name="connsiteY96" fmla="*/ 1401704 h 1401703"/>
              <a:gd name="connsiteX97" fmla="*/ 1107334 w 11218359"/>
              <a:gd name="connsiteY97" fmla="*/ 1401704 h 1401703"/>
              <a:gd name="connsiteX98" fmla="*/ 1118773 w 11218359"/>
              <a:gd name="connsiteY98" fmla="*/ 1401704 h 1401703"/>
              <a:gd name="connsiteX99" fmla="*/ 1130213 w 11218359"/>
              <a:gd name="connsiteY99" fmla="*/ 1401704 h 1401703"/>
              <a:gd name="connsiteX100" fmla="*/ 1141652 w 11218359"/>
              <a:gd name="connsiteY100" fmla="*/ 1401704 h 1401703"/>
              <a:gd name="connsiteX101" fmla="*/ 1153092 w 11218359"/>
              <a:gd name="connsiteY101" fmla="*/ 1401704 h 1401703"/>
              <a:gd name="connsiteX102" fmla="*/ 1164531 w 11218359"/>
              <a:gd name="connsiteY102" fmla="*/ 1401704 h 1401703"/>
              <a:gd name="connsiteX103" fmla="*/ 1175971 w 11218359"/>
              <a:gd name="connsiteY103" fmla="*/ 1401704 h 1401703"/>
              <a:gd name="connsiteX104" fmla="*/ 1187406 w 11218359"/>
              <a:gd name="connsiteY104" fmla="*/ 1401704 h 1401703"/>
              <a:gd name="connsiteX105" fmla="*/ 1198845 w 11218359"/>
              <a:gd name="connsiteY105" fmla="*/ 1401704 h 1401703"/>
              <a:gd name="connsiteX106" fmla="*/ 1210285 w 11218359"/>
              <a:gd name="connsiteY106" fmla="*/ 1401704 h 1401703"/>
              <a:gd name="connsiteX107" fmla="*/ 1221724 w 11218359"/>
              <a:gd name="connsiteY107" fmla="*/ 1401704 h 1401703"/>
              <a:gd name="connsiteX108" fmla="*/ 1233164 w 11218359"/>
              <a:gd name="connsiteY108" fmla="*/ 1401704 h 1401703"/>
              <a:gd name="connsiteX109" fmla="*/ 1244603 w 11218359"/>
              <a:gd name="connsiteY109" fmla="*/ 1401704 h 1401703"/>
              <a:gd name="connsiteX110" fmla="*/ 1256043 w 11218359"/>
              <a:gd name="connsiteY110" fmla="*/ 1401704 h 1401703"/>
              <a:gd name="connsiteX111" fmla="*/ 1267482 w 11218359"/>
              <a:gd name="connsiteY111" fmla="*/ 1401704 h 1401703"/>
              <a:gd name="connsiteX112" fmla="*/ 1278922 w 11218359"/>
              <a:gd name="connsiteY112" fmla="*/ 1401704 h 1401703"/>
              <a:gd name="connsiteX113" fmla="*/ 1290361 w 11218359"/>
              <a:gd name="connsiteY113" fmla="*/ 1401704 h 1401703"/>
              <a:gd name="connsiteX114" fmla="*/ 1301801 w 11218359"/>
              <a:gd name="connsiteY114" fmla="*/ 1401704 h 1401703"/>
              <a:gd name="connsiteX115" fmla="*/ 1313240 w 11218359"/>
              <a:gd name="connsiteY115" fmla="*/ 1401704 h 1401703"/>
              <a:gd name="connsiteX116" fmla="*/ 1324680 w 11218359"/>
              <a:gd name="connsiteY116" fmla="*/ 1401704 h 1401703"/>
              <a:gd name="connsiteX117" fmla="*/ 1336120 w 11218359"/>
              <a:gd name="connsiteY117" fmla="*/ 1401704 h 1401703"/>
              <a:gd name="connsiteX118" fmla="*/ 1347559 w 11218359"/>
              <a:gd name="connsiteY118" fmla="*/ 1401704 h 1401703"/>
              <a:gd name="connsiteX119" fmla="*/ 1358999 w 11218359"/>
              <a:gd name="connsiteY119" fmla="*/ 1401704 h 1401703"/>
              <a:gd name="connsiteX120" fmla="*/ 1370438 w 11218359"/>
              <a:gd name="connsiteY120" fmla="*/ 1401704 h 1401703"/>
              <a:gd name="connsiteX121" fmla="*/ 1381878 w 11218359"/>
              <a:gd name="connsiteY121" fmla="*/ 1401704 h 1401703"/>
              <a:gd name="connsiteX122" fmla="*/ 1393317 w 11218359"/>
              <a:gd name="connsiteY122" fmla="*/ 1401704 h 1401703"/>
              <a:gd name="connsiteX123" fmla="*/ 1404757 w 11218359"/>
              <a:gd name="connsiteY123" fmla="*/ 1401704 h 1401703"/>
              <a:gd name="connsiteX124" fmla="*/ 1416196 w 11218359"/>
              <a:gd name="connsiteY124" fmla="*/ 1401704 h 1401703"/>
              <a:gd name="connsiteX125" fmla="*/ 1427636 w 11218359"/>
              <a:gd name="connsiteY125" fmla="*/ 1401704 h 1401703"/>
              <a:gd name="connsiteX126" fmla="*/ 1439075 w 11218359"/>
              <a:gd name="connsiteY126" fmla="*/ 1401704 h 1401703"/>
              <a:gd name="connsiteX127" fmla="*/ 1450515 w 11218359"/>
              <a:gd name="connsiteY127" fmla="*/ 1401704 h 1401703"/>
              <a:gd name="connsiteX128" fmla="*/ 1461954 w 11218359"/>
              <a:gd name="connsiteY128" fmla="*/ 1401704 h 1401703"/>
              <a:gd name="connsiteX129" fmla="*/ 1473394 w 11218359"/>
              <a:gd name="connsiteY129" fmla="*/ 1401704 h 1401703"/>
              <a:gd name="connsiteX130" fmla="*/ 1484833 w 11218359"/>
              <a:gd name="connsiteY130" fmla="*/ 1401704 h 1401703"/>
              <a:gd name="connsiteX131" fmla="*/ 1496273 w 11218359"/>
              <a:gd name="connsiteY131" fmla="*/ 1401704 h 1401703"/>
              <a:gd name="connsiteX132" fmla="*/ 1507712 w 11218359"/>
              <a:gd name="connsiteY132" fmla="*/ 1401704 h 1401703"/>
              <a:gd name="connsiteX133" fmla="*/ 1519152 w 11218359"/>
              <a:gd name="connsiteY133" fmla="*/ 1401704 h 1401703"/>
              <a:gd name="connsiteX134" fmla="*/ 1530591 w 11218359"/>
              <a:gd name="connsiteY134" fmla="*/ 1401704 h 1401703"/>
              <a:gd name="connsiteX135" fmla="*/ 1542031 w 11218359"/>
              <a:gd name="connsiteY135" fmla="*/ 1401704 h 1401703"/>
              <a:gd name="connsiteX136" fmla="*/ 1553471 w 11218359"/>
              <a:gd name="connsiteY136" fmla="*/ 1401704 h 1401703"/>
              <a:gd name="connsiteX137" fmla="*/ 1564910 w 11218359"/>
              <a:gd name="connsiteY137" fmla="*/ 1401704 h 1401703"/>
              <a:gd name="connsiteX138" fmla="*/ 1576349 w 11218359"/>
              <a:gd name="connsiteY138" fmla="*/ 1401704 h 1401703"/>
              <a:gd name="connsiteX139" fmla="*/ 1587789 w 11218359"/>
              <a:gd name="connsiteY139" fmla="*/ 1401704 h 1401703"/>
              <a:gd name="connsiteX140" fmla="*/ 1599229 w 11218359"/>
              <a:gd name="connsiteY140" fmla="*/ 1401704 h 1401703"/>
              <a:gd name="connsiteX141" fmla="*/ 1610668 w 11218359"/>
              <a:gd name="connsiteY141" fmla="*/ 1401704 h 1401703"/>
              <a:gd name="connsiteX142" fmla="*/ 1622107 w 11218359"/>
              <a:gd name="connsiteY142" fmla="*/ 1401704 h 1401703"/>
              <a:gd name="connsiteX143" fmla="*/ 1633547 w 11218359"/>
              <a:gd name="connsiteY143" fmla="*/ 1401704 h 1401703"/>
              <a:gd name="connsiteX144" fmla="*/ 1644987 w 11218359"/>
              <a:gd name="connsiteY144" fmla="*/ 1401704 h 1401703"/>
              <a:gd name="connsiteX145" fmla="*/ 1656426 w 11218359"/>
              <a:gd name="connsiteY145" fmla="*/ 1401704 h 1401703"/>
              <a:gd name="connsiteX146" fmla="*/ 1667866 w 11218359"/>
              <a:gd name="connsiteY146" fmla="*/ 1401704 h 1401703"/>
              <a:gd name="connsiteX147" fmla="*/ 1679305 w 11218359"/>
              <a:gd name="connsiteY147" fmla="*/ 1401704 h 1401703"/>
              <a:gd name="connsiteX148" fmla="*/ 1690745 w 11218359"/>
              <a:gd name="connsiteY148" fmla="*/ 1401704 h 1401703"/>
              <a:gd name="connsiteX149" fmla="*/ 1702184 w 11218359"/>
              <a:gd name="connsiteY149" fmla="*/ 1401704 h 1401703"/>
              <a:gd name="connsiteX150" fmla="*/ 1713619 w 11218359"/>
              <a:gd name="connsiteY150" fmla="*/ 1401704 h 1401703"/>
              <a:gd name="connsiteX151" fmla="*/ 1725063 w 11218359"/>
              <a:gd name="connsiteY151" fmla="*/ 1401704 h 1401703"/>
              <a:gd name="connsiteX152" fmla="*/ 1736498 w 11218359"/>
              <a:gd name="connsiteY152" fmla="*/ 1401704 h 1401703"/>
              <a:gd name="connsiteX153" fmla="*/ 1747938 w 11218359"/>
              <a:gd name="connsiteY153" fmla="*/ 1401704 h 1401703"/>
              <a:gd name="connsiteX154" fmla="*/ 1759377 w 11218359"/>
              <a:gd name="connsiteY154" fmla="*/ 1401704 h 1401703"/>
              <a:gd name="connsiteX155" fmla="*/ 1770817 w 11218359"/>
              <a:gd name="connsiteY155" fmla="*/ 1401704 h 1401703"/>
              <a:gd name="connsiteX156" fmla="*/ 1782256 w 11218359"/>
              <a:gd name="connsiteY156" fmla="*/ 1401704 h 1401703"/>
              <a:gd name="connsiteX157" fmla="*/ 1793696 w 11218359"/>
              <a:gd name="connsiteY157" fmla="*/ 1401704 h 1401703"/>
              <a:gd name="connsiteX158" fmla="*/ 1805135 w 11218359"/>
              <a:gd name="connsiteY158" fmla="*/ 1401704 h 1401703"/>
              <a:gd name="connsiteX159" fmla="*/ 1816575 w 11218359"/>
              <a:gd name="connsiteY159" fmla="*/ 1401704 h 1401703"/>
              <a:gd name="connsiteX160" fmla="*/ 1828014 w 11218359"/>
              <a:gd name="connsiteY160" fmla="*/ 1401704 h 1401703"/>
              <a:gd name="connsiteX161" fmla="*/ 1839454 w 11218359"/>
              <a:gd name="connsiteY161" fmla="*/ 1401704 h 1401703"/>
              <a:gd name="connsiteX162" fmla="*/ 1850893 w 11218359"/>
              <a:gd name="connsiteY162" fmla="*/ 1401704 h 1401703"/>
              <a:gd name="connsiteX163" fmla="*/ 1862333 w 11218359"/>
              <a:gd name="connsiteY163" fmla="*/ 1401704 h 1401703"/>
              <a:gd name="connsiteX164" fmla="*/ 1873772 w 11218359"/>
              <a:gd name="connsiteY164" fmla="*/ 1401704 h 1401703"/>
              <a:gd name="connsiteX165" fmla="*/ 1885212 w 11218359"/>
              <a:gd name="connsiteY165" fmla="*/ 1401704 h 1401703"/>
              <a:gd name="connsiteX166" fmla="*/ 1896651 w 11218359"/>
              <a:gd name="connsiteY166" fmla="*/ 1401704 h 1401703"/>
              <a:gd name="connsiteX167" fmla="*/ 1908091 w 11218359"/>
              <a:gd name="connsiteY167" fmla="*/ 1401704 h 1401703"/>
              <a:gd name="connsiteX168" fmla="*/ 1919531 w 11218359"/>
              <a:gd name="connsiteY168" fmla="*/ 1401704 h 1401703"/>
              <a:gd name="connsiteX169" fmla="*/ 1930970 w 11218359"/>
              <a:gd name="connsiteY169" fmla="*/ 1401704 h 1401703"/>
              <a:gd name="connsiteX170" fmla="*/ 1942409 w 11218359"/>
              <a:gd name="connsiteY170" fmla="*/ 1401704 h 1401703"/>
              <a:gd name="connsiteX171" fmla="*/ 1953849 w 11218359"/>
              <a:gd name="connsiteY171" fmla="*/ 1401704 h 1401703"/>
              <a:gd name="connsiteX172" fmla="*/ 1965289 w 11218359"/>
              <a:gd name="connsiteY172" fmla="*/ 1401704 h 1401703"/>
              <a:gd name="connsiteX173" fmla="*/ 1976728 w 11218359"/>
              <a:gd name="connsiteY173" fmla="*/ 1401704 h 1401703"/>
              <a:gd name="connsiteX174" fmla="*/ 1988168 w 11218359"/>
              <a:gd name="connsiteY174" fmla="*/ 1401704 h 1401703"/>
              <a:gd name="connsiteX175" fmla="*/ 1999607 w 11218359"/>
              <a:gd name="connsiteY175" fmla="*/ 1401704 h 1401703"/>
              <a:gd name="connsiteX176" fmla="*/ 2011047 w 11218359"/>
              <a:gd name="connsiteY176" fmla="*/ 1401704 h 1401703"/>
              <a:gd name="connsiteX177" fmla="*/ 2022486 w 11218359"/>
              <a:gd name="connsiteY177" fmla="*/ 1401704 h 1401703"/>
              <a:gd name="connsiteX178" fmla="*/ 2033926 w 11218359"/>
              <a:gd name="connsiteY178" fmla="*/ 1401704 h 1401703"/>
              <a:gd name="connsiteX179" fmla="*/ 2045365 w 11218359"/>
              <a:gd name="connsiteY179" fmla="*/ 1401704 h 1401703"/>
              <a:gd name="connsiteX180" fmla="*/ 2056805 w 11218359"/>
              <a:gd name="connsiteY180" fmla="*/ 1401704 h 1401703"/>
              <a:gd name="connsiteX181" fmla="*/ 2068244 w 11218359"/>
              <a:gd name="connsiteY181" fmla="*/ 1401704 h 1401703"/>
              <a:gd name="connsiteX182" fmla="*/ 2079684 w 11218359"/>
              <a:gd name="connsiteY182" fmla="*/ 1401704 h 1401703"/>
              <a:gd name="connsiteX183" fmla="*/ 2091123 w 11218359"/>
              <a:gd name="connsiteY183" fmla="*/ 1401704 h 1401703"/>
              <a:gd name="connsiteX184" fmla="*/ 2102563 w 11218359"/>
              <a:gd name="connsiteY184" fmla="*/ 1401704 h 1401703"/>
              <a:gd name="connsiteX185" fmla="*/ 2114002 w 11218359"/>
              <a:gd name="connsiteY185" fmla="*/ 1401704 h 1401703"/>
              <a:gd name="connsiteX186" fmla="*/ 2125442 w 11218359"/>
              <a:gd name="connsiteY186" fmla="*/ 1401704 h 1401703"/>
              <a:gd name="connsiteX187" fmla="*/ 2136882 w 11218359"/>
              <a:gd name="connsiteY187" fmla="*/ 1401704 h 1401703"/>
              <a:gd name="connsiteX188" fmla="*/ 2148321 w 11218359"/>
              <a:gd name="connsiteY188" fmla="*/ 1401704 h 1401703"/>
              <a:gd name="connsiteX189" fmla="*/ 2159760 w 11218359"/>
              <a:gd name="connsiteY189" fmla="*/ 1401704 h 1401703"/>
              <a:gd name="connsiteX190" fmla="*/ 2171200 w 11218359"/>
              <a:gd name="connsiteY190" fmla="*/ 1401704 h 1401703"/>
              <a:gd name="connsiteX191" fmla="*/ 2182640 w 11218359"/>
              <a:gd name="connsiteY191" fmla="*/ 1401704 h 1401703"/>
              <a:gd name="connsiteX192" fmla="*/ 2194079 w 11218359"/>
              <a:gd name="connsiteY192" fmla="*/ 1401704 h 1401703"/>
              <a:gd name="connsiteX193" fmla="*/ 2205519 w 11218359"/>
              <a:gd name="connsiteY193" fmla="*/ 1401704 h 1401703"/>
              <a:gd name="connsiteX194" fmla="*/ 2216958 w 11218359"/>
              <a:gd name="connsiteY194" fmla="*/ 1401704 h 1401703"/>
              <a:gd name="connsiteX195" fmla="*/ 2228393 w 11218359"/>
              <a:gd name="connsiteY195" fmla="*/ 1401704 h 1401703"/>
              <a:gd name="connsiteX196" fmla="*/ 2239837 w 11218359"/>
              <a:gd name="connsiteY196" fmla="*/ 1401704 h 1401703"/>
              <a:gd name="connsiteX197" fmla="*/ 2251272 w 11218359"/>
              <a:gd name="connsiteY197" fmla="*/ 1401704 h 1401703"/>
              <a:gd name="connsiteX198" fmla="*/ 2262716 w 11218359"/>
              <a:gd name="connsiteY198" fmla="*/ 1401704 h 1401703"/>
              <a:gd name="connsiteX199" fmla="*/ 2274151 w 11218359"/>
              <a:gd name="connsiteY199" fmla="*/ 1401704 h 1401703"/>
              <a:gd name="connsiteX200" fmla="*/ 2285591 w 11218359"/>
              <a:gd name="connsiteY200" fmla="*/ 1401704 h 1401703"/>
              <a:gd name="connsiteX201" fmla="*/ 2297030 w 11218359"/>
              <a:gd name="connsiteY201" fmla="*/ 1401704 h 1401703"/>
              <a:gd name="connsiteX202" fmla="*/ 2308470 w 11218359"/>
              <a:gd name="connsiteY202" fmla="*/ 1401704 h 1401703"/>
              <a:gd name="connsiteX203" fmla="*/ 2319909 w 11218359"/>
              <a:gd name="connsiteY203" fmla="*/ 1401704 h 1401703"/>
              <a:gd name="connsiteX204" fmla="*/ 2331349 w 11218359"/>
              <a:gd name="connsiteY204" fmla="*/ 1401704 h 1401703"/>
              <a:gd name="connsiteX205" fmla="*/ 2342788 w 11218359"/>
              <a:gd name="connsiteY205" fmla="*/ 1401704 h 1401703"/>
              <a:gd name="connsiteX206" fmla="*/ 2354228 w 11218359"/>
              <a:gd name="connsiteY206" fmla="*/ 1401704 h 1401703"/>
              <a:gd name="connsiteX207" fmla="*/ 2365667 w 11218359"/>
              <a:gd name="connsiteY207" fmla="*/ 1401704 h 1401703"/>
              <a:gd name="connsiteX208" fmla="*/ 2377107 w 11218359"/>
              <a:gd name="connsiteY208" fmla="*/ 1401704 h 1401703"/>
              <a:gd name="connsiteX209" fmla="*/ 2388546 w 11218359"/>
              <a:gd name="connsiteY209" fmla="*/ 1401704 h 1401703"/>
              <a:gd name="connsiteX210" fmla="*/ 2399986 w 11218359"/>
              <a:gd name="connsiteY210" fmla="*/ 1401704 h 1401703"/>
              <a:gd name="connsiteX211" fmla="*/ 2411425 w 11218359"/>
              <a:gd name="connsiteY211" fmla="*/ 1401704 h 1401703"/>
              <a:gd name="connsiteX212" fmla="*/ 2422865 w 11218359"/>
              <a:gd name="connsiteY212" fmla="*/ 1401704 h 1401703"/>
              <a:gd name="connsiteX213" fmla="*/ 2434304 w 11218359"/>
              <a:gd name="connsiteY213" fmla="*/ 1401704 h 1401703"/>
              <a:gd name="connsiteX214" fmla="*/ 2445744 w 11218359"/>
              <a:gd name="connsiteY214" fmla="*/ 1401704 h 1401703"/>
              <a:gd name="connsiteX215" fmla="*/ 2457184 w 11218359"/>
              <a:gd name="connsiteY215" fmla="*/ 1401704 h 1401703"/>
              <a:gd name="connsiteX216" fmla="*/ 2468623 w 11218359"/>
              <a:gd name="connsiteY216" fmla="*/ 1401704 h 1401703"/>
              <a:gd name="connsiteX217" fmla="*/ 2480062 w 11218359"/>
              <a:gd name="connsiteY217" fmla="*/ 1401704 h 1401703"/>
              <a:gd name="connsiteX218" fmla="*/ 2491502 w 11218359"/>
              <a:gd name="connsiteY218" fmla="*/ 1401704 h 1401703"/>
              <a:gd name="connsiteX219" fmla="*/ 2502942 w 11218359"/>
              <a:gd name="connsiteY219" fmla="*/ 1401704 h 1401703"/>
              <a:gd name="connsiteX220" fmla="*/ 2514381 w 11218359"/>
              <a:gd name="connsiteY220" fmla="*/ 1401704 h 1401703"/>
              <a:gd name="connsiteX221" fmla="*/ 2525821 w 11218359"/>
              <a:gd name="connsiteY221" fmla="*/ 1401704 h 1401703"/>
              <a:gd name="connsiteX222" fmla="*/ 2537260 w 11218359"/>
              <a:gd name="connsiteY222" fmla="*/ 1401704 h 1401703"/>
              <a:gd name="connsiteX223" fmla="*/ 2548700 w 11218359"/>
              <a:gd name="connsiteY223" fmla="*/ 1401704 h 1401703"/>
              <a:gd name="connsiteX224" fmla="*/ 2560139 w 11218359"/>
              <a:gd name="connsiteY224" fmla="*/ 1401704 h 1401703"/>
              <a:gd name="connsiteX225" fmla="*/ 2571579 w 11218359"/>
              <a:gd name="connsiteY225" fmla="*/ 1401704 h 1401703"/>
              <a:gd name="connsiteX226" fmla="*/ 2583018 w 11218359"/>
              <a:gd name="connsiteY226" fmla="*/ 1401704 h 1401703"/>
              <a:gd name="connsiteX227" fmla="*/ 2594458 w 11218359"/>
              <a:gd name="connsiteY227" fmla="*/ 1401704 h 1401703"/>
              <a:gd name="connsiteX228" fmla="*/ 2605897 w 11218359"/>
              <a:gd name="connsiteY228" fmla="*/ 1401704 h 1401703"/>
              <a:gd name="connsiteX229" fmla="*/ 2617337 w 11218359"/>
              <a:gd name="connsiteY229" fmla="*/ 1401704 h 1401703"/>
              <a:gd name="connsiteX230" fmla="*/ 2628776 w 11218359"/>
              <a:gd name="connsiteY230" fmla="*/ 1401704 h 1401703"/>
              <a:gd name="connsiteX231" fmla="*/ 2640216 w 11218359"/>
              <a:gd name="connsiteY231" fmla="*/ 1401704 h 1401703"/>
              <a:gd name="connsiteX232" fmla="*/ 2651655 w 11218359"/>
              <a:gd name="connsiteY232" fmla="*/ 1401704 h 1401703"/>
              <a:gd name="connsiteX233" fmla="*/ 2663095 w 11218359"/>
              <a:gd name="connsiteY233" fmla="*/ 1401704 h 1401703"/>
              <a:gd name="connsiteX234" fmla="*/ 2674535 w 11218359"/>
              <a:gd name="connsiteY234" fmla="*/ 1401704 h 1401703"/>
              <a:gd name="connsiteX235" fmla="*/ 2685974 w 11218359"/>
              <a:gd name="connsiteY235" fmla="*/ 1401704 h 1401703"/>
              <a:gd name="connsiteX236" fmla="*/ 2697413 w 11218359"/>
              <a:gd name="connsiteY236" fmla="*/ 1401704 h 1401703"/>
              <a:gd name="connsiteX237" fmla="*/ 2708853 w 11218359"/>
              <a:gd name="connsiteY237" fmla="*/ 1401704 h 1401703"/>
              <a:gd name="connsiteX238" fmla="*/ 2720293 w 11218359"/>
              <a:gd name="connsiteY238" fmla="*/ 1401704 h 1401703"/>
              <a:gd name="connsiteX239" fmla="*/ 2731727 w 11218359"/>
              <a:gd name="connsiteY239" fmla="*/ 1401704 h 1401703"/>
              <a:gd name="connsiteX240" fmla="*/ 2743172 w 11218359"/>
              <a:gd name="connsiteY240" fmla="*/ 1401704 h 1401703"/>
              <a:gd name="connsiteX241" fmla="*/ 2754611 w 11218359"/>
              <a:gd name="connsiteY241" fmla="*/ 1401704 h 1401703"/>
              <a:gd name="connsiteX242" fmla="*/ 2766046 w 11218359"/>
              <a:gd name="connsiteY242" fmla="*/ 1401704 h 1401703"/>
              <a:gd name="connsiteX243" fmla="*/ 2777490 w 11218359"/>
              <a:gd name="connsiteY243" fmla="*/ 1401704 h 1401703"/>
              <a:gd name="connsiteX244" fmla="*/ 2788925 w 11218359"/>
              <a:gd name="connsiteY244" fmla="*/ 1401704 h 1401703"/>
              <a:gd name="connsiteX245" fmla="*/ 2800364 w 11218359"/>
              <a:gd name="connsiteY245" fmla="*/ 1401704 h 1401703"/>
              <a:gd name="connsiteX246" fmla="*/ 2811804 w 11218359"/>
              <a:gd name="connsiteY246" fmla="*/ 1401704 h 1401703"/>
              <a:gd name="connsiteX247" fmla="*/ 2823243 w 11218359"/>
              <a:gd name="connsiteY247" fmla="*/ 1401704 h 1401703"/>
              <a:gd name="connsiteX248" fmla="*/ 2834683 w 11218359"/>
              <a:gd name="connsiteY248" fmla="*/ 1401704 h 1401703"/>
              <a:gd name="connsiteX249" fmla="*/ 2846123 w 11218359"/>
              <a:gd name="connsiteY249" fmla="*/ 1401704 h 1401703"/>
              <a:gd name="connsiteX250" fmla="*/ 2857562 w 11218359"/>
              <a:gd name="connsiteY250" fmla="*/ 1401704 h 1401703"/>
              <a:gd name="connsiteX251" fmla="*/ 2869001 w 11218359"/>
              <a:gd name="connsiteY251" fmla="*/ 1401704 h 1401703"/>
              <a:gd name="connsiteX252" fmla="*/ 2880441 w 11218359"/>
              <a:gd name="connsiteY252" fmla="*/ 1401704 h 1401703"/>
              <a:gd name="connsiteX253" fmla="*/ 2891881 w 11218359"/>
              <a:gd name="connsiteY253" fmla="*/ 1401704 h 1401703"/>
              <a:gd name="connsiteX254" fmla="*/ 2903320 w 11218359"/>
              <a:gd name="connsiteY254" fmla="*/ 1401704 h 1401703"/>
              <a:gd name="connsiteX255" fmla="*/ 2914760 w 11218359"/>
              <a:gd name="connsiteY255" fmla="*/ 1401704 h 1401703"/>
              <a:gd name="connsiteX256" fmla="*/ 2926199 w 11218359"/>
              <a:gd name="connsiteY256" fmla="*/ 1401704 h 1401703"/>
              <a:gd name="connsiteX257" fmla="*/ 2937639 w 11218359"/>
              <a:gd name="connsiteY257" fmla="*/ 1401704 h 1401703"/>
              <a:gd name="connsiteX258" fmla="*/ 2949078 w 11218359"/>
              <a:gd name="connsiteY258" fmla="*/ 1401704 h 1401703"/>
              <a:gd name="connsiteX259" fmla="*/ 2960518 w 11218359"/>
              <a:gd name="connsiteY259" fmla="*/ 1401704 h 1401703"/>
              <a:gd name="connsiteX260" fmla="*/ 2971957 w 11218359"/>
              <a:gd name="connsiteY260" fmla="*/ 1401704 h 1401703"/>
              <a:gd name="connsiteX261" fmla="*/ 2983397 w 11218359"/>
              <a:gd name="connsiteY261" fmla="*/ 1401704 h 1401703"/>
              <a:gd name="connsiteX262" fmla="*/ 2994837 w 11218359"/>
              <a:gd name="connsiteY262" fmla="*/ 1401704 h 1401703"/>
              <a:gd name="connsiteX263" fmla="*/ 3006276 w 11218359"/>
              <a:gd name="connsiteY263" fmla="*/ 1401704 h 1401703"/>
              <a:gd name="connsiteX264" fmla="*/ 3017715 w 11218359"/>
              <a:gd name="connsiteY264" fmla="*/ 1401704 h 1401703"/>
              <a:gd name="connsiteX265" fmla="*/ 3029155 w 11218359"/>
              <a:gd name="connsiteY265" fmla="*/ 1401704 h 1401703"/>
              <a:gd name="connsiteX266" fmla="*/ 3040594 w 11218359"/>
              <a:gd name="connsiteY266" fmla="*/ 1401704 h 1401703"/>
              <a:gd name="connsiteX267" fmla="*/ 3052034 w 11218359"/>
              <a:gd name="connsiteY267" fmla="*/ 1401704 h 1401703"/>
              <a:gd name="connsiteX268" fmla="*/ 3063474 w 11218359"/>
              <a:gd name="connsiteY268" fmla="*/ 1401704 h 1401703"/>
              <a:gd name="connsiteX269" fmla="*/ 3074913 w 11218359"/>
              <a:gd name="connsiteY269" fmla="*/ 1401704 h 1401703"/>
              <a:gd name="connsiteX270" fmla="*/ 3086352 w 11218359"/>
              <a:gd name="connsiteY270" fmla="*/ 1401704 h 1401703"/>
              <a:gd name="connsiteX271" fmla="*/ 3097792 w 11218359"/>
              <a:gd name="connsiteY271" fmla="*/ 1401704 h 1401703"/>
              <a:gd name="connsiteX272" fmla="*/ 3109232 w 11218359"/>
              <a:gd name="connsiteY272" fmla="*/ 1401704 h 1401703"/>
              <a:gd name="connsiteX273" fmla="*/ 3120671 w 11218359"/>
              <a:gd name="connsiteY273" fmla="*/ 1401704 h 1401703"/>
              <a:gd name="connsiteX274" fmla="*/ 3132111 w 11218359"/>
              <a:gd name="connsiteY274" fmla="*/ 1401704 h 1401703"/>
              <a:gd name="connsiteX275" fmla="*/ 3143550 w 11218359"/>
              <a:gd name="connsiteY275" fmla="*/ 1401704 h 1401703"/>
              <a:gd name="connsiteX276" fmla="*/ 3154990 w 11218359"/>
              <a:gd name="connsiteY276" fmla="*/ 1401704 h 1401703"/>
              <a:gd name="connsiteX277" fmla="*/ 3166429 w 11218359"/>
              <a:gd name="connsiteY277" fmla="*/ 1401704 h 1401703"/>
              <a:gd name="connsiteX278" fmla="*/ 3177869 w 11218359"/>
              <a:gd name="connsiteY278" fmla="*/ 1401704 h 1401703"/>
              <a:gd name="connsiteX279" fmla="*/ 3189308 w 11218359"/>
              <a:gd name="connsiteY279" fmla="*/ 1401704 h 1401703"/>
              <a:gd name="connsiteX280" fmla="*/ 3200748 w 11218359"/>
              <a:gd name="connsiteY280" fmla="*/ 1401704 h 1401703"/>
              <a:gd name="connsiteX281" fmla="*/ 3212187 w 11218359"/>
              <a:gd name="connsiteY281" fmla="*/ 1401704 h 1401703"/>
              <a:gd name="connsiteX282" fmla="*/ 3223627 w 11218359"/>
              <a:gd name="connsiteY282" fmla="*/ 1401704 h 1401703"/>
              <a:gd name="connsiteX283" fmla="*/ 3235066 w 11218359"/>
              <a:gd name="connsiteY283" fmla="*/ 1401704 h 1401703"/>
              <a:gd name="connsiteX284" fmla="*/ 3246501 w 11218359"/>
              <a:gd name="connsiteY284" fmla="*/ 1401704 h 1401703"/>
              <a:gd name="connsiteX285" fmla="*/ 3257945 w 11218359"/>
              <a:gd name="connsiteY285" fmla="*/ 1401704 h 1401703"/>
              <a:gd name="connsiteX286" fmla="*/ 3269385 w 11218359"/>
              <a:gd name="connsiteY286" fmla="*/ 1401704 h 1401703"/>
              <a:gd name="connsiteX287" fmla="*/ 3280825 w 11218359"/>
              <a:gd name="connsiteY287" fmla="*/ 1401704 h 1401703"/>
              <a:gd name="connsiteX288" fmla="*/ 3292264 w 11218359"/>
              <a:gd name="connsiteY288" fmla="*/ 1401704 h 1401703"/>
              <a:gd name="connsiteX289" fmla="*/ 3303699 w 11218359"/>
              <a:gd name="connsiteY289" fmla="*/ 1401704 h 1401703"/>
              <a:gd name="connsiteX290" fmla="*/ 3315143 w 11218359"/>
              <a:gd name="connsiteY290" fmla="*/ 1401704 h 1401703"/>
              <a:gd name="connsiteX291" fmla="*/ 3326578 w 11218359"/>
              <a:gd name="connsiteY291" fmla="*/ 1401704 h 1401703"/>
              <a:gd name="connsiteX292" fmla="*/ 3338017 w 11218359"/>
              <a:gd name="connsiteY292" fmla="*/ 1401704 h 1401703"/>
              <a:gd name="connsiteX293" fmla="*/ 3349457 w 11218359"/>
              <a:gd name="connsiteY293" fmla="*/ 1401704 h 1401703"/>
              <a:gd name="connsiteX294" fmla="*/ 3360896 w 11218359"/>
              <a:gd name="connsiteY294" fmla="*/ 1401704 h 1401703"/>
              <a:gd name="connsiteX295" fmla="*/ 3372336 w 11218359"/>
              <a:gd name="connsiteY295" fmla="*/ 1401704 h 1401703"/>
              <a:gd name="connsiteX296" fmla="*/ 3383776 w 11218359"/>
              <a:gd name="connsiteY296" fmla="*/ 1401704 h 1401703"/>
              <a:gd name="connsiteX297" fmla="*/ 3395215 w 11218359"/>
              <a:gd name="connsiteY297" fmla="*/ 1401704 h 1401703"/>
              <a:gd name="connsiteX298" fmla="*/ 3406654 w 11218359"/>
              <a:gd name="connsiteY298" fmla="*/ 1401704 h 1401703"/>
              <a:gd name="connsiteX299" fmla="*/ 3418094 w 11218359"/>
              <a:gd name="connsiteY299" fmla="*/ 1401704 h 1401703"/>
              <a:gd name="connsiteX300" fmla="*/ 3429534 w 11218359"/>
              <a:gd name="connsiteY300" fmla="*/ 1401704 h 1401703"/>
              <a:gd name="connsiteX301" fmla="*/ 3440973 w 11218359"/>
              <a:gd name="connsiteY301" fmla="*/ 1401704 h 1401703"/>
              <a:gd name="connsiteX302" fmla="*/ 3452413 w 11218359"/>
              <a:gd name="connsiteY302" fmla="*/ 1401704 h 1401703"/>
              <a:gd name="connsiteX303" fmla="*/ 3463852 w 11218359"/>
              <a:gd name="connsiteY303" fmla="*/ 1401704 h 1401703"/>
              <a:gd name="connsiteX304" fmla="*/ 3475292 w 11218359"/>
              <a:gd name="connsiteY304" fmla="*/ 1401704 h 1401703"/>
              <a:gd name="connsiteX305" fmla="*/ 3486731 w 11218359"/>
              <a:gd name="connsiteY305" fmla="*/ 1401704 h 1401703"/>
              <a:gd name="connsiteX306" fmla="*/ 3498171 w 11218359"/>
              <a:gd name="connsiteY306" fmla="*/ 1401704 h 1401703"/>
              <a:gd name="connsiteX307" fmla="*/ 3509610 w 11218359"/>
              <a:gd name="connsiteY307" fmla="*/ 1401704 h 1401703"/>
              <a:gd name="connsiteX308" fmla="*/ 3521050 w 11218359"/>
              <a:gd name="connsiteY308" fmla="*/ 1401704 h 1401703"/>
              <a:gd name="connsiteX309" fmla="*/ 3532489 w 11218359"/>
              <a:gd name="connsiteY309" fmla="*/ 1401704 h 1401703"/>
              <a:gd name="connsiteX310" fmla="*/ 3543929 w 11218359"/>
              <a:gd name="connsiteY310" fmla="*/ 1401704 h 1401703"/>
              <a:gd name="connsiteX311" fmla="*/ 3555368 w 11218359"/>
              <a:gd name="connsiteY311" fmla="*/ 1401704 h 1401703"/>
              <a:gd name="connsiteX312" fmla="*/ 3566808 w 11218359"/>
              <a:gd name="connsiteY312" fmla="*/ 1401704 h 1401703"/>
              <a:gd name="connsiteX313" fmla="*/ 3578247 w 11218359"/>
              <a:gd name="connsiteY313" fmla="*/ 1401704 h 1401703"/>
              <a:gd name="connsiteX314" fmla="*/ 3589687 w 11218359"/>
              <a:gd name="connsiteY314" fmla="*/ 1401704 h 1401703"/>
              <a:gd name="connsiteX315" fmla="*/ 3601127 w 11218359"/>
              <a:gd name="connsiteY315" fmla="*/ 1401704 h 1401703"/>
              <a:gd name="connsiteX316" fmla="*/ 3612566 w 11218359"/>
              <a:gd name="connsiteY316" fmla="*/ 1401704 h 1401703"/>
              <a:gd name="connsiteX317" fmla="*/ 3624005 w 11218359"/>
              <a:gd name="connsiteY317" fmla="*/ 1401704 h 1401703"/>
              <a:gd name="connsiteX318" fmla="*/ 3635445 w 11218359"/>
              <a:gd name="connsiteY318" fmla="*/ 1401704 h 1401703"/>
              <a:gd name="connsiteX319" fmla="*/ 3646885 w 11218359"/>
              <a:gd name="connsiteY319" fmla="*/ 1401704 h 1401703"/>
              <a:gd name="connsiteX320" fmla="*/ 3658324 w 11218359"/>
              <a:gd name="connsiteY320" fmla="*/ 1401704 h 1401703"/>
              <a:gd name="connsiteX321" fmla="*/ 3669764 w 11218359"/>
              <a:gd name="connsiteY321" fmla="*/ 1401704 h 1401703"/>
              <a:gd name="connsiteX322" fmla="*/ 3681203 w 11218359"/>
              <a:gd name="connsiteY322" fmla="*/ 1401704 h 1401703"/>
              <a:gd name="connsiteX323" fmla="*/ 3692643 w 11218359"/>
              <a:gd name="connsiteY323" fmla="*/ 1401704 h 1401703"/>
              <a:gd name="connsiteX324" fmla="*/ 3704082 w 11218359"/>
              <a:gd name="connsiteY324" fmla="*/ 1401704 h 1401703"/>
              <a:gd name="connsiteX325" fmla="*/ 3715522 w 11218359"/>
              <a:gd name="connsiteY325" fmla="*/ 1401704 h 1401703"/>
              <a:gd name="connsiteX326" fmla="*/ 3726961 w 11218359"/>
              <a:gd name="connsiteY326" fmla="*/ 1401704 h 1401703"/>
              <a:gd name="connsiteX327" fmla="*/ 3738401 w 11218359"/>
              <a:gd name="connsiteY327" fmla="*/ 1401704 h 1401703"/>
              <a:gd name="connsiteX328" fmla="*/ 3749840 w 11218359"/>
              <a:gd name="connsiteY328" fmla="*/ 1401704 h 1401703"/>
              <a:gd name="connsiteX329" fmla="*/ 3761280 w 11218359"/>
              <a:gd name="connsiteY329" fmla="*/ 1401704 h 1401703"/>
              <a:gd name="connsiteX330" fmla="*/ 3772719 w 11218359"/>
              <a:gd name="connsiteY330" fmla="*/ 1401704 h 1401703"/>
              <a:gd name="connsiteX331" fmla="*/ 3784154 w 11218359"/>
              <a:gd name="connsiteY331" fmla="*/ 1401704 h 1401703"/>
              <a:gd name="connsiteX332" fmla="*/ 3795598 w 11218359"/>
              <a:gd name="connsiteY332" fmla="*/ 1401704 h 1401703"/>
              <a:gd name="connsiteX333" fmla="*/ 3807033 w 11218359"/>
              <a:gd name="connsiteY333" fmla="*/ 1401704 h 1401703"/>
              <a:gd name="connsiteX334" fmla="*/ 3818473 w 11218359"/>
              <a:gd name="connsiteY334" fmla="*/ 1401704 h 1401703"/>
              <a:gd name="connsiteX335" fmla="*/ 3829917 w 11218359"/>
              <a:gd name="connsiteY335" fmla="*/ 1401704 h 1401703"/>
              <a:gd name="connsiteX336" fmla="*/ 3841352 w 11218359"/>
              <a:gd name="connsiteY336" fmla="*/ 1401704 h 1401703"/>
              <a:gd name="connsiteX337" fmla="*/ 3852791 w 11218359"/>
              <a:gd name="connsiteY337" fmla="*/ 1401704 h 1401703"/>
              <a:gd name="connsiteX338" fmla="*/ 3864231 w 11218359"/>
              <a:gd name="connsiteY338" fmla="*/ 1401704 h 1401703"/>
              <a:gd name="connsiteX339" fmla="*/ 3875670 w 11218359"/>
              <a:gd name="connsiteY339" fmla="*/ 1401704 h 1401703"/>
              <a:gd name="connsiteX340" fmla="*/ 3887110 w 11218359"/>
              <a:gd name="connsiteY340" fmla="*/ 1401704 h 1401703"/>
              <a:gd name="connsiteX341" fmla="*/ 3898549 w 11218359"/>
              <a:gd name="connsiteY341" fmla="*/ 1401704 h 1401703"/>
              <a:gd name="connsiteX342" fmla="*/ 3909989 w 11218359"/>
              <a:gd name="connsiteY342" fmla="*/ 1401704 h 1401703"/>
              <a:gd name="connsiteX343" fmla="*/ 3921447 w 11218359"/>
              <a:gd name="connsiteY343" fmla="*/ 1401704 h 1401703"/>
              <a:gd name="connsiteX344" fmla="*/ 3932878 w 11218359"/>
              <a:gd name="connsiteY344" fmla="*/ 1401704 h 1401703"/>
              <a:gd name="connsiteX345" fmla="*/ 3944307 w 11218359"/>
              <a:gd name="connsiteY345" fmla="*/ 1401704 h 1401703"/>
              <a:gd name="connsiteX346" fmla="*/ 3955737 w 11218359"/>
              <a:gd name="connsiteY346" fmla="*/ 1401704 h 1401703"/>
              <a:gd name="connsiteX347" fmla="*/ 3967167 w 11218359"/>
              <a:gd name="connsiteY347" fmla="*/ 1401704 h 1401703"/>
              <a:gd name="connsiteX348" fmla="*/ 3978645 w 11218359"/>
              <a:gd name="connsiteY348" fmla="*/ 1401704 h 1401703"/>
              <a:gd name="connsiteX349" fmla="*/ 3990075 w 11218359"/>
              <a:gd name="connsiteY349" fmla="*/ 1401704 h 1401703"/>
              <a:gd name="connsiteX350" fmla="*/ 4001505 w 11218359"/>
              <a:gd name="connsiteY350" fmla="*/ 1401704 h 1401703"/>
              <a:gd name="connsiteX351" fmla="*/ 4012935 w 11218359"/>
              <a:gd name="connsiteY351" fmla="*/ 1401704 h 1401703"/>
              <a:gd name="connsiteX352" fmla="*/ 4024365 w 11218359"/>
              <a:gd name="connsiteY352" fmla="*/ 1401704 h 1401703"/>
              <a:gd name="connsiteX353" fmla="*/ 4035843 w 11218359"/>
              <a:gd name="connsiteY353" fmla="*/ 1401704 h 1401703"/>
              <a:gd name="connsiteX354" fmla="*/ 4047273 w 11218359"/>
              <a:gd name="connsiteY354" fmla="*/ 1401704 h 1401703"/>
              <a:gd name="connsiteX355" fmla="*/ 4058702 w 11218359"/>
              <a:gd name="connsiteY355" fmla="*/ 1401704 h 1401703"/>
              <a:gd name="connsiteX356" fmla="*/ 4070133 w 11218359"/>
              <a:gd name="connsiteY356" fmla="*/ 1401704 h 1401703"/>
              <a:gd name="connsiteX357" fmla="*/ 4081563 w 11218359"/>
              <a:gd name="connsiteY357" fmla="*/ 1401704 h 1401703"/>
              <a:gd name="connsiteX358" fmla="*/ 4093040 w 11218359"/>
              <a:gd name="connsiteY358" fmla="*/ 1401704 h 1401703"/>
              <a:gd name="connsiteX359" fmla="*/ 4104471 w 11218359"/>
              <a:gd name="connsiteY359" fmla="*/ 1401704 h 1401703"/>
              <a:gd name="connsiteX360" fmla="*/ 4115900 w 11218359"/>
              <a:gd name="connsiteY360" fmla="*/ 1401704 h 1401703"/>
              <a:gd name="connsiteX361" fmla="*/ 4127330 w 11218359"/>
              <a:gd name="connsiteY361" fmla="*/ 1401704 h 1401703"/>
              <a:gd name="connsiteX362" fmla="*/ 4138760 w 11218359"/>
              <a:gd name="connsiteY362" fmla="*/ 1401704 h 1401703"/>
              <a:gd name="connsiteX363" fmla="*/ 4150238 w 11218359"/>
              <a:gd name="connsiteY363" fmla="*/ 1401704 h 1401703"/>
              <a:gd name="connsiteX364" fmla="*/ 4161668 w 11218359"/>
              <a:gd name="connsiteY364" fmla="*/ 1401704 h 1401703"/>
              <a:gd name="connsiteX365" fmla="*/ 4173098 w 11218359"/>
              <a:gd name="connsiteY365" fmla="*/ 1401704 h 1401703"/>
              <a:gd name="connsiteX366" fmla="*/ 4184528 w 11218359"/>
              <a:gd name="connsiteY366" fmla="*/ 1401704 h 1401703"/>
              <a:gd name="connsiteX367" fmla="*/ 4195958 w 11218359"/>
              <a:gd name="connsiteY367" fmla="*/ 1401704 h 1401703"/>
              <a:gd name="connsiteX368" fmla="*/ 4207436 w 11218359"/>
              <a:gd name="connsiteY368" fmla="*/ 1401704 h 1401703"/>
              <a:gd name="connsiteX369" fmla="*/ 4218865 w 11218359"/>
              <a:gd name="connsiteY369" fmla="*/ 1401704 h 1401703"/>
              <a:gd name="connsiteX370" fmla="*/ 4230296 w 11218359"/>
              <a:gd name="connsiteY370" fmla="*/ 1401704 h 1401703"/>
              <a:gd name="connsiteX371" fmla="*/ 4241726 w 11218359"/>
              <a:gd name="connsiteY371" fmla="*/ 1401704 h 1401703"/>
              <a:gd name="connsiteX372" fmla="*/ 4253156 w 11218359"/>
              <a:gd name="connsiteY372" fmla="*/ 1401704 h 1401703"/>
              <a:gd name="connsiteX373" fmla="*/ 4264634 w 11218359"/>
              <a:gd name="connsiteY373" fmla="*/ 1401704 h 1401703"/>
              <a:gd name="connsiteX374" fmla="*/ 4276063 w 11218359"/>
              <a:gd name="connsiteY374" fmla="*/ 1401704 h 1401703"/>
              <a:gd name="connsiteX375" fmla="*/ 4287493 w 11218359"/>
              <a:gd name="connsiteY375" fmla="*/ 1401704 h 1401703"/>
              <a:gd name="connsiteX376" fmla="*/ 4298923 w 11218359"/>
              <a:gd name="connsiteY376" fmla="*/ 1401704 h 1401703"/>
              <a:gd name="connsiteX377" fmla="*/ 4310353 w 11218359"/>
              <a:gd name="connsiteY377" fmla="*/ 1401704 h 1401703"/>
              <a:gd name="connsiteX378" fmla="*/ 4321831 w 11218359"/>
              <a:gd name="connsiteY378" fmla="*/ 1401704 h 1401703"/>
              <a:gd name="connsiteX379" fmla="*/ 4333261 w 11218359"/>
              <a:gd name="connsiteY379" fmla="*/ 1401704 h 1401703"/>
              <a:gd name="connsiteX380" fmla="*/ 4344691 w 11218359"/>
              <a:gd name="connsiteY380" fmla="*/ 1401704 h 1401703"/>
              <a:gd name="connsiteX381" fmla="*/ 4356121 w 11218359"/>
              <a:gd name="connsiteY381" fmla="*/ 1401704 h 1401703"/>
              <a:gd name="connsiteX382" fmla="*/ 4367551 w 11218359"/>
              <a:gd name="connsiteY382" fmla="*/ 1401704 h 1401703"/>
              <a:gd name="connsiteX383" fmla="*/ 4379028 w 11218359"/>
              <a:gd name="connsiteY383" fmla="*/ 1401704 h 1401703"/>
              <a:gd name="connsiteX384" fmla="*/ 4390458 w 11218359"/>
              <a:gd name="connsiteY384" fmla="*/ 1401704 h 1401703"/>
              <a:gd name="connsiteX385" fmla="*/ 4401889 w 11218359"/>
              <a:gd name="connsiteY385" fmla="*/ 1401704 h 1401703"/>
              <a:gd name="connsiteX386" fmla="*/ 4413319 w 11218359"/>
              <a:gd name="connsiteY386" fmla="*/ 1401704 h 1401703"/>
              <a:gd name="connsiteX387" fmla="*/ 4424749 w 11218359"/>
              <a:gd name="connsiteY387" fmla="*/ 1401704 h 1401703"/>
              <a:gd name="connsiteX388" fmla="*/ 4436226 w 11218359"/>
              <a:gd name="connsiteY388" fmla="*/ 1401704 h 1401703"/>
              <a:gd name="connsiteX389" fmla="*/ 4447656 w 11218359"/>
              <a:gd name="connsiteY389" fmla="*/ 1401704 h 1401703"/>
              <a:gd name="connsiteX390" fmla="*/ 4459086 w 11218359"/>
              <a:gd name="connsiteY390" fmla="*/ 1401704 h 1401703"/>
              <a:gd name="connsiteX391" fmla="*/ 4470516 w 11218359"/>
              <a:gd name="connsiteY391" fmla="*/ 1401704 h 1401703"/>
              <a:gd name="connsiteX392" fmla="*/ 4481946 w 11218359"/>
              <a:gd name="connsiteY392" fmla="*/ 1401704 h 1401703"/>
              <a:gd name="connsiteX393" fmla="*/ 4493424 w 11218359"/>
              <a:gd name="connsiteY393" fmla="*/ 1401704 h 1401703"/>
              <a:gd name="connsiteX394" fmla="*/ 4504854 w 11218359"/>
              <a:gd name="connsiteY394" fmla="*/ 1401704 h 1401703"/>
              <a:gd name="connsiteX395" fmla="*/ 4516284 w 11218359"/>
              <a:gd name="connsiteY395" fmla="*/ 1401704 h 1401703"/>
              <a:gd name="connsiteX396" fmla="*/ 4527714 w 11218359"/>
              <a:gd name="connsiteY396" fmla="*/ 1401704 h 1401703"/>
              <a:gd name="connsiteX397" fmla="*/ 4539144 w 11218359"/>
              <a:gd name="connsiteY397" fmla="*/ 1401704 h 1401703"/>
              <a:gd name="connsiteX398" fmla="*/ 4550621 w 11218359"/>
              <a:gd name="connsiteY398" fmla="*/ 1401704 h 1401703"/>
              <a:gd name="connsiteX399" fmla="*/ 4562051 w 11218359"/>
              <a:gd name="connsiteY399" fmla="*/ 1401704 h 1401703"/>
              <a:gd name="connsiteX400" fmla="*/ 4573482 w 11218359"/>
              <a:gd name="connsiteY400" fmla="*/ 1401704 h 1401703"/>
              <a:gd name="connsiteX401" fmla="*/ 4584912 w 11218359"/>
              <a:gd name="connsiteY401" fmla="*/ 1401704 h 1401703"/>
              <a:gd name="connsiteX402" fmla="*/ 4596341 w 11218359"/>
              <a:gd name="connsiteY402" fmla="*/ 1401704 h 1401703"/>
              <a:gd name="connsiteX403" fmla="*/ 4607771 w 11218359"/>
              <a:gd name="connsiteY403" fmla="*/ 1401704 h 1401703"/>
              <a:gd name="connsiteX404" fmla="*/ 4619249 w 11218359"/>
              <a:gd name="connsiteY404" fmla="*/ 1401704 h 1401703"/>
              <a:gd name="connsiteX405" fmla="*/ 4630679 w 11218359"/>
              <a:gd name="connsiteY405" fmla="*/ 1401704 h 1401703"/>
              <a:gd name="connsiteX406" fmla="*/ 4642109 w 11218359"/>
              <a:gd name="connsiteY406" fmla="*/ 1401704 h 1401703"/>
              <a:gd name="connsiteX407" fmla="*/ 4653539 w 11218359"/>
              <a:gd name="connsiteY407" fmla="*/ 1401704 h 1401703"/>
              <a:gd name="connsiteX408" fmla="*/ 4664969 w 11218359"/>
              <a:gd name="connsiteY408" fmla="*/ 1401704 h 1401703"/>
              <a:gd name="connsiteX409" fmla="*/ 4676447 w 11218359"/>
              <a:gd name="connsiteY409" fmla="*/ 1401704 h 1401703"/>
              <a:gd name="connsiteX410" fmla="*/ 4687877 w 11218359"/>
              <a:gd name="connsiteY410" fmla="*/ 1401704 h 1401703"/>
              <a:gd name="connsiteX411" fmla="*/ 4699306 w 11218359"/>
              <a:gd name="connsiteY411" fmla="*/ 1401704 h 1401703"/>
              <a:gd name="connsiteX412" fmla="*/ 4710737 w 11218359"/>
              <a:gd name="connsiteY412" fmla="*/ 1401704 h 1401703"/>
              <a:gd name="connsiteX413" fmla="*/ 4722167 w 11218359"/>
              <a:gd name="connsiteY413" fmla="*/ 1401704 h 1401703"/>
              <a:gd name="connsiteX414" fmla="*/ 4733644 w 11218359"/>
              <a:gd name="connsiteY414" fmla="*/ 1401704 h 1401703"/>
              <a:gd name="connsiteX415" fmla="*/ 4745075 w 11218359"/>
              <a:gd name="connsiteY415" fmla="*/ 1401704 h 1401703"/>
              <a:gd name="connsiteX416" fmla="*/ 4756504 w 11218359"/>
              <a:gd name="connsiteY416" fmla="*/ 1401704 h 1401703"/>
              <a:gd name="connsiteX417" fmla="*/ 4767934 w 11218359"/>
              <a:gd name="connsiteY417" fmla="*/ 1401704 h 1401703"/>
              <a:gd name="connsiteX418" fmla="*/ 4779364 w 11218359"/>
              <a:gd name="connsiteY418" fmla="*/ 1401704 h 1401703"/>
              <a:gd name="connsiteX419" fmla="*/ 4790842 w 11218359"/>
              <a:gd name="connsiteY419" fmla="*/ 1401704 h 1401703"/>
              <a:gd name="connsiteX420" fmla="*/ 4802272 w 11218359"/>
              <a:gd name="connsiteY420" fmla="*/ 1401704 h 1401703"/>
              <a:gd name="connsiteX421" fmla="*/ 4813702 w 11218359"/>
              <a:gd name="connsiteY421" fmla="*/ 1401704 h 1401703"/>
              <a:gd name="connsiteX422" fmla="*/ 4825132 w 11218359"/>
              <a:gd name="connsiteY422" fmla="*/ 1401704 h 1401703"/>
              <a:gd name="connsiteX423" fmla="*/ 4836562 w 11218359"/>
              <a:gd name="connsiteY423" fmla="*/ 1401704 h 1401703"/>
              <a:gd name="connsiteX424" fmla="*/ 4848040 w 11218359"/>
              <a:gd name="connsiteY424" fmla="*/ 1401704 h 1401703"/>
              <a:gd name="connsiteX425" fmla="*/ 4859469 w 11218359"/>
              <a:gd name="connsiteY425" fmla="*/ 1401704 h 1401703"/>
              <a:gd name="connsiteX426" fmla="*/ 4870899 w 11218359"/>
              <a:gd name="connsiteY426" fmla="*/ 1401704 h 1401703"/>
              <a:gd name="connsiteX427" fmla="*/ 4882330 w 11218359"/>
              <a:gd name="connsiteY427" fmla="*/ 1401704 h 1401703"/>
              <a:gd name="connsiteX428" fmla="*/ 4893760 w 11218359"/>
              <a:gd name="connsiteY428" fmla="*/ 1401704 h 1401703"/>
              <a:gd name="connsiteX429" fmla="*/ 4905237 w 11218359"/>
              <a:gd name="connsiteY429" fmla="*/ 1401704 h 1401703"/>
              <a:gd name="connsiteX430" fmla="*/ 4916667 w 11218359"/>
              <a:gd name="connsiteY430" fmla="*/ 1401704 h 1401703"/>
              <a:gd name="connsiteX431" fmla="*/ 4928097 w 11218359"/>
              <a:gd name="connsiteY431" fmla="*/ 1401704 h 1401703"/>
              <a:gd name="connsiteX432" fmla="*/ 4939527 w 11218359"/>
              <a:gd name="connsiteY432" fmla="*/ 1401704 h 1401703"/>
              <a:gd name="connsiteX433" fmla="*/ 4950957 w 11218359"/>
              <a:gd name="connsiteY433" fmla="*/ 1401704 h 1401703"/>
              <a:gd name="connsiteX434" fmla="*/ 4962435 w 11218359"/>
              <a:gd name="connsiteY434" fmla="*/ 1401704 h 1401703"/>
              <a:gd name="connsiteX435" fmla="*/ 4973865 w 11218359"/>
              <a:gd name="connsiteY435" fmla="*/ 1401704 h 1401703"/>
              <a:gd name="connsiteX436" fmla="*/ 4985295 w 11218359"/>
              <a:gd name="connsiteY436" fmla="*/ 1401704 h 1401703"/>
              <a:gd name="connsiteX437" fmla="*/ 4996725 w 11218359"/>
              <a:gd name="connsiteY437" fmla="*/ 1401704 h 1401703"/>
              <a:gd name="connsiteX438" fmla="*/ 5008155 w 11218359"/>
              <a:gd name="connsiteY438" fmla="*/ 1401704 h 1401703"/>
              <a:gd name="connsiteX439" fmla="*/ 5019632 w 11218359"/>
              <a:gd name="connsiteY439" fmla="*/ 1245460 h 1401703"/>
              <a:gd name="connsiteX440" fmla="*/ 5031062 w 11218359"/>
              <a:gd name="connsiteY440" fmla="*/ 389111 h 1401703"/>
              <a:gd name="connsiteX441" fmla="*/ 5042492 w 11218359"/>
              <a:gd name="connsiteY441" fmla="*/ 389111 h 1401703"/>
              <a:gd name="connsiteX442" fmla="*/ 5053923 w 11218359"/>
              <a:gd name="connsiteY442" fmla="*/ 482256 h 1401703"/>
              <a:gd name="connsiteX443" fmla="*/ 5065353 w 11218359"/>
              <a:gd name="connsiteY443" fmla="*/ 103661 h 1401703"/>
              <a:gd name="connsiteX444" fmla="*/ 5076830 w 11218359"/>
              <a:gd name="connsiteY444" fmla="*/ 145728 h 1401703"/>
              <a:gd name="connsiteX445" fmla="*/ 5088260 w 11218359"/>
              <a:gd name="connsiteY445" fmla="*/ 144223 h 1401703"/>
              <a:gd name="connsiteX446" fmla="*/ 5099690 w 11218359"/>
              <a:gd name="connsiteY446" fmla="*/ 262914 h 1401703"/>
              <a:gd name="connsiteX447" fmla="*/ 5111120 w 11218359"/>
              <a:gd name="connsiteY447" fmla="*/ 350048 h 1401703"/>
              <a:gd name="connsiteX448" fmla="*/ 5122550 w 11218359"/>
              <a:gd name="connsiteY448" fmla="*/ 569395 h 1401703"/>
              <a:gd name="connsiteX449" fmla="*/ 5134028 w 11218359"/>
              <a:gd name="connsiteY449" fmla="*/ 362069 h 1401703"/>
              <a:gd name="connsiteX450" fmla="*/ 5145458 w 11218359"/>
              <a:gd name="connsiteY450" fmla="*/ 30047 h 1401703"/>
              <a:gd name="connsiteX451" fmla="*/ 5156888 w 11218359"/>
              <a:gd name="connsiteY451" fmla="*/ 0 h 1401703"/>
              <a:gd name="connsiteX452" fmla="*/ 5168318 w 11218359"/>
              <a:gd name="connsiteY452" fmla="*/ 219342 h 1401703"/>
              <a:gd name="connsiteX453" fmla="*/ 5179747 w 11218359"/>
              <a:gd name="connsiteY453" fmla="*/ 181785 h 1401703"/>
              <a:gd name="connsiteX454" fmla="*/ 5191225 w 11218359"/>
              <a:gd name="connsiteY454" fmla="*/ 606952 h 1401703"/>
              <a:gd name="connsiteX455" fmla="*/ 5202655 w 11218359"/>
              <a:gd name="connsiteY455" fmla="*/ 1383678 h 1401703"/>
              <a:gd name="connsiteX456" fmla="*/ 5214085 w 11218359"/>
              <a:gd name="connsiteY456" fmla="*/ 1388183 h 1401703"/>
              <a:gd name="connsiteX457" fmla="*/ 5225515 w 11218359"/>
              <a:gd name="connsiteY457" fmla="*/ 1395694 h 1401703"/>
              <a:gd name="connsiteX458" fmla="*/ 5236945 w 11218359"/>
              <a:gd name="connsiteY458" fmla="*/ 1401704 h 1401703"/>
              <a:gd name="connsiteX459" fmla="*/ 5248423 w 11218359"/>
              <a:gd name="connsiteY459" fmla="*/ 1401704 h 1401703"/>
              <a:gd name="connsiteX460" fmla="*/ 5259853 w 11218359"/>
              <a:gd name="connsiteY460" fmla="*/ 1401704 h 1401703"/>
              <a:gd name="connsiteX461" fmla="*/ 5271283 w 11218359"/>
              <a:gd name="connsiteY461" fmla="*/ 1401704 h 1401703"/>
              <a:gd name="connsiteX462" fmla="*/ 5282713 w 11218359"/>
              <a:gd name="connsiteY462" fmla="*/ 1401704 h 1401703"/>
              <a:gd name="connsiteX463" fmla="*/ 5294143 w 11218359"/>
              <a:gd name="connsiteY463" fmla="*/ 1401704 h 1401703"/>
              <a:gd name="connsiteX464" fmla="*/ 5305621 w 11218359"/>
              <a:gd name="connsiteY464" fmla="*/ 1401704 h 1401703"/>
              <a:gd name="connsiteX465" fmla="*/ 5317051 w 11218359"/>
              <a:gd name="connsiteY465" fmla="*/ 1401704 h 1401703"/>
              <a:gd name="connsiteX466" fmla="*/ 5328481 w 11218359"/>
              <a:gd name="connsiteY466" fmla="*/ 1400204 h 1401703"/>
              <a:gd name="connsiteX467" fmla="*/ 5339910 w 11218359"/>
              <a:gd name="connsiteY467" fmla="*/ 1401704 h 1401703"/>
              <a:gd name="connsiteX468" fmla="*/ 5351340 w 11218359"/>
              <a:gd name="connsiteY468" fmla="*/ 1401704 h 1401703"/>
              <a:gd name="connsiteX469" fmla="*/ 5362818 w 11218359"/>
              <a:gd name="connsiteY469" fmla="*/ 1401704 h 1401703"/>
              <a:gd name="connsiteX470" fmla="*/ 5374248 w 11218359"/>
              <a:gd name="connsiteY470" fmla="*/ 1401704 h 1401703"/>
              <a:gd name="connsiteX471" fmla="*/ 5385678 w 11218359"/>
              <a:gd name="connsiteY471" fmla="*/ 1401704 h 1401703"/>
              <a:gd name="connsiteX472" fmla="*/ 5397108 w 11218359"/>
              <a:gd name="connsiteY472" fmla="*/ 1401704 h 1401703"/>
              <a:gd name="connsiteX473" fmla="*/ 5408538 w 11218359"/>
              <a:gd name="connsiteY473" fmla="*/ 1401704 h 1401703"/>
              <a:gd name="connsiteX474" fmla="*/ 5420016 w 11218359"/>
              <a:gd name="connsiteY474" fmla="*/ 1401704 h 1401703"/>
              <a:gd name="connsiteX475" fmla="*/ 5431446 w 11218359"/>
              <a:gd name="connsiteY475" fmla="*/ 1401704 h 1401703"/>
              <a:gd name="connsiteX476" fmla="*/ 5442876 w 11218359"/>
              <a:gd name="connsiteY476" fmla="*/ 1401704 h 1401703"/>
              <a:gd name="connsiteX477" fmla="*/ 5454306 w 11218359"/>
              <a:gd name="connsiteY477" fmla="*/ 1401704 h 1401703"/>
              <a:gd name="connsiteX478" fmla="*/ 5465736 w 11218359"/>
              <a:gd name="connsiteY478" fmla="*/ 1401704 h 1401703"/>
              <a:gd name="connsiteX479" fmla="*/ 5477214 w 11218359"/>
              <a:gd name="connsiteY479" fmla="*/ 1401704 h 1401703"/>
              <a:gd name="connsiteX480" fmla="*/ 5488643 w 11218359"/>
              <a:gd name="connsiteY480" fmla="*/ 1401704 h 1401703"/>
              <a:gd name="connsiteX481" fmla="*/ 5500073 w 11218359"/>
              <a:gd name="connsiteY481" fmla="*/ 1401704 h 1401703"/>
              <a:gd name="connsiteX482" fmla="*/ 5511503 w 11218359"/>
              <a:gd name="connsiteY482" fmla="*/ 1401704 h 1401703"/>
              <a:gd name="connsiteX483" fmla="*/ 5522933 w 11218359"/>
              <a:gd name="connsiteY483" fmla="*/ 1401704 h 1401703"/>
              <a:gd name="connsiteX484" fmla="*/ 5534411 w 11218359"/>
              <a:gd name="connsiteY484" fmla="*/ 1401704 h 1401703"/>
              <a:gd name="connsiteX485" fmla="*/ 5545841 w 11218359"/>
              <a:gd name="connsiteY485" fmla="*/ 1401704 h 1401703"/>
              <a:gd name="connsiteX486" fmla="*/ 5557271 w 11218359"/>
              <a:gd name="connsiteY486" fmla="*/ 1401704 h 1401703"/>
              <a:gd name="connsiteX487" fmla="*/ 5568701 w 11218359"/>
              <a:gd name="connsiteY487" fmla="*/ 1401704 h 1401703"/>
              <a:gd name="connsiteX488" fmla="*/ 5580131 w 11218359"/>
              <a:gd name="connsiteY488" fmla="*/ 1401704 h 1401703"/>
              <a:gd name="connsiteX489" fmla="*/ 5591609 w 11218359"/>
              <a:gd name="connsiteY489" fmla="*/ 1401704 h 1401703"/>
              <a:gd name="connsiteX490" fmla="*/ 5603038 w 11218359"/>
              <a:gd name="connsiteY490" fmla="*/ 1401704 h 1401703"/>
              <a:gd name="connsiteX491" fmla="*/ 5614469 w 11218359"/>
              <a:gd name="connsiteY491" fmla="*/ 1401704 h 1401703"/>
              <a:gd name="connsiteX492" fmla="*/ 5625899 w 11218359"/>
              <a:gd name="connsiteY492" fmla="*/ 1401704 h 1401703"/>
              <a:gd name="connsiteX493" fmla="*/ 5637329 w 11218359"/>
              <a:gd name="connsiteY493" fmla="*/ 1401704 h 1401703"/>
              <a:gd name="connsiteX494" fmla="*/ 5648759 w 11218359"/>
              <a:gd name="connsiteY494" fmla="*/ 1401704 h 1401703"/>
              <a:gd name="connsiteX495" fmla="*/ 5660236 w 11218359"/>
              <a:gd name="connsiteY495" fmla="*/ 1401704 h 1401703"/>
              <a:gd name="connsiteX496" fmla="*/ 5671666 w 11218359"/>
              <a:gd name="connsiteY496" fmla="*/ 1401704 h 1401703"/>
              <a:gd name="connsiteX497" fmla="*/ 5683096 w 11218359"/>
              <a:gd name="connsiteY497" fmla="*/ 1401704 h 1401703"/>
              <a:gd name="connsiteX498" fmla="*/ 5694526 w 11218359"/>
              <a:gd name="connsiteY498" fmla="*/ 1401704 h 1401703"/>
              <a:gd name="connsiteX499" fmla="*/ 5705956 w 11218359"/>
              <a:gd name="connsiteY499" fmla="*/ 1401704 h 1401703"/>
              <a:gd name="connsiteX500" fmla="*/ 5717434 w 11218359"/>
              <a:gd name="connsiteY500" fmla="*/ 1401704 h 1401703"/>
              <a:gd name="connsiteX501" fmla="*/ 5728864 w 11218359"/>
              <a:gd name="connsiteY501" fmla="*/ 1401704 h 1401703"/>
              <a:gd name="connsiteX502" fmla="*/ 5740294 w 11218359"/>
              <a:gd name="connsiteY502" fmla="*/ 1401704 h 1401703"/>
              <a:gd name="connsiteX503" fmla="*/ 5751724 w 11218359"/>
              <a:gd name="connsiteY503" fmla="*/ 1401704 h 1401703"/>
              <a:gd name="connsiteX504" fmla="*/ 5763154 w 11218359"/>
              <a:gd name="connsiteY504" fmla="*/ 1401704 h 1401703"/>
              <a:gd name="connsiteX505" fmla="*/ 5774631 w 11218359"/>
              <a:gd name="connsiteY505" fmla="*/ 1401704 h 1401703"/>
              <a:gd name="connsiteX506" fmla="*/ 5786062 w 11218359"/>
              <a:gd name="connsiteY506" fmla="*/ 1401704 h 1401703"/>
              <a:gd name="connsiteX507" fmla="*/ 5797492 w 11218359"/>
              <a:gd name="connsiteY507" fmla="*/ 1401704 h 1401703"/>
              <a:gd name="connsiteX508" fmla="*/ 5808921 w 11218359"/>
              <a:gd name="connsiteY508" fmla="*/ 1401704 h 1401703"/>
              <a:gd name="connsiteX509" fmla="*/ 5820351 w 11218359"/>
              <a:gd name="connsiteY509" fmla="*/ 1401704 h 1401703"/>
              <a:gd name="connsiteX510" fmla="*/ 5831829 w 11218359"/>
              <a:gd name="connsiteY510" fmla="*/ 1401704 h 1401703"/>
              <a:gd name="connsiteX511" fmla="*/ 5843259 w 11218359"/>
              <a:gd name="connsiteY511" fmla="*/ 1401704 h 1401703"/>
              <a:gd name="connsiteX512" fmla="*/ 5854689 w 11218359"/>
              <a:gd name="connsiteY512" fmla="*/ 1401704 h 1401703"/>
              <a:gd name="connsiteX513" fmla="*/ 5866119 w 11218359"/>
              <a:gd name="connsiteY513" fmla="*/ 1401704 h 1401703"/>
              <a:gd name="connsiteX514" fmla="*/ 5877549 w 11218359"/>
              <a:gd name="connsiteY514" fmla="*/ 1401704 h 1401703"/>
              <a:gd name="connsiteX515" fmla="*/ 5889027 w 11218359"/>
              <a:gd name="connsiteY515" fmla="*/ 1401704 h 1401703"/>
              <a:gd name="connsiteX516" fmla="*/ 5900457 w 11218359"/>
              <a:gd name="connsiteY516" fmla="*/ 1401704 h 1401703"/>
              <a:gd name="connsiteX517" fmla="*/ 5911887 w 11218359"/>
              <a:gd name="connsiteY517" fmla="*/ 1401704 h 1401703"/>
              <a:gd name="connsiteX518" fmla="*/ 5923317 w 11218359"/>
              <a:gd name="connsiteY518" fmla="*/ 1401704 h 1401703"/>
              <a:gd name="connsiteX519" fmla="*/ 5934747 w 11218359"/>
              <a:gd name="connsiteY519" fmla="*/ 1401704 h 1401703"/>
              <a:gd name="connsiteX520" fmla="*/ 5946225 w 11218359"/>
              <a:gd name="connsiteY520" fmla="*/ 1401704 h 1401703"/>
              <a:gd name="connsiteX521" fmla="*/ 5957655 w 11218359"/>
              <a:gd name="connsiteY521" fmla="*/ 1401704 h 1401703"/>
              <a:gd name="connsiteX522" fmla="*/ 5969084 w 11218359"/>
              <a:gd name="connsiteY522" fmla="*/ 1401704 h 1401703"/>
              <a:gd name="connsiteX523" fmla="*/ 5980514 w 11218359"/>
              <a:gd name="connsiteY523" fmla="*/ 1401704 h 1401703"/>
              <a:gd name="connsiteX524" fmla="*/ 5991944 w 11218359"/>
              <a:gd name="connsiteY524" fmla="*/ 1401704 h 1401703"/>
              <a:gd name="connsiteX525" fmla="*/ 6003422 w 11218359"/>
              <a:gd name="connsiteY525" fmla="*/ 1401704 h 1401703"/>
              <a:gd name="connsiteX526" fmla="*/ 6014852 w 11218359"/>
              <a:gd name="connsiteY526" fmla="*/ 1401704 h 1401703"/>
              <a:gd name="connsiteX527" fmla="*/ 6026282 w 11218359"/>
              <a:gd name="connsiteY527" fmla="*/ 1401704 h 1401703"/>
              <a:gd name="connsiteX528" fmla="*/ 6037712 w 11218359"/>
              <a:gd name="connsiteY528" fmla="*/ 1401704 h 1401703"/>
              <a:gd name="connsiteX529" fmla="*/ 6049142 w 11218359"/>
              <a:gd name="connsiteY529" fmla="*/ 1401704 h 1401703"/>
              <a:gd name="connsiteX530" fmla="*/ 6060620 w 11218359"/>
              <a:gd name="connsiteY530" fmla="*/ 1401704 h 1401703"/>
              <a:gd name="connsiteX531" fmla="*/ 6072049 w 11218359"/>
              <a:gd name="connsiteY531" fmla="*/ 1401704 h 1401703"/>
              <a:gd name="connsiteX532" fmla="*/ 6083480 w 11218359"/>
              <a:gd name="connsiteY532" fmla="*/ 1401704 h 1401703"/>
              <a:gd name="connsiteX533" fmla="*/ 6094910 w 11218359"/>
              <a:gd name="connsiteY533" fmla="*/ 1401704 h 1401703"/>
              <a:gd name="connsiteX534" fmla="*/ 6106340 w 11218359"/>
              <a:gd name="connsiteY534" fmla="*/ 1401704 h 1401703"/>
              <a:gd name="connsiteX535" fmla="*/ 6117818 w 11218359"/>
              <a:gd name="connsiteY535" fmla="*/ 1401704 h 1401703"/>
              <a:gd name="connsiteX536" fmla="*/ 6129247 w 11218359"/>
              <a:gd name="connsiteY536" fmla="*/ 1401704 h 1401703"/>
              <a:gd name="connsiteX537" fmla="*/ 6140677 w 11218359"/>
              <a:gd name="connsiteY537" fmla="*/ 1401704 h 1401703"/>
              <a:gd name="connsiteX538" fmla="*/ 6152107 w 11218359"/>
              <a:gd name="connsiteY538" fmla="*/ 1401704 h 1401703"/>
              <a:gd name="connsiteX539" fmla="*/ 6163537 w 11218359"/>
              <a:gd name="connsiteY539" fmla="*/ 1401704 h 1401703"/>
              <a:gd name="connsiteX540" fmla="*/ 6175015 w 11218359"/>
              <a:gd name="connsiteY540" fmla="*/ 1401704 h 1401703"/>
              <a:gd name="connsiteX541" fmla="*/ 6186445 w 11218359"/>
              <a:gd name="connsiteY541" fmla="*/ 1401704 h 1401703"/>
              <a:gd name="connsiteX542" fmla="*/ 6197875 w 11218359"/>
              <a:gd name="connsiteY542" fmla="*/ 1401704 h 1401703"/>
              <a:gd name="connsiteX543" fmla="*/ 6209305 w 11218359"/>
              <a:gd name="connsiteY543" fmla="*/ 1401704 h 1401703"/>
              <a:gd name="connsiteX544" fmla="*/ 6220735 w 11218359"/>
              <a:gd name="connsiteY544" fmla="*/ 1401704 h 1401703"/>
              <a:gd name="connsiteX545" fmla="*/ 6232212 w 11218359"/>
              <a:gd name="connsiteY545" fmla="*/ 1401704 h 1401703"/>
              <a:gd name="connsiteX546" fmla="*/ 6243642 w 11218359"/>
              <a:gd name="connsiteY546" fmla="*/ 1401704 h 1401703"/>
              <a:gd name="connsiteX547" fmla="*/ 6255073 w 11218359"/>
              <a:gd name="connsiteY547" fmla="*/ 1401704 h 1401703"/>
              <a:gd name="connsiteX548" fmla="*/ 6266503 w 11218359"/>
              <a:gd name="connsiteY548" fmla="*/ 1401704 h 1401703"/>
              <a:gd name="connsiteX549" fmla="*/ 6277933 w 11218359"/>
              <a:gd name="connsiteY549" fmla="*/ 1401704 h 1401703"/>
              <a:gd name="connsiteX550" fmla="*/ 6289410 w 11218359"/>
              <a:gd name="connsiteY550" fmla="*/ 1401704 h 1401703"/>
              <a:gd name="connsiteX551" fmla="*/ 6300840 w 11218359"/>
              <a:gd name="connsiteY551" fmla="*/ 1401704 h 1401703"/>
              <a:gd name="connsiteX552" fmla="*/ 6312270 w 11218359"/>
              <a:gd name="connsiteY552" fmla="*/ 1401704 h 1401703"/>
              <a:gd name="connsiteX553" fmla="*/ 6323700 w 11218359"/>
              <a:gd name="connsiteY553" fmla="*/ 1401704 h 1401703"/>
              <a:gd name="connsiteX554" fmla="*/ 6335130 w 11218359"/>
              <a:gd name="connsiteY554" fmla="*/ 1401704 h 1401703"/>
              <a:gd name="connsiteX555" fmla="*/ 6346608 w 11218359"/>
              <a:gd name="connsiteY555" fmla="*/ 1401704 h 1401703"/>
              <a:gd name="connsiteX556" fmla="*/ 6358038 w 11218359"/>
              <a:gd name="connsiteY556" fmla="*/ 1401704 h 1401703"/>
              <a:gd name="connsiteX557" fmla="*/ 6369468 w 11218359"/>
              <a:gd name="connsiteY557" fmla="*/ 1401704 h 1401703"/>
              <a:gd name="connsiteX558" fmla="*/ 6380898 w 11218359"/>
              <a:gd name="connsiteY558" fmla="*/ 1401704 h 1401703"/>
              <a:gd name="connsiteX559" fmla="*/ 6392328 w 11218359"/>
              <a:gd name="connsiteY559" fmla="*/ 1401704 h 1401703"/>
              <a:gd name="connsiteX560" fmla="*/ 6403805 w 11218359"/>
              <a:gd name="connsiteY560" fmla="*/ 1401704 h 1401703"/>
              <a:gd name="connsiteX561" fmla="*/ 6415235 w 11218359"/>
              <a:gd name="connsiteY561" fmla="*/ 1401704 h 1401703"/>
              <a:gd name="connsiteX562" fmla="*/ 6426666 w 11218359"/>
              <a:gd name="connsiteY562" fmla="*/ 1401704 h 1401703"/>
              <a:gd name="connsiteX563" fmla="*/ 6438096 w 11218359"/>
              <a:gd name="connsiteY563" fmla="*/ 1401704 h 1401703"/>
              <a:gd name="connsiteX564" fmla="*/ 6449525 w 11218359"/>
              <a:gd name="connsiteY564" fmla="*/ 1401704 h 1401703"/>
              <a:gd name="connsiteX565" fmla="*/ 6461003 w 11218359"/>
              <a:gd name="connsiteY565" fmla="*/ 1401704 h 1401703"/>
              <a:gd name="connsiteX566" fmla="*/ 6472433 w 11218359"/>
              <a:gd name="connsiteY566" fmla="*/ 1401704 h 1401703"/>
              <a:gd name="connsiteX567" fmla="*/ 6483863 w 11218359"/>
              <a:gd name="connsiteY567" fmla="*/ 1401704 h 1401703"/>
              <a:gd name="connsiteX568" fmla="*/ 6495293 w 11218359"/>
              <a:gd name="connsiteY568" fmla="*/ 1401704 h 1401703"/>
              <a:gd name="connsiteX569" fmla="*/ 6506723 w 11218359"/>
              <a:gd name="connsiteY569" fmla="*/ 1401704 h 1401703"/>
              <a:gd name="connsiteX570" fmla="*/ 6518201 w 11218359"/>
              <a:gd name="connsiteY570" fmla="*/ 1401704 h 1401703"/>
              <a:gd name="connsiteX571" fmla="*/ 6529631 w 11218359"/>
              <a:gd name="connsiteY571" fmla="*/ 1401704 h 1401703"/>
              <a:gd name="connsiteX572" fmla="*/ 6541061 w 11218359"/>
              <a:gd name="connsiteY572" fmla="*/ 1401704 h 1401703"/>
              <a:gd name="connsiteX573" fmla="*/ 6552490 w 11218359"/>
              <a:gd name="connsiteY573" fmla="*/ 1401704 h 1401703"/>
              <a:gd name="connsiteX574" fmla="*/ 6563921 w 11218359"/>
              <a:gd name="connsiteY574" fmla="*/ 1401704 h 1401703"/>
              <a:gd name="connsiteX575" fmla="*/ 6575398 w 11218359"/>
              <a:gd name="connsiteY575" fmla="*/ 1401704 h 1401703"/>
              <a:gd name="connsiteX576" fmla="*/ 6586828 w 11218359"/>
              <a:gd name="connsiteY576" fmla="*/ 1401704 h 1401703"/>
              <a:gd name="connsiteX577" fmla="*/ 6598259 w 11218359"/>
              <a:gd name="connsiteY577" fmla="*/ 1401704 h 1401703"/>
              <a:gd name="connsiteX578" fmla="*/ 6609688 w 11218359"/>
              <a:gd name="connsiteY578" fmla="*/ 1401704 h 1401703"/>
              <a:gd name="connsiteX579" fmla="*/ 6621118 w 11218359"/>
              <a:gd name="connsiteY579" fmla="*/ 1401704 h 1401703"/>
              <a:gd name="connsiteX580" fmla="*/ 6632596 w 11218359"/>
              <a:gd name="connsiteY580" fmla="*/ 1401704 h 1401703"/>
              <a:gd name="connsiteX581" fmla="*/ 6644026 w 11218359"/>
              <a:gd name="connsiteY581" fmla="*/ 1401704 h 1401703"/>
              <a:gd name="connsiteX582" fmla="*/ 6655456 w 11218359"/>
              <a:gd name="connsiteY582" fmla="*/ 1401704 h 1401703"/>
              <a:gd name="connsiteX583" fmla="*/ 6666886 w 11218359"/>
              <a:gd name="connsiteY583" fmla="*/ 1401704 h 1401703"/>
              <a:gd name="connsiteX584" fmla="*/ 6678316 w 11218359"/>
              <a:gd name="connsiteY584" fmla="*/ 1401704 h 1401703"/>
              <a:gd name="connsiteX585" fmla="*/ 6689794 w 11218359"/>
              <a:gd name="connsiteY585" fmla="*/ 1401704 h 1401703"/>
              <a:gd name="connsiteX586" fmla="*/ 6701224 w 11218359"/>
              <a:gd name="connsiteY586" fmla="*/ 1401704 h 1401703"/>
              <a:gd name="connsiteX587" fmla="*/ 6712653 w 11218359"/>
              <a:gd name="connsiteY587" fmla="*/ 1401704 h 1401703"/>
              <a:gd name="connsiteX588" fmla="*/ 6724083 w 11218359"/>
              <a:gd name="connsiteY588" fmla="*/ 1401704 h 1401703"/>
              <a:gd name="connsiteX589" fmla="*/ 6735514 w 11218359"/>
              <a:gd name="connsiteY589" fmla="*/ 1401704 h 1401703"/>
              <a:gd name="connsiteX590" fmla="*/ 6746944 w 11218359"/>
              <a:gd name="connsiteY590" fmla="*/ 1401704 h 1401703"/>
              <a:gd name="connsiteX591" fmla="*/ 6758421 w 11218359"/>
              <a:gd name="connsiteY591" fmla="*/ 1401704 h 1401703"/>
              <a:gd name="connsiteX592" fmla="*/ 6769851 w 11218359"/>
              <a:gd name="connsiteY592" fmla="*/ 1401704 h 1401703"/>
              <a:gd name="connsiteX593" fmla="*/ 6781281 w 11218359"/>
              <a:gd name="connsiteY593" fmla="*/ 1401704 h 1401703"/>
              <a:gd name="connsiteX594" fmla="*/ 6792711 w 11218359"/>
              <a:gd name="connsiteY594" fmla="*/ 1401704 h 1401703"/>
              <a:gd name="connsiteX595" fmla="*/ 6804141 w 11218359"/>
              <a:gd name="connsiteY595" fmla="*/ 1401704 h 1401703"/>
              <a:gd name="connsiteX596" fmla="*/ 6815619 w 11218359"/>
              <a:gd name="connsiteY596" fmla="*/ 1401704 h 1401703"/>
              <a:gd name="connsiteX597" fmla="*/ 6827049 w 11218359"/>
              <a:gd name="connsiteY597" fmla="*/ 1401704 h 1401703"/>
              <a:gd name="connsiteX598" fmla="*/ 6838479 w 11218359"/>
              <a:gd name="connsiteY598" fmla="*/ 1401704 h 1401703"/>
              <a:gd name="connsiteX599" fmla="*/ 6849909 w 11218359"/>
              <a:gd name="connsiteY599" fmla="*/ 1401704 h 1401703"/>
              <a:gd name="connsiteX600" fmla="*/ 6861339 w 11218359"/>
              <a:gd name="connsiteY600" fmla="*/ 1401704 h 1401703"/>
              <a:gd name="connsiteX601" fmla="*/ 6872816 w 11218359"/>
              <a:gd name="connsiteY601" fmla="*/ 1401704 h 1401703"/>
              <a:gd name="connsiteX602" fmla="*/ 6884246 w 11218359"/>
              <a:gd name="connsiteY602" fmla="*/ 1401704 h 1401703"/>
              <a:gd name="connsiteX603" fmla="*/ 6895676 w 11218359"/>
              <a:gd name="connsiteY603" fmla="*/ 1401704 h 1401703"/>
              <a:gd name="connsiteX604" fmla="*/ 6907107 w 11218359"/>
              <a:gd name="connsiteY604" fmla="*/ 1401704 h 1401703"/>
              <a:gd name="connsiteX605" fmla="*/ 6918537 w 11218359"/>
              <a:gd name="connsiteY605" fmla="*/ 1401704 h 1401703"/>
              <a:gd name="connsiteX606" fmla="*/ 6930014 w 11218359"/>
              <a:gd name="connsiteY606" fmla="*/ 1401704 h 1401703"/>
              <a:gd name="connsiteX607" fmla="*/ 6941444 w 11218359"/>
              <a:gd name="connsiteY607" fmla="*/ 1401704 h 1401703"/>
              <a:gd name="connsiteX608" fmla="*/ 6952874 w 11218359"/>
              <a:gd name="connsiteY608" fmla="*/ 1401704 h 1401703"/>
              <a:gd name="connsiteX609" fmla="*/ 6964304 w 11218359"/>
              <a:gd name="connsiteY609" fmla="*/ 1401704 h 1401703"/>
              <a:gd name="connsiteX610" fmla="*/ 6975734 w 11218359"/>
              <a:gd name="connsiteY610" fmla="*/ 1401704 h 1401703"/>
              <a:gd name="connsiteX611" fmla="*/ 6987212 w 11218359"/>
              <a:gd name="connsiteY611" fmla="*/ 1401704 h 1401703"/>
              <a:gd name="connsiteX612" fmla="*/ 6998642 w 11218359"/>
              <a:gd name="connsiteY612" fmla="*/ 1401704 h 1401703"/>
              <a:gd name="connsiteX613" fmla="*/ 7010072 w 11218359"/>
              <a:gd name="connsiteY613" fmla="*/ 1401704 h 1401703"/>
              <a:gd name="connsiteX614" fmla="*/ 7021502 w 11218359"/>
              <a:gd name="connsiteY614" fmla="*/ 1401704 h 1401703"/>
              <a:gd name="connsiteX615" fmla="*/ 7032931 w 11218359"/>
              <a:gd name="connsiteY615" fmla="*/ 1401704 h 1401703"/>
              <a:gd name="connsiteX616" fmla="*/ 7044409 w 11218359"/>
              <a:gd name="connsiteY616" fmla="*/ 1401704 h 1401703"/>
              <a:gd name="connsiteX617" fmla="*/ 7055839 w 11218359"/>
              <a:gd name="connsiteY617" fmla="*/ 1401704 h 1401703"/>
              <a:gd name="connsiteX618" fmla="*/ 7067269 w 11218359"/>
              <a:gd name="connsiteY618" fmla="*/ 1401704 h 1401703"/>
              <a:gd name="connsiteX619" fmla="*/ 7078700 w 11218359"/>
              <a:gd name="connsiteY619" fmla="*/ 1401704 h 1401703"/>
              <a:gd name="connsiteX620" fmla="*/ 7090129 w 11218359"/>
              <a:gd name="connsiteY620" fmla="*/ 1401704 h 1401703"/>
              <a:gd name="connsiteX621" fmla="*/ 7101607 w 11218359"/>
              <a:gd name="connsiteY621" fmla="*/ 1401704 h 1401703"/>
              <a:gd name="connsiteX622" fmla="*/ 7113037 w 11218359"/>
              <a:gd name="connsiteY622" fmla="*/ 1401704 h 1401703"/>
              <a:gd name="connsiteX623" fmla="*/ 7124467 w 11218359"/>
              <a:gd name="connsiteY623" fmla="*/ 1401704 h 1401703"/>
              <a:gd name="connsiteX624" fmla="*/ 7135897 w 11218359"/>
              <a:gd name="connsiteY624" fmla="*/ 1401704 h 1401703"/>
              <a:gd name="connsiteX625" fmla="*/ 7147327 w 11218359"/>
              <a:gd name="connsiteY625" fmla="*/ 1401704 h 1401703"/>
              <a:gd name="connsiteX626" fmla="*/ 7158805 w 11218359"/>
              <a:gd name="connsiteY626" fmla="*/ 1401704 h 1401703"/>
              <a:gd name="connsiteX627" fmla="*/ 7170235 w 11218359"/>
              <a:gd name="connsiteY627" fmla="*/ 1401704 h 1401703"/>
              <a:gd name="connsiteX628" fmla="*/ 7181665 w 11218359"/>
              <a:gd name="connsiteY628" fmla="*/ 1401704 h 1401703"/>
              <a:gd name="connsiteX629" fmla="*/ 7193094 w 11218359"/>
              <a:gd name="connsiteY629" fmla="*/ 1401704 h 1401703"/>
              <a:gd name="connsiteX630" fmla="*/ 7204524 w 11218359"/>
              <a:gd name="connsiteY630" fmla="*/ 1401704 h 1401703"/>
              <a:gd name="connsiteX631" fmla="*/ 7216002 w 11218359"/>
              <a:gd name="connsiteY631" fmla="*/ 1401704 h 1401703"/>
              <a:gd name="connsiteX632" fmla="*/ 7227432 w 11218359"/>
              <a:gd name="connsiteY632" fmla="*/ 1401704 h 1401703"/>
              <a:gd name="connsiteX633" fmla="*/ 7238862 w 11218359"/>
              <a:gd name="connsiteY633" fmla="*/ 1401704 h 1401703"/>
              <a:gd name="connsiteX634" fmla="*/ 7250292 w 11218359"/>
              <a:gd name="connsiteY634" fmla="*/ 1401704 h 1401703"/>
              <a:gd name="connsiteX635" fmla="*/ 7261722 w 11218359"/>
              <a:gd name="connsiteY635" fmla="*/ 1401704 h 1401703"/>
              <a:gd name="connsiteX636" fmla="*/ 7273200 w 11218359"/>
              <a:gd name="connsiteY636" fmla="*/ 1401704 h 1401703"/>
              <a:gd name="connsiteX637" fmla="*/ 7284630 w 11218359"/>
              <a:gd name="connsiteY637" fmla="*/ 1401704 h 1401703"/>
              <a:gd name="connsiteX638" fmla="*/ 7296060 w 11218359"/>
              <a:gd name="connsiteY638" fmla="*/ 1401704 h 1401703"/>
              <a:gd name="connsiteX639" fmla="*/ 7307490 w 11218359"/>
              <a:gd name="connsiteY639" fmla="*/ 1401704 h 1401703"/>
              <a:gd name="connsiteX640" fmla="*/ 7318920 w 11218359"/>
              <a:gd name="connsiteY640" fmla="*/ 1401704 h 1401703"/>
              <a:gd name="connsiteX641" fmla="*/ 7330398 w 11218359"/>
              <a:gd name="connsiteY641" fmla="*/ 1401704 h 1401703"/>
              <a:gd name="connsiteX642" fmla="*/ 7341828 w 11218359"/>
              <a:gd name="connsiteY642" fmla="*/ 1401704 h 1401703"/>
              <a:gd name="connsiteX643" fmla="*/ 7353257 w 11218359"/>
              <a:gd name="connsiteY643" fmla="*/ 1401704 h 1401703"/>
              <a:gd name="connsiteX644" fmla="*/ 7364687 w 11218359"/>
              <a:gd name="connsiteY644" fmla="*/ 1401704 h 1401703"/>
              <a:gd name="connsiteX645" fmla="*/ 7376117 w 11218359"/>
              <a:gd name="connsiteY645" fmla="*/ 1401704 h 1401703"/>
              <a:gd name="connsiteX646" fmla="*/ 7387595 w 11218359"/>
              <a:gd name="connsiteY646" fmla="*/ 1401704 h 1401703"/>
              <a:gd name="connsiteX647" fmla="*/ 7399025 w 11218359"/>
              <a:gd name="connsiteY647" fmla="*/ 1401704 h 1401703"/>
              <a:gd name="connsiteX648" fmla="*/ 7410455 w 11218359"/>
              <a:gd name="connsiteY648" fmla="*/ 1401704 h 1401703"/>
              <a:gd name="connsiteX649" fmla="*/ 7421885 w 11218359"/>
              <a:gd name="connsiteY649" fmla="*/ 1401704 h 1401703"/>
              <a:gd name="connsiteX650" fmla="*/ 7433315 w 11218359"/>
              <a:gd name="connsiteY650" fmla="*/ 1401704 h 1401703"/>
              <a:gd name="connsiteX651" fmla="*/ 7444793 w 11218359"/>
              <a:gd name="connsiteY651" fmla="*/ 1401704 h 1401703"/>
              <a:gd name="connsiteX652" fmla="*/ 7456222 w 11218359"/>
              <a:gd name="connsiteY652" fmla="*/ 1401704 h 1401703"/>
              <a:gd name="connsiteX653" fmla="*/ 7467653 w 11218359"/>
              <a:gd name="connsiteY653" fmla="*/ 1401704 h 1401703"/>
              <a:gd name="connsiteX654" fmla="*/ 7479083 w 11218359"/>
              <a:gd name="connsiteY654" fmla="*/ 1401704 h 1401703"/>
              <a:gd name="connsiteX655" fmla="*/ 7490513 w 11218359"/>
              <a:gd name="connsiteY655" fmla="*/ 1401704 h 1401703"/>
              <a:gd name="connsiteX656" fmla="*/ 7501990 w 11218359"/>
              <a:gd name="connsiteY656" fmla="*/ 1401704 h 1401703"/>
              <a:gd name="connsiteX657" fmla="*/ 7513420 w 11218359"/>
              <a:gd name="connsiteY657" fmla="*/ 1401704 h 1401703"/>
              <a:gd name="connsiteX658" fmla="*/ 7524850 w 11218359"/>
              <a:gd name="connsiteY658" fmla="*/ 1401704 h 1401703"/>
              <a:gd name="connsiteX659" fmla="*/ 7536280 w 11218359"/>
              <a:gd name="connsiteY659" fmla="*/ 1401704 h 1401703"/>
              <a:gd name="connsiteX660" fmla="*/ 7547710 w 11218359"/>
              <a:gd name="connsiteY660" fmla="*/ 1401704 h 1401703"/>
              <a:gd name="connsiteX661" fmla="*/ 7559188 w 11218359"/>
              <a:gd name="connsiteY661" fmla="*/ 1401704 h 1401703"/>
              <a:gd name="connsiteX662" fmla="*/ 7570618 w 11218359"/>
              <a:gd name="connsiteY662" fmla="*/ 1401704 h 1401703"/>
              <a:gd name="connsiteX663" fmla="*/ 7582048 w 11218359"/>
              <a:gd name="connsiteY663" fmla="*/ 1401704 h 1401703"/>
              <a:gd name="connsiteX664" fmla="*/ 7593478 w 11218359"/>
              <a:gd name="connsiteY664" fmla="*/ 1401704 h 1401703"/>
              <a:gd name="connsiteX665" fmla="*/ 7604908 w 11218359"/>
              <a:gd name="connsiteY665" fmla="*/ 1401704 h 1401703"/>
              <a:gd name="connsiteX666" fmla="*/ 7616385 w 11218359"/>
              <a:gd name="connsiteY666" fmla="*/ 1401704 h 1401703"/>
              <a:gd name="connsiteX667" fmla="*/ 7627815 w 11218359"/>
              <a:gd name="connsiteY667" fmla="*/ 1401704 h 1401703"/>
              <a:gd name="connsiteX668" fmla="*/ 7639246 w 11218359"/>
              <a:gd name="connsiteY668" fmla="*/ 1401704 h 1401703"/>
              <a:gd name="connsiteX669" fmla="*/ 7650676 w 11218359"/>
              <a:gd name="connsiteY669" fmla="*/ 1401704 h 1401703"/>
              <a:gd name="connsiteX670" fmla="*/ 7662106 w 11218359"/>
              <a:gd name="connsiteY670" fmla="*/ 1401704 h 1401703"/>
              <a:gd name="connsiteX671" fmla="*/ 7673583 w 11218359"/>
              <a:gd name="connsiteY671" fmla="*/ 1401704 h 1401703"/>
              <a:gd name="connsiteX672" fmla="*/ 7685013 w 11218359"/>
              <a:gd name="connsiteY672" fmla="*/ 1401704 h 1401703"/>
              <a:gd name="connsiteX673" fmla="*/ 7696443 w 11218359"/>
              <a:gd name="connsiteY673" fmla="*/ 1401704 h 1401703"/>
              <a:gd name="connsiteX674" fmla="*/ 7707873 w 11218359"/>
              <a:gd name="connsiteY674" fmla="*/ 1401704 h 1401703"/>
              <a:gd name="connsiteX675" fmla="*/ 7719303 w 11218359"/>
              <a:gd name="connsiteY675" fmla="*/ 1401704 h 1401703"/>
              <a:gd name="connsiteX676" fmla="*/ 7730733 w 11218359"/>
              <a:gd name="connsiteY676" fmla="*/ 1401704 h 1401703"/>
              <a:gd name="connsiteX677" fmla="*/ 7742211 w 11218359"/>
              <a:gd name="connsiteY677" fmla="*/ 1401704 h 1401703"/>
              <a:gd name="connsiteX678" fmla="*/ 7753641 w 11218359"/>
              <a:gd name="connsiteY678" fmla="*/ 1401704 h 1401703"/>
              <a:gd name="connsiteX679" fmla="*/ 7765071 w 11218359"/>
              <a:gd name="connsiteY679" fmla="*/ 1401704 h 1401703"/>
              <a:gd name="connsiteX680" fmla="*/ 7776501 w 11218359"/>
              <a:gd name="connsiteY680" fmla="*/ 1401704 h 1401703"/>
              <a:gd name="connsiteX681" fmla="*/ 7787931 w 11218359"/>
              <a:gd name="connsiteY681" fmla="*/ 1401704 h 1401703"/>
              <a:gd name="connsiteX682" fmla="*/ 7799408 w 11218359"/>
              <a:gd name="connsiteY682" fmla="*/ 1401704 h 1401703"/>
              <a:gd name="connsiteX683" fmla="*/ 7810839 w 11218359"/>
              <a:gd name="connsiteY683" fmla="*/ 1401704 h 1401703"/>
              <a:gd name="connsiteX684" fmla="*/ 7822268 w 11218359"/>
              <a:gd name="connsiteY684" fmla="*/ 1401704 h 1401703"/>
              <a:gd name="connsiteX685" fmla="*/ 7833698 w 11218359"/>
              <a:gd name="connsiteY685" fmla="*/ 1401704 h 1401703"/>
              <a:gd name="connsiteX686" fmla="*/ 7845128 w 11218359"/>
              <a:gd name="connsiteY686" fmla="*/ 1401704 h 1401703"/>
              <a:gd name="connsiteX687" fmla="*/ 7856606 w 11218359"/>
              <a:gd name="connsiteY687" fmla="*/ 1401704 h 1401703"/>
              <a:gd name="connsiteX688" fmla="*/ 7868036 w 11218359"/>
              <a:gd name="connsiteY688" fmla="*/ 1401704 h 1401703"/>
              <a:gd name="connsiteX689" fmla="*/ 7879466 w 11218359"/>
              <a:gd name="connsiteY689" fmla="*/ 1401704 h 1401703"/>
              <a:gd name="connsiteX690" fmla="*/ 7890896 w 11218359"/>
              <a:gd name="connsiteY690" fmla="*/ 1401704 h 1401703"/>
              <a:gd name="connsiteX691" fmla="*/ 7902326 w 11218359"/>
              <a:gd name="connsiteY691" fmla="*/ 1401704 h 1401703"/>
              <a:gd name="connsiteX692" fmla="*/ 7913804 w 11218359"/>
              <a:gd name="connsiteY692" fmla="*/ 1401704 h 1401703"/>
              <a:gd name="connsiteX693" fmla="*/ 7925234 w 11218359"/>
              <a:gd name="connsiteY693" fmla="*/ 1401704 h 1401703"/>
              <a:gd name="connsiteX694" fmla="*/ 7936663 w 11218359"/>
              <a:gd name="connsiteY694" fmla="*/ 1401704 h 1401703"/>
              <a:gd name="connsiteX695" fmla="*/ 7948094 w 11218359"/>
              <a:gd name="connsiteY695" fmla="*/ 1401704 h 1401703"/>
              <a:gd name="connsiteX696" fmla="*/ 7959524 w 11218359"/>
              <a:gd name="connsiteY696" fmla="*/ 1401704 h 1401703"/>
              <a:gd name="connsiteX697" fmla="*/ 7971001 w 11218359"/>
              <a:gd name="connsiteY697" fmla="*/ 1401704 h 1401703"/>
              <a:gd name="connsiteX698" fmla="*/ 7982431 w 11218359"/>
              <a:gd name="connsiteY698" fmla="*/ 1401704 h 1401703"/>
              <a:gd name="connsiteX699" fmla="*/ 7993861 w 11218359"/>
              <a:gd name="connsiteY699" fmla="*/ 1401704 h 1401703"/>
              <a:gd name="connsiteX700" fmla="*/ 8005291 w 11218359"/>
              <a:gd name="connsiteY700" fmla="*/ 1401704 h 1401703"/>
              <a:gd name="connsiteX701" fmla="*/ 8016721 w 11218359"/>
              <a:gd name="connsiteY701" fmla="*/ 1401704 h 1401703"/>
              <a:gd name="connsiteX702" fmla="*/ 8028199 w 11218359"/>
              <a:gd name="connsiteY702" fmla="*/ 1401704 h 1401703"/>
              <a:gd name="connsiteX703" fmla="*/ 8039629 w 11218359"/>
              <a:gd name="connsiteY703" fmla="*/ 1401704 h 1401703"/>
              <a:gd name="connsiteX704" fmla="*/ 8051059 w 11218359"/>
              <a:gd name="connsiteY704" fmla="*/ 1401704 h 1401703"/>
              <a:gd name="connsiteX705" fmla="*/ 8062489 w 11218359"/>
              <a:gd name="connsiteY705" fmla="*/ 1401704 h 1401703"/>
              <a:gd name="connsiteX706" fmla="*/ 8073919 w 11218359"/>
              <a:gd name="connsiteY706" fmla="*/ 1401704 h 1401703"/>
              <a:gd name="connsiteX707" fmla="*/ 8085396 w 11218359"/>
              <a:gd name="connsiteY707" fmla="*/ 1401704 h 1401703"/>
              <a:gd name="connsiteX708" fmla="*/ 8096826 w 11218359"/>
              <a:gd name="connsiteY708" fmla="*/ 1401704 h 1401703"/>
              <a:gd name="connsiteX709" fmla="*/ 8108256 w 11218359"/>
              <a:gd name="connsiteY709" fmla="*/ 1401704 h 1401703"/>
              <a:gd name="connsiteX710" fmla="*/ 8119687 w 11218359"/>
              <a:gd name="connsiteY710" fmla="*/ 1401704 h 1401703"/>
              <a:gd name="connsiteX711" fmla="*/ 8131117 w 11218359"/>
              <a:gd name="connsiteY711" fmla="*/ 1401704 h 1401703"/>
              <a:gd name="connsiteX712" fmla="*/ 8142594 w 11218359"/>
              <a:gd name="connsiteY712" fmla="*/ 1401704 h 1401703"/>
              <a:gd name="connsiteX713" fmla="*/ 8154024 w 11218359"/>
              <a:gd name="connsiteY713" fmla="*/ 1401704 h 1401703"/>
              <a:gd name="connsiteX714" fmla="*/ 8165454 w 11218359"/>
              <a:gd name="connsiteY714" fmla="*/ 1401704 h 1401703"/>
              <a:gd name="connsiteX715" fmla="*/ 8176884 w 11218359"/>
              <a:gd name="connsiteY715" fmla="*/ 1401704 h 1401703"/>
              <a:gd name="connsiteX716" fmla="*/ 8188314 w 11218359"/>
              <a:gd name="connsiteY716" fmla="*/ 1401704 h 1401703"/>
              <a:gd name="connsiteX717" fmla="*/ 8199792 w 11218359"/>
              <a:gd name="connsiteY717" fmla="*/ 1401704 h 1401703"/>
              <a:gd name="connsiteX718" fmla="*/ 8211222 w 11218359"/>
              <a:gd name="connsiteY718" fmla="*/ 1401704 h 1401703"/>
              <a:gd name="connsiteX719" fmla="*/ 8222652 w 11218359"/>
              <a:gd name="connsiteY719" fmla="*/ 1401704 h 1401703"/>
              <a:gd name="connsiteX720" fmla="*/ 8234082 w 11218359"/>
              <a:gd name="connsiteY720" fmla="*/ 1401704 h 1401703"/>
              <a:gd name="connsiteX721" fmla="*/ 8245512 w 11218359"/>
              <a:gd name="connsiteY721" fmla="*/ 1401704 h 1401703"/>
              <a:gd name="connsiteX722" fmla="*/ 8256989 w 11218359"/>
              <a:gd name="connsiteY722" fmla="*/ 1401704 h 1401703"/>
              <a:gd name="connsiteX723" fmla="*/ 8268419 w 11218359"/>
              <a:gd name="connsiteY723" fmla="*/ 1401704 h 1401703"/>
              <a:gd name="connsiteX724" fmla="*/ 8279850 w 11218359"/>
              <a:gd name="connsiteY724" fmla="*/ 1401704 h 1401703"/>
              <a:gd name="connsiteX725" fmla="*/ 8291280 w 11218359"/>
              <a:gd name="connsiteY725" fmla="*/ 1401704 h 1401703"/>
              <a:gd name="connsiteX726" fmla="*/ 8302709 w 11218359"/>
              <a:gd name="connsiteY726" fmla="*/ 1401704 h 1401703"/>
              <a:gd name="connsiteX727" fmla="*/ 8314187 w 11218359"/>
              <a:gd name="connsiteY727" fmla="*/ 1401704 h 1401703"/>
              <a:gd name="connsiteX728" fmla="*/ 8325617 w 11218359"/>
              <a:gd name="connsiteY728" fmla="*/ 1401704 h 1401703"/>
              <a:gd name="connsiteX729" fmla="*/ 8337047 w 11218359"/>
              <a:gd name="connsiteY729" fmla="*/ 1401704 h 1401703"/>
              <a:gd name="connsiteX730" fmla="*/ 8348477 w 11218359"/>
              <a:gd name="connsiteY730" fmla="*/ 1401704 h 1401703"/>
              <a:gd name="connsiteX731" fmla="*/ 8359907 w 11218359"/>
              <a:gd name="connsiteY731" fmla="*/ 1401704 h 1401703"/>
              <a:gd name="connsiteX732" fmla="*/ 8371385 w 11218359"/>
              <a:gd name="connsiteY732" fmla="*/ 1401704 h 1401703"/>
              <a:gd name="connsiteX733" fmla="*/ 8382815 w 11218359"/>
              <a:gd name="connsiteY733" fmla="*/ 1401704 h 1401703"/>
              <a:gd name="connsiteX734" fmla="*/ 8394245 w 11218359"/>
              <a:gd name="connsiteY734" fmla="*/ 1401704 h 1401703"/>
              <a:gd name="connsiteX735" fmla="*/ 8405674 w 11218359"/>
              <a:gd name="connsiteY735" fmla="*/ 1401704 h 1401703"/>
              <a:gd name="connsiteX736" fmla="*/ 8417104 w 11218359"/>
              <a:gd name="connsiteY736" fmla="*/ 1401704 h 1401703"/>
              <a:gd name="connsiteX737" fmla="*/ 8428582 w 11218359"/>
              <a:gd name="connsiteY737" fmla="*/ 1401704 h 1401703"/>
              <a:gd name="connsiteX738" fmla="*/ 8440012 w 11218359"/>
              <a:gd name="connsiteY738" fmla="*/ 1401704 h 1401703"/>
              <a:gd name="connsiteX739" fmla="*/ 8451442 w 11218359"/>
              <a:gd name="connsiteY739" fmla="*/ 1401704 h 1401703"/>
              <a:gd name="connsiteX740" fmla="*/ 8462872 w 11218359"/>
              <a:gd name="connsiteY740" fmla="*/ 1401704 h 1401703"/>
              <a:gd name="connsiteX741" fmla="*/ 8474302 w 11218359"/>
              <a:gd name="connsiteY741" fmla="*/ 1401704 h 1401703"/>
              <a:gd name="connsiteX742" fmla="*/ 8485780 w 11218359"/>
              <a:gd name="connsiteY742" fmla="*/ 1401704 h 1401703"/>
              <a:gd name="connsiteX743" fmla="*/ 8497210 w 11218359"/>
              <a:gd name="connsiteY743" fmla="*/ 1401704 h 1401703"/>
              <a:gd name="connsiteX744" fmla="*/ 8508640 w 11218359"/>
              <a:gd name="connsiteY744" fmla="*/ 1401704 h 1401703"/>
              <a:gd name="connsiteX745" fmla="*/ 8520069 w 11218359"/>
              <a:gd name="connsiteY745" fmla="*/ 1401704 h 1401703"/>
              <a:gd name="connsiteX746" fmla="*/ 8531500 w 11218359"/>
              <a:gd name="connsiteY746" fmla="*/ 1401704 h 1401703"/>
              <a:gd name="connsiteX747" fmla="*/ 8542977 w 11218359"/>
              <a:gd name="connsiteY747" fmla="*/ 1401704 h 1401703"/>
              <a:gd name="connsiteX748" fmla="*/ 8554407 w 11218359"/>
              <a:gd name="connsiteY748" fmla="*/ 1401704 h 1401703"/>
              <a:gd name="connsiteX749" fmla="*/ 8565837 w 11218359"/>
              <a:gd name="connsiteY749" fmla="*/ 1401704 h 1401703"/>
              <a:gd name="connsiteX750" fmla="*/ 8577267 w 11218359"/>
              <a:gd name="connsiteY750" fmla="*/ 1401704 h 1401703"/>
              <a:gd name="connsiteX751" fmla="*/ 8588697 w 11218359"/>
              <a:gd name="connsiteY751" fmla="*/ 1401704 h 1401703"/>
              <a:gd name="connsiteX752" fmla="*/ 8600175 w 11218359"/>
              <a:gd name="connsiteY752" fmla="*/ 1401704 h 1401703"/>
              <a:gd name="connsiteX753" fmla="*/ 8611605 w 11218359"/>
              <a:gd name="connsiteY753" fmla="*/ 1401704 h 1401703"/>
              <a:gd name="connsiteX754" fmla="*/ 8623035 w 11218359"/>
              <a:gd name="connsiteY754" fmla="*/ 1401704 h 1401703"/>
              <a:gd name="connsiteX755" fmla="*/ 8634465 w 11218359"/>
              <a:gd name="connsiteY755" fmla="*/ 1401704 h 1401703"/>
              <a:gd name="connsiteX756" fmla="*/ 8645895 w 11218359"/>
              <a:gd name="connsiteY756" fmla="*/ 1401704 h 1401703"/>
              <a:gd name="connsiteX757" fmla="*/ 8657373 w 11218359"/>
              <a:gd name="connsiteY757" fmla="*/ 1401704 h 1401703"/>
              <a:gd name="connsiteX758" fmla="*/ 8668802 w 11218359"/>
              <a:gd name="connsiteY758" fmla="*/ 1401704 h 1401703"/>
              <a:gd name="connsiteX759" fmla="*/ 8680232 w 11218359"/>
              <a:gd name="connsiteY759" fmla="*/ 1401704 h 1401703"/>
              <a:gd name="connsiteX760" fmla="*/ 8691662 w 11218359"/>
              <a:gd name="connsiteY760" fmla="*/ 1401704 h 1401703"/>
              <a:gd name="connsiteX761" fmla="*/ 8703093 w 11218359"/>
              <a:gd name="connsiteY761" fmla="*/ 1401704 h 1401703"/>
              <a:gd name="connsiteX762" fmla="*/ 8714570 w 11218359"/>
              <a:gd name="connsiteY762" fmla="*/ 1401704 h 1401703"/>
              <a:gd name="connsiteX763" fmla="*/ 8726000 w 11218359"/>
              <a:gd name="connsiteY763" fmla="*/ 1401704 h 1401703"/>
              <a:gd name="connsiteX764" fmla="*/ 8737430 w 11218359"/>
              <a:gd name="connsiteY764" fmla="*/ 1401704 h 1401703"/>
              <a:gd name="connsiteX765" fmla="*/ 8748860 w 11218359"/>
              <a:gd name="connsiteY765" fmla="*/ 1401704 h 1401703"/>
              <a:gd name="connsiteX766" fmla="*/ 8760290 w 11218359"/>
              <a:gd name="connsiteY766" fmla="*/ 1401704 h 1401703"/>
              <a:gd name="connsiteX767" fmla="*/ 8771768 w 11218359"/>
              <a:gd name="connsiteY767" fmla="*/ 1401704 h 1401703"/>
              <a:gd name="connsiteX768" fmla="*/ 8783198 w 11218359"/>
              <a:gd name="connsiteY768" fmla="*/ 1401704 h 1401703"/>
              <a:gd name="connsiteX769" fmla="*/ 8794628 w 11218359"/>
              <a:gd name="connsiteY769" fmla="*/ 1401704 h 1401703"/>
              <a:gd name="connsiteX770" fmla="*/ 8806058 w 11218359"/>
              <a:gd name="connsiteY770" fmla="*/ 1401704 h 1401703"/>
              <a:gd name="connsiteX771" fmla="*/ 8817488 w 11218359"/>
              <a:gd name="connsiteY771" fmla="*/ 1401704 h 1401703"/>
              <a:gd name="connsiteX772" fmla="*/ 8828918 w 11218359"/>
              <a:gd name="connsiteY772" fmla="*/ 1401704 h 1401703"/>
              <a:gd name="connsiteX773" fmla="*/ 8840395 w 11218359"/>
              <a:gd name="connsiteY773" fmla="*/ 1401704 h 1401703"/>
              <a:gd name="connsiteX774" fmla="*/ 8851825 w 11218359"/>
              <a:gd name="connsiteY774" fmla="*/ 1401704 h 1401703"/>
              <a:gd name="connsiteX775" fmla="*/ 8863256 w 11218359"/>
              <a:gd name="connsiteY775" fmla="*/ 1401704 h 1401703"/>
              <a:gd name="connsiteX776" fmla="*/ 8874686 w 11218359"/>
              <a:gd name="connsiteY776" fmla="*/ 1401704 h 1401703"/>
              <a:gd name="connsiteX777" fmla="*/ 8886115 w 11218359"/>
              <a:gd name="connsiteY777" fmla="*/ 1401704 h 1401703"/>
              <a:gd name="connsiteX778" fmla="*/ 8897593 w 11218359"/>
              <a:gd name="connsiteY778" fmla="*/ 1401704 h 1401703"/>
              <a:gd name="connsiteX779" fmla="*/ 8909022 w 11218359"/>
              <a:gd name="connsiteY779" fmla="*/ 1401704 h 1401703"/>
              <a:gd name="connsiteX780" fmla="*/ 8920453 w 11218359"/>
              <a:gd name="connsiteY780" fmla="*/ 1401704 h 1401703"/>
              <a:gd name="connsiteX781" fmla="*/ 8931883 w 11218359"/>
              <a:gd name="connsiteY781" fmla="*/ 1401704 h 1401703"/>
              <a:gd name="connsiteX782" fmla="*/ 8943313 w 11218359"/>
              <a:gd name="connsiteY782" fmla="*/ 1401704 h 1401703"/>
              <a:gd name="connsiteX783" fmla="*/ 8954791 w 11218359"/>
              <a:gd name="connsiteY783" fmla="*/ 1401704 h 1401703"/>
              <a:gd name="connsiteX784" fmla="*/ 8966220 w 11218359"/>
              <a:gd name="connsiteY784" fmla="*/ 1401704 h 1401703"/>
              <a:gd name="connsiteX785" fmla="*/ 8977651 w 11218359"/>
              <a:gd name="connsiteY785" fmla="*/ 1401704 h 1401703"/>
              <a:gd name="connsiteX786" fmla="*/ 8989080 w 11218359"/>
              <a:gd name="connsiteY786" fmla="*/ 1401704 h 1401703"/>
              <a:gd name="connsiteX787" fmla="*/ 9000511 w 11218359"/>
              <a:gd name="connsiteY787" fmla="*/ 1401704 h 1401703"/>
              <a:gd name="connsiteX788" fmla="*/ 9011988 w 11218359"/>
              <a:gd name="connsiteY788" fmla="*/ 1401704 h 1401703"/>
              <a:gd name="connsiteX789" fmla="*/ 9023418 w 11218359"/>
              <a:gd name="connsiteY789" fmla="*/ 1401704 h 1401703"/>
              <a:gd name="connsiteX790" fmla="*/ 9034849 w 11218359"/>
              <a:gd name="connsiteY790" fmla="*/ 1401704 h 1401703"/>
              <a:gd name="connsiteX791" fmla="*/ 9046278 w 11218359"/>
              <a:gd name="connsiteY791" fmla="*/ 1401704 h 1401703"/>
              <a:gd name="connsiteX792" fmla="*/ 9057709 w 11218359"/>
              <a:gd name="connsiteY792" fmla="*/ 1401704 h 1401703"/>
              <a:gd name="connsiteX793" fmla="*/ 9069186 w 11218359"/>
              <a:gd name="connsiteY793" fmla="*/ 1401704 h 1401703"/>
              <a:gd name="connsiteX794" fmla="*/ 9080615 w 11218359"/>
              <a:gd name="connsiteY794" fmla="*/ 1401704 h 1401703"/>
              <a:gd name="connsiteX795" fmla="*/ 9092046 w 11218359"/>
              <a:gd name="connsiteY795" fmla="*/ 1401704 h 1401703"/>
              <a:gd name="connsiteX796" fmla="*/ 9103476 w 11218359"/>
              <a:gd name="connsiteY796" fmla="*/ 1401704 h 1401703"/>
              <a:gd name="connsiteX797" fmla="*/ 9114906 w 11218359"/>
              <a:gd name="connsiteY797" fmla="*/ 1401704 h 1401703"/>
              <a:gd name="connsiteX798" fmla="*/ 9126384 w 11218359"/>
              <a:gd name="connsiteY798" fmla="*/ 1401704 h 1401703"/>
              <a:gd name="connsiteX799" fmla="*/ 9137813 w 11218359"/>
              <a:gd name="connsiteY799" fmla="*/ 1401704 h 1401703"/>
              <a:gd name="connsiteX800" fmla="*/ 9149244 w 11218359"/>
              <a:gd name="connsiteY800" fmla="*/ 1401704 h 1401703"/>
              <a:gd name="connsiteX801" fmla="*/ 9160673 w 11218359"/>
              <a:gd name="connsiteY801" fmla="*/ 1401704 h 1401703"/>
              <a:gd name="connsiteX802" fmla="*/ 9172104 w 11218359"/>
              <a:gd name="connsiteY802" fmla="*/ 1401704 h 1401703"/>
              <a:gd name="connsiteX803" fmla="*/ 9183581 w 11218359"/>
              <a:gd name="connsiteY803" fmla="*/ 1401704 h 1401703"/>
              <a:gd name="connsiteX804" fmla="*/ 9195011 w 11218359"/>
              <a:gd name="connsiteY804" fmla="*/ 1401704 h 1401703"/>
              <a:gd name="connsiteX805" fmla="*/ 9206442 w 11218359"/>
              <a:gd name="connsiteY805" fmla="*/ 1401704 h 1401703"/>
              <a:gd name="connsiteX806" fmla="*/ 9217871 w 11218359"/>
              <a:gd name="connsiteY806" fmla="*/ 1401704 h 1401703"/>
              <a:gd name="connsiteX807" fmla="*/ 9229301 w 11218359"/>
              <a:gd name="connsiteY807" fmla="*/ 1401704 h 1401703"/>
              <a:gd name="connsiteX808" fmla="*/ 9240779 w 11218359"/>
              <a:gd name="connsiteY808" fmla="*/ 1401704 h 1401703"/>
              <a:gd name="connsiteX809" fmla="*/ 9252209 w 11218359"/>
              <a:gd name="connsiteY809" fmla="*/ 1401704 h 1401703"/>
              <a:gd name="connsiteX810" fmla="*/ 9263639 w 11218359"/>
              <a:gd name="connsiteY810" fmla="*/ 1401704 h 1401703"/>
              <a:gd name="connsiteX811" fmla="*/ 9275069 w 11218359"/>
              <a:gd name="connsiteY811" fmla="*/ 1401704 h 1401703"/>
              <a:gd name="connsiteX812" fmla="*/ 9286498 w 11218359"/>
              <a:gd name="connsiteY812" fmla="*/ 1401704 h 1401703"/>
              <a:gd name="connsiteX813" fmla="*/ 9297977 w 11218359"/>
              <a:gd name="connsiteY813" fmla="*/ 1401704 h 1401703"/>
              <a:gd name="connsiteX814" fmla="*/ 9309406 w 11218359"/>
              <a:gd name="connsiteY814" fmla="*/ 1401704 h 1401703"/>
              <a:gd name="connsiteX815" fmla="*/ 9320837 w 11218359"/>
              <a:gd name="connsiteY815" fmla="*/ 1401704 h 1401703"/>
              <a:gd name="connsiteX816" fmla="*/ 9332266 w 11218359"/>
              <a:gd name="connsiteY816" fmla="*/ 1401704 h 1401703"/>
              <a:gd name="connsiteX817" fmla="*/ 9343696 w 11218359"/>
              <a:gd name="connsiteY817" fmla="*/ 1401704 h 1401703"/>
              <a:gd name="connsiteX818" fmla="*/ 9355174 w 11218359"/>
              <a:gd name="connsiteY818" fmla="*/ 1401704 h 1401703"/>
              <a:gd name="connsiteX819" fmla="*/ 9366604 w 11218359"/>
              <a:gd name="connsiteY819" fmla="*/ 1401704 h 1401703"/>
              <a:gd name="connsiteX820" fmla="*/ 9378035 w 11218359"/>
              <a:gd name="connsiteY820" fmla="*/ 1401704 h 1401703"/>
              <a:gd name="connsiteX821" fmla="*/ 9389464 w 11218359"/>
              <a:gd name="connsiteY821" fmla="*/ 1401704 h 1401703"/>
              <a:gd name="connsiteX822" fmla="*/ 9400894 w 11218359"/>
              <a:gd name="connsiteY822" fmla="*/ 1401704 h 1401703"/>
              <a:gd name="connsiteX823" fmla="*/ 9412372 w 11218359"/>
              <a:gd name="connsiteY823" fmla="*/ 1401704 h 1401703"/>
              <a:gd name="connsiteX824" fmla="*/ 9423802 w 11218359"/>
              <a:gd name="connsiteY824" fmla="*/ 1401704 h 1401703"/>
              <a:gd name="connsiteX825" fmla="*/ 9435232 w 11218359"/>
              <a:gd name="connsiteY825" fmla="*/ 1401704 h 1401703"/>
              <a:gd name="connsiteX826" fmla="*/ 9446662 w 11218359"/>
              <a:gd name="connsiteY826" fmla="*/ 1401704 h 1401703"/>
              <a:gd name="connsiteX827" fmla="*/ 9458091 w 11218359"/>
              <a:gd name="connsiteY827" fmla="*/ 1401704 h 1401703"/>
              <a:gd name="connsiteX828" fmla="*/ 9469570 w 11218359"/>
              <a:gd name="connsiteY828" fmla="*/ 1401704 h 1401703"/>
              <a:gd name="connsiteX829" fmla="*/ 9480999 w 11218359"/>
              <a:gd name="connsiteY829" fmla="*/ 1401704 h 1401703"/>
              <a:gd name="connsiteX830" fmla="*/ 9492429 w 11218359"/>
              <a:gd name="connsiteY830" fmla="*/ 1401704 h 1401703"/>
              <a:gd name="connsiteX831" fmla="*/ 9503859 w 11218359"/>
              <a:gd name="connsiteY831" fmla="*/ 1401704 h 1401703"/>
              <a:gd name="connsiteX832" fmla="*/ 9515289 w 11218359"/>
              <a:gd name="connsiteY832" fmla="*/ 1401704 h 1401703"/>
              <a:gd name="connsiteX833" fmla="*/ 9526767 w 11218359"/>
              <a:gd name="connsiteY833" fmla="*/ 1401704 h 1401703"/>
              <a:gd name="connsiteX834" fmla="*/ 9538197 w 11218359"/>
              <a:gd name="connsiteY834" fmla="*/ 1401704 h 1401703"/>
              <a:gd name="connsiteX835" fmla="*/ 9549626 w 11218359"/>
              <a:gd name="connsiteY835" fmla="*/ 1401704 h 1401703"/>
              <a:gd name="connsiteX836" fmla="*/ 9561057 w 11218359"/>
              <a:gd name="connsiteY836" fmla="*/ 1401704 h 1401703"/>
              <a:gd name="connsiteX837" fmla="*/ 9572487 w 11218359"/>
              <a:gd name="connsiteY837" fmla="*/ 1401704 h 1401703"/>
              <a:gd name="connsiteX838" fmla="*/ 9583965 w 11218359"/>
              <a:gd name="connsiteY838" fmla="*/ 1401704 h 1401703"/>
              <a:gd name="connsiteX839" fmla="*/ 9595395 w 11218359"/>
              <a:gd name="connsiteY839" fmla="*/ 1401704 h 1401703"/>
              <a:gd name="connsiteX840" fmla="*/ 9606824 w 11218359"/>
              <a:gd name="connsiteY840" fmla="*/ 1401704 h 1401703"/>
              <a:gd name="connsiteX841" fmla="*/ 9618255 w 11218359"/>
              <a:gd name="connsiteY841" fmla="*/ 1401704 h 1401703"/>
              <a:gd name="connsiteX842" fmla="*/ 9629684 w 11218359"/>
              <a:gd name="connsiteY842" fmla="*/ 1401704 h 1401703"/>
              <a:gd name="connsiteX843" fmla="*/ 9641163 w 11218359"/>
              <a:gd name="connsiteY843" fmla="*/ 1401704 h 1401703"/>
              <a:gd name="connsiteX844" fmla="*/ 9652592 w 11218359"/>
              <a:gd name="connsiteY844" fmla="*/ 1401704 h 1401703"/>
              <a:gd name="connsiteX845" fmla="*/ 9664022 w 11218359"/>
              <a:gd name="connsiteY845" fmla="*/ 1401704 h 1401703"/>
              <a:gd name="connsiteX846" fmla="*/ 9675452 w 11218359"/>
              <a:gd name="connsiteY846" fmla="*/ 1401704 h 1401703"/>
              <a:gd name="connsiteX847" fmla="*/ 9686882 w 11218359"/>
              <a:gd name="connsiteY847" fmla="*/ 1401704 h 1401703"/>
              <a:gd name="connsiteX848" fmla="*/ 9698360 w 11218359"/>
              <a:gd name="connsiteY848" fmla="*/ 1401704 h 1401703"/>
              <a:gd name="connsiteX849" fmla="*/ 9709790 w 11218359"/>
              <a:gd name="connsiteY849" fmla="*/ 1401704 h 1401703"/>
              <a:gd name="connsiteX850" fmla="*/ 9721219 w 11218359"/>
              <a:gd name="connsiteY850" fmla="*/ 1401704 h 1401703"/>
              <a:gd name="connsiteX851" fmla="*/ 9732650 w 11218359"/>
              <a:gd name="connsiteY851" fmla="*/ 1401704 h 1401703"/>
              <a:gd name="connsiteX852" fmla="*/ 9744080 w 11218359"/>
              <a:gd name="connsiteY852" fmla="*/ 1401704 h 1401703"/>
              <a:gd name="connsiteX853" fmla="*/ 9755557 w 11218359"/>
              <a:gd name="connsiteY853" fmla="*/ 1401704 h 1401703"/>
              <a:gd name="connsiteX854" fmla="*/ 9766988 w 11218359"/>
              <a:gd name="connsiteY854" fmla="*/ 1401704 h 1401703"/>
              <a:gd name="connsiteX855" fmla="*/ 9778417 w 11218359"/>
              <a:gd name="connsiteY855" fmla="*/ 1401704 h 1401703"/>
              <a:gd name="connsiteX856" fmla="*/ 9789848 w 11218359"/>
              <a:gd name="connsiteY856" fmla="*/ 1401704 h 1401703"/>
              <a:gd name="connsiteX857" fmla="*/ 9801277 w 11218359"/>
              <a:gd name="connsiteY857" fmla="*/ 1401704 h 1401703"/>
              <a:gd name="connsiteX858" fmla="*/ 9812755 w 11218359"/>
              <a:gd name="connsiteY858" fmla="*/ 1401704 h 1401703"/>
              <a:gd name="connsiteX859" fmla="*/ 9824185 w 11218359"/>
              <a:gd name="connsiteY859" fmla="*/ 1401704 h 1401703"/>
              <a:gd name="connsiteX860" fmla="*/ 9835615 w 11218359"/>
              <a:gd name="connsiteY860" fmla="*/ 1401704 h 1401703"/>
              <a:gd name="connsiteX861" fmla="*/ 9847045 w 11218359"/>
              <a:gd name="connsiteY861" fmla="*/ 1401704 h 1401703"/>
              <a:gd name="connsiteX862" fmla="*/ 9858475 w 11218359"/>
              <a:gd name="connsiteY862" fmla="*/ 1401704 h 1401703"/>
              <a:gd name="connsiteX863" fmla="*/ 9869952 w 11218359"/>
              <a:gd name="connsiteY863" fmla="*/ 1401704 h 1401703"/>
              <a:gd name="connsiteX864" fmla="*/ 9881383 w 11218359"/>
              <a:gd name="connsiteY864" fmla="*/ 1401704 h 1401703"/>
              <a:gd name="connsiteX865" fmla="*/ 9892812 w 11218359"/>
              <a:gd name="connsiteY865" fmla="*/ 1401704 h 1401703"/>
              <a:gd name="connsiteX866" fmla="*/ 9904243 w 11218359"/>
              <a:gd name="connsiteY866" fmla="*/ 1401704 h 1401703"/>
              <a:gd name="connsiteX867" fmla="*/ 9915673 w 11218359"/>
              <a:gd name="connsiteY867" fmla="*/ 1401704 h 1401703"/>
              <a:gd name="connsiteX868" fmla="*/ 9927102 w 11218359"/>
              <a:gd name="connsiteY868" fmla="*/ 1401704 h 1401703"/>
              <a:gd name="connsiteX869" fmla="*/ 9938581 w 11218359"/>
              <a:gd name="connsiteY869" fmla="*/ 1401704 h 1401703"/>
              <a:gd name="connsiteX870" fmla="*/ 9950010 w 11218359"/>
              <a:gd name="connsiteY870" fmla="*/ 1401704 h 1401703"/>
              <a:gd name="connsiteX871" fmla="*/ 9961441 w 11218359"/>
              <a:gd name="connsiteY871" fmla="*/ 1401704 h 1401703"/>
              <a:gd name="connsiteX872" fmla="*/ 9972870 w 11218359"/>
              <a:gd name="connsiteY872" fmla="*/ 1401704 h 1401703"/>
              <a:gd name="connsiteX873" fmla="*/ 9984300 w 11218359"/>
              <a:gd name="connsiteY873" fmla="*/ 1401704 h 1401703"/>
              <a:gd name="connsiteX874" fmla="*/ 9995778 w 11218359"/>
              <a:gd name="connsiteY874" fmla="*/ 1401704 h 1401703"/>
              <a:gd name="connsiteX875" fmla="*/ 10007208 w 11218359"/>
              <a:gd name="connsiteY875" fmla="*/ 1401704 h 1401703"/>
              <a:gd name="connsiteX876" fmla="*/ 10018638 w 11218359"/>
              <a:gd name="connsiteY876" fmla="*/ 1401704 h 1401703"/>
              <a:gd name="connsiteX877" fmla="*/ 10030068 w 11218359"/>
              <a:gd name="connsiteY877" fmla="*/ 1401704 h 1401703"/>
              <a:gd name="connsiteX878" fmla="*/ 10041498 w 11218359"/>
              <a:gd name="connsiteY878" fmla="*/ 1401704 h 1401703"/>
              <a:gd name="connsiteX879" fmla="*/ 10052976 w 11218359"/>
              <a:gd name="connsiteY879" fmla="*/ 1401704 h 1401703"/>
              <a:gd name="connsiteX880" fmla="*/ 10064405 w 11218359"/>
              <a:gd name="connsiteY880" fmla="*/ 1401704 h 1401703"/>
              <a:gd name="connsiteX881" fmla="*/ 10075835 w 11218359"/>
              <a:gd name="connsiteY881" fmla="*/ 1401704 h 1401703"/>
              <a:gd name="connsiteX882" fmla="*/ 10087266 w 11218359"/>
              <a:gd name="connsiteY882" fmla="*/ 1401704 h 1401703"/>
              <a:gd name="connsiteX883" fmla="*/ 10098695 w 11218359"/>
              <a:gd name="connsiteY883" fmla="*/ 1401704 h 1401703"/>
              <a:gd name="connsiteX884" fmla="*/ 10110174 w 11218359"/>
              <a:gd name="connsiteY884" fmla="*/ 1401704 h 1401703"/>
              <a:gd name="connsiteX885" fmla="*/ 10121603 w 11218359"/>
              <a:gd name="connsiteY885" fmla="*/ 1401704 h 1401703"/>
              <a:gd name="connsiteX886" fmla="*/ 10133033 w 11218359"/>
              <a:gd name="connsiteY886" fmla="*/ 1401704 h 1401703"/>
              <a:gd name="connsiteX887" fmla="*/ 10144463 w 11218359"/>
              <a:gd name="connsiteY887" fmla="*/ 1401704 h 1401703"/>
              <a:gd name="connsiteX888" fmla="*/ 10155893 w 11218359"/>
              <a:gd name="connsiteY888" fmla="*/ 1401704 h 1401703"/>
              <a:gd name="connsiteX889" fmla="*/ 10167371 w 11218359"/>
              <a:gd name="connsiteY889" fmla="*/ 1401704 h 1401703"/>
              <a:gd name="connsiteX890" fmla="*/ 10178801 w 11218359"/>
              <a:gd name="connsiteY890" fmla="*/ 1401704 h 1401703"/>
              <a:gd name="connsiteX891" fmla="*/ 10190230 w 11218359"/>
              <a:gd name="connsiteY891" fmla="*/ 1401704 h 1401703"/>
              <a:gd name="connsiteX892" fmla="*/ 10201661 w 11218359"/>
              <a:gd name="connsiteY892" fmla="*/ 1401704 h 1401703"/>
              <a:gd name="connsiteX893" fmla="*/ 10213091 w 11218359"/>
              <a:gd name="connsiteY893" fmla="*/ 1401704 h 1401703"/>
              <a:gd name="connsiteX894" fmla="*/ 10224569 w 11218359"/>
              <a:gd name="connsiteY894" fmla="*/ 1401704 h 1401703"/>
              <a:gd name="connsiteX895" fmla="*/ 10235998 w 11218359"/>
              <a:gd name="connsiteY895" fmla="*/ 1401704 h 1401703"/>
              <a:gd name="connsiteX896" fmla="*/ 10247428 w 11218359"/>
              <a:gd name="connsiteY896" fmla="*/ 1401704 h 1401703"/>
              <a:gd name="connsiteX897" fmla="*/ 10258859 w 11218359"/>
              <a:gd name="connsiteY897" fmla="*/ 1401704 h 1401703"/>
              <a:gd name="connsiteX898" fmla="*/ 10270288 w 11218359"/>
              <a:gd name="connsiteY898" fmla="*/ 1401704 h 1401703"/>
              <a:gd name="connsiteX899" fmla="*/ 10281767 w 11218359"/>
              <a:gd name="connsiteY899" fmla="*/ 1401704 h 1401703"/>
              <a:gd name="connsiteX900" fmla="*/ 10293196 w 11218359"/>
              <a:gd name="connsiteY900" fmla="*/ 1401704 h 1401703"/>
              <a:gd name="connsiteX901" fmla="*/ 10304626 w 11218359"/>
              <a:gd name="connsiteY901" fmla="*/ 1401704 h 1401703"/>
              <a:gd name="connsiteX902" fmla="*/ 10316056 w 11218359"/>
              <a:gd name="connsiteY902" fmla="*/ 1401704 h 1401703"/>
              <a:gd name="connsiteX903" fmla="*/ 10327486 w 11218359"/>
              <a:gd name="connsiteY903" fmla="*/ 1401704 h 1401703"/>
              <a:gd name="connsiteX904" fmla="*/ 10338963 w 11218359"/>
              <a:gd name="connsiteY904" fmla="*/ 1401704 h 1401703"/>
              <a:gd name="connsiteX905" fmla="*/ 10350394 w 11218359"/>
              <a:gd name="connsiteY905" fmla="*/ 1401704 h 1401703"/>
              <a:gd name="connsiteX906" fmla="*/ 10361823 w 11218359"/>
              <a:gd name="connsiteY906" fmla="*/ 1401704 h 1401703"/>
              <a:gd name="connsiteX907" fmla="*/ 10373254 w 11218359"/>
              <a:gd name="connsiteY907" fmla="*/ 1401704 h 1401703"/>
              <a:gd name="connsiteX908" fmla="*/ 10384684 w 11218359"/>
              <a:gd name="connsiteY908" fmla="*/ 1401704 h 1401703"/>
              <a:gd name="connsiteX909" fmla="*/ 10396161 w 11218359"/>
              <a:gd name="connsiteY909" fmla="*/ 1401704 h 1401703"/>
              <a:gd name="connsiteX910" fmla="*/ 10407591 w 11218359"/>
              <a:gd name="connsiteY910" fmla="*/ 1401704 h 1401703"/>
              <a:gd name="connsiteX911" fmla="*/ 10419021 w 11218359"/>
              <a:gd name="connsiteY911" fmla="*/ 1401704 h 1401703"/>
              <a:gd name="connsiteX912" fmla="*/ 10430452 w 11218359"/>
              <a:gd name="connsiteY912" fmla="*/ 1401704 h 1401703"/>
              <a:gd name="connsiteX913" fmla="*/ 10441881 w 11218359"/>
              <a:gd name="connsiteY913" fmla="*/ 1401704 h 1401703"/>
              <a:gd name="connsiteX914" fmla="*/ 10453358 w 11218359"/>
              <a:gd name="connsiteY914" fmla="*/ 1401704 h 1401703"/>
              <a:gd name="connsiteX915" fmla="*/ 10464789 w 11218359"/>
              <a:gd name="connsiteY915" fmla="*/ 1401704 h 1401703"/>
              <a:gd name="connsiteX916" fmla="*/ 10476219 w 11218359"/>
              <a:gd name="connsiteY916" fmla="*/ 1401704 h 1401703"/>
              <a:gd name="connsiteX917" fmla="*/ 10487649 w 11218359"/>
              <a:gd name="connsiteY917" fmla="*/ 1401704 h 1401703"/>
              <a:gd name="connsiteX918" fmla="*/ 10499079 w 11218359"/>
              <a:gd name="connsiteY918" fmla="*/ 1401704 h 1401703"/>
              <a:gd name="connsiteX919" fmla="*/ 10510556 w 11218359"/>
              <a:gd name="connsiteY919" fmla="*/ 1401704 h 1401703"/>
              <a:gd name="connsiteX920" fmla="*/ 10521987 w 11218359"/>
              <a:gd name="connsiteY920" fmla="*/ 1401704 h 1401703"/>
              <a:gd name="connsiteX921" fmla="*/ 10533416 w 11218359"/>
              <a:gd name="connsiteY921" fmla="*/ 1401704 h 1401703"/>
              <a:gd name="connsiteX922" fmla="*/ 10544847 w 11218359"/>
              <a:gd name="connsiteY922" fmla="*/ 1401704 h 1401703"/>
              <a:gd name="connsiteX923" fmla="*/ 10556277 w 11218359"/>
              <a:gd name="connsiteY923" fmla="*/ 1401704 h 1401703"/>
              <a:gd name="connsiteX924" fmla="*/ 10567754 w 11218359"/>
              <a:gd name="connsiteY924" fmla="*/ 1401704 h 1401703"/>
              <a:gd name="connsiteX925" fmla="*/ 10579184 w 11218359"/>
              <a:gd name="connsiteY925" fmla="*/ 1401704 h 1401703"/>
              <a:gd name="connsiteX926" fmla="*/ 10590614 w 11218359"/>
              <a:gd name="connsiteY926" fmla="*/ 1401704 h 1401703"/>
              <a:gd name="connsiteX927" fmla="*/ 10602045 w 11218359"/>
              <a:gd name="connsiteY927" fmla="*/ 1401704 h 1401703"/>
              <a:gd name="connsiteX928" fmla="*/ 10613474 w 11218359"/>
              <a:gd name="connsiteY928" fmla="*/ 1401704 h 1401703"/>
              <a:gd name="connsiteX929" fmla="*/ 10624951 w 11218359"/>
              <a:gd name="connsiteY929" fmla="*/ 1401704 h 1401703"/>
              <a:gd name="connsiteX930" fmla="*/ 10636382 w 11218359"/>
              <a:gd name="connsiteY930" fmla="*/ 1401704 h 1401703"/>
              <a:gd name="connsiteX931" fmla="*/ 10647812 w 11218359"/>
              <a:gd name="connsiteY931" fmla="*/ 1401704 h 1401703"/>
              <a:gd name="connsiteX932" fmla="*/ 10659241 w 11218359"/>
              <a:gd name="connsiteY932" fmla="*/ 1401704 h 1401703"/>
              <a:gd name="connsiteX933" fmla="*/ 10670672 w 11218359"/>
              <a:gd name="connsiteY933" fmla="*/ 1401704 h 1401703"/>
              <a:gd name="connsiteX934" fmla="*/ 10682149 w 11218359"/>
              <a:gd name="connsiteY934" fmla="*/ 1401704 h 1401703"/>
              <a:gd name="connsiteX935" fmla="*/ 10693580 w 11218359"/>
              <a:gd name="connsiteY935" fmla="*/ 1401704 h 1401703"/>
              <a:gd name="connsiteX936" fmla="*/ 10705009 w 11218359"/>
              <a:gd name="connsiteY936" fmla="*/ 1401704 h 1401703"/>
              <a:gd name="connsiteX937" fmla="*/ 10716439 w 11218359"/>
              <a:gd name="connsiteY937" fmla="*/ 1401704 h 1401703"/>
              <a:gd name="connsiteX938" fmla="*/ 10727870 w 11218359"/>
              <a:gd name="connsiteY938" fmla="*/ 1401704 h 1401703"/>
              <a:gd name="connsiteX939" fmla="*/ 10739347 w 11218359"/>
              <a:gd name="connsiteY939" fmla="*/ 1401704 h 1401703"/>
              <a:gd name="connsiteX940" fmla="*/ 10750778 w 11218359"/>
              <a:gd name="connsiteY940" fmla="*/ 1401704 h 1401703"/>
              <a:gd name="connsiteX941" fmla="*/ 10762207 w 11218359"/>
              <a:gd name="connsiteY941" fmla="*/ 1401704 h 1401703"/>
              <a:gd name="connsiteX942" fmla="*/ 10773637 w 11218359"/>
              <a:gd name="connsiteY942" fmla="*/ 1401704 h 1401703"/>
              <a:gd name="connsiteX943" fmla="*/ 10785067 w 11218359"/>
              <a:gd name="connsiteY943" fmla="*/ 1401704 h 1401703"/>
              <a:gd name="connsiteX944" fmla="*/ 10796544 w 11218359"/>
              <a:gd name="connsiteY944" fmla="*/ 1401704 h 1401703"/>
              <a:gd name="connsiteX945" fmla="*/ 10807975 w 11218359"/>
              <a:gd name="connsiteY945" fmla="*/ 1401704 h 1401703"/>
              <a:gd name="connsiteX946" fmla="*/ 10819405 w 11218359"/>
              <a:gd name="connsiteY946" fmla="*/ 1401704 h 1401703"/>
              <a:gd name="connsiteX947" fmla="*/ 10830834 w 11218359"/>
              <a:gd name="connsiteY947" fmla="*/ 1401704 h 1401703"/>
              <a:gd name="connsiteX948" fmla="*/ 10842265 w 11218359"/>
              <a:gd name="connsiteY948" fmla="*/ 1401704 h 1401703"/>
              <a:gd name="connsiteX949" fmla="*/ 10853742 w 11218359"/>
              <a:gd name="connsiteY949" fmla="*/ 1401704 h 1401703"/>
              <a:gd name="connsiteX950" fmla="*/ 10865173 w 11218359"/>
              <a:gd name="connsiteY950" fmla="*/ 1401704 h 1401703"/>
              <a:gd name="connsiteX951" fmla="*/ 10876602 w 11218359"/>
              <a:gd name="connsiteY951" fmla="*/ 1401704 h 1401703"/>
              <a:gd name="connsiteX952" fmla="*/ 10888032 w 11218359"/>
              <a:gd name="connsiteY952" fmla="*/ 1401704 h 1401703"/>
              <a:gd name="connsiteX953" fmla="*/ 10899463 w 11218359"/>
              <a:gd name="connsiteY953" fmla="*/ 1401704 h 1401703"/>
              <a:gd name="connsiteX954" fmla="*/ 10910892 w 11218359"/>
              <a:gd name="connsiteY954" fmla="*/ 1401704 h 1401703"/>
              <a:gd name="connsiteX955" fmla="*/ 10922369 w 11218359"/>
              <a:gd name="connsiteY955" fmla="*/ 1401704 h 1401703"/>
              <a:gd name="connsiteX956" fmla="*/ 10933800 w 11218359"/>
              <a:gd name="connsiteY956" fmla="*/ 1401704 h 1401703"/>
              <a:gd name="connsiteX957" fmla="*/ 10945230 w 11218359"/>
              <a:gd name="connsiteY957" fmla="*/ 1401704 h 1401703"/>
              <a:gd name="connsiteX958" fmla="*/ 10956660 w 11218359"/>
              <a:gd name="connsiteY958" fmla="*/ 1401704 h 1401703"/>
              <a:gd name="connsiteX959" fmla="*/ 10968090 w 11218359"/>
              <a:gd name="connsiteY959" fmla="*/ 1401704 h 1401703"/>
              <a:gd name="connsiteX960" fmla="*/ 10979567 w 11218359"/>
              <a:gd name="connsiteY960" fmla="*/ 1401704 h 1401703"/>
              <a:gd name="connsiteX961" fmla="*/ 10990998 w 11218359"/>
              <a:gd name="connsiteY961" fmla="*/ 1401704 h 1401703"/>
              <a:gd name="connsiteX962" fmla="*/ 11002427 w 11218359"/>
              <a:gd name="connsiteY962" fmla="*/ 1401704 h 1401703"/>
              <a:gd name="connsiteX963" fmla="*/ 11013858 w 11218359"/>
              <a:gd name="connsiteY963" fmla="*/ 1401704 h 1401703"/>
              <a:gd name="connsiteX964" fmla="*/ 11025287 w 11218359"/>
              <a:gd name="connsiteY964" fmla="*/ 1401704 h 1401703"/>
              <a:gd name="connsiteX965" fmla="*/ 11036765 w 11218359"/>
              <a:gd name="connsiteY965" fmla="*/ 1401704 h 1401703"/>
              <a:gd name="connsiteX966" fmla="*/ 11048195 w 11218359"/>
              <a:gd name="connsiteY966" fmla="*/ 1401704 h 1401703"/>
              <a:gd name="connsiteX967" fmla="*/ 11059625 w 11218359"/>
              <a:gd name="connsiteY967" fmla="*/ 1401704 h 1401703"/>
              <a:gd name="connsiteX968" fmla="*/ 11071056 w 11218359"/>
              <a:gd name="connsiteY968" fmla="*/ 1401704 h 1401703"/>
              <a:gd name="connsiteX969" fmla="*/ 11082485 w 11218359"/>
              <a:gd name="connsiteY969" fmla="*/ 1401704 h 1401703"/>
              <a:gd name="connsiteX970" fmla="*/ 11093962 w 11218359"/>
              <a:gd name="connsiteY970" fmla="*/ 1401704 h 1401703"/>
              <a:gd name="connsiteX971" fmla="*/ 11105393 w 11218359"/>
              <a:gd name="connsiteY971" fmla="*/ 1401704 h 1401703"/>
              <a:gd name="connsiteX972" fmla="*/ 11116823 w 11218359"/>
              <a:gd name="connsiteY972" fmla="*/ 1401704 h 1401703"/>
              <a:gd name="connsiteX973" fmla="*/ 11128253 w 11218359"/>
              <a:gd name="connsiteY973" fmla="*/ 1401704 h 1401703"/>
              <a:gd name="connsiteX974" fmla="*/ 11139683 w 11218359"/>
              <a:gd name="connsiteY974" fmla="*/ 1401704 h 1401703"/>
              <a:gd name="connsiteX975" fmla="*/ 11151160 w 11218359"/>
              <a:gd name="connsiteY975" fmla="*/ 1401704 h 1401703"/>
              <a:gd name="connsiteX976" fmla="*/ 11162591 w 11218359"/>
              <a:gd name="connsiteY976" fmla="*/ 1401704 h 1401703"/>
              <a:gd name="connsiteX977" fmla="*/ 11174020 w 11218359"/>
              <a:gd name="connsiteY977" fmla="*/ 1401704 h 1401703"/>
              <a:gd name="connsiteX978" fmla="*/ 11185451 w 11218359"/>
              <a:gd name="connsiteY978" fmla="*/ 1401704 h 1401703"/>
              <a:gd name="connsiteX979" fmla="*/ 11196881 w 11218359"/>
              <a:gd name="connsiteY979" fmla="*/ 1401704 h 1401703"/>
              <a:gd name="connsiteX980" fmla="*/ 11208358 w 11218359"/>
              <a:gd name="connsiteY980" fmla="*/ 1401704 h 1401703"/>
              <a:gd name="connsiteX981" fmla="*/ 11218359 w 11218359"/>
              <a:gd name="connsiteY981" fmla="*/ 1401704 h 1401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01703">
                <a:moveTo>
                  <a:pt x="0" y="1401704"/>
                </a:moveTo>
                <a:lnTo>
                  <a:pt x="9149" y="1401704"/>
                </a:lnTo>
                <a:lnTo>
                  <a:pt x="20588" y="1401704"/>
                </a:lnTo>
                <a:lnTo>
                  <a:pt x="32028" y="1401704"/>
                </a:lnTo>
                <a:lnTo>
                  <a:pt x="43467" y="1401704"/>
                </a:lnTo>
                <a:lnTo>
                  <a:pt x="54907" y="1401704"/>
                </a:lnTo>
                <a:lnTo>
                  <a:pt x="66346" y="1401704"/>
                </a:lnTo>
                <a:lnTo>
                  <a:pt x="77786" y="1401704"/>
                </a:lnTo>
                <a:lnTo>
                  <a:pt x="89225" y="1401704"/>
                </a:lnTo>
                <a:lnTo>
                  <a:pt x="100665" y="1401704"/>
                </a:lnTo>
                <a:lnTo>
                  <a:pt x="112104" y="1401704"/>
                </a:lnTo>
                <a:lnTo>
                  <a:pt x="123544" y="1401704"/>
                </a:lnTo>
                <a:lnTo>
                  <a:pt x="134979" y="1401704"/>
                </a:lnTo>
                <a:lnTo>
                  <a:pt x="146423" y="1401704"/>
                </a:lnTo>
                <a:lnTo>
                  <a:pt x="157858" y="1401704"/>
                </a:lnTo>
                <a:lnTo>
                  <a:pt x="169297" y="1401704"/>
                </a:lnTo>
                <a:lnTo>
                  <a:pt x="180737" y="1401704"/>
                </a:lnTo>
                <a:lnTo>
                  <a:pt x="192176" y="1401704"/>
                </a:lnTo>
                <a:lnTo>
                  <a:pt x="203616" y="1401704"/>
                </a:lnTo>
                <a:lnTo>
                  <a:pt x="215055" y="1401704"/>
                </a:lnTo>
                <a:lnTo>
                  <a:pt x="226495" y="1401704"/>
                </a:lnTo>
                <a:lnTo>
                  <a:pt x="237935" y="1401704"/>
                </a:lnTo>
                <a:lnTo>
                  <a:pt x="249374" y="1401704"/>
                </a:lnTo>
                <a:lnTo>
                  <a:pt x="260814" y="1401704"/>
                </a:lnTo>
                <a:lnTo>
                  <a:pt x="272253" y="1401704"/>
                </a:lnTo>
                <a:lnTo>
                  <a:pt x="283693" y="1401704"/>
                </a:lnTo>
                <a:lnTo>
                  <a:pt x="295132" y="1401704"/>
                </a:lnTo>
                <a:lnTo>
                  <a:pt x="306572" y="1401704"/>
                </a:lnTo>
                <a:lnTo>
                  <a:pt x="318011" y="1401704"/>
                </a:lnTo>
                <a:lnTo>
                  <a:pt x="329451" y="1401704"/>
                </a:lnTo>
                <a:lnTo>
                  <a:pt x="340890" y="1401704"/>
                </a:lnTo>
                <a:lnTo>
                  <a:pt x="352330" y="1401704"/>
                </a:lnTo>
                <a:lnTo>
                  <a:pt x="363769" y="1401704"/>
                </a:lnTo>
                <a:lnTo>
                  <a:pt x="375209" y="1401704"/>
                </a:lnTo>
                <a:lnTo>
                  <a:pt x="386648" y="1401704"/>
                </a:lnTo>
                <a:lnTo>
                  <a:pt x="398088" y="1401704"/>
                </a:lnTo>
                <a:lnTo>
                  <a:pt x="409527" y="1401704"/>
                </a:lnTo>
                <a:lnTo>
                  <a:pt x="420967" y="1401704"/>
                </a:lnTo>
                <a:lnTo>
                  <a:pt x="432406" y="1401704"/>
                </a:lnTo>
                <a:lnTo>
                  <a:pt x="443846" y="1401704"/>
                </a:lnTo>
                <a:lnTo>
                  <a:pt x="455285" y="1401704"/>
                </a:lnTo>
                <a:lnTo>
                  <a:pt x="466725" y="1401704"/>
                </a:lnTo>
                <a:lnTo>
                  <a:pt x="478165" y="1401704"/>
                </a:lnTo>
                <a:lnTo>
                  <a:pt x="489604" y="1401704"/>
                </a:lnTo>
                <a:lnTo>
                  <a:pt x="501044" y="1401704"/>
                </a:lnTo>
                <a:lnTo>
                  <a:pt x="512483" y="1401704"/>
                </a:lnTo>
                <a:lnTo>
                  <a:pt x="523923" y="1401704"/>
                </a:lnTo>
                <a:lnTo>
                  <a:pt x="535362" y="1401704"/>
                </a:lnTo>
                <a:lnTo>
                  <a:pt x="546802" y="1401704"/>
                </a:lnTo>
                <a:lnTo>
                  <a:pt x="558241" y="1401704"/>
                </a:lnTo>
                <a:lnTo>
                  <a:pt x="569681" y="1401704"/>
                </a:lnTo>
                <a:lnTo>
                  <a:pt x="581120" y="1401704"/>
                </a:lnTo>
                <a:lnTo>
                  <a:pt x="592560" y="1401704"/>
                </a:lnTo>
                <a:lnTo>
                  <a:pt x="603999" y="1401704"/>
                </a:lnTo>
                <a:lnTo>
                  <a:pt x="615439" y="1401704"/>
                </a:lnTo>
                <a:lnTo>
                  <a:pt x="626878" y="1401704"/>
                </a:lnTo>
                <a:lnTo>
                  <a:pt x="638318" y="1401704"/>
                </a:lnTo>
                <a:lnTo>
                  <a:pt x="649757" y="1401704"/>
                </a:lnTo>
                <a:lnTo>
                  <a:pt x="661192" y="1401704"/>
                </a:lnTo>
                <a:lnTo>
                  <a:pt x="672632" y="1401704"/>
                </a:lnTo>
                <a:lnTo>
                  <a:pt x="684071" y="1401704"/>
                </a:lnTo>
                <a:lnTo>
                  <a:pt x="695511" y="1401704"/>
                </a:lnTo>
                <a:lnTo>
                  <a:pt x="706950" y="1401704"/>
                </a:lnTo>
                <a:lnTo>
                  <a:pt x="718390" y="1401704"/>
                </a:lnTo>
                <a:lnTo>
                  <a:pt x="729829" y="1401704"/>
                </a:lnTo>
                <a:lnTo>
                  <a:pt x="741269" y="1401704"/>
                </a:lnTo>
                <a:lnTo>
                  <a:pt x="752708" y="1401704"/>
                </a:lnTo>
                <a:lnTo>
                  <a:pt x="764148" y="1401704"/>
                </a:lnTo>
                <a:lnTo>
                  <a:pt x="775587" y="1401704"/>
                </a:lnTo>
                <a:lnTo>
                  <a:pt x="787027" y="1401704"/>
                </a:lnTo>
                <a:lnTo>
                  <a:pt x="798467" y="1401704"/>
                </a:lnTo>
                <a:lnTo>
                  <a:pt x="809906" y="1401704"/>
                </a:lnTo>
                <a:lnTo>
                  <a:pt x="821346" y="1401704"/>
                </a:lnTo>
                <a:lnTo>
                  <a:pt x="832785" y="1401704"/>
                </a:lnTo>
                <a:lnTo>
                  <a:pt x="844225" y="1401704"/>
                </a:lnTo>
                <a:lnTo>
                  <a:pt x="855664" y="1401704"/>
                </a:lnTo>
                <a:lnTo>
                  <a:pt x="867104" y="1401704"/>
                </a:lnTo>
                <a:lnTo>
                  <a:pt x="878543" y="1401704"/>
                </a:lnTo>
                <a:lnTo>
                  <a:pt x="889983" y="1401704"/>
                </a:lnTo>
                <a:lnTo>
                  <a:pt x="901422" y="1401704"/>
                </a:lnTo>
                <a:lnTo>
                  <a:pt x="912862" y="1401704"/>
                </a:lnTo>
                <a:lnTo>
                  <a:pt x="924301" y="1401704"/>
                </a:lnTo>
                <a:lnTo>
                  <a:pt x="935741" y="1401704"/>
                </a:lnTo>
                <a:lnTo>
                  <a:pt x="947180" y="1401704"/>
                </a:lnTo>
                <a:lnTo>
                  <a:pt x="958620" y="1401704"/>
                </a:lnTo>
                <a:lnTo>
                  <a:pt x="970059" y="1401704"/>
                </a:lnTo>
                <a:lnTo>
                  <a:pt x="981499" y="1401704"/>
                </a:lnTo>
                <a:lnTo>
                  <a:pt x="992938" y="1401704"/>
                </a:lnTo>
                <a:lnTo>
                  <a:pt x="1004378" y="1401704"/>
                </a:lnTo>
                <a:lnTo>
                  <a:pt x="1015818" y="1401704"/>
                </a:lnTo>
                <a:lnTo>
                  <a:pt x="1027257" y="1401704"/>
                </a:lnTo>
                <a:lnTo>
                  <a:pt x="1038697" y="1401704"/>
                </a:lnTo>
                <a:lnTo>
                  <a:pt x="1050136" y="1401704"/>
                </a:lnTo>
                <a:lnTo>
                  <a:pt x="1061576" y="1401704"/>
                </a:lnTo>
                <a:lnTo>
                  <a:pt x="1073015" y="1401704"/>
                </a:lnTo>
                <a:lnTo>
                  <a:pt x="1084455" y="1401704"/>
                </a:lnTo>
                <a:lnTo>
                  <a:pt x="1095894" y="1401704"/>
                </a:lnTo>
                <a:lnTo>
                  <a:pt x="1107334" y="1401704"/>
                </a:lnTo>
                <a:lnTo>
                  <a:pt x="1118773" y="1401704"/>
                </a:lnTo>
                <a:lnTo>
                  <a:pt x="1130213" y="1401704"/>
                </a:lnTo>
                <a:lnTo>
                  <a:pt x="1141652" y="1401704"/>
                </a:lnTo>
                <a:lnTo>
                  <a:pt x="1153092" y="1401704"/>
                </a:lnTo>
                <a:lnTo>
                  <a:pt x="1164531" y="1401704"/>
                </a:lnTo>
                <a:lnTo>
                  <a:pt x="1175971" y="1401704"/>
                </a:lnTo>
                <a:lnTo>
                  <a:pt x="1187406" y="1401704"/>
                </a:lnTo>
                <a:lnTo>
                  <a:pt x="1198845" y="1401704"/>
                </a:lnTo>
                <a:lnTo>
                  <a:pt x="1210285" y="1401704"/>
                </a:lnTo>
                <a:lnTo>
                  <a:pt x="1221724" y="1401704"/>
                </a:lnTo>
                <a:lnTo>
                  <a:pt x="1233164" y="1401704"/>
                </a:lnTo>
                <a:lnTo>
                  <a:pt x="1244603" y="1401704"/>
                </a:lnTo>
                <a:lnTo>
                  <a:pt x="1256043" y="1401704"/>
                </a:lnTo>
                <a:lnTo>
                  <a:pt x="1267482" y="1401704"/>
                </a:lnTo>
                <a:lnTo>
                  <a:pt x="1278922" y="1401704"/>
                </a:lnTo>
                <a:lnTo>
                  <a:pt x="1290361" y="1401704"/>
                </a:lnTo>
                <a:lnTo>
                  <a:pt x="1301801" y="1401704"/>
                </a:lnTo>
                <a:lnTo>
                  <a:pt x="1313240" y="1401704"/>
                </a:lnTo>
                <a:lnTo>
                  <a:pt x="1324680" y="1401704"/>
                </a:lnTo>
                <a:lnTo>
                  <a:pt x="1336120" y="1401704"/>
                </a:lnTo>
                <a:lnTo>
                  <a:pt x="1347559" y="1401704"/>
                </a:lnTo>
                <a:lnTo>
                  <a:pt x="1358999" y="1401704"/>
                </a:lnTo>
                <a:lnTo>
                  <a:pt x="1370438" y="1401704"/>
                </a:lnTo>
                <a:lnTo>
                  <a:pt x="1381878" y="1401704"/>
                </a:lnTo>
                <a:lnTo>
                  <a:pt x="1393317" y="1401704"/>
                </a:lnTo>
                <a:lnTo>
                  <a:pt x="1404757" y="1401704"/>
                </a:lnTo>
                <a:lnTo>
                  <a:pt x="1416196" y="1401704"/>
                </a:lnTo>
                <a:lnTo>
                  <a:pt x="1427636" y="1401704"/>
                </a:lnTo>
                <a:lnTo>
                  <a:pt x="1439075" y="1401704"/>
                </a:lnTo>
                <a:lnTo>
                  <a:pt x="1450515" y="1401704"/>
                </a:lnTo>
                <a:lnTo>
                  <a:pt x="1461954" y="1401704"/>
                </a:lnTo>
                <a:lnTo>
                  <a:pt x="1473394" y="1401704"/>
                </a:lnTo>
                <a:lnTo>
                  <a:pt x="1484833" y="1401704"/>
                </a:lnTo>
                <a:lnTo>
                  <a:pt x="1496273" y="1401704"/>
                </a:lnTo>
                <a:lnTo>
                  <a:pt x="1507712" y="1401704"/>
                </a:lnTo>
                <a:lnTo>
                  <a:pt x="1519152" y="1401704"/>
                </a:lnTo>
                <a:lnTo>
                  <a:pt x="1530591" y="1401704"/>
                </a:lnTo>
                <a:lnTo>
                  <a:pt x="1542031" y="1401704"/>
                </a:lnTo>
                <a:lnTo>
                  <a:pt x="1553471" y="1401704"/>
                </a:lnTo>
                <a:lnTo>
                  <a:pt x="1564910" y="1401704"/>
                </a:lnTo>
                <a:lnTo>
                  <a:pt x="1576349" y="1401704"/>
                </a:lnTo>
                <a:lnTo>
                  <a:pt x="1587789" y="1401704"/>
                </a:lnTo>
                <a:lnTo>
                  <a:pt x="1599229" y="1401704"/>
                </a:lnTo>
                <a:lnTo>
                  <a:pt x="1610668" y="1401704"/>
                </a:lnTo>
                <a:lnTo>
                  <a:pt x="1622107" y="1401704"/>
                </a:lnTo>
                <a:lnTo>
                  <a:pt x="1633547" y="1401704"/>
                </a:lnTo>
                <a:lnTo>
                  <a:pt x="1644987" y="1401704"/>
                </a:lnTo>
                <a:lnTo>
                  <a:pt x="1656426" y="1401704"/>
                </a:lnTo>
                <a:lnTo>
                  <a:pt x="1667866" y="1401704"/>
                </a:lnTo>
                <a:lnTo>
                  <a:pt x="1679305" y="1401704"/>
                </a:lnTo>
                <a:lnTo>
                  <a:pt x="1690745" y="1401704"/>
                </a:lnTo>
                <a:lnTo>
                  <a:pt x="1702184" y="1401704"/>
                </a:lnTo>
                <a:lnTo>
                  <a:pt x="1713619" y="1401704"/>
                </a:lnTo>
                <a:lnTo>
                  <a:pt x="1725063" y="1401704"/>
                </a:lnTo>
                <a:lnTo>
                  <a:pt x="1736498" y="1401704"/>
                </a:lnTo>
                <a:lnTo>
                  <a:pt x="1747938" y="1401704"/>
                </a:lnTo>
                <a:lnTo>
                  <a:pt x="1759377" y="1401704"/>
                </a:lnTo>
                <a:lnTo>
                  <a:pt x="1770817" y="1401704"/>
                </a:lnTo>
                <a:lnTo>
                  <a:pt x="1782256" y="1401704"/>
                </a:lnTo>
                <a:lnTo>
                  <a:pt x="1793696" y="1401704"/>
                </a:lnTo>
                <a:lnTo>
                  <a:pt x="1805135" y="1401704"/>
                </a:lnTo>
                <a:lnTo>
                  <a:pt x="1816575" y="1401704"/>
                </a:lnTo>
                <a:lnTo>
                  <a:pt x="1828014" y="1401704"/>
                </a:lnTo>
                <a:lnTo>
                  <a:pt x="1839454" y="1401704"/>
                </a:lnTo>
                <a:lnTo>
                  <a:pt x="1850893" y="1401704"/>
                </a:lnTo>
                <a:lnTo>
                  <a:pt x="1862333" y="1401704"/>
                </a:lnTo>
                <a:lnTo>
                  <a:pt x="1873772" y="1401704"/>
                </a:lnTo>
                <a:lnTo>
                  <a:pt x="1885212" y="1401704"/>
                </a:lnTo>
                <a:lnTo>
                  <a:pt x="1896651" y="1401704"/>
                </a:lnTo>
                <a:lnTo>
                  <a:pt x="1908091" y="1401704"/>
                </a:lnTo>
                <a:lnTo>
                  <a:pt x="1919531" y="1401704"/>
                </a:lnTo>
                <a:lnTo>
                  <a:pt x="1930970" y="1401704"/>
                </a:lnTo>
                <a:lnTo>
                  <a:pt x="1942409" y="1401704"/>
                </a:lnTo>
                <a:lnTo>
                  <a:pt x="1953849" y="1401704"/>
                </a:lnTo>
                <a:lnTo>
                  <a:pt x="1965289" y="1401704"/>
                </a:lnTo>
                <a:lnTo>
                  <a:pt x="1976728" y="1401704"/>
                </a:lnTo>
                <a:lnTo>
                  <a:pt x="1988168" y="1401704"/>
                </a:lnTo>
                <a:lnTo>
                  <a:pt x="1999607" y="1401704"/>
                </a:lnTo>
                <a:lnTo>
                  <a:pt x="2011047" y="1401704"/>
                </a:lnTo>
                <a:lnTo>
                  <a:pt x="2022486" y="1401704"/>
                </a:lnTo>
                <a:lnTo>
                  <a:pt x="2033926" y="1401704"/>
                </a:lnTo>
                <a:lnTo>
                  <a:pt x="2045365" y="1401704"/>
                </a:lnTo>
                <a:lnTo>
                  <a:pt x="2056805" y="1401704"/>
                </a:lnTo>
                <a:lnTo>
                  <a:pt x="2068244" y="1401704"/>
                </a:lnTo>
                <a:lnTo>
                  <a:pt x="2079684" y="1401704"/>
                </a:lnTo>
                <a:lnTo>
                  <a:pt x="2091123" y="1401704"/>
                </a:lnTo>
                <a:lnTo>
                  <a:pt x="2102563" y="1401704"/>
                </a:lnTo>
                <a:lnTo>
                  <a:pt x="2114002" y="1401704"/>
                </a:lnTo>
                <a:lnTo>
                  <a:pt x="2125442" y="1401704"/>
                </a:lnTo>
                <a:lnTo>
                  <a:pt x="2136882" y="1401704"/>
                </a:lnTo>
                <a:lnTo>
                  <a:pt x="2148321" y="1401704"/>
                </a:lnTo>
                <a:lnTo>
                  <a:pt x="2159760" y="1401704"/>
                </a:lnTo>
                <a:lnTo>
                  <a:pt x="2171200" y="1401704"/>
                </a:lnTo>
                <a:lnTo>
                  <a:pt x="2182640" y="1401704"/>
                </a:lnTo>
                <a:lnTo>
                  <a:pt x="2194079" y="1401704"/>
                </a:lnTo>
                <a:lnTo>
                  <a:pt x="2205519" y="1401704"/>
                </a:lnTo>
                <a:lnTo>
                  <a:pt x="2216958" y="1401704"/>
                </a:lnTo>
                <a:lnTo>
                  <a:pt x="2228393" y="1401704"/>
                </a:lnTo>
                <a:lnTo>
                  <a:pt x="2239837" y="1401704"/>
                </a:lnTo>
                <a:lnTo>
                  <a:pt x="2251272" y="1401704"/>
                </a:lnTo>
                <a:lnTo>
                  <a:pt x="2262716" y="1401704"/>
                </a:lnTo>
                <a:lnTo>
                  <a:pt x="2274151" y="1401704"/>
                </a:lnTo>
                <a:lnTo>
                  <a:pt x="2285591" y="1401704"/>
                </a:lnTo>
                <a:lnTo>
                  <a:pt x="2297030" y="1401704"/>
                </a:lnTo>
                <a:lnTo>
                  <a:pt x="2308470" y="1401704"/>
                </a:lnTo>
                <a:lnTo>
                  <a:pt x="2319909" y="1401704"/>
                </a:lnTo>
                <a:lnTo>
                  <a:pt x="2331349" y="1401704"/>
                </a:lnTo>
                <a:lnTo>
                  <a:pt x="2342788" y="1401704"/>
                </a:lnTo>
                <a:lnTo>
                  <a:pt x="2354228" y="1401704"/>
                </a:lnTo>
                <a:lnTo>
                  <a:pt x="2365667" y="1401704"/>
                </a:lnTo>
                <a:lnTo>
                  <a:pt x="2377107" y="1401704"/>
                </a:lnTo>
                <a:lnTo>
                  <a:pt x="2388546" y="1401704"/>
                </a:lnTo>
                <a:lnTo>
                  <a:pt x="2399986" y="1401704"/>
                </a:lnTo>
                <a:lnTo>
                  <a:pt x="2411425" y="1401704"/>
                </a:lnTo>
                <a:lnTo>
                  <a:pt x="2422865" y="1401704"/>
                </a:lnTo>
                <a:lnTo>
                  <a:pt x="2434304" y="1401704"/>
                </a:lnTo>
                <a:lnTo>
                  <a:pt x="2445744" y="1401704"/>
                </a:lnTo>
                <a:lnTo>
                  <a:pt x="2457184" y="1401704"/>
                </a:lnTo>
                <a:lnTo>
                  <a:pt x="2468623" y="1401704"/>
                </a:lnTo>
                <a:lnTo>
                  <a:pt x="2480062" y="1401704"/>
                </a:lnTo>
                <a:lnTo>
                  <a:pt x="2491502" y="1401704"/>
                </a:lnTo>
                <a:lnTo>
                  <a:pt x="2502942" y="1401704"/>
                </a:lnTo>
                <a:lnTo>
                  <a:pt x="2514381" y="1401704"/>
                </a:lnTo>
                <a:lnTo>
                  <a:pt x="2525821" y="1401704"/>
                </a:lnTo>
                <a:lnTo>
                  <a:pt x="2537260" y="1401704"/>
                </a:lnTo>
                <a:lnTo>
                  <a:pt x="2548700" y="1401704"/>
                </a:lnTo>
                <a:lnTo>
                  <a:pt x="2560139" y="1401704"/>
                </a:lnTo>
                <a:lnTo>
                  <a:pt x="2571579" y="1401704"/>
                </a:lnTo>
                <a:lnTo>
                  <a:pt x="2583018" y="1401704"/>
                </a:lnTo>
                <a:lnTo>
                  <a:pt x="2594458" y="1401704"/>
                </a:lnTo>
                <a:lnTo>
                  <a:pt x="2605897" y="1401704"/>
                </a:lnTo>
                <a:lnTo>
                  <a:pt x="2617337" y="1401704"/>
                </a:lnTo>
                <a:lnTo>
                  <a:pt x="2628776" y="1401704"/>
                </a:lnTo>
                <a:lnTo>
                  <a:pt x="2640216" y="1401704"/>
                </a:lnTo>
                <a:lnTo>
                  <a:pt x="2651655" y="1401704"/>
                </a:lnTo>
                <a:lnTo>
                  <a:pt x="2663095" y="1401704"/>
                </a:lnTo>
                <a:lnTo>
                  <a:pt x="2674535" y="1401704"/>
                </a:lnTo>
                <a:lnTo>
                  <a:pt x="2685974" y="1401704"/>
                </a:lnTo>
                <a:lnTo>
                  <a:pt x="2697413" y="1401704"/>
                </a:lnTo>
                <a:lnTo>
                  <a:pt x="2708853" y="1401704"/>
                </a:lnTo>
                <a:lnTo>
                  <a:pt x="2720293" y="1401704"/>
                </a:lnTo>
                <a:lnTo>
                  <a:pt x="2731727" y="1401704"/>
                </a:lnTo>
                <a:lnTo>
                  <a:pt x="2743172" y="1401704"/>
                </a:lnTo>
                <a:lnTo>
                  <a:pt x="2754611" y="1401704"/>
                </a:lnTo>
                <a:lnTo>
                  <a:pt x="2766046" y="1401704"/>
                </a:lnTo>
                <a:lnTo>
                  <a:pt x="2777490" y="1401704"/>
                </a:lnTo>
                <a:lnTo>
                  <a:pt x="2788925" y="1401704"/>
                </a:lnTo>
                <a:lnTo>
                  <a:pt x="2800364" y="1401704"/>
                </a:lnTo>
                <a:lnTo>
                  <a:pt x="2811804" y="1401704"/>
                </a:lnTo>
                <a:lnTo>
                  <a:pt x="2823243" y="1401704"/>
                </a:lnTo>
                <a:lnTo>
                  <a:pt x="2834683" y="1401704"/>
                </a:lnTo>
                <a:lnTo>
                  <a:pt x="2846123" y="1401704"/>
                </a:lnTo>
                <a:lnTo>
                  <a:pt x="2857562" y="1401704"/>
                </a:lnTo>
                <a:lnTo>
                  <a:pt x="2869001" y="1401704"/>
                </a:lnTo>
                <a:lnTo>
                  <a:pt x="2880441" y="1401704"/>
                </a:lnTo>
                <a:lnTo>
                  <a:pt x="2891881" y="1401704"/>
                </a:lnTo>
                <a:lnTo>
                  <a:pt x="2903320" y="1401704"/>
                </a:lnTo>
                <a:lnTo>
                  <a:pt x="2914760" y="1401704"/>
                </a:lnTo>
                <a:lnTo>
                  <a:pt x="2926199" y="1401704"/>
                </a:lnTo>
                <a:lnTo>
                  <a:pt x="2937639" y="1401704"/>
                </a:lnTo>
                <a:lnTo>
                  <a:pt x="2949078" y="1401704"/>
                </a:lnTo>
                <a:lnTo>
                  <a:pt x="2960518" y="1401704"/>
                </a:lnTo>
                <a:lnTo>
                  <a:pt x="2971957" y="1401704"/>
                </a:lnTo>
                <a:lnTo>
                  <a:pt x="2983397" y="1401704"/>
                </a:lnTo>
                <a:lnTo>
                  <a:pt x="2994837" y="1401704"/>
                </a:lnTo>
                <a:lnTo>
                  <a:pt x="3006276" y="1401704"/>
                </a:lnTo>
                <a:lnTo>
                  <a:pt x="3017715" y="1401704"/>
                </a:lnTo>
                <a:lnTo>
                  <a:pt x="3029155" y="1401704"/>
                </a:lnTo>
                <a:lnTo>
                  <a:pt x="3040594" y="1401704"/>
                </a:lnTo>
                <a:lnTo>
                  <a:pt x="3052034" y="1401704"/>
                </a:lnTo>
                <a:lnTo>
                  <a:pt x="3063474" y="1401704"/>
                </a:lnTo>
                <a:lnTo>
                  <a:pt x="3074913" y="1401704"/>
                </a:lnTo>
                <a:lnTo>
                  <a:pt x="3086352" y="1401704"/>
                </a:lnTo>
                <a:lnTo>
                  <a:pt x="3097792" y="1401704"/>
                </a:lnTo>
                <a:lnTo>
                  <a:pt x="3109232" y="1401704"/>
                </a:lnTo>
                <a:lnTo>
                  <a:pt x="3120671" y="1401704"/>
                </a:lnTo>
                <a:lnTo>
                  <a:pt x="3132111" y="1401704"/>
                </a:lnTo>
                <a:lnTo>
                  <a:pt x="3143550" y="1401704"/>
                </a:lnTo>
                <a:lnTo>
                  <a:pt x="3154990" y="1401704"/>
                </a:lnTo>
                <a:lnTo>
                  <a:pt x="3166429" y="1401704"/>
                </a:lnTo>
                <a:lnTo>
                  <a:pt x="3177869" y="1401704"/>
                </a:lnTo>
                <a:lnTo>
                  <a:pt x="3189308" y="1401704"/>
                </a:lnTo>
                <a:lnTo>
                  <a:pt x="3200748" y="1401704"/>
                </a:lnTo>
                <a:lnTo>
                  <a:pt x="3212187" y="1401704"/>
                </a:lnTo>
                <a:lnTo>
                  <a:pt x="3223627" y="1401704"/>
                </a:lnTo>
                <a:lnTo>
                  <a:pt x="3235066" y="1401704"/>
                </a:lnTo>
                <a:lnTo>
                  <a:pt x="3246501" y="1401704"/>
                </a:lnTo>
                <a:lnTo>
                  <a:pt x="3257945" y="1401704"/>
                </a:lnTo>
                <a:lnTo>
                  <a:pt x="3269385" y="1401704"/>
                </a:lnTo>
                <a:lnTo>
                  <a:pt x="3280825" y="1401704"/>
                </a:lnTo>
                <a:lnTo>
                  <a:pt x="3292264" y="1401704"/>
                </a:lnTo>
                <a:lnTo>
                  <a:pt x="3303699" y="1401704"/>
                </a:lnTo>
                <a:lnTo>
                  <a:pt x="3315143" y="1401704"/>
                </a:lnTo>
                <a:lnTo>
                  <a:pt x="3326578" y="1401704"/>
                </a:lnTo>
                <a:lnTo>
                  <a:pt x="3338017" y="1401704"/>
                </a:lnTo>
                <a:lnTo>
                  <a:pt x="3349457" y="1401704"/>
                </a:lnTo>
                <a:lnTo>
                  <a:pt x="3360896" y="1401704"/>
                </a:lnTo>
                <a:lnTo>
                  <a:pt x="3372336" y="1401704"/>
                </a:lnTo>
                <a:lnTo>
                  <a:pt x="3383776" y="1401704"/>
                </a:lnTo>
                <a:lnTo>
                  <a:pt x="3395215" y="1401704"/>
                </a:lnTo>
                <a:lnTo>
                  <a:pt x="3406654" y="1401704"/>
                </a:lnTo>
                <a:lnTo>
                  <a:pt x="3418094" y="1401704"/>
                </a:lnTo>
                <a:lnTo>
                  <a:pt x="3429534" y="1401704"/>
                </a:lnTo>
                <a:lnTo>
                  <a:pt x="3440973" y="1401704"/>
                </a:lnTo>
                <a:lnTo>
                  <a:pt x="3452413" y="1401704"/>
                </a:lnTo>
                <a:lnTo>
                  <a:pt x="3463852" y="1401704"/>
                </a:lnTo>
                <a:lnTo>
                  <a:pt x="3475292" y="1401704"/>
                </a:lnTo>
                <a:lnTo>
                  <a:pt x="3486731" y="1401704"/>
                </a:lnTo>
                <a:lnTo>
                  <a:pt x="3498171" y="1401704"/>
                </a:lnTo>
                <a:lnTo>
                  <a:pt x="3509610" y="1401704"/>
                </a:lnTo>
                <a:lnTo>
                  <a:pt x="3521050" y="1401704"/>
                </a:lnTo>
                <a:lnTo>
                  <a:pt x="3532489" y="1401704"/>
                </a:lnTo>
                <a:lnTo>
                  <a:pt x="3543929" y="1401704"/>
                </a:lnTo>
                <a:lnTo>
                  <a:pt x="3555368" y="1401704"/>
                </a:lnTo>
                <a:lnTo>
                  <a:pt x="3566808" y="1401704"/>
                </a:lnTo>
                <a:lnTo>
                  <a:pt x="3578247" y="1401704"/>
                </a:lnTo>
                <a:lnTo>
                  <a:pt x="3589687" y="1401704"/>
                </a:lnTo>
                <a:lnTo>
                  <a:pt x="3601127" y="1401704"/>
                </a:lnTo>
                <a:lnTo>
                  <a:pt x="3612566" y="1401704"/>
                </a:lnTo>
                <a:lnTo>
                  <a:pt x="3624005" y="1401704"/>
                </a:lnTo>
                <a:lnTo>
                  <a:pt x="3635445" y="1401704"/>
                </a:lnTo>
                <a:lnTo>
                  <a:pt x="3646885" y="1401704"/>
                </a:lnTo>
                <a:lnTo>
                  <a:pt x="3658324" y="1401704"/>
                </a:lnTo>
                <a:lnTo>
                  <a:pt x="3669764" y="1401704"/>
                </a:lnTo>
                <a:lnTo>
                  <a:pt x="3681203" y="1401704"/>
                </a:lnTo>
                <a:lnTo>
                  <a:pt x="3692643" y="1401704"/>
                </a:lnTo>
                <a:lnTo>
                  <a:pt x="3704082" y="1401704"/>
                </a:lnTo>
                <a:lnTo>
                  <a:pt x="3715522" y="1401704"/>
                </a:lnTo>
                <a:lnTo>
                  <a:pt x="3726961" y="1401704"/>
                </a:lnTo>
                <a:lnTo>
                  <a:pt x="3738401" y="1401704"/>
                </a:lnTo>
                <a:lnTo>
                  <a:pt x="3749840" y="1401704"/>
                </a:lnTo>
                <a:lnTo>
                  <a:pt x="3761280" y="1401704"/>
                </a:lnTo>
                <a:lnTo>
                  <a:pt x="3772719" y="1401704"/>
                </a:lnTo>
                <a:lnTo>
                  <a:pt x="3784154" y="1401704"/>
                </a:lnTo>
                <a:lnTo>
                  <a:pt x="3795598" y="1401704"/>
                </a:lnTo>
                <a:lnTo>
                  <a:pt x="3807033" y="1401704"/>
                </a:lnTo>
                <a:lnTo>
                  <a:pt x="3818473" y="1401704"/>
                </a:lnTo>
                <a:lnTo>
                  <a:pt x="3829917" y="1401704"/>
                </a:lnTo>
                <a:lnTo>
                  <a:pt x="3841352" y="1401704"/>
                </a:lnTo>
                <a:lnTo>
                  <a:pt x="3852791" y="1401704"/>
                </a:lnTo>
                <a:lnTo>
                  <a:pt x="3864231" y="1401704"/>
                </a:lnTo>
                <a:lnTo>
                  <a:pt x="3875670" y="1401704"/>
                </a:lnTo>
                <a:lnTo>
                  <a:pt x="3887110" y="1401704"/>
                </a:lnTo>
                <a:lnTo>
                  <a:pt x="3898549" y="1401704"/>
                </a:lnTo>
                <a:lnTo>
                  <a:pt x="3909989" y="1401704"/>
                </a:lnTo>
                <a:lnTo>
                  <a:pt x="3921447" y="1401704"/>
                </a:lnTo>
                <a:lnTo>
                  <a:pt x="3932878" y="1401704"/>
                </a:lnTo>
                <a:lnTo>
                  <a:pt x="3944307" y="1401704"/>
                </a:lnTo>
                <a:lnTo>
                  <a:pt x="3955737" y="1401704"/>
                </a:lnTo>
                <a:lnTo>
                  <a:pt x="3967167" y="1401704"/>
                </a:lnTo>
                <a:lnTo>
                  <a:pt x="3978645" y="1401704"/>
                </a:lnTo>
                <a:lnTo>
                  <a:pt x="3990075" y="1401704"/>
                </a:lnTo>
                <a:lnTo>
                  <a:pt x="4001505" y="1401704"/>
                </a:lnTo>
                <a:lnTo>
                  <a:pt x="4012935" y="1401704"/>
                </a:lnTo>
                <a:lnTo>
                  <a:pt x="4024365" y="1401704"/>
                </a:lnTo>
                <a:lnTo>
                  <a:pt x="4035843" y="1401704"/>
                </a:lnTo>
                <a:lnTo>
                  <a:pt x="4047273" y="1401704"/>
                </a:lnTo>
                <a:lnTo>
                  <a:pt x="4058702" y="1401704"/>
                </a:lnTo>
                <a:lnTo>
                  <a:pt x="4070133" y="1401704"/>
                </a:lnTo>
                <a:lnTo>
                  <a:pt x="4081563" y="1401704"/>
                </a:lnTo>
                <a:lnTo>
                  <a:pt x="4093040" y="1401704"/>
                </a:lnTo>
                <a:lnTo>
                  <a:pt x="4104471" y="1401704"/>
                </a:lnTo>
                <a:lnTo>
                  <a:pt x="4115900" y="1401704"/>
                </a:lnTo>
                <a:lnTo>
                  <a:pt x="4127330" y="1401704"/>
                </a:lnTo>
                <a:lnTo>
                  <a:pt x="4138760" y="1401704"/>
                </a:lnTo>
                <a:lnTo>
                  <a:pt x="4150238" y="1401704"/>
                </a:lnTo>
                <a:lnTo>
                  <a:pt x="4161668" y="1401704"/>
                </a:lnTo>
                <a:lnTo>
                  <a:pt x="4173098" y="1401704"/>
                </a:lnTo>
                <a:lnTo>
                  <a:pt x="4184528" y="1401704"/>
                </a:lnTo>
                <a:lnTo>
                  <a:pt x="4195958" y="1401704"/>
                </a:lnTo>
                <a:lnTo>
                  <a:pt x="4207436" y="1401704"/>
                </a:lnTo>
                <a:lnTo>
                  <a:pt x="4218865" y="1401704"/>
                </a:lnTo>
                <a:lnTo>
                  <a:pt x="4230296" y="1401704"/>
                </a:lnTo>
                <a:lnTo>
                  <a:pt x="4241726" y="1401704"/>
                </a:lnTo>
                <a:lnTo>
                  <a:pt x="4253156" y="1401704"/>
                </a:lnTo>
                <a:lnTo>
                  <a:pt x="4264634" y="1401704"/>
                </a:lnTo>
                <a:lnTo>
                  <a:pt x="4276063" y="1401704"/>
                </a:lnTo>
                <a:lnTo>
                  <a:pt x="4287493" y="1401704"/>
                </a:lnTo>
                <a:lnTo>
                  <a:pt x="4298923" y="1401704"/>
                </a:lnTo>
                <a:lnTo>
                  <a:pt x="4310353" y="1401704"/>
                </a:lnTo>
                <a:lnTo>
                  <a:pt x="4321831" y="1401704"/>
                </a:lnTo>
                <a:lnTo>
                  <a:pt x="4333261" y="1401704"/>
                </a:lnTo>
                <a:lnTo>
                  <a:pt x="4344691" y="1401704"/>
                </a:lnTo>
                <a:lnTo>
                  <a:pt x="4356121" y="1401704"/>
                </a:lnTo>
                <a:lnTo>
                  <a:pt x="4367551" y="1401704"/>
                </a:lnTo>
                <a:lnTo>
                  <a:pt x="4379028" y="1401704"/>
                </a:lnTo>
                <a:lnTo>
                  <a:pt x="4390458" y="1401704"/>
                </a:lnTo>
                <a:lnTo>
                  <a:pt x="4401889" y="1401704"/>
                </a:lnTo>
                <a:lnTo>
                  <a:pt x="4413319" y="1401704"/>
                </a:lnTo>
                <a:lnTo>
                  <a:pt x="4424749" y="1401704"/>
                </a:lnTo>
                <a:lnTo>
                  <a:pt x="4436226" y="1401704"/>
                </a:lnTo>
                <a:lnTo>
                  <a:pt x="4447656" y="1401704"/>
                </a:lnTo>
                <a:lnTo>
                  <a:pt x="4459086" y="1401704"/>
                </a:lnTo>
                <a:lnTo>
                  <a:pt x="4470516" y="1401704"/>
                </a:lnTo>
                <a:lnTo>
                  <a:pt x="4481946" y="1401704"/>
                </a:lnTo>
                <a:lnTo>
                  <a:pt x="4493424" y="1401704"/>
                </a:lnTo>
                <a:lnTo>
                  <a:pt x="4504854" y="1401704"/>
                </a:lnTo>
                <a:lnTo>
                  <a:pt x="4516284" y="1401704"/>
                </a:lnTo>
                <a:lnTo>
                  <a:pt x="4527714" y="1401704"/>
                </a:lnTo>
                <a:lnTo>
                  <a:pt x="4539144" y="1401704"/>
                </a:lnTo>
                <a:lnTo>
                  <a:pt x="4550621" y="1401704"/>
                </a:lnTo>
                <a:lnTo>
                  <a:pt x="4562051" y="1401704"/>
                </a:lnTo>
                <a:lnTo>
                  <a:pt x="4573482" y="1401704"/>
                </a:lnTo>
                <a:lnTo>
                  <a:pt x="4584912" y="1401704"/>
                </a:lnTo>
                <a:lnTo>
                  <a:pt x="4596341" y="1401704"/>
                </a:lnTo>
                <a:lnTo>
                  <a:pt x="4607771" y="1401704"/>
                </a:lnTo>
                <a:lnTo>
                  <a:pt x="4619249" y="1401704"/>
                </a:lnTo>
                <a:lnTo>
                  <a:pt x="4630679" y="1401704"/>
                </a:lnTo>
                <a:lnTo>
                  <a:pt x="4642109" y="1401704"/>
                </a:lnTo>
                <a:lnTo>
                  <a:pt x="4653539" y="1401704"/>
                </a:lnTo>
                <a:lnTo>
                  <a:pt x="4664969" y="1401704"/>
                </a:lnTo>
                <a:lnTo>
                  <a:pt x="4676447" y="1401704"/>
                </a:lnTo>
                <a:lnTo>
                  <a:pt x="4687877" y="1401704"/>
                </a:lnTo>
                <a:lnTo>
                  <a:pt x="4699306" y="1401704"/>
                </a:lnTo>
                <a:lnTo>
                  <a:pt x="4710737" y="1401704"/>
                </a:lnTo>
                <a:lnTo>
                  <a:pt x="4722167" y="1401704"/>
                </a:lnTo>
                <a:lnTo>
                  <a:pt x="4733644" y="1401704"/>
                </a:lnTo>
                <a:lnTo>
                  <a:pt x="4745075" y="1401704"/>
                </a:lnTo>
                <a:lnTo>
                  <a:pt x="4756504" y="1401704"/>
                </a:lnTo>
                <a:lnTo>
                  <a:pt x="4767934" y="1401704"/>
                </a:lnTo>
                <a:lnTo>
                  <a:pt x="4779364" y="1401704"/>
                </a:lnTo>
                <a:lnTo>
                  <a:pt x="4790842" y="1401704"/>
                </a:lnTo>
                <a:lnTo>
                  <a:pt x="4802272" y="1401704"/>
                </a:lnTo>
                <a:lnTo>
                  <a:pt x="4813702" y="1401704"/>
                </a:lnTo>
                <a:lnTo>
                  <a:pt x="4825132" y="1401704"/>
                </a:lnTo>
                <a:lnTo>
                  <a:pt x="4836562" y="1401704"/>
                </a:lnTo>
                <a:lnTo>
                  <a:pt x="4848040" y="1401704"/>
                </a:lnTo>
                <a:lnTo>
                  <a:pt x="4859469" y="1401704"/>
                </a:lnTo>
                <a:lnTo>
                  <a:pt x="4870899" y="1401704"/>
                </a:lnTo>
                <a:lnTo>
                  <a:pt x="4882330" y="1401704"/>
                </a:lnTo>
                <a:lnTo>
                  <a:pt x="4893760" y="1401704"/>
                </a:lnTo>
                <a:lnTo>
                  <a:pt x="4905237" y="1401704"/>
                </a:lnTo>
                <a:lnTo>
                  <a:pt x="4916667" y="1401704"/>
                </a:lnTo>
                <a:lnTo>
                  <a:pt x="4928097" y="1401704"/>
                </a:lnTo>
                <a:lnTo>
                  <a:pt x="4939527" y="1401704"/>
                </a:lnTo>
                <a:lnTo>
                  <a:pt x="4950957" y="1401704"/>
                </a:lnTo>
                <a:lnTo>
                  <a:pt x="4962435" y="1401704"/>
                </a:lnTo>
                <a:lnTo>
                  <a:pt x="4973865" y="1401704"/>
                </a:lnTo>
                <a:lnTo>
                  <a:pt x="4985295" y="1401704"/>
                </a:lnTo>
                <a:lnTo>
                  <a:pt x="4996725" y="1401704"/>
                </a:lnTo>
                <a:lnTo>
                  <a:pt x="5008155" y="1401704"/>
                </a:lnTo>
                <a:lnTo>
                  <a:pt x="5019632" y="1245460"/>
                </a:lnTo>
                <a:lnTo>
                  <a:pt x="5031062" y="389111"/>
                </a:lnTo>
                <a:lnTo>
                  <a:pt x="5042492" y="389111"/>
                </a:lnTo>
                <a:lnTo>
                  <a:pt x="5053923" y="482256"/>
                </a:lnTo>
                <a:lnTo>
                  <a:pt x="5065353" y="103661"/>
                </a:lnTo>
                <a:lnTo>
                  <a:pt x="5076830" y="145728"/>
                </a:lnTo>
                <a:lnTo>
                  <a:pt x="5088260" y="144223"/>
                </a:lnTo>
                <a:lnTo>
                  <a:pt x="5099690" y="262914"/>
                </a:lnTo>
                <a:lnTo>
                  <a:pt x="5111120" y="350048"/>
                </a:lnTo>
                <a:lnTo>
                  <a:pt x="5122550" y="569395"/>
                </a:lnTo>
                <a:lnTo>
                  <a:pt x="5134028" y="362069"/>
                </a:lnTo>
                <a:lnTo>
                  <a:pt x="5145458" y="30047"/>
                </a:lnTo>
                <a:lnTo>
                  <a:pt x="5156888" y="0"/>
                </a:lnTo>
                <a:lnTo>
                  <a:pt x="5168318" y="219342"/>
                </a:lnTo>
                <a:lnTo>
                  <a:pt x="5179747" y="181785"/>
                </a:lnTo>
                <a:lnTo>
                  <a:pt x="5191225" y="606952"/>
                </a:lnTo>
                <a:lnTo>
                  <a:pt x="5202655" y="1383678"/>
                </a:lnTo>
                <a:lnTo>
                  <a:pt x="5214085" y="1388183"/>
                </a:lnTo>
                <a:lnTo>
                  <a:pt x="5225515" y="1395694"/>
                </a:lnTo>
                <a:lnTo>
                  <a:pt x="5236945" y="1401704"/>
                </a:lnTo>
                <a:lnTo>
                  <a:pt x="5248423" y="1401704"/>
                </a:lnTo>
                <a:lnTo>
                  <a:pt x="5259853" y="1401704"/>
                </a:lnTo>
                <a:lnTo>
                  <a:pt x="5271283" y="1401704"/>
                </a:lnTo>
                <a:lnTo>
                  <a:pt x="5282713" y="1401704"/>
                </a:lnTo>
                <a:lnTo>
                  <a:pt x="5294143" y="1401704"/>
                </a:lnTo>
                <a:lnTo>
                  <a:pt x="5305621" y="1401704"/>
                </a:lnTo>
                <a:lnTo>
                  <a:pt x="5317051" y="1401704"/>
                </a:lnTo>
                <a:lnTo>
                  <a:pt x="5328481" y="1400204"/>
                </a:lnTo>
                <a:lnTo>
                  <a:pt x="5339910" y="1401704"/>
                </a:lnTo>
                <a:lnTo>
                  <a:pt x="5351340" y="1401704"/>
                </a:lnTo>
                <a:lnTo>
                  <a:pt x="5362818" y="1401704"/>
                </a:lnTo>
                <a:lnTo>
                  <a:pt x="5374248" y="1401704"/>
                </a:lnTo>
                <a:lnTo>
                  <a:pt x="5385678" y="1401704"/>
                </a:lnTo>
                <a:lnTo>
                  <a:pt x="5397108" y="1401704"/>
                </a:lnTo>
                <a:lnTo>
                  <a:pt x="5408538" y="1401704"/>
                </a:lnTo>
                <a:lnTo>
                  <a:pt x="5420016" y="1401704"/>
                </a:lnTo>
                <a:lnTo>
                  <a:pt x="5431446" y="1401704"/>
                </a:lnTo>
                <a:lnTo>
                  <a:pt x="5442876" y="1401704"/>
                </a:lnTo>
                <a:lnTo>
                  <a:pt x="5454306" y="1401704"/>
                </a:lnTo>
                <a:lnTo>
                  <a:pt x="5465736" y="1401704"/>
                </a:lnTo>
                <a:lnTo>
                  <a:pt x="5477214" y="1401704"/>
                </a:lnTo>
                <a:lnTo>
                  <a:pt x="5488643" y="1401704"/>
                </a:lnTo>
                <a:lnTo>
                  <a:pt x="5500073" y="1401704"/>
                </a:lnTo>
                <a:lnTo>
                  <a:pt x="5511503" y="1401704"/>
                </a:lnTo>
                <a:lnTo>
                  <a:pt x="5522933" y="1401704"/>
                </a:lnTo>
                <a:lnTo>
                  <a:pt x="5534411" y="1401704"/>
                </a:lnTo>
                <a:lnTo>
                  <a:pt x="5545841" y="1401704"/>
                </a:lnTo>
                <a:lnTo>
                  <a:pt x="5557271" y="1401704"/>
                </a:lnTo>
                <a:lnTo>
                  <a:pt x="5568701" y="1401704"/>
                </a:lnTo>
                <a:lnTo>
                  <a:pt x="5580131" y="1401704"/>
                </a:lnTo>
                <a:lnTo>
                  <a:pt x="5591609" y="1401704"/>
                </a:lnTo>
                <a:lnTo>
                  <a:pt x="5603038" y="1401704"/>
                </a:lnTo>
                <a:lnTo>
                  <a:pt x="5614469" y="1401704"/>
                </a:lnTo>
                <a:lnTo>
                  <a:pt x="5625899" y="1401704"/>
                </a:lnTo>
                <a:lnTo>
                  <a:pt x="5637329" y="1401704"/>
                </a:lnTo>
                <a:lnTo>
                  <a:pt x="5648759" y="1401704"/>
                </a:lnTo>
                <a:lnTo>
                  <a:pt x="5660236" y="1401704"/>
                </a:lnTo>
                <a:lnTo>
                  <a:pt x="5671666" y="1401704"/>
                </a:lnTo>
                <a:lnTo>
                  <a:pt x="5683096" y="1401704"/>
                </a:lnTo>
                <a:lnTo>
                  <a:pt x="5694526" y="1401704"/>
                </a:lnTo>
                <a:lnTo>
                  <a:pt x="5705956" y="1401704"/>
                </a:lnTo>
                <a:lnTo>
                  <a:pt x="5717434" y="1401704"/>
                </a:lnTo>
                <a:lnTo>
                  <a:pt x="5728864" y="1401704"/>
                </a:lnTo>
                <a:lnTo>
                  <a:pt x="5740294" y="1401704"/>
                </a:lnTo>
                <a:lnTo>
                  <a:pt x="5751724" y="1401704"/>
                </a:lnTo>
                <a:lnTo>
                  <a:pt x="5763154" y="1401704"/>
                </a:lnTo>
                <a:lnTo>
                  <a:pt x="5774631" y="1401704"/>
                </a:lnTo>
                <a:lnTo>
                  <a:pt x="5786062" y="1401704"/>
                </a:lnTo>
                <a:lnTo>
                  <a:pt x="5797492" y="1401704"/>
                </a:lnTo>
                <a:lnTo>
                  <a:pt x="5808921" y="1401704"/>
                </a:lnTo>
                <a:lnTo>
                  <a:pt x="5820351" y="1401704"/>
                </a:lnTo>
                <a:lnTo>
                  <a:pt x="5831829" y="1401704"/>
                </a:lnTo>
                <a:lnTo>
                  <a:pt x="5843259" y="1401704"/>
                </a:lnTo>
                <a:lnTo>
                  <a:pt x="5854689" y="1401704"/>
                </a:lnTo>
                <a:lnTo>
                  <a:pt x="5866119" y="1401704"/>
                </a:lnTo>
                <a:lnTo>
                  <a:pt x="5877549" y="1401704"/>
                </a:lnTo>
                <a:lnTo>
                  <a:pt x="5889027" y="1401704"/>
                </a:lnTo>
                <a:lnTo>
                  <a:pt x="5900457" y="1401704"/>
                </a:lnTo>
                <a:lnTo>
                  <a:pt x="5911887" y="1401704"/>
                </a:lnTo>
                <a:lnTo>
                  <a:pt x="5923317" y="1401704"/>
                </a:lnTo>
                <a:lnTo>
                  <a:pt x="5934747" y="1401704"/>
                </a:lnTo>
                <a:lnTo>
                  <a:pt x="5946225" y="1401704"/>
                </a:lnTo>
                <a:lnTo>
                  <a:pt x="5957655" y="1401704"/>
                </a:lnTo>
                <a:lnTo>
                  <a:pt x="5969084" y="1401704"/>
                </a:lnTo>
                <a:lnTo>
                  <a:pt x="5980514" y="1401704"/>
                </a:lnTo>
                <a:lnTo>
                  <a:pt x="5991944" y="1401704"/>
                </a:lnTo>
                <a:lnTo>
                  <a:pt x="6003422" y="1401704"/>
                </a:lnTo>
                <a:lnTo>
                  <a:pt x="6014852" y="1401704"/>
                </a:lnTo>
                <a:lnTo>
                  <a:pt x="6026282" y="1401704"/>
                </a:lnTo>
                <a:lnTo>
                  <a:pt x="6037712" y="1401704"/>
                </a:lnTo>
                <a:lnTo>
                  <a:pt x="6049142" y="1401704"/>
                </a:lnTo>
                <a:lnTo>
                  <a:pt x="6060620" y="1401704"/>
                </a:lnTo>
                <a:lnTo>
                  <a:pt x="6072049" y="1401704"/>
                </a:lnTo>
                <a:lnTo>
                  <a:pt x="6083480" y="1401704"/>
                </a:lnTo>
                <a:lnTo>
                  <a:pt x="6094910" y="1401704"/>
                </a:lnTo>
                <a:lnTo>
                  <a:pt x="6106340" y="1401704"/>
                </a:lnTo>
                <a:lnTo>
                  <a:pt x="6117818" y="1401704"/>
                </a:lnTo>
                <a:lnTo>
                  <a:pt x="6129247" y="1401704"/>
                </a:lnTo>
                <a:lnTo>
                  <a:pt x="6140677" y="1401704"/>
                </a:lnTo>
                <a:lnTo>
                  <a:pt x="6152107" y="1401704"/>
                </a:lnTo>
                <a:lnTo>
                  <a:pt x="6163537" y="1401704"/>
                </a:lnTo>
                <a:lnTo>
                  <a:pt x="6175015" y="1401704"/>
                </a:lnTo>
                <a:lnTo>
                  <a:pt x="6186445" y="1401704"/>
                </a:lnTo>
                <a:lnTo>
                  <a:pt x="6197875" y="1401704"/>
                </a:lnTo>
                <a:lnTo>
                  <a:pt x="6209305" y="1401704"/>
                </a:lnTo>
                <a:lnTo>
                  <a:pt x="6220735" y="1401704"/>
                </a:lnTo>
                <a:lnTo>
                  <a:pt x="6232212" y="1401704"/>
                </a:lnTo>
                <a:lnTo>
                  <a:pt x="6243642" y="1401704"/>
                </a:lnTo>
                <a:lnTo>
                  <a:pt x="6255073" y="1401704"/>
                </a:lnTo>
                <a:lnTo>
                  <a:pt x="6266503" y="1401704"/>
                </a:lnTo>
                <a:lnTo>
                  <a:pt x="6277933" y="1401704"/>
                </a:lnTo>
                <a:lnTo>
                  <a:pt x="6289410" y="1401704"/>
                </a:lnTo>
                <a:lnTo>
                  <a:pt x="6300840" y="1401704"/>
                </a:lnTo>
                <a:lnTo>
                  <a:pt x="6312270" y="1401704"/>
                </a:lnTo>
                <a:lnTo>
                  <a:pt x="6323700" y="1401704"/>
                </a:lnTo>
                <a:lnTo>
                  <a:pt x="6335130" y="1401704"/>
                </a:lnTo>
                <a:lnTo>
                  <a:pt x="6346608" y="1401704"/>
                </a:lnTo>
                <a:lnTo>
                  <a:pt x="6358038" y="1401704"/>
                </a:lnTo>
                <a:lnTo>
                  <a:pt x="6369468" y="1401704"/>
                </a:lnTo>
                <a:lnTo>
                  <a:pt x="6380898" y="1401704"/>
                </a:lnTo>
                <a:lnTo>
                  <a:pt x="6392328" y="1401704"/>
                </a:lnTo>
                <a:lnTo>
                  <a:pt x="6403805" y="1401704"/>
                </a:lnTo>
                <a:lnTo>
                  <a:pt x="6415235" y="1401704"/>
                </a:lnTo>
                <a:lnTo>
                  <a:pt x="6426666" y="1401704"/>
                </a:lnTo>
                <a:lnTo>
                  <a:pt x="6438096" y="1401704"/>
                </a:lnTo>
                <a:lnTo>
                  <a:pt x="6449525" y="1401704"/>
                </a:lnTo>
                <a:lnTo>
                  <a:pt x="6461003" y="1401704"/>
                </a:lnTo>
                <a:lnTo>
                  <a:pt x="6472433" y="1401704"/>
                </a:lnTo>
                <a:lnTo>
                  <a:pt x="6483863" y="1401704"/>
                </a:lnTo>
                <a:lnTo>
                  <a:pt x="6495293" y="1401704"/>
                </a:lnTo>
                <a:lnTo>
                  <a:pt x="6506723" y="1401704"/>
                </a:lnTo>
                <a:lnTo>
                  <a:pt x="6518201" y="1401704"/>
                </a:lnTo>
                <a:lnTo>
                  <a:pt x="6529631" y="1401704"/>
                </a:lnTo>
                <a:lnTo>
                  <a:pt x="6541061" y="1401704"/>
                </a:lnTo>
                <a:lnTo>
                  <a:pt x="6552490" y="1401704"/>
                </a:lnTo>
                <a:lnTo>
                  <a:pt x="6563921" y="1401704"/>
                </a:lnTo>
                <a:lnTo>
                  <a:pt x="6575398" y="1401704"/>
                </a:lnTo>
                <a:lnTo>
                  <a:pt x="6586828" y="1401704"/>
                </a:lnTo>
                <a:lnTo>
                  <a:pt x="6598259" y="1401704"/>
                </a:lnTo>
                <a:lnTo>
                  <a:pt x="6609688" y="1401704"/>
                </a:lnTo>
                <a:lnTo>
                  <a:pt x="6621118" y="1401704"/>
                </a:lnTo>
                <a:lnTo>
                  <a:pt x="6632596" y="1401704"/>
                </a:lnTo>
                <a:lnTo>
                  <a:pt x="6644026" y="1401704"/>
                </a:lnTo>
                <a:lnTo>
                  <a:pt x="6655456" y="1401704"/>
                </a:lnTo>
                <a:lnTo>
                  <a:pt x="6666886" y="1401704"/>
                </a:lnTo>
                <a:lnTo>
                  <a:pt x="6678316" y="1401704"/>
                </a:lnTo>
                <a:lnTo>
                  <a:pt x="6689794" y="1401704"/>
                </a:lnTo>
                <a:lnTo>
                  <a:pt x="6701224" y="1401704"/>
                </a:lnTo>
                <a:lnTo>
                  <a:pt x="6712653" y="1401704"/>
                </a:lnTo>
                <a:lnTo>
                  <a:pt x="6724083" y="1401704"/>
                </a:lnTo>
                <a:lnTo>
                  <a:pt x="6735514" y="1401704"/>
                </a:lnTo>
                <a:lnTo>
                  <a:pt x="6746944" y="1401704"/>
                </a:lnTo>
                <a:lnTo>
                  <a:pt x="6758421" y="1401704"/>
                </a:lnTo>
                <a:lnTo>
                  <a:pt x="6769851" y="1401704"/>
                </a:lnTo>
                <a:lnTo>
                  <a:pt x="6781281" y="1401704"/>
                </a:lnTo>
                <a:lnTo>
                  <a:pt x="6792711" y="1401704"/>
                </a:lnTo>
                <a:lnTo>
                  <a:pt x="6804141" y="1401704"/>
                </a:lnTo>
                <a:lnTo>
                  <a:pt x="6815619" y="1401704"/>
                </a:lnTo>
                <a:lnTo>
                  <a:pt x="6827049" y="1401704"/>
                </a:lnTo>
                <a:lnTo>
                  <a:pt x="6838479" y="1401704"/>
                </a:lnTo>
                <a:lnTo>
                  <a:pt x="6849909" y="1401704"/>
                </a:lnTo>
                <a:lnTo>
                  <a:pt x="6861339" y="1401704"/>
                </a:lnTo>
                <a:lnTo>
                  <a:pt x="6872816" y="1401704"/>
                </a:lnTo>
                <a:lnTo>
                  <a:pt x="6884246" y="1401704"/>
                </a:lnTo>
                <a:lnTo>
                  <a:pt x="6895676" y="1401704"/>
                </a:lnTo>
                <a:lnTo>
                  <a:pt x="6907107" y="1401704"/>
                </a:lnTo>
                <a:lnTo>
                  <a:pt x="6918537" y="1401704"/>
                </a:lnTo>
                <a:lnTo>
                  <a:pt x="6930014" y="1401704"/>
                </a:lnTo>
                <a:lnTo>
                  <a:pt x="6941444" y="1401704"/>
                </a:lnTo>
                <a:lnTo>
                  <a:pt x="6952874" y="1401704"/>
                </a:lnTo>
                <a:lnTo>
                  <a:pt x="6964304" y="1401704"/>
                </a:lnTo>
                <a:lnTo>
                  <a:pt x="6975734" y="1401704"/>
                </a:lnTo>
                <a:lnTo>
                  <a:pt x="6987212" y="1401704"/>
                </a:lnTo>
                <a:lnTo>
                  <a:pt x="6998642" y="1401704"/>
                </a:lnTo>
                <a:lnTo>
                  <a:pt x="7010072" y="1401704"/>
                </a:lnTo>
                <a:lnTo>
                  <a:pt x="7021502" y="1401704"/>
                </a:lnTo>
                <a:lnTo>
                  <a:pt x="7032931" y="1401704"/>
                </a:lnTo>
                <a:lnTo>
                  <a:pt x="7044409" y="1401704"/>
                </a:lnTo>
                <a:lnTo>
                  <a:pt x="7055839" y="1401704"/>
                </a:lnTo>
                <a:lnTo>
                  <a:pt x="7067269" y="1401704"/>
                </a:lnTo>
                <a:lnTo>
                  <a:pt x="7078700" y="1401704"/>
                </a:lnTo>
                <a:lnTo>
                  <a:pt x="7090129" y="1401704"/>
                </a:lnTo>
                <a:lnTo>
                  <a:pt x="7101607" y="1401704"/>
                </a:lnTo>
                <a:lnTo>
                  <a:pt x="7113037" y="1401704"/>
                </a:lnTo>
                <a:lnTo>
                  <a:pt x="7124467" y="1401704"/>
                </a:lnTo>
                <a:lnTo>
                  <a:pt x="7135897" y="1401704"/>
                </a:lnTo>
                <a:lnTo>
                  <a:pt x="7147327" y="1401704"/>
                </a:lnTo>
                <a:lnTo>
                  <a:pt x="7158805" y="1401704"/>
                </a:lnTo>
                <a:lnTo>
                  <a:pt x="7170235" y="1401704"/>
                </a:lnTo>
                <a:lnTo>
                  <a:pt x="7181665" y="1401704"/>
                </a:lnTo>
                <a:lnTo>
                  <a:pt x="7193094" y="1401704"/>
                </a:lnTo>
                <a:lnTo>
                  <a:pt x="7204524" y="1401704"/>
                </a:lnTo>
                <a:lnTo>
                  <a:pt x="7216002" y="1401704"/>
                </a:lnTo>
                <a:lnTo>
                  <a:pt x="7227432" y="1401704"/>
                </a:lnTo>
                <a:lnTo>
                  <a:pt x="7238862" y="1401704"/>
                </a:lnTo>
                <a:lnTo>
                  <a:pt x="7250292" y="1401704"/>
                </a:lnTo>
                <a:lnTo>
                  <a:pt x="7261722" y="1401704"/>
                </a:lnTo>
                <a:lnTo>
                  <a:pt x="7273200" y="1401704"/>
                </a:lnTo>
                <a:lnTo>
                  <a:pt x="7284630" y="1401704"/>
                </a:lnTo>
                <a:lnTo>
                  <a:pt x="7296060" y="1401704"/>
                </a:lnTo>
                <a:lnTo>
                  <a:pt x="7307490" y="1401704"/>
                </a:lnTo>
                <a:lnTo>
                  <a:pt x="7318920" y="1401704"/>
                </a:lnTo>
                <a:lnTo>
                  <a:pt x="7330398" y="1401704"/>
                </a:lnTo>
                <a:lnTo>
                  <a:pt x="7341828" y="1401704"/>
                </a:lnTo>
                <a:lnTo>
                  <a:pt x="7353257" y="1401704"/>
                </a:lnTo>
                <a:lnTo>
                  <a:pt x="7364687" y="1401704"/>
                </a:lnTo>
                <a:lnTo>
                  <a:pt x="7376117" y="1401704"/>
                </a:lnTo>
                <a:lnTo>
                  <a:pt x="7387595" y="1401704"/>
                </a:lnTo>
                <a:lnTo>
                  <a:pt x="7399025" y="1401704"/>
                </a:lnTo>
                <a:lnTo>
                  <a:pt x="7410455" y="1401704"/>
                </a:lnTo>
                <a:lnTo>
                  <a:pt x="7421885" y="1401704"/>
                </a:lnTo>
                <a:lnTo>
                  <a:pt x="7433315" y="1401704"/>
                </a:lnTo>
                <a:lnTo>
                  <a:pt x="7444793" y="1401704"/>
                </a:lnTo>
                <a:lnTo>
                  <a:pt x="7456222" y="1401704"/>
                </a:lnTo>
                <a:lnTo>
                  <a:pt x="7467653" y="1401704"/>
                </a:lnTo>
                <a:lnTo>
                  <a:pt x="7479083" y="1401704"/>
                </a:lnTo>
                <a:lnTo>
                  <a:pt x="7490513" y="1401704"/>
                </a:lnTo>
                <a:lnTo>
                  <a:pt x="7501990" y="1401704"/>
                </a:lnTo>
                <a:lnTo>
                  <a:pt x="7513420" y="1401704"/>
                </a:lnTo>
                <a:lnTo>
                  <a:pt x="7524850" y="1401704"/>
                </a:lnTo>
                <a:lnTo>
                  <a:pt x="7536280" y="1401704"/>
                </a:lnTo>
                <a:lnTo>
                  <a:pt x="7547710" y="1401704"/>
                </a:lnTo>
                <a:lnTo>
                  <a:pt x="7559188" y="1401704"/>
                </a:lnTo>
                <a:lnTo>
                  <a:pt x="7570618" y="1401704"/>
                </a:lnTo>
                <a:lnTo>
                  <a:pt x="7582048" y="1401704"/>
                </a:lnTo>
                <a:lnTo>
                  <a:pt x="7593478" y="1401704"/>
                </a:lnTo>
                <a:lnTo>
                  <a:pt x="7604908" y="1401704"/>
                </a:lnTo>
                <a:lnTo>
                  <a:pt x="7616385" y="1401704"/>
                </a:lnTo>
                <a:lnTo>
                  <a:pt x="7627815" y="1401704"/>
                </a:lnTo>
                <a:lnTo>
                  <a:pt x="7639246" y="1401704"/>
                </a:lnTo>
                <a:lnTo>
                  <a:pt x="7650676" y="1401704"/>
                </a:lnTo>
                <a:lnTo>
                  <a:pt x="7662106" y="1401704"/>
                </a:lnTo>
                <a:lnTo>
                  <a:pt x="7673583" y="1401704"/>
                </a:lnTo>
                <a:lnTo>
                  <a:pt x="7685013" y="1401704"/>
                </a:lnTo>
                <a:lnTo>
                  <a:pt x="7696443" y="1401704"/>
                </a:lnTo>
                <a:lnTo>
                  <a:pt x="7707873" y="1401704"/>
                </a:lnTo>
                <a:lnTo>
                  <a:pt x="7719303" y="1401704"/>
                </a:lnTo>
                <a:lnTo>
                  <a:pt x="7730733" y="1401704"/>
                </a:lnTo>
                <a:lnTo>
                  <a:pt x="7742211" y="1401704"/>
                </a:lnTo>
                <a:lnTo>
                  <a:pt x="7753641" y="1401704"/>
                </a:lnTo>
                <a:lnTo>
                  <a:pt x="7765071" y="1401704"/>
                </a:lnTo>
                <a:lnTo>
                  <a:pt x="7776501" y="1401704"/>
                </a:lnTo>
                <a:lnTo>
                  <a:pt x="7787931" y="1401704"/>
                </a:lnTo>
                <a:lnTo>
                  <a:pt x="7799408" y="1401704"/>
                </a:lnTo>
                <a:lnTo>
                  <a:pt x="7810839" y="1401704"/>
                </a:lnTo>
                <a:lnTo>
                  <a:pt x="7822268" y="1401704"/>
                </a:lnTo>
                <a:lnTo>
                  <a:pt x="7833698" y="1401704"/>
                </a:lnTo>
                <a:lnTo>
                  <a:pt x="7845128" y="1401704"/>
                </a:lnTo>
                <a:lnTo>
                  <a:pt x="7856606" y="1401704"/>
                </a:lnTo>
                <a:lnTo>
                  <a:pt x="7868036" y="1401704"/>
                </a:lnTo>
                <a:lnTo>
                  <a:pt x="7879466" y="1401704"/>
                </a:lnTo>
                <a:lnTo>
                  <a:pt x="7890896" y="1401704"/>
                </a:lnTo>
                <a:lnTo>
                  <a:pt x="7902326" y="1401704"/>
                </a:lnTo>
                <a:lnTo>
                  <a:pt x="7913804" y="1401704"/>
                </a:lnTo>
                <a:lnTo>
                  <a:pt x="7925234" y="1401704"/>
                </a:lnTo>
                <a:lnTo>
                  <a:pt x="7936663" y="1401704"/>
                </a:lnTo>
                <a:lnTo>
                  <a:pt x="7948094" y="1401704"/>
                </a:lnTo>
                <a:lnTo>
                  <a:pt x="7959524" y="1401704"/>
                </a:lnTo>
                <a:lnTo>
                  <a:pt x="7971001" y="1401704"/>
                </a:lnTo>
                <a:lnTo>
                  <a:pt x="7982431" y="1401704"/>
                </a:lnTo>
                <a:lnTo>
                  <a:pt x="7993861" y="1401704"/>
                </a:lnTo>
                <a:lnTo>
                  <a:pt x="8005291" y="1401704"/>
                </a:lnTo>
                <a:lnTo>
                  <a:pt x="8016721" y="1401704"/>
                </a:lnTo>
                <a:lnTo>
                  <a:pt x="8028199" y="1401704"/>
                </a:lnTo>
                <a:lnTo>
                  <a:pt x="8039629" y="1401704"/>
                </a:lnTo>
                <a:lnTo>
                  <a:pt x="8051059" y="1401704"/>
                </a:lnTo>
                <a:lnTo>
                  <a:pt x="8062489" y="1401704"/>
                </a:lnTo>
                <a:lnTo>
                  <a:pt x="8073919" y="1401704"/>
                </a:lnTo>
                <a:lnTo>
                  <a:pt x="8085396" y="1401704"/>
                </a:lnTo>
                <a:lnTo>
                  <a:pt x="8096826" y="1401704"/>
                </a:lnTo>
                <a:lnTo>
                  <a:pt x="8108256" y="1401704"/>
                </a:lnTo>
                <a:lnTo>
                  <a:pt x="8119687" y="1401704"/>
                </a:lnTo>
                <a:lnTo>
                  <a:pt x="8131117" y="1401704"/>
                </a:lnTo>
                <a:lnTo>
                  <a:pt x="8142594" y="1401704"/>
                </a:lnTo>
                <a:lnTo>
                  <a:pt x="8154024" y="1401704"/>
                </a:lnTo>
                <a:lnTo>
                  <a:pt x="8165454" y="1401704"/>
                </a:lnTo>
                <a:lnTo>
                  <a:pt x="8176884" y="1401704"/>
                </a:lnTo>
                <a:lnTo>
                  <a:pt x="8188314" y="1401704"/>
                </a:lnTo>
                <a:lnTo>
                  <a:pt x="8199792" y="1401704"/>
                </a:lnTo>
                <a:lnTo>
                  <a:pt x="8211222" y="1401704"/>
                </a:lnTo>
                <a:lnTo>
                  <a:pt x="8222652" y="1401704"/>
                </a:lnTo>
                <a:lnTo>
                  <a:pt x="8234082" y="1401704"/>
                </a:lnTo>
                <a:lnTo>
                  <a:pt x="8245512" y="1401704"/>
                </a:lnTo>
                <a:lnTo>
                  <a:pt x="8256989" y="1401704"/>
                </a:lnTo>
                <a:lnTo>
                  <a:pt x="8268419" y="1401704"/>
                </a:lnTo>
                <a:lnTo>
                  <a:pt x="8279850" y="1401704"/>
                </a:lnTo>
                <a:lnTo>
                  <a:pt x="8291280" y="1401704"/>
                </a:lnTo>
                <a:lnTo>
                  <a:pt x="8302709" y="1401704"/>
                </a:lnTo>
                <a:lnTo>
                  <a:pt x="8314187" y="1401704"/>
                </a:lnTo>
                <a:lnTo>
                  <a:pt x="8325617" y="1401704"/>
                </a:lnTo>
                <a:lnTo>
                  <a:pt x="8337047" y="1401704"/>
                </a:lnTo>
                <a:lnTo>
                  <a:pt x="8348477" y="1401704"/>
                </a:lnTo>
                <a:lnTo>
                  <a:pt x="8359907" y="1401704"/>
                </a:lnTo>
                <a:lnTo>
                  <a:pt x="8371385" y="1401704"/>
                </a:lnTo>
                <a:lnTo>
                  <a:pt x="8382815" y="1401704"/>
                </a:lnTo>
                <a:lnTo>
                  <a:pt x="8394245" y="1401704"/>
                </a:lnTo>
                <a:lnTo>
                  <a:pt x="8405674" y="1401704"/>
                </a:lnTo>
                <a:lnTo>
                  <a:pt x="8417104" y="1401704"/>
                </a:lnTo>
                <a:lnTo>
                  <a:pt x="8428582" y="1401704"/>
                </a:lnTo>
                <a:lnTo>
                  <a:pt x="8440012" y="1401704"/>
                </a:lnTo>
                <a:lnTo>
                  <a:pt x="8451442" y="1401704"/>
                </a:lnTo>
                <a:lnTo>
                  <a:pt x="8462872" y="1401704"/>
                </a:lnTo>
                <a:lnTo>
                  <a:pt x="8474302" y="1401704"/>
                </a:lnTo>
                <a:lnTo>
                  <a:pt x="8485780" y="1401704"/>
                </a:lnTo>
                <a:lnTo>
                  <a:pt x="8497210" y="1401704"/>
                </a:lnTo>
                <a:lnTo>
                  <a:pt x="8508640" y="1401704"/>
                </a:lnTo>
                <a:lnTo>
                  <a:pt x="8520069" y="1401704"/>
                </a:lnTo>
                <a:lnTo>
                  <a:pt x="8531500" y="1401704"/>
                </a:lnTo>
                <a:lnTo>
                  <a:pt x="8542977" y="1401704"/>
                </a:lnTo>
                <a:lnTo>
                  <a:pt x="8554407" y="1401704"/>
                </a:lnTo>
                <a:lnTo>
                  <a:pt x="8565837" y="1401704"/>
                </a:lnTo>
                <a:lnTo>
                  <a:pt x="8577267" y="1401704"/>
                </a:lnTo>
                <a:lnTo>
                  <a:pt x="8588697" y="1401704"/>
                </a:lnTo>
                <a:lnTo>
                  <a:pt x="8600175" y="1401704"/>
                </a:lnTo>
                <a:lnTo>
                  <a:pt x="8611605" y="1401704"/>
                </a:lnTo>
                <a:lnTo>
                  <a:pt x="8623035" y="1401704"/>
                </a:lnTo>
                <a:lnTo>
                  <a:pt x="8634465" y="1401704"/>
                </a:lnTo>
                <a:lnTo>
                  <a:pt x="8645895" y="1401704"/>
                </a:lnTo>
                <a:lnTo>
                  <a:pt x="8657373" y="1401704"/>
                </a:lnTo>
                <a:lnTo>
                  <a:pt x="8668802" y="1401704"/>
                </a:lnTo>
                <a:lnTo>
                  <a:pt x="8680232" y="1401704"/>
                </a:lnTo>
                <a:lnTo>
                  <a:pt x="8691662" y="1401704"/>
                </a:lnTo>
                <a:lnTo>
                  <a:pt x="8703093" y="1401704"/>
                </a:lnTo>
                <a:lnTo>
                  <a:pt x="8714570" y="1401704"/>
                </a:lnTo>
                <a:lnTo>
                  <a:pt x="8726000" y="1401704"/>
                </a:lnTo>
                <a:lnTo>
                  <a:pt x="8737430" y="1401704"/>
                </a:lnTo>
                <a:lnTo>
                  <a:pt x="8748860" y="1401704"/>
                </a:lnTo>
                <a:lnTo>
                  <a:pt x="8760290" y="1401704"/>
                </a:lnTo>
                <a:lnTo>
                  <a:pt x="8771768" y="1401704"/>
                </a:lnTo>
                <a:lnTo>
                  <a:pt x="8783198" y="1401704"/>
                </a:lnTo>
                <a:lnTo>
                  <a:pt x="8794628" y="1401704"/>
                </a:lnTo>
                <a:lnTo>
                  <a:pt x="8806058" y="1401704"/>
                </a:lnTo>
                <a:lnTo>
                  <a:pt x="8817488" y="1401704"/>
                </a:lnTo>
                <a:lnTo>
                  <a:pt x="8828918" y="1401704"/>
                </a:lnTo>
                <a:lnTo>
                  <a:pt x="8840395" y="1401704"/>
                </a:lnTo>
                <a:lnTo>
                  <a:pt x="8851825" y="1401704"/>
                </a:lnTo>
                <a:lnTo>
                  <a:pt x="8863256" y="1401704"/>
                </a:lnTo>
                <a:lnTo>
                  <a:pt x="8874686" y="1401704"/>
                </a:lnTo>
                <a:lnTo>
                  <a:pt x="8886115" y="1401704"/>
                </a:lnTo>
                <a:lnTo>
                  <a:pt x="8897593" y="1401704"/>
                </a:lnTo>
                <a:lnTo>
                  <a:pt x="8909022" y="1401704"/>
                </a:lnTo>
                <a:lnTo>
                  <a:pt x="8920453" y="1401704"/>
                </a:lnTo>
                <a:lnTo>
                  <a:pt x="8931883" y="1401704"/>
                </a:lnTo>
                <a:lnTo>
                  <a:pt x="8943313" y="1401704"/>
                </a:lnTo>
                <a:lnTo>
                  <a:pt x="8954791" y="1401704"/>
                </a:lnTo>
                <a:lnTo>
                  <a:pt x="8966220" y="1401704"/>
                </a:lnTo>
                <a:lnTo>
                  <a:pt x="8977651" y="1401704"/>
                </a:lnTo>
                <a:lnTo>
                  <a:pt x="8989080" y="1401704"/>
                </a:lnTo>
                <a:lnTo>
                  <a:pt x="9000511" y="1401704"/>
                </a:lnTo>
                <a:lnTo>
                  <a:pt x="9011988" y="1401704"/>
                </a:lnTo>
                <a:lnTo>
                  <a:pt x="9023418" y="1401704"/>
                </a:lnTo>
                <a:lnTo>
                  <a:pt x="9034849" y="1401704"/>
                </a:lnTo>
                <a:lnTo>
                  <a:pt x="9046278" y="1401704"/>
                </a:lnTo>
                <a:lnTo>
                  <a:pt x="9057709" y="1401704"/>
                </a:lnTo>
                <a:lnTo>
                  <a:pt x="9069186" y="1401704"/>
                </a:lnTo>
                <a:lnTo>
                  <a:pt x="9080615" y="1401704"/>
                </a:lnTo>
                <a:lnTo>
                  <a:pt x="9092046" y="1401704"/>
                </a:lnTo>
                <a:lnTo>
                  <a:pt x="9103476" y="1401704"/>
                </a:lnTo>
                <a:lnTo>
                  <a:pt x="9114906" y="1401704"/>
                </a:lnTo>
                <a:lnTo>
                  <a:pt x="9126384" y="1401704"/>
                </a:lnTo>
                <a:lnTo>
                  <a:pt x="9137813" y="1401704"/>
                </a:lnTo>
                <a:lnTo>
                  <a:pt x="9149244" y="1401704"/>
                </a:lnTo>
                <a:lnTo>
                  <a:pt x="9160673" y="1401704"/>
                </a:lnTo>
                <a:lnTo>
                  <a:pt x="9172104" y="1401704"/>
                </a:lnTo>
                <a:lnTo>
                  <a:pt x="9183581" y="1401704"/>
                </a:lnTo>
                <a:lnTo>
                  <a:pt x="9195011" y="1401704"/>
                </a:lnTo>
                <a:lnTo>
                  <a:pt x="9206442" y="1401704"/>
                </a:lnTo>
                <a:lnTo>
                  <a:pt x="9217871" y="1401704"/>
                </a:lnTo>
                <a:lnTo>
                  <a:pt x="9229301" y="1401704"/>
                </a:lnTo>
                <a:lnTo>
                  <a:pt x="9240779" y="1401704"/>
                </a:lnTo>
                <a:lnTo>
                  <a:pt x="9252209" y="1401704"/>
                </a:lnTo>
                <a:lnTo>
                  <a:pt x="9263639" y="1401704"/>
                </a:lnTo>
                <a:lnTo>
                  <a:pt x="9275069" y="1401704"/>
                </a:lnTo>
                <a:lnTo>
                  <a:pt x="9286498" y="1401704"/>
                </a:lnTo>
                <a:lnTo>
                  <a:pt x="9297977" y="1401704"/>
                </a:lnTo>
                <a:lnTo>
                  <a:pt x="9309406" y="1401704"/>
                </a:lnTo>
                <a:lnTo>
                  <a:pt x="9320837" y="1401704"/>
                </a:lnTo>
                <a:lnTo>
                  <a:pt x="9332266" y="1401704"/>
                </a:lnTo>
                <a:lnTo>
                  <a:pt x="9343696" y="1401704"/>
                </a:lnTo>
                <a:lnTo>
                  <a:pt x="9355174" y="1401704"/>
                </a:lnTo>
                <a:lnTo>
                  <a:pt x="9366604" y="1401704"/>
                </a:lnTo>
                <a:lnTo>
                  <a:pt x="9378035" y="1401704"/>
                </a:lnTo>
                <a:lnTo>
                  <a:pt x="9389464" y="1401704"/>
                </a:lnTo>
                <a:lnTo>
                  <a:pt x="9400894" y="1401704"/>
                </a:lnTo>
                <a:lnTo>
                  <a:pt x="9412372" y="1401704"/>
                </a:lnTo>
                <a:lnTo>
                  <a:pt x="9423802" y="1401704"/>
                </a:lnTo>
                <a:lnTo>
                  <a:pt x="9435232" y="1401704"/>
                </a:lnTo>
                <a:lnTo>
                  <a:pt x="9446662" y="1401704"/>
                </a:lnTo>
                <a:lnTo>
                  <a:pt x="9458091" y="1401704"/>
                </a:lnTo>
                <a:lnTo>
                  <a:pt x="9469570" y="1401704"/>
                </a:lnTo>
                <a:lnTo>
                  <a:pt x="9480999" y="1401704"/>
                </a:lnTo>
                <a:lnTo>
                  <a:pt x="9492429" y="1401704"/>
                </a:lnTo>
                <a:lnTo>
                  <a:pt x="9503859" y="1401704"/>
                </a:lnTo>
                <a:lnTo>
                  <a:pt x="9515289" y="1401704"/>
                </a:lnTo>
                <a:lnTo>
                  <a:pt x="9526767" y="1401704"/>
                </a:lnTo>
                <a:lnTo>
                  <a:pt x="9538197" y="1401704"/>
                </a:lnTo>
                <a:lnTo>
                  <a:pt x="9549626" y="1401704"/>
                </a:lnTo>
                <a:lnTo>
                  <a:pt x="9561057" y="1401704"/>
                </a:lnTo>
                <a:lnTo>
                  <a:pt x="9572487" y="1401704"/>
                </a:lnTo>
                <a:lnTo>
                  <a:pt x="9583965" y="1401704"/>
                </a:lnTo>
                <a:lnTo>
                  <a:pt x="9595395" y="1401704"/>
                </a:lnTo>
                <a:lnTo>
                  <a:pt x="9606824" y="1401704"/>
                </a:lnTo>
                <a:lnTo>
                  <a:pt x="9618255" y="1401704"/>
                </a:lnTo>
                <a:lnTo>
                  <a:pt x="9629684" y="1401704"/>
                </a:lnTo>
                <a:lnTo>
                  <a:pt x="9641163" y="1401704"/>
                </a:lnTo>
                <a:lnTo>
                  <a:pt x="9652592" y="1401704"/>
                </a:lnTo>
                <a:lnTo>
                  <a:pt x="9664022" y="1401704"/>
                </a:lnTo>
                <a:lnTo>
                  <a:pt x="9675452" y="1401704"/>
                </a:lnTo>
                <a:lnTo>
                  <a:pt x="9686882" y="1401704"/>
                </a:lnTo>
                <a:lnTo>
                  <a:pt x="9698360" y="1401704"/>
                </a:lnTo>
                <a:lnTo>
                  <a:pt x="9709790" y="1401704"/>
                </a:lnTo>
                <a:lnTo>
                  <a:pt x="9721219" y="1401704"/>
                </a:lnTo>
                <a:lnTo>
                  <a:pt x="9732650" y="1401704"/>
                </a:lnTo>
                <a:lnTo>
                  <a:pt x="9744080" y="1401704"/>
                </a:lnTo>
                <a:lnTo>
                  <a:pt x="9755557" y="1401704"/>
                </a:lnTo>
                <a:lnTo>
                  <a:pt x="9766988" y="1401704"/>
                </a:lnTo>
                <a:lnTo>
                  <a:pt x="9778417" y="1401704"/>
                </a:lnTo>
                <a:lnTo>
                  <a:pt x="9789848" y="1401704"/>
                </a:lnTo>
                <a:lnTo>
                  <a:pt x="9801277" y="1401704"/>
                </a:lnTo>
                <a:lnTo>
                  <a:pt x="9812755" y="1401704"/>
                </a:lnTo>
                <a:lnTo>
                  <a:pt x="9824185" y="1401704"/>
                </a:lnTo>
                <a:lnTo>
                  <a:pt x="9835615" y="1401704"/>
                </a:lnTo>
                <a:lnTo>
                  <a:pt x="9847045" y="1401704"/>
                </a:lnTo>
                <a:lnTo>
                  <a:pt x="9858475" y="1401704"/>
                </a:lnTo>
                <a:lnTo>
                  <a:pt x="9869952" y="1401704"/>
                </a:lnTo>
                <a:lnTo>
                  <a:pt x="9881383" y="1401704"/>
                </a:lnTo>
                <a:lnTo>
                  <a:pt x="9892812" y="1401704"/>
                </a:lnTo>
                <a:lnTo>
                  <a:pt x="9904243" y="1401704"/>
                </a:lnTo>
                <a:lnTo>
                  <a:pt x="9915673" y="1401704"/>
                </a:lnTo>
                <a:lnTo>
                  <a:pt x="9927102" y="1401704"/>
                </a:lnTo>
                <a:lnTo>
                  <a:pt x="9938581" y="1401704"/>
                </a:lnTo>
                <a:lnTo>
                  <a:pt x="9950010" y="1401704"/>
                </a:lnTo>
                <a:lnTo>
                  <a:pt x="9961441" y="1401704"/>
                </a:lnTo>
                <a:lnTo>
                  <a:pt x="9972870" y="1401704"/>
                </a:lnTo>
                <a:lnTo>
                  <a:pt x="9984300" y="1401704"/>
                </a:lnTo>
                <a:lnTo>
                  <a:pt x="9995778" y="1401704"/>
                </a:lnTo>
                <a:lnTo>
                  <a:pt x="10007208" y="1401704"/>
                </a:lnTo>
                <a:lnTo>
                  <a:pt x="10018638" y="1401704"/>
                </a:lnTo>
                <a:lnTo>
                  <a:pt x="10030068" y="1401704"/>
                </a:lnTo>
                <a:lnTo>
                  <a:pt x="10041498" y="1401704"/>
                </a:lnTo>
                <a:lnTo>
                  <a:pt x="10052976" y="1401704"/>
                </a:lnTo>
                <a:lnTo>
                  <a:pt x="10064405" y="1401704"/>
                </a:lnTo>
                <a:lnTo>
                  <a:pt x="10075835" y="1401704"/>
                </a:lnTo>
                <a:lnTo>
                  <a:pt x="10087266" y="1401704"/>
                </a:lnTo>
                <a:lnTo>
                  <a:pt x="10098695" y="1401704"/>
                </a:lnTo>
                <a:lnTo>
                  <a:pt x="10110174" y="1401704"/>
                </a:lnTo>
                <a:lnTo>
                  <a:pt x="10121603" y="1401704"/>
                </a:lnTo>
                <a:lnTo>
                  <a:pt x="10133033" y="1401704"/>
                </a:lnTo>
                <a:lnTo>
                  <a:pt x="10144463" y="1401704"/>
                </a:lnTo>
                <a:lnTo>
                  <a:pt x="10155893" y="1401704"/>
                </a:lnTo>
                <a:lnTo>
                  <a:pt x="10167371" y="1401704"/>
                </a:lnTo>
                <a:lnTo>
                  <a:pt x="10178801" y="1401704"/>
                </a:lnTo>
                <a:lnTo>
                  <a:pt x="10190230" y="1401704"/>
                </a:lnTo>
                <a:lnTo>
                  <a:pt x="10201661" y="1401704"/>
                </a:lnTo>
                <a:lnTo>
                  <a:pt x="10213091" y="1401704"/>
                </a:lnTo>
                <a:lnTo>
                  <a:pt x="10224569" y="1401704"/>
                </a:lnTo>
                <a:lnTo>
                  <a:pt x="10235998" y="1401704"/>
                </a:lnTo>
                <a:lnTo>
                  <a:pt x="10247428" y="1401704"/>
                </a:lnTo>
                <a:lnTo>
                  <a:pt x="10258859" y="1401704"/>
                </a:lnTo>
                <a:lnTo>
                  <a:pt x="10270288" y="1401704"/>
                </a:lnTo>
                <a:lnTo>
                  <a:pt x="10281767" y="1401704"/>
                </a:lnTo>
                <a:lnTo>
                  <a:pt x="10293196" y="1401704"/>
                </a:lnTo>
                <a:lnTo>
                  <a:pt x="10304626" y="1401704"/>
                </a:lnTo>
                <a:lnTo>
                  <a:pt x="10316056" y="1401704"/>
                </a:lnTo>
                <a:lnTo>
                  <a:pt x="10327486" y="1401704"/>
                </a:lnTo>
                <a:lnTo>
                  <a:pt x="10338963" y="1401704"/>
                </a:lnTo>
                <a:lnTo>
                  <a:pt x="10350394" y="1401704"/>
                </a:lnTo>
                <a:lnTo>
                  <a:pt x="10361823" y="1401704"/>
                </a:lnTo>
                <a:lnTo>
                  <a:pt x="10373254" y="1401704"/>
                </a:lnTo>
                <a:lnTo>
                  <a:pt x="10384684" y="1401704"/>
                </a:lnTo>
                <a:lnTo>
                  <a:pt x="10396161" y="1401704"/>
                </a:lnTo>
                <a:lnTo>
                  <a:pt x="10407591" y="1401704"/>
                </a:lnTo>
                <a:lnTo>
                  <a:pt x="10419021" y="1401704"/>
                </a:lnTo>
                <a:lnTo>
                  <a:pt x="10430452" y="1401704"/>
                </a:lnTo>
                <a:lnTo>
                  <a:pt x="10441881" y="1401704"/>
                </a:lnTo>
                <a:lnTo>
                  <a:pt x="10453358" y="1401704"/>
                </a:lnTo>
                <a:lnTo>
                  <a:pt x="10464789" y="1401704"/>
                </a:lnTo>
                <a:lnTo>
                  <a:pt x="10476219" y="1401704"/>
                </a:lnTo>
                <a:lnTo>
                  <a:pt x="10487649" y="1401704"/>
                </a:lnTo>
                <a:lnTo>
                  <a:pt x="10499079" y="1401704"/>
                </a:lnTo>
                <a:lnTo>
                  <a:pt x="10510556" y="1401704"/>
                </a:lnTo>
                <a:lnTo>
                  <a:pt x="10521987" y="1401704"/>
                </a:lnTo>
                <a:lnTo>
                  <a:pt x="10533416" y="1401704"/>
                </a:lnTo>
                <a:lnTo>
                  <a:pt x="10544847" y="1401704"/>
                </a:lnTo>
                <a:lnTo>
                  <a:pt x="10556277" y="1401704"/>
                </a:lnTo>
                <a:lnTo>
                  <a:pt x="10567754" y="1401704"/>
                </a:lnTo>
                <a:lnTo>
                  <a:pt x="10579184" y="1401704"/>
                </a:lnTo>
                <a:lnTo>
                  <a:pt x="10590614" y="1401704"/>
                </a:lnTo>
                <a:lnTo>
                  <a:pt x="10602045" y="1401704"/>
                </a:lnTo>
                <a:lnTo>
                  <a:pt x="10613474" y="1401704"/>
                </a:lnTo>
                <a:lnTo>
                  <a:pt x="10624951" y="1401704"/>
                </a:lnTo>
                <a:lnTo>
                  <a:pt x="10636382" y="1401704"/>
                </a:lnTo>
                <a:lnTo>
                  <a:pt x="10647812" y="1401704"/>
                </a:lnTo>
                <a:lnTo>
                  <a:pt x="10659241" y="1401704"/>
                </a:lnTo>
                <a:lnTo>
                  <a:pt x="10670672" y="1401704"/>
                </a:lnTo>
                <a:lnTo>
                  <a:pt x="10682149" y="1401704"/>
                </a:lnTo>
                <a:lnTo>
                  <a:pt x="10693580" y="1401704"/>
                </a:lnTo>
                <a:lnTo>
                  <a:pt x="10705009" y="1401704"/>
                </a:lnTo>
                <a:lnTo>
                  <a:pt x="10716439" y="1401704"/>
                </a:lnTo>
                <a:lnTo>
                  <a:pt x="10727870" y="1401704"/>
                </a:lnTo>
                <a:lnTo>
                  <a:pt x="10739347" y="1401704"/>
                </a:lnTo>
                <a:lnTo>
                  <a:pt x="10750778" y="1401704"/>
                </a:lnTo>
                <a:lnTo>
                  <a:pt x="10762207" y="1401704"/>
                </a:lnTo>
                <a:lnTo>
                  <a:pt x="10773637" y="1401704"/>
                </a:lnTo>
                <a:lnTo>
                  <a:pt x="10785067" y="1401704"/>
                </a:lnTo>
                <a:lnTo>
                  <a:pt x="10796544" y="1401704"/>
                </a:lnTo>
                <a:lnTo>
                  <a:pt x="10807975" y="1401704"/>
                </a:lnTo>
                <a:lnTo>
                  <a:pt x="10819405" y="1401704"/>
                </a:lnTo>
                <a:lnTo>
                  <a:pt x="10830834" y="1401704"/>
                </a:lnTo>
                <a:lnTo>
                  <a:pt x="10842265" y="1401704"/>
                </a:lnTo>
                <a:lnTo>
                  <a:pt x="10853742" y="1401704"/>
                </a:lnTo>
                <a:lnTo>
                  <a:pt x="10865173" y="1401704"/>
                </a:lnTo>
                <a:lnTo>
                  <a:pt x="10876602" y="1401704"/>
                </a:lnTo>
                <a:lnTo>
                  <a:pt x="10888032" y="1401704"/>
                </a:lnTo>
                <a:lnTo>
                  <a:pt x="10899463" y="1401704"/>
                </a:lnTo>
                <a:lnTo>
                  <a:pt x="10910892" y="1401704"/>
                </a:lnTo>
                <a:lnTo>
                  <a:pt x="10922369" y="1401704"/>
                </a:lnTo>
                <a:lnTo>
                  <a:pt x="10933800" y="1401704"/>
                </a:lnTo>
                <a:lnTo>
                  <a:pt x="10945230" y="1401704"/>
                </a:lnTo>
                <a:lnTo>
                  <a:pt x="10956660" y="1401704"/>
                </a:lnTo>
                <a:lnTo>
                  <a:pt x="10968090" y="1401704"/>
                </a:lnTo>
                <a:lnTo>
                  <a:pt x="10979567" y="1401704"/>
                </a:lnTo>
                <a:lnTo>
                  <a:pt x="10990998" y="1401704"/>
                </a:lnTo>
                <a:lnTo>
                  <a:pt x="11002427" y="1401704"/>
                </a:lnTo>
                <a:lnTo>
                  <a:pt x="11013858" y="1401704"/>
                </a:lnTo>
                <a:lnTo>
                  <a:pt x="11025287" y="1401704"/>
                </a:lnTo>
                <a:lnTo>
                  <a:pt x="11036765" y="1401704"/>
                </a:lnTo>
                <a:lnTo>
                  <a:pt x="11048195" y="1401704"/>
                </a:lnTo>
                <a:lnTo>
                  <a:pt x="11059625" y="1401704"/>
                </a:lnTo>
                <a:lnTo>
                  <a:pt x="11071056" y="1401704"/>
                </a:lnTo>
                <a:lnTo>
                  <a:pt x="11082485" y="1401704"/>
                </a:lnTo>
                <a:lnTo>
                  <a:pt x="11093962" y="1401704"/>
                </a:lnTo>
                <a:lnTo>
                  <a:pt x="11105393" y="1401704"/>
                </a:lnTo>
                <a:lnTo>
                  <a:pt x="11116823" y="1401704"/>
                </a:lnTo>
                <a:lnTo>
                  <a:pt x="11128253" y="1401704"/>
                </a:lnTo>
                <a:lnTo>
                  <a:pt x="11139683" y="1401704"/>
                </a:lnTo>
                <a:lnTo>
                  <a:pt x="11151160" y="1401704"/>
                </a:lnTo>
                <a:lnTo>
                  <a:pt x="11162591" y="1401704"/>
                </a:lnTo>
                <a:lnTo>
                  <a:pt x="11174020" y="1401704"/>
                </a:lnTo>
                <a:lnTo>
                  <a:pt x="11185451" y="1401704"/>
                </a:lnTo>
                <a:lnTo>
                  <a:pt x="11196881" y="1401704"/>
                </a:lnTo>
                <a:lnTo>
                  <a:pt x="11208358" y="1401704"/>
                </a:lnTo>
                <a:lnTo>
                  <a:pt x="11218359" y="1401704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6" name="Freeform 85">
            <a:extLst>
              <a:ext uri="{FF2B5EF4-FFF2-40B4-BE49-F238E27FC236}">
                <a16:creationId xmlns:a16="http://schemas.microsoft.com/office/drawing/2014/main" id="{A22434D9-EA59-0A46-8CC5-57AC57F41FDD}"/>
              </a:ext>
            </a:extLst>
          </p:cNvPr>
          <p:cNvSpPr/>
          <p:nvPr/>
        </p:nvSpPr>
        <p:spPr>
          <a:xfrm>
            <a:off x="638362" y="4189992"/>
            <a:ext cx="8413769" cy="1242830"/>
          </a:xfrm>
          <a:custGeom>
            <a:avLst/>
            <a:gdLst>
              <a:gd name="connsiteX0" fmla="*/ 0 w 11218359"/>
              <a:gd name="connsiteY0" fmla="*/ 1657107 h 1657107"/>
              <a:gd name="connsiteX1" fmla="*/ 9149 w 11218359"/>
              <a:gd name="connsiteY1" fmla="*/ 1657107 h 1657107"/>
              <a:gd name="connsiteX2" fmla="*/ 20588 w 11218359"/>
              <a:gd name="connsiteY2" fmla="*/ 1657107 h 1657107"/>
              <a:gd name="connsiteX3" fmla="*/ 32028 w 11218359"/>
              <a:gd name="connsiteY3" fmla="*/ 1657107 h 1657107"/>
              <a:gd name="connsiteX4" fmla="*/ 43467 w 11218359"/>
              <a:gd name="connsiteY4" fmla="*/ 1657107 h 1657107"/>
              <a:gd name="connsiteX5" fmla="*/ 54907 w 11218359"/>
              <a:gd name="connsiteY5" fmla="*/ 1657107 h 1657107"/>
              <a:gd name="connsiteX6" fmla="*/ 66346 w 11218359"/>
              <a:gd name="connsiteY6" fmla="*/ 1657107 h 1657107"/>
              <a:gd name="connsiteX7" fmla="*/ 77786 w 11218359"/>
              <a:gd name="connsiteY7" fmla="*/ 1657107 h 1657107"/>
              <a:gd name="connsiteX8" fmla="*/ 89225 w 11218359"/>
              <a:gd name="connsiteY8" fmla="*/ 1657107 h 1657107"/>
              <a:gd name="connsiteX9" fmla="*/ 100665 w 11218359"/>
              <a:gd name="connsiteY9" fmla="*/ 1657107 h 1657107"/>
              <a:gd name="connsiteX10" fmla="*/ 112104 w 11218359"/>
              <a:gd name="connsiteY10" fmla="*/ 1657107 h 1657107"/>
              <a:gd name="connsiteX11" fmla="*/ 123544 w 11218359"/>
              <a:gd name="connsiteY11" fmla="*/ 1657107 h 1657107"/>
              <a:gd name="connsiteX12" fmla="*/ 134979 w 11218359"/>
              <a:gd name="connsiteY12" fmla="*/ 1657107 h 1657107"/>
              <a:gd name="connsiteX13" fmla="*/ 146423 w 11218359"/>
              <a:gd name="connsiteY13" fmla="*/ 1657107 h 1657107"/>
              <a:gd name="connsiteX14" fmla="*/ 157858 w 11218359"/>
              <a:gd name="connsiteY14" fmla="*/ 1657107 h 1657107"/>
              <a:gd name="connsiteX15" fmla="*/ 169297 w 11218359"/>
              <a:gd name="connsiteY15" fmla="*/ 1657107 h 1657107"/>
              <a:gd name="connsiteX16" fmla="*/ 180737 w 11218359"/>
              <a:gd name="connsiteY16" fmla="*/ 1657107 h 1657107"/>
              <a:gd name="connsiteX17" fmla="*/ 192176 w 11218359"/>
              <a:gd name="connsiteY17" fmla="*/ 1657107 h 1657107"/>
              <a:gd name="connsiteX18" fmla="*/ 203616 w 11218359"/>
              <a:gd name="connsiteY18" fmla="*/ 1657107 h 1657107"/>
              <a:gd name="connsiteX19" fmla="*/ 215055 w 11218359"/>
              <a:gd name="connsiteY19" fmla="*/ 1657107 h 1657107"/>
              <a:gd name="connsiteX20" fmla="*/ 226495 w 11218359"/>
              <a:gd name="connsiteY20" fmla="*/ 1657107 h 1657107"/>
              <a:gd name="connsiteX21" fmla="*/ 237935 w 11218359"/>
              <a:gd name="connsiteY21" fmla="*/ 1657107 h 1657107"/>
              <a:gd name="connsiteX22" fmla="*/ 249374 w 11218359"/>
              <a:gd name="connsiteY22" fmla="*/ 1657107 h 1657107"/>
              <a:gd name="connsiteX23" fmla="*/ 260814 w 11218359"/>
              <a:gd name="connsiteY23" fmla="*/ 1657107 h 1657107"/>
              <a:gd name="connsiteX24" fmla="*/ 272253 w 11218359"/>
              <a:gd name="connsiteY24" fmla="*/ 1657107 h 1657107"/>
              <a:gd name="connsiteX25" fmla="*/ 283693 w 11218359"/>
              <a:gd name="connsiteY25" fmla="*/ 1657107 h 1657107"/>
              <a:gd name="connsiteX26" fmla="*/ 295132 w 11218359"/>
              <a:gd name="connsiteY26" fmla="*/ 1657107 h 1657107"/>
              <a:gd name="connsiteX27" fmla="*/ 306572 w 11218359"/>
              <a:gd name="connsiteY27" fmla="*/ 1657107 h 1657107"/>
              <a:gd name="connsiteX28" fmla="*/ 318011 w 11218359"/>
              <a:gd name="connsiteY28" fmla="*/ 1657107 h 1657107"/>
              <a:gd name="connsiteX29" fmla="*/ 329451 w 11218359"/>
              <a:gd name="connsiteY29" fmla="*/ 1657107 h 1657107"/>
              <a:gd name="connsiteX30" fmla="*/ 340890 w 11218359"/>
              <a:gd name="connsiteY30" fmla="*/ 1657107 h 1657107"/>
              <a:gd name="connsiteX31" fmla="*/ 352330 w 11218359"/>
              <a:gd name="connsiteY31" fmla="*/ 1657107 h 1657107"/>
              <a:gd name="connsiteX32" fmla="*/ 363769 w 11218359"/>
              <a:gd name="connsiteY32" fmla="*/ 1657107 h 1657107"/>
              <a:gd name="connsiteX33" fmla="*/ 375209 w 11218359"/>
              <a:gd name="connsiteY33" fmla="*/ 1657107 h 1657107"/>
              <a:gd name="connsiteX34" fmla="*/ 386648 w 11218359"/>
              <a:gd name="connsiteY34" fmla="*/ 1657107 h 1657107"/>
              <a:gd name="connsiteX35" fmla="*/ 398088 w 11218359"/>
              <a:gd name="connsiteY35" fmla="*/ 1657107 h 1657107"/>
              <a:gd name="connsiteX36" fmla="*/ 409527 w 11218359"/>
              <a:gd name="connsiteY36" fmla="*/ 1657107 h 1657107"/>
              <a:gd name="connsiteX37" fmla="*/ 420967 w 11218359"/>
              <a:gd name="connsiteY37" fmla="*/ 1657107 h 1657107"/>
              <a:gd name="connsiteX38" fmla="*/ 432406 w 11218359"/>
              <a:gd name="connsiteY38" fmla="*/ 1657107 h 1657107"/>
              <a:gd name="connsiteX39" fmla="*/ 443846 w 11218359"/>
              <a:gd name="connsiteY39" fmla="*/ 1657107 h 1657107"/>
              <a:gd name="connsiteX40" fmla="*/ 455285 w 11218359"/>
              <a:gd name="connsiteY40" fmla="*/ 1657107 h 1657107"/>
              <a:gd name="connsiteX41" fmla="*/ 466725 w 11218359"/>
              <a:gd name="connsiteY41" fmla="*/ 1657107 h 1657107"/>
              <a:gd name="connsiteX42" fmla="*/ 478165 w 11218359"/>
              <a:gd name="connsiteY42" fmla="*/ 1657107 h 1657107"/>
              <a:gd name="connsiteX43" fmla="*/ 489604 w 11218359"/>
              <a:gd name="connsiteY43" fmla="*/ 1657107 h 1657107"/>
              <a:gd name="connsiteX44" fmla="*/ 501044 w 11218359"/>
              <a:gd name="connsiteY44" fmla="*/ 1657107 h 1657107"/>
              <a:gd name="connsiteX45" fmla="*/ 512483 w 11218359"/>
              <a:gd name="connsiteY45" fmla="*/ 1657107 h 1657107"/>
              <a:gd name="connsiteX46" fmla="*/ 523923 w 11218359"/>
              <a:gd name="connsiteY46" fmla="*/ 1657107 h 1657107"/>
              <a:gd name="connsiteX47" fmla="*/ 535362 w 11218359"/>
              <a:gd name="connsiteY47" fmla="*/ 1657107 h 1657107"/>
              <a:gd name="connsiteX48" fmla="*/ 546802 w 11218359"/>
              <a:gd name="connsiteY48" fmla="*/ 1657107 h 1657107"/>
              <a:gd name="connsiteX49" fmla="*/ 558241 w 11218359"/>
              <a:gd name="connsiteY49" fmla="*/ 1657107 h 1657107"/>
              <a:gd name="connsiteX50" fmla="*/ 569681 w 11218359"/>
              <a:gd name="connsiteY50" fmla="*/ 1657107 h 1657107"/>
              <a:gd name="connsiteX51" fmla="*/ 581120 w 11218359"/>
              <a:gd name="connsiteY51" fmla="*/ 1657107 h 1657107"/>
              <a:gd name="connsiteX52" fmla="*/ 592560 w 11218359"/>
              <a:gd name="connsiteY52" fmla="*/ 1657107 h 1657107"/>
              <a:gd name="connsiteX53" fmla="*/ 603999 w 11218359"/>
              <a:gd name="connsiteY53" fmla="*/ 1657107 h 1657107"/>
              <a:gd name="connsiteX54" fmla="*/ 615439 w 11218359"/>
              <a:gd name="connsiteY54" fmla="*/ 1657107 h 1657107"/>
              <a:gd name="connsiteX55" fmla="*/ 626878 w 11218359"/>
              <a:gd name="connsiteY55" fmla="*/ 1657107 h 1657107"/>
              <a:gd name="connsiteX56" fmla="*/ 638318 w 11218359"/>
              <a:gd name="connsiteY56" fmla="*/ 1657107 h 1657107"/>
              <a:gd name="connsiteX57" fmla="*/ 649757 w 11218359"/>
              <a:gd name="connsiteY57" fmla="*/ 1657107 h 1657107"/>
              <a:gd name="connsiteX58" fmla="*/ 661192 w 11218359"/>
              <a:gd name="connsiteY58" fmla="*/ 1657107 h 1657107"/>
              <a:gd name="connsiteX59" fmla="*/ 672632 w 11218359"/>
              <a:gd name="connsiteY59" fmla="*/ 1657107 h 1657107"/>
              <a:gd name="connsiteX60" fmla="*/ 684071 w 11218359"/>
              <a:gd name="connsiteY60" fmla="*/ 1657107 h 1657107"/>
              <a:gd name="connsiteX61" fmla="*/ 695511 w 11218359"/>
              <a:gd name="connsiteY61" fmla="*/ 1657107 h 1657107"/>
              <a:gd name="connsiteX62" fmla="*/ 706950 w 11218359"/>
              <a:gd name="connsiteY62" fmla="*/ 1657107 h 1657107"/>
              <a:gd name="connsiteX63" fmla="*/ 718390 w 11218359"/>
              <a:gd name="connsiteY63" fmla="*/ 1657107 h 1657107"/>
              <a:gd name="connsiteX64" fmla="*/ 729829 w 11218359"/>
              <a:gd name="connsiteY64" fmla="*/ 1657107 h 1657107"/>
              <a:gd name="connsiteX65" fmla="*/ 741269 w 11218359"/>
              <a:gd name="connsiteY65" fmla="*/ 1657107 h 1657107"/>
              <a:gd name="connsiteX66" fmla="*/ 752708 w 11218359"/>
              <a:gd name="connsiteY66" fmla="*/ 1657107 h 1657107"/>
              <a:gd name="connsiteX67" fmla="*/ 764148 w 11218359"/>
              <a:gd name="connsiteY67" fmla="*/ 1657107 h 1657107"/>
              <a:gd name="connsiteX68" fmla="*/ 775587 w 11218359"/>
              <a:gd name="connsiteY68" fmla="*/ 1657107 h 1657107"/>
              <a:gd name="connsiteX69" fmla="*/ 787027 w 11218359"/>
              <a:gd name="connsiteY69" fmla="*/ 1657107 h 1657107"/>
              <a:gd name="connsiteX70" fmla="*/ 798467 w 11218359"/>
              <a:gd name="connsiteY70" fmla="*/ 1657107 h 1657107"/>
              <a:gd name="connsiteX71" fmla="*/ 809906 w 11218359"/>
              <a:gd name="connsiteY71" fmla="*/ 1657107 h 1657107"/>
              <a:gd name="connsiteX72" fmla="*/ 821346 w 11218359"/>
              <a:gd name="connsiteY72" fmla="*/ 1657107 h 1657107"/>
              <a:gd name="connsiteX73" fmla="*/ 832785 w 11218359"/>
              <a:gd name="connsiteY73" fmla="*/ 1657107 h 1657107"/>
              <a:gd name="connsiteX74" fmla="*/ 844225 w 11218359"/>
              <a:gd name="connsiteY74" fmla="*/ 1657107 h 1657107"/>
              <a:gd name="connsiteX75" fmla="*/ 855664 w 11218359"/>
              <a:gd name="connsiteY75" fmla="*/ 1657107 h 1657107"/>
              <a:gd name="connsiteX76" fmla="*/ 867104 w 11218359"/>
              <a:gd name="connsiteY76" fmla="*/ 1657107 h 1657107"/>
              <a:gd name="connsiteX77" fmla="*/ 878543 w 11218359"/>
              <a:gd name="connsiteY77" fmla="*/ 1657107 h 1657107"/>
              <a:gd name="connsiteX78" fmla="*/ 889983 w 11218359"/>
              <a:gd name="connsiteY78" fmla="*/ 1657107 h 1657107"/>
              <a:gd name="connsiteX79" fmla="*/ 901422 w 11218359"/>
              <a:gd name="connsiteY79" fmla="*/ 1657107 h 1657107"/>
              <a:gd name="connsiteX80" fmla="*/ 912862 w 11218359"/>
              <a:gd name="connsiteY80" fmla="*/ 1657107 h 1657107"/>
              <a:gd name="connsiteX81" fmla="*/ 924301 w 11218359"/>
              <a:gd name="connsiteY81" fmla="*/ 1657107 h 1657107"/>
              <a:gd name="connsiteX82" fmla="*/ 935741 w 11218359"/>
              <a:gd name="connsiteY82" fmla="*/ 1657107 h 1657107"/>
              <a:gd name="connsiteX83" fmla="*/ 947180 w 11218359"/>
              <a:gd name="connsiteY83" fmla="*/ 1657107 h 1657107"/>
              <a:gd name="connsiteX84" fmla="*/ 958620 w 11218359"/>
              <a:gd name="connsiteY84" fmla="*/ 1657107 h 1657107"/>
              <a:gd name="connsiteX85" fmla="*/ 970059 w 11218359"/>
              <a:gd name="connsiteY85" fmla="*/ 1657107 h 1657107"/>
              <a:gd name="connsiteX86" fmla="*/ 981499 w 11218359"/>
              <a:gd name="connsiteY86" fmla="*/ 1657107 h 1657107"/>
              <a:gd name="connsiteX87" fmla="*/ 992938 w 11218359"/>
              <a:gd name="connsiteY87" fmla="*/ 1657107 h 1657107"/>
              <a:gd name="connsiteX88" fmla="*/ 1004378 w 11218359"/>
              <a:gd name="connsiteY88" fmla="*/ 1657107 h 1657107"/>
              <a:gd name="connsiteX89" fmla="*/ 1015818 w 11218359"/>
              <a:gd name="connsiteY89" fmla="*/ 1657107 h 1657107"/>
              <a:gd name="connsiteX90" fmla="*/ 1027257 w 11218359"/>
              <a:gd name="connsiteY90" fmla="*/ 1657107 h 1657107"/>
              <a:gd name="connsiteX91" fmla="*/ 1038697 w 11218359"/>
              <a:gd name="connsiteY91" fmla="*/ 1657107 h 1657107"/>
              <a:gd name="connsiteX92" fmla="*/ 1050136 w 11218359"/>
              <a:gd name="connsiteY92" fmla="*/ 1657107 h 1657107"/>
              <a:gd name="connsiteX93" fmla="*/ 1061576 w 11218359"/>
              <a:gd name="connsiteY93" fmla="*/ 1657107 h 1657107"/>
              <a:gd name="connsiteX94" fmla="*/ 1073015 w 11218359"/>
              <a:gd name="connsiteY94" fmla="*/ 1657107 h 1657107"/>
              <a:gd name="connsiteX95" fmla="*/ 1084455 w 11218359"/>
              <a:gd name="connsiteY95" fmla="*/ 1657107 h 1657107"/>
              <a:gd name="connsiteX96" fmla="*/ 1095894 w 11218359"/>
              <a:gd name="connsiteY96" fmla="*/ 1657107 h 1657107"/>
              <a:gd name="connsiteX97" fmla="*/ 1107334 w 11218359"/>
              <a:gd name="connsiteY97" fmla="*/ 1657107 h 1657107"/>
              <a:gd name="connsiteX98" fmla="*/ 1118773 w 11218359"/>
              <a:gd name="connsiteY98" fmla="*/ 1657107 h 1657107"/>
              <a:gd name="connsiteX99" fmla="*/ 1130213 w 11218359"/>
              <a:gd name="connsiteY99" fmla="*/ 1657107 h 1657107"/>
              <a:gd name="connsiteX100" fmla="*/ 1141652 w 11218359"/>
              <a:gd name="connsiteY100" fmla="*/ 1657107 h 1657107"/>
              <a:gd name="connsiteX101" fmla="*/ 1153092 w 11218359"/>
              <a:gd name="connsiteY101" fmla="*/ 1657107 h 1657107"/>
              <a:gd name="connsiteX102" fmla="*/ 1164531 w 11218359"/>
              <a:gd name="connsiteY102" fmla="*/ 1657107 h 1657107"/>
              <a:gd name="connsiteX103" fmla="*/ 1175971 w 11218359"/>
              <a:gd name="connsiteY103" fmla="*/ 1657107 h 1657107"/>
              <a:gd name="connsiteX104" fmla="*/ 1187406 w 11218359"/>
              <a:gd name="connsiteY104" fmla="*/ 1657107 h 1657107"/>
              <a:gd name="connsiteX105" fmla="*/ 1198845 w 11218359"/>
              <a:gd name="connsiteY105" fmla="*/ 1657107 h 1657107"/>
              <a:gd name="connsiteX106" fmla="*/ 1210285 w 11218359"/>
              <a:gd name="connsiteY106" fmla="*/ 1657107 h 1657107"/>
              <a:gd name="connsiteX107" fmla="*/ 1221724 w 11218359"/>
              <a:gd name="connsiteY107" fmla="*/ 1657107 h 1657107"/>
              <a:gd name="connsiteX108" fmla="*/ 1233164 w 11218359"/>
              <a:gd name="connsiteY108" fmla="*/ 1657107 h 1657107"/>
              <a:gd name="connsiteX109" fmla="*/ 1244603 w 11218359"/>
              <a:gd name="connsiteY109" fmla="*/ 1657107 h 1657107"/>
              <a:gd name="connsiteX110" fmla="*/ 1256043 w 11218359"/>
              <a:gd name="connsiteY110" fmla="*/ 1657107 h 1657107"/>
              <a:gd name="connsiteX111" fmla="*/ 1267482 w 11218359"/>
              <a:gd name="connsiteY111" fmla="*/ 1657107 h 1657107"/>
              <a:gd name="connsiteX112" fmla="*/ 1278922 w 11218359"/>
              <a:gd name="connsiteY112" fmla="*/ 1657107 h 1657107"/>
              <a:gd name="connsiteX113" fmla="*/ 1290361 w 11218359"/>
              <a:gd name="connsiteY113" fmla="*/ 1657107 h 1657107"/>
              <a:gd name="connsiteX114" fmla="*/ 1301801 w 11218359"/>
              <a:gd name="connsiteY114" fmla="*/ 1657107 h 1657107"/>
              <a:gd name="connsiteX115" fmla="*/ 1313240 w 11218359"/>
              <a:gd name="connsiteY115" fmla="*/ 1657107 h 1657107"/>
              <a:gd name="connsiteX116" fmla="*/ 1324680 w 11218359"/>
              <a:gd name="connsiteY116" fmla="*/ 1657107 h 1657107"/>
              <a:gd name="connsiteX117" fmla="*/ 1336120 w 11218359"/>
              <a:gd name="connsiteY117" fmla="*/ 1657107 h 1657107"/>
              <a:gd name="connsiteX118" fmla="*/ 1347559 w 11218359"/>
              <a:gd name="connsiteY118" fmla="*/ 1657107 h 1657107"/>
              <a:gd name="connsiteX119" fmla="*/ 1358999 w 11218359"/>
              <a:gd name="connsiteY119" fmla="*/ 1657107 h 1657107"/>
              <a:gd name="connsiteX120" fmla="*/ 1370438 w 11218359"/>
              <a:gd name="connsiteY120" fmla="*/ 1657107 h 1657107"/>
              <a:gd name="connsiteX121" fmla="*/ 1381878 w 11218359"/>
              <a:gd name="connsiteY121" fmla="*/ 1657107 h 1657107"/>
              <a:gd name="connsiteX122" fmla="*/ 1393317 w 11218359"/>
              <a:gd name="connsiteY122" fmla="*/ 1657107 h 1657107"/>
              <a:gd name="connsiteX123" fmla="*/ 1404757 w 11218359"/>
              <a:gd name="connsiteY123" fmla="*/ 1657107 h 1657107"/>
              <a:gd name="connsiteX124" fmla="*/ 1416196 w 11218359"/>
              <a:gd name="connsiteY124" fmla="*/ 1657107 h 1657107"/>
              <a:gd name="connsiteX125" fmla="*/ 1427636 w 11218359"/>
              <a:gd name="connsiteY125" fmla="*/ 1657107 h 1657107"/>
              <a:gd name="connsiteX126" fmla="*/ 1439075 w 11218359"/>
              <a:gd name="connsiteY126" fmla="*/ 1657107 h 1657107"/>
              <a:gd name="connsiteX127" fmla="*/ 1450515 w 11218359"/>
              <a:gd name="connsiteY127" fmla="*/ 1657107 h 1657107"/>
              <a:gd name="connsiteX128" fmla="*/ 1461954 w 11218359"/>
              <a:gd name="connsiteY128" fmla="*/ 1657107 h 1657107"/>
              <a:gd name="connsiteX129" fmla="*/ 1473394 w 11218359"/>
              <a:gd name="connsiteY129" fmla="*/ 1657107 h 1657107"/>
              <a:gd name="connsiteX130" fmla="*/ 1484833 w 11218359"/>
              <a:gd name="connsiteY130" fmla="*/ 1657107 h 1657107"/>
              <a:gd name="connsiteX131" fmla="*/ 1496273 w 11218359"/>
              <a:gd name="connsiteY131" fmla="*/ 1657107 h 1657107"/>
              <a:gd name="connsiteX132" fmla="*/ 1507712 w 11218359"/>
              <a:gd name="connsiteY132" fmla="*/ 1657107 h 1657107"/>
              <a:gd name="connsiteX133" fmla="*/ 1519152 w 11218359"/>
              <a:gd name="connsiteY133" fmla="*/ 1657107 h 1657107"/>
              <a:gd name="connsiteX134" fmla="*/ 1530591 w 11218359"/>
              <a:gd name="connsiteY134" fmla="*/ 1657107 h 1657107"/>
              <a:gd name="connsiteX135" fmla="*/ 1542031 w 11218359"/>
              <a:gd name="connsiteY135" fmla="*/ 1657107 h 1657107"/>
              <a:gd name="connsiteX136" fmla="*/ 1553471 w 11218359"/>
              <a:gd name="connsiteY136" fmla="*/ 1657107 h 1657107"/>
              <a:gd name="connsiteX137" fmla="*/ 1564910 w 11218359"/>
              <a:gd name="connsiteY137" fmla="*/ 1657107 h 1657107"/>
              <a:gd name="connsiteX138" fmla="*/ 1576349 w 11218359"/>
              <a:gd name="connsiteY138" fmla="*/ 1657107 h 1657107"/>
              <a:gd name="connsiteX139" fmla="*/ 1587789 w 11218359"/>
              <a:gd name="connsiteY139" fmla="*/ 1657107 h 1657107"/>
              <a:gd name="connsiteX140" fmla="*/ 1599229 w 11218359"/>
              <a:gd name="connsiteY140" fmla="*/ 1657107 h 1657107"/>
              <a:gd name="connsiteX141" fmla="*/ 1610668 w 11218359"/>
              <a:gd name="connsiteY141" fmla="*/ 1657107 h 1657107"/>
              <a:gd name="connsiteX142" fmla="*/ 1622107 w 11218359"/>
              <a:gd name="connsiteY142" fmla="*/ 1657107 h 1657107"/>
              <a:gd name="connsiteX143" fmla="*/ 1633547 w 11218359"/>
              <a:gd name="connsiteY143" fmla="*/ 1657107 h 1657107"/>
              <a:gd name="connsiteX144" fmla="*/ 1644987 w 11218359"/>
              <a:gd name="connsiteY144" fmla="*/ 1657107 h 1657107"/>
              <a:gd name="connsiteX145" fmla="*/ 1656426 w 11218359"/>
              <a:gd name="connsiteY145" fmla="*/ 1657107 h 1657107"/>
              <a:gd name="connsiteX146" fmla="*/ 1667866 w 11218359"/>
              <a:gd name="connsiteY146" fmla="*/ 1657107 h 1657107"/>
              <a:gd name="connsiteX147" fmla="*/ 1679305 w 11218359"/>
              <a:gd name="connsiteY147" fmla="*/ 1657107 h 1657107"/>
              <a:gd name="connsiteX148" fmla="*/ 1690745 w 11218359"/>
              <a:gd name="connsiteY148" fmla="*/ 1657107 h 1657107"/>
              <a:gd name="connsiteX149" fmla="*/ 1702184 w 11218359"/>
              <a:gd name="connsiteY149" fmla="*/ 1657107 h 1657107"/>
              <a:gd name="connsiteX150" fmla="*/ 1713619 w 11218359"/>
              <a:gd name="connsiteY150" fmla="*/ 1657107 h 1657107"/>
              <a:gd name="connsiteX151" fmla="*/ 1725063 w 11218359"/>
              <a:gd name="connsiteY151" fmla="*/ 1657107 h 1657107"/>
              <a:gd name="connsiteX152" fmla="*/ 1736498 w 11218359"/>
              <a:gd name="connsiteY152" fmla="*/ 1657107 h 1657107"/>
              <a:gd name="connsiteX153" fmla="*/ 1747938 w 11218359"/>
              <a:gd name="connsiteY153" fmla="*/ 1657107 h 1657107"/>
              <a:gd name="connsiteX154" fmla="*/ 1759377 w 11218359"/>
              <a:gd name="connsiteY154" fmla="*/ 1657107 h 1657107"/>
              <a:gd name="connsiteX155" fmla="*/ 1770817 w 11218359"/>
              <a:gd name="connsiteY155" fmla="*/ 1657107 h 1657107"/>
              <a:gd name="connsiteX156" fmla="*/ 1782256 w 11218359"/>
              <a:gd name="connsiteY156" fmla="*/ 1657107 h 1657107"/>
              <a:gd name="connsiteX157" fmla="*/ 1793696 w 11218359"/>
              <a:gd name="connsiteY157" fmla="*/ 1657107 h 1657107"/>
              <a:gd name="connsiteX158" fmla="*/ 1805135 w 11218359"/>
              <a:gd name="connsiteY158" fmla="*/ 1657107 h 1657107"/>
              <a:gd name="connsiteX159" fmla="*/ 1816575 w 11218359"/>
              <a:gd name="connsiteY159" fmla="*/ 1657107 h 1657107"/>
              <a:gd name="connsiteX160" fmla="*/ 1828014 w 11218359"/>
              <a:gd name="connsiteY160" fmla="*/ 1657107 h 1657107"/>
              <a:gd name="connsiteX161" fmla="*/ 1839454 w 11218359"/>
              <a:gd name="connsiteY161" fmla="*/ 1657107 h 1657107"/>
              <a:gd name="connsiteX162" fmla="*/ 1850893 w 11218359"/>
              <a:gd name="connsiteY162" fmla="*/ 1657107 h 1657107"/>
              <a:gd name="connsiteX163" fmla="*/ 1862333 w 11218359"/>
              <a:gd name="connsiteY163" fmla="*/ 1657107 h 1657107"/>
              <a:gd name="connsiteX164" fmla="*/ 1873772 w 11218359"/>
              <a:gd name="connsiteY164" fmla="*/ 1657107 h 1657107"/>
              <a:gd name="connsiteX165" fmla="*/ 1885212 w 11218359"/>
              <a:gd name="connsiteY165" fmla="*/ 1657107 h 1657107"/>
              <a:gd name="connsiteX166" fmla="*/ 1896651 w 11218359"/>
              <a:gd name="connsiteY166" fmla="*/ 1657107 h 1657107"/>
              <a:gd name="connsiteX167" fmla="*/ 1908091 w 11218359"/>
              <a:gd name="connsiteY167" fmla="*/ 1657107 h 1657107"/>
              <a:gd name="connsiteX168" fmla="*/ 1919531 w 11218359"/>
              <a:gd name="connsiteY168" fmla="*/ 1657107 h 1657107"/>
              <a:gd name="connsiteX169" fmla="*/ 1930970 w 11218359"/>
              <a:gd name="connsiteY169" fmla="*/ 1657107 h 1657107"/>
              <a:gd name="connsiteX170" fmla="*/ 1942409 w 11218359"/>
              <a:gd name="connsiteY170" fmla="*/ 1657107 h 1657107"/>
              <a:gd name="connsiteX171" fmla="*/ 1953849 w 11218359"/>
              <a:gd name="connsiteY171" fmla="*/ 1657107 h 1657107"/>
              <a:gd name="connsiteX172" fmla="*/ 1965289 w 11218359"/>
              <a:gd name="connsiteY172" fmla="*/ 1657107 h 1657107"/>
              <a:gd name="connsiteX173" fmla="*/ 1976728 w 11218359"/>
              <a:gd name="connsiteY173" fmla="*/ 1657107 h 1657107"/>
              <a:gd name="connsiteX174" fmla="*/ 1988168 w 11218359"/>
              <a:gd name="connsiteY174" fmla="*/ 1657107 h 1657107"/>
              <a:gd name="connsiteX175" fmla="*/ 1999607 w 11218359"/>
              <a:gd name="connsiteY175" fmla="*/ 1657107 h 1657107"/>
              <a:gd name="connsiteX176" fmla="*/ 2011047 w 11218359"/>
              <a:gd name="connsiteY176" fmla="*/ 1657107 h 1657107"/>
              <a:gd name="connsiteX177" fmla="*/ 2022486 w 11218359"/>
              <a:gd name="connsiteY177" fmla="*/ 1657107 h 1657107"/>
              <a:gd name="connsiteX178" fmla="*/ 2033926 w 11218359"/>
              <a:gd name="connsiteY178" fmla="*/ 1657107 h 1657107"/>
              <a:gd name="connsiteX179" fmla="*/ 2045365 w 11218359"/>
              <a:gd name="connsiteY179" fmla="*/ 1657107 h 1657107"/>
              <a:gd name="connsiteX180" fmla="*/ 2056805 w 11218359"/>
              <a:gd name="connsiteY180" fmla="*/ 1657107 h 1657107"/>
              <a:gd name="connsiteX181" fmla="*/ 2068244 w 11218359"/>
              <a:gd name="connsiteY181" fmla="*/ 1657107 h 1657107"/>
              <a:gd name="connsiteX182" fmla="*/ 2079684 w 11218359"/>
              <a:gd name="connsiteY182" fmla="*/ 1657107 h 1657107"/>
              <a:gd name="connsiteX183" fmla="*/ 2091123 w 11218359"/>
              <a:gd name="connsiteY183" fmla="*/ 1657107 h 1657107"/>
              <a:gd name="connsiteX184" fmla="*/ 2102563 w 11218359"/>
              <a:gd name="connsiteY184" fmla="*/ 1657107 h 1657107"/>
              <a:gd name="connsiteX185" fmla="*/ 2114002 w 11218359"/>
              <a:gd name="connsiteY185" fmla="*/ 1657107 h 1657107"/>
              <a:gd name="connsiteX186" fmla="*/ 2125442 w 11218359"/>
              <a:gd name="connsiteY186" fmla="*/ 1657107 h 1657107"/>
              <a:gd name="connsiteX187" fmla="*/ 2136882 w 11218359"/>
              <a:gd name="connsiteY187" fmla="*/ 1657107 h 1657107"/>
              <a:gd name="connsiteX188" fmla="*/ 2148321 w 11218359"/>
              <a:gd name="connsiteY188" fmla="*/ 1657107 h 1657107"/>
              <a:gd name="connsiteX189" fmla="*/ 2159760 w 11218359"/>
              <a:gd name="connsiteY189" fmla="*/ 1657107 h 1657107"/>
              <a:gd name="connsiteX190" fmla="*/ 2171200 w 11218359"/>
              <a:gd name="connsiteY190" fmla="*/ 1657107 h 1657107"/>
              <a:gd name="connsiteX191" fmla="*/ 2182640 w 11218359"/>
              <a:gd name="connsiteY191" fmla="*/ 1657107 h 1657107"/>
              <a:gd name="connsiteX192" fmla="*/ 2194079 w 11218359"/>
              <a:gd name="connsiteY192" fmla="*/ 1657107 h 1657107"/>
              <a:gd name="connsiteX193" fmla="*/ 2205519 w 11218359"/>
              <a:gd name="connsiteY193" fmla="*/ 1657107 h 1657107"/>
              <a:gd name="connsiteX194" fmla="*/ 2216958 w 11218359"/>
              <a:gd name="connsiteY194" fmla="*/ 1657107 h 1657107"/>
              <a:gd name="connsiteX195" fmla="*/ 2228393 w 11218359"/>
              <a:gd name="connsiteY195" fmla="*/ 1657107 h 1657107"/>
              <a:gd name="connsiteX196" fmla="*/ 2239837 w 11218359"/>
              <a:gd name="connsiteY196" fmla="*/ 1657107 h 1657107"/>
              <a:gd name="connsiteX197" fmla="*/ 2251272 w 11218359"/>
              <a:gd name="connsiteY197" fmla="*/ 1657107 h 1657107"/>
              <a:gd name="connsiteX198" fmla="*/ 2262716 w 11218359"/>
              <a:gd name="connsiteY198" fmla="*/ 1657107 h 1657107"/>
              <a:gd name="connsiteX199" fmla="*/ 2274151 w 11218359"/>
              <a:gd name="connsiteY199" fmla="*/ 1657107 h 1657107"/>
              <a:gd name="connsiteX200" fmla="*/ 2285591 w 11218359"/>
              <a:gd name="connsiteY200" fmla="*/ 1657107 h 1657107"/>
              <a:gd name="connsiteX201" fmla="*/ 2297030 w 11218359"/>
              <a:gd name="connsiteY201" fmla="*/ 1657107 h 1657107"/>
              <a:gd name="connsiteX202" fmla="*/ 2308470 w 11218359"/>
              <a:gd name="connsiteY202" fmla="*/ 1657107 h 1657107"/>
              <a:gd name="connsiteX203" fmla="*/ 2319909 w 11218359"/>
              <a:gd name="connsiteY203" fmla="*/ 1657107 h 1657107"/>
              <a:gd name="connsiteX204" fmla="*/ 2331349 w 11218359"/>
              <a:gd name="connsiteY204" fmla="*/ 1657107 h 1657107"/>
              <a:gd name="connsiteX205" fmla="*/ 2342788 w 11218359"/>
              <a:gd name="connsiteY205" fmla="*/ 1657107 h 1657107"/>
              <a:gd name="connsiteX206" fmla="*/ 2354228 w 11218359"/>
              <a:gd name="connsiteY206" fmla="*/ 1657107 h 1657107"/>
              <a:gd name="connsiteX207" fmla="*/ 2365667 w 11218359"/>
              <a:gd name="connsiteY207" fmla="*/ 1657107 h 1657107"/>
              <a:gd name="connsiteX208" fmla="*/ 2377107 w 11218359"/>
              <a:gd name="connsiteY208" fmla="*/ 1657107 h 1657107"/>
              <a:gd name="connsiteX209" fmla="*/ 2388546 w 11218359"/>
              <a:gd name="connsiteY209" fmla="*/ 1657107 h 1657107"/>
              <a:gd name="connsiteX210" fmla="*/ 2399986 w 11218359"/>
              <a:gd name="connsiteY210" fmla="*/ 1657107 h 1657107"/>
              <a:gd name="connsiteX211" fmla="*/ 2411425 w 11218359"/>
              <a:gd name="connsiteY211" fmla="*/ 1657107 h 1657107"/>
              <a:gd name="connsiteX212" fmla="*/ 2422865 w 11218359"/>
              <a:gd name="connsiteY212" fmla="*/ 1657107 h 1657107"/>
              <a:gd name="connsiteX213" fmla="*/ 2434304 w 11218359"/>
              <a:gd name="connsiteY213" fmla="*/ 1657107 h 1657107"/>
              <a:gd name="connsiteX214" fmla="*/ 2445744 w 11218359"/>
              <a:gd name="connsiteY214" fmla="*/ 1657107 h 1657107"/>
              <a:gd name="connsiteX215" fmla="*/ 2457184 w 11218359"/>
              <a:gd name="connsiteY215" fmla="*/ 1657107 h 1657107"/>
              <a:gd name="connsiteX216" fmla="*/ 2468623 w 11218359"/>
              <a:gd name="connsiteY216" fmla="*/ 1657107 h 1657107"/>
              <a:gd name="connsiteX217" fmla="*/ 2480062 w 11218359"/>
              <a:gd name="connsiteY217" fmla="*/ 1657107 h 1657107"/>
              <a:gd name="connsiteX218" fmla="*/ 2491502 w 11218359"/>
              <a:gd name="connsiteY218" fmla="*/ 1657107 h 1657107"/>
              <a:gd name="connsiteX219" fmla="*/ 2502942 w 11218359"/>
              <a:gd name="connsiteY219" fmla="*/ 1657107 h 1657107"/>
              <a:gd name="connsiteX220" fmla="*/ 2514381 w 11218359"/>
              <a:gd name="connsiteY220" fmla="*/ 1657107 h 1657107"/>
              <a:gd name="connsiteX221" fmla="*/ 2525821 w 11218359"/>
              <a:gd name="connsiteY221" fmla="*/ 1657107 h 1657107"/>
              <a:gd name="connsiteX222" fmla="*/ 2537260 w 11218359"/>
              <a:gd name="connsiteY222" fmla="*/ 1657107 h 1657107"/>
              <a:gd name="connsiteX223" fmla="*/ 2548700 w 11218359"/>
              <a:gd name="connsiteY223" fmla="*/ 1657107 h 1657107"/>
              <a:gd name="connsiteX224" fmla="*/ 2560139 w 11218359"/>
              <a:gd name="connsiteY224" fmla="*/ 1657107 h 1657107"/>
              <a:gd name="connsiteX225" fmla="*/ 2571579 w 11218359"/>
              <a:gd name="connsiteY225" fmla="*/ 1657107 h 1657107"/>
              <a:gd name="connsiteX226" fmla="*/ 2583018 w 11218359"/>
              <a:gd name="connsiteY226" fmla="*/ 1657107 h 1657107"/>
              <a:gd name="connsiteX227" fmla="*/ 2594458 w 11218359"/>
              <a:gd name="connsiteY227" fmla="*/ 1657107 h 1657107"/>
              <a:gd name="connsiteX228" fmla="*/ 2605897 w 11218359"/>
              <a:gd name="connsiteY228" fmla="*/ 1657107 h 1657107"/>
              <a:gd name="connsiteX229" fmla="*/ 2617337 w 11218359"/>
              <a:gd name="connsiteY229" fmla="*/ 1657107 h 1657107"/>
              <a:gd name="connsiteX230" fmla="*/ 2628776 w 11218359"/>
              <a:gd name="connsiteY230" fmla="*/ 1657107 h 1657107"/>
              <a:gd name="connsiteX231" fmla="*/ 2640216 w 11218359"/>
              <a:gd name="connsiteY231" fmla="*/ 1657107 h 1657107"/>
              <a:gd name="connsiteX232" fmla="*/ 2651655 w 11218359"/>
              <a:gd name="connsiteY232" fmla="*/ 1657107 h 1657107"/>
              <a:gd name="connsiteX233" fmla="*/ 2663095 w 11218359"/>
              <a:gd name="connsiteY233" fmla="*/ 1657107 h 1657107"/>
              <a:gd name="connsiteX234" fmla="*/ 2674535 w 11218359"/>
              <a:gd name="connsiteY234" fmla="*/ 1657107 h 1657107"/>
              <a:gd name="connsiteX235" fmla="*/ 2685974 w 11218359"/>
              <a:gd name="connsiteY235" fmla="*/ 1657107 h 1657107"/>
              <a:gd name="connsiteX236" fmla="*/ 2697413 w 11218359"/>
              <a:gd name="connsiteY236" fmla="*/ 1657107 h 1657107"/>
              <a:gd name="connsiteX237" fmla="*/ 2708853 w 11218359"/>
              <a:gd name="connsiteY237" fmla="*/ 1657107 h 1657107"/>
              <a:gd name="connsiteX238" fmla="*/ 2720293 w 11218359"/>
              <a:gd name="connsiteY238" fmla="*/ 1657107 h 1657107"/>
              <a:gd name="connsiteX239" fmla="*/ 2731727 w 11218359"/>
              <a:gd name="connsiteY239" fmla="*/ 1657107 h 1657107"/>
              <a:gd name="connsiteX240" fmla="*/ 2743172 w 11218359"/>
              <a:gd name="connsiteY240" fmla="*/ 1657107 h 1657107"/>
              <a:gd name="connsiteX241" fmla="*/ 2754611 w 11218359"/>
              <a:gd name="connsiteY241" fmla="*/ 1657107 h 1657107"/>
              <a:gd name="connsiteX242" fmla="*/ 2766046 w 11218359"/>
              <a:gd name="connsiteY242" fmla="*/ 1657107 h 1657107"/>
              <a:gd name="connsiteX243" fmla="*/ 2777490 w 11218359"/>
              <a:gd name="connsiteY243" fmla="*/ 1657107 h 1657107"/>
              <a:gd name="connsiteX244" fmla="*/ 2788925 w 11218359"/>
              <a:gd name="connsiteY244" fmla="*/ 1657107 h 1657107"/>
              <a:gd name="connsiteX245" fmla="*/ 2800364 w 11218359"/>
              <a:gd name="connsiteY245" fmla="*/ 1657107 h 1657107"/>
              <a:gd name="connsiteX246" fmla="*/ 2811804 w 11218359"/>
              <a:gd name="connsiteY246" fmla="*/ 1657107 h 1657107"/>
              <a:gd name="connsiteX247" fmla="*/ 2823243 w 11218359"/>
              <a:gd name="connsiteY247" fmla="*/ 1657107 h 1657107"/>
              <a:gd name="connsiteX248" fmla="*/ 2834683 w 11218359"/>
              <a:gd name="connsiteY248" fmla="*/ 1657107 h 1657107"/>
              <a:gd name="connsiteX249" fmla="*/ 2846123 w 11218359"/>
              <a:gd name="connsiteY249" fmla="*/ 1657107 h 1657107"/>
              <a:gd name="connsiteX250" fmla="*/ 2857562 w 11218359"/>
              <a:gd name="connsiteY250" fmla="*/ 1657107 h 1657107"/>
              <a:gd name="connsiteX251" fmla="*/ 2869001 w 11218359"/>
              <a:gd name="connsiteY251" fmla="*/ 1657107 h 1657107"/>
              <a:gd name="connsiteX252" fmla="*/ 2880441 w 11218359"/>
              <a:gd name="connsiteY252" fmla="*/ 1657107 h 1657107"/>
              <a:gd name="connsiteX253" fmla="*/ 2891881 w 11218359"/>
              <a:gd name="connsiteY253" fmla="*/ 1657107 h 1657107"/>
              <a:gd name="connsiteX254" fmla="*/ 2903320 w 11218359"/>
              <a:gd name="connsiteY254" fmla="*/ 1657107 h 1657107"/>
              <a:gd name="connsiteX255" fmla="*/ 2914760 w 11218359"/>
              <a:gd name="connsiteY255" fmla="*/ 1657107 h 1657107"/>
              <a:gd name="connsiteX256" fmla="*/ 2926199 w 11218359"/>
              <a:gd name="connsiteY256" fmla="*/ 1657107 h 1657107"/>
              <a:gd name="connsiteX257" fmla="*/ 2937639 w 11218359"/>
              <a:gd name="connsiteY257" fmla="*/ 1657107 h 1657107"/>
              <a:gd name="connsiteX258" fmla="*/ 2949078 w 11218359"/>
              <a:gd name="connsiteY258" fmla="*/ 1657107 h 1657107"/>
              <a:gd name="connsiteX259" fmla="*/ 2960518 w 11218359"/>
              <a:gd name="connsiteY259" fmla="*/ 1657107 h 1657107"/>
              <a:gd name="connsiteX260" fmla="*/ 2971957 w 11218359"/>
              <a:gd name="connsiteY260" fmla="*/ 1657107 h 1657107"/>
              <a:gd name="connsiteX261" fmla="*/ 2983397 w 11218359"/>
              <a:gd name="connsiteY261" fmla="*/ 1657107 h 1657107"/>
              <a:gd name="connsiteX262" fmla="*/ 2994837 w 11218359"/>
              <a:gd name="connsiteY262" fmla="*/ 1657107 h 1657107"/>
              <a:gd name="connsiteX263" fmla="*/ 3006276 w 11218359"/>
              <a:gd name="connsiteY263" fmla="*/ 1657107 h 1657107"/>
              <a:gd name="connsiteX264" fmla="*/ 3017715 w 11218359"/>
              <a:gd name="connsiteY264" fmla="*/ 1657107 h 1657107"/>
              <a:gd name="connsiteX265" fmla="*/ 3029155 w 11218359"/>
              <a:gd name="connsiteY265" fmla="*/ 1657107 h 1657107"/>
              <a:gd name="connsiteX266" fmla="*/ 3040594 w 11218359"/>
              <a:gd name="connsiteY266" fmla="*/ 1657107 h 1657107"/>
              <a:gd name="connsiteX267" fmla="*/ 3052034 w 11218359"/>
              <a:gd name="connsiteY267" fmla="*/ 1657107 h 1657107"/>
              <a:gd name="connsiteX268" fmla="*/ 3063474 w 11218359"/>
              <a:gd name="connsiteY268" fmla="*/ 1657107 h 1657107"/>
              <a:gd name="connsiteX269" fmla="*/ 3074913 w 11218359"/>
              <a:gd name="connsiteY269" fmla="*/ 1657107 h 1657107"/>
              <a:gd name="connsiteX270" fmla="*/ 3086352 w 11218359"/>
              <a:gd name="connsiteY270" fmla="*/ 1657107 h 1657107"/>
              <a:gd name="connsiteX271" fmla="*/ 3097792 w 11218359"/>
              <a:gd name="connsiteY271" fmla="*/ 1657107 h 1657107"/>
              <a:gd name="connsiteX272" fmla="*/ 3109232 w 11218359"/>
              <a:gd name="connsiteY272" fmla="*/ 1657107 h 1657107"/>
              <a:gd name="connsiteX273" fmla="*/ 3120671 w 11218359"/>
              <a:gd name="connsiteY273" fmla="*/ 1657107 h 1657107"/>
              <a:gd name="connsiteX274" fmla="*/ 3132111 w 11218359"/>
              <a:gd name="connsiteY274" fmla="*/ 1657107 h 1657107"/>
              <a:gd name="connsiteX275" fmla="*/ 3143550 w 11218359"/>
              <a:gd name="connsiteY275" fmla="*/ 1657107 h 1657107"/>
              <a:gd name="connsiteX276" fmla="*/ 3154990 w 11218359"/>
              <a:gd name="connsiteY276" fmla="*/ 1657107 h 1657107"/>
              <a:gd name="connsiteX277" fmla="*/ 3166429 w 11218359"/>
              <a:gd name="connsiteY277" fmla="*/ 1657107 h 1657107"/>
              <a:gd name="connsiteX278" fmla="*/ 3177869 w 11218359"/>
              <a:gd name="connsiteY278" fmla="*/ 1657107 h 1657107"/>
              <a:gd name="connsiteX279" fmla="*/ 3189308 w 11218359"/>
              <a:gd name="connsiteY279" fmla="*/ 1657107 h 1657107"/>
              <a:gd name="connsiteX280" fmla="*/ 3200748 w 11218359"/>
              <a:gd name="connsiteY280" fmla="*/ 1657107 h 1657107"/>
              <a:gd name="connsiteX281" fmla="*/ 3212187 w 11218359"/>
              <a:gd name="connsiteY281" fmla="*/ 1657107 h 1657107"/>
              <a:gd name="connsiteX282" fmla="*/ 3223627 w 11218359"/>
              <a:gd name="connsiteY282" fmla="*/ 1657107 h 1657107"/>
              <a:gd name="connsiteX283" fmla="*/ 3235066 w 11218359"/>
              <a:gd name="connsiteY283" fmla="*/ 1657107 h 1657107"/>
              <a:gd name="connsiteX284" fmla="*/ 3246501 w 11218359"/>
              <a:gd name="connsiteY284" fmla="*/ 1657107 h 1657107"/>
              <a:gd name="connsiteX285" fmla="*/ 3257945 w 11218359"/>
              <a:gd name="connsiteY285" fmla="*/ 1657107 h 1657107"/>
              <a:gd name="connsiteX286" fmla="*/ 3269385 w 11218359"/>
              <a:gd name="connsiteY286" fmla="*/ 1657107 h 1657107"/>
              <a:gd name="connsiteX287" fmla="*/ 3280825 w 11218359"/>
              <a:gd name="connsiteY287" fmla="*/ 1657107 h 1657107"/>
              <a:gd name="connsiteX288" fmla="*/ 3292264 w 11218359"/>
              <a:gd name="connsiteY288" fmla="*/ 1657107 h 1657107"/>
              <a:gd name="connsiteX289" fmla="*/ 3303699 w 11218359"/>
              <a:gd name="connsiteY289" fmla="*/ 1657107 h 1657107"/>
              <a:gd name="connsiteX290" fmla="*/ 3315143 w 11218359"/>
              <a:gd name="connsiteY290" fmla="*/ 1657107 h 1657107"/>
              <a:gd name="connsiteX291" fmla="*/ 3326578 w 11218359"/>
              <a:gd name="connsiteY291" fmla="*/ 1657107 h 1657107"/>
              <a:gd name="connsiteX292" fmla="*/ 3338017 w 11218359"/>
              <a:gd name="connsiteY292" fmla="*/ 1657107 h 1657107"/>
              <a:gd name="connsiteX293" fmla="*/ 3349457 w 11218359"/>
              <a:gd name="connsiteY293" fmla="*/ 1657107 h 1657107"/>
              <a:gd name="connsiteX294" fmla="*/ 3360896 w 11218359"/>
              <a:gd name="connsiteY294" fmla="*/ 1657107 h 1657107"/>
              <a:gd name="connsiteX295" fmla="*/ 3372336 w 11218359"/>
              <a:gd name="connsiteY295" fmla="*/ 1657107 h 1657107"/>
              <a:gd name="connsiteX296" fmla="*/ 3383776 w 11218359"/>
              <a:gd name="connsiteY296" fmla="*/ 1657107 h 1657107"/>
              <a:gd name="connsiteX297" fmla="*/ 3395215 w 11218359"/>
              <a:gd name="connsiteY297" fmla="*/ 1657107 h 1657107"/>
              <a:gd name="connsiteX298" fmla="*/ 3406654 w 11218359"/>
              <a:gd name="connsiteY298" fmla="*/ 1657107 h 1657107"/>
              <a:gd name="connsiteX299" fmla="*/ 3418094 w 11218359"/>
              <a:gd name="connsiteY299" fmla="*/ 1657107 h 1657107"/>
              <a:gd name="connsiteX300" fmla="*/ 3429534 w 11218359"/>
              <a:gd name="connsiteY300" fmla="*/ 1657107 h 1657107"/>
              <a:gd name="connsiteX301" fmla="*/ 3440973 w 11218359"/>
              <a:gd name="connsiteY301" fmla="*/ 1657107 h 1657107"/>
              <a:gd name="connsiteX302" fmla="*/ 3452413 w 11218359"/>
              <a:gd name="connsiteY302" fmla="*/ 1657107 h 1657107"/>
              <a:gd name="connsiteX303" fmla="*/ 3463852 w 11218359"/>
              <a:gd name="connsiteY303" fmla="*/ 1657107 h 1657107"/>
              <a:gd name="connsiteX304" fmla="*/ 3475292 w 11218359"/>
              <a:gd name="connsiteY304" fmla="*/ 1657107 h 1657107"/>
              <a:gd name="connsiteX305" fmla="*/ 3486731 w 11218359"/>
              <a:gd name="connsiteY305" fmla="*/ 1657107 h 1657107"/>
              <a:gd name="connsiteX306" fmla="*/ 3498171 w 11218359"/>
              <a:gd name="connsiteY306" fmla="*/ 1657107 h 1657107"/>
              <a:gd name="connsiteX307" fmla="*/ 3509610 w 11218359"/>
              <a:gd name="connsiteY307" fmla="*/ 1657107 h 1657107"/>
              <a:gd name="connsiteX308" fmla="*/ 3521050 w 11218359"/>
              <a:gd name="connsiteY308" fmla="*/ 1657107 h 1657107"/>
              <a:gd name="connsiteX309" fmla="*/ 3532489 w 11218359"/>
              <a:gd name="connsiteY309" fmla="*/ 1657107 h 1657107"/>
              <a:gd name="connsiteX310" fmla="*/ 3543929 w 11218359"/>
              <a:gd name="connsiteY310" fmla="*/ 1657107 h 1657107"/>
              <a:gd name="connsiteX311" fmla="*/ 3555368 w 11218359"/>
              <a:gd name="connsiteY311" fmla="*/ 1657107 h 1657107"/>
              <a:gd name="connsiteX312" fmla="*/ 3566808 w 11218359"/>
              <a:gd name="connsiteY312" fmla="*/ 1657107 h 1657107"/>
              <a:gd name="connsiteX313" fmla="*/ 3578247 w 11218359"/>
              <a:gd name="connsiteY313" fmla="*/ 1657107 h 1657107"/>
              <a:gd name="connsiteX314" fmla="*/ 3589687 w 11218359"/>
              <a:gd name="connsiteY314" fmla="*/ 1657107 h 1657107"/>
              <a:gd name="connsiteX315" fmla="*/ 3601127 w 11218359"/>
              <a:gd name="connsiteY315" fmla="*/ 1657107 h 1657107"/>
              <a:gd name="connsiteX316" fmla="*/ 3612566 w 11218359"/>
              <a:gd name="connsiteY316" fmla="*/ 1657107 h 1657107"/>
              <a:gd name="connsiteX317" fmla="*/ 3624005 w 11218359"/>
              <a:gd name="connsiteY317" fmla="*/ 1657107 h 1657107"/>
              <a:gd name="connsiteX318" fmla="*/ 3635445 w 11218359"/>
              <a:gd name="connsiteY318" fmla="*/ 1657107 h 1657107"/>
              <a:gd name="connsiteX319" fmla="*/ 3646885 w 11218359"/>
              <a:gd name="connsiteY319" fmla="*/ 1657107 h 1657107"/>
              <a:gd name="connsiteX320" fmla="*/ 3658324 w 11218359"/>
              <a:gd name="connsiteY320" fmla="*/ 1657107 h 1657107"/>
              <a:gd name="connsiteX321" fmla="*/ 3669764 w 11218359"/>
              <a:gd name="connsiteY321" fmla="*/ 1657107 h 1657107"/>
              <a:gd name="connsiteX322" fmla="*/ 3681203 w 11218359"/>
              <a:gd name="connsiteY322" fmla="*/ 1657107 h 1657107"/>
              <a:gd name="connsiteX323" fmla="*/ 3692643 w 11218359"/>
              <a:gd name="connsiteY323" fmla="*/ 1657107 h 1657107"/>
              <a:gd name="connsiteX324" fmla="*/ 3704082 w 11218359"/>
              <a:gd name="connsiteY324" fmla="*/ 1657107 h 1657107"/>
              <a:gd name="connsiteX325" fmla="*/ 3715522 w 11218359"/>
              <a:gd name="connsiteY325" fmla="*/ 1657107 h 1657107"/>
              <a:gd name="connsiteX326" fmla="*/ 3726961 w 11218359"/>
              <a:gd name="connsiteY326" fmla="*/ 1657107 h 1657107"/>
              <a:gd name="connsiteX327" fmla="*/ 3738401 w 11218359"/>
              <a:gd name="connsiteY327" fmla="*/ 1657107 h 1657107"/>
              <a:gd name="connsiteX328" fmla="*/ 3749840 w 11218359"/>
              <a:gd name="connsiteY328" fmla="*/ 1657107 h 1657107"/>
              <a:gd name="connsiteX329" fmla="*/ 3761280 w 11218359"/>
              <a:gd name="connsiteY329" fmla="*/ 1657107 h 1657107"/>
              <a:gd name="connsiteX330" fmla="*/ 3772719 w 11218359"/>
              <a:gd name="connsiteY330" fmla="*/ 1657107 h 1657107"/>
              <a:gd name="connsiteX331" fmla="*/ 3784154 w 11218359"/>
              <a:gd name="connsiteY331" fmla="*/ 1657107 h 1657107"/>
              <a:gd name="connsiteX332" fmla="*/ 3795598 w 11218359"/>
              <a:gd name="connsiteY332" fmla="*/ 1657107 h 1657107"/>
              <a:gd name="connsiteX333" fmla="*/ 3807033 w 11218359"/>
              <a:gd name="connsiteY333" fmla="*/ 1657107 h 1657107"/>
              <a:gd name="connsiteX334" fmla="*/ 3818473 w 11218359"/>
              <a:gd name="connsiteY334" fmla="*/ 1657107 h 1657107"/>
              <a:gd name="connsiteX335" fmla="*/ 3829917 w 11218359"/>
              <a:gd name="connsiteY335" fmla="*/ 1657107 h 1657107"/>
              <a:gd name="connsiteX336" fmla="*/ 3841352 w 11218359"/>
              <a:gd name="connsiteY336" fmla="*/ 1657107 h 1657107"/>
              <a:gd name="connsiteX337" fmla="*/ 3852791 w 11218359"/>
              <a:gd name="connsiteY337" fmla="*/ 1657107 h 1657107"/>
              <a:gd name="connsiteX338" fmla="*/ 3864231 w 11218359"/>
              <a:gd name="connsiteY338" fmla="*/ 1657107 h 1657107"/>
              <a:gd name="connsiteX339" fmla="*/ 3875670 w 11218359"/>
              <a:gd name="connsiteY339" fmla="*/ 1657107 h 1657107"/>
              <a:gd name="connsiteX340" fmla="*/ 3887110 w 11218359"/>
              <a:gd name="connsiteY340" fmla="*/ 1657107 h 1657107"/>
              <a:gd name="connsiteX341" fmla="*/ 3898549 w 11218359"/>
              <a:gd name="connsiteY341" fmla="*/ 1657107 h 1657107"/>
              <a:gd name="connsiteX342" fmla="*/ 3909989 w 11218359"/>
              <a:gd name="connsiteY342" fmla="*/ 1657107 h 1657107"/>
              <a:gd name="connsiteX343" fmla="*/ 3921447 w 11218359"/>
              <a:gd name="connsiteY343" fmla="*/ 1657107 h 1657107"/>
              <a:gd name="connsiteX344" fmla="*/ 3932878 w 11218359"/>
              <a:gd name="connsiteY344" fmla="*/ 1657107 h 1657107"/>
              <a:gd name="connsiteX345" fmla="*/ 3944307 w 11218359"/>
              <a:gd name="connsiteY345" fmla="*/ 1657107 h 1657107"/>
              <a:gd name="connsiteX346" fmla="*/ 3955737 w 11218359"/>
              <a:gd name="connsiteY346" fmla="*/ 1657107 h 1657107"/>
              <a:gd name="connsiteX347" fmla="*/ 3967167 w 11218359"/>
              <a:gd name="connsiteY347" fmla="*/ 1657107 h 1657107"/>
              <a:gd name="connsiteX348" fmla="*/ 3978645 w 11218359"/>
              <a:gd name="connsiteY348" fmla="*/ 1657107 h 1657107"/>
              <a:gd name="connsiteX349" fmla="*/ 3990075 w 11218359"/>
              <a:gd name="connsiteY349" fmla="*/ 1657107 h 1657107"/>
              <a:gd name="connsiteX350" fmla="*/ 4001505 w 11218359"/>
              <a:gd name="connsiteY350" fmla="*/ 1657107 h 1657107"/>
              <a:gd name="connsiteX351" fmla="*/ 4012935 w 11218359"/>
              <a:gd name="connsiteY351" fmla="*/ 1657107 h 1657107"/>
              <a:gd name="connsiteX352" fmla="*/ 4024365 w 11218359"/>
              <a:gd name="connsiteY352" fmla="*/ 1657107 h 1657107"/>
              <a:gd name="connsiteX353" fmla="*/ 4035843 w 11218359"/>
              <a:gd name="connsiteY353" fmla="*/ 1657107 h 1657107"/>
              <a:gd name="connsiteX354" fmla="*/ 4047273 w 11218359"/>
              <a:gd name="connsiteY354" fmla="*/ 1657107 h 1657107"/>
              <a:gd name="connsiteX355" fmla="*/ 4058702 w 11218359"/>
              <a:gd name="connsiteY355" fmla="*/ 1657107 h 1657107"/>
              <a:gd name="connsiteX356" fmla="*/ 4070133 w 11218359"/>
              <a:gd name="connsiteY356" fmla="*/ 1657107 h 1657107"/>
              <a:gd name="connsiteX357" fmla="*/ 4081563 w 11218359"/>
              <a:gd name="connsiteY357" fmla="*/ 1657107 h 1657107"/>
              <a:gd name="connsiteX358" fmla="*/ 4093040 w 11218359"/>
              <a:gd name="connsiteY358" fmla="*/ 1657107 h 1657107"/>
              <a:gd name="connsiteX359" fmla="*/ 4104471 w 11218359"/>
              <a:gd name="connsiteY359" fmla="*/ 1657107 h 1657107"/>
              <a:gd name="connsiteX360" fmla="*/ 4115900 w 11218359"/>
              <a:gd name="connsiteY360" fmla="*/ 1657107 h 1657107"/>
              <a:gd name="connsiteX361" fmla="*/ 4127330 w 11218359"/>
              <a:gd name="connsiteY361" fmla="*/ 1657107 h 1657107"/>
              <a:gd name="connsiteX362" fmla="*/ 4138760 w 11218359"/>
              <a:gd name="connsiteY362" fmla="*/ 1657107 h 1657107"/>
              <a:gd name="connsiteX363" fmla="*/ 4150238 w 11218359"/>
              <a:gd name="connsiteY363" fmla="*/ 1657107 h 1657107"/>
              <a:gd name="connsiteX364" fmla="*/ 4161668 w 11218359"/>
              <a:gd name="connsiteY364" fmla="*/ 1657107 h 1657107"/>
              <a:gd name="connsiteX365" fmla="*/ 4173098 w 11218359"/>
              <a:gd name="connsiteY365" fmla="*/ 1657107 h 1657107"/>
              <a:gd name="connsiteX366" fmla="*/ 4184528 w 11218359"/>
              <a:gd name="connsiteY366" fmla="*/ 1657107 h 1657107"/>
              <a:gd name="connsiteX367" fmla="*/ 4195958 w 11218359"/>
              <a:gd name="connsiteY367" fmla="*/ 1657107 h 1657107"/>
              <a:gd name="connsiteX368" fmla="*/ 4207436 w 11218359"/>
              <a:gd name="connsiteY368" fmla="*/ 1657107 h 1657107"/>
              <a:gd name="connsiteX369" fmla="*/ 4218865 w 11218359"/>
              <a:gd name="connsiteY369" fmla="*/ 1657107 h 1657107"/>
              <a:gd name="connsiteX370" fmla="*/ 4230296 w 11218359"/>
              <a:gd name="connsiteY370" fmla="*/ 1657107 h 1657107"/>
              <a:gd name="connsiteX371" fmla="*/ 4241726 w 11218359"/>
              <a:gd name="connsiteY371" fmla="*/ 1657107 h 1657107"/>
              <a:gd name="connsiteX372" fmla="*/ 4253156 w 11218359"/>
              <a:gd name="connsiteY372" fmla="*/ 1657107 h 1657107"/>
              <a:gd name="connsiteX373" fmla="*/ 4264634 w 11218359"/>
              <a:gd name="connsiteY373" fmla="*/ 1657107 h 1657107"/>
              <a:gd name="connsiteX374" fmla="*/ 4276063 w 11218359"/>
              <a:gd name="connsiteY374" fmla="*/ 1657107 h 1657107"/>
              <a:gd name="connsiteX375" fmla="*/ 4287493 w 11218359"/>
              <a:gd name="connsiteY375" fmla="*/ 1657107 h 1657107"/>
              <a:gd name="connsiteX376" fmla="*/ 4298923 w 11218359"/>
              <a:gd name="connsiteY376" fmla="*/ 1657107 h 1657107"/>
              <a:gd name="connsiteX377" fmla="*/ 4310353 w 11218359"/>
              <a:gd name="connsiteY377" fmla="*/ 1657107 h 1657107"/>
              <a:gd name="connsiteX378" fmla="*/ 4321831 w 11218359"/>
              <a:gd name="connsiteY378" fmla="*/ 1657107 h 1657107"/>
              <a:gd name="connsiteX379" fmla="*/ 4333261 w 11218359"/>
              <a:gd name="connsiteY379" fmla="*/ 1657107 h 1657107"/>
              <a:gd name="connsiteX380" fmla="*/ 4344691 w 11218359"/>
              <a:gd name="connsiteY380" fmla="*/ 1657107 h 1657107"/>
              <a:gd name="connsiteX381" fmla="*/ 4356121 w 11218359"/>
              <a:gd name="connsiteY381" fmla="*/ 1657107 h 1657107"/>
              <a:gd name="connsiteX382" fmla="*/ 4367551 w 11218359"/>
              <a:gd name="connsiteY382" fmla="*/ 1657107 h 1657107"/>
              <a:gd name="connsiteX383" fmla="*/ 4379028 w 11218359"/>
              <a:gd name="connsiteY383" fmla="*/ 1657107 h 1657107"/>
              <a:gd name="connsiteX384" fmla="*/ 4390458 w 11218359"/>
              <a:gd name="connsiteY384" fmla="*/ 1657107 h 1657107"/>
              <a:gd name="connsiteX385" fmla="*/ 4401889 w 11218359"/>
              <a:gd name="connsiteY385" fmla="*/ 1657107 h 1657107"/>
              <a:gd name="connsiteX386" fmla="*/ 4413319 w 11218359"/>
              <a:gd name="connsiteY386" fmla="*/ 1657107 h 1657107"/>
              <a:gd name="connsiteX387" fmla="*/ 4424749 w 11218359"/>
              <a:gd name="connsiteY387" fmla="*/ 1657107 h 1657107"/>
              <a:gd name="connsiteX388" fmla="*/ 4436226 w 11218359"/>
              <a:gd name="connsiteY388" fmla="*/ 1657107 h 1657107"/>
              <a:gd name="connsiteX389" fmla="*/ 4447656 w 11218359"/>
              <a:gd name="connsiteY389" fmla="*/ 1657107 h 1657107"/>
              <a:gd name="connsiteX390" fmla="*/ 4459086 w 11218359"/>
              <a:gd name="connsiteY390" fmla="*/ 1657107 h 1657107"/>
              <a:gd name="connsiteX391" fmla="*/ 4470516 w 11218359"/>
              <a:gd name="connsiteY391" fmla="*/ 1657107 h 1657107"/>
              <a:gd name="connsiteX392" fmla="*/ 4481946 w 11218359"/>
              <a:gd name="connsiteY392" fmla="*/ 1657107 h 1657107"/>
              <a:gd name="connsiteX393" fmla="*/ 4493424 w 11218359"/>
              <a:gd name="connsiteY393" fmla="*/ 1657107 h 1657107"/>
              <a:gd name="connsiteX394" fmla="*/ 4504854 w 11218359"/>
              <a:gd name="connsiteY394" fmla="*/ 1657107 h 1657107"/>
              <a:gd name="connsiteX395" fmla="*/ 4516284 w 11218359"/>
              <a:gd name="connsiteY395" fmla="*/ 1657107 h 1657107"/>
              <a:gd name="connsiteX396" fmla="*/ 4527714 w 11218359"/>
              <a:gd name="connsiteY396" fmla="*/ 1657107 h 1657107"/>
              <a:gd name="connsiteX397" fmla="*/ 4539144 w 11218359"/>
              <a:gd name="connsiteY397" fmla="*/ 1657107 h 1657107"/>
              <a:gd name="connsiteX398" fmla="*/ 4550621 w 11218359"/>
              <a:gd name="connsiteY398" fmla="*/ 1657107 h 1657107"/>
              <a:gd name="connsiteX399" fmla="*/ 4562051 w 11218359"/>
              <a:gd name="connsiteY399" fmla="*/ 1657107 h 1657107"/>
              <a:gd name="connsiteX400" fmla="*/ 4573482 w 11218359"/>
              <a:gd name="connsiteY400" fmla="*/ 1657107 h 1657107"/>
              <a:gd name="connsiteX401" fmla="*/ 4584912 w 11218359"/>
              <a:gd name="connsiteY401" fmla="*/ 1657107 h 1657107"/>
              <a:gd name="connsiteX402" fmla="*/ 4596341 w 11218359"/>
              <a:gd name="connsiteY402" fmla="*/ 1657107 h 1657107"/>
              <a:gd name="connsiteX403" fmla="*/ 4607771 w 11218359"/>
              <a:gd name="connsiteY403" fmla="*/ 1657107 h 1657107"/>
              <a:gd name="connsiteX404" fmla="*/ 4619249 w 11218359"/>
              <a:gd name="connsiteY404" fmla="*/ 1657107 h 1657107"/>
              <a:gd name="connsiteX405" fmla="*/ 4630679 w 11218359"/>
              <a:gd name="connsiteY405" fmla="*/ 1657107 h 1657107"/>
              <a:gd name="connsiteX406" fmla="*/ 4642109 w 11218359"/>
              <a:gd name="connsiteY406" fmla="*/ 1657107 h 1657107"/>
              <a:gd name="connsiteX407" fmla="*/ 4653539 w 11218359"/>
              <a:gd name="connsiteY407" fmla="*/ 1657107 h 1657107"/>
              <a:gd name="connsiteX408" fmla="*/ 4664969 w 11218359"/>
              <a:gd name="connsiteY408" fmla="*/ 1657107 h 1657107"/>
              <a:gd name="connsiteX409" fmla="*/ 4676447 w 11218359"/>
              <a:gd name="connsiteY409" fmla="*/ 1657107 h 1657107"/>
              <a:gd name="connsiteX410" fmla="*/ 4687877 w 11218359"/>
              <a:gd name="connsiteY410" fmla="*/ 1657107 h 1657107"/>
              <a:gd name="connsiteX411" fmla="*/ 4699306 w 11218359"/>
              <a:gd name="connsiteY411" fmla="*/ 1657107 h 1657107"/>
              <a:gd name="connsiteX412" fmla="*/ 4710737 w 11218359"/>
              <a:gd name="connsiteY412" fmla="*/ 1657107 h 1657107"/>
              <a:gd name="connsiteX413" fmla="*/ 4722167 w 11218359"/>
              <a:gd name="connsiteY413" fmla="*/ 1657107 h 1657107"/>
              <a:gd name="connsiteX414" fmla="*/ 4733644 w 11218359"/>
              <a:gd name="connsiteY414" fmla="*/ 1657107 h 1657107"/>
              <a:gd name="connsiteX415" fmla="*/ 4745075 w 11218359"/>
              <a:gd name="connsiteY415" fmla="*/ 1657107 h 1657107"/>
              <a:gd name="connsiteX416" fmla="*/ 4756504 w 11218359"/>
              <a:gd name="connsiteY416" fmla="*/ 1657107 h 1657107"/>
              <a:gd name="connsiteX417" fmla="*/ 4767934 w 11218359"/>
              <a:gd name="connsiteY417" fmla="*/ 1657107 h 1657107"/>
              <a:gd name="connsiteX418" fmla="*/ 4779364 w 11218359"/>
              <a:gd name="connsiteY418" fmla="*/ 1657107 h 1657107"/>
              <a:gd name="connsiteX419" fmla="*/ 4790842 w 11218359"/>
              <a:gd name="connsiteY419" fmla="*/ 1657107 h 1657107"/>
              <a:gd name="connsiteX420" fmla="*/ 4802272 w 11218359"/>
              <a:gd name="connsiteY420" fmla="*/ 1657107 h 1657107"/>
              <a:gd name="connsiteX421" fmla="*/ 4813702 w 11218359"/>
              <a:gd name="connsiteY421" fmla="*/ 1657107 h 1657107"/>
              <a:gd name="connsiteX422" fmla="*/ 4825132 w 11218359"/>
              <a:gd name="connsiteY422" fmla="*/ 1657107 h 1657107"/>
              <a:gd name="connsiteX423" fmla="*/ 4836562 w 11218359"/>
              <a:gd name="connsiteY423" fmla="*/ 1657107 h 1657107"/>
              <a:gd name="connsiteX424" fmla="*/ 4848040 w 11218359"/>
              <a:gd name="connsiteY424" fmla="*/ 1657107 h 1657107"/>
              <a:gd name="connsiteX425" fmla="*/ 4859469 w 11218359"/>
              <a:gd name="connsiteY425" fmla="*/ 1657107 h 1657107"/>
              <a:gd name="connsiteX426" fmla="*/ 4870899 w 11218359"/>
              <a:gd name="connsiteY426" fmla="*/ 1657107 h 1657107"/>
              <a:gd name="connsiteX427" fmla="*/ 4882330 w 11218359"/>
              <a:gd name="connsiteY427" fmla="*/ 1657107 h 1657107"/>
              <a:gd name="connsiteX428" fmla="*/ 4893760 w 11218359"/>
              <a:gd name="connsiteY428" fmla="*/ 1657107 h 1657107"/>
              <a:gd name="connsiteX429" fmla="*/ 4905237 w 11218359"/>
              <a:gd name="connsiteY429" fmla="*/ 1657107 h 1657107"/>
              <a:gd name="connsiteX430" fmla="*/ 4916667 w 11218359"/>
              <a:gd name="connsiteY430" fmla="*/ 1657107 h 1657107"/>
              <a:gd name="connsiteX431" fmla="*/ 4928097 w 11218359"/>
              <a:gd name="connsiteY431" fmla="*/ 1657107 h 1657107"/>
              <a:gd name="connsiteX432" fmla="*/ 4939527 w 11218359"/>
              <a:gd name="connsiteY432" fmla="*/ 1657107 h 1657107"/>
              <a:gd name="connsiteX433" fmla="*/ 4950957 w 11218359"/>
              <a:gd name="connsiteY433" fmla="*/ 1657107 h 1657107"/>
              <a:gd name="connsiteX434" fmla="*/ 4962435 w 11218359"/>
              <a:gd name="connsiteY434" fmla="*/ 1657107 h 1657107"/>
              <a:gd name="connsiteX435" fmla="*/ 4973865 w 11218359"/>
              <a:gd name="connsiteY435" fmla="*/ 1657107 h 1657107"/>
              <a:gd name="connsiteX436" fmla="*/ 4985295 w 11218359"/>
              <a:gd name="connsiteY436" fmla="*/ 1657107 h 1657107"/>
              <a:gd name="connsiteX437" fmla="*/ 4996725 w 11218359"/>
              <a:gd name="connsiteY437" fmla="*/ 1657107 h 1657107"/>
              <a:gd name="connsiteX438" fmla="*/ 5008155 w 11218359"/>
              <a:gd name="connsiteY438" fmla="*/ 1657107 h 1657107"/>
              <a:gd name="connsiteX439" fmla="*/ 5019632 w 11218359"/>
              <a:gd name="connsiteY439" fmla="*/ 1657107 h 1657107"/>
              <a:gd name="connsiteX440" fmla="*/ 5031062 w 11218359"/>
              <a:gd name="connsiteY440" fmla="*/ 1657107 h 1657107"/>
              <a:gd name="connsiteX441" fmla="*/ 5042492 w 11218359"/>
              <a:gd name="connsiteY441" fmla="*/ 1657107 h 1657107"/>
              <a:gd name="connsiteX442" fmla="*/ 5053923 w 11218359"/>
              <a:gd name="connsiteY442" fmla="*/ 1657107 h 1657107"/>
              <a:gd name="connsiteX443" fmla="*/ 5065353 w 11218359"/>
              <a:gd name="connsiteY443" fmla="*/ 1657107 h 1657107"/>
              <a:gd name="connsiteX444" fmla="*/ 5076830 w 11218359"/>
              <a:gd name="connsiteY444" fmla="*/ 1657107 h 1657107"/>
              <a:gd name="connsiteX445" fmla="*/ 5088260 w 11218359"/>
              <a:gd name="connsiteY445" fmla="*/ 1657107 h 1657107"/>
              <a:gd name="connsiteX446" fmla="*/ 5099690 w 11218359"/>
              <a:gd name="connsiteY446" fmla="*/ 1657107 h 1657107"/>
              <a:gd name="connsiteX447" fmla="*/ 5111120 w 11218359"/>
              <a:gd name="connsiteY447" fmla="*/ 1657107 h 1657107"/>
              <a:gd name="connsiteX448" fmla="*/ 5122550 w 11218359"/>
              <a:gd name="connsiteY448" fmla="*/ 1657107 h 1657107"/>
              <a:gd name="connsiteX449" fmla="*/ 5134028 w 11218359"/>
              <a:gd name="connsiteY449" fmla="*/ 1657107 h 1657107"/>
              <a:gd name="connsiteX450" fmla="*/ 5145458 w 11218359"/>
              <a:gd name="connsiteY450" fmla="*/ 1657107 h 1657107"/>
              <a:gd name="connsiteX451" fmla="*/ 5156888 w 11218359"/>
              <a:gd name="connsiteY451" fmla="*/ 1657107 h 1657107"/>
              <a:gd name="connsiteX452" fmla="*/ 5168318 w 11218359"/>
              <a:gd name="connsiteY452" fmla="*/ 1657107 h 1657107"/>
              <a:gd name="connsiteX453" fmla="*/ 5179747 w 11218359"/>
              <a:gd name="connsiteY453" fmla="*/ 1657107 h 1657107"/>
              <a:gd name="connsiteX454" fmla="*/ 5191225 w 11218359"/>
              <a:gd name="connsiteY454" fmla="*/ 1657107 h 1657107"/>
              <a:gd name="connsiteX455" fmla="*/ 5202655 w 11218359"/>
              <a:gd name="connsiteY455" fmla="*/ 1657107 h 1657107"/>
              <a:gd name="connsiteX456" fmla="*/ 5214085 w 11218359"/>
              <a:gd name="connsiteY456" fmla="*/ 1657107 h 1657107"/>
              <a:gd name="connsiteX457" fmla="*/ 5225515 w 11218359"/>
              <a:gd name="connsiteY457" fmla="*/ 1657107 h 1657107"/>
              <a:gd name="connsiteX458" fmla="*/ 5236945 w 11218359"/>
              <a:gd name="connsiteY458" fmla="*/ 1657107 h 1657107"/>
              <a:gd name="connsiteX459" fmla="*/ 5248423 w 11218359"/>
              <a:gd name="connsiteY459" fmla="*/ 1657107 h 1657107"/>
              <a:gd name="connsiteX460" fmla="*/ 5259853 w 11218359"/>
              <a:gd name="connsiteY460" fmla="*/ 1657107 h 1657107"/>
              <a:gd name="connsiteX461" fmla="*/ 5271283 w 11218359"/>
              <a:gd name="connsiteY461" fmla="*/ 1657107 h 1657107"/>
              <a:gd name="connsiteX462" fmla="*/ 5282713 w 11218359"/>
              <a:gd name="connsiteY462" fmla="*/ 1657107 h 1657107"/>
              <a:gd name="connsiteX463" fmla="*/ 5294143 w 11218359"/>
              <a:gd name="connsiteY463" fmla="*/ 1657107 h 1657107"/>
              <a:gd name="connsiteX464" fmla="*/ 5305621 w 11218359"/>
              <a:gd name="connsiteY464" fmla="*/ 1657107 h 1657107"/>
              <a:gd name="connsiteX465" fmla="*/ 5317051 w 11218359"/>
              <a:gd name="connsiteY465" fmla="*/ 1657107 h 1657107"/>
              <a:gd name="connsiteX466" fmla="*/ 5328481 w 11218359"/>
              <a:gd name="connsiteY466" fmla="*/ 1657107 h 1657107"/>
              <a:gd name="connsiteX467" fmla="*/ 5339910 w 11218359"/>
              <a:gd name="connsiteY467" fmla="*/ 1657107 h 1657107"/>
              <a:gd name="connsiteX468" fmla="*/ 5351340 w 11218359"/>
              <a:gd name="connsiteY468" fmla="*/ 1657107 h 1657107"/>
              <a:gd name="connsiteX469" fmla="*/ 5362818 w 11218359"/>
              <a:gd name="connsiteY469" fmla="*/ 1657107 h 1657107"/>
              <a:gd name="connsiteX470" fmla="*/ 5374248 w 11218359"/>
              <a:gd name="connsiteY470" fmla="*/ 1657107 h 1657107"/>
              <a:gd name="connsiteX471" fmla="*/ 5385678 w 11218359"/>
              <a:gd name="connsiteY471" fmla="*/ 1657107 h 1657107"/>
              <a:gd name="connsiteX472" fmla="*/ 5397108 w 11218359"/>
              <a:gd name="connsiteY472" fmla="*/ 1657107 h 1657107"/>
              <a:gd name="connsiteX473" fmla="*/ 5408538 w 11218359"/>
              <a:gd name="connsiteY473" fmla="*/ 1657107 h 1657107"/>
              <a:gd name="connsiteX474" fmla="*/ 5420016 w 11218359"/>
              <a:gd name="connsiteY474" fmla="*/ 1657107 h 1657107"/>
              <a:gd name="connsiteX475" fmla="*/ 5431446 w 11218359"/>
              <a:gd name="connsiteY475" fmla="*/ 1657107 h 1657107"/>
              <a:gd name="connsiteX476" fmla="*/ 5442876 w 11218359"/>
              <a:gd name="connsiteY476" fmla="*/ 1657107 h 1657107"/>
              <a:gd name="connsiteX477" fmla="*/ 5454306 w 11218359"/>
              <a:gd name="connsiteY477" fmla="*/ 1657107 h 1657107"/>
              <a:gd name="connsiteX478" fmla="*/ 5465736 w 11218359"/>
              <a:gd name="connsiteY478" fmla="*/ 1657107 h 1657107"/>
              <a:gd name="connsiteX479" fmla="*/ 5477214 w 11218359"/>
              <a:gd name="connsiteY479" fmla="*/ 1657107 h 1657107"/>
              <a:gd name="connsiteX480" fmla="*/ 5488643 w 11218359"/>
              <a:gd name="connsiteY480" fmla="*/ 1657107 h 1657107"/>
              <a:gd name="connsiteX481" fmla="*/ 5500073 w 11218359"/>
              <a:gd name="connsiteY481" fmla="*/ 1657107 h 1657107"/>
              <a:gd name="connsiteX482" fmla="*/ 5511503 w 11218359"/>
              <a:gd name="connsiteY482" fmla="*/ 1657107 h 1657107"/>
              <a:gd name="connsiteX483" fmla="*/ 5522933 w 11218359"/>
              <a:gd name="connsiteY483" fmla="*/ 1657107 h 1657107"/>
              <a:gd name="connsiteX484" fmla="*/ 5534411 w 11218359"/>
              <a:gd name="connsiteY484" fmla="*/ 1657107 h 1657107"/>
              <a:gd name="connsiteX485" fmla="*/ 5545841 w 11218359"/>
              <a:gd name="connsiteY485" fmla="*/ 1657107 h 1657107"/>
              <a:gd name="connsiteX486" fmla="*/ 5557271 w 11218359"/>
              <a:gd name="connsiteY486" fmla="*/ 1657107 h 1657107"/>
              <a:gd name="connsiteX487" fmla="*/ 5568701 w 11218359"/>
              <a:gd name="connsiteY487" fmla="*/ 1657107 h 1657107"/>
              <a:gd name="connsiteX488" fmla="*/ 5580131 w 11218359"/>
              <a:gd name="connsiteY488" fmla="*/ 1657107 h 1657107"/>
              <a:gd name="connsiteX489" fmla="*/ 5591609 w 11218359"/>
              <a:gd name="connsiteY489" fmla="*/ 1657107 h 1657107"/>
              <a:gd name="connsiteX490" fmla="*/ 5603038 w 11218359"/>
              <a:gd name="connsiteY490" fmla="*/ 1657107 h 1657107"/>
              <a:gd name="connsiteX491" fmla="*/ 5614469 w 11218359"/>
              <a:gd name="connsiteY491" fmla="*/ 1657107 h 1657107"/>
              <a:gd name="connsiteX492" fmla="*/ 5625899 w 11218359"/>
              <a:gd name="connsiteY492" fmla="*/ 1657107 h 1657107"/>
              <a:gd name="connsiteX493" fmla="*/ 5637329 w 11218359"/>
              <a:gd name="connsiteY493" fmla="*/ 1657107 h 1657107"/>
              <a:gd name="connsiteX494" fmla="*/ 5648759 w 11218359"/>
              <a:gd name="connsiteY494" fmla="*/ 1657107 h 1657107"/>
              <a:gd name="connsiteX495" fmla="*/ 5660236 w 11218359"/>
              <a:gd name="connsiteY495" fmla="*/ 1657107 h 1657107"/>
              <a:gd name="connsiteX496" fmla="*/ 5671666 w 11218359"/>
              <a:gd name="connsiteY496" fmla="*/ 1657107 h 1657107"/>
              <a:gd name="connsiteX497" fmla="*/ 5683096 w 11218359"/>
              <a:gd name="connsiteY497" fmla="*/ 1657107 h 1657107"/>
              <a:gd name="connsiteX498" fmla="*/ 5694526 w 11218359"/>
              <a:gd name="connsiteY498" fmla="*/ 1657107 h 1657107"/>
              <a:gd name="connsiteX499" fmla="*/ 5705956 w 11218359"/>
              <a:gd name="connsiteY499" fmla="*/ 1657107 h 1657107"/>
              <a:gd name="connsiteX500" fmla="*/ 5717434 w 11218359"/>
              <a:gd name="connsiteY500" fmla="*/ 1657107 h 1657107"/>
              <a:gd name="connsiteX501" fmla="*/ 5728864 w 11218359"/>
              <a:gd name="connsiteY501" fmla="*/ 1657107 h 1657107"/>
              <a:gd name="connsiteX502" fmla="*/ 5740294 w 11218359"/>
              <a:gd name="connsiteY502" fmla="*/ 1657107 h 1657107"/>
              <a:gd name="connsiteX503" fmla="*/ 5751724 w 11218359"/>
              <a:gd name="connsiteY503" fmla="*/ 1657107 h 1657107"/>
              <a:gd name="connsiteX504" fmla="*/ 5763154 w 11218359"/>
              <a:gd name="connsiteY504" fmla="*/ 1657107 h 1657107"/>
              <a:gd name="connsiteX505" fmla="*/ 5774631 w 11218359"/>
              <a:gd name="connsiteY505" fmla="*/ 1657107 h 1657107"/>
              <a:gd name="connsiteX506" fmla="*/ 5786062 w 11218359"/>
              <a:gd name="connsiteY506" fmla="*/ 1657107 h 1657107"/>
              <a:gd name="connsiteX507" fmla="*/ 5797492 w 11218359"/>
              <a:gd name="connsiteY507" fmla="*/ 1657107 h 1657107"/>
              <a:gd name="connsiteX508" fmla="*/ 5808921 w 11218359"/>
              <a:gd name="connsiteY508" fmla="*/ 1657107 h 1657107"/>
              <a:gd name="connsiteX509" fmla="*/ 5820351 w 11218359"/>
              <a:gd name="connsiteY509" fmla="*/ 1657107 h 1657107"/>
              <a:gd name="connsiteX510" fmla="*/ 5831829 w 11218359"/>
              <a:gd name="connsiteY510" fmla="*/ 1657107 h 1657107"/>
              <a:gd name="connsiteX511" fmla="*/ 5843259 w 11218359"/>
              <a:gd name="connsiteY511" fmla="*/ 1657107 h 1657107"/>
              <a:gd name="connsiteX512" fmla="*/ 5854689 w 11218359"/>
              <a:gd name="connsiteY512" fmla="*/ 1657107 h 1657107"/>
              <a:gd name="connsiteX513" fmla="*/ 5866119 w 11218359"/>
              <a:gd name="connsiteY513" fmla="*/ 1657107 h 1657107"/>
              <a:gd name="connsiteX514" fmla="*/ 5877549 w 11218359"/>
              <a:gd name="connsiteY514" fmla="*/ 1657107 h 1657107"/>
              <a:gd name="connsiteX515" fmla="*/ 5889027 w 11218359"/>
              <a:gd name="connsiteY515" fmla="*/ 1657107 h 1657107"/>
              <a:gd name="connsiteX516" fmla="*/ 5900457 w 11218359"/>
              <a:gd name="connsiteY516" fmla="*/ 1657107 h 1657107"/>
              <a:gd name="connsiteX517" fmla="*/ 5911887 w 11218359"/>
              <a:gd name="connsiteY517" fmla="*/ 1657107 h 1657107"/>
              <a:gd name="connsiteX518" fmla="*/ 5923317 w 11218359"/>
              <a:gd name="connsiteY518" fmla="*/ 1657107 h 1657107"/>
              <a:gd name="connsiteX519" fmla="*/ 5934747 w 11218359"/>
              <a:gd name="connsiteY519" fmla="*/ 1657107 h 1657107"/>
              <a:gd name="connsiteX520" fmla="*/ 5946225 w 11218359"/>
              <a:gd name="connsiteY520" fmla="*/ 1657107 h 1657107"/>
              <a:gd name="connsiteX521" fmla="*/ 5957655 w 11218359"/>
              <a:gd name="connsiteY521" fmla="*/ 1657107 h 1657107"/>
              <a:gd name="connsiteX522" fmla="*/ 5969084 w 11218359"/>
              <a:gd name="connsiteY522" fmla="*/ 1657107 h 1657107"/>
              <a:gd name="connsiteX523" fmla="*/ 5980514 w 11218359"/>
              <a:gd name="connsiteY523" fmla="*/ 1267997 h 1657107"/>
              <a:gd name="connsiteX524" fmla="*/ 5991944 w 11218359"/>
              <a:gd name="connsiteY524" fmla="*/ 506297 h 1657107"/>
              <a:gd name="connsiteX525" fmla="*/ 6003422 w 11218359"/>
              <a:gd name="connsiteY525" fmla="*/ 784231 h 1657107"/>
              <a:gd name="connsiteX526" fmla="*/ 6014852 w 11218359"/>
              <a:gd name="connsiteY526" fmla="*/ 734654 h 1657107"/>
              <a:gd name="connsiteX527" fmla="*/ 6026282 w 11218359"/>
              <a:gd name="connsiteY527" fmla="*/ 0 h 1657107"/>
              <a:gd name="connsiteX528" fmla="*/ 6037712 w 11218359"/>
              <a:gd name="connsiteY528" fmla="*/ 78123 h 1657107"/>
              <a:gd name="connsiteX529" fmla="*/ 6049142 w 11218359"/>
              <a:gd name="connsiteY529" fmla="*/ 449209 h 1657107"/>
              <a:gd name="connsiteX530" fmla="*/ 6060620 w 11218359"/>
              <a:gd name="connsiteY530" fmla="*/ 117186 h 1657107"/>
              <a:gd name="connsiteX531" fmla="*/ 6072049 w 11218359"/>
              <a:gd name="connsiteY531" fmla="*/ 217842 h 1657107"/>
              <a:gd name="connsiteX532" fmla="*/ 6083480 w 11218359"/>
              <a:gd name="connsiteY532" fmla="*/ 659540 h 1657107"/>
              <a:gd name="connsiteX533" fmla="*/ 6094910 w 11218359"/>
              <a:gd name="connsiteY533" fmla="*/ 650524 h 1657107"/>
              <a:gd name="connsiteX534" fmla="*/ 6106340 w 11218359"/>
              <a:gd name="connsiteY534" fmla="*/ 464229 h 1657107"/>
              <a:gd name="connsiteX535" fmla="*/ 6117818 w 11218359"/>
              <a:gd name="connsiteY535" fmla="*/ 1496354 h 1657107"/>
              <a:gd name="connsiteX536" fmla="*/ 6129247 w 11218359"/>
              <a:gd name="connsiteY536" fmla="*/ 1648092 h 1657107"/>
              <a:gd name="connsiteX537" fmla="*/ 6140677 w 11218359"/>
              <a:gd name="connsiteY537" fmla="*/ 1657107 h 1657107"/>
              <a:gd name="connsiteX538" fmla="*/ 6152107 w 11218359"/>
              <a:gd name="connsiteY538" fmla="*/ 1657107 h 1657107"/>
              <a:gd name="connsiteX539" fmla="*/ 6163537 w 11218359"/>
              <a:gd name="connsiteY539" fmla="*/ 1657107 h 1657107"/>
              <a:gd name="connsiteX540" fmla="*/ 6175015 w 11218359"/>
              <a:gd name="connsiteY540" fmla="*/ 1657107 h 1657107"/>
              <a:gd name="connsiteX541" fmla="*/ 6186445 w 11218359"/>
              <a:gd name="connsiteY541" fmla="*/ 1657107 h 1657107"/>
              <a:gd name="connsiteX542" fmla="*/ 6197875 w 11218359"/>
              <a:gd name="connsiteY542" fmla="*/ 1657107 h 1657107"/>
              <a:gd name="connsiteX543" fmla="*/ 6209305 w 11218359"/>
              <a:gd name="connsiteY543" fmla="*/ 1657107 h 1657107"/>
              <a:gd name="connsiteX544" fmla="*/ 6220735 w 11218359"/>
              <a:gd name="connsiteY544" fmla="*/ 1657107 h 1657107"/>
              <a:gd name="connsiteX545" fmla="*/ 6232212 w 11218359"/>
              <a:gd name="connsiteY545" fmla="*/ 1657107 h 1657107"/>
              <a:gd name="connsiteX546" fmla="*/ 6243642 w 11218359"/>
              <a:gd name="connsiteY546" fmla="*/ 1657107 h 1657107"/>
              <a:gd name="connsiteX547" fmla="*/ 6255073 w 11218359"/>
              <a:gd name="connsiteY547" fmla="*/ 1657107 h 1657107"/>
              <a:gd name="connsiteX548" fmla="*/ 6266503 w 11218359"/>
              <a:gd name="connsiteY548" fmla="*/ 1657107 h 1657107"/>
              <a:gd name="connsiteX549" fmla="*/ 6277933 w 11218359"/>
              <a:gd name="connsiteY549" fmla="*/ 1657107 h 1657107"/>
              <a:gd name="connsiteX550" fmla="*/ 6289410 w 11218359"/>
              <a:gd name="connsiteY550" fmla="*/ 1657107 h 1657107"/>
              <a:gd name="connsiteX551" fmla="*/ 6300840 w 11218359"/>
              <a:gd name="connsiteY551" fmla="*/ 1657107 h 1657107"/>
              <a:gd name="connsiteX552" fmla="*/ 6312270 w 11218359"/>
              <a:gd name="connsiteY552" fmla="*/ 1657107 h 1657107"/>
              <a:gd name="connsiteX553" fmla="*/ 6323700 w 11218359"/>
              <a:gd name="connsiteY553" fmla="*/ 1657107 h 1657107"/>
              <a:gd name="connsiteX554" fmla="*/ 6335130 w 11218359"/>
              <a:gd name="connsiteY554" fmla="*/ 1657107 h 1657107"/>
              <a:gd name="connsiteX555" fmla="*/ 6346608 w 11218359"/>
              <a:gd name="connsiteY555" fmla="*/ 1657107 h 1657107"/>
              <a:gd name="connsiteX556" fmla="*/ 6358038 w 11218359"/>
              <a:gd name="connsiteY556" fmla="*/ 1657107 h 1657107"/>
              <a:gd name="connsiteX557" fmla="*/ 6369468 w 11218359"/>
              <a:gd name="connsiteY557" fmla="*/ 1657107 h 1657107"/>
              <a:gd name="connsiteX558" fmla="*/ 6380898 w 11218359"/>
              <a:gd name="connsiteY558" fmla="*/ 1657107 h 1657107"/>
              <a:gd name="connsiteX559" fmla="*/ 6392328 w 11218359"/>
              <a:gd name="connsiteY559" fmla="*/ 1657107 h 1657107"/>
              <a:gd name="connsiteX560" fmla="*/ 6403805 w 11218359"/>
              <a:gd name="connsiteY560" fmla="*/ 1657107 h 1657107"/>
              <a:gd name="connsiteX561" fmla="*/ 6415235 w 11218359"/>
              <a:gd name="connsiteY561" fmla="*/ 1657107 h 1657107"/>
              <a:gd name="connsiteX562" fmla="*/ 6426666 w 11218359"/>
              <a:gd name="connsiteY562" fmla="*/ 1657107 h 1657107"/>
              <a:gd name="connsiteX563" fmla="*/ 6438096 w 11218359"/>
              <a:gd name="connsiteY563" fmla="*/ 1657107 h 1657107"/>
              <a:gd name="connsiteX564" fmla="*/ 6449525 w 11218359"/>
              <a:gd name="connsiteY564" fmla="*/ 1657107 h 1657107"/>
              <a:gd name="connsiteX565" fmla="*/ 6461003 w 11218359"/>
              <a:gd name="connsiteY565" fmla="*/ 1657107 h 1657107"/>
              <a:gd name="connsiteX566" fmla="*/ 6472433 w 11218359"/>
              <a:gd name="connsiteY566" fmla="*/ 1657107 h 1657107"/>
              <a:gd name="connsiteX567" fmla="*/ 6483863 w 11218359"/>
              <a:gd name="connsiteY567" fmla="*/ 1657107 h 1657107"/>
              <a:gd name="connsiteX568" fmla="*/ 6495293 w 11218359"/>
              <a:gd name="connsiteY568" fmla="*/ 1657107 h 1657107"/>
              <a:gd name="connsiteX569" fmla="*/ 6506723 w 11218359"/>
              <a:gd name="connsiteY569" fmla="*/ 1657107 h 1657107"/>
              <a:gd name="connsiteX570" fmla="*/ 6518201 w 11218359"/>
              <a:gd name="connsiteY570" fmla="*/ 1657107 h 1657107"/>
              <a:gd name="connsiteX571" fmla="*/ 6529631 w 11218359"/>
              <a:gd name="connsiteY571" fmla="*/ 1657107 h 1657107"/>
              <a:gd name="connsiteX572" fmla="*/ 6541061 w 11218359"/>
              <a:gd name="connsiteY572" fmla="*/ 1657107 h 1657107"/>
              <a:gd name="connsiteX573" fmla="*/ 6552490 w 11218359"/>
              <a:gd name="connsiteY573" fmla="*/ 1657107 h 1657107"/>
              <a:gd name="connsiteX574" fmla="*/ 6563921 w 11218359"/>
              <a:gd name="connsiteY574" fmla="*/ 1657107 h 1657107"/>
              <a:gd name="connsiteX575" fmla="*/ 6575398 w 11218359"/>
              <a:gd name="connsiteY575" fmla="*/ 1657107 h 1657107"/>
              <a:gd name="connsiteX576" fmla="*/ 6586828 w 11218359"/>
              <a:gd name="connsiteY576" fmla="*/ 1657107 h 1657107"/>
              <a:gd name="connsiteX577" fmla="*/ 6598259 w 11218359"/>
              <a:gd name="connsiteY577" fmla="*/ 1657107 h 1657107"/>
              <a:gd name="connsiteX578" fmla="*/ 6609688 w 11218359"/>
              <a:gd name="connsiteY578" fmla="*/ 1657107 h 1657107"/>
              <a:gd name="connsiteX579" fmla="*/ 6621118 w 11218359"/>
              <a:gd name="connsiteY579" fmla="*/ 1657107 h 1657107"/>
              <a:gd name="connsiteX580" fmla="*/ 6632596 w 11218359"/>
              <a:gd name="connsiteY580" fmla="*/ 1657107 h 1657107"/>
              <a:gd name="connsiteX581" fmla="*/ 6644026 w 11218359"/>
              <a:gd name="connsiteY581" fmla="*/ 1657107 h 1657107"/>
              <a:gd name="connsiteX582" fmla="*/ 6655456 w 11218359"/>
              <a:gd name="connsiteY582" fmla="*/ 1657107 h 1657107"/>
              <a:gd name="connsiteX583" fmla="*/ 6666886 w 11218359"/>
              <a:gd name="connsiteY583" fmla="*/ 1657107 h 1657107"/>
              <a:gd name="connsiteX584" fmla="*/ 6678316 w 11218359"/>
              <a:gd name="connsiteY584" fmla="*/ 1657107 h 1657107"/>
              <a:gd name="connsiteX585" fmla="*/ 6689794 w 11218359"/>
              <a:gd name="connsiteY585" fmla="*/ 1657107 h 1657107"/>
              <a:gd name="connsiteX586" fmla="*/ 6701224 w 11218359"/>
              <a:gd name="connsiteY586" fmla="*/ 1657107 h 1657107"/>
              <a:gd name="connsiteX587" fmla="*/ 6712653 w 11218359"/>
              <a:gd name="connsiteY587" fmla="*/ 1657107 h 1657107"/>
              <a:gd name="connsiteX588" fmla="*/ 6724083 w 11218359"/>
              <a:gd name="connsiteY588" fmla="*/ 1657107 h 1657107"/>
              <a:gd name="connsiteX589" fmla="*/ 6735514 w 11218359"/>
              <a:gd name="connsiteY589" fmla="*/ 1657107 h 1657107"/>
              <a:gd name="connsiteX590" fmla="*/ 6746944 w 11218359"/>
              <a:gd name="connsiteY590" fmla="*/ 1657107 h 1657107"/>
              <a:gd name="connsiteX591" fmla="*/ 6758421 w 11218359"/>
              <a:gd name="connsiteY591" fmla="*/ 1657107 h 1657107"/>
              <a:gd name="connsiteX592" fmla="*/ 6769851 w 11218359"/>
              <a:gd name="connsiteY592" fmla="*/ 1657107 h 1657107"/>
              <a:gd name="connsiteX593" fmla="*/ 6781281 w 11218359"/>
              <a:gd name="connsiteY593" fmla="*/ 1657107 h 1657107"/>
              <a:gd name="connsiteX594" fmla="*/ 6792711 w 11218359"/>
              <a:gd name="connsiteY594" fmla="*/ 1657107 h 1657107"/>
              <a:gd name="connsiteX595" fmla="*/ 6804141 w 11218359"/>
              <a:gd name="connsiteY595" fmla="*/ 1657107 h 1657107"/>
              <a:gd name="connsiteX596" fmla="*/ 6815619 w 11218359"/>
              <a:gd name="connsiteY596" fmla="*/ 1657107 h 1657107"/>
              <a:gd name="connsiteX597" fmla="*/ 6827049 w 11218359"/>
              <a:gd name="connsiteY597" fmla="*/ 1657107 h 1657107"/>
              <a:gd name="connsiteX598" fmla="*/ 6838479 w 11218359"/>
              <a:gd name="connsiteY598" fmla="*/ 1657107 h 1657107"/>
              <a:gd name="connsiteX599" fmla="*/ 6849909 w 11218359"/>
              <a:gd name="connsiteY599" fmla="*/ 1657107 h 1657107"/>
              <a:gd name="connsiteX600" fmla="*/ 6861339 w 11218359"/>
              <a:gd name="connsiteY600" fmla="*/ 1657107 h 1657107"/>
              <a:gd name="connsiteX601" fmla="*/ 6872816 w 11218359"/>
              <a:gd name="connsiteY601" fmla="*/ 1657107 h 1657107"/>
              <a:gd name="connsiteX602" fmla="*/ 6884246 w 11218359"/>
              <a:gd name="connsiteY602" fmla="*/ 1657107 h 1657107"/>
              <a:gd name="connsiteX603" fmla="*/ 6895676 w 11218359"/>
              <a:gd name="connsiteY603" fmla="*/ 1657107 h 1657107"/>
              <a:gd name="connsiteX604" fmla="*/ 6907107 w 11218359"/>
              <a:gd name="connsiteY604" fmla="*/ 1657107 h 1657107"/>
              <a:gd name="connsiteX605" fmla="*/ 6918537 w 11218359"/>
              <a:gd name="connsiteY605" fmla="*/ 1657107 h 1657107"/>
              <a:gd name="connsiteX606" fmla="*/ 6930014 w 11218359"/>
              <a:gd name="connsiteY606" fmla="*/ 1657107 h 1657107"/>
              <a:gd name="connsiteX607" fmla="*/ 6941444 w 11218359"/>
              <a:gd name="connsiteY607" fmla="*/ 1657107 h 1657107"/>
              <a:gd name="connsiteX608" fmla="*/ 6952874 w 11218359"/>
              <a:gd name="connsiteY608" fmla="*/ 1657107 h 1657107"/>
              <a:gd name="connsiteX609" fmla="*/ 6964304 w 11218359"/>
              <a:gd name="connsiteY609" fmla="*/ 1655607 h 1657107"/>
              <a:gd name="connsiteX610" fmla="*/ 6975734 w 11218359"/>
              <a:gd name="connsiteY610" fmla="*/ 1657107 h 1657107"/>
              <a:gd name="connsiteX611" fmla="*/ 6987212 w 11218359"/>
              <a:gd name="connsiteY611" fmla="*/ 1657107 h 1657107"/>
              <a:gd name="connsiteX612" fmla="*/ 6998642 w 11218359"/>
              <a:gd name="connsiteY612" fmla="*/ 1657107 h 1657107"/>
              <a:gd name="connsiteX613" fmla="*/ 7010072 w 11218359"/>
              <a:gd name="connsiteY613" fmla="*/ 1657107 h 1657107"/>
              <a:gd name="connsiteX614" fmla="*/ 7021502 w 11218359"/>
              <a:gd name="connsiteY614" fmla="*/ 1657107 h 1657107"/>
              <a:gd name="connsiteX615" fmla="*/ 7032931 w 11218359"/>
              <a:gd name="connsiteY615" fmla="*/ 1657107 h 1657107"/>
              <a:gd name="connsiteX616" fmla="*/ 7044409 w 11218359"/>
              <a:gd name="connsiteY616" fmla="*/ 1657107 h 1657107"/>
              <a:gd name="connsiteX617" fmla="*/ 7055839 w 11218359"/>
              <a:gd name="connsiteY617" fmla="*/ 1657107 h 1657107"/>
              <a:gd name="connsiteX618" fmla="*/ 7067269 w 11218359"/>
              <a:gd name="connsiteY618" fmla="*/ 1657107 h 1657107"/>
              <a:gd name="connsiteX619" fmla="*/ 7078700 w 11218359"/>
              <a:gd name="connsiteY619" fmla="*/ 1657107 h 1657107"/>
              <a:gd name="connsiteX620" fmla="*/ 7090129 w 11218359"/>
              <a:gd name="connsiteY620" fmla="*/ 1657107 h 1657107"/>
              <a:gd name="connsiteX621" fmla="*/ 7101607 w 11218359"/>
              <a:gd name="connsiteY621" fmla="*/ 1657107 h 1657107"/>
              <a:gd name="connsiteX622" fmla="*/ 7113037 w 11218359"/>
              <a:gd name="connsiteY622" fmla="*/ 1657107 h 1657107"/>
              <a:gd name="connsiteX623" fmla="*/ 7124467 w 11218359"/>
              <a:gd name="connsiteY623" fmla="*/ 1657107 h 1657107"/>
              <a:gd name="connsiteX624" fmla="*/ 7135897 w 11218359"/>
              <a:gd name="connsiteY624" fmla="*/ 1657107 h 1657107"/>
              <a:gd name="connsiteX625" fmla="*/ 7147327 w 11218359"/>
              <a:gd name="connsiteY625" fmla="*/ 1657107 h 1657107"/>
              <a:gd name="connsiteX626" fmla="*/ 7158805 w 11218359"/>
              <a:gd name="connsiteY626" fmla="*/ 1657107 h 1657107"/>
              <a:gd name="connsiteX627" fmla="*/ 7170235 w 11218359"/>
              <a:gd name="connsiteY627" fmla="*/ 1657107 h 1657107"/>
              <a:gd name="connsiteX628" fmla="*/ 7181665 w 11218359"/>
              <a:gd name="connsiteY628" fmla="*/ 1657107 h 1657107"/>
              <a:gd name="connsiteX629" fmla="*/ 7193094 w 11218359"/>
              <a:gd name="connsiteY629" fmla="*/ 1657107 h 1657107"/>
              <a:gd name="connsiteX630" fmla="*/ 7204524 w 11218359"/>
              <a:gd name="connsiteY630" fmla="*/ 1657107 h 1657107"/>
              <a:gd name="connsiteX631" fmla="*/ 7216002 w 11218359"/>
              <a:gd name="connsiteY631" fmla="*/ 1657107 h 1657107"/>
              <a:gd name="connsiteX632" fmla="*/ 7227432 w 11218359"/>
              <a:gd name="connsiteY632" fmla="*/ 1657107 h 1657107"/>
              <a:gd name="connsiteX633" fmla="*/ 7238862 w 11218359"/>
              <a:gd name="connsiteY633" fmla="*/ 1657107 h 1657107"/>
              <a:gd name="connsiteX634" fmla="*/ 7250292 w 11218359"/>
              <a:gd name="connsiteY634" fmla="*/ 1657107 h 1657107"/>
              <a:gd name="connsiteX635" fmla="*/ 7261722 w 11218359"/>
              <a:gd name="connsiteY635" fmla="*/ 1657107 h 1657107"/>
              <a:gd name="connsiteX636" fmla="*/ 7273200 w 11218359"/>
              <a:gd name="connsiteY636" fmla="*/ 1657107 h 1657107"/>
              <a:gd name="connsiteX637" fmla="*/ 7284630 w 11218359"/>
              <a:gd name="connsiteY637" fmla="*/ 1657107 h 1657107"/>
              <a:gd name="connsiteX638" fmla="*/ 7296060 w 11218359"/>
              <a:gd name="connsiteY638" fmla="*/ 1657107 h 1657107"/>
              <a:gd name="connsiteX639" fmla="*/ 7307490 w 11218359"/>
              <a:gd name="connsiteY639" fmla="*/ 1657107 h 1657107"/>
              <a:gd name="connsiteX640" fmla="*/ 7318920 w 11218359"/>
              <a:gd name="connsiteY640" fmla="*/ 1657107 h 1657107"/>
              <a:gd name="connsiteX641" fmla="*/ 7330398 w 11218359"/>
              <a:gd name="connsiteY641" fmla="*/ 1657107 h 1657107"/>
              <a:gd name="connsiteX642" fmla="*/ 7341828 w 11218359"/>
              <a:gd name="connsiteY642" fmla="*/ 1657107 h 1657107"/>
              <a:gd name="connsiteX643" fmla="*/ 7353257 w 11218359"/>
              <a:gd name="connsiteY643" fmla="*/ 1657107 h 1657107"/>
              <a:gd name="connsiteX644" fmla="*/ 7364687 w 11218359"/>
              <a:gd name="connsiteY644" fmla="*/ 1657107 h 1657107"/>
              <a:gd name="connsiteX645" fmla="*/ 7376117 w 11218359"/>
              <a:gd name="connsiteY645" fmla="*/ 1657107 h 1657107"/>
              <a:gd name="connsiteX646" fmla="*/ 7387595 w 11218359"/>
              <a:gd name="connsiteY646" fmla="*/ 1657107 h 1657107"/>
              <a:gd name="connsiteX647" fmla="*/ 7399025 w 11218359"/>
              <a:gd name="connsiteY647" fmla="*/ 1657107 h 1657107"/>
              <a:gd name="connsiteX648" fmla="*/ 7410455 w 11218359"/>
              <a:gd name="connsiteY648" fmla="*/ 1657107 h 1657107"/>
              <a:gd name="connsiteX649" fmla="*/ 7421885 w 11218359"/>
              <a:gd name="connsiteY649" fmla="*/ 1657107 h 1657107"/>
              <a:gd name="connsiteX650" fmla="*/ 7433315 w 11218359"/>
              <a:gd name="connsiteY650" fmla="*/ 1657107 h 1657107"/>
              <a:gd name="connsiteX651" fmla="*/ 7444793 w 11218359"/>
              <a:gd name="connsiteY651" fmla="*/ 1657107 h 1657107"/>
              <a:gd name="connsiteX652" fmla="*/ 7456222 w 11218359"/>
              <a:gd name="connsiteY652" fmla="*/ 1657107 h 1657107"/>
              <a:gd name="connsiteX653" fmla="*/ 7467653 w 11218359"/>
              <a:gd name="connsiteY653" fmla="*/ 1657107 h 1657107"/>
              <a:gd name="connsiteX654" fmla="*/ 7479083 w 11218359"/>
              <a:gd name="connsiteY654" fmla="*/ 1657107 h 1657107"/>
              <a:gd name="connsiteX655" fmla="*/ 7490513 w 11218359"/>
              <a:gd name="connsiteY655" fmla="*/ 1657107 h 1657107"/>
              <a:gd name="connsiteX656" fmla="*/ 7501990 w 11218359"/>
              <a:gd name="connsiteY656" fmla="*/ 1657107 h 1657107"/>
              <a:gd name="connsiteX657" fmla="*/ 7513420 w 11218359"/>
              <a:gd name="connsiteY657" fmla="*/ 1657107 h 1657107"/>
              <a:gd name="connsiteX658" fmla="*/ 7524850 w 11218359"/>
              <a:gd name="connsiteY658" fmla="*/ 1657107 h 1657107"/>
              <a:gd name="connsiteX659" fmla="*/ 7536280 w 11218359"/>
              <a:gd name="connsiteY659" fmla="*/ 1657107 h 1657107"/>
              <a:gd name="connsiteX660" fmla="*/ 7547710 w 11218359"/>
              <a:gd name="connsiteY660" fmla="*/ 1657107 h 1657107"/>
              <a:gd name="connsiteX661" fmla="*/ 7559188 w 11218359"/>
              <a:gd name="connsiteY661" fmla="*/ 1657107 h 1657107"/>
              <a:gd name="connsiteX662" fmla="*/ 7570618 w 11218359"/>
              <a:gd name="connsiteY662" fmla="*/ 1657107 h 1657107"/>
              <a:gd name="connsiteX663" fmla="*/ 7582048 w 11218359"/>
              <a:gd name="connsiteY663" fmla="*/ 1657107 h 1657107"/>
              <a:gd name="connsiteX664" fmla="*/ 7593478 w 11218359"/>
              <a:gd name="connsiteY664" fmla="*/ 1657107 h 1657107"/>
              <a:gd name="connsiteX665" fmla="*/ 7604908 w 11218359"/>
              <a:gd name="connsiteY665" fmla="*/ 1657107 h 1657107"/>
              <a:gd name="connsiteX666" fmla="*/ 7616385 w 11218359"/>
              <a:gd name="connsiteY666" fmla="*/ 1657107 h 1657107"/>
              <a:gd name="connsiteX667" fmla="*/ 7627815 w 11218359"/>
              <a:gd name="connsiteY667" fmla="*/ 1657107 h 1657107"/>
              <a:gd name="connsiteX668" fmla="*/ 7639246 w 11218359"/>
              <a:gd name="connsiteY668" fmla="*/ 1657107 h 1657107"/>
              <a:gd name="connsiteX669" fmla="*/ 7650676 w 11218359"/>
              <a:gd name="connsiteY669" fmla="*/ 1657107 h 1657107"/>
              <a:gd name="connsiteX670" fmla="*/ 7662106 w 11218359"/>
              <a:gd name="connsiteY670" fmla="*/ 1657107 h 1657107"/>
              <a:gd name="connsiteX671" fmla="*/ 7673583 w 11218359"/>
              <a:gd name="connsiteY671" fmla="*/ 1657107 h 1657107"/>
              <a:gd name="connsiteX672" fmla="*/ 7685013 w 11218359"/>
              <a:gd name="connsiteY672" fmla="*/ 1657107 h 1657107"/>
              <a:gd name="connsiteX673" fmla="*/ 7696443 w 11218359"/>
              <a:gd name="connsiteY673" fmla="*/ 1657107 h 1657107"/>
              <a:gd name="connsiteX674" fmla="*/ 7707873 w 11218359"/>
              <a:gd name="connsiteY674" fmla="*/ 1657107 h 1657107"/>
              <a:gd name="connsiteX675" fmla="*/ 7719303 w 11218359"/>
              <a:gd name="connsiteY675" fmla="*/ 1657107 h 1657107"/>
              <a:gd name="connsiteX676" fmla="*/ 7730733 w 11218359"/>
              <a:gd name="connsiteY676" fmla="*/ 1657107 h 1657107"/>
              <a:gd name="connsiteX677" fmla="*/ 7742211 w 11218359"/>
              <a:gd name="connsiteY677" fmla="*/ 1657107 h 1657107"/>
              <a:gd name="connsiteX678" fmla="*/ 7753641 w 11218359"/>
              <a:gd name="connsiteY678" fmla="*/ 1657107 h 1657107"/>
              <a:gd name="connsiteX679" fmla="*/ 7765071 w 11218359"/>
              <a:gd name="connsiteY679" fmla="*/ 1657107 h 1657107"/>
              <a:gd name="connsiteX680" fmla="*/ 7776501 w 11218359"/>
              <a:gd name="connsiteY680" fmla="*/ 1657107 h 1657107"/>
              <a:gd name="connsiteX681" fmla="*/ 7787931 w 11218359"/>
              <a:gd name="connsiteY681" fmla="*/ 1657107 h 1657107"/>
              <a:gd name="connsiteX682" fmla="*/ 7799408 w 11218359"/>
              <a:gd name="connsiteY682" fmla="*/ 1657107 h 1657107"/>
              <a:gd name="connsiteX683" fmla="*/ 7810839 w 11218359"/>
              <a:gd name="connsiteY683" fmla="*/ 1657107 h 1657107"/>
              <a:gd name="connsiteX684" fmla="*/ 7822268 w 11218359"/>
              <a:gd name="connsiteY684" fmla="*/ 1657107 h 1657107"/>
              <a:gd name="connsiteX685" fmla="*/ 7833698 w 11218359"/>
              <a:gd name="connsiteY685" fmla="*/ 1657107 h 1657107"/>
              <a:gd name="connsiteX686" fmla="*/ 7845128 w 11218359"/>
              <a:gd name="connsiteY686" fmla="*/ 1657107 h 1657107"/>
              <a:gd name="connsiteX687" fmla="*/ 7856606 w 11218359"/>
              <a:gd name="connsiteY687" fmla="*/ 1657107 h 1657107"/>
              <a:gd name="connsiteX688" fmla="*/ 7868036 w 11218359"/>
              <a:gd name="connsiteY688" fmla="*/ 1657107 h 1657107"/>
              <a:gd name="connsiteX689" fmla="*/ 7879466 w 11218359"/>
              <a:gd name="connsiteY689" fmla="*/ 1657107 h 1657107"/>
              <a:gd name="connsiteX690" fmla="*/ 7890896 w 11218359"/>
              <a:gd name="connsiteY690" fmla="*/ 1657107 h 1657107"/>
              <a:gd name="connsiteX691" fmla="*/ 7902326 w 11218359"/>
              <a:gd name="connsiteY691" fmla="*/ 1657107 h 1657107"/>
              <a:gd name="connsiteX692" fmla="*/ 7913804 w 11218359"/>
              <a:gd name="connsiteY692" fmla="*/ 1657107 h 1657107"/>
              <a:gd name="connsiteX693" fmla="*/ 7925234 w 11218359"/>
              <a:gd name="connsiteY693" fmla="*/ 1657107 h 1657107"/>
              <a:gd name="connsiteX694" fmla="*/ 7936663 w 11218359"/>
              <a:gd name="connsiteY694" fmla="*/ 1657107 h 1657107"/>
              <a:gd name="connsiteX695" fmla="*/ 7948094 w 11218359"/>
              <a:gd name="connsiteY695" fmla="*/ 1657107 h 1657107"/>
              <a:gd name="connsiteX696" fmla="*/ 7959524 w 11218359"/>
              <a:gd name="connsiteY696" fmla="*/ 1657107 h 1657107"/>
              <a:gd name="connsiteX697" fmla="*/ 7971001 w 11218359"/>
              <a:gd name="connsiteY697" fmla="*/ 1657107 h 1657107"/>
              <a:gd name="connsiteX698" fmla="*/ 7982431 w 11218359"/>
              <a:gd name="connsiteY698" fmla="*/ 1657107 h 1657107"/>
              <a:gd name="connsiteX699" fmla="*/ 7993861 w 11218359"/>
              <a:gd name="connsiteY699" fmla="*/ 1657107 h 1657107"/>
              <a:gd name="connsiteX700" fmla="*/ 8005291 w 11218359"/>
              <a:gd name="connsiteY700" fmla="*/ 1657107 h 1657107"/>
              <a:gd name="connsiteX701" fmla="*/ 8016721 w 11218359"/>
              <a:gd name="connsiteY701" fmla="*/ 1657107 h 1657107"/>
              <a:gd name="connsiteX702" fmla="*/ 8028199 w 11218359"/>
              <a:gd name="connsiteY702" fmla="*/ 1657107 h 1657107"/>
              <a:gd name="connsiteX703" fmla="*/ 8039629 w 11218359"/>
              <a:gd name="connsiteY703" fmla="*/ 1657107 h 1657107"/>
              <a:gd name="connsiteX704" fmla="*/ 8051059 w 11218359"/>
              <a:gd name="connsiteY704" fmla="*/ 1657107 h 1657107"/>
              <a:gd name="connsiteX705" fmla="*/ 8062489 w 11218359"/>
              <a:gd name="connsiteY705" fmla="*/ 1657107 h 1657107"/>
              <a:gd name="connsiteX706" fmla="*/ 8073919 w 11218359"/>
              <a:gd name="connsiteY706" fmla="*/ 1657107 h 1657107"/>
              <a:gd name="connsiteX707" fmla="*/ 8085396 w 11218359"/>
              <a:gd name="connsiteY707" fmla="*/ 1657107 h 1657107"/>
              <a:gd name="connsiteX708" fmla="*/ 8096826 w 11218359"/>
              <a:gd name="connsiteY708" fmla="*/ 1657107 h 1657107"/>
              <a:gd name="connsiteX709" fmla="*/ 8108256 w 11218359"/>
              <a:gd name="connsiteY709" fmla="*/ 1657107 h 1657107"/>
              <a:gd name="connsiteX710" fmla="*/ 8119687 w 11218359"/>
              <a:gd name="connsiteY710" fmla="*/ 1657107 h 1657107"/>
              <a:gd name="connsiteX711" fmla="*/ 8131117 w 11218359"/>
              <a:gd name="connsiteY711" fmla="*/ 1657107 h 1657107"/>
              <a:gd name="connsiteX712" fmla="*/ 8142594 w 11218359"/>
              <a:gd name="connsiteY712" fmla="*/ 1657107 h 1657107"/>
              <a:gd name="connsiteX713" fmla="*/ 8154024 w 11218359"/>
              <a:gd name="connsiteY713" fmla="*/ 1657107 h 1657107"/>
              <a:gd name="connsiteX714" fmla="*/ 8165454 w 11218359"/>
              <a:gd name="connsiteY714" fmla="*/ 1657107 h 1657107"/>
              <a:gd name="connsiteX715" fmla="*/ 8176884 w 11218359"/>
              <a:gd name="connsiteY715" fmla="*/ 1657107 h 1657107"/>
              <a:gd name="connsiteX716" fmla="*/ 8188314 w 11218359"/>
              <a:gd name="connsiteY716" fmla="*/ 1657107 h 1657107"/>
              <a:gd name="connsiteX717" fmla="*/ 8199792 w 11218359"/>
              <a:gd name="connsiteY717" fmla="*/ 1657107 h 1657107"/>
              <a:gd name="connsiteX718" fmla="*/ 8211222 w 11218359"/>
              <a:gd name="connsiteY718" fmla="*/ 1657107 h 1657107"/>
              <a:gd name="connsiteX719" fmla="*/ 8222652 w 11218359"/>
              <a:gd name="connsiteY719" fmla="*/ 1657107 h 1657107"/>
              <a:gd name="connsiteX720" fmla="*/ 8234082 w 11218359"/>
              <a:gd name="connsiteY720" fmla="*/ 1657107 h 1657107"/>
              <a:gd name="connsiteX721" fmla="*/ 8245512 w 11218359"/>
              <a:gd name="connsiteY721" fmla="*/ 1657107 h 1657107"/>
              <a:gd name="connsiteX722" fmla="*/ 8256989 w 11218359"/>
              <a:gd name="connsiteY722" fmla="*/ 1657107 h 1657107"/>
              <a:gd name="connsiteX723" fmla="*/ 8268419 w 11218359"/>
              <a:gd name="connsiteY723" fmla="*/ 1657107 h 1657107"/>
              <a:gd name="connsiteX724" fmla="*/ 8279850 w 11218359"/>
              <a:gd name="connsiteY724" fmla="*/ 1657107 h 1657107"/>
              <a:gd name="connsiteX725" fmla="*/ 8291280 w 11218359"/>
              <a:gd name="connsiteY725" fmla="*/ 1657107 h 1657107"/>
              <a:gd name="connsiteX726" fmla="*/ 8302709 w 11218359"/>
              <a:gd name="connsiteY726" fmla="*/ 1657107 h 1657107"/>
              <a:gd name="connsiteX727" fmla="*/ 8314187 w 11218359"/>
              <a:gd name="connsiteY727" fmla="*/ 1657107 h 1657107"/>
              <a:gd name="connsiteX728" fmla="*/ 8325617 w 11218359"/>
              <a:gd name="connsiteY728" fmla="*/ 1657107 h 1657107"/>
              <a:gd name="connsiteX729" fmla="*/ 8337047 w 11218359"/>
              <a:gd name="connsiteY729" fmla="*/ 1657107 h 1657107"/>
              <a:gd name="connsiteX730" fmla="*/ 8348477 w 11218359"/>
              <a:gd name="connsiteY730" fmla="*/ 1657107 h 1657107"/>
              <a:gd name="connsiteX731" fmla="*/ 8359907 w 11218359"/>
              <a:gd name="connsiteY731" fmla="*/ 1657107 h 1657107"/>
              <a:gd name="connsiteX732" fmla="*/ 8371385 w 11218359"/>
              <a:gd name="connsiteY732" fmla="*/ 1657107 h 1657107"/>
              <a:gd name="connsiteX733" fmla="*/ 8382815 w 11218359"/>
              <a:gd name="connsiteY733" fmla="*/ 1657107 h 1657107"/>
              <a:gd name="connsiteX734" fmla="*/ 8394245 w 11218359"/>
              <a:gd name="connsiteY734" fmla="*/ 1657107 h 1657107"/>
              <a:gd name="connsiteX735" fmla="*/ 8405674 w 11218359"/>
              <a:gd name="connsiteY735" fmla="*/ 1657107 h 1657107"/>
              <a:gd name="connsiteX736" fmla="*/ 8417104 w 11218359"/>
              <a:gd name="connsiteY736" fmla="*/ 1657107 h 1657107"/>
              <a:gd name="connsiteX737" fmla="*/ 8428582 w 11218359"/>
              <a:gd name="connsiteY737" fmla="*/ 1657107 h 1657107"/>
              <a:gd name="connsiteX738" fmla="*/ 8440012 w 11218359"/>
              <a:gd name="connsiteY738" fmla="*/ 1657107 h 1657107"/>
              <a:gd name="connsiteX739" fmla="*/ 8451442 w 11218359"/>
              <a:gd name="connsiteY739" fmla="*/ 1657107 h 1657107"/>
              <a:gd name="connsiteX740" fmla="*/ 8462872 w 11218359"/>
              <a:gd name="connsiteY740" fmla="*/ 1657107 h 1657107"/>
              <a:gd name="connsiteX741" fmla="*/ 8474302 w 11218359"/>
              <a:gd name="connsiteY741" fmla="*/ 1657107 h 1657107"/>
              <a:gd name="connsiteX742" fmla="*/ 8485780 w 11218359"/>
              <a:gd name="connsiteY742" fmla="*/ 1657107 h 1657107"/>
              <a:gd name="connsiteX743" fmla="*/ 8497210 w 11218359"/>
              <a:gd name="connsiteY743" fmla="*/ 1657107 h 1657107"/>
              <a:gd name="connsiteX744" fmla="*/ 8508640 w 11218359"/>
              <a:gd name="connsiteY744" fmla="*/ 1657107 h 1657107"/>
              <a:gd name="connsiteX745" fmla="*/ 8520069 w 11218359"/>
              <a:gd name="connsiteY745" fmla="*/ 1657107 h 1657107"/>
              <a:gd name="connsiteX746" fmla="*/ 8531500 w 11218359"/>
              <a:gd name="connsiteY746" fmla="*/ 1657107 h 1657107"/>
              <a:gd name="connsiteX747" fmla="*/ 8542977 w 11218359"/>
              <a:gd name="connsiteY747" fmla="*/ 1657107 h 1657107"/>
              <a:gd name="connsiteX748" fmla="*/ 8554407 w 11218359"/>
              <a:gd name="connsiteY748" fmla="*/ 1657107 h 1657107"/>
              <a:gd name="connsiteX749" fmla="*/ 8565837 w 11218359"/>
              <a:gd name="connsiteY749" fmla="*/ 1657107 h 1657107"/>
              <a:gd name="connsiteX750" fmla="*/ 8577267 w 11218359"/>
              <a:gd name="connsiteY750" fmla="*/ 1657107 h 1657107"/>
              <a:gd name="connsiteX751" fmla="*/ 8588697 w 11218359"/>
              <a:gd name="connsiteY751" fmla="*/ 1657107 h 1657107"/>
              <a:gd name="connsiteX752" fmla="*/ 8600175 w 11218359"/>
              <a:gd name="connsiteY752" fmla="*/ 1657107 h 1657107"/>
              <a:gd name="connsiteX753" fmla="*/ 8611605 w 11218359"/>
              <a:gd name="connsiteY753" fmla="*/ 1657107 h 1657107"/>
              <a:gd name="connsiteX754" fmla="*/ 8623035 w 11218359"/>
              <a:gd name="connsiteY754" fmla="*/ 1657107 h 1657107"/>
              <a:gd name="connsiteX755" fmla="*/ 8634465 w 11218359"/>
              <a:gd name="connsiteY755" fmla="*/ 1657107 h 1657107"/>
              <a:gd name="connsiteX756" fmla="*/ 8645895 w 11218359"/>
              <a:gd name="connsiteY756" fmla="*/ 1657107 h 1657107"/>
              <a:gd name="connsiteX757" fmla="*/ 8657373 w 11218359"/>
              <a:gd name="connsiteY757" fmla="*/ 1657107 h 1657107"/>
              <a:gd name="connsiteX758" fmla="*/ 8668802 w 11218359"/>
              <a:gd name="connsiteY758" fmla="*/ 1657107 h 1657107"/>
              <a:gd name="connsiteX759" fmla="*/ 8680232 w 11218359"/>
              <a:gd name="connsiteY759" fmla="*/ 1657107 h 1657107"/>
              <a:gd name="connsiteX760" fmla="*/ 8691662 w 11218359"/>
              <a:gd name="connsiteY760" fmla="*/ 1657107 h 1657107"/>
              <a:gd name="connsiteX761" fmla="*/ 8703093 w 11218359"/>
              <a:gd name="connsiteY761" fmla="*/ 1657107 h 1657107"/>
              <a:gd name="connsiteX762" fmla="*/ 8714570 w 11218359"/>
              <a:gd name="connsiteY762" fmla="*/ 1657107 h 1657107"/>
              <a:gd name="connsiteX763" fmla="*/ 8726000 w 11218359"/>
              <a:gd name="connsiteY763" fmla="*/ 1657107 h 1657107"/>
              <a:gd name="connsiteX764" fmla="*/ 8737430 w 11218359"/>
              <a:gd name="connsiteY764" fmla="*/ 1657107 h 1657107"/>
              <a:gd name="connsiteX765" fmla="*/ 8748860 w 11218359"/>
              <a:gd name="connsiteY765" fmla="*/ 1657107 h 1657107"/>
              <a:gd name="connsiteX766" fmla="*/ 8760290 w 11218359"/>
              <a:gd name="connsiteY766" fmla="*/ 1657107 h 1657107"/>
              <a:gd name="connsiteX767" fmla="*/ 8771768 w 11218359"/>
              <a:gd name="connsiteY767" fmla="*/ 1657107 h 1657107"/>
              <a:gd name="connsiteX768" fmla="*/ 8783198 w 11218359"/>
              <a:gd name="connsiteY768" fmla="*/ 1657107 h 1657107"/>
              <a:gd name="connsiteX769" fmla="*/ 8794628 w 11218359"/>
              <a:gd name="connsiteY769" fmla="*/ 1657107 h 1657107"/>
              <a:gd name="connsiteX770" fmla="*/ 8806058 w 11218359"/>
              <a:gd name="connsiteY770" fmla="*/ 1657107 h 1657107"/>
              <a:gd name="connsiteX771" fmla="*/ 8817488 w 11218359"/>
              <a:gd name="connsiteY771" fmla="*/ 1657107 h 1657107"/>
              <a:gd name="connsiteX772" fmla="*/ 8828918 w 11218359"/>
              <a:gd name="connsiteY772" fmla="*/ 1657107 h 1657107"/>
              <a:gd name="connsiteX773" fmla="*/ 8840395 w 11218359"/>
              <a:gd name="connsiteY773" fmla="*/ 1657107 h 1657107"/>
              <a:gd name="connsiteX774" fmla="*/ 8851825 w 11218359"/>
              <a:gd name="connsiteY774" fmla="*/ 1657107 h 1657107"/>
              <a:gd name="connsiteX775" fmla="*/ 8863256 w 11218359"/>
              <a:gd name="connsiteY775" fmla="*/ 1657107 h 1657107"/>
              <a:gd name="connsiteX776" fmla="*/ 8874686 w 11218359"/>
              <a:gd name="connsiteY776" fmla="*/ 1657107 h 1657107"/>
              <a:gd name="connsiteX777" fmla="*/ 8886115 w 11218359"/>
              <a:gd name="connsiteY777" fmla="*/ 1657107 h 1657107"/>
              <a:gd name="connsiteX778" fmla="*/ 8897593 w 11218359"/>
              <a:gd name="connsiteY778" fmla="*/ 1657107 h 1657107"/>
              <a:gd name="connsiteX779" fmla="*/ 8909022 w 11218359"/>
              <a:gd name="connsiteY779" fmla="*/ 1657107 h 1657107"/>
              <a:gd name="connsiteX780" fmla="*/ 8920453 w 11218359"/>
              <a:gd name="connsiteY780" fmla="*/ 1657107 h 1657107"/>
              <a:gd name="connsiteX781" fmla="*/ 8931883 w 11218359"/>
              <a:gd name="connsiteY781" fmla="*/ 1657107 h 1657107"/>
              <a:gd name="connsiteX782" fmla="*/ 8943313 w 11218359"/>
              <a:gd name="connsiteY782" fmla="*/ 1657107 h 1657107"/>
              <a:gd name="connsiteX783" fmla="*/ 8954791 w 11218359"/>
              <a:gd name="connsiteY783" fmla="*/ 1657107 h 1657107"/>
              <a:gd name="connsiteX784" fmla="*/ 8966220 w 11218359"/>
              <a:gd name="connsiteY784" fmla="*/ 1657107 h 1657107"/>
              <a:gd name="connsiteX785" fmla="*/ 8977651 w 11218359"/>
              <a:gd name="connsiteY785" fmla="*/ 1657107 h 1657107"/>
              <a:gd name="connsiteX786" fmla="*/ 8989080 w 11218359"/>
              <a:gd name="connsiteY786" fmla="*/ 1657107 h 1657107"/>
              <a:gd name="connsiteX787" fmla="*/ 9000511 w 11218359"/>
              <a:gd name="connsiteY787" fmla="*/ 1657107 h 1657107"/>
              <a:gd name="connsiteX788" fmla="*/ 9011988 w 11218359"/>
              <a:gd name="connsiteY788" fmla="*/ 1657107 h 1657107"/>
              <a:gd name="connsiteX789" fmla="*/ 9023418 w 11218359"/>
              <a:gd name="connsiteY789" fmla="*/ 1657107 h 1657107"/>
              <a:gd name="connsiteX790" fmla="*/ 9034849 w 11218359"/>
              <a:gd name="connsiteY790" fmla="*/ 1657107 h 1657107"/>
              <a:gd name="connsiteX791" fmla="*/ 9046278 w 11218359"/>
              <a:gd name="connsiteY791" fmla="*/ 1657107 h 1657107"/>
              <a:gd name="connsiteX792" fmla="*/ 9057709 w 11218359"/>
              <a:gd name="connsiteY792" fmla="*/ 1657107 h 1657107"/>
              <a:gd name="connsiteX793" fmla="*/ 9069186 w 11218359"/>
              <a:gd name="connsiteY793" fmla="*/ 1657107 h 1657107"/>
              <a:gd name="connsiteX794" fmla="*/ 9080615 w 11218359"/>
              <a:gd name="connsiteY794" fmla="*/ 1657107 h 1657107"/>
              <a:gd name="connsiteX795" fmla="*/ 9092046 w 11218359"/>
              <a:gd name="connsiteY795" fmla="*/ 1657107 h 1657107"/>
              <a:gd name="connsiteX796" fmla="*/ 9103476 w 11218359"/>
              <a:gd name="connsiteY796" fmla="*/ 1657107 h 1657107"/>
              <a:gd name="connsiteX797" fmla="*/ 9114906 w 11218359"/>
              <a:gd name="connsiteY797" fmla="*/ 1657107 h 1657107"/>
              <a:gd name="connsiteX798" fmla="*/ 9126384 w 11218359"/>
              <a:gd name="connsiteY798" fmla="*/ 1657107 h 1657107"/>
              <a:gd name="connsiteX799" fmla="*/ 9137813 w 11218359"/>
              <a:gd name="connsiteY799" fmla="*/ 1657107 h 1657107"/>
              <a:gd name="connsiteX800" fmla="*/ 9149244 w 11218359"/>
              <a:gd name="connsiteY800" fmla="*/ 1657107 h 1657107"/>
              <a:gd name="connsiteX801" fmla="*/ 9160673 w 11218359"/>
              <a:gd name="connsiteY801" fmla="*/ 1657107 h 1657107"/>
              <a:gd name="connsiteX802" fmla="*/ 9172104 w 11218359"/>
              <a:gd name="connsiteY802" fmla="*/ 1657107 h 1657107"/>
              <a:gd name="connsiteX803" fmla="*/ 9183581 w 11218359"/>
              <a:gd name="connsiteY803" fmla="*/ 1657107 h 1657107"/>
              <a:gd name="connsiteX804" fmla="*/ 9195011 w 11218359"/>
              <a:gd name="connsiteY804" fmla="*/ 1657107 h 1657107"/>
              <a:gd name="connsiteX805" fmla="*/ 9206442 w 11218359"/>
              <a:gd name="connsiteY805" fmla="*/ 1657107 h 1657107"/>
              <a:gd name="connsiteX806" fmla="*/ 9217871 w 11218359"/>
              <a:gd name="connsiteY806" fmla="*/ 1657107 h 1657107"/>
              <a:gd name="connsiteX807" fmla="*/ 9229301 w 11218359"/>
              <a:gd name="connsiteY807" fmla="*/ 1657107 h 1657107"/>
              <a:gd name="connsiteX808" fmla="*/ 9240779 w 11218359"/>
              <a:gd name="connsiteY808" fmla="*/ 1657107 h 1657107"/>
              <a:gd name="connsiteX809" fmla="*/ 9252209 w 11218359"/>
              <a:gd name="connsiteY809" fmla="*/ 1657107 h 1657107"/>
              <a:gd name="connsiteX810" fmla="*/ 9263639 w 11218359"/>
              <a:gd name="connsiteY810" fmla="*/ 1657107 h 1657107"/>
              <a:gd name="connsiteX811" fmla="*/ 9275069 w 11218359"/>
              <a:gd name="connsiteY811" fmla="*/ 1657107 h 1657107"/>
              <a:gd name="connsiteX812" fmla="*/ 9286498 w 11218359"/>
              <a:gd name="connsiteY812" fmla="*/ 1657107 h 1657107"/>
              <a:gd name="connsiteX813" fmla="*/ 9297977 w 11218359"/>
              <a:gd name="connsiteY813" fmla="*/ 1657107 h 1657107"/>
              <a:gd name="connsiteX814" fmla="*/ 9309406 w 11218359"/>
              <a:gd name="connsiteY814" fmla="*/ 1657107 h 1657107"/>
              <a:gd name="connsiteX815" fmla="*/ 9320837 w 11218359"/>
              <a:gd name="connsiteY815" fmla="*/ 1657107 h 1657107"/>
              <a:gd name="connsiteX816" fmla="*/ 9332266 w 11218359"/>
              <a:gd name="connsiteY816" fmla="*/ 1657107 h 1657107"/>
              <a:gd name="connsiteX817" fmla="*/ 9343696 w 11218359"/>
              <a:gd name="connsiteY817" fmla="*/ 1657107 h 1657107"/>
              <a:gd name="connsiteX818" fmla="*/ 9355174 w 11218359"/>
              <a:gd name="connsiteY818" fmla="*/ 1657107 h 1657107"/>
              <a:gd name="connsiteX819" fmla="*/ 9366604 w 11218359"/>
              <a:gd name="connsiteY819" fmla="*/ 1657107 h 1657107"/>
              <a:gd name="connsiteX820" fmla="*/ 9378035 w 11218359"/>
              <a:gd name="connsiteY820" fmla="*/ 1657107 h 1657107"/>
              <a:gd name="connsiteX821" fmla="*/ 9389464 w 11218359"/>
              <a:gd name="connsiteY821" fmla="*/ 1657107 h 1657107"/>
              <a:gd name="connsiteX822" fmla="*/ 9400894 w 11218359"/>
              <a:gd name="connsiteY822" fmla="*/ 1657107 h 1657107"/>
              <a:gd name="connsiteX823" fmla="*/ 9412372 w 11218359"/>
              <a:gd name="connsiteY823" fmla="*/ 1657107 h 1657107"/>
              <a:gd name="connsiteX824" fmla="*/ 9423802 w 11218359"/>
              <a:gd name="connsiteY824" fmla="*/ 1657107 h 1657107"/>
              <a:gd name="connsiteX825" fmla="*/ 9435232 w 11218359"/>
              <a:gd name="connsiteY825" fmla="*/ 1657107 h 1657107"/>
              <a:gd name="connsiteX826" fmla="*/ 9446662 w 11218359"/>
              <a:gd name="connsiteY826" fmla="*/ 1657107 h 1657107"/>
              <a:gd name="connsiteX827" fmla="*/ 9458091 w 11218359"/>
              <a:gd name="connsiteY827" fmla="*/ 1657107 h 1657107"/>
              <a:gd name="connsiteX828" fmla="*/ 9469570 w 11218359"/>
              <a:gd name="connsiteY828" fmla="*/ 1657107 h 1657107"/>
              <a:gd name="connsiteX829" fmla="*/ 9480999 w 11218359"/>
              <a:gd name="connsiteY829" fmla="*/ 1657107 h 1657107"/>
              <a:gd name="connsiteX830" fmla="*/ 9492429 w 11218359"/>
              <a:gd name="connsiteY830" fmla="*/ 1657107 h 1657107"/>
              <a:gd name="connsiteX831" fmla="*/ 9503859 w 11218359"/>
              <a:gd name="connsiteY831" fmla="*/ 1657107 h 1657107"/>
              <a:gd name="connsiteX832" fmla="*/ 9515289 w 11218359"/>
              <a:gd name="connsiteY832" fmla="*/ 1657107 h 1657107"/>
              <a:gd name="connsiteX833" fmla="*/ 9526767 w 11218359"/>
              <a:gd name="connsiteY833" fmla="*/ 1657107 h 1657107"/>
              <a:gd name="connsiteX834" fmla="*/ 9538197 w 11218359"/>
              <a:gd name="connsiteY834" fmla="*/ 1657107 h 1657107"/>
              <a:gd name="connsiteX835" fmla="*/ 9549626 w 11218359"/>
              <a:gd name="connsiteY835" fmla="*/ 1657107 h 1657107"/>
              <a:gd name="connsiteX836" fmla="*/ 9561057 w 11218359"/>
              <a:gd name="connsiteY836" fmla="*/ 1657107 h 1657107"/>
              <a:gd name="connsiteX837" fmla="*/ 9572487 w 11218359"/>
              <a:gd name="connsiteY837" fmla="*/ 1657107 h 1657107"/>
              <a:gd name="connsiteX838" fmla="*/ 9583965 w 11218359"/>
              <a:gd name="connsiteY838" fmla="*/ 1657107 h 1657107"/>
              <a:gd name="connsiteX839" fmla="*/ 9595395 w 11218359"/>
              <a:gd name="connsiteY839" fmla="*/ 1657107 h 1657107"/>
              <a:gd name="connsiteX840" fmla="*/ 9606824 w 11218359"/>
              <a:gd name="connsiteY840" fmla="*/ 1657107 h 1657107"/>
              <a:gd name="connsiteX841" fmla="*/ 9618255 w 11218359"/>
              <a:gd name="connsiteY841" fmla="*/ 1657107 h 1657107"/>
              <a:gd name="connsiteX842" fmla="*/ 9629684 w 11218359"/>
              <a:gd name="connsiteY842" fmla="*/ 1657107 h 1657107"/>
              <a:gd name="connsiteX843" fmla="*/ 9641163 w 11218359"/>
              <a:gd name="connsiteY843" fmla="*/ 1657107 h 1657107"/>
              <a:gd name="connsiteX844" fmla="*/ 9652592 w 11218359"/>
              <a:gd name="connsiteY844" fmla="*/ 1657107 h 1657107"/>
              <a:gd name="connsiteX845" fmla="*/ 9664022 w 11218359"/>
              <a:gd name="connsiteY845" fmla="*/ 1657107 h 1657107"/>
              <a:gd name="connsiteX846" fmla="*/ 9675452 w 11218359"/>
              <a:gd name="connsiteY846" fmla="*/ 1657107 h 1657107"/>
              <a:gd name="connsiteX847" fmla="*/ 9686882 w 11218359"/>
              <a:gd name="connsiteY847" fmla="*/ 1657107 h 1657107"/>
              <a:gd name="connsiteX848" fmla="*/ 9698360 w 11218359"/>
              <a:gd name="connsiteY848" fmla="*/ 1657107 h 1657107"/>
              <a:gd name="connsiteX849" fmla="*/ 9709790 w 11218359"/>
              <a:gd name="connsiteY849" fmla="*/ 1657107 h 1657107"/>
              <a:gd name="connsiteX850" fmla="*/ 9721219 w 11218359"/>
              <a:gd name="connsiteY850" fmla="*/ 1657107 h 1657107"/>
              <a:gd name="connsiteX851" fmla="*/ 9732650 w 11218359"/>
              <a:gd name="connsiteY851" fmla="*/ 1657107 h 1657107"/>
              <a:gd name="connsiteX852" fmla="*/ 9744080 w 11218359"/>
              <a:gd name="connsiteY852" fmla="*/ 1657107 h 1657107"/>
              <a:gd name="connsiteX853" fmla="*/ 9755557 w 11218359"/>
              <a:gd name="connsiteY853" fmla="*/ 1657107 h 1657107"/>
              <a:gd name="connsiteX854" fmla="*/ 9766988 w 11218359"/>
              <a:gd name="connsiteY854" fmla="*/ 1657107 h 1657107"/>
              <a:gd name="connsiteX855" fmla="*/ 9778417 w 11218359"/>
              <a:gd name="connsiteY855" fmla="*/ 1657107 h 1657107"/>
              <a:gd name="connsiteX856" fmla="*/ 9789848 w 11218359"/>
              <a:gd name="connsiteY856" fmla="*/ 1657107 h 1657107"/>
              <a:gd name="connsiteX857" fmla="*/ 9801277 w 11218359"/>
              <a:gd name="connsiteY857" fmla="*/ 1657107 h 1657107"/>
              <a:gd name="connsiteX858" fmla="*/ 9812755 w 11218359"/>
              <a:gd name="connsiteY858" fmla="*/ 1657107 h 1657107"/>
              <a:gd name="connsiteX859" fmla="*/ 9824185 w 11218359"/>
              <a:gd name="connsiteY859" fmla="*/ 1657107 h 1657107"/>
              <a:gd name="connsiteX860" fmla="*/ 9835615 w 11218359"/>
              <a:gd name="connsiteY860" fmla="*/ 1657107 h 1657107"/>
              <a:gd name="connsiteX861" fmla="*/ 9847045 w 11218359"/>
              <a:gd name="connsiteY861" fmla="*/ 1657107 h 1657107"/>
              <a:gd name="connsiteX862" fmla="*/ 9858475 w 11218359"/>
              <a:gd name="connsiteY862" fmla="*/ 1657107 h 1657107"/>
              <a:gd name="connsiteX863" fmla="*/ 9869952 w 11218359"/>
              <a:gd name="connsiteY863" fmla="*/ 1657107 h 1657107"/>
              <a:gd name="connsiteX864" fmla="*/ 9881383 w 11218359"/>
              <a:gd name="connsiteY864" fmla="*/ 1657107 h 1657107"/>
              <a:gd name="connsiteX865" fmla="*/ 9892812 w 11218359"/>
              <a:gd name="connsiteY865" fmla="*/ 1657107 h 1657107"/>
              <a:gd name="connsiteX866" fmla="*/ 9904243 w 11218359"/>
              <a:gd name="connsiteY866" fmla="*/ 1657107 h 1657107"/>
              <a:gd name="connsiteX867" fmla="*/ 9915673 w 11218359"/>
              <a:gd name="connsiteY867" fmla="*/ 1657107 h 1657107"/>
              <a:gd name="connsiteX868" fmla="*/ 9927102 w 11218359"/>
              <a:gd name="connsiteY868" fmla="*/ 1657107 h 1657107"/>
              <a:gd name="connsiteX869" fmla="*/ 9938581 w 11218359"/>
              <a:gd name="connsiteY869" fmla="*/ 1657107 h 1657107"/>
              <a:gd name="connsiteX870" fmla="*/ 9950010 w 11218359"/>
              <a:gd name="connsiteY870" fmla="*/ 1657107 h 1657107"/>
              <a:gd name="connsiteX871" fmla="*/ 9961441 w 11218359"/>
              <a:gd name="connsiteY871" fmla="*/ 1657107 h 1657107"/>
              <a:gd name="connsiteX872" fmla="*/ 9972870 w 11218359"/>
              <a:gd name="connsiteY872" fmla="*/ 1657107 h 1657107"/>
              <a:gd name="connsiteX873" fmla="*/ 9984300 w 11218359"/>
              <a:gd name="connsiteY873" fmla="*/ 1657107 h 1657107"/>
              <a:gd name="connsiteX874" fmla="*/ 9995778 w 11218359"/>
              <a:gd name="connsiteY874" fmla="*/ 1657107 h 1657107"/>
              <a:gd name="connsiteX875" fmla="*/ 10007208 w 11218359"/>
              <a:gd name="connsiteY875" fmla="*/ 1657107 h 1657107"/>
              <a:gd name="connsiteX876" fmla="*/ 10018638 w 11218359"/>
              <a:gd name="connsiteY876" fmla="*/ 1657107 h 1657107"/>
              <a:gd name="connsiteX877" fmla="*/ 10030068 w 11218359"/>
              <a:gd name="connsiteY877" fmla="*/ 1657107 h 1657107"/>
              <a:gd name="connsiteX878" fmla="*/ 10041498 w 11218359"/>
              <a:gd name="connsiteY878" fmla="*/ 1657107 h 1657107"/>
              <a:gd name="connsiteX879" fmla="*/ 10052976 w 11218359"/>
              <a:gd name="connsiteY879" fmla="*/ 1657107 h 1657107"/>
              <a:gd name="connsiteX880" fmla="*/ 10064405 w 11218359"/>
              <a:gd name="connsiteY880" fmla="*/ 1657107 h 1657107"/>
              <a:gd name="connsiteX881" fmla="*/ 10075835 w 11218359"/>
              <a:gd name="connsiteY881" fmla="*/ 1657107 h 1657107"/>
              <a:gd name="connsiteX882" fmla="*/ 10087266 w 11218359"/>
              <a:gd name="connsiteY882" fmla="*/ 1657107 h 1657107"/>
              <a:gd name="connsiteX883" fmla="*/ 10098695 w 11218359"/>
              <a:gd name="connsiteY883" fmla="*/ 1657107 h 1657107"/>
              <a:gd name="connsiteX884" fmla="*/ 10110174 w 11218359"/>
              <a:gd name="connsiteY884" fmla="*/ 1657107 h 1657107"/>
              <a:gd name="connsiteX885" fmla="*/ 10121603 w 11218359"/>
              <a:gd name="connsiteY885" fmla="*/ 1657107 h 1657107"/>
              <a:gd name="connsiteX886" fmla="*/ 10133033 w 11218359"/>
              <a:gd name="connsiteY886" fmla="*/ 1657107 h 1657107"/>
              <a:gd name="connsiteX887" fmla="*/ 10144463 w 11218359"/>
              <a:gd name="connsiteY887" fmla="*/ 1657107 h 1657107"/>
              <a:gd name="connsiteX888" fmla="*/ 10155893 w 11218359"/>
              <a:gd name="connsiteY888" fmla="*/ 1657107 h 1657107"/>
              <a:gd name="connsiteX889" fmla="*/ 10167371 w 11218359"/>
              <a:gd name="connsiteY889" fmla="*/ 1657107 h 1657107"/>
              <a:gd name="connsiteX890" fmla="*/ 10178801 w 11218359"/>
              <a:gd name="connsiteY890" fmla="*/ 1657107 h 1657107"/>
              <a:gd name="connsiteX891" fmla="*/ 10190230 w 11218359"/>
              <a:gd name="connsiteY891" fmla="*/ 1657107 h 1657107"/>
              <a:gd name="connsiteX892" fmla="*/ 10201661 w 11218359"/>
              <a:gd name="connsiteY892" fmla="*/ 1657107 h 1657107"/>
              <a:gd name="connsiteX893" fmla="*/ 10213091 w 11218359"/>
              <a:gd name="connsiteY893" fmla="*/ 1657107 h 1657107"/>
              <a:gd name="connsiteX894" fmla="*/ 10224569 w 11218359"/>
              <a:gd name="connsiteY894" fmla="*/ 1657107 h 1657107"/>
              <a:gd name="connsiteX895" fmla="*/ 10235998 w 11218359"/>
              <a:gd name="connsiteY895" fmla="*/ 1657107 h 1657107"/>
              <a:gd name="connsiteX896" fmla="*/ 10247428 w 11218359"/>
              <a:gd name="connsiteY896" fmla="*/ 1657107 h 1657107"/>
              <a:gd name="connsiteX897" fmla="*/ 10258859 w 11218359"/>
              <a:gd name="connsiteY897" fmla="*/ 1657107 h 1657107"/>
              <a:gd name="connsiteX898" fmla="*/ 10270288 w 11218359"/>
              <a:gd name="connsiteY898" fmla="*/ 1657107 h 1657107"/>
              <a:gd name="connsiteX899" fmla="*/ 10281767 w 11218359"/>
              <a:gd name="connsiteY899" fmla="*/ 1657107 h 1657107"/>
              <a:gd name="connsiteX900" fmla="*/ 10293196 w 11218359"/>
              <a:gd name="connsiteY900" fmla="*/ 1657107 h 1657107"/>
              <a:gd name="connsiteX901" fmla="*/ 10304626 w 11218359"/>
              <a:gd name="connsiteY901" fmla="*/ 1657107 h 1657107"/>
              <a:gd name="connsiteX902" fmla="*/ 10316056 w 11218359"/>
              <a:gd name="connsiteY902" fmla="*/ 1657107 h 1657107"/>
              <a:gd name="connsiteX903" fmla="*/ 10327486 w 11218359"/>
              <a:gd name="connsiteY903" fmla="*/ 1657107 h 1657107"/>
              <a:gd name="connsiteX904" fmla="*/ 10338963 w 11218359"/>
              <a:gd name="connsiteY904" fmla="*/ 1657107 h 1657107"/>
              <a:gd name="connsiteX905" fmla="*/ 10350394 w 11218359"/>
              <a:gd name="connsiteY905" fmla="*/ 1657107 h 1657107"/>
              <a:gd name="connsiteX906" fmla="*/ 10361823 w 11218359"/>
              <a:gd name="connsiteY906" fmla="*/ 1657107 h 1657107"/>
              <a:gd name="connsiteX907" fmla="*/ 10373254 w 11218359"/>
              <a:gd name="connsiteY907" fmla="*/ 1657107 h 1657107"/>
              <a:gd name="connsiteX908" fmla="*/ 10384684 w 11218359"/>
              <a:gd name="connsiteY908" fmla="*/ 1657107 h 1657107"/>
              <a:gd name="connsiteX909" fmla="*/ 10396161 w 11218359"/>
              <a:gd name="connsiteY909" fmla="*/ 1657107 h 1657107"/>
              <a:gd name="connsiteX910" fmla="*/ 10407591 w 11218359"/>
              <a:gd name="connsiteY910" fmla="*/ 1657107 h 1657107"/>
              <a:gd name="connsiteX911" fmla="*/ 10419021 w 11218359"/>
              <a:gd name="connsiteY911" fmla="*/ 1657107 h 1657107"/>
              <a:gd name="connsiteX912" fmla="*/ 10430452 w 11218359"/>
              <a:gd name="connsiteY912" fmla="*/ 1657107 h 1657107"/>
              <a:gd name="connsiteX913" fmla="*/ 10441881 w 11218359"/>
              <a:gd name="connsiteY913" fmla="*/ 1657107 h 1657107"/>
              <a:gd name="connsiteX914" fmla="*/ 10453358 w 11218359"/>
              <a:gd name="connsiteY914" fmla="*/ 1657107 h 1657107"/>
              <a:gd name="connsiteX915" fmla="*/ 10464789 w 11218359"/>
              <a:gd name="connsiteY915" fmla="*/ 1657107 h 1657107"/>
              <a:gd name="connsiteX916" fmla="*/ 10476219 w 11218359"/>
              <a:gd name="connsiteY916" fmla="*/ 1657107 h 1657107"/>
              <a:gd name="connsiteX917" fmla="*/ 10487649 w 11218359"/>
              <a:gd name="connsiteY917" fmla="*/ 1657107 h 1657107"/>
              <a:gd name="connsiteX918" fmla="*/ 10499079 w 11218359"/>
              <a:gd name="connsiteY918" fmla="*/ 1657107 h 1657107"/>
              <a:gd name="connsiteX919" fmla="*/ 10510556 w 11218359"/>
              <a:gd name="connsiteY919" fmla="*/ 1657107 h 1657107"/>
              <a:gd name="connsiteX920" fmla="*/ 10521987 w 11218359"/>
              <a:gd name="connsiteY920" fmla="*/ 1657107 h 1657107"/>
              <a:gd name="connsiteX921" fmla="*/ 10533416 w 11218359"/>
              <a:gd name="connsiteY921" fmla="*/ 1657107 h 1657107"/>
              <a:gd name="connsiteX922" fmla="*/ 10544847 w 11218359"/>
              <a:gd name="connsiteY922" fmla="*/ 1657107 h 1657107"/>
              <a:gd name="connsiteX923" fmla="*/ 10556277 w 11218359"/>
              <a:gd name="connsiteY923" fmla="*/ 1657107 h 1657107"/>
              <a:gd name="connsiteX924" fmla="*/ 10567754 w 11218359"/>
              <a:gd name="connsiteY924" fmla="*/ 1657107 h 1657107"/>
              <a:gd name="connsiteX925" fmla="*/ 10579184 w 11218359"/>
              <a:gd name="connsiteY925" fmla="*/ 1657107 h 1657107"/>
              <a:gd name="connsiteX926" fmla="*/ 10590614 w 11218359"/>
              <a:gd name="connsiteY926" fmla="*/ 1657107 h 1657107"/>
              <a:gd name="connsiteX927" fmla="*/ 10602045 w 11218359"/>
              <a:gd name="connsiteY927" fmla="*/ 1657107 h 1657107"/>
              <a:gd name="connsiteX928" fmla="*/ 10613474 w 11218359"/>
              <a:gd name="connsiteY928" fmla="*/ 1657107 h 1657107"/>
              <a:gd name="connsiteX929" fmla="*/ 10624951 w 11218359"/>
              <a:gd name="connsiteY929" fmla="*/ 1657107 h 1657107"/>
              <a:gd name="connsiteX930" fmla="*/ 10636382 w 11218359"/>
              <a:gd name="connsiteY930" fmla="*/ 1657107 h 1657107"/>
              <a:gd name="connsiteX931" fmla="*/ 10647812 w 11218359"/>
              <a:gd name="connsiteY931" fmla="*/ 1657107 h 1657107"/>
              <a:gd name="connsiteX932" fmla="*/ 10659241 w 11218359"/>
              <a:gd name="connsiteY932" fmla="*/ 1657107 h 1657107"/>
              <a:gd name="connsiteX933" fmla="*/ 10670672 w 11218359"/>
              <a:gd name="connsiteY933" fmla="*/ 1657107 h 1657107"/>
              <a:gd name="connsiteX934" fmla="*/ 10682149 w 11218359"/>
              <a:gd name="connsiteY934" fmla="*/ 1657107 h 1657107"/>
              <a:gd name="connsiteX935" fmla="*/ 10693580 w 11218359"/>
              <a:gd name="connsiteY935" fmla="*/ 1657107 h 1657107"/>
              <a:gd name="connsiteX936" fmla="*/ 10705009 w 11218359"/>
              <a:gd name="connsiteY936" fmla="*/ 1657107 h 1657107"/>
              <a:gd name="connsiteX937" fmla="*/ 10716439 w 11218359"/>
              <a:gd name="connsiteY937" fmla="*/ 1657107 h 1657107"/>
              <a:gd name="connsiteX938" fmla="*/ 10727870 w 11218359"/>
              <a:gd name="connsiteY938" fmla="*/ 1657107 h 1657107"/>
              <a:gd name="connsiteX939" fmla="*/ 10739347 w 11218359"/>
              <a:gd name="connsiteY939" fmla="*/ 1657107 h 1657107"/>
              <a:gd name="connsiteX940" fmla="*/ 10750778 w 11218359"/>
              <a:gd name="connsiteY940" fmla="*/ 1657107 h 1657107"/>
              <a:gd name="connsiteX941" fmla="*/ 10762207 w 11218359"/>
              <a:gd name="connsiteY941" fmla="*/ 1657107 h 1657107"/>
              <a:gd name="connsiteX942" fmla="*/ 10773637 w 11218359"/>
              <a:gd name="connsiteY942" fmla="*/ 1657107 h 1657107"/>
              <a:gd name="connsiteX943" fmla="*/ 10785067 w 11218359"/>
              <a:gd name="connsiteY943" fmla="*/ 1657107 h 1657107"/>
              <a:gd name="connsiteX944" fmla="*/ 10796544 w 11218359"/>
              <a:gd name="connsiteY944" fmla="*/ 1657107 h 1657107"/>
              <a:gd name="connsiteX945" fmla="*/ 10807975 w 11218359"/>
              <a:gd name="connsiteY945" fmla="*/ 1657107 h 1657107"/>
              <a:gd name="connsiteX946" fmla="*/ 10819405 w 11218359"/>
              <a:gd name="connsiteY946" fmla="*/ 1657107 h 1657107"/>
              <a:gd name="connsiteX947" fmla="*/ 10830834 w 11218359"/>
              <a:gd name="connsiteY947" fmla="*/ 1657107 h 1657107"/>
              <a:gd name="connsiteX948" fmla="*/ 10842265 w 11218359"/>
              <a:gd name="connsiteY948" fmla="*/ 1657107 h 1657107"/>
              <a:gd name="connsiteX949" fmla="*/ 10853742 w 11218359"/>
              <a:gd name="connsiteY949" fmla="*/ 1657107 h 1657107"/>
              <a:gd name="connsiteX950" fmla="*/ 10865173 w 11218359"/>
              <a:gd name="connsiteY950" fmla="*/ 1657107 h 1657107"/>
              <a:gd name="connsiteX951" fmla="*/ 10876602 w 11218359"/>
              <a:gd name="connsiteY951" fmla="*/ 1657107 h 1657107"/>
              <a:gd name="connsiteX952" fmla="*/ 10888032 w 11218359"/>
              <a:gd name="connsiteY952" fmla="*/ 1657107 h 1657107"/>
              <a:gd name="connsiteX953" fmla="*/ 10899463 w 11218359"/>
              <a:gd name="connsiteY953" fmla="*/ 1657107 h 1657107"/>
              <a:gd name="connsiteX954" fmla="*/ 10910892 w 11218359"/>
              <a:gd name="connsiteY954" fmla="*/ 1657107 h 1657107"/>
              <a:gd name="connsiteX955" fmla="*/ 10922369 w 11218359"/>
              <a:gd name="connsiteY955" fmla="*/ 1657107 h 1657107"/>
              <a:gd name="connsiteX956" fmla="*/ 10933800 w 11218359"/>
              <a:gd name="connsiteY956" fmla="*/ 1657107 h 1657107"/>
              <a:gd name="connsiteX957" fmla="*/ 10945230 w 11218359"/>
              <a:gd name="connsiteY957" fmla="*/ 1657107 h 1657107"/>
              <a:gd name="connsiteX958" fmla="*/ 10956660 w 11218359"/>
              <a:gd name="connsiteY958" fmla="*/ 1657107 h 1657107"/>
              <a:gd name="connsiteX959" fmla="*/ 10968090 w 11218359"/>
              <a:gd name="connsiteY959" fmla="*/ 1657107 h 1657107"/>
              <a:gd name="connsiteX960" fmla="*/ 10979567 w 11218359"/>
              <a:gd name="connsiteY960" fmla="*/ 1657107 h 1657107"/>
              <a:gd name="connsiteX961" fmla="*/ 10990998 w 11218359"/>
              <a:gd name="connsiteY961" fmla="*/ 1657107 h 1657107"/>
              <a:gd name="connsiteX962" fmla="*/ 11002427 w 11218359"/>
              <a:gd name="connsiteY962" fmla="*/ 1657107 h 1657107"/>
              <a:gd name="connsiteX963" fmla="*/ 11013858 w 11218359"/>
              <a:gd name="connsiteY963" fmla="*/ 1657107 h 1657107"/>
              <a:gd name="connsiteX964" fmla="*/ 11025287 w 11218359"/>
              <a:gd name="connsiteY964" fmla="*/ 1657107 h 1657107"/>
              <a:gd name="connsiteX965" fmla="*/ 11036765 w 11218359"/>
              <a:gd name="connsiteY965" fmla="*/ 1657107 h 1657107"/>
              <a:gd name="connsiteX966" fmla="*/ 11048195 w 11218359"/>
              <a:gd name="connsiteY966" fmla="*/ 1657107 h 1657107"/>
              <a:gd name="connsiteX967" fmla="*/ 11059625 w 11218359"/>
              <a:gd name="connsiteY967" fmla="*/ 1657107 h 1657107"/>
              <a:gd name="connsiteX968" fmla="*/ 11071056 w 11218359"/>
              <a:gd name="connsiteY968" fmla="*/ 1657107 h 1657107"/>
              <a:gd name="connsiteX969" fmla="*/ 11082485 w 11218359"/>
              <a:gd name="connsiteY969" fmla="*/ 1657107 h 1657107"/>
              <a:gd name="connsiteX970" fmla="*/ 11093962 w 11218359"/>
              <a:gd name="connsiteY970" fmla="*/ 1657107 h 1657107"/>
              <a:gd name="connsiteX971" fmla="*/ 11105393 w 11218359"/>
              <a:gd name="connsiteY971" fmla="*/ 1657107 h 1657107"/>
              <a:gd name="connsiteX972" fmla="*/ 11116823 w 11218359"/>
              <a:gd name="connsiteY972" fmla="*/ 1657107 h 1657107"/>
              <a:gd name="connsiteX973" fmla="*/ 11128253 w 11218359"/>
              <a:gd name="connsiteY973" fmla="*/ 1657107 h 1657107"/>
              <a:gd name="connsiteX974" fmla="*/ 11139683 w 11218359"/>
              <a:gd name="connsiteY974" fmla="*/ 1657107 h 1657107"/>
              <a:gd name="connsiteX975" fmla="*/ 11151160 w 11218359"/>
              <a:gd name="connsiteY975" fmla="*/ 1657107 h 1657107"/>
              <a:gd name="connsiteX976" fmla="*/ 11162591 w 11218359"/>
              <a:gd name="connsiteY976" fmla="*/ 1657107 h 1657107"/>
              <a:gd name="connsiteX977" fmla="*/ 11174020 w 11218359"/>
              <a:gd name="connsiteY977" fmla="*/ 1657107 h 1657107"/>
              <a:gd name="connsiteX978" fmla="*/ 11185451 w 11218359"/>
              <a:gd name="connsiteY978" fmla="*/ 1657107 h 1657107"/>
              <a:gd name="connsiteX979" fmla="*/ 11196881 w 11218359"/>
              <a:gd name="connsiteY979" fmla="*/ 1657107 h 1657107"/>
              <a:gd name="connsiteX980" fmla="*/ 11208358 w 11218359"/>
              <a:gd name="connsiteY980" fmla="*/ 1657107 h 1657107"/>
              <a:gd name="connsiteX981" fmla="*/ 11218359 w 11218359"/>
              <a:gd name="connsiteY981" fmla="*/ 1657107 h 1657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57107">
                <a:moveTo>
                  <a:pt x="0" y="1657107"/>
                </a:moveTo>
                <a:lnTo>
                  <a:pt x="9149" y="1657107"/>
                </a:lnTo>
                <a:lnTo>
                  <a:pt x="20588" y="1657107"/>
                </a:lnTo>
                <a:lnTo>
                  <a:pt x="32028" y="1657107"/>
                </a:lnTo>
                <a:lnTo>
                  <a:pt x="43467" y="1657107"/>
                </a:lnTo>
                <a:lnTo>
                  <a:pt x="54907" y="1657107"/>
                </a:lnTo>
                <a:lnTo>
                  <a:pt x="66346" y="1657107"/>
                </a:lnTo>
                <a:lnTo>
                  <a:pt x="77786" y="1657107"/>
                </a:lnTo>
                <a:lnTo>
                  <a:pt x="89225" y="1657107"/>
                </a:lnTo>
                <a:lnTo>
                  <a:pt x="100665" y="1657107"/>
                </a:lnTo>
                <a:lnTo>
                  <a:pt x="112104" y="1657107"/>
                </a:lnTo>
                <a:lnTo>
                  <a:pt x="123544" y="1657107"/>
                </a:lnTo>
                <a:lnTo>
                  <a:pt x="134979" y="1657107"/>
                </a:lnTo>
                <a:lnTo>
                  <a:pt x="146423" y="1657107"/>
                </a:lnTo>
                <a:lnTo>
                  <a:pt x="157858" y="1657107"/>
                </a:lnTo>
                <a:lnTo>
                  <a:pt x="169297" y="1657107"/>
                </a:lnTo>
                <a:lnTo>
                  <a:pt x="180737" y="1657107"/>
                </a:lnTo>
                <a:lnTo>
                  <a:pt x="192176" y="1657107"/>
                </a:lnTo>
                <a:lnTo>
                  <a:pt x="203616" y="1657107"/>
                </a:lnTo>
                <a:lnTo>
                  <a:pt x="215055" y="1657107"/>
                </a:lnTo>
                <a:lnTo>
                  <a:pt x="226495" y="1657107"/>
                </a:lnTo>
                <a:lnTo>
                  <a:pt x="237935" y="1657107"/>
                </a:lnTo>
                <a:lnTo>
                  <a:pt x="249374" y="1657107"/>
                </a:lnTo>
                <a:lnTo>
                  <a:pt x="260814" y="1657107"/>
                </a:lnTo>
                <a:lnTo>
                  <a:pt x="272253" y="1657107"/>
                </a:lnTo>
                <a:lnTo>
                  <a:pt x="283693" y="1657107"/>
                </a:lnTo>
                <a:lnTo>
                  <a:pt x="295132" y="1657107"/>
                </a:lnTo>
                <a:lnTo>
                  <a:pt x="306572" y="1657107"/>
                </a:lnTo>
                <a:lnTo>
                  <a:pt x="318011" y="1657107"/>
                </a:lnTo>
                <a:lnTo>
                  <a:pt x="329451" y="1657107"/>
                </a:lnTo>
                <a:lnTo>
                  <a:pt x="340890" y="1657107"/>
                </a:lnTo>
                <a:lnTo>
                  <a:pt x="352330" y="1657107"/>
                </a:lnTo>
                <a:lnTo>
                  <a:pt x="363769" y="1657107"/>
                </a:lnTo>
                <a:lnTo>
                  <a:pt x="375209" y="1657107"/>
                </a:lnTo>
                <a:lnTo>
                  <a:pt x="386648" y="1657107"/>
                </a:lnTo>
                <a:lnTo>
                  <a:pt x="398088" y="1657107"/>
                </a:lnTo>
                <a:lnTo>
                  <a:pt x="409527" y="1657107"/>
                </a:lnTo>
                <a:lnTo>
                  <a:pt x="420967" y="1657107"/>
                </a:lnTo>
                <a:lnTo>
                  <a:pt x="432406" y="1657107"/>
                </a:lnTo>
                <a:lnTo>
                  <a:pt x="443846" y="1657107"/>
                </a:lnTo>
                <a:lnTo>
                  <a:pt x="455285" y="1657107"/>
                </a:lnTo>
                <a:lnTo>
                  <a:pt x="466725" y="1657107"/>
                </a:lnTo>
                <a:lnTo>
                  <a:pt x="478165" y="1657107"/>
                </a:lnTo>
                <a:lnTo>
                  <a:pt x="489604" y="1657107"/>
                </a:lnTo>
                <a:lnTo>
                  <a:pt x="501044" y="1657107"/>
                </a:lnTo>
                <a:lnTo>
                  <a:pt x="512483" y="1657107"/>
                </a:lnTo>
                <a:lnTo>
                  <a:pt x="523923" y="1657107"/>
                </a:lnTo>
                <a:lnTo>
                  <a:pt x="535362" y="1657107"/>
                </a:lnTo>
                <a:lnTo>
                  <a:pt x="546802" y="1657107"/>
                </a:lnTo>
                <a:lnTo>
                  <a:pt x="558241" y="1657107"/>
                </a:lnTo>
                <a:lnTo>
                  <a:pt x="569681" y="1657107"/>
                </a:lnTo>
                <a:lnTo>
                  <a:pt x="581120" y="1657107"/>
                </a:lnTo>
                <a:lnTo>
                  <a:pt x="592560" y="1657107"/>
                </a:lnTo>
                <a:lnTo>
                  <a:pt x="603999" y="1657107"/>
                </a:lnTo>
                <a:lnTo>
                  <a:pt x="615439" y="1657107"/>
                </a:lnTo>
                <a:lnTo>
                  <a:pt x="626878" y="1657107"/>
                </a:lnTo>
                <a:lnTo>
                  <a:pt x="638318" y="1657107"/>
                </a:lnTo>
                <a:lnTo>
                  <a:pt x="649757" y="1657107"/>
                </a:lnTo>
                <a:lnTo>
                  <a:pt x="661192" y="1657107"/>
                </a:lnTo>
                <a:lnTo>
                  <a:pt x="672632" y="1657107"/>
                </a:lnTo>
                <a:lnTo>
                  <a:pt x="684071" y="1657107"/>
                </a:lnTo>
                <a:lnTo>
                  <a:pt x="695511" y="1657107"/>
                </a:lnTo>
                <a:lnTo>
                  <a:pt x="706950" y="1657107"/>
                </a:lnTo>
                <a:lnTo>
                  <a:pt x="718390" y="1657107"/>
                </a:lnTo>
                <a:lnTo>
                  <a:pt x="729829" y="1657107"/>
                </a:lnTo>
                <a:lnTo>
                  <a:pt x="741269" y="1657107"/>
                </a:lnTo>
                <a:lnTo>
                  <a:pt x="752708" y="1657107"/>
                </a:lnTo>
                <a:lnTo>
                  <a:pt x="764148" y="1657107"/>
                </a:lnTo>
                <a:lnTo>
                  <a:pt x="775587" y="1657107"/>
                </a:lnTo>
                <a:lnTo>
                  <a:pt x="787027" y="1657107"/>
                </a:lnTo>
                <a:lnTo>
                  <a:pt x="798467" y="1657107"/>
                </a:lnTo>
                <a:lnTo>
                  <a:pt x="809906" y="1657107"/>
                </a:lnTo>
                <a:lnTo>
                  <a:pt x="821346" y="1657107"/>
                </a:lnTo>
                <a:lnTo>
                  <a:pt x="832785" y="1657107"/>
                </a:lnTo>
                <a:lnTo>
                  <a:pt x="844225" y="1657107"/>
                </a:lnTo>
                <a:lnTo>
                  <a:pt x="855664" y="1657107"/>
                </a:lnTo>
                <a:lnTo>
                  <a:pt x="867104" y="1657107"/>
                </a:lnTo>
                <a:lnTo>
                  <a:pt x="878543" y="1657107"/>
                </a:lnTo>
                <a:lnTo>
                  <a:pt x="889983" y="1657107"/>
                </a:lnTo>
                <a:lnTo>
                  <a:pt x="901422" y="1657107"/>
                </a:lnTo>
                <a:lnTo>
                  <a:pt x="912862" y="1657107"/>
                </a:lnTo>
                <a:lnTo>
                  <a:pt x="924301" y="1657107"/>
                </a:lnTo>
                <a:lnTo>
                  <a:pt x="935741" y="1657107"/>
                </a:lnTo>
                <a:lnTo>
                  <a:pt x="947180" y="1657107"/>
                </a:lnTo>
                <a:lnTo>
                  <a:pt x="958620" y="1657107"/>
                </a:lnTo>
                <a:lnTo>
                  <a:pt x="970059" y="1657107"/>
                </a:lnTo>
                <a:lnTo>
                  <a:pt x="981499" y="1657107"/>
                </a:lnTo>
                <a:lnTo>
                  <a:pt x="992938" y="1657107"/>
                </a:lnTo>
                <a:lnTo>
                  <a:pt x="1004378" y="1657107"/>
                </a:lnTo>
                <a:lnTo>
                  <a:pt x="1015818" y="1657107"/>
                </a:lnTo>
                <a:lnTo>
                  <a:pt x="1027257" y="1657107"/>
                </a:lnTo>
                <a:lnTo>
                  <a:pt x="1038697" y="1657107"/>
                </a:lnTo>
                <a:lnTo>
                  <a:pt x="1050136" y="1657107"/>
                </a:lnTo>
                <a:lnTo>
                  <a:pt x="1061576" y="1657107"/>
                </a:lnTo>
                <a:lnTo>
                  <a:pt x="1073015" y="1657107"/>
                </a:lnTo>
                <a:lnTo>
                  <a:pt x="1084455" y="1657107"/>
                </a:lnTo>
                <a:lnTo>
                  <a:pt x="1095894" y="1657107"/>
                </a:lnTo>
                <a:lnTo>
                  <a:pt x="1107334" y="1657107"/>
                </a:lnTo>
                <a:lnTo>
                  <a:pt x="1118773" y="1657107"/>
                </a:lnTo>
                <a:lnTo>
                  <a:pt x="1130213" y="1657107"/>
                </a:lnTo>
                <a:lnTo>
                  <a:pt x="1141652" y="1657107"/>
                </a:lnTo>
                <a:lnTo>
                  <a:pt x="1153092" y="1657107"/>
                </a:lnTo>
                <a:lnTo>
                  <a:pt x="1164531" y="1657107"/>
                </a:lnTo>
                <a:lnTo>
                  <a:pt x="1175971" y="1657107"/>
                </a:lnTo>
                <a:lnTo>
                  <a:pt x="1187406" y="1657107"/>
                </a:lnTo>
                <a:lnTo>
                  <a:pt x="1198845" y="1657107"/>
                </a:lnTo>
                <a:lnTo>
                  <a:pt x="1210285" y="1657107"/>
                </a:lnTo>
                <a:lnTo>
                  <a:pt x="1221724" y="1657107"/>
                </a:lnTo>
                <a:lnTo>
                  <a:pt x="1233164" y="1657107"/>
                </a:lnTo>
                <a:lnTo>
                  <a:pt x="1244603" y="1657107"/>
                </a:lnTo>
                <a:lnTo>
                  <a:pt x="1256043" y="1657107"/>
                </a:lnTo>
                <a:lnTo>
                  <a:pt x="1267482" y="1657107"/>
                </a:lnTo>
                <a:lnTo>
                  <a:pt x="1278922" y="1657107"/>
                </a:lnTo>
                <a:lnTo>
                  <a:pt x="1290361" y="1657107"/>
                </a:lnTo>
                <a:lnTo>
                  <a:pt x="1301801" y="1657107"/>
                </a:lnTo>
                <a:lnTo>
                  <a:pt x="1313240" y="1657107"/>
                </a:lnTo>
                <a:lnTo>
                  <a:pt x="1324680" y="1657107"/>
                </a:lnTo>
                <a:lnTo>
                  <a:pt x="1336120" y="1657107"/>
                </a:lnTo>
                <a:lnTo>
                  <a:pt x="1347559" y="1657107"/>
                </a:lnTo>
                <a:lnTo>
                  <a:pt x="1358999" y="1657107"/>
                </a:lnTo>
                <a:lnTo>
                  <a:pt x="1370438" y="1657107"/>
                </a:lnTo>
                <a:lnTo>
                  <a:pt x="1381878" y="1657107"/>
                </a:lnTo>
                <a:lnTo>
                  <a:pt x="1393317" y="1657107"/>
                </a:lnTo>
                <a:lnTo>
                  <a:pt x="1404757" y="1657107"/>
                </a:lnTo>
                <a:lnTo>
                  <a:pt x="1416196" y="1657107"/>
                </a:lnTo>
                <a:lnTo>
                  <a:pt x="1427636" y="1657107"/>
                </a:lnTo>
                <a:lnTo>
                  <a:pt x="1439075" y="1657107"/>
                </a:lnTo>
                <a:lnTo>
                  <a:pt x="1450515" y="1657107"/>
                </a:lnTo>
                <a:lnTo>
                  <a:pt x="1461954" y="1657107"/>
                </a:lnTo>
                <a:lnTo>
                  <a:pt x="1473394" y="1657107"/>
                </a:lnTo>
                <a:lnTo>
                  <a:pt x="1484833" y="1657107"/>
                </a:lnTo>
                <a:lnTo>
                  <a:pt x="1496273" y="1657107"/>
                </a:lnTo>
                <a:lnTo>
                  <a:pt x="1507712" y="1657107"/>
                </a:lnTo>
                <a:lnTo>
                  <a:pt x="1519152" y="1657107"/>
                </a:lnTo>
                <a:lnTo>
                  <a:pt x="1530591" y="1657107"/>
                </a:lnTo>
                <a:lnTo>
                  <a:pt x="1542031" y="1657107"/>
                </a:lnTo>
                <a:lnTo>
                  <a:pt x="1553471" y="1657107"/>
                </a:lnTo>
                <a:lnTo>
                  <a:pt x="1564910" y="1657107"/>
                </a:lnTo>
                <a:lnTo>
                  <a:pt x="1576349" y="1657107"/>
                </a:lnTo>
                <a:lnTo>
                  <a:pt x="1587789" y="1657107"/>
                </a:lnTo>
                <a:lnTo>
                  <a:pt x="1599229" y="1657107"/>
                </a:lnTo>
                <a:lnTo>
                  <a:pt x="1610668" y="1657107"/>
                </a:lnTo>
                <a:lnTo>
                  <a:pt x="1622107" y="1657107"/>
                </a:lnTo>
                <a:lnTo>
                  <a:pt x="1633547" y="1657107"/>
                </a:lnTo>
                <a:lnTo>
                  <a:pt x="1644987" y="1657107"/>
                </a:lnTo>
                <a:lnTo>
                  <a:pt x="1656426" y="1657107"/>
                </a:lnTo>
                <a:lnTo>
                  <a:pt x="1667866" y="1657107"/>
                </a:lnTo>
                <a:lnTo>
                  <a:pt x="1679305" y="1657107"/>
                </a:lnTo>
                <a:lnTo>
                  <a:pt x="1690745" y="1657107"/>
                </a:lnTo>
                <a:lnTo>
                  <a:pt x="1702184" y="1657107"/>
                </a:lnTo>
                <a:lnTo>
                  <a:pt x="1713619" y="1657107"/>
                </a:lnTo>
                <a:lnTo>
                  <a:pt x="1725063" y="1657107"/>
                </a:lnTo>
                <a:lnTo>
                  <a:pt x="1736498" y="1657107"/>
                </a:lnTo>
                <a:lnTo>
                  <a:pt x="1747938" y="1657107"/>
                </a:lnTo>
                <a:lnTo>
                  <a:pt x="1759377" y="1657107"/>
                </a:lnTo>
                <a:lnTo>
                  <a:pt x="1770817" y="1657107"/>
                </a:lnTo>
                <a:lnTo>
                  <a:pt x="1782256" y="1657107"/>
                </a:lnTo>
                <a:lnTo>
                  <a:pt x="1793696" y="1657107"/>
                </a:lnTo>
                <a:lnTo>
                  <a:pt x="1805135" y="1657107"/>
                </a:lnTo>
                <a:lnTo>
                  <a:pt x="1816575" y="1657107"/>
                </a:lnTo>
                <a:lnTo>
                  <a:pt x="1828014" y="1657107"/>
                </a:lnTo>
                <a:lnTo>
                  <a:pt x="1839454" y="1657107"/>
                </a:lnTo>
                <a:lnTo>
                  <a:pt x="1850893" y="1657107"/>
                </a:lnTo>
                <a:lnTo>
                  <a:pt x="1862333" y="1657107"/>
                </a:lnTo>
                <a:lnTo>
                  <a:pt x="1873772" y="1657107"/>
                </a:lnTo>
                <a:lnTo>
                  <a:pt x="1885212" y="1657107"/>
                </a:lnTo>
                <a:lnTo>
                  <a:pt x="1896651" y="1657107"/>
                </a:lnTo>
                <a:lnTo>
                  <a:pt x="1908091" y="1657107"/>
                </a:lnTo>
                <a:lnTo>
                  <a:pt x="1919531" y="1657107"/>
                </a:lnTo>
                <a:lnTo>
                  <a:pt x="1930970" y="1657107"/>
                </a:lnTo>
                <a:lnTo>
                  <a:pt x="1942409" y="1657107"/>
                </a:lnTo>
                <a:lnTo>
                  <a:pt x="1953849" y="1657107"/>
                </a:lnTo>
                <a:lnTo>
                  <a:pt x="1965289" y="1657107"/>
                </a:lnTo>
                <a:lnTo>
                  <a:pt x="1976728" y="1657107"/>
                </a:lnTo>
                <a:lnTo>
                  <a:pt x="1988168" y="1657107"/>
                </a:lnTo>
                <a:lnTo>
                  <a:pt x="1999607" y="1657107"/>
                </a:lnTo>
                <a:lnTo>
                  <a:pt x="2011047" y="1657107"/>
                </a:lnTo>
                <a:lnTo>
                  <a:pt x="2022486" y="1657107"/>
                </a:lnTo>
                <a:lnTo>
                  <a:pt x="2033926" y="1657107"/>
                </a:lnTo>
                <a:lnTo>
                  <a:pt x="2045365" y="1657107"/>
                </a:lnTo>
                <a:lnTo>
                  <a:pt x="2056805" y="1657107"/>
                </a:lnTo>
                <a:lnTo>
                  <a:pt x="2068244" y="1657107"/>
                </a:lnTo>
                <a:lnTo>
                  <a:pt x="2079684" y="1657107"/>
                </a:lnTo>
                <a:lnTo>
                  <a:pt x="2091123" y="1657107"/>
                </a:lnTo>
                <a:lnTo>
                  <a:pt x="2102563" y="1657107"/>
                </a:lnTo>
                <a:lnTo>
                  <a:pt x="2114002" y="1657107"/>
                </a:lnTo>
                <a:lnTo>
                  <a:pt x="2125442" y="1657107"/>
                </a:lnTo>
                <a:lnTo>
                  <a:pt x="2136882" y="1657107"/>
                </a:lnTo>
                <a:lnTo>
                  <a:pt x="2148321" y="1657107"/>
                </a:lnTo>
                <a:lnTo>
                  <a:pt x="2159760" y="1657107"/>
                </a:lnTo>
                <a:lnTo>
                  <a:pt x="2171200" y="1657107"/>
                </a:lnTo>
                <a:lnTo>
                  <a:pt x="2182640" y="1657107"/>
                </a:lnTo>
                <a:lnTo>
                  <a:pt x="2194079" y="1657107"/>
                </a:lnTo>
                <a:lnTo>
                  <a:pt x="2205519" y="1657107"/>
                </a:lnTo>
                <a:lnTo>
                  <a:pt x="2216958" y="1657107"/>
                </a:lnTo>
                <a:lnTo>
                  <a:pt x="2228393" y="1657107"/>
                </a:lnTo>
                <a:lnTo>
                  <a:pt x="2239837" y="1657107"/>
                </a:lnTo>
                <a:lnTo>
                  <a:pt x="2251272" y="1657107"/>
                </a:lnTo>
                <a:lnTo>
                  <a:pt x="2262716" y="1657107"/>
                </a:lnTo>
                <a:lnTo>
                  <a:pt x="2274151" y="1657107"/>
                </a:lnTo>
                <a:lnTo>
                  <a:pt x="2285591" y="1657107"/>
                </a:lnTo>
                <a:lnTo>
                  <a:pt x="2297030" y="1657107"/>
                </a:lnTo>
                <a:lnTo>
                  <a:pt x="2308470" y="1657107"/>
                </a:lnTo>
                <a:lnTo>
                  <a:pt x="2319909" y="1657107"/>
                </a:lnTo>
                <a:lnTo>
                  <a:pt x="2331349" y="1657107"/>
                </a:lnTo>
                <a:lnTo>
                  <a:pt x="2342788" y="1657107"/>
                </a:lnTo>
                <a:lnTo>
                  <a:pt x="2354228" y="1657107"/>
                </a:lnTo>
                <a:lnTo>
                  <a:pt x="2365667" y="1657107"/>
                </a:lnTo>
                <a:lnTo>
                  <a:pt x="2377107" y="1657107"/>
                </a:lnTo>
                <a:lnTo>
                  <a:pt x="2388546" y="1657107"/>
                </a:lnTo>
                <a:lnTo>
                  <a:pt x="2399986" y="1657107"/>
                </a:lnTo>
                <a:lnTo>
                  <a:pt x="2411425" y="1657107"/>
                </a:lnTo>
                <a:lnTo>
                  <a:pt x="2422865" y="1657107"/>
                </a:lnTo>
                <a:lnTo>
                  <a:pt x="2434304" y="1657107"/>
                </a:lnTo>
                <a:lnTo>
                  <a:pt x="2445744" y="1657107"/>
                </a:lnTo>
                <a:lnTo>
                  <a:pt x="2457184" y="1657107"/>
                </a:lnTo>
                <a:lnTo>
                  <a:pt x="2468623" y="1657107"/>
                </a:lnTo>
                <a:lnTo>
                  <a:pt x="2480062" y="1657107"/>
                </a:lnTo>
                <a:lnTo>
                  <a:pt x="2491502" y="1657107"/>
                </a:lnTo>
                <a:lnTo>
                  <a:pt x="2502942" y="1657107"/>
                </a:lnTo>
                <a:lnTo>
                  <a:pt x="2514381" y="1657107"/>
                </a:lnTo>
                <a:lnTo>
                  <a:pt x="2525821" y="1657107"/>
                </a:lnTo>
                <a:lnTo>
                  <a:pt x="2537260" y="1657107"/>
                </a:lnTo>
                <a:lnTo>
                  <a:pt x="2548700" y="1657107"/>
                </a:lnTo>
                <a:lnTo>
                  <a:pt x="2560139" y="1657107"/>
                </a:lnTo>
                <a:lnTo>
                  <a:pt x="2571579" y="1657107"/>
                </a:lnTo>
                <a:lnTo>
                  <a:pt x="2583018" y="1657107"/>
                </a:lnTo>
                <a:lnTo>
                  <a:pt x="2594458" y="1657107"/>
                </a:lnTo>
                <a:lnTo>
                  <a:pt x="2605897" y="1657107"/>
                </a:lnTo>
                <a:lnTo>
                  <a:pt x="2617337" y="1657107"/>
                </a:lnTo>
                <a:lnTo>
                  <a:pt x="2628776" y="1657107"/>
                </a:lnTo>
                <a:lnTo>
                  <a:pt x="2640216" y="1657107"/>
                </a:lnTo>
                <a:lnTo>
                  <a:pt x="2651655" y="1657107"/>
                </a:lnTo>
                <a:lnTo>
                  <a:pt x="2663095" y="1657107"/>
                </a:lnTo>
                <a:lnTo>
                  <a:pt x="2674535" y="1657107"/>
                </a:lnTo>
                <a:lnTo>
                  <a:pt x="2685974" y="1657107"/>
                </a:lnTo>
                <a:lnTo>
                  <a:pt x="2697413" y="1657107"/>
                </a:lnTo>
                <a:lnTo>
                  <a:pt x="2708853" y="1657107"/>
                </a:lnTo>
                <a:lnTo>
                  <a:pt x="2720293" y="1657107"/>
                </a:lnTo>
                <a:lnTo>
                  <a:pt x="2731727" y="1657107"/>
                </a:lnTo>
                <a:lnTo>
                  <a:pt x="2743172" y="1657107"/>
                </a:lnTo>
                <a:lnTo>
                  <a:pt x="2754611" y="1657107"/>
                </a:lnTo>
                <a:lnTo>
                  <a:pt x="2766046" y="1657107"/>
                </a:lnTo>
                <a:lnTo>
                  <a:pt x="2777490" y="1657107"/>
                </a:lnTo>
                <a:lnTo>
                  <a:pt x="2788925" y="1657107"/>
                </a:lnTo>
                <a:lnTo>
                  <a:pt x="2800364" y="1657107"/>
                </a:lnTo>
                <a:lnTo>
                  <a:pt x="2811804" y="1657107"/>
                </a:lnTo>
                <a:lnTo>
                  <a:pt x="2823243" y="1657107"/>
                </a:lnTo>
                <a:lnTo>
                  <a:pt x="2834683" y="1657107"/>
                </a:lnTo>
                <a:lnTo>
                  <a:pt x="2846123" y="1657107"/>
                </a:lnTo>
                <a:lnTo>
                  <a:pt x="2857562" y="1657107"/>
                </a:lnTo>
                <a:lnTo>
                  <a:pt x="2869001" y="1657107"/>
                </a:lnTo>
                <a:lnTo>
                  <a:pt x="2880441" y="1657107"/>
                </a:lnTo>
                <a:lnTo>
                  <a:pt x="2891881" y="1657107"/>
                </a:lnTo>
                <a:lnTo>
                  <a:pt x="2903320" y="1657107"/>
                </a:lnTo>
                <a:lnTo>
                  <a:pt x="2914760" y="1657107"/>
                </a:lnTo>
                <a:lnTo>
                  <a:pt x="2926199" y="1657107"/>
                </a:lnTo>
                <a:lnTo>
                  <a:pt x="2937639" y="1657107"/>
                </a:lnTo>
                <a:lnTo>
                  <a:pt x="2949078" y="1657107"/>
                </a:lnTo>
                <a:lnTo>
                  <a:pt x="2960518" y="1657107"/>
                </a:lnTo>
                <a:lnTo>
                  <a:pt x="2971957" y="1657107"/>
                </a:lnTo>
                <a:lnTo>
                  <a:pt x="2983397" y="1657107"/>
                </a:lnTo>
                <a:lnTo>
                  <a:pt x="2994837" y="1657107"/>
                </a:lnTo>
                <a:lnTo>
                  <a:pt x="3006276" y="1657107"/>
                </a:lnTo>
                <a:lnTo>
                  <a:pt x="3017715" y="1657107"/>
                </a:lnTo>
                <a:lnTo>
                  <a:pt x="3029155" y="1657107"/>
                </a:lnTo>
                <a:lnTo>
                  <a:pt x="3040594" y="1657107"/>
                </a:lnTo>
                <a:lnTo>
                  <a:pt x="3052034" y="1657107"/>
                </a:lnTo>
                <a:lnTo>
                  <a:pt x="3063474" y="1657107"/>
                </a:lnTo>
                <a:lnTo>
                  <a:pt x="3074913" y="1657107"/>
                </a:lnTo>
                <a:lnTo>
                  <a:pt x="3086352" y="1657107"/>
                </a:lnTo>
                <a:lnTo>
                  <a:pt x="3097792" y="1657107"/>
                </a:lnTo>
                <a:lnTo>
                  <a:pt x="3109232" y="1657107"/>
                </a:lnTo>
                <a:lnTo>
                  <a:pt x="3120671" y="1657107"/>
                </a:lnTo>
                <a:lnTo>
                  <a:pt x="3132111" y="1657107"/>
                </a:lnTo>
                <a:lnTo>
                  <a:pt x="3143550" y="1657107"/>
                </a:lnTo>
                <a:lnTo>
                  <a:pt x="3154990" y="1657107"/>
                </a:lnTo>
                <a:lnTo>
                  <a:pt x="3166429" y="1657107"/>
                </a:lnTo>
                <a:lnTo>
                  <a:pt x="3177869" y="1657107"/>
                </a:lnTo>
                <a:lnTo>
                  <a:pt x="3189308" y="1657107"/>
                </a:lnTo>
                <a:lnTo>
                  <a:pt x="3200748" y="1657107"/>
                </a:lnTo>
                <a:lnTo>
                  <a:pt x="3212187" y="1657107"/>
                </a:lnTo>
                <a:lnTo>
                  <a:pt x="3223627" y="1657107"/>
                </a:lnTo>
                <a:lnTo>
                  <a:pt x="3235066" y="1657107"/>
                </a:lnTo>
                <a:lnTo>
                  <a:pt x="3246501" y="1657107"/>
                </a:lnTo>
                <a:lnTo>
                  <a:pt x="3257945" y="1657107"/>
                </a:lnTo>
                <a:lnTo>
                  <a:pt x="3269385" y="1657107"/>
                </a:lnTo>
                <a:lnTo>
                  <a:pt x="3280825" y="1657107"/>
                </a:lnTo>
                <a:lnTo>
                  <a:pt x="3292264" y="1657107"/>
                </a:lnTo>
                <a:lnTo>
                  <a:pt x="3303699" y="1657107"/>
                </a:lnTo>
                <a:lnTo>
                  <a:pt x="3315143" y="1657107"/>
                </a:lnTo>
                <a:lnTo>
                  <a:pt x="3326578" y="1657107"/>
                </a:lnTo>
                <a:lnTo>
                  <a:pt x="3338017" y="1657107"/>
                </a:lnTo>
                <a:lnTo>
                  <a:pt x="3349457" y="1657107"/>
                </a:lnTo>
                <a:lnTo>
                  <a:pt x="3360896" y="1657107"/>
                </a:lnTo>
                <a:lnTo>
                  <a:pt x="3372336" y="1657107"/>
                </a:lnTo>
                <a:lnTo>
                  <a:pt x="3383776" y="1657107"/>
                </a:lnTo>
                <a:lnTo>
                  <a:pt x="3395215" y="1657107"/>
                </a:lnTo>
                <a:lnTo>
                  <a:pt x="3406654" y="1657107"/>
                </a:lnTo>
                <a:lnTo>
                  <a:pt x="3418094" y="1657107"/>
                </a:lnTo>
                <a:lnTo>
                  <a:pt x="3429534" y="1657107"/>
                </a:lnTo>
                <a:lnTo>
                  <a:pt x="3440973" y="1657107"/>
                </a:lnTo>
                <a:lnTo>
                  <a:pt x="3452413" y="1657107"/>
                </a:lnTo>
                <a:lnTo>
                  <a:pt x="3463852" y="1657107"/>
                </a:lnTo>
                <a:lnTo>
                  <a:pt x="3475292" y="1657107"/>
                </a:lnTo>
                <a:lnTo>
                  <a:pt x="3486731" y="1657107"/>
                </a:lnTo>
                <a:lnTo>
                  <a:pt x="3498171" y="1657107"/>
                </a:lnTo>
                <a:lnTo>
                  <a:pt x="3509610" y="1657107"/>
                </a:lnTo>
                <a:lnTo>
                  <a:pt x="3521050" y="1657107"/>
                </a:lnTo>
                <a:lnTo>
                  <a:pt x="3532489" y="1657107"/>
                </a:lnTo>
                <a:lnTo>
                  <a:pt x="3543929" y="1657107"/>
                </a:lnTo>
                <a:lnTo>
                  <a:pt x="3555368" y="1657107"/>
                </a:lnTo>
                <a:lnTo>
                  <a:pt x="3566808" y="1657107"/>
                </a:lnTo>
                <a:lnTo>
                  <a:pt x="3578247" y="1657107"/>
                </a:lnTo>
                <a:lnTo>
                  <a:pt x="3589687" y="1657107"/>
                </a:lnTo>
                <a:lnTo>
                  <a:pt x="3601127" y="1657107"/>
                </a:lnTo>
                <a:lnTo>
                  <a:pt x="3612566" y="1657107"/>
                </a:lnTo>
                <a:lnTo>
                  <a:pt x="3624005" y="1657107"/>
                </a:lnTo>
                <a:lnTo>
                  <a:pt x="3635445" y="1657107"/>
                </a:lnTo>
                <a:lnTo>
                  <a:pt x="3646885" y="1657107"/>
                </a:lnTo>
                <a:lnTo>
                  <a:pt x="3658324" y="1657107"/>
                </a:lnTo>
                <a:lnTo>
                  <a:pt x="3669764" y="1657107"/>
                </a:lnTo>
                <a:lnTo>
                  <a:pt x="3681203" y="1657107"/>
                </a:lnTo>
                <a:lnTo>
                  <a:pt x="3692643" y="1657107"/>
                </a:lnTo>
                <a:lnTo>
                  <a:pt x="3704082" y="1657107"/>
                </a:lnTo>
                <a:lnTo>
                  <a:pt x="3715522" y="1657107"/>
                </a:lnTo>
                <a:lnTo>
                  <a:pt x="3726961" y="1657107"/>
                </a:lnTo>
                <a:lnTo>
                  <a:pt x="3738401" y="1657107"/>
                </a:lnTo>
                <a:lnTo>
                  <a:pt x="3749840" y="1657107"/>
                </a:lnTo>
                <a:lnTo>
                  <a:pt x="3761280" y="1657107"/>
                </a:lnTo>
                <a:lnTo>
                  <a:pt x="3772719" y="1657107"/>
                </a:lnTo>
                <a:lnTo>
                  <a:pt x="3784154" y="1657107"/>
                </a:lnTo>
                <a:lnTo>
                  <a:pt x="3795598" y="1657107"/>
                </a:lnTo>
                <a:lnTo>
                  <a:pt x="3807033" y="1657107"/>
                </a:lnTo>
                <a:lnTo>
                  <a:pt x="3818473" y="1657107"/>
                </a:lnTo>
                <a:lnTo>
                  <a:pt x="3829917" y="1657107"/>
                </a:lnTo>
                <a:lnTo>
                  <a:pt x="3841352" y="1657107"/>
                </a:lnTo>
                <a:lnTo>
                  <a:pt x="3852791" y="1657107"/>
                </a:lnTo>
                <a:lnTo>
                  <a:pt x="3864231" y="1657107"/>
                </a:lnTo>
                <a:lnTo>
                  <a:pt x="3875670" y="1657107"/>
                </a:lnTo>
                <a:lnTo>
                  <a:pt x="3887110" y="1657107"/>
                </a:lnTo>
                <a:lnTo>
                  <a:pt x="3898549" y="1657107"/>
                </a:lnTo>
                <a:lnTo>
                  <a:pt x="3909989" y="1657107"/>
                </a:lnTo>
                <a:lnTo>
                  <a:pt x="3921447" y="1657107"/>
                </a:lnTo>
                <a:lnTo>
                  <a:pt x="3932878" y="1657107"/>
                </a:lnTo>
                <a:lnTo>
                  <a:pt x="3944307" y="1657107"/>
                </a:lnTo>
                <a:lnTo>
                  <a:pt x="3955737" y="1657107"/>
                </a:lnTo>
                <a:lnTo>
                  <a:pt x="3967167" y="1657107"/>
                </a:lnTo>
                <a:lnTo>
                  <a:pt x="3978645" y="1657107"/>
                </a:lnTo>
                <a:lnTo>
                  <a:pt x="3990075" y="1657107"/>
                </a:lnTo>
                <a:lnTo>
                  <a:pt x="4001505" y="1657107"/>
                </a:lnTo>
                <a:lnTo>
                  <a:pt x="4012935" y="1657107"/>
                </a:lnTo>
                <a:lnTo>
                  <a:pt x="4024365" y="1657107"/>
                </a:lnTo>
                <a:lnTo>
                  <a:pt x="4035843" y="1657107"/>
                </a:lnTo>
                <a:lnTo>
                  <a:pt x="4047273" y="1657107"/>
                </a:lnTo>
                <a:lnTo>
                  <a:pt x="4058702" y="1657107"/>
                </a:lnTo>
                <a:lnTo>
                  <a:pt x="4070133" y="1657107"/>
                </a:lnTo>
                <a:lnTo>
                  <a:pt x="4081563" y="1657107"/>
                </a:lnTo>
                <a:lnTo>
                  <a:pt x="4093040" y="1657107"/>
                </a:lnTo>
                <a:lnTo>
                  <a:pt x="4104471" y="1657107"/>
                </a:lnTo>
                <a:lnTo>
                  <a:pt x="4115900" y="1657107"/>
                </a:lnTo>
                <a:lnTo>
                  <a:pt x="4127330" y="1657107"/>
                </a:lnTo>
                <a:lnTo>
                  <a:pt x="4138760" y="1657107"/>
                </a:lnTo>
                <a:lnTo>
                  <a:pt x="4150238" y="1657107"/>
                </a:lnTo>
                <a:lnTo>
                  <a:pt x="4161668" y="1657107"/>
                </a:lnTo>
                <a:lnTo>
                  <a:pt x="4173098" y="1657107"/>
                </a:lnTo>
                <a:lnTo>
                  <a:pt x="4184528" y="1657107"/>
                </a:lnTo>
                <a:lnTo>
                  <a:pt x="4195958" y="1657107"/>
                </a:lnTo>
                <a:lnTo>
                  <a:pt x="4207436" y="1657107"/>
                </a:lnTo>
                <a:lnTo>
                  <a:pt x="4218865" y="1657107"/>
                </a:lnTo>
                <a:lnTo>
                  <a:pt x="4230296" y="1657107"/>
                </a:lnTo>
                <a:lnTo>
                  <a:pt x="4241726" y="1657107"/>
                </a:lnTo>
                <a:lnTo>
                  <a:pt x="4253156" y="1657107"/>
                </a:lnTo>
                <a:lnTo>
                  <a:pt x="4264634" y="1657107"/>
                </a:lnTo>
                <a:lnTo>
                  <a:pt x="4276063" y="1657107"/>
                </a:lnTo>
                <a:lnTo>
                  <a:pt x="4287493" y="1657107"/>
                </a:lnTo>
                <a:lnTo>
                  <a:pt x="4298923" y="1657107"/>
                </a:lnTo>
                <a:lnTo>
                  <a:pt x="4310353" y="1657107"/>
                </a:lnTo>
                <a:lnTo>
                  <a:pt x="4321831" y="1657107"/>
                </a:lnTo>
                <a:lnTo>
                  <a:pt x="4333261" y="1657107"/>
                </a:lnTo>
                <a:lnTo>
                  <a:pt x="4344691" y="1657107"/>
                </a:lnTo>
                <a:lnTo>
                  <a:pt x="4356121" y="1657107"/>
                </a:lnTo>
                <a:lnTo>
                  <a:pt x="4367551" y="1657107"/>
                </a:lnTo>
                <a:lnTo>
                  <a:pt x="4379028" y="1657107"/>
                </a:lnTo>
                <a:lnTo>
                  <a:pt x="4390458" y="1657107"/>
                </a:lnTo>
                <a:lnTo>
                  <a:pt x="4401889" y="1657107"/>
                </a:lnTo>
                <a:lnTo>
                  <a:pt x="4413319" y="1657107"/>
                </a:lnTo>
                <a:lnTo>
                  <a:pt x="4424749" y="1657107"/>
                </a:lnTo>
                <a:lnTo>
                  <a:pt x="4436226" y="1657107"/>
                </a:lnTo>
                <a:lnTo>
                  <a:pt x="4447656" y="1657107"/>
                </a:lnTo>
                <a:lnTo>
                  <a:pt x="4459086" y="1657107"/>
                </a:lnTo>
                <a:lnTo>
                  <a:pt x="4470516" y="1657107"/>
                </a:lnTo>
                <a:lnTo>
                  <a:pt x="4481946" y="1657107"/>
                </a:lnTo>
                <a:lnTo>
                  <a:pt x="4493424" y="1657107"/>
                </a:lnTo>
                <a:lnTo>
                  <a:pt x="4504854" y="1657107"/>
                </a:lnTo>
                <a:lnTo>
                  <a:pt x="4516284" y="1657107"/>
                </a:lnTo>
                <a:lnTo>
                  <a:pt x="4527714" y="1657107"/>
                </a:lnTo>
                <a:lnTo>
                  <a:pt x="4539144" y="1657107"/>
                </a:lnTo>
                <a:lnTo>
                  <a:pt x="4550621" y="1657107"/>
                </a:lnTo>
                <a:lnTo>
                  <a:pt x="4562051" y="1657107"/>
                </a:lnTo>
                <a:lnTo>
                  <a:pt x="4573482" y="1657107"/>
                </a:lnTo>
                <a:lnTo>
                  <a:pt x="4584912" y="1657107"/>
                </a:lnTo>
                <a:lnTo>
                  <a:pt x="4596341" y="1657107"/>
                </a:lnTo>
                <a:lnTo>
                  <a:pt x="4607771" y="1657107"/>
                </a:lnTo>
                <a:lnTo>
                  <a:pt x="4619249" y="1657107"/>
                </a:lnTo>
                <a:lnTo>
                  <a:pt x="4630679" y="1657107"/>
                </a:lnTo>
                <a:lnTo>
                  <a:pt x="4642109" y="1657107"/>
                </a:lnTo>
                <a:lnTo>
                  <a:pt x="4653539" y="1657107"/>
                </a:lnTo>
                <a:lnTo>
                  <a:pt x="4664969" y="1657107"/>
                </a:lnTo>
                <a:lnTo>
                  <a:pt x="4676447" y="1657107"/>
                </a:lnTo>
                <a:lnTo>
                  <a:pt x="4687877" y="1657107"/>
                </a:lnTo>
                <a:lnTo>
                  <a:pt x="4699306" y="1657107"/>
                </a:lnTo>
                <a:lnTo>
                  <a:pt x="4710737" y="1657107"/>
                </a:lnTo>
                <a:lnTo>
                  <a:pt x="4722167" y="1657107"/>
                </a:lnTo>
                <a:lnTo>
                  <a:pt x="4733644" y="1657107"/>
                </a:lnTo>
                <a:lnTo>
                  <a:pt x="4745075" y="1657107"/>
                </a:lnTo>
                <a:lnTo>
                  <a:pt x="4756504" y="1657107"/>
                </a:lnTo>
                <a:lnTo>
                  <a:pt x="4767934" y="1657107"/>
                </a:lnTo>
                <a:lnTo>
                  <a:pt x="4779364" y="1657107"/>
                </a:lnTo>
                <a:lnTo>
                  <a:pt x="4790842" y="1657107"/>
                </a:lnTo>
                <a:lnTo>
                  <a:pt x="4802272" y="1657107"/>
                </a:lnTo>
                <a:lnTo>
                  <a:pt x="4813702" y="1657107"/>
                </a:lnTo>
                <a:lnTo>
                  <a:pt x="4825132" y="1657107"/>
                </a:lnTo>
                <a:lnTo>
                  <a:pt x="4836562" y="1657107"/>
                </a:lnTo>
                <a:lnTo>
                  <a:pt x="4848040" y="1657107"/>
                </a:lnTo>
                <a:lnTo>
                  <a:pt x="4859469" y="1657107"/>
                </a:lnTo>
                <a:lnTo>
                  <a:pt x="4870899" y="1657107"/>
                </a:lnTo>
                <a:lnTo>
                  <a:pt x="4882330" y="1657107"/>
                </a:lnTo>
                <a:lnTo>
                  <a:pt x="4893760" y="1657107"/>
                </a:lnTo>
                <a:lnTo>
                  <a:pt x="4905237" y="1657107"/>
                </a:lnTo>
                <a:lnTo>
                  <a:pt x="4916667" y="1657107"/>
                </a:lnTo>
                <a:lnTo>
                  <a:pt x="4928097" y="1657107"/>
                </a:lnTo>
                <a:lnTo>
                  <a:pt x="4939527" y="1657107"/>
                </a:lnTo>
                <a:lnTo>
                  <a:pt x="4950957" y="1657107"/>
                </a:lnTo>
                <a:lnTo>
                  <a:pt x="4962435" y="1657107"/>
                </a:lnTo>
                <a:lnTo>
                  <a:pt x="4973865" y="1657107"/>
                </a:lnTo>
                <a:lnTo>
                  <a:pt x="4985295" y="1657107"/>
                </a:lnTo>
                <a:lnTo>
                  <a:pt x="4996725" y="1657107"/>
                </a:lnTo>
                <a:lnTo>
                  <a:pt x="5008155" y="1657107"/>
                </a:lnTo>
                <a:lnTo>
                  <a:pt x="5019632" y="1657107"/>
                </a:lnTo>
                <a:lnTo>
                  <a:pt x="5031062" y="1657107"/>
                </a:lnTo>
                <a:lnTo>
                  <a:pt x="5042492" y="1657107"/>
                </a:lnTo>
                <a:lnTo>
                  <a:pt x="5053923" y="1657107"/>
                </a:lnTo>
                <a:lnTo>
                  <a:pt x="5065353" y="1657107"/>
                </a:lnTo>
                <a:lnTo>
                  <a:pt x="5076830" y="1657107"/>
                </a:lnTo>
                <a:lnTo>
                  <a:pt x="5088260" y="1657107"/>
                </a:lnTo>
                <a:lnTo>
                  <a:pt x="5099690" y="1657107"/>
                </a:lnTo>
                <a:lnTo>
                  <a:pt x="5111120" y="1657107"/>
                </a:lnTo>
                <a:lnTo>
                  <a:pt x="5122550" y="1657107"/>
                </a:lnTo>
                <a:lnTo>
                  <a:pt x="5134028" y="1657107"/>
                </a:lnTo>
                <a:lnTo>
                  <a:pt x="5145458" y="1657107"/>
                </a:lnTo>
                <a:lnTo>
                  <a:pt x="5156888" y="1657107"/>
                </a:lnTo>
                <a:lnTo>
                  <a:pt x="5168318" y="1657107"/>
                </a:lnTo>
                <a:lnTo>
                  <a:pt x="5179747" y="1657107"/>
                </a:lnTo>
                <a:lnTo>
                  <a:pt x="5191225" y="1657107"/>
                </a:lnTo>
                <a:lnTo>
                  <a:pt x="5202655" y="1657107"/>
                </a:lnTo>
                <a:lnTo>
                  <a:pt x="5214085" y="1657107"/>
                </a:lnTo>
                <a:lnTo>
                  <a:pt x="5225515" y="1657107"/>
                </a:lnTo>
                <a:lnTo>
                  <a:pt x="5236945" y="1657107"/>
                </a:lnTo>
                <a:lnTo>
                  <a:pt x="5248423" y="1657107"/>
                </a:lnTo>
                <a:lnTo>
                  <a:pt x="5259853" y="1657107"/>
                </a:lnTo>
                <a:lnTo>
                  <a:pt x="5271283" y="1657107"/>
                </a:lnTo>
                <a:lnTo>
                  <a:pt x="5282713" y="1657107"/>
                </a:lnTo>
                <a:lnTo>
                  <a:pt x="5294143" y="1657107"/>
                </a:lnTo>
                <a:lnTo>
                  <a:pt x="5305621" y="1657107"/>
                </a:lnTo>
                <a:lnTo>
                  <a:pt x="5317051" y="1657107"/>
                </a:lnTo>
                <a:lnTo>
                  <a:pt x="5328481" y="1657107"/>
                </a:lnTo>
                <a:lnTo>
                  <a:pt x="5339910" y="1657107"/>
                </a:lnTo>
                <a:lnTo>
                  <a:pt x="5351340" y="1657107"/>
                </a:lnTo>
                <a:lnTo>
                  <a:pt x="5362818" y="1657107"/>
                </a:lnTo>
                <a:lnTo>
                  <a:pt x="5374248" y="1657107"/>
                </a:lnTo>
                <a:lnTo>
                  <a:pt x="5385678" y="1657107"/>
                </a:lnTo>
                <a:lnTo>
                  <a:pt x="5397108" y="1657107"/>
                </a:lnTo>
                <a:lnTo>
                  <a:pt x="5408538" y="1657107"/>
                </a:lnTo>
                <a:lnTo>
                  <a:pt x="5420016" y="1657107"/>
                </a:lnTo>
                <a:lnTo>
                  <a:pt x="5431446" y="1657107"/>
                </a:lnTo>
                <a:lnTo>
                  <a:pt x="5442876" y="1657107"/>
                </a:lnTo>
                <a:lnTo>
                  <a:pt x="5454306" y="1657107"/>
                </a:lnTo>
                <a:lnTo>
                  <a:pt x="5465736" y="1657107"/>
                </a:lnTo>
                <a:lnTo>
                  <a:pt x="5477214" y="1657107"/>
                </a:lnTo>
                <a:lnTo>
                  <a:pt x="5488643" y="1657107"/>
                </a:lnTo>
                <a:lnTo>
                  <a:pt x="5500073" y="1657107"/>
                </a:lnTo>
                <a:lnTo>
                  <a:pt x="5511503" y="1657107"/>
                </a:lnTo>
                <a:lnTo>
                  <a:pt x="5522933" y="1657107"/>
                </a:lnTo>
                <a:lnTo>
                  <a:pt x="5534411" y="1657107"/>
                </a:lnTo>
                <a:lnTo>
                  <a:pt x="5545841" y="1657107"/>
                </a:lnTo>
                <a:lnTo>
                  <a:pt x="5557271" y="1657107"/>
                </a:lnTo>
                <a:lnTo>
                  <a:pt x="5568701" y="1657107"/>
                </a:lnTo>
                <a:lnTo>
                  <a:pt x="5580131" y="1657107"/>
                </a:lnTo>
                <a:lnTo>
                  <a:pt x="5591609" y="1657107"/>
                </a:lnTo>
                <a:lnTo>
                  <a:pt x="5603038" y="1657107"/>
                </a:lnTo>
                <a:lnTo>
                  <a:pt x="5614469" y="1657107"/>
                </a:lnTo>
                <a:lnTo>
                  <a:pt x="5625899" y="1657107"/>
                </a:lnTo>
                <a:lnTo>
                  <a:pt x="5637329" y="1657107"/>
                </a:lnTo>
                <a:lnTo>
                  <a:pt x="5648759" y="1657107"/>
                </a:lnTo>
                <a:lnTo>
                  <a:pt x="5660236" y="1657107"/>
                </a:lnTo>
                <a:lnTo>
                  <a:pt x="5671666" y="1657107"/>
                </a:lnTo>
                <a:lnTo>
                  <a:pt x="5683096" y="1657107"/>
                </a:lnTo>
                <a:lnTo>
                  <a:pt x="5694526" y="1657107"/>
                </a:lnTo>
                <a:lnTo>
                  <a:pt x="5705956" y="1657107"/>
                </a:lnTo>
                <a:lnTo>
                  <a:pt x="5717434" y="1657107"/>
                </a:lnTo>
                <a:lnTo>
                  <a:pt x="5728864" y="1657107"/>
                </a:lnTo>
                <a:lnTo>
                  <a:pt x="5740294" y="1657107"/>
                </a:lnTo>
                <a:lnTo>
                  <a:pt x="5751724" y="1657107"/>
                </a:lnTo>
                <a:lnTo>
                  <a:pt x="5763154" y="1657107"/>
                </a:lnTo>
                <a:lnTo>
                  <a:pt x="5774631" y="1657107"/>
                </a:lnTo>
                <a:lnTo>
                  <a:pt x="5786062" y="1657107"/>
                </a:lnTo>
                <a:lnTo>
                  <a:pt x="5797492" y="1657107"/>
                </a:lnTo>
                <a:lnTo>
                  <a:pt x="5808921" y="1657107"/>
                </a:lnTo>
                <a:lnTo>
                  <a:pt x="5820351" y="1657107"/>
                </a:lnTo>
                <a:lnTo>
                  <a:pt x="5831829" y="1657107"/>
                </a:lnTo>
                <a:lnTo>
                  <a:pt x="5843259" y="1657107"/>
                </a:lnTo>
                <a:lnTo>
                  <a:pt x="5854689" y="1657107"/>
                </a:lnTo>
                <a:lnTo>
                  <a:pt x="5866119" y="1657107"/>
                </a:lnTo>
                <a:lnTo>
                  <a:pt x="5877549" y="1657107"/>
                </a:lnTo>
                <a:lnTo>
                  <a:pt x="5889027" y="1657107"/>
                </a:lnTo>
                <a:lnTo>
                  <a:pt x="5900457" y="1657107"/>
                </a:lnTo>
                <a:lnTo>
                  <a:pt x="5911887" y="1657107"/>
                </a:lnTo>
                <a:lnTo>
                  <a:pt x="5923317" y="1657107"/>
                </a:lnTo>
                <a:lnTo>
                  <a:pt x="5934747" y="1657107"/>
                </a:lnTo>
                <a:lnTo>
                  <a:pt x="5946225" y="1657107"/>
                </a:lnTo>
                <a:lnTo>
                  <a:pt x="5957655" y="1657107"/>
                </a:lnTo>
                <a:lnTo>
                  <a:pt x="5969084" y="1657107"/>
                </a:lnTo>
                <a:lnTo>
                  <a:pt x="5980514" y="1267997"/>
                </a:lnTo>
                <a:lnTo>
                  <a:pt x="5991944" y="506297"/>
                </a:lnTo>
                <a:lnTo>
                  <a:pt x="6003422" y="784231"/>
                </a:lnTo>
                <a:lnTo>
                  <a:pt x="6014852" y="734654"/>
                </a:lnTo>
                <a:lnTo>
                  <a:pt x="6026282" y="0"/>
                </a:lnTo>
                <a:lnTo>
                  <a:pt x="6037712" y="78123"/>
                </a:lnTo>
                <a:lnTo>
                  <a:pt x="6049142" y="449209"/>
                </a:lnTo>
                <a:lnTo>
                  <a:pt x="6060620" y="117186"/>
                </a:lnTo>
                <a:lnTo>
                  <a:pt x="6072049" y="217842"/>
                </a:lnTo>
                <a:lnTo>
                  <a:pt x="6083480" y="659540"/>
                </a:lnTo>
                <a:lnTo>
                  <a:pt x="6094910" y="650524"/>
                </a:lnTo>
                <a:lnTo>
                  <a:pt x="6106340" y="464229"/>
                </a:lnTo>
                <a:lnTo>
                  <a:pt x="6117818" y="1496354"/>
                </a:lnTo>
                <a:lnTo>
                  <a:pt x="6129247" y="1648092"/>
                </a:lnTo>
                <a:lnTo>
                  <a:pt x="6140677" y="1657107"/>
                </a:lnTo>
                <a:lnTo>
                  <a:pt x="6152107" y="1657107"/>
                </a:lnTo>
                <a:lnTo>
                  <a:pt x="6163537" y="1657107"/>
                </a:lnTo>
                <a:lnTo>
                  <a:pt x="6175015" y="1657107"/>
                </a:lnTo>
                <a:lnTo>
                  <a:pt x="6186445" y="1657107"/>
                </a:lnTo>
                <a:lnTo>
                  <a:pt x="6197875" y="1657107"/>
                </a:lnTo>
                <a:lnTo>
                  <a:pt x="6209305" y="1657107"/>
                </a:lnTo>
                <a:lnTo>
                  <a:pt x="6220735" y="1657107"/>
                </a:lnTo>
                <a:lnTo>
                  <a:pt x="6232212" y="1657107"/>
                </a:lnTo>
                <a:lnTo>
                  <a:pt x="6243642" y="1657107"/>
                </a:lnTo>
                <a:lnTo>
                  <a:pt x="6255073" y="1657107"/>
                </a:lnTo>
                <a:lnTo>
                  <a:pt x="6266503" y="1657107"/>
                </a:lnTo>
                <a:lnTo>
                  <a:pt x="6277933" y="1657107"/>
                </a:lnTo>
                <a:lnTo>
                  <a:pt x="6289410" y="1657107"/>
                </a:lnTo>
                <a:lnTo>
                  <a:pt x="6300840" y="1657107"/>
                </a:lnTo>
                <a:lnTo>
                  <a:pt x="6312270" y="1657107"/>
                </a:lnTo>
                <a:lnTo>
                  <a:pt x="6323700" y="1657107"/>
                </a:lnTo>
                <a:lnTo>
                  <a:pt x="6335130" y="1657107"/>
                </a:lnTo>
                <a:lnTo>
                  <a:pt x="6346608" y="1657107"/>
                </a:lnTo>
                <a:lnTo>
                  <a:pt x="6358038" y="1657107"/>
                </a:lnTo>
                <a:lnTo>
                  <a:pt x="6369468" y="1657107"/>
                </a:lnTo>
                <a:lnTo>
                  <a:pt x="6380898" y="1657107"/>
                </a:lnTo>
                <a:lnTo>
                  <a:pt x="6392328" y="1657107"/>
                </a:lnTo>
                <a:lnTo>
                  <a:pt x="6403805" y="1657107"/>
                </a:lnTo>
                <a:lnTo>
                  <a:pt x="6415235" y="1657107"/>
                </a:lnTo>
                <a:lnTo>
                  <a:pt x="6426666" y="1657107"/>
                </a:lnTo>
                <a:lnTo>
                  <a:pt x="6438096" y="1657107"/>
                </a:lnTo>
                <a:lnTo>
                  <a:pt x="6449525" y="1657107"/>
                </a:lnTo>
                <a:lnTo>
                  <a:pt x="6461003" y="1657107"/>
                </a:lnTo>
                <a:lnTo>
                  <a:pt x="6472433" y="1657107"/>
                </a:lnTo>
                <a:lnTo>
                  <a:pt x="6483863" y="1657107"/>
                </a:lnTo>
                <a:lnTo>
                  <a:pt x="6495293" y="1657107"/>
                </a:lnTo>
                <a:lnTo>
                  <a:pt x="6506723" y="1657107"/>
                </a:lnTo>
                <a:lnTo>
                  <a:pt x="6518201" y="1657107"/>
                </a:lnTo>
                <a:lnTo>
                  <a:pt x="6529631" y="1657107"/>
                </a:lnTo>
                <a:lnTo>
                  <a:pt x="6541061" y="1657107"/>
                </a:lnTo>
                <a:lnTo>
                  <a:pt x="6552490" y="1657107"/>
                </a:lnTo>
                <a:lnTo>
                  <a:pt x="6563921" y="1657107"/>
                </a:lnTo>
                <a:lnTo>
                  <a:pt x="6575398" y="1657107"/>
                </a:lnTo>
                <a:lnTo>
                  <a:pt x="6586828" y="1657107"/>
                </a:lnTo>
                <a:lnTo>
                  <a:pt x="6598259" y="1657107"/>
                </a:lnTo>
                <a:lnTo>
                  <a:pt x="6609688" y="1657107"/>
                </a:lnTo>
                <a:lnTo>
                  <a:pt x="6621118" y="1657107"/>
                </a:lnTo>
                <a:lnTo>
                  <a:pt x="6632596" y="1657107"/>
                </a:lnTo>
                <a:lnTo>
                  <a:pt x="6644026" y="1657107"/>
                </a:lnTo>
                <a:lnTo>
                  <a:pt x="6655456" y="1657107"/>
                </a:lnTo>
                <a:lnTo>
                  <a:pt x="6666886" y="1657107"/>
                </a:lnTo>
                <a:lnTo>
                  <a:pt x="6678316" y="1657107"/>
                </a:lnTo>
                <a:lnTo>
                  <a:pt x="6689794" y="1657107"/>
                </a:lnTo>
                <a:lnTo>
                  <a:pt x="6701224" y="1657107"/>
                </a:lnTo>
                <a:lnTo>
                  <a:pt x="6712653" y="1657107"/>
                </a:lnTo>
                <a:lnTo>
                  <a:pt x="6724083" y="1657107"/>
                </a:lnTo>
                <a:lnTo>
                  <a:pt x="6735514" y="1657107"/>
                </a:lnTo>
                <a:lnTo>
                  <a:pt x="6746944" y="1657107"/>
                </a:lnTo>
                <a:lnTo>
                  <a:pt x="6758421" y="1657107"/>
                </a:lnTo>
                <a:lnTo>
                  <a:pt x="6769851" y="1657107"/>
                </a:lnTo>
                <a:lnTo>
                  <a:pt x="6781281" y="1657107"/>
                </a:lnTo>
                <a:lnTo>
                  <a:pt x="6792711" y="1657107"/>
                </a:lnTo>
                <a:lnTo>
                  <a:pt x="6804141" y="1657107"/>
                </a:lnTo>
                <a:lnTo>
                  <a:pt x="6815619" y="1657107"/>
                </a:lnTo>
                <a:lnTo>
                  <a:pt x="6827049" y="1657107"/>
                </a:lnTo>
                <a:lnTo>
                  <a:pt x="6838479" y="1657107"/>
                </a:lnTo>
                <a:lnTo>
                  <a:pt x="6849909" y="1657107"/>
                </a:lnTo>
                <a:lnTo>
                  <a:pt x="6861339" y="1657107"/>
                </a:lnTo>
                <a:lnTo>
                  <a:pt x="6872816" y="1657107"/>
                </a:lnTo>
                <a:lnTo>
                  <a:pt x="6884246" y="1657107"/>
                </a:lnTo>
                <a:lnTo>
                  <a:pt x="6895676" y="1657107"/>
                </a:lnTo>
                <a:lnTo>
                  <a:pt x="6907107" y="1657107"/>
                </a:lnTo>
                <a:lnTo>
                  <a:pt x="6918537" y="1657107"/>
                </a:lnTo>
                <a:lnTo>
                  <a:pt x="6930014" y="1657107"/>
                </a:lnTo>
                <a:lnTo>
                  <a:pt x="6941444" y="1657107"/>
                </a:lnTo>
                <a:lnTo>
                  <a:pt x="6952874" y="1657107"/>
                </a:lnTo>
                <a:lnTo>
                  <a:pt x="6964304" y="1655607"/>
                </a:lnTo>
                <a:lnTo>
                  <a:pt x="6975734" y="1657107"/>
                </a:lnTo>
                <a:lnTo>
                  <a:pt x="6987212" y="1657107"/>
                </a:lnTo>
                <a:lnTo>
                  <a:pt x="6998642" y="1657107"/>
                </a:lnTo>
                <a:lnTo>
                  <a:pt x="7010072" y="1657107"/>
                </a:lnTo>
                <a:lnTo>
                  <a:pt x="7021502" y="1657107"/>
                </a:lnTo>
                <a:lnTo>
                  <a:pt x="7032931" y="1657107"/>
                </a:lnTo>
                <a:lnTo>
                  <a:pt x="7044409" y="1657107"/>
                </a:lnTo>
                <a:lnTo>
                  <a:pt x="7055839" y="1657107"/>
                </a:lnTo>
                <a:lnTo>
                  <a:pt x="7067269" y="1657107"/>
                </a:lnTo>
                <a:lnTo>
                  <a:pt x="7078700" y="1657107"/>
                </a:lnTo>
                <a:lnTo>
                  <a:pt x="7090129" y="1657107"/>
                </a:lnTo>
                <a:lnTo>
                  <a:pt x="7101607" y="1657107"/>
                </a:lnTo>
                <a:lnTo>
                  <a:pt x="7113037" y="1657107"/>
                </a:lnTo>
                <a:lnTo>
                  <a:pt x="7124467" y="1657107"/>
                </a:lnTo>
                <a:lnTo>
                  <a:pt x="7135897" y="1657107"/>
                </a:lnTo>
                <a:lnTo>
                  <a:pt x="7147327" y="1657107"/>
                </a:lnTo>
                <a:lnTo>
                  <a:pt x="7158805" y="1657107"/>
                </a:lnTo>
                <a:lnTo>
                  <a:pt x="7170235" y="1657107"/>
                </a:lnTo>
                <a:lnTo>
                  <a:pt x="7181665" y="1657107"/>
                </a:lnTo>
                <a:lnTo>
                  <a:pt x="7193094" y="1657107"/>
                </a:lnTo>
                <a:lnTo>
                  <a:pt x="7204524" y="1657107"/>
                </a:lnTo>
                <a:lnTo>
                  <a:pt x="7216002" y="1657107"/>
                </a:lnTo>
                <a:lnTo>
                  <a:pt x="7227432" y="1657107"/>
                </a:lnTo>
                <a:lnTo>
                  <a:pt x="7238862" y="1657107"/>
                </a:lnTo>
                <a:lnTo>
                  <a:pt x="7250292" y="1657107"/>
                </a:lnTo>
                <a:lnTo>
                  <a:pt x="7261722" y="1657107"/>
                </a:lnTo>
                <a:lnTo>
                  <a:pt x="7273200" y="1657107"/>
                </a:lnTo>
                <a:lnTo>
                  <a:pt x="7284630" y="1657107"/>
                </a:lnTo>
                <a:lnTo>
                  <a:pt x="7296060" y="1657107"/>
                </a:lnTo>
                <a:lnTo>
                  <a:pt x="7307490" y="1657107"/>
                </a:lnTo>
                <a:lnTo>
                  <a:pt x="7318920" y="1657107"/>
                </a:lnTo>
                <a:lnTo>
                  <a:pt x="7330398" y="1657107"/>
                </a:lnTo>
                <a:lnTo>
                  <a:pt x="7341828" y="1657107"/>
                </a:lnTo>
                <a:lnTo>
                  <a:pt x="7353257" y="1657107"/>
                </a:lnTo>
                <a:lnTo>
                  <a:pt x="7364687" y="1657107"/>
                </a:lnTo>
                <a:lnTo>
                  <a:pt x="7376117" y="1657107"/>
                </a:lnTo>
                <a:lnTo>
                  <a:pt x="7387595" y="1657107"/>
                </a:lnTo>
                <a:lnTo>
                  <a:pt x="7399025" y="1657107"/>
                </a:lnTo>
                <a:lnTo>
                  <a:pt x="7410455" y="1657107"/>
                </a:lnTo>
                <a:lnTo>
                  <a:pt x="7421885" y="1657107"/>
                </a:lnTo>
                <a:lnTo>
                  <a:pt x="7433315" y="1657107"/>
                </a:lnTo>
                <a:lnTo>
                  <a:pt x="7444793" y="1657107"/>
                </a:lnTo>
                <a:lnTo>
                  <a:pt x="7456222" y="1657107"/>
                </a:lnTo>
                <a:lnTo>
                  <a:pt x="7467653" y="1657107"/>
                </a:lnTo>
                <a:lnTo>
                  <a:pt x="7479083" y="1657107"/>
                </a:lnTo>
                <a:lnTo>
                  <a:pt x="7490513" y="1657107"/>
                </a:lnTo>
                <a:lnTo>
                  <a:pt x="7501990" y="1657107"/>
                </a:lnTo>
                <a:lnTo>
                  <a:pt x="7513420" y="1657107"/>
                </a:lnTo>
                <a:lnTo>
                  <a:pt x="7524850" y="1657107"/>
                </a:lnTo>
                <a:lnTo>
                  <a:pt x="7536280" y="1657107"/>
                </a:lnTo>
                <a:lnTo>
                  <a:pt x="7547710" y="1657107"/>
                </a:lnTo>
                <a:lnTo>
                  <a:pt x="7559188" y="1657107"/>
                </a:lnTo>
                <a:lnTo>
                  <a:pt x="7570618" y="1657107"/>
                </a:lnTo>
                <a:lnTo>
                  <a:pt x="7582048" y="1657107"/>
                </a:lnTo>
                <a:lnTo>
                  <a:pt x="7593478" y="1657107"/>
                </a:lnTo>
                <a:lnTo>
                  <a:pt x="7604908" y="1657107"/>
                </a:lnTo>
                <a:lnTo>
                  <a:pt x="7616385" y="1657107"/>
                </a:lnTo>
                <a:lnTo>
                  <a:pt x="7627815" y="1657107"/>
                </a:lnTo>
                <a:lnTo>
                  <a:pt x="7639246" y="1657107"/>
                </a:lnTo>
                <a:lnTo>
                  <a:pt x="7650676" y="1657107"/>
                </a:lnTo>
                <a:lnTo>
                  <a:pt x="7662106" y="1657107"/>
                </a:lnTo>
                <a:lnTo>
                  <a:pt x="7673583" y="1657107"/>
                </a:lnTo>
                <a:lnTo>
                  <a:pt x="7685013" y="1657107"/>
                </a:lnTo>
                <a:lnTo>
                  <a:pt x="7696443" y="1657107"/>
                </a:lnTo>
                <a:lnTo>
                  <a:pt x="7707873" y="1657107"/>
                </a:lnTo>
                <a:lnTo>
                  <a:pt x="7719303" y="1657107"/>
                </a:lnTo>
                <a:lnTo>
                  <a:pt x="7730733" y="1657107"/>
                </a:lnTo>
                <a:lnTo>
                  <a:pt x="7742211" y="1657107"/>
                </a:lnTo>
                <a:lnTo>
                  <a:pt x="7753641" y="1657107"/>
                </a:lnTo>
                <a:lnTo>
                  <a:pt x="7765071" y="1657107"/>
                </a:lnTo>
                <a:lnTo>
                  <a:pt x="7776501" y="1657107"/>
                </a:lnTo>
                <a:lnTo>
                  <a:pt x="7787931" y="1657107"/>
                </a:lnTo>
                <a:lnTo>
                  <a:pt x="7799408" y="1657107"/>
                </a:lnTo>
                <a:lnTo>
                  <a:pt x="7810839" y="1657107"/>
                </a:lnTo>
                <a:lnTo>
                  <a:pt x="7822268" y="1657107"/>
                </a:lnTo>
                <a:lnTo>
                  <a:pt x="7833698" y="1657107"/>
                </a:lnTo>
                <a:lnTo>
                  <a:pt x="7845128" y="1657107"/>
                </a:lnTo>
                <a:lnTo>
                  <a:pt x="7856606" y="1657107"/>
                </a:lnTo>
                <a:lnTo>
                  <a:pt x="7868036" y="1657107"/>
                </a:lnTo>
                <a:lnTo>
                  <a:pt x="7879466" y="1657107"/>
                </a:lnTo>
                <a:lnTo>
                  <a:pt x="7890896" y="1657107"/>
                </a:lnTo>
                <a:lnTo>
                  <a:pt x="7902326" y="1657107"/>
                </a:lnTo>
                <a:lnTo>
                  <a:pt x="7913804" y="1657107"/>
                </a:lnTo>
                <a:lnTo>
                  <a:pt x="7925234" y="1657107"/>
                </a:lnTo>
                <a:lnTo>
                  <a:pt x="7936663" y="1657107"/>
                </a:lnTo>
                <a:lnTo>
                  <a:pt x="7948094" y="1657107"/>
                </a:lnTo>
                <a:lnTo>
                  <a:pt x="7959524" y="1657107"/>
                </a:lnTo>
                <a:lnTo>
                  <a:pt x="7971001" y="1657107"/>
                </a:lnTo>
                <a:lnTo>
                  <a:pt x="7982431" y="1657107"/>
                </a:lnTo>
                <a:lnTo>
                  <a:pt x="7993861" y="1657107"/>
                </a:lnTo>
                <a:lnTo>
                  <a:pt x="8005291" y="1657107"/>
                </a:lnTo>
                <a:lnTo>
                  <a:pt x="8016721" y="1657107"/>
                </a:lnTo>
                <a:lnTo>
                  <a:pt x="8028199" y="1657107"/>
                </a:lnTo>
                <a:lnTo>
                  <a:pt x="8039629" y="1657107"/>
                </a:lnTo>
                <a:lnTo>
                  <a:pt x="8051059" y="1657107"/>
                </a:lnTo>
                <a:lnTo>
                  <a:pt x="8062489" y="1657107"/>
                </a:lnTo>
                <a:lnTo>
                  <a:pt x="8073919" y="1657107"/>
                </a:lnTo>
                <a:lnTo>
                  <a:pt x="8085396" y="1657107"/>
                </a:lnTo>
                <a:lnTo>
                  <a:pt x="8096826" y="1657107"/>
                </a:lnTo>
                <a:lnTo>
                  <a:pt x="8108256" y="1657107"/>
                </a:lnTo>
                <a:lnTo>
                  <a:pt x="8119687" y="1657107"/>
                </a:lnTo>
                <a:lnTo>
                  <a:pt x="8131117" y="1657107"/>
                </a:lnTo>
                <a:lnTo>
                  <a:pt x="8142594" y="1657107"/>
                </a:lnTo>
                <a:lnTo>
                  <a:pt x="8154024" y="1657107"/>
                </a:lnTo>
                <a:lnTo>
                  <a:pt x="8165454" y="1657107"/>
                </a:lnTo>
                <a:lnTo>
                  <a:pt x="8176884" y="1657107"/>
                </a:lnTo>
                <a:lnTo>
                  <a:pt x="8188314" y="1657107"/>
                </a:lnTo>
                <a:lnTo>
                  <a:pt x="8199792" y="1657107"/>
                </a:lnTo>
                <a:lnTo>
                  <a:pt x="8211222" y="1657107"/>
                </a:lnTo>
                <a:lnTo>
                  <a:pt x="8222652" y="1657107"/>
                </a:lnTo>
                <a:lnTo>
                  <a:pt x="8234082" y="1657107"/>
                </a:lnTo>
                <a:lnTo>
                  <a:pt x="8245512" y="1657107"/>
                </a:lnTo>
                <a:lnTo>
                  <a:pt x="8256989" y="1657107"/>
                </a:lnTo>
                <a:lnTo>
                  <a:pt x="8268419" y="1657107"/>
                </a:lnTo>
                <a:lnTo>
                  <a:pt x="8279850" y="1657107"/>
                </a:lnTo>
                <a:lnTo>
                  <a:pt x="8291280" y="1657107"/>
                </a:lnTo>
                <a:lnTo>
                  <a:pt x="8302709" y="1657107"/>
                </a:lnTo>
                <a:lnTo>
                  <a:pt x="8314187" y="1657107"/>
                </a:lnTo>
                <a:lnTo>
                  <a:pt x="8325617" y="1657107"/>
                </a:lnTo>
                <a:lnTo>
                  <a:pt x="8337047" y="1657107"/>
                </a:lnTo>
                <a:lnTo>
                  <a:pt x="8348477" y="1657107"/>
                </a:lnTo>
                <a:lnTo>
                  <a:pt x="8359907" y="1657107"/>
                </a:lnTo>
                <a:lnTo>
                  <a:pt x="8371385" y="1657107"/>
                </a:lnTo>
                <a:lnTo>
                  <a:pt x="8382815" y="1657107"/>
                </a:lnTo>
                <a:lnTo>
                  <a:pt x="8394245" y="1657107"/>
                </a:lnTo>
                <a:lnTo>
                  <a:pt x="8405674" y="1657107"/>
                </a:lnTo>
                <a:lnTo>
                  <a:pt x="8417104" y="1657107"/>
                </a:lnTo>
                <a:lnTo>
                  <a:pt x="8428582" y="1657107"/>
                </a:lnTo>
                <a:lnTo>
                  <a:pt x="8440012" y="1657107"/>
                </a:lnTo>
                <a:lnTo>
                  <a:pt x="8451442" y="1657107"/>
                </a:lnTo>
                <a:lnTo>
                  <a:pt x="8462872" y="1657107"/>
                </a:lnTo>
                <a:lnTo>
                  <a:pt x="8474302" y="1657107"/>
                </a:lnTo>
                <a:lnTo>
                  <a:pt x="8485780" y="1657107"/>
                </a:lnTo>
                <a:lnTo>
                  <a:pt x="8497210" y="1657107"/>
                </a:lnTo>
                <a:lnTo>
                  <a:pt x="8508640" y="1657107"/>
                </a:lnTo>
                <a:lnTo>
                  <a:pt x="8520069" y="1657107"/>
                </a:lnTo>
                <a:lnTo>
                  <a:pt x="8531500" y="1657107"/>
                </a:lnTo>
                <a:lnTo>
                  <a:pt x="8542977" y="1657107"/>
                </a:lnTo>
                <a:lnTo>
                  <a:pt x="8554407" y="1657107"/>
                </a:lnTo>
                <a:lnTo>
                  <a:pt x="8565837" y="1657107"/>
                </a:lnTo>
                <a:lnTo>
                  <a:pt x="8577267" y="1657107"/>
                </a:lnTo>
                <a:lnTo>
                  <a:pt x="8588697" y="1657107"/>
                </a:lnTo>
                <a:lnTo>
                  <a:pt x="8600175" y="1657107"/>
                </a:lnTo>
                <a:lnTo>
                  <a:pt x="8611605" y="1657107"/>
                </a:lnTo>
                <a:lnTo>
                  <a:pt x="8623035" y="1657107"/>
                </a:lnTo>
                <a:lnTo>
                  <a:pt x="8634465" y="1657107"/>
                </a:lnTo>
                <a:lnTo>
                  <a:pt x="8645895" y="1657107"/>
                </a:lnTo>
                <a:lnTo>
                  <a:pt x="8657373" y="1657107"/>
                </a:lnTo>
                <a:lnTo>
                  <a:pt x="8668802" y="1657107"/>
                </a:lnTo>
                <a:lnTo>
                  <a:pt x="8680232" y="1657107"/>
                </a:lnTo>
                <a:lnTo>
                  <a:pt x="8691662" y="1657107"/>
                </a:lnTo>
                <a:lnTo>
                  <a:pt x="8703093" y="1657107"/>
                </a:lnTo>
                <a:lnTo>
                  <a:pt x="8714570" y="1657107"/>
                </a:lnTo>
                <a:lnTo>
                  <a:pt x="8726000" y="1657107"/>
                </a:lnTo>
                <a:lnTo>
                  <a:pt x="8737430" y="1657107"/>
                </a:lnTo>
                <a:lnTo>
                  <a:pt x="8748860" y="1657107"/>
                </a:lnTo>
                <a:lnTo>
                  <a:pt x="8760290" y="1657107"/>
                </a:lnTo>
                <a:lnTo>
                  <a:pt x="8771768" y="1657107"/>
                </a:lnTo>
                <a:lnTo>
                  <a:pt x="8783198" y="1657107"/>
                </a:lnTo>
                <a:lnTo>
                  <a:pt x="8794628" y="1657107"/>
                </a:lnTo>
                <a:lnTo>
                  <a:pt x="8806058" y="1657107"/>
                </a:lnTo>
                <a:lnTo>
                  <a:pt x="8817488" y="1657107"/>
                </a:lnTo>
                <a:lnTo>
                  <a:pt x="8828918" y="1657107"/>
                </a:lnTo>
                <a:lnTo>
                  <a:pt x="8840395" y="1657107"/>
                </a:lnTo>
                <a:lnTo>
                  <a:pt x="8851825" y="1657107"/>
                </a:lnTo>
                <a:lnTo>
                  <a:pt x="8863256" y="1657107"/>
                </a:lnTo>
                <a:lnTo>
                  <a:pt x="8874686" y="1657107"/>
                </a:lnTo>
                <a:lnTo>
                  <a:pt x="8886115" y="1657107"/>
                </a:lnTo>
                <a:lnTo>
                  <a:pt x="8897593" y="1657107"/>
                </a:lnTo>
                <a:lnTo>
                  <a:pt x="8909022" y="1657107"/>
                </a:lnTo>
                <a:lnTo>
                  <a:pt x="8920453" y="1657107"/>
                </a:lnTo>
                <a:lnTo>
                  <a:pt x="8931883" y="1657107"/>
                </a:lnTo>
                <a:lnTo>
                  <a:pt x="8943313" y="1657107"/>
                </a:lnTo>
                <a:lnTo>
                  <a:pt x="8954791" y="1657107"/>
                </a:lnTo>
                <a:lnTo>
                  <a:pt x="8966220" y="1657107"/>
                </a:lnTo>
                <a:lnTo>
                  <a:pt x="8977651" y="1657107"/>
                </a:lnTo>
                <a:lnTo>
                  <a:pt x="8989080" y="1657107"/>
                </a:lnTo>
                <a:lnTo>
                  <a:pt x="9000511" y="1657107"/>
                </a:lnTo>
                <a:lnTo>
                  <a:pt x="9011988" y="1657107"/>
                </a:lnTo>
                <a:lnTo>
                  <a:pt x="9023418" y="1657107"/>
                </a:lnTo>
                <a:lnTo>
                  <a:pt x="9034849" y="1657107"/>
                </a:lnTo>
                <a:lnTo>
                  <a:pt x="9046278" y="1657107"/>
                </a:lnTo>
                <a:lnTo>
                  <a:pt x="9057709" y="1657107"/>
                </a:lnTo>
                <a:lnTo>
                  <a:pt x="9069186" y="1657107"/>
                </a:lnTo>
                <a:lnTo>
                  <a:pt x="9080615" y="1657107"/>
                </a:lnTo>
                <a:lnTo>
                  <a:pt x="9092046" y="1657107"/>
                </a:lnTo>
                <a:lnTo>
                  <a:pt x="9103476" y="1657107"/>
                </a:lnTo>
                <a:lnTo>
                  <a:pt x="9114906" y="1657107"/>
                </a:lnTo>
                <a:lnTo>
                  <a:pt x="9126384" y="1657107"/>
                </a:lnTo>
                <a:lnTo>
                  <a:pt x="9137813" y="1657107"/>
                </a:lnTo>
                <a:lnTo>
                  <a:pt x="9149244" y="1657107"/>
                </a:lnTo>
                <a:lnTo>
                  <a:pt x="9160673" y="1657107"/>
                </a:lnTo>
                <a:lnTo>
                  <a:pt x="9172104" y="1657107"/>
                </a:lnTo>
                <a:lnTo>
                  <a:pt x="9183581" y="1657107"/>
                </a:lnTo>
                <a:lnTo>
                  <a:pt x="9195011" y="1657107"/>
                </a:lnTo>
                <a:lnTo>
                  <a:pt x="9206442" y="1657107"/>
                </a:lnTo>
                <a:lnTo>
                  <a:pt x="9217871" y="1657107"/>
                </a:lnTo>
                <a:lnTo>
                  <a:pt x="9229301" y="1657107"/>
                </a:lnTo>
                <a:lnTo>
                  <a:pt x="9240779" y="1657107"/>
                </a:lnTo>
                <a:lnTo>
                  <a:pt x="9252209" y="1657107"/>
                </a:lnTo>
                <a:lnTo>
                  <a:pt x="9263639" y="1657107"/>
                </a:lnTo>
                <a:lnTo>
                  <a:pt x="9275069" y="1657107"/>
                </a:lnTo>
                <a:lnTo>
                  <a:pt x="9286498" y="1657107"/>
                </a:lnTo>
                <a:lnTo>
                  <a:pt x="9297977" y="1657107"/>
                </a:lnTo>
                <a:lnTo>
                  <a:pt x="9309406" y="1657107"/>
                </a:lnTo>
                <a:lnTo>
                  <a:pt x="9320837" y="1657107"/>
                </a:lnTo>
                <a:lnTo>
                  <a:pt x="9332266" y="1657107"/>
                </a:lnTo>
                <a:lnTo>
                  <a:pt x="9343696" y="1657107"/>
                </a:lnTo>
                <a:lnTo>
                  <a:pt x="9355174" y="1657107"/>
                </a:lnTo>
                <a:lnTo>
                  <a:pt x="9366604" y="1657107"/>
                </a:lnTo>
                <a:lnTo>
                  <a:pt x="9378035" y="1657107"/>
                </a:lnTo>
                <a:lnTo>
                  <a:pt x="9389464" y="1657107"/>
                </a:lnTo>
                <a:lnTo>
                  <a:pt x="9400894" y="1657107"/>
                </a:lnTo>
                <a:lnTo>
                  <a:pt x="9412372" y="1657107"/>
                </a:lnTo>
                <a:lnTo>
                  <a:pt x="9423802" y="1657107"/>
                </a:lnTo>
                <a:lnTo>
                  <a:pt x="9435232" y="1657107"/>
                </a:lnTo>
                <a:lnTo>
                  <a:pt x="9446662" y="1657107"/>
                </a:lnTo>
                <a:lnTo>
                  <a:pt x="9458091" y="1657107"/>
                </a:lnTo>
                <a:lnTo>
                  <a:pt x="9469570" y="1657107"/>
                </a:lnTo>
                <a:lnTo>
                  <a:pt x="9480999" y="1657107"/>
                </a:lnTo>
                <a:lnTo>
                  <a:pt x="9492429" y="1657107"/>
                </a:lnTo>
                <a:lnTo>
                  <a:pt x="9503859" y="1657107"/>
                </a:lnTo>
                <a:lnTo>
                  <a:pt x="9515289" y="1657107"/>
                </a:lnTo>
                <a:lnTo>
                  <a:pt x="9526767" y="1657107"/>
                </a:lnTo>
                <a:lnTo>
                  <a:pt x="9538197" y="1657107"/>
                </a:lnTo>
                <a:lnTo>
                  <a:pt x="9549626" y="1657107"/>
                </a:lnTo>
                <a:lnTo>
                  <a:pt x="9561057" y="1657107"/>
                </a:lnTo>
                <a:lnTo>
                  <a:pt x="9572487" y="1657107"/>
                </a:lnTo>
                <a:lnTo>
                  <a:pt x="9583965" y="1657107"/>
                </a:lnTo>
                <a:lnTo>
                  <a:pt x="9595395" y="1657107"/>
                </a:lnTo>
                <a:lnTo>
                  <a:pt x="9606824" y="1657107"/>
                </a:lnTo>
                <a:lnTo>
                  <a:pt x="9618255" y="1657107"/>
                </a:lnTo>
                <a:lnTo>
                  <a:pt x="9629684" y="1657107"/>
                </a:lnTo>
                <a:lnTo>
                  <a:pt x="9641163" y="1657107"/>
                </a:lnTo>
                <a:lnTo>
                  <a:pt x="9652592" y="1657107"/>
                </a:lnTo>
                <a:lnTo>
                  <a:pt x="9664022" y="1657107"/>
                </a:lnTo>
                <a:lnTo>
                  <a:pt x="9675452" y="1657107"/>
                </a:lnTo>
                <a:lnTo>
                  <a:pt x="9686882" y="1657107"/>
                </a:lnTo>
                <a:lnTo>
                  <a:pt x="9698360" y="1657107"/>
                </a:lnTo>
                <a:lnTo>
                  <a:pt x="9709790" y="1657107"/>
                </a:lnTo>
                <a:lnTo>
                  <a:pt x="9721219" y="1657107"/>
                </a:lnTo>
                <a:lnTo>
                  <a:pt x="9732650" y="1657107"/>
                </a:lnTo>
                <a:lnTo>
                  <a:pt x="9744080" y="1657107"/>
                </a:lnTo>
                <a:lnTo>
                  <a:pt x="9755557" y="1657107"/>
                </a:lnTo>
                <a:lnTo>
                  <a:pt x="9766988" y="1657107"/>
                </a:lnTo>
                <a:lnTo>
                  <a:pt x="9778417" y="1657107"/>
                </a:lnTo>
                <a:lnTo>
                  <a:pt x="9789848" y="1657107"/>
                </a:lnTo>
                <a:lnTo>
                  <a:pt x="9801277" y="1657107"/>
                </a:lnTo>
                <a:lnTo>
                  <a:pt x="9812755" y="1657107"/>
                </a:lnTo>
                <a:lnTo>
                  <a:pt x="9824185" y="1657107"/>
                </a:lnTo>
                <a:lnTo>
                  <a:pt x="9835615" y="1657107"/>
                </a:lnTo>
                <a:lnTo>
                  <a:pt x="9847045" y="1657107"/>
                </a:lnTo>
                <a:lnTo>
                  <a:pt x="9858475" y="1657107"/>
                </a:lnTo>
                <a:lnTo>
                  <a:pt x="9869952" y="1657107"/>
                </a:lnTo>
                <a:lnTo>
                  <a:pt x="9881383" y="1657107"/>
                </a:lnTo>
                <a:lnTo>
                  <a:pt x="9892812" y="1657107"/>
                </a:lnTo>
                <a:lnTo>
                  <a:pt x="9904243" y="1657107"/>
                </a:lnTo>
                <a:lnTo>
                  <a:pt x="9915673" y="1657107"/>
                </a:lnTo>
                <a:lnTo>
                  <a:pt x="9927102" y="1657107"/>
                </a:lnTo>
                <a:lnTo>
                  <a:pt x="9938581" y="1657107"/>
                </a:lnTo>
                <a:lnTo>
                  <a:pt x="9950010" y="1657107"/>
                </a:lnTo>
                <a:lnTo>
                  <a:pt x="9961441" y="1657107"/>
                </a:lnTo>
                <a:lnTo>
                  <a:pt x="9972870" y="1657107"/>
                </a:lnTo>
                <a:lnTo>
                  <a:pt x="9984300" y="1657107"/>
                </a:lnTo>
                <a:lnTo>
                  <a:pt x="9995778" y="1657107"/>
                </a:lnTo>
                <a:lnTo>
                  <a:pt x="10007208" y="1657107"/>
                </a:lnTo>
                <a:lnTo>
                  <a:pt x="10018638" y="1657107"/>
                </a:lnTo>
                <a:lnTo>
                  <a:pt x="10030068" y="1657107"/>
                </a:lnTo>
                <a:lnTo>
                  <a:pt x="10041498" y="1657107"/>
                </a:lnTo>
                <a:lnTo>
                  <a:pt x="10052976" y="1657107"/>
                </a:lnTo>
                <a:lnTo>
                  <a:pt x="10064405" y="1657107"/>
                </a:lnTo>
                <a:lnTo>
                  <a:pt x="10075835" y="1657107"/>
                </a:lnTo>
                <a:lnTo>
                  <a:pt x="10087266" y="1657107"/>
                </a:lnTo>
                <a:lnTo>
                  <a:pt x="10098695" y="1657107"/>
                </a:lnTo>
                <a:lnTo>
                  <a:pt x="10110174" y="1657107"/>
                </a:lnTo>
                <a:lnTo>
                  <a:pt x="10121603" y="1657107"/>
                </a:lnTo>
                <a:lnTo>
                  <a:pt x="10133033" y="1657107"/>
                </a:lnTo>
                <a:lnTo>
                  <a:pt x="10144463" y="1657107"/>
                </a:lnTo>
                <a:lnTo>
                  <a:pt x="10155893" y="1657107"/>
                </a:lnTo>
                <a:lnTo>
                  <a:pt x="10167371" y="1657107"/>
                </a:lnTo>
                <a:lnTo>
                  <a:pt x="10178801" y="1657107"/>
                </a:lnTo>
                <a:lnTo>
                  <a:pt x="10190230" y="1657107"/>
                </a:lnTo>
                <a:lnTo>
                  <a:pt x="10201661" y="1657107"/>
                </a:lnTo>
                <a:lnTo>
                  <a:pt x="10213091" y="1657107"/>
                </a:lnTo>
                <a:lnTo>
                  <a:pt x="10224569" y="1657107"/>
                </a:lnTo>
                <a:lnTo>
                  <a:pt x="10235998" y="1657107"/>
                </a:lnTo>
                <a:lnTo>
                  <a:pt x="10247428" y="1657107"/>
                </a:lnTo>
                <a:lnTo>
                  <a:pt x="10258859" y="1657107"/>
                </a:lnTo>
                <a:lnTo>
                  <a:pt x="10270288" y="1657107"/>
                </a:lnTo>
                <a:lnTo>
                  <a:pt x="10281767" y="1657107"/>
                </a:lnTo>
                <a:lnTo>
                  <a:pt x="10293196" y="1657107"/>
                </a:lnTo>
                <a:lnTo>
                  <a:pt x="10304626" y="1657107"/>
                </a:lnTo>
                <a:lnTo>
                  <a:pt x="10316056" y="1657107"/>
                </a:lnTo>
                <a:lnTo>
                  <a:pt x="10327486" y="1657107"/>
                </a:lnTo>
                <a:lnTo>
                  <a:pt x="10338963" y="1657107"/>
                </a:lnTo>
                <a:lnTo>
                  <a:pt x="10350394" y="1657107"/>
                </a:lnTo>
                <a:lnTo>
                  <a:pt x="10361823" y="1657107"/>
                </a:lnTo>
                <a:lnTo>
                  <a:pt x="10373254" y="1657107"/>
                </a:lnTo>
                <a:lnTo>
                  <a:pt x="10384684" y="1657107"/>
                </a:lnTo>
                <a:lnTo>
                  <a:pt x="10396161" y="1657107"/>
                </a:lnTo>
                <a:lnTo>
                  <a:pt x="10407591" y="1657107"/>
                </a:lnTo>
                <a:lnTo>
                  <a:pt x="10419021" y="1657107"/>
                </a:lnTo>
                <a:lnTo>
                  <a:pt x="10430452" y="1657107"/>
                </a:lnTo>
                <a:lnTo>
                  <a:pt x="10441881" y="1657107"/>
                </a:lnTo>
                <a:lnTo>
                  <a:pt x="10453358" y="1657107"/>
                </a:lnTo>
                <a:lnTo>
                  <a:pt x="10464789" y="1657107"/>
                </a:lnTo>
                <a:lnTo>
                  <a:pt x="10476219" y="1657107"/>
                </a:lnTo>
                <a:lnTo>
                  <a:pt x="10487649" y="1657107"/>
                </a:lnTo>
                <a:lnTo>
                  <a:pt x="10499079" y="1657107"/>
                </a:lnTo>
                <a:lnTo>
                  <a:pt x="10510556" y="1657107"/>
                </a:lnTo>
                <a:lnTo>
                  <a:pt x="10521987" y="1657107"/>
                </a:lnTo>
                <a:lnTo>
                  <a:pt x="10533416" y="1657107"/>
                </a:lnTo>
                <a:lnTo>
                  <a:pt x="10544847" y="1657107"/>
                </a:lnTo>
                <a:lnTo>
                  <a:pt x="10556277" y="1657107"/>
                </a:lnTo>
                <a:lnTo>
                  <a:pt x="10567754" y="1657107"/>
                </a:lnTo>
                <a:lnTo>
                  <a:pt x="10579184" y="1657107"/>
                </a:lnTo>
                <a:lnTo>
                  <a:pt x="10590614" y="1657107"/>
                </a:lnTo>
                <a:lnTo>
                  <a:pt x="10602045" y="1657107"/>
                </a:lnTo>
                <a:lnTo>
                  <a:pt x="10613474" y="1657107"/>
                </a:lnTo>
                <a:lnTo>
                  <a:pt x="10624951" y="1657107"/>
                </a:lnTo>
                <a:lnTo>
                  <a:pt x="10636382" y="1657107"/>
                </a:lnTo>
                <a:lnTo>
                  <a:pt x="10647812" y="1657107"/>
                </a:lnTo>
                <a:lnTo>
                  <a:pt x="10659241" y="1657107"/>
                </a:lnTo>
                <a:lnTo>
                  <a:pt x="10670672" y="1657107"/>
                </a:lnTo>
                <a:lnTo>
                  <a:pt x="10682149" y="1657107"/>
                </a:lnTo>
                <a:lnTo>
                  <a:pt x="10693580" y="1657107"/>
                </a:lnTo>
                <a:lnTo>
                  <a:pt x="10705009" y="1657107"/>
                </a:lnTo>
                <a:lnTo>
                  <a:pt x="10716439" y="1657107"/>
                </a:lnTo>
                <a:lnTo>
                  <a:pt x="10727870" y="1657107"/>
                </a:lnTo>
                <a:lnTo>
                  <a:pt x="10739347" y="1657107"/>
                </a:lnTo>
                <a:lnTo>
                  <a:pt x="10750778" y="1657107"/>
                </a:lnTo>
                <a:lnTo>
                  <a:pt x="10762207" y="1657107"/>
                </a:lnTo>
                <a:lnTo>
                  <a:pt x="10773637" y="1657107"/>
                </a:lnTo>
                <a:lnTo>
                  <a:pt x="10785067" y="1657107"/>
                </a:lnTo>
                <a:lnTo>
                  <a:pt x="10796544" y="1657107"/>
                </a:lnTo>
                <a:lnTo>
                  <a:pt x="10807975" y="1657107"/>
                </a:lnTo>
                <a:lnTo>
                  <a:pt x="10819405" y="1657107"/>
                </a:lnTo>
                <a:lnTo>
                  <a:pt x="10830834" y="1657107"/>
                </a:lnTo>
                <a:lnTo>
                  <a:pt x="10842265" y="1657107"/>
                </a:lnTo>
                <a:lnTo>
                  <a:pt x="10853742" y="1657107"/>
                </a:lnTo>
                <a:lnTo>
                  <a:pt x="10865173" y="1657107"/>
                </a:lnTo>
                <a:lnTo>
                  <a:pt x="10876602" y="1657107"/>
                </a:lnTo>
                <a:lnTo>
                  <a:pt x="10888032" y="1657107"/>
                </a:lnTo>
                <a:lnTo>
                  <a:pt x="10899463" y="1657107"/>
                </a:lnTo>
                <a:lnTo>
                  <a:pt x="10910892" y="1657107"/>
                </a:lnTo>
                <a:lnTo>
                  <a:pt x="10922369" y="1657107"/>
                </a:lnTo>
                <a:lnTo>
                  <a:pt x="10933800" y="1657107"/>
                </a:lnTo>
                <a:lnTo>
                  <a:pt x="10945230" y="1657107"/>
                </a:lnTo>
                <a:lnTo>
                  <a:pt x="10956660" y="1657107"/>
                </a:lnTo>
                <a:lnTo>
                  <a:pt x="10968090" y="1657107"/>
                </a:lnTo>
                <a:lnTo>
                  <a:pt x="10979567" y="1657107"/>
                </a:lnTo>
                <a:lnTo>
                  <a:pt x="10990998" y="1657107"/>
                </a:lnTo>
                <a:lnTo>
                  <a:pt x="11002427" y="1657107"/>
                </a:lnTo>
                <a:lnTo>
                  <a:pt x="11013858" y="1657107"/>
                </a:lnTo>
                <a:lnTo>
                  <a:pt x="11025287" y="1657107"/>
                </a:lnTo>
                <a:lnTo>
                  <a:pt x="11036765" y="1657107"/>
                </a:lnTo>
                <a:lnTo>
                  <a:pt x="11048195" y="1657107"/>
                </a:lnTo>
                <a:lnTo>
                  <a:pt x="11059625" y="1657107"/>
                </a:lnTo>
                <a:lnTo>
                  <a:pt x="11071056" y="1657107"/>
                </a:lnTo>
                <a:lnTo>
                  <a:pt x="11082485" y="1657107"/>
                </a:lnTo>
                <a:lnTo>
                  <a:pt x="11093962" y="1657107"/>
                </a:lnTo>
                <a:lnTo>
                  <a:pt x="11105393" y="1657107"/>
                </a:lnTo>
                <a:lnTo>
                  <a:pt x="11116823" y="1657107"/>
                </a:lnTo>
                <a:lnTo>
                  <a:pt x="11128253" y="1657107"/>
                </a:lnTo>
                <a:lnTo>
                  <a:pt x="11139683" y="1657107"/>
                </a:lnTo>
                <a:lnTo>
                  <a:pt x="11151160" y="1657107"/>
                </a:lnTo>
                <a:lnTo>
                  <a:pt x="11162591" y="1657107"/>
                </a:lnTo>
                <a:lnTo>
                  <a:pt x="11174020" y="1657107"/>
                </a:lnTo>
                <a:lnTo>
                  <a:pt x="11185451" y="1657107"/>
                </a:lnTo>
                <a:lnTo>
                  <a:pt x="11196881" y="1657107"/>
                </a:lnTo>
                <a:lnTo>
                  <a:pt x="11208358" y="1657107"/>
                </a:lnTo>
                <a:lnTo>
                  <a:pt x="11218359" y="1657107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CF5B33E9-AFBA-834A-BCAB-F13CB520764E}"/>
              </a:ext>
            </a:extLst>
          </p:cNvPr>
          <p:cNvSpPr/>
          <p:nvPr/>
        </p:nvSpPr>
        <p:spPr>
          <a:xfrm>
            <a:off x="638362" y="4307174"/>
            <a:ext cx="8413769" cy="1125647"/>
          </a:xfrm>
          <a:custGeom>
            <a:avLst/>
            <a:gdLst>
              <a:gd name="connsiteX0" fmla="*/ 0 w 11218359"/>
              <a:gd name="connsiteY0" fmla="*/ 1500864 h 1500863"/>
              <a:gd name="connsiteX1" fmla="*/ 9149 w 11218359"/>
              <a:gd name="connsiteY1" fmla="*/ 1500864 h 1500863"/>
              <a:gd name="connsiteX2" fmla="*/ 20588 w 11218359"/>
              <a:gd name="connsiteY2" fmla="*/ 1500864 h 1500863"/>
              <a:gd name="connsiteX3" fmla="*/ 32028 w 11218359"/>
              <a:gd name="connsiteY3" fmla="*/ 1500864 h 1500863"/>
              <a:gd name="connsiteX4" fmla="*/ 43467 w 11218359"/>
              <a:gd name="connsiteY4" fmla="*/ 1500864 h 1500863"/>
              <a:gd name="connsiteX5" fmla="*/ 54907 w 11218359"/>
              <a:gd name="connsiteY5" fmla="*/ 1500864 h 1500863"/>
              <a:gd name="connsiteX6" fmla="*/ 66346 w 11218359"/>
              <a:gd name="connsiteY6" fmla="*/ 1500864 h 1500863"/>
              <a:gd name="connsiteX7" fmla="*/ 77786 w 11218359"/>
              <a:gd name="connsiteY7" fmla="*/ 1500864 h 1500863"/>
              <a:gd name="connsiteX8" fmla="*/ 89225 w 11218359"/>
              <a:gd name="connsiteY8" fmla="*/ 1500864 h 1500863"/>
              <a:gd name="connsiteX9" fmla="*/ 100665 w 11218359"/>
              <a:gd name="connsiteY9" fmla="*/ 1500864 h 1500863"/>
              <a:gd name="connsiteX10" fmla="*/ 112104 w 11218359"/>
              <a:gd name="connsiteY10" fmla="*/ 1500864 h 1500863"/>
              <a:gd name="connsiteX11" fmla="*/ 123544 w 11218359"/>
              <a:gd name="connsiteY11" fmla="*/ 1500864 h 1500863"/>
              <a:gd name="connsiteX12" fmla="*/ 134979 w 11218359"/>
              <a:gd name="connsiteY12" fmla="*/ 1500864 h 1500863"/>
              <a:gd name="connsiteX13" fmla="*/ 146423 w 11218359"/>
              <a:gd name="connsiteY13" fmla="*/ 1500864 h 1500863"/>
              <a:gd name="connsiteX14" fmla="*/ 157858 w 11218359"/>
              <a:gd name="connsiteY14" fmla="*/ 1500864 h 1500863"/>
              <a:gd name="connsiteX15" fmla="*/ 169297 w 11218359"/>
              <a:gd name="connsiteY15" fmla="*/ 1500864 h 1500863"/>
              <a:gd name="connsiteX16" fmla="*/ 180737 w 11218359"/>
              <a:gd name="connsiteY16" fmla="*/ 1500864 h 1500863"/>
              <a:gd name="connsiteX17" fmla="*/ 192176 w 11218359"/>
              <a:gd name="connsiteY17" fmla="*/ 1500864 h 1500863"/>
              <a:gd name="connsiteX18" fmla="*/ 203616 w 11218359"/>
              <a:gd name="connsiteY18" fmla="*/ 1500864 h 1500863"/>
              <a:gd name="connsiteX19" fmla="*/ 215055 w 11218359"/>
              <a:gd name="connsiteY19" fmla="*/ 1500864 h 1500863"/>
              <a:gd name="connsiteX20" fmla="*/ 226495 w 11218359"/>
              <a:gd name="connsiteY20" fmla="*/ 1500864 h 1500863"/>
              <a:gd name="connsiteX21" fmla="*/ 237935 w 11218359"/>
              <a:gd name="connsiteY21" fmla="*/ 1500864 h 1500863"/>
              <a:gd name="connsiteX22" fmla="*/ 249374 w 11218359"/>
              <a:gd name="connsiteY22" fmla="*/ 1500864 h 1500863"/>
              <a:gd name="connsiteX23" fmla="*/ 260814 w 11218359"/>
              <a:gd name="connsiteY23" fmla="*/ 1500864 h 1500863"/>
              <a:gd name="connsiteX24" fmla="*/ 272253 w 11218359"/>
              <a:gd name="connsiteY24" fmla="*/ 1500864 h 1500863"/>
              <a:gd name="connsiteX25" fmla="*/ 283693 w 11218359"/>
              <a:gd name="connsiteY25" fmla="*/ 1500864 h 1500863"/>
              <a:gd name="connsiteX26" fmla="*/ 295132 w 11218359"/>
              <a:gd name="connsiteY26" fmla="*/ 1500864 h 1500863"/>
              <a:gd name="connsiteX27" fmla="*/ 306572 w 11218359"/>
              <a:gd name="connsiteY27" fmla="*/ 1500864 h 1500863"/>
              <a:gd name="connsiteX28" fmla="*/ 318011 w 11218359"/>
              <a:gd name="connsiteY28" fmla="*/ 1500864 h 1500863"/>
              <a:gd name="connsiteX29" fmla="*/ 329451 w 11218359"/>
              <a:gd name="connsiteY29" fmla="*/ 1500864 h 1500863"/>
              <a:gd name="connsiteX30" fmla="*/ 340890 w 11218359"/>
              <a:gd name="connsiteY30" fmla="*/ 1500864 h 1500863"/>
              <a:gd name="connsiteX31" fmla="*/ 352330 w 11218359"/>
              <a:gd name="connsiteY31" fmla="*/ 1500864 h 1500863"/>
              <a:gd name="connsiteX32" fmla="*/ 363769 w 11218359"/>
              <a:gd name="connsiteY32" fmla="*/ 1500864 h 1500863"/>
              <a:gd name="connsiteX33" fmla="*/ 375209 w 11218359"/>
              <a:gd name="connsiteY33" fmla="*/ 1500864 h 1500863"/>
              <a:gd name="connsiteX34" fmla="*/ 386648 w 11218359"/>
              <a:gd name="connsiteY34" fmla="*/ 1500864 h 1500863"/>
              <a:gd name="connsiteX35" fmla="*/ 398088 w 11218359"/>
              <a:gd name="connsiteY35" fmla="*/ 1500864 h 1500863"/>
              <a:gd name="connsiteX36" fmla="*/ 409527 w 11218359"/>
              <a:gd name="connsiteY36" fmla="*/ 1500864 h 1500863"/>
              <a:gd name="connsiteX37" fmla="*/ 420967 w 11218359"/>
              <a:gd name="connsiteY37" fmla="*/ 1500864 h 1500863"/>
              <a:gd name="connsiteX38" fmla="*/ 432406 w 11218359"/>
              <a:gd name="connsiteY38" fmla="*/ 1500864 h 1500863"/>
              <a:gd name="connsiteX39" fmla="*/ 443846 w 11218359"/>
              <a:gd name="connsiteY39" fmla="*/ 1500864 h 1500863"/>
              <a:gd name="connsiteX40" fmla="*/ 455285 w 11218359"/>
              <a:gd name="connsiteY40" fmla="*/ 1500864 h 1500863"/>
              <a:gd name="connsiteX41" fmla="*/ 466725 w 11218359"/>
              <a:gd name="connsiteY41" fmla="*/ 1500864 h 1500863"/>
              <a:gd name="connsiteX42" fmla="*/ 478165 w 11218359"/>
              <a:gd name="connsiteY42" fmla="*/ 1500864 h 1500863"/>
              <a:gd name="connsiteX43" fmla="*/ 489604 w 11218359"/>
              <a:gd name="connsiteY43" fmla="*/ 1500864 h 1500863"/>
              <a:gd name="connsiteX44" fmla="*/ 501044 w 11218359"/>
              <a:gd name="connsiteY44" fmla="*/ 1500864 h 1500863"/>
              <a:gd name="connsiteX45" fmla="*/ 512483 w 11218359"/>
              <a:gd name="connsiteY45" fmla="*/ 1500864 h 1500863"/>
              <a:gd name="connsiteX46" fmla="*/ 523923 w 11218359"/>
              <a:gd name="connsiteY46" fmla="*/ 1500864 h 1500863"/>
              <a:gd name="connsiteX47" fmla="*/ 535362 w 11218359"/>
              <a:gd name="connsiteY47" fmla="*/ 1500864 h 1500863"/>
              <a:gd name="connsiteX48" fmla="*/ 546802 w 11218359"/>
              <a:gd name="connsiteY48" fmla="*/ 1500864 h 1500863"/>
              <a:gd name="connsiteX49" fmla="*/ 558241 w 11218359"/>
              <a:gd name="connsiteY49" fmla="*/ 1500864 h 1500863"/>
              <a:gd name="connsiteX50" fmla="*/ 569681 w 11218359"/>
              <a:gd name="connsiteY50" fmla="*/ 1500864 h 1500863"/>
              <a:gd name="connsiteX51" fmla="*/ 581120 w 11218359"/>
              <a:gd name="connsiteY51" fmla="*/ 1500864 h 1500863"/>
              <a:gd name="connsiteX52" fmla="*/ 592560 w 11218359"/>
              <a:gd name="connsiteY52" fmla="*/ 1500864 h 1500863"/>
              <a:gd name="connsiteX53" fmla="*/ 603999 w 11218359"/>
              <a:gd name="connsiteY53" fmla="*/ 1500864 h 1500863"/>
              <a:gd name="connsiteX54" fmla="*/ 615439 w 11218359"/>
              <a:gd name="connsiteY54" fmla="*/ 1500864 h 1500863"/>
              <a:gd name="connsiteX55" fmla="*/ 626878 w 11218359"/>
              <a:gd name="connsiteY55" fmla="*/ 1500864 h 1500863"/>
              <a:gd name="connsiteX56" fmla="*/ 638318 w 11218359"/>
              <a:gd name="connsiteY56" fmla="*/ 1500864 h 1500863"/>
              <a:gd name="connsiteX57" fmla="*/ 649757 w 11218359"/>
              <a:gd name="connsiteY57" fmla="*/ 1500864 h 1500863"/>
              <a:gd name="connsiteX58" fmla="*/ 661192 w 11218359"/>
              <a:gd name="connsiteY58" fmla="*/ 1500864 h 1500863"/>
              <a:gd name="connsiteX59" fmla="*/ 672632 w 11218359"/>
              <a:gd name="connsiteY59" fmla="*/ 1500864 h 1500863"/>
              <a:gd name="connsiteX60" fmla="*/ 684071 w 11218359"/>
              <a:gd name="connsiteY60" fmla="*/ 1500864 h 1500863"/>
              <a:gd name="connsiteX61" fmla="*/ 695511 w 11218359"/>
              <a:gd name="connsiteY61" fmla="*/ 1500864 h 1500863"/>
              <a:gd name="connsiteX62" fmla="*/ 706950 w 11218359"/>
              <a:gd name="connsiteY62" fmla="*/ 1500864 h 1500863"/>
              <a:gd name="connsiteX63" fmla="*/ 718390 w 11218359"/>
              <a:gd name="connsiteY63" fmla="*/ 1500864 h 1500863"/>
              <a:gd name="connsiteX64" fmla="*/ 729829 w 11218359"/>
              <a:gd name="connsiteY64" fmla="*/ 1500864 h 1500863"/>
              <a:gd name="connsiteX65" fmla="*/ 741269 w 11218359"/>
              <a:gd name="connsiteY65" fmla="*/ 1500864 h 1500863"/>
              <a:gd name="connsiteX66" fmla="*/ 752708 w 11218359"/>
              <a:gd name="connsiteY66" fmla="*/ 1500864 h 1500863"/>
              <a:gd name="connsiteX67" fmla="*/ 764148 w 11218359"/>
              <a:gd name="connsiteY67" fmla="*/ 1500864 h 1500863"/>
              <a:gd name="connsiteX68" fmla="*/ 775587 w 11218359"/>
              <a:gd name="connsiteY68" fmla="*/ 1500864 h 1500863"/>
              <a:gd name="connsiteX69" fmla="*/ 787027 w 11218359"/>
              <a:gd name="connsiteY69" fmla="*/ 1500864 h 1500863"/>
              <a:gd name="connsiteX70" fmla="*/ 798467 w 11218359"/>
              <a:gd name="connsiteY70" fmla="*/ 1500864 h 1500863"/>
              <a:gd name="connsiteX71" fmla="*/ 809906 w 11218359"/>
              <a:gd name="connsiteY71" fmla="*/ 1500864 h 1500863"/>
              <a:gd name="connsiteX72" fmla="*/ 821346 w 11218359"/>
              <a:gd name="connsiteY72" fmla="*/ 1500864 h 1500863"/>
              <a:gd name="connsiteX73" fmla="*/ 832785 w 11218359"/>
              <a:gd name="connsiteY73" fmla="*/ 1500864 h 1500863"/>
              <a:gd name="connsiteX74" fmla="*/ 844225 w 11218359"/>
              <a:gd name="connsiteY74" fmla="*/ 1500864 h 1500863"/>
              <a:gd name="connsiteX75" fmla="*/ 855664 w 11218359"/>
              <a:gd name="connsiteY75" fmla="*/ 1500864 h 1500863"/>
              <a:gd name="connsiteX76" fmla="*/ 867104 w 11218359"/>
              <a:gd name="connsiteY76" fmla="*/ 1500864 h 1500863"/>
              <a:gd name="connsiteX77" fmla="*/ 878543 w 11218359"/>
              <a:gd name="connsiteY77" fmla="*/ 1500864 h 1500863"/>
              <a:gd name="connsiteX78" fmla="*/ 889983 w 11218359"/>
              <a:gd name="connsiteY78" fmla="*/ 1500864 h 1500863"/>
              <a:gd name="connsiteX79" fmla="*/ 901422 w 11218359"/>
              <a:gd name="connsiteY79" fmla="*/ 1500864 h 1500863"/>
              <a:gd name="connsiteX80" fmla="*/ 912862 w 11218359"/>
              <a:gd name="connsiteY80" fmla="*/ 1500864 h 1500863"/>
              <a:gd name="connsiteX81" fmla="*/ 924301 w 11218359"/>
              <a:gd name="connsiteY81" fmla="*/ 1500864 h 1500863"/>
              <a:gd name="connsiteX82" fmla="*/ 935741 w 11218359"/>
              <a:gd name="connsiteY82" fmla="*/ 1500864 h 1500863"/>
              <a:gd name="connsiteX83" fmla="*/ 947180 w 11218359"/>
              <a:gd name="connsiteY83" fmla="*/ 1500864 h 1500863"/>
              <a:gd name="connsiteX84" fmla="*/ 958620 w 11218359"/>
              <a:gd name="connsiteY84" fmla="*/ 1500864 h 1500863"/>
              <a:gd name="connsiteX85" fmla="*/ 970059 w 11218359"/>
              <a:gd name="connsiteY85" fmla="*/ 1500864 h 1500863"/>
              <a:gd name="connsiteX86" fmla="*/ 981499 w 11218359"/>
              <a:gd name="connsiteY86" fmla="*/ 1500864 h 1500863"/>
              <a:gd name="connsiteX87" fmla="*/ 992938 w 11218359"/>
              <a:gd name="connsiteY87" fmla="*/ 1500864 h 1500863"/>
              <a:gd name="connsiteX88" fmla="*/ 1004378 w 11218359"/>
              <a:gd name="connsiteY88" fmla="*/ 1500864 h 1500863"/>
              <a:gd name="connsiteX89" fmla="*/ 1015818 w 11218359"/>
              <a:gd name="connsiteY89" fmla="*/ 1500864 h 1500863"/>
              <a:gd name="connsiteX90" fmla="*/ 1027257 w 11218359"/>
              <a:gd name="connsiteY90" fmla="*/ 1500864 h 1500863"/>
              <a:gd name="connsiteX91" fmla="*/ 1038697 w 11218359"/>
              <a:gd name="connsiteY91" fmla="*/ 1500864 h 1500863"/>
              <a:gd name="connsiteX92" fmla="*/ 1050136 w 11218359"/>
              <a:gd name="connsiteY92" fmla="*/ 1500864 h 1500863"/>
              <a:gd name="connsiteX93" fmla="*/ 1061576 w 11218359"/>
              <a:gd name="connsiteY93" fmla="*/ 1500864 h 1500863"/>
              <a:gd name="connsiteX94" fmla="*/ 1073015 w 11218359"/>
              <a:gd name="connsiteY94" fmla="*/ 1500864 h 1500863"/>
              <a:gd name="connsiteX95" fmla="*/ 1084455 w 11218359"/>
              <a:gd name="connsiteY95" fmla="*/ 1500864 h 1500863"/>
              <a:gd name="connsiteX96" fmla="*/ 1095894 w 11218359"/>
              <a:gd name="connsiteY96" fmla="*/ 1500864 h 1500863"/>
              <a:gd name="connsiteX97" fmla="*/ 1107334 w 11218359"/>
              <a:gd name="connsiteY97" fmla="*/ 1500864 h 1500863"/>
              <a:gd name="connsiteX98" fmla="*/ 1118773 w 11218359"/>
              <a:gd name="connsiteY98" fmla="*/ 1500864 h 1500863"/>
              <a:gd name="connsiteX99" fmla="*/ 1130213 w 11218359"/>
              <a:gd name="connsiteY99" fmla="*/ 1500864 h 1500863"/>
              <a:gd name="connsiteX100" fmla="*/ 1141652 w 11218359"/>
              <a:gd name="connsiteY100" fmla="*/ 1500864 h 1500863"/>
              <a:gd name="connsiteX101" fmla="*/ 1153092 w 11218359"/>
              <a:gd name="connsiteY101" fmla="*/ 1500864 h 1500863"/>
              <a:gd name="connsiteX102" fmla="*/ 1164531 w 11218359"/>
              <a:gd name="connsiteY102" fmla="*/ 1500864 h 1500863"/>
              <a:gd name="connsiteX103" fmla="*/ 1175971 w 11218359"/>
              <a:gd name="connsiteY103" fmla="*/ 1500864 h 1500863"/>
              <a:gd name="connsiteX104" fmla="*/ 1187406 w 11218359"/>
              <a:gd name="connsiteY104" fmla="*/ 1500864 h 1500863"/>
              <a:gd name="connsiteX105" fmla="*/ 1198845 w 11218359"/>
              <a:gd name="connsiteY105" fmla="*/ 1500864 h 1500863"/>
              <a:gd name="connsiteX106" fmla="*/ 1210285 w 11218359"/>
              <a:gd name="connsiteY106" fmla="*/ 1500864 h 1500863"/>
              <a:gd name="connsiteX107" fmla="*/ 1221724 w 11218359"/>
              <a:gd name="connsiteY107" fmla="*/ 1500864 h 1500863"/>
              <a:gd name="connsiteX108" fmla="*/ 1233164 w 11218359"/>
              <a:gd name="connsiteY108" fmla="*/ 1500864 h 1500863"/>
              <a:gd name="connsiteX109" fmla="*/ 1244603 w 11218359"/>
              <a:gd name="connsiteY109" fmla="*/ 1500864 h 1500863"/>
              <a:gd name="connsiteX110" fmla="*/ 1256043 w 11218359"/>
              <a:gd name="connsiteY110" fmla="*/ 1500864 h 1500863"/>
              <a:gd name="connsiteX111" fmla="*/ 1267482 w 11218359"/>
              <a:gd name="connsiteY111" fmla="*/ 1500864 h 1500863"/>
              <a:gd name="connsiteX112" fmla="*/ 1278922 w 11218359"/>
              <a:gd name="connsiteY112" fmla="*/ 1500864 h 1500863"/>
              <a:gd name="connsiteX113" fmla="*/ 1290361 w 11218359"/>
              <a:gd name="connsiteY113" fmla="*/ 1500864 h 1500863"/>
              <a:gd name="connsiteX114" fmla="*/ 1301801 w 11218359"/>
              <a:gd name="connsiteY114" fmla="*/ 1500864 h 1500863"/>
              <a:gd name="connsiteX115" fmla="*/ 1313240 w 11218359"/>
              <a:gd name="connsiteY115" fmla="*/ 1500864 h 1500863"/>
              <a:gd name="connsiteX116" fmla="*/ 1324680 w 11218359"/>
              <a:gd name="connsiteY116" fmla="*/ 1500864 h 1500863"/>
              <a:gd name="connsiteX117" fmla="*/ 1336120 w 11218359"/>
              <a:gd name="connsiteY117" fmla="*/ 1500864 h 1500863"/>
              <a:gd name="connsiteX118" fmla="*/ 1347559 w 11218359"/>
              <a:gd name="connsiteY118" fmla="*/ 1500864 h 1500863"/>
              <a:gd name="connsiteX119" fmla="*/ 1358999 w 11218359"/>
              <a:gd name="connsiteY119" fmla="*/ 1500864 h 1500863"/>
              <a:gd name="connsiteX120" fmla="*/ 1370438 w 11218359"/>
              <a:gd name="connsiteY120" fmla="*/ 1500864 h 1500863"/>
              <a:gd name="connsiteX121" fmla="*/ 1381878 w 11218359"/>
              <a:gd name="connsiteY121" fmla="*/ 1500864 h 1500863"/>
              <a:gd name="connsiteX122" fmla="*/ 1393317 w 11218359"/>
              <a:gd name="connsiteY122" fmla="*/ 1500864 h 1500863"/>
              <a:gd name="connsiteX123" fmla="*/ 1404757 w 11218359"/>
              <a:gd name="connsiteY123" fmla="*/ 1500864 h 1500863"/>
              <a:gd name="connsiteX124" fmla="*/ 1416196 w 11218359"/>
              <a:gd name="connsiteY124" fmla="*/ 1500864 h 1500863"/>
              <a:gd name="connsiteX125" fmla="*/ 1427636 w 11218359"/>
              <a:gd name="connsiteY125" fmla="*/ 1500864 h 1500863"/>
              <a:gd name="connsiteX126" fmla="*/ 1439075 w 11218359"/>
              <a:gd name="connsiteY126" fmla="*/ 1500864 h 1500863"/>
              <a:gd name="connsiteX127" fmla="*/ 1450515 w 11218359"/>
              <a:gd name="connsiteY127" fmla="*/ 1500864 h 1500863"/>
              <a:gd name="connsiteX128" fmla="*/ 1461954 w 11218359"/>
              <a:gd name="connsiteY128" fmla="*/ 1500864 h 1500863"/>
              <a:gd name="connsiteX129" fmla="*/ 1473394 w 11218359"/>
              <a:gd name="connsiteY129" fmla="*/ 1500864 h 1500863"/>
              <a:gd name="connsiteX130" fmla="*/ 1484833 w 11218359"/>
              <a:gd name="connsiteY130" fmla="*/ 1500864 h 1500863"/>
              <a:gd name="connsiteX131" fmla="*/ 1496273 w 11218359"/>
              <a:gd name="connsiteY131" fmla="*/ 1500864 h 1500863"/>
              <a:gd name="connsiteX132" fmla="*/ 1507712 w 11218359"/>
              <a:gd name="connsiteY132" fmla="*/ 1500864 h 1500863"/>
              <a:gd name="connsiteX133" fmla="*/ 1519152 w 11218359"/>
              <a:gd name="connsiteY133" fmla="*/ 1500864 h 1500863"/>
              <a:gd name="connsiteX134" fmla="*/ 1530591 w 11218359"/>
              <a:gd name="connsiteY134" fmla="*/ 1500864 h 1500863"/>
              <a:gd name="connsiteX135" fmla="*/ 1542031 w 11218359"/>
              <a:gd name="connsiteY135" fmla="*/ 1500864 h 1500863"/>
              <a:gd name="connsiteX136" fmla="*/ 1553471 w 11218359"/>
              <a:gd name="connsiteY136" fmla="*/ 1500864 h 1500863"/>
              <a:gd name="connsiteX137" fmla="*/ 1564910 w 11218359"/>
              <a:gd name="connsiteY137" fmla="*/ 1500864 h 1500863"/>
              <a:gd name="connsiteX138" fmla="*/ 1576349 w 11218359"/>
              <a:gd name="connsiteY138" fmla="*/ 1500864 h 1500863"/>
              <a:gd name="connsiteX139" fmla="*/ 1587789 w 11218359"/>
              <a:gd name="connsiteY139" fmla="*/ 1500864 h 1500863"/>
              <a:gd name="connsiteX140" fmla="*/ 1599229 w 11218359"/>
              <a:gd name="connsiteY140" fmla="*/ 1500864 h 1500863"/>
              <a:gd name="connsiteX141" fmla="*/ 1610668 w 11218359"/>
              <a:gd name="connsiteY141" fmla="*/ 1500864 h 1500863"/>
              <a:gd name="connsiteX142" fmla="*/ 1622107 w 11218359"/>
              <a:gd name="connsiteY142" fmla="*/ 1500864 h 1500863"/>
              <a:gd name="connsiteX143" fmla="*/ 1633547 w 11218359"/>
              <a:gd name="connsiteY143" fmla="*/ 1500864 h 1500863"/>
              <a:gd name="connsiteX144" fmla="*/ 1644987 w 11218359"/>
              <a:gd name="connsiteY144" fmla="*/ 1500864 h 1500863"/>
              <a:gd name="connsiteX145" fmla="*/ 1656426 w 11218359"/>
              <a:gd name="connsiteY145" fmla="*/ 1500864 h 1500863"/>
              <a:gd name="connsiteX146" fmla="*/ 1667866 w 11218359"/>
              <a:gd name="connsiteY146" fmla="*/ 1500864 h 1500863"/>
              <a:gd name="connsiteX147" fmla="*/ 1679305 w 11218359"/>
              <a:gd name="connsiteY147" fmla="*/ 1500864 h 1500863"/>
              <a:gd name="connsiteX148" fmla="*/ 1690745 w 11218359"/>
              <a:gd name="connsiteY148" fmla="*/ 1500864 h 1500863"/>
              <a:gd name="connsiteX149" fmla="*/ 1702184 w 11218359"/>
              <a:gd name="connsiteY149" fmla="*/ 1500864 h 1500863"/>
              <a:gd name="connsiteX150" fmla="*/ 1713619 w 11218359"/>
              <a:gd name="connsiteY150" fmla="*/ 1500864 h 1500863"/>
              <a:gd name="connsiteX151" fmla="*/ 1725063 w 11218359"/>
              <a:gd name="connsiteY151" fmla="*/ 1500864 h 1500863"/>
              <a:gd name="connsiteX152" fmla="*/ 1736498 w 11218359"/>
              <a:gd name="connsiteY152" fmla="*/ 1500864 h 1500863"/>
              <a:gd name="connsiteX153" fmla="*/ 1747938 w 11218359"/>
              <a:gd name="connsiteY153" fmla="*/ 1500864 h 1500863"/>
              <a:gd name="connsiteX154" fmla="*/ 1759377 w 11218359"/>
              <a:gd name="connsiteY154" fmla="*/ 1500864 h 1500863"/>
              <a:gd name="connsiteX155" fmla="*/ 1770817 w 11218359"/>
              <a:gd name="connsiteY155" fmla="*/ 1500864 h 1500863"/>
              <a:gd name="connsiteX156" fmla="*/ 1782256 w 11218359"/>
              <a:gd name="connsiteY156" fmla="*/ 1500864 h 1500863"/>
              <a:gd name="connsiteX157" fmla="*/ 1793696 w 11218359"/>
              <a:gd name="connsiteY157" fmla="*/ 1500864 h 1500863"/>
              <a:gd name="connsiteX158" fmla="*/ 1805135 w 11218359"/>
              <a:gd name="connsiteY158" fmla="*/ 1500864 h 1500863"/>
              <a:gd name="connsiteX159" fmla="*/ 1816575 w 11218359"/>
              <a:gd name="connsiteY159" fmla="*/ 1500864 h 1500863"/>
              <a:gd name="connsiteX160" fmla="*/ 1828014 w 11218359"/>
              <a:gd name="connsiteY160" fmla="*/ 1500864 h 1500863"/>
              <a:gd name="connsiteX161" fmla="*/ 1839454 w 11218359"/>
              <a:gd name="connsiteY161" fmla="*/ 1500864 h 1500863"/>
              <a:gd name="connsiteX162" fmla="*/ 1850893 w 11218359"/>
              <a:gd name="connsiteY162" fmla="*/ 1500864 h 1500863"/>
              <a:gd name="connsiteX163" fmla="*/ 1862333 w 11218359"/>
              <a:gd name="connsiteY163" fmla="*/ 1500864 h 1500863"/>
              <a:gd name="connsiteX164" fmla="*/ 1873772 w 11218359"/>
              <a:gd name="connsiteY164" fmla="*/ 1500864 h 1500863"/>
              <a:gd name="connsiteX165" fmla="*/ 1885212 w 11218359"/>
              <a:gd name="connsiteY165" fmla="*/ 1500864 h 1500863"/>
              <a:gd name="connsiteX166" fmla="*/ 1896651 w 11218359"/>
              <a:gd name="connsiteY166" fmla="*/ 1500864 h 1500863"/>
              <a:gd name="connsiteX167" fmla="*/ 1908091 w 11218359"/>
              <a:gd name="connsiteY167" fmla="*/ 1500864 h 1500863"/>
              <a:gd name="connsiteX168" fmla="*/ 1919531 w 11218359"/>
              <a:gd name="connsiteY168" fmla="*/ 1500864 h 1500863"/>
              <a:gd name="connsiteX169" fmla="*/ 1930970 w 11218359"/>
              <a:gd name="connsiteY169" fmla="*/ 1500864 h 1500863"/>
              <a:gd name="connsiteX170" fmla="*/ 1942409 w 11218359"/>
              <a:gd name="connsiteY170" fmla="*/ 1500864 h 1500863"/>
              <a:gd name="connsiteX171" fmla="*/ 1953849 w 11218359"/>
              <a:gd name="connsiteY171" fmla="*/ 1500864 h 1500863"/>
              <a:gd name="connsiteX172" fmla="*/ 1965289 w 11218359"/>
              <a:gd name="connsiteY172" fmla="*/ 1500864 h 1500863"/>
              <a:gd name="connsiteX173" fmla="*/ 1976728 w 11218359"/>
              <a:gd name="connsiteY173" fmla="*/ 1500864 h 1500863"/>
              <a:gd name="connsiteX174" fmla="*/ 1988168 w 11218359"/>
              <a:gd name="connsiteY174" fmla="*/ 1500864 h 1500863"/>
              <a:gd name="connsiteX175" fmla="*/ 1999607 w 11218359"/>
              <a:gd name="connsiteY175" fmla="*/ 1500864 h 1500863"/>
              <a:gd name="connsiteX176" fmla="*/ 2011047 w 11218359"/>
              <a:gd name="connsiteY176" fmla="*/ 1500864 h 1500863"/>
              <a:gd name="connsiteX177" fmla="*/ 2022486 w 11218359"/>
              <a:gd name="connsiteY177" fmla="*/ 1500864 h 1500863"/>
              <a:gd name="connsiteX178" fmla="*/ 2033926 w 11218359"/>
              <a:gd name="connsiteY178" fmla="*/ 1500864 h 1500863"/>
              <a:gd name="connsiteX179" fmla="*/ 2045365 w 11218359"/>
              <a:gd name="connsiteY179" fmla="*/ 1500864 h 1500863"/>
              <a:gd name="connsiteX180" fmla="*/ 2056805 w 11218359"/>
              <a:gd name="connsiteY180" fmla="*/ 1500864 h 1500863"/>
              <a:gd name="connsiteX181" fmla="*/ 2068244 w 11218359"/>
              <a:gd name="connsiteY181" fmla="*/ 1500864 h 1500863"/>
              <a:gd name="connsiteX182" fmla="*/ 2079684 w 11218359"/>
              <a:gd name="connsiteY182" fmla="*/ 1500864 h 1500863"/>
              <a:gd name="connsiteX183" fmla="*/ 2091123 w 11218359"/>
              <a:gd name="connsiteY183" fmla="*/ 1500864 h 1500863"/>
              <a:gd name="connsiteX184" fmla="*/ 2102563 w 11218359"/>
              <a:gd name="connsiteY184" fmla="*/ 1500864 h 1500863"/>
              <a:gd name="connsiteX185" fmla="*/ 2114002 w 11218359"/>
              <a:gd name="connsiteY185" fmla="*/ 1500864 h 1500863"/>
              <a:gd name="connsiteX186" fmla="*/ 2125442 w 11218359"/>
              <a:gd name="connsiteY186" fmla="*/ 1500864 h 1500863"/>
              <a:gd name="connsiteX187" fmla="*/ 2136882 w 11218359"/>
              <a:gd name="connsiteY187" fmla="*/ 1500864 h 1500863"/>
              <a:gd name="connsiteX188" fmla="*/ 2148321 w 11218359"/>
              <a:gd name="connsiteY188" fmla="*/ 1500864 h 1500863"/>
              <a:gd name="connsiteX189" fmla="*/ 2159760 w 11218359"/>
              <a:gd name="connsiteY189" fmla="*/ 1500864 h 1500863"/>
              <a:gd name="connsiteX190" fmla="*/ 2171200 w 11218359"/>
              <a:gd name="connsiteY190" fmla="*/ 1500864 h 1500863"/>
              <a:gd name="connsiteX191" fmla="*/ 2182640 w 11218359"/>
              <a:gd name="connsiteY191" fmla="*/ 1500864 h 1500863"/>
              <a:gd name="connsiteX192" fmla="*/ 2194079 w 11218359"/>
              <a:gd name="connsiteY192" fmla="*/ 1500864 h 1500863"/>
              <a:gd name="connsiteX193" fmla="*/ 2205519 w 11218359"/>
              <a:gd name="connsiteY193" fmla="*/ 1500864 h 1500863"/>
              <a:gd name="connsiteX194" fmla="*/ 2216958 w 11218359"/>
              <a:gd name="connsiteY194" fmla="*/ 1500864 h 1500863"/>
              <a:gd name="connsiteX195" fmla="*/ 2228393 w 11218359"/>
              <a:gd name="connsiteY195" fmla="*/ 1500864 h 1500863"/>
              <a:gd name="connsiteX196" fmla="*/ 2239837 w 11218359"/>
              <a:gd name="connsiteY196" fmla="*/ 1500864 h 1500863"/>
              <a:gd name="connsiteX197" fmla="*/ 2251272 w 11218359"/>
              <a:gd name="connsiteY197" fmla="*/ 1500864 h 1500863"/>
              <a:gd name="connsiteX198" fmla="*/ 2262716 w 11218359"/>
              <a:gd name="connsiteY198" fmla="*/ 1500864 h 1500863"/>
              <a:gd name="connsiteX199" fmla="*/ 2274151 w 11218359"/>
              <a:gd name="connsiteY199" fmla="*/ 1500864 h 1500863"/>
              <a:gd name="connsiteX200" fmla="*/ 2285591 w 11218359"/>
              <a:gd name="connsiteY200" fmla="*/ 1500864 h 1500863"/>
              <a:gd name="connsiteX201" fmla="*/ 2297030 w 11218359"/>
              <a:gd name="connsiteY201" fmla="*/ 1500864 h 1500863"/>
              <a:gd name="connsiteX202" fmla="*/ 2308470 w 11218359"/>
              <a:gd name="connsiteY202" fmla="*/ 1500864 h 1500863"/>
              <a:gd name="connsiteX203" fmla="*/ 2319909 w 11218359"/>
              <a:gd name="connsiteY203" fmla="*/ 1500864 h 1500863"/>
              <a:gd name="connsiteX204" fmla="*/ 2331349 w 11218359"/>
              <a:gd name="connsiteY204" fmla="*/ 1500864 h 1500863"/>
              <a:gd name="connsiteX205" fmla="*/ 2342788 w 11218359"/>
              <a:gd name="connsiteY205" fmla="*/ 1500864 h 1500863"/>
              <a:gd name="connsiteX206" fmla="*/ 2354228 w 11218359"/>
              <a:gd name="connsiteY206" fmla="*/ 1500864 h 1500863"/>
              <a:gd name="connsiteX207" fmla="*/ 2365667 w 11218359"/>
              <a:gd name="connsiteY207" fmla="*/ 1500864 h 1500863"/>
              <a:gd name="connsiteX208" fmla="*/ 2377107 w 11218359"/>
              <a:gd name="connsiteY208" fmla="*/ 1500864 h 1500863"/>
              <a:gd name="connsiteX209" fmla="*/ 2388546 w 11218359"/>
              <a:gd name="connsiteY209" fmla="*/ 1500864 h 1500863"/>
              <a:gd name="connsiteX210" fmla="*/ 2399986 w 11218359"/>
              <a:gd name="connsiteY210" fmla="*/ 1500864 h 1500863"/>
              <a:gd name="connsiteX211" fmla="*/ 2411425 w 11218359"/>
              <a:gd name="connsiteY211" fmla="*/ 1500864 h 1500863"/>
              <a:gd name="connsiteX212" fmla="*/ 2422865 w 11218359"/>
              <a:gd name="connsiteY212" fmla="*/ 1500864 h 1500863"/>
              <a:gd name="connsiteX213" fmla="*/ 2434304 w 11218359"/>
              <a:gd name="connsiteY213" fmla="*/ 1500864 h 1500863"/>
              <a:gd name="connsiteX214" fmla="*/ 2445744 w 11218359"/>
              <a:gd name="connsiteY214" fmla="*/ 1500864 h 1500863"/>
              <a:gd name="connsiteX215" fmla="*/ 2457184 w 11218359"/>
              <a:gd name="connsiteY215" fmla="*/ 1500864 h 1500863"/>
              <a:gd name="connsiteX216" fmla="*/ 2468623 w 11218359"/>
              <a:gd name="connsiteY216" fmla="*/ 1500864 h 1500863"/>
              <a:gd name="connsiteX217" fmla="*/ 2480062 w 11218359"/>
              <a:gd name="connsiteY217" fmla="*/ 1500864 h 1500863"/>
              <a:gd name="connsiteX218" fmla="*/ 2491502 w 11218359"/>
              <a:gd name="connsiteY218" fmla="*/ 1500864 h 1500863"/>
              <a:gd name="connsiteX219" fmla="*/ 2502942 w 11218359"/>
              <a:gd name="connsiteY219" fmla="*/ 1500864 h 1500863"/>
              <a:gd name="connsiteX220" fmla="*/ 2514381 w 11218359"/>
              <a:gd name="connsiteY220" fmla="*/ 1500864 h 1500863"/>
              <a:gd name="connsiteX221" fmla="*/ 2525821 w 11218359"/>
              <a:gd name="connsiteY221" fmla="*/ 1500864 h 1500863"/>
              <a:gd name="connsiteX222" fmla="*/ 2537260 w 11218359"/>
              <a:gd name="connsiteY222" fmla="*/ 1500864 h 1500863"/>
              <a:gd name="connsiteX223" fmla="*/ 2548700 w 11218359"/>
              <a:gd name="connsiteY223" fmla="*/ 1500864 h 1500863"/>
              <a:gd name="connsiteX224" fmla="*/ 2560139 w 11218359"/>
              <a:gd name="connsiteY224" fmla="*/ 1500864 h 1500863"/>
              <a:gd name="connsiteX225" fmla="*/ 2571579 w 11218359"/>
              <a:gd name="connsiteY225" fmla="*/ 1500864 h 1500863"/>
              <a:gd name="connsiteX226" fmla="*/ 2583018 w 11218359"/>
              <a:gd name="connsiteY226" fmla="*/ 1500864 h 1500863"/>
              <a:gd name="connsiteX227" fmla="*/ 2594458 w 11218359"/>
              <a:gd name="connsiteY227" fmla="*/ 1500864 h 1500863"/>
              <a:gd name="connsiteX228" fmla="*/ 2605897 w 11218359"/>
              <a:gd name="connsiteY228" fmla="*/ 1500864 h 1500863"/>
              <a:gd name="connsiteX229" fmla="*/ 2617337 w 11218359"/>
              <a:gd name="connsiteY229" fmla="*/ 1500864 h 1500863"/>
              <a:gd name="connsiteX230" fmla="*/ 2628776 w 11218359"/>
              <a:gd name="connsiteY230" fmla="*/ 1500864 h 1500863"/>
              <a:gd name="connsiteX231" fmla="*/ 2640216 w 11218359"/>
              <a:gd name="connsiteY231" fmla="*/ 1500864 h 1500863"/>
              <a:gd name="connsiteX232" fmla="*/ 2651655 w 11218359"/>
              <a:gd name="connsiteY232" fmla="*/ 1500864 h 1500863"/>
              <a:gd name="connsiteX233" fmla="*/ 2663095 w 11218359"/>
              <a:gd name="connsiteY233" fmla="*/ 1500864 h 1500863"/>
              <a:gd name="connsiteX234" fmla="*/ 2674535 w 11218359"/>
              <a:gd name="connsiteY234" fmla="*/ 1500864 h 1500863"/>
              <a:gd name="connsiteX235" fmla="*/ 2685974 w 11218359"/>
              <a:gd name="connsiteY235" fmla="*/ 1500864 h 1500863"/>
              <a:gd name="connsiteX236" fmla="*/ 2697413 w 11218359"/>
              <a:gd name="connsiteY236" fmla="*/ 1500864 h 1500863"/>
              <a:gd name="connsiteX237" fmla="*/ 2708853 w 11218359"/>
              <a:gd name="connsiteY237" fmla="*/ 1500864 h 1500863"/>
              <a:gd name="connsiteX238" fmla="*/ 2720293 w 11218359"/>
              <a:gd name="connsiteY238" fmla="*/ 1500864 h 1500863"/>
              <a:gd name="connsiteX239" fmla="*/ 2731727 w 11218359"/>
              <a:gd name="connsiteY239" fmla="*/ 1500864 h 1500863"/>
              <a:gd name="connsiteX240" fmla="*/ 2743172 w 11218359"/>
              <a:gd name="connsiteY240" fmla="*/ 1500864 h 1500863"/>
              <a:gd name="connsiteX241" fmla="*/ 2754611 w 11218359"/>
              <a:gd name="connsiteY241" fmla="*/ 1500864 h 1500863"/>
              <a:gd name="connsiteX242" fmla="*/ 2766046 w 11218359"/>
              <a:gd name="connsiteY242" fmla="*/ 1500864 h 1500863"/>
              <a:gd name="connsiteX243" fmla="*/ 2777490 w 11218359"/>
              <a:gd name="connsiteY243" fmla="*/ 1500864 h 1500863"/>
              <a:gd name="connsiteX244" fmla="*/ 2788925 w 11218359"/>
              <a:gd name="connsiteY244" fmla="*/ 1500864 h 1500863"/>
              <a:gd name="connsiteX245" fmla="*/ 2800364 w 11218359"/>
              <a:gd name="connsiteY245" fmla="*/ 1500864 h 1500863"/>
              <a:gd name="connsiteX246" fmla="*/ 2811804 w 11218359"/>
              <a:gd name="connsiteY246" fmla="*/ 1500864 h 1500863"/>
              <a:gd name="connsiteX247" fmla="*/ 2823243 w 11218359"/>
              <a:gd name="connsiteY247" fmla="*/ 1500864 h 1500863"/>
              <a:gd name="connsiteX248" fmla="*/ 2834683 w 11218359"/>
              <a:gd name="connsiteY248" fmla="*/ 1500864 h 1500863"/>
              <a:gd name="connsiteX249" fmla="*/ 2846123 w 11218359"/>
              <a:gd name="connsiteY249" fmla="*/ 1500864 h 1500863"/>
              <a:gd name="connsiteX250" fmla="*/ 2857562 w 11218359"/>
              <a:gd name="connsiteY250" fmla="*/ 1500864 h 1500863"/>
              <a:gd name="connsiteX251" fmla="*/ 2869001 w 11218359"/>
              <a:gd name="connsiteY251" fmla="*/ 1500864 h 1500863"/>
              <a:gd name="connsiteX252" fmla="*/ 2880441 w 11218359"/>
              <a:gd name="connsiteY252" fmla="*/ 1500864 h 1500863"/>
              <a:gd name="connsiteX253" fmla="*/ 2891881 w 11218359"/>
              <a:gd name="connsiteY253" fmla="*/ 1500864 h 1500863"/>
              <a:gd name="connsiteX254" fmla="*/ 2903320 w 11218359"/>
              <a:gd name="connsiteY254" fmla="*/ 1500864 h 1500863"/>
              <a:gd name="connsiteX255" fmla="*/ 2914760 w 11218359"/>
              <a:gd name="connsiteY255" fmla="*/ 1500864 h 1500863"/>
              <a:gd name="connsiteX256" fmla="*/ 2926199 w 11218359"/>
              <a:gd name="connsiteY256" fmla="*/ 1500864 h 1500863"/>
              <a:gd name="connsiteX257" fmla="*/ 2937639 w 11218359"/>
              <a:gd name="connsiteY257" fmla="*/ 1500864 h 1500863"/>
              <a:gd name="connsiteX258" fmla="*/ 2949078 w 11218359"/>
              <a:gd name="connsiteY258" fmla="*/ 1500864 h 1500863"/>
              <a:gd name="connsiteX259" fmla="*/ 2960518 w 11218359"/>
              <a:gd name="connsiteY259" fmla="*/ 1500864 h 1500863"/>
              <a:gd name="connsiteX260" fmla="*/ 2971957 w 11218359"/>
              <a:gd name="connsiteY260" fmla="*/ 1500864 h 1500863"/>
              <a:gd name="connsiteX261" fmla="*/ 2983397 w 11218359"/>
              <a:gd name="connsiteY261" fmla="*/ 1500864 h 1500863"/>
              <a:gd name="connsiteX262" fmla="*/ 2994837 w 11218359"/>
              <a:gd name="connsiteY262" fmla="*/ 1500864 h 1500863"/>
              <a:gd name="connsiteX263" fmla="*/ 3006276 w 11218359"/>
              <a:gd name="connsiteY263" fmla="*/ 1500864 h 1500863"/>
              <a:gd name="connsiteX264" fmla="*/ 3017715 w 11218359"/>
              <a:gd name="connsiteY264" fmla="*/ 1500864 h 1500863"/>
              <a:gd name="connsiteX265" fmla="*/ 3029155 w 11218359"/>
              <a:gd name="connsiteY265" fmla="*/ 1500864 h 1500863"/>
              <a:gd name="connsiteX266" fmla="*/ 3040594 w 11218359"/>
              <a:gd name="connsiteY266" fmla="*/ 1500864 h 1500863"/>
              <a:gd name="connsiteX267" fmla="*/ 3052034 w 11218359"/>
              <a:gd name="connsiteY267" fmla="*/ 1500864 h 1500863"/>
              <a:gd name="connsiteX268" fmla="*/ 3063474 w 11218359"/>
              <a:gd name="connsiteY268" fmla="*/ 1500864 h 1500863"/>
              <a:gd name="connsiteX269" fmla="*/ 3074913 w 11218359"/>
              <a:gd name="connsiteY269" fmla="*/ 1500864 h 1500863"/>
              <a:gd name="connsiteX270" fmla="*/ 3086352 w 11218359"/>
              <a:gd name="connsiteY270" fmla="*/ 1500864 h 1500863"/>
              <a:gd name="connsiteX271" fmla="*/ 3097792 w 11218359"/>
              <a:gd name="connsiteY271" fmla="*/ 1500864 h 1500863"/>
              <a:gd name="connsiteX272" fmla="*/ 3109232 w 11218359"/>
              <a:gd name="connsiteY272" fmla="*/ 1500864 h 1500863"/>
              <a:gd name="connsiteX273" fmla="*/ 3120671 w 11218359"/>
              <a:gd name="connsiteY273" fmla="*/ 1500864 h 1500863"/>
              <a:gd name="connsiteX274" fmla="*/ 3132111 w 11218359"/>
              <a:gd name="connsiteY274" fmla="*/ 1500864 h 1500863"/>
              <a:gd name="connsiteX275" fmla="*/ 3143550 w 11218359"/>
              <a:gd name="connsiteY275" fmla="*/ 1500864 h 1500863"/>
              <a:gd name="connsiteX276" fmla="*/ 3154990 w 11218359"/>
              <a:gd name="connsiteY276" fmla="*/ 1500864 h 1500863"/>
              <a:gd name="connsiteX277" fmla="*/ 3166429 w 11218359"/>
              <a:gd name="connsiteY277" fmla="*/ 1500864 h 1500863"/>
              <a:gd name="connsiteX278" fmla="*/ 3177869 w 11218359"/>
              <a:gd name="connsiteY278" fmla="*/ 1500864 h 1500863"/>
              <a:gd name="connsiteX279" fmla="*/ 3189308 w 11218359"/>
              <a:gd name="connsiteY279" fmla="*/ 1500864 h 1500863"/>
              <a:gd name="connsiteX280" fmla="*/ 3200748 w 11218359"/>
              <a:gd name="connsiteY280" fmla="*/ 1500864 h 1500863"/>
              <a:gd name="connsiteX281" fmla="*/ 3212187 w 11218359"/>
              <a:gd name="connsiteY281" fmla="*/ 1500864 h 1500863"/>
              <a:gd name="connsiteX282" fmla="*/ 3223627 w 11218359"/>
              <a:gd name="connsiteY282" fmla="*/ 1500864 h 1500863"/>
              <a:gd name="connsiteX283" fmla="*/ 3235066 w 11218359"/>
              <a:gd name="connsiteY283" fmla="*/ 1500864 h 1500863"/>
              <a:gd name="connsiteX284" fmla="*/ 3246501 w 11218359"/>
              <a:gd name="connsiteY284" fmla="*/ 1500864 h 1500863"/>
              <a:gd name="connsiteX285" fmla="*/ 3257945 w 11218359"/>
              <a:gd name="connsiteY285" fmla="*/ 1500864 h 1500863"/>
              <a:gd name="connsiteX286" fmla="*/ 3269385 w 11218359"/>
              <a:gd name="connsiteY286" fmla="*/ 1500864 h 1500863"/>
              <a:gd name="connsiteX287" fmla="*/ 3280825 w 11218359"/>
              <a:gd name="connsiteY287" fmla="*/ 1500864 h 1500863"/>
              <a:gd name="connsiteX288" fmla="*/ 3292264 w 11218359"/>
              <a:gd name="connsiteY288" fmla="*/ 1500864 h 1500863"/>
              <a:gd name="connsiteX289" fmla="*/ 3303699 w 11218359"/>
              <a:gd name="connsiteY289" fmla="*/ 1500864 h 1500863"/>
              <a:gd name="connsiteX290" fmla="*/ 3315143 w 11218359"/>
              <a:gd name="connsiteY290" fmla="*/ 1500864 h 1500863"/>
              <a:gd name="connsiteX291" fmla="*/ 3326578 w 11218359"/>
              <a:gd name="connsiteY291" fmla="*/ 1500864 h 1500863"/>
              <a:gd name="connsiteX292" fmla="*/ 3338017 w 11218359"/>
              <a:gd name="connsiteY292" fmla="*/ 1500864 h 1500863"/>
              <a:gd name="connsiteX293" fmla="*/ 3349457 w 11218359"/>
              <a:gd name="connsiteY293" fmla="*/ 1500864 h 1500863"/>
              <a:gd name="connsiteX294" fmla="*/ 3360896 w 11218359"/>
              <a:gd name="connsiteY294" fmla="*/ 1500864 h 1500863"/>
              <a:gd name="connsiteX295" fmla="*/ 3372336 w 11218359"/>
              <a:gd name="connsiteY295" fmla="*/ 1500864 h 1500863"/>
              <a:gd name="connsiteX296" fmla="*/ 3383776 w 11218359"/>
              <a:gd name="connsiteY296" fmla="*/ 1500864 h 1500863"/>
              <a:gd name="connsiteX297" fmla="*/ 3395215 w 11218359"/>
              <a:gd name="connsiteY297" fmla="*/ 1500864 h 1500863"/>
              <a:gd name="connsiteX298" fmla="*/ 3406654 w 11218359"/>
              <a:gd name="connsiteY298" fmla="*/ 1500864 h 1500863"/>
              <a:gd name="connsiteX299" fmla="*/ 3418094 w 11218359"/>
              <a:gd name="connsiteY299" fmla="*/ 1500864 h 1500863"/>
              <a:gd name="connsiteX300" fmla="*/ 3429534 w 11218359"/>
              <a:gd name="connsiteY300" fmla="*/ 1500864 h 1500863"/>
              <a:gd name="connsiteX301" fmla="*/ 3440973 w 11218359"/>
              <a:gd name="connsiteY301" fmla="*/ 1500864 h 1500863"/>
              <a:gd name="connsiteX302" fmla="*/ 3452413 w 11218359"/>
              <a:gd name="connsiteY302" fmla="*/ 1500864 h 1500863"/>
              <a:gd name="connsiteX303" fmla="*/ 3463852 w 11218359"/>
              <a:gd name="connsiteY303" fmla="*/ 1500864 h 1500863"/>
              <a:gd name="connsiteX304" fmla="*/ 3475292 w 11218359"/>
              <a:gd name="connsiteY304" fmla="*/ 1500864 h 1500863"/>
              <a:gd name="connsiteX305" fmla="*/ 3486731 w 11218359"/>
              <a:gd name="connsiteY305" fmla="*/ 1500864 h 1500863"/>
              <a:gd name="connsiteX306" fmla="*/ 3498171 w 11218359"/>
              <a:gd name="connsiteY306" fmla="*/ 1500864 h 1500863"/>
              <a:gd name="connsiteX307" fmla="*/ 3509610 w 11218359"/>
              <a:gd name="connsiteY307" fmla="*/ 1500864 h 1500863"/>
              <a:gd name="connsiteX308" fmla="*/ 3521050 w 11218359"/>
              <a:gd name="connsiteY308" fmla="*/ 1500864 h 1500863"/>
              <a:gd name="connsiteX309" fmla="*/ 3532489 w 11218359"/>
              <a:gd name="connsiteY309" fmla="*/ 1500864 h 1500863"/>
              <a:gd name="connsiteX310" fmla="*/ 3543929 w 11218359"/>
              <a:gd name="connsiteY310" fmla="*/ 1500864 h 1500863"/>
              <a:gd name="connsiteX311" fmla="*/ 3555368 w 11218359"/>
              <a:gd name="connsiteY311" fmla="*/ 1500864 h 1500863"/>
              <a:gd name="connsiteX312" fmla="*/ 3566808 w 11218359"/>
              <a:gd name="connsiteY312" fmla="*/ 1500864 h 1500863"/>
              <a:gd name="connsiteX313" fmla="*/ 3578247 w 11218359"/>
              <a:gd name="connsiteY313" fmla="*/ 1500864 h 1500863"/>
              <a:gd name="connsiteX314" fmla="*/ 3589687 w 11218359"/>
              <a:gd name="connsiteY314" fmla="*/ 1500864 h 1500863"/>
              <a:gd name="connsiteX315" fmla="*/ 3601127 w 11218359"/>
              <a:gd name="connsiteY315" fmla="*/ 1500864 h 1500863"/>
              <a:gd name="connsiteX316" fmla="*/ 3612566 w 11218359"/>
              <a:gd name="connsiteY316" fmla="*/ 1500864 h 1500863"/>
              <a:gd name="connsiteX317" fmla="*/ 3624005 w 11218359"/>
              <a:gd name="connsiteY317" fmla="*/ 1500864 h 1500863"/>
              <a:gd name="connsiteX318" fmla="*/ 3635445 w 11218359"/>
              <a:gd name="connsiteY318" fmla="*/ 1500864 h 1500863"/>
              <a:gd name="connsiteX319" fmla="*/ 3646885 w 11218359"/>
              <a:gd name="connsiteY319" fmla="*/ 1500864 h 1500863"/>
              <a:gd name="connsiteX320" fmla="*/ 3658324 w 11218359"/>
              <a:gd name="connsiteY320" fmla="*/ 1500864 h 1500863"/>
              <a:gd name="connsiteX321" fmla="*/ 3669764 w 11218359"/>
              <a:gd name="connsiteY321" fmla="*/ 1500864 h 1500863"/>
              <a:gd name="connsiteX322" fmla="*/ 3681203 w 11218359"/>
              <a:gd name="connsiteY322" fmla="*/ 1500864 h 1500863"/>
              <a:gd name="connsiteX323" fmla="*/ 3692643 w 11218359"/>
              <a:gd name="connsiteY323" fmla="*/ 1500864 h 1500863"/>
              <a:gd name="connsiteX324" fmla="*/ 3704082 w 11218359"/>
              <a:gd name="connsiteY324" fmla="*/ 1500864 h 1500863"/>
              <a:gd name="connsiteX325" fmla="*/ 3715522 w 11218359"/>
              <a:gd name="connsiteY325" fmla="*/ 1500864 h 1500863"/>
              <a:gd name="connsiteX326" fmla="*/ 3726961 w 11218359"/>
              <a:gd name="connsiteY326" fmla="*/ 1500864 h 1500863"/>
              <a:gd name="connsiteX327" fmla="*/ 3738401 w 11218359"/>
              <a:gd name="connsiteY327" fmla="*/ 1500864 h 1500863"/>
              <a:gd name="connsiteX328" fmla="*/ 3749840 w 11218359"/>
              <a:gd name="connsiteY328" fmla="*/ 1500864 h 1500863"/>
              <a:gd name="connsiteX329" fmla="*/ 3761280 w 11218359"/>
              <a:gd name="connsiteY329" fmla="*/ 1500864 h 1500863"/>
              <a:gd name="connsiteX330" fmla="*/ 3772719 w 11218359"/>
              <a:gd name="connsiteY330" fmla="*/ 1500864 h 1500863"/>
              <a:gd name="connsiteX331" fmla="*/ 3784154 w 11218359"/>
              <a:gd name="connsiteY331" fmla="*/ 1500864 h 1500863"/>
              <a:gd name="connsiteX332" fmla="*/ 3795598 w 11218359"/>
              <a:gd name="connsiteY332" fmla="*/ 1500864 h 1500863"/>
              <a:gd name="connsiteX333" fmla="*/ 3807033 w 11218359"/>
              <a:gd name="connsiteY333" fmla="*/ 1500864 h 1500863"/>
              <a:gd name="connsiteX334" fmla="*/ 3818473 w 11218359"/>
              <a:gd name="connsiteY334" fmla="*/ 1500864 h 1500863"/>
              <a:gd name="connsiteX335" fmla="*/ 3829917 w 11218359"/>
              <a:gd name="connsiteY335" fmla="*/ 1500864 h 1500863"/>
              <a:gd name="connsiteX336" fmla="*/ 3841352 w 11218359"/>
              <a:gd name="connsiteY336" fmla="*/ 1500864 h 1500863"/>
              <a:gd name="connsiteX337" fmla="*/ 3852791 w 11218359"/>
              <a:gd name="connsiteY337" fmla="*/ 1500864 h 1500863"/>
              <a:gd name="connsiteX338" fmla="*/ 3864231 w 11218359"/>
              <a:gd name="connsiteY338" fmla="*/ 1500864 h 1500863"/>
              <a:gd name="connsiteX339" fmla="*/ 3875670 w 11218359"/>
              <a:gd name="connsiteY339" fmla="*/ 1500864 h 1500863"/>
              <a:gd name="connsiteX340" fmla="*/ 3887110 w 11218359"/>
              <a:gd name="connsiteY340" fmla="*/ 1500864 h 1500863"/>
              <a:gd name="connsiteX341" fmla="*/ 3898549 w 11218359"/>
              <a:gd name="connsiteY341" fmla="*/ 1500864 h 1500863"/>
              <a:gd name="connsiteX342" fmla="*/ 3909989 w 11218359"/>
              <a:gd name="connsiteY342" fmla="*/ 1500864 h 1500863"/>
              <a:gd name="connsiteX343" fmla="*/ 3921447 w 11218359"/>
              <a:gd name="connsiteY343" fmla="*/ 1500864 h 1500863"/>
              <a:gd name="connsiteX344" fmla="*/ 3932878 w 11218359"/>
              <a:gd name="connsiteY344" fmla="*/ 1500864 h 1500863"/>
              <a:gd name="connsiteX345" fmla="*/ 3944307 w 11218359"/>
              <a:gd name="connsiteY345" fmla="*/ 1500864 h 1500863"/>
              <a:gd name="connsiteX346" fmla="*/ 3955737 w 11218359"/>
              <a:gd name="connsiteY346" fmla="*/ 1500864 h 1500863"/>
              <a:gd name="connsiteX347" fmla="*/ 3967167 w 11218359"/>
              <a:gd name="connsiteY347" fmla="*/ 1500864 h 1500863"/>
              <a:gd name="connsiteX348" fmla="*/ 3978645 w 11218359"/>
              <a:gd name="connsiteY348" fmla="*/ 1500864 h 1500863"/>
              <a:gd name="connsiteX349" fmla="*/ 3990075 w 11218359"/>
              <a:gd name="connsiteY349" fmla="*/ 1500864 h 1500863"/>
              <a:gd name="connsiteX350" fmla="*/ 4001505 w 11218359"/>
              <a:gd name="connsiteY350" fmla="*/ 1500864 h 1500863"/>
              <a:gd name="connsiteX351" fmla="*/ 4012935 w 11218359"/>
              <a:gd name="connsiteY351" fmla="*/ 1500864 h 1500863"/>
              <a:gd name="connsiteX352" fmla="*/ 4024365 w 11218359"/>
              <a:gd name="connsiteY352" fmla="*/ 1500864 h 1500863"/>
              <a:gd name="connsiteX353" fmla="*/ 4035843 w 11218359"/>
              <a:gd name="connsiteY353" fmla="*/ 1500864 h 1500863"/>
              <a:gd name="connsiteX354" fmla="*/ 4047273 w 11218359"/>
              <a:gd name="connsiteY354" fmla="*/ 1500864 h 1500863"/>
              <a:gd name="connsiteX355" fmla="*/ 4058702 w 11218359"/>
              <a:gd name="connsiteY355" fmla="*/ 1500864 h 1500863"/>
              <a:gd name="connsiteX356" fmla="*/ 4070133 w 11218359"/>
              <a:gd name="connsiteY356" fmla="*/ 1500864 h 1500863"/>
              <a:gd name="connsiteX357" fmla="*/ 4081563 w 11218359"/>
              <a:gd name="connsiteY357" fmla="*/ 1500864 h 1500863"/>
              <a:gd name="connsiteX358" fmla="*/ 4093040 w 11218359"/>
              <a:gd name="connsiteY358" fmla="*/ 1500864 h 1500863"/>
              <a:gd name="connsiteX359" fmla="*/ 4104471 w 11218359"/>
              <a:gd name="connsiteY359" fmla="*/ 1500864 h 1500863"/>
              <a:gd name="connsiteX360" fmla="*/ 4115900 w 11218359"/>
              <a:gd name="connsiteY360" fmla="*/ 1500864 h 1500863"/>
              <a:gd name="connsiteX361" fmla="*/ 4127330 w 11218359"/>
              <a:gd name="connsiteY361" fmla="*/ 1500864 h 1500863"/>
              <a:gd name="connsiteX362" fmla="*/ 4138760 w 11218359"/>
              <a:gd name="connsiteY362" fmla="*/ 1500864 h 1500863"/>
              <a:gd name="connsiteX363" fmla="*/ 4150238 w 11218359"/>
              <a:gd name="connsiteY363" fmla="*/ 1500864 h 1500863"/>
              <a:gd name="connsiteX364" fmla="*/ 4161668 w 11218359"/>
              <a:gd name="connsiteY364" fmla="*/ 1500864 h 1500863"/>
              <a:gd name="connsiteX365" fmla="*/ 4173098 w 11218359"/>
              <a:gd name="connsiteY365" fmla="*/ 1500864 h 1500863"/>
              <a:gd name="connsiteX366" fmla="*/ 4184528 w 11218359"/>
              <a:gd name="connsiteY366" fmla="*/ 1500864 h 1500863"/>
              <a:gd name="connsiteX367" fmla="*/ 4195958 w 11218359"/>
              <a:gd name="connsiteY367" fmla="*/ 1500864 h 1500863"/>
              <a:gd name="connsiteX368" fmla="*/ 4207436 w 11218359"/>
              <a:gd name="connsiteY368" fmla="*/ 1500864 h 1500863"/>
              <a:gd name="connsiteX369" fmla="*/ 4218865 w 11218359"/>
              <a:gd name="connsiteY369" fmla="*/ 1500864 h 1500863"/>
              <a:gd name="connsiteX370" fmla="*/ 4230296 w 11218359"/>
              <a:gd name="connsiteY370" fmla="*/ 1500864 h 1500863"/>
              <a:gd name="connsiteX371" fmla="*/ 4241726 w 11218359"/>
              <a:gd name="connsiteY371" fmla="*/ 1500864 h 1500863"/>
              <a:gd name="connsiteX372" fmla="*/ 4253156 w 11218359"/>
              <a:gd name="connsiteY372" fmla="*/ 1500864 h 1500863"/>
              <a:gd name="connsiteX373" fmla="*/ 4264634 w 11218359"/>
              <a:gd name="connsiteY373" fmla="*/ 1500864 h 1500863"/>
              <a:gd name="connsiteX374" fmla="*/ 4276063 w 11218359"/>
              <a:gd name="connsiteY374" fmla="*/ 1500864 h 1500863"/>
              <a:gd name="connsiteX375" fmla="*/ 4287493 w 11218359"/>
              <a:gd name="connsiteY375" fmla="*/ 1500864 h 1500863"/>
              <a:gd name="connsiteX376" fmla="*/ 4298923 w 11218359"/>
              <a:gd name="connsiteY376" fmla="*/ 1500864 h 1500863"/>
              <a:gd name="connsiteX377" fmla="*/ 4310353 w 11218359"/>
              <a:gd name="connsiteY377" fmla="*/ 1500864 h 1500863"/>
              <a:gd name="connsiteX378" fmla="*/ 4321831 w 11218359"/>
              <a:gd name="connsiteY378" fmla="*/ 1500864 h 1500863"/>
              <a:gd name="connsiteX379" fmla="*/ 4333261 w 11218359"/>
              <a:gd name="connsiteY379" fmla="*/ 1500864 h 1500863"/>
              <a:gd name="connsiteX380" fmla="*/ 4344691 w 11218359"/>
              <a:gd name="connsiteY380" fmla="*/ 1500864 h 1500863"/>
              <a:gd name="connsiteX381" fmla="*/ 4356121 w 11218359"/>
              <a:gd name="connsiteY381" fmla="*/ 1500864 h 1500863"/>
              <a:gd name="connsiteX382" fmla="*/ 4367551 w 11218359"/>
              <a:gd name="connsiteY382" fmla="*/ 1500864 h 1500863"/>
              <a:gd name="connsiteX383" fmla="*/ 4379028 w 11218359"/>
              <a:gd name="connsiteY383" fmla="*/ 1500864 h 1500863"/>
              <a:gd name="connsiteX384" fmla="*/ 4390458 w 11218359"/>
              <a:gd name="connsiteY384" fmla="*/ 1500864 h 1500863"/>
              <a:gd name="connsiteX385" fmla="*/ 4401889 w 11218359"/>
              <a:gd name="connsiteY385" fmla="*/ 1500864 h 1500863"/>
              <a:gd name="connsiteX386" fmla="*/ 4413319 w 11218359"/>
              <a:gd name="connsiteY386" fmla="*/ 1500864 h 1500863"/>
              <a:gd name="connsiteX387" fmla="*/ 4424749 w 11218359"/>
              <a:gd name="connsiteY387" fmla="*/ 1500864 h 1500863"/>
              <a:gd name="connsiteX388" fmla="*/ 4436226 w 11218359"/>
              <a:gd name="connsiteY388" fmla="*/ 1500864 h 1500863"/>
              <a:gd name="connsiteX389" fmla="*/ 4447656 w 11218359"/>
              <a:gd name="connsiteY389" fmla="*/ 1500864 h 1500863"/>
              <a:gd name="connsiteX390" fmla="*/ 4459086 w 11218359"/>
              <a:gd name="connsiteY390" fmla="*/ 1500864 h 1500863"/>
              <a:gd name="connsiteX391" fmla="*/ 4470516 w 11218359"/>
              <a:gd name="connsiteY391" fmla="*/ 1500864 h 1500863"/>
              <a:gd name="connsiteX392" fmla="*/ 4481946 w 11218359"/>
              <a:gd name="connsiteY392" fmla="*/ 1500864 h 1500863"/>
              <a:gd name="connsiteX393" fmla="*/ 4493424 w 11218359"/>
              <a:gd name="connsiteY393" fmla="*/ 1500864 h 1500863"/>
              <a:gd name="connsiteX394" fmla="*/ 4504854 w 11218359"/>
              <a:gd name="connsiteY394" fmla="*/ 1500864 h 1500863"/>
              <a:gd name="connsiteX395" fmla="*/ 4516284 w 11218359"/>
              <a:gd name="connsiteY395" fmla="*/ 1500864 h 1500863"/>
              <a:gd name="connsiteX396" fmla="*/ 4527714 w 11218359"/>
              <a:gd name="connsiteY396" fmla="*/ 1500864 h 1500863"/>
              <a:gd name="connsiteX397" fmla="*/ 4539144 w 11218359"/>
              <a:gd name="connsiteY397" fmla="*/ 1500864 h 1500863"/>
              <a:gd name="connsiteX398" fmla="*/ 4550621 w 11218359"/>
              <a:gd name="connsiteY398" fmla="*/ 1500864 h 1500863"/>
              <a:gd name="connsiteX399" fmla="*/ 4562051 w 11218359"/>
              <a:gd name="connsiteY399" fmla="*/ 1500864 h 1500863"/>
              <a:gd name="connsiteX400" fmla="*/ 4573482 w 11218359"/>
              <a:gd name="connsiteY400" fmla="*/ 1500864 h 1500863"/>
              <a:gd name="connsiteX401" fmla="*/ 4584912 w 11218359"/>
              <a:gd name="connsiteY401" fmla="*/ 1500864 h 1500863"/>
              <a:gd name="connsiteX402" fmla="*/ 4596341 w 11218359"/>
              <a:gd name="connsiteY402" fmla="*/ 1500864 h 1500863"/>
              <a:gd name="connsiteX403" fmla="*/ 4607771 w 11218359"/>
              <a:gd name="connsiteY403" fmla="*/ 1500864 h 1500863"/>
              <a:gd name="connsiteX404" fmla="*/ 4619249 w 11218359"/>
              <a:gd name="connsiteY404" fmla="*/ 1500864 h 1500863"/>
              <a:gd name="connsiteX405" fmla="*/ 4630679 w 11218359"/>
              <a:gd name="connsiteY405" fmla="*/ 1500864 h 1500863"/>
              <a:gd name="connsiteX406" fmla="*/ 4642109 w 11218359"/>
              <a:gd name="connsiteY406" fmla="*/ 1500864 h 1500863"/>
              <a:gd name="connsiteX407" fmla="*/ 4653539 w 11218359"/>
              <a:gd name="connsiteY407" fmla="*/ 1500864 h 1500863"/>
              <a:gd name="connsiteX408" fmla="*/ 4664969 w 11218359"/>
              <a:gd name="connsiteY408" fmla="*/ 1500864 h 1500863"/>
              <a:gd name="connsiteX409" fmla="*/ 4676447 w 11218359"/>
              <a:gd name="connsiteY409" fmla="*/ 1500864 h 1500863"/>
              <a:gd name="connsiteX410" fmla="*/ 4687877 w 11218359"/>
              <a:gd name="connsiteY410" fmla="*/ 1500864 h 1500863"/>
              <a:gd name="connsiteX411" fmla="*/ 4699306 w 11218359"/>
              <a:gd name="connsiteY411" fmla="*/ 1500864 h 1500863"/>
              <a:gd name="connsiteX412" fmla="*/ 4710737 w 11218359"/>
              <a:gd name="connsiteY412" fmla="*/ 1500864 h 1500863"/>
              <a:gd name="connsiteX413" fmla="*/ 4722167 w 11218359"/>
              <a:gd name="connsiteY413" fmla="*/ 1500864 h 1500863"/>
              <a:gd name="connsiteX414" fmla="*/ 4733644 w 11218359"/>
              <a:gd name="connsiteY414" fmla="*/ 1500864 h 1500863"/>
              <a:gd name="connsiteX415" fmla="*/ 4745075 w 11218359"/>
              <a:gd name="connsiteY415" fmla="*/ 1500864 h 1500863"/>
              <a:gd name="connsiteX416" fmla="*/ 4756504 w 11218359"/>
              <a:gd name="connsiteY416" fmla="*/ 1500864 h 1500863"/>
              <a:gd name="connsiteX417" fmla="*/ 4767934 w 11218359"/>
              <a:gd name="connsiteY417" fmla="*/ 1500864 h 1500863"/>
              <a:gd name="connsiteX418" fmla="*/ 4779364 w 11218359"/>
              <a:gd name="connsiteY418" fmla="*/ 1500864 h 1500863"/>
              <a:gd name="connsiteX419" fmla="*/ 4790842 w 11218359"/>
              <a:gd name="connsiteY419" fmla="*/ 1500864 h 1500863"/>
              <a:gd name="connsiteX420" fmla="*/ 4802272 w 11218359"/>
              <a:gd name="connsiteY420" fmla="*/ 1500864 h 1500863"/>
              <a:gd name="connsiteX421" fmla="*/ 4813702 w 11218359"/>
              <a:gd name="connsiteY421" fmla="*/ 1500864 h 1500863"/>
              <a:gd name="connsiteX422" fmla="*/ 4825132 w 11218359"/>
              <a:gd name="connsiteY422" fmla="*/ 1500864 h 1500863"/>
              <a:gd name="connsiteX423" fmla="*/ 4836562 w 11218359"/>
              <a:gd name="connsiteY423" fmla="*/ 1500864 h 1500863"/>
              <a:gd name="connsiteX424" fmla="*/ 4848040 w 11218359"/>
              <a:gd name="connsiteY424" fmla="*/ 1500864 h 1500863"/>
              <a:gd name="connsiteX425" fmla="*/ 4859469 w 11218359"/>
              <a:gd name="connsiteY425" fmla="*/ 1500864 h 1500863"/>
              <a:gd name="connsiteX426" fmla="*/ 4870899 w 11218359"/>
              <a:gd name="connsiteY426" fmla="*/ 1500864 h 1500863"/>
              <a:gd name="connsiteX427" fmla="*/ 4882330 w 11218359"/>
              <a:gd name="connsiteY427" fmla="*/ 1500864 h 1500863"/>
              <a:gd name="connsiteX428" fmla="*/ 4893760 w 11218359"/>
              <a:gd name="connsiteY428" fmla="*/ 1500864 h 1500863"/>
              <a:gd name="connsiteX429" fmla="*/ 4905237 w 11218359"/>
              <a:gd name="connsiteY429" fmla="*/ 1500864 h 1500863"/>
              <a:gd name="connsiteX430" fmla="*/ 4916667 w 11218359"/>
              <a:gd name="connsiteY430" fmla="*/ 1500864 h 1500863"/>
              <a:gd name="connsiteX431" fmla="*/ 4928097 w 11218359"/>
              <a:gd name="connsiteY431" fmla="*/ 1500864 h 1500863"/>
              <a:gd name="connsiteX432" fmla="*/ 4939527 w 11218359"/>
              <a:gd name="connsiteY432" fmla="*/ 1500864 h 1500863"/>
              <a:gd name="connsiteX433" fmla="*/ 4950957 w 11218359"/>
              <a:gd name="connsiteY433" fmla="*/ 1500864 h 1500863"/>
              <a:gd name="connsiteX434" fmla="*/ 4962435 w 11218359"/>
              <a:gd name="connsiteY434" fmla="*/ 1500864 h 1500863"/>
              <a:gd name="connsiteX435" fmla="*/ 4973865 w 11218359"/>
              <a:gd name="connsiteY435" fmla="*/ 1500864 h 1500863"/>
              <a:gd name="connsiteX436" fmla="*/ 4985295 w 11218359"/>
              <a:gd name="connsiteY436" fmla="*/ 1500864 h 1500863"/>
              <a:gd name="connsiteX437" fmla="*/ 4996725 w 11218359"/>
              <a:gd name="connsiteY437" fmla="*/ 1500864 h 1500863"/>
              <a:gd name="connsiteX438" fmla="*/ 5008155 w 11218359"/>
              <a:gd name="connsiteY438" fmla="*/ 1500864 h 1500863"/>
              <a:gd name="connsiteX439" fmla="*/ 5019632 w 11218359"/>
              <a:gd name="connsiteY439" fmla="*/ 1500864 h 1500863"/>
              <a:gd name="connsiteX440" fmla="*/ 5031062 w 11218359"/>
              <a:gd name="connsiteY440" fmla="*/ 1500864 h 1500863"/>
              <a:gd name="connsiteX441" fmla="*/ 5042492 w 11218359"/>
              <a:gd name="connsiteY441" fmla="*/ 1500864 h 1500863"/>
              <a:gd name="connsiteX442" fmla="*/ 5053923 w 11218359"/>
              <a:gd name="connsiteY442" fmla="*/ 1500864 h 1500863"/>
              <a:gd name="connsiteX443" fmla="*/ 5065353 w 11218359"/>
              <a:gd name="connsiteY443" fmla="*/ 1500864 h 1500863"/>
              <a:gd name="connsiteX444" fmla="*/ 5076830 w 11218359"/>
              <a:gd name="connsiteY444" fmla="*/ 1500864 h 1500863"/>
              <a:gd name="connsiteX445" fmla="*/ 5088260 w 11218359"/>
              <a:gd name="connsiteY445" fmla="*/ 1500864 h 1500863"/>
              <a:gd name="connsiteX446" fmla="*/ 5099690 w 11218359"/>
              <a:gd name="connsiteY446" fmla="*/ 1500864 h 1500863"/>
              <a:gd name="connsiteX447" fmla="*/ 5111120 w 11218359"/>
              <a:gd name="connsiteY447" fmla="*/ 1500864 h 1500863"/>
              <a:gd name="connsiteX448" fmla="*/ 5122550 w 11218359"/>
              <a:gd name="connsiteY448" fmla="*/ 1500864 h 1500863"/>
              <a:gd name="connsiteX449" fmla="*/ 5134028 w 11218359"/>
              <a:gd name="connsiteY449" fmla="*/ 1500864 h 1500863"/>
              <a:gd name="connsiteX450" fmla="*/ 5145458 w 11218359"/>
              <a:gd name="connsiteY450" fmla="*/ 1500864 h 1500863"/>
              <a:gd name="connsiteX451" fmla="*/ 5156888 w 11218359"/>
              <a:gd name="connsiteY451" fmla="*/ 1500864 h 1500863"/>
              <a:gd name="connsiteX452" fmla="*/ 5168318 w 11218359"/>
              <a:gd name="connsiteY452" fmla="*/ 1500864 h 1500863"/>
              <a:gd name="connsiteX453" fmla="*/ 5179747 w 11218359"/>
              <a:gd name="connsiteY453" fmla="*/ 1500864 h 1500863"/>
              <a:gd name="connsiteX454" fmla="*/ 5191225 w 11218359"/>
              <a:gd name="connsiteY454" fmla="*/ 1500864 h 1500863"/>
              <a:gd name="connsiteX455" fmla="*/ 5202655 w 11218359"/>
              <a:gd name="connsiteY455" fmla="*/ 1500864 h 1500863"/>
              <a:gd name="connsiteX456" fmla="*/ 5214085 w 11218359"/>
              <a:gd name="connsiteY456" fmla="*/ 1500864 h 1500863"/>
              <a:gd name="connsiteX457" fmla="*/ 5225515 w 11218359"/>
              <a:gd name="connsiteY457" fmla="*/ 1500864 h 1500863"/>
              <a:gd name="connsiteX458" fmla="*/ 5236945 w 11218359"/>
              <a:gd name="connsiteY458" fmla="*/ 1500864 h 1500863"/>
              <a:gd name="connsiteX459" fmla="*/ 5248423 w 11218359"/>
              <a:gd name="connsiteY459" fmla="*/ 1500864 h 1500863"/>
              <a:gd name="connsiteX460" fmla="*/ 5259853 w 11218359"/>
              <a:gd name="connsiteY460" fmla="*/ 1500864 h 1500863"/>
              <a:gd name="connsiteX461" fmla="*/ 5271283 w 11218359"/>
              <a:gd name="connsiteY461" fmla="*/ 1500864 h 1500863"/>
              <a:gd name="connsiteX462" fmla="*/ 5282713 w 11218359"/>
              <a:gd name="connsiteY462" fmla="*/ 1500864 h 1500863"/>
              <a:gd name="connsiteX463" fmla="*/ 5294143 w 11218359"/>
              <a:gd name="connsiteY463" fmla="*/ 1500864 h 1500863"/>
              <a:gd name="connsiteX464" fmla="*/ 5305621 w 11218359"/>
              <a:gd name="connsiteY464" fmla="*/ 1500864 h 1500863"/>
              <a:gd name="connsiteX465" fmla="*/ 5317051 w 11218359"/>
              <a:gd name="connsiteY465" fmla="*/ 1500864 h 1500863"/>
              <a:gd name="connsiteX466" fmla="*/ 5328481 w 11218359"/>
              <a:gd name="connsiteY466" fmla="*/ 1500864 h 1500863"/>
              <a:gd name="connsiteX467" fmla="*/ 5339910 w 11218359"/>
              <a:gd name="connsiteY467" fmla="*/ 1500864 h 1500863"/>
              <a:gd name="connsiteX468" fmla="*/ 5351340 w 11218359"/>
              <a:gd name="connsiteY468" fmla="*/ 1500864 h 1500863"/>
              <a:gd name="connsiteX469" fmla="*/ 5362818 w 11218359"/>
              <a:gd name="connsiteY469" fmla="*/ 1500864 h 1500863"/>
              <a:gd name="connsiteX470" fmla="*/ 5374248 w 11218359"/>
              <a:gd name="connsiteY470" fmla="*/ 1500864 h 1500863"/>
              <a:gd name="connsiteX471" fmla="*/ 5385678 w 11218359"/>
              <a:gd name="connsiteY471" fmla="*/ 1500864 h 1500863"/>
              <a:gd name="connsiteX472" fmla="*/ 5397108 w 11218359"/>
              <a:gd name="connsiteY472" fmla="*/ 1500864 h 1500863"/>
              <a:gd name="connsiteX473" fmla="*/ 5408538 w 11218359"/>
              <a:gd name="connsiteY473" fmla="*/ 1500864 h 1500863"/>
              <a:gd name="connsiteX474" fmla="*/ 5420016 w 11218359"/>
              <a:gd name="connsiteY474" fmla="*/ 1500864 h 1500863"/>
              <a:gd name="connsiteX475" fmla="*/ 5431446 w 11218359"/>
              <a:gd name="connsiteY475" fmla="*/ 1500864 h 1500863"/>
              <a:gd name="connsiteX476" fmla="*/ 5442876 w 11218359"/>
              <a:gd name="connsiteY476" fmla="*/ 1500864 h 1500863"/>
              <a:gd name="connsiteX477" fmla="*/ 5454306 w 11218359"/>
              <a:gd name="connsiteY477" fmla="*/ 1500864 h 1500863"/>
              <a:gd name="connsiteX478" fmla="*/ 5465736 w 11218359"/>
              <a:gd name="connsiteY478" fmla="*/ 1500864 h 1500863"/>
              <a:gd name="connsiteX479" fmla="*/ 5477214 w 11218359"/>
              <a:gd name="connsiteY479" fmla="*/ 1500864 h 1500863"/>
              <a:gd name="connsiteX480" fmla="*/ 5488643 w 11218359"/>
              <a:gd name="connsiteY480" fmla="*/ 1500864 h 1500863"/>
              <a:gd name="connsiteX481" fmla="*/ 5500073 w 11218359"/>
              <a:gd name="connsiteY481" fmla="*/ 1500864 h 1500863"/>
              <a:gd name="connsiteX482" fmla="*/ 5511503 w 11218359"/>
              <a:gd name="connsiteY482" fmla="*/ 1500864 h 1500863"/>
              <a:gd name="connsiteX483" fmla="*/ 5522933 w 11218359"/>
              <a:gd name="connsiteY483" fmla="*/ 1500864 h 1500863"/>
              <a:gd name="connsiteX484" fmla="*/ 5534411 w 11218359"/>
              <a:gd name="connsiteY484" fmla="*/ 1500864 h 1500863"/>
              <a:gd name="connsiteX485" fmla="*/ 5545841 w 11218359"/>
              <a:gd name="connsiteY485" fmla="*/ 1500864 h 1500863"/>
              <a:gd name="connsiteX486" fmla="*/ 5557271 w 11218359"/>
              <a:gd name="connsiteY486" fmla="*/ 1500864 h 1500863"/>
              <a:gd name="connsiteX487" fmla="*/ 5568701 w 11218359"/>
              <a:gd name="connsiteY487" fmla="*/ 1500864 h 1500863"/>
              <a:gd name="connsiteX488" fmla="*/ 5580131 w 11218359"/>
              <a:gd name="connsiteY488" fmla="*/ 1500864 h 1500863"/>
              <a:gd name="connsiteX489" fmla="*/ 5591609 w 11218359"/>
              <a:gd name="connsiteY489" fmla="*/ 1500864 h 1500863"/>
              <a:gd name="connsiteX490" fmla="*/ 5603038 w 11218359"/>
              <a:gd name="connsiteY490" fmla="*/ 1500864 h 1500863"/>
              <a:gd name="connsiteX491" fmla="*/ 5614469 w 11218359"/>
              <a:gd name="connsiteY491" fmla="*/ 1500864 h 1500863"/>
              <a:gd name="connsiteX492" fmla="*/ 5625899 w 11218359"/>
              <a:gd name="connsiteY492" fmla="*/ 1500864 h 1500863"/>
              <a:gd name="connsiteX493" fmla="*/ 5637329 w 11218359"/>
              <a:gd name="connsiteY493" fmla="*/ 1500864 h 1500863"/>
              <a:gd name="connsiteX494" fmla="*/ 5648759 w 11218359"/>
              <a:gd name="connsiteY494" fmla="*/ 1500864 h 1500863"/>
              <a:gd name="connsiteX495" fmla="*/ 5660236 w 11218359"/>
              <a:gd name="connsiteY495" fmla="*/ 1500864 h 1500863"/>
              <a:gd name="connsiteX496" fmla="*/ 5671666 w 11218359"/>
              <a:gd name="connsiteY496" fmla="*/ 1500864 h 1500863"/>
              <a:gd name="connsiteX497" fmla="*/ 5683096 w 11218359"/>
              <a:gd name="connsiteY497" fmla="*/ 1500864 h 1500863"/>
              <a:gd name="connsiteX498" fmla="*/ 5694526 w 11218359"/>
              <a:gd name="connsiteY498" fmla="*/ 1500864 h 1500863"/>
              <a:gd name="connsiteX499" fmla="*/ 5705956 w 11218359"/>
              <a:gd name="connsiteY499" fmla="*/ 1500864 h 1500863"/>
              <a:gd name="connsiteX500" fmla="*/ 5717434 w 11218359"/>
              <a:gd name="connsiteY500" fmla="*/ 1500864 h 1500863"/>
              <a:gd name="connsiteX501" fmla="*/ 5728864 w 11218359"/>
              <a:gd name="connsiteY501" fmla="*/ 1500864 h 1500863"/>
              <a:gd name="connsiteX502" fmla="*/ 5740294 w 11218359"/>
              <a:gd name="connsiteY502" fmla="*/ 1500864 h 1500863"/>
              <a:gd name="connsiteX503" fmla="*/ 5751724 w 11218359"/>
              <a:gd name="connsiteY503" fmla="*/ 1500864 h 1500863"/>
              <a:gd name="connsiteX504" fmla="*/ 5763154 w 11218359"/>
              <a:gd name="connsiteY504" fmla="*/ 1500864 h 1500863"/>
              <a:gd name="connsiteX505" fmla="*/ 5774631 w 11218359"/>
              <a:gd name="connsiteY505" fmla="*/ 1500864 h 1500863"/>
              <a:gd name="connsiteX506" fmla="*/ 5786062 w 11218359"/>
              <a:gd name="connsiteY506" fmla="*/ 1500864 h 1500863"/>
              <a:gd name="connsiteX507" fmla="*/ 5797492 w 11218359"/>
              <a:gd name="connsiteY507" fmla="*/ 1500864 h 1500863"/>
              <a:gd name="connsiteX508" fmla="*/ 5808921 w 11218359"/>
              <a:gd name="connsiteY508" fmla="*/ 1500864 h 1500863"/>
              <a:gd name="connsiteX509" fmla="*/ 5820351 w 11218359"/>
              <a:gd name="connsiteY509" fmla="*/ 1500864 h 1500863"/>
              <a:gd name="connsiteX510" fmla="*/ 5831829 w 11218359"/>
              <a:gd name="connsiteY510" fmla="*/ 1500864 h 1500863"/>
              <a:gd name="connsiteX511" fmla="*/ 5843259 w 11218359"/>
              <a:gd name="connsiteY511" fmla="*/ 1500864 h 1500863"/>
              <a:gd name="connsiteX512" fmla="*/ 5854689 w 11218359"/>
              <a:gd name="connsiteY512" fmla="*/ 1500864 h 1500863"/>
              <a:gd name="connsiteX513" fmla="*/ 5866119 w 11218359"/>
              <a:gd name="connsiteY513" fmla="*/ 1500864 h 1500863"/>
              <a:gd name="connsiteX514" fmla="*/ 5877549 w 11218359"/>
              <a:gd name="connsiteY514" fmla="*/ 1200393 h 1500863"/>
              <a:gd name="connsiteX515" fmla="*/ 5889027 w 11218359"/>
              <a:gd name="connsiteY515" fmla="*/ 0 h 1500863"/>
              <a:gd name="connsiteX516" fmla="*/ 5900457 w 11218359"/>
              <a:gd name="connsiteY516" fmla="*/ 211836 h 1500863"/>
              <a:gd name="connsiteX517" fmla="*/ 5911887 w 11218359"/>
              <a:gd name="connsiteY517" fmla="*/ 471745 h 1500863"/>
              <a:gd name="connsiteX518" fmla="*/ 5923317 w 11218359"/>
              <a:gd name="connsiteY518" fmla="*/ 670055 h 1500863"/>
              <a:gd name="connsiteX519" fmla="*/ 5934747 w 11218359"/>
              <a:gd name="connsiteY519" fmla="*/ 618977 h 1500863"/>
              <a:gd name="connsiteX520" fmla="*/ 5946225 w 11218359"/>
              <a:gd name="connsiteY520" fmla="*/ 501791 h 1500863"/>
              <a:gd name="connsiteX521" fmla="*/ 5957655 w 11218359"/>
              <a:gd name="connsiteY521" fmla="*/ 79629 h 1500863"/>
              <a:gd name="connsiteX522" fmla="*/ 5969084 w 11218359"/>
              <a:gd name="connsiteY522" fmla="*/ 171274 h 1500863"/>
              <a:gd name="connsiteX523" fmla="*/ 5980514 w 11218359"/>
              <a:gd name="connsiteY523" fmla="*/ 718133 h 1500863"/>
              <a:gd name="connsiteX524" fmla="*/ 5991944 w 11218359"/>
              <a:gd name="connsiteY524" fmla="*/ 1452786 h 1500863"/>
              <a:gd name="connsiteX525" fmla="*/ 6003422 w 11218359"/>
              <a:gd name="connsiteY525" fmla="*/ 1488843 h 1500863"/>
              <a:gd name="connsiteX526" fmla="*/ 6014852 w 11218359"/>
              <a:gd name="connsiteY526" fmla="*/ 1500864 h 1500863"/>
              <a:gd name="connsiteX527" fmla="*/ 6026282 w 11218359"/>
              <a:gd name="connsiteY527" fmla="*/ 1500864 h 1500863"/>
              <a:gd name="connsiteX528" fmla="*/ 6037712 w 11218359"/>
              <a:gd name="connsiteY528" fmla="*/ 1500864 h 1500863"/>
              <a:gd name="connsiteX529" fmla="*/ 6049142 w 11218359"/>
              <a:gd name="connsiteY529" fmla="*/ 1500864 h 1500863"/>
              <a:gd name="connsiteX530" fmla="*/ 6060620 w 11218359"/>
              <a:gd name="connsiteY530" fmla="*/ 1500864 h 1500863"/>
              <a:gd name="connsiteX531" fmla="*/ 6072049 w 11218359"/>
              <a:gd name="connsiteY531" fmla="*/ 1500864 h 1500863"/>
              <a:gd name="connsiteX532" fmla="*/ 6083480 w 11218359"/>
              <a:gd name="connsiteY532" fmla="*/ 1500864 h 1500863"/>
              <a:gd name="connsiteX533" fmla="*/ 6094910 w 11218359"/>
              <a:gd name="connsiteY533" fmla="*/ 1500864 h 1500863"/>
              <a:gd name="connsiteX534" fmla="*/ 6106340 w 11218359"/>
              <a:gd name="connsiteY534" fmla="*/ 1500864 h 1500863"/>
              <a:gd name="connsiteX535" fmla="*/ 6117818 w 11218359"/>
              <a:gd name="connsiteY535" fmla="*/ 1500864 h 1500863"/>
              <a:gd name="connsiteX536" fmla="*/ 6129247 w 11218359"/>
              <a:gd name="connsiteY536" fmla="*/ 1500864 h 1500863"/>
              <a:gd name="connsiteX537" fmla="*/ 6140677 w 11218359"/>
              <a:gd name="connsiteY537" fmla="*/ 1500864 h 1500863"/>
              <a:gd name="connsiteX538" fmla="*/ 6152107 w 11218359"/>
              <a:gd name="connsiteY538" fmla="*/ 1500864 h 1500863"/>
              <a:gd name="connsiteX539" fmla="*/ 6163537 w 11218359"/>
              <a:gd name="connsiteY539" fmla="*/ 1500864 h 1500863"/>
              <a:gd name="connsiteX540" fmla="*/ 6175015 w 11218359"/>
              <a:gd name="connsiteY540" fmla="*/ 1500864 h 1500863"/>
              <a:gd name="connsiteX541" fmla="*/ 6186445 w 11218359"/>
              <a:gd name="connsiteY541" fmla="*/ 1500864 h 1500863"/>
              <a:gd name="connsiteX542" fmla="*/ 6197875 w 11218359"/>
              <a:gd name="connsiteY542" fmla="*/ 1500864 h 1500863"/>
              <a:gd name="connsiteX543" fmla="*/ 6209305 w 11218359"/>
              <a:gd name="connsiteY543" fmla="*/ 1500864 h 1500863"/>
              <a:gd name="connsiteX544" fmla="*/ 6220735 w 11218359"/>
              <a:gd name="connsiteY544" fmla="*/ 1500864 h 1500863"/>
              <a:gd name="connsiteX545" fmla="*/ 6232212 w 11218359"/>
              <a:gd name="connsiteY545" fmla="*/ 1500864 h 1500863"/>
              <a:gd name="connsiteX546" fmla="*/ 6243642 w 11218359"/>
              <a:gd name="connsiteY546" fmla="*/ 1500864 h 1500863"/>
              <a:gd name="connsiteX547" fmla="*/ 6255073 w 11218359"/>
              <a:gd name="connsiteY547" fmla="*/ 1500864 h 1500863"/>
              <a:gd name="connsiteX548" fmla="*/ 6266503 w 11218359"/>
              <a:gd name="connsiteY548" fmla="*/ 1500864 h 1500863"/>
              <a:gd name="connsiteX549" fmla="*/ 6277933 w 11218359"/>
              <a:gd name="connsiteY549" fmla="*/ 1500864 h 1500863"/>
              <a:gd name="connsiteX550" fmla="*/ 6289410 w 11218359"/>
              <a:gd name="connsiteY550" fmla="*/ 1500864 h 1500863"/>
              <a:gd name="connsiteX551" fmla="*/ 6300840 w 11218359"/>
              <a:gd name="connsiteY551" fmla="*/ 1500864 h 1500863"/>
              <a:gd name="connsiteX552" fmla="*/ 6312270 w 11218359"/>
              <a:gd name="connsiteY552" fmla="*/ 1500864 h 1500863"/>
              <a:gd name="connsiteX553" fmla="*/ 6323700 w 11218359"/>
              <a:gd name="connsiteY553" fmla="*/ 1500864 h 1500863"/>
              <a:gd name="connsiteX554" fmla="*/ 6335130 w 11218359"/>
              <a:gd name="connsiteY554" fmla="*/ 1500864 h 1500863"/>
              <a:gd name="connsiteX555" fmla="*/ 6346608 w 11218359"/>
              <a:gd name="connsiteY555" fmla="*/ 1500864 h 1500863"/>
              <a:gd name="connsiteX556" fmla="*/ 6358038 w 11218359"/>
              <a:gd name="connsiteY556" fmla="*/ 1500864 h 1500863"/>
              <a:gd name="connsiteX557" fmla="*/ 6369468 w 11218359"/>
              <a:gd name="connsiteY557" fmla="*/ 1500864 h 1500863"/>
              <a:gd name="connsiteX558" fmla="*/ 6380898 w 11218359"/>
              <a:gd name="connsiteY558" fmla="*/ 1500864 h 1500863"/>
              <a:gd name="connsiteX559" fmla="*/ 6392328 w 11218359"/>
              <a:gd name="connsiteY559" fmla="*/ 1500864 h 1500863"/>
              <a:gd name="connsiteX560" fmla="*/ 6403805 w 11218359"/>
              <a:gd name="connsiteY560" fmla="*/ 1500864 h 1500863"/>
              <a:gd name="connsiteX561" fmla="*/ 6415235 w 11218359"/>
              <a:gd name="connsiteY561" fmla="*/ 1500864 h 1500863"/>
              <a:gd name="connsiteX562" fmla="*/ 6426666 w 11218359"/>
              <a:gd name="connsiteY562" fmla="*/ 1500864 h 1500863"/>
              <a:gd name="connsiteX563" fmla="*/ 6438096 w 11218359"/>
              <a:gd name="connsiteY563" fmla="*/ 1500864 h 1500863"/>
              <a:gd name="connsiteX564" fmla="*/ 6449525 w 11218359"/>
              <a:gd name="connsiteY564" fmla="*/ 1500864 h 1500863"/>
              <a:gd name="connsiteX565" fmla="*/ 6461003 w 11218359"/>
              <a:gd name="connsiteY565" fmla="*/ 1500864 h 1500863"/>
              <a:gd name="connsiteX566" fmla="*/ 6472433 w 11218359"/>
              <a:gd name="connsiteY566" fmla="*/ 1500864 h 1500863"/>
              <a:gd name="connsiteX567" fmla="*/ 6483863 w 11218359"/>
              <a:gd name="connsiteY567" fmla="*/ 1500864 h 1500863"/>
              <a:gd name="connsiteX568" fmla="*/ 6495293 w 11218359"/>
              <a:gd name="connsiteY568" fmla="*/ 1500864 h 1500863"/>
              <a:gd name="connsiteX569" fmla="*/ 6506723 w 11218359"/>
              <a:gd name="connsiteY569" fmla="*/ 1500864 h 1500863"/>
              <a:gd name="connsiteX570" fmla="*/ 6518201 w 11218359"/>
              <a:gd name="connsiteY570" fmla="*/ 1500864 h 1500863"/>
              <a:gd name="connsiteX571" fmla="*/ 6529631 w 11218359"/>
              <a:gd name="connsiteY571" fmla="*/ 1500864 h 1500863"/>
              <a:gd name="connsiteX572" fmla="*/ 6541061 w 11218359"/>
              <a:gd name="connsiteY572" fmla="*/ 1500864 h 1500863"/>
              <a:gd name="connsiteX573" fmla="*/ 6552490 w 11218359"/>
              <a:gd name="connsiteY573" fmla="*/ 1500864 h 1500863"/>
              <a:gd name="connsiteX574" fmla="*/ 6563921 w 11218359"/>
              <a:gd name="connsiteY574" fmla="*/ 1500864 h 1500863"/>
              <a:gd name="connsiteX575" fmla="*/ 6575398 w 11218359"/>
              <a:gd name="connsiteY575" fmla="*/ 1500864 h 1500863"/>
              <a:gd name="connsiteX576" fmla="*/ 6586828 w 11218359"/>
              <a:gd name="connsiteY576" fmla="*/ 1500864 h 1500863"/>
              <a:gd name="connsiteX577" fmla="*/ 6598259 w 11218359"/>
              <a:gd name="connsiteY577" fmla="*/ 1500864 h 1500863"/>
              <a:gd name="connsiteX578" fmla="*/ 6609688 w 11218359"/>
              <a:gd name="connsiteY578" fmla="*/ 1500864 h 1500863"/>
              <a:gd name="connsiteX579" fmla="*/ 6621118 w 11218359"/>
              <a:gd name="connsiteY579" fmla="*/ 1500864 h 1500863"/>
              <a:gd name="connsiteX580" fmla="*/ 6632596 w 11218359"/>
              <a:gd name="connsiteY580" fmla="*/ 1500864 h 1500863"/>
              <a:gd name="connsiteX581" fmla="*/ 6644026 w 11218359"/>
              <a:gd name="connsiteY581" fmla="*/ 1500864 h 1500863"/>
              <a:gd name="connsiteX582" fmla="*/ 6655456 w 11218359"/>
              <a:gd name="connsiteY582" fmla="*/ 1500864 h 1500863"/>
              <a:gd name="connsiteX583" fmla="*/ 6666886 w 11218359"/>
              <a:gd name="connsiteY583" fmla="*/ 1500864 h 1500863"/>
              <a:gd name="connsiteX584" fmla="*/ 6678316 w 11218359"/>
              <a:gd name="connsiteY584" fmla="*/ 1500864 h 1500863"/>
              <a:gd name="connsiteX585" fmla="*/ 6689794 w 11218359"/>
              <a:gd name="connsiteY585" fmla="*/ 1500864 h 1500863"/>
              <a:gd name="connsiteX586" fmla="*/ 6701224 w 11218359"/>
              <a:gd name="connsiteY586" fmla="*/ 1500864 h 1500863"/>
              <a:gd name="connsiteX587" fmla="*/ 6712653 w 11218359"/>
              <a:gd name="connsiteY587" fmla="*/ 1500864 h 1500863"/>
              <a:gd name="connsiteX588" fmla="*/ 6724083 w 11218359"/>
              <a:gd name="connsiteY588" fmla="*/ 1500864 h 1500863"/>
              <a:gd name="connsiteX589" fmla="*/ 6735514 w 11218359"/>
              <a:gd name="connsiteY589" fmla="*/ 1500864 h 1500863"/>
              <a:gd name="connsiteX590" fmla="*/ 6746944 w 11218359"/>
              <a:gd name="connsiteY590" fmla="*/ 1500864 h 1500863"/>
              <a:gd name="connsiteX591" fmla="*/ 6758421 w 11218359"/>
              <a:gd name="connsiteY591" fmla="*/ 1500864 h 1500863"/>
              <a:gd name="connsiteX592" fmla="*/ 6769851 w 11218359"/>
              <a:gd name="connsiteY592" fmla="*/ 1500864 h 1500863"/>
              <a:gd name="connsiteX593" fmla="*/ 6781281 w 11218359"/>
              <a:gd name="connsiteY593" fmla="*/ 1500864 h 1500863"/>
              <a:gd name="connsiteX594" fmla="*/ 6792711 w 11218359"/>
              <a:gd name="connsiteY594" fmla="*/ 1500864 h 1500863"/>
              <a:gd name="connsiteX595" fmla="*/ 6804141 w 11218359"/>
              <a:gd name="connsiteY595" fmla="*/ 1500864 h 1500863"/>
              <a:gd name="connsiteX596" fmla="*/ 6815619 w 11218359"/>
              <a:gd name="connsiteY596" fmla="*/ 1500864 h 1500863"/>
              <a:gd name="connsiteX597" fmla="*/ 6827049 w 11218359"/>
              <a:gd name="connsiteY597" fmla="*/ 1500864 h 1500863"/>
              <a:gd name="connsiteX598" fmla="*/ 6838479 w 11218359"/>
              <a:gd name="connsiteY598" fmla="*/ 1500864 h 1500863"/>
              <a:gd name="connsiteX599" fmla="*/ 6849909 w 11218359"/>
              <a:gd name="connsiteY599" fmla="*/ 1500864 h 1500863"/>
              <a:gd name="connsiteX600" fmla="*/ 6861339 w 11218359"/>
              <a:gd name="connsiteY600" fmla="*/ 1500864 h 1500863"/>
              <a:gd name="connsiteX601" fmla="*/ 6872816 w 11218359"/>
              <a:gd name="connsiteY601" fmla="*/ 1500864 h 1500863"/>
              <a:gd name="connsiteX602" fmla="*/ 6884246 w 11218359"/>
              <a:gd name="connsiteY602" fmla="*/ 1500864 h 1500863"/>
              <a:gd name="connsiteX603" fmla="*/ 6895676 w 11218359"/>
              <a:gd name="connsiteY603" fmla="*/ 1500864 h 1500863"/>
              <a:gd name="connsiteX604" fmla="*/ 6907107 w 11218359"/>
              <a:gd name="connsiteY604" fmla="*/ 1500864 h 1500863"/>
              <a:gd name="connsiteX605" fmla="*/ 6918537 w 11218359"/>
              <a:gd name="connsiteY605" fmla="*/ 1500864 h 1500863"/>
              <a:gd name="connsiteX606" fmla="*/ 6930014 w 11218359"/>
              <a:gd name="connsiteY606" fmla="*/ 1500864 h 1500863"/>
              <a:gd name="connsiteX607" fmla="*/ 6941444 w 11218359"/>
              <a:gd name="connsiteY607" fmla="*/ 1500864 h 1500863"/>
              <a:gd name="connsiteX608" fmla="*/ 6952874 w 11218359"/>
              <a:gd name="connsiteY608" fmla="*/ 1500864 h 1500863"/>
              <a:gd name="connsiteX609" fmla="*/ 6964304 w 11218359"/>
              <a:gd name="connsiteY609" fmla="*/ 1500864 h 1500863"/>
              <a:gd name="connsiteX610" fmla="*/ 6975734 w 11218359"/>
              <a:gd name="connsiteY610" fmla="*/ 1500864 h 1500863"/>
              <a:gd name="connsiteX611" fmla="*/ 6987212 w 11218359"/>
              <a:gd name="connsiteY611" fmla="*/ 1500864 h 1500863"/>
              <a:gd name="connsiteX612" fmla="*/ 6998642 w 11218359"/>
              <a:gd name="connsiteY612" fmla="*/ 1500864 h 1500863"/>
              <a:gd name="connsiteX613" fmla="*/ 7010072 w 11218359"/>
              <a:gd name="connsiteY613" fmla="*/ 1500864 h 1500863"/>
              <a:gd name="connsiteX614" fmla="*/ 7021502 w 11218359"/>
              <a:gd name="connsiteY614" fmla="*/ 1500864 h 1500863"/>
              <a:gd name="connsiteX615" fmla="*/ 7032931 w 11218359"/>
              <a:gd name="connsiteY615" fmla="*/ 1500864 h 1500863"/>
              <a:gd name="connsiteX616" fmla="*/ 7044409 w 11218359"/>
              <a:gd name="connsiteY616" fmla="*/ 1500864 h 1500863"/>
              <a:gd name="connsiteX617" fmla="*/ 7055839 w 11218359"/>
              <a:gd name="connsiteY617" fmla="*/ 1500864 h 1500863"/>
              <a:gd name="connsiteX618" fmla="*/ 7067269 w 11218359"/>
              <a:gd name="connsiteY618" fmla="*/ 1500864 h 1500863"/>
              <a:gd name="connsiteX619" fmla="*/ 7078700 w 11218359"/>
              <a:gd name="connsiteY619" fmla="*/ 1500864 h 1500863"/>
              <a:gd name="connsiteX620" fmla="*/ 7090129 w 11218359"/>
              <a:gd name="connsiteY620" fmla="*/ 1500864 h 1500863"/>
              <a:gd name="connsiteX621" fmla="*/ 7101607 w 11218359"/>
              <a:gd name="connsiteY621" fmla="*/ 1500864 h 1500863"/>
              <a:gd name="connsiteX622" fmla="*/ 7113037 w 11218359"/>
              <a:gd name="connsiteY622" fmla="*/ 1500864 h 1500863"/>
              <a:gd name="connsiteX623" fmla="*/ 7124467 w 11218359"/>
              <a:gd name="connsiteY623" fmla="*/ 1500864 h 1500863"/>
              <a:gd name="connsiteX624" fmla="*/ 7135897 w 11218359"/>
              <a:gd name="connsiteY624" fmla="*/ 1500864 h 1500863"/>
              <a:gd name="connsiteX625" fmla="*/ 7147327 w 11218359"/>
              <a:gd name="connsiteY625" fmla="*/ 1500864 h 1500863"/>
              <a:gd name="connsiteX626" fmla="*/ 7158805 w 11218359"/>
              <a:gd name="connsiteY626" fmla="*/ 1500864 h 1500863"/>
              <a:gd name="connsiteX627" fmla="*/ 7170235 w 11218359"/>
              <a:gd name="connsiteY627" fmla="*/ 1500864 h 1500863"/>
              <a:gd name="connsiteX628" fmla="*/ 7181665 w 11218359"/>
              <a:gd name="connsiteY628" fmla="*/ 1500864 h 1500863"/>
              <a:gd name="connsiteX629" fmla="*/ 7193094 w 11218359"/>
              <a:gd name="connsiteY629" fmla="*/ 1500864 h 1500863"/>
              <a:gd name="connsiteX630" fmla="*/ 7204524 w 11218359"/>
              <a:gd name="connsiteY630" fmla="*/ 1500864 h 1500863"/>
              <a:gd name="connsiteX631" fmla="*/ 7216002 w 11218359"/>
              <a:gd name="connsiteY631" fmla="*/ 1500864 h 1500863"/>
              <a:gd name="connsiteX632" fmla="*/ 7227432 w 11218359"/>
              <a:gd name="connsiteY632" fmla="*/ 1500864 h 1500863"/>
              <a:gd name="connsiteX633" fmla="*/ 7238862 w 11218359"/>
              <a:gd name="connsiteY633" fmla="*/ 1500864 h 1500863"/>
              <a:gd name="connsiteX634" fmla="*/ 7250292 w 11218359"/>
              <a:gd name="connsiteY634" fmla="*/ 1500864 h 1500863"/>
              <a:gd name="connsiteX635" fmla="*/ 7261722 w 11218359"/>
              <a:gd name="connsiteY635" fmla="*/ 1500864 h 1500863"/>
              <a:gd name="connsiteX636" fmla="*/ 7273200 w 11218359"/>
              <a:gd name="connsiteY636" fmla="*/ 1500864 h 1500863"/>
              <a:gd name="connsiteX637" fmla="*/ 7284630 w 11218359"/>
              <a:gd name="connsiteY637" fmla="*/ 1500864 h 1500863"/>
              <a:gd name="connsiteX638" fmla="*/ 7296060 w 11218359"/>
              <a:gd name="connsiteY638" fmla="*/ 1500864 h 1500863"/>
              <a:gd name="connsiteX639" fmla="*/ 7307490 w 11218359"/>
              <a:gd name="connsiteY639" fmla="*/ 1500864 h 1500863"/>
              <a:gd name="connsiteX640" fmla="*/ 7318920 w 11218359"/>
              <a:gd name="connsiteY640" fmla="*/ 1500864 h 1500863"/>
              <a:gd name="connsiteX641" fmla="*/ 7330398 w 11218359"/>
              <a:gd name="connsiteY641" fmla="*/ 1500864 h 1500863"/>
              <a:gd name="connsiteX642" fmla="*/ 7341828 w 11218359"/>
              <a:gd name="connsiteY642" fmla="*/ 1500864 h 1500863"/>
              <a:gd name="connsiteX643" fmla="*/ 7353257 w 11218359"/>
              <a:gd name="connsiteY643" fmla="*/ 1500864 h 1500863"/>
              <a:gd name="connsiteX644" fmla="*/ 7364687 w 11218359"/>
              <a:gd name="connsiteY644" fmla="*/ 1500864 h 1500863"/>
              <a:gd name="connsiteX645" fmla="*/ 7376117 w 11218359"/>
              <a:gd name="connsiteY645" fmla="*/ 1500864 h 1500863"/>
              <a:gd name="connsiteX646" fmla="*/ 7387595 w 11218359"/>
              <a:gd name="connsiteY646" fmla="*/ 1500864 h 1500863"/>
              <a:gd name="connsiteX647" fmla="*/ 7399025 w 11218359"/>
              <a:gd name="connsiteY647" fmla="*/ 1500864 h 1500863"/>
              <a:gd name="connsiteX648" fmla="*/ 7410455 w 11218359"/>
              <a:gd name="connsiteY648" fmla="*/ 1500864 h 1500863"/>
              <a:gd name="connsiteX649" fmla="*/ 7421885 w 11218359"/>
              <a:gd name="connsiteY649" fmla="*/ 1500864 h 1500863"/>
              <a:gd name="connsiteX650" fmla="*/ 7433315 w 11218359"/>
              <a:gd name="connsiteY650" fmla="*/ 1500864 h 1500863"/>
              <a:gd name="connsiteX651" fmla="*/ 7444793 w 11218359"/>
              <a:gd name="connsiteY651" fmla="*/ 1500864 h 1500863"/>
              <a:gd name="connsiteX652" fmla="*/ 7456222 w 11218359"/>
              <a:gd name="connsiteY652" fmla="*/ 1500864 h 1500863"/>
              <a:gd name="connsiteX653" fmla="*/ 7467653 w 11218359"/>
              <a:gd name="connsiteY653" fmla="*/ 1500864 h 1500863"/>
              <a:gd name="connsiteX654" fmla="*/ 7479083 w 11218359"/>
              <a:gd name="connsiteY654" fmla="*/ 1500864 h 1500863"/>
              <a:gd name="connsiteX655" fmla="*/ 7490513 w 11218359"/>
              <a:gd name="connsiteY655" fmla="*/ 1500864 h 1500863"/>
              <a:gd name="connsiteX656" fmla="*/ 7501990 w 11218359"/>
              <a:gd name="connsiteY656" fmla="*/ 1500864 h 1500863"/>
              <a:gd name="connsiteX657" fmla="*/ 7513420 w 11218359"/>
              <a:gd name="connsiteY657" fmla="*/ 1500864 h 1500863"/>
              <a:gd name="connsiteX658" fmla="*/ 7524850 w 11218359"/>
              <a:gd name="connsiteY658" fmla="*/ 1500864 h 1500863"/>
              <a:gd name="connsiteX659" fmla="*/ 7536280 w 11218359"/>
              <a:gd name="connsiteY659" fmla="*/ 1500864 h 1500863"/>
              <a:gd name="connsiteX660" fmla="*/ 7547710 w 11218359"/>
              <a:gd name="connsiteY660" fmla="*/ 1500864 h 1500863"/>
              <a:gd name="connsiteX661" fmla="*/ 7559188 w 11218359"/>
              <a:gd name="connsiteY661" fmla="*/ 1500864 h 1500863"/>
              <a:gd name="connsiteX662" fmla="*/ 7570618 w 11218359"/>
              <a:gd name="connsiteY662" fmla="*/ 1500864 h 1500863"/>
              <a:gd name="connsiteX663" fmla="*/ 7582048 w 11218359"/>
              <a:gd name="connsiteY663" fmla="*/ 1500864 h 1500863"/>
              <a:gd name="connsiteX664" fmla="*/ 7593478 w 11218359"/>
              <a:gd name="connsiteY664" fmla="*/ 1500864 h 1500863"/>
              <a:gd name="connsiteX665" fmla="*/ 7604908 w 11218359"/>
              <a:gd name="connsiteY665" fmla="*/ 1500864 h 1500863"/>
              <a:gd name="connsiteX666" fmla="*/ 7616385 w 11218359"/>
              <a:gd name="connsiteY666" fmla="*/ 1500864 h 1500863"/>
              <a:gd name="connsiteX667" fmla="*/ 7627815 w 11218359"/>
              <a:gd name="connsiteY667" fmla="*/ 1500864 h 1500863"/>
              <a:gd name="connsiteX668" fmla="*/ 7639246 w 11218359"/>
              <a:gd name="connsiteY668" fmla="*/ 1500864 h 1500863"/>
              <a:gd name="connsiteX669" fmla="*/ 7650676 w 11218359"/>
              <a:gd name="connsiteY669" fmla="*/ 1500864 h 1500863"/>
              <a:gd name="connsiteX670" fmla="*/ 7662106 w 11218359"/>
              <a:gd name="connsiteY670" fmla="*/ 1500864 h 1500863"/>
              <a:gd name="connsiteX671" fmla="*/ 7673583 w 11218359"/>
              <a:gd name="connsiteY671" fmla="*/ 1500864 h 1500863"/>
              <a:gd name="connsiteX672" fmla="*/ 7685013 w 11218359"/>
              <a:gd name="connsiteY672" fmla="*/ 1500864 h 1500863"/>
              <a:gd name="connsiteX673" fmla="*/ 7696443 w 11218359"/>
              <a:gd name="connsiteY673" fmla="*/ 1500864 h 1500863"/>
              <a:gd name="connsiteX674" fmla="*/ 7707873 w 11218359"/>
              <a:gd name="connsiteY674" fmla="*/ 1500864 h 1500863"/>
              <a:gd name="connsiteX675" fmla="*/ 7719303 w 11218359"/>
              <a:gd name="connsiteY675" fmla="*/ 1500864 h 1500863"/>
              <a:gd name="connsiteX676" fmla="*/ 7730733 w 11218359"/>
              <a:gd name="connsiteY676" fmla="*/ 1500864 h 1500863"/>
              <a:gd name="connsiteX677" fmla="*/ 7742211 w 11218359"/>
              <a:gd name="connsiteY677" fmla="*/ 1500864 h 1500863"/>
              <a:gd name="connsiteX678" fmla="*/ 7753641 w 11218359"/>
              <a:gd name="connsiteY678" fmla="*/ 1500864 h 1500863"/>
              <a:gd name="connsiteX679" fmla="*/ 7765071 w 11218359"/>
              <a:gd name="connsiteY679" fmla="*/ 1500864 h 1500863"/>
              <a:gd name="connsiteX680" fmla="*/ 7776501 w 11218359"/>
              <a:gd name="connsiteY680" fmla="*/ 1500864 h 1500863"/>
              <a:gd name="connsiteX681" fmla="*/ 7787931 w 11218359"/>
              <a:gd name="connsiteY681" fmla="*/ 1500864 h 1500863"/>
              <a:gd name="connsiteX682" fmla="*/ 7799408 w 11218359"/>
              <a:gd name="connsiteY682" fmla="*/ 1500864 h 1500863"/>
              <a:gd name="connsiteX683" fmla="*/ 7810839 w 11218359"/>
              <a:gd name="connsiteY683" fmla="*/ 1500864 h 1500863"/>
              <a:gd name="connsiteX684" fmla="*/ 7822268 w 11218359"/>
              <a:gd name="connsiteY684" fmla="*/ 1500864 h 1500863"/>
              <a:gd name="connsiteX685" fmla="*/ 7833698 w 11218359"/>
              <a:gd name="connsiteY685" fmla="*/ 1500864 h 1500863"/>
              <a:gd name="connsiteX686" fmla="*/ 7845128 w 11218359"/>
              <a:gd name="connsiteY686" fmla="*/ 1500864 h 1500863"/>
              <a:gd name="connsiteX687" fmla="*/ 7856606 w 11218359"/>
              <a:gd name="connsiteY687" fmla="*/ 1500864 h 1500863"/>
              <a:gd name="connsiteX688" fmla="*/ 7868036 w 11218359"/>
              <a:gd name="connsiteY688" fmla="*/ 1500864 h 1500863"/>
              <a:gd name="connsiteX689" fmla="*/ 7879466 w 11218359"/>
              <a:gd name="connsiteY689" fmla="*/ 1500864 h 1500863"/>
              <a:gd name="connsiteX690" fmla="*/ 7890896 w 11218359"/>
              <a:gd name="connsiteY690" fmla="*/ 1500864 h 1500863"/>
              <a:gd name="connsiteX691" fmla="*/ 7902326 w 11218359"/>
              <a:gd name="connsiteY691" fmla="*/ 1500864 h 1500863"/>
              <a:gd name="connsiteX692" fmla="*/ 7913804 w 11218359"/>
              <a:gd name="connsiteY692" fmla="*/ 1500864 h 1500863"/>
              <a:gd name="connsiteX693" fmla="*/ 7925234 w 11218359"/>
              <a:gd name="connsiteY693" fmla="*/ 1500864 h 1500863"/>
              <a:gd name="connsiteX694" fmla="*/ 7936663 w 11218359"/>
              <a:gd name="connsiteY694" fmla="*/ 1500864 h 1500863"/>
              <a:gd name="connsiteX695" fmla="*/ 7948094 w 11218359"/>
              <a:gd name="connsiteY695" fmla="*/ 1500864 h 1500863"/>
              <a:gd name="connsiteX696" fmla="*/ 7959524 w 11218359"/>
              <a:gd name="connsiteY696" fmla="*/ 1500864 h 1500863"/>
              <a:gd name="connsiteX697" fmla="*/ 7971001 w 11218359"/>
              <a:gd name="connsiteY697" fmla="*/ 1500864 h 1500863"/>
              <a:gd name="connsiteX698" fmla="*/ 7982431 w 11218359"/>
              <a:gd name="connsiteY698" fmla="*/ 1500864 h 1500863"/>
              <a:gd name="connsiteX699" fmla="*/ 7993861 w 11218359"/>
              <a:gd name="connsiteY699" fmla="*/ 1500864 h 1500863"/>
              <a:gd name="connsiteX700" fmla="*/ 8005291 w 11218359"/>
              <a:gd name="connsiteY700" fmla="*/ 1500864 h 1500863"/>
              <a:gd name="connsiteX701" fmla="*/ 8016721 w 11218359"/>
              <a:gd name="connsiteY701" fmla="*/ 1500864 h 1500863"/>
              <a:gd name="connsiteX702" fmla="*/ 8028199 w 11218359"/>
              <a:gd name="connsiteY702" fmla="*/ 1500864 h 1500863"/>
              <a:gd name="connsiteX703" fmla="*/ 8039629 w 11218359"/>
              <a:gd name="connsiteY703" fmla="*/ 1500864 h 1500863"/>
              <a:gd name="connsiteX704" fmla="*/ 8051059 w 11218359"/>
              <a:gd name="connsiteY704" fmla="*/ 1500864 h 1500863"/>
              <a:gd name="connsiteX705" fmla="*/ 8062489 w 11218359"/>
              <a:gd name="connsiteY705" fmla="*/ 1500864 h 1500863"/>
              <a:gd name="connsiteX706" fmla="*/ 8073919 w 11218359"/>
              <a:gd name="connsiteY706" fmla="*/ 1500864 h 1500863"/>
              <a:gd name="connsiteX707" fmla="*/ 8085396 w 11218359"/>
              <a:gd name="connsiteY707" fmla="*/ 1500864 h 1500863"/>
              <a:gd name="connsiteX708" fmla="*/ 8096826 w 11218359"/>
              <a:gd name="connsiteY708" fmla="*/ 1500864 h 1500863"/>
              <a:gd name="connsiteX709" fmla="*/ 8108256 w 11218359"/>
              <a:gd name="connsiteY709" fmla="*/ 1500864 h 1500863"/>
              <a:gd name="connsiteX710" fmla="*/ 8119687 w 11218359"/>
              <a:gd name="connsiteY710" fmla="*/ 1500864 h 1500863"/>
              <a:gd name="connsiteX711" fmla="*/ 8131117 w 11218359"/>
              <a:gd name="connsiteY711" fmla="*/ 1500864 h 1500863"/>
              <a:gd name="connsiteX712" fmla="*/ 8142594 w 11218359"/>
              <a:gd name="connsiteY712" fmla="*/ 1500864 h 1500863"/>
              <a:gd name="connsiteX713" fmla="*/ 8154024 w 11218359"/>
              <a:gd name="connsiteY713" fmla="*/ 1500864 h 1500863"/>
              <a:gd name="connsiteX714" fmla="*/ 8165454 w 11218359"/>
              <a:gd name="connsiteY714" fmla="*/ 1500864 h 1500863"/>
              <a:gd name="connsiteX715" fmla="*/ 8176884 w 11218359"/>
              <a:gd name="connsiteY715" fmla="*/ 1500864 h 1500863"/>
              <a:gd name="connsiteX716" fmla="*/ 8188314 w 11218359"/>
              <a:gd name="connsiteY716" fmla="*/ 1500864 h 1500863"/>
              <a:gd name="connsiteX717" fmla="*/ 8199792 w 11218359"/>
              <a:gd name="connsiteY717" fmla="*/ 1500864 h 1500863"/>
              <a:gd name="connsiteX718" fmla="*/ 8211222 w 11218359"/>
              <a:gd name="connsiteY718" fmla="*/ 1500864 h 1500863"/>
              <a:gd name="connsiteX719" fmla="*/ 8222652 w 11218359"/>
              <a:gd name="connsiteY719" fmla="*/ 1500864 h 1500863"/>
              <a:gd name="connsiteX720" fmla="*/ 8234082 w 11218359"/>
              <a:gd name="connsiteY720" fmla="*/ 1500864 h 1500863"/>
              <a:gd name="connsiteX721" fmla="*/ 8245512 w 11218359"/>
              <a:gd name="connsiteY721" fmla="*/ 1500864 h 1500863"/>
              <a:gd name="connsiteX722" fmla="*/ 8256989 w 11218359"/>
              <a:gd name="connsiteY722" fmla="*/ 1500864 h 1500863"/>
              <a:gd name="connsiteX723" fmla="*/ 8268419 w 11218359"/>
              <a:gd name="connsiteY723" fmla="*/ 1500864 h 1500863"/>
              <a:gd name="connsiteX724" fmla="*/ 8279850 w 11218359"/>
              <a:gd name="connsiteY724" fmla="*/ 1500864 h 1500863"/>
              <a:gd name="connsiteX725" fmla="*/ 8291280 w 11218359"/>
              <a:gd name="connsiteY725" fmla="*/ 1500864 h 1500863"/>
              <a:gd name="connsiteX726" fmla="*/ 8302709 w 11218359"/>
              <a:gd name="connsiteY726" fmla="*/ 1500864 h 1500863"/>
              <a:gd name="connsiteX727" fmla="*/ 8314187 w 11218359"/>
              <a:gd name="connsiteY727" fmla="*/ 1500864 h 1500863"/>
              <a:gd name="connsiteX728" fmla="*/ 8325617 w 11218359"/>
              <a:gd name="connsiteY728" fmla="*/ 1500864 h 1500863"/>
              <a:gd name="connsiteX729" fmla="*/ 8337047 w 11218359"/>
              <a:gd name="connsiteY729" fmla="*/ 1500864 h 1500863"/>
              <a:gd name="connsiteX730" fmla="*/ 8348477 w 11218359"/>
              <a:gd name="connsiteY730" fmla="*/ 1500864 h 1500863"/>
              <a:gd name="connsiteX731" fmla="*/ 8359907 w 11218359"/>
              <a:gd name="connsiteY731" fmla="*/ 1500864 h 1500863"/>
              <a:gd name="connsiteX732" fmla="*/ 8371385 w 11218359"/>
              <a:gd name="connsiteY732" fmla="*/ 1500864 h 1500863"/>
              <a:gd name="connsiteX733" fmla="*/ 8382815 w 11218359"/>
              <a:gd name="connsiteY733" fmla="*/ 1500864 h 1500863"/>
              <a:gd name="connsiteX734" fmla="*/ 8394245 w 11218359"/>
              <a:gd name="connsiteY734" fmla="*/ 1500864 h 1500863"/>
              <a:gd name="connsiteX735" fmla="*/ 8405674 w 11218359"/>
              <a:gd name="connsiteY735" fmla="*/ 1500864 h 1500863"/>
              <a:gd name="connsiteX736" fmla="*/ 8417104 w 11218359"/>
              <a:gd name="connsiteY736" fmla="*/ 1500864 h 1500863"/>
              <a:gd name="connsiteX737" fmla="*/ 8428582 w 11218359"/>
              <a:gd name="connsiteY737" fmla="*/ 1500864 h 1500863"/>
              <a:gd name="connsiteX738" fmla="*/ 8440012 w 11218359"/>
              <a:gd name="connsiteY738" fmla="*/ 1500864 h 1500863"/>
              <a:gd name="connsiteX739" fmla="*/ 8451442 w 11218359"/>
              <a:gd name="connsiteY739" fmla="*/ 1500864 h 1500863"/>
              <a:gd name="connsiteX740" fmla="*/ 8462872 w 11218359"/>
              <a:gd name="connsiteY740" fmla="*/ 1500864 h 1500863"/>
              <a:gd name="connsiteX741" fmla="*/ 8474302 w 11218359"/>
              <a:gd name="connsiteY741" fmla="*/ 1500864 h 1500863"/>
              <a:gd name="connsiteX742" fmla="*/ 8485780 w 11218359"/>
              <a:gd name="connsiteY742" fmla="*/ 1500864 h 1500863"/>
              <a:gd name="connsiteX743" fmla="*/ 8497210 w 11218359"/>
              <a:gd name="connsiteY743" fmla="*/ 1500864 h 1500863"/>
              <a:gd name="connsiteX744" fmla="*/ 8508640 w 11218359"/>
              <a:gd name="connsiteY744" fmla="*/ 1500864 h 1500863"/>
              <a:gd name="connsiteX745" fmla="*/ 8520069 w 11218359"/>
              <a:gd name="connsiteY745" fmla="*/ 1500864 h 1500863"/>
              <a:gd name="connsiteX746" fmla="*/ 8531500 w 11218359"/>
              <a:gd name="connsiteY746" fmla="*/ 1500864 h 1500863"/>
              <a:gd name="connsiteX747" fmla="*/ 8542977 w 11218359"/>
              <a:gd name="connsiteY747" fmla="*/ 1500864 h 1500863"/>
              <a:gd name="connsiteX748" fmla="*/ 8554407 w 11218359"/>
              <a:gd name="connsiteY748" fmla="*/ 1500864 h 1500863"/>
              <a:gd name="connsiteX749" fmla="*/ 8565837 w 11218359"/>
              <a:gd name="connsiteY749" fmla="*/ 1500864 h 1500863"/>
              <a:gd name="connsiteX750" fmla="*/ 8577267 w 11218359"/>
              <a:gd name="connsiteY750" fmla="*/ 1500864 h 1500863"/>
              <a:gd name="connsiteX751" fmla="*/ 8588697 w 11218359"/>
              <a:gd name="connsiteY751" fmla="*/ 1500864 h 1500863"/>
              <a:gd name="connsiteX752" fmla="*/ 8600175 w 11218359"/>
              <a:gd name="connsiteY752" fmla="*/ 1500864 h 1500863"/>
              <a:gd name="connsiteX753" fmla="*/ 8611605 w 11218359"/>
              <a:gd name="connsiteY753" fmla="*/ 1500864 h 1500863"/>
              <a:gd name="connsiteX754" fmla="*/ 8623035 w 11218359"/>
              <a:gd name="connsiteY754" fmla="*/ 1500864 h 1500863"/>
              <a:gd name="connsiteX755" fmla="*/ 8634465 w 11218359"/>
              <a:gd name="connsiteY755" fmla="*/ 1500864 h 1500863"/>
              <a:gd name="connsiteX756" fmla="*/ 8645895 w 11218359"/>
              <a:gd name="connsiteY756" fmla="*/ 1500864 h 1500863"/>
              <a:gd name="connsiteX757" fmla="*/ 8657373 w 11218359"/>
              <a:gd name="connsiteY757" fmla="*/ 1500864 h 1500863"/>
              <a:gd name="connsiteX758" fmla="*/ 8668802 w 11218359"/>
              <a:gd name="connsiteY758" fmla="*/ 1500864 h 1500863"/>
              <a:gd name="connsiteX759" fmla="*/ 8680232 w 11218359"/>
              <a:gd name="connsiteY759" fmla="*/ 1500864 h 1500863"/>
              <a:gd name="connsiteX760" fmla="*/ 8691662 w 11218359"/>
              <a:gd name="connsiteY760" fmla="*/ 1500864 h 1500863"/>
              <a:gd name="connsiteX761" fmla="*/ 8703093 w 11218359"/>
              <a:gd name="connsiteY761" fmla="*/ 1500864 h 1500863"/>
              <a:gd name="connsiteX762" fmla="*/ 8714570 w 11218359"/>
              <a:gd name="connsiteY762" fmla="*/ 1500864 h 1500863"/>
              <a:gd name="connsiteX763" fmla="*/ 8726000 w 11218359"/>
              <a:gd name="connsiteY763" fmla="*/ 1500864 h 1500863"/>
              <a:gd name="connsiteX764" fmla="*/ 8737430 w 11218359"/>
              <a:gd name="connsiteY764" fmla="*/ 1500864 h 1500863"/>
              <a:gd name="connsiteX765" fmla="*/ 8748860 w 11218359"/>
              <a:gd name="connsiteY765" fmla="*/ 1500864 h 1500863"/>
              <a:gd name="connsiteX766" fmla="*/ 8760290 w 11218359"/>
              <a:gd name="connsiteY766" fmla="*/ 1500864 h 1500863"/>
              <a:gd name="connsiteX767" fmla="*/ 8771768 w 11218359"/>
              <a:gd name="connsiteY767" fmla="*/ 1500864 h 1500863"/>
              <a:gd name="connsiteX768" fmla="*/ 8783198 w 11218359"/>
              <a:gd name="connsiteY768" fmla="*/ 1500864 h 1500863"/>
              <a:gd name="connsiteX769" fmla="*/ 8794628 w 11218359"/>
              <a:gd name="connsiteY769" fmla="*/ 1500864 h 1500863"/>
              <a:gd name="connsiteX770" fmla="*/ 8806058 w 11218359"/>
              <a:gd name="connsiteY770" fmla="*/ 1500864 h 1500863"/>
              <a:gd name="connsiteX771" fmla="*/ 8817488 w 11218359"/>
              <a:gd name="connsiteY771" fmla="*/ 1500864 h 1500863"/>
              <a:gd name="connsiteX772" fmla="*/ 8828918 w 11218359"/>
              <a:gd name="connsiteY772" fmla="*/ 1500864 h 1500863"/>
              <a:gd name="connsiteX773" fmla="*/ 8840395 w 11218359"/>
              <a:gd name="connsiteY773" fmla="*/ 1500864 h 1500863"/>
              <a:gd name="connsiteX774" fmla="*/ 8851825 w 11218359"/>
              <a:gd name="connsiteY774" fmla="*/ 1500864 h 1500863"/>
              <a:gd name="connsiteX775" fmla="*/ 8863256 w 11218359"/>
              <a:gd name="connsiteY775" fmla="*/ 1500864 h 1500863"/>
              <a:gd name="connsiteX776" fmla="*/ 8874686 w 11218359"/>
              <a:gd name="connsiteY776" fmla="*/ 1500864 h 1500863"/>
              <a:gd name="connsiteX777" fmla="*/ 8886115 w 11218359"/>
              <a:gd name="connsiteY777" fmla="*/ 1500864 h 1500863"/>
              <a:gd name="connsiteX778" fmla="*/ 8897593 w 11218359"/>
              <a:gd name="connsiteY778" fmla="*/ 1500864 h 1500863"/>
              <a:gd name="connsiteX779" fmla="*/ 8909022 w 11218359"/>
              <a:gd name="connsiteY779" fmla="*/ 1500864 h 1500863"/>
              <a:gd name="connsiteX780" fmla="*/ 8920453 w 11218359"/>
              <a:gd name="connsiteY780" fmla="*/ 1500864 h 1500863"/>
              <a:gd name="connsiteX781" fmla="*/ 8931883 w 11218359"/>
              <a:gd name="connsiteY781" fmla="*/ 1500864 h 1500863"/>
              <a:gd name="connsiteX782" fmla="*/ 8943313 w 11218359"/>
              <a:gd name="connsiteY782" fmla="*/ 1500864 h 1500863"/>
              <a:gd name="connsiteX783" fmla="*/ 8954791 w 11218359"/>
              <a:gd name="connsiteY783" fmla="*/ 1500864 h 1500863"/>
              <a:gd name="connsiteX784" fmla="*/ 8966220 w 11218359"/>
              <a:gd name="connsiteY784" fmla="*/ 1500864 h 1500863"/>
              <a:gd name="connsiteX785" fmla="*/ 8977651 w 11218359"/>
              <a:gd name="connsiteY785" fmla="*/ 1500864 h 1500863"/>
              <a:gd name="connsiteX786" fmla="*/ 8989080 w 11218359"/>
              <a:gd name="connsiteY786" fmla="*/ 1500864 h 1500863"/>
              <a:gd name="connsiteX787" fmla="*/ 9000511 w 11218359"/>
              <a:gd name="connsiteY787" fmla="*/ 1500864 h 1500863"/>
              <a:gd name="connsiteX788" fmla="*/ 9011988 w 11218359"/>
              <a:gd name="connsiteY788" fmla="*/ 1500864 h 1500863"/>
              <a:gd name="connsiteX789" fmla="*/ 9023418 w 11218359"/>
              <a:gd name="connsiteY789" fmla="*/ 1500864 h 1500863"/>
              <a:gd name="connsiteX790" fmla="*/ 9034849 w 11218359"/>
              <a:gd name="connsiteY790" fmla="*/ 1500864 h 1500863"/>
              <a:gd name="connsiteX791" fmla="*/ 9046278 w 11218359"/>
              <a:gd name="connsiteY791" fmla="*/ 1500864 h 1500863"/>
              <a:gd name="connsiteX792" fmla="*/ 9057709 w 11218359"/>
              <a:gd name="connsiteY792" fmla="*/ 1500864 h 1500863"/>
              <a:gd name="connsiteX793" fmla="*/ 9069186 w 11218359"/>
              <a:gd name="connsiteY793" fmla="*/ 1500864 h 1500863"/>
              <a:gd name="connsiteX794" fmla="*/ 9080615 w 11218359"/>
              <a:gd name="connsiteY794" fmla="*/ 1500864 h 1500863"/>
              <a:gd name="connsiteX795" fmla="*/ 9092046 w 11218359"/>
              <a:gd name="connsiteY795" fmla="*/ 1500864 h 1500863"/>
              <a:gd name="connsiteX796" fmla="*/ 9103476 w 11218359"/>
              <a:gd name="connsiteY796" fmla="*/ 1500864 h 1500863"/>
              <a:gd name="connsiteX797" fmla="*/ 9114906 w 11218359"/>
              <a:gd name="connsiteY797" fmla="*/ 1500864 h 1500863"/>
              <a:gd name="connsiteX798" fmla="*/ 9126384 w 11218359"/>
              <a:gd name="connsiteY798" fmla="*/ 1500864 h 1500863"/>
              <a:gd name="connsiteX799" fmla="*/ 9137813 w 11218359"/>
              <a:gd name="connsiteY799" fmla="*/ 1500864 h 1500863"/>
              <a:gd name="connsiteX800" fmla="*/ 9149244 w 11218359"/>
              <a:gd name="connsiteY800" fmla="*/ 1500864 h 1500863"/>
              <a:gd name="connsiteX801" fmla="*/ 9160673 w 11218359"/>
              <a:gd name="connsiteY801" fmla="*/ 1500864 h 1500863"/>
              <a:gd name="connsiteX802" fmla="*/ 9172104 w 11218359"/>
              <a:gd name="connsiteY802" fmla="*/ 1500864 h 1500863"/>
              <a:gd name="connsiteX803" fmla="*/ 9183581 w 11218359"/>
              <a:gd name="connsiteY803" fmla="*/ 1500864 h 1500863"/>
              <a:gd name="connsiteX804" fmla="*/ 9195011 w 11218359"/>
              <a:gd name="connsiteY804" fmla="*/ 1500864 h 1500863"/>
              <a:gd name="connsiteX805" fmla="*/ 9206442 w 11218359"/>
              <a:gd name="connsiteY805" fmla="*/ 1500864 h 1500863"/>
              <a:gd name="connsiteX806" fmla="*/ 9217871 w 11218359"/>
              <a:gd name="connsiteY806" fmla="*/ 1500864 h 1500863"/>
              <a:gd name="connsiteX807" fmla="*/ 9229301 w 11218359"/>
              <a:gd name="connsiteY807" fmla="*/ 1500864 h 1500863"/>
              <a:gd name="connsiteX808" fmla="*/ 9240779 w 11218359"/>
              <a:gd name="connsiteY808" fmla="*/ 1500864 h 1500863"/>
              <a:gd name="connsiteX809" fmla="*/ 9252209 w 11218359"/>
              <a:gd name="connsiteY809" fmla="*/ 1500864 h 1500863"/>
              <a:gd name="connsiteX810" fmla="*/ 9263639 w 11218359"/>
              <a:gd name="connsiteY810" fmla="*/ 1500864 h 1500863"/>
              <a:gd name="connsiteX811" fmla="*/ 9275069 w 11218359"/>
              <a:gd name="connsiteY811" fmla="*/ 1500864 h 1500863"/>
              <a:gd name="connsiteX812" fmla="*/ 9286498 w 11218359"/>
              <a:gd name="connsiteY812" fmla="*/ 1500864 h 1500863"/>
              <a:gd name="connsiteX813" fmla="*/ 9297977 w 11218359"/>
              <a:gd name="connsiteY813" fmla="*/ 1500864 h 1500863"/>
              <a:gd name="connsiteX814" fmla="*/ 9309406 w 11218359"/>
              <a:gd name="connsiteY814" fmla="*/ 1500864 h 1500863"/>
              <a:gd name="connsiteX815" fmla="*/ 9320837 w 11218359"/>
              <a:gd name="connsiteY815" fmla="*/ 1500864 h 1500863"/>
              <a:gd name="connsiteX816" fmla="*/ 9332266 w 11218359"/>
              <a:gd name="connsiteY816" fmla="*/ 1500864 h 1500863"/>
              <a:gd name="connsiteX817" fmla="*/ 9343696 w 11218359"/>
              <a:gd name="connsiteY817" fmla="*/ 1500864 h 1500863"/>
              <a:gd name="connsiteX818" fmla="*/ 9355174 w 11218359"/>
              <a:gd name="connsiteY818" fmla="*/ 1500864 h 1500863"/>
              <a:gd name="connsiteX819" fmla="*/ 9366604 w 11218359"/>
              <a:gd name="connsiteY819" fmla="*/ 1500864 h 1500863"/>
              <a:gd name="connsiteX820" fmla="*/ 9378035 w 11218359"/>
              <a:gd name="connsiteY820" fmla="*/ 1500864 h 1500863"/>
              <a:gd name="connsiteX821" fmla="*/ 9389464 w 11218359"/>
              <a:gd name="connsiteY821" fmla="*/ 1500864 h 1500863"/>
              <a:gd name="connsiteX822" fmla="*/ 9400894 w 11218359"/>
              <a:gd name="connsiteY822" fmla="*/ 1500864 h 1500863"/>
              <a:gd name="connsiteX823" fmla="*/ 9412372 w 11218359"/>
              <a:gd name="connsiteY823" fmla="*/ 1500864 h 1500863"/>
              <a:gd name="connsiteX824" fmla="*/ 9423802 w 11218359"/>
              <a:gd name="connsiteY824" fmla="*/ 1500864 h 1500863"/>
              <a:gd name="connsiteX825" fmla="*/ 9435232 w 11218359"/>
              <a:gd name="connsiteY825" fmla="*/ 1500864 h 1500863"/>
              <a:gd name="connsiteX826" fmla="*/ 9446662 w 11218359"/>
              <a:gd name="connsiteY826" fmla="*/ 1500864 h 1500863"/>
              <a:gd name="connsiteX827" fmla="*/ 9458091 w 11218359"/>
              <a:gd name="connsiteY827" fmla="*/ 1500864 h 1500863"/>
              <a:gd name="connsiteX828" fmla="*/ 9469570 w 11218359"/>
              <a:gd name="connsiteY828" fmla="*/ 1500864 h 1500863"/>
              <a:gd name="connsiteX829" fmla="*/ 9480999 w 11218359"/>
              <a:gd name="connsiteY829" fmla="*/ 1500864 h 1500863"/>
              <a:gd name="connsiteX830" fmla="*/ 9492429 w 11218359"/>
              <a:gd name="connsiteY830" fmla="*/ 1500864 h 1500863"/>
              <a:gd name="connsiteX831" fmla="*/ 9503859 w 11218359"/>
              <a:gd name="connsiteY831" fmla="*/ 1500864 h 1500863"/>
              <a:gd name="connsiteX832" fmla="*/ 9515289 w 11218359"/>
              <a:gd name="connsiteY832" fmla="*/ 1500864 h 1500863"/>
              <a:gd name="connsiteX833" fmla="*/ 9526767 w 11218359"/>
              <a:gd name="connsiteY833" fmla="*/ 1500864 h 1500863"/>
              <a:gd name="connsiteX834" fmla="*/ 9538197 w 11218359"/>
              <a:gd name="connsiteY834" fmla="*/ 1500864 h 1500863"/>
              <a:gd name="connsiteX835" fmla="*/ 9549626 w 11218359"/>
              <a:gd name="connsiteY835" fmla="*/ 1500864 h 1500863"/>
              <a:gd name="connsiteX836" fmla="*/ 9561057 w 11218359"/>
              <a:gd name="connsiteY836" fmla="*/ 1500864 h 1500863"/>
              <a:gd name="connsiteX837" fmla="*/ 9572487 w 11218359"/>
              <a:gd name="connsiteY837" fmla="*/ 1500864 h 1500863"/>
              <a:gd name="connsiteX838" fmla="*/ 9583965 w 11218359"/>
              <a:gd name="connsiteY838" fmla="*/ 1500864 h 1500863"/>
              <a:gd name="connsiteX839" fmla="*/ 9595395 w 11218359"/>
              <a:gd name="connsiteY839" fmla="*/ 1500864 h 1500863"/>
              <a:gd name="connsiteX840" fmla="*/ 9606824 w 11218359"/>
              <a:gd name="connsiteY840" fmla="*/ 1500864 h 1500863"/>
              <a:gd name="connsiteX841" fmla="*/ 9618255 w 11218359"/>
              <a:gd name="connsiteY841" fmla="*/ 1500864 h 1500863"/>
              <a:gd name="connsiteX842" fmla="*/ 9629684 w 11218359"/>
              <a:gd name="connsiteY842" fmla="*/ 1500864 h 1500863"/>
              <a:gd name="connsiteX843" fmla="*/ 9641163 w 11218359"/>
              <a:gd name="connsiteY843" fmla="*/ 1500864 h 1500863"/>
              <a:gd name="connsiteX844" fmla="*/ 9652592 w 11218359"/>
              <a:gd name="connsiteY844" fmla="*/ 1500864 h 1500863"/>
              <a:gd name="connsiteX845" fmla="*/ 9664022 w 11218359"/>
              <a:gd name="connsiteY845" fmla="*/ 1500864 h 1500863"/>
              <a:gd name="connsiteX846" fmla="*/ 9675452 w 11218359"/>
              <a:gd name="connsiteY846" fmla="*/ 1500864 h 1500863"/>
              <a:gd name="connsiteX847" fmla="*/ 9686882 w 11218359"/>
              <a:gd name="connsiteY847" fmla="*/ 1500864 h 1500863"/>
              <a:gd name="connsiteX848" fmla="*/ 9698360 w 11218359"/>
              <a:gd name="connsiteY848" fmla="*/ 1500864 h 1500863"/>
              <a:gd name="connsiteX849" fmla="*/ 9709790 w 11218359"/>
              <a:gd name="connsiteY849" fmla="*/ 1500864 h 1500863"/>
              <a:gd name="connsiteX850" fmla="*/ 9721219 w 11218359"/>
              <a:gd name="connsiteY850" fmla="*/ 1500864 h 1500863"/>
              <a:gd name="connsiteX851" fmla="*/ 9732650 w 11218359"/>
              <a:gd name="connsiteY851" fmla="*/ 1500864 h 1500863"/>
              <a:gd name="connsiteX852" fmla="*/ 9744080 w 11218359"/>
              <a:gd name="connsiteY852" fmla="*/ 1500864 h 1500863"/>
              <a:gd name="connsiteX853" fmla="*/ 9755557 w 11218359"/>
              <a:gd name="connsiteY853" fmla="*/ 1500864 h 1500863"/>
              <a:gd name="connsiteX854" fmla="*/ 9766988 w 11218359"/>
              <a:gd name="connsiteY854" fmla="*/ 1500864 h 1500863"/>
              <a:gd name="connsiteX855" fmla="*/ 9778417 w 11218359"/>
              <a:gd name="connsiteY855" fmla="*/ 1500864 h 1500863"/>
              <a:gd name="connsiteX856" fmla="*/ 9789848 w 11218359"/>
              <a:gd name="connsiteY856" fmla="*/ 1500864 h 1500863"/>
              <a:gd name="connsiteX857" fmla="*/ 9801277 w 11218359"/>
              <a:gd name="connsiteY857" fmla="*/ 1500864 h 1500863"/>
              <a:gd name="connsiteX858" fmla="*/ 9812755 w 11218359"/>
              <a:gd name="connsiteY858" fmla="*/ 1500864 h 1500863"/>
              <a:gd name="connsiteX859" fmla="*/ 9824185 w 11218359"/>
              <a:gd name="connsiteY859" fmla="*/ 1500864 h 1500863"/>
              <a:gd name="connsiteX860" fmla="*/ 9835615 w 11218359"/>
              <a:gd name="connsiteY860" fmla="*/ 1500864 h 1500863"/>
              <a:gd name="connsiteX861" fmla="*/ 9847045 w 11218359"/>
              <a:gd name="connsiteY861" fmla="*/ 1500864 h 1500863"/>
              <a:gd name="connsiteX862" fmla="*/ 9858475 w 11218359"/>
              <a:gd name="connsiteY862" fmla="*/ 1500864 h 1500863"/>
              <a:gd name="connsiteX863" fmla="*/ 9869952 w 11218359"/>
              <a:gd name="connsiteY863" fmla="*/ 1500864 h 1500863"/>
              <a:gd name="connsiteX864" fmla="*/ 9881383 w 11218359"/>
              <a:gd name="connsiteY864" fmla="*/ 1500864 h 1500863"/>
              <a:gd name="connsiteX865" fmla="*/ 9892812 w 11218359"/>
              <a:gd name="connsiteY865" fmla="*/ 1500864 h 1500863"/>
              <a:gd name="connsiteX866" fmla="*/ 9904243 w 11218359"/>
              <a:gd name="connsiteY866" fmla="*/ 1500864 h 1500863"/>
              <a:gd name="connsiteX867" fmla="*/ 9915673 w 11218359"/>
              <a:gd name="connsiteY867" fmla="*/ 1500864 h 1500863"/>
              <a:gd name="connsiteX868" fmla="*/ 9927102 w 11218359"/>
              <a:gd name="connsiteY868" fmla="*/ 1500864 h 1500863"/>
              <a:gd name="connsiteX869" fmla="*/ 9938581 w 11218359"/>
              <a:gd name="connsiteY869" fmla="*/ 1500864 h 1500863"/>
              <a:gd name="connsiteX870" fmla="*/ 9950010 w 11218359"/>
              <a:gd name="connsiteY870" fmla="*/ 1500864 h 1500863"/>
              <a:gd name="connsiteX871" fmla="*/ 9961441 w 11218359"/>
              <a:gd name="connsiteY871" fmla="*/ 1500864 h 1500863"/>
              <a:gd name="connsiteX872" fmla="*/ 9972870 w 11218359"/>
              <a:gd name="connsiteY872" fmla="*/ 1500864 h 1500863"/>
              <a:gd name="connsiteX873" fmla="*/ 9984300 w 11218359"/>
              <a:gd name="connsiteY873" fmla="*/ 1500864 h 1500863"/>
              <a:gd name="connsiteX874" fmla="*/ 9995778 w 11218359"/>
              <a:gd name="connsiteY874" fmla="*/ 1500864 h 1500863"/>
              <a:gd name="connsiteX875" fmla="*/ 10007208 w 11218359"/>
              <a:gd name="connsiteY875" fmla="*/ 1500864 h 1500863"/>
              <a:gd name="connsiteX876" fmla="*/ 10018638 w 11218359"/>
              <a:gd name="connsiteY876" fmla="*/ 1500864 h 1500863"/>
              <a:gd name="connsiteX877" fmla="*/ 10030068 w 11218359"/>
              <a:gd name="connsiteY877" fmla="*/ 1500864 h 1500863"/>
              <a:gd name="connsiteX878" fmla="*/ 10041498 w 11218359"/>
              <a:gd name="connsiteY878" fmla="*/ 1500864 h 1500863"/>
              <a:gd name="connsiteX879" fmla="*/ 10052976 w 11218359"/>
              <a:gd name="connsiteY879" fmla="*/ 1500864 h 1500863"/>
              <a:gd name="connsiteX880" fmla="*/ 10064405 w 11218359"/>
              <a:gd name="connsiteY880" fmla="*/ 1500864 h 1500863"/>
              <a:gd name="connsiteX881" fmla="*/ 10075835 w 11218359"/>
              <a:gd name="connsiteY881" fmla="*/ 1500864 h 1500863"/>
              <a:gd name="connsiteX882" fmla="*/ 10087266 w 11218359"/>
              <a:gd name="connsiteY882" fmla="*/ 1500864 h 1500863"/>
              <a:gd name="connsiteX883" fmla="*/ 10098695 w 11218359"/>
              <a:gd name="connsiteY883" fmla="*/ 1500864 h 1500863"/>
              <a:gd name="connsiteX884" fmla="*/ 10110174 w 11218359"/>
              <a:gd name="connsiteY884" fmla="*/ 1500864 h 1500863"/>
              <a:gd name="connsiteX885" fmla="*/ 10121603 w 11218359"/>
              <a:gd name="connsiteY885" fmla="*/ 1500864 h 1500863"/>
              <a:gd name="connsiteX886" fmla="*/ 10133033 w 11218359"/>
              <a:gd name="connsiteY886" fmla="*/ 1500864 h 1500863"/>
              <a:gd name="connsiteX887" fmla="*/ 10144463 w 11218359"/>
              <a:gd name="connsiteY887" fmla="*/ 1500864 h 1500863"/>
              <a:gd name="connsiteX888" fmla="*/ 10155893 w 11218359"/>
              <a:gd name="connsiteY888" fmla="*/ 1500864 h 1500863"/>
              <a:gd name="connsiteX889" fmla="*/ 10167371 w 11218359"/>
              <a:gd name="connsiteY889" fmla="*/ 1500864 h 1500863"/>
              <a:gd name="connsiteX890" fmla="*/ 10178801 w 11218359"/>
              <a:gd name="connsiteY890" fmla="*/ 1500864 h 1500863"/>
              <a:gd name="connsiteX891" fmla="*/ 10190230 w 11218359"/>
              <a:gd name="connsiteY891" fmla="*/ 1500864 h 1500863"/>
              <a:gd name="connsiteX892" fmla="*/ 10201661 w 11218359"/>
              <a:gd name="connsiteY892" fmla="*/ 1500864 h 1500863"/>
              <a:gd name="connsiteX893" fmla="*/ 10213091 w 11218359"/>
              <a:gd name="connsiteY893" fmla="*/ 1500864 h 1500863"/>
              <a:gd name="connsiteX894" fmla="*/ 10224569 w 11218359"/>
              <a:gd name="connsiteY894" fmla="*/ 1500864 h 1500863"/>
              <a:gd name="connsiteX895" fmla="*/ 10235998 w 11218359"/>
              <a:gd name="connsiteY895" fmla="*/ 1500864 h 1500863"/>
              <a:gd name="connsiteX896" fmla="*/ 10247428 w 11218359"/>
              <a:gd name="connsiteY896" fmla="*/ 1500864 h 1500863"/>
              <a:gd name="connsiteX897" fmla="*/ 10258859 w 11218359"/>
              <a:gd name="connsiteY897" fmla="*/ 1500864 h 1500863"/>
              <a:gd name="connsiteX898" fmla="*/ 10270288 w 11218359"/>
              <a:gd name="connsiteY898" fmla="*/ 1500864 h 1500863"/>
              <a:gd name="connsiteX899" fmla="*/ 10281767 w 11218359"/>
              <a:gd name="connsiteY899" fmla="*/ 1500864 h 1500863"/>
              <a:gd name="connsiteX900" fmla="*/ 10293196 w 11218359"/>
              <a:gd name="connsiteY900" fmla="*/ 1500864 h 1500863"/>
              <a:gd name="connsiteX901" fmla="*/ 10304626 w 11218359"/>
              <a:gd name="connsiteY901" fmla="*/ 1500864 h 1500863"/>
              <a:gd name="connsiteX902" fmla="*/ 10316056 w 11218359"/>
              <a:gd name="connsiteY902" fmla="*/ 1500864 h 1500863"/>
              <a:gd name="connsiteX903" fmla="*/ 10327486 w 11218359"/>
              <a:gd name="connsiteY903" fmla="*/ 1500864 h 1500863"/>
              <a:gd name="connsiteX904" fmla="*/ 10338963 w 11218359"/>
              <a:gd name="connsiteY904" fmla="*/ 1500864 h 1500863"/>
              <a:gd name="connsiteX905" fmla="*/ 10350394 w 11218359"/>
              <a:gd name="connsiteY905" fmla="*/ 1500864 h 1500863"/>
              <a:gd name="connsiteX906" fmla="*/ 10361823 w 11218359"/>
              <a:gd name="connsiteY906" fmla="*/ 1500864 h 1500863"/>
              <a:gd name="connsiteX907" fmla="*/ 10373254 w 11218359"/>
              <a:gd name="connsiteY907" fmla="*/ 1500864 h 1500863"/>
              <a:gd name="connsiteX908" fmla="*/ 10384684 w 11218359"/>
              <a:gd name="connsiteY908" fmla="*/ 1500864 h 1500863"/>
              <a:gd name="connsiteX909" fmla="*/ 10396161 w 11218359"/>
              <a:gd name="connsiteY909" fmla="*/ 1500864 h 1500863"/>
              <a:gd name="connsiteX910" fmla="*/ 10407591 w 11218359"/>
              <a:gd name="connsiteY910" fmla="*/ 1500864 h 1500863"/>
              <a:gd name="connsiteX911" fmla="*/ 10419021 w 11218359"/>
              <a:gd name="connsiteY911" fmla="*/ 1500864 h 1500863"/>
              <a:gd name="connsiteX912" fmla="*/ 10430452 w 11218359"/>
              <a:gd name="connsiteY912" fmla="*/ 1500864 h 1500863"/>
              <a:gd name="connsiteX913" fmla="*/ 10441881 w 11218359"/>
              <a:gd name="connsiteY913" fmla="*/ 1500864 h 1500863"/>
              <a:gd name="connsiteX914" fmla="*/ 10453358 w 11218359"/>
              <a:gd name="connsiteY914" fmla="*/ 1500864 h 1500863"/>
              <a:gd name="connsiteX915" fmla="*/ 10464789 w 11218359"/>
              <a:gd name="connsiteY915" fmla="*/ 1500864 h 1500863"/>
              <a:gd name="connsiteX916" fmla="*/ 10476219 w 11218359"/>
              <a:gd name="connsiteY916" fmla="*/ 1500864 h 1500863"/>
              <a:gd name="connsiteX917" fmla="*/ 10487649 w 11218359"/>
              <a:gd name="connsiteY917" fmla="*/ 1500864 h 1500863"/>
              <a:gd name="connsiteX918" fmla="*/ 10499079 w 11218359"/>
              <a:gd name="connsiteY918" fmla="*/ 1500864 h 1500863"/>
              <a:gd name="connsiteX919" fmla="*/ 10510556 w 11218359"/>
              <a:gd name="connsiteY919" fmla="*/ 1500864 h 1500863"/>
              <a:gd name="connsiteX920" fmla="*/ 10521987 w 11218359"/>
              <a:gd name="connsiteY920" fmla="*/ 1500864 h 1500863"/>
              <a:gd name="connsiteX921" fmla="*/ 10533416 w 11218359"/>
              <a:gd name="connsiteY921" fmla="*/ 1500864 h 1500863"/>
              <a:gd name="connsiteX922" fmla="*/ 10544847 w 11218359"/>
              <a:gd name="connsiteY922" fmla="*/ 1500864 h 1500863"/>
              <a:gd name="connsiteX923" fmla="*/ 10556277 w 11218359"/>
              <a:gd name="connsiteY923" fmla="*/ 1500864 h 1500863"/>
              <a:gd name="connsiteX924" fmla="*/ 10567754 w 11218359"/>
              <a:gd name="connsiteY924" fmla="*/ 1500864 h 1500863"/>
              <a:gd name="connsiteX925" fmla="*/ 10579184 w 11218359"/>
              <a:gd name="connsiteY925" fmla="*/ 1500864 h 1500863"/>
              <a:gd name="connsiteX926" fmla="*/ 10590614 w 11218359"/>
              <a:gd name="connsiteY926" fmla="*/ 1500864 h 1500863"/>
              <a:gd name="connsiteX927" fmla="*/ 10602045 w 11218359"/>
              <a:gd name="connsiteY927" fmla="*/ 1500864 h 1500863"/>
              <a:gd name="connsiteX928" fmla="*/ 10613474 w 11218359"/>
              <a:gd name="connsiteY928" fmla="*/ 1500864 h 1500863"/>
              <a:gd name="connsiteX929" fmla="*/ 10624951 w 11218359"/>
              <a:gd name="connsiteY929" fmla="*/ 1500864 h 1500863"/>
              <a:gd name="connsiteX930" fmla="*/ 10636382 w 11218359"/>
              <a:gd name="connsiteY930" fmla="*/ 1500864 h 1500863"/>
              <a:gd name="connsiteX931" fmla="*/ 10647812 w 11218359"/>
              <a:gd name="connsiteY931" fmla="*/ 1500864 h 1500863"/>
              <a:gd name="connsiteX932" fmla="*/ 10659241 w 11218359"/>
              <a:gd name="connsiteY932" fmla="*/ 1500864 h 1500863"/>
              <a:gd name="connsiteX933" fmla="*/ 10670672 w 11218359"/>
              <a:gd name="connsiteY933" fmla="*/ 1500864 h 1500863"/>
              <a:gd name="connsiteX934" fmla="*/ 10682149 w 11218359"/>
              <a:gd name="connsiteY934" fmla="*/ 1500864 h 1500863"/>
              <a:gd name="connsiteX935" fmla="*/ 10693580 w 11218359"/>
              <a:gd name="connsiteY935" fmla="*/ 1500864 h 1500863"/>
              <a:gd name="connsiteX936" fmla="*/ 10705009 w 11218359"/>
              <a:gd name="connsiteY936" fmla="*/ 1500864 h 1500863"/>
              <a:gd name="connsiteX937" fmla="*/ 10716439 w 11218359"/>
              <a:gd name="connsiteY937" fmla="*/ 1500864 h 1500863"/>
              <a:gd name="connsiteX938" fmla="*/ 10727870 w 11218359"/>
              <a:gd name="connsiteY938" fmla="*/ 1500864 h 1500863"/>
              <a:gd name="connsiteX939" fmla="*/ 10739347 w 11218359"/>
              <a:gd name="connsiteY939" fmla="*/ 1500864 h 1500863"/>
              <a:gd name="connsiteX940" fmla="*/ 10750778 w 11218359"/>
              <a:gd name="connsiteY940" fmla="*/ 1500864 h 1500863"/>
              <a:gd name="connsiteX941" fmla="*/ 10762207 w 11218359"/>
              <a:gd name="connsiteY941" fmla="*/ 1500864 h 1500863"/>
              <a:gd name="connsiteX942" fmla="*/ 10773637 w 11218359"/>
              <a:gd name="connsiteY942" fmla="*/ 1500864 h 1500863"/>
              <a:gd name="connsiteX943" fmla="*/ 10785067 w 11218359"/>
              <a:gd name="connsiteY943" fmla="*/ 1500864 h 1500863"/>
              <a:gd name="connsiteX944" fmla="*/ 10796544 w 11218359"/>
              <a:gd name="connsiteY944" fmla="*/ 1500864 h 1500863"/>
              <a:gd name="connsiteX945" fmla="*/ 10807975 w 11218359"/>
              <a:gd name="connsiteY945" fmla="*/ 1500864 h 1500863"/>
              <a:gd name="connsiteX946" fmla="*/ 10819405 w 11218359"/>
              <a:gd name="connsiteY946" fmla="*/ 1500864 h 1500863"/>
              <a:gd name="connsiteX947" fmla="*/ 10830834 w 11218359"/>
              <a:gd name="connsiteY947" fmla="*/ 1500864 h 1500863"/>
              <a:gd name="connsiteX948" fmla="*/ 10842265 w 11218359"/>
              <a:gd name="connsiteY948" fmla="*/ 1500864 h 1500863"/>
              <a:gd name="connsiteX949" fmla="*/ 10853742 w 11218359"/>
              <a:gd name="connsiteY949" fmla="*/ 1500864 h 1500863"/>
              <a:gd name="connsiteX950" fmla="*/ 10865173 w 11218359"/>
              <a:gd name="connsiteY950" fmla="*/ 1500864 h 1500863"/>
              <a:gd name="connsiteX951" fmla="*/ 10876602 w 11218359"/>
              <a:gd name="connsiteY951" fmla="*/ 1500864 h 1500863"/>
              <a:gd name="connsiteX952" fmla="*/ 10888032 w 11218359"/>
              <a:gd name="connsiteY952" fmla="*/ 1500864 h 1500863"/>
              <a:gd name="connsiteX953" fmla="*/ 10899463 w 11218359"/>
              <a:gd name="connsiteY953" fmla="*/ 1500864 h 1500863"/>
              <a:gd name="connsiteX954" fmla="*/ 10910892 w 11218359"/>
              <a:gd name="connsiteY954" fmla="*/ 1500864 h 1500863"/>
              <a:gd name="connsiteX955" fmla="*/ 10922369 w 11218359"/>
              <a:gd name="connsiteY955" fmla="*/ 1500864 h 1500863"/>
              <a:gd name="connsiteX956" fmla="*/ 10933800 w 11218359"/>
              <a:gd name="connsiteY956" fmla="*/ 1500864 h 1500863"/>
              <a:gd name="connsiteX957" fmla="*/ 10945230 w 11218359"/>
              <a:gd name="connsiteY957" fmla="*/ 1500864 h 1500863"/>
              <a:gd name="connsiteX958" fmla="*/ 10956660 w 11218359"/>
              <a:gd name="connsiteY958" fmla="*/ 1500864 h 1500863"/>
              <a:gd name="connsiteX959" fmla="*/ 10968090 w 11218359"/>
              <a:gd name="connsiteY959" fmla="*/ 1500864 h 1500863"/>
              <a:gd name="connsiteX960" fmla="*/ 10979567 w 11218359"/>
              <a:gd name="connsiteY960" fmla="*/ 1500864 h 1500863"/>
              <a:gd name="connsiteX961" fmla="*/ 10990998 w 11218359"/>
              <a:gd name="connsiteY961" fmla="*/ 1500864 h 1500863"/>
              <a:gd name="connsiteX962" fmla="*/ 11002427 w 11218359"/>
              <a:gd name="connsiteY962" fmla="*/ 1500864 h 1500863"/>
              <a:gd name="connsiteX963" fmla="*/ 11013858 w 11218359"/>
              <a:gd name="connsiteY963" fmla="*/ 1500864 h 1500863"/>
              <a:gd name="connsiteX964" fmla="*/ 11025287 w 11218359"/>
              <a:gd name="connsiteY964" fmla="*/ 1500864 h 1500863"/>
              <a:gd name="connsiteX965" fmla="*/ 11036765 w 11218359"/>
              <a:gd name="connsiteY965" fmla="*/ 1500864 h 1500863"/>
              <a:gd name="connsiteX966" fmla="*/ 11048195 w 11218359"/>
              <a:gd name="connsiteY966" fmla="*/ 1500864 h 1500863"/>
              <a:gd name="connsiteX967" fmla="*/ 11059625 w 11218359"/>
              <a:gd name="connsiteY967" fmla="*/ 1500864 h 1500863"/>
              <a:gd name="connsiteX968" fmla="*/ 11071056 w 11218359"/>
              <a:gd name="connsiteY968" fmla="*/ 1500864 h 1500863"/>
              <a:gd name="connsiteX969" fmla="*/ 11082485 w 11218359"/>
              <a:gd name="connsiteY969" fmla="*/ 1500864 h 1500863"/>
              <a:gd name="connsiteX970" fmla="*/ 11093962 w 11218359"/>
              <a:gd name="connsiteY970" fmla="*/ 1500864 h 1500863"/>
              <a:gd name="connsiteX971" fmla="*/ 11105393 w 11218359"/>
              <a:gd name="connsiteY971" fmla="*/ 1500864 h 1500863"/>
              <a:gd name="connsiteX972" fmla="*/ 11116823 w 11218359"/>
              <a:gd name="connsiteY972" fmla="*/ 1500864 h 1500863"/>
              <a:gd name="connsiteX973" fmla="*/ 11128253 w 11218359"/>
              <a:gd name="connsiteY973" fmla="*/ 1500864 h 1500863"/>
              <a:gd name="connsiteX974" fmla="*/ 11139683 w 11218359"/>
              <a:gd name="connsiteY974" fmla="*/ 1500864 h 1500863"/>
              <a:gd name="connsiteX975" fmla="*/ 11151160 w 11218359"/>
              <a:gd name="connsiteY975" fmla="*/ 1500864 h 1500863"/>
              <a:gd name="connsiteX976" fmla="*/ 11162591 w 11218359"/>
              <a:gd name="connsiteY976" fmla="*/ 1500864 h 1500863"/>
              <a:gd name="connsiteX977" fmla="*/ 11174020 w 11218359"/>
              <a:gd name="connsiteY977" fmla="*/ 1500864 h 1500863"/>
              <a:gd name="connsiteX978" fmla="*/ 11185451 w 11218359"/>
              <a:gd name="connsiteY978" fmla="*/ 1500864 h 1500863"/>
              <a:gd name="connsiteX979" fmla="*/ 11196881 w 11218359"/>
              <a:gd name="connsiteY979" fmla="*/ 1500864 h 1500863"/>
              <a:gd name="connsiteX980" fmla="*/ 11208358 w 11218359"/>
              <a:gd name="connsiteY980" fmla="*/ 1500864 h 1500863"/>
              <a:gd name="connsiteX981" fmla="*/ 11218359 w 11218359"/>
              <a:gd name="connsiteY981" fmla="*/ 1500864 h 1500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00863">
                <a:moveTo>
                  <a:pt x="0" y="1500864"/>
                </a:moveTo>
                <a:lnTo>
                  <a:pt x="9149" y="1500864"/>
                </a:lnTo>
                <a:lnTo>
                  <a:pt x="20588" y="1500864"/>
                </a:lnTo>
                <a:lnTo>
                  <a:pt x="32028" y="1500864"/>
                </a:lnTo>
                <a:lnTo>
                  <a:pt x="43467" y="1500864"/>
                </a:lnTo>
                <a:lnTo>
                  <a:pt x="54907" y="1500864"/>
                </a:lnTo>
                <a:lnTo>
                  <a:pt x="66346" y="1500864"/>
                </a:lnTo>
                <a:lnTo>
                  <a:pt x="77786" y="1500864"/>
                </a:lnTo>
                <a:lnTo>
                  <a:pt x="89225" y="1500864"/>
                </a:lnTo>
                <a:lnTo>
                  <a:pt x="100665" y="1500864"/>
                </a:lnTo>
                <a:lnTo>
                  <a:pt x="112104" y="1500864"/>
                </a:lnTo>
                <a:lnTo>
                  <a:pt x="123544" y="1500864"/>
                </a:lnTo>
                <a:lnTo>
                  <a:pt x="134979" y="1500864"/>
                </a:lnTo>
                <a:lnTo>
                  <a:pt x="146423" y="1500864"/>
                </a:lnTo>
                <a:lnTo>
                  <a:pt x="157858" y="1500864"/>
                </a:lnTo>
                <a:lnTo>
                  <a:pt x="169297" y="1500864"/>
                </a:lnTo>
                <a:lnTo>
                  <a:pt x="180737" y="1500864"/>
                </a:lnTo>
                <a:lnTo>
                  <a:pt x="192176" y="1500864"/>
                </a:lnTo>
                <a:lnTo>
                  <a:pt x="203616" y="1500864"/>
                </a:lnTo>
                <a:lnTo>
                  <a:pt x="215055" y="1500864"/>
                </a:lnTo>
                <a:lnTo>
                  <a:pt x="226495" y="1500864"/>
                </a:lnTo>
                <a:lnTo>
                  <a:pt x="237935" y="1500864"/>
                </a:lnTo>
                <a:lnTo>
                  <a:pt x="249374" y="1500864"/>
                </a:lnTo>
                <a:lnTo>
                  <a:pt x="260814" y="1500864"/>
                </a:lnTo>
                <a:lnTo>
                  <a:pt x="272253" y="1500864"/>
                </a:lnTo>
                <a:lnTo>
                  <a:pt x="283693" y="1500864"/>
                </a:lnTo>
                <a:lnTo>
                  <a:pt x="295132" y="1500864"/>
                </a:lnTo>
                <a:lnTo>
                  <a:pt x="306572" y="1500864"/>
                </a:lnTo>
                <a:lnTo>
                  <a:pt x="318011" y="1500864"/>
                </a:lnTo>
                <a:lnTo>
                  <a:pt x="329451" y="1500864"/>
                </a:lnTo>
                <a:lnTo>
                  <a:pt x="340890" y="1500864"/>
                </a:lnTo>
                <a:lnTo>
                  <a:pt x="352330" y="1500864"/>
                </a:lnTo>
                <a:lnTo>
                  <a:pt x="363769" y="1500864"/>
                </a:lnTo>
                <a:lnTo>
                  <a:pt x="375209" y="1500864"/>
                </a:lnTo>
                <a:lnTo>
                  <a:pt x="386648" y="1500864"/>
                </a:lnTo>
                <a:lnTo>
                  <a:pt x="398088" y="1500864"/>
                </a:lnTo>
                <a:lnTo>
                  <a:pt x="409527" y="1500864"/>
                </a:lnTo>
                <a:lnTo>
                  <a:pt x="420967" y="1500864"/>
                </a:lnTo>
                <a:lnTo>
                  <a:pt x="432406" y="1500864"/>
                </a:lnTo>
                <a:lnTo>
                  <a:pt x="443846" y="1500864"/>
                </a:lnTo>
                <a:lnTo>
                  <a:pt x="455285" y="1500864"/>
                </a:lnTo>
                <a:lnTo>
                  <a:pt x="466725" y="1500864"/>
                </a:lnTo>
                <a:lnTo>
                  <a:pt x="478165" y="1500864"/>
                </a:lnTo>
                <a:lnTo>
                  <a:pt x="489604" y="1500864"/>
                </a:lnTo>
                <a:lnTo>
                  <a:pt x="501044" y="1500864"/>
                </a:lnTo>
                <a:lnTo>
                  <a:pt x="512483" y="1500864"/>
                </a:lnTo>
                <a:lnTo>
                  <a:pt x="523923" y="1500864"/>
                </a:lnTo>
                <a:lnTo>
                  <a:pt x="535362" y="1500864"/>
                </a:lnTo>
                <a:lnTo>
                  <a:pt x="546802" y="1500864"/>
                </a:lnTo>
                <a:lnTo>
                  <a:pt x="558241" y="1500864"/>
                </a:lnTo>
                <a:lnTo>
                  <a:pt x="569681" y="1500864"/>
                </a:lnTo>
                <a:lnTo>
                  <a:pt x="581120" y="1500864"/>
                </a:lnTo>
                <a:lnTo>
                  <a:pt x="592560" y="1500864"/>
                </a:lnTo>
                <a:lnTo>
                  <a:pt x="603999" y="1500864"/>
                </a:lnTo>
                <a:lnTo>
                  <a:pt x="615439" y="1500864"/>
                </a:lnTo>
                <a:lnTo>
                  <a:pt x="626878" y="1500864"/>
                </a:lnTo>
                <a:lnTo>
                  <a:pt x="638318" y="1500864"/>
                </a:lnTo>
                <a:lnTo>
                  <a:pt x="649757" y="1500864"/>
                </a:lnTo>
                <a:lnTo>
                  <a:pt x="661192" y="1500864"/>
                </a:lnTo>
                <a:lnTo>
                  <a:pt x="672632" y="1500864"/>
                </a:lnTo>
                <a:lnTo>
                  <a:pt x="684071" y="1500864"/>
                </a:lnTo>
                <a:lnTo>
                  <a:pt x="695511" y="1500864"/>
                </a:lnTo>
                <a:lnTo>
                  <a:pt x="706950" y="1500864"/>
                </a:lnTo>
                <a:lnTo>
                  <a:pt x="718390" y="1500864"/>
                </a:lnTo>
                <a:lnTo>
                  <a:pt x="729829" y="1500864"/>
                </a:lnTo>
                <a:lnTo>
                  <a:pt x="741269" y="1500864"/>
                </a:lnTo>
                <a:lnTo>
                  <a:pt x="752708" y="1500864"/>
                </a:lnTo>
                <a:lnTo>
                  <a:pt x="764148" y="1500864"/>
                </a:lnTo>
                <a:lnTo>
                  <a:pt x="775587" y="1500864"/>
                </a:lnTo>
                <a:lnTo>
                  <a:pt x="787027" y="1500864"/>
                </a:lnTo>
                <a:lnTo>
                  <a:pt x="798467" y="1500864"/>
                </a:lnTo>
                <a:lnTo>
                  <a:pt x="809906" y="1500864"/>
                </a:lnTo>
                <a:lnTo>
                  <a:pt x="821346" y="1500864"/>
                </a:lnTo>
                <a:lnTo>
                  <a:pt x="832785" y="1500864"/>
                </a:lnTo>
                <a:lnTo>
                  <a:pt x="844225" y="1500864"/>
                </a:lnTo>
                <a:lnTo>
                  <a:pt x="855664" y="1500864"/>
                </a:lnTo>
                <a:lnTo>
                  <a:pt x="867104" y="1500864"/>
                </a:lnTo>
                <a:lnTo>
                  <a:pt x="878543" y="1500864"/>
                </a:lnTo>
                <a:lnTo>
                  <a:pt x="889983" y="1500864"/>
                </a:lnTo>
                <a:lnTo>
                  <a:pt x="901422" y="1500864"/>
                </a:lnTo>
                <a:lnTo>
                  <a:pt x="912862" y="1500864"/>
                </a:lnTo>
                <a:lnTo>
                  <a:pt x="924301" y="1500864"/>
                </a:lnTo>
                <a:lnTo>
                  <a:pt x="935741" y="1500864"/>
                </a:lnTo>
                <a:lnTo>
                  <a:pt x="947180" y="1500864"/>
                </a:lnTo>
                <a:lnTo>
                  <a:pt x="958620" y="1500864"/>
                </a:lnTo>
                <a:lnTo>
                  <a:pt x="970059" y="1500864"/>
                </a:lnTo>
                <a:lnTo>
                  <a:pt x="981499" y="1500864"/>
                </a:lnTo>
                <a:lnTo>
                  <a:pt x="992938" y="1500864"/>
                </a:lnTo>
                <a:lnTo>
                  <a:pt x="1004378" y="1500864"/>
                </a:lnTo>
                <a:lnTo>
                  <a:pt x="1015818" y="1500864"/>
                </a:lnTo>
                <a:lnTo>
                  <a:pt x="1027257" y="1500864"/>
                </a:lnTo>
                <a:lnTo>
                  <a:pt x="1038697" y="1500864"/>
                </a:lnTo>
                <a:lnTo>
                  <a:pt x="1050136" y="1500864"/>
                </a:lnTo>
                <a:lnTo>
                  <a:pt x="1061576" y="1500864"/>
                </a:lnTo>
                <a:lnTo>
                  <a:pt x="1073015" y="1500864"/>
                </a:lnTo>
                <a:lnTo>
                  <a:pt x="1084455" y="1500864"/>
                </a:lnTo>
                <a:lnTo>
                  <a:pt x="1095894" y="1500864"/>
                </a:lnTo>
                <a:lnTo>
                  <a:pt x="1107334" y="1500864"/>
                </a:lnTo>
                <a:lnTo>
                  <a:pt x="1118773" y="1500864"/>
                </a:lnTo>
                <a:lnTo>
                  <a:pt x="1130213" y="1500864"/>
                </a:lnTo>
                <a:lnTo>
                  <a:pt x="1141652" y="1500864"/>
                </a:lnTo>
                <a:lnTo>
                  <a:pt x="1153092" y="1500864"/>
                </a:lnTo>
                <a:lnTo>
                  <a:pt x="1164531" y="1500864"/>
                </a:lnTo>
                <a:lnTo>
                  <a:pt x="1175971" y="1500864"/>
                </a:lnTo>
                <a:lnTo>
                  <a:pt x="1187406" y="1500864"/>
                </a:lnTo>
                <a:lnTo>
                  <a:pt x="1198845" y="1500864"/>
                </a:lnTo>
                <a:lnTo>
                  <a:pt x="1210285" y="1500864"/>
                </a:lnTo>
                <a:lnTo>
                  <a:pt x="1221724" y="1500864"/>
                </a:lnTo>
                <a:lnTo>
                  <a:pt x="1233164" y="1500864"/>
                </a:lnTo>
                <a:lnTo>
                  <a:pt x="1244603" y="1500864"/>
                </a:lnTo>
                <a:lnTo>
                  <a:pt x="1256043" y="1500864"/>
                </a:lnTo>
                <a:lnTo>
                  <a:pt x="1267482" y="1500864"/>
                </a:lnTo>
                <a:lnTo>
                  <a:pt x="1278922" y="1500864"/>
                </a:lnTo>
                <a:lnTo>
                  <a:pt x="1290361" y="1500864"/>
                </a:lnTo>
                <a:lnTo>
                  <a:pt x="1301801" y="1500864"/>
                </a:lnTo>
                <a:lnTo>
                  <a:pt x="1313240" y="1500864"/>
                </a:lnTo>
                <a:lnTo>
                  <a:pt x="1324680" y="1500864"/>
                </a:lnTo>
                <a:lnTo>
                  <a:pt x="1336120" y="1500864"/>
                </a:lnTo>
                <a:lnTo>
                  <a:pt x="1347559" y="1500864"/>
                </a:lnTo>
                <a:lnTo>
                  <a:pt x="1358999" y="1500864"/>
                </a:lnTo>
                <a:lnTo>
                  <a:pt x="1370438" y="1500864"/>
                </a:lnTo>
                <a:lnTo>
                  <a:pt x="1381878" y="1500864"/>
                </a:lnTo>
                <a:lnTo>
                  <a:pt x="1393317" y="1500864"/>
                </a:lnTo>
                <a:lnTo>
                  <a:pt x="1404757" y="1500864"/>
                </a:lnTo>
                <a:lnTo>
                  <a:pt x="1416196" y="1500864"/>
                </a:lnTo>
                <a:lnTo>
                  <a:pt x="1427636" y="1500864"/>
                </a:lnTo>
                <a:lnTo>
                  <a:pt x="1439075" y="1500864"/>
                </a:lnTo>
                <a:lnTo>
                  <a:pt x="1450515" y="1500864"/>
                </a:lnTo>
                <a:lnTo>
                  <a:pt x="1461954" y="1500864"/>
                </a:lnTo>
                <a:lnTo>
                  <a:pt x="1473394" y="1500864"/>
                </a:lnTo>
                <a:lnTo>
                  <a:pt x="1484833" y="1500864"/>
                </a:lnTo>
                <a:lnTo>
                  <a:pt x="1496273" y="1500864"/>
                </a:lnTo>
                <a:lnTo>
                  <a:pt x="1507712" y="1500864"/>
                </a:lnTo>
                <a:lnTo>
                  <a:pt x="1519152" y="1500864"/>
                </a:lnTo>
                <a:lnTo>
                  <a:pt x="1530591" y="1500864"/>
                </a:lnTo>
                <a:lnTo>
                  <a:pt x="1542031" y="1500864"/>
                </a:lnTo>
                <a:lnTo>
                  <a:pt x="1553471" y="1500864"/>
                </a:lnTo>
                <a:lnTo>
                  <a:pt x="1564910" y="1500864"/>
                </a:lnTo>
                <a:lnTo>
                  <a:pt x="1576349" y="1500864"/>
                </a:lnTo>
                <a:lnTo>
                  <a:pt x="1587789" y="1500864"/>
                </a:lnTo>
                <a:lnTo>
                  <a:pt x="1599229" y="1500864"/>
                </a:lnTo>
                <a:lnTo>
                  <a:pt x="1610668" y="1500864"/>
                </a:lnTo>
                <a:lnTo>
                  <a:pt x="1622107" y="1500864"/>
                </a:lnTo>
                <a:lnTo>
                  <a:pt x="1633547" y="1500864"/>
                </a:lnTo>
                <a:lnTo>
                  <a:pt x="1644987" y="1500864"/>
                </a:lnTo>
                <a:lnTo>
                  <a:pt x="1656426" y="1500864"/>
                </a:lnTo>
                <a:lnTo>
                  <a:pt x="1667866" y="1500864"/>
                </a:lnTo>
                <a:lnTo>
                  <a:pt x="1679305" y="1500864"/>
                </a:lnTo>
                <a:lnTo>
                  <a:pt x="1690745" y="1500864"/>
                </a:lnTo>
                <a:lnTo>
                  <a:pt x="1702184" y="1500864"/>
                </a:lnTo>
                <a:lnTo>
                  <a:pt x="1713619" y="1500864"/>
                </a:lnTo>
                <a:lnTo>
                  <a:pt x="1725063" y="1500864"/>
                </a:lnTo>
                <a:lnTo>
                  <a:pt x="1736498" y="1500864"/>
                </a:lnTo>
                <a:lnTo>
                  <a:pt x="1747938" y="1500864"/>
                </a:lnTo>
                <a:lnTo>
                  <a:pt x="1759377" y="1500864"/>
                </a:lnTo>
                <a:lnTo>
                  <a:pt x="1770817" y="1500864"/>
                </a:lnTo>
                <a:lnTo>
                  <a:pt x="1782256" y="1500864"/>
                </a:lnTo>
                <a:lnTo>
                  <a:pt x="1793696" y="1500864"/>
                </a:lnTo>
                <a:lnTo>
                  <a:pt x="1805135" y="1500864"/>
                </a:lnTo>
                <a:lnTo>
                  <a:pt x="1816575" y="1500864"/>
                </a:lnTo>
                <a:lnTo>
                  <a:pt x="1828014" y="1500864"/>
                </a:lnTo>
                <a:lnTo>
                  <a:pt x="1839454" y="1500864"/>
                </a:lnTo>
                <a:lnTo>
                  <a:pt x="1850893" y="1500864"/>
                </a:lnTo>
                <a:lnTo>
                  <a:pt x="1862333" y="1500864"/>
                </a:lnTo>
                <a:lnTo>
                  <a:pt x="1873772" y="1500864"/>
                </a:lnTo>
                <a:lnTo>
                  <a:pt x="1885212" y="1500864"/>
                </a:lnTo>
                <a:lnTo>
                  <a:pt x="1896651" y="1500864"/>
                </a:lnTo>
                <a:lnTo>
                  <a:pt x="1908091" y="1500864"/>
                </a:lnTo>
                <a:lnTo>
                  <a:pt x="1919531" y="1500864"/>
                </a:lnTo>
                <a:lnTo>
                  <a:pt x="1930970" y="1500864"/>
                </a:lnTo>
                <a:lnTo>
                  <a:pt x="1942409" y="1500864"/>
                </a:lnTo>
                <a:lnTo>
                  <a:pt x="1953849" y="1500864"/>
                </a:lnTo>
                <a:lnTo>
                  <a:pt x="1965289" y="1500864"/>
                </a:lnTo>
                <a:lnTo>
                  <a:pt x="1976728" y="1500864"/>
                </a:lnTo>
                <a:lnTo>
                  <a:pt x="1988168" y="1500864"/>
                </a:lnTo>
                <a:lnTo>
                  <a:pt x="1999607" y="1500864"/>
                </a:lnTo>
                <a:lnTo>
                  <a:pt x="2011047" y="1500864"/>
                </a:lnTo>
                <a:lnTo>
                  <a:pt x="2022486" y="1500864"/>
                </a:lnTo>
                <a:lnTo>
                  <a:pt x="2033926" y="1500864"/>
                </a:lnTo>
                <a:lnTo>
                  <a:pt x="2045365" y="1500864"/>
                </a:lnTo>
                <a:lnTo>
                  <a:pt x="2056805" y="1500864"/>
                </a:lnTo>
                <a:lnTo>
                  <a:pt x="2068244" y="1500864"/>
                </a:lnTo>
                <a:lnTo>
                  <a:pt x="2079684" y="1500864"/>
                </a:lnTo>
                <a:lnTo>
                  <a:pt x="2091123" y="1500864"/>
                </a:lnTo>
                <a:lnTo>
                  <a:pt x="2102563" y="1500864"/>
                </a:lnTo>
                <a:lnTo>
                  <a:pt x="2114002" y="1500864"/>
                </a:lnTo>
                <a:lnTo>
                  <a:pt x="2125442" y="1500864"/>
                </a:lnTo>
                <a:lnTo>
                  <a:pt x="2136882" y="1500864"/>
                </a:lnTo>
                <a:lnTo>
                  <a:pt x="2148321" y="1500864"/>
                </a:lnTo>
                <a:lnTo>
                  <a:pt x="2159760" y="1500864"/>
                </a:lnTo>
                <a:lnTo>
                  <a:pt x="2171200" y="1500864"/>
                </a:lnTo>
                <a:lnTo>
                  <a:pt x="2182640" y="1500864"/>
                </a:lnTo>
                <a:lnTo>
                  <a:pt x="2194079" y="1500864"/>
                </a:lnTo>
                <a:lnTo>
                  <a:pt x="2205519" y="1500864"/>
                </a:lnTo>
                <a:lnTo>
                  <a:pt x="2216958" y="1500864"/>
                </a:lnTo>
                <a:lnTo>
                  <a:pt x="2228393" y="1500864"/>
                </a:lnTo>
                <a:lnTo>
                  <a:pt x="2239837" y="1500864"/>
                </a:lnTo>
                <a:lnTo>
                  <a:pt x="2251272" y="1500864"/>
                </a:lnTo>
                <a:lnTo>
                  <a:pt x="2262716" y="1500864"/>
                </a:lnTo>
                <a:lnTo>
                  <a:pt x="2274151" y="1500864"/>
                </a:lnTo>
                <a:lnTo>
                  <a:pt x="2285591" y="1500864"/>
                </a:lnTo>
                <a:lnTo>
                  <a:pt x="2297030" y="1500864"/>
                </a:lnTo>
                <a:lnTo>
                  <a:pt x="2308470" y="1500864"/>
                </a:lnTo>
                <a:lnTo>
                  <a:pt x="2319909" y="1500864"/>
                </a:lnTo>
                <a:lnTo>
                  <a:pt x="2331349" y="1500864"/>
                </a:lnTo>
                <a:lnTo>
                  <a:pt x="2342788" y="1500864"/>
                </a:lnTo>
                <a:lnTo>
                  <a:pt x="2354228" y="1500864"/>
                </a:lnTo>
                <a:lnTo>
                  <a:pt x="2365667" y="1500864"/>
                </a:lnTo>
                <a:lnTo>
                  <a:pt x="2377107" y="1500864"/>
                </a:lnTo>
                <a:lnTo>
                  <a:pt x="2388546" y="1500864"/>
                </a:lnTo>
                <a:lnTo>
                  <a:pt x="2399986" y="1500864"/>
                </a:lnTo>
                <a:lnTo>
                  <a:pt x="2411425" y="1500864"/>
                </a:lnTo>
                <a:lnTo>
                  <a:pt x="2422865" y="1500864"/>
                </a:lnTo>
                <a:lnTo>
                  <a:pt x="2434304" y="1500864"/>
                </a:lnTo>
                <a:lnTo>
                  <a:pt x="2445744" y="1500864"/>
                </a:lnTo>
                <a:lnTo>
                  <a:pt x="2457184" y="1500864"/>
                </a:lnTo>
                <a:lnTo>
                  <a:pt x="2468623" y="1500864"/>
                </a:lnTo>
                <a:lnTo>
                  <a:pt x="2480062" y="1500864"/>
                </a:lnTo>
                <a:lnTo>
                  <a:pt x="2491502" y="1500864"/>
                </a:lnTo>
                <a:lnTo>
                  <a:pt x="2502942" y="1500864"/>
                </a:lnTo>
                <a:lnTo>
                  <a:pt x="2514381" y="1500864"/>
                </a:lnTo>
                <a:lnTo>
                  <a:pt x="2525821" y="1500864"/>
                </a:lnTo>
                <a:lnTo>
                  <a:pt x="2537260" y="1500864"/>
                </a:lnTo>
                <a:lnTo>
                  <a:pt x="2548700" y="1500864"/>
                </a:lnTo>
                <a:lnTo>
                  <a:pt x="2560139" y="1500864"/>
                </a:lnTo>
                <a:lnTo>
                  <a:pt x="2571579" y="1500864"/>
                </a:lnTo>
                <a:lnTo>
                  <a:pt x="2583018" y="1500864"/>
                </a:lnTo>
                <a:lnTo>
                  <a:pt x="2594458" y="1500864"/>
                </a:lnTo>
                <a:lnTo>
                  <a:pt x="2605897" y="1500864"/>
                </a:lnTo>
                <a:lnTo>
                  <a:pt x="2617337" y="1500864"/>
                </a:lnTo>
                <a:lnTo>
                  <a:pt x="2628776" y="1500864"/>
                </a:lnTo>
                <a:lnTo>
                  <a:pt x="2640216" y="1500864"/>
                </a:lnTo>
                <a:lnTo>
                  <a:pt x="2651655" y="1500864"/>
                </a:lnTo>
                <a:lnTo>
                  <a:pt x="2663095" y="1500864"/>
                </a:lnTo>
                <a:lnTo>
                  <a:pt x="2674535" y="1500864"/>
                </a:lnTo>
                <a:lnTo>
                  <a:pt x="2685974" y="1500864"/>
                </a:lnTo>
                <a:lnTo>
                  <a:pt x="2697413" y="1500864"/>
                </a:lnTo>
                <a:lnTo>
                  <a:pt x="2708853" y="1500864"/>
                </a:lnTo>
                <a:lnTo>
                  <a:pt x="2720293" y="1500864"/>
                </a:lnTo>
                <a:lnTo>
                  <a:pt x="2731727" y="1500864"/>
                </a:lnTo>
                <a:lnTo>
                  <a:pt x="2743172" y="1500864"/>
                </a:lnTo>
                <a:lnTo>
                  <a:pt x="2754611" y="1500864"/>
                </a:lnTo>
                <a:lnTo>
                  <a:pt x="2766046" y="1500864"/>
                </a:lnTo>
                <a:lnTo>
                  <a:pt x="2777490" y="1500864"/>
                </a:lnTo>
                <a:lnTo>
                  <a:pt x="2788925" y="1500864"/>
                </a:lnTo>
                <a:lnTo>
                  <a:pt x="2800364" y="1500864"/>
                </a:lnTo>
                <a:lnTo>
                  <a:pt x="2811804" y="1500864"/>
                </a:lnTo>
                <a:lnTo>
                  <a:pt x="2823243" y="1500864"/>
                </a:lnTo>
                <a:lnTo>
                  <a:pt x="2834683" y="1500864"/>
                </a:lnTo>
                <a:lnTo>
                  <a:pt x="2846123" y="1500864"/>
                </a:lnTo>
                <a:lnTo>
                  <a:pt x="2857562" y="1500864"/>
                </a:lnTo>
                <a:lnTo>
                  <a:pt x="2869001" y="1500864"/>
                </a:lnTo>
                <a:lnTo>
                  <a:pt x="2880441" y="1500864"/>
                </a:lnTo>
                <a:lnTo>
                  <a:pt x="2891881" y="1500864"/>
                </a:lnTo>
                <a:lnTo>
                  <a:pt x="2903320" y="1500864"/>
                </a:lnTo>
                <a:lnTo>
                  <a:pt x="2914760" y="1500864"/>
                </a:lnTo>
                <a:lnTo>
                  <a:pt x="2926199" y="1500864"/>
                </a:lnTo>
                <a:lnTo>
                  <a:pt x="2937639" y="1500864"/>
                </a:lnTo>
                <a:lnTo>
                  <a:pt x="2949078" y="1500864"/>
                </a:lnTo>
                <a:lnTo>
                  <a:pt x="2960518" y="1500864"/>
                </a:lnTo>
                <a:lnTo>
                  <a:pt x="2971957" y="1500864"/>
                </a:lnTo>
                <a:lnTo>
                  <a:pt x="2983397" y="1500864"/>
                </a:lnTo>
                <a:lnTo>
                  <a:pt x="2994837" y="1500864"/>
                </a:lnTo>
                <a:lnTo>
                  <a:pt x="3006276" y="1500864"/>
                </a:lnTo>
                <a:lnTo>
                  <a:pt x="3017715" y="1500864"/>
                </a:lnTo>
                <a:lnTo>
                  <a:pt x="3029155" y="1500864"/>
                </a:lnTo>
                <a:lnTo>
                  <a:pt x="3040594" y="1500864"/>
                </a:lnTo>
                <a:lnTo>
                  <a:pt x="3052034" y="1500864"/>
                </a:lnTo>
                <a:lnTo>
                  <a:pt x="3063474" y="1500864"/>
                </a:lnTo>
                <a:lnTo>
                  <a:pt x="3074913" y="1500864"/>
                </a:lnTo>
                <a:lnTo>
                  <a:pt x="3086352" y="1500864"/>
                </a:lnTo>
                <a:lnTo>
                  <a:pt x="3097792" y="1500864"/>
                </a:lnTo>
                <a:lnTo>
                  <a:pt x="3109232" y="1500864"/>
                </a:lnTo>
                <a:lnTo>
                  <a:pt x="3120671" y="1500864"/>
                </a:lnTo>
                <a:lnTo>
                  <a:pt x="3132111" y="1500864"/>
                </a:lnTo>
                <a:lnTo>
                  <a:pt x="3143550" y="1500864"/>
                </a:lnTo>
                <a:lnTo>
                  <a:pt x="3154990" y="1500864"/>
                </a:lnTo>
                <a:lnTo>
                  <a:pt x="3166429" y="1500864"/>
                </a:lnTo>
                <a:lnTo>
                  <a:pt x="3177869" y="1500864"/>
                </a:lnTo>
                <a:lnTo>
                  <a:pt x="3189308" y="1500864"/>
                </a:lnTo>
                <a:lnTo>
                  <a:pt x="3200748" y="1500864"/>
                </a:lnTo>
                <a:lnTo>
                  <a:pt x="3212187" y="1500864"/>
                </a:lnTo>
                <a:lnTo>
                  <a:pt x="3223627" y="1500864"/>
                </a:lnTo>
                <a:lnTo>
                  <a:pt x="3235066" y="1500864"/>
                </a:lnTo>
                <a:lnTo>
                  <a:pt x="3246501" y="1500864"/>
                </a:lnTo>
                <a:lnTo>
                  <a:pt x="3257945" y="1500864"/>
                </a:lnTo>
                <a:lnTo>
                  <a:pt x="3269385" y="1500864"/>
                </a:lnTo>
                <a:lnTo>
                  <a:pt x="3280825" y="1500864"/>
                </a:lnTo>
                <a:lnTo>
                  <a:pt x="3292264" y="1500864"/>
                </a:lnTo>
                <a:lnTo>
                  <a:pt x="3303699" y="1500864"/>
                </a:lnTo>
                <a:lnTo>
                  <a:pt x="3315143" y="1500864"/>
                </a:lnTo>
                <a:lnTo>
                  <a:pt x="3326578" y="1500864"/>
                </a:lnTo>
                <a:lnTo>
                  <a:pt x="3338017" y="1500864"/>
                </a:lnTo>
                <a:lnTo>
                  <a:pt x="3349457" y="1500864"/>
                </a:lnTo>
                <a:lnTo>
                  <a:pt x="3360896" y="1500864"/>
                </a:lnTo>
                <a:lnTo>
                  <a:pt x="3372336" y="1500864"/>
                </a:lnTo>
                <a:lnTo>
                  <a:pt x="3383776" y="1500864"/>
                </a:lnTo>
                <a:lnTo>
                  <a:pt x="3395215" y="1500864"/>
                </a:lnTo>
                <a:lnTo>
                  <a:pt x="3406654" y="1500864"/>
                </a:lnTo>
                <a:lnTo>
                  <a:pt x="3418094" y="1500864"/>
                </a:lnTo>
                <a:lnTo>
                  <a:pt x="3429534" y="1500864"/>
                </a:lnTo>
                <a:lnTo>
                  <a:pt x="3440973" y="1500864"/>
                </a:lnTo>
                <a:lnTo>
                  <a:pt x="3452413" y="1500864"/>
                </a:lnTo>
                <a:lnTo>
                  <a:pt x="3463852" y="1500864"/>
                </a:lnTo>
                <a:lnTo>
                  <a:pt x="3475292" y="1500864"/>
                </a:lnTo>
                <a:lnTo>
                  <a:pt x="3486731" y="1500864"/>
                </a:lnTo>
                <a:lnTo>
                  <a:pt x="3498171" y="1500864"/>
                </a:lnTo>
                <a:lnTo>
                  <a:pt x="3509610" y="1500864"/>
                </a:lnTo>
                <a:lnTo>
                  <a:pt x="3521050" y="1500864"/>
                </a:lnTo>
                <a:lnTo>
                  <a:pt x="3532489" y="1500864"/>
                </a:lnTo>
                <a:lnTo>
                  <a:pt x="3543929" y="1500864"/>
                </a:lnTo>
                <a:lnTo>
                  <a:pt x="3555368" y="1500864"/>
                </a:lnTo>
                <a:lnTo>
                  <a:pt x="3566808" y="1500864"/>
                </a:lnTo>
                <a:lnTo>
                  <a:pt x="3578247" y="1500864"/>
                </a:lnTo>
                <a:lnTo>
                  <a:pt x="3589687" y="1500864"/>
                </a:lnTo>
                <a:lnTo>
                  <a:pt x="3601127" y="1500864"/>
                </a:lnTo>
                <a:lnTo>
                  <a:pt x="3612566" y="1500864"/>
                </a:lnTo>
                <a:lnTo>
                  <a:pt x="3624005" y="1500864"/>
                </a:lnTo>
                <a:lnTo>
                  <a:pt x="3635445" y="1500864"/>
                </a:lnTo>
                <a:lnTo>
                  <a:pt x="3646885" y="1500864"/>
                </a:lnTo>
                <a:lnTo>
                  <a:pt x="3658324" y="1500864"/>
                </a:lnTo>
                <a:lnTo>
                  <a:pt x="3669764" y="1500864"/>
                </a:lnTo>
                <a:lnTo>
                  <a:pt x="3681203" y="1500864"/>
                </a:lnTo>
                <a:lnTo>
                  <a:pt x="3692643" y="1500864"/>
                </a:lnTo>
                <a:lnTo>
                  <a:pt x="3704082" y="1500864"/>
                </a:lnTo>
                <a:lnTo>
                  <a:pt x="3715522" y="1500864"/>
                </a:lnTo>
                <a:lnTo>
                  <a:pt x="3726961" y="1500864"/>
                </a:lnTo>
                <a:lnTo>
                  <a:pt x="3738401" y="1500864"/>
                </a:lnTo>
                <a:lnTo>
                  <a:pt x="3749840" y="1500864"/>
                </a:lnTo>
                <a:lnTo>
                  <a:pt x="3761280" y="1500864"/>
                </a:lnTo>
                <a:lnTo>
                  <a:pt x="3772719" y="1500864"/>
                </a:lnTo>
                <a:lnTo>
                  <a:pt x="3784154" y="1500864"/>
                </a:lnTo>
                <a:lnTo>
                  <a:pt x="3795598" y="1500864"/>
                </a:lnTo>
                <a:lnTo>
                  <a:pt x="3807033" y="1500864"/>
                </a:lnTo>
                <a:lnTo>
                  <a:pt x="3818473" y="1500864"/>
                </a:lnTo>
                <a:lnTo>
                  <a:pt x="3829917" y="1500864"/>
                </a:lnTo>
                <a:lnTo>
                  <a:pt x="3841352" y="1500864"/>
                </a:lnTo>
                <a:lnTo>
                  <a:pt x="3852791" y="1500864"/>
                </a:lnTo>
                <a:lnTo>
                  <a:pt x="3864231" y="1500864"/>
                </a:lnTo>
                <a:lnTo>
                  <a:pt x="3875670" y="1500864"/>
                </a:lnTo>
                <a:lnTo>
                  <a:pt x="3887110" y="1500864"/>
                </a:lnTo>
                <a:lnTo>
                  <a:pt x="3898549" y="1500864"/>
                </a:lnTo>
                <a:lnTo>
                  <a:pt x="3909989" y="1500864"/>
                </a:lnTo>
                <a:lnTo>
                  <a:pt x="3921447" y="1500864"/>
                </a:lnTo>
                <a:lnTo>
                  <a:pt x="3932878" y="1500864"/>
                </a:lnTo>
                <a:lnTo>
                  <a:pt x="3944307" y="1500864"/>
                </a:lnTo>
                <a:lnTo>
                  <a:pt x="3955737" y="1500864"/>
                </a:lnTo>
                <a:lnTo>
                  <a:pt x="3967167" y="1500864"/>
                </a:lnTo>
                <a:lnTo>
                  <a:pt x="3978645" y="1500864"/>
                </a:lnTo>
                <a:lnTo>
                  <a:pt x="3990075" y="1500864"/>
                </a:lnTo>
                <a:lnTo>
                  <a:pt x="4001505" y="1500864"/>
                </a:lnTo>
                <a:lnTo>
                  <a:pt x="4012935" y="1500864"/>
                </a:lnTo>
                <a:lnTo>
                  <a:pt x="4024365" y="1500864"/>
                </a:lnTo>
                <a:lnTo>
                  <a:pt x="4035843" y="1500864"/>
                </a:lnTo>
                <a:lnTo>
                  <a:pt x="4047273" y="1500864"/>
                </a:lnTo>
                <a:lnTo>
                  <a:pt x="4058702" y="1500864"/>
                </a:lnTo>
                <a:lnTo>
                  <a:pt x="4070133" y="1500864"/>
                </a:lnTo>
                <a:lnTo>
                  <a:pt x="4081563" y="1500864"/>
                </a:lnTo>
                <a:lnTo>
                  <a:pt x="4093040" y="1500864"/>
                </a:lnTo>
                <a:lnTo>
                  <a:pt x="4104471" y="1500864"/>
                </a:lnTo>
                <a:lnTo>
                  <a:pt x="4115900" y="1500864"/>
                </a:lnTo>
                <a:lnTo>
                  <a:pt x="4127330" y="1500864"/>
                </a:lnTo>
                <a:lnTo>
                  <a:pt x="4138760" y="1500864"/>
                </a:lnTo>
                <a:lnTo>
                  <a:pt x="4150238" y="1500864"/>
                </a:lnTo>
                <a:lnTo>
                  <a:pt x="4161668" y="1500864"/>
                </a:lnTo>
                <a:lnTo>
                  <a:pt x="4173098" y="1500864"/>
                </a:lnTo>
                <a:lnTo>
                  <a:pt x="4184528" y="1500864"/>
                </a:lnTo>
                <a:lnTo>
                  <a:pt x="4195958" y="1500864"/>
                </a:lnTo>
                <a:lnTo>
                  <a:pt x="4207436" y="1500864"/>
                </a:lnTo>
                <a:lnTo>
                  <a:pt x="4218865" y="1500864"/>
                </a:lnTo>
                <a:lnTo>
                  <a:pt x="4230296" y="1500864"/>
                </a:lnTo>
                <a:lnTo>
                  <a:pt x="4241726" y="1500864"/>
                </a:lnTo>
                <a:lnTo>
                  <a:pt x="4253156" y="1500864"/>
                </a:lnTo>
                <a:lnTo>
                  <a:pt x="4264634" y="1500864"/>
                </a:lnTo>
                <a:lnTo>
                  <a:pt x="4276063" y="1500864"/>
                </a:lnTo>
                <a:lnTo>
                  <a:pt x="4287493" y="1500864"/>
                </a:lnTo>
                <a:lnTo>
                  <a:pt x="4298923" y="1500864"/>
                </a:lnTo>
                <a:lnTo>
                  <a:pt x="4310353" y="1500864"/>
                </a:lnTo>
                <a:lnTo>
                  <a:pt x="4321831" y="1500864"/>
                </a:lnTo>
                <a:lnTo>
                  <a:pt x="4333261" y="1500864"/>
                </a:lnTo>
                <a:lnTo>
                  <a:pt x="4344691" y="1500864"/>
                </a:lnTo>
                <a:lnTo>
                  <a:pt x="4356121" y="1500864"/>
                </a:lnTo>
                <a:lnTo>
                  <a:pt x="4367551" y="1500864"/>
                </a:lnTo>
                <a:lnTo>
                  <a:pt x="4379028" y="1500864"/>
                </a:lnTo>
                <a:lnTo>
                  <a:pt x="4390458" y="1500864"/>
                </a:lnTo>
                <a:lnTo>
                  <a:pt x="4401889" y="1500864"/>
                </a:lnTo>
                <a:lnTo>
                  <a:pt x="4413319" y="1500864"/>
                </a:lnTo>
                <a:lnTo>
                  <a:pt x="4424749" y="1500864"/>
                </a:lnTo>
                <a:lnTo>
                  <a:pt x="4436226" y="1500864"/>
                </a:lnTo>
                <a:lnTo>
                  <a:pt x="4447656" y="1500864"/>
                </a:lnTo>
                <a:lnTo>
                  <a:pt x="4459086" y="1500864"/>
                </a:lnTo>
                <a:lnTo>
                  <a:pt x="4470516" y="1500864"/>
                </a:lnTo>
                <a:lnTo>
                  <a:pt x="4481946" y="1500864"/>
                </a:lnTo>
                <a:lnTo>
                  <a:pt x="4493424" y="1500864"/>
                </a:lnTo>
                <a:lnTo>
                  <a:pt x="4504854" y="1500864"/>
                </a:lnTo>
                <a:lnTo>
                  <a:pt x="4516284" y="1500864"/>
                </a:lnTo>
                <a:lnTo>
                  <a:pt x="4527714" y="1500864"/>
                </a:lnTo>
                <a:lnTo>
                  <a:pt x="4539144" y="1500864"/>
                </a:lnTo>
                <a:lnTo>
                  <a:pt x="4550621" y="1500864"/>
                </a:lnTo>
                <a:lnTo>
                  <a:pt x="4562051" y="1500864"/>
                </a:lnTo>
                <a:lnTo>
                  <a:pt x="4573482" y="1500864"/>
                </a:lnTo>
                <a:lnTo>
                  <a:pt x="4584912" y="1500864"/>
                </a:lnTo>
                <a:lnTo>
                  <a:pt x="4596341" y="1500864"/>
                </a:lnTo>
                <a:lnTo>
                  <a:pt x="4607771" y="1500864"/>
                </a:lnTo>
                <a:lnTo>
                  <a:pt x="4619249" y="1500864"/>
                </a:lnTo>
                <a:lnTo>
                  <a:pt x="4630679" y="1500864"/>
                </a:lnTo>
                <a:lnTo>
                  <a:pt x="4642109" y="1500864"/>
                </a:lnTo>
                <a:lnTo>
                  <a:pt x="4653539" y="1500864"/>
                </a:lnTo>
                <a:lnTo>
                  <a:pt x="4664969" y="1500864"/>
                </a:lnTo>
                <a:lnTo>
                  <a:pt x="4676447" y="1500864"/>
                </a:lnTo>
                <a:lnTo>
                  <a:pt x="4687877" y="1500864"/>
                </a:lnTo>
                <a:lnTo>
                  <a:pt x="4699306" y="1500864"/>
                </a:lnTo>
                <a:lnTo>
                  <a:pt x="4710737" y="1500864"/>
                </a:lnTo>
                <a:lnTo>
                  <a:pt x="4722167" y="1500864"/>
                </a:lnTo>
                <a:lnTo>
                  <a:pt x="4733644" y="1500864"/>
                </a:lnTo>
                <a:lnTo>
                  <a:pt x="4745075" y="1500864"/>
                </a:lnTo>
                <a:lnTo>
                  <a:pt x="4756504" y="1500864"/>
                </a:lnTo>
                <a:lnTo>
                  <a:pt x="4767934" y="1500864"/>
                </a:lnTo>
                <a:lnTo>
                  <a:pt x="4779364" y="1500864"/>
                </a:lnTo>
                <a:lnTo>
                  <a:pt x="4790842" y="1500864"/>
                </a:lnTo>
                <a:lnTo>
                  <a:pt x="4802272" y="1500864"/>
                </a:lnTo>
                <a:lnTo>
                  <a:pt x="4813702" y="1500864"/>
                </a:lnTo>
                <a:lnTo>
                  <a:pt x="4825132" y="1500864"/>
                </a:lnTo>
                <a:lnTo>
                  <a:pt x="4836562" y="1500864"/>
                </a:lnTo>
                <a:lnTo>
                  <a:pt x="4848040" y="1500864"/>
                </a:lnTo>
                <a:lnTo>
                  <a:pt x="4859469" y="1500864"/>
                </a:lnTo>
                <a:lnTo>
                  <a:pt x="4870899" y="1500864"/>
                </a:lnTo>
                <a:lnTo>
                  <a:pt x="4882330" y="1500864"/>
                </a:lnTo>
                <a:lnTo>
                  <a:pt x="4893760" y="1500864"/>
                </a:lnTo>
                <a:lnTo>
                  <a:pt x="4905237" y="1500864"/>
                </a:lnTo>
                <a:lnTo>
                  <a:pt x="4916667" y="1500864"/>
                </a:lnTo>
                <a:lnTo>
                  <a:pt x="4928097" y="1500864"/>
                </a:lnTo>
                <a:lnTo>
                  <a:pt x="4939527" y="1500864"/>
                </a:lnTo>
                <a:lnTo>
                  <a:pt x="4950957" y="1500864"/>
                </a:lnTo>
                <a:lnTo>
                  <a:pt x="4962435" y="1500864"/>
                </a:lnTo>
                <a:lnTo>
                  <a:pt x="4973865" y="1500864"/>
                </a:lnTo>
                <a:lnTo>
                  <a:pt x="4985295" y="1500864"/>
                </a:lnTo>
                <a:lnTo>
                  <a:pt x="4996725" y="1500864"/>
                </a:lnTo>
                <a:lnTo>
                  <a:pt x="5008155" y="1500864"/>
                </a:lnTo>
                <a:lnTo>
                  <a:pt x="5019632" y="1500864"/>
                </a:lnTo>
                <a:lnTo>
                  <a:pt x="5031062" y="1500864"/>
                </a:lnTo>
                <a:lnTo>
                  <a:pt x="5042492" y="1500864"/>
                </a:lnTo>
                <a:lnTo>
                  <a:pt x="5053923" y="1500864"/>
                </a:lnTo>
                <a:lnTo>
                  <a:pt x="5065353" y="1500864"/>
                </a:lnTo>
                <a:lnTo>
                  <a:pt x="5076830" y="1500864"/>
                </a:lnTo>
                <a:lnTo>
                  <a:pt x="5088260" y="1500864"/>
                </a:lnTo>
                <a:lnTo>
                  <a:pt x="5099690" y="1500864"/>
                </a:lnTo>
                <a:lnTo>
                  <a:pt x="5111120" y="1500864"/>
                </a:lnTo>
                <a:lnTo>
                  <a:pt x="5122550" y="1500864"/>
                </a:lnTo>
                <a:lnTo>
                  <a:pt x="5134028" y="1500864"/>
                </a:lnTo>
                <a:lnTo>
                  <a:pt x="5145458" y="1500864"/>
                </a:lnTo>
                <a:lnTo>
                  <a:pt x="5156888" y="1500864"/>
                </a:lnTo>
                <a:lnTo>
                  <a:pt x="5168318" y="1500864"/>
                </a:lnTo>
                <a:lnTo>
                  <a:pt x="5179747" y="1500864"/>
                </a:lnTo>
                <a:lnTo>
                  <a:pt x="5191225" y="1500864"/>
                </a:lnTo>
                <a:lnTo>
                  <a:pt x="5202655" y="1500864"/>
                </a:lnTo>
                <a:lnTo>
                  <a:pt x="5214085" y="1500864"/>
                </a:lnTo>
                <a:lnTo>
                  <a:pt x="5225515" y="1500864"/>
                </a:lnTo>
                <a:lnTo>
                  <a:pt x="5236945" y="1500864"/>
                </a:lnTo>
                <a:lnTo>
                  <a:pt x="5248423" y="1500864"/>
                </a:lnTo>
                <a:lnTo>
                  <a:pt x="5259853" y="1500864"/>
                </a:lnTo>
                <a:lnTo>
                  <a:pt x="5271283" y="1500864"/>
                </a:lnTo>
                <a:lnTo>
                  <a:pt x="5282713" y="1500864"/>
                </a:lnTo>
                <a:lnTo>
                  <a:pt x="5294143" y="1500864"/>
                </a:lnTo>
                <a:lnTo>
                  <a:pt x="5305621" y="1500864"/>
                </a:lnTo>
                <a:lnTo>
                  <a:pt x="5317051" y="1500864"/>
                </a:lnTo>
                <a:lnTo>
                  <a:pt x="5328481" y="1500864"/>
                </a:lnTo>
                <a:lnTo>
                  <a:pt x="5339910" y="1500864"/>
                </a:lnTo>
                <a:lnTo>
                  <a:pt x="5351340" y="1500864"/>
                </a:lnTo>
                <a:lnTo>
                  <a:pt x="5362818" y="1500864"/>
                </a:lnTo>
                <a:lnTo>
                  <a:pt x="5374248" y="1500864"/>
                </a:lnTo>
                <a:lnTo>
                  <a:pt x="5385678" y="1500864"/>
                </a:lnTo>
                <a:lnTo>
                  <a:pt x="5397108" y="1500864"/>
                </a:lnTo>
                <a:lnTo>
                  <a:pt x="5408538" y="1500864"/>
                </a:lnTo>
                <a:lnTo>
                  <a:pt x="5420016" y="1500864"/>
                </a:lnTo>
                <a:lnTo>
                  <a:pt x="5431446" y="1500864"/>
                </a:lnTo>
                <a:lnTo>
                  <a:pt x="5442876" y="1500864"/>
                </a:lnTo>
                <a:lnTo>
                  <a:pt x="5454306" y="1500864"/>
                </a:lnTo>
                <a:lnTo>
                  <a:pt x="5465736" y="1500864"/>
                </a:lnTo>
                <a:lnTo>
                  <a:pt x="5477214" y="1500864"/>
                </a:lnTo>
                <a:lnTo>
                  <a:pt x="5488643" y="1500864"/>
                </a:lnTo>
                <a:lnTo>
                  <a:pt x="5500073" y="1500864"/>
                </a:lnTo>
                <a:lnTo>
                  <a:pt x="5511503" y="1500864"/>
                </a:lnTo>
                <a:lnTo>
                  <a:pt x="5522933" y="1500864"/>
                </a:lnTo>
                <a:lnTo>
                  <a:pt x="5534411" y="1500864"/>
                </a:lnTo>
                <a:lnTo>
                  <a:pt x="5545841" y="1500864"/>
                </a:lnTo>
                <a:lnTo>
                  <a:pt x="5557271" y="1500864"/>
                </a:lnTo>
                <a:lnTo>
                  <a:pt x="5568701" y="1500864"/>
                </a:lnTo>
                <a:lnTo>
                  <a:pt x="5580131" y="1500864"/>
                </a:lnTo>
                <a:lnTo>
                  <a:pt x="5591609" y="1500864"/>
                </a:lnTo>
                <a:lnTo>
                  <a:pt x="5603038" y="1500864"/>
                </a:lnTo>
                <a:lnTo>
                  <a:pt x="5614469" y="1500864"/>
                </a:lnTo>
                <a:lnTo>
                  <a:pt x="5625899" y="1500864"/>
                </a:lnTo>
                <a:lnTo>
                  <a:pt x="5637329" y="1500864"/>
                </a:lnTo>
                <a:lnTo>
                  <a:pt x="5648759" y="1500864"/>
                </a:lnTo>
                <a:lnTo>
                  <a:pt x="5660236" y="1500864"/>
                </a:lnTo>
                <a:lnTo>
                  <a:pt x="5671666" y="1500864"/>
                </a:lnTo>
                <a:lnTo>
                  <a:pt x="5683096" y="1500864"/>
                </a:lnTo>
                <a:lnTo>
                  <a:pt x="5694526" y="1500864"/>
                </a:lnTo>
                <a:lnTo>
                  <a:pt x="5705956" y="1500864"/>
                </a:lnTo>
                <a:lnTo>
                  <a:pt x="5717434" y="1500864"/>
                </a:lnTo>
                <a:lnTo>
                  <a:pt x="5728864" y="1500864"/>
                </a:lnTo>
                <a:lnTo>
                  <a:pt x="5740294" y="1500864"/>
                </a:lnTo>
                <a:lnTo>
                  <a:pt x="5751724" y="1500864"/>
                </a:lnTo>
                <a:lnTo>
                  <a:pt x="5763154" y="1500864"/>
                </a:lnTo>
                <a:lnTo>
                  <a:pt x="5774631" y="1500864"/>
                </a:lnTo>
                <a:lnTo>
                  <a:pt x="5786062" y="1500864"/>
                </a:lnTo>
                <a:lnTo>
                  <a:pt x="5797492" y="1500864"/>
                </a:lnTo>
                <a:lnTo>
                  <a:pt x="5808921" y="1500864"/>
                </a:lnTo>
                <a:lnTo>
                  <a:pt x="5820351" y="1500864"/>
                </a:lnTo>
                <a:lnTo>
                  <a:pt x="5831829" y="1500864"/>
                </a:lnTo>
                <a:lnTo>
                  <a:pt x="5843259" y="1500864"/>
                </a:lnTo>
                <a:lnTo>
                  <a:pt x="5854689" y="1500864"/>
                </a:lnTo>
                <a:lnTo>
                  <a:pt x="5866119" y="1500864"/>
                </a:lnTo>
                <a:lnTo>
                  <a:pt x="5877549" y="1200393"/>
                </a:lnTo>
                <a:lnTo>
                  <a:pt x="5889027" y="0"/>
                </a:lnTo>
                <a:lnTo>
                  <a:pt x="5900457" y="211836"/>
                </a:lnTo>
                <a:lnTo>
                  <a:pt x="5911887" y="471745"/>
                </a:lnTo>
                <a:lnTo>
                  <a:pt x="5923317" y="670055"/>
                </a:lnTo>
                <a:lnTo>
                  <a:pt x="5934747" y="618977"/>
                </a:lnTo>
                <a:lnTo>
                  <a:pt x="5946225" y="501791"/>
                </a:lnTo>
                <a:lnTo>
                  <a:pt x="5957655" y="79629"/>
                </a:lnTo>
                <a:lnTo>
                  <a:pt x="5969084" y="171274"/>
                </a:lnTo>
                <a:lnTo>
                  <a:pt x="5980514" y="718133"/>
                </a:lnTo>
                <a:lnTo>
                  <a:pt x="5991944" y="1452786"/>
                </a:lnTo>
                <a:lnTo>
                  <a:pt x="6003422" y="1488843"/>
                </a:lnTo>
                <a:lnTo>
                  <a:pt x="6014852" y="1500864"/>
                </a:lnTo>
                <a:lnTo>
                  <a:pt x="6026282" y="1500864"/>
                </a:lnTo>
                <a:lnTo>
                  <a:pt x="6037712" y="1500864"/>
                </a:lnTo>
                <a:lnTo>
                  <a:pt x="6049142" y="1500864"/>
                </a:lnTo>
                <a:lnTo>
                  <a:pt x="6060620" y="1500864"/>
                </a:lnTo>
                <a:lnTo>
                  <a:pt x="6072049" y="1500864"/>
                </a:lnTo>
                <a:lnTo>
                  <a:pt x="6083480" y="1500864"/>
                </a:lnTo>
                <a:lnTo>
                  <a:pt x="6094910" y="1500864"/>
                </a:lnTo>
                <a:lnTo>
                  <a:pt x="6106340" y="1500864"/>
                </a:lnTo>
                <a:lnTo>
                  <a:pt x="6117818" y="1500864"/>
                </a:lnTo>
                <a:lnTo>
                  <a:pt x="6129247" y="1500864"/>
                </a:lnTo>
                <a:lnTo>
                  <a:pt x="6140677" y="1500864"/>
                </a:lnTo>
                <a:lnTo>
                  <a:pt x="6152107" y="1500864"/>
                </a:lnTo>
                <a:lnTo>
                  <a:pt x="6163537" y="1500864"/>
                </a:lnTo>
                <a:lnTo>
                  <a:pt x="6175015" y="1500864"/>
                </a:lnTo>
                <a:lnTo>
                  <a:pt x="6186445" y="1500864"/>
                </a:lnTo>
                <a:lnTo>
                  <a:pt x="6197875" y="1500864"/>
                </a:lnTo>
                <a:lnTo>
                  <a:pt x="6209305" y="1500864"/>
                </a:lnTo>
                <a:lnTo>
                  <a:pt x="6220735" y="1500864"/>
                </a:lnTo>
                <a:lnTo>
                  <a:pt x="6232212" y="1500864"/>
                </a:lnTo>
                <a:lnTo>
                  <a:pt x="6243642" y="1500864"/>
                </a:lnTo>
                <a:lnTo>
                  <a:pt x="6255073" y="1500864"/>
                </a:lnTo>
                <a:lnTo>
                  <a:pt x="6266503" y="1500864"/>
                </a:lnTo>
                <a:lnTo>
                  <a:pt x="6277933" y="1500864"/>
                </a:lnTo>
                <a:lnTo>
                  <a:pt x="6289410" y="1500864"/>
                </a:lnTo>
                <a:lnTo>
                  <a:pt x="6300840" y="1500864"/>
                </a:lnTo>
                <a:lnTo>
                  <a:pt x="6312270" y="1500864"/>
                </a:lnTo>
                <a:lnTo>
                  <a:pt x="6323700" y="1500864"/>
                </a:lnTo>
                <a:lnTo>
                  <a:pt x="6335130" y="1500864"/>
                </a:lnTo>
                <a:lnTo>
                  <a:pt x="6346608" y="1500864"/>
                </a:lnTo>
                <a:lnTo>
                  <a:pt x="6358038" y="1500864"/>
                </a:lnTo>
                <a:lnTo>
                  <a:pt x="6369468" y="1500864"/>
                </a:lnTo>
                <a:lnTo>
                  <a:pt x="6380898" y="1500864"/>
                </a:lnTo>
                <a:lnTo>
                  <a:pt x="6392328" y="1500864"/>
                </a:lnTo>
                <a:lnTo>
                  <a:pt x="6403805" y="1500864"/>
                </a:lnTo>
                <a:lnTo>
                  <a:pt x="6415235" y="1500864"/>
                </a:lnTo>
                <a:lnTo>
                  <a:pt x="6426666" y="1500864"/>
                </a:lnTo>
                <a:lnTo>
                  <a:pt x="6438096" y="1500864"/>
                </a:lnTo>
                <a:lnTo>
                  <a:pt x="6449525" y="1500864"/>
                </a:lnTo>
                <a:lnTo>
                  <a:pt x="6461003" y="1500864"/>
                </a:lnTo>
                <a:lnTo>
                  <a:pt x="6472433" y="1500864"/>
                </a:lnTo>
                <a:lnTo>
                  <a:pt x="6483863" y="1500864"/>
                </a:lnTo>
                <a:lnTo>
                  <a:pt x="6495293" y="1500864"/>
                </a:lnTo>
                <a:lnTo>
                  <a:pt x="6506723" y="1500864"/>
                </a:lnTo>
                <a:lnTo>
                  <a:pt x="6518201" y="1500864"/>
                </a:lnTo>
                <a:lnTo>
                  <a:pt x="6529631" y="1500864"/>
                </a:lnTo>
                <a:lnTo>
                  <a:pt x="6541061" y="1500864"/>
                </a:lnTo>
                <a:lnTo>
                  <a:pt x="6552490" y="1500864"/>
                </a:lnTo>
                <a:lnTo>
                  <a:pt x="6563921" y="1500864"/>
                </a:lnTo>
                <a:lnTo>
                  <a:pt x="6575398" y="1500864"/>
                </a:lnTo>
                <a:lnTo>
                  <a:pt x="6586828" y="1500864"/>
                </a:lnTo>
                <a:lnTo>
                  <a:pt x="6598259" y="1500864"/>
                </a:lnTo>
                <a:lnTo>
                  <a:pt x="6609688" y="1500864"/>
                </a:lnTo>
                <a:lnTo>
                  <a:pt x="6621118" y="1500864"/>
                </a:lnTo>
                <a:lnTo>
                  <a:pt x="6632596" y="1500864"/>
                </a:lnTo>
                <a:lnTo>
                  <a:pt x="6644026" y="1500864"/>
                </a:lnTo>
                <a:lnTo>
                  <a:pt x="6655456" y="1500864"/>
                </a:lnTo>
                <a:lnTo>
                  <a:pt x="6666886" y="1500864"/>
                </a:lnTo>
                <a:lnTo>
                  <a:pt x="6678316" y="1500864"/>
                </a:lnTo>
                <a:lnTo>
                  <a:pt x="6689794" y="1500864"/>
                </a:lnTo>
                <a:lnTo>
                  <a:pt x="6701224" y="1500864"/>
                </a:lnTo>
                <a:lnTo>
                  <a:pt x="6712653" y="1500864"/>
                </a:lnTo>
                <a:lnTo>
                  <a:pt x="6724083" y="1500864"/>
                </a:lnTo>
                <a:lnTo>
                  <a:pt x="6735514" y="1500864"/>
                </a:lnTo>
                <a:lnTo>
                  <a:pt x="6746944" y="1500864"/>
                </a:lnTo>
                <a:lnTo>
                  <a:pt x="6758421" y="1500864"/>
                </a:lnTo>
                <a:lnTo>
                  <a:pt x="6769851" y="1500864"/>
                </a:lnTo>
                <a:lnTo>
                  <a:pt x="6781281" y="1500864"/>
                </a:lnTo>
                <a:lnTo>
                  <a:pt x="6792711" y="1500864"/>
                </a:lnTo>
                <a:lnTo>
                  <a:pt x="6804141" y="1500864"/>
                </a:lnTo>
                <a:lnTo>
                  <a:pt x="6815619" y="1500864"/>
                </a:lnTo>
                <a:lnTo>
                  <a:pt x="6827049" y="1500864"/>
                </a:lnTo>
                <a:lnTo>
                  <a:pt x="6838479" y="1500864"/>
                </a:lnTo>
                <a:lnTo>
                  <a:pt x="6849909" y="1500864"/>
                </a:lnTo>
                <a:lnTo>
                  <a:pt x="6861339" y="1500864"/>
                </a:lnTo>
                <a:lnTo>
                  <a:pt x="6872816" y="1500864"/>
                </a:lnTo>
                <a:lnTo>
                  <a:pt x="6884246" y="1500864"/>
                </a:lnTo>
                <a:lnTo>
                  <a:pt x="6895676" y="1500864"/>
                </a:lnTo>
                <a:lnTo>
                  <a:pt x="6907107" y="1500864"/>
                </a:lnTo>
                <a:lnTo>
                  <a:pt x="6918537" y="1500864"/>
                </a:lnTo>
                <a:lnTo>
                  <a:pt x="6930014" y="1500864"/>
                </a:lnTo>
                <a:lnTo>
                  <a:pt x="6941444" y="1500864"/>
                </a:lnTo>
                <a:lnTo>
                  <a:pt x="6952874" y="1500864"/>
                </a:lnTo>
                <a:lnTo>
                  <a:pt x="6964304" y="1500864"/>
                </a:lnTo>
                <a:lnTo>
                  <a:pt x="6975734" y="1500864"/>
                </a:lnTo>
                <a:lnTo>
                  <a:pt x="6987212" y="1500864"/>
                </a:lnTo>
                <a:lnTo>
                  <a:pt x="6998642" y="1500864"/>
                </a:lnTo>
                <a:lnTo>
                  <a:pt x="7010072" y="1500864"/>
                </a:lnTo>
                <a:lnTo>
                  <a:pt x="7021502" y="1500864"/>
                </a:lnTo>
                <a:lnTo>
                  <a:pt x="7032931" y="1500864"/>
                </a:lnTo>
                <a:lnTo>
                  <a:pt x="7044409" y="1500864"/>
                </a:lnTo>
                <a:lnTo>
                  <a:pt x="7055839" y="1500864"/>
                </a:lnTo>
                <a:lnTo>
                  <a:pt x="7067269" y="1500864"/>
                </a:lnTo>
                <a:lnTo>
                  <a:pt x="7078700" y="1500864"/>
                </a:lnTo>
                <a:lnTo>
                  <a:pt x="7090129" y="1500864"/>
                </a:lnTo>
                <a:lnTo>
                  <a:pt x="7101607" y="1500864"/>
                </a:lnTo>
                <a:lnTo>
                  <a:pt x="7113037" y="1500864"/>
                </a:lnTo>
                <a:lnTo>
                  <a:pt x="7124467" y="1500864"/>
                </a:lnTo>
                <a:lnTo>
                  <a:pt x="7135897" y="1500864"/>
                </a:lnTo>
                <a:lnTo>
                  <a:pt x="7147327" y="1500864"/>
                </a:lnTo>
                <a:lnTo>
                  <a:pt x="7158805" y="1500864"/>
                </a:lnTo>
                <a:lnTo>
                  <a:pt x="7170235" y="1500864"/>
                </a:lnTo>
                <a:lnTo>
                  <a:pt x="7181665" y="1500864"/>
                </a:lnTo>
                <a:lnTo>
                  <a:pt x="7193094" y="1500864"/>
                </a:lnTo>
                <a:lnTo>
                  <a:pt x="7204524" y="1500864"/>
                </a:lnTo>
                <a:lnTo>
                  <a:pt x="7216002" y="1500864"/>
                </a:lnTo>
                <a:lnTo>
                  <a:pt x="7227432" y="1500864"/>
                </a:lnTo>
                <a:lnTo>
                  <a:pt x="7238862" y="1500864"/>
                </a:lnTo>
                <a:lnTo>
                  <a:pt x="7250292" y="1500864"/>
                </a:lnTo>
                <a:lnTo>
                  <a:pt x="7261722" y="1500864"/>
                </a:lnTo>
                <a:lnTo>
                  <a:pt x="7273200" y="1500864"/>
                </a:lnTo>
                <a:lnTo>
                  <a:pt x="7284630" y="1500864"/>
                </a:lnTo>
                <a:lnTo>
                  <a:pt x="7296060" y="1500864"/>
                </a:lnTo>
                <a:lnTo>
                  <a:pt x="7307490" y="1500864"/>
                </a:lnTo>
                <a:lnTo>
                  <a:pt x="7318920" y="1500864"/>
                </a:lnTo>
                <a:lnTo>
                  <a:pt x="7330398" y="1500864"/>
                </a:lnTo>
                <a:lnTo>
                  <a:pt x="7341828" y="1500864"/>
                </a:lnTo>
                <a:lnTo>
                  <a:pt x="7353257" y="1500864"/>
                </a:lnTo>
                <a:lnTo>
                  <a:pt x="7364687" y="1500864"/>
                </a:lnTo>
                <a:lnTo>
                  <a:pt x="7376117" y="1500864"/>
                </a:lnTo>
                <a:lnTo>
                  <a:pt x="7387595" y="1500864"/>
                </a:lnTo>
                <a:lnTo>
                  <a:pt x="7399025" y="1500864"/>
                </a:lnTo>
                <a:lnTo>
                  <a:pt x="7410455" y="1500864"/>
                </a:lnTo>
                <a:lnTo>
                  <a:pt x="7421885" y="1500864"/>
                </a:lnTo>
                <a:lnTo>
                  <a:pt x="7433315" y="1500864"/>
                </a:lnTo>
                <a:lnTo>
                  <a:pt x="7444793" y="1500864"/>
                </a:lnTo>
                <a:lnTo>
                  <a:pt x="7456222" y="1500864"/>
                </a:lnTo>
                <a:lnTo>
                  <a:pt x="7467653" y="1500864"/>
                </a:lnTo>
                <a:lnTo>
                  <a:pt x="7479083" y="1500864"/>
                </a:lnTo>
                <a:lnTo>
                  <a:pt x="7490513" y="1500864"/>
                </a:lnTo>
                <a:lnTo>
                  <a:pt x="7501990" y="1500864"/>
                </a:lnTo>
                <a:lnTo>
                  <a:pt x="7513420" y="1500864"/>
                </a:lnTo>
                <a:lnTo>
                  <a:pt x="7524850" y="1500864"/>
                </a:lnTo>
                <a:lnTo>
                  <a:pt x="7536280" y="1500864"/>
                </a:lnTo>
                <a:lnTo>
                  <a:pt x="7547710" y="1500864"/>
                </a:lnTo>
                <a:lnTo>
                  <a:pt x="7559188" y="1500864"/>
                </a:lnTo>
                <a:lnTo>
                  <a:pt x="7570618" y="1500864"/>
                </a:lnTo>
                <a:lnTo>
                  <a:pt x="7582048" y="1500864"/>
                </a:lnTo>
                <a:lnTo>
                  <a:pt x="7593478" y="1500864"/>
                </a:lnTo>
                <a:lnTo>
                  <a:pt x="7604908" y="1500864"/>
                </a:lnTo>
                <a:lnTo>
                  <a:pt x="7616385" y="1500864"/>
                </a:lnTo>
                <a:lnTo>
                  <a:pt x="7627815" y="1500864"/>
                </a:lnTo>
                <a:lnTo>
                  <a:pt x="7639246" y="1500864"/>
                </a:lnTo>
                <a:lnTo>
                  <a:pt x="7650676" y="1500864"/>
                </a:lnTo>
                <a:lnTo>
                  <a:pt x="7662106" y="1500864"/>
                </a:lnTo>
                <a:lnTo>
                  <a:pt x="7673583" y="1500864"/>
                </a:lnTo>
                <a:lnTo>
                  <a:pt x="7685013" y="1500864"/>
                </a:lnTo>
                <a:lnTo>
                  <a:pt x="7696443" y="1500864"/>
                </a:lnTo>
                <a:lnTo>
                  <a:pt x="7707873" y="1500864"/>
                </a:lnTo>
                <a:lnTo>
                  <a:pt x="7719303" y="1500864"/>
                </a:lnTo>
                <a:lnTo>
                  <a:pt x="7730733" y="1500864"/>
                </a:lnTo>
                <a:lnTo>
                  <a:pt x="7742211" y="1500864"/>
                </a:lnTo>
                <a:lnTo>
                  <a:pt x="7753641" y="1500864"/>
                </a:lnTo>
                <a:lnTo>
                  <a:pt x="7765071" y="1500864"/>
                </a:lnTo>
                <a:lnTo>
                  <a:pt x="7776501" y="1500864"/>
                </a:lnTo>
                <a:lnTo>
                  <a:pt x="7787931" y="1500864"/>
                </a:lnTo>
                <a:lnTo>
                  <a:pt x="7799408" y="1500864"/>
                </a:lnTo>
                <a:lnTo>
                  <a:pt x="7810839" y="1500864"/>
                </a:lnTo>
                <a:lnTo>
                  <a:pt x="7822268" y="1500864"/>
                </a:lnTo>
                <a:lnTo>
                  <a:pt x="7833698" y="1500864"/>
                </a:lnTo>
                <a:lnTo>
                  <a:pt x="7845128" y="1500864"/>
                </a:lnTo>
                <a:lnTo>
                  <a:pt x="7856606" y="1500864"/>
                </a:lnTo>
                <a:lnTo>
                  <a:pt x="7868036" y="1500864"/>
                </a:lnTo>
                <a:lnTo>
                  <a:pt x="7879466" y="1500864"/>
                </a:lnTo>
                <a:lnTo>
                  <a:pt x="7890896" y="1500864"/>
                </a:lnTo>
                <a:lnTo>
                  <a:pt x="7902326" y="1500864"/>
                </a:lnTo>
                <a:lnTo>
                  <a:pt x="7913804" y="1500864"/>
                </a:lnTo>
                <a:lnTo>
                  <a:pt x="7925234" y="1500864"/>
                </a:lnTo>
                <a:lnTo>
                  <a:pt x="7936663" y="1500864"/>
                </a:lnTo>
                <a:lnTo>
                  <a:pt x="7948094" y="1500864"/>
                </a:lnTo>
                <a:lnTo>
                  <a:pt x="7959524" y="1500864"/>
                </a:lnTo>
                <a:lnTo>
                  <a:pt x="7971001" y="1500864"/>
                </a:lnTo>
                <a:lnTo>
                  <a:pt x="7982431" y="1500864"/>
                </a:lnTo>
                <a:lnTo>
                  <a:pt x="7993861" y="1500864"/>
                </a:lnTo>
                <a:lnTo>
                  <a:pt x="8005291" y="1500864"/>
                </a:lnTo>
                <a:lnTo>
                  <a:pt x="8016721" y="1500864"/>
                </a:lnTo>
                <a:lnTo>
                  <a:pt x="8028199" y="1500864"/>
                </a:lnTo>
                <a:lnTo>
                  <a:pt x="8039629" y="1500864"/>
                </a:lnTo>
                <a:lnTo>
                  <a:pt x="8051059" y="1500864"/>
                </a:lnTo>
                <a:lnTo>
                  <a:pt x="8062489" y="1500864"/>
                </a:lnTo>
                <a:lnTo>
                  <a:pt x="8073919" y="1500864"/>
                </a:lnTo>
                <a:lnTo>
                  <a:pt x="8085396" y="1500864"/>
                </a:lnTo>
                <a:lnTo>
                  <a:pt x="8096826" y="1500864"/>
                </a:lnTo>
                <a:lnTo>
                  <a:pt x="8108256" y="1500864"/>
                </a:lnTo>
                <a:lnTo>
                  <a:pt x="8119687" y="1500864"/>
                </a:lnTo>
                <a:lnTo>
                  <a:pt x="8131117" y="1500864"/>
                </a:lnTo>
                <a:lnTo>
                  <a:pt x="8142594" y="1500864"/>
                </a:lnTo>
                <a:lnTo>
                  <a:pt x="8154024" y="1500864"/>
                </a:lnTo>
                <a:lnTo>
                  <a:pt x="8165454" y="1500864"/>
                </a:lnTo>
                <a:lnTo>
                  <a:pt x="8176884" y="1500864"/>
                </a:lnTo>
                <a:lnTo>
                  <a:pt x="8188314" y="1500864"/>
                </a:lnTo>
                <a:lnTo>
                  <a:pt x="8199792" y="1500864"/>
                </a:lnTo>
                <a:lnTo>
                  <a:pt x="8211222" y="1500864"/>
                </a:lnTo>
                <a:lnTo>
                  <a:pt x="8222652" y="1500864"/>
                </a:lnTo>
                <a:lnTo>
                  <a:pt x="8234082" y="1500864"/>
                </a:lnTo>
                <a:lnTo>
                  <a:pt x="8245512" y="1500864"/>
                </a:lnTo>
                <a:lnTo>
                  <a:pt x="8256989" y="1500864"/>
                </a:lnTo>
                <a:lnTo>
                  <a:pt x="8268419" y="1500864"/>
                </a:lnTo>
                <a:lnTo>
                  <a:pt x="8279850" y="1500864"/>
                </a:lnTo>
                <a:lnTo>
                  <a:pt x="8291280" y="1500864"/>
                </a:lnTo>
                <a:lnTo>
                  <a:pt x="8302709" y="1500864"/>
                </a:lnTo>
                <a:lnTo>
                  <a:pt x="8314187" y="1500864"/>
                </a:lnTo>
                <a:lnTo>
                  <a:pt x="8325617" y="1500864"/>
                </a:lnTo>
                <a:lnTo>
                  <a:pt x="8337047" y="1500864"/>
                </a:lnTo>
                <a:lnTo>
                  <a:pt x="8348477" y="1500864"/>
                </a:lnTo>
                <a:lnTo>
                  <a:pt x="8359907" y="1500864"/>
                </a:lnTo>
                <a:lnTo>
                  <a:pt x="8371385" y="1500864"/>
                </a:lnTo>
                <a:lnTo>
                  <a:pt x="8382815" y="1500864"/>
                </a:lnTo>
                <a:lnTo>
                  <a:pt x="8394245" y="1500864"/>
                </a:lnTo>
                <a:lnTo>
                  <a:pt x="8405674" y="1500864"/>
                </a:lnTo>
                <a:lnTo>
                  <a:pt x="8417104" y="1500864"/>
                </a:lnTo>
                <a:lnTo>
                  <a:pt x="8428582" y="1500864"/>
                </a:lnTo>
                <a:lnTo>
                  <a:pt x="8440012" y="1500864"/>
                </a:lnTo>
                <a:lnTo>
                  <a:pt x="8451442" y="1500864"/>
                </a:lnTo>
                <a:lnTo>
                  <a:pt x="8462872" y="1500864"/>
                </a:lnTo>
                <a:lnTo>
                  <a:pt x="8474302" y="1500864"/>
                </a:lnTo>
                <a:lnTo>
                  <a:pt x="8485780" y="1500864"/>
                </a:lnTo>
                <a:lnTo>
                  <a:pt x="8497210" y="1500864"/>
                </a:lnTo>
                <a:lnTo>
                  <a:pt x="8508640" y="1500864"/>
                </a:lnTo>
                <a:lnTo>
                  <a:pt x="8520069" y="1500864"/>
                </a:lnTo>
                <a:lnTo>
                  <a:pt x="8531500" y="1500864"/>
                </a:lnTo>
                <a:lnTo>
                  <a:pt x="8542977" y="1500864"/>
                </a:lnTo>
                <a:lnTo>
                  <a:pt x="8554407" y="1500864"/>
                </a:lnTo>
                <a:lnTo>
                  <a:pt x="8565837" y="1500864"/>
                </a:lnTo>
                <a:lnTo>
                  <a:pt x="8577267" y="1500864"/>
                </a:lnTo>
                <a:lnTo>
                  <a:pt x="8588697" y="1500864"/>
                </a:lnTo>
                <a:lnTo>
                  <a:pt x="8600175" y="1500864"/>
                </a:lnTo>
                <a:lnTo>
                  <a:pt x="8611605" y="1500864"/>
                </a:lnTo>
                <a:lnTo>
                  <a:pt x="8623035" y="1500864"/>
                </a:lnTo>
                <a:lnTo>
                  <a:pt x="8634465" y="1500864"/>
                </a:lnTo>
                <a:lnTo>
                  <a:pt x="8645895" y="1500864"/>
                </a:lnTo>
                <a:lnTo>
                  <a:pt x="8657373" y="1500864"/>
                </a:lnTo>
                <a:lnTo>
                  <a:pt x="8668802" y="1500864"/>
                </a:lnTo>
                <a:lnTo>
                  <a:pt x="8680232" y="1500864"/>
                </a:lnTo>
                <a:lnTo>
                  <a:pt x="8691662" y="1500864"/>
                </a:lnTo>
                <a:lnTo>
                  <a:pt x="8703093" y="1500864"/>
                </a:lnTo>
                <a:lnTo>
                  <a:pt x="8714570" y="1500864"/>
                </a:lnTo>
                <a:lnTo>
                  <a:pt x="8726000" y="1500864"/>
                </a:lnTo>
                <a:lnTo>
                  <a:pt x="8737430" y="1500864"/>
                </a:lnTo>
                <a:lnTo>
                  <a:pt x="8748860" y="1500864"/>
                </a:lnTo>
                <a:lnTo>
                  <a:pt x="8760290" y="1500864"/>
                </a:lnTo>
                <a:lnTo>
                  <a:pt x="8771768" y="1500864"/>
                </a:lnTo>
                <a:lnTo>
                  <a:pt x="8783198" y="1500864"/>
                </a:lnTo>
                <a:lnTo>
                  <a:pt x="8794628" y="1500864"/>
                </a:lnTo>
                <a:lnTo>
                  <a:pt x="8806058" y="1500864"/>
                </a:lnTo>
                <a:lnTo>
                  <a:pt x="8817488" y="1500864"/>
                </a:lnTo>
                <a:lnTo>
                  <a:pt x="8828918" y="1500864"/>
                </a:lnTo>
                <a:lnTo>
                  <a:pt x="8840395" y="1500864"/>
                </a:lnTo>
                <a:lnTo>
                  <a:pt x="8851825" y="1500864"/>
                </a:lnTo>
                <a:lnTo>
                  <a:pt x="8863256" y="1500864"/>
                </a:lnTo>
                <a:lnTo>
                  <a:pt x="8874686" y="1500864"/>
                </a:lnTo>
                <a:lnTo>
                  <a:pt x="8886115" y="1500864"/>
                </a:lnTo>
                <a:lnTo>
                  <a:pt x="8897593" y="1500864"/>
                </a:lnTo>
                <a:lnTo>
                  <a:pt x="8909022" y="1500864"/>
                </a:lnTo>
                <a:lnTo>
                  <a:pt x="8920453" y="1500864"/>
                </a:lnTo>
                <a:lnTo>
                  <a:pt x="8931883" y="1500864"/>
                </a:lnTo>
                <a:lnTo>
                  <a:pt x="8943313" y="1500864"/>
                </a:lnTo>
                <a:lnTo>
                  <a:pt x="8954791" y="1500864"/>
                </a:lnTo>
                <a:lnTo>
                  <a:pt x="8966220" y="1500864"/>
                </a:lnTo>
                <a:lnTo>
                  <a:pt x="8977651" y="1500864"/>
                </a:lnTo>
                <a:lnTo>
                  <a:pt x="8989080" y="1500864"/>
                </a:lnTo>
                <a:lnTo>
                  <a:pt x="9000511" y="1500864"/>
                </a:lnTo>
                <a:lnTo>
                  <a:pt x="9011988" y="1500864"/>
                </a:lnTo>
                <a:lnTo>
                  <a:pt x="9023418" y="1500864"/>
                </a:lnTo>
                <a:lnTo>
                  <a:pt x="9034849" y="1500864"/>
                </a:lnTo>
                <a:lnTo>
                  <a:pt x="9046278" y="1500864"/>
                </a:lnTo>
                <a:lnTo>
                  <a:pt x="9057709" y="1500864"/>
                </a:lnTo>
                <a:lnTo>
                  <a:pt x="9069186" y="1500864"/>
                </a:lnTo>
                <a:lnTo>
                  <a:pt x="9080615" y="1500864"/>
                </a:lnTo>
                <a:lnTo>
                  <a:pt x="9092046" y="1500864"/>
                </a:lnTo>
                <a:lnTo>
                  <a:pt x="9103476" y="1500864"/>
                </a:lnTo>
                <a:lnTo>
                  <a:pt x="9114906" y="1500864"/>
                </a:lnTo>
                <a:lnTo>
                  <a:pt x="9126384" y="1500864"/>
                </a:lnTo>
                <a:lnTo>
                  <a:pt x="9137813" y="1500864"/>
                </a:lnTo>
                <a:lnTo>
                  <a:pt x="9149244" y="1500864"/>
                </a:lnTo>
                <a:lnTo>
                  <a:pt x="9160673" y="1500864"/>
                </a:lnTo>
                <a:lnTo>
                  <a:pt x="9172104" y="1500864"/>
                </a:lnTo>
                <a:lnTo>
                  <a:pt x="9183581" y="1500864"/>
                </a:lnTo>
                <a:lnTo>
                  <a:pt x="9195011" y="1500864"/>
                </a:lnTo>
                <a:lnTo>
                  <a:pt x="9206442" y="1500864"/>
                </a:lnTo>
                <a:lnTo>
                  <a:pt x="9217871" y="1500864"/>
                </a:lnTo>
                <a:lnTo>
                  <a:pt x="9229301" y="1500864"/>
                </a:lnTo>
                <a:lnTo>
                  <a:pt x="9240779" y="1500864"/>
                </a:lnTo>
                <a:lnTo>
                  <a:pt x="9252209" y="1500864"/>
                </a:lnTo>
                <a:lnTo>
                  <a:pt x="9263639" y="1500864"/>
                </a:lnTo>
                <a:lnTo>
                  <a:pt x="9275069" y="1500864"/>
                </a:lnTo>
                <a:lnTo>
                  <a:pt x="9286498" y="1500864"/>
                </a:lnTo>
                <a:lnTo>
                  <a:pt x="9297977" y="1500864"/>
                </a:lnTo>
                <a:lnTo>
                  <a:pt x="9309406" y="1500864"/>
                </a:lnTo>
                <a:lnTo>
                  <a:pt x="9320837" y="1500864"/>
                </a:lnTo>
                <a:lnTo>
                  <a:pt x="9332266" y="1500864"/>
                </a:lnTo>
                <a:lnTo>
                  <a:pt x="9343696" y="1500864"/>
                </a:lnTo>
                <a:lnTo>
                  <a:pt x="9355174" y="1500864"/>
                </a:lnTo>
                <a:lnTo>
                  <a:pt x="9366604" y="1500864"/>
                </a:lnTo>
                <a:lnTo>
                  <a:pt x="9378035" y="1500864"/>
                </a:lnTo>
                <a:lnTo>
                  <a:pt x="9389464" y="1500864"/>
                </a:lnTo>
                <a:lnTo>
                  <a:pt x="9400894" y="1500864"/>
                </a:lnTo>
                <a:lnTo>
                  <a:pt x="9412372" y="1500864"/>
                </a:lnTo>
                <a:lnTo>
                  <a:pt x="9423802" y="1500864"/>
                </a:lnTo>
                <a:lnTo>
                  <a:pt x="9435232" y="1500864"/>
                </a:lnTo>
                <a:lnTo>
                  <a:pt x="9446662" y="1500864"/>
                </a:lnTo>
                <a:lnTo>
                  <a:pt x="9458091" y="1500864"/>
                </a:lnTo>
                <a:lnTo>
                  <a:pt x="9469570" y="1500864"/>
                </a:lnTo>
                <a:lnTo>
                  <a:pt x="9480999" y="1500864"/>
                </a:lnTo>
                <a:lnTo>
                  <a:pt x="9492429" y="1500864"/>
                </a:lnTo>
                <a:lnTo>
                  <a:pt x="9503859" y="1500864"/>
                </a:lnTo>
                <a:lnTo>
                  <a:pt x="9515289" y="1500864"/>
                </a:lnTo>
                <a:lnTo>
                  <a:pt x="9526767" y="1500864"/>
                </a:lnTo>
                <a:lnTo>
                  <a:pt x="9538197" y="1500864"/>
                </a:lnTo>
                <a:lnTo>
                  <a:pt x="9549626" y="1500864"/>
                </a:lnTo>
                <a:lnTo>
                  <a:pt x="9561057" y="1500864"/>
                </a:lnTo>
                <a:lnTo>
                  <a:pt x="9572487" y="1500864"/>
                </a:lnTo>
                <a:lnTo>
                  <a:pt x="9583965" y="1500864"/>
                </a:lnTo>
                <a:lnTo>
                  <a:pt x="9595395" y="1500864"/>
                </a:lnTo>
                <a:lnTo>
                  <a:pt x="9606824" y="1500864"/>
                </a:lnTo>
                <a:lnTo>
                  <a:pt x="9618255" y="1500864"/>
                </a:lnTo>
                <a:lnTo>
                  <a:pt x="9629684" y="1500864"/>
                </a:lnTo>
                <a:lnTo>
                  <a:pt x="9641163" y="1500864"/>
                </a:lnTo>
                <a:lnTo>
                  <a:pt x="9652592" y="1500864"/>
                </a:lnTo>
                <a:lnTo>
                  <a:pt x="9664022" y="1500864"/>
                </a:lnTo>
                <a:lnTo>
                  <a:pt x="9675452" y="1500864"/>
                </a:lnTo>
                <a:lnTo>
                  <a:pt x="9686882" y="1500864"/>
                </a:lnTo>
                <a:lnTo>
                  <a:pt x="9698360" y="1500864"/>
                </a:lnTo>
                <a:lnTo>
                  <a:pt x="9709790" y="1500864"/>
                </a:lnTo>
                <a:lnTo>
                  <a:pt x="9721219" y="1500864"/>
                </a:lnTo>
                <a:lnTo>
                  <a:pt x="9732650" y="1500864"/>
                </a:lnTo>
                <a:lnTo>
                  <a:pt x="9744080" y="1500864"/>
                </a:lnTo>
                <a:lnTo>
                  <a:pt x="9755557" y="1500864"/>
                </a:lnTo>
                <a:lnTo>
                  <a:pt x="9766988" y="1500864"/>
                </a:lnTo>
                <a:lnTo>
                  <a:pt x="9778417" y="1500864"/>
                </a:lnTo>
                <a:lnTo>
                  <a:pt x="9789848" y="1500864"/>
                </a:lnTo>
                <a:lnTo>
                  <a:pt x="9801277" y="1500864"/>
                </a:lnTo>
                <a:lnTo>
                  <a:pt x="9812755" y="1500864"/>
                </a:lnTo>
                <a:lnTo>
                  <a:pt x="9824185" y="1500864"/>
                </a:lnTo>
                <a:lnTo>
                  <a:pt x="9835615" y="1500864"/>
                </a:lnTo>
                <a:lnTo>
                  <a:pt x="9847045" y="1500864"/>
                </a:lnTo>
                <a:lnTo>
                  <a:pt x="9858475" y="1500864"/>
                </a:lnTo>
                <a:lnTo>
                  <a:pt x="9869952" y="1500864"/>
                </a:lnTo>
                <a:lnTo>
                  <a:pt x="9881383" y="1500864"/>
                </a:lnTo>
                <a:lnTo>
                  <a:pt x="9892812" y="1500864"/>
                </a:lnTo>
                <a:lnTo>
                  <a:pt x="9904243" y="1500864"/>
                </a:lnTo>
                <a:lnTo>
                  <a:pt x="9915673" y="1500864"/>
                </a:lnTo>
                <a:lnTo>
                  <a:pt x="9927102" y="1500864"/>
                </a:lnTo>
                <a:lnTo>
                  <a:pt x="9938581" y="1500864"/>
                </a:lnTo>
                <a:lnTo>
                  <a:pt x="9950010" y="1500864"/>
                </a:lnTo>
                <a:lnTo>
                  <a:pt x="9961441" y="1500864"/>
                </a:lnTo>
                <a:lnTo>
                  <a:pt x="9972870" y="1500864"/>
                </a:lnTo>
                <a:lnTo>
                  <a:pt x="9984300" y="1500864"/>
                </a:lnTo>
                <a:lnTo>
                  <a:pt x="9995778" y="1500864"/>
                </a:lnTo>
                <a:lnTo>
                  <a:pt x="10007208" y="1500864"/>
                </a:lnTo>
                <a:lnTo>
                  <a:pt x="10018638" y="1500864"/>
                </a:lnTo>
                <a:lnTo>
                  <a:pt x="10030068" y="1500864"/>
                </a:lnTo>
                <a:lnTo>
                  <a:pt x="10041498" y="1500864"/>
                </a:lnTo>
                <a:lnTo>
                  <a:pt x="10052976" y="1500864"/>
                </a:lnTo>
                <a:lnTo>
                  <a:pt x="10064405" y="1500864"/>
                </a:lnTo>
                <a:lnTo>
                  <a:pt x="10075835" y="1500864"/>
                </a:lnTo>
                <a:lnTo>
                  <a:pt x="10087266" y="1500864"/>
                </a:lnTo>
                <a:lnTo>
                  <a:pt x="10098695" y="1500864"/>
                </a:lnTo>
                <a:lnTo>
                  <a:pt x="10110174" y="1500864"/>
                </a:lnTo>
                <a:lnTo>
                  <a:pt x="10121603" y="1500864"/>
                </a:lnTo>
                <a:lnTo>
                  <a:pt x="10133033" y="1500864"/>
                </a:lnTo>
                <a:lnTo>
                  <a:pt x="10144463" y="1500864"/>
                </a:lnTo>
                <a:lnTo>
                  <a:pt x="10155893" y="1500864"/>
                </a:lnTo>
                <a:lnTo>
                  <a:pt x="10167371" y="1500864"/>
                </a:lnTo>
                <a:lnTo>
                  <a:pt x="10178801" y="1500864"/>
                </a:lnTo>
                <a:lnTo>
                  <a:pt x="10190230" y="1500864"/>
                </a:lnTo>
                <a:lnTo>
                  <a:pt x="10201661" y="1500864"/>
                </a:lnTo>
                <a:lnTo>
                  <a:pt x="10213091" y="1500864"/>
                </a:lnTo>
                <a:lnTo>
                  <a:pt x="10224569" y="1500864"/>
                </a:lnTo>
                <a:lnTo>
                  <a:pt x="10235998" y="1500864"/>
                </a:lnTo>
                <a:lnTo>
                  <a:pt x="10247428" y="1500864"/>
                </a:lnTo>
                <a:lnTo>
                  <a:pt x="10258859" y="1500864"/>
                </a:lnTo>
                <a:lnTo>
                  <a:pt x="10270288" y="1500864"/>
                </a:lnTo>
                <a:lnTo>
                  <a:pt x="10281767" y="1500864"/>
                </a:lnTo>
                <a:lnTo>
                  <a:pt x="10293196" y="1500864"/>
                </a:lnTo>
                <a:lnTo>
                  <a:pt x="10304626" y="1500864"/>
                </a:lnTo>
                <a:lnTo>
                  <a:pt x="10316056" y="1500864"/>
                </a:lnTo>
                <a:lnTo>
                  <a:pt x="10327486" y="1500864"/>
                </a:lnTo>
                <a:lnTo>
                  <a:pt x="10338963" y="1500864"/>
                </a:lnTo>
                <a:lnTo>
                  <a:pt x="10350394" y="1500864"/>
                </a:lnTo>
                <a:lnTo>
                  <a:pt x="10361823" y="1500864"/>
                </a:lnTo>
                <a:lnTo>
                  <a:pt x="10373254" y="1500864"/>
                </a:lnTo>
                <a:lnTo>
                  <a:pt x="10384684" y="1500864"/>
                </a:lnTo>
                <a:lnTo>
                  <a:pt x="10396161" y="1500864"/>
                </a:lnTo>
                <a:lnTo>
                  <a:pt x="10407591" y="1500864"/>
                </a:lnTo>
                <a:lnTo>
                  <a:pt x="10419021" y="1500864"/>
                </a:lnTo>
                <a:lnTo>
                  <a:pt x="10430452" y="1500864"/>
                </a:lnTo>
                <a:lnTo>
                  <a:pt x="10441881" y="1500864"/>
                </a:lnTo>
                <a:lnTo>
                  <a:pt x="10453358" y="1500864"/>
                </a:lnTo>
                <a:lnTo>
                  <a:pt x="10464789" y="1500864"/>
                </a:lnTo>
                <a:lnTo>
                  <a:pt x="10476219" y="1500864"/>
                </a:lnTo>
                <a:lnTo>
                  <a:pt x="10487649" y="1500864"/>
                </a:lnTo>
                <a:lnTo>
                  <a:pt x="10499079" y="1500864"/>
                </a:lnTo>
                <a:lnTo>
                  <a:pt x="10510556" y="1500864"/>
                </a:lnTo>
                <a:lnTo>
                  <a:pt x="10521987" y="1500864"/>
                </a:lnTo>
                <a:lnTo>
                  <a:pt x="10533416" y="1500864"/>
                </a:lnTo>
                <a:lnTo>
                  <a:pt x="10544847" y="1500864"/>
                </a:lnTo>
                <a:lnTo>
                  <a:pt x="10556277" y="1500864"/>
                </a:lnTo>
                <a:lnTo>
                  <a:pt x="10567754" y="1500864"/>
                </a:lnTo>
                <a:lnTo>
                  <a:pt x="10579184" y="1500864"/>
                </a:lnTo>
                <a:lnTo>
                  <a:pt x="10590614" y="1500864"/>
                </a:lnTo>
                <a:lnTo>
                  <a:pt x="10602045" y="1500864"/>
                </a:lnTo>
                <a:lnTo>
                  <a:pt x="10613474" y="1500864"/>
                </a:lnTo>
                <a:lnTo>
                  <a:pt x="10624951" y="1500864"/>
                </a:lnTo>
                <a:lnTo>
                  <a:pt x="10636382" y="1500864"/>
                </a:lnTo>
                <a:lnTo>
                  <a:pt x="10647812" y="1500864"/>
                </a:lnTo>
                <a:lnTo>
                  <a:pt x="10659241" y="1500864"/>
                </a:lnTo>
                <a:lnTo>
                  <a:pt x="10670672" y="1500864"/>
                </a:lnTo>
                <a:lnTo>
                  <a:pt x="10682149" y="1500864"/>
                </a:lnTo>
                <a:lnTo>
                  <a:pt x="10693580" y="1500864"/>
                </a:lnTo>
                <a:lnTo>
                  <a:pt x="10705009" y="1500864"/>
                </a:lnTo>
                <a:lnTo>
                  <a:pt x="10716439" y="1500864"/>
                </a:lnTo>
                <a:lnTo>
                  <a:pt x="10727870" y="1500864"/>
                </a:lnTo>
                <a:lnTo>
                  <a:pt x="10739347" y="1500864"/>
                </a:lnTo>
                <a:lnTo>
                  <a:pt x="10750778" y="1500864"/>
                </a:lnTo>
                <a:lnTo>
                  <a:pt x="10762207" y="1500864"/>
                </a:lnTo>
                <a:lnTo>
                  <a:pt x="10773637" y="1500864"/>
                </a:lnTo>
                <a:lnTo>
                  <a:pt x="10785067" y="1500864"/>
                </a:lnTo>
                <a:lnTo>
                  <a:pt x="10796544" y="1500864"/>
                </a:lnTo>
                <a:lnTo>
                  <a:pt x="10807975" y="1500864"/>
                </a:lnTo>
                <a:lnTo>
                  <a:pt x="10819405" y="1500864"/>
                </a:lnTo>
                <a:lnTo>
                  <a:pt x="10830834" y="1500864"/>
                </a:lnTo>
                <a:lnTo>
                  <a:pt x="10842265" y="1500864"/>
                </a:lnTo>
                <a:lnTo>
                  <a:pt x="10853742" y="1500864"/>
                </a:lnTo>
                <a:lnTo>
                  <a:pt x="10865173" y="1500864"/>
                </a:lnTo>
                <a:lnTo>
                  <a:pt x="10876602" y="1500864"/>
                </a:lnTo>
                <a:lnTo>
                  <a:pt x="10888032" y="1500864"/>
                </a:lnTo>
                <a:lnTo>
                  <a:pt x="10899463" y="1500864"/>
                </a:lnTo>
                <a:lnTo>
                  <a:pt x="10910892" y="1500864"/>
                </a:lnTo>
                <a:lnTo>
                  <a:pt x="10922369" y="1500864"/>
                </a:lnTo>
                <a:lnTo>
                  <a:pt x="10933800" y="1500864"/>
                </a:lnTo>
                <a:lnTo>
                  <a:pt x="10945230" y="1500864"/>
                </a:lnTo>
                <a:lnTo>
                  <a:pt x="10956660" y="1500864"/>
                </a:lnTo>
                <a:lnTo>
                  <a:pt x="10968090" y="1500864"/>
                </a:lnTo>
                <a:lnTo>
                  <a:pt x="10979567" y="1500864"/>
                </a:lnTo>
                <a:lnTo>
                  <a:pt x="10990998" y="1500864"/>
                </a:lnTo>
                <a:lnTo>
                  <a:pt x="11002427" y="1500864"/>
                </a:lnTo>
                <a:lnTo>
                  <a:pt x="11013858" y="1500864"/>
                </a:lnTo>
                <a:lnTo>
                  <a:pt x="11025287" y="1500864"/>
                </a:lnTo>
                <a:lnTo>
                  <a:pt x="11036765" y="1500864"/>
                </a:lnTo>
                <a:lnTo>
                  <a:pt x="11048195" y="1500864"/>
                </a:lnTo>
                <a:lnTo>
                  <a:pt x="11059625" y="1500864"/>
                </a:lnTo>
                <a:lnTo>
                  <a:pt x="11071056" y="1500864"/>
                </a:lnTo>
                <a:lnTo>
                  <a:pt x="11082485" y="1500864"/>
                </a:lnTo>
                <a:lnTo>
                  <a:pt x="11093962" y="1500864"/>
                </a:lnTo>
                <a:lnTo>
                  <a:pt x="11105393" y="1500864"/>
                </a:lnTo>
                <a:lnTo>
                  <a:pt x="11116823" y="1500864"/>
                </a:lnTo>
                <a:lnTo>
                  <a:pt x="11128253" y="1500864"/>
                </a:lnTo>
                <a:lnTo>
                  <a:pt x="11139683" y="1500864"/>
                </a:lnTo>
                <a:lnTo>
                  <a:pt x="11151160" y="1500864"/>
                </a:lnTo>
                <a:lnTo>
                  <a:pt x="11162591" y="1500864"/>
                </a:lnTo>
                <a:lnTo>
                  <a:pt x="11174020" y="1500864"/>
                </a:lnTo>
                <a:lnTo>
                  <a:pt x="11185451" y="1500864"/>
                </a:lnTo>
                <a:lnTo>
                  <a:pt x="11196881" y="1500864"/>
                </a:lnTo>
                <a:lnTo>
                  <a:pt x="11208358" y="1500864"/>
                </a:lnTo>
                <a:lnTo>
                  <a:pt x="11218359" y="1500864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8" name="Freeform 87">
            <a:extLst>
              <a:ext uri="{FF2B5EF4-FFF2-40B4-BE49-F238E27FC236}">
                <a16:creationId xmlns:a16="http://schemas.microsoft.com/office/drawing/2014/main" id="{AFB299AF-6F3C-D24B-8AD7-23316F80CDF0}"/>
              </a:ext>
            </a:extLst>
          </p:cNvPr>
          <p:cNvSpPr/>
          <p:nvPr/>
        </p:nvSpPr>
        <p:spPr>
          <a:xfrm>
            <a:off x="638362" y="4423235"/>
            <a:ext cx="8413769" cy="1009586"/>
          </a:xfrm>
          <a:custGeom>
            <a:avLst/>
            <a:gdLst>
              <a:gd name="connsiteX0" fmla="*/ 0 w 11218359"/>
              <a:gd name="connsiteY0" fmla="*/ 1346116 h 1346115"/>
              <a:gd name="connsiteX1" fmla="*/ 9149 w 11218359"/>
              <a:gd name="connsiteY1" fmla="*/ 1346116 h 1346115"/>
              <a:gd name="connsiteX2" fmla="*/ 20588 w 11218359"/>
              <a:gd name="connsiteY2" fmla="*/ 1346116 h 1346115"/>
              <a:gd name="connsiteX3" fmla="*/ 32028 w 11218359"/>
              <a:gd name="connsiteY3" fmla="*/ 1346116 h 1346115"/>
              <a:gd name="connsiteX4" fmla="*/ 43467 w 11218359"/>
              <a:gd name="connsiteY4" fmla="*/ 1346116 h 1346115"/>
              <a:gd name="connsiteX5" fmla="*/ 54907 w 11218359"/>
              <a:gd name="connsiteY5" fmla="*/ 1346116 h 1346115"/>
              <a:gd name="connsiteX6" fmla="*/ 66346 w 11218359"/>
              <a:gd name="connsiteY6" fmla="*/ 1346116 h 1346115"/>
              <a:gd name="connsiteX7" fmla="*/ 77786 w 11218359"/>
              <a:gd name="connsiteY7" fmla="*/ 1346116 h 1346115"/>
              <a:gd name="connsiteX8" fmla="*/ 89225 w 11218359"/>
              <a:gd name="connsiteY8" fmla="*/ 1346116 h 1346115"/>
              <a:gd name="connsiteX9" fmla="*/ 100665 w 11218359"/>
              <a:gd name="connsiteY9" fmla="*/ 1346116 h 1346115"/>
              <a:gd name="connsiteX10" fmla="*/ 112104 w 11218359"/>
              <a:gd name="connsiteY10" fmla="*/ 1346116 h 1346115"/>
              <a:gd name="connsiteX11" fmla="*/ 123544 w 11218359"/>
              <a:gd name="connsiteY11" fmla="*/ 1346116 h 1346115"/>
              <a:gd name="connsiteX12" fmla="*/ 134979 w 11218359"/>
              <a:gd name="connsiteY12" fmla="*/ 1346116 h 1346115"/>
              <a:gd name="connsiteX13" fmla="*/ 146423 w 11218359"/>
              <a:gd name="connsiteY13" fmla="*/ 1346116 h 1346115"/>
              <a:gd name="connsiteX14" fmla="*/ 157858 w 11218359"/>
              <a:gd name="connsiteY14" fmla="*/ 1346116 h 1346115"/>
              <a:gd name="connsiteX15" fmla="*/ 169297 w 11218359"/>
              <a:gd name="connsiteY15" fmla="*/ 1346116 h 1346115"/>
              <a:gd name="connsiteX16" fmla="*/ 180737 w 11218359"/>
              <a:gd name="connsiteY16" fmla="*/ 1346116 h 1346115"/>
              <a:gd name="connsiteX17" fmla="*/ 192176 w 11218359"/>
              <a:gd name="connsiteY17" fmla="*/ 1346116 h 1346115"/>
              <a:gd name="connsiteX18" fmla="*/ 203616 w 11218359"/>
              <a:gd name="connsiteY18" fmla="*/ 1346116 h 1346115"/>
              <a:gd name="connsiteX19" fmla="*/ 215055 w 11218359"/>
              <a:gd name="connsiteY19" fmla="*/ 1346116 h 1346115"/>
              <a:gd name="connsiteX20" fmla="*/ 226495 w 11218359"/>
              <a:gd name="connsiteY20" fmla="*/ 1346116 h 1346115"/>
              <a:gd name="connsiteX21" fmla="*/ 237935 w 11218359"/>
              <a:gd name="connsiteY21" fmla="*/ 1346116 h 1346115"/>
              <a:gd name="connsiteX22" fmla="*/ 249374 w 11218359"/>
              <a:gd name="connsiteY22" fmla="*/ 1346116 h 1346115"/>
              <a:gd name="connsiteX23" fmla="*/ 260814 w 11218359"/>
              <a:gd name="connsiteY23" fmla="*/ 1346116 h 1346115"/>
              <a:gd name="connsiteX24" fmla="*/ 272253 w 11218359"/>
              <a:gd name="connsiteY24" fmla="*/ 1346116 h 1346115"/>
              <a:gd name="connsiteX25" fmla="*/ 283693 w 11218359"/>
              <a:gd name="connsiteY25" fmla="*/ 1346116 h 1346115"/>
              <a:gd name="connsiteX26" fmla="*/ 295132 w 11218359"/>
              <a:gd name="connsiteY26" fmla="*/ 1346116 h 1346115"/>
              <a:gd name="connsiteX27" fmla="*/ 306572 w 11218359"/>
              <a:gd name="connsiteY27" fmla="*/ 1346116 h 1346115"/>
              <a:gd name="connsiteX28" fmla="*/ 318011 w 11218359"/>
              <a:gd name="connsiteY28" fmla="*/ 1346116 h 1346115"/>
              <a:gd name="connsiteX29" fmla="*/ 329451 w 11218359"/>
              <a:gd name="connsiteY29" fmla="*/ 1346116 h 1346115"/>
              <a:gd name="connsiteX30" fmla="*/ 340890 w 11218359"/>
              <a:gd name="connsiteY30" fmla="*/ 1346116 h 1346115"/>
              <a:gd name="connsiteX31" fmla="*/ 352330 w 11218359"/>
              <a:gd name="connsiteY31" fmla="*/ 1346116 h 1346115"/>
              <a:gd name="connsiteX32" fmla="*/ 363769 w 11218359"/>
              <a:gd name="connsiteY32" fmla="*/ 1346116 h 1346115"/>
              <a:gd name="connsiteX33" fmla="*/ 375209 w 11218359"/>
              <a:gd name="connsiteY33" fmla="*/ 1346116 h 1346115"/>
              <a:gd name="connsiteX34" fmla="*/ 386648 w 11218359"/>
              <a:gd name="connsiteY34" fmla="*/ 1346116 h 1346115"/>
              <a:gd name="connsiteX35" fmla="*/ 398088 w 11218359"/>
              <a:gd name="connsiteY35" fmla="*/ 1346116 h 1346115"/>
              <a:gd name="connsiteX36" fmla="*/ 409527 w 11218359"/>
              <a:gd name="connsiteY36" fmla="*/ 1346116 h 1346115"/>
              <a:gd name="connsiteX37" fmla="*/ 420967 w 11218359"/>
              <a:gd name="connsiteY37" fmla="*/ 1346116 h 1346115"/>
              <a:gd name="connsiteX38" fmla="*/ 432406 w 11218359"/>
              <a:gd name="connsiteY38" fmla="*/ 1346116 h 1346115"/>
              <a:gd name="connsiteX39" fmla="*/ 443846 w 11218359"/>
              <a:gd name="connsiteY39" fmla="*/ 1346116 h 1346115"/>
              <a:gd name="connsiteX40" fmla="*/ 455285 w 11218359"/>
              <a:gd name="connsiteY40" fmla="*/ 1346116 h 1346115"/>
              <a:gd name="connsiteX41" fmla="*/ 466725 w 11218359"/>
              <a:gd name="connsiteY41" fmla="*/ 1346116 h 1346115"/>
              <a:gd name="connsiteX42" fmla="*/ 478165 w 11218359"/>
              <a:gd name="connsiteY42" fmla="*/ 1346116 h 1346115"/>
              <a:gd name="connsiteX43" fmla="*/ 489604 w 11218359"/>
              <a:gd name="connsiteY43" fmla="*/ 1346116 h 1346115"/>
              <a:gd name="connsiteX44" fmla="*/ 501044 w 11218359"/>
              <a:gd name="connsiteY44" fmla="*/ 1346116 h 1346115"/>
              <a:gd name="connsiteX45" fmla="*/ 512483 w 11218359"/>
              <a:gd name="connsiteY45" fmla="*/ 1346116 h 1346115"/>
              <a:gd name="connsiteX46" fmla="*/ 523923 w 11218359"/>
              <a:gd name="connsiteY46" fmla="*/ 1346116 h 1346115"/>
              <a:gd name="connsiteX47" fmla="*/ 535362 w 11218359"/>
              <a:gd name="connsiteY47" fmla="*/ 1346116 h 1346115"/>
              <a:gd name="connsiteX48" fmla="*/ 546802 w 11218359"/>
              <a:gd name="connsiteY48" fmla="*/ 1346116 h 1346115"/>
              <a:gd name="connsiteX49" fmla="*/ 558241 w 11218359"/>
              <a:gd name="connsiteY49" fmla="*/ 1346116 h 1346115"/>
              <a:gd name="connsiteX50" fmla="*/ 569681 w 11218359"/>
              <a:gd name="connsiteY50" fmla="*/ 1346116 h 1346115"/>
              <a:gd name="connsiteX51" fmla="*/ 581120 w 11218359"/>
              <a:gd name="connsiteY51" fmla="*/ 1346116 h 1346115"/>
              <a:gd name="connsiteX52" fmla="*/ 592560 w 11218359"/>
              <a:gd name="connsiteY52" fmla="*/ 1346116 h 1346115"/>
              <a:gd name="connsiteX53" fmla="*/ 603999 w 11218359"/>
              <a:gd name="connsiteY53" fmla="*/ 1346116 h 1346115"/>
              <a:gd name="connsiteX54" fmla="*/ 615439 w 11218359"/>
              <a:gd name="connsiteY54" fmla="*/ 1346116 h 1346115"/>
              <a:gd name="connsiteX55" fmla="*/ 626878 w 11218359"/>
              <a:gd name="connsiteY55" fmla="*/ 1346116 h 1346115"/>
              <a:gd name="connsiteX56" fmla="*/ 638318 w 11218359"/>
              <a:gd name="connsiteY56" fmla="*/ 1346116 h 1346115"/>
              <a:gd name="connsiteX57" fmla="*/ 649757 w 11218359"/>
              <a:gd name="connsiteY57" fmla="*/ 1346116 h 1346115"/>
              <a:gd name="connsiteX58" fmla="*/ 661192 w 11218359"/>
              <a:gd name="connsiteY58" fmla="*/ 1346116 h 1346115"/>
              <a:gd name="connsiteX59" fmla="*/ 672632 w 11218359"/>
              <a:gd name="connsiteY59" fmla="*/ 1346116 h 1346115"/>
              <a:gd name="connsiteX60" fmla="*/ 684071 w 11218359"/>
              <a:gd name="connsiteY60" fmla="*/ 1346116 h 1346115"/>
              <a:gd name="connsiteX61" fmla="*/ 695511 w 11218359"/>
              <a:gd name="connsiteY61" fmla="*/ 1346116 h 1346115"/>
              <a:gd name="connsiteX62" fmla="*/ 706950 w 11218359"/>
              <a:gd name="connsiteY62" fmla="*/ 1346116 h 1346115"/>
              <a:gd name="connsiteX63" fmla="*/ 718390 w 11218359"/>
              <a:gd name="connsiteY63" fmla="*/ 1346116 h 1346115"/>
              <a:gd name="connsiteX64" fmla="*/ 729829 w 11218359"/>
              <a:gd name="connsiteY64" fmla="*/ 1346116 h 1346115"/>
              <a:gd name="connsiteX65" fmla="*/ 741269 w 11218359"/>
              <a:gd name="connsiteY65" fmla="*/ 1346116 h 1346115"/>
              <a:gd name="connsiteX66" fmla="*/ 752708 w 11218359"/>
              <a:gd name="connsiteY66" fmla="*/ 1346116 h 1346115"/>
              <a:gd name="connsiteX67" fmla="*/ 764148 w 11218359"/>
              <a:gd name="connsiteY67" fmla="*/ 1346116 h 1346115"/>
              <a:gd name="connsiteX68" fmla="*/ 775587 w 11218359"/>
              <a:gd name="connsiteY68" fmla="*/ 1346116 h 1346115"/>
              <a:gd name="connsiteX69" fmla="*/ 787027 w 11218359"/>
              <a:gd name="connsiteY69" fmla="*/ 1346116 h 1346115"/>
              <a:gd name="connsiteX70" fmla="*/ 798467 w 11218359"/>
              <a:gd name="connsiteY70" fmla="*/ 1346116 h 1346115"/>
              <a:gd name="connsiteX71" fmla="*/ 809906 w 11218359"/>
              <a:gd name="connsiteY71" fmla="*/ 1346116 h 1346115"/>
              <a:gd name="connsiteX72" fmla="*/ 821346 w 11218359"/>
              <a:gd name="connsiteY72" fmla="*/ 1346116 h 1346115"/>
              <a:gd name="connsiteX73" fmla="*/ 832785 w 11218359"/>
              <a:gd name="connsiteY73" fmla="*/ 1346116 h 1346115"/>
              <a:gd name="connsiteX74" fmla="*/ 844225 w 11218359"/>
              <a:gd name="connsiteY74" fmla="*/ 1346116 h 1346115"/>
              <a:gd name="connsiteX75" fmla="*/ 855664 w 11218359"/>
              <a:gd name="connsiteY75" fmla="*/ 1346116 h 1346115"/>
              <a:gd name="connsiteX76" fmla="*/ 867104 w 11218359"/>
              <a:gd name="connsiteY76" fmla="*/ 1346116 h 1346115"/>
              <a:gd name="connsiteX77" fmla="*/ 878543 w 11218359"/>
              <a:gd name="connsiteY77" fmla="*/ 1346116 h 1346115"/>
              <a:gd name="connsiteX78" fmla="*/ 889983 w 11218359"/>
              <a:gd name="connsiteY78" fmla="*/ 1346116 h 1346115"/>
              <a:gd name="connsiteX79" fmla="*/ 901422 w 11218359"/>
              <a:gd name="connsiteY79" fmla="*/ 1346116 h 1346115"/>
              <a:gd name="connsiteX80" fmla="*/ 912862 w 11218359"/>
              <a:gd name="connsiteY80" fmla="*/ 1346116 h 1346115"/>
              <a:gd name="connsiteX81" fmla="*/ 924301 w 11218359"/>
              <a:gd name="connsiteY81" fmla="*/ 1346116 h 1346115"/>
              <a:gd name="connsiteX82" fmla="*/ 935741 w 11218359"/>
              <a:gd name="connsiteY82" fmla="*/ 1346116 h 1346115"/>
              <a:gd name="connsiteX83" fmla="*/ 947180 w 11218359"/>
              <a:gd name="connsiteY83" fmla="*/ 1346116 h 1346115"/>
              <a:gd name="connsiteX84" fmla="*/ 958620 w 11218359"/>
              <a:gd name="connsiteY84" fmla="*/ 1346116 h 1346115"/>
              <a:gd name="connsiteX85" fmla="*/ 970059 w 11218359"/>
              <a:gd name="connsiteY85" fmla="*/ 1346116 h 1346115"/>
              <a:gd name="connsiteX86" fmla="*/ 981499 w 11218359"/>
              <a:gd name="connsiteY86" fmla="*/ 1346116 h 1346115"/>
              <a:gd name="connsiteX87" fmla="*/ 992938 w 11218359"/>
              <a:gd name="connsiteY87" fmla="*/ 1346116 h 1346115"/>
              <a:gd name="connsiteX88" fmla="*/ 1004378 w 11218359"/>
              <a:gd name="connsiteY88" fmla="*/ 1346116 h 1346115"/>
              <a:gd name="connsiteX89" fmla="*/ 1015818 w 11218359"/>
              <a:gd name="connsiteY89" fmla="*/ 1346116 h 1346115"/>
              <a:gd name="connsiteX90" fmla="*/ 1027257 w 11218359"/>
              <a:gd name="connsiteY90" fmla="*/ 1346116 h 1346115"/>
              <a:gd name="connsiteX91" fmla="*/ 1038697 w 11218359"/>
              <a:gd name="connsiteY91" fmla="*/ 1346116 h 1346115"/>
              <a:gd name="connsiteX92" fmla="*/ 1050136 w 11218359"/>
              <a:gd name="connsiteY92" fmla="*/ 1346116 h 1346115"/>
              <a:gd name="connsiteX93" fmla="*/ 1061576 w 11218359"/>
              <a:gd name="connsiteY93" fmla="*/ 1346116 h 1346115"/>
              <a:gd name="connsiteX94" fmla="*/ 1073015 w 11218359"/>
              <a:gd name="connsiteY94" fmla="*/ 1346116 h 1346115"/>
              <a:gd name="connsiteX95" fmla="*/ 1084455 w 11218359"/>
              <a:gd name="connsiteY95" fmla="*/ 1346116 h 1346115"/>
              <a:gd name="connsiteX96" fmla="*/ 1095894 w 11218359"/>
              <a:gd name="connsiteY96" fmla="*/ 1346116 h 1346115"/>
              <a:gd name="connsiteX97" fmla="*/ 1107334 w 11218359"/>
              <a:gd name="connsiteY97" fmla="*/ 1346116 h 1346115"/>
              <a:gd name="connsiteX98" fmla="*/ 1118773 w 11218359"/>
              <a:gd name="connsiteY98" fmla="*/ 1346116 h 1346115"/>
              <a:gd name="connsiteX99" fmla="*/ 1130213 w 11218359"/>
              <a:gd name="connsiteY99" fmla="*/ 1346116 h 1346115"/>
              <a:gd name="connsiteX100" fmla="*/ 1141652 w 11218359"/>
              <a:gd name="connsiteY100" fmla="*/ 1346116 h 1346115"/>
              <a:gd name="connsiteX101" fmla="*/ 1153092 w 11218359"/>
              <a:gd name="connsiteY101" fmla="*/ 1346116 h 1346115"/>
              <a:gd name="connsiteX102" fmla="*/ 1164531 w 11218359"/>
              <a:gd name="connsiteY102" fmla="*/ 1346116 h 1346115"/>
              <a:gd name="connsiteX103" fmla="*/ 1175971 w 11218359"/>
              <a:gd name="connsiteY103" fmla="*/ 1346116 h 1346115"/>
              <a:gd name="connsiteX104" fmla="*/ 1187406 w 11218359"/>
              <a:gd name="connsiteY104" fmla="*/ 1346116 h 1346115"/>
              <a:gd name="connsiteX105" fmla="*/ 1198845 w 11218359"/>
              <a:gd name="connsiteY105" fmla="*/ 1346116 h 1346115"/>
              <a:gd name="connsiteX106" fmla="*/ 1210285 w 11218359"/>
              <a:gd name="connsiteY106" fmla="*/ 1346116 h 1346115"/>
              <a:gd name="connsiteX107" fmla="*/ 1221724 w 11218359"/>
              <a:gd name="connsiteY107" fmla="*/ 1346116 h 1346115"/>
              <a:gd name="connsiteX108" fmla="*/ 1233164 w 11218359"/>
              <a:gd name="connsiteY108" fmla="*/ 1346116 h 1346115"/>
              <a:gd name="connsiteX109" fmla="*/ 1244603 w 11218359"/>
              <a:gd name="connsiteY109" fmla="*/ 1346116 h 1346115"/>
              <a:gd name="connsiteX110" fmla="*/ 1256043 w 11218359"/>
              <a:gd name="connsiteY110" fmla="*/ 1346116 h 1346115"/>
              <a:gd name="connsiteX111" fmla="*/ 1267482 w 11218359"/>
              <a:gd name="connsiteY111" fmla="*/ 1346116 h 1346115"/>
              <a:gd name="connsiteX112" fmla="*/ 1278922 w 11218359"/>
              <a:gd name="connsiteY112" fmla="*/ 1346116 h 1346115"/>
              <a:gd name="connsiteX113" fmla="*/ 1290361 w 11218359"/>
              <a:gd name="connsiteY113" fmla="*/ 1346116 h 1346115"/>
              <a:gd name="connsiteX114" fmla="*/ 1301801 w 11218359"/>
              <a:gd name="connsiteY114" fmla="*/ 1346116 h 1346115"/>
              <a:gd name="connsiteX115" fmla="*/ 1313240 w 11218359"/>
              <a:gd name="connsiteY115" fmla="*/ 1346116 h 1346115"/>
              <a:gd name="connsiteX116" fmla="*/ 1324680 w 11218359"/>
              <a:gd name="connsiteY116" fmla="*/ 1346116 h 1346115"/>
              <a:gd name="connsiteX117" fmla="*/ 1336120 w 11218359"/>
              <a:gd name="connsiteY117" fmla="*/ 1346116 h 1346115"/>
              <a:gd name="connsiteX118" fmla="*/ 1347559 w 11218359"/>
              <a:gd name="connsiteY118" fmla="*/ 1346116 h 1346115"/>
              <a:gd name="connsiteX119" fmla="*/ 1358999 w 11218359"/>
              <a:gd name="connsiteY119" fmla="*/ 1346116 h 1346115"/>
              <a:gd name="connsiteX120" fmla="*/ 1370438 w 11218359"/>
              <a:gd name="connsiteY120" fmla="*/ 1346116 h 1346115"/>
              <a:gd name="connsiteX121" fmla="*/ 1381878 w 11218359"/>
              <a:gd name="connsiteY121" fmla="*/ 1346116 h 1346115"/>
              <a:gd name="connsiteX122" fmla="*/ 1393317 w 11218359"/>
              <a:gd name="connsiteY122" fmla="*/ 1346116 h 1346115"/>
              <a:gd name="connsiteX123" fmla="*/ 1404757 w 11218359"/>
              <a:gd name="connsiteY123" fmla="*/ 1346116 h 1346115"/>
              <a:gd name="connsiteX124" fmla="*/ 1416196 w 11218359"/>
              <a:gd name="connsiteY124" fmla="*/ 1346116 h 1346115"/>
              <a:gd name="connsiteX125" fmla="*/ 1427636 w 11218359"/>
              <a:gd name="connsiteY125" fmla="*/ 1346116 h 1346115"/>
              <a:gd name="connsiteX126" fmla="*/ 1439075 w 11218359"/>
              <a:gd name="connsiteY126" fmla="*/ 1346116 h 1346115"/>
              <a:gd name="connsiteX127" fmla="*/ 1450515 w 11218359"/>
              <a:gd name="connsiteY127" fmla="*/ 1346116 h 1346115"/>
              <a:gd name="connsiteX128" fmla="*/ 1461954 w 11218359"/>
              <a:gd name="connsiteY128" fmla="*/ 1346116 h 1346115"/>
              <a:gd name="connsiteX129" fmla="*/ 1473394 w 11218359"/>
              <a:gd name="connsiteY129" fmla="*/ 1346116 h 1346115"/>
              <a:gd name="connsiteX130" fmla="*/ 1484833 w 11218359"/>
              <a:gd name="connsiteY130" fmla="*/ 1346116 h 1346115"/>
              <a:gd name="connsiteX131" fmla="*/ 1496273 w 11218359"/>
              <a:gd name="connsiteY131" fmla="*/ 1346116 h 1346115"/>
              <a:gd name="connsiteX132" fmla="*/ 1507712 w 11218359"/>
              <a:gd name="connsiteY132" fmla="*/ 1346116 h 1346115"/>
              <a:gd name="connsiteX133" fmla="*/ 1519152 w 11218359"/>
              <a:gd name="connsiteY133" fmla="*/ 1346116 h 1346115"/>
              <a:gd name="connsiteX134" fmla="*/ 1530591 w 11218359"/>
              <a:gd name="connsiteY134" fmla="*/ 1346116 h 1346115"/>
              <a:gd name="connsiteX135" fmla="*/ 1542031 w 11218359"/>
              <a:gd name="connsiteY135" fmla="*/ 1346116 h 1346115"/>
              <a:gd name="connsiteX136" fmla="*/ 1553471 w 11218359"/>
              <a:gd name="connsiteY136" fmla="*/ 1346116 h 1346115"/>
              <a:gd name="connsiteX137" fmla="*/ 1564910 w 11218359"/>
              <a:gd name="connsiteY137" fmla="*/ 1346116 h 1346115"/>
              <a:gd name="connsiteX138" fmla="*/ 1576349 w 11218359"/>
              <a:gd name="connsiteY138" fmla="*/ 1346116 h 1346115"/>
              <a:gd name="connsiteX139" fmla="*/ 1587789 w 11218359"/>
              <a:gd name="connsiteY139" fmla="*/ 1346116 h 1346115"/>
              <a:gd name="connsiteX140" fmla="*/ 1599229 w 11218359"/>
              <a:gd name="connsiteY140" fmla="*/ 1346116 h 1346115"/>
              <a:gd name="connsiteX141" fmla="*/ 1610668 w 11218359"/>
              <a:gd name="connsiteY141" fmla="*/ 1346116 h 1346115"/>
              <a:gd name="connsiteX142" fmla="*/ 1622107 w 11218359"/>
              <a:gd name="connsiteY142" fmla="*/ 1346116 h 1346115"/>
              <a:gd name="connsiteX143" fmla="*/ 1633547 w 11218359"/>
              <a:gd name="connsiteY143" fmla="*/ 1346116 h 1346115"/>
              <a:gd name="connsiteX144" fmla="*/ 1644987 w 11218359"/>
              <a:gd name="connsiteY144" fmla="*/ 1346116 h 1346115"/>
              <a:gd name="connsiteX145" fmla="*/ 1656426 w 11218359"/>
              <a:gd name="connsiteY145" fmla="*/ 1346116 h 1346115"/>
              <a:gd name="connsiteX146" fmla="*/ 1667866 w 11218359"/>
              <a:gd name="connsiteY146" fmla="*/ 1346116 h 1346115"/>
              <a:gd name="connsiteX147" fmla="*/ 1679305 w 11218359"/>
              <a:gd name="connsiteY147" fmla="*/ 1346116 h 1346115"/>
              <a:gd name="connsiteX148" fmla="*/ 1690745 w 11218359"/>
              <a:gd name="connsiteY148" fmla="*/ 1346116 h 1346115"/>
              <a:gd name="connsiteX149" fmla="*/ 1702184 w 11218359"/>
              <a:gd name="connsiteY149" fmla="*/ 1346116 h 1346115"/>
              <a:gd name="connsiteX150" fmla="*/ 1713619 w 11218359"/>
              <a:gd name="connsiteY150" fmla="*/ 1346116 h 1346115"/>
              <a:gd name="connsiteX151" fmla="*/ 1725063 w 11218359"/>
              <a:gd name="connsiteY151" fmla="*/ 1346116 h 1346115"/>
              <a:gd name="connsiteX152" fmla="*/ 1736498 w 11218359"/>
              <a:gd name="connsiteY152" fmla="*/ 1346116 h 1346115"/>
              <a:gd name="connsiteX153" fmla="*/ 1747938 w 11218359"/>
              <a:gd name="connsiteY153" fmla="*/ 1346116 h 1346115"/>
              <a:gd name="connsiteX154" fmla="*/ 1759377 w 11218359"/>
              <a:gd name="connsiteY154" fmla="*/ 1346116 h 1346115"/>
              <a:gd name="connsiteX155" fmla="*/ 1770817 w 11218359"/>
              <a:gd name="connsiteY155" fmla="*/ 1346116 h 1346115"/>
              <a:gd name="connsiteX156" fmla="*/ 1782256 w 11218359"/>
              <a:gd name="connsiteY156" fmla="*/ 1346116 h 1346115"/>
              <a:gd name="connsiteX157" fmla="*/ 1793696 w 11218359"/>
              <a:gd name="connsiteY157" fmla="*/ 1346116 h 1346115"/>
              <a:gd name="connsiteX158" fmla="*/ 1805135 w 11218359"/>
              <a:gd name="connsiteY158" fmla="*/ 1346116 h 1346115"/>
              <a:gd name="connsiteX159" fmla="*/ 1816575 w 11218359"/>
              <a:gd name="connsiteY159" fmla="*/ 1346116 h 1346115"/>
              <a:gd name="connsiteX160" fmla="*/ 1828014 w 11218359"/>
              <a:gd name="connsiteY160" fmla="*/ 1346116 h 1346115"/>
              <a:gd name="connsiteX161" fmla="*/ 1839454 w 11218359"/>
              <a:gd name="connsiteY161" fmla="*/ 1346116 h 1346115"/>
              <a:gd name="connsiteX162" fmla="*/ 1850893 w 11218359"/>
              <a:gd name="connsiteY162" fmla="*/ 1346116 h 1346115"/>
              <a:gd name="connsiteX163" fmla="*/ 1862333 w 11218359"/>
              <a:gd name="connsiteY163" fmla="*/ 1346116 h 1346115"/>
              <a:gd name="connsiteX164" fmla="*/ 1873772 w 11218359"/>
              <a:gd name="connsiteY164" fmla="*/ 1346116 h 1346115"/>
              <a:gd name="connsiteX165" fmla="*/ 1885212 w 11218359"/>
              <a:gd name="connsiteY165" fmla="*/ 1346116 h 1346115"/>
              <a:gd name="connsiteX166" fmla="*/ 1896651 w 11218359"/>
              <a:gd name="connsiteY166" fmla="*/ 1346116 h 1346115"/>
              <a:gd name="connsiteX167" fmla="*/ 1908091 w 11218359"/>
              <a:gd name="connsiteY167" fmla="*/ 1346116 h 1346115"/>
              <a:gd name="connsiteX168" fmla="*/ 1919531 w 11218359"/>
              <a:gd name="connsiteY168" fmla="*/ 1346116 h 1346115"/>
              <a:gd name="connsiteX169" fmla="*/ 1930970 w 11218359"/>
              <a:gd name="connsiteY169" fmla="*/ 1346116 h 1346115"/>
              <a:gd name="connsiteX170" fmla="*/ 1942409 w 11218359"/>
              <a:gd name="connsiteY170" fmla="*/ 1346116 h 1346115"/>
              <a:gd name="connsiteX171" fmla="*/ 1953849 w 11218359"/>
              <a:gd name="connsiteY171" fmla="*/ 1346116 h 1346115"/>
              <a:gd name="connsiteX172" fmla="*/ 1965289 w 11218359"/>
              <a:gd name="connsiteY172" fmla="*/ 1346116 h 1346115"/>
              <a:gd name="connsiteX173" fmla="*/ 1976728 w 11218359"/>
              <a:gd name="connsiteY173" fmla="*/ 1346116 h 1346115"/>
              <a:gd name="connsiteX174" fmla="*/ 1988168 w 11218359"/>
              <a:gd name="connsiteY174" fmla="*/ 1346116 h 1346115"/>
              <a:gd name="connsiteX175" fmla="*/ 1999607 w 11218359"/>
              <a:gd name="connsiteY175" fmla="*/ 1346116 h 1346115"/>
              <a:gd name="connsiteX176" fmla="*/ 2011047 w 11218359"/>
              <a:gd name="connsiteY176" fmla="*/ 1346116 h 1346115"/>
              <a:gd name="connsiteX177" fmla="*/ 2022486 w 11218359"/>
              <a:gd name="connsiteY177" fmla="*/ 1346116 h 1346115"/>
              <a:gd name="connsiteX178" fmla="*/ 2033926 w 11218359"/>
              <a:gd name="connsiteY178" fmla="*/ 1346116 h 1346115"/>
              <a:gd name="connsiteX179" fmla="*/ 2045365 w 11218359"/>
              <a:gd name="connsiteY179" fmla="*/ 1346116 h 1346115"/>
              <a:gd name="connsiteX180" fmla="*/ 2056805 w 11218359"/>
              <a:gd name="connsiteY180" fmla="*/ 1346116 h 1346115"/>
              <a:gd name="connsiteX181" fmla="*/ 2068244 w 11218359"/>
              <a:gd name="connsiteY181" fmla="*/ 1346116 h 1346115"/>
              <a:gd name="connsiteX182" fmla="*/ 2079684 w 11218359"/>
              <a:gd name="connsiteY182" fmla="*/ 1346116 h 1346115"/>
              <a:gd name="connsiteX183" fmla="*/ 2091123 w 11218359"/>
              <a:gd name="connsiteY183" fmla="*/ 1346116 h 1346115"/>
              <a:gd name="connsiteX184" fmla="*/ 2102563 w 11218359"/>
              <a:gd name="connsiteY184" fmla="*/ 1346116 h 1346115"/>
              <a:gd name="connsiteX185" fmla="*/ 2114002 w 11218359"/>
              <a:gd name="connsiteY185" fmla="*/ 1346116 h 1346115"/>
              <a:gd name="connsiteX186" fmla="*/ 2125442 w 11218359"/>
              <a:gd name="connsiteY186" fmla="*/ 1346116 h 1346115"/>
              <a:gd name="connsiteX187" fmla="*/ 2136882 w 11218359"/>
              <a:gd name="connsiteY187" fmla="*/ 1346116 h 1346115"/>
              <a:gd name="connsiteX188" fmla="*/ 2148321 w 11218359"/>
              <a:gd name="connsiteY188" fmla="*/ 1346116 h 1346115"/>
              <a:gd name="connsiteX189" fmla="*/ 2159760 w 11218359"/>
              <a:gd name="connsiteY189" fmla="*/ 1346116 h 1346115"/>
              <a:gd name="connsiteX190" fmla="*/ 2171200 w 11218359"/>
              <a:gd name="connsiteY190" fmla="*/ 1346116 h 1346115"/>
              <a:gd name="connsiteX191" fmla="*/ 2182640 w 11218359"/>
              <a:gd name="connsiteY191" fmla="*/ 1346116 h 1346115"/>
              <a:gd name="connsiteX192" fmla="*/ 2194079 w 11218359"/>
              <a:gd name="connsiteY192" fmla="*/ 1346116 h 1346115"/>
              <a:gd name="connsiteX193" fmla="*/ 2205519 w 11218359"/>
              <a:gd name="connsiteY193" fmla="*/ 1346116 h 1346115"/>
              <a:gd name="connsiteX194" fmla="*/ 2216958 w 11218359"/>
              <a:gd name="connsiteY194" fmla="*/ 1346116 h 1346115"/>
              <a:gd name="connsiteX195" fmla="*/ 2228393 w 11218359"/>
              <a:gd name="connsiteY195" fmla="*/ 1346116 h 1346115"/>
              <a:gd name="connsiteX196" fmla="*/ 2239837 w 11218359"/>
              <a:gd name="connsiteY196" fmla="*/ 1346116 h 1346115"/>
              <a:gd name="connsiteX197" fmla="*/ 2251272 w 11218359"/>
              <a:gd name="connsiteY197" fmla="*/ 1346116 h 1346115"/>
              <a:gd name="connsiteX198" fmla="*/ 2262716 w 11218359"/>
              <a:gd name="connsiteY198" fmla="*/ 1346116 h 1346115"/>
              <a:gd name="connsiteX199" fmla="*/ 2274151 w 11218359"/>
              <a:gd name="connsiteY199" fmla="*/ 1346116 h 1346115"/>
              <a:gd name="connsiteX200" fmla="*/ 2285591 w 11218359"/>
              <a:gd name="connsiteY200" fmla="*/ 1346116 h 1346115"/>
              <a:gd name="connsiteX201" fmla="*/ 2297030 w 11218359"/>
              <a:gd name="connsiteY201" fmla="*/ 1346116 h 1346115"/>
              <a:gd name="connsiteX202" fmla="*/ 2308470 w 11218359"/>
              <a:gd name="connsiteY202" fmla="*/ 1346116 h 1346115"/>
              <a:gd name="connsiteX203" fmla="*/ 2319909 w 11218359"/>
              <a:gd name="connsiteY203" fmla="*/ 1346116 h 1346115"/>
              <a:gd name="connsiteX204" fmla="*/ 2331349 w 11218359"/>
              <a:gd name="connsiteY204" fmla="*/ 1346116 h 1346115"/>
              <a:gd name="connsiteX205" fmla="*/ 2342788 w 11218359"/>
              <a:gd name="connsiteY205" fmla="*/ 1346116 h 1346115"/>
              <a:gd name="connsiteX206" fmla="*/ 2354228 w 11218359"/>
              <a:gd name="connsiteY206" fmla="*/ 1346116 h 1346115"/>
              <a:gd name="connsiteX207" fmla="*/ 2365667 w 11218359"/>
              <a:gd name="connsiteY207" fmla="*/ 1346116 h 1346115"/>
              <a:gd name="connsiteX208" fmla="*/ 2377107 w 11218359"/>
              <a:gd name="connsiteY208" fmla="*/ 1346116 h 1346115"/>
              <a:gd name="connsiteX209" fmla="*/ 2388546 w 11218359"/>
              <a:gd name="connsiteY209" fmla="*/ 1346116 h 1346115"/>
              <a:gd name="connsiteX210" fmla="*/ 2399986 w 11218359"/>
              <a:gd name="connsiteY210" fmla="*/ 1346116 h 1346115"/>
              <a:gd name="connsiteX211" fmla="*/ 2411425 w 11218359"/>
              <a:gd name="connsiteY211" fmla="*/ 1346116 h 1346115"/>
              <a:gd name="connsiteX212" fmla="*/ 2422865 w 11218359"/>
              <a:gd name="connsiteY212" fmla="*/ 1346116 h 1346115"/>
              <a:gd name="connsiteX213" fmla="*/ 2434304 w 11218359"/>
              <a:gd name="connsiteY213" fmla="*/ 1346116 h 1346115"/>
              <a:gd name="connsiteX214" fmla="*/ 2445744 w 11218359"/>
              <a:gd name="connsiteY214" fmla="*/ 1346116 h 1346115"/>
              <a:gd name="connsiteX215" fmla="*/ 2457184 w 11218359"/>
              <a:gd name="connsiteY215" fmla="*/ 1346116 h 1346115"/>
              <a:gd name="connsiteX216" fmla="*/ 2468623 w 11218359"/>
              <a:gd name="connsiteY216" fmla="*/ 1346116 h 1346115"/>
              <a:gd name="connsiteX217" fmla="*/ 2480062 w 11218359"/>
              <a:gd name="connsiteY217" fmla="*/ 1346116 h 1346115"/>
              <a:gd name="connsiteX218" fmla="*/ 2491502 w 11218359"/>
              <a:gd name="connsiteY218" fmla="*/ 1346116 h 1346115"/>
              <a:gd name="connsiteX219" fmla="*/ 2502942 w 11218359"/>
              <a:gd name="connsiteY219" fmla="*/ 1346116 h 1346115"/>
              <a:gd name="connsiteX220" fmla="*/ 2514381 w 11218359"/>
              <a:gd name="connsiteY220" fmla="*/ 1346116 h 1346115"/>
              <a:gd name="connsiteX221" fmla="*/ 2525821 w 11218359"/>
              <a:gd name="connsiteY221" fmla="*/ 1346116 h 1346115"/>
              <a:gd name="connsiteX222" fmla="*/ 2537260 w 11218359"/>
              <a:gd name="connsiteY222" fmla="*/ 1346116 h 1346115"/>
              <a:gd name="connsiteX223" fmla="*/ 2548700 w 11218359"/>
              <a:gd name="connsiteY223" fmla="*/ 1346116 h 1346115"/>
              <a:gd name="connsiteX224" fmla="*/ 2560139 w 11218359"/>
              <a:gd name="connsiteY224" fmla="*/ 1346116 h 1346115"/>
              <a:gd name="connsiteX225" fmla="*/ 2571579 w 11218359"/>
              <a:gd name="connsiteY225" fmla="*/ 1346116 h 1346115"/>
              <a:gd name="connsiteX226" fmla="*/ 2583018 w 11218359"/>
              <a:gd name="connsiteY226" fmla="*/ 1346116 h 1346115"/>
              <a:gd name="connsiteX227" fmla="*/ 2594458 w 11218359"/>
              <a:gd name="connsiteY227" fmla="*/ 1346116 h 1346115"/>
              <a:gd name="connsiteX228" fmla="*/ 2605897 w 11218359"/>
              <a:gd name="connsiteY228" fmla="*/ 1346116 h 1346115"/>
              <a:gd name="connsiteX229" fmla="*/ 2617337 w 11218359"/>
              <a:gd name="connsiteY229" fmla="*/ 1346116 h 1346115"/>
              <a:gd name="connsiteX230" fmla="*/ 2628776 w 11218359"/>
              <a:gd name="connsiteY230" fmla="*/ 1346116 h 1346115"/>
              <a:gd name="connsiteX231" fmla="*/ 2640216 w 11218359"/>
              <a:gd name="connsiteY231" fmla="*/ 1346116 h 1346115"/>
              <a:gd name="connsiteX232" fmla="*/ 2651655 w 11218359"/>
              <a:gd name="connsiteY232" fmla="*/ 1346116 h 1346115"/>
              <a:gd name="connsiteX233" fmla="*/ 2663095 w 11218359"/>
              <a:gd name="connsiteY233" fmla="*/ 1346116 h 1346115"/>
              <a:gd name="connsiteX234" fmla="*/ 2674535 w 11218359"/>
              <a:gd name="connsiteY234" fmla="*/ 1346116 h 1346115"/>
              <a:gd name="connsiteX235" fmla="*/ 2685974 w 11218359"/>
              <a:gd name="connsiteY235" fmla="*/ 1346116 h 1346115"/>
              <a:gd name="connsiteX236" fmla="*/ 2697413 w 11218359"/>
              <a:gd name="connsiteY236" fmla="*/ 1346116 h 1346115"/>
              <a:gd name="connsiteX237" fmla="*/ 2708853 w 11218359"/>
              <a:gd name="connsiteY237" fmla="*/ 1346116 h 1346115"/>
              <a:gd name="connsiteX238" fmla="*/ 2720293 w 11218359"/>
              <a:gd name="connsiteY238" fmla="*/ 1346116 h 1346115"/>
              <a:gd name="connsiteX239" fmla="*/ 2731727 w 11218359"/>
              <a:gd name="connsiteY239" fmla="*/ 1346116 h 1346115"/>
              <a:gd name="connsiteX240" fmla="*/ 2743172 w 11218359"/>
              <a:gd name="connsiteY240" fmla="*/ 1346116 h 1346115"/>
              <a:gd name="connsiteX241" fmla="*/ 2754611 w 11218359"/>
              <a:gd name="connsiteY241" fmla="*/ 1346116 h 1346115"/>
              <a:gd name="connsiteX242" fmla="*/ 2766046 w 11218359"/>
              <a:gd name="connsiteY242" fmla="*/ 1346116 h 1346115"/>
              <a:gd name="connsiteX243" fmla="*/ 2777490 w 11218359"/>
              <a:gd name="connsiteY243" fmla="*/ 1346116 h 1346115"/>
              <a:gd name="connsiteX244" fmla="*/ 2788925 w 11218359"/>
              <a:gd name="connsiteY244" fmla="*/ 1346116 h 1346115"/>
              <a:gd name="connsiteX245" fmla="*/ 2800364 w 11218359"/>
              <a:gd name="connsiteY245" fmla="*/ 1346116 h 1346115"/>
              <a:gd name="connsiteX246" fmla="*/ 2811804 w 11218359"/>
              <a:gd name="connsiteY246" fmla="*/ 1346116 h 1346115"/>
              <a:gd name="connsiteX247" fmla="*/ 2823243 w 11218359"/>
              <a:gd name="connsiteY247" fmla="*/ 1346116 h 1346115"/>
              <a:gd name="connsiteX248" fmla="*/ 2834683 w 11218359"/>
              <a:gd name="connsiteY248" fmla="*/ 1346116 h 1346115"/>
              <a:gd name="connsiteX249" fmla="*/ 2846123 w 11218359"/>
              <a:gd name="connsiteY249" fmla="*/ 1346116 h 1346115"/>
              <a:gd name="connsiteX250" fmla="*/ 2857562 w 11218359"/>
              <a:gd name="connsiteY250" fmla="*/ 1346116 h 1346115"/>
              <a:gd name="connsiteX251" fmla="*/ 2869001 w 11218359"/>
              <a:gd name="connsiteY251" fmla="*/ 1346116 h 1346115"/>
              <a:gd name="connsiteX252" fmla="*/ 2880441 w 11218359"/>
              <a:gd name="connsiteY252" fmla="*/ 1346116 h 1346115"/>
              <a:gd name="connsiteX253" fmla="*/ 2891881 w 11218359"/>
              <a:gd name="connsiteY253" fmla="*/ 1346116 h 1346115"/>
              <a:gd name="connsiteX254" fmla="*/ 2903320 w 11218359"/>
              <a:gd name="connsiteY254" fmla="*/ 1346116 h 1346115"/>
              <a:gd name="connsiteX255" fmla="*/ 2914760 w 11218359"/>
              <a:gd name="connsiteY255" fmla="*/ 1346116 h 1346115"/>
              <a:gd name="connsiteX256" fmla="*/ 2926199 w 11218359"/>
              <a:gd name="connsiteY256" fmla="*/ 1346116 h 1346115"/>
              <a:gd name="connsiteX257" fmla="*/ 2937639 w 11218359"/>
              <a:gd name="connsiteY257" fmla="*/ 1346116 h 1346115"/>
              <a:gd name="connsiteX258" fmla="*/ 2949078 w 11218359"/>
              <a:gd name="connsiteY258" fmla="*/ 1346116 h 1346115"/>
              <a:gd name="connsiteX259" fmla="*/ 2960518 w 11218359"/>
              <a:gd name="connsiteY259" fmla="*/ 1346116 h 1346115"/>
              <a:gd name="connsiteX260" fmla="*/ 2971957 w 11218359"/>
              <a:gd name="connsiteY260" fmla="*/ 1346116 h 1346115"/>
              <a:gd name="connsiteX261" fmla="*/ 2983397 w 11218359"/>
              <a:gd name="connsiteY261" fmla="*/ 1346116 h 1346115"/>
              <a:gd name="connsiteX262" fmla="*/ 2994837 w 11218359"/>
              <a:gd name="connsiteY262" fmla="*/ 1346116 h 1346115"/>
              <a:gd name="connsiteX263" fmla="*/ 3006276 w 11218359"/>
              <a:gd name="connsiteY263" fmla="*/ 1346116 h 1346115"/>
              <a:gd name="connsiteX264" fmla="*/ 3017715 w 11218359"/>
              <a:gd name="connsiteY264" fmla="*/ 1346116 h 1346115"/>
              <a:gd name="connsiteX265" fmla="*/ 3029155 w 11218359"/>
              <a:gd name="connsiteY265" fmla="*/ 1346116 h 1346115"/>
              <a:gd name="connsiteX266" fmla="*/ 3040594 w 11218359"/>
              <a:gd name="connsiteY266" fmla="*/ 1346116 h 1346115"/>
              <a:gd name="connsiteX267" fmla="*/ 3052034 w 11218359"/>
              <a:gd name="connsiteY267" fmla="*/ 1346116 h 1346115"/>
              <a:gd name="connsiteX268" fmla="*/ 3063474 w 11218359"/>
              <a:gd name="connsiteY268" fmla="*/ 1346116 h 1346115"/>
              <a:gd name="connsiteX269" fmla="*/ 3074913 w 11218359"/>
              <a:gd name="connsiteY269" fmla="*/ 1346116 h 1346115"/>
              <a:gd name="connsiteX270" fmla="*/ 3086352 w 11218359"/>
              <a:gd name="connsiteY270" fmla="*/ 1346116 h 1346115"/>
              <a:gd name="connsiteX271" fmla="*/ 3097792 w 11218359"/>
              <a:gd name="connsiteY271" fmla="*/ 1346116 h 1346115"/>
              <a:gd name="connsiteX272" fmla="*/ 3109232 w 11218359"/>
              <a:gd name="connsiteY272" fmla="*/ 1346116 h 1346115"/>
              <a:gd name="connsiteX273" fmla="*/ 3120671 w 11218359"/>
              <a:gd name="connsiteY273" fmla="*/ 1346116 h 1346115"/>
              <a:gd name="connsiteX274" fmla="*/ 3132111 w 11218359"/>
              <a:gd name="connsiteY274" fmla="*/ 1346116 h 1346115"/>
              <a:gd name="connsiteX275" fmla="*/ 3143550 w 11218359"/>
              <a:gd name="connsiteY275" fmla="*/ 1346116 h 1346115"/>
              <a:gd name="connsiteX276" fmla="*/ 3154990 w 11218359"/>
              <a:gd name="connsiteY276" fmla="*/ 1346116 h 1346115"/>
              <a:gd name="connsiteX277" fmla="*/ 3166429 w 11218359"/>
              <a:gd name="connsiteY277" fmla="*/ 1346116 h 1346115"/>
              <a:gd name="connsiteX278" fmla="*/ 3177869 w 11218359"/>
              <a:gd name="connsiteY278" fmla="*/ 1346116 h 1346115"/>
              <a:gd name="connsiteX279" fmla="*/ 3189308 w 11218359"/>
              <a:gd name="connsiteY279" fmla="*/ 1346116 h 1346115"/>
              <a:gd name="connsiteX280" fmla="*/ 3200748 w 11218359"/>
              <a:gd name="connsiteY280" fmla="*/ 1346116 h 1346115"/>
              <a:gd name="connsiteX281" fmla="*/ 3212187 w 11218359"/>
              <a:gd name="connsiteY281" fmla="*/ 1346116 h 1346115"/>
              <a:gd name="connsiteX282" fmla="*/ 3223627 w 11218359"/>
              <a:gd name="connsiteY282" fmla="*/ 1346116 h 1346115"/>
              <a:gd name="connsiteX283" fmla="*/ 3235066 w 11218359"/>
              <a:gd name="connsiteY283" fmla="*/ 1346116 h 1346115"/>
              <a:gd name="connsiteX284" fmla="*/ 3246501 w 11218359"/>
              <a:gd name="connsiteY284" fmla="*/ 1346116 h 1346115"/>
              <a:gd name="connsiteX285" fmla="*/ 3257945 w 11218359"/>
              <a:gd name="connsiteY285" fmla="*/ 1346116 h 1346115"/>
              <a:gd name="connsiteX286" fmla="*/ 3269385 w 11218359"/>
              <a:gd name="connsiteY286" fmla="*/ 1346116 h 1346115"/>
              <a:gd name="connsiteX287" fmla="*/ 3280825 w 11218359"/>
              <a:gd name="connsiteY287" fmla="*/ 1346116 h 1346115"/>
              <a:gd name="connsiteX288" fmla="*/ 3292264 w 11218359"/>
              <a:gd name="connsiteY288" fmla="*/ 1346116 h 1346115"/>
              <a:gd name="connsiteX289" fmla="*/ 3303699 w 11218359"/>
              <a:gd name="connsiteY289" fmla="*/ 1346116 h 1346115"/>
              <a:gd name="connsiteX290" fmla="*/ 3315143 w 11218359"/>
              <a:gd name="connsiteY290" fmla="*/ 1346116 h 1346115"/>
              <a:gd name="connsiteX291" fmla="*/ 3326578 w 11218359"/>
              <a:gd name="connsiteY291" fmla="*/ 1346116 h 1346115"/>
              <a:gd name="connsiteX292" fmla="*/ 3338017 w 11218359"/>
              <a:gd name="connsiteY292" fmla="*/ 1346116 h 1346115"/>
              <a:gd name="connsiteX293" fmla="*/ 3349457 w 11218359"/>
              <a:gd name="connsiteY293" fmla="*/ 1346116 h 1346115"/>
              <a:gd name="connsiteX294" fmla="*/ 3360896 w 11218359"/>
              <a:gd name="connsiteY294" fmla="*/ 1346116 h 1346115"/>
              <a:gd name="connsiteX295" fmla="*/ 3372336 w 11218359"/>
              <a:gd name="connsiteY295" fmla="*/ 1346116 h 1346115"/>
              <a:gd name="connsiteX296" fmla="*/ 3383776 w 11218359"/>
              <a:gd name="connsiteY296" fmla="*/ 1346116 h 1346115"/>
              <a:gd name="connsiteX297" fmla="*/ 3395215 w 11218359"/>
              <a:gd name="connsiteY297" fmla="*/ 1346116 h 1346115"/>
              <a:gd name="connsiteX298" fmla="*/ 3406654 w 11218359"/>
              <a:gd name="connsiteY298" fmla="*/ 1346116 h 1346115"/>
              <a:gd name="connsiteX299" fmla="*/ 3418094 w 11218359"/>
              <a:gd name="connsiteY299" fmla="*/ 1346116 h 1346115"/>
              <a:gd name="connsiteX300" fmla="*/ 3429534 w 11218359"/>
              <a:gd name="connsiteY300" fmla="*/ 1346116 h 1346115"/>
              <a:gd name="connsiteX301" fmla="*/ 3440973 w 11218359"/>
              <a:gd name="connsiteY301" fmla="*/ 1346116 h 1346115"/>
              <a:gd name="connsiteX302" fmla="*/ 3452413 w 11218359"/>
              <a:gd name="connsiteY302" fmla="*/ 1346116 h 1346115"/>
              <a:gd name="connsiteX303" fmla="*/ 3463852 w 11218359"/>
              <a:gd name="connsiteY303" fmla="*/ 1346116 h 1346115"/>
              <a:gd name="connsiteX304" fmla="*/ 3475292 w 11218359"/>
              <a:gd name="connsiteY304" fmla="*/ 1346116 h 1346115"/>
              <a:gd name="connsiteX305" fmla="*/ 3486731 w 11218359"/>
              <a:gd name="connsiteY305" fmla="*/ 1346116 h 1346115"/>
              <a:gd name="connsiteX306" fmla="*/ 3498171 w 11218359"/>
              <a:gd name="connsiteY306" fmla="*/ 1346116 h 1346115"/>
              <a:gd name="connsiteX307" fmla="*/ 3509610 w 11218359"/>
              <a:gd name="connsiteY307" fmla="*/ 1346116 h 1346115"/>
              <a:gd name="connsiteX308" fmla="*/ 3521050 w 11218359"/>
              <a:gd name="connsiteY308" fmla="*/ 1346116 h 1346115"/>
              <a:gd name="connsiteX309" fmla="*/ 3532489 w 11218359"/>
              <a:gd name="connsiteY309" fmla="*/ 1346116 h 1346115"/>
              <a:gd name="connsiteX310" fmla="*/ 3543929 w 11218359"/>
              <a:gd name="connsiteY310" fmla="*/ 1346116 h 1346115"/>
              <a:gd name="connsiteX311" fmla="*/ 3555368 w 11218359"/>
              <a:gd name="connsiteY311" fmla="*/ 1346116 h 1346115"/>
              <a:gd name="connsiteX312" fmla="*/ 3566808 w 11218359"/>
              <a:gd name="connsiteY312" fmla="*/ 1346116 h 1346115"/>
              <a:gd name="connsiteX313" fmla="*/ 3578247 w 11218359"/>
              <a:gd name="connsiteY313" fmla="*/ 1346116 h 1346115"/>
              <a:gd name="connsiteX314" fmla="*/ 3589687 w 11218359"/>
              <a:gd name="connsiteY314" fmla="*/ 1346116 h 1346115"/>
              <a:gd name="connsiteX315" fmla="*/ 3601127 w 11218359"/>
              <a:gd name="connsiteY315" fmla="*/ 1346116 h 1346115"/>
              <a:gd name="connsiteX316" fmla="*/ 3612566 w 11218359"/>
              <a:gd name="connsiteY316" fmla="*/ 1346116 h 1346115"/>
              <a:gd name="connsiteX317" fmla="*/ 3624005 w 11218359"/>
              <a:gd name="connsiteY317" fmla="*/ 1346116 h 1346115"/>
              <a:gd name="connsiteX318" fmla="*/ 3635445 w 11218359"/>
              <a:gd name="connsiteY318" fmla="*/ 1346116 h 1346115"/>
              <a:gd name="connsiteX319" fmla="*/ 3646885 w 11218359"/>
              <a:gd name="connsiteY319" fmla="*/ 1346116 h 1346115"/>
              <a:gd name="connsiteX320" fmla="*/ 3658324 w 11218359"/>
              <a:gd name="connsiteY320" fmla="*/ 1346116 h 1346115"/>
              <a:gd name="connsiteX321" fmla="*/ 3669764 w 11218359"/>
              <a:gd name="connsiteY321" fmla="*/ 1346116 h 1346115"/>
              <a:gd name="connsiteX322" fmla="*/ 3681203 w 11218359"/>
              <a:gd name="connsiteY322" fmla="*/ 1346116 h 1346115"/>
              <a:gd name="connsiteX323" fmla="*/ 3692643 w 11218359"/>
              <a:gd name="connsiteY323" fmla="*/ 1346116 h 1346115"/>
              <a:gd name="connsiteX324" fmla="*/ 3704082 w 11218359"/>
              <a:gd name="connsiteY324" fmla="*/ 1346116 h 1346115"/>
              <a:gd name="connsiteX325" fmla="*/ 3715522 w 11218359"/>
              <a:gd name="connsiteY325" fmla="*/ 1346116 h 1346115"/>
              <a:gd name="connsiteX326" fmla="*/ 3726961 w 11218359"/>
              <a:gd name="connsiteY326" fmla="*/ 1346116 h 1346115"/>
              <a:gd name="connsiteX327" fmla="*/ 3738401 w 11218359"/>
              <a:gd name="connsiteY327" fmla="*/ 1346116 h 1346115"/>
              <a:gd name="connsiteX328" fmla="*/ 3749840 w 11218359"/>
              <a:gd name="connsiteY328" fmla="*/ 1346116 h 1346115"/>
              <a:gd name="connsiteX329" fmla="*/ 3761280 w 11218359"/>
              <a:gd name="connsiteY329" fmla="*/ 1346116 h 1346115"/>
              <a:gd name="connsiteX330" fmla="*/ 3772719 w 11218359"/>
              <a:gd name="connsiteY330" fmla="*/ 1346116 h 1346115"/>
              <a:gd name="connsiteX331" fmla="*/ 3784154 w 11218359"/>
              <a:gd name="connsiteY331" fmla="*/ 1346116 h 1346115"/>
              <a:gd name="connsiteX332" fmla="*/ 3795598 w 11218359"/>
              <a:gd name="connsiteY332" fmla="*/ 1346116 h 1346115"/>
              <a:gd name="connsiteX333" fmla="*/ 3807033 w 11218359"/>
              <a:gd name="connsiteY333" fmla="*/ 1346116 h 1346115"/>
              <a:gd name="connsiteX334" fmla="*/ 3818473 w 11218359"/>
              <a:gd name="connsiteY334" fmla="*/ 1346116 h 1346115"/>
              <a:gd name="connsiteX335" fmla="*/ 3829917 w 11218359"/>
              <a:gd name="connsiteY335" fmla="*/ 1346116 h 1346115"/>
              <a:gd name="connsiteX336" fmla="*/ 3841352 w 11218359"/>
              <a:gd name="connsiteY336" fmla="*/ 1346116 h 1346115"/>
              <a:gd name="connsiteX337" fmla="*/ 3852791 w 11218359"/>
              <a:gd name="connsiteY337" fmla="*/ 1346116 h 1346115"/>
              <a:gd name="connsiteX338" fmla="*/ 3864231 w 11218359"/>
              <a:gd name="connsiteY338" fmla="*/ 1346116 h 1346115"/>
              <a:gd name="connsiteX339" fmla="*/ 3875670 w 11218359"/>
              <a:gd name="connsiteY339" fmla="*/ 1346116 h 1346115"/>
              <a:gd name="connsiteX340" fmla="*/ 3887110 w 11218359"/>
              <a:gd name="connsiteY340" fmla="*/ 1346116 h 1346115"/>
              <a:gd name="connsiteX341" fmla="*/ 3898549 w 11218359"/>
              <a:gd name="connsiteY341" fmla="*/ 1346116 h 1346115"/>
              <a:gd name="connsiteX342" fmla="*/ 3909989 w 11218359"/>
              <a:gd name="connsiteY342" fmla="*/ 1346116 h 1346115"/>
              <a:gd name="connsiteX343" fmla="*/ 3921447 w 11218359"/>
              <a:gd name="connsiteY343" fmla="*/ 1346116 h 1346115"/>
              <a:gd name="connsiteX344" fmla="*/ 3932878 w 11218359"/>
              <a:gd name="connsiteY344" fmla="*/ 1346116 h 1346115"/>
              <a:gd name="connsiteX345" fmla="*/ 3944307 w 11218359"/>
              <a:gd name="connsiteY345" fmla="*/ 1346116 h 1346115"/>
              <a:gd name="connsiteX346" fmla="*/ 3955737 w 11218359"/>
              <a:gd name="connsiteY346" fmla="*/ 1346116 h 1346115"/>
              <a:gd name="connsiteX347" fmla="*/ 3967167 w 11218359"/>
              <a:gd name="connsiteY347" fmla="*/ 1346116 h 1346115"/>
              <a:gd name="connsiteX348" fmla="*/ 3978645 w 11218359"/>
              <a:gd name="connsiteY348" fmla="*/ 1346116 h 1346115"/>
              <a:gd name="connsiteX349" fmla="*/ 3990075 w 11218359"/>
              <a:gd name="connsiteY349" fmla="*/ 1346116 h 1346115"/>
              <a:gd name="connsiteX350" fmla="*/ 4001505 w 11218359"/>
              <a:gd name="connsiteY350" fmla="*/ 1346116 h 1346115"/>
              <a:gd name="connsiteX351" fmla="*/ 4012935 w 11218359"/>
              <a:gd name="connsiteY351" fmla="*/ 1346116 h 1346115"/>
              <a:gd name="connsiteX352" fmla="*/ 4024365 w 11218359"/>
              <a:gd name="connsiteY352" fmla="*/ 1346116 h 1346115"/>
              <a:gd name="connsiteX353" fmla="*/ 4035843 w 11218359"/>
              <a:gd name="connsiteY353" fmla="*/ 1346116 h 1346115"/>
              <a:gd name="connsiteX354" fmla="*/ 4047273 w 11218359"/>
              <a:gd name="connsiteY354" fmla="*/ 1346116 h 1346115"/>
              <a:gd name="connsiteX355" fmla="*/ 4058702 w 11218359"/>
              <a:gd name="connsiteY355" fmla="*/ 1346116 h 1346115"/>
              <a:gd name="connsiteX356" fmla="*/ 4070133 w 11218359"/>
              <a:gd name="connsiteY356" fmla="*/ 1346116 h 1346115"/>
              <a:gd name="connsiteX357" fmla="*/ 4081563 w 11218359"/>
              <a:gd name="connsiteY357" fmla="*/ 1346116 h 1346115"/>
              <a:gd name="connsiteX358" fmla="*/ 4093040 w 11218359"/>
              <a:gd name="connsiteY358" fmla="*/ 1346116 h 1346115"/>
              <a:gd name="connsiteX359" fmla="*/ 4104471 w 11218359"/>
              <a:gd name="connsiteY359" fmla="*/ 1346116 h 1346115"/>
              <a:gd name="connsiteX360" fmla="*/ 4115900 w 11218359"/>
              <a:gd name="connsiteY360" fmla="*/ 1346116 h 1346115"/>
              <a:gd name="connsiteX361" fmla="*/ 4127330 w 11218359"/>
              <a:gd name="connsiteY361" fmla="*/ 1346116 h 1346115"/>
              <a:gd name="connsiteX362" fmla="*/ 4138760 w 11218359"/>
              <a:gd name="connsiteY362" fmla="*/ 1346116 h 1346115"/>
              <a:gd name="connsiteX363" fmla="*/ 4150238 w 11218359"/>
              <a:gd name="connsiteY363" fmla="*/ 1346116 h 1346115"/>
              <a:gd name="connsiteX364" fmla="*/ 4161668 w 11218359"/>
              <a:gd name="connsiteY364" fmla="*/ 1346116 h 1346115"/>
              <a:gd name="connsiteX365" fmla="*/ 4173098 w 11218359"/>
              <a:gd name="connsiteY365" fmla="*/ 1346116 h 1346115"/>
              <a:gd name="connsiteX366" fmla="*/ 4184528 w 11218359"/>
              <a:gd name="connsiteY366" fmla="*/ 1346116 h 1346115"/>
              <a:gd name="connsiteX367" fmla="*/ 4195958 w 11218359"/>
              <a:gd name="connsiteY367" fmla="*/ 1346116 h 1346115"/>
              <a:gd name="connsiteX368" fmla="*/ 4207436 w 11218359"/>
              <a:gd name="connsiteY368" fmla="*/ 1346116 h 1346115"/>
              <a:gd name="connsiteX369" fmla="*/ 4218865 w 11218359"/>
              <a:gd name="connsiteY369" fmla="*/ 1346116 h 1346115"/>
              <a:gd name="connsiteX370" fmla="*/ 4230296 w 11218359"/>
              <a:gd name="connsiteY370" fmla="*/ 1346116 h 1346115"/>
              <a:gd name="connsiteX371" fmla="*/ 4241726 w 11218359"/>
              <a:gd name="connsiteY371" fmla="*/ 1346116 h 1346115"/>
              <a:gd name="connsiteX372" fmla="*/ 4253156 w 11218359"/>
              <a:gd name="connsiteY372" fmla="*/ 1346116 h 1346115"/>
              <a:gd name="connsiteX373" fmla="*/ 4264634 w 11218359"/>
              <a:gd name="connsiteY373" fmla="*/ 1346116 h 1346115"/>
              <a:gd name="connsiteX374" fmla="*/ 4276063 w 11218359"/>
              <a:gd name="connsiteY374" fmla="*/ 1346116 h 1346115"/>
              <a:gd name="connsiteX375" fmla="*/ 4287493 w 11218359"/>
              <a:gd name="connsiteY375" fmla="*/ 1346116 h 1346115"/>
              <a:gd name="connsiteX376" fmla="*/ 4298923 w 11218359"/>
              <a:gd name="connsiteY376" fmla="*/ 1346116 h 1346115"/>
              <a:gd name="connsiteX377" fmla="*/ 4310353 w 11218359"/>
              <a:gd name="connsiteY377" fmla="*/ 1346116 h 1346115"/>
              <a:gd name="connsiteX378" fmla="*/ 4321831 w 11218359"/>
              <a:gd name="connsiteY378" fmla="*/ 1346116 h 1346115"/>
              <a:gd name="connsiteX379" fmla="*/ 4333261 w 11218359"/>
              <a:gd name="connsiteY379" fmla="*/ 1346116 h 1346115"/>
              <a:gd name="connsiteX380" fmla="*/ 4344691 w 11218359"/>
              <a:gd name="connsiteY380" fmla="*/ 1346116 h 1346115"/>
              <a:gd name="connsiteX381" fmla="*/ 4356121 w 11218359"/>
              <a:gd name="connsiteY381" fmla="*/ 1346116 h 1346115"/>
              <a:gd name="connsiteX382" fmla="*/ 4367551 w 11218359"/>
              <a:gd name="connsiteY382" fmla="*/ 1346116 h 1346115"/>
              <a:gd name="connsiteX383" fmla="*/ 4379028 w 11218359"/>
              <a:gd name="connsiteY383" fmla="*/ 1346116 h 1346115"/>
              <a:gd name="connsiteX384" fmla="*/ 4390458 w 11218359"/>
              <a:gd name="connsiteY384" fmla="*/ 1346116 h 1346115"/>
              <a:gd name="connsiteX385" fmla="*/ 4401889 w 11218359"/>
              <a:gd name="connsiteY385" fmla="*/ 1346116 h 1346115"/>
              <a:gd name="connsiteX386" fmla="*/ 4413319 w 11218359"/>
              <a:gd name="connsiteY386" fmla="*/ 1346116 h 1346115"/>
              <a:gd name="connsiteX387" fmla="*/ 4424749 w 11218359"/>
              <a:gd name="connsiteY387" fmla="*/ 1346116 h 1346115"/>
              <a:gd name="connsiteX388" fmla="*/ 4436226 w 11218359"/>
              <a:gd name="connsiteY388" fmla="*/ 1346116 h 1346115"/>
              <a:gd name="connsiteX389" fmla="*/ 4447656 w 11218359"/>
              <a:gd name="connsiteY389" fmla="*/ 1346116 h 1346115"/>
              <a:gd name="connsiteX390" fmla="*/ 4459086 w 11218359"/>
              <a:gd name="connsiteY390" fmla="*/ 1346116 h 1346115"/>
              <a:gd name="connsiteX391" fmla="*/ 4470516 w 11218359"/>
              <a:gd name="connsiteY391" fmla="*/ 1346116 h 1346115"/>
              <a:gd name="connsiteX392" fmla="*/ 4481946 w 11218359"/>
              <a:gd name="connsiteY392" fmla="*/ 1346116 h 1346115"/>
              <a:gd name="connsiteX393" fmla="*/ 4493424 w 11218359"/>
              <a:gd name="connsiteY393" fmla="*/ 1346116 h 1346115"/>
              <a:gd name="connsiteX394" fmla="*/ 4504854 w 11218359"/>
              <a:gd name="connsiteY394" fmla="*/ 1346116 h 1346115"/>
              <a:gd name="connsiteX395" fmla="*/ 4516284 w 11218359"/>
              <a:gd name="connsiteY395" fmla="*/ 1346116 h 1346115"/>
              <a:gd name="connsiteX396" fmla="*/ 4527714 w 11218359"/>
              <a:gd name="connsiteY396" fmla="*/ 1346116 h 1346115"/>
              <a:gd name="connsiteX397" fmla="*/ 4539144 w 11218359"/>
              <a:gd name="connsiteY397" fmla="*/ 1346116 h 1346115"/>
              <a:gd name="connsiteX398" fmla="*/ 4550621 w 11218359"/>
              <a:gd name="connsiteY398" fmla="*/ 1346116 h 1346115"/>
              <a:gd name="connsiteX399" fmla="*/ 4562051 w 11218359"/>
              <a:gd name="connsiteY399" fmla="*/ 1346116 h 1346115"/>
              <a:gd name="connsiteX400" fmla="*/ 4573482 w 11218359"/>
              <a:gd name="connsiteY400" fmla="*/ 1346116 h 1346115"/>
              <a:gd name="connsiteX401" fmla="*/ 4584912 w 11218359"/>
              <a:gd name="connsiteY401" fmla="*/ 1346116 h 1346115"/>
              <a:gd name="connsiteX402" fmla="*/ 4596341 w 11218359"/>
              <a:gd name="connsiteY402" fmla="*/ 1346116 h 1346115"/>
              <a:gd name="connsiteX403" fmla="*/ 4607771 w 11218359"/>
              <a:gd name="connsiteY403" fmla="*/ 1346116 h 1346115"/>
              <a:gd name="connsiteX404" fmla="*/ 4619249 w 11218359"/>
              <a:gd name="connsiteY404" fmla="*/ 1346116 h 1346115"/>
              <a:gd name="connsiteX405" fmla="*/ 4630679 w 11218359"/>
              <a:gd name="connsiteY405" fmla="*/ 1346116 h 1346115"/>
              <a:gd name="connsiteX406" fmla="*/ 4642109 w 11218359"/>
              <a:gd name="connsiteY406" fmla="*/ 1346116 h 1346115"/>
              <a:gd name="connsiteX407" fmla="*/ 4653539 w 11218359"/>
              <a:gd name="connsiteY407" fmla="*/ 1346116 h 1346115"/>
              <a:gd name="connsiteX408" fmla="*/ 4664969 w 11218359"/>
              <a:gd name="connsiteY408" fmla="*/ 1346116 h 1346115"/>
              <a:gd name="connsiteX409" fmla="*/ 4676447 w 11218359"/>
              <a:gd name="connsiteY409" fmla="*/ 1346116 h 1346115"/>
              <a:gd name="connsiteX410" fmla="*/ 4687877 w 11218359"/>
              <a:gd name="connsiteY410" fmla="*/ 1346116 h 1346115"/>
              <a:gd name="connsiteX411" fmla="*/ 4699306 w 11218359"/>
              <a:gd name="connsiteY411" fmla="*/ 1346116 h 1346115"/>
              <a:gd name="connsiteX412" fmla="*/ 4710737 w 11218359"/>
              <a:gd name="connsiteY412" fmla="*/ 1346116 h 1346115"/>
              <a:gd name="connsiteX413" fmla="*/ 4722167 w 11218359"/>
              <a:gd name="connsiteY413" fmla="*/ 1346116 h 1346115"/>
              <a:gd name="connsiteX414" fmla="*/ 4733644 w 11218359"/>
              <a:gd name="connsiteY414" fmla="*/ 1346116 h 1346115"/>
              <a:gd name="connsiteX415" fmla="*/ 4745075 w 11218359"/>
              <a:gd name="connsiteY415" fmla="*/ 1346116 h 1346115"/>
              <a:gd name="connsiteX416" fmla="*/ 4756504 w 11218359"/>
              <a:gd name="connsiteY416" fmla="*/ 1346116 h 1346115"/>
              <a:gd name="connsiteX417" fmla="*/ 4767934 w 11218359"/>
              <a:gd name="connsiteY417" fmla="*/ 1346116 h 1346115"/>
              <a:gd name="connsiteX418" fmla="*/ 4779364 w 11218359"/>
              <a:gd name="connsiteY418" fmla="*/ 1346116 h 1346115"/>
              <a:gd name="connsiteX419" fmla="*/ 4790842 w 11218359"/>
              <a:gd name="connsiteY419" fmla="*/ 1346116 h 1346115"/>
              <a:gd name="connsiteX420" fmla="*/ 4802272 w 11218359"/>
              <a:gd name="connsiteY420" fmla="*/ 1346116 h 1346115"/>
              <a:gd name="connsiteX421" fmla="*/ 4813702 w 11218359"/>
              <a:gd name="connsiteY421" fmla="*/ 1346116 h 1346115"/>
              <a:gd name="connsiteX422" fmla="*/ 4825132 w 11218359"/>
              <a:gd name="connsiteY422" fmla="*/ 1346116 h 1346115"/>
              <a:gd name="connsiteX423" fmla="*/ 4836562 w 11218359"/>
              <a:gd name="connsiteY423" fmla="*/ 1346116 h 1346115"/>
              <a:gd name="connsiteX424" fmla="*/ 4848040 w 11218359"/>
              <a:gd name="connsiteY424" fmla="*/ 1346116 h 1346115"/>
              <a:gd name="connsiteX425" fmla="*/ 4859469 w 11218359"/>
              <a:gd name="connsiteY425" fmla="*/ 1346116 h 1346115"/>
              <a:gd name="connsiteX426" fmla="*/ 4870899 w 11218359"/>
              <a:gd name="connsiteY426" fmla="*/ 1346116 h 1346115"/>
              <a:gd name="connsiteX427" fmla="*/ 4882330 w 11218359"/>
              <a:gd name="connsiteY427" fmla="*/ 1346116 h 1346115"/>
              <a:gd name="connsiteX428" fmla="*/ 4893760 w 11218359"/>
              <a:gd name="connsiteY428" fmla="*/ 1346116 h 1346115"/>
              <a:gd name="connsiteX429" fmla="*/ 4905237 w 11218359"/>
              <a:gd name="connsiteY429" fmla="*/ 1346116 h 1346115"/>
              <a:gd name="connsiteX430" fmla="*/ 4916667 w 11218359"/>
              <a:gd name="connsiteY430" fmla="*/ 1346116 h 1346115"/>
              <a:gd name="connsiteX431" fmla="*/ 4928097 w 11218359"/>
              <a:gd name="connsiteY431" fmla="*/ 1346116 h 1346115"/>
              <a:gd name="connsiteX432" fmla="*/ 4939527 w 11218359"/>
              <a:gd name="connsiteY432" fmla="*/ 1346116 h 1346115"/>
              <a:gd name="connsiteX433" fmla="*/ 4950957 w 11218359"/>
              <a:gd name="connsiteY433" fmla="*/ 1346116 h 1346115"/>
              <a:gd name="connsiteX434" fmla="*/ 4962435 w 11218359"/>
              <a:gd name="connsiteY434" fmla="*/ 1346116 h 1346115"/>
              <a:gd name="connsiteX435" fmla="*/ 4973865 w 11218359"/>
              <a:gd name="connsiteY435" fmla="*/ 1346116 h 1346115"/>
              <a:gd name="connsiteX436" fmla="*/ 4985295 w 11218359"/>
              <a:gd name="connsiteY436" fmla="*/ 1346116 h 1346115"/>
              <a:gd name="connsiteX437" fmla="*/ 4996725 w 11218359"/>
              <a:gd name="connsiteY437" fmla="*/ 1346116 h 1346115"/>
              <a:gd name="connsiteX438" fmla="*/ 5008155 w 11218359"/>
              <a:gd name="connsiteY438" fmla="*/ 1346116 h 1346115"/>
              <a:gd name="connsiteX439" fmla="*/ 5019632 w 11218359"/>
              <a:gd name="connsiteY439" fmla="*/ 1346116 h 1346115"/>
              <a:gd name="connsiteX440" fmla="*/ 5031062 w 11218359"/>
              <a:gd name="connsiteY440" fmla="*/ 1346116 h 1346115"/>
              <a:gd name="connsiteX441" fmla="*/ 5042492 w 11218359"/>
              <a:gd name="connsiteY441" fmla="*/ 1346116 h 1346115"/>
              <a:gd name="connsiteX442" fmla="*/ 5053923 w 11218359"/>
              <a:gd name="connsiteY442" fmla="*/ 1346116 h 1346115"/>
              <a:gd name="connsiteX443" fmla="*/ 5065353 w 11218359"/>
              <a:gd name="connsiteY443" fmla="*/ 1346116 h 1346115"/>
              <a:gd name="connsiteX444" fmla="*/ 5076830 w 11218359"/>
              <a:gd name="connsiteY444" fmla="*/ 1346116 h 1346115"/>
              <a:gd name="connsiteX445" fmla="*/ 5088260 w 11218359"/>
              <a:gd name="connsiteY445" fmla="*/ 1346116 h 1346115"/>
              <a:gd name="connsiteX446" fmla="*/ 5099690 w 11218359"/>
              <a:gd name="connsiteY446" fmla="*/ 1346116 h 1346115"/>
              <a:gd name="connsiteX447" fmla="*/ 5111120 w 11218359"/>
              <a:gd name="connsiteY447" fmla="*/ 1346116 h 1346115"/>
              <a:gd name="connsiteX448" fmla="*/ 5122550 w 11218359"/>
              <a:gd name="connsiteY448" fmla="*/ 1346116 h 1346115"/>
              <a:gd name="connsiteX449" fmla="*/ 5134028 w 11218359"/>
              <a:gd name="connsiteY449" fmla="*/ 1346116 h 1346115"/>
              <a:gd name="connsiteX450" fmla="*/ 5145458 w 11218359"/>
              <a:gd name="connsiteY450" fmla="*/ 1346116 h 1346115"/>
              <a:gd name="connsiteX451" fmla="*/ 5156888 w 11218359"/>
              <a:gd name="connsiteY451" fmla="*/ 1346116 h 1346115"/>
              <a:gd name="connsiteX452" fmla="*/ 5168318 w 11218359"/>
              <a:gd name="connsiteY452" fmla="*/ 1346116 h 1346115"/>
              <a:gd name="connsiteX453" fmla="*/ 5179747 w 11218359"/>
              <a:gd name="connsiteY453" fmla="*/ 1346116 h 1346115"/>
              <a:gd name="connsiteX454" fmla="*/ 5191225 w 11218359"/>
              <a:gd name="connsiteY454" fmla="*/ 1346116 h 1346115"/>
              <a:gd name="connsiteX455" fmla="*/ 5202655 w 11218359"/>
              <a:gd name="connsiteY455" fmla="*/ 1346116 h 1346115"/>
              <a:gd name="connsiteX456" fmla="*/ 5214085 w 11218359"/>
              <a:gd name="connsiteY456" fmla="*/ 1346116 h 1346115"/>
              <a:gd name="connsiteX457" fmla="*/ 5225515 w 11218359"/>
              <a:gd name="connsiteY457" fmla="*/ 1346116 h 1346115"/>
              <a:gd name="connsiteX458" fmla="*/ 5236945 w 11218359"/>
              <a:gd name="connsiteY458" fmla="*/ 1346116 h 1346115"/>
              <a:gd name="connsiteX459" fmla="*/ 5248423 w 11218359"/>
              <a:gd name="connsiteY459" fmla="*/ 1346116 h 1346115"/>
              <a:gd name="connsiteX460" fmla="*/ 5259853 w 11218359"/>
              <a:gd name="connsiteY460" fmla="*/ 1346116 h 1346115"/>
              <a:gd name="connsiteX461" fmla="*/ 5271283 w 11218359"/>
              <a:gd name="connsiteY461" fmla="*/ 1346116 h 1346115"/>
              <a:gd name="connsiteX462" fmla="*/ 5282713 w 11218359"/>
              <a:gd name="connsiteY462" fmla="*/ 1346116 h 1346115"/>
              <a:gd name="connsiteX463" fmla="*/ 5294143 w 11218359"/>
              <a:gd name="connsiteY463" fmla="*/ 1346116 h 1346115"/>
              <a:gd name="connsiteX464" fmla="*/ 5305621 w 11218359"/>
              <a:gd name="connsiteY464" fmla="*/ 1346116 h 1346115"/>
              <a:gd name="connsiteX465" fmla="*/ 5317051 w 11218359"/>
              <a:gd name="connsiteY465" fmla="*/ 1346116 h 1346115"/>
              <a:gd name="connsiteX466" fmla="*/ 5328481 w 11218359"/>
              <a:gd name="connsiteY466" fmla="*/ 1346116 h 1346115"/>
              <a:gd name="connsiteX467" fmla="*/ 5339910 w 11218359"/>
              <a:gd name="connsiteY467" fmla="*/ 1346116 h 1346115"/>
              <a:gd name="connsiteX468" fmla="*/ 5351340 w 11218359"/>
              <a:gd name="connsiteY468" fmla="*/ 1346116 h 1346115"/>
              <a:gd name="connsiteX469" fmla="*/ 5362818 w 11218359"/>
              <a:gd name="connsiteY469" fmla="*/ 1346116 h 1346115"/>
              <a:gd name="connsiteX470" fmla="*/ 5374248 w 11218359"/>
              <a:gd name="connsiteY470" fmla="*/ 1346116 h 1346115"/>
              <a:gd name="connsiteX471" fmla="*/ 5385678 w 11218359"/>
              <a:gd name="connsiteY471" fmla="*/ 1346116 h 1346115"/>
              <a:gd name="connsiteX472" fmla="*/ 5397108 w 11218359"/>
              <a:gd name="connsiteY472" fmla="*/ 1346116 h 1346115"/>
              <a:gd name="connsiteX473" fmla="*/ 5408538 w 11218359"/>
              <a:gd name="connsiteY473" fmla="*/ 1346116 h 1346115"/>
              <a:gd name="connsiteX474" fmla="*/ 5420016 w 11218359"/>
              <a:gd name="connsiteY474" fmla="*/ 336528 h 1346115"/>
              <a:gd name="connsiteX475" fmla="*/ 5431446 w 11218359"/>
              <a:gd name="connsiteY475" fmla="*/ 402631 h 1346115"/>
              <a:gd name="connsiteX476" fmla="*/ 5442876 w 11218359"/>
              <a:gd name="connsiteY476" fmla="*/ 462725 h 1346115"/>
              <a:gd name="connsiteX477" fmla="*/ 5454306 w 11218359"/>
              <a:gd name="connsiteY477" fmla="*/ 582916 h 1346115"/>
              <a:gd name="connsiteX478" fmla="*/ 5465736 w 11218359"/>
              <a:gd name="connsiteY478" fmla="*/ 229857 h 1346115"/>
              <a:gd name="connsiteX479" fmla="*/ 5477214 w 11218359"/>
              <a:gd name="connsiteY479" fmla="*/ 0 h 1346115"/>
              <a:gd name="connsiteX480" fmla="*/ 5488643 w 11218359"/>
              <a:gd name="connsiteY480" fmla="*/ 120186 h 1346115"/>
              <a:gd name="connsiteX481" fmla="*/ 5500073 w 11218359"/>
              <a:gd name="connsiteY481" fmla="*/ 93145 h 1346115"/>
              <a:gd name="connsiteX482" fmla="*/ 5511503 w 11218359"/>
              <a:gd name="connsiteY482" fmla="*/ 265914 h 1346115"/>
              <a:gd name="connsiteX483" fmla="*/ 5522933 w 11218359"/>
              <a:gd name="connsiteY483" fmla="*/ 444698 h 1346115"/>
              <a:gd name="connsiteX484" fmla="*/ 5534411 w 11218359"/>
              <a:gd name="connsiteY484" fmla="*/ 533338 h 1346115"/>
              <a:gd name="connsiteX485" fmla="*/ 5545841 w 11218359"/>
              <a:gd name="connsiteY485" fmla="*/ 159248 h 1346115"/>
              <a:gd name="connsiteX486" fmla="*/ 5557271 w 11218359"/>
              <a:gd name="connsiteY486" fmla="*/ 205821 h 1346115"/>
              <a:gd name="connsiteX487" fmla="*/ 5568701 w 11218359"/>
              <a:gd name="connsiteY487" fmla="*/ 1328090 h 1346115"/>
              <a:gd name="connsiteX488" fmla="*/ 5580131 w 11218359"/>
              <a:gd name="connsiteY488" fmla="*/ 1346116 h 1346115"/>
              <a:gd name="connsiteX489" fmla="*/ 5591609 w 11218359"/>
              <a:gd name="connsiteY489" fmla="*/ 1344616 h 1346115"/>
              <a:gd name="connsiteX490" fmla="*/ 5603038 w 11218359"/>
              <a:gd name="connsiteY490" fmla="*/ 1346116 h 1346115"/>
              <a:gd name="connsiteX491" fmla="*/ 5614469 w 11218359"/>
              <a:gd name="connsiteY491" fmla="*/ 1346116 h 1346115"/>
              <a:gd name="connsiteX492" fmla="*/ 5625899 w 11218359"/>
              <a:gd name="connsiteY492" fmla="*/ 1346116 h 1346115"/>
              <a:gd name="connsiteX493" fmla="*/ 5637329 w 11218359"/>
              <a:gd name="connsiteY493" fmla="*/ 1346116 h 1346115"/>
              <a:gd name="connsiteX494" fmla="*/ 5648759 w 11218359"/>
              <a:gd name="connsiteY494" fmla="*/ 1346116 h 1346115"/>
              <a:gd name="connsiteX495" fmla="*/ 5660236 w 11218359"/>
              <a:gd name="connsiteY495" fmla="*/ 1346116 h 1346115"/>
              <a:gd name="connsiteX496" fmla="*/ 5671666 w 11218359"/>
              <a:gd name="connsiteY496" fmla="*/ 1346116 h 1346115"/>
              <a:gd name="connsiteX497" fmla="*/ 5683096 w 11218359"/>
              <a:gd name="connsiteY497" fmla="*/ 1346116 h 1346115"/>
              <a:gd name="connsiteX498" fmla="*/ 5694526 w 11218359"/>
              <a:gd name="connsiteY498" fmla="*/ 1346116 h 1346115"/>
              <a:gd name="connsiteX499" fmla="*/ 5705956 w 11218359"/>
              <a:gd name="connsiteY499" fmla="*/ 1346116 h 1346115"/>
              <a:gd name="connsiteX500" fmla="*/ 5717434 w 11218359"/>
              <a:gd name="connsiteY500" fmla="*/ 1346116 h 1346115"/>
              <a:gd name="connsiteX501" fmla="*/ 5728864 w 11218359"/>
              <a:gd name="connsiteY501" fmla="*/ 1346116 h 1346115"/>
              <a:gd name="connsiteX502" fmla="*/ 5740294 w 11218359"/>
              <a:gd name="connsiteY502" fmla="*/ 1346116 h 1346115"/>
              <a:gd name="connsiteX503" fmla="*/ 5751724 w 11218359"/>
              <a:gd name="connsiteY503" fmla="*/ 1346116 h 1346115"/>
              <a:gd name="connsiteX504" fmla="*/ 5763154 w 11218359"/>
              <a:gd name="connsiteY504" fmla="*/ 1346116 h 1346115"/>
              <a:gd name="connsiteX505" fmla="*/ 5774631 w 11218359"/>
              <a:gd name="connsiteY505" fmla="*/ 1346116 h 1346115"/>
              <a:gd name="connsiteX506" fmla="*/ 5786062 w 11218359"/>
              <a:gd name="connsiteY506" fmla="*/ 1346116 h 1346115"/>
              <a:gd name="connsiteX507" fmla="*/ 5797492 w 11218359"/>
              <a:gd name="connsiteY507" fmla="*/ 1346116 h 1346115"/>
              <a:gd name="connsiteX508" fmla="*/ 5808921 w 11218359"/>
              <a:gd name="connsiteY508" fmla="*/ 1346116 h 1346115"/>
              <a:gd name="connsiteX509" fmla="*/ 5820351 w 11218359"/>
              <a:gd name="connsiteY509" fmla="*/ 1346116 h 1346115"/>
              <a:gd name="connsiteX510" fmla="*/ 5831829 w 11218359"/>
              <a:gd name="connsiteY510" fmla="*/ 1346116 h 1346115"/>
              <a:gd name="connsiteX511" fmla="*/ 5843259 w 11218359"/>
              <a:gd name="connsiteY511" fmla="*/ 1346116 h 1346115"/>
              <a:gd name="connsiteX512" fmla="*/ 5854689 w 11218359"/>
              <a:gd name="connsiteY512" fmla="*/ 1346116 h 1346115"/>
              <a:gd name="connsiteX513" fmla="*/ 5866119 w 11218359"/>
              <a:gd name="connsiteY513" fmla="*/ 1346116 h 1346115"/>
              <a:gd name="connsiteX514" fmla="*/ 5877549 w 11218359"/>
              <a:gd name="connsiteY514" fmla="*/ 1346116 h 1346115"/>
              <a:gd name="connsiteX515" fmla="*/ 5889027 w 11218359"/>
              <a:gd name="connsiteY515" fmla="*/ 1346116 h 1346115"/>
              <a:gd name="connsiteX516" fmla="*/ 5900457 w 11218359"/>
              <a:gd name="connsiteY516" fmla="*/ 1346116 h 1346115"/>
              <a:gd name="connsiteX517" fmla="*/ 5911887 w 11218359"/>
              <a:gd name="connsiteY517" fmla="*/ 1346116 h 1346115"/>
              <a:gd name="connsiteX518" fmla="*/ 5923317 w 11218359"/>
              <a:gd name="connsiteY518" fmla="*/ 1346116 h 1346115"/>
              <a:gd name="connsiteX519" fmla="*/ 5934747 w 11218359"/>
              <a:gd name="connsiteY519" fmla="*/ 1346116 h 1346115"/>
              <a:gd name="connsiteX520" fmla="*/ 5946225 w 11218359"/>
              <a:gd name="connsiteY520" fmla="*/ 1346116 h 1346115"/>
              <a:gd name="connsiteX521" fmla="*/ 5957655 w 11218359"/>
              <a:gd name="connsiteY521" fmla="*/ 1346116 h 1346115"/>
              <a:gd name="connsiteX522" fmla="*/ 5969084 w 11218359"/>
              <a:gd name="connsiteY522" fmla="*/ 1346116 h 1346115"/>
              <a:gd name="connsiteX523" fmla="*/ 5980514 w 11218359"/>
              <a:gd name="connsiteY523" fmla="*/ 1346116 h 1346115"/>
              <a:gd name="connsiteX524" fmla="*/ 5991944 w 11218359"/>
              <a:gd name="connsiteY524" fmla="*/ 1346116 h 1346115"/>
              <a:gd name="connsiteX525" fmla="*/ 6003422 w 11218359"/>
              <a:gd name="connsiteY525" fmla="*/ 1346116 h 1346115"/>
              <a:gd name="connsiteX526" fmla="*/ 6014852 w 11218359"/>
              <a:gd name="connsiteY526" fmla="*/ 1346116 h 1346115"/>
              <a:gd name="connsiteX527" fmla="*/ 6026282 w 11218359"/>
              <a:gd name="connsiteY527" fmla="*/ 1346116 h 1346115"/>
              <a:gd name="connsiteX528" fmla="*/ 6037712 w 11218359"/>
              <a:gd name="connsiteY528" fmla="*/ 1346116 h 1346115"/>
              <a:gd name="connsiteX529" fmla="*/ 6049142 w 11218359"/>
              <a:gd name="connsiteY529" fmla="*/ 1346116 h 1346115"/>
              <a:gd name="connsiteX530" fmla="*/ 6060620 w 11218359"/>
              <a:gd name="connsiteY530" fmla="*/ 1346116 h 1346115"/>
              <a:gd name="connsiteX531" fmla="*/ 6072049 w 11218359"/>
              <a:gd name="connsiteY531" fmla="*/ 1346116 h 1346115"/>
              <a:gd name="connsiteX532" fmla="*/ 6083480 w 11218359"/>
              <a:gd name="connsiteY532" fmla="*/ 1346116 h 1346115"/>
              <a:gd name="connsiteX533" fmla="*/ 6094910 w 11218359"/>
              <a:gd name="connsiteY533" fmla="*/ 1346116 h 1346115"/>
              <a:gd name="connsiteX534" fmla="*/ 6106340 w 11218359"/>
              <a:gd name="connsiteY534" fmla="*/ 1346116 h 1346115"/>
              <a:gd name="connsiteX535" fmla="*/ 6117818 w 11218359"/>
              <a:gd name="connsiteY535" fmla="*/ 1346116 h 1346115"/>
              <a:gd name="connsiteX536" fmla="*/ 6129247 w 11218359"/>
              <a:gd name="connsiteY536" fmla="*/ 1346116 h 1346115"/>
              <a:gd name="connsiteX537" fmla="*/ 6140677 w 11218359"/>
              <a:gd name="connsiteY537" fmla="*/ 1346116 h 1346115"/>
              <a:gd name="connsiteX538" fmla="*/ 6152107 w 11218359"/>
              <a:gd name="connsiteY538" fmla="*/ 1346116 h 1346115"/>
              <a:gd name="connsiteX539" fmla="*/ 6163537 w 11218359"/>
              <a:gd name="connsiteY539" fmla="*/ 1346116 h 1346115"/>
              <a:gd name="connsiteX540" fmla="*/ 6175015 w 11218359"/>
              <a:gd name="connsiteY540" fmla="*/ 1346116 h 1346115"/>
              <a:gd name="connsiteX541" fmla="*/ 6186445 w 11218359"/>
              <a:gd name="connsiteY541" fmla="*/ 1346116 h 1346115"/>
              <a:gd name="connsiteX542" fmla="*/ 6197875 w 11218359"/>
              <a:gd name="connsiteY542" fmla="*/ 1346116 h 1346115"/>
              <a:gd name="connsiteX543" fmla="*/ 6209305 w 11218359"/>
              <a:gd name="connsiteY543" fmla="*/ 1346116 h 1346115"/>
              <a:gd name="connsiteX544" fmla="*/ 6220735 w 11218359"/>
              <a:gd name="connsiteY544" fmla="*/ 1346116 h 1346115"/>
              <a:gd name="connsiteX545" fmla="*/ 6232212 w 11218359"/>
              <a:gd name="connsiteY545" fmla="*/ 1346116 h 1346115"/>
              <a:gd name="connsiteX546" fmla="*/ 6243642 w 11218359"/>
              <a:gd name="connsiteY546" fmla="*/ 1346116 h 1346115"/>
              <a:gd name="connsiteX547" fmla="*/ 6255073 w 11218359"/>
              <a:gd name="connsiteY547" fmla="*/ 1346116 h 1346115"/>
              <a:gd name="connsiteX548" fmla="*/ 6266503 w 11218359"/>
              <a:gd name="connsiteY548" fmla="*/ 1346116 h 1346115"/>
              <a:gd name="connsiteX549" fmla="*/ 6277933 w 11218359"/>
              <a:gd name="connsiteY549" fmla="*/ 1346116 h 1346115"/>
              <a:gd name="connsiteX550" fmla="*/ 6289410 w 11218359"/>
              <a:gd name="connsiteY550" fmla="*/ 1346116 h 1346115"/>
              <a:gd name="connsiteX551" fmla="*/ 6300840 w 11218359"/>
              <a:gd name="connsiteY551" fmla="*/ 1346116 h 1346115"/>
              <a:gd name="connsiteX552" fmla="*/ 6312270 w 11218359"/>
              <a:gd name="connsiteY552" fmla="*/ 1346116 h 1346115"/>
              <a:gd name="connsiteX553" fmla="*/ 6323700 w 11218359"/>
              <a:gd name="connsiteY553" fmla="*/ 1346116 h 1346115"/>
              <a:gd name="connsiteX554" fmla="*/ 6335130 w 11218359"/>
              <a:gd name="connsiteY554" fmla="*/ 1346116 h 1346115"/>
              <a:gd name="connsiteX555" fmla="*/ 6346608 w 11218359"/>
              <a:gd name="connsiteY555" fmla="*/ 1346116 h 1346115"/>
              <a:gd name="connsiteX556" fmla="*/ 6358038 w 11218359"/>
              <a:gd name="connsiteY556" fmla="*/ 1346116 h 1346115"/>
              <a:gd name="connsiteX557" fmla="*/ 6369468 w 11218359"/>
              <a:gd name="connsiteY557" fmla="*/ 1346116 h 1346115"/>
              <a:gd name="connsiteX558" fmla="*/ 6380898 w 11218359"/>
              <a:gd name="connsiteY558" fmla="*/ 1346116 h 1346115"/>
              <a:gd name="connsiteX559" fmla="*/ 6392328 w 11218359"/>
              <a:gd name="connsiteY559" fmla="*/ 1346116 h 1346115"/>
              <a:gd name="connsiteX560" fmla="*/ 6403805 w 11218359"/>
              <a:gd name="connsiteY560" fmla="*/ 1346116 h 1346115"/>
              <a:gd name="connsiteX561" fmla="*/ 6415235 w 11218359"/>
              <a:gd name="connsiteY561" fmla="*/ 1346116 h 1346115"/>
              <a:gd name="connsiteX562" fmla="*/ 6426666 w 11218359"/>
              <a:gd name="connsiteY562" fmla="*/ 1346116 h 1346115"/>
              <a:gd name="connsiteX563" fmla="*/ 6438096 w 11218359"/>
              <a:gd name="connsiteY563" fmla="*/ 1346116 h 1346115"/>
              <a:gd name="connsiteX564" fmla="*/ 6449525 w 11218359"/>
              <a:gd name="connsiteY564" fmla="*/ 1346116 h 1346115"/>
              <a:gd name="connsiteX565" fmla="*/ 6461003 w 11218359"/>
              <a:gd name="connsiteY565" fmla="*/ 1346116 h 1346115"/>
              <a:gd name="connsiteX566" fmla="*/ 6472433 w 11218359"/>
              <a:gd name="connsiteY566" fmla="*/ 1346116 h 1346115"/>
              <a:gd name="connsiteX567" fmla="*/ 6483863 w 11218359"/>
              <a:gd name="connsiteY567" fmla="*/ 1346116 h 1346115"/>
              <a:gd name="connsiteX568" fmla="*/ 6495293 w 11218359"/>
              <a:gd name="connsiteY568" fmla="*/ 1346116 h 1346115"/>
              <a:gd name="connsiteX569" fmla="*/ 6506723 w 11218359"/>
              <a:gd name="connsiteY569" fmla="*/ 1346116 h 1346115"/>
              <a:gd name="connsiteX570" fmla="*/ 6518201 w 11218359"/>
              <a:gd name="connsiteY570" fmla="*/ 1346116 h 1346115"/>
              <a:gd name="connsiteX571" fmla="*/ 6529631 w 11218359"/>
              <a:gd name="connsiteY571" fmla="*/ 1346116 h 1346115"/>
              <a:gd name="connsiteX572" fmla="*/ 6541061 w 11218359"/>
              <a:gd name="connsiteY572" fmla="*/ 1346116 h 1346115"/>
              <a:gd name="connsiteX573" fmla="*/ 6552490 w 11218359"/>
              <a:gd name="connsiteY573" fmla="*/ 1346116 h 1346115"/>
              <a:gd name="connsiteX574" fmla="*/ 6563921 w 11218359"/>
              <a:gd name="connsiteY574" fmla="*/ 1346116 h 1346115"/>
              <a:gd name="connsiteX575" fmla="*/ 6575398 w 11218359"/>
              <a:gd name="connsiteY575" fmla="*/ 1346116 h 1346115"/>
              <a:gd name="connsiteX576" fmla="*/ 6586828 w 11218359"/>
              <a:gd name="connsiteY576" fmla="*/ 1346116 h 1346115"/>
              <a:gd name="connsiteX577" fmla="*/ 6598259 w 11218359"/>
              <a:gd name="connsiteY577" fmla="*/ 1346116 h 1346115"/>
              <a:gd name="connsiteX578" fmla="*/ 6609688 w 11218359"/>
              <a:gd name="connsiteY578" fmla="*/ 1346116 h 1346115"/>
              <a:gd name="connsiteX579" fmla="*/ 6621118 w 11218359"/>
              <a:gd name="connsiteY579" fmla="*/ 1346116 h 1346115"/>
              <a:gd name="connsiteX580" fmla="*/ 6632596 w 11218359"/>
              <a:gd name="connsiteY580" fmla="*/ 1346116 h 1346115"/>
              <a:gd name="connsiteX581" fmla="*/ 6644026 w 11218359"/>
              <a:gd name="connsiteY581" fmla="*/ 1346116 h 1346115"/>
              <a:gd name="connsiteX582" fmla="*/ 6655456 w 11218359"/>
              <a:gd name="connsiteY582" fmla="*/ 1346116 h 1346115"/>
              <a:gd name="connsiteX583" fmla="*/ 6666886 w 11218359"/>
              <a:gd name="connsiteY583" fmla="*/ 1346116 h 1346115"/>
              <a:gd name="connsiteX584" fmla="*/ 6678316 w 11218359"/>
              <a:gd name="connsiteY584" fmla="*/ 1346116 h 1346115"/>
              <a:gd name="connsiteX585" fmla="*/ 6689794 w 11218359"/>
              <a:gd name="connsiteY585" fmla="*/ 1346116 h 1346115"/>
              <a:gd name="connsiteX586" fmla="*/ 6701224 w 11218359"/>
              <a:gd name="connsiteY586" fmla="*/ 1346116 h 1346115"/>
              <a:gd name="connsiteX587" fmla="*/ 6712653 w 11218359"/>
              <a:gd name="connsiteY587" fmla="*/ 1346116 h 1346115"/>
              <a:gd name="connsiteX588" fmla="*/ 6724083 w 11218359"/>
              <a:gd name="connsiteY588" fmla="*/ 1346116 h 1346115"/>
              <a:gd name="connsiteX589" fmla="*/ 6735514 w 11218359"/>
              <a:gd name="connsiteY589" fmla="*/ 1346116 h 1346115"/>
              <a:gd name="connsiteX590" fmla="*/ 6746944 w 11218359"/>
              <a:gd name="connsiteY590" fmla="*/ 1346116 h 1346115"/>
              <a:gd name="connsiteX591" fmla="*/ 6758421 w 11218359"/>
              <a:gd name="connsiteY591" fmla="*/ 1346116 h 1346115"/>
              <a:gd name="connsiteX592" fmla="*/ 6769851 w 11218359"/>
              <a:gd name="connsiteY592" fmla="*/ 1346116 h 1346115"/>
              <a:gd name="connsiteX593" fmla="*/ 6781281 w 11218359"/>
              <a:gd name="connsiteY593" fmla="*/ 1346116 h 1346115"/>
              <a:gd name="connsiteX594" fmla="*/ 6792711 w 11218359"/>
              <a:gd name="connsiteY594" fmla="*/ 1346116 h 1346115"/>
              <a:gd name="connsiteX595" fmla="*/ 6804141 w 11218359"/>
              <a:gd name="connsiteY595" fmla="*/ 1346116 h 1346115"/>
              <a:gd name="connsiteX596" fmla="*/ 6815619 w 11218359"/>
              <a:gd name="connsiteY596" fmla="*/ 1346116 h 1346115"/>
              <a:gd name="connsiteX597" fmla="*/ 6827049 w 11218359"/>
              <a:gd name="connsiteY597" fmla="*/ 1346116 h 1346115"/>
              <a:gd name="connsiteX598" fmla="*/ 6838479 w 11218359"/>
              <a:gd name="connsiteY598" fmla="*/ 1346116 h 1346115"/>
              <a:gd name="connsiteX599" fmla="*/ 6849909 w 11218359"/>
              <a:gd name="connsiteY599" fmla="*/ 1346116 h 1346115"/>
              <a:gd name="connsiteX600" fmla="*/ 6861339 w 11218359"/>
              <a:gd name="connsiteY600" fmla="*/ 1346116 h 1346115"/>
              <a:gd name="connsiteX601" fmla="*/ 6872816 w 11218359"/>
              <a:gd name="connsiteY601" fmla="*/ 1346116 h 1346115"/>
              <a:gd name="connsiteX602" fmla="*/ 6884246 w 11218359"/>
              <a:gd name="connsiteY602" fmla="*/ 1346116 h 1346115"/>
              <a:gd name="connsiteX603" fmla="*/ 6895676 w 11218359"/>
              <a:gd name="connsiteY603" fmla="*/ 1346116 h 1346115"/>
              <a:gd name="connsiteX604" fmla="*/ 6907107 w 11218359"/>
              <a:gd name="connsiteY604" fmla="*/ 1346116 h 1346115"/>
              <a:gd name="connsiteX605" fmla="*/ 6918537 w 11218359"/>
              <a:gd name="connsiteY605" fmla="*/ 1346116 h 1346115"/>
              <a:gd name="connsiteX606" fmla="*/ 6930014 w 11218359"/>
              <a:gd name="connsiteY606" fmla="*/ 1346116 h 1346115"/>
              <a:gd name="connsiteX607" fmla="*/ 6941444 w 11218359"/>
              <a:gd name="connsiteY607" fmla="*/ 1346116 h 1346115"/>
              <a:gd name="connsiteX608" fmla="*/ 6952874 w 11218359"/>
              <a:gd name="connsiteY608" fmla="*/ 1346116 h 1346115"/>
              <a:gd name="connsiteX609" fmla="*/ 6964304 w 11218359"/>
              <a:gd name="connsiteY609" fmla="*/ 1346116 h 1346115"/>
              <a:gd name="connsiteX610" fmla="*/ 6975734 w 11218359"/>
              <a:gd name="connsiteY610" fmla="*/ 1346116 h 1346115"/>
              <a:gd name="connsiteX611" fmla="*/ 6987212 w 11218359"/>
              <a:gd name="connsiteY611" fmla="*/ 1346116 h 1346115"/>
              <a:gd name="connsiteX612" fmla="*/ 6998642 w 11218359"/>
              <a:gd name="connsiteY612" fmla="*/ 1346116 h 1346115"/>
              <a:gd name="connsiteX613" fmla="*/ 7010072 w 11218359"/>
              <a:gd name="connsiteY613" fmla="*/ 1346116 h 1346115"/>
              <a:gd name="connsiteX614" fmla="*/ 7021502 w 11218359"/>
              <a:gd name="connsiteY614" fmla="*/ 1346116 h 1346115"/>
              <a:gd name="connsiteX615" fmla="*/ 7032931 w 11218359"/>
              <a:gd name="connsiteY615" fmla="*/ 1346116 h 1346115"/>
              <a:gd name="connsiteX616" fmla="*/ 7044409 w 11218359"/>
              <a:gd name="connsiteY616" fmla="*/ 1346116 h 1346115"/>
              <a:gd name="connsiteX617" fmla="*/ 7055839 w 11218359"/>
              <a:gd name="connsiteY617" fmla="*/ 1346116 h 1346115"/>
              <a:gd name="connsiteX618" fmla="*/ 7067269 w 11218359"/>
              <a:gd name="connsiteY618" fmla="*/ 1346116 h 1346115"/>
              <a:gd name="connsiteX619" fmla="*/ 7078700 w 11218359"/>
              <a:gd name="connsiteY619" fmla="*/ 1346116 h 1346115"/>
              <a:gd name="connsiteX620" fmla="*/ 7090129 w 11218359"/>
              <a:gd name="connsiteY620" fmla="*/ 1346116 h 1346115"/>
              <a:gd name="connsiteX621" fmla="*/ 7101607 w 11218359"/>
              <a:gd name="connsiteY621" fmla="*/ 1346116 h 1346115"/>
              <a:gd name="connsiteX622" fmla="*/ 7113037 w 11218359"/>
              <a:gd name="connsiteY622" fmla="*/ 1346116 h 1346115"/>
              <a:gd name="connsiteX623" fmla="*/ 7124467 w 11218359"/>
              <a:gd name="connsiteY623" fmla="*/ 1346116 h 1346115"/>
              <a:gd name="connsiteX624" fmla="*/ 7135897 w 11218359"/>
              <a:gd name="connsiteY624" fmla="*/ 1346116 h 1346115"/>
              <a:gd name="connsiteX625" fmla="*/ 7147327 w 11218359"/>
              <a:gd name="connsiteY625" fmla="*/ 1346116 h 1346115"/>
              <a:gd name="connsiteX626" fmla="*/ 7158805 w 11218359"/>
              <a:gd name="connsiteY626" fmla="*/ 1346116 h 1346115"/>
              <a:gd name="connsiteX627" fmla="*/ 7170235 w 11218359"/>
              <a:gd name="connsiteY627" fmla="*/ 1346116 h 1346115"/>
              <a:gd name="connsiteX628" fmla="*/ 7181665 w 11218359"/>
              <a:gd name="connsiteY628" fmla="*/ 1346116 h 1346115"/>
              <a:gd name="connsiteX629" fmla="*/ 7193094 w 11218359"/>
              <a:gd name="connsiteY629" fmla="*/ 1346116 h 1346115"/>
              <a:gd name="connsiteX630" fmla="*/ 7204524 w 11218359"/>
              <a:gd name="connsiteY630" fmla="*/ 1346116 h 1346115"/>
              <a:gd name="connsiteX631" fmla="*/ 7216002 w 11218359"/>
              <a:gd name="connsiteY631" fmla="*/ 1346116 h 1346115"/>
              <a:gd name="connsiteX632" fmla="*/ 7227432 w 11218359"/>
              <a:gd name="connsiteY632" fmla="*/ 1346116 h 1346115"/>
              <a:gd name="connsiteX633" fmla="*/ 7238862 w 11218359"/>
              <a:gd name="connsiteY633" fmla="*/ 1346116 h 1346115"/>
              <a:gd name="connsiteX634" fmla="*/ 7250292 w 11218359"/>
              <a:gd name="connsiteY634" fmla="*/ 1346116 h 1346115"/>
              <a:gd name="connsiteX635" fmla="*/ 7261722 w 11218359"/>
              <a:gd name="connsiteY635" fmla="*/ 1346116 h 1346115"/>
              <a:gd name="connsiteX636" fmla="*/ 7273200 w 11218359"/>
              <a:gd name="connsiteY636" fmla="*/ 1346116 h 1346115"/>
              <a:gd name="connsiteX637" fmla="*/ 7284630 w 11218359"/>
              <a:gd name="connsiteY637" fmla="*/ 1346116 h 1346115"/>
              <a:gd name="connsiteX638" fmla="*/ 7296060 w 11218359"/>
              <a:gd name="connsiteY638" fmla="*/ 1346116 h 1346115"/>
              <a:gd name="connsiteX639" fmla="*/ 7307490 w 11218359"/>
              <a:gd name="connsiteY639" fmla="*/ 1346116 h 1346115"/>
              <a:gd name="connsiteX640" fmla="*/ 7318920 w 11218359"/>
              <a:gd name="connsiteY640" fmla="*/ 1346116 h 1346115"/>
              <a:gd name="connsiteX641" fmla="*/ 7330398 w 11218359"/>
              <a:gd name="connsiteY641" fmla="*/ 1346116 h 1346115"/>
              <a:gd name="connsiteX642" fmla="*/ 7341828 w 11218359"/>
              <a:gd name="connsiteY642" fmla="*/ 1346116 h 1346115"/>
              <a:gd name="connsiteX643" fmla="*/ 7353257 w 11218359"/>
              <a:gd name="connsiteY643" fmla="*/ 1346116 h 1346115"/>
              <a:gd name="connsiteX644" fmla="*/ 7364687 w 11218359"/>
              <a:gd name="connsiteY644" fmla="*/ 1346116 h 1346115"/>
              <a:gd name="connsiteX645" fmla="*/ 7376117 w 11218359"/>
              <a:gd name="connsiteY645" fmla="*/ 1346116 h 1346115"/>
              <a:gd name="connsiteX646" fmla="*/ 7387595 w 11218359"/>
              <a:gd name="connsiteY646" fmla="*/ 1346116 h 1346115"/>
              <a:gd name="connsiteX647" fmla="*/ 7399025 w 11218359"/>
              <a:gd name="connsiteY647" fmla="*/ 1346116 h 1346115"/>
              <a:gd name="connsiteX648" fmla="*/ 7410455 w 11218359"/>
              <a:gd name="connsiteY648" fmla="*/ 1346116 h 1346115"/>
              <a:gd name="connsiteX649" fmla="*/ 7421885 w 11218359"/>
              <a:gd name="connsiteY649" fmla="*/ 1346116 h 1346115"/>
              <a:gd name="connsiteX650" fmla="*/ 7433315 w 11218359"/>
              <a:gd name="connsiteY650" fmla="*/ 1346116 h 1346115"/>
              <a:gd name="connsiteX651" fmla="*/ 7444793 w 11218359"/>
              <a:gd name="connsiteY651" fmla="*/ 1346116 h 1346115"/>
              <a:gd name="connsiteX652" fmla="*/ 7456222 w 11218359"/>
              <a:gd name="connsiteY652" fmla="*/ 1346116 h 1346115"/>
              <a:gd name="connsiteX653" fmla="*/ 7467653 w 11218359"/>
              <a:gd name="connsiteY653" fmla="*/ 1346116 h 1346115"/>
              <a:gd name="connsiteX654" fmla="*/ 7479083 w 11218359"/>
              <a:gd name="connsiteY654" fmla="*/ 1346116 h 1346115"/>
              <a:gd name="connsiteX655" fmla="*/ 7490513 w 11218359"/>
              <a:gd name="connsiteY655" fmla="*/ 1346116 h 1346115"/>
              <a:gd name="connsiteX656" fmla="*/ 7501990 w 11218359"/>
              <a:gd name="connsiteY656" fmla="*/ 1346116 h 1346115"/>
              <a:gd name="connsiteX657" fmla="*/ 7513420 w 11218359"/>
              <a:gd name="connsiteY657" fmla="*/ 1346116 h 1346115"/>
              <a:gd name="connsiteX658" fmla="*/ 7524850 w 11218359"/>
              <a:gd name="connsiteY658" fmla="*/ 1346116 h 1346115"/>
              <a:gd name="connsiteX659" fmla="*/ 7536280 w 11218359"/>
              <a:gd name="connsiteY659" fmla="*/ 1346116 h 1346115"/>
              <a:gd name="connsiteX660" fmla="*/ 7547710 w 11218359"/>
              <a:gd name="connsiteY660" fmla="*/ 1346116 h 1346115"/>
              <a:gd name="connsiteX661" fmla="*/ 7559188 w 11218359"/>
              <a:gd name="connsiteY661" fmla="*/ 1346116 h 1346115"/>
              <a:gd name="connsiteX662" fmla="*/ 7570618 w 11218359"/>
              <a:gd name="connsiteY662" fmla="*/ 1346116 h 1346115"/>
              <a:gd name="connsiteX663" fmla="*/ 7582048 w 11218359"/>
              <a:gd name="connsiteY663" fmla="*/ 1346116 h 1346115"/>
              <a:gd name="connsiteX664" fmla="*/ 7593478 w 11218359"/>
              <a:gd name="connsiteY664" fmla="*/ 1346116 h 1346115"/>
              <a:gd name="connsiteX665" fmla="*/ 7604908 w 11218359"/>
              <a:gd name="connsiteY665" fmla="*/ 1346116 h 1346115"/>
              <a:gd name="connsiteX666" fmla="*/ 7616385 w 11218359"/>
              <a:gd name="connsiteY666" fmla="*/ 1346116 h 1346115"/>
              <a:gd name="connsiteX667" fmla="*/ 7627815 w 11218359"/>
              <a:gd name="connsiteY667" fmla="*/ 1346116 h 1346115"/>
              <a:gd name="connsiteX668" fmla="*/ 7639246 w 11218359"/>
              <a:gd name="connsiteY668" fmla="*/ 1346116 h 1346115"/>
              <a:gd name="connsiteX669" fmla="*/ 7650676 w 11218359"/>
              <a:gd name="connsiteY669" fmla="*/ 1346116 h 1346115"/>
              <a:gd name="connsiteX670" fmla="*/ 7662106 w 11218359"/>
              <a:gd name="connsiteY670" fmla="*/ 1346116 h 1346115"/>
              <a:gd name="connsiteX671" fmla="*/ 7673583 w 11218359"/>
              <a:gd name="connsiteY671" fmla="*/ 1346116 h 1346115"/>
              <a:gd name="connsiteX672" fmla="*/ 7685013 w 11218359"/>
              <a:gd name="connsiteY672" fmla="*/ 1346116 h 1346115"/>
              <a:gd name="connsiteX673" fmla="*/ 7696443 w 11218359"/>
              <a:gd name="connsiteY673" fmla="*/ 1346116 h 1346115"/>
              <a:gd name="connsiteX674" fmla="*/ 7707873 w 11218359"/>
              <a:gd name="connsiteY674" fmla="*/ 1346116 h 1346115"/>
              <a:gd name="connsiteX675" fmla="*/ 7719303 w 11218359"/>
              <a:gd name="connsiteY675" fmla="*/ 1346116 h 1346115"/>
              <a:gd name="connsiteX676" fmla="*/ 7730733 w 11218359"/>
              <a:gd name="connsiteY676" fmla="*/ 1346116 h 1346115"/>
              <a:gd name="connsiteX677" fmla="*/ 7742211 w 11218359"/>
              <a:gd name="connsiteY677" fmla="*/ 1346116 h 1346115"/>
              <a:gd name="connsiteX678" fmla="*/ 7753641 w 11218359"/>
              <a:gd name="connsiteY678" fmla="*/ 1346116 h 1346115"/>
              <a:gd name="connsiteX679" fmla="*/ 7765071 w 11218359"/>
              <a:gd name="connsiteY679" fmla="*/ 1346116 h 1346115"/>
              <a:gd name="connsiteX680" fmla="*/ 7776501 w 11218359"/>
              <a:gd name="connsiteY680" fmla="*/ 1346116 h 1346115"/>
              <a:gd name="connsiteX681" fmla="*/ 7787931 w 11218359"/>
              <a:gd name="connsiteY681" fmla="*/ 1346116 h 1346115"/>
              <a:gd name="connsiteX682" fmla="*/ 7799408 w 11218359"/>
              <a:gd name="connsiteY682" fmla="*/ 1346116 h 1346115"/>
              <a:gd name="connsiteX683" fmla="*/ 7810839 w 11218359"/>
              <a:gd name="connsiteY683" fmla="*/ 1346116 h 1346115"/>
              <a:gd name="connsiteX684" fmla="*/ 7822268 w 11218359"/>
              <a:gd name="connsiteY684" fmla="*/ 1346116 h 1346115"/>
              <a:gd name="connsiteX685" fmla="*/ 7833698 w 11218359"/>
              <a:gd name="connsiteY685" fmla="*/ 1346116 h 1346115"/>
              <a:gd name="connsiteX686" fmla="*/ 7845128 w 11218359"/>
              <a:gd name="connsiteY686" fmla="*/ 1346116 h 1346115"/>
              <a:gd name="connsiteX687" fmla="*/ 7856606 w 11218359"/>
              <a:gd name="connsiteY687" fmla="*/ 1346116 h 1346115"/>
              <a:gd name="connsiteX688" fmla="*/ 7868036 w 11218359"/>
              <a:gd name="connsiteY688" fmla="*/ 1346116 h 1346115"/>
              <a:gd name="connsiteX689" fmla="*/ 7879466 w 11218359"/>
              <a:gd name="connsiteY689" fmla="*/ 1346116 h 1346115"/>
              <a:gd name="connsiteX690" fmla="*/ 7890896 w 11218359"/>
              <a:gd name="connsiteY690" fmla="*/ 1346116 h 1346115"/>
              <a:gd name="connsiteX691" fmla="*/ 7902326 w 11218359"/>
              <a:gd name="connsiteY691" fmla="*/ 1346116 h 1346115"/>
              <a:gd name="connsiteX692" fmla="*/ 7913804 w 11218359"/>
              <a:gd name="connsiteY692" fmla="*/ 1346116 h 1346115"/>
              <a:gd name="connsiteX693" fmla="*/ 7925234 w 11218359"/>
              <a:gd name="connsiteY693" fmla="*/ 1346116 h 1346115"/>
              <a:gd name="connsiteX694" fmla="*/ 7936663 w 11218359"/>
              <a:gd name="connsiteY694" fmla="*/ 1346116 h 1346115"/>
              <a:gd name="connsiteX695" fmla="*/ 7948094 w 11218359"/>
              <a:gd name="connsiteY695" fmla="*/ 1346116 h 1346115"/>
              <a:gd name="connsiteX696" fmla="*/ 7959524 w 11218359"/>
              <a:gd name="connsiteY696" fmla="*/ 1346116 h 1346115"/>
              <a:gd name="connsiteX697" fmla="*/ 7971001 w 11218359"/>
              <a:gd name="connsiteY697" fmla="*/ 1346116 h 1346115"/>
              <a:gd name="connsiteX698" fmla="*/ 7982431 w 11218359"/>
              <a:gd name="connsiteY698" fmla="*/ 1346116 h 1346115"/>
              <a:gd name="connsiteX699" fmla="*/ 7993861 w 11218359"/>
              <a:gd name="connsiteY699" fmla="*/ 1346116 h 1346115"/>
              <a:gd name="connsiteX700" fmla="*/ 8005291 w 11218359"/>
              <a:gd name="connsiteY700" fmla="*/ 1346116 h 1346115"/>
              <a:gd name="connsiteX701" fmla="*/ 8016721 w 11218359"/>
              <a:gd name="connsiteY701" fmla="*/ 1346116 h 1346115"/>
              <a:gd name="connsiteX702" fmla="*/ 8028199 w 11218359"/>
              <a:gd name="connsiteY702" fmla="*/ 1346116 h 1346115"/>
              <a:gd name="connsiteX703" fmla="*/ 8039629 w 11218359"/>
              <a:gd name="connsiteY703" fmla="*/ 1346116 h 1346115"/>
              <a:gd name="connsiteX704" fmla="*/ 8051059 w 11218359"/>
              <a:gd name="connsiteY704" fmla="*/ 1346116 h 1346115"/>
              <a:gd name="connsiteX705" fmla="*/ 8062489 w 11218359"/>
              <a:gd name="connsiteY705" fmla="*/ 1346116 h 1346115"/>
              <a:gd name="connsiteX706" fmla="*/ 8073919 w 11218359"/>
              <a:gd name="connsiteY706" fmla="*/ 1346116 h 1346115"/>
              <a:gd name="connsiteX707" fmla="*/ 8085396 w 11218359"/>
              <a:gd name="connsiteY707" fmla="*/ 1346116 h 1346115"/>
              <a:gd name="connsiteX708" fmla="*/ 8096826 w 11218359"/>
              <a:gd name="connsiteY708" fmla="*/ 1346116 h 1346115"/>
              <a:gd name="connsiteX709" fmla="*/ 8108256 w 11218359"/>
              <a:gd name="connsiteY709" fmla="*/ 1346116 h 1346115"/>
              <a:gd name="connsiteX710" fmla="*/ 8119687 w 11218359"/>
              <a:gd name="connsiteY710" fmla="*/ 1346116 h 1346115"/>
              <a:gd name="connsiteX711" fmla="*/ 8131117 w 11218359"/>
              <a:gd name="connsiteY711" fmla="*/ 1346116 h 1346115"/>
              <a:gd name="connsiteX712" fmla="*/ 8142594 w 11218359"/>
              <a:gd name="connsiteY712" fmla="*/ 1346116 h 1346115"/>
              <a:gd name="connsiteX713" fmla="*/ 8154024 w 11218359"/>
              <a:gd name="connsiteY713" fmla="*/ 1346116 h 1346115"/>
              <a:gd name="connsiteX714" fmla="*/ 8165454 w 11218359"/>
              <a:gd name="connsiteY714" fmla="*/ 1346116 h 1346115"/>
              <a:gd name="connsiteX715" fmla="*/ 8176884 w 11218359"/>
              <a:gd name="connsiteY715" fmla="*/ 1346116 h 1346115"/>
              <a:gd name="connsiteX716" fmla="*/ 8188314 w 11218359"/>
              <a:gd name="connsiteY716" fmla="*/ 1346116 h 1346115"/>
              <a:gd name="connsiteX717" fmla="*/ 8199792 w 11218359"/>
              <a:gd name="connsiteY717" fmla="*/ 1346116 h 1346115"/>
              <a:gd name="connsiteX718" fmla="*/ 8211222 w 11218359"/>
              <a:gd name="connsiteY718" fmla="*/ 1346116 h 1346115"/>
              <a:gd name="connsiteX719" fmla="*/ 8222652 w 11218359"/>
              <a:gd name="connsiteY719" fmla="*/ 1346116 h 1346115"/>
              <a:gd name="connsiteX720" fmla="*/ 8234082 w 11218359"/>
              <a:gd name="connsiteY720" fmla="*/ 1346116 h 1346115"/>
              <a:gd name="connsiteX721" fmla="*/ 8245512 w 11218359"/>
              <a:gd name="connsiteY721" fmla="*/ 1346116 h 1346115"/>
              <a:gd name="connsiteX722" fmla="*/ 8256989 w 11218359"/>
              <a:gd name="connsiteY722" fmla="*/ 1346116 h 1346115"/>
              <a:gd name="connsiteX723" fmla="*/ 8268419 w 11218359"/>
              <a:gd name="connsiteY723" fmla="*/ 1346116 h 1346115"/>
              <a:gd name="connsiteX724" fmla="*/ 8279850 w 11218359"/>
              <a:gd name="connsiteY724" fmla="*/ 1346116 h 1346115"/>
              <a:gd name="connsiteX725" fmla="*/ 8291280 w 11218359"/>
              <a:gd name="connsiteY725" fmla="*/ 1346116 h 1346115"/>
              <a:gd name="connsiteX726" fmla="*/ 8302709 w 11218359"/>
              <a:gd name="connsiteY726" fmla="*/ 1346116 h 1346115"/>
              <a:gd name="connsiteX727" fmla="*/ 8314187 w 11218359"/>
              <a:gd name="connsiteY727" fmla="*/ 1346116 h 1346115"/>
              <a:gd name="connsiteX728" fmla="*/ 8325617 w 11218359"/>
              <a:gd name="connsiteY728" fmla="*/ 1346116 h 1346115"/>
              <a:gd name="connsiteX729" fmla="*/ 8337047 w 11218359"/>
              <a:gd name="connsiteY729" fmla="*/ 1346116 h 1346115"/>
              <a:gd name="connsiteX730" fmla="*/ 8348477 w 11218359"/>
              <a:gd name="connsiteY730" fmla="*/ 1346116 h 1346115"/>
              <a:gd name="connsiteX731" fmla="*/ 8359907 w 11218359"/>
              <a:gd name="connsiteY731" fmla="*/ 1346116 h 1346115"/>
              <a:gd name="connsiteX732" fmla="*/ 8371385 w 11218359"/>
              <a:gd name="connsiteY732" fmla="*/ 1346116 h 1346115"/>
              <a:gd name="connsiteX733" fmla="*/ 8382815 w 11218359"/>
              <a:gd name="connsiteY733" fmla="*/ 1346116 h 1346115"/>
              <a:gd name="connsiteX734" fmla="*/ 8394245 w 11218359"/>
              <a:gd name="connsiteY734" fmla="*/ 1346116 h 1346115"/>
              <a:gd name="connsiteX735" fmla="*/ 8405674 w 11218359"/>
              <a:gd name="connsiteY735" fmla="*/ 1346116 h 1346115"/>
              <a:gd name="connsiteX736" fmla="*/ 8417104 w 11218359"/>
              <a:gd name="connsiteY736" fmla="*/ 1346116 h 1346115"/>
              <a:gd name="connsiteX737" fmla="*/ 8428582 w 11218359"/>
              <a:gd name="connsiteY737" fmla="*/ 1346116 h 1346115"/>
              <a:gd name="connsiteX738" fmla="*/ 8440012 w 11218359"/>
              <a:gd name="connsiteY738" fmla="*/ 1346116 h 1346115"/>
              <a:gd name="connsiteX739" fmla="*/ 8451442 w 11218359"/>
              <a:gd name="connsiteY739" fmla="*/ 1346116 h 1346115"/>
              <a:gd name="connsiteX740" fmla="*/ 8462872 w 11218359"/>
              <a:gd name="connsiteY740" fmla="*/ 1346116 h 1346115"/>
              <a:gd name="connsiteX741" fmla="*/ 8474302 w 11218359"/>
              <a:gd name="connsiteY741" fmla="*/ 1346116 h 1346115"/>
              <a:gd name="connsiteX742" fmla="*/ 8485780 w 11218359"/>
              <a:gd name="connsiteY742" fmla="*/ 1346116 h 1346115"/>
              <a:gd name="connsiteX743" fmla="*/ 8497210 w 11218359"/>
              <a:gd name="connsiteY743" fmla="*/ 1346116 h 1346115"/>
              <a:gd name="connsiteX744" fmla="*/ 8508640 w 11218359"/>
              <a:gd name="connsiteY744" fmla="*/ 1346116 h 1346115"/>
              <a:gd name="connsiteX745" fmla="*/ 8520069 w 11218359"/>
              <a:gd name="connsiteY745" fmla="*/ 1346116 h 1346115"/>
              <a:gd name="connsiteX746" fmla="*/ 8531500 w 11218359"/>
              <a:gd name="connsiteY746" fmla="*/ 1346116 h 1346115"/>
              <a:gd name="connsiteX747" fmla="*/ 8542977 w 11218359"/>
              <a:gd name="connsiteY747" fmla="*/ 1346116 h 1346115"/>
              <a:gd name="connsiteX748" fmla="*/ 8554407 w 11218359"/>
              <a:gd name="connsiteY748" fmla="*/ 1346116 h 1346115"/>
              <a:gd name="connsiteX749" fmla="*/ 8565837 w 11218359"/>
              <a:gd name="connsiteY749" fmla="*/ 1346116 h 1346115"/>
              <a:gd name="connsiteX750" fmla="*/ 8577267 w 11218359"/>
              <a:gd name="connsiteY750" fmla="*/ 1346116 h 1346115"/>
              <a:gd name="connsiteX751" fmla="*/ 8588697 w 11218359"/>
              <a:gd name="connsiteY751" fmla="*/ 1346116 h 1346115"/>
              <a:gd name="connsiteX752" fmla="*/ 8600175 w 11218359"/>
              <a:gd name="connsiteY752" fmla="*/ 1346116 h 1346115"/>
              <a:gd name="connsiteX753" fmla="*/ 8611605 w 11218359"/>
              <a:gd name="connsiteY753" fmla="*/ 1346116 h 1346115"/>
              <a:gd name="connsiteX754" fmla="*/ 8623035 w 11218359"/>
              <a:gd name="connsiteY754" fmla="*/ 1346116 h 1346115"/>
              <a:gd name="connsiteX755" fmla="*/ 8634465 w 11218359"/>
              <a:gd name="connsiteY755" fmla="*/ 1346116 h 1346115"/>
              <a:gd name="connsiteX756" fmla="*/ 8645895 w 11218359"/>
              <a:gd name="connsiteY756" fmla="*/ 1346116 h 1346115"/>
              <a:gd name="connsiteX757" fmla="*/ 8657373 w 11218359"/>
              <a:gd name="connsiteY757" fmla="*/ 1346116 h 1346115"/>
              <a:gd name="connsiteX758" fmla="*/ 8668802 w 11218359"/>
              <a:gd name="connsiteY758" fmla="*/ 1346116 h 1346115"/>
              <a:gd name="connsiteX759" fmla="*/ 8680232 w 11218359"/>
              <a:gd name="connsiteY759" fmla="*/ 1346116 h 1346115"/>
              <a:gd name="connsiteX760" fmla="*/ 8691662 w 11218359"/>
              <a:gd name="connsiteY760" fmla="*/ 1346116 h 1346115"/>
              <a:gd name="connsiteX761" fmla="*/ 8703093 w 11218359"/>
              <a:gd name="connsiteY761" fmla="*/ 1346116 h 1346115"/>
              <a:gd name="connsiteX762" fmla="*/ 8714570 w 11218359"/>
              <a:gd name="connsiteY762" fmla="*/ 1346116 h 1346115"/>
              <a:gd name="connsiteX763" fmla="*/ 8726000 w 11218359"/>
              <a:gd name="connsiteY763" fmla="*/ 1346116 h 1346115"/>
              <a:gd name="connsiteX764" fmla="*/ 8737430 w 11218359"/>
              <a:gd name="connsiteY764" fmla="*/ 1346116 h 1346115"/>
              <a:gd name="connsiteX765" fmla="*/ 8748860 w 11218359"/>
              <a:gd name="connsiteY765" fmla="*/ 1346116 h 1346115"/>
              <a:gd name="connsiteX766" fmla="*/ 8760290 w 11218359"/>
              <a:gd name="connsiteY766" fmla="*/ 1346116 h 1346115"/>
              <a:gd name="connsiteX767" fmla="*/ 8771768 w 11218359"/>
              <a:gd name="connsiteY767" fmla="*/ 1346116 h 1346115"/>
              <a:gd name="connsiteX768" fmla="*/ 8783198 w 11218359"/>
              <a:gd name="connsiteY768" fmla="*/ 1346116 h 1346115"/>
              <a:gd name="connsiteX769" fmla="*/ 8794628 w 11218359"/>
              <a:gd name="connsiteY769" fmla="*/ 1346116 h 1346115"/>
              <a:gd name="connsiteX770" fmla="*/ 8806058 w 11218359"/>
              <a:gd name="connsiteY770" fmla="*/ 1346116 h 1346115"/>
              <a:gd name="connsiteX771" fmla="*/ 8817488 w 11218359"/>
              <a:gd name="connsiteY771" fmla="*/ 1346116 h 1346115"/>
              <a:gd name="connsiteX772" fmla="*/ 8828918 w 11218359"/>
              <a:gd name="connsiteY772" fmla="*/ 1346116 h 1346115"/>
              <a:gd name="connsiteX773" fmla="*/ 8840395 w 11218359"/>
              <a:gd name="connsiteY773" fmla="*/ 1346116 h 1346115"/>
              <a:gd name="connsiteX774" fmla="*/ 8851825 w 11218359"/>
              <a:gd name="connsiteY774" fmla="*/ 1346116 h 1346115"/>
              <a:gd name="connsiteX775" fmla="*/ 8863256 w 11218359"/>
              <a:gd name="connsiteY775" fmla="*/ 1346116 h 1346115"/>
              <a:gd name="connsiteX776" fmla="*/ 8874686 w 11218359"/>
              <a:gd name="connsiteY776" fmla="*/ 1346116 h 1346115"/>
              <a:gd name="connsiteX777" fmla="*/ 8886115 w 11218359"/>
              <a:gd name="connsiteY777" fmla="*/ 1346116 h 1346115"/>
              <a:gd name="connsiteX778" fmla="*/ 8897593 w 11218359"/>
              <a:gd name="connsiteY778" fmla="*/ 1346116 h 1346115"/>
              <a:gd name="connsiteX779" fmla="*/ 8909022 w 11218359"/>
              <a:gd name="connsiteY779" fmla="*/ 1346116 h 1346115"/>
              <a:gd name="connsiteX780" fmla="*/ 8920453 w 11218359"/>
              <a:gd name="connsiteY780" fmla="*/ 1346116 h 1346115"/>
              <a:gd name="connsiteX781" fmla="*/ 8931883 w 11218359"/>
              <a:gd name="connsiteY781" fmla="*/ 1346116 h 1346115"/>
              <a:gd name="connsiteX782" fmla="*/ 8943313 w 11218359"/>
              <a:gd name="connsiteY782" fmla="*/ 1346116 h 1346115"/>
              <a:gd name="connsiteX783" fmla="*/ 8954791 w 11218359"/>
              <a:gd name="connsiteY783" fmla="*/ 1346116 h 1346115"/>
              <a:gd name="connsiteX784" fmla="*/ 8966220 w 11218359"/>
              <a:gd name="connsiteY784" fmla="*/ 1346116 h 1346115"/>
              <a:gd name="connsiteX785" fmla="*/ 8977651 w 11218359"/>
              <a:gd name="connsiteY785" fmla="*/ 1346116 h 1346115"/>
              <a:gd name="connsiteX786" fmla="*/ 8989080 w 11218359"/>
              <a:gd name="connsiteY786" fmla="*/ 1346116 h 1346115"/>
              <a:gd name="connsiteX787" fmla="*/ 9000511 w 11218359"/>
              <a:gd name="connsiteY787" fmla="*/ 1346116 h 1346115"/>
              <a:gd name="connsiteX788" fmla="*/ 9011988 w 11218359"/>
              <a:gd name="connsiteY788" fmla="*/ 1346116 h 1346115"/>
              <a:gd name="connsiteX789" fmla="*/ 9023418 w 11218359"/>
              <a:gd name="connsiteY789" fmla="*/ 1346116 h 1346115"/>
              <a:gd name="connsiteX790" fmla="*/ 9034849 w 11218359"/>
              <a:gd name="connsiteY790" fmla="*/ 1346116 h 1346115"/>
              <a:gd name="connsiteX791" fmla="*/ 9046278 w 11218359"/>
              <a:gd name="connsiteY791" fmla="*/ 1346116 h 1346115"/>
              <a:gd name="connsiteX792" fmla="*/ 9057709 w 11218359"/>
              <a:gd name="connsiteY792" fmla="*/ 1346116 h 1346115"/>
              <a:gd name="connsiteX793" fmla="*/ 9069186 w 11218359"/>
              <a:gd name="connsiteY793" fmla="*/ 1346116 h 1346115"/>
              <a:gd name="connsiteX794" fmla="*/ 9080615 w 11218359"/>
              <a:gd name="connsiteY794" fmla="*/ 1346116 h 1346115"/>
              <a:gd name="connsiteX795" fmla="*/ 9092046 w 11218359"/>
              <a:gd name="connsiteY795" fmla="*/ 1346116 h 1346115"/>
              <a:gd name="connsiteX796" fmla="*/ 9103476 w 11218359"/>
              <a:gd name="connsiteY796" fmla="*/ 1346116 h 1346115"/>
              <a:gd name="connsiteX797" fmla="*/ 9114906 w 11218359"/>
              <a:gd name="connsiteY797" fmla="*/ 1346116 h 1346115"/>
              <a:gd name="connsiteX798" fmla="*/ 9126384 w 11218359"/>
              <a:gd name="connsiteY798" fmla="*/ 1346116 h 1346115"/>
              <a:gd name="connsiteX799" fmla="*/ 9137813 w 11218359"/>
              <a:gd name="connsiteY799" fmla="*/ 1346116 h 1346115"/>
              <a:gd name="connsiteX800" fmla="*/ 9149244 w 11218359"/>
              <a:gd name="connsiteY800" fmla="*/ 1346116 h 1346115"/>
              <a:gd name="connsiteX801" fmla="*/ 9160673 w 11218359"/>
              <a:gd name="connsiteY801" fmla="*/ 1346116 h 1346115"/>
              <a:gd name="connsiteX802" fmla="*/ 9172104 w 11218359"/>
              <a:gd name="connsiteY802" fmla="*/ 1346116 h 1346115"/>
              <a:gd name="connsiteX803" fmla="*/ 9183581 w 11218359"/>
              <a:gd name="connsiteY803" fmla="*/ 1346116 h 1346115"/>
              <a:gd name="connsiteX804" fmla="*/ 9195011 w 11218359"/>
              <a:gd name="connsiteY804" fmla="*/ 1346116 h 1346115"/>
              <a:gd name="connsiteX805" fmla="*/ 9206442 w 11218359"/>
              <a:gd name="connsiteY805" fmla="*/ 1346116 h 1346115"/>
              <a:gd name="connsiteX806" fmla="*/ 9217871 w 11218359"/>
              <a:gd name="connsiteY806" fmla="*/ 1346116 h 1346115"/>
              <a:gd name="connsiteX807" fmla="*/ 9229301 w 11218359"/>
              <a:gd name="connsiteY807" fmla="*/ 1346116 h 1346115"/>
              <a:gd name="connsiteX808" fmla="*/ 9240779 w 11218359"/>
              <a:gd name="connsiteY808" fmla="*/ 1346116 h 1346115"/>
              <a:gd name="connsiteX809" fmla="*/ 9252209 w 11218359"/>
              <a:gd name="connsiteY809" fmla="*/ 1346116 h 1346115"/>
              <a:gd name="connsiteX810" fmla="*/ 9263639 w 11218359"/>
              <a:gd name="connsiteY810" fmla="*/ 1346116 h 1346115"/>
              <a:gd name="connsiteX811" fmla="*/ 9275069 w 11218359"/>
              <a:gd name="connsiteY811" fmla="*/ 1346116 h 1346115"/>
              <a:gd name="connsiteX812" fmla="*/ 9286498 w 11218359"/>
              <a:gd name="connsiteY812" fmla="*/ 1346116 h 1346115"/>
              <a:gd name="connsiteX813" fmla="*/ 9297977 w 11218359"/>
              <a:gd name="connsiteY813" fmla="*/ 1346116 h 1346115"/>
              <a:gd name="connsiteX814" fmla="*/ 9309406 w 11218359"/>
              <a:gd name="connsiteY814" fmla="*/ 1346116 h 1346115"/>
              <a:gd name="connsiteX815" fmla="*/ 9320837 w 11218359"/>
              <a:gd name="connsiteY815" fmla="*/ 1346116 h 1346115"/>
              <a:gd name="connsiteX816" fmla="*/ 9332266 w 11218359"/>
              <a:gd name="connsiteY816" fmla="*/ 1346116 h 1346115"/>
              <a:gd name="connsiteX817" fmla="*/ 9343696 w 11218359"/>
              <a:gd name="connsiteY817" fmla="*/ 1346116 h 1346115"/>
              <a:gd name="connsiteX818" fmla="*/ 9355174 w 11218359"/>
              <a:gd name="connsiteY818" fmla="*/ 1346116 h 1346115"/>
              <a:gd name="connsiteX819" fmla="*/ 9366604 w 11218359"/>
              <a:gd name="connsiteY819" fmla="*/ 1346116 h 1346115"/>
              <a:gd name="connsiteX820" fmla="*/ 9378035 w 11218359"/>
              <a:gd name="connsiteY820" fmla="*/ 1346116 h 1346115"/>
              <a:gd name="connsiteX821" fmla="*/ 9389464 w 11218359"/>
              <a:gd name="connsiteY821" fmla="*/ 1346116 h 1346115"/>
              <a:gd name="connsiteX822" fmla="*/ 9400894 w 11218359"/>
              <a:gd name="connsiteY822" fmla="*/ 1346116 h 1346115"/>
              <a:gd name="connsiteX823" fmla="*/ 9412372 w 11218359"/>
              <a:gd name="connsiteY823" fmla="*/ 1346116 h 1346115"/>
              <a:gd name="connsiteX824" fmla="*/ 9423802 w 11218359"/>
              <a:gd name="connsiteY824" fmla="*/ 1346116 h 1346115"/>
              <a:gd name="connsiteX825" fmla="*/ 9435232 w 11218359"/>
              <a:gd name="connsiteY825" fmla="*/ 1346116 h 1346115"/>
              <a:gd name="connsiteX826" fmla="*/ 9446662 w 11218359"/>
              <a:gd name="connsiteY826" fmla="*/ 1346116 h 1346115"/>
              <a:gd name="connsiteX827" fmla="*/ 9458091 w 11218359"/>
              <a:gd name="connsiteY827" fmla="*/ 1346116 h 1346115"/>
              <a:gd name="connsiteX828" fmla="*/ 9469570 w 11218359"/>
              <a:gd name="connsiteY828" fmla="*/ 1346116 h 1346115"/>
              <a:gd name="connsiteX829" fmla="*/ 9480999 w 11218359"/>
              <a:gd name="connsiteY829" fmla="*/ 1346116 h 1346115"/>
              <a:gd name="connsiteX830" fmla="*/ 9492429 w 11218359"/>
              <a:gd name="connsiteY830" fmla="*/ 1346116 h 1346115"/>
              <a:gd name="connsiteX831" fmla="*/ 9503859 w 11218359"/>
              <a:gd name="connsiteY831" fmla="*/ 1346116 h 1346115"/>
              <a:gd name="connsiteX832" fmla="*/ 9515289 w 11218359"/>
              <a:gd name="connsiteY832" fmla="*/ 1346116 h 1346115"/>
              <a:gd name="connsiteX833" fmla="*/ 9526767 w 11218359"/>
              <a:gd name="connsiteY833" fmla="*/ 1346116 h 1346115"/>
              <a:gd name="connsiteX834" fmla="*/ 9538197 w 11218359"/>
              <a:gd name="connsiteY834" fmla="*/ 1346116 h 1346115"/>
              <a:gd name="connsiteX835" fmla="*/ 9549626 w 11218359"/>
              <a:gd name="connsiteY835" fmla="*/ 1346116 h 1346115"/>
              <a:gd name="connsiteX836" fmla="*/ 9561057 w 11218359"/>
              <a:gd name="connsiteY836" fmla="*/ 1346116 h 1346115"/>
              <a:gd name="connsiteX837" fmla="*/ 9572487 w 11218359"/>
              <a:gd name="connsiteY837" fmla="*/ 1346116 h 1346115"/>
              <a:gd name="connsiteX838" fmla="*/ 9583965 w 11218359"/>
              <a:gd name="connsiteY838" fmla="*/ 1346116 h 1346115"/>
              <a:gd name="connsiteX839" fmla="*/ 9595395 w 11218359"/>
              <a:gd name="connsiteY839" fmla="*/ 1346116 h 1346115"/>
              <a:gd name="connsiteX840" fmla="*/ 9606824 w 11218359"/>
              <a:gd name="connsiteY840" fmla="*/ 1346116 h 1346115"/>
              <a:gd name="connsiteX841" fmla="*/ 9618255 w 11218359"/>
              <a:gd name="connsiteY841" fmla="*/ 1346116 h 1346115"/>
              <a:gd name="connsiteX842" fmla="*/ 9629684 w 11218359"/>
              <a:gd name="connsiteY842" fmla="*/ 1346116 h 1346115"/>
              <a:gd name="connsiteX843" fmla="*/ 9641163 w 11218359"/>
              <a:gd name="connsiteY843" fmla="*/ 1346116 h 1346115"/>
              <a:gd name="connsiteX844" fmla="*/ 9652592 w 11218359"/>
              <a:gd name="connsiteY844" fmla="*/ 1346116 h 1346115"/>
              <a:gd name="connsiteX845" fmla="*/ 9664022 w 11218359"/>
              <a:gd name="connsiteY845" fmla="*/ 1346116 h 1346115"/>
              <a:gd name="connsiteX846" fmla="*/ 9675452 w 11218359"/>
              <a:gd name="connsiteY846" fmla="*/ 1346116 h 1346115"/>
              <a:gd name="connsiteX847" fmla="*/ 9686882 w 11218359"/>
              <a:gd name="connsiteY847" fmla="*/ 1346116 h 1346115"/>
              <a:gd name="connsiteX848" fmla="*/ 9698360 w 11218359"/>
              <a:gd name="connsiteY848" fmla="*/ 1346116 h 1346115"/>
              <a:gd name="connsiteX849" fmla="*/ 9709790 w 11218359"/>
              <a:gd name="connsiteY849" fmla="*/ 1346116 h 1346115"/>
              <a:gd name="connsiteX850" fmla="*/ 9721219 w 11218359"/>
              <a:gd name="connsiteY850" fmla="*/ 1346116 h 1346115"/>
              <a:gd name="connsiteX851" fmla="*/ 9732650 w 11218359"/>
              <a:gd name="connsiteY851" fmla="*/ 1346116 h 1346115"/>
              <a:gd name="connsiteX852" fmla="*/ 9744080 w 11218359"/>
              <a:gd name="connsiteY852" fmla="*/ 1346116 h 1346115"/>
              <a:gd name="connsiteX853" fmla="*/ 9755557 w 11218359"/>
              <a:gd name="connsiteY853" fmla="*/ 1346116 h 1346115"/>
              <a:gd name="connsiteX854" fmla="*/ 9766988 w 11218359"/>
              <a:gd name="connsiteY854" fmla="*/ 1346116 h 1346115"/>
              <a:gd name="connsiteX855" fmla="*/ 9778417 w 11218359"/>
              <a:gd name="connsiteY855" fmla="*/ 1346116 h 1346115"/>
              <a:gd name="connsiteX856" fmla="*/ 9789848 w 11218359"/>
              <a:gd name="connsiteY856" fmla="*/ 1346116 h 1346115"/>
              <a:gd name="connsiteX857" fmla="*/ 9801277 w 11218359"/>
              <a:gd name="connsiteY857" fmla="*/ 1346116 h 1346115"/>
              <a:gd name="connsiteX858" fmla="*/ 9812755 w 11218359"/>
              <a:gd name="connsiteY858" fmla="*/ 1346116 h 1346115"/>
              <a:gd name="connsiteX859" fmla="*/ 9824185 w 11218359"/>
              <a:gd name="connsiteY859" fmla="*/ 1346116 h 1346115"/>
              <a:gd name="connsiteX860" fmla="*/ 9835615 w 11218359"/>
              <a:gd name="connsiteY860" fmla="*/ 1346116 h 1346115"/>
              <a:gd name="connsiteX861" fmla="*/ 9847045 w 11218359"/>
              <a:gd name="connsiteY861" fmla="*/ 1346116 h 1346115"/>
              <a:gd name="connsiteX862" fmla="*/ 9858475 w 11218359"/>
              <a:gd name="connsiteY862" fmla="*/ 1346116 h 1346115"/>
              <a:gd name="connsiteX863" fmla="*/ 9869952 w 11218359"/>
              <a:gd name="connsiteY863" fmla="*/ 1346116 h 1346115"/>
              <a:gd name="connsiteX864" fmla="*/ 9881383 w 11218359"/>
              <a:gd name="connsiteY864" fmla="*/ 1346116 h 1346115"/>
              <a:gd name="connsiteX865" fmla="*/ 9892812 w 11218359"/>
              <a:gd name="connsiteY865" fmla="*/ 1346116 h 1346115"/>
              <a:gd name="connsiteX866" fmla="*/ 9904243 w 11218359"/>
              <a:gd name="connsiteY866" fmla="*/ 1346116 h 1346115"/>
              <a:gd name="connsiteX867" fmla="*/ 9915673 w 11218359"/>
              <a:gd name="connsiteY867" fmla="*/ 1346116 h 1346115"/>
              <a:gd name="connsiteX868" fmla="*/ 9927102 w 11218359"/>
              <a:gd name="connsiteY868" fmla="*/ 1346116 h 1346115"/>
              <a:gd name="connsiteX869" fmla="*/ 9938581 w 11218359"/>
              <a:gd name="connsiteY869" fmla="*/ 1346116 h 1346115"/>
              <a:gd name="connsiteX870" fmla="*/ 9950010 w 11218359"/>
              <a:gd name="connsiteY870" fmla="*/ 1346116 h 1346115"/>
              <a:gd name="connsiteX871" fmla="*/ 9961441 w 11218359"/>
              <a:gd name="connsiteY871" fmla="*/ 1346116 h 1346115"/>
              <a:gd name="connsiteX872" fmla="*/ 9972870 w 11218359"/>
              <a:gd name="connsiteY872" fmla="*/ 1346116 h 1346115"/>
              <a:gd name="connsiteX873" fmla="*/ 9984300 w 11218359"/>
              <a:gd name="connsiteY873" fmla="*/ 1346116 h 1346115"/>
              <a:gd name="connsiteX874" fmla="*/ 9995778 w 11218359"/>
              <a:gd name="connsiteY874" fmla="*/ 1346116 h 1346115"/>
              <a:gd name="connsiteX875" fmla="*/ 10007208 w 11218359"/>
              <a:gd name="connsiteY875" fmla="*/ 1346116 h 1346115"/>
              <a:gd name="connsiteX876" fmla="*/ 10018638 w 11218359"/>
              <a:gd name="connsiteY876" fmla="*/ 1346116 h 1346115"/>
              <a:gd name="connsiteX877" fmla="*/ 10030068 w 11218359"/>
              <a:gd name="connsiteY877" fmla="*/ 1346116 h 1346115"/>
              <a:gd name="connsiteX878" fmla="*/ 10041498 w 11218359"/>
              <a:gd name="connsiteY878" fmla="*/ 1346116 h 1346115"/>
              <a:gd name="connsiteX879" fmla="*/ 10052976 w 11218359"/>
              <a:gd name="connsiteY879" fmla="*/ 1346116 h 1346115"/>
              <a:gd name="connsiteX880" fmla="*/ 10064405 w 11218359"/>
              <a:gd name="connsiteY880" fmla="*/ 1346116 h 1346115"/>
              <a:gd name="connsiteX881" fmla="*/ 10075835 w 11218359"/>
              <a:gd name="connsiteY881" fmla="*/ 1346116 h 1346115"/>
              <a:gd name="connsiteX882" fmla="*/ 10087266 w 11218359"/>
              <a:gd name="connsiteY882" fmla="*/ 1346116 h 1346115"/>
              <a:gd name="connsiteX883" fmla="*/ 10098695 w 11218359"/>
              <a:gd name="connsiteY883" fmla="*/ 1346116 h 1346115"/>
              <a:gd name="connsiteX884" fmla="*/ 10110174 w 11218359"/>
              <a:gd name="connsiteY884" fmla="*/ 1346116 h 1346115"/>
              <a:gd name="connsiteX885" fmla="*/ 10121603 w 11218359"/>
              <a:gd name="connsiteY885" fmla="*/ 1346116 h 1346115"/>
              <a:gd name="connsiteX886" fmla="*/ 10133033 w 11218359"/>
              <a:gd name="connsiteY886" fmla="*/ 1346116 h 1346115"/>
              <a:gd name="connsiteX887" fmla="*/ 10144463 w 11218359"/>
              <a:gd name="connsiteY887" fmla="*/ 1346116 h 1346115"/>
              <a:gd name="connsiteX888" fmla="*/ 10155893 w 11218359"/>
              <a:gd name="connsiteY888" fmla="*/ 1346116 h 1346115"/>
              <a:gd name="connsiteX889" fmla="*/ 10167371 w 11218359"/>
              <a:gd name="connsiteY889" fmla="*/ 1346116 h 1346115"/>
              <a:gd name="connsiteX890" fmla="*/ 10178801 w 11218359"/>
              <a:gd name="connsiteY890" fmla="*/ 1346116 h 1346115"/>
              <a:gd name="connsiteX891" fmla="*/ 10190230 w 11218359"/>
              <a:gd name="connsiteY891" fmla="*/ 1346116 h 1346115"/>
              <a:gd name="connsiteX892" fmla="*/ 10201661 w 11218359"/>
              <a:gd name="connsiteY892" fmla="*/ 1346116 h 1346115"/>
              <a:gd name="connsiteX893" fmla="*/ 10213091 w 11218359"/>
              <a:gd name="connsiteY893" fmla="*/ 1346116 h 1346115"/>
              <a:gd name="connsiteX894" fmla="*/ 10224569 w 11218359"/>
              <a:gd name="connsiteY894" fmla="*/ 1346116 h 1346115"/>
              <a:gd name="connsiteX895" fmla="*/ 10235998 w 11218359"/>
              <a:gd name="connsiteY895" fmla="*/ 1346116 h 1346115"/>
              <a:gd name="connsiteX896" fmla="*/ 10247428 w 11218359"/>
              <a:gd name="connsiteY896" fmla="*/ 1346116 h 1346115"/>
              <a:gd name="connsiteX897" fmla="*/ 10258859 w 11218359"/>
              <a:gd name="connsiteY897" fmla="*/ 1346116 h 1346115"/>
              <a:gd name="connsiteX898" fmla="*/ 10270288 w 11218359"/>
              <a:gd name="connsiteY898" fmla="*/ 1346116 h 1346115"/>
              <a:gd name="connsiteX899" fmla="*/ 10281767 w 11218359"/>
              <a:gd name="connsiteY899" fmla="*/ 1346116 h 1346115"/>
              <a:gd name="connsiteX900" fmla="*/ 10293196 w 11218359"/>
              <a:gd name="connsiteY900" fmla="*/ 1346116 h 1346115"/>
              <a:gd name="connsiteX901" fmla="*/ 10304626 w 11218359"/>
              <a:gd name="connsiteY901" fmla="*/ 1346116 h 1346115"/>
              <a:gd name="connsiteX902" fmla="*/ 10316056 w 11218359"/>
              <a:gd name="connsiteY902" fmla="*/ 1346116 h 1346115"/>
              <a:gd name="connsiteX903" fmla="*/ 10327486 w 11218359"/>
              <a:gd name="connsiteY903" fmla="*/ 1346116 h 1346115"/>
              <a:gd name="connsiteX904" fmla="*/ 10338963 w 11218359"/>
              <a:gd name="connsiteY904" fmla="*/ 1346116 h 1346115"/>
              <a:gd name="connsiteX905" fmla="*/ 10350394 w 11218359"/>
              <a:gd name="connsiteY905" fmla="*/ 1346116 h 1346115"/>
              <a:gd name="connsiteX906" fmla="*/ 10361823 w 11218359"/>
              <a:gd name="connsiteY906" fmla="*/ 1346116 h 1346115"/>
              <a:gd name="connsiteX907" fmla="*/ 10373254 w 11218359"/>
              <a:gd name="connsiteY907" fmla="*/ 1346116 h 1346115"/>
              <a:gd name="connsiteX908" fmla="*/ 10384684 w 11218359"/>
              <a:gd name="connsiteY908" fmla="*/ 1346116 h 1346115"/>
              <a:gd name="connsiteX909" fmla="*/ 10396161 w 11218359"/>
              <a:gd name="connsiteY909" fmla="*/ 1346116 h 1346115"/>
              <a:gd name="connsiteX910" fmla="*/ 10407591 w 11218359"/>
              <a:gd name="connsiteY910" fmla="*/ 1346116 h 1346115"/>
              <a:gd name="connsiteX911" fmla="*/ 10419021 w 11218359"/>
              <a:gd name="connsiteY911" fmla="*/ 1346116 h 1346115"/>
              <a:gd name="connsiteX912" fmla="*/ 10430452 w 11218359"/>
              <a:gd name="connsiteY912" fmla="*/ 1346116 h 1346115"/>
              <a:gd name="connsiteX913" fmla="*/ 10441881 w 11218359"/>
              <a:gd name="connsiteY913" fmla="*/ 1346116 h 1346115"/>
              <a:gd name="connsiteX914" fmla="*/ 10453358 w 11218359"/>
              <a:gd name="connsiteY914" fmla="*/ 1346116 h 1346115"/>
              <a:gd name="connsiteX915" fmla="*/ 10464789 w 11218359"/>
              <a:gd name="connsiteY915" fmla="*/ 1346116 h 1346115"/>
              <a:gd name="connsiteX916" fmla="*/ 10476219 w 11218359"/>
              <a:gd name="connsiteY916" fmla="*/ 1346116 h 1346115"/>
              <a:gd name="connsiteX917" fmla="*/ 10487649 w 11218359"/>
              <a:gd name="connsiteY917" fmla="*/ 1346116 h 1346115"/>
              <a:gd name="connsiteX918" fmla="*/ 10499079 w 11218359"/>
              <a:gd name="connsiteY918" fmla="*/ 1346116 h 1346115"/>
              <a:gd name="connsiteX919" fmla="*/ 10510556 w 11218359"/>
              <a:gd name="connsiteY919" fmla="*/ 1346116 h 1346115"/>
              <a:gd name="connsiteX920" fmla="*/ 10521987 w 11218359"/>
              <a:gd name="connsiteY920" fmla="*/ 1346116 h 1346115"/>
              <a:gd name="connsiteX921" fmla="*/ 10533416 w 11218359"/>
              <a:gd name="connsiteY921" fmla="*/ 1346116 h 1346115"/>
              <a:gd name="connsiteX922" fmla="*/ 10544847 w 11218359"/>
              <a:gd name="connsiteY922" fmla="*/ 1346116 h 1346115"/>
              <a:gd name="connsiteX923" fmla="*/ 10556277 w 11218359"/>
              <a:gd name="connsiteY923" fmla="*/ 1346116 h 1346115"/>
              <a:gd name="connsiteX924" fmla="*/ 10567754 w 11218359"/>
              <a:gd name="connsiteY924" fmla="*/ 1346116 h 1346115"/>
              <a:gd name="connsiteX925" fmla="*/ 10579184 w 11218359"/>
              <a:gd name="connsiteY925" fmla="*/ 1346116 h 1346115"/>
              <a:gd name="connsiteX926" fmla="*/ 10590614 w 11218359"/>
              <a:gd name="connsiteY926" fmla="*/ 1346116 h 1346115"/>
              <a:gd name="connsiteX927" fmla="*/ 10602045 w 11218359"/>
              <a:gd name="connsiteY927" fmla="*/ 1346116 h 1346115"/>
              <a:gd name="connsiteX928" fmla="*/ 10613474 w 11218359"/>
              <a:gd name="connsiteY928" fmla="*/ 1346116 h 1346115"/>
              <a:gd name="connsiteX929" fmla="*/ 10624951 w 11218359"/>
              <a:gd name="connsiteY929" fmla="*/ 1346116 h 1346115"/>
              <a:gd name="connsiteX930" fmla="*/ 10636382 w 11218359"/>
              <a:gd name="connsiteY930" fmla="*/ 1346116 h 1346115"/>
              <a:gd name="connsiteX931" fmla="*/ 10647812 w 11218359"/>
              <a:gd name="connsiteY931" fmla="*/ 1346116 h 1346115"/>
              <a:gd name="connsiteX932" fmla="*/ 10659241 w 11218359"/>
              <a:gd name="connsiteY932" fmla="*/ 1346116 h 1346115"/>
              <a:gd name="connsiteX933" fmla="*/ 10670672 w 11218359"/>
              <a:gd name="connsiteY933" fmla="*/ 1346116 h 1346115"/>
              <a:gd name="connsiteX934" fmla="*/ 10682149 w 11218359"/>
              <a:gd name="connsiteY934" fmla="*/ 1346116 h 1346115"/>
              <a:gd name="connsiteX935" fmla="*/ 10693580 w 11218359"/>
              <a:gd name="connsiteY935" fmla="*/ 1346116 h 1346115"/>
              <a:gd name="connsiteX936" fmla="*/ 10705009 w 11218359"/>
              <a:gd name="connsiteY936" fmla="*/ 1346116 h 1346115"/>
              <a:gd name="connsiteX937" fmla="*/ 10716439 w 11218359"/>
              <a:gd name="connsiteY937" fmla="*/ 1346116 h 1346115"/>
              <a:gd name="connsiteX938" fmla="*/ 10727870 w 11218359"/>
              <a:gd name="connsiteY938" fmla="*/ 1346116 h 1346115"/>
              <a:gd name="connsiteX939" fmla="*/ 10739347 w 11218359"/>
              <a:gd name="connsiteY939" fmla="*/ 1346116 h 1346115"/>
              <a:gd name="connsiteX940" fmla="*/ 10750778 w 11218359"/>
              <a:gd name="connsiteY940" fmla="*/ 1346116 h 1346115"/>
              <a:gd name="connsiteX941" fmla="*/ 10762207 w 11218359"/>
              <a:gd name="connsiteY941" fmla="*/ 1346116 h 1346115"/>
              <a:gd name="connsiteX942" fmla="*/ 10773637 w 11218359"/>
              <a:gd name="connsiteY942" fmla="*/ 1346116 h 1346115"/>
              <a:gd name="connsiteX943" fmla="*/ 10785067 w 11218359"/>
              <a:gd name="connsiteY943" fmla="*/ 1346116 h 1346115"/>
              <a:gd name="connsiteX944" fmla="*/ 10796544 w 11218359"/>
              <a:gd name="connsiteY944" fmla="*/ 1346116 h 1346115"/>
              <a:gd name="connsiteX945" fmla="*/ 10807975 w 11218359"/>
              <a:gd name="connsiteY945" fmla="*/ 1346116 h 1346115"/>
              <a:gd name="connsiteX946" fmla="*/ 10819405 w 11218359"/>
              <a:gd name="connsiteY946" fmla="*/ 1346116 h 1346115"/>
              <a:gd name="connsiteX947" fmla="*/ 10830834 w 11218359"/>
              <a:gd name="connsiteY947" fmla="*/ 1346116 h 1346115"/>
              <a:gd name="connsiteX948" fmla="*/ 10842265 w 11218359"/>
              <a:gd name="connsiteY948" fmla="*/ 1346116 h 1346115"/>
              <a:gd name="connsiteX949" fmla="*/ 10853742 w 11218359"/>
              <a:gd name="connsiteY949" fmla="*/ 1346116 h 1346115"/>
              <a:gd name="connsiteX950" fmla="*/ 10865173 w 11218359"/>
              <a:gd name="connsiteY950" fmla="*/ 1346116 h 1346115"/>
              <a:gd name="connsiteX951" fmla="*/ 10876602 w 11218359"/>
              <a:gd name="connsiteY951" fmla="*/ 1346116 h 1346115"/>
              <a:gd name="connsiteX952" fmla="*/ 10888032 w 11218359"/>
              <a:gd name="connsiteY952" fmla="*/ 1346116 h 1346115"/>
              <a:gd name="connsiteX953" fmla="*/ 10899463 w 11218359"/>
              <a:gd name="connsiteY953" fmla="*/ 1346116 h 1346115"/>
              <a:gd name="connsiteX954" fmla="*/ 10910892 w 11218359"/>
              <a:gd name="connsiteY954" fmla="*/ 1346116 h 1346115"/>
              <a:gd name="connsiteX955" fmla="*/ 10922369 w 11218359"/>
              <a:gd name="connsiteY955" fmla="*/ 1346116 h 1346115"/>
              <a:gd name="connsiteX956" fmla="*/ 10933800 w 11218359"/>
              <a:gd name="connsiteY956" fmla="*/ 1346116 h 1346115"/>
              <a:gd name="connsiteX957" fmla="*/ 10945230 w 11218359"/>
              <a:gd name="connsiteY957" fmla="*/ 1346116 h 1346115"/>
              <a:gd name="connsiteX958" fmla="*/ 10956660 w 11218359"/>
              <a:gd name="connsiteY958" fmla="*/ 1346116 h 1346115"/>
              <a:gd name="connsiteX959" fmla="*/ 10968090 w 11218359"/>
              <a:gd name="connsiteY959" fmla="*/ 1346116 h 1346115"/>
              <a:gd name="connsiteX960" fmla="*/ 10979567 w 11218359"/>
              <a:gd name="connsiteY960" fmla="*/ 1346116 h 1346115"/>
              <a:gd name="connsiteX961" fmla="*/ 10990998 w 11218359"/>
              <a:gd name="connsiteY961" fmla="*/ 1346116 h 1346115"/>
              <a:gd name="connsiteX962" fmla="*/ 11002427 w 11218359"/>
              <a:gd name="connsiteY962" fmla="*/ 1346116 h 1346115"/>
              <a:gd name="connsiteX963" fmla="*/ 11013858 w 11218359"/>
              <a:gd name="connsiteY963" fmla="*/ 1346116 h 1346115"/>
              <a:gd name="connsiteX964" fmla="*/ 11025287 w 11218359"/>
              <a:gd name="connsiteY964" fmla="*/ 1346116 h 1346115"/>
              <a:gd name="connsiteX965" fmla="*/ 11036765 w 11218359"/>
              <a:gd name="connsiteY965" fmla="*/ 1346116 h 1346115"/>
              <a:gd name="connsiteX966" fmla="*/ 11048195 w 11218359"/>
              <a:gd name="connsiteY966" fmla="*/ 1346116 h 1346115"/>
              <a:gd name="connsiteX967" fmla="*/ 11059625 w 11218359"/>
              <a:gd name="connsiteY967" fmla="*/ 1346116 h 1346115"/>
              <a:gd name="connsiteX968" fmla="*/ 11071056 w 11218359"/>
              <a:gd name="connsiteY968" fmla="*/ 1346116 h 1346115"/>
              <a:gd name="connsiteX969" fmla="*/ 11082485 w 11218359"/>
              <a:gd name="connsiteY969" fmla="*/ 1346116 h 1346115"/>
              <a:gd name="connsiteX970" fmla="*/ 11093962 w 11218359"/>
              <a:gd name="connsiteY970" fmla="*/ 1346116 h 1346115"/>
              <a:gd name="connsiteX971" fmla="*/ 11105393 w 11218359"/>
              <a:gd name="connsiteY971" fmla="*/ 1346116 h 1346115"/>
              <a:gd name="connsiteX972" fmla="*/ 11116823 w 11218359"/>
              <a:gd name="connsiteY972" fmla="*/ 1346116 h 1346115"/>
              <a:gd name="connsiteX973" fmla="*/ 11128253 w 11218359"/>
              <a:gd name="connsiteY973" fmla="*/ 1346116 h 1346115"/>
              <a:gd name="connsiteX974" fmla="*/ 11139683 w 11218359"/>
              <a:gd name="connsiteY974" fmla="*/ 1346116 h 1346115"/>
              <a:gd name="connsiteX975" fmla="*/ 11151160 w 11218359"/>
              <a:gd name="connsiteY975" fmla="*/ 1346116 h 1346115"/>
              <a:gd name="connsiteX976" fmla="*/ 11162591 w 11218359"/>
              <a:gd name="connsiteY976" fmla="*/ 1346116 h 1346115"/>
              <a:gd name="connsiteX977" fmla="*/ 11174020 w 11218359"/>
              <a:gd name="connsiteY977" fmla="*/ 1346116 h 1346115"/>
              <a:gd name="connsiteX978" fmla="*/ 11185451 w 11218359"/>
              <a:gd name="connsiteY978" fmla="*/ 1346116 h 1346115"/>
              <a:gd name="connsiteX979" fmla="*/ 11196881 w 11218359"/>
              <a:gd name="connsiteY979" fmla="*/ 1346116 h 1346115"/>
              <a:gd name="connsiteX980" fmla="*/ 11208358 w 11218359"/>
              <a:gd name="connsiteY980" fmla="*/ 1346116 h 1346115"/>
              <a:gd name="connsiteX981" fmla="*/ 11218359 w 11218359"/>
              <a:gd name="connsiteY981" fmla="*/ 1346116 h 134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46115">
                <a:moveTo>
                  <a:pt x="0" y="1346116"/>
                </a:moveTo>
                <a:lnTo>
                  <a:pt x="9149" y="1346116"/>
                </a:lnTo>
                <a:lnTo>
                  <a:pt x="20588" y="1346116"/>
                </a:lnTo>
                <a:lnTo>
                  <a:pt x="32028" y="1346116"/>
                </a:lnTo>
                <a:lnTo>
                  <a:pt x="43467" y="1346116"/>
                </a:lnTo>
                <a:lnTo>
                  <a:pt x="54907" y="1346116"/>
                </a:lnTo>
                <a:lnTo>
                  <a:pt x="66346" y="1346116"/>
                </a:lnTo>
                <a:lnTo>
                  <a:pt x="77786" y="1346116"/>
                </a:lnTo>
                <a:lnTo>
                  <a:pt x="89225" y="1346116"/>
                </a:lnTo>
                <a:lnTo>
                  <a:pt x="100665" y="1346116"/>
                </a:lnTo>
                <a:lnTo>
                  <a:pt x="112104" y="1346116"/>
                </a:lnTo>
                <a:lnTo>
                  <a:pt x="123544" y="1346116"/>
                </a:lnTo>
                <a:lnTo>
                  <a:pt x="134979" y="1346116"/>
                </a:lnTo>
                <a:lnTo>
                  <a:pt x="146423" y="1346116"/>
                </a:lnTo>
                <a:lnTo>
                  <a:pt x="157858" y="1346116"/>
                </a:lnTo>
                <a:lnTo>
                  <a:pt x="169297" y="1346116"/>
                </a:lnTo>
                <a:lnTo>
                  <a:pt x="180737" y="1346116"/>
                </a:lnTo>
                <a:lnTo>
                  <a:pt x="192176" y="1346116"/>
                </a:lnTo>
                <a:lnTo>
                  <a:pt x="203616" y="1346116"/>
                </a:lnTo>
                <a:lnTo>
                  <a:pt x="215055" y="1346116"/>
                </a:lnTo>
                <a:lnTo>
                  <a:pt x="226495" y="1346116"/>
                </a:lnTo>
                <a:lnTo>
                  <a:pt x="237935" y="1346116"/>
                </a:lnTo>
                <a:lnTo>
                  <a:pt x="249374" y="1346116"/>
                </a:lnTo>
                <a:lnTo>
                  <a:pt x="260814" y="1346116"/>
                </a:lnTo>
                <a:lnTo>
                  <a:pt x="272253" y="1346116"/>
                </a:lnTo>
                <a:lnTo>
                  <a:pt x="283693" y="1346116"/>
                </a:lnTo>
                <a:lnTo>
                  <a:pt x="295132" y="1346116"/>
                </a:lnTo>
                <a:lnTo>
                  <a:pt x="306572" y="1346116"/>
                </a:lnTo>
                <a:lnTo>
                  <a:pt x="318011" y="1346116"/>
                </a:lnTo>
                <a:lnTo>
                  <a:pt x="329451" y="1346116"/>
                </a:lnTo>
                <a:lnTo>
                  <a:pt x="340890" y="1346116"/>
                </a:lnTo>
                <a:lnTo>
                  <a:pt x="352330" y="1346116"/>
                </a:lnTo>
                <a:lnTo>
                  <a:pt x="363769" y="1346116"/>
                </a:lnTo>
                <a:lnTo>
                  <a:pt x="375209" y="1346116"/>
                </a:lnTo>
                <a:lnTo>
                  <a:pt x="386648" y="1346116"/>
                </a:lnTo>
                <a:lnTo>
                  <a:pt x="398088" y="1346116"/>
                </a:lnTo>
                <a:lnTo>
                  <a:pt x="409527" y="1346116"/>
                </a:lnTo>
                <a:lnTo>
                  <a:pt x="420967" y="1346116"/>
                </a:lnTo>
                <a:lnTo>
                  <a:pt x="432406" y="1346116"/>
                </a:lnTo>
                <a:lnTo>
                  <a:pt x="443846" y="1346116"/>
                </a:lnTo>
                <a:lnTo>
                  <a:pt x="455285" y="1346116"/>
                </a:lnTo>
                <a:lnTo>
                  <a:pt x="466725" y="1346116"/>
                </a:lnTo>
                <a:lnTo>
                  <a:pt x="478165" y="1346116"/>
                </a:lnTo>
                <a:lnTo>
                  <a:pt x="489604" y="1346116"/>
                </a:lnTo>
                <a:lnTo>
                  <a:pt x="501044" y="1346116"/>
                </a:lnTo>
                <a:lnTo>
                  <a:pt x="512483" y="1346116"/>
                </a:lnTo>
                <a:lnTo>
                  <a:pt x="523923" y="1346116"/>
                </a:lnTo>
                <a:lnTo>
                  <a:pt x="535362" y="1346116"/>
                </a:lnTo>
                <a:lnTo>
                  <a:pt x="546802" y="1346116"/>
                </a:lnTo>
                <a:lnTo>
                  <a:pt x="558241" y="1346116"/>
                </a:lnTo>
                <a:lnTo>
                  <a:pt x="569681" y="1346116"/>
                </a:lnTo>
                <a:lnTo>
                  <a:pt x="581120" y="1346116"/>
                </a:lnTo>
                <a:lnTo>
                  <a:pt x="592560" y="1346116"/>
                </a:lnTo>
                <a:lnTo>
                  <a:pt x="603999" y="1346116"/>
                </a:lnTo>
                <a:lnTo>
                  <a:pt x="615439" y="1346116"/>
                </a:lnTo>
                <a:lnTo>
                  <a:pt x="626878" y="1346116"/>
                </a:lnTo>
                <a:lnTo>
                  <a:pt x="638318" y="1346116"/>
                </a:lnTo>
                <a:lnTo>
                  <a:pt x="649757" y="1346116"/>
                </a:lnTo>
                <a:lnTo>
                  <a:pt x="661192" y="1346116"/>
                </a:lnTo>
                <a:lnTo>
                  <a:pt x="672632" y="1346116"/>
                </a:lnTo>
                <a:lnTo>
                  <a:pt x="684071" y="1346116"/>
                </a:lnTo>
                <a:lnTo>
                  <a:pt x="695511" y="1346116"/>
                </a:lnTo>
                <a:lnTo>
                  <a:pt x="706950" y="1346116"/>
                </a:lnTo>
                <a:lnTo>
                  <a:pt x="718390" y="1346116"/>
                </a:lnTo>
                <a:lnTo>
                  <a:pt x="729829" y="1346116"/>
                </a:lnTo>
                <a:lnTo>
                  <a:pt x="741269" y="1346116"/>
                </a:lnTo>
                <a:lnTo>
                  <a:pt x="752708" y="1346116"/>
                </a:lnTo>
                <a:lnTo>
                  <a:pt x="764148" y="1346116"/>
                </a:lnTo>
                <a:lnTo>
                  <a:pt x="775587" y="1346116"/>
                </a:lnTo>
                <a:lnTo>
                  <a:pt x="787027" y="1346116"/>
                </a:lnTo>
                <a:lnTo>
                  <a:pt x="798467" y="1346116"/>
                </a:lnTo>
                <a:lnTo>
                  <a:pt x="809906" y="1346116"/>
                </a:lnTo>
                <a:lnTo>
                  <a:pt x="821346" y="1346116"/>
                </a:lnTo>
                <a:lnTo>
                  <a:pt x="832785" y="1346116"/>
                </a:lnTo>
                <a:lnTo>
                  <a:pt x="844225" y="1346116"/>
                </a:lnTo>
                <a:lnTo>
                  <a:pt x="855664" y="1346116"/>
                </a:lnTo>
                <a:lnTo>
                  <a:pt x="867104" y="1346116"/>
                </a:lnTo>
                <a:lnTo>
                  <a:pt x="878543" y="1346116"/>
                </a:lnTo>
                <a:lnTo>
                  <a:pt x="889983" y="1346116"/>
                </a:lnTo>
                <a:lnTo>
                  <a:pt x="901422" y="1346116"/>
                </a:lnTo>
                <a:lnTo>
                  <a:pt x="912862" y="1346116"/>
                </a:lnTo>
                <a:lnTo>
                  <a:pt x="924301" y="1346116"/>
                </a:lnTo>
                <a:lnTo>
                  <a:pt x="935741" y="1346116"/>
                </a:lnTo>
                <a:lnTo>
                  <a:pt x="947180" y="1346116"/>
                </a:lnTo>
                <a:lnTo>
                  <a:pt x="958620" y="1346116"/>
                </a:lnTo>
                <a:lnTo>
                  <a:pt x="970059" y="1346116"/>
                </a:lnTo>
                <a:lnTo>
                  <a:pt x="981499" y="1346116"/>
                </a:lnTo>
                <a:lnTo>
                  <a:pt x="992938" y="1346116"/>
                </a:lnTo>
                <a:lnTo>
                  <a:pt x="1004378" y="1346116"/>
                </a:lnTo>
                <a:lnTo>
                  <a:pt x="1015818" y="1346116"/>
                </a:lnTo>
                <a:lnTo>
                  <a:pt x="1027257" y="1346116"/>
                </a:lnTo>
                <a:lnTo>
                  <a:pt x="1038697" y="1346116"/>
                </a:lnTo>
                <a:lnTo>
                  <a:pt x="1050136" y="1346116"/>
                </a:lnTo>
                <a:lnTo>
                  <a:pt x="1061576" y="1346116"/>
                </a:lnTo>
                <a:lnTo>
                  <a:pt x="1073015" y="1346116"/>
                </a:lnTo>
                <a:lnTo>
                  <a:pt x="1084455" y="1346116"/>
                </a:lnTo>
                <a:lnTo>
                  <a:pt x="1095894" y="1346116"/>
                </a:lnTo>
                <a:lnTo>
                  <a:pt x="1107334" y="1346116"/>
                </a:lnTo>
                <a:lnTo>
                  <a:pt x="1118773" y="1346116"/>
                </a:lnTo>
                <a:lnTo>
                  <a:pt x="1130213" y="1346116"/>
                </a:lnTo>
                <a:lnTo>
                  <a:pt x="1141652" y="1346116"/>
                </a:lnTo>
                <a:lnTo>
                  <a:pt x="1153092" y="1346116"/>
                </a:lnTo>
                <a:lnTo>
                  <a:pt x="1164531" y="1346116"/>
                </a:lnTo>
                <a:lnTo>
                  <a:pt x="1175971" y="1346116"/>
                </a:lnTo>
                <a:lnTo>
                  <a:pt x="1187406" y="1346116"/>
                </a:lnTo>
                <a:lnTo>
                  <a:pt x="1198845" y="1346116"/>
                </a:lnTo>
                <a:lnTo>
                  <a:pt x="1210285" y="1346116"/>
                </a:lnTo>
                <a:lnTo>
                  <a:pt x="1221724" y="1346116"/>
                </a:lnTo>
                <a:lnTo>
                  <a:pt x="1233164" y="1346116"/>
                </a:lnTo>
                <a:lnTo>
                  <a:pt x="1244603" y="1346116"/>
                </a:lnTo>
                <a:lnTo>
                  <a:pt x="1256043" y="1346116"/>
                </a:lnTo>
                <a:lnTo>
                  <a:pt x="1267482" y="1346116"/>
                </a:lnTo>
                <a:lnTo>
                  <a:pt x="1278922" y="1346116"/>
                </a:lnTo>
                <a:lnTo>
                  <a:pt x="1290361" y="1346116"/>
                </a:lnTo>
                <a:lnTo>
                  <a:pt x="1301801" y="1346116"/>
                </a:lnTo>
                <a:lnTo>
                  <a:pt x="1313240" y="1346116"/>
                </a:lnTo>
                <a:lnTo>
                  <a:pt x="1324680" y="1346116"/>
                </a:lnTo>
                <a:lnTo>
                  <a:pt x="1336120" y="1346116"/>
                </a:lnTo>
                <a:lnTo>
                  <a:pt x="1347559" y="1346116"/>
                </a:lnTo>
                <a:lnTo>
                  <a:pt x="1358999" y="1346116"/>
                </a:lnTo>
                <a:lnTo>
                  <a:pt x="1370438" y="1346116"/>
                </a:lnTo>
                <a:lnTo>
                  <a:pt x="1381878" y="1346116"/>
                </a:lnTo>
                <a:lnTo>
                  <a:pt x="1393317" y="1346116"/>
                </a:lnTo>
                <a:lnTo>
                  <a:pt x="1404757" y="1346116"/>
                </a:lnTo>
                <a:lnTo>
                  <a:pt x="1416196" y="1346116"/>
                </a:lnTo>
                <a:lnTo>
                  <a:pt x="1427636" y="1346116"/>
                </a:lnTo>
                <a:lnTo>
                  <a:pt x="1439075" y="1346116"/>
                </a:lnTo>
                <a:lnTo>
                  <a:pt x="1450515" y="1346116"/>
                </a:lnTo>
                <a:lnTo>
                  <a:pt x="1461954" y="1346116"/>
                </a:lnTo>
                <a:lnTo>
                  <a:pt x="1473394" y="1346116"/>
                </a:lnTo>
                <a:lnTo>
                  <a:pt x="1484833" y="1346116"/>
                </a:lnTo>
                <a:lnTo>
                  <a:pt x="1496273" y="1346116"/>
                </a:lnTo>
                <a:lnTo>
                  <a:pt x="1507712" y="1346116"/>
                </a:lnTo>
                <a:lnTo>
                  <a:pt x="1519152" y="1346116"/>
                </a:lnTo>
                <a:lnTo>
                  <a:pt x="1530591" y="1346116"/>
                </a:lnTo>
                <a:lnTo>
                  <a:pt x="1542031" y="1346116"/>
                </a:lnTo>
                <a:lnTo>
                  <a:pt x="1553471" y="1346116"/>
                </a:lnTo>
                <a:lnTo>
                  <a:pt x="1564910" y="1346116"/>
                </a:lnTo>
                <a:lnTo>
                  <a:pt x="1576349" y="1346116"/>
                </a:lnTo>
                <a:lnTo>
                  <a:pt x="1587789" y="1346116"/>
                </a:lnTo>
                <a:lnTo>
                  <a:pt x="1599229" y="1346116"/>
                </a:lnTo>
                <a:lnTo>
                  <a:pt x="1610668" y="1346116"/>
                </a:lnTo>
                <a:lnTo>
                  <a:pt x="1622107" y="1346116"/>
                </a:lnTo>
                <a:lnTo>
                  <a:pt x="1633547" y="1346116"/>
                </a:lnTo>
                <a:lnTo>
                  <a:pt x="1644987" y="1346116"/>
                </a:lnTo>
                <a:lnTo>
                  <a:pt x="1656426" y="1346116"/>
                </a:lnTo>
                <a:lnTo>
                  <a:pt x="1667866" y="1346116"/>
                </a:lnTo>
                <a:lnTo>
                  <a:pt x="1679305" y="1346116"/>
                </a:lnTo>
                <a:lnTo>
                  <a:pt x="1690745" y="1346116"/>
                </a:lnTo>
                <a:lnTo>
                  <a:pt x="1702184" y="1346116"/>
                </a:lnTo>
                <a:lnTo>
                  <a:pt x="1713619" y="1346116"/>
                </a:lnTo>
                <a:lnTo>
                  <a:pt x="1725063" y="1346116"/>
                </a:lnTo>
                <a:lnTo>
                  <a:pt x="1736498" y="1346116"/>
                </a:lnTo>
                <a:lnTo>
                  <a:pt x="1747938" y="1346116"/>
                </a:lnTo>
                <a:lnTo>
                  <a:pt x="1759377" y="1346116"/>
                </a:lnTo>
                <a:lnTo>
                  <a:pt x="1770817" y="1346116"/>
                </a:lnTo>
                <a:lnTo>
                  <a:pt x="1782256" y="1346116"/>
                </a:lnTo>
                <a:lnTo>
                  <a:pt x="1793696" y="1346116"/>
                </a:lnTo>
                <a:lnTo>
                  <a:pt x="1805135" y="1346116"/>
                </a:lnTo>
                <a:lnTo>
                  <a:pt x="1816575" y="1346116"/>
                </a:lnTo>
                <a:lnTo>
                  <a:pt x="1828014" y="1346116"/>
                </a:lnTo>
                <a:lnTo>
                  <a:pt x="1839454" y="1346116"/>
                </a:lnTo>
                <a:lnTo>
                  <a:pt x="1850893" y="1346116"/>
                </a:lnTo>
                <a:lnTo>
                  <a:pt x="1862333" y="1346116"/>
                </a:lnTo>
                <a:lnTo>
                  <a:pt x="1873772" y="1346116"/>
                </a:lnTo>
                <a:lnTo>
                  <a:pt x="1885212" y="1346116"/>
                </a:lnTo>
                <a:lnTo>
                  <a:pt x="1896651" y="1346116"/>
                </a:lnTo>
                <a:lnTo>
                  <a:pt x="1908091" y="1346116"/>
                </a:lnTo>
                <a:lnTo>
                  <a:pt x="1919531" y="1346116"/>
                </a:lnTo>
                <a:lnTo>
                  <a:pt x="1930970" y="1346116"/>
                </a:lnTo>
                <a:lnTo>
                  <a:pt x="1942409" y="1346116"/>
                </a:lnTo>
                <a:lnTo>
                  <a:pt x="1953849" y="1346116"/>
                </a:lnTo>
                <a:lnTo>
                  <a:pt x="1965289" y="1346116"/>
                </a:lnTo>
                <a:lnTo>
                  <a:pt x="1976728" y="1346116"/>
                </a:lnTo>
                <a:lnTo>
                  <a:pt x="1988168" y="1346116"/>
                </a:lnTo>
                <a:lnTo>
                  <a:pt x="1999607" y="1346116"/>
                </a:lnTo>
                <a:lnTo>
                  <a:pt x="2011047" y="1346116"/>
                </a:lnTo>
                <a:lnTo>
                  <a:pt x="2022486" y="1346116"/>
                </a:lnTo>
                <a:lnTo>
                  <a:pt x="2033926" y="1346116"/>
                </a:lnTo>
                <a:lnTo>
                  <a:pt x="2045365" y="1346116"/>
                </a:lnTo>
                <a:lnTo>
                  <a:pt x="2056805" y="1346116"/>
                </a:lnTo>
                <a:lnTo>
                  <a:pt x="2068244" y="1346116"/>
                </a:lnTo>
                <a:lnTo>
                  <a:pt x="2079684" y="1346116"/>
                </a:lnTo>
                <a:lnTo>
                  <a:pt x="2091123" y="1346116"/>
                </a:lnTo>
                <a:lnTo>
                  <a:pt x="2102563" y="1346116"/>
                </a:lnTo>
                <a:lnTo>
                  <a:pt x="2114002" y="1346116"/>
                </a:lnTo>
                <a:lnTo>
                  <a:pt x="2125442" y="1346116"/>
                </a:lnTo>
                <a:lnTo>
                  <a:pt x="2136882" y="1346116"/>
                </a:lnTo>
                <a:lnTo>
                  <a:pt x="2148321" y="1346116"/>
                </a:lnTo>
                <a:lnTo>
                  <a:pt x="2159760" y="1346116"/>
                </a:lnTo>
                <a:lnTo>
                  <a:pt x="2171200" y="1346116"/>
                </a:lnTo>
                <a:lnTo>
                  <a:pt x="2182640" y="1346116"/>
                </a:lnTo>
                <a:lnTo>
                  <a:pt x="2194079" y="1346116"/>
                </a:lnTo>
                <a:lnTo>
                  <a:pt x="2205519" y="1346116"/>
                </a:lnTo>
                <a:lnTo>
                  <a:pt x="2216958" y="1346116"/>
                </a:lnTo>
                <a:lnTo>
                  <a:pt x="2228393" y="1346116"/>
                </a:lnTo>
                <a:lnTo>
                  <a:pt x="2239837" y="1346116"/>
                </a:lnTo>
                <a:lnTo>
                  <a:pt x="2251272" y="1346116"/>
                </a:lnTo>
                <a:lnTo>
                  <a:pt x="2262716" y="1346116"/>
                </a:lnTo>
                <a:lnTo>
                  <a:pt x="2274151" y="1346116"/>
                </a:lnTo>
                <a:lnTo>
                  <a:pt x="2285591" y="1346116"/>
                </a:lnTo>
                <a:lnTo>
                  <a:pt x="2297030" y="1346116"/>
                </a:lnTo>
                <a:lnTo>
                  <a:pt x="2308470" y="1346116"/>
                </a:lnTo>
                <a:lnTo>
                  <a:pt x="2319909" y="1346116"/>
                </a:lnTo>
                <a:lnTo>
                  <a:pt x="2331349" y="1346116"/>
                </a:lnTo>
                <a:lnTo>
                  <a:pt x="2342788" y="1346116"/>
                </a:lnTo>
                <a:lnTo>
                  <a:pt x="2354228" y="1346116"/>
                </a:lnTo>
                <a:lnTo>
                  <a:pt x="2365667" y="1346116"/>
                </a:lnTo>
                <a:lnTo>
                  <a:pt x="2377107" y="1346116"/>
                </a:lnTo>
                <a:lnTo>
                  <a:pt x="2388546" y="1346116"/>
                </a:lnTo>
                <a:lnTo>
                  <a:pt x="2399986" y="1346116"/>
                </a:lnTo>
                <a:lnTo>
                  <a:pt x="2411425" y="1346116"/>
                </a:lnTo>
                <a:lnTo>
                  <a:pt x="2422865" y="1346116"/>
                </a:lnTo>
                <a:lnTo>
                  <a:pt x="2434304" y="1346116"/>
                </a:lnTo>
                <a:lnTo>
                  <a:pt x="2445744" y="1346116"/>
                </a:lnTo>
                <a:lnTo>
                  <a:pt x="2457184" y="1346116"/>
                </a:lnTo>
                <a:lnTo>
                  <a:pt x="2468623" y="1346116"/>
                </a:lnTo>
                <a:lnTo>
                  <a:pt x="2480062" y="1346116"/>
                </a:lnTo>
                <a:lnTo>
                  <a:pt x="2491502" y="1346116"/>
                </a:lnTo>
                <a:lnTo>
                  <a:pt x="2502942" y="1346116"/>
                </a:lnTo>
                <a:lnTo>
                  <a:pt x="2514381" y="1346116"/>
                </a:lnTo>
                <a:lnTo>
                  <a:pt x="2525821" y="1346116"/>
                </a:lnTo>
                <a:lnTo>
                  <a:pt x="2537260" y="1346116"/>
                </a:lnTo>
                <a:lnTo>
                  <a:pt x="2548700" y="1346116"/>
                </a:lnTo>
                <a:lnTo>
                  <a:pt x="2560139" y="1346116"/>
                </a:lnTo>
                <a:lnTo>
                  <a:pt x="2571579" y="1346116"/>
                </a:lnTo>
                <a:lnTo>
                  <a:pt x="2583018" y="1346116"/>
                </a:lnTo>
                <a:lnTo>
                  <a:pt x="2594458" y="1346116"/>
                </a:lnTo>
                <a:lnTo>
                  <a:pt x="2605897" y="1346116"/>
                </a:lnTo>
                <a:lnTo>
                  <a:pt x="2617337" y="1346116"/>
                </a:lnTo>
                <a:lnTo>
                  <a:pt x="2628776" y="1346116"/>
                </a:lnTo>
                <a:lnTo>
                  <a:pt x="2640216" y="1346116"/>
                </a:lnTo>
                <a:lnTo>
                  <a:pt x="2651655" y="1346116"/>
                </a:lnTo>
                <a:lnTo>
                  <a:pt x="2663095" y="1346116"/>
                </a:lnTo>
                <a:lnTo>
                  <a:pt x="2674535" y="1346116"/>
                </a:lnTo>
                <a:lnTo>
                  <a:pt x="2685974" y="1346116"/>
                </a:lnTo>
                <a:lnTo>
                  <a:pt x="2697413" y="1346116"/>
                </a:lnTo>
                <a:lnTo>
                  <a:pt x="2708853" y="1346116"/>
                </a:lnTo>
                <a:lnTo>
                  <a:pt x="2720293" y="1346116"/>
                </a:lnTo>
                <a:lnTo>
                  <a:pt x="2731727" y="1346116"/>
                </a:lnTo>
                <a:lnTo>
                  <a:pt x="2743172" y="1346116"/>
                </a:lnTo>
                <a:lnTo>
                  <a:pt x="2754611" y="1346116"/>
                </a:lnTo>
                <a:lnTo>
                  <a:pt x="2766046" y="1346116"/>
                </a:lnTo>
                <a:lnTo>
                  <a:pt x="2777490" y="1346116"/>
                </a:lnTo>
                <a:lnTo>
                  <a:pt x="2788925" y="1346116"/>
                </a:lnTo>
                <a:lnTo>
                  <a:pt x="2800364" y="1346116"/>
                </a:lnTo>
                <a:lnTo>
                  <a:pt x="2811804" y="1346116"/>
                </a:lnTo>
                <a:lnTo>
                  <a:pt x="2823243" y="1346116"/>
                </a:lnTo>
                <a:lnTo>
                  <a:pt x="2834683" y="1346116"/>
                </a:lnTo>
                <a:lnTo>
                  <a:pt x="2846123" y="1346116"/>
                </a:lnTo>
                <a:lnTo>
                  <a:pt x="2857562" y="1346116"/>
                </a:lnTo>
                <a:lnTo>
                  <a:pt x="2869001" y="1346116"/>
                </a:lnTo>
                <a:lnTo>
                  <a:pt x="2880441" y="1346116"/>
                </a:lnTo>
                <a:lnTo>
                  <a:pt x="2891881" y="1346116"/>
                </a:lnTo>
                <a:lnTo>
                  <a:pt x="2903320" y="1346116"/>
                </a:lnTo>
                <a:lnTo>
                  <a:pt x="2914760" y="1346116"/>
                </a:lnTo>
                <a:lnTo>
                  <a:pt x="2926199" y="1346116"/>
                </a:lnTo>
                <a:lnTo>
                  <a:pt x="2937639" y="1346116"/>
                </a:lnTo>
                <a:lnTo>
                  <a:pt x="2949078" y="1346116"/>
                </a:lnTo>
                <a:lnTo>
                  <a:pt x="2960518" y="1346116"/>
                </a:lnTo>
                <a:lnTo>
                  <a:pt x="2971957" y="1346116"/>
                </a:lnTo>
                <a:lnTo>
                  <a:pt x="2983397" y="1346116"/>
                </a:lnTo>
                <a:lnTo>
                  <a:pt x="2994837" y="1346116"/>
                </a:lnTo>
                <a:lnTo>
                  <a:pt x="3006276" y="1346116"/>
                </a:lnTo>
                <a:lnTo>
                  <a:pt x="3017715" y="1346116"/>
                </a:lnTo>
                <a:lnTo>
                  <a:pt x="3029155" y="1346116"/>
                </a:lnTo>
                <a:lnTo>
                  <a:pt x="3040594" y="1346116"/>
                </a:lnTo>
                <a:lnTo>
                  <a:pt x="3052034" y="1346116"/>
                </a:lnTo>
                <a:lnTo>
                  <a:pt x="3063474" y="1346116"/>
                </a:lnTo>
                <a:lnTo>
                  <a:pt x="3074913" y="1346116"/>
                </a:lnTo>
                <a:lnTo>
                  <a:pt x="3086352" y="1346116"/>
                </a:lnTo>
                <a:lnTo>
                  <a:pt x="3097792" y="1346116"/>
                </a:lnTo>
                <a:lnTo>
                  <a:pt x="3109232" y="1346116"/>
                </a:lnTo>
                <a:lnTo>
                  <a:pt x="3120671" y="1346116"/>
                </a:lnTo>
                <a:lnTo>
                  <a:pt x="3132111" y="1346116"/>
                </a:lnTo>
                <a:lnTo>
                  <a:pt x="3143550" y="1346116"/>
                </a:lnTo>
                <a:lnTo>
                  <a:pt x="3154990" y="1346116"/>
                </a:lnTo>
                <a:lnTo>
                  <a:pt x="3166429" y="1346116"/>
                </a:lnTo>
                <a:lnTo>
                  <a:pt x="3177869" y="1346116"/>
                </a:lnTo>
                <a:lnTo>
                  <a:pt x="3189308" y="1346116"/>
                </a:lnTo>
                <a:lnTo>
                  <a:pt x="3200748" y="1346116"/>
                </a:lnTo>
                <a:lnTo>
                  <a:pt x="3212187" y="1346116"/>
                </a:lnTo>
                <a:lnTo>
                  <a:pt x="3223627" y="1346116"/>
                </a:lnTo>
                <a:lnTo>
                  <a:pt x="3235066" y="1346116"/>
                </a:lnTo>
                <a:lnTo>
                  <a:pt x="3246501" y="1346116"/>
                </a:lnTo>
                <a:lnTo>
                  <a:pt x="3257945" y="1346116"/>
                </a:lnTo>
                <a:lnTo>
                  <a:pt x="3269385" y="1346116"/>
                </a:lnTo>
                <a:lnTo>
                  <a:pt x="3280825" y="1346116"/>
                </a:lnTo>
                <a:lnTo>
                  <a:pt x="3292264" y="1346116"/>
                </a:lnTo>
                <a:lnTo>
                  <a:pt x="3303699" y="1346116"/>
                </a:lnTo>
                <a:lnTo>
                  <a:pt x="3315143" y="1346116"/>
                </a:lnTo>
                <a:lnTo>
                  <a:pt x="3326578" y="1346116"/>
                </a:lnTo>
                <a:lnTo>
                  <a:pt x="3338017" y="1346116"/>
                </a:lnTo>
                <a:lnTo>
                  <a:pt x="3349457" y="1346116"/>
                </a:lnTo>
                <a:lnTo>
                  <a:pt x="3360896" y="1346116"/>
                </a:lnTo>
                <a:lnTo>
                  <a:pt x="3372336" y="1346116"/>
                </a:lnTo>
                <a:lnTo>
                  <a:pt x="3383776" y="1346116"/>
                </a:lnTo>
                <a:lnTo>
                  <a:pt x="3395215" y="1346116"/>
                </a:lnTo>
                <a:lnTo>
                  <a:pt x="3406654" y="1346116"/>
                </a:lnTo>
                <a:lnTo>
                  <a:pt x="3418094" y="1346116"/>
                </a:lnTo>
                <a:lnTo>
                  <a:pt x="3429534" y="1346116"/>
                </a:lnTo>
                <a:lnTo>
                  <a:pt x="3440973" y="1346116"/>
                </a:lnTo>
                <a:lnTo>
                  <a:pt x="3452413" y="1346116"/>
                </a:lnTo>
                <a:lnTo>
                  <a:pt x="3463852" y="1346116"/>
                </a:lnTo>
                <a:lnTo>
                  <a:pt x="3475292" y="1346116"/>
                </a:lnTo>
                <a:lnTo>
                  <a:pt x="3486731" y="1346116"/>
                </a:lnTo>
                <a:lnTo>
                  <a:pt x="3498171" y="1346116"/>
                </a:lnTo>
                <a:lnTo>
                  <a:pt x="3509610" y="1346116"/>
                </a:lnTo>
                <a:lnTo>
                  <a:pt x="3521050" y="1346116"/>
                </a:lnTo>
                <a:lnTo>
                  <a:pt x="3532489" y="1346116"/>
                </a:lnTo>
                <a:lnTo>
                  <a:pt x="3543929" y="1346116"/>
                </a:lnTo>
                <a:lnTo>
                  <a:pt x="3555368" y="1346116"/>
                </a:lnTo>
                <a:lnTo>
                  <a:pt x="3566808" y="1346116"/>
                </a:lnTo>
                <a:lnTo>
                  <a:pt x="3578247" y="1346116"/>
                </a:lnTo>
                <a:lnTo>
                  <a:pt x="3589687" y="1346116"/>
                </a:lnTo>
                <a:lnTo>
                  <a:pt x="3601127" y="1346116"/>
                </a:lnTo>
                <a:lnTo>
                  <a:pt x="3612566" y="1346116"/>
                </a:lnTo>
                <a:lnTo>
                  <a:pt x="3624005" y="1346116"/>
                </a:lnTo>
                <a:lnTo>
                  <a:pt x="3635445" y="1346116"/>
                </a:lnTo>
                <a:lnTo>
                  <a:pt x="3646885" y="1346116"/>
                </a:lnTo>
                <a:lnTo>
                  <a:pt x="3658324" y="1346116"/>
                </a:lnTo>
                <a:lnTo>
                  <a:pt x="3669764" y="1346116"/>
                </a:lnTo>
                <a:lnTo>
                  <a:pt x="3681203" y="1346116"/>
                </a:lnTo>
                <a:lnTo>
                  <a:pt x="3692643" y="1346116"/>
                </a:lnTo>
                <a:lnTo>
                  <a:pt x="3704082" y="1346116"/>
                </a:lnTo>
                <a:lnTo>
                  <a:pt x="3715522" y="1346116"/>
                </a:lnTo>
                <a:lnTo>
                  <a:pt x="3726961" y="1346116"/>
                </a:lnTo>
                <a:lnTo>
                  <a:pt x="3738401" y="1346116"/>
                </a:lnTo>
                <a:lnTo>
                  <a:pt x="3749840" y="1346116"/>
                </a:lnTo>
                <a:lnTo>
                  <a:pt x="3761280" y="1346116"/>
                </a:lnTo>
                <a:lnTo>
                  <a:pt x="3772719" y="1346116"/>
                </a:lnTo>
                <a:lnTo>
                  <a:pt x="3784154" y="1346116"/>
                </a:lnTo>
                <a:lnTo>
                  <a:pt x="3795598" y="1346116"/>
                </a:lnTo>
                <a:lnTo>
                  <a:pt x="3807033" y="1346116"/>
                </a:lnTo>
                <a:lnTo>
                  <a:pt x="3818473" y="1346116"/>
                </a:lnTo>
                <a:lnTo>
                  <a:pt x="3829917" y="1346116"/>
                </a:lnTo>
                <a:lnTo>
                  <a:pt x="3841352" y="1346116"/>
                </a:lnTo>
                <a:lnTo>
                  <a:pt x="3852791" y="1346116"/>
                </a:lnTo>
                <a:lnTo>
                  <a:pt x="3864231" y="1346116"/>
                </a:lnTo>
                <a:lnTo>
                  <a:pt x="3875670" y="1346116"/>
                </a:lnTo>
                <a:lnTo>
                  <a:pt x="3887110" y="1346116"/>
                </a:lnTo>
                <a:lnTo>
                  <a:pt x="3898549" y="1346116"/>
                </a:lnTo>
                <a:lnTo>
                  <a:pt x="3909989" y="1346116"/>
                </a:lnTo>
                <a:lnTo>
                  <a:pt x="3921447" y="1346116"/>
                </a:lnTo>
                <a:lnTo>
                  <a:pt x="3932878" y="1346116"/>
                </a:lnTo>
                <a:lnTo>
                  <a:pt x="3944307" y="1346116"/>
                </a:lnTo>
                <a:lnTo>
                  <a:pt x="3955737" y="1346116"/>
                </a:lnTo>
                <a:lnTo>
                  <a:pt x="3967167" y="1346116"/>
                </a:lnTo>
                <a:lnTo>
                  <a:pt x="3978645" y="1346116"/>
                </a:lnTo>
                <a:lnTo>
                  <a:pt x="3990075" y="1346116"/>
                </a:lnTo>
                <a:lnTo>
                  <a:pt x="4001505" y="1346116"/>
                </a:lnTo>
                <a:lnTo>
                  <a:pt x="4012935" y="1346116"/>
                </a:lnTo>
                <a:lnTo>
                  <a:pt x="4024365" y="1346116"/>
                </a:lnTo>
                <a:lnTo>
                  <a:pt x="4035843" y="1346116"/>
                </a:lnTo>
                <a:lnTo>
                  <a:pt x="4047273" y="1346116"/>
                </a:lnTo>
                <a:lnTo>
                  <a:pt x="4058702" y="1346116"/>
                </a:lnTo>
                <a:lnTo>
                  <a:pt x="4070133" y="1346116"/>
                </a:lnTo>
                <a:lnTo>
                  <a:pt x="4081563" y="1346116"/>
                </a:lnTo>
                <a:lnTo>
                  <a:pt x="4093040" y="1346116"/>
                </a:lnTo>
                <a:lnTo>
                  <a:pt x="4104471" y="1346116"/>
                </a:lnTo>
                <a:lnTo>
                  <a:pt x="4115900" y="1346116"/>
                </a:lnTo>
                <a:lnTo>
                  <a:pt x="4127330" y="1346116"/>
                </a:lnTo>
                <a:lnTo>
                  <a:pt x="4138760" y="1346116"/>
                </a:lnTo>
                <a:lnTo>
                  <a:pt x="4150238" y="1346116"/>
                </a:lnTo>
                <a:lnTo>
                  <a:pt x="4161668" y="1346116"/>
                </a:lnTo>
                <a:lnTo>
                  <a:pt x="4173098" y="1346116"/>
                </a:lnTo>
                <a:lnTo>
                  <a:pt x="4184528" y="1346116"/>
                </a:lnTo>
                <a:lnTo>
                  <a:pt x="4195958" y="1346116"/>
                </a:lnTo>
                <a:lnTo>
                  <a:pt x="4207436" y="1346116"/>
                </a:lnTo>
                <a:lnTo>
                  <a:pt x="4218865" y="1346116"/>
                </a:lnTo>
                <a:lnTo>
                  <a:pt x="4230296" y="1346116"/>
                </a:lnTo>
                <a:lnTo>
                  <a:pt x="4241726" y="1346116"/>
                </a:lnTo>
                <a:lnTo>
                  <a:pt x="4253156" y="1346116"/>
                </a:lnTo>
                <a:lnTo>
                  <a:pt x="4264634" y="1346116"/>
                </a:lnTo>
                <a:lnTo>
                  <a:pt x="4276063" y="1346116"/>
                </a:lnTo>
                <a:lnTo>
                  <a:pt x="4287493" y="1346116"/>
                </a:lnTo>
                <a:lnTo>
                  <a:pt x="4298923" y="1346116"/>
                </a:lnTo>
                <a:lnTo>
                  <a:pt x="4310353" y="1346116"/>
                </a:lnTo>
                <a:lnTo>
                  <a:pt x="4321831" y="1346116"/>
                </a:lnTo>
                <a:lnTo>
                  <a:pt x="4333261" y="1346116"/>
                </a:lnTo>
                <a:lnTo>
                  <a:pt x="4344691" y="1346116"/>
                </a:lnTo>
                <a:lnTo>
                  <a:pt x="4356121" y="1346116"/>
                </a:lnTo>
                <a:lnTo>
                  <a:pt x="4367551" y="1346116"/>
                </a:lnTo>
                <a:lnTo>
                  <a:pt x="4379028" y="1346116"/>
                </a:lnTo>
                <a:lnTo>
                  <a:pt x="4390458" y="1346116"/>
                </a:lnTo>
                <a:lnTo>
                  <a:pt x="4401889" y="1346116"/>
                </a:lnTo>
                <a:lnTo>
                  <a:pt x="4413319" y="1346116"/>
                </a:lnTo>
                <a:lnTo>
                  <a:pt x="4424749" y="1346116"/>
                </a:lnTo>
                <a:lnTo>
                  <a:pt x="4436226" y="1346116"/>
                </a:lnTo>
                <a:lnTo>
                  <a:pt x="4447656" y="1346116"/>
                </a:lnTo>
                <a:lnTo>
                  <a:pt x="4459086" y="1346116"/>
                </a:lnTo>
                <a:lnTo>
                  <a:pt x="4470516" y="1346116"/>
                </a:lnTo>
                <a:lnTo>
                  <a:pt x="4481946" y="1346116"/>
                </a:lnTo>
                <a:lnTo>
                  <a:pt x="4493424" y="1346116"/>
                </a:lnTo>
                <a:lnTo>
                  <a:pt x="4504854" y="1346116"/>
                </a:lnTo>
                <a:lnTo>
                  <a:pt x="4516284" y="1346116"/>
                </a:lnTo>
                <a:lnTo>
                  <a:pt x="4527714" y="1346116"/>
                </a:lnTo>
                <a:lnTo>
                  <a:pt x="4539144" y="1346116"/>
                </a:lnTo>
                <a:lnTo>
                  <a:pt x="4550621" y="1346116"/>
                </a:lnTo>
                <a:lnTo>
                  <a:pt x="4562051" y="1346116"/>
                </a:lnTo>
                <a:lnTo>
                  <a:pt x="4573482" y="1346116"/>
                </a:lnTo>
                <a:lnTo>
                  <a:pt x="4584912" y="1346116"/>
                </a:lnTo>
                <a:lnTo>
                  <a:pt x="4596341" y="1346116"/>
                </a:lnTo>
                <a:lnTo>
                  <a:pt x="4607771" y="1346116"/>
                </a:lnTo>
                <a:lnTo>
                  <a:pt x="4619249" y="1346116"/>
                </a:lnTo>
                <a:lnTo>
                  <a:pt x="4630679" y="1346116"/>
                </a:lnTo>
                <a:lnTo>
                  <a:pt x="4642109" y="1346116"/>
                </a:lnTo>
                <a:lnTo>
                  <a:pt x="4653539" y="1346116"/>
                </a:lnTo>
                <a:lnTo>
                  <a:pt x="4664969" y="1346116"/>
                </a:lnTo>
                <a:lnTo>
                  <a:pt x="4676447" y="1346116"/>
                </a:lnTo>
                <a:lnTo>
                  <a:pt x="4687877" y="1346116"/>
                </a:lnTo>
                <a:lnTo>
                  <a:pt x="4699306" y="1346116"/>
                </a:lnTo>
                <a:lnTo>
                  <a:pt x="4710737" y="1346116"/>
                </a:lnTo>
                <a:lnTo>
                  <a:pt x="4722167" y="1346116"/>
                </a:lnTo>
                <a:lnTo>
                  <a:pt x="4733644" y="1346116"/>
                </a:lnTo>
                <a:lnTo>
                  <a:pt x="4745075" y="1346116"/>
                </a:lnTo>
                <a:lnTo>
                  <a:pt x="4756504" y="1346116"/>
                </a:lnTo>
                <a:lnTo>
                  <a:pt x="4767934" y="1346116"/>
                </a:lnTo>
                <a:lnTo>
                  <a:pt x="4779364" y="1346116"/>
                </a:lnTo>
                <a:lnTo>
                  <a:pt x="4790842" y="1346116"/>
                </a:lnTo>
                <a:lnTo>
                  <a:pt x="4802272" y="1346116"/>
                </a:lnTo>
                <a:lnTo>
                  <a:pt x="4813702" y="1346116"/>
                </a:lnTo>
                <a:lnTo>
                  <a:pt x="4825132" y="1346116"/>
                </a:lnTo>
                <a:lnTo>
                  <a:pt x="4836562" y="1346116"/>
                </a:lnTo>
                <a:lnTo>
                  <a:pt x="4848040" y="1346116"/>
                </a:lnTo>
                <a:lnTo>
                  <a:pt x="4859469" y="1346116"/>
                </a:lnTo>
                <a:lnTo>
                  <a:pt x="4870899" y="1346116"/>
                </a:lnTo>
                <a:lnTo>
                  <a:pt x="4882330" y="1346116"/>
                </a:lnTo>
                <a:lnTo>
                  <a:pt x="4893760" y="1346116"/>
                </a:lnTo>
                <a:lnTo>
                  <a:pt x="4905237" y="1346116"/>
                </a:lnTo>
                <a:lnTo>
                  <a:pt x="4916667" y="1346116"/>
                </a:lnTo>
                <a:lnTo>
                  <a:pt x="4928097" y="1346116"/>
                </a:lnTo>
                <a:lnTo>
                  <a:pt x="4939527" y="1346116"/>
                </a:lnTo>
                <a:lnTo>
                  <a:pt x="4950957" y="1346116"/>
                </a:lnTo>
                <a:lnTo>
                  <a:pt x="4962435" y="1346116"/>
                </a:lnTo>
                <a:lnTo>
                  <a:pt x="4973865" y="1346116"/>
                </a:lnTo>
                <a:lnTo>
                  <a:pt x="4985295" y="1346116"/>
                </a:lnTo>
                <a:lnTo>
                  <a:pt x="4996725" y="1346116"/>
                </a:lnTo>
                <a:lnTo>
                  <a:pt x="5008155" y="1346116"/>
                </a:lnTo>
                <a:lnTo>
                  <a:pt x="5019632" y="1346116"/>
                </a:lnTo>
                <a:lnTo>
                  <a:pt x="5031062" y="1346116"/>
                </a:lnTo>
                <a:lnTo>
                  <a:pt x="5042492" y="1346116"/>
                </a:lnTo>
                <a:lnTo>
                  <a:pt x="5053923" y="1346116"/>
                </a:lnTo>
                <a:lnTo>
                  <a:pt x="5065353" y="1346116"/>
                </a:lnTo>
                <a:lnTo>
                  <a:pt x="5076830" y="1346116"/>
                </a:lnTo>
                <a:lnTo>
                  <a:pt x="5088260" y="1346116"/>
                </a:lnTo>
                <a:lnTo>
                  <a:pt x="5099690" y="1346116"/>
                </a:lnTo>
                <a:lnTo>
                  <a:pt x="5111120" y="1346116"/>
                </a:lnTo>
                <a:lnTo>
                  <a:pt x="5122550" y="1346116"/>
                </a:lnTo>
                <a:lnTo>
                  <a:pt x="5134028" y="1346116"/>
                </a:lnTo>
                <a:lnTo>
                  <a:pt x="5145458" y="1346116"/>
                </a:lnTo>
                <a:lnTo>
                  <a:pt x="5156888" y="1346116"/>
                </a:lnTo>
                <a:lnTo>
                  <a:pt x="5168318" y="1346116"/>
                </a:lnTo>
                <a:lnTo>
                  <a:pt x="5179747" y="1346116"/>
                </a:lnTo>
                <a:lnTo>
                  <a:pt x="5191225" y="1346116"/>
                </a:lnTo>
                <a:lnTo>
                  <a:pt x="5202655" y="1346116"/>
                </a:lnTo>
                <a:lnTo>
                  <a:pt x="5214085" y="1346116"/>
                </a:lnTo>
                <a:lnTo>
                  <a:pt x="5225515" y="1346116"/>
                </a:lnTo>
                <a:lnTo>
                  <a:pt x="5236945" y="1346116"/>
                </a:lnTo>
                <a:lnTo>
                  <a:pt x="5248423" y="1346116"/>
                </a:lnTo>
                <a:lnTo>
                  <a:pt x="5259853" y="1346116"/>
                </a:lnTo>
                <a:lnTo>
                  <a:pt x="5271283" y="1346116"/>
                </a:lnTo>
                <a:lnTo>
                  <a:pt x="5282713" y="1346116"/>
                </a:lnTo>
                <a:lnTo>
                  <a:pt x="5294143" y="1346116"/>
                </a:lnTo>
                <a:lnTo>
                  <a:pt x="5305621" y="1346116"/>
                </a:lnTo>
                <a:lnTo>
                  <a:pt x="5317051" y="1346116"/>
                </a:lnTo>
                <a:lnTo>
                  <a:pt x="5328481" y="1346116"/>
                </a:lnTo>
                <a:lnTo>
                  <a:pt x="5339910" y="1346116"/>
                </a:lnTo>
                <a:lnTo>
                  <a:pt x="5351340" y="1346116"/>
                </a:lnTo>
                <a:lnTo>
                  <a:pt x="5362818" y="1346116"/>
                </a:lnTo>
                <a:lnTo>
                  <a:pt x="5374248" y="1346116"/>
                </a:lnTo>
                <a:lnTo>
                  <a:pt x="5385678" y="1346116"/>
                </a:lnTo>
                <a:lnTo>
                  <a:pt x="5397108" y="1346116"/>
                </a:lnTo>
                <a:lnTo>
                  <a:pt x="5408538" y="1346116"/>
                </a:lnTo>
                <a:lnTo>
                  <a:pt x="5420016" y="336528"/>
                </a:lnTo>
                <a:lnTo>
                  <a:pt x="5431446" y="402631"/>
                </a:lnTo>
                <a:lnTo>
                  <a:pt x="5442876" y="462725"/>
                </a:lnTo>
                <a:lnTo>
                  <a:pt x="5454306" y="582916"/>
                </a:lnTo>
                <a:lnTo>
                  <a:pt x="5465736" y="229857"/>
                </a:lnTo>
                <a:lnTo>
                  <a:pt x="5477214" y="0"/>
                </a:lnTo>
                <a:lnTo>
                  <a:pt x="5488643" y="120186"/>
                </a:lnTo>
                <a:lnTo>
                  <a:pt x="5500073" y="93145"/>
                </a:lnTo>
                <a:lnTo>
                  <a:pt x="5511503" y="265914"/>
                </a:lnTo>
                <a:lnTo>
                  <a:pt x="5522933" y="444698"/>
                </a:lnTo>
                <a:lnTo>
                  <a:pt x="5534411" y="533338"/>
                </a:lnTo>
                <a:lnTo>
                  <a:pt x="5545841" y="159248"/>
                </a:lnTo>
                <a:lnTo>
                  <a:pt x="5557271" y="205821"/>
                </a:lnTo>
                <a:lnTo>
                  <a:pt x="5568701" y="1328090"/>
                </a:lnTo>
                <a:lnTo>
                  <a:pt x="5580131" y="1346116"/>
                </a:lnTo>
                <a:lnTo>
                  <a:pt x="5591609" y="1344616"/>
                </a:lnTo>
                <a:lnTo>
                  <a:pt x="5603038" y="1346116"/>
                </a:lnTo>
                <a:lnTo>
                  <a:pt x="5614469" y="1346116"/>
                </a:lnTo>
                <a:lnTo>
                  <a:pt x="5625899" y="1346116"/>
                </a:lnTo>
                <a:lnTo>
                  <a:pt x="5637329" y="1346116"/>
                </a:lnTo>
                <a:lnTo>
                  <a:pt x="5648759" y="1346116"/>
                </a:lnTo>
                <a:lnTo>
                  <a:pt x="5660236" y="1346116"/>
                </a:lnTo>
                <a:lnTo>
                  <a:pt x="5671666" y="1346116"/>
                </a:lnTo>
                <a:lnTo>
                  <a:pt x="5683096" y="1346116"/>
                </a:lnTo>
                <a:lnTo>
                  <a:pt x="5694526" y="1346116"/>
                </a:lnTo>
                <a:lnTo>
                  <a:pt x="5705956" y="1346116"/>
                </a:lnTo>
                <a:lnTo>
                  <a:pt x="5717434" y="1346116"/>
                </a:lnTo>
                <a:lnTo>
                  <a:pt x="5728864" y="1346116"/>
                </a:lnTo>
                <a:lnTo>
                  <a:pt x="5740294" y="1346116"/>
                </a:lnTo>
                <a:lnTo>
                  <a:pt x="5751724" y="1346116"/>
                </a:lnTo>
                <a:lnTo>
                  <a:pt x="5763154" y="1346116"/>
                </a:lnTo>
                <a:lnTo>
                  <a:pt x="5774631" y="1346116"/>
                </a:lnTo>
                <a:lnTo>
                  <a:pt x="5786062" y="1346116"/>
                </a:lnTo>
                <a:lnTo>
                  <a:pt x="5797492" y="1346116"/>
                </a:lnTo>
                <a:lnTo>
                  <a:pt x="5808921" y="1346116"/>
                </a:lnTo>
                <a:lnTo>
                  <a:pt x="5820351" y="1346116"/>
                </a:lnTo>
                <a:lnTo>
                  <a:pt x="5831829" y="1346116"/>
                </a:lnTo>
                <a:lnTo>
                  <a:pt x="5843259" y="1346116"/>
                </a:lnTo>
                <a:lnTo>
                  <a:pt x="5854689" y="1346116"/>
                </a:lnTo>
                <a:lnTo>
                  <a:pt x="5866119" y="1346116"/>
                </a:lnTo>
                <a:lnTo>
                  <a:pt x="5877549" y="1346116"/>
                </a:lnTo>
                <a:lnTo>
                  <a:pt x="5889027" y="1346116"/>
                </a:lnTo>
                <a:lnTo>
                  <a:pt x="5900457" y="1346116"/>
                </a:lnTo>
                <a:lnTo>
                  <a:pt x="5911887" y="1346116"/>
                </a:lnTo>
                <a:lnTo>
                  <a:pt x="5923317" y="1346116"/>
                </a:lnTo>
                <a:lnTo>
                  <a:pt x="5934747" y="1346116"/>
                </a:lnTo>
                <a:lnTo>
                  <a:pt x="5946225" y="1346116"/>
                </a:lnTo>
                <a:lnTo>
                  <a:pt x="5957655" y="1346116"/>
                </a:lnTo>
                <a:lnTo>
                  <a:pt x="5969084" y="1346116"/>
                </a:lnTo>
                <a:lnTo>
                  <a:pt x="5980514" y="1346116"/>
                </a:lnTo>
                <a:lnTo>
                  <a:pt x="5991944" y="1346116"/>
                </a:lnTo>
                <a:lnTo>
                  <a:pt x="6003422" y="1346116"/>
                </a:lnTo>
                <a:lnTo>
                  <a:pt x="6014852" y="1346116"/>
                </a:lnTo>
                <a:lnTo>
                  <a:pt x="6026282" y="1346116"/>
                </a:lnTo>
                <a:lnTo>
                  <a:pt x="6037712" y="1346116"/>
                </a:lnTo>
                <a:lnTo>
                  <a:pt x="6049142" y="1346116"/>
                </a:lnTo>
                <a:lnTo>
                  <a:pt x="6060620" y="1346116"/>
                </a:lnTo>
                <a:lnTo>
                  <a:pt x="6072049" y="1346116"/>
                </a:lnTo>
                <a:lnTo>
                  <a:pt x="6083480" y="1346116"/>
                </a:lnTo>
                <a:lnTo>
                  <a:pt x="6094910" y="1346116"/>
                </a:lnTo>
                <a:lnTo>
                  <a:pt x="6106340" y="1346116"/>
                </a:lnTo>
                <a:lnTo>
                  <a:pt x="6117818" y="1346116"/>
                </a:lnTo>
                <a:lnTo>
                  <a:pt x="6129247" y="1346116"/>
                </a:lnTo>
                <a:lnTo>
                  <a:pt x="6140677" y="1346116"/>
                </a:lnTo>
                <a:lnTo>
                  <a:pt x="6152107" y="1346116"/>
                </a:lnTo>
                <a:lnTo>
                  <a:pt x="6163537" y="1346116"/>
                </a:lnTo>
                <a:lnTo>
                  <a:pt x="6175015" y="1346116"/>
                </a:lnTo>
                <a:lnTo>
                  <a:pt x="6186445" y="1346116"/>
                </a:lnTo>
                <a:lnTo>
                  <a:pt x="6197875" y="1346116"/>
                </a:lnTo>
                <a:lnTo>
                  <a:pt x="6209305" y="1346116"/>
                </a:lnTo>
                <a:lnTo>
                  <a:pt x="6220735" y="1346116"/>
                </a:lnTo>
                <a:lnTo>
                  <a:pt x="6232212" y="1346116"/>
                </a:lnTo>
                <a:lnTo>
                  <a:pt x="6243642" y="1346116"/>
                </a:lnTo>
                <a:lnTo>
                  <a:pt x="6255073" y="1346116"/>
                </a:lnTo>
                <a:lnTo>
                  <a:pt x="6266503" y="1346116"/>
                </a:lnTo>
                <a:lnTo>
                  <a:pt x="6277933" y="1346116"/>
                </a:lnTo>
                <a:lnTo>
                  <a:pt x="6289410" y="1346116"/>
                </a:lnTo>
                <a:lnTo>
                  <a:pt x="6300840" y="1346116"/>
                </a:lnTo>
                <a:lnTo>
                  <a:pt x="6312270" y="1346116"/>
                </a:lnTo>
                <a:lnTo>
                  <a:pt x="6323700" y="1346116"/>
                </a:lnTo>
                <a:lnTo>
                  <a:pt x="6335130" y="1346116"/>
                </a:lnTo>
                <a:lnTo>
                  <a:pt x="6346608" y="1346116"/>
                </a:lnTo>
                <a:lnTo>
                  <a:pt x="6358038" y="1346116"/>
                </a:lnTo>
                <a:lnTo>
                  <a:pt x="6369468" y="1346116"/>
                </a:lnTo>
                <a:lnTo>
                  <a:pt x="6380898" y="1346116"/>
                </a:lnTo>
                <a:lnTo>
                  <a:pt x="6392328" y="1346116"/>
                </a:lnTo>
                <a:lnTo>
                  <a:pt x="6403805" y="1346116"/>
                </a:lnTo>
                <a:lnTo>
                  <a:pt x="6415235" y="1346116"/>
                </a:lnTo>
                <a:lnTo>
                  <a:pt x="6426666" y="1346116"/>
                </a:lnTo>
                <a:lnTo>
                  <a:pt x="6438096" y="1346116"/>
                </a:lnTo>
                <a:lnTo>
                  <a:pt x="6449525" y="1346116"/>
                </a:lnTo>
                <a:lnTo>
                  <a:pt x="6461003" y="1346116"/>
                </a:lnTo>
                <a:lnTo>
                  <a:pt x="6472433" y="1346116"/>
                </a:lnTo>
                <a:lnTo>
                  <a:pt x="6483863" y="1346116"/>
                </a:lnTo>
                <a:lnTo>
                  <a:pt x="6495293" y="1346116"/>
                </a:lnTo>
                <a:lnTo>
                  <a:pt x="6506723" y="1346116"/>
                </a:lnTo>
                <a:lnTo>
                  <a:pt x="6518201" y="1346116"/>
                </a:lnTo>
                <a:lnTo>
                  <a:pt x="6529631" y="1346116"/>
                </a:lnTo>
                <a:lnTo>
                  <a:pt x="6541061" y="1346116"/>
                </a:lnTo>
                <a:lnTo>
                  <a:pt x="6552490" y="1346116"/>
                </a:lnTo>
                <a:lnTo>
                  <a:pt x="6563921" y="1346116"/>
                </a:lnTo>
                <a:lnTo>
                  <a:pt x="6575398" y="1346116"/>
                </a:lnTo>
                <a:lnTo>
                  <a:pt x="6586828" y="1346116"/>
                </a:lnTo>
                <a:lnTo>
                  <a:pt x="6598259" y="1346116"/>
                </a:lnTo>
                <a:lnTo>
                  <a:pt x="6609688" y="1346116"/>
                </a:lnTo>
                <a:lnTo>
                  <a:pt x="6621118" y="1346116"/>
                </a:lnTo>
                <a:lnTo>
                  <a:pt x="6632596" y="1346116"/>
                </a:lnTo>
                <a:lnTo>
                  <a:pt x="6644026" y="1346116"/>
                </a:lnTo>
                <a:lnTo>
                  <a:pt x="6655456" y="1346116"/>
                </a:lnTo>
                <a:lnTo>
                  <a:pt x="6666886" y="1346116"/>
                </a:lnTo>
                <a:lnTo>
                  <a:pt x="6678316" y="1346116"/>
                </a:lnTo>
                <a:lnTo>
                  <a:pt x="6689794" y="1346116"/>
                </a:lnTo>
                <a:lnTo>
                  <a:pt x="6701224" y="1346116"/>
                </a:lnTo>
                <a:lnTo>
                  <a:pt x="6712653" y="1346116"/>
                </a:lnTo>
                <a:lnTo>
                  <a:pt x="6724083" y="1346116"/>
                </a:lnTo>
                <a:lnTo>
                  <a:pt x="6735514" y="1346116"/>
                </a:lnTo>
                <a:lnTo>
                  <a:pt x="6746944" y="1346116"/>
                </a:lnTo>
                <a:lnTo>
                  <a:pt x="6758421" y="1346116"/>
                </a:lnTo>
                <a:lnTo>
                  <a:pt x="6769851" y="1346116"/>
                </a:lnTo>
                <a:lnTo>
                  <a:pt x="6781281" y="1346116"/>
                </a:lnTo>
                <a:lnTo>
                  <a:pt x="6792711" y="1346116"/>
                </a:lnTo>
                <a:lnTo>
                  <a:pt x="6804141" y="1346116"/>
                </a:lnTo>
                <a:lnTo>
                  <a:pt x="6815619" y="1346116"/>
                </a:lnTo>
                <a:lnTo>
                  <a:pt x="6827049" y="1346116"/>
                </a:lnTo>
                <a:lnTo>
                  <a:pt x="6838479" y="1346116"/>
                </a:lnTo>
                <a:lnTo>
                  <a:pt x="6849909" y="1346116"/>
                </a:lnTo>
                <a:lnTo>
                  <a:pt x="6861339" y="1346116"/>
                </a:lnTo>
                <a:lnTo>
                  <a:pt x="6872816" y="1346116"/>
                </a:lnTo>
                <a:lnTo>
                  <a:pt x="6884246" y="1346116"/>
                </a:lnTo>
                <a:lnTo>
                  <a:pt x="6895676" y="1346116"/>
                </a:lnTo>
                <a:lnTo>
                  <a:pt x="6907107" y="1346116"/>
                </a:lnTo>
                <a:lnTo>
                  <a:pt x="6918537" y="1346116"/>
                </a:lnTo>
                <a:lnTo>
                  <a:pt x="6930014" y="1346116"/>
                </a:lnTo>
                <a:lnTo>
                  <a:pt x="6941444" y="1346116"/>
                </a:lnTo>
                <a:lnTo>
                  <a:pt x="6952874" y="1346116"/>
                </a:lnTo>
                <a:lnTo>
                  <a:pt x="6964304" y="1346116"/>
                </a:lnTo>
                <a:lnTo>
                  <a:pt x="6975734" y="1346116"/>
                </a:lnTo>
                <a:lnTo>
                  <a:pt x="6987212" y="1346116"/>
                </a:lnTo>
                <a:lnTo>
                  <a:pt x="6998642" y="1346116"/>
                </a:lnTo>
                <a:lnTo>
                  <a:pt x="7010072" y="1346116"/>
                </a:lnTo>
                <a:lnTo>
                  <a:pt x="7021502" y="1346116"/>
                </a:lnTo>
                <a:lnTo>
                  <a:pt x="7032931" y="1346116"/>
                </a:lnTo>
                <a:lnTo>
                  <a:pt x="7044409" y="1346116"/>
                </a:lnTo>
                <a:lnTo>
                  <a:pt x="7055839" y="1346116"/>
                </a:lnTo>
                <a:lnTo>
                  <a:pt x="7067269" y="1346116"/>
                </a:lnTo>
                <a:lnTo>
                  <a:pt x="7078700" y="1346116"/>
                </a:lnTo>
                <a:lnTo>
                  <a:pt x="7090129" y="1346116"/>
                </a:lnTo>
                <a:lnTo>
                  <a:pt x="7101607" y="1346116"/>
                </a:lnTo>
                <a:lnTo>
                  <a:pt x="7113037" y="1346116"/>
                </a:lnTo>
                <a:lnTo>
                  <a:pt x="7124467" y="1346116"/>
                </a:lnTo>
                <a:lnTo>
                  <a:pt x="7135897" y="1346116"/>
                </a:lnTo>
                <a:lnTo>
                  <a:pt x="7147327" y="1346116"/>
                </a:lnTo>
                <a:lnTo>
                  <a:pt x="7158805" y="1346116"/>
                </a:lnTo>
                <a:lnTo>
                  <a:pt x="7170235" y="1346116"/>
                </a:lnTo>
                <a:lnTo>
                  <a:pt x="7181665" y="1346116"/>
                </a:lnTo>
                <a:lnTo>
                  <a:pt x="7193094" y="1346116"/>
                </a:lnTo>
                <a:lnTo>
                  <a:pt x="7204524" y="1346116"/>
                </a:lnTo>
                <a:lnTo>
                  <a:pt x="7216002" y="1346116"/>
                </a:lnTo>
                <a:lnTo>
                  <a:pt x="7227432" y="1346116"/>
                </a:lnTo>
                <a:lnTo>
                  <a:pt x="7238862" y="1346116"/>
                </a:lnTo>
                <a:lnTo>
                  <a:pt x="7250292" y="1346116"/>
                </a:lnTo>
                <a:lnTo>
                  <a:pt x="7261722" y="1346116"/>
                </a:lnTo>
                <a:lnTo>
                  <a:pt x="7273200" y="1346116"/>
                </a:lnTo>
                <a:lnTo>
                  <a:pt x="7284630" y="1346116"/>
                </a:lnTo>
                <a:lnTo>
                  <a:pt x="7296060" y="1346116"/>
                </a:lnTo>
                <a:lnTo>
                  <a:pt x="7307490" y="1346116"/>
                </a:lnTo>
                <a:lnTo>
                  <a:pt x="7318920" y="1346116"/>
                </a:lnTo>
                <a:lnTo>
                  <a:pt x="7330398" y="1346116"/>
                </a:lnTo>
                <a:lnTo>
                  <a:pt x="7341828" y="1346116"/>
                </a:lnTo>
                <a:lnTo>
                  <a:pt x="7353257" y="1346116"/>
                </a:lnTo>
                <a:lnTo>
                  <a:pt x="7364687" y="1346116"/>
                </a:lnTo>
                <a:lnTo>
                  <a:pt x="7376117" y="1346116"/>
                </a:lnTo>
                <a:lnTo>
                  <a:pt x="7387595" y="1346116"/>
                </a:lnTo>
                <a:lnTo>
                  <a:pt x="7399025" y="1346116"/>
                </a:lnTo>
                <a:lnTo>
                  <a:pt x="7410455" y="1346116"/>
                </a:lnTo>
                <a:lnTo>
                  <a:pt x="7421885" y="1346116"/>
                </a:lnTo>
                <a:lnTo>
                  <a:pt x="7433315" y="1346116"/>
                </a:lnTo>
                <a:lnTo>
                  <a:pt x="7444793" y="1346116"/>
                </a:lnTo>
                <a:lnTo>
                  <a:pt x="7456222" y="1346116"/>
                </a:lnTo>
                <a:lnTo>
                  <a:pt x="7467653" y="1346116"/>
                </a:lnTo>
                <a:lnTo>
                  <a:pt x="7479083" y="1346116"/>
                </a:lnTo>
                <a:lnTo>
                  <a:pt x="7490513" y="1346116"/>
                </a:lnTo>
                <a:lnTo>
                  <a:pt x="7501990" y="1346116"/>
                </a:lnTo>
                <a:lnTo>
                  <a:pt x="7513420" y="1346116"/>
                </a:lnTo>
                <a:lnTo>
                  <a:pt x="7524850" y="1346116"/>
                </a:lnTo>
                <a:lnTo>
                  <a:pt x="7536280" y="1346116"/>
                </a:lnTo>
                <a:lnTo>
                  <a:pt x="7547710" y="1346116"/>
                </a:lnTo>
                <a:lnTo>
                  <a:pt x="7559188" y="1346116"/>
                </a:lnTo>
                <a:lnTo>
                  <a:pt x="7570618" y="1346116"/>
                </a:lnTo>
                <a:lnTo>
                  <a:pt x="7582048" y="1346116"/>
                </a:lnTo>
                <a:lnTo>
                  <a:pt x="7593478" y="1346116"/>
                </a:lnTo>
                <a:lnTo>
                  <a:pt x="7604908" y="1346116"/>
                </a:lnTo>
                <a:lnTo>
                  <a:pt x="7616385" y="1346116"/>
                </a:lnTo>
                <a:lnTo>
                  <a:pt x="7627815" y="1346116"/>
                </a:lnTo>
                <a:lnTo>
                  <a:pt x="7639246" y="1346116"/>
                </a:lnTo>
                <a:lnTo>
                  <a:pt x="7650676" y="1346116"/>
                </a:lnTo>
                <a:lnTo>
                  <a:pt x="7662106" y="1346116"/>
                </a:lnTo>
                <a:lnTo>
                  <a:pt x="7673583" y="1346116"/>
                </a:lnTo>
                <a:lnTo>
                  <a:pt x="7685013" y="1346116"/>
                </a:lnTo>
                <a:lnTo>
                  <a:pt x="7696443" y="1346116"/>
                </a:lnTo>
                <a:lnTo>
                  <a:pt x="7707873" y="1346116"/>
                </a:lnTo>
                <a:lnTo>
                  <a:pt x="7719303" y="1346116"/>
                </a:lnTo>
                <a:lnTo>
                  <a:pt x="7730733" y="1346116"/>
                </a:lnTo>
                <a:lnTo>
                  <a:pt x="7742211" y="1346116"/>
                </a:lnTo>
                <a:lnTo>
                  <a:pt x="7753641" y="1346116"/>
                </a:lnTo>
                <a:lnTo>
                  <a:pt x="7765071" y="1346116"/>
                </a:lnTo>
                <a:lnTo>
                  <a:pt x="7776501" y="1346116"/>
                </a:lnTo>
                <a:lnTo>
                  <a:pt x="7787931" y="1346116"/>
                </a:lnTo>
                <a:lnTo>
                  <a:pt x="7799408" y="1346116"/>
                </a:lnTo>
                <a:lnTo>
                  <a:pt x="7810839" y="1346116"/>
                </a:lnTo>
                <a:lnTo>
                  <a:pt x="7822268" y="1346116"/>
                </a:lnTo>
                <a:lnTo>
                  <a:pt x="7833698" y="1346116"/>
                </a:lnTo>
                <a:lnTo>
                  <a:pt x="7845128" y="1346116"/>
                </a:lnTo>
                <a:lnTo>
                  <a:pt x="7856606" y="1346116"/>
                </a:lnTo>
                <a:lnTo>
                  <a:pt x="7868036" y="1346116"/>
                </a:lnTo>
                <a:lnTo>
                  <a:pt x="7879466" y="1346116"/>
                </a:lnTo>
                <a:lnTo>
                  <a:pt x="7890896" y="1346116"/>
                </a:lnTo>
                <a:lnTo>
                  <a:pt x="7902326" y="1346116"/>
                </a:lnTo>
                <a:lnTo>
                  <a:pt x="7913804" y="1346116"/>
                </a:lnTo>
                <a:lnTo>
                  <a:pt x="7925234" y="1346116"/>
                </a:lnTo>
                <a:lnTo>
                  <a:pt x="7936663" y="1346116"/>
                </a:lnTo>
                <a:lnTo>
                  <a:pt x="7948094" y="1346116"/>
                </a:lnTo>
                <a:lnTo>
                  <a:pt x="7959524" y="1346116"/>
                </a:lnTo>
                <a:lnTo>
                  <a:pt x="7971001" y="1346116"/>
                </a:lnTo>
                <a:lnTo>
                  <a:pt x="7982431" y="1346116"/>
                </a:lnTo>
                <a:lnTo>
                  <a:pt x="7993861" y="1346116"/>
                </a:lnTo>
                <a:lnTo>
                  <a:pt x="8005291" y="1346116"/>
                </a:lnTo>
                <a:lnTo>
                  <a:pt x="8016721" y="1346116"/>
                </a:lnTo>
                <a:lnTo>
                  <a:pt x="8028199" y="1346116"/>
                </a:lnTo>
                <a:lnTo>
                  <a:pt x="8039629" y="1346116"/>
                </a:lnTo>
                <a:lnTo>
                  <a:pt x="8051059" y="1346116"/>
                </a:lnTo>
                <a:lnTo>
                  <a:pt x="8062489" y="1346116"/>
                </a:lnTo>
                <a:lnTo>
                  <a:pt x="8073919" y="1346116"/>
                </a:lnTo>
                <a:lnTo>
                  <a:pt x="8085396" y="1346116"/>
                </a:lnTo>
                <a:lnTo>
                  <a:pt x="8096826" y="1346116"/>
                </a:lnTo>
                <a:lnTo>
                  <a:pt x="8108256" y="1346116"/>
                </a:lnTo>
                <a:lnTo>
                  <a:pt x="8119687" y="1346116"/>
                </a:lnTo>
                <a:lnTo>
                  <a:pt x="8131117" y="1346116"/>
                </a:lnTo>
                <a:lnTo>
                  <a:pt x="8142594" y="1346116"/>
                </a:lnTo>
                <a:lnTo>
                  <a:pt x="8154024" y="1346116"/>
                </a:lnTo>
                <a:lnTo>
                  <a:pt x="8165454" y="1346116"/>
                </a:lnTo>
                <a:lnTo>
                  <a:pt x="8176884" y="1346116"/>
                </a:lnTo>
                <a:lnTo>
                  <a:pt x="8188314" y="1346116"/>
                </a:lnTo>
                <a:lnTo>
                  <a:pt x="8199792" y="1346116"/>
                </a:lnTo>
                <a:lnTo>
                  <a:pt x="8211222" y="1346116"/>
                </a:lnTo>
                <a:lnTo>
                  <a:pt x="8222652" y="1346116"/>
                </a:lnTo>
                <a:lnTo>
                  <a:pt x="8234082" y="1346116"/>
                </a:lnTo>
                <a:lnTo>
                  <a:pt x="8245512" y="1346116"/>
                </a:lnTo>
                <a:lnTo>
                  <a:pt x="8256989" y="1346116"/>
                </a:lnTo>
                <a:lnTo>
                  <a:pt x="8268419" y="1346116"/>
                </a:lnTo>
                <a:lnTo>
                  <a:pt x="8279850" y="1346116"/>
                </a:lnTo>
                <a:lnTo>
                  <a:pt x="8291280" y="1346116"/>
                </a:lnTo>
                <a:lnTo>
                  <a:pt x="8302709" y="1346116"/>
                </a:lnTo>
                <a:lnTo>
                  <a:pt x="8314187" y="1346116"/>
                </a:lnTo>
                <a:lnTo>
                  <a:pt x="8325617" y="1346116"/>
                </a:lnTo>
                <a:lnTo>
                  <a:pt x="8337047" y="1346116"/>
                </a:lnTo>
                <a:lnTo>
                  <a:pt x="8348477" y="1346116"/>
                </a:lnTo>
                <a:lnTo>
                  <a:pt x="8359907" y="1346116"/>
                </a:lnTo>
                <a:lnTo>
                  <a:pt x="8371385" y="1346116"/>
                </a:lnTo>
                <a:lnTo>
                  <a:pt x="8382815" y="1346116"/>
                </a:lnTo>
                <a:lnTo>
                  <a:pt x="8394245" y="1346116"/>
                </a:lnTo>
                <a:lnTo>
                  <a:pt x="8405674" y="1346116"/>
                </a:lnTo>
                <a:lnTo>
                  <a:pt x="8417104" y="1346116"/>
                </a:lnTo>
                <a:lnTo>
                  <a:pt x="8428582" y="1346116"/>
                </a:lnTo>
                <a:lnTo>
                  <a:pt x="8440012" y="1346116"/>
                </a:lnTo>
                <a:lnTo>
                  <a:pt x="8451442" y="1346116"/>
                </a:lnTo>
                <a:lnTo>
                  <a:pt x="8462872" y="1346116"/>
                </a:lnTo>
                <a:lnTo>
                  <a:pt x="8474302" y="1346116"/>
                </a:lnTo>
                <a:lnTo>
                  <a:pt x="8485780" y="1346116"/>
                </a:lnTo>
                <a:lnTo>
                  <a:pt x="8497210" y="1346116"/>
                </a:lnTo>
                <a:lnTo>
                  <a:pt x="8508640" y="1346116"/>
                </a:lnTo>
                <a:lnTo>
                  <a:pt x="8520069" y="1346116"/>
                </a:lnTo>
                <a:lnTo>
                  <a:pt x="8531500" y="1346116"/>
                </a:lnTo>
                <a:lnTo>
                  <a:pt x="8542977" y="1346116"/>
                </a:lnTo>
                <a:lnTo>
                  <a:pt x="8554407" y="1346116"/>
                </a:lnTo>
                <a:lnTo>
                  <a:pt x="8565837" y="1346116"/>
                </a:lnTo>
                <a:lnTo>
                  <a:pt x="8577267" y="1346116"/>
                </a:lnTo>
                <a:lnTo>
                  <a:pt x="8588697" y="1346116"/>
                </a:lnTo>
                <a:lnTo>
                  <a:pt x="8600175" y="1346116"/>
                </a:lnTo>
                <a:lnTo>
                  <a:pt x="8611605" y="1346116"/>
                </a:lnTo>
                <a:lnTo>
                  <a:pt x="8623035" y="1346116"/>
                </a:lnTo>
                <a:lnTo>
                  <a:pt x="8634465" y="1346116"/>
                </a:lnTo>
                <a:lnTo>
                  <a:pt x="8645895" y="1346116"/>
                </a:lnTo>
                <a:lnTo>
                  <a:pt x="8657373" y="1346116"/>
                </a:lnTo>
                <a:lnTo>
                  <a:pt x="8668802" y="1346116"/>
                </a:lnTo>
                <a:lnTo>
                  <a:pt x="8680232" y="1346116"/>
                </a:lnTo>
                <a:lnTo>
                  <a:pt x="8691662" y="1346116"/>
                </a:lnTo>
                <a:lnTo>
                  <a:pt x="8703093" y="1346116"/>
                </a:lnTo>
                <a:lnTo>
                  <a:pt x="8714570" y="1346116"/>
                </a:lnTo>
                <a:lnTo>
                  <a:pt x="8726000" y="1346116"/>
                </a:lnTo>
                <a:lnTo>
                  <a:pt x="8737430" y="1346116"/>
                </a:lnTo>
                <a:lnTo>
                  <a:pt x="8748860" y="1346116"/>
                </a:lnTo>
                <a:lnTo>
                  <a:pt x="8760290" y="1346116"/>
                </a:lnTo>
                <a:lnTo>
                  <a:pt x="8771768" y="1346116"/>
                </a:lnTo>
                <a:lnTo>
                  <a:pt x="8783198" y="1346116"/>
                </a:lnTo>
                <a:lnTo>
                  <a:pt x="8794628" y="1346116"/>
                </a:lnTo>
                <a:lnTo>
                  <a:pt x="8806058" y="1346116"/>
                </a:lnTo>
                <a:lnTo>
                  <a:pt x="8817488" y="1346116"/>
                </a:lnTo>
                <a:lnTo>
                  <a:pt x="8828918" y="1346116"/>
                </a:lnTo>
                <a:lnTo>
                  <a:pt x="8840395" y="1346116"/>
                </a:lnTo>
                <a:lnTo>
                  <a:pt x="8851825" y="1346116"/>
                </a:lnTo>
                <a:lnTo>
                  <a:pt x="8863256" y="1346116"/>
                </a:lnTo>
                <a:lnTo>
                  <a:pt x="8874686" y="1346116"/>
                </a:lnTo>
                <a:lnTo>
                  <a:pt x="8886115" y="1346116"/>
                </a:lnTo>
                <a:lnTo>
                  <a:pt x="8897593" y="1346116"/>
                </a:lnTo>
                <a:lnTo>
                  <a:pt x="8909022" y="1346116"/>
                </a:lnTo>
                <a:lnTo>
                  <a:pt x="8920453" y="1346116"/>
                </a:lnTo>
                <a:lnTo>
                  <a:pt x="8931883" y="1346116"/>
                </a:lnTo>
                <a:lnTo>
                  <a:pt x="8943313" y="1346116"/>
                </a:lnTo>
                <a:lnTo>
                  <a:pt x="8954791" y="1346116"/>
                </a:lnTo>
                <a:lnTo>
                  <a:pt x="8966220" y="1346116"/>
                </a:lnTo>
                <a:lnTo>
                  <a:pt x="8977651" y="1346116"/>
                </a:lnTo>
                <a:lnTo>
                  <a:pt x="8989080" y="1346116"/>
                </a:lnTo>
                <a:lnTo>
                  <a:pt x="9000511" y="1346116"/>
                </a:lnTo>
                <a:lnTo>
                  <a:pt x="9011988" y="1346116"/>
                </a:lnTo>
                <a:lnTo>
                  <a:pt x="9023418" y="1346116"/>
                </a:lnTo>
                <a:lnTo>
                  <a:pt x="9034849" y="1346116"/>
                </a:lnTo>
                <a:lnTo>
                  <a:pt x="9046278" y="1346116"/>
                </a:lnTo>
                <a:lnTo>
                  <a:pt x="9057709" y="1346116"/>
                </a:lnTo>
                <a:lnTo>
                  <a:pt x="9069186" y="1346116"/>
                </a:lnTo>
                <a:lnTo>
                  <a:pt x="9080615" y="1346116"/>
                </a:lnTo>
                <a:lnTo>
                  <a:pt x="9092046" y="1346116"/>
                </a:lnTo>
                <a:lnTo>
                  <a:pt x="9103476" y="1346116"/>
                </a:lnTo>
                <a:lnTo>
                  <a:pt x="9114906" y="1346116"/>
                </a:lnTo>
                <a:lnTo>
                  <a:pt x="9126384" y="1346116"/>
                </a:lnTo>
                <a:lnTo>
                  <a:pt x="9137813" y="1346116"/>
                </a:lnTo>
                <a:lnTo>
                  <a:pt x="9149244" y="1346116"/>
                </a:lnTo>
                <a:lnTo>
                  <a:pt x="9160673" y="1346116"/>
                </a:lnTo>
                <a:lnTo>
                  <a:pt x="9172104" y="1346116"/>
                </a:lnTo>
                <a:lnTo>
                  <a:pt x="9183581" y="1346116"/>
                </a:lnTo>
                <a:lnTo>
                  <a:pt x="9195011" y="1346116"/>
                </a:lnTo>
                <a:lnTo>
                  <a:pt x="9206442" y="1346116"/>
                </a:lnTo>
                <a:lnTo>
                  <a:pt x="9217871" y="1346116"/>
                </a:lnTo>
                <a:lnTo>
                  <a:pt x="9229301" y="1346116"/>
                </a:lnTo>
                <a:lnTo>
                  <a:pt x="9240779" y="1346116"/>
                </a:lnTo>
                <a:lnTo>
                  <a:pt x="9252209" y="1346116"/>
                </a:lnTo>
                <a:lnTo>
                  <a:pt x="9263639" y="1346116"/>
                </a:lnTo>
                <a:lnTo>
                  <a:pt x="9275069" y="1346116"/>
                </a:lnTo>
                <a:lnTo>
                  <a:pt x="9286498" y="1346116"/>
                </a:lnTo>
                <a:lnTo>
                  <a:pt x="9297977" y="1346116"/>
                </a:lnTo>
                <a:lnTo>
                  <a:pt x="9309406" y="1346116"/>
                </a:lnTo>
                <a:lnTo>
                  <a:pt x="9320837" y="1346116"/>
                </a:lnTo>
                <a:lnTo>
                  <a:pt x="9332266" y="1346116"/>
                </a:lnTo>
                <a:lnTo>
                  <a:pt x="9343696" y="1346116"/>
                </a:lnTo>
                <a:lnTo>
                  <a:pt x="9355174" y="1346116"/>
                </a:lnTo>
                <a:lnTo>
                  <a:pt x="9366604" y="1346116"/>
                </a:lnTo>
                <a:lnTo>
                  <a:pt x="9378035" y="1346116"/>
                </a:lnTo>
                <a:lnTo>
                  <a:pt x="9389464" y="1346116"/>
                </a:lnTo>
                <a:lnTo>
                  <a:pt x="9400894" y="1346116"/>
                </a:lnTo>
                <a:lnTo>
                  <a:pt x="9412372" y="1346116"/>
                </a:lnTo>
                <a:lnTo>
                  <a:pt x="9423802" y="1346116"/>
                </a:lnTo>
                <a:lnTo>
                  <a:pt x="9435232" y="1346116"/>
                </a:lnTo>
                <a:lnTo>
                  <a:pt x="9446662" y="1346116"/>
                </a:lnTo>
                <a:lnTo>
                  <a:pt x="9458091" y="1346116"/>
                </a:lnTo>
                <a:lnTo>
                  <a:pt x="9469570" y="1346116"/>
                </a:lnTo>
                <a:lnTo>
                  <a:pt x="9480999" y="1346116"/>
                </a:lnTo>
                <a:lnTo>
                  <a:pt x="9492429" y="1346116"/>
                </a:lnTo>
                <a:lnTo>
                  <a:pt x="9503859" y="1346116"/>
                </a:lnTo>
                <a:lnTo>
                  <a:pt x="9515289" y="1346116"/>
                </a:lnTo>
                <a:lnTo>
                  <a:pt x="9526767" y="1346116"/>
                </a:lnTo>
                <a:lnTo>
                  <a:pt x="9538197" y="1346116"/>
                </a:lnTo>
                <a:lnTo>
                  <a:pt x="9549626" y="1346116"/>
                </a:lnTo>
                <a:lnTo>
                  <a:pt x="9561057" y="1346116"/>
                </a:lnTo>
                <a:lnTo>
                  <a:pt x="9572487" y="1346116"/>
                </a:lnTo>
                <a:lnTo>
                  <a:pt x="9583965" y="1346116"/>
                </a:lnTo>
                <a:lnTo>
                  <a:pt x="9595395" y="1346116"/>
                </a:lnTo>
                <a:lnTo>
                  <a:pt x="9606824" y="1346116"/>
                </a:lnTo>
                <a:lnTo>
                  <a:pt x="9618255" y="1346116"/>
                </a:lnTo>
                <a:lnTo>
                  <a:pt x="9629684" y="1346116"/>
                </a:lnTo>
                <a:lnTo>
                  <a:pt x="9641163" y="1346116"/>
                </a:lnTo>
                <a:lnTo>
                  <a:pt x="9652592" y="1346116"/>
                </a:lnTo>
                <a:lnTo>
                  <a:pt x="9664022" y="1346116"/>
                </a:lnTo>
                <a:lnTo>
                  <a:pt x="9675452" y="1346116"/>
                </a:lnTo>
                <a:lnTo>
                  <a:pt x="9686882" y="1346116"/>
                </a:lnTo>
                <a:lnTo>
                  <a:pt x="9698360" y="1346116"/>
                </a:lnTo>
                <a:lnTo>
                  <a:pt x="9709790" y="1346116"/>
                </a:lnTo>
                <a:lnTo>
                  <a:pt x="9721219" y="1346116"/>
                </a:lnTo>
                <a:lnTo>
                  <a:pt x="9732650" y="1346116"/>
                </a:lnTo>
                <a:lnTo>
                  <a:pt x="9744080" y="1346116"/>
                </a:lnTo>
                <a:lnTo>
                  <a:pt x="9755557" y="1346116"/>
                </a:lnTo>
                <a:lnTo>
                  <a:pt x="9766988" y="1346116"/>
                </a:lnTo>
                <a:lnTo>
                  <a:pt x="9778417" y="1346116"/>
                </a:lnTo>
                <a:lnTo>
                  <a:pt x="9789848" y="1346116"/>
                </a:lnTo>
                <a:lnTo>
                  <a:pt x="9801277" y="1346116"/>
                </a:lnTo>
                <a:lnTo>
                  <a:pt x="9812755" y="1346116"/>
                </a:lnTo>
                <a:lnTo>
                  <a:pt x="9824185" y="1346116"/>
                </a:lnTo>
                <a:lnTo>
                  <a:pt x="9835615" y="1346116"/>
                </a:lnTo>
                <a:lnTo>
                  <a:pt x="9847045" y="1346116"/>
                </a:lnTo>
                <a:lnTo>
                  <a:pt x="9858475" y="1346116"/>
                </a:lnTo>
                <a:lnTo>
                  <a:pt x="9869952" y="1346116"/>
                </a:lnTo>
                <a:lnTo>
                  <a:pt x="9881383" y="1346116"/>
                </a:lnTo>
                <a:lnTo>
                  <a:pt x="9892812" y="1346116"/>
                </a:lnTo>
                <a:lnTo>
                  <a:pt x="9904243" y="1346116"/>
                </a:lnTo>
                <a:lnTo>
                  <a:pt x="9915673" y="1346116"/>
                </a:lnTo>
                <a:lnTo>
                  <a:pt x="9927102" y="1346116"/>
                </a:lnTo>
                <a:lnTo>
                  <a:pt x="9938581" y="1346116"/>
                </a:lnTo>
                <a:lnTo>
                  <a:pt x="9950010" y="1346116"/>
                </a:lnTo>
                <a:lnTo>
                  <a:pt x="9961441" y="1346116"/>
                </a:lnTo>
                <a:lnTo>
                  <a:pt x="9972870" y="1346116"/>
                </a:lnTo>
                <a:lnTo>
                  <a:pt x="9984300" y="1346116"/>
                </a:lnTo>
                <a:lnTo>
                  <a:pt x="9995778" y="1346116"/>
                </a:lnTo>
                <a:lnTo>
                  <a:pt x="10007208" y="1346116"/>
                </a:lnTo>
                <a:lnTo>
                  <a:pt x="10018638" y="1346116"/>
                </a:lnTo>
                <a:lnTo>
                  <a:pt x="10030068" y="1346116"/>
                </a:lnTo>
                <a:lnTo>
                  <a:pt x="10041498" y="1346116"/>
                </a:lnTo>
                <a:lnTo>
                  <a:pt x="10052976" y="1346116"/>
                </a:lnTo>
                <a:lnTo>
                  <a:pt x="10064405" y="1346116"/>
                </a:lnTo>
                <a:lnTo>
                  <a:pt x="10075835" y="1346116"/>
                </a:lnTo>
                <a:lnTo>
                  <a:pt x="10087266" y="1346116"/>
                </a:lnTo>
                <a:lnTo>
                  <a:pt x="10098695" y="1346116"/>
                </a:lnTo>
                <a:lnTo>
                  <a:pt x="10110174" y="1346116"/>
                </a:lnTo>
                <a:lnTo>
                  <a:pt x="10121603" y="1346116"/>
                </a:lnTo>
                <a:lnTo>
                  <a:pt x="10133033" y="1346116"/>
                </a:lnTo>
                <a:lnTo>
                  <a:pt x="10144463" y="1346116"/>
                </a:lnTo>
                <a:lnTo>
                  <a:pt x="10155893" y="1346116"/>
                </a:lnTo>
                <a:lnTo>
                  <a:pt x="10167371" y="1346116"/>
                </a:lnTo>
                <a:lnTo>
                  <a:pt x="10178801" y="1346116"/>
                </a:lnTo>
                <a:lnTo>
                  <a:pt x="10190230" y="1346116"/>
                </a:lnTo>
                <a:lnTo>
                  <a:pt x="10201661" y="1346116"/>
                </a:lnTo>
                <a:lnTo>
                  <a:pt x="10213091" y="1346116"/>
                </a:lnTo>
                <a:lnTo>
                  <a:pt x="10224569" y="1346116"/>
                </a:lnTo>
                <a:lnTo>
                  <a:pt x="10235998" y="1346116"/>
                </a:lnTo>
                <a:lnTo>
                  <a:pt x="10247428" y="1346116"/>
                </a:lnTo>
                <a:lnTo>
                  <a:pt x="10258859" y="1346116"/>
                </a:lnTo>
                <a:lnTo>
                  <a:pt x="10270288" y="1346116"/>
                </a:lnTo>
                <a:lnTo>
                  <a:pt x="10281767" y="1346116"/>
                </a:lnTo>
                <a:lnTo>
                  <a:pt x="10293196" y="1346116"/>
                </a:lnTo>
                <a:lnTo>
                  <a:pt x="10304626" y="1346116"/>
                </a:lnTo>
                <a:lnTo>
                  <a:pt x="10316056" y="1346116"/>
                </a:lnTo>
                <a:lnTo>
                  <a:pt x="10327486" y="1346116"/>
                </a:lnTo>
                <a:lnTo>
                  <a:pt x="10338963" y="1346116"/>
                </a:lnTo>
                <a:lnTo>
                  <a:pt x="10350394" y="1346116"/>
                </a:lnTo>
                <a:lnTo>
                  <a:pt x="10361823" y="1346116"/>
                </a:lnTo>
                <a:lnTo>
                  <a:pt x="10373254" y="1346116"/>
                </a:lnTo>
                <a:lnTo>
                  <a:pt x="10384684" y="1346116"/>
                </a:lnTo>
                <a:lnTo>
                  <a:pt x="10396161" y="1346116"/>
                </a:lnTo>
                <a:lnTo>
                  <a:pt x="10407591" y="1346116"/>
                </a:lnTo>
                <a:lnTo>
                  <a:pt x="10419021" y="1346116"/>
                </a:lnTo>
                <a:lnTo>
                  <a:pt x="10430452" y="1346116"/>
                </a:lnTo>
                <a:lnTo>
                  <a:pt x="10441881" y="1346116"/>
                </a:lnTo>
                <a:lnTo>
                  <a:pt x="10453358" y="1346116"/>
                </a:lnTo>
                <a:lnTo>
                  <a:pt x="10464789" y="1346116"/>
                </a:lnTo>
                <a:lnTo>
                  <a:pt x="10476219" y="1346116"/>
                </a:lnTo>
                <a:lnTo>
                  <a:pt x="10487649" y="1346116"/>
                </a:lnTo>
                <a:lnTo>
                  <a:pt x="10499079" y="1346116"/>
                </a:lnTo>
                <a:lnTo>
                  <a:pt x="10510556" y="1346116"/>
                </a:lnTo>
                <a:lnTo>
                  <a:pt x="10521987" y="1346116"/>
                </a:lnTo>
                <a:lnTo>
                  <a:pt x="10533416" y="1346116"/>
                </a:lnTo>
                <a:lnTo>
                  <a:pt x="10544847" y="1346116"/>
                </a:lnTo>
                <a:lnTo>
                  <a:pt x="10556277" y="1346116"/>
                </a:lnTo>
                <a:lnTo>
                  <a:pt x="10567754" y="1346116"/>
                </a:lnTo>
                <a:lnTo>
                  <a:pt x="10579184" y="1346116"/>
                </a:lnTo>
                <a:lnTo>
                  <a:pt x="10590614" y="1346116"/>
                </a:lnTo>
                <a:lnTo>
                  <a:pt x="10602045" y="1346116"/>
                </a:lnTo>
                <a:lnTo>
                  <a:pt x="10613474" y="1346116"/>
                </a:lnTo>
                <a:lnTo>
                  <a:pt x="10624951" y="1346116"/>
                </a:lnTo>
                <a:lnTo>
                  <a:pt x="10636382" y="1346116"/>
                </a:lnTo>
                <a:lnTo>
                  <a:pt x="10647812" y="1346116"/>
                </a:lnTo>
                <a:lnTo>
                  <a:pt x="10659241" y="1346116"/>
                </a:lnTo>
                <a:lnTo>
                  <a:pt x="10670672" y="1346116"/>
                </a:lnTo>
                <a:lnTo>
                  <a:pt x="10682149" y="1346116"/>
                </a:lnTo>
                <a:lnTo>
                  <a:pt x="10693580" y="1346116"/>
                </a:lnTo>
                <a:lnTo>
                  <a:pt x="10705009" y="1346116"/>
                </a:lnTo>
                <a:lnTo>
                  <a:pt x="10716439" y="1346116"/>
                </a:lnTo>
                <a:lnTo>
                  <a:pt x="10727870" y="1346116"/>
                </a:lnTo>
                <a:lnTo>
                  <a:pt x="10739347" y="1346116"/>
                </a:lnTo>
                <a:lnTo>
                  <a:pt x="10750778" y="1346116"/>
                </a:lnTo>
                <a:lnTo>
                  <a:pt x="10762207" y="1346116"/>
                </a:lnTo>
                <a:lnTo>
                  <a:pt x="10773637" y="1346116"/>
                </a:lnTo>
                <a:lnTo>
                  <a:pt x="10785067" y="1346116"/>
                </a:lnTo>
                <a:lnTo>
                  <a:pt x="10796544" y="1346116"/>
                </a:lnTo>
                <a:lnTo>
                  <a:pt x="10807975" y="1346116"/>
                </a:lnTo>
                <a:lnTo>
                  <a:pt x="10819405" y="1346116"/>
                </a:lnTo>
                <a:lnTo>
                  <a:pt x="10830834" y="1346116"/>
                </a:lnTo>
                <a:lnTo>
                  <a:pt x="10842265" y="1346116"/>
                </a:lnTo>
                <a:lnTo>
                  <a:pt x="10853742" y="1346116"/>
                </a:lnTo>
                <a:lnTo>
                  <a:pt x="10865173" y="1346116"/>
                </a:lnTo>
                <a:lnTo>
                  <a:pt x="10876602" y="1346116"/>
                </a:lnTo>
                <a:lnTo>
                  <a:pt x="10888032" y="1346116"/>
                </a:lnTo>
                <a:lnTo>
                  <a:pt x="10899463" y="1346116"/>
                </a:lnTo>
                <a:lnTo>
                  <a:pt x="10910892" y="1346116"/>
                </a:lnTo>
                <a:lnTo>
                  <a:pt x="10922369" y="1346116"/>
                </a:lnTo>
                <a:lnTo>
                  <a:pt x="10933800" y="1346116"/>
                </a:lnTo>
                <a:lnTo>
                  <a:pt x="10945230" y="1346116"/>
                </a:lnTo>
                <a:lnTo>
                  <a:pt x="10956660" y="1346116"/>
                </a:lnTo>
                <a:lnTo>
                  <a:pt x="10968090" y="1346116"/>
                </a:lnTo>
                <a:lnTo>
                  <a:pt x="10979567" y="1346116"/>
                </a:lnTo>
                <a:lnTo>
                  <a:pt x="10990998" y="1346116"/>
                </a:lnTo>
                <a:lnTo>
                  <a:pt x="11002427" y="1346116"/>
                </a:lnTo>
                <a:lnTo>
                  <a:pt x="11013858" y="1346116"/>
                </a:lnTo>
                <a:lnTo>
                  <a:pt x="11025287" y="1346116"/>
                </a:lnTo>
                <a:lnTo>
                  <a:pt x="11036765" y="1346116"/>
                </a:lnTo>
                <a:lnTo>
                  <a:pt x="11048195" y="1346116"/>
                </a:lnTo>
                <a:lnTo>
                  <a:pt x="11059625" y="1346116"/>
                </a:lnTo>
                <a:lnTo>
                  <a:pt x="11071056" y="1346116"/>
                </a:lnTo>
                <a:lnTo>
                  <a:pt x="11082485" y="1346116"/>
                </a:lnTo>
                <a:lnTo>
                  <a:pt x="11093962" y="1346116"/>
                </a:lnTo>
                <a:lnTo>
                  <a:pt x="11105393" y="1346116"/>
                </a:lnTo>
                <a:lnTo>
                  <a:pt x="11116823" y="1346116"/>
                </a:lnTo>
                <a:lnTo>
                  <a:pt x="11128253" y="1346116"/>
                </a:lnTo>
                <a:lnTo>
                  <a:pt x="11139683" y="1346116"/>
                </a:lnTo>
                <a:lnTo>
                  <a:pt x="11151160" y="1346116"/>
                </a:lnTo>
                <a:lnTo>
                  <a:pt x="11162591" y="1346116"/>
                </a:lnTo>
                <a:lnTo>
                  <a:pt x="11174020" y="1346116"/>
                </a:lnTo>
                <a:lnTo>
                  <a:pt x="11185451" y="1346116"/>
                </a:lnTo>
                <a:lnTo>
                  <a:pt x="11196881" y="1346116"/>
                </a:lnTo>
                <a:lnTo>
                  <a:pt x="11208358" y="1346116"/>
                </a:lnTo>
                <a:lnTo>
                  <a:pt x="11218359" y="1346116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ACCFD904-29AC-5D41-AD74-3C597BB1BB09}"/>
              </a:ext>
            </a:extLst>
          </p:cNvPr>
          <p:cNvSpPr/>
          <p:nvPr/>
        </p:nvSpPr>
        <p:spPr>
          <a:xfrm>
            <a:off x="638362" y="4022103"/>
            <a:ext cx="8413769" cy="1410719"/>
          </a:xfrm>
          <a:custGeom>
            <a:avLst/>
            <a:gdLst>
              <a:gd name="connsiteX0" fmla="*/ 0 w 11218359"/>
              <a:gd name="connsiteY0" fmla="*/ 1880959 h 1880959"/>
              <a:gd name="connsiteX1" fmla="*/ 9149 w 11218359"/>
              <a:gd name="connsiteY1" fmla="*/ 1880959 h 1880959"/>
              <a:gd name="connsiteX2" fmla="*/ 20588 w 11218359"/>
              <a:gd name="connsiteY2" fmla="*/ 1880959 h 1880959"/>
              <a:gd name="connsiteX3" fmla="*/ 32028 w 11218359"/>
              <a:gd name="connsiteY3" fmla="*/ 1880959 h 1880959"/>
              <a:gd name="connsiteX4" fmla="*/ 43467 w 11218359"/>
              <a:gd name="connsiteY4" fmla="*/ 1880959 h 1880959"/>
              <a:gd name="connsiteX5" fmla="*/ 54907 w 11218359"/>
              <a:gd name="connsiteY5" fmla="*/ 1880959 h 1880959"/>
              <a:gd name="connsiteX6" fmla="*/ 66346 w 11218359"/>
              <a:gd name="connsiteY6" fmla="*/ 1880959 h 1880959"/>
              <a:gd name="connsiteX7" fmla="*/ 77786 w 11218359"/>
              <a:gd name="connsiteY7" fmla="*/ 1880959 h 1880959"/>
              <a:gd name="connsiteX8" fmla="*/ 89225 w 11218359"/>
              <a:gd name="connsiteY8" fmla="*/ 1880959 h 1880959"/>
              <a:gd name="connsiteX9" fmla="*/ 100665 w 11218359"/>
              <a:gd name="connsiteY9" fmla="*/ 1880959 h 1880959"/>
              <a:gd name="connsiteX10" fmla="*/ 112104 w 11218359"/>
              <a:gd name="connsiteY10" fmla="*/ 1880959 h 1880959"/>
              <a:gd name="connsiteX11" fmla="*/ 123544 w 11218359"/>
              <a:gd name="connsiteY11" fmla="*/ 1880959 h 1880959"/>
              <a:gd name="connsiteX12" fmla="*/ 134979 w 11218359"/>
              <a:gd name="connsiteY12" fmla="*/ 1880959 h 1880959"/>
              <a:gd name="connsiteX13" fmla="*/ 146423 w 11218359"/>
              <a:gd name="connsiteY13" fmla="*/ 1880959 h 1880959"/>
              <a:gd name="connsiteX14" fmla="*/ 157858 w 11218359"/>
              <a:gd name="connsiteY14" fmla="*/ 1880959 h 1880959"/>
              <a:gd name="connsiteX15" fmla="*/ 169297 w 11218359"/>
              <a:gd name="connsiteY15" fmla="*/ 1880959 h 1880959"/>
              <a:gd name="connsiteX16" fmla="*/ 180737 w 11218359"/>
              <a:gd name="connsiteY16" fmla="*/ 1880959 h 1880959"/>
              <a:gd name="connsiteX17" fmla="*/ 192176 w 11218359"/>
              <a:gd name="connsiteY17" fmla="*/ 1880959 h 1880959"/>
              <a:gd name="connsiteX18" fmla="*/ 203616 w 11218359"/>
              <a:gd name="connsiteY18" fmla="*/ 1880959 h 1880959"/>
              <a:gd name="connsiteX19" fmla="*/ 215055 w 11218359"/>
              <a:gd name="connsiteY19" fmla="*/ 1880959 h 1880959"/>
              <a:gd name="connsiteX20" fmla="*/ 226495 w 11218359"/>
              <a:gd name="connsiteY20" fmla="*/ 1880959 h 1880959"/>
              <a:gd name="connsiteX21" fmla="*/ 237935 w 11218359"/>
              <a:gd name="connsiteY21" fmla="*/ 1880959 h 1880959"/>
              <a:gd name="connsiteX22" fmla="*/ 249374 w 11218359"/>
              <a:gd name="connsiteY22" fmla="*/ 1880959 h 1880959"/>
              <a:gd name="connsiteX23" fmla="*/ 260814 w 11218359"/>
              <a:gd name="connsiteY23" fmla="*/ 1880959 h 1880959"/>
              <a:gd name="connsiteX24" fmla="*/ 272253 w 11218359"/>
              <a:gd name="connsiteY24" fmla="*/ 1880959 h 1880959"/>
              <a:gd name="connsiteX25" fmla="*/ 283693 w 11218359"/>
              <a:gd name="connsiteY25" fmla="*/ 1880959 h 1880959"/>
              <a:gd name="connsiteX26" fmla="*/ 295132 w 11218359"/>
              <a:gd name="connsiteY26" fmla="*/ 1880959 h 1880959"/>
              <a:gd name="connsiteX27" fmla="*/ 306572 w 11218359"/>
              <a:gd name="connsiteY27" fmla="*/ 1880959 h 1880959"/>
              <a:gd name="connsiteX28" fmla="*/ 318011 w 11218359"/>
              <a:gd name="connsiteY28" fmla="*/ 1880959 h 1880959"/>
              <a:gd name="connsiteX29" fmla="*/ 329451 w 11218359"/>
              <a:gd name="connsiteY29" fmla="*/ 1880959 h 1880959"/>
              <a:gd name="connsiteX30" fmla="*/ 340890 w 11218359"/>
              <a:gd name="connsiteY30" fmla="*/ 1880959 h 1880959"/>
              <a:gd name="connsiteX31" fmla="*/ 352330 w 11218359"/>
              <a:gd name="connsiteY31" fmla="*/ 1880959 h 1880959"/>
              <a:gd name="connsiteX32" fmla="*/ 363769 w 11218359"/>
              <a:gd name="connsiteY32" fmla="*/ 1880959 h 1880959"/>
              <a:gd name="connsiteX33" fmla="*/ 375209 w 11218359"/>
              <a:gd name="connsiteY33" fmla="*/ 1880959 h 1880959"/>
              <a:gd name="connsiteX34" fmla="*/ 386648 w 11218359"/>
              <a:gd name="connsiteY34" fmla="*/ 1880959 h 1880959"/>
              <a:gd name="connsiteX35" fmla="*/ 398088 w 11218359"/>
              <a:gd name="connsiteY35" fmla="*/ 1880959 h 1880959"/>
              <a:gd name="connsiteX36" fmla="*/ 409527 w 11218359"/>
              <a:gd name="connsiteY36" fmla="*/ 1880959 h 1880959"/>
              <a:gd name="connsiteX37" fmla="*/ 420967 w 11218359"/>
              <a:gd name="connsiteY37" fmla="*/ 1880959 h 1880959"/>
              <a:gd name="connsiteX38" fmla="*/ 432406 w 11218359"/>
              <a:gd name="connsiteY38" fmla="*/ 1880959 h 1880959"/>
              <a:gd name="connsiteX39" fmla="*/ 443846 w 11218359"/>
              <a:gd name="connsiteY39" fmla="*/ 1880959 h 1880959"/>
              <a:gd name="connsiteX40" fmla="*/ 455285 w 11218359"/>
              <a:gd name="connsiteY40" fmla="*/ 1880959 h 1880959"/>
              <a:gd name="connsiteX41" fmla="*/ 466725 w 11218359"/>
              <a:gd name="connsiteY41" fmla="*/ 1880959 h 1880959"/>
              <a:gd name="connsiteX42" fmla="*/ 478165 w 11218359"/>
              <a:gd name="connsiteY42" fmla="*/ 1880959 h 1880959"/>
              <a:gd name="connsiteX43" fmla="*/ 489604 w 11218359"/>
              <a:gd name="connsiteY43" fmla="*/ 1880959 h 1880959"/>
              <a:gd name="connsiteX44" fmla="*/ 501044 w 11218359"/>
              <a:gd name="connsiteY44" fmla="*/ 1880959 h 1880959"/>
              <a:gd name="connsiteX45" fmla="*/ 512483 w 11218359"/>
              <a:gd name="connsiteY45" fmla="*/ 1880959 h 1880959"/>
              <a:gd name="connsiteX46" fmla="*/ 523923 w 11218359"/>
              <a:gd name="connsiteY46" fmla="*/ 1880959 h 1880959"/>
              <a:gd name="connsiteX47" fmla="*/ 535362 w 11218359"/>
              <a:gd name="connsiteY47" fmla="*/ 1880959 h 1880959"/>
              <a:gd name="connsiteX48" fmla="*/ 546802 w 11218359"/>
              <a:gd name="connsiteY48" fmla="*/ 1880959 h 1880959"/>
              <a:gd name="connsiteX49" fmla="*/ 558241 w 11218359"/>
              <a:gd name="connsiteY49" fmla="*/ 1880959 h 1880959"/>
              <a:gd name="connsiteX50" fmla="*/ 569681 w 11218359"/>
              <a:gd name="connsiteY50" fmla="*/ 1880959 h 1880959"/>
              <a:gd name="connsiteX51" fmla="*/ 581120 w 11218359"/>
              <a:gd name="connsiteY51" fmla="*/ 1880959 h 1880959"/>
              <a:gd name="connsiteX52" fmla="*/ 592560 w 11218359"/>
              <a:gd name="connsiteY52" fmla="*/ 1880959 h 1880959"/>
              <a:gd name="connsiteX53" fmla="*/ 603999 w 11218359"/>
              <a:gd name="connsiteY53" fmla="*/ 1880959 h 1880959"/>
              <a:gd name="connsiteX54" fmla="*/ 615439 w 11218359"/>
              <a:gd name="connsiteY54" fmla="*/ 1880959 h 1880959"/>
              <a:gd name="connsiteX55" fmla="*/ 626878 w 11218359"/>
              <a:gd name="connsiteY55" fmla="*/ 1880959 h 1880959"/>
              <a:gd name="connsiteX56" fmla="*/ 638318 w 11218359"/>
              <a:gd name="connsiteY56" fmla="*/ 1880959 h 1880959"/>
              <a:gd name="connsiteX57" fmla="*/ 649757 w 11218359"/>
              <a:gd name="connsiteY57" fmla="*/ 1880959 h 1880959"/>
              <a:gd name="connsiteX58" fmla="*/ 661192 w 11218359"/>
              <a:gd name="connsiteY58" fmla="*/ 1880959 h 1880959"/>
              <a:gd name="connsiteX59" fmla="*/ 672632 w 11218359"/>
              <a:gd name="connsiteY59" fmla="*/ 1880959 h 1880959"/>
              <a:gd name="connsiteX60" fmla="*/ 684071 w 11218359"/>
              <a:gd name="connsiteY60" fmla="*/ 1880959 h 1880959"/>
              <a:gd name="connsiteX61" fmla="*/ 695511 w 11218359"/>
              <a:gd name="connsiteY61" fmla="*/ 1880959 h 1880959"/>
              <a:gd name="connsiteX62" fmla="*/ 706950 w 11218359"/>
              <a:gd name="connsiteY62" fmla="*/ 1880959 h 1880959"/>
              <a:gd name="connsiteX63" fmla="*/ 718390 w 11218359"/>
              <a:gd name="connsiteY63" fmla="*/ 1880959 h 1880959"/>
              <a:gd name="connsiteX64" fmla="*/ 729829 w 11218359"/>
              <a:gd name="connsiteY64" fmla="*/ 1880959 h 1880959"/>
              <a:gd name="connsiteX65" fmla="*/ 741269 w 11218359"/>
              <a:gd name="connsiteY65" fmla="*/ 1880959 h 1880959"/>
              <a:gd name="connsiteX66" fmla="*/ 752708 w 11218359"/>
              <a:gd name="connsiteY66" fmla="*/ 1880959 h 1880959"/>
              <a:gd name="connsiteX67" fmla="*/ 764148 w 11218359"/>
              <a:gd name="connsiteY67" fmla="*/ 1880959 h 1880959"/>
              <a:gd name="connsiteX68" fmla="*/ 775587 w 11218359"/>
              <a:gd name="connsiteY68" fmla="*/ 1880959 h 1880959"/>
              <a:gd name="connsiteX69" fmla="*/ 787027 w 11218359"/>
              <a:gd name="connsiteY69" fmla="*/ 1880959 h 1880959"/>
              <a:gd name="connsiteX70" fmla="*/ 798467 w 11218359"/>
              <a:gd name="connsiteY70" fmla="*/ 1880959 h 1880959"/>
              <a:gd name="connsiteX71" fmla="*/ 809906 w 11218359"/>
              <a:gd name="connsiteY71" fmla="*/ 1880959 h 1880959"/>
              <a:gd name="connsiteX72" fmla="*/ 821346 w 11218359"/>
              <a:gd name="connsiteY72" fmla="*/ 1880959 h 1880959"/>
              <a:gd name="connsiteX73" fmla="*/ 832785 w 11218359"/>
              <a:gd name="connsiteY73" fmla="*/ 1880959 h 1880959"/>
              <a:gd name="connsiteX74" fmla="*/ 844225 w 11218359"/>
              <a:gd name="connsiteY74" fmla="*/ 1880959 h 1880959"/>
              <a:gd name="connsiteX75" fmla="*/ 855664 w 11218359"/>
              <a:gd name="connsiteY75" fmla="*/ 1880959 h 1880959"/>
              <a:gd name="connsiteX76" fmla="*/ 867104 w 11218359"/>
              <a:gd name="connsiteY76" fmla="*/ 1880959 h 1880959"/>
              <a:gd name="connsiteX77" fmla="*/ 878543 w 11218359"/>
              <a:gd name="connsiteY77" fmla="*/ 1880959 h 1880959"/>
              <a:gd name="connsiteX78" fmla="*/ 889983 w 11218359"/>
              <a:gd name="connsiteY78" fmla="*/ 1880959 h 1880959"/>
              <a:gd name="connsiteX79" fmla="*/ 901422 w 11218359"/>
              <a:gd name="connsiteY79" fmla="*/ 1880959 h 1880959"/>
              <a:gd name="connsiteX80" fmla="*/ 912862 w 11218359"/>
              <a:gd name="connsiteY80" fmla="*/ 1880959 h 1880959"/>
              <a:gd name="connsiteX81" fmla="*/ 924301 w 11218359"/>
              <a:gd name="connsiteY81" fmla="*/ 1880959 h 1880959"/>
              <a:gd name="connsiteX82" fmla="*/ 935741 w 11218359"/>
              <a:gd name="connsiteY82" fmla="*/ 1880959 h 1880959"/>
              <a:gd name="connsiteX83" fmla="*/ 947180 w 11218359"/>
              <a:gd name="connsiteY83" fmla="*/ 1880959 h 1880959"/>
              <a:gd name="connsiteX84" fmla="*/ 958620 w 11218359"/>
              <a:gd name="connsiteY84" fmla="*/ 1880959 h 1880959"/>
              <a:gd name="connsiteX85" fmla="*/ 970059 w 11218359"/>
              <a:gd name="connsiteY85" fmla="*/ 1880959 h 1880959"/>
              <a:gd name="connsiteX86" fmla="*/ 981499 w 11218359"/>
              <a:gd name="connsiteY86" fmla="*/ 1880959 h 1880959"/>
              <a:gd name="connsiteX87" fmla="*/ 992938 w 11218359"/>
              <a:gd name="connsiteY87" fmla="*/ 1880959 h 1880959"/>
              <a:gd name="connsiteX88" fmla="*/ 1004378 w 11218359"/>
              <a:gd name="connsiteY88" fmla="*/ 1880959 h 1880959"/>
              <a:gd name="connsiteX89" fmla="*/ 1015818 w 11218359"/>
              <a:gd name="connsiteY89" fmla="*/ 1880959 h 1880959"/>
              <a:gd name="connsiteX90" fmla="*/ 1027257 w 11218359"/>
              <a:gd name="connsiteY90" fmla="*/ 1880959 h 1880959"/>
              <a:gd name="connsiteX91" fmla="*/ 1038697 w 11218359"/>
              <a:gd name="connsiteY91" fmla="*/ 1880959 h 1880959"/>
              <a:gd name="connsiteX92" fmla="*/ 1050136 w 11218359"/>
              <a:gd name="connsiteY92" fmla="*/ 1880959 h 1880959"/>
              <a:gd name="connsiteX93" fmla="*/ 1061576 w 11218359"/>
              <a:gd name="connsiteY93" fmla="*/ 1880959 h 1880959"/>
              <a:gd name="connsiteX94" fmla="*/ 1073015 w 11218359"/>
              <a:gd name="connsiteY94" fmla="*/ 1880959 h 1880959"/>
              <a:gd name="connsiteX95" fmla="*/ 1084455 w 11218359"/>
              <a:gd name="connsiteY95" fmla="*/ 1880959 h 1880959"/>
              <a:gd name="connsiteX96" fmla="*/ 1095894 w 11218359"/>
              <a:gd name="connsiteY96" fmla="*/ 1880959 h 1880959"/>
              <a:gd name="connsiteX97" fmla="*/ 1107334 w 11218359"/>
              <a:gd name="connsiteY97" fmla="*/ 1880959 h 1880959"/>
              <a:gd name="connsiteX98" fmla="*/ 1118773 w 11218359"/>
              <a:gd name="connsiteY98" fmla="*/ 1880959 h 1880959"/>
              <a:gd name="connsiteX99" fmla="*/ 1130213 w 11218359"/>
              <a:gd name="connsiteY99" fmla="*/ 1880959 h 1880959"/>
              <a:gd name="connsiteX100" fmla="*/ 1141652 w 11218359"/>
              <a:gd name="connsiteY100" fmla="*/ 1880959 h 1880959"/>
              <a:gd name="connsiteX101" fmla="*/ 1153092 w 11218359"/>
              <a:gd name="connsiteY101" fmla="*/ 1880959 h 1880959"/>
              <a:gd name="connsiteX102" fmla="*/ 1164531 w 11218359"/>
              <a:gd name="connsiteY102" fmla="*/ 1880959 h 1880959"/>
              <a:gd name="connsiteX103" fmla="*/ 1175971 w 11218359"/>
              <a:gd name="connsiteY103" fmla="*/ 1880959 h 1880959"/>
              <a:gd name="connsiteX104" fmla="*/ 1187406 w 11218359"/>
              <a:gd name="connsiteY104" fmla="*/ 1880959 h 1880959"/>
              <a:gd name="connsiteX105" fmla="*/ 1198845 w 11218359"/>
              <a:gd name="connsiteY105" fmla="*/ 1880959 h 1880959"/>
              <a:gd name="connsiteX106" fmla="*/ 1210285 w 11218359"/>
              <a:gd name="connsiteY106" fmla="*/ 1880959 h 1880959"/>
              <a:gd name="connsiteX107" fmla="*/ 1221724 w 11218359"/>
              <a:gd name="connsiteY107" fmla="*/ 1880959 h 1880959"/>
              <a:gd name="connsiteX108" fmla="*/ 1233164 w 11218359"/>
              <a:gd name="connsiteY108" fmla="*/ 1880959 h 1880959"/>
              <a:gd name="connsiteX109" fmla="*/ 1244603 w 11218359"/>
              <a:gd name="connsiteY109" fmla="*/ 1880959 h 1880959"/>
              <a:gd name="connsiteX110" fmla="*/ 1256043 w 11218359"/>
              <a:gd name="connsiteY110" fmla="*/ 1880959 h 1880959"/>
              <a:gd name="connsiteX111" fmla="*/ 1267482 w 11218359"/>
              <a:gd name="connsiteY111" fmla="*/ 1880959 h 1880959"/>
              <a:gd name="connsiteX112" fmla="*/ 1278922 w 11218359"/>
              <a:gd name="connsiteY112" fmla="*/ 1880959 h 1880959"/>
              <a:gd name="connsiteX113" fmla="*/ 1290361 w 11218359"/>
              <a:gd name="connsiteY113" fmla="*/ 1880959 h 1880959"/>
              <a:gd name="connsiteX114" fmla="*/ 1301801 w 11218359"/>
              <a:gd name="connsiteY114" fmla="*/ 1880959 h 1880959"/>
              <a:gd name="connsiteX115" fmla="*/ 1313240 w 11218359"/>
              <a:gd name="connsiteY115" fmla="*/ 1880959 h 1880959"/>
              <a:gd name="connsiteX116" fmla="*/ 1324680 w 11218359"/>
              <a:gd name="connsiteY116" fmla="*/ 1880959 h 1880959"/>
              <a:gd name="connsiteX117" fmla="*/ 1336120 w 11218359"/>
              <a:gd name="connsiteY117" fmla="*/ 1880959 h 1880959"/>
              <a:gd name="connsiteX118" fmla="*/ 1347559 w 11218359"/>
              <a:gd name="connsiteY118" fmla="*/ 1880959 h 1880959"/>
              <a:gd name="connsiteX119" fmla="*/ 1358999 w 11218359"/>
              <a:gd name="connsiteY119" fmla="*/ 1880959 h 1880959"/>
              <a:gd name="connsiteX120" fmla="*/ 1370438 w 11218359"/>
              <a:gd name="connsiteY120" fmla="*/ 1880959 h 1880959"/>
              <a:gd name="connsiteX121" fmla="*/ 1381878 w 11218359"/>
              <a:gd name="connsiteY121" fmla="*/ 1880959 h 1880959"/>
              <a:gd name="connsiteX122" fmla="*/ 1393317 w 11218359"/>
              <a:gd name="connsiteY122" fmla="*/ 1880959 h 1880959"/>
              <a:gd name="connsiteX123" fmla="*/ 1404757 w 11218359"/>
              <a:gd name="connsiteY123" fmla="*/ 1880959 h 1880959"/>
              <a:gd name="connsiteX124" fmla="*/ 1416196 w 11218359"/>
              <a:gd name="connsiteY124" fmla="*/ 1880959 h 1880959"/>
              <a:gd name="connsiteX125" fmla="*/ 1427636 w 11218359"/>
              <a:gd name="connsiteY125" fmla="*/ 1880959 h 1880959"/>
              <a:gd name="connsiteX126" fmla="*/ 1439075 w 11218359"/>
              <a:gd name="connsiteY126" fmla="*/ 1880959 h 1880959"/>
              <a:gd name="connsiteX127" fmla="*/ 1450515 w 11218359"/>
              <a:gd name="connsiteY127" fmla="*/ 1880959 h 1880959"/>
              <a:gd name="connsiteX128" fmla="*/ 1461954 w 11218359"/>
              <a:gd name="connsiteY128" fmla="*/ 1880959 h 1880959"/>
              <a:gd name="connsiteX129" fmla="*/ 1473394 w 11218359"/>
              <a:gd name="connsiteY129" fmla="*/ 1880959 h 1880959"/>
              <a:gd name="connsiteX130" fmla="*/ 1484833 w 11218359"/>
              <a:gd name="connsiteY130" fmla="*/ 1880959 h 1880959"/>
              <a:gd name="connsiteX131" fmla="*/ 1496273 w 11218359"/>
              <a:gd name="connsiteY131" fmla="*/ 1880959 h 1880959"/>
              <a:gd name="connsiteX132" fmla="*/ 1507712 w 11218359"/>
              <a:gd name="connsiteY132" fmla="*/ 1880959 h 1880959"/>
              <a:gd name="connsiteX133" fmla="*/ 1519152 w 11218359"/>
              <a:gd name="connsiteY133" fmla="*/ 1880959 h 1880959"/>
              <a:gd name="connsiteX134" fmla="*/ 1530591 w 11218359"/>
              <a:gd name="connsiteY134" fmla="*/ 1880959 h 1880959"/>
              <a:gd name="connsiteX135" fmla="*/ 1542031 w 11218359"/>
              <a:gd name="connsiteY135" fmla="*/ 1880959 h 1880959"/>
              <a:gd name="connsiteX136" fmla="*/ 1553471 w 11218359"/>
              <a:gd name="connsiteY136" fmla="*/ 1880959 h 1880959"/>
              <a:gd name="connsiteX137" fmla="*/ 1564910 w 11218359"/>
              <a:gd name="connsiteY137" fmla="*/ 1880959 h 1880959"/>
              <a:gd name="connsiteX138" fmla="*/ 1576349 w 11218359"/>
              <a:gd name="connsiteY138" fmla="*/ 1880959 h 1880959"/>
              <a:gd name="connsiteX139" fmla="*/ 1587789 w 11218359"/>
              <a:gd name="connsiteY139" fmla="*/ 1880959 h 1880959"/>
              <a:gd name="connsiteX140" fmla="*/ 1599229 w 11218359"/>
              <a:gd name="connsiteY140" fmla="*/ 1880959 h 1880959"/>
              <a:gd name="connsiteX141" fmla="*/ 1610668 w 11218359"/>
              <a:gd name="connsiteY141" fmla="*/ 1880959 h 1880959"/>
              <a:gd name="connsiteX142" fmla="*/ 1622107 w 11218359"/>
              <a:gd name="connsiteY142" fmla="*/ 1880959 h 1880959"/>
              <a:gd name="connsiteX143" fmla="*/ 1633547 w 11218359"/>
              <a:gd name="connsiteY143" fmla="*/ 1880959 h 1880959"/>
              <a:gd name="connsiteX144" fmla="*/ 1644987 w 11218359"/>
              <a:gd name="connsiteY144" fmla="*/ 1880959 h 1880959"/>
              <a:gd name="connsiteX145" fmla="*/ 1656426 w 11218359"/>
              <a:gd name="connsiteY145" fmla="*/ 1880959 h 1880959"/>
              <a:gd name="connsiteX146" fmla="*/ 1667866 w 11218359"/>
              <a:gd name="connsiteY146" fmla="*/ 1880959 h 1880959"/>
              <a:gd name="connsiteX147" fmla="*/ 1679305 w 11218359"/>
              <a:gd name="connsiteY147" fmla="*/ 1880959 h 1880959"/>
              <a:gd name="connsiteX148" fmla="*/ 1690745 w 11218359"/>
              <a:gd name="connsiteY148" fmla="*/ 1880959 h 1880959"/>
              <a:gd name="connsiteX149" fmla="*/ 1702184 w 11218359"/>
              <a:gd name="connsiteY149" fmla="*/ 1880959 h 1880959"/>
              <a:gd name="connsiteX150" fmla="*/ 1713619 w 11218359"/>
              <a:gd name="connsiteY150" fmla="*/ 1880959 h 1880959"/>
              <a:gd name="connsiteX151" fmla="*/ 1725063 w 11218359"/>
              <a:gd name="connsiteY151" fmla="*/ 1880959 h 1880959"/>
              <a:gd name="connsiteX152" fmla="*/ 1736498 w 11218359"/>
              <a:gd name="connsiteY152" fmla="*/ 1880959 h 1880959"/>
              <a:gd name="connsiteX153" fmla="*/ 1747938 w 11218359"/>
              <a:gd name="connsiteY153" fmla="*/ 1880959 h 1880959"/>
              <a:gd name="connsiteX154" fmla="*/ 1759377 w 11218359"/>
              <a:gd name="connsiteY154" fmla="*/ 1880959 h 1880959"/>
              <a:gd name="connsiteX155" fmla="*/ 1770817 w 11218359"/>
              <a:gd name="connsiteY155" fmla="*/ 1880959 h 1880959"/>
              <a:gd name="connsiteX156" fmla="*/ 1782256 w 11218359"/>
              <a:gd name="connsiteY156" fmla="*/ 1880959 h 1880959"/>
              <a:gd name="connsiteX157" fmla="*/ 1793696 w 11218359"/>
              <a:gd name="connsiteY157" fmla="*/ 1880959 h 1880959"/>
              <a:gd name="connsiteX158" fmla="*/ 1805135 w 11218359"/>
              <a:gd name="connsiteY158" fmla="*/ 1880959 h 1880959"/>
              <a:gd name="connsiteX159" fmla="*/ 1816575 w 11218359"/>
              <a:gd name="connsiteY159" fmla="*/ 1880959 h 1880959"/>
              <a:gd name="connsiteX160" fmla="*/ 1828014 w 11218359"/>
              <a:gd name="connsiteY160" fmla="*/ 1880959 h 1880959"/>
              <a:gd name="connsiteX161" fmla="*/ 1839454 w 11218359"/>
              <a:gd name="connsiteY161" fmla="*/ 1880959 h 1880959"/>
              <a:gd name="connsiteX162" fmla="*/ 1850893 w 11218359"/>
              <a:gd name="connsiteY162" fmla="*/ 1880959 h 1880959"/>
              <a:gd name="connsiteX163" fmla="*/ 1862333 w 11218359"/>
              <a:gd name="connsiteY163" fmla="*/ 1880959 h 1880959"/>
              <a:gd name="connsiteX164" fmla="*/ 1873772 w 11218359"/>
              <a:gd name="connsiteY164" fmla="*/ 1880959 h 1880959"/>
              <a:gd name="connsiteX165" fmla="*/ 1885212 w 11218359"/>
              <a:gd name="connsiteY165" fmla="*/ 1880959 h 1880959"/>
              <a:gd name="connsiteX166" fmla="*/ 1896651 w 11218359"/>
              <a:gd name="connsiteY166" fmla="*/ 1880959 h 1880959"/>
              <a:gd name="connsiteX167" fmla="*/ 1908091 w 11218359"/>
              <a:gd name="connsiteY167" fmla="*/ 1880959 h 1880959"/>
              <a:gd name="connsiteX168" fmla="*/ 1919531 w 11218359"/>
              <a:gd name="connsiteY168" fmla="*/ 1880959 h 1880959"/>
              <a:gd name="connsiteX169" fmla="*/ 1930970 w 11218359"/>
              <a:gd name="connsiteY169" fmla="*/ 1880959 h 1880959"/>
              <a:gd name="connsiteX170" fmla="*/ 1942409 w 11218359"/>
              <a:gd name="connsiteY170" fmla="*/ 1880959 h 1880959"/>
              <a:gd name="connsiteX171" fmla="*/ 1953849 w 11218359"/>
              <a:gd name="connsiteY171" fmla="*/ 1880959 h 1880959"/>
              <a:gd name="connsiteX172" fmla="*/ 1965289 w 11218359"/>
              <a:gd name="connsiteY172" fmla="*/ 1880959 h 1880959"/>
              <a:gd name="connsiteX173" fmla="*/ 1976728 w 11218359"/>
              <a:gd name="connsiteY173" fmla="*/ 1880959 h 1880959"/>
              <a:gd name="connsiteX174" fmla="*/ 1988168 w 11218359"/>
              <a:gd name="connsiteY174" fmla="*/ 1880959 h 1880959"/>
              <a:gd name="connsiteX175" fmla="*/ 1999607 w 11218359"/>
              <a:gd name="connsiteY175" fmla="*/ 1880959 h 1880959"/>
              <a:gd name="connsiteX176" fmla="*/ 2011047 w 11218359"/>
              <a:gd name="connsiteY176" fmla="*/ 1880959 h 1880959"/>
              <a:gd name="connsiteX177" fmla="*/ 2022486 w 11218359"/>
              <a:gd name="connsiteY177" fmla="*/ 1880959 h 1880959"/>
              <a:gd name="connsiteX178" fmla="*/ 2033926 w 11218359"/>
              <a:gd name="connsiteY178" fmla="*/ 1880959 h 1880959"/>
              <a:gd name="connsiteX179" fmla="*/ 2045365 w 11218359"/>
              <a:gd name="connsiteY179" fmla="*/ 1880959 h 1880959"/>
              <a:gd name="connsiteX180" fmla="*/ 2056805 w 11218359"/>
              <a:gd name="connsiteY180" fmla="*/ 1880959 h 1880959"/>
              <a:gd name="connsiteX181" fmla="*/ 2068244 w 11218359"/>
              <a:gd name="connsiteY181" fmla="*/ 1880959 h 1880959"/>
              <a:gd name="connsiteX182" fmla="*/ 2079684 w 11218359"/>
              <a:gd name="connsiteY182" fmla="*/ 1880959 h 1880959"/>
              <a:gd name="connsiteX183" fmla="*/ 2091123 w 11218359"/>
              <a:gd name="connsiteY183" fmla="*/ 1880959 h 1880959"/>
              <a:gd name="connsiteX184" fmla="*/ 2102563 w 11218359"/>
              <a:gd name="connsiteY184" fmla="*/ 1880959 h 1880959"/>
              <a:gd name="connsiteX185" fmla="*/ 2114002 w 11218359"/>
              <a:gd name="connsiteY185" fmla="*/ 1880959 h 1880959"/>
              <a:gd name="connsiteX186" fmla="*/ 2125442 w 11218359"/>
              <a:gd name="connsiteY186" fmla="*/ 1880959 h 1880959"/>
              <a:gd name="connsiteX187" fmla="*/ 2136882 w 11218359"/>
              <a:gd name="connsiteY187" fmla="*/ 1880959 h 1880959"/>
              <a:gd name="connsiteX188" fmla="*/ 2148321 w 11218359"/>
              <a:gd name="connsiteY188" fmla="*/ 1880959 h 1880959"/>
              <a:gd name="connsiteX189" fmla="*/ 2159760 w 11218359"/>
              <a:gd name="connsiteY189" fmla="*/ 1880959 h 1880959"/>
              <a:gd name="connsiteX190" fmla="*/ 2171200 w 11218359"/>
              <a:gd name="connsiteY190" fmla="*/ 1880959 h 1880959"/>
              <a:gd name="connsiteX191" fmla="*/ 2182640 w 11218359"/>
              <a:gd name="connsiteY191" fmla="*/ 1880959 h 1880959"/>
              <a:gd name="connsiteX192" fmla="*/ 2194079 w 11218359"/>
              <a:gd name="connsiteY192" fmla="*/ 1880959 h 1880959"/>
              <a:gd name="connsiteX193" fmla="*/ 2205519 w 11218359"/>
              <a:gd name="connsiteY193" fmla="*/ 1880959 h 1880959"/>
              <a:gd name="connsiteX194" fmla="*/ 2216958 w 11218359"/>
              <a:gd name="connsiteY194" fmla="*/ 1880959 h 1880959"/>
              <a:gd name="connsiteX195" fmla="*/ 2228393 w 11218359"/>
              <a:gd name="connsiteY195" fmla="*/ 1880959 h 1880959"/>
              <a:gd name="connsiteX196" fmla="*/ 2239837 w 11218359"/>
              <a:gd name="connsiteY196" fmla="*/ 1880959 h 1880959"/>
              <a:gd name="connsiteX197" fmla="*/ 2251272 w 11218359"/>
              <a:gd name="connsiteY197" fmla="*/ 1880959 h 1880959"/>
              <a:gd name="connsiteX198" fmla="*/ 2262716 w 11218359"/>
              <a:gd name="connsiteY198" fmla="*/ 1880959 h 1880959"/>
              <a:gd name="connsiteX199" fmla="*/ 2274151 w 11218359"/>
              <a:gd name="connsiteY199" fmla="*/ 1880959 h 1880959"/>
              <a:gd name="connsiteX200" fmla="*/ 2285591 w 11218359"/>
              <a:gd name="connsiteY200" fmla="*/ 1880959 h 1880959"/>
              <a:gd name="connsiteX201" fmla="*/ 2297030 w 11218359"/>
              <a:gd name="connsiteY201" fmla="*/ 1880959 h 1880959"/>
              <a:gd name="connsiteX202" fmla="*/ 2308470 w 11218359"/>
              <a:gd name="connsiteY202" fmla="*/ 1880959 h 1880959"/>
              <a:gd name="connsiteX203" fmla="*/ 2319909 w 11218359"/>
              <a:gd name="connsiteY203" fmla="*/ 1880959 h 1880959"/>
              <a:gd name="connsiteX204" fmla="*/ 2331349 w 11218359"/>
              <a:gd name="connsiteY204" fmla="*/ 1880959 h 1880959"/>
              <a:gd name="connsiteX205" fmla="*/ 2342788 w 11218359"/>
              <a:gd name="connsiteY205" fmla="*/ 1880959 h 1880959"/>
              <a:gd name="connsiteX206" fmla="*/ 2354228 w 11218359"/>
              <a:gd name="connsiteY206" fmla="*/ 1880959 h 1880959"/>
              <a:gd name="connsiteX207" fmla="*/ 2365667 w 11218359"/>
              <a:gd name="connsiteY207" fmla="*/ 1880959 h 1880959"/>
              <a:gd name="connsiteX208" fmla="*/ 2377107 w 11218359"/>
              <a:gd name="connsiteY208" fmla="*/ 1880959 h 1880959"/>
              <a:gd name="connsiteX209" fmla="*/ 2388546 w 11218359"/>
              <a:gd name="connsiteY209" fmla="*/ 1880959 h 1880959"/>
              <a:gd name="connsiteX210" fmla="*/ 2399986 w 11218359"/>
              <a:gd name="connsiteY210" fmla="*/ 1880959 h 1880959"/>
              <a:gd name="connsiteX211" fmla="*/ 2411425 w 11218359"/>
              <a:gd name="connsiteY211" fmla="*/ 1880959 h 1880959"/>
              <a:gd name="connsiteX212" fmla="*/ 2422865 w 11218359"/>
              <a:gd name="connsiteY212" fmla="*/ 1880959 h 1880959"/>
              <a:gd name="connsiteX213" fmla="*/ 2434304 w 11218359"/>
              <a:gd name="connsiteY213" fmla="*/ 1880959 h 1880959"/>
              <a:gd name="connsiteX214" fmla="*/ 2445744 w 11218359"/>
              <a:gd name="connsiteY214" fmla="*/ 1880959 h 1880959"/>
              <a:gd name="connsiteX215" fmla="*/ 2457184 w 11218359"/>
              <a:gd name="connsiteY215" fmla="*/ 1880959 h 1880959"/>
              <a:gd name="connsiteX216" fmla="*/ 2468623 w 11218359"/>
              <a:gd name="connsiteY216" fmla="*/ 1880959 h 1880959"/>
              <a:gd name="connsiteX217" fmla="*/ 2480062 w 11218359"/>
              <a:gd name="connsiteY217" fmla="*/ 1880959 h 1880959"/>
              <a:gd name="connsiteX218" fmla="*/ 2491502 w 11218359"/>
              <a:gd name="connsiteY218" fmla="*/ 1880959 h 1880959"/>
              <a:gd name="connsiteX219" fmla="*/ 2502942 w 11218359"/>
              <a:gd name="connsiteY219" fmla="*/ 1880959 h 1880959"/>
              <a:gd name="connsiteX220" fmla="*/ 2514381 w 11218359"/>
              <a:gd name="connsiteY220" fmla="*/ 1880959 h 1880959"/>
              <a:gd name="connsiteX221" fmla="*/ 2525821 w 11218359"/>
              <a:gd name="connsiteY221" fmla="*/ 1880959 h 1880959"/>
              <a:gd name="connsiteX222" fmla="*/ 2537260 w 11218359"/>
              <a:gd name="connsiteY222" fmla="*/ 1880959 h 1880959"/>
              <a:gd name="connsiteX223" fmla="*/ 2548700 w 11218359"/>
              <a:gd name="connsiteY223" fmla="*/ 1880959 h 1880959"/>
              <a:gd name="connsiteX224" fmla="*/ 2560139 w 11218359"/>
              <a:gd name="connsiteY224" fmla="*/ 1880959 h 1880959"/>
              <a:gd name="connsiteX225" fmla="*/ 2571579 w 11218359"/>
              <a:gd name="connsiteY225" fmla="*/ 1880959 h 1880959"/>
              <a:gd name="connsiteX226" fmla="*/ 2583018 w 11218359"/>
              <a:gd name="connsiteY226" fmla="*/ 1880959 h 1880959"/>
              <a:gd name="connsiteX227" fmla="*/ 2594458 w 11218359"/>
              <a:gd name="connsiteY227" fmla="*/ 1880959 h 1880959"/>
              <a:gd name="connsiteX228" fmla="*/ 2605897 w 11218359"/>
              <a:gd name="connsiteY228" fmla="*/ 1880959 h 1880959"/>
              <a:gd name="connsiteX229" fmla="*/ 2617337 w 11218359"/>
              <a:gd name="connsiteY229" fmla="*/ 1880959 h 1880959"/>
              <a:gd name="connsiteX230" fmla="*/ 2628776 w 11218359"/>
              <a:gd name="connsiteY230" fmla="*/ 1880959 h 1880959"/>
              <a:gd name="connsiteX231" fmla="*/ 2640216 w 11218359"/>
              <a:gd name="connsiteY231" fmla="*/ 1880959 h 1880959"/>
              <a:gd name="connsiteX232" fmla="*/ 2651655 w 11218359"/>
              <a:gd name="connsiteY232" fmla="*/ 1880959 h 1880959"/>
              <a:gd name="connsiteX233" fmla="*/ 2663095 w 11218359"/>
              <a:gd name="connsiteY233" fmla="*/ 1880959 h 1880959"/>
              <a:gd name="connsiteX234" fmla="*/ 2674535 w 11218359"/>
              <a:gd name="connsiteY234" fmla="*/ 1880959 h 1880959"/>
              <a:gd name="connsiteX235" fmla="*/ 2685974 w 11218359"/>
              <a:gd name="connsiteY235" fmla="*/ 1880959 h 1880959"/>
              <a:gd name="connsiteX236" fmla="*/ 2697413 w 11218359"/>
              <a:gd name="connsiteY236" fmla="*/ 1880959 h 1880959"/>
              <a:gd name="connsiteX237" fmla="*/ 2708853 w 11218359"/>
              <a:gd name="connsiteY237" fmla="*/ 1880959 h 1880959"/>
              <a:gd name="connsiteX238" fmla="*/ 2720293 w 11218359"/>
              <a:gd name="connsiteY238" fmla="*/ 1880959 h 1880959"/>
              <a:gd name="connsiteX239" fmla="*/ 2731727 w 11218359"/>
              <a:gd name="connsiteY239" fmla="*/ 1880959 h 1880959"/>
              <a:gd name="connsiteX240" fmla="*/ 2743172 w 11218359"/>
              <a:gd name="connsiteY240" fmla="*/ 1880959 h 1880959"/>
              <a:gd name="connsiteX241" fmla="*/ 2754611 w 11218359"/>
              <a:gd name="connsiteY241" fmla="*/ 1880959 h 1880959"/>
              <a:gd name="connsiteX242" fmla="*/ 2766046 w 11218359"/>
              <a:gd name="connsiteY242" fmla="*/ 1880959 h 1880959"/>
              <a:gd name="connsiteX243" fmla="*/ 2777490 w 11218359"/>
              <a:gd name="connsiteY243" fmla="*/ 1880959 h 1880959"/>
              <a:gd name="connsiteX244" fmla="*/ 2788925 w 11218359"/>
              <a:gd name="connsiteY244" fmla="*/ 1880959 h 1880959"/>
              <a:gd name="connsiteX245" fmla="*/ 2800364 w 11218359"/>
              <a:gd name="connsiteY245" fmla="*/ 1880959 h 1880959"/>
              <a:gd name="connsiteX246" fmla="*/ 2811804 w 11218359"/>
              <a:gd name="connsiteY246" fmla="*/ 1880959 h 1880959"/>
              <a:gd name="connsiteX247" fmla="*/ 2823243 w 11218359"/>
              <a:gd name="connsiteY247" fmla="*/ 1880959 h 1880959"/>
              <a:gd name="connsiteX248" fmla="*/ 2834683 w 11218359"/>
              <a:gd name="connsiteY248" fmla="*/ 1880959 h 1880959"/>
              <a:gd name="connsiteX249" fmla="*/ 2846123 w 11218359"/>
              <a:gd name="connsiteY249" fmla="*/ 1880959 h 1880959"/>
              <a:gd name="connsiteX250" fmla="*/ 2857562 w 11218359"/>
              <a:gd name="connsiteY250" fmla="*/ 1880959 h 1880959"/>
              <a:gd name="connsiteX251" fmla="*/ 2869001 w 11218359"/>
              <a:gd name="connsiteY251" fmla="*/ 1880959 h 1880959"/>
              <a:gd name="connsiteX252" fmla="*/ 2880441 w 11218359"/>
              <a:gd name="connsiteY252" fmla="*/ 1880959 h 1880959"/>
              <a:gd name="connsiteX253" fmla="*/ 2891881 w 11218359"/>
              <a:gd name="connsiteY253" fmla="*/ 1880959 h 1880959"/>
              <a:gd name="connsiteX254" fmla="*/ 2903320 w 11218359"/>
              <a:gd name="connsiteY254" fmla="*/ 1880959 h 1880959"/>
              <a:gd name="connsiteX255" fmla="*/ 2914760 w 11218359"/>
              <a:gd name="connsiteY255" fmla="*/ 1880959 h 1880959"/>
              <a:gd name="connsiteX256" fmla="*/ 2926199 w 11218359"/>
              <a:gd name="connsiteY256" fmla="*/ 1880959 h 1880959"/>
              <a:gd name="connsiteX257" fmla="*/ 2937639 w 11218359"/>
              <a:gd name="connsiteY257" fmla="*/ 1880959 h 1880959"/>
              <a:gd name="connsiteX258" fmla="*/ 2949078 w 11218359"/>
              <a:gd name="connsiteY258" fmla="*/ 1880959 h 1880959"/>
              <a:gd name="connsiteX259" fmla="*/ 2960518 w 11218359"/>
              <a:gd name="connsiteY259" fmla="*/ 1880959 h 1880959"/>
              <a:gd name="connsiteX260" fmla="*/ 2971957 w 11218359"/>
              <a:gd name="connsiteY260" fmla="*/ 1880959 h 1880959"/>
              <a:gd name="connsiteX261" fmla="*/ 2983397 w 11218359"/>
              <a:gd name="connsiteY261" fmla="*/ 1880959 h 1880959"/>
              <a:gd name="connsiteX262" fmla="*/ 2994837 w 11218359"/>
              <a:gd name="connsiteY262" fmla="*/ 1880959 h 1880959"/>
              <a:gd name="connsiteX263" fmla="*/ 3006276 w 11218359"/>
              <a:gd name="connsiteY263" fmla="*/ 1880959 h 1880959"/>
              <a:gd name="connsiteX264" fmla="*/ 3017715 w 11218359"/>
              <a:gd name="connsiteY264" fmla="*/ 1880959 h 1880959"/>
              <a:gd name="connsiteX265" fmla="*/ 3029155 w 11218359"/>
              <a:gd name="connsiteY265" fmla="*/ 1880959 h 1880959"/>
              <a:gd name="connsiteX266" fmla="*/ 3040594 w 11218359"/>
              <a:gd name="connsiteY266" fmla="*/ 1880959 h 1880959"/>
              <a:gd name="connsiteX267" fmla="*/ 3052034 w 11218359"/>
              <a:gd name="connsiteY267" fmla="*/ 1880959 h 1880959"/>
              <a:gd name="connsiteX268" fmla="*/ 3063474 w 11218359"/>
              <a:gd name="connsiteY268" fmla="*/ 1880959 h 1880959"/>
              <a:gd name="connsiteX269" fmla="*/ 3074913 w 11218359"/>
              <a:gd name="connsiteY269" fmla="*/ 1880959 h 1880959"/>
              <a:gd name="connsiteX270" fmla="*/ 3086352 w 11218359"/>
              <a:gd name="connsiteY270" fmla="*/ 1880959 h 1880959"/>
              <a:gd name="connsiteX271" fmla="*/ 3097792 w 11218359"/>
              <a:gd name="connsiteY271" fmla="*/ 1880959 h 1880959"/>
              <a:gd name="connsiteX272" fmla="*/ 3109232 w 11218359"/>
              <a:gd name="connsiteY272" fmla="*/ 1880959 h 1880959"/>
              <a:gd name="connsiteX273" fmla="*/ 3120671 w 11218359"/>
              <a:gd name="connsiteY273" fmla="*/ 1880959 h 1880959"/>
              <a:gd name="connsiteX274" fmla="*/ 3132111 w 11218359"/>
              <a:gd name="connsiteY274" fmla="*/ 1880959 h 1880959"/>
              <a:gd name="connsiteX275" fmla="*/ 3143550 w 11218359"/>
              <a:gd name="connsiteY275" fmla="*/ 1880959 h 1880959"/>
              <a:gd name="connsiteX276" fmla="*/ 3154990 w 11218359"/>
              <a:gd name="connsiteY276" fmla="*/ 1880959 h 1880959"/>
              <a:gd name="connsiteX277" fmla="*/ 3166429 w 11218359"/>
              <a:gd name="connsiteY277" fmla="*/ 1880959 h 1880959"/>
              <a:gd name="connsiteX278" fmla="*/ 3177869 w 11218359"/>
              <a:gd name="connsiteY278" fmla="*/ 1880959 h 1880959"/>
              <a:gd name="connsiteX279" fmla="*/ 3189308 w 11218359"/>
              <a:gd name="connsiteY279" fmla="*/ 1880959 h 1880959"/>
              <a:gd name="connsiteX280" fmla="*/ 3200748 w 11218359"/>
              <a:gd name="connsiteY280" fmla="*/ 1880959 h 1880959"/>
              <a:gd name="connsiteX281" fmla="*/ 3212187 w 11218359"/>
              <a:gd name="connsiteY281" fmla="*/ 1880959 h 1880959"/>
              <a:gd name="connsiteX282" fmla="*/ 3223627 w 11218359"/>
              <a:gd name="connsiteY282" fmla="*/ 1880959 h 1880959"/>
              <a:gd name="connsiteX283" fmla="*/ 3235066 w 11218359"/>
              <a:gd name="connsiteY283" fmla="*/ 1880959 h 1880959"/>
              <a:gd name="connsiteX284" fmla="*/ 3246501 w 11218359"/>
              <a:gd name="connsiteY284" fmla="*/ 1880959 h 1880959"/>
              <a:gd name="connsiteX285" fmla="*/ 3257945 w 11218359"/>
              <a:gd name="connsiteY285" fmla="*/ 1880959 h 1880959"/>
              <a:gd name="connsiteX286" fmla="*/ 3269385 w 11218359"/>
              <a:gd name="connsiteY286" fmla="*/ 1880959 h 1880959"/>
              <a:gd name="connsiteX287" fmla="*/ 3280825 w 11218359"/>
              <a:gd name="connsiteY287" fmla="*/ 1880959 h 1880959"/>
              <a:gd name="connsiteX288" fmla="*/ 3292264 w 11218359"/>
              <a:gd name="connsiteY288" fmla="*/ 1880959 h 1880959"/>
              <a:gd name="connsiteX289" fmla="*/ 3303699 w 11218359"/>
              <a:gd name="connsiteY289" fmla="*/ 1880959 h 1880959"/>
              <a:gd name="connsiteX290" fmla="*/ 3315143 w 11218359"/>
              <a:gd name="connsiteY290" fmla="*/ 1880959 h 1880959"/>
              <a:gd name="connsiteX291" fmla="*/ 3326578 w 11218359"/>
              <a:gd name="connsiteY291" fmla="*/ 1880959 h 1880959"/>
              <a:gd name="connsiteX292" fmla="*/ 3338017 w 11218359"/>
              <a:gd name="connsiteY292" fmla="*/ 1880959 h 1880959"/>
              <a:gd name="connsiteX293" fmla="*/ 3349457 w 11218359"/>
              <a:gd name="connsiteY293" fmla="*/ 1880959 h 1880959"/>
              <a:gd name="connsiteX294" fmla="*/ 3360896 w 11218359"/>
              <a:gd name="connsiteY294" fmla="*/ 1880959 h 1880959"/>
              <a:gd name="connsiteX295" fmla="*/ 3372336 w 11218359"/>
              <a:gd name="connsiteY295" fmla="*/ 1880959 h 1880959"/>
              <a:gd name="connsiteX296" fmla="*/ 3383776 w 11218359"/>
              <a:gd name="connsiteY296" fmla="*/ 1880959 h 1880959"/>
              <a:gd name="connsiteX297" fmla="*/ 3395215 w 11218359"/>
              <a:gd name="connsiteY297" fmla="*/ 1880959 h 1880959"/>
              <a:gd name="connsiteX298" fmla="*/ 3406654 w 11218359"/>
              <a:gd name="connsiteY298" fmla="*/ 1880959 h 1880959"/>
              <a:gd name="connsiteX299" fmla="*/ 3418094 w 11218359"/>
              <a:gd name="connsiteY299" fmla="*/ 1880959 h 1880959"/>
              <a:gd name="connsiteX300" fmla="*/ 3429534 w 11218359"/>
              <a:gd name="connsiteY300" fmla="*/ 1880959 h 1880959"/>
              <a:gd name="connsiteX301" fmla="*/ 3440973 w 11218359"/>
              <a:gd name="connsiteY301" fmla="*/ 1880959 h 1880959"/>
              <a:gd name="connsiteX302" fmla="*/ 3452413 w 11218359"/>
              <a:gd name="connsiteY302" fmla="*/ 1880959 h 1880959"/>
              <a:gd name="connsiteX303" fmla="*/ 3463852 w 11218359"/>
              <a:gd name="connsiteY303" fmla="*/ 1880959 h 1880959"/>
              <a:gd name="connsiteX304" fmla="*/ 3475292 w 11218359"/>
              <a:gd name="connsiteY304" fmla="*/ 1880959 h 1880959"/>
              <a:gd name="connsiteX305" fmla="*/ 3486731 w 11218359"/>
              <a:gd name="connsiteY305" fmla="*/ 1880959 h 1880959"/>
              <a:gd name="connsiteX306" fmla="*/ 3498171 w 11218359"/>
              <a:gd name="connsiteY306" fmla="*/ 1880959 h 1880959"/>
              <a:gd name="connsiteX307" fmla="*/ 3509610 w 11218359"/>
              <a:gd name="connsiteY307" fmla="*/ 1880959 h 1880959"/>
              <a:gd name="connsiteX308" fmla="*/ 3521050 w 11218359"/>
              <a:gd name="connsiteY308" fmla="*/ 1880959 h 1880959"/>
              <a:gd name="connsiteX309" fmla="*/ 3532489 w 11218359"/>
              <a:gd name="connsiteY309" fmla="*/ 1880959 h 1880959"/>
              <a:gd name="connsiteX310" fmla="*/ 3543929 w 11218359"/>
              <a:gd name="connsiteY310" fmla="*/ 1880959 h 1880959"/>
              <a:gd name="connsiteX311" fmla="*/ 3555368 w 11218359"/>
              <a:gd name="connsiteY311" fmla="*/ 1880959 h 1880959"/>
              <a:gd name="connsiteX312" fmla="*/ 3566808 w 11218359"/>
              <a:gd name="connsiteY312" fmla="*/ 1880959 h 1880959"/>
              <a:gd name="connsiteX313" fmla="*/ 3578247 w 11218359"/>
              <a:gd name="connsiteY313" fmla="*/ 1880959 h 1880959"/>
              <a:gd name="connsiteX314" fmla="*/ 3589687 w 11218359"/>
              <a:gd name="connsiteY314" fmla="*/ 1880959 h 1880959"/>
              <a:gd name="connsiteX315" fmla="*/ 3601127 w 11218359"/>
              <a:gd name="connsiteY315" fmla="*/ 1880959 h 1880959"/>
              <a:gd name="connsiteX316" fmla="*/ 3612566 w 11218359"/>
              <a:gd name="connsiteY316" fmla="*/ 1880959 h 1880959"/>
              <a:gd name="connsiteX317" fmla="*/ 3624005 w 11218359"/>
              <a:gd name="connsiteY317" fmla="*/ 1880959 h 1880959"/>
              <a:gd name="connsiteX318" fmla="*/ 3635445 w 11218359"/>
              <a:gd name="connsiteY318" fmla="*/ 1880959 h 1880959"/>
              <a:gd name="connsiteX319" fmla="*/ 3646885 w 11218359"/>
              <a:gd name="connsiteY319" fmla="*/ 1880959 h 1880959"/>
              <a:gd name="connsiteX320" fmla="*/ 3658324 w 11218359"/>
              <a:gd name="connsiteY320" fmla="*/ 1880959 h 1880959"/>
              <a:gd name="connsiteX321" fmla="*/ 3669764 w 11218359"/>
              <a:gd name="connsiteY321" fmla="*/ 1880959 h 1880959"/>
              <a:gd name="connsiteX322" fmla="*/ 3681203 w 11218359"/>
              <a:gd name="connsiteY322" fmla="*/ 1880959 h 1880959"/>
              <a:gd name="connsiteX323" fmla="*/ 3692643 w 11218359"/>
              <a:gd name="connsiteY323" fmla="*/ 1880959 h 1880959"/>
              <a:gd name="connsiteX324" fmla="*/ 3704082 w 11218359"/>
              <a:gd name="connsiteY324" fmla="*/ 1880959 h 1880959"/>
              <a:gd name="connsiteX325" fmla="*/ 3715522 w 11218359"/>
              <a:gd name="connsiteY325" fmla="*/ 1880959 h 1880959"/>
              <a:gd name="connsiteX326" fmla="*/ 3726961 w 11218359"/>
              <a:gd name="connsiteY326" fmla="*/ 1880959 h 1880959"/>
              <a:gd name="connsiteX327" fmla="*/ 3738401 w 11218359"/>
              <a:gd name="connsiteY327" fmla="*/ 1880959 h 1880959"/>
              <a:gd name="connsiteX328" fmla="*/ 3749840 w 11218359"/>
              <a:gd name="connsiteY328" fmla="*/ 1880959 h 1880959"/>
              <a:gd name="connsiteX329" fmla="*/ 3761280 w 11218359"/>
              <a:gd name="connsiteY329" fmla="*/ 1880959 h 1880959"/>
              <a:gd name="connsiteX330" fmla="*/ 3772719 w 11218359"/>
              <a:gd name="connsiteY330" fmla="*/ 1880959 h 1880959"/>
              <a:gd name="connsiteX331" fmla="*/ 3784154 w 11218359"/>
              <a:gd name="connsiteY331" fmla="*/ 1880959 h 1880959"/>
              <a:gd name="connsiteX332" fmla="*/ 3795598 w 11218359"/>
              <a:gd name="connsiteY332" fmla="*/ 1880959 h 1880959"/>
              <a:gd name="connsiteX333" fmla="*/ 3807033 w 11218359"/>
              <a:gd name="connsiteY333" fmla="*/ 1880959 h 1880959"/>
              <a:gd name="connsiteX334" fmla="*/ 3818473 w 11218359"/>
              <a:gd name="connsiteY334" fmla="*/ 1880959 h 1880959"/>
              <a:gd name="connsiteX335" fmla="*/ 3829917 w 11218359"/>
              <a:gd name="connsiteY335" fmla="*/ 1880959 h 1880959"/>
              <a:gd name="connsiteX336" fmla="*/ 3841352 w 11218359"/>
              <a:gd name="connsiteY336" fmla="*/ 1880959 h 1880959"/>
              <a:gd name="connsiteX337" fmla="*/ 3852791 w 11218359"/>
              <a:gd name="connsiteY337" fmla="*/ 1880959 h 1880959"/>
              <a:gd name="connsiteX338" fmla="*/ 3864231 w 11218359"/>
              <a:gd name="connsiteY338" fmla="*/ 1880959 h 1880959"/>
              <a:gd name="connsiteX339" fmla="*/ 3875670 w 11218359"/>
              <a:gd name="connsiteY339" fmla="*/ 1880959 h 1880959"/>
              <a:gd name="connsiteX340" fmla="*/ 3887110 w 11218359"/>
              <a:gd name="connsiteY340" fmla="*/ 1880959 h 1880959"/>
              <a:gd name="connsiteX341" fmla="*/ 3898549 w 11218359"/>
              <a:gd name="connsiteY341" fmla="*/ 1880959 h 1880959"/>
              <a:gd name="connsiteX342" fmla="*/ 3909989 w 11218359"/>
              <a:gd name="connsiteY342" fmla="*/ 1880959 h 1880959"/>
              <a:gd name="connsiteX343" fmla="*/ 3921447 w 11218359"/>
              <a:gd name="connsiteY343" fmla="*/ 1880959 h 1880959"/>
              <a:gd name="connsiteX344" fmla="*/ 3932878 w 11218359"/>
              <a:gd name="connsiteY344" fmla="*/ 1880959 h 1880959"/>
              <a:gd name="connsiteX345" fmla="*/ 3944307 w 11218359"/>
              <a:gd name="connsiteY345" fmla="*/ 1880959 h 1880959"/>
              <a:gd name="connsiteX346" fmla="*/ 3955737 w 11218359"/>
              <a:gd name="connsiteY346" fmla="*/ 1880959 h 1880959"/>
              <a:gd name="connsiteX347" fmla="*/ 3967167 w 11218359"/>
              <a:gd name="connsiteY347" fmla="*/ 1880959 h 1880959"/>
              <a:gd name="connsiteX348" fmla="*/ 3978645 w 11218359"/>
              <a:gd name="connsiteY348" fmla="*/ 1880959 h 1880959"/>
              <a:gd name="connsiteX349" fmla="*/ 3990075 w 11218359"/>
              <a:gd name="connsiteY349" fmla="*/ 1880959 h 1880959"/>
              <a:gd name="connsiteX350" fmla="*/ 4001505 w 11218359"/>
              <a:gd name="connsiteY350" fmla="*/ 1880959 h 1880959"/>
              <a:gd name="connsiteX351" fmla="*/ 4012935 w 11218359"/>
              <a:gd name="connsiteY351" fmla="*/ 1880959 h 1880959"/>
              <a:gd name="connsiteX352" fmla="*/ 4024365 w 11218359"/>
              <a:gd name="connsiteY352" fmla="*/ 1880959 h 1880959"/>
              <a:gd name="connsiteX353" fmla="*/ 4035843 w 11218359"/>
              <a:gd name="connsiteY353" fmla="*/ 1880959 h 1880959"/>
              <a:gd name="connsiteX354" fmla="*/ 4047273 w 11218359"/>
              <a:gd name="connsiteY354" fmla="*/ 1880959 h 1880959"/>
              <a:gd name="connsiteX355" fmla="*/ 4058702 w 11218359"/>
              <a:gd name="connsiteY355" fmla="*/ 1880959 h 1880959"/>
              <a:gd name="connsiteX356" fmla="*/ 4070133 w 11218359"/>
              <a:gd name="connsiteY356" fmla="*/ 1880959 h 1880959"/>
              <a:gd name="connsiteX357" fmla="*/ 4081563 w 11218359"/>
              <a:gd name="connsiteY357" fmla="*/ 1880959 h 1880959"/>
              <a:gd name="connsiteX358" fmla="*/ 4093040 w 11218359"/>
              <a:gd name="connsiteY358" fmla="*/ 1880959 h 1880959"/>
              <a:gd name="connsiteX359" fmla="*/ 4104471 w 11218359"/>
              <a:gd name="connsiteY359" fmla="*/ 1880959 h 1880959"/>
              <a:gd name="connsiteX360" fmla="*/ 4115900 w 11218359"/>
              <a:gd name="connsiteY360" fmla="*/ 1880959 h 1880959"/>
              <a:gd name="connsiteX361" fmla="*/ 4127330 w 11218359"/>
              <a:gd name="connsiteY361" fmla="*/ 1880959 h 1880959"/>
              <a:gd name="connsiteX362" fmla="*/ 4138760 w 11218359"/>
              <a:gd name="connsiteY362" fmla="*/ 1880959 h 1880959"/>
              <a:gd name="connsiteX363" fmla="*/ 4150238 w 11218359"/>
              <a:gd name="connsiteY363" fmla="*/ 1880959 h 1880959"/>
              <a:gd name="connsiteX364" fmla="*/ 4161668 w 11218359"/>
              <a:gd name="connsiteY364" fmla="*/ 1880959 h 1880959"/>
              <a:gd name="connsiteX365" fmla="*/ 4173098 w 11218359"/>
              <a:gd name="connsiteY365" fmla="*/ 1880959 h 1880959"/>
              <a:gd name="connsiteX366" fmla="*/ 4184528 w 11218359"/>
              <a:gd name="connsiteY366" fmla="*/ 1880959 h 1880959"/>
              <a:gd name="connsiteX367" fmla="*/ 4195958 w 11218359"/>
              <a:gd name="connsiteY367" fmla="*/ 1880959 h 1880959"/>
              <a:gd name="connsiteX368" fmla="*/ 4207436 w 11218359"/>
              <a:gd name="connsiteY368" fmla="*/ 1880959 h 1880959"/>
              <a:gd name="connsiteX369" fmla="*/ 4218865 w 11218359"/>
              <a:gd name="connsiteY369" fmla="*/ 1880959 h 1880959"/>
              <a:gd name="connsiteX370" fmla="*/ 4230296 w 11218359"/>
              <a:gd name="connsiteY370" fmla="*/ 1880959 h 1880959"/>
              <a:gd name="connsiteX371" fmla="*/ 4241726 w 11218359"/>
              <a:gd name="connsiteY371" fmla="*/ 1880959 h 1880959"/>
              <a:gd name="connsiteX372" fmla="*/ 4253156 w 11218359"/>
              <a:gd name="connsiteY372" fmla="*/ 1880959 h 1880959"/>
              <a:gd name="connsiteX373" fmla="*/ 4264634 w 11218359"/>
              <a:gd name="connsiteY373" fmla="*/ 1880959 h 1880959"/>
              <a:gd name="connsiteX374" fmla="*/ 4276063 w 11218359"/>
              <a:gd name="connsiteY374" fmla="*/ 1880959 h 1880959"/>
              <a:gd name="connsiteX375" fmla="*/ 4287493 w 11218359"/>
              <a:gd name="connsiteY375" fmla="*/ 1880959 h 1880959"/>
              <a:gd name="connsiteX376" fmla="*/ 4298923 w 11218359"/>
              <a:gd name="connsiteY376" fmla="*/ 1880959 h 1880959"/>
              <a:gd name="connsiteX377" fmla="*/ 4310353 w 11218359"/>
              <a:gd name="connsiteY377" fmla="*/ 1880959 h 1880959"/>
              <a:gd name="connsiteX378" fmla="*/ 4321831 w 11218359"/>
              <a:gd name="connsiteY378" fmla="*/ 1880959 h 1880959"/>
              <a:gd name="connsiteX379" fmla="*/ 4333261 w 11218359"/>
              <a:gd name="connsiteY379" fmla="*/ 1880959 h 1880959"/>
              <a:gd name="connsiteX380" fmla="*/ 4344691 w 11218359"/>
              <a:gd name="connsiteY380" fmla="*/ 1880959 h 1880959"/>
              <a:gd name="connsiteX381" fmla="*/ 4356121 w 11218359"/>
              <a:gd name="connsiteY381" fmla="*/ 1880959 h 1880959"/>
              <a:gd name="connsiteX382" fmla="*/ 4367551 w 11218359"/>
              <a:gd name="connsiteY382" fmla="*/ 1880959 h 1880959"/>
              <a:gd name="connsiteX383" fmla="*/ 4379028 w 11218359"/>
              <a:gd name="connsiteY383" fmla="*/ 1880959 h 1880959"/>
              <a:gd name="connsiteX384" fmla="*/ 4390458 w 11218359"/>
              <a:gd name="connsiteY384" fmla="*/ 1880959 h 1880959"/>
              <a:gd name="connsiteX385" fmla="*/ 4401889 w 11218359"/>
              <a:gd name="connsiteY385" fmla="*/ 1880959 h 1880959"/>
              <a:gd name="connsiteX386" fmla="*/ 4413319 w 11218359"/>
              <a:gd name="connsiteY386" fmla="*/ 1880959 h 1880959"/>
              <a:gd name="connsiteX387" fmla="*/ 4424749 w 11218359"/>
              <a:gd name="connsiteY387" fmla="*/ 1880959 h 1880959"/>
              <a:gd name="connsiteX388" fmla="*/ 4436226 w 11218359"/>
              <a:gd name="connsiteY388" fmla="*/ 1880959 h 1880959"/>
              <a:gd name="connsiteX389" fmla="*/ 4447656 w 11218359"/>
              <a:gd name="connsiteY389" fmla="*/ 1880959 h 1880959"/>
              <a:gd name="connsiteX390" fmla="*/ 4459086 w 11218359"/>
              <a:gd name="connsiteY390" fmla="*/ 1880959 h 1880959"/>
              <a:gd name="connsiteX391" fmla="*/ 4470516 w 11218359"/>
              <a:gd name="connsiteY391" fmla="*/ 1880959 h 1880959"/>
              <a:gd name="connsiteX392" fmla="*/ 4481946 w 11218359"/>
              <a:gd name="connsiteY392" fmla="*/ 1880959 h 1880959"/>
              <a:gd name="connsiteX393" fmla="*/ 4493424 w 11218359"/>
              <a:gd name="connsiteY393" fmla="*/ 1880959 h 1880959"/>
              <a:gd name="connsiteX394" fmla="*/ 4504854 w 11218359"/>
              <a:gd name="connsiteY394" fmla="*/ 1880959 h 1880959"/>
              <a:gd name="connsiteX395" fmla="*/ 4516284 w 11218359"/>
              <a:gd name="connsiteY395" fmla="*/ 1880959 h 1880959"/>
              <a:gd name="connsiteX396" fmla="*/ 4527714 w 11218359"/>
              <a:gd name="connsiteY396" fmla="*/ 1880959 h 1880959"/>
              <a:gd name="connsiteX397" fmla="*/ 4539144 w 11218359"/>
              <a:gd name="connsiteY397" fmla="*/ 1880959 h 1880959"/>
              <a:gd name="connsiteX398" fmla="*/ 4550621 w 11218359"/>
              <a:gd name="connsiteY398" fmla="*/ 1880959 h 1880959"/>
              <a:gd name="connsiteX399" fmla="*/ 4562051 w 11218359"/>
              <a:gd name="connsiteY399" fmla="*/ 1880959 h 1880959"/>
              <a:gd name="connsiteX400" fmla="*/ 4573482 w 11218359"/>
              <a:gd name="connsiteY400" fmla="*/ 1880959 h 1880959"/>
              <a:gd name="connsiteX401" fmla="*/ 4584912 w 11218359"/>
              <a:gd name="connsiteY401" fmla="*/ 1880959 h 1880959"/>
              <a:gd name="connsiteX402" fmla="*/ 4596341 w 11218359"/>
              <a:gd name="connsiteY402" fmla="*/ 1880959 h 1880959"/>
              <a:gd name="connsiteX403" fmla="*/ 4607771 w 11218359"/>
              <a:gd name="connsiteY403" fmla="*/ 1880959 h 1880959"/>
              <a:gd name="connsiteX404" fmla="*/ 4619249 w 11218359"/>
              <a:gd name="connsiteY404" fmla="*/ 1880959 h 1880959"/>
              <a:gd name="connsiteX405" fmla="*/ 4630679 w 11218359"/>
              <a:gd name="connsiteY405" fmla="*/ 1880959 h 1880959"/>
              <a:gd name="connsiteX406" fmla="*/ 4642109 w 11218359"/>
              <a:gd name="connsiteY406" fmla="*/ 1880959 h 1880959"/>
              <a:gd name="connsiteX407" fmla="*/ 4653539 w 11218359"/>
              <a:gd name="connsiteY407" fmla="*/ 1880959 h 1880959"/>
              <a:gd name="connsiteX408" fmla="*/ 4664969 w 11218359"/>
              <a:gd name="connsiteY408" fmla="*/ 1880959 h 1880959"/>
              <a:gd name="connsiteX409" fmla="*/ 4676447 w 11218359"/>
              <a:gd name="connsiteY409" fmla="*/ 1880959 h 1880959"/>
              <a:gd name="connsiteX410" fmla="*/ 4687877 w 11218359"/>
              <a:gd name="connsiteY410" fmla="*/ 1880959 h 1880959"/>
              <a:gd name="connsiteX411" fmla="*/ 4699306 w 11218359"/>
              <a:gd name="connsiteY411" fmla="*/ 1880959 h 1880959"/>
              <a:gd name="connsiteX412" fmla="*/ 4710737 w 11218359"/>
              <a:gd name="connsiteY412" fmla="*/ 1880959 h 1880959"/>
              <a:gd name="connsiteX413" fmla="*/ 4722167 w 11218359"/>
              <a:gd name="connsiteY413" fmla="*/ 1880959 h 1880959"/>
              <a:gd name="connsiteX414" fmla="*/ 4733644 w 11218359"/>
              <a:gd name="connsiteY414" fmla="*/ 1880959 h 1880959"/>
              <a:gd name="connsiteX415" fmla="*/ 4745075 w 11218359"/>
              <a:gd name="connsiteY415" fmla="*/ 1880959 h 1880959"/>
              <a:gd name="connsiteX416" fmla="*/ 4756504 w 11218359"/>
              <a:gd name="connsiteY416" fmla="*/ 1880959 h 1880959"/>
              <a:gd name="connsiteX417" fmla="*/ 4767934 w 11218359"/>
              <a:gd name="connsiteY417" fmla="*/ 1880959 h 1880959"/>
              <a:gd name="connsiteX418" fmla="*/ 4779364 w 11218359"/>
              <a:gd name="connsiteY418" fmla="*/ 1880959 h 1880959"/>
              <a:gd name="connsiteX419" fmla="*/ 4790842 w 11218359"/>
              <a:gd name="connsiteY419" fmla="*/ 1880959 h 1880959"/>
              <a:gd name="connsiteX420" fmla="*/ 4802272 w 11218359"/>
              <a:gd name="connsiteY420" fmla="*/ 1880959 h 1880959"/>
              <a:gd name="connsiteX421" fmla="*/ 4813702 w 11218359"/>
              <a:gd name="connsiteY421" fmla="*/ 1880959 h 1880959"/>
              <a:gd name="connsiteX422" fmla="*/ 4825132 w 11218359"/>
              <a:gd name="connsiteY422" fmla="*/ 1880959 h 1880959"/>
              <a:gd name="connsiteX423" fmla="*/ 4836562 w 11218359"/>
              <a:gd name="connsiteY423" fmla="*/ 1880959 h 1880959"/>
              <a:gd name="connsiteX424" fmla="*/ 4848040 w 11218359"/>
              <a:gd name="connsiteY424" fmla="*/ 1880959 h 1880959"/>
              <a:gd name="connsiteX425" fmla="*/ 4859469 w 11218359"/>
              <a:gd name="connsiteY425" fmla="*/ 1880959 h 1880959"/>
              <a:gd name="connsiteX426" fmla="*/ 4870899 w 11218359"/>
              <a:gd name="connsiteY426" fmla="*/ 1880959 h 1880959"/>
              <a:gd name="connsiteX427" fmla="*/ 4882330 w 11218359"/>
              <a:gd name="connsiteY427" fmla="*/ 1880959 h 1880959"/>
              <a:gd name="connsiteX428" fmla="*/ 4893760 w 11218359"/>
              <a:gd name="connsiteY428" fmla="*/ 1880959 h 1880959"/>
              <a:gd name="connsiteX429" fmla="*/ 4905237 w 11218359"/>
              <a:gd name="connsiteY429" fmla="*/ 1880959 h 1880959"/>
              <a:gd name="connsiteX430" fmla="*/ 4916667 w 11218359"/>
              <a:gd name="connsiteY430" fmla="*/ 1880959 h 1880959"/>
              <a:gd name="connsiteX431" fmla="*/ 4928097 w 11218359"/>
              <a:gd name="connsiteY431" fmla="*/ 1880959 h 1880959"/>
              <a:gd name="connsiteX432" fmla="*/ 4939527 w 11218359"/>
              <a:gd name="connsiteY432" fmla="*/ 1880959 h 1880959"/>
              <a:gd name="connsiteX433" fmla="*/ 4950957 w 11218359"/>
              <a:gd name="connsiteY433" fmla="*/ 1880959 h 1880959"/>
              <a:gd name="connsiteX434" fmla="*/ 4962435 w 11218359"/>
              <a:gd name="connsiteY434" fmla="*/ 1880959 h 1880959"/>
              <a:gd name="connsiteX435" fmla="*/ 4973865 w 11218359"/>
              <a:gd name="connsiteY435" fmla="*/ 1880959 h 1880959"/>
              <a:gd name="connsiteX436" fmla="*/ 4985295 w 11218359"/>
              <a:gd name="connsiteY436" fmla="*/ 1880959 h 1880959"/>
              <a:gd name="connsiteX437" fmla="*/ 4996725 w 11218359"/>
              <a:gd name="connsiteY437" fmla="*/ 1880959 h 1880959"/>
              <a:gd name="connsiteX438" fmla="*/ 5008155 w 11218359"/>
              <a:gd name="connsiteY438" fmla="*/ 1880959 h 1880959"/>
              <a:gd name="connsiteX439" fmla="*/ 5019632 w 11218359"/>
              <a:gd name="connsiteY439" fmla="*/ 1880959 h 1880959"/>
              <a:gd name="connsiteX440" fmla="*/ 5031062 w 11218359"/>
              <a:gd name="connsiteY440" fmla="*/ 1880959 h 1880959"/>
              <a:gd name="connsiteX441" fmla="*/ 5042492 w 11218359"/>
              <a:gd name="connsiteY441" fmla="*/ 1880959 h 1880959"/>
              <a:gd name="connsiteX442" fmla="*/ 5053923 w 11218359"/>
              <a:gd name="connsiteY442" fmla="*/ 1880959 h 1880959"/>
              <a:gd name="connsiteX443" fmla="*/ 5065353 w 11218359"/>
              <a:gd name="connsiteY443" fmla="*/ 1880959 h 1880959"/>
              <a:gd name="connsiteX444" fmla="*/ 5076830 w 11218359"/>
              <a:gd name="connsiteY444" fmla="*/ 1880959 h 1880959"/>
              <a:gd name="connsiteX445" fmla="*/ 5088260 w 11218359"/>
              <a:gd name="connsiteY445" fmla="*/ 1880959 h 1880959"/>
              <a:gd name="connsiteX446" fmla="*/ 5099690 w 11218359"/>
              <a:gd name="connsiteY446" fmla="*/ 1880959 h 1880959"/>
              <a:gd name="connsiteX447" fmla="*/ 5111120 w 11218359"/>
              <a:gd name="connsiteY447" fmla="*/ 1880959 h 1880959"/>
              <a:gd name="connsiteX448" fmla="*/ 5122550 w 11218359"/>
              <a:gd name="connsiteY448" fmla="*/ 1880959 h 1880959"/>
              <a:gd name="connsiteX449" fmla="*/ 5134028 w 11218359"/>
              <a:gd name="connsiteY449" fmla="*/ 1880959 h 1880959"/>
              <a:gd name="connsiteX450" fmla="*/ 5145458 w 11218359"/>
              <a:gd name="connsiteY450" fmla="*/ 1880959 h 1880959"/>
              <a:gd name="connsiteX451" fmla="*/ 5156888 w 11218359"/>
              <a:gd name="connsiteY451" fmla="*/ 1880959 h 1880959"/>
              <a:gd name="connsiteX452" fmla="*/ 5168318 w 11218359"/>
              <a:gd name="connsiteY452" fmla="*/ 1880959 h 1880959"/>
              <a:gd name="connsiteX453" fmla="*/ 5179747 w 11218359"/>
              <a:gd name="connsiteY453" fmla="*/ 1880959 h 1880959"/>
              <a:gd name="connsiteX454" fmla="*/ 5191225 w 11218359"/>
              <a:gd name="connsiteY454" fmla="*/ 1880959 h 1880959"/>
              <a:gd name="connsiteX455" fmla="*/ 5202655 w 11218359"/>
              <a:gd name="connsiteY455" fmla="*/ 1880959 h 1880959"/>
              <a:gd name="connsiteX456" fmla="*/ 5214085 w 11218359"/>
              <a:gd name="connsiteY456" fmla="*/ 1880959 h 1880959"/>
              <a:gd name="connsiteX457" fmla="*/ 5225515 w 11218359"/>
              <a:gd name="connsiteY457" fmla="*/ 1880959 h 1880959"/>
              <a:gd name="connsiteX458" fmla="*/ 5236945 w 11218359"/>
              <a:gd name="connsiteY458" fmla="*/ 1880959 h 1880959"/>
              <a:gd name="connsiteX459" fmla="*/ 5248423 w 11218359"/>
              <a:gd name="connsiteY459" fmla="*/ 1880959 h 1880959"/>
              <a:gd name="connsiteX460" fmla="*/ 5259853 w 11218359"/>
              <a:gd name="connsiteY460" fmla="*/ 1880959 h 1880959"/>
              <a:gd name="connsiteX461" fmla="*/ 5271283 w 11218359"/>
              <a:gd name="connsiteY461" fmla="*/ 1880959 h 1880959"/>
              <a:gd name="connsiteX462" fmla="*/ 5282713 w 11218359"/>
              <a:gd name="connsiteY462" fmla="*/ 1880959 h 1880959"/>
              <a:gd name="connsiteX463" fmla="*/ 5294143 w 11218359"/>
              <a:gd name="connsiteY463" fmla="*/ 1880959 h 1880959"/>
              <a:gd name="connsiteX464" fmla="*/ 5305621 w 11218359"/>
              <a:gd name="connsiteY464" fmla="*/ 1880959 h 1880959"/>
              <a:gd name="connsiteX465" fmla="*/ 5317051 w 11218359"/>
              <a:gd name="connsiteY465" fmla="*/ 1880959 h 1880959"/>
              <a:gd name="connsiteX466" fmla="*/ 5328481 w 11218359"/>
              <a:gd name="connsiteY466" fmla="*/ 1880959 h 1880959"/>
              <a:gd name="connsiteX467" fmla="*/ 5339910 w 11218359"/>
              <a:gd name="connsiteY467" fmla="*/ 1880959 h 1880959"/>
              <a:gd name="connsiteX468" fmla="*/ 5351340 w 11218359"/>
              <a:gd name="connsiteY468" fmla="*/ 1880959 h 1880959"/>
              <a:gd name="connsiteX469" fmla="*/ 5362818 w 11218359"/>
              <a:gd name="connsiteY469" fmla="*/ 1880959 h 1880959"/>
              <a:gd name="connsiteX470" fmla="*/ 5374248 w 11218359"/>
              <a:gd name="connsiteY470" fmla="*/ 1880959 h 1880959"/>
              <a:gd name="connsiteX471" fmla="*/ 5385678 w 11218359"/>
              <a:gd name="connsiteY471" fmla="*/ 1880959 h 1880959"/>
              <a:gd name="connsiteX472" fmla="*/ 5397108 w 11218359"/>
              <a:gd name="connsiteY472" fmla="*/ 1880959 h 1880959"/>
              <a:gd name="connsiteX473" fmla="*/ 5408538 w 11218359"/>
              <a:gd name="connsiteY473" fmla="*/ 1880959 h 1880959"/>
              <a:gd name="connsiteX474" fmla="*/ 5420016 w 11218359"/>
              <a:gd name="connsiteY474" fmla="*/ 1880959 h 1880959"/>
              <a:gd name="connsiteX475" fmla="*/ 5431446 w 11218359"/>
              <a:gd name="connsiteY475" fmla="*/ 1880959 h 1880959"/>
              <a:gd name="connsiteX476" fmla="*/ 5442876 w 11218359"/>
              <a:gd name="connsiteY476" fmla="*/ 1880959 h 1880959"/>
              <a:gd name="connsiteX477" fmla="*/ 5454306 w 11218359"/>
              <a:gd name="connsiteY477" fmla="*/ 1880959 h 1880959"/>
              <a:gd name="connsiteX478" fmla="*/ 5465736 w 11218359"/>
              <a:gd name="connsiteY478" fmla="*/ 1880959 h 1880959"/>
              <a:gd name="connsiteX479" fmla="*/ 5477214 w 11218359"/>
              <a:gd name="connsiteY479" fmla="*/ 1880959 h 1880959"/>
              <a:gd name="connsiteX480" fmla="*/ 5488643 w 11218359"/>
              <a:gd name="connsiteY480" fmla="*/ 1880959 h 1880959"/>
              <a:gd name="connsiteX481" fmla="*/ 5500073 w 11218359"/>
              <a:gd name="connsiteY481" fmla="*/ 1880959 h 1880959"/>
              <a:gd name="connsiteX482" fmla="*/ 5511503 w 11218359"/>
              <a:gd name="connsiteY482" fmla="*/ 1880959 h 1880959"/>
              <a:gd name="connsiteX483" fmla="*/ 5522933 w 11218359"/>
              <a:gd name="connsiteY483" fmla="*/ 1880959 h 1880959"/>
              <a:gd name="connsiteX484" fmla="*/ 5534411 w 11218359"/>
              <a:gd name="connsiteY484" fmla="*/ 1880959 h 1880959"/>
              <a:gd name="connsiteX485" fmla="*/ 5545841 w 11218359"/>
              <a:gd name="connsiteY485" fmla="*/ 1880959 h 1880959"/>
              <a:gd name="connsiteX486" fmla="*/ 5557271 w 11218359"/>
              <a:gd name="connsiteY486" fmla="*/ 1880959 h 1880959"/>
              <a:gd name="connsiteX487" fmla="*/ 5568701 w 11218359"/>
              <a:gd name="connsiteY487" fmla="*/ 1880959 h 1880959"/>
              <a:gd name="connsiteX488" fmla="*/ 5580131 w 11218359"/>
              <a:gd name="connsiteY488" fmla="*/ 1880959 h 1880959"/>
              <a:gd name="connsiteX489" fmla="*/ 5591609 w 11218359"/>
              <a:gd name="connsiteY489" fmla="*/ 1880959 h 1880959"/>
              <a:gd name="connsiteX490" fmla="*/ 5603038 w 11218359"/>
              <a:gd name="connsiteY490" fmla="*/ 1880959 h 1880959"/>
              <a:gd name="connsiteX491" fmla="*/ 5614469 w 11218359"/>
              <a:gd name="connsiteY491" fmla="*/ 1880959 h 1880959"/>
              <a:gd name="connsiteX492" fmla="*/ 5625899 w 11218359"/>
              <a:gd name="connsiteY492" fmla="*/ 1880959 h 1880959"/>
              <a:gd name="connsiteX493" fmla="*/ 5637329 w 11218359"/>
              <a:gd name="connsiteY493" fmla="*/ 1880959 h 1880959"/>
              <a:gd name="connsiteX494" fmla="*/ 5648759 w 11218359"/>
              <a:gd name="connsiteY494" fmla="*/ 1880959 h 1880959"/>
              <a:gd name="connsiteX495" fmla="*/ 5660236 w 11218359"/>
              <a:gd name="connsiteY495" fmla="*/ 1880959 h 1880959"/>
              <a:gd name="connsiteX496" fmla="*/ 5671666 w 11218359"/>
              <a:gd name="connsiteY496" fmla="*/ 1880959 h 1880959"/>
              <a:gd name="connsiteX497" fmla="*/ 5683096 w 11218359"/>
              <a:gd name="connsiteY497" fmla="*/ 1880959 h 1880959"/>
              <a:gd name="connsiteX498" fmla="*/ 5694526 w 11218359"/>
              <a:gd name="connsiteY498" fmla="*/ 1880959 h 1880959"/>
              <a:gd name="connsiteX499" fmla="*/ 5705956 w 11218359"/>
              <a:gd name="connsiteY499" fmla="*/ 1880959 h 1880959"/>
              <a:gd name="connsiteX500" fmla="*/ 5717434 w 11218359"/>
              <a:gd name="connsiteY500" fmla="*/ 1880959 h 1880959"/>
              <a:gd name="connsiteX501" fmla="*/ 5728864 w 11218359"/>
              <a:gd name="connsiteY501" fmla="*/ 1880959 h 1880959"/>
              <a:gd name="connsiteX502" fmla="*/ 5740294 w 11218359"/>
              <a:gd name="connsiteY502" fmla="*/ 1880959 h 1880959"/>
              <a:gd name="connsiteX503" fmla="*/ 5751724 w 11218359"/>
              <a:gd name="connsiteY503" fmla="*/ 1880959 h 1880959"/>
              <a:gd name="connsiteX504" fmla="*/ 5763154 w 11218359"/>
              <a:gd name="connsiteY504" fmla="*/ 1880959 h 1880959"/>
              <a:gd name="connsiteX505" fmla="*/ 5774631 w 11218359"/>
              <a:gd name="connsiteY505" fmla="*/ 1880959 h 1880959"/>
              <a:gd name="connsiteX506" fmla="*/ 5786062 w 11218359"/>
              <a:gd name="connsiteY506" fmla="*/ 1880959 h 1880959"/>
              <a:gd name="connsiteX507" fmla="*/ 5797492 w 11218359"/>
              <a:gd name="connsiteY507" fmla="*/ 1880959 h 1880959"/>
              <a:gd name="connsiteX508" fmla="*/ 5808921 w 11218359"/>
              <a:gd name="connsiteY508" fmla="*/ 1880959 h 1880959"/>
              <a:gd name="connsiteX509" fmla="*/ 5820351 w 11218359"/>
              <a:gd name="connsiteY509" fmla="*/ 1880959 h 1880959"/>
              <a:gd name="connsiteX510" fmla="*/ 5831829 w 11218359"/>
              <a:gd name="connsiteY510" fmla="*/ 1880959 h 1880959"/>
              <a:gd name="connsiteX511" fmla="*/ 5843259 w 11218359"/>
              <a:gd name="connsiteY511" fmla="*/ 1880959 h 1880959"/>
              <a:gd name="connsiteX512" fmla="*/ 5854689 w 11218359"/>
              <a:gd name="connsiteY512" fmla="*/ 1880959 h 1880959"/>
              <a:gd name="connsiteX513" fmla="*/ 5866119 w 11218359"/>
              <a:gd name="connsiteY513" fmla="*/ 1880959 h 1880959"/>
              <a:gd name="connsiteX514" fmla="*/ 5877549 w 11218359"/>
              <a:gd name="connsiteY514" fmla="*/ 1880959 h 1880959"/>
              <a:gd name="connsiteX515" fmla="*/ 5889027 w 11218359"/>
              <a:gd name="connsiteY515" fmla="*/ 1880959 h 1880959"/>
              <a:gd name="connsiteX516" fmla="*/ 5900457 w 11218359"/>
              <a:gd name="connsiteY516" fmla="*/ 1880959 h 1880959"/>
              <a:gd name="connsiteX517" fmla="*/ 5911887 w 11218359"/>
              <a:gd name="connsiteY517" fmla="*/ 1880959 h 1880959"/>
              <a:gd name="connsiteX518" fmla="*/ 5923317 w 11218359"/>
              <a:gd name="connsiteY518" fmla="*/ 1880959 h 1880959"/>
              <a:gd name="connsiteX519" fmla="*/ 5934747 w 11218359"/>
              <a:gd name="connsiteY519" fmla="*/ 1880959 h 1880959"/>
              <a:gd name="connsiteX520" fmla="*/ 5946225 w 11218359"/>
              <a:gd name="connsiteY520" fmla="*/ 1880959 h 1880959"/>
              <a:gd name="connsiteX521" fmla="*/ 5957655 w 11218359"/>
              <a:gd name="connsiteY521" fmla="*/ 1880959 h 1880959"/>
              <a:gd name="connsiteX522" fmla="*/ 5969084 w 11218359"/>
              <a:gd name="connsiteY522" fmla="*/ 1880959 h 1880959"/>
              <a:gd name="connsiteX523" fmla="*/ 5980514 w 11218359"/>
              <a:gd name="connsiteY523" fmla="*/ 1880959 h 1880959"/>
              <a:gd name="connsiteX524" fmla="*/ 5991944 w 11218359"/>
              <a:gd name="connsiteY524" fmla="*/ 1880959 h 1880959"/>
              <a:gd name="connsiteX525" fmla="*/ 6003422 w 11218359"/>
              <a:gd name="connsiteY525" fmla="*/ 1880959 h 1880959"/>
              <a:gd name="connsiteX526" fmla="*/ 6014852 w 11218359"/>
              <a:gd name="connsiteY526" fmla="*/ 1880959 h 1880959"/>
              <a:gd name="connsiteX527" fmla="*/ 6026282 w 11218359"/>
              <a:gd name="connsiteY527" fmla="*/ 1880959 h 1880959"/>
              <a:gd name="connsiteX528" fmla="*/ 6037712 w 11218359"/>
              <a:gd name="connsiteY528" fmla="*/ 1880959 h 1880959"/>
              <a:gd name="connsiteX529" fmla="*/ 6049142 w 11218359"/>
              <a:gd name="connsiteY529" fmla="*/ 1880959 h 1880959"/>
              <a:gd name="connsiteX530" fmla="*/ 6060620 w 11218359"/>
              <a:gd name="connsiteY530" fmla="*/ 1880959 h 1880959"/>
              <a:gd name="connsiteX531" fmla="*/ 6072049 w 11218359"/>
              <a:gd name="connsiteY531" fmla="*/ 1880959 h 1880959"/>
              <a:gd name="connsiteX532" fmla="*/ 6083480 w 11218359"/>
              <a:gd name="connsiteY532" fmla="*/ 1880959 h 1880959"/>
              <a:gd name="connsiteX533" fmla="*/ 6094910 w 11218359"/>
              <a:gd name="connsiteY533" fmla="*/ 1880959 h 1880959"/>
              <a:gd name="connsiteX534" fmla="*/ 6106340 w 11218359"/>
              <a:gd name="connsiteY534" fmla="*/ 1879459 h 1880959"/>
              <a:gd name="connsiteX535" fmla="*/ 6117818 w 11218359"/>
              <a:gd name="connsiteY535" fmla="*/ 712118 h 1880959"/>
              <a:gd name="connsiteX536" fmla="*/ 6129247 w 11218359"/>
              <a:gd name="connsiteY536" fmla="*/ 608457 h 1880959"/>
              <a:gd name="connsiteX537" fmla="*/ 6140677 w 11218359"/>
              <a:gd name="connsiteY537" fmla="*/ 0 h 1880959"/>
              <a:gd name="connsiteX538" fmla="*/ 6152107 w 11218359"/>
              <a:gd name="connsiteY538" fmla="*/ 733154 h 1880959"/>
              <a:gd name="connsiteX539" fmla="*/ 6163537 w 11218359"/>
              <a:gd name="connsiteY539" fmla="*/ 757190 h 1880959"/>
              <a:gd name="connsiteX540" fmla="*/ 6175015 w 11218359"/>
              <a:gd name="connsiteY540" fmla="*/ 1099728 h 1880959"/>
              <a:gd name="connsiteX541" fmla="*/ 6186445 w 11218359"/>
              <a:gd name="connsiteY541" fmla="*/ 688082 h 1880959"/>
              <a:gd name="connsiteX542" fmla="*/ 6197875 w 11218359"/>
              <a:gd name="connsiteY542" fmla="*/ 465735 h 1880959"/>
              <a:gd name="connsiteX543" fmla="*/ 6209305 w 11218359"/>
              <a:gd name="connsiteY543" fmla="*/ 407142 h 1880959"/>
              <a:gd name="connsiteX544" fmla="*/ 6220735 w 11218359"/>
              <a:gd name="connsiteY544" fmla="*/ 1174847 h 1880959"/>
              <a:gd name="connsiteX545" fmla="*/ 6232212 w 11218359"/>
              <a:gd name="connsiteY545" fmla="*/ 1835887 h 1880959"/>
              <a:gd name="connsiteX546" fmla="*/ 6243642 w 11218359"/>
              <a:gd name="connsiteY546" fmla="*/ 1871944 h 1880959"/>
              <a:gd name="connsiteX547" fmla="*/ 6255073 w 11218359"/>
              <a:gd name="connsiteY547" fmla="*/ 1880959 h 1880959"/>
              <a:gd name="connsiteX548" fmla="*/ 6266503 w 11218359"/>
              <a:gd name="connsiteY548" fmla="*/ 1879459 h 1880959"/>
              <a:gd name="connsiteX549" fmla="*/ 6277933 w 11218359"/>
              <a:gd name="connsiteY549" fmla="*/ 1879459 h 1880959"/>
              <a:gd name="connsiteX550" fmla="*/ 6289410 w 11218359"/>
              <a:gd name="connsiteY550" fmla="*/ 1880959 h 1880959"/>
              <a:gd name="connsiteX551" fmla="*/ 6300840 w 11218359"/>
              <a:gd name="connsiteY551" fmla="*/ 1880959 h 1880959"/>
              <a:gd name="connsiteX552" fmla="*/ 6312270 w 11218359"/>
              <a:gd name="connsiteY552" fmla="*/ 1880959 h 1880959"/>
              <a:gd name="connsiteX553" fmla="*/ 6323700 w 11218359"/>
              <a:gd name="connsiteY553" fmla="*/ 1880959 h 1880959"/>
              <a:gd name="connsiteX554" fmla="*/ 6335130 w 11218359"/>
              <a:gd name="connsiteY554" fmla="*/ 1880959 h 1880959"/>
              <a:gd name="connsiteX555" fmla="*/ 6346608 w 11218359"/>
              <a:gd name="connsiteY555" fmla="*/ 1880959 h 1880959"/>
              <a:gd name="connsiteX556" fmla="*/ 6358038 w 11218359"/>
              <a:gd name="connsiteY556" fmla="*/ 1880959 h 1880959"/>
              <a:gd name="connsiteX557" fmla="*/ 6369468 w 11218359"/>
              <a:gd name="connsiteY557" fmla="*/ 1880959 h 1880959"/>
              <a:gd name="connsiteX558" fmla="*/ 6380898 w 11218359"/>
              <a:gd name="connsiteY558" fmla="*/ 1880959 h 1880959"/>
              <a:gd name="connsiteX559" fmla="*/ 6392328 w 11218359"/>
              <a:gd name="connsiteY559" fmla="*/ 1880959 h 1880959"/>
              <a:gd name="connsiteX560" fmla="*/ 6403805 w 11218359"/>
              <a:gd name="connsiteY560" fmla="*/ 1880959 h 1880959"/>
              <a:gd name="connsiteX561" fmla="*/ 6415235 w 11218359"/>
              <a:gd name="connsiteY561" fmla="*/ 1880959 h 1880959"/>
              <a:gd name="connsiteX562" fmla="*/ 6426666 w 11218359"/>
              <a:gd name="connsiteY562" fmla="*/ 1880959 h 1880959"/>
              <a:gd name="connsiteX563" fmla="*/ 6438096 w 11218359"/>
              <a:gd name="connsiteY563" fmla="*/ 1880959 h 1880959"/>
              <a:gd name="connsiteX564" fmla="*/ 6449525 w 11218359"/>
              <a:gd name="connsiteY564" fmla="*/ 1880959 h 1880959"/>
              <a:gd name="connsiteX565" fmla="*/ 6461003 w 11218359"/>
              <a:gd name="connsiteY565" fmla="*/ 1880959 h 1880959"/>
              <a:gd name="connsiteX566" fmla="*/ 6472433 w 11218359"/>
              <a:gd name="connsiteY566" fmla="*/ 1880959 h 1880959"/>
              <a:gd name="connsiteX567" fmla="*/ 6483863 w 11218359"/>
              <a:gd name="connsiteY567" fmla="*/ 1880959 h 1880959"/>
              <a:gd name="connsiteX568" fmla="*/ 6495293 w 11218359"/>
              <a:gd name="connsiteY568" fmla="*/ 1880959 h 1880959"/>
              <a:gd name="connsiteX569" fmla="*/ 6506723 w 11218359"/>
              <a:gd name="connsiteY569" fmla="*/ 1880959 h 1880959"/>
              <a:gd name="connsiteX570" fmla="*/ 6518201 w 11218359"/>
              <a:gd name="connsiteY570" fmla="*/ 1880959 h 1880959"/>
              <a:gd name="connsiteX571" fmla="*/ 6529631 w 11218359"/>
              <a:gd name="connsiteY571" fmla="*/ 1880959 h 1880959"/>
              <a:gd name="connsiteX572" fmla="*/ 6541061 w 11218359"/>
              <a:gd name="connsiteY572" fmla="*/ 1880959 h 1880959"/>
              <a:gd name="connsiteX573" fmla="*/ 6552490 w 11218359"/>
              <a:gd name="connsiteY573" fmla="*/ 1880959 h 1880959"/>
              <a:gd name="connsiteX574" fmla="*/ 6563921 w 11218359"/>
              <a:gd name="connsiteY574" fmla="*/ 1880959 h 1880959"/>
              <a:gd name="connsiteX575" fmla="*/ 6575398 w 11218359"/>
              <a:gd name="connsiteY575" fmla="*/ 1880959 h 1880959"/>
              <a:gd name="connsiteX576" fmla="*/ 6586828 w 11218359"/>
              <a:gd name="connsiteY576" fmla="*/ 1880959 h 1880959"/>
              <a:gd name="connsiteX577" fmla="*/ 6598259 w 11218359"/>
              <a:gd name="connsiteY577" fmla="*/ 1880959 h 1880959"/>
              <a:gd name="connsiteX578" fmla="*/ 6609688 w 11218359"/>
              <a:gd name="connsiteY578" fmla="*/ 1880959 h 1880959"/>
              <a:gd name="connsiteX579" fmla="*/ 6621118 w 11218359"/>
              <a:gd name="connsiteY579" fmla="*/ 1880959 h 1880959"/>
              <a:gd name="connsiteX580" fmla="*/ 6632596 w 11218359"/>
              <a:gd name="connsiteY580" fmla="*/ 1880959 h 1880959"/>
              <a:gd name="connsiteX581" fmla="*/ 6644026 w 11218359"/>
              <a:gd name="connsiteY581" fmla="*/ 1880959 h 1880959"/>
              <a:gd name="connsiteX582" fmla="*/ 6655456 w 11218359"/>
              <a:gd name="connsiteY582" fmla="*/ 1880959 h 1880959"/>
              <a:gd name="connsiteX583" fmla="*/ 6666886 w 11218359"/>
              <a:gd name="connsiteY583" fmla="*/ 1880959 h 1880959"/>
              <a:gd name="connsiteX584" fmla="*/ 6678316 w 11218359"/>
              <a:gd name="connsiteY584" fmla="*/ 1880959 h 1880959"/>
              <a:gd name="connsiteX585" fmla="*/ 6689794 w 11218359"/>
              <a:gd name="connsiteY585" fmla="*/ 1880959 h 1880959"/>
              <a:gd name="connsiteX586" fmla="*/ 6701224 w 11218359"/>
              <a:gd name="connsiteY586" fmla="*/ 1880959 h 1880959"/>
              <a:gd name="connsiteX587" fmla="*/ 6712653 w 11218359"/>
              <a:gd name="connsiteY587" fmla="*/ 1880959 h 1880959"/>
              <a:gd name="connsiteX588" fmla="*/ 6724083 w 11218359"/>
              <a:gd name="connsiteY588" fmla="*/ 1880959 h 1880959"/>
              <a:gd name="connsiteX589" fmla="*/ 6735514 w 11218359"/>
              <a:gd name="connsiteY589" fmla="*/ 1880959 h 1880959"/>
              <a:gd name="connsiteX590" fmla="*/ 6746944 w 11218359"/>
              <a:gd name="connsiteY590" fmla="*/ 1880959 h 1880959"/>
              <a:gd name="connsiteX591" fmla="*/ 6758421 w 11218359"/>
              <a:gd name="connsiteY591" fmla="*/ 1880959 h 1880959"/>
              <a:gd name="connsiteX592" fmla="*/ 6769851 w 11218359"/>
              <a:gd name="connsiteY592" fmla="*/ 1880959 h 1880959"/>
              <a:gd name="connsiteX593" fmla="*/ 6781281 w 11218359"/>
              <a:gd name="connsiteY593" fmla="*/ 1880959 h 1880959"/>
              <a:gd name="connsiteX594" fmla="*/ 6792711 w 11218359"/>
              <a:gd name="connsiteY594" fmla="*/ 1880959 h 1880959"/>
              <a:gd name="connsiteX595" fmla="*/ 6804141 w 11218359"/>
              <a:gd name="connsiteY595" fmla="*/ 1880959 h 1880959"/>
              <a:gd name="connsiteX596" fmla="*/ 6815619 w 11218359"/>
              <a:gd name="connsiteY596" fmla="*/ 1880959 h 1880959"/>
              <a:gd name="connsiteX597" fmla="*/ 6827049 w 11218359"/>
              <a:gd name="connsiteY597" fmla="*/ 1880959 h 1880959"/>
              <a:gd name="connsiteX598" fmla="*/ 6838479 w 11218359"/>
              <a:gd name="connsiteY598" fmla="*/ 1880959 h 1880959"/>
              <a:gd name="connsiteX599" fmla="*/ 6849909 w 11218359"/>
              <a:gd name="connsiteY599" fmla="*/ 1880959 h 1880959"/>
              <a:gd name="connsiteX600" fmla="*/ 6861339 w 11218359"/>
              <a:gd name="connsiteY600" fmla="*/ 1880959 h 1880959"/>
              <a:gd name="connsiteX601" fmla="*/ 6872816 w 11218359"/>
              <a:gd name="connsiteY601" fmla="*/ 1880959 h 1880959"/>
              <a:gd name="connsiteX602" fmla="*/ 6884246 w 11218359"/>
              <a:gd name="connsiteY602" fmla="*/ 1880959 h 1880959"/>
              <a:gd name="connsiteX603" fmla="*/ 6895676 w 11218359"/>
              <a:gd name="connsiteY603" fmla="*/ 1880959 h 1880959"/>
              <a:gd name="connsiteX604" fmla="*/ 6907107 w 11218359"/>
              <a:gd name="connsiteY604" fmla="*/ 1880959 h 1880959"/>
              <a:gd name="connsiteX605" fmla="*/ 6918537 w 11218359"/>
              <a:gd name="connsiteY605" fmla="*/ 1880959 h 1880959"/>
              <a:gd name="connsiteX606" fmla="*/ 6930014 w 11218359"/>
              <a:gd name="connsiteY606" fmla="*/ 1879459 h 1880959"/>
              <a:gd name="connsiteX607" fmla="*/ 6941444 w 11218359"/>
              <a:gd name="connsiteY607" fmla="*/ 1880959 h 1880959"/>
              <a:gd name="connsiteX608" fmla="*/ 6952874 w 11218359"/>
              <a:gd name="connsiteY608" fmla="*/ 1880959 h 1880959"/>
              <a:gd name="connsiteX609" fmla="*/ 6964304 w 11218359"/>
              <a:gd name="connsiteY609" fmla="*/ 1880959 h 1880959"/>
              <a:gd name="connsiteX610" fmla="*/ 6975734 w 11218359"/>
              <a:gd name="connsiteY610" fmla="*/ 1880959 h 1880959"/>
              <a:gd name="connsiteX611" fmla="*/ 6987212 w 11218359"/>
              <a:gd name="connsiteY611" fmla="*/ 1880959 h 1880959"/>
              <a:gd name="connsiteX612" fmla="*/ 6998642 w 11218359"/>
              <a:gd name="connsiteY612" fmla="*/ 1880959 h 1880959"/>
              <a:gd name="connsiteX613" fmla="*/ 7010072 w 11218359"/>
              <a:gd name="connsiteY613" fmla="*/ 1880959 h 1880959"/>
              <a:gd name="connsiteX614" fmla="*/ 7021502 w 11218359"/>
              <a:gd name="connsiteY614" fmla="*/ 1880959 h 1880959"/>
              <a:gd name="connsiteX615" fmla="*/ 7032931 w 11218359"/>
              <a:gd name="connsiteY615" fmla="*/ 1880959 h 1880959"/>
              <a:gd name="connsiteX616" fmla="*/ 7044409 w 11218359"/>
              <a:gd name="connsiteY616" fmla="*/ 1880959 h 1880959"/>
              <a:gd name="connsiteX617" fmla="*/ 7055839 w 11218359"/>
              <a:gd name="connsiteY617" fmla="*/ 1880959 h 1880959"/>
              <a:gd name="connsiteX618" fmla="*/ 7067269 w 11218359"/>
              <a:gd name="connsiteY618" fmla="*/ 1880959 h 1880959"/>
              <a:gd name="connsiteX619" fmla="*/ 7078700 w 11218359"/>
              <a:gd name="connsiteY619" fmla="*/ 1880959 h 1880959"/>
              <a:gd name="connsiteX620" fmla="*/ 7090129 w 11218359"/>
              <a:gd name="connsiteY620" fmla="*/ 1880959 h 1880959"/>
              <a:gd name="connsiteX621" fmla="*/ 7101607 w 11218359"/>
              <a:gd name="connsiteY621" fmla="*/ 1880959 h 1880959"/>
              <a:gd name="connsiteX622" fmla="*/ 7113037 w 11218359"/>
              <a:gd name="connsiteY622" fmla="*/ 1880959 h 1880959"/>
              <a:gd name="connsiteX623" fmla="*/ 7124467 w 11218359"/>
              <a:gd name="connsiteY623" fmla="*/ 1880959 h 1880959"/>
              <a:gd name="connsiteX624" fmla="*/ 7135897 w 11218359"/>
              <a:gd name="connsiteY624" fmla="*/ 1880959 h 1880959"/>
              <a:gd name="connsiteX625" fmla="*/ 7147327 w 11218359"/>
              <a:gd name="connsiteY625" fmla="*/ 1880959 h 1880959"/>
              <a:gd name="connsiteX626" fmla="*/ 7158805 w 11218359"/>
              <a:gd name="connsiteY626" fmla="*/ 1880959 h 1880959"/>
              <a:gd name="connsiteX627" fmla="*/ 7170235 w 11218359"/>
              <a:gd name="connsiteY627" fmla="*/ 1880959 h 1880959"/>
              <a:gd name="connsiteX628" fmla="*/ 7181665 w 11218359"/>
              <a:gd name="connsiteY628" fmla="*/ 1880959 h 1880959"/>
              <a:gd name="connsiteX629" fmla="*/ 7193094 w 11218359"/>
              <a:gd name="connsiteY629" fmla="*/ 1880959 h 1880959"/>
              <a:gd name="connsiteX630" fmla="*/ 7204524 w 11218359"/>
              <a:gd name="connsiteY630" fmla="*/ 1880959 h 1880959"/>
              <a:gd name="connsiteX631" fmla="*/ 7216002 w 11218359"/>
              <a:gd name="connsiteY631" fmla="*/ 1880959 h 1880959"/>
              <a:gd name="connsiteX632" fmla="*/ 7227432 w 11218359"/>
              <a:gd name="connsiteY632" fmla="*/ 1880959 h 1880959"/>
              <a:gd name="connsiteX633" fmla="*/ 7238862 w 11218359"/>
              <a:gd name="connsiteY633" fmla="*/ 1880959 h 1880959"/>
              <a:gd name="connsiteX634" fmla="*/ 7250292 w 11218359"/>
              <a:gd name="connsiteY634" fmla="*/ 1880959 h 1880959"/>
              <a:gd name="connsiteX635" fmla="*/ 7261722 w 11218359"/>
              <a:gd name="connsiteY635" fmla="*/ 1880959 h 1880959"/>
              <a:gd name="connsiteX636" fmla="*/ 7273200 w 11218359"/>
              <a:gd name="connsiteY636" fmla="*/ 1880959 h 1880959"/>
              <a:gd name="connsiteX637" fmla="*/ 7284630 w 11218359"/>
              <a:gd name="connsiteY637" fmla="*/ 1880959 h 1880959"/>
              <a:gd name="connsiteX638" fmla="*/ 7296060 w 11218359"/>
              <a:gd name="connsiteY638" fmla="*/ 1880959 h 1880959"/>
              <a:gd name="connsiteX639" fmla="*/ 7307490 w 11218359"/>
              <a:gd name="connsiteY639" fmla="*/ 1880959 h 1880959"/>
              <a:gd name="connsiteX640" fmla="*/ 7318920 w 11218359"/>
              <a:gd name="connsiteY640" fmla="*/ 1880959 h 1880959"/>
              <a:gd name="connsiteX641" fmla="*/ 7330398 w 11218359"/>
              <a:gd name="connsiteY641" fmla="*/ 1880959 h 1880959"/>
              <a:gd name="connsiteX642" fmla="*/ 7341828 w 11218359"/>
              <a:gd name="connsiteY642" fmla="*/ 1880959 h 1880959"/>
              <a:gd name="connsiteX643" fmla="*/ 7353257 w 11218359"/>
              <a:gd name="connsiteY643" fmla="*/ 1880959 h 1880959"/>
              <a:gd name="connsiteX644" fmla="*/ 7364687 w 11218359"/>
              <a:gd name="connsiteY644" fmla="*/ 1880959 h 1880959"/>
              <a:gd name="connsiteX645" fmla="*/ 7376117 w 11218359"/>
              <a:gd name="connsiteY645" fmla="*/ 1880959 h 1880959"/>
              <a:gd name="connsiteX646" fmla="*/ 7387595 w 11218359"/>
              <a:gd name="connsiteY646" fmla="*/ 1880959 h 1880959"/>
              <a:gd name="connsiteX647" fmla="*/ 7399025 w 11218359"/>
              <a:gd name="connsiteY647" fmla="*/ 1880959 h 1880959"/>
              <a:gd name="connsiteX648" fmla="*/ 7410455 w 11218359"/>
              <a:gd name="connsiteY648" fmla="*/ 1880959 h 1880959"/>
              <a:gd name="connsiteX649" fmla="*/ 7421885 w 11218359"/>
              <a:gd name="connsiteY649" fmla="*/ 1880959 h 1880959"/>
              <a:gd name="connsiteX650" fmla="*/ 7433315 w 11218359"/>
              <a:gd name="connsiteY650" fmla="*/ 1880959 h 1880959"/>
              <a:gd name="connsiteX651" fmla="*/ 7444793 w 11218359"/>
              <a:gd name="connsiteY651" fmla="*/ 1880959 h 1880959"/>
              <a:gd name="connsiteX652" fmla="*/ 7456222 w 11218359"/>
              <a:gd name="connsiteY652" fmla="*/ 1880959 h 1880959"/>
              <a:gd name="connsiteX653" fmla="*/ 7467653 w 11218359"/>
              <a:gd name="connsiteY653" fmla="*/ 1880959 h 1880959"/>
              <a:gd name="connsiteX654" fmla="*/ 7479083 w 11218359"/>
              <a:gd name="connsiteY654" fmla="*/ 1880959 h 1880959"/>
              <a:gd name="connsiteX655" fmla="*/ 7490513 w 11218359"/>
              <a:gd name="connsiteY655" fmla="*/ 1880959 h 1880959"/>
              <a:gd name="connsiteX656" fmla="*/ 7501990 w 11218359"/>
              <a:gd name="connsiteY656" fmla="*/ 1880959 h 1880959"/>
              <a:gd name="connsiteX657" fmla="*/ 7513420 w 11218359"/>
              <a:gd name="connsiteY657" fmla="*/ 1880959 h 1880959"/>
              <a:gd name="connsiteX658" fmla="*/ 7524850 w 11218359"/>
              <a:gd name="connsiteY658" fmla="*/ 1880959 h 1880959"/>
              <a:gd name="connsiteX659" fmla="*/ 7536280 w 11218359"/>
              <a:gd name="connsiteY659" fmla="*/ 1880959 h 1880959"/>
              <a:gd name="connsiteX660" fmla="*/ 7547710 w 11218359"/>
              <a:gd name="connsiteY660" fmla="*/ 1880959 h 1880959"/>
              <a:gd name="connsiteX661" fmla="*/ 7559188 w 11218359"/>
              <a:gd name="connsiteY661" fmla="*/ 1880959 h 1880959"/>
              <a:gd name="connsiteX662" fmla="*/ 7570618 w 11218359"/>
              <a:gd name="connsiteY662" fmla="*/ 1880959 h 1880959"/>
              <a:gd name="connsiteX663" fmla="*/ 7582048 w 11218359"/>
              <a:gd name="connsiteY663" fmla="*/ 1880959 h 1880959"/>
              <a:gd name="connsiteX664" fmla="*/ 7593478 w 11218359"/>
              <a:gd name="connsiteY664" fmla="*/ 1880959 h 1880959"/>
              <a:gd name="connsiteX665" fmla="*/ 7604908 w 11218359"/>
              <a:gd name="connsiteY665" fmla="*/ 1880959 h 1880959"/>
              <a:gd name="connsiteX666" fmla="*/ 7616385 w 11218359"/>
              <a:gd name="connsiteY666" fmla="*/ 1880959 h 1880959"/>
              <a:gd name="connsiteX667" fmla="*/ 7627815 w 11218359"/>
              <a:gd name="connsiteY667" fmla="*/ 1880959 h 1880959"/>
              <a:gd name="connsiteX668" fmla="*/ 7639246 w 11218359"/>
              <a:gd name="connsiteY668" fmla="*/ 1880959 h 1880959"/>
              <a:gd name="connsiteX669" fmla="*/ 7650676 w 11218359"/>
              <a:gd name="connsiteY669" fmla="*/ 1880959 h 1880959"/>
              <a:gd name="connsiteX670" fmla="*/ 7662106 w 11218359"/>
              <a:gd name="connsiteY670" fmla="*/ 1880959 h 1880959"/>
              <a:gd name="connsiteX671" fmla="*/ 7673583 w 11218359"/>
              <a:gd name="connsiteY671" fmla="*/ 1880959 h 1880959"/>
              <a:gd name="connsiteX672" fmla="*/ 7685013 w 11218359"/>
              <a:gd name="connsiteY672" fmla="*/ 1880959 h 1880959"/>
              <a:gd name="connsiteX673" fmla="*/ 7696443 w 11218359"/>
              <a:gd name="connsiteY673" fmla="*/ 1880959 h 1880959"/>
              <a:gd name="connsiteX674" fmla="*/ 7707873 w 11218359"/>
              <a:gd name="connsiteY674" fmla="*/ 1880959 h 1880959"/>
              <a:gd name="connsiteX675" fmla="*/ 7719303 w 11218359"/>
              <a:gd name="connsiteY675" fmla="*/ 1880959 h 1880959"/>
              <a:gd name="connsiteX676" fmla="*/ 7730733 w 11218359"/>
              <a:gd name="connsiteY676" fmla="*/ 1880959 h 1880959"/>
              <a:gd name="connsiteX677" fmla="*/ 7742211 w 11218359"/>
              <a:gd name="connsiteY677" fmla="*/ 1880959 h 1880959"/>
              <a:gd name="connsiteX678" fmla="*/ 7753641 w 11218359"/>
              <a:gd name="connsiteY678" fmla="*/ 1880959 h 1880959"/>
              <a:gd name="connsiteX679" fmla="*/ 7765071 w 11218359"/>
              <a:gd name="connsiteY679" fmla="*/ 1880959 h 1880959"/>
              <a:gd name="connsiteX680" fmla="*/ 7776501 w 11218359"/>
              <a:gd name="connsiteY680" fmla="*/ 1880959 h 1880959"/>
              <a:gd name="connsiteX681" fmla="*/ 7787931 w 11218359"/>
              <a:gd name="connsiteY681" fmla="*/ 1880959 h 1880959"/>
              <a:gd name="connsiteX682" fmla="*/ 7799408 w 11218359"/>
              <a:gd name="connsiteY682" fmla="*/ 1880959 h 1880959"/>
              <a:gd name="connsiteX683" fmla="*/ 7810839 w 11218359"/>
              <a:gd name="connsiteY683" fmla="*/ 1880959 h 1880959"/>
              <a:gd name="connsiteX684" fmla="*/ 7822268 w 11218359"/>
              <a:gd name="connsiteY684" fmla="*/ 1880959 h 1880959"/>
              <a:gd name="connsiteX685" fmla="*/ 7833698 w 11218359"/>
              <a:gd name="connsiteY685" fmla="*/ 1880959 h 1880959"/>
              <a:gd name="connsiteX686" fmla="*/ 7845128 w 11218359"/>
              <a:gd name="connsiteY686" fmla="*/ 1880959 h 1880959"/>
              <a:gd name="connsiteX687" fmla="*/ 7856606 w 11218359"/>
              <a:gd name="connsiteY687" fmla="*/ 1880959 h 1880959"/>
              <a:gd name="connsiteX688" fmla="*/ 7868036 w 11218359"/>
              <a:gd name="connsiteY688" fmla="*/ 1880959 h 1880959"/>
              <a:gd name="connsiteX689" fmla="*/ 7879466 w 11218359"/>
              <a:gd name="connsiteY689" fmla="*/ 1880959 h 1880959"/>
              <a:gd name="connsiteX690" fmla="*/ 7890896 w 11218359"/>
              <a:gd name="connsiteY690" fmla="*/ 1880959 h 1880959"/>
              <a:gd name="connsiteX691" fmla="*/ 7902326 w 11218359"/>
              <a:gd name="connsiteY691" fmla="*/ 1880959 h 1880959"/>
              <a:gd name="connsiteX692" fmla="*/ 7913804 w 11218359"/>
              <a:gd name="connsiteY692" fmla="*/ 1880959 h 1880959"/>
              <a:gd name="connsiteX693" fmla="*/ 7925234 w 11218359"/>
              <a:gd name="connsiteY693" fmla="*/ 1880959 h 1880959"/>
              <a:gd name="connsiteX694" fmla="*/ 7936663 w 11218359"/>
              <a:gd name="connsiteY694" fmla="*/ 1880959 h 1880959"/>
              <a:gd name="connsiteX695" fmla="*/ 7948094 w 11218359"/>
              <a:gd name="connsiteY695" fmla="*/ 1880959 h 1880959"/>
              <a:gd name="connsiteX696" fmla="*/ 7959524 w 11218359"/>
              <a:gd name="connsiteY696" fmla="*/ 1880959 h 1880959"/>
              <a:gd name="connsiteX697" fmla="*/ 7971001 w 11218359"/>
              <a:gd name="connsiteY697" fmla="*/ 1880959 h 1880959"/>
              <a:gd name="connsiteX698" fmla="*/ 7982431 w 11218359"/>
              <a:gd name="connsiteY698" fmla="*/ 1880959 h 1880959"/>
              <a:gd name="connsiteX699" fmla="*/ 7993861 w 11218359"/>
              <a:gd name="connsiteY699" fmla="*/ 1880959 h 1880959"/>
              <a:gd name="connsiteX700" fmla="*/ 8005291 w 11218359"/>
              <a:gd name="connsiteY700" fmla="*/ 1880959 h 1880959"/>
              <a:gd name="connsiteX701" fmla="*/ 8016721 w 11218359"/>
              <a:gd name="connsiteY701" fmla="*/ 1880959 h 1880959"/>
              <a:gd name="connsiteX702" fmla="*/ 8028199 w 11218359"/>
              <a:gd name="connsiteY702" fmla="*/ 1880959 h 1880959"/>
              <a:gd name="connsiteX703" fmla="*/ 8039629 w 11218359"/>
              <a:gd name="connsiteY703" fmla="*/ 1880959 h 1880959"/>
              <a:gd name="connsiteX704" fmla="*/ 8051059 w 11218359"/>
              <a:gd name="connsiteY704" fmla="*/ 1880959 h 1880959"/>
              <a:gd name="connsiteX705" fmla="*/ 8062489 w 11218359"/>
              <a:gd name="connsiteY705" fmla="*/ 1880959 h 1880959"/>
              <a:gd name="connsiteX706" fmla="*/ 8073919 w 11218359"/>
              <a:gd name="connsiteY706" fmla="*/ 1880959 h 1880959"/>
              <a:gd name="connsiteX707" fmla="*/ 8085396 w 11218359"/>
              <a:gd name="connsiteY707" fmla="*/ 1880959 h 1880959"/>
              <a:gd name="connsiteX708" fmla="*/ 8096826 w 11218359"/>
              <a:gd name="connsiteY708" fmla="*/ 1880959 h 1880959"/>
              <a:gd name="connsiteX709" fmla="*/ 8108256 w 11218359"/>
              <a:gd name="connsiteY709" fmla="*/ 1880959 h 1880959"/>
              <a:gd name="connsiteX710" fmla="*/ 8119687 w 11218359"/>
              <a:gd name="connsiteY710" fmla="*/ 1880959 h 1880959"/>
              <a:gd name="connsiteX711" fmla="*/ 8131117 w 11218359"/>
              <a:gd name="connsiteY711" fmla="*/ 1880959 h 1880959"/>
              <a:gd name="connsiteX712" fmla="*/ 8142594 w 11218359"/>
              <a:gd name="connsiteY712" fmla="*/ 1880959 h 1880959"/>
              <a:gd name="connsiteX713" fmla="*/ 8154024 w 11218359"/>
              <a:gd name="connsiteY713" fmla="*/ 1880959 h 1880959"/>
              <a:gd name="connsiteX714" fmla="*/ 8165454 w 11218359"/>
              <a:gd name="connsiteY714" fmla="*/ 1880959 h 1880959"/>
              <a:gd name="connsiteX715" fmla="*/ 8176884 w 11218359"/>
              <a:gd name="connsiteY715" fmla="*/ 1880959 h 1880959"/>
              <a:gd name="connsiteX716" fmla="*/ 8188314 w 11218359"/>
              <a:gd name="connsiteY716" fmla="*/ 1880959 h 1880959"/>
              <a:gd name="connsiteX717" fmla="*/ 8199792 w 11218359"/>
              <a:gd name="connsiteY717" fmla="*/ 1880959 h 1880959"/>
              <a:gd name="connsiteX718" fmla="*/ 8211222 w 11218359"/>
              <a:gd name="connsiteY718" fmla="*/ 1880959 h 1880959"/>
              <a:gd name="connsiteX719" fmla="*/ 8222652 w 11218359"/>
              <a:gd name="connsiteY719" fmla="*/ 1880959 h 1880959"/>
              <a:gd name="connsiteX720" fmla="*/ 8234082 w 11218359"/>
              <a:gd name="connsiteY720" fmla="*/ 1880959 h 1880959"/>
              <a:gd name="connsiteX721" fmla="*/ 8245512 w 11218359"/>
              <a:gd name="connsiteY721" fmla="*/ 1880959 h 1880959"/>
              <a:gd name="connsiteX722" fmla="*/ 8256989 w 11218359"/>
              <a:gd name="connsiteY722" fmla="*/ 1880959 h 1880959"/>
              <a:gd name="connsiteX723" fmla="*/ 8268419 w 11218359"/>
              <a:gd name="connsiteY723" fmla="*/ 1880959 h 1880959"/>
              <a:gd name="connsiteX724" fmla="*/ 8279850 w 11218359"/>
              <a:gd name="connsiteY724" fmla="*/ 1880959 h 1880959"/>
              <a:gd name="connsiteX725" fmla="*/ 8291280 w 11218359"/>
              <a:gd name="connsiteY725" fmla="*/ 1880959 h 1880959"/>
              <a:gd name="connsiteX726" fmla="*/ 8302709 w 11218359"/>
              <a:gd name="connsiteY726" fmla="*/ 1880959 h 1880959"/>
              <a:gd name="connsiteX727" fmla="*/ 8314187 w 11218359"/>
              <a:gd name="connsiteY727" fmla="*/ 1880959 h 1880959"/>
              <a:gd name="connsiteX728" fmla="*/ 8325617 w 11218359"/>
              <a:gd name="connsiteY728" fmla="*/ 1880959 h 1880959"/>
              <a:gd name="connsiteX729" fmla="*/ 8337047 w 11218359"/>
              <a:gd name="connsiteY729" fmla="*/ 1880959 h 1880959"/>
              <a:gd name="connsiteX730" fmla="*/ 8348477 w 11218359"/>
              <a:gd name="connsiteY730" fmla="*/ 1880959 h 1880959"/>
              <a:gd name="connsiteX731" fmla="*/ 8359907 w 11218359"/>
              <a:gd name="connsiteY731" fmla="*/ 1880959 h 1880959"/>
              <a:gd name="connsiteX732" fmla="*/ 8371385 w 11218359"/>
              <a:gd name="connsiteY732" fmla="*/ 1880959 h 1880959"/>
              <a:gd name="connsiteX733" fmla="*/ 8382815 w 11218359"/>
              <a:gd name="connsiteY733" fmla="*/ 1880959 h 1880959"/>
              <a:gd name="connsiteX734" fmla="*/ 8394245 w 11218359"/>
              <a:gd name="connsiteY734" fmla="*/ 1880959 h 1880959"/>
              <a:gd name="connsiteX735" fmla="*/ 8405674 w 11218359"/>
              <a:gd name="connsiteY735" fmla="*/ 1880959 h 1880959"/>
              <a:gd name="connsiteX736" fmla="*/ 8417104 w 11218359"/>
              <a:gd name="connsiteY736" fmla="*/ 1880959 h 1880959"/>
              <a:gd name="connsiteX737" fmla="*/ 8428582 w 11218359"/>
              <a:gd name="connsiteY737" fmla="*/ 1880959 h 1880959"/>
              <a:gd name="connsiteX738" fmla="*/ 8440012 w 11218359"/>
              <a:gd name="connsiteY738" fmla="*/ 1880959 h 1880959"/>
              <a:gd name="connsiteX739" fmla="*/ 8451442 w 11218359"/>
              <a:gd name="connsiteY739" fmla="*/ 1880959 h 1880959"/>
              <a:gd name="connsiteX740" fmla="*/ 8462872 w 11218359"/>
              <a:gd name="connsiteY740" fmla="*/ 1880959 h 1880959"/>
              <a:gd name="connsiteX741" fmla="*/ 8474302 w 11218359"/>
              <a:gd name="connsiteY741" fmla="*/ 1880959 h 1880959"/>
              <a:gd name="connsiteX742" fmla="*/ 8485780 w 11218359"/>
              <a:gd name="connsiteY742" fmla="*/ 1880959 h 1880959"/>
              <a:gd name="connsiteX743" fmla="*/ 8497210 w 11218359"/>
              <a:gd name="connsiteY743" fmla="*/ 1880959 h 1880959"/>
              <a:gd name="connsiteX744" fmla="*/ 8508640 w 11218359"/>
              <a:gd name="connsiteY744" fmla="*/ 1880959 h 1880959"/>
              <a:gd name="connsiteX745" fmla="*/ 8520069 w 11218359"/>
              <a:gd name="connsiteY745" fmla="*/ 1880959 h 1880959"/>
              <a:gd name="connsiteX746" fmla="*/ 8531500 w 11218359"/>
              <a:gd name="connsiteY746" fmla="*/ 1880959 h 1880959"/>
              <a:gd name="connsiteX747" fmla="*/ 8542977 w 11218359"/>
              <a:gd name="connsiteY747" fmla="*/ 1880959 h 1880959"/>
              <a:gd name="connsiteX748" fmla="*/ 8554407 w 11218359"/>
              <a:gd name="connsiteY748" fmla="*/ 1880959 h 1880959"/>
              <a:gd name="connsiteX749" fmla="*/ 8565837 w 11218359"/>
              <a:gd name="connsiteY749" fmla="*/ 1880959 h 1880959"/>
              <a:gd name="connsiteX750" fmla="*/ 8577267 w 11218359"/>
              <a:gd name="connsiteY750" fmla="*/ 1880959 h 1880959"/>
              <a:gd name="connsiteX751" fmla="*/ 8588697 w 11218359"/>
              <a:gd name="connsiteY751" fmla="*/ 1880959 h 1880959"/>
              <a:gd name="connsiteX752" fmla="*/ 8600175 w 11218359"/>
              <a:gd name="connsiteY752" fmla="*/ 1880959 h 1880959"/>
              <a:gd name="connsiteX753" fmla="*/ 8611605 w 11218359"/>
              <a:gd name="connsiteY753" fmla="*/ 1880959 h 1880959"/>
              <a:gd name="connsiteX754" fmla="*/ 8623035 w 11218359"/>
              <a:gd name="connsiteY754" fmla="*/ 1880959 h 1880959"/>
              <a:gd name="connsiteX755" fmla="*/ 8634465 w 11218359"/>
              <a:gd name="connsiteY755" fmla="*/ 1880959 h 1880959"/>
              <a:gd name="connsiteX756" fmla="*/ 8645895 w 11218359"/>
              <a:gd name="connsiteY756" fmla="*/ 1880959 h 1880959"/>
              <a:gd name="connsiteX757" fmla="*/ 8657373 w 11218359"/>
              <a:gd name="connsiteY757" fmla="*/ 1880959 h 1880959"/>
              <a:gd name="connsiteX758" fmla="*/ 8668802 w 11218359"/>
              <a:gd name="connsiteY758" fmla="*/ 1880959 h 1880959"/>
              <a:gd name="connsiteX759" fmla="*/ 8680232 w 11218359"/>
              <a:gd name="connsiteY759" fmla="*/ 1880959 h 1880959"/>
              <a:gd name="connsiteX760" fmla="*/ 8691662 w 11218359"/>
              <a:gd name="connsiteY760" fmla="*/ 1880959 h 1880959"/>
              <a:gd name="connsiteX761" fmla="*/ 8703093 w 11218359"/>
              <a:gd name="connsiteY761" fmla="*/ 1880959 h 1880959"/>
              <a:gd name="connsiteX762" fmla="*/ 8714570 w 11218359"/>
              <a:gd name="connsiteY762" fmla="*/ 1880959 h 1880959"/>
              <a:gd name="connsiteX763" fmla="*/ 8726000 w 11218359"/>
              <a:gd name="connsiteY763" fmla="*/ 1880959 h 1880959"/>
              <a:gd name="connsiteX764" fmla="*/ 8737430 w 11218359"/>
              <a:gd name="connsiteY764" fmla="*/ 1880959 h 1880959"/>
              <a:gd name="connsiteX765" fmla="*/ 8748860 w 11218359"/>
              <a:gd name="connsiteY765" fmla="*/ 1880959 h 1880959"/>
              <a:gd name="connsiteX766" fmla="*/ 8760290 w 11218359"/>
              <a:gd name="connsiteY766" fmla="*/ 1880959 h 1880959"/>
              <a:gd name="connsiteX767" fmla="*/ 8771768 w 11218359"/>
              <a:gd name="connsiteY767" fmla="*/ 1880959 h 1880959"/>
              <a:gd name="connsiteX768" fmla="*/ 8783198 w 11218359"/>
              <a:gd name="connsiteY768" fmla="*/ 1880959 h 1880959"/>
              <a:gd name="connsiteX769" fmla="*/ 8794628 w 11218359"/>
              <a:gd name="connsiteY769" fmla="*/ 1880959 h 1880959"/>
              <a:gd name="connsiteX770" fmla="*/ 8806058 w 11218359"/>
              <a:gd name="connsiteY770" fmla="*/ 1880959 h 1880959"/>
              <a:gd name="connsiteX771" fmla="*/ 8817488 w 11218359"/>
              <a:gd name="connsiteY771" fmla="*/ 1880959 h 1880959"/>
              <a:gd name="connsiteX772" fmla="*/ 8828918 w 11218359"/>
              <a:gd name="connsiteY772" fmla="*/ 1880959 h 1880959"/>
              <a:gd name="connsiteX773" fmla="*/ 8840395 w 11218359"/>
              <a:gd name="connsiteY773" fmla="*/ 1880959 h 1880959"/>
              <a:gd name="connsiteX774" fmla="*/ 8851825 w 11218359"/>
              <a:gd name="connsiteY774" fmla="*/ 1880959 h 1880959"/>
              <a:gd name="connsiteX775" fmla="*/ 8863256 w 11218359"/>
              <a:gd name="connsiteY775" fmla="*/ 1880959 h 1880959"/>
              <a:gd name="connsiteX776" fmla="*/ 8874686 w 11218359"/>
              <a:gd name="connsiteY776" fmla="*/ 1880959 h 1880959"/>
              <a:gd name="connsiteX777" fmla="*/ 8886115 w 11218359"/>
              <a:gd name="connsiteY777" fmla="*/ 1880959 h 1880959"/>
              <a:gd name="connsiteX778" fmla="*/ 8897593 w 11218359"/>
              <a:gd name="connsiteY778" fmla="*/ 1880959 h 1880959"/>
              <a:gd name="connsiteX779" fmla="*/ 8909022 w 11218359"/>
              <a:gd name="connsiteY779" fmla="*/ 1880959 h 1880959"/>
              <a:gd name="connsiteX780" fmla="*/ 8920453 w 11218359"/>
              <a:gd name="connsiteY780" fmla="*/ 1880959 h 1880959"/>
              <a:gd name="connsiteX781" fmla="*/ 8931883 w 11218359"/>
              <a:gd name="connsiteY781" fmla="*/ 1880959 h 1880959"/>
              <a:gd name="connsiteX782" fmla="*/ 8943313 w 11218359"/>
              <a:gd name="connsiteY782" fmla="*/ 1880959 h 1880959"/>
              <a:gd name="connsiteX783" fmla="*/ 8954791 w 11218359"/>
              <a:gd name="connsiteY783" fmla="*/ 1880959 h 1880959"/>
              <a:gd name="connsiteX784" fmla="*/ 8966220 w 11218359"/>
              <a:gd name="connsiteY784" fmla="*/ 1880959 h 1880959"/>
              <a:gd name="connsiteX785" fmla="*/ 8977651 w 11218359"/>
              <a:gd name="connsiteY785" fmla="*/ 1880959 h 1880959"/>
              <a:gd name="connsiteX786" fmla="*/ 8989080 w 11218359"/>
              <a:gd name="connsiteY786" fmla="*/ 1880959 h 1880959"/>
              <a:gd name="connsiteX787" fmla="*/ 9000511 w 11218359"/>
              <a:gd name="connsiteY787" fmla="*/ 1880959 h 1880959"/>
              <a:gd name="connsiteX788" fmla="*/ 9011988 w 11218359"/>
              <a:gd name="connsiteY788" fmla="*/ 1880959 h 1880959"/>
              <a:gd name="connsiteX789" fmla="*/ 9023418 w 11218359"/>
              <a:gd name="connsiteY789" fmla="*/ 1880959 h 1880959"/>
              <a:gd name="connsiteX790" fmla="*/ 9034849 w 11218359"/>
              <a:gd name="connsiteY790" fmla="*/ 1880959 h 1880959"/>
              <a:gd name="connsiteX791" fmla="*/ 9046278 w 11218359"/>
              <a:gd name="connsiteY791" fmla="*/ 1880959 h 1880959"/>
              <a:gd name="connsiteX792" fmla="*/ 9057709 w 11218359"/>
              <a:gd name="connsiteY792" fmla="*/ 1880959 h 1880959"/>
              <a:gd name="connsiteX793" fmla="*/ 9069186 w 11218359"/>
              <a:gd name="connsiteY793" fmla="*/ 1880959 h 1880959"/>
              <a:gd name="connsiteX794" fmla="*/ 9080615 w 11218359"/>
              <a:gd name="connsiteY794" fmla="*/ 1880959 h 1880959"/>
              <a:gd name="connsiteX795" fmla="*/ 9092046 w 11218359"/>
              <a:gd name="connsiteY795" fmla="*/ 1880959 h 1880959"/>
              <a:gd name="connsiteX796" fmla="*/ 9103476 w 11218359"/>
              <a:gd name="connsiteY796" fmla="*/ 1880959 h 1880959"/>
              <a:gd name="connsiteX797" fmla="*/ 9114906 w 11218359"/>
              <a:gd name="connsiteY797" fmla="*/ 1880959 h 1880959"/>
              <a:gd name="connsiteX798" fmla="*/ 9126384 w 11218359"/>
              <a:gd name="connsiteY798" fmla="*/ 1880959 h 1880959"/>
              <a:gd name="connsiteX799" fmla="*/ 9137813 w 11218359"/>
              <a:gd name="connsiteY799" fmla="*/ 1880959 h 1880959"/>
              <a:gd name="connsiteX800" fmla="*/ 9149244 w 11218359"/>
              <a:gd name="connsiteY800" fmla="*/ 1880959 h 1880959"/>
              <a:gd name="connsiteX801" fmla="*/ 9160673 w 11218359"/>
              <a:gd name="connsiteY801" fmla="*/ 1880959 h 1880959"/>
              <a:gd name="connsiteX802" fmla="*/ 9172104 w 11218359"/>
              <a:gd name="connsiteY802" fmla="*/ 1880959 h 1880959"/>
              <a:gd name="connsiteX803" fmla="*/ 9183581 w 11218359"/>
              <a:gd name="connsiteY803" fmla="*/ 1880959 h 1880959"/>
              <a:gd name="connsiteX804" fmla="*/ 9195011 w 11218359"/>
              <a:gd name="connsiteY804" fmla="*/ 1880959 h 1880959"/>
              <a:gd name="connsiteX805" fmla="*/ 9206442 w 11218359"/>
              <a:gd name="connsiteY805" fmla="*/ 1880959 h 1880959"/>
              <a:gd name="connsiteX806" fmla="*/ 9217871 w 11218359"/>
              <a:gd name="connsiteY806" fmla="*/ 1880959 h 1880959"/>
              <a:gd name="connsiteX807" fmla="*/ 9229301 w 11218359"/>
              <a:gd name="connsiteY807" fmla="*/ 1880959 h 1880959"/>
              <a:gd name="connsiteX808" fmla="*/ 9240779 w 11218359"/>
              <a:gd name="connsiteY808" fmla="*/ 1880959 h 1880959"/>
              <a:gd name="connsiteX809" fmla="*/ 9252209 w 11218359"/>
              <a:gd name="connsiteY809" fmla="*/ 1880959 h 1880959"/>
              <a:gd name="connsiteX810" fmla="*/ 9263639 w 11218359"/>
              <a:gd name="connsiteY810" fmla="*/ 1880959 h 1880959"/>
              <a:gd name="connsiteX811" fmla="*/ 9275069 w 11218359"/>
              <a:gd name="connsiteY811" fmla="*/ 1880959 h 1880959"/>
              <a:gd name="connsiteX812" fmla="*/ 9286498 w 11218359"/>
              <a:gd name="connsiteY812" fmla="*/ 1880959 h 1880959"/>
              <a:gd name="connsiteX813" fmla="*/ 9297977 w 11218359"/>
              <a:gd name="connsiteY813" fmla="*/ 1880959 h 1880959"/>
              <a:gd name="connsiteX814" fmla="*/ 9309406 w 11218359"/>
              <a:gd name="connsiteY814" fmla="*/ 1880959 h 1880959"/>
              <a:gd name="connsiteX815" fmla="*/ 9320837 w 11218359"/>
              <a:gd name="connsiteY815" fmla="*/ 1880959 h 1880959"/>
              <a:gd name="connsiteX816" fmla="*/ 9332266 w 11218359"/>
              <a:gd name="connsiteY816" fmla="*/ 1880959 h 1880959"/>
              <a:gd name="connsiteX817" fmla="*/ 9343696 w 11218359"/>
              <a:gd name="connsiteY817" fmla="*/ 1880959 h 1880959"/>
              <a:gd name="connsiteX818" fmla="*/ 9355174 w 11218359"/>
              <a:gd name="connsiteY818" fmla="*/ 1880959 h 1880959"/>
              <a:gd name="connsiteX819" fmla="*/ 9366604 w 11218359"/>
              <a:gd name="connsiteY819" fmla="*/ 1880959 h 1880959"/>
              <a:gd name="connsiteX820" fmla="*/ 9378035 w 11218359"/>
              <a:gd name="connsiteY820" fmla="*/ 1880959 h 1880959"/>
              <a:gd name="connsiteX821" fmla="*/ 9389464 w 11218359"/>
              <a:gd name="connsiteY821" fmla="*/ 1880959 h 1880959"/>
              <a:gd name="connsiteX822" fmla="*/ 9400894 w 11218359"/>
              <a:gd name="connsiteY822" fmla="*/ 1880959 h 1880959"/>
              <a:gd name="connsiteX823" fmla="*/ 9412372 w 11218359"/>
              <a:gd name="connsiteY823" fmla="*/ 1880959 h 1880959"/>
              <a:gd name="connsiteX824" fmla="*/ 9423802 w 11218359"/>
              <a:gd name="connsiteY824" fmla="*/ 1880959 h 1880959"/>
              <a:gd name="connsiteX825" fmla="*/ 9435232 w 11218359"/>
              <a:gd name="connsiteY825" fmla="*/ 1880959 h 1880959"/>
              <a:gd name="connsiteX826" fmla="*/ 9446662 w 11218359"/>
              <a:gd name="connsiteY826" fmla="*/ 1880959 h 1880959"/>
              <a:gd name="connsiteX827" fmla="*/ 9458091 w 11218359"/>
              <a:gd name="connsiteY827" fmla="*/ 1880959 h 1880959"/>
              <a:gd name="connsiteX828" fmla="*/ 9469570 w 11218359"/>
              <a:gd name="connsiteY828" fmla="*/ 1880959 h 1880959"/>
              <a:gd name="connsiteX829" fmla="*/ 9480999 w 11218359"/>
              <a:gd name="connsiteY829" fmla="*/ 1880959 h 1880959"/>
              <a:gd name="connsiteX830" fmla="*/ 9492429 w 11218359"/>
              <a:gd name="connsiteY830" fmla="*/ 1880959 h 1880959"/>
              <a:gd name="connsiteX831" fmla="*/ 9503859 w 11218359"/>
              <a:gd name="connsiteY831" fmla="*/ 1880959 h 1880959"/>
              <a:gd name="connsiteX832" fmla="*/ 9515289 w 11218359"/>
              <a:gd name="connsiteY832" fmla="*/ 1880959 h 1880959"/>
              <a:gd name="connsiteX833" fmla="*/ 9526767 w 11218359"/>
              <a:gd name="connsiteY833" fmla="*/ 1880959 h 1880959"/>
              <a:gd name="connsiteX834" fmla="*/ 9538197 w 11218359"/>
              <a:gd name="connsiteY834" fmla="*/ 1880959 h 1880959"/>
              <a:gd name="connsiteX835" fmla="*/ 9549626 w 11218359"/>
              <a:gd name="connsiteY835" fmla="*/ 1880959 h 1880959"/>
              <a:gd name="connsiteX836" fmla="*/ 9561057 w 11218359"/>
              <a:gd name="connsiteY836" fmla="*/ 1880959 h 1880959"/>
              <a:gd name="connsiteX837" fmla="*/ 9572487 w 11218359"/>
              <a:gd name="connsiteY837" fmla="*/ 1880959 h 1880959"/>
              <a:gd name="connsiteX838" fmla="*/ 9583965 w 11218359"/>
              <a:gd name="connsiteY838" fmla="*/ 1880959 h 1880959"/>
              <a:gd name="connsiteX839" fmla="*/ 9595395 w 11218359"/>
              <a:gd name="connsiteY839" fmla="*/ 1880959 h 1880959"/>
              <a:gd name="connsiteX840" fmla="*/ 9606824 w 11218359"/>
              <a:gd name="connsiteY840" fmla="*/ 1880959 h 1880959"/>
              <a:gd name="connsiteX841" fmla="*/ 9618255 w 11218359"/>
              <a:gd name="connsiteY841" fmla="*/ 1880959 h 1880959"/>
              <a:gd name="connsiteX842" fmla="*/ 9629684 w 11218359"/>
              <a:gd name="connsiteY842" fmla="*/ 1880959 h 1880959"/>
              <a:gd name="connsiteX843" fmla="*/ 9641163 w 11218359"/>
              <a:gd name="connsiteY843" fmla="*/ 1880959 h 1880959"/>
              <a:gd name="connsiteX844" fmla="*/ 9652592 w 11218359"/>
              <a:gd name="connsiteY844" fmla="*/ 1880959 h 1880959"/>
              <a:gd name="connsiteX845" fmla="*/ 9664022 w 11218359"/>
              <a:gd name="connsiteY845" fmla="*/ 1880959 h 1880959"/>
              <a:gd name="connsiteX846" fmla="*/ 9675452 w 11218359"/>
              <a:gd name="connsiteY846" fmla="*/ 1880959 h 1880959"/>
              <a:gd name="connsiteX847" fmla="*/ 9686882 w 11218359"/>
              <a:gd name="connsiteY847" fmla="*/ 1880959 h 1880959"/>
              <a:gd name="connsiteX848" fmla="*/ 9698360 w 11218359"/>
              <a:gd name="connsiteY848" fmla="*/ 1880959 h 1880959"/>
              <a:gd name="connsiteX849" fmla="*/ 9709790 w 11218359"/>
              <a:gd name="connsiteY849" fmla="*/ 1880959 h 1880959"/>
              <a:gd name="connsiteX850" fmla="*/ 9721219 w 11218359"/>
              <a:gd name="connsiteY850" fmla="*/ 1880959 h 1880959"/>
              <a:gd name="connsiteX851" fmla="*/ 9732650 w 11218359"/>
              <a:gd name="connsiteY851" fmla="*/ 1880959 h 1880959"/>
              <a:gd name="connsiteX852" fmla="*/ 9744080 w 11218359"/>
              <a:gd name="connsiteY852" fmla="*/ 1880959 h 1880959"/>
              <a:gd name="connsiteX853" fmla="*/ 9755557 w 11218359"/>
              <a:gd name="connsiteY853" fmla="*/ 1880959 h 1880959"/>
              <a:gd name="connsiteX854" fmla="*/ 9766988 w 11218359"/>
              <a:gd name="connsiteY854" fmla="*/ 1880959 h 1880959"/>
              <a:gd name="connsiteX855" fmla="*/ 9778417 w 11218359"/>
              <a:gd name="connsiteY855" fmla="*/ 1880959 h 1880959"/>
              <a:gd name="connsiteX856" fmla="*/ 9789848 w 11218359"/>
              <a:gd name="connsiteY856" fmla="*/ 1880959 h 1880959"/>
              <a:gd name="connsiteX857" fmla="*/ 9801277 w 11218359"/>
              <a:gd name="connsiteY857" fmla="*/ 1880959 h 1880959"/>
              <a:gd name="connsiteX858" fmla="*/ 9812755 w 11218359"/>
              <a:gd name="connsiteY858" fmla="*/ 1880959 h 1880959"/>
              <a:gd name="connsiteX859" fmla="*/ 9824185 w 11218359"/>
              <a:gd name="connsiteY859" fmla="*/ 1880959 h 1880959"/>
              <a:gd name="connsiteX860" fmla="*/ 9835615 w 11218359"/>
              <a:gd name="connsiteY860" fmla="*/ 1880959 h 1880959"/>
              <a:gd name="connsiteX861" fmla="*/ 9847045 w 11218359"/>
              <a:gd name="connsiteY861" fmla="*/ 1880959 h 1880959"/>
              <a:gd name="connsiteX862" fmla="*/ 9858475 w 11218359"/>
              <a:gd name="connsiteY862" fmla="*/ 1880959 h 1880959"/>
              <a:gd name="connsiteX863" fmla="*/ 9869952 w 11218359"/>
              <a:gd name="connsiteY863" fmla="*/ 1880959 h 1880959"/>
              <a:gd name="connsiteX864" fmla="*/ 9881383 w 11218359"/>
              <a:gd name="connsiteY864" fmla="*/ 1880959 h 1880959"/>
              <a:gd name="connsiteX865" fmla="*/ 9892812 w 11218359"/>
              <a:gd name="connsiteY865" fmla="*/ 1880959 h 1880959"/>
              <a:gd name="connsiteX866" fmla="*/ 9904243 w 11218359"/>
              <a:gd name="connsiteY866" fmla="*/ 1880959 h 1880959"/>
              <a:gd name="connsiteX867" fmla="*/ 9915673 w 11218359"/>
              <a:gd name="connsiteY867" fmla="*/ 1880959 h 1880959"/>
              <a:gd name="connsiteX868" fmla="*/ 9927102 w 11218359"/>
              <a:gd name="connsiteY868" fmla="*/ 1880959 h 1880959"/>
              <a:gd name="connsiteX869" fmla="*/ 9938581 w 11218359"/>
              <a:gd name="connsiteY869" fmla="*/ 1880959 h 1880959"/>
              <a:gd name="connsiteX870" fmla="*/ 9950010 w 11218359"/>
              <a:gd name="connsiteY870" fmla="*/ 1880959 h 1880959"/>
              <a:gd name="connsiteX871" fmla="*/ 9961441 w 11218359"/>
              <a:gd name="connsiteY871" fmla="*/ 1880959 h 1880959"/>
              <a:gd name="connsiteX872" fmla="*/ 9972870 w 11218359"/>
              <a:gd name="connsiteY872" fmla="*/ 1880959 h 1880959"/>
              <a:gd name="connsiteX873" fmla="*/ 9984300 w 11218359"/>
              <a:gd name="connsiteY873" fmla="*/ 1880959 h 1880959"/>
              <a:gd name="connsiteX874" fmla="*/ 9995778 w 11218359"/>
              <a:gd name="connsiteY874" fmla="*/ 1880959 h 1880959"/>
              <a:gd name="connsiteX875" fmla="*/ 10007208 w 11218359"/>
              <a:gd name="connsiteY875" fmla="*/ 1880959 h 1880959"/>
              <a:gd name="connsiteX876" fmla="*/ 10018638 w 11218359"/>
              <a:gd name="connsiteY876" fmla="*/ 1880959 h 1880959"/>
              <a:gd name="connsiteX877" fmla="*/ 10030068 w 11218359"/>
              <a:gd name="connsiteY877" fmla="*/ 1880959 h 1880959"/>
              <a:gd name="connsiteX878" fmla="*/ 10041498 w 11218359"/>
              <a:gd name="connsiteY878" fmla="*/ 1880959 h 1880959"/>
              <a:gd name="connsiteX879" fmla="*/ 10052976 w 11218359"/>
              <a:gd name="connsiteY879" fmla="*/ 1880959 h 1880959"/>
              <a:gd name="connsiteX880" fmla="*/ 10064405 w 11218359"/>
              <a:gd name="connsiteY880" fmla="*/ 1880959 h 1880959"/>
              <a:gd name="connsiteX881" fmla="*/ 10075835 w 11218359"/>
              <a:gd name="connsiteY881" fmla="*/ 1880959 h 1880959"/>
              <a:gd name="connsiteX882" fmla="*/ 10087266 w 11218359"/>
              <a:gd name="connsiteY882" fmla="*/ 1880959 h 1880959"/>
              <a:gd name="connsiteX883" fmla="*/ 10098695 w 11218359"/>
              <a:gd name="connsiteY883" fmla="*/ 1880959 h 1880959"/>
              <a:gd name="connsiteX884" fmla="*/ 10110174 w 11218359"/>
              <a:gd name="connsiteY884" fmla="*/ 1880959 h 1880959"/>
              <a:gd name="connsiteX885" fmla="*/ 10121603 w 11218359"/>
              <a:gd name="connsiteY885" fmla="*/ 1880959 h 1880959"/>
              <a:gd name="connsiteX886" fmla="*/ 10133033 w 11218359"/>
              <a:gd name="connsiteY886" fmla="*/ 1880959 h 1880959"/>
              <a:gd name="connsiteX887" fmla="*/ 10144463 w 11218359"/>
              <a:gd name="connsiteY887" fmla="*/ 1880959 h 1880959"/>
              <a:gd name="connsiteX888" fmla="*/ 10155893 w 11218359"/>
              <a:gd name="connsiteY888" fmla="*/ 1880959 h 1880959"/>
              <a:gd name="connsiteX889" fmla="*/ 10167371 w 11218359"/>
              <a:gd name="connsiteY889" fmla="*/ 1880959 h 1880959"/>
              <a:gd name="connsiteX890" fmla="*/ 10178801 w 11218359"/>
              <a:gd name="connsiteY890" fmla="*/ 1880959 h 1880959"/>
              <a:gd name="connsiteX891" fmla="*/ 10190230 w 11218359"/>
              <a:gd name="connsiteY891" fmla="*/ 1880959 h 1880959"/>
              <a:gd name="connsiteX892" fmla="*/ 10201661 w 11218359"/>
              <a:gd name="connsiteY892" fmla="*/ 1880959 h 1880959"/>
              <a:gd name="connsiteX893" fmla="*/ 10213091 w 11218359"/>
              <a:gd name="connsiteY893" fmla="*/ 1880959 h 1880959"/>
              <a:gd name="connsiteX894" fmla="*/ 10224569 w 11218359"/>
              <a:gd name="connsiteY894" fmla="*/ 1880959 h 1880959"/>
              <a:gd name="connsiteX895" fmla="*/ 10235998 w 11218359"/>
              <a:gd name="connsiteY895" fmla="*/ 1880959 h 1880959"/>
              <a:gd name="connsiteX896" fmla="*/ 10247428 w 11218359"/>
              <a:gd name="connsiteY896" fmla="*/ 1880959 h 1880959"/>
              <a:gd name="connsiteX897" fmla="*/ 10258859 w 11218359"/>
              <a:gd name="connsiteY897" fmla="*/ 1880959 h 1880959"/>
              <a:gd name="connsiteX898" fmla="*/ 10270288 w 11218359"/>
              <a:gd name="connsiteY898" fmla="*/ 1880959 h 1880959"/>
              <a:gd name="connsiteX899" fmla="*/ 10281767 w 11218359"/>
              <a:gd name="connsiteY899" fmla="*/ 1880959 h 1880959"/>
              <a:gd name="connsiteX900" fmla="*/ 10293196 w 11218359"/>
              <a:gd name="connsiteY900" fmla="*/ 1880959 h 1880959"/>
              <a:gd name="connsiteX901" fmla="*/ 10304626 w 11218359"/>
              <a:gd name="connsiteY901" fmla="*/ 1880959 h 1880959"/>
              <a:gd name="connsiteX902" fmla="*/ 10316056 w 11218359"/>
              <a:gd name="connsiteY902" fmla="*/ 1880959 h 1880959"/>
              <a:gd name="connsiteX903" fmla="*/ 10327486 w 11218359"/>
              <a:gd name="connsiteY903" fmla="*/ 1880959 h 1880959"/>
              <a:gd name="connsiteX904" fmla="*/ 10338963 w 11218359"/>
              <a:gd name="connsiteY904" fmla="*/ 1880959 h 1880959"/>
              <a:gd name="connsiteX905" fmla="*/ 10350394 w 11218359"/>
              <a:gd name="connsiteY905" fmla="*/ 1880959 h 1880959"/>
              <a:gd name="connsiteX906" fmla="*/ 10361823 w 11218359"/>
              <a:gd name="connsiteY906" fmla="*/ 1880959 h 1880959"/>
              <a:gd name="connsiteX907" fmla="*/ 10373254 w 11218359"/>
              <a:gd name="connsiteY907" fmla="*/ 1880959 h 1880959"/>
              <a:gd name="connsiteX908" fmla="*/ 10384684 w 11218359"/>
              <a:gd name="connsiteY908" fmla="*/ 1880959 h 1880959"/>
              <a:gd name="connsiteX909" fmla="*/ 10396161 w 11218359"/>
              <a:gd name="connsiteY909" fmla="*/ 1880959 h 1880959"/>
              <a:gd name="connsiteX910" fmla="*/ 10407591 w 11218359"/>
              <a:gd name="connsiteY910" fmla="*/ 1880959 h 1880959"/>
              <a:gd name="connsiteX911" fmla="*/ 10419021 w 11218359"/>
              <a:gd name="connsiteY911" fmla="*/ 1880959 h 1880959"/>
              <a:gd name="connsiteX912" fmla="*/ 10430452 w 11218359"/>
              <a:gd name="connsiteY912" fmla="*/ 1880959 h 1880959"/>
              <a:gd name="connsiteX913" fmla="*/ 10441881 w 11218359"/>
              <a:gd name="connsiteY913" fmla="*/ 1880959 h 1880959"/>
              <a:gd name="connsiteX914" fmla="*/ 10453358 w 11218359"/>
              <a:gd name="connsiteY914" fmla="*/ 1880959 h 1880959"/>
              <a:gd name="connsiteX915" fmla="*/ 10464789 w 11218359"/>
              <a:gd name="connsiteY915" fmla="*/ 1880959 h 1880959"/>
              <a:gd name="connsiteX916" fmla="*/ 10476219 w 11218359"/>
              <a:gd name="connsiteY916" fmla="*/ 1880959 h 1880959"/>
              <a:gd name="connsiteX917" fmla="*/ 10487649 w 11218359"/>
              <a:gd name="connsiteY917" fmla="*/ 1880959 h 1880959"/>
              <a:gd name="connsiteX918" fmla="*/ 10499079 w 11218359"/>
              <a:gd name="connsiteY918" fmla="*/ 1880959 h 1880959"/>
              <a:gd name="connsiteX919" fmla="*/ 10510556 w 11218359"/>
              <a:gd name="connsiteY919" fmla="*/ 1880959 h 1880959"/>
              <a:gd name="connsiteX920" fmla="*/ 10521987 w 11218359"/>
              <a:gd name="connsiteY920" fmla="*/ 1880959 h 1880959"/>
              <a:gd name="connsiteX921" fmla="*/ 10533416 w 11218359"/>
              <a:gd name="connsiteY921" fmla="*/ 1880959 h 1880959"/>
              <a:gd name="connsiteX922" fmla="*/ 10544847 w 11218359"/>
              <a:gd name="connsiteY922" fmla="*/ 1880959 h 1880959"/>
              <a:gd name="connsiteX923" fmla="*/ 10556277 w 11218359"/>
              <a:gd name="connsiteY923" fmla="*/ 1880959 h 1880959"/>
              <a:gd name="connsiteX924" fmla="*/ 10567754 w 11218359"/>
              <a:gd name="connsiteY924" fmla="*/ 1880959 h 1880959"/>
              <a:gd name="connsiteX925" fmla="*/ 10579184 w 11218359"/>
              <a:gd name="connsiteY925" fmla="*/ 1880959 h 1880959"/>
              <a:gd name="connsiteX926" fmla="*/ 10590614 w 11218359"/>
              <a:gd name="connsiteY926" fmla="*/ 1880959 h 1880959"/>
              <a:gd name="connsiteX927" fmla="*/ 10602045 w 11218359"/>
              <a:gd name="connsiteY927" fmla="*/ 1880959 h 1880959"/>
              <a:gd name="connsiteX928" fmla="*/ 10613474 w 11218359"/>
              <a:gd name="connsiteY928" fmla="*/ 1880959 h 1880959"/>
              <a:gd name="connsiteX929" fmla="*/ 10624951 w 11218359"/>
              <a:gd name="connsiteY929" fmla="*/ 1880959 h 1880959"/>
              <a:gd name="connsiteX930" fmla="*/ 10636382 w 11218359"/>
              <a:gd name="connsiteY930" fmla="*/ 1880959 h 1880959"/>
              <a:gd name="connsiteX931" fmla="*/ 10647812 w 11218359"/>
              <a:gd name="connsiteY931" fmla="*/ 1880959 h 1880959"/>
              <a:gd name="connsiteX932" fmla="*/ 10659241 w 11218359"/>
              <a:gd name="connsiteY932" fmla="*/ 1880959 h 1880959"/>
              <a:gd name="connsiteX933" fmla="*/ 10670672 w 11218359"/>
              <a:gd name="connsiteY933" fmla="*/ 1880959 h 1880959"/>
              <a:gd name="connsiteX934" fmla="*/ 10682149 w 11218359"/>
              <a:gd name="connsiteY934" fmla="*/ 1880959 h 1880959"/>
              <a:gd name="connsiteX935" fmla="*/ 10693580 w 11218359"/>
              <a:gd name="connsiteY935" fmla="*/ 1880959 h 1880959"/>
              <a:gd name="connsiteX936" fmla="*/ 10705009 w 11218359"/>
              <a:gd name="connsiteY936" fmla="*/ 1880959 h 1880959"/>
              <a:gd name="connsiteX937" fmla="*/ 10716439 w 11218359"/>
              <a:gd name="connsiteY937" fmla="*/ 1880959 h 1880959"/>
              <a:gd name="connsiteX938" fmla="*/ 10727870 w 11218359"/>
              <a:gd name="connsiteY938" fmla="*/ 1880959 h 1880959"/>
              <a:gd name="connsiteX939" fmla="*/ 10739347 w 11218359"/>
              <a:gd name="connsiteY939" fmla="*/ 1880959 h 1880959"/>
              <a:gd name="connsiteX940" fmla="*/ 10750778 w 11218359"/>
              <a:gd name="connsiteY940" fmla="*/ 1880959 h 1880959"/>
              <a:gd name="connsiteX941" fmla="*/ 10762207 w 11218359"/>
              <a:gd name="connsiteY941" fmla="*/ 1880959 h 1880959"/>
              <a:gd name="connsiteX942" fmla="*/ 10773637 w 11218359"/>
              <a:gd name="connsiteY942" fmla="*/ 1880959 h 1880959"/>
              <a:gd name="connsiteX943" fmla="*/ 10785067 w 11218359"/>
              <a:gd name="connsiteY943" fmla="*/ 1880959 h 1880959"/>
              <a:gd name="connsiteX944" fmla="*/ 10796544 w 11218359"/>
              <a:gd name="connsiteY944" fmla="*/ 1880959 h 1880959"/>
              <a:gd name="connsiteX945" fmla="*/ 10807975 w 11218359"/>
              <a:gd name="connsiteY945" fmla="*/ 1880959 h 1880959"/>
              <a:gd name="connsiteX946" fmla="*/ 10819405 w 11218359"/>
              <a:gd name="connsiteY946" fmla="*/ 1880959 h 1880959"/>
              <a:gd name="connsiteX947" fmla="*/ 10830834 w 11218359"/>
              <a:gd name="connsiteY947" fmla="*/ 1880959 h 1880959"/>
              <a:gd name="connsiteX948" fmla="*/ 10842265 w 11218359"/>
              <a:gd name="connsiteY948" fmla="*/ 1880959 h 1880959"/>
              <a:gd name="connsiteX949" fmla="*/ 10853742 w 11218359"/>
              <a:gd name="connsiteY949" fmla="*/ 1880959 h 1880959"/>
              <a:gd name="connsiteX950" fmla="*/ 10865173 w 11218359"/>
              <a:gd name="connsiteY950" fmla="*/ 1880959 h 1880959"/>
              <a:gd name="connsiteX951" fmla="*/ 10876602 w 11218359"/>
              <a:gd name="connsiteY951" fmla="*/ 1880959 h 1880959"/>
              <a:gd name="connsiteX952" fmla="*/ 10888032 w 11218359"/>
              <a:gd name="connsiteY952" fmla="*/ 1880959 h 1880959"/>
              <a:gd name="connsiteX953" fmla="*/ 10899463 w 11218359"/>
              <a:gd name="connsiteY953" fmla="*/ 1880959 h 1880959"/>
              <a:gd name="connsiteX954" fmla="*/ 10910892 w 11218359"/>
              <a:gd name="connsiteY954" fmla="*/ 1880959 h 1880959"/>
              <a:gd name="connsiteX955" fmla="*/ 10922369 w 11218359"/>
              <a:gd name="connsiteY955" fmla="*/ 1880959 h 1880959"/>
              <a:gd name="connsiteX956" fmla="*/ 10933800 w 11218359"/>
              <a:gd name="connsiteY956" fmla="*/ 1880959 h 1880959"/>
              <a:gd name="connsiteX957" fmla="*/ 10945230 w 11218359"/>
              <a:gd name="connsiteY957" fmla="*/ 1880959 h 1880959"/>
              <a:gd name="connsiteX958" fmla="*/ 10956660 w 11218359"/>
              <a:gd name="connsiteY958" fmla="*/ 1880959 h 1880959"/>
              <a:gd name="connsiteX959" fmla="*/ 10968090 w 11218359"/>
              <a:gd name="connsiteY959" fmla="*/ 1880959 h 1880959"/>
              <a:gd name="connsiteX960" fmla="*/ 10979567 w 11218359"/>
              <a:gd name="connsiteY960" fmla="*/ 1880959 h 1880959"/>
              <a:gd name="connsiteX961" fmla="*/ 10990998 w 11218359"/>
              <a:gd name="connsiteY961" fmla="*/ 1880959 h 1880959"/>
              <a:gd name="connsiteX962" fmla="*/ 11002427 w 11218359"/>
              <a:gd name="connsiteY962" fmla="*/ 1880959 h 1880959"/>
              <a:gd name="connsiteX963" fmla="*/ 11013858 w 11218359"/>
              <a:gd name="connsiteY963" fmla="*/ 1880959 h 1880959"/>
              <a:gd name="connsiteX964" fmla="*/ 11025287 w 11218359"/>
              <a:gd name="connsiteY964" fmla="*/ 1880959 h 1880959"/>
              <a:gd name="connsiteX965" fmla="*/ 11036765 w 11218359"/>
              <a:gd name="connsiteY965" fmla="*/ 1880959 h 1880959"/>
              <a:gd name="connsiteX966" fmla="*/ 11048195 w 11218359"/>
              <a:gd name="connsiteY966" fmla="*/ 1880959 h 1880959"/>
              <a:gd name="connsiteX967" fmla="*/ 11059625 w 11218359"/>
              <a:gd name="connsiteY967" fmla="*/ 1880959 h 1880959"/>
              <a:gd name="connsiteX968" fmla="*/ 11071056 w 11218359"/>
              <a:gd name="connsiteY968" fmla="*/ 1880959 h 1880959"/>
              <a:gd name="connsiteX969" fmla="*/ 11082485 w 11218359"/>
              <a:gd name="connsiteY969" fmla="*/ 1880959 h 1880959"/>
              <a:gd name="connsiteX970" fmla="*/ 11093962 w 11218359"/>
              <a:gd name="connsiteY970" fmla="*/ 1880959 h 1880959"/>
              <a:gd name="connsiteX971" fmla="*/ 11105393 w 11218359"/>
              <a:gd name="connsiteY971" fmla="*/ 1880959 h 1880959"/>
              <a:gd name="connsiteX972" fmla="*/ 11116823 w 11218359"/>
              <a:gd name="connsiteY972" fmla="*/ 1880959 h 1880959"/>
              <a:gd name="connsiteX973" fmla="*/ 11128253 w 11218359"/>
              <a:gd name="connsiteY973" fmla="*/ 1880959 h 1880959"/>
              <a:gd name="connsiteX974" fmla="*/ 11139683 w 11218359"/>
              <a:gd name="connsiteY974" fmla="*/ 1880959 h 1880959"/>
              <a:gd name="connsiteX975" fmla="*/ 11151160 w 11218359"/>
              <a:gd name="connsiteY975" fmla="*/ 1880959 h 1880959"/>
              <a:gd name="connsiteX976" fmla="*/ 11162591 w 11218359"/>
              <a:gd name="connsiteY976" fmla="*/ 1880959 h 1880959"/>
              <a:gd name="connsiteX977" fmla="*/ 11174020 w 11218359"/>
              <a:gd name="connsiteY977" fmla="*/ 1880959 h 1880959"/>
              <a:gd name="connsiteX978" fmla="*/ 11185451 w 11218359"/>
              <a:gd name="connsiteY978" fmla="*/ 1880959 h 1880959"/>
              <a:gd name="connsiteX979" fmla="*/ 11196881 w 11218359"/>
              <a:gd name="connsiteY979" fmla="*/ 1880959 h 1880959"/>
              <a:gd name="connsiteX980" fmla="*/ 11208358 w 11218359"/>
              <a:gd name="connsiteY980" fmla="*/ 1880959 h 1880959"/>
              <a:gd name="connsiteX981" fmla="*/ 11218359 w 11218359"/>
              <a:gd name="connsiteY981" fmla="*/ 1880959 h 1880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80959">
                <a:moveTo>
                  <a:pt x="0" y="1880959"/>
                </a:moveTo>
                <a:lnTo>
                  <a:pt x="9149" y="1880959"/>
                </a:lnTo>
                <a:lnTo>
                  <a:pt x="20588" y="1880959"/>
                </a:lnTo>
                <a:lnTo>
                  <a:pt x="32028" y="1880959"/>
                </a:lnTo>
                <a:lnTo>
                  <a:pt x="43467" y="1880959"/>
                </a:lnTo>
                <a:lnTo>
                  <a:pt x="54907" y="1880959"/>
                </a:lnTo>
                <a:lnTo>
                  <a:pt x="66346" y="1880959"/>
                </a:lnTo>
                <a:lnTo>
                  <a:pt x="77786" y="1880959"/>
                </a:lnTo>
                <a:lnTo>
                  <a:pt x="89225" y="1880959"/>
                </a:lnTo>
                <a:lnTo>
                  <a:pt x="100665" y="1880959"/>
                </a:lnTo>
                <a:lnTo>
                  <a:pt x="112104" y="1880959"/>
                </a:lnTo>
                <a:lnTo>
                  <a:pt x="123544" y="1880959"/>
                </a:lnTo>
                <a:lnTo>
                  <a:pt x="134979" y="1880959"/>
                </a:lnTo>
                <a:lnTo>
                  <a:pt x="146423" y="1880959"/>
                </a:lnTo>
                <a:lnTo>
                  <a:pt x="157858" y="1880959"/>
                </a:lnTo>
                <a:lnTo>
                  <a:pt x="169297" y="1880959"/>
                </a:lnTo>
                <a:lnTo>
                  <a:pt x="180737" y="1880959"/>
                </a:lnTo>
                <a:lnTo>
                  <a:pt x="192176" y="1880959"/>
                </a:lnTo>
                <a:lnTo>
                  <a:pt x="203616" y="1880959"/>
                </a:lnTo>
                <a:lnTo>
                  <a:pt x="215055" y="1880959"/>
                </a:lnTo>
                <a:lnTo>
                  <a:pt x="226495" y="1880959"/>
                </a:lnTo>
                <a:lnTo>
                  <a:pt x="237935" y="1880959"/>
                </a:lnTo>
                <a:lnTo>
                  <a:pt x="249374" y="1880959"/>
                </a:lnTo>
                <a:lnTo>
                  <a:pt x="260814" y="1880959"/>
                </a:lnTo>
                <a:lnTo>
                  <a:pt x="272253" y="1880959"/>
                </a:lnTo>
                <a:lnTo>
                  <a:pt x="283693" y="1880959"/>
                </a:lnTo>
                <a:lnTo>
                  <a:pt x="295132" y="1880959"/>
                </a:lnTo>
                <a:lnTo>
                  <a:pt x="306572" y="1880959"/>
                </a:lnTo>
                <a:lnTo>
                  <a:pt x="318011" y="1880959"/>
                </a:lnTo>
                <a:lnTo>
                  <a:pt x="329451" y="1880959"/>
                </a:lnTo>
                <a:lnTo>
                  <a:pt x="340890" y="1880959"/>
                </a:lnTo>
                <a:lnTo>
                  <a:pt x="352330" y="1880959"/>
                </a:lnTo>
                <a:lnTo>
                  <a:pt x="363769" y="1880959"/>
                </a:lnTo>
                <a:lnTo>
                  <a:pt x="375209" y="1880959"/>
                </a:lnTo>
                <a:lnTo>
                  <a:pt x="386648" y="1880959"/>
                </a:lnTo>
                <a:lnTo>
                  <a:pt x="398088" y="1880959"/>
                </a:lnTo>
                <a:lnTo>
                  <a:pt x="409527" y="1880959"/>
                </a:lnTo>
                <a:lnTo>
                  <a:pt x="420967" y="1880959"/>
                </a:lnTo>
                <a:lnTo>
                  <a:pt x="432406" y="1880959"/>
                </a:lnTo>
                <a:lnTo>
                  <a:pt x="443846" y="1880959"/>
                </a:lnTo>
                <a:lnTo>
                  <a:pt x="455285" y="1880959"/>
                </a:lnTo>
                <a:lnTo>
                  <a:pt x="466725" y="1880959"/>
                </a:lnTo>
                <a:lnTo>
                  <a:pt x="478165" y="1880959"/>
                </a:lnTo>
                <a:lnTo>
                  <a:pt x="489604" y="1880959"/>
                </a:lnTo>
                <a:lnTo>
                  <a:pt x="501044" y="1880959"/>
                </a:lnTo>
                <a:lnTo>
                  <a:pt x="512483" y="1880959"/>
                </a:lnTo>
                <a:lnTo>
                  <a:pt x="523923" y="1880959"/>
                </a:lnTo>
                <a:lnTo>
                  <a:pt x="535362" y="1880959"/>
                </a:lnTo>
                <a:lnTo>
                  <a:pt x="546802" y="1880959"/>
                </a:lnTo>
                <a:lnTo>
                  <a:pt x="558241" y="1880959"/>
                </a:lnTo>
                <a:lnTo>
                  <a:pt x="569681" y="1880959"/>
                </a:lnTo>
                <a:lnTo>
                  <a:pt x="581120" y="1880959"/>
                </a:lnTo>
                <a:lnTo>
                  <a:pt x="592560" y="1880959"/>
                </a:lnTo>
                <a:lnTo>
                  <a:pt x="603999" y="1880959"/>
                </a:lnTo>
                <a:lnTo>
                  <a:pt x="615439" y="1880959"/>
                </a:lnTo>
                <a:lnTo>
                  <a:pt x="626878" y="1880959"/>
                </a:lnTo>
                <a:lnTo>
                  <a:pt x="638318" y="1880959"/>
                </a:lnTo>
                <a:lnTo>
                  <a:pt x="649757" y="1880959"/>
                </a:lnTo>
                <a:lnTo>
                  <a:pt x="661192" y="1880959"/>
                </a:lnTo>
                <a:lnTo>
                  <a:pt x="672632" y="1880959"/>
                </a:lnTo>
                <a:lnTo>
                  <a:pt x="684071" y="1880959"/>
                </a:lnTo>
                <a:lnTo>
                  <a:pt x="695511" y="1880959"/>
                </a:lnTo>
                <a:lnTo>
                  <a:pt x="706950" y="1880959"/>
                </a:lnTo>
                <a:lnTo>
                  <a:pt x="718390" y="1880959"/>
                </a:lnTo>
                <a:lnTo>
                  <a:pt x="729829" y="1880959"/>
                </a:lnTo>
                <a:lnTo>
                  <a:pt x="741269" y="1880959"/>
                </a:lnTo>
                <a:lnTo>
                  <a:pt x="752708" y="1880959"/>
                </a:lnTo>
                <a:lnTo>
                  <a:pt x="764148" y="1880959"/>
                </a:lnTo>
                <a:lnTo>
                  <a:pt x="775587" y="1880959"/>
                </a:lnTo>
                <a:lnTo>
                  <a:pt x="787027" y="1880959"/>
                </a:lnTo>
                <a:lnTo>
                  <a:pt x="798467" y="1880959"/>
                </a:lnTo>
                <a:lnTo>
                  <a:pt x="809906" y="1880959"/>
                </a:lnTo>
                <a:lnTo>
                  <a:pt x="821346" y="1880959"/>
                </a:lnTo>
                <a:lnTo>
                  <a:pt x="832785" y="1880959"/>
                </a:lnTo>
                <a:lnTo>
                  <a:pt x="844225" y="1880959"/>
                </a:lnTo>
                <a:lnTo>
                  <a:pt x="855664" y="1880959"/>
                </a:lnTo>
                <a:lnTo>
                  <a:pt x="867104" y="1880959"/>
                </a:lnTo>
                <a:lnTo>
                  <a:pt x="878543" y="1880959"/>
                </a:lnTo>
                <a:lnTo>
                  <a:pt x="889983" y="1880959"/>
                </a:lnTo>
                <a:lnTo>
                  <a:pt x="901422" y="1880959"/>
                </a:lnTo>
                <a:lnTo>
                  <a:pt x="912862" y="1880959"/>
                </a:lnTo>
                <a:lnTo>
                  <a:pt x="924301" y="1880959"/>
                </a:lnTo>
                <a:lnTo>
                  <a:pt x="935741" y="1880959"/>
                </a:lnTo>
                <a:lnTo>
                  <a:pt x="947180" y="1880959"/>
                </a:lnTo>
                <a:lnTo>
                  <a:pt x="958620" y="1880959"/>
                </a:lnTo>
                <a:lnTo>
                  <a:pt x="970059" y="1880959"/>
                </a:lnTo>
                <a:lnTo>
                  <a:pt x="981499" y="1880959"/>
                </a:lnTo>
                <a:lnTo>
                  <a:pt x="992938" y="1880959"/>
                </a:lnTo>
                <a:lnTo>
                  <a:pt x="1004378" y="1880959"/>
                </a:lnTo>
                <a:lnTo>
                  <a:pt x="1015818" y="1880959"/>
                </a:lnTo>
                <a:lnTo>
                  <a:pt x="1027257" y="1880959"/>
                </a:lnTo>
                <a:lnTo>
                  <a:pt x="1038697" y="1880959"/>
                </a:lnTo>
                <a:lnTo>
                  <a:pt x="1050136" y="1880959"/>
                </a:lnTo>
                <a:lnTo>
                  <a:pt x="1061576" y="1880959"/>
                </a:lnTo>
                <a:lnTo>
                  <a:pt x="1073015" y="1880959"/>
                </a:lnTo>
                <a:lnTo>
                  <a:pt x="1084455" y="1880959"/>
                </a:lnTo>
                <a:lnTo>
                  <a:pt x="1095894" y="1880959"/>
                </a:lnTo>
                <a:lnTo>
                  <a:pt x="1107334" y="1880959"/>
                </a:lnTo>
                <a:lnTo>
                  <a:pt x="1118773" y="1880959"/>
                </a:lnTo>
                <a:lnTo>
                  <a:pt x="1130213" y="1880959"/>
                </a:lnTo>
                <a:lnTo>
                  <a:pt x="1141652" y="1880959"/>
                </a:lnTo>
                <a:lnTo>
                  <a:pt x="1153092" y="1880959"/>
                </a:lnTo>
                <a:lnTo>
                  <a:pt x="1164531" y="1880959"/>
                </a:lnTo>
                <a:lnTo>
                  <a:pt x="1175971" y="1880959"/>
                </a:lnTo>
                <a:lnTo>
                  <a:pt x="1187406" y="1880959"/>
                </a:lnTo>
                <a:lnTo>
                  <a:pt x="1198845" y="1880959"/>
                </a:lnTo>
                <a:lnTo>
                  <a:pt x="1210285" y="1880959"/>
                </a:lnTo>
                <a:lnTo>
                  <a:pt x="1221724" y="1880959"/>
                </a:lnTo>
                <a:lnTo>
                  <a:pt x="1233164" y="1880959"/>
                </a:lnTo>
                <a:lnTo>
                  <a:pt x="1244603" y="1880959"/>
                </a:lnTo>
                <a:lnTo>
                  <a:pt x="1256043" y="1880959"/>
                </a:lnTo>
                <a:lnTo>
                  <a:pt x="1267482" y="1880959"/>
                </a:lnTo>
                <a:lnTo>
                  <a:pt x="1278922" y="1880959"/>
                </a:lnTo>
                <a:lnTo>
                  <a:pt x="1290361" y="1880959"/>
                </a:lnTo>
                <a:lnTo>
                  <a:pt x="1301801" y="1880959"/>
                </a:lnTo>
                <a:lnTo>
                  <a:pt x="1313240" y="1880959"/>
                </a:lnTo>
                <a:lnTo>
                  <a:pt x="1324680" y="1880959"/>
                </a:lnTo>
                <a:lnTo>
                  <a:pt x="1336120" y="1880959"/>
                </a:lnTo>
                <a:lnTo>
                  <a:pt x="1347559" y="1880959"/>
                </a:lnTo>
                <a:lnTo>
                  <a:pt x="1358999" y="1880959"/>
                </a:lnTo>
                <a:lnTo>
                  <a:pt x="1370438" y="1880959"/>
                </a:lnTo>
                <a:lnTo>
                  <a:pt x="1381878" y="1880959"/>
                </a:lnTo>
                <a:lnTo>
                  <a:pt x="1393317" y="1880959"/>
                </a:lnTo>
                <a:lnTo>
                  <a:pt x="1404757" y="1880959"/>
                </a:lnTo>
                <a:lnTo>
                  <a:pt x="1416196" y="1880959"/>
                </a:lnTo>
                <a:lnTo>
                  <a:pt x="1427636" y="1880959"/>
                </a:lnTo>
                <a:lnTo>
                  <a:pt x="1439075" y="1880959"/>
                </a:lnTo>
                <a:lnTo>
                  <a:pt x="1450515" y="1880959"/>
                </a:lnTo>
                <a:lnTo>
                  <a:pt x="1461954" y="1880959"/>
                </a:lnTo>
                <a:lnTo>
                  <a:pt x="1473394" y="1880959"/>
                </a:lnTo>
                <a:lnTo>
                  <a:pt x="1484833" y="1880959"/>
                </a:lnTo>
                <a:lnTo>
                  <a:pt x="1496273" y="1880959"/>
                </a:lnTo>
                <a:lnTo>
                  <a:pt x="1507712" y="1880959"/>
                </a:lnTo>
                <a:lnTo>
                  <a:pt x="1519152" y="1880959"/>
                </a:lnTo>
                <a:lnTo>
                  <a:pt x="1530591" y="1880959"/>
                </a:lnTo>
                <a:lnTo>
                  <a:pt x="1542031" y="1880959"/>
                </a:lnTo>
                <a:lnTo>
                  <a:pt x="1553471" y="1880959"/>
                </a:lnTo>
                <a:lnTo>
                  <a:pt x="1564910" y="1880959"/>
                </a:lnTo>
                <a:lnTo>
                  <a:pt x="1576349" y="1880959"/>
                </a:lnTo>
                <a:lnTo>
                  <a:pt x="1587789" y="1880959"/>
                </a:lnTo>
                <a:lnTo>
                  <a:pt x="1599229" y="1880959"/>
                </a:lnTo>
                <a:lnTo>
                  <a:pt x="1610668" y="1880959"/>
                </a:lnTo>
                <a:lnTo>
                  <a:pt x="1622107" y="1880959"/>
                </a:lnTo>
                <a:lnTo>
                  <a:pt x="1633547" y="1880959"/>
                </a:lnTo>
                <a:lnTo>
                  <a:pt x="1644987" y="1880959"/>
                </a:lnTo>
                <a:lnTo>
                  <a:pt x="1656426" y="1880959"/>
                </a:lnTo>
                <a:lnTo>
                  <a:pt x="1667866" y="1880959"/>
                </a:lnTo>
                <a:lnTo>
                  <a:pt x="1679305" y="1880959"/>
                </a:lnTo>
                <a:lnTo>
                  <a:pt x="1690745" y="1880959"/>
                </a:lnTo>
                <a:lnTo>
                  <a:pt x="1702184" y="1880959"/>
                </a:lnTo>
                <a:lnTo>
                  <a:pt x="1713619" y="1880959"/>
                </a:lnTo>
                <a:lnTo>
                  <a:pt x="1725063" y="1880959"/>
                </a:lnTo>
                <a:lnTo>
                  <a:pt x="1736498" y="1880959"/>
                </a:lnTo>
                <a:lnTo>
                  <a:pt x="1747938" y="1880959"/>
                </a:lnTo>
                <a:lnTo>
                  <a:pt x="1759377" y="1880959"/>
                </a:lnTo>
                <a:lnTo>
                  <a:pt x="1770817" y="1880959"/>
                </a:lnTo>
                <a:lnTo>
                  <a:pt x="1782256" y="1880959"/>
                </a:lnTo>
                <a:lnTo>
                  <a:pt x="1793696" y="1880959"/>
                </a:lnTo>
                <a:lnTo>
                  <a:pt x="1805135" y="1880959"/>
                </a:lnTo>
                <a:lnTo>
                  <a:pt x="1816575" y="1880959"/>
                </a:lnTo>
                <a:lnTo>
                  <a:pt x="1828014" y="1880959"/>
                </a:lnTo>
                <a:lnTo>
                  <a:pt x="1839454" y="1880959"/>
                </a:lnTo>
                <a:lnTo>
                  <a:pt x="1850893" y="1880959"/>
                </a:lnTo>
                <a:lnTo>
                  <a:pt x="1862333" y="1880959"/>
                </a:lnTo>
                <a:lnTo>
                  <a:pt x="1873772" y="1880959"/>
                </a:lnTo>
                <a:lnTo>
                  <a:pt x="1885212" y="1880959"/>
                </a:lnTo>
                <a:lnTo>
                  <a:pt x="1896651" y="1880959"/>
                </a:lnTo>
                <a:lnTo>
                  <a:pt x="1908091" y="1880959"/>
                </a:lnTo>
                <a:lnTo>
                  <a:pt x="1919531" y="1880959"/>
                </a:lnTo>
                <a:lnTo>
                  <a:pt x="1930970" y="1880959"/>
                </a:lnTo>
                <a:lnTo>
                  <a:pt x="1942409" y="1880959"/>
                </a:lnTo>
                <a:lnTo>
                  <a:pt x="1953849" y="1880959"/>
                </a:lnTo>
                <a:lnTo>
                  <a:pt x="1965289" y="1880959"/>
                </a:lnTo>
                <a:lnTo>
                  <a:pt x="1976728" y="1880959"/>
                </a:lnTo>
                <a:lnTo>
                  <a:pt x="1988168" y="1880959"/>
                </a:lnTo>
                <a:lnTo>
                  <a:pt x="1999607" y="1880959"/>
                </a:lnTo>
                <a:lnTo>
                  <a:pt x="2011047" y="1880959"/>
                </a:lnTo>
                <a:lnTo>
                  <a:pt x="2022486" y="1880959"/>
                </a:lnTo>
                <a:lnTo>
                  <a:pt x="2033926" y="1880959"/>
                </a:lnTo>
                <a:lnTo>
                  <a:pt x="2045365" y="1880959"/>
                </a:lnTo>
                <a:lnTo>
                  <a:pt x="2056805" y="1880959"/>
                </a:lnTo>
                <a:lnTo>
                  <a:pt x="2068244" y="1880959"/>
                </a:lnTo>
                <a:lnTo>
                  <a:pt x="2079684" y="1880959"/>
                </a:lnTo>
                <a:lnTo>
                  <a:pt x="2091123" y="1880959"/>
                </a:lnTo>
                <a:lnTo>
                  <a:pt x="2102563" y="1880959"/>
                </a:lnTo>
                <a:lnTo>
                  <a:pt x="2114002" y="1880959"/>
                </a:lnTo>
                <a:lnTo>
                  <a:pt x="2125442" y="1880959"/>
                </a:lnTo>
                <a:lnTo>
                  <a:pt x="2136882" y="1880959"/>
                </a:lnTo>
                <a:lnTo>
                  <a:pt x="2148321" y="1880959"/>
                </a:lnTo>
                <a:lnTo>
                  <a:pt x="2159760" y="1880959"/>
                </a:lnTo>
                <a:lnTo>
                  <a:pt x="2171200" y="1880959"/>
                </a:lnTo>
                <a:lnTo>
                  <a:pt x="2182640" y="1880959"/>
                </a:lnTo>
                <a:lnTo>
                  <a:pt x="2194079" y="1880959"/>
                </a:lnTo>
                <a:lnTo>
                  <a:pt x="2205519" y="1880959"/>
                </a:lnTo>
                <a:lnTo>
                  <a:pt x="2216958" y="1880959"/>
                </a:lnTo>
                <a:lnTo>
                  <a:pt x="2228393" y="1880959"/>
                </a:lnTo>
                <a:lnTo>
                  <a:pt x="2239837" y="1880959"/>
                </a:lnTo>
                <a:lnTo>
                  <a:pt x="2251272" y="1880959"/>
                </a:lnTo>
                <a:lnTo>
                  <a:pt x="2262716" y="1880959"/>
                </a:lnTo>
                <a:lnTo>
                  <a:pt x="2274151" y="1880959"/>
                </a:lnTo>
                <a:lnTo>
                  <a:pt x="2285591" y="1880959"/>
                </a:lnTo>
                <a:lnTo>
                  <a:pt x="2297030" y="1880959"/>
                </a:lnTo>
                <a:lnTo>
                  <a:pt x="2308470" y="1880959"/>
                </a:lnTo>
                <a:lnTo>
                  <a:pt x="2319909" y="1880959"/>
                </a:lnTo>
                <a:lnTo>
                  <a:pt x="2331349" y="1880959"/>
                </a:lnTo>
                <a:lnTo>
                  <a:pt x="2342788" y="1880959"/>
                </a:lnTo>
                <a:lnTo>
                  <a:pt x="2354228" y="1880959"/>
                </a:lnTo>
                <a:lnTo>
                  <a:pt x="2365667" y="1880959"/>
                </a:lnTo>
                <a:lnTo>
                  <a:pt x="2377107" y="1880959"/>
                </a:lnTo>
                <a:lnTo>
                  <a:pt x="2388546" y="1880959"/>
                </a:lnTo>
                <a:lnTo>
                  <a:pt x="2399986" y="1880959"/>
                </a:lnTo>
                <a:lnTo>
                  <a:pt x="2411425" y="1880959"/>
                </a:lnTo>
                <a:lnTo>
                  <a:pt x="2422865" y="1880959"/>
                </a:lnTo>
                <a:lnTo>
                  <a:pt x="2434304" y="1880959"/>
                </a:lnTo>
                <a:lnTo>
                  <a:pt x="2445744" y="1880959"/>
                </a:lnTo>
                <a:lnTo>
                  <a:pt x="2457184" y="1880959"/>
                </a:lnTo>
                <a:lnTo>
                  <a:pt x="2468623" y="1880959"/>
                </a:lnTo>
                <a:lnTo>
                  <a:pt x="2480062" y="1880959"/>
                </a:lnTo>
                <a:lnTo>
                  <a:pt x="2491502" y="1880959"/>
                </a:lnTo>
                <a:lnTo>
                  <a:pt x="2502942" y="1880959"/>
                </a:lnTo>
                <a:lnTo>
                  <a:pt x="2514381" y="1880959"/>
                </a:lnTo>
                <a:lnTo>
                  <a:pt x="2525821" y="1880959"/>
                </a:lnTo>
                <a:lnTo>
                  <a:pt x="2537260" y="1880959"/>
                </a:lnTo>
                <a:lnTo>
                  <a:pt x="2548700" y="1880959"/>
                </a:lnTo>
                <a:lnTo>
                  <a:pt x="2560139" y="1880959"/>
                </a:lnTo>
                <a:lnTo>
                  <a:pt x="2571579" y="1880959"/>
                </a:lnTo>
                <a:lnTo>
                  <a:pt x="2583018" y="1880959"/>
                </a:lnTo>
                <a:lnTo>
                  <a:pt x="2594458" y="1880959"/>
                </a:lnTo>
                <a:lnTo>
                  <a:pt x="2605897" y="1880959"/>
                </a:lnTo>
                <a:lnTo>
                  <a:pt x="2617337" y="1880959"/>
                </a:lnTo>
                <a:lnTo>
                  <a:pt x="2628776" y="1880959"/>
                </a:lnTo>
                <a:lnTo>
                  <a:pt x="2640216" y="1880959"/>
                </a:lnTo>
                <a:lnTo>
                  <a:pt x="2651655" y="1880959"/>
                </a:lnTo>
                <a:lnTo>
                  <a:pt x="2663095" y="1880959"/>
                </a:lnTo>
                <a:lnTo>
                  <a:pt x="2674535" y="1880959"/>
                </a:lnTo>
                <a:lnTo>
                  <a:pt x="2685974" y="1880959"/>
                </a:lnTo>
                <a:lnTo>
                  <a:pt x="2697413" y="1880959"/>
                </a:lnTo>
                <a:lnTo>
                  <a:pt x="2708853" y="1880959"/>
                </a:lnTo>
                <a:lnTo>
                  <a:pt x="2720293" y="1880959"/>
                </a:lnTo>
                <a:lnTo>
                  <a:pt x="2731727" y="1880959"/>
                </a:lnTo>
                <a:lnTo>
                  <a:pt x="2743172" y="1880959"/>
                </a:lnTo>
                <a:lnTo>
                  <a:pt x="2754611" y="1880959"/>
                </a:lnTo>
                <a:lnTo>
                  <a:pt x="2766046" y="1880959"/>
                </a:lnTo>
                <a:lnTo>
                  <a:pt x="2777490" y="1880959"/>
                </a:lnTo>
                <a:lnTo>
                  <a:pt x="2788925" y="1880959"/>
                </a:lnTo>
                <a:lnTo>
                  <a:pt x="2800364" y="1880959"/>
                </a:lnTo>
                <a:lnTo>
                  <a:pt x="2811804" y="1880959"/>
                </a:lnTo>
                <a:lnTo>
                  <a:pt x="2823243" y="1880959"/>
                </a:lnTo>
                <a:lnTo>
                  <a:pt x="2834683" y="1880959"/>
                </a:lnTo>
                <a:lnTo>
                  <a:pt x="2846123" y="1880959"/>
                </a:lnTo>
                <a:lnTo>
                  <a:pt x="2857562" y="1880959"/>
                </a:lnTo>
                <a:lnTo>
                  <a:pt x="2869001" y="1880959"/>
                </a:lnTo>
                <a:lnTo>
                  <a:pt x="2880441" y="1880959"/>
                </a:lnTo>
                <a:lnTo>
                  <a:pt x="2891881" y="1880959"/>
                </a:lnTo>
                <a:lnTo>
                  <a:pt x="2903320" y="1880959"/>
                </a:lnTo>
                <a:lnTo>
                  <a:pt x="2914760" y="1880959"/>
                </a:lnTo>
                <a:lnTo>
                  <a:pt x="2926199" y="1880959"/>
                </a:lnTo>
                <a:lnTo>
                  <a:pt x="2937639" y="1880959"/>
                </a:lnTo>
                <a:lnTo>
                  <a:pt x="2949078" y="1880959"/>
                </a:lnTo>
                <a:lnTo>
                  <a:pt x="2960518" y="1880959"/>
                </a:lnTo>
                <a:lnTo>
                  <a:pt x="2971957" y="1880959"/>
                </a:lnTo>
                <a:lnTo>
                  <a:pt x="2983397" y="1880959"/>
                </a:lnTo>
                <a:lnTo>
                  <a:pt x="2994837" y="1880959"/>
                </a:lnTo>
                <a:lnTo>
                  <a:pt x="3006276" y="1880959"/>
                </a:lnTo>
                <a:lnTo>
                  <a:pt x="3017715" y="1880959"/>
                </a:lnTo>
                <a:lnTo>
                  <a:pt x="3029155" y="1880959"/>
                </a:lnTo>
                <a:lnTo>
                  <a:pt x="3040594" y="1880959"/>
                </a:lnTo>
                <a:lnTo>
                  <a:pt x="3052034" y="1880959"/>
                </a:lnTo>
                <a:lnTo>
                  <a:pt x="3063474" y="1880959"/>
                </a:lnTo>
                <a:lnTo>
                  <a:pt x="3074913" y="1880959"/>
                </a:lnTo>
                <a:lnTo>
                  <a:pt x="3086352" y="1880959"/>
                </a:lnTo>
                <a:lnTo>
                  <a:pt x="3097792" y="1880959"/>
                </a:lnTo>
                <a:lnTo>
                  <a:pt x="3109232" y="1880959"/>
                </a:lnTo>
                <a:lnTo>
                  <a:pt x="3120671" y="1880959"/>
                </a:lnTo>
                <a:lnTo>
                  <a:pt x="3132111" y="1880959"/>
                </a:lnTo>
                <a:lnTo>
                  <a:pt x="3143550" y="1880959"/>
                </a:lnTo>
                <a:lnTo>
                  <a:pt x="3154990" y="1880959"/>
                </a:lnTo>
                <a:lnTo>
                  <a:pt x="3166429" y="1880959"/>
                </a:lnTo>
                <a:lnTo>
                  <a:pt x="3177869" y="1880959"/>
                </a:lnTo>
                <a:lnTo>
                  <a:pt x="3189308" y="1880959"/>
                </a:lnTo>
                <a:lnTo>
                  <a:pt x="3200748" y="1880959"/>
                </a:lnTo>
                <a:lnTo>
                  <a:pt x="3212187" y="1880959"/>
                </a:lnTo>
                <a:lnTo>
                  <a:pt x="3223627" y="1880959"/>
                </a:lnTo>
                <a:lnTo>
                  <a:pt x="3235066" y="1880959"/>
                </a:lnTo>
                <a:lnTo>
                  <a:pt x="3246501" y="1880959"/>
                </a:lnTo>
                <a:lnTo>
                  <a:pt x="3257945" y="1880959"/>
                </a:lnTo>
                <a:lnTo>
                  <a:pt x="3269385" y="1880959"/>
                </a:lnTo>
                <a:lnTo>
                  <a:pt x="3280825" y="1880959"/>
                </a:lnTo>
                <a:lnTo>
                  <a:pt x="3292264" y="1880959"/>
                </a:lnTo>
                <a:lnTo>
                  <a:pt x="3303699" y="1880959"/>
                </a:lnTo>
                <a:lnTo>
                  <a:pt x="3315143" y="1880959"/>
                </a:lnTo>
                <a:lnTo>
                  <a:pt x="3326578" y="1880959"/>
                </a:lnTo>
                <a:lnTo>
                  <a:pt x="3338017" y="1880959"/>
                </a:lnTo>
                <a:lnTo>
                  <a:pt x="3349457" y="1880959"/>
                </a:lnTo>
                <a:lnTo>
                  <a:pt x="3360896" y="1880959"/>
                </a:lnTo>
                <a:lnTo>
                  <a:pt x="3372336" y="1880959"/>
                </a:lnTo>
                <a:lnTo>
                  <a:pt x="3383776" y="1880959"/>
                </a:lnTo>
                <a:lnTo>
                  <a:pt x="3395215" y="1880959"/>
                </a:lnTo>
                <a:lnTo>
                  <a:pt x="3406654" y="1880959"/>
                </a:lnTo>
                <a:lnTo>
                  <a:pt x="3418094" y="1880959"/>
                </a:lnTo>
                <a:lnTo>
                  <a:pt x="3429534" y="1880959"/>
                </a:lnTo>
                <a:lnTo>
                  <a:pt x="3440973" y="1880959"/>
                </a:lnTo>
                <a:lnTo>
                  <a:pt x="3452413" y="1880959"/>
                </a:lnTo>
                <a:lnTo>
                  <a:pt x="3463852" y="1880959"/>
                </a:lnTo>
                <a:lnTo>
                  <a:pt x="3475292" y="1880959"/>
                </a:lnTo>
                <a:lnTo>
                  <a:pt x="3486731" y="1880959"/>
                </a:lnTo>
                <a:lnTo>
                  <a:pt x="3498171" y="1880959"/>
                </a:lnTo>
                <a:lnTo>
                  <a:pt x="3509610" y="1880959"/>
                </a:lnTo>
                <a:lnTo>
                  <a:pt x="3521050" y="1880959"/>
                </a:lnTo>
                <a:lnTo>
                  <a:pt x="3532489" y="1880959"/>
                </a:lnTo>
                <a:lnTo>
                  <a:pt x="3543929" y="1880959"/>
                </a:lnTo>
                <a:lnTo>
                  <a:pt x="3555368" y="1880959"/>
                </a:lnTo>
                <a:lnTo>
                  <a:pt x="3566808" y="1880959"/>
                </a:lnTo>
                <a:lnTo>
                  <a:pt x="3578247" y="1880959"/>
                </a:lnTo>
                <a:lnTo>
                  <a:pt x="3589687" y="1880959"/>
                </a:lnTo>
                <a:lnTo>
                  <a:pt x="3601127" y="1880959"/>
                </a:lnTo>
                <a:lnTo>
                  <a:pt x="3612566" y="1880959"/>
                </a:lnTo>
                <a:lnTo>
                  <a:pt x="3624005" y="1880959"/>
                </a:lnTo>
                <a:lnTo>
                  <a:pt x="3635445" y="1880959"/>
                </a:lnTo>
                <a:lnTo>
                  <a:pt x="3646885" y="1880959"/>
                </a:lnTo>
                <a:lnTo>
                  <a:pt x="3658324" y="1880959"/>
                </a:lnTo>
                <a:lnTo>
                  <a:pt x="3669764" y="1880959"/>
                </a:lnTo>
                <a:lnTo>
                  <a:pt x="3681203" y="1880959"/>
                </a:lnTo>
                <a:lnTo>
                  <a:pt x="3692643" y="1880959"/>
                </a:lnTo>
                <a:lnTo>
                  <a:pt x="3704082" y="1880959"/>
                </a:lnTo>
                <a:lnTo>
                  <a:pt x="3715522" y="1880959"/>
                </a:lnTo>
                <a:lnTo>
                  <a:pt x="3726961" y="1880959"/>
                </a:lnTo>
                <a:lnTo>
                  <a:pt x="3738401" y="1880959"/>
                </a:lnTo>
                <a:lnTo>
                  <a:pt x="3749840" y="1880959"/>
                </a:lnTo>
                <a:lnTo>
                  <a:pt x="3761280" y="1880959"/>
                </a:lnTo>
                <a:lnTo>
                  <a:pt x="3772719" y="1880959"/>
                </a:lnTo>
                <a:lnTo>
                  <a:pt x="3784154" y="1880959"/>
                </a:lnTo>
                <a:lnTo>
                  <a:pt x="3795598" y="1880959"/>
                </a:lnTo>
                <a:lnTo>
                  <a:pt x="3807033" y="1880959"/>
                </a:lnTo>
                <a:lnTo>
                  <a:pt x="3818473" y="1880959"/>
                </a:lnTo>
                <a:lnTo>
                  <a:pt x="3829917" y="1880959"/>
                </a:lnTo>
                <a:lnTo>
                  <a:pt x="3841352" y="1880959"/>
                </a:lnTo>
                <a:lnTo>
                  <a:pt x="3852791" y="1880959"/>
                </a:lnTo>
                <a:lnTo>
                  <a:pt x="3864231" y="1880959"/>
                </a:lnTo>
                <a:lnTo>
                  <a:pt x="3875670" y="1880959"/>
                </a:lnTo>
                <a:lnTo>
                  <a:pt x="3887110" y="1880959"/>
                </a:lnTo>
                <a:lnTo>
                  <a:pt x="3898549" y="1880959"/>
                </a:lnTo>
                <a:lnTo>
                  <a:pt x="3909989" y="1880959"/>
                </a:lnTo>
                <a:lnTo>
                  <a:pt x="3921447" y="1880959"/>
                </a:lnTo>
                <a:lnTo>
                  <a:pt x="3932878" y="1880959"/>
                </a:lnTo>
                <a:lnTo>
                  <a:pt x="3944307" y="1880959"/>
                </a:lnTo>
                <a:lnTo>
                  <a:pt x="3955737" y="1880959"/>
                </a:lnTo>
                <a:lnTo>
                  <a:pt x="3967167" y="1880959"/>
                </a:lnTo>
                <a:lnTo>
                  <a:pt x="3978645" y="1880959"/>
                </a:lnTo>
                <a:lnTo>
                  <a:pt x="3990075" y="1880959"/>
                </a:lnTo>
                <a:lnTo>
                  <a:pt x="4001505" y="1880959"/>
                </a:lnTo>
                <a:lnTo>
                  <a:pt x="4012935" y="1880959"/>
                </a:lnTo>
                <a:lnTo>
                  <a:pt x="4024365" y="1880959"/>
                </a:lnTo>
                <a:lnTo>
                  <a:pt x="4035843" y="1880959"/>
                </a:lnTo>
                <a:lnTo>
                  <a:pt x="4047273" y="1880959"/>
                </a:lnTo>
                <a:lnTo>
                  <a:pt x="4058702" y="1880959"/>
                </a:lnTo>
                <a:lnTo>
                  <a:pt x="4070133" y="1880959"/>
                </a:lnTo>
                <a:lnTo>
                  <a:pt x="4081563" y="1880959"/>
                </a:lnTo>
                <a:lnTo>
                  <a:pt x="4093040" y="1880959"/>
                </a:lnTo>
                <a:lnTo>
                  <a:pt x="4104471" y="1880959"/>
                </a:lnTo>
                <a:lnTo>
                  <a:pt x="4115900" y="1880959"/>
                </a:lnTo>
                <a:lnTo>
                  <a:pt x="4127330" y="1880959"/>
                </a:lnTo>
                <a:lnTo>
                  <a:pt x="4138760" y="1880959"/>
                </a:lnTo>
                <a:lnTo>
                  <a:pt x="4150238" y="1880959"/>
                </a:lnTo>
                <a:lnTo>
                  <a:pt x="4161668" y="1880959"/>
                </a:lnTo>
                <a:lnTo>
                  <a:pt x="4173098" y="1880959"/>
                </a:lnTo>
                <a:lnTo>
                  <a:pt x="4184528" y="1880959"/>
                </a:lnTo>
                <a:lnTo>
                  <a:pt x="4195958" y="1880959"/>
                </a:lnTo>
                <a:lnTo>
                  <a:pt x="4207436" y="1880959"/>
                </a:lnTo>
                <a:lnTo>
                  <a:pt x="4218865" y="1880959"/>
                </a:lnTo>
                <a:lnTo>
                  <a:pt x="4230296" y="1880959"/>
                </a:lnTo>
                <a:lnTo>
                  <a:pt x="4241726" y="1880959"/>
                </a:lnTo>
                <a:lnTo>
                  <a:pt x="4253156" y="1880959"/>
                </a:lnTo>
                <a:lnTo>
                  <a:pt x="4264634" y="1880959"/>
                </a:lnTo>
                <a:lnTo>
                  <a:pt x="4276063" y="1880959"/>
                </a:lnTo>
                <a:lnTo>
                  <a:pt x="4287493" y="1880959"/>
                </a:lnTo>
                <a:lnTo>
                  <a:pt x="4298923" y="1880959"/>
                </a:lnTo>
                <a:lnTo>
                  <a:pt x="4310353" y="1880959"/>
                </a:lnTo>
                <a:lnTo>
                  <a:pt x="4321831" y="1880959"/>
                </a:lnTo>
                <a:lnTo>
                  <a:pt x="4333261" y="1880959"/>
                </a:lnTo>
                <a:lnTo>
                  <a:pt x="4344691" y="1880959"/>
                </a:lnTo>
                <a:lnTo>
                  <a:pt x="4356121" y="1880959"/>
                </a:lnTo>
                <a:lnTo>
                  <a:pt x="4367551" y="1880959"/>
                </a:lnTo>
                <a:lnTo>
                  <a:pt x="4379028" y="1880959"/>
                </a:lnTo>
                <a:lnTo>
                  <a:pt x="4390458" y="1880959"/>
                </a:lnTo>
                <a:lnTo>
                  <a:pt x="4401889" y="1880959"/>
                </a:lnTo>
                <a:lnTo>
                  <a:pt x="4413319" y="1880959"/>
                </a:lnTo>
                <a:lnTo>
                  <a:pt x="4424749" y="1880959"/>
                </a:lnTo>
                <a:lnTo>
                  <a:pt x="4436226" y="1880959"/>
                </a:lnTo>
                <a:lnTo>
                  <a:pt x="4447656" y="1880959"/>
                </a:lnTo>
                <a:lnTo>
                  <a:pt x="4459086" y="1880959"/>
                </a:lnTo>
                <a:lnTo>
                  <a:pt x="4470516" y="1880959"/>
                </a:lnTo>
                <a:lnTo>
                  <a:pt x="4481946" y="1880959"/>
                </a:lnTo>
                <a:lnTo>
                  <a:pt x="4493424" y="1880959"/>
                </a:lnTo>
                <a:lnTo>
                  <a:pt x="4504854" y="1880959"/>
                </a:lnTo>
                <a:lnTo>
                  <a:pt x="4516284" y="1880959"/>
                </a:lnTo>
                <a:lnTo>
                  <a:pt x="4527714" y="1880959"/>
                </a:lnTo>
                <a:lnTo>
                  <a:pt x="4539144" y="1880959"/>
                </a:lnTo>
                <a:lnTo>
                  <a:pt x="4550621" y="1880959"/>
                </a:lnTo>
                <a:lnTo>
                  <a:pt x="4562051" y="1880959"/>
                </a:lnTo>
                <a:lnTo>
                  <a:pt x="4573482" y="1880959"/>
                </a:lnTo>
                <a:lnTo>
                  <a:pt x="4584912" y="1880959"/>
                </a:lnTo>
                <a:lnTo>
                  <a:pt x="4596341" y="1880959"/>
                </a:lnTo>
                <a:lnTo>
                  <a:pt x="4607771" y="1880959"/>
                </a:lnTo>
                <a:lnTo>
                  <a:pt x="4619249" y="1880959"/>
                </a:lnTo>
                <a:lnTo>
                  <a:pt x="4630679" y="1880959"/>
                </a:lnTo>
                <a:lnTo>
                  <a:pt x="4642109" y="1880959"/>
                </a:lnTo>
                <a:lnTo>
                  <a:pt x="4653539" y="1880959"/>
                </a:lnTo>
                <a:lnTo>
                  <a:pt x="4664969" y="1880959"/>
                </a:lnTo>
                <a:lnTo>
                  <a:pt x="4676447" y="1880959"/>
                </a:lnTo>
                <a:lnTo>
                  <a:pt x="4687877" y="1880959"/>
                </a:lnTo>
                <a:lnTo>
                  <a:pt x="4699306" y="1880959"/>
                </a:lnTo>
                <a:lnTo>
                  <a:pt x="4710737" y="1880959"/>
                </a:lnTo>
                <a:lnTo>
                  <a:pt x="4722167" y="1880959"/>
                </a:lnTo>
                <a:lnTo>
                  <a:pt x="4733644" y="1880959"/>
                </a:lnTo>
                <a:lnTo>
                  <a:pt x="4745075" y="1880959"/>
                </a:lnTo>
                <a:lnTo>
                  <a:pt x="4756504" y="1880959"/>
                </a:lnTo>
                <a:lnTo>
                  <a:pt x="4767934" y="1880959"/>
                </a:lnTo>
                <a:lnTo>
                  <a:pt x="4779364" y="1880959"/>
                </a:lnTo>
                <a:lnTo>
                  <a:pt x="4790842" y="1880959"/>
                </a:lnTo>
                <a:lnTo>
                  <a:pt x="4802272" y="1880959"/>
                </a:lnTo>
                <a:lnTo>
                  <a:pt x="4813702" y="1880959"/>
                </a:lnTo>
                <a:lnTo>
                  <a:pt x="4825132" y="1880959"/>
                </a:lnTo>
                <a:lnTo>
                  <a:pt x="4836562" y="1880959"/>
                </a:lnTo>
                <a:lnTo>
                  <a:pt x="4848040" y="1880959"/>
                </a:lnTo>
                <a:lnTo>
                  <a:pt x="4859469" y="1880959"/>
                </a:lnTo>
                <a:lnTo>
                  <a:pt x="4870899" y="1880959"/>
                </a:lnTo>
                <a:lnTo>
                  <a:pt x="4882330" y="1880959"/>
                </a:lnTo>
                <a:lnTo>
                  <a:pt x="4893760" y="1880959"/>
                </a:lnTo>
                <a:lnTo>
                  <a:pt x="4905237" y="1880959"/>
                </a:lnTo>
                <a:lnTo>
                  <a:pt x="4916667" y="1880959"/>
                </a:lnTo>
                <a:lnTo>
                  <a:pt x="4928097" y="1880959"/>
                </a:lnTo>
                <a:lnTo>
                  <a:pt x="4939527" y="1880959"/>
                </a:lnTo>
                <a:lnTo>
                  <a:pt x="4950957" y="1880959"/>
                </a:lnTo>
                <a:lnTo>
                  <a:pt x="4962435" y="1880959"/>
                </a:lnTo>
                <a:lnTo>
                  <a:pt x="4973865" y="1880959"/>
                </a:lnTo>
                <a:lnTo>
                  <a:pt x="4985295" y="1880959"/>
                </a:lnTo>
                <a:lnTo>
                  <a:pt x="4996725" y="1880959"/>
                </a:lnTo>
                <a:lnTo>
                  <a:pt x="5008155" y="1880959"/>
                </a:lnTo>
                <a:lnTo>
                  <a:pt x="5019632" y="1880959"/>
                </a:lnTo>
                <a:lnTo>
                  <a:pt x="5031062" y="1880959"/>
                </a:lnTo>
                <a:lnTo>
                  <a:pt x="5042492" y="1880959"/>
                </a:lnTo>
                <a:lnTo>
                  <a:pt x="5053923" y="1880959"/>
                </a:lnTo>
                <a:lnTo>
                  <a:pt x="5065353" y="1880959"/>
                </a:lnTo>
                <a:lnTo>
                  <a:pt x="5076830" y="1880959"/>
                </a:lnTo>
                <a:lnTo>
                  <a:pt x="5088260" y="1880959"/>
                </a:lnTo>
                <a:lnTo>
                  <a:pt x="5099690" y="1880959"/>
                </a:lnTo>
                <a:lnTo>
                  <a:pt x="5111120" y="1880959"/>
                </a:lnTo>
                <a:lnTo>
                  <a:pt x="5122550" y="1880959"/>
                </a:lnTo>
                <a:lnTo>
                  <a:pt x="5134028" y="1880959"/>
                </a:lnTo>
                <a:lnTo>
                  <a:pt x="5145458" y="1880959"/>
                </a:lnTo>
                <a:lnTo>
                  <a:pt x="5156888" y="1880959"/>
                </a:lnTo>
                <a:lnTo>
                  <a:pt x="5168318" y="1880959"/>
                </a:lnTo>
                <a:lnTo>
                  <a:pt x="5179747" y="1880959"/>
                </a:lnTo>
                <a:lnTo>
                  <a:pt x="5191225" y="1880959"/>
                </a:lnTo>
                <a:lnTo>
                  <a:pt x="5202655" y="1880959"/>
                </a:lnTo>
                <a:lnTo>
                  <a:pt x="5214085" y="1880959"/>
                </a:lnTo>
                <a:lnTo>
                  <a:pt x="5225515" y="1880959"/>
                </a:lnTo>
                <a:lnTo>
                  <a:pt x="5236945" y="1880959"/>
                </a:lnTo>
                <a:lnTo>
                  <a:pt x="5248423" y="1880959"/>
                </a:lnTo>
                <a:lnTo>
                  <a:pt x="5259853" y="1880959"/>
                </a:lnTo>
                <a:lnTo>
                  <a:pt x="5271283" y="1880959"/>
                </a:lnTo>
                <a:lnTo>
                  <a:pt x="5282713" y="1880959"/>
                </a:lnTo>
                <a:lnTo>
                  <a:pt x="5294143" y="1880959"/>
                </a:lnTo>
                <a:lnTo>
                  <a:pt x="5305621" y="1880959"/>
                </a:lnTo>
                <a:lnTo>
                  <a:pt x="5317051" y="1880959"/>
                </a:lnTo>
                <a:lnTo>
                  <a:pt x="5328481" y="1880959"/>
                </a:lnTo>
                <a:lnTo>
                  <a:pt x="5339910" y="1880959"/>
                </a:lnTo>
                <a:lnTo>
                  <a:pt x="5351340" y="1880959"/>
                </a:lnTo>
                <a:lnTo>
                  <a:pt x="5362818" y="1880959"/>
                </a:lnTo>
                <a:lnTo>
                  <a:pt x="5374248" y="1880959"/>
                </a:lnTo>
                <a:lnTo>
                  <a:pt x="5385678" y="1880959"/>
                </a:lnTo>
                <a:lnTo>
                  <a:pt x="5397108" y="1880959"/>
                </a:lnTo>
                <a:lnTo>
                  <a:pt x="5408538" y="1880959"/>
                </a:lnTo>
                <a:lnTo>
                  <a:pt x="5420016" y="1880959"/>
                </a:lnTo>
                <a:lnTo>
                  <a:pt x="5431446" y="1880959"/>
                </a:lnTo>
                <a:lnTo>
                  <a:pt x="5442876" y="1880959"/>
                </a:lnTo>
                <a:lnTo>
                  <a:pt x="5454306" y="1880959"/>
                </a:lnTo>
                <a:lnTo>
                  <a:pt x="5465736" y="1880959"/>
                </a:lnTo>
                <a:lnTo>
                  <a:pt x="5477214" y="1880959"/>
                </a:lnTo>
                <a:lnTo>
                  <a:pt x="5488643" y="1880959"/>
                </a:lnTo>
                <a:lnTo>
                  <a:pt x="5500073" y="1880959"/>
                </a:lnTo>
                <a:lnTo>
                  <a:pt x="5511503" y="1880959"/>
                </a:lnTo>
                <a:lnTo>
                  <a:pt x="5522933" y="1880959"/>
                </a:lnTo>
                <a:lnTo>
                  <a:pt x="5534411" y="1880959"/>
                </a:lnTo>
                <a:lnTo>
                  <a:pt x="5545841" y="1880959"/>
                </a:lnTo>
                <a:lnTo>
                  <a:pt x="5557271" y="1880959"/>
                </a:lnTo>
                <a:lnTo>
                  <a:pt x="5568701" y="1880959"/>
                </a:lnTo>
                <a:lnTo>
                  <a:pt x="5580131" y="1880959"/>
                </a:lnTo>
                <a:lnTo>
                  <a:pt x="5591609" y="1880959"/>
                </a:lnTo>
                <a:lnTo>
                  <a:pt x="5603038" y="1880959"/>
                </a:lnTo>
                <a:lnTo>
                  <a:pt x="5614469" y="1880959"/>
                </a:lnTo>
                <a:lnTo>
                  <a:pt x="5625899" y="1880959"/>
                </a:lnTo>
                <a:lnTo>
                  <a:pt x="5637329" y="1880959"/>
                </a:lnTo>
                <a:lnTo>
                  <a:pt x="5648759" y="1880959"/>
                </a:lnTo>
                <a:lnTo>
                  <a:pt x="5660236" y="1880959"/>
                </a:lnTo>
                <a:lnTo>
                  <a:pt x="5671666" y="1880959"/>
                </a:lnTo>
                <a:lnTo>
                  <a:pt x="5683096" y="1880959"/>
                </a:lnTo>
                <a:lnTo>
                  <a:pt x="5694526" y="1880959"/>
                </a:lnTo>
                <a:lnTo>
                  <a:pt x="5705956" y="1880959"/>
                </a:lnTo>
                <a:lnTo>
                  <a:pt x="5717434" y="1880959"/>
                </a:lnTo>
                <a:lnTo>
                  <a:pt x="5728864" y="1880959"/>
                </a:lnTo>
                <a:lnTo>
                  <a:pt x="5740294" y="1880959"/>
                </a:lnTo>
                <a:lnTo>
                  <a:pt x="5751724" y="1880959"/>
                </a:lnTo>
                <a:lnTo>
                  <a:pt x="5763154" y="1880959"/>
                </a:lnTo>
                <a:lnTo>
                  <a:pt x="5774631" y="1880959"/>
                </a:lnTo>
                <a:lnTo>
                  <a:pt x="5786062" y="1880959"/>
                </a:lnTo>
                <a:lnTo>
                  <a:pt x="5797492" y="1880959"/>
                </a:lnTo>
                <a:lnTo>
                  <a:pt x="5808921" y="1880959"/>
                </a:lnTo>
                <a:lnTo>
                  <a:pt x="5820351" y="1880959"/>
                </a:lnTo>
                <a:lnTo>
                  <a:pt x="5831829" y="1880959"/>
                </a:lnTo>
                <a:lnTo>
                  <a:pt x="5843259" y="1880959"/>
                </a:lnTo>
                <a:lnTo>
                  <a:pt x="5854689" y="1880959"/>
                </a:lnTo>
                <a:lnTo>
                  <a:pt x="5866119" y="1880959"/>
                </a:lnTo>
                <a:lnTo>
                  <a:pt x="5877549" y="1880959"/>
                </a:lnTo>
                <a:lnTo>
                  <a:pt x="5889027" y="1880959"/>
                </a:lnTo>
                <a:lnTo>
                  <a:pt x="5900457" y="1880959"/>
                </a:lnTo>
                <a:lnTo>
                  <a:pt x="5911887" y="1880959"/>
                </a:lnTo>
                <a:lnTo>
                  <a:pt x="5923317" y="1880959"/>
                </a:lnTo>
                <a:lnTo>
                  <a:pt x="5934747" y="1880959"/>
                </a:lnTo>
                <a:lnTo>
                  <a:pt x="5946225" y="1880959"/>
                </a:lnTo>
                <a:lnTo>
                  <a:pt x="5957655" y="1880959"/>
                </a:lnTo>
                <a:lnTo>
                  <a:pt x="5969084" y="1880959"/>
                </a:lnTo>
                <a:lnTo>
                  <a:pt x="5980514" y="1880959"/>
                </a:lnTo>
                <a:lnTo>
                  <a:pt x="5991944" y="1880959"/>
                </a:lnTo>
                <a:lnTo>
                  <a:pt x="6003422" y="1880959"/>
                </a:lnTo>
                <a:lnTo>
                  <a:pt x="6014852" y="1880959"/>
                </a:lnTo>
                <a:lnTo>
                  <a:pt x="6026282" y="1880959"/>
                </a:lnTo>
                <a:lnTo>
                  <a:pt x="6037712" y="1880959"/>
                </a:lnTo>
                <a:lnTo>
                  <a:pt x="6049142" y="1880959"/>
                </a:lnTo>
                <a:lnTo>
                  <a:pt x="6060620" y="1880959"/>
                </a:lnTo>
                <a:lnTo>
                  <a:pt x="6072049" y="1880959"/>
                </a:lnTo>
                <a:lnTo>
                  <a:pt x="6083480" y="1880959"/>
                </a:lnTo>
                <a:lnTo>
                  <a:pt x="6094910" y="1880959"/>
                </a:lnTo>
                <a:lnTo>
                  <a:pt x="6106340" y="1879459"/>
                </a:lnTo>
                <a:lnTo>
                  <a:pt x="6117818" y="712118"/>
                </a:lnTo>
                <a:lnTo>
                  <a:pt x="6129247" y="608457"/>
                </a:lnTo>
                <a:lnTo>
                  <a:pt x="6140677" y="0"/>
                </a:lnTo>
                <a:lnTo>
                  <a:pt x="6152107" y="733154"/>
                </a:lnTo>
                <a:lnTo>
                  <a:pt x="6163537" y="757190"/>
                </a:lnTo>
                <a:lnTo>
                  <a:pt x="6175015" y="1099728"/>
                </a:lnTo>
                <a:lnTo>
                  <a:pt x="6186445" y="688082"/>
                </a:lnTo>
                <a:lnTo>
                  <a:pt x="6197875" y="465735"/>
                </a:lnTo>
                <a:lnTo>
                  <a:pt x="6209305" y="407142"/>
                </a:lnTo>
                <a:lnTo>
                  <a:pt x="6220735" y="1174847"/>
                </a:lnTo>
                <a:lnTo>
                  <a:pt x="6232212" y="1835887"/>
                </a:lnTo>
                <a:lnTo>
                  <a:pt x="6243642" y="1871944"/>
                </a:lnTo>
                <a:lnTo>
                  <a:pt x="6255073" y="1880959"/>
                </a:lnTo>
                <a:lnTo>
                  <a:pt x="6266503" y="1879459"/>
                </a:lnTo>
                <a:lnTo>
                  <a:pt x="6277933" y="1879459"/>
                </a:lnTo>
                <a:lnTo>
                  <a:pt x="6289410" y="1880959"/>
                </a:lnTo>
                <a:lnTo>
                  <a:pt x="6300840" y="1880959"/>
                </a:lnTo>
                <a:lnTo>
                  <a:pt x="6312270" y="1880959"/>
                </a:lnTo>
                <a:lnTo>
                  <a:pt x="6323700" y="1880959"/>
                </a:lnTo>
                <a:lnTo>
                  <a:pt x="6335130" y="1880959"/>
                </a:lnTo>
                <a:lnTo>
                  <a:pt x="6346608" y="1880959"/>
                </a:lnTo>
                <a:lnTo>
                  <a:pt x="6358038" y="1880959"/>
                </a:lnTo>
                <a:lnTo>
                  <a:pt x="6369468" y="1880959"/>
                </a:lnTo>
                <a:lnTo>
                  <a:pt x="6380898" y="1880959"/>
                </a:lnTo>
                <a:lnTo>
                  <a:pt x="6392328" y="1880959"/>
                </a:lnTo>
                <a:lnTo>
                  <a:pt x="6403805" y="1880959"/>
                </a:lnTo>
                <a:lnTo>
                  <a:pt x="6415235" y="1880959"/>
                </a:lnTo>
                <a:lnTo>
                  <a:pt x="6426666" y="1880959"/>
                </a:lnTo>
                <a:lnTo>
                  <a:pt x="6438096" y="1880959"/>
                </a:lnTo>
                <a:lnTo>
                  <a:pt x="6449525" y="1880959"/>
                </a:lnTo>
                <a:lnTo>
                  <a:pt x="6461003" y="1880959"/>
                </a:lnTo>
                <a:lnTo>
                  <a:pt x="6472433" y="1880959"/>
                </a:lnTo>
                <a:lnTo>
                  <a:pt x="6483863" y="1880959"/>
                </a:lnTo>
                <a:lnTo>
                  <a:pt x="6495293" y="1880959"/>
                </a:lnTo>
                <a:lnTo>
                  <a:pt x="6506723" y="1880959"/>
                </a:lnTo>
                <a:lnTo>
                  <a:pt x="6518201" y="1880959"/>
                </a:lnTo>
                <a:lnTo>
                  <a:pt x="6529631" y="1880959"/>
                </a:lnTo>
                <a:lnTo>
                  <a:pt x="6541061" y="1880959"/>
                </a:lnTo>
                <a:lnTo>
                  <a:pt x="6552490" y="1880959"/>
                </a:lnTo>
                <a:lnTo>
                  <a:pt x="6563921" y="1880959"/>
                </a:lnTo>
                <a:lnTo>
                  <a:pt x="6575398" y="1880959"/>
                </a:lnTo>
                <a:lnTo>
                  <a:pt x="6586828" y="1880959"/>
                </a:lnTo>
                <a:lnTo>
                  <a:pt x="6598259" y="1880959"/>
                </a:lnTo>
                <a:lnTo>
                  <a:pt x="6609688" y="1880959"/>
                </a:lnTo>
                <a:lnTo>
                  <a:pt x="6621118" y="1880959"/>
                </a:lnTo>
                <a:lnTo>
                  <a:pt x="6632596" y="1880959"/>
                </a:lnTo>
                <a:lnTo>
                  <a:pt x="6644026" y="1880959"/>
                </a:lnTo>
                <a:lnTo>
                  <a:pt x="6655456" y="1880959"/>
                </a:lnTo>
                <a:lnTo>
                  <a:pt x="6666886" y="1880959"/>
                </a:lnTo>
                <a:lnTo>
                  <a:pt x="6678316" y="1880959"/>
                </a:lnTo>
                <a:lnTo>
                  <a:pt x="6689794" y="1880959"/>
                </a:lnTo>
                <a:lnTo>
                  <a:pt x="6701224" y="1880959"/>
                </a:lnTo>
                <a:lnTo>
                  <a:pt x="6712653" y="1880959"/>
                </a:lnTo>
                <a:lnTo>
                  <a:pt x="6724083" y="1880959"/>
                </a:lnTo>
                <a:lnTo>
                  <a:pt x="6735514" y="1880959"/>
                </a:lnTo>
                <a:lnTo>
                  <a:pt x="6746944" y="1880959"/>
                </a:lnTo>
                <a:lnTo>
                  <a:pt x="6758421" y="1880959"/>
                </a:lnTo>
                <a:lnTo>
                  <a:pt x="6769851" y="1880959"/>
                </a:lnTo>
                <a:lnTo>
                  <a:pt x="6781281" y="1880959"/>
                </a:lnTo>
                <a:lnTo>
                  <a:pt x="6792711" y="1880959"/>
                </a:lnTo>
                <a:lnTo>
                  <a:pt x="6804141" y="1880959"/>
                </a:lnTo>
                <a:lnTo>
                  <a:pt x="6815619" y="1880959"/>
                </a:lnTo>
                <a:lnTo>
                  <a:pt x="6827049" y="1880959"/>
                </a:lnTo>
                <a:lnTo>
                  <a:pt x="6838479" y="1880959"/>
                </a:lnTo>
                <a:lnTo>
                  <a:pt x="6849909" y="1880959"/>
                </a:lnTo>
                <a:lnTo>
                  <a:pt x="6861339" y="1880959"/>
                </a:lnTo>
                <a:lnTo>
                  <a:pt x="6872816" y="1880959"/>
                </a:lnTo>
                <a:lnTo>
                  <a:pt x="6884246" y="1880959"/>
                </a:lnTo>
                <a:lnTo>
                  <a:pt x="6895676" y="1880959"/>
                </a:lnTo>
                <a:lnTo>
                  <a:pt x="6907107" y="1880959"/>
                </a:lnTo>
                <a:lnTo>
                  <a:pt x="6918537" y="1880959"/>
                </a:lnTo>
                <a:lnTo>
                  <a:pt x="6930014" y="1879459"/>
                </a:lnTo>
                <a:lnTo>
                  <a:pt x="6941444" y="1880959"/>
                </a:lnTo>
                <a:lnTo>
                  <a:pt x="6952874" y="1880959"/>
                </a:lnTo>
                <a:lnTo>
                  <a:pt x="6964304" y="1880959"/>
                </a:lnTo>
                <a:lnTo>
                  <a:pt x="6975734" y="1880959"/>
                </a:lnTo>
                <a:lnTo>
                  <a:pt x="6987212" y="1880959"/>
                </a:lnTo>
                <a:lnTo>
                  <a:pt x="6998642" y="1880959"/>
                </a:lnTo>
                <a:lnTo>
                  <a:pt x="7010072" y="1880959"/>
                </a:lnTo>
                <a:lnTo>
                  <a:pt x="7021502" y="1880959"/>
                </a:lnTo>
                <a:lnTo>
                  <a:pt x="7032931" y="1880959"/>
                </a:lnTo>
                <a:lnTo>
                  <a:pt x="7044409" y="1880959"/>
                </a:lnTo>
                <a:lnTo>
                  <a:pt x="7055839" y="1880959"/>
                </a:lnTo>
                <a:lnTo>
                  <a:pt x="7067269" y="1880959"/>
                </a:lnTo>
                <a:lnTo>
                  <a:pt x="7078700" y="1880959"/>
                </a:lnTo>
                <a:lnTo>
                  <a:pt x="7090129" y="1880959"/>
                </a:lnTo>
                <a:lnTo>
                  <a:pt x="7101607" y="1880959"/>
                </a:lnTo>
                <a:lnTo>
                  <a:pt x="7113037" y="1880959"/>
                </a:lnTo>
                <a:lnTo>
                  <a:pt x="7124467" y="1880959"/>
                </a:lnTo>
                <a:lnTo>
                  <a:pt x="7135897" y="1880959"/>
                </a:lnTo>
                <a:lnTo>
                  <a:pt x="7147327" y="1880959"/>
                </a:lnTo>
                <a:lnTo>
                  <a:pt x="7158805" y="1880959"/>
                </a:lnTo>
                <a:lnTo>
                  <a:pt x="7170235" y="1880959"/>
                </a:lnTo>
                <a:lnTo>
                  <a:pt x="7181665" y="1880959"/>
                </a:lnTo>
                <a:lnTo>
                  <a:pt x="7193094" y="1880959"/>
                </a:lnTo>
                <a:lnTo>
                  <a:pt x="7204524" y="1880959"/>
                </a:lnTo>
                <a:lnTo>
                  <a:pt x="7216002" y="1880959"/>
                </a:lnTo>
                <a:lnTo>
                  <a:pt x="7227432" y="1880959"/>
                </a:lnTo>
                <a:lnTo>
                  <a:pt x="7238862" y="1880959"/>
                </a:lnTo>
                <a:lnTo>
                  <a:pt x="7250292" y="1880959"/>
                </a:lnTo>
                <a:lnTo>
                  <a:pt x="7261722" y="1880959"/>
                </a:lnTo>
                <a:lnTo>
                  <a:pt x="7273200" y="1880959"/>
                </a:lnTo>
                <a:lnTo>
                  <a:pt x="7284630" y="1880959"/>
                </a:lnTo>
                <a:lnTo>
                  <a:pt x="7296060" y="1880959"/>
                </a:lnTo>
                <a:lnTo>
                  <a:pt x="7307490" y="1880959"/>
                </a:lnTo>
                <a:lnTo>
                  <a:pt x="7318920" y="1880959"/>
                </a:lnTo>
                <a:lnTo>
                  <a:pt x="7330398" y="1880959"/>
                </a:lnTo>
                <a:lnTo>
                  <a:pt x="7341828" y="1880959"/>
                </a:lnTo>
                <a:lnTo>
                  <a:pt x="7353257" y="1880959"/>
                </a:lnTo>
                <a:lnTo>
                  <a:pt x="7364687" y="1880959"/>
                </a:lnTo>
                <a:lnTo>
                  <a:pt x="7376117" y="1880959"/>
                </a:lnTo>
                <a:lnTo>
                  <a:pt x="7387595" y="1880959"/>
                </a:lnTo>
                <a:lnTo>
                  <a:pt x="7399025" y="1880959"/>
                </a:lnTo>
                <a:lnTo>
                  <a:pt x="7410455" y="1880959"/>
                </a:lnTo>
                <a:lnTo>
                  <a:pt x="7421885" y="1880959"/>
                </a:lnTo>
                <a:lnTo>
                  <a:pt x="7433315" y="1880959"/>
                </a:lnTo>
                <a:lnTo>
                  <a:pt x="7444793" y="1880959"/>
                </a:lnTo>
                <a:lnTo>
                  <a:pt x="7456222" y="1880959"/>
                </a:lnTo>
                <a:lnTo>
                  <a:pt x="7467653" y="1880959"/>
                </a:lnTo>
                <a:lnTo>
                  <a:pt x="7479083" y="1880959"/>
                </a:lnTo>
                <a:lnTo>
                  <a:pt x="7490513" y="1880959"/>
                </a:lnTo>
                <a:lnTo>
                  <a:pt x="7501990" y="1880959"/>
                </a:lnTo>
                <a:lnTo>
                  <a:pt x="7513420" y="1880959"/>
                </a:lnTo>
                <a:lnTo>
                  <a:pt x="7524850" y="1880959"/>
                </a:lnTo>
                <a:lnTo>
                  <a:pt x="7536280" y="1880959"/>
                </a:lnTo>
                <a:lnTo>
                  <a:pt x="7547710" y="1880959"/>
                </a:lnTo>
                <a:lnTo>
                  <a:pt x="7559188" y="1880959"/>
                </a:lnTo>
                <a:lnTo>
                  <a:pt x="7570618" y="1880959"/>
                </a:lnTo>
                <a:lnTo>
                  <a:pt x="7582048" y="1880959"/>
                </a:lnTo>
                <a:lnTo>
                  <a:pt x="7593478" y="1880959"/>
                </a:lnTo>
                <a:lnTo>
                  <a:pt x="7604908" y="1880959"/>
                </a:lnTo>
                <a:lnTo>
                  <a:pt x="7616385" y="1880959"/>
                </a:lnTo>
                <a:lnTo>
                  <a:pt x="7627815" y="1880959"/>
                </a:lnTo>
                <a:lnTo>
                  <a:pt x="7639246" y="1880959"/>
                </a:lnTo>
                <a:lnTo>
                  <a:pt x="7650676" y="1880959"/>
                </a:lnTo>
                <a:lnTo>
                  <a:pt x="7662106" y="1880959"/>
                </a:lnTo>
                <a:lnTo>
                  <a:pt x="7673583" y="1880959"/>
                </a:lnTo>
                <a:lnTo>
                  <a:pt x="7685013" y="1880959"/>
                </a:lnTo>
                <a:lnTo>
                  <a:pt x="7696443" y="1880959"/>
                </a:lnTo>
                <a:lnTo>
                  <a:pt x="7707873" y="1880959"/>
                </a:lnTo>
                <a:lnTo>
                  <a:pt x="7719303" y="1880959"/>
                </a:lnTo>
                <a:lnTo>
                  <a:pt x="7730733" y="1880959"/>
                </a:lnTo>
                <a:lnTo>
                  <a:pt x="7742211" y="1880959"/>
                </a:lnTo>
                <a:lnTo>
                  <a:pt x="7753641" y="1880959"/>
                </a:lnTo>
                <a:lnTo>
                  <a:pt x="7765071" y="1880959"/>
                </a:lnTo>
                <a:lnTo>
                  <a:pt x="7776501" y="1880959"/>
                </a:lnTo>
                <a:lnTo>
                  <a:pt x="7787931" y="1880959"/>
                </a:lnTo>
                <a:lnTo>
                  <a:pt x="7799408" y="1880959"/>
                </a:lnTo>
                <a:lnTo>
                  <a:pt x="7810839" y="1880959"/>
                </a:lnTo>
                <a:lnTo>
                  <a:pt x="7822268" y="1880959"/>
                </a:lnTo>
                <a:lnTo>
                  <a:pt x="7833698" y="1880959"/>
                </a:lnTo>
                <a:lnTo>
                  <a:pt x="7845128" y="1880959"/>
                </a:lnTo>
                <a:lnTo>
                  <a:pt x="7856606" y="1880959"/>
                </a:lnTo>
                <a:lnTo>
                  <a:pt x="7868036" y="1880959"/>
                </a:lnTo>
                <a:lnTo>
                  <a:pt x="7879466" y="1880959"/>
                </a:lnTo>
                <a:lnTo>
                  <a:pt x="7890896" y="1880959"/>
                </a:lnTo>
                <a:lnTo>
                  <a:pt x="7902326" y="1880959"/>
                </a:lnTo>
                <a:lnTo>
                  <a:pt x="7913804" y="1880959"/>
                </a:lnTo>
                <a:lnTo>
                  <a:pt x="7925234" y="1880959"/>
                </a:lnTo>
                <a:lnTo>
                  <a:pt x="7936663" y="1880959"/>
                </a:lnTo>
                <a:lnTo>
                  <a:pt x="7948094" y="1880959"/>
                </a:lnTo>
                <a:lnTo>
                  <a:pt x="7959524" y="1880959"/>
                </a:lnTo>
                <a:lnTo>
                  <a:pt x="7971001" y="1880959"/>
                </a:lnTo>
                <a:lnTo>
                  <a:pt x="7982431" y="1880959"/>
                </a:lnTo>
                <a:lnTo>
                  <a:pt x="7993861" y="1880959"/>
                </a:lnTo>
                <a:lnTo>
                  <a:pt x="8005291" y="1880959"/>
                </a:lnTo>
                <a:lnTo>
                  <a:pt x="8016721" y="1880959"/>
                </a:lnTo>
                <a:lnTo>
                  <a:pt x="8028199" y="1880959"/>
                </a:lnTo>
                <a:lnTo>
                  <a:pt x="8039629" y="1880959"/>
                </a:lnTo>
                <a:lnTo>
                  <a:pt x="8051059" y="1880959"/>
                </a:lnTo>
                <a:lnTo>
                  <a:pt x="8062489" y="1880959"/>
                </a:lnTo>
                <a:lnTo>
                  <a:pt x="8073919" y="1880959"/>
                </a:lnTo>
                <a:lnTo>
                  <a:pt x="8085396" y="1880959"/>
                </a:lnTo>
                <a:lnTo>
                  <a:pt x="8096826" y="1880959"/>
                </a:lnTo>
                <a:lnTo>
                  <a:pt x="8108256" y="1880959"/>
                </a:lnTo>
                <a:lnTo>
                  <a:pt x="8119687" y="1880959"/>
                </a:lnTo>
                <a:lnTo>
                  <a:pt x="8131117" y="1880959"/>
                </a:lnTo>
                <a:lnTo>
                  <a:pt x="8142594" y="1880959"/>
                </a:lnTo>
                <a:lnTo>
                  <a:pt x="8154024" y="1880959"/>
                </a:lnTo>
                <a:lnTo>
                  <a:pt x="8165454" y="1880959"/>
                </a:lnTo>
                <a:lnTo>
                  <a:pt x="8176884" y="1880959"/>
                </a:lnTo>
                <a:lnTo>
                  <a:pt x="8188314" y="1880959"/>
                </a:lnTo>
                <a:lnTo>
                  <a:pt x="8199792" y="1880959"/>
                </a:lnTo>
                <a:lnTo>
                  <a:pt x="8211222" y="1880959"/>
                </a:lnTo>
                <a:lnTo>
                  <a:pt x="8222652" y="1880959"/>
                </a:lnTo>
                <a:lnTo>
                  <a:pt x="8234082" y="1880959"/>
                </a:lnTo>
                <a:lnTo>
                  <a:pt x="8245512" y="1880959"/>
                </a:lnTo>
                <a:lnTo>
                  <a:pt x="8256989" y="1880959"/>
                </a:lnTo>
                <a:lnTo>
                  <a:pt x="8268419" y="1880959"/>
                </a:lnTo>
                <a:lnTo>
                  <a:pt x="8279850" y="1880959"/>
                </a:lnTo>
                <a:lnTo>
                  <a:pt x="8291280" y="1880959"/>
                </a:lnTo>
                <a:lnTo>
                  <a:pt x="8302709" y="1880959"/>
                </a:lnTo>
                <a:lnTo>
                  <a:pt x="8314187" y="1880959"/>
                </a:lnTo>
                <a:lnTo>
                  <a:pt x="8325617" y="1880959"/>
                </a:lnTo>
                <a:lnTo>
                  <a:pt x="8337047" y="1880959"/>
                </a:lnTo>
                <a:lnTo>
                  <a:pt x="8348477" y="1880959"/>
                </a:lnTo>
                <a:lnTo>
                  <a:pt x="8359907" y="1880959"/>
                </a:lnTo>
                <a:lnTo>
                  <a:pt x="8371385" y="1880959"/>
                </a:lnTo>
                <a:lnTo>
                  <a:pt x="8382815" y="1880959"/>
                </a:lnTo>
                <a:lnTo>
                  <a:pt x="8394245" y="1880959"/>
                </a:lnTo>
                <a:lnTo>
                  <a:pt x="8405674" y="1880959"/>
                </a:lnTo>
                <a:lnTo>
                  <a:pt x="8417104" y="1880959"/>
                </a:lnTo>
                <a:lnTo>
                  <a:pt x="8428582" y="1880959"/>
                </a:lnTo>
                <a:lnTo>
                  <a:pt x="8440012" y="1880959"/>
                </a:lnTo>
                <a:lnTo>
                  <a:pt x="8451442" y="1880959"/>
                </a:lnTo>
                <a:lnTo>
                  <a:pt x="8462872" y="1880959"/>
                </a:lnTo>
                <a:lnTo>
                  <a:pt x="8474302" y="1880959"/>
                </a:lnTo>
                <a:lnTo>
                  <a:pt x="8485780" y="1880959"/>
                </a:lnTo>
                <a:lnTo>
                  <a:pt x="8497210" y="1880959"/>
                </a:lnTo>
                <a:lnTo>
                  <a:pt x="8508640" y="1880959"/>
                </a:lnTo>
                <a:lnTo>
                  <a:pt x="8520069" y="1880959"/>
                </a:lnTo>
                <a:lnTo>
                  <a:pt x="8531500" y="1880959"/>
                </a:lnTo>
                <a:lnTo>
                  <a:pt x="8542977" y="1880959"/>
                </a:lnTo>
                <a:lnTo>
                  <a:pt x="8554407" y="1880959"/>
                </a:lnTo>
                <a:lnTo>
                  <a:pt x="8565837" y="1880959"/>
                </a:lnTo>
                <a:lnTo>
                  <a:pt x="8577267" y="1880959"/>
                </a:lnTo>
                <a:lnTo>
                  <a:pt x="8588697" y="1880959"/>
                </a:lnTo>
                <a:lnTo>
                  <a:pt x="8600175" y="1880959"/>
                </a:lnTo>
                <a:lnTo>
                  <a:pt x="8611605" y="1880959"/>
                </a:lnTo>
                <a:lnTo>
                  <a:pt x="8623035" y="1880959"/>
                </a:lnTo>
                <a:lnTo>
                  <a:pt x="8634465" y="1880959"/>
                </a:lnTo>
                <a:lnTo>
                  <a:pt x="8645895" y="1880959"/>
                </a:lnTo>
                <a:lnTo>
                  <a:pt x="8657373" y="1880959"/>
                </a:lnTo>
                <a:lnTo>
                  <a:pt x="8668802" y="1880959"/>
                </a:lnTo>
                <a:lnTo>
                  <a:pt x="8680232" y="1880959"/>
                </a:lnTo>
                <a:lnTo>
                  <a:pt x="8691662" y="1880959"/>
                </a:lnTo>
                <a:lnTo>
                  <a:pt x="8703093" y="1880959"/>
                </a:lnTo>
                <a:lnTo>
                  <a:pt x="8714570" y="1880959"/>
                </a:lnTo>
                <a:lnTo>
                  <a:pt x="8726000" y="1880959"/>
                </a:lnTo>
                <a:lnTo>
                  <a:pt x="8737430" y="1880959"/>
                </a:lnTo>
                <a:lnTo>
                  <a:pt x="8748860" y="1880959"/>
                </a:lnTo>
                <a:lnTo>
                  <a:pt x="8760290" y="1880959"/>
                </a:lnTo>
                <a:lnTo>
                  <a:pt x="8771768" y="1880959"/>
                </a:lnTo>
                <a:lnTo>
                  <a:pt x="8783198" y="1880959"/>
                </a:lnTo>
                <a:lnTo>
                  <a:pt x="8794628" y="1880959"/>
                </a:lnTo>
                <a:lnTo>
                  <a:pt x="8806058" y="1880959"/>
                </a:lnTo>
                <a:lnTo>
                  <a:pt x="8817488" y="1880959"/>
                </a:lnTo>
                <a:lnTo>
                  <a:pt x="8828918" y="1880959"/>
                </a:lnTo>
                <a:lnTo>
                  <a:pt x="8840395" y="1880959"/>
                </a:lnTo>
                <a:lnTo>
                  <a:pt x="8851825" y="1880959"/>
                </a:lnTo>
                <a:lnTo>
                  <a:pt x="8863256" y="1880959"/>
                </a:lnTo>
                <a:lnTo>
                  <a:pt x="8874686" y="1880959"/>
                </a:lnTo>
                <a:lnTo>
                  <a:pt x="8886115" y="1880959"/>
                </a:lnTo>
                <a:lnTo>
                  <a:pt x="8897593" y="1880959"/>
                </a:lnTo>
                <a:lnTo>
                  <a:pt x="8909022" y="1880959"/>
                </a:lnTo>
                <a:lnTo>
                  <a:pt x="8920453" y="1880959"/>
                </a:lnTo>
                <a:lnTo>
                  <a:pt x="8931883" y="1880959"/>
                </a:lnTo>
                <a:lnTo>
                  <a:pt x="8943313" y="1880959"/>
                </a:lnTo>
                <a:lnTo>
                  <a:pt x="8954791" y="1880959"/>
                </a:lnTo>
                <a:lnTo>
                  <a:pt x="8966220" y="1880959"/>
                </a:lnTo>
                <a:lnTo>
                  <a:pt x="8977651" y="1880959"/>
                </a:lnTo>
                <a:lnTo>
                  <a:pt x="8989080" y="1880959"/>
                </a:lnTo>
                <a:lnTo>
                  <a:pt x="9000511" y="1880959"/>
                </a:lnTo>
                <a:lnTo>
                  <a:pt x="9011988" y="1880959"/>
                </a:lnTo>
                <a:lnTo>
                  <a:pt x="9023418" y="1880959"/>
                </a:lnTo>
                <a:lnTo>
                  <a:pt x="9034849" y="1880959"/>
                </a:lnTo>
                <a:lnTo>
                  <a:pt x="9046278" y="1880959"/>
                </a:lnTo>
                <a:lnTo>
                  <a:pt x="9057709" y="1880959"/>
                </a:lnTo>
                <a:lnTo>
                  <a:pt x="9069186" y="1880959"/>
                </a:lnTo>
                <a:lnTo>
                  <a:pt x="9080615" y="1880959"/>
                </a:lnTo>
                <a:lnTo>
                  <a:pt x="9092046" y="1880959"/>
                </a:lnTo>
                <a:lnTo>
                  <a:pt x="9103476" y="1880959"/>
                </a:lnTo>
                <a:lnTo>
                  <a:pt x="9114906" y="1880959"/>
                </a:lnTo>
                <a:lnTo>
                  <a:pt x="9126384" y="1880959"/>
                </a:lnTo>
                <a:lnTo>
                  <a:pt x="9137813" y="1880959"/>
                </a:lnTo>
                <a:lnTo>
                  <a:pt x="9149244" y="1880959"/>
                </a:lnTo>
                <a:lnTo>
                  <a:pt x="9160673" y="1880959"/>
                </a:lnTo>
                <a:lnTo>
                  <a:pt x="9172104" y="1880959"/>
                </a:lnTo>
                <a:lnTo>
                  <a:pt x="9183581" y="1880959"/>
                </a:lnTo>
                <a:lnTo>
                  <a:pt x="9195011" y="1880959"/>
                </a:lnTo>
                <a:lnTo>
                  <a:pt x="9206442" y="1880959"/>
                </a:lnTo>
                <a:lnTo>
                  <a:pt x="9217871" y="1880959"/>
                </a:lnTo>
                <a:lnTo>
                  <a:pt x="9229301" y="1880959"/>
                </a:lnTo>
                <a:lnTo>
                  <a:pt x="9240779" y="1880959"/>
                </a:lnTo>
                <a:lnTo>
                  <a:pt x="9252209" y="1880959"/>
                </a:lnTo>
                <a:lnTo>
                  <a:pt x="9263639" y="1880959"/>
                </a:lnTo>
                <a:lnTo>
                  <a:pt x="9275069" y="1880959"/>
                </a:lnTo>
                <a:lnTo>
                  <a:pt x="9286498" y="1880959"/>
                </a:lnTo>
                <a:lnTo>
                  <a:pt x="9297977" y="1880959"/>
                </a:lnTo>
                <a:lnTo>
                  <a:pt x="9309406" y="1880959"/>
                </a:lnTo>
                <a:lnTo>
                  <a:pt x="9320837" y="1880959"/>
                </a:lnTo>
                <a:lnTo>
                  <a:pt x="9332266" y="1880959"/>
                </a:lnTo>
                <a:lnTo>
                  <a:pt x="9343696" y="1880959"/>
                </a:lnTo>
                <a:lnTo>
                  <a:pt x="9355174" y="1880959"/>
                </a:lnTo>
                <a:lnTo>
                  <a:pt x="9366604" y="1880959"/>
                </a:lnTo>
                <a:lnTo>
                  <a:pt x="9378035" y="1880959"/>
                </a:lnTo>
                <a:lnTo>
                  <a:pt x="9389464" y="1880959"/>
                </a:lnTo>
                <a:lnTo>
                  <a:pt x="9400894" y="1880959"/>
                </a:lnTo>
                <a:lnTo>
                  <a:pt x="9412372" y="1880959"/>
                </a:lnTo>
                <a:lnTo>
                  <a:pt x="9423802" y="1880959"/>
                </a:lnTo>
                <a:lnTo>
                  <a:pt x="9435232" y="1880959"/>
                </a:lnTo>
                <a:lnTo>
                  <a:pt x="9446662" y="1880959"/>
                </a:lnTo>
                <a:lnTo>
                  <a:pt x="9458091" y="1880959"/>
                </a:lnTo>
                <a:lnTo>
                  <a:pt x="9469570" y="1880959"/>
                </a:lnTo>
                <a:lnTo>
                  <a:pt x="9480999" y="1880959"/>
                </a:lnTo>
                <a:lnTo>
                  <a:pt x="9492429" y="1880959"/>
                </a:lnTo>
                <a:lnTo>
                  <a:pt x="9503859" y="1880959"/>
                </a:lnTo>
                <a:lnTo>
                  <a:pt x="9515289" y="1880959"/>
                </a:lnTo>
                <a:lnTo>
                  <a:pt x="9526767" y="1880959"/>
                </a:lnTo>
                <a:lnTo>
                  <a:pt x="9538197" y="1880959"/>
                </a:lnTo>
                <a:lnTo>
                  <a:pt x="9549626" y="1880959"/>
                </a:lnTo>
                <a:lnTo>
                  <a:pt x="9561057" y="1880959"/>
                </a:lnTo>
                <a:lnTo>
                  <a:pt x="9572487" y="1880959"/>
                </a:lnTo>
                <a:lnTo>
                  <a:pt x="9583965" y="1880959"/>
                </a:lnTo>
                <a:lnTo>
                  <a:pt x="9595395" y="1880959"/>
                </a:lnTo>
                <a:lnTo>
                  <a:pt x="9606824" y="1880959"/>
                </a:lnTo>
                <a:lnTo>
                  <a:pt x="9618255" y="1880959"/>
                </a:lnTo>
                <a:lnTo>
                  <a:pt x="9629684" y="1880959"/>
                </a:lnTo>
                <a:lnTo>
                  <a:pt x="9641163" y="1880959"/>
                </a:lnTo>
                <a:lnTo>
                  <a:pt x="9652592" y="1880959"/>
                </a:lnTo>
                <a:lnTo>
                  <a:pt x="9664022" y="1880959"/>
                </a:lnTo>
                <a:lnTo>
                  <a:pt x="9675452" y="1880959"/>
                </a:lnTo>
                <a:lnTo>
                  <a:pt x="9686882" y="1880959"/>
                </a:lnTo>
                <a:lnTo>
                  <a:pt x="9698360" y="1880959"/>
                </a:lnTo>
                <a:lnTo>
                  <a:pt x="9709790" y="1880959"/>
                </a:lnTo>
                <a:lnTo>
                  <a:pt x="9721219" y="1880959"/>
                </a:lnTo>
                <a:lnTo>
                  <a:pt x="9732650" y="1880959"/>
                </a:lnTo>
                <a:lnTo>
                  <a:pt x="9744080" y="1880959"/>
                </a:lnTo>
                <a:lnTo>
                  <a:pt x="9755557" y="1880959"/>
                </a:lnTo>
                <a:lnTo>
                  <a:pt x="9766988" y="1880959"/>
                </a:lnTo>
                <a:lnTo>
                  <a:pt x="9778417" y="1880959"/>
                </a:lnTo>
                <a:lnTo>
                  <a:pt x="9789848" y="1880959"/>
                </a:lnTo>
                <a:lnTo>
                  <a:pt x="9801277" y="1880959"/>
                </a:lnTo>
                <a:lnTo>
                  <a:pt x="9812755" y="1880959"/>
                </a:lnTo>
                <a:lnTo>
                  <a:pt x="9824185" y="1880959"/>
                </a:lnTo>
                <a:lnTo>
                  <a:pt x="9835615" y="1880959"/>
                </a:lnTo>
                <a:lnTo>
                  <a:pt x="9847045" y="1880959"/>
                </a:lnTo>
                <a:lnTo>
                  <a:pt x="9858475" y="1880959"/>
                </a:lnTo>
                <a:lnTo>
                  <a:pt x="9869952" y="1880959"/>
                </a:lnTo>
                <a:lnTo>
                  <a:pt x="9881383" y="1880959"/>
                </a:lnTo>
                <a:lnTo>
                  <a:pt x="9892812" y="1880959"/>
                </a:lnTo>
                <a:lnTo>
                  <a:pt x="9904243" y="1880959"/>
                </a:lnTo>
                <a:lnTo>
                  <a:pt x="9915673" y="1880959"/>
                </a:lnTo>
                <a:lnTo>
                  <a:pt x="9927102" y="1880959"/>
                </a:lnTo>
                <a:lnTo>
                  <a:pt x="9938581" y="1880959"/>
                </a:lnTo>
                <a:lnTo>
                  <a:pt x="9950010" y="1880959"/>
                </a:lnTo>
                <a:lnTo>
                  <a:pt x="9961441" y="1880959"/>
                </a:lnTo>
                <a:lnTo>
                  <a:pt x="9972870" y="1880959"/>
                </a:lnTo>
                <a:lnTo>
                  <a:pt x="9984300" y="1880959"/>
                </a:lnTo>
                <a:lnTo>
                  <a:pt x="9995778" y="1880959"/>
                </a:lnTo>
                <a:lnTo>
                  <a:pt x="10007208" y="1880959"/>
                </a:lnTo>
                <a:lnTo>
                  <a:pt x="10018638" y="1880959"/>
                </a:lnTo>
                <a:lnTo>
                  <a:pt x="10030068" y="1880959"/>
                </a:lnTo>
                <a:lnTo>
                  <a:pt x="10041498" y="1880959"/>
                </a:lnTo>
                <a:lnTo>
                  <a:pt x="10052976" y="1880959"/>
                </a:lnTo>
                <a:lnTo>
                  <a:pt x="10064405" y="1880959"/>
                </a:lnTo>
                <a:lnTo>
                  <a:pt x="10075835" y="1880959"/>
                </a:lnTo>
                <a:lnTo>
                  <a:pt x="10087266" y="1880959"/>
                </a:lnTo>
                <a:lnTo>
                  <a:pt x="10098695" y="1880959"/>
                </a:lnTo>
                <a:lnTo>
                  <a:pt x="10110174" y="1880959"/>
                </a:lnTo>
                <a:lnTo>
                  <a:pt x="10121603" y="1880959"/>
                </a:lnTo>
                <a:lnTo>
                  <a:pt x="10133033" y="1880959"/>
                </a:lnTo>
                <a:lnTo>
                  <a:pt x="10144463" y="1880959"/>
                </a:lnTo>
                <a:lnTo>
                  <a:pt x="10155893" y="1880959"/>
                </a:lnTo>
                <a:lnTo>
                  <a:pt x="10167371" y="1880959"/>
                </a:lnTo>
                <a:lnTo>
                  <a:pt x="10178801" y="1880959"/>
                </a:lnTo>
                <a:lnTo>
                  <a:pt x="10190230" y="1880959"/>
                </a:lnTo>
                <a:lnTo>
                  <a:pt x="10201661" y="1880959"/>
                </a:lnTo>
                <a:lnTo>
                  <a:pt x="10213091" y="1880959"/>
                </a:lnTo>
                <a:lnTo>
                  <a:pt x="10224569" y="1880959"/>
                </a:lnTo>
                <a:lnTo>
                  <a:pt x="10235998" y="1880959"/>
                </a:lnTo>
                <a:lnTo>
                  <a:pt x="10247428" y="1880959"/>
                </a:lnTo>
                <a:lnTo>
                  <a:pt x="10258859" y="1880959"/>
                </a:lnTo>
                <a:lnTo>
                  <a:pt x="10270288" y="1880959"/>
                </a:lnTo>
                <a:lnTo>
                  <a:pt x="10281767" y="1880959"/>
                </a:lnTo>
                <a:lnTo>
                  <a:pt x="10293196" y="1880959"/>
                </a:lnTo>
                <a:lnTo>
                  <a:pt x="10304626" y="1880959"/>
                </a:lnTo>
                <a:lnTo>
                  <a:pt x="10316056" y="1880959"/>
                </a:lnTo>
                <a:lnTo>
                  <a:pt x="10327486" y="1880959"/>
                </a:lnTo>
                <a:lnTo>
                  <a:pt x="10338963" y="1880959"/>
                </a:lnTo>
                <a:lnTo>
                  <a:pt x="10350394" y="1880959"/>
                </a:lnTo>
                <a:lnTo>
                  <a:pt x="10361823" y="1880959"/>
                </a:lnTo>
                <a:lnTo>
                  <a:pt x="10373254" y="1880959"/>
                </a:lnTo>
                <a:lnTo>
                  <a:pt x="10384684" y="1880959"/>
                </a:lnTo>
                <a:lnTo>
                  <a:pt x="10396161" y="1880959"/>
                </a:lnTo>
                <a:lnTo>
                  <a:pt x="10407591" y="1880959"/>
                </a:lnTo>
                <a:lnTo>
                  <a:pt x="10419021" y="1880959"/>
                </a:lnTo>
                <a:lnTo>
                  <a:pt x="10430452" y="1880959"/>
                </a:lnTo>
                <a:lnTo>
                  <a:pt x="10441881" y="1880959"/>
                </a:lnTo>
                <a:lnTo>
                  <a:pt x="10453358" y="1880959"/>
                </a:lnTo>
                <a:lnTo>
                  <a:pt x="10464789" y="1880959"/>
                </a:lnTo>
                <a:lnTo>
                  <a:pt x="10476219" y="1880959"/>
                </a:lnTo>
                <a:lnTo>
                  <a:pt x="10487649" y="1880959"/>
                </a:lnTo>
                <a:lnTo>
                  <a:pt x="10499079" y="1880959"/>
                </a:lnTo>
                <a:lnTo>
                  <a:pt x="10510556" y="1880959"/>
                </a:lnTo>
                <a:lnTo>
                  <a:pt x="10521987" y="1880959"/>
                </a:lnTo>
                <a:lnTo>
                  <a:pt x="10533416" y="1880959"/>
                </a:lnTo>
                <a:lnTo>
                  <a:pt x="10544847" y="1880959"/>
                </a:lnTo>
                <a:lnTo>
                  <a:pt x="10556277" y="1880959"/>
                </a:lnTo>
                <a:lnTo>
                  <a:pt x="10567754" y="1880959"/>
                </a:lnTo>
                <a:lnTo>
                  <a:pt x="10579184" y="1880959"/>
                </a:lnTo>
                <a:lnTo>
                  <a:pt x="10590614" y="1880959"/>
                </a:lnTo>
                <a:lnTo>
                  <a:pt x="10602045" y="1880959"/>
                </a:lnTo>
                <a:lnTo>
                  <a:pt x="10613474" y="1880959"/>
                </a:lnTo>
                <a:lnTo>
                  <a:pt x="10624951" y="1880959"/>
                </a:lnTo>
                <a:lnTo>
                  <a:pt x="10636382" y="1880959"/>
                </a:lnTo>
                <a:lnTo>
                  <a:pt x="10647812" y="1880959"/>
                </a:lnTo>
                <a:lnTo>
                  <a:pt x="10659241" y="1880959"/>
                </a:lnTo>
                <a:lnTo>
                  <a:pt x="10670672" y="1880959"/>
                </a:lnTo>
                <a:lnTo>
                  <a:pt x="10682149" y="1880959"/>
                </a:lnTo>
                <a:lnTo>
                  <a:pt x="10693580" y="1880959"/>
                </a:lnTo>
                <a:lnTo>
                  <a:pt x="10705009" y="1880959"/>
                </a:lnTo>
                <a:lnTo>
                  <a:pt x="10716439" y="1880959"/>
                </a:lnTo>
                <a:lnTo>
                  <a:pt x="10727870" y="1880959"/>
                </a:lnTo>
                <a:lnTo>
                  <a:pt x="10739347" y="1880959"/>
                </a:lnTo>
                <a:lnTo>
                  <a:pt x="10750778" y="1880959"/>
                </a:lnTo>
                <a:lnTo>
                  <a:pt x="10762207" y="1880959"/>
                </a:lnTo>
                <a:lnTo>
                  <a:pt x="10773637" y="1880959"/>
                </a:lnTo>
                <a:lnTo>
                  <a:pt x="10785067" y="1880959"/>
                </a:lnTo>
                <a:lnTo>
                  <a:pt x="10796544" y="1880959"/>
                </a:lnTo>
                <a:lnTo>
                  <a:pt x="10807975" y="1880959"/>
                </a:lnTo>
                <a:lnTo>
                  <a:pt x="10819405" y="1880959"/>
                </a:lnTo>
                <a:lnTo>
                  <a:pt x="10830834" y="1880959"/>
                </a:lnTo>
                <a:lnTo>
                  <a:pt x="10842265" y="1880959"/>
                </a:lnTo>
                <a:lnTo>
                  <a:pt x="10853742" y="1880959"/>
                </a:lnTo>
                <a:lnTo>
                  <a:pt x="10865173" y="1880959"/>
                </a:lnTo>
                <a:lnTo>
                  <a:pt x="10876602" y="1880959"/>
                </a:lnTo>
                <a:lnTo>
                  <a:pt x="10888032" y="1880959"/>
                </a:lnTo>
                <a:lnTo>
                  <a:pt x="10899463" y="1880959"/>
                </a:lnTo>
                <a:lnTo>
                  <a:pt x="10910892" y="1880959"/>
                </a:lnTo>
                <a:lnTo>
                  <a:pt x="10922369" y="1880959"/>
                </a:lnTo>
                <a:lnTo>
                  <a:pt x="10933800" y="1880959"/>
                </a:lnTo>
                <a:lnTo>
                  <a:pt x="10945230" y="1880959"/>
                </a:lnTo>
                <a:lnTo>
                  <a:pt x="10956660" y="1880959"/>
                </a:lnTo>
                <a:lnTo>
                  <a:pt x="10968090" y="1880959"/>
                </a:lnTo>
                <a:lnTo>
                  <a:pt x="10979567" y="1880959"/>
                </a:lnTo>
                <a:lnTo>
                  <a:pt x="10990998" y="1880959"/>
                </a:lnTo>
                <a:lnTo>
                  <a:pt x="11002427" y="1880959"/>
                </a:lnTo>
                <a:lnTo>
                  <a:pt x="11013858" y="1880959"/>
                </a:lnTo>
                <a:lnTo>
                  <a:pt x="11025287" y="1880959"/>
                </a:lnTo>
                <a:lnTo>
                  <a:pt x="11036765" y="1880959"/>
                </a:lnTo>
                <a:lnTo>
                  <a:pt x="11048195" y="1880959"/>
                </a:lnTo>
                <a:lnTo>
                  <a:pt x="11059625" y="1880959"/>
                </a:lnTo>
                <a:lnTo>
                  <a:pt x="11071056" y="1880959"/>
                </a:lnTo>
                <a:lnTo>
                  <a:pt x="11082485" y="1880959"/>
                </a:lnTo>
                <a:lnTo>
                  <a:pt x="11093962" y="1880959"/>
                </a:lnTo>
                <a:lnTo>
                  <a:pt x="11105393" y="1880959"/>
                </a:lnTo>
                <a:lnTo>
                  <a:pt x="11116823" y="1880959"/>
                </a:lnTo>
                <a:lnTo>
                  <a:pt x="11128253" y="1880959"/>
                </a:lnTo>
                <a:lnTo>
                  <a:pt x="11139683" y="1880959"/>
                </a:lnTo>
                <a:lnTo>
                  <a:pt x="11151160" y="1880959"/>
                </a:lnTo>
                <a:lnTo>
                  <a:pt x="11162591" y="1880959"/>
                </a:lnTo>
                <a:lnTo>
                  <a:pt x="11174020" y="1880959"/>
                </a:lnTo>
                <a:lnTo>
                  <a:pt x="11185451" y="1880959"/>
                </a:lnTo>
                <a:lnTo>
                  <a:pt x="11196881" y="1880959"/>
                </a:lnTo>
                <a:lnTo>
                  <a:pt x="11208358" y="1880959"/>
                </a:lnTo>
                <a:lnTo>
                  <a:pt x="11218359" y="1880959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0" name="Freeform 89">
            <a:extLst>
              <a:ext uri="{FF2B5EF4-FFF2-40B4-BE49-F238E27FC236}">
                <a16:creationId xmlns:a16="http://schemas.microsoft.com/office/drawing/2014/main" id="{749E8412-26DD-AE4F-BBD7-F1ED5895A9E4}"/>
              </a:ext>
            </a:extLst>
          </p:cNvPr>
          <p:cNvSpPr/>
          <p:nvPr/>
        </p:nvSpPr>
        <p:spPr>
          <a:xfrm>
            <a:off x="638362" y="4032244"/>
            <a:ext cx="8413769" cy="1400579"/>
          </a:xfrm>
          <a:custGeom>
            <a:avLst/>
            <a:gdLst>
              <a:gd name="connsiteX0" fmla="*/ 0 w 11218359"/>
              <a:gd name="connsiteY0" fmla="*/ 1867438 h 1867438"/>
              <a:gd name="connsiteX1" fmla="*/ 9149 w 11218359"/>
              <a:gd name="connsiteY1" fmla="*/ 1867438 h 1867438"/>
              <a:gd name="connsiteX2" fmla="*/ 20588 w 11218359"/>
              <a:gd name="connsiteY2" fmla="*/ 1867438 h 1867438"/>
              <a:gd name="connsiteX3" fmla="*/ 32028 w 11218359"/>
              <a:gd name="connsiteY3" fmla="*/ 1867438 h 1867438"/>
              <a:gd name="connsiteX4" fmla="*/ 43467 w 11218359"/>
              <a:gd name="connsiteY4" fmla="*/ 1867438 h 1867438"/>
              <a:gd name="connsiteX5" fmla="*/ 54907 w 11218359"/>
              <a:gd name="connsiteY5" fmla="*/ 1867438 h 1867438"/>
              <a:gd name="connsiteX6" fmla="*/ 66346 w 11218359"/>
              <a:gd name="connsiteY6" fmla="*/ 1867438 h 1867438"/>
              <a:gd name="connsiteX7" fmla="*/ 77786 w 11218359"/>
              <a:gd name="connsiteY7" fmla="*/ 1867438 h 1867438"/>
              <a:gd name="connsiteX8" fmla="*/ 89225 w 11218359"/>
              <a:gd name="connsiteY8" fmla="*/ 1867438 h 1867438"/>
              <a:gd name="connsiteX9" fmla="*/ 100665 w 11218359"/>
              <a:gd name="connsiteY9" fmla="*/ 1867438 h 1867438"/>
              <a:gd name="connsiteX10" fmla="*/ 112104 w 11218359"/>
              <a:gd name="connsiteY10" fmla="*/ 1867438 h 1867438"/>
              <a:gd name="connsiteX11" fmla="*/ 123544 w 11218359"/>
              <a:gd name="connsiteY11" fmla="*/ 1867438 h 1867438"/>
              <a:gd name="connsiteX12" fmla="*/ 134979 w 11218359"/>
              <a:gd name="connsiteY12" fmla="*/ 1867438 h 1867438"/>
              <a:gd name="connsiteX13" fmla="*/ 146423 w 11218359"/>
              <a:gd name="connsiteY13" fmla="*/ 1867438 h 1867438"/>
              <a:gd name="connsiteX14" fmla="*/ 157858 w 11218359"/>
              <a:gd name="connsiteY14" fmla="*/ 1867438 h 1867438"/>
              <a:gd name="connsiteX15" fmla="*/ 169297 w 11218359"/>
              <a:gd name="connsiteY15" fmla="*/ 1867438 h 1867438"/>
              <a:gd name="connsiteX16" fmla="*/ 180737 w 11218359"/>
              <a:gd name="connsiteY16" fmla="*/ 1867438 h 1867438"/>
              <a:gd name="connsiteX17" fmla="*/ 192176 w 11218359"/>
              <a:gd name="connsiteY17" fmla="*/ 1867438 h 1867438"/>
              <a:gd name="connsiteX18" fmla="*/ 203616 w 11218359"/>
              <a:gd name="connsiteY18" fmla="*/ 1867438 h 1867438"/>
              <a:gd name="connsiteX19" fmla="*/ 215055 w 11218359"/>
              <a:gd name="connsiteY19" fmla="*/ 1867438 h 1867438"/>
              <a:gd name="connsiteX20" fmla="*/ 226495 w 11218359"/>
              <a:gd name="connsiteY20" fmla="*/ 1867438 h 1867438"/>
              <a:gd name="connsiteX21" fmla="*/ 237935 w 11218359"/>
              <a:gd name="connsiteY21" fmla="*/ 1867438 h 1867438"/>
              <a:gd name="connsiteX22" fmla="*/ 249374 w 11218359"/>
              <a:gd name="connsiteY22" fmla="*/ 1867438 h 1867438"/>
              <a:gd name="connsiteX23" fmla="*/ 260814 w 11218359"/>
              <a:gd name="connsiteY23" fmla="*/ 1867438 h 1867438"/>
              <a:gd name="connsiteX24" fmla="*/ 272253 w 11218359"/>
              <a:gd name="connsiteY24" fmla="*/ 1867438 h 1867438"/>
              <a:gd name="connsiteX25" fmla="*/ 283693 w 11218359"/>
              <a:gd name="connsiteY25" fmla="*/ 1867438 h 1867438"/>
              <a:gd name="connsiteX26" fmla="*/ 295132 w 11218359"/>
              <a:gd name="connsiteY26" fmla="*/ 1867438 h 1867438"/>
              <a:gd name="connsiteX27" fmla="*/ 306572 w 11218359"/>
              <a:gd name="connsiteY27" fmla="*/ 1867438 h 1867438"/>
              <a:gd name="connsiteX28" fmla="*/ 318011 w 11218359"/>
              <a:gd name="connsiteY28" fmla="*/ 1867438 h 1867438"/>
              <a:gd name="connsiteX29" fmla="*/ 329451 w 11218359"/>
              <a:gd name="connsiteY29" fmla="*/ 1867438 h 1867438"/>
              <a:gd name="connsiteX30" fmla="*/ 340890 w 11218359"/>
              <a:gd name="connsiteY30" fmla="*/ 1867438 h 1867438"/>
              <a:gd name="connsiteX31" fmla="*/ 352330 w 11218359"/>
              <a:gd name="connsiteY31" fmla="*/ 1867438 h 1867438"/>
              <a:gd name="connsiteX32" fmla="*/ 363769 w 11218359"/>
              <a:gd name="connsiteY32" fmla="*/ 1867438 h 1867438"/>
              <a:gd name="connsiteX33" fmla="*/ 375209 w 11218359"/>
              <a:gd name="connsiteY33" fmla="*/ 1867438 h 1867438"/>
              <a:gd name="connsiteX34" fmla="*/ 386648 w 11218359"/>
              <a:gd name="connsiteY34" fmla="*/ 1867438 h 1867438"/>
              <a:gd name="connsiteX35" fmla="*/ 398088 w 11218359"/>
              <a:gd name="connsiteY35" fmla="*/ 1867438 h 1867438"/>
              <a:gd name="connsiteX36" fmla="*/ 409527 w 11218359"/>
              <a:gd name="connsiteY36" fmla="*/ 1867438 h 1867438"/>
              <a:gd name="connsiteX37" fmla="*/ 420967 w 11218359"/>
              <a:gd name="connsiteY37" fmla="*/ 1867438 h 1867438"/>
              <a:gd name="connsiteX38" fmla="*/ 432406 w 11218359"/>
              <a:gd name="connsiteY38" fmla="*/ 1867438 h 1867438"/>
              <a:gd name="connsiteX39" fmla="*/ 443846 w 11218359"/>
              <a:gd name="connsiteY39" fmla="*/ 1867438 h 1867438"/>
              <a:gd name="connsiteX40" fmla="*/ 455285 w 11218359"/>
              <a:gd name="connsiteY40" fmla="*/ 1867438 h 1867438"/>
              <a:gd name="connsiteX41" fmla="*/ 466725 w 11218359"/>
              <a:gd name="connsiteY41" fmla="*/ 1867438 h 1867438"/>
              <a:gd name="connsiteX42" fmla="*/ 478165 w 11218359"/>
              <a:gd name="connsiteY42" fmla="*/ 1867438 h 1867438"/>
              <a:gd name="connsiteX43" fmla="*/ 489604 w 11218359"/>
              <a:gd name="connsiteY43" fmla="*/ 1867438 h 1867438"/>
              <a:gd name="connsiteX44" fmla="*/ 501044 w 11218359"/>
              <a:gd name="connsiteY44" fmla="*/ 1867438 h 1867438"/>
              <a:gd name="connsiteX45" fmla="*/ 512483 w 11218359"/>
              <a:gd name="connsiteY45" fmla="*/ 1867438 h 1867438"/>
              <a:gd name="connsiteX46" fmla="*/ 523923 w 11218359"/>
              <a:gd name="connsiteY46" fmla="*/ 1867438 h 1867438"/>
              <a:gd name="connsiteX47" fmla="*/ 535362 w 11218359"/>
              <a:gd name="connsiteY47" fmla="*/ 1867438 h 1867438"/>
              <a:gd name="connsiteX48" fmla="*/ 546802 w 11218359"/>
              <a:gd name="connsiteY48" fmla="*/ 1867438 h 1867438"/>
              <a:gd name="connsiteX49" fmla="*/ 558241 w 11218359"/>
              <a:gd name="connsiteY49" fmla="*/ 1867438 h 1867438"/>
              <a:gd name="connsiteX50" fmla="*/ 569681 w 11218359"/>
              <a:gd name="connsiteY50" fmla="*/ 1867438 h 1867438"/>
              <a:gd name="connsiteX51" fmla="*/ 581120 w 11218359"/>
              <a:gd name="connsiteY51" fmla="*/ 1867438 h 1867438"/>
              <a:gd name="connsiteX52" fmla="*/ 592560 w 11218359"/>
              <a:gd name="connsiteY52" fmla="*/ 1867438 h 1867438"/>
              <a:gd name="connsiteX53" fmla="*/ 603999 w 11218359"/>
              <a:gd name="connsiteY53" fmla="*/ 1867438 h 1867438"/>
              <a:gd name="connsiteX54" fmla="*/ 615439 w 11218359"/>
              <a:gd name="connsiteY54" fmla="*/ 1867438 h 1867438"/>
              <a:gd name="connsiteX55" fmla="*/ 626878 w 11218359"/>
              <a:gd name="connsiteY55" fmla="*/ 1867438 h 1867438"/>
              <a:gd name="connsiteX56" fmla="*/ 638318 w 11218359"/>
              <a:gd name="connsiteY56" fmla="*/ 1867438 h 1867438"/>
              <a:gd name="connsiteX57" fmla="*/ 649757 w 11218359"/>
              <a:gd name="connsiteY57" fmla="*/ 1867438 h 1867438"/>
              <a:gd name="connsiteX58" fmla="*/ 661192 w 11218359"/>
              <a:gd name="connsiteY58" fmla="*/ 1867438 h 1867438"/>
              <a:gd name="connsiteX59" fmla="*/ 672632 w 11218359"/>
              <a:gd name="connsiteY59" fmla="*/ 1867438 h 1867438"/>
              <a:gd name="connsiteX60" fmla="*/ 684071 w 11218359"/>
              <a:gd name="connsiteY60" fmla="*/ 1867438 h 1867438"/>
              <a:gd name="connsiteX61" fmla="*/ 695511 w 11218359"/>
              <a:gd name="connsiteY61" fmla="*/ 1867438 h 1867438"/>
              <a:gd name="connsiteX62" fmla="*/ 706950 w 11218359"/>
              <a:gd name="connsiteY62" fmla="*/ 1867438 h 1867438"/>
              <a:gd name="connsiteX63" fmla="*/ 718390 w 11218359"/>
              <a:gd name="connsiteY63" fmla="*/ 1867438 h 1867438"/>
              <a:gd name="connsiteX64" fmla="*/ 729829 w 11218359"/>
              <a:gd name="connsiteY64" fmla="*/ 1867438 h 1867438"/>
              <a:gd name="connsiteX65" fmla="*/ 741269 w 11218359"/>
              <a:gd name="connsiteY65" fmla="*/ 1867438 h 1867438"/>
              <a:gd name="connsiteX66" fmla="*/ 752708 w 11218359"/>
              <a:gd name="connsiteY66" fmla="*/ 1867438 h 1867438"/>
              <a:gd name="connsiteX67" fmla="*/ 764148 w 11218359"/>
              <a:gd name="connsiteY67" fmla="*/ 1867438 h 1867438"/>
              <a:gd name="connsiteX68" fmla="*/ 775587 w 11218359"/>
              <a:gd name="connsiteY68" fmla="*/ 1867438 h 1867438"/>
              <a:gd name="connsiteX69" fmla="*/ 787027 w 11218359"/>
              <a:gd name="connsiteY69" fmla="*/ 1867438 h 1867438"/>
              <a:gd name="connsiteX70" fmla="*/ 798467 w 11218359"/>
              <a:gd name="connsiteY70" fmla="*/ 1867438 h 1867438"/>
              <a:gd name="connsiteX71" fmla="*/ 809906 w 11218359"/>
              <a:gd name="connsiteY71" fmla="*/ 1867438 h 1867438"/>
              <a:gd name="connsiteX72" fmla="*/ 821346 w 11218359"/>
              <a:gd name="connsiteY72" fmla="*/ 1867438 h 1867438"/>
              <a:gd name="connsiteX73" fmla="*/ 832785 w 11218359"/>
              <a:gd name="connsiteY73" fmla="*/ 1867438 h 1867438"/>
              <a:gd name="connsiteX74" fmla="*/ 844225 w 11218359"/>
              <a:gd name="connsiteY74" fmla="*/ 1867438 h 1867438"/>
              <a:gd name="connsiteX75" fmla="*/ 855664 w 11218359"/>
              <a:gd name="connsiteY75" fmla="*/ 1867438 h 1867438"/>
              <a:gd name="connsiteX76" fmla="*/ 867104 w 11218359"/>
              <a:gd name="connsiteY76" fmla="*/ 1867438 h 1867438"/>
              <a:gd name="connsiteX77" fmla="*/ 878543 w 11218359"/>
              <a:gd name="connsiteY77" fmla="*/ 1867438 h 1867438"/>
              <a:gd name="connsiteX78" fmla="*/ 889983 w 11218359"/>
              <a:gd name="connsiteY78" fmla="*/ 1867438 h 1867438"/>
              <a:gd name="connsiteX79" fmla="*/ 901422 w 11218359"/>
              <a:gd name="connsiteY79" fmla="*/ 1867438 h 1867438"/>
              <a:gd name="connsiteX80" fmla="*/ 912862 w 11218359"/>
              <a:gd name="connsiteY80" fmla="*/ 1867438 h 1867438"/>
              <a:gd name="connsiteX81" fmla="*/ 924301 w 11218359"/>
              <a:gd name="connsiteY81" fmla="*/ 1867438 h 1867438"/>
              <a:gd name="connsiteX82" fmla="*/ 935741 w 11218359"/>
              <a:gd name="connsiteY82" fmla="*/ 1867438 h 1867438"/>
              <a:gd name="connsiteX83" fmla="*/ 947180 w 11218359"/>
              <a:gd name="connsiteY83" fmla="*/ 1867438 h 1867438"/>
              <a:gd name="connsiteX84" fmla="*/ 958620 w 11218359"/>
              <a:gd name="connsiteY84" fmla="*/ 1867438 h 1867438"/>
              <a:gd name="connsiteX85" fmla="*/ 970059 w 11218359"/>
              <a:gd name="connsiteY85" fmla="*/ 1867438 h 1867438"/>
              <a:gd name="connsiteX86" fmla="*/ 981499 w 11218359"/>
              <a:gd name="connsiteY86" fmla="*/ 1867438 h 1867438"/>
              <a:gd name="connsiteX87" fmla="*/ 992938 w 11218359"/>
              <a:gd name="connsiteY87" fmla="*/ 1867438 h 1867438"/>
              <a:gd name="connsiteX88" fmla="*/ 1004378 w 11218359"/>
              <a:gd name="connsiteY88" fmla="*/ 1867438 h 1867438"/>
              <a:gd name="connsiteX89" fmla="*/ 1015818 w 11218359"/>
              <a:gd name="connsiteY89" fmla="*/ 1867438 h 1867438"/>
              <a:gd name="connsiteX90" fmla="*/ 1027257 w 11218359"/>
              <a:gd name="connsiteY90" fmla="*/ 1867438 h 1867438"/>
              <a:gd name="connsiteX91" fmla="*/ 1038697 w 11218359"/>
              <a:gd name="connsiteY91" fmla="*/ 1867438 h 1867438"/>
              <a:gd name="connsiteX92" fmla="*/ 1050136 w 11218359"/>
              <a:gd name="connsiteY92" fmla="*/ 1867438 h 1867438"/>
              <a:gd name="connsiteX93" fmla="*/ 1061576 w 11218359"/>
              <a:gd name="connsiteY93" fmla="*/ 1867438 h 1867438"/>
              <a:gd name="connsiteX94" fmla="*/ 1073015 w 11218359"/>
              <a:gd name="connsiteY94" fmla="*/ 1867438 h 1867438"/>
              <a:gd name="connsiteX95" fmla="*/ 1084455 w 11218359"/>
              <a:gd name="connsiteY95" fmla="*/ 1867438 h 1867438"/>
              <a:gd name="connsiteX96" fmla="*/ 1095894 w 11218359"/>
              <a:gd name="connsiteY96" fmla="*/ 1867438 h 1867438"/>
              <a:gd name="connsiteX97" fmla="*/ 1107334 w 11218359"/>
              <a:gd name="connsiteY97" fmla="*/ 1867438 h 1867438"/>
              <a:gd name="connsiteX98" fmla="*/ 1118773 w 11218359"/>
              <a:gd name="connsiteY98" fmla="*/ 1867438 h 1867438"/>
              <a:gd name="connsiteX99" fmla="*/ 1130213 w 11218359"/>
              <a:gd name="connsiteY99" fmla="*/ 1867438 h 1867438"/>
              <a:gd name="connsiteX100" fmla="*/ 1141652 w 11218359"/>
              <a:gd name="connsiteY100" fmla="*/ 1867438 h 1867438"/>
              <a:gd name="connsiteX101" fmla="*/ 1153092 w 11218359"/>
              <a:gd name="connsiteY101" fmla="*/ 1867438 h 1867438"/>
              <a:gd name="connsiteX102" fmla="*/ 1164531 w 11218359"/>
              <a:gd name="connsiteY102" fmla="*/ 1867438 h 1867438"/>
              <a:gd name="connsiteX103" fmla="*/ 1175971 w 11218359"/>
              <a:gd name="connsiteY103" fmla="*/ 1867438 h 1867438"/>
              <a:gd name="connsiteX104" fmla="*/ 1187406 w 11218359"/>
              <a:gd name="connsiteY104" fmla="*/ 1867438 h 1867438"/>
              <a:gd name="connsiteX105" fmla="*/ 1198845 w 11218359"/>
              <a:gd name="connsiteY105" fmla="*/ 1867438 h 1867438"/>
              <a:gd name="connsiteX106" fmla="*/ 1210285 w 11218359"/>
              <a:gd name="connsiteY106" fmla="*/ 1867438 h 1867438"/>
              <a:gd name="connsiteX107" fmla="*/ 1221724 w 11218359"/>
              <a:gd name="connsiteY107" fmla="*/ 1867438 h 1867438"/>
              <a:gd name="connsiteX108" fmla="*/ 1233164 w 11218359"/>
              <a:gd name="connsiteY108" fmla="*/ 1867438 h 1867438"/>
              <a:gd name="connsiteX109" fmla="*/ 1244603 w 11218359"/>
              <a:gd name="connsiteY109" fmla="*/ 1867438 h 1867438"/>
              <a:gd name="connsiteX110" fmla="*/ 1256043 w 11218359"/>
              <a:gd name="connsiteY110" fmla="*/ 1867438 h 1867438"/>
              <a:gd name="connsiteX111" fmla="*/ 1267482 w 11218359"/>
              <a:gd name="connsiteY111" fmla="*/ 1867438 h 1867438"/>
              <a:gd name="connsiteX112" fmla="*/ 1278922 w 11218359"/>
              <a:gd name="connsiteY112" fmla="*/ 1867438 h 1867438"/>
              <a:gd name="connsiteX113" fmla="*/ 1290361 w 11218359"/>
              <a:gd name="connsiteY113" fmla="*/ 1867438 h 1867438"/>
              <a:gd name="connsiteX114" fmla="*/ 1301801 w 11218359"/>
              <a:gd name="connsiteY114" fmla="*/ 1867438 h 1867438"/>
              <a:gd name="connsiteX115" fmla="*/ 1313240 w 11218359"/>
              <a:gd name="connsiteY115" fmla="*/ 1867438 h 1867438"/>
              <a:gd name="connsiteX116" fmla="*/ 1324680 w 11218359"/>
              <a:gd name="connsiteY116" fmla="*/ 1867438 h 1867438"/>
              <a:gd name="connsiteX117" fmla="*/ 1336120 w 11218359"/>
              <a:gd name="connsiteY117" fmla="*/ 1867438 h 1867438"/>
              <a:gd name="connsiteX118" fmla="*/ 1347559 w 11218359"/>
              <a:gd name="connsiteY118" fmla="*/ 1867438 h 1867438"/>
              <a:gd name="connsiteX119" fmla="*/ 1358999 w 11218359"/>
              <a:gd name="connsiteY119" fmla="*/ 1867438 h 1867438"/>
              <a:gd name="connsiteX120" fmla="*/ 1370438 w 11218359"/>
              <a:gd name="connsiteY120" fmla="*/ 1867438 h 1867438"/>
              <a:gd name="connsiteX121" fmla="*/ 1381878 w 11218359"/>
              <a:gd name="connsiteY121" fmla="*/ 1867438 h 1867438"/>
              <a:gd name="connsiteX122" fmla="*/ 1393317 w 11218359"/>
              <a:gd name="connsiteY122" fmla="*/ 1867438 h 1867438"/>
              <a:gd name="connsiteX123" fmla="*/ 1404757 w 11218359"/>
              <a:gd name="connsiteY123" fmla="*/ 1867438 h 1867438"/>
              <a:gd name="connsiteX124" fmla="*/ 1416196 w 11218359"/>
              <a:gd name="connsiteY124" fmla="*/ 1867438 h 1867438"/>
              <a:gd name="connsiteX125" fmla="*/ 1427636 w 11218359"/>
              <a:gd name="connsiteY125" fmla="*/ 1867438 h 1867438"/>
              <a:gd name="connsiteX126" fmla="*/ 1439075 w 11218359"/>
              <a:gd name="connsiteY126" fmla="*/ 1867438 h 1867438"/>
              <a:gd name="connsiteX127" fmla="*/ 1450515 w 11218359"/>
              <a:gd name="connsiteY127" fmla="*/ 1867438 h 1867438"/>
              <a:gd name="connsiteX128" fmla="*/ 1461954 w 11218359"/>
              <a:gd name="connsiteY128" fmla="*/ 1867438 h 1867438"/>
              <a:gd name="connsiteX129" fmla="*/ 1473394 w 11218359"/>
              <a:gd name="connsiteY129" fmla="*/ 1867438 h 1867438"/>
              <a:gd name="connsiteX130" fmla="*/ 1484833 w 11218359"/>
              <a:gd name="connsiteY130" fmla="*/ 1867438 h 1867438"/>
              <a:gd name="connsiteX131" fmla="*/ 1496273 w 11218359"/>
              <a:gd name="connsiteY131" fmla="*/ 1867438 h 1867438"/>
              <a:gd name="connsiteX132" fmla="*/ 1507712 w 11218359"/>
              <a:gd name="connsiteY132" fmla="*/ 1867438 h 1867438"/>
              <a:gd name="connsiteX133" fmla="*/ 1519152 w 11218359"/>
              <a:gd name="connsiteY133" fmla="*/ 1867438 h 1867438"/>
              <a:gd name="connsiteX134" fmla="*/ 1530591 w 11218359"/>
              <a:gd name="connsiteY134" fmla="*/ 1867438 h 1867438"/>
              <a:gd name="connsiteX135" fmla="*/ 1542031 w 11218359"/>
              <a:gd name="connsiteY135" fmla="*/ 1867438 h 1867438"/>
              <a:gd name="connsiteX136" fmla="*/ 1553471 w 11218359"/>
              <a:gd name="connsiteY136" fmla="*/ 1867438 h 1867438"/>
              <a:gd name="connsiteX137" fmla="*/ 1564910 w 11218359"/>
              <a:gd name="connsiteY137" fmla="*/ 1867438 h 1867438"/>
              <a:gd name="connsiteX138" fmla="*/ 1576349 w 11218359"/>
              <a:gd name="connsiteY138" fmla="*/ 1867438 h 1867438"/>
              <a:gd name="connsiteX139" fmla="*/ 1587789 w 11218359"/>
              <a:gd name="connsiteY139" fmla="*/ 1867438 h 1867438"/>
              <a:gd name="connsiteX140" fmla="*/ 1599229 w 11218359"/>
              <a:gd name="connsiteY140" fmla="*/ 1867438 h 1867438"/>
              <a:gd name="connsiteX141" fmla="*/ 1610668 w 11218359"/>
              <a:gd name="connsiteY141" fmla="*/ 1867438 h 1867438"/>
              <a:gd name="connsiteX142" fmla="*/ 1622107 w 11218359"/>
              <a:gd name="connsiteY142" fmla="*/ 1867438 h 1867438"/>
              <a:gd name="connsiteX143" fmla="*/ 1633547 w 11218359"/>
              <a:gd name="connsiteY143" fmla="*/ 1867438 h 1867438"/>
              <a:gd name="connsiteX144" fmla="*/ 1644987 w 11218359"/>
              <a:gd name="connsiteY144" fmla="*/ 1867438 h 1867438"/>
              <a:gd name="connsiteX145" fmla="*/ 1656426 w 11218359"/>
              <a:gd name="connsiteY145" fmla="*/ 1867438 h 1867438"/>
              <a:gd name="connsiteX146" fmla="*/ 1667866 w 11218359"/>
              <a:gd name="connsiteY146" fmla="*/ 1867438 h 1867438"/>
              <a:gd name="connsiteX147" fmla="*/ 1679305 w 11218359"/>
              <a:gd name="connsiteY147" fmla="*/ 1867438 h 1867438"/>
              <a:gd name="connsiteX148" fmla="*/ 1690745 w 11218359"/>
              <a:gd name="connsiteY148" fmla="*/ 1867438 h 1867438"/>
              <a:gd name="connsiteX149" fmla="*/ 1702184 w 11218359"/>
              <a:gd name="connsiteY149" fmla="*/ 1867438 h 1867438"/>
              <a:gd name="connsiteX150" fmla="*/ 1713619 w 11218359"/>
              <a:gd name="connsiteY150" fmla="*/ 1867438 h 1867438"/>
              <a:gd name="connsiteX151" fmla="*/ 1725063 w 11218359"/>
              <a:gd name="connsiteY151" fmla="*/ 1867438 h 1867438"/>
              <a:gd name="connsiteX152" fmla="*/ 1736498 w 11218359"/>
              <a:gd name="connsiteY152" fmla="*/ 1867438 h 1867438"/>
              <a:gd name="connsiteX153" fmla="*/ 1747938 w 11218359"/>
              <a:gd name="connsiteY153" fmla="*/ 1867438 h 1867438"/>
              <a:gd name="connsiteX154" fmla="*/ 1759377 w 11218359"/>
              <a:gd name="connsiteY154" fmla="*/ 1867438 h 1867438"/>
              <a:gd name="connsiteX155" fmla="*/ 1770817 w 11218359"/>
              <a:gd name="connsiteY155" fmla="*/ 1867438 h 1867438"/>
              <a:gd name="connsiteX156" fmla="*/ 1782256 w 11218359"/>
              <a:gd name="connsiteY156" fmla="*/ 1867438 h 1867438"/>
              <a:gd name="connsiteX157" fmla="*/ 1793696 w 11218359"/>
              <a:gd name="connsiteY157" fmla="*/ 1867438 h 1867438"/>
              <a:gd name="connsiteX158" fmla="*/ 1805135 w 11218359"/>
              <a:gd name="connsiteY158" fmla="*/ 1867438 h 1867438"/>
              <a:gd name="connsiteX159" fmla="*/ 1816575 w 11218359"/>
              <a:gd name="connsiteY159" fmla="*/ 1867438 h 1867438"/>
              <a:gd name="connsiteX160" fmla="*/ 1828014 w 11218359"/>
              <a:gd name="connsiteY160" fmla="*/ 1867438 h 1867438"/>
              <a:gd name="connsiteX161" fmla="*/ 1839454 w 11218359"/>
              <a:gd name="connsiteY161" fmla="*/ 1867438 h 1867438"/>
              <a:gd name="connsiteX162" fmla="*/ 1850893 w 11218359"/>
              <a:gd name="connsiteY162" fmla="*/ 1867438 h 1867438"/>
              <a:gd name="connsiteX163" fmla="*/ 1862333 w 11218359"/>
              <a:gd name="connsiteY163" fmla="*/ 1867438 h 1867438"/>
              <a:gd name="connsiteX164" fmla="*/ 1873772 w 11218359"/>
              <a:gd name="connsiteY164" fmla="*/ 1867438 h 1867438"/>
              <a:gd name="connsiteX165" fmla="*/ 1885212 w 11218359"/>
              <a:gd name="connsiteY165" fmla="*/ 1867438 h 1867438"/>
              <a:gd name="connsiteX166" fmla="*/ 1896651 w 11218359"/>
              <a:gd name="connsiteY166" fmla="*/ 1867438 h 1867438"/>
              <a:gd name="connsiteX167" fmla="*/ 1908091 w 11218359"/>
              <a:gd name="connsiteY167" fmla="*/ 1867438 h 1867438"/>
              <a:gd name="connsiteX168" fmla="*/ 1919531 w 11218359"/>
              <a:gd name="connsiteY168" fmla="*/ 1867438 h 1867438"/>
              <a:gd name="connsiteX169" fmla="*/ 1930970 w 11218359"/>
              <a:gd name="connsiteY169" fmla="*/ 1867438 h 1867438"/>
              <a:gd name="connsiteX170" fmla="*/ 1942409 w 11218359"/>
              <a:gd name="connsiteY170" fmla="*/ 1867438 h 1867438"/>
              <a:gd name="connsiteX171" fmla="*/ 1953849 w 11218359"/>
              <a:gd name="connsiteY171" fmla="*/ 1867438 h 1867438"/>
              <a:gd name="connsiteX172" fmla="*/ 1965289 w 11218359"/>
              <a:gd name="connsiteY172" fmla="*/ 1867438 h 1867438"/>
              <a:gd name="connsiteX173" fmla="*/ 1976728 w 11218359"/>
              <a:gd name="connsiteY173" fmla="*/ 1867438 h 1867438"/>
              <a:gd name="connsiteX174" fmla="*/ 1988168 w 11218359"/>
              <a:gd name="connsiteY174" fmla="*/ 1867438 h 1867438"/>
              <a:gd name="connsiteX175" fmla="*/ 1999607 w 11218359"/>
              <a:gd name="connsiteY175" fmla="*/ 1867438 h 1867438"/>
              <a:gd name="connsiteX176" fmla="*/ 2011047 w 11218359"/>
              <a:gd name="connsiteY176" fmla="*/ 1867438 h 1867438"/>
              <a:gd name="connsiteX177" fmla="*/ 2022486 w 11218359"/>
              <a:gd name="connsiteY177" fmla="*/ 1867438 h 1867438"/>
              <a:gd name="connsiteX178" fmla="*/ 2033926 w 11218359"/>
              <a:gd name="connsiteY178" fmla="*/ 1867438 h 1867438"/>
              <a:gd name="connsiteX179" fmla="*/ 2045365 w 11218359"/>
              <a:gd name="connsiteY179" fmla="*/ 1867438 h 1867438"/>
              <a:gd name="connsiteX180" fmla="*/ 2056805 w 11218359"/>
              <a:gd name="connsiteY180" fmla="*/ 1867438 h 1867438"/>
              <a:gd name="connsiteX181" fmla="*/ 2068244 w 11218359"/>
              <a:gd name="connsiteY181" fmla="*/ 1867438 h 1867438"/>
              <a:gd name="connsiteX182" fmla="*/ 2079684 w 11218359"/>
              <a:gd name="connsiteY182" fmla="*/ 1867438 h 1867438"/>
              <a:gd name="connsiteX183" fmla="*/ 2091123 w 11218359"/>
              <a:gd name="connsiteY183" fmla="*/ 1867438 h 1867438"/>
              <a:gd name="connsiteX184" fmla="*/ 2102563 w 11218359"/>
              <a:gd name="connsiteY184" fmla="*/ 1867438 h 1867438"/>
              <a:gd name="connsiteX185" fmla="*/ 2114002 w 11218359"/>
              <a:gd name="connsiteY185" fmla="*/ 1867438 h 1867438"/>
              <a:gd name="connsiteX186" fmla="*/ 2125442 w 11218359"/>
              <a:gd name="connsiteY186" fmla="*/ 1867438 h 1867438"/>
              <a:gd name="connsiteX187" fmla="*/ 2136882 w 11218359"/>
              <a:gd name="connsiteY187" fmla="*/ 1867438 h 1867438"/>
              <a:gd name="connsiteX188" fmla="*/ 2148321 w 11218359"/>
              <a:gd name="connsiteY188" fmla="*/ 1867438 h 1867438"/>
              <a:gd name="connsiteX189" fmla="*/ 2159760 w 11218359"/>
              <a:gd name="connsiteY189" fmla="*/ 1867438 h 1867438"/>
              <a:gd name="connsiteX190" fmla="*/ 2171200 w 11218359"/>
              <a:gd name="connsiteY190" fmla="*/ 1867438 h 1867438"/>
              <a:gd name="connsiteX191" fmla="*/ 2182640 w 11218359"/>
              <a:gd name="connsiteY191" fmla="*/ 1867438 h 1867438"/>
              <a:gd name="connsiteX192" fmla="*/ 2194079 w 11218359"/>
              <a:gd name="connsiteY192" fmla="*/ 1867438 h 1867438"/>
              <a:gd name="connsiteX193" fmla="*/ 2205519 w 11218359"/>
              <a:gd name="connsiteY193" fmla="*/ 1867438 h 1867438"/>
              <a:gd name="connsiteX194" fmla="*/ 2216958 w 11218359"/>
              <a:gd name="connsiteY194" fmla="*/ 1867438 h 1867438"/>
              <a:gd name="connsiteX195" fmla="*/ 2228393 w 11218359"/>
              <a:gd name="connsiteY195" fmla="*/ 1867438 h 1867438"/>
              <a:gd name="connsiteX196" fmla="*/ 2239837 w 11218359"/>
              <a:gd name="connsiteY196" fmla="*/ 1867438 h 1867438"/>
              <a:gd name="connsiteX197" fmla="*/ 2251272 w 11218359"/>
              <a:gd name="connsiteY197" fmla="*/ 1867438 h 1867438"/>
              <a:gd name="connsiteX198" fmla="*/ 2262716 w 11218359"/>
              <a:gd name="connsiteY198" fmla="*/ 1867438 h 1867438"/>
              <a:gd name="connsiteX199" fmla="*/ 2274151 w 11218359"/>
              <a:gd name="connsiteY199" fmla="*/ 1867438 h 1867438"/>
              <a:gd name="connsiteX200" fmla="*/ 2285591 w 11218359"/>
              <a:gd name="connsiteY200" fmla="*/ 1867438 h 1867438"/>
              <a:gd name="connsiteX201" fmla="*/ 2297030 w 11218359"/>
              <a:gd name="connsiteY201" fmla="*/ 1867438 h 1867438"/>
              <a:gd name="connsiteX202" fmla="*/ 2308470 w 11218359"/>
              <a:gd name="connsiteY202" fmla="*/ 1867438 h 1867438"/>
              <a:gd name="connsiteX203" fmla="*/ 2319909 w 11218359"/>
              <a:gd name="connsiteY203" fmla="*/ 1867438 h 1867438"/>
              <a:gd name="connsiteX204" fmla="*/ 2331349 w 11218359"/>
              <a:gd name="connsiteY204" fmla="*/ 1867438 h 1867438"/>
              <a:gd name="connsiteX205" fmla="*/ 2342788 w 11218359"/>
              <a:gd name="connsiteY205" fmla="*/ 1867438 h 1867438"/>
              <a:gd name="connsiteX206" fmla="*/ 2354228 w 11218359"/>
              <a:gd name="connsiteY206" fmla="*/ 1867438 h 1867438"/>
              <a:gd name="connsiteX207" fmla="*/ 2365667 w 11218359"/>
              <a:gd name="connsiteY207" fmla="*/ 1867438 h 1867438"/>
              <a:gd name="connsiteX208" fmla="*/ 2377107 w 11218359"/>
              <a:gd name="connsiteY208" fmla="*/ 1867438 h 1867438"/>
              <a:gd name="connsiteX209" fmla="*/ 2388546 w 11218359"/>
              <a:gd name="connsiteY209" fmla="*/ 1867438 h 1867438"/>
              <a:gd name="connsiteX210" fmla="*/ 2399986 w 11218359"/>
              <a:gd name="connsiteY210" fmla="*/ 1867438 h 1867438"/>
              <a:gd name="connsiteX211" fmla="*/ 2411425 w 11218359"/>
              <a:gd name="connsiteY211" fmla="*/ 1867438 h 1867438"/>
              <a:gd name="connsiteX212" fmla="*/ 2422865 w 11218359"/>
              <a:gd name="connsiteY212" fmla="*/ 1867438 h 1867438"/>
              <a:gd name="connsiteX213" fmla="*/ 2434304 w 11218359"/>
              <a:gd name="connsiteY213" fmla="*/ 1867438 h 1867438"/>
              <a:gd name="connsiteX214" fmla="*/ 2445744 w 11218359"/>
              <a:gd name="connsiteY214" fmla="*/ 1867438 h 1867438"/>
              <a:gd name="connsiteX215" fmla="*/ 2457184 w 11218359"/>
              <a:gd name="connsiteY215" fmla="*/ 1867438 h 1867438"/>
              <a:gd name="connsiteX216" fmla="*/ 2468623 w 11218359"/>
              <a:gd name="connsiteY216" fmla="*/ 1867438 h 1867438"/>
              <a:gd name="connsiteX217" fmla="*/ 2480062 w 11218359"/>
              <a:gd name="connsiteY217" fmla="*/ 1867438 h 1867438"/>
              <a:gd name="connsiteX218" fmla="*/ 2491502 w 11218359"/>
              <a:gd name="connsiteY218" fmla="*/ 1867438 h 1867438"/>
              <a:gd name="connsiteX219" fmla="*/ 2502942 w 11218359"/>
              <a:gd name="connsiteY219" fmla="*/ 1867438 h 1867438"/>
              <a:gd name="connsiteX220" fmla="*/ 2514381 w 11218359"/>
              <a:gd name="connsiteY220" fmla="*/ 1867438 h 1867438"/>
              <a:gd name="connsiteX221" fmla="*/ 2525821 w 11218359"/>
              <a:gd name="connsiteY221" fmla="*/ 1867438 h 1867438"/>
              <a:gd name="connsiteX222" fmla="*/ 2537260 w 11218359"/>
              <a:gd name="connsiteY222" fmla="*/ 1867438 h 1867438"/>
              <a:gd name="connsiteX223" fmla="*/ 2548700 w 11218359"/>
              <a:gd name="connsiteY223" fmla="*/ 1867438 h 1867438"/>
              <a:gd name="connsiteX224" fmla="*/ 2560139 w 11218359"/>
              <a:gd name="connsiteY224" fmla="*/ 1867438 h 1867438"/>
              <a:gd name="connsiteX225" fmla="*/ 2571579 w 11218359"/>
              <a:gd name="connsiteY225" fmla="*/ 1867438 h 1867438"/>
              <a:gd name="connsiteX226" fmla="*/ 2583018 w 11218359"/>
              <a:gd name="connsiteY226" fmla="*/ 1867438 h 1867438"/>
              <a:gd name="connsiteX227" fmla="*/ 2594458 w 11218359"/>
              <a:gd name="connsiteY227" fmla="*/ 1867438 h 1867438"/>
              <a:gd name="connsiteX228" fmla="*/ 2605897 w 11218359"/>
              <a:gd name="connsiteY228" fmla="*/ 1867438 h 1867438"/>
              <a:gd name="connsiteX229" fmla="*/ 2617337 w 11218359"/>
              <a:gd name="connsiteY229" fmla="*/ 1867438 h 1867438"/>
              <a:gd name="connsiteX230" fmla="*/ 2628776 w 11218359"/>
              <a:gd name="connsiteY230" fmla="*/ 1867438 h 1867438"/>
              <a:gd name="connsiteX231" fmla="*/ 2640216 w 11218359"/>
              <a:gd name="connsiteY231" fmla="*/ 1867438 h 1867438"/>
              <a:gd name="connsiteX232" fmla="*/ 2651655 w 11218359"/>
              <a:gd name="connsiteY232" fmla="*/ 1867438 h 1867438"/>
              <a:gd name="connsiteX233" fmla="*/ 2663095 w 11218359"/>
              <a:gd name="connsiteY233" fmla="*/ 1867438 h 1867438"/>
              <a:gd name="connsiteX234" fmla="*/ 2674535 w 11218359"/>
              <a:gd name="connsiteY234" fmla="*/ 1867438 h 1867438"/>
              <a:gd name="connsiteX235" fmla="*/ 2685974 w 11218359"/>
              <a:gd name="connsiteY235" fmla="*/ 1867438 h 1867438"/>
              <a:gd name="connsiteX236" fmla="*/ 2697413 w 11218359"/>
              <a:gd name="connsiteY236" fmla="*/ 1867438 h 1867438"/>
              <a:gd name="connsiteX237" fmla="*/ 2708853 w 11218359"/>
              <a:gd name="connsiteY237" fmla="*/ 1867438 h 1867438"/>
              <a:gd name="connsiteX238" fmla="*/ 2720293 w 11218359"/>
              <a:gd name="connsiteY238" fmla="*/ 1867438 h 1867438"/>
              <a:gd name="connsiteX239" fmla="*/ 2731727 w 11218359"/>
              <a:gd name="connsiteY239" fmla="*/ 1867438 h 1867438"/>
              <a:gd name="connsiteX240" fmla="*/ 2743172 w 11218359"/>
              <a:gd name="connsiteY240" fmla="*/ 1867438 h 1867438"/>
              <a:gd name="connsiteX241" fmla="*/ 2754611 w 11218359"/>
              <a:gd name="connsiteY241" fmla="*/ 1867438 h 1867438"/>
              <a:gd name="connsiteX242" fmla="*/ 2766046 w 11218359"/>
              <a:gd name="connsiteY242" fmla="*/ 1867438 h 1867438"/>
              <a:gd name="connsiteX243" fmla="*/ 2777490 w 11218359"/>
              <a:gd name="connsiteY243" fmla="*/ 1867438 h 1867438"/>
              <a:gd name="connsiteX244" fmla="*/ 2788925 w 11218359"/>
              <a:gd name="connsiteY244" fmla="*/ 1867438 h 1867438"/>
              <a:gd name="connsiteX245" fmla="*/ 2800364 w 11218359"/>
              <a:gd name="connsiteY245" fmla="*/ 1867438 h 1867438"/>
              <a:gd name="connsiteX246" fmla="*/ 2811804 w 11218359"/>
              <a:gd name="connsiteY246" fmla="*/ 1867438 h 1867438"/>
              <a:gd name="connsiteX247" fmla="*/ 2823243 w 11218359"/>
              <a:gd name="connsiteY247" fmla="*/ 1867438 h 1867438"/>
              <a:gd name="connsiteX248" fmla="*/ 2834683 w 11218359"/>
              <a:gd name="connsiteY248" fmla="*/ 1867438 h 1867438"/>
              <a:gd name="connsiteX249" fmla="*/ 2846123 w 11218359"/>
              <a:gd name="connsiteY249" fmla="*/ 1867438 h 1867438"/>
              <a:gd name="connsiteX250" fmla="*/ 2857562 w 11218359"/>
              <a:gd name="connsiteY250" fmla="*/ 1867438 h 1867438"/>
              <a:gd name="connsiteX251" fmla="*/ 2869001 w 11218359"/>
              <a:gd name="connsiteY251" fmla="*/ 1867438 h 1867438"/>
              <a:gd name="connsiteX252" fmla="*/ 2880441 w 11218359"/>
              <a:gd name="connsiteY252" fmla="*/ 1867438 h 1867438"/>
              <a:gd name="connsiteX253" fmla="*/ 2891881 w 11218359"/>
              <a:gd name="connsiteY253" fmla="*/ 1867438 h 1867438"/>
              <a:gd name="connsiteX254" fmla="*/ 2903320 w 11218359"/>
              <a:gd name="connsiteY254" fmla="*/ 1867438 h 1867438"/>
              <a:gd name="connsiteX255" fmla="*/ 2914760 w 11218359"/>
              <a:gd name="connsiteY255" fmla="*/ 1867438 h 1867438"/>
              <a:gd name="connsiteX256" fmla="*/ 2926199 w 11218359"/>
              <a:gd name="connsiteY256" fmla="*/ 1867438 h 1867438"/>
              <a:gd name="connsiteX257" fmla="*/ 2937639 w 11218359"/>
              <a:gd name="connsiteY257" fmla="*/ 1867438 h 1867438"/>
              <a:gd name="connsiteX258" fmla="*/ 2949078 w 11218359"/>
              <a:gd name="connsiteY258" fmla="*/ 1867438 h 1867438"/>
              <a:gd name="connsiteX259" fmla="*/ 2960518 w 11218359"/>
              <a:gd name="connsiteY259" fmla="*/ 1867438 h 1867438"/>
              <a:gd name="connsiteX260" fmla="*/ 2971957 w 11218359"/>
              <a:gd name="connsiteY260" fmla="*/ 1867438 h 1867438"/>
              <a:gd name="connsiteX261" fmla="*/ 2983397 w 11218359"/>
              <a:gd name="connsiteY261" fmla="*/ 1867438 h 1867438"/>
              <a:gd name="connsiteX262" fmla="*/ 2994837 w 11218359"/>
              <a:gd name="connsiteY262" fmla="*/ 1867438 h 1867438"/>
              <a:gd name="connsiteX263" fmla="*/ 3006276 w 11218359"/>
              <a:gd name="connsiteY263" fmla="*/ 1867438 h 1867438"/>
              <a:gd name="connsiteX264" fmla="*/ 3017715 w 11218359"/>
              <a:gd name="connsiteY264" fmla="*/ 1867438 h 1867438"/>
              <a:gd name="connsiteX265" fmla="*/ 3029155 w 11218359"/>
              <a:gd name="connsiteY265" fmla="*/ 1867438 h 1867438"/>
              <a:gd name="connsiteX266" fmla="*/ 3040594 w 11218359"/>
              <a:gd name="connsiteY266" fmla="*/ 1867438 h 1867438"/>
              <a:gd name="connsiteX267" fmla="*/ 3052034 w 11218359"/>
              <a:gd name="connsiteY267" fmla="*/ 1867438 h 1867438"/>
              <a:gd name="connsiteX268" fmla="*/ 3063474 w 11218359"/>
              <a:gd name="connsiteY268" fmla="*/ 1867438 h 1867438"/>
              <a:gd name="connsiteX269" fmla="*/ 3074913 w 11218359"/>
              <a:gd name="connsiteY269" fmla="*/ 1867438 h 1867438"/>
              <a:gd name="connsiteX270" fmla="*/ 3086352 w 11218359"/>
              <a:gd name="connsiteY270" fmla="*/ 1867438 h 1867438"/>
              <a:gd name="connsiteX271" fmla="*/ 3097792 w 11218359"/>
              <a:gd name="connsiteY271" fmla="*/ 1867438 h 1867438"/>
              <a:gd name="connsiteX272" fmla="*/ 3109232 w 11218359"/>
              <a:gd name="connsiteY272" fmla="*/ 1867438 h 1867438"/>
              <a:gd name="connsiteX273" fmla="*/ 3120671 w 11218359"/>
              <a:gd name="connsiteY273" fmla="*/ 1867438 h 1867438"/>
              <a:gd name="connsiteX274" fmla="*/ 3132111 w 11218359"/>
              <a:gd name="connsiteY274" fmla="*/ 1867438 h 1867438"/>
              <a:gd name="connsiteX275" fmla="*/ 3143550 w 11218359"/>
              <a:gd name="connsiteY275" fmla="*/ 1867438 h 1867438"/>
              <a:gd name="connsiteX276" fmla="*/ 3154990 w 11218359"/>
              <a:gd name="connsiteY276" fmla="*/ 1867438 h 1867438"/>
              <a:gd name="connsiteX277" fmla="*/ 3166429 w 11218359"/>
              <a:gd name="connsiteY277" fmla="*/ 1867438 h 1867438"/>
              <a:gd name="connsiteX278" fmla="*/ 3177869 w 11218359"/>
              <a:gd name="connsiteY278" fmla="*/ 1867438 h 1867438"/>
              <a:gd name="connsiteX279" fmla="*/ 3189308 w 11218359"/>
              <a:gd name="connsiteY279" fmla="*/ 1867438 h 1867438"/>
              <a:gd name="connsiteX280" fmla="*/ 3200748 w 11218359"/>
              <a:gd name="connsiteY280" fmla="*/ 1867438 h 1867438"/>
              <a:gd name="connsiteX281" fmla="*/ 3212187 w 11218359"/>
              <a:gd name="connsiteY281" fmla="*/ 1867438 h 1867438"/>
              <a:gd name="connsiteX282" fmla="*/ 3223627 w 11218359"/>
              <a:gd name="connsiteY282" fmla="*/ 1867438 h 1867438"/>
              <a:gd name="connsiteX283" fmla="*/ 3235066 w 11218359"/>
              <a:gd name="connsiteY283" fmla="*/ 1867438 h 1867438"/>
              <a:gd name="connsiteX284" fmla="*/ 3246501 w 11218359"/>
              <a:gd name="connsiteY284" fmla="*/ 1867438 h 1867438"/>
              <a:gd name="connsiteX285" fmla="*/ 3257945 w 11218359"/>
              <a:gd name="connsiteY285" fmla="*/ 1867438 h 1867438"/>
              <a:gd name="connsiteX286" fmla="*/ 3269385 w 11218359"/>
              <a:gd name="connsiteY286" fmla="*/ 1867438 h 1867438"/>
              <a:gd name="connsiteX287" fmla="*/ 3280825 w 11218359"/>
              <a:gd name="connsiteY287" fmla="*/ 1867438 h 1867438"/>
              <a:gd name="connsiteX288" fmla="*/ 3292264 w 11218359"/>
              <a:gd name="connsiteY288" fmla="*/ 1867438 h 1867438"/>
              <a:gd name="connsiteX289" fmla="*/ 3303699 w 11218359"/>
              <a:gd name="connsiteY289" fmla="*/ 1867438 h 1867438"/>
              <a:gd name="connsiteX290" fmla="*/ 3315143 w 11218359"/>
              <a:gd name="connsiteY290" fmla="*/ 1867438 h 1867438"/>
              <a:gd name="connsiteX291" fmla="*/ 3326578 w 11218359"/>
              <a:gd name="connsiteY291" fmla="*/ 1867438 h 1867438"/>
              <a:gd name="connsiteX292" fmla="*/ 3338017 w 11218359"/>
              <a:gd name="connsiteY292" fmla="*/ 1867438 h 1867438"/>
              <a:gd name="connsiteX293" fmla="*/ 3349457 w 11218359"/>
              <a:gd name="connsiteY293" fmla="*/ 1867438 h 1867438"/>
              <a:gd name="connsiteX294" fmla="*/ 3360896 w 11218359"/>
              <a:gd name="connsiteY294" fmla="*/ 1867438 h 1867438"/>
              <a:gd name="connsiteX295" fmla="*/ 3372336 w 11218359"/>
              <a:gd name="connsiteY295" fmla="*/ 1867438 h 1867438"/>
              <a:gd name="connsiteX296" fmla="*/ 3383776 w 11218359"/>
              <a:gd name="connsiteY296" fmla="*/ 1867438 h 1867438"/>
              <a:gd name="connsiteX297" fmla="*/ 3395215 w 11218359"/>
              <a:gd name="connsiteY297" fmla="*/ 1867438 h 1867438"/>
              <a:gd name="connsiteX298" fmla="*/ 3406654 w 11218359"/>
              <a:gd name="connsiteY298" fmla="*/ 1867438 h 1867438"/>
              <a:gd name="connsiteX299" fmla="*/ 3418094 w 11218359"/>
              <a:gd name="connsiteY299" fmla="*/ 1867438 h 1867438"/>
              <a:gd name="connsiteX300" fmla="*/ 3429534 w 11218359"/>
              <a:gd name="connsiteY300" fmla="*/ 1867438 h 1867438"/>
              <a:gd name="connsiteX301" fmla="*/ 3440973 w 11218359"/>
              <a:gd name="connsiteY301" fmla="*/ 1867438 h 1867438"/>
              <a:gd name="connsiteX302" fmla="*/ 3452413 w 11218359"/>
              <a:gd name="connsiteY302" fmla="*/ 1867438 h 1867438"/>
              <a:gd name="connsiteX303" fmla="*/ 3463852 w 11218359"/>
              <a:gd name="connsiteY303" fmla="*/ 1867438 h 1867438"/>
              <a:gd name="connsiteX304" fmla="*/ 3475292 w 11218359"/>
              <a:gd name="connsiteY304" fmla="*/ 1867438 h 1867438"/>
              <a:gd name="connsiteX305" fmla="*/ 3486731 w 11218359"/>
              <a:gd name="connsiteY305" fmla="*/ 1867438 h 1867438"/>
              <a:gd name="connsiteX306" fmla="*/ 3498171 w 11218359"/>
              <a:gd name="connsiteY306" fmla="*/ 1867438 h 1867438"/>
              <a:gd name="connsiteX307" fmla="*/ 3509610 w 11218359"/>
              <a:gd name="connsiteY307" fmla="*/ 1867438 h 1867438"/>
              <a:gd name="connsiteX308" fmla="*/ 3521050 w 11218359"/>
              <a:gd name="connsiteY308" fmla="*/ 1867438 h 1867438"/>
              <a:gd name="connsiteX309" fmla="*/ 3532489 w 11218359"/>
              <a:gd name="connsiteY309" fmla="*/ 1867438 h 1867438"/>
              <a:gd name="connsiteX310" fmla="*/ 3543929 w 11218359"/>
              <a:gd name="connsiteY310" fmla="*/ 1867438 h 1867438"/>
              <a:gd name="connsiteX311" fmla="*/ 3555368 w 11218359"/>
              <a:gd name="connsiteY311" fmla="*/ 1867438 h 1867438"/>
              <a:gd name="connsiteX312" fmla="*/ 3566808 w 11218359"/>
              <a:gd name="connsiteY312" fmla="*/ 1867438 h 1867438"/>
              <a:gd name="connsiteX313" fmla="*/ 3578247 w 11218359"/>
              <a:gd name="connsiteY313" fmla="*/ 1867438 h 1867438"/>
              <a:gd name="connsiteX314" fmla="*/ 3589687 w 11218359"/>
              <a:gd name="connsiteY314" fmla="*/ 1867438 h 1867438"/>
              <a:gd name="connsiteX315" fmla="*/ 3601127 w 11218359"/>
              <a:gd name="connsiteY315" fmla="*/ 1867438 h 1867438"/>
              <a:gd name="connsiteX316" fmla="*/ 3612566 w 11218359"/>
              <a:gd name="connsiteY316" fmla="*/ 1867438 h 1867438"/>
              <a:gd name="connsiteX317" fmla="*/ 3624005 w 11218359"/>
              <a:gd name="connsiteY317" fmla="*/ 1867438 h 1867438"/>
              <a:gd name="connsiteX318" fmla="*/ 3635445 w 11218359"/>
              <a:gd name="connsiteY318" fmla="*/ 1867438 h 1867438"/>
              <a:gd name="connsiteX319" fmla="*/ 3646885 w 11218359"/>
              <a:gd name="connsiteY319" fmla="*/ 1867438 h 1867438"/>
              <a:gd name="connsiteX320" fmla="*/ 3658324 w 11218359"/>
              <a:gd name="connsiteY320" fmla="*/ 1867438 h 1867438"/>
              <a:gd name="connsiteX321" fmla="*/ 3669764 w 11218359"/>
              <a:gd name="connsiteY321" fmla="*/ 1867438 h 1867438"/>
              <a:gd name="connsiteX322" fmla="*/ 3681203 w 11218359"/>
              <a:gd name="connsiteY322" fmla="*/ 1867438 h 1867438"/>
              <a:gd name="connsiteX323" fmla="*/ 3692643 w 11218359"/>
              <a:gd name="connsiteY323" fmla="*/ 1867438 h 1867438"/>
              <a:gd name="connsiteX324" fmla="*/ 3704082 w 11218359"/>
              <a:gd name="connsiteY324" fmla="*/ 1867438 h 1867438"/>
              <a:gd name="connsiteX325" fmla="*/ 3715522 w 11218359"/>
              <a:gd name="connsiteY325" fmla="*/ 1867438 h 1867438"/>
              <a:gd name="connsiteX326" fmla="*/ 3726961 w 11218359"/>
              <a:gd name="connsiteY326" fmla="*/ 1867438 h 1867438"/>
              <a:gd name="connsiteX327" fmla="*/ 3738401 w 11218359"/>
              <a:gd name="connsiteY327" fmla="*/ 1867438 h 1867438"/>
              <a:gd name="connsiteX328" fmla="*/ 3749840 w 11218359"/>
              <a:gd name="connsiteY328" fmla="*/ 1867438 h 1867438"/>
              <a:gd name="connsiteX329" fmla="*/ 3761280 w 11218359"/>
              <a:gd name="connsiteY329" fmla="*/ 1867438 h 1867438"/>
              <a:gd name="connsiteX330" fmla="*/ 3772719 w 11218359"/>
              <a:gd name="connsiteY330" fmla="*/ 1867438 h 1867438"/>
              <a:gd name="connsiteX331" fmla="*/ 3784154 w 11218359"/>
              <a:gd name="connsiteY331" fmla="*/ 1867438 h 1867438"/>
              <a:gd name="connsiteX332" fmla="*/ 3795598 w 11218359"/>
              <a:gd name="connsiteY332" fmla="*/ 1867438 h 1867438"/>
              <a:gd name="connsiteX333" fmla="*/ 3807033 w 11218359"/>
              <a:gd name="connsiteY333" fmla="*/ 1867438 h 1867438"/>
              <a:gd name="connsiteX334" fmla="*/ 3818473 w 11218359"/>
              <a:gd name="connsiteY334" fmla="*/ 1867438 h 1867438"/>
              <a:gd name="connsiteX335" fmla="*/ 3829917 w 11218359"/>
              <a:gd name="connsiteY335" fmla="*/ 1867438 h 1867438"/>
              <a:gd name="connsiteX336" fmla="*/ 3841352 w 11218359"/>
              <a:gd name="connsiteY336" fmla="*/ 1867438 h 1867438"/>
              <a:gd name="connsiteX337" fmla="*/ 3852791 w 11218359"/>
              <a:gd name="connsiteY337" fmla="*/ 1867438 h 1867438"/>
              <a:gd name="connsiteX338" fmla="*/ 3864231 w 11218359"/>
              <a:gd name="connsiteY338" fmla="*/ 1867438 h 1867438"/>
              <a:gd name="connsiteX339" fmla="*/ 3875670 w 11218359"/>
              <a:gd name="connsiteY339" fmla="*/ 1867438 h 1867438"/>
              <a:gd name="connsiteX340" fmla="*/ 3887110 w 11218359"/>
              <a:gd name="connsiteY340" fmla="*/ 1867438 h 1867438"/>
              <a:gd name="connsiteX341" fmla="*/ 3898549 w 11218359"/>
              <a:gd name="connsiteY341" fmla="*/ 1867438 h 1867438"/>
              <a:gd name="connsiteX342" fmla="*/ 3909989 w 11218359"/>
              <a:gd name="connsiteY342" fmla="*/ 1867438 h 1867438"/>
              <a:gd name="connsiteX343" fmla="*/ 3921447 w 11218359"/>
              <a:gd name="connsiteY343" fmla="*/ 1867438 h 1867438"/>
              <a:gd name="connsiteX344" fmla="*/ 3932878 w 11218359"/>
              <a:gd name="connsiteY344" fmla="*/ 1867438 h 1867438"/>
              <a:gd name="connsiteX345" fmla="*/ 3944307 w 11218359"/>
              <a:gd name="connsiteY345" fmla="*/ 1867438 h 1867438"/>
              <a:gd name="connsiteX346" fmla="*/ 3955737 w 11218359"/>
              <a:gd name="connsiteY346" fmla="*/ 1867438 h 1867438"/>
              <a:gd name="connsiteX347" fmla="*/ 3967167 w 11218359"/>
              <a:gd name="connsiteY347" fmla="*/ 1867438 h 1867438"/>
              <a:gd name="connsiteX348" fmla="*/ 3978645 w 11218359"/>
              <a:gd name="connsiteY348" fmla="*/ 1867438 h 1867438"/>
              <a:gd name="connsiteX349" fmla="*/ 3990075 w 11218359"/>
              <a:gd name="connsiteY349" fmla="*/ 1867438 h 1867438"/>
              <a:gd name="connsiteX350" fmla="*/ 4001505 w 11218359"/>
              <a:gd name="connsiteY350" fmla="*/ 1867438 h 1867438"/>
              <a:gd name="connsiteX351" fmla="*/ 4012935 w 11218359"/>
              <a:gd name="connsiteY351" fmla="*/ 1867438 h 1867438"/>
              <a:gd name="connsiteX352" fmla="*/ 4024365 w 11218359"/>
              <a:gd name="connsiteY352" fmla="*/ 1867438 h 1867438"/>
              <a:gd name="connsiteX353" fmla="*/ 4035843 w 11218359"/>
              <a:gd name="connsiteY353" fmla="*/ 1867438 h 1867438"/>
              <a:gd name="connsiteX354" fmla="*/ 4047273 w 11218359"/>
              <a:gd name="connsiteY354" fmla="*/ 1867438 h 1867438"/>
              <a:gd name="connsiteX355" fmla="*/ 4058702 w 11218359"/>
              <a:gd name="connsiteY355" fmla="*/ 1867438 h 1867438"/>
              <a:gd name="connsiteX356" fmla="*/ 4070133 w 11218359"/>
              <a:gd name="connsiteY356" fmla="*/ 1867438 h 1867438"/>
              <a:gd name="connsiteX357" fmla="*/ 4081563 w 11218359"/>
              <a:gd name="connsiteY357" fmla="*/ 1867438 h 1867438"/>
              <a:gd name="connsiteX358" fmla="*/ 4093040 w 11218359"/>
              <a:gd name="connsiteY358" fmla="*/ 1867438 h 1867438"/>
              <a:gd name="connsiteX359" fmla="*/ 4104471 w 11218359"/>
              <a:gd name="connsiteY359" fmla="*/ 1867438 h 1867438"/>
              <a:gd name="connsiteX360" fmla="*/ 4115900 w 11218359"/>
              <a:gd name="connsiteY360" fmla="*/ 1867438 h 1867438"/>
              <a:gd name="connsiteX361" fmla="*/ 4127330 w 11218359"/>
              <a:gd name="connsiteY361" fmla="*/ 1867438 h 1867438"/>
              <a:gd name="connsiteX362" fmla="*/ 4138760 w 11218359"/>
              <a:gd name="connsiteY362" fmla="*/ 1867438 h 1867438"/>
              <a:gd name="connsiteX363" fmla="*/ 4150238 w 11218359"/>
              <a:gd name="connsiteY363" fmla="*/ 1867438 h 1867438"/>
              <a:gd name="connsiteX364" fmla="*/ 4161668 w 11218359"/>
              <a:gd name="connsiteY364" fmla="*/ 1867438 h 1867438"/>
              <a:gd name="connsiteX365" fmla="*/ 4173098 w 11218359"/>
              <a:gd name="connsiteY365" fmla="*/ 1867438 h 1867438"/>
              <a:gd name="connsiteX366" fmla="*/ 4184528 w 11218359"/>
              <a:gd name="connsiteY366" fmla="*/ 1867438 h 1867438"/>
              <a:gd name="connsiteX367" fmla="*/ 4195958 w 11218359"/>
              <a:gd name="connsiteY367" fmla="*/ 1867438 h 1867438"/>
              <a:gd name="connsiteX368" fmla="*/ 4207436 w 11218359"/>
              <a:gd name="connsiteY368" fmla="*/ 1867438 h 1867438"/>
              <a:gd name="connsiteX369" fmla="*/ 4218865 w 11218359"/>
              <a:gd name="connsiteY369" fmla="*/ 1867438 h 1867438"/>
              <a:gd name="connsiteX370" fmla="*/ 4230296 w 11218359"/>
              <a:gd name="connsiteY370" fmla="*/ 1867438 h 1867438"/>
              <a:gd name="connsiteX371" fmla="*/ 4241726 w 11218359"/>
              <a:gd name="connsiteY371" fmla="*/ 1867438 h 1867438"/>
              <a:gd name="connsiteX372" fmla="*/ 4253156 w 11218359"/>
              <a:gd name="connsiteY372" fmla="*/ 1867438 h 1867438"/>
              <a:gd name="connsiteX373" fmla="*/ 4264634 w 11218359"/>
              <a:gd name="connsiteY373" fmla="*/ 1867438 h 1867438"/>
              <a:gd name="connsiteX374" fmla="*/ 4276063 w 11218359"/>
              <a:gd name="connsiteY374" fmla="*/ 1867438 h 1867438"/>
              <a:gd name="connsiteX375" fmla="*/ 4287493 w 11218359"/>
              <a:gd name="connsiteY375" fmla="*/ 1867438 h 1867438"/>
              <a:gd name="connsiteX376" fmla="*/ 4298923 w 11218359"/>
              <a:gd name="connsiteY376" fmla="*/ 1867438 h 1867438"/>
              <a:gd name="connsiteX377" fmla="*/ 4310353 w 11218359"/>
              <a:gd name="connsiteY377" fmla="*/ 1867438 h 1867438"/>
              <a:gd name="connsiteX378" fmla="*/ 4321831 w 11218359"/>
              <a:gd name="connsiteY378" fmla="*/ 1867438 h 1867438"/>
              <a:gd name="connsiteX379" fmla="*/ 4333261 w 11218359"/>
              <a:gd name="connsiteY379" fmla="*/ 1867438 h 1867438"/>
              <a:gd name="connsiteX380" fmla="*/ 4344691 w 11218359"/>
              <a:gd name="connsiteY380" fmla="*/ 1867438 h 1867438"/>
              <a:gd name="connsiteX381" fmla="*/ 4356121 w 11218359"/>
              <a:gd name="connsiteY381" fmla="*/ 1867438 h 1867438"/>
              <a:gd name="connsiteX382" fmla="*/ 4367551 w 11218359"/>
              <a:gd name="connsiteY382" fmla="*/ 1867438 h 1867438"/>
              <a:gd name="connsiteX383" fmla="*/ 4379028 w 11218359"/>
              <a:gd name="connsiteY383" fmla="*/ 1867438 h 1867438"/>
              <a:gd name="connsiteX384" fmla="*/ 4390458 w 11218359"/>
              <a:gd name="connsiteY384" fmla="*/ 1867438 h 1867438"/>
              <a:gd name="connsiteX385" fmla="*/ 4401889 w 11218359"/>
              <a:gd name="connsiteY385" fmla="*/ 1867438 h 1867438"/>
              <a:gd name="connsiteX386" fmla="*/ 4413319 w 11218359"/>
              <a:gd name="connsiteY386" fmla="*/ 1867438 h 1867438"/>
              <a:gd name="connsiteX387" fmla="*/ 4424749 w 11218359"/>
              <a:gd name="connsiteY387" fmla="*/ 1867438 h 1867438"/>
              <a:gd name="connsiteX388" fmla="*/ 4436226 w 11218359"/>
              <a:gd name="connsiteY388" fmla="*/ 1867438 h 1867438"/>
              <a:gd name="connsiteX389" fmla="*/ 4447656 w 11218359"/>
              <a:gd name="connsiteY389" fmla="*/ 1867438 h 1867438"/>
              <a:gd name="connsiteX390" fmla="*/ 4459086 w 11218359"/>
              <a:gd name="connsiteY390" fmla="*/ 1867438 h 1867438"/>
              <a:gd name="connsiteX391" fmla="*/ 4470516 w 11218359"/>
              <a:gd name="connsiteY391" fmla="*/ 1867438 h 1867438"/>
              <a:gd name="connsiteX392" fmla="*/ 4481946 w 11218359"/>
              <a:gd name="connsiteY392" fmla="*/ 1867438 h 1867438"/>
              <a:gd name="connsiteX393" fmla="*/ 4493424 w 11218359"/>
              <a:gd name="connsiteY393" fmla="*/ 1867438 h 1867438"/>
              <a:gd name="connsiteX394" fmla="*/ 4504854 w 11218359"/>
              <a:gd name="connsiteY394" fmla="*/ 1867438 h 1867438"/>
              <a:gd name="connsiteX395" fmla="*/ 4516284 w 11218359"/>
              <a:gd name="connsiteY395" fmla="*/ 1867438 h 1867438"/>
              <a:gd name="connsiteX396" fmla="*/ 4527714 w 11218359"/>
              <a:gd name="connsiteY396" fmla="*/ 1867438 h 1867438"/>
              <a:gd name="connsiteX397" fmla="*/ 4539144 w 11218359"/>
              <a:gd name="connsiteY397" fmla="*/ 1867438 h 1867438"/>
              <a:gd name="connsiteX398" fmla="*/ 4550621 w 11218359"/>
              <a:gd name="connsiteY398" fmla="*/ 1867438 h 1867438"/>
              <a:gd name="connsiteX399" fmla="*/ 4562051 w 11218359"/>
              <a:gd name="connsiteY399" fmla="*/ 1867438 h 1867438"/>
              <a:gd name="connsiteX400" fmla="*/ 4573482 w 11218359"/>
              <a:gd name="connsiteY400" fmla="*/ 1867438 h 1867438"/>
              <a:gd name="connsiteX401" fmla="*/ 4584912 w 11218359"/>
              <a:gd name="connsiteY401" fmla="*/ 1867438 h 1867438"/>
              <a:gd name="connsiteX402" fmla="*/ 4596341 w 11218359"/>
              <a:gd name="connsiteY402" fmla="*/ 1867438 h 1867438"/>
              <a:gd name="connsiteX403" fmla="*/ 4607771 w 11218359"/>
              <a:gd name="connsiteY403" fmla="*/ 1867438 h 1867438"/>
              <a:gd name="connsiteX404" fmla="*/ 4619249 w 11218359"/>
              <a:gd name="connsiteY404" fmla="*/ 1867438 h 1867438"/>
              <a:gd name="connsiteX405" fmla="*/ 4630679 w 11218359"/>
              <a:gd name="connsiteY405" fmla="*/ 1867438 h 1867438"/>
              <a:gd name="connsiteX406" fmla="*/ 4642109 w 11218359"/>
              <a:gd name="connsiteY406" fmla="*/ 1867438 h 1867438"/>
              <a:gd name="connsiteX407" fmla="*/ 4653539 w 11218359"/>
              <a:gd name="connsiteY407" fmla="*/ 1867438 h 1867438"/>
              <a:gd name="connsiteX408" fmla="*/ 4664969 w 11218359"/>
              <a:gd name="connsiteY408" fmla="*/ 1867438 h 1867438"/>
              <a:gd name="connsiteX409" fmla="*/ 4676447 w 11218359"/>
              <a:gd name="connsiteY409" fmla="*/ 1867438 h 1867438"/>
              <a:gd name="connsiteX410" fmla="*/ 4687877 w 11218359"/>
              <a:gd name="connsiteY410" fmla="*/ 1867438 h 1867438"/>
              <a:gd name="connsiteX411" fmla="*/ 4699306 w 11218359"/>
              <a:gd name="connsiteY411" fmla="*/ 1867438 h 1867438"/>
              <a:gd name="connsiteX412" fmla="*/ 4710737 w 11218359"/>
              <a:gd name="connsiteY412" fmla="*/ 1867438 h 1867438"/>
              <a:gd name="connsiteX413" fmla="*/ 4722167 w 11218359"/>
              <a:gd name="connsiteY413" fmla="*/ 1867438 h 1867438"/>
              <a:gd name="connsiteX414" fmla="*/ 4733644 w 11218359"/>
              <a:gd name="connsiteY414" fmla="*/ 1867438 h 1867438"/>
              <a:gd name="connsiteX415" fmla="*/ 4745075 w 11218359"/>
              <a:gd name="connsiteY415" fmla="*/ 1867438 h 1867438"/>
              <a:gd name="connsiteX416" fmla="*/ 4756504 w 11218359"/>
              <a:gd name="connsiteY416" fmla="*/ 1867438 h 1867438"/>
              <a:gd name="connsiteX417" fmla="*/ 4767934 w 11218359"/>
              <a:gd name="connsiteY417" fmla="*/ 1867438 h 1867438"/>
              <a:gd name="connsiteX418" fmla="*/ 4779364 w 11218359"/>
              <a:gd name="connsiteY418" fmla="*/ 1867438 h 1867438"/>
              <a:gd name="connsiteX419" fmla="*/ 4790842 w 11218359"/>
              <a:gd name="connsiteY419" fmla="*/ 1867438 h 1867438"/>
              <a:gd name="connsiteX420" fmla="*/ 4802272 w 11218359"/>
              <a:gd name="connsiteY420" fmla="*/ 1867438 h 1867438"/>
              <a:gd name="connsiteX421" fmla="*/ 4813702 w 11218359"/>
              <a:gd name="connsiteY421" fmla="*/ 1867438 h 1867438"/>
              <a:gd name="connsiteX422" fmla="*/ 4825132 w 11218359"/>
              <a:gd name="connsiteY422" fmla="*/ 1867438 h 1867438"/>
              <a:gd name="connsiteX423" fmla="*/ 4836562 w 11218359"/>
              <a:gd name="connsiteY423" fmla="*/ 1867438 h 1867438"/>
              <a:gd name="connsiteX424" fmla="*/ 4848040 w 11218359"/>
              <a:gd name="connsiteY424" fmla="*/ 1867438 h 1867438"/>
              <a:gd name="connsiteX425" fmla="*/ 4859469 w 11218359"/>
              <a:gd name="connsiteY425" fmla="*/ 1867438 h 1867438"/>
              <a:gd name="connsiteX426" fmla="*/ 4870899 w 11218359"/>
              <a:gd name="connsiteY426" fmla="*/ 1867438 h 1867438"/>
              <a:gd name="connsiteX427" fmla="*/ 4882330 w 11218359"/>
              <a:gd name="connsiteY427" fmla="*/ 1867438 h 1867438"/>
              <a:gd name="connsiteX428" fmla="*/ 4893760 w 11218359"/>
              <a:gd name="connsiteY428" fmla="*/ 1867438 h 1867438"/>
              <a:gd name="connsiteX429" fmla="*/ 4905237 w 11218359"/>
              <a:gd name="connsiteY429" fmla="*/ 1867438 h 1867438"/>
              <a:gd name="connsiteX430" fmla="*/ 4916667 w 11218359"/>
              <a:gd name="connsiteY430" fmla="*/ 1867438 h 1867438"/>
              <a:gd name="connsiteX431" fmla="*/ 4928097 w 11218359"/>
              <a:gd name="connsiteY431" fmla="*/ 1867438 h 1867438"/>
              <a:gd name="connsiteX432" fmla="*/ 4939527 w 11218359"/>
              <a:gd name="connsiteY432" fmla="*/ 1867438 h 1867438"/>
              <a:gd name="connsiteX433" fmla="*/ 4950957 w 11218359"/>
              <a:gd name="connsiteY433" fmla="*/ 1867438 h 1867438"/>
              <a:gd name="connsiteX434" fmla="*/ 4962435 w 11218359"/>
              <a:gd name="connsiteY434" fmla="*/ 1867438 h 1867438"/>
              <a:gd name="connsiteX435" fmla="*/ 4973865 w 11218359"/>
              <a:gd name="connsiteY435" fmla="*/ 1867438 h 1867438"/>
              <a:gd name="connsiteX436" fmla="*/ 4985295 w 11218359"/>
              <a:gd name="connsiteY436" fmla="*/ 1867438 h 1867438"/>
              <a:gd name="connsiteX437" fmla="*/ 4996725 w 11218359"/>
              <a:gd name="connsiteY437" fmla="*/ 1867438 h 1867438"/>
              <a:gd name="connsiteX438" fmla="*/ 5008155 w 11218359"/>
              <a:gd name="connsiteY438" fmla="*/ 1867438 h 1867438"/>
              <a:gd name="connsiteX439" fmla="*/ 5019632 w 11218359"/>
              <a:gd name="connsiteY439" fmla="*/ 1867438 h 1867438"/>
              <a:gd name="connsiteX440" fmla="*/ 5031062 w 11218359"/>
              <a:gd name="connsiteY440" fmla="*/ 1867438 h 1867438"/>
              <a:gd name="connsiteX441" fmla="*/ 5042492 w 11218359"/>
              <a:gd name="connsiteY441" fmla="*/ 1867438 h 1867438"/>
              <a:gd name="connsiteX442" fmla="*/ 5053923 w 11218359"/>
              <a:gd name="connsiteY442" fmla="*/ 1867438 h 1867438"/>
              <a:gd name="connsiteX443" fmla="*/ 5065353 w 11218359"/>
              <a:gd name="connsiteY443" fmla="*/ 1867438 h 1867438"/>
              <a:gd name="connsiteX444" fmla="*/ 5076830 w 11218359"/>
              <a:gd name="connsiteY444" fmla="*/ 1867438 h 1867438"/>
              <a:gd name="connsiteX445" fmla="*/ 5088260 w 11218359"/>
              <a:gd name="connsiteY445" fmla="*/ 1867438 h 1867438"/>
              <a:gd name="connsiteX446" fmla="*/ 5099690 w 11218359"/>
              <a:gd name="connsiteY446" fmla="*/ 1867438 h 1867438"/>
              <a:gd name="connsiteX447" fmla="*/ 5111120 w 11218359"/>
              <a:gd name="connsiteY447" fmla="*/ 1867438 h 1867438"/>
              <a:gd name="connsiteX448" fmla="*/ 5122550 w 11218359"/>
              <a:gd name="connsiteY448" fmla="*/ 1867438 h 1867438"/>
              <a:gd name="connsiteX449" fmla="*/ 5134028 w 11218359"/>
              <a:gd name="connsiteY449" fmla="*/ 1867438 h 1867438"/>
              <a:gd name="connsiteX450" fmla="*/ 5145458 w 11218359"/>
              <a:gd name="connsiteY450" fmla="*/ 1867438 h 1867438"/>
              <a:gd name="connsiteX451" fmla="*/ 5156888 w 11218359"/>
              <a:gd name="connsiteY451" fmla="*/ 1867438 h 1867438"/>
              <a:gd name="connsiteX452" fmla="*/ 5168318 w 11218359"/>
              <a:gd name="connsiteY452" fmla="*/ 1867438 h 1867438"/>
              <a:gd name="connsiteX453" fmla="*/ 5179747 w 11218359"/>
              <a:gd name="connsiteY453" fmla="*/ 1867438 h 1867438"/>
              <a:gd name="connsiteX454" fmla="*/ 5191225 w 11218359"/>
              <a:gd name="connsiteY454" fmla="*/ 1867438 h 1867438"/>
              <a:gd name="connsiteX455" fmla="*/ 5202655 w 11218359"/>
              <a:gd name="connsiteY455" fmla="*/ 1867438 h 1867438"/>
              <a:gd name="connsiteX456" fmla="*/ 5214085 w 11218359"/>
              <a:gd name="connsiteY456" fmla="*/ 1867438 h 1867438"/>
              <a:gd name="connsiteX457" fmla="*/ 5225515 w 11218359"/>
              <a:gd name="connsiteY457" fmla="*/ 1867438 h 1867438"/>
              <a:gd name="connsiteX458" fmla="*/ 5236945 w 11218359"/>
              <a:gd name="connsiteY458" fmla="*/ 1867438 h 1867438"/>
              <a:gd name="connsiteX459" fmla="*/ 5248423 w 11218359"/>
              <a:gd name="connsiteY459" fmla="*/ 1867438 h 1867438"/>
              <a:gd name="connsiteX460" fmla="*/ 5259853 w 11218359"/>
              <a:gd name="connsiteY460" fmla="*/ 1867438 h 1867438"/>
              <a:gd name="connsiteX461" fmla="*/ 5271283 w 11218359"/>
              <a:gd name="connsiteY461" fmla="*/ 1867438 h 1867438"/>
              <a:gd name="connsiteX462" fmla="*/ 5282713 w 11218359"/>
              <a:gd name="connsiteY462" fmla="*/ 1867438 h 1867438"/>
              <a:gd name="connsiteX463" fmla="*/ 5294143 w 11218359"/>
              <a:gd name="connsiteY463" fmla="*/ 1867438 h 1867438"/>
              <a:gd name="connsiteX464" fmla="*/ 5305621 w 11218359"/>
              <a:gd name="connsiteY464" fmla="*/ 1867438 h 1867438"/>
              <a:gd name="connsiteX465" fmla="*/ 5317051 w 11218359"/>
              <a:gd name="connsiteY465" fmla="*/ 1867438 h 1867438"/>
              <a:gd name="connsiteX466" fmla="*/ 5328481 w 11218359"/>
              <a:gd name="connsiteY466" fmla="*/ 1867438 h 1867438"/>
              <a:gd name="connsiteX467" fmla="*/ 5339910 w 11218359"/>
              <a:gd name="connsiteY467" fmla="*/ 1867438 h 1867438"/>
              <a:gd name="connsiteX468" fmla="*/ 5351340 w 11218359"/>
              <a:gd name="connsiteY468" fmla="*/ 1867438 h 1867438"/>
              <a:gd name="connsiteX469" fmla="*/ 5362818 w 11218359"/>
              <a:gd name="connsiteY469" fmla="*/ 1867438 h 1867438"/>
              <a:gd name="connsiteX470" fmla="*/ 5374248 w 11218359"/>
              <a:gd name="connsiteY470" fmla="*/ 1867438 h 1867438"/>
              <a:gd name="connsiteX471" fmla="*/ 5385678 w 11218359"/>
              <a:gd name="connsiteY471" fmla="*/ 1867438 h 1867438"/>
              <a:gd name="connsiteX472" fmla="*/ 5397108 w 11218359"/>
              <a:gd name="connsiteY472" fmla="*/ 1867438 h 1867438"/>
              <a:gd name="connsiteX473" fmla="*/ 5408538 w 11218359"/>
              <a:gd name="connsiteY473" fmla="*/ 1867438 h 1867438"/>
              <a:gd name="connsiteX474" fmla="*/ 5420016 w 11218359"/>
              <a:gd name="connsiteY474" fmla="*/ 1867438 h 1867438"/>
              <a:gd name="connsiteX475" fmla="*/ 5431446 w 11218359"/>
              <a:gd name="connsiteY475" fmla="*/ 1867438 h 1867438"/>
              <a:gd name="connsiteX476" fmla="*/ 5442876 w 11218359"/>
              <a:gd name="connsiteY476" fmla="*/ 1867438 h 1867438"/>
              <a:gd name="connsiteX477" fmla="*/ 5454306 w 11218359"/>
              <a:gd name="connsiteY477" fmla="*/ 1867438 h 1867438"/>
              <a:gd name="connsiteX478" fmla="*/ 5465736 w 11218359"/>
              <a:gd name="connsiteY478" fmla="*/ 1867438 h 1867438"/>
              <a:gd name="connsiteX479" fmla="*/ 5477214 w 11218359"/>
              <a:gd name="connsiteY479" fmla="*/ 1867438 h 1867438"/>
              <a:gd name="connsiteX480" fmla="*/ 5488643 w 11218359"/>
              <a:gd name="connsiteY480" fmla="*/ 1867438 h 1867438"/>
              <a:gd name="connsiteX481" fmla="*/ 5500073 w 11218359"/>
              <a:gd name="connsiteY481" fmla="*/ 1867438 h 1867438"/>
              <a:gd name="connsiteX482" fmla="*/ 5511503 w 11218359"/>
              <a:gd name="connsiteY482" fmla="*/ 1867438 h 1867438"/>
              <a:gd name="connsiteX483" fmla="*/ 5522933 w 11218359"/>
              <a:gd name="connsiteY483" fmla="*/ 1867438 h 1867438"/>
              <a:gd name="connsiteX484" fmla="*/ 5534411 w 11218359"/>
              <a:gd name="connsiteY484" fmla="*/ 1867438 h 1867438"/>
              <a:gd name="connsiteX485" fmla="*/ 5545841 w 11218359"/>
              <a:gd name="connsiteY485" fmla="*/ 1867438 h 1867438"/>
              <a:gd name="connsiteX486" fmla="*/ 5557271 w 11218359"/>
              <a:gd name="connsiteY486" fmla="*/ 1867438 h 1867438"/>
              <a:gd name="connsiteX487" fmla="*/ 5568701 w 11218359"/>
              <a:gd name="connsiteY487" fmla="*/ 1867438 h 1867438"/>
              <a:gd name="connsiteX488" fmla="*/ 5580131 w 11218359"/>
              <a:gd name="connsiteY488" fmla="*/ 1867438 h 1867438"/>
              <a:gd name="connsiteX489" fmla="*/ 5591609 w 11218359"/>
              <a:gd name="connsiteY489" fmla="*/ 1867438 h 1867438"/>
              <a:gd name="connsiteX490" fmla="*/ 5603038 w 11218359"/>
              <a:gd name="connsiteY490" fmla="*/ 1867438 h 1867438"/>
              <a:gd name="connsiteX491" fmla="*/ 5614469 w 11218359"/>
              <a:gd name="connsiteY491" fmla="*/ 1867438 h 1867438"/>
              <a:gd name="connsiteX492" fmla="*/ 5625899 w 11218359"/>
              <a:gd name="connsiteY492" fmla="*/ 1867438 h 1867438"/>
              <a:gd name="connsiteX493" fmla="*/ 5637329 w 11218359"/>
              <a:gd name="connsiteY493" fmla="*/ 1867438 h 1867438"/>
              <a:gd name="connsiteX494" fmla="*/ 5648759 w 11218359"/>
              <a:gd name="connsiteY494" fmla="*/ 1867438 h 1867438"/>
              <a:gd name="connsiteX495" fmla="*/ 5660236 w 11218359"/>
              <a:gd name="connsiteY495" fmla="*/ 1867438 h 1867438"/>
              <a:gd name="connsiteX496" fmla="*/ 5671666 w 11218359"/>
              <a:gd name="connsiteY496" fmla="*/ 1867438 h 1867438"/>
              <a:gd name="connsiteX497" fmla="*/ 5683096 w 11218359"/>
              <a:gd name="connsiteY497" fmla="*/ 1867438 h 1867438"/>
              <a:gd name="connsiteX498" fmla="*/ 5694526 w 11218359"/>
              <a:gd name="connsiteY498" fmla="*/ 1867438 h 1867438"/>
              <a:gd name="connsiteX499" fmla="*/ 5705956 w 11218359"/>
              <a:gd name="connsiteY499" fmla="*/ 1867438 h 1867438"/>
              <a:gd name="connsiteX500" fmla="*/ 5717434 w 11218359"/>
              <a:gd name="connsiteY500" fmla="*/ 1867438 h 1867438"/>
              <a:gd name="connsiteX501" fmla="*/ 5728864 w 11218359"/>
              <a:gd name="connsiteY501" fmla="*/ 1867438 h 1867438"/>
              <a:gd name="connsiteX502" fmla="*/ 5740294 w 11218359"/>
              <a:gd name="connsiteY502" fmla="*/ 1867438 h 1867438"/>
              <a:gd name="connsiteX503" fmla="*/ 5751724 w 11218359"/>
              <a:gd name="connsiteY503" fmla="*/ 1867438 h 1867438"/>
              <a:gd name="connsiteX504" fmla="*/ 5763154 w 11218359"/>
              <a:gd name="connsiteY504" fmla="*/ 1867438 h 1867438"/>
              <a:gd name="connsiteX505" fmla="*/ 5774631 w 11218359"/>
              <a:gd name="connsiteY505" fmla="*/ 1867438 h 1867438"/>
              <a:gd name="connsiteX506" fmla="*/ 5786062 w 11218359"/>
              <a:gd name="connsiteY506" fmla="*/ 1867438 h 1867438"/>
              <a:gd name="connsiteX507" fmla="*/ 5797492 w 11218359"/>
              <a:gd name="connsiteY507" fmla="*/ 1867438 h 1867438"/>
              <a:gd name="connsiteX508" fmla="*/ 5808921 w 11218359"/>
              <a:gd name="connsiteY508" fmla="*/ 1867438 h 1867438"/>
              <a:gd name="connsiteX509" fmla="*/ 5820351 w 11218359"/>
              <a:gd name="connsiteY509" fmla="*/ 1867438 h 1867438"/>
              <a:gd name="connsiteX510" fmla="*/ 5831829 w 11218359"/>
              <a:gd name="connsiteY510" fmla="*/ 1867438 h 1867438"/>
              <a:gd name="connsiteX511" fmla="*/ 5843259 w 11218359"/>
              <a:gd name="connsiteY511" fmla="*/ 1867438 h 1867438"/>
              <a:gd name="connsiteX512" fmla="*/ 5854689 w 11218359"/>
              <a:gd name="connsiteY512" fmla="*/ 1867438 h 1867438"/>
              <a:gd name="connsiteX513" fmla="*/ 5866119 w 11218359"/>
              <a:gd name="connsiteY513" fmla="*/ 1867438 h 1867438"/>
              <a:gd name="connsiteX514" fmla="*/ 5877549 w 11218359"/>
              <a:gd name="connsiteY514" fmla="*/ 1867438 h 1867438"/>
              <a:gd name="connsiteX515" fmla="*/ 5889027 w 11218359"/>
              <a:gd name="connsiteY515" fmla="*/ 1867438 h 1867438"/>
              <a:gd name="connsiteX516" fmla="*/ 5900457 w 11218359"/>
              <a:gd name="connsiteY516" fmla="*/ 1867438 h 1867438"/>
              <a:gd name="connsiteX517" fmla="*/ 5911887 w 11218359"/>
              <a:gd name="connsiteY517" fmla="*/ 1867438 h 1867438"/>
              <a:gd name="connsiteX518" fmla="*/ 5923317 w 11218359"/>
              <a:gd name="connsiteY518" fmla="*/ 1867438 h 1867438"/>
              <a:gd name="connsiteX519" fmla="*/ 5934747 w 11218359"/>
              <a:gd name="connsiteY519" fmla="*/ 1867438 h 1867438"/>
              <a:gd name="connsiteX520" fmla="*/ 5946225 w 11218359"/>
              <a:gd name="connsiteY520" fmla="*/ 1867438 h 1867438"/>
              <a:gd name="connsiteX521" fmla="*/ 5957655 w 11218359"/>
              <a:gd name="connsiteY521" fmla="*/ 1867438 h 1867438"/>
              <a:gd name="connsiteX522" fmla="*/ 5969084 w 11218359"/>
              <a:gd name="connsiteY522" fmla="*/ 1867438 h 1867438"/>
              <a:gd name="connsiteX523" fmla="*/ 5980514 w 11218359"/>
              <a:gd name="connsiteY523" fmla="*/ 1867438 h 1867438"/>
              <a:gd name="connsiteX524" fmla="*/ 5991944 w 11218359"/>
              <a:gd name="connsiteY524" fmla="*/ 1867438 h 1867438"/>
              <a:gd name="connsiteX525" fmla="*/ 6003422 w 11218359"/>
              <a:gd name="connsiteY525" fmla="*/ 1867438 h 1867438"/>
              <a:gd name="connsiteX526" fmla="*/ 6014852 w 11218359"/>
              <a:gd name="connsiteY526" fmla="*/ 1867438 h 1867438"/>
              <a:gd name="connsiteX527" fmla="*/ 6026282 w 11218359"/>
              <a:gd name="connsiteY527" fmla="*/ 1867438 h 1867438"/>
              <a:gd name="connsiteX528" fmla="*/ 6037712 w 11218359"/>
              <a:gd name="connsiteY528" fmla="*/ 1867438 h 1867438"/>
              <a:gd name="connsiteX529" fmla="*/ 6049142 w 11218359"/>
              <a:gd name="connsiteY529" fmla="*/ 1867438 h 1867438"/>
              <a:gd name="connsiteX530" fmla="*/ 6060620 w 11218359"/>
              <a:gd name="connsiteY530" fmla="*/ 1867438 h 1867438"/>
              <a:gd name="connsiteX531" fmla="*/ 6072049 w 11218359"/>
              <a:gd name="connsiteY531" fmla="*/ 1867438 h 1867438"/>
              <a:gd name="connsiteX532" fmla="*/ 6083480 w 11218359"/>
              <a:gd name="connsiteY532" fmla="*/ 1867438 h 1867438"/>
              <a:gd name="connsiteX533" fmla="*/ 6094910 w 11218359"/>
              <a:gd name="connsiteY533" fmla="*/ 1867438 h 1867438"/>
              <a:gd name="connsiteX534" fmla="*/ 6106340 w 11218359"/>
              <a:gd name="connsiteY534" fmla="*/ 1867438 h 1867438"/>
              <a:gd name="connsiteX535" fmla="*/ 6117818 w 11218359"/>
              <a:gd name="connsiteY535" fmla="*/ 1867438 h 1867438"/>
              <a:gd name="connsiteX536" fmla="*/ 6129247 w 11218359"/>
              <a:gd name="connsiteY536" fmla="*/ 1867438 h 1867438"/>
              <a:gd name="connsiteX537" fmla="*/ 6140677 w 11218359"/>
              <a:gd name="connsiteY537" fmla="*/ 1867438 h 1867438"/>
              <a:gd name="connsiteX538" fmla="*/ 6152107 w 11218359"/>
              <a:gd name="connsiteY538" fmla="*/ 1867438 h 1867438"/>
              <a:gd name="connsiteX539" fmla="*/ 6163537 w 11218359"/>
              <a:gd name="connsiteY539" fmla="*/ 1867438 h 1867438"/>
              <a:gd name="connsiteX540" fmla="*/ 6175015 w 11218359"/>
              <a:gd name="connsiteY540" fmla="*/ 1867438 h 1867438"/>
              <a:gd name="connsiteX541" fmla="*/ 6186445 w 11218359"/>
              <a:gd name="connsiteY541" fmla="*/ 1867438 h 1867438"/>
              <a:gd name="connsiteX542" fmla="*/ 6197875 w 11218359"/>
              <a:gd name="connsiteY542" fmla="*/ 1867438 h 1867438"/>
              <a:gd name="connsiteX543" fmla="*/ 6209305 w 11218359"/>
              <a:gd name="connsiteY543" fmla="*/ 1867438 h 1867438"/>
              <a:gd name="connsiteX544" fmla="*/ 6220735 w 11218359"/>
              <a:gd name="connsiteY544" fmla="*/ 1867438 h 1867438"/>
              <a:gd name="connsiteX545" fmla="*/ 6232212 w 11218359"/>
              <a:gd name="connsiteY545" fmla="*/ 1867438 h 1867438"/>
              <a:gd name="connsiteX546" fmla="*/ 6243642 w 11218359"/>
              <a:gd name="connsiteY546" fmla="*/ 1867438 h 1867438"/>
              <a:gd name="connsiteX547" fmla="*/ 6255073 w 11218359"/>
              <a:gd name="connsiteY547" fmla="*/ 1867438 h 1867438"/>
              <a:gd name="connsiteX548" fmla="*/ 6266503 w 11218359"/>
              <a:gd name="connsiteY548" fmla="*/ 1867438 h 1867438"/>
              <a:gd name="connsiteX549" fmla="*/ 6277933 w 11218359"/>
              <a:gd name="connsiteY549" fmla="*/ 1867438 h 1867438"/>
              <a:gd name="connsiteX550" fmla="*/ 6289410 w 11218359"/>
              <a:gd name="connsiteY550" fmla="*/ 1867438 h 1867438"/>
              <a:gd name="connsiteX551" fmla="*/ 6300840 w 11218359"/>
              <a:gd name="connsiteY551" fmla="*/ 1867438 h 1867438"/>
              <a:gd name="connsiteX552" fmla="*/ 6312270 w 11218359"/>
              <a:gd name="connsiteY552" fmla="*/ 1867438 h 1867438"/>
              <a:gd name="connsiteX553" fmla="*/ 6323700 w 11218359"/>
              <a:gd name="connsiteY553" fmla="*/ 1867438 h 1867438"/>
              <a:gd name="connsiteX554" fmla="*/ 6335130 w 11218359"/>
              <a:gd name="connsiteY554" fmla="*/ 1867438 h 1867438"/>
              <a:gd name="connsiteX555" fmla="*/ 6346608 w 11218359"/>
              <a:gd name="connsiteY555" fmla="*/ 1867438 h 1867438"/>
              <a:gd name="connsiteX556" fmla="*/ 6358038 w 11218359"/>
              <a:gd name="connsiteY556" fmla="*/ 1867438 h 1867438"/>
              <a:gd name="connsiteX557" fmla="*/ 6369468 w 11218359"/>
              <a:gd name="connsiteY557" fmla="*/ 1867438 h 1867438"/>
              <a:gd name="connsiteX558" fmla="*/ 6380898 w 11218359"/>
              <a:gd name="connsiteY558" fmla="*/ 1867438 h 1867438"/>
              <a:gd name="connsiteX559" fmla="*/ 6392328 w 11218359"/>
              <a:gd name="connsiteY559" fmla="*/ 1819361 h 1867438"/>
              <a:gd name="connsiteX560" fmla="*/ 6403805 w 11218359"/>
              <a:gd name="connsiteY560" fmla="*/ 845830 h 1867438"/>
              <a:gd name="connsiteX561" fmla="*/ 6415235 w 11218359"/>
              <a:gd name="connsiteY561" fmla="*/ 884892 h 1867438"/>
              <a:gd name="connsiteX562" fmla="*/ 6426666 w 11218359"/>
              <a:gd name="connsiteY562" fmla="*/ 336528 h 1867438"/>
              <a:gd name="connsiteX563" fmla="*/ 6438096 w 11218359"/>
              <a:gd name="connsiteY563" fmla="*/ 585921 h 1867438"/>
              <a:gd name="connsiteX564" fmla="*/ 6449525 w 11218359"/>
              <a:gd name="connsiteY564" fmla="*/ 408642 h 1867438"/>
              <a:gd name="connsiteX565" fmla="*/ 6461003 w 11218359"/>
              <a:gd name="connsiteY565" fmla="*/ 641509 h 1867438"/>
              <a:gd name="connsiteX566" fmla="*/ 6472433 w 11218359"/>
              <a:gd name="connsiteY566" fmla="*/ 546859 h 1867438"/>
              <a:gd name="connsiteX567" fmla="*/ 6483863 w 11218359"/>
              <a:gd name="connsiteY567" fmla="*/ 844329 h 1867438"/>
              <a:gd name="connsiteX568" fmla="*/ 6495293 w 11218359"/>
              <a:gd name="connsiteY568" fmla="*/ 743669 h 1867438"/>
              <a:gd name="connsiteX569" fmla="*/ 6506723 w 11218359"/>
              <a:gd name="connsiteY569" fmla="*/ 0 h 1867438"/>
              <a:gd name="connsiteX570" fmla="*/ 6518201 w 11218359"/>
              <a:gd name="connsiteY570" fmla="*/ 354559 h 1867438"/>
              <a:gd name="connsiteX571" fmla="*/ 6529631 w 11218359"/>
              <a:gd name="connsiteY571" fmla="*/ 1864433 h 1867438"/>
              <a:gd name="connsiteX572" fmla="*/ 6541061 w 11218359"/>
              <a:gd name="connsiteY572" fmla="*/ 1865938 h 1867438"/>
              <a:gd name="connsiteX573" fmla="*/ 6552490 w 11218359"/>
              <a:gd name="connsiteY573" fmla="*/ 1867438 h 1867438"/>
              <a:gd name="connsiteX574" fmla="*/ 6563921 w 11218359"/>
              <a:gd name="connsiteY574" fmla="*/ 1867438 h 1867438"/>
              <a:gd name="connsiteX575" fmla="*/ 6575398 w 11218359"/>
              <a:gd name="connsiteY575" fmla="*/ 1867438 h 1867438"/>
              <a:gd name="connsiteX576" fmla="*/ 6586828 w 11218359"/>
              <a:gd name="connsiteY576" fmla="*/ 1867438 h 1867438"/>
              <a:gd name="connsiteX577" fmla="*/ 6598259 w 11218359"/>
              <a:gd name="connsiteY577" fmla="*/ 1867438 h 1867438"/>
              <a:gd name="connsiteX578" fmla="*/ 6609688 w 11218359"/>
              <a:gd name="connsiteY578" fmla="*/ 1865938 h 1867438"/>
              <a:gd name="connsiteX579" fmla="*/ 6621118 w 11218359"/>
              <a:gd name="connsiteY579" fmla="*/ 1867438 h 1867438"/>
              <a:gd name="connsiteX580" fmla="*/ 6632596 w 11218359"/>
              <a:gd name="connsiteY580" fmla="*/ 1867438 h 1867438"/>
              <a:gd name="connsiteX581" fmla="*/ 6644026 w 11218359"/>
              <a:gd name="connsiteY581" fmla="*/ 1867438 h 1867438"/>
              <a:gd name="connsiteX582" fmla="*/ 6655456 w 11218359"/>
              <a:gd name="connsiteY582" fmla="*/ 1867438 h 1867438"/>
              <a:gd name="connsiteX583" fmla="*/ 6666886 w 11218359"/>
              <a:gd name="connsiteY583" fmla="*/ 1867438 h 1867438"/>
              <a:gd name="connsiteX584" fmla="*/ 6678316 w 11218359"/>
              <a:gd name="connsiteY584" fmla="*/ 1867438 h 1867438"/>
              <a:gd name="connsiteX585" fmla="*/ 6689794 w 11218359"/>
              <a:gd name="connsiteY585" fmla="*/ 1867438 h 1867438"/>
              <a:gd name="connsiteX586" fmla="*/ 6701224 w 11218359"/>
              <a:gd name="connsiteY586" fmla="*/ 1867438 h 1867438"/>
              <a:gd name="connsiteX587" fmla="*/ 6712653 w 11218359"/>
              <a:gd name="connsiteY587" fmla="*/ 1867438 h 1867438"/>
              <a:gd name="connsiteX588" fmla="*/ 6724083 w 11218359"/>
              <a:gd name="connsiteY588" fmla="*/ 1867438 h 1867438"/>
              <a:gd name="connsiteX589" fmla="*/ 6735514 w 11218359"/>
              <a:gd name="connsiteY589" fmla="*/ 1867438 h 1867438"/>
              <a:gd name="connsiteX590" fmla="*/ 6746944 w 11218359"/>
              <a:gd name="connsiteY590" fmla="*/ 1867438 h 1867438"/>
              <a:gd name="connsiteX591" fmla="*/ 6758421 w 11218359"/>
              <a:gd name="connsiteY591" fmla="*/ 1867438 h 1867438"/>
              <a:gd name="connsiteX592" fmla="*/ 6769851 w 11218359"/>
              <a:gd name="connsiteY592" fmla="*/ 1867438 h 1867438"/>
              <a:gd name="connsiteX593" fmla="*/ 6781281 w 11218359"/>
              <a:gd name="connsiteY593" fmla="*/ 1867438 h 1867438"/>
              <a:gd name="connsiteX594" fmla="*/ 6792711 w 11218359"/>
              <a:gd name="connsiteY594" fmla="*/ 1867438 h 1867438"/>
              <a:gd name="connsiteX595" fmla="*/ 6804141 w 11218359"/>
              <a:gd name="connsiteY595" fmla="*/ 1867438 h 1867438"/>
              <a:gd name="connsiteX596" fmla="*/ 6815619 w 11218359"/>
              <a:gd name="connsiteY596" fmla="*/ 1867438 h 1867438"/>
              <a:gd name="connsiteX597" fmla="*/ 6827049 w 11218359"/>
              <a:gd name="connsiteY597" fmla="*/ 1867438 h 1867438"/>
              <a:gd name="connsiteX598" fmla="*/ 6838479 w 11218359"/>
              <a:gd name="connsiteY598" fmla="*/ 1867438 h 1867438"/>
              <a:gd name="connsiteX599" fmla="*/ 6849909 w 11218359"/>
              <a:gd name="connsiteY599" fmla="*/ 1867438 h 1867438"/>
              <a:gd name="connsiteX600" fmla="*/ 6861339 w 11218359"/>
              <a:gd name="connsiteY600" fmla="*/ 1867438 h 1867438"/>
              <a:gd name="connsiteX601" fmla="*/ 6872816 w 11218359"/>
              <a:gd name="connsiteY601" fmla="*/ 1867438 h 1867438"/>
              <a:gd name="connsiteX602" fmla="*/ 6884246 w 11218359"/>
              <a:gd name="connsiteY602" fmla="*/ 1867438 h 1867438"/>
              <a:gd name="connsiteX603" fmla="*/ 6895676 w 11218359"/>
              <a:gd name="connsiteY603" fmla="*/ 1867438 h 1867438"/>
              <a:gd name="connsiteX604" fmla="*/ 6907107 w 11218359"/>
              <a:gd name="connsiteY604" fmla="*/ 1867438 h 1867438"/>
              <a:gd name="connsiteX605" fmla="*/ 6918537 w 11218359"/>
              <a:gd name="connsiteY605" fmla="*/ 1867438 h 1867438"/>
              <a:gd name="connsiteX606" fmla="*/ 6930014 w 11218359"/>
              <a:gd name="connsiteY606" fmla="*/ 1867438 h 1867438"/>
              <a:gd name="connsiteX607" fmla="*/ 6941444 w 11218359"/>
              <a:gd name="connsiteY607" fmla="*/ 1867438 h 1867438"/>
              <a:gd name="connsiteX608" fmla="*/ 6952874 w 11218359"/>
              <a:gd name="connsiteY608" fmla="*/ 1867438 h 1867438"/>
              <a:gd name="connsiteX609" fmla="*/ 6964304 w 11218359"/>
              <a:gd name="connsiteY609" fmla="*/ 1867438 h 1867438"/>
              <a:gd name="connsiteX610" fmla="*/ 6975734 w 11218359"/>
              <a:gd name="connsiteY610" fmla="*/ 1867438 h 1867438"/>
              <a:gd name="connsiteX611" fmla="*/ 6987212 w 11218359"/>
              <a:gd name="connsiteY611" fmla="*/ 1867438 h 1867438"/>
              <a:gd name="connsiteX612" fmla="*/ 6998642 w 11218359"/>
              <a:gd name="connsiteY612" fmla="*/ 1867438 h 1867438"/>
              <a:gd name="connsiteX613" fmla="*/ 7010072 w 11218359"/>
              <a:gd name="connsiteY613" fmla="*/ 1867438 h 1867438"/>
              <a:gd name="connsiteX614" fmla="*/ 7021502 w 11218359"/>
              <a:gd name="connsiteY614" fmla="*/ 1867438 h 1867438"/>
              <a:gd name="connsiteX615" fmla="*/ 7032931 w 11218359"/>
              <a:gd name="connsiteY615" fmla="*/ 1867438 h 1867438"/>
              <a:gd name="connsiteX616" fmla="*/ 7044409 w 11218359"/>
              <a:gd name="connsiteY616" fmla="*/ 1867438 h 1867438"/>
              <a:gd name="connsiteX617" fmla="*/ 7055839 w 11218359"/>
              <a:gd name="connsiteY617" fmla="*/ 1867438 h 1867438"/>
              <a:gd name="connsiteX618" fmla="*/ 7067269 w 11218359"/>
              <a:gd name="connsiteY618" fmla="*/ 1867438 h 1867438"/>
              <a:gd name="connsiteX619" fmla="*/ 7078700 w 11218359"/>
              <a:gd name="connsiteY619" fmla="*/ 1867438 h 1867438"/>
              <a:gd name="connsiteX620" fmla="*/ 7090129 w 11218359"/>
              <a:gd name="connsiteY620" fmla="*/ 1867438 h 1867438"/>
              <a:gd name="connsiteX621" fmla="*/ 7101607 w 11218359"/>
              <a:gd name="connsiteY621" fmla="*/ 1867438 h 1867438"/>
              <a:gd name="connsiteX622" fmla="*/ 7113037 w 11218359"/>
              <a:gd name="connsiteY622" fmla="*/ 1867438 h 1867438"/>
              <a:gd name="connsiteX623" fmla="*/ 7124467 w 11218359"/>
              <a:gd name="connsiteY623" fmla="*/ 1867438 h 1867438"/>
              <a:gd name="connsiteX624" fmla="*/ 7135897 w 11218359"/>
              <a:gd name="connsiteY624" fmla="*/ 1867438 h 1867438"/>
              <a:gd name="connsiteX625" fmla="*/ 7147327 w 11218359"/>
              <a:gd name="connsiteY625" fmla="*/ 1867438 h 1867438"/>
              <a:gd name="connsiteX626" fmla="*/ 7158805 w 11218359"/>
              <a:gd name="connsiteY626" fmla="*/ 1867438 h 1867438"/>
              <a:gd name="connsiteX627" fmla="*/ 7170235 w 11218359"/>
              <a:gd name="connsiteY627" fmla="*/ 1867438 h 1867438"/>
              <a:gd name="connsiteX628" fmla="*/ 7181665 w 11218359"/>
              <a:gd name="connsiteY628" fmla="*/ 1867438 h 1867438"/>
              <a:gd name="connsiteX629" fmla="*/ 7193094 w 11218359"/>
              <a:gd name="connsiteY629" fmla="*/ 1867438 h 1867438"/>
              <a:gd name="connsiteX630" fmla="*/ 7204524 w 11218359"/>
              <a:gd name="connsiteY630" fmla="*/ 1867438 h 1867438"/>
              <a:gd name="connsiteX631" fmla="*/ 7216002 w 11218359"/>
              <a:gd name="connsiteY631" fmla="*/ 1867438 h 1867438"/>
              <a:gd name="connsiteX632" fmla="*/ 7227432 w 11218359"/>
              <a:gd name="connsiteY632" fmla="*/ 1867438 h 1867438"/>
              <a:gd name="connsiteX633" fmla="*/ 7238862 w 11218359"/>
              <a:gd name="connsiteY633" fmla="*/ 1867438 h 1867438"/>
              <a:gd name="connsiteX634" fmla="*/ 7250292 w 11218359"/>
              <a:gd name="connsiteY634" fmla="*/ 1867438 h 1867438"/>
              <a:gd name="connsiteX635" fmla="*/ 7261722 w 11218359"/>
              <a:gd name="connsiteY635" fmla="*/ 1867438 h 1867438"/>
              <a:gd name="connsiteX636" fmla="*/ 7273200 w 11218359"/>
              <a:gd name="connsiteY636" fmla="*/ 1867438 h 1867438"/>
              <a:gd name="connsiteX637" fmla="*/ 7284630 w 11218359"/>
              <a:gd name="connsiteY637" fmla="*/ 1867438 h 1867438"/>
              <a:gd name="connsiteX638" fmla="*/ 7296060 w 11218359"/>
              <a:gd name="connsiteY638" fmla="*/ 1867438 h 1867438"/>
              <a:gd name="connsiteX639" fmla="*/ 7307490 w 11218359"/>
              <a:gd name="connsiteY639" fmla="*/ 1867438 h 1867438"/>
              <a:gd name="connsiteX640" fmla="*/ 7318920 w 11218359"/>
              <a:gd name="connsiteY640" fmla="*/ 1867438 h 1867438"/>
              <a:gd name="connsiteX641" fmla="*/ 7330398 w 11218359"/>
              <a:gd name="connsiteY641" fmla="*/ 1867438 h 1867438"/>
              <a:gd name="connsiteX642" fmla="*/ 7341828 w 11218359"/>
              <a:gd name="connsiteY642" fmla="*/ 1867438 h 1867438"/>
              <a:gd name="connsiteX643" fmla="*/ 7353257 w 11218359"/>
              <a:gd name="connsiteY643" fmla="*/ 1867438 h 1867438"/>
              <a:gd name="connsiteX644" fmla="*/ 7364687 w 11218359"/>
              <a:gd name="connsiteY644" fmla="*/ 1867438 h 1867438"/>
              <a:gd name="connsiteX645" fmla="*/ 7376117 w 11218359"/>
              <a:gd name="connsiteY645" fmla="*/ 1867438 h 1867438"/>
              <a:gd name="connsiteX646" fmla="*/ 7387595 w 11218359"/>
              <a:gd name="connsiteY646" fmla="*/ 1867438 h 1867438"/>
              <a:gd name="connsiteX647" fmla="*/ 7399025 w 11218359"/>
              <a:gd name="connsiteY647" fmla="*/ 1867438 h 1867438"/>
              <a:gd name="connsiteX648" fmla="*/ 7410455 w 11218359"/>
              <a:gd name="connsiteY648" fmla="*/ 1867438 h 1867438"/>
              <a:gd name="connsiteX649" fmla="*/ 7421885 w 11218359"/>
              <a:gd name="connsiteY649" fmla="*/ 1867438 h 1867438"/>
              <a:gd name="connsiteX650" fmla="*/ 7433315 w 11218359"/>
              <a:gd name="connsiteY650" fmla="*/ 1867438 h 1867438"/>
              <a:gd name="connsiteX651" fmla="*/ 7444793 w 11218359"/>
              <a:gd name="connsiteY651" fmla="*/ 1867438 h 1867438"/>
              <a:gd name="connsiteX652" fmla="*/ 7456222 w 11218359"/>
              <a:gd name="connsiteY652" fmla="*/ 1867438 h 1867438"/>
              <a:gd name="connsiteX653" fmla="*/ 7467653 w 11218359"/>
              <a:gd name="connsiteY653" fmla="*/ 1867438 h 1867438"/>
              <a:gd name="connsiteX654" fmla="*/ 7479083 w 11218359"/>
              <a:gd name="connsiteY654" fmla="*/ 1867438 h 1867438"/>
              <a:gd name="connsiteX655" fmla="*/ 7490513 w 11218359"/>
              <a:gd name="connsiteY655" fmla="*/ 1867438 h 1867438"/>
              <a:gd name="connsiteX656" fmla="*/ 7501990 w 11218359"/>
              <a:gd name="connsiteY656" fmla="*/ 1867438 h 1867438"/>
              <a:gd name="connsiteX657" fmla="*/ 7513420 w 11218359"/>
              <a:gd name="connsiteY657" fmla="*/ 1867438 h 1867438"/>
              <a:gd name="connsiteX658" fmla="*/ 7524850 w 11218359"/>
              <a:gd name="connsiteY658" fmla="*/ 1867438 h 1867438"/>
              <a:gd name="connsiteX659" fmla="*/ 7536280 w 11218359"/>
              <a:gd name="connsiteY659" fmla="*/ 1867438 h 1867438"/>
              <a:gd name="connsiteX660" fmla="*/ 7547710 w 11218359"/>
              <a:gd name="connsiteY660" fmla="*/ 1867438 h 1867438"/>
              <a:gd name="connsiteX661" fmla="*/ 7559188 w 11218359"/>
              <a:gd name="connsiteY661" fmla="*/ 1867438 h 1867438"/>
              <a:gd name="connsiteX662" fmla="*/ 7570618 w 11218359"/>
              <a:gd name="connsiteY662" fmla="*/ 1867438 h 1867438"/>
              <a:gd name="connsiteX663" fmla="*/ 7582048 w 11218359"/>
              <a:gd name="connsiteY663" fmla="*/ 1867438 h 1867438"/>
              <a:gd name="connsiteX664" fmla="*/ 7593478 w 11218359"/>
              <a:gd name="connsiteY664" fmla="*/ 1867438 h 1867438"/>
              <a:gd name="connsiteX665" fmla="*/ 7604908 w 11218359"/>
              <a:gd name="connsiteY665" fmla="*/ 1867438 h 1867438"/>
              <a:gd name="connsiteX666" fmla="*/ 7616385 w 11218359"/>
              <a:gd name="connsiteY666" fmla="*/ 1867438 h 1867438"/>
              <a:gd name="connsiteX667" fmla="*/ 7627815 w 11218359"/>
              <a:gd name="connsiteY667" fmla="*/ 1867438 h 1867438"/>
              <a:gd name="connsiteX668" fmla="*/ 7639246 w 11218359"/>
              <a:gd name="connsiteY668" fmla="*/ 1867438 h 1867438"/>
              <a:gd name="connsiteX669" fmla="*/ 7650676 w 11218359"/>
              <a:gd name="connsiteY669" fmla="*/ 1867438 h 1867438"/>
              <a:gd name="connsiteX670" fmla="*/ 7662106 w 11218359"/>
              <a:gd name="connsiteY670" fmla="*/ 1867438 h 1867438"/>
              <a:gd name="connsiteX671" fmla="*/ 7673583 w 11218359"/>
              <a:gd name="connsiteY671" fmla="*/ 1867438 h 1867438"/>
              <a:gd name="connsiteX672" fmla="*/ 7685013 w 11218359"/>
              <a:gd name="connsiteY672" fmla="*/ 1867438 h 1867438"/>
              <a:gd name="connsiteX673" fmla="*/ 7696443 w 11218359"/>
              <a:gd name="connsiteY673" fmla="*/ 1867438 h 1867438"/>
              <a:gd name="connsiteX674" fmla="*/ 7707873 w 11218359"/>
              <a:gd name="connsiteY674" fmla="*/ 1867438 h 1867438"/>
              <a:gd name="connsiteX675" fmla="*/ 7719303 w 11218359"/>
              <a:gd name="connsiteY675" fmla="*/ 1867438 h 1867438"/>
              <a:gd name="connsiteX676" fmla="*/ 7730733 w 11218359"/>
              <a:gd name="connsiteY676" fmla="*/ 1867438 h 1867438"/>
              <a:gd name="connsiteX677" fmla="*/ 7742211 w 11218359"/>
              <a:gd name="connsiteY677" fmla="*/ 1867438 h 1867438"/>
              <a:gd name="connsiteX678" fmla="*/ 7753641 w 11218359"/>
              <a:gd name="connsiteY678" fmla="*/ 1867438 h 1867438"/>
              <a:gd name="connsiteX679" fmla="*/ 7765071 w 11218359"/>
              <a:gd name="connsiteY679" fmla="*/ 1867438 h 1867438"/>
              <a:gd name="connsiteX680" fmla="*/ 7776501 w 11218359"/>
              <a:gd name="connsiteY680" fmla="*/ 1867438 h 1867438"/>
              <a:gd name="connsiteX681" fmla="*/ 7787931 w 11218359"/>
              <a:gd name="connsiteY681" fmla="*/ 1867438 h 1867438"/>
              <a:gd name="connsiteX682" fmla="*/ 7799408 w 11218359"/>
              <a:gd name="connsiteY682" fmla="*/ 1867438 h 1867438"/>
              <a:gd name="connsiteX683" fmla="*/ 7810839 w 11218359"/>
              <a:gd name="connsiteY683" fmla="*/ 1867438 h 1867438"/>
              <a:gd name="connsiteX684" fmla="*/ 7822268 w 11218359"/>
              <a:gd name="connsiteY684" fmla="*/ 1867438 h 1867438"/>
              <a:gd name="connsiteX685" fmla="*/ 7833698 w 11218359"/>
              <a:gd name="connsiteY685" fmla="*/ 1867438 h 1867438"/>
              <a:gd name="connsiteX686" fmla="*/ 7845128 w 11218359"/>
              <a:gd name="connsiteY686" fmla="*/ 1867438 h 1867438"/>
              <a:gd name="connsiteX687" fmla="*/ 7856606 w 11218359"/>
              <a:gd name="connsiteY687" fmla="*/ 1867438 h 1867438"/>
              <a:gd name="connsiteX688" fmla="*/ 7868036 w 11218359"/>
              <a:gd name="connsiteY688" fmla="*/ 1867438 h 1867438"/>
              <a:gd name="connsiteX689" fmla="*/ 7879466 w 11218359"/>
              <a:gd name="connsiteY689" fmla="*/ 1867438 h 1867438"/>
              <a:gd name="connsiteX690" fmla="*/ 7890896 w 11218359"/>
              <a:gd name="connsiteY690" fmla="*/ 1867438 h 1867438"/>
              <a:gd name="connsiteX691" fmla="*/ 7902326 w 11218359"/>
              <a:gd name="connsiteY691" fmla="*/ 1867438 h 1867438"/>
              <a:gd name="connsiteX692" fmla="*/ 7913804 w 11218359"/>
              <a:gd name="connsiteY692" fmla="*/ 1867438 h 1867438"/>
              <a:gd name="connsiteX693" fmla="*/ 7925234 w 11218359"/>
              <a:gd name="connsiteY693" fmla="*/ 1867438 h 1867438"/>
              <a:gd name="connsiteX694" fmla="*/ 7936663 w 11218359"/>
              <a:gd name="connsiteY694" fmla="*/ 1867438 h 1867438"/>
              <a:gd name="connsiteX695" fmla="*/ 7948094 w 11218359"/>
              <a:gd name="connsiteY695" fmla="*/ 1867438 h 1867438"/>
              <a:gd name="connsiteX696" fmla="*/ 7959524 w 11218359"/>
              <a:gd name="connsiteY696" fmla="*/ 1867438 h 1867438"/>
              <a:gd name="connsiteX697" fmla="*/ 7971001 w 11218359"/>
              <a:gd name="connsiteY697" fmla="*/ 1867438 h 1867438"/>
              <a:gd name="connsiteX698" fmla="*/ 7982431 w 11218359"/>
              <a:gd name="connsiteY698" fmla="*/ 1867438 h 1867438"/>
              <a:gd name="connsiteX699" fmla="*/ 7993861 w 11218359"/>
              <a:gd name="connsiteY699" fmla="*/ 1867438 h 1867438"/>
              <a:gd name="connsiteX700" fmla="*/ 8005291 w 11218359"/>
              <a:gd name="connsiteY700" fmla="*/ 1867438 h 1867438"/>
              <a:gd name="connsiteX701" fmla="*/ 8016721 w 11218359"/>
              <a:gd name="connsiteY701" fmla="*/ 1867438 h 1867438"/>
              <a:gd name="connsiteX702" fmla="*/ 8028199 w 11218359"/>
              <a:gd name="connsiteY702" fmla="*/ 1867438 h 1867438"/>
              <a:gd name="connsiteX703" fmla="*/ 8039629 w 11218359"/>
              <a:gd name="connsiteY703" fmla="*/ 1867438 h 1867438"/>
              <a:gd name="connsiteX704" fmla="*/ 8051059 w 11218359"/>
              <a:gd name="connsiteY704" fmla="*/ 1867438 h 1867438"/>
              <a:gd name="connsiteX705" fmla="*/ 8062489 w 11218359"/>
              <a:gd name="connsiteY705" fmla="*/ 1867438 h 1867438"/>
              <a:gd name="connsiteX706" fmla="*/ 8073919 w 11218359"/>
              <a:gd name="connsiteY706" fmla="*/ 1867438 h 1867438"/>
              <a:gd name="connsiteX707" fmla="*/ 8085396 w 11218359"/>
              <a:gd name="connsiteY707" fmla="*/ 1865938 h 1867438"/>
              <a:gd name="connsiteX708" fmla="*/ 8096826 w 11218359"/>
              <a:gd name="connsiteY708" fmla="*/ 1867438 h 1867438"/>
              <a:gd name="connsiteX709" fmla="*/ 8108256 w 11218359"/>
              <a:gd name="connsiteY709" fmla="*/ 1867438 h 1867438"/>
              <a:gd name="connsiteX710" fmla="*/ 8119687 w 11218359"/>
              <a:gd name="connsiteY710" fmla="*/ 1867438 h 1867438"/>
              <a:gd name="connsiteX711" fmla="*/ 8131117 w 11218359"/>
              <a:gd name="connsiteY711" fmla="*/ 1867438 h 1867438"/>
              <a:gd name="connsiteX712" fmla="*/ 8142594 w 11218359"/>
              <a:gd name="connsiteY712" fmla="*/ 1867438 h 1867438"/>
              <a:gd name="connsiteX713" fmla="*/ 8154024 w 11218359"/>
              <a:gd name="connsiteY713" fmla="*/ 1867438 h 1867438"/>
              <a:gd name="connsiteX714" fmla="*/ 8165454 w 11218359"/>
              <a:gd name="connsiteY714" fmla="*/ 1867438 h 1867438"/>
              <a:gd name="connsiteX715" fmla="*/ 8176884 w 11218359"/>
              <a:gd name="connsiteY715" fmla="*/ 1867438 h 1867438"/>
              <a:gd name="connsiteX716" fmla="*/ 8188314 w 11218359"/>
              <a:gd name="connsiteY716" fmla="*/ 1867438 h 1867438"/>
              <a:gd name="connsiteX717" fmla="*/ 8199792 w 11218359"/>
              <a:gd name="connsiteY717" fmla="*/ 1867438 h 1867438"/>
              <a:gd name="connsiteX718" fmla="*/ 8211222 w 11218359"/>
              <a:gd name="connsiteY718" fmla="*/ 1867438 h 1867438"/>
              <a:gd name="connsiteX719" fmla="*/ 8222652 w 11218359"/>
              <a:gd name="connsiteY719" fmla="*/ 1867438 h 1867438"/>
              <a:gd name="connsiteX720" fmla="*/ 8234082 w 11218359"/>
              <a:gd name="connsiteY720" fmla="*/ 1867438 h 1867438"/>
              <a:gd name="connsiteX721" fmla="*/ 8245512 w 11218359"/>
              <a:gd name="connsiteY721" fmla="*/ 1867438 h 1867438"/>
              <a:gd name="connsiteX722" fmla="*/ 8256989 w 11218359"/>
              <a:gd name="connsiteY722" fmla="*/ 1867438 h 1867438"/>
              <a:gd name="connsiteX723" fmla="*/ 8268419 w 11218359"/>
              <a:gd name="connsiteY723" fmla="*/ 1867438 h 1867438"/>
              <a:gd name="connsiteX724" fmla="*/ 8279850 w 11218359"/>
              <a:gd name="connsiteY724" fmla="*/ 1867438 h 1867438"/>
              <a:gd name="connsiteX725" fmla="*/ 8291280 w 11218359"/>
              <a:gd name="connsiteY725" fmla="*/ 1867438 h 1867438"/>
              <a:gd name="connsiteX726" fmla="*/ 8302709 w 11218359"/>
              <a:gd name="connsiteY726" fmla="*/ 1867438 h 1867438"/>
              <a:gd name="connsiteX727" fmla="*/ 8314187 w 11218359"/>
              <a:gd name="connsiteY727" fmla="*/ 1867438 h 1867438"/>
              <a:gd name="connsiteX728" fmla="*/ 8325617 w 11218359"/>
              <a:gd name="connsiteY728" fmla="*/ 1867438 h 1867438"/>
              <a:gd name="connsiteX729" fmla="*/ 8337047 w 11218359"/>
              <a:gd name="connsiteY729" fmla="*/ 1867438 h 1867438"/>
              <a:gd name="connsiteX730" fmla="*/ 8348477 w 11218359"/>
              <a:gd name="connsiteY730" fmla="*/ 1867438 h 1867438"/>
              <a:gd name="connsiteX731" fmla="*/ 8359907 w 11218359"/>
              <a:gd name="connsiteY731" fmla="*/ 1867438 h 1867438"/>
              <a:gd name="connsiteX732" fmla="*/ 8371385 w 11218359"/>
              <a:gd name="connsiteY732" fmla="*/ 1867438 h 1867438"/>
              <a:gd name="connsiteX733" fmla="*/ 8382815 w 11218359"/>
              <a:gd name="connsiteY733" fmla="*/ 1867438 h 1867438"/>
              <a:gd name="connsiteX734" fmla="*/ 8394245 w 11218359"/>
              <a:gd name="connsiteY734" fmla="*/ 1867438 h 1867438"/>
              <a:gd name="connsiteX735" fmla="*/ 8405674 w 11218359"/>
              <a:gd name="connsiteY735" fmla="*/ 1867438 h 1867438"/>
              <a:gd name="connsiteX736" fmla="*/ 8417104 w 11218359"/>
              <a:gd name="connsiteY736" fmla="*/ 1867438 h 1867438"/>
              <a:gd name="connsiteX737" fmla="*/ 8428582 w 11218359"/>
              <a:gd name="connsiteY737" fmla="*/ 1867438 h 1867438"/>
              <a:gd name="connsiteX738" fmla="*/ 8440012 w 11218359"/>
              <a:gd name="connsiteY738" fmla="*/ 1867438 h 1867438"/>
              <a:gd name="connsiteX739" fmla="*/ 8451442 w 11218359"/>
              <a:gd name="connsiteY739" fmla="*/ 1867438 h 1867438"/>
              <a:gd name="connsiteX740" fmla="*/ 8462872 w 11218359"/>
              <a:gd name="connsiteY740" fmla="*/ 1867438 h 1867438"/>
              <a:gd name="connsiteX741" fmla="*/ 8474302 w 11218359"/>
              <a:gd name="connsiteY741" fmla="*/ 1867438 h 1867438"/>
              <a:gd name="connsiteX742" fmla="*/ 8485780 w 11218359"/>
              <a:gd name="connsiteY742" fmla="*/ 1867438 h 1867438"/>
              <a:gd name="connsiteX743" fmla="*/ 8497210 w 11218359"/>
              <a:gd name="connsiteY743" fmla="*/ 1867438 h 1867438"/>
              <a:gd name="connsiteX744" fmla="*/ 8508640 w 11218359"/>
              <a:gd name="connsiteY744" fmla="*/ 1867438 h 1867438"/>
              <a:gd name="connsiteX745" fmla="*/ 8520069 w 11218359"/>
              <a:gd name="connsiteY745" fmla="*/ 1867438 h 1867438"/>
              <a:gd name="connsiteX746" fmla="*/ 8531500 w 11218359"/>
              <a:gd name="connsiteY746" fmla="*/ 1867438 h 1867438"/>
              <a:gd name="connsiteX747" fmla="*/ 8542977 w 11218359"/>
              <a:gd name="connsiteY747" fmla="*/ 1867438 h 1867438"/>
              <a:gd name="connsiteX748" fmla="*/ 8554407 w 11218359"/>
              <a:gd name="connsiteY748" fmla="*/ 1867438 h 1867438"/>
              <a:gd name="connsiteX749" fmla="*/ 8565837 w 11218359"/>
              <a:gd name="connsiteY749" fmla="*/ 1867438 h 1867438"/>
              <a:gd name="connsiteX750" fmla="*/ 8577267 w 11218359"/>
              <a:gd name="connsiteY750" fmla="*/ 1867438 h 1867438"/>
              <a:gd name="connsiteX751" fmla="*/ 8588697 w 11218359"/>
              <a:gd name="connsiteY751" fmla="*/ 1867438 h 1867438"/>
              <a:gd name="connsiteX752" fmla="*/ 8600175 w 11218359"/>
              <a:gd name="connsiteY752" fmla="*/ 1867438 h 1867438"/>
              <a:gd name="connsiteX753" fmla="*/ 8611605 w 11218359"/>
              <a:gd name="connsiteY753" fmla="*/ 1867438 h 1867438"/>
              <a:gd name="connsiteX754" fmla="*/ 8623035 w 11218359"/>
              <a:gd name="connsiteY754" fmla="*/ 1867438 h 1867438"/>
              <a:gd name="connsiteX755" fmla="*/ 8634465 w 11218359"/>
              <a:gd name="connsiteY755" fmla="*/ 1867438 h 1867438"/>
              <a:gd name="connsiteX756" fmla="*/ 8645895 w 11218359"/>
              <a:gd name="connsiteY756" fmla="*/ 1867438 h 1867438"/>
              <a:gd name="connsiteX757" fmla="*/ 8657373 w 11218359"/>
              <a:gd name="connsiteY757" fmla="*/ 1867438 h 1867438"/>
              <a:gd name="connsiteX758" fmla="*/ 8668802 w 11218359"/>
              <a:gd name="connsiteY758" fmla="*/ 1867438 h 1867438"/>
              <a:gd name="connsiteX759" fmla="*/ 8680232 w 11218359"/>
              <a:gd name="connsiteY759" fmla="*/ 1867438 h 1867438"/>
              <a:gd name="connsiteX760" fmla="*/ 8691662 w 11218359"/>
              <a:gd name="connsiteY760" fmla="*/ 1867438 h 1867438"/>
              <a:gd name="connsiteX761" fmla="*/ 8703093 w 11218359"/>
              <a:gd name="connsiteY761" fmla="*/ 1867438 h 1867438"/>
              <a:gd name="connsiteX762" fmla="*/ 8714570 w 11218359"/>
              <a:gd name="connsiteY762" fmla="*/ 1867438 h 1867438"/>
              <a:gd name="connsiteX763" fmla="*/ 8726000 w 11218359"/>
              <a:gd name="connsiteY763" fmla="*/ 1867438 h 1867438"/>
              <a:gd name="connsiteX764" fmla="*/ 8737430 w 11218359"/>
              <a:gd name="connsiteY764" fmla="*/ 1867438 h 1867438"/>
              <a:gd name="connsiteX765" fmla="*/ 8748860 w 11218359"/>
              <a:gd name="connsiteY765" fmla="*/ 1867438 h 1867438"/>
              <a:gd name="connsiteX766" fmla="*/ 8760290 w 11218359"/>
              <a:gd name="connsiteY766" fmla="*/ 1867438 h 1867438"/>
              <a:gd name="connsiteX767" fmla="*/ 8771768 w 11218359"/>
              <a:gd name="connsiteY767" fmla="*/ 1867438 h 1867438"/>
              <a:gd name="connsiteX768" fmla="*/ 8783198 w 11218359"/>
              <a:gd name="connsiteY768" fmla="*/ 1867438 h 1867438"/>
              <a:gd name="connsiteX769" fmla="*/ 8794628 w 11218359"/>
              <a:gd name="connsiteY769" fmla="*/ 1867438 h 1867438"/>
              <a:gd name="connsiteX770" fmla="*/ 8806058 w 11218359"/>
              <a:gd name="connsiteY770" fmla="*/ 1867438 h 1867438"/>
              <a:gd name="connsiteX771" fmla="*/ 8817488 w 11218359"/>
              <a:gd name="connsiteY771" fmla="*/ 1867438 h 1867438"/>
              <a:gd name="connsiteX772" fmla="*/ 8828918 w 11218359"/>
              <a:gd name="connsiteY772" fmla="*/ 1867438 h 1867438"/>
              <a:gd name="connsiteX773" fmla="*/ 8840395 w 11218359"/>
              <a:gd name="connsiteY773" fmla="*/ 1867438 h 1867438"/>
              <a:gd name="connsiteX774" fmla="*/ 8851825 w 11218359"/>
              <a:gd name="connsiteY774" fmla="*/ 1867438 h 1867438"/>
              <a:gd name="connsiteX775" fmla="*/ 8863256 w 11218359"/>
              <a:gd name="connsiteY775" fmla="*/ 1867438 h 1867438"/>
              <a:gd name="connsiteX776" fmla="*/ 8874686 w 11218359"/>
              <a:gd name="connsiteY776" fmla="*/ 1867438 h 1867438"/>
              <a:gd name="connsiteX777" fmla="*/ 8886115 w 11218359"/>
              <a:gd name="connsiteY777" fmla="*/ 1867438 h 1867438"/>
              <a:gd name="connsiteX778" fmla="*/ 8897593 w 11218359"/>
              <a:gd name="connsiteY778" fmla="*/ 1867438 h 1867438"/>
              <a:gd name="connsiteX779" fmla="*/ 8909022 w 11218359"/>
              <a:gd name="connsiteY779" fmla="*/ 1867438 h 1867438"/>
              <a:gd name="connsiteX780" fmla="*/ 8920453 w 11218359"/>
              <a:gd name="connsiteY780" fmla="*/ 1867438 h 1867438"/>
              <a:gd name="connsiteX781" fmla="*/ 8931883 w 11218359"/>
              <a:gd name="connsiteY781" fmla="*/ 1867438 h 1867438"/>
              <a:gd name="connsiteX782" fmla="*/ 8943313 w 11218359"/>
              <a:gd name="connsiteY782" fmla="*/ 1867438 h 1867438"/>
              <a:gd name="connsiteX783" fmla="*/ 8954791 w 11218359"/>
              <a:gd name="connsiteY783" fmla="*/ 1867438 h 1867438"/>
              <a:gd name="connsiteX784" fmla="*/ 8966220 w 11218359"/>
              <a:gd name="connsiteY784" fmla="*/ 1867438 h 1867438"/>
              <a:gd name="connsiteX785" fmla="*/ 8977651 w 11218359"/>
              <a:gd name="connsiteY785" fmla="*/ 1867438 h 1867438"/>
              <a:gd name="connsiteX786" fmla="*/ 8989080 w 11218359"/>
              <a:gd name="connsiteY786" fmla="*/ 1867438 h 1867438"/>
              <a:gd name="connsiteX787" fmla="*/ 9000511 w 11218359"/>
              <a:gd name="connsiteY787" fmla="*/ 1867438 h 1867438"/>
              <a:gd name="connsiteX788" fmla="*/ 9011988 w 11218359"/>
              <a:gd name="connsiteY788" fmla="*/ 1867438 h 1867438"/>
              <a:gd name="connsiteX789" fmla="*/ 9023418 w 11218359"/>
              <a:gd name="connsiteY789" fmla="*/ 1867438 h 1867438"/>
              <a:gd name="connsiteX790" fmla="*/ 9034849 w 11218359"/>
              <a:gd name="connsiteY790" fmla="*/ 1867438 h 1867438"/>
              <a:gd name="connsiteX791" fmla="*/ 9046278 w 11218359"/>
              <a:gd name="connsiteY791" fmla="*/ 1867438 h 1867438"/>
              <a:gd name="connsiteX792" fmla="*/ 9057709 w 11218359"/>
              <a:gd name="connsiteY792" fmla="*/ 1867438 h 1867438"/>
              <a:gd name="connsiteX793" fmla="*/ 9069186 w 11218359"/>
              <a:gd name="connsiteY793" fmla="*/ 1867438 h 1867438"/>
              <a:gd name="connsiteX794" fmla="*/ 9080615 w 11218359"/>
              <a:gd name="connsiteY794" fmla="*/ 1867438 h 1867438"/>
              <a:gd name="connsiteX795" fmla="*/ 9092046 w 11218359"/>
              <a:gd name="connsiteY795" fmla="*/ 1867438 h 1867438"/>
              <a:gd name="connsiteX796" fmla="*/ 9103476 w 11218359"/>
              <a:gd name="connsiteY796" fmla="*/ 1867438 h 1867438"/>
              <a:gd name="connsiteX797" fmla="*/ 9114906 w 11218359"/>
              <a:gd name="connsiteY797" fmla="*/ 1867438 h 1867438"/>
              <a:gd name="connsiteX798" fmla="*/ 9126384 w 11218359"/>
              <a:gd name="connsiteY798" fmla="*/ 1867438 h 1867438"/>
              <a:gd name="connsiteX799" fmla="*/ 9137813 w 11218359"/>
              <a:gd name="connsiteY799" fmla="*/ 1867438 h 1867438"/>
              <a:gd name="connsiteX800" fmla="*/ 9149244 w 11218359"/>
              <a:gd name="connsiteY800" fmla="*/ 1867438 h 1867438"/>
              <a:gd name="connsiteX801" fmla="*/ 9160673 w 11218359"/>
              <a:gd name="connsiteY801" fmla="*/ 1867438 h 1867438"/>
              <a:gd name="connsiteX802" fmla="*/ 9172104 w 11218359"/>
              <a:gd name="connsiteY802" fmla="*/ 1867438 h 1867438"/>
              <a:gd name="connsiteX803" fmla="*/ 9183581 w 11218359"/>
              <a:gd name="connsiteY803" fmla="*/ 1867438 h 1867438"/>
              <a:gd name="connsiteX804" fmla="*/ 9195011 w 11218359"/>
              <a:gd name="connsiteY804" fmla="*/ 1867438 h 1867438"/>
              <a:gd name="connsiteX805" fmla="*/ 9206442 w 11218359"/>
              <a:gd name="connsiteY805" fmla="*/ 1867438 h 1867438"/>
              <a:gd name="connsiteX806" fmla="*/ 9217871 w 11218359"/>
              <a:gd name="connsiteY806" fmla="*/ 1867438 h 1867438"/>
              <a:gd name="connsiteX807" fmla="*/ 9229301 w 11218359"/>
              <a:gd name="connsiteY807" fmla="*/ 1867438 h 1867438"/>
              <a:gd name="connsiteX808" fmla="*/ 9240779 w 11218359"/>
              <a:gd name="connsiteY808" fmla="*/ 1867438 h 1867438"/>
              <a:gd name="connsiteX809" fmla="*/ 9252209 w 11218359"/>
              <a:gd name="connsiteY809" fmla="*/ 1867438 h 1867438"/>
              <a:gd name="connsiteX810" fmla="*/ 9263639 w 11218359"/>
              <a:gd name="connsiteY810" fmla="*/ 1867438 h 1867438"/>
              <a:gd name="connsiteX811" fmla="*/ 9275069 w 11218359"/>
              <a:gd name="connsiteY811" fmla="*/ 1867438 h 1867438"/>
              <a:gd name="connsiteX812" fmla="*/ 9286498 w 11218359"/>
              <a:gd name="connsiteY812" fmla="*/ 1867438 h 1867438"/>
              <a:gd name="connsiteX813" fmla="*/ 9297977 w 11218359"/>
              <a:gd name="connsiteY813" fmla="*/ 1867438 h 1867438"/>
              <a:gd name="connsiteX814" fmla="*/ 9309406 w 11218359"/>
              <a:gd name="connsiteY814" fmla="*/ 1867438 h 1867438"/>
              <a:gd name="connsiteX815" fmla="*/ 9320837 w 11218359"/>
              <a:gd name="connsiteY815" fmla="*/ 1867438 h 1867438"/>
              <a:gd name="connsiteX816" fmla="*/ 9332266 w 11218359"/>
              <a:gd name="connsiteY816" fmla="*/ 1867438 h 1867438"/>
              <a:gd name="connsiteX817" fmla="*/ 9343696 w 11218359"/>
              <a:gd name="connsiteY817" fmla="*/ 1867438 h 1867438"/>
              <a:gd name="connsiteX818" fmla="*/ 9355174 w 11218359"/>
              <a:gd name="connsiteY818" fmla="*/ 1867438 h 1867438"/>
              <a:gd name="connsiteX819" fmla="*/ 9366604 w 11218359"/>
              <a:gd name="connsiteY819" fmla="*/ 1867438 h 1867438"/>
              <a:gd name="connsiteX820" fmla="*/ 9378035 w 11218359"/>
              <a:gd name="connsiteY820" fmla="*/ 1867438 h 1867438"/>
              <a:gd name="connsiteX821" fmla="*/ 9389464 w 11218359"/>
              <a:gd name="connsiteY821" fmla="*/ 1867438 h 1867438"/>
              <a:gd name="connsiteX822" fmla="*/ 9400894 w 11218359"/>
              <a:gd name="connsiteY822" fmla="*/ 1867438 h 1867438"/>
              <a:gd name="connsiteX823" fmla="*/ 9412372 w 11218359"/>
              <a:gd name="connsiteY823" fmla="*/ 1867438 h 1867438"/>
              <a:gd name="connsiteX824" fmla="*/ 9423802 w 11218359"/>
              <a:gd name="connsiteY824" fmla="*/ 1867438 h 1867438"/>
              <a:gd name="connsiteX825" fmla="*/ 9435232 w 11218359"/>
              <a:gd name="connsiteY825" fmla="*/ 1867438 h 1867438"/>
              <a:gd name="connsiteX826" fmla="*/ 9446662 w 11218359"/>
              <a:gd name="connsiteY826" fmla="*/ 1867438 h 1867438"/>
              <a:gd name="connsiteX827" fmla="*/ 9458091 w 11218359"/>
              <a:gd name="connsiteY827" fmla="*/ 1867438 h 1867438"/>
              <a:gd name="connsiteX828" fmla="*/ 9469570 w 11218359"/>
              <a:gd name="connsiteY828" fmla="*/ 1867438 h 1867438"/>
              <a:gd name="connsiteX829" fmla="*/ 9480999 w 11218359"/>
              <a:gd name="connsiteY829" fmla="*/ 1867438 h 1867438"/>
              <a:gd name="connsiteX830" fmla="*/ 9492429 w 11218359"/>
              <a:gd name="connsiteY830" fmla="*/ 1867438 h 1867438"/>
              <a:gd name="connsiteX831" fmla="*/ 9503859 w 11218359"/>
              <a:gd name="connsiteY831" fmla="*/ 1867438 h 1867438"/>
              <a:gd name="connsiteX832" fmla="*/ 9515289 w 11218359"/>
              <a:gd name="connsiteY832" fmla="*/ 1867438 h 1867438"/>
              <a:gd name="connsiteX833" fmla="*/ 9526767 w 11218359"/>
              <a:gd name="connsiteY833" fmla="*/ 1867438 h 1867438"/>
              <a:gd name="connsiteX834" fmla="*/ 9538197 w 11218359"/>
              <a:gd name="connsiteY834" fmla="*/ 1867438 h 1867438"/>
              <a:gd name="connsiteX835" fmla="*/ 9549626 w 11218359"/>
              <a:gd name="connsiteY835" fmla="*/ 1867438 h 1867438"/>
              <a:gd name="connsiteX836" fmla="*/ 9561057 w 11218359"/>
              <a:gd name="connsiteY836" fmla="*/ 1867438 h 1867438"/>
              <a:gd name="connsiteX837" fmla="*/ 9572487 w 11218359"/>
              <a:gd name="connsiteY837" fmla="*/ 1867438 h 1867438"/>
              <a:gd name="connsiteX838" fmla="*/ 9583965 w 11218359"/>
              <a:gd name="connsiteY838" fmla="*/ 1867438 h 1867438"/>
              <a:gd name="connsiteX839" fmla="*/ 9595395 w 11218359"/>
              <a:gd name="connsiteY839" fmla="*/ 1867438 h 1867438"/>
              <a:gd name="connsiteX840" fmla="*/ 9606824 w 11218359"/>
              <a:gd name="connsiteY840" fmla="*/ 1867438 h 1867438"/>
              <a:gd name="connsiteX841" fmla="*/ 9618255 w 11218359"/>
              <a:gd name="connsiteY841" fmla="*/ 1867438 h 1867438"/>
              <a:gd name="connsiteX842" fmla="*/ 9629684 w 11218359"/>
              <a:gd name="connsiteY842" fmla="*/ 1867438 h 1867438"/>
              <a:gd name="connsiteX843" fmla="*/ 9641163 w 11218359"/>
              <a:gd name="connsiteY843" fmla="*/ 1867438 h 1867438"/>
              <a:gd name="connsiteX844" fmla="*/ 9652592 w 11218359"/>
              <a:gd name="connsiteY844" fmla="*/ 1867438 h 1867438"/>
              <a:gd name="connsiteX845" fmla="*/ 9664022 w 11218359"/>
              <a:gd name="connsiteY845" fmla="*/ 1867438 h 1867438"/>
              <a:gd name="connsiteX846" fmla="*/ 9675452 w 11218359"/>
              <a:gd name="connsiteY846" fmla="*/ 1867438 h 1867438"/>
              <a:gd name="connsiteX847" fmla="*/ 9686882 w 11218359"/>
              <a:gd name="connsiteY847" fmla="*/ 1867438 h 1867438"/>
              <a:gd name="connsiteX848" fmla="*/ 9698360 w 11218359"/>
              <a:gd name="connsiteY848" fmla="*/ 1867438 h 1867438"/>
              <a:gd name="connsiteX849" fmla="*/ 9709790 w 11218359"/>
              <a:gd name="connsiteY849" fmla="*/ 1867438 h 1867438"/>
              <a:gd name="connsiteX850" fmla="*/ 9721219 w 11218359"/>
              <a:gd name="connsiteY850" fmla="*/ 1867438 h 1867438"/>
              <a:gd name="connsiteX851" fmla="*/ 9732650 w 11218359"/>
              <a:gd name="connsiteY851" fmla="*/ 1867438 h 1867438"/>
              <a:gd name="connsiteX852" fmla="*/ 9744080 w 11218359"/>
              <a:gd name="connsiteY852" fmla="*/ 1867438 h 1867438"/>
              <a:gd name="connsiteX853" fmla="*/ 9755557 w 11218359"/>
              <a:gd name="connsiteY853" fmla="*/ 1867438 h 1867438"/>
              <a:gd name="connsiteX854" fmla="*/ 9766988 w 11218359"/>
              <a:gd name="connsiteY854" fmla="*/ 1867438 h 1867438"/>
              <a:gd name="connsiteX855" fmla="*/ 9778417 w 11218359"/>
              <a:gd name="connsiteY855" fmla="*/ 1867438 h 1867438"/>
              <a:gd name="connsiteX856" fmla="*/ 9789848 w 11218359"/>
              <a:gd name="connsiteY856" fmla="*/ 1867438 h 1867438"/>
              <a:gd name="connsiteX857" fmla="*/ 9801277 w 11218359"/>
              <a:gd name="connsiteY857" fmla="*/ 1867438 h 1867438"/>
              <a:gd name="connsiteX858" fmla="*/ 9812755 w 11218359"/>
              <a:gd name="connsiteY858" fmla="*/ 1867438 h 1867438"/>
              <a:gd name="connsiteX859" fmla="*/ 9824185 w 11218359"/>
              <a:gd name="connsiteY859" fmla="*/ 1867438 h 1867438"/>
              <a:gd name="connsiteX860" fmla="*/ 9835615 w 11218359"/>
              <a:gd name="connsiteY860" fmla="*/ 1867438 h 1867438"/>
              <a:gd name="connsiteX861" fmla="*/ 9847045 w 11218359"/>
              <a:gd name="connsiteY861" fmla="*/ 1867438 h 1867438"/>
              <a:gd name="connsiteX862" fmla="*/ 9858475 w 11218359"/>
              <a:gd name="connsiteY862" fmla="*/ 1867438 h 1867438"/>
              <a:gd name="connsiteX863" fmla="*/ 9869952 w 11218359"/>
              <a:gd name="connsiteY863" fmla="*/ 1867438 h 1867438"/>
              <a:gd name="connsiteX864" fmla="*/ 9881383 w 11218359"/>
              <a:gd name="connsiteY864" fmla="*/ 1867438 h 1867438"/>
              <a:gd name="connsiteX865" fmla="*/ 9892812 w 11218359"/>
              <a:gd name="connsiteY865" fmla="*/ 1867438 h 1867438"/>
              <a:gd name="connsiteX866" fmla="*/ 9904243 w 11218359"/>
              <a:gd name="connsiteY866" fmla="*/ 1867438 h 1867438"/>
              <a:gd name="connsiteX867" fmla="*/ 9915673 w 11218359"/>
              <a:gd name="connsiteY867" fmla="*/ 1867438 h 1867438"/>
              <a:gd name="connsiteX868" fmla="*/ 9927102 w 11218359"/>
              <a:gd name="connsiteY868" fmla="*/ 1867438 h 1867438"/>
              <a:gd name="connsiteX869" fmla="*/ 9938581 w 11218359"/>
              <a:gd name="connsiteY869" fmla="*/ 1867438 h 1867438"/>
              <a:gd name="connsiteX870" fmla="*/ 9950010 w 11218359"/>
              <a:gd name="connsiteY870" fmla="*/ 1867438 h 1867438"/>
              <a:gd name="connsiteX871" fmla="*/ 9961441 w 11218359"/>
              <a:gd name="connsiteY871" fmla="*/ 1867438 h 1867438"/>
              <a:gd name="connsiteX872" fmla="*/ 9972870 w 11218359"/>
              <a:gd name="connsiteY872" fmla="*/ 1867438 h 1867438"/>
              <a:gd name="connsiteX873" fmla="*/ 9984300 w 11218359"/>
              <a:gd name="connsiteY873" fmla="*/ 1867438 h 1867438"/>
              <a:gd name="connsiteX874" fmla="*/ 9995778 w 11218359"/>
              <a:gd name="connsiteY874" fmla="*/ 1867438 h 1867438"/>
              <a:gd name="connsiteX875" fmla="*/ 10007208 w 11218359"/>
              <a:gd name="connsiteY875" fmla="*/ 1867438 h 1867438"/>
              <a:gd name="connsiteX876" fmla="*/ 10018638 w 11218359"/>
              <a:gd name="connsiteY876" fmla="*/ 1867438 h 1867438"/>
              <a:gd name="connsiteX877" fmla="*/ 10030068 w 11218359"/>
              <a:gd name="connsiteY877" fmla="*/ 1867438 h 1867438"/>
              <a:gd name="connsiteX878" fmla="*/ 10041498 w 11218359"/>
              <a:gd name="connsiteY878" fmla="*/ 1867438 h 1867438"/>
              <a:gd name="connsiteX879" fmla="*/ 10052976 w 11218359"/>
              <a:gd name="connsiteY879" fmla="*/ 1867438 h 1867438"/>
              <a:gd name="connsiteX880" fmla="*/ 10064405 w 11218359"/>
              <a:gd name="connsiteY880" fmla="*/ 1867438 h 1867438"/>
              <a:gd name="connsiteX881" fmla="*/ 10075835 w 11218359"/>
              <a:gd name="connsiteY881" fmla="*/ 1867438 h 1867438"/>
              <a:gd name="connsiteX882" fmla="*/ 10087266 w 11218359"/>
              <a:gd name="connsiteY882" fmla="*/ 1867438 h 1867438"/>
              <a:gd name="connsiteX883" fmla="*/ 10098695 w 11218359"/>
              <a:gd name="connsiteY883" fmla="*/ 1867438 h 1867438"/>
              <a:gd name="connsiteX884" fmla="*/ 10110174 w 11218359"/>
              <a:gd name="connsiteY884" fmla="*/ 1867438 h 1867438"/>
              <a:gd name="connsiteX885" fmla="*/ 10121603 w 11218359"/>
              <a:gd name="connsiteY885" fmla="*/ 1867438 h 1867438"/>
              <a:gd name="connsiteX886" fmla="*/ 10133033 w 11218359"/>
              <a:gd name="connsiteY886" fmla="*/ 1867438 h 1867438"/>
              <a:gd name="connsiteX887" fmla="*/ 10144463 w 11218359"/>
              <a:gd name="connsiteY887" fmla="*/ 1867438 h 1867438"/>
              <a:gd name="connsiteX888" fmla="*/ 10155893 w 11218359"/>
              <a:gd name="connsiteY888" fmla="*/ 1867438 h 1867438"/>
              <a:gd name="connsiteX889" fmla="*/ 10167371 w 11218359"/>
              <a:gd name="connsiteY889" fmla="*/ 1867438 h 1867438"/>
              <a:gd name="connsiteX890" fmla="*/ 10178801 w 11218359"/>
              <a:gd name="connsiteY890" fmla="*/ 1867438 h 1867438"/>
              <a:gd name="connsiteX891" fmla="*/ 10190230 w 11218359"/>
              <a:gd name="connsiteY891" fmla="*/ 1867438 h 1867438"/>
              <a:gd name="connsiteX892" fmla="*/ 10201661 w 11218359"/>
              <a:gd name="connsiteY892" fmla="*/ 1867438 h 1867438"/>
              <a:gd name="connsiteX893" fmla="*/ 10213091 w 11218359"/>
              <a:gd name="connsiteY893" fmla="*/ 1867438 h 1867438"/>
              <a:gd name="connsiteX894" fmla="*/ 10224569 w 11218359"/>
              <a:gd name="connsiteY894" fmla="*/ 1867438 h 1867438"/>
              <a:gd name="connsiteX895" fmla="*/ 10235998 w 11218359"/>
              <a:gd name="connsiteY895" fmla="*/ 1867438 h 1867438"/>
              <a:gd name="connsiteX896" fmla="*/ 10247428 w 11218359"/>
              <a:gd name="connsiteY896" fmla="*/ 1867438 h 1867438"/>
              <a:gd name="connsiteX897" fmla="*/ 10258859 w 11218359"/>
              <a:gd name="connsiteY897" fmla="*/ 1867438 h 1867438"/>
              <a:gd name="connsiteX898" fmla="*/ 10270288 w 11218359"/>
              <a:gd name="connsiteY898" fmla="*/ 1867438 h 1867438"/>
              <a:gd name="connsiteX899" fmla="*/ 10281767 w 11218359"/>
              <a:gd name="connsiteY899" fmla="*/ 1867438 h 1867438"/>
              <a:gd name="connsiteX900" fmla="*/ 10293196 w 11218359"/>
              <a:gd name="connsiteY900" fmla="*/ 1867438 h 1867438"/>
              <a:gd name="connsiteX901" fmla="*/ 10304626 w 11218359"/>
              <a:gd name="connsiteY901" fmla="*/ 1867438 h 1867438"/>
              <a:gd name="connsiteX902" fmla="*/ 10316056 w 11218359"/>
              <a:gd name="connsiteY902" fmla="*/ 1867438 h 1867438"/>
              <a:gd name="connsiteX903" fmla="*/ 10327486 w 11218359"/>
              <a:gd name="connsiteY903" fmla="*/ 1867438 h 1867438"/>
              <a:gd name="connsiteX904" fmla="*/ 10338963 w 11218359"/>
              <a:gd name="connsiteY904" fmla="*/ 1867438 h 1867438"/>
              <a:gd name="connsiteX905" fmla="*/ 10350394 w 11218359"/>
              <a:gd name="connsiteY905" fmla="*/ 1867438 h 1867438"/>
              <a:gd name="connsiteX906" fmla="*/ 10361823 w 11218359"/>
              <a:gd name="connsiteY906" fmla="*/ 1867438 h 1867438"/>
              <a:gd name="connsiteX907" fmla="*/ 10373254 w 11218359"/>
              <a:gd name="connsiteY907" fmla="*/ 1867438 h 1867438"/>
              <a:gd name="connsiteX908" fmla="*/ 10384684 w 11218359"/>
              <a:gd name="connsiteY908" fmla="*/ 1867438 h 1867438"/>
              <a:gd name="connsiteX909" fmla="*/ 10396161 w 11218359"/>
              <a:gd name="connsiteY909" fmla="*/ 1867438 h 1867438"/>
              <a:gd name="connsiteX910" fmla="*/ 10407591 w 11218359"/>
              <a:gd name="connsiteY910" fmla="*/ 1867438 h 1867438"/>
              <a:gd name="connsiteX911" fmla="*/ 10419021 w 11218359"/>
              <a:gd name="connsiteY911" fmla="*/ 1867438 h 1867438"/>
              <a:gd name="connsiteX912" fmla="*/ 10430452 w 11218359"/>
              <a:gd name="connsiteY912" fmla="*/ 1867438 h 1867438"/>
              <a:gd name="connsiteX913" fmla="*/ 10441881 w 11218359"/>
              <a:gd name="connsiteY913" fmla="*/ 1867438 h 1867438"/>
              <a:gd name="connsiteX914" fmla="*/ 10453358 w 11218359"/>
              <a:gd name="connsiteY914" fmla="*/ 1867438 h 1867438"/>
              <a:gd name="connsiteX915" fmla="*/ 10464789 w 11218359"/>
              <a:gd name="connsiteY915" fmla="*/ 1867438 h 1867438"/>
              <a:gd name="connsiteX916" fmla="*/ 10476219 w 11218359"/>
              <a:gd name="connsiteY916" fmla="*/ 1867438 h 1867438"/>
              <a:gd name="connsiteX917" fmla="*/ 10487649 w 11218359"/>
              <a:gd name="connsiteY917" fmla="*/ 1867438 h 1867438"/>
              <a:gd name="connsiteX918" fmla="*/ 10499079 w 11218359"/>
              <a:gd name="connsiteY918" fmla="*/ 1867438 h 1867438"/>
              <a:gd name="connsiteX919" fmla="*/ 10510556 w 11218359"/>
              <a:gd name="connsiteY919" fmla="*/ 1867438 h 1867438"/>
              <a:gd name="connsiteX920" fmla="*/ 10521987 w 11218359"/>
              <a:gd name="connsiteY920" fmla="*/ 1867438 h 1867438"/>
              <a:gd name="connsiteX921" fmla="*/ 10533416 w 11218359"/>
              <a:gd name="connsiteY921" fmla="*/ 1867438 h 1867438"/>
              <a:gd name="connsiteX922" fmla="*/ 10544847 w 11218359"/>
              <a:gd name="connsiteY922" fmla="*/ 1867438 h 1867438"/>
              <a:gd name="connsiteX923" fmla="*/ 10556277 w 11218359"/>
              <a:gd name="connsiteY923" fmla="*/ 1867438 h 1867438"/>
              <a:gd name="connsiteX924" fmla="*/ 10567754 w 11218359"/>
              <a:gd name="connsiteY924" fmla="*/ 1867438 h 1867438"/>
              <a:gd name="connsiteX925" fmla="*/ 10579184 w 11218359"/>
              <a:gd name="connsiteY925" fmla="*/ 1867438 h 1867438"/>
              <a:gd name="connsiteX926" fmla="*/ 10590614 w 11218359"/>
              <a:gd name="connsiteY926" fmla="*/ 1867438 h 1867438"/>
              <a:gd name="connsiteX927" fmla="*/ 10602045 w 11218359"/>
              <a:gd name="connsiteY927" fmla="*/ 1867438 h 1867438"/>
              <a:gd name="connsiteX928" fmla="*/ 10613474 w 11218359"/>
              <a:gd name="connsiteY928" fmla="*/ 1867438 h 1867438"/>
              <a:gd name="connsiteX929" fmla="*/ 10624951 w 11218359"/>
              <a:gd name="connsiteY929" fmla="*/ 1867438 h 1867438"/>
              <a:gd name="connsiteX930" fmla="*/ 10636382 w 11218359"/>
              <a:gd name="connsiteY930" fmla="*/ 1867438 h 1867438"/>
              <a:gd name="connsiteX931" fmla="*/ 10647812 w 11218359"/>
              <a:gd name="connsiteY931" fmla="*/ 1867438 h 1867438"/>
              <a:gd name="connsiteX932" fmla="*/ 10659241 w 11218359"/>
              <a:gd name="connsiteY932" fmla="*/ 1867438 h 1867438"/>
              <a:gd name="connsiteX933" fmla="*/ 10670672 w 11218359"/>
              <a:gd name="connsiteY933" fmla="*/ 1867438 h 1867438"/>
              <a:gd name="connsiteX934" fmla="*/ 10682149 w 11218359"/>
              <a:gd name="connsiteY934" fmla="*/ 1867438 h 1867438"/>
              <a:gd name="connsiteX935" fmla="*/ 10693580 w 11218359"/>
              <a:gd name="connsiteY935" fmla="*/ 1867438 h 1867438"/>
              <a:gd name="connsiteX936" fmla="*/ 10705009 w 11218359"/>
              <a:gd name="connsiteY936" fmla="*/ 1867438 h 1867438"/>
              <a:gd name="connsiteX937" fmla="*/ 10716439 w 11218359"/>
              <a:gd name="connsiteY937" fmla="*/ 1867438 h 1867438"/>
              <a:gd name="connsiteX938" fmla="*/ 10727870 w 11218359"/>
              <a:gd name="connsiteY938" fmla="*/ 1867438 h 1867438"/>
              <a:gd name="connsiteX939" fmla="*/ 10739347 w 11218359"/>
              <a:gd name="connsiteY939" fmla="*/ 1867438 h 1867438"/>
              <a:gd name="connsiteX940" fmla="*/ 10750778 w 11218359"/>
              <a:gd name="connsiteY940" fmla="*/ 1867438 h 1867438"/>
              <a:gd name="connsiteX941" fmla="*/ 10762207 w 11218359"/>
              <a:gd name="connsiteY941" fmla="*/ 1867438 h 1867438"/>
              <a:gd name="connsiteX942" fmla="*/ 10773637 w 11218359"/>
              <a:gd name="connsiteY942" fmla="*/ 1867438 h 1867438"/>
              <a:gd name="connsiteX943" fmla="*/ 10785067 w 11218359"/>
              <a:gd name="connsiteY943" fmla="*/ 1867438 h 1867438"/>
              <a:gd name="connsiteX944" fmla="*/ 10796544 w 11218359"/>
              <a:gd name="connsiteY944" fmla="*/ 1867438 h 1867438"/>
              <a:gd name="connsiteX945" fmla="*/ 10807975 w 11218359"/>
              <a:gd name="connsiteY945" fmla="*/ 1867438 h 1867438"/>
              <a:gd name="connsiteX946" fmla="*/ 10819405 w 11218359"/>
              <a:gd name="connsiteY946" fmla="*/ 1867438 h 1867438"/>
              <a:gd name="connsiteX947" fmla="*/ 10830834 w 11218359"/>
              <a:gd name="connsiteY947" fmla="*/ 1867438 h 1867438"/>
              <a:gd name="connsiteX948" fmla="*/ 10842265 w 11218359"/>
              <a:gd name="connsiteY948" fmla="*/ 1867438 h 1867438"/>
              <a:gd name="connsiteX949" fmla="*/ 10853742 w 11218359"/>
              <a:gd name="connsiteY949" fmla="*/ 1867438 h 1867438"/>
              <a:gd name="connsiteX950" fmla="*/ 10865173 w 11218359"/>
              <a:gd name="connsiteY950" fmla="*/ 1867438 h 1867438"/>
              <a:gd name="connsiteX951" fmla="*/ 10876602 w 11218359"/>
              <a:gd name="connsiteY951" fmla="*/ 1867438 h 1867438"/>
              <a:gd name="connsiteX952" fmla="*/ 10888032 w 11218359"/>
              <a:gd name="connsiteY952" fmla="*/ 1867438 h 1867438"/>
              <a:gd name="connsiteX953" fmla="*/ 10899463 w 11218359"/>
              <a:gd name="connsiteY953" fmla="*/ 1867438 h 1867438"/>
              <a:gd name="connsiteX954" fmla="*/ 10910892 w 11218359"/>
              <a:gd name="connsiteY954" fmla="*/ 1867438 h 1867438"/>
              <a:gd name="connsiteX955" fmla="*/ 10922369 w 11218359"/>
              <a:gd name="connsiteY955" fmla="*/ 1867438 h 1867438"/>
              <a:gd name="connsiteX956" fmla="*/ 10933800 w 11218359"/>
              <a:gd name="connsiteY956" fmla="*/ 1867438 h 1867438"/>
              <a:gd name="connsiteX957" fmla="*/ 10945230 w 11218359"/>
              <a:gd name="connsiteY957" fmla="*/ 1867438 h 1867438"/>
              <a:gd name="connsiteX958" fmla="*/ 10956660 w 11218359"/>
              <a:gd name="connsiteY958" fmla="*/ 1867438 h 1867438"/>
              <a:gd name="connsiteX959" fmla="*/ 10968090 w 11218359"/>
              <a:gd name="connsiteY959" fmla="*/ 1867438 h 1867438"/>
              <a:gd name="connsiteX960" fmla="*/ 10979567 w 11218359"/>
              <a:gd name="connsiteY960" fmla="*/ 1867438 h 1867438"/>
              <a:gd name="connsiteX961" fmla="*/ 10990998 w 11218359"/>
              <a:gd name="connsiteY961" fmla="*/ 1867438 h 1867438"/>
              <a:gd name="connsiteX962" fmla="*/ 11002427 w 11218359"/>
              <a:gd name="connsiteY962" fmla="*/ 1867438 h 1867438"/>
              <a:gd name="connsiteX963" fmla="*/ 11013858 w 11218359"/>
              <a:gd name="connsiteY963" fmla="*/ 1867438 h 1867438"/>
              <a:gd name="connsiteX964" fmla="*/ 11025287 w 11218359"/>
              <a:gd name="connsiteY964" fmla="*/ 1867438 h 1867438"/>
              <a:gd name="connsiteX965" fmla="*/ 11036765 w 11218359"/>
              <a:gd name="connsiteY965" fmla="*/ 1867438 h 1867438"/>
              <a:gd name="connsiteX966" fmla="*/ 11048195 w 11218359"/>
              <a:gd name="connsiteY966" fmla="*/ 1867438 h 1867438"/>
              <a:gd name="connsiteX967" fmla="*/ 11059625 w 11218359"/>
              <a:gd name="connsiteY967" fmla="*/ 1867438 h 1867438"/>
              <a:gd name="connsiteX968" fmla="*/ 11071056 w 11218359"/>
              <a:gd name="connsiteY968" fmla="*/ 1867438 h 1867438"/>
              <a:gd name="connsiteX969" fmla="*/ 11082485 w 11218359"/>
              <a:gd name="connsiteY969" fmla="*/ 1867438 h 1867438"/>
              <a:gd name="connsiteX970" fmla="*/ 11093962 w 11218359"/>
              <a:gd name="connsiteY970" fmla="*/ 1867438 h 1867438"/>
              <a:gd name="connsiteX971" fmla="*/ 11105393 w 11218359"/>
              <a:gd name="connsiteY971" fmla="*/ 1867438 h 1867438"/>
              <a:gd name="connsiteX972" fmla="*/ 11116823 w 11218359"/>
              <a:gd name="connsiteY972" fmla="*/ 1867438 h 1867438"/>
              <a:gd name="connsiteX973" fmla="*/ 11128253 w 11218359"/>
              <a:gd name="connsiteY973" fmla="*/ 1867438 h 1867438"/>
              <a:gd name="connsiteX974" fmla="*/ 11139683 w 11218359"/>
              <a:gd name="connsiteY974" fmla="*/ 1867438 h 1867438"/>
              <a:gd name="connsiteX975" fmla="*/ 11151160 w 11218359"/>
              <a:gd name="connsiteY975" fmla="*/ 1867438 h 1867438"/>
              <a:gd name="connsiteX976" fmla="*/ 11162591 w 11218359"/>
              <a:gd name="connsiteY976" fmla="*/ 1867438 h 1867438"/>
              <a:gd name="connsiteX977" fmla="*/ 11174020 w 11218359"/>
              <a:gd name="connsiteY977" fmla="*/ 1867438 h 1867438"/>
              <a:gd name="connsiteX978" fmla="*/ 11185451 w 11218359"/>
              <a:gd name="connsiteY978" fmla="*/ 1867438 h 1867438"/>
              <a:gd name="connsiteX979" fmla="*/ 11196881 w 11218359"/>
              <a:gd name="connsiteY979" fmla="*/ 1867438 h 1867438"/>
              <a:gd name="connsiteX980" fmla="*/ 11208358 w 11218359"/>
              <a:gd name="connsiteY980" fmla="*/ 1867438 h 1867438"/>
              <a:gd name="connsiteX981" fmla="*/ 11218359 w 11218359"/>
              <a:gd name="connsiteY981" fmla="*/ 1867438 h 186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67438">
                <a:moveTo>
                  <a:pt x="0" y="1867438"/>
                </a:moveTo>
                <a:lnTo>
                  <a:pt x="9149" y="1867438"/>
                </a:lnTo>
                <a:lnTo>
                  <a:pt x="20588" y="1867438"/>
                </a:lnTo>
                <a:lnTo>
                  <a:pt x="32028" y="1867438"/>
                </a:lnTo>
                <a:lnTo>
                  <a:pt x="43467" y="1867438"/>
                </a:lnTo>
                <a:lnTo>
                  <a:pt x="54907" y="1867438"/>
                </a:lnTo>
                <a:lnTo>
                  <a:pt x="66346" y="1867438"/>
                </a:lnTo>
                <a:lnTo>
                  <a:pt x="77786" y="1867438"/>
                </a:lnTo>
                <a:lnTo>
                  <a:pt x="89225" y="1867438"/>
                </a:lnTo>
                <a:lnTo>
                  <a:pt x="100665" y="1867438"/>
                </a:lnTo>
                <a:lnTo>
                  <a:pt x="112104" y="1867438"/>
                </a:lnTo>
                <a:lnTo>
                  <a:pt x="123544" y="1867438"/>
                </a:lnTo>
                <a:lnTo>
                  <a:pt x="134979" y="1867438"/>
                </a:lnTo>
                <a:lnTo>
                  <a:pt x="146423" y="1867438"/>
                </a:lnTo>
                <a:lnTo>
                  <a:pt x="157858" y="1867438"/>
                </a:lnTo>
                <a:lnTo>
                  <a:pt x="169297" y="1867438"/>
                </a:lnTo>
                <a:lnTo>
                  <a:pt x="180737" y="1867438"/>
                </a:lnTo>
                <a:lnTo>
                  <a:pt x="192176" y="1867438"/>
                </a:lnTo>
                <a:lnTo>
                  <a:pt x="203616" y="1867438"/>
                </a:lnTo>
                <a:lnTo>
                  <a:pt x="215055" y="1867438"/>
                </a:lnTo>
                <a:lnTo>
                  <a:pt x="226495" y="1867438"/>
                </a:lnTo>
                <a:lnTo>
                  <a:pt x="237935" y="1867438"/>
                </a:lnTo>
                <a:lnTo>
                  <a:pt x="249374" y="1867438"/>
                </a:lnTo>
                <a:lnTo>
                  <a:pt x="260814" y="1867438"/>
                </a:lnTo>
                <a:lnTo>
                  <a:pt x="272253" y="1867438"/>
                </a:lnTo>
                <a:lnTo>
                  <a:pt x="283693" y="1867438"/>
                </a:lnTo>
                <a:lnTo>
                  <a:pt x="295132" y="1867438"/>
                </a:lnTo>
                <a:lnTo>
                  <a:pt x="306572" y="1867438"/>
                </a:lnTo>
                <a:lnTo>
                  <a:pt x="318011" y="1867438"/>
                </a:lnTo>
                <a:lnTo>
                  <a:pt x="329451" y="1867438"/>
                </a:lnTo>
                <a:lnTo>
                  <a:pt x="340890" y="1867438"/>
                </a:lnTo>
                <a:lnTo>
                  <a:pt x="352330" y="1867438"/>
                </a:lnTo>
                <a:lnTo>
                  <a:pt x="363769" y="1867438"/>
                </a:lnTo>
                <a:lnTo>
                  <a:pt x="375209" y="1867438"/>
                </a:lnTo>
                <a:lnTo>
                  <a:pt x="386648" y="1867438"/>
                </a:lnTo>
                <a:lnTo>
                  <a:pt x="398088" y="1867438"/>
                </a:lnTo>
                <a:lnTo>
                  <a:pt x="409527" y="1867438"/>
                </a:lnTo>
                <a:lnTo>
                  <a:pt x="420967" y="1867438"/>
                </a:lnTo>
                <a:lnTo>
                  <a:pt x="432406" y="1867438"/>
                </a:lnTo>
                <a:lnTo>
                  <a:pt x="443846" y="1867438"/>
                </a:lnTo>
                <a:lnTo>
                  <a:pt x="455285" y="1867438"/>
                </a:lnTo>
                <a:lnTo>
                  <a:pt x="466725" y="1867438"/>
                </a:lnTo>
                <a:lnTo>
                  <a:pt x="478165" y="1867438"/>
                </a:lnTo>
                <a:lnTo>
                  <a:pt x="489604" y="1867438"/>
                </a:lnTo>
                <a:lnTo>
                  <a:pt x="501044" y="1867438"/>
                </a:lnTo>
                <a:lnTo>
                  <a:pt x="512483" y="1867438"/>
                </a:lnTo>
                <a:lnTo>
                  <a:pt x="523923" y="1867438"/>
                </a:lnTo>
                <a:lnTo>
                  <a:pt x="535362" y="1867438"/>
                </a:lnTo>
                <a:lnTo>
                  <a:pt x="546802" y="1867438"/>
                </a:lnTo>
                <a:lnTo>
                  <a:pt x="558241" y="1867438"/>
                </a:lnTo>
                <a:lnTo>
                  <a:pt x="569681" y="1867438"/>
                </a:lnTo>
                <a:lnTo>
                  <a:pt x="581120" y="1867438"/>
                </a:lnTo>
                <a:lnTo>
                  <a:pt x="592560" y="1867438"/>
                </a:lnTo>
                <a:lnTo>
                  <a:pt x="603999" y="1867438"/>
                </a:lnTo>
                <a:lnTo>
                  <a:pt x="615439" y="1867438"/>
                </a:lnTo>
                <a:lnTo>
                  <a:pt x="626878" y="1867438"/>
                </a:lnTo>
                <a:lnTo>
                  <a:pt x="638318" y="1867438"/>
                </a:lnTo>
                <a:lnTo>
                  <a:pt x="649757" y="1867438"/>
                </a:lnTo>
                <a:lnTo>
                  <a:pt x="661192" y="1867438"/>
                </a:lnTo>
                <a:lnTo>
                  <a:pt x="672632" y="1867438"/>
                </a:lnTo>
                <a:lnTo>
                  <a:pt x="684071" y="1867438"/>
                </a:lnTo>
                <a:lnTo>
                  <a:pt x="695511" y="1867438"/>
                </a:lnTo>
                <a:lnTo>
                  <a:pt x="706950" y="1867438"/>
                </a:lnTo>
                <a:lnTo>
                  <a:pt x="718390" y="1867438"/>
                </a:lnTo>
                <a:lnTo>
                  <a:pt x="729829" y="1867438"/>
                </a:lnTo>
                <a:lnTo>
                  <a:pt x="741269" y="1867438"/>
                </a:lnTo>
                <a:lnTo>
                  <a:pt x="752708" y="1867438"/>
                </a:lnTo>
                <a:lnTo>
                  <a:pt x="764148" y="1867438"/>
                </a:lnTo>
                <a:lnTo>
                  <a:pt x="775587" y="1867438"/>
                </a:lnTo>
                <a:lnTo>
                  <a:pt x="787027" y="1867438"/>
                </a:lnTo>
                <a:lnTo>
                  <a:pt x="798467" y="1867438"/>
                </a:lnTo>
                <a:lnTo>
                  <a:pt x="809906" y="1867438"/>
                </a:lnTo>
                <a:lnTo>
                  <a:pt x="821346" y="1867438"/>
                </a:lnTo>
                <a:lnTo>
                  <a:pt x="832785" y="1867438"/>
                </a:lnTo>
                <a:lnTo>
                  <a:pt x="844225" y="1867438"/>
                </a:lnTo>
                <a:lnTo>
                  <a:pt x="855664" y="1867438"/>
                </a:lnTo>
                <a:lnTo>
                  <a:pt x="867104" y="1867438"/>
                </a:lnTo>
                <a:lnTo>
                  <a:pt x="878543" y="1867438"/>
                </a:lnTo>
                <a:lnTo>
                  <a:pt x="889983" y="1867438"/>
                </a:lnTo>
                <a:lnTo>
                  <a:pt x="901422" y="1867438"/>
                </a:lnTo>
                <a:lnTo>
                  <a:pt x="912862" y="1867438"/>
                </a:lnTo>
                <a:lnTo>
                  <a:pt x="924301" y="1867438"/>
                </a:lnTo>
                <a:lnTo>
                  <a:pt x="935741" y="1867438"/>
                </a:lnTo>
                <a:lnTo>
                  <a:pt x="947180" y="1867438"/>
                </a:lnTo>
                <a:lnTo>
                  <a:pt x="958620" y="1867438"/>
                </a:lnTo>
                <a:lnTo>
                  <a:pt x="970059" y="1867438"/>
                </a:lnTo>
                <a:lnTo>
                  <a:pt x="981499" y="1867438"/>
                </a:lnTo>
                <a:lnTo>
                  <a:pt x="992938" y="1867438"/>
                </a:lnTo>
                <a:lnTo>
                  <a:pt x="1004378" y="1867438"/>
                </a:lnTo>
                <a:lnTo>
                  <a:pt x="1015818" y="1867438"/>
                </a:lnTo>
                <a:lnTo>
                  <a:pt x="1027257" y="1867438"/>
                </a:lnTo>
                <a:lnTo>
                  <a:pt x="1038697" y="1867438"/>
                </a:lnTo>
                <a:lnTo>
                  <a:pt x="1050136" y="1867438"/>
                </a:lnTo>
                <a:lnTo>
                  <a:pt x="1061576" y="1867438"/>
                </a:lnTo>
                <a:lnTo>
                  <a:pt x="1073015" y="1867438"/>
                </a:lnTo>
                <a:lnTo>
                  <a:pt x="1084455" y="1867438"/>
                </a:lnTo>
                <a:lnTo>
                  <a:pt x="1095894" y="1867438"/>
                </a:lnTo>
                <a:lnTo>
                  <a:pt x="1107334" y="1867438"/>
                </a:lnTo>
                <a:lnTo>
                  <a:pt x="1118773" y="1867438"/>
                </a:lnTo>
                <a:lnTo>
                  <a:pt x="1130213" y="1867438"/>
                </a:lnTo>
                <a:lnTo>
                  <a:pt x="1141652" y="1867438"/>
                </a:lnTo>
                <a:lnTo>
                  <a:pt x="1153092" y="1867438"/>
                </a:lnTo>
                <a:lnTo>
                  <a:pt x="1164531" y="1867438"/>
                </a:lnTo>
                <a:lnTo>
                  <a:pt x="1175971" y="1867438"/>
                </a:lnTo>
                <a:lnTo>
                  <a:pt x="1187406" y="1867438"/>
                </a:lnTo>
                <a:lnTo>
                  <a:pt x="1198845" y="1867438"/>
                </a:lnTo>
                <a:lnTo>
                  <a:pt x="1210285" y="1867438"/>
                </a:lnTo>
                <a:lnTo>
                  <a:pt x="1221724" y="1867438"/>
                </a:lnTo>
                <a:lnTo>
                  <a:pt x="1233164" y="1867438"/>
                </a:lnTo>
                <a:lnTo>
                  <a:pt x="1244603" y="1867438"/>
                </a:lnTo>
                <a:lnTo>
                  <a:pt x="1256043" y="1867438"/>
                </a:lnTo>
                <a:lnTo>
                  <a:pt x="1267482" y="1867438"/>
                </a:lnTo>
                <a:lnTo>
                  <a:pt x="1278922" y="1867438"/>
                </a:lnTo>
                <a:lnTo>
                  <a:pt x="1290361" y="1867438"/>
                </a:lnTo>
                <a:lnTo>
                  <a:pt x="1301801" y="1867438"/>
                </a:lnTo>
                <a:lnTo>
                  <a:pt x="1313240" y="1867438"/>
                </a:lnTo>
                <a:lnTo>
                  <a:pt x="1324680" y="1867438"/>
                </a:lnTo>
                <a:lnTo>
                  <a:pt x="1336120" y="1867438"/>
                </a:lnTo>
                <a:lnTo>
                  <a:pt x="1347559" y="1867438"/>
                </a:lnTo>
                <a:lnTo>
                  <a:pt x="1358999" y="1867438"/>
                </a:lnTo>
                <a:lnTo>
                  <a:pt x="1370438" y="1867438"/>
                </a:lnTo>
                <a:lnTo>
                  <a:pt x="1381878" y="1867438"/>
                </a:lnTo>
                <a:lnTo>
                  <a:pt x="1393317" y="1867438"/>
                </a:lnTo>
                <a:lnTo>
                  <a:pt x="1404757" y="1867438"/>
                </a:lnTo>
                <a:lnTo>
                  <a:pt x="1416196" y="1867438"/>
                </a:lnTo>
                <a:lnTo>
                  <a:pt x="1427636" y="1867438"/>
                </a:lnTo>
                <a:lnTo>
                  <a:pt x="1439075" y="1867438"/>
                </a:lnTo>
                <a:lnTo>
                  <a:pt x="1450515" y="1867438"/>
                </a:lnTo>
                <a:lnTo>
                  <a:pt x="1461954" y="1867438"/>
                </a:lnTo>
                <a:lnTo>
                  <a:pt x="1473394" y="1867438"/>
                </a:lnTo>
                <a:lnTo>
                  <a:pt x="1484833" y="1867438"/>
                </a:lnTo>
                <a:lnTo>
                  <a:pt x="1496273" y="1867438"/>
                </a:lnTo>
                <a:lnTo>
                  <a:pt x="1507712" y="1867438"/>
                </a:lnTo>
                <a:lnTo>
                  <a:pt x="1519152" y="1867438"/>
                </a:lnTo>
                <a:lnTo>
                  <a:pt x="1530591" y="1867438"/>
                </a:lnTo>
                <a:lnTo>
                  <a:pt x="1542031" y="1867438"/>
                </a:lnTo>
                <a:lnTo>
                  <a:pt x="1553471" y="1867438"/>
                </a:lnTo>
                <a:lnTo>
                  <a:pt x="1564910" y="1867438"/>
                </a:lnTo>
                <a:lnTo>
                  <a:pt x="1576349" y="1867438"/>
                </a:lnTo>
                <a:lnTo>
                  <a:pt x="1587789" y="1867438"/>
                </a:lnTo>
                <a:lnTo>
                  <a:pt x="1599229" y="1867438"/>
                </a:lnTo>
                <a:lnTo>
                  <a:pt x="1610668" y="1867438"/>
                </a:lnTo>
                <a:lnTo>
                  <a:pt x="1622107" y="1867438"/>
                </a:lnTo>
                <a:lnTo>
                  <a:pt x="1633547" y="1867438"/>
                </a:lnTo>
                <a:lnTo>
                  <a:pt x="1644987" y="1867438"/>
                </a:lnTo>
                <a:lnTo>
                  <a:pt x="1656426" y="1867438"/>
                </a:lnTo>
                <a:lnTo>
                  <a:pt x="1667866" y="1867438"/>
                </a:lnTo>
                <a:lnTo>
                  <a:pt x="1679305" y="1867438"/>
                </a:lnTo>
                <a:lnTo>
                  <a:pt x="1690745" y="1867438"/>
                </a:lnTo>
                <a:lnTo>
                  <a:pt x="1702184" y="1867438"/>
                </a:lnTo>
                <a:lnTo>
                  <a:pt x="1713619" y="1867438"/>
                </a:lnTo>
                <a:lnTo>
                  <a:pt x="1725063" y="1867438"/>
                </a:lnTo>
                <a:lnTo>
                  <a:pt x="1736498" y="1867438"/>
                </a:lnTo>
                <a:lnTo>
                  <a:pt x="1747938" y="1867438"/>
                </a:lnTo>
                <a:lnTo>
                  <a:pt x="1759377" y="1867438"/>
                </a:lnTo>
                <a:lnTo>
                  <a:pt x="1770817" y="1867438"/>
                </a:lnTo>
                <a:lnTo>
                  <a:pt x="1782256" y="1867438"/>
                </a:lnTo>
                <a:lnTo>
                  <a:pt x="1793696" y="1867438"/>
                </a:lnTo>
                <a:lnTo>
                  <a:pt x="1805135" y="1867438"/>
                </a:lnTo>
                <a:lnTo>
                  <a:pt x="1816575" y="1867438"/>
                </a:lnTo>
                <a:lnTo>
                  <a:pt x="1828014" y="1867438"/>
                </a:lnTo>
                <a:lnTo>
                  <a:pt x="1839454" y="1867438"/>
                </a:lnTo>
                <a:lnTo>
                  <a:pt x="1850893" y="1867438"/>
                </a:lnTo>
                <a:lnTo>
                  <a:pt x="1862333" y="1867438"/>
                </a:lnTo>
                <a:lnTo>
                  <a:pt x="1873772" y="1867438"/>
                </a:lnTo>
                <a:lnTo>
                  <a:pt x="1885212" y="1867438"/>
                </a:lnTo>
                <a:lnTo>
                  <a:pt x="1896651" y="1867438"/>
                </a:lnTo>
                <a:lnTo>
                  <a:pt x="1908091" y="1867438"/>
                </a:lnTo>
                <a:lnTo>
                  <a:pt x="1919531" y="1867438"/>
                </a:lnTo>
                <a:lnTo>
                  <a:pt x="1930970" y="1867438"/>
                </a:lnTo>
                <a:lnTo>
                  <a:pt x="1942409" y="1867438"/>
                </a:lnTo>
                <a:lnTo>
                  <a:pt x="1953849" y="1867438"/>
                </a:lnTo>
                <a:lnTo>
                  <a:pt x="1965289" y="1867438"/>
                </a:lnTo>
                <a:lnTo>
                  <a:pt x="1976728" y="1867438"/>
                </a:lnTo>
                <a:lnTo>
                  <a:pt x="1988168" y="1867438"/>
                </a:lnTo>
                <a:lnTo>
                  <a:pt x="1999607" y="1867438"/>
                </a:lnTo>
                <a:lnTo>
                  <a:pt x="2011047" y="1867438"/>
                </a:lnTo>
                <a:lnTo>
                  <a:pt x="2022486" y="1867438"/>
                </a:lnTo>
                <a:lnTo>
                  <a:pt x="2033926" y="1867438"/>
                </a:lnTo>
                <a:lnTo>
                  <a:pt x="2045365" y="1867438"/>
                </a:lnTo>
                <a:lnTo>
                  <a:pt x="2056805" y="1867438"/>
                </a:lnTo>
                <a:lnTo>
                  <a:pt x="2068244" y="1867438"/>
                </a:lnTo>
                <a:lnTo>
                  <a:pt x="2079684" y="1867438"/>
                </a:lnTo>
                <a:lnTo>
                  <a:pt x="2091123" y="1867438"/>
                </a:lnTo>
                <a:lnTo>
                  <a:pt x="2102563" y="1867438"/>
                </a:lnTo>
                <a:lnTo>
                  <a:pt x="2114002" y="1867438"/>
                </a:lnTo>
                <a:lnTo>
                  <a:pt x="2125442" y="1867438"/>
                </a:lnTo>
                <a:lnTo>
                  <a:pt x="2136882" y="1867438"/>
                </a:lnTo>
                <a:lnTo>
                  <a:pt x="2148321" y="1867438"/>
                </a:lnTo>
                <a:lnTo>
                  <a:pt x="2159760" y="1867438"/>
                </a:lnTo>
                <a:lnTo>
                  <a:pt x="2171200" y="1867438"/>
                </a:lnTo>
                <a:lnTo>
                  <a:pt x="2182640" y="1867438"/>
                </a:lnTo>
                <a:lnTo>
                  <a:pt x="2194079" y="1867438"/>
                </a:lnTo>
                <a:lnTo>
                  <a:pt x="2205519" y="1867438"/>
                </a:lnTo>
                <a:lnTo>
                  <a:pt x="2216958" y="1867438"/>
                </a:lnTo>
                <a:lnTo>
                  <a:pt x="2228393" y="1867438"/>
                </a:lnTo>
                <a:lnTo>
                  <a:pt x="2239837" y="1867438"/>
                </a:lnTo>
                <a:lnTo>
                  <a:pt x="2251272" y="1867438"/>
                </a:lnTo>
                <a:lnTo>
                  <a:pt x="2262716" y="1867438"/>
                </a:lnTo>
                <a:lnTo>
                  <a:pt x="2274151" y="1867438"/>
                </a:lnTo>
                <a:lnTo>
                  <a:pt x="2285591" y="1867438"/>
                </a:lnTo>
                <a:lnTo>
                  <a:pt x="2297030" y="1867438"/>
                </a:lnTo>
                <a:lnTo>
                  <a:pt x="2308470" y="1867438"/>
                </a:lnTo>
                <a:lnTo>
                  <a:pt x="2319909" y="1867438"/>
                </a:lnTo>
                <a:lnTo>
                  <a:pt x="2331349" y="1867438"/>
                </a:lnTo>
                <a:lnTo>
                  <a:pt x="2342788" y="1867438"/>
                </a:lnTo>
                <a:lnTo>
                  <a:pt x="2354228" y="1867438"/>
                </a:lnTo>
                <a:lnTo>
                  <a:pt x="2365667" y="1867438"/>
                </a:lnTo>
                <a:lnTo>
                  <a:pt x="2377107" y="1867438"/>
                </a:lnTo>
                <a:lnTo>
                  <a:pt x="2388546" y="1867438"/>
                </a:lnTo>
                <a:lnTo>
                  <a:pt x="2399986" y="1867438"/>
                </a:lnTo>
                <a:lnTo>
                  <a:pt x="2411425" y="1867438"/>
                </a:lnTo>
                <a:lnTo>
                  <a:pt x="2422865" y="1867438"/>
                </a:lnTo>
                <a:lnTo>
                  <a:pt x="2434304" y="1867438"/>
                </a:lnTo>
                <a:lnTo>
                  <a:pt x="2445744" y="1867438"/>
                </a:lnTo>
                <a:lnTo>
                  <a:pt x="2457184" y="1867438"/>
                </a:lnTo>
                <a:lnTo>
                  <a:pt x="2468623" y="1867438"/>
                </a:lnTo>
                <a:lnTo>
                  <a:pt x="2480062" y="1867438"/>
                </a:lnTo>
                <a:lnTo>
                  <a:pt x="2491502" y="1867438"/>
                </a:lnTo>
                <a:lnTo>
                  <a:pt x="2502942" y="1867438"/>
                </a:lnTo>
                <a:lnTo>
                  <a:pt x="2514381" y="1867438"/>
                </a:lnTo>
                <a:lnTo>
                  <a:pt x="2525821" y="1867438"/>
                </a:lnTo>
                <a:lnTo>
                  <a:pt x="2537260" y="1867438"/>
                </a:lnTo>
                <a:lnTo>
                  <a:pt x="2548700" y="1867438"/>
                </a:lnTo>
                <a:lnTo>
                  <a:pt x="2560139" y="1867438"/>
                </a:lnTo>
                <a:lnTo>
                  <a:pt x="2571579" y="1867438"/>
                </a:lnTo>
                <a:lnTo>
                  <a:pt x="2583018" y="1867438"/>
                </a:lnTo>
                <a:lnTo>
                  <a:pt x="2594458" y="1867438"/>
                </a:lnTo>
                <a:lnTo>
                  <a:pt x="2605897" y="1867438"/>
                </a:lnTo>
                <a:lnTo>
                  <a:pt x="2617337" y="1867438"/>
                </a:lnTo>
                <a:lnTo>
                  <a:pt x="2628776" y="1867438"/>
                </a:lnTo>
                <a:lnTo>
                  <a:pt x="2640216" y="1867438"/>
                </a:lnTo>
                <a:lnTo>
                  <a:pt x="2651655" y="1867438"/>
                </a:lnTo>
                <a:lnTo>
                  <a:pt x="2663095" y="1867438"/>
                </a:lnTo>
                <a:lnTo>
                  <a:pt x="2674535" y="1867438"/>
                </a:lnTo>
                <a:lnTo>
                  <a:pt x="2685974" y="1867438"/>
                </a:lnTo>
                <a:lnTo>
                  <a:pt x="2697413" y="1867438"/>
                </a:lnTo>
                <a:lnTo>
                  <a:pt x="2708853" y="1867438"/>
                </a:lnTo>
                <a:lnTo>
                  <a:pt x="2720293" y="1867438"/>
                </a:lnTo>
                <a:lnTo>
                  <a:pt x="2731727" y="1867438"/>
                </a:lnTo>
                <a:lnTo>
                  <a:pt x="2743172" y="1867438"/>
                </a:lnTo>
                <a:lnTo>
                  <a:pt x="2754611" y="1867438"/>
                </a:lnTo>
                <a:lnTo>
                  <a:pt x="2766046" y="1867438"/>
                </a:lnTo>
                <a:lnTo>
                  <a:pt x="2777490" y="1867438"/>
                </a:lnTo>
                <a:lnTo>
                  <a:pt x="2788925" y="1867438"/>
                </a:lnTo>
                <a:lnTo>
                  <a:pt x="2800364" y="1867438"/>
                </a:lnTo>
                <a:lnTo>
                  <a:pt x="2811804" y="1867438"/>
                </a:lnTo>
                <a:lnTo>
                  <a:pt x="2823243" y="1867438"/>
                </a:lnTo>
                <a:lnTo>
                  <a:pt x="2834683" y="1867438"/>
                </a:lnTo>
                <a:lnTo>
                  <a:pt x="2846123" y="1867438"/>
                </a:lnTo>
                <a:lnTo>
                  <a:pt x="2857562" y="1867438"/>
                </a:lnTo>
                <a:lnTo>
                  <a:pt x="2869001" y="1867438"/>
                </a:lnTo>
                <a:lnTo>
                  <a:pt x="2880441" y="1867438"/>
                </a:lnTo>
                <a:lnTo>
                  <a:pt x="2891881" y="1867438"/>
                </a:lnTo>
                <a:lnTo>
                  <a:pt x="2903320" y="1867438"/>
                </a:lnTo>
                <a:lnTo>
                  <a:pt x="2914760" y="1867438"/>
                </a:lnTo>
                <a:lnTo>
                  <a:pt x="2926199" y="1867438"/>
                </a:lnTo>
                <a:lnTo>
                  <a:pt x="2937639" y="1867438"/>
                </a:lnTo>
                <a:lnTo>
                  <a:pt x="2949078" y="1867438"/>
                </a:lnTo>
                <a:lnTo>
                  <a:pt x="2960518" y="1867438"/>
                </a:lnTo>
                <a:lnTo>
                  <a:pt x="2971957" y="1867438"/>
                </a:lnTo>
                <a:lnTo>
                  <a:pt x="2983397" y="1867438"/>
                </a:lnTo>
                <a:lnTo>
                  <a:pt x="2994837" y="1867438"/>
                </a:lnTo>
                <a:lnTo>
                  <a:pt x="3006276" y="1867438"/>
                </a:lnTo>
                <a:lnTo>
                  <a:pt x="3017715" y="1867438"/>
                </a:lnTo>
                <a:lnTo>
                  <a:pt x="3029155" y="1867438"/>
                </a:lnTo>
                <a:lnTo>
                  <a:pt x="3040594" y="1867438"/>
                </a:lnTo>
                <a:lnTo>
                  <a:pt x="3052034" y="1867438"/>
                </a:lnTo>
                <a:lnTo>
                  <a:pt x="3063474" y="1867438"/>
                </a:lnTo>
                <a:lnTo>
                  <a:pt x="3074913" y="1867438"/>
                </a:lnTo>
                <a:lnTo>
                  <a:pt x="3086352" y="1867438"/>
                </a:lnTo>
                <a:lnTo>
                  <a:pt x="3097792" y="1867438"/>
                </a:lnTo>
                <a:lnTo>
                  <a:pt x="3109232" y="1867438"/>
                </a:lnTo>
                <a:lnTo>
                  <a:pt x="3120671" y="1867438"/>
                </a:lnTo>
                <a:lnTo>
                  <a:pt x="3132111" y="1867438"/>
                </a:lnTo>
                <a:lnTo>
                  <a:pt x="3143550" y="1867438"/>
                </a:lnTo>
                <a:lnTo>
                  <a:pt x="3154990" y="1867438"/>
                </a:lnTo>
                <a:lnTo>
                  <a:pt x="3166429" y="1867438"/>
                </a:lnTo>
                <a:lnTo>
                  <a:pt x="3177869" y="1867438"/>
                </a:lnTo>
                <a:lnTo>
                  <a:pt x="3189308" y="1867438"/>
                </a:lnTo>
                <a:lnTo>
                  <a:pt x="3200748" y="1867438"/>
                </a:lnTo>
                <a:lnTo>
                  <a:pt x="3212187" y="1867438"/>
                </a:lnTo>
                <a:lnTo>
                  <a:pt x="3223627" y="1867438"/>
                </a:lnTo>
                <a:lnTo>
                  <a:pt x="3235066" y="1867438"/>
                </a:lnTo>
                <a:lnTo>
                  <a:pt x="3246501" y="1867438"/>
                </a:lnTo>
                <a:lnTo>
                  <a:pt x="3257945" y="1867438"/>
                </a:lnTo>
                <a:lnTo>
                  <a:pt x="3269385" y="1867438"/>
                </a:lnTo>
                <a:lnTo>
                  <a:pt x="3280825" y="1867438"/>
                </a:lnTo>
                <a:lnTo>
                  <a:pt x="3292264" y="1867438"/>
                </a:lnTo>
                <a:lnTo>
                  <a:pt x="3303699" y="1867438"/>
                </a:lnTo>
                <a:lnTo>
                  <a:pt x="3315143" y="1867438"/>
                </a:lnTo>
                <a:lnTo>
                  <a:pt x="3326578" y="1867438"/>
                </a:lnTo>
                <a:lnTo>
                  <a:pt x="3338017" y="1867438"/>
                </a:lnTo>
                <a:lnTo>
                  <a:pt x="3349457" y="1867438"/>
                </a:lnTo>
                <a:lnTo>
                  <a:pt x="3360896" y="1867438"/>
                </a:lnTo>
                <a:lnTo>
                  <a:pt x="3372336" y="1867438"/>
                </a:lnTo>
                <a:lnTo>
                  <a:pt x="3383776" y="1867438"/>
                </a:lnTo>
                <a:lnTo>
                  <a:pt x="3395215" y="1867438"/>
                </a:lnTo>
                <a:lnTo>
                  <a:pt x="3406654" y="1867438"/>
                </a:lnTo>
                <a:lnTo>
                  <a:pt x="3418094" y="1867438"/>
                </a:lnTo>
                <a:lnTo>
                  <a:pt x="3429534" y="1867438"/>
                </a:lnTo>
                <a:lnTo>
                  <a:pt x="3440973" y="1867438"/>
                </a:lnTo>
                <a:lnTo>
                  <a:pt x="3452413" y="1867438"/>
                </a:lnTo>
                <a:lnTo>
                  <a:pt x="3463852" y="1867438"/>
                </a:lnTo>
                <a:lnTo>
                  <a:pt x="3475292" y="1867438"/>
                </a:lnTo>
                <a:lnTo>
                  <a:pt x="3486731" y="1867438"/>
                </a:lnTo>
                <a:lnTo>
                  <a:pt x="3498171" y="1867438"/>
                </a:lnTo>
                <a:lnTo>
                  <a:pt x="3509610" y="1867438"/>
                </a:lnTo>
                <a:lnTo>
                  <a:pt x="3521050" y="1867438"/>
                </a:lnTo>
                <a:lnTo>
                  <a:pt x="3532489" y="1867438"/>
                </a:lnTo>
                <a:lnTo>
                  <a:pt x="3543929" y="1867438"/>
                </a:lnTo>
                <a:lnTo>
                  <a:pt x="3555368" y="1867438"/>
                </a:lnTo>
                <a:lnTo>
                  <a:pt x="3566808" y="1867438"/>
                </a:lnTo>
                <a:lnTo>
                  <a:pt x="3578247" y="1867438"/>
                </a:lnTo>
                <a:lnTo>
                  <a:pt x="3589687" y="1867438"/>
                </a:lnTo>
                <a:lnTo>
                  <a:pt x="3601127" y="1867438"/>
                </a:lnTo>
                <a:lnTo>
                  <a:pt x="3612566" y="1867438"/>
                </a:lnTo>
                <a:lnTo>
                  <a:pt x="3624005" y="1867438"/>
                </a:lnTo>
                <a:lnTo>
                  <a:pt x="3635445" y="1867438"/>
                </a:lnTo>
                <a:lnTo>
                  <a:pt x="3646885" y="1867438"/>
                </a:lnTo>
                <a:lnTo>
                  <a:pt x="3658324" y="1867438"/>
                </a:lnTo>
                <a:lnTo>
                  <a:pt x="3669764" y="1867438"/>
                </a:lnTo>
                <a:lnTo>
                  <a:pt x="3681203" y="1867438"/>
                </a:lnTo>
                <a:lnTo>
                  <a:pt x="3692643" y="1867438"/>
                </a:lnTo>
                <a:lnTo>
                  <a:pt x="3704082" y="1867438"/>
                </a:lnTo>
                <a:lnTo>
                  <a:pt x="3715522" y="1867438"/>
                </a:lnTo>
                <a:lnTo>
                  <a:pt x="3726961" y="1867438"/>
                </a:lnTo>
                <a:lnTo>
                  <a:pt x="3738401" y="1867438"/>
                </a:lnTo>
                <a:lnTo>
                  <a:pt x="3749840" y="1867438"/>
                </a:lnTo>
                <a:lnTo>
                  <a:pt x="3761280" y="1867438"/>
                </a:lnTo>
                <a:lnTo>
                  <a:pt x="3772719" y="1867438"/>
                </a:lnTo>
                <a:lnTo>
                  <a:pt x="3784154" y="1867438"/>
                </a:lnTo>
                <a:lnTo>
                  <a:pt x="3795598" y="1867438"/>
                </a:lnTo>
                <a:lnTo>
                  <a:pt x="3807033" y="1867438"/>
                </a:lnTo>
                <a:lnTo>
                  <a:pt x="3818473" y="1867438"/>
                </a:lnTo>
                <a:lnTo>
                  <a:pt x="3829917" y="1867438"/>
                </a:lnTo>
                <a:lnTo>
                  <a:pt x="3841352" y="1867438"/>
                </a:lnTo>
                <a:lnTo>
                  <a:pt x="3852791" y="1867438"/>
                </a:lnTo>
                <a:lnTo>
                  <a:pt x="3864231" y="1867438"/>
                </a:lnTo>
                <a:lnTo>
                  <a:pt x="3875670" y="1867438"/>
                </a:lnTo>
                <a:lnTo>
                  <a:pt x="3887110" y="1867438"/>
                </a:lnTo>
                <a:lnTo>
                  <a:pt x="3898549" y="1867438"/>
                </a:lnTo>
                <a:lnTo>
                  <a:pt x="3909989" y="1867438"/>
                </a:lnTo>
                <a:lnTo>
                  <a:pt x="3921447" y="1867438"/>
                </a:lnTo>
                <a:lnTo>
                  <a:pt x="3932878" y="1867438"/>
                </a:lnTo>
                <a:lnTo>
                  <a:pt x="3944307" y="1867438"/>
                </a:lnTo>
                <a:lnTo>
                  <a:pt x="3955737" y="1867438"/>
                </a:lnTo>
                <a:lnTo>
                  <a:pt x="3967167" y="1867438"/>
                </a:lnTo>
                <a:lnTo>
                  <a:pt x="3978645" y="1867438"/>
                </a:lnTo>
                <a:lnTo>
                  <a:pt x="3990075" y="1867438"/>
                </a:lnTo>
                <a:lnTo>
                  <a:pt x="4001505" y="1867438"/>
                </a:lnTo>
                <a:lnTo>
                  <a:pt x="4012935" y="1867438"/>
                </a:lnTo>
                <a:lnTo>
                  <a:pt x="4024365" y="1867438"/>
                </a:lnTo>
                <a:lnTo>
                  <a:pt x="4035843" y="1867438"/>
                </a:lnTo>
                <a:lnTo>
                  <a:pt x="4047273" y="1867438"/>
                </a:lnTo>
                <a:lnTo>
                  <a:pt x="4058702" y="1867438"/>
                </a:lnTo>
                <a:lnTo>
                  <a:pt x="4070133" y="1867438"/>
                </a:lnTo>
                <a:lnTo>
                  <a:pt x="4081563" y="1867438"/>
                </a:lnTo>
                <a:lnTo>
                  <a:pt x="4093040" y="1867438"/>
                </a:lnTo>
                <a:lnTo>
                  <a:pt x="4104471" y="1867438"/>
                </a:lnTo>
                <a:lnTo>
                  <a:pt x="4115900" y="1867438"/>
                </a:lnTo>
                <a:lnTo>
                  <a:pt x="4127330" y="1867438"/>
                </a:lnTo>
                <a:lnTo>
                  <a:pt x="4138760" y="1867438"/>
                </a:lnTo>
                <a:lnTo>
                  <a:pt x="4150238" y="1867438"/>
                </a:lnTo>
                <a:lnTo>
                  <a:pt x="4161668" y="1867438"/>
                </a:lnTo>
                <a:lnTo>
                  <a:pt x="4173098" y="1867438"/>
                </a:lnTo>
                <a:lnTo>
                  <a:pt x="4184528" y="1867438"/>
                </a:lnTo>
                <a:lnTo>
                  <a:pt x="4195958" y="1867438"/>
                </a:lnTo>
                <a:lnTo>
                  <a:pt x="4207436" y="1867438"/>
                </a:lnTo>
                <a:lnTo>
                  <a:pt x="4218865" y="1867438"/>
                </a:lnTo>
                <a:lnTo>
                  <a:pt x="4230296" y="1867438"/>
                </a:lnTo>
                <a:lnTo>
                  <a:pt x="4241726" y="1867438"/>
                </a:lnTo>
                <a:lnTo>
                  <a:pt x="4253156" y="1867438"/>
                </a:lnTo>
                <a:lnTo>
                  <a:pt x="4264634" y="1867438"/>
                </a:lnTo>
                <a:lnTo>
                  <a:pt x="4276063" y="1867438"/>
                </a:lnTo>
                <a:lnTo>
                  <a:pt x="4287493" y="1867438"/>
                </a:lnTo>
                <a:lnTo>
                  <a:pt x="4298923" y="1867438"/>
                </a:lnTo>
                <a:lnTo>
                  <a:pt x="4310353" y="1867438"/>
                </a:lnTo>
                <a:lnTo>
                  <a:pt x="4321831" y="1867438"/>
                </a:lnTo>
                <a:lnTo>
                  <a:pt x="4333261" y="1867438"/>
                </a:lnTo>
                <a:lnTo>
                  <a:pt x="4344691" y="1867438"/>
                </a:lnTo>
                <a:lnTo>
                  <a:pt x="4356121" y="1867438"/>
                </a:lnTo>
                <a:lnTo>
                  <a:pt x="4367551" y="1867438"/>
                </a:lnTo>
                <a:lnTo>
                  <a:pt x="4379028" y="1867438"/>
                </a:lnTo>
                <a:lnTo>
                  <a:pt x="4390458" y="1867438"/>
                </a:lnTo>
                <a:lnTo>
                  <a:pt x="4401889" y="1867438"/>
                </a:lnTo>
                <a:lnTo>
                  <a:pt x="4413319" y="1867438"/>
                </a:lnTo>
                <a:lnTo>
                  <a:pt x="4424749" y="1867438"/>
                </a:lnTo>
                <a:lnTo>
                  <a:pt x="4436226" y="1867438"/>
                </a:lnTo>
                <a:lnTo>
                  <a:pt x="4447656" y="1867438"/>
                </a:lnTo>
                <a:lnTo>
                  <a:pt x="4459086" y="1867438"/>
                </a:lnTo>
                <a:lnTo>
                  <a:pt x="4470516" y="1867438"/>
                </a:lnTo>
                <a:lnTo>
                  <a:pt x="4481946" y="1867438"/>
                </a:lnTo>
                <a:lnTo>
                  <a:pt x="4493424" y="1867438"/>
                </a:lnTo>
                <a:lnTo>
                  <a:pt x="4504854" y="1867438"/>
                </a:lnTo>
                <a:lnTo>
                  <a:pt x="4516284" y="1867438"/>
                </a:lnTo>
                <a:lnTo>
                  <a:pt x="4527714" y="1867438"/>
                </a:lnTo>
                <a:lnTo>
                  <a:pt x="4539144" y="1867438"/>
                </a:lnTo>
                <a:lnTo>
                  <a:pt x="4550621" y="1867438"/>
                </a:lnTo>
                <a:lnTo>
                  <a:pt x="4562051" y="1867438"/>
                </a:lnTo>
                <a:lnTo>
                  <a:pt x="4573482" y="1867438"/>
                </a:lnTo>
                <a:lnTo>
                  <a:pt x="4584912" y="1867438"/>
                </a:lnTo>
                <a:lnTo>
                  <a:pt x="4596341" y="1867438"/>
                </a:lnTo>
                <a:lnTo>
                  <a:pt x="4607771" y="1867438"/>
                </a:lnTo>
                <a:lnTo>
                  <a:pt x="4619249" y="1867438"/>
                </a:lnTo>
                <a:lnTo>
                  <a:pt x="4630679" y="1867438"/>
                </a:lnTo>
                <a:lnTo>
                  <a:pt x="4642109" y="1867438"/>
                </a:lnTo>
                <a:lnTo>
                  <a:pt x="4653539" y="1867438"/>
                </a:lnTo>
                <a:lnTo>
                  <a:pt x="4664969" y="1867438"/>
                </a:lnTo>
                <a:lnTo>
                  <a:pt x="4676447" y="1867438"/>
                </a:lnTo>
                <a:lnTo>
                  <a:pt x="4687877" y="1867438"/>
                </a:lnTo>
                <a:lnTo>
                  <a:pt x="4699306" y="1867438"/>
                </a:lnTo>
                <a:lnTo>
                  <a:pt x="4710737" y="1867438"/>
                </a:lnTo>
                <a:lnTo>
                  <a:pt x="4722167" y="1867438"/>
                </a:lnTo>
                <a:lnTo>
                  <a:pt x="4733644" y="1867438"/>
                </a:lnTo>
                <a:lnTo>
                  <a:pt x="4745075" y="1867438"/>
                </a:lnTo>
                <a:lnTo>
                  <a:pt x="4756504" y="1867438"/>
                </a:lnTo>
                <a:lnTo>
                  <a:pt x="4767934" y="1867438"/>
                </a:lnTo>
                <a:lnTo>
                  <a:pt x="4779364" y="1867438"/>
                </a:lnTo>
                <a:lnTo>
                  <a:pt x="4790842" y="1867438"/>
                </a:lnTo>
                <a:lnTo>
                  <a:pt x="4802272" y="1867438"/>
                </a:lnTo>
                <a:lnTo>
                  <a:pt x="4813702" y="1867438"/>
                </a:lnTo>
                <a:lnTo>
                  <a:pt x="4825132" y="1867438"/>
                </a:lnTo>
                <a:lnTo>
                  <a:pt x="4836562" y="1867438"/>
                </a:lnTo>
                <a:lnTo>
                  <a:pt x="4848040" y="1867438"/>
                </a:lnTo>
                <a:lnTo>
                  <a:pt x="4859469" y="1867438"/>
                </a:lnTo>
                <a:lnTo>
                  <a:pt x="4870899" y="1867438"/>
                </a:lnTo>
                <a:lnTo>
                  <a:pt x="4882330" y="1867438"/>
                </a:lnTo>
                <a:lnTo>
                  <a:pt x="4893760" y="1867438"/>
                </a:lnTo>
                <a:lnTo>
                  <a:pt x="4905237" y="1867438"/>
                </a:lnTo>
                <a:lnTo>
                  <a:pt x="4916667" y="1867438"/>
                </a:lnTo>
                <a:lnTo>
                  <a:pt x="4928097" y="1867438"/>
                </a:lnTo>
                <a:lnTo>
                  <a:pt x="4939527" y="1867438"/>
                </a:lnTo>
                <a:lnTo>
                  <a:pt x="4950957" y="1867438"/>
                </a:lnTo>
                <a:lnTo>
                  <a:pt x="4962435" y="1867438"/>
                </a:lnTo>
                <a:lnTo>
                  <a:pt x="4973865" y="1867438"/>
                </a:lnTo>
                <a:lnTo>
                  <a:pt x="4985295" y="1867438"/>
                </a:lnTo>
                <a:lnTo>
                  <a:pt x="4996725" y="1867438"/>
                </a:lnTo>
                <a:lnTo>
                  <a:pt x="5008155" y="1867438"/>
                </a:lnTo>
                <a:lnTo>
                  <a:pt x="5019632" y="1867438"/>
                </a:lnTo>
                <a:lnTo>
                  <a:pt x="5031062" y="1867438"/>
                </a:lnTo>
                <a:lnTo>
                  <a:pt x="5042492" y="1867438"/>
                </a:lnTo>
                <a:lnTo>
                  <a:pt x="5053923" y="1867438"/>
                </a:lnTo>
                <a:lnTo>
                  <a:pt x="5065353" y="1867438"/>
                </a:lnTo>
                <a:lnTo>
                  <a:pt x="5076830" y="1867438"/>
                </a:lnTo>
                <a:lnTo>
                  <a:pt x="5088260" y="1867438"/>
                </a:lnTo>
                <a:lnTo>
                  <a:pt x="5099690" y="1867438"/>
                </a:lnTo>
                <a:lnTo>
                  <a:pt x="5111120" y="1867438"/>
                </a:lnTo>
                <a:lnTo>
                  <a:pt x="5122550" y="1867438"/>
                </a:lnTo>
                <a:lnTo>
                  <a:pt x="5134028" y="1867438"/>
                </a:lnTo>
                <a:lnTo>
                  <a:pt x="5145458" y="1867438"/>
                </a:lnTo>
                <a:lnTo>
                  <a:pt x="5156888" y="1867438"/>
                </a:lnTo>
                <a:lnTo>
                  <a:pt x="5168318" y="1867438"/>
                </a:lnTo>
                <a:lnTo>
                  <a:pt x="5179747" y="1867438"/>
                </a:lnTo>
                <a:lnTo>
                  <a:pt x="5191225" y="1867438"/>
                </a:lnTo>
                <a:lnTo>
                  <a:pt x="5202655" y="1867438"/>
                </a:lnTo>
                <a:lnTo>
                  <a:pt x="5214085" y="1867438"/>
                </a:lnTo>
                <a:lnTo>
                  <a:pt x="5225515" y="1867438"/>
                </a:lnTo>
                <a:lnTo>
                  <a:pt x="5236945" y="1867438"/>
                </a:lnTo>
                <a:lnTo>
                  <a:pt x="5248423" y="1867438"/>
                </a:lnTo>
                <a:lnTo>
                  <a:pt x="5259853" y="1867438"/>
                </a:lnTo>
                <a:lnTo>
                  <a:pt x="5271283" y="1867438"/>
                </a:lnTo>
                <a:lnTo>
                  <a:pt x="5282713" y="1867438"/>
                </a:lnTo>
                <a:lnTo>
                  <a:pt x="5294143" y="1867438"/>
                </a:lnTo>
                <a:lnTo>
                  <a:pt x="5305621" y="1867438"/>
                </a:lnTo>
                <a:lnTo>
                  <a:pt x="5317051" y="1867438"/>
                </a:lnTo>
                <a:lnTo>
                  <a:pt x="5328481" y="1867438"/>
                </a:lnTo>
                <a:lnTo>
                  <a:pt x="5339910" y="1867438"/>
                </a:lnTo>
                <a:lnTo>
                  <a:pt x="5351340" y="1867438"/>
                </a:lnTo>
                <a:lnTo>
                  <a:pt x="5362818" y="1867438"/>
                </a:lnTo>
                <a:lnTo>
                  <a:pt x="5374248" y="1867438"/>
                </a:lnTo>
                <a:lnTo>
                  <a:pt x="5385678" y="1867438"/>
                </a:lnTo>
                <a:lnTo>
                  <a:pt x="5397108" y="1867438"/>
                </a:lnTo>
                <a:lnTo>
                  <a:pt x="5408538" y="1867438"/>
                </a:lnTo>
                <a:lnTo>
                  <a:pt x="5420016" y="1867438"/>
                </a:lnTo>
                <a:lnTo>
                  <a:pt x="5431446" y="1867438"/>
                </a:lnTo>
                <a:lnTo>
                  <a:pt x="5442876" y="1867438"/>
                </a:lnTo>
                <a:lnTo>
                  <a:pt x="5454306" y="1867438"/>
                </a:lnTo>
                <a:lnTo>
                  <a:pt x="5465736" y="1867438"/>
                </a:lnTo>
                <a:lnTo>
                  <a:pt x="5477214" y="1867438"/>
                </a:lnTo>
                <a:lnTo>
                  <a:pt x="5488643" y="1867438"/>
                </a:lnTo>
                <a:lnTo>
                  <a:pt x="5500073" y="1867438"/>
                </a:lnTo>
                <a:lnTo>
                  <a:pt x="5511503" y="1867438"/>
                </a:lnTo>
                <a:lnTo>
                  <a:pt x="5522933" y="1867438"/>
                </a:lnTo>
                <a:lnTo>
                  <a:pt x="5534411" y="1867438"/>
                </a:lnTo>
                <a:lnTo>
                  <a:pt x="5545841" y="1867438"/>
                </a:lnTo>
                <a:lnTo>
                  <a:pt x="5557271" y="1867438"/>
                </a:lnTo>
                <a:lnTo>
                  <a:pt x="5568701" y="1867438"/>
                </a:lnTo>
                <a:lnTo>
                  <a:pt x="5580131" y="1867438"/>
                </a:lnTo>
                <a:lnTo>
                  <a:pt x="5591609" y="1867438"/>
                </a:lnTo>
                <a:lnTo>
                  <a:pt x="5603038" y="1867438"/>
                </a:lnTo>
                <a:lnTo>
                  <a:pt x="5614469" y="1867438"/>
                </a:lnTo>
                <a:lnTo>
                  <a:pt x="5625899" y="1867438"/>
                </a:lnTo>
                <a:lnTo>
                  <a:pt x="5637329" y="1867438"/>
                </a:lnTo>
                <a:lnTo>
                  <a:pt x="5648759" y="1867438"/>
                </a:lnTo>
                <a:lnTo>
                  <a:pt x="5660236" y="1867438"/>
                </a:lnTo>
                <a:lnTo>
                  <a:pt x="5671666" y="1867438"/>
                </a:lnTo>
                <a:lnTo>
                  <a:pt x="5683096" y="1867438"/>
                </a:lnTo>
                <a:lnTo>
                  <a:pt x="5694526" y="1867438"/>
                </a:lnTo>
                <a:lnTo>
                  <a:pt x="5705956" y="1867438"/>
                </a:lnTo>
                <a:lnTo>
                  <a:pt x="5717434" y="1867438"/>
                </a:lnTo>
                <a:lnTo>
                  <a:pt x="5728864" y="1867438"/>
                </a:lnTo>
                <a:lnTo>
                  <a:pt x="5740294" y="1867438"/>
                </a:lnTo>
                <a:lnTo>
                  <a:pt x="5751724" y="1867438"/>
                </a:lnTo>
                <a:lnTo>
                  <a:pt x="5763154" y="1867438"/>
                </a:lnTo>
                <a:lnTo>
                  <a:pt x="5774631" y="1867438"/>
                </a:lnTo>
                <a:lnTo>
                  <a:pt x="5786062" y="1867438"/>
                </a:lnTo>
                <a:lnTo>
                  <a:pt x="5797492" y="1867438"/>
                </a:lnTo>
                <a:lnTo>
                  <a:pt x="5808921" y="1867438"/>
                </a:lnTo>
                <a:lnTo>
                  <a:pt x="5820351" y="1867438"/>
                </a:lnTo>
                <a:lnTo>
                  <a:pt x="5831829" y="1867438"/>
                </a:lnTo>
                <a:lnTo>
                  <a:pt x="5843259" y="1867438"/>
                </a:lnTo>
                <a:lnTo>
                  <a:pt x="5854689" y="1867438"/>
                </a:lnTo>
                <a:lnTo>
                  <a:pt x="5866119" y="1867438"/>
                </a:lnTo>
                <a:lnTo>
                  <a:pt x="5877549" y="1867438"/>
                </a:lnTo>
                <a:lnTo>
                  <a:pt x="5889027" y="1867438"/>
                </a:lnTo>
                <a:lnTo>
                  <a:pt x="5900457" y="1867438"/>
                </a:lnTo>
                <a:lnTo>
                  <a:pt x="5911887" y="1867438"/>
                </a:lnTo>
                <a:lnTo>
                  <a:pt x="5923317" y="1867438"/>
                </a:lnTo>
                <a:lnTo>
                  <a:pt x="5934747" y="1867438"/>
                </a:lnTo>
                <a:lnTo>
                  <a:pt x="5946225" y="1867438"/>
                </a:lnTo>
                <a:lnTo>
                  <a:pt x="5957655" y="1867438"/>
                </a:lnTo>
                <a:lnTo>
                  <a:pt x="5969084" y="1867438"/>
                </a:lnTo>
                <a:lnTo>
                  <a:pt x="5980514" y="1867438"/>
                </a:lnTo>
                <a:lnTo>
                  <a:pt x="5991944" y="1867438"/>
                </a:lnTo>
                <a:lnTo>
                  <a:pt x="6003422" y="1867438"/>
                </a:lnTo>
                <a:lnTo>
                  <a:pt x="6014852" y="1867438"/>
                </a:lnTo>
                <a:lnTo>
                  <a:pt x="6026282" y="1867438"/>
                </a:lnTo>
                <a:lnTo>
                  <a:pt x="6037712" y="1867438"/>
                </a:lnTo>
                <a:lnTo>
                  <a:pt x="6049142" y="1867438"/>
                </a:lnTo>
                <a:lnTo>
                  <a:pt x="6060620" y="1867438"/>
                </a:lnTo>
                <a:lnTo>
                  <a:pt x="6072049" y="1867438"/>
                </a:lnTo>
                <a:lnTo>
                  <a:pt x="6083480" y="1867438"/>
                </a:lnTo>
                <a:lnTo>
                  <a:pt x="6094910" y="1867438"/>
                </a:lnTo>
                <a:lnTo>
                  <a:pt x="6106340" y="1867438"/>
                </a:lnTo>
                <a:lnTo>
                  <a:pt x="6117818" y="1867438"/>
                </a:lnTo>
                <a:lnTo>
                  <a:pt x="6129247" y="1867438"/>
                </a:lnTo>
                <a:lnTo>
                  <a:pt x="6140677" y="1867438"/>
                </a:lnTo>
                <a:lnTo>
                  <a:pt x="6152107" y="1867438"/>
                </a:lnTo>
                <a:lnTo>
                  <a:pt x="6163537" y="1867438"/>
                </a:lnTo>
                <a:lnTo>
                  <a:pt x="6175015" y="1867438"/>
                </a:lnTo>
                <a:lnTo>
                  <a:pt x="6186445" y="1867438"/>
                </a:lnTo>
                <a:lnTo>
                  <a:pt x="6197875" y="1867438"/>
                </a:lnTo>
                <a:lnTo>
                  <a:pt x="6209305" y="1867438"/>
                </a:lnTo>
                <a:lnTo>
                  <a:pt x="6220735" y="1867438"/>
                </a:lnTo>
                <a:lnTo>
                  <a:pt x="6232212" y="1867438"/>
                </a:lnTo>
                <a:lnTo>
                  <a:pt x="6243642" y="1867438"/>
                </a:lnTo>
                <a:lnTo>
                  <a:pt x="6255073" y="1867438"/>
                </a:lnTo>
                <a:lnTo>
                  <a:pt x="6266503" y="1867438"/>
                </a:lnTo>
                <a:lnTo>
                  <a:pt x="6277933" y="1867438"/>
                </a:lnTo>
                <a:lnTo>
                  <a:pt x="6289410" y="1867438"/>
                </a:lnTo>
                <a:lnTo>
                  <a:pt x="6300840" y="1867438"/>
                </a:lnTo>
                <a:lnTo>
                  <a:pt x="6312270" y="1867438"/>
                </a:lnTo>
                <a:lnTo>
                  <a:pt x="6323700" y="1867438"/>
                </a:lnTo>
                <a:lnTo>
                  <a:pt x="6335130" y="1867438"/>
                </a:lnTo>
                <a:lnTo>
                  <a:pt x="6346608" y="1867438"/>
                </a:lnTo>
                <a:lnTo>
                  <a:pt x="6358038" y="1867438"/>
                </a:lnTo>
                <a:lnTo>
                  <a:pt x="6369468" y="1867438"/>
                </a:lnTo>
                <a:lnTo>
                  <a:pt x="6380898" y="1867438"/>
                </a:lnTo>
                <a:lnTo>
                  <a:pt x="6392328" y="1819361"/>
                </a:lnTo>
                <a:lnTo>
                  <a:pt x="6403805" y="845830"/>
                </a:lnTo>
                <a:lnTo>
                  <a:pt x="6415235" y="884892"/>
                </a:lnTo>
                <a:lnTo>
                  <a:pt x="6426666" y="336528"/>
                </a:lnTo>
                <a:lnTo>
                  <a:pt x="6438096" y="585921"/>
                </a:lnTo>
                <a:lnTo>
                  <a:pt x="6449525" y="408642"/>
                </a:lnTo>
                <a:lnTo>
                  <a:pt x="6461003" y="641509"/>
                </a:lnTo>
                <a:lnTo>
                  <a:pt x="6472433" y="546859"/>
                </a:lnTo>
                <a:lnTo>
                  <a:pt x="6483863" y="844329"/>
                </a:lnTo>
                <a:lnTo>
                  <a:pt x="6495293" y="743669"/>
                </a:lnTo>
                <a:lnTo>
                  <a:pt x="6506723" y="0"/>
                </a:lnTo>
                <a:lnTo>
                  <a:pt x="6518201" y="354559"/>
                </a:lnTo>
                <a:lnTo>
                  <a:pt x="6529631" y="1864433"/>
                </a:lnTo>
                <a:lnTo>
                  <a:pt x="6541061" y="1865938"/>
                </a:lnTo>
                <a:lnTo>
                  <a:pt x="6552490" y="1867438"/>
                </a:lnTo>
                <a:lnTo>
                  <a:pt x="6563921" y="1867438"/>
                </a:lnTo>
                <a:lnTo>
                  <a:pt x="6575398" y="1867438"/>
                </a:lnTo>
                <a:lnTo>
                  <a:pt x="6586828" y="1867438"/>
                </a:lnTo>
                <a:lnTo>
                  <a:pt x="6598259" y="1867438"/>
                </a:lnTo>
                <a:lnTo>
                  <a:pt x="6609688" y="1865938"/>
                </a:lnTo>
                <a:lnTo>
                  <a:pt x="6621118" y="1867438"/>
                </a:lnTo>
                <a:lnTo>
                  <a:pt x="6632596" y="1867438"/>
                </a:lnTo>
                <a:lnTo>
                  <a:pt x="6644026" y="1867438"/>
                </a:lnTo>
                <a:lnTo>
                  <a:pt x="6655456" y="1867438"/>
                </a:lnTo>
                <a:lnTo>
                  <a:pt x="6666886" y="1867438"/>
                </a:lnTo>
                <a:lnTo>
                  <a:pt x="6678316" y="1867438"/>
                </a:lnTo>
                <a:lnTo>
                  <a:pt x="6689794" y="1867438"/>
                </a:lnTo>
                <a:lnTo>
                  <a:pt x="6701224" y="1867438"/>
                </a:lnTo>
                <a:lnTo>
                  <a:pt x="6712653" y="1867438"/>
                </a:lnTo>
                <a:lnTo>
                  <a:pt x="6724083" y="1867438"/>
                </a:lnTo>
                <a:lnTo>
                  <a:pt x="6735514" y="1867438"/>
                </a:lnTo>
                <a:lnTo>
                  <a:pt x="6746944" y="1867438"/>
                </a:lnTo>
                <a:lnTo>
                  <a:pt x="6758421" y="1867438"/>
                </a:lnTo>
                <a:lnTo>
                  <a:pt x="6769851" y="1867438"/>
                </a:lnTo>
                <a:lnTo>
                  <a:pt x="6781281" y="1867438"/>
                </a:lnTo>
                <a:lnTo>
                  <a:pt x="6792711" y="1867438"/>
                </a:lnTo>
                <a:lnTo>
                  <a:pt x="6804141" y="1867438"/>
                </a:lnTo>
                <a:lnTo>
                  <a:pt x="6815619" y="1867438"/>
                </a:lnTo>
                <a:lnTo>
                  <a:pt x="6827049" y="1867438"/>
                </a:lnTo>
                <a:lnTo>
                  <a:pt x="6838479" y="1867438"/>
                </a:lnTo>
                <a:lnTo>
                  <a:pt x="6849909" y="1867438"/>
                </a:lnTo>
                <a:lnTo>
                  <a:pt x="6861339" y="1867438"/>
                </a:lnTo>
                <a:lnTo>
                  <a:pt x="6872816" y="1867438"/>
                </a:lnTo>
                <a:lnTo>
                  <a:pt x="6884246" y="1867438"/>
                </a:lnTo>
                <a:lnTo>
                  <a:pt x="6895676" y="1867438"/>
                </a:lnTo>
                <a:lnTo>
                  <a:pt x="6907107" y="1867438"/>
                </a:lnTo>
                <a:lnTo>
                  <a:pt x="6918537" y="1867438"/>
                </a:lnTo>
                <a:lnTo>
                  <a:pt x="6930014" y="1867438"/>
                </a:lnTo>
                <a:lnTo>
                  <a:pt x="6941444" y="1867438"/>
                </a:lnTo>
                <a:lnTo>
                  <a:pt x="6952874" y="1867438"/>
                </a:lnTo>
                <a:lnTo>
                  <a:pt x="6964304" y="1867438"/>
                </a:lnTo>
                <a:lnTo>
                  <a:pt x="6975734" y="1867438"/>
                </a:lnTo>
                <a:lnTo>
                  <a:pt x="6987212" y="1867438"/>
                </a:lnTo>
                <a:lnTo>
                  <a:pt x="6998642" y="1867438"/>
                </a:lnTo>
                <a:lnTo>
                  <a:pt x="7010072" y="1867438"/>
                </a:lnTo>
                <a:lnTo>
                  <a:pt x="7021502" y="1867438"/>
                </a:lnTo>
                <a:lnTo>
                  <a:pt x="7032931" y="1867438"/>
                </a:lnTo>
                <a:lnTo>
                  <a:pt x="7044409" y="1867438"/>
                </a:lnTo>
                <a:lnTo>
                  <a:pt x="7055839" y="1867438"/>
                </a:lnTo>
                <a:lnTo>
                  <a:pt x="7067269" y="1867438"/>
                </a:lnTo>
                <a:lnTo>
                  <a:pt x="7078700" y="1867438"/>
                </a:lnTo>
                <a:lnTo>
                  <a:pt x="7090129" y="1867438"/>
                </a:lnTo>
                <a:lnTo>
                  <a:pt x="7101607" y="1867438"/>
                </a:lnTo>
                <a:lnTo>
                  <a:pt x="7113037" y="1867438"/>
                </a:lnTo>
                <a:lnTo>
                  <a:pt x="7124467" y="1867438"/>
                </a:lnTo>
                <a:lnTo>
                  <a:pt x="7135897" y="1867438"/>
                </a:lnTo>
                <a:lnTo>
                  <a:pt x="7147327" y="1867438"/>
                </a:lnTo>
                <a:lnTo>
                  <a:pt x="7158805" y="1867438"/>
                </a:lnTo>
                <a:lnTo>
                  <a:pt x="7170235" y="1867438"/>
                </a:lnTo>
                <a:lnTo>
                  <a:pt x="7181665" y="1867438"/>
                </a:lnTo>
                <a:lnTo>
                  <a:pt x="7193094" y="1867438"/>
                </a:lnTo>
                <a:lnTo>
                  <a:pt x="7204524" y="1867438"/>
                </a:lnTo>
                <a:lnTo>
                  <a:pt x="7216002" y="1867438"/>
                </a:lnTo>
                <a:lnTo>
                  <a:pt x="7227432" y="1867438"/>
                </a:lnTo>
                <a:lnTo>
                  <a:pt x="7238862" y="1867438"/>
                </a:lnTo>
                <a:lnTo>
                  <a:pt x="7250292" y="1867438"/>
                </a:lnTo>
                <a:lnTo>
                  <a:pt x="7261722" y="1867438"/>
                </a:lnTo>
                <a:lnTo>
                  <a:pt x="7273200" y="1867438"/>
                </a:lnTo>
                <a:lnTo>
                  <a:pt x="7284630" y="1867438"/>
                </a:lnTo>
                <a:lnTo>
                  <a:pt x="7296060" y="1867438"/>
                </a:lnTo>
                <a:lnTo>
                  <a:pt x="7307490" y="1867438"/>
                </a:lnTo>
                <a:lnTo>
                  <a:pt x="7318920" y="1867438"/>
                </a:lnTo>
                <a:lnTo>
                  <a:pt x="7330398" y="1867438"/>
                </a:lnTo>
                <a:lnTo>
                  <a:pt x="7341828" y="1867438"/>
                </a:lnTo>
                <a:lnTo>
                  <a:pt x="7353257" y="1867438"/>
                </a:lnTo>
                <a:lnTo>
                  <a:pt x="7364687" y="1867438"/>
                </a:lnTo>
                <a:lnTo>
                  <a:pt x="7376117" y="1867438"/>
                </a:lnTo>
                <a:lnTo>
                  <a:pt x="7387595" y="1867438"/>
                </a:lnTo>
                <a:lnTo>
                  <a:pt x="7399025" y="1867438"/>
                </a:lnTo>
                <a:lnTo>
                  <a:pt x="7410455" y="1867438"/>
                </a:lnTo>
                <a:lnTo>
                  <a:pt x="7421885" y="1867438"/>
                </a:lnTo>
                <a:lnTo>
                  <a:pt x="7433315" y="1867438"/>
                </a:lnTo>
                <a:lnTo>
                  <a:pt x="7444793" y="1867438"/>
                </a:lnTo>
                <a:lnTo>
                  <a:pt x="7456222" y="1867438"/>
                </a:lnTo>
                <a:lnTo>
                  <a:pt x="7467653" y="1867438"/>
                </a:lnTo>
                <a:lnTo>
                  <a:pt x="7479083" y="1867438"/>
                </a:lnTo>
                <a:lnTo>
                  <a:pt x="7490513" y="1867438"/>
                </a:lnTo>
                <a:lnTo>
                  <a:pt x="7501990" y="1867438"/>
                </a:lnTo>
                <a:lnTo>
                  <a:pt x="7513420" y="1867438"/>
                </a:lnTo>
                <a:lnTo>
                  <a:pt x="7524850" y="1867438"/>
                </a:lnTo>
                <a:lnTo>
                  <a:pt x="7536280" y="1867438"/>
                </a:lnTo>
                <a:lnTo>
                  <a:pt x="7547710" y="1867438"/>
                </a:lnTo>
                <a:lnTo>
                  <a:pt x="7559188" y="1867438"/>
                </a:lnTo>
                <a:lnTo>
                  <a:pt x="7570618" y="1867438"/>
                </a:lnTo>
                <a:lnTo>
                  <a:pt x="7582048" y="1867438"/>
                </a:lnTo>
                <a:lnTo>
                  <a:pt x="7593478" y="1867438"/>
                </a:lnTo>
                <a:lnTo>
                  <a:pt x="7604908" y="1867438"/>
                </a:lnTo>
                <a:lnTo>
                  <a:pt x="7616385" y="1867438"/>
                </a:lnTo>
                <a:lnTo>
                  <a:pt x="7627815" y="1867438"/>
                </a:lnTo>
                <a:lnTo>
                  <a:pt x="7639246" y="1867438"/>
                </a:lnTo>
                <a:lnTo>
                  <a:pt x="7650676" y="1867438"/>
                </a:lnTo>
                <a:lnTo>
                  <a:pt x="7662106" y="1867438"/>
                </a:lnTo>
                <a:lnTo>
                  <a:pt x="7673583" y="1867438"/>
                </a:lnTo>
                <a:lnTo>
                  <a:pt x="7685013" y="1867438"/>
                </a:lnTo>
                <a:lnTo>
                  <a:pt x="7696443" y="1867438"/>
                </a:lnTo>
                <a:lnTo>
                  <a:pt x="7707873" y="1867438"/>
                </a:lnTo>
                <a:lnTo>
                  <a:pt x="7719303" y="1867438"/>
                </a:lnTo>
                <a:lnTo>
                  <a:pt x="7730733" y="1867438"/>
                </a:lnTo>
                <a:lnTo>
                  <a:pt x="7742211" y="1867438"/>
                </a:lnTo>
                <a:lnTo>
                  <a:pt x="7753641" y="1867438"/>
                </a:lnTo>
                <a:lnTo>
                  <a:pt x="7765071" y="1867438"/>
                </a:lnTo>
                <a:lnTo>
                  <a:pt x="7776501" y="1867438"/>
                </a:lnTo>
                <a:lnTo>
                  <a:pt x="7787931" y="1867438"/>
                </a:lnTo>
                <a:lnTo>
                  <a:pt x="7799408" y="1867438"/>
                </a:lnTo>
                <a:lnTo>
                  <a:pt x="7810839" y="1867438"/>
                </a:lnTo>
                <a:lnTo>
                  <a:pt x="7822268" y="1867438"/>
                </a:lnTo>
                <a:lnTo>
                  <a:pt x="7833698" y="1867438"/>
                </a:lnTo>
                <a:lnTo>
                  <a:pt x="7845128" y="1867438"/>
                </a:lnTo>
                <a:lnTo>
                  <a:pt x="7856606" y="1867438"/>
                </a:lnTo>
                <a:lnTo>
                  <a:pt x="7868036" y="1867438"/>
                </a:lnTo>
                <a:lnTo>
                  <a:pt x="7879466" y="1867438"/>
                </a:lnTo>
                <a:lnTo>
                  <a:pt x="7890896" y="1867438"/>
                </a:lnTo>
                <a:lnTo>
                  <a:pt x="7902326" y="1867438"/>
                </a:lnTo>
                <a:lnTo>
                  <a:pt x="7913804" y="1867438"/>
                </a:lnTo>
                <a:lnTo>
                  <a:pt x="7925234" y="1867438"/>
                </a:lnTo>
                <a:lnTo>
                  <a:pt x="7936663" y="1867438"/>
                </a:lnTo>
                <a:lnTo>
                  <a:pt x="7948094" y="1867438"/>
                </a:lnTo>
                <a:lnTo>
                  <a:pt x="7959524" y="1867438"/>
                </a:lnTo>
                <a:lnTo>
                  <a:pt x="7971001" y="1867438"/>
                </a:lnTo>
                <a:lnTo>
                  <a:pt x="7982431" y="1867438"/>
                </a:lnTo>
                <a:lnTo>
                  <a:pt x="7993861" y="1867438"/>
                </a:lnTo>
                <a:lnTo>
                  <a:pt x="8005291" y="1867438"/>
                </a:lnTo>
                <a:lnTo>
                  <a:pt x="8016721" y="1867438"/>
                </a:lnTo>
                <a:lnTo>
                  <a:pt x="8028199" y="1867438"/>
                </a:lnTo>
                <a:lnTo>
                  <a:pt x="8039629" y="1867438"/>
                </a:lnTo>
                <a:lnTo>
                  <a:pt x="8051059" y="1867438"/>
                </a:lnTo>
                <a:lnTo>
                  <a:pt x="8062489" y="1867438"/>
                </a:lnTo>
                <a:lnTo>
                  <a:pt x="8073919" y="1867438"/>
                </a:lnTo>
                <a:lnTo>
                  <a:pt x="8085396" y="1865938"/>
                </a:lnTo>
                <a:lnTo>
                  <a:pt x="8096826" y="1867438"/>
                </a:lnTo>
                <a:lnTo>
                  <a:pt x="8108256" y="1867438"/>
                </a:lnTo>
                <a:lnTo>
                  <a:pt x="8119687" y="1867438"/>
                </a:lnTo>
                <a:lnTo>
                  <a:pt x="8131117" y="1867438"/>
                </a:lnTo>
                <a:lnTo>
                  <a:pt x="8142594" y="1867438"/>
                </a:lnTo>
                <a:lnTo>
                  <a:pt x="8154024" y="1867438"/>
                </a:lnTo>
                <a:lnTo>
                  <a:pt x="8165454" y="1867438"/>
                </a:lnTo>
                <a:lnTo>
                  <a:pt x="8176884" y="1867438"/>
                </a:lnTo>
                <a:lnTo>
                  <a:pt x="8188314" y="1867438"/>
                </a:lnTo>
                <a:lnTo>
                  <a:pt x="8199792" y="1867438"/>
                </a:lnTo>
                <a:lnTo>
                  <a:pt x="8211222" y="1867438"/>
                </a:lnTo>
                <a:lnTo>
                  <a:pt x="8222652" y="1867438"/>
                </a:lnTo>
                <a:lnTo>
                  <a:pt x="8234082" y="1867438"/>
                </a:lnTo>
                <a:lnTo>
                  <a:pt x="8245512" y="1867438"/>
                </a:lnTo>
                <a:lnTo>
                  <a:pt x="8256989" y="1867438"/>
                </a:lnTo>
                <a:lnTo>
                  <a:pt x="8268419" y="1867438"/>
                </a:lnTo>
                <a:lnTo>
                  <a:pt x="8279850" y="1867438"/>
                </a:lnTo>
                <a:lnTo>
                  <a:pt x="8291280" y="1867438"/>
                </a:lnTo>
                <a:lnTo>
                  <a:pt x="8302709" y="1867438"/>
                </a:lnTo>
                <a:lnTo>
                  <a:pt x="8314187" y="1867438"/>
                </a:lnTo>
                <a:lnTo>
                  <a:pt x="8325617" y="1867438"/>
                </a:lnTo>
                <a:lnTo>
                  <a:pt x="8337047" y="1867438"/>
                </a:lnTo>
                <a:lnTo>
                  <a:pt x="8348477" y="1867438"/>
                </a:lnTo>
                <a:lnTo>
                  <a:pt x="8359907" y="1867438"/>
                </a:lnTo>
                <a:lnTo>
                  <a:pt x="8371385" y="1867438"/>
                </a:lnTo>
                <a:lnTo>
                  <a:pt x="8382815" y="1867438"/>
                </a:lnTo>
                <a:lnTo>
                  <a:pt x="8394245" y="1867438"/>
                </a:lnTo>
                <a:lnTo>
                  <a:pt x="8405674" y="1867438"/>
                </a:lnTo>
                <a:lnTo>
                  <a:pt x="8417104" y="1867438"/>
                </a:lnTo>
                <a:lnTo>
                  <a:pt x="8428582" y="1867438"/>
                </a:lnTo>
                <a:lnTo>
                  <a:pt x="8440012" y="1867438"/>
                </a:lnTo>
                <a:lnTo>
                  <a:pt x="8451442" y="1867438"/>
                </a:lnTo>
                <a:lnTo>
                  <a:pt x="8462872" y="1867438"/>
                </a:lnTo>
                <a:lnTo>
                  <a:pt x="8474302" y="1867438"/>
                </a:lnTo>
                <a:lnTo>
                  <a:pt x="8485780" y="1867438"/>
                </a:lnTo>
                <a:lnTo>
                  <a:pt x="8497210" y="1867438"/>
                </a:lnTo>
                <a:lnTo>
                  <a:pt x="8508640" y="1867438"/>
                </a:lnTo>
                <a:lnTo>
                  <a:pt x="8520069" y="1867438"/>
                </a:lnTo>
                <a:lnTo>
                  <a:pt x="8531500" y="1867438"/>
                </a:lnTo>
                <a:lnTo>
                  <a:pt x="8542977" y="1867438"/>
                </a:lnTo>
                <a:lnTo>
                  <a:pt x="8554407" y="1867438"/>
                </a:lnTo>
                <a:lnTo>
                  <a:pt x="8565837" y="1867438"/>
                </a:lnTo>
                <a:lnTo>
                  <a:pt x="8577267" y="1867438"/>
                </a:lnTo>
                <a:lnTo>
                  <a:pt x="8588697" y="1867438"/>
                </a:lnTo>
                <a:lnTo>
                  <a:pt x="8600175" y="1867438"/>
                </a:lnTo>
                <a:lnTo>
                  <a:pt x="8611605" y="1867438"/>
                </a:lnTo>
                <a:lnTo>
                  <a:pt x="8623035" y="1867438"/>
                </a:lnTo>
                <a:lnTo>
                  <a:pt x="8634465" y="1867438"/>
                </a:lnTo>
                <a:lnTo>
                  <a:pt x="8645895" y="1867438"/>
                </a:lnTo>
                <a:lnTo>
                  <a:pt x="8657373" y="1867438"/>
                </a:lnTo>
                <a:lnTo>
                  <a:pt x="8668802" y="1867438"/>
                </a:lnTo>
                <a:lnTo>
                  <a:pt x="8680232" y="1867438"/>
                </a:lnTo>
                <a:lnTo>
                  <a:pt x="8691662" y="1867438"/>
                </a:lnTo>
                <a:lnTo>
                  <a:pt x="8703093" y="1867438"/>
                </a:lnTo>
                <a:lnTo>
                  <a:pt x="8714570" y="1867438"/>
                </a:lnTo>
                <a:lnTo>
                  <a:pt x="8726000" y="1867438"/>
                </a:lnTo>
                <a:lnTo>
                  <a:pt x="8737430" y="1867438"/>
                </a:lnTo>
                <a:lnTo>
                  <a:pt x="8748860" y="1867438"/>
                </a:lnTo>
                <a:lnTo>
                  <a:pt x="8760290" y="1867438"/>
                </a:lnTo>
                <a:lnTo>
                  <a:pt x="8771768" y="1867438"/>
                </a:lnTo>
                <a:lnTo>
                  <a:pt x="8783198" y="1867438"/>
                </a:lnTo>
                <a:lnTo>
                  <a:pt x="8794628" y="1867438"/>
                </a:lnTo>
                <a:lnTo>
                  <a:pt x="8806058" y="1867438"/>
                </a:lnTo>
                <a:lnTo>
                  <a:pt x="8817488" y="1867438"/>
                </a:lnTo>
                <a:lnTo>
                  <a:pt x="8828918" y="1867438"/>
                </a:lnTo>
                <a:lnTo>
                  <a:pt x="8840395" y="1867438"/>
                </a:lnTo>
                <a:lnTo>
                  <a:pt x="8851825" y="1867438"/>
                </a:lnTo>
                <a:lnTo>
                  <a:pt x="8863256" y="1867438"/>
                </a:lnTo>
                <a:lnTo>
                  <a:pt x="8874686" y="1867438"/>
                </a:lnTo>
                <a:lnTo>
                  <a:pt x="8886115" y="1867438"/>
                </a:lnTo>
                <a:lnTo>
                  <a:pt x="8897593" y="1867438"/>
                </a:lnTo>
                <a:lnTo>
                  <a:pt x="8909022" y="1867438"/>
                </a:lnTo>
                <a:lnTo>
                  <a:pt x="8920453" y="1867438"/>
                </a:lnTo>
                <a:lnTo>
                  <a:pt x="8931883" y="1867438"/>
                </a:lnTo>
                <a:lnTo>
                  <a:pt x="8943313" y="1867438"/>
                </a:lnTo>
                <a:lnTo>
                  <a:pt x="8954791" y="1867438"/>
                </a:lnTo>
                <a:lnTo>
                  <a:pt x="8966220" y="1867438"/>
                </a:lnTo>
                <a:lnTo>
                  <a:pt x="8977651" y="1867438"/>
                </a:lnTo>
                <a:lnTo>
                  <a:pt x="8989080" y="1867438"/>
                </a:lnTo>
                <a:lnTo>
                  <a:pt x="9000511" y="1867438"/>
                </a:lnTo>
                <a:lnTo>
                  <a:pt x="9011988" y="1867438"/>
                </a:lnTo>
                <a:lnTo>
                  <a:pt x="9023418" y="1867438"/>
                </a:lnTo>
                <a:lnTo>
                  <a:pt x="9034849" y="1867438"/>
                </a:lnTo>
                <a:lnTo>
                  <a:pt x="9046278" y="1867438"/>
                </a:lnTo>
                <a:lnTo>
                  <a:pt x="9057709" y="1867438"/>
                </a:lnTo>
                <a:lnTo>
                  <a:pt x="9069186" y="1867438"/>
                </a:lnTo>
                <a:lnTo>
                  <a:pt x="9080615" y="1867438"/>
                </a:lnTo>
                <a:lnTo>
                  <a:pt x="9092046" y="1867438"/>
                </a:lnTo>
                <a:lnTo>
                  <a:pt x="9103476" y="1867438"/>
                </a:lnTo>
                <a:lnTo>
                  <a:pt x="9114906" y="1867438"/>
                </a:lnTo>
                <a:lnTo>
                  <a:pt x="9126384" y="1867438"/>
                </a:lnTo>
                <a:lnTo>
                  <a:pt x="9137813" y="1867438"/>
                </a:lnTo>
                <a:lnTo>
                  <a:pt x="9149244" y="1867438"/>
                </a:lnTo>
                <a:lnTo>
                  <a:pt x="9160673" y="1867438"/>
                </a:lnTo>
                <a:lnTo>
                  <a:pt x="9172104" y="1867438"/>
                </a:lnTo>
                <a:lnTo>
                  <a:pt x="9183581" y="1867438"/>
                </a:lnTo>
                <a:lnTo>
                  <a:pt x="9195011" y="1867438"/>
                </a:lnTo>
                <a:lnTo>
                  <a:pt x="9206442" y="1867438"/>
                </a:lnTo>
                <a:lnTo>
                  <a:pt x="9217871" y="1867438"/>
                </a:lnTo>
                <a:lnTo>
                  <a:pt x="9229301" y="1867438"/>
                </a:lnTo>
                <a:lnTo>
                  <a:pt x="9240779" y="1867438"/>
                </a:lnTo>
                <a:lnTo>
                  <a:pt x="9252209" y="1867438"/>
                </a:lnTo>
                <a:lnTo>
                  <a:pt x="9263639" y="1867438"/>
                </a:lnTo>
                <a:lnTo>
                  <a:pt x="9275069" y="1867438"/>
                </a:lnTo>
                <a:lnTo>
                  <a:pt x="9286498" y="1867438"/>
                </a:lnTo>
                <a:lnTo>
                  <a:pt x="9297977" y="1867438"/>
                </a:lnTo>
                <a:lnTo>
                  <a:pt x="9309406" y="1867438"/>
                </a:lnTo>
                <a:lnTo>
                  <a:pt x="9320837" y="1867438"/>
                </a:lnTo>
                <a:lnTo>
                  <a:pt x="9332266" y="1867438"/>
                </a:lnTo>
                <a:lnTo>
                  <a:pt x="9343696" y="1867438"/>
                </a:lnTo>
                <a:lnTo>
                  <a:pt x="9355174" y="1867438"/>
                </a:lnTo>
                <a:lnTo>
                  <a:pt x="9366604" y="1867438"/>
                </a:lnTo>
                <a:lnTo>
                  <a:pt x="9378035" y="1867438"/>
                </a:lnTo>
                <a:lnTo>
                  <a:pt x="9389464" y="1867438"/>
                </a:lnTo>
                <a:lnTo>
                  <a:pt x="9400894" y="1867438"/>
                </a:lnTo>
                <a:lnTo>
                  <a:pt x="9412372" y="1867438"/>
                </a:lnTo>
                <a:lnTo>
                  <a:pt x="9423802" y="1867438"/>
                </a:lnTo>
                <a:lnTo>
                  <a:pt x="9435232" y="1867438"/>
                </a:lnTo>
                <a:lnTo>
                  <a:pt x="9446662" y="1867438"/>
                </a:lnTo>
                <a:lnTo>
                  <a:pt x="9458091" y="1867438"/>
                </a:lnTo>
                <a:lnTo>
                  <a:pt x="9469570" y="1867438"/>
                </a:lnTo>
                <a:lnTo>
                  <a:pt x="9480999" y="1867438"/>
                </a:lnTo>
                <a:lnTo>
                  <a:pt x="9492429" y="1867438"/>
                </a:lnTo>
                <a:lnTo>
                  <a:pt x="9503859" y="1867438"/>
                </a:lnTo>
                <a:lnTo>
                  <a:pt x="9515289" y="1867438"/>
                </a:lnTo>
                <a:lnTo>
                  <a:pt x="9526767" y="1867438"/>
                </a:lnTo>
                <a:lnTo>
                  <a:pt x="9538197" y="1867438"/>
                </a:lnTo>
                <a:lnTo>
                  <a:pt x="9549626" y="1867438"/>
                </a:lnTo>
                <a:lnTo>
                  <a:pt x="9561057" y="1867438"/>
                </a:lnTo>
                <a:lnTo>
                  <a:pt x="9572487" y="1867438"/>
                </a:lnTo>
                <a:lnTo>
                  <a:pt x="9583965" y="1867438"/>
                </a:lnTo>
                <a:lnTo>
                  <a:pt x="9595395" y="1867438"/>
                </a:lnTo>
                <a:lnTo>
                  <a:pt x="9606824" y="1867438"/>
                </a:lnTo>
                <a:lnTo>
                  <a:pt x="9618255" y="1867438"/>
                </a:lnTo>
                <a:lnTo>
                  <a:pt x="9629684" y="1867438"/>
                </a:lnTo>
                <a:lnTo>
                  <a:pt x="9641163" y="1867438"/>
                </a:lnTo>
                <a:lnTo>
                  <a:pt x="9652592" y="1867438"/>
                </a:lnTo>
                <a:lnTo>
                  <a:pt x="9664022" y="1867438"/>
                </a:lnTo>
                <a:lnTo>
                  <a:pt x="9675452" y="1867438"/>
                </a:lnTo>
                <a:lnTo>
                  <a:pt x="9686882" y="1867438"/>
                </a:lnTo>
                <a:lnTo>
                  <a:pt x="9698360" y="1867438"/>
                </a:lnTo>
                <a:lnTo>
                  <a:pt x="9709790" y="1867438"/>
                </a:lnTo>
                <a:lnTo>
                  <a:pt x="9721219" y="1867438"/>
                </a:lnTo>
                <a:lnTo>
                  <a:pt x="9732650" y="1867438"/>
                </a:lnTo>
                <a:lnTo>
                  <a:pt x="9744080" y="1867438"/>
                </a:lnTo>
                <a:lnTo>
                  <a:pt x="9755557" y="1867438"/>
                </a:lnTo>
                <a:lnTo>
                  <a:pt x="9766988" y="1867438"/>
                </a:lnTo>
                <a:lnTo>
                  <a:pt x="9778417" y="1867438"/>
                </a:lnTo>
                <a:lnTo>
                  <a:pt x="9789848" y="1867438"/>
                </a:lnTo>
                <a:lnTo>
                  <a:pt x="9801277" y="1867438"/>
                </a:lnTo>
                <a:lnTo>
                  <a:pt x="9812755" y="1867438"/>
                </a:lnTo>
                <a:lnTo>
                  <a:pt x="9824185" y="1867438"/>
                </a:lnTo>
                <a:lnTo>
                  <a:pt x="9835615" y="1867438"/>
                </a:lnTo>
                <a:lnTo>
                  <a:pt x="9847045" y="1867438"/>
                </a:lnTo>
                <a:lnTo>
                  <a:pt x="9858475" y="1867438"/>
                </a:lnTo>
                <a:lnTo>
                  <a:pt x="9869952" y="1867438"/>
                </a:lnTo>
                <a:lnTo>
                  <a:pt x="9881383" y="1867438"/>
                </a:lnTo>
                <a:lnTo>
                  <a:pt x="9892812" y="1867438"/>
                </a:lnTo>
                <a:lnTo>
                  <a:pt x="9904243" y="1867438"/>
                </a:lnTo>
                <a:lnTo>
                  <a:pt x="9915673" y="1867438"/>
                </a:lnTo>
                <a:lnTo>
                  <a:pt x="9927102" y="1867438"/>
                </a:lnTo>
                <a:lnTo>
                  <a:pt x="9938581" y="1867438"/>
                </a:lnTo>
                <a:lnTo>
                  <a:pt x="9950010" y="1867438"/>
                </a:lnTo>
                <a:lnTo>
                  <a:pt x="9961441" y="1867438"/>
                </a:lnTo>
                <a:lnTo>
                  <a:pt x="9972870" y="1867438"/>
                </a:lnTo>
                <a:lnTo>
                  <a:pt x="9984300" y="1867438"/>
                </a:lnTo>
                <a:lnTo>
                  <a:pt x="9995778" y="1867438"/>
                </a:lnTo>
                <a:lnTo>
                  <a:pt x="10007208" y="1867438"/>
                </a:lnTo>
                <a:lnTo>
                  <a:pt x="10018638" y="1867438"/>
                </a:lnTo>
                <a:lnTo>
                  <a:pt x="10030068" y="1867438"/>
                </a:lnTo>
                <a:lnTo>
                  <a:pt x="10041498" y="1867438"/>
                </a:lnTo>
                <a:lnTo>
                  <a:pt x="10052976" y="1867438"/>
                </a:lnTo>
                <a:lnTo>
                  <a:pt x="10064405" y="1867438"/>
                </a:lnTo>
                <a:lnTo>
                  <a:pt x="10075835" y="1867438"/>
                </a:lnTo>
                <a:lnTo>
                  <a:pt x="10087266" y="1867438"/>
                </a:lnTo>
                <a:lnTo>
                  <a:pt x="10098695" y="1867438"/>
                </a:lnTo>
                <a:lnTo>
                  <a:pt x="10110174" y="1867438"/>
                </a:lnTo>
                <a:lnTo>
                  <a:pt x="10121603" y="1867438"/>
                </a:lnTo>
                <a:lnTo>
                  <a:pt x="10133033" y="1867438"/>
                </a:lnTo>
                <a:lnTo>
                  <a:pt x="10144463" y="1867438"/>
                </a:lnTo>
                <a:lnTo>
                  <a:pt x="10155893" y="1867438"/>
                </a:lnTo>
                <a:lnTo>
                  <a:pt x="10167371" y="1867438"/>
                </a:lnTo>
                <a:lnTo>
                  <a:pt x="10178801" y="1867438"/>
                </a:lnTo>
                <a:lnTo>
                  <a:pt x="10190230" y="1867438"/>
                </a:lnTo>
                <a:lnTo>
                  <a:pt x="10201661" y="1867438"/>
                </a:lnTo>
                <a:lnTo>
                  <a:pt x="10213091" y="1867438"/>
                </a:lnTo>
                <a:lnTo>
                  <a:pt x="10224569" y="1867438"/>
                </a:lnTo>
                <a:lnTo>
                  <a:pt x="10235998" y="1867438"/>
                </a:lnTo>
                <a:lnTo>
                  <a:pt x="10247428" y="1867438"/>
                </a:lnTo>
                <a:lnTo>
                  <a:pt x="10258859" y="1867438"/>
                </a:lnTo>
                <a:lnTo>
                  <a:pt x="10270288" y="1867438"/>
                </a:lnTo>
                <a:lnTo>
                  <a:pt x="10281767" y="1867438"/>
                </a:lnTo>
                <a:lnTo>
                  <a:pt x="10293196" y="1867438"/>
                </a:lnTo>
                <a:lnTo>
                  <a:pt x="10304626" y="1867438"/>
                </a:lnTo>
                <a:lnTo>
                  <a:pt x="10316056" y="1867438"/>
                </a:lnTo>
                <a:lnTo>
                  <a:pt x="10327486" y="1867438"/>
                </a:lnTo>
                <a:lnTo>
                  <a:pt x="10338963" y="1867438"/>
                </a:lnTo>
                <a:lnTo>
                  <a:pt x="10350394" y="1867438"/>
                </a:lnTo>
                <a:lnTo>
                  <a:pt x="10361823" y="1867438"/>
                </a:lnTo>
                <a:lnTo>
                  <a:pt x="10373254" y="1867438"/>
                </a:lnTo>
                <a:lnTo>
                  <a:pt x="10384684" y="1867438"/>
                </a:lnTo>
                <a:lnTo>
                  <a:pt x="10396161" y="1867438"/>
                </a:lnTo>
                <a:lnTo>
                  <a:pt x="10407591" y="1867438"/>
                </a:lnTo>
                <a:lnTo>
                  <a:pt x="10419021" y="1867438"/>
                </a:lnTo>
                <a:lnTo>
                  <a:pt x="10430452" y="1867438"/>
                </a:lnTo>
                <a:lnTo>
                  <a:pt x="10441881" y="1867438"/>
                </a:lnTo>
                <a:lnTo>
                  <a:pt x="10453358" y="1867438"/>
                </a:lnTo>
                <a:lnTo>
                  <a:pt x="10464789" y="1867438"/>
                </a:lnTo>
                <a:lnTo>
                  <a:pt x="10476219" y="1867438"/>
                </a:lnTo>
                <a:lnTo>
                  <a:pt x="10487649" y="1867438"/>
                </a:lnTo>
                <a:lnTo>
                  <a:pt x="10499079" y="1867438"/>
                </a:lnTo>
                <a:lnTo>
                  <a:pt x="10510556" y="1867438"/>
                </a:lnTo>
                <a:lnTo>
                  <a:pt x="10521987" y="1867438"/>
                </a:lnTo>
                <a:lnTo>
                  <a:pt x="10533416" y="1867438"/>
                </a:lnTo>
                <a:lnTo>
                  <a:pt x="10544847" y="1867438"/>
                </a:lnTo>
                <a:lnTo>
                  <a:pt x="10556277" y="1867438"/>
                </a:lnTo>
                <a:lnTo>
                  <a:pt x="10567754" y="1867438"/>
                </a:lnTo>
                <a:lnTo>
                  <a:pt x="10579184" y="1867438"/>
                </a:lnTo>
                <a:lnTo>
                  <a:pt x="10590614" y="1867438"/>
                </a:lnTo>
                <a:lnTo>
                  <a:pt x="10602045" y="1867438"/>
                </a:lnTo>
                <a:lnTo>
                  <a:pt x="10613474" y="1867438"/>
                </a:lnTo>
                <a:lnTo>
                  <a:pt x="10624951" y="1867438"/>
                </a:lnTo>
                <a:lnTo>
                  <a:pt x="10636382" y="1867438"/>
                </a:lnTo>
                <a:lnTo>
                  <a:pt x="10647812" y="1867438"/>
                </a:lnTo>
                <a:lnTo>
                  <a:pt x="10659241" y="1867438"/>
                </a:lnTo>
                <a:lnTo>
                  <a:pt x="10670672" y="1867438"/>
                </a:lnTo>
                <a:lnTo>
                  <a:pt x="10682149" y="1867438"/>
                </a:lnTo>
                <a:lnTo>
                  <a:pt x="10693580" y="1867438"/>
                </a:lnTo>
                <a:lnTo>
                  <a:pt x="10705009" y="1867438"/>
                </a:lnTo>
                <a:lnTo>
                  <a:pt x="10716439" y="1867438"/>
                </a:lnTo>
                <a:lnTo>
                  <a:pt x="10727870" y="1867438"/>
                </a:lnTo>
                <a:lnTo>
                  <a:pt x="10739347" y="1867438"/>
                </a:lnTo>
                <a:lnTo>
                  <a:pt x="10750778" y="1867438"/>
                </a:lnTo>
                <a:lnTo>
                  <a:pt x="10762207" y="1867438"/>
                </a:lnTo>
                <a:lnTo>
                  <a:pt x="10773637" y="1867438"/>
                </a:lnTo>
                <a:lnTo>
                  <a:pt x="10785067" y="1867438"/>
                </a:lnTo>
                <a:lnTo>
                  <a:pt x="10796544" y="1867438"/>
                </a:lnTo>
                <a:lnTo>
                  <a:pt x="10807975" y="1867438"/>
                </a:lnTo>
                <a:lnTo>
                  <a:pt x="10819405" y="1867438"/>
                </a:lnTo>
                <a:lnTo>
                  <a:pt x="10830834" y="1867438"/>
                </a:lnTo>
                <a:lnTo>
                  <a:pt x="10842265" y="1867438"/>
                </a:lnTo>
                <a:lnTo>
                  <a:pt x="10853742" y="1867438"/>
                </a:lnTo>
                <a:lnTo>
                  <a:pt x="10865173" y="1867438"/>
                </a:lnTo>
                <a:lnTo>
                  <a:pt x="10876602" y="1867438"/>
                </a:lnTo>
                <a:lnTo>
                  <a:pt x="10888032" y="1867438"/>
                </a:lnTo>
                <a:lnTo>
                  <a:pt x="10899463" y="1867438"/>
                </a:lnTo>
                <a:lnTo>
                  <a:pt x="10910892" y="1867438"/>
                </a:lnTo>
                <a:lnTo>
                  <a:pt x="10922369" y="1867438"/>
                </a:lnTo>
                <a:lnTo>
                  <a:pt x="10933800" y="1867438"/>
                </a:lnTo>
                <a:lnTo>
                  <a:pt x="10945230" y="1867438"/>
                </a:lnTo>
                <a:lnTo>
                  <a:pt x="10956660" y="1867438"/>
                </a:lnTo>
                <a:lnTo>
                  <a:pt x="10968090" y="1867438"/>
                </a:lnTo>
                <a:lnTo>
                  <a:pt x="10979567" y="1867438"/>
                </a:lnTo>
                <a:lnTo>
                  <a:pt x="10990998" y="1867438"/>
                </a:lnTo>
                <a:lnTo>
                  <a:pt x="11002427" y="1867438"/>
                </a:lnTo>
                <a:lnTo>
                  <a:pt x="11013858" y="1867438"/>
                </a:lnTo>
                <a:lnTo>
                  <a:pt x="11025287" y="1867438"/>
                </a:lnTo>
                <a:lnTo>
                  <a:pt x="11036765" y="1867438"/>
                </a:lnTo>
                <a:lnTo>
                  <a:pt x="11048195" y="1867438"/>
                </a:lnTo>
                <a:lnTo>
                  <a:pt x="11059625" y="1867438"/>
                </a:lnTo>
                <a:lnTo>
                  <a:pt x="11071056" y="1867438"/>
                </a:lnTo>
                <a:lnTo>
                  <a:pt x="11082485" y="1867438"/>
                </a:lnTo>
                <a:lnTo>
                  <a:pt x="11093962" y="1867438"/>
                </a:lnTo>
                <a:lnTo>
                  <a:pt x="11105393" y="1867438"/>
                </a:lnTo>
                <a:lnTo>
                  <a:pt x="11116823" y="1867438"/>
                </a:lnTo>
                <a:lnTo>
                  <a:pt x="11128253" y="1867438"/>
                </a:lnTo>
                <a:lnTo>
                  <a:pt x="11139683" y="1867438"/>
                </a:lnTo>
                <a:lnTo>
                  <a:pt x="11151160" y="1867438"/>
                </a:lnTo>
                <a:lnTo>
                  <a:pt x="11162591" y="1867438"/>
                </a:lnTo>
                <a:lnTo>
                  <a:pt x="11174020" y="1867438"/>
                </a:lnTo>
                <a:lnTo>
                  <a:pt x="11185451" y="1867438"/>
                </a:lnTo>
                <a:lnTo>
                  <a:pt x="11196881" y="1867438"/>
                </a:lnTo>
                <a:lnTo>
                  <a:pt x="11208358" y="1867438"/>
                </a:lnTo>
                <a:lnTo>
                  <a:pt x="11218359" y="1867438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0DDE4F5D-7872-E445-BD7C-1164CA8AB35B}"/>
              </a:ext>
            </a:extLst>
          </p:cNvPr>
          <p:cNvSpPr/>
          <p:nvPr/>
        </p:nvSpPr>
        <p:spPr>
          <a:xfrm>
            <a:off x="638362" y="4327459"/>
            <a:ext cx="8413769" cy="1105363"/>
          </a:xfrm>
          <a:custGeom>
            <a:avLst/>
            <a:gdLst>
              <a:gd name="connsiteX0" fmla="*/ 0 w 11218359"/>
              <a:gd name="connsiteY0" fmla="*/ 1473818 h 1473817"/>
              <a:gd name="connsiteX1" fmla="*/ 9149 w 11218359"/>
              <a:gd name="connsiteY1" fmla="*/ 1473818 h 1473817"/>
              <a:gd name="connsiteX2" fmla="*/ 20588 w 11218359"/>
              <a:gd name="connsiteY2" fmla="*/ 1473818 h 1473817"/>
              <a:gd name="connsiteX3" fmla="*/ 32028 w 11218359"/>
              <a:gd name="connsiteY3" fmla="*/ 1473818 h 1473817"/>
              <a:gd name="connsiteX4" fmla="*/ 43467 w 11218359"/>
              <a:gd name="connsiteY4" fmla="*/ 1473818 h 1473817"/>
              <a:gd name="connsiteX5" fmla="*/ 54907 w 11218359"/>
              <a:gd name="connsiteY5" fmla="*/ 1473818 h 1473817"/>
              <a:gd name="connsiteX6" fmla="*/ 66346 w 11218359"/>
              <a:gd name="connsiteY6" fmla="*/ 1473818 h 1473817"/>
              <a:gd name="connsiteX7" fmla="*/ 77786 w 11218359"/>
              <a:gd name="connsiteY7" fmla="*/ 1473818 h 1473817"/>
              <a:gd name="connsiteX8" fmla="*/ 89225 w 11218359"/>
              <a:gd name="connsiteY8" fmla="*/ 1473818 h 1473817"/>
              <a:gd name="connsiteX9" fmla="*/ 100665 w 11218359"/>
              <a:gd name="connsiteY9" fmla="*/ 1473818 h 1473817"/>
              <a:gd name="connsiteX10" fmla="*/ 112104 w 11218359"/>
              <a:gd name="connsiteY10" fmla="*/ 1473818 h 1473817"/>
              <a:gd name="connsiteX11" fmla="*/ 123544 w 11218359"/>
              <a:gd name="connsiteY11" fmla="*/ 1473818 h 1473817"/>
              <a:gd name="connsiteX12" fmla="*/ 134979 w 11218359"/>
              <a:gd name="connsiteY12" fmla="*/ 1473818 h 1473817"/>
              <a:gd name="connsiteX13" fmla="*/ 146423 w 11218359"/>
              <a:gd name="connsiteY13" fmla="*/ 1473818 h 1473817"/>
              <a:gd name="connsiteX14" fmla="*/ 157858 w 11218359"/>
              <a:gd name="connsiteY14" fmla="*/ 1473818 h 1473817"/>
              <a:gd name="connsiteX15" fmla="*/ 169297 w 11218359"/>
              <a:gd name="connsiteY15" fmla="*/ 1473818 h 1473817"/>
              <a:gd name="connsiteX16" fmla="*/ 180737 w 11218359"/>
              <a:gd name="connsiteY16" fmla="*/ 1473818 h 1473817"/>
              <a:gd name="connsiteX17" fmla="*/ 192176 w 11218359"/>
              <a:gd name="connsiteY17" fmla="*/ 1473818 h 1473817"/>
              <a:gd name="connsiteX18" fmla="*/ 203616 w 11218359"/>
              <a:gd name="connsiteY18" fmla="*/ 1473818 h 1473817"/>
              <a:gd name="connsiteX19" fmla="*/ 215055 w 11218359"/>
              <a:gd name="connsiteY19" fmla="*/ 1473818 h 1473817"/>
              <a:gd name="connsiteX20" fmla="*/ 226495 w 11218359"/>
              <a:gd name="connsiteY20" fmla="*/ 1473818 h 1473817"/>
              <a:gd name="connsiteX21" fmla="*/ 237935 w 11218359"/>
              <a:gd name="connsiteY21" fmla="*/ 1473818 h 1473817"/>
              <a:gd name="connsiteX22" fmla="*/ 249374 w 11218359"/>
              <a:gd name="connsiteY22" fmla="*/ 1473818 h 1473817"/>
              <a:gd name="connsiteX23" fmla="*/ 260814 w 11218359"/>
              <a:gd name="connsiteY23" fmla="*/ 1473818 h 1473817"/>
              <a:gd name="connsiteX24" fmla="*/ 272253 w 11218359"/>
              <a:gd name="connsiteY24" fmla="*/ 1473818 h 1473817"/>
              <a:gd name="connsiteX25" fmla="*/ 283693 w 11218359"/>
              <a:gd name="connsiteY25" fmla="*/ 1473818 h 1473817"/>
              <a:gd name="connsiteX26" fmla="*/ 295132 w 11218359"/>
              <a:gd name="connsiteY26" fmla="*/ 1473818 h 1473817"/>
              <a:gd name="connsiteX27" fmla="*/ 306572 w 11218359"/>
              <a:gd name="connsiteY27" fmla="*/ 1473818 h 1473817"/>
              <a:gd name="connsiteX28" fmla="*/ 318011 w 11218359"/>
              <a:gd name="connsiteY28" fmla="*/ 1473818 h 1473817"/>
              <a:gd name="connsiteX29" fmla="*/ 329451 w 11218359"/>
              <a:gd name="connsiteY29" fmla="*/ 1473818 h 1473817"/>
              <a:gd name="connsiteX30" fmla="*/ 340890 w 11218359"/>
              <a:gd name="connsiteY30" fmla="*/ 1473818 h 1473817"/>
              <a:gd name="connsiteX31" fmla="*/ 352330 w 11218359"/>
              <a:gd name="connsiteY31" fmla="*/ 1473818 h 1473817"/>
              <a:gd name="connsiteX32" fmla="*/ 363769 w 11218359"/>
              <a:gd name="connsiteY32" fmla="*/ 1473818 h 1473817"/>
              <a:gd name="connsiteX33" fmla="*/ 375209 w 11218359"/>
              <a:gd name="connsiteY33" fmla="*/ 1473818 h 1473817"/>
              <a:gd name="connsiteX34" fmla="*/ 386648 w 11218359"/>
              <a:gd name="connsiteY34" fmla="*/ 1473818 h 1473817"/>
              <a:gd name="connsiteX35" fmla="*/ 398088 w 11218359"/>
              <a:gd name="connsiteY35" fmla="*/ 1473818 h 1473817"/>
              <a:gd name="connsiteX36" fmla="*/ 409527 w 11218359"/>
              <a:gd name="connsiteY36" fmla="*/ 1473818 h 1473817"/>
              <a:gd name="connsiteX37" fmla="*/ 420967 w 11218359"/>
              <a:gd name="connsiteY37" fmla="*/ 1473818 h 1473817"/>
              <a:gd name="connsiteX38" fmla="*/ 432406 w 11218359"/>
              <a:gd name="connsiteY38" fmla="*/ 1473818 h 1473817"/>
              <a:gd name="connsiteX39" fmla="*/ 443846 w 11218359"/>
              <a:gd name="connsiteY39" fmla="*/ 1473818 h 1473817"/>
              <a:gd name="connsiteX40" fmla="*/ 455285 w 11218359"/>
              <a:gd name="connsiteY40" fmla="*/ 1473818 h 1473817"/>
              <a:gd name="connsiteX41" fmla="*/ 466725 w 11218359"/>
              <a:gd name="connsiteY41" fmla="*/ 1473818 h 1473817"/>
              <a:gd name="connsiteX42" fmla="*/ 478165 w 11218359"/>
              <a:gd name="connsiteY42" fmla="*/ 1473818 h 1473817"/>
              <a:gd name="connsiteX43" fmla="*/ 489604 w 11218359"/>
              <a:gd name="connsiteY43" fmla="*/ 1473818 h 1473817"/>
              <a:gd name="connsiteX44" fmla="*/ 501044 w 11218359"/>
              <a:gd name="connsiteY44" fmla="*/ 1473818 h 1473817"/>
              <a:gd name="connsiteX45" fmla="*/ 512483 w 11218359"/>
              <a:gd name="connsiteY45" fmla="*/ 1473818 h 1473817"/>
              <a:gd name="connsiteX46" fmla="*/ 523923 w 11218359"/>
              <a:gd name="connsiteY46" fmla="*/ 1473818 h 1473817"/>
              <a:gd name="connsiteX47" fmla="*/ 535362 w 11218359"/>
              <a:gd name="connsiteY47" fmla="*/ 1473818 h 1473817"/>
              <a:gd name="connsiteX48" fmla="*/ 546802 w 11218359"/>
              <a:gd name="connsiteY48" fmla="*/ 1473818 h 1473817"/>
              <a:gd name="connsiteX49" fmla="*/ 558241 w 11218359"/>
              <a:gd name="connsiteY49" fmla="*/ 1473818 h 1473817"/>
              <a:gd name="connsiteX50" fmla="*/ 569681 w 11218359"/>
              <a:gd name="connsiteY50" fmla="*/ 1473818 h 1473817"/>
              <a:gd name="connsiteX51" fmla="*/ 581120 w 11218359"/>
              <a:gd name="connsiteY51" fmla="*/ 1473818 h 1473817"/>
              <a:gd name="connsiteX52" fmla="*/ 592560 w 11218359"/>
              <a:gd name="connsiteY52" fmla="*/ 1473818 h 1473817"/>
              <a:gd name="connsiteX53" fmla="*/ 603999 w 11218359"/>
              <a:gd name="connsiteY53" fmla="*/ 1473818 h 1473817"/>
              <a:gd name="connsiteX54" fmla="*/ 615439 w 11218359"/>
              <a:gd name="connsiteY54" fmla="*/ 1473818 h 1473817"/>
              <a:gd name="connsiteX55" fmla="*/ 626878 w 11218359"/>
              <a:gd name="connsiteY55" fmla="*/ 1473818 h 1473817"/>
              <a:gd name="connsiteX56" fmla="*/ 638318 w 11218359"/>
              <a:gd name="connsiteY56" fmla="*/ 1473818 h 1473817"/>
              <a:gd name="connsiteX57" fmla="*/ 649757 w 11218359"/>
              <a:gd name="connsiteY57" fmla="*/ 1473818 h 1473817"/>
              <a:gd name="connsiteX58" fmla="*/ 661192 w 11218359"/>
              <a:gd name="connsiteY58" fmla="*/ 1473818 h 1473817"/>
              <a:gd name="connsiteX59" fmla="*/ 672632 w 11218359"/>
              <a:gd name="connsiteY59" fmla="*/ 1473818 h 1473817"/>
              <a:gd name="connsiteX60" fmla="*/ 684071 w 11218359"/>
              <a:gd name="connsiteY60" fmla="*/ 1473818 h 1473817"/>
              <a:gd name="connsiteX61" fmla="*/ 695511 w 11218359"/>
              <a:gd name="connsiteY61" fmla="*/ 1473818 h 1473817"/>
              <a:gd name="connsiteX62" fmla="*/ 706950 w 11218359"/>
              <a:gd name="connsiteY62" fmla="*/ 1473818 h 1473817"/>
              <a:gd name="connsiteX63" fmla="*/ 718390 w 11218359"/>
              <a:gd name="connsiteY63" fmla="*/ 1473818 h 1473817"/>
              <a:gd name="connsiteX64" fmla="*/ 729829 w 11218359"/>
              <a:gd name="connsiteY64" fmla="*/ 1473818 h 1473817"/>
              <a:gd name="connsiteX65" fmla="*/ 741269 w 11218359"/>
              <a:gd name="connsiteY65" fmla="*/ 1473818 h 1473817"/>
              <a:gd name="connsiteX66" fmla="*/ 752708 w 11218359"/>
              <a:gd name="connsiteY66" fmla="*/ 1473818 h 1473817"/>
              <a:gd name="connsiteX67" fmla="*/ 764148 w 11218359"/>
              <a:gd name="connsiteY67" fmla="*/ 1473818 h 1473817"/>
              <a:gd name="connsiteX68" fmla="*/ 775587 w 11218359"/>
              <a:gd name="connsiteY68" fmla="*/ 1473818 h 1473817"/>
              <a:gd name="connsiteX69" fmla="*/ 787027 w 11218359"/>
              <a:gd name="connsiteY69" fmla="*/ 1473818 h 1473817"/>
              <a:gd name="connsiteX70" fmla="*/ 798467 w 11218359"/>
              <a:gd name="connsiteY70" fmla="*/ 1473818 h 1473817"/>
              <a:gd name="connsiteX71" fmla="*/ 809906 w 11218359"/>
              <a:gd name="connsiteY71" fmla="*/ 1473818 h 1473817"/>
              <a:gd name="connsiteX72" fmla="*/ 821346 w 11218359"/>
              <a:gd name="connsiteY72" fmla="*/ 1473818 h 1473817"/>
              <a:gd name="connsiteX73" fmla="*/ 832785 w 11218359"/>
              <a:gd name="connsiteY73" fmla="*/ 1473818 h 1473817"/>
              <a:gd name="connsiteX74" fmla="*/ 844225 w 11218359"/>
              <a:gd name="connsiteY74" fmla="*/ 1473818 h 1473817"/>
              <a:gd name="connsiteX75" fmla="*/ 855664 w 11218359"/>
              <a:gd name="connsiteY75" fmla="*/ 1473818 h 1473817"/>
              <a:gd name="connsiteX76" fmla="*/ 867104 w 11218359"/>
              <a:gd name="connsiteY76" fmla="*/ 1473818 h 1473817"/>
              <a:gd name="connsiteX77" fmla="*/ 878543 w 11218359"/>
              <a:gd name="connsiteY77" fmla="*/ 1473818 h 1473817"/>
              <a:gd name="connsiteX78" fmla="*/ 889983 w 11218359"/>
              <a:gd name="connsiteY78" fmla="*/ 1473818 h 1473817"/>
              <a:gd name="connsiteX79" fmla="*/ 901422 w 11218359"/>
              <a:gd name="connsiteY79" fmla="*/ 1473818 h 1473817"/>
              <a:gd name="connsiteX80" fmla="*/ 912862 w 11218359"/>
              <a:gd name="connsiteY80" fmla="*/ 1473818 h 1473817"/>
              <a:gd name="connsiteX81" fmla="*/ 924301 w 11218359"/>
              <a:gd name="connsiteY81" fmla="*/ 1473818 h 1473817"/>
              <a:gd name="connsiteX82" fmla="*/ 935741 w 11218359"/>
              <a:gd name="connsiteY82" fmla="*/ 1473818 h 1473817"/>
              <a:gd name="connsiteX83" fmla="*/ 947180 w 11218359"/>
              <a:gd name="connsiteY83" fmla="*/ 1473818 h 1473817"/>
              <a:gd name="connsiteX84" fmla="*/ 958620 w 11218359"/>
              <a:gd name="connsiteY84" fmla="*/ 1473818 h 1473817"/>
              <a:gd name="connsiteX85" fmla="*/ 970059 w 11218359"/>
              <a:gd name="connsiteY85" fmla="*/ 1473818 h 1473817"/>
              <a:gd name="connsiteX86" fmla="*/ 981499 w 11218359"/>
              <a:gd name="connsiteY86" fmla="*/ 1473818 h 1473817"/>
              <a:gd name="connsiteX87" fmla="*/ 992938 w 11218359"/>
              <a:gd name="connsiteY87" fmla="*/ 1473818 h 1473817"/>
              <a:gd name="connsiteX88" fmla="*/ 1004378 w 11218359"/>
              <a:gd name="connsiteY88" fmla="*/ 1473818 h 1473817"/>
              <a:gd name="connsiteX89" fmla="*/ 1015818 w 11218359"/>
              <a:gd name="connsiteY89" fmla="*/ 1473818 h 1473817"/>
              <a:gd name="connsiteX90" fmla="*/ 1027257 w 11218359"/>
              <a:gd name="connsiteY90" fmla="*/ 1473818 h 1473817"/>
              <a:gd name="connsiteX91" fmla="*/ 1038697 w 11218359"/>
              <a:gd name="connsiteY91" fmla="*/ 1473818 h 1473817"/>
              <a:gd name="connsiteX92" fmla="*/ 1050136 w 11218359"/>
              <a:gd name="connsiteY92" fmla="*/ 1473818 h 1473817"/>
              <a:gd name="connsiteX93" fmla="*/ 1061576 w 11218359"/>
              <a:gd name="connsiteY93" fmla="*/ 1473818 h 1473817"/>
              <a:gd name="connsiteX94" fmla="*/ 1073015 w 11218359"/>
              <a:gd name="connsiteY94" fmla="*/ 1473818 h 1473817"/>
              <a:gd name="connsiteX95" fmla="*/ 1084455 w 11218359"/>
              <a:gd name="connsiteY95" fmla="*/ 1473818 h 1473817"/>
              <a:gd name="connsiteX96" fmla="*/ 1095894 w 11218359"/>
              <a:gd name="connsiteY96" fmla="*/ 1473818 h 1473817"/>
              <a:gd name="connsiteX97" fmla="*/ 1107334 w 11218359"/>
              <a:gd name="connsiteY97" fmla="*/ 1473818 h 1473817"/>
              <a:gd name="connsiteX98" fmla="*/ 1118773 w 11218359"/>
              <a:gd name="connsiteY98" fmla="*/ 1473818 h 1473817"/>
              <a:gd name="connsiteX99" fmla="*/ 1130213 w 11218359"/>
              <a:gd name="connsiteY99" fmla="*/ 1473818 h 1473817"/>
              <a:gd name="connsiteX100" fmla="*/ 1141652 w 11218359"/>
              <a:gd name="connsiteY100" fmla="*/ 1473818 h 1473817"/>
              <a:gd name="connsiteX101" fmla="*/ 1153092 w 11218359"/>
              <a:gd name="connsiteY101" fmla="*/ 1473818 h 1473817"/>
              <a:gd name="connsiteX102" fmla="*/ 1164531 w 11218359"/>
              <a:gd name="connsiteY102" fmla="*/ 1473818 h 1473817"/>
              <a:gd name="connsiteX103" fmla="*/ 1175971 w 11218359"/>
              <a:gd name="connsiteY103" fmla="*/ 1473818 h 1473817"/>
              <a:gd name="connsiteX104" fmla="*/ 1187406 w 11218359"/>
              <a:gd name="connsiteY104" fmla="*/ 1473818 h 1473817"/>
              <a:gd name="connsiteX105" fmla="*/ 1198845 w 11218359"/>
              <a:gd name="connsiteY105" fmla="*/ 1473818 h 1473817"/>
              <a:gd name="connsiteX106" fmla="*/ 1210285 w 11218359"/>
              <a:gd name="connsiteY106" fmla="*/ 1473818 h 1473817"/>
              <a:gd name="connsiteX107" fmla="*/ 1221724 w 11218359"/>
              <a:gd name="connsiteY107" fmla="*/ 1473818 h 1473817"/>
              <a:gd name="connsiteX108" fmla="*/ 1233164 w 11218359"/>
              <a:gd name="connsiteY108" fmla="*/ 1473818 h 1473817"/>
              <a:gd name="connsiteX109" fmla="*/ 1244603 w 11218359"/>
              <a:gd name="connsiteY109" fmla="*/ 1473818 h 1473817"/>
              <a:gd name="connsiteX110" fmla="*/ 1256043 w 11218359"/>
              <a:gd name="connsiteY110" fmla="*/ 1473818 h 1473817"/>
              <a:gd name="connsiteX111" fmla="*/ 1267482 w 11218359"/>
              <a:gd name="connsiteY111" fmla="*/ 1473818 h 1473817"/>
              <a:gd name="connsiteX112" fmla="*/ 1278922 w 11218359"/>
              <a:gd name="connsiteY112" fmla="*/ 1473818 h 1473817"/>
              <a:gd name="connsiteX113" fmla="*/ 1290361 w 11218359"/>
              <a:gd name="connsiteY113" fmla="*/ 1473818 h 1473817"/>
              <a:gd name="connsiteX114" fmla="*/ 1301801 w 11218359"/>
              <a:gd name="connsiteY114" fmla="*/ 1473818 h 1473817"/>
              <a:gd name="connsiteX115" fmla="*/ 1313240 w 11218359"/>
              <a:gd name="connsiteY115" fmla="*/ 1473818 h 1473817"/>
              <a:gd name="connsiteX116" fmla="*/ 1324680 w 11218359"/>
              <a:gd name="connsiteY116" fmla="*/ 1473818 h 1473817"/>
              <a:gd name="connsiteX117" fmla="*/ 1336120 w 11218359"/>
              <a:gd name="connsiteY117" fmla="*/ 1473818 h 1473817"/>
              <a:gd name="connsiteX118" fmla="*/ 1347559 w 11218359"/>
              <a:gd name="connsiteY118" fmla="*/ 1473818 h 1473817"/>
              <a:gd name="connsiteX119" fmla="*/ 1358999 w 11218359"/>
              <a:gd name="connsiteY119" fmla="*/ 1473818 h 1473817"/>
              <a:gd name="connsiteX120" fmla="*/ 1370438 w 11218359"/>
              <a:gd name="connsiteY120" fmla="*/ 1473818 h 1473817"/>
              <a:gd name="connsiteX121" fmla="*/ 1381878 w 11218359"/>
              <a:gd name="connsiteY121" fmla="*/ 1473818 h 1473817"/>
              <a:gd name="connsiteX122" fmla="*/ 1393317 w 11218359"/>
              <a:gd name="connsiteY122" fmla="*/ 1473818 h 1473817"/>
              <a:gd name="connsiteX123" fmla="*/ 1404757 w 11218359"/>
              <a:gd name="connsiteY123" fmla="*/ 1473818 h 1473817"/>
              <a:gd name="connsiteX124" fmla="*/ 1416196 w 11218359"/>
              <a:gd name="connsiteY124" fmla="*/ 1473818 h 1473817"/>
              <a:gd name="connsiteX125" fmla="*/ 1427636 w 11218359"/>
              <a:gd name="connsiteY125" fmla="*/ 1473818 h 1473817"/>
              <a:gd name="connsiteX126" fmla="*/ 1439075 w 11218359"/>
              <a:gd name="connsiteY126" fmla="*/ 1473818 h 1473817"/>
              <a:gd name="connsiteX127" fmla="*/ 1450515 w 11218359"/>
              <a:gd name="connsiteY127" fmla="*/ 1473818 h 1473817"/>
              <a:gd name="connsiteX128" fmla="*/ 1461954 w 11218359"/>
              <a:gd name="connsiteY128" fmla="*/ 1473818 h 1473817"/>
              <a:gd name="connsiteX129" fmla="*/ 1473394 w 11218359"/>
              <a:gd name="connsiteY129" fmla="*/ 1473818 h 1473817"/>
              <a:gd name="connsiteX130" fmla="*/ 1484833 w 11218359"/>
              <a:gd name="connsiteY130" fmla="*/ 1473818 h 1473817"/>
              <a:gd name="connsiteX131" fmla="*/ 1496273 w 11218359"/>
              <a:gd name="connsiteY131" fmla="*/ 1473818 h 1473817"/>
              <a:gd name="connsiteX132" fmla="*/ 1507712 w 11218359"/>
              <a:gd name="connsiteY132" fmla="*/ 1473818 h 1473817"/>
              <a:gd name="connsiteX133" fmla="*/ 1519152 w 11218359"/>
              <a:gd name="connsiteY133" fmla="*/ 1473818 h 1473817"/>
              <a:gd name="connsiteX134" fmla="*/ 1530591 w 11218359"/>
              <a:gd name="connsiteY134" fmla="*/ 1473818 h 1473817"/>
              <a:gd name="connsiteX135" fmla="*/ 1542031 w 11218359"/>
              <a:gd name="connsiteY135" fmla="*/ 1473818 h 1473817"/>
              <a:gd name="connsiteX136" fmla="*/ 1553471 w 11218359"/>
              <a:gd name="connsiteY136" fmla="*/ 1473818 h 1473817"/>
              <a:gd name="connsiteX137" fmla="*/ 1564910 w 11218359"/>
              <a:gd name="connsiteY137" fmla="*/ 1473818 h 1473817"/>
              <a:gd name="connsiteX138" fmla="*/ 1576349 w 11218359"/>
              <a:gd name="connsiteY138" fmla="*/ 1473818 h 1473817"/>
              <a:gd name="connsiteX139" fmla="*/ 1587789 w 11218359"/>
              <a:gd name="connsiteY139" fmla="*/ 1473818 h 1473817"/>
              <a:gd name="connsiteX140" fmla="*/ 1599229 w 11218359"/>
              <a:gd name="connsiteY140" fmla="*/ 1473818 h 1473817"/>
              <a:gd name="connsiteX141" fmla="*/ 1610668 w 11218359"/>
              <a:gd name="connsiteY141" fmla="*/ 1473818 h 1473817"/>
              <a:gd name="connsiteX142" fmla="*/ 1622107 w 11218359"/>
              <a:gd name="connsiteY142" fmla="*/ 1473818 h 1473817"/>
              <a:gd name="connsiteX143" fmla="*/ 1633547 w 11218359"/>
              <a:gd name="connsiteY143" fmla="*/ 1473818 h 1473817"/>
              <a:gd name="connsiteX144" fmla="*/ 1644987 w 11218359"/>
              <a:gd name="connsiteY144" fmla="*/ 1473818 h 1473817"/>
              <a:gd name="connsiteX145" fmla="*/ 1656426 w 11218359"/>
              <a:gd name="connsiteY145" fmla="*/ 1473818 h 1473817"/>
              <a:gd name="connsiteX146" fmla="*/ 1667866 w 11218359"/>
              <a:gd name="connsiteY146" fmla="*/ 1473818 h 1473817"/>
              <a:gd name="connsiteX147" fmla="*/ 1679305 w 11218359"/>
              <a:gd name="connsiteY147" fmla="*/ 1473818 h 1473817"/>
              <a:gd name="connsiteX148" fmla="*/ 1690745 w 11218359"/>
              <a:gd name="connsiteY148" fmla="*/ 1473818 h 1473817"/>
              <a:gd name="connsiteX149" fmla="*/ 1702184 w 11218359"/>
              <a:gd name="connsiteY149" fmla="*/ 1473818 h 1473817"/>
              <a:gd name="connsiteX150" fmla="*/ 1713619 w 11218359"/>
              <a:gd name="connsiteY150" fmla="*/ 1473818 h 1473817"/>
              <a:gd name="connsiteX151" fmla="*/ 1725063 w 11218359"/>
              <a:gd name="connsiteY151" fmla="*/ 1473818 h 1473817"/>
              <a:gd name="connsiteX152" fmla="*/ 1736498 w 11218359"/>
              <a:gd name="connsiteY152" fmla="*/ 1473818 h 1473817"/>
              <a:gd name="connsiteX153" fmla="*/ 1747938 w 11218359"/>
              <a:gd name="connsiteY153" fmla="*/ 1473818 h 1473817"/>
              <a:gd name="connsiteX154" fmla="*/ 1759377 w 11218359"/>
              <a:gd name="connsiteY154" fmla="*/ 1473818 h 1473817"/>
              <a:gd name="connsiteX155" fmla="*/ 1770817 w 11218359"/>
              <a:gd name="connsiteY155" fmla="*/ 1473818 h 1473817"/>
              <a:gd name="connsiteX156" fmla="*/ 1782256 w 11218359"/>
              <a:gd name="connsiteY156" fmla="*/ 1473818 h 1473817"/>
              <a:gd name="connsiteX157" fmla="*/ 1793696 w 11218359"/>
              <a:gd name="connsiteY157" fmla="*/ 1473818 h 1473817"/>
              <a:gd name="connsiteX158" fmla="*/ 1805135 w 11218359"/>
              <a:gd name="connsiteY158" fmla="*/ 1473818 h 1473817"/>
              <a:gd name="connsiteX159" fmla="*/ 1816575 w 11218359"/>
              <a:gd name="connsiteY159" fmla="*/ 1473818 h 1473817"/>
              <a:gd name="connsiteX160" fmla="*/ 1828014 w 11218359"/>
              <a:gd name="connsiteY160" fmla="*/ 1473818 h 1473817"/>
              <a:gd name="connsiteX161" fmla="*/ 1839454 w 11218359"/>
              <a:gd name="connsiteY161" fmla="*/ 1473818 h 1473817"/>
              <a:gd name="connsiteX162" fmla="*/ 1850893 w 11218359"/>
              <a:gd name="connsiteY162" fmla="*/ 1473818 h 1473817"/>
              <a:gd name="connsiteX163" fmla="*/ 1862333 w 11218359"/>
              <a:gd name="connsiteY163" fmla="*/ 1473818 h 1473817"/>
              <a:gd name="connsiteX164" fmla="*/ 1873772 w 11218359"/>
              <a:gd name="connsiteY164" fmla="*/ 1473818 h 1473817"/>
              <a:gd name="connsiteX165" fmla="*/ 1885212 w 11218359"/>
              <a:gd name="connsiteY165" fmla="*/ 1473818 h 1473817"/>
              <a:gd name="connsiteX166" fmla="*/ 1896651 w 11218359"/>
              <a:gd name="connsiteY166" fmla="*/ 1473818 h 1473817"/>
              <a:gd name="connsiteX167" fmla="*/ 1908091 w 11218359"/>
              <a:gd name="connsiteY167" fmla="*/ 1473818 h 1473817"/>
              <a:gd name="connsiteX168" fmla="*/ 1919531 w 11218359"/>
              <a:gd name="connsiteY168" fmla="*/ 1473818 h 1473817"/>
              <a:gd name="connsiteX169" fmla="*/ 1930970 w 11218359"/>
              <a:gd name="connsiteY169" fmla="*/ 1473818 h 1473817"/>
              <a:gd name="connsiteX170" fmla="*/ 1942409 w 11218359"/>
              <a:gd name="connsiteY170" fmla="*/ 1473818 h 1473817"/>
              <a:gd name="connsiteX171" fmla="*/ 1953849 w 11218359"/>
              <a:gd name="connsiteY171" fmla="*/ 1473818 h 1473817"/>
              <a:gd name="connsiteX172" fmla="*/ 1965289 w 11218359"/>
              <a:gd name="connsiteY172" fmla="*/ 1473818 h 1473817"/>
              <a:gd name="connsiteX173" fmla="*/ 1976728 w 11218359"/>
              <a:gd name="connsiteY173" fmla="*/ 1473818 h 1473817"/>
              <a:gd name="connsiteX174" fmla="*/ 1988168 w 11218359"/>
              <a:gd name="connsiteY174" fmla="*/ 1473818 h 1473817"/>
              <a:gd name="connsiteX175" fmla="*/ 1999607 w 11218359"/>
              <a:gd name="connsiteY175" fmla="*/ 1473818 h 1473817"/>
              <a:gd name="connsiteX176" fmla="*/ 2011047 w 11218359"/>
              <a:gd name="connsiteY176" fmla="*/ 1473818 h 1473817"/>
              <a:gd name="connsiteX177" fmla="*/ 2022486 w 11218359"/>
              <a:gd name="connsiteY177" fmla="*/ 1473818 h 1473817"/>
              <a:gd name="connsiteX178" fmla="*/ 2033926 w 11218359"/>
              <a:gd name="connsiteY178" fmla="*/ 1473818 h 1473817"/>
              <a:gd name="connsiteX179" fmla="*/ 2045365 w 11218359"/>
              <a:gd name="connsiteY179" fmla="*/ 1473818 h 1473817"/>
              <a:gd name="connsiteX180" fmla="*/ 2056805 w 11218359"/>
              <a:gd name="connsiteY180" fmla="*/ 1473818 h 1473817"/>
              <a:gd name="connsiteX181" fmla="*/ 2068244 w 11218359"/>
              <a:gd name="connsiteY181" fmla="*/ 1473818 h 1473817"/>
              <a:gd name="connsiteX182" fmla="*/ 2079684 w 11218359"/>
              <a:gd name="connsiteY182" fmla="*/ 1473818 h 1473817"/>
              <a:gd name="connsiteX183" fmla="*/ 2091123 w 11218359"/>
              <a:gd name="connsiteY183" fmla="*/ 1473818 h 1473817"/>
              <a:gd name="connsiteX184" fmla="*/ 2102563 w 11218359"/>
              <a:gd name="connsiteY184" fmla="*/ 1473818 h 1473817"/>
              <a:gd name="connsiteX185" fmla="*/ 2114002 w 11218359"/>
              <a:gd name="connsiteY185" fmla="*/ 1473818 h 1473817"/>
              <a:gd name="connsiteX186" fmla="*/ 2125442 w 11218359"/>
              <a:gd name="connsiteY186" fmla="*/ 1473818 h 1473817"/>
              <a:gd name="connsiteX187" fmla="*/ 2136882 w 11218359"/>
              <a:gd name="connsiteY187" fmla="*/ 1473818 h 1473817"/>
              <a:gd name="connsiteX188" fmla="*/ 2148321 w 11218359"/>
              <a:gd name="connsiteY188" fmla="*/ 1473818 h 1473817"/>
              <a:gd name="connsiteX189" fmla="*/ 2159760 w 11218359"/>
              <a:gd name="connsiteY189" fmla="*/ 1473818 h 1473817"/>
              <a:gd name="connsiteX190" fmla="*/ 2171200 w 11218359"/>
              <a:gd name="connsiteY190" fmla="*/ 1473818 h 1473817"/>
              <a:gd name="connsiteX191" fmla="*/ 2182640 w 11218359"/>
              <a:gd name="connsiteY191" fmla="*/ 1473818 h 1473817"/>
              <a:gd name="connsiteX192" fmla="*/ 2194079 w 11218359"/>
              <a:gd name="connsiteY192" fmla="*/ 1473818 h 1473817"/>
              <a:gd name="connsiteX193" fmla="*/ 2205519 w 11218359"/>
              <a:gd name="connsiteY193" fmla="*/ 1473818 h 1473817"/>
              <a:gd name="connsiteX194" fmla="*/ 2216958 w 11218359"/>
              <a:gd name="connsiteY194" fmla="*/ 1473818 h 1473817"/>
              <a:gd name="connsiteX195" fmla="*/ 2228393 w 11218359"/>
              <a:gd name="connsiteY195" fmla="*/ 1473818 h 1473817"/>
              <a:gd name="connsiteX196" fmla="*/ 2239837 w 11218359"/>
              <a:gd name="connsiteY196" fmla="*/ 1473818 h 1473817"/>
              <a:gd name="connsiteX197" fmla="*/ 2251272 w 11218359"/>
              <a:gd name="connsiteY197" fmla="*/ 1473818 h 1473817"/>
              <a:gd name="connsiteX198" fmla="*/ 2262716 w 11218359"/>
              <a:gd name="connsiteY198" fmla="*/ 1473818 h 1473817"/>
              <a:gd name="connsiteX199" fmla="*/ 2274151 w 11218359"/>
              <a:gd name="connsiteY199" fmla="*/ 1473818 h 1473817"/>
              <a:gd name="connsiteX200" fmla="*/ 2285591 w 11218359"/>
              <a:gd name="connsiteY200" fmla="*/ 1473818 h 1473817"/>
              <a:gd name="connsiteX201" fmla="*/ 2297030 w 11218359"/>
              <a:gd name="connsiteY201" fmla="*/ 1473818 h 1473817"/>
              <a:gd name="connsiteX202" fmla="*/ 2308470 w 11218359"/>
              <a:gd name="connsiteY202" fmla="*/ 1473818 h 1473817"/>
              <a:gd name="connsiteX203" fmla="*/ 2319909 w 11218359"/>
              <a:gd name="connsiteY203" fmla="*/ 1473818 h 1473817"/>
              <a:gd name="connsiteX204" fmla="*/ 2331349 w 11218359"/>
              <a:gd name="connsiteY204" fmla="*/ 1473818 h 1473817"/>
              <a:gd name="connsiteX205" fmla="*/ 2342788 w 11218359"/>
              <a:gd name="connsiteY205" fmla="*/ 1473818 h 1473817"/>
              <a:gd name="connsiteX206" fmla="*/ 2354228 w 11218359"/>
              <a:gd name="connsiteY206" fmla="*/ 1473818 h 1473817"/>
              <a:gd name="connsiteX207" fmla="*/ 2365667 w 11218359"/>
              <a:gd name="connsiteY207" fmla="*/ 1473818 h 1473817"/>
              <a:gd name="connsiteX208" fmla="*/ 2377107 w 11218359"/>
              <a:gd name="connsiteY208" fmla="*/ 1473818 h 1473817"/>
              <a:gd name="connsiteX209" fmla="*/ 2388546 w 11218359"/>
              <a:gd name="connsiteY209" fmla="*/ 1473818 h 1473817"/>
              <a:gd name="connsiteX210" fmla="*/ 2399986 w 11218359"/>
              <a:gd name="connsiteY210" fmla="*/ 1473818 h 1473817"/>
              <a:gd name="connsiteX211" fmla="*/ 2411425 w 11218359"/>
              <a:gd name="connsiteY211" fmla="*/ 1473818 h 1473817"/>
              <a:gd name="connsiteX212" fmla="*/ 2422865 w 11218359"/>
              <a:gd name="connsiteY212" fmla="*/ 1473818 h 1473817"/>
              <a:gd name="connsiteX213" fmla="*/ 2434304 w 11218359"/>
              <a:gd name="connsiteY213" fmla="*/ 1473818 h 1473817"/>
              <a:gd name="connsiteX214" fmla="*/ 2445744 w 11218359"/>
              <a:gd name="connsiteY214" fmla="*/ 1473818 h 1473817"/>
              <a:gd name="connsiteX215" fmla="*/ 2457184 w 11218359"/>
              <a:gd name="connsiteY215" fmla="*/ 1473818 h 1473817"/>
              <a:gd name="connsiteX216" fmla="*/ 2468623 w 11218359"/>
              <a:gd name="connsiteY216" fmla="*/ 1473818 h 1473817"/>
              <a:gd name="connsiteX217" fmla="*/ 2480062 w 11218359"/>
              <a:gd name="connsiteY217" fmla="*/ 1473818 h 1473817"/>
              <a:gd name="connsiteX218" fmla="*/ 2491502 w 11218359"/>
              <a:gd name="connsiteY218" fmla="*/ 1473818 h 1473817"/>
              <a:gd name="connsiteX219" fmla="*/ 2502942 w 11218359"/>
              <a:gd name="connsiteY219" fmla="*/ 1473818 h 1473817"/>
              <a:gd name="connsiteX220" fmla="*/ 2514381 w 11218359"/>
              <a:gd name="connsiteY220" fmla="*/ 1473818 h 1473817"/>
              <a:gd name="connsiteX221" fmla="*/ 2525821 w 11218359"/>
              <a:gd name="connsiteY221" fmla="*/ 1473818 h 1473817"/>
              <a:gd name="connsiteX222" fmla="*/ 2537260 w 11218359"/>
              <a:gd name="connsiteY222" fmla="*/ 1473818 h 1473817"/>
              <a:gd name="connsiteX223" fmla="*/ 2548700 w 11218359"/>
              <a:gd name="connsiteY223" fmla="*/ 1473818 h 1473817"/>
              <a:gd name="connsiteX224" fmla="*/ 2560139 w 11218359"/>
              <a:gd name="connsiteY224" fmla="*/ 1473818 h 1473817"/>
              <a:gd name="connsiteX225" fmla="*/ 2571579 w 11218359"/>
              <a:gd name="connsiteY225" fmla="*/ 1473818 h 1473817"/>
              <a:gd name="connsiteX226" fmla="*/ 2583018 w 11218359"/>
              <a:gd name="connsiteY226" fmla="*/ 1473818 h 1473817"/>
              <a:gd name="connsiteX227" fmla="*/ 2594458 w 11218359"/>
              <a:gd name="connsiteY227" fmla="*/ 1473818 h 1473817"/>
              <a:gd name="connsiteX228" fmla="*/ 2605897 w 11218359"/>
              <a:gd name="connsiteY228" fmla="*/ 1473818 h 1473817"/>
              <a:gd name="connsiteX229" fmla="*/ 2617337 w 11218359"/>
              <a:gd name="connsiteY229" fmla="*/ 1473818 h 1473817"/>
              <a:gd name="connsiteX230" fmla="*/ 2628776 w 11218359"/>
              <a:gd name="connsiteY230" fmla="*/ 1473818 h 1473817"/>
              <a:gd name="connsiteX231" fmla="*/ 2640216 w 11218359"/>
              <a:gd name="connsiteY231" fmla="*/ 1473818 h 1473817"/>
              <a:gd name="connsiteX232" fmla="*/ 2651655 w 11218359"/>
              <a:gd name="connsiteY232" fmla="*/ 1473818 h 1473817"/>
              <a:gd name="connsiteX233" fmla="*/ 2663095 w 11218359"/>
              <a:gd name="connsiteY233" fmla="*/ 1473818 h 1473817"/>
              <a:gd name="connsiteX234" fmla="*/ 2674535 w 11218359"/>
              <a:gd name="connsiteY234" fmla="*/ 1473818 h 1473817"/>
              <a:gd name="connsiteX235" fmla="*/ 2685974 w 11218359"/>
              <a:gd name="connsiteY235" fmla="*/ 1473818 h 1473817"/>
              <a:gd name="connsiteX236" fmla="*/ 2697413 w 11218359"/>
              <a:gd name="connsiteY236" fmla="*/ 1473818 h 1473817"/>
              <a:gd name="connsiteX237" fmla="*/ 2708853 w 11218359"/>
              <a:gd name="connsiteY237" fmla="*/ 1473818 h 1473817"/>
              <a:gd name="connsiteX238" fmla="*/ 2720293 w 11218359"/>
              <a:gd name="connsiteY238" fmla="*/ 1473818 h 1473817"/>
              <a:gd name="connsiteX239" fmla="*/ 2731727 w 11218359"/>
              <a:gd name="connsiteY239" fmla="*/ 1473818 h 1473817"/>
              <a:gd name="connsiteX240" fmla="*/ 2743172 w 11218359"/>
              <a:gd name="connsiteY240" fmla="*/ 1473818 h 1473817"/>
              <a:gd name="connsiteX241" fmla="*/ 2754611 w 11218359"/>
              <a:gd name="connsiteY241" fmla="*/ 1473818 h 1473817"/>
              <a:gd name="connsiteX242" fmla="*/ 2766046 w 11218359"/>
              <a:gd name="connsiteY242" fmla="*/ 1473818 h 1473817"/>
              <a:gd name="connsiteX243" fmla="*/ 2777490 w 11218359"/>
              <a:gd name="connsiteY243" fmla="*/ 1473818 h 1473817"/>
              <a:gd name="connsiteX244" fmla="*/ 2788925 w 11218359"/>
              <a:gd name="connsiteY244" fmla="*/ 1473818 h 1473817"/>
              <a:gd name="connsiteX245" fmla="*/ 2800364 w 11218359"/>
              <a:gd name="connsiteY245" fmla="*/ 1473818 h 1473817"/>
              <a:gd name="connsiteX246" fmla="*/ 2811804 w 11218359"/>
              <a:gd name="connsiteY246" fmla="*/ 1473818 h 1473817"/>
              <a:gd name="connsiteX247" fmla="*/ 2823243 w 11218359"/>
              <a:gd name="connsiteY247" fmla="*/ 1473818 h 1473817"/>
              <a:gd name="connsiteX248" fmla="*/ 2834683 w 11218359"/>
              <a:gd name="connsiteY248" fmla="*/ 1473818 h 1473817"/>
              <a:gd name="connsiteX249" fmla="*/ 2846123 w 11218359"/>
              <a:gd name="connsiteY249" fmla="*/ 1473818 h 1473817"/>
              <a:gd name="connsiteX250" fmla="*/ 2857562 w 11218359"/>
              <a:gd name="connsiteY250" fmla="*/ 1473818 h 1473817"/>
              <a:gd name="connsiteX251" fmla="*/ 2869001 w 11218359"/>
              <a:gd name="connsiteY251" fmla="*/ 1473818 h 1473817"/>
              <a:gd name="connsiteX252" fmla="*/ 2880441 w 11218359"/>
              <a:gd name="connsiteY252" fmla="*/ 1473818 h 1473817"/>
              <a:gd name="connsiteX253" fmla="*/ 2891881 w 11218359"/>
              <a:gd name="connsiteY253" fmla="*/ 1473818 h 1473817"/>
              <a:gd name="connsiteX254" fmla="*/ 2903320 w 11218359"/>
              <a:gd name="connsiteY254" fmla="*/ 1473818 h 1473817"/>
              <a:gd name="connsiteX255" fmla="*/ 2914760 w 11218359"/>
              <a:gd name="connsiteY255" fmla="*/ 1473818 h 1473817"/>
              <a:gd name="connsiteX256" fmla="*/ 2926199 w 11218359"/>
              <a:gd name="connsiteY256" fmla="*/ 1473818 h 1473817"/>
              <a:gd name="connsiteX257" fmla="*/ 2937639 w 11218359"/>
              <a:gd name="connsiteY257" fmla="*/ 1473818 h 1473817"/>
              <a:gd name="connsiteX258" fmla="*/ 2949078 w 11218359"/>
              <a:gd name="connsiteY258" fmla="*/ 1473818 h 1473817"/>
              <a:gd name="connsiteX259" fmla="*/ 2960518 w 11218359"/>
              <a:gd name="connsiteY259" fmla="*/ 1473818 h 1473817"/>
              <a:gd name="connsiteX260" fmla="*/ 2971957 w 11218359"/>
              <a:gd name="connsiteY260" fmla="*/ 1473818 h 1473817"/>
              <a:gd name="connsiteX261" fmla="*/ 2983397 w 11218359"/>
              <a:gd name="connsiteY261" fmla="*/ 1473818 h 1473817"/>
              <a:gd name="connsiteX262" fmla="*/ 2994837 w 11218359"/>
              <a:gd name="connsiteY262" fmla="*/ 1473818 h 1473817"/>
              <a:gd name="connsiteX263" fmla="*/ 3006276 w 11218359"/>
              <a:gd name="connsiteY263" fmla="*/ 1473818 h 1473817"/>
              <a:gd name="connsiteX264" fmla="*/ 3017715 w 11218359"/>
              <a:gd name="connsiteY264" fmla="*/ 1473818 h 1473817"/>
              <a:gd name="connsiteX265" fmla="*/ 3029155 w 11218359"/>
              <a:gd name="connsiteY265" fmla="*/ 1473818 h 1473817"/>
              <a:gd name="connsiteX266" fmla="*/ 3040594 w 11218359"/>
              <a:gd name="connsiteY266" fmla="*/ 1473818 h 1473817"/>
              <a:gd name="connsiteX267" fmla="*/ 3052034 w 11218359"/>
              <a:gd name="connsiteY267" fmla="*/ 1473818 h 1473817"/>
              <a:gd name="connsiteX268" fmla="*/ 3063474 w 11218359"/>
              <a:gd name="connsiteY268" fmla="*/ 1473818 h 1473817"/>
              <a:gd name="connsiteX269" fmla="*/ 3074913 w 11218359"/>
              <a:gd name="connsiteY269" fmla="*/ 1473818 h 1473817"/>
              <a:gd name="connsiteX270" fmla="*/ 3086352 w 11218359"/>
              <a:gd name="connsiteY270" fmla="*/ 1473818 h 1473817"/>
              <a:gd name="connsiteX271" fmla="*/ 3097792 w 11218359"/>
              <a:gd name="connsiteY271" fmla="*/ 1473818 h 1473817"/>
              <a:gd name="connsiteX272" fmla="*/ 3109232 w 11218359"/>
              <a:gd name="connsiteY272" fmla="*/ 1473818 h 1473817"/>
              <a:gd name="connsiteX273" fmla="*/ 3120671 w 11218359"/>
              <a:gd name="connsiteY273" fmla="*/ 1473818 h 1473817"/>
              <a:gd name="connsiteX274" fmla="*/ 3132111 w 11218359"/>
              <a:gd name="connsiteY274" fmla="*/ 1473818 h 1473817"/>
              <a:gd name="connsiteX275" fmla="*/ 3143550 w 11218359"/>
              <a:gd name="connsiteY275" fmla="*/ 1473818 h 1473817"/>
              <a:gd name="connsiteX276" fmla="*/ 3154990 w 11218359"/>
              <a:gd name="connsiteY276" fmla="*/ 1473818 h 1473817"/>
              <a:gd name="connsiteX277" fmla="*/ 3166429 w 11218359"/>
              <a:gd name="connsiteY277" fmla="*/ 1473818 h 1473817"/>
              <a:gd name="connsiteX278" fmla="*/ 3177869 w 11218359"/>
              <a:gd name="connsiteY278" fmla="*/ 1473818 h 1473817"/>
              <a:gd name="connsiteX279" fmla="*/ 3189308 w 11218359"/>
              <a:gd name="connsiteY279" fmla="*/ 1473818 h 1473817"/>
              <a:gd name="connsiteX280" fmla="*/ 3200748 w 11218359"/>
              <a:gd name="connsiteY280" fmla="*/ 1473818 h 1473817"/>
              <a:gd name="connsiteX281" fmla="*/ 3212187 w 11218359"/>
              <a:gd name="connsiteY281" fmla="*/ 1473818 h 1473817"/>
              <a:gd name="connsiteX282" fmla="*/ 3223627 w 11218359"/>
              <a:gd name="connsiteY282" fmla="*/ 1473818 h 1473817"/>
              <a:gd name="connsiteX283" fmla="*/ 3235066 w 11218359"/>
              <a:gd name="connsiteY283" fmla="*/ 1473818 h 1473817"/>
              <a:gd name="connsiteX284" fmla="*/ 3246501 w 11218359"/>
              <a:gd name="connsiteY284" fmla="*/ 1473818 h 1473817"/>
              <a:gd name="connsiteX285" fmla="*/ 3257945 w 11218359"/>
              <a:gd name="connsiteY285" fmla="*/ 1473818 h 1473817"/>
              <a:gd name="connsiteX286" fmla="*/ 3269385 w 11218359"/>
              <a:gd name="connsiteY286" fmla="*/ 1473818 h 1473817"/>
              <a:gd name="connsiteX287" fmla="*/ 3280825 w 11218359"/>
              <a:gd name="connsiteY287" fmla="*/ 1473818 h 1473817"/>
              <a:gd name="connsiteX288" fmla="*/ 3292264 w 11218359"/>
              <a:gd name="connsiteY288" fmla="*/ 1473818 h 1473817"/>
              <a:gd name="connsiteX289" fmla="*/ 3303699 w 11218359"/>
              <a:gd name="connsiteY289" fmla="*/ 1473818 h 1473817"/>
              <a:gd name="connsiteX290" fmla="*/ 3315143 w 11218359"/>
              <a:gd name="connsiteY290" fmla="*/ 1473818 h 1473817"/>
              <a:gd name="connsiteX291" fmla="*/ 3326578 w 11218359"/>
              <a:gd name="connsiteY291" fmla="*/ 1473818 h 1473817"/>
              <a:gd name="connsiteX292" fmla="*/ 3338017 w 11218359"/>
              <a:gd name="connsiteY292" fmla="*/ 1473818 h 1473817"/>
              <a:gd name="connsiteX293" fmla="*/ 3349457 w 11218359"/>
              <a:gd name="connsiteY293" fmla="*/ 1473818 h 1473817"/>
              <a:gd name="connsiteX294" fmla="*/ 3360896 w 11218359"/>
              <a:gd name="connsiteY294" fmla="*/ 1473818 h 1473817"/>
              <a:gd name="connsiteX295" fmla="*/ 3372336 w 11218359"/>
              <a:gd name="connsiteY295" fmla="*/ 1473818 h 1473817"/>
              <a:gd name="connsiteX296" fmla="*/ 3383776 w 11218359"/>
              <a:gd name="connsiteY296" fmla="*/ 1473818 h 1473817"/>
              <a:gd name="connsiteX297" fmla="*/ 3395215 w 11218359"/>
              <a:gd name="connsiteY297" fmla="*/ 1473818 h 1473817"/>
              <a:gd name="connsiteX298" fmla="*/ 3406654 w 11218359"/>
              <a:gd name="connsiteY298" fmla="*/ 1473818 h 1473817"/>
              <a:gd name="connsiteX299" fmla="*/ 3418094 w 11218359"/>
              <a:gd name="connsiteY299" fmla="*/ 1473818 h 1473817"/>
              <a:gd name="connsiteX300" fmla="*/ 3429534 w 11218359"/>
              <a:gd name="connsiteY300" fmla="*/ 1473818 h 1473817"/>
              <a:gd name="connsiteX301" fmla="*/ 3440973 w 11218359"/>
              <a:gd name="connsiteY301" fmla="*/ 1473818 h 1473817"/>
              <a:gd name="connsiteX302" fmla="*/ 3452413 w 11218359"/>
              <a:gd name="connsiteY302" fmla="*/ 1473818 h 1473817"/>
              <a:gd name="connsiteX303" fmla="*/ 3463852 w 11218359"/>
              <a:gd name="connsiteY303" fmla="*/ 1473818 h 1473817"/>
              <a:gd name="connsiteX304" fmla="*/ 3475292 w 11218359"/>
              <a:gd name="connsiteY304" fmla="*/ 1473818 h 1473817"/>
              <a:gd name="connsiteX305" fmla="*/ 3486731 w 11218359"/>
              <a:gd name="connsiteY305" fmla="*/ 1473818 h 1473817"/>
              <a:gd name="connsiteX306" fmla="*/ 3498171 w 11218359"/>
              <a:gd name="connsiteY306" fmla="*/ 1473818 h 1473817"/>
              <a:gd name="connsiteX307" fmla="*/ 3509610 w 11218359"/>
              <a:gd name="connsiteY307" fmla="*/ 1473818 h 1473817"/>
              <a:gd name="connsiteX308" fmla="*/ 3521050 w 11218359"/>
              <a:gd name="connsiteY308" fmla="*/ 1473818 h 1473817"/>
              <a:gd name="connsiteX309" fmla="*/ 3532489 w 11218359"/>
              <a:gd name="connsiteY309" fmla="*/ 1473818 h 1473817"/>
              <a:gd name="connsiteX310" fmla="*/ 3543929 w 11218359"/>
              <a:gd name="connsiteY310" fmla="*/ 1473818 h 1473817"/>
              <a:gd name="connsiteX311" fmla="*/ 3555368 w 11218359"/>
              <a:gd name="connsiteY311" fmla="*/ 1473818 h 1473817"/>
              <a:gd name="connsiteX312" fmla="*/ 3566808 w 11218359"/>
              <a:gd name="connsiteY312" fmla="*/ 1473818 h 1473817"/>
              <a:gd name="connsiteX313" fmla="*/ 3578247 w 11218359"/>
              <a:gd name="connsiteY313" fmla="*/ 1473818 h 1473817"/>
              <a:gd name="connsiteX314" fmla="*/ 3589687 w 11218359"/>
              <a:gd name="connsiteY314" fmla="*/ 1473818 h 1473817"/>
              <a:gd name="connsiteX315" fmla="*/ 3601127 w 11218359"/>
              <a:gd name="connsiteY315" fmla="*/ 1473818 h 1473817"/>
              <a:gd name="connsiteX316" fmla="*/ 3612566 w 11218359"/>
              <a:gd name="connsiteY316" fmla="*/ 1473818 h 1473817"/>
              <a:gd name="connsiteX317" fmla="*/ 3624005 w 11218359"/>
              <a:gd name="connsiteY317" fmla="*/ 1473818 h 1473817"/>
              <a:gd name="connsiteX318" fmla="*/ 3635445 w 11218359"/>
              <a:gd name="connsiteY318" fmla="*/ 1473818 h 1473817"/>
              <a:gd name="connsiteX319" fmla="*/ 3646885 w 11218359"/>
              <a:gd name="connsiteY319" fmla="*/ 1473818 h 1473817"/>
              <a:gd name="connsiteX320" fmla="*/ 3658324 w 11218359"/>
              <a:gd name="connsiteY320" fmla="*/ 1473818 h 1473817"/>
              <a:gd name="connsiteX321" fmla="*/ 3669764 w 11218359"/>
              <a:gd name="connsiteY321" fmla="*/ 1473818 h 1473817"/>
              <a:gd name="connsiteX322" fmla="*/ 3681203 w 11218359"/>
              <a:gd name="connsiteY322" fmla="*/ 1473818 h 1473817"/>
              <a:gd name="connsiteX323" fmla="*/ 3692643 w 11218359"/>
              <a:gd name="connsiteY323" fmla="*/ 1473818 h 1473817"/>
              <a:gd name="connsiteX324" fmla="*/ 3704082 w 11218359"/>
              <a:gd name="connsiteY324" fmla="*/ 1473818 h 1473817"/>
              <a:gd name="connsiteX325" fmla="*/ 3715522 w 11218359"/>
              <a:gd name="connsiteY325" fmla="*/ 1473818 h 1473817"/>
              <a:gd name="connsiteX326" fmla="*/ 3726961 w 11218359"/>
              <a:gd name="connsiteY326" fmla="*/ 1473818 h 1473817"/>
              <a:gd name="connsiteX327" fmla="*/ 3738401 w 11218359"/>
              <a:gd name="connsiteY327" fmla="*/ 1473818 h 1473817"/>
              <a:gd name="connsiteX328" fmla="*/ 3749840 w 11218359"/>
              <a:gd name="connsiteY328" fmla="*/ 1473818 h 1473817"/>
              <a:gd name="connsiteX329" fmla="*/ 3761280 w 11218359"/>
              <a:gd name="connsiteY329" fmla="*/ 1473818 h 1473817"/>
              <a:gd name="connsiteX330" fmla="*/ 3772719 w 11218359"/>
              <a:gd name="connsiteY330" fmla="*/ 1473818 h 1473817"/>
              <a:gd name="connsiteX331" fmla="*/ 3784154 w 11218359"/>
              <a:gd name="connsiteY331" fmla="*/ 1473818 h 1473817"/>
              <a:gd name="connsiteX332" fmla="*/ 3795598 w 11218359"/>
              <a:gd name="connsiteY332" fmla="*/ 1473818 h 1473817"/>
              <a:gd name="connsiteX333" fmla="*/ 3807033 w 11218359"/>
              <a:gd name="connsiteY333" fmla="*/ 1473818 h 1473817"/>
              <a:gd name="connsiteX334" fmla="*/ 3818473 w 11218359"/>
              <a:gd name="connsiteY334" fmla="*/ 1473818 h 1473817"/>
              <a:gd name="connsiteX335" fmla="*/ 3829917 w 11218359"/>
              <a:gd name="connsiteY335" fmla="*/ 1473818 h 1473817"/>
              <a:gd name="connsiteX336" fmla="*/ 3841352 w 11218359"/>
              <a:gd name="connsiteY336" fmla="*/ 1473818 h 1473817"/>
              <a:gd name="connsiteX337" fmla="*/ 3852791 w 11218359"/>
              <a:gd name="connsiteY337" fmla="*/ 1473818 h 1473817"/>
              <a:gd name="connsiteX338" fmla="*/ 3864231 w 11218359"/>
              <a:gd name="connsiteY338" fmla="*/ 1473818 h 1473817"/>
              <a:gd name="connsiteX339" fmla="*/ 3875670 w 11218359"/>
              <a:gd name="connsiteY339" fmla="*/ 1473818 h 1473817"/>
              <a:gd name="connsiteX340" fmla="*/ 3887110 w 11218359"/>
              <a:gd name="connsiteY340" fmla="*/ 1473818 h 1473817"/>
              <a:gd name="connsiteX341" fmla="*/ 3898549 w 11218359"/>
              <a:gd name="connsiteY341" fmla="*/ 1473818 h 1473817"/>
              <a:gd name="connsiteX342" fmla="*/ 3909989 w 11218359"/>
              <a:gd name="connsiteY342" fmla="*/ 1473818 h 1473817"/>
              <a:gd name="connsiteX343" fmla="*/ 3921447 w 11218359"/>
              <a:gd name="connsiteY343" fmla="*/ 1473818 h 1473817"/>
              <a:gd name="connsiteX344" fmla="*/ 3932878 w 11218359"/>
              <a:gd name="connsiteY344" fmla="*/ 1473818 h 1473817"/>
              <a:gd name="connsiteX345" fmla="*/ 3944307 w 11218359"/>
              <a:gd name="connsiteY345" fmla="*/ 1473818 h 1473817"/>
              <a:gd name="connsiteX346" fmla="*/ 3955737 w 11218359"/>
              <a:gd name="connsiteY346" fmla="*/ 1473818 h 1473817"/>
              <a:gd name="connsiteX347" fmla="*/ 3967167 w 11218359"/>
              <a:gd name="connsiteY347" fmla="*/ 1473818 h 1473817"/>
              <a:gd name="connsiteX348" fmla="*/ 3978645 w 11218359"/>
              <a:gd name="connsiteY348" fmla="*/ 1473818 h 1473817"/>
              <a:gd name="connsiteX349" fmla="*/ 3990075 w 11218359"/>
              <a:gd name="connsiteY349" fmla="*/ 1473818 h 1473817"/>
              <a:gd name="connsiteX350" fmla="*/ 4001505 w 11218359"/>
              <a:gd name="connsiteY350" fmla="*/ 1473818 h 1473817"/>
              <a:gd name="connsiteX351" fmla="*/ 4012935 w 11218359"/>
              <a:gd name="connsiteY351" fmla="*/ 1473818 h 1473817"/>
              <a:gd name="connsiteX352" fmla="*/ 4024365 w 11218359"/>
              <a:gd name="connsiteY352" fmla="*/ 1473818 h 1473817"/>
              <a:gd name="connsiteX353" fmla="*/ 4035843 w 11218359"/>
              <a:gd name="connsiteY353" fmla="*/ 1473818 h 1473817"/>
              <a:gd name="connsiteX354" fmla="*/ 4047273 w 11218359"/>
              <a:gd name="connsiteY354" fmla="*/ 1473818 h 1473817"/>
              <a:gd name="connsiteX355" fmla="*/ 4058702 w 11218359"/>
              <a:gd name="connsiteY355" fmla="*/ 1473818 h 1473817"/>
              <a:gd name="connsiteX356" fmla="*/ 4070133 w 11218359"/>
              <a:gd name="connsiteY356" fmla="*/ 1473818 h 1473817"/>
              <a:gd name="connsiteX357" fmla="*/ 4081563 w 11218359"/>
              <a:gd name="connsiteY357" fmla="*/ 1473818 h 1473817"/>
              <a:gd name="connsiteX358" fmla="*/ 4093040 w 11218359"/>
              <a:gd name="connsiteY358" fmla="*/ 1473818 h 1473817"/>
              <a:gd name="connsiteX359" fmla="*/ 4104471 w 11218359"/>
              <a:gd name="connsiteY359" fmla="*/ 1473818 h 1473817"/>
              <a:gd name="connsiteX360" fmla="*/ 4115900 w 11218359"/>
              <a:gd name="connsiteY360" fmla="*/ 1473818 h 1473817"/>
              <a:gd name="connsiteX361" fmla="*/ 4127330 w 11218359"/>
              <a:gd name="connsiteY361" fmla="*/ 1473818 h 1473817"/>
              <a:gd name="connsiteX362" fmla="*/ 4138760 w 11218359"/>
              <a:gd name="connsiteY362" fmla="*/ 1473818 h 1473817"/>
              <a:gd name="connsiteX363" fmla="*/ 4150238 w 11218359"/>
              <a:gd name="connsiteY363" fmla="*/ 1473818 h 1473817"/>
              <a:gd name="connsiteX364" fmla="*/ 4161668 w 11218359"/>
              <a:gd name="connsiteY364" fmla="*/ 1473818 h 1473817"/>
              <a:gd name="connsiteX365" fmla="*/ 4173098 w 11218359"/>
              <a:gd name="connsiteY365" fmla="*/ 1473818 h 1473817"/>
              <a:gd name="connsiteX366" fmla="*/ 4184528 w 11218359"/>
              <a:gd name="connsiteY366" fmla="*/ 1473818 h 1473817"/>
              <a:gd name="connsiteX367" fmla="*/ 4195958 w 11218359"/>
              <a:gd name="connsiteY367" fmla="*/ 1473818 h 1473817"/>
              <a:gd name="connsiteX368" fmla="*/ 4207436 w 11218359"/>
              <a:gd name="connsiteY368" fmla="*/ 1473818 h 1473817"/>
              <a:gd name="connsiteX369" fmla="*/ 4218865 w 11218359"/>
              <a:gd name="connsiteY369" fmla="*/ 1473818 h 1473817"/>
              <a:gd name="connsiteX370" fmla="*/ 4230296 w 11218359"/>
              <a:gd name="connsiteY370" fmla="*/ 1473818 h 1473817"/>
              <a:gd name="connsiteX371" fmla="*/ 4241726 w 11218359"/>
              <a:gd name="connsiteY371" fmla="*/ 1473818 h 1473817"/>
              <a:gd name="connsiteX372" fmla="*/ 4253156 w 11218359"/>
              <a:gd name="connsiteY372" fmla="*/ 1473818 h 1473817"/>
              <a:gd name="connsiteX373" fmla="*/ 4264634 w 11218359"/>
              <a:gd name="connsiteY373" fmla="*/ 1473818 h 1473817"/>
              <a:gd name="connsiteX374" fmla="*/ 4276063 w 11218359"/>
              <a:gd name="connsiteY374" fmla="*/ 1473818 h 1473817"/>
              <a:gd name="connsiteX375" fmla="*/ 4287493 w 11218359"/>
              <a:gd name="connsiteY375" fmla="*/ 1473818 h 1473817"/>
              <a:gd name="connsiteX376" fmla="*/ 4298923 w 11218359"/>
              <a:gd name="connsiteY376" fmla="*/ 1473818 h 1473817"/>
              <a:gd name="connsiteX377" fmla="*/ 4310353 w 11218359"/>
              <a:gd name="connsiteY377" fmla="*/ 1473818 h 1473817"/>
              <a:gd name="connsiteX378" fmla="*/ 4321831 w 11218359"/>
              <a:gd name="connsiteY378" fmla="*/ 1473818 h 1473817"/>
              <a:gd name="connsiteX379" fmla="*/ 4333261 w 11218359"/>
              <a:gd name="connsiteY379" fmla="*/ 1473818 h 1473817"/>
              <a:gd name="connsiteX380" fmla="*/ 4344691 w 11218359"/>
              <a:gd name="connsiteY380" fmla="*/ 1473818 h 1473817"/>
              <a:gd name="connsiteX381" fmla="*/ 4356121 w 11218359"/>
              <a:gd name="connsiteY381" fmla="*/ 1473818 h 1473817"/>
              <a:gd name="connsiteX382" fmla="*/ 4367551 w 11218359"/>
              <a:gd name="connsiteY382" fmla="*/ 1473818 h 1473817"/>
              <a:gd name="connsiteX383" fmla="*/ 4379028 w 11218359"/>
              <a:gd name="connsiteY383" fmla="*/ 1473818 h 1473817"/>
              <a:gd name="connsiteX384" fmla="*/ 4390458 w 11218359"/>
              <a:gd name="connsiteY384" fmla="*/ 1473818 h 1473817"/>
              <a:gd name="connsiteX385" fmla="*/ 4401889 w 11218359"/>
              <a:gd name="connsiteY385" fmla="*/ 1473818 h 1473817"/>
              <a:gd name="connsiteX386" fmla="*/ 4413319 w 11218359"/>
              <a:gd name="connsiteY386" fmla="*/ 1473818 h 1473817"/>
              <a:gd name="connsiteX387" fmla="*/ 4424749 w 11218359"/>
              <a:gd name="connsiteY387" fmla="*/ 1473818 h 1473817"/>
              <a:gd name="connsiteX388" fmla="*/ 4436226 w 11218359"/>
              <a:gd name="connsiteY388" fmla="*/ 1473818 h 1473817"/>
              <a:gd name="connsiteX389" fmla="*/ 4447656 w 11218359"/>
              <a:gd name="connsiteY389" fmla="*/ 1473818 h 1473817"/>
              <a:gd name="connsiteX390" fmla="*/ 4459086 w 11218359"/>
              <a:gd name="connsiteY390" fmla="*/ 1473818 h 1473817"/>
              <a:gd name="connsiteX391" fmla="*/ 4470516 w 11218359"/>
              <a:gd name="connsiteY391" fmla="*/ 1473818 h 1473817"/>
              <a:gd name="connsiteX392" fmla="*/ 4481946 w 11218359"/>
              <a:gd name="connsiteY392" fmla="*/ 1473818 h 1473817"/>
              <a:gd name="connsiteX393" fmla="*/ 4493424 w 11218359"/>
              <a:gd name="connsiteY393" fmla="*/ 1473818 h 1473817"/>
              <a:gd name="connsiteX394" fmla="*/ 4504854 w 11218359"/>
              <a:gd name="connsiteY394" fmla="*/ 1473818 h 1473817"/>
              <a:gd name="connsiteX395" fmla="*/ 4516284 w 11218359"/>
              <a:gd name="connsiteY395" fmla="*/ 1473818 h 1473817"/>
              <a:gd name="connsiteX396" fmla="*/ 4527714 w 11218359"/>
              <a:gd name="connsiteY396" fmla="*/ 1473818 h 1473817"/>
              <a:gd name="connsiteX397" fmla="*/ 4539144 w 11218359"/>
              <a:gd name="connsiteY397" fmla="*/ 1473818 h 1473817"/>
              <a:gd name="connsiteX398" fmla="*/ 4550621 w 11218359"/>
              <a:gd name="connsiteY398" fmla="*/ 1473818 h 1473817"/>
              <a:gd name="connsiteX399" fmla="*/ 4562051 w 11218359"/>
              <a:gd name="connsiteY399" fmla="*/ 1473818 h 1473817"/>
              <a:gd name="connsiteX400" fmla="*/ 4573482 w 11218359"/>
              <a:gd name="connsiteY400" fmla="*/ 1473818 h 1473817"/>
              <a:gd name="connsiteX401" fmla="*/ 4584912 w 11218359"/>
              <a:gd name="connsiteY401" fmla="*/ 1473818 h 1473817"/>
              <a:gd name="connsiteX402" fmla="*/ 4596341 w 11218359"/>
              <a:gd name="connsiteY402" fmla="*/ 1473818 h 1473817"/>
              <a:gd name="connsiteX403" fmla="*/ 4607771 w 11218359"/>
              <a:gd name="connsiteY403" fmla="*/ 1473818 h 1473817"/>
              <a:gd name="connsiteX404" fmla="*/ 4619249 w 11218359"/>
              <a:gd name="connsiteY404" fmla="*/ 1473818 h 1473817"/>
              <a:gd name="connsiteX405" fmla="*/ 4630679 w 11218359"/>
              <a:gd name="connsiteY405" fmla="*/ 1473818 h 1473817"/>
              <a:gd name="connsiteX406" fmla="*/ 4642109 w 11218359"/>
              <a:gd name="connsiteY406" fmla="*/ 1473818 h 1473817"/>
              <a:gd name="connsiteX407" fmla="*/ 4653539 w 11218359"/>
              <a:gd name="connsiteY407" fmla="*/ 1473818 h 1473817"/>
              <a:gd name="connsiteX408" fmla="*/ 4664969 w 11218359"/>
              <a:gd name="connsiteY408" fmla="*/ 1473818 h 1473817"/>
              <a:gd name="connsiteX409" fmla="*/ 4676447 w 11218359"/>
              <a:gd name="connsiteY409" fmla="*/ 1473818 h 1473817"/>
              <a:gd name="connsiteX410" fmla="*/ 4687877 w 11218359"/>
              <a:gd name="connsiteY410" fmla="*/ 1473818 h 1473817"/>
              <a:gd name="connsiteX411" fmla="*/ 4699306 w 11218359"/>
              <a:gd name="connsiteY411" fmla="*/ 1473818 h 1473817"/>
              <a:gd name="connsiteX412" fmla="*/ 4710737 w 11218359"/>
              <a:gd name="connsiteY412" fmla="*/ 1473818 h 1473817"/>
              <a:gd name="connsiteX413" fmla="*/ 4722167 w 11218359"/>
              <a:gd name="connsiteY413" fmla="*/ 1473818 h 1473817"/>
              <a:gd name="connsiteX414" fmla="*/ 4733644 w 11218359"/>
              <a:gd name="connsiteY414" fmla="*/ 1473818 h 1473817"/>
              <a:gd name="connsiteX415" fmla="*/ 4745075 w 11218359"/>
              <a:gd name="connsiteY415" fmla="*/ 1473818 h 1473817"/>
              <a:gd name="connsiteX416" fmla="*/ 4756504 w 11218359"/>
              <a:gd name="connsiteY416" fmla="*/ 1473818 h 1473817"/>
              <a:gd name="connsiteX417" fmla="*/ 4767934 w 11218359"/>
              <a:gd name="connsiteY417" fmla="*/ 1473818 h 1473817"/>
              <a:gd name="connsiteX418" fmla="*/ 4779364 w 11218359"/>
              <a:gd name="connsiteY418" fmla="*/ 1473818 h 1473817"/>
              <a:gd name="connsiteX419" fmla="*/ 4790842 w 11218359"/>
              <a:gd name="connsiteY419" fmla="*/ 1473818 h 1473817"/>
              <a:gd name="connsiteX420" fmla="*/ 4802272 w 11218359"/>
              <a:gd name="connsiteY420" fmla="*/ 1473818 h 1473817"/>
              <a:gd name="connsiteX421" fmla="*/ 4813702 w 11218359"/>
              <a:gd name="connsiteY421" fmla="*/ 1473818 h 1473817"/>
              <a:gd name="connsiteX422" fmla="*/ 4825132 w 11218359"/>
              <a:gd name="connsiteY422" fmla="*/ 1473818 h 1473817"/>
              <a:gd name="connsiteX423" fmla="*/ 4836562 w 11218359"/>
              <a:gd name="connsiteY423" fmla="*/ 1473818 h 1473817"/>
              <a:gd name="connsiteX424" fmla="*/ 4848040 w 11218359"/>
              <a:gd name="connsiteY424" fmla="*/ 1473818 h 1473817"/>
              <a:gd name="connsiteX425" fmla="*/ 4859469 w 11218359"/>
              <a:gd name="connsiteY425" fmla="*/ 1473818 h 1473817"/>
              <a:gd name="connsiteX426" fmla="*/ 4870899 w 11218359"/>
              <a:gd name="connsiteY426" fmla="*/ 1473818 h 1473817"/>
              <a:gd name="connsiteX427" fmla="*/ 4882330 w 11218359"/>
              <a:gd name="connsiteY427" fmla="*/ 1473818 h 1473817"/>
              <a:gd name="connsiteX428" fmla="*/ 4893760 w 11218359"/>
              <a:gd name="connsiteY428" fmla="*/ 1473818 h 1473817"/>
              <a:gd name="connsiteX429" fmla="*/ 4905237 w 11218359"/>
              <a:gd name="connsiteY429" fmla="*/ 1473818 h 1473817"/>
              <a:gd name="connsiteX430" fmla="*/ 4916667 w 11218359"/>
              <a:gd name="connsiteY430" fmla="*/ 1473818 h 1473817"/>
              <a:gd name="connsiteX431" fmla="*/ 4928097 w 11218359"/>
              <a:gd name="connsiteY431" fmla="*/ 1473818 h 1473817"/>
              <a:gd name="connsiteX432" fmla="*/ 4939527 w 11218359"/>
              <a:gd name="connsiteY432" fmla="*/ 1473818 h 1473817"/>
              <a:gd name="connsiteX433" fmla="*/ 4950957 w 11218359"/>
              <a:gd name="connsiteY433" fmla="*/ 1473818 h 1473817"/>
              <a:gd name="connsiteX434" fmla="*/ 4962435 w 11218359"/>
              <a:gd name="connsiteY434" fmla="*/ 1473818 h 1473817"/>
              <a:gd name="connsiteX435" fmla="*/ 4973865 w 11218359"/>
              <a:gd name="connsiteY435" fmla="*/ 1473818 h 1473817"/>
              <a:gd name="connsiteX436" fmla="*/ 4985295 w 11218359"/>
              <a:gd name="connsiteY436" fmla="*/ 1473818 h 1473817"/>
              <a:gd name="connsiteX437" fmla="*/ 4996725 w 11218359"/>
              <a:gd name="connsiteY437" fmla="*/ 1473818 h 1473817"/>
              <a:gd name="connsiteX438" fmla="*/ 5008155 w 11218359"/>
              <a:gd name="connsiteY438" fmla="*/ 1473818 h 1473817"/>
              <a:gd name="connsiteX439" fmla="*/ 5019632 w 11218359"/>
              <a:gd name="connsiteY439" fmla="*/ 1473818 h 1473817"/>
              <a:gd name="connsiteX440" fmla="*/ 5031062 w 11218359"/>
              <a:gd name="connsiteY440" fmla="*/ 1473818 h 1473817"/>
              <a:gd name="connsiteX441" fmla="*/ 5042492 w 11218359"/>
              <a:gd name="connsiteY441" fmla="*/ 1473818 h 1473817"/>
              <a:gd name="connsiteX442" fmla="*/ 5053923 w 11218359"/>
              <a:gd name="connsiteY442" fmla="*/ 1473818 h 1473817"/>
              <a:gd name="connsiteX443" fmla="*/ 5065353 w 11218359"/>
              <a:gd name="connsiteY443" fmla="*/ 1473818 h 1473817"/>
              <a:gd name="connsiteX444" fmla="*/ 5076830 w 11218359"/>
              <a:gd name="connsiteY444" fmla="*/ 1473818 h 1473817"/>
              <a:gd name="connsiteX445" fmla="*/ 5088260 w 11218359"/>
              <a:gd name="connsiteY445" fmla="*/ 1473818 h 1473817"/>
              <a:gd name="connsiteX446" fmla="*/ 5099690 w 11218359"/>
              <a:gd name="connsiteY446" fmla="*/ 1473818 h 1473817"/>
              <a:gd name="connsiteX447" fmla="*/ 5111120 w 11218359"/>
              <a:gd name="connsiteY447" fmla="*/ 1473818 h 1473817"/>
              <a:gd name="connsiteX448" fmla="*/ 5122550 w 11218359"/>
              <a:gd name="connsiteY448" fmla="*/ 1473818 h 1473817"/>
              <a:gd name="connsiteX449" fmla="*/ 5134028 w 11218359"/>
              <a:gd name="connsiteY449" fmla="*/ 1473818 h 1473817"/>
              <a:gd name="connsiteX450" fmla="*/ 5145458 w 11218359"/>
              <a:gd name="connsiteY450" fmla="*/ 1473818 h 1473817"/>
              <a:gd name="connsiteX451" fmla="*/ 5156888 w 11218359"/>
              <a:gd name="connsiteY451" fmla="*/ 1473818 h 1473817"/>
              <a:gd name="connsiteX452" fmla="*/ 5168318 w 11218359"/>
              <a:gd name="connsiteY452" fmla="*/ 1473818 h 1473817"/>
              <a:gd name="connsiteX453" fmla="*/ 5179747 w 11218359"/>
              <a:gd name="connsiteY453" fmla="*/ 1473818 h 1473817"/>
              <a:gd name="connsiteX454" fmla="*/ 5191225 w 11218359"/>
              <a:gd name="connsiteY454" fmla="*/ 1473818 h 1473817"/>
              <a:gd name="connsiteX455" fmla="*/ 5202655 w 11218359"/>
              <a:gd name="connsiteY455" fmla="*/ 1473818 h 1473817"/>
              <a:gd name="connsiteX456" fmla="*/ 5214085 w 11218359"/>
              <a:gd name="connsiteY456" fmla="*/ 1473818 h 1473817"/>
              <a:gd name="connsiteX457" fmla="*/ 5225515 w 11218359"/>
              <a:gd name="connsiteY457" fmla="*/ 1473818 h 1473817"/>
              <a:gd name="connsiteX458" fmla="*/ 5236945 w 11218359"/>
              <a:gd name="connsiteY458" fmla="*/ 1473818 h 1473817"/>
              <a:gd name="connsiteX459" fmla="*/ 5248423 w 11218359"/>
              <a:gd name="connsiteY459" fmla="*/ 1473818 h 1473817"/>
              <a:gd name="connsiteX460" fmla="*/ 5259853 w 11218359"/>
              <a:gd name="connsiteY460" fmla="*/ 1473818 h 1473817"/>
              <a:gd name="connsiteX461" fmla="*/ 5271283 w 11218359"/>
              <a:gd name="connsiteY461" fmla="*/ 1473818 h 1473817"/>
              <a:gd name="connsiteX462" fmla="*/ 5282713 w 11218359"/>
              <a:gd name="connsiteY462" fmla="*/ 1473818 h 1473817"/>
              <a:gd name="connsiteX463" fmla="*/ 5294143 w 11218359"/>
              <a:gd name="connsiteY463" fmla="*/ 1473818 h 1473817"/>
              <a:gd name="connsiteX464" fmla="*/ 5305621 w 11218359"/>
              <a:gd name="connsiteY464" fmla="*/ 1473818 h 1473817"/>
              <a:gd name="connsiteX465" fmla="*/ 5317051 w 11218359"/>
              <a:gd name="connsiteY465" fmla="*/ 1473818 h 1473817"/>
              <a:gd name="connsiteX466" fmla="*/ 5328481 w 11218359"/>
              <a:gd name="connsiteY466" fmla="*/ 1473818 h 1473817"/>
              <a:gd name="connsiteX467" fmla="*/ 5339910 w 11218359"/>
              <a:gd name="connsiteY467" fmla="*/ 1473818 h 1473817"/>
              <a:gd name="connsiteX468" fmla="*/ 5351340 w 11218359"/>
              <a:gd name="connsiteY468" fmla="*/ 1473818 h 1473817"/>
              <a:gd name="connsiteX469" fmla="*/ 5362818 w 11218359"/>
              <a:gd name="connsiteY469" fmla="*/ 1473818 h 1473817"/>
              <a:gd name="connsiteX470" fmla="*/ 5374248 w 11218359"/>
              <a:gd name="connsiteY470" fmla="*/ 1473818 h 1473817"/>
              <a:gd name="connsiteX471" fmla="*/ 5385678 w 11218359"/>
              <a:gd name="connsiteY471" fmla="*/ 1473818 h 1473817"/>
              <a:gd name="connsiteX472" fmla="*/ 5397108 w 11218359"/>
              <a:gd name="connsiteY472" fmla="*/ 1473818 h 1473817"/>
              <a:gd name="connsiteX473" fmla="*/ 5408538 w 11218359"/>
              <a:gd name="connsiteY473" fmla="*/ 1473818 h 1473817"/>
              <a:gd name="connsiteX474" fmla="*/ 5420016 w 11218359"/>
              <a:gd name="connsiteY474" fmla="*/ 1473818 h 1473817"/>
              <a:gd name="connsiteX475" fmla="*/ 5431446 w 11218359"/>
              <a:gd name="connsiteY475" fmla="*/ 1473818 h 1473817"/>
              <a:gd name="connsiteX476" fmla="*/ 5442876 w 11218359"/>
              <a:gd name="connsiteY476" fmla="*/ 1473818 h 1473817"/>
              <a:gd name="connsiteX477" fmla="*/ 5454306 w 11218359"/>
              <a:gd name="connsiteY477" fmla="*/ 1473818 h 1473817"/>
              <a:gd name="connsiteX478" fmla="*/ 5465736 w 11218359"/>
              <a:gd name="connsiteY478" fmla="*/ 1473818 h 1473817"/>
              <a:gd name="connsiteX479" fmla="*/ 5477214 w 11218359"/>
              <a:gd name="connsiteY479" fmla="*/ 1473818 h 1473817"/>
              <a:gd name="connsiteX480" fmla="*/ 5488643 w 11218359"/>
              <a:gd name="connsiteY480" fmla="*/ 1473818 h 1473817"/>
              <a:gd name="connsiteX481" fmla="*/ 5500073 w 11218359"/>
              <a:gd name="connsiteY481" fmla="*/ 1473818 h 1473817"/>
              <a:gd name="connsiteX482" fmla="*/ 5511503 w 11218359"/>
              <a:gd name="connsiteY482" fmla="*/ 1473818 h 1473817"/>
              <a:gd name="connsiteX483" fmla="*/ 5522933 w 11218359"/>
              <a:gd name="connsiteY483" fmla="*/ 1473818 h 1473817"/>
              <a:gd name="connsiteX484" fmla="*/ 5534411 w 11218359"/>
              <a:gd name="connsiteY484" fmla="*/ 1473818 h 1473817"/>
              <a:gd name="connsiteX485" fmla="*/ 5545841 w 11218359"/>
              <a:gd name="connsiteY485" fmla="*/ 1473818 h 1473817"/>
              <a:gd name="connsiteX486" fmla="*/ 5557271 w 11218359"/>
              <a:gd name="connsiteY486" fmla="*/ 1473818 h 1473817"/>
              <a:gd name="connsiteX487" fmla="*/ 5568701 w 11218359"/>
              <a:gd name="connsiteY487" fmla="*/ 1473818 h 1473817"/>
              <a:gd name="connsiteX488" fmla="*/ 5580131 w 11218359"/>
              <a:gd name="connsiteY488" fmla="*/ 1473818 h 1473817"/>
              <a:gd name="connsiteX489" fmla="*/ 5591609 w 11218359"/>
              <a:gd name="connsiteY489" fmla="*/ 1473818 h 1473817"/>
              <a:gd name="connsiteX490" fmla="*/ 5603038 w 11218359"/>
              <a:gd name="connsiteY490" fmla="*/ 1473818 h 1473817"/>
              <a:gd name="connsiteX491" fmla="*/ 5614469 w 11218359"/>
              <a:gd name="connsiteY491" fmla="*/ 1473818 h 1473817"/>
              <a:gd name="connsiteX492" fmla="*/ 5625899 w 11218359"/>
              <a:gd name="connsiteY492" fmla="*/ 1473818 h 1473817"/>
              <a:gd name="connsiteX493" fmla="*/ 5637329 w 11218359"/>
              <a:gd name="connsiteY493" fmla="*/ 1473818 h 1473817"/>
              <a:gd name="connsiteX494" fmla="*/ 5648759 w 11218359"/>
              <a:gd name="connsiteY494" fmla="*/ 1473818 h 1473817"/>
              <a:gd name="connsiteX495" fmla="*/ 5660236 w 11218359"/>
              <a:gd name="connsiteY495" fmla="*/ 1473818 h 1473817"/>
              <a:gd name="connsiteX496" fmla="*/ 5671666 w 11218359"/>
              <a:gd name="connsiteY496" fmla="*/ 1473818 h 1473817"/>
              <a:gd name="connsiteX497" fmla="*/ 5683096 w 11218359"/>
              <a:gd name="connsiteY497" fmla="*/ 1473818 h 1473817"/>
              <a:gd name="connsiteX498" fmla="*/ 5694526 w 11218359"/>
              <a:gd name="connsiteY498" fmla="*/ 1473818 h 1473817"/>
              <a:gd name="connsiteX499" fmla="*/ 5705956 w 11218359"/>
              <a:gd name="connsiteY499" fmla="*/ 1473818 h 1473817"/>
              <a:gd name="connsiteX500" fmla="*/ 5717434 w 11218359"/>
              <a:gd name="connsiteY500" fmla="*/ 1473818 h 1473817"/>
              <a:gd name="connsiteX501" fmla="*/ 5728864 w 11218359"/>
              <a:gd name="connsiteY501" fmla="*/ 1473818 h 1473817"/>
              <a:gd name="connsiteX502" fmla="*/ 5740294 w 11218359"/>
              <a:gd name="connsiteY502" fmla="*/ 1473818 h 1473817"/>
              <a:gd name="connsiteX503" fmla="*/ 5751724 w 11218359"/>
              <a:gd name="connsiteY503" fmla="*/ 1473818 h 1473817"/>
              <a:gd name="connsiteX504" fmla="*/ 5763154 w 11218359"/>
              <a:gd name="connsiteY504" fmla="*/ 1473818 h 1473817"/>
              <a:gd name="connsiteX505" fmla="*/ 5774631 w 11218359"/>
              <a:gd name="connsiteY505" fmla="*/ 1473818 h 1473817"/>
              <a:gd name="connsiteX506" fmla="*/ 5786062 w 11218359"/>
              <a:gd name="connsiteY506" fmla="*/ 1026114 h 1473817"/>
              <a:gd name="connsiteX507" fmla="*/ 5797492 w 11218359"/>
              <a:gd name="connsiteY507" fmla="*/ 144228 h 1473817"/>
              <a:gd name="connsiteX508" fmla="*/ 5808921 w 11218359"/>
              <a:gd name="connsiteY508" fmla="*/ 130707 h 1473817"/>
              <a:gd name="connsiteX509" fmla="*/ 5820351 w 11218359"/>
              <a:gd name="connsiteY509" fmla="*/ 0 h 1473817"/>
              <a:gd name="connsiteX510" fmla="*/ 5831829 w 11218359"/>
              <a:gd name="connsiteY510" fmla="*/ 238873 h 1473817"/>
              <a:gd name="connsiteX511" fmla="*/ 5843259 w 11218359"/>
              <a:gd name="connsiteY511" fmla="*/ 587421 h 1473817"/>
              <a:gd name="connsiteX512" fmla="*/ 5854689 w 11218359"/>
              <a:gd name="connsiteY512" fmla="*/ 682071 h 1473817"/>
              <a:gd name="connsiteX513" fmla="*/ 5866119 w 11218359"/>
              <a:gd name="connsiteY513" fmla="*/ 63098 h 1473817"/>
              <a:gd name="connsiteX514" fmla="*/ 5877549 w 11218359"/>
              <a:gd name="connsiteY514" fmla="*/ 441693 h 1473817"/>
              <a:gd name="connsiteX515" fmla="*/ 5889027 w 11218359"/>
              <a:gd name="connsiteY515" fmla="*/ 1455792 h 1473817"/>
              <a:gd name="connsiteX516" fmla="*/ 5900457 w 11218359"/>
              <a:gd name="connsiteY516" fmla="*/ 1473818 h 1473817"/>
              <a:gd name="connsiteX517" fmla="*/ 5911887 w 11218359"/>
              <a:gd name="connsiteY517" fmla="*/ 1473818 h 1473817"/>
              <a:gd name="connsiteX518" fmla="*/ 5923317 w 11218359"/>
              <a:gd name="connsiteY518" fmla="*/ 1473818 h 1473817"/>
              <a:gd name="connsiteX519" fmla="*/ 5934747 w 11218359"/>
              <a:gd name="connsiteY519" fmla="*/ 1473818 h 1473817"/>
              <a:gd name="connsiteX520" fmla="*/ 5946225 w 11218359"/>
              <a:gd name="connsiteY520" fmla="*/ 1473818 h 1473817"/>
              <a:gd name="connsiteX521" fmla="*/ 5957655 w 11218359"/>
              <a:gd name="connsiteY521" fmla="*/ 1473818 h 1473817"/>
              <a:gd name="connsiteX522" fmla="*/ 5969084 w 11218359"/>
              <a:gd name="connsiteY522" fmla="*/ 1473818 h 1473817"/>
              <a:gd name="connsiteX523" fmla="*/ 5980514 w 11218359"/>
              <a:gd name="connsiteY523" fmla="*/ 1473818 h 1473817"/>
              <a:gd name="connsiteX524" fmla="*/ 5991944 w 11218359"/>
              <a:gd name="connsiteY524" fmla="*/ 1473818 h 1473817"/>
              <a:gd name="connsiteX525" fmla="*/ 6003422 w 11218359"/>
              <a:gd name="connsiteY525" fmla="*/ 1473818 h 1473817"/>
              <a:gd name="connsiteX526" fmla="*/ 6014852 w 11218359"/>
              <a:gd name="connsiteY526" fmla="*/ 1473818 h 1473817"/>
              <a:gd name="connsiteX527" fmla="*/ 6026282 w 11218359"/>
              <a:gd name="connsiteY527" fmla="*/ 1473818 h 1473817"/>
              <a:gd name="connsiteX528" fmla="*/ 6037712 w 11218359"/>
              <a:gd name="connsiteY528" fmla="*/ 1473818 h 1473817"/>
              <a:gd name="connsiteX529" fmla="*/ 6049142 w 11218359"/>
              <a:gd name="connsiteY529" fmla="*/ 1473818 h 1473817"/>
              <a:gd name="connsiteX530" fmla="*/ 6060620 w 11218359"/>
              <a:gd name="connsiteY530" fmla="*/ 1473818 h 1473817"/>
              <a:gd name="connsiteX531" fmla="*/ 6072049 w 11218359"/>
              <a:gd name="connsiteY531" fmla="*/ 1473818 h 1473817"/>
              <a:gd name="connsiteX532" fmla="*/ 6083480 w 11218359"/>
              <a:gd name="connsiteY532" fmla="*/ 1473818 h 1473817"/>
              <a:gd name="connsiteX533" fmla="*/ 6094910 w 11218359"/>
              <a:gd name="connsiteY533" fmla="*/ 1473818 h 1473817"/>
              <a:gd name="connsiteX534" fmla="*/ 6106340 w 11218359"/>
              <a:gd name="connsiteY534" fmla="*/ 1473818 h 1473817"/>
              <a:gd name="connsiteX535" fmla="*/ 6117818 w 11218359"/>
              <a:gd name="connsiteY535" fmla="*/ 1473818 h 1473817"/>
              <a:gd name="connsiteX536" fmla="*/ 6129247 w 11218359"/>
              <a:gd name="connsiteY536" fmla="*/ 1473818 h 1473817"/>
              <a:gd name="connsiteX537" fmla="*/ 6140677 w 11218359"/>
              <a:gd name="connsiteY537" fmla="*/ 1473818 h 1473817"/>
              <a:gd name="connsiteX538" fmla="*/ 6152107 w 11218359"/>
              <a:gd name="connsiteY538" fmla="*/ 1473818 h 1473817"/>
              <a:gd name="connsiteX539" fmla="*/ 6163537 w 11218359"/>
              <a:gd name="connsiteY539" fmla="*/ 1473818 h 1473817"/>
              <a:gd name="connsiteX540" fmla="*/ 6175015 w 11218359"/>
              <a:gd name="connsiteY540" fmla="*/ 1473818 h 1473817"/>
              <a:gd name="connsiteX541" fmla="*/ 6186445 w 11218359"/>
              <a:gd name="connsiteY541" fmla="*/ 1473818 h 1473817"/>
              <a:gd name="connsiteX542" fmla="*/ 6197875 w 11218359"/>
              <a:gd name="connsiteY542" fmla="*/ 1473818 h 1473817"/>
              <a:gd name="connsiteX543" fmla="*/ 6209305 w 11218359"/>
              <a:gd name="connsiteY543" fmla="*/ 1473818 h 1473817"/>
              <a:gd name="connsiteX544" fmla="*/ 6220735 w 11218359"/>
              <a:gd name="connsiteY544" fmla="*/ 1473818 h 1473817"/>
              <a:gd name="connsiteX545" fmla="*/ 6232212 w 11218359"/>
              <a:gd name="connsiteY545" fmla="*/ 1473818 h 1473817"/>
              <a:gd name="connsiteX546" fmla="*/ 6243642 w 11218359"/>
              <a:gd name="connsiteY546" fmla="*/ 1473818 h 1473817"/>
              <a:gd name="connsiteX547" fmla="*/ 6255073 w 11218359"/>
              <a:gd name="connsiteY547" fmla="*/ 1473818 h 1473817"/>
              <a:gd name="connsiteX548" fmla="*/ 6266503 w 11218359"/>
              <a:gd name="connsiteY548" fmla="*/ 1473818 h 1473817"/>
              <a:gd name="connsiteX549" fmla="*/ 6277933 w 11218359"/>
              <a:gd name="connsiteY549" fmla="*/ 1473818 h 1473817"/>
              <a:gd name="connsiteX550" fmla="*/ 6289410 w 11218359"/>
              <a:gd name="connsiteY550" fmla="*/ 1473818 h 1473817"/>
              <a:gd name="connsiteX551" fmla="*/ 6300840 w 11218359"/>
              <a:gd name="connsiteY551" fmla="*/ 1473818 h 1473817"/>
              <a:gd name="connsiteX552" fmla="*/ 6312270 w 11218359"/>
              <a:gd name="connsiteY552" fmla="*/ 1473818 h 1473817"/>
              <a:gd name="connsiteX553" fmla="*/ 6323700 w 11218359"/>
              <a:gd name="connsiteY553" fmla="*/ 1473818 h 1473817"/>
              <a:gd name="connsiteX554" fmla="*/ 6335130 w 11218359"/>
              <a:gd name="connsiteY554" fmla="*/ 1473818 h 1473817"/>
              <a:gd name="connsiteX555" fmla="*/ 6346608 w 11218359"/>
              <a:gd name="connsiteY555" fmla="*/ 1473818 h 1473817"/>
              <a:gd name="connsiteX556" fmla="*/ 6358038 w 11218359"/>
              <a:gd name="connsiteY556" fmla="*/ 1473818 h 1473817"/>
              <a:gd name="connsiteX557" fmla="*/ 6369468 w 11218359"/>
              <a:gd name="connsiteY557" fmla="*/ 1473818 h 1473817"/>
              <a:gd name="connsiteX558" fmla="*/ 6380898 w 11218359"/>
              <a:gd name="connsiteY558" fmla="*/ 1473818 h 1473817"/>
              <a:gd name="connsiteX559" fmla="*/ 6392328 w 11218359"/>
              <a:gd name="connsiteY559" fmla="*/ 1473818 h 1473817"/>
              <a:gd name="connsiteX560" fmla="*/ 6403805 w 11218359"/>
              <a:gd name="connsiteY560" fmla="*/ 1473818 h 1473817"/>
              <a:gd name="connsiteX561" fmla="*/ 6415235 w 11218359"/>
              <a:gd name="connsiteY561" fmla="*/ 1473818 h 1473817"/>
              <a:gd name="connsiteX562" fmla="*/ 6426666 w 11218359"/>
              <a:gd name="connsiteY562" fmla="*/ 1473818 h 1473817"/>
              <a:gd name="connsiteX563" fmla="*/ 6438096 w 11218359"/>
              <a:gd name="connsiteY563" fmla="*/ 1473818 h 1473817"/>
              <a:gd name="connsiteX564" fmla="*/ 6449525 w 11218359"/>
              <a:gd name="connsiteY564" fmla="*/ 1473818 h 1473817"/>
              <a:gd name="connsiteX565" fmla="*/ 6461003 w 11218359"/>
              <a:gd name="connsiteY565" fmla="*/ 1473818 h 1473817"/>
              <a:gd name="connsiteX566" fmla="*/ 6472433 w 11218359"/>
              <a:gd name="connsiteY566" fmla="*/ 1473818 h 1473817"/>
              <a:gd name="connsiteX567" fmla="*/ 6483863 w 11218359"/>
              <a:gd name="connsiteY567" fmla="*/ 1473818 h 1473817"/>
              <a:gd name="connsiteX568" fmla="*/ 6495293 w 11218359"/>
              <a:gd name="connsiteY568" fmla="*/ 1473818 h 1473817"/>
              <a:gd name="connsiteX569" fmla="*/ 6506723 w 11218359"/>
              <a:gd name="connsiteY569" fmla="*/ 1473818 h 1473817"/>
              <a:gd name="connsiteX570" fmla="*/ 6518201 w 11218359"/>
              <a:gd name="connsiteY570" fmla="*/ 1473818 h 1473817"/>
              <a:gd name="connsiteX571" fmla="*/ 6529631 w 11218359"/>
              <a:gd name="connsiteY571" fmla="*/ 1473818 h 1473817"/>
              <a:gd name="connsiteX572" fmla="*/ 6541061 w 11218359"/>
              <a:gd name="connsiteY572" fmla="*/ 1473818 h 1473817"/>
              <a:gd name="connsiteX573" fmla="*/ 6552490 w 11218359"/>
              <a:gd name="connsiteY573" fmla="*/ 1473818 h 1473817"/>
              <a:gd name="connsiteX574" fmla="*/ 6563921 w 11218359"/>
              <a:gd name="connsiteY574" fmla="*/ 1473818 h 1473817"/>
              <a:gd name="connsiteX575" fmla="*/ 6575398 w 11218359"/>
              <a:gd name="connsiteY575" fmla="*/ 1473818 h 1473817"/>
              <a:gd name="connsiteX576" fmla="*/ 6586828 w 11218359"/>
              <a:gd name="connsiteY576" fmla="*/ 1473818 h 1473817"/>
              <a:gd name="connsiteX577" fmla="*/ 6598259 w 11218359"/>
              <a:gd name="connsiteY577" fmla="*/ 1473818 h 1473817"/>
              <a:gd name="connsiteX578" fmla="*/ 6609688 w 11218359"/>
              <a:gd name="connsiteY578" fmla="*/ 1473818 h 1473817"/>
              <a:gd name="connsiteX579" fmla="*/ 6621118 w 11218359"/>
              <a:gd name="connsiteY579" fmla="*/ 1473818 h 1473817"/>
              <a:gd name="connsiteX580" fmla="*/ 6632596 w 11218359"/>
              <a:gd name="connsiteY580" fmla="*/ 1473818 h 1473817"/>
              <a:gd name="connsiteX581" fmla="*/ 6644026 w 11218359"/>
              <a:gd name="connsiteY581" fmla="*/ 1473818 h 1473817"/>
              <a:gd name="connsiteX582" fmla="*/ 6655456 w 11218359"/>
              <a:gd name="connsiteY582" fmla="*/ 1473818 h 1473817"/>
              <a:gd name="connsiteX583" fmla="*/ 6666886 w 11218359"/>
              <a:gd name="connsiteY583" fmla="*/ 1473818 h 1473817"/>
              <a:gd name="connsiteX584" fmla="*/ 6678316 w 11218359"/>
              <a:gd name="connsiteY584" fmla="*/ 1473818 h 1473817"/>
              <a:gd name="connsiteX585" fmla="*/ 6689794 w 11218359"/>
              <a:gd name="connsiteY585" fmla="*/ 1473818 h 1473817"/>
              <a:gd name="connsiteX586" fmla="*/ 6701224 w 11218359"/>
              <a:gd name="connsiteY586" fmla="*/ 1473818 h 1473817"/>
              <a:gd name="connsiteX587" fmla="*/ 6712653 w 11218359"/>
              <a:gd name="connsiteY587" fmla="*/ 1473818 h 1473817"/>
              <a:gd name="connsiteX588" fmla="*/ 6724083 w 11218359"/>
              <a:gd name="connsiteY588" fmla="*/ 1473818 h 1473817"/>
              <a:gd name="connsiteX589" fmla="*/ 6735514 w 11218359"/>
              <a:gd name="connsiteY589" fmla="*/ 1473818 h 1473817"/>
              <a:gd name="connsiteX590" fmla="*/ 6746944 w 11218359"/>
              <a:gd name="connsiteY590" fmla="*/ 1473818 h 1473817"/>
              <a:gd name="connsiteX591" fmla="*/ 6758421 w 11218359"/>
              <a:gd name="connsiteY591" fmla="*/ 1473818 h 1473817"/>
              <a:gd name="connsiteX592" fmla="*/ 6769851 w 11218359"/>
              <a:gd name="connsiteY592" fmla="*/ 1473818 h 1473817"/>
              <a:gd name="connsiteX593" fmla="*/ 6781281 w 11218359"/>
              <a:gd name="connsiteY593" fmla="*/ 1473818 h 1473817"/>
              <a:gd name="connsiteX594" fmla="*/ 6792711 w 11218359"/>
              <a:gd name="connsiteY594" fmla="*/ 1473818 h 1473817"/>
              <a:gd name="connsiteX595" fmla="*/ 6804141 w 11218359"/>
              <a:gd name="connsiteY595" fmla="*/ 1473818 h 1473817"/>
              <a:gd name="connsiteX596" fmla="*/ 6815619 w 11218359"/>
              <a:gd name="connsiteY596" fmla="*/ 1473818 h 1473817"/>
              <a:gd name="connsiteX597" fmla="*/ 6827049 w 11218359"/>
              <a:gd name="connsiteY597" fmla="*/ 1473818 h 1473817"/>
              <a:gd name="connsiteX598" fmla="*/ 6838479 w 11218359"/>
              <a:gd name="connsiteY598" fmla="*/ 1473818 h 1473817"/>
              <a:gd name="connsiteX599" fmla="*/ 6849909 w 11218359"/>
              <a:gd name="connsiteY599" fmla="*/ 1473818 h 1473817"/>
              <a:gd name="connsiteX600" fmla="*/ 6861339 w 11218359"/>
              <a:gd name="connsiteY600" fmla="*/ 1473818 h 1473817"/>
              <a:gd name="connsiteX601" fmla="*/ 6872816 w 11218359"/>
              <a:gd name="connsiteY601" fmla="*/ 1473818 h 1473817"/>
              <a:gd name="connsiteX602" fmla="*/ 6884246 w 11218359"/>
              <a:gd name="connsiteY602" fmla="*/ 1473818 h 1473817"/>
              <a:gd name="connsiteX603" fmla="*/ 6895676 w 11218359"/>
              <a:gd name="connsiteY603" fmla="*/ 1473818 h 1473817"/>
              <a:gd name="connsiteX604" fmla="*/ 6907107 w 11218359"/>
              <a:gd name="connsiteY604" fmla="*/ 1473818 h 1473817"/>
              <a:gd name="connsiteX605" fmla="*/ 6918537 w 11218359"/>
              <a:gd name="connsiteY605" fmla="*/ 1473818 h 1473817"/>
              <a:gd name="connsiteX606" fmla="*/ 6930014 w 11218359"/>
              <a:gd name="connsiteY606" fmla="*/ 1473818 h 1473817"/>
              <a:gd name="connsiteX607" fmla="*/ 6941444 w 11218359"/>
              <a:gd name="connsiteY607" fmla="*/ 1473818 h 1473817"/>
              <a:gd name="connsiteX608" fmla="*/ 6952874 w 11218359"/>
              <a:gd name="connsiteY608" fmla="*/ 1473818 h 1473817"/>
              <a:gd name="connsiteX609" fmla="*/ 6964304 w 11218359"/>
              <a:gd name="connsiteY609" fmla="*/ 1473818 h 1473817"/>
              <a:gd name="connsiteX610" fmla="*/ 6975734 w 11218359"/>
              <a:gd name="connsiteY610" fmla="*/ 1473818 h 1473817"/>
              <a:gd name="connsiteX611" fmla="*/ 6987212 w 11218359"/>
              <a:gd name="connsiteY611" fmla="*/ 1473818 h 1473817"/>
              <a:gd name="connsiteX612" fmla="*/ 6998642 w 11218359"/>
              <a:gd name="connsiteY612" fmla="*/ 1473818 h 1473817"/>
              <a:gd name="connsiteX613" fmla="*/ 7010072 w 11218359"/>
              <a:gd name="connsiteY613" fmla="*/ 1473818 h 1473817"/>
              <a:gd name="connsiteX614" fmla="*/ 7021502 w 11218359"/>
              <a:gd name="connsiteY614" fmla="*/ 1473818 h 1473817"/>
              <a:gd name="connsiteX615" fmla="*/ 7032931 w 11218359"/>
              <a:gd name="connsiteY615" fmla="*/ 1473818 h 1473817"/>
              <a:gd name="connsiteX616" fmla="*/ 7044409 w 11218359"/>
              <a:gd name="connsiteY616" fmla="*/ 1473818 h 1473817"/>
              <a:gd name="connsiteX617" fmla="*/ 7055839 w 11218359"/>
              <a:gd name="connsiteY617" fmla="*/ 1473818 h 1473817"/>
              <a:gd name="connsiteX618" fmla="*/ 7067269 w 11218359"/>
              <a:gd name="connsiteY618" fmla="*/ 1473818 h 1473817"/>
              <a:gd name="connsiteX619" fmla="*/ 7078700 w 11218359"/>
              <a:gd name="connsiteY619" fmla="*/ 1473818 h 1473817"/>
              <a:gd name="connsiteX620" fmla="*/ 7090129 w 11218359"/>
              <a:gd name="connsiteY620" fmla="*/ 1473818 h 1473817"/>
              <a:gd name="connsiteX621" fmla="*/ 7101607 w 11218359"/>
              <a:gd name="connsiteY621" fmla="*/ 1473818 h 1473817"/>
              <a:gd name="connsiteX622" fmla="*/ 7113037 w 11218359"/>
              <a:gd name="connsiteY622" fmla="*/ 1473818 h 1473817"/>
              <a:gd name="connsiteX623" fmla="*/ 7124467 w 11218359"/>
              <a:gd name="connsiteY623" fmla="*/ 1473818 h 1473817"/>
              <a:gd name="connsiteX624" fmla="*/ 7135897 w 11218359"/>
              <a:gd name="connsiteY624" fmla="*/ 1473818 h 1473817"/>
              <a:gd name="connsiteX625" fmla="*/ 7147327 w 11218359"/>
              <a:gd name="connsiteY625" fmla="*/ 1473818 h 1473817"/>
              <a:gd name="connsiteX626" fmla="*/ 7158805 w 11218359"/>
              <a:gd name="connsiteY626" fmla="*/ 1473818 h 1473817"/>
              <a:gd name="connsiteX627" fmla="*/ 7170235 w 11218359"/>
              <a:gd name="connsiteY627" fmla="*/ 1473818 h 1473817"/>
              <a:gd name="connsiteX628" fmla="*/ 7181665 w 11218359"/>
              <a:gd name="connsiteY628" fmla="*/ 1473818 h 1473817"/>
              <a:gd name="connsiteX629" fmla="*/ 7193094 w 11218359"/>
              <a:gd name="connsiteY629" fmla="*/ 1473818 h 1473817"/>
              <a:gd name="connsiteX630" fmla="*/ 7204524 w 11218359"/>
              <a:gd name="connsiteY630" fmla="*/ 1473818 h 1473817"/>
              <a:gd name="connsiteX631" fmla="*/ 7216002 w 11218359"/>
              <a:gd name="connsiteY631" fmla="*/ 1473818 h 1473817"/>
              <a:gd name="connsiteX632" fmla="*/ 7227432 w 11218359"/>
              <a:gd name="connsiteY632" fmla="*/ 1473818 h 1473817"/>
              <a:gd name="connsiteX633" fmla="*/ 7238862 w 11218359"/>
              <a:gd name="connsiteY633" fmla="*/ 1473818 h 1473817"/>
              <a:gd name="connsiteX634" fmla="*/ 7250292 w 11218359"/>
              <a:gd name="connsiteY634" fmla="*/ 1473818 h 1473817"/>
              <a:gd name="connsiteX635" fmla="*/ 7261722 w 11218359"/>
              <a:gd name="connsiteY635" fmla="*/ 1473818 h 1473817"/>
              <a:gd name="connsiteX636" fmla="*/ 7273200 w 11218359"/>
              <a:gd name="connsiteY636" fmla="*/ 1473818 h 1473817"/>
              <a:gd name="connsiteX637" fmla="*/ 7284630 w 11218359"/>
              <a:gd name="connsiteY637" fmla="*/ 1473818 h 1473817"/>
              <a:gd name="connsiteX638" fmla="*/ 7296060 w 11218359"/>
              <a:gd name="connsiteY638" fmla="*/ 1473818 h 1473817"/>
              <a:gd name="connsiteX639" fmla="*/ 7307490 w 11218359"/>
              <a:gd name="connsiteY639" fmla="*/ 1473818 h 1473817"/>
              <a:gd name="connsiteX640" fmla="*/ 7318920 w 11218359"/>
              <a:gd name="connsiteY640" fmla="*/ 1473818 h 1473817"/>
              <a:gd name="connsiteX641" fmla="*/ 7330398 w 11218359"/>
              <a:gd name="connsiteY641" fmla="*/ 1473818 h 1473817"/>
              <a:gd name="connsiteX642" fmla="*/ 7341828 w 11218359"/>
              <a:gd name="connsiteY642" fmla="*/ 1473818 h 1473817"/>
              <a:gd name="connsiteX643" fmla="*/ 7353257 w 11218359"/>
              <a:gd name="connsiteY643" fmla="*/ 1473818 h 1473817"/>
              <a:gd name="connsiteX644" fmla="*/ 7364687 w 11218359"/>
              <a:gd name="connsiteY644" fmla="*/ 1473818 h 1473817"/>
              <a:gd name="connsiteX645" fmla="*/ 7376117 w 11218359"/>
              <a:gd name="connsiteY645" fmla="*/ 1473818 h 1473817"/>
              <a:gd name="connsiteX646" fmla="*/ 7387595 w 11218359"/>
              <a:gd name="connsiteY646" fmla="*/ 1473818 h 1473817"/>
              <a:gd name="connsiteX647" fmla="*/ 7399025 w 11218359"/>
              <a:gd name="connsiteY647" fmla="*/ 1473818 h 1473817"/>
              <a:gd name="connsiteX648" fmla="*/ 7410455 w 11218359"/>
              <a:gd name="connsiteY648" fmla="*/ 1473818 h 1473817"/>
              <a:gd name="connsiteX649" fmla="*/ 7421885 w 11218359"/>
              <a:gd name="connsiteY649" fmla="*/ 1473818 h 1473817"/>
              <a:gd name="connsiteX650" fmla="*/ 7433315 w 11218359"/>
              <a:gd name="connsiteY650" fmla="*/ 1473818 h 1473817"/>
              <a:gd name="connsiteX651" fmla="*/ 7444793 w 11218359"/>
              <a:gd name="connsiteY651" fmla="*/ 1473818 h 1473817"/>
              <a:gd name="connsiteX652" fmla="*/ 7456222 w 11218359"/>
              <a:gd name="connsiteY652" fmla="*/ 1473818 h 1473817"/>
              <a:gd name="connsiteX653" fmla="*/ 7467653 w 11218359"/>
              <a:gd name="connsiteY653" fmla="*/ 1473818 h 1473817"/>
              <a:gd name="connsiteX654" fmla="*/ 7479083 w 11218359"/>
              <a:gd name="connsiteY654" fmla="*/ 1473818 h 1473817"/>
              <a:gd name="connsiteX655" fmla="*/ 7490513 w 11218359"/>
              <a:gd name="connsiteY655" fmla="*/ 1473818 h 1473817"/>
              <a:gd name="connsiteX656" fmla="*/ 7501990 w 11218359"/>
              <a:gd name="connsiteY656" fmla="*/ 1473818 h 1473817"/>
              <a:gd name="connsiteX657" fmla="*/ 7513420 w 11218359"/>
              <a:gd name="connsiteY657" fmla="*/ 1473818 h 1473817"/>
              <a:gd name="connsiteX658" fmla="*/ 7524850 w 11218359"/>
              <a:gd name="connsiteY658" fmla="*/ 1473818 h 1473817"/>
              <a:gd name="connsiteX659" fmla="*/ 7536280 w 11218359"/>
              <a:gd name="connsiteY659" fmla="*/ 1473818 h 1473817"/>
              <a:gd name="connsiteX660" fmla="*/ 7547710 w 11218359"/>
              <a:gd name="connsiteY660" fmla="*/ 1473818 h 1473817"/>
              <a:gd name="connsiteX661" fmla="*/ 7559188 w 11218359"/>
              <a:gd name="connsiteY661" fmla="*/ 1473818 h 1473817"/>
              <a:gd name="connsiteX662" fmla="*/ 7570618 w 11218359"/>
              <a:gd name="connsiteY662" fmla="*/ 1473818 h 1473817"/>
              <a:gd name="connsiteX663" fmla="*/ 7582048 w 11218359"/>
              <a:gd name="connsiteY663" fmla="*/ 1473818 h 1473817"/>
              <a:gd name="connsiteX664" fmla="*/ 7593478 w 11218359"/>
              <a:gd name="connsiteY664" fmla="*/ 1473818 h 1473817"/>
              <a:gd name="connsiteX665" fmla="*/ 7604908 w 11218359"/>
              <a:gd name="connsiteY665" fmla="*/ 1473818 h 1473817"/>
              <a:gd name="connsiteX666" fmla="*/ 7616385 w 11218359"/>
              <a:gd name="connsiteY666" fmla="*/ 1473818 h 1473817"/>
              <a:gd name="connsiteX667" fmla="*/ 7627815 w 11218359"/>
              <a:gd name="connsiteY667" fmla="*/ 1473818 h 1473817"/>
              <a:gd name="connsiteX668" fmla="*/ 7639246 w 11218359"/>
              <a:gd name="connsiteY668" fmla="*/ 1473818 h 1473817"/>
              <a:gd name="connsiteX669" fmla="*/ 7650676 w 11218359"/>
              <a:gd name="connsiteY669" fmla="*/ 1473818 h 1473817"/>
              <a:gd name="connsiteX670" fmla="*/ 7662106 w 11218359"/>
              <a:gd name="connsiteY670" fmla="*/ 1473818 h 1473817"/>
              <a:gd name="connsiteX671" fmla="*/ 7673583 w 11218359"/>
              <a:gd name="connsiteY671" fmla="*/ 1473818 h 1473817"/>
              <a:gd name="connsiteX672" fmla="*/ 7685013 w 11218359"/>
              <a:gd name="connsiteY672" fmla="*/ 1473818 h 1473817"/>
              <a:gd name="connsiteX673" fmla="*/ 7696443 w 11218359"/>
              <a:gd name="connsiteY673" fmla="*/ 1473818 h 1473817"/>
              <a:gd name="connsiteX674" fmla="*/ 7707873 w 11218359"/>
              <a:gd name="connsiteY674" fmla="*/ 1473818 h 1473817"/>
              <a:gd name="connsiteX675" fmla="*/ 7719303 w 11218359"/>
              <a:gd name="connsiteY675" fmla="*/ 1473818 h 1473817"/>
              <a:gd name="connsiteX676" fmla="*/ 7730733 w 11218359"/>
              <a:gd name="connsiteY676" fmla="*/ 1473818 h 1473817"/>
              <a:gd name="connsiteX677" fmla="*/ 7742211 w 11218359"/>
              <a:gd name="connsiteY677" fmla="*/ 1473818 h 1473817"/>
              <a:gd name="connsiteX678" fmla="*/ 7753641 w 11218359"/>
              <a:gd name="connsiteY678" fmla="*/ 1473818 h 1473817"/>
              <a:gd name="connsiteX679" fmla="*/ 7765071 w 11218359"/>
              <a:gd name="connsiteY679" fmla="*/ 1473818 h 1473817"/>
              <a:gd name="connsiteX680" fmla="*/ 7776501 w 11218359"/>
              <a:gd name="connsiteY680" fmla="*/ 1473818 h 1473817"/>
              <a:gd name="connsiteX681" fmla="*/ 7787931 w 11218359"/>
              <a:gd name="connsiteY681" fmla="*/ 1473818 h 1473817"/>
              <a:gd name="connsiteX682" fmla="*/ 7799408 w 11218359"/>
              <a:gd name="connsiteY682" fmla="*/ 1473818 h 1473817"/>
              <a:gd name="connsiteX683" fmla="*/ 7810839 w 11218359"/>
              <a:gd name="connsiteY683" fmla="*/ 1473818 h 1473817"/>
              <a:gd name="connsiteX684" fmla="*/ 7822268 w 11218359"/>
              <a:gd name="connsiteY684" fmla="*/ 1473818 h 1473817"/>
              <a:gd name="connsiteX685" fmla="*/ 7833698 w 11218359"/>
              <a:gd name="connsiteY685" fmla="*/ 1473818 h 1473817"/>
              <a:gd name="connsiteX686" fmla="*/ 7845128 w 11218359"/>
              <a:gd name="connsiteY686" fmla="*/ 1473818 h 1473817"/>
              <a:gd name="connsiteX687" fmla="*/ 7856606 w 11218359"/>
              <a:gd name="connsiteY687" fmla="*/ 1473818 h 1473817"/>
              <a:gd name="connsiteX688" fmla="*/ 7868036 w 11218359"/>
              <a:gd name="connsiteY688" fmla="*/ 1473818 h 1473817"/>
              <a:gd name="connsiteX689" fmla="*/ 7879466 w 11218359"/>
              <a:gd name="connsiteY689" fmla="*/ 1473818 h 1473817"/>
              <a:gd name="connsiteX690" fmla="*/ 7890896 w 11218359"/>
              <a:gd name="connsiteY690" fmla="*/ 1473818 h 1473817"/>
              <a:gd name="connsiteX691" fmla="*/ 7902326 w 11218359"/>
              <a:gd name="connsiteY691" fmla="*/ 1473818 h 1473817"/>
              <a:gd name="connsiteX692" fmla="*/ 7913804 w 11218359"/>
              <a:gd name="connsiteY692" fmla="*/ 1473818 h 1473817"/>
              <a:gd name="connsiteX693" fmla="*/ 7925234 w 11218359"/>
              <a:gd name="connsiteY693" fmla="*/ 1473818 h 1473817"/>
              <a:gd name="connsiteX694" fmla="*/ 7936663 w 11218359"/>
              <a:gd name="connsiteY694" fmla="*/ 1473818 h 1473817"/>
              <a:gd name="connsiteX695" fmla="*/ 7948094 w 11218359"/>
              <a:gd name="connsiteY695" fmla="*/ 1473818 h 1473817"/>
              <a:gd name="connsiteX696" fmla="*/ 7959524 w 11218359"/>
              <a:gd name="connsiteY696" fmla="*/ 1473818 h 1473817"/>
              <a:gd name="connsiteX697" fmla="*/ 7971001 w 11218359"/>
              <a:gd name="connsiteY697" fmla="*/ 1473818 h 1473817"/>
              <a:gd name="connsiteX698" fmla="*/ 7982431 w 11218359"/>
              <a:gd name="connsiteY698" fmla="*/ 1473818 h 1473817"/>
              <a:gd name="connsiteX699" fmla="*/ 7993861 w 11218359"/>
              <a:gd name="connsiteY699" fmla="*/ 1473818 h 1473817"/>
              <a:gd name="connsiteX700" fmla="*/ 8005291 w 11218359"/>
              <a:gd name="connsiteY700" fmla="*/ 1473818 h 1473817"/>
              <a:gd name="connsiteX701" fmla="*/ 8016721 w 11218359"/>
              <a:gd name="connsiteY701" fmla="*/ 1473818 h 1473817"/>
              <a:gd name="connsiteX702" fmla="*/ 8028199 w 11218359"/>
              <a:gd name="connsiteY702" fmla="*/ 1473818 h 1473817"/>
              <a:gd name="connsiteX703" fmla="*/ 8039629 w 11218359"/>
              <a:gd name="connsiteY703" fmla="*/ 1473818 h 1473817"/>
              <a:gd name="connsiteX704" fmla="*/ 8051059 w 11218359"/>
              <a:gd name="connsiteY704" fmla="*/ 1473818 h 1473817"/>
              <a:gd name="connsiteX705" fmla="*/ 8062489 w 11218359"/>
              <a:gd name="connsiteY705" fmla="*/ 1473818 h 1473817"/>
              <a:gd name="connsiteX706" fmla="*/ 8073919 w 11218359"/>
              <a:gd name="connsiteY706" fmla="*/ 1473818 h 1473817"/>
              <a:gd name="connsiteX707" fmla="*/ 8085396 w 11218359"/>
              <a:gd name="connsiteY707" fmla="*/ 1473818 h 1473817"/>
              <a:gd name="connsiteX708" fmla="*/ 8096826 w 11218359"/>
              <a:gd name="connsiteY708" fmla="*/ 1473818 h 1473817"/>
              <a:gd name="connsiteX709" fmla="*/ 8108256 w 11218359"/>
              <a:gd name="connsiteY709" fmla="*/ 1473818 h 1473817"/>
              <a:gd name="connsiteX710" fmla="*/ 8119687 w 11218359"/>
              <a:gd name="connsiteY710" fmla="*/ 1473818 h 1473817"/>
              <a:gd name="connsiteX711" fmla="*/ 8131117 w 11218359"/>
              <a:gd name="connsiteY711" fmla="*/ 1473818 h 1473817"/>
              <a:gd name="connsiteX712" fmla="*/ 8142594 w 11218359"/>
              <a:gd name="connsiteY712" fmla="*/ 1473818 h 1473817"/>
              <a:gd name="connsiteX713" fmla="*/ 8154024 w 11218359"/>
              <a:gd name="connsiteY713" fmla="*/ 1473818 h 1473817"/>
              <a:gd name="connsiteX714" fmla="*/ 8165454 w 11218359"/>
              <a:gd name="connsiteY714" fmla="*/ 1473818 h 1473817"/>
              <a:gd name="connsiteX715" fmla="*/ 8176884 w 11218359"/>
              <a:gd name="connsiteY715" fmla="*/ 1473818 h 1473817"/>
              <a:gd name="connsiteX716" fmla="*/ 8188314 w 11218359"/>
              <a:gd name="connsiteY716" fmla="*/ 1473818 h 1473817"/>
              <a:gd name="connsiteX717" fmla="*/ 8199792 w 11218359"/>
              <a:gd name="connsiteY717" fmla="*/ 1473818 h 1473817"/>
              <a:gd name="connsiteX718" fmla="*/ 8211222 w 11218359"/>
              <a:gd name="connsiteY718" fmla="*/ 1473818 h 1473817"/>
              <a:gd name="connsiteX719" fmla="*/ 8222652 w 11218359"/>
              <a:gd name="connsiteY719" fmla="*/ 1473818 h 1473817"/>
              <a:gd name="connsiteX720" fmla="*/ 8234082 w 11218359"/>
              <a:gd name="connsiteY720" fmla="*/ 1473818 h 1473817"/>
              <a:gd name="connsiteX721" fmla="*/ 8245512 w 11218359"/>
              <a:gd name="connsiteY721" fmla="*/ 1473818 h 1473817"/>
              <a:gd name="connsiteX722" fmla="*/ 8256989 w 11218359"/>
              <a:gd name="connsiteY722" fmla="*/ 1473818 h 1473817"/>
              <a:gd name="connsiteX723" fmla="*/ 8268419 w 11218359"/>
              <a:gd name="connsiteY723" fmla="*/ 1473818 h 1473817"/>
              <a:gd name="connsiteX724" fmla="*/ 8279850 w 11218359"/>
              <a:gd name="connsiteY724" fmla="*/ 1473818 h 1473817"/>
              <a:gd name="connsiteX725" fmla="*/ 8291280 w 11218359"/>
              <a:gd name="connsiteY725" fmla="*/ 1473818 h 1473817"/>
              <a:gd name="connsiteX726" fmla="*/ 8302709 w 11218359"/>
              <a:gd name="connsiteY726" fmla="*/ 1473818 h 1473817"/>
              <a:gd name="connsiteX727" fmla="*/ 8314187 w 11218359"/>
              <a:gd name="connsiteY727" fmla="*/ 1473818 h 1473817"/>
              <a:gd name="connsiteX728" fmla="*/ 8325617 w 11218359"/>
              <a:gd name="connsiteY728" fmla="*/ 1473818 h 1473817"/>
              <a:gd name="connsiteX729" fmla="*/ 8337047 w 11218359"/>
              <a:gd name="connsiteY729" fmla="*/ 1473818 h 1473817"/>
              <a:gd name="connsiteX730" fmla="*/ 8348477 w 11218359"/>
              <a:gd name="connsiteY730" fmla="*/ 1473818 h 1473817"/>
              <a:gd name="connsiteX731" fmla="*/ 8359907 w 11218359"/>
              <a:gd name="connsiteY731" fmla="*/ 1473818 h 1473817"/>
              <a:gd name="connsiteX732" fmla="*/ 8371385 w 11218359"/>
              <a:gd name="connsiteY732" fmla="*/ 1473818 h 1473817"/>
              <a:gd name="connsiteX733" fmla="*/ 8382815 w 11218359"/>
              <a:gd name="connsiteY733" fmla="*/ 1473818 h 1473817"/>
              <a:gd name="connsiteX734" fmla="*/ 8394245 w 11218359"/>
              <a:gd name="connsiteY734" fmla="*/ 1473818 h 1473817"/>
              <a:gd name="connsiteX735" fmla="*/ 8405674 w 11218359"/>
              <a:gd name="connsiteY735" fmla="*/ 1473818 h 1473817"/>
              <a:gd name="connsiteX736" fmla="*/ 8417104 w 11218359"/>
              <a:gd name="connsiteY736" fmla="*/ 1473818 h 1473817"/>
              <a:gd name="connsiteX737" fmla="*/ 8428582 w 11218359"/>
              <a:gd name="connsiteY737" fmla="*/ 1473818 h 1473817"/>
              <a:gd name="connsiteX738" fmla="*/ 8440012 w 11218359"/>
              <a:gd name="connsiteY738" fmla="*/ 1473818 h 1473817"/>
              <a:gd name="connsiteX739" fmla="*/ 8451442 w 11218359"/>
              <a:gd name="connsiteY739" fmla="*/ 1473818 h 1473817"/>
              <a:gd name="connsiteX740" fmla="*/ 8462872 w 11218359"/>
              <a:gd name="connsiteY740" fmla="*/ 1473818 h 1473817"/>
              <a:gd name="connsiteX741" fmla="*/ 8474302 w 11218359"/>
              <a:gd name="connsiteY741" fmla="*/ 1473818 h 1473817"/>
              <a:gd name="connsiteX742" fmla="*/ 8485780 w 11218359"/>
              <a:gd name="connsiteY742" fmla="*/ 1473818 h 1473817"/>
              <a:gd name="connsiteX743" fmla="*/ 8497210 w 11218359"/>
              <a:gd name="connsiteY743" fmla="*/ 1473818 h 1473817"/>
              <a:gd name="connsiteX744" fmla="*/ 8508640 w 11218359"/>
              <a:gd name="connsiteY744" fmla="*/ 1473818 h 1473817"/>
              <a:gd name="connsiteX745" fmla="*/ 8520069 w 11218359"/>
              <a:gd name="connsiteY745" fmla="*/ 1473818 h 1473817"/>
              <a:gd name="connsiteX746" fmla="*/ 8531500 w 11218359"/>
              <a:gd name="connsiteY746" fmla="*/ 1473818 h 1473817"/>
              <a:gd name="connsiteX747" fmla="*/ 8542977 w 11218359"/>
              <a:gd name="connsiteY747" fmla="*/ 1473818 h 1473817"/>
              <a:gd name="connsiteX748" fmla="*/ 8554407 w 11218359"/>
              <a:gd name="connsiteY748" fmla="*/ 1473818 h 1473817"/>
              <a:gd name="connsiteX749" fmla="*/ 8565837 w 11218359"/>
              <a:gd name="connsiteY749" fmla="*/ 1473818 h 1473817"/>
              <a:gd name="connsiteX750" fmla="*/ 8577267 w 11218359"/>
              <a:gd name="connsiteY750" fmla="*/ 1473818 h 1473817"/>
              <a:gd name="connsiteX751" fmla="*/ 8588697 w 11218359"/>
              <a:gd name="connsiteY751" fmla="*/ 1473818 h 1473817"/>
              <a:gd name="connsiteX752" fmla="*/ 8600175 w 11218359"/>
              <a:gd name="connsiteY752" fmla="*/ 1473818 h 1473817"/>
              <a:gd name="connsiteX753" fmla="*/ 8611605 w 11218359"/>
              <a:gd name="connsiteY753" fmla="*/ 1473818 h 1473817"/>
              <a:gd name="connsiteX754" fmla="*/ 8623035 w 11218359"/>
              <a:gd name="connsiteY754" fmla="*/ 1473818 h 1473817"/>
              <a:gd name="connsiteX755" fmla="*/ 8634465 w 11218359"/>
              <a:gd name="connsiteY755" fmla="*/ 1473818 h 1473817"/>
              <a:gd name="connsiteX756" fmla="*/ 8645895 w 11218359"/>
              <a:gd name="connsiteY756" fmla="*/ 1473818 h 1473817"/>
              <a:gd name="connsiteX757" fmla="*/ 8657373 w 11218359"/>
              <a:gd name="connsiteY757" fmla="*/ 1473818 h 1473817"/>
              <a:gd name="connsiteX758" fmla="*/ 8668802 w 11218359"/>
              <a:gd name="connsiteY758" fmla="*/ 1473818 h 1473817"/>
              <a:gd name="connsiteX759" fmla="*/ 8680232 w 11218359"/>
              <a:gd name="connsiteY759" fmla="*/ 1473818 h 1473817"/>
              <a:gd name="connsiteX760" fmla="*/ 8691662 w 11218359"/>
              <a:gd name="connsiteY760" fmla="*/ 1473818 h 1473817"/>
              <a:gd name="connsiteX761" fmla="*/ 8703093 w 11218359"/>
              <a:gd name="connsiteY761" fmla="*/ 1473818 h 1473817"/>
              <a:gd name="connsiteX762" fmla="*/ 8714570 w 11218359"/>
              <a:gd name="connsiteY762" fmla="*/ 1473818 h 1473817"/>
              <a:gd name="connsiteX763" fmla="*/ 8726000 w 11218359"/>
              <a:gd name="connsiteY763" fmla="*/ 1473818 h 1473817"/>
              <a:gd name="connsiteX764" fmla="*/ 8737430 w 11218359"/>
              <a:gd name="connsiteY764" fmla="*/ 1473818 h 1473817"/>
              <a:gd name="connsiteX765" fmla="*/ 8748860 w 11218359"/>
              <a:gd name="connsiteY765" fmla="*/ 1473818 h 1473817"/>
              <a:gd name="connsiteX766" fmla="*/ 8760290 w 11218359"/>
              <a:gd name="connsiteY766" fmla="*/ 1473818 h 1473817"/>
              <a:gd name="connsiteX767" fmla="*/ 8771768 w 11218359"/>
              <a:gd name="connsiteY767" fmla="*/ 1473818 h 1473817"/>
              <a:gd name="connsiteX768" fmla="*/ 8783198 w 11218359"/>
              <a:gd name="connsiteY768" fmla="*/ 1473818 h 1473817"/>
              <a:gd name="connsiteX769" fmla="*/ 8794628 w 11218359"/>
              <a:gd name="connsiteY769" fmla="*/ 1473818 h 1473817"/>
              <a:gd name="connsiteX770" fmla="*/ 8806058 w 11218359"/>
              <a:gd name="connsiteY770" fmla="*/ 1473818 h 1473817"/>
              <a:gd name="connsiteX771" fmla="*/ 8817488 w 11218359"/>
              <a:gd name="connsiteY771" fmla="*/ 1473818 h 1473817"/>
              <a:gd name="connsiteX772" fmla="*/ 8828918 w 11218359"/>
              <a:gd name="connsiteY772" fmla="*/ 1473818 h 1473817"/>
              <a:gd name="connsiteX773" fmla="*/ 8840395 w 11218359"/>
              <a:gd name="connsiteY773" fmla="*/ 1473818 h 1473817"/>
              <a:gd name="connsiteX774" fmla="*/ 8851825 w 11218359"/>
              <a:gd name="connsiteY774" fmla="*/ 1473818 h 1473817"/>
              <a:gd name="connsiteX775" fmla="*/ 8863256 w 11218359"/>
              <a:gd name="connsiteY775" fmla="*/ 1473818 h 1473817"/>
              <a:gd name="connsiteX776" fmla="*/ 8874686 w 11218359"/>
              <a:gd name="connsiteY776" fmla="*/ 1473818 h 1473817"/>
              <a:gd name="connsiteX777" fmla="*/ 8886115 w 11218359"/>
              <a:gd name="connsiteY777" fmla="*/ 1473818 h 1473817"/>
              <a:gd name="connsiteX778" fmla="*/ 8897593 w 11218359"/>
              <a:gd name="connsiteY778" fmla="*/ 1473818 h 1473817"/>
              <a:gd name="connsiteX779" fmla="*/ 8909022 w 11218359"/>
              <a:gd name="connsiteY779" fmla="*/ 1473818 h 1473817"/>
              <a:gd name="connsiteX780" fmla="*/ 8920453 w 11218359"/>
              <a:gd name="connsiteY780" fmla="*/ 1473818 h 1473817"/>
              <a:gd name="connsiteX781" fmla="*/ 8931883 w 11218359"/>
              <a:gd name="connsiteY781" fmla="*/ 1473818 h 1473817"/>
              <a:gd name="connsiteX782" fmla="*/ 8943313 w 11218359"/>
              <a:gd name="connsiteY782" fmla="*/ 1473818 h 1473817"/>
              <a:gd name="connsiteX783" fmla="*/ 8954791 w 11218359"/>
              <a:gd name="connsiteY783" fmla="*/ 1473818 h 1473817"/>
              <a:gd name="connsiteX784" fmla="*/ 8966220 w 11218359"/>
              <a:gd name="connsiteY784" fmla="*/ 1473818 h 1473817"/>
              <a:gd name="connsiteX785" fmla="*/ 8977651 w 11218359"/>
              <a:gd name="connsiteY785" fmla="*/ 1473818 h 1473817"/>
              <a:gd name="connsiteX786" fmla="*/ 8989080 w 11218359"/>
              <a:gd name="connsiteY786" fmla="*/ 1473818 h 1473817"/>
              <a:gd name="connsiteX787" fmla="*/ 9000511 w 11218359"/>
              <a:gd name="connsiteY787" fmla="*/ 1473818 h 1473817"/>
              <a:gd name="connsiteX788" fmla="*/ 9011988 w 11218359"/>
              <a:gd name="connsiteY788" fmla="*/ 1473818 h 1473817"/>
              <a:gd name="connsiteX789" fmla="*/ 9023418 w 11218359"/>
              <a:gd name="connsiteY789" fmla="*/ 1473818 h 1473817"/>
              <a:gd name="connsiteX790" fmla="*/ 9034849 w 11218359"/>
              <a:gd name="connsiteY790" fmla="*/ 1473818 h 1473817"/>
              <a:gd name="connsiteX791" fmla="*/ 9046278 w 11218359"/>
              <a:gd name="connsiteY791" fmla="*/ 1473818 h 1473817"/>
              <a:gd name="connsiteX792" fmla="*/ 9057709 w 11218359"/>
              <a:gd name="connsiteY792" fmla="*/ 1473818 h 1473817"/>
              <a:gd name="connsiteX793" fmla="*/ 9069186 w 11218359"/>
              <a:gd name="connsiteY793" fmla="*/ 1473818 h 1473817"/>
              <a:gd name="connsiteX794" fmla="*/ 9080615 w 11218359"/>
              <a:gd name="connsiteY794" fmla="*/ 1473818 h 1473817"/>
              <a:gd name="connsiteX795" fmla="*/ 9092046 w 11218359"/>
              <a:gd name="connsiteY795" fmla="*/ 1473818 h 1473817"/>
              <a:gd name="connsiteX796" fmla="*/ 9103476 w 11218359"/>
              <a:gd name="connsiteY796" fmla="*/ 1473818 h 1473817"/>
              <a:gd name="connsiteX797" fmla="*/ 9114906 w 11218359"/>
              <a:gd name="connsiteY797" fmla="*/ 1473818 h 1473817"/>
              <a:gd name="connsiteX798" fmla="*/ 9126384 w 11218359"/>
              <a:gd name="connsiteY798" fmla="*/ 1473818 h 1473817"/>
              <a:gd name="connsiteX799" fmla="*/ 9137813 w 11218359"/>
              <a:gd name="connsiteY799" fmla="*/ 1473818 h 1473817"/>
              <a:gd name="connsiteX800" fmla="*/ 9149244 w 11218359"/>
              <a:gd name="connsiteY800" fmla="*/ 1473818 h 1473817"/>
              <a:gd name="connsiteX801" fmla="*/ 9160673 w 11218359"/>
              <a:gd name="connsiteY801" fmla="*/ 1473818 h 1473817"/>
              <a:gd name="connsiteX802" fmla="*/ 9172104 w 11218359"/>
              <a:gd name="connsiteY802" fmla="*/ 1473818 h 1473817"/>
              <a:gd name="connsiteX803" fmla="*/ 9183581 w 11218359"/>
              <a:gd name="connsiteY803" fmla="*/ 1473818 h 1473817"/>
              <a:gd name="connsiteX804" fmla="*/ 9195011 w 11218359"/>
              <a:gd name="connsiteY804" fmla="*/ 1473818 h 1473817"/>
              <a:gd name="connsiteX805" fmla="*/ 9206442 w 11218359"/>
              <a:gd name="connsiteY805" fmla="*/ 1473818 h 1473817"/>
              <a:gd name="connsiteX806" fmla="*/ 9217871 w 11218359"/>
              <a:gd name="connsiteY806" fmla="*/ 1473818 h 1473817"/>
              <a:gd name="connsiteX807" fmla="*/ 9229301 w 11218359"/>
              <a:gd name="connsiteY807" fmla="*/ 1473818 h 1473817"/>
              <a:gd name="connsiteX808" fmla="*/ 9240779 w 11218359"/>
              <a:gd name="connsiteY808" fmla="*/ 1473818 h 1473817"/>
              <a:gd name="connsiteX809" fmla="*/ 9252209 w 11218359"/>
              <a:gd name="connsiteY809" fmla="*/ 1473818 h 1473817"/>
              <a:gd name="connsiteX810" fmla="*/ 9263639 w 11218359"/>
              <a:gd name="connsiteY810" fmla="*/ 1473818 h 1473817"/>
              <a:gd name="connsiteX811" fmla="*/ 9275069 w 11218359"/>
              <a:gd name="connsiteY811" fmla="*/ 1473818 h 1473817"/>
              <a:gd name="connsiteX812" fmla="*/ 9286498 w 11218359"/>
              <a:gd name="connsiteY812" fmla="*/ 1473818 h 1473817"/>
              <a:gd name="connsiteX813" fmla="*/ 9297977 w 11218359"/>
              <a:gd name="connsiteY813" fmla="*/ 1473818 h 1473817"/>
              <a:gd name="connsiteX814" fmla="*/ 9309406 w 11218359"/>
              <a:gd name="connsiteY814" fmla="*/ 1473818 h 1473817"/>
              <a:gd name="connsiteX815" fmla="*/ 9320837 w 11218359"/>
              <a:gd name="connsiteY815" fmla="*/ 1473818 h 1473817"/>
              <a:gd name="connsiteX816" fmla="*/ 9332266 w 11218359"/>
              <a:gd name="connsiteY816" fmla="*/ 1473818 h 1473817"/>
              <a:gd name="connsiteX817" fmla="*/ 9343696 w 11218359"/>
              <a:gd name="connsiteY817" fmla="*/ 1473818 h 1473817"/>
              <a:gd name="connsiteX818" fmla="*/ 9355174 w 11218359"/>
              <a:gd name="connsiteY818" fmla="*/ 1473818 h 1473817"/>
              <a:gd name="connsiteX819" fmla="*/ 9366604 w 11218359"/>
              <a:gd name="connsiteY819" fmla="*/ 1473818 h 1473817"/>
              <a:gd name="connsiteX820" fmla="*/ 9378035 w 11218359"/>
              <a:gd name="connsiteY820" fmla="*/ 1473818 h 1473817"/>
              <a:gd name="connsiteX821" fmla="*/ 9389464 w 11218359"/>
              <a:gd name="connsiteY821" fmla="*/ 1473818 h 1473817"/>
              <a:gd name="connsiteX822" fmla="*/ 9400894 w 11218359"/>
              <a:gd name="connsiteY822" fmla="*/ 1473818 h 1473817"/>
              <a:gd name="connsiteX823" fmla="*/ 9412372 w 11218359"/>
              <a:gd name="connsiteY823" fmla="*/ 1473818 h 1473817"/>
              <a:gd name="connsiteX824" fmla="*/ 9423802 w 11218359"/>
              <a:gd name="connsiteY824" fmla="*/ 1473818 h 1473817"/>
              <a:gd name="connsiteX825" fmla="*/ 9435232 w 11218359"/>
              <a:gd name="connsiteY825" fmla="*/ 1473818 h 1473817"/>
              <a:gd name="connsiteX826" fmla="*/ 9446662 w 11218359"/>
              <a:gd name="connsiteY826" fmla="*/ 1473818 h 1473817"/>
              <a:gd name="connsiteX827" fmla="*/ 9458091 w 11218359"/>
              <a:gd name="connsiteY827" fmla="*/ 1473818 h 1473817"/>
              <a:gd name="connsiteX828" fmla="*/ 9469570 w 11218359"/>
              <a:gd name="connsiteY828" fmla="*/ 1473818 h 1473817"/>
              <a:gd name="connsiteX829" fmla="*/ 9480999 w 11218359"/>
              <a:gd name="connsiteY829" fmla="*/ 1473818 h 1473817"/>
              <a:gd name="connsiteX830" fmla="*/ 9492429 w 11218359"/>
              <a:gd name="connsiteY830" fmla="*/ 1473818 h 1473817"/>
              <a:gd name="connsiteX831" fmla="*/ 9503859 w 11218359"/>
              <a:gd name="connsiteY831" fmla="*/ 1473818 h 1473817"/>
              <a:gd name="connsiteX832" fmla="*/ 9515289 w 11218359"/>
              <a:gd name="connsiteY832" fmla="*/ 1473818 h 1473817"/>
              <a:gd name="connsiteX833" fmla="*/ 9526767 w 11218359"/>
              <a:gd name="connsiteY833" fmla="*/ 1473818 h 1473817"/>
              <a:gd name="connsiteX834" fmla="*/ 9538197 w 11218359"/>
              <a:gd name="connsiteY834" fmla="*/ 1473818 h 1473817"/>
              <a:gd name="connsiteX835" fmla="*/ 9549626 w 11218359"/>
              <a:gd name="connsiteY835" fmla="*/ 1473818 h 1473817"/>
              <a:gd name="connsiteX836" fmla="*/ 9561057 w 11218359"/>
              <a:gd name="connsiteY836" fmla="*/ 1473818 h 1473817"/>
              <a:gd name="connsiteX837" fmla="*/ 9572487 w 11218359"/>
              <a:gd name="connsiteY837" fmla="*/ 1473818 h 1473817"/>
              <a:gd name="connsiteX838" fmla="*/ 9583965 w 11218359"/>
              <a:gd name="connsiteY838" fmla="*/ 1473818 h 1473817"/>
              <a:gd name="connsiteX839" fmla="*/ 9595395 w 11218359"/>
              <a:gd name="connsiteY839" fmla="*/ 1473818 h 1473817"/>
              <a:gd name="connsiteX840" fmla="*/ 9606824 w 11218359"/>
              <a:gd name="connsiteY840" fmla="*/ 1473818 h 1473817"/>
              <a:gd name="connsiteX841" fmla="*/ 9618255 w 11218359"/>
              <a:gd name="connsiteY841" fmla="*/ 1473818 h 1473817"/>
              <a:gd name="connsiteX842" fmla="*/ 9629684 w 11218359"/>
              <a:gd name="connsiteY842" fmla="*/ 1473818 h 1473817"/>
              <a:gd name="connsiteX843" fmla="*/ 9641163 w 11218359"/>
              <a:gd name="connsiteY843" fmla="*/ 1473818 h 1473817"/>
              <a:gd name="connsiteX844" fmla="*/ 9652592 w 11218359"/>
              <a:gd name="connsiteY844" fmla="*/ 1473818 h 1473817"/>
              <a:gd name="connsiteX845" fmla="*/ 9664022 w 11218359"/>
              <a:gd name="connsiteY845" fmla="*/ 1473818 h 1473817"/>
              <a:gd name="connsiteX846" fmla="*/ 9675452 w 11218359"/>
              <a:gd name="connsiteY846" fmla="*/ 1473818 h 1473817"/>
              <a:gd name="connsiteX847" fmla="*/ 9686882 w 11218359"/>
              <a:gd name="connsiteY847" fmla="*/ 1473818 h 1473817"/>
              <a:gd name="connsiteX848" fmla="*/ 9698360 w 11218359"/>
              <a:gd name="connsiteY848" fmla="*/ 1473818 h 1473817"/>
              <a:gd name="connsiteX849" fmla="*/ 9709790 w 11218359"/>
              <a:gd name="connsiteY849" fmla="*/ 1473818 h 1473817"/>
              <a:gd name="connsiteX850" fmla="*/ 9721219 w 11218359"/>
              <a:gd name="connsiteY850" fmla="*/ 1473818 h 1473817"/>
              <a:gd name="connsiteX851" fmla="*/ 9732650 w 11218359"/>
              <a:gd name="connsiteY851" fmla="*/ 1473818 h 1473817"/>
              <a:gd name="connsiteX852" fmla="*/ 9744080 w 11218359"/>
              <a:gd name="connsiteY852" fmla="*/ 1473818 h 1473817"/>
              <a:gd name="connsiteX853" fmla="*/ 9755557 w 11218359"/>
              <a:gd name="connsiteY853" fmla="*/ 1473818 h 1473817"/>
              <a:gd name="connsiteX854" fmla="*/ 9766988 w 11218359"/>
              <a:gd name="connsiteY854" fmla="*/ 1473818 h 1473817"/>
              <a:gd name="connsiteX855" fmla="*/ 9778417 w 11218359"/>
              <a:gd name="connsiteY855" fmla="*/ 1473818 h 1473817"/>
              <a:gd name="connsiteX856" fmla="*/ 9789848 w 11218359"/>
              <a:gd name="connsiteY856" fmla="*/ 1473818 h 1473817"/>
              <a:gd name="connsiteX857" fmla="*/ 9801277 w 11218359"/>
              <a:gd name="connsiteY857" fmla="*/ 1473818 h 1473817"/>
              <a:gd name="connsiteX858" fmla="*/ 9812755 w 11218359"/>
              <a:gd name="connsiteY858" fmla="*/ 1473818 h 1473817"/>
              <a:gd name="connsiteX859" fmla="*/ 9824185 w 11218359"/>
              <a:gd name="connsiteY859" fmla="*/ 1473818 h 1473817"/>
              <a:gd name="connsiteX860" fmla="*/ 9835615 w 11218359"/>
              <a:gd name="connsiteY860" fmla="*/ 1473818 h 1473817"/>
              <a:gd name="connsiteX861" fmla="*/ 9847045 w 11218359"/>
              <a:gd name="connsiteY861" fmla="*/ 1473818 h 1473817"/>
              <a:gd name="connsiteX862" fmla="*/ 9858475 w 11218359"/>
              <a:gd name="connsiteY862" fmla="*/ 1473818 h 1473817"/>
              <a:gd name="connsiteX863" fmla="*/ 9869952 w 11218359"/>
              <a:gd name="connsiteY863" fmla="*/ 1473818 h 1473817"/>
              <a:gd name="connsiteX864" fmla="*/ 9881383 w 11218359"/>
              <a:gd name="connsiteY864" fmla="*/ 1473818 h 1473817"/>
              <a:gd name="connsiteX865" fmla="*/ 9892812 w 11218359"/>
              <a:gd name="connsiteY865" fmla="*/ 1473818 h 1473817"/>
              <a:gd name="connsiteX866" fmla="*/ 9904243 w 11218359"/>
              <a:gd name="connsiteY866" fmla="*/ 1473818 h 1473817"/>
              <a:gd name="connsiteX867" fmla="*/ 9915673 w 11218359"/>
              <a:gd name="connsiteY867" fmla="*/ 1473818 h 1473817"/>
              <a:gd name="connsiteX868" fmla="*/ 9927102 w 11218359"/>
              <a:gd name="connsiteY868" fmla="*/ 1473818 h 1473817"/>
              <a:gd name="connsiteX869" fmla="*/ 9938581 w 11218359"/>
              <a:gd name="connsiteY869" fmla="*/ 1473818 h 1473817"/>
              <a:gd name="connsiteX870" fmla="*/ 9950010 w 11218359"/>
              <a:gd name="connsiteY870" fmla="*/ 1473818 h 1473817"/>
              <a:gd name="connsiteX871" fmla="*/ 9961441 w 11218359"/>
              <a:gd name="connsiteY871" fmla="*/ 1473818 h 1473817"/>
              <a:gd name="connsiteX872" fmla="*/ 9972870 w 11218359"/>
              <a:gd name="connsiteY872" fmla="*/ 1473818 h 1473817"/>
              <a:gd name="connsiteX873" fmla="*/ 9984300 w 11218359"/>
              <a:gd name="connsiteY873" fmla="*/ 1473818 h 1473817"/>
              <a:gd name="connsiteX874" fmla="*/ 9995778 w 11218359"/>
              <a:gd name="connsiteY874" fmla="*/ 1473818 h 1473817"/>
              <a:gd name="connsiteX875" fmla="*/ 10007208 w 11218359"/>
              <a:gd name="connsiteY875" fmla="*/ 1473818 h 1473817"/>
              <a:gd name="connsiteX876" fmla="*/ 10018638 w 11218359"/>
              <a:gd name="connsiteY876" fmla="*/ 1473818 h 1473817"/>
              <a:gd name="connsiteX877" fmla="*/ 10030068 w 11218359"/>
              <a:gd name="connsiteY877" fmla="*/ 1473818 h 1473817"/>
              <a:gd name="connsiteX878" fmla="*/ 10041498 w 11218359"/>
              <a:gd name="connsiteY878" fmla="*/ 1473818 h 1473817"/>
              <a:gd name="connsiteX879" fmla="*/ 10052976 w 11218359"/>
              <a:gd name="connsiteY879" fmla="*/ 1473818 h 1473817"/>
              <a:gd name="connsiteX880" fmla="*/ 10064405 w 11218359"/>
              <a:gd name="connsiteY880" fmla="*/ 1473818 h 1473817"/>
              <a:gd name="connsiteX881" fmla="*/ 10075835 w 11218359"/>
              <a:gd name="connsiteY881" fmla="*/ 1473818 h 1473817"/>
              <a:gd name="connsiteX882" fmla="*/ 10087266 w 11218359"/>
              <a:gd name="connsiteY882" fmla="*/ 1473818 h 1473817"/>
              <a:gd name="connsiteX883" fmla="*/ 10098695 w 11218359"/>
              <a:gd name="connsiteY883" fmla="*/ 1473818 h 1473817"/>
              <a:gd name="connsiteX884" fmla="*/ 10110174 w 11218359"/>
              <a:gd name="connsiteY884" fmla="*/ 1473818 h 1473817"/>
              <a:gd name="connsiteX885" fmla="*/ 10121603 w 11218359"/>
              <a:gd name="connsiteY885" fmla="*/ 1473818 h 1473817"/>
              <a:gd name="connsiteX886" fmla="*/ 10133033 w 11218359"/>
              <a:gd name="connsiteY886" fmla="*/ 1473818 h 1473817"/>
              <a:gd name="connsiteX887" fmla="*/ 10144463 w 11218359"/>
              <a:gd name="connsiteY887" fmla="*/ 1473818 h 1473817"/>
              <a:gd name="connsiteX888" fmla="*/ 10155893 w 11218359"/>
              <a:gd name="connsiteY888" fmla="*/ 1473818 h 1473817"/>
              <a:gd name="connsiteX889" fmla="*/ 10167371 w 11218359"/>
              <a:gd name="connsiteY889" fmla="*/ 1473818 h 1473817"/>
              <a:gd name="connsiteX890" fmla="*/ 10178801 w 11218359"/>
              <a:gd name="connsiteY890" fmla="*/ 1473818 h 1473817"/>
              <a:gd name="connsiteX891" fmla="*/ 10190230 w 11218359"/>
              <a:gd name="connsiteY891" fmla="*/ 1473818 h 1473817"/>
              <a:gd name="connsiteX892" fmla="*/ 10201661 w 11218359"/>
              <a:gd name="connsiteY892" fmla="*/ 1473818 h 1473817"/>
              <a:gd name="connsiteX893" fmla="*/ 10213091 w 11218359"/>
              <a:gd name="connsiteY893" fmla="*/ 1473818 h 1473817"/>
              <a:gd name="connsiteX894" fmla="*/ 10224569 w 11218359"/>
              <a:gd name="connsiteY894" fmla="*/ 1473818 h 1473817"/>
              <a:gd name="connsiteX895" fmla="*/ 10235998 w 11218359"/>
              <a:gd name="connsiteY895" fmla="*/ 1473818 h 1473817"/>
              <a:gd name="connsiteX896" fmla="*/ 10247428 w 11218359"/>
              <a:gd name="connsiteY896" fmla="*/ 1473818 h 1473817"/>
              <a:gd name="connsiteX897" fmla="*/ 10258859 w 11218359"/>
              <a:gd name="connsiteY897" fmla="*/ 1473818 h 1473817"/>
              <a:gd name="connsiteX898" fmla="*/ 10270288 w 11218359"/>
              <a:gd name="connsiteY898" fmla="*/ 1473818 h 1473817"/>
              <a:gd name="connsiteX899" fmla="*/ 10281767 w 11218359"/>
              <a:gd name="connsiteY899" fmla="*/ 1473818 h 1473817"/>
              <a:gd name="connsiteX900" fmla="*/ 10293196 w 11218359"/>
              <a:gd name="connsiteY900" fmla="*/ 1473818 h 1473817"/>
              <a:gd name="connsiteX901" fmla="*/ 10304626 w 11218359"/>
              <a:gd name="connsiteY901" fmla="*/ 1473818 h 1473817"/>
              <a:gd name="connsiteX902" fmla="*/ 10316056 w 11218359"/>
              <a:gd name="connsiteY902" fmla="*/ 1473818 h 1473817"/>
              <a:gd name="connsiteX903" fmla="*/ 10327486 w 11218359"/>
              <a:gd name="connsiteY903" fmla="*/ 1473818 h 1473817"/>
              <a:gd name="connsiteX904" fmla="*/ 10338963 w 11218359"/>
              <a:gd name="connsiteY904" fmla="*/ 1473818 h 1473817"/>
              <a:gd name="connsiteX905" fmla="*/ 10350394 w 11218359"/>
              <a:gd name="connsiteY905" fmla="*/ 1473818 h 1473817"/>
              <a:gd name="connsiteX906" fmla="*/ 10361823 w 11218359"/>
              <a:gd name="connsiteY906" fmla="*/ 1473818 h 1473817"/>
              <a:gd name="connsiteX907" fmla="*/ 10373254 w 11218359"/>
              <a:gd name="connsiteY907" fmla="*/ 1473818 h 1473817"/>
              <a:gd name="connsiteX908" fmla="*/ 10384684 w 11218359"/>
              <a:gd name="connsiteY908" fmla="*/ 1473818 h 1473817"/>
              <a:gd name="connsiteX909" fmla="*/ 10396161 w 11218359"/>
              <a:gd name="connsiteY909" fmla="*/ 1473818 h 1473817"/>
              <a:gd name="connsiteX910" fmla="*/ 10407591 w 11218359"/>
              <a:gd name="connsiteY910" fmla="*/ 1473818 h 1473817"/>
              <a:gd name="connsiteX911" fmla="*/ 10419021 w 11218359"/>
              <a:gd name="connsiteY911" fmla="*/ 1473818 h 1473817"/>
              <a:gd name="connsiteX912" fmla="*/ 10430452 w 11218359"/>
              <a:gd name="connsiteY912" fmla="*/ 1473818 h 1473817"/>
              <a:gd name="connsiteX913" fmla="*/ 10441881 w 11218359"/>
              <a:gd name="connsiteY913" fmla="*/ 1473818 h 1473817"/>
              <a:gd name="connsiteX914" fmla="*/ 10453358 w 11218359"/>
              <a:gd name="connsiteY914" fmla="*/ 1473818 h 1473817"/>
              <a:gd name="connsiteX915" fmla="*/ 10464789 w 11218359"/>
              <a:gd name="connsiteY915" fmla="*/ 1473818 h 1473817"/>
              <a:gd name="connsiteX916" fmla="*/ 10476219 w 11218359"/>
              <a:gd name="connsiteY916" fmla="*/ 1473818 h 1473817"/>
              <a:gd name="connsiteX917" fmla="*/ 10487649 w 11218359"/>
              <a:gd name="connsiteY917" fmla="*/ 1473818 h 1473817"/>
              <a:gd name="connsiteX918" fmla="*/ 10499079 w 11218359"/>
              <a:gd name="connsiteY918" fmla="*/ 1473818 h 1473817"/>
              <a:gd name="connsiteX919" fmla="*/ 10510556 w 11218359"/>
              <a:gd name="connsiteY919" fmla="*/ 1473818 h 1473817"/>
              <a:gd name="connsiteX920" fmla="*/ 10521987 w 11218359"/>
              <a:gd name="connsiteY920" fmla="*/ 1473818 h 1473817"/>
              <a:gd name="connsiteX921" fmla="*/ 10533416 w 11218359"/>
              <a:gd name="connsiteY921" fmla="*/ 1473818 h 1473817"/>
              <a:gd name="connsiteX922" fmla="*/ 10544847 w 11218359"/>
              <a:gd name="connsiteY922" fmla="*/ 1473818 h 1473817"/>
              <a:gd name="connsiteX923" fmla="*/ 10556277 w 11218359"/>
              <a:gd name="connsiteY923" fmla="*/ 1473818 h 1473817"/>
              <a:gd name="connsiteX924" fmla="*/ 10567754 w 11218359"/>
              <a:gd name="connsiteY924" fmla="*/ 1473818 h 1473817"/>
              <a:gd name="connsiteX925" fmla="*/ 10579184 w 11218359"/>
              <a:gd name="connsiteY925" fmla="*/ 1473818 h 1473817"/>
              <a:gd name="connsiteX926" fmla="*/ 10590614 w 11218359"/>
              <a:gd name="connsiteY926" fmla="*/ 1473818 h 1473817"/>
              <a:gd name="connsiteX927" fmla="*/ 10602045 w 11218359"/>
              <a:gd name="connsiteY927" fmla="*/ 1473818 h 1473817"/>
              <a:gd name="connsiteX928" fmla="*/ 10613474 w 11218359"/>
              <a:gd name="connsiteY928" fmla="*/ 1473818 h 1473817"/>
              <a:gd name="connsiteX929" fmla="*/ 10624951 w 11218359"/>
              <a:gd name="connsiteY929" fmla="*/ 1473818 h 1473817"/>
              <a:gd name="connsiteX930" fmla="*/ 10636382 w 11218359"/>
              <a:gd name="connsiteY930" fmla="*/ 1473818 h 1473817"/>
              <a:gd name="connsiteX931" fmla="*/ 10647812 w 11218359"/>
              <a:gd name="connsiteY931" fmla="*/ 1473818 h 1473817"/>
              <a:gd name="connsiteX932" fmla="*/ 10659241 w 11218359"/>
              <a:gd name="connsiteY932" fmla="*/ 1473818 h 1473817"/>
              <a:gd name="connsiteX933" fmla="*/ 10670672 w 11218359"/>
              <a:gd name="connsiteY933" fmla="*/ 1473818 h 1473817"/>
              <a:gd name="connsiteX934" fmla="*/ 10682149 w 11218359"/>
              <a:gd name="connsiteY934" fmla="*/ 1473818 h 1473817"/>
              <a:gd name="connsiteX935" fmla="*/ 10693580 w 11218359"/>
              <a:gd name="connsiteY935" fmla="*/ 1473818 h 1473817"/>
              <a:gd name="connsiteX936" fmla="*/ 10705009 w 11218359"/>
              <a:gd name="connsiteY936" fmla="*/ 1473818 h 1473817"/>
              <a:gd name="connsiteX937" fmla="*/ 10716439 w 11218359"/>
              <a:gd name="connsiteY937" fmla="*/ 1473818 h 1473817"/>
              <a:gd name="connsiteX938" fmla="*/ 10727870 w 11218359"/>
              <a:gd name="connsiteY938" fmla="*/ 1473818 h 1473817"/>
              <a:gd name="connsiteX939" fmla="*/ 10739347 w 11218359"/>
              <a:gd name="connsiteY939" fmla="*/ 1473818 h 1473817"/>
              <a:gd name="connsiteX940" fmla="*/ 10750778 w 11218359"/>
              <a:gd name="connsiteY940" fmla="*/ 1473818 h 1473817"/>
              <a:gd name="connsiteX941" fmla="*/ 10762207 w 11218359"/>
              <a:gd name="connsiteY941" fmla="*/ 1473818 h 1473817"/>
              <a:gd name="connsiteX942" fmla="*/ 10773637 w 11218359"/>
              <a:gd name="connsiteY942" fmla="*/ 1473818 h 1473817"/>
              <a:gd name="connsiteX943" fmla="*/ 10785067 w 11218359"/>
              <a:gd name="connsiteY943" fmla="*/ 1473818 h 1473817"/>
              <a:gd name="connsiteX944" fmla="*/ 10796544 w 11218359"/>
              <a:gd name="connsiteY944" fmla="*/ 1473818 h 1473817"/>
              <a:gd name="connsiteX945" fmla="*/ 10807975 w 11218359"/>
              <a:gd name="connsiteY945" fmla="*/ 1473818 h 1473817"/>
              <a:gd name="connsiteX946" fmla="*/ 10819405 w 11218359"/>
              <a:gd name="connsiteY946" fmla="*/ 1473818 h 1473817"/>
              <a:gd name="connsiteX947" fmla="*/ 10830834 w 11218359"/>
              <a:gd name="connsiteY947" fmla="*/ 1473818 h 1473817"/>
              <a:gd name="connsiteX948" fmla="*/ 10842265 w 11218359"/>
              <a:gd name="connsiteY948" fmla="*/ 1473818 h 1473817"/>
              <a:gd name="connsiteX949" fmla="*/ 10853742 w 11218359"/>
              <a:gd name="connsiteY949" fmla="*/ 1473818 h 1473817"/>
              <a:gd name="connsiteX950" fmla="*/ 10865173 w 11218359"/>
              <a:gd name="connsiteY950" fmla="*/ 1473818 h 1473817"/>
              <a:gd name="connsiteX951" fmla="*/ 10876602 w 11218359"/>
              <a:gd name="connsiteY951" fmla="*/ 1473818 h 1473817"/>
              <a:gd name="connsiteX952" fmla="*/ 10888032 w 11218359"/>
              <a:gd name="connsiteY952" fmla="*/ 1473818 h 1473817"/>
              <a:gd name="connsiteX953" fmla="*/ 10899463 w 11218359"/>
              <a:gd name="connsiteY953" fmla="*/ 1473818 h 1473817"/>
              <a:gd name="connsiteX954" fmla="*/ 10910892 w 11218359"/>
              <a:gd name="connsiteY954" fmla="*/ 1473818 h 1473817"/>
              <a:gd name="connsiteX955" fmla="*/ 10922369 w 11218359"/>
              <a:gd name="connsiteY955" fmla="*/ 1473818 h 1473817"/>
              <a:gd name="connsiteX956" fmla="*/ 10933800 w 11218359"/>
              <a:gd name="connsiteY956" fmla="*/ 1473818 h 1473817"/>
              <a:gd name="connsiteX957" fmla="*/ 10945230 w 11218359"/>
              <a:gd name="connsiteY957" fmla="*/ 1473818 h 1473817"/>
              <a:gd name="connsiteX958" fmla="*/ 10956660 w 11218359"/>
              <a:gd name="connsiteY958" fmla="*/ 1473818 h 1473817"/>
              <a:gd name="connsiteX959" fmla="*/ 10968090 w 11218359"/>
              <a:gd name="connsiteY959" fmla="*/ 1473818 h 1473817"/>
              <a:gd name="connsiteX960" fmla="*/ 10979567 w 11218359"/>
              <a:gd name="connsiteY960" fmla="*/ 1473818 h 1473817"/>
              <a:gd name="connsiteX961" fmla="*/ 10990998 w 11218359"/>
              <a:gd name="connsiteY961" fmla="*/ 1473818 h 1473817"/>
              <a:gd name="connsiteX962" fmla="*/ 11002427 w 11218359"/>
              <a:gd name="connsiteY962" fmla="*/ 1473818 h 1473817"/>
              <a:gd name="connsiteX963" fmla="*/ 11013858 w 11218359"/>
              <a:gd name="connsiteY963" fmla="*/ 1473818 h 1473817"/>
              <a:gd name="connsiteX964" fmla="*/ 11025287 w 11218359"/>
              <a:gd name="connsiteY964" fmla="*/ 1473818 h 1473817"/>
              <a:gd name="connsiteX965" fmla="*/ 11036765 w 11218359"/>
              <a:gd name="connsiteY965" fmla="*/ 1473818 h 1473817"/>
              <a:gd name="connsiteX966" fmla="*/ 11048195 w 11218359"/>
              <a:gd name="connsiteY966" fmla="*/ 1473818 h 1473817"/>
              <a:gd name="connsiteX967" fmla="*/ 11059625 w 11218359"/>
              <a:gd name="connsiteY967" fmla="*/ 1473818 h 1473817"/>
              <a:gd name="connsiteX968" fmla="*/ 11071056 w 11218359"/>
              <a:gd name="connsiteY968" fmla="*/ 1473818 h 1473817"/>
              <a:gd name="connsiteX969" fmla="*/ 11082485 w 11218359"/>
              <a:gd name="connsiteY969" fmla="*/ 1473818 h 1473817"/>
              <a:gd name="connsiteX970" fmla="*/ 11093962 w 11218359"/>
              <a:gd name="connsiteY970" fmla="*/ 1473818 h 1473817"/>
              <a:gd name="connsiteX971" fmla="*/ 11105393 w 11218359"/>
              <a:gd name="connsiteY971" fmla="*/ 1473818 h 1473817"/>
              <a:gd name="connsiteX972" fmla="*/ 11116823 w 11218359"/>
              <a:gd name="connsiteY972" fmla="*/ 1473818 h 1473817"/>
              <a:gd name="connsiteX973" fmla="*/ 11128253 w 11218359"/>
              <a:gd name="connsiteY973" fmla="*/ 1473818 h 1473817"/>
              <a:gd name="connsiteX974" fmla="*/ 11139683 w 11218359"/>
              <a:gd name="connsiteY974" fmla="*/ 1473818 h 1473817"/>
              <a:gd name="connsiteX975" fmla="*/ 11151160 w 11218359"/>
              <a:gd name="connsiteY975" fmla="*/ 1473818 h 1473817"/>
              <a:gd name="connsiteX976" fmla="*/ 11162591 w 11218359"/>
              <a:gd name="connsiteY976" fmla="*/ 1473818 h 1473817"/>
              <a:gd name="connsiteX977" fmla="*/ 11174020 w 11218359"/>
              <a:gd name="connsiteY977" fmla="*/ 1473818 h 1473817"/>
              <a:gd name="connsiteX978" fmla="*/ 11185451 w 11218359"/>
              <a:gd name="connsiteY978" fmla="*/ 1473818 h 1473817"/>
              <a:gd name="connsiteX979" fmla="*/ 11196881 w 11218359"/>
              <a:gd name="connsiteY979" fmla="*/ 1473818 h 1473817"/>
              <a:gd name="connsiteX980" fmla="*/ 11208358 w 11218359"/>
              <a:gd name="connsiteY980" fmla="*/ 1473818 h 1473817"/>
              <a:gd name="connsiteX981" fmla="*/ 11218359 w 11218359"/>
              <a:gd name="connsiteY981" fmla="*/ 1473818 h 1473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73817">
                <a:moveTo>
                  <a:pt x="0" y="1473818"/>
                </a:moveTo>
                <a:lnTo>
                  <a:pt x="9149" y="1473818"/>
                </a:lnTo>
                <a:lnTo>
                  <a:pt x="20588" y="1473818"/>
                </a:lnTo>
                <a:lnTo>
                  <a:pt x="32028" y="1473818"/>
                </a:lnTo>
                <a:lnTo>
                  <a:pt x="43467" y="1473818"/>
                </a:lnTo>
                <a:lnTo>
                  <a:pt x="54907" y="1473818"/>
                </a:lnTo>
                <a:lnTo>
                  <a:pt x="66346" y="1473818"/>
                </a:lnTo>
                <a:lnTo>
                  <a:pt x="77786" y="1473818"/>
                </a:lnTo>
                <a:lnTo>
                  <a:pt x="89225" y="1473818"/>
                </a:lnTo>
                <a:lnTo>
                  <a:pt x="100665" y="1473818"/>
                </a:lnTo>
                <a:lnTo>
                  <a:pt x="112104" y="1473818"/>
                </a:lnTo>
                <a:lnTo>
                  <a:pt x="123544" y="1473818"/>
                </a:lnTo>
                <a:lnTo>
                  <a:pt x="134979" y="1473818"/>
                </a:lnTo>
                <a:lnTo>
                  <a:pt x="146423" y="1473818"/>
                </a:lnTo>
                <a:lnTo>
                  <a:pt x="157858" y="1473818"/>
                </a:lnTo>
                <a:lnTo>
                  <a:pt x="169297" y="1473818"/>
                </a:lnTo>
                <a:lnTo>
                  <a:pt x="180737" y="1473818"/>
                </a:lnTo>
                <a:lnTo>
                  <a:pt x="192176" y="1473818"/>
                </a:lnTo>
                <a:lnTo>
                  <a:pt x="203616" y="1473818"/>
                </a:lnTo>
                <a:lnTo>
                  <a:pt x="215055" y="1473818"/>
                </a:lnTo>
                <a:lnTo>
                  <a:pt x="226495" y="1473818"/>
                </a:lnTo>
                <a:lnTo>
                  <a:pt x="237935" y="1473818"/>
                </a:lnTo>
                <a:lnTo>
                  <a:pt x="249374" y="1473818"/>
                </a:lnTo>
                <a:lnTo>
                  <a:pt x="260814" y="1473818"/>
                </a:lnTo>
                <a:lnTo>
                  <a:pt x="272253" y="1473818"/>
                </a:lnTo>
                <a:lnTo>
                  <a:pt x="283693" y="1473818"/>
                </a:lnTo>
                <a:lnTo>
                  <a:pt x="295132" y="1473818"/>
                </a:lnTo>
                <a:lnTo>
                  <a:pt x="306572" y="1473818"/>
                </a:lnTo>
                <a:lnTo>
                  <a:pt x="318011" y="1473818"/>
                </a:lnTo>
                <a:lnTo>
                  <a:pt x="329451" y="1473818"/>
                </a:lnTo>
                <a:lnTo>
                  <a:pt x="340890" y="1473818"/>
                </a:lnTo>
                <a:lnTo>
                  <a:pt x="352330" y="1473818"/>
                </a:lnTo>
                <a:lnTo>
                  <a:pt x="363769" y="1473818"/>
                </a:lnTo>
                <a:lnTo>
                  <a:pt x="375209" y="1473818"/>
                </a:lnTo>
                <a:lnTo>
                  <a:pt x="386648" y="1473818"/>
                </a:lnTo>
                <a:lnTo>
                  <a:pt x="398088" y="1473818"/>
                </a:lnTo>
                <a:lnTo>
                  <a:pt x="409527" y="1473818"/>
                </a:lnTo>
                <a:lnTo>
                  <a:pt x="420967" y="1473818"/>
                </a:lnTo>
                <a:lnTo>
                  <a:pt x="432406" y="1473818"/>
                </a:lnTo>
                <a:lnTo>
                  <a:pt x="443846" y="1473818"/>
                </a:lnTo>
                <a:lnTo>
                  <a:pt x="455285" y="1473818"/>
                </a:lnTo>
                <a:lnTo>
                  <a:pt x="466725" y="1473818"/>
                </a:lnTo>
                <a:lnTo>
                  <a:pt x="478165" y="1473818"/>
                </a:lnTo>
                <a:lnTo>
                  <a:pt x="489604" y="1473818"/>
                </a:lnTo>
                <a:lnTo>
                  <a:pt x="501044" y="1473818"/>
                </a:lnTo>
                <a:lnTo>
                  <a:pt x="512483" y="1473818"/>
                </a:lnTo>
                <a:lnTo>
                  <a:pt x="523923" y="1473818"/>
                </a:lnTo>
                <a:lnTo>
                  <a:pt x="535362" y="1473818"/>
                </a:lnTo>
                <a:lnTo>
                  <a:pt x="546802" y="1473818"/>
                </a:lnTo>
                <a:lnTo>
                  <a:pt x="558241" y="1473818"/>
                </a:lnTo>
                <a:lnTo>
                  <a:pt x="569681" y="1473818"/>
                </a:lnTo>
                <a:lnTo>
                  <a:pt x="581120" y="1473818"/>
                </a:lnTo>
                <a:lnTo>
                  <a:pt x="592560" y="1473818"/>
                </a:lnTo>
                <a:lnTo>
                  <a:pt x="603999" y="1473818"/>
                </a:lnTo>
                <a:lnTo>
                  <a:pt x="615439" y="1473818"/>
                </a:lnTo>
                <a:lnTo>
                  <a:pt x="626878" y="1473818"/>
                </a:lnTo>
                <a:lnTo>
                  <a:pt x="638318" y="1473818"/>
                </a:lnTo>
                <a:lnTo>
                  <a:pt x="649757" y="1473818"/>
                </a:lnTo>
                <a:lnTo>
                  <a:pt x="661192" y="1473818"/>
                </a:lnTo>
                <a:lnTo>
                  <a:pt x="672632" y="1473818"/>
                </a:lnTo>
                <a:lnTo>
                  <a:pt x="684071" y="1473818"/>
                </a:lnTo>
                <a:lnTo>
                  <a:pt x="695511" y="1473818"/>
                </a:lnTo>
                <a:lnTo>
                  <a:pt x="706950" y="1473818"/>
                </a:lnTo>
                <a:lnTo>
                  <a:pt x="718390" y="1473818"/>
                </a:lnTo>
                <a:lnTo>
                  <a:pt x="729829" y="1473818"/>
                </a:lnTo>
                <a:lnTo>
                  <a:pt x="741269" y="1473818"/>
                </a:lnTo>
                <a:lnTo>
                  <a:pt x="752708" y="1473818"/>
                </a:lnTo>
                <a:lnTo>
                  <a:pt x="764148" y="1473818"/>
                </a:lnTo>
                <a:lnTo>
                  <a:pt x="775587" y="1473818"/>
                </a:lnTo>
                <a:lnTo>
                  <a:pt x="787027" y="1473818"/>
                </a:lnTo>
                <a:lnTo>
                  <a:pt x="798467" y="1473818"/>
                </a:lnTo>
                <a:lnTo>
                  <a:pt x="809906" y="1473818"/>
                </a:lnTo>
                <a:lnTo>
                  <a:pt x="821346" y="1473818"/>
                </a:lnTo>
                <a:lnTo>
                  <a:pt x="832785" y="1473818"/>
                </a:lnTo>
                <a:lnTo>
                  <a:pt x="844225" y="1473818"/>
                </a:lnTo>
                <a:lnTo>
                  <a:pt x="855664" y="1473818"/>
                </a:lnTo>
                <a:lnTo>
                  <a:pt x="867104" y="1473818"/>
                </a:lnTo>
                <a:lnTo>
                  <a:pt x="878543" y="1473818"/>
                </a:lnTo>
                <a:lnTo>
                  <a:pt x="889983" y="1473818"/>
                </a:lnTo>
                <a:lnTo>
                  <a:pt x="901422" y="1473818"/>
                </a:lnTo>
                <a:lnTo>
                  <a:pt x="912862" y="1473818"/>
                </a:lnTo>
                <a:lnTo>
                  <a:pt x="924301" y="1473818"/>
                </a:lnTo>
                <a:lnTo>
                  <a:pt x="935741" y="1473818"/>
                </a:lnTo>
                <a:lnTo>
                  <a:pt x="947180" y="1473818"/>
                </a:lnTo>
                <a:lnTo>
                  <a:pt x="958620" y="1473818"/>
                </a:lnTo>
                <a:lnTo>
                  <a:pt x="970059" y="1473818"/>
                </a:lnTo>
                <a:lnTo>
                  <a:pt x="981499" y="1473818"/>
                </a:lnTo>
                <a:lnTo>
                  <a:pt x="992938" y="1473818"/>
                </a:lnTo>
                <a:lnTo>
                  <a:pt x="1004378" y="1473818"/>
                </a:lnTo>
                <a:lnTo>
                  <a:pt x="1015818" y="1473818"/>
                </a:lnTo>
                <a:lnTo>
                  <a:pt x="1027257" y="1473818"/>
                </a:lnTo>
                <a:lnTo>
                  <a:pt x="1038697" y="1473818"/>
                </a:lnTo>
                <a:lnTo>
                  <a:pt x="1050136" y="1473818"/>
                </a:lnTo>
                <a:lnTo>
                  <a:pt x="1061576" y="1473818"/>
                </a:lnTo>
                <a:lnTo>
                  <a:pt x="1073015" y="1473818"/>
                </a:lnTo>
                <a:lnTo>
                  <a:pt x="1084455" y="1473818"/>
                </a:lnTo>
                <a:lnTo>
                  <a:pt x="1095894" y="1473818"/>
                </a:lnTo>
                <a:lnTo>
                  <a:pt x="1107334" y="1473818"/>
                </a:lnTo>
                <a:lnTo>
                  <a:pt x="1118773" y="1473818"/>
                </a:lnTo>
                <a:lnTo>
                  <a:pt x="1130213" y="1473818"/>
                </a:lnTo>
                <a:lnTo>
                  <a:pt x="1141652" y="1473818"/>
                </a:lnTo>
                <a:lnTo>
                  <a:pt x="1153092" y="1473818"/>
                </a:lnTo>
                <a:lnTo>
                  <a:pt x="1164531" y="1473818"/>
                </a:lnTo>
                <a:lnTo>
                  <a:pt x="1175971" y="1473818"/>
                </a:lnTo>
                <a:lnTo>
                  <a:pt x="1187406" y="1473818"/>
                </a:lnTo>
                <a:lnTo>
                  <a:pt x="1198845" y="1473818"/>
                </a:lnTo>
                <a:lnTo>
                  <a:pt x="1210285" y="1473818"/>
                </a:lnTo>
                <a:lnTo>
                  <a:pt x="1221724" y="1473818"/>
                </a:lnTo>
                <a:lnTo>
                  <a:pt x="1233164" y="1473818"/>
                </a:lnTo>
                <a:lnTo>
                  <a:pt x="1244603" y="1473818"/>
                </a:lnTo>
                <a:lnTo>
                  <a:pt x="1256043" y="1473818"/>
                </a:lnTo>
                <a:lnTo>
                  <a:pt x="1267482" y="1473818"/>
                </a:lnTo>
                <a:lnTo>
                  <a:pt x="1278922" y="1473818"/>
                </a:lnTo>
                <a:lnTo>
                  <a:pt x="1290361" y="1473818"/>
                </a:lnTo>
                <a:lnTo>
                  <a:pt x="1301801" y="1473818"/>
                </a:lnTo>
                <a:lnTo>
                  <a:pt x="1313240" y="1473818"/>
                </a:lnTo>
                <a:lnTo>
                  <a:pt x="1324680" y="1473818"/>
                </a:lnTo>
                <a:lnTo>
                  <a:pt x="1336120" y="1473818"/>
                </a:lnTo>
                <a:lnTo>
                  <a:pt x="1347559" y="1473818"/>
                </a:lnTo>
                <a:lnTo>
                  <a:pt x="1358999" y="1473818"/>
                </a:lnTo>
                <a:lnTo>
                  <a:pt x="1370438" y="1473818"/>
                </a:lnTo>
                <a:lnTo>
                  <a:pt x="1381878" y="1473818"/>
                </a:lnTo>
                <a:lnTo>
                  <a:pt x="1393317" y="1473818"/>
                </a:lnTo>
                <a:lnTo>
                  <a:pt x="1404757" y="1473818"/>
                </a:lnTo>
                <a:lnTo>
                  <a:pt x="1416196" y="1473818"/>
                </a:lnTo>
                <a:lnTo>
                  <a:pt x="1427636" y="1473818"/>
                </a:lnTo>
                <a:lnTo>
                  <a:pt x="1439075" y="1473818"/>
                </a:lnTo>
                <a:lnTo>
                  <a:pt x="1450515" y="1473818"/>
                </a:lnTo>
                <a:lnTo>
                  <a:pt x="1461954" y="1473818"/>
                </a:lnTo>
                <a:lnTo>
                  <a:pt x="1473394" y="1473818"/>
                </a:lnTo>
                <a:lnTo>
                  <a:pt x="1484833" y="1473818"/>
                </a:lnTo>
                <a:lnTo>
                  <a:pt x="1496273" y="1473818"/>
                </a:lnTo>
                <a:lnTo>
                  <a:pt x="1507712" y="1473818"/>
                </a:lnTo>
                <a:lnTo>
                  <a:pt x="1519152" y="1473818"/>
                </a:lnTo>
                <a:lnTo>
                  <a:pt x="1530591" y="1473818"/>
                </a:lnTo>
                <a:lnTo>
                  <a:pt x="1542031" y="1473818"/>
                </a:lnTo>
                <a:lnTo>
                  <a:pt x="1553471" y="1473818"/>
                </a:lnTo>
                <a:lnTo>
                  <a:pt x="1564910" y="1473818"/>
                </a:lnTo>
                <a:lnTo>
                  <a:pt x="1576349" y="1473818"/>
                </a:lnTo>
                <a:lnTo>
                  <a:pt x="1587789" y="1473818"/>
                </a:lnTo>
                <a:lnTo>
                  <a:pt x="1599229" y="1473818"/>
                </a:lnTo>
                <a:lnTo>
                  <a:pt x="1610668" y="1473818"/>
                </a:lnTo>
                <a:lnTo>
                  <a:pt x="1622107" y="1473818"/>
                </a:lnTo>
                <a:lnTo>
                  <a:pt x="1633547" y="1473818"/>
                </a:lnTo>
                <a:lnTo>
                  <a:pt x="1644987" y="1473818"/>
                </a:lnTo>
                <a:lnTo>
                  <a:pt x="1656426" y="1473818"/>
                </a:lnTo>
                <a:lnTo>
                  <a:pt x="1667866" y="1473818"/>
                </a:lnTo>
                <a:lnTo>
                  <a:pt x="1679305" y="1473818"/>
                </a:lnTo>
                <a:lnTo>
                  <a:pt x="1690745" y="1473818"/>
                </a:lnTo>
                <a:lnTo>
                  <a:pt x="1702184" y="1473818"/>
                </a:lnTo>
                <a:lnTo>
                  <a:pt x="1713619" y="1473818"/>
                </a:lnTo>
                <a:lnTo>
                  <a:pt x="1725063" y="1473818"/>
                </a:lnTo>
                <a:lnTo>
                  <a:pt x="1736498" y="1473818"/>
                </a:lnTo>
                <a:lnTo>
                  <a:pt x="1747938" y="1473818"/>
                </a:lnTo>
                <a:lnTo>
                  <a:pt x="1759377" y="1473818"/>
                </a:lnTo>
                <a:lnTo>
                  <a:pt x="1770817" y="1473818"/>
                </a:lnTo>
                <a:lnTo>
                  <a:pt x="1782256" y="1473818"/>
                </a:lnTo>
                <a:lnTo>
                  <a:pt x="1793696" y="1473818"/>
                </a:lnTo>
                <a:lnTo>
                  <a:pt x="1805135" y="1473818"/>
                </a:lnTo>
                <a:lnTo>
                  <a:pt x="1816575" y="1473818"/>
                </a:lnTo>
                <a:lnTo>
                  <a:pt x="1828014" y="1473818"/>
                </a:lnTo>
                <a:lnTo>
                  <a:pt x="1839454" y="1473818"/>
                </a:lnTo>
                <a:lnTo>
                  <a:pt x="1850893" y="1473818"/>
                </a:lnTo>
                <a:lnTo>
                  <a:pt x="1862333" y="1473818"/>
                </a:lnTo>
                <a:lnTo>
                  <a:pt x="1873772" y="1473818"/>
                </a:lnTo>
                <a:lnTo>
                  <a:pt x="1885212" y="1473818"/>
                </a:lnTo>
                <a:lnTo>
                  <a:pt x="1896651" y="1473818"/>
                </a:lnTo>
                <a:lnTo>
                  <a:pt x="1908091" y="1473818"/>
                </a:lnTo>
                <a:lnTo>
                  <a:pt x="1919531" y="1473818"/>
                </a:lnTo>
                <a:lnTo>
                  <a:pt x="1930970" y="1473818"/>
                </a:lnTo>
                <a:lnTo>
                  <a:pt x="1942409" y="1473818"/>
                </a:lnTo>
                <a:lnTo>
                  <a:pt x="1953849" y="1473818"/>
                </a:lnTo>
                <a:lnTo>
                  <a:pt x="1965289" y="1473818"/>
                </a:lnTo>
                <a:lnTo>
                  <a:pt x="1976728" y="1473818"/>
                </a:lnTo>
                <a:lnTo>
                  <a:pt x="1988168" y="1473818"/>
                </a:lnTo>
                <a:lnTo>
                  <a:pt x="1999607" y="1473818"/>
                </a:lnTo>
                <a:lnTo>
                  <a:pt x="2011047" y="1473818"/>
                </a:lnTo>
                <a:lnTo>
                  <a:pt x="2022486" y="1473818"/>
                </a:lnTo>
                <a:lnTo>
                  <a:pt x="2033926" y="1473818"/>
                </a:lnTo>
                <a:lnTo>
                  <a:pt x="2045365" y="1473818"/>
                </a:lnTo>
                <a:lnTo>
                  <a:pt x="2056805" y="1473818"/>
                </a:lnTo>
                <a:lnTo>
                  <a:pt x="2068244" y="1473818"/>
                </a:lnTo>
                <a:lnTo>
                  <a:pt x="2079684" y="1473818"/>
                </a:lnTo>
                <a:lnTo>
                  <a:pt x="2091123" y="1473818"/>
                </a:lnTo>
                <a:lnTo>
                  <a:pt x="2102563" y="1473818"/>
                </a:lnTo>
                <a:lnTo>
                  <a:pt x="2114002" y="1473818"/>
                </a:lnTo>
                <a:lnTo>
                  <a:pt x="2125442" y="1473818"/>
                </a:lnTo>
                <a:lnTo>
                  <a:pt x="2136882" y="1473818"/>
                </a:lnTo>
                <a:lnTo>
                  <a:pt x="2148321" y="1473818"/>
                </a:lnTo>
                <a:lnTo>
                  <a:pt x="2159760" y="1473818"/>
                </a:lnTo>
                <a:lnTo>
                  <a:pt x="2171200" y="1473818"/>
                </a:lnTo>
                <a:lnTo>
                  <a:pt x="2182640" y="1473818"/>
                </a:lnTo>
                <a:lnTo>
                  <a:pt x="2194079" y="1473818"/>
                </a:lnTo>
                <a:lnTo>
                  <a:pt x="2205519" y="1473818"/>
                </a:lnTo>
                <a:lnTo>
                  <a:pt x="2216958" y="1473818"/>
                </a:lnTo>
                <a:lnTo>
                  <a:pt x="2228393" y="1473818"/>
                </a:lnTo>
                <a:lnTo>
                  <a:pt x="2239837" y="1473818"/>
                </a:lnTo>
                <a:lnTo>
                  <a:pt x="2251272" y="1473818"/>
                </a:lnTo>
                <a:lnTo>
                  <a:pt x="2262716" y="1473818"/>
                </a:lnTo>
                <a:lnTo>
                  <a:pt x="2274151" y="1473818"/>
                </a:lnTo>
                <a:lnTo>
                  <a:pt x="2285591" y="1473818"/>
                </a:lnTo>
                <a:lnTo>
                  <a:pt x="2297030" y="1473818"/>
                </a:lnTo>
                <a:lnTo>
                  <a:pt x="2308470" y="1473818"/>
                </a:lnTo>
                <a:lnTo>
                  <a:pt x="2319909" y="1473818"/>
                </a:lnTo>
                <a:lnTo>
                  <a:pt x="2331349" y="1473818"/>
                </a:lnTo>
                <a:lnTo>
                  <a:pt x="2342788" y="1473818"/>
                </a:lnTo>
                <a:lnTo>
                  <a:pt x="2354228" y="1473818"/>
                </a:lnTo>
                <a:lnTo>
                  <a:pt x="2365667" y="1473818"/>
                </a:lnTo>
                <a:lnTo>
                  <a:pt x="2377107" y="1473818"/>
                </a:lnTo>
                <a:lnTo>
                  <a:pt x="2388546" y="1473818"/>
                </a:lnTo>
                <a:lnTo>
                  <a:pt x="2399986" y="1473818"/>
                </a:lnTo>
                <a:lnTo>
                  <a:pt x="2411425" y="1473818"/>
                </a:lnTo>
                <a:lnTo>
                  <a:pt x="2422865" y="1473818"/>
                </a:lnTo>
                <a:lnTo>
                  <a:pt x="2434304" y="1473818"/>
                </a:lnTo>
                <a:lnTo>
                  <a:pt x="2445744" y="1473818"/>
                </a:lnTo>
                <a:lnTo>
                  <a:pt x="2457184" y="1473818"/>
                </a:lnTo>
                <a:lnTo>
                  <a:pt x="2468623" y="1473818"/>
                </a:lnTo>
                <a:lnTo>
                  <a:pt x="2480062" y="1473818"/>
                </a:lnTo>
                <a:lnTo>
                  <a:pt x="2491502" y="1473818"/>
                </a:lnTo>
                <a:lnTo>
                  <a:pt x="2502942" y="1473818"/>
                </a:lnTo>
                <a:lnTo>
                  <a:pt x="2514381" y="1473818"/>
                </a:lnTo>
                <a:lnTo>
                  <a:pt x="2525821" y="1473818"/>
                </a:lnTo>
                <a:lnTo>
                  <a:pt x="2537260" y="1473818"/>
                </a:lnTo>
                <a:lnTo>
                  <a:pt x="2548700" y="1473818"/>
                </a:lnTo>
                <a:lnTo>
                  <a:pt x="2560139" y="1473818"/>
                </a:lnTo>
                <a:lnTo>
                  <a:pt x="2571579" y="1473818"/>
                </a:lnTo>
                <a:lnTo>
                  <a:pt x="2583018" y="1473818"/>
                </a:lnTo>
                <a:lnTo>
                  <a:pt x="2594458" y="1473818"/>
                </a:lnTo>
                <a:lnTo>
                  <a:pt x="2605897" y="1473818"/>
                </a:lnTo>
                <a:lnTo>
                  <a:pt x="2617337" y="1473818"/>
                </a:lnTo>
                <a:lnTo>
                  <a:pt x="2628776" y="1473818"/>
                </a:lnTo>
                <a:lnTo>
                  <a:pt x="2640216" y="1473818"/>
                </a:lnTo>
                <a:lnTo>
                  <a:pt x="2651655" y="1473818"/>
                </a:lnTo>
                <a:lnTo>
                  <a:pt x="2663095" y="1473818"/>
                </a:lnTo>
                <a:lnTo>
                  <a:pt x="2674535" y="1473818"/>
                </a:lnTo>
                <a:lnTo>
                  <a:pt x="2685974" y="1473818"/>
                </a:lnTo>
                <a:lnTo>
                  <a:pt x="2697413" y="1473818"/>
                </a:lnTo>
                <a:lnTo>
                  <a:pt x="2708853" y="1473818"/>
                </a:lnTo>
                <a:lnTo>
                  <a:pt x="2720293" y="1473818"/>
                </a:lnTo>
                <a:lnTo>
                  <a:pt x="2731727" y="1473818"/>
                </a:lnTo>
                <a:lnTo>
                  <a:pt x="2743172" y="1473818"/>
                </a:lnTo>
                <a:lnTo>
                  <a:pt x="2754611" y="1473818"/>
                </a:lnTo>
                <a:lnTo>
                  <a:pt x="2766046" y="1473818"/>
                </a:lnTo>
                <a:lnTo>
                  <a:pt x="2777490" y="1473818"/>
                </a:lnTo>
                <a:lnTo>
                  <a:pt x="2788925" y="1473818"/>
                </a:lnTo>
                <a:lnTo>
                  <a:pt x="2800364" y="1473818"/>
                </a:lnTo>
                <a:lnTo>
                  <a:pt x="2811804" y="1473818"/>
                </a:lnTo>
                <a:lnTo>
                  <a:pt x="2823243" y="1473818"/>
                </a:lnTo>
                <a:lnTo>
                  <a:pt x="2834683" y="1473818"/>
                </a:lnTo>
                <a:lnTo>
                  <a:pt x="2846123" y="1473818"/>
                </a:lnTo>
                <a:lnTo>
                  <a:pt x="2857562" y="1473818"/>
                </a:lnTo>
                <a:lnTo>
                  <a:pt x="2869001" y="1473818"/>
                </a:lnTo>
                <a:lnTo>
                  <a:pt x="2880441" y="1473818"/>
                </a:lnTo>
                <a:lnTo>
                  <a:pt x="2891881" y="1473818"/>
                </a:lnTo>
                <a:lnTo>
                  <a:pt x="2903320" y="1473818"/>
                </a:lnTo>
                <a:lnTo>
                  <a:pt x="2914760" y="1473818"/>
                </a:lnTo>
                <a:lnTo>
                  <a:pt x="2926199" y="1473818"/>
                </a:lnTo>
                <a:lnTo>
                  <a:pt x="2937639" y="1473818"/>
                </a:lnTo>
                <a:lnTo>
                  <a:pt x="2949078" y="1473818"/>
                </a:lnTo>
                <a:lnTo>
                  <a:pt x="2960518" y="1473818"/>
                </a:lnTo>
                <a:lnTo>
                  <a:pt x="2971957" y="1473818"/>
                </a:lnTo>
                <a:lnTo>
                  <a:pt x="2983397" y="1473818"/>
                </a:lnTo>
                <a:lnTo>
                  <a:pt x="2994837" y="1473818"/>
                </a:lnTo>
                <a:lnTo>
                  <a:pt x="3006276" y="1473818"/>
                </a:lnTo>
                <a:lnTo>
                  <a:pt x="3017715" y="1473818"/>
                </a:lnTo>
                <a:lnTo>
                  <a:pt x="3029155" y="1473818"/>
                </a:lnTo>
                <a:lnTo>
                  <a:pt x="3040594" y="1473818"/>
                </a:lnTo>
                <a:lnTo>
                  <a:pt x="3052034" y="1473818"/>
                </a:lnTo>
                <a:lnTo>
                  <a:pt x="3063474" y="1473818"/>
                </a:lnTo>
                <a:lnTo>
                  <a:pt x="3074913" y="1473818"/>
                </a:lnTo>
                <a:lnTo>
                  <a:pt x="3086352" y="1473818"/>
                </a:lnTo>
                <a:lnTo>
                  <a:pt x="3097792" y="1473818"/>
                </a:lnTo>
                <a:lnTo>
                  <a:pt x="3109232" y="1473818"/>
                </a:lnTo>
                <a:lnTo>
                  <a:pt x="3120671" y="1473818"/>
                </a:lnTo>
                <a:lnTo>
                  <a:pt x="3132111" y="1473818"/>
                </a:lnTo>
                <a:lnTo>
                  <a:pt x="3143550" y="1473818"/>
                </a:lnTo>
                <a:lnTo>
                  <a:pt x="3154990" y="1473818"/>
                </a:lnTo>
                <a:lnTo>
                  <a:pt x="3166429" y="1473818"/>
                </a:lnTo>
                <a:lnTo>
                  <a:pt x="3177869" y="1473818"/>
                </a:lnTo>
                <a:lnTo>
                  <a:pt x="3189308" y="1473818"/>
                </a:lnTo>
                <a:lnTo>
                  <a:pt x="3200748" y="1473818"/>
                </a:lnTo>
                <a:lnTo>
                  <a:pt x="3212187" y="1473818"/>
                </a:lnTo>
                <a:lnTo>
                  <a:pt x="3223627" y="1473818"/>
                </a:lnTo>
                <a:lnTo>
                  <a:pt x="3235066" y="1473818"/>
                </a:lnTo>
                <a:lnTo>
                  <a:pt x="3246501" y="1473818"/>
                </a:lnTo>
                <a:lnTo>
                  <a:pt x="3257945" y="1473818"/>
                </a:lnTo>
                <a:lnTo>
                  <a:pt x="3269385" y="1473818"/>
                </a:lnTo>
                <a:lnTo>
                  <a:pt x="3280825" y="1473818"/>
                </a:lnTo>
                <a:lnTo>
                  <a:pt x="3292264" y="1473818"/>
                </a:lnTo>
                <a:lnTo>
                  <a:pt x="3303699" y="1473818"/>
                </a:lnTo>
                <a:lnTo>
                  <a:pt x="3315143" y="1473818"/>
                </a:lnTo>
                <a:lnTo>
                  <a:pt x="3326578" y="1473818"/>
                </a:lnTo>
                <a:lnTo>
                  <a:pt x="3338017" y="1473818"/>
                </a:lnTo>
                <a:lnTo>
                  <a:pt x="3349457" y="1473818"/>
                </a:lnTo>
                <a:lnTo>
                  <a:pt x="3360896" y="1473818"/>
                </a:lnTo>
                <a:lnTo>
                  <a:pt x="3372336" y="1473818"/>
                </a:lnTo>
                <a:lnTo>
                  <a:pt x="3383776" y="1473818"/>
                </a:lnTo>
                <a:lnTo>
                  <a:pt x="3395215" y="1473818"/>
                </a:lnTo>
                <a:lnTo>
                  <a:pt x="3406654" y="1473818"/>
                </a:lnTo>
                <a:lnTo>
                  <a:pt x="3418094" y="1473818"/>
                </a:lnTo>
                <a:lnTo>
                  <a:pt x="3429534" y="1473818"/>
                </a:lnTo>
                <a:lnTo>
                  <a:pt x="3440973" y="1473818"/>
                </a:lnTo>
                <a:lnTo>
                  <a:pt x="3452413" y="1473818"/>
                </a:lnTo>
                <a:lnTo>
                  <a:pt x="3463852" y="1473818"/>
                </a:lnTo>
                <a:lnTo>
                  <a:pt x="3475292" y="1473818"/>
                </a:lnTo>
                <a:lnTo>
                  <a:pt x="3486731" y="1473818"/>
                </a:lnTo>
                <a:lnTo>
                  <a:pt x="3498171" y="1473818"/>
                </a:lnTo>
                <a:lnTo>
                  <a:pt x="3509610" y="1473818"/>
                </a:lnTo>
                <a:lnTo>
                  <a:pt x="3521050" y="1473818"/>
                </a:lnTo>
                <a:lnTo>
                  <a:pt x="3532489" y="1473818"/>
                </a:lnTo>
                <a:lnTo>
                  <a:pt x="3543929" y="1473818"/>
                </a:lnTo>
                <a:lnTo>
                  <a:pt x="3555368" y="1473818"/>
                </a:lnTo>
                <a:lnTo>
                  <a:pt x="3566808" y="1473818"/>
                </a:lnTo>
                <a:lnTo>
                  <a:pt x="3578247" y="1473818"/>
                </a:lnTo>
                <a:lnTo>
                  <a:pt x="3589687" y="1473818"/>
                </a:lnTo>
                <a:lnTo>
                  <a:pt x="3601127" y="1473818"/>
                </a:lnTo>
                <a:lnTo>
                  <a:pt x="3612566" y="1473818"/>
                </a:lnTo>
                <a:lnTo>
                  <a:pt x="3624005" y="1473818"/>
                </a:lnTo>
                <a:lnTo>
                  <a:pt x="3635445" y="1473818"/>
                </a:lnTo>
                <a:lnTo>
                  <a:pt x="3646885" y="1473818"/>
                </a:lnTo>
                <a:lnTo>
                  <a:pt x="3658324" y="1473818"/>
                </a:lnTo>
                <a:lnTo>
                  <a:pt x="3669764" y="1473818"/>
                </a:lnTo>
                <a:lnTo>
                  <a:pt x="3681203" y="1473818"/>
                </a:lnTo>
                <a:lnTo>
                  <a:pt x="3692643" y="1473818"/>
                </a:lnTo>
                <a:lnTo>
                  <a:pt x="3704082" y="1473818"/>
                </a:lnTo>
                <a:lnTo>
                  <a:pt x="3715522" y="1473818"/>
                </a:lnTo>
                <a:lnTo>
                  <a:pt x="3726961" y="1473818"/>
                </a:lnTo>
                <a:lnTo>
                  <a:pt x="3738401" y="1473818"/>
                </a:lnTo>
                <a:lnTo>
                  <a:pt x="3749840" y="1473818"/>
                </a:lnTo>
                <a:lnTo>
                  <a:pt x="3761280" y="1473818"/>
                </a:lnTo>
                <a:lnTo>
                  <a:pt x="3772719" y="1473818"/>
                </a:lnTo>
                <a:lnTo>
                  <a:pt x="3784154" y="1473818"/>
                </a:lnTo>
                <a:lnTo>
                  <a:pt x="3795598" y="1473818"/>
                </a:lnTo>
                <a:lnTo>
                  <a:pt x="3807033" y="1473818"/>
                </a:lnTo>
                <a:lnTo>
                  <a:pt x="3818473" y="1473818"/>
                </a:lnTo>
                <a:lnTo>
                  <a:pt x="3829917" y="1473818"/>
                </a:lnTo>
                <a:lnTo>
                  <a:pt x="3841352" y="1473818"/>
                </a:lnTo>
                <a:lnTo>
                  <a:pt x="3852791" y="1473818"/>
                </a:lnTo>
                <a:lnTo>
                  <a:pt x="3864231" y="1473818"/>
                </a:lnTo>
                <a:lnTo>
                  <a:pt x="3875670" y="1473818"/>
                </a:lnTo>
                <a:lnTo>
                  <a:pt x="3887110" y="1473818"/>
                </a:lnTo>
                <a:lnTo>
                  <a:pt x="3898549" y="1473818"/>
                </a:lnTo>
                <a:lnTo>
                  <a:pt x="3909989" y="1473818"/>
                </a:lnTo>
                <a:lnTo>
                  <a:pt x="3921447" y="1473818"/>
                </a:lnTo>
                <a:lnTo>
                  <a:pt x="3932878" y="1473818"/>
                </a:lnTo>
                <a:lnTo>
                  <a:pt x="3944307" y="1473818"/>
                </a:lnTo>
                <a:lnTo>
                  <a:pt x="3955737" y="1473818"/>
                </a:lnTo>
                <a:lnTo>
                  <a:pt x="3967167" y="1473818"/>
                </a:lnTo>
                <a:lnTo>
                  <a:pt x="3978645" y="1473818"/>
                </a:lnTo>
                <a:lnTo>
                  <a:pt x="3990075" y="1473818"/>
                </a:lnTo>
                <a:lnTo>
                  <a:pt x="4001505" y="1473818"/>
                </a:lnTo>
                <a:lnTo>
                  <a:pt x="4012935" y="1473818"/>
                </a:lnTo>
                <a:lnTo>
                  <a:pt x="4024365" y="1473818"/>
                </a:lnTo>
                <a:lnTo>
                  <a:pt x="4035843" y="1473818"/>
                </a:lnTo>
                <a:lnTo>
                  <a:pt x="4047273" y="1473818"/>
                </a:lnTo>
                <a:lnTo>
                  <a:pt x="4058702" y="1473818"/>
                </a:lnTo>
                <a:lnTo>
                  <a:pt x="4070133" y="1473818"/>
                </a:lnTo>
                <a:lnTo>
                  <a:pt x="4081563" y="1473818"/>
                </a:lnTo>
                <a:lnTo>
                  <a:pt x="4093040" y="1473818"/>
                </a:lnTo>
                <a:lnTo>
                  <a:pt x="4104471" y="1473818"/>
                </a:lnTo>
                <a:lnTo>
                  <a:pt x="4115900" y="1473818"/>
                </a:lnTo>
                <a:lnTo>
                  <a:pt x="4127330" y="1473818"/>
                </a:lnTo>
                <a:lnTo>
                  <a:pt x="4138760" y="1473818"/>
                </a:lnTo>
                <a:lnTo>
                  <a:pt x="4150238" y="1473818"/>
                </a:lnTo>
                <a:lnTo>
                  <a:pt x="4161668" y="1473818"/>
                </a:lnTo>
                <a:lnTo>
                  <a:pt x="4173098" y="1473818"/>
                </a:lnTo>
                <a:lnTo>
                  <a:pt x="4184528" y="1473818"/>
                </a:lnTo>
                <a:lnTo>
                  <a:pt x="4195958" y="1473818"/>
                </a:lnTo>
                <a:lnTo>
                  <a:pt x="4207436" y="1473818"/>
                </a:lnTo>
                <a:lnTo>
                  <a:pt x="4218865" y="1473818"/>
                </a:lnTo>
                <a:lnTo>
                  <a:pt x="4230296" y="1473818"/>
                </a:lnTo>
                <a:lnTo>
                  <a:pt x="4241726" y="1473818"/>
                </a:lnTo>
                <a:lnTo>
                  <a:pt x="4253156" y="1473818"/>
                </a:lnTo>
                <a:lnTo>
                  <a:pt x="4264634" y="1473818"/>
                </a:lnTo>
                <a:lnTo>
                  <a:pt x="4276063" y="1473818"/>
                </a:lnTo>
                <a:lnTo>
                  <a:pt x="4287493" y="1473818"/>
                </a:lnTo>
                <a:lnTo>
                  <a:pt x="4298923" y="1473818"/>
                </a:lnTo>
                <a:lnTo>
                  <a:pt x="4310353" y="1473818"/>
                </a:lnTo>
                <a:lnTo>
                  <a:pt x="4321831" y="1473818"/>
                </a:lnTo>
                <a:lnTo>
                  <a:pt x="4333261" y="1473818"/>
                </a:lnTo>
                <a:lnTo>
                  <a:pt x="4344691" y="1473818"/>
                </a:lnTo>
                <a:lnTo>
                  <a:pt x="4356121" y="1473818"/>
                </a:lnTo>
                <a:lnTo>
                  <a:pt x="4367551" y="1473818"/>
                </a:lnTo>
                <a:lnTo>
                  <a:pt x="4379028" y="1473818"/>
                </a:lnTo>
                <a:lnTo>
                  <a:pt x="4390458" y="1473818"/>
                </a:lnTo>
                <a:lnTo>
                  <a:pt x="4401889" y="1473818"/>
                </a:lnTo>
                <a:lnTo>
                  <a:pt x="4413319" y="1473818"/>
                </a:lnTo>
                <a:lnTo>
                  <a:pt x="4424749" y="1473818"/>
                </a:lnTo>
                <a:lnTo>
                  <a:pt x="4436226" y="1473818"/>
                </a:lnTo>
                <a:lnTo>
                  <a:pt x="4447656" y="1473818"/>
                </a:lnTo>
                <a:lnTo>
                  <a:pt x="4459086" y="1473818"/>
                </a:lnTo>
                <a:lnTo>
                  <a:pt x="4470516" y="1473818"/>
                </a:lnTo>
                <a:lnTo>
                  <a:pt x="4481946" y="1473818"/>
                </a:lnTo>
                <a:lnTo>
                  <a:pt x="4493424" y="1473818"/>
                </a:lnTo>
                <a:lnTo>
                  <a:pt x="4504854" y="1473818"/>
                </a:lnTo>
                <a:lnTo>
                  <a:pt x="4516284" y="1473818"/>
                </a:lnTo>
                <a:lnTo>
                  <a:pt x="4527714" y="1473818"/>
                </a:lnTo>
                <a:lnTo>
                  <a:pt x="4539144" y="1473818"/>
                </a:lnTo>
                <a:lnTo>
                  <a:pt x="4550621" y="1473818"/>
                </a:lnTo>
                <a:lnTo>
                  <a:pt x="4562051" y="1473818"/>
                </a:lnTo>
                <a:lnTo>
                  <a:pt x="4573482" y="1473818"/>
                </a:lnTo>
                <a:lnTo>
                  <a:pt x="4584912" y="1473818"/>
                </a:lnTo>
                <a:lnTo>
                  <a:pt x="4596341" y="1473818"/>
                </a:lnTo>
                <a:lnTo>
                  <a:pt x="4607771" y="1473818"/>
                </a:lnTo>
                <a:lnTo>
                  <a:pt x="4619249" y="1473818"/>
                </a:lnTo>
                <a:lnTo>
                  <a:pt x="4630679" y="1473818"/>
                </a:lnTo>
                <a:lnTo>
                  <a:pt x="4642109" y="1473818"/>
                </a:lnTo>
                <a:lnTo>
                  <a:pt x="4653539" y="1473818"/>
                </a:lnTo>
                <a:lnTo>
                  <a:pt x="4664969" y="1473818"/>
                </a:lnTo>
                <a:lnTo>
                  <a:pt x="4676447" y="1473818"/>
                </a:lnTo>
                <a:lnTo>
                  <a:pt x="4687877" y="1473818"/>
                </a:lnTo>
                <a:lnTo>
                  <a:pt x="4699306" y="1473818"/>
                </a:lnTo>
                <a:lnTo>
                  <a:pt x="4710737" y="1473818"/>
                </a:lnTo>
                <a:lnTo>
                  <a:pt x="4722167" y="1473818"/>
                </a:lnTo>
                <a:lnTo>
                  <a:pt x="4733644" y="1473818"/>
                </a:lnTo>
                <a:lnTo>
                  <a:pt x="4745075" y="1473818"/>
                </a:lnTo>
                <a:lnTo>
                  <a:pt x="4756504" y="1473818"/>
                </a:lnTo>
                <a:lnTo>
                  <a:pt x="4767934" y="1473818"/>
                </a:lnTo>
                <a:lnTo>
                  <a:pt x="4779364" y="1473818"/>
                </a:lnTo>
                <a:lnTo>
                  <a:pt x="4790842" y="1473818"/>
                </a:lnTo>
                <a:lnTo>
                  <a:pt x="4802272" y="1473818"/>
                </a:lnTo>
                <a:lnTo>
                  <a:pt x="4813702" y="1473818"/>
                </a:lnTo>
                <a:lnTo>
                  <a:pt x="4825132" y="1473818"/>
                </a:lnTo>
                <a:lnTo>
                  <a:pt x="4836562" y="1473818"/>
                </a:lnTo>
                <a:lnTo>
                  <a:pt x="4848040" y="1473818"/>
                </a:lnTo>
                <a:lnTo>
                  <a:pt x="4859469" y="1473818"/>
                </a:lnTo>
                <a:lnTo>
                  <a:pt x="4870899" y="1473818"/>
                </a:lnTo>
                <a:lnTo>
                  <a:pt x="4882330" y="1473818"/>
                </a:lnTo>
                <a:lnTo>
                  <a:pt x="4893760" y="1473818"/>
                </a:lnTo>
                <a:lnTo>
                  <a:pt x="4905237" y="1473818"/>
                </a:lnTo>
                <a:lnTo>
                  <a:pt x="4916667" y="1473818"/>
                </a:lnTo>
                <a:lnTo>
                  <a:pt x="4928097" y="1473818"/>
                </a:lnTo>
                <a:lnTo>
                  <a:pt x="4939527" y="1473818"/>
                </a:lnTo>
                <a:lnTo>
                  <a:pt x="4950957" y="1473818"/>
                </a:lnTo>
                <a:lnTo>
                  <a:pt x="4962435" y="1473818"/>
                </a:lnTo>
                <a:lnTo>
                  <a:pt x="4973865" y="1473818"/>
                </a:lnTo>
                <a:lnTo>
                  <a:pt x="4985295" y="1473818"/>
                </a:lnTo>
                <a:lnTo>
                  <a:pt x="4996725" y="1473818"/>
                </a:lnTo>
                <a:lnTo>
                  <a:pt x="5008155" y="1473818"/>
                </a:lnTo>
                <a:lnTo>
                  <a:pt x="5019632" y="1473818"/>
                </a:lnTo>
                <a:lnTo>
                  <a:pt x="5031062" y="1473818"/>
                </a:lnTo>
                <a:lnTo>
                  <a:pt x="5042492" y="1473818"/>
                </a:lnTo>
                <a:lnTo>
                  <a:pt x="5053923" y="1473818"/>
                </a:lnTo>
                <a:lnTo>
                  <a:pt x="5065353" y="1473818"/>
                </a:lnTo>
                <a:lnTo>
                  <a:pt x="5076830" y="1473818"/>
                </a:lnTo>
                <a:lnTo>
                  <a:pt x="5088260" y="1473818"/>
                </a:lnTo>
                <a:lnTo>
                  <a:pt x="5099690" y="1473818"/>
                </a:lnTo>
                <a:lnTo>
                  <a:pt x="5111120" y="1473818"/>
                </a:lnTo>
                <a:lnTo>
                  <a:pt x="5122550" y="1473818"/>
                </a:lnTo>
                <a:lnTo>
                  <a:pt x="5134028" y="1473818"/>
                </a:lnTo>
                <a:lnTo>
                  <a:pt x="5145458" y="1473818"/>
                </a:lnTo>
                <a:lnTo>
                  <a:pt x="5156888" y="1473818"/>
                </a:lnTo>
                <a:lnTo>
                  <a:pt x="5168318" y="1473818"/>
                </a:lnTo>
                <a:lnTo>
                  <a:pt x="5179747" y="1473818"/>
                </a:lnTo>
                <a:lnTo>
                  <a:pt x="5191225" y="1473818"/>
                </a:lnTo>
                <a:lnTo>
                  <a:pt x="5202655" y="1473818"/>
                </a:lnTo>
                <a:lnTo>
                  <a:pt x="5214085" y="1473818"/>
                </a:lnTo>
                <a:lnTo>
                  <a:pt x="5225515" y="1473818"/>
                </a:lnTo>
                <a:lnTo>
                  <a:pt x="5236945" y="1473818"/>
                </a:lnTo>
                <a:lnTo>
                  <a:pt x="5248423" y="1473818"/>
                </a:lnTo>
                <a:lnTo>
                  <a:pt x="5259853" y="1473818"/>
                </a:lnTo>
                <a:lnTo>
                  <a:pt x="5271283" y="1473818"/>
                </a:lnTo>
                <a:lnTo>
                  <a:pt x="5282713" y="1473818"/>
                </a:lnTo>
                <a:lnTo>
                  <a:pt x="5294143" y="1473818"/>
                </a:lnTo>
                <a:lnTo>
                  <a:pt x="5305621" y="1473818"/>
                </a:lnTo>
                <a:lnTo>
                  <a:pt x="5317051" y="1473818"/>
                </a:lnTo>
                <a:lnTo>
                  <a:pt x="5328481" y="1473818"/>
                </a:lnTo>
                <a:lnTo>
                  <a:pt x="5339910" y="1473818"/>
                </a:lnTo>
                <a:lnTo>
                  <a:pt x="5351340" y="1473818"/>
                </a:lnTo>
                <a:lnTo>
                  <a:pt x="5362818" y="1473818"/>
                </a:lnTo>
                <a:lnTo>
                  <a:pt x="5374248" y="1473818"/>
                </a:lnTo>
                <a:lnTo>
                  <a:pt x="5385678" y="1473818"/>
                </a:lnTo>
                <a:lnTo>
                  <a:pt x="5397108" y="1473818"/>
                </a:lnTo>
                <a:lnTo>
                  <a:pt x="5408538" y="1473818"/>
                </a:lnTo>
                <a:lnTo>
                  <a:pt x="5420016" y="1473818"/>
                </a:lnTo>
                <a:lnTo>
                  <a:pt x="5431446" y="1473818"/>
                </a:lnTo>
                <a:lnTo>
                  <a:pt x="5442876" y="1473818"/>
                </a:lnTo>
                <a:lnTo>
                  <a:pt x="5454306" y="1473818"/>
                </a:lnTo>
                <a:lnTo>
                  <a:pt x="5465736" y="1473818"/>
                </a:lnTo>
                <a:lnTo>
                  <a:pt x="5477214" y="1473818"/>
                </a:lnTo>
                <a:lnTo>
                  <a:pt x="5488643" y="1473818"/>
                </a:lnTo>
                <a:lnTo>
                  <a:pt x="5500073" y="1473818"/>
                </a:lnTo>
                <a:lnTo>
                  <a:pt x="5511503" y="1473818"/>
                </a:lnTo>
                <a:lnTo>
                  <a:pt x="5522933" y="1473818"/>
                </a:lnTo>
                <a:lnTo>
                  <a:pt x="5534411" y="1473818"/>
                </a:lnTo>
                <a:lnTo>
                  <a:pt x="5545841" y="1473818"/>
                </a:lnTo>
                <a:lnTo>
                  <a:pt x="5557271" y="1473818"/>
                </a:lnTo>
                <a:lnTo>
                  <a:pt x="5568701" y="1473818"/>
                </a:lnTo>
                <a:lnTo>
                  <a:pt x="5580131" y="1473818"/>
                </a:lnTo>
                <a:lnTo>
                  <a:pt x="5591609" y="1473818"/>
                </a:lnTo>
                <a:lnTo>
                  <a:pt x="5603038" y="1473818"/>
                </a:lnTo>
                <a:lnTo>
                  <a:pt x="5614469" y="1473818"/>
                </a:lnTo>
                <a:lnTo>
                  <a:pt x="5625899" y="1473818"/>
                </a:lnTo>
                <a:lnTo>
                  <a:pt x="5637329" y="1473818"/>
                </a:lnTo>
                <a:lnTo>
                  <a:pt x="5648759" y="1473818"/>
                </a:lnTo>
                <a:lnTo>
                  <a:pt x="5660236" y="1473818"/>
                </a:lnTo>
                <a:lnTo>
                  <a:pt x="5671666" y="1473818"/>
                </a:lnTo>
                <a:lnTo>
                  <a:pt x="5683096" y="1473818"/>
                </a:lnTo>
                <a:lnTo>
                  <a:pt x="5694526" y="1473818"/>
                </a:lnTo>
                <a:lnTo>
                  <a:pt x="5705956" y="1473818"/>
                </a:lnTo>
                <a:lnTo>
                  <a:pt x="5717434" y="1473818"/>
                </a:lnTo>
                <a:lnTo>
                  <a:pt x="5728864" y="1473818"/>
                </a:lnTo>
                <a:lnTo>
                  <a:pt x="5740294" y="1473818"/>
                </a:lnTo>
                <a:lnTo>
                  <a:pt x="5751724" y="1473818"/>
                </a:lnTo>
                <a:lnTo>
                  <a:pt x="5763154" y="1473818"/>
                </a:lnTo>
                <a:lnTo>
                  <a:pt x="5774631" y="1473818"/>
                </a:lnTo>
                <a:lnTo>
                  <a:pt x="5786062" y="1026114"/>
                </a:lnTo>
                <a:lnTo>
                  <a:pt x="5797492" y="144228"/>
                </a:lnTo>
                <a:lnTo>
                  <a:pt x="5808921" y="130707"/>
                </a:lnTo>
                <a:lnTo>
                  <a:pt x="5820351" y="0"/>
                </a:lnTo>
                <a:lnTo>
                  <a:pt x="5831829" y="238873"/>
                </a:lnTo>
                <a:lnTo>
                  <a:pt x="5843259" y="587421"/>
                </a:lnTo>
                <a:lnTo>
                  <a:pt x="5854689" y="682071"/>
                </a:lnTo>
                <a:lnTo>
                  <a:pt x="5866119" y="63098"/>
                </a:lnTo>
                <a:lnTo>
                  <a:pt x="5877549" y="441693"/>
                </a:lnTo>
                <a:lnTo>
                  <a:pt x="5889027" y="1455792"/>
                </a:lnTo>
                <a:lnTo>
                  <a:pt x="5900457" y="1473818"/>
                </a:lnTo>
                <a:lnTo>
                  <a:pt x="5911887" y="1473818"/>
                </a:lnTo>
                <a:lnTo>
                  <a:pt x="5923317" y="1473818"/>
                </a:lnTo>
                <a:lnTo>
                  <a:pt x="5934747" y="1473818"/>
                </a:lnTo>
                <a:lnTo>
                  <a:pt x="5946225" y="1473818"/>
                </a:lnTo>
                <a:lnTo>
                  <a:pt x="5957655" y="1473818"/>
                </a:lnTo>
                <a:lnTo>
                  <a:pt x="5969084" y="1473818"/>
                </a:lnTo>
                <a:lnTo>
                  <a:pt x="5980514" y="1473818"/>
                </a:lnTo>
                <a:lnTo>
                  <a:pt x="5991944" y="1473818"/>
                </a:lnTo>
                <a:lnTo>
                  <a:pt x="6003422" y="1473818"/>
                </a:lnTo>
                <a:lnTo>
                  <a:pt x="6014852" y="1473818"/>
                </a:lnTo>
                <a:lnTo>
                  <a:pt x="6026282" y="1473818"/>
                </a:lnTo>
                <a:lnTo>
                  <a:pt x="6037712" y="1473818"/>
                </a:lnTo>
                <a:lnTo>
                  <a:pt x="6049142" y="1473818"/>
                </a:lnTo>
                <a:lnTo>
                  <a:pt x="6060620" y="1473818"/>
                </a:lnTo>
                <a:lnTo>
                  <a:pt x="6072049" y="1473818"/>
                </a:lnTo>
                <a:lnTo>
                  <a:pt x="6083480" y="1473818"/>
                </a:lnTo>
                <a:lnTo>
                  <a:pt x="6094910" y="1473818"/>
                </a:lnTo>
                <a:lnTo>
                  <a:pt x="6106340" y="1473818"/>
                </a:lnTo>
                <a:lnTo>
                  <a:pt x="6117818" y="1473818"/>
                </a:lnTo>
                <a:lnTo>
                  <a:pt x="6129247" y="1473818"/>
                </a:lnTo>
                <a:lnTo>
                  <a:pt x="6140677" y="1473818"/>
                </a:lnTo>
                <a:lnTo>
                  <a:pt x="6152107" y="1473818"/>
                </a:lnTo>
                <a:lnTo>
                  <a:pt x="6163537" y="1473818"/>
                </a:lnTo>
                <a:lnTo>
                  <a:pt x="6175015" y="1473818"/>
                </a:lnTo>
                <a:lnTo>
                  <a:pt x="6186445" y="1473818"/>
                </a:lnTo>
                <a:lnTo>
                  <a:pt x="6197875" y="1473818"/>
                </a:lnTo>
                <a:lnTo>
                  <a:pt x="6209305" y="1473818"/>
                </a:lnTo>
                <a:lnTo>
                  <a:pt x="6220735" y="1473818"/>
                </a:lnTo>
                <a:lnTo>
                  <a:pt x="6232212" y="1473818"/>
                </a:lnTo>
                <a:lnTo>
                  <a:pt x="6243642" y="1473818"/>
                </a:lnTo>
                <a:lnTo>
                  <a:pt x="6255073" y="1473818"/>
                </a:lnTo>
                <a:lnTo>
                  <a:pt x="6266503" y="1473818"/>
                </a:lnTo>
                <a:lnTo>
                  <a:pt x="6277933" y="1473818"/>
                </a:lnTo>
                <a:lnTo>
                  <a:pt x="6289410" y="1473818"/>
                </a:lnTo>
                <a:lnTo>
                  <a:pt x="6300840" y="1473818"/>
                </a:lnTo>
                <a:lnTo>
                  <a:pt x="6312270" y="1473818"/>
                </a:lnTo>
                <a:lnTo>
                  <a:pt x="6323700" y="1473818"/>
                </a:lnTo>
                <a:lnTo>
                  <a:pt x="6335130" y="1473818"/>
                </a:lnTo>
                <a:lnTo>
                  <a:pt x="6346608" y="1473818"/>
                </a:lnTo>
                <a:lnTo>
                  <a:pt x="6358038" y="1473818"/>
                </a:lnTo>
                <a:lnTo>
                  <a:pt x="6369468" y="1473818"/>
                </a:lnTo>
                <a:lnTo>
                  <a:pt x="6380898" y="1473818"/>
                </a:lnTo>
                <a:lnTo>
                  <a:pt x="6392328" y="1473818"/>
                </a:lnTo>
                <a:lnTo>
                  <a:pt x="6403805" y="1473818"/>
                </a:lnTo>
                <a:lnTo>
                  <a:pt x="6415235" y="1473818"/>
                </a:lnTo>
                <a:lnTo>
                  <a:pt x="6426666" y="1473818"/>
                </a:lnTo>
                <a:lnTo>
                  <a:pt x="6438096" y="1473818"/>
                </a:lnTo>
                <a:lnTo>
                  <a:pt x="6449525" y="1473818"/>
                </a:lnTo>
                <a:lnTo>
                  <a:pt x="6461003" y="1473818"/>
                </a:lnTo>
                <a:lnTo>
                  <a:pt x="6472433" y="1473818"/>
                </a:lnTo>
                <a:lnTo>
                  <a:pt x="6483863" y="1473818"/>
                </a:lnTo>
                <a:lnTo>
                  <a:pt x="6495293" y="1473818"/>
                </a:lnTo>
                <a:lnTo>
                  <a:pt x="6506723" y="1473818"/>
                </a:lnTo>
                <a:lnTo>
                  <a:pt x="6518201" y="1473818"/>
                </a:lnTo>
                <a:lnTo>
                  <a:pt x="6529631" y="1473818"/>
                </a:lnTo>
                <a:lnTo>
                  <a:pt x="6541061" y="1473818"/>
                </a:lnTo>
                <a:lnTo>
                  <a:pt x="6552490" y="1473818"/>
                </a:lnTo>
                <a:lnTo>
                  <a:pt x="6563921" y="1473818"/>
                </a:lnTo>
                <a:lnTo>
                  <a:pt x="6575398" y="1473818"/>
                </a:lnTo>
                <a:lnTo>
                  <a:pt x="6586828" y="1473818"/>
                </a:lnTo>
                <a:lnTo>
                  <a:pt x="6598259" y="1473818"/>
                </a:lnTo>
                <a:lnTo>
                  <a:pt x="6609688" y="1473818"/>
                </a:lnTo>
                <a:lnTo>
                  <a:pt x="6621118" y="1473818"/>
                </a:lnTo>
                <a:lnTo>
                  <a:pt x="6632596" y="1473818"/>
                </a:lnTo>
                <a:lnTo>
                  <a:pt x="6644026" y="1473818"/>
                </a:lnTo>
                <a:lnTo>
                  <a:pt x="6655456" y="1473818"/>
                </a:lnTo>
                <a:lnTo>
                  <a:pt x="6666886" y="1473818"/>
                </a:lnTo>
                <a:lnTo>
                  <a:pt x="6678316" y="1473818"/>
                </a:lnTo>
                <a:lnTo>
                  <a:pt x="6689794" y="1473818"/>
                </a:lnTo>
                <a:lnTo>
                  <a:pt x="6701224" y="1473818"/>
                </a:lnTo>
                <a:lnTo>
                  <a:pt x="6712653" y="1473818"/>
                </a:lnTo>
                <a:lnTo>
                  <a:pt x="6724083" y="1473818"/>
                </a:lnTo>
                <a:lnTo>
                  <a:pt x="6735514" y="1473818"/>
                </a:lnTo>
                <a:lnTo>
                  <a:pt x="6746944" y="1473818"/>
                </a:lnTo>
                <a:lnTo>
                  <a:pt x="6758421" y="1473818"/>
                </a:lnTo>
                <a:lnTo>
                  <a:pt x="6769851" y="1473818"/>
                </a:lnTo>
                <a:lnTo>
                  <a:pt x="6781281" y="1473818"/>
                </a:lnTo>
                <a:lnTo>
                  <a:pt x="6792711" y="1473818"/>
                </a:lnTo>
                <a:lnTo>
                  <a:pt x="6804141" y="1473818"/>
                </a:lnTo>
                <a:lnTo>
                  <a:pt x="6815619" y="1473818"/>
                </a:lnTo>
                <a:lnTo>
                  <a:pt x="6827049" y="1473818"/>
                </a:lnTo>
                <a:lnTo>
                  <a:pt x="6838479" y="1473818"/>
                </a:lnTo>
                <a:lnTo>
                  <a:pt x="6849909" y="1473818"/>
                </a:lnTo>
                <a:lnTo>
                  <a:pt x="6861339" y="1473818"/>
                </a:lnTo>
                <a:lnTo>
                  <a:pt x="6872816" y="1473818"/>
                </a:lnTo>
                <a:lnTo>
                  <a:pt x="6884246" y="1473818"/>
                </a:lnTo>
                <a:lnTo>
                  <a:pt x="6895676" y="1473818"/>
                </a:lnTo>
                <a:lnTo>
                  <a:pt x="6907107" y="1473818"/>
                </a:lnTo>
                <a:lnTo>
                  <a:pt x="6918537" y="1473818"/>
                </a:lnTo>
                <a:lnTo>
                  <a:pt x="6930014" y="1473818"/>
                </a:lnTo>
                <a:lnTo>
                  <a:pt x="6941444" y="1473818"/>
                </a:lnTo>
                <a:lnTo>
                  <a:pt x="6952874" y="1473818"/>
                </a:lnTo>
                <a:lnTo>
                  <a:pt x="6964304" y="1473818"/>
                </a:lnTo>
                <a:lnTo>
                  <a:pt x="6975734" y="1473818"/>
                </a:lnTo>
                <a:lnTo>
                  <a:pt x="6987212" y="1473818"/>
                </a:lnTo>
                <a:lnTo>
                  <a:pt x="6998642" y="1473818"/>
                </a:lnTo>
                <a:lnTo>
                  <a:pt x="7010072" y="1473818"/>
                </a:lnTo>
                <a:lnTo>
                  <a:pt x="7021502" y="1473818"/>
                </a:lnTo>
                <a:lnTo>
                  <a:pt x="7032931" y="1473818"/>
                </a:lnTo>
                <a:lnTo>
                  <a:pt x="7044409" y="1473818"/>
                </a:lnTo>
                <a:lnTo>
                  <a:pt x="7055839" y="1473818"/>
                </a:lnTo>
                <a:lnTo>
                  <a:pt x="7067269" y="1473818"/>
                </a:lnTo>
                <a:lnTo>
                  <a:pt x="7078700" y="1473818"/>
                </a:lnTo>
                <a:lnTo>
                  <a:pt x="7090129" y="1473818"/>
                </a:lnTo>
                <a:lnTo>
                  <a:pt x="7101607" y="1473818"/>
                </a:lnTo>
                <a:lnTo>
                  <a:pt x="7113037" y="1473818"/>
                </a:lnTo>
                <a:lnTo>
                  <a:pt x="7124467" y="1473818"/>
                </a:lnTo>
                <a:lnTo>
                  <a:pt x="7135897" y="1473818"/>
                </a:lnTo>
                <a:lnTo>
                  <a:pt x="7147327" y="1473818"/>
                </a:lnTo>
                <a:lnTo>
                  <a:pt x="7158805" y="1473818"/>
                </a:lnTo>
                <a:lnTo>
                  <a:pt x="7170235" y="1473818"/>
                </a:lnTo>
                <a:lnTo>
                  <a:pt x="7181665" y="1473818"/>
                </a:lnTo>
                <a:lnTo>
                  <a:pt x="7193094" y="1473818"/>
                </a:lnTo>
                <a:lnTo>
                  <a:pt x="7204524" y="1473818"/>
                </a:lnTo>
                <a:lnTo>
                  <a:pt x="7216002" y="1473818"/>
                </a:lnTo>
                <a:lnTo>
                  <a:pt x="7227432" y="1473818"/>
                </a:lnTo>
                <a:lnTo>
                  <a:pt x="7238862" y="1473818"/>
                </a:lnTo>
                <a:lnTo>
                  <a:pt x="7250292" y="1473818"/>
                </a:lnTo>
                <a:lnTo>
                  <a:pt x="7261722" y="1473818"/>
                </a:lnTo>
                <a:lnTo>
                  <a:pt x="7273200" y="1473818"/>
                </a:lnTo>
                <a:lnTo>
                  <a:pt x="7284630" y="1473818"/>
                </a:lnTo>
                <a:lnTo>
                  <a:pt x="7296060" y="1473818"/>
                </a:lnTo>
                <a:lnTo>
                  <a:pt x="7307490" y="1473818"/>
                </a:lnTo>
                <a:lnTo>
                  <a:pt x="7318920" y="1473818"/>
                </a:lnTo>
                <a:lnTo>
                  <a:pt x="7330398" y="1473818"/>
                </a:lnTo>
                <a:lnTo>
                  <a:pt x="7341828" y="1473818"/>
                </a:lnTo>
                <a:lnTo>
                  <a:pt x="7353257" y="1473818"/>
                </a:lnTo>
                <a:lnTo>
                  <a:pt x="7364687" y="1473818"/>
                </a:lnTo>
                <a:lnTo>
                  <a:pt x="7376117" y="1473818"/>
                </a:lnTo>
                <a:lnTo>
                  <a:pt x="7387595" y="1473818"/>
                </a:lnTo>
                <a:lnTo>
                  <a:pt x="7399025" y="1473818"/>
                </a:lnTo>
                <a:lnTo>
                  <a:pt x="7410455" y="1473818"/>
                </a:lnTo>
                <a:lnTo>
                  <a:pt x="7421885" y="1473818"/>
                </a:lnTo>
                <a:lnTo>
                  <a:pt x="7433315" y="1473818"/>
                </a:lnTo>
                <a:lnTo>
                  <a:pt x="7444793" y="1473818"/>
                </a:lnTo>
                <a:lnTo>
                  <a:pt x="7456222" y="1473818"/>
                </a:lnTo>
                <a:lnTo>
                  <a:pt x="7467653" y="1473818"/>
                </a:lnTo>
                <a:lnTo>
                  <a:pt x="7479083" y="1473818"/>
                </a:lnTo>
                <a:lnTo>
                  <a:pt x="7490513" y="1473818"/>
                </a:lnTo>
                <a:lnTo>
                  <a:pt x="7501990" y="1473818"/>
                </a:lnTo>
                <a:lnTo>
                  <a:pt x="7513420" y="1473818"/>
                </a:lnTo>
                <a:lnTo>
                  <a:pt x="7524850" y="1473818"/>
                </a:lnTo>
                <a:lnTo>
                  <a:pt x="7536280" y="1473818"/>
                </a:lnTo>
                <a:lnTo>
                  <a:pt x="7547710" y="1473818"/>
                </a:lnTo>
                <a:lnTo>
                  <a:pt x="7559188" y="1473818"/>
                </a:lnTo>
                <a:lnTo>
                  <a:pt x="7570618" y="1473818"/>
                </a:lnTo>
                <a:lnTo>
                  <a:pt x="7582048" y="1473818"/>
                </a:lnTo>
                <a:lnTo>
                  <a:pt x="7593478" y="1473818"/>
                </a:lnTo>
                <a:lnTo>
                  <a:pt x="7604908" y="1473818"/>
                </a:lnTo>
                <a:lnTo>
                  <a:pt x="7616385" y="1473818"/>
                </a:lnTo>
                <a:lnTo>
                  <a:pt x="7627815" y="1473818"/>
                </a:lnTo>
                <a:lnTo>
                  <a:pt x="7639246" y="1473818"/>
                </a:lnTo>
                <a:lnTo>
                  <a:pt x="7650676" y="1473818"/>
                </a:lnTo>
                <a:lnTo>
                  <a:pt x="7662106" y="1473818"/>
                </a:lnTo>
                <a:lnTo>
                  <a:pt x="7673583" y="1473818"/>
                </a:lnTo>
                <a:lnTo>
                  <a:pt x="7685013" y="1473818"/>
                </a:lnTo>
                <a:lnTo>
                  <a:pt x="7696443" y="1473818"/>
                </a:lnTo>
                <a:lnTo>
                  <a:pt x="7707873" y="1473818"/>
                </a:lnTo>
                <a:lnTo>
                  <a:pt x="7719303" y="1473818"/>
                </a:lnTo>
                <a:lnTo>
                  <a:pt x="7730733" y="1473818"/>
                </a:lnTo>
                <a:lnTo>
                  <a:pt x="7742211" y="1473818"/>
                </a:lnTo>
                <a:lnTo>
                  <a:pt x="7753641" y="1473818"/>
                </a:lnTo>
                <a:lnTo>
                  <a:pt x="7765071" y="1473818"/>
                </a:lnTo>
                <a:lnTo>
                  <a:pt x="7776501" y="1473818"/>
                </a:lnTo>
                <a:lnTo>
                  <a:pt x="7787931" y="1473818"/>
                </a:lnTo>
                <a:lnTo>
                  <a:pt x="7799408" y="1473818"/>
                </a:lnTo>
                <a:lnTo>
                  <a:pt x="7810839" y="1473818"/>
                </a:lnTo>
                <a:lnTo>
                  <a:pt x="7822268" y="1473818"/>
                </a:lnTo>
                <a:lnTo>
                  <a:pt x="7833698" y="1473818"/>
                </a:lnTo>
                <a:lnTo>
                  <a:pt x="7845128" y="1473818"/>
                </a:lnTo>
                <a:lnTo>
                  <a:pt x="7856606" y="1473818"/>
                </a:lnTo>
                <a:lnTo>
                  <a:pt x="7868036" y="1473818"/>
                </a:lnTo>
                <a:lnTo>
                  <a:pt x="7879466" y="1473818"/>
                </a:lnTo>
                <a:lnTo>
                  <a:pt x="7890896" y="1473818"/>
                </a:lnTo>
                <a:lnTo>
                  <a:pt x="7902326" y="1473818"/>
                </a:lnTo>
                <a:lnTo>
                  <a:pt x="7913804" y="1473818"/>
                </a:lnTo>
                <a:lnTo>
                  <a:pt x="7925234" y="1473818"/>
                </a:lnTo>
                <a:lnTo>
                  <a:pt x="7936663" y="1473818"/>
                </a:lnTo>
                <a:lnTo>
                  <a:pt x="7948094" y="1473818"/>
                </a:lnTo>
                <a:lnTo>
                  <a:pt x="7959524" y="1473818"/>
                </a:lnTo>
                <a:lnTo>
                  <a:pt x="7971001" y="1473818"/>
                </a:lnTo>
                <a:lnTo>
                  <a:pt x="7982431" y="1473818"/>
                </a:lnTo>
                <a:lnTo>
                  <a:pt x="7993861" y="1473818"/>
                </a:lnTo>
                <a:lnTo>
                  <a:pt x="8005291" y="1473818"/>
                </a:lnTo>
                <a:lnTo>
                  <a:pt x="8016721" y="1473818"/>
                </a:lnTo>
                <a:lnTo>
                  <a:pt x="8028199" y="1473818"/>
                </a:lnTo>
                <a:lnTo>
                  <a:pt x="8039629" y="1473818"/>
                </a:lnTo>
                <a:lnTo>
                  <a:pt x="8051059" y="1473818"/>
                </a:lnTo>
                <a:lnTo>
                  <a:pt x="8062489" y="1473818"/>
                </a:lnTo>
                <a:lnTo>
                  <a:pt x="8073919" y="1473818"/>
                </a:lnTo>
                <a:lnTo>
                  <a:pt x="8085396" y="1473818"/>
                </a:lnTo>
                <a:lnTo>
                  <a:pt x="8096826" y="1473818"/>
                </a:lnTo>
                <a:lnTo>
                  <a:pt x="8108256" y="1473818"/>
                </a:lnTo>
                <a:lnTo>
                  <a:pt x="8119687" y="1473818"/>
                </a:lnTo>
                <a:lnTo>
                  <a:pt x="8131117" y="1473818"/>
                </a:lnTo>
                <a:lnTo>
                  <a:pt x="8142594" y="1473818"/>
                </a:lnTo>
                <a:lnTo>
                  <a:pt x="8154024" y="1473818"/>
                </a:lnTo>
                <a:lnTo>
                  <a:pt x="8165454" y="1473818"/>
                </a:lnTo>
                <a:lnTo>
                  <a:pt x="8176884" y="1473818"/>
                </a:lnTo>
                <a:lnTo>
                  <a:pt x="8188314" y="1473818"/>
                </a:lnTo>
                <a:lnTo>
                  <a:pt x="8199792" y="1473818"/>
                </a:lnTo>
                <a:lnTo>
                  <a:pt x="8211222" y="1473818"/>
                </a:lnTo>
                <a:lnTo>
                  <a:pt x="8222652" y="1473818"/>
                </a:lnTo>
                <a:lnTo>
                  <a:pt x="8234082" y="1473818"/>
                </a:lnTo>
                <a:lnTo>
                  <a:pt x="8245512" y="1473818"/>
                </a:lnTo>
                <a:lnTo>
                  <a:pt x="8256989" y="1473818"/>
                </a:lnTo>
                <a:lnTo>
                  <a:pt x="8268419" y="1473818"/>
                </a:lnTo>
                <a:lnTo>
                  <a:pt x="8279850" y="1473818"/>
                </a:lnTo>
                <a:lnTo>
                  <a:pt x="8291280" y="1473818"/>
                </a:lnTo>
                <a:lnTo>
                  <a:pt x="8302709" y="1473818"/>
                </a:lnTo>
                <a:lnTo>
                  <a:pt x="8314187" y="1473818"/>
                </a:lnTo>
                <a:lnTo>
                  <a:pt x="8325617" y="1473818"/>
                </a:lnTo>
                <a:lnTo>
                  <a:pt x="8337047" y="1473818"/>
                </a:lnTo>
                <a:lnTo>
                  <a:pt x="8348477" y="1473818"/>
                </a:lnTo>
                <a:lnTo>
                  <a:pt x="8359907" y="1473818"/>
                </a:lnTo>
                <a:lnTo>
                  <a:pt x="8371385" y="1473818"/>
                </a:lnTo>
                <a:lnTo>
                  <a:pt x="8382815" y="1473818"/>
                </a:lnTo>
                <a:lnTo>
                  <a:pt x="8394245" y="1473818"/>
                </a:lnTo>
                <a:lnTo>
                  <a:pt x="8405674" y="1473818"/>
                </a:lnTo>
                <a:lnTo>
                  <a:pt x="8417104" y="1473818"/>
                </a:lnTo>
                <a:lnTo>
                  <a:pt x="8428582" y="1473818"/>
                </a:lnTo>
                <a:lnTo>
                  <a:pt x="8440012" y="1473818"/>
                </a:lnTo>
                <a:lnTo>
                  <a:pt x="8451442" y="1473818"/>
                </a:lnTo>
                <a:lnTo>
                  <a:pt x="8462872" y="1473818"/>
                </a:lnTo>
                <a:lnTo>
                  <a:pt x="8474302" y="1473818"/>
                </a:lnTo>
                <a:lnTo>
                  <a:pt x="8485780" y="1473818"/>
                </a:lnTo>
                <a:lnTo>
                  <a:pt x="8497210" y="1473818"/>
                </a:lnTo>
                <a:lnTo>
                  <a:pt x="8508640" y="1473818"/>
                </a:lnTo>
                <a:lnTo>
                  <a:pt x="8520069" y="1473818"/>
                </a:lnTo>
                <a:lnTo>
                  <a:pt x="8531500" y="1473818"/>
                </a:lnTo>
                <a:lnTo>
                  <a:pt x="8542977" y="1473818"/>
                </a:lnTo>
                <a:lnTo>
                  <a:pt x="8554407" y="1473818"/>
                </a:lnTo>
                <a:lnTo>
                  <a:pt x="8565837" y="1473818"/>
                </a:lnTo>
                <a:lnTo>
                  <a:pt x="8577267" y="1473818"/>
                </a:lnTo>
                <a:lnTo>
                  <a:pt x="8588697" y="1473818"/>
                </a:lnTo>
                <a:lnTo>
                  <a:pt x="8600175" y="1473818"/>
                </a:lnTo>
                <a:lnTo>
                  <a:pt x="8611605" y="1473818"/>
                </a:lnTo>
                <a:lnTo>
                  <a:pt x="8623035" y="1473818"/>
                </a:lnTo>
                <a:lnTo>
                  <a:pt x="8634465" y="1473818"/>
                </a:lnTo>
                <a:lnTo>
                  <a:pt x="8645895" y="1473818"/>
                </a:lnTo>
                <a:lnTo>
                  <a:pt x="8657373" y="1473818"/>
                </a:lnTo>
                <a:lnTo>
                  <a:pt x="8668802" y="1473818"/>
                </a:lnTo>
                <a:lnTo>
                  <a:pt x="8680232" y="1473818"/>
                </a:lnTo>
                <a:lnTo>
                  <a:pt x="8691662" y="1473818"/>
                </a:lnTo>
                <a:lnTo>
                  <a:pt x="8703093" y="1473818"/>
                </a:lnTo>
                <a:lnTo>
                  <a:pt x="8714570" y="1473818"/>
                </a:lnTo>
                <a:lnTo>
                  <a:pt x="8726000" y="1473818"/>
                </a:lnTo>
                <a:lnTo>
                  <a:pt x="8737430" y="1473818"/>
                </a:lnTo>
                <a:lnTo>
                  <a:pt x="8748860" y="1473818"/>
                </a:lnTo>
                <a:lnTo>
                  <a:pt x="8760290" y="1473818"/>
                </a:lnTo>
                <a:lnTo>
                  <a:pt x="8771768" y="1473818"/>
                </a:lnTo>
                <a:lnTo>
                  <a:pt x="8783198" y="1473818"/>
                </a:lnTo>
                <a:lnTo>
                  <a:pt x="8794628" y="1473818"/>
                </a:lnTo>
                <a:lnTo>
                  <a:pt x="8806058" y="1473818"/>
                </a:lnTo>
                <a:lnTo>
                  <a:pt x="8817488" y="1473818"/>
                </a:lnTo>
                <a:lnTo>
                  <a:pt x="8828918" y="1473818"/>
                </a:lnTo>
                <a:lnTo>
                  <a:pt x="8840395" y="1473818"/>
                </a:lnTo>
                <a:lnTo>
                  <a:pt x="8851825" y="1473818"/>
                </a:lnTo>
                <a:lnTo>
                  <a:pt x="8863256" y="1473818"/>
                </a:lnTo>
                <a:lnTo>
                  <a:pt x="8874686" y="1473818"/>
                </a:lnTo>
                <a:lnTo>
                  <a:pt x="8886115" y="1473818"/>
                </a:lnTo>
                <a:lnTo>
                  <a:pt x="8897593" y="1473818"/>
                </a:lnTo>
                <a:lnTo>
                  <a:pt x="8909022" y="1473818"/>
                </a:lnTo>
                <a:lnTo>
                  <a:pt x="8920453" y="1473818"/>
                </a:lnTo>
                <a:lnTo>
                  <a:pt x="8931883" y="1473818"/>
                </a:lnTo>
                <a:lnTo>
                  <a:pt x="8943313" y="1473818"/>
                </a:lnTo>
                <a:lnTo>
                  <a:pt x="8954791" y="1473818"/>
                </a:lnTo>
                <a:lnTo>
                  <a:pt x="8966220" y="1473818"/>
                </a:lnTo>
                <a:lnTo>
                  <a:pt x="8977651" y="1473818"/>
                </a:lnTo>
                <a:lnTo>
                  <a:pt x="8989080" y="1473818"/>
                </a:lnTo>
                <a:lnTo>
                  <a:pt x="9000511" y="1473818"/>
                </a:lnTo>
                <a:lnTo>
                  <a:pt x="9011988" y="1473818"/>
                </a:lnTo>
                <a:lnTo>
                  <a:pt x="9023418" y="1473818"/>
                </a:lnTo>
                <a:lnTo>
                  <a:pt x="9034849" y="1473818"/>
                </a:lnTo>
                <a:lnTo>
                  <a:pt x="9046278" y="1473818"/>
                </a:lnTo>
                <a:lnTo>
                  <a:pt x="9057709" y="1473818"/>
                </a:lnTo>
                <a:lnTo>
                  <a:pt x="9069186" y="1473818"/>
                </a:lnTo>
                <a:lnTo>
                  <a:pt x="9080615" y="1473818"/>
                </a:lnTo>
                <a:lnTo>
                  <a:pt x="9092046" y="1473818"/>
                </a:lnTo>
                <a:lnTo>
                  <a:pt x="9103476" y="1473818"/>
                </a:lnTo>
                <a:lnTo>
                  <a:pt x="9114906" y="1473818"/>
                </a:lnTo>
                <a:lnTo>
                  <a:pt x="9126384" y="1473818"/>
                </a:lnTo>
                <a:lnTo>
                  <a:pt x="9137813" y="1473818"/>
                </a:lnTo>
                <a:lnTo>
                  <a:pt x="9149244" y="1473818"/>
                </a:lnTo>
                <a:lnTo>
                  <a:pt x="9160673" y="1473818"/>
                </a:lnTo>
                <a:lnTo>
                  <a:pt x="9172104" y="1473818"/>
                </a:lnTo>
                <a:lnTo>
                  <a:pt x="9183581" y="1473818"/>
                </a:lnTo>
                <a:lnTo>
                  <a:pt x="9195011" y="1473818"/>
                </a:lnTo>
                <a:lnTo>
                  <a:pt x="9206442" y="1473818"/>
                </a:lnTo>
                <a:lnTo>
                  <a:pt x="9217871" y="1473818"/>
                </a:lnTo>
                <a:lnTo>
                  <a:pt x="9229301" y="1473818"/>
                </a:lnTo>
                <a:lnTo>
                  <a:pt x="9240779" y="1473818"/>
                </a:lnTo>
                <a:lnTo>
                  <a:pt x="9252209" y="1473818"/>
                </a:lnTo>
                <a:lnTo>
                  <a:pt x="9263639" y="1473818"/>
                </a:lnTo>
                <a:lnTo>
                  <a:pt x="9275069" y="1473818"/>
                </a:lnTo>
                <a:lnTo>
                  <a:pt x="9286498" y="1473818"/>
                </a:lnTo>
                <a:lnTo>
                  <a:pt x="9297977" y="1473818"/>
                </a:lnTo>
                <a:lnTo>
                  <a:pt x="9309406" y="1473818"/>
                </a:lnTo>
                <a:lnTo>
                  <a:pt x="9320837" y="1473818"/>
                </a:lnTo>
                <a:lnTo>
                  <a:pt x="9332266" y="1473818"/>
                </a:lnTo>
                <a:lnTo>
                  <a:pt x="9343696" y="1473818"/>
                </a:lnTo>
                <a:lnTo>
                  <a:pt x="9355174" y="1473818"/>
                </a:lnTo>
                <a:lnTo>
                  <a:pt x="9366604" y="1473818"/>
                </a:lnTo>
                <a:lnTo>
                  <a:pt x="9378035" y="1473818"/>
                </a:lnTo>
                <a:lnTo>
                  <a:pt x="9389464" y="1473818"/>
                </a:lnTo>
                <a:lnTo>
                  <a:pt x="9400894" y="1473818"/>
                </a:lnTo>
                <a:lnTo>
                  <a:pt x="9412372" y="1473818"/>
                </a:lnTo>
                <a:lnTo>
                  <a:pt x="9423802" y="1473818"/>
                </a:lnTo>
                <a:lnTo>
                  <a:pt x="9435232" y="1473818"/>
                </a:lnTo>
                <a:lnTo>
                  <a:pt x="9446662" y="1473818"/>
                </a:lnTo>
                <a:lnTo>
                  <a:pt x="9458091" y="1473818"/>
                </a:lnTo>
                <a:lnTo>
                  <a:pt x="9469570" y="1473818"/>
                </a:lnTo>
                <a:lnTo>
                  <a:pt x="9480999" y="1473818"/>
                </a:lnTo>
                <a:lnTo>
                  <a:pt x="9492429" y="1473818"/>
                </a:lnTo>
                <a:lnTo>
                  <a:pt x="9503859" y="1473818"/>
                </a:lnTo>
                <a:lnTo>
                  <a:pt x="9515289" y="1473818"/>
                </a:lnTo>
                <a:lnTo>
                  <a:pt x="9526767" y="1473818"/>
                </a:lnTo>
                <a:lnTo>
                  <a:pt x="9538197" y="1473818"/>
                </a:lnTo>
                <a:lnTo>
                  <a:pt x="9549626" y="1473818"/>
                </a:lnTo>
                <a:lnTo>
                  <a:pt x="9561057" y="1473818"/>
                </a:lnTo>
                <a:lnTo>
                  <a:pt x="9572487" y="1473818"/>
                </a:lnTo>
                <a:lnTo>
                  <a:pt x="9583965" y="1473818"/>
                </a:lnTo>
                <a:lnTo>
                  <a:pt x="9595395" y="1473818"/>
                </a:lnTo>
                <a:lnTo>
                  <a:pt x="9606824" y="1473818"/>
                </a:lnTo>
                <a:lnTo>
                  <a:pt x="9618255" y="1473818"/>
                </a:lnTo>
                <a:lnTo>
                  <a:pt x="9629684" y="1473818"/>
                </a:lnTo>
                <a:lnTo>
                  <a:pt x="9641163" y="1473818"/>
                </a:lnTo>
                <a:lnTo>
                  <a:pt x="9652592" y="1473818"/>
                </a:lnTo>
                <a:lnTo>
                  <a:pt x="9664022" y="1473818"/>
                </a:lnTo>
                <a:lnTo>
                  <a:pt x="9675452" y="1473818"/>
                </a:lnTo>
                <a:lnTo>
                  <a:pt x="9686882" y="1473818"/>
                </a:lnTo>
                <a:lnTo>
                  <a:pt x="9698360" y="1473818"/>
                </a:lnTo>
                <a:lnTo>
                  <a:pt x="9709790" y="1473818"/>
                </a:lnTo>
                <a:lnTo>
                  <a:pt x="9721219" y="1473818"/>
                </a:lnTo>
                <a:lnTo>
                  <a:pt x="9732650" y="1473818"/>
                </a:lnTo>
                <a:lnTo>
                  <a:pt x="9744080" y="1473818"/>
                </a:lnTo>
                <a:lnTo>
                  <a:pt x="9755557" y="1473818"/>
                </a:lnTo>
                <a:lnTo>
                  <a:pt x="9766988" y="1473818"/>
                </a:lnTo>
                <a:lnTo>
                  <a:pt x="9778417" y="1473818"/>
                </a:lnTo>
                <a:lnTo>
                  <a:pt x="9789848" y="1473818"/>
                </a:lnTo>
                <a:lnTo>
                  <a:pt x="9801277" y="1473818"/>
                </a:lnTo>
                <a:lnTo>
                  <a:pt x="9812755" y="1473818"/>
                </a:lnTo>
                <a:lnTo>
                  <a:pt x="9824185" y="1473818"/>
                </a:lnTo>
                <a:lnTo>
                  <a:pt x="9835615" y="1473818"/>
                </a:lnTo>
                <a:lnTo>
                  <a:pt x="9847045" y="1473818"/>
                </a:lnTo>
                <a:lnTo>
                  <a:pt x="9858475" y="1473818"/>
                </a:lnTo>
                <a:lnTo>
                  <a:pt x="9869952" y="1473818"/>
                </a:lnTo>
                <a:lnTo>
                  <a:pt x="9881383" y="1473818"/>
                </a:lnTo>
                <a:lnTo>
                  <a:pt x="9892812" y="1473818"/>
                </a:lnTo>
                <a:lnTo>
                  <a:pt x="9904243" y="1473818"/>
                </a:lnTo>
                <a:lnTo>
                  <a:pt x="9915673" y="1473818"/>
                </a:lnTo>
                <a:lnTo>
                  <a:pt x="9927102" y="1473818"/>
                </a:lnTo>
                <a:lnTo>
                  <a:pt x="9938581" y="1473818"/>
                </a:lnTo>
                <a:lnTo>
                  <a:pt x="9950010" y="1473818"/>
                </a:lnTo>
                <a:lnTo>
                  <a:pt x="9961441" y="1473818"/>
                </a:lnTo>
                <a:lnTo>
                  <a:pt x="9972870" y="1473818"/>
                </a:lnTo>
                <a:lnTo>
                  <a:pt x="9984300" y="1473818"/>
                </a:lnTo>
                <a:lnTo>
                  <a:pt x="9995778" y="1473818"/>
                </a:lnTo>
                <a:lnTo>
                  <a:pt x="10007208" y="1473818"/>
                </a:lnTo>
                <a:lnTo>
                  <a:pt x="10018638" y="1473818"/>
                </a:lnTo>
                <a:lnTo>
                  <a:pt x="10030068" y="1473818"/>
                </a:lnTo>
                <a:lnTo>
                  <a:pt x="10041498" y="1473818"/>
                </a:lnTo>
                <a:lnTo>
                  <a:pt x="10052976" y="1473818"/>
                </a:lnTo>
                <a:lnTo>
                  <a:pt x="10064405" y="1473818"/>
                </a:lnTo>
                <a:lnTo>
                  <a:pt x="10075835" y="1473818"/>
                </a:lnTo>
                <a:lnTo>
                  <a:pt x="10087266" y="1473818"/>
                </a:lnTo>
                <a:lnTo>
                  <a:pt x="10098695" y="1473818"/>
                </a:lnTo>
                <a:lnTo>
                  <a:pt x="10110174" y="1473818"/>
                </a:lnTo>
                <a:lnTo>
                  <a:pt x="10121603" y="1473818"/>
                </a:lnTo>
                <a:lnTo>
                  <a:pt x="10133033" y="1473818"/>
                </a:lnTo>
                <a:lnTo>
                  <a:pt x="10144463" y="1473818"/>
                </a:lnTo>
                <a:lnTo>
                  <a:pt x="10155893" y="1473818"/>
                </a:lnTo>
                <a:lnTo>
                  <a:pt x="10167371" y="1473818"/>
                </a:lnTo>
                <a:lnTo>
                  <a:pt x="10178801" y="1473818"/>
                </a:lnTo>
                <a:lnTo>
                  <a:pt x="10190230" y="1473818"/>
                </a:lnTo>
                <a:lnTo>
                  <a:pt x="10201661" y="1473818"/>
                </a:lnTo>
                <a:lnTo>
                  <a:pt x="10213091" y="1473818"/>
                </a:lnTo>
                <a:lnTo>
                  <a:pt x="10224569" y="1473818"/>
                </a:lnTo>
                <a:lnTo>
                  <a:pt x="10235998" y="1473818"/>
                </a:lnTo>
                <a:lnTo>
                  <a:pt x="10247428" y="1473818"/>
                </a:lnTo>
                <a:lnTo>
                  <a:pt x="10258859" y="1473818"/>
                </a:lnTo>
                <a:lnTo>
                  <a:pt x="10270288" y="1473818"/>
                </a:lnTo>
                <a:lnTo>
                  <a:pt x="10281767" y="1473818"/>
                </a:lnTo>
                <a:lnTo>
                  <a:pt x="10293196" y="1473818"/>
                </a:lnTo>
                <a:lnTo>
                  <a:pt x="10304626" y="1473818"/>
                </a:lnTo>
                <a:lnTo>
                  <a:pt x="10316056" y="1473818"/>
                </a:lnTo>
                <a:lnTo>
                  <a:pt x="10327486" y="1473818"/>
                </a:lnTo>
                <a:lnTo>
                  <a:pt x="10338963" y="1473818"/>
                </a:lnTo>
                <a:lnTo>
                  <a:pt x="10350394" y="1473818"/>
                </a:lnTo>
                <a:lnTo>
                  <a:pt x="10361823" y="1473818"/>
                </a:lnTo>
                <a:lnTo>
                  <a:pt x="10373254" y="1473818"/>
                </a:lnTo>
                <a:lnTo>
                  <a:pt x="10384684" y="1473818"/>
                </a:lnTo>
                <a:lnTo>
                  <a:pt x="10396161" y="1473818"/>
                </a:lnTo>
                <a:lnTo>
                  <a:pt x="10407591" y="1473818"/>
                </a:lnTo>
                <a:lnTo>
                  <a:pt x="10419021" y="1473818"/>
                </a:lnTo>
                <a:lnTo>
                  <a:pt x="10430452" y="1473818"/>
                </a:lnTo>
                <a:lnTo>
                  <a:pt x="10441881" y="1473818"/>
                </a:lnTo>
                <a:lnTo>
                  <a:pt x="10453358" y="1473818"/>
                </a:lnTo>
                <a:lnTo>
                  <a:pt x="10464789" y="1473818"/>
                </a:lnTo>
                <a:lnTo>
                  <a:pt x="10476219" y="1473818"/>
                </a:lnTo>
                <a:lnTo>
                  <a:pt x="10487649" y="1473818"/>
                </a:lnTo>
                <a:lnTo>
                  <a:pt x="10499079" y="1473818"/>
                </a:lnTo>
                <a:lnTo>
                  <a:pt x="10510556" y="1473818"/>
                </a:lnTo>
                <a:lnTo>
                  <a:pt x="10521987" y="1473818"/>
                </a:lnTo>
                <a:lnTo>
                  <a:pt x="10533416" y="1473818"/>
                </a:lnTo>
                <a:lnTo>
                  <a:pt x="10544847" y="1473818"/>
                </a:lnTo>
                <a:lnTo>
                  <a:pt x="10556277" y="1473818"/>
                </a:lnTo>
                <a:lnTo>
                  <a:pt x="10567754" y="1473818"/>
                </a:lnTo>
                <a:lnTo>
                  <a:pt x="10579184" y="1473818"/>
                </a:lnTo>
                <a:lnTo>
                  <a:pt x="10590614" y="1473818"/>
                </a:lnTo>
                <a:lnTo>
                  <a:pt x="10602045" y="1473818"/>
                </a:lnTo>
                <a:lnTo>
                  <a:pt x="10613474" y="1473818"/>
                </a:lnTo>
                <a:lnTo>
                  <a:pt x="10624951" y="1473818"/>
                </a:lnTo>
                <a:lnTo>
                  <a:pt x="10636382" y="1473818"/>
                </a:lnTo>
                <a:lnTo>
                  <a:pt x="10647812" y="1473818"/>
                </a:lnTo>
                <a:lnTo>
                  <a:pt x="10659241" y="1473818"/>
                </a:lnTo>
                <a:lnTo>
                  <a:pt x="10670672" y="1473818"/>
                </a:lnTo>
                <a:lnTo>
                  <a:pt x="10682149" y="1473818"/>
                </a:lnTo>
                <a:lnTo>
                  <a:pt x="10693580" y="1473818"/>
                </a:lnTo>
                <a:lnTo>
                  <a:pt x="10705009" y="1473818"/>
                </a:lnTo>
                <a:lnTo>
                  <a:pt x="10716439" y="1473818"/>
                </a:lnTo>
                <a:lnTo>
                  <a:pt x="10727870" y="1473818"/>
                </a:lnTo>
                <a:lnTo>
                  <a:pt x="10739347" y="1473818"/>
                </a:lnTo>
                <a:lnTo>
                  <a:pt x="10750778" y="1473818"/>
                </a:lnTo>
                <a:lnTo>
                  <a:pt x="10762207" y="1473818"/>
                </a:lnTo>
                <a:lnTo>
                  <a:pt x="10773637" y="1473818"/>
                </a:lnTo>
                <a:lnTo>
                  <a:pt x="10785067" y="1473818"/>
                </a:lnTo>
                <a:lnTo>
                  <a:pt x="10796544" y="1473818"/>
                </a:lnTo>
                <a:lnTo>
                  <a:pt x="10807975" y="1473818"/>
                </a:lnTo>
                <a:lnTo>
                  <a:pt x="10819405" y="1473818"/>
                </a:lnTo>
                <a:lnTo>
                  <a:pt x="10830834" y="1473818"/>
                </a:lnTo>
                <a:lnTo>
                  <a:pt x="10842265" y="1473818"/>
                </a:lnTo>
                <a:lnTo>
                  <a:pt x="10853742" y="1473818"/>
                </a:lnTo>
                <a:lnTo>
                  <a:pt x="10865173" y="1473818"/>
                </a:lnTo>
                <a:lnTo>
                  <a:pt x="10876602" y="1473818"/>
                </a:lnTo>
                <a:lnTo>
                  <a:pt x="10888032" y="1473818"/>
                </a:lnTo>
                <a:lnTo>
                  <a:pt x="10899463" y="1473818"/>
                </a:lnTo>
                <a:lnTo>
                  <a:pt x="10910892" y="1473818"/>
                </a:lnTo>
                <a:lnTo>
                  <a:pt x="10922369" y="1473818"/>
                </a:lnTo>
                <a:lnTo>
                  <a:pt x="10933800" y="1473818"/>
                </a:lnTo>
                <a:lnTo>
                  <a:pt x="10945230" y="1473818"/>
                </a:lnTo>
                <a:lnTo>
                  <a:pt x="10956660" y="1473818"/>
                </a:lnTo>
                <a:lnTo>
                  <a:pt x="10968090" y="1473818"/>
                </a:lnTo>
                <a:lnTo>
                  <a:pt x="10979567" y="1473818"/>
                </a:lnTo>
                <a:lnTo>
                  <a:pt x="10990998" y="1473818"/>
                </a:lnTo>
                <a:lnTo>
                  <a:pt x="11002427" y="1473818"/>
                </a:lnTo>
                <a:lnTo>
                  <a:pt x="11013858" y="1473818"/>
                </a:lnTo>
                <a:lnTo>
                  <a:pt x="11025287" y="1473818"/>
                </a:lnTo>
                <a:lnTo>
                  <a:pt x="11036765" y="1473818"/>
                </a:lnTo>
                <a:lnTo>
                  <a:pt x="11048195" y="1473818"/>
                </a:lnTo>
                <a:lnTo>
                  <a:pt x="11059625" y="1473818"/>
                </a:lnTo>
                <a:lnTo>
                  <a:pt x="11071056" y="1473818"/>
                </a:lnTo>
                <a:lnTo>
                  <a:pt x="11082485" y="1473818"/>
                </a:lnTo>
                <a:lnTo>
                  <a:pt x="11093962" y="1473818"/>
                </a:lnTo>
                <a:lnTo>
                  <a:pt x="11105393" y="1473818"/>
                </a:lnTo>
                <a:lnTo>
                  <a:pt x="11116823" y="1473818"/>
                </a:lnTo>
                <a:lnTo>
                  <a:pt x="11128253" y="1473818"/>
                </a:lnTo>
                <a:lnTo>
                  <a:pt x="11139683" y="1473818"/>
                </a:lnTo>
                <a:lnTo>
                  <a:pt x="11151160" y="1473818"/>
                </a:lnTo>
                <a:lnTo>
                  <a:pt x="11162591" y="1473818"/>
                </a:lnTo>
                <a:lnTo>
                  <a:pt x="11174020" y="1473818"/>
                </a:lnTo>
                <a:lnTo>
                  <a:pt x="11185451" y="1473818"/>
                </a:lnTo>
                <a:lnTo>
                  <a:pt x="11196881" y="1473818"/>
                </a:lnTo>
                <a:lnTo>
                  <a:pt x="11208358" y="1473818"/>
                </a:lnTo>
                <a:lnTo>
                  <a:pt x="11218359" y="1473818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2" name="Freeform 91">
            <a:extLst>
              <a:ext uri="{FF2B5EF4-FFF2-40B4-BE49-F238E27FC236}">
                <a16:creationId xmlns:a16="http://schemas.microsoft.com/office/drawing/2014/main" id="{01A86109-3F38-C44E-8DBA-B5435E2A59E9}"/>
              </a:ext>
            </a:extLst>
          </p:cNvPr>
          <p:cNvSpPr/>
          <p:nvPr/>
        </p:nvSpPr>
        <p:spPr>
          <a:xfrm>
            <a:off x="638362" y="4068300"/>
            <a:ext cx="8413769" cy="1364522"/>
          </a:xfrm>
          <a:custGeom>
            <a:avLst/>
            <a:gdLst>
              <a:gd name="connsiteX0" fmla="*/ 0 w 11218359"/>
              <a:gd name="connsiteY0" fmla="*/ 1819363 h 1819362"/>
              <a:gd name="connsiteX1" fmla="*/ 9149 w 11218359"/>
              <a:gd name="connsiteY1" fmla="*/ 1819363 h 1819362"/>
              <a:gd name="connsiteX2" fmla="*/ 20588 w 11218359"/>
              <a:gd name="connsiteY2" fmla="*/ 1819363 h 1819362"/>
              <a:gd name="connsiteX3" fmla="*/ 32028 w 11218359"/>
              <a:gd name="connsiteY3" fmla="*/ 1819363 h 1819362"/>
              <a:gd name="connsiteX4" fmla="*/ 43467 w 11218359"/>
              <a:gd name="connsiteY4" fmla="*/ 1819363 h 1819362"/>
              <a:gd name="connsiteX5" fmla="*/ 54907 w 11218359"/>
              <a:gd name="connsiteY5" fmla="*/ 1819363 h 1819362"/>
              <a:gd name="connsiteX6" fmla="*/ 66346 w 11218359"/>
              <a:gd name="connsiteY6" fmla="*/ 1819363 h 1819362"/>
              <a:gd name="connsiteX7" fmla="*/ 77786 w 11218359"/>
              <a:gd name="connsiteY7" fmla="*/ 1819363 h 1819362"/>
              <a:gd name="connsiteX8" fmla="*/ 89225 w 11218359"/>
              <a:gd name="connsiteY8" fmla="*/ 1819363 h 1819362"/>
              <a:gd name="connsiteX9" fmla="*/ 100665 w 11218359"/>
              <a:gd name="connsiteY9" fmla="*/ 1819363 h 1819362"/>
              <a:gd name="connsiteX10" fmla="*/ 112104 w 11218359"/>
              <a:gd name="connsiteY10" fmla="*/ 1819363 h 1819362"/>
              <a:gd name="connsiteX11" fmla="*/ 123544 w 11218359"/>
              <a:gd name="connsiteY11" fmla="*/ 1819363 h 1819362"/>
              <a:gd name="connsiteX12" fmla="*/ 134979 w 11218359"/>
              <a:gd name="connsiteY12" fmla="*/ 1819363 h 1819362"/>
              <a:gd name="connsiteX13" fmla="*/ 146423 w 11218359"/>
              <a:gd name="connsiteY13" fmla="*/ 1819363 h 1819362"/>
              <a:gd name="connsiteX14" fmla="*/ 157858 w 11218359"/>
              <a:gd name="connsiteY14" fmla="*/ 1819363 h 1819362"/>
              <a:gd name="connsiteX15" fmla="*/ 169297 w 11218359"/>
              <a:gd name="connsiteY15" fmla="*/ 1819363 h 1819362"/>
              <a:gd name="connsiteX16" fmla="*/ 180737 w 11218359"/>
              <a:gd name="connsiteY16" fmla="*/ 1819363 h 1819362"/>
              <a:gd name="connsiteX17" fmla="*/ 192176 w 11218359"/>
              <a:gd name="connsiteY17" fmla="*/ 1819363 h 1819362"/>
              <a:gd name="connsiteX18" fmla="*/ 203616 w 11218359"/>
              <a:gd name="connsiteY18" fmla="*/ 1819363 h 1819362"/>
              <a:gd name="connsiteX19" fmla="*/ 215055 w 11218359"/>
              <a:gd name="connsiteY19" fmla="*/ 1819363 h 1819362"/>
              <a:gd name="connsiteX20" fmla="*/ 226495 w 11218359"/>
              <a:gd name="connsiteY20" fmla="*/ 1819363 h 1819362"/>
              <a:gd name="connsiteX21" fmla="*/ 237935 w 11218359"/>
              <a:gd name="connsiteY21" fmla="*/ 1819363 h 1819362"/>
              <a:gd name="connsiteX22" fmla="*/ 249374 w 11218359"/>
              <a:gd name="connsiteY22" fmla="*/ 1819363 h 1819362"/>
              <a:gd name="connsiteX23" fmla="*/ 260814 w 11218359"/>
              <a:gd name="connsiteY23" fmla="*/ 1819363 h 1819362"/>
              <a:gd name="connsiteX24" fmla="*/ 272253 w 11218359"/>
              <a:gd name="connsiteY24" fmla="*/ 1819363 h 1819362"/>
              <a:gd name="connsiteX25" fmla="*/ 283693 w 11218359"/>
              <a:gd name="connsiteY25" fmla="*/ 1819363 h 1819362"/>
              <a:gd name="connsiteX26" fmla="*/ 295132 w 11218359"/>
              <a:gd name="connsiteY26" fmla="*/ 1819363 h 1819362"/>
              <a:gd name="connsiteX27" fmla="*/ 306572 w 11218359"/>
              <a:gd name="connsiteY27" fmla="*/ 1819363 h 1819362"/>
              <a:gd name="connsiteX28" fmla="*/ 318011 w 11218359"/>
              <a:gd name="connsiteY28" fmla="*/ 1819363 h 1819362"/>
              <a:gd name="connsiteX29" fmla="*/ 329451 w 11218359"/>
              <a:gd name="connsiteY29" fmla="*/ 1819363 h 1819362"/>
              <a:gd name="connsiteX30" fmla="*/ 340890 w 11218359"/>
              <a:gd name="connsiteY30" fmla="*/ 1819363 h 1819362"/>
              <a:gd name="connsiteX31" fmla="*/ 352330 w 11218359"/>
              <a:gd name="connsiteY31" fmla="*/ 1819363 h 1819362"/>
              <a:gd name="connsiteX32" fmla="*/ 363769 w 11218359"/>
              <a:gd name="connsiteY32" fmla="*/ 1819363 h 1819362"/>
              <a:gd name="connsiteX33" fmla="*/ 375209 w 11218359"/>
              <a:gd name="connsiteY33" fmla="*/ 1819363 h 1819362"/>
              <a:gd name="connsiteX34" fmla="*/ 386648 w 11218359"/>
              <a:gd name="connsiteY34" fmla="*/ 1819363 h 1819362"/>
              <a:gd name="connsiteX35" fmla="*/ 398088 w 11218359"/>
              <a:gd name="connsiteY35" fmla="*/ 1819363 h 1819362"/>
              <a:gd name="connsiteX36" fmla="*/ 409527 w 11218359"/>
              <a:gd name="connsiteY36" fmla="*/ 1819363 h 1819362"/>
              <a:gd name="connsiteX37" fmla="*/ 420967 w 11218359"/>
              <a:gd name="connsiteY37" fmla="*/ 1819363 h 1819362"/>
              <a:gd name="connsiteX38" fmla="*/ 432406 w 11218359"/>
              <a:gd name="connsiteY38" fmla="*/ 1819363 h 1819362"/>
              <a:gd name="connsiteX39" fmla="*/ 443846 w 11218359"/>
              <a:gd name="connsiteY39" fmla="*/ 1819363 h 1819362"/>
              <a:gd name="connsiteX40" fmla="*/ 455285 w 11218359"/>
              <a:gd name="connsiteY40" fmla="*/ 1819363 h 1819362"/>
              <a:gd name="connsiteX41" fmla="*/ 466725 w 11218359"/>
              <a:gd name="connsiteY41" fmla="*/ 1819363 h 1819362"/>
              <a:gd name="connsiteX42" fmla="*/ 478165 w 11218359"/>
              <a:gd name="connsiteY42" fmla="*/ 1819363 h 1819362"/>
              <a:gd name="connsiteX43" fmla="*/ 489604 w 11218359"/>
              <a:gd name="connsiteY43" fmla="*/ 1819363 h 1819362"/>
              <a:gd name="connsiteX44" fmla="*/ 501044 w 11218359"/>
              <a:gd name="connsiteY44" fmla="*/ 1819363 h 1819362"/>
              <a:gd name="connsiteX45" fmla="*/ 512483 w 11218359"/>
              <a:gd name="connsiteY45" fmla="*/ 1819363 h 1819362"/>
              <a:gd name="connsiteX46" fmla="*/ 523923 w 11218359"/>
              <a:gd name="connsiteY46" fmla="*/ 1819363 h 1819362"/>
              <a:gd name="connsiteX47" fmla="*/ 535362 w 11218359"/>
              <a:gd name="connsiteY47" fmla="*/ 1819363 h 1819362"/>
              <a:gd name="connsiteX48" fmla="*/ 546802 w 11218359"/>
              <a:gd name="connsiteY48" fmla="*/ 1819363 h 1819362"/>
              <a:gd name="connsiteX49" fmla="*/ 558241 w 11218359"/>
              <a:gd name="connsiteY49" fmla="*/ 1819363 h 1819362"/>
              <a:gd name="connsiteX50" fmla="*/ 569681 w 11218359"/>
              <a:gd name="connsiteY50" fmla="*/ 1819363 h 1819362"/>
              <a:gd name="connsiteX51" fmla="*/ 581120 w 11218359"/>
              <a:gd name="connsiteY51" fmla="*/ 1819363 h 1819362"/>
              <a:gd name="connsiteX52" fmla="*/ 592560 w 11218359"/>
              <a:gd name="connsiteY52" fmla="*/ 1819363 h 1819362"/>
              <a:gd name="connsiteX53" fmla="*/ 603999 w 11218359"/>
              <a:gd name="connsiteY53" fmla="*/ 1819363 h 1819362"/>
              <a:gd name="connsiteX54" fmla="*/ 615439 w 11218359"/>
              <a:gd name="connsiteY54" fmla="*/ 1819363 h 1819362"/>
              <a:gd name="connsiteX55" fmla="*/ 626878 w 11218359"/>
              <a:gd name="connsiteY55" fmla="*/ 1819363 h 1819362"/>
              <a:gd name="connsiteX56" fmla="*/ 638318 w 11218359"/>
              <a:gd name="connsiteY56" fmla="*/ 1819363 h 1819362"/>
              <a:gd name="connsiteX57" fmla="*/ 649757 w 11218359"/>
              <a:gd name="connsiteY57" fmla="*/ 1819363 h 1819362"/>
              <a:gd name="connsiteX58" fmla="*/ 661192 w 11218359"/>
              <a:gd name="connsiteY58" fmla="*/ 1819363 h 1819362"/>
              <a:gd name="connsiteX59" fmla="*/ 672632 w 11218359"/>
              <a:gd name="connsiteY59" fmla="*/ 1819363 h 1819362"/>
              <a:gd name="connsiteX60" fmla="*/ 684071 w 11218359"/>
              <a:gd name="connsiteY60" fmla="*/ 1819363 h 1819362"/>
              <a:gd name="connsiteX61" fmla="*/ 695511 w 11218359"/>
              <a:gd name="connsiteY61" fmla="*/ 1819363 h 1819362"/>
              <a:gd name="connsiteX62" fmla="*/ 706950 w 11218359"/>
              <a:gd name="connsiteY62" fmla="*/ 1819363 h 1819362"/>
              <a:gd name="connsiteX63" fmla="*/ 718390 w 11218359"/>
              <a:gd name="connsiteY63" fmla="*/ 1819363 h 1819362"/>
              <a:gd name="connsiteX64" fmla="*/ 729829 w 11218359"/>
              <a:gd name="connsiteY64" fmla="*/ 1819363 h 1819362"/>
              <a:gd name="connsiteX65" fmla="*/ 741269 w 11218359"/>
              <a:gd name="connsiteY65" fmla="*/ 1819363 h 1819362"/>
              <a:gd name="connsiteX66" fmla="*/ 752708 w 11218359"/>
              <a:gd name="connsiteY66" fmla="*/ 1819363 h 1819362"/>
              <a:gd name="connsiteX67" fmla="*/ 764148 w 11218359"/>
              <a:gd name="connsiteY67" fmla="*/ 1819363 h 1819362"/>
              <a:gd name="connsiteX68" fmla="*/ 775587 w 11218359"/>
              <a:gd name="connsiteY68" fmla="*/ 1819363 h 1819362"/>
              <a:gd name="connsiteX69" fmla="*/ 787027 w 11218359"/>
              <a:gd name="connsiteY69" fmla="*/ 1819363 h 1819362"/>
              <a:gd name="connsiteX70" fmla="*/ 798467 w 11218359"/>
              <a:gd name="connsiteY70" fmla="*/ 1819363 h 1819362"/>
              <a:gd name="connsiteX71" fmla="*/ 809906 w 11218359"/>
              <a:gd name="connsiteY71" fmla="*/ 1819363 h 1819362"/>
              <a:gd name="connsiteX72" fmla="*/ 821346 w 11218359"/>
              <a:gd name="connsiteY72" fmla="*/ 1819363 h 1819362"/>
              <a:gd name="connsiteX73" fmla="*/ 832785 w 11218359"/>
              <a:gd name="connsiteY73" fmla="*/ 1819363 h 1819362"/>
              <a:gd name="connsiteX74" fmla="*/ 844225 w 11218359"/>
              <a:gd name="connsiteY74" fmla="*/ 1819363 h 1819362"/>
              <a:gd name="connsiteX75" fmla="*/ 855664 w 11218359"/>
              <a:gd name="connsiteY75" fmla="*/ 1819363 h 1819362"/>
              <a:gd name="connsiteX76" fmla="*/ 867104 w 11218359"/>
              <a:gd name="connsiteY76" fmla="*/ 1819363 h 1819362"/>
              <a:gd name="connsiteX77" fmla="*/ 878543 w 11218359"/>
              <a:gd name="connsiteY77" fmla="*/ 1819363 h 1819362"/>
              <a:gd name="connsiteX78" fmla="*/ 889983 w 11218359"/>
              <a:gd name="connsiteY78" fmla="*/ 1819363 h 1819362"/>
              <a:gd name="connsiteX79" fmla="*/ 901422 w 11218359"/>
              <a:gd name="connsiteY79" fmla="*/ 1819363 h 1819362"/>
              <a:gd name="connsiteX80" fmla="*/ 912862 w 11218359"/>
              <a:gd name="connsiteY80" fmla="*/ 1819363 h 1819362"/>
              <a:gd name="connsiteX81" fmla="*/ 924301 w 11218359"/>
              <a:gd name="connsiteY81" fmla="*/ 1819363 h 1819362"/>
              <a:gd name="connsiteX82" fmla="*/ 935741 w 11218359"/>
              <a:gd name="connsiteY82" fmla="*/ 1819363 h 1819362"/>
              <a:gd name="connsiteX83" fmla="*/ 947180 w 11218359"/>
              <a:gd name="connsiteY83" fmla="*/ 1819363 h 1819362"/>
              <a:gd name="connsiteX84" fmla="*/ 958620 w 11218359"/>
              <a:gd name="connsiteY84" fmla="*/ 1819363 h 1819362"/>
              <a:gd name="connsiteX85" fmla="*/ 970059 w 11218359"/>
              <a:gd name="connsiteY85" fmla="*/ 1819363 h 1819362"/>
              <a:gd name="connsiteX86" fmla="*/ 981499 w 11218359"/>
              <a:gd name="connsiteY86" fmla="*/ 1819363 h 1819362"/>
              <a:gd name="connsiteX87" fmla="*/ 992938 w 11218359"/>
              <a:gd name="connsiteY87" fmla="*/ 1819363 h 1819362"/>
              <a:gd name="connsiteX88" fmla="*/ 1004378 w 11218359"/>
              <a:gd name="connsiteY88" fmla="*/ 1819363 h 1819362"/>
              <a:gd name="connsiteX89" fmla="*/ 1015818 w 11218359"/>
              <a:gd name="connsiteY89" fmla="*/ 1819363 h 1819362"/>
              <a:gd name="connsiteX90" fmla="*/ 1027257 w 11218359"/>
              <a:gd name="connsiteY90" fmla="*/ 1819363 h 1819362"/>
              <a:gd name="connsiteX91" fmla="*/ 1038697 w 11218359"/>
              <a:gd name="connsiteY91" fmla="*/ 1819363 h 1819362"/>
              <a:gd name="connsiteX92" fmla="*/ 1050136 w 11218359"/>
              <a:gd name="connsiteY92" fmla="*/ 1819363 h 1819362"/>
              <a:gd name="connsiteX93" fmla="*/ 1061576 w 11218359"/>
              <a:gd name="connsiteY93" fmla="*/ 1819363 h 1819362"/>
              <a:gd name="connsiteX94" fmla="*/ 1073015 w 11218359"/>
              <a:gd name="connsiteY94" fmla="*/ 1819363 h 1819362"/>
              <a:gd name="connsiteX95" fmla="*/ 1084455 w 11218359"/>
              <a:gd name="connsiteY95" fmla="*/ 1819363 h 1819362"/>
              <a:gd name="connsiteX96" fmla="*/ 1095894 w 11218359"/>
              <a:gd name="connsiteY96" fmla="*/ 1819363 h 1819362"/>
              <a:gd name="connsiteX97" fmla="*/ 1107334 w 11218359"/>
              <a:gd name="connsiteY97" fmla="*/ 1819363 h 1819362"/>
              <a:gd name="connsiteX98" fmla="*/ 1118773 w 11218359"/>
              <a:gd name="connsiteY98" fmla="*/ 1819363 h 1819362"/>
              <a:gd name="connsiteX99" fmla="*/ 1130213 w 11218359"/>
              <a:gd name="connsiteY99" fmla="*/ 1819363 h 1819362"/>
              <a:gd name="connsiteX100" fmla="*/ 1141652 w 11218359"/>
              <a:gd name="connsiteY100" fmla="*/ 1819363 h 1819362"/>
              <a:gd name="connsiteX101" fmla="*/ 1153092 w 11218359"/>
              <a:gd name="connsiteY101" fmla="*/ 1819363 h 1819362"/>
              <a:gd name="connsiteX102" fmla="*/ 1164531 w 11218359"/>
              <a:gd name="connsiteY102" fmla="*/ 1819363 h 1819362"/>
              <a:gd name="connsiteX103" fmla="*/ 1175971 w 11218359"/>
              <a:gd name="connsiteY103" fmla="*/ 1819363 h 1819362"/>
              <a:gd name="connsiteX104" fmla="*/ 1187406 w 11218359"/>
              <a:gd name="connsiteY104" fmla="*/ 1819363 h 1819362"/>
              <a:gd name="connsiteX105" fmla="*/ 1198845 w 11218359"/>
              <a:gd name="connsiteY105" fmla="*/ 1819363 h 1819362"/>
              <a:gd name="connsiteX106" fmla="*/ 1210285 w 11218359"/>
              <a:gd name="connsiteY106" fmla="*/ 1819363 h 1819362"/>
              <a:gd name="connsiteX107" fmla="*/ 1221724 w 11218359"/>
              <a:gd name="connsiteY107" fmla="*/ 1819363 h 1819362"/>
              <a:gd name="connsiteX108" fmla="*/ 1233164 w 11218359"/>
              <a:gd name="connsiteY108" fmla="*/ 1819363 h 1819362"/>
              <a:gd name="connsiteX109" fmla="*/ 1244603 w 11218359"/>
              <a:gd name="connsiteY109" fmla="*/ 1819363 h 1819362"/>
              <a:gd name="connsiteX110" fmla="*/ 1256043 w 11218359"/>
              <a:gd name="connsiteY110" fmla="*/ 1819363 h 1819362"/>
              <a:gd name="connsiteX111" fmla="*/ 1267482 w 11218359"/>
              <a:gd name="connsiteY111" fmla="*/ 1819363 h 1819362"/>
              <a:gd name="connsiteX112" fmla="*/ 1278922 w 11218359"/>
              <a:gd name="connsiteY112" fmla="*/ 1819363 h 1819362"/>
              <a:gd name="connsiteX113" fmla="*/ 1290361 w 11218359"/>
              <a:gd name="connsiteY113" fmla="*/ 1819363 h 1819362"/>
              <a:gd name="connsiteX114" fmla="*/ 1301801 w 11218359"/>
              <a:gd name="connsiteY114" fmla="*/ 1819363 h 1819362"/>
              <a:gd name="connsiteX115" fmla="*/ 1313240 w 11218359"/>
              <a:gd name="connsiteY115" fmla="*/ 1819363 h 1819362"/>
              <a:gd name="connsiteX116" fmla="*/ 1324680 w 11218359"/>
              <a:gd name="connsiteY116" fmla="*/ 1819363 h 1819362"/>
              <a:gd name="connsiteX117" fmla="*/ 1336120 w 11218359"/>
              <a:gd name="connsiteY117" fmla="*/ 1819363 h 1819362"/>
              <a:gd name="connsiteX118" fmla="*/ 1347559 w 11218359"/>
              <a:gd name="connsiteY118" fmla="*/ 1819363 h 1819362"/>
              <a:gd name="connsiteX119" fmla="*/ 1358999 w 11218359"/>
              <a:gd name="connsiteY119" fmla="*/ 1819363 h 1819362"/>
              <a:gd name="connsiteX120" fmla="*/ 1370438 w 11218359"/>
              <a:gd name="connsiteY120" fmla="*/ 1819363 h 1819362"/>
              <a:gd name="connsiteX121" fmla="*/ 1381878 w 11218359"/>
              <a:gd name="connsiteY121" fmla="*/ 1819363 h 1819362"/>
              <a:gd name="connsiteX122" fmla="*/ 1393317 w 11218359"/>
              <a:gd name="connsiteY122" fmla="*/ 1819363 h 1819362"/>
              <a:gd name="connsiteX123" fmla="*/ 1404757 w 11218359"/>
              <a:gd name="connsiteY123" fmla="*/ 1819363 h 1819362"/>
              <a:gd name="connsiteX124" fmla="*/ 1416196 w 11218359"/>
              <a:gd name="connsiteY124" fmla="*/ 1819363 h 1819362"/>
              <a:gd name="connsiteX125" fmla="*/ 1427636 w 11218359"/>
              <a:gd name="connsiteY125" fmla="*/ 1819363 h 1819362"/>
              <a:gd name="connsiteX126" fmla="*/ 1439075 w 11218359"/>
              <a:gd name="connsiteY126" fmla="*/ 1819363 h 1819362"/>
              <a:gd name="connsiteX127" fmla="*/ 1450515 w 11218359"/>
              <a:gd name="connsiteY127" fmla="*/ 1819363 h 1819362"/>
              <a:gd name="connsiteX128" fmla="*/ 1461954 w 11218359"/>
              <a:gd name="connsiteY128" fmla="*/ 1819363 h 1819362"/>
              <a:gd name="connsiteX129" fmla="*/ 1473394 w 11218359"/>
              <a:gd name="connsiteY129" fmla="*/ 1819363 h 1819362"/>
              <a:gd name="connsiteX130" fmla="*/ 1484833 w 11218359"/>
              <a:gd name="connsiteY130" fmla="*/ 1819363 h 1819362"/>
              <a:gd name="connsiteX131" fmla="*/ 1496273 w 11218359"/>
              <a:gd name="connsiteY131" fmla="*/ 1819363 h 1819362"/>
              <a:gd name="connsiteX132" fmla="*/ 1507712 w 11218359"/>
              <a:gd name="connsiteY132" fmla="*/ 1819363 h 1819362"/>
              <a:gd name="connsiteX133" fmla="*/ 1519152 w 11218359"/>
              <a:gd name="connsiteY133" fmla="*/ 1819363 h 1819362"/>
              <a:gd name="connsiteX134" fmla="*/ 1530591 w 11218359"/>
              <a:gd name="connsiteY134" fmla="*/ 1819363 h 1819362"/>
              <a:gd name="connsiteX135" fmla="*/ 1542031 w 11218359"/>
              <a:gd name="connsiteY135" fmla="*/ 1819363 h 1819362"/>
              <a:gd name="connsiteX136" fmla="*/ 1553471 w 11218359"/>
              <a:gd name="connsiteY136" fmla="*/ 1819363 h 1819362"/>
              <a:gd name="connsiteX137" fmla="*/ 1564910 w 11218359"/>
              <a:gd name="connsiteY137" fmla="*/ 1819363 h 1819362"/>
              <a:gd name="connsiteX138" fmla="*/ 1576349 w 11218359"/>
              <a:gd name="connsiteY138" fmla="*/ 1819363 h 1819362"/>
              <a:gd name="connsiteX139" fmla="*/ 1587789 w 11218359"/>
              <a:gd name="connsiteY139" fmla="*/ 1819363 h 1819362"/>
              <a:gd name="connsiteX140" fmla="*/ 1599229 w 11218359"/>
              <a:gd name="connsiteY140" fmla="*/ 1819363 h 1819362"/>
              <a:gd name="connsiteX141" fmla="*/ 1610668 w 11218359"/>
              <a:gd name="connsiteY141" fmla="*/ 1819363 h 1819362"/>
              <a:gd name="connsiteX142" fmla="*/ 1622107 w 11218359"/>
              <a:gd name="connsiteY142" fmla="*/ 1819363 h 1819362"/>
              <a:gd name="connsiteX143" fmla="*/ 1633547 w 11218359"/>
              <a:gd name="connsiteY143" fmla="*/ 1819363 h 1819362"/>
              <a:gd name="connsiteX144" fmla="*/ 1644987 w 11218359"/>
              <a:gd name="connsiteY144" fmla="*/ 1819363 h 1819362"/>
              <a:gd name="connsiteX145" fmla="*/ 1656426 w 11218359"/>
              <a:gd name="connsiteY145" fmla="*/ 1819363 h 1819362"/>
              <a:gd name="connsiteX146" fmla="*/ 1667866 w 11218359"/>
              <a:gd name="connsiteY146" fmla="*/ 1819363 h 1819362"/>
              <a:gd name="connsiteX147" fmla="*/ 1679305 w 11218359"/>
              <a:gd name="connsiteY147" fmla="*/ 1819363 h 1819362"/>
              <a:gd name="connsiteX148" fmla="*/ 1690745 w 11218359"/>
              <a:gd name="connsiteY148" fmla="*/ 1819363 h 1819362"/>
              <a:gd name="connsiteX149" fmla="*/ 1702184 w 11218359"/>
              <a:gd name="connsiteY149" fmla="*/ 1819363 h 1819362"/>
              <a:gd name="connsiteX150" fmla="*/ 1713619 w 11218359"/>
              <a:gd name="connsiteY150" fmla="*/ 1819363 h 1819362"/>
              <a:gd name="connsiteX151" fmla="*/ 1725063 w 11218359"/>
              <a:gd name="connsiteY151" fmla="*/ 1819363 h 1819362"/>
              <a:gd name="connsiteX152" fmla="*/ 1736498 w 11218359"/>
              <a:gd name="connsiteY152" fmla="*/ 1819363 h 1819362"/>
              <a:gd name="connsiteX153" fmla="*/ 1747938 w 11218359"/>
              <a:gd name="connsiteY153" fmla="*/ 1819363 h 1819362"/>
              <a:gd name="connsiteX154" fmla="*/ 1759377 w 11218359"/>
              <a:gd name="connsiteY154" fmla="*/ 1819363 h 1819362"/>
              <a:gd name="connsiteX155" fmla="*/ 1770817 w 11218359"/>
              <a:gd name="connsiteY155" fmla="*/ 1819363 h 1819362"/>
              <a:gd name="connsiteX156" fmla="*/ 1782256 w 11218359"/>
              <a:gd name="connsiteY156" fmla="*/ 1819363 h 1819362"/>
              <a:gd name="connsiteX157" fmla="*/ 1793696 w 11218359"/>
              <a:gd name="connsiteY157" fmla="*/ 1819363 h 1819362"/>
              <a:gd name="connsiteX158" fmla="*/ 1805135 w 11218359"/>
              <a:gd name="connsiteY158" fmla="*/ 1819363 h 1819362"/>
              <a:gd name="connsiteX159" fmla="*/ 1816575 w 11218359"/>
              <a:gd name="connsiteY159" fmla="*/ 1819363 h 1819362"/>
              <a:gd name="connsiteX160" fmla="*/ 1828014 w 11218359"/>
              <a:gd name="connsiteY160" fmla="*/ 1819363 h 1819362"/>
              <a:gd name="connsiteX161" fmla="*/ 1839454 w 11218359"/>
              <a:gd name="connsiteY161" fmla="*/ 1819363 h 1819362"/>
              <a:gd name="connsiteX162" fmla="*/ 1850893 w 11218359"/>
              <a:gd name="connsiteY162" fmla="*/ 1819363 h 1819362"/>
              <a:gd name="connsiteX163" fmla="*/ 1862333 w 11218359"/>
              <a:gd name="connsiteY163" fmla="*/ 1819363 h 1819362"/>
              <a:gd name="connsiteX164" fmla="*/ 1873772 w 11218359"/>
              <a:gd name="connsiteY164" fmla="*/ 1819363 h 1819362"/>
              <a:gd name="connsiteX165" fmla="*/ 1885212 w 11218359"/>
              <a:gd name="connsiteY165" fmla="*/ 1819363 h 1819362"/>
              <a:gd name="connsiteX166" fmla="*/ 1896651 w 11218359"/>
              <a:gd name="connsiteY166" fmla="*/ 1819363 h 1819362"/>
              <a:gd name="connsiteX167" fmla="*/ 1908091 w 11218359"/>
              <a:gd name="connsiteY167" fmla="*/ 1819363 h 1819362"/>
              <a:gd name="connsiteX168" fmla="*/ 1919531 w 11218359"/>
              <a:gd name="connsiteY168" fmla="*/ 1819363 h 1819362"/>
              <a:gd name="connsiteX169" fmla="*/ 1930970 w 11218359"/>
              <a:gd name="connsiteY169" fmla="*/ 1819363 h 1819362"/>
              <a:gd name="connsiteX170" fmla="*/ 1942409 w 11218359"/>
              <a:gd name="connsiteY170" fmla="*/ 1819363 h 1819362"/>
              <a:gd name="connsiteX171" fmla="*/ 1953849 w 11218359"/>
              <a:gd name="connsiteY171" fmla="*/ 1819363 h 1819362"/>
              <a:gd name="connsiteX172" fmla="*/ 1965289 w 11218359"/>
              <a:gd name="connsiteY172" fmla="*/ 1819363 h 1819362"/>
              <a:gd name="connsiteX173" fmla="*/ 1976728 w 11218359"/>
              <a:gd name="connsiteY173" fmla="*/ 1819363 h 1819362"/>
              <a:gd name="connsiteX174" fmla="*/ 1988168 w 11218359"/>
              <a:gd name="connsiteY174" fmla="*/ 1819363 h 1819362"/>
              <a:gd name="connsiteX175" fmla="*/ 1999607 w 11218359"/>
              <a:gd name="connsiteY175" fmla="*/ 1819363 h 1819362"/>
              <a:gd name="connsiteX176" fmla="*/ 2011047 w 11218359"/>
              <a:gd name="connsiteY176" fmla="*/ 1819363 h 1819362"/>
              <a:gd name="connsiteX177" fmla="*/ 2022486 w 11218359"/>
              <a:gd name="connsiteY177" fmla="*/ 1819363 h 1819362"/>
              <a:gd name="connsiteX178" fmla="*/ 2033926 w 11218359"/>
              <a:gd name="connsiteY178" fmla="*/ 1819363 h 1819362"/>
              <a:gd name="connsiteX179" fmla="*/ 2045365 w 11218359"/>
              <a:gd name="connsiteY179" fmla="*/ 1819363 h 1819362"/>
              <a:gd name="connsiteX180" fmla="*/ 2056805 w 11218359"/>
              <a:gd name="connsiteY180" fmla="*/ 1819363 h 1819362"/>
              <a:gd name="connsiteX181" fmla="*/ 2068244 w 11218359"/>
              <a:gd name="connsiteY181" fmla="*/ 1819363 h 1819362"/>
              <a:gd name="connsiteX182" fmla="*/ 2079684 w 11218359"/>
              <a:gd name="connsiteY182" fmla="*/ 1819363 h 1819362"/>
              <a:gd name="connsiteX183" fmla="*/ 2091123 w 11218359"/>
              <a:gd name="connsiteY183" fmla="*/ 1819363 h 1819362"/>
              <a:gd name="connsiteX184" fmla="*/ 2102563 w 11218359"/>
              <a:gd name="connsiteY184" fmla="*/ 1819363 h 1819362"/>
              <a:gd name="connsiteX185" fmla="*/ 2114002 w 11218359"/>
              <a:gd name="connsiteY185" fmla="*/ 1819363 h 1819362"/>
              <a:gd name="connsiteX186" fmla="*/ 2125442 w 11218359"/>
              <a:gd name="connsiteY186" fmla="*/ 1819363 h 1819362"/>
              <a:gd name="connsiteX187" fmla="*/ 2136882 w 11218359"/>
              <a:gd name="connsiteY187" fmla="*/ 1819363 h 1819362"/>
              <a:gd name="connsiteX188" fmla="*/ 2148321 w 11218359"/>
              <a:gd name="connsiteY188" fmla="*/ 1819363 h 1819362"/>
              <a:gd name="connsiteX189" fmla="*/ 2159760 w 11218359"/>
              <a:gd name="connsiteY189" fmla="*/ 1819363 h 1819362"/>
              <a:gd name="connsiteX190" fmla="*/ 2171200 w 11218359"/>
              <a:gd name="connsiteY190" fmla="*/ 1819363 h 1819362"/>
              <a:gd name="connsiteX191" fmla="*/ 2182640 w 11218359"/>
              <a:gd name="connsiteY191" fmla="*/ 1819363 h 1819362"/>
              <a:gd name="connsiteX192" fmla="*/ 2194079 w 11218359"/>
              <a:gd name="connsiteY192" fmla="*/ 1819363 h 1819362"/>
              <a:gd name="connsiteX193" fmla="*/ 2205519 w 11218359"/>
              <a:gd name="connsiteY193" fmla="*/ 1819363 h 1819362"/>
              <a:gd name="connsiteX194" fmla="*/ 2216958 w 11218359"/>
              <a:gd name="connsiteY194" fmla="*/ 1819363 h 1819362"/>
              <a:gd name="connsiteX195" fmla="*/ 2228393 w 11218359"/>
              <a:gd name="connsiteY195" fmla="*/ 1819363 h 1819362"/>
              <a:gd name="connsiteX196" fmla="*/ 2239837 w 11218359"/>
              <a:gd name="connsiteY196" fmla="*/ 1819363 h 1819362"/>
              <a:gd name="connsiteX197" fmla="*/ 2251272 w 11218359"/>
              <a:gd name="connsiteY197" fmla="*/ 1819363 h 1819362"/>
              <a:gd name="connsiteX198" fmla="*/ 2262716 w 11218359"/>
              <a:gd name="connsiteY198" fmla="*/ 1819363 h 1819362"/>
              <a:gd name="connsiteX199" fmla="*/ 2274151 w 11218359"/>
              <a:gd name="connsiteY199" fmla="*/ 1819363 h 1819362"/>
              <a:gd name="connsiteX200" fmla="*/ 2285591 w 11218359"/>
              <a:gd name="connsiteY200" fmla="*/ 1819363 h 1819362"/>
              <a:gd name="connsiteX201" fmla="*/ 2297030 w 11218359"/>
              <a:gd name="connsiteY201" fmla="*/ 1819363 h 1819362"/>
              <a:gd name="connsiteX202" fmla="*/ 2308470 w 11218359"/>
              <a:gd name="connsiteY202" fmla="*/ 1819363 h 1819362"/>
              <a:gd name="connsiteX203" fmla="*/ 2319909 w 11218359"/>
              <a:gd name="connsiteY203" fmla="*/ 1819363 h 1819362"/>
              <a:gd name="connsiteX204" fmla="*/ 2331349 w 11218359"/>
              <a:gd name="connsiteY204" fmla="*/ 1819363 h 1819362"/>
              <a:gd name="connsiteX205" fmla="*/ 2342788 w 11218359"/>
              <a:gd name="connsiteY205" fmla="*/ 1819363 h 1819362"/>
              <a:gd name="connsiteX206" fmla="*/ 2354228 w 11218359"/>
              <a:gd name="connsiteY206" fmla="*/ 1819363 h 1819362"/>
              <a:gd name="connsiteX207" fmla="*/ 2365667 w 11218359"/>
              <a:gd name="connsiteY207" fmla="*/ 1819363 h 1819362"/>
              <a:gd name="connsiteX208" fmla="*/ 2377107 w 11218359"/>
              <a:gd name="connsiteY208" fmla="*/ 1819363 h 1819362"/>
              <a:gd name="connsiteX209" fmla="*/ 2388546 w 11218359"/>
              <a:gd name="connsiteY209" fmla="*/ 1819363 h 1819362"/>
              <a:gd name="connsiteX210" fmla="*/ 2399986 w 11218359"/>
              <a:gd name="connsiteY210" fmla="*/ 1819363 h 1819362"/>
              <a:gd name="connsiteX211" fmla="*/ 2411425 w 11218359"/>
              <a:gd name="connsiteY211" fmla="*/ 1819363 h 1819362"/>
              <a:gd name="connsiteX212" fmla="*/ 2422865 w 11218359"/>
              <a:gd name="connsiteY212" fmla="*/ 1819363 h 1819362"/>
              <a:gd name="connsiteX213" fmla="*/ 2434304 w 11218359"/>
              <a:gd name="connsiteY213" fmla="*/ 1819363 h 1819362"/>
              <a:gd name="connsiteX214" fmla="*/ 2445744 w 11218359"/>
              <a:gd name="connsiteY214" fmla="*/ 1819363 h 1819362"/>
              <a:gd name="connsiteX215" fmla="*/ 2457184 w 11218359"/>
              <a:gd name="connsiteY215" fmla="*/ 1819363 h 1819362"/>
              <a:gd name="connsiteX216" fmla="*/ 2468623 w 11218359"/>
              <a:gd name="connsiteY216" fmla="*/ 1819363 h 1819362"/>
              <a:gd name="connsiteX217" fmla="*/ 2480062 w 11218359"/>
              <a:gd name="connsiteY217" fmla="*/ 1819363 h 1819362"/>
              <a:gd name="connsiteX218" fmla="*/ 2491502 w 11218359"/>
              <a:gd name="connsiteY218" fmla="*/ 1819363 h 1819362"/>
              <a:gd name="connsiteX219" fmla="*/ 2502942 w 11218359"/>
              <a:gd name="connsiteY219" fmla="*/ 1819363 h 1819362"/>
              <a:gd name="connsiteX220" fmla="*/ 2514381 w 11218359"/>
              <a:gd name="connsiteY220" fmla="*/ 1819363 h 1819362"/>
              <a:gd name="connsiteX221" fmla="*/ 2525821 w 11218359"/>
              <a:gd name="connsiteY221" fmla="*/ 1819363 h 1819362"/>
              <a:gd name="connsiteX222" fmla="*/ 2537260 w 11218359"/>
              <a:gd name="connsiteY222" fmla="*/ 1819363 h 1819362"/>
              <a:gd name="connsiteX223" fmla="*/ 2548700 w 11218359"/>
              <a:gd name="connsiteY223" fmla="*/ 1819363 h 1819362"/>
              <a:gd name="connsiteX224" fmla="*/ 2560139 w 11218359"/>
              <a:gd name="connsiteY224" fmla="*/ 1819363 h 1819362"/>
              <a:gd name="connsiteX225" fmla="*/ 2571579 w 11218359"/>
              <a:gd name="connsiteY225" fmla="*/ 1819363 h 1819362"/>
              <a:gd name="connsiteX226" fmla="*/ 2583018 w 11218359"/>
              <a:gd name="connsiteY226" fmla="*/ 1819363 h 1819362"/>
              <a:gd name="connsiteX227" fmla="*/ 2594458 w 11218359"/>
              <a:gd name="connsiteY227" fmla="*/ 1819363 h 1819362"/>
              <a:gd name="connsiteX228" fmla="*/ 2605897 w 11218359"/>
              <a:gd name="connsiteY228" fmla="*/ 1819363 h 1819362"/>
              <a:gd name="connsiteX229" fmla="*/ 2617337 w 11218359"/>
              <a:gd name="connsiteY229" fmla="*/ 1819363 h 1819362"/>
              <a:gd name="connsiteX230" fmla="*/ 2628776 w 11218359"/>
              <a:gd name="connsiteY230" fmla="*/ 1819363 h 1819362"/>
              <a:gd name="connsiteX231" fmla="*/ 2640216 w 11218359"/>
              <a:gd name="connsiteY231" fmla="*/ 1819363 h 1819362"/>
              <a:gd name="connsiteX232" fmla="*/ 2651655 w 11218359"/>
              <a:gd name="connsiteY232" fmla="*/ 1819363 h 1819362"/>
              <a:gd name="connsiteX233" fmla="*/ 2663095 w 11218359"/>
              <a:gd name="connsiteY233" fmla="*/ 1819363 h 1819362"/>
              <a:gd name="connsiteX234" fmla="*/ 2674535 w 11218359"/>
              <a:gd name="connsiteY234" fmla="*/ 1819363 h 1819362"/>
              <a:gd name="connsiteX235" fmla="*/ 2685974 w 11218359"/>
              <a:gd name="connsiteY235" fmla="*/ 1819363 h 1819362"/>
              <a:gd name="connsiteX236" fmla="*/ 2697413 w 11218359"/>
              <a:gd name="connsiteY236" fmla="*/ 1819363 h 1819362"/>
              <a:gd name="connsiteX237" fmla="*/ 2708853 w 11218359"/>
              <a:gd name="connsiteY237" fmla="*/ 1819363 h 1819362"/>
              <a:gd name="connsiteX238" fmla="*/ 2720293 w 11218359"/>
              <a:gd name="connsiteY238" fmla="*/ 1819363 h 1819362"/>
              <a:gd name="connsiteX239" fmla="*/ 2731727 w 11218359"/>
              <a:gd name="connsiteY239" fmla="*/ 1819363 h 1819362"/>
              <a:gd name="connsiteX240" fmla="*/ 2743172 w 11218359"/>
              <a:gd name="connsiteY240" fmla="*/ 1819363 h 1819362"/>
              <a:gd name="connsiteX241" fmla="*/ 2754611 w 11218359"/>
              <a:gd name="connsiteY241" fmla="*/ 1819363 h 1819362"/>
              <a:gd name="connsiteX242" fmla="*/ 2766046 w 11218359"/>
              <a:gd name="connsiteY242" fmla="*/ 1819363 h 1819362"/>
              <a:gd name="connsiteX243" fmla="*/ 2777490 w 11218359"/>
              <a:gd name="connsiteY243" fmla="*/ 1819363 h 1819362"/>
              <a:gd name="connsiteX244" fmla="*/ 2788925 w 11218359"/>
              <a:gd name="connsiteY244" fmla="*/ 1819363 h 1819362"/>
              <a:gd name="connsiteX245" fmla="*/ 2800364 w 11218359"/>
              <a:gd name="connsiteY245" fmla="*/ 1819363 h 1819362"/>
              <a:gd name="connsiteX246" fmla="*/ 2811804 w 11218359"/>
              <a:gd name="connsiteY246" fmla="*/ 1819363 h 1819362"/>
              <a:gd name="connsiteX247" fmla="*/ 2823243 w 11218359"/>
              <a:gd name="connsiteY247" fmla="*/ 1819363 h 1819362"/>
              <a:gd name="connsiteX248" fmla="*/ 2834683 w 11218359"/>
              <a:gd name="connsiteY248" fmla="*/ 1819363 h 1819362"/>
              <a:gd name="connsiteX249" fmla="*/ 2846123 w 11218359"/>
              <a:gd name="connsiteY249" fmla="*/ 1819363 h 1819362"/>
              <a:gd name="connsiteX250" fmla="*/ 2857562 w 11218359"/>
              <a:gd name="connsiteY250" fmla="*/ 1819363 h 1819362"/>
              <a:gd name="connsiteX251" fmla="*/ 2869001 w 11218359"/>
              <a:gd name="connsiteY251" fmla="*/ 1819363 h 1819362"/>
              <a:gd name="connsiteX252" fmla="*/ 2880441 w 11218359"/>
              <a:gd name="connsiteY252" fmla="*/ 1819363 h 1819362"/>
              <a:gd name="connsiteX253" fmla="*/ 2891881 w 11218359"/>
              <a:gd name="connsiteY253" fmla="*/ 1819363 h 1819362"/>
              <a:gd name="connsiteX254" fmla="*/ 2903320 w 11218359"/>
              <a:gd name="connsiteY254" fmla="*/ 1819363 h 1819362"/>
              <a:gd name="connsiteX255" fmla="*/ 2914760 w 11218359"/>
              <a:gd name="connsiteY255" fmla="*/ 1819363 h 1819362"/>
              <a:gd name="connsiteX256" fmla="*/ 2926199 w 11218359"/>
              <a:gd name="connsiteY256" fmla="*/ 1819363 h 1819362"/>
              <a:gd name="connsiteX257" fmla="*/ 2937639 w 11218359"/>
              <a:gd name="connsiteY257" fmla="*/ 1819363 h 1819362"/>
              <a:gd name="connsiteX258" fmla="*/ 2949078 w 11218359"/>
              <a:gd name="connsiteY258" fmla="*/ 1819363 h 1819362"/>
              <a:gd name="connsiteX259" fmla="*/ 2960518 w 11218359"/>
              <a:gd name="connsiteY259" fmla="*/ 1819363 h 1819362"/>
              <a:gd name="connsiteX260" fmla="*/ 2971957 w 11218359"/>
              <a:gd name="connsiteY260" fmla="*/ 1819363 h 1819362"/>
              <a:gd name="connsiteX261" fmla="*/ 2983397 w 11218359"/>
              <a:gd name="connsiteY261" fmla="*/ 1819363 h 1819362"/>
              <a:gd name="connsiteX262" fmla="*/ 2994837 w 11218359"/>
              <a:gd name="connsiteY262" fmla="*/ 1819363 h 1819362"/>
              <a:gd name="connsiteX263" fmla="*/ 3006276 w 11218359"/>
              <a:gd name="connsiteY263" fmla="*/ 1819363 h 1819362"/>
              <a:gd name="connsiteX264" fmla="*/ 3017715 w 11218359"/>
              <a:gd name="connsiteY264" fmla="*/ 1819363 h 1819362"/>
              <a:gd name="connsiteX265" fmla="*/ 3029155 w 11218359"/>
              <a:gd name="connsiteY265" fmla="*/ 1819363 h 1819362"/>
              <a:gd name="connsiteX266" fmla="*/ 3040594 w 11218359"/>
              <a:gd name="connsiteY266" fmla="*/ 1819363 h 1819362"/>
              <a:gd name="connsiteX267" fmla="*/ 3052034 w 11218359"/>
              <a:gd name="connsiteY267" fmla="*/ 1819363 h 1819362"/>
              <a:gd name="connsiteX268" fmla="*/ 3063474 w 11218359"/>
              <a:gd name="connsiteY268" fmla="*/ 1819363 h 1819362"/>
              <a:gd name="connsiteX269" fmla="*/ 3074913 w 11218359"/>
              <a:gd name="connsiteY269" fmla="*/ 1819363 h 1819362"/>
              <a:gd name="connsiteX270" fmla="*/ 3086352 w 11218359"/>
              <a:gd name="connsiteY270" fmla="*/ 1819363 h 1819362"/>
              <a:gd name="connsiteX271" fmla="*/ 3097792 w 11218359"/>
              <a:gd name="connsiteY271" fmla="*/ 1819363 h 1819362"/>
              <a:gd name="connsiteX272" fmla="*/ 3109232 w 11218359"/>
              <a:gd name="connsiteY272" fmla="*/ 1819363 h 1819362"/>
              <a:gd name="connsiteX273" fmla="*/ 3120671 w 11218359"/>
              <a:gd name="connsiteY273" fmla="*/ 1819363 h 1819362"/>
              <a:gd name="connsiteX274" fmla="*/ 3132111 w 11218359"/>
              <a:gd name="connsiteY274" fmla="*/ 1819363 h 1819362"/>
              <a:gd name="connsiteX275" fmla="*/ 3143550 w 11218359"/>
              <a:gd name="connsiteY275" fmla="*/ 1819363 h 1819362"/>
              <a:gd name="connsiteX276" fmla="*/ 3154990 w 11218359"/>
              <a:gd name="connsiteY276" fmla="*/ 1819363 h 1819362"/>
              <a:gd name="connsiteX277" fmla="*/ 3166429 w 11218359"/>
              <a:gd name="connsiteY277" fmla="*/ 1819363 h 1819362"/>
              <a:gd name="connsiteX278" fmla="*/ 3177869 w 11218359"/>
              <a:gd name="connsiteY278" fmla="*/ 1819363 h 1819362"/>
              <a:gd name="connsiteX279" fmla="*/ 3189308 w 11218359"/>
              <a:gd name="connsiteY279" fmla="*/ 1819363 h 1819362"/>
              <a:gd name="connsiteX280" fmla="*/ 3200748 w 11218359"/>
              <a:gd name="connsiteY280" fmla="*/ 1819363 h 1819362"/>
              <a:gd name="connsiteX281" fmla="*/ 3212187 w 11218359"/>
              <a:gd name="connsiteY281" fmla="*/ 1819363 h 1819362"/>
              <a:gd name="connsiteX282" fmla="*/ 3223627 w 11218359"/>
              <a:gd name="connsiteY282" fmla="*/ 1819363 h 1819362"/>
              <a:gd name="connsiteX283" fmla="*/ 3235066 w 11218359"/>
              <a:gd name="connsiteY283" fmla="*/ 1819363 h 1819362"/>
              <a:gd name="connsiteX284" fmla="*/ 3246501 w 11218359"/>
              <a:gd name="connsiteY284" fmla="*/ 1819363 h 1819362"/>
              <a:gd name="connsiteX285" fmla="*/ 3257945 w 11218359"/>
              <a:gd name="connsiteY285" fmla="*/ 1819363 h 1819362"/>
              <a:gd name="connsiteX286" fmla="*/ 3269385 w 11218359"/>
              <a:gd name="connsiteY286" fmla="*/ 1819363 h 1819362"/>
              <a:gd name="connsiteX287" fmla="*/ 3280825 w 11218359"/>
              <a:gd name="connsiteY287" fmla="*/ 1819363 h 1819362"/>
              <a:gd name="connsiteX288" fmla="*/ 3292264 w 11218359"/>
              <a:gd name="connsiteY288" fmla="*/ 1819363 h 1819362"/>
              <a:gd name="connsiteX289" fmla="*/ 3303699 w 11218359"/>
              <a:gd name="connsiteY289" fmla="*/ 1819363 h 1819362"/>
              <a:gd name="connsiteX290" fmla="*/ 3315143 w 11218359"/>
              <a:gd name="connsiteY290" fmla="*/ 1819363 h 1819362"/>
              <a:gd name="connsiteX291" fmla="*/ 3326578 w 11218359"/>
              <a:gd name="connsiteY291" fmla="*/ 1819363 h 1819362"/>
              <a:gd name="connsiteX292" fmla="*/ 3338017 w 11218359"/>
              <a:gd name="connsiteY292" fmla="*/ 1819363 h 1819362"/>
              <a:gd name="connsiteX293" fmla="*/ 3349457 w 11218359"/>
              <a:gd name="connsiteY293" fmla="*/ 1819363 h 1819362"/>
              <a:gd name="connsiteX294" fmla="*/ 3360896 w 11218359"/>
              <a:gd name="connsiteY294" fmla="*/ 1819363 h 1819362"/>
              <a:gd name="connsiteX295" fmla="*/ 3372336 w 11218359"/>
              <a:gd name="connsiteY295" fmla="*/ 1819363 h 1819362"/>
              <a:gd name="connsiteX296" fmla="*/ 3383776 w 11218359"/>
              <a:gd name="connsiteY296" fmla="*/ 1819363 h 1819362"/>
              <a:gd name="connsiteX297" fmla="*/ 3395215 w 11218359"/>
              <a:gd name="connsiteY297" fmla="*/ 1819363 h 1819362"/>
              <a:gd name="connsiteX298" fmla="*/ 3406654 w 11218359"/>
              <a:gd name="connsiteY298" fmla="*/ 1819363 h 1819362"/>
              <a:gd name="connsiteX299" fmla="*/ 3418094 w 11218359"/>
              <a:gd name="connsiteY299" fmla="*/ 1819363 h 1819362"/>
              <a:gd name="connsiteX300" fmla="*/ 3429534 w 11218359"/>
              <a:gd name="connsiteY300" fmla="*/ 1819363 h 1819362"/>
              <a:gd name="connsiteX301" fmla="*/ 3440973 w 11218359"/>
              <a:gd name="connsiteY301" fmla="*/ 1819363 h 1819362"/>
              <a:gd name="connsiteX302" fmla="*/ 3452413 w 11218359"/>
              <a:gd name="connsiteY302" fmla="*/ 1819363 h 1819362"/>
              <a:gd name="connsiteX303" fmla="*/ 3463852 w 11218359"/>
              <a:gd name="connsiteY303" fmla="*/ 1819363 h 1819362"/>
              <a:gd name="connsiteX304" fmla="*/ 3475292 w 11218359"/>
              <a:gd name="connsiteY304" fmla="*/ 1819363 h 1819362"/>
              <a:gd name="connsiteX305" fmla="*/ 3486731 w 11218359"/>
              <a:gd name="connsiteY305" fmla="*/ 1819363 h 1819362"/>
              <a:gd name="connsiteX306" fmla="*/ 3498171 w 11218359"/>
              <a:gd name="connsiteY306" fmla="*/ 1819363 h 1819362"/>
              <a:gd name="connsiteX307" fmla="*/ 3509610 w 11218359"/>
              <a:gd name="connsiteY307" fmla="*/ 1819363 h 1819362"/>
              <a:gd name="connsiteX308" fmla="*/ 3521050 w 11218359"/>
              <a:gd name="connsiteY308" fmla="*/ 1819363 h 1819362"/>
              <a:gd name="connsiteX309" fmla="*/ 3532489 w 11218359"/>
              <a:gd name="connsiteY309" fmla="*/ 1819363 h 1819362"/>
              <a:gd name="connsiteX310" fmla="*/ 3543929 w 11218359"/>
              <a:gd name="connsiteY310" fmla="*/ 1819363 h 1819362"/>
              <a:gd name="connsiteX311" fmla="*/ 3555368 w 11218359"/>
              <a:gd name="connsiteY311" fmla="*/ 1819363 h 1819362"/>
              <a:gd name="connsiteX312" fmla="*/ 3566808 w 11218359"/>
              <a:gd name="connsiteY312" fmla="*/ 1819363 h 1819362"/>
              <a:gd name="connsiteX313" fmla="*/ 3578247 w 11218359"/>
              <a:gd name="connsiteY313" fmla="*/ 1819363 h 1819362"/>
              <a:gd name="connsiteX314" fmla="*/ 3589687 w 11218359"/>
              <a:gd name="connsiteY314" fmla="*/ 1819363 h 1819362"/>
              <a:gd name="connsiteX315" fmla="*/ 3601127 w 11218359"/>
              <a:gd name="connsiteY315" fmla="*/ 1819363 h 1819362"/>
              <a:gd name="connsiteX316" fmla="*/ 3612566 w 11218359"/>
              <a:gd name="connsiteY316" fmla="*/ 1819363 h 1819362"/>
              <a:gd name="connsiteX317" fmla="*/ 3624005 w 11218359"/>
              <a:gd name="connsiteY317" fmla="*/ 1819363 h 1819362"/>
              <a:gd name="connsiteX318" fmla="*/ 3635445 w 11218359"/>
              <a:gd name="connsiteY318" fmla="*/ 1819363 h 1819362"/>
              <a:gd name="connsiteX319" fmla="*/ 3646885 w 11218359"/>
              <a:gd name="connsiteY319" fmla="*/ 1819363 h 1819362"/>
              <a:gd name="connsiteX320" fmla="*/ 3658324 w 11218359"/>
              <a:gd name="connsiteY320" fmla="*/ 1819363 h 1819362"/>
              <a:gd name="connsiteX321" fmla="*/ 3669764 w 11218359"/>
              <a:gd name="connsiteY321" fmla="*/ 1819363 h 1819362"/>
              <a:gd name="connsiteX322" fmla="*/ 3681203 w 11218359"/>
              <a:gd name="connsiteY322" fmla="*/ 1819363 h 1819362"/>
              <a:gd name="connsiteX323" fmla="*/ 3692643 w 11218359"/>
              <a:gd name="connsiteY323" fmla="*/ 1819363 h 1819362"/>
              <a:gd name="connsiteX324" fmla="*/ 3704082 w 11218359"/>
              <a:gd name="connsiteY324" fmla="*/ 1819363 h 1819362"/>
              <a:gd name="connsiteX325" fmla="*/ 3715522 w 11218359"/>
              <a:gd name="connsiteY325" fmla="*/ 1819363 h 1819362"/>
              <a:gd name="connsiteX326" fmla="*/ 3726961 w 11218359"/>
              <a:gd name="connsiteY326" fmla="*/ 1819363 h 1819362"/>
              <a:gd name="connsiteX327" fmla="*/ 3738401 w 11218359"/>
              <a:gd name="connsiteY327" fmla="*/ 1819363 h 1819362"/>
              <a:gd name="connsiteX328" fmla="*/ 3749840 w 11218359"/>
              <a:gd name="connsiteY328" fmla="*/ 1819363 h 1819362"/>
              <a:gd name="connsiteX329" fmla="*/ 3761280 w 11218359"/>
              <a:gd name="connsiteY329" fmla="*/ 1819363 h 1819362"/>
              <a:gd name="connsiteX330" fmla="*/ 3772719 w 11218359"/>
              <a:gd name="connsiteY330" fmla="*/ 1819363 h 1819362"/>
              <a:gd name="connsiteX331" fmla="*/ 3784154 w 11218359"/>
              <a:gd name="connsiteY331" fmla="*/ 1819363 h 1819362"/>
              <a:gd name="connsiteX332" fmla="*/ 3795598 w 11218359"/>
              <a:gd name="connsiteY332" fmla="*/ 1819363 h 1819362"/>
              <a:gd name="connsiteX333" fmla="*/ 3807033 w 11218359"/>
              <a:gd name="connsiteY333" fmla="*/ 1819363 h 1819362"/>
              <a:gd name="connsiteX334" fmla="*/ 3818473 w 11218359"/>
              <a:gd name="connsiteY334" fmla="*/ 1819363 h 1819362"/>
              <a:gd name="connsiteX335" fmla="*/ 3829917 w 11218359"/>
              <a:gd name="connsiteY335" fmla="*/ 1819363 h 1819362"/>
              <a:gd name="connsiteX336" fmla="*/ 3841352 w 11218359"/>
              <a:gd name="connsiteY336" fmla="*/ 1819363 h 1819362"/>
              <a:gd name="connsiteX337" fmla="*/ 3852791 w 11218359"/>
              <a:gd name="connsiteY337" fmla="*/ 1819363 h 1819362"/>
              <a:gd name="connsiteX338" fmla="*/ 3864231 w 11218359"/>
              <a:gd name="connsiteY338" fmla="*/ 1819363 h 1819362"/>
              <a:gd name="connsiteX339" fmla="*/ 3875670 w 11218359"/>
              <a:gd name="connsiteY339" fmla="*/ 1819363 h 1819362"/>
              <a:gd name="connsiteX340" fmla="*/ 3887110 w 11218359"/>
              <a:gd name="connsiteY340" fmla="*/ 1819363 h 1819362"/>
              <a:gd name="connsiteX341" fmla="*/ 3898549 w 11218359"/>
              <a:gd name="connsiteY341" fmla="*/ 1819363 h 1819362"/>
              <a:gd name="connsiteX342" fmla="*/ 3909989 w 11218359"/>
              <a:gd name="connsiteY342" fmla="*/ 1819363 h 1819362"/>
              <a:gd name="connsiteX343" fmla="*/ 3921447 w 11218359"/>
              <a:gd name="connsiteY343" fmla="*/ 1819363 h 1819362"/>
              <a:gd name="connsiteX344" fmla="*/ 3932878 w 11218359"/>
              <a:gd name="connsiteY344" fmla="*/ 1819363 h 1819362"/>
              <a:gd name="connsiteX345" fmla="*/ 3944307 w 11218359"/>
              <a:gd name="connsiteY345" fmla="*/ 1819363 h 1819362"/>
              <a:gd name="connsiteX346" fmla="*/ 3955737 w 11218359"/>
              <a:gd name="connsiteY346" fmla="*/ 1819363 h 1819362"/>
              <a:gd name="connsiteX347" fmla="*/ 3967167 w 11218359"/>
              <a:gd name="connsiteY347" fmla="*/ 1819363 h 1819362"/>
              <a:gd name="connsiteX348" fmla="*/ 3978645 w 11218359"/>
              <a:gd name="connsiteY348" fmla="*/ 1819363 h 1819362"/>
              <a:gd name="connsiteX349" fmla="*/ 3990075 w 11218359"/>
              <a:gd name="connsiteY349" fmla="*/ 1819363 h 1819362"/>
              <a:gd name="connsiteX350" fmla="*/ 4001505 w 11218359"/>
              <a:gd name="connsiteY350" fmla="*/ 1819363 h 1819362"/>
              <a:gd name="connsiteX351" fmla="*/ 4012935 w 11218359"/>
              <a:gd name="connsiteY351" fmla="*/ 1819363 h 1819362"/>
              <a:gd name="connsiteX352" fmla="*/ 4024365 w 11218359"/>
              <a:gd name="connsiteY352" fmla="*/ 1819363 h 1819362"/>
              <a:gd name="connsiteX353" fmla="*/ 4035843 w 11218359"/>
              <a:gd name="connsiteY353" fmla="*/ 1819363 h 1819362"/>
              <a:gd name="connsiteX354" fmla="*/ 4047273 w 11218359"/>
              <a:gd name="connsiteY354" fmla="*/ 1819363 h 1819362"/>
              <a:gd name="connsiteX355" fmla="*/ 4058702 w 11218359"/>
              <a:gd name="connsiteY355" fmla="*/ 1819363 h 1819362"/>
              <a:gd name="connsiteX356" fmla="*/ 4070133 w 11218359"/>
              <a:gd name="connsiteY356" fmla="*/ 1819363 h 1819362"/>
              <a:gd name="connsiteX357" fmla="*/ 4081563 w 11218359"/>
              <a:gd name="connsiteY357" fmla="*/ 1819363 h 1819362"/>
              <a:gd name="connsiteX358" fmla="*/ 4093040 w 11218359"/>
              <a:gd name="connsiteY358" fmla="*/ 1819363 h 1819362"/>
              <a:gd name="connsiteX359" fmla="*/ 4104471 w 11218359"/>
              <a:gd name="connsiteY359" fmla="*/ 1819363 h 1819362"/>
              <a:gd name="connsiteX360" fmla="*/ 4115900 w 11218359"/>
              <a:gd name="connsiteY360" fmla="*/ 1819363 h 1819362"/>
              <a:gd name="connsiteX361" fmla="*/ 4127330 w 11218359"/>
              <a:gd name="connsiteY361" fmla="*/ 1819363 h 1819362"/>
              <a:gd name="connsiteX362" fmla="*/ 4138760 w 11218359"/>
              <a:gd name="connsiteY362" fmla="*/ 1819363 h 1819362"/>
              <a:gd name="connsiteX363" fmla="*/ 4150238 w 11218359"/>
              <a:gd name="connsiteY363" fmla="*/ 1819363 h 1819362"/>
              <a:gd name="connsiteX364" fmla="*/ 4161668 w 11218359"/>
              <a:gd name="connsiteY364" fmla="*/ 1819363 h 1819362"/>
              <a:gd name="connsiteX365" fmla="*/ 4173098 w 11218359"/>
              <a:gd name="connsiteY365" fmla="*/ 1819363 h 1819362"/>
              <a:gd name="connsiteX366" fmla="*/ 4184528 w 11218359"/>
              <a:gd name="connsiteY366" fmla="*/ 1819363 h 1819362"/>
              <a:gd name="connsiteX367" fmla="*/ 4195958 w 11218359"/>
              <a:gd name="connsiteY367" fmla="*/ 1819363 h 1819362"/>
              <a:gd name="connsiteX368" fmla="*/ 4207436 w 11218359"/>
              <a:gd name="connsiteY368" fmla="*/ 1819363 h 1819362"/>
              <a:gd name="connsiteX369" fmla="*/ 4218865 w 11218359"/>
              <a:gd name="connsiteY369" fmla="*/ 1819363 h 1819362"/>
              <a:gd name="connsiteX370" fmla="*/ 4230296 w 11218359"/>
              <a:gd name="connsiteY370" fmla="*/ 1819363 h 1819362"/>
              <a:gd name="connsiteX371" fmla="*/ 4241726 w 11218359"/>
              <a:gd name="connsiteY371" fmla="*/ 1819363 h 1819362"/>
              <a:gd name="connsiteX372" fmla="*/ 4253156 w 11218359"/>
              <a:gd name="connsiteY372" fmla="*/ 1819363 h 1819362"/>
              <a:gd name="connsiteX373" fmla="*/ 4264634 w 11218359"/>
              <a:gd name="connsiteY373" fmla="*/ 1819363 h 1819362"/>
              <a:gd name="connsiteX374" fmla="*/ 4276063 w 11218359"/>
              <a:gd name="connsiteY374" fmla="*/ 1819363 h 1819362"/>
              <a:gd name="connsiteX375" fmla="*/ 4287493 w 11218359"/>
              <a:gd name="connsiteY375" fmla="*/ 1819363 h 1819362"/>
              <a:gd name="connsiteX376" fmla="*/ 4298923 w 11218359"/>
              <a:gd name="connsiteY376" fmla="*/ 1819363 h 1819362"/>
              <a:gd name="connsiteX377" fmla="*/ 4310353 w 11218359"/>
              <a:gd name="connsiteY377" fmla="*/ 1819363 h 1819362"/>
              <a:gd name="connsiteX378" fmla="*/ 4321831 w 11218359"/>
              <a:gd name="connsiteY378" fmla="*/ 1819363 h 1819362"/>
              <a:gd name="connsiteX379" fmla="*/ 4333261 w 11218359"/>
              <a:gd name="connsiteY379" fmla="*/ 1819363 h 1819362"/>
              <a:gd name="connsiteX380" fmla="*/ 4344691 w 11218359"/>
              <a:gd name="connsiteY380" fmla="*/ 1819363 h 1819362"/>
              <a:gd name="connsiteX381" fmla="*/ 4356121 w 11218359"/>
              <a:gd name="connsiteY381" fmla="*/ 1819363 h 1819362"/>
              <a:gd name="connsiteX382" fmla="*/ 4367551 w 11218359"/>
              <a:gd name="connsiteY382" fmla="*/ 1819363 h 1819362"/>
              <a:gd name="connsiteX383" fmla="*/ 4379028 w 11218359"/>
              <a:gd name="connsiteY383" fmla="*/ 1819363 h 1819362"/>
              <a:gd name="connsiteX384" fmla="*/ 4390458 w 11218359"/>
              <a:gd name="connsiteY384" fmla="*/ 1819363 h 1819362"/>
              <a:gd name="connsiteX385" fmla="*/ 4401889 w 11218359"/>
              <a:gd name="connsiteY385" fmla="*/ 1819363 h 1819362"/>
              <a:gd name="connsiteX386" fmla="*/ 4413319 w 11218359"/>
              <a:gd name="connsiteY386" fmla="*/ 1819363 h 1819362"/>
              <a:gd name="connsiteX387" fmla="*/ 4424749 w 11218359"/>
              <a:gd name="connsiteY387" fmla="*/ 1819363 h 1819362"/>
              <a:gd name="connsiteX388" fmla="*/ 4436226 w 11218359"/>
              <a:gd name="connsiteY388" fmla="*/ 1819363 h 1819362"/>
              <a:gd name="connsiteX389" fmla="*/ 4447656 w 11218359"/>
              <a:gd name="connsiteY389" fmla="*/ 1819363 h 1819362"/>
              <a:gd name="connsiteX390" fmla="*/ 4459086 w 11218359"/>
              <a:gd name="connsiteY390" fmla="*/ 1819363 h 1819362"/>
              <a:gd name="connsiteX391" fmla="*/ 4470516 w 11218359"/>
              <a:gd name="connsiteY391" fmla="*/ 1819363 h 1819362"/>
              <a:gd name="connsiteX392" fmla="*/ 4481946 w 11218359"/>
              <a:gd name="connsiteY392" fmla="*/ 1819363 h 1819362"/>
              <a:gd name="connsiteX393" fmla="*/ 4493424 w 11218359"/>
              <a:gd name="connsiteY393" fmla="*/ 1819363 h 1819362"/>
              <a:gd name="connsiteX394" fmla="*/ 4504854 w 11218359"/>
              <a:gd name="connsiteY394" fmla="*/ 1819363 h 1819362"/>
              <a:gd name="connsiteX395" fmla="*/ 4516284 w 11218359"/>
              <a:gd name="connsiteY395" fmla="*/ 1819363 h 1819362"/>
              <a:gd name="connsiteX396" fmla="*/ 4527714 w 11218359"/>
              <a:gd name="connsiteY396" fmla="*/ 1819363 h 1819362"/>
              <a:gd name="connsiteX397" fmla="*/ 4539144 w 11218359"/>
              <a:gd name="connsiteY397" fmla="*/ 1819363 h 1819362"/>
              <a:gd name="connsiteX398" fmla="*/ 4550621 w 11218359"/>
              <a:gd name="connsiteY398" fmla="*/ 1819363 h 1819362"/>
              <a:gd name="connsiteX399" fmla="*/ 4562051 w 11218359"/>
              <a:gd name="connsiteY399" fmla="*/ 1819363 h 1819362"/>
              <a:gd name="connsiteX400" fmla="*/ 4573482 w 11218359"/>
              <a:gd name="connsiteY400" fmla="*/ 1819363 h 1819362"/>
              <a:gd name="connsiteX401" fmla="*/ 4584912 w 11218359"/>
              <a:gd name="connsiteY401" fmla="*/ 1819363 h 1819362"/>
              <a:gd name="connsiteX402" fmla="*/ 4596341 w 11218359"/>
              <a:gd name="connsiteY402" fmla="*/ 1819363 h 1819362"/>
              <a:gd name="connsiteX403" fmla="*/ 4607771 w 11218359"/>
              <a:gd name="connsiteY403" fmla="*/ 1819363 h 1819362"/>
              <a:gd name="connsiteX404" fmla="*/ 4619249 w 11218359"/>
              <a:gd name="connsiteY404" fmla="*/ 1819363 h 1819362"/>
              <a:gd name="connsiteX405" fmla="*/ 4630679 w 11218359"/>
              <a:gd name="connsiteY405" fmla="*/ 1819363 h 1819362"/>
              <a:gd name="connsiteX406" fmla="*/ 4642109 w 11218359"/>
              <a:gd name="connsiteY406" fmla="*/ 1819363 h 1819362"/>
              <a:gd name="connsiteX407" fmla="*/ 4653539 w 11218359"/>
              <a:gd name="connsiteY407" fmla="*/ 1819363 h 1819362"/>
              <a:gd name="connsiteX408" fmla="*/ 4664969 w 11218359"/>
              <a:gd name="connsiteY408" fmla="*/ 1819363 h 1819362"/>
              <a:gd name="connsiteX409" fmla="*/ 4676447 w 11218359"/>
              <a:gd name="connsiteY409" fmla="*/ 1819363 h 1819362"/>
              <a:gd name="connsiteX410" fmla="*/ 4687877 w 11218359"/>
              <a:gd name="connsiteY410" fmla="*/ 1819363 h 1819362"/>
              <a:gd name="connsiteX411" fmla="*/ 4699306 w 11218359"/>
              <a:gd name="connsiteY411" fmla="*/ 1819363 h 1819362"/>
              <a:gd name="connsiteX412" fmla="*/ 4710737 w 11218359"/>
              <a:gd name="connsiteY412" fmla="*/ 1819363 h 1819362"/>
              <a:gd name="connsiteX413" fmla="*/ 4722167 w 11218359"/>
              <a:gd name="connsiteY413" fmla="*/ 1819363 h 1819362"/>
              <a:gd name="connsiteX414" fmla="*/ 4733644 w 11218359"/>
              <a:gd name="connsiteY414" fmla="*/ 1819363 h 1819362"/>
              <a:gd name="connsiteX415" fmla="*/ 4745075 w 11218359"/>
              <a:gd name="connsiteY415" fmla="*/ 1819363 h 1819362"/>
              <a:gd name="connsiteX416" fmla="*/ 4756504 w 11218359"/>
              <a:gd name="connsiteY416" fmla="*/ 1819363 h 1819362"/>
              <a:gd name="connsiteX417" fmla="*/ 4767934 w 11218359"/>
              <a:gd name="connsiteY417" fmla="*/ 1819363 h 1819362"/>
              <a:gd name="connsiteX418" fmla="*/ 4779364 w 11218359"/>
              <a:gd name="connsiteY418" fmla="*/ 1819363 h 1819362"/>
              <a:gd name="connsiteX419" fmla="*/ 4790842 w 11218359"/>
              <a:gd name="connsiteY419" fmla="*/ 1819363 h 1819362"/>
              <a:gd name="connsiteX420" fmla="*/ 4802272 w 11218359"/>
              <a:gd name="connsiteY420" fmla="*/ 1819363 h 1819362"/>
              <a:gd name="connsiteX421" fmla="*/ 4813702 w 11218359"/>
              <a:gd name="connsiteY421" fmla="*/ 1819363 h 1819362"/>
              <a:gd name="connsiteX422" fmla="*/ 4825132 w 11218359"/>
              <a:gd name="connsiteY422" fmla="*/ 1819363 h 1819362"/>
              <a:gd name="connsiteX423" fmla="*/ 4836562 w 11218359"/>
              <a:gd name="connsiteY423" fmla="*/ 1819363 h 1819362"/>
              <a:gd name="connsiteX424" fmla="*/ 4848040 w 11218359"/>
              <a:gd name="connsiteY424" fmla="*/ 1819363 h 1819362"/>
              <a:gd name="connsiteX425" fmla="*/ 4859469 w 11218359"/>
              <a:gd name="connsiteY425" fmla="*/ 1819363 h 1819362"/>
              <a:gd name="connsiteX426" fmla="*/ 4870899 w 11218359"/>
              <a:gd name="connsiteY426" fmla="*/ 1819363 h 1819362"/>
              <a:gd name="connsiteX427" fmla="*/ 4882330 w 11218359"/>
              <a:gd name="connsiteY427" fmla="*/ 1819363 h 1819362"/>
              <a:gd name="connsiteX428" fmla="*/ 4893760 w 11218359"/>
              <a:gd name="connsiteY428" fmla="*/ 1819363 h 1819362"/>
              <a:gd name="connsiteX429" fmla="*/ 4905237 w 11218359"/>
              <a:gd name="connsiteY429" fmla="*/ 1819363 h 1819362"/>
              <a:gd name="connsiteX430" fmla="*/ 4916667 w 11218359"/>
              <a:gd name="connsiteY430" fmla="*/ 1819363 h 1819362"/>
              <a:gd name="connsiteX431" fmla="*/ 4928097 w 11218359"/>
              <a:gd name="connsiteY431" fmla="*/ 1819363 h 1819362"/>
              <a:gd name="connsiteX432" fmla="*/ 4939527 w 11218359"/>
              <a:gd name="connsiteY432" fmla="*/ 1819363 h 1819362"/>
              <a:gd name="connsiteX433" fmla="*/ 4950957 w 11218359"/>
              <a:gd name="connsiteY433" fmla="*/ 1819363 h 1819362"/>
              <a:gd name="connsiteX434" fmla="*/ 4962435 w 11218359"/>
              <a:gd name="connsiteY434" fmla="*/ 1819363 h 1819362"/>
              <a:gd name="connsiteX435" fmla="*/ 4973865 w 11218359"/>
              <a:gd name="connsiteY435" fmla="*/ 1819363 h 1819362"/>
              <a:gd name="connsiteX436" fmla="*/ 4985295 w 11218359"/>
              <a:gd name="connsiteY436" fmla="*/ 1819363 h 1819362"/>
              <a:gd name="connsiteX437" fmla="*/ 4996725 w 11218359"/>
              <a:gd name="connsiteY437" fmla="*/ 1819363 h 1819362"/>
              <a:gd name="connsiteX438" fmla="*/ 5008155 w 11218359"/>
              <a:gd name="connsiteY438" fmla="*/ 1819363 h 1819362"/>
              <a:gd name="connsiteX439" fmla="*/ 5019632 w 11218359"/>
              <a:gd name="connsiteY439" fmla="*/ 1819363 h 1819362"/>
              <a:gd name="connsiteX440" fmla="*/ 5031062 w 11218359"/>
              <a:gd name="connsiteY440" fmla="*/ 1819363 h 1819362"/>
              <a:gd name="connsiteX441" fmla="*/ 5042492 w 11218359"/>
              <a:gd name="connsiteY441" fmla="*/ 1819363 h 1819362"/>
              <a:gd name="connsiteX442" fmla="*/ 5053923 w 11218359"/>
              <a:gd name="connsiteY442" fmla="*/ 1819363 h 1819362"/>
              <a:gd name="connsiteX443" fmla="*/ 5065353 w 11218359"/>
              <a:gd name="connsiteY443" fmla="*/ 1819363 h 1819362"/>
              <a:gd name="connsiteX444" fmla="*/ 5076830 w 11218359"/>
              <a:gd name="connsiteY444" fmla="*/ 1819363 h 1819362"/>
              <a:gd name="connsiteX445" fmla="*/ 5088260 w 11218359"/>
              <a:gd name="connsiteY445" fmla="*/ 1819363 h 1819362"/>
              <a:gd name="connsiteX446" fmla="*/ 5099690 w 11218359"/>
              <a:gd name="connsiteY446" fmla="*/ 1819363 h 1819362"/>
              <a:gd name="connsiteX447" fmla="*/ 5111120 w 11218359"/>
              <a:gd name="connsiteY447" fmla="*/ 1819363 h 1819362"/>
              <a:gd name="connsiteX448" fmla="*/ 5122550 w 11218359"/>
              <a:gd name="connsiteY448" fmla="*/ 1819363 h 1819362"/>
              <a:gd name="connsiteX449" fmla="*/ 5134028 w 11218359"/>
              <a:gd name="connsiteY449" fmla="*/ 1819363 h 1819362"/>
              <a:gd name="connsiteX450" fmla="*/ 5145458 w 11218359"/>
              <a:gd name="connsiteY450" fmla="*/ 1819363 h 1819362"/>
              <a:gd name="connsiteX451" fmla="*/ 5156888 w 11218359"/>
              <a:gd name="connsiteY451" fmla="*/ 1819363 h 1819362"/>
              <a:gd name="connsiteX452" fmla="*/ 5168318 w 11218359"/>
              <a:gd name="connsiteY452" fmla="*/ 1819363 h 1819362"/>
              <a:gd name="connsiteX453" fmla="*/ 5179747 w 11218359"/>
              <a:gd name="connsiteY453" fmla="*/ 1819363 h 1819362"/>
              <a:gd name="connsiteX454" fmla="*/ 5191225 w 11218359"/>
              <a:gd name="connsiteY454" fmla="*/ 1819363 h 1819362"/>
              <a:gd name="connsiteX455" fmla="*/ 5202655 w 11218359"/>
              <a:gd name="connsiteY455" fmla="*/ 1819363 h 1819362"/>
              <a:gd name="connsiteX456" fmla="*/ 5214085 w 11218359"/>
              <a:gd name="connsiteY456" fmla="*/ 1819363 h 1819362"/>
              <a:gd name="connsiteX457" fmla="*/ 5225515 w 11218359"/>
              <a:gd name="connsiteY457" fmla="*/ 1819363 h 1819362"/>
              <a:gd name="connsiteX458" fmla="*/ 5236945 w 11218359"/>
              <a:gd name="connsiteY458" fmla="*/ 1819363 h 1819362"/>
              <a:gd name="connsiteX459" fmla="*/ 5248423 w 11218359"/>
              <a:gd name="connsiteY459" fmla="*/ 1819363 h 1819362"/>
              <a:gd name="connsiteX460" fmla="*/ 5259853 w 11218359"/>
              <a:gd name="connsiteY460" fmla="*/ 1819363 h 1819362"/>
              <a:gd name="connsiteX461" fmla="*/ 5271283 w 11218359"/>
              <a:gd name="connsiteY461" fmla="*/ 1819363 h 1819362"/>
              <a:gd name="connsiteX462" fmla="*/ 5282713 w 11218359"/>
              <a:gd name="connsiteY462" fmla="*/ 1819363 h 1819362"/>
              <a:gd name="connsiteX463" fmla="*/ 5294143 w 11218359"/>
              <a:gd name="connsiteY463" fmla="*/ 1819363 h 1819362"/>
              <a:gd name="connsiteX464" fmla="*/ 5305621 w 11218359"/>
              <a:gd name="connsiteY464" fmla="*/ 1819363 h 1819362"/>
              <a:gd name="connsiteX465" fmla="*/ 5317051 w 11218359"/>
              <a:gd name="connsiteY465" fmla="*/ 1819363 h 1819362"/>
              <a:gd name="connsiteX466" fmla="*/ 5328481 w 11218359"/>
              <a:gd name="connsiteY466" fmla="*/ 1819363 h 1819362"/>
              <a:gd name="connsiteX467" fmla="*/ 5339910 w 11218359"/>
              <a:gd name="connsiteY467" fmla="*/ 1819363 h 1819362"/>
              <a:gd name="connsiteX468" fmla="*/ 5351340 w 11218359"/>
              <a:gd name="connsiteY468" fmla="*/ 1819363 h 1819362"/>
              <a:gd name="connsiteX469" fmla="*/ 5362818 w 11218359"/>
              <a:gd name="connsiteY469" fmla="*/ 1819363 h 1819362"/>
              <a:gd name="connsiteX470" fmla="*/ 5374248 w 11218359"/>
              <a:gd name="connsiteY470" fmla="*/ 1819363 h 1819362"/>
              <a:gd name="connsiteX471" fmla="*/ 5385678 w 11218359"/>
              <a:gd name="connsiteY471" fmla="*/ 1819363 h 1819362"/>
              <a:gd name="connsiteX472" fmla="*/ 5397108 w 11218359"/>
              <a:gd name="connsiteY472" fmla="*/ 1819363 h 1819362"/>
              <a:gd name="connsiteX473" fmla="*/ 5408538 w 11218359"/>
              <a:gd name="connsiteY473" fmla="*/ 1819363 h 1819362"/>
              <a:gd name="connsiteX474" fmla="*/ 5420016 w 11218359"/>
              <a:gd name="connsiteY474" fmla="*/ 1819363 h 1819362"/>
              <a:gd name="connsiteX475" fmla="*/ 5431446 w 11218359"/>
              <a:gd name="connsiteY475" fmla="*/ 1819363 h 1819362"/>
              <a:gd name="connsiteX476" fmla="*/ 5442876 w 11218359"/>
              <a:gd name="connsiteY476" fmla="*/ 1819363 h 1819362"/>
              <a:gd name="connsiteX477" fmla="*/ 5454306 w 11218359"/>
              <a:gd name="connsiteY477" fmla="*/ 1819363 h 1819362"/>
              <a:gd name="connsiteX478" fmla="*/ 5465736 w 11218359"/>
              <a:gd name="connsiteY478" fmla="*/ 1819363 h 1819362"/>
              <a:gd name="connsiteX479" fmla="*/ 5477214 w 11218359"/>
              <a:gd name="connsiteY479" fmla="*/ 1819363 h 1819362"/>
              <a:gd name="connsiteX480" fmla="*/ 5488643 w 11218359"/>
              <a:gd name="connsiteY480" fmla="*/ 1819363 h 1819362"/>
              <a:gd name="connsiteX481" fmla="*/ 5500073 w 11218359"/>
              <a:gd name="connsiteY481" fmla="*/ 1819363 h 1819362"/>
              <a:gd name="connsiteX482" fmla="*/ 5511503 w 11218359"/>
              <a:gd name="connsiteY482" fmla="*/ 1819363 h 1819362"/>
              <a:gd name="connsiteX483" fmla="*/ 5522933 w 11218359"/>
              <a:gd name="connsiteY483" fmla="*/ 1819363 h 1819362"/>
              <a:gd name="connsiteX484" fmla="*/ 5534411 w 11218359"/>
              <a:gd name="connsiteY484" fmla="*/ 1819363 h 1819362"/>
              <a:gd name="connsiteX485" fmla="*/ 5545841 w 11218359"/>
              <a:gd name="connsiteY485" fmla="*/ 1819363 h 1819362"/>
              <a:gd name="connsiteX486" fmla="*/ 5557271 w 11218359"/>
              <a:gd name="connsiteY486" fmla="*/ 1819363 h 1819362"/>
              <a:gd name="connsiteX487" fmla="*/ 5568701 w 11218359"/>
              <a:gd name="connsiteY487" fmla="*/ 1819363 h 1819362"/>
              <a:gd name="connsiteX488" fmla="*/ 5580131 w 11218359"/>
              <a:gd name="connsiteY488" fmla="*/ 1819363 h 1819362"/>
              <a:gd name="connsiteX489" fmla="*/ 5591609 w 11218359"/>
              <a:gd name="connsiteY489" fmla="*/ 1819363 h 1819362"/>
              <a:gd name="connsiteX490" fmla="*/ 5603038 w 11218359"/>
              <a:gd name="connsiteY490" fmla="*/ 1819363 h 1819362"/>
              <a:gd name="connsiteX491" fmla="*/ 5614469 w 11218359"/>
              <a:gd name="connsiteY491" fmla="*/ 1819363 h 1819362"/>
              <a:gd name="connsiteX492" fmla="*/ 5625899 w 11218359"/>
              <a:gd name="connsiteY492" fmla="*/ 1819363 h 1819362"/>
              <a:gd name="connsiteX493" fmla="*/ 5637329 w 11218359"/>
              <a:gd name="connsiteY493" fmla="*/ 1819363 h 1819362"/>
              <a:gd name="connsiteX494" fmla="*/ 5648759 w 11218359"/>
              <a:gd name="connsiteY494" fmla="*/ 1819363 h 1819362"/>
              <a:gd name="connsiteX495" fmla="*/ 5660236 w 11218359"/>
              <a:gd name="connsiteY495" fmla="*/ 1819363 h 1819362"/>
              <a:gd name="connsiteX496" fmla="*/ 5671666 w 11218359"/>
              <a:gd name="connsiteY496" fmla="*/ 1819363 h 1819362"/>
              <a:gd name="connsiteX497" fmla="*/ 5683096 w 11218359"/>
              <a:gd name="connsiteY497" fmla="*/ 1819363 h 1819362"/>
              <a:gd name="connsiteX498" fmla="*/ 5694526 w 11218359"/>
              <a:gd name="connsiteY498" fmla="*/ 1819363 h 1819362"/>
              <a:gd name="connsiteX499" fmla="*/ 5705956 w 11218359"/>
              <a:gd name="connsiteY499" fmla="*/ 1819363 h 1819362"/>
              <a:gd name="connsiteX500" fmla="*/ 5717434 w 11218359"/>
              <a:gd name="connsiteY500" fmla="*/ 1819363 h 1819362"/>
              <a:gd name="connsiteX501" fmla="*/ 5728864 w 11218359"/>
              <a:gd name="connsiteY501" fmla="*/ 1819363 h 1819362"/>
              <a:gd name="connsiteX502" fmla="*/ 5740294 w 11218359"/>
              <a:gd name="connsiteY502" fmla="*/ 1819363 h 1819362"/>
              <a:gd name="connsiteX503" fmla="*/ 5751724 w 11218359"/>
              <a:gd name="connsiteY503" fmla="*/ 1819363 h 1819362"/>
              <a:gd name="connsiteX504" fmla="*/ 5763154 w 11218359"/>
              <a:gd name="connsiteY504" fmla="*/ 1819363 h 1819362"/>
              <a:gd name="connsiteX505" fmla="*/ 5774631 w 11218359"/>
              <a:gd name="connsiteY505" fmla="*/ 1819363 h 1819362"/>
              <a:gd name="connsiteX506" fmla="*/ 5786062 w 11218359"/>
              <a:gd name="connsiteY506" fmla="*/ 1819363 h 1819362"/>
              <a:gd name="connsiteX507" fmla="*/ 5797492 w 11218359"/>
              <a:gd name="connsiteY507" fmla="*/ 1819363 h 1819362"/>
              <a:gd name="connsiteX508" fmla="*/ 5808921 w 11218359"/>
              <a:gd name="connsiteY508" fmla="*/ 1819363 h 1819362"/>
              <a:gd name="connsiteX509" fmla="*/ 5820351 w 11218359"/>
              <a:gd name="connsiteY509" fmla="*/ 1819363 h 1819362"/>
              <a:gd name="connsiteX510" fmla="*/ 5831829 w 11218359"/>
              <a:gd name="connsiteY510" fmla="*/ 1819363 h 1819362"/>
              <a:gd name="connsiteX511" fmla="*/ 5843259 w 11218359"/>
              <a:gd name="connsiteY511" fmla="*/ 1819363 h 1819362"/>
              <a:gd name="connsiteX512" fmla="*/ 5854689 w 11218359"/>
              <a:gd name="connsiteY512" fmla="*/ 1819363 h 1819362"/>
              <a:gd name="connsiteX513" fmla="*/ 5866119 w 11218359"/>
              <a:gd name="connsiteY513" fmla="*/ 1819363 h 1819362"/>
              <a:gd name="connsiteX514" fmla="*/ 5877549 w 11218359"/>
              <a:gd name="connsiteY514" fmla="*/ 1819363 h 1819362"/>
              <a:gd name="connsiteX515" fmla="*/ 5889027 w 11218359"/>
              <a:gd name="connsiteY515" fmla="*/ 1819363 h 1819362"/>
              <a:gd name="connsiteX516" fmla="*/ 5900457 w 11218359"/>
              <a:gd name="connsiteY516" fmla="*/ 1819363 h 1819362"/>
              <a:gd name="connsiteX517" fmla="*/ 5911887 w 11218359"/>
              <a:gd name="connsiteY517" fmla="*/ 1819363 h 1819362"/>
              <a:gd name="connsiteX518" fmla="*/ 5923317 w 11218359"/>
              <a:gd name="connsiteY518" fmla="*/ 1819363 h 1819362"/>
              <a:gd name="connsiteX519" fmla="*/ 5934747 w 11218359"/>
              <a:gd name="connsiteY519" fmla="*/ 1819363 h 1819362"/>
              <a:gd name="connsiteX520" fmla="*/ 5946225 w 11218359"/>
              <a:gd name="connsiteY520" fmla="*/ 1819363 h 1819362"/>
              <a:gd name="connsiteX521" fmla="*/ 5957655 w 11218359"/>
              <a:gd name="connsiteY521" fmla="*/ 1819363 h 1819362"/>
              <a:gd name="connsiteX522" fmla="*/ 5969084 w 11218359"/>
              <a:gd name="connsiteY522" fmla="*/ 1819363 h 1819362"/>
              <a:gd name="connsiteX523" fmla="*/ 5980514 w 11218359"/>
              <a:gd name="connsiteY523" fmla="*/ 1819363 h 1819362"/>
              <a:gd name="connsiteX524" fmla="*/ 5991944 w 11218359"/>
              <a:gd name="connsiteY524" fmla="*/ 1819363 h 1819362"/>
              <a:gd name="connsiteX525" fmla="*/ 6003422 w 11218359"/>
              <a:gd name="connsiteY525" fmla="*/ 1819363 h 1819362"/>
              <a:gd name="connsiteX526" fmla="*/ 6014852 w 11218359"/>
              <a:gd name="connsiteY526" fmla="*/ 1819363 h 1819362"/>
              <a:gd name="connsiteX527" fmla="*/ 6026282 w 11218359"/>
              <a:gd name="connsiteY527" fmla="*/ 1819363 h 1819362"/>
              <a:gd name="connsiteX528" fmla="*/ 6037712 w 11218359"/>
              <a:gd name="connsiteY528" fmla="*/ 1819363 h 1819362"/>
              <a:gd name="connsiteX529" fmla="*/ 6049142 w 11218359"/>
              <a:gd name="connsiteY529" fmla="*/ 1819363 h 1819362"/>
              <a:gd name="connsiteX530" fmla="*/ 6060620 w 11218359"/>
              <a:gd name="connsiteY530" fmla="*/ 1819363 h 1819362"/>
              <a:gd name="connsiteX531" fmla="*/ 6072049 w 11218359"/>
              <a:gd name="connsiteY531" fmla="*/ 1819363 h 1819362"/>
              <a:gd name="connsiteX532" fmla="*/ 6083480 w 11218359"/>
              <a:gd name="connsiteY532" fmla="*/ 1819363 h 1819362"/>
              <a:gd name="connsiteX533" fmla="*/ 6094910 w 11218359"/>
              <a:gd name="connsiteY533" fmla="*/ 1819363 h 1819362"/>
              <a:gd name="connsiteX534" fmla="*/ 6106340 w 11218359"/>
              <a:gd name="connsiteY534" fmla="*/ 1819363 h 1819362"/>
              <a:gd name="connsiteX535" fmla="*/ 6117818 w 11218359"/>
              <a:gd name="connsiteY535" fmla="*/ 1819363 h 1819362"/>
              <a:gd name="connsiteX536" fmla="*/ 6129247 w 11218359"/>
              <a:gd name="connsiteY536" fmla="*/ 1819363 h 1819362"/>
              <a:gd name="connsiteX537" fmla="*/ 6140677 w 11218359"/>
              <a:gd name="connsiteY537" fmla="*/ 1819363 h 1819362"/>
              <a:gd name="connsiteX538" fmla="*/ 6152107 w 11218359"/>
              <a:gd name="connsiteY538" fmla="*/ 1819363 h 1819362"/>
              <a:gd name="connsiteX539" fmla="*/ 6163537 w 11218359"/>
              <a:gd name="connsiteY539" fmla="*/ 1819363 h 1819362"/>
              <a:gd name="connsiteX540" fmla="*/ 6175015 w 11218359"/>
              <a:gd name="connsiteY540" fmla="*/ 1819363 h 1819362"/>
              <a:gd name="connsiteX541" fmla="*/ 6186445 w 11218359"/>
              <a:gd name="connsiteY541" fmla="*/ 1819363 h 1819362"/>
              <a:gd name="connsiteX542" fmla="*/ 6197875 w 11218359"/>
              <a:gd name="connsiteY542" fmla="*/ 1819363 h 1819362"/>
              <a:gd name="connsiteX543" fmla="*/ 6209305 w 11218359"/>
              <a:gd name="connsiteY543" fmla="*/ 1819363 h 1819362"/>
              <a:gd name="connsiteX544" fmla="*/ 6220735 w 11218359"/>
              <a:gd name="connsiteY544" fmla="*/ 1382175 h 1819362"/>
              <a:gd name="connsiteX545" fmla="*/ 6232212 w 11218359"/>
              <a:gd name="connsiteY545" fmla="*/ 724140 h 1819362"/>
              <a:gd name="connsiteX546" fmla="*/ 6243642 w 11218359"/>
              <a:gd name="connsiteY546" fmla="*/ 671557 h 1819362"/>
              <a:gd name="connsiteX547" fmla="*/ 6255073 w 11218359"/>
              <a:gd name="connsiteY547" fmla="*/ 950997 h 1819362"/>
              <a:gd name="connsiteX548" fmla="*/ 6266503 w 11218359"/>
              <a:gd name="connsiteY548" fmla="*/ 226857 h 1819362"/>
              <a:gd name="connsiteX549" fmla="*/ 6277933 w 11218359"/>
              <a:gd name="connsiteY549" fmla="*/ 166763 h 1819362"/>
              <a:gd name="connsiteX550" fmla="*/ 6289410 w 11218359"/>
              <a:gd name="connsiteY550" fmla="*/ 528835 h 1819362"/>
              <a:gd name="connsiteX551" fmla="*/ 6300840 w 11218359"/>
              <a:gd name="connsiteY551" fmla="*/ 492778 h 1819362"/>
              <a:gd name="connsiteX552" fmla="*/ 6312270 w 11218359"/>
              <a:gd name="connsiteY552" fmla="*/ 614464 h 1819362"/>
              <a:gd name="connsiteX553" fmla="*/ 6323700 w 11218359"/>
              <a:gd name="connsiteY553" fmla="*/ 883389 h 1819362"/>
              <a:gd name="connsiteX554" fmla="*/ 6335130 w 11218359"/>
              <a:gd name="connsiteY554" fmla="*/ 644516 h 1819362"/>
              <a:gd name="connsiteX555" fmla="*/ 6346608 w 11218359"/>
              <a:gd name="connsiteY555" fmla="*/ 283947 h 1819362"/>
              <a:gd name="connsiteX556" fmla="*/ 6358038 w 11218359"/>
              <a:gd name="connsiteY556" fmla="*/ 0 h 1819362"/>
              <a:gd name="connsiteX557" fmla="*/ 6369468 w 11218359"/>
              <a:gd name="connsiteY557" fmla="*/ 237373 h 1819362"/>
              <a:gd name="connsiteX558" fmla="*/ 6380898 w 11218359"/>
              <a:gd name="connsiteY558" fmla="*/ 410144 h 1819362"/>
              <a:gd name="connsiteX559" fmla="*/ 6392328 w 11218359"/>
              <a:gd name="connsiteY559" fmla="*/ 482257 h 1819362"/>
              <a:gd name="connsiteX560" fmla="*/ 6403805 w 11218359"/>
              <a:gd name="connsiteY560" fmla="*/ 1807342 h 1819362"/>
              <a:gd name="connsiteX561" fmla="*/ 6415235 w 11218359"/>
              <a:gd name="connsiteY561" fmla="*/ 1819363 h 1819362"/>
              <a:gd name="connsiteX562" fmla="*/ 6426666 w 11218359"/>
              <a:gd name="connsiteY562" fmla="*/ 1817862 h 1819362"/>
              <a:gd name="connsiteX563" fmla="*/ 6438096 w 11218359"/>
              <a:gd name="connsiteY563" fmla="*/ 1819363 h 1819362"/>
              <a:gd name="connsiteX564" fmla="*/ 6449525 w 11218359"/>
              <a:gd name="connsiteY564" fmla="*/ 1819363 h 1819362"/>
              <a:gd name="connsiteX565" fmla="*/ 6461003 w 11218359"/>
              <a:gd name="connsiteY565" fmla="*/ 1819363 h 1819362"/>
              <a:gd name="connsiteX566" fmla="*/ 6472433 w 11218359"/>
              <a:gd name="connsiteY566" fmla="*/ 1819363 h 1819362"/>
              <a:gd name="connsiteX567" fmla="*/ 6483863 w 11218359"/>
              <a:gd name="connsiteY567" fmla="*/ 1819363 h 1819362"/>
              <a:gd name="connsiteX568" fmla="*/ 6495293 w 11218359"/>
              <a:gd name="connsiteY568" fmla="*/ 1819363 h 1819362"/>
              <a:gd name="connsiteX569" fmla="*/ 6506723 w 11218359"/>
              <a:gd name="connsiteY569" fmla="*/ 1819363 h 1819362"/>
              <a:gd name="connsiteX570" fmla="*/ 6518201 w 11218359"/>
              <a:gd name="connsiteY570" fmla="*/ 1819363 h 1819362"/>
              <a:gd name="connsiteX571" fmla="*/ 6529631 w 11218359"/>
              <a:gd name="connsiteY571" fmla="*/ 1819363 h 1819362"/>
              <a:gd name="connsiteX572" fmla="*/ 6541061 w 11218359"/>
              <a:gd name="connsiteY572" fmla="*/ 1819363 h 1819362"/>
              <a:gd name="connsiteX573" fmla="*/ 6552490 w 11218359"/>
              <a:gd name="connsiteY573" fmla="*/ 1819363 h 1819362"/>
              <a:gd name="connsiteX574" fmla="*/ 6563921 w 11218359"/>
              <a:gd name="connsiteY574" fmla="*/ 1819363 h 1819362"/>
              <a:gd name="connsiteX575" fmla="*/ 6575398 w 11218359"/>
              <a:gd name="connsiteY575" fmla="*/ 1819363 h 1819362"/>
              <a:gd name="connsiteX576" fmla="*/ 6586828 w 11218359"/>
              <a:gd name="connsiteY576" fmla="*/ 1819363 h 1819362"/>
              <a:gd name="connsiteX577" fmla="*/ 6598259 w 11218359"/>
              <a:gd name="connsiteY577" fmla="*/ 1819363 h 1819362"/>
              <a:gd name="connsiteX578" fmla="*/ 6609688 w 11218359"/>
              <a:gd name="connsiteY578" fmla="*/ 1819363 h 1819362"/>
              <a:gd name="connsiteX579" fmla="*/ 6621118 w 11218359"/>
              <a:gd name="connsiteY579" fmla="*/ 1819363 h 1819362"/>
              <a:gd name="connsiteX580" fmla="*/ 6632596 w 11218359"/>
              <a:gd name="connsiteY580" fmla="*/ 1819363 h 1819362"/>
              <a:gd name="connsiteX581" fmla="*/ 6644026 w 11218359"/>
              <a:gd name="connsiteY581" fmla="*/ 1819363 h 1819362"/>
              <a:gd name="connsiteX582" fmla="*/ 6655456 w 11218359"/>
              <a:gd name="connsiteY582" fmla="*/ 1819363 h 1819362"/>
              <a:gd name="connsiteX583" fmla="*/ 6666886 w 11218359"/>
              <a:gd name="connsiteY583" fmla="*/ 1819363 h 1819362"/>
              <a:gd name="connsiteX584" fmla="*/ 6678316 w 11218359"/>
              <a:gd name="connsiteY584" fmla="*/ 1819363 h 1819362"/>
              <a:gd name="connsiteX585" fmla="*/ 6689794 w 11218359"/>
              <a:gd name="connsiteY585" fmla="*/ 1819363 h 1819362"/>
              <a:gd name="connsiteX586" fmla="*/ 6701224 w 11218359"/>
              <a:gd name="connsiteY586" fmla="*/ 1819363 h 1819362"/>
              <a:gd name="connsiteX587" fmla="*/ 6712653 w 11218359"/>
              <a:gd name="connsiteY587" fmla="*/ 1819363 h 1819362"/>
              <a:gd name="connsiteX588" fmla="*/ 6724083 w 11218359"/>
              <a:gd name="connsiteY588" fmla="*/ 1819363 h 1819362"/>
              <a:gd name="connsiteX589" fmla="*/ 6735514 w 11218359"/>
              <a:gd name="connsiteY589" fmla="*/ 1819363 h 1819362"/>
              <a:gd name="connsiteX590" fmla="*/ 6746944 w 11218359"/>
              <a:gd name="connsiteY590" fmla="*/ 1819363 h 1819362"/>
              <a:gd name="connsiteX591" fmla="*/ 6758421 w 11218359"/>
              <a:gd name="connsiteY591" fmla="*/ 1819363 h 1819362"/>
              <a:gd name="connsiteX592" fmla="*/ 6769851 w 11218359"/>
              <a:gd name="connsiteY592" fmla="*/ 1819363 h 1819362"/>
              <a:gd name="connsiteX593" fmla="*/ 6781281 w 11218359"/>
              <a:gd name="connsiteY593" fmla="*/ 1819363 h 1819362"/>
              <a:gd name="connsiteX594" fmla="*/ 6792711 w 11218359"/>
              <a:gd name="connsiteY594" fmla="*/ 1819363 h 1819362"/>
              <a:gd name="connsiteX595" fmla="*/ 6804141 w 11218359"/>
              <a:gd name="connsiteY595" fmla="*/ 1819363 h 1819362"/>
              <a:gd name="connsiteX596" fmla="*/ 6815619 w 11218359"/>
              <a:gd name="connsiteY596" fmla="*/ 1819363 h 1819362"/>
              <a:gd name="connsiteX597" fmla="*/ 6827049 w 11218359"/>
              <a:gd name="connsiteY597" fmla="*/ 1819363 h 1819362"/>
              <a:gd name="connsiteX598" fmla="*/ 6838479 w 11218359"/>
              <a:gd name="connsiteY598" fmla="*/ 1819363 h 1819362"/>
              <a:gd name="connsiteX599" fmla="*/ 6849909 w 11218359"/>
              <a:gd name="connsiteY599" fmla="*/ 1819363 h 1819362"/>
              <a:gd name="connsiteX600" fmla="*/ 6861339 w 11218359"/>
              <a:gd name="connsiteY600" fmla="*/ 1819363 h 1819362"/>
              <a:gd name="connsiteX601" fmla="*/ 6872816 w 11218359"/>
              <a:gd name="connsiteY601" fmla="*/ 1819363 h 1819362"/>
              <a:gd name="connsiteX602" fmla="*/ 6884246 w 11218359"/>
              <a:gd name="connsiteY602" fmla="*/ 1819363 h 1819362"/>
              <a:gd name="connsiteX603" fmla="*/ 6895676 w 11218359"/>
              <a:gd name="connsiteY603" fmla="*/ 1819363 h 1819362"/>
              <a:gd name="connsiteX604" fmla="*/ 6907107 w 11218359"/>
              <a:gd name="connsiteY604" fmla="*/ 1819363 h 1819362"/>
              <a:gd name="connsiteX605" fmla="*/ 6918537 w 11218359"/>
              <a:gd name="connsiteY605" fmla="*/ 1819363 h 1819362"/>
              <a:gd name="connsiteX606" fmla="*/ 6930014 w 11218359"/>
              <a:gd name="connsiteY606" fmla="*/ 1819363 h 1819362"/>
              <a:gd name="connsiteX607" fmla="*/ 6941444 w 11218359"/>
              <a:gd name="connsiteY607" fmla="*/ 1819363 h 1819362"/>
              <a:gd name="connsiteX608" fmla="*/ 6952874 w 11218359"/>
              <a:gd name="connsiteY608" fmla="*/ 1819363 h 1819362"/>
              <a:gd name="connsiteX609" fmla="*/ 6964304 w 11218359"/>
              <a:gd name="connsiteY609" fmla="*/ 1819363 h 1819362"/>
              <a:gd name="connsiteX610" fmla="*/ 6975734 w 11218359"/>
              <a:gd name="connsiteY610" fmla="*/ 1819363 h 1819362"/>
              <a:gd name="connsiteX611" fmla="*/ 6987212 w 11218359"/>
              <a:gd name="connsiteY611" fmla="*/ 1819363 h 1819362"/>
              <a:gd name="connsiteX612" fmla="*/ 6998642 w 11218359"/>
              <a:gd name="connsiteY612" fmla="*/ 1819363 h 1819362"/>
              <a:gd name="connsiteX613" fmla="*/ 7010072 w 11218359"/>
              <a:gd name="connsiteY613" fmla="*/ 1819363 h 1819362"/>
              <a:gd name="connsiteX614" fmla="*/ 7021502 w 11218359"/>
              <a:gd name="connsiteY614" fmla="*/ 1819363 h 1819362"/>
              <a:gd name="connsiteX615" fmla="*/ 7032931 w 11218359"/>
              <a:gd name="connsiteY615" fmla="*/ 1819363 h 1819362"/>
              <a:gd name="connsiteX616" fmla="*/ 7044409 w 11218359"/>
              <a:gd name="connsiteY616" fmla="*/ 1819363 h 1819362"/>
              <a:gd name="connsiteX617" fmla="*/ 7055839 w 11218359"/>
              <a:gd name="connsiteY617" fmla="*/ 1819363 h 1819362"/>
              <a:gd name="connsiteX618" fmla="*/ 7067269 w 11218359"/>
              <a:gd name="connsiteY618" fmla="*/ 1819363 h 1819362"/>
              <a:gd name="connsiteX619" fmla="*/ 7078700 w 11218359"/>
              <a:gd name="connsiteY619" fmla="*/ 1819363 h 1819362"/>
              <a:gd name="connsiteX620" fmla="*/ 7090129 w 11218359"/>
              <a:gd name="connsiteY620" fmla="*/ 1819363 h 1819362"/>
              <a:gd name="connsiteX621" fmla="*/ 7101607 w 11218359"/>
              <a:gd name="connsiteY621" fmla="*/ 1819363 h 1819362"/>
              <a:gd name="connsiteX622" fmla="*/ 7113037 w 11218359"/>
              <a:gd name="connsiteY622" fmla="*/ 1819363 h 1819362"/>
              <a:gd name="connsiteX623" fmla="*/ 7124467 w 11218359"/>
              <a:gd name="connsiteY623" fmla="*/ 1819363 h 1819362"/>
              <a:gd name="connsiteX624" fmla="*/ 7135897 w 11218359"/>
              <a:gd name="connsiteY624" fmla="*/ 1819363 h 1819362"/>
              <a:gd name="connsiteX625" fmla="*/ 7147327 w 11218359"/>
              <a:gd name="connsiteY625" fmla="*/ 1819363 h 1819362"/>
              <a:gd name="connsiteX626" fmla="*/ 7158805 w 11218359"/>
              <a:gd name="connsiteY626" fmla="*/ 1819363 h 1819362"/>
              <a:gd name="connsiteX627" fmla="*/ 7170235 w 11218359"/>
              <a:gd name="connsiteY627" fmla="*/ 1819363 h 1819362"/>
              <a:gd name="connsiteX628" fmla="*/ 7181665 w 11218359"/>
              <a:gd name="connsiteY628" fmla="*/ 1819363 h 1819362"/>
              <a:gd name="connsiteX629" fmla="*/ 7193094 w 11218359"/>
              <a:gd name="connsiteY629" fmla="*/ 1819363 h 1819362"/>
              <a:gd name="connsiteX630" fmla="*/ 7204524 w 11218359"/>
              <a:gd name="connsiteY630" fmla="*/ 1819363 h 1819362"/>
              <a:gd name="connsiteX631" fmla="*/ 7216002 w 11218359"/>
              <a:gd name="connsiteY631" fmla="*/ 1819363 h 1819362"/>
              <a:gd name="connsiteX632" fmla="*/ 7227432 w 11218359"/>
              <a:gd name="connsiteY632" fmla="*/ 1819363 h 1819362"/>
              <a:gd name="connsiteX633" fmla="*/ 7238862 w 11218359"/>
              <a:gd name="connsiteY633" fmla="*/ 1819363 h 1819362"/>
              <a:gd name="connsiteX634" fmla="*/ 7250292 w 11218359"/>
              <a:gd name="connsiteY634" fmla="*/ 1819363 h 1819362"/>
              <a:gd name="connsiteX635" fmla="*/ 7261722 w 11218359"/>
              <a:gd name="connsiteY635" fmla="*/ 1819363 h 1819362"/>
              <a:gd name="connsiteX636" fmla="*/ 7273200 w 11218359"/>
              <a:gd name="connsiteY636" fmla="*/ 1819363 h 1819362"/>
              <a:gd name="connsiteX637" fmla="*/ 7284630 w 11218359"/>
              <a:gd name="connsiteY637" fmla="*/ 1819363 h 1819362"/>
              <a:gd name="connsiteX638" fmla="*/ 7296060 w 11218359"/>
              <a:gd name="connsiteY638" fmla="*/ 1819363 h 1819362"/>
              <a:gd name="connsiteX639" fmla="*/ 7307490 w 11218359"/>
              <a:gd name="connsiteY639" fmla="*/ 1819363 h 1819362"/>
              <a:gd name="connsiteX640" fmla="*/ 7318920 w 11218359"/>
              <a:gd name="connsiteY640" fmla="*/ 1819363 h 1819362"/>
              <a:gd name="connsiteX641" fmla="*/ 7330398 w 11218359"/>
              <a:gd name="connsiteY641" fmla="*/ 1819363 h 1819362"/>
              <a:gd name="connsiteX642" fmla="*/ 7341828 w 11218359"/>
              <a:gd name="connsiteY642" fmla="*/ 1819363 h 1819362"/>
              <a:gd name="connsiteX643" fmla="*/ 7353257 w 11218359"/>
              <a:gd name="connsiteY643" fmla="*/ 1819363 h 1819362"/>
              <a:gd name="connsiteX644" fmla="*/ 7364687 w 11218359"/>
              <a:gd name="connsiteY644" fmla="*/ 1819363 h 1819362"/>
              <a:gd name="connsiteX645" fmla="*/ 7376117 w 11218359"/>
              <a:gd name="connsiteY645" fmla="*/ 1819363 h 1819362"/>
              <a:gd name="connsiteX646" fmla="*/ 7387595 w 11218359"/>
              <a:gd name="connsiteY646" fmla="*/ 1819363 h 1819362"/>
              <a:gd name="connsiteX647" fmla="*/ 7399025 w 11218359"/>
              <a:gd name="connsiteY647" fmla="*/ 1819363 h 1819362"/>
              <a:gd name="connsiteX648" fmla="*/ 7410455 w 11218359"/>
              <a:gd name="connsiteY648" fmla="*/ 1819363 h 1819362"/>
              <a:gd name="connsiteX649" fmla="*/ 7421885 w 11218359"/>
              <a:gd name="connsiteY649" fmla="*/ 1819363 h 1819362"/>
              <a:gd name="connsiteX650" fmla="*/ 7433315 w 11218359"/>
              <a:gd name="connsiteY650" fmla="*/ 1819363 h 1819362"/>
              <a:gd name="connsiteX651" fmla="*/ 7444793 w 11218359"/>
              <a:gd name="connsiteY651" fmla="*/ 1819363 h 1819362"/>
              <a:gd name="connsiteX652" fmla="*/ 7456222 w 11218359"/>
              <a:gd name="connsiteY652" fmla="*/ 1819363 h 1819362"/>
              <a:gd name="connsiteX653" fmla="*/ 7467653 w 11218359"/>
              <a:gd name="connsiteY653" fmla="*/ 1819363 h 1819362"/>
              <a:gd name="connsiteX654" fmla="*/ 7479083 w 11218359"/>
              <a:gd name="connsiteY654" fmla="*/ 1819363 h 1819362"/>
              <a:gd name="connsiteX655" fmla="*/ 7490513 w 11218359"/>
              <a:gd name="connsiteY655" fmla="*/ 1819363 h 1819362"/>
              <a:gd name="connsiteX656" fmla="*/ 7501990 w 11218359"/>
              <a:gd name="connsiteY656" fmla="*/ 1819363 h 1819362"/>
              <a:gd name="connsiteX657" fmla="*/ 7513420 w 11218359"/>
              <a:gd name="connsiteY657" fmla="*/ 1819363 h 1819362"/>
              <a:gd name="connsiteX658" fmla="*/ 7524850 w 11218359"/>
              <a:gd name="connsiteY658" fmla="*/ 1819363 h 1819362"/>
              <a:gd name="connsiteX659" fmla="*/ 7536280 w 11218359"/>
              <a:gd name="connsiteY659" fmla="*/ 1819363 h 1819362"/>
              <a:gd name="connsiteX660" fmla="*/ 7547710 w 11218359"/>
              <a:gd name="connsiteY660" fmla="*/ 1819363 h 1819362"/>
              <a:gd name="connsiteX661" fmla="*/ 7559188 w 11218359"/>
              <a:gd name="connsiteY661" fmla="*/ 1819363 h 1819362"/>
              <a:gd name="connsiteX662" fmla="*/ 7570618 w 11218359"/>
              <a:gd name="connsiteY662" fmla="*/ 1819363 h 1819362"/>
              <a:gd name="connsiteX663" fmla="*/ 7582048 w 11218359"/>
              <a:gd name="connsiteY663" fmla="*/ 1819363 h 1819362"/>
              <a:gd name="connsiteX664" fmla="*/ 7593478 w 11218359"/>
              <a:gd name="connsiteY664" fmla="*/ 1819363 h 1819362"/>
              <a:gd name="connsiteX665" fmla="*/ 7604908 w 11218359"/>
              <a:gd name="connsiteY665" fmla="*/ 1819363 h 1819362"/>
              <a:gd name="connsiteX666" fmla="*/ 7616385 w 11218359"/>
              <a:gd name="connsiteY666" fmla="*/ 1819363 h 1819362"/>
              <a:gd name="connsiteX667" fmla="*/ 7627815 w 11218359"/>
              <a:gd name="connsiteY667" fmla="*/ 1819363 h 1819362"/>
              <a:gd name="connsiteX668" fmla="*/ 7639246 w 11218359"/>
              <a:gd name="connsiteY668" fmla="*/ 1819363 h 1819362"/>
              <a:gd name="connsiteX669" fmla="*/ 7650676 w 11218359"/>
              <a:gd name="connsiteY669" fmla="*/ 1819363 h 1819362"/>
              <a:gd name="connsiteX670" fmla="*/ 7662106 w 11218359"/>
              <a:gd name="connsiteY670" fmla="*/ 1819363 h 1819362"/>
              <a:gd name="connsiteX671" fmla="*/ 7673583 w 11218359"/>
              <a:gd name="connsiteY671" fmla="*/ 1819363 h 1819362"/>
              <a:gd name="connsiteX672" fmla="*/ 7685013 w 11218359"/>
              <a:gd name="connsiteY672" fmla="*/ 1819363 h 1819362"/>
              <a:gd name="connsiteX673" fmla="*/ 7696443 w 11218359"/>
              <a:gd name="connsiteY673" fmla="*/ 1819363 h 1819362"/>
              <a:gd name="connsiteX674" fmla="*/ 7707873 w 11218359"/>
              <a:gd name="connsiteY674" fmla="*/ 1819363 h 1819362"/>
              <a:gd name="connsiteX675" fmla="*/ 7719303 w 11218359"/>
              <a:gd name="connsiteY675" fmla="*/ 1819363 h 1819362"/>
              <a:gd name="connsiteX676" fmla="*/ 7730733 w 11218359"/>
              <a:gd name="connsiteY676" fmla="*/ 1819363 h 1819362"/>
              <a:gd name="connsiteX677" fmla="*/ 7742211 w 11218359"/>
              <a:gd name="connsiteY677" fmla="*/ 1819363 h 1819362"/>
              <a:gd name="connsiteX678" fmla="*/ 7753641 w 11218359"/>
              <a:gd name="connsiteY678" fmla="*/ 1819363 h 1819362"/>
              <a:gd name="connsiteX679" fmla="*/ 7765071 w 11218359"/>
              <a:gd name="connsiteY679" fmla="*/ 1819363 h 1819362"/>
              <a:gd name="connsiteX680" fmla="*/ 7776501 w 11218359"/>
              <a:gd name="connsiteY680" fmla="*/ 1819363 h 1819362"/>
              <a:gd name="connsiteX681" fmla="*/ 7787931 w 11218359"/>
              <a:gd name="connsiteY681" fmla="*/ 1819363 h 1819362"/>
              <a:gd name="connsiteX682" fmla="*/ 7799408 w 11218359"/>
              <a:gd name="connsiteY682" fmla="*/ 1819363 h 1819362"/>
              <a:gd name="connsiteX683" fmla="*/ 7810839 w 11218359"/>
              <a:gd name="connsiteY683" fmla="*/ 1819363 h 1819362"/>
              <a:gd name="connsiteX684" fmla="*/ 7822268 w 11218359"/>
              <a:gd name="connsiteY684" fmla="*/ 1819363 h 1819362"/>
              <a:gd name="connsiteX685" fmla="*/ 7833698 w 11218359"/>
              <a:gd name="connsiteY685" fmla="*/ 1819363 h 1819362"/>
              <a:gd name="connsiteX686" fmla="*/ 7845128 w 11218359"/>
              <a:gd name="connsiteY686" fmla="*/ 1819363 h 1819362"/>
              <a:gd name="connsiteX687" fmla="*/ 7856606 w 11218359"/>
              <a:gd name="connsiteY687" fmla="*/ 1819363 h 1819362"/>
              <a:gd name="connsiteX688" fmla="*/ 7868036 w 11218359"/>
              <a:gd name="connsiteY688" fmla="*/ 1819363 h 1819362"/>
              <a:gd name="connsiteX689" fmla="*/ 7879466 w 11218359"/>
              <a:gd name="connsiteY689" fmla="*/ 1819363 h 1819362"/>
              <a:gd name="connsiteX690" fmla="*/ 7890896 w 11218359"/>
              <a:gd name="connsiteY690" fmla="*/ 1819363 h 1819362"/>
              <a:gd name="connsiteX691" fmla="*/ 7902326 w 11218359"/>
              <a:gd name="connsiteY691" fmla="*/ 1819363 h 1819362"/>
              <a:gd name="connsiteX692" fmla="*/ 7913804 w 11218359"/>
              <a:gd name="connsiteY692" fmla="*/ 1819363 h 1819362"/>
              <a:gd name="connsiteX693" fmla="*/ 7925234 w 11218359"/>
              <a:gd name="connsiteY693" fmla="*/ 1819363 h 1819362"/>
              <a:gd name="connsiteX694" fmla="*/ 7936663 w 11218359"/>
              <a:gd name="connsiteY694" fmla="*/ 1819363 h 1819362"/>
              <a:gd name="connsiteX695" fmla="*/ 7948094 w 11218359"/>
              <a:gd name="connsiteY695" fmla="*/ 1819363 h 1819362"/>
              <a:gd name="connsiteX696" fmla="*/ 7959524 w 11218359"/>
              <a:gd name="connsiteY696" fmla="*/ 1819363 h 1819362"/>
              <a:gd name="connsiteX697" fmla="*/ 7971001 w 11218359"/>
              <a:gd name="connsiteY697" fmla="*/ 1817862 h 1819362"/>
              <a:gd name="connsiteX698" fmla="*/ 7982431 w 11218359"/>
              <a:gd name="connsiteY698" fmla="*/ 1819363 h 1819362"/>
              <a:gd name="connsiteX699" fmla="*/ 7993861 w 11218359"/>
              <a:gd name="connsiteY699" fmla="*/ 1819363 h 1819362"/>
              <a:gd name="connsiteX700" fmla="*/ 8005291 w 11218359"/>
              <a:gd name="connsiteY700" fmla="*/ 1819363 h 1819362"/>
              <a:gd name="connsiteX701" fmla="*/ 8016721 w 11218359"/>
              <a:gd name="connsiteY701" fmla="*/ 1819363 h 1819362"/>
              <a:gd name="connsiteX702" fmla="*/ 8028199 w 11218359"/>
              <a:gd name="connsiteY702" fmla="*/ 1819363 h 1819362"/>
              <a:gd name="connsiteX703" fmla="*/ 8039629 w 11218359"/>
              <a:gd name="connsiteY703" fmla="*/ 1819363 h 1819362"/>
              <a:gd name="connsiteX704" fmla="*/ 8051059 w 11218359"/>
              <a:gd name="connsiteY704" fmla="*/ 1819363 h 1819362"/>
              <a:gd name="connsiteX705" fmla="*/ 8062489 w 11218359"/>
              <a:gd name="connsiteY705" fmla="*/ 1819363 h 1819362"/>
              <a:gd name="connsiteX706" fmla="*/ 8073919 w 11218359"/>
              <a:gd name="connsiteY706" fmla="*/ 1819363 h 1819362"/>
              <a:gd name="connsiteX707" fmla="*/ 8085396 w 11218359"/>
              <a:gd name="connsiteY707" fmla="*/ 1819363 h 1819362"/>
              <a:gd name="connsiteX708" fmla="*/ 8096826 w 11218359"/>
              <a:gd name="connsiteY708" fmla="*/ 1819363 h 1819362"/>
              <a:gd name="connsiteX709" fmla="*/ 8108256 w 11218359"/>
              <a:gd name="connsiteY709" fmla="*/ 1819363 h 1819362"/>
              <a:gd name="connsiteX710" fmla="*/ 8119687 w 11218359"/>
              <a:gd name="connsiteY710" fmla="*/ 1819363 h 1819362"/>
              <a:gd name="connsiteX711" fmla="*/ 8131117 w 11218359"/>
              <a:gd name="connsiteY711" fmla="*/ 1819363 h 1819362"/>
              <a:gd name="connsiteX712" fmla="*/ 8142594 w 11218359"/>
              <a:gd name="connsiteY712" fmla="*/ 1819363 h 1819362"/>
              <a:gd name="connsiteX713" fmla="*/ 8154024 w 11218359"/>
              <a:gd name="connsiteY713" fmla="*/ 1819363 h 1819362"/>
              <a:gd name="connsiteX714" fmla="*/ 8165454 w 11218359"/>
              <a:gd name="connsiteY714" fmla="*/ 1819363 h 1819362"/>
              <a:gd name="connsiteX715" fmla="*/ 8176884 w 11218359"/>
              <a:gd name="connsiteY715" fmla="*/ 1819363 h 1819362"/>
              <a:gd name="connsiteX716" fmla="*/ 8188314 w 11218359"/>
              <a:gd name="connsiteY716" fmla="*/ 1819363 h 1819362"/>
              <a:gd name="connsiteX717" fmla="*/ 8199792 w 11218359"/>
              <a:gd name="connsiteY717" fmla="*/ 1819363 h 1819362"/>
              <a:gd name="connsiteX718" fmla="*/ 8211222 w 11218359"/>
              <a:gd name="connsiteY718" fmla="*/ 1819363 h 1819362"/>
              <a:gd name="connsiteX719" fmla="*/ 8222652 w 11218359"/>
              <a:gd name="connsiteY719" fmla="*/ 1819363 h 1819362"/>
              <a:gd name="connsiteX720" fmla="*/ 8234082 w 11218359"/>
              <a:gd name="connsiteY720" fmla="*/ 1819363 h 1819362"/>
              <a:gd name="connsiteX721" fmla="*/ 8245512 w 11218359"/>
              <a:gd name="connsiteY721" fmla="*/ 1819363 h 1819362"/>
              <a:gd name="connsiteX722" fmla="*/ 8256989 w 11218359"/>
              <a:gd name="connsiteY722" fmla="*/ 1819363 h 1819362"/>
              <a:gd name="connsiteX723" fmla="*/ 8268419 w 11218359"/>
              <a:gd name="connsiteY723" fmla="*/ 1819363 h 1819362"/>
              <a:gd name="connsiteX724" fmla="*/ 8279850 w 11218359"/>
              <a:gd name="connsiteY724" fmla="*/ 1819363 h 1819362"/>
              <a:gd name="connsiteX725" fmla="*/ 8291280 w 11218359"/>
              <a:gd name="connsiteY725" fmla="*/ 1819363 h 1819362"/>
              <a:gd name="connsiteX726" fmla="*/ 8302709 w 11218359"/>
              <a:gd name="connsiteY726" fmla="*/ 1819363 h 1819362"/>
              <a:gd name="connsiteX727" fmla="*/ 8314187 w 11218359"/>
              <a:gd name="connsiteY727" fmla="*/ 1819363 h 1819362"/>
              <a:gd name="connsiteX728" fmla="*/ 8325617 w 11218359"/>
              <a:gd name="connsiteY728" fmla="*/ 1819363 h 1819362"/>
              <a:gd name="connsiteX729" fmla="*/ 8337047 w 11218359"/>
              <a:gd name="connsiteY729" fmla="*/ 1819363 h 1819362"/>
              <a:gd name="connsiteX730" fmla="*/ 8348477 w 11218359"/>
              <a:gd name="connsiteY730" fmla="*/ 1819363 h 1819362"/>
              <a:gd name="connsiteX731" fmla="*/ 8359907 w 11218359"/>
              <a:gd name="connsiteY731" fmla="*/ 1819363 h 1819362"/>
              <a:gd name="connsiteX732" fmla="*/ 8371385 w 11218359"/>
              <a:gd name="connsiteY732" fmla="*/ 1819363 h 1819362"/>
              <a:gd name="connsiteX733" fmla="*/ 8382815 w 11218359"/>
              <a:gd name="connsiteY733" fmla="*/ 1819363 h 1819362"/>
              <a:gd name="connsiteX734" fmla="*/ 8394245 w 11218359"/>
              <a:gd name="connsiteY734" fmla="*/ 1819363 h 1819362"/>
              <a:gd name="connsiteX735" fmla="*/ 8405674 w 11218359"/>
              <a:gd name="connsiteY735" fmla="*/ 1819363 h 1819362"/>
              <a:gd name="connsiteX736" fmla="*/ 8417104 w 11218359"/>
              <a:gd name="connsiteY736" fmla="*/ 1819363 h 1819362"/>
              <a:gd name="connsiteX737" fmla="*/ 8428582 w 11218359"/>
              <a:gd name="connsiteY737" fmla="*/ 1819363 h 1819362"/>
              <a:gd name="connsiteX738" fmla="*/ 8440012 w 11218359"/>
              <a:gd name="connsiteY738" fmla="*/ 1819363 h 1819362"/>
              <a:gd name="connsiteX739" fmla="*/ 8451442 w 11218359"/>
              <a:gd name="connsiteY739" fmla="*/ 1819363 h 1819362"/>
              <a:gd name="connsiteX740" fmla="*/ 8462872 w 11218359"/>
              <a:gd name="connsiteY740" fmla="*/ 1819363 h 1819362"/>
              <a:gd name="connsiteX741" fmla="*/ 8474302 w 11218359"/>
              <a:gd name="connsiteY741" fmla="*/ 1819363 h 1819362"/>
              <a:gd name="connsiteX742" fmla="*/ 8485780 w 11218359"/>
              <a:gd name="connsiteY742" fmla="*/ 1819363 h 1819362"/>
              <a:gd name="connsiteX743" fmla="*/ 8497210 w 11218359"/>
              <a:gd name="connsiteY743" fmla="*/ 1819363 h 1819362"/>
              <a:gd name="connsiteX744" fmla="*/ 8508640 w 11218359"/>
              <a:gd name="connsiteY744" fmla="*/ 1819363 h 1819362"/>
              <a:gd name="connsiteX745" fmla="*/ 8520069 w 11218359"/>
              <a:gd name="connsiteY745" fmla="*/ 1819363 h 1819362"/>
              <a:gd name="connsiteX746" fmla="*/ 8531500 w 11218359"/>
              <a:gd name="connsiteY746" fmla="*/ 1819363 h 1819362"/>
              <a:gd name="connsiteX747" fmla="*/ 8542977 w 11218359"/>
              <a:gd name="connsiteY747" fmla="*/ 1819363 h 1819362"/>
              <a:gd name="connsiteX748" fmla="*/ 8554407 w 11218359"/>
              <a:gd name="connsiteY748" fmla="*/ 1819363 h 1819362"/>
              <a:gd name="connsiteX749" fmla="*/ 8565837 w 11218359"/>
              <a:gd name="connsiteY749" fmla="*/ 1819363 h 1819362"/>
              <a:gd name="connsiteX750" fmla="*/ 8577267 w 11218359"/>
              <a:gd name="connsiteY750" fmla="*/ 1819363 h 1819362"/>
              <a:gd name="connsiteX751" fmla="*/ 8588697 w 11218359"/>
              <a:gd name="connsiteY751" fmla="*/ 1819363 h 1819362"/>
              <a:gd name="connsiteX752" fmla="*/ 8600175 w 11218359"/>
              <a:gd name="connsiteY752" fmla="*/ 1819363 h 1819362"/>
              <a:gd name="connsiteX753" fmla="*/ 8611605 w 11218359"/>
              <a:gd name="connsiteY753" fmla="*/ 1819363 h 1819362"/>
              <a:gd name="connsiteX754" fmla="*/ 8623035 w 11218359"/>
              <a:gd name="connsiteY754" fmla="*/ 1819363 h 1819362"/>
              <a:gd name="connsiteX755" fmla="*/ 8634465 w 11218359"/>
              <a:gd name="connsiteY755" fmla="*/ 1819363 h 1819362"/>
              <a:gd name="connsiteX756" fmla="*/ 8645895 w 11218359"/>
              <a:gd name="connsiteY756" fmla="*/ 1819363 h 1819362"/>
              <a:gd name="connsiteX757" fmla="*/ 8657373 w 11218359"/>
              <a:gd name="connsiteY757" fmla="*/ 1819363 h 1819362"/>
              <a:gd name="connsiteX758" fmla="*/ 8668802 w 11218359"/>
              <a:gd name="connsiteY758" fmla="*/ 1819363 h 1819362"/>
              <a:gd name="connsiteX759" fmla="*/ 8680232 w 11218359"/>
              <a:gd name="connsiteY759" fmla="*/ 1819363 h 1819362"/>
              <a:gd name="connsiteX760" fmla="*/ 8691662 w 11218359"/>
              <a:gd name="connsiteY760" fmla="*/ 1819363 h 1819362"/>
              <a:gd name="connsiteX761" fmla="*/ 8703093 w 11218359"/>
              <a:gd name="connsiteY761" fmla="*/ 1819363 h 1819362"/>
              <a:gd name="connsiteX762" fmla="*/ 8714570 w 11218359"/>
              <a:gd name="connsiteY762" fmla="*/ 1819363 h 1819362"/>
              <a:gd name="connsiteX763" fmla="*/ 8726000 w 11218359"/>
              <a:gd name="connsiteY763" fmla="*/ 1819363 h 1819362"/>
              <a:gd name="connsiteX764" fmla="*/ 8737430 w 11218359"/>
              <a:gd name="connsiteY764" fmla="*/ 1819363 h 1819362"/>
              <a:gd name="connsiteX765" fmla="*/ 8748860 w 11218359"/>
              <a:gd name="connsiteY765" fmla="*/ 1819363 h 1819362"/>
              <a:gd name="connsiteX766" fmla="*/ 8760290 w 11218359"/>
              <a:gd name="connsiteY766" fmla="*/ 1819363 h 1819362"/>
              <a:gd name="connsiteX767" fmla="*/ 8771768 w 11218359"/>
              <a:gd name="connsiteY767" fmla="*/ 1819363 h 1819362"/>
              <a:gd name="connsiteX768" fmla="*/ 8783198 w 11218359"/>
              <a:gd name="connsiteY768" fmla="*/ 1819363 h 1819362"/>
              <a:gd name="connsiteX769" fmla="*/ 8794628 w 11218359"/>
              <a:gd name="connsiteY769" fmla="*/ 1819363 h 1819362"/>
              <a:gd name="connsiteX770" fmla="*/ 8806058 w 11218359"/>
              <a:gd name="connsiteY770" fmla="*/ 1819363 h 1819362"/>
              <a:gd name="connsiteX771" fmla="*/ 8817488 w 11218359"/>
              <a:gd name="connsiteY771" fmla="*/ 1819363 h 1819362"/>
              <a:gd name="connsiteX772" fmla="*/ 8828918 w 11218359"/>
              <a:gd name="connsiteY772" fmla="*/ 1819363 h 1819362"/>
              <a:gd name="connsiteX773" fmla="*/ 8840395 w 11218359"/>
              <a:gd name="connsiteY773" fmla="*/ 1819363 h 1819362"/>
              <a:gd name="connsiteX774" fmla="*/ 8851825 w 11218359"/>
              <a:gd name="connsiteY774" fmla="*/ 1819363 h 1819362"/>
              <a:gd name="connsiteX775" fmla="*/ 8863256 w 11218359"/>
              <a:gd name="connsiteY775" fmla="*/ 1819363 h 1819362"/>
              <a:gd name="connsiteX776" fmla="*/ 8874686 w 11218359"/>
              <a:gd name="connsiteY776" fmla="*/ 1819363 h 1819362"/>
              <a:gd name="connsiteX777" fmla="*/ 8886115 w 11218359"/>
              <a:gd name="connsiteY777" fmla="*/ 1819363 h 1819362"/>
              <a:gd name="connsiteX778" fmla="*/ 8897593 w 11218359"/>
              <a:gd name="connsiteY778" fmla="*/ 1819363 h 1819362"/>
              <a:gd name="connsiteX779" fmla="*/ 8909022 w 11218359"/>
              <a:gd name="connsiteY779" fmla="*/ 1819363 h 1819362"/>
              <a:gd name="connsiteX780" fmla="*/ 8920453 w 11218359"/>
              <a:gd name="connsiteY780" fmla="*/ 1819363 h 1819362"/>
              <a:gd name="connsiteX781" fmla="*/ 8931883 w 11218359"/>
              <a:gd name="connsiteY781" fmla="*/ 1819363 h 1819362"/>
              <a:gd name="connsiteX782" fmla="*/ 8943313 w 11218359"/>
              <a:gd name="connsiteY782" fmla="*/ 1819363 h 1819362"/>
              <a:gd name="connsiteX783" fmla="*/ 8954791 w 11218359"/>
              <a:gd name="connsiteY783" fmla="*/ 1819363 h 1819362"/>
              <a:gd name="connsiteX784" fmla="*/ 8966220 w 11218359"/>
              <a:gd name="connsiteY784" fmla="*/ 1819363 h 1819362"/>
              <a:gd name="connsiteX785" fmla="*/ 8977651 w 11218359"/>
              <a:gd name="connsiteY785" fmla="*/ 1819363 h 1819362"/>
              <a:gd name="connsiteX786" fmla="*/ 8989080 w 11218359"/>
              <a:gd name="connsiteY786" fmla="*/ 1819363 h 1819362"/>
              <a:gd name="connsiteX787" fmla="*/ 9000511 w 11218359"/>
              <a:gd name="connsiteY787" fmla="*/ 1819363 h 1819362"/>
              <a:gd name="connsiteX788" fmla="*/ 9011988 w 11218359"/>
              <a:gd name="connsiteY788" fmla="*/ 1819363 h 1819362"/>
              <a:gd name="connsiteX789" fmla="*/ 9023418 w 11218359"/>
              <a:gd name="connsiteY789" fmla="*/ 1819363 h 1819362"/>
              <a:gd name="connsiteX790" fmla="*/ 9034849 w 11218359"/>
              <a:gd name="connsiteY790" fmla="*/ 1819363 h 1819362"/>
              <a:gd name="connsiteX791" fmla="*/ 9046278 w 11218359"/>
              <a:gd name="connsiteY791" fmla="*/ 1819363 h 1819362"/>
              <a:gd name="connsiteX792" fmla="*/ 9057709 w 11218359"/>
              <a:gd name="connsiteY792" fmla="*/ 1819363 h 1819362"/>
              <a:gd name="connsiteX793" fmla="*/ 9069186 w 11218359"/>
              <a:gd name="connsiteY793" fmla="*/ 1819363 h 1819362"/>
              <a:gd name="connsiteX794" fmla="*/ 9080615 w 11218359"/>
              <a:gd name="connsiteY794" fmla="*/ 1819363 h 1819362"/>
              <a:gd name="connsiteX795" fmla="*/ 9092046 w 11218359"/>
              <a:gd name="connsiteY795" fmla="*/ 1819363 h 1819362"/>
              <a:gd name="connsiteX796" fmla="*/ 9103476 w 11218359"/>
              <a:gd name="connsiteY796" fmla="*/ 1819363 h 1819362"/>
              <a:gd name="connsiteX797" fmla="*/ 9114906 w 11218359"/>
              <a:gd name="connsiteY797" fmla="*/ 1819363 h 1819362"/>
              <a:gd name="connsiteX798" fmla="*/ 9126384 w 11218359"/>
              <a:gd name="connsiteY798" fmla="*/ 1819363 h 1819362"/>
              <a:gd name="connsiteX799" fmla="*/ 9137813 w 11218359"/>
              <a:gd name="connsiteY799" fmla="*/ 1819363 h 1819362"/>
              <a:gd name="connsiteX800" fmla="*/ 9149244 w 11218359"/>
              <a:gd name="connsiteY800" fmla="*/ 1819363 h 1819362"/>
              <a:gd name="connsiteX801" fmla="*/ 9160673 w 11218359"/>
              <a:gd name="connsiteY801" fmla="*/ 1819363 h 1819362"/>
              <a:gd name="connsiteX802" fmla="*/ 9172104 w 11218359"/>
              <a:gd name="connsiteY802" fmla="*/ 1819363 h 1819362"/>
              <a:gd name="connsiteX803" fmla="*/ 9183581 w 11218359"/>
              <a:gd name="connsiteY803" fmla="*/ 1819363 h 1819362"/>
              <a:gd name="connsiteX804" fmla="*/ 9195011 w 11218359"/>
              <a:gd name="connsiteY804" fmla="*/ 1819363 h 1819362"/>
              <a:gd name="connsiteX805" fmla="*/ 9206442 w 11218359"/>
              <a:gd name="connsiteY805" fmla="*/ 1819363 h 1819362"/>
              <a:gd name="connsiteX806" fmla="*/ 9217871 w 11218359"/>
              <a:gd name="connsiteY806" fmla="*/ 1819363 h 1819362"/>
              <a:gd name="connsiteX807" fmla="*/ 9229301 w 11218359"/>
              <a:gd name="connsiteY807" fmla="*/ 1819363 h 1819362"/>
              <a:gd name="connsiteX808" fmla="*/ 9240779 w 11218359"/>
              <a:gd name="connsiteY808" fmla="*/ 1819363 h 1819362"/>
              <a:gd name="connsiteX809" fmla="*/ 9252209 w 11218359"/>
              <a:gd name="connsiteY809" fmla="*/ 1819363 h 1819362"/>
              <a:gd name="connsiteX810" fmla="*/ 9263639 w 11218359"/>
              <a:gd name="connsiteY810" fmla="*/ 1819363 h 1819362"/>
              <a:gd name="connsiteX811" fmla="*/ 9275069 w 11218359"/>
              <a:gd name="connsiteY811" fmla="*/ 1819363 h 1819362"/>
              <a:gd name="connsiteX812" fmla="*/ 9286498 w 11218359"/>
              <a:gd name="connsiteY812" fmla="*/ 1819363 h 1819362"/>
              <a:gd name="connsiteX813" fmla="*/ 9297977 w 11218359"/>
              <a:gd name="connsiteY813" fmla="*/ 1819363 h 1819362"/>
              <a:gd name="connsiteX814" fmla="*/ 9309406 w 11218359"/>
              <a:gd name="connsiteY814" fmla="*/ 1819363 h 1819362"/>
              <a:gd name="connsiteX815" fmla="*/ 9320837 w 11218359"/>
              <a:gd name="connsiteY815" fmla="*/ 1819363 h 1819362"/>
              <a:gd name="connsiteX816" fmla="*/ 9332266 w 11218359"/>
              <a:gd name="connsiteY816" fmla="*/ 1819363 h 1819362"/>
              <a:gd name="connsiteX817" fmla="*/ 9343696 w 11218359"/>
              <a:gd name="connsiteY817" fmla="*/ 1819363 h 1819362"/>
              <a:gd name="connsiteX818" fmla="*/ 9355174 w 11218359"/>
              <a:gd name="connsiteY818" fmla="*/ 1819363 h 1819362"/>
              <a:gd name="connsiteX819" fmla="*/ 9366604 w 11218359"/>
              <a:gd name="connsiteY819" fmla="*/ 1819363 h 1819362"/>
              <a:gd name="connsiteX820" fmla="*/ 9378035 w 11218359"/>
              <a:gd name="connsiteY820" fmla="*/ 1819363 h 1819362"/>
              <a:gd name="connsiteX821" fmla="*/ 9389464 w 11218359"/>
              <a:gd name="connsiteY821" fmla="*/ 1819363 h 1819362"/>
              <a:gd name="connsiteX822" fmla="*/ 9400894 w 11218359"/>
              <a:gd name="connsiteY822" fmla="*/ 1819363 h 1819362"/>
              <a:gd name="connsiteX823" fmla="*/ 9412372 w 11218359"/>
              <a:gd name="connsiteY823" fmla="*/ 1819363 h 1819362"/>
              <a:gd name="connsiteX824" fmla="*/ 9423802 w 11218359"/>
              <a:gd name="connsiteY824" fmla="*/ 1819363 h 1819362"/>
              <a:gd name="connsiteX825" fmla="*/ 9435232 w 11218359"/>
              <a:gd name="connsiteY825" fmla="*/ 1819363 h 1819362"/>
              <a:gd name="connsiteX826" fmla="*/ 9446662 w 11218359"/>
              <a:gd name="connsiteY826" fmla="*/ 1819363 h 1819362"/>
              <a:gd name="connsiteX827" fmla="*/ 9458091 w 11218359"/>
              <a:gd name="connsiteY827" fmla="*/ 1819363 h 1819362"/>
              <a:gd name="connsiteX828" fmla="*/ 9469570 w 11218359"/>
              <a:gd name="connsiteY828" fmla="*/ 1819363 h 1819362"/>
              <a:gd name="connsiteX829" fmla="*/ 9480999 w 11218359"/>
              <a:gd name="connsiteY829" fmla="*/ 1819363 h 1819362"/>
              <a:gd name="connsiteX830" fmla="*/ 9492429 w 11218359"/>
              <a:gd name="connsiteY830" fmla="*/ 1819363 h 1819362"/>
              <a:gd name="connsiteX831" fmla="*/ 9503859 w 11218359"/>
              <a:gd name="connsiteY831" fmla="*/ 1819363 h 1819362"/>
              <a:gd name="connsiteX832" fmla="*/ 9515289 w 11218359"/>
              <a:gd name="connsiteY832" fmla="*/ 1819363 h 1819362"/>
              <a:gd name="connsiteX833" fmla="*/ 9526767 w 11218359"/>
              <a:gd name="connsiteY833" fmla="*/ 1819363 h 1819362"/>
              <a:gd name="connsiteX834" fmla="*/ 9538197 w 11218359"/>
              <a:gd name="connsiteY834" fmla="*/ 1819363 h 1819362"/>
              <a:gd name="connsiteX835" fmla="*/ 9549626 w 11218359"/>
              <a:gd name="connsiteY835" fmla="*/ 1819363 h 1819362"/>
              <a:gd name="connsiteX836" fmla="*/ 9561057 w 11218359"/>
              <a:gd name="connsiteY836" fmla="*/ 1819363 h 1819362"/>
              <a:gd name="connsiteX837" fmla="*/ 9572487 w 11218359"/>
              <a:gd name="connsiteY837" fmla="*/ 1819363 h 1819362"/>
              <a:gd name="connsiteX838" fmla="*/ 9583965 w 11218359"/>
              <a:gd name="connsiteY838" fmla="*/ 1819363 h 1819362"/>
              <a:gd name="connsiteX839" fmla="*/ 9595395 w 11218359"/>
              <a:gd name="connsiteY839" fmla="*/ 1819363 h 1819362"/>
              <a:gd name="connsiteX840" fmla="*/ 9606824 w 11218359"/>
              <a:gd name="connsiteY840" fmla="*/ 1819363 h 1819362"/>
              <a:gd name="connsiteX841" fmla="*/ 9618255 w 11218359"/>
              <a:gd name="connsiteY841" fmla="*/ 1819363 h 1819362"/>
              <a:gd name="connsiteX842" fmla="*/ 9629684 w 11218359"/>
              <a:gd name="connsiteY842" fmla="*/ 1819363 h 1819362"/>
              <a:gd name="connsiteX843" fmla="*/ 9641163 w 11218359"/>
              <a:gd name="connsiteY843" fmla="*/ 1819363 h 1819362"/>
              <a:gd name="connsiteX844" fmla="*/ 9652592 w 11218359"/>
              <a:gd name="connsiteY844" fmla="*/ 1819363 h 1819362"/>
              <a:gd name="connsiteX845" fmla="*/ 9664022 w 11218359"/>
              <a:gd name="connsiteY845" fmla="*/ 1819363 h 1819362"/>
              <a:gd name="connsiteX846" fmla="*/ 9675452 w 11218359"/>
              <a:gd name="connsiteY846" fmla="*/ 1819363 h 1819362"/>
              <a:gd name="connsiteX847" fmla="*/ 9686882 w 11218359"/>
              <a:gd name="connsiteY847" fmla="*/ 1819363 h 1819362"/>
              <a:gd name="connsiteX848" fmla="*/ 9698360 w 11218359"/>
              <a:gd name="connsiteY848" fmla="*/ 1819363 h 1819362"/>
              <a:gd name="connsiteX849" fmla="*/ 9709790 w 11218359"/>
              <a:gd name="connsiteY849" fmla="*/ 1819363 h 1819362"/>
              <a:gd name="connsiteX850" fmla="*/ 9721219 w 11218359"/>
              <a:gd name="connsiteY850" fmla="*/ 1819363 h 1819362"/>
              <a:gd name="connsiteX851" fmla="*/ 9732650 w 11218359"/>
              <a:gd name="connsiteY851" fmla="*/ 1819363 h 1819362"/>
              <a:gd name="connsiteX852" fmla="*/ 9744080 w 11218359"/>
              <a:gd name="connsiteY852" fmla="*/ 1819363 h 1819362"/>
              <a:gd name="connsiteX853" fmla="*/ 9755557 w 11218359"/>
              <a:gd name="connsiteY853" fmla="*/ 1819363 h 1819362"/>
              <a:gd name="connsiteX854" fmla="*/ 9766988 w 11218359"/>
              <a:gd name="connsiteY854" fmla="*/ 1819363 h 1819362"/>
              <a:gd name="connsiteX855" fmla="*/ 9778417 w 11218359"/>
              <a:gd name="connsiteY855" fmla="*/ 1819363 h 1819362"/>
              <a:gd name="connsiteX856" fmla="*/ 9789848 w 11218359"/>
              <a:gd name="connsiteY856" fmla="*/ 1819363 h 1819362"/>
              <a:gd name="connsiteX857" fmla="*/ 9801277 w 11218359"/>
              <a:gd name="connsiteY857" fmla="*/ 1819363 h 1819362"/>
              <a:gd name="connsiteX858" fmla="*/ 9812755 w 11218359"/>
              <a:gd name="connsiteY858" fmla="*/ 1819363 h 1819362"/>
              <a:gd name="connsiteX859" fmla="*/ 9824185 w 11218359"/>
              <a:gd name="connsiteY859" fmla="*/ 1819363 h 1819362"/>
              <a:gd name="connsiteX860" fmla="*/ 9835615 w 11218359"/>
              <a:gd name="connsiteY860" fmla="*/ 1819363 h 1819362"/>
              <a:gd name="connsiteX861" fmla="*/ 9847045 w 11218359"/>
              <a:gd name="connsiteY861" fmla="*/ 1819363 h 1819362"/>
              <a:gd name="connsiteX862" fmla="*/ 9858475 w 11218359"/>
              <a:gd name="connsiteY862" fmla="*/ 1819363 h 1819362"/>
              <a:gd name="connsiteX863" fmla="*/ 9869952 w 11218359"/>
              <a:gd name="connsiteY863" fmla="*/ 1819363 h 1819362"/>
              <a:gd name="connsiteX864" fmla="*/ 9881383 w 11218359"/>
              <a:gd name="connsiteY864" fmla="*/ 1819363 h 1819362"/>
              <a:gd name="connsiteX865" fmla="*/ 9892812 w 11218359"/>
              <a:gd name="connsiteY865" fmla="*/ 1819363 h 1819362"/>
              <a:gd name="connsiteX866" fmla="*/ 9904243 w 11218359"/>
              <a:gd name="connsiteY866" fmla="*/ 1819363 h 1819362"/>
              <a:gd name="connsiteX867" fmla="*/ 9915673 w 11218359"/>
              <a:gd name="connsiteY867" fmla="*/ 1819363 h 1819362"/>
              <a:gd name="connsiteX868" fmla="*/ 9927102 w 11218359"/>
              <a:gd name="connsiteY868" fmla="*/ 1819363 h 1819362"/>
              <a:gd name="connsiteX869" fmla="*/ 9938581 w 11218359"/>
              <a:gd name="connsiteY869" fmla="*/ 1819363 h 1819362"/>
              <a:gd name="connsiteX870" fmla="*/ 9950010 w 11218359"/>
              <a:gd name="connsiteY870" fmla="*/ 1819363 h 1819362"/>
              <a:gd name="connsiteX871" fmla="*/ 9961441 w 11218359"/>
              <a:gd name="connsiteY871" fmla="*/ 1819363 h 1819362"/>
              <a:gd name="connsiteX872" fmla="*/ 9972870 w 11218359"/>
              <a:gd name="connsiteY872" fmla="*/ 1819363 h 1819362"/>
              <a:gd name="connsiteX873" fmla="*/ 9984300 w 11218359"/>
              <a:gd name="connsiteY873" fmla="*/ 1819363 h 1819362"/>
              <a:gd name="connsiteX874" fmla="*/ 9995778 w 11218359"/>
              <a:gd name="connsiteY874" fmla="*/ 1819363 h 1819362"/>
              <a:gd name="connsiteX875" fmla="*/ 10007208 w 11218359"/>
              <a:gd name="connsiteY875" fmla="*/ 1819363 h 1819362"/>
              <a:gd name="connsiteX876" fmla="*/ 10018638 w 11218359"/>
              <a:gd name="connsiteY876" fmla="*/ 1819363 h 1819362"/>
              <a:gd name="connsiteX877" fmla="*/ 10030068 w 11218359"/>
              <a:gd name="connsiteY877" fmla="*/ 1819363 h 1819362"/>
              <a:gd name="connsiteX878" fmla="*/ 10041498 w 11218359"/>
              <a:gd name="connsiteY878" fmla="*/ 1819363 h 1819362"/>
              <a:gd name="connsiteX879" fmla="*/ 10052976 w 11218359"/>
              <a:gd name="connsiteY879" fmla="*/ 1819363 h 1819362"/>
              <a:gd name="connsiteX880" fmla="*/ 10064405 w 11218359"/>
              <a:gd name="connsiteY880" fmla="*/ 1819363 h 1819362"/>
              <a:gd name="connsiteX881" fmla="*/ 10075835 w 11218359"/>
              <a:gd name="connsiteY881" fmla="*/ 1819363 h 1819362"/>
              <a:gd name="connsiteX882" fmla="*/ 10087266 w 11218359"/>
              <a:gd name="connsiteY882" fmla="*/ 1819363 h 1819362"/>
              <a:gd name="connsiteX883" fmla="*/ 10098695 w 11218359"/>
              <a:gd name="connsiteY883" fmla="*/ 1819363 h 1819362"/>
              <a:gd name="connsiteX884" fmla="*/ 10110174 w 11218359"/>
              <a:gd name="connsiteY884" fmla="*/ 1819363 h 1819362"/>
              <a:gd name="connsiteX885" fmla="*/ 10121603 w 11218359"/>
              <a:gd name="connsiteY885" fmla="*/ 1819363 h 1819362"/>
              <a:gd name="connsiteX886" fmla="*/ 10133033 w 11218359"/>
              <a:gd name="connsiteY886" fmla="*/ 1819363 h 1819362"/>
              <a:gd name="connsiteX887" fmla="*/ 10144463 w 11218359"/>
              <a:gd name="connsiteY887" fmla="*/ 1819363 h 1819362"/>
              <a:gd name="connsiteX888" fmla="*/ 10155893 w 11218359"/>
              <a:gd name="connsiteY888" fmla="*/ 1819363 h 1819362"/>
              <a:gd name="connsiteX889" fmla="*/ 10167371 w 11218359"/>
              <a:gd name="connsiteY889" fmla="*/ 1819363 h 1819362"/>
              <a:gd name="connsiteX890" fmla="*/ 10178801 w 11218359"/>
              <a:gd name="connsiteY890" fmla="*/ 1819363 h 1819362"/>
              <a:gd name="connsiteX891" fmla="*/ 10190230 w 11218359"/>
              <a:gd name="connsiteY891" fmla="*/ 1819363 h 1819362"/>
              <a:gd name="connsiteX892" fmla="*/ 10201661 w 11218359"/>
              <a:gd name="connsiteY892" fmla="*/ 1819363 h 1819362"/>
              <a:gd name="connsiteX893" fmla="*/ 10213091 w 11218359"/>
              <a:gd name="connsiteY893" fmla="*/ 1819363 h 1819362"/>
              <a:gd name="connsiteX894" fmla="*/ 10224569 w 11218359"/>
              <a:gd name="connsiteY894" fmla="*/ 1819363 h 1819362"/>
              <a:gd name="connsiteX895" fmla="*/ 10235998 w 11218359"/>
              <a:gd name="connsiteY895" fmla="*/ 1819363 h 1819362"/>
              <a:gd name="connsiteX896" fmla="*/ 10247428 w 11218359"/>
              <a:gd name="connsiteY896" fmla="*/ 1819363 h 1819362"/>
              <a:gd name="connsiteX897" fmla="*/ 10258859 w 11218359"/>
              <a:gd name="connsiteY897" fmla="*/ 1819363 h 1819362"/>
              <a:gd name="connsiteX898" fmla="*/ 10270288 w 11218359"/>
              <a:gd name="connsiteY898" fmla="*/ 1819363 h 1819362"/>
              <a:gd name="connsiteX899" fmla="*/ 10281767 w 11218359"/>
              <a:gd name="connsiteY899" fmla="*/ 1819363 h 1819362"/>
              <a:gd name="connsiteX900" fmla="*/ 10293196 w 11218359"/>
              <a:gd name="connsiteY900" fmla="*/ 1819363 h 1819362"/>
              <a:gd name="connsiteX901" fmla="*/ 10304626 w 11218359"/>
              <a:gd name="connsiteY901" fmla="*/ 1819363 h 1819362"/>
              <a:gd name="connsiteX902" fmla="*/ 10316056 w 11218359"/>
              <a:gd name="connsiteY902" fmla="*/ 1819363 h 1819362"/>
              <a:gd name="connsiteX903" fmla="*/ 10327486 w 11218359"/>
              <a:gd name="connsiteY903" fmla="*/ 1819363 h 1819362"/>
              <a:gd name="connsiteX904" fmla="*/ 10338963 w 11218359"/>
              <a:gd name="connsiteY904" fmla="*/ 1819363 h 1819362"/>
              <a:gd name="connsiteX905" fmla="*/ 10350394 w 11218359"/>
              <a:gd name="connsiteY905" fmla="*/ 1819363 h 1819362"/>
              <a:gd name="connsiteX906" fmla="*/ 10361823 w 11218359"/>
              <a:gd name="connsiteY906" fmla="*/ 1819363 h 1819362"/>
              <a:gd name="connsiteX907" fmla="*/ 10373254 w 11218359"/>
              <a:gd name="connsiteY907" fmla="*/ 1819363 h 1819362"/>
              <a:gd name="connsiteX908" fmla="*/ 10384684 w 11218359"/>
              <a:gd name="connsiteY908" fmla="*/ 1819363 h 1819362"/>
              <a:gd name="connsiteX909" fmla="*/ 10396161 w 11218359"/>
              <a:gd name="connsiteY909" fmla="*/ 1819363 h 1819362"/>
              <a:gd name="connsiteX910" fmla="*/ 10407591 w 11218359"/>
              <a:gd name="connsiteY910" fmla="*/ 1819363 h 1819362"/>
              <a:gd name="connsiteX911" fmla="*/ 10419021 w 11218359"/>
              <a:gd name="connsiteY911" fmla="*/ 1819363 h 1819362"/>
              <a:gd name="connsiteX912" fmla="*/ 10430452 w 11218359"/>
              <a:gd name="connsiteY912" fmla="*/ 1819363 h 1819362"/>
              <a:gd name="connsiteX913" fmla="*/ 10441881 w 11218359"/>
              <a:gd name="connsiteY913" fmla="*/ 1819363 h 1819362"/>
              <a:gd name="connsiteX914" fmla="*/ 10453358 w 11218359"/>
              <a:gd name="connsiteY914" fmla="*/ 1819363 h 1819362"/>
              <a:gd name="connsiteX915" fmla="*/ 10464789 w 11218359"/>
              <a:gd name="connsiteY915" fmla="*/ 1819363 h 1819362"/>
              <a:gd name="connsiteX916" fmla="*/ 10476219 w 11218359"/>
              <a:gd name="connsiteY916" fmla="*/ 1819363 h 1819362"/>
              <a:gd name="connsiteX917" fmla="*/ 10487649 w 11218359"/>
              <a:gd name="connsiteY917" fmla="*/ 1819363 h 1819362"/>
              <a:gd name="connsiteX918" fmla="*/ 10499079 w 11218359"/>
              <a:gd name="connsiteY918" fmla="*/ 1819363 h 1819362"/>
              <a:gd name="connsiteX919" fmla="*/ 10510556 w 11218359"/>
              <a:gd name="connsiteY919" fmla="*/ 1819363 h 1819362"/>
              <a:gd name="connsiteX920" fmla="*/ 10521987 w 11218359"/>
              <a:gd name="connsiteY920" fmla="*/ 1819363 h 1819362"/>
              <a:gd name="connsiteX921" fmla="*/ 10533416 w 11218359"/>
              <a:gd name="connsiteY921" fmla="*/ 1819363 h 1819362"/>
              <a:gd name="connsiteX922" fmla="*/ 10544847 w 11218359"/>
              <a:gd name="connsiteY922" fmla="*/ 1819363 h 1819362"/>
              <a:gd name="connsiteX923" fmla="*/ 10556277 w 11218359"/>
              <a:gd name="connsiteY923" fmla="*/ 1819363 h 1819362"/>
              <a:gd name="connsiteX924" fmla="*/ 10567754 w 11218359"/>
              <a:gd name="connsiteY924" fmla="*/ 1819363 h 1819362"/>
              <a:gd name="connsiteX925" fmla="*/ 10579184 w 11218359"/>
              <a:gd name="connsiteY925" fmla="*/ 1819363 h 1819362"/>
              <a:gd name="connsiteX926" fmla="*/ 10590614 w 11218359"/>
              <a:gd name="connsiteY926" fmla="*/ 1819363 h 1819362"/>
              <a:gd name="connsiteX927" fmla="*/ 10602045 w 11218359"/>
              <a:gd name="connsiteY927" fmla="*/ 1819363 h 1819362"/>
              <a:gd name="connsiteX928" fmla="*/ 10613474 w 11218359"/>
              <a:gd name="connsiteY928" fmla="*/ 1819363 h 1819362"/>
              <a:gd name="connsiteX929" fmla="*/ 10624951 w 11218359"/>
              <a:gd name="connsiteY929" fmla="*/ 1819363 h 1819362"/>
              <a:gd name="connsiteX930" fmla="*/ 10636382 w 11218359"/>
              <a:gd name="connsiteY930" fmla="*/ 1819363 h 1819362"/>
              <a:gd name="connsiteX931" fmla="*/ 10647812 w 11218359"/>
              <a:gd name="connsiteY931" fmla="*/ 1819363 h 1819362"/>
              <a:gd name="connsiteX932" fmla="*/ 10659241 w 11218359"/>
              <a:gd name="connsiteY932" fmla="*/ 1819363 h 1819362"/>
              <a:gd name="connsiteX933" fmla="*/ 10670672 w 11218359"/>
              <a:gd name="connsiteY933" fmla="*/ 1819363 h 1819362"/>
              <a:gd name="connsiteX934" fmla="*/ 10682149 w 11218359"/>
              <a:gd name="connsiteY934" fmla="*/ 1819363 h 1819362"/>
              <a:gd name="connsiteX935" fmla="*/ 10693580 w 11218359"/>
              <a:gd name="connsiteY935" fmla="*/ 1819363 h 1819362"/>
              <a:gd name="connsiteX936" fmla="*/ 10705009 w 11218359"/>
              <a:gd name="connsiteY936" fmla="*/ 1819363 h 1819362"/>
              <a:gd name="connsiteX937" fmla="*/ 10716439 w 11218359"/>
              <a:gd name="connsiteY937" fmla="*/ 1819363 h 1819362"/>
              <a:gd name="connsiteX938" fmla="*/ 10727870 w 11218359"/>
              <a:gd name="connsiteY938" fmla="*/ 1819363 h 1819362"/>
              <a:gd name="connsiteX939" fmla="*/ 10739347 w 11218359"/>
              <a:gd name="connsiteY939" fmla="*/ 1819363 h 1819362"/>
              <a:gd name="connsiteX940" fmla="*/ 10750778 w 11218359"/>
              <a:gd name="connsiteY940" fmla="*/ 1819363 h 1819362"/>
              <a:gd name="connsiteX941" fmla="*/ 10762207 w 11218359"/>
              <a:gd name="connsiteY941" fmla="*/ 1819363 h 1819362"/>
              <a:gd name="connsiteX942" fmla="*/ 10773637 w 11218359"/>
              <a:gd name="connsiteY942" fmla="*/ 1819363 h 1819362"/>
              <a:gd name="connsiteX943" fmla="*/ 10785067 w 11218359"/>
              <a:gd name="connsiteY943" fmla="*/ 1819363 h 1819362"/>
              <a:gd name="connsiteX944" fmla="*/ 10796544 w 11218359"/>
              <a:gd name="connsiteY944" fmla="*/ 1819363 h 1819362"/>
              <a:gd name="connsiteX945" fmla="*/ 10807975 w 11218359"/>
              <a:gd name="connsiteY945" fmla="*/ 1819363 h 1819362"/>
              <a:gd name="connsiteX946" fmla="*/ 10819405 w 11218359"/>
              <a:gd name="connsiteY946" fmla="*/ 1819363 h 1819362"/>
              <a:gd name="connsiteX947" fmla="*/ 10830834 w 11218359"/>
              <a:gd name="connsiteY947" fmla="*/ 1819363 h 1819362"/>
              <a:gd name="connsiteX948" fmla="*/ 10842265 w 11218359"/>
              <a:gd name="connsiteY948" fmla="*/ 1819363 h 1819362"/>
              <a:gd name="connsiteX949" fmla="*/ 10853742 w 11218359"/>
              <a:gd name="connsiteY949" fmla="*/ 1819363 h 1819362"/>
              <a:gd name="connsiteX950" fmla="*/ 10865173 w 11218359"/>
              <a:gd name="connsiteY950" fmla="*/ 1819363 h 1819362"/>
              <a:gd name="connsiteX951" fmla="*/ 10876602 w 11218359"/>
              <a:gd name="connsiteY951" fmla="*/ 1819363 h 1819362"/>
              <a:gd name="connsiteX952" fmla="*/ 10888032 w 11218359"/>
              <a:gd name="connsiteY952" fmla="*/ 1819363 h 1819362"/>
              <a:gd name="connsiteX953" fmla="*/ 10899463 w 11218359"/>
              <a:gd name="connsiteY953" fmla="*/ 1819363 h 1819362"/>
              <a:gd name="connsiteX954" fmla="*/ 10910892 w 11218359"/>
              <a:gd name="connsiteY954" fmla="*/ 1819363 h 1819362"/>
              <a:gd name="connsiteX955" fmla="*/ 10922369 w 11218359"/>
              <a:gd name="connsiteY955" fmla="*/ 1819363 h 1819362"/>
              <a:gd name="connsiteX956" fmla="*/ 10933800 w 11218359"/>
              <a:gd name="connsiteY956" fmla="*/ 1819363 h 1819362"/>
              <a:gd name="connsiteX957" fmla="*/ 10945230 w 11218359"/>
              <a:gd name="connsiteY957" fmla="*/ 1819363 h 1819362"/>
              <a:gd name="connsiteX958" fmla="*/ 10956660 w 11218359"/>
              <a:gd name="connsiteY958" fmla="*/ 1819363 h 1819362"/>
              <a:gd name="connsiteX959" fmla="*/ 10968090 w 11218359"/>
              <a:gd name="connsiteY959" fmla="*/ 1819363 h 1819362"/>
              <a:gd name="connsiteX960" fmla="*/ 10979567 w 11218359"/>
              <a:gd name="connsiteY960" fmla="*/ 1819363 h 1819362"/>
              <a:gd name="connsiteX961" fmla="*/ 10990998 w 11218359"/>
              <a:gd name="connsiteY961" fmla="*/ 1819363 h 1819362"/>
              <a:gd name="connsiteX962" fmla="*/ 11002427 w 11218359"/>
              <a:gd name="connsiteY962" fmla="*/ 1819363 h 1819362"/>
              <a:gd name="connsiteX963" fmla="*/ 11013858 w 11218359"/>
              <a:gd name="connsiteY963" fmla="*/ 1819363 h 1819362"/>
              <a:gd name="connsiteX964" fmla="*/ 11025287 w 11218359"/>
              <a:gd name="connsiteY964" fmla="*/ 1819363 h 1819362"/>
              <a:gd name="connsiteX965" fmla="*/ 11036765 w 11218359"/>
              <a:gd name="connsiteY965" fmla="*/ 1819363 h 1819362"/>
              <a:gd name="connsiteX966" fmla="*/ 11048195 w 11218359"/>
              <a:gd name="connsiteY966" fmla="*/ 1819363 h 1819362"/>
              <a:gd name="connsiteX967" fmla="*/ 11059625 w 11218359"/>
              <a:gd name="connsiteY967" fmla="*/ 1819363 h 1819362"/>
              <a:gd name="connsiteX968" fmla="*/ 11071056 w 11218359"/>
              <a:gd name="connsiteY968" fmla="*/ 1819363 h 1819362"/>
              <a:gd name="connsiteX969" fmla="*/ 11082485 w 11218359"/>
              <a:gd name="connsiteY969" fmla="*/ 1819363 h 1819362"/>
              <a:gd name="connsiteX970" fmla="*/ 11093962 w 11218359"/>
              <a:gd name="connsiteY970" fmla="*/ 1819363 h 1819362"/>
              <a:gd name="connsiteX971" fmla="*/ 11105393 w 11218359"/>
              <a:gd name="connsiteY971" fmla="*/ 1819363 h 1819362"/>
              <a:gd name="connsiteX972" fmla="*/ 11116823 w 11218359"/>
              <a:gd name="connsiteY972" fmla="*/ 1819363 h 1819362"/>
              <a:gd name="connsiteX973" fmla="*/ 11128253 w 11218359"/>
              <a:gd name="connsiteY973" fmla="*/ 1819363 h 1819362"/>
              <a:gd name="connsiteX974" fmla="*/ 11139683 w 11218359"/>
              <a:gd name="connsiteY974" fmla="*/ 1819363 h 1819362"/>
              <a:gd name="connsiteX975" fmla="*/ 11151160 w 11218359"/>
              <a:gd name="connsiteY975" fmla="*/ 1819363 h 1819362"/>
              <a:gd name="connsiteX976" fmla="*/ 11162591 w 11218359"/>
              <a:gd name="connsiteY976" fmla="*/ 1819363 h 1819362"/>
              <a:gd name="connsiteX977" fmla="*/ 11174020 w 11218359"/>
              <a:gd name="connsiteY977" fmla="*/ 1819363 h 1819362"/>
              <a:gd name="connsiteX978" fmla="*/ 11185451 w 11218359"/>
              <a:gd name="connsiteY978" fmla="*/ 1819363 h 1819362"/>
              <a:gd name="connsiteX979" fmla="*/ 11196881 w 11218359"/>
              <a:gd name="connsiteY979" fmla="*/ 1819363 h 1819362"/>
              <a:gd name="connsiteX980" fmla="*/ 11208358 w 11218359"/>
              <a:gd name="connsiteY980" fmla="*/ 1819363 h 1819362"/>
              <a:gd name="connsiteX981" fmla="*/ 11218359 w 11218359"/>
              <a:gd name="connsiteY981" fmla="*/ 1819363 h 1819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19362">
                <a:moveTo>
                  <a:pt x="0" y="1819363"/>
                </a:moveTo>
                <a:lnTo>
                  <a:pt x="9149" y="1819363"/>
                </a:lnTo>
                <a:lnTo>
                  <a:pt x="20588" y="1819363"/>
                </a:lnTo>
                <a:lnTo>
                  <a:pt x="32028" y="1819363"/>
                </a:lnTo>
                <a:lnTo>
                  <a:pt x="43467" y="1819363"/>
                </a:lnTo>
                <a:lnTo>
                  <a:pt x="54907" y="1819363"/>
                </a:lnTo>
                <a:lnTo>
                  <a:pt x="66346" y="1819363"/>
                </a:lnTo>
                <a:lnTo>
                  <a:pt x="77786" y="1819363"/>
                </a:lnTo>
                <a:lnTo>
                  <a:pt x="89225" y="1819363"/>
                </a:lnTo>
                <a:lnTo>
                  <a:pt x="100665" y="1819363"/>
                </a:lnTo>
                <a:lnTo>
                  <a:pt x="112104" y="1819363"/>
                </a:lnTo>
                <a:lnTo>
                  <a:pt x="123544" y="1819363"/>
                </a:lnTo>
                <a:lnTo>
                  <a:pt x="134979" y="1819363"/>
                </a:lnTo>
                <a:lnTo>
                  <a:pt x="146423" y="1819363"/>
                </a:lnTo>
                <a:lnTo>
                  <a:pt x="157858" y="1819363"/>
                </a:lnTo>
                <a:lnTo>
                  <a:pt x="169297" y="1819363"/>
                </a:lnTo>
                <a:lnTo>
                  <a:pt x="180737" y="1819363"/>
                </a:lnTo>
                <a:lnTo>
                  <a:pt x="192176" y="1819363"/>
                </a:lnTo>
                <a:lnTo>
                  <a:pt x="203616" y="1819363"/>
                </a:lnTo>
                <a:lnTo>
                  <a:pt x="215055" y="1819363"/>
                </a:lnTo>
                <a:lnTo>
                  <a:pt x="226495" y="1819363"/>
                </a:lnTo>
                <a:lnTo>
                  <a:pt x="237935" y="1819363"/>
                </a:lnTo>
                <a:lnTo>
                  <a:pt x="249374" y="1819363"/>
                </a:lnTo>
                <a:lnTo>
                  <a:pt x="260814" y="1819363"/>
                </a:lnTo>
                <a:lnTo>
                  <a:pt x="272253" y="1819363"/>
                </a:lnTo>
                <a:lnTo>
                  <a:pt x="283693" y="1819363"/>
                </a:lnTo>
                <a:lnTo>
                  <a:pt x="295132" y="1819363"/>
                </a:lnTo>
                <a:lnTo>
                  <a:pt x="306572" y="1819363"/>
                </a:lnTo>
                <a:lnTo>
                  <a:pt x="318011" y="1819363"/>
                </a:lnTo>
                <a:lnTo>
                  <a:pt x="329451" y="1819363"/>
                </a:lnTo>
                <a:lnTo>
                  <a:pt x="340890" y="1819363"/>
                </a:lnTo>
                <a:lnTo>
                  <a:pt x="352330" y="1819363"/>
                </a:lnTo>
                <a:lnTo>
                  <a:pt x="363769" y="1819363"/>
                </a:lnTo>
                <a:lnTo>
                  <a:pt x="375209" y="1819363"/>
                </a:lnTo>
                <a:lnTo>
                  <a:pt x="386648" y="1819363"/>
                </a:lnTo>
                <a:lnTo>
                  <a:pt x="398088" y="1819363"/>
                </a:lnTo>
                <a:lnTo>
                  <a:pt x="409527" y="1819363"/>
                </a:lnTo>
                <a:lnTo>
                  <a:pt x="420967" y="1819363"/>
                </a:lnTo>
                <a:lnTo>
                  <a:pt x="432406" y="1819363"/>
                </a:lnTo>
                <a:lnTo>
                  <a:pt x="443846" y="1819363"/>
                </a:lnTo>
                <a:lnTo>
                  <a:pt x="455285" y="1819363"/>
                </a:lnTo>
                <a:lnTo>
                  <a:pt x="466725" y="1819363"/>
                </a:lnTo>
                <a:lnTo>
                  <a:pt x="478165" y="1819363"/>
                </a:lnTo>
                <a:lnTo>
                  <a:pt x="489604" y="1819363"/>
                </a:lnTo>
                <a:lnTo>
                  <a:pt x="501044" y="1819363"/>
                </a:lnTo>
                <a:lnTo>
                  <a:pt x="512483" y="1819363"/>
                </a:lnTo>
                <a:lnTo>
                  <a:pt x="523923" y="1819363"/>
                </a:lnTo>
                <a:lnTo>
                  <a:pt x="535362" y="1819363"/>
                </a:lnTo>
                <a:lnTo>
                  <a:pt x="546802" y="1819363"/>
                </a:lnTo>
                <a:lnTo>
                  <a:pt x="558241" y="1819363"/>
                </a:lnTo>
                <a:lnTo>
                  <a:pt x="569681" y="1819363"/>
                </a:lnTo>
                <a:lnTo>
                  <a:pt x="581120" y="1819363"/>
                </a:lnTo>
                <a:lnTo>
                  <a:pt x="592560" y="1819363"/>
                </a:lnTo>
                <a:lnTo>
                  <a:pt x="603999" y="1819363"/>
                </a:lnTo>
                <a:lnTo>
                  <a:pt x="615439" y="1819363"/>
                </a:lnTo>
                <a:lnTo>
                  <a:pt x="626878" y="1819363"/>
                </a:lnTo>
                <a:lnTo>
                  <a:pt x="638318" y="1819363"/>
                </a:lnTo>
                <a:lnTo>
                  <a:pt x="649757" y="1819363"/>
                </a:lnTo>
                <a:lnTo>
                  <a:pt x="661192" y="1819363"/>
                </a:lnTo>
                <a:lnTo>
                  <a:pt x="672632" y="1819363"/>
                </a:lnTo>
                <a:lnTo>
                  <a:pt x="684071" y="1819363"/>
                </a:lnTo>
                <a:lnTo>
                  <a:pt x="695511" y="1819363"/>
                </a:lnTo>
                <a:lnTo>
                  <a:pt x="706950" y="1819363"/>
                </a:lnTo>
                <a:lnTo>
                  <a:pt x="718390" y="1819363"/>
                </a:lnTo>
                <a:lnTo>
                  <a:pt x="729829" y="1819363"/>
                </a:lnTo>
                <a:lnTo>
                  <a:pt x="741269" y="1819363"/>
                </a:lnTo>
                <a:lnTo>
                  <a:pt x="752708" y="1819363"/>
                </a:lnTo>
                <a:lnTo>
                  <a:pt x="764148" y="1819363"/>
                </a:lnTo>
                <a:lnTo>
                  <a:pt x="775587" y="1819363"/>
                </a:lnTo>
                <a:lnTo>
                  <a:pt x="787027" y="1819363"/>
                </a:lnTo>
                <a:lnTo>
                  <a:pt x="798467" y="1819363"/>
                </a:lnTo>
                <a:lnTo>
                  <a:pt x="809906" y="1819363"/>
                </a:lnTo>
                <a:lnTo>
                  <a:pt x="821346" y="1819363"/>
                </a:lnTo>
                <a:lnTo>
                  <a:pt x="832785" y="1819363"/>
                </a:lnTo>
                <a:lnTo>
                  <a:pt x="844225" y="1819363"/>
                </a:lnTo>
                <a:lnTo>
                  <a:pt x="855664" y="1819363"/>
                </a:lnTo>
                <a:lnTo>
                  <a:pt x="867104" y="1819363"/>
                </a:lnTo>
                <a:lnTo>
                  <a:pt x="878543" y="1819363"/>
                </a:lnTo>
                <a:lnTo>
                  <a:pt x="889983" y="1819363"/>
                </a:lnTo>
                <a:lnTo>
                  <a:pt x="901422" y="1819363"/>
                </a:lnTo>
                <a:lnTo>
                  <a:pt x="912862" y="1819363"/>
                </a:lnTo>
                <a:lnTo>
                  <a:pt x="924301" y="1819363"/>
                </a:lnTo>
                <a:lnTo>
                  <a:pt x="935741" y="1819363"/>
                </a:lnTo>
                <a:lnTo>
                  <a:pt x="947180" y="1819363"/>
                </a:lnTo>
                <a:lnTo>
                  <a:pt x="958620" y="1819363"/>
                </a:lnTo>
                <a:lnTo>
                  <a:pt x="970059" y="1819363"/>
                </a:lnTo>
                <a:lnTo>
                  <a:pt x="981499" y="1819363"/>
                </a:lnTo>
                <a:lnTo>
                  <a:pt x="992938" y="1819363"/>
                </a:lnTo>
                <a:lnTo>
                  <a:pt x="1004378" y="1819363"/>
                </a:lnTo>
                <a:lnTo>
                  <a:pt x="1015818" y="1819363"/>
                </a:lnTo>
                <a:lnTo>
                  <a:pt x="1027257" y="1819363"/>
                </a:lnTo>
                <a:lnTo>
                  <a:pt x="1038697" y="1819363"/>
                </a:lnTo>
                <a:lnTo>
                  <a:pt x="1050136" y="1819363"/>
                </a:lnTo>
                <a:lnTo>
                  <a:pt x="1061576" y="1819363"/>
                </a:lnTo>
                <a:lnTo>
                  <a:pt x="1073015" y="1819363"/>
                </a:lnTo>
                <a:lnTo>
                  <a:pt x="1084455" y="1819363"/>
                </a:lnTo>
                <a:lnTo>
                  <a:pt x="1095894" y="1819363"/>
                </a:lnTo>
                <a:lnTo>
                  <a:pt x="1107334" y="1819363"/>
                </a:lnTo>
                <a:lnTo>
                  <a:pt x="1118773" y="1819363"/>
                </a:lnTo>
                <a:lnTo>
                  <a:pt x="1130213" y="1819363"/>
                </a:lnTo>
                <a:lnTo>
                  <a:pt x="1141652" y="1819363"/>
                </a:lnTo>
                <a:lnTo>
                  <a:pt x="1153092" y="1819363"/>
                </a:lnTo>
                <a:lnTo>
                  <a:pt x="1164531" y="1819363"/>
                </a:lnTo>
                <a:lnTo>
                  <a:pt x="1175971" y="1819363"/>
                </a:lnTo>
                <a:lnTo>
                  <a:pt x="1187406" y="1819363"/>
                </a:lnTo>
                <a:lnTo>
                  <a:pt x="1198845" y="1819363"/>
                </a:lnTo>
                <a:lnTo>
                  <a:pt x="1210285" y="1819363"/>
                </a:lnTo>
                <a:lnTo>
                  <a:pt x="1221724" y="1819363"/>
                </a:lnTo>
                <a:lnTo>
                  <a:pt x="1233164" y="1819363"/>
                </a:lnTo>
                <a:lnTo>
                  <a:pt x="1244603" y="1819363"/>
                </a:lnTo>
                <a:lnTo>
                  <a:pt x="1256043" y="1819363"/>
                </a:lnTo>
                <a:lnTo>
                  <a:pt x="1267482" y="1819363"/>
                </a:lnTo>
                <a:lnTo>
                  <a:pt x="1278922" y="1819363"/>
                </a:lnTo>
                <a:lnTo>
                  <a:pt x="1290361" y="1819363"/>
                </a:lnTo>
                <a:lnTo>
                  <a:pt x="1301801" y="1819363"/>
                </a:lnTo>
                <a:lnTo>
                  <a:pt x="1313240" y="1819363"/>
                </a:lnTo>
                <a:lnTo>
                  <a:pt x="1324680" y="1819363"/>
                </a:lnTo>
                <a:lnTo>
                  <a:pt x="1336120" y="1819363"/>
                </a:lnTo>
                <a:lnTo>
                  <a:pt x="1347559" y="1819363"/>
                </a:lnTo>
                <a:lnTo>
                  <a:pt x="1358999" y="1819363"/>
                </a:lnTo>
                <a:lnTo>
                  <a:pt x="1370438" y="1819363"/>
                </a:lnTo>
                <a:lnTo>
                  <a:pt x="1381878" y="1819363"/>
                </a:lnTo>
                <a:lnTo>
                  <a:pt x="1393317" y="1819363"/>
                </a:lnTo>
                <a:lnTo>
                  <a:pt x="1404757" y="1819363"/>
                </a:lnTo>
                <a:lnTo>
                  <a:pt x="1416196" y="1819363"/>
                </a:lnTo>
                <a:lnTo>
                  <a:pt x="1427636" y="1819363"/>
                </a:lnTo>
                <a:lnTo>
                  <a:pt x="1439075" y="1819363"/>
                </a:lnTo>
                <a:lnTo>
                  <a:pt x="1450515" y="1819363"/>
                </a:lnTo>
                <a:lnTo>
                  <a:pt x="1461954" y="1819363"/>
                </a:lnTo>
                <a:lnTo>
                  <a:pt x="1473394" y="1819363"/>
                </a:lnTo>
                <a:lnTo>
                  <a:pt x="1484833" y="1819363"/>
                </a:lnTo>
                <a:lnTo>
                  <a:pt x="1496273" y="1819363"/>
                </a:lnTo>
                <a:lnTo>
                  <a:pt x="1507712" y="1819363"/>
                </a:lnTo>
                <a:lnTo>
                  <a:pt x="1519152" y="1819363"/>
                </a:lnTo>
                <a:lnTo>
                  <a:pt x="1530591" y="1819363"/>
                </a:lnTo>
                <a:lnTo>
                  <a:pt x="1542031" y="1819363"/>
                </a:lnTo>
                <a:lnTo>
                  <a:pt x="1553471" y="1819363"/>
                </a:lnTo>
                <a:lnTo>
                  <a:pt x="1564910" y="1819363"/>
                </a:lnTo>
                <a:lnTo>
                  <a:pt x="1576349" y="1819363"/>
                </a:lnTo>
                <a:lnTo>
                  <a:pt x="1587789" y="1819363"/>
                </a:lnTo>
                <a:lnTo>
                  <a:pt x="1599229" y="1819363"/>
                </a:lnTo>
                <a:lnTo>
                  <a:pt x="1610668" y="1819363"/>
                </a:lnTo>
                <a:lnTo>
                  <a:pt x="1622107" y="1819363"/>
                </a:lnTo>
                <a:lnTo>
                  <a:pt x="1633547" y="1819363"/>
                </a:lnTo>
                <a:lnTo>
                  <a:pt x="1644987" y="1819363"/>
                </a:lnTo>
                <a:lnTo>
                  <a:pt x="1656426" y="1819363"/>
                </a:lnTo>
                <a:lnTo>
                  <a:pt x="1667866" y="1819363"/>
                </a:lnTo>
                <a:lnTo>
                  <a:pt x="1679305" y="1819363"/>
                </a:lnTo>
                <a:lnTo>
                  <a:pt x="1690745" y="1819363"/>
                </a:lnTo>
                <a:lnTo>
                  <a:pt x="1702184" y="1819363"/>
                </a:lnTo>
                <a:lnTo>
                  <a:pt x="1713619" y="1819363"/>
                </a:lnTo>
                <a:lnTo>
                  <a:pt x="1725063" y="1819363"/>
                </a:lnTo>
                <a:lnTo>
                  <a:pt x="1736498" y="1819363"/>
                </a:lnTo>
                <a:lnTo>
                  <a:pt x="1747938" y="1819363"/>
                </a:lnTo>
                <a:lnTo>
                  <a:pt x="1759377" y="1819363"/>
                </a:lnTo>
                <a:lnTo>
                  <a:pt x="1770817" y="1819363"/>
                </a:lnTo>
                <a:lnTo>
                  <a:pt x="1782256" y="1819363"/>
                </a:lnTo>
                <a:lnTo>
                  <a:pt x="1793696" y="1819363"/>
                </a:lnTo>
                <a:lnTo>
                  <a:pt x="1805135" y="1819363"/>
                </a:lnTo>
                <a:lnTo>
                  <a:pt x="1816575" y="1819363"/>
                </a:lnTo>
                <a:lnTo>
                  <a:pt x="1828014" y="1819363"/>
                </a:lnTo>
                <a:lnTo>
                  <a:pt x="1839454" y="1819363"/>
                </a:lnTo>
                <a:lnTo>
                  <a:pt x="1850893" y="1819363"/>
                </a:lnTo>
                <a:lnTo>
                  <a:pt x="1862333" y="1819363"/>
                </a:lnTo>
                <a:lnTo>
                  <a:pt x="1873772" y="1819363"/>
                </a:lnTo>
                <a:lnTo>
                  <a:pt x="1885212" y="1819363"/>
                </a:lnTo>
                <a:lnTo>
                  <a:pt x="1896651" y="1819363"/>
                </a:lnTo>
                <a:lnTo>
                  <a:pt x="1908091" y="1819363"/>
                </a:lnTo>
                <a:lnTo>
                  <a:pt x="1919531" y="1819363"/>
                </a:lnTo>
                <a:lnTo>
                  <a:pt x="1930970" y="1819363"/>
                </a:lnTo>
                <a:lnTo>
                  <a:pt x="1942409" y="1819363"/>
                </a:lnTo>
                <a:lnTo>
                  <a:pt x="1953849" y="1819363"/>
                </a:lnTo>
                <a:lnTo>
                  <a:pt x="1965289" y="1819363"/>
                </a:lnTo>
                <a:lnTo>
                  <a:pt x="1976728" y="1819363"/>
                </a:lnTo>
                <a:lnTo>
                  <a:pt x="1988168" y="1819363"/>
                </a:lnTo>
                <a:lnTo>
                  <a:pt x="1999607" y="1819363"/>
                </a:lnTo>
                <a:lnTo>
                  <a:pt x="2011047" y="1819363"/>
                </a:lnTo>
                <a:lnTo>
                  <a:pt x="2022486" y="1819363"/>
                </a:lnTo>
                <a:lnTo>
                  <a:pt x="2033926" y="1819363"/>
                </a:lnTo>
                <a:lnTo>
                  <a:pt x="2045365" y="1819363"/>
                </a:lnTo>
                <a:lnTo>
                  <a:pt x="2056805" y="1819363"/>
                </a:lnTo>
                <a:lnTo>
                  <a:pt x="2068244" y="1819363"/>
                </a:lnTo>
                <a:lnTo>
                  <a:pt x="2079684" y="1819363"/>
                </a:lnTo>
                <a:lnTo>
                  <a:pt x="2091123" y="1819363"/>
                </a:lnTo>
                <a:lnTo>
                  <a:pt x="2102563" y="1819363"/>
                </a:lnTo>
                <a:lnTo>
                  <a:pt x="2114002" y="1819363"/>
                </a:lnTo>
                <a:lnTo>
                  <a:pt x="2125442" y="1819363"/>
                </a:lnTo>
                <a:lnTo>
                  <a:pt x="2136882" y="1819363"/>
                </a:lnTo>
                <a:lnTo>
                  <a:pt x="2148321" y="1819363"/>
                </a:lnTo>
                <a:lnTo>
                  <a:pt x="2159760" y="1819363"/>
                </a:lnTo>
                <a:lnTo>
                  <a:pt x="2171200" y="1819363"/>
                </a:lnTo>
                <a:lnTo>
                  <a:pt x="2182640" y="1819363"/>
                </a:lnTo>
                <a:lnTo>
                  <a:pt x="2194079" y="1819363"/>
                </a:lnTo>
                <a:lnTo>
                  <a:pt x="2205519" y="1819363"/>
                </a:lnTo>
                <a:lnTo>
                  <a:pt x="2216958" y="1819363"/>
                </a:lnTo>
                <a:lnTo>
                  <a:pt x="2228393" y="1819363"/>
                </a:lnTo>
                <a:lnTo>
                  <a:pt x="2239837" y="1819363"/>
                </a:lnTo>
                <a:lnTo>
                  <a:pt x="2251272" y="1819363"/>
                </a:lnTo>
                <a:lnTo>
                  <a:pt x="2262716" y="1819363"/>
                </a:lnTo>
                <a:lnTo>
                  <a:pt x="2274151" y="1819363"/>
                </a:lnTo>
                <a:lnTo>
                  <a:pt x="2285591" y="1819363"/>
                </a:lnTo>
                <a:lnTo>
                  <a:pt x="2297030" y="1819363"/>
                </a:lnTo>
                <a:lnTo>
                  <a:pt x="2308470" y="1819363"/>
                </a:lnTo>
                <a:lnTo>
                  <a:pt x="2319909" y="1819363"/>
                </a:lnTo>
                <a:lnTo>
                  <a:pt x="2331349" y="1819363"/>
                </a:lnTo>
                <a:lnTo>
                  <a:pt x="2342788" y="1819363"/>
                </a:lnTo>
                <a:lnTo>
                  <a:pt x="2354228" y="1819363"/>
                </a:lnTo>
                <a:lnTo>
                  <a:pt x="2365667" y="1819363"/>
                </a:lnTo>
                <a:lnTo>
                  <a:pt x="2377107" y="1819363"/>
                </a:lnTo>
                <a:lnTo>
                  <a:pt x="2388546" y="1819363"/>
                </a:lnTo>
                <a:lnTo>
                  <a:pt x="2399986" y="1819363"/>
                </a:lnTo>
                <a:lnTo>
                  <a:pt x="2411425" y="1819363"/>
                </a:lnTo>
                <a:lnTo>
                  <a:pt x="2422865" y="1819363"/>
                </a:lnTo>
                <a:lnTo>
                  <a:pt x="2434304" y="1819363"/>
                </a:lnTo>
                <a:lnTo>
                  <a:pt x="2445744" y="1819363"/>
                </a:lnTo>
                <a:lnTo>
                  <a:pt x="2457184" y="1819363"/>
                </a:lnTo>
                <a:lnTo>
                  <a:pt x="2468623" y="1819363"/>
                </a:lnTo>
                <a:lnTo>
                  <a:pt x="2480062" y="1819363"/>
                </a:lnTo>
                <a:lnTo>
                  <a:pt x="2491502" y="1819363"/>
                </a:lnTo>
                <a:lnTo>
                  <a:pt x="2502942" y="1819363"/>
                </a:lnTo>
                <a:lnTo>
                  <a:pt x="2514381" y="1819363"/>
                </a:lnTo>
                <a:lnTo>
                  <a:pt x="2525821" y="1819363"/>
                </a:lnTo>
                <a:lnTo>
                  <a:pt x="2537260" y="1819363"/>
                </a:lnTo>
                <a:lnTo>
                  <a:pt x="2548700" y="1819363"/>
                </a:lnTo>
                <a:lnTo>
                  <a:pt x="2560139" y="1819363"/>
                </a:lnTo>
                <a:lnTo>
                  <a:pt x="2571579" y="1819363"/>
                </a:lnTo>
                <a:lnTo>
                  <a:pt x="2583018" y="1819363"/>
                </a:lnTo>
                <a:lnTo>
                  <a:pt x="2594458" y="1819363"/>
                </a:lnTo>
                <a:lnTo>
                  <a:pt x="2605897" y="1819363"/>
                </a:lnTo>
                <a:lnTo>
                  <a:pt x="2617337" y="1819363"/>
                </a:lnTo>
                <a:lnTo>
                  <a:pt x="2628776" y="1819363"/>
                </a:lnTo>
                <a:lnTo>
                  <a:pt x="2640216" y="1819363"/>
                </a:lnTo>
                <a:lnTo>
                  <a:pt x="2651655" y="1819363"/>
                </a:lnTo>
                <a:lnTo>
                  <a:pt x="2663095" y="1819363"/>
                </a:lnTo>
                <a:lnTo>
                  <a:pt x="2674535" y="1819363"/>
                </a:lnTo>
                <a:lnTo>
                  <a:pt x="2685974" y="1819363"/>
                </a:lnTo>
                <a:lnTo>
                  <a:pt x="2697413" y="1819363"/>
                </a:lnTo>
                <a:lnTo>
                  <a:pt x="2708853" y="1819363"/>
                </a:lnTo>
                <a:lnTo>
                  <a:pt x="2720293" y="1819363"/>
                </a:lnTo>
                <a:lnTo>
                  <a:pt x="2731727" y="1819363"/>
                </a:lnTo>
                <a:lnTo>
                  <a:pt x="2743172" y="1819363"/>
                </a:lnTo>
                <a:lnTo>
                  <a:pt x="2754611" y="1819363"/>
                </a:lnTo>
                <a:lnTo>
                  <a:pt x="2766046" y="1819363"/>
                </a:lnTo>
                <a:lnTo>
                  <a:pt x="2777490" y="1819363"/>
                </a:lnTo>
                <a:lnTo>
                  <a:pt x="2788925" y="1819363"/>
                </a:lnTo>
                <a:lnTo>
                  <a:pt x="2800364" y="1819363"/>
                </a:lnTo>
                <a:lnTo>
                  <a:pt x="2811804" y="1819363"/>
                </a:lnTo>
                <a:lnTo>
                  <a:pt x="2823243" y="1819363"/>
                </a:lnTo>
                <a:lnTo>
                  <a:pt x="2834683" y="1819363"/>
                </a:lnTo>
                <a:lnTo>
                  <a:pt x="2846123" y="1819363"/>
                </a:lnTo>
                <a:lnTo>
                  <a:pt x="2857562" y="1819363"/>
                </a:lnTo>
                <a:lnTo>
                  <a:pt x="2869001" y="1819363"/>
                </a:lnTo>
                <a:lnTo>
                  <a:pt x="2880441" y="1819363"/>
                </a:lnTo>
                <a:lnTo>
                  <a:pt x="2891881" y="1819363"/>
                </a:lnTo>
                <a:lnTo>
                  <a:pt x="2903320" y="1819363"/>
                </a:lnTo>
                <a:lnTo>
                  <a:pt x="2914760" y="1819363"/>
                </a:lnTo>
                <a:lnTo>
                  <a:pt x="2926199" y="1819363"/>
                </a:lnTo>
                <a:lnTo>
                  <a:pt x="2937639" y="1819363"/>
                </a:lnTo>
                <a:lnTo>
                  <a:pt x="2949078" y="1819363"/>
                </a:lnTo>
                <a:lnTo>
                  <a:pt x="2960518" y="1819363"/>
                </a:lnTo>
                <a:lnTo>
                  <a:pt x="2971957" y="1819363"/>
                </a:lnTo>
                <a:lnTo>
                  <a:pt x="2983397" y="1819363"/>
                </a:lnTo>
                <a:lnTo>
                  <a:pt x="2994837" y="1819363"/>
                </a:lnTo>
                <a:lnTo>
                  <a:pt x="3006276" y="1819363"/>
                </a:lnTo>
                <a:lnTo>
                  <a:pt x="3017715" y="1819363"/>
                </a:lnTo>
                <a:lnTo>
                  <a:pt x="3029155" y="1819363"/>
                </a:lnTo>
                <a:lnTo>
                  <a:pt x="3040594" y="1819363"/>
                </a:lnTo>
                <a:lnTo>
                  <a:pt x="3052034" y="1819363"/>
                </a:lnTo>
                <a:lnTo>
                  <a:pt x="3063474" y="1819363"/>
                </a:lnTo>
                <a:lnTo>
                  <a:pt x="3074913" y="1819363"/>
                </a:lnTo>
                <a:lnTo>
                  <a:pt x="3086352" y="1819363"/>
                </a:lnTo>
                <a:lnTo>
                  <a:pt x="3097792" y="1819363"/>
                </a:lnTo>
                <a:lnTo>
                  <a:pt x="3109232" y="1819363"/>
                </a:lnTo>
                <a:lnTo>
                  <a:pt x="3120671" y="1819363"/>
                </a:lnTo>
                <a:lnTo>
                  <a:pt x="3132111" y="1819363"/>
                </a:lnTo>
                <a:lnTo>
                  <a:pt x="3143550" y="1819363"/>
                </a:lnTo>
                <a:lnTo>
                  <a:pt x="3154990" y="1819363"/>
                </a:lnTo>
                <a:lnTo>
                  <a:pt x="3166429" y="1819363"/>
                </a:lnTo>
                <a:lnTo>
                  <a:pt x="3177869" y="1819363"/>
                </a:lnTo>
                <a:lnTo>
                  <a:pt x="3189308" y="1819363"/>
                </a:lnTo>
                <a:lnTo>
                  <a:pt x="3200748" y="1819363"/>
                </a:lnTo>
                <a:lnTo>
                  <a:pt x="3212187" y="1819363"/>
                </a:lnTo>
                <a:lnTo>
                  <a:pt x="3223627" y="1819363"/>
                </a:lnTo>
                <a:lnTo>
                  <a:pt x="3235066" y="1819363"/>
                </a:lnTo>
                <a:lnTo>
                  <a:pt x="3246501" y="1819363"/>
                </a:lnTo>
                <a:lnTo>
                  <a:pt x="3257945" y="1819363"/>
                </a:lnTo>
                <a:lnTo>
                  <a:pt x="3269385" y="1819363"/>
                </a:lnTo>
                <a:lnTo>
                  <a:pt x="3280825" y="1819363"/>
                </a:lnTo>
                <a:lnTo>
                  <a:pt x="3292264" y="1819363"/>
                </a:lnTo>
                <a:lnTo>
                  <a:pt x="3303699" y="1819363"/>
                </a:lnTo>
                <a:lnTo>
                  <a:pt x="3315143" y="1819363"/>
                </a:lnTo>
                <a:lnTo>
                  <a:pt x="3326578" y="1819363"/>
                </a:lnTo>
                <a:lnTo>
                  <a:pt x="3338017" y="1819363"/>
                </a:lnTo>
                <a:lnTo>
                  <a:pt x="3349457" y="1819363"/>
                </a:lnTo>
                <a:lnTo>
                  <a:pt x="3360896" y="1819363"/>
                </a:lnTo>
                <a:lnTo>
                  <a:pt x="3372336" y="1819363"/>
                </a:lnTo>
                <a:lnTo>
                  <a:pt x="3383776" y="1819363"/>
                </a:lnTo>
                <a:lnTo>
                  <a:pt x="3395215" y="1819363"/>
                </a:lnTo>
                <a:lnTo>
                  <a:pt x="3406654" y="1819363"/>
                </a:lnTo>
                <a:lnTo>
                  <a:pt x="3418094" y="1819363"/>
                </a:lnTo>
                <a:lnTo>
                  <a:pt x="3429534" y="1819363"/>
                </a:lnTo>
                <a:lnTo>
                  <a:pt x="3440973" y="1819363"/>
                </a:lnTo>
                <a:lnTo>
                  <a:pt x="3452413" y="1819363"/>
                </a:lnTo>
                <a:lnTo>
                  <a:pt x="3463852" y="1819363"/>
                </a:lnTo>
                <a:lnTo>
                  <a:pt x="3475292" y="1819363"/>
                </a:lnTo>
                <a:lnTo>
                  <a:pt x="3486731" y="1819363"/>
                </a:lnTo>
                <a:lnTo>
                  <a:pt x="3498171" y="1819363"/>
                </a:lnTo>
                <a:lnTo>
                  <a:pt x="3509610" y="1819363"/>
                </a:lnTo>
                <a:lnTo>
                  <a:pt x="3521050" y="1819363"/>
                </a:lnTo>
                <a:lnTo>
                  <a:pt x="3532489" y="1819363"/>
                </a:lnTo>
                <a:lnTo>
                  <a:pt x="3543929" y="1819363"/>
                </a:lnTo>
                <a:lnTo>
                  <a:pt x="3555368" y="1819363"/>
                </a:lnTo>
                <a:lnTo>
                  <a:pt x="3566808" y="1819363"/>
                </a:lnTo>
                <a:lnTo>
                  <a:pt x="3578247" y="1819363"/>
                </a:lnTo>
                <a:lnTo>
                  <a:pt x="3589687" y="1819363"/>
                </a:lnTo>
                <a:lnTo>
                  <a:pt x="3601127" y="1819363"/>
                </a:lnTo>
                <a:lnTo>
                  <a:pt x="3612566" y="1819363"/>
                </a:lnTo>
                <a:lnTo>
                  <a:pt x="3624005" y="1819363"/>
                </a:lnTo>
                <a:lnTo>
                  <a:pt x="3635445" y="1819363"/>
                </a:lnTo>
                <a:lnTo>
                  <a:pt x="3646885" y="1819363"/>
                </a:lnTo>
                <a:lnTo>
                  <a:pt x="3658324" y="1819363"/>
                </a:lnTo>
                <a:lnTo>
                  <a:pt x="3669764" y="1819363"/>
                </a:lnTo>
                <a:lnTo>
                  <a:pt x="3681203" y="1819363"/>
                </a:lnTo>
                <a:lnTo>
                  <a:pt x="3692643" y="1819363"/>
                </a:lnTo>
                <a:lnTo>
                  <a:pt x="3704082" y="1819363"/>
                </a:lnTo>
                <a:lnTo>
                  <a:pt x="3715522" y="1819363"/>
                </a:lnTo>
                <a:lnTo>
                  <a:pt x="3726961" y="1819363"/>
                </a:lnTo>
                <a:lnTo>
                  <a:pt x="3738401" y="1819363"/>
                </a:lnTo>
                <a:lnTo>
                  <a:pt x="3749840" y="1819363"/>
                </a:lnTo>
                <a:lnTo>
                  <a:pt x="3761280" y="1819363"/>
                </a:lnTo>
                <a:lnTo>
                  <a:pt x="3772719" y="1819363"/>
                </a:lnTo>
                <a:lnTo>
                  <a:pt x="3784154" y="1819363"/>
                </a:lnTo>
                <a:lnTo>
                  <a:pt x="3795598" y="1819363"/>
                </a:lnTo>
                <a:lnTo>
                  <a:pt x="3807033" y="1819363"/>
                </a:lnTo>
                <a:lnTo>
                  <a:pt x="3818473" y="1819363"/>
                </a:lnTo>
                <a:lnTo>
                  <a:pt x="3829917" y="1819363"/>
                </a:lnTo>
                <a:lnTo>
                  <a:pt x="3841352" y="1819363"/>
                </a:lnTo>
                <a:lnTo>
                  <a:pt x="3852791" y="1819363"/>
                </a:lnTo>
                <a:lnTo>
                  <a:pt x="3864231" y="1819363"/>
                </a:lnTo>
                <a:lnTo>
                  <a:pt x="3875670" y="1819363"/>
                </a:lnTo>
                <a:lnTo>
                  <a:pt x="3887110" y="1819363"/>
                </a:lnTo>
                <a:lnTo>
                  <a:pt x="3898549" y="1819363"/>
                </a:lnTo>
                <a:lnTo>
                  <a:pt x="3909989" y="1819363"/>
                </a:lnTo>
                <a:lnTo>
                  <a:pt x="3921447" y="1819363"/>
                </a:lnTo>
                <a:lnTo>
                  <a:pt x="3932878" y="1819363"/>
                </a:lnTo>
                <a:lnTo>
                  <a:pt x="3944307" y="1819363"/>
                </a:lnTo>
                <a:lnTo>
                  <a:pt x="3955737" y="1819363"/>
                </a:lnTo>
                <a:lnTo>
                  <a:pt x="3967167" y="1819363"/>
                </a:lnTo>
                <a:lnTo>
                  <a:pt x="3978645" y="1819363"/>
                </a:lnTo>
                <a:lnTo>
                  <a:pt x="3990075" y="1819363"/>
                </a:lnTo>
                <a:lnTo>
                  <a:pt x="4001505" y="1819363"/>
                </a:lnTo>
                <a:lnTo>
                  <a:pt x="4012935" y="1819363"/>
                </a:lnTo>
                <a:lnTo>
                  <a:pt x="4024365" y="1819363"/>
                </a:lnTo>
                <a:lnTo>
                  <a:pt x="4035843" y="1819363"/>
                </a:lnTo>
                <a:lnTo>
                  <a:pt x="4047273" y="1819363"/>
                </a:lnTo>
                <a:lnTo>
                  <a:pt x="4058702" y="1819363"/>
                </a:lnTo>
                <a:lnTo>
                  <a:pt x="4070133" y="1819363"/>
                </a:lnTo>
                <a:lnTo>
                  <a:pt x="4081563" y="1819363"/>
                </a:lnTo>
                <a:lnTo>
                  <a:pt x="4093040" y="1819363"/>
                </a:lnTo>
                <a:lnTo>
                  <a:pt x="4104471" y="1819363"/>
                </a:lnTo>
                <a:lnTo>
                  <a:pt x="4115900" y="1819363"/>
                </a:lnTo>
                <a:lnTo>
                  <a:pt x="4127330" y="1819363"/>
                </a:lnTo>
                <a:lnTo>
                  <a:pt x="4138760" y="1819363"/>
                </a:lnTo>
                <a:lnTo>
                  <a:pt x="4150238" y="1819363"/>
                </a:lnTo>
                <a:lnTo>
                  <a:pt x="4161668" y="1819363"/>
                </a:lnTo>
                <a:lnTo>
                  <a:pt x="4173098" y="1819363"/>
                </a:lnTo>
                <a:lnTo>
                  <a:pt x="4184528" y="1819363"/>
                </a:lnTo>
                <a:lnTo>
                  <a:pt x="4195958" y="1819363"/>
                </a:lnTo>
                <a:lnTo>
                  <a:pt x="4207436" y="1819363"/>
                </a:lnTo>
                <a:lnTo>
                  <a:pt x="4218865" y="1819363"/>
                </a:lnTo>
                <a:lnTo>
                  <a:pt x="4230296" y="1819363"/>
                </a:lnTo>
                <a:lnTo>
                  <a:pt x="4241726" y="1819363"/>
                </a:lnTo>
                <a:lnTo>
                  <a:pt x="4253156" y="1819363"/>
                </a:lnTo>
                <a:lnTo>
                  <a:pt x="4264634" y="1819363"/>
                </a:lnTo>
                <a:lnTo>
                  <a:pt x="4276063" y="1819363"/>
                </a:lnTo>
                <a:lnTo>
                  <a:pt x="4287493" y="1819363"/>
                </a:lnTo>
                <a:lnTo>
                  <a:pt x="4298923" y="1819363"/>
                </a:lnTo>
                <a:lnTo>
                  <a:pt x="4310353" y="1819363"/>
                </a:lnTo>
                <a:lnTo>
                  <a:pt x="4321831" y="1819363"/>
                </a:lnTo>
                <a:lnTo>
                  <a:pt x="4333261" y="1819363"/>
                </a:lnTo>
                <a:lnTo>
                  <a:pt x="4344691" y="1819363"/>
                </a:lnTo>
                <a:lnTo>
                  <a:pt x="4356121" y="1819363"/>
                </a:lnTo>
                <a:lnTo>
                  <a:pt x="4367551" y="1819363"/>
                </a:lnTo>
                <a:lnTo>
                  <a:pt x="4379028" y="1819363"/>
                </a:lnTo>
                <a:lnTo>
                  <a:pt x="4390458" y="1819363"/>
                </a:lnTo>
                <a:lnTo>
                  <a:pt x="4401889" y="1819363"/>
                </a:lnTo>
                <a:lnTo>
                  <a:pt x="4413319" y="1819363"/>
                </a:lnTo>
                <a:lnTo>
                  <a:pt x="4424749" y="1819363"/>
                </a:lnTo>
                <a:lnTo>
                  <a:pt x="4436226" y="1819363"/>
                </a:lnTo>
                <a:lnTo>
                  <a:pt x="4447656" y="1819363"/>
                </a:lnTo>
                <a:lnTo>
                  <a:pt x="4459086" y="1819363"/>
                </a:lnTo>
                <a:lnTo>
                  <a:pt x="4470516" y="1819363"/>
                </a:lnTo>
                <a:lnTo>
                  <a:pt x="4481946" y="1819363"/>
                </a:lnTo>
                <a:lnTo>
                  <a:pt x="4493424" y="1819363"/>
                </a:lnTo>
                <a:lnTo>
                  <a:pt x="4504854" y="1819363"/>
                </a:lnTo>
                <a:lnTo>
                  <a:pt x="4516284" y="1819363"/>
                </a:lnTo>
                <a:lnTo>
                  <a:pt x="4527714" y="1819363"/>
                </a:lnTo>
                <a:lnTo>
                  <a:pt x="4539144" y="1819363"/>
                </a:lnTo>
                <a:lnTo>
                  <a:pt x="4550621" y="1819363"/>
                </a:lnTo>
                <a:lnTo>
                  <a:pt x="4562051" y="1819363"/>
                </a:lnTo>
                <a:lnTo>
                  <a:pt x="4573482" y="1819363"/>
                </a:lnTo>
                <a:lnTo>
                  <a:pt x="4584912" y="1819363"/>
                </a:lnTo>
                <a:lnTo>
                  <a:pt x="4596341" y="1819363"/>
                </a:lnTo>
                <a:lnTo>
                  <a:pt x="4607771" y="1819363"/>
                </a:lnTo>
                <a:lnTo>
                  <a:pt x="4619249" y="1819363"/>
                </a:lnTo>
                <a:lnTo>
                  <a:pt x="4630679" y="1819363"/>
                </a:lnTo>
                <a:lnTo>
                  <a:pt x="4642109" y="1819363"/>
                </a:lnTo>
                <a:lnTo>
                  <a:pt x="4653539" y="1819363"/>
                </a:lnTo>
                <a:lnTo>
                  <a:pt x="4664969" y="1819363"/>
                </a:lnTo>
                <a:lnTo>
                  <a:pt x="4676447" y="1819363"/>
                </a:lnTo>
                <a:lnTo>
                  <a:pt x="4687877" y="1819363"/>
                </a:lnTo>
                <a:lnTo>
                  <a:pt x="4699306" y="1819363"/>
                </a:lnTo>
                <a:lnTo>
                  <a:pt x="4710737" y="1819363"/>
                </a:lnTo>
                <a:lnTo>
                  <a:pt x="4722167" y="1819363"/>
                </a:lnTo>
                <a:lnTo>
                  <a:pt x="4733644" y="1819363"/>
                </a:lnTo>
                <a:lnTo>
                  <a:pt x="4745075" y="1819363"/>
                </a:lnTo>
                <a:lnTo>
                  <a:pt x="4756504" y="1819363"/>
                </a:lnTo>
                <a:lnTo>
                  <a:pt x="4767934" y="1819363"/>
                </a:lnTo>
                <a:lnTo>
                  <a:pt x="4779364" y="1819363"/>
                </a:lnTo>
                <a:lnTo>
                  <a:pt x="4790842" y="1819363"/>
                </a:lnTo>
                <a:lnTo>
                  <a:pt x="4802272" y="1819363"/>
                </a:lnTo>
                <a:lnTo>
                  <a:pt x="4813702" y="1819363"/>
                </a:lnTo>
                <a:lnTo>
                  <a:pt x="4825132" y="1819363"/>
                </a:lnTo>
                <a:lnTo>
                  <a:pt x="4836562" y="1819363"/>
                </a:lnTo>
                <a:lnTo>
                  <a:pt x="4848040" y="1819363"/>
                </a:lnTo>
                <a:lnTo>
                  <a:pt x="4859469" y="1819363"/>
                </a:lnTo>
                <a:lnTo>
                  <a:pt x="4870899" y="1819363"/>
                </a:lnTo>
                <a:lnTo>
                  <a:pt x="4882330" y="1819363"/>
                </a:lnTo>
                <a:lnTo>
                  <a:pt x="4893760" y="1819363"/>
                </a:lnTo>
                <a:lnTo>
                  <a:pt x="4905237" y="1819363"/>
                </a:lnTo>
                <a:lnTo>
                  <a:pt x="4916667" y="1819363"/>
                </a:lnTo>
                <a:lnTo>
                  <a:pt x="4928097" y="1819363"/>
                </a:lnTo>
                <a:lnTo>
                  <a:pt x="4939527" y="1819363"/>
                </a:lnTo>
                <a:lnTo>
                  <a:pt x="4950957" y="1819363"/>
                </a:lnTo>
                <a:lnTo>
                  <a:pt x="4962435" y="1819363"/>
                </a:lnTo>
                <a:lnTo>
                  <a:pt x="4973865" y="1819363"/>
                </a:lnTo>
                <a:lnTo>
                  <a:pt x="4985295" y="1819363"/>
                </a:lnTo>
                <a:lnTo>
                  <a:pt x="4996725" y="1819363"/>
                </a:lnTo>
                <a:lnTo>
                  <a:pt x="5008155" y="1819363"/>
                </a:lnTo>
                <a:lnTo>
                  <a:pt x="5019632" y="1819363"/>
                </a:lnTo>
                <a:lnTo>
                  <a:pt x="5031062" y="1819363"/>
                </a:lnTo>
                <a:lnTo>
                  <a:pt x="5042492" y="1819363"/>
                </a:lnTo>
                <a:lnTo>
                  <a:pt x="5053923" y="1819363"/>
                </a:lnTo>
                <a:lnTo>
                  <a:pt x="5065353" y="1819363"/>
                </a:lnTo>
                <a:lnTo>
                  <a:pt x="5076830" y="1819363"/>
                </a:lnTo>
                <a:lnTo>
                  <a:pt x="5088260" y="1819363"/>
                </a:lnTo>
                <a:lnTo>
                  <a:pt x="5099690" y="1819363"/>
                </a:lnTo>
                <a:lnTo>
                  <a:pt x="5111120" y="1819363"/>
                </a:lnTo>
                <a:lnTo>
                  <a:pt x="5122550" y="1819363"/>
                </a:lnTo>
                <a:lnTo>
                  <a:pt x="5134028" y="1819363"/>
                </a:lnTo>
                <a:lnTo>
                  <a:pt x="5145458" y="1819363"/>
                </a:lnTo>
                <a:lnTo>
                  <a:pt x="5156888" y="1819363"/>
                </a:lnTo>
                <a:lnTo>
                  <a:pt x="5168318" y="1819363"/>
                </a:lnTo>
                <a:lnTo>
                  <a:pt x="5179747" y="1819363"/>
                </a:lnTo>
                <a:lnTo>
                  <a:pt x="5191225" y="1819363"/>
                </a:lnTo>
                <a:lnTo>
                  <a:pt x="5202655" y="1819363"/>
                </a:lnTo>
                <a:lnTo>
                  <a:pt x="5214085" y="1819363"/>
                </a:lnTo>
                <a:lnTo>
                  <a:pt x="5225515" y="1819363"/>
                </a:lnTo>
                <a:lnTo>
                  <a:pt x="5236945" y="1819363"/>
                </a:lnTo>
                <a:lnTo>
                  <a:pt x="5248423" y="1819363"/>
                </a:lnTo>
                <a:lnTo>
                  <a:pt x="5259853" y="1819363"/>
                </a:lnTo>
                <a:lnTo>
                  <a:pt x="5271283" y="1819363"/>
                </a:lnTo>
                <a:lnTo>
                  <a:pt x="5282713" y="1819363"/>
                </a:lnTo>
                <a:lnTo>
                  <a:pt x="5294143" y="1819363"/>
                </a:lnTo>
                <a:lnTo>
                  <a:pt x="5305621" y="1819363"/>
                </a:lnTo>
                <a:lnTo>
                  <a:pt x="5317051" y="1819363"/>
                </a:lnTo>
                <a:lnTo>
                  <a:pt x="5328481" y="1819363"/>
                </a:lnTo>
                <a:lnTo>
                  <a:pt x="5339910" y="1819363"/>
                </a:lnTo>
                <a:lnTo>
                  <a:pt x="5351340" y="1819363"/>
                </a:lnTo>
                <a:lnTo>
                  <a:pt x="5362818" y="1819363"/>
                </a:lnTo>
                <a:lnTo>
                  <a:pt x="5374248" y="1819363"/>
                </a:lnTo>
                <a:lnTo>
                  <a:pt x="5385678" y="1819363"/>
                </a:lnTo>
                <a:lnTo>
                  <a:pt x="5397108" y="1819363"/>
                </a:lnTo>
                <a:lnTo>
                  <a:pt x="5408538" y="1819363"/>
                </a:lnTo>
                <a:lnTo>
                  <a:pt x="5420016" y="1819363"/>
                </a:lnTo>
                <a:lnTo>
                  <a:pt x="5431446" y="1819363"/>
                </a:lnTo>
                <a:lnTo>
                  <a:pt x="5442876" y="1819363"/>
                </a:lnTo>
                <a:lnTo>
                  <a:pt x="5454306" y="1819363"/>
                </a:lnTo>
                <a:lnTo>
                  <a:pt x="5465736" y="1819363"/>
                </a:lnTo>
                <a:lnTo>
                  <a:pt x="5477214" y="1819363"/>
                </a:lnTo>
                <a:lnTo>
                  <a:pt x="5488643" y="1819363"/>
                </a:lnTo>
                <a:lnTo>
                  <a:pt x="5500073" y="1819363"/>
                </a:lnTo>
                <a:lnTo>
                  <a:pt x="5511503" y="1819363"/>
                </a:lnTo>
                <a:lnTo>
                  <a:pt x="5522933" y="1819363"/>
                </a:lnTo>
                <a:lnTo>
                  <a:pt x="5534411" y="1819363"/>
                </a:lnTo>
                <a:lnTo>
                  <a:pt x="5545841" y="1819363"/>
                </a:lnTo>
                <a:lnTo>
                  <a:pt x="5557271" y="1819363"/>
                </a:lnTo>
                <a:lnTo>
                  <a:pt x="5568701" y="1819363"/>
                </a:lnTo>
                <a:lnTo>
                  <a:pt x="5580131" y="1819363"/>
                </a:lnTo>
                <a:lnTo>
                  <a:pt x="5591609" y="1819363"/>
                </a:lnTo>
                <a:lnTo>
                  <a:pt x="5603038" y="1819363"/>
                </a:lnTo>
                <a:lnTo>
                  <a:pt x="5614469" y="1819363"/>
                </a:lnTo>
                <a:lnTo>
                  <a:pt x="5625899" y="1819363"/>
                </a:lnTo>
                <a:lnTo>
                  <a:pt x="5637329" y="1819363"/>
                </a:lnTo>
                <a:lnTo>
                  <a:pt x="5648759" y="1819363"/>
                </a:lnTo>
                <a:lnTo>
                  <a:pt x="5660236" y="1819363"/>
                </a:lnTo>
                <a:lnTo>
                  <a:pt x="5671666" y="1819363"/>
                </a:lnTo>
                <a:lnTo>
                  <a:pt x="5683096" y="1819363"/>
                </a:lnTo>
                <a:lnTo>
                  <a:pt x="5694526" y="1819363"/>
                </a:lnTo>
                <a:lnTo>
                  <a:pt x="5705956" y="1819363"/>
                </a:lnTo>
                <a:lnTo>
                  <a:pt x="5717434" y="1819363"/>
                </a:lnTo>
                <a:lnTo>
                  <a:pt x="5728864" y="1819363"/>
                </a:lnTo>
                <a:lnTo>
                  <a:pt x="5740294" y="1819363"/>
                </a:lnTo>
                <a:lnTo>
                  <a:pt x="5751724" y="1819363"/>
                </a:lnTo>
                <a:lnTo>
                  <a:pt x="5763154" y="1819363"/>
                </a:lnTo>
                <a:lnTo>
                  <a:pt x="5774631" y="1819363"/>
                </a:lnTo>
                <a:lnTo>
                  <a:pt x="5786062" y="1819363"/>
                </a:lnTo>
                <a:lnTo>
                  <a:pt x="5797492" y="1819363"/>
                </a:lnTo>
                <a:lnTo>
                  <a:pt x="5808921" y="1819363"/>
                </a:lnTo>
                <a:lnTo>
                  <a:pt x="5820351" y="1819363"/>
                </a:lnTo>
                <a:lnTo>
                  <a:pt x="5831829" y="1819363"/>
                </a:lnTo>
                <a:lnTo>
                  <a:pt x="5843259" y="1819363"/>
                </a:lnTo>
                <a:lnTo>
                  <a:pt x="5854689" y="1819363"/>
                </a:lnTo>
                <a:lnTo>
                  <a:pt x="5866119" y="1819363"/>
                </a:lnTo>
                <a:lnTo>
                  <a:pt x="5877549" y="1819363"/>
                </a:lnTo>
                <a:lnTo>
                  <a:pt x="5889027" y="1819363"/>
                </a:lnTo>
                <a:lnTo>
                  <a:pt x="5900457" y="1819363"/>
                </a:lnTo>
                <a:lnTo>
                  <a:pt x="5911887" y="1819363"/>
                </a:lnTo>
                <a:lnTo>
                  <a:pt x="5923317" y="1819363"/>
                </a:lnTo>
                <a:lnTo>
                  <a:pt x="5934747" y="1819363"/>
                </a:lnTo>
                <a:lnTo>
                  <a:pt x="5946225" y="1819363"/>
                </a:lnTo>
                <a:lnTo>
                  <a:pt x="5957655" y="1819363"/>
                </a:lnTo>
                <a:lnTo>
                  <a:pt x="5969084" y="1819363"/>
                </a:lnTo>
                <a:lnTo>
                  <a:pt x="5980514" y="1819363"/>
                </a:lnTo>
                <a:lnTo>
                  <a:pt x="5991944" y="1819363"/>
                </a:lnTo>
                <a:lnTo>
                  <a:pt x="6003422" y="1819363"/>
                </a:lnTo>
                <a:lnTo>
                  <a:pt x="6014852" y="1819363"/>
                </a:lnTo>
                <a:lnTo>
                  <a:pt x="6026282" y="1819363"/>
                </a:lnTo>
                <a:lnTo>
                  <a:pt x="6037712" y="1819363"/>
                </a:lnTo>
                <a:lnTo>
                  <a:pt x="6049142" y="1819363"/>
                </a:lnTo>
                <a:lnTo>
                  <a:pt x="6060620" y="1819363"/>
                </a:lnTo>
                <a:lnTo>
                  <a:pt x="6072049" y="1819363"/>
                </a:lnTo>
                <a:lnTo>
                  <a:pt x="6083480" y="1819363"/>
                </a:lnTo>
                <a:lnTo>
                  <a:pt x="6094910" y="1819363"/>
                </a:lnTo>
                <a:lnTo>
                  <a:pt x="6106340" y="1819363"/>
                </a:lnTo>
                <a:lnTo>
                  <a:pt x="6117818" y="1819363"/>
                </a:lnTo>
                <a:lnTo>
                  <a:pt x="6129247" y="1819363"/>
                </a:lnTo>
                <a:lnTo>
                  <a:pt x="6140677" y="1819363"/>
                </a:lnTo>
                <a:lnTo>
                  <a:pt x="6152107" y="1819363"/>
                </a:lnTo>
                <a:lnTo>
                  <a:pt x="6163537" y="1819363"/>
                </a:lnTo>
                <a:lnTo>
                  <a:pt x="6175015" y="1819363"/>
                </a:lnTo>
                <a:lnTo>
                  <a:pt x="6186445" y="1819363"/>
                </a:lnTo>
                <a:lnTo>
                  <a:pt x="6197875" y="1819363"/>
                </a:lnTo>
                <a:lnTo>
                  <a:pt x="6209305" y="1819363"/>
                </a:lnTo>
                <a:lnTo>
                  <a:pt x="6220735" y="1382175"/>
                </a:lnTo>
                <a:lnTo>
                  <a:pt x="6232212" y="724140"/>
                </a:lnTo>
                <a:lnTo>
                  <a:pt x="6243642" y="671557"/>
                </a:lnTo>
                <a:lnTo>
                  <a:pt x="6255073" y="950997"/>
                </a:lnTo>
                <a:lnTo>
                  <a:pt x="6266503" y="226857"/>
                </a:lnTo>
                <a:lnTo>
                  <a:pt x="6277933" y="166763"/>
                </a:lnTo>
                <a:lnTo>
                  <a:pt x="6289410" y="528835"/>
                </a:lnTo>
                <a:lnTo>
                  <a:pt x="6300840" y="492778"/>
                </a:lnTo>
                <a:lnTo>
                  <a:pt x="6312270" y="614464"/>
                </a:lnTo>
                <a:lnTo>
                  <a:pt x="6323700" y="883389"/>
                </a:lnTo>
                <a:lnTo>
                  <a:pt x="6335130" y="644516"/>
                </a:lnTo>
                <a:lnTo>
                  <a:pt x="6346608" y="283947"/>
                </a:lnTo>
                <a:lnTo>
                  <a:pt x="6358038" y="0"/>
                </a:lnTo>
                <a:lnTo>
                  <a:pt x="6369468" y="237373"/>
                </a:lnTo>
                <a:lnTo>
                  <a:pt x="6380898" y="410144"/>
                </a:lnTo>
                <a:lnTo>
                  <a:pt x="6392328" y="482257"/>
                </a:lnTo>
                <a:lnTo>
                  <a:pt x="6403805" y="1807342"/>
                </a:lnTo>
                <a:lnTo>
                  <a:pt x="6415235" y="1819363"/>
                </a:lnTo>
                <a:lnTo>
                  <a:pt x="6426666" y="1817862"/>
                </a:lnTo>
                <a:lnTo>
                  <a:pt x="6438096" y="1819363"/>
                </a:lnTo>
                <a:lnTo>
                  <a:pt x="6449525" y="1819363"/>
                </a:lnTo>
                <a:lnTo>
                  <a:pt x="6461003" y="1819363"/>
                </a:lnTo>
                <a:lnTo>
                  <a:pt x="6472433" y="1819363"/>
                </a:lnTo>
                <a:lnTo>
                  <a:pt x="6483863" y="1819363"/>
                </a:lnTo>
                <a:lnTo>
                  <a:pt x="6495293" y="1819363"/>
                </a:lnTo>
                <a:lnTo>
                  <a:pt x="6506723" y="1819363"/>
                </a:lnTo>
                <a:lnTo>
                  <a:pt x="6518201" y="1819363"/>
                </a:lnTo>
                <a:lnTo>
                  <a:pt x="6529631" y="1819363"/>
                </a:lnTo>
                <a:lnTo>
                  <a:pt x="6541061" y="1819363"/>
                </a:lnTo>
                <a:lnTo>
                  <a:pt x="6552490" y="1819363"/>
                </a:lnTo>
                <a:lnTo>
                  <a:pt x="6563921" y="1819363"/>
                </a:lnTo>
                <a:lnTo>
                  <a:pt x="6575398" y="1819363"/>
                </a:lnTo>
                <a:lnTo>
                  <a:pt x="6586828" y="1819363"/>
                </a:lnTo>
                <a:lnTo>
                  <a:pt x="6598259" y="1819363"/>
                </a:lnTo>
                <a:lnTo>
                  <a:pt x="6609688" y="1819363"/>
                </a:lnTo>
                <a:lnTo>
                  <a:pt x="6621118" y="1819363"/>
                </a:lnTo>
                <a:lnTo>
                  <a:pt x="6632596" y="1819363"/>
                </a:lnTo>
                <a:lnTo>
                  <a:pt x="6644026" y="1819363"/>
                </a:lnTo>
                <a:lnTo>
                  <a:pt x="6655456" y="1819363"/>
                </a:lnTo>
                <a:lnTo>
                  <a:pt x="6666886" y="1819363"/>
                </a:lnTo>
                <a:lnTo>
                  <a:pt x="6678316" y="1819363"/>
                </a:lnTo>
                <a:lnTo>
                  <a:pt x="6689794" y="1819363"/>
                </a:lnTo>
                <a:lnTo>
                  <a:pt x="6701224" y="1819363"/>
                </a:lnTo>
                <a:lnTo>
                  <a:pt x="6712653" y="1819363"/>
                </a:lnTo>
                <a:lnTo>
                  <a:pt x="6724083" y="1819363"/>
                </a:lnTo>
                <a:lnTo>
                  <a:pt x="6735514" y="1819363"/>
                </a:lnTo>
                <a:lnTo>
                  <a:pt x="6746944" y="1819363"/>
                </a:lnTo>
                <a:lnTo>
                  <a:pt x="6758421" y="1819363"/>
                </a:lnTo>
                <a:lnTo>
                  <a:pt x="6769851" y="1819363"/>
                </a:lnTo>
                <a:lnTo>
                  <a:pt x="6781281" y="1819363"/>
                </a:lnTo>
                <a:lnTo>
                  <a:pt x="6792711" y="1819363"/>
                </a:lnTo>
                <a:lnTo>
                  <a:pt x="6804141" y="1819363"/>
                </a:lnTo>
                <a:lnTo>
                  <a:pt x="6815619" y="1819363"/>
                </a:lnTo>
                <a:lnTo>
                  <a:pt x="6827049" y="1819363"/>
                </a:lnTo>
                <a:lnTo>
                  <a:pt x="6838479" y="1819363"/>
                </a:lnTo>
                <a:lnTo>
                  <a:pt x="6849909" y="1819363"/>
                </a:lnTo>
                <a:lnTo>
                  <a:pt x="6861339" y="1819363"/>
                </a:lnTo>
                <a:lnTo>
                  <a:pt x="6872816" y="1819363"/>
                </a:lnTo>
                <a:lnTo>
                  <a:pt x="6884246" y="1819363"/>
                </a:lnTo>
                <a:lnTo>
                  <a:pt x="6895676" y="1819363"/>
                </a:lnTo>
                <a:lnTo>
                  <a:pt x="6907107" y="1819363"/>
                </a:lnTo>
                <a:lnTo>
                  <a:pt x="6918537" y="1819363"/>
                </a:lnTo>
                <a:lnTo>
                  <a:pt x="6930014" y="1819363"/>
                </a:lnTo>
                <a:lnTo>
                  <a:pt x="6941444" y="1819363"/>
                </a:lnTo>
                <a:lnTo>
                  <a:pt x="6952874" y="1819363"/>
                </a:lnTo>
                <a:lnTo>
                  <a:pt x="6964304" y="1819363"/>
                </a:lnTo>
                <a:lnTo>
                  <a:pt x="6975734" y="1819363"/>
                </a:lnTo>
                <a:lnTo>
                  <a:pt x="6987212" y="1819363"/>
                </a:lnTo>
                <a:lnTo>
                  <a:pt x="6998642" y="1819363"/>
                </a:lnTo>
                <a:lnTo>
                  <a:pt x="7010072" y="1819363"/>
                </a:lnTo>
                <a:lnTo>
                  <a:pt x="7021502" y="1819363"/>
                </a:lnTo>
                <a:lnTo>
                  <a:pt x="7032931" y="1819363"/>
                </a:lnTo>
                <a:lnTo>
                  <a:pt x="7044409" y="1819363"/>
                </a:lnTo>
                <a:lnTo>
                  <a:pt x="7055839" y="1819363"/>
                </a:lnTo>
                <a:lnTo>
                  <a:pt x="7067269" y="1819363"/>
                </a:lnTo>
                <a:lnTo>
                  <a:pt x="7078700" y="1819363"/>
                </a:lnTo>
                <a:lnTo>
                  <a:pt x="7090129" y="1819363"/>
                </a:lnTo>
                <a:lnTo>
                  <a:pt x="7101607" y="1819363"/>
                </a:lnTo>
                <a:lnTo>
                  <a:pt x="7113037" y="1819363"/>
                </a:lnTo>
                <a:lnTo>
                  <a:pt x="7124467" y="1819363"/>
                </a:lnTo>
                <a:lnTo>
                  <a:pt x="7135897" y="1819363"/>
                </a:lnTo>
                <a:lnTo>
                  <a:pt x="7147327" y="1819363"/>
                </a:lnTo>
                <a:lnTo>
                  <a:pt x="7158805" y="1819363"/>
                </a:lnTo>
                <a:lnTo>
                  <a:pt x="7170235" y="1819363"/>
                </a:lnTo>
                <a:lnTo>
                  <a:pt x="7181665" y="1819363"/>
                </a:lnTo>
                <a:lnTo>
                  <a:pt x="7193094" y="1819363"/>
                </a:lnTo>
                <a:lnTo>
                  <a:pt x="7204524" y="1819363"/>
                </a:lnTo>
                <a:lnTo>
                  <a:pt x="7216002" y="1819363"/>
                </a:lnTo>
                <a:lnTo>
                  <a:pt x="7227432" y="1819363"/>
                </a:lnTo>
                <a:lnTo>
                  <a:pt x="7238862" y="1819363"/>
                </a:lnTo>
                <a:lnTo>
                  <a:pt x="7250292" y="1819363"/>
                </a:lnTo>
                <a:lnTo>
                  <a:pt x="7261722" y="1819363"/>
                </a:lnTo>
                <a:lnTo>
                  <a:pt x="7273200" y="1819363"/>
                </a:lnTo>
                <a:lnTo>
                  <a:pt x="7284630" y="1819363"/>
                </a:lnTo>
                <a:lnTo>
                  <a:pt x="7296060" y="1819363"/>
                </a:lnTo>
                <a:lnTo>
                  <a:pt x="7307490" y="1819363"/>
                </a:lnTo>
                <a:lnTo>
                  <a:pt x="7318920" y="1819363"/>
                </a:lnTo>
                <a:lnTo>
                  <a:pt x="7330398" y="1819363"/>
                </a:lnTo>
                <a:lnTo>
                  <a:pt x="7341828" y="1819363"/>
                </a:lnTo>
                <a:lnTo>
                  <a:pt x="7353257" y="1819363"/>
                </a:lnTo>
                <a:lnTo>
                  <a:pt x="7364687" y="1819363"/>
                </a:lnTo>
                <a:lnTo>
                  <a:pt x="7376117" y="1819363"/>
                </a:lnTo>
                <a:lnTo>
                  <a:pt x="7387595" y="1819363"/>
                </a:lnTo>
                <a:lnTo>
                  <a:pt x="7399025" y="1819363"/>
                </a:lnTo>
                <a:lnTo>
                  <a:pt x="7410455" y="1819363"/>
                </a:lnTo>
                <a:lnTo>
                  <a:pt x="7421885" y="1819363"/>
                </a:lnTo>
                <a:lnTo>
                  <a:pt x="7433315" y="1819363"/>
                </a:lnTo>
                <a:lnTo>
                  <a:pt x="7444793" y="1819363"/>
                </a:lnTo>
                <a:lnTo>
                  <a:pt x="7456222" y="1819363"/>
                </a:lnTo>
                <a:lnTo>
                  <a:pt x="7467653" y="1819363"/>
                </a:lnTo>
                <a:lnTo>
                  <a:pt x="7479083" y="1819363"/>
                </a:lnTo>
                <a:lnTo>
                  <a:pt x="7490513" y="1819363"/>
                </a:lnTo>
                <a:lnTo>
                  <a:pt x="7501990" y="1819363"/>
                </a:lnTo>
                <a:lnTo>
                  <a:pt x="7513420" y="1819363"/>
                </a:lnTo>
                <a:lnTo>
                  <a:pt x="7524850" y="1819363"/>
                </a:lnTo>
                <a:lnTo>
                  <a:pt x="7536280" y="1819363"/>
                </a:lnTo>
                <a:lnTo>
                  <a:pt x="7547710" y="1819363"/>
                </a:lnTo>
                <a:lnTo>
                  <a:pt x="7559188" y="1819363"/>
                </a:lnTo>
                <a:lnTo>
                  <a:pt x="7570618" y="1819363"/>
                </a:lnTo>
                <a:lnTo>
                  <a:pt x="7582048" y="1819363"/>
                </a:lnTo>
                <a:lnTo>
                  <a:pt x="7593478" y="1819363"/>
                </a:lnTo>
                <a:lnTo>
                  <a:pt x="7604908" y="1819363"/>
                </a:lnTo>
                <a:lnTo>
                  <a:pt x="7616385" y="1819363"/>
                </a:lnTo>
                <a:lnTo>
                  <a:pt x="7627815" y="1819363"/>
                </a:lnTo>
                <a:lnTo>
                  <a:pt x="7639246" y="1819363"/>
                </a:lnTo>
                <a:lnTo>
                  <a:pt x="7650676" y="1819363"/>
                </a:lnTo>
                <a:lnTo>
                  <a:pt x="7662106" y="1819363"/>
                </a:lnTo>
                <a:lnTo>
                  <a:pt x="7673583" y="1819363"/>
                </a:lnTo>
                <a:lnTo>
                  <a:pt x="7685013" y="1819363"/>
                </a:lnTo>
                <a:lnTo>
                  <a:pt x="7696443" y="1819363"/>
                </a:lnTo>
                <a:lnTo>
                  <a:pt x="7707873" y="1819363"/>
                </a:lnTo>
                <a:lnTo>
                  <a:pt x="7719303" y="1819363"/>
                </a:lnTo>
                <a:lnTo>
                  <a:pt x="7730733" y="1819363"/>
                </a:lnTo>
                <a:lnTo>
                  <a:pt x="7742211" y="1819363"/>
                </a:lnTo>
                <a:lnTo>
                  <a:pt x="7753641" y="1819363"/>
                </a:lnTo>
                <a:lnTo>
                  <a:pt x="7765071" y="1819363"/>
                </a:lnTo>
                <a:lnTo>
                  <a:pt x="7776501" y="1819363"/>
                </a:lnTo>
                <a:lnTo>
                  <a:pt x="7787931" y="1819363"/>
                </a:lnTo>
                <a:lnTo>
                  <a:pt x="7799408" y="1819363"/>
                </a:lnTo>
                <a:lnTo>
                  <a:pt x="7810839" y="1819363"/>
                </a:lnTo>
                <a:lnTo>
                  <a:pt x="7822268" y="1819363"/>
                </a:lnTo>
                <a:lnTo>
                  <a:pt x="7833698" y="1819363"/>
                </a:lnTo>
                <a:lnTo>
                  <a:pt x="7845128" y="1819363"/>
                </a:lnTo>
                <a:lnTo>
                  <a:pt x="7856606" y="1819363"/>
                </a:lnTo>
                <a:lnTo>
                  <a:pt x="7868036" y="1819363"/>
                </a:lnTo>
                <a:lnTo>
                  <a:pt x="7879466" y="1819363"/>
                </a:lnTo>
                <a:lnTo>
                  <a:pt x="7890896" y="1819363"/>
                </a:lnTo>
                <a:lnTo>
                  <a:pt x="7902326" y="1819363"/>
                </a:lnTo>
                <a:lnTo>
                  <a:pt x="7913804" y="1819363"/>
                </a:lnTo>
                <a:lnTo>
                  <a:pt x="7925234" y="1819363"/>
                </a:lnTo>
                <a:lnTo>
                  <a:pt x="7936663" y="1819363"/>
                </a:lnTo>
                <a:lnTo>
                  <a:pt x="7948094" y="1819363"/>
                </a:lnTo>
                <a:lnTo>
                  <a:pt x="7959524" y="1819363"/>
                </a:lnTo>
                <a:lnTo>
                  <a:pt x="7971001" y="1817862"/>
                </a:lnTo>
                <a:lnTo>
                  <a:pt x="7982431" y="1819363"/>
                </a:lnTo>
                <a:lnTo>
                  <a:pt x="7993861" y="1819363"/>
                </a:lnTo>
                <a:lnTo>
                  <a:pt x="8005291" y="1819363"/>
                </a:lnTo>
                <a:lnTo>
                  <a:pt x="8016721" y="1819363"/>
                </a:lnTo>
                <a:lnTo>
                  <a:pt x="8028199" y="1819363"/>
                </a:lnTo>
                <a:lnTo>
                  <a:pt x="8039629" y="1819363"/>
                </a:lnTo>
                <a:lnTo>
                  <a:pt x="8051059" y="1819363"/>
                </a:lnTo>
                <a:lnTo>
                  <a:pt x="8062489" y="1819363"/>
                </a:lnTo>
                <a:lnTo>
                  <a:pt x="8073919" y="1819363"/>
                </a:lnTo>
                <a:lnTo>
                  <a:pt x="8085396" y="1819363"/>
                </a:lnTo>
                <a:lnTo>
                  <a:pt x="8096826" y="1819363"/>
                </a:lnTo>
                <a:lnTo>
                  <a:pt x="8108256" y="1819363"/>
                </a:lnTo>
                <a:lnTo>
                  <a:pt x="8119687" y="1819363"/>
                </a:lnTo>
                <a:lnTo>
                  <a:pt x="8131117" y="1819363"/>
                </a:lnTo>
                <a:lnTo>
                  <a:pt x="8142594" y="1819363"/>
                </a:lnTo>
                <a:lnTo>
                  <a:pt x="8154024" y="1819363"/>
                </a:lnTo>
                <a:lnTo>
                  <a:pt x="8165454" y="1819363"/>
                </a:lnTo>
                <a:lnTo>
                  <a:pt x="8176884" y="1819363"/>
                </a:lnTo>
                <a:lnTo>
                  <a:pt x="8188314" y="1819363"/>
                </a:lnTo>
                <a:lnTo>
                  <a:pt x="8199792" y="1819363"/>
                </a:lnTo>
                <a:lnTo>
                  <a:pt x="8211222" y="1819363"/>
                </a:lnTo>
                <a:lnTo>
                  <a:pt x="8222652" y="1819363"/>
                </a:lnTo>
                <a:lnTo>
                  <a:pt x="8234082" y="1819363"/>
                </a:lnTo>
                <a:lnTo>
                  <a:pt x="8245512" y="1819363"/>
                </a:lnTo>
                <a:lnTo>
                  <a:pt x="8256989" y="1819363"/>
                </a:lnTo>
                <a:lnTo>
                  <a:pt x="8268419" y="1819363"/>
                </a:lnTo>
                <a:lnTo>
                  <a:pt x="8279850" y="1819363"/>
                </a:lnTo>
                <a:lnTo>
                  <a:pt x="8291280" y="1819363"/>
                </a:lnTo>
                <a:lnTo>
                  <a:pt x="8302709" y="1819363"/>
                </a:lnTo>
                <a:lnTo>
                  <a:pt x="8314187" y="1819363"/>
                </a:lnTo>
                <a:lnTo>
                  <a:pt x="8325617" y="1819363"/>
                </a:lnTo>
                <a:lnTo>
                  <a:pt x="8337047" y="1819363"/>
                </a:lnTo>
                <a:lnTo>
                  <a:pt x="8348477" y="1819363"/>
                </a:lnTo>
                <a:lnTo>
                  <a:pt x="8359907" y="1819363"/>
                </a:lnTo>
                <a:lnTo>
                  <a:pt x="8371385" y="1819363"/>
                </a:lnTo>
                <a:lnTo>
                  <a:pt x="8382815" y="1819363"/>
                </a:lnTo>
                <a:lnTo>
                  <a:pt x="8394245" y="1819363"/>
                </a:lnTo>
                <a:lnTo>
                  <a:pt x="8405674" y="1819363"/>
                </a:lnTo>
                <a:lnTo>
                  <a:pt x="8417104" y="1819363"/>
                </a:lnTo>
                <a:lnTo>
                  <a:pt x="8428582" y="1819363"/>
                </a:lnTo>
                <a:lnTo>
                  <a:pt x="8440012" y="1819363"/>
                </a:lnTo>
                <a:lnTo>
                  <a:pt x="8451442" y="1819363"/>
                </a:lnTo>
                <a:lnTo>
                  <a:pt x="8462872" y="1819363"/>
                </a:lnTo>
                <a:lnTo>
                  <a:pt x="8474302" y="1819363"/>
                </a:lnTo>
                <a:lnTo>
                  <a:pt x="8485780" y="1819363"/>
                </a:lnTo>
                <a:lnTo>
                  <a:pt x="8497210" y="1819363"/>
                </a:lnTo>
                <a:lnTo>
                  <a:pt x="8508640" y="1819363"/>
                </a:lnTo>
                <a:lnTo>
                  <a:pt x="8520069" y="1819363"/>
                </a:lnTo>
                <a:lnTo>
                  <a:pt x="8531500" y="1819363"/>
                </a:lnTo>
                <a:lnTo>
                  <a:pt x="8542977" y="1819363"/>
                </a:lnTo>
                <a:lnTo>
                  <a:pt x="8554407" y="1819363"/>
                </a:lnTo>
                <a:lnTo>
                  <a:pt x="8565837" y="1819363"/>
                </a:lnTo>
                <a:lnTo>
                  <a:pt x="8577267" y="1819363"/>
                </a:lnTo>
                <a:lnTo>
                  <a:pt x="8588697" y="1819363"/>
                </a:lnTo>
                <a:lnTo>
                  <a:pt x="8600175" y="1819363"/>
                </a:lnTo>
                <a:lnTo>
                  <a:pt x="8611605" y="1819363"/>
                </a:lnTo>
                <a:lnTo>
                  <a:pt x="8623035" y="1819363"/>
                </a:lnTo>
                <a:lnTo>
                  <a:pt x="8634465" y="1819363"/>
                </a:lnTo>
                <a:lnTo>
                  <a:pt x="8645895" y="1819363"/>
                </a:lnTo>
                <a:lnTo>
                  <a:pt x="8657373" y="1819363"/>
                </a:lnTo>
                <a:lnTo>
                  <a:pt x="8668802" y="1819363"/>
                </a:lnTo>
                <a:lnTo>
                  <a:pt x="8680232" y="1819363"/>
                </a:lnTo>
                <a:lnTo>
                  <a:pt x="8691662" y="1819363"/>
                </a:lnTo>
                <a:lnTo>
                  <a:pt x="8703093" y="1819363"/>
                </a:lnTo>
                <a:lnTo>
                  <a:pt x="8714570" y="1819363"/>
                </a:lnTo>
                <a:lnTo>
                  <a:pt x="8726000" y="1819363"/>
                </a:lnTo>
                <a:lnTo>
                  <a:pt x="8737430" y="1819363"/>
                </a:lnTo>
                <a:lnTo>
                  <a:pt x="8748860" y="1819363"/>
                </a:lnTo>
                <a:lnTo>
                  <a:pt x="8760290" y="1819363"/>
                </a:lnTo>
                <a:lnTo>
                  <a:pt x="8771768" y="1819363"/>
                </a:lnTo>
                <a:lnTo>
                  <a:pt x="8783198" y="1819363"/>
                </a:lnTo>
                <a:lnTo>
                  <a:pt x="8794628" y="1819363"/>
                </a:lnTo>
                <a:lnTo>
                  <a:pt x="8806058" y="1819363"/>
                </a:lnTo>
                <a:lnTo>
                  <a:pt x="8817488" y="1819363"/>
                </a:lnTo>
                <a:lnTo>
                  <a:pt x="8828918" y="1819363"/>
                </a:lnTo>
                <a:lnTo>
                  <a:pt x="8840395" y="1819363"/>
                </a:lnTo>
                <a:lnTo>
                  <a:pt x="8851825" y="1819363"/>
                </a:lnTo>
                <a:lnTo>
                  <a:pt x="8863256" y="1819363"/>
                </a:lnTo>
                <a:lnTo>
                  <a:pt x="8874686" y="1819363"/>
                </a:lnTo>
                <a:lnTo>
                  <a:pt x="8886115" y="1819363"/>
                </a:lnTo>
                <a:lnTo>
                  <a:pt x="8897593" y="1819363"/>
                </a:lnTo>
                <a:lnTo>
                  <a:pt x="8909022" y="1819363"/>
                </a:lnTo>
                <a:lnTo>
                  <a:pt x="8920453" y="1819363"/>
                </a:lnTo>
                <a:lnTo>
                  <a:pt x="8931883" y="1819363"/>
                </a:lnTo>
                <a:lnTo>
                  <a:pt x="8943313" y="1819363"/>
                </a:lnTo>
                <a:lnTo>
                  <a:pt x="8954791" y="1819363"/>
                </a:lnTo>
                <a:lnTo>
                  <a:pt x="8966220" y="1819363"/>
                </a:lnTo>
                <a:lnTo>
                  <a:pt x="8977651" y="1819363"/>
                </a:lnTo>
                <a:lnTo>
                  <a:pt x="8989080" y="1819363"/>
                </a:lnTo>
                <a:lnTo>
                  <a:pt x="9000511" y="1819363"/>
                </a:lnTo>
                <a:lnTo>
                  <a:pt x="9011988" y="1819363"/>
                </a:lnTo>
                <a:lnTo>
                  <a:pt x="9023418" y="1819363"/>
                </a:lnTo>
                <a:lnTo>
                  <a:pt x="9034849" y="1819363"/>
                </a:lnTo>
                <a:lnTo>
                  <a:pt x="9046278" y="1819363"/>
                </a:lnTo>
                <a:lnTo>
                  <a:pt x="9057709" y="1819363"/>
                </a:lnTo>
                <a:lnTo>
                  <a:pt x="9069186" y="1819363"/>
                </a:lnTo>
                <a:lnTo>
                  <a:pt x="9080615" y="1819363"/>
                </a:lnTo>
                <a:lnTo>
                  <a:pt x="9092046" y="1819363"/>
                </a:lnTo>
                <a:lnTo>
                  <a:pt x="9103476" y="1819363"/>
                </a:lnTo>
                <a:lnTo>
                  <a:pt x="9114906" y="1819363"/>
                </a:lnTo>
                <a:lnTo>
                  <a:pt x="9126384" y="1819363"/>
                </a:lnTo>
                <a:lnTo>
                  <a:pt x="9137813" y="1819363"/>
                </a:lnTo>
                <a:lnTo>
                  <a:pt x="9149244" y="1819363"/>
                </a:lnTo>
                <a:lnTo>
                  <a:pt x="9160673" y="1819363"/>
                </a:lnTo>
                <a:lnTo>
                  <a:pt x="9172104" y="1819363"/>
                </a:lnTo>
                <a:lnTo>
                  <a:pt x="9183581" y="1819363"/>
                </a:lnTo>
                <a:lnTo>
                  <a:pt x="9195011" y="1819363"/>
                </a:lnTo>
                <a:lnTo>
                  <a:pt x="9206442" y="1819363"/>
                </a:lnTo>
                <a:lnTo>
                  <a:pt x="9217871" y="1819363"/>
                </a:lnTo>
                <a:lnTo>
                  <a:pt x="9229301" y="1819363"/>
                </a:lnTo>
                <a:lnTo>
                  <a:pt x="9240779" y="1819363"/>
                </a:lnTo>
                <a:lnTo>
                  <a:pt x="9252209" y="1819363"/>
                </a:lnTo>
                <a:lnTo>
                  <a:pt x="9263639" y="1819363"/>
                </a:lnTo>
                <a:lnTo>
                  <a:pt x="9275069" y="1819363"/>
                </a:lnTo>
                <a:lnTo>
                  <a:pt x="9286498" y="1819363"/>
                </a:lnTo>
                <a:lnTo>
                  <a:pt x="9297977" y="1819363"/>
                </a:lnTo>
                <a:lnTo>
                  <a:pt x="9309406" y="1819363"/>
                </a:lnTo>
                <a:lnTo>
                  <a:pt x="9320837" y="1819363"/>
                </a:lnTo>
                <a:lnTo>
                  <a:pt x="9332266" y="1819363"/>
                </a:lnTo>
                <a:lnTo>
                  <a:pt x="9343696" y="1819363"/>
                </a:lnTo>
                <a:lnTo>
                  <a:pt x="9355174" y="1819363"/>
                </a:lnTo>
                <a:lnTo>
                  <a:pt x="9366604" y="1819363"/>
                </a:lnTo>
                <a:lnTo>
                  <a:pt x="9378035" y="1819363"/>
                </a:lnTo>
                <a:lnTo>
                  <a:pt x="9389464" y="1819363"/>
                </a:lnTo>
                <a:lnTo>
                  <a:pt x="9400894" y="1819363"/>
                </a:lnTo>
                <a:lnTo>
                  <a:pt x="9412372" y="1819363"/>
                </a:lnTo>
                <a:lnTo>
                  <a:pt x="9423802" y="1819363"/>
                </a:lnTo>
                <a:lnTo>
                  <a:pt x="9435232" y="1819363"/>
                </a:lnTo>
                <a:lnTo>
                  <a:pt x="9446662" y="1819363"/>
                </a:lnTo>
                <a:lnTo>
                  <a:pt x="9458091" y="1819363"/>
                </a:lnTo>
                <a:lnTo>
                  <a:pt x="9469570" y="1819363"/>
                </a:lnTo>
                <a:lnTo>
                  <a:pt x="9480999" y="1819363"/>
                </a:lnTo>
                <a:lnTo>
                  <a:pt x="9492429" y="1819363"/>
                </a:lnTo>
                <a:lnTo>
                  <a:pt x="9503859" y="1819363"/>
                </a:lnTo>
                <a:lnTo>
                  <a:pt x="9515289" y="1819363"/>
                </a:lnTo>
                <a:lnTo>
                  <a:pt x="9526767" y="1819363"/>
                </a:lnTo>
                <a:lnTo>
                  <a:pt x="9538197" y="1819363"/>
                </a:lnTo>
                <a:lnTo>
                  <a:pt x="9549626" y="1819363"/>
                </a:lnTo>
                <a:lnTo>
                  <a:pt x="9561057" y="1819363"/>
                </a:lnTo>
                <a:lnTo>
                  <a:pt x="9572487" y="1819363"/>
                </a:lnTo>
                <a:lnTo>
                  <a:pt x="9583965" y="1819363"/>
                </a:lnTo>
                <a:lnTo>
                  <a:pt x="9595395" y="1819363"/>
                </a:lnTo>
                <a:lnTo>
                  <a:pt x="9606824" y="1819363"/>
                </a:lnTo>
                <a:lnTo>
                  <a:pt x="9618255" y="1819363"/>
                </a:lnTo>
                <a:lnTo>
                  <a:pt x="9629684" y="1819363"/>
                </a:lnTo>
                <a:lnTo>
                  <a:pt x="9641163" y="1819363"/>
                </a:lnTo>
                <a:lnTo>
                  <a:pt x="9652592" y="1819363"/>
                </a:lnTo>
                <a:lnTo>
                  <a:pt x="9664022" y="1819363"/>
                </a:lnTo>
                <a:lnTo>
                  <a:pt x="9675452" y="1819363"/>
                </a:lnTo>
                <a:lnTo>
                  <a:pt x="9686882" y="1819363"/>
                </a:lnTo>
                <a:lnTo>
                  <a:pt x="9698360" y="1819363"/>
                </a:lnTo>
                <a:lnTo>
                  <a:pt x="9709790" y="1819363"/>
                </a:lnTo>
                <a:lnTo>
                  <a:pt x="9721219" y="1819363"/>
                </a:lnTo>
                <a:lnTo>
                  <a:pt x="9732650" y="1819363"/>
                </a:lnTo>
                <a:lnTo>
                  <a:pt x="9744080" y="1819363"/>
                </a:lnTo>
                <a:lnTo>
                  <a:pt x="9755557" y="1819363"/>
                </a:lnTo>
                <a:lnTo>
                  <a:pt x="9766988" y="1819363"/>
                </a:lnTo>
                <a:lnTo>
                  <a:pt x="9778417" y="1819363"/>
                </a:lnTo>
                <a:lnTo>
                  <a:pt x="9789848" y="1819363"/>
                </a:lnTo>
                <a:lnTo>
                  <a:pt x="9801277" y="1819363"/>
                </a:lnTo>
                <a:lnTo>
                  <a:pt x="9812755" y="1819363"/>
                </a:lnTo>
                <a:lnTo>
                  <a:pt x="9824185" y="1819363"/>
                </a:lnTo>
                <a:lnTo>
                  <a:pt x="9835615" y="1819363"/>
                </a:lnTo>
                <a:lnTo>
                  <a:pt x="9847045" y="1819363"/>
                </a:lnTo>
                <a:lnTo>
                  <a:pt x="9858475" y="1819363"/>
                </a:lnTo>
                <a:lnTo>
                  <a:pt x="9869952" y="1819363"/>
                </a:lnTo>
                <a:lnTo>
                  <a:pt x="9881383" y="1819363"/>
                </a:lnTo>
                <a:lnTo>
                  <a:pt x="9892812" y="1819363"/>
                </a:lnTo>
                <a:lnTo>
                  <a:pt x="9904243" y="1819363"/>
                </a:lnTo>
                <a:lnTo>
                  <a:pt x="9915673" y="1819363"/>
                </a:lnTo>
                <a:lnTo>
                  <a:pt x="9927102" y="1819363"/>
                </a:lnTo>
                <a:lnTo>
                  <a:pt x="9938581" y="1819363"/>
                </a:lnTo>
                <a:lnTo>
                  <a:pt x="9950010" y="1819363"/>
                </a:lnTo>
                <a:lnTo>
                  <a:pt x="9961441" y="1819363"/>
                </a:lnTo>
                <a:lnTo>
                  <a:pt x="9972870" y="1819363"/>
                </a:lnTo>
                <a:lnTo>
                  <a:pt x="9984300" y="1819363"/>
                </a:lnTo>
                <a:lnTo>
                  <a:pt x="9995778" y="1819363"/>
                </a:lnTo>
                <a:lnTo>
                  <a:pt x="10007208" y="1819363"/>
                </a:lnTo>
                <a:lnTo>
                  <a:pt x="10018638" y="1819363"/>
                </a:lnTo>
                <a:lnTo>
                  <a:pt x="10030068" y="1819363"/>
                </a:lnTo>
                <a:lnTo>
                  <a:pt x="10041498" y="1819363"/>
                </a:lnTo>
                <a:lnTo>
                  <a:pt x="10052976" y="1819363"/>
                </a:lnTo>
                <a:lnTo>
                  <a:pt x="10064405" y="1819363"/>
                </a:lnTo>
                <a:lnTo>
                  <a:pt x="10075835" y="1819363"/>
                </a:lnTo>
                <a:lnTo>
                  <a:pt x="10087266" y="1819363"/>
                </a:lnTo>
                <a:lnTo>
                  <a:pt x="10098695" y="1819363"/>
                </a:lnTo>
                <a:lnTo>
                  <a:pt x="10110174" y="1819363"/>
                </a:lnTo>
                <a:lnTo>
                  <a:pt x="10121603" y="1819363"/>
                </a:lnTo>
                <a:lnTo>
                  <a:pt x="10133033" y="1819363"/>
                </a:lnTo>
                <a:lnTo>
                  <a:pt x="10144463" y="1819363"/>
                </a:lnTo>
                <a:lnTo>
                  <a:pt x="10155893" y="1819363"/>
                </a:lnTo>
                <a:lnTo>
                  <a:pt x="10167371" y="1819363"/>
                </a:lnTo>
                <a:lnTo>
                  <a:pt x="10178801" y="1819363"/>
                </a:lnTo>
                <a:lnTo>
                  <a:pt x="10190230" y="1819363"/>
                </a:lnTo>
                <a:lnTo>
                  <a:pt x="10201661" y="1819363"/>
                </a:lnTo>
                <a:lnTo>
                  <a:pt x="10213091" y="1819363"/>
                </a:lnTo>
                <a:lnTo>
                  <a:pt x="10224569" y="1819363"/>
                </a:lnTo>
                <a:lnTo>
                  <a:pt x="10235998" y="1819363"/>
                </a:lnTo>
                <a:lnTo>
                  <a:pt x="10247428" y="1819363"/>
                </a:lnTo>
                <a:lnTo>
                  <a:pt x="10258859" y="1819363"/>
                </a:lnTo>
                <a:lnTo>
                  <a:pt x="10270288" y="1819363"/>
                </a:lnTo>
                <a:lnTo>
                  <a:pt x="10281767" y="1819363"/>
                </a:lnTo>
                <a:lnTo>
                  <a:pt x="10293196" y="1819363"/>
                </a:lnTo>
                <a:lnTo>
                  <a:pt x="10304626" y="1819363"/>
                </a:lnTo>
                <a:lnTo>
                  <a:pt x="10316056" y="1819363"/>
                </a:lnTo>
                <a:lnTo>
                  <a:pt x="10327486" y="1819363"/>
                </a:lnTo>
                <a:lnTo>
                  <a:pt x="10338963" y="1819363"/>
                </a:lnTo>
                <a:lnTo>
                  <a:pt x="10350394" y="1819363"/>
                </a:lnTo>
                <a:lnTo>
                  <a:pt x="10361823" y="1819363"/>
                </a:lnTo>
                <a:lnTo>
                  <a:pt x="10373254" y="1819363"/>
                </a:lnTo>
                <a:lnTo>
                  <a:pt x="10384684" y="1819363"/>
                </a:lnTo>
                <a:lnTo>
                  <a:pt x="10396161" y="1819363"/>
                </a:lnTo>
                <a:lnTo>
                  <a:pt x="10407591" y="1819363"/>
                </a:lnTo>
                <a:lnTo>
                  <a:pt x="10419021" y="1819363"/>
                </a:lnTo>
                <a:lnTo>
                  <a:pt x="10430452" y="1819363"/>
                </a:lnTo>
                <a:lnTo>
                  <a:pt x="10441881" y="1819363"/>
                </a:lnTo>
                <a:lnTo>
                  <a:pt x="10453358" y="1819363"/>
                </a:lnTo>
                <a:lnTo>
                  <a:pt x="10464789" y="1819363"/>
                </a:lnTo>
                <a:lnTo>
                  <a:pt x="10476219" y="1819363"/>
                </a:lnTo>
                <a:lnTo>
                  <a:pt x="10487649" y="1819363"/>
                </a:lnTo>
                <a:lnTo>
                  <a:pt x="10499079" y="1819363"/>
                </a:lnTo>
                <a:lnTo>
                  <a:pt x="10510556" y="1819363"/>
                </a:lnTo>
                <a:lnTo>
                  <a:pt x="10521987" y="1819363"/>
                </a:lnTo>
                <a:lnTo>
                  <a:pt x="10533416" y="1819363"/>
                </a:lnTo>
                <a:lnTo>
                  <a:pt x="10544847" y="1819363"/>
                </a:lnTo>
                <a:lnTo>
                  <a:pt x="10556277" y="1819363"/>
                </a:lnTo>
                <a:lnTo>
                  <a:pt x="10567754" y="1819363"/>
                </a:lnTo>
                <a:lnTo>
                  <a:pt x="10579184" y="1819363"/>
                </a:lnTo>
                <a:lnTo>
                  <a:pt x="10590614" y="1819363"/>
                </a:lnTo>
                <a:lnTo>
                  <a:pt x="10602045" y="1819363"/>
                </a:lnTo>
                <a:lnTo>
                  <a:pt x="10613474" y="1819363"/>
                </a:lnTo>
                <a:lnTo>
                  <a:pt x="10624951" y="1819363"/>
                </a:lnTo>
                <a:lnTo>
                  <a:pt x="10636382" y="1819363"/>
                </a:lnTo>
                <a:lnTo>
                  <a:pt x="10647812" y="1819363"/>
                </a:lnTo>
                <a:lnTo>
                  <a:pt x="10659241" y="1819363"/>
                </a:lnTo>
                <a:lnTo>
                  <a:pt x="10670672" y="1819363"/>
                </a:lnTo>
                <a:lnTo>
                  <a:pt x="10682149" y="1819363"/>
                </a:lnTo>
                <a:lnTo>
                  <a:pt x="10693580" y="1819363"/>
                </a:lnTo>
                <a:lnTo>
                  <a:pt x="10705009" y="1819363"/>
                </a:lnTo>
                <a:lnTo>
                  <a:pt x="10716439" y="1819363"/>
                </a:lnTo>
                <a:lnTo>
                  <a:pt x="10727870" y="1819363"/>
                </a:lnTo>
                <a:lnTo>
                  <a:pt x="10739347" y="1819363"/>
                </a:lnTo>
                <a:lnTo>
                  <a:pt x="10750778" y="1819363"/>
                </a:lnTo>
                <a:lnTo>
                  <a:pt x="10762207" y="1819363"/>
                </a:lnTo>
                <a:lnTo>
                  <a:pt x="10773637" y="1819363"/>
                </a:lnTo>
                <a:lnTo>
                  <a:pt x="10785067" y="1819363"/>
                </a:lnTo>
                <a:lnTo>
                  <a:pt x="10796544" y="1819363"/>
                </a:lnTo>
                <a:lnTo>
                  <a:pt x="10807975" y="1819363"/>
                </a:lnTo>
                <a:lnTo>
                  <a:pt x="10819405" y="1819363"/>
                </a:lnTo>
                <a:lnTo>
                  <a:pt x="10830834" y="1819363"/>
                </a:lnTo>
                <a:lnTo>
                  <a:pt x="10842265" y="1819363"/>
                </a:lnTo>
                <a:lnTo>
                  <a:pt x="10853742" y="1819363"/>
                </a:lnTo>
                <a:lnTo>
                  <a:pt x="10865173" y="1819363"/>
                </a:lnTo>
                <a:lnTo>
                  <a:pt x="10876602" y="1819363"/>
                </a:lnTo>
                <a:lnTo>
                  <a:pt x="10888032" y="1819363"/>
                </a:lnTo>
                <a:lnTo>
                  <a:pt x="10899463" y="1819363"/>
                </a:lnTo>
                <a:lnTo>
                  <a:pt x="10910892" y="1819363"/>
                </a:lnTo>
                <a:lnTo>
                  <a:pt x="10922369" y="1819363"/>
                </a:lnTo>
                <a:lnTo>
                  <a:pt x="10933800" y="1819363"/>
                </a:lnTo>
                <a:lnTo>
                  <a:pt x="10945230" y="1819363"/>
                </a:lnTo>
                <a:lnTo>
                  <a:pt x="10956660" y="1819363"/>
                </a:lnTo>
                <a:lnTo>
                  <a:pt x="10968090" y="1819363"/>
                </a:lnTo>
                <a:lnTo>
                  <a:pt x="10979567" y="1819363"/>
                </a:lnTo>
                <a:lnTo>
                  <a:pt x="10990998" y="1819363"/>
                </a:lnTo>
                <a:lnTo>
                  <a:pt x="11002427" y="1819363"/>
                </a:lnTo>
                <a:lnTo>
                  <a:pt x="11013858" y="1819363"/>
                </a:lnTo>
                <a:lnTo>
                  <a:pt x="11025287" y="1819363"/>
                </a:lnTo>
                <a:lnTo>
                  <a:pt x="11036765" y="1819363"/>
                </a:lnTo>
                <a:lnTo>
                  <a:pt x="11048195" y="1819363"/>
                </a:lnTo>
                <a:lnTo>
                  <a:pt x="11059625" y="1819363"/>
                </a:lnTo>
                <a:lnTo>
                  <a:pt x="11071056" y="1819363"/>
                </a:lnTo>
                <a:lnTo>
                  <a:pt x="11082485" y="1819363"/>
                </a:lnTo>
                <a:lnTo>
                  <a:pt x="11093962" y="1819363"/>
                </a:lnTo>
                <a:lnTo>
                  <a:pt x="11105393" y="1819363"/>
                </a:lnTo>
                <a:lnTo>
                  <a:pt x="11116823" y="1819363"/>
                </a:lnTo>
                <a:lnTo>
                  <a:pt x="11128253" y="1819363"/>
                </a:lnTo>
                <a:lnTo>
                  <a:pt x="11139683" y="1819363"/>
                </a:lnTo>
                <a:lnTo>
                  <a:pt x="11151160" y="1819363"/>
                </a:lnTo>
                <a:lnTo>
                  <a:pt x="11162591" y="1819363"/>
                </a:lnTo>
                <a:lnTo>
                  <a:pt x="11174020" y="1819363"/>
                </a:lnTo>
                <a:lnTo>
                  <a:pt x="11185451" y="1819363"/>
                </a:lnTo>
                <a:lnTo>
                  <a:pt x="11196881" y="1819363"/>
                </a:lnTo>
                <a:lnTo>
                  <a:pt x="11208358" y="1819363"/>
                </a:lnTo>
                <a:lnTo>
                  <a:pt x="11218359" y="1819363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2101FD11-293F-9441-B306-148D137D7CFF}"/>
              </a:ext>
            </a:extLst>
          </p:cNvPr>
          <p:cNvSpPr/>
          <p:nvPr/>
        </p:nvSpPr>
        <p:spPr>
          <a:xfrm>
            <a:off x="638362" y="4191118"/>
            <a:ext cx="8413769" cy="1241704"/>
          </a:xfrm>
          <a:custGeom>
            <a:avLst/>
            <a:gdLst>
              <a:gd name="connsiteX0" fmla="*/ 0 w 11218359"/>
              <a:gd name="connsiteY0" fmla="*/ 1655605 h 1655605"/>
              <a:gd name="connsiteX1" fmla="*/ 9149 w 11218359"/>
              <a:gd name="connsiteY1" fmla="*/ 1655605 h 1655605"/>
              <a:gd name="connsiteX2" fmla="*/ 20588 w 11218359"/>
              <a:gd name="connsiteY2" fmla="*/ 1655605 h 1655605"/>
              <a:gd name="connsiteX3" fmla="*/ 32028 w 11218359"/>
              <a:gd name="connsiteY3" fmla="*/ 1655605 h 1655605"/>
              <a:gd name="connsiteX4" fmla="*/ 43467 w 11218359"/>
              <a:gd name="connsiteY4" fmla="*/ 1655605 h 1655605"/>
              <a:gd name="connsiteX5" fmla="*/ 54907 w 11218359"/>
              <a:gd name="connsiteY5" fmla="*/ 1655605 h 1655605"/>
              <a:gd name="connsiteX6" fmla="*/ 66346 w 11218359"/>
              <a:gd name="connsiteY6" fmla="*/ 1655605 h 1655605"/>
              <a:gd name="connsiteX7" fmla="*/ 77786 w 11218359"/>
              <a:gd name="connsiteY7" fmla="*/ 1655605 h 1655605"/>
              <a:gd name="connsiteX8" fmla="*/ 89225 w 11218359"/>
              <a:gd name="connsiteY8" fmla="*/ 1655605 h 1655605"/>
              <a:gd name="connsiteX9" fmla="*/ 100665 w 11218359"/>
              <a:gd name="connsiteY9" fmla="*/ 1655605 h 1655605"/>
              <a:gd name="connsiteX10" fmla="*/ 112104 w 11218359"/>
              <a:gd name="connsiteY10" fmla="*/ 1655605 h 1655605"/>
              <a:gd name="connsiteX11" fmla="*/ 123544 w 11218359"/>
              <a:gd name="connsiteY11" fmla="*/ 1655605 h 1655605"/>
              <a:gd name="connsiteX12" fmla="*/ 134979 w 11218359"/>
              <a:gd name="connsiteY12" fmla="*/ 1655605 h 1655605"/>
              <a:gd name="connsiteX13" fmla="*/ 146423 w 11218359"/>
              <a:gd name="connsiteY13" fmla="*/ 1655605 h 1655605"/>
              <a:gd name="connsiteX14" fmla="*/ 157858 w 11218359"/>
              <a:gd name="connsiteY14" fmla="*/ 1655605 h 1655605"/>
              <a:gd name="connsiteX15" fmla="*/ 169297 w 11218359"/>
              <a:gd name="connsiteY15" fmla="*/ 1655605 h 1655605"/>
              <a:gd name="connsiteX16" fmla="*/ 180737 w 11218359"/>
              <a:gd name="connsiteY16" fmla="*/ 1655605 h 1655605"/>
              <a:gd name="connsiteX17" fmla="*/ 192176 w 11218359"/>
              <a:gd name="connsiteY17" fmla="*/ 1655605 h 1655605"/>
              <a:gd name="connsiteX18" fmla="*/ 203616 w 11218359"/>
              <a:gd name="connsiteY18" fmla="*/ 1655605 h 1655605"/>
              <a:gd name="connsiteX19" fmla="*/ 215055 w 11218359"/>
              <a:gd name="connsiteY19" fmla="*/ 1655605 h 1655605"/>
              <a:gd name="connsiteX20" fmla="*/ 226495 w 11218359"/>
              <a:gd name="connsiteY20" fmla="*/ 1655605 h 1655605"/>
              <a:gd name="connsiteX21" fmla="*/ 237935 w 11218359"/>
              <a:gd name="connsiteY21" fmla="*/ 1655605 h 1655605"/>
              <a:gd name="connsiteX22" fmla="*/ 249374 w 11218359"/>
              <a:gd name="connsiteY22" fmla="*/ 1655605 h 1655605"/>
              <a:gd name="connsiteX23" fmla="*/ 260814 w 11218359"/>
              <a:gd name="connsiteY23" fmla="*/ 1655605 h 1655605"/>
              <a:gd name="connsiteX24" fmla="*/ 272253 w 11218359"/>
              <a:gd name="connsiteY24" fmla="*/ 1655605 h 1655605"/>
              <a:gd name="connsiteX25" fmla="*/ 283693 w 11218359"/>
              <a:gd name="connsiteY25" fmla="*/ 1655605 h 1655605"/>
              <a:gd name="connsiteX26" fmla="*/ 295132 w 11218359"/>
              <a:gd name="connsiteY26" fmla="*/ 1655605 h 1655605"/>
              <a:gd name="connsiteX27" fmla="*/ 306572 w 11218359"/>
              <a:gd name="connsiteY27" fmla="*/ 1655605 h 1655605"/>
              <a:gd name="connsiteX28" fmla="*/ 318011 w 11218359"/>
              <a:gd name="connsiteY28" fmla="*/ 1655605 h 1655605"/>
              <a:gd name="connsiteX29" fmla="*/ 329451 w 11218359"/>
              <a:gd name="connsiteY29" fmla="*/ 1655605 h 1655605"/>
              <a:gd name="connsiteX30" fmla="*/ 340890 w 11218359"/>
              <a:gd name="connsiteY30" fmla="*/ 1655605 h 1655605"/>
              <a:gd name="connsiteX31" fmla="*/ 352330 w 11218359"/>
              <a:gd name="connsiteY31" fmla="*/ 1655605 h 1655605"/>
              <a:gd name="connsiteX32" fmla="*/ 363769 w 11218359"/>
              <a:gd name="connsiteY32" fmla="*/ 1655605 h 1655605"/>
              <a:gd name="connsiteX33" fmla="*/ 375209 w 11218359"/>
              <a:gd name="connsiteY33" fmla="*/ 1655605 h 1655605"/>
              <a:gd name="connsiteX34" fmla="*/ 386648 w 11218359"/>
              <a:gd name="connsiteY34" fmla="*/ 1655605 h 1655605"/>
              <a:gd name="connsiteX35" fmla="*/ 398088 w 11218359"/>
              <a:gd name="connsiteY35" fmla="*/ 1655605 h 1655605"/>
              <a:gd name="connsiteX36" fmla="*/ 409527 w 11218359"/>
              <a:gd name="connsiteY36" fmla="*/ 1655605 h 1655605"/>
              <a:gd name="connsiteX37" fmla="*/ 420967 w 11218359"/>
              <a:gd name="connsiteY37" fmla="*/ 1655605 h 1655605"/>
              <a:gd name="connsiteX38" fmla="*/ 432406 w 11218359"/>
              <a:gd name="connsiteY38" fmla="*/ 1655605 h 1655605"/>
              <a:gd name="connsiteX39" fmla="*/ 443846 w 11218359"/>
              <a:gd name="connsiteY39" fmla="*/ 1655605 h 1655605"/>
              <a:gd name="connsiteX40" fmla="*/ 455285 w 11218359"/>
              <a:gd name="connsiteY40" fmla="*/ 1655605 h 1655605"/>
              <a:gd name="connsiteX41" fmla="*/ 466725 w 11218359"/>
              <a:gd name="connsiteY41" fmla="*/ 1655605 h 1655605"/>
              <a:gd name="connsiteX42" fmla="*/ 478165 w 11218359"/>
              <a:gd name="connsiteY42" fmla="*/ 1655605 h 1655605"/>
              <a:gd name="connsiteX43" fmla="*/ 489604 w 11218359"/>
              <a:gd name="connsiteY43" fmla="*/ 1655605 h 1655605"/>
              <a:gd name="connsiteX44" fmla="*/ 501044 w 11218359"/>
              <a:gd name="connsiteY44" fmla="*/ 1655605 h 1655605"/>
              <a:gd name="connsiteX45" fmla="*/ 512483 w 11218359"/>
              <a:gd name="connsiteY45" fmla="*/ 1655605 h 1655605"/>
              <a:gd name="connsiteX46" fmla="*/ 523923 w 11218359"/>
              <a:gd name="connsiteY46" fmla="*/ 1655605 h 1655605"/>
              <a:gd name="connsiteX47" fmla="*/ 535362 w 11218359"/>
              <a:gd name="connsiteY47" fmla="*/ 1655605 h 1655605"/>
              <a:gd name="connsiteX48" fmla="*/ 546802 w 11218359"/>
              <a:gd name="connsiteY48" fmla="*/ 1655605 h 1655605"/>
              <a:gd name="connsiteX49" fmla="*/ 558241 w 11218359"/>
              <a:gd name="connsiteY49" fmla="*/ 1655605 h 1655605"/>
              <a:gd name="connsiteX50" fmla="*/ 569681 w 11218359"/>
              <a:gd name="connsiteY50" fmla="*/ 1655605 h 1655605"/>
              <a:gd name="connsiteX51" fmla="*/ 581120 w 11218359"/>
              <a:gd name="connsiteY51" fmla="*/ 1655605 h 1655605"/>
              <a:gd name="connsiteX52" fmla="*/ 592560 w 11218359"/>
              <a:gd name="connsiteY52" fmla="*/ 1655605 h 1655605"/>
              <a:gd name="connsiteX53" fmla="*/ 603999 w 11218359"/>
              <a:gd name="connsiteY53" fmla="*/ 1655605 h 1655605"/>
              <a:gd name="connsiteX54" fmla="*/ 615439 w 11218359"/>
              <a:gd name="connsiteY54" fmla="*/ 1655605 h 1655605"/>
              <a:gd name="connsiteX55" fmla="*/ 626878 w 11218359"/>
              <a:gd name="connsiteY55" fmla="*/ 1655605 h 1655605"/>
              <a:gd name="connsiteX56" fmla="*/ 638318 w 11218359"/>
              <a:gd name="connsiteY56" fmla="*/ 1655605 h 1655605"/>
              <a:gd name="connsiteX57" fmla="*/ 649757 w 11218359"/>
              <a:gd name="connsiteY57" fmla="*/ 1655605 h 1655605"/>
              <a:gd name="connsiteX58" fmla="*/ 661192 w 11218359"/>
              <a:gd name="connsiteY58" fmla="*/ 1655605 h 1655605"/>
              <a:gd name="connsiteX59" fmla="*/ 672632 w 11218359"/>
              <a:gd name="connsiteY59" fmla="*/ 1655605 h 1655605"/>
              <a:gd name="connsiteX60" fmla="*/ 684071 w 11218359"/>
              <a:gd name="connsiteY60" fmla="*/ 1655605 h 1655605"/>
              <a:gd name="connsiteX61" fmla="*/ 695511 w 11218359"/>
              <a:gd name="connsiteY61" fmla="*/ 1655605 h 1655605"/>
              <a:gd name="connsiteX62" fmla="*/ 706950 w 11218359"/>
              <a:gd name="connsiteY62" fmla="*/ 1655605 h 1655605"/>
              <a:gd name="connsiteX63" fmla="*/ 718390 w 11218359"/>
              <a:gd name="connsiteY63" fmla="*/ 1655605 h 1655605"/>
              <a:gd name="connsiteX64" fmla="*/ 729829 w 11218359"/>
              <a:gd name="connsiteY64" fmla="*/ 1655605 h 1655605"/>
              <a:gd name="connsiteX65" fmla="*/ 741269 w 11218359"/>
              <a:gd name="connsiteY65" fmla="*/ 1655605 h 1655605"/>
              <a:gd name="connsiteX66" fmla="*/ 752708 w 11218359"/>
              <a:gd name="connsiteY66" fmla="*/ 1655605 h 1655605"/>
              <a:gd name="connsiteX67" fmla="*/ 764148 w 11218359"/>
              <a:gd name="connsiteY67" fmla="*/ 1655605 h 1655605"/>
              <a:gd name="connsiteX68" fmla="*/ 775587 w 11218359"/>
              <a:gd name="connsiteY68" fmla="*/ 1655605 h 1655605"/>
              <a:gd name="connsiteX69" fmla="*/ 787027 w 11218359"/>
              <a:gd name="connsiteY69" fmla="*/ 1655605 h 1655605"/>
              <a:gd name="connsiteX70" fmla="*/ 798467 w 11218359"/>
              <a:gd name="connsiteY70" fmla="*/ 1655605 h 1655605"/>
              <a:gd name="connsiteX71" fmla="*/ 809906 w 11218359"/>
              <a:gd name="connsiteY71" fmla="*/ 1655605 h 1655605"/>
              <a:gd name="connsiteX72" fmla="*/ 821346 w 11218359"/>
              <a:gd name="connsiteY72" fmla="*/ 1655605 h 1655605"/>
              <a:gd name="connsiteX73" fmla="*/ 832785 w 11218359"/>
              <a:gd name="connsiteY73" fmla="*/ 1655605 h 1655605"/>
              <a:gd name="connsiteX74" fmla="*/ 844225 w 11218359"/>
              <a:gd name="connsiteY74" fmla="*/ 1655605 h 1655605"/>
              <a:gd name="connsiteX75" fmla="*/ 855664 w 11218359"/>
              <a:gd name="connsiteY75" fmla="*/ 1655605 h 1655605"/>
              <a:gd name="connsiteX76" fmla="*/ 867104 w 11218359"/>
              <a:gd name="connsiteY76" fmla="*/ 1655605 h 1655605"/>
              <a:gd name="connsiteX77" fmla="*/ 878543 w 11218359"/>
              <a:gd name="connsiteY77" fmla="*/ 1655605 h 1655605"/>
              <a:gd name="connsiteX78" fmla="*/ 889983 w 11218359"/>
              <a:gd name="connsiteY78" fmla="*/ 1655605 h 1655605"/>
              <a:gd name="connsiteX79" fmla="*/ 901422 w 11218359"/>
              <a:gd name="connsiteY79" fmla="*/ 1655605 h 1655605"/>
              <a:gd name="connsiteX80" fmla="*/ 912862 w 11218359"/>
              <a:gd name="connsiteY80" fmla="*/ 1655605 h 1655605"/>
              <a:gd name="connsiteX81" fmla="*/ 924301 w 11218359"/>
              <a:gd name="connsiteY81" fmla="*/ 1655605 h 1655605"/>
              <a:gd name="connsiteX82" fmla="*/ 935741 w 11218359"/>
              <a:gd name="connsiteY82" fmla="*/ 1655605 h 1655605"/>
              <a:gd name="connsiteX83" fmla="*/ 947180 w 11218359"/>
              <a:gd name="connsiteY83" fmla="*/ 1655605 h 1655605"/>
              <a:gd name="connsiteX84" fmla="*/ 958620 w 11218359"/>
              <a:gd name="connsiteY84" fmla="*/ 1655605 h 1655605"/>
              <a:gd name="connsiteX85" fmla="*/ 970059 w 11218359"/>
              <a:gd name="connsiteY85" fmla="*/ 1655605 h 1655605"/>
              <a:gd name="connsiteX86" fmla="*/ 981499 w 11218359"/>
              <a:gd name="connsiteY86" fmla="*/ 1655605 h 1655605"/>
              <a:gd name="connsiteX87" fmla="*/ 992938 w 11218359"/>
              <a:gd name="connsiteY87" fmla="*/ 1655605 h 1655605"/>
              <a:gd name="connsiteX88" fmla="*/ 1004378 w 11218359"/>
              <a:gd name="connsiteY88" fmla="*/ 1655605 h 1655605"/>
              <a:gd name="connsiteX89" fmla="*/ 1015818 w 11218359"/>
              <a:gd name="connsiteY89" fmla="*/ 1655605 h 1655605"/>
              <a:gd name="connsiteX90" fmla="*/ 1027257 w 11218359"/>
              <a:gd name="connsiteY90" fmla="*/ 1655605 h 1655605"/>
              <a:gd name="connsiteX91" fmla="*/ 1038697 w 11218359"/>
              <a:gd name="connsiteY91" fmla="*/ 1655605 h 1655605"/>
              <a:gd name="connsiteX92" fmla="*/ 1050136 w 11218359"/>
              <a:gd name="connsiteY92" fmla="*/ 1655605 h 1655605"/>
              <a:gd name="connsiteX93" fmla="*/ 1061576 w 11218359"/>
              <a:gd name="connsiteY93" fmla="*/ 1655605 h 1655605"/>
              <a:gd name="connsiteX94" fmla="*/ 1073015 w 11218359"/>
              <a:gd name="connsiteY94" fmla="*/ 1655605 h 1655605"/>
              <a:gd name="connsiteX95" fmla="*/ 1084455 w 11218359"/>
              <a:gd name="connsiteY95" fmla="*/ 1655605 h 1655605"/>
              <a:gd name="connsiteX96" fmla="*/ 1095894 w 11218359"/>
              <a:gd name="connsiteY96" fmla="*/ 1655605 h 1655605"/>
              <a:gd name="connsiteX97" fmla="*/ 1107334 w 11218359"/>
              <a:gd name="connsiteY97" fmla="*/ 1655605 h 1655605"/>
              <a:gd name="connsiteX98" fmla="*/ 1118773 w 11218359"/>
              <a:gd name="connsiteY98" fmla="*/ 1655605 h 1655605"/>
              <a:gd name="connsiteX99" fmla="*/ 1130213 w 11218359"/>
              <a:gd name="connsiteY99" fmla="*/ 1655605 h 1655605"/>
              <a:gd name="connsiteX100" fmla="*/ 1141652 w 11218359"/>
              <a:gd name="connsiteY100" fmla="*/ 1655605 h 1655605"/>
              <a:gd name="connsiteX101" fmla="*/ 1153092 w 11218359"/>
              <a:gd name="connsiteY101" fmla="*/ 1655605 h 1655605"/>
              <a:gd name="connsiteX102" fmla="*/ 1164531 w 11218359"/>
              <a:gd name="connsiteY102" fmla="*/ 1655605 h 1655605"/>
              <a:gd name="connsiteX103" fmla="*/ 1175971 w 11218359"/>
              <a:gd name="connsiteY103" fmla="*/ 1655605 h 1655605"/>
              <a:gd name="connsiteX104" fmla="*/ 1187406 w 11218359"/>
              <a:gd name="connsiteY104" fmla="*/ 1655605 h 1655605"/>
              <a:gd name="connsiteX105" fmla="*/ 1198845 w 11218359"/>
              <a:gd name="connsiteY105" fmla="*/ 1655605 h 1655605"/>
              <a:gd name="connsiteX106" fmla="*/ 1210285 w 11218359"/>
              <a:gd name="connsiteY106" fmla="*/ 1655605 h 1655605"/>
              <a:gd name="connsiteX107" fmla="*/ 1221724 w 11218359"/>
              <a:gd name="connsiteY107" fmla="*/ 1655605 h 1655605"/>
              <a:gd name="connsiteX108" fmla="*/ 1233164 w 11218359"/>
              <a:gd name="connsiteY108" fmla="*/ 1655605 h 1655605"/>
              <a:gd name="connsiteX109" fmla="*/ 1244603 w 11218359"/>
              <a:gd name="connsiteY109" fmla="*/ 1655605 h 1655605"/>
              <a:gd name="connsiteX110" fmla="*/ 1256043 w 11218359"/>
              <a:gd name="connsiteY110" fmla="*/ 1655605 h 1655605"/>
              <a:gd name="connsiteX111" fmla="*/ 1267482 w 11218359"/>
              <a:gd name="connsiteY111" fmla="*/ 1655605 h 1655605"/>
              <a:gd name="connsiteX112" fmla="*/ 1278922 w 11218359"/>
              <a:gd name="connsiteY112" fmla="*/ 1655605 h 1655605"/>
              <a:gd name="connsiteX113" fmla="*/ 1290361 w 11218359"/>
              <a:gd name="connsiteY113" fmla="*/ 1655605 h 1655605"/>
              <a:gd name="connsiteX114" fmla="*/ 1301801 w 11218359"/>
              <a:gd name="connsiteY114" fmla="*/ 1655605 h 1655605"/>
              <a:gd name="connsiteX115" fmla="*/ 1313240 w 11218359"/>
              <a:gd name="connsiteY115" fmla="*/ 1655605 h 1655605"/>
              <a:gd name="connsiteX116" fmla="*/ 1324680 w 11218359"/>
              <a:gd name="connsiteY116" fmla="*/ 1655605 h 1655605"/>
              <a:gd name="connsiteX117" fmla="*/ 1336120 w 11218359"/>
              <a:gd name="connsiteY117" fmla="*/ 1655605 h 1655605"/>
              <a:gd name="connsiteX118" fmla="*/ 1347559 w 11218359"/>
              <a:gd name="connsiteY118" fmla="*/ 1655605 h 1655605"/>
              <a:gd name="connsiteX119" fmla="*/ 1358999 w 11218359"/>
              <a:gd name="connsiteY119" fmla="*/ 1655605 h 1655605"/>
              <a:gd name="connsiteX120" fmla="*/ 1370438 w 11218359"/>
              <a:gd name="connsiteY120" fmla="*/ 1655605 h 1655605"/>
              <a:gd name="connsiteX121" fmla="*/ 1381878 w 11218359"/>
              <a:gd name="connsiteY121" fmla="*/ 1655605 h 1655605"/>
              <a:gd name="connsiteX122" fmla="*/ 1393317 w 11218359"/>
              <a:gd name="connsiteY122" fmla="*/ 1655605 h 1655605"/>
              <a:gd name="connsiteX123" fmla="*/ 1404757 w 11218359"/>
              <a:gd name="connsiteY123" fmla="*/ 1655605 h 1655605"/>
              <a:gd name="connsiteX124" fmla="*/ 1416196 w 11218359"/>
              <a:gd name="connsiteY124" fmla="*/ 1655605 h 1655605"/>
              <a:gd name="connsiteX125" fmla="*/ 1427636 w 11218359"/>
              <a:gd name="connsiteY125" fmla="*/ 1655605 h 1655605"/>
              <a:gd name="connsiteX126" fmla="*/ 1439075 w 11218359"/>
              <a:gd name="connsiteY126" fmla="*/ 1655605 h 1655605"/>
              <a:gd name="connsiteX127" fmla="*/ 1450515 w 11218359"/>
              <a:gd name="connsiteY127" fmla="*/ 1655605 h 1655605"/>
              <a:gd name="connsiteX128" fmla="*/ 1461954 w 11218359"/>
              <a:gd name="connsiteY128" fmla="*/ 1655605 h 1655605"/>
              <a:gd name="connsiteX129" fmla="*/ 1473394 w 11218359"/>
              <a:gd name="connsiteY129" fmla="*/ 1655605 h 1655605"/>
              <a:gd name="connsiteX130" fmla="*/ 1484833 w 11218359"/>
              <a:gd name="connsiteY130" fmla="*/ 1655605 h 1655605"/>
              <a:gd name="connsiteX131" fmla="*/ 1496273 w 11218359"/>
              <a:gd name="connsiteY131" fmla="*/ 1655605 h 1655605"/>
              <a:gd name="connsiteX132" fmla="*/ 1507712 w 11218359"/>
              <a:gd name="connsiteY132" fmla="*/ 1655605 h 1655605"/>
              <a:gd name="connsiteX133" fmla="*/ 1519152 w 11218359"/>
              <a:gd name="connsiteY133" fmla="*/ 1655605 h 1655605"/>
              <a:gd name="connsiteX134" fmla="*/ 1530591 w 11218359"/>
              <a:gd name="connsiteY134" fmla="*/ 1655605 h 1655605"/>
              <a:gd name="connsiteX135" fmla="*/ 1542031 w 11218359"/>
              <a:gd name="connsiteY135" fmla="*/ 1655605 h 1655605"/>
              <a:gd name="connsiteX136" fmla="*/ 1553471 w 11218359"/>
              <a:gd name="connsiteY136" fmla="*/ 1655605 h 1655605"/>
              <a:gd name="connsiteX137" fmla="*/ 1564910 w 11218359"/>
              <a:gd name="connsiteY137" fmla="*/ 1655605 h 1655605"/>
              <a:gd name="connsiteX138" fmla="*/ 1576349 w 11218359"/>
              <a:gd name="connsiteY138" fmla="*/ 1655605 h 1655605"/>
              <a:gd name="connsiteX139" fmla="*/ 1587789 w 11218359"/>
              <a:gd name="connsiteY139" fmla="*/ 1655605 h 1655605"/>
              <a:gd name="connsiteX140" fmla="*/ 1599229 w 11218359"/>
              <a:gd name="connsiteY140" fmla="*/ 1655605 h 1655605"/>
              <a:gd name="connsiteX141" fmla="*/ 1610668 w 11218359"/>
              <a:gd name="connsiteY141" fmla="*/ 1655605 h 1655605"/>
              <a:gd name="connsiteX142" fmla="*/ 1622107 w 11218359"/>
              <a:gd name="connsiteY142" fmla="*/ 1655605 h 1655605"/>
              <a:gd name="connsiteX143" fmla="*/ 1633547 w 11218359"/>
              <a:gd name="connsiteY143" fmla="*/ 1655605 h 1655605"/>
              <a:gd name="connsiteX144" fmla="*/ 1644987 w 11218359"/>
              <a:gd name="connsiteY144" fmla="*/ 1655605 h 1655605"/>
              <a:gd name="connsiteX145" fmla="*/ 1656426 w 11218359"/>
              <a:gd name="connsiteY145" fmla="*/ 1655605 h 1655605"/>
              <a:gd name="connsiteX146" fmla="*/ 1667866 w 11218359"/>
              <a:gd name="connsiteY146" fmla="*/ 1655605 h 1655605"/>
              <a:gd name="connsiteX147" fmla="*/ 1679305 w 11218359"/>
              <a:gd name="connsiteY147" fmla="*/ 1655605 h 1655605"/>
              <a:gd name="connsiteX148" fmla="*/ 1690745 w 11218359"/>
              <a:gd name="connsiteY148" fmla="*/ 1655605 h 1655605"/>
              <a:gd name="connsiteX149" fmla="*/ 1702184 w 11218359"/>
              <a:gd name="connsiteY149" fmla="*/ 1655605 h 1655605"/>
              <a:gd name="connsiteX150" fmla="*/ 1713619 w 11218359"/>
              <a:gd name="connsiteY150" fmla="*/ 1655605 h 1655605"/>
              <a:gd name="connsiteX151" fmla="*/ 1725063 w 11218359"/>
              <a:gd name="connsiteY151" fmla="*/ 1655605 h 1655605"/>
              <a:gd name="connsiteX152" fmla="*/ 1736498 w 11218359"/>
              <a:gd name="connsiteY152" fmla="*/ 1655605 h 1655605"/>
              <a:gd name="connsiteX153" fmla="*/ 1747938 w 11218359"/>
              <a:gd name="connsiteY153" fmla="*/ 1655605 h 1655605"/>
              <a:gd name="connsiteX154" fmla="*/ 1759377 w 11218359"/>
              <a:gd name="connsiteY154" fmla="*/ 1655605 h 1655605"/>
              <a:gd name="connsiteX155" fmla="*/ 1770817 w 11218359"/>
              <a:gd name="connsiteY155" fmla="*/ 1655605 h 1655605"/>
              <a:gd name="connsiteX156" fmla="*/ 1782256 w 11218359"/>
              <a:gd name="connsiteY156" fmla="*/ 1655605 h 1655605"/>
              <a:gd name="connsiteX157" fmla="*/ 1793696 w 11218359"/>
              <a:gd name="connsiteY157" fmla="*/ 1655605 h 1655605"/>
              <a:gd name="connsiteX158" fmla="*/ 1805135 w 11218359"/>
              <a:gd name="connsiteY158" fmla="*/ 1655605 h 1655605"/>
              <a:gd name="connsiteX159" fmla="*/ 1816575 w 11218359"/>
              <a:gd name="connsiteY159" fmla="*/ 1655605 h 1655605"/>
              <a:gd name="connsiteX160" fmla="*/ 1828014 w 11218359"/>
              <a:gd name="connsiteY160" fmla="*/ 1655605 h 1655605"/>
              <a:gd name="connsiteX161" fmla="*/ 1839454 w 11218359"/>
              <a:gd name="connsiteY161" fmla="*/ 1655605 h 1655605"/>
              <a:gd name="connsiteX162" fmla="*/ 1850893 w 11218359"/>
              <a:gd name="connsiteY162" fmla="*/ 1655605 h 1655605"/>
              <a:gd name="connsiteX163" fmla="*/ 1862333 w 11218359"/>
              <a:gd name="connsiteY163" fmla="*/ 1655605 h 1655605"/>
              <a:gd name="connsiteX164" fmla="*/ 1873772 w 11218359"/>
              <a:gd name="connsiteY164" fmla="*/ 1655605 h 1655605"/>
              <a:gd name="connsiteX165" fmla="*/ 1885212 w 11218359"/>
              <a:gd name="connsiteY165" fmla="*/ 1655605 h 1655605"/>
              <a:gd name="connsiteX166" fmla="*/ 1896651 w 11218359"/>
              <a:gd name="connsiteY166" fmla="*/ 1655605 h 1655605"/>
              <a:gd name="connsiteX167" fmla="*/ 1908091 w 11218359"/>
              <a:gd name="connsiteY167" fmla="*/ 1655605 h 1655605"/>
              <a:gd name="connsiteX168" fmla="*/ 1919531 w 11218359"/>
              <a:gd name="connsiteY168" fmla="*/ 1655605 h 1655605"/>
              <a:gd name="connsiteX169" fmla="*/ 1930970 w 11218359"/>
              <a:gd name="connsiteY169" fmla="*/ 1655605 h 1655605"/>
              <a:gd name="connsiteX170" fmla="*/ 1942409 w 11218359"/>
              <a:gd name="connsiteY170" fmla="*/ 1655605 h 1655605"/>
              <a:gd name="connsiteX171" fmla="*/ 1953849 w 11218359"/>
              <a:gd name="connsiteY171" fmla="*/ 1655605 h 1655605"/>
              <a:gd name="connsiteX172" fmla="*/ 1965289 w 11218359"/>
              <a:gd name="connsiteY172" fmla="*/ 1655605 h 1655605"/>
              <a:gd name="connsiteX173" fmla="*/ 1976728 w 11218359"/>
              <a:gd name="connsiteY173" fmla="*/ 1655605 h 1655605"/>
              <a:gd name="connsiteX174" fmla="*/ 1988168 w 11218359"/>
              <a:gd name="connsiteY174" fmla="*/ 1655605 h 1655605"/>
              <a:gd name="connsiteX175" fmla="*/ 1999607 w 11218359"/>
              <a:gd name="connsiteY175" fmla="*/ 1655605 h 1655605"/>
              <a:gd name="connsiteX176" fmla="*/ 2011047 w 11218359"/>
              <a:gd name="connsiteY176" fmla="*/ 1655605 h 1655605"/>
              <a:gd name="connsiteX177" fmla="*/ 2022486 w 11218359"/>
              <a:gd name="connsiteY177" fmla="*/ 1655605 h 1655605"/>
              <a:gd name="connsiteX178" fmla="*/ 2033926 w 11218359"/>
              <a:gd name="connsiteY178" fmla="*/ 1655605 h 1655605"/>
              <a:gd name="connsiteX179" fmla="*/ 2045365 w 11218359"/>
              <a:gd name="connsiteY179" fmla="*/ 1655605 h 1655605"/>
              <a:gd name="connsiteX180" fmla="*/ 2056805 w 11218359"/>
              <a:gd name="connsiteY180" fmla="*/ 1655605 h 1655605"/>
              <a:gd name="connsiteX181" fmla="*/ 2068244 w 11218359"/>
              <a:gd name="connsiteY181" fmla="*/ 1655605 h 1655605"/>
              <a:gd name="connsiteX182" fmla="*/ 2079684 w 11218359"/>
              <a:gd name="connsiteY182" fmla="*/ 1655605 h 1655605"/>
              <a:gd name="connsiteX183" fmla="*/ 2091123 w 11218359"/>
              <a:gd name="connsiteY183" fmla="*/ 1655605 h 1655605"/>
              <a:gd name="connsiteX184" fmla="*/ 2102563 w 11218359"/>
              <a:gd name="connsiteY184" fmla="*/ 1655605 h 1655605"/>
              <a:gd name="connsiteX185" fmla="*/ 2114002 w 11218359"/>
              <a:gd name="connsiteY185" fmla="*/ 1655605 h 1655605"/>
              <a:gd name="connsiteX186" fmla="*/ 2125442 w 11218359"/>
              <a:gd name="connsiteY186" fmla="*/ 1655605 h 1655605"/>
              <a:gd name="connsiteX187" fmla="*/ 2136882 w 11218359"/>
              <a:gd name="connsiteY187" fmla="*/ 1655605 h 1655605"/>
              <a:gd name="connsiteX188" fmla="*/ 2148321 w 11218359"/>
              <a:gd name="connsiteY188" fmla="*/ 1655605 h 1655605"/>
              <a:gd name="connsiteX189" fmla="*/ 2159760 w 11218359"/>
              <a:gd name="connsiteY189" fmla="*/ 1655605 h 1655605"/>
              <a:gd name="connsiteX190" fmla="*/ 2171200 w 11218359"/>
              <a:gd name="connsiteY190" fmla="*/ 1655605 h 1655605"/>
              <a:gd name="connsiteX191" fmla="*/ 2182640 w 11218359"/>
              <a:gd name="connsiteY191" fmla="*/ 1655605 h 1655605"/>
              <a:gd name="connsiteX192" fmla="*/ 2194079 w 11218359"/>
              <a:gd name="connsiteY192" fmla="*/ 1655605 h 1655605"/>
              <a:gd name="connsiteX193" fmla="*/ 2205519 w 11218359"/>
              <a:gd name="connsiteY193" fmla="*/ 1655605 h 1655605"/>
              <a:gd name="connsiteX194" fmla="*/ 2216958 w 11218359"/>
              <a:gd name="connsiteY194" fmla="*/ 1655605 h 1655605"/>
              <a:gd name="connsiteX195" fmla="*/ 2228393 w 11218359"/>
              <a:gd name="connsiteY195" fmla="*/ 1655605 h 1655605"/>
              <a:gd name="connsiteX196" fmla="*/ 2239837 w 11218359"/>
              <a:gd name="connsiteY196" fmla="*/ 1655605 h 1655605"/>
              <a:gd name="connsiteX197" fmla="*/ 2251272 w 11218359"/>
              <a:gd name="connsiteY197" fmla="*/ 1655605 h 1655605"/>
              <a:gd name="connsiteX198" fmla="*/ 2262716 w 11218359"/>
              <a:gd name="connsiteY198" fmla="*/ 1655605 h 1655605"/>
              <a:gd name="connsiteX199" fmla="*/ 2274151 w 11218359"/>
              <a:gd name="connsiteY199" fmla="*/ 1655605 h 1655605"/>
              <a:gd name="connsiteX200" fmla="*/ 2285591 w 11218359"/>
              <a:gd name="connsiteY200" fmla="*/ 1655605 h 1655605"/>
              <a:gd name="connsiteX201" fmla="*/ 2297030 w 11218359"/>
              <a:gd name="connsiteY201" fmla="*/ 1655605 h 1655605"/>
              <a:gd name="connsiteX202" fmla="*/ 2308470 w 11218359"/>
              <a:gd name="connsiteY202" fmla="*/ 1655605 h 1655605"/>
              <a:gd name="connsiteX203" fmla="*/ 2319909 w 11218359"/>
              <a:gd name="connsiteY203" fmla="*/ 1655605 h 1655605"/>
              <a:gd name="connsiteX204" fmla="*/ 2331349 w 11218359"/>
              <a:gd name="connsiteY204" fmla="*/ 1655605 h 1655605"/>
              <a:gd name="connsiteX205" fmla="*/ 2342788 w 11218359"/>
              <a:gd name="connsiteY205" fmla="*/ 1655605 h 1655605"/>
              <a:gd name="connsiteX206" fmla="*/ 2354228 w 11218359"/>
              <a:gd name="connsiteY206" fmla="*/ 1655605 h 1655605"/>
              <a:gd name="connsiteX207" fmla="*/ 2365667 w 11218359"/>
              <a:gd name="connsiteY207" fmla="*/ 1655605 h 1655605"/>
              <a:gd name="connsiteX208" fmla="*/ 2377107 w 11218359"/>
              <a:gd name="connsiteY208" fmla="*/ 1655605 h 1655605"/>
              <a:gd name="connsiteX209" fmla="*/ 2388546 w 11218359"/>
              <a:gd name="connsiteY209" fmla="*/ 1655605 h 1655605"/>
              <a:gd name="connsiteX210" fmla="*/ 2399986 w 11218359"/>
              <a:gd name="connsiteY210" fmla="*/ 1655605 h 1655605"/>
              <a:gd name="connsiteX211" fmla="*/ 2411425 w 11218359"/>
              <a:gd name="connsiteY211" fmla="*/ 1655605 h 1655605"/>
              <a:gd name="connsiteX212" fmla="*/ 2422865 w 11218359"/>
              <a:gd name="connsiteY212" fmla="*/ 1655605 h 1655605"/>
              <a:gd name="connsiteX213" fmla="*/ 2434304 w 11218359"/>
              <a:gd name="connsiteY213" fmla="*/ 1655605 h 1655605"/>
              <a:gd name="connsiteX214" fmla="*/ 2445744 w 11218359"/>
              <a:gd name="connsiteY214" fmla="*/ 1655605 h 1655605"/>
              <a:gd name="connsiteX215" fmla="*/ 2457184 w 11218359"/>
              <a:gd name="connsiteY215" fmla="*/ 1655605 h 1655605"/>
              <a:gd name="connsiteX216" fmla="*/ 2468623 w 11218359"/>
              <a:gd name="connsiteY216" fmla="*/ 1655605 h 1655605"/>
              <a:gd name="connsiteX217" fmla="*/ 2480062 w 11218359"/>
              <a:gd name="connsiteY217" fmla="*/ 1655605 h 1655605"/>
              <a:gd name="connsiteX218" fmla="*/ 2491502 w 11218359"/>
              <a:gd name="connsiteY218" fmla="*/ 1655605 h 1655605"/>
              <a:gd name="connsiteX219" fmla="*/ 2502942 w 11218359"/>
              <a:gd name="connsiteY219" fmla="*/ 1655605 h 1655605"/>
              <a:gd name="connsiteX220" fmla="*/ 2514381 w 11218359"/>
              <a:gd name="connsiteY220" fmla="*/ 1655605 h 1655605"/>
              <a:gd name="connsiteX221" fmla="*/ 2525821 w 11218359"/>
              <a:gd name="connsiteY221" fmla="*/ 1655605 h 1655605"/>
              <a:gd name="connsiteX222" fmla="*/ 2537260 w 11218359"/>
              <a:gd name="connsiteY222" fmla="*/ 1655605 h 1655605"/>
              <a:gd name="connsiteX223" fmla="*/ 2548700 w 11218359"/>
              <a:gd name="connsiteY223" fmla="*/ 1655605 h 1655605"/>
              <a:gd name="connsiteX224" fmla="*/ 2560139 w 11218359"/>
              <a:gd name="connsiteY224" fmla="*/ 1655605 h 1655605"/>
              <a:gd name="connsiteX225" fmla="*/ 2571579 w 11218359"/>
              <a:gd name="connsiteY225" fmla="*/ 1655605 h 1655605"/>
              <a:gd name="connsiteX226" fmla="*/ 2583018 w 11218359"/>
              <a:gd name="connsiteY226" fmla="*/ 1655605 h 1655605"/>
              <a:gd name="connsiteX227" fmla="*/ 2594458 w 11218359"/>
              <a:gd name="connsiteY227" fmla="*/ 1655605 h 1655605"/>
              <a:gd name="connsiteX228" fmla="*/ 2605897 w 11218359"/>
              <a:gd name="connsiteY228" fmla="*/ 1655605 h 1655605"/>
              <a:gd name="connsiteX229" fmla="*/ 2617337 w 11218359"/>
              <a:gd name="connsiteY229" fmla="*/ 1655605 h 1655605"/>
              <a:gd name="connsiteX230" fmla="*/ 2628776 w 11218359"/>
              <a:gd name="connsiteY230" fmla="*/ 1655605 h 1655605"/>
              <a:gd name="connsiteX231" fmla="*/ 2640216 w 11218359"/>
              <a:gd name="connsiteY231" fmla="*/ 1655605 h 1655605"/>
              <a:gd name="connsiteX232" fmla="*/ 2651655 w 11218359"/>
              <a:gd name="connsiteY232" fmla="*/ 1655605 h 1655605"/>
              <a:gd name="connsiteX233" fmla="*/ 2663095 w 11218359"/>
              <a:gd name="connsiteY233" fmla="*/ 1655605 h 1655605"/>
              <a:gd name="connsiteX234" fmla="*/ 2674535 w 11218359"/>
              <a:gd name="connsiteY234" fmla="*/ 1655605 h 1655605"/>
              <a:gd name="connsiteX235" fmla="*/ 2685974 w 11218359"/>
              <a:gd name="connsiteY235" fmla="*/ 1655605 h 1655605"/>
              <a:gd name="connsiteX236" fmla="*/ 2697413 w 11218359"/>
              <a:gd name="connsiteY236" fmla="*/ 1655605 h 1655605"/>
              <a:gd name="connsiteX237" fmla="*/ 2708853 w 11218359"/>
              <a:gd name="connsiteY237" fmla="*/ 1655605 h 1655605"/>
              <a:gd name="connsiteX238" fmla="*/ 2720293 w 11218359"/>
              <a:gd name="connsiteY238" fmla="*/ 1655605 h 1655605"/>
              <a:gd name="connsiteX239" fmla="*/ 2731727 w 11218359"/>
              <a:gd name="connsiteY239" fmla="*/ 1655605 h 1655605"/>
              <a:gd name="connsiteX240" fmla="*/ 2743172 w 11218359"/>
              <a:gd name="connsiteY240" fmla="*/ 1655605 h 1655605"/>
              <a:gd name="connsiteX241" fmla="*/ 2754611 w 11218359"/>
              <a:gd name="connsiteY241" fmla="*/ 1655605 h 1655605"/>
              <a:gd name="connsiteX242" fmla="*/ 2766046 w 11218359"/>
              <a:gd name="connsiteY242" fmla="*/ 1655605 h 1655605"/>
              <a:gd name="connsiteX243" fmla="*/ 2777490 w 11218359"/>
              <a:gd name="connsiteY243" fmla="*/ 1655605 h 1655605"/>
              <a:gd name="connsiteX244" fmla="*/ 2788925 w 11218359"/>
              <a:gd name="connsiteY244" fmla="*/ 1655605 h 1655605"/>
              <a:gd name="connsiteX245" fmla="*/ 2800364 w 11218359"/>
              <a:gd name="connsiteY245" fmla="*/ 1655605 h 1655605"/>
              <a:gd name="connsiteX246" fmla="*/ 2811804 w 11218359"/>
              <a:gd name="connsiteY246" fmla="*/ 1655605 h 1655605"/>
              <a:gd name="connsiteX247" fmla="*/ 2823243 w 11218359"/>
              <a:gd name="connsiteY247" fmla="*/ 1655605 h 1655605"/>
              <a:gd name="connsiteX248" fmla="*/ 2834683 w 11218359"/>
              <a:gd name="connsiteY248" fmla="*/ 1655605 h 1655605"/>
              <a:gd name="connsiteX249" fmla="*/ 2846123 w 11218359"/>
              <a:gd name="connsiteY249" fmla="*/ 1655605 h 1655605"/>
              <a:gd name="connsiteX250" fmla="*/ 2857562 w 11218359"/>
              <a:gd name="connsiteY250" fmla="*/ 1655605 h 1655605"/>
              <a:gd name="connsiteX251" fmla="*/ 2869001 w 11218359"/>
              <a:gd name="connsiteY251" fmla="*/ 1655605 h 1655605"/>
              <a:gd name="connsiteX252" fmla="*/ 2880441 w 11218359"/>
              <a:gd name="connsiteY252" fmla="*/ 1655605 h 1655605"/>
              <a:gd name="connsiteX253" fmla="*/ 2891881 w 11218359"/>
              <a:gd name="connsiteY253" fmla="*/ 1655605 h 1655605"/>
              <a:gd name="connsiteX254" fmla="*/ 2903320 w 11218359"/>
              <a:gd name="connsiteY254" fmla="*/ 1655605 h 1655605"/>
              <a:gd name="connsiteX255" fmla="*/ 2914760 w 11218359"/>
              <a:gd name="connsiteY255" fmla="*/ 1655605 h 1655605"/>
              <a:gd name="connsiteX256" fmla="*/ 2926199 w 11218359"/>
              <a:gd name="connsiteY256" fmla="*/ 1655605 h 1655605"/>
              <a:gd name="connsiteX257" fmla="*/ 2937639 w 11218359"/>
              <a:gd name="connsiteY257" fmla="*/ 1655605 h 1655605"/>
              <a:gd name="connsiteX258" fmla="*/ 2949078 w 11218359"/>
              <a:gd name="connsiteY258" fmla="*/ 1655605 h 1655605"/>
              <a:gd name="connsiteX259" fmla="*/ 2960518 w 11218359"/>
              <a:gd name="connsiteY259" fmla="*/ 1655605 h 1655605"/>
              <a:gd name="connsiteX260" fmla="*/ 2971957 w 11218359"/>
              <a:gd name="connsiteY260" fmla="*/ 1655605 h 1655605"/>
              <a:gd name="connsiteX261" fmla="*/ 2983397 w 11218359"/>
              <a:gd name="connsiteY261" fmla="*/ 1655605 h 1655605"/>
              <a:gd name="connsiteX262" fmla="*/ 2994837 w 11218359"/>
              <a:gd name="connsiteY262" fmla="*/ 1655605 h 1655605"/>
              <a:gd name="connsiteX263" fmla="*/ 3006276 w 11218359"/>
              <a:gd name="connsiteY263" fmla="*/ 1655605 h 1655605"/>
              <a:gd name="connsiteX264" fmla="*/ 3017715 w 11218359"/>
              <a:gd name="connsiteY264" fmla="*/ 1655605 h 1655605"/>
              <a:gd name="connsiteX265" fmla="*/ 3029155 w 11218359"/>
              <a:gd name="connsiteY265" fmla="*/ 1655605 h 1655605"/>
              <a:gd name="connsiteX266" fmla="*/ 3040594 w 11218359"/>
              <a:gd name="connsiteY266" fmla="*/ 1655605 h 1655605"/>
              <a:gd name="connsiteX267" fmla="*/ 3052034 w 11218359"/>
              <a:gd name="connsiteY267" fmla="*/ 1655605 h 1655605"/>
              <a:gd name="connsiteX268" fmla="*/ 3063474 w 11218359"/>
              <a:gd name="connsiteY268" fmla="*/ 1655605 h 1655605"/>
              <a:gd name="connsiteX269" fmla="*/ 3074913 w 11218359"/>
              <a:gd name="connsiteY269" fmla="*/ 1655605 h 1655605"/>
              <a:gd name="connsiteX270" fmla="*/ 3086352 w 11218359"/>
              <a:gd name="connsiteY270" fmla="*/ 1655605 h 1655605"/>
              <a:gd name="connsiteX271" fmla="*/ 3097792 w 11218359"/>
              <a:gd name="connsiteY271" fmla="*/ 1655605 h 1655605"/>
              <a:gd name="connsiteX272" fmla="*/ 3109232 w 11218359"/>
              <a:gd name="connsiteY272" fmla="*/ 1655605 h 1655605"/>
              <a:gd name="connsiteX273" fmla="*/ 3120671 w 11218359"/>
              <a:gd name="connsiteY273" fmla="*/ 1655605 h 1655605"/>
              <a:gd name="connsiteX274" fmla="*/ 3132111 w 11218359"/>
              <a:gd name="connsiteY274" fmla="*/ 1655605 h 1655605"/>
              <a:gd name="connsiteX275" fmla="*/ 3143550 w 11218359"/>
              <a:gd name="connsiteY275" fmla="*/ 1655605 h 1655605"/>
              <a:gd name="connsiteX276" fmla="*/ 3154990 w 11218359"/>
              <a:gd name="connsiteY276" fmla="*/ 1655605 h 1655605"/>
              <a:gd name="connsiteX277" fmla="*/ 3166429 w 11218359"/>
              <a:gd name="connsiteY277" fmla="*/ 1655605 h 1655605"/>
              <a:gd name="connsiteX278" fmla="*/ 3177869 w 11218359"/>
              <a:gd name="connsiteY278" fmla="*/ 1655605 h 1655605"/>
              <a:gd name="connsiteX279" fmla="*/ 3189308 w 11218359"/>
              <a:gd name="connsiteY279" fmla="*/ 1655605 h 1655605"/>
              <a:gd name="connsiteX280" fmla="*/ 3200748 w 11218359"/>
              <a:gd name="connsiteY280" fmla="*/ 1655605 h 1655605"/>
              <a:gd name="connsiteX281" fmla="*/ 3212187 w 11218359"/>
              <a:gd name="connsiteY281" fmla="*/ 1655605 h 1655605"/>
              <a:gd name="connsiteX282" fmla="*/ 3223627 w 11218359"/>
              <a:gd name="connsiteY282" fmla="*/ 1655605 h 1655605"/>
              <a:gd name="connsiteX283" fmla="*/ 3235066 w 11218359"/>
              <a:gd name="connsiteY283" fmla="*/ 1655605 h 1655605"/>
              <a:gd name="connsiteX284" fmla="*/ 3246501 w 11218359"/>
              <a:gd name="connsiteY284" fmla="*/ 1655605 h 1655605"/>
              <a:gd name="connsiteX285" fmla="*/ 3257945 w 11218359"/>
              <a:gd name="connsiteY285" fmla="*/ 1655605 h 1655605"/>
              <a:gd name="connsiteX286" fmla="*/ 3269385 w 11218359"/>
              <a:gd name="connsiteY286" fmla="*/ 1655605 h 1655605"/>
              <a:gd name="connsiteX287" fmla="*/ 3280825 w 11218359"/>
              <a:gd name="connsiteY287" fmla="*/ 1655605 h 1655605"/>
              <a:gd name="connsiteX288" fmla="*/ 3292264 w 11218359"/>
              <a:gd name="connsiteY288" fmla="*/ 1655605 h 1655605"/>
              <a:gd name="connsiteX289" fmla="*/ 3303699 w 11218359"/>
              <a:gd name="connsiteY289" fmla="*/ 1655605 h 1655605"/>
              <a:gd name="connsiteX290" fmla="*/ 3315143 w 11218359"/>
              <a:gd name="connsiteY290" fmla="*/ 1655605 h 1655605"/>
              <a:gd name="connsiteX291" fmla="*/ 3326578 w 11218359"/>
              <a:gd name="connsiteY291" fmla="*/ 1655605 h 1655605"/>
              <a:gd name="connsiteX292" fmla="*/ 3338017 w 11218359"/>
              <a:gd name="connsiteY292" fmla="*/ 1655605 h 1655605"/>
              <a:gd name="connsiteX293" fmla="*/ 3349457 w 11218359"/>
              <a:gd name="connsiteY293" fmla="*/ 1655605 h 1655605"/>
              <a:gd name="connsiteX294" fmla="*/ 3360896 w 11218359"/>
              <a:gd name="connsiteY294" fmla="*/ 1655605 h 1655605"/>
              <a:gd name="connsiteX295" fmla="*/ 3372336 w 11218359"/>
              <a:gd name="connsiteY295" fmla="*/ 1655605 h 1655605"/>
              <a:gd name="connsiteX296" fmla="*/ 3383776 w 11218359"/>
              <a:gd name="connsiteY296" fmla="*/ 1655605 h 1655605"/>
              <a:gd name="connsiteX297" fmla="*/ 3395215 w 11218359"/>
              <a:gd name="connsiteY297" fmla="*/ 1655605 h 1655605"/>
              <a:gd name="connsiteX298" fmla="*/ 3406654 w 11218359"/>
              <a:gd name="connsiteY298" fmla="*/ 1655605 h 1655605"/>
              <a:gd name="connsiteX299" fmla="*/ 3418094 w 11218359"/>
              <a:gd name="connsiteY299" fmla="*/ 1655605 h 1655605"/>
              <a:gd name="connsiteX300" fmla="*/ 3429534 w 11218359"/>
              <a:gd name="connsiteY300" fmla="*/ 1655605 h 1655605"/>
              <a:gd name="connsiteX301" fmla="*/ 3440973 w 11218359"/>
              <a:gd name="connsiteY301" fmla="*/ 1655605 h 1655605"/>
              <a:gd name="connsiteX302" fmla="*/ 3452413 w 11218359"/>
              <a:gd name="connsiteY302" fmla="*/ 1655605 h 1655605"/>
              <a:gd name="connsiteX303" fmla="*/ 3463852 w 11218359"/>
              <a:gd name="connsiteY303" fmla="*/ 1655605 h 1655605"/>
              <a:gd name="connsiteX304" fmla="*/ 3475292 w 11218359"/>
              <a:gd name="connsiteY304" fmla="*/ 1655605 h 1655605"/>
              <a:gd name="connsiteX305" fmla="*/ 3486731 w 11218359"/>
              <a:gd name="connsiteY305" fmla="*/ 1655605 h 1655605"/>
              <a:gd name="connsiteX306" fmla="*/ 3498171 w 11218359"/>
              <a:gd name="connsiteY306" fmla="*/ 1655605 h 1655605"/>
              <a:gd name="connsiteX307" fmla="*/ 3509610 w 11218359"/>
              <a:gd name="connsiteY307" fmla="*/ 1655605 h 1655605"/>
              <a:gd name="connsiteX308" fmla="*/ 3521050 w 11218359"/>
              <a:gd name="connsiteY308" fmla="*/ 1655605 h 1655605"/>
              <a:gd name="connsiteX309" fmla="*/ 3532489 w 11218359"/>
              <a:gd name="connsiteY309" fmla="*/ 1655605 h 1655605"/>
              <a:gd name="connsiteX310" fmla="*/ 3543929 w 11218359"/>
              <a:gd name="connsiteY310" fmla="*/ 1655605 h 1655605"/>
              <a:gd name="connsiteX311" fmla="*/ 3555368 w 11218359"/>
              <a:gd name="connsiteY311" fmla="*/ 1655605 h 1655605"/>
              <a:gd name="connsiteX312" fmla="*/ 3566808 w 11218359"/>
              <a:gd name="connsiteY312" fmla="*/ 1655605 h 1655605"/>
              <a:gd name="connsiteX313" fmla="*/ 3578247 w 11218359"/>
              <a:gd name="connsiteY313" fmla="*/ 1655605 h 1655605"/>
              <a:gd name="connsiteX314" fmla="*/ 3589687 w 11218359"/>
              <a:gd name="connsiteY314" fmla="*/ 1655605 h 1655605"/>
              <a:gd name="connsiteX315" fmla="*/ 3601127 w 11218359"/>
              <a:gd name="connsiteY315" fmla="*/ 1655605 h 1655605"/>
              <a:gd name="connsiteX316" fmla="*/ 3612566 w 11218359"/>
              <a:gd name="connsiteY316" fmla="*/ 1655605 h 1655605"/>
              <a:gd name="connsiteX317" fmla="*/ 3624005 w 11218359"/>
              <a:gd name="connsiteY317" fmla="*/ 1655605 h 1655605"/>
              <a:gd name="connsiteX318" fmla="*/ 3635445 w 11218359"/>
              <a:gd name="connsiteY318" fmla="*/ 1655605 h 1655605"/>
              <a:gd name="connsiteX319" fmla="*/ 3646885 w 11218359"/>
              <a:gd name="connsiteY319" fmla="*/ 1655605 h 1655605"/>
              <a:gd name="connsiteX320" fmla="*/ 3658324 w 11218359"/>
              <a:gd name="connsiteY320" fmla="*/ 1655605 h 1655605"/>
              <a:gd name="connsiteX321" fmla="*/ 3669764 w 11218359"/>
              <a:gd name="connsiteY321" fmla="*/ 1655605 h 1655605"/>
              <a:gd name="connsiteX322" fmla="*/ 3681203 w 11218359"/>
              <a:gd name="connsiteY322" fmla="*/ 1655605 h 1655605"/>
              <a:gd name="connsiteX323" fmla="*/ 3692643 w 11218359"/>
              <a:gd name="connsiteY323" fmla="*/ 1655605 h 1655605"/>
              <a:gd name="connsiteX324" fmla="*/ 3704082 w 11218359"/>
              <a:gd name="connsiteY324" fmla="*/ 1655605 h 1655605"/>
              <a:gd name="connsiteX325" fmla="*/ 3715522 w 11218359"/>
              <a:gd name="connsiteY325" fmla="*/ 1655605 h 1655605"/>
              <a:gd name="connsiteX326" fmla="*/ 3726961 w 11218359"/>
              <a:gd name="connsiteY326" fmla="*/ 1655605 h 1655605"/>
              <a:gd name="connsiteX327" fmla="*/ 3738401 w 11218359"/>
              <a:gd name="connsiteY327" fmla="*/ 1655605 h 1655605"/>
              <a:gd name="connsiteX328" fmla="*/ 3749840 w 11218359"/>
              <a:gd name="connsiteY328" fmla="*/ 1655605 h 1655605"/>
              <a:gd name="connsiteX329" fmla="*/ 3761280 w 11218359"/>
              <a:gd name="connsiteY329" fmla="*/ 1655605 h 1655605"/>
              <a:gd name="connsiteX330" fmla="*/ 3772719 w 11218359"/>
              <a:gd name="connsiteY330" fmla="*/ 1655605 h 1655605"/>
              <a:gd name="connsiteX331" fmla="*/ 3784154 w 11218359"/>
              <a:gd name="connsiteY331" fmla="*/ 1655605 h 1655605"/>
              <a:gd name="connsiteX332" fmla="*/ 3795598 w 11218359"/>
              <a:gd name="connsiteY332" fmla="*/ 1655605 h 1655605"/>
              <a:gd name="connsiteX333" fmla="*/ 3807033 w 11218359"/>
              <a:gd name="connsiteY333" fmla="*/ 1655605 h 1655605"/>
              <a:gd name="connsiteX334" fmla="*/ 3818473 w 11218359"/>
              <a:gd name="connsiteY334" fmla="*/ 1655605 h 1655605"/>
              <a:gd name="connsiteX335" fmla="*/ 3829917 w 11218359"/>
              <a:gd name="connsiteY335" fmla="*/ 1655605 h 1655605"/>
              <a:gd name="connsiteX336" fmla="*/ 3841352 w 11218359"/>
              <a:gd name="connsiteY336" fmla="*/ 1655605 h 1655605"/>
              <a:gd name="connsiteX337" fmla="*/ 3852791 w 11218359"/>
              <a:gd name="connsiteY337" fmla="*/ 1655605 h 1655605"/>
              <a:gd name="connsiteX338" fmla="*/ 3864231 w 11218359"/>
              <a:gd name="connsiteY338" fmla="*/ 1655605 h 1655605"/>
              <a:gd name="connsiteX339" fmla="*/ 3875670 w 11218359"/>
              <a:gd name="connsiteY339" fmla="*/ 1655605 h 1655605"/>
              <a:gd name="connsiteX340" fmla="*/ 3887110 w 11218359"/>
              <a:gd name="connsiteY340" fmla="*/ 1655605 h 1655605"/>
              <a:gd name="connsiteX341" fmla="*/ 3898549 w 11218359"/>
              <a:gd name="connsiteY341" fmla="*/ 1655605 h 1655605"/>
              <a:gd name="connsiteX342" fmla="*/ 3909989 w 11218359"/>
              <a:gd name="connsiteY342" fmla="*/ 1655605 h 1655605"/>
              <a:gd name="connsiteX343" fmla="*/ 3921447 w 11218359"/>
              <a:gd name="connsiteY343" fmla="*/ 1655605 h 1655605"/>
              <a:gd name="connsiteX344" fmla="*/ 3932878 w 11218359"/>
              <a:gd name="connsiteY344" fmla="*/ 1655605 h 1655605"/>
              <a:gd name="connsiteX345" fmla="*/ 3944307 w 11218359"/>
              <a:gd name="connsiteY345" fmla="*/ 1655605 h 1655605"/>
              <a:gd name="connsiteX346" fmla="*/ 3955737 w 11218359"/>
              <a:gd name="connsiteY346" fmla="*/ 1655605 h 1655605"/>
              <a:gd name="connsiteX347" fmla="*/ 3967167 w 11218359"/>
              <a:gd name="connsiteY347" fmla="*/ 1655605 h 1655605"/>
              <a:gd name="connsiteX348" fmla="*/ 3978645 w 11218359"/>
              <a:gd name="connsiteY348" fmla="*/ 1655605 h 1655605"/>
              <a:gd name="connsiteX349" fmla="*/ 3990075 w 11218359"/>
              <a:gd name="connsiteY349" fmla="*/ 1655605 h 1655605"/>
              <a:gd name="connsiteX350" fmla="*/ 4001505 w 11218359"/>
              <a:gd name="connsiteY350" fmla="*/ 1655605 h 1655605"/>
              <a:gd name="connsiteX351" fmla="*/ 4012935 w 11218359"/>
              <a:gd name="connsiteY351" fmla="*/ 1655605 h 1655605"/>
              <a:gd name="connsiteX352" fmla="*/ 4024365 w 11218359"/>
              <a:gd name="connsiteY352" fmla="*/ 1655605 h 1655605"/>
              <a:gd name="connsiteX353" fmla="*/ 4035843 w 11218359"/>
              <a:gd name="connsiteY353" fmla="*/ 1655605 h 1655605"/>
              <a:gd name="connsiteX354" fmla="*/ 4047273 w 11218359"/>
              <a:gd name="connsiteY354" fmla="*/ 1655605 h 1655605"/>
              <a:gd name="connsiteX355" fmla="*/ 4058702 w 11218359"/>
              <a:gd name="connsiteY355" fmla="*/ 1655605 h 1655605"/>
              <a:gd name="connsiteX356" fmla="*/ 4070133 w 11218359"/>
              <a:gd name="connsiteY356" fmla="*/ 1655605 h 1655605"/>
              <a:gd name="connsiteX357" fmla="*/ 4081563 w 11218359"/>
              <a:gd name="connsiteY357" fmla="*/ 1655605 h 1655605"/>
              <a:gd name="connsiteX358" fmla="*/ 4093040 w 11218359"/>
              <a:gd name="connsiteY358" fmla="*/ 1655605 h 1655605"/>
              <a:gd name="connsiteX359" fmla="*/ 4104471 w 11218359"/>
              <a:gd name="connsiteY359" fmla="*/ 1655605 h 1655605"/>
              <a:gd name="connsiteX360" fmla="*/ 4115900 w 11218359"/>
              <a:gd name="connsiteY360" fmla="*/ 1655605 h 1655605"/>
              <a:gd name="connsiteX361" fmla="*/ 4127330 w 11218359"/>
              <a:gd name="connsiteY361" fmla="*/ 1655605 h 1655605"/>
              <a:gd name="connsiteX362" fmla="*/ 4138760 w 11218359"/>
              <a:gd name="connsiteY362" fmla="*/ 1655605 h 1655605"/>
              <a:gd name="connsiteX363" fmla="*/ 4150238 w 11218359"/>
              <a:gd name="connsiteY363" fmla="*/ 1655605 h 1655605"/>
              <a:gd name="connsiteX364" fmla="*/ 4161668 w 11218359"/>
              <a:gd name="connsiteY364" fmla="*/ 1655605 h 1655605"/>
              <a:gd name="connsiteX365" fmla="*/ 4173098 w 11218359"/>
              <a:gd name="connsiteY365" fmla="*/ 1655605 h 1655605"/>
              <a:gd name="connsiteX366" fmla="*/ 4184528 w 11218359"/>
              <a:gd name="connsiteY366" fmla="*/ 1655605 h 1655605"/>
              <a:gd name="connsiteX367" fmla="*/ 4195958 w 11218359"/>
              <a:gd name="connsiteY367" fmla="*/ 1655605 h 1655605"/>
              <a:gd name="connsiteX368" fmla="*/ 4207436 w 11218359"/>
              <a:gd name="connsiteY368" fmla="*/ 1655605 h 1655605"/>
              <a:gd name="connsiteX369" fmla="*/ 4218865 w 11218359"/>
              <a:gd name="connsiteY369" fmla="*/ 1655605 h 1655605"/>
              <a:gd name="connsiteX370" fmla="*/ 4230296 w 11218359"/>
              <a:gd name="connsiteY370" fmla="*/ 1655605 h 1655605"/>
              <a:gd name="connsiteX371" fmla="*/ 4241726 w 11218359"/>
              <a:gd name="connsiteY371" fmla="*/ 1655605 h 1655605"/>
              <a:gd name="connsiteX372" fmla="*/ 4253156 w 11218359"/>
              <a:gd name="connsiteY372" fmla="*/ 1655605 h 1655605"/>
              <a:gd name="connsiteX373" fmla="*/ 4264634 w 11218359"/>
              <a:gd name="connsiteY373" fmla="*/ 1655605 h 1655605"/>
              <a:gd name="connsiteX374" fmla="*/ 4276063 w 11218359"/>
              <a:gd name="connsiteY374" fmla="*/ 1655605 h 1655605"/>
              <a:gd name="connsiteX375" fmla="*/ 4287493 w 11218359"/>
              <a:gd name="connsiteY375" fmla="*/ 1655605 h 1655605"/>
              <a:gd name="connsiteX376" fmla="*/ 4298923 w 11218359"/>
              <a:gd name="connsiteY376" fmla="*/ 1655605 h 1655605"/>
              <a:gd name="connsiteX377" fmla="*/ 4310353 w 11218359"/>
              <a:gd name="connsiteY377" fmla="*/ 1655605 h 1655605"/>
              <a:gd name="connsiteX378" fmla="*/ 4321831 w 11218359"/>
              <a:gd name="connsiteY378" fmla="*/ 1655605 h 1655605"/>
              <a:gd name="connsiteX379" fmla="*/ 4333261 w 11218359"/>
              <a:gd name="connsiteY379" fmla="*/ 1655605 h 1655605"/>
              <a:gd name="connsiteX380" fmla="*/ 4344691 w 11218359"/>
              <a:gd name="connsiteY380" fmla="*/ 1655605 h 1655605"/>
              <a:gd name="connsiteX381" fmla="*/ 4356121 w 11218359"/>
              <a:gd name="connsiteY381" fmla="*/ 1655605 h 1655605"/>
              <a:gd name="connsiteX382" fmla="*/ 4367551 w 11218359"/>
              <a:gd name="connsiteY382" fmla="*/ 1655605 h 1655605"/>
              <a:gd name="connsiteX383" fmla="*/ 4379028 w 11218359"/>
              <a:gd name="connsiteY383" fmla="*/ 1655605 h 1655605"/>
              <a:gd name="connsiteX384" fmla="*/ 4390458 w 11218359"/>
              <a:gd name="connsiteY384" fmla="*/ 1655605 h 1655605"/>
              <a:gd name="connsiteX385" fmla="*/ 4401889 w 11218359"/>
              <a:gd name="connsiteY385" fmla="*/ 1655605 h 1655605"/>
              <a:gd name="connsiteX386" fmla="*/ 4413319 w 11218359"/>
              <a:gd name="connsiteY386" fmla="*/ 1655605 h 1655605"/>
              <a:gd name="connsiteX387" fmla="*/ 4424749 w 11218359"/>
              <a:gd name="connsiteY387" fmla="*/ 1655605 h 1655605"/>
              <a:gd name="connsiteX388" fmla="*/ 4436226 w 11218359"/>
              <a:gd name="connsiteY388" fmla="*/ 1655605 h 1655605"/>
              <a:gd name="connsiteX389" fmla="*/ 4447656 w 11218359"/>
              <a:gd name="connsiteY389" fmla="*/ 1655605 h 1655605"/>
              <a:gd name="connsiteX390" fmla="*/ 4459086 w 11218359"/>
              <a:gd name="connsiteY390" fmla="*/ 1655605 h 1655605"/>
              <a:gd name="connsiteX391" fmla="*/ 4470516 w 11218359"/>
              <a:gd name="connsiteY391" fmla="*/ 1655605 h 1655605"/>
              <a:gd name="connsiteX392" fmla="*/ 4481946 w 11218359"/>
              <a:gd name="connsiteY392" fmla="*/ 1655605 h 1655605"/>
              <a:gd name="connsiteX393" fmla="*/ 4493424 w 11218359"/>
              <a:gd name="connsiteY393" fmla="*/ 1655605 h 1655605"/>
              <a:gd name="connsiteX394" fmla="*/ 4504854 w 11218359"/>
              <a:gd name="connsiteY394" fmla="*/ 1655605 h 1655605"/>
              <a:gd name="connsiteX395" fmla="*/ 4516284 w 11218359"/>
              <a:gd name="connsiteY395" fmla="*/ 1655605 h 1655605"/>
              <a:gd name="connsiteX396" fmla="*/ 4527714 w 11218359"/>
              <a:gd name="connsiteY396" fmla="*/ 1655605 h 1655605"/>
              <a:gd name="connsiteX397" fmla="*/ 4539144 w 11218359"/>
              <a:gd name="connsiteY397" fmla="*/ 1655605 h 1655605"/>
              <a:gd name="connsiteX398" fmla="*/ 4550621 w 11218359"/>
              <a:gd name="connsiteY398" fmla="*/ 1655605 h 1655605"/>
              <a:gd name="connsiteX399" fmla="*/ 4562051 w 11218359"/>
              <a:gd name="connsiteY399" fmla="*/ 1655605 h 1655605"/>
              <a:gd name="connsiteX400" fmla="*/ 4573482 w 11218359"/>
              <a:gd name="connsiteY400" fmla="*/ 1655605 h 1655605"/>
              <a:gd name="connsiteX401" fmla="*/ 4584912 w 11218359"/>
              <a:gd name="connsiteY401" fmla="*/ 1655605 h 1655605"/>
              <a:gd name="connsiteX402" fmla="*/ 4596341 w 11218359"/>
              <a:gd name="connsiteY402" fmla="*/ 1655605 h 1655605"/>
              <a:gd name="connsiteX403" fmla="*/ 4607771 w 11218359"/>
              <a:gd name="connsiteY403" fmla="*/ 1655605 h 1655605"/>
              <a:gd name="connsiteX404" fmla="*/ 4619249 w 11218359"/>
              <a:gd name="connsiteY404" fmla="*/ 1655605 h 1655605"/>
              <a:gd name="connsiteX405" fmla="*/ 4630679 w 11218359"/>
              <a:gd name="connsiteY405" fmla="*/ 1655605 h 1655605"/>
              <a:gd name="connsiteX406" fmla="*/ 4642109 w 11218359"/>
              <a:gd name="connsiteY406" fmla="*/ 1655605 h 1655605"/>
              <a:gd name="connsiteX407" fmla="*/ 4653539 w 11218359"/>
              <a:gd name="connsiteY407" fmla="*/ 1655605 h 1655605"/>
              <a:gd name="connsiteX408" fmla="*/ 4664969 w 11218359"/>
              <a:gd name="connsiteY408" fmla="*/ 1655605 h 1655605"/>
              <a:gd name="connsiteX409" fmla="*/ 4676447 w 11218359"/>
              <a:gd name="connsiteY409" fmla="*/ 1655605 h 1655605"/>
              <a:gd name="connsiteX410" fmla="*/ 4687877 w 11218359"/>
              <a:gd name="connsiteY410" fmla="*/ 1655605 h 1655605"/>
              <a:gd name="connsiteX411" fmla="*/ 4699306 w 11218359"/>
              <a:gd name="connsiteY411" fmla="*/ 1655605 h 1655605"/>
              <a:gd name="connsiteX412" fmla="*/ 4710737 w 11218359"/>
              <a:gd name="connsiteY412" fmla="*/ 1655605 h 1655605"/>
              <a:gd name="connsiteX413" fmla="*/ 4722167 w 11218359"/>
              <a:gd name="connsiteY413" fmla="*/ 1655605 h 1655605"/>
              <a:gd name="connsiteX414" fmla="*/ 4733644 w 11218359"/>
              <a:gd name="connsiteY414" fmla="*/ 1655605 h 1655605"/>
              <a:gd name="connsiteX415" fmla="*/ 4745075 w 11218359"/>
              <a:gd name="connsiteY415" fmla="*/ 1655605 h 1655605"/>
              <a:gd name="connsiteX416" fmla="*/ 4756504 w 11218359"/>
              <a:gd name="connsiteY416" fmla="*/ 1655605 h 1655605"/>
              <a:gd name="connsiteX417" fmla="*/ 4767934 w 11218359"/>
              <a:gd name="connsiteY417" fmla="*/ 1655605 h 1655605"/>
              <a:gd name="connsiteX418" fmla="*/ 4779364 w 11218359"/>
              <a:gd name="connsiteY418" fmla="*/ 1655605 h 1655605"/>
              <a:gd name="connsiteX419" fmla="*/ 4790842 w 11218359"/>
              <a:gd name="connsiteY419" fmla="*/ 1655605 h 1655605"/>
              <a:gd name="connsiteX420" fmla="*/ 4802272 w 11218359"/>
              <a:gd name="connsiteY420" fmla="*/ 1655605 h 1655605"/>
              <a:gd name="connsiteX421" fmla="*/ 4813702 w 11218359"/>
              <a:gd name="connsiteY421" fmla="*/ 1655605 h 1655605"/>
              <a:gd name="connsiteX422" fmla="*/ 4825132 w 11218359"/>
              <a:gd name="connsiteY422" fmla="*/ 1655605 h 1655605"/>
              <a:gd name="connsiteX423" fmla="*/ 4836562 w 11218359"/>
              <a:gd name="connsiteY423" fmla="*/ 1655605 h 1655605"/>
              <a:gd name="connsiteX424" fmla="*/ 4848040 w 11218359"/>
              <a:gd name="connsiteY424" fmla="*/ 1655605 h 1655605"/>
              <a:gd name="connsiteX425" fmla="*/ 4859469 w 11218359"/>
              <a:gd name="connsiteY425" fmla="*/ 1655605 h 1655605"/>
              <a:gd name="connsiteX426" fmla="*/ 4870899 w 11218359"/>
              <a:gd name="connsiteY426" fmla="*/ 1655605 h 1655605"/>
              <a:gd name="connsiteX427" fmla="*/ 4882330 w 11218359"/>
              <a:gd name="connsiteY427" fmla="*/ 1655605 h 1655605"/>
              <a:gd name="connsiteX428" fmla="*/ 4893760 w 11218359"/>
              <a:gd name="connsiteY428" fmla="*/ 1655605 h 1655605"/>
              <a:gd name="connsiteX429" fmla="*/ 4905237 w 11218359"/>
              <a:gd name="connsiteY429" fmla="*/ 1655605 h 1655605"/>
              <a:gd name="connsiteX430" fmla="*/ 4916667 w 11218359"/>
              <a:gd name="connsiteY430" fmla="*/ 1655605 h 1655605"/>
              <a:gd name="connsiteX431" fmla="*/ 4928097 w 11218359"/>
              <a:gd name="connsiteY431" fmla="*/ 1655605 h 1655605"/>
              <a:gd name="connsiteX432" fmla="*/ 4939527 w 11218359"/>
              <a:gd name="connsiteY432" fmla="*/ 1655605 h 1655605"/>
              <a:gd name="connsiteX433" fmla="*/ 4950957 w 11218359"/>
              <a:gd name="connsiteY433" fmla="*/ 1655605 h 1655605"/>
              <a:gd name="connsiteX434" fmla="*/ 4962435 w 11218359"/>
              <a:gd name="connsiteY434" fmla="*/ 1655605 h 1655605"/>
              <a:gd name="connsiteX435" fmla="*/ 4973865 w 11218359"/>
              <a:gd name="connsiteY435" fmla="*/ 1655605 h 1655605"/>
              <a:gd name="connsiteX436" fmla="*/ 4985295 w 11218359"/>
              <a:gd name="connsiteY436" fmla="*/ 1655605 h 1655605"/>
              <a:gd name="connsiteX437" fmla="*/ 4996725 w 11218359"/>
              <a:gd name="connsiteY437" fmla="*/ 1655605 h 1655605"/>
              <a:gd name="connsiteX438" fmla="*/ 5008155 w 11218359"/>
              <a:gd name="connsiteY438" fmla="*/ 1655605 h 1655605"/>
              <a:gd name="connsiteX439" fmla="*/ 5019632 w 11218359"/>
              <a:gd name="connsiteY439" fmla="*/ 1655605 h 1655605"/>
              <a:gd name="connsiteX440" fmla="*/ 5031062 w 11218359"/>
              <a:gd name="connsiteY440" fmla="*/ 1655605 h 1655605"/>
              <a:gd name="connsiteX441" fmla="*/ 5042492 w 11218359"/>
              <a:gd name="connsiteY441" fmla="*/ 1655605 h 1655605"/>
              <a:gd name="connsiteX442" fmla="*/ 5053923 w 11218359"/>
              <a:gd name="connsiteY442" fmla="*/ 1655605 h 1655605"/>
              <a:gd name="connsiteX443" fmla="*/ 5065353 w 11218359"/>
              <a:gd name="connsiteY443" fmla="*/ 1655605 h 1655605"/>
              <a:gd name="connsiteX444" fmla="*/ 5076830 w 11218359"/>
              <a:gd name="connsiteY444" fmla="*/ 1655605 h 1655605"/>
              <a:gd name="connsiteX445" fmla="*/ 5088260 w 11218359"/>
              <a:gd name="connsiteY445" fmla="*/ 1655605 h 1655605"/>
              <a:gd name="connsiteX446" fmla="*/ 5099690 w 11218359"/>
              <a:gd name="connsiteY446" fmla="*/ 1655605 h 1655605"/>
              <a:gd name="connsiteX447" fmla="*/ 5111120 w 11218359"/>
              <a:gd name="connsiteY447" fmla="*/ 1655605 h 1655605"/>
              <a:gd name="connsiteX448" fmla="*/ 5122550 w 11218359"/>
              <a:gd name="connsiteY448" fmla="*/ 1655605 h 1655605"/>
              <a:gd name="connsiteX449" fmla="*/ 5134028 w 11218359"/>
              <a:gd name="connsiteY449" fmla="*/ 1655605 h 1655605"/>
              <a:gd name="connsiteX450" fmla="*/ 5145458 w 11218359"/>
              <a:gd name="connsiteY450" fmla="*/ 1655605 h 1655605"/>
              <a:gd name="connsiteX451" fmla="*/ 5156888 w 11218359"/>
              <a:gd name="connsiteY451" fmla="*/ 1655605 h 1655605"/>
              <a:gd name="connsiteX452" fmla="*/ 5168318 w 11218359"/>
              <a:gd name="connsiteY452" fmla="*/ 1655605 h 1655605"/>
              <a:gd name="connsiteX453" fmla="*/ 5179747 w 11218359"/>
              <a:gd name="connsiteY453" fmla="*/ 1655605 h 1655605"/>
              <a:gd name="connsiteX454" fmla="*/ 5191225 w 11218359"/>
              <a:gd name="connsiteY454" fmla="*/ 1655605 h 1655605"/>
              <a:gd name="connsiteX455" fmla="*/ 5202655 w 11218359"/>
              <a:gd name="connsiteY455" fmla="*/ 1655605 h 1655605"/>
              <a:gd name="connsiteX456" fmla="*/ 5214085 w 11218359"/>
              <a:gd name="connsiteY456" fmla="*/ 1655605 h 1655605"/>
              <a:gd name="connsiteX457" fmla="*/ 5225515 w 11218359"/>
              <a:gd name="connsiteY457" fmla="*/ 1655605 h 1655605"/>
              <a:gd name="connsiteX458" fmla="*/ 5236945 w 11218359"/>
              <a:gd name="connsiteY458" fmla="*/ 1655605 h 1655605"/>
              <a:gd name="connsiteX459" fmla="*/ 5248423 w 11218359"/>
              <a:gd name="connsiteY459" fmla="*/ 1655605 h 1655605"/>
              <a:gd name="connsiteX460" fmla="*/ 5259853 w 11218359"/>
              <a:gd name="connsiteY460" fmla="*/ 1655605 h 1655605"/>
              <a:gd name="connsiteX461" fmla="*/ 5271283 w 11218359"/>
              <a:gd name="connsiteY461" fmla="*/ 1655605 h 1655605"/>
              <a:gd name="connsiteX462" fmla="*/ 5282713 w 11218359"/>
              <a:gd name="connsiteY462" fmla="*/ 1655605 h 1655605"/>
              <a:gd name="connsiteX463" fmla="*/ 5294143 w 11218359"/>
              <a:gd name="connsiteY463" fmla="*/ 1655605 h 1655605"/>
              <a:gd name="connsiteX464" fmla="*/ 5305621 w 11218359"/>
              <a:gd name="connsiteY464" fmla="*/ 1655605 h 1655605"/>
              <a:gd name="connsiteX465" fmla="*/ 5317051 w 11218359"/>
              <a:gd name="connsiteY465" fmla="*/ 1655605 h 1655605"/>
              <a:gd name="connsiteX466" fmla="*/ 5328481 w 11218359"/>
              <a:gd name="connsiteY466" fmla="*/ 1655605 h 1655605"/>
              <a:gd name="connsiteX467" fmla="*/ 5339910 w 11218359"/>
              <a:gd name="connsiteY467" fmla="*/ 1655605 h 1655605"/>
              <a:gd name="connsiteX468" fmla="*/ 5351340 w 11218359"/>
              <a:gd name="connsiteY468" fmla="*/ 1655605 h 1655605"/>
              <a:gd name="connsiteX469" fmla="*/ 5362818 w 11218359"/>
              <a:gd name="connsiteY469" fmla="*/ 1655605 h 1655605"/>
              <a:gd name="connsiteX470" fmla="*/ 5374248 w 11218359"/>
              <a:gd name="connsiteY470" fmla="*/ 1655605 h 1655605"/>
              <a:gd name="connsiteX471" fmla="*/ 5385678 w 11218359"/>
              <a:gd name="connsiteY471" fmla="*/ 1655605 h 1655605"/>
              <a:gd name="connsiteX472" fmla="*/ 5397108 w 11218359"/>
              <a:gd name="connsiteY472" fmla="*/ 1655605 h 1655605"/>
              <a:gd name="connsiteX473" fmla="*/ 5408538 w 11218359"/>
              <a:gd name="connsiteY473" fmla="*/ 1655605 h 1655605"/>
              <a:gd name="connsiteX474" fmla="*/ 5420016 w 11218359"/>
              <a:gd name="connsiteY474" fmla="*/ 1655605 h 1655605"/>
              <a:gd name="connsiteX475" fmla="*/ 5431446 w 11218359"/>
              <a:gd name="connsiteY475" fmla="*/ 1655605 h 1655605"/>
              <a:gd name="connsiteX476" fmla="*/ 5442876 w 11218359"/>
              <a:gd name="connsiteY476" fmla="*/ 1655605 h 1655605"/>
              <a:gd name="connsiteX477" fmla="*/ 5454306 w 11218359"/>
              <a:gd name="connsiteY477" fmla="*/ 1655605 h 1655605"/>
              <a:gd name="connsiteX478" fmla="*/ 5465736 w 11218359"/>
              <a:gd name="connsiteY478" fmla="*/ 1655605 h 1655605"/>
              <a:gd name="connsiteX479" fmla="*/ 5477214 w 11218359"/>
              <a:gd name="connsiteY479" fmla="*/ 1655605 h 1655605"/>
              <a:gd name="connsiteX480" fmla="*/ 5488643 w 11218359"/>
              <a:gd name="connsiteY480" fmla="*/ 1655605 h 1655605"/>
              <a:gd name="connsiteX481" fmla="*/ 5500073 w 11218359"/>
              <a:gd name="connsiteY481" fmla="*/ 1655605 h 1655605"/>
              <a:gd name="connsiteX482" fmla="*/ 5511503 w 11218359"/>
              <a:gd name="connsiteY482" fmla="*/ 1655605 h 1655605"/>
              <a:gd name="connsiteX483" fmla="*/ 5522933 w 11218359"/>
              <a:gd name="connsiteY483" fmla="*/ 1655605 h 1655605"/>
              <a:gd name="connsiteX484" fmla="*/ 5534411 w 11218359"/>
              <a:gd name="connsiteY484" fmla="*/ 1655605 h 1655605"/>
              <a:gd name="connsiteX485" fmla="*/ 5545841 w 11218359"/>
              <a:gd name="connsiteY485" fmla="*/ 1655605 h 1655605"/>
              <a:gd name="connsiteX486" fmla="*/ 5557271 w 11218359"/>
              <a:gd name="connsiteY486" fmla="*/ 1655605 h 1655605"/>
              <a:gd name="connsiteX487" fmla="*/ 5568701 w 11218359"/>
              <a:gd name="connsiteY487" fmla="*/ 1655605 h 1655605"/>
              <a:gd name="connsiteX488" fmla="*/ 5580131 w 11218359"/>
              <a:gd name="connsiteY488" fmla="*/ 1655605 h 1655605"/>
              <a:gd name="connsiteX489" fmla="*/ 5591609 w 11218359"/>
              <a:gd name="connsiteY489" fmla="*/ 1655605 h 1655605"/>
              <a:gd name="connsiteX490" fmla="*/ 5603038 w 11218359"/>
              <a:gd name="connsiteY490" fmla="*/ 1655605 h 1655605"/>
              <a:gd name="connsiteX491" fmla="*/ 5614469 w 11218359"/>
              <a:gd name="connsiteY491" fmla="*/ 1655605 h 1655605"/>
              <a:gd name="connsiteX492" fmla="*/ 5625899 w 11218359"/>
              <a:gd name="connsiteY492" fmla="*/ 1655605 h 1655605"/>
              <a:gd name="connsiteX493" fmla="*/ 5637329 w 11218359"/>
              <a:gd name="connsiteY493" fmla="*/ 1655605 h 1655605"/>
              <a:gd name="connsiteX494" fmla="*/ 5648759 w 11218359"/>
              <a:gd name="connsiteY494" fmla="*/ 1655605 h 1655605"/>
              <a:gd name="connsiteX495" fmla="*/ 5660236 w 11218359"/>
              <a:gd name="connsiteY495" fmla="*/ 1655605 h 1655605"/>
              <a:gd name="connsiteX496" fmla="*/ 5671666 w 11218359"/>
              <a:gd name="connsiteY496" fmla="*/ 1655605 h 1655605"/>
              <a:gd name="connsiteX497" fmla="*/ 5683096 w 11218359"/>
              <a:gd name="connsiteY497" fmla="*/ 1655605 h 1655605"/>
              <a:gd name="connsiteX498" fmla="*/ 5694526 w 11218359"/>
              <a:gd name="connsiteY498" fmla="*/ 1655605 h 1655605"/>
              <a:gd name="connsiteX499" fmla="*/ 5705956 w 11218359"/>
              <a:gd name="connsiteY499" fmla="*/ 1655605 h 1655605"/>
              <a:gd name="connsiteX500" fmla="*/ 5717434 w 11218359"/>
              <a:gd name="connsiteY500" fmla="*/ 1655605 h 1655605"/>
              <a:gd name="connsiteX501" fmla="*/ 5728864 w 11218359"/>
              <a:gd name="connsiteY501" fmla="*/ 1655605 h 1655605"/>
              <a:gd name="connsiteX502" fmla="*/ 5740294 w 11218359"/>
              <a:gd name="connsiteY502" fmla="*/ 1655605 h 1655605"/>
              <a:gd name="connsiteX503" fmla="*/ 5751724 w 11218359"/>
              <a:gd name="connsiteY503" fmla="*/ 1655605 h 1655605"/>
              <a:gd name="connsiteX504" fmla="*/ 5763154 w 11218359"/>
              <a:gd name="connsiteY504" fmla="*/ 1655605 h 1655605"/>
              <a:gd name="connsiteX505" fmla="*/ 5774631 w 11218359"/>
              <a:gd name="connsiteY505" fmla="*/ 1655605 h 1655605"/>
              <a:gd name="connsiteX506" fmla="*/ 5786062 w 11218359"/>
              <a:gd name="connsiteY506" fmla="*/ 1655605 h 1655605"/>
              <a:gd name="connsiteX507" fmla="*/ 5797492 w 11218359"/>
              <a:gd name="connsiteY507" fmla="*/ 1655605 h 1655605"/>
              <a:gd name="connsiteX508" fmla="*/ 5808921 w 11218359"/>
              <a:gd name="connsiteY508" fmla="*/ 1655605 h 1655605"/>
              <a:gd name="connsiteX509" fmla="*/ 5820351 w 11218359"/>
              <a:gd name="connsiteY509" fmla="*/ 1655605 h 1655605"/>
              <a:gd name="connsiteX510" fmla="*/ 5831829 w 11218359"/>
              <a:gd name="connsiteY510" fmla="*/ 1655605 h 1655605"/>
              <a:gd name="connsiteX511" fmla="*/ 5843259 w 11218359"/>
              <a:gd name="connsiteY511" fmla="*/ 1655605 h 1655605"/>
              <a:gd name="connsiteX512" fmla="*/ 5854689 w 11218359"/>
              <a:gd name="connsiteY512" fmla="*/ 1655605 h 1655605"/>
              <a:gd name="connsiteX513" fmla="*/ 5866119 w 11218359"/>
              <a:gd name="connsiteY513" fmla="*/ 1655605 h 1655605"/>
              <a:gd name="connsiteX514" fmla="*/ 5877549 w 11218359"/>
              <a:gd name="connsiteY514" fmla="*/ 1655605 h 1655605"/>
              <a:gd name="connsiteX515" fmla="*/ 5889027 w 11218359"/>
              <a:gd name="connsiteY515" fmla="*/ 1655605 h 1655605"/>
              <a:gd name="connsiteX516" fmla="*/ 5900457 w 11218359"/>
              <a:gd name="connsiteY516" fmla="*/ 1655605 h 1655605"/>
              <a:gd name="connsiteX517" fmla="*/ 5911887 w 11218359"/>
              <a:gd name="connsiteY517" fmla="*/ 1655605 h 1655605"/>
              <a:gd name="connsiteX518" fmla="*/ 5923317 w 11218359"/>
              <a:gd name="connsiteY518" fmla="*/ 1655605 h 1655605"/>
              <a:gd name="connsiteX519" fmla="*/ 5934747 w 11218359"/>
              <a:gd name="connsiteY519" fmla="*/ 1655605 h 1655605"/>
              <a:gd name="connsiteX520" fmla="*/ 5946225 w 11218359"/>
              <a:gd name="connsiteY520" fmla="*/ 1655605 h 1655605"/>
              <a:gd name="connsiteX521" fmla="*/ 5957655 w 11218359"/>
              <a:gd name="connsiteY521" fmla="*/ 1655605 h 1655605"/>
              <a:gd name="connsiteX522" fmla="*/ 5969084 w 11218359"/>
              <a:gd name="connsiteY522" fmla="*/ 1655605 h 1655605"/>
              <a:gd name="connsiteX523" fmla="*/ 5980514 w 11218359"/>
              <a:gd name="connsiteY523" fmla="*/ 1655605 h 1655605"/>
              <a:gd name="connsiteX524" fmla="*/ 5991944 w 11218359"/>
              <a:gd name="connsiteY524" fmla="*/ 1655605 h 1655605"/>
              <a:gd name="connsiteX525" fmla="*/ 6003422 w 11218359"/>
              <a:gd name="connsiteY525" fmla="*/ 1655605 h 1655605"/>
              <a:gd name="connsiteX526" fmla="*/ 6014852 w 11218359"/>
              <a:gd name="connsiteY526" fmla="*/ 1655605 h 1655605"/>
              <a:gd name="connsiteX527" fmla="*/ 6026282 w 11218359"/>
              <a:gd name="connsiteY527" fmla="*/ 1655605 h 1655605"/>
              <a:gd name="connsiteX528" fmla="*/ 6037712 w 11218359"/>
              <a:gd name="connsiteY528" fmla="*/ 1655605 h 1655605"/>
              <a:gd name="connsiteX529" fmla="*/ 6049142 w 11218359"/>
              <a:gd name="connsiteY529" fmla="*/ 1655605 h 1655605"/>
              <a:gd name="connsiteX530" fmla="*/ 6060620 w 11218359"/>
              <a:gd name="connsiteY530" fmla="*/ 1655605 h 1655605"/>
              <a:gd name="connsiteX531" fmla="*/ 6072049 w 11218359"/>
              <a:gd name="connsiteY531" fmla="*/ 1655605 h 1655605"/>
              <a:gd name="connsiteX532" fmla="*/ 6083480 w 11218359"/>
              <a:gd name="connsiteY532" fmla="*/ 1655605 h 1655605"/>
              <a:gd name="connsiteX533" fmla="*/ 6094910 w 11218359"/>
              <a:gd name="connsiteY533" fmla="*/ 1655605 h 1655605"/>
              <a:gd name="connsiteX534" fmla="*/ 6106340 w 11218359"/>
              <a:gd name="connsiteY534" fmla="*/ 1655605 h 1655605"/>
              <a:gd name="connsiteX535" fmla="*/ 6117818 w 11218359"/>
              <a:gd name="connsiteY535" fmla="*/ 1655605 h 1655605"/>
              <a:gd name="connsiteX536" fmla="*/ 6129247 w 11218359"/>
              <a:gd name="connsiteY536" fmla="*/ 1655605 h 1655605"/>
              <a:gd name="connsiteX537" fmla="*/ 6140677 w 11218359"/>
              <a:gd name="connsiteY537" fmla="*/ 1655605 h 1655605"/>
              <a:gd name="connsiteX538" fmla="*/ 6152107 w 11218359"/>
              <a:gd name="connsiteY538" fmla="*/ 1655605 h 1655605"/>
              <a:gd name="connsiteX539" fmla="*/ 6163537 w 11218359"/>
              <a:gd name="connsiteY539" fmla="*/ 1655605 h 1655605"/>
              <a:gd name="connsiteX540" fmla="*/ 6175015 w 11218359"/>
              <a:gd name="connsiteY540" fmla="*/ 1655605 h 1655605"/>
              <a:gd name="connsiteX541" fmla="*/ 6186445 w 11218359"/>
              <a:gd name="connsiteY541" fmla="*/ 1655605 h 1655605"/>
              <a:gd name="connsiteX542" fmla="*/ 6197875 w 11218359"/>
              <a:gd name="connsiteY542" fmla="*/ 1655605 h 1655605"/>
              <a:gd name="connsiteX543" fmla="*/ 6209305 w 11218359"/>
              <a:gd name="connsiteY543" fmla="*/ 1655605 h 1655605"/>
              <a:gd name="connsiteX544" fmla="*/ 6220735 w 11218359"/>
              <a:gd name="connsiteY544" fmla="*/ 1655605 h 1655605"/>
              <a:gd name="connsiteX545" fmla="*/ 6232212 w 11218359"/>
              <a:gd name="connsiteY545" fmla="*/ 1655605 h 1655605"/>
              <a:gd name="connsiteX546" fmla="*/ 6243642 w 11218359"/>
              <a:gd name="connsiteY546" fmla="*/ 1655605 h 1655605"/>
              <a:gd name="connsiteX547" fmla="*/ 6255073 w 11218359"/>
              <a:gd name="connsiteY547" fmla="*/ 1655605 h 1655605"/>
              <a:gd name="connsiteX548" fmla="*/ 6266503 w 11218359"/>
              <a:gd name="connsiteY548" fmla="*/ 1655605 h 1655605"/>
              <a:gd name="connsiteX549" fmla="*/ 6277933 w 11218359"/>
              <a:gd name="connsiteY549" fmla="*/ 1655605 h 1655605"/>
              <a:gd name="connsiteX550" fmla="*/ 6289410 w 11218359"/>
              <a:gd name="connsiteY550" fmla="*/ 1655605 h 1655605"/>
              <a:gd name="connsiteX551" fmla="*/ 6300840 w 11218359"/>
              <a:gd name="connsiteY551" fmla="*/ 1655605 h 1655605"/>
              <a:gd name="connsiteX552" fmla="*/ 6312270 w 11218359"/>
              <a:gd name="connsiteY552" fmla="*/ 1655605 h 1655605"/>
              <a:gd name="connsiteX553" fmla="*/ 6323700 w 11218359"/>
              <a:gd name="connsiteY553" fmla="*/ 1655605 h 1655605"/>
              <a:gd name="connsiteX554" fmla="*/ 6335130 w 11218359"/>
              <a:gd name="connsiteY554" fmla="*/ 1655605 h 1655605"/>
              <a:gd name="connsiteX555" fmla="*/ 6346608 w 11218359"/>
              <a:gd name="connsiteY555" fmla="*/ 1655605 h 1655605"/>
              <a:gd name="connsiteX556" fmla="*/ 6358038 w 11218359"/>
              <a:gd name="connsiteY556" fmla="*/ 1655605 h 1655605"/>
              <a:gd name="connsiteX557" fmla="*/ 6369468 w 11218359"/>
              <a:gd name="connsiteY557" fmla="*/ 1655605 h 1655605"/>
              <a:gd name="connsiteX558" fmla="*/ 6380898 w 11218359"/>
              <a:gd name="connsiteY558" fmla="*/ 1655605 h 1655605"/>
              <a:gd name="connsiteX559" fmla="*/ 6392328 w 11218359"/>
              <a:gd name="connsiteY559" fmla="*/ 1655605 h 1655605"/>
              <a:gd name="connsiteX560" fmla="*/ 6403805 w 11218359"/>
              <a:gd name="connsiteY560" fmla="*/ 1655605 h 1655605"/>
              <a:gd name="connsiteX561" fmla="*/ 6415235 w 11218359"/>
              <a:gd name="connsiteY561" fmla="*/ 1655605 h 1655605"/>
              <a:gd name="connsiteX562" fmla="*/ 6426666 w 11218359"/>
              <a:gd name="connsiteY562" fmla="*/ 1655605 h 1655605"/>
              <a:gd name="connsiteX563" fmla="*/ 6438096 w 11218359"/>
              <a:gd name="connsiteY563" fmla="*/ 1655605 h 1655605"/>
              <a:gd name="connsiteX564" fmla="*/ 6449525 w 11218359"/>
              <a:gd name="connsiteY564" fmla="*/ 1655605 h 1655605"/>
              <a:gd name="connsiteX565" fmla="*/ 6461003 w 11218359"/>
              <a:gd name="connsiteY565" fmla="*/ 1655605 h 1655605"/>
              <a:gd name="connsiteX566" fmla="*/ 6472433 w 11218359"/>
              <a:gd name="connsiteY566" fmla="*/ 1655605 h 1655605"/>
              <a:gd name="connsiteX567" fmla="*/ 6483863 w 11218359"/>
              <a:gd name="connsiteY567" fmla="*/ 1655605 h 1655605"/>
              <a:gd name="connsiteX568" fmla="*/ 6495293 w 11218359"/>
              <a:gd name="connsiteY568" fmla="*/ 1655605 h 1655605"/>
              <a:gd name="connsiteX569" fmla="*/ 6506723 w 11218359"/>
              <a:gd name="connsiteY569" fmla="*/ 1655605 h 1655605"/>
              <a:gd name="connsiteX570" fmla="*/ 6518201 w 11218359"/>
              <a:gd name="connsiteY570" fmla="*/ 1655605 h 1655605"/>
              <a:gd name="connsiteX571" fmla="*/ 6529631 w 11218359"/>
              <a:gd name="connsiteY571" fmla="*/ 1655605 h 1655605"/>
              <a:gd name="connsiteX572" fmla="*/ 6541061 w 11218359"/>
              <a:gd name="connsiteY572" fmla="*/ 1655605 h 1655605"/>
              <a:gd name="connsiteX573" fmla="*/ 6552490 w 11218359"/>
              <a:gd name="connsiteY573" fmla="*/ 1655605 h 1655605"/>
              <a:gd name="connsiteX574" fmla="*/ 6563921 w 11218359"/>
              <a:gd name="connsiteY574" fmla="*/ 1655605 h 1655605"/>
              <a:gd name="connsiteX575" fmla="*/ 6575398 w 11218359"/>
              <a:gd name="connsiteY575" fmla="*/ 1655605 h 1655605"/>
              <a:gd name="connsiteX576" fmla="*/ 6586828 w 11218359"/>
              <a:gd name="connsiteY576" fmla="*/ 1655605 h 1655605"/>
              <a:gd name="connsiteX577" fmla="*/ 6598259 w 11218359"/>
              <a:gd name="connsiteY577" fmla="*/ 1655605 h 1655605"/>
              <a:gd name="connsiteX578" fmla="*/ 6609688 w 11218359"/>
              <a:gd name="connsiteY578" fmla="*/ 1655605 h 1655605"/>
              <a:gd name="connsiteX579" fmla="*/ 6621118 w 11218359"/>
              <a:gd name="connsiteY579" fmla="*/ 1655605 h 1655605"/>
              <a:gd name="connsiteX580" fmla="*/ 6632596 w 11218359"/>
              <a:gd name="connsiteY580" fmla="*/ 1655605 h 1655605"/>
              <a:gd name="connsiteX581" fmla="*/ 6644026 w 11218359"/>
              <a:gd name="connsiteY581" fmla="*/ 1655605 h 1655605"/>
              <a:gd name="connsiteX582" fmla="*/ 6655456 w 11218359"/>
              <a:gd name="connsiteY582" fmla="*/ 1655605 h 1655605"/>
              <a:gd name="connsiteX583" fmla="*/ 6666886 w 11218359"/>
              <a:gd name="connsiteY583" fmla="*/ 1655605 h 1655605"/>
              <a:gd name="connsiteX584" fmla="*/ 6678316 w 11218359"/>
              <a:gd name="connsiteY584" fmla="*/ 1655605 h 1655605"/>
              <a:gd name="connsiteX585" fmla="*/ 6689794 w 11218359"/>
              <a:gd name="connsiteY585" fmla="*/ 1655605 h 1655605"/>
              <a:gd name="connsiteX586" fmla="*/ 6701224 w 11218359"/>
              <a:gd name="connsiteY586" fmla="*/ 1655605 h 1655605"/>
              <a:gd name="connsiteX587" fmla="*/ 6712653 w 11218359"/>
              <a:gd name="connsiteY587" fmla="*/ 1655605 h 1655605"/>
              <a:gd name="connsiteX588" fmla="*/ 6724083 w 11218359"/>
              <a:gd name="connsiteY588" fmla="*/ 1655605 h 1655605"/>
              <a:gd name="connsiteX589" fmla="*/ 6735514 w 11218359"/>
              <a:gd name="connsiteY589" fmla="*/ 1655605 h 1655605"/>
              <a:gd name="connsiteX590" fmla="*/ 6746944 w 11218359"/>
              <a:gd name="connsiteY590" fmla="*/ 1655605 h 1655605"/>
              <a:gd name="connsiteX591" fmla="*/ 6758421 w 11218359"/>
              <a:gd name="connsiteY591" fmla="*/ 1655605 h 1655605"/>
              <a:gd name="connsiteX592" fmla="*/ 6769851 w 11218359"/>
              <a:gd name="connsiteY592" fmla="*/ 1655605 h 1655605"/>
              <a:gd name="connsiteX593" fmla="*/ 6781281 w 11218359"/>
              <a:gd name="connsiteY593" fmla="*/ 1655605 h 1655605"/>
              <a:gd name="connsiteX594" fmla="*/ 6792711 w 11218359"/>
              <a:gd name="connsiteY594" fmla="*/ 1655605 h 1655605"/>
              <a:gd name="connsiteX595" fmla="*/ 6804141 w 11218359"/>
              <a:gd name="connsiteY595" fmla="*/ 1655605 h 1655605"/>
              <a:gd name="connsiteX596" fmla="*/ 6815619 w 11218359"/>
              <a:gd name="connsiteY596" fmla="*/ 1655605 h 1655605"/>
              <a:gd name="connsiteX597" fmla="*/ 6827049 w 11218359"/>
              <a:gd name="connsiteY597" fmla="*/ 1655605 h 1655605"/>
              <a:gd name="connsiteX598" fmla="*/ 6838479 w 11218359"/>
              <a:gd name="connsiteY598" fmla="*/ 1655605 h 1655605"/>
              <a:gd name="connsiteX599" fmla="*/ 6849909 w 11218359"/>
              <a:gd name="connsiteY599" fmla="*/ 1655605 h 1655605"/>
              <a:gd name="connsiteX600" fmla="*/ 6861339 w 11218359"/>
              <a:gd name="connsiteY600" fmla="*/ 1655605 h 1655605"/>
              <a:gd name="connsiteX601" fmla="*/ 6872816 w 11218359"/>
              <a:gd name="connsiteY601" fmla="*/ 1655605 h 1655605"/>
              <a:gd name="connsiteX602" fmla="*/ 6884246 w 11218359"/>
              <a:gd name="connsiteY602" fmla="*/ 1655605 h 1655605"/>
              <a:gd name="connsiteX603" fmla="*/ 6895676 w 11218359"/>
              <a:gd name="connsiteY603" fmla="*/ 1655605 h 1655605"/>
              <a:gd name="connsiteX604" fmla="*/ 6907107 w 11218359"/>
              <a:gd name="connsiteY604" fmla="*/ 1655605 h 1655605"/>
              <a:gd name="connsiteX605" fmla="*/ 6918537 w 11218359"/>
              <a:gd name="connsiteY605" fmla="*/ 1655605 h 1655605"/>
              <a:gd name="connsiteX606" fmla="*/ 6930014 w 11218359"/>
              <a:gd name="connsiteY606" fmla="*/ 1655605 h 1655605"/>
              <a:gd name="connsiteX607" fmla="*/ 6941444 w 11218359"/>
              <a:gd name="connsiteY607" fmla="*/ 1655605 h 1655605"/>
              <a:gd name="connsiteX608" fmla="*/ 6952874 w 11218359"/>
              <a:gd name="connsiteY608" fmla="*/ 1655605 h 1655605"/>
              <a:gd name="connsiteX609" fmla="*/ 6964304 w 11218359"/>
              <a:gd name="connsiteY609" fmla="*/ 1655605 h 1655605"/>
              <a:gd name="connsiteX610" fmla="*/ 6975734 w 11218359"/>
              <a:gd name="connsiteY610" fmla="*/ 1655605 h 1655605"/>
              <a:gd name="connsiteX611" fmla="*/ 6987212 w 11218359"/>
              <a:gd name="connsiteY611" fmla="*/ 1422738 h 1655605"/>
              <a:gd name="connsiteX612" fmla="*/ 6998642 w 11218359"/>
              <a:gd name="connsiteY612" fmla="*/ 256906 h 1655605"/>
              <a:gd name="connsiteX613" fmla="*/ 7010072 w 11218359"/>
              <a:gd name="connsiteY613" fmla="*/ 261412 h 1655605"/>
              <a:gd name="connsiteX614" fmla="*/ 7021502 w 11218359"/>
              <a:gd name="connsiteY614" fmla="*/ 207324 h 1655605"/>
              <a:gd name="connsiteX615" fmla="*/ 7032931 w 11218359"/>
              <a:gd name="connsiteY615" fmla="*/ 480758 h 1655605"/>
              <a:gd name="connsiteX616" fmla="*/ 7044409 w 11218359"/>
              <a:gd name="connsiteY616" fmla="*/ 680569 h 1655605"/>
              <a:gd name="connsiteX617" fmla="*/ 7055839 w 11218359"/>
              <a:gd name="connsiteY617" fmla="*/ 513810 h 1655605"/>
              <a:gd name="connsiteX618" fmla="*/ 7067269 w 11218359"/>
              <a:gd name="connsiteY618" fmla="*/ 288453 h 1655605"/>
              <a:gd name="connsiteX619" fmla="*/ 7078700 w 11218359"/>
              <a:gd name="connsiteY619" fmla="*/ 0 h 1655605"/>
              <a:gd name="connsiteX620" fmla="*/ 7090129 w 11218359"/>
              <a:gd name="connsiteY620" fmla="*/ 211834 h 1655605"/>
              <a:gd name="connsiteX621" fmla="*/ 7101607 w 11218359"/>
              <a:gd name="connsiteY621" fmla="*/ 232865 h 1655605"/>
              <a:gd name="connsiteX622" fmla="*/ 7113037 w 11218359"/>
              <a:gd name="connsiteY622" fmla="*/ 138215 h 1655605"/>
              <a:gd name="connsiteX623" fmla="*/ 7124467 w 11218359"/>
              <a:gd name="connsiteY623" fmla="*/ 462727 h 1655605"/>
              <a:gd name="connsiteX624" fmla="*/ 7135897 w 11218359"/>
              <a:gd name="connsiteY624" fmla="*/ 504795 h 1655605"/>
              <a:gd name="connsiteX625" fmla="*/ 7147327 w 11218359"/>
              <a:gd name="connsiteY625" fmla="*/ 540851 h 1655605"/>
              <a:gd name="connsiteX626" fmla="*/ 7158805 w 11218359"/>
              <a:gd name="connsiteY626" fmla="*/ 1340108 h 1655605"/>
              <a:gd name="connsiteX627" fmla="*/ 7170235 w 11218359"/>
              <a:gd name="connsiteY627" fmla="*/ 1578986 h 1655605"/>
              <a:gd name="connsiteX628" fmla="*/ 7181665 w 11218359"/>
              <a:gd name="connsiteY628" fmla="*/ 1631569 h 1655605"/>
              <a:gd name="connsiteX629" fmla="*/ 7193094 w 11218359"/>
              <a:gd name="connsiteY629" fmla="*/ 1652600 h 1655605"/>
              <a:gd name="connsiteX630" fmla="*/ 7204524 w 11218359"/>
              <a:gd name="connsiteY630" fmla="*/ 1655605 h 1655605"/>
              <a:gd name="connsiteX631" fmla="*/ 7216002 w 11218359"/>
              <a:gd name="connsiteY631" fmla="*/ 1655605 h 1655605"/>
              <a:gd name="connsiteX632" fmla="*/ 7227432 w 11218359"/>
              <a:gd name="connsiteY632" fmla="*/ 1655605 h 1655605"/>
              <a:gd name="connsiteX633" fmla="*/ 7238862 w 11218359"/>
              <a:gd name="connsiteY633" fmla="*/ 1655605 h 1655605"/>
              <a:gd name="connsiteX634" fmla="*/ 7250292 w 11218359"/>
              <a:gd name="connsiteY634" fmla="*/ 1655605 h 1655605"/>
              <a:gd name="connsiteX635" fmla="*/ 7261722 w 11218359"/>
              <a:gd name="connsiteY635" fmla="*/ 1655605 h 1655605"/>
              <a:gd name="connsiteX636" fmla="*/ 7273200 w 11218359"/>
              <a:gd name="connsiteY636" fmla="*/ 1655605 h 1655605"/>
              <a:gd name="connsiteX637" fmla="*/ 7284630 w 11218359"/>
              <a:gd name="connsiteY637" fmla="*/ 1655605 h 1655605"/>
              <a:gd name="connsiteX638" fmla="*/ 7296060 w 11218359"/>
              <a:gd name="connsiteY638" fmla="*/ 1655605 h 1655605"/>
              <a:gd name="connsiteX639" fmla="*/ 7307490 w 11218359"/>
              <a:gd name="connsiteY639" fmla="*/ 1655605 h 1655605"/>
              <a:gd name="connsiteX640" fmla="*/ 7318920 w 11218359"/>
              <a:gd name="connsiteY640" fmla="*/ 1655605 h 1655605"/>
              <a:gd name="connsiteX641" fmla="*/ 7330398 w 11218359"/>
              <a:gd name="connsiteY641" fmla="*/ 1655605 h 1655605"/>
              <a:gd name="connsiteX642" fmla="*/ 7341828 w 11218359"/>
              <a:gd name="connsiteY642" fmla="*/ 1655605 h 1655605"/>
              <a:gd name="connsiteX643" fmla="*/ 7353257 w 11218359"/>
              <a:gd name="connsiteY643" fmla="*/ 1655605 h 1655605"/>
              <a:gd name="connsiteX644" fmla="*/ 7364687 w 11218359"/>
              <a:gd name="connsiteY644" fmla="*/ 1655605 h 1655605"/>
              <a:gd name="connsiteX645" fmla="*/ 7376117 w 11218359"/>
              <a:gd name="connsiteY645" fmla="*/ 1655605 h 1655605"/>
              <a:gd name="connsiteX646" fmla="*/ 7387595 w 11218359"/>
              <a:gd name="connsiteY646" fmla="*/ 1655605 h 1655605"/>
              <a:gd name="connsiteX647" fmla="*/ 7399025 w 11218359"/>
              <a:gd name="connsiteY647" fmla="*/ 1655605 h 1655605"/>
              <a:gd name="connsiteX648" fmla="*/ 7410455 w 11218359"/>
              <a:gd name="connsiteY648" fmla="*/ 1655605 h 1655605"/>
              <a:gd name="connsiteX649" fmla="*/ 7421885 w 11218359"/>
              <a:gd name="connsiteY649" fmla="*/ 1655605 h 1655605"/>
              <a:gd name="connsiteX650" fmla="*/ 7433315 w 11218359"/>
              <a:gd name="connsiteY650" fmla="*/ 1655605 h 1655605"/>
              <a:gd name="connsiteX651" fmla="*/ 7444793 w 11218359"/>
              <a:gd name="connsiteY651" fmla="*/ 1655605 h 1655605"/>
              <a:gd name="connsiteX652" fmla="*/ 7456222 w 11218359"/>
              <a:gd name="connsiteY652" fmla="*/ 1655605 h 1655605"/>
              <a:gd name="connsiteX653" fmla="*/ 7467653 w 11218359"/>
              <a:gd name="connsiteY653" fmla="*/ 1655605 h 1655605"/>
              <a:gd name="connsiteX654" fmla="*/ 7479083 w 11218359"/>
              <a:gd name="connsiteY654" fmla="*/ 1655605 h 1655605"/>
              <a:gd name="connsiteX655" fmla="*/ 7490513 w 11218359"/>
              <a:gd name="connsiteY655" fmla="*/ 1654105 h 1655605"/>
              <a:gd name="connsiteX656" fmla="*/ 7501990 w 11218359"/>
              <a:gd name="connsiteY656" fmla="*/ 1654105 h 1655605"/>
              <a:gd name="connsiteX657" fmla="*/ 7513420 w 11218359"/>
              <a:gd name="connsiteY657" fmla="*/ 1655605 h 1655605"/>
              <a:gd name="connsiteX658" fmla="*/ 7524850 w 11218359"/>
              <a:gd name="connsiteY658" fmla="*/ 1655605 h 1655605"/>
              <a:gd name="connsiteX659" fmla="*/ 7536280 w 11218359"/>
              <a:gd name="connsiteY659" fmla="*/ 1655605 h 1655605"/>
              <a:gd name="connsiteX660" fmla="*/ 7547710 w 11218359"/>
              <a:gd name="connsiteY660" fmla="*/ 1655605 h 1655605"/>
              <a:gd name="connsiteX661" fmla="*/ 7559188 w 11218359"/>
              <a:gd name="connsiteY661" fmla="*/ 1655605 h 1655605"/>
              <a:gd name="connsiteX662" fmla="*/ 7570618 w 11218359"/>
              <a:gd name="connsiteY662" fmla="*/ 1655605 h 1655605"/>
              <a:gd name="connsiteX663" fmla="*/ 7582048 w 11218359"/>
              <a:gd name="connsiteY663" fmla="*/ 1654105 h 1655605"/>
              <a:gd name="connsiteX664" fmla="*/ 7593478 w 11218359"/>
              <a:gd name="connsiteY664" fmla="*/ 1655605 h 1655605"/>
              <a:gd name="connsiteX665" fmla="*/ 7604908 w 11218359"/>
              <a:gd name="connsiteY665" fmla="*/ 1655605 h 1655605"/>
              <a:gd name="connsiteX666" fmla="*/ 7616385 w 11218359"/>
              <a:gd name="connsiteY666" fmla="*/ 1654105 h 1655605"/>
              <a:gd name="connsiteX667" fmla="*/ 7627815 w 11218359"/>
              <a:gd name="connsiteY667" fmla="*/ 1655605 h 1655605"/>
              <a:gd name="connsiteX668" fmla="*/ 7639246 w 11218359"/>
              <a:gd name="connsiteY668" fmla="*/ 1655605 h 1655605"/>
              <a:gd name="connsiteX669" fmla="*/ 7650676 w 11218359"/>
              <a:gd name="connsiteY669" fmla="*/ 1655605 h 1655605"/>
              <a:gd name="connsiteX670" fmla="*/ 7662106 w 11218359"/>
              <a:gd name="connsiteY670" fmla="*/ 1655605 h 1655605"/>
              <a:gd name="connsiteX671" fmla="*/ 7673583 w 11218359"/>
              <a:gd name="connsiteY671" fmla="*/ 1655605 h 1655605"/>
              <a:gd name="connsiteX672" fmla="*/ 7685013 w 11218359"/>
              <a:gd name="connsiteY672" fmla="*/ 1655605 h 1655605"/>
              <a:gd name="connsiteX673" fmla="*/ 7696443 w 11218359"/>
              <a:gd name="connsiteY673" fmla="*/ 1655605 h 1655605"/>
              <a:gd name="connsiteX674" fmla="*/ 7707873 w 11218359"/>
              <a:gd name="connsiteY674" fmla="*/ 1655605 h 1655605"/>
              <a:gd name="connsiteX675" fmla="*/ 7719303 w 11218359"/>
              <a:gd name="connsiteY675" fmla="*/ 1655605 h 1655605"/>
              <a:gd name="connsiteX676" fmla="*/ 7730733 w 11218359"/>
              <a:gd name="connsiteY676" fmla="*/ 1655605 h 1655605"/>
              <a:gd name="connsiteX677" fmla="*/ 7742211 w 11218359"/>
              <a:gd name="connsiteY677" fmla="*/ 1655605 h 1655605"/>
              <a:gd name="connsiteX678" fmla="*/ 7753641 w 11218359"/>
              <a:gd name="connsiteY678" fmla="*/ 1655605 h 1655605"/>
              <a:gd name="connsiteX679" fmla="*/ 7765071 w 11218359"/>
              <a:gd name="connsiteY679" fmla="*/ 1655605 h 1655605"/>
              <a:gd name="connsiteX680" fmla="*/ 7776501 w 11218359"/>
              <a:gd name="connsiteY680" fmla="*/ 1655605 h 1655605"/>
              <a:gd name="connsiteX681" fmla="*/ 7787931 w 11218359"/>
              <a:gd name="connsiteY681" fmla="*/ 1655605 h 1655605"/>
              <a:gd name="connsiteX682" fmla="*/ 7799408 w 11218359"/>
              <a:gd name="connsiteY682" fmla="*/ 1655605 h 1655605"/>
              <a:gd name="connsiteX683" fmla="*/ 7810839 w 11218359"/>
              <a:gd name="connsiteY683" fmla="*/ 1655605 h 1655605"/>
              <a:gd name="connsiteX684" fmla="*/ 7822268 w 11218359"/>
              <a:gd name="connsiteY684" fmla="*/ 1655605 h 1655605"/>
              <a:gd name="connsiteX685" fmla="*/ 7833698 w 11218359"/>
              <a:gd name="connsiteY685" fmla="*/ 1655605 h 1655605"/>
              <a:gd name="connsiteX686" fmla="*/ 7845128 w 11218359"/>
              <a:gd name="connsiteY686" fmla="*/ 1655605 h 1655605"/>
              <a:gd name="connsiteX687" fmla="*/ 7856606 w 11218359"/>
              <a:gd name="connsiteY687" fmla="*/ 1655605 h 1655605"/>
              <a:gd name="connsiteX688" fmla="*/ 7868036 w 11218359"/>
              <a:gd name="connsiteY688" fmla="*/ 1655605 h 1655605"/>
              <a:gd name="connsiteX689" fmla="*/ 7879466 w 11218359"/>
              <a:gd name="connsiteY689" fmla="*/ 1655605 h 1655605"/>
              <a:gd name="connsiteX690" fmla="*/ 7890896 w 11218359"/>
              <a:gd name="connsiteY690" fmla="*/ 1655605 h 1655605"/>
              <a:gd name="connsiteX691" fmla="*/ 7902326 w 11218359"/>
              <a:gd name="connsiteY691" fmla="*/ 1655605 h 1655605"/>
              <a:gd name="connsiteX692" fmla="*/ 7913804 w 11218359"/>
              <a:gd name="connsiteY692" fmla="*/ 1655605 h 1655605"/>
              <a:gd name="connsiteX693" fmla="*/ 7925234 w 11218359"/>
              <a:gd name="connsiteY693" fmla="*/ 1655605 h 1655605"/>
              <a:gd name="connsiteX694" fmla="*/ 7936663 w 11218359"/>
              <a:gd name="connsiteY694" fmla="*/ 1655605 h 1655605"/>
              <a:gd name="connsiteX695" fmla="*/ 7948094 w 11218359"/>
              <a:gd name="connsiteY695" fmla="*/ 1655605 h 1655605"/>
              <a:gd name="connsiteX696" fmla="*/ 7959524 w 11218359"/>
              <a:gd name="connsiteY696" fmla="*/ 1655605 h 1655605"/>
              <a:gd name="connsiteX697" fmla="*/ 7971001 w 11218359"/>
              <a:gd name="connsiteY697" fmla="*/ 1655605 h 1655605"/>
              <a:gd name="connsiteX698" fmla="*/ 7982431 w 11218359"/>
              <a:gd name="connsiteY698" fmla="*/ 1655605 h 1655605"/>
              <a:gd name="connsiteX699" fmla="*/ 7993861 w 11218359"/>
              <a:gd name="connsiteY699" fmla="*/ 1655605 h 1655605"/>
              <a:gd name="connsiteX700" fmla="*/ 8005291 w 11218359"/>
              <a:gd name="connsiteY700" fmla="*/ 1655605 h 1655605"/>
              <a:gd name="connsiteX701" fmla="*/ 8016721 w 11218359"/>
              <a:gd name="connsiteY701" fmla="*/ 1655605 h 1655605"/>
              <a:gd name="connsiteX702" fmla="*/ 8028199 w 11218359"/>
              <a:gd name="connsiteY702" fmla="*/ 1655605 h 1655605"/>
              <a:gd name="connsiteX703" fmla="*/ 8039629 w 11218359"/>
              <a:gd name="connsiteY703" fmla="*/ 1655605 h 1655605"/>
              <a:gd name="connsiteX704" fmla="*/ 8051059 w 11218359"/>
              <a:gd name="connsiteY704" fmla="*/ 1655605 h 1655605"/>
              <a:gd name="connsiteX705" fmla="*/ 8062489 w 11218359"/>
              <a:gd name="connsiteY705" fmla="*/ 1655605 h 1655605"/>
              <a:gd name="connsiteX706" fmla="*/ 8073919 w 11218359"/>
              <a:gd name="connsiteY706" fmla="*/ 1655605 h 1655605"/>
              <a:gd name="connsiteX707" fmla="*/ 8085396 w 11218359"/>
              <a:gd name="connsiteY707" fmla="*/ 1655605 h 1655605"/>
              <a:gd name="connsiteX708" fmla="*/ 8096826 w 11218359"/>
              <a:gd name="connsiteY708" fmla="*/ 1655605 h 1655605"/>
              <a:gd name="connsiteX709" fmla="*/ 8108256 w 11218359"/>
              <a:gd name="connsiteY709" fmla="*/ 1655605 h 1655605"/>
              <a:gd name="connsiteX710" fmla="*/ 8119687 w 11218359"/>
              <a:gd name="connsiteY710" fmla="*/ 1655605 h 1655605"/>
              <a:gd name="connsiteX711" fmla="*/ 8131117 w 11218359"/>
              <a:gd name="connsiteY711" fmla="*/ 1655605 h 1655605"/>
              <a:gd name="connsiteX712" fmla="*/ 8142594 w 11218359"/>
              <a:gd name="connsiteY712" fmla="*/ 1655605 h 1655605"/>
              <a:gd name="connsiteX713" fmla="*/ 8154024 w 11218359"/>
              <a:gd name="connsiteY713" fmla="*/ 1655605 h 1655605"/>
              <a:gd name="connsiteX714" fmla="*/ 8165454 w 11218359"/>
              <a:gd name="connsiteY714" fmla="*/ 1655605 h 1655605"/>
              <a:gd name="connsiteX715" fmla="*/ 8176884 w 11218359"/>
              <a:gd name="connsiteY715" fmla="*/ 1655605 h 1655605"/>
              <a:gd name="connsiteX716" fmla="*/ 8188314 w 11218359"/>
              <a:gd name="connsiteY716" fmla="*/ 1655605 h 1655605"/>
              <a:gd name="connsiteX717" fmla="*/ 8199792 w 11218359"/>
              <a:gd name="connsiteY717" fmla="*/ 1655605 h 1655605"/>
              <a:gd name="connsiteX718" fmla="*/ 8211222 w 11218359"/>
              <a:gd name="connsiteY718" fmla="*/ 1655605 h 1655605"/>
              <a:gd name="connsiteX719" fmla="*/ 8222652 w 11218359"/>
              <a:gd name="connsiteY719" fmla="*/ 1655605 h 1655605"/>
              <a:gd name="connsiteX720" fmla="*/ 8234082 w 11218359"/>
              <a:gd name="connsiteY720" fmla="*/ 1655605 h 1655605"/>
              <a:gd name="connsiteX721" fmla="*/ 8245512 w 11218359"/>
              <a:gd name="connsiteY721" fmla="*/ 1655605 h 1655605"/>
              <a:gd name="connsiteX722" fmla="*/ 8256989 w 11218359"/>
              <a:gd name="connsiteY722" fmla="*/ 1655605 h 1655605"/>
              <a:gd name="connsiteX723" fmla="*/ 8268419 w 11218359"/>
              <a:gd name="connsiteY723" fmla="*/ 1655605 h 1655605"/>
              <a:gd name="connsiteX724" fmla="*/ 8279850 w 11218359"/>
              <a:gd name="connsiteY724" fmla="*/ 1655605 h 1655605"/>
              <a:gd name="connsiteX725" fmla="*/ 8291280 w 11218359"/>
              <a:gd name="connsiteY725" fmla="*/ 1655605 h 1655605"/>
              <a:gd name="connsiteX726" fmla="*/ 8302709 w 11218359"/>
              <a:gd name="connsiteY726" fmla="*/ 1655605 h 1655605"/>
              <a:gd name="connsiteX727" fmla="*/ 8314187 w 11218359"/>
              <a:gd name="connsiteY727" fmla="*/ 1655605 h 1655605"/>
              <a:gd name="connsiteX728" fmla="*/ 8325617 w 11218359"/>
              <a:gd name="connsiteY728" fmla="*/ 1655605 h 1655605"/>
              <a:gd name="connsiteX729" fmla="*/ 8337047 w 11218359"/>
              <a:gd name="connsiteY729" fmla="*/ 1655605 h 1655605"/>
              <a:gd name="connsiteX730" fmla="*/ 8348477 w 11218359"/>
              <a:gd name="connsiteY730" fmla="*/ 1655605 h 1655605"/>
              <a:gd name="connsiteX731" fmla="*/ 8359907 w 11218359"/>
              <a:gd name="connsiteY731" fmla="*/ 1655605 h 1655605"/>
              <a:gd name="connsiteX732" fmla="*/ 8371385 w 11218359"/>
              <a:gd name="connsiteY732" fmla="*/ 1655605 h 1655605"/>
              <a:gd name="connsiteX733" fmla="*/ 8382815 w 11218359"/>
              <a:gd name="connsiteY733" fmla="*/ 1655605 h 1655605"/>
              <a:gd name="connsiteX734" fmla="*/ 8394245 w 11218359"/>
              <a:gd name="connsiteY734" fmla="*/ 1655605 h 1655605"/>
              <a:gd name="connsiteX735" fmla="*/ 8405674 w 11218359"/>
              <a:gd name="connsiteY735" fmla="*/ 1655605 h 1655605"/>
              <a:gd name="connsiteX736" fmla="*/ 8417104 w 11218359"/>
              <a:gd name="connsiteY736" fmla="*/ 1655605 h 1655605"/>
              <a:gd name="connsiteX737" fmla="*/ 8428582 w 11218359"/>
              <a:gd name="connsiteY737" fmla="*/ 1655605 h 1655605"/>
              <a:gd name="connsiteX738" fmla="*/ 8440012 w 11218359"/>
              <a:gd name="connsiteY738" fmla="*/ 1655605 h 1655605"/>
              <a:gd name="connsiteX739" fmla="*/ 8451442 w 11218359"/>
              <a:gd name="connsiteY739" fmla="*/ 1655605 h 1655605"/>
              <a:gd name="connsiteX740" fmla="*/ 8462872 w 11218359"/>
              <a:gd name="connsiteY740" fmla="*/ 1655605 h 1655605"/>
              <a:gd name="connsiteX741" fmla="*/ 8474302 w 11218359"/>
              <a:gd name="connsiteY741" fmla="*/ 1655605 h 1655605"/>
              <a:gd name="connsiteX742" fmla="*/ 8485780 w 11218359"/>
              <a:gd name="connsiteY742" fmla="*/ 1655605 h 1655605"/>
              <a:gd name="connsiteX743" fmla="*/ 8497210 w 11218359"/>
              <a:gd name="connsiteY743" fmla="*/ 1655605 h 1655605"/>
              <a:gd name="connsiteX744" fmla="*/ 8508640 w 11218359"/>
              <a:gd name="connsiteY744" fmla="*/ 1655605 h 1655605"/>
              <a:gd name="connsiteX745" fmla="*/ 8520069 w 11218359"/>
              <a:gd name="connsiteY745" fmla="*/ 1655605 h 1655605"/>
              <a:gd name="connsiteX746" fmla="*/ 8531500 w 11218359"/>
              <a:gd name="connsiteY746" fmla="*/ 1655605 h 1655605"/>
              <a:gd name="connsiteX747" fmla="*/ 8542977 w 11218359"/>
              <a:gd name="connsiteY747" fmla="*/ 1655605 h 1655605"/>
              <a:gd name="connsiteX748" fmla="*/ 8554407 w 11218359"/>
              <a:gd name="connsiteY748" fmla="*/ 1654105 h 1655605"/>
              <a:gd name="connsiteX749" fmla="*/ 8565837 w 11218359"/>
              <a:gd name="connsiteY749" fmla="*/ 1655605 h 1655605"/>
              <a:gd name="connsiteX750" fmla="*/ 8577267 w 11218359"/>
              <a:gd name="connsiteY750" fmla="*/ 1655605 h 1655605"/>
              <a:gd name="connsiteX751" fmla="*/ 8588697 w 11218359"/>
              <a:gd name="connsiteY751" fmla="*/ 1655605 h 1655605"/>
              <a:gd name="connsiteX752" fmla="*/ 8600175 w 11218359"/>
              <a:gd name="connsiteY752" fmla="*/ 1655605 h 1655605"/>
              <a:gd name="connsiteX753" fmla="*/ 8611605 w 11218359"/>
              <a:gd name="connsiteY753" fmla="*/ 1655605 h 1655605"/>
              <a:gd name="connsiteX754" fmla="*/ 8623035 w 11218359"/>
              <a:gd name="connsiteY754" fmla="*/ 1655605 h 1655605"/>
              <a:gd name="connsiteX755" fmla="*/ 8634465 w 11218359"/>
              <a:gd name="connsiteY755" fmla="*/ 1655605 h 1655605"/>
              <a:gd name="connsiteX756" fmla="*/ 8645895 w 11218359"/>
              <a:gd name="connsiteY756" fmla="*/ 1655605 h 1655605"/>
              <a:gd name="connsiteX757" fmla="*/ 8657373 w 11218359"/>
              <a:gd name="connsiteY757" fmla="*/ 1655605 h 1655605"/>
              <a:gd name="connsiteX758" fmla="*/ 8668802 w 11218359"/>
              <a:gd name="connsiteY758" fmla="*/ 1655605 h 1655605"/>
              <a:gd name="connsiteX759" fmla="*/ 8680232 w 11218359"/>
              <a:gd name="connsiteY759" fmla="*/ 1655605 h 1655605"/>
              <a:gd name="connsiteX760" fmla="*/ 8691662 w 11218359"/>
              <a:gd name="connsiteY760" fmla="*/ 1655605 h 1655605"/>
              <a:gd name="connsiteX761" fmla="*/ 8703093 w 11218359"/>
              <a:gd name="connsiteY761" fmla="*/ 1655605 h 1655605"/>
              <a:gd name="connsiteX762" fmla="*/ 8714570 w 11218359"/>
              <a:gd name="connsiteY762" fmla="*/ 1655605 h 1655605"/>
              <a:gd name="connsiteX763" fmla="*/ 8726000 w 11218359"/>
              <a:gd name="connsiteY763" fmla="*/ 1655605 h 1655605"/>
              <a:gd name="connsiteX764" fmla="*/ 8737430 w 11218359"/>
              <a:gd name="connsiteY764" fmla="*/ 1655605 h 1655605"/>
              <a:gd name="connsiteX765" fmla="*/ 8748860 w 11218359"/>
              <a:gd name="connsiteY765" fmla="*/ 1655605 h 1655605"/>
              <a:gd name="connsiteX766" fmla="*/ 8760290 w 11218359"/>
              <a:gd name="connsiteY766" fmla="*/ 1655605 h 1655605"/>
              <a:gd name="connsiteX767" fmla="*/ 8771768 w 11218359"/>
              <a:gd name="connsiteY767" fmla="*/ 1655605 h 1655605"/>
              <a:gd name="connsiteX768" fmla="*/ 8783198 w 11218359"/>
              <a:gd name="connsiteY768" fmla="*/ 1655605 h 1655605"/>
              <a:gd name="connsiteX769" fmla="*/ 8794628 w 11218359"/>
              <a:gd name="connsiteY769" fmla="*/ 1655605 h 1655605"/>
              <a:gd name="connsiteX770" fmla="*/ 8806058 w 11218359"/>
              <a:gd name="connsiteY770" fmla="*/ 1655605 h 1655605"/>
              <a:gd name="connsiteX771" fmla="*/ 8817488 w 11218359"/>
              <a:gd name="connsiteY771" fmla="*/ 1655605 h 1655605"/>
              <a:gd name="connsiteX772" fmla="*/ 8828918 w 11218359"/>
              <a:gd name="connsiteY772" fmla="*/ 1655605 h 1655605"/>
              <a:gd name="connsiteX773" fmla="*/ 8840395 w 11218359"/>
              <a:gd name="connsiteY773" fmla="*/ 1655605 h 1655605"/>
              <a:gd name="connsiteX774" fmla="*/ 8851825 w 11218359"/>
              <a:gd name="connsiteY774" fmla="*/ 1655605 h 1655605"/>
              <a:gd name="connsiteX775" fmla="*/ 8863256 w 11218359"/>
              <a:gd name="connsiteY775" fmla="*/ 1655605 h 1655605"/>
              <a:gd name="connsiteX776" fmla="*/ 8874686 w 11218359"/>
              <a:gd name="connsiteY776" fmla="*/ 1655605 h 1655605"/>
              <a:gd name="connsiteX777" fmla="*/ 8886115 w 11218359"/>
              <a:gd name="connsiteY777" fmla="*/ 1655605 h 1655605"/>
              <a:gd name="connsiteX778" fmla="*/ 8897593 w 11218359"/>
              <a:gd name="connsiteY778" fmla="*/ 1655605 h 1655605"/>
              <a:gd name="connsiteX779" fmla="*/ 8909022 w 11218359"/>
              <a:gd name="connsiteY779" fmla="*/ 1655605 h 1655605"/>
              <a:gd name="connsiteX780" fmla="*/ 8920453 w 11218359"/>
              <a:gd name="connsiteY780" fmla="*/ 1655605 h 1655605"/>
              <a:gd name="connsiteX781" fmla="*/ 8931883 w 11218359"/>
              <a:gd name="connsiteY781" fmla="*/ 1655605 h 1655605"/>
              <a:gd name="connsiteX782" fmla="*/ 8943313 w 11218359"/>
              <a:gd name="connsiteY782" fmla="*/ 1655605 h 1655605"/>
              <a:gd name="connsiteX783" fmla="*/ 8954791 w 11218359"/>
              <a:gd name="connsiteY783" fmla="*/ 1655605 h 1655605"/>
              <a:gd name="connsiteX784" fmla="*/ 8966220 w 11218359"/>
              <a:gd name="connsiteY784" fmla="*/ 1655605 h 1655605"/>
              <a:gd name="connsiteX785" fmla="*/ 8977651 w 11218359"/>
              <a:gd name="connsiteY785" fmla="*/ 1655605 h 1655605"/>
              <a:gd name="connsiteX786" fmla="*/ 8989080 w 11218359"/>
              <a:gd name="connsiteY786" fmla="*/ 1655605 h 1655605"/>
              <a:gd name="connsiteX787" fmla="*/ 9000511 w 11218359"/>
              <a:gd name="connsiteY787" fmla="*/ 1655605 h 1655605"/>
              <a:gd name="connsiteX788" fmla="*/ 9011988 w 11218359"/>
              <a:gd name="connsiteY788" fmla="*/ 1655605 h 1655605"/>
              <a:gd name="connsiteX789" fmla="*/ 9023418 w 11218359"/>
              <a:gd name="connsiteY789" fmla="*/ 1655605 h 1655605"/>
              <a:gd name="connsiteX790" fmla="*/ 9034849 w 11218359"/>
              <a:gd name="connsiteY790" fmla="*/ 1655605 h 1655605"/>
              <a:gd name="connsiteX791" fmla="*/ 9046278 w 11218359"/>
              <a:gd name="connsiteY791" fmla="*/ 1655605 h 1655605"/>
              <a:gd name="connsiteX792" fmla="*/ 9057709 w 11218359"/>
              <a:gd name="connsiteY792" fmla="*/ 1655605 h 1655605"/>
              <a:gd name="connsiteX793" fmla="*/ 9069186 w 11218359"/>
              <a:gd name="connsiteY793" fmla="*/ 1655605 h 1655605"/>
              <a:gd name="connsiteX794" fmla="*/ 9080615 w 11218359"/>
              <a:gd name="connsiteY794" fmla="*/ 1655605 h 1655605"/>
              <a:gd name="connsiteX795" fmla="*/ 9092046 w 11218359"/>
              <a:gd name="connsiteY795" fmla="*/ 1655605 h 1655605"/>
              <a:gd name="connsiteX796" fmla="*/ 9103476 w 11218359"/>
              <a:gd name="connsiteY796" fmla="*/ 1655605 h 1655605"/>
              <a:gd name="connsiteX797" fmla="*/ 9114906 w 11218359"/>
              <a:gd name="connsiteY797" fmla="*/ 1655605 h 1655605"/>
              <a:gd name="connsiteX798" fmla="*/ 9126384 w 11218359"/>
              <a:gd name="connsiteY798" fmla="*/ 1655605 h 1655605"/>
              <a:gd name="connsiteX799" fmla="*/ 9137813 w 11218359"/>
              <a:gd name="connsiteY799" fmla="*/ 1655605 h 1655605"/>
              <a:gd name="connsiteX800" fmla="*/ 9149244 w 11218359"/>
              <a:gd name="connsiteY800" fmla="*/ 1655605 h 1655605"/>
              <a:gd name="connsiteX801" fmla="*/ 9160673 w 11218359"/>
              <a:gd name="connsiteY801" fmla="*/ 1655605 h 1655605"/>
              <a:gd name="connsiteX802" fmla="*/ 9172104 w 11218359"/>
              <a:gd name="connsiteY802" fmla="*/ 1655605 h 1655605"/>
              <a:gd name="connsiteX803" fmla="*/ 9183581 w 11218359"/>
              <a:gd name="connsiteY803" fmla="*/ 1655605 h 1655605"/>
              <a:gd name="connsiteX804" fmla="*/ 9195011 w 11218359"/>
              <a:gd name="connsiteY804" fmla="*/ 1655605 h 1655605"/>
              <a:gd name="connsiteX805" fmla="*/ 9206442 w 11218359"/>
              <a:gd name="connsiteY805" fmla="*/ 1655605 h 1655605"/>
              <a:gd name="connsiteX806" fmla="*/ 9217871 w 11218359"/>
              <a:gd name="connsiteY806" fmla="*/ 1655605 h 1655605"/>
              <a:gd name="connsiteX807" fmla="*/ 9229301 w 11218359"/>
              <a:gd name="connsiteY807" fmla="*/ 1655605 h 1655605"/>
              <a:gd name="connsiteX808" fmla="*/ 9240779 w 11218359"/>
              <a:gd name="connsiteY808" fmla="*/ 1655605 h 1655605"/>
              <a:gd name="connsiteX809" fmla="*/ 9252209 w 11218359"/>
              <a:gd name="connsiteY809" fmla="*/ 1655605 h 1655605"/>
              <a:gd name="connsiteX810" fmla="*/ 9263639 w 11218359"/>
              <a:gd name="connsiteY810" fmla="*/ 1655605 h 1655605"/>
              <a:gd name="connsiteX811" fmla="*/ 9275069 w 11218359"/>
              <a:gd name="connsiteY811" fmla="*/ 1655605 h 1655605"/>
              <a:gd name="connsiteX812" fmla="*/ 9286498 w 11218359"/>
              <a:gd name="connsiteY812" fmla="*/ 1655605 h 1655605"/>
              <a:gd name="connsiteX813" fmla="*/ 9297977 w 11218359"/>
              <a:gd name="connsiteY813" fmla="*/ 1655605 h 1655605"/>
              <a:gd name="connsiteX814" fmla="*/ 9309406 w 11218359"/>
              <a:gd name="connsiteY814" fmla="*/ 1655605 h 1655605"/>
              <a:gd name="connsiteX815" fmla="*/ 9320837 w 11218359"/>
              <a:gd name="connsiteY815" fmla="*/ 1655605 h 1655605"/>
              <a:gd name="connsiteX816" fmla="*/ 9332266 w 11218359"/>
              <a:gd name="connsiteY816" fmla="*/ 1655605 h 1655605"/>
              <a:gd name="connsiteX817" fmla="*/ 9343696 w 11218359"/>
              <a:gd name="connsiteY817" fmla="*/ 1655605 h 1655605"/>
              <a:gd name="connsiteX818" fmla="*/ 9355174 w 11218359"/>
              <a:gd name="connsiteY818" fmla="*/ 1655605 h 1655605"/>
              <a:gd name="connsiteX819" fmla="*/ 9366604 w 11218359"/>
              <a:gd name="connsiteY819" fmla="*/ 1655605 h 1655605"/>
              <a:gd name="connsiteX820" fmla="*/ 9378035 w 11218359"/>
              <a:gd name="connsiteY820" fmla="*/ 1655605 h 1655605"/>
              <a:gd name="connsiteX821" fmla="*/ 9389464 w 11218359"/>
              <a:gd name="connsiteY821" fmla="*/ 1655605 h 1655605"/>
              <a:gd name="connsiteX822" fmla="*/ 9400894 w 11218359"/>
              <a:gd name="connsiteY822" fmla="*/ 1655605 h 1655605"/>
              <a:gd name="connsiteX823" fmla="*/ 9412372 w 11218359"/>
              <a:gd name="connsiteY823" fmla="*/ 1655605 h 1655605"/>
              <a:gd name="connsiteX824" fmla="*/ 9423802 w 11218359"/>
              <a:gd name="connsiteY824" fmla="*/ 1655605 h 1655605"/>
              <a:gd name="connsiteX825" fmla="*/ 9435232 w 11218359"/>
              <a:gd name="connsiteY825" fmla="*/ 1655605 h 1655605"/>
              <a:gd name="connsiteX826" fmla="*/ 9446662 w 11218359"/>
              <a:gd name="connsiteY826" fmla="*/ 1655605 h 1655605"/>
              <a:gd name="connsiteX827" fmla="*/ 9458091 w 11218359"/>
              <a:gd name="connsiteY827" fmla="*/ 1655605 h 1655605"/>
              <a:gd name="connsiteX828" fmla="*/ 9469570 w 11218359"/>
              <a:gd name="connsiteY828" fmla="*/ 1655605 h 1655605"/>
              <a:gd name="connsiteX829" fmla="*/ 9480999 w 11218359"/>
              <a:gd name="connsiteY829" fmla="*/ 1655605 h 1655605"/>
              <a:gd name="connsiteX830" fmla="*/ 9492429 w 11218359"/>
              <a:gd name="connsiteY830" fmla="*/ 1655605 h 1655605"/>
              <a:gd name="connsiteX831" fmla="*/ 9503859 w 11218359"/>
              <a:gd name="connsiteY831" fmla="*/ 1655605 h 1655605"/>
              <a:gd name="connsiteX832" fmla="*/ 9515289 w 11218359"/>
              <a:gd name="connsiteY832" fmla="*/ 1655605 h 1655605"/>
              <a:gd name="connsiteX833" fmla="*/ 9526767 w 11218359"/>
              <a:gd name="connsiteY833" fmla="*/ 1655605 h 1655605"/>
              <a:gd name="connsiteX834" fmla="*/ 9538197 w 11218359"/>
              <a:gd name="connsiteY834" fmla="*/ 1655605 h 1655605"/>
              <a:gd name="connsiteX835" fmla="*/ 9549626 w 11218359"/>
              <a:gd name="connsiteY835" fmla="*/ 1655605 h 1655605"/>
              <a:gd name="connsiteX836" fmla="*/ 9561057 w 11218359"/>
              <a:gd name="connsiteY836" fmla="*/ 1655605 h 1655605"/>
              <a:gd name="connsiteX837" fmla="*/ 9572487 w 11218359"/>
              <a:gd name="connsiteY837" fmla="*/ 1655605 h 1655605"/>
              <a:gd name="connsiteX838" fmla="*/ 9583965 w 11218359"/>
              <a:gd name="connsiteY838" fmla="*/ 1655605 h 1655605"/>
              <a:gd name="connsiteX839" fmla="*/ 9595395 w 11218359"/>
              <a:gd name="connsiteY839" fmla="*/ 1655605 h 1655605"/>
              <a:gd name="connsiteX840" fmla="*/ 9606824 w 11218359"/>
              <a:gd name="connsiteY840" fmla="*/ 1655605 h 1655605"/>
              <a:gd name="connsiteX841" fmla="*/ 9618255 w 11218359"/>
              <a:gd name="connsiteY841" fmla="*/ 1655605 h 1655605"/>
              <a:gd name="connsiteX842" fmla="*/ 9629684 w 11218359"/>
              <a:gd name="connsiteY842" fmla="*/ 1655605 h 1655605"/>
              <a:gd name="connsiteX843" fmla="*/ 9641163 w 11218359"/>
              <a:gd name="connsiteY843" fmla="*/ 1655605 h 1655605"/>
              <a:gd name="connsiteX844" fmla="*/ 9652592 w 11218359"/>
              <a:gd name="connsiteY844" fmla="*/ 1655605 h 1655605"/>
              <a:gd name="connsiteX845" fmla="*/ 9664022 w 11218359"/>
              <a:gd name="connsiteY845" fmla="*/ 1655605 h 1655605"/>
              <a:gd name="connsiteX846" fmla="*/ 9675452 w 11218359"/>
              <a:gd name="connsiteY846" fmla="*/ 1655605 h 1655605"/>
              <a:gd name="connsiteX847" fmla="*/ 9686882 w 11218359"/>
              <a:gd name="connsiteY847" fmla="*/ 1655605 h 1655605"/>
              <a:gd name="connsiteX848" fmla="*/ 9698360 w 11218359"/>
              <a:gd name="connsiteY848" fmla="*/ 1655605 h 1655605"/>
              <a:gd name="connsiteX849" fmla="*/ 9709790 w 11218359"/>
              <a:gd name="connsiteY849" fmla="*/ 1655605 h 1655605"/>
              <a:gd name="connsiteX850" fmla="*/ 9721219 w 11218359"/>
              <a:gd name="connsiteY850" fmla="*/ 1655605 h 1655605"/>
              <a:gd name="connsiteX851" fmla="*/ 9732650 w 11218359"/>
              <a:gd name="connsiteY851" fmla="*/ 1655605 h 1655605"/>
              <a:gd name="connsiteX852" fmla="*/ 9744080 w 11218359"/>
              <a:gd name="connsiteY852" fmla="*/ 1655605 h 1655605"/>
              <a:gd name="connsiteX853" fmla="*/ 9755557 w 11218359"/>
              <a:gd name="connsiteY853" fmla="*/ 1655605 h 1655605"/>
              <a:gd name="connsiteX854" fmla="*/ 9766988 w 11218359"/>
              <a:gd name="connsiteY854" fmla="*/ 1655605 h 1655605"/>
              <a:gd name="connsiteX855" fmla="*/ 9778417 w 11218359"/>
              <a:gd name="connsiteY855" fmla="*/ 1655605 h 1655605"/>
              <a:gd name="connsiteX856" fmla="*/ 9789848 w 11218359"/>
              <a:gd name="connsiteY856" fmla="*/ 1655605 h 1655605"/>
              <a:gd name="connsiteX857" fmla="*/ 9801277 w 11218359"/>
              <a:gd name="connsiteY857" fmla="*/ 1655605 h 1655605"/>
              <a:gd name="connsiteX858" fmla="*/ 9812755 w 11218359"/>
              <a:gd name="connsiteY858" fmla="*/ 1655605 h 1655605"/>
              <a:gd name="connsiteX859" fmla="*/ 9824185 w 11218359"/>
              <a:gd name="connsiteY859" fmla="*/ 1655605 h 1655605"/>
              <a:gd name="connsiteX860" fmla="*/ 9835615 w 11218359"/>
              <a:gd name="connsiteY860" fmla="*/ 1655605 h 1655605"/>
              <a:gd name="connsiteX861" fmla="*/ 9847045 w 11218359"/>
              <a:gd name="connsiteY861" fmla="*/ 1655605 h 1655605"/>
              <a:gd name="connsiteX862" fmla="*/ 9858475 w 11218359"/>
              <a:gd name="connsiteY862" fmla="*/ 1655605 h 1655605"/>
              <a:gd name="connsiteX863" fmla="*/ 9869952 w 11218359"/>
              <a:gd name="connsiteY863" fmla="*/ 1655605 h 1655605"/>
              <a:gd name="connsiteX864" fmla="*/ 9881383 w 11218359"/>
              <a:gd name="connsiteY864" fmla="*/ 1655605 h 1655605"/>
              <a:gd name="connsiteX865" fmla="*/ 9892812 w 11218359"/>
              <a:gd name="connsiteY865" fmla="*/ 1655605 h 1655605"/>
              <a:gd name="connsiteX866" fmla="*/ 9904243 w 11218359"/>
              <a:gd name="connsiteY866" fmla="*/ 1655605 h 1655605"/>
              <a:gd name="connsiteX867" fmla="*/ 9915673 w 11218359"/>
              <a:gd name="connsiteY867" fmla="*/ 1655605 h 1655605"/>
              <a:gd name="connsiteX868" fmla="*/ 9927102 w 11218359"/>
              <a:gd name="connsiteY868" fmla="*/ 1655605 h 1655605"/>
              <a:gd name="connsiteX869" fmla="*/ 9938581 w 11218359"/>
              <a:gd name="connsiteY869" fmla="*/ 1655605 h 1655605"/>
              <a:gd name="connsiteX870" fmla="*/ 9950010 w 11218359"/>
              <a:gd name="connsiteY870" fmla="*/ 1655605 h 1655605"/>
              <a:gd name="connsiteX871" fmla="*/ 9961441 w 11218359"/>
              <a:gd name="connsiteY871" fmla="*/ 1655605 h 1655605"/>
              <a:gd name="connsiteX872" fmla="*/ 9972870 w 11218359"/>
              <a:gd name="connsiteY872" fmla="*/ 1655605 h 1655605"/>
              <a:gd name="connsiteX873" fmla="*/ 9984300 w 11218359"/>
              <a:gd name="connsiteY873" fmla="*/ 1655605 h 1655605"/>
              <a:gd name="connsiteX874" fmla="*/ 9995778 w 11218359"/>
              <a:gd name="connsiteY874" fmla="*/ 1655605 h 1655605"/>
              <a:gd name="connsiteX875" fmla="*/ 10007208 w 11218359"/>
              <a:gd name="connsiteY875" fmla="*/ 1655605 h 1655605"/>
              <a:gd name="connsiteX876" fmla="*/ 10018638 w 11218359"/>
              <a:gd name="connsiteY876" fmla="*/ 1655605 h 1655605"/>
              <a:gd name="connsiteX877" fmla="*/ 10030068 w 11218359"/>
              <a:gd name="connsiteY877" fmla="*/ 1655605 h 1655605"/>
              <a:gd name="connsiteX878" fmla="*/ 10041498 w 11218359"/>
              <a:gd name="connsiteY878" fmla="*/ 1655605 h 1655605"/>
              <a:gd name="connsiteX879" fmla="*/ 10052976 w 11218359"/>
              <a:gd name="connsiteY879" fmla="*/ 1655605 h 1655605"/>
              <a:gd name="connsiteX880" fmla="*/ 10064405 w 11218359"/>
              <a:gd name="connsiteY880" fmla="*/ 1655605 h 1655605"/>
              <a:gd name="connsiteX881" fmla="*/ 10075835 w 11218359"/>
              <a:gd name="connsiteY881" fmla="*/ 1655605 h 1655605"/>
              <a:gd name="connsiteX882" fmla="*/ 10087266 w 11218359"/>
              <a:gd name="connsiteY882" fmla="*/ 1655605 h 1655605"/>
              <a:gd name="connsiteX883" fmla="*/ 10098695 w 11218359"/>
              <a:gd name="connsiteY883" fmla="*/ 1655605 h 1655605"/>
              <a:gd name="connsiteX884" fmla="*/ 10110174 w 11218359"/>
              <a:gd name="connsiteY884" fmla="*/ 1655605 h 1655605"/>
              <a:gd name="connsiteX885" fmla="*/ 10121603 w 11218359"/>
              <a:gd name="connsiteY885" fmla="*/ 1655605 h 1655605"/>
              <a:gd name="connsiteX886" fmla="*/ 10133033 w 11218359"/>
              <a:gd name="connsiteY886" fmla="*/ 1655605 h 1655605"/>
              <a:gd name="connsiteX887" fmla="*/ 10144463 w 11218359"/>
              <a:gd name="connsiteY887" fmla="*/ 1655605 h 1655605"/>
              <a:gd name="connsiteX888" fmla="*/ 10155893 w 11218359"/>
              <a:gd name="connsiteY888" fmla="*/ 1655605 h 1655605"/>
              <a:gd name="connsiteX889" fmla="*/ 10167371 w 11218359"/>
              <a:gd name="connsiteY889" fmla="*/ 1655605 h 1655605"/>
              <a:gd name="connsiteX890" fmla="*/ 10178801 w 11218359"/>
              <a:gd name="connsiteY890" fmla="*/ 1655605 h 1655605"/>
              <a:gd name="connsiteX891" fmla="*/ 10190230 w 11218359"/>
              <a:gd name="connsiteY891" fmla="*/ 1655605 h 1655605"/>
              <a:gd name="connsiteX892" fmla="*/ 10201661 w 11218359"/>
              <a:gd name="connsiteY892" fmla="*/ 1655605 h 1655605"/>
              <a:gd name="connsiteX893" fmla="*/ 10213091 w 11218359"/>
              <a:gd name="connsiteY893" fmla="*/ 1655605 h 1655605"/>
              <a:gd name="connsiteX894" fmla="*/ 10224569 w 11218359"/>
              <a:gd name="connsiteY894" fmla="*/ 1655605 h 1655605"/>
              <a:gd name="connsiteX895" fmla="*/ 10235998 w 11218359"/>
              <a:gd name="connsiteY895" fmla="*/ 1655605 h 1655605"/>
              <a:gd name="connsiteX896" fmla="*/ 10247428 w 11218359"/>
              <a:gd name="connsiteY896" fmla="*/ 1655605 h 1655605"/>
              <a:gd name="connsiteX897" fmla="*/ 10258859 w 11218359"/>
              <a:gd name="connsiteY897" fmla="*/ 1655605 h 1655605"/>
              <a:gd name="connsiteX898" fmla="*/ 10270288 w 11218359"/>
              <a:gd name="connsiteY898" fmla="*/ 1655605 h 1655605"/>
              <a:gd name="connsiteX899" fmla="*/ 10281767 w 11218359"/>
              <a:gd name="connsiteY899" fmla="*/ 1655605 h 1655605"/>
              <a:gd name="connsiteX900" fmla="*/ 10293196 w 11218359"/>
              <a:gd name="connsiteY900" fmla="*/ 1655605 h 1655605"/>
              <a:gd name="connsiteX901" fmla="*/ 10304626 w 11218359"/>
              <a:gd name="connsiteY901" fmla="*/ 1655605 h 1655605"/>
              <a:gd name="connsiteX902" fmla="*/ 10316056 w 11218359"/>
              <a:gd name="connsiteY902" fmla="*/ 1655605 h 1655605"/>
              <a:gd name="connsiteX903" fmla="*/ 10327486 w 11218359"/>
              <a:gd name="connsiteY903" fmla="*/ 1655605 h 1655605"/>
              <a:gd name="connsiteX904" fmla="*/ 10338963 w 11218359"/>
              <a:gd name="connsiteY904" fmla="*/ 1655605 h 1655605"/>
              <a:gd name="connsiteX905" fmla="*/ 10350394 w 11218359"/>
              <a:gd name="connsiteY905" fmla="*/ 1655605 h 1655605"/>
              <a:gd name="connsiteX906" fmla="*/ 10361823 w 11218359"/>
              <a:gd name="connsiteY906" fmla="*/ 1655605 h 1655605"/>
              <a:gd name="connsiteX907" fmla="*/ 10373254 w 11218359"/>
              <a:gd name="connsiteY907" fmla="*/ 1655605 h 1655605"/>
              <a:gd name="connsiteX908" fmla="*/ 10384684 w 11218359"/>
              <a:gd name="connsiteY908" fmla="*/ 1655605 h 1655605"/>
              <a:gd name="connsiteX909" fmla="*/ 10396161 w 11218359"/>
              <a:gd name="connsiteY909" fmla="*/ 1655605 h 1655605"/>
              <a:gd name="connsiteX910" fmla="*/ 10407591 w 11218359"/>
              <a:gd name="connsiteY910" fmla="*/ 1655605 h 1655605"/>
              <a:gd name="connsiteX911" fmla="*/ 10419021 w 11218359"/>
              <a:gd name="connsiteY911" fmla="*/ 1655605 h 1655605"/>
              <a:gd name="connsiteX912" fmla="*/ 10430452 w 11218359"/>
              <a:gd name="connsiteY912" fmla="*/ 1655605 h 1655605"/>
              <a:gd name="connsiteX913" fmla="*/ 10441881 w 11218359"/>
              <a:gd name="connsiteY913" fmla="*/ 1655605 h 1655605"/>
              <a:gd name="connsiteX914" fmla="*/ 10453358 w 11218359"/>
              <a:gd name="connsiteY914" fmla="*/ 1655605 h 1655605"/>
              <a:gd name="connsiteX915" fmla="*/ 10464789 w 11218359"/>
              <a:gd name="connsiteY915" fmla="*/ 1655605 h 1655605"/>
              <a:gd name="connsiteX916" fmla="*/ 10476219 w 11218359"/>
              <a:gd name="connsiteY916" fmla="*/ 1655605 h 1655605"/>
              <a:gd name="connsiteX917" fmla="*/ 10487649 w 11218359"/>
              <a:gd name="connsiteY917" fmla="*/ 1655605 h 1655605"/>
              <a:gd name="connsiteX918" fmla="*/ 10499079 w 11218359"/>
              <a:gd name="connsiteY918" fmla="*/ 1655605 h 1655605"/>
              <a:gd name="connsiteX919" fmla="*/ 10510556 w 11218359"/>
              <a:gd name="connsiteY919" fmla="*/ 1655605 h 1655605"/>
              <a:gd name="connsiteX920" fmla="*/ 10521987 w 11218359"/>
              <a:gd name="connsiteY920" fmla="*/ 1655605 h 1655605"/>
              <a:gd name="connsiteX921" fmla="*/ 10533416 w 11218359"/>
              <a:gd name="connsiteY921" fmla="*/ 1655605 h 1655605"/>
              <a:gd name="connsiteX922" fmla="*/ 10544847 w 11218359"/>
              <a:gd name="connsiteY922" fmla="*/ 1655605 h 1655605"/>
              <a:gd name="connsiteX923" fmla="*/ 10556277 w 11218359"/>
              <a:gd name="connsiteY923" fmla="*/ 1655605 h 1655605"/>
              <a:gd name="connsiteX924" fmla="*/ 10567754 w 11218359"/>
              <a:gd name="connsiteY924" fmla="*/ 1655605 h 1655605"/>
              <a:gd name="connsiteX925" fmla="*/ 10579184 w 11218359"/>
              <a:gd name="connsiteY925" fmla="*/ 1655605 h 1655605"/>
              <a:gd name="connsiteX926" fmla="*/ 10590614 w 11218359"/>
              <a:gd name="connsiteY926" fmla="*/ 1655605 h 1655605"/>
              <a:gd name="connsiteX927" fmla="*/ 10602045 w 11218359"/>
              <a:gd name="connsiteY927" fmla="*/ 1655605 h 1655605"/>
              <a:gd name="connsiteX928" fmla="*/ 10613474 w 11218359"/>
              <a:gd name="connsiteY928" fmla="*/ 1655605 h 1655605"/>
              <a:gd name="connsiteX929" fmla="*/ 10624951 w 11218359"/>
              <a:gd name="connsiteY929" fmla="*/ 1655605 h 1655605"/>
              <a:gd name="connsiteX930" fmla="*/ 10636382 w 11218359"/>
              <a:gd name="connsiteY930" fmla="*/ 1655605 h 1655605"/>
              <a:gd name="connsiteX931" fmla="*/ 10647812 w 11218359"/>
              <a:gd name="connsiteY931" fmla="*/ 1655605 h 1655605"/>
              <a:gd name="connsiteX932" fmla="*/ 10659241 w 11218359"/>
              <a:gd name="connsiteY932" fmla="*/ 1655605 h 1655605"/>
              <a:gd name="connsiteX933" fmla="*/ 10670672 w 11218359"/>
              <a:gd name="connsiteY933" fmla="*/ 1655605 h 1655605"/>
              <a:gd name="connsiteX934" fmla="*/ 10682149 w 11218359"/>
              <a:gd name="connsiteY934" fmla="*/ 1655605 h 1655605"/>
              <a:gd name="connsiteX935" fmla="*/ 10693580 w 11218359"/>
              <a:gd name="connsiteY935" fmla="*/ 1655605 h 1655605"/>
              <a:gd name="connsiteX936" fmla="*/ 10705009 w 11218359"/>
              <a:gd name="connsiteY936" fmla="*/ 1655605 h 1655605"/>
              <a:gd name="connsiteX937" fmla="*/ 10716439 w 11218359"/>
              <a:gd name="connsiteY937" fmla="*/ 1655605 h 1655605"/>
              <a:gd name="connsiteX938" fmla="*/ 10727870 w 11218359"/>
              <a:gd name="connsiteY938" fmla="*/ 1655605 h 1655605"/>
              <a:gd name="connsiteX939" fmla="*/ 10739347 w 11218359"/>
              <a:gd name="connsiteY939" fmla="*/ 1655605 h 1655605"/>
              <a:gd name="connsiteX940" fmla="*/ 10750778 w 11218359"/>
              <a:gd name="connsiteY940" fmla="*/ 1655605 h 1655605"/>
              <a:gd name="connsiteX941" fmla="*/ 10762207 w 11218359"/>
              <a:gd name="connsiteY941" fmla="*/ 1655605 h 1655605"/>
              <a:gd name="connsiteX942" fmla="*/ 10773637 w 11218359"/>
              <a:gd name="connsiteY942" fmla="*/ 1655605 h 1655605"/>
              <a:gd name="connsiteX943" fmla="*/ 10785067 w 11218359"/>
              <a:gd name="connsiteY943" fmla="*/ 1655605 h 1655605"/>
              <a:gd name="connsiteX944" fmla="*/ 10796544 w 11218359"/>
              <a:gd name="connsiteY944" fmla="*/ 1655605 h 1655605"/>
              <a:gd name="connsiteX945" fmla="*/ 10807975 w 11218359"/>
              <a:gd name="connsiteY945" fmla="*/ 1655605 h 1655605"/>
              <a:gd name="connsiteX946" fmla="*/ 10819405 w 11218359"/>
              <a:gd name="connsiteY946" fmla="*/ 1655605 h 1655605"/>
              <a:gd name="connsiteX947" fmla="*/ 10830834 w 11218359"/>
              <a:gd name="connsiteY947" fmla="*/ 1655605 h 1655605"/>
              <a:gd name="connsiteX948" fmla="*/ 10842265 w 11218359"/>
              <a:gd name="connsiteY948" fmla="*/ 1655605 h 1655605"/>
              <a:gd name="connsiteX949" fmla="*/ 10853742 w 11218359"/>
              <a:gd name="connsiteY949" fmla="*/ 1655605 h 1655605"/>
              <a:gd name="connsiteX950" fmla="*/ 10865173 w 11218359"/>
              <a:gd name="connsiteY950" fmla="*/ 1655605 h 1655605"/>
              <a:gd name="connsiteX951" fmla="*/ 10876602 w 11218359"/>
              <a:gd name="connsiteY951" fmla="*/ 1655605 h 1655605"/>
              <a:gd name="connsiteX952" fmla="*/ 10888032 w 11218359"/>
              <a:gd name="connsiteY952" fmla="*/ 1655605 h 1655605"/>
              <a:gd name="connsiteX953" fmla="*/ 10899463 w 11218359"/>
              <a:gd name="connsiteY953" fmla="*/ 1655605 h 1655605"/>
              <a:gd name="connsiteX954" fmla="*/ 10910892 w 11218359"/>
              <a:gd name="connsiteY954" fmla="*/ 1655605 h 1655605"/>
              <a:gd name="connsiteX955" fmla="*/ 10922369 w 11218359"/>
              <a:gd name="connsiteY955" fmla="*/ 1655605 h 1655605"/>
              <a:gd name="connsiteX956" fmla="*/ 10933800 w 11218359"/>
              <a:gd name="connsiteY956" fmla="*/ 1655605 h 1655605"/>
              <a:gd name="connsiteX957" fmla="*/ 10945230 w 11218359"/>
              <a:gd name="connsiteY957" fmla="*/ 1655605 h 1655605"/>
              <a:gd name="connsiteX958" fmla="*/ 10956660 w 11218359"/>
              <a:gd name="connsiteY958" fmla="*/ 1655605 h 1655605"/>
              <a:gd name="connsiteX959" fmla="*/ 10968090 w 11218359"/>
              <a:gd name="connsiteY959" fmla="*/ 1655605 h 1655605"/>
              <a:gd name="connsiteX960" fmla="*/ 10979567 w 11218359"/>
              <a:gd name="connsiteY960" fmla="*/ 1655605 h 1655605"/>
              <a:gd name="connsiteX961" fmla="*/ 10990998 w 11218359"/>
              <a:gd name="connsiteY961" fmla="*/ 1655605 h 1655605"/>
              <a:gd name="connsiteX962" fmla="*/ 11002427 w 11218359"/>
              <a:gd name="connsiteY962" fmla="*/ 1655605 h 1655605"/>
              <a:gd name="connsiteX963" fmla="*/ 11013858 w 11218359"/>
              <a:gd name="connsiteY963" fmla="*/ 1655605 h 1655605"/>
              <a:gd name="connsiteX964" fmla="*/ 11025287 w 11218359"/>
              <a:gd name="connsiteY964" fmla="*/ 1655605 h 1655605"/>
              <a:gd name="connsiteX965" fmla="*/ 11036765 w 11218359"/>
              <a:gd name="connsiteY965" fmla="*/ 1655605 h 1655605"/>
              <a:gd name="connsiteX966" fmla="*/ 11048195 w 11218359"/>
              <a:gd name="connsiteY966" fmla="*/ 1655605 h 1655605"/>
              <a:gd name="connsiteX967" fmla="*/ 11059625 w 11218359"/>
              <a:gd name="connsiteY967" fmla="*/ 1655605 h 1655605"/>
              <a:gd name="connsiteX968" fmla="*/ 11071056 w 11218359"/>
              <a:gd name="connsiteY968" fmla="*/ 1655605 h 1655605"/>
              <a:gd name="connsiteX969" fmla="*/ 11082485 w 11218359"/>
              <a:gd name="connsiteY969" fmla="*/ 1655605 h 1655605"/>
              <a:gd name="connsiteX970" fmla="*/ 11093962 w 11218359"/>
              <a:gd name="connsiteY970" fmla="*/ 1655605 h 1655605"/>
              <a:gd name="connsiteX971" fmla="*/ 11105393 w 11218359"/>
              <a:gd name="connsiteY971" fmla="*/ 1655605 h 1655605"/>
              <a:gd name="connsiteX972" fmla="*/ 11116823 w 11218359"/>
              <a:gd name="connsiteY972" fmla="*/ 1655605 h 1655605"/>
              <a:gd name="connsiteX973" fmla="*/ 11128253 w 11218359"/>
              <a:gd name="connsiteY973" fmla="*/ 1655605 h 1655605"/>
              <a:gd name="connsiteX974" fmla="*/ 11139683 w 11218359"/>
              <a:gd name="connsiteY974" fmla="*/ 1655605 h 1655605"/>
              <a:gd name="connsiteX975" fmla="*/ 11151160 w 11218359"/>
              <a:gd name="connsiteY975" fmla="*/ 1655605 h 1655605"/>
              <a:gd name="connsiteX976" fmla="*/ 11162591 w 11218359"/>
              <a:gd name="connsiteY976" fmla="*/ 1655605 h 1655605"/>
              <a:gd name="connsiteX977" fmla="*/ 11174020 w 11218359"/>
              <a:gd name="connsiteY977" fmla="*/ 1655605 h 1655605"/>
              <a:gd name="connsiteX978" fmla="*/ 11185451 w 11218359"/>
              <a:gd name="connsiteY978" fmla="*/ 1655605 h 1655605"/>
              <a:gd name="connsiteX979" fmla="*/ 11196881 w 11218359"/>
              <a:gd name="connsiteY979" fmla="*/ 1655605 h 1655605"/>
              <a:gd name="connsiteX980" fmla="*/ 11208358 w 11218359"/>
              <a:gd name="connsiteY980" fmla="*/ 1655605 h 1655605"/>
              <a:gd name="connsiteX981" fmla="*/ 11218359 w 11218359"/>
              <a:gd name="connsiteY981" fmla="*/ 1655605 h 165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55605">
                <a:moveTo>
                  <a:pt x="0" y="1655605"/>
                </a:moveTo>
                <a:lnTo>
                  <a:pt x="9149" y="1655605"/>
                </a:lnTo>
                <a:lnTo>
                  <a:pt x="20588" y="1655605"/>
                </a:lnTo>
                <a:lnTo>
                  <a:pt x="32028" y="1655605"/>
                </a:lnTo>
                <a:lnTo>
                  <a:pt x="43467" y="1655605"/>
                </a:lnTo>
                <a:lnTo>
                  <a:pt x="54907" y="1655605"/>
                </a:lnTo>
                <a:lnTo>
                  <a:pt x="66346" y="1655605"/>
                </a:lnTo>
                <a:lnTo>
                  <a:pt x="77786" y="1655605"/>
                </a:lnTo>
                <a:lnTo>
                  <a:pt x="89225" y="1655605"/>
                </a:lnTo>
                <a:lnTo>
                  <a:pt x="100665" y="1655605"/>
                </a:lnTo>
                <a:lnTo>
                  <a:pt x="112104" y="1655605"/>
                </a:lnTo>
                <a:lnTo>
                  <a:pt x="123544" y="1655605"/>
                </a:lnTo>
                <a:lnTo>
                  <a:pt x="134979" y="1655605"/>
                </a:lnTo>
                <a:lnTo>
                  <a:pt x="146423" y="1655605"/>
                </a:lnTo>
                <a:lnTo>
                  <a:pt x="157858" y="1655605"/>
                </a:lnTo>
                <a:lnTo>
                  <a:pt x="169297" y="1655605"/>
                </a:lnTo>
                <a:lnTo>
                  <a:pt x="180737" y="1655605"/>
                </a:lnTo>
                <a:lnTo>
                  <a:pt x="192176" y="1655605"/>
                </a:lnTo>
                <a:lnTo>
                  <a:pt x="203616" y="1655605"/>
                </a:lnTo>
                <a:lnTo>
                  <a:pt x="215055" y="1655605"/>
                </a:lnTo>
                <a:lnTo>
                  <a:pt x="226495" y="1655605"/>
                </a:lnTo>
                <a:lnTo>
                  <a:pt x="237935" y="1655605"/>
                </a:lnTo>
                <a:lnTo>
                  <a:pt x="249374" y="1655605"/>
                </a:lnTo>
                <a:lnTo>
                  <a:pt x="260814" y="1655605"/>
                </a:lnTo>
                <a:lnTo>
                  <a:pt x="272253" y="1655605"/>
                </a:lnTo>
                <a:lnTo>
                  <a:pt x="283693" y="1655605"/>
                </a:lnTo>
                <a:lnTo>
                  <a:pt x="295132" y="1655605"/>
                </a:lnTo>
                <a:lnTo>
                  <a:pt x="306572" y="1655605"/>
                </a:lnTo>
                <a:lnTo>
                  <a:pt x="318011" y="1655605"/>
                </a:lnTo>
                <a:lnTo>
                  <a:pt x="329451" y="1655605"/>
                </a:lnTo>
                <a:lnTo>
                  <a:pt x="340890" y="1655605"/>
                </a:lnTo>
                <a:lnTo>
                  <a:pt x="352330" y="1655605"/>
                </a:lnTo>
                <a:lnTo>
                  <a:pt x="363769" y="1655605"/>
                </a:lnTo>
                <a:lnTo>
                  <a:pt x="375209" y="1655605"/>
                </a:lnTo>
                <a:lnTo>
                  <a:pt x="386648" y="1655605"/>
                </a:lnTo>
                <a:lnTo>
                  <a:pt x="398088" y="1655605"/>
                </a:lnTo>
                <a:lnTo>
                  <a:pt x="409527" y="1655605"/>
                </a:lnTo>
                <a:lnTo>
                  <a:pt x="420967" y="1655605"/>
                </a:lnTo>
                <a:lnTo>
                  <a:pt x="432406" y="1655605"/>
                </a:lnTo>
                <a:lnTo>
                  <a:pt x="443846" y="1655605"/>
                </a:lnTo>
                <a:lnTo>
                  <a:pt x="455285" y="1655605"/>
                </a:lnTo>
                <a:lnTo>
                  <a:pt x="466725" y="1655605"/>
                </a:lnTo>
                <a:lnTo>
                  <a:pt x="478165" y="1655605"/>
                </a:lnTo>
                <a:lnTo>
                  <a:pt x="489604" y="1655605"/>
                </a:lnTo>
                <a:lnTo>
                  <a:pt x="501044" y="1655605"/>
                </a:lnTo>
                <a:lnTo>
                  <a:pt x="512483" y="1655605"/>
                </a:lnTo>
                <a:lnTo>
                  <a:pt x="523923" y="1655605"/>
                </a:lnTo>
                <a:lnTo>
                  <a:pt x="535362" y="1655605"/>
                </a:lnTo>
                <a:lnTo>
                  <a:pt x="546802" y="1655605"/>
                </a:lnTo>
                <a:lnTo>
                  <a:pt x="558241" y="1655605"/>
                </a:lnTo>
                <a:lnTo>
                  <a:pt x="569681" y="1655605"/>
                </a:lnTo>
                <a:lnTo>
                  <a:pt x="581120" y="1655605"/>
                </a:lnTo>
                <a:lnTo>
                  <a:pt x="592560" y="1655605"/>
                </a:lnTo>
                <a:lnTo>
                  <a:pt x="603999" y="1655605"/>
                </a:lnTo>
                <a:lnTo>
                  <a:pt x="615439" y="1655605"/>
                </a:lnTo>
                <a:lnTo>
                  <a:pt x="626878" y="1655605"/>
                </a:lnTo>
                <a:lnTo>
                  <a:pt x="638318" y="1655605"/>
                </a:lnTo>
                <a:lnTo>
                  <a:pt x="649757" y="1655605"/>
                </a:lnTo>
                <a:lnTo>
                  <a:pt x="661192" y="1655605"/>
                </a:lnTo>
                <a:lnTo>
                  <a:pt x="672632" y="1655605"/>
                </a:lnTo>
                <a:lnTo>
                  <a:pt x="684071" y="1655605"/>
                </a:lnTo>
                <a:lnTo>
                  <a:pt x="695511" y="1655605"/>
                </a:lnTo>
                <a:lnTo>
                  <a:pt x="706950" y="1655605"/>
                </a:lnTo>
                <a:lnTo>
                  <a:pt x="718390" y="1655605"/>
                </a:lnTo>
                <a:lnTo>
                  <a:pt x="729829" y="1655605"/>
                </a:lnTo>
                <a:lnTo>
                  <a:pt x="741269" y="1655605"/>
                </a:lnTo>
                <a:lnTo>
                  <a:pt x="752708" y="1655605"/>
                </a:lnTo>
                <a:lnTo>
                  <a:pt x="764148" y="1655605"/>
                </a:lnTo>
                <a:lnTo>
                  <a:pt x="775587" y="1655605"/>
                </a:lnTo>
                <a:lnTo>
                  <a:pt x="787027" y="1655605"/>
                </a:lnTo>
                <a:lnTo>
                  <a:pt x="798467" y="1655605"/>
                </a:lnTo>
                <a:lnTo>
                  <a:pt x="809906" y="1655605"/>
                </a:lnTo>
                <a:lnTo>
                  <a:pt x="821346" y="1655605"/>
                </a:lnTo>
                <a:lnTo>
                  <a:pt x="832785" y="1655605"/>
                </a:lnTo>
                <a:lnTo>
                  <a:pt x="844225" y="1655605"/>
                </a:lnTo>
                <a:lnTo>
                  <a:pt x="855664" y="1655605"/>
                </a:lnTo>
                <a:lnTo>
                  <a:pt x="867104" y="1655605"/>
                </a:lnTo>
                <a:lnTo>
                  <a:pt x="878543" y="1655605"/>
                </a:lnTo>
                <a:lnTo>
                  <a:pt x="889983" y="1655605"/>
                </a:lnTo>
                <a:lnTo>
                  <a:pt x="901422" y="1655605"/>
                </a:lnTo>
                <a:lnTo>
                  <a:pt x="912862" y="1655605"/>
                </a:lnTo>
                <a:lnTo>
                  <a:pt x="924301" y="1655605"/>
                </a:lnTo>
                <a:lnTo>
                  <a:pt x="935741" y="1655605"/>
                </a:lnTo>
                <a:lnTo>
                  <a:pt x="947180" y="1655605"/>
                </a:lnTo>
                <a:lnTo>
                  <a:pt x="958620" y="1655605"/>
                </a:lnTo>
                <a:lnTo>
                  <a:pt x="970059" y="1655605"/>
                </a:lnTo>
                <a:lnTo>
                  <a:pt x="981499" y="1655605"/>
                </a:lnTo>
                <a:lnTo>
                  <a:pt x="992938" y="1655605"/>
                </a:lnTo>
                <a:lnTo>
                  <a:pt x="1004378" y="1655605"/>
                </a:lnTo>
                <a:lnTo>
                  <a:pt x="1015818" y="1655605"/>
                </a:lnTo>
                <a:lnTo>
                  <a:pt x="1027257" y="1655605"/>
                </a:lnTo>
                <a:lnTo>
                  <a:pt x="1038697" y="1655605"/>
                </a:lnTo>
                <a:lnTo>
                  <a:pt x="1050136" y="1655605"/>
                </a:lnTo>
                <a:lnTo>
                  <a:pt x="1061576" y="1655605"/>
                </a:lnTo>
                <a:lnTo>
                  <a:pt x="1073015" y="1655605"/>
                </a:lnTo>
                <a:lnTo>
                  <a:pt x="1084455" y="1655605"/>
                </a:lnTo>
                <a:lnTo>
                  <a:pt x="1095894" y="1655605"/>
                </a:lnTo>
                <a:lnTo>
                  <a:pt x="1107334" y="1655605"/>
                </a:lnTo>
                <a:lnTo>
                  <a:pt x="1118773" y="1655605"/>
                </a:lnTo>
                <a:lnTo>
                  <a:pt x="1130213" y="1655605"/>
                </a:lnTo>
                <a:lnTo>
                  <a:pt x="1141652" y="1655605"/>
                </a:lnTo>
                <a:lnTo>
                  <a:pt x="1153092" y="1655605"/>
                </a:lnTo>
                <a:lnTo>
                  <a:pt x="1164531" y="1655605"/>
                </a:lnTo>
                <a:lnTo>
                  <a:pt x="1175971" y="1655605"/>
                </a:lnTo>
                <a:lnTo>
                  <a:pt x="1187406" y="1655605"/>
                </a:lnTo>
                <a:lnTo>
                  <a:pt x="1198845" y="1655605"/>
                </a:lnTo>
                <a:lnTo>
                  <a:pt x="1210285" y="1655605"/>
                </a:lnTo>
                <a:lnTo>
                  <a:pt x="1221724" y="1655605"/>
                </a:lnTo>
                <a:lnTo>
                  <a:pt x="1233164" y="1655605"/>
                </a:lnTo>
                <a:lnTo>
                  <a:pt x="1244603" y="1655605"/>
                </a:lnTo>
                <a:lnTo>
                  <a:pt x="1256043" y="1655605"/>
                </a:lnTo>
                <a:lnTo>
                  <a:pt x="1267482" y="1655605"/>
                </a:lnTo>
                <a:lnTo>
                  <a:pt x="1278922" y="1655605"/>
                </a:lnTo>
                <a:lnTo>
                  <a:pt x="1290361" y="1655605"/>
                </a:lnTo>
                <a:lnTo>
                  <a:pt x="1301801" y="1655605"/>
                </a:lnTo>
                <a:lnTo>
                  <a:pt x="1313240" y="1655605"/>
                </a:lnTo>
                <a:lnTo>
                  <a:pt x="1324680" y="1655605"/>
                </a:lnTo>
                <a:lnTo>
                  <a:pt x="1336120" y="1655605"/>
                </a:lnTo>
                <a:lnTo>
                  <a:pt x="1347559" y="1655605"/>
                </a:lnTo>
                <a:lnTo>
                  <a:pt x="1358999" y="1655605"/>
                </a:lnTo>
                <a:lnTo>
                  <a:pt x="1370438" y="1655605"/>
                </a:lnTo>
                <a:lnTo>
                  <a:pt x="1381878" y="1655605"/>
                </a:lnTo>
                <a:lnTo>
                  <a:pt x="1393317" y="1655605"/>
                </a:lnTo>
                <a:lnTo>
                  <a:pt x="1404757" y="1655605"/>
                </a:lnTo>
                <a:lnTo>
                  <a:pt x="1416196" y="1655605"/>
                </a:lnTo>
                <a:lnTo>
                  <a:pt x="1427636" y="1655605"/>
                </a:lnTo>
                <a:lnTo>
                  <a:pt x="1439075" y="1655605"/>
                </a:lnTo>
                <a:lnTo>
                  <a:pt x="1450515" y="1655605"/>
                </a:lnTo>
                <a:lnTo>
                  <a:pt x="1461954" y="1655605"/>
                </a:lnTo>
                <a:lnTo>
                  <a:pt x="1473394" y="1655605"/>
                </a:lnTo>
                <a:lnTo>
                  <a:pt x="1484833" y="1655605"/>
                </a:lnTo>
                <a:lnTo>
                  <a:pt x="1496273" y="1655605"/>
                </a:lnTo>
                <a:lnTo>
                  <a:pt x="1507712" y="1655605"/>
                </a:lnTo>
                <a:lnTo>
                  <a:pt x="1519152" y="1655605"/>
                </a:lnTo>
                <a:lnTo>
                  <a:pt x="1530591" y="1655605"/>
                </a:lnTo>
                <a:lnTo>
                  <a:pt x="1542031" y="1655605"/>
                </a:lnTo>
                <a:lnTo>
                  <a:pt x="1553471" y="1655605"/>
                </a:lnTo>
                <a:lnTo>
                  <a:pt x="1564910" y="1655605"/>
                </a:lnTo>
                <a:lnTo>
                  <a:pt x="1576349" y="1655605"/>
                </a:lnTo>
                <a:lnTo>
                  <a:pt x="1587789" y="1655605"/>
                </a:lnTo>
                <a:lnTo>
                  <a:pt x="1599229" y="1655605"/>
                </a:lnTo>
                <a:lnTo>
                  <a:pt x="1610668" y="1655605"/>
                </a:lnTo>
                <a:lnTo>
                  <a:pt x="1622107" y="1655605"/>
                </a:lnTo>
                <a:lnTo>
                  <a:pt x="1633547" y="1655605"/>
                </a:lnTo>
                <a:lnTo>
                  <a:pt x="1644987" y="1655605"/>
                </a:lnTo>
                <a:lnTo>
                  <a:pt x="1656426" y="1655605"/>
                </a:lnTo>
                <a:lnTo>
                  <a:pt x="1667866" y="1655605"/>
                </a:lnTo>
                <a:lnTo>
                  <a:pt x="1679305" y="1655605"/>
                </a:lnTo>
                <a:lnTo>
                  <a:pt x="1690745" y="1655605"/>
                </a:lnTo>
                <a:lnTo>
                  <a:pt x="1702184" y="1655605"/>
                </a:lnTo>
                <a:lnTo>
                  <a:pt x="1713619" y="1655605"/>
                </a:lnTo>
                <a:lnTo>
                  <a:pt x="1725063" y="1655605"/>
                </a:lnTo>
                <a:lnTo>
                  <a:pt x="1736498" y="1655605"/>
                </a:lnTo>
                <a:lnTo>
                  <a:pt x="1747938" y="1655605"/>
                </a:lnTo>
                <a:lnTo>
                  <a:pt x="1759377" y="1655605"/>
                </a:lnTo>
                <a:lnTo>
                  <a:pt x="1770817" y="1655605"/>
                </a:lnTo>
                <a:lnTo>
                  <a:pt x="1782256" y="1655605"/>
                </a:lnTo>
                <a:lnTo>
                  <a:pt x="1793696" y="1655605"/>
                </a:lnTo>
                <a:lnTo>
                  <a:pt x="1805135" y="1655605"/>
                </a:lnTo>
                <a:lnTo>
                  <a:pt x="1816575" y="1655605"/>
                </a:lnTo>
                <a:lnTo>
                  <a:pt x="1828014" y="1655605"/>
                </a:lnTo>
                <a:lnTo>
                  <a:pt x="1839454" y="1655605"/>
                </a:lnTo>
                <a:lnTo>
                  <a:pt x="1850893" y="1655605"/>
                </a:lnTo>
                <a:lnTo>
                  <a:pt x="1862333" y="1655605"/>
                </a:lnTo>
                <a:lnTo>
                  <a:pt x="1873772" y="1655605"/>
                </a:lnTo>
                <a:lnTo>
                  <a:pt x="1885212" y="1655605"/>
                </a:lnTo>
                <a:lnTo>
                  <a:pt x="1896651" y="1655605"/>
                </a:lnTo>
                <a:lnTo>
                  <a:pt x="1908091" y="1655605"/>
                </a:lnTo>
                <a:lnTo>
                  <a:pt x="1919531" y="1655605"/>
                </a:lnTo>
                <a:lnTo>
                  <a:pt x="1930970" y="1655605"/>
                </a:lnTo>
                <a:lnTo>
                  <a:pt x="1942409" y="1655605"/>
                </a:lnTo>
                <a:lnTo>
                  <a:pt x="1953849" y="1655605"/>
                </a:lnTo>
                <a:lnTo>
                  <a:pt x="1965289" y="1655605"/>
                </a:lnTo>
                <a:lnTo>
                  <a:pt x="1976728" y="1655605"/>
                </a:lnTo>
                <a:lnTo>
                  <a:pt x="1988168" y="1655605"/>
                </a:lnTo>
                <a:lnTo>
                  <a:pt x="1999607" y="1655605"/>
                </a:lnTo>
                <a:lnTo>
                  <a:pt x="2011047" y="1655605"/>
                </a:lnTo>
                <a:lnTo>
                  <a:pt x="2022486" y="1655605"/>
                </a:lnTo>
                <a:lnTo>
                  <a:pt x="2033926" y="1655605"/>
                </a:lnTo>
                <a:lnTo>
                  <a:pt x="2045365" y="1655605"/>
                </a:lnTo>
                <a:lnTo>
                  <a:pt x="2056805" y="1655605"/>
                </a:lnTo>
                <a:lnTo>
                  <a:pt x="2068244" y="1655605"/>
                </a:lnTo>
                <a:lnTo>
                  <a:pt x="2079684" y="1655605"/>
                </a:lnTo>
                <a:lnTo>
                  <a:pt x="2091123" y="1655605"/>
                </a:lnTo>
                <a:lnTo>
                  <a:pt x="2102563" y="1655605"/>
                </a:lnTo>
                <a:lnTo>
                  <a:pt x="2114002" y="1655605"/>
                </a:lnTo>
                <a:lnTo>
                  <a:pt x="2125442" y="1655605"/>
                </a:lnTo>
                <a:lnTo>
                  <a:pt x="2136882" y="1655605"/>
                </a:lnTo>
                <a:lnTo>
                  <a:pt x="2148321" y="1655605"/>
                </a:lnTo>
                <a:lnTo>
                  <a:pt x="2159760" y="1655605"/>
                </a:lnTo>
                <a:lnTo>
                  <a:pt x="2171200" y="1655605"/>
                </a:lnTo>
                <a:lnTo>
                  <a:pt x="2182640" y="1655605"/>
                </a:lnTo>
                <a:lnTo>
                  <a:pt x="2194079" y="1655605"/>
                </a:lnTo>
                <a:lnTo>
                  <a:pt x="2205519" y="1655605"/>
                </a:lnTo>
                <a:lnTo>
                  <a:pt x="2216958" y="1655605"/>
                </a:lnTo>
                <a:lnTo>
                  <a:pt x="2228393" y="1655605"/>
                </a:lnTo>
                <a:lnTo>
                  <a:pt x="2239837" y="1655605"/>
                </a:lnTo>
                <a:lnTo>
                  <a:pt x="2251272" y="1655605"/>
                </a:lnTo>
                <a:lnTo>
                  <a:pt x="2262716" y="1655605"/>
                </a:lnTo>
                <a:lnTo>
                  <a:pt x="2274151" y="1655605"/>
                </a:lnTo>
                <a:lnTo>
                  <a:pt x="2285591" y="1655605"/>
                </a:lnTo>
                <a:lnTo>
                  <a:pt x="2297030" y="1655605"/>
                </a:lnTo>
                <a:lnTo>
                  <a:pt x="2308470" y="1655605"/>
                </a:lnTo>
                <a:lnTo>
                  <a:pt x="2319909" y="1655605"/>
                </a:lnTo>
                <a:lnTo>
                  <a:pt x="2331349" y="1655605"/>
                </a:lnTo>
                <a:lnTo>
                  <a:pt x="2342788" y="1655605"/>
                </a:lnTo>
                <a:lnTo>
                  <a:pt x="2354228" y="1655605"/>
                </a:lnTo>
                <a:lnTo>
                  <a:pt x="2365667" y="1655605"/>
                </a:lnTo>
                <a:lnTo>
                  <a:pt x="2377107" y="1655605"/>
                </a:lnTo>
                <a:lnTo>
                  <a:pt x="2388546" y="1655605"/>
                </a:lnTo>
                <a:lnTo>
                  <a:pt x="2399986" y="1655605"/>
                </a:lnTo>
                <a:lnTo>
                  <a:pt x="2411425" y="1655605"/>
                </a:lnTo>
                <a:lnTo>
                  <a:pt x="2422865" y="1655605"/>
                </a:lnTo>
                <a:lnTo>
                  <a:pt x="2434304" y="1655605"/>
                </a:lnTo>
                <a:lnTo>
                  <a:pt x="2445744" y="1655605"/>
                </a:lnTo>
                <a:lnTo>
                  <a:pt x="2457184" y="1655605"/>
                </a:lnTo>
                <a:lnTo>
                  <a:pt x="2468623" y="1655605"/>
                </a:lnTo>
                <a:lnTo>
                  <a:pt x="2480062" y="1655605"/>
                </a:lnTo>
                <a:lnTo>
                  <a:pt x="2491502" y="1655605"/>
                </a:lnTo>
                <a:lnTo>
                  <a:pt x="2502942" y="1655605"/>
                </a:lnTo>
                <a:lnTo>
                  <a:pt x="2514381" y="1655605"/>
                </a:lnTo>
                <a:lnTo>
                  <a:pt x="2525821" y="1655605"/>
                </a:lnTo>
                <a:lnTo>
                  <a:pt x="2537260" y="1655605"/>
                </a:lnTo>
                <a:lnTo>
                  <a:pt x="2548700" y="1655605"/>
                </a:lnTo>
                <a:lnTo>
                  <a:pt x="2560139" y="1655605"/>
                </a:lnTo>
                <a:lnTo>
                  <a:pt x="2571579" y="1655605"/>
                </a:lnTo>
                <a:lnTo>
                  <a:pt x="2583018" y="1655605"/>
                </a:lnTo>
                <a:lnTo>
                  <a:pt x="2594458" y="1655605"/>
                </a:lnTo>
                <a:lnTo>
                  <a:pt x="2605897" y="1655605"/>
                </a:lnTo>
                <a:lnTo>
                  <a:pt x="2617337" y="1655605"/>
                </a:lnTo>
                <a:lnTo>
                  <a:pt x="2628776" y="1655605"/>
                </a:lnTo>
                <a:lnTo>
                  <a:pt x="2640216" y="1655605"/>
                </a:lnTo>
                <a:lnTo>
                  <a:pt x="2651655" y="1655605"/>
                </a:lnTo>
                <a:lnTo>
                  <a:pt x="2663095" y="1655605"/>
                </a:lnTo>
                <a:lnTo>
                  <a:pt x="2674535" y="1655605"/>
                </a:lnTo>
                <a:lnTo>
                  <a:pt x="2685974" y="1655605"/>
                </a:lnTo>
                <a:lnTo>
                  <a:pt x="2697413" y="1655605"/>
                </a:lnTo>
                <a:lnTo>
                  <a:pt x="2708853" y="1655605"/>
                </a:lnTo>
                <a:lnTo>
                  <a:pt x="2720293" y="1655605"/>
                </a:lnTo>
                <a:lnTo>
                  <a:pt x="2731727" y="1655605"/>
                </a:lnTo>
                <a:lnTo>
                  <a:pt x="2743172" y="1655605"/>
                </a:lnTo>
                <a:lnTo>
                  <a:pt x="2754611" y="1655605"/>
                </a:lnTo>
                <a:lnTo>
                  <a:pt x="2766046" y="1655605"/>
                </a:lnTo>
                <a:lnTo>
                  <a:pt x="2777490" y="1655605"/>
                </a:lnTo>
                <a:lnTo>
                  <a:pt x="2788925" y="1655605"/>
                </a:lnTo>
                <a:lnTo>
                  <a:pt x="2800364" y="1655605"/>
                </a:lnTo>
                <a:lnTo>
                  <a:pt x="2811804" y="1655605"/>
                </a:lnTo>
                <a:lnTo>
                  <a:pt x="2823243" y="1655605"/>
                </a:lnTo>
                <a:lnTo>
                  <a:pt x="2834683" y="1655605"/>
                </a:lnTo>
                <a:lnTo>
                  <a:pt x="2846123" y="1655605"/>
                </a:lnTo>
                <a:lnTo>
                  <a:pt x="2857562" y="1655605"/>
                </a:lnTo>
                <a:lnTo>
                  <a:pt x="2869001" y="1655605"/>
                </a:lnTo>
                <a:lnTo>
                  <a:pt x="2880441" y="1655605"/>
                </a:lnTo>
                <a:lnTo>
                  <a:pt x="2891881" y="1655605"/>
                </a:lnTo>
                <a:lnTo>
                  <a:pt x="2903320" y="1655605"/>
                </a:lnTo>
                <a:lnTo>
                  <a:pt x="2914760" y="1655605"/>
                </a:lnTo>
                <a:lnTo>
                  <a:pt x="2926199" y="1655605"/>
                </a:lnTo>
                <a:lnTo>
                  <a:pt x="2937639" y="1655605"/>
                </a:lnTo>
                <a:lnTo>
                  <a:pt x="2949078" y="1655605"/>
                </a:lnTo>
                <a:lnTo>
                  <a:pt x="2960518" y="1655605"/>
                </a:lnTo>
                <a:lnTo>
                  <a:pt x="2971957" y="1655605"/>
                </a:lnTo>
                <a:lnTo>
                  <a:pt x="2983397" y="1655605"/>
                </a:lnTo>
                <a:lnTo>
                  <a:pt x="2994837" y="1655605"/>
                </a:lnTo>
                <a:lnTo>
                  <a:pt x="3006276" y="1655605"/>
                </a:lnTo>
                <a:lnTo>
                  <a:pt x="3017715" y="1655605"/>
                </a:lnTo>
                <a:lnTo>
                  <a:pt x="3029155" y="1655605"/>
                </a:lnTo>
                <a:lnTo>
                  <a:pt x="3040594" y="1655605"/>
                </a:lnTo>
                <a:lnTo>
                  <a:pt x="3052034" y="1655605"/>
                </a:lnTo>
                <a:lnTo>
                  <a:pt x="3063474" y="1655605"/>
                </a:lnTo>
                <a:lnTo>
                  <a:pt x="3074913" y="1655605"/>
                </a:lnTo>
                <a:lnTo>
                  <a:pt x="3086352" y="1655605"/>
                </a:lnTo>
                <a:lnTo>
                  <a:pt x="3097792" y="1655605"/>
                </a:lnTo>
                <a:lnTo>
                  <a:pt x="3109232" y="1655605"/>
                </a:lnTo>
                <a:lnTo>
                  <a:pt x="3120671" y="1655605"/>
                </a:lnTo>
                <a:lnTo>
                  <a:pt x="3132111" y="1655605"/>
                </a:lnTo>
                <a:lnTo>
                  <a:pt x="3143550" y="1655605"/>
                </a:lnTo>
                <a:lnTo>
                  <a:pt x="3154990" y="1655605"/>
                </a:lnTo>
                <a:lnTo>
                  <a:pt x="3166429" y="1655605"/>
                </a:lnTo>
                <a:lnTo>
                  <a:pt x="3177869" y="1655605"/>
                </a:lnTo>
                <a:lnTo>
                  <a:pt x="3189308" y="1655605"/>
                </a:lnTo>
                <a:lnTo>
                  <a:pt x="3200748" y="1655605"/>
                </a:lnTo>
                <a:lnTo>
                  <a:pt x="3212187" y="1655605"/>
                </a:lnTo>
                <a:lnTo>
                  <a:pt x="3223627" y="1655605"/>
                </a:lnTo>
                <a:lnTo>
                  <a:pt x="3235066" y="1655605"/>
                </a:lnTo>
                <a:lnTo>
                  <a:pt x="3246501" y="1655605"/>
                </a:lnTo>
                <a:lnTo>
                  <a:pt x="3257945" y="1655605"/>
                </a:lnTo>
                <a:lnTo>
                  <a:pt x="3269385" y="1655605"/>
                </a:lnTo>
                <a:lnTo>
                  <a:pt x="3280825" y="1655605"/>
                </a:lnTo>
                <a:lnTo>
                  <a:pt x="3292264" y="1655605"/>
                </a:lnTo>
                <a:lnTo>
                  <a:pt x="3303699" y="1655605"/>
                </a:lnTo>
                <a:lnTo>
                  <a:pt x="3315143" y="1655605"/>
                </a:lnTo>
                <a:lnTo>
                  <a:pt x="3326578" y="1655605"/>
                </a:lnTo>
                <a:lnTo>
                  <a:pt x="3338017" y="1655605"/>
                </a:lnTo>
                <a:lnTo>
                  <a:pt x="3349457" y="1655605"/>
                </a:lnTo>
                <a:lnTo>
                  <a:pt x="3360896" y="1655605"/>
                </a:lnTo>
                <a:lnTo>
                  <a:pt x="3372336" y="1655605"/>
                </a:lnTo>
                <a:lnTo>
                  <a:pt x="3383776" y="1655605"/>
                </a:lnTo>
                <a:lnTo>
                  <a:pt x="3395215" y="1655605"/>
                </a:lnTo>
                <a:lnTo>
                  <a:pt x="3406654" y="1655605"/>
                </a:lnTo>
                <a:lnTo>
                  <a:pt x="3418094" y="1655605"/>
                </a:lnTo>
                <a:lnTo>
                  <a:pt x="3429534" y="1655605"/>
                </a:lnTo>
                <a:lnTo>
                  <a:pt x="3440973" y="1655605"/>
                </a:lnTo>
                <a:lnTo>
                  <a:pt x="3452413" y="1655605"/>
                </a:lnTo>
                <a:lnTo>
                  <a:pt x="3463852" y="1655605"/>
                </a:lnTo>
                <a:lnTo>
                  <a:pt x="3475292" y="1655605"/>
                </a:lnTo>
                <a:lnTo>
                  <a:pt x="3486731" y="1655605"/>
                </a:lnTo>
                <a:lnTo>
                  <a:pt x="3498171" y="1655605"/>
                </a:lnTo>
                <a:lnTo>
                  <a:pt x="3509610" y="1655605"/>
                </a:lnTo>
                <a:lnTo>
                  <a:pt x="3521050" y="1655605"/>
                </a:lnTo>
                <a:lnTo>
                  <a:pt x="3532489" y="1655605"/>
                </a:lnTo>
                <a:lnTo>
                  <a:pt x="3543929" y="1655605"/>
                </a:lnTo>
                <a:lnTo>
                  <a:pt x="3555368" y="1655605"/>
                </a:lnTo>
                <a:lnTo>
                  <a:pt x="3566808" y="1655605"/>
                </a:lnTo>
                <a:lnTo>
                  <a:pt x="3578247" y="1655605"/>
                </a:lnTo>
                <a:lnTo>
                  <a:pt x="3589687" y="1655605"/>
                </a:lnTo>
                <a:lnTo>
                  <a:pt x="3601127" y="1655605"/>
                </a:lnTo>
                <a:lnTo>
                  <a:pt x="3612566" y="1655605"/>
                </a:lnTo>
                <a:lnTo>
                  <a:pt x="3624005" y="1655605"/>
                </a:lnTo>
                <a:lnTo>
                  <a:pt x="3635445" y="1655605"/>
                </a:lnTo>
                <a:lnTo>
                  <a:pt x="3646885" y="1655605"/>
                </a:lnTo>
                <a:lnTo>
                  <a:pt x="3658324" y="1655605"/>
                </a:lnTo>
                <a:lnTo>
                  <a:pt x="3669764" y="1655605"/>
                </a:lnTo>
                <a:lnTo>
                  <a:pt x="3681203" y="1655605"/>
                </a:lnTo>
                <a:lnTo>
                  <a:pt x="3692643" y="1655605"/>
                </a:lnTo>
                <a:lnTo>
                  <a:pt x="3704082" y="1655605"/>
                </a:lnTo>
                <a:lnTo>
                  <a:pt x="3715522" y="1655605"/>
                </a:lnTo>
                <a:lnTo>
                  <a:pt x="3726961" y="1655605"/>
                </a:lnTo>
                <a:lnTo>
                  <a:pt x="3738401" y="1655605"/>
                </a:lnTo>
                <a:lnTo>
                  <a:pt x="3749840" y="1655605"/>
                </a:lnTo>
                <a:lnTo>
                  <a:pt x="3761280" y="1655605"/>
                </a:lnTo>
                <a:lnTo>
                  <a:pt x="3772719" y="1655605"/>
                </a:lnTo>
                <a:lnTo>
                  <a:pt x="3784154" y="1655605"/>
                </a:lnTo>
                <a:lnTo>
                  <a:pt x="3795598" y="1655605"/>
                </a:lnTo>
                <a:lnTo>
                  <a:pt x="3807033" y="1655605"/>
                </a:lnTo>
                <a:lnTo>
                  <a:pt x="3818473" y="1655605"/>
                </a:lnTo>
                <a:lnTo>
                  <a:pt x="3829917" y="1655605"/>
                </a:lnTo>
                <a:lnTo>
                  <a:pt x="3841352" y="1655605"/>
                </a:lnTo>
                <a:lnTo>
                  <a:pt x="3852791" y="1655605"/>
                </a:lnTo>
                <a:lnTo>
                  <a:pt x="3864231" y="1655605"/>
                </a:lnTo>
                <a:lnTo>
                  <a:pt x="3875670" y="1655605"/>
                </a:lnTo>
                <a:lnTo>
                  <a:pt x="3887110" y="1655605"/>
                </a:lnTo>
                <a:lnTo>
                  <a:pt x="3898549" y="1655605"/>
                </a:lnTo>
                <a:lnTo>
                  <a:pt x="3909989" y="1655605"/>
                </a:lnTo>
                <a:lnTo>
                  <a:pt x="3921447" y="1655605"/>
                </a:lnTo>
                <a:lnTo>
                  <a:pt x="3932878" y="1655605"/>
                </a:lnTo>
                <a:lnTo>
                  <a:pt x="3944307" y="1655605"/>
                </a:lnTo>
                <a:lnTo>
                  <a:pt x="3955737" y="1655605"/>
                </a:lnTo>
                <a:lnTo>
                  <a:pt x="3967167" y="1655605"/>
                </a:lnTo>
                <a:lnTo>
                  <a:pt x="3978645" y="1655605"/>
                </a:lnTo>
                <a:lnTo>
                  <a:pt x="3990075" y="1655605"/>
                </a:lnTo>
                <a:lnTo>
                  <a:pt x="4001505" y="1655605"/>
                </a:lnTo>
                <a:lnTo>
                  <a:pt x="4012935" y="1655605"/>
                </a:lnTo>
                <a:lnTo>
                  <a:pt x="4024365" y="1655605"/>
                </a:lnTo>
                <a:lnTo>
                  <a:pt x="4035843" y="1655605"/>
                </a:lnTo>
                <a:lnTo>
                  <a:pt x="4047273" y="1655605"/>
                </a:lnTo>
                <a:lnTo>
                  <a:pt x="4058702" y="1655605"/>
                </a:lnTo>
                <a:lnTo>
                  <a:pt x="4070133" y="1655605"/>
                </a:lnTo>
                <a:lnTo>
                  <a:pt x="4081563" y="1655605"/>
                </a:lnTo>
                <a:lnTo>
                  <a:pt x="4093040" y="1655605"/>
                </a:lnTo>
                <a:lnTo>
                  <a:pt x="4104471" y="1655605"/>
                </a:lnTo>
                <a:lnTo>
                  <a:pt x="4115900" y="1655605"/>
                </a:lnTo>
                <a:lnTo>
                  <a:pt x="4127330" y="1655605"/>
                </a:lnTo>
                <a:lnTo>
                  <a:pt x="4138760" y="1655605"/>
                </a:lnTo>
                <a:lnTo>
                  <a:pt x="4150238" y="1655605"/>
                </a:lnTo>
                <a:lnTo>
                  <a:pt x="4161668" y="1655605"/>
                </a:lnTo>
                <a:lnTo>
                  <a:pt x="4173098" y="1655605"/>
                </a:lnTo>
                <a:lnTo>
                  <a:pt x="4184528" y="1655605"/>
                </a:lnTo>
                <a:lnTo>
                  <a:pt x="4195958" y="1655605"/>
                </a:lnTo>
                <a:lnTo>
                  <a:pt x="4207436" y="1655605"/>
                </a:lnTo>
                <a:lnTo>
                  <a:pt x="4218865" y="1655605"/>
                </a:lnTo>
                <a:lnTo>
                  <a:pt x="4230296" y="1655605"/>
                </a:lnTo>
                <a:lnTo>
                  <a:pt x="4241726" y="1655605"/>
                </a:lnTo>
                <a:lnTo>
                  <a:pt x="4253156" y="1655605"/>
                </a:lnTo>
                <a:lnTo>
                  <a:pt x="4264634" y="1655605"/>
                </a:lnTo>
                <a:lnTo>
                  <a:pt x="4276063" y="1655605"/>
                </a:lnTo>
                <a:lnTo>
                  <a:pt x="4287493" y="1655605"/>
                </a:lnTo>
                <a:lnTo>
                  <a:pt x="4298923" y="1655605"/>
                </a:lnTo>
                <a:lnTo>
                  <a:pt x="4310353" y="1655605"/>
                </a:lnTo>
                <a:lnTo>
                  <a:pt x="4321831" y="1655605"/>
                </a:lnTo>
                <a:lnTo>
                  <a:pt x="4333261" y="1655605"/>
                </a:lnTo>
                <a:lnTo>
                  <a:pt x="4344691" y="1655605"/>
                </a:lnTo>
                <a:lnTo>
                  <a:pt x="4356121" y="1655605"/>
                </a:lnTo>
                <a:lnTo>
                  <a:pt x="4367551" y="1655605"/>
                </a:lnTo>
                <a:lnTo>
                  <a:pt x="4379028" y="1655605"/>
                </a:lnTo>
                <a:lnTo>
                  <a:pt x="4390458" y="1655605"/>
                </a:lnTo>
                <a:lnTo>
                  <a:pt x="4401889" y="1655605"/>
                </a:lnTo>
                <a:lnTo>
                  <a:pt x="4413319" y="1655605"/>
                </a:lnTo>
                <a:lnTo>
                  <a:pt x="4424749" y="1655605"/>
                </a:lnTo>
                <a:lnTo>
                  <a:pt x="4436226" y="1655605"/>
                </a:lnTo>
                <a:lnTo>
                  <a:pt x="4447656" y="1655605"/>
                </a:lnTo>
                <a:lnTo>
                  <a:pt x="4459086" y="1655605"/>
                </a:lnTo>
                <a:lnTo>
                  <a:pt x="4470516" y="1655605"/>
                </a:lnTo>
                <a:lnTo>
                  <a:pt x="4481946" y="1655605"/>
                </a:lnTo>
                <a:lnTo>
                  <a:pt x="4493424" y="1655605"/>
                </a:lnTo>
                <a:lnTo>
                  <a:pt x="4504854" y="1655605"/>
                </a:lnTo>
                <a:lnTo>
                  <a:pt x="4516284" y="1655605"/>
                </a:lnTo>
                <a:lnTo>
                  <a:pt x="4527714" y="1655605"/>
                </a:lnTo>
                <a:lnTo>
                  <a:pt x="4539144" y="1655605"/>
                </a:lnTo>
                <a:lnTo>
                  <a:pt x="4550621" y="1655605"/>
                </a:lnTo>
                <a:lnTo>
                  <a:pt x="4562051" y="1655605"/>
                </a:lnTo>
                <a:lnTo>
                  <a:pt x="4573482" y="1655605"/>
                </a:lnTo>
                <a:lnTo>
                  <a:pt x="4584912" y="1655605"/>
                </a:lnTo>
                <a:lnTo>
                  <a:pt x="4596341" y="1655605"/>
                </a:lnTo>
                <a:lnTo>
                  <a:pt x="4607771" y="1655605"/>
                </a:lnTo>
                <a:lnTo>
                  <a:pt x="4619249" y="1655605"/>
                </a:lnTo>
                <a:lnTo>
                  <a:pt x="4630679" y="1655605"/>
                </a:lnTo>
                <a:lnTo>
                  <a:pt x="4642109" y="1655605"/>
                </a:lnTo>
                <a:lnTo>
                  <a:pt x="4653539" y="1655605"/>
                </a:lnTo>
                <a:lnTo>
                  <a:pt x="4664969" y="1655605"/>
                </a:lnTo>
                <a:lnTo>
                  <a:pt x="4676447" y="1655605"/>
                </a:lnTo>
                <a:lnTo>
                  <a:pt x="4687877" y="1655605"/>
                </a:lnTo>
                <a:lnTo>
                  <a:pt x="4699306" y="1655605"/>
                </a:lnTo>
                <a:lnTo>
                  <a:pt x="4710737" y="1655605"/>
                </a:lnTo>
                <a:lnTo>
                  <a:pt x="4722167" y="1655605"/>
                </a:lnTo>
                <a:lnTo>
                  <a:pt x="4733644" y="1655605"/>
                </a:lnTo>
                <a:lnTo>
                  <a:pt x="4745075" y="1655605"/>
                </a:lnTo>
                <a:lnTo>
                  <a:pt x="4756504" y="1655605"/>
                </a:lnTo>
                <a:lnTo>
                  <a:pt x="4767934" y="1655605"/>
                </a:lnTo>
                <a:lnTo>
                  <a:pt x="4779364" y="1655605"/>
                </a:lnTo>
                <a:lnTo>
                  <a:pt x="4790842" y="1655605"/>
                </a:lnTo>
                <a:lnTo>
                  <a:pt x="4802272" y="1655605"/>
                </a:lnTo>
                <a:lnTo>
                  <a:pt x="4813702" y="1655605"/>
                </a:lnTo>
                <a:lnTo>
                  <a:pt x="4825132" y="1655605"/>
                </a:lnTo>
                <a:lnTo>
                  <a:pt x="4836562" y="1655605"/>
                </a:lnTo>
                <a:lnTo>
                  <a:pt x="4848040" y="1655605"/>
                </a:lnTo>
                <a:lnTo>
                  <a:pt x="4859469" y="1655605"/>
                </a:lnTo>
                <a:lnTo>
                  <a:pt x="4870899" y="1655605"/>
                </a:lnTo>
                <a:lnTo>
                  <a:pt x="4882330" y="1655605"/>
                </a:lnTo>
                <a:lnTo>
                  <a:pt x="4893760" y="1655605"/>
                </a:lnTo>
                <a:lnTo>
                  <a:pt x="4905237" y="1655605"/>
                </a:lnTo>
                <a:lnTo>
                  <a:pt x="4916667" y="1655605"/>
                </a:lnTo>
                <a:lnTo>
                  <a:pt x="4928097" y="1655605"/>
                </a:lnTo>
                <a:lnTo>
                  <a:pt x="4939527" y="1655605"/>
                </a:lnTo>
                <a:lnTo>
                  <a:pt x="4950957" y="1655605"/>
                </a:lnTo>
                <a:lnTo>
                  <a:pt x="4962435" y="1655605"/>
                </a:lnTo>
                <a:lnTo>
                  <a:pt x="4973865" y="1655605"/>
                </a:lnTo>
                <a:lnTo>
                  <a:pt x="4985295" y="1655605"/>
                </a:lnTo>
                <a:lnTo>
                  <a:pt x="4996725" y="1655605"/>
                </a:lnTo>
                <a:lnTo>
                  <a:pt x="5008155" y="1655605"/>
                </a:lnTo>
                <a:lnTo>
                  <a:pt x="5019632" y="1655605"/>
                </a:lnTo>
                <a:lnTo>
                  <a:pt x="5031062" y="1655605"/>
                </a:lnTo>
                <a:lnTo>
                  <a:pt x="5042492" y="1655605"/>
                </a:lnTo>
                <a:lnTo>
                  <a:pt x="5053923" y="1655605"/>
                </a:lnTo>
                <a:lnTo>
                  <a:pt x="5065353" y="1655605"/>
                </a:lnTo>
                <a:lnTo>
                  <a:pt x="5076830" y="1655605"/>
                </a:lnTo>
                <a:lnTo>
                  <a:pt x="5088260" y="1655605"/>
                </a:lnTo>
                <a:lnTo>
                  <a:pt x="5099690" y="1655605"/>
                </a:lnTo>
                <a:lnTo>
                  <a:pt x="5111120" y="1655605"/>
                </a:lnTo>
                <a:lnTo>
                  <a:pt x="5122550" y="1655605"/>
                </a:lnTo>
                <a:lnTo>
                  <a:pt x="5134028" y="1655605"/>
                </a:lnTo>
                <a:lnTo>
                  <a:pt x="5145458" y="1655605"/>
                </a:lnTo>
                <a:lnTo>
                  <a:pt x="5156888" y="1655605"/>
                </a:lnTo>
                <a:lnTo>
                  <a:pt x="5168318" y="1655605"/>
                </a:lnTo>
                <a:lnTo>
                  <a:pt x="5179747" y="1655605"/>
                </a:lnTo>
                <a:lnTo>
                  <a:pt x="5191225" y="1655605"/>
                </a:lnTo>
                <a:lnTo>
                  <a:pt x="5202655" y="1655605"/>
                </a:lnTo>
                <a:lnTo>
                  <a:pt x="5214085" y="1655605"/>
                </a:lnTo>
                <a:lnTo>
                  <a:pt x="5225515" y="1655605"/>
                </a:lnTo>
                <a:lnTo>
                  <a:pt x="5236945" y="1655605"/>
                </a:lnTo>
                <a:lnTo>
                  <a:pt x="5248423" y="1655605"/>
                </a:lnTo>
                <a:lnTo>
                  <a:pt x="5259853" y="1655605"/>
                </a:lnTo>
                <a:lnTo>
                  <a:pt x="5271283" y="1655605"/>
                </a:lnTo>
                <a:lnTo>
                  <a:pt x="5282713" y="1655605"/>
                </a:lnTo>
                <a:lnTo>
                  <a:pt x="5294143" y="1655605"/>
                </a:lnTo>
                <a:lnTo>
                  <a:pt x="5305621" y="1655605"/>
                </a:lnTo>
                <a:lnTo>
                  <a:pt x="5317051" y="1655605"/>
                </a:lnTo>
                <a:lnTo>
                  <a:pt x="5328481" y="1655605"/>
                </a:lnTo>
                <a:lnTo>
                  <a:pt x="5339910" y="1655605"/>
                </a:lnTo>
                <a:lnTo>
                  <a:pt x="5351340" y="1655605"/>
                </a:lnTo>
                <a:lnTo>
                  <a:pt x="5362818" y="1655605"/>
                </a:lnTo>
                <a:lnTo>
                  <a:pt x="5374248" y="1655605"/>
                </a:lnTo>
                <a:lnTo>
                  <a:pt x="5385678" y="1655605"/>
                </a:lnTo>
                <a:lnTo>
                  <a:pt x="5397108" y="1655605"/>
                </a:lnTo>
                <a:lnTo>
                  <a:pt x="5408538" y="1655605"/>
                </a:lnTo>
                <a:lnTo>
                  <a:pt x="5420016" y="1655605"/>
                </a:lnTo>
                <a:lnTo>
                  <a:pt x="5431446" y="1655605"/>
                </a:lnTo>
                <a:lnTo>
                  <a:pt x="5442876" y="1655605"/>
                </a:lnTo>
                <a:lnTo>
                  <a:pt x="5454306" y="1655605"/>
                </a:lnTo>
                <a:lnTo>
                  <a:pt x="5465736" y="1655605"/>
                </a:lnTo>
                <a:lnTo>
                  <a:pt x="5477214" y="1655605"/>
                </a:lnTo>
                <a:lnTo>
                  <a:pt x="5488643" y="1655605"/>
                </a:lnTo>
                <a:lnTo>
                  <a:pt x="5500073" y="1655605"/>
                </a:lnTo>
                <a:lnTo>
                  <a:pt x="5511503" y="1655605"/>
                </a:lnTo>
                <a:lnTo>
                  <a:pt x="5522933" y="1655605"/>
                </a:lnTo>
                <a:lnTo>
                  <a:pt x="5534411" y="1655605"/>
                </a:lnTo>
                <a:lnTo>
                  <a:pt x="5545841" y="1655605"/>
                </a:lnTo>
                <a:lnTo>
                  <a:pt x="5557271" y="1655605"/>
                </a:lnTo>
                <a:lnTo>
                  <a:pt x="5568701" y="1655605"/>
                </a:lnTo>
                <a:lnTo>
                  <a:pt x="5580131" y="1655605"/>
                </a:lnTo>
                <a:lnTo>
                  <a:pt x="5591609" y="1655605"/>
                </a:lnTo>
                <a:lnTo>
                  <a:pt x="5603038" y="1655605"/>
                </a:lnTo>
                <a:lnTo>
                  <a:pt x="5614469" y="1655605"/>
                </a:lnTo>
                <a:lnTo>
                  <a:pt x="5625899" y="1655605"/>
                </a:lnTo>
                <a:lnTo>
                  <a:pt x="5637329" y="1655605"/>
                </a:lnTo>
                <a:lnTo>
                  <a:pt x="5648759" y="1655605"/>
                </a:lnTo>
                <a:lnTo>
                  <a:pt x="5660236" y="1655605"/>
                </a:lnTo>
                <a:lnTo>
                  <a:pt x="5671666" y="1655605"/>
                </a:lnTo>
                <a:lnTo>
                  <a:pt x="5683096" y="1655605"/>
                </a:lnTo>
                <a:lnTo>
                  <a:pt x="5694526" y="1655605"/>
                </a:lnTo>
                <a:lnTo>
                  <a:pt x="5705956" y="1655605"/>
                </a:lnTo>
                <a:lnTo>
                  <a:pt x="5717434" y="1655605"/>
                </a:lnTo>
                <a:lnTo>
                  <a:pt x="5728864" y="1655605"/>
                </a:lnTo>
                <a:lnTo>
                  <a:pt x="5740294" y="1655605"/>
                </a:lnTo>
                <a:lnTo>
                  <a:pt x="5751724" y="1655605"/>
                </a:lnTo>
                <a:lnTo>
                  <a:pt x="5763154" y="1655605"/>
                </a:lnTo>
                <a:lnTo>
                  <a:pt x="5774631" y="1655605"/>
                </a:lnTo>
                <a:lnTo>
                  <a:pt x="5786062" y="1655605"/>
                </a:lnTo>
                <a:lnTo>
                  <a:pt x="5797492" y="1655605"/>
                </a:lnTo>
                <a:lnTo>
                  <a:pt x="5808921" y="1655605"/>
                </a:lnTo>
                <a:lnTo>
                  <a:pt x="5820351" y="1655605"/>
                </a:lnTo>
                <a:lnTo>
                  <a:pt x="5831829" y="1655605"/>
                </a:lnTo>
                <a:lnTo>
                  <a:pt x="5843259" y="1655605"/>
                </a:lnTo>
                <a:lnTo>
                  <a:pt x="5854689" y="1655605"/>
                </a:lnTo>
                <a:lnTo>
                  <a:pt x="5866119" y="1655605"/>
                </a:lnTo>
                <a:lnTo>
                  <a:pt x="5877549" y="1655605"/>
                </a:lnTo>
                <a:lnTo>
                  <a:pt x="5889027" y="1655605"/>
                </a:lnTo>
                <a:lnTo>
                  <a:pt x="5900457" y="1655605"/>
                </a:lnTo>
                <a:lnTo>
                  <a:pt x="5911887" y="1655605"/>
                </a:lnTo>
                <a:lnTo>
                  <a:pt x="5923317" y="1655605"/>
                </a:lnTo>
                <a:lnTo>
                  <a:pt x="5934747" y="1655605"/>
                </a:lnTo>
                <a:lnTo>
                  <a:pt x="5946225" y="1655605"/>
                </a:lnTo>
                <a:lnTo>
                  <a:pt x="5957655" y="1655605"/>
                </a:lnTo>
                <a:lnTo>
                  <a:pt x="5969084" y="1655605"/>
                </a:lnTo>
                <a:lnTo>
                  <a:pt x="5980514" y="1655605"/>
                </a:lnTo>
                <a:lnTo>
                  <a:pt x="5991944" y="1655605"/>
                </a:lnTo>
                <a:lnTo>
                  <a:pt x="6003422" y="1655605"/>
                </a:lnTo>
                <a:lnTo>
                  <a:pt x="6014852" y="1655605"/>
                </a:lnTo>
                <a:lnTo>
                  <a:pt x="6026282" y="1655605"/>
                </a:lnTo>
                <a:lnTo>
                  <a:pt x="6037712" y="1655605"/>
                </a:lnTo>
                <a:lnTo>
                  <a:pt x="6049142" y="1655605"/>
                </a:lnTo>
                <a:lnTo>
                  <a:pt x="6060620" y="1655605"/>
                </a:lnTo>
                <a:lnTo>
                  <a:pt x="6072049" y="1655605"/>
                </a:lnTo>
                <a:lnTo>
                  <a:pt x="6083480" y="1655605"/>
                </a:lnTo>
                <a:lnTo>
                  <a:pt x="6094910" y="1655605"/>
                </a:lnTo>
                <a:lnTo>
                  <a:pt x="6106340" y="1655605"/>
                </a:lnTo>
                <a:lnTo>
                  <a:pt x="6117818" y="1655605"/>
                </a:lnTo>
                <a:lnTo>
                  <a:pt x="6129247" y="1655605"/>
                </a:lnTo>
                <a:lnTo>
                  <a:pt x="6140677" y="1655605"/>
                </a:lnTo>
                <a:lnTo>
                  <a:pt x="6152107" y="1655605"/>
                </a:lnTo>
                <a:lnTo>
                  <a:pt x="6163537" y="1655605"/>
                </a:lnTo>
                <a:lnTo>
                  <a:pt x="6175015" y="1655605"/>
                </a:lnTo>
                <a:lnTo>
                  <a:pt x="6186445" y="1655605"/>
                </a:lnTo>
                <a:lnTo>
                  <a:pt x="6197875" y="1655605"/>
                </a:lnTo>
                <a:lnTo>
                  <a:pt x="6209305" y="1655605"/>
                </a:lnTo>
                <a:lnTo>
                  <a:pt x="6220735" y="1655605"/>
                </a:lnTo>
                <a:lnTo>
                  <a:pt x="6232212" y="1655605"/>
                </a:lnTo>
                <a:lnTo>
                  <a:pt x="6243642" y="1655605"/>
                </a:lnTo>
                <a:lnTo>
                  <a:pt x="6255073" y="1655605"/>
                </a:lnTo>
                <a:lnTo>
                  <a:pt x="6266503" y="1655605"/>
                </a:lnTo>
                <a:lnTo>
                  <a:pt x="6277933" y="1655605"/>
                </a:lnTo>
                <a:lnTo>
                  <a:pt x="6289410" y="1655605"/>
                </a:lnTo>
                <a:lnTo>
                  <a:pt x="6300840" y="1655605"/>
                </a:lnTo>
                <a:lnTo>
                  <a:pt x="6312270" y="1655605"/>
                </a:lnTo>
                <a:lnTo>
                  <a:pt x="6323700" y="1655605"/>
                </a:lnTo>
                <a:lnTo>
                  <a:pt x="6335130" y="1655605"/>
                </a:lnTo>
                <a:lnTo>
                  <a:pt x="6346608" y="1655605"/>
                </a:lnTo>
                <a:lnTo>
                  <a:pt x="6358038" y="1655605"/>
                </a:lnTo>
                <a:lnTo>
                  <a:pt x="6369468" y="1655605"/>
                </a:lnTo>
                <a:lnTo>
                  <a:pt x="6380898" y="1655605"/>
                </a:lnTo>
                <a:lnTo>
                  <a:pt x="6392328" y="1655605"/>
                </a:lnTo>
                <a:lnTo>
                  <a:pt x="6403805" y="1655605"/>
                </a:lnTo>
                <a:lnTo>
                  <a:pt x="6415235" y="1655605"/>
                </a:lnTo>
                <a:lnTo>
                  <a:pt x="6426666" y="1655605"/>
                </a:lnTo>
                <a:lnTo>
                  <a:pt x="6438096" y="1655605"/>
                </a:lnTo>
                <a:lnTo>
                  <a:pt x="6449525" y="1655605"/>
                </a:lnTo>
                <a:lnTo>
                  <a:pt x="6461003" y="1655605"/>
                </a:lnTo>
                <a:lnTo>
                  <a:pt x="6472433" y="1655605"/>
                </a:lnTo>
                <a:lnTo>
                  <a:pt x="6483863" y="1655605"/>
                </a:lnTo>
                <a:lnTo>
                  <a:pt x="6495293" y="1655605"/>
                </a:lnTo>
                <a:lnTo>
                  <a:pt x="6506723" y="1655605"/>
                </a:lnTo>
                <a:lnTo>
                  <a:pt x="6518201" y="1655605"/>
                </a:lnTo>
                <a:lnTo>
                  <a:pt x="6529631" y="1655605"/>
                </a:lnTo>
                <a:lnTo>
                  <a:pt x="6541061" y="1655605"/>
                </a:lnTo>
                <a:lnTo>
                  <a:pt x="6552490" y="1655605"/>
                </a:lnTo>
                <a:lnTo>
                  <a:pt x="6563921" y="1655605"/>
                </a:lnTo>
                <a:lnTo>
                  <a:pt x="6575398" y="1655605"/>
                </a:lnTo>
                <a:lnTo>
                  <a:pt x="6586828" y="1655605"/>
                </a:lnTo>
                <a:lnTo>
                  <a:pt x="6598259" y="1655605"/>
                </a:lnTo>
                <a:lnTo>
                  <a:pt x="6609688" y="1655605"/>
                </a:lnTo>
                <a:lnTo>
                  <a:pt x="6621118" y="1655605"/>
                </a:lnTo>
                <a:lnTo>
                  <a:pt x="6632596" y="1655605"/>
                </a:lnTo>
                <a:lnTo>
                  <a:pt x="6644026" y="1655605"/>
                </a:lnTo>
                <a:lnTo>
                  <a:pt x="6655456" y="1655605"/>
                </a:lnTo>
                <a:lnTo>
                  <a:pt x="6666886" y="1655605"/>
                </a:lnTo>
                <a:lnTo>
                  <a:pt x="6678316" y="1655605"/>
                </a:lnTo>
                <a:lnTo>
                  <a:pt x="6689794" y="1655605"/>
                </a:lnTo>
                <a:lnTo>
                  <a:pt x="6701224" y="1655605"/>
                </a:lnTo>
                <a:lnTo>
                  <a:pt x="6712653" y="1655605"/>
                </a:lnTo>
                <a:lnTo>
                  <a:pt x="6724083" y="1655605"/>
                </a:lnTo>
                <a:lnTo>
                  <a:pt x="6735514" y="1655605"/>
                </a:lnTo>
                <a:lnTo>
                  <a:pt x="6746944" y="1655605"/>
                </a:lnTo>
                <a:lnTo>
                  <a:pt x="6758421" y="1655605"/>
                </a:lnTo>
                <a:lnTo>
                  <a:pt x="6769851" y="1655605"/>
                </a:lnTo>
                <a:lnTo>
                  <a:pt x="6781281" y="1655605"/>
                </a:lnTo>
                <a:lnTo>
                  <a:pt x="6792711" y="1655605"/>
                </a:lnTo>
                <a:lnTo>
                  <a:pt x="6804141" y="1655605"/>
                </a:lnTo>
                <a:lnTo>
                  <a:pt x="6815619" y="1655605"/>
                </a:lnTo>
                <a:lnTo>
                  <a:pt x="6827049" y="1655605"/>
                </a:lnTo>
                <a:lnTo>
                  <a:pt x="6838479" y="1655605"/>
                </a:lnTo>
                <a:lnTo>
                  <a:pt x="6849909" y="1655605"/>
                </a:lnTo>
                <a:lnTo>
                  <a:pt x="6861339" y="1655605"/>
                </a:lnTo>
                <a:lnTo>
                  <a:pt x="6872816" y="1655605"/>
                </a:lnTo>
                <a:lnTo>
                  <a:pt x="6884246" y="1655605"/>
                </a:lnTo>
                <a:lnTo>
                  <a:pt x="6895676" y="1655605"/>
                </a:lnTo>
                <a:lnTo>
                  <a:pt x="6907107" y="1655605"/>
                </a:lnTo>
                <a:lnTo>
                  <a:pt x="6918537" y="1655605"/>
                </a:lnTo>
                <a:lnTo>
                  <a:pt x="6930014" y="1655605"/>
                </a:lnTo>
                <a:lnTo>
                  <a:pt x="6941444" y="1655605"/>
                </a:lnTo>
                <a:lnTo>
                  <a:pt x="6952874" y="1655605"/>
                </a:lnTo>
                <a:lnTo>
                  <a:pt x="6964304" y="1655605"/>
                </a:lnTo>
                <a:lnTo>
                  <a:pt x="6975734" y="1655605"/>
                </a:lnTo>
                <a:lnTo>
                  <a:pt x="6987212" y="1422738"/>
                </a:lnTo>
                <a:lnTo>
                  <a:pt x="6998642" y="256906"/>
                </a:lnTo>
                <a:lnTo>
                  <a:pt x="7010072" y="261412"/>
                </a:lnTo>
                <a:lnTo>
                  <a:pt x="7021502" y="207324"/>
                </a:lnTo>
                <a:lnTo>
                  <a:pt x="7032931" y="480758"/>
                </a:lnTo>
                <a:lnTo>
                  <a:pt x="7044409" y="680569"/>
                </a:lnTo>
                <a:lnTo>
                  <a:pt x="7055839" y="513810"/>
                </a:lnTo>
                <a:lnTo>
                  <a:pt x="7067269" y="288453"/>
                </a:lnTo>
                <a:lnTo>
                  <a:pt x="7078700" y="0"/>
                </a:lnTo>
                <a:lnTo>
                  <a:pt x="7090129" y="211834"/>
                </a:lnTo>
                <a:lnTo>
                  <a:pt x="7101607" y="232865"/>
                </a:lnTo>
                <a:lnTo>
                  <a:pt x="7113037" y="138215"/>
                </a:lnTo>
                <a:lnTo>
                  <a:pt x="7124467" y="462727"/>
                </a:lnTo>
                <a:lnTo>
                  <a:pt x="7135897" y="504795"/>
                </a:lnTo>
                <a:lnTo>
                  <a:pt x="7147327" y="540851"/>
                </a:lnTo>
                <a:lnTo>
                  <a:pt x="7158805" y="1340108"/>
                </a:lnTo>
                <a:lnTo>
                  <a:pt x="7170235" y="1578986"/>
                </a:lnTo>
                <a:lnTo>
                  <a:pt x="7181665" y="1631569"/>
                </a:lnTo>
                <a:lnTo>
                  <a:pt x="7193094" y="1652600"/>
                </a:lnTo>
                <a:lnTo>
                  <a:pt x="7204524" y="1655605"/>
                </a:lnTo>
                <a:lnTo>
                  <a:pt x="7216002" y="1655605"/>
                </a:lnTo>
                <a:lnTo>
                  <a:pt x="7227432" y="1655605"/>
                </a:lnTo>
                <a:lnTo>
                  <a:pt x="7238862" y="1655605"/>
                </a:lnTo>
                <a:lnTo>
                  <a:pt x="7250292" y="1655605"/>
                </a:lnTo>
                <a:lnTo>
                  <a:pt x="7261722" y="1655605"/>
                </a:lnTo>
                <a:lnTo>
                  <a:pt x="7273200" y="1655605"/>
                </a:lnTo>
                <a:lnTo>
                  <a:pt x="7284630" y="1655605"/>
                </a:lnTo>
                <a:lnTo>
                  <a:pt x="7296060" y="1655605"/>
                </a:lnTo>
                <a:lnTo>
                  <a:pt x="7307490" y="1655605"/>
                </a:lnTo>
                <a:lnTo>
                  <a:pt x="7318920" y="1655605"/>
                </a:lnTo>
                <a:lnTo>
                  <a:pt x="7330398" y="1655605"/>
                </a:lnTo>
                <a:lnTo>
                  <a:pt x="7341828" y="1655605"/>
                </a:lnTo>
                <a:lnTo>
                  <a:pt x="7353257" y="1655605"/>
                </a:lnTo>
                <a:lnTo>
                  <a:pt x="7364687" y="1655605"/>
                </a:lnTo>
                <a:lnTo>
                  <a:pt x="7376117" y="1655605"/>
                </a:lnTo>
                <a:lnTo>
                  <a:pt x="7387595" y="1655605"/>
                </a:lnTo>
                <a:lnTo>
                  <a:pt x="7399025" y="1655605"/>
                </a:lnTo>
                <a:lnTo>
                  <a:pt x="7410455" y="1655605"/>
                </a:lnTo>
                <a:lnTo>
                  <a:pt x="7421885" y="1655605"/>
                </a:lnTo>
                <a:lnTo>
                  <a:pt x="7433315" y="1655605"/>
                </a:lnTo>
                <a:lnTo>
                  <a:pt x="7444793" y="1655605"/>
                </a:lnTo>
                <a:lnTo>
                  <a:pt x="7456222" y="1655605"/>
                </a:lnTo>
                <a:lnTo>
                  <a:pt x="7467653" y="1655605"/>
                </a:lnTo>
                <a:lnTo>
                  <a:pt x="7479083" y="1655605"/>
                </a:lnTo>
                <a:lnTo>
                  <a:pt x="7490513" y="1654105"/>
                </a:lnTo>
                <a:lnTo>
                  <a:pt x="7501990" y="1654105"/>
                </a:lnTo>
                <a:lnTo>
                  <a:pt x="7513420" y="1655605"/>
                </a:lnTo>
                <a:lnTo>
                  <a:pt x="7524850" y="1655605"/>
                </a:lnTo>
                <a:lnTo>
                  <a:pt x="7536280" y="1655605"/>
                </a:lnTo>
                <a:lnTo>
                  <a:pt x="7547710" y="1655605"/>
                </a:lnTo>
                <a:lnTo>
                  <a:pt x="7559188" y="1655605"/>
                </a:lnTo>
                <a:lnTo>
                  <a:pt x="7570618" y="1655605"/>
                </a:lnTo>
                <a:lnTo>
                  <a:pt x="7582048" y="1654105"/>
                </a:lnTo>
                <a:lnTo>
                  <a:pt x="7593478" y="1655605"/>
                </a:lnTo>
                <a:lnTo>
                  <a:pt x="7604908" y="1655605"/>
                </a:lnTo>
                <a:lnTo>
                  <a:pt x="7616385" y="1654105"/>
                </a:lnTo>
                <a:lnTo>
                  <a:pt x="7627815" y="1655605"/>
                </a:lnTo>
                <a:lnTo>
                  <a:pt x="7639246" y="1655605"/>
                </a:lnTo>
                <a:lnTo>
                  <a:pt x="7650676" y="1655605"/>
                </a:lnTo>
                <a:lnTo>
                  <a:pt x="7662106" y="1655605"/>
                </a:lnTo>
                <a:lnTo>
                  <a:pt x="7673583" y="1655605"/>
                </a:lnTo>
                <a:lnTo>
                  <a:pt x="7685013" y="1655605"/>
                </a:lnTo>
                <a:lnTo>
                  <a:pt x="7696443" y="1655605"/>
                </a:lnTo>
                <a:lnTo>
                  <a:pt x="7707873" y="1655605"/>
                </a:lnTo>
                <a:lnTo>
                  <a:pt x="7719303" y="1655605"/>
                </a:lnTo>
                <a:lnTo>
                  <a:pt x="7730733" y="1655605"/>
                </a:lnTo>
                <a:lnTo>
                  <a:pt x="7742211" y="1655605"/>
                </a:lnTo>
                <a:lnTo>
                  <a:pt x="7753641" y="1655605"/>
                </a:lnTo>
                <a:lnTo>
                  <a:pt x="7765071" y="1655605"/>
                </a:lnTo>
                <a:lnTo>
                  <a:pt x="7776501" y="1655605"/>
                </a:lnTo>
                <a:lnTo>
                  <a:pt x="7787931" y="1655605"/>
                </a:lnTo>
                <a:lnTo>
                  <a:pt x="7799408" y="1655605"/>
                </a:lnTo>
                <a:lnTo>
                  <a:pt x="7810839" y="1655605"/>
                </a:lnTo>
                <a:lnTo>
                  <a:pt x="7822268" y="1655605"/>
                </a:lnTo>
                <a:lnTo>
                  <a:pt x="7833698" y="1655605"/>
                </a:lnTo>
                <a:lnTo>
                  <a:pt x="7845128" y="1655605"/>
                </a:lnTo>
                <a:lnTo>
                  <a:pt x="7856606" y="1655605"/>
                </a:lnTo>
                <a:lnTo>
                  <a:pt x="7868036" y="1655605"/>
                </a:lnTo>
                <a:lnTo>
                  <a:pt x="7879466" y="1655605"/>
                </a:lnTo>
                <a:lnTo>
                  <a:pt x="7890896" y="1655605"/>
                </a:lnTo>
                <a:lnTo>
                  <a:pt x="7902326" y="1655605"/>
                </a:lnTo>
                <a:lnTo>
                  <a:pt x="7913804" y="1655605"/>
                </a:lnTo>
                <a:lnTo>
                  <a:pt x="7925234" y="1655605"/>
                </a:lnTo>
                <a:lnTo>
                  <a:pt x="7936663" y="1655605"/>
                </a:lnTo>
                <a:lnTo>
                  <a:pt x="7948094" y="1655605"/>
                </a:lnTo>
                <a:lnTo>
                  <a:pt x="7959524" y="1655605"/>
                </a:lnTo>
                <a:lnTo>
                  <a:pt x="7971001" y="1655605"/>
                </a:lnTo>
                <a:lnTo>
                  <a:pt x="7982431" y="1655605"/>
                </a:lnTo>
                <a:lnTo>
                  <a:pt x="7993861" y="1655605"/>
                </a:lnTo>
                <a:lnTo>
                  <a:pt x="8005291" y="1655605"/>
                </a:lnTo>
                <a:lnTo>
                  <a:pt x="8016721" y="1655605"/>
                </a:lnTo>
                <a:lnTo>
                  <a:pt x="8028199" y="1655605"/>
                </a:lnTo>
                <a:lnTo>
                  <a:pt x="8039629" y="1655605"/>
                </a:lnTo>
                <a:lnTo>
                  <a:pt x="8051059" y="1655605"/>
                </a:lnTo>
                <a:lnTo>
                  <a:pt x="8062489" y="1655605"/>
                </a:lnTo>
                <a:lnTo>
                  <a:pt x="8073919" y="1655605"/>
                </a:lnTo>
                <a:lnTo>
                  <a:pt x="8085396" y="1655605"/>
                </a:lnTo>
                <a:lnTo>
                  <a:pt x="8096826" y="1655605"/>
                </a:lnTo>
                <a:lnTo>
                  <a:pt x="8108256" y="1655605"/>
                </a:lnTo>
                <a:lnTo>
                  <a:pt x="8119687" y="1655605"/>
                </a:lnTo>
                <a:lnTo>
                  <a:pt x="8131117" y="1655605"/>
                </a:lnTo>
                <a:lnTo>
                  <a:pt x="8142594" y="1655605"/>
                </a:lnTo>
                <a:lnTo>
                  <a:pt x="8154024" y="1655605"/>
                </a:lnTo>
                <a:lnTo>
                  <a:pt x="8165454" y="1655605"/>
                </a:lnTo>
                <a:lnTo>
                  <a:pt x="8176884" y="1655605"/>
                </a:lnTo>
                <a:lnTo>
                  <a:pt x="8188314" y="1655605"/>
                </a:lnTo>
                <a:lnTo>
                  <a:pt x="8199792" y="1655605"/>
                </a:lnTo>
                <a:lnTo>
                  <a:pt x="8211222" y="1655605"/>
                </a:lnTo>
                <a:lnTo>
                  <a:pt x="8222652" y="1655605"/>
                </a:lnTo>
                <a:lnTo>
                  <a:pt x="8234082" y="1655605"/>
                </a:lnTo>
                <a:lnTo>
                  <a:pt x="8245512" y="1655605"/>
                </a:lnTo>
                <a:lnTo>
                  <a:pt x="8256989" y="1655605"/>
                </a:lnTo>
                <a:lnTo>
                  <a:pt x="8268419" y="1655605"/>
                </a:lnTo>
                <a:lnTo>
                  <a:pt x="8279850" y="1655605"/>
                </a:lnTo>
                <a:lnTo>
                  <a:pt x="8291280" y="1655605"/>
                </a:lnTo>
                <a:lnTo>
                  <a:pt x="8302709" y="1655605"/>
                </a:lnTo>
                <a:lnTo>
                  <a:pt x="8314187" y="1655605"/>
                </a:lnTo>
                <a:lnTo>
                  <a:pt x="8325617" y="1655605"/>
                </a:lnTo>
                <a:lnTo>
                  <a:pt x="8337047" y="1655605"/>
                </a:lnTo>
                <a:lnTo>
                  <a:pt x="8348477" y="1655605"/>
                </a:lnTo>
                <a:lnTo>
                  <a:pt x="8359907" y="1655605"/>
                </a:lnTo>
                <a:lnTo>
                  <a:pt x="8371385" y="1655605"/>
                </a:lnTo>
                <a:lnTo>
                  <a:pt x="8382815" y="1655605"/>
                </a:lnTo>
                <a:lnTo>
                  <a:pt x="8394245" y="1655605"/>
                </a:lnTo>
                <a:lnTo>
                  <a:pt x="8405674" y="1655605"/>
                </a:lnTo>
                <a:lnTo>
                  <a:pt x="8417104" y="1655605"/>
                </a:lnTo>
                <a:lnTo>
                  <a:pt x="8428582" y="1655605"/>
                </a:lnTo>
                <a:lnTo>
                  <a:pt x="8440012" y="1655605"/>
                </a:lnTo>
                <a:lnTo>
                  <a:pt x="8451442" y="1655605"/>
                </a:lnTo>
                <a:lnTo>
                  <a:pt x="8462872" y="1655605"/>
                </a:lnTo>
                <a:lnTo>
                  <a:pt x="8474302" y="1655605"/>
                </a:lnTo>
                <a:lnTo>
                  <a:pt x="8485780" y="1655605"/>
                </a:lnTo>
                <a:lnTo>
                  <a:pt x="8497210" y="1655605"/>
                </a:lnTo>
                <a:lnTo>
                  <a:pt x="8508640" y="1655605"/>
                </a:lnTo>
                <a:lnTo>
                  <a:pt x="8520069" y="1655605"/>
                </a:lnTo>
                <a:lnTo>
                  <a:pt x="8531500" y="1655605"/>
                </a:lnTo>
                <a:lnTo>
                  <a:pt x="8542977" y="1655605"/>
                </a:lnTo>
                <a:lnTo>
                  <a:pt x="8554407" y="1654105"/>
                </a:lnTo>
                <a:lnTo>
                  <a:pt x="8565837" y="1655605"/>
                </a:lnTo>
                <a:lnTo>
                  <a:pt x="8577267" y="1655605"/>
                </a:lnTo>
                <a:lnTo>
                  <a:pt x="8588697" y="1655605"/>
                </a:lnTo>
                <a:lnTo>
                  <a:pt x="8600175" y="1655605"/>
                </a:lnTo>
                <a:lnTo>
                  <a:pt x="8611605" y="1655605"/>
                </a:lnTo>
                <a:lnTo>
                  <a:pt x="8623035" y="1655605"/>
                </a:lnTo>
                <a:lnTo>
                  <a:pt x="8634465" y="1655605"/>
                </a:lnTo>
                <a:lnTo>
                  <a:pt x="8645895" y="1655605"/>
                </a:lnTo>
                <a:lnTo>
                  <a:pt x="8657373" y="1655605"/>
                </a:lnTo>
                <a:lnTo>
                  <a:pt x="8668802" y="1655605"/>
                </a:lnTo>
                <a:lnTo>
                  <a:pt x="8680232" y="1655605"/>
                </a:lnTo>
                <a:lnTo>
                  <a:pt x="8691662" y="1655605"/>
                </a:lnTo>
                <a:lnTo>
                  <a:pt x="8703093" y="1655605"/>
                </a:lnTo>
                <a:lnTo>
                  <a:pt x="8714570" y="1655605"/>
                </a:lnTo>
                <a:lnTo>
                  <a:pt x="8726000" y="1655605"/>
                </a:lnTo>
                <a:lnTo>
                  <a:pt x="8737430" y="1655605"/>
                </a:lnTo>
                <a:lnTo>
                  <a:pt x="8748860" y="1655605"/>
                </a:lnTo>
                <a:lnTo>
                  <a:pt x="8760290" y="1655605"/>
                </a:lnTo>
                <a:lnTo>
                  <a:pt x="8771768" y="1655605"/>
                </a:lnTo>
                <a:lnTo>
                  <a:pt x="8783198" y="1655605"/>
                </a:lnTo>
                <a:lnTo>
                  <a:pt x="8794628" y="1655605"/>
                </a:lnTo>
                <a:lnTo>
                  <a:pt x="8806058" y="1655605"/>
                </a:lnTo>
                <a:lnTo>
                  <a:pt x="8817488" y="1655605"/>
                </a:lnTo>
                <a:lnTo>
                  <a:pt x="8828918" y="1655605"/>
                </a:lnTo>
                <a:lnTo>
                  <a:pt x="8840395" y="1655605"/>
                </a:lnTo>
                <a:lnTo>
                  <a:pt x="8851825" y="1655605"/>
                </a:lnTo>
                <a:lnTo>
                  <a:pt x="8863256" y="1655605"/>
                </a:lnTo>
                <a:lnTo>
                  <a:pt x="8874686" y="1655605"/>
                </a:lnTo>
                <a:lnTo>
                  <a:pt x="8886115" y="1655605"/>
                </a:lnTo>
                <a:lnTo>
                  <a:pt x="8897593" y="1655605"/>
                </a:lnTo>
                <a:lnTo>
                  <a:pt x="8909022" y="1655605"/>
                </a:lnTo>
                <a:lnTo>
                  <a:pt x="8920453" y="1655605"/>
                </a:lnTo>
                <a:lnTo>
                  <a:pt x="8931883" y="1655605"/>
                </a:lnTo>
                <a:lnTo>
                  <a:pt x="8943313" y="1655605"/>
                </a:lnTo>
                <a:lnTo>
                  <a:pt x="8954791" y="1655605"/>
                </a:lnTo>
                <a:lnTo>
                  <a:pt x="8966220" y="1655605"/>
                </a:lnTo>
                <a:lnTo>
                  <a:pt x="8977651" y="1655605"/>
                </a:lnTo>
                <a:lnTo>
                  <a:pt x="8989080" y="1655605"/>
                </a:lnTo>
                <a:lnTo>
                  <a:pt x="9000511" y="1655605"/>
                </a:lnTo>
                <a:lnTo>
                  <a:pt x="9011988" y="1655605"/>
                </a:lnTo>
                <a:lnTo>
                  <a:pt x="9023418" y="1655605"/>
                </a:lnTo>
                <a:lnTo>
                  <a:pt x="9034849" y="1655605"/>
                </a:lnTo>
                <a:lnTo>
                  <a:pt x="9046278" y="1655605"/>
                </a:lnTo>
                <a:lnTo>
                  <a:pt x="9057709" y="1655605"/>
                </a:lnTo>
                <a:lnTo>
                  <a:pt x="9069186" y="1655605"/>
                </a:lnTo>
                <a:lnTo>
                  <a:pt x="9080615" y="1655605"/>
                </a:lnTo>
                <a:lnTo>
                  <a:pt x="9092046" y="1655605"/>
                </a:lnTo>
                <a:lnTo>
                  <a:pt x="9103476" y="1655605"/>
                </a:lnTo>
                <a:lnTo>
                  <a:pt x="9114906" y="1655605"/>
                </a:lnTo>
                <a:lnTo>
                  <a:pt x="9126384" y="1655605"/>
                </a:lnTo>
                <a:lnTo>
                  <a:pt x="9137813" y="1655605"/>
                </a:lnTo>
                <a:lnTo>
                  <a:pt x="9149244" y="1655605"/>
                </a:lnTo>
                <a:lnTo>
                  <a:pt x="9160673" y="1655605"/>
                </a:lnTo>
                <a:lnTo>
                  <a:pt x="9172104" y="1655605"/>
                </a:lnTo>
                <a:lnTo>
                  <a:pt x="9183581" y="1655605"/>
                </a:lnTo>
                <a:lnTo>
                  <a:pt x="9195011" y="1655605"/>
                </a:lnTo>
                <a:lnTo>
                  <a:pt x="9206442" y="1655605"/>
                </a:lnTo>
                <a:lnTo>
                  <a:pt x="9217871" y="1655605"/>
                </a:lnTo>
                <a:lnTo>
                  <a:pt x="9229301" y="1655605"/>
                </a:lnTo>
                <a:lnTo>
                  <a:pt x="9240779" y="1655605"/>
                </a:lnTo>
                <a:lnTo>
                  <a:pt x="9252209" y="1655605"/>
                </a:lnTo>
                <a:lnTo>
                  <a:pt x="9263639" y="1655605"/>
                </a:lnTo>
                <a:lnTo>
                  <a:pt x="9275069" y="1655605"/>
                </a:lnTo>
                <a:lnTo>
                  <a:pt x="9286498" y="1655605"/>
                </a:lnTo>
                <a:lnTo>
                  <a:pt x="9297977" y="1655605"/>
                </a:lnTo>
                <a:lnTo>
                  <a:pt x="9309406" y="1655605"/>
                </a:lnTo>
                <a:lnTo>
                  <a:pt x="9320837" y="1655605"/>
                </a:lnTo>
                <a:lnTo>
                  <a:pt x="9332266" y="1655605"/>
                </a:lnTo>
                <a:lnTo>
                  <a:pt x="9343696" y="1655605"/>
                </a:lnTo>
                <a:lnTo>
                  <a:pt x="9355174" y="1655605"/>
                </a:lnTo>
                <a:lnTo>
                  <a:pt x="9366604" y="1655605"/>
                </a:lnTo>
                <a:lnTo>
                  <a:pt x="9378035" y="1655605"/>
                </a:lnTo>
                <a:lnTo>
                  <a:pt x="9389464" y="1655605"/>
                </a:lnTo>
                <a:lnTo>
                  <a:pt x="9400894" y="1655605"/>
                </a:lnTo>
                <a:lnTo>
                  <a:pt x="9412372" y="1655605"/>
                </a:lnTo>
                <a:lnTo>
                  <a:pt x="9423802" y="1655605"/>
                </a:lnTo>
                <a:lnTo>
                  <a:pt x="9435232" y="1655605"/>
                </a:lnTo>
                <a:lnTo>
                  <a:pt x="9446662" y="1655605"/>
                </a:lnTo>
                <a:lnTo>
                  <a:pt x="9458091" y="1655605"/>
                </a:lnTo>
                <a:lnTo>
                  <a:pt x="9469570" y="1655605"/>
                </a:lnTo>
                <a:lnTo>
                  <a:pt x="9480999" y="1655605"/>
                </a:lnTo>
                <a:lnTo>
                  <a:pt x="9492429" y="1655605"/>
                </a:lnTo>
                <a:lnTo>
                  <a:pt x="9503859" y="1655605"/>
                </a:lnTo>
                <a:lnTo>
                  <a:pt x="9515289" y="1655605"/>
                </a:lnTo>
                <a:lnTo>
                  <a:pt x="9526767" y="1655605"/>
                </a:lnTo>
                <a:lnTo>
                  <a:pt x="9538197" y="1655605"/>
                </a:lnTo>
                <a:lnTo>
                  <a:pt x="9549626" y="1655605"/>
                </a:lnTo>
                <a:lnTo>
                  <a:pt x="9561057" y="1655605"/>
                </a:lnTo>
                <a:lnTo>
                  <a:pt x="9572487" y="1655605"/>
                </a:lnTo>
                <a:lnTo>
                  <a:pt x="9583965" y="1655605"/>
                </a:lnTo>
                <a:lnTo>
                  <a:pt x="9595395" y="1655605"/>
                </a:lnTo>
                <a:lnTo>
                  <a:pt x="9606824" y="1655605"/>
                </a:lnTo>
                <a:lnTo>
                  <a:pt x="9618255" y="1655605"/>
                </a:lnTo>
                <a:lnTo>
                  <a:pt x="9629684" y="1655605"/>
                </a:lnTo>
                <a:lnTo>
                  <a:pt x="9641163" y="1655605"/>
                </a:lnTo>
                <a:lnTo>
                  <a:pt x="9652592" y="1655605"/>
                </a:lnTo>
                <a:lnTo>
                  <a:pt x="9664022" y="1655605"/>
                </a:lnTo>
                <a:lnTo>
                  <a:pt x="9675452" y="1655605"/>
                </a:lnTo>
                <a:lnTo>
                  <a:pt x="9686882" y="1655605"/>
                </a:lnTo>
                <a:lnTo>
                  <a:pt x="9698360" y="1655605"/>
                </a:lnTo>
                <a:lnTo>
                  <a:pt x="9709790" y="1655605"/>
                </a:lnTo>
                <a:lnTo>
                  <a:pt x="9721219" y="1655605"/>
                </a:lnTo>
                <a:lnTo>
                  <a:pt x="9732650" y="1655605"/>
                </a:lnTo>
                <a:lnTo>
                  <a:pt x="9744080" y="1655605"/>
                </a:lnTo>
                <a:lnTo>
                  <a:pt x="9755557" y="1655605"/>
                </a:lnTo>
                <a:lnTo>
                  <a:pt x="9766988" y="1655605"/>
                </a:lnTo>
                <a:lnTo>
                  <a:pt x="9778417" y="1655605"/>
                </a:lnTo>
                <a:lnTo>
                  <a:pt x="9789848" y="1655605"/>
                </a:lnTo>
                <a:lnTo>
                  <a:pt x="9801277" y="1655605"/>
                </a:lnTo>
                <a:lnTo>
                  <a:pt x="9812755" y="1655605"/>
                </a:lnTo>
                <a:lnTo>
                  <a:pt x="9824185" y="1655605"/>
                </a:lnTo>
                <a:lnTo>
                  <a:pt x="9835615" y="1655605"/>
                </a:lnTo>
                <a:lnTo>
                  <a:pt x="9847045" y="1655605"/>
                </a:lnTo>
                <a:lnTo>
                  <a:pt x="9858475" y="1655605"/>
                </a:lnTo>
                <a:lnTo>
                  <a:pt x="9869952" y="1655605"/>
                </a:lnTo>
                <a:lnTo>
                  <a:pt x="9881383" y="1655605"/>
                </a:lnTo>
                <a:lnTo>
                  <a:pt x="9892812" y="1655605"/>
                </a:lnTo>
                <a:lnTo>
                  <a:pt x="9904243" y="1655605"/>
                </a:lnTo>
                <a:lnTo>
                  <a:pt x="9915673" y="1655605"/>
                </a:lnTo>
                <a:lnTo>
                  <a:pt x="9927102" y="1655605"/>
                </a:lnTo>
                <a:lnTo>
                  <a:pt x="9938581" y="1655605"/>
                </a:lnTo>
                <a:lnTo>
                  <a:pt x="9950010" y="1655605"/>
                </a:lnTo>
                <a:lnTo>
                  <a:pt x="9961441" y="1655605"/>
                </a:lnTo>
                <a:lnTo>
                  <a:pt x="9972870" y="1655605"/>
                </a:lnTo>
                <a:lnTo>
                  <a:pt x="9984300" y="1655605"/>
                </a:lnTo>
                <a:lnTo>
                  <a:pt x="9995778" y="1655605"/>
                </a:lnTo>
                <a:lnTo>
                  <a:pt x="10007208" y="1655605"/>
                </a:lnTo>
                <a:lnTo>
                  <a:pt x="10018638" y="1655605"/>
                </a:lnTo>
                <a:lnTo>
                  <a:pt x="10030068" y="1655605"/>
                </a:lnTo>
                <a:lnTo>
                  <a:pt x="10041498" y="1655605"/>
                </a:lnTo>
                <a:lnTo>
                  <a:pt x="10052976" y="1655605"/>
                </a:lnTo>
                <a:lnTo>
                  <a:pt x="10064405" y="1655605"/>
                </a:lnTo>
                <a:lnTo>
                  <a:pt x="10075835" y="1655605"/>
                </a:lnTo>
                <a:lnTo>
                  <a:pt x="10087266" y="1655605"/>
                </a:lnTo>
                <a:lnTo>
                  <a:pt x="10098695" y="1655605"/>
                </a:lnTo>
                <a:lnTo>
                  <a:pt x="10110174" y="1655605"/>
                </a:lnTo>
                <a:lnTo>
                  <a:pt x="10121603" y="1655605"/>
                </a:lnTo>
                <a:lnTo>
                  <a:pt x="10133033" y="1655605"/>
                </a:lnTo>
                <a:lnTo>
                  <a:pt x="10144463" y="1655605"/>
                </a:lnTo>
                <a:lnTo>
                  <a:pt x="10155893" y="1655605"/>
                </a:lnTo>
                <a:lnTo>
                  <a:pt x="10167371" y="1655605"/>
                </a:lnTo>
                <a:lnTo>
                  <a:pt x="10178801" y="1655605"/>
                </a:lnTo>
                <a:lnTo>
                  <a:pt x="10190230" y="1655605"/>
                </a:lnTo>
                <a:lnTo>
                  <a:pt x="10201661" y="1655605"/>
                </a:lnTo>
                <a:lnTo>
                  <a:pt x="10213091" y="1655605"/>
                </a:lnTo>
                <a:lnTo>
                  <a:pt x="10224569" y="1655605"/>
                </a:lnTo>
                <a:lnTo>
                  <a:pt x="10235998" y="1655605"/>
                </a:lnTo>
                <a:lnTo>
                  <a:pt x="10247428" y="1655605"/>
                </a:lnTo>
                <a:lnTo>
                  <a:pt x="10258859" y="1655605"/>
                </a:lnTo>
                <a:lnTo>
                  <a:pt x="10270288" y="1655605"/>
                </a:lnTo>
                <a:lnTo>
                  <a:pt x="10281767" y="1655605"/>
                </a:lnTo>
                <a:lnTo>
                  <a:pt x="10293196" y="1655605"/>
                </a:lnTo>
                <a:lnTo>
                  <a:pt x="10304626" y="1655605"/>
                </a:lnTo>
                <a:lnTo>
                  <a:pt x="10316056" y="1655605"/>
                </a:lnTo>
                <a:lnTo>
                  <a:pt x="10327486" y="1655605"/>
                </a:lnTo>
                <a:lnTo>
                  <a:pt x="10338963" y="1655605"/>
                </a:lnTo>
                <a:lnTo>
                  <a:pt x="10350394" y="1655605"/>
                </a:lnTo>
                <a:lnTo>
                  <a:pt x="10361823" y="1655605"/>
                </a:lnTo>
                <a:lnTo>
                  <a:pt x="10373254" y="1655605"/>
                </a:lnTo>
                <a:lnTo>
                  <a:pt x="10384684" y="1655605"/>
                </a:lnTo>
                <a:lnTo>
                  <a:pt x="10396161" y="1655605"/>
                </a:lnTo>
                <a:lnTo>
                  <a:pt x="10407591" y="1655605"/>
                </a:lnTo>
                <a:lnTo>
                  <a:pt x="10419021" y="1655605"/>
                </a:lnTo>
                <a:lnTo>
                  <a:pt x="10430452" y="1655605"/>
                </a:lnTo>
                <a:lnTo>
                  <a:pt x="10441881" y="1655605"/>
                </a:lnTo>
                <a:lnTo>
                  <a:pt x="10453358" y="1655605"/>
                </a:lnTo>
                <a:lnTo>
                  <a:pt x="10464789" y="1655605"/>
                </a:lnTo>
                <a:lnTo>
                  <a:pt x="10476219" y="1655605"/>
                </a:lnTo>
                <a:lnTo>
                  <a:pt x="10487649" y="1655605"/>
                </a:lnTo>
                <a:lnTo>
                  <a:pt x="10499079" y="1655605"/>
                </a:lnTo>
                <a:lnTo>
                  <a:pt x="10510556" y="1655605"/>
                </a:lnTo>
                <a:lnTo>
                  <a:pt x="10521987" y="1655605"/>
                </a:lnTo>
                <a:lnTo>
                  <a:pt x="10533416" y="1655605"/>
                </a:lnTo>
                <a:lnTo>
                  <a:pt x="10544847" y="1655605"/>
                </a:lnTo>
                <a:lnTo>
                  <a:pt x="10556277" y="1655605"/>
                </a:lnTo>
                <a:lnTo>
                  <a:pt x="10567754" y="1655605"/>
                </a:lnTo>
                <a:lnTo>
                  <a:pt x="10579184" y="1655605"/>
                </a:lnTo>
                <a:lnTo>
                  <a:pt x="10590614" y="1655605"/>
                </a:lnTo>
                <a:lnTo>
                  <a:pt x="10602045" y="1655605"/>
                </a:lnTo>
                <a:lnTo>
                  <a:pt x="10613474" y="1655605"/>
                </a:lnTo>
                <a:lnTo>
                  <a:pt x="10624951" y="1655605"/>
                </a:lnTo>
                <a:lnTo>
                  <a:pt x="10636382" y="1655605"/>
                </a:lnTo>
                <a:lnTo>
                  <a:pt x="10647812" y="1655605"/>
                </a:lnTo>
                <a:lnTo>
                  <a:pt x="10659241" y="1655605"/>
                </a:lnTo>
                <a:lnTo>
                  <a:pt x="10670672" y="1655605"/>
                </a:lnTo>
                <a:lnTo>
                  <a:pt x="10682149" y="1655605"/>
                </a:lnTo>
                <a:lnTo>
                  <a:pt x="10693580" y="1655605"/>
                </a:lnTo>
                <a:lnTo>
                  <a:pt x="10705009" y="1655605"/>
                </a:lnTo>
                <a:lnTo>
                  <a:pt x="10716439" y="1655605"/>
                </a:lnTo>
                <a:lnTo>
                  <a:pt x="10727870" y="1655605"/>
                </a:lnTo>
                <a:lnTo>
                  <a:pt x="10739347" y="1655605"/>
                </a:lnTo>
                <a:lnTo>
                  <a:pt x="10750778" y="1655605"/>
                </a:lnTo>
                <a:lnTo>
                  <a:pt x="10762207" y="1655605"/>
                </a:lnTo>
                <a:lnTo>
                  <a:pt x="10773637" y="1655605"/>
                </a:lnTo>
                <a:lnTo>
                  <a:pt x="10785067" y="1655605"/>
                </a:lnTo>
                <a:lnTo>
                  <a:pt x="10796544" y="1655605"/>
                </a:lnTo>
                <a:lnTo>
                  <a:pt x="10807975" y="1655605"/>
                </a:lnTo>
                <a:lnTo>
                  <a:pt x="10819405" y="1655605"/>
                </a:lnTo>
                <a:lnTo>
                  <a:pt x="10830834" y="1655605"/>
                </a:lnTo>
                <a:lnTo>
                  <a:pt x="10842265" y="1655605"/>
                </a:lnTo>
                <a:lnTo>
                  <a:pt x="10853742" y="1655605"/>
                </a:lnTo>
                <a:lnTo>
                  <a:pt x="10865173" y="1655605"/>
                </a:lnTo>
                <a:lnTo>
                  <a:pt x="10876602" y="1655605"/>
                </a:lnTo>
                <a:lnTo>
                  <a:pt x="10888032" y="1655605"/>
                </a:lnTo>
                <a:lnTo>
                  <a:pt x="10899463" y="1655605"/>
                </a:lnTo>
                <a:lnTo>
                  <a:pt x="10910892" y="1655605"/>
                </a:lnTo>
                <a:lnTo>
                  <a:pt x="10922369" y="1655605"/>
                </a:lnTo>
                <a:lnTo>
                  <a:pt x="10933800" y="1655605"/>
                </a:lnTo>
                <a:lnTo>
                  <a:pt x="10945230" y="1655605"/>
                </a:lnTo>
                <a:lnTo>
                  <a:pt x="10956660" y="1655605"/>
                </a:lnTo>
                <a:lnTo>
                  <a:pt x="10968090" y="1655605"/>
                </a:lnTo>
                <a:lnTo>
                  <a:pt x="10979567" y="1655605"/>
                </a:lnTo>
                <a:lnTo>
                  <a:pt x="10990998" y="1655605"/>
                </a:lnTo>
                <a:lnTo>
                  <a:pt x="11002427" y="1655605"/>
                </a:lnTo>
                <a:lnTo>
                  <a:pt x="11013858" y="1655605"/>
                </a:lnTo>
                <a:lnTo>
                  <a:pt x="11025287" y="1655605"/>
                </a:lnTo>
                <a:lnTo>
                  <a:pt x="11036765" y="1655605"/>
                </a:lnTo>
                <a:lnTo>
                  <a:pt x="11048195" y="1655605"/>
                </a:lnTo>
                <a:lnTo>
                  <a:pt x="11059625" y="1655605"/>
                </a:lnTo>
                <a:lnTo>
                  <a:pt x="11071056" y="1655605"/>
                </a:lnTo>
                <a:lnTo>
                  <a:pt x="11082485" y="1655605"/>
                </a:lnTo>
                <a:lnTo>
                  <a:pt x="11093962" y="1655605"/>
                </a:lnTo>
                <a:lnTo>
                  <a:pt x="11105393" y="1655605"/>
                </a:lnTo>
                <a:lnTo>
                  <a:pt x="11116823" y="1655605"/>
                </a:lnTo>
                <a:lnTo>
                  <a:pt x="11128253" y="1655605"/>
                </a:lnTo>
                <a:lnTo>
                  <a:pt x="11139683" y="1655605"/>
                </a:lnTo>
                <a:lnTo>
                  <a:pt x="11151160" y="1655605"/>
                </a:lnTo>
                <a:lnTo>
                  <a:pt x="11162591" y="1655605"/>
                </a:lnTo>
                <a:lnTo>
                  <a:pt x="11174020" y="1655605"/>
                </a:lnTo>
                <a:lnTo>
                  <a:pt x="11185451" y="1655605"/>
                </a:lnTo>
                <a:lnTo>
                  <a:pt x="11196881" y="1655605"/>
                </a:lnTo>
                <a:lnTo>
                  <a:pt x="11208358" y="1655605"/>
                </a:lnTo>
                <a:lnTo>
                  <a:pt x="11218359" y="1655605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4" name="Freeform 93">
            <a:extLst>
              <a:ext uri="{FF2B5EF4-FFF2-40B4-BE49-F238E27FC236}">
                <a16:creationId xmlns:a16="http://schemas.microsoft.com/office/drawing/2014/main" id="{CA4042A1-05C0-064A-A043-A518B68E7AD2}"/>
              </a:ext>
            </a:extLst>
          </p:cNvPr>
          <p:cNvSpPr/>
          <p:nvPr/>
        </p:nvSpPr>
        <p:spPr>
          <a:xfrm>
            <a:off x="638362" y="4134780"/>
            <a:ext cx="8413769" cy="1298042"/>
          </a:xfrm>
          <a:custGeom>
            <a:avLst/>
            <a:gdLst>
              <a:gd name="connsiteX0" fmla="*/ 0 w 11218359"/>
              <a:gd name="connsiteY0" fmla="*/ 1730723 h 1730722"/>
              <a:gd name="connsiteX1" fmla="*/ 9149 w 11218359"/>
              <a:gd name="connsiteY1" fmla="*/ 1730723 h 1730722"/>
              <a:gd name="connsiteX2" fmla="*/ 20588 w 11218359"/>
              <a:gd name="connsiteY2" fmla="*/ 1730723 h 1730722"/>
              <a:gd name="connsiteX3" fmla="*/ 32028 w 11218359"/>
              <a:gd name="connsiteY3" fmla="*/ 1730723 h 1730722"/>
              <a:gd name="connsiteX4" fmla="*/ 43467 w 11218359"/>
              <a:gd name="connsiteY4" fmla="*/ 1730723 h 1730722"/>
              <a:gd name="connsiteX5" fmla="*/ 54907 w 11218359"/>
              <a:gd name="connsiteY5" fmla="*/ 1730723 h 1730722"/>
              <a:gd name="connsiteX6" fmla="*/ 66346 w 11218359"/>
              <a:gd name="connsiteY6" fmla="*/ 1730723 h 1730722"/>
              <a:gd name="connsiteX7" fmla="*/ 77786 w 11218359"/>
              <a:gd name="connsiteY7" fmla="*/ 1730723 h 1730722"/>
              <a:gd name="connsiteX8" fmla="*/ 89225 w 11218359"/>
              <a:gd name="connsiteY8" fmla="*/ 1730723 h 1730722"/>
              <a:gd name="connsiteX9" fmla="*/ 100665 w 11218359"/>
              <a:gd name="connsiteY9" fmla="*/ 1730723 h 1730722"/>
              <a:gd name="connsiteX10" fmla="*/ 112104 w 11218359"/>
              <a:gd name="connsiteY10" fmla="*/ 1730723 h 1730722"/>
              <a:gd name="connsiteX11" fmla="*/ 123544 w 11218359"/>
              <a:gd name="connsiteY11" fmla="*/ 1730723 h 1730722"/>
              <a:gd name="connsiteX12" fmla="*/ 134979 w 11218359"/>
              <a:gd name="connsiteY12" fmla="*/ 1730723 h 1730722"/>
              <a:gd name="connsiteX13" fmla="*/ 146423 w 11218359"/>
              <a:gd name="connsiteY13" fmla="*/ 1730723 h 1730722"/>
              <a:gd name="connsiteX14" fmla="*/ 157858 w 11218359"/>
              <a:gd name="connsiteY14" fmla="*/ 1730723 h 1730722"/>
              <a:gd name="connsiteX15" fmla="*/ 169297 w 11218359"/>
              <a:gd name="connsiteY15" fmla="*/ 1730723 h 1730722"/>
              <a:gd name="connsiteX16" fmla="*/ 180737 w 11218359"/>
              <a:gd name="connsiteY16" fmla="*/ 1730723 h 1730722"/>
              <a:gd name="connsiteX17" fmla="*/ 192176 w 11218359"/>
              <a:gd name="connsiteY17" fmla="*/ 1730723 h 1730722"/>
              <a:gd name="connsiteX18" fmla="*/ 203616 w 11218359"/>
              <a:gd name="connsiteY18" fmla="*/ 1730723 h 1730722"/>
              <a:gd name="connsiteX19" fmla="*/ 215055 w 11218359"/>
              <a:gd name="connsiteY19" fmla="*/ 1730723 h 1730722"/>
              <a:gd name="connsiteX20" fmla="*/ 226495 w 11218359"/>
              <a:gd name="connsiteY20" fmla="*/ 1730723 h 1730722"/>
              <a:gd name="connsiteX21" fmla="*/ 237935 w 11218359"/>
              <a:gd name="connsiteY21" fmla="*/ 1730723 h 1730722"/>
              <a:gd name="connsiteX22" fmla="*/ 249374 w 11218359"/>
              <a:gd name="connsiteY22" fmla="*/ 1730723 h 1730722"/>
              <a:gd name="connsiteX23" fmla="*/ 260814 w 11218359"/>
              <a:gd name="connsiteY23" fmla="*/ 1730723 h 1730722"/>
              <a:gd name="connsiteX24" fmla="*/ 272253 w 11218359"/>
              <a:gd name="connsiteY24" fmla="*/ 1730723 h 1730722"/>
              <a:gd name="connsiteX25" fmla="*/ 283693 w 11218359"/>
              <a:gd name="connsiteY25" fmla="*/ 1730723 h 1730722"/>
              <a:gd name="connsiteX26" fmla="*/ 295132 w 11218359"/>
              <a:gd name="connsiteY26" fmla="*/ 1730723 h 1730722"/>
              <a:gd name="connsiteX27" fmla="*/ 306572 w 11218359"/>
              <a:gd name="connsiteY27" fmla="*/ 1730723 h 1730722"/>
              <a:gd name="connsiteX28" fmla="*/ 318011 w 11218359"/>
              <a:gd name="connsiteY28" fmla="*/ 1730723 h 1730722"/>
              <a:gd name="connsiteX29" fmla="*/ 329451 w 11218359"/>
              <a:gd name="connsiteY29" fmla="*/ 1730723 h 1730722"/>
              <a:gd name="connsiteX30" fmla="*/ 340890 w 11218359"/>
              <a:gd name="connsiteY30" fmla="*/ 1730723 h 1730722"/>
              <a:gd name="connsiteX31" fmla="*/ 352330 w 11218359"/>
              <a:gd name="connsiteY31" fmla="*/ 1730723 h 1730722"/>
              <a:gd name="connsiteX32" fmla="*/ 363769 w 11218359"/>
              <a:gd name="connsiteY32" fmla="*/ 1730723 h 1730722"/>
              <a:gd name="connsiteX33" fmla="*/ 375209 w 11218359"/>
              <a:gd name="connsiteY33" fmla="*/ 1730723 h 1730722"/>
              <a:gd name="connsiteX34" fmla="*/ 386648 w 11218359"/>
              <a:gd name="connsiteY34" fmla="*/ 1730723 h 1730722"/>
              <a:gd name="connsiteX35" fmla="*/ 398088 w 11218359"/>
              <a:gd name="connsiteY35" fmla="*/ 1730723 h 1730722"/>
              <a:gd name="connsiteX36" fmla="*/ 409527 w 11218359"/>
              <a:gd name="connsiteY36" fmla="*/ 1730723 h 1730722"/>
              <a:gd name="connsiteX37" fmla="*/ 420967 w 11218359"/>
              <a:gd name="connsiteY37" fmla="*/ 1730723 h 1730722"/>
              <a:gd name="connsiteX38" fmla="*/ 432406 w 11218359"/>
              <a:gd name="connsiteY38" fmla="*/ 1730723 h 1730722"/>
              <a:gd name="connsiteX39" fmla="*/ 443846 w 11218359"/>
              <a:gd name="connsiteY39" fmla="*/ 1730723 h 1730722"/>
              <a:gd name="connsiteX40" fmla="*/ 455285 w 11218359"/>
              <a:gd name="connsiteY40" fmla="*/ 1730723 h 1730722"/>
              <a:gd name="connsiteX41" fmla="*/ 466725 w 11218359"/>
              <a:gd name="connsiteY41" fmla="*/ 1730723 h 1730722"/>
              <a:gd name="connsiteX42" fmla="*/ 478165 w 11218359"/>
              <a:gd name="connsiteY42" fmla="*/ 1730723 h 1730722"/>
              <a:gd name="connsiteX43" fmla="*/ 489604 w 11218359"/>
              <a:gd name="connsiteY43" fmla="*/ 1730723 h 1730722"/>
              <a:gd name="connsiteX44" fmla="*/ 501044 w 11218359"/>
              <a:gd name="connsiteY44" fmla="*/ 1730723 h 1730722"/>
              <a:gd name="connsiteX45" fmla="*/ 512483 w 11218359"/>
              <a:gd name="connsiteY45" fmla="*/ 1730723 h 1730722"/>
              <a:gd name="connsiteX46" fmla="*/ 523923 w 11218359"/>
              <a:gd name="connsiteY46" fmla="*/ 1730723 h 1730722"/>
              <a:gd name="connsiteX47" fmla="*/ 535362 w 11218359"/>
              <a:gd name="connsiteY47" fmla="*/ 1730723 h 1730722"/>
              <a:gd name="connsiteX48" fmla="*/ 546802 w 11218359"/>
              <a:gd name="connsiteY48" fmla="*/ 1730723 h 1730722"/>
              <a:gd name="connsiteX49" fmla="*/ 558241 w 11218359"/>
              <a:gd name="connsiteY49" fmla="*/ 1730723 h 1730722"/>
              <a:gd name="connsiteX50" fmla="*/ 569681 w 11218359"/>
              <a:gd name="connsiteY50" fmla="*/ 1730723 h 1730722"/>
              <a:gd name="connsiteX51" fmla="*/ 581120 w 11218359"/>
              <a:gd name="connsiteY51" fmla="*/ 1730723 h 1730722"/>
              <a:gd name="connsiteX52" fmla="*/ 592560 w 11218359"/>
              <a:gd name="connsiteY52" fmla="*/ 1730723 h 1730722"/>
              <a:gd name="connsiteX53" fmla="*/ 603999 w 11218359"/>
              <a:gd name="connsiteY53" fmla="*/ 1730723 h 1730722"/>
              <a:gd name="connsiteX54" fmla="*/ 615439 w 11218359"/>
              <a:gd name="connsiteY54" fmla="*/ 1730723 h 1730722"/>
              <a:gd name="connsiteX55" fmla="*/ 626878 w 11218359"/>
              <a:gd name="connsiteY55" fmla="*/ 1730723 h 1730722"/>
              <a:gd name="connsiteX56" fmla="*/ 638318 w 11218359"/>
              <a:gd name="connsiteY56" fmla="*/ 1730723 h 1730722"/>
              <a:gd name="connsiteX57" fmla="*/ 649757 w 11218359"/>
              <a:gd name="connsiteY57" fmla="*/ 1730723 h 1730722"/>
              <a:gd name="connsiteX58" fmla="*/ 661192 w 11218359"/>
              <a:gd name="connsiteY58" fmla="*/ 1730723 h 1730722"/>
              <a:gd name="connsiteX59" fmla="*/ 672632 w 11218359"/>
              <a:gd name="connsiteY59" fmla="*/ 1730723 h 1730722"/>
              <a:gd name="connsiteX60" fmla="*/ 684071 w 11218359"/>
              <a:gd name="connsiteY60" fmla="*/ 1730723 h 1730722"/>
              <a:gd name="connsiteX61" fmla="*/ 695511 w 11218359"/>
              <a:gd name="connsiteY61" fmla="*/ 1730723 h 1730722"/>
              <a:gd name="connsiteX62" fmla="*/ 706950 w 11218359"/>
              <a:gd name="connsiteY62" fmla="*/ 1730723 h 1730722"/>
              <a:gd name="connsiteX63" fmla="*/ 718390 w 11218359"/>
              <a:gd name="connsiteY63" fmla="*/ 1730723 h 1730722"/>
              <a:gd name="connsiteX64" fmla="*/ 729829 w 11218359"/>
              <a:gd name="connsiteY64" fmla="*/ 1730723 h 1730722"/>
              <a:gd name="connsiteX65" fmla="*/ 741269 w 11218359"/>
              <a:gd name="connsiteY65" fmla="*/ 1730723 h 1730722"/>
              <a:gd name="connsiteX66" fmla="*/ 752708 w 11218359"/>
              <a:gd name="connsiteY66" fmla="*/ 1730723 h 1730722"/>
              <a:gd name="connsiteX67" fmla="*/ 764148 w 11218359"/>
              <a:gd name="connsiteY67" fmla="*/ 1730723 h 1730722"/>
              <a:gd name="connsiteX68" fmla="*/ 775587 w 11218359"/>
              <a:gd name="connsiteY68" fmla="*/ 1730723 h 1730722"/>
              <a:gd name="connsiteX69" fmla="*/ 787027 w 11218359"/>
              <a:gd name="connsiteY69" fmla="*/ 1730723 h 1730722"/>
              <a:gd name="connsiteX70" fmla="*/ 798467 w 11218359"/>
              <a:gd name="connsiteY70" fmla="*/ 1730723 h 1730722"/>
              <a:gd name="connsiteX71" fmla="*/ 809906 w 11218359"/>
              <a:gd name="connsiteY71" fmla="*/ 1730723 h 1730722"/>
              <a:gd name="connsiteX72" fmla="*/ 821346 w 11218359"/>
              <a:gd name="connsiteY72" fmla="*/ 1730723 h 1730722"/>
              <a:gd name="connsiteX73" fmla="*/ 832785 w 11218359"/>
              <a:gd name="connsiteY73" fmla="*/ 1730723 h 1730722"/>
              <a:gd name="connsiteX74" fmla="*/ 844225 w 11218359"/>
              <a:gd name="connsiteY74" fmla="*/ 1730723 h 1730722"/>
              <a:gd name="connsiteX75" fmla="*/ 855664 w 11218359"/>
              <a:gd name="connsiteY75" fmla="*/ 1730723 h 1730722"/>
              <a:gd name="connsiteX76" fmla="*/ 867104 w 11218359"/>
              <a:gd name="connsiteY76" fmla="*/ 1730723 h 1730722"/>
              <a:gd name="connsiteX77" fmla="*/ 878543 w 11218359"/>
              <a:gd name="connsiteY77" fmla="*/ 1730723 h 1730722"/>
              <a:gd name="connsiteX78" fmla="*/ 889983 w 11218359"/>
              <a:gd name="connsiteY78" fmla="*/ 1730723 h 1730722"/>
              <a:gd name="connsiteX79" fmla="*/ 901422 w 11218359"/>
              <a:gd name="connsiteY79" fmla="*/ 1730723 h 1730722"/>
              <a:gd name="connsiteX80" fmla="*/ 912862 w 11218359"/>
              <a:gd name="connsiteY80" fmla="*/ 1730723 h 1730722"/>
              <a:gd name="connsiteX81" fmla="*/ 924301 w 11218359"/>
              <a:gd name="connsiteY81" fmla="*/ 1730723 h 1730722"/>
              <a:gd name="connsiteX82" fmla="*/ 935741 w 11218359"/>
              <a:gd name="connsiteY82" fmla="*/ 1730723 h 1730722"/>
              <a:gd name="connsiteX83" fmla="*/ 947180 w 11218359"/>
              <a:gd name="connsiteY83" fmla="*/ 1730723 h 1730722"/>
              <a:gd name="connsiteX84" fmla="*/ 958620 w 11218359"/>
              <a:gd name="connsiteY84" fmla="*/ 1730723 h 1730722"/>
              <a:gd name="connsiteX85" fmla="*/ 970059 w 11218359"/>
              <a:gd name="connsiteY85" fmla="*/ 1730723 h 1730722"/>
              <a:gd name="connsiteX86" fmla="*/ 981499 w 11218359"/>
              <a:gd name="connsiteY86" fmla="*/ 1730723 h 1730722"/>
              <a:gd name="connsiteX87" fmla="*/ 992938 w 11218359"/>
              <a:gd name="connsiteY87" fmla="*/ 1730723 h 1730722"/>
              <a:gd name="connsiteX88" fmla="*/ 1004378 w 11218359"/>
              <a:gd name="connsiteY88" fmla="*/ 1730723 h 1730722"/>
              <a:gd name="connsiteX89" fmla="*/ 1015818 w 11218359"/>
              <a:gd name="connsiteY89" fmla="*/ 1730723 h 1730722"/>
              <a:gd name="connsiteX90" fmla="*/ 1027257 w 11218359"/>
              <a:gd name="connsiteY90" fmla="*/ 1730723 h 1730722"/>
              <a:gd name="connsiteX91" fmla="*/ 1038697 w 11218359"/>
              <a:gd name="connsiteY91" fmla="*/ 1730723 h 1730722"/>
              <a:gd name="connsiteX92" fmla="*/ 1050136 w 11218359"/>
              <a:gd name="connsiteY92" fmla="*/ 1730723 h 1730722"/>
              <a:gd name="connsiteX93" fmla="*/ 1061576 w 11218359"/>
              <a:gd name="connsiteY93" fmla="*/ 1730723 h 1730722"/>
              <a:gd name="connsiteX94" fmla="*/ 1073015 w 11218359"/>
              <a:gd name="connsiteY94" fmla="*/ 1730723 h 1730722"/>
              <a:gd name="connsiteX95" fmla="*/ 1084455 w 11218359"/>
              <a:gd name="connsiteY95" fmla="*/ 1730723 h 1730722"/>
              <a:gd name="connsiteX96" fmla="*/ 1095894 w 11218359"/>
              <a:gd name="connsiteY96" fmla="*/ 1730723 h 1730722"/>
              <a:gd name="connsiteX97" fmla="*/ 1107334 w 11218359"/>
              <a:gd name="connsiteY97" fmla="*/ 1730723 h 1730722"/>
              <a:gd name="connsiteX98" fmla="*/ 1118773 w 11218359"/>
              <a:gd name="connsiteY98" fmla="*/ 1730723 h 1730722"/>
              <a:gd name="connsiteX99" fmla="*/ 1130213 w 11218359"/>
              <a:gd name="connsiteY99" fmla="*/ 1730723 h 1730722"/>
              <a:gd name="connsiteX100" fmla="*/ 1141652 w 11218359"/>
              <a:gd name="connsiteY100" fmla="*/ 1730723 h 1730722"/>
              <a:gd name="connsiteX101" fmla="*/ 1153092 w 11218359"/>
              <a:gd name="connsiteY101" fmla="*/ 1730723 h 1730722"/>
              <a:gd name="connsiteX102" fmla="*/ 1164531 w 11218359"/>
              <a:gd name="connsiteY102" fmla="*/ 1730723 h 1730722"/>
              <a:gd name="connsiteX103" fmla="*/ 1175971 w 11218359"/>
              <a:gd name="connsiteY103" fmla="*/ 1730723 h 1730722"/>
              <a:gd name="connsiteX104" fmla="*/ 1187406 w 11218359"/>
              <a:gd name="connsiteY104" fmla="*/ 1730723 h 1730722"/>
              <a:gd name="connsiteX105" fmla="*/ 1198845 w 11218359"/>
              <a:gd name="connsiteY105" fmla="*/ 1730723 h 1730722"/>
              <a:gd name="connsiteX106" fmla="*/ 1210285 w 11218359"/>
              <a:gd name="connsiteY106" fmla="*/ 1730723 h 1730722"/>
              <a:gd name="connsiteX107" fmla="*/ 1221724 w 11218359"/>
              <a:gd name="connsiteY107" fmla="*/ 1730723 h 1730722"/>
              <a:gd name="connsiteX108" fmla="*/ 1233164 w 11218359"/>
              <a:gd name="connsiteY108" fmla="*/ 1730723 h 1730722"/>
              <a:gd name="connsiteX109" fmla="*/ 1244603 w 11218359"/>
              <a:gd name="connsiteY109" fmla="*/ 1730723 h 1730722"/>
              <a:gd name="connsiteX110" fmla="*/ 1256043 w 11218359"/>
              <a:gd name="connsiteY110" fmla="*/ 1730723 h 1730722"/>
              <a:gd name="connsiteX111" fmla="*/ 1267482 w 11218359"/>
              <a:gd name="connsiteY111" fmla="*/ 1730723 h 1730722"/>
              <a:gd name="connsiteX112" fmla="*/ 1278922 w 11218359"/>
              <a:gd name="connsiteY112" fmla="*/ 1730723 h 1730722"/>
              <a:gd name="connsiteX113" fmla="*/ 1290361 w 11218359"/>
              <a:gd name="connsiteY113" fmla="*/ 1730723 h 1730722"/>
              <a:gd name="connsiteX114" fmla="*/ 1301801 w 11218359"/>
              <a:gd name="connsiteY114" fmla="*/ 1730723 h 1730722"/>
              <a:gd name="connsiteX115" fmla="*/ 1313240 w 11218359"/>
              <a:gd name="connsiteY115" fmla="*/ 1730723 h 1730722"/>
              <a:gd name="connsiteX116" fmla="*/ 1324680 w 11218359"/>
              <a:gd name="connsiteY116" fmla="*/ 1730723 h 1730722"/>
              <a:gd name="connsiteX117" fmla="*/ 1336120 w 11218359"/>
              <a:gd name="connsiteY117" fmla="*/ 1730723 h 1730722"/>
              <a:gd name="connsiteX118" fmla="*/ 1347559 w 11218359"/>
              <a:gd name="connsiteY118" fmla="*/ 1730723 h 1730722"/>
              <a:gd name="connsiteX119" fmla="*/ 1358999 w 11218359"/>
              <a:gd name="connsiteY119" fmla="*/ 1730723 h 1730722"/>
              <a:gd name="connsiteX120" fmla="*/ 1370438 w 11218359"/>
              <a:gd name="connsiteY120" fmla="*/ 1730723 h 1730722"/>
              <a:gd name="connsiteX121" fmla="*/ 1381878 w 11218359"/>
              <a:gd name="connsiteY121" fmla="*/ 1730723 h 1730722"/>
              <a:gd name="connsiteX122" fmla="*/ 1393317 w 11218359"/>
              <a:gd name="connsiteY122" fmla="*/ 1730723 h 1730722"/>
              <a:gd name="connsiteX123" fmla="*/ 1404757 w 11218359"/>
              <a:gd name="connsiteY123" fmla="*/ 1730723 h 1730722"/>
              <a:gd name="connsiteX124" fmla="*/ 1416196 w 11218359"/>
              <a:gd name="connsiteY124" fmla="*/ 1730723 h 1730722"/>
              <a:gd name="connsiteX125" fmla="*/ 1427636 w 11218359"/>
              <a:gd name="connsiteY125" fmla="*/ 1730723 h 1730722"/>
              <a:gd name="connsiteX126" fmla="*/ 1439075 w 11218359"/>
              <a:gd name="connsiteY126" fmla="*/ 1730723 h 1730722"/>
              <a:gd name="connsiteX127" fmla="*/ 1450515 w 11218359"/>
              <a:gd name="connsiteY127" fmla="*/ 1730723 h 1730722"/>
              <a:gd name="connsiteX128" fmla="*/ 1461954 w 11218359"/>
              <a:gd name="connsiteY128" fmla="*/ 1730723 h 1730722"/>
              <a:gd name="connsiteX129" fmla="*/ 1473394 w 11218359"/>
              <a:gd name="connsiteY129" fmla="*/ 1730723 h 1730722"/>
              <a:gd name="connsiteX130" fmla="*/ 1484833 w 11218359"/>
              <a:gd name="connsiteY130" fmla="*/ 1730723 h 1730722"/>
              <a:gd name="connsiteX131" fmla="*/ 1496273 w 11218359"/>
              <a:gd name="connsiteY131" fmla="*/ 1730723 h 1730722"/>
              <a:gd name="connsiteX132" fmla="*/ 1507712 w 11218359"/>
              <a:gd name="connsiteY132" fmla="*/ 1730723 h 1730722"/>
              <a:gd name="connsiteX133" fmla="*/ 1519152 w 11218359"/>
              <a:gd name="connsiteY133" fmla="*/ 1730723 h 1730722"/>
              <a:gd name="connsiteX134" fmla="*/ 1530591 w 11218359"/>
              <a:gd name="connsiteY134" fmla="*/ 1730723 h 1730722"/>
              <a:gd name="connsiteX135" fmla="*/ 1542031 w 11218359"/>
              <a:gd name="connsiteY135" fmla="*/ 1730723 h 1730722"/>
              <a:gd name="connsiteX136" fmla="*/ 1553471 w 11218359"/>
              <a:gd name="connsiteY136" fmla="*/ 1730723 h 1730722"/>
              <a:gd name="connsiteX137" fmla="*/ 1564910 w 11218359"/>
              <a:gd name="connsiteY137" fmla="*/ 1730723 h 1730722"/>
              <a:gd name="connsiteX138" fmla="*/ 1576349 w 11218359"/>
              <a:gd name="connsiteY138" fmla="*/ 1730723 h 1730722"/>
              <a:gd name="connsiteX139" fmla="*/ 1587789 w 11218359"/>
              <a:gd name="connsiteY139" fmla="*/ 1730723 h 1730722"/>
              <a:gd name="connsiteX140" fmla="*/ 1599229 w 11218359"/>
              <a:gd name="connsiteY140" fmla="*/ 1730723 h 1730722"/>
              <a:gd name="connsiteX141" fmla="*/ 1610668 w 11218359"/>
              <a:gd name="connsiteY141" fmla="*/ 1730723 h 1730722"/>
              <a:gd name="connsiteX142" fmla="*/ 1622107 w 11218359"/>
              <a:gd name="connsiteY142" fmla="*/ 1730723 h 1730722"/>
              <a:gd name="connsiteX143" fmla="*/ 1633547 w 11218359"/>
              <a:gd name="connsiteY143" fmla="*/ 1730723 h 1730722"/>
              <a:gd name="connsiteX144" fmla="*/ 1644987 w 11218359"/>
              <a:gd name="connsiteY144" fmla="*/ 1730723 h 1730722"/>
              <a:gd name="connsiteX145" fmla="*/ 1656426 w 11218359"/>
              <a:gd name="connsiteY145" fmla="*/ 1730723 h 1730722"/>
              <a:gd name="connsiteX146" fmla="*/ 1667866 w 11218359"/>
              <a:gd name="connsiteY146" fmla="*/ 1730723 h 1730722"/>
              <a:gd name="connsiteX147" fmla="*/ 1679305 w 11218359"/>
              <a:gd name="connsiteY147" fmla="*/ 1730723 h 1730722"/>
              <a:gd name="connsiteX148" fmla="*/ 1690745 w 11218359"/>
              <a:gd name="connsiteY148" fmla="*/ 1730723 h 1730722"/>
              <a:gd name="connsiteX149" fmla="*/ 1702184 w 11218359"/>
              <a:gd name="connsiteY149" fmla="*/ 1730723 h 1730722"/>
              <a:gd name="connsiteX150" fmla="*/ 1713619 w 11218359"/>
              <a:gd name="connsiteY150" fmla="*/ 1730723 h 1730722"/>
              <a:gd name="connsiteX151" fmla="*/ 1725063 w 11218359"/>
              <a:gd name="connsiteY151" fmla="*/ 1730723 h 1730722"/>
              <a:gd name="connsiteX152" fmla="*/ 1736498 w 11218359"/>
              <a:gd name="connsiteY152" fmla="*/ 1730723 h 1730722"/>
              <a:gd name="connsiteX153" fmla="*/ 1747938 w 11218359"/>
              <a:gd name="connsiteY153" fmla="*/ 1730723 h 1730722"/>
              <a:gd name="connsiteX154" fmla="*/ 1759377 w 11218359"/>
              <a:gd name="connsiteY154" fmla="*/ 1730723 h 1730722"/>
              <a:gd name="connsiteX155" fmla="*/ 1770817 w 11218359"/>
              <a:gd name="connsiteY155" fmla="*/ 1730723 h 1730722"/>
              <a:gd name="connsiteX156" fmla="*/ 1782256 w 11218359"/>
              <a:gd name="connsiteY156" fmla="*/ 1730723 h 1730722"/>
              <a:gd name="connsiteX157" fmla="*/ 1793696 w 11218359"/>
              <a:gd name="connsiteY157" fmla="*/ 1730723 h 1730722"/>
              <a:gd name="connsiteX158" fmla="*/ 1805135 w 11218359"/>
              <a:gd name="connsiteY158" fmla="*/ 1730723 h 1730722"/>
              <a:gd name="connsiteX159" fmla="*/ 1816575 w 11218359"/>
              <a:gd name="connsiteY159" fmla="*/ 1730723 h 1730722"/>
              <a:gd name="connsiteX160" fmla="*/ 1828014 w 11218359"/>
              <a:gd name="connsiteY160" fmla="*/ 1730723 h 1730722"/>
              <a:gd name="connsiteX161" fmla="*/ 1839454 w 11218359"/>
              <a:gd name="connsiteY161" fmla="*/ 1730723 h 1730722"/>
              <a:gd name="connsiteX162" fmla="*/ 1850893 w 11218359"/>
              <a:gd name="connsiteY162" fmla="*/ 1730723 h 1730722"/>
              <a:gd name="connsiteX163" fmla="*/ 1862333 w 11218359"/>
              <a:gd name="connsiteY163" fmla="*/ 1730723 h 1730722"/>
              <a:gd name="connsiteX164" fmla="*/ 1873772 w 11218359"/>
              <a:gd name="connsiteY164" fmla="*/ 1730723 h 1730722"/>
              <a:gd name="connsiteX165" fmla="*/ 1885212 w 11218359"/>
              <a:gd name="connsiteY165" fmla="*/ 1730723 h 1730722"/>
              <a:gd name="connsiteX166" fmla="*/ 1896651 w 11218359"/>
              <a:gd name="connsiteY166" fmla="*/ 1730723 h 1730722"/>
              <a:gd name="connsiteX167" fmla="*/ 1908091 w 11218359"/>
              <a:gd name="connsiteY167" fmla="*/ 1730723 h 1730722"/>
              <a:gd name="connsiteX168" fmla="*/ 1919531 w 11218359"/>
              <a:gd name="connsiteY168" fmla="*/ 1730723 h 1730722"/>
              <a:gd name="connsiteX169" fmla="*/ 1930970 w 11218359"/>
              <a:gd name="connsiteY169" fmla="*/ 1730723 h 1730722"/>
              <a:gd name="connsiteX170" fmla="*/ 1942409 w 11218359"/>
              <a:gd name="connsiteY170" fmla="*/ 1730723 h 1730722"/>
              <a:gd name="connsiteX171" fmla="*/ 1953849 w 11218359"/>
              <a:gd name="connsiteY171" fmla="*/ 1730723 h 1730722"/>
              <a:gd name="connsiteX172" fmla="*/ 1965289 w 11218359"/>
              <a:gd name="connsiteY172" fmla="*/ 1730723 h 1730722"/>
              <a:gd name="connsiteX173" fmla="*/ 1976728 w 11218359"/>
              <a:gd name="connsiteY173" fmla="*/ 1730723 h 1730722"/>
              <a:gd name="connsiteX174" fmla="*/ 1988168 w 11218359"/>
              <a:gd name="connsiteY174" fmla="*/ 1730723 h 1730722"/>
              <a:gd name="connsiteX175" fmla="*/ 1999607 w 11218359"/>
              <a:gd name="connsiteY175" fmla="*/ 1730723 h 1730722"/>
              <a:gd name="connsiteX176" fmla="*/ 2011047 w 11218359"/>
              <a:gd name="connsiteY176" fmla="*/ 1730723 h 1730722"/>
              <a:gd name="connsiteX177" fmla="*/ 2022486 w 11218359"/>
              <a:gd name="connsiteY177" fmla="*/ 1730723 h 1730722"/>
              <a:gd name="connsiteX178" fmla="*/ 2033926 w 11218359"/>
              <a:gd name="connsiteY178" fmla="*/ 1730723 h 1730722"/>
              <a:gd name="connsiteX179" fmla="*/ 2045365 w 11218359"/>
              <a:gd name="connsiteY179" fmla="*/ 1730723 h 1730722"/>
              <a:gd name="connsiteX180" fmla="*/ 2056805 w 11218359"/>
              <a:gd name="connsiteY180" fmla="*/ 1730723 h 1730722"/>
              <a:gd name="connsiteX181" fmla="*/ 2068244 w 11218359"/>
              <a:gd name="connsiteY181" fmla="*/ 1730723 h 1730722"/>
              <a:gd name="connsiteX182" fmla="*/ 2079684 w 11218359"/>
              <a:gd name="connsiteY182" fmla="*/ 1730723 h 1730722"/>
              <a:gd name="connsiteX183" fmla="*/ 2091123 w 11218359"/>
              <a:gd name="connsiteY183" fmla="*/ 1730723 h 1730722"/>
              <a:gd name="connsiteX184" fmla="*/ 2102563 w 11218359"/>
              <a:gd name="connsiteY184" fmla="*/ 1730723 h 1730722"/>
              <a:gd name="connsiteX185" fmla="*/ 2114002 w 11218359"/>
              <a:gd name="connsiteY185" fmla="*/ 1730723 h 1730722"/>
              <a:gd name="connsiteX186" fmla="*/ 2125442 w 11218359"/>
              <a:gd name="connsiteY186" fmla="*/ 1730723 h 1730722"/>
              <a:gd name="connsiteX187" fmla="*/ 2136882 w 11218359"/>
              <a:gd name="connsiteY187" fmla="*/ 1730723 h 1730722"/>
              <a:gd name="connsiteX188" fmla="*/ 2148321 w 11218359"/>
              <a:gd name="connsiteY188" fmla="*/ 1730723 h 1730722"/>
              <a:gd name="connsiteX189" fmla="*/ 2159760 w 11218359"/>
              <a:gd name="connsiteY189" fmla="*/ 1730723 h 1730722"/>
              <a:gd name="connsiteX190" fmla="*/ 2171200 w 11218359"/>
              <a:gd name="connsiteY190" fmla="*/ 1730723 h 1730722"/>
              <a:gd name="connsiteX191" fmla="*/ 2182640 w 11218359"/>
              <a:gd name="connsiteY191" fmla="*/ 1730723 h 1730722"/>
              <a:gd name="connsiteX192" fmla="*/ 2194079 w 11218359"/>
              <a:gd name="connsiteY192" fmla="*/ 1730723 h 1730722"/>
              <a:gd name="connsiteX193" fmla="*/ 2205519 w 11218359"/>
              <a:gd name="connsiteY193" fmla="*/ 1730723 h 1730722"/>
              <a:gd name="connsiteX194" fmla="*/ 2216958 w 11218359"/>
              <a:gd name="connsiteY194" fmla="*/ 1730723 h 1730722"/>
              <a:gd name="connsiteX195" fmla="*/ 2228393 w 11218359"/>
              <a:gd name="connsiteY195" fmla="*/ 1730723 h 1730722"/>
              <a:gd name="connsiteX196" fmla="*/ 2239837 w 11218359"/>
              <a:gd name="connsiteY196" fmla="*/ 1730723 h 1730722"/>
              <a:gd name="connsiteX197" fmla="*/ 2251272 w 11218359"/>
              <a:gd name="connsiteY197" fmla="*/ 1730723 h 1730722"/>
              <a:gd name="connsiteX198" fmla="*/ 2262716 w 11218359"/>
              <a:gd name="connsiteY198" fmla="*/ 1730723 h 1730722"/>
              <a:gd name="connsiteX199" fmla="*/ 2274151 w 11218359"/>
              <a:gd name="connsiteY199" fmla="*/ 1730723 h 1730722"/>
              <a:gd name="connsiteX200" fmla="*/ 2285591 w 11218359"/>
              <a:gd name="connsiteY200" fmla="*/ 1730723 h 1730722"/>
              <a:gd name="connsiteX201" fmla="*/ 2297030 w 11218359"/>
              <a:gd name="connsiteY201" fmla="*/ 1730723 h 1730722"/>
              <a:gd name="connsiteX202" fmla="*/ 2308470 w 11218359"/>
              <a:gd name="connsiteY202" fmla="*/ 1730723 h 1730722"/>
              <a:gd name="connsiteX203" fmla="*/ 2319909 w 11218359"/>
              <a:gd name="connsiteY203" fmla="*/ 1730723 h 1730722"/>
              <a:gd name="connsiteX204" fmla="*/ 2331349 w 11218359"/>
              <a:gd name="connsiteY204" fmla="*/ 1730723 h 1730722"/>
              <a:gd name="connsiteX205" fmla="*/ 2342788 w 11218359"/>
              <a:gd name="connsiteY205" fmla="*/ 1730723 h 1730722"/>
              <a:gd name="connsiteX206" fmla="*/ 2354228 w 11218359"/>
              <a:gd name="connsiteY206" fmla="*/ 1730723 h 1730722"/>
              <a:gd name="connsiteX207" fmla="*/ 2365667 w 11218359"/>
              <a:gd name="connsiteY207" fmla="*/ 1730723 h 1730722"/>
              <a:gd name="connsiteX208" fmla="*/ 2377107 w 11218359"/>
              <a:gd name="connsiteY208" fmla="*/ 1730723 h 1730722"/>
              <a:gd name="connsiteX209" fmla="*/ 2388546 w 11218359"/>
              <a:gd name="connsiteY209" fmla="*/ 1730723 h 1730722"/>
              <a:gd name="connsiteX210" fmla="*/ 2399986 w 11218359"/>
              <a:gd name="connsiteY210" fmla="*/ 1730723 h 1730722"/>
              <a:gd name="connsiteX211" fmla="*/ 2411425 w 11218359"/>
              <a:gd name="connsiteY211" fmla="*/ 1730723 h 1730722"/>
              <a:gd name="connsiteX212" fmla="*/ 2422865 w 11218359"/>
              <a:gd name="connsiteY212" fmla="*/ 1730723 h 1730722"/>
              <a:gd name="connsiteX213" fmla="*/ 2434304 w 11218359"/>
              <a:gd name="connsiteY213" fmla="*/ 1730723 h 1730722"/>
              <a:gd name="connsiteX214" fmla="*/ 2445744 w 11218359"/>
              <a:gd name="connsiteY214" fmla="*/ 1730723 h 1730722"/>
              <a:gd name="connsiteX215" fmla="*/ 2457184 w 11218359"/>
              <a:gd name="connsiteY215" fmla="*/ 1730723 h 1730722"/>
              <a:gd name="connsiteX216" fmla="*/ 2468623 w 11218359"/>
              <a:gd name="connsiteY216" fmla="*/ 1730723 h 1730722"/>
              <a:gd name="connsiteX217" fmla="*/ 2480062 w 11218359"/>
              <a:gd name="connsiteY217" fmla="*/ 1730723 h 1730722"/>
              <a:gd name="connsiteX218" fmla="*/ 2491502 w 11218359"/>
              <a:gd name="connsiteY218" fmla="*/ 1730723 h 1730722"/>
              <a:gd name="connsiteX219" fmla="*/ 2502942 w 11218359"/>
              <a:gd name="connsiteY219" fmla="*/ 1730723 h 1730722"/>
              <a:gd name="connsiteX220" fmla="*/ 2514381 w 11218359"/>
              <a:gd name="connsiteY220" fmla="*/ 1730723 h 1730722"/>
              <a:gd name="connsiteX221" fmla="*/ 2525821 w 11218359"/>
              <a:gd name="connsiteY221" fmla="*/ 1730723 h 1730722"/>
              <a:gd name="connsiteX222" fmla="*/ 2537260 w 11218359"/>
              <a:gd name="connsiteY222" fmla="*/ 1730723 h 1730722"/>
              <a:gd name="connsiteX223" fmla="*/ 2548700 w 11218359"/>
              <a:gd name="connsiteY223" fmla="*/ 1730723 h 1730722"/>
              <a:gd name="connsiteX224" fmla="*/ 2560139 w 11218359"/>
              <a:gd name="connsiteY224" fmla="*/ 1730723 h 1730722"/>
              <a:gd name="connsiteX225" fmla="*/ 2571579 w 11218359"/>
              <a:gd name="connsiteY225" fmla="*/ 1730723 h 1730722"/>
              <a:gd name="connsiteX226" fmla="*/ 2583018 w 11218359"/>
              <a:gd name="connsiteY226" fmla="*/ 1730723 h 1730722"/>
              <a:gd name="connsiteX227" fmla="*/ 2594458 w 11218359"/>
              <a:gd name="connsiteY227" fmla="*/ 1730723 h 1730722"/>
              <a:gd name="connsiteX228" fmla="*/ 2605897 w 11218359"/>
              <a:gd name="connsiteY228" fmla="*/ 1730723 h 1730722"/>
              <a:gd name="connsiteX229" fmla="*/ 2617337 w 11218359"/>
              <a:gd name="connsiteY229" fmla="*/ 1730723 h 1730722"/>
              <a:gd name="connsiteX230" fmla="*/ 2628776 w 11218359"/>
              <a:gd name="connsiteY230" fmla="*/ 1730723 h 1730722"/>
              <a:gd name="connsiteX231" fmla="*/ 2640216 w 11218359"/>
              <a:gd name="connsiteY231" fmla="*/ 1730723 h 1730722"/>
              <a:gd name="connsiteX232" fmla="*/ 2651655 w 11218359"/>
              <a:gd name="connsiteY232" fmla="*/ 1730723 h 1730722"/>
              <a:gd name="connsiteX233" fmla="*/ 2663095 w 11218359"/>
              <a:gd name="connsiteY233" fmla="*/ 1730723 h 1730722"/>
              <a:gd name="connsiteX234" fmla="*/ 2674535 w 11218359"/>
              <a:gd name="connsiteY234" fmla="*/ 1730723 h 1730722"/>
              <a:gd name="connsiteX235" fmla="*/ 2685974 w 11218359"/>
              <a:gd name="connsiteY235" fmla="*/ 1730723 h 1730722"/>
              <a:gd name="connsiteX236" fmla="*/ 2697413 w 11218359"/>
              <a:gd name="connsiteY236" fmla="*/ 1730723 h 1730722"/>
              <a:gd name="connsiteX237" fmla="*/ 2708853 w 11218359"/>
              <a:gd name="connsiteY237" fmla="*/ 1730723 h 1730722"/>
              <a:gd name="connsiteX238" fmla="*/ 2720293 w 11218359"/>
              <a:gd name="connsiteY238" fmla="*/ 1730723 h 1730722"/>
              <a:gd name="connsiteX239" fmla="*/ 2731727 w 11218359"/>
              <a:gd name="connsiteY239" fmla="*/ 1730723 h 1730722"/>
              <a:gd name="connsiteX240" fmla="*/ 2743172 w 11218359"/>
              <a:gd name="connsiteY240" fmla="*/ 1730723 h 1730722"/>
              <a:gd name="connsiteX241" fmla="*/ 2754611 w 11218359"/>
              <a:gd name="connsiteY241" fmla="*/ 1730723 h 1730722"/>
              <a:gd name="connsiteX242" fmla="*/ 2766046 w 11218359"/>
              <a:gd name="connsiteY242" fmla="*/ 1730723 h 1730722"/>
              <a:gd name="connsiteX243" fmla="*/ 2777490 w 11218359"/>
              <a:gd name="connsiteY243" fmla="*/ 1730723 h 1730722"/>
              <a:gd name="connsiteX244" fmla="*/ 2788925 w 11218359"/>
              <a:gd name="connsiteY244" fmla="*/ 1730723 h 1730722"/>
              <a:gd name="connsiteX245" fmla="*/ 2800364 w 11218359"/>
              <a:gd name="connsiteY245" fmla="*/ 1730723 h 1730722"/>
              <a:gd name="connsiteX246" fmla="*/ 2811804 w 11218359"/>
              <a:gd name="connsiteY246" fmla="*/ 1730723 h 1730722"/>
              <a:gd name="connsiteX247" fmla="*/ 2823243 w 11218359"/>
              <a:gd name="connsiteY247" fmla="*/ 1730723 h 1730722"/>
              <a:gd name="connsiteX248" fmla="*/ 2834683 w 11218359"/>
              <a:gd name="connsiteY248" fmla="*/ 1730723 h 1730722"/>
              <a:gd name="connsiteX249" fmla="*/ 2846123 w 11218359"/>
              <a:gd name="connsiteY249" fmla="*/ 1730723 h 1730722"/>
              <a:gd name="connsiteX250" fmla="*/ 2857562 w 11218359"/>
              <a:gd name="connsiteY250" fmla="*/ 1730723 h 1730722"/>
              <a:gd name="connsiteX251" fmla="*/ 2869001 w 11218359"/>
              <a:gd name="connsiteY251" fmla="*/ 1730723 h 1730722"/>
              <a:gd name="connsiteX252" fmla="*/ 2880441 w 11218359"/>
              <a:gd name="connsiteY252" fmla="*/ 1730723 h 1730722"/>
              <a:gd name="connsiteX253" fmla="*/ 2891881 w 11218359"/>
              <a:gd name="connsiteY253" fmla="*/ 1730723 h 1730722"/>
              <a:gd name="connsiteX254" fmla="*/ 2903320 w 11218359"/>
              <a:gd name="connsiteY254" fmla="*/ 1730723 h 1730722"/>
              <a:gd name="connsiteX255" fmla="*/ 2914760 w 11218359"/>
              <a:gd name="connsiteY255" fmla="*/ 1730723 h 1730722"/>
              <a:gd name="connsiteX256" fmla="*/ 2926199 w 11218359"/>
              <a:gd name="connsiteY256" fmla="*/ 1730723 h 1730722"/>
              <a:gd name="connsiteX257" fmla="*/ 2937639 w 11218359"/>
              <a:gd name="connsiteY257" fmla="*/ 1730723 h 1730722"/>
              <a:gd name="connsiteX258" fmla="*/ 2949078 w 11218359"/>
              <a:gd name="connsiteY258" fmla="*/ 1730723 h 1730722"/>
              <a:gd name="connsiteX259" fmla="*/ 2960518 w 11218359"/>
              <a:gd name="connsiteY259" fmla="*/ 1730723 h 1730722"/>
              <a:gd name="connsiteX260" fmla="*/ 2971957 w 11218359"/>
              <a:gd name="connsiteY260" fmla="*/ 1730723 h 1730722"/>
              <a:gd name="connsiteX261" fmla="*/ 2983397 w 11218359"/>
              <a:gd name="connsiteY261" fmla="*/ 1730723 h 1730722"/>
              <a:gd name="connsiteX262" fmla="*/ 2994837 w 11218359"/>
              <a:gd name="connsiteY262" fmla="*/ 1730723 h 1730722"/>
              <a:gd name="connsiteX263" fmla="*/ 3006276 w 11218359"/>
              <a:gd name="connsiteY263" fmla="*/ 1730723 h 1730722"/>
              <a:gd name="connsiteX264" fmla="*/ 3017715 w 11218359"/>
              <a:gd name="connsiteY264" fmla="*/ 1730723 h 1730722"/>
              <a:gd name="connsiteX265" fmla="*/ 3029155 w 11218359"/>
              <a:gd name="connsiteY265" fmla="*/ 1730723 h 1730722"/>
              <a:gd name="connsiteX266" fmla="*/ 3040594 w 11218359"/>
              <a:gd name="connsiteY266" fmla="*/ 1730723 h 1730722"/>
              <a:gd name="connsiteX267" fmla="*/ 3052034 w 11218359"/>
              <a:gd name="connsiteY267" fmla="*/ 1730723 h 1730722"/>
              <a:gd name="connsiteX268" fmla="*/ 3063474 w 11218359"/>
              <a:gd name="connsiteY268" fmla="*/ 1730723 h 1730722"/>
              <a:gd name="connsiteX269" fmla="*/ 3074913 w 11218359"/>
              <a:gd name="connsiteY269" fmla="*/ 1730723 h 1730722"/>
              <a:gd name="connsiteX270" fmla="*/ 3086352 w 11218359"/>
              <a:gd name="connsiteY270" fmla="*/ 1730723 h 1730722"/>
              <a:gd name="connsiteX271" fmla="*/ 3097792 w 11218359"/>
              <a:gd name="connsiteY271" fmla="*/ 1730723 h 1730722"/>
              <a:gd name="connsiteX272" fmla="*/ 3109232 w 11218359"/>
              <a:gd name="connsiteY272" fmla="*/ 1730723 h 1730722"/>
              <a:gd name="connsiteX273" fmla="*/ 3120671 w 11218359"/>
              <a:gd name="connsiteY273" fmla="*/ 1730723 h 1730722"/>
              <a:gd name="connsiteX274" fmla="*/ 3132111 w 11218359"/>
              <a:gd name="connsiteY274" fmla="*/ 1730723 h 1730722"/>
              <a:gd name="connsiteX275" fmla="*/ 3143550 w 11218359"/>
              <a:gd name="connsiteY275" fmla="*/ 1730723 h 1730722"/>
              <a:gd name="connsiteX276" fmla="*/ 3154990 w 11218359"/>
              <a:gd name="connsiteY276" fmla="*/ 1730723 h 1730722"/>
              <a:gd name="connsiteX277" fmla="*/ 3166429 w 11218359"/>
              <a:gd name="connsiteY277" fmla="*/ 1730723 h 1730722"/>
              <a:gd name="connsiteX278" fmla="*/ 3177869 w 11218359"/>
              <a:gd name="connsiteY278" fmla="*/ 1730723 h 1730722"/>
              <a:gd name="connsiteX279" fmla="*/ 3189308 w 11218359"/>
              <a:gd name="connsiteY279" fmla="*/ 1730723 h 1730722"/>
              <a:gd name="connsiteX280" fmla="*/ 3200748 w 11218359"/>
              <a:gd name="connsiteY280" fmla="*/ 1730723 h 1730722"/>
              <a:gd name="connsiteX281" fmla="*/ 3212187 w 11218359"/>
              <a:gd name="connsiteY281" fmla="*/ 1730723 h 1730722"/>
              <a:gd name="connsiteX282" fmla="*/ 3223627 w 11218359"/>
              <a:gd name="connsiteY282" fmla="*/ 1730723 h 1730722"/>
              <a:gd name="connsiteX283" fmla="*/ 3235066 w 11218359"/>
              <a:gd name="connsiteY283" fmla="*/ 1730723 h 1730722"/>
              <a:gd name="connsiteX284" fmla="*/ 3246501 w 11218359"/>
              <a:gd name="connsiteY284" fmla="*/ 1730723 h 1730722"/>
              <a:gd name="connsiteX285" fmla="*/ 3257945 w 11218359"/>
              <a:gd name="connsiteY285" fmla="*/ 1730723 h 1730722"/>
              <a:gd name="connsiteX286" fmla="*/ 3269385 w 11218359"/>
              <a:gd name="connsiteY286" fmla="*/ 1730723 h 1730722"/>
              <a:gd name="connsiteX287" fmla="*/ 3280825 w 11218359"/>
              <a:gd name="connsiteY287" fmla="*/ 1730723 h 1730722"/>
              <a:gd name="connsiteX288" fmla="*/ 3292264 w 11218359"/>
              <a:gd name="connsiteY288" fmla="*/ 1730723 h 1730722"/>
              <a:gd name="connsiteX289" fmla="*/ 3303699 w 11218359"/>
              <a:gd name="connsiteY289" fmla="*/ 1730723 h 1730722"/>
              <a:gd name="connsiteX290" fmla="*/ 3315143 w 11218359"/>
              <a:gd name="connsiteY290" fmla="*/ 1730723 h 1730722"/>
              <a:gd name="connsiteX291" fmla="*/ 3326578 w 11218359"/>
              <a:gd name="connsiteY291" fmla="*/ 1730723 h 1730722"/>
              <a:gd name="connsiteX292" fmla="*/ 3338017 w 11218359"/>
              <a:gd name="connsiteY292" fmla="*/ 1730723 h 1730722"/>
              <a:gd name="connsiteX293" fmla="*/ 3349457 w 11218359"/>
              <a:gd name="connsiteY293" fmla="*/ 1730723 h 1730722"/>
              <a:gd name="connsiteX294" fmla="*/ 3360896 w 11218359"/>
              <a:gd name="connsiteY294" fmla="*/ 1730723 h 1730722"/>
              <a:gd name="connsiteX295" fmla="*/ 3372336 w 11218359"/>
              <a:gd name="connsiteY295" fmla="*/ 1730723 h 1730722"/>
              <a:gd name="connsiteX296" fmla="*/ 3383776 w 11218359"/>
              <a:gd name="connsiteY296" fmla="*/ 1730723 h 1730722"/>
              <a:gd name="connsiteX297" fmla="*/ 3395215 w 11218359"/>
              <a:gd name="connsiteY297" fmla="*/ 1730723 h 1730722"/>
              <a:gd name="connsiteX298" fmla="*/ 3406654 w 11218359"/>
              <a:gd name="connsiteY298" fmla="*/ 1730723 h 1730722"/>
              <a:gd name="connsiteX299" fmla="*/ 3418094 w 11218359"/>
              <a:gd name="connsiteY299" fmla="*/ 1730723 h 1730722"/>
              <a:gd name="connsiteX300" fmla="*/ 3429534 w 11218359"/>
              <a:gd name="connsiteY300" fmla="*/ 1730723 h 1730722"/>
              <a:gd name="connsiteX301" fmla="*/ 3440973 w 11218359"/>
              <a:gd name="connsiteY301" fmla="*/ 1730723 h 1730722"/>
              <a:gd name="connsiteX302" fmla="*/ 3452413 w 11218359"/>
              <a:gd name="connsiteY302" fmla="*/ 1730723 h 1730722"/>
              <a:gd name="connsiteX303" fmla="*/ 3463852 w 11218359"/>
              <a:gd name="connsiteY303" fmla="*/ 1730723 h 1730722"/>
              <a:gd name="connsiteX304" fmla="*/ 3475292 w 11218359"/>
              <a:gd name="connsiteY304" fmla="*/ 1730723 h 1730722"/>
              <a:gd name="connsiteX305" fmla="*/ 3486731 w 11218359"/>
              <a:gd name="connsiteY305" fmla="*/ 1730723 h 1730722"/>
              <a:gd name="connsiteX306" fmla="*/ 3498171 w 11218359"/>
              <a:gd name="connsiteY306" fmla="*/ 1730723 h 1730722"/>
              <a:gd name="connsiteX307" fmla="*/ 3509610 w 11218359"/>
              <a:gd name="connsiteY307" fmla="*/ 1730723 h 1730722"/>
              <a:gd name="connsiteX308" fmla="*/ 3521050 w 11218359"/>
              <a:gd name="connsiteY308" fmla="*/ 1730723 h 1730722"/>
              <a:gd name="connsiteX309" fmla="*/ 3532489 w 11218359"/>
              <a:gd name="connsiteY309" fmla="*/ 1730723 h 1730722"/>
              <a:gd name="connsiteX310" fmla="*/ 3543929 w 11218359"/>
              <a:gd name="connsiteY310" fmla="*/ 1730723 h 1730722"/>
              <a:gd name="connsiteX311" fmla="*/ 3555368 w 11218359"/>
              <a:gd name="connsiteY311" fmla="*/ 1730723 h 1730722"/>
              <a:gd name="connsiteX312" fmla="*/ 3566808 w 11218359"/>
              <a:gd name="connsiteY312" fmla="*/ 1730723 h 1730722"/>
              <a:gd name="connsiteX313" fmla="*/ 3578247 w 11218359"/>
              <a:gd name="connsiteY313" fmla="*/ 1730723 h 1730722"/>
              <a:gd name="connsiteX314" fmla="*/ 3589687 w 11218359"/>
              <a:gd name="connsiteY314" fmla="*/ 1730723 h 1730722"/>
              <a:gd name="connsiteX315" fmla="*/ 3601127 w 11218359"/>
              <a:gd name="connsiteY315" fmla="*/ 1730723 h 1730722"/>
              <a:gd name="connsiteX316" fmla="*/ 3612566 w 11218359"/>
              <a:gd name="connsiteY316" fmla="*/ 1730723 h 1730722"/>
              <a:gd name="connsiteX317" fmla="*/ 3624005 w 11218359"/>
              <a:gd name="connsiteY317" fmla="*/ 1730723 h 1730722"/>
              <a:gd name="connsiteX318" fmla="*/ 3635445 w 11218359"/>
              <a:gd name="connsiteY318" fmla="*/ 1730723 h 1730722"/>
              <a:gd name="connsiteX319" fmla="*/ 3646885 w 11218359"/>
              <a:gd name="connsiteY319" fmla="*/ 1730723 h 1730722"/>
              <a:gd name="connsiteX320" fmla="*/ 3658324 w 11218359"/>
              <a:gd name="connsiteY320" fmla="*/ 1730723 h 1730722"/>
              <a:gd name="connsiteX321" fmla="*/ 3669764 w 11218359"/>
              <a:gd name="connsiteY321" fmla="*/ 1730723 h 1730722"/>
              <a:gd name="connsiteX322" fmla="*/ 3681203 w 11218359"/>
              <a:gd name="connsiteY322" fmla="*/ 1730723 h 1730722"/>
              <a:gd name="connsiteX323" fmla="*/ 3692643 w 11218359"/>
              <a:gd name="connsiteY323" fmla="*/ 1730723 h 1730722"/>
              <a:gd name="connsiteX324" fmla="*/ 3704082 w 11218359"/>
              <a:gd name="connsiteY324" fmla="*/ 1730723 h 1730722"/>
              <a:gd name="connsiteX325" fmla="*/ 3715522 w 11218359"/>
              <a:gd name="connsiteY325" fmla="*/ 1730723 h 1730722"/>
              <a:gd name="connsiteX326" fmla="*/ 3726961 w 11218359"/>
              <a:gd name="connsiteY326" fmla="*/ 1730723 h 1730722"/>
              <a:gd name="connsiteX327" fmla="*/ 3738401 w 11218359"/>
              <a:gd name="connsiteY327" fmla="*/ 1730723 h 1730722"/>
              <a:gd name="connsiteX328" fmla="*/ 3749840 w 11218359"/>
              <a:gd name="connsiteY328" fmla="*/ 1730723 h 1730722"/>
              <a:gd name="connsiteX329" fmla="*/ 3761280 w 11218359"/>
              <a:gd name="connsiteY329" fmla="*/ 1730723 h 1730722"/>
              <a:gd name="connsiteX330" fmla="*/ 3772719 w 11218359"/>
              <a:gd name="connsiteY330" fmla="*/ 1730723 h 1730722"/>
              <a:gd name="connsiteX331" fmla="*/ 3784154 w 11218359"/>
              <a:gd name="connsiteY331" fmla="*/ 1730723 h 1730722"/>
              <a:gd name="connsiteX332" fmla="*/ 3795598 w 11218359"/>
              <a:gd name="connsiteY332" fmla="*/ 1730723 h 1730722"/>
              <a:gd name="connsiteX333" fmla="*/ 3807033 w 11218359"/>
              <a:gd name="connsiteY333" fmla="*/ 1730723 h 1730722"/>
              <a:gd name="connsiteX334" fmla="*/ 3818473 w 11218359"/>
              <a:gd name="connsiteY334" fmla="*/ 1730723 h 1730722"/>
              <a:gd name="connsiteX335" fmla="*/ 3829917 w 11218359"/>
              <a:gd name="connsiteY335" fmla="*/ 1730723 h 1730722"/>
              <a:gd name="connsiteX336" fmla="*/ 3841352 w 11218359"/>
              <a:gd name="connsiteY336" fmla="*/ 1730723 h 1730722"/>
              <a:gd name="connsiteX337" fmla="*/ 3852791 w 11218359"/>
              <a:gd name="connsiteY337" fmla="*/ 1730723 h 1730722"/>
              <a:gd name="connsiteX338" fmla="*/ 3864231 w 11218359"/>
              <a:gd name="connsiteY338" fmla="*/ 1730723 h 1730722"/>
              <a:gd name="connsiteX339" fmla="*/ 3875670 w 11218359"/>
              <a:gd name="connsiteY339" fmla="*/ 1730723 h 1730722"/>
              <a:gd name="connsiteX340" fmla="*/ 3887110 w 11218359"/>
              <a:gd name="connsiteY340" fmla="*/ 1730723 h 1730722"/>
              <a:gd name="connsiteX341" fmla="*/ 3898549 w 11218359"/>
              <a:gd name="connsiteY341" fmla="*/ 1730723 h 1730722"/>
              <a:gd name="connsiteX342" fmla="*/ 3909989 w 11218359"/>
              <a:gd name="connsiteY342" fmla="*/ 1730723 h 1730722"/>
              <a:gd name="connsiteX343" fmla="*/ 3921447 w 11218359"/>
              <a:gd name="connsiteY343" fmla="*/ 1730723 h 1730722"/>
              <a:gd name="connsiteX344" fmla="*/ 3932878 w 11218359"/>
              <a:gd name="connsiteY344" fmla="*/ 1730723 h 1730722"/>
              <a:gd name="connsiteX345" fmla="*/ 3944307 w 11218359"/>
              <a:gd name="connsiteY345" fmla="*/ 1730723 h 1730722"/>
              <a:gd name="connsiteX346" fmla="*/ 3955737 w 11218359"/>
              <a:gd name="connsiteY346" fmla="*/ 1730723 h 1730722"/>
              <a:gd name="connsiteX347" fmla="*/ 3967167 w 11218359"/>
              <a:gd name="connsiteY347" fmla="*/ 1730723 h 1730722"/>
              <a:gd name="connsiteX348" fmla="*/ 3978645 w 11218359"/>
              <a:gd name="connsiteY348" fmla="*/ 1730723 h 1730722"/>
              <a:gd name="connsiteX349" fmla="*/ 3990075 w 11218359"/>
              <a:gd name="connsiteY349" fmla="*/ 1730723 h 1730722"/>
              <a:gd name="connsiteX350" fmla="*/ 4001505 w 11218359"/>
              <a:gd name="connsiteY350" fmla="*/ 1730723 h 1730722"/>
              <a:gd name="connsiteX351" fmla="*/ 4012935 w 11218359"/>
              <a:gd name="connsiteY351" fmla="*/ 1730723 h 1730722"/>
              <a:gd name="connsiteX352" fmla="*/ 4024365 w 11218359"/>
              <a:gd name="connsiteY352" fmla="*/ 1730723 h 1730722"/>
              <a:gd name="connsiteX353" fmla="*/ 4035843 w 11218359"/>
              <a:gd name="connsiteY353" fmla="*/ 1730723 h 1730722"/>
              <a:gd name="connsiteX354" fmla="*/ 4047273 w 11218359"/>
              <a:gd name="connsiteY354" fmla="*/ 1730723 h 1730722"/>
              <a:gd name="connsiteX355" fmla="*/ 4058702 w 11218359"/>
              <a:gd name="connsiteY355" fmla="*/ 1730723 h 1730722"/>
              <a:gd name="connsiteX356" fmla="*/ 4070133 w 11218359"/>
              <a:gd name="connsiteY356" fmla="*/ 1730723 h 1730722"/>
              <a:gd name="connsiteX357" fmla="*/ 4081563 w 11218359"/>
              <a:gd name="connsiteY357" fmla="*/ 1730723 h 1730722"/>
              <a:gd name="connsiteX358" fmla="*/ 4093040 w 11218359"/>
              <a:gd name="connsiteY358" fmla="*/ 1730723 h 1730722"/>
              <a:gd name="connsiteX359" fmla="*/ 4104471 w 11218359"/>
              <a:gd name="connsiteY359" fmla="*/ 1730723 h 1730722"/>
              <a:gd name="connsiteX360" fmla="*/ 4115900 w 11218359"/>
              <a:gd name="connsiteY360" fmla="*/ 1730723 h 1730722"/>
              <a:gd name="connsiteX361" fmla="*/ 4127330 w 11218359"/>
              <a:gd name="connsiteY361" fmla="*/ 1730723 h 1730722"/>
              <a:gd name="connsiteX362" fmla="*/ 4138760 w 11218359"/>
              <a:gd name="connsiteY362" fmla="*/ 1730723 h 1730722"/>
              <a:gd name="connsiteX363" fmla="*/ 4150238 w 11218359"/>
              <a:gd name="connsiteY363" fmla="*/ 1730723 h 1730722"/>
              <a:gd name="connsiteX364" fmla="*/ 4161668 w 11218359"/>
              <a:gd name="connsiteY364" fmla="*/ 1730723 h 1730722"/>
              <a:gd name="connsiteX365" fmla="*/ 4173098 w 11218359"/>
              <a:gd name="connsiteY365" fmla="*/ 1730723 h 1730722"/>
              <a:gd name="connsiteX366" fmla="*/ 4184528 w 11218359"/>
              <a:gd name="connsiteY366" fmla="*/ 1730723 h 1730722"/>
              <a:gd name="connsiteX367" fmla="*/ 4195958 w 11218359"/>
              <a:gd name="connsiteY367" fmla="*/ 1730723 h 1730722"/>
              <a:gd name="connsiteX368" fmla="*/ 4207436 w 11218359"/>
              <a:gd name="connsiteY368" fmla="*/ 1730723 h 1730722"/>
              <a:gd name="connsiteX369" fmla="*/ 4218865 w 11218359"/>
              <a:gd name="connsiteY369" fmla="*/ 1730723 h 1730722"/>
              <a:gd name="connsiteX370" fmla="*/ 4230296 w 11218359"/>
              <a:gd name="connsiteY370" fmla="*/ 1730723 h 1730722"/>
              <a:gd name="connsiteX371" fmla="*/ 4241726 w 11218359"/>
              <a:gd name="connsiteY371" fmla="*/ 1730723 h 1730722"/>
              <a:gd name="connsiteX372" fmla="*/ 4253156 w 11218359"/>
              <a:gd name="connsiteY372" fmla="*/ 1730723 h 1730722"/>
              <a:gd name="connsiteX373" fmla="*/ 4264634 w 11218359"/>
              <a:gd name="connsiteY373" fmla="*/ 1730723 h 1730722"/>
              <a:gd name="connsiteX374" fmla="*/ 4276063 w 11218359"/>
              <a:gd name="connsiteY374" fmla="*/ 1730723 h 1730722"/>
              <a:gd name="connsiteX375" fmla="*/ 4287493 w 11218359"/>
              <a:gd name="connsiteY375" fmla="*/ 1730723 h 1730722"/>
              <a:gd name="connsiteX376" fmla="*/ 4298923 w 11218359"/>
              <a:gd name="connsiteY376" fmla="*/ 1730723 h 1730722"/>
              <a:gd name="connsiteX377" fmla="*/ 4310353 w 11218359"/>
              <a:gd name="connsiteY377" fmla="*/ 1730723 h 1730722"/>
              <a:gd name="connsiteX378" fmla="*/ 4321831 w 11218359"/>
              <a:gd name="connsiteY378" fmla="*/ 1730723 h 1730722"/>
              <a:gd name="connsiteX379" fmla="*/ 4333261 w 11218359"/>
              <a:gd name="connsiteY379" fmla="*/ 1730723 h 1730722"/>
              <a:gd name="connsiteX380" fmla="*/ 4344691 w 11218359"/>
              <a:gd name="connsiteY380" fmla="*/ 1730723 h 1730722"/>
              <a:gd name="connsiteX381" fmla="*/ 4356121 w 11218359"/>
              <a:gd name="connsiteY381" fmla="*/ 1730723 h 1730722"/>
              <a:gd name="connsiteX382" fmla="*/ 4367551 w 11218359"/>
              <a:gd name="connsiteY382" fmla="*/ 1730723 h 1730722"/>
              <a:gd name="connsiteX383" fmla="*/ 4379028 w 11218359"/>
              <a:gd name="connsiteY383" fmla="*/ 1730723 h 1730722"/>
              <a:gd name="connsiteX384" fmla="*/ 4390458 w 11218359"/>
              <a:gd name="connsiteY384" fmla="*/ 1730723 h 1730722"/>
              <a:gd name="connsiteX385" fmla="*/ 4401889 w 11218359"/>
              <a:gd name="connsiteY385" fmla="*/ 1730723 h 1730722"/>
              <a:gd name="connsiteX386" fmla="*/ 4413319 w 11218359"/>
              <a:gd name="connsiteY386" fmla="*/ 1730723 h 1730722"/>
              <a:gd name="connsiteX387" fmla="*/ 4424749 w 11218359"/>
              <a:gd name="connsiteY387" fmla="*/ 1730723 h 1730722"/>
              <a:gd name="connsiteX388" fmla="*/ 4436226 w 11218359"/>
              <a:gd name="connsiteY388" fmla="*/ 1730723 h 1730722"/>
              <a:gd name="connsiteX389" fmla="*/ 4447656 w 11218359"/>
              <a:gd name="connsiteY389" fmla="*/ 1730723 h 1730722"/>
              <a:gd name="connsiteX390" fmla="*/ 4459086 w 11218359"/>
              <a:gd name="connsiteY390" fmla="*/ 1730723 h 1730722"/>
              <a:gd name="connsiteX391" fmla="*/ 4470516 w 11218359"/>
              <a:gd name="connsiteY391" fmla="*/ 1730723 h 1730722"/>
              <a:gd name="connsiteX392" fmla="*/ 4481946 w 11218359"/>
              <a:gd name="connsiteY392" fmla="*/ 1730723 h 1730722"/>
              <a:gd name="connsiteX393" fmla="*/ 4493424 w 11218359"/>
              <a:gd name="connsiteY393" fmla="*/ 1730723 h 1730722"/>
              <a:gd name="connsiteX394" fmla="*/ 4504854 w 11218359"/>
              <a:gd name="connsiteY394" fmla="*/ 1730723 h 1730722"/>
              <a:gd name="connsiteX395" fmla="*/ 4516284 w 11218359"/>
              <a:gd name="connsiteY395" fmla="*/ 1730723 h 1730722"/>
              <a:gd name="connsiteX396" fmla="*/ 4527714 w 11218359"/>
              <a:gd name="connsiteY396" fmla="*/ 1730723 h 1730722"/>
              <a:gd name="connsiteX397" fmla="*/ 4539144 w 11218359"/>
              <a:gd name="connsiteY397" fmla="*/ 1730723 h 1730722"/>
              <a:gd name="connsiteX398" fmla="*/ 4550621 w 11218359"/>
              <a:gd name="connsiteY398" fmla="*/ 1730723 h 1730722"/>
              <a:gd name="connsiteX399" fmla="*/ 4562051 w 11218359"/>
              <a:gd name="connsiteY399" fmla="*/ 1730723 h 1730722"/>
              <a:gd name="connsiteX400" fmla="*/ 4573482 w 11218359"/>
              <a:gd name="connsiteY400" fmla="*/ 1730723 h 1730722"/>
              <a:gd name="connsiteX401" fmla="*/ 4584912 w 11218359"/>
              <a:gd name="connsiteY401" fmla="*/ 1730723 h 1730722"/>
              <a:gd name="connsiteX402" fmla="*/ 4596341 w 11218359"/>
              <a:gd name="connsiteY402" fmla="*/ 1730723 h 1730722"/>
              <a:gd name="connsiteX403" fmla="*/ 4607771 w 11218359"/>
              <a:gd name="connsiteY403" fmla="*/ 1730723 h 1730722"/>
              <a:gd name="connsiteX404" fmla="*/ 4619249 w 11218359"/>
              <a:gd name="connsiteY404" fmla="*/ 1730723 h 1730722"/>
              <a:gd name="connsiteX405" fmla="*/ 4630679 w 11218359"/>
              <a:gd name="connsiteY405" fmla="*/ 1730723 h 1730722"/>
              <a:gd name="connsiteX406" fmla="*/ 4642109 w 11218359"/>
              <a:gd name="connsiteY406" fmla="*/ 1730723 h 1730722"/>
              <a:gd name="connsiteX407" fmla="*/ 4653539 w 11218359"/>
              <a:gd name="connsiteY407" fmla="*/ 1730723 h 1730722"/>
              <a:gd name="connsiteX408" fmla="*/ 4664969 w 11218359"/>
              <a:gd name="connsiteY408" fmla="*/ 1730723 h 1730722"/>
              <a:gd name="connsiteX409" fmla="*/ 4676447 w 11218359"/>
              <a:gd name="connsiteY409" fmla="*/ 1730723 h 1730722"/>
              <a:gd name="connsiteX410" fmla="*/ 4687877 w 11218359"/>
              <a:gd name="connsiteY410" fmla="*/ 1730723 h 1730722"/>
              <a:gd name="connsiteX411" fmla="*/ 4699306 w 11218359"/>
              <a:gd name="connsiteY411" fmla="*/ 1730723 h 1730722"/>
              <a:gd name="connsiteX412" fmla="*/ 4710737 w 11218359"/>
              <a:gd name="connsiteY412" fmla="*/ 1730723 h 1730722"/>
              <a:gd name="connsiteX413" fmla="*/ 4722167 w 11218359"/>
              <a:gd name="connsiteY413" fmla="*/ 1730723 h 1730722"/>
              <a:gd name="connsiteX414" fmla="*/ 4733644 w 11218359"/>
              <a:gd name="connsiteY414" fmla="*/ 1730723 h 1730722"/>
              <a:gd name="connsiteX415" fmla="*/ 4745075 w 11218359"/>
              <a:gd name="connsiteY415" fmla="*/ 1730723 h 1730722"/>
              <a:gd name="connsiteX416" fmla="*/ 4756504 w 11218359"/>
              <a:gd name="connsiteY416" fmla="*/ 1730723 h 1730722"/>
              <a:gd name="connsiteX417" fmla="*/ 4767934 w 11218359"/>
              <a:gd name="connsiteY417" fmla="*/ 1730723 h 1730722"/>
              <a:gd name="connsiteX418" fmla="*/ 4779364 w 11218359"/>
              <a:gd name="connsiteY418" fmla="*/ 1730723 h 1730722"/>
              <a:gd name="connsiteX419" fmla="*/ 4790842 w 11218359"/>
              <a:gd name="connsiteY419" fmla="*/ 1730723 h 1730722"/>
              <a:gd name="connsiteX420" fmla="*/ 4802272 w 11218359"/>
              <a:gd name="connsiteY420" fmla="*/ 1730723 h 1730722"/>
              <a:gd name="connsiteX421" fmla="*/ 4813702 w 11218359"/>
              <a:gd name="connsiteY421" fmla="*/ 1730723 h 1730722"/>
              <a:gd name="connsiteX422" fmla="*/ 4825132 w 11218359"/>
              <a:gd name="connsiteY422" fmla="*/ 1730723 h 1730722"/>
              <a:gd name="connsiteX423" fmla="*/ 4836562 w 11218359"/>
              <a:gd name="connsiteY423" fmla="*/ 1730723 h 1730722"/>
              <a:gd name="connsiteX424" fmla="*/ 4848040 w 11218359"/>
              <a:gd name="connsiteY424" fmla="*/ 1730723 h 1730722"/>
              <a:gd name="connsiteX425" fmla="*/ 4859469 w 11218359"/>
              <a:gd name="connsiteY425" fmla="*/ 1730723 h 1730722"/>
              <a:gd name="connsiteX426" fmla="*/ 4870899 w 11218359"/>
              <a:gd name="connsiteY426" fmla="*/ 1730723 h 1730722"/>
              <a:gd name="connsiteX427" fmla="*/ 4882330 w 11218359"/>
              <a:gd name="connsiteY427" fmla="*/ 1730723 h 1730722"/>
              <a:gd name="connsiteX428" fmla="*/ 4893760 w 11218359"/>
              <a:gd name="connsiteY428" fmla="*/ 1730723 h 1730722"/>
              <a:gd name="connsiteX429" fmla="*/ 4905237 w 11218359"/>
              <a:gd name="connsiteY429" fmla="*/ 1730723 h 1730722"/>
              <a:gd name="connsiteX430" fmla="*/ 4916667 w 11218359"/>
              <a:gd name="connsiteY430" fmla="*/ 1730723 h 1730722"/>
              <a:gd name="connsiteX431" fmla="*/ 4928097 w 11218359"/>
              <a:gd name="connsiteY431" fmla="*/ 1730723 h 1730722"/>
              <a:gd name="connsiteX432" fmla="*/ 4939527 w 11218359"/>
              <a:gd name="connsiteY432" fmla="*/ 1730723 h 1730722"/>
              <a:gd name="connsiteX433" fmla="*/ 4950957 w 11218359"/>
              <a:gd name="connsiteY433" fmla="*/ 1730723 h 1730722"/>
              <a:gd name="connsiteX434" fmla="*/ 4962435 w 11218359"/>
              <a:gd name="connsiteY434" fmla="*/ 1730723 h 1730722"/>
              <a:gd name="connsiteX435" fmla="*/ 4973865 w 11218359"/>
              <a:gd name="connsiteY435" fmla="*/ 1730723 h 1730722"/>
              <a:gd name="connsiteX436" fmla="*/ 4985295 w 11218359"/>
              <a:gd name="connsiteY436" fmla="*/ 1730723 h 1730722"/>
              <a:gd name="connsiteX437" fmla="*/ 4996725 w 11218359"/>
              <a:gd name="connsiteY437" fmla="*/ 1730723 h 1730722"/>
              <a:gd name="connsiteX438" fmla="*/ 5008155 w 11218359"/>
              <a:gd name="connsiteY438" fmla="*/ 1730723 h 1730722"/>
              <a:gd name="connsiteX439" fmla="*/ 5019632 w 11218359"/>
              <a:gd name="connsiteY439" fmla="*/ 1730723 h 1730722"/>
              <a:gd name="connsiteX440" fmla="*/ 5031062 w 11218359"/>
              <a:gd name="connsiteY440" fmla="*/ 1730723 h 1730722"/>
              <a:gd name="connsiteX441" fmla="*/ 5042492 w 11218359"/>
              <a:gd name="connsiteY441" fmla="*/ 1730723 h 1730722"/>
              <a:gd name="connsiteX442" fmla="*/ 5053923 w 11218359"/>
              <a:gd name="connsiteY442" fmla="*/ 1730723 h 1730722"/>
              <a:gd name="connsiteX443" fmla="*/ 5065353 w 11218359"/>
              <a:gd name="connsiteY443" fmla="*/ 1730723 h 1730722"/>
              <a:gd name="connsiteX444" fmla="*/ 5076830 w 11218359"/>
              <a:gd name="connsiteY444" fmla="*/ 1730723 h 1730722"/>
              <a:gd name="connsiteX445" fmla="*/ 5088260 w 11218359"/>
              <a:gd name="connsiteY445" fmla="*/ 1730723 h 1730722"/>
              <a:gd name="connsiteX446" fmla="*/ 5099690 w 11218359"/>
              <a:gd name="connsiteY446" fmla="*/ 1730723 h 1730722"/>
              <a:gd name="connsiteX447" fmla="*/ 5111120 w 11218359"/>
              <a:gd name="connsiteY447" fmla="*/ 1730723 h 1730722"/>
              <a:gd name="connsiteX448" fmla="*/ 5122550 w 11218359"/>
              <a:gd name="connsiteY448" fmla="*/ 1730723 h 1730722"/>
              <a:gd name="connsiteX449" fmla="*/ 5134028 w 11218359"/>
              <a:gd name="connsiteY449" fmla="*/ 1730723 h 1730722"/>
              <a:gd name="connsiteX450" fmla="*/ 5145458 w 11218359"/>
              <a:gd name="connsiteY450" fmla="*/ 1730723 h 1730722"/>
              <a:gd name="connsiteX451" fmla="*/ 5156888 w 11218359"/>
              <a:gd name="connsiteY451" fmla="*/ 1730723 h 1730722"/>
              <a:gd name="connsiteX452" fmla="*/ 5168318 w 11218359"/>
              <a:gd name="connsiteY452" fmla="*/ 1730723 h 1730722"/>
              <a:gd name="connsiteX453" fmla="*/ 5179747 w 11218359"/>
              <a:gd name="connsiteY453" fmla="*/ 1730723 h 1730722"/>
              <a:gd name="connsiteX454" fmla="*/ 5191225 w 11218359"/>
              <a:gd name="connsiteY454" fmla="*/ 1730723 h 1730722"/>
              <a:gd name="connsiteX455" fmla="*/ 5202655 w 11218359"/>
              <a:gd name="connsiteY455" fmla="*/ 1730723 h 1730722"/>
              <a:gd name="connsiteX456" fmla="*/ 5214085 w 11218359"/>
              <a:gd name="connsiteY456" fmla="*/ 1730723 h 1730722"/>
              <a:gd name="connsiteX457" fmla="*/ 5225515 w 11218359"/>
              <a:gd name="connsiteY457" fmla="*/ 1730723 h 1730722"/>
              <a:gd name="connsiteX458" fmla="*/ 5236945 w 11218359"/>
              <a:gd name="connsiteY458" fmla="*/ 1730723 h 1730722"/>
              <a:gd name="connsiteX459" fmla="*/ 5248423 w 11218359"/>
              <a:gd name="connsiteY459" fmla="*/ 1730723 h 1730722"/>
              <a:gd name="connsiteX460" fmla="*/ 5259853 w 11218359"/>
              <a:gd name="connsiteY460" fmla="*/ 1730723 h 1730722"/>
              <a:gd name="connsiteX461" fmla="*/ 5271283 w 11218359"/>
              <a:gd name="connsiteY461" fmla="*/ 1730723 h 1730722"/>
              <a:gd name="connsiteX462" fmla="*/ 5282713 w 11218359"/>
              <a:gd name="connsiteY462" fmla="*/ 1730723 h 1730722"/>
              <a:gd name="connsiteX463" fmla="*/ 5294143 w 11218359"/>
              <a:gd name="connsiteY463" fmla="*/ 1730723 h 1730722"/>
              <a:gd name="connsiteX464" fmla="*/ 5305621 w 11218359"/>
              <a:gd name="connsiteY464" fmla="*/ 1730723 h 1730722"/>
              <a:gd name="connsiteX465" fmla="*/ 5317051 w 11218359"/>
              <a:gd name="connsiteY465" fmla="*/ 1730723 h 1730722"/>
              <a:gd name="connsiteX466" fmla="*/ 5328481 w 11218359"/>
              <a:gd name="connsiteY466" fmla="*/ 1730723 h 1730722"/>
              <a:gd name="connsiteX467" fmla="*/ 5339910 w 11218359"/>
              <a:gd name="connsiteY467" fmla="*/ 1730723 h 1730722"/>
              <a:gd name="connsiteX468" fmla="*/ 5351340 w 11218359"/>
              <a:gd name="connsiteY468" fmla="*/ 1730723 h 1730722"/>
              <a:gd name="connsiteX469" fmla="*/ 5362818 w 11218359"/>
              <a:gd name="connsiteY469" fmla="*/ 1730723 h 1730722"/>
              <a:gd name="connsiteX470" fmla="*/ 5374248 w 11218359"/>
              <a:gd name="connsiteY470" fmla="*/ 1730723 h 1730722"/>
              <a:gd name="connsiteX471" fmla="*/ 5385678 w 11218359"/>
              <a:gd name="connsiteY471" fmla="*/ 1730723 h 1730722"/>
              <a:gd name="connsiteX472" fmla="*/ 5397108 w 11218359"/>
              <a:gd name="connsiteY472" fmla="*/ 1730723 h 1730722"/>
              <a:gd name="connsiteX473" fmla="*/ 5408538 w 11218359"/>
              <a:gd name="connsiteY473" fmla="*/ 1730723 h 1730722"/>
              <a:gd name="connsiteX474" fmla="*/ 5420016 w 11218359"/>
              <a:gd name="connsiteY474" fmla="*/ 1730723 h 1730722"/>
              <a:gd name="connsiteX475" fmla="*/ 5431446 w 11218359"/>
              <a:gd name="connsiteY475" fmla="*/ 1730723 h 1730722"/>
              <a:gd name="connsiteX476" fmla="*/ 5442876 w 11218359"/>
              <a:gd name="connsiteY476" fmla="*/ 1730723 h 1730722"/>
              <a:gd name="connsiteX477" fmla="*/ 5454306 w 11218359"/>
              <a:gd name="connsiteY477" fmla="*/ 1730723 h 1730722"/>
              <a:gd name="connsiteX478" fmla="*/ 5465736 w 11218359"/>
              <a:gd name="connsiteY478" fmla="*/ 1730723 h 1730722"/>
              <a:gd name="connsiteX479" fmla="*/ 5477214 w 11218359"/>
              <a:gd name="connsiteY479" fmla="*/ 1730723 h 1730722"/>
              <a:gd name="connsiteX480" fmla="*/ 5488643 w 11218359"/>
              <a:gd name="connsiteY480" fmla="*/ 1730723 h 1730722"/>
              <a:gd name="connsiteX481" fmla="*/ 5500073 w 11218359"/>
              <a:gd name="connsiteY481" fmla="*/ 1730723 h 1730722"/>
              <a:gd name="connsiteX482" fmla="*/ 5511503 w 11218359"/>
              <a:gd name="connsiteY482" fmla="*/ 1730723 h 1730722"/>
              <a:gd name="connsiteX483" fmla="*/ 5522933 w 11218359"/>
              <a:gd name="connsiteY483" fmla="*/ 1730723 h 1730722"/>
              <a:gd name="connsiteX484" fmla="*/ 5534411 w 11218359"/>
              <a:gd name="connsiteY484" fmla="*/ 1730723 h 1730722"/>
              <a:gd name="connsiteX485" fmla="*/ 5545841 w 11218359"/>
              <a:gd name="connsiteY485" fmla="*/ 1730723 h 1730722"/>
              <a:gd name="connsiteX486" fmla="*/ 5557271 w 11218359"/>
              <a:gd name="connsiteY486" fmla="*/ 1730723 h 1730722"/>
              <a:gd name="connsiteX487" fmla="*/ 5568701 w 11218359"/>
              <a:gd name="connsiteY487" fmla="*/ 1730723 h 1730722"/>
              <a:gd name="connsiteX488" fmla="*/ 5580131 w 11218359"/>
              <a:gd name="connsiteY488" fmla="*/ 1730723 h 1730722"/>
              <a:gd name="connsiteX489" fmla="*/ 5591609 w 11218359"/>
              <a:gd name="connsiteY489" fmla="*/ 1730723 h 1730722"/>
              <a:gd name="connsiteX490" fmla="*/ 5603038 w 11218359"/>
              <a:gd name="connsiteY490" fmla="*/ 1730723 h 1730722"/>
              <a:gd name="connsiteX491" fmla="*/ 5614469 w 11218359"/>
              <a:gd name="connsiteY491" fmla="*/ 1730723 h 1730722"/>
              <a:gd name="connsiteX492" fmla="*/ 5625899 w 11218359"/>
              <a:gd name="connsiteY492" fmla="*/ 1730723 h 1730722"/>
              <a:gd name="connsiteX493" fmla="*/ 5637329 w 11218359"/>
              <a:gd name="connsiteY493" fmla="*/ 1730723 h 1730722"/>
              <a:gd name="connsiteX494" fmla="*/ 5648759 w 11218359"/>
              <a:gd name="connsiteY494" fmla="*/ 1730723 h 1730722"/>
              <a:gd name="connsiteX495" fmla="*/ 5660236 w 11218359"/>
              <a:gd name="connsiteY495" fmla="*/ 1730723 h 1730722"/>
              <a:gd name="connsiteX496" fmla="*/ 5671666 w 11218359"/>
              <a:gd name="connsiteY496" fmla="*/ 1730723 h 1730722"/>
              <a:gd name="connsiteX497" fmla="*/ 5683096 w 11218359"/>
              <a:gd name="connsiteY497" fmla="*/ 1730723 h 1730722"/>
              <a:gd name="connsiteX498" fmla="*/ 5694526 w 11218359"/>
              <a:gd name="connsiteY498" fmla="*/ 1730723 h 1730722"/>
              <a:gd name="connsiteX499" fmla="*/ 5705956 w 11218359"/>
              <a:gd name="connsiteY499" fmla="*/ 1730723 h 1730722"/>
              <a:gd name="connsiteX500" fmla="*/ 5717434 w 11218359"/>
              <a:gd name="connsiteY500" fmla="*/ 1730723 h 1730722"/>
              <a:gd name="connsiteX501" fmla="*/ 5728864 w 11218359"/>
              <a:gd name="connsiteY501" fmla="*/ 1730723 h 1730722"/>
              <a:gd name="connsiteX502" fmla="*/ 5740294 w 11218359"/>
              <a:gd name="connsiteY502" fmla="*/ 1730723 h 1730722"/>
              <a:gd name="connsiteX503" fmla="*/ 5751724 w 11218359"/>
              <a:gd name="connsiteY503" fmla="*/ 1730723 h 1730722"/>
              <a:gd name="connsiteX504" fmla="*/ 5763154 w 11218359"/>
              <a:gd name="connsiteY504" fmla="*/ 1730723 h 1730722"/>
              <a:gd name="connsiteX505" fmla="*/ 5774631 w 11218359"/>
              <a:gd name="connsiteY505" fmla="*/ 1730723 h 1730722"/>
              <a:gd name="connsiteX506" fmla="*/ 5786062 w 11218359"/>
              <a:gd name="connsiteY506" fmla="*/ 1730723 h 1730722"/>
              <a:gd name="connsiteX507" fmla="*/ 5797492 w 11218359"/>
              <a:gd name="connsiteY507" fmla="*/ 1730723 h 1730722"/>
              <a:gd name="connsiteX508" fmla="*/ 5808921 w 11218359"/>
              <a:gd name="connsiteY508" fmla="*/ 1730723 h 1730722"/>
              <a:gd name="connsiteX509" fmla="*/ 5820351 w 11218359"/>
              <a:gd name="connsiteY509" fmla="*/ 1730723 h 1730722"/>
              <a:gd name="connsiteX510" fmla="*/ 5831829 w 11218359"/>
              <a:gd name="connsiteY510" fmla="*/ 1730723 h 1730722"/>
              <a:gd name="connsiteX511" fmla="*/ 5843259 w 11218359"/>
              <a:gd name="connsiteY511" fmla="*/ 1730723 h 1730722"/>
              <a:gd name="connsiteX512" fmla="*/ 5854689 w 11218359"/>
              <a:gd name="connsiteY512" fmla="*/ 1730723 h 1730722"/>
              <a:gd name="connsiteX513" fmla="*/ 5866119 w 11218359"/>
              <a:gd name="connsiteY513" fmla="*/ 1730723 h 1730722"/>
              <a:gd name="connsiteX514" fmla="*/ 5877549 w 11218359"/>
              <a:gd name="connsiteY514" fmla="*/ 1730723 h 1730722"/>
              <a:gd name="connsiteX515" fmla="*/ 5889027 w 11218359"/>
              <a:gd name="connsiteY515" fmla="*/ 1730723 h 1730722"/>
              <a:gd name="connsiteX516" fmla="*/ 5900457 w 11218359"/>
              <a:gd name="connsiteY516" fmla="*/ 1730723 h 1730722"/>
              <a:gd name="connsiteX517" fmla="*/ 5911887 w 11218359"/>
              <a:gd name="connsiteY517" fmla="*/ 1730723 h 1730722"/>
              <a:gd name="connsiteX518" fmla="*/ 5923317 w 11218359"/>
              <a:gd name="connsiteY518" fmla="*/ 1730723 h 1730722"/>
              <a:gd name="connsiteX519" fmla="*/ 5934747 w 11218359"/>
              <a:gd name="connsiteY519" fmla="*/ 1730723 h 1730722"/>
              <a:gd name="connsiteX520" fmla="*/ 5946225 w 11218359"/>
              <a:gd name="connsiteY520" fmla="*/ 1730723 h 1730722"/>
              <a:gd name="connsiteX521" fmla="*/ 5957655 w 11218359"/>
              <a:gd name="connsiteY521" fmla="*/ 1730723 h 1730722"/>
              <a:gd name="connsiteX522" fmla="*/ 5969084 w 11218359"/>
              <a:gd name="connsiteY522" fmla="*/ 1730723 h 1730722"/>
              <a:gd name="connsiteX523" fmla="*/ 5980514 w 11218359"/>
              <a:gd name="connsiteY523" fmla="*/ 1730723 h 1730722"/>
              <a:gd name="connsiteX524" fmla="*/ 5991944 w 11218359"/>
              <a:gd name="connsiteY524" fmla="*/ 1730723 h 1730722"/>
              <a:gd name="connsiteX525" fmla="*/ 6003422 w 11218359"/>
              <a:gd name="connsiteY525" fmla="*/ 1730723 h 1730722"/>
              <a:gd name="connsiteX526" fmla="*/ 6014852 w 11218359"/>
              <a:gd name="connsiteY526" fmla="*/ 1730723 h 1730722"/>
              <a:gd name="connsiteX527" fmla="*/ 6026282 w 11218359"/>
              <a:gd name="connsiteY527" fmla="*/ 1730723 h 1730722"/>
              <a:gd name="connsiteX528" fmla="*/ 6037712 w 11218359"/>
              <a:gd name="connsiteY528" fmla="*/ 1730723 h 1730722"/>
              <a:gd name="connsiteX529" fmla="*/ 6049142 w 11218359"/>
              <a:gd name="connsiteY529" fmla="*/ 1730723 h 1730722"/>
              <a:gd name="connsiteX530" fmla="*/ 6060620 w 11218359"/>
              <a:gd name="connsiteY530" fmla="*/ 1730723 h 1730722"/>
              <a:gd name="connsiteX531" fmla="*/ 6072049 w 11218359"/>
              <a:gd name="connsiteY531" fmla="*/ 1730723 h 1730722"/>
              <a:gd name="connsiteX532" fmla="*/ 6083480 w 11218359"/>
              <a:gd name="connsiteY532" fmla="*/ 1730723 h 1730722"/>
              <a:gd name="connsiteX533" fmla="*/ 6094910 w 11218359"/>
              <a:gd name="connsiteY533" fmla="*/ 1730723 h 1730722"/>
              <a:gd name="connsiteX534" fmla="*/ 6106340 w 11218359"/>
              <a:gd name="connsiteY534" fmla="*/ 1730723 h 1730722"/>
              <a:gd name="connsiteX535" fmla="*/ 6117818 w 11218359"/>
              <a:gd name="connsiteY535" fmla="*/ 1730723 h 1730722"/>
              <a:gd name="connsiteX536" fmla="*/ 6129247 w 11218359"/>
              <a:gd name="connsiteY536" fmla="*/ 1730723 h 1730722"/>
              <a:gd name="connsiteX537" fmla="*/ 6140677 w 11218359"/>
              <a:gd name="connsiteY537" fmla="*/ 1730723 h 1730722"/>
              <a:gd name="connsiteX538" fmla="*/ 6152107 w 11218359"/>
              <a:gd name="connsiteY538" fmla="*/ 1730723 h 1730722"/>
              <a:gd name="connsiteX539" fmla="*/ 6163537 w 11218359"/>
              <a:gd name="connsiteY539" fmla="*/ 1730723 h 1730722"/>
              <a:gd name="connsiteX540" fmla="*/ 6175015 w 11218359"/>
              <a:gd name="connsiteY540" fmla="*/ 1730723 h 1730722"/>
              <a:gd name="connsiteX541" fmla="*/ 6186445 w 11218359"/>
              <a:gd name="connsiteY541" fmla="*/ 1730723 h 1730722"/>
              <a:gd name="connsiteX542" fmla="*/ 6197875 w 11218359"/>
              <a:gd name="connsiteY542" fmla="*/ 1730723 h 1730722"/>
              <a:gd name="connsiteX543" fmla="*/ 6209305 w 11218359"/>
              <a:gd name="connsiteY543" fmla="*/ 1730723 h 1730722"/>
              <a:gd name="connsiteX544" fmla="*/ 6220735 w 11218359"/>
              <a:gd name="connsiteY544" fmla="*/ 1730723 h 1730722"/>
              <a:gd name="connsiteX545" fmla="*/ 6232212 w 11218359"/>
              <a:gd name="connsiteY545" fmla="*/ 1730723 h 1730722"/>
              <a:gd name="connsiteX546" fmla="*/ 6243642 w 11218359"/>
              <a:gd name="connsiteY546" fmla="*/ 1730723 h 1730722"/>
              <a:gd name="connsiteX547" fmla="*/ 6255073 w 11218359"/>
              <a:gd name="connsiteY547" fmla="*/ 1730723 h 1730722"/>
              <a:gd name="connsiteX548" fmla="*/ 6266503 w 11218359"/>
              <a:gd name="connsiteY548" fmla="*/ 1730723 h 1730722"/>
              <a:gd name="connsiteX549" fmla="*/ 6277933 w 11218359"/>
              <a:gd name="connsiteY549" fmla="*/ 1730723 h 1730722"/>
              <a:gd name="connsiteX550" fmla="*/ 6289410 w 11218359"/>
              <a:gd name="connsiteY550" fmla="*/ 1730723 h 1730722"/>
              <a:gd name="connsiteX551" fmla="*/ 6300840 w 11218359"/>
              <a:gd name="connsiteY551" fmla="*/ 1730723 h 1730722"/>
              <a:gd name="connsiteX552" fmla="*/ 6312270 w 11218359"/>
              <a:gd name="connsiteY552" fmla="*/ 1730723 h 1730722"/>
              <a:gd name="connsiteX553" fmla="*/ 6323700 w 11218359"/>
              <a:gd name="connsiteY553" fmla="*/ 1730723 h 1730722"/>
              <a:gd name="connsiteX554" fmla="*/ 6335130 w 11218359"/>
              <a:gd name="connsiteY554" fmla="*/ 1730723 h 1730722"/>
              <a:gd name="connsiteX555" fmla="*/ 6346608 w 11218359"/>
              <a:gd name="connsiteY555" fmla="*/ 1730723 h 1730722"/>
              <a:gd name="connsiteX556" fmla="*/ 6358038 w 11218359"/>
              <a:gd name="connsiteY556" fmla="*/ 1730723 h 1730722"/>
              <a:gd name="connsiteX557" fmla="*/ 6369468 w 11218359"/>
              <a:gd name="connsiteY557" fmla="*/ 1730723 h 1730722"/>
              <a:gd name="connsiteX558" fmla="*/ 6380898 w 11218359"/>
              <a:gd name="connsiteY558" fmla="*/ 1730723 h 1730722"/>
              <a:gd name="connsiteX559" fmla="*/ 6392328 w 11218359"/>
              <a:gd name="connsiteY559" fmla="*/ 1730723 h 1730722"/>
              <a:gd name="connsiteX560" fmla="*/ 6403805 w 11218359"/>
              <a:gd name="connsiteY560" fmla="*/ 1730723 h 1730722"/>
              <a:gd name="connsiteX561" fmla="*/ 6415235 w 11218359"/>
              <a:gd name="connsiteY561" fmla="*/ 1730723 h 1730722"/>
              <a:gd name="connsiteX562" fmla="*/ 6426666 w 11218359"/>
              <a:gd name="connsiteY562" fmla="*/ 1730723 h 1730722"/>
              <a:gd name="connsiteX563" fmla="*/ 6438096 w 11218359"/>
              <a:gd name="connsiteY563" fmla="*/ 1730723 h 1730722"/>
              <a:gd name="connsiteX564" fmla="*/ 6449525 w 11218359"/>
              <a:gd name="connsiteY564" fmla="*/ 1730723 h 1730722"/>
              <a:gd name="connsiteX565" fmla="*/ 6461003 w 11218359"/>
              <a:gd name="connsiteY565" fmla="*/ 1730723 h 1730722"/>
              <a:gd name="connsiteX566" fmla="*/ 6472433 w 11218359"/>
              <a:gd name="connsiteY566" fmla="*/ 1730723 h 1730722"/>
              <a:gd name="connsiteX567" fmla="*/ 6483863 w 11218359"/>
              <a:gd name="connsiteY567" fmla="*/ 1730723 h 1730722"/>
              <a:gd name="connsiteX568" fmla="*/ 6495293 w 11218359"/>
              <a:gd name="connsiteY568" fmla="*/ 1730723 h 1730722"/>
              <a:gd name="connsiteX569" fmla="*/ 6506723 w 11218359"/>
              <a:gd name="connsiteY569" fmla="*/ 1730723 h 1730722"/>
              <a:gd name="connsiteX570" fmla="*/ 6518201 w 11218359"/>
              <a:gd name="connsiteY570" fmla="*/ 1730723 h 1730722"/>
              <a:gd name="connsiteX571" fmla="*/ 6529631 w 11218359"/>
              <a:gd name="connsiteY571" fmla="*/ 1730723 h 1730722"/>
              <a:gd name="connsiteX572" fmla="*/ 6541061 w 11218359"/>
              <a:gd name="connsiteY572" fmla="*/ 1730723 h 1730722"/>
              <a:gd name="connsiteX573" fmla="*/ 6552490 w 11218359"/>
              <a:gd name="connsiteY573" fmla="*/ 1730723 h 1730722"/>
              <a:gd name="connsiteX574" fmla="*/ 6563921 w 11218359"/>
              <a:gd name="connsiteY574" fmla="*/ 1730723 h 1730722"/>
              <a:gd name="connsiteX575" fmla="*/ 6575398 w 11218359"/>
              <a:gd name="connsiteY575" fmla="*/ 1730723 h 1730722"/>
              <a:gd name="connsiteX576" fmla="*/ 6586828 w 11218359"/>
              <a:gd name="connsiteY576" fmla="*/ 1730723 h 1730722"/>
              <a:gd name="connsiteX577" fmla="*/ 6598259 w 11218359"/>
              <a:gd name="connsiteY577" fmla="*/ 1730723 h 1730722"/>
              <a:gd name="connsiteX578" fmla="*/ 6609688 w 11218359"/>
              <a:gd name="connsiteY578" fmla="*/ 1730723 h 1730722"/>
              <a:gd name="connsiteX579" fmla="*/ 6621118 w 11218359"/>
              <a:gd name="connsiteY579" fmla="*/ 1730723 h 1730722"/>
              <a:gd name="connsiteX580" fmla="*/ 6632596 w 11218359"/>
              <a:gd name="connsiteY580" fmla="*/ 1730723 h 1730722"/>
              <a:gd name="connsiteX581" fmla="*/ 6644026 w 11218359"/>
              <a:gd name="connsiteY581" fmla="*/ 1730723 h 1730722"/>
              <a:gd name="connsiteX582" fmla="*/ 6655456 w 11218359"/>
              <a:gd name="connsiteY582" fmla="*/ 1730723 h 1730722"/>
              <a:gd name="connsiteX583" fmla="*/ 6666886 w 11218359"/>
              <a:gd name="connsiteY583" fmla="*/ 1730723 h 1730722"/>
              <a:gd name="connsiteX584" fmla="*/ 6678316 w 11218359"/>
              <a:gd name="connsiteY584" fmla="*/ 1730723 h 1730722"/>
              <a:gd name="connsiteX585" fmla="*/ 6689794 w 11218359"/>
              <a:gd name="connsiteY585" fmla="*/ 1730723 h 1730722"/>
              <a:gd name="connsiteX586" fmla="*/ 6701224 w 11218359"/>
              <a:gd name="connsiteY586" fmla="*/ 1730723 h 1730722"/>
              <a:gd name="connsiteX587" fmla="*/ 6712653 w 11218359"/>
              <a:gd name="connsiteY587" fmla="*/ 1730723 h 1730722"/>
              <a:gd name="connsiteX588" fmla="*/ 6724083 w 11218359"/>
              <a:gd name="connsiteY588" fmla="*/ 1730723 h 1730722"/>
              <a:gd name="connsiteX589" fmla="*/ 6735514 w 11218359"/>
              <a:gd name="connsiteY589" fmla="*/ 1730723 h 1730722"/>
              <a:gd name="connsiteX590" fmla="*/ 6746944 w 11218359"/>
              <a:gd name="connsiteY590" fmla="*/ 1730723 h 1730722"/>
              <a:gd name="connsiteX591" fmla="*/ 6758421 w 11218359"/>
              <a:gd name="connsiteY591" fmla="*/ 1730723 h 1730722"/>
              <a:gd name="connsiteX592" fmla="*/ 6769851 w 11218359"/>
              <a:gd name="connsiteY592" fmla="*/ 1730723 h 1730722"/>
              <a:gd name="connsiteX593" fmla="*/ 6781281 w 11218359"/>
              <a:gd name="connsiteY593" fmla="*/ 1730723 h 1730722"/>
              <a:gd name="connsiteX594" fmla="*/ 6792711 w 11218359"/>
              <a:gd name="connsiteY594" fmla="*/ 1730723 h 1730722"/>
              <a:gd name="connsiteX595" fmla="*/ 6804141 w 11218359"/>
              <a:gd name="connsiteY595" fmla="*/ 1730723 h 1730722"/>
              <a:gd name="connsiteX596" fmla="*/ 6815619 w 11218359"/>
              <a:gd name="connsiteY596" fmla="*/ 1730723 h 1730722"/>
              <a:gd name="connsiteX597" fmla="*/ 6827049 w 11218359"/>
              <a:gd name="connsiteY597" fmla="*/ 1730723 h 1730722"/>
              <a:gd name="connsiteX598" fmla="*/ 6838479 w 11218359"/>
              <a:gd name="connsiteY598" fmla="*/ 1730723 h 1730722"/>
              <a:gd name="connsiteX599" fmla="*/ 6849909 w 11218359"/>
              <a:gd name="connsiteY599" fmla="*/ 1730723 h 1730722"/>
              <a:gd name="connsiteX600" fmla="*/ 6861339 w 11218359"/>
              <a:gd name="connsiteY600" fmla="*/ 1730723 h 1730722"/>
              <a:gd name="connsiteX601" fmla="*/ 6872816 w 11218359"/>
              <a:gd name="connsiteY601" fmla="*/ 1730723 h 1730722"/>
              <a:gd name="connsiteX602" fmla="*/ 6884246 w 11218359"/>
              <a:gd name="connsiteY602" fmla="*/ 1730723 h 1730722"/>
              <a:gd name="connsiteX603" fmla="*/ 6895676 w 11218359"/>
              <a:gd name="connsiteY603" fmla="*/ 1730723 h 1730722"/>
              <a:gd name="connsiteX604" fmla="*/ 6907107 w 11218359"/>
              <a:gd name="connsiteY604" fmla="*/ 1730723 h 1730722"/>
              <a:gd name="connsiteX605" fmla="*/ 6918537 w 11218359"/>
              <a:gd name="connsiteY605" fmla="*/ 1730723 h 1730722"/>
              <a:gd name="connsiteX606" fmla="*/ 6930014 w 11218359"/>
              <a:gd name="connsiteY606" fmla="*/ 1730723 h 1730722"/>
              <a:gd name="connsiteX607" fmla="*/ 6941444 w 11218359"/>
              <a:gd name="connsiteY607" fmla="*/ 1730723 h 1730722"/>
              <a:gd name="connsiteX608" fmla="*/ 6952874 w 11218359"/>
              <a:gd name="connsiteY608" fmla="*/ 1730723 h 1730722"/>
              <a:gd name="connsiteX609" fmla="*/ 6964304 w 11218359"/>
              <a:gd name="connsiteY609" fmla="*/ 1730723 h 1730722"/>
              <a:gd name="connsiteX610" fmla="*/ 6975734 w 11218359"/>
              <a:gd name="connsiteY610" fmla="*/ 1730723 h 1730722"/>
              <a:gd name="connsiteX611" fmla="*/ 6987212 w 11218359"/>
              <a:gd name="connsiteY611" fmla="*/ 1730723 h 1730722"/>
              <a:gd name="connsiteX612" fmla="*/ 6998642 w 11218359"/>
              <a:gd name="connsiteY612" fmla="*/ 1730723 h 1730722"/>
              <a:gd name="connsiteX613" fmla="*/ 7010072 w 11218359"/>
              <a:gd name="connsiteY613" fmla="*/ 1730723 h 1730722"/>
              <a:gd name="connsiteX614" fmla="*/ 7021502 w 11218359"/>
              <a:gd name="connsiteY614" fmla="*/ 1730723 h 1730722"/>
              <a:gd name="connsiteX615" fmla="*/ 7032931 w 11218359"/>
              <a:gd name="connsiteY615" fmla="*/ 1730723 h 1730722"/>
              <a:gd name="connsiteX616" fmla="*/ 7044409 w 11218359"/>
              <a:gd name="connsiteY616" fmla="*/ 1730723 h 1730722"/>
              <a:gd name="connsiteX617" fmla="*/ 7055839 w 11218359"/>
              <a:gd name="connsiteY617" fmla="*/ 1730723 h 1730722"/>
              <a:gd name="connsiteX618" fmla="*/ 7067269 w 11218359"/>
              <a:gd name="connsiteY618" fmla="*/ 1730723 h 1730722"/>
              <a:gd name="connsiteX619" fmla="*/ 7078700 w 11218359"/>
              <a:gd name="connsiteY619" fmla="*/ 1730723 h 1730722"/>
              <a:gd name="connsiteX620" fmla="*/ 7090129 w 11218359"/>
              <a:gd name="connsiteY620" fmla="*/ 1730723 h 1730722"/>
              <a:gd name="connsiteX621" fmla="*/ 7101607 w 11218359"/>
              <a:gd name="connsiteY621" fmla="*/ 1730723 h 1730722"/>
              <a:gd name="connsiteX622" fmla="*/ 7113037 w 11218359"/>
              <a:gd name="connsiteY622" fmla="*/ 1730723 h 1730722"/>
              <a:gd name="connsiteX623" fmla="*/ 7124467 w 11218359"/>
              <a:gd name="connsiteY623" fmla="*/ 1730723 h 1730722"/>
              <a:gd name="connsiteX624" fmla="*/ 7135897 w 11218359"/>
              <a:gd name="connsiteY624" fmla="*/ 1730723 h 1730722"/>
              <a:gd name="connsiteX625" fmla="*/ 7147327 w 11218359"/>
              <a:gd name="connsiteY625" fmla="*/ 1730723 h 1730722"/>
              <a:gd name="connsiteX626" fmla="*/ 7158805 w 11218359"/>
              <a:gd name="connsiteY626" fmla="*/ 871373 h 1730722"/>
              <a:gd name="connsiteX627" fmla="*/ 7170235 w 11218359"/>
              <a:gd name="connsiteY627" fmla="*/ 0 h 1730722"/>
              <a:gd name="connsiteX628" fmla="*/ 7181665 w 11218359"/>
              <a:gd name="connsiteY628" fmla="*/ 315498 h 1730722"/>
              <a:gd name="connsiteX629" fmla="*/ 7193094 w 11218359"/>
              <a:gd name="connsiteY629" fmla="*/ 398128 h 1730722"/>
              <a:gd name="connsiteX630" fmla="*/ 7204524 w 11218359"/>
              <a:gd name="connsiteY630" fmla="*/ 658037 h 1730722"/>
              <a:gd name="connsiteX631" fmla="*/ 7216002 w 11218359"/>
              <a:gd name="connsiteY631" fmla="*/ 560382 h 1730722"/>
              <a:gd name="connsiteX632" fmla="*/ 7227432 w 11218359"/>
              <a:gd name="connsiteY632" fmla="*/ 393618 h 1730722"/>
              <a:gd name="connsiteX633" fmla="*/ 7238862 w 11218359"/>
              <a:gd name="connsiteY633" fmla="*/ 480757 h 1730722"/>
              <a:gd name="connsiteX634" fmla="*/ 7250292 w 11218359"/>
              <a:gd name="connsiteY634" fmla="*/ 1547434 h 1730722"/>
              <a:gd name="connsiteX635" fmla="*/ 7261722 w 11218359"/>
              <a:gd name="connsiteY635" fmla="*/ 1727718 h 1730722"/>
              <a:gd name="connsiteX636" fmla="*/ 7273200 w 11218359"/>
              <a:gd name="connsiteY636" fmla="*/ 1729223 h 1730722"/>
              <a:gd name="connsiteX637" fmla="*/ 7284630 w 11218359"/>
              <a:gd name="connsiteY637" fmla="*/ 1730723 h 1730722"/>
              <a:gd name="connsiteX638" fmla="*/ 7296060 w 11218359"/>
              <a:gd name="connsiteY638" fmla="*/ 1730723 h 1730722"/>
              <a:gd name="connsiteX639" fmla="*/ 7307490 w 11218359"/>
              <a:gd name="connsiteY639" fmla="*/ 1730723 h 1730722"/>
              <a:gd name="connsiteX640" fmla="*/ 7318920 w 11218359"/>
              <a:gd name="connsiteY640" fmla="*/ 1730723 h 1730722"/>
              <a:gd name="connsiteX641" fmla="*/ 7330398 w 11218359"/>
              <a:gd name="connsiteY641" fmla="*/ 1730723 h 1730722"/>
              <a:gd name="connsiteX642" fmla="*/ 7341828 w 11218359"/>
              <a:gd name="connsiteY642" fmla="*/ 1730723 h 1730722"/>
              <a:gd name="connsiteX643" fmla="*/ 7353257 w 11218359"/>
              <a:gd name="connsiteY643" fmla="*/ 1730723 h 1730722"/>
              <a:gd name="connsiteX644" fmla="*/ 7364687 w 11218359"/>
              <a:gd name="connsiteY644" fmla="*/ 1730723 h 1730722"/>
              <a:gd name="connsiteX645" fmla="*/ 7376117 w 11218359"/>
              <a:gd name="connsiteY645" fmla="*/ 1730723 h 1730722"/>
              <a:gd name="connsiteX646" fmla="*/ 7387595 w 11218359"/>
              <a:gd name="connsiteY646" fmla="*/ 1730723 h 1730722"/>
              <a:gd name="connsiteX647" fmla="*/ 7399025 w 11218359"/>
              <a:gd name="connsiteY647" fmla="*/ 1730723 h 1730722"/>
              <a:gd name="connsiteX648" fmla="*/ 7410455 w 11218359"/>
              <a:gd name="connsiteY648" fmla="*/ 1730723 h 1730722"/>
              <a:gd name="connsiteX649" fmla="*/ 7421885 w 11218359"/>
              <a:gd name="connsiteY649" fmla="*/ 1730723 h 1730722"/>
              <a:gd name="connsiteX650" fmla="*/ 7433315 w 11218359"/>
              <a:gd name="connsiteY650" fmla="*/ 1730723 h 1730722"/>
              <a:gd name="connsiteX651" fmla="*/ 7444793 w 11218359"/>
              <a:gd name="connsiteY651" fmla="*/ 1730723 h 1730722"/>
              <a:gd name="connsiteX652" fmla="*/ 7456222 w 11218359"/>
              <a:gd name="connsiteY652" fmla="*/ 1730723 h 1730722"/>
              <a:gd name="connsiteX653" fmla="*/ 7467653 w 11218359"/>
              <a:gd name="connsiteY653" fmla="*/ 1730723 h 1730722"/>
              <a:gd name="connsiteX654" fmla="*/ 7479083 w 11218359"/>
              <a:gd name="connsiteY654" fmla="*/ 1730723 h 1730722"/>
              <a:gd name="connsiteX655" fmla="*/ 7490513 w 11218359"/>
              <a:gd name="connsiteY655" fmla="*/ 1730723 h 1730722"/>
              <a:gd name="connsiteX656" fmla="*/ 7501990 w 11218359"/>
              <a:gd name="connsiteY656" fmla="*/ 1730723 h 1730722"/>
              <a:gd name="connsiteX657" fmla="*/ 7513420 w 11218359"/>
              <a:gd name="connsiteY657" fmla="*/ 1730723 h 1730722"/>
              <a:gd name="connsiteX658" fmla="*/ 7524850 w 11218359"/>
              <a:gd name="connsiteY658" fmla="*/ 1730723 h 1730722"/>
              <a:gd name="connsiteX659" fmla="*/ 7536280 w 11218359"/>
              <a:gd name="connsiteY659" fmla="*/ 1730723 h 1730722"/>
              <a:gd name="connsiteX660" fmla="*/ 7547710 w 11218359"/>
              <a:gd name="connsiteY660" fmla="*/ 1730723 h 1730722"/>
              <a:gd name="connsiteX661" fmla="*/ 7559188 w 11218359"/>
              <a:gd name="connsiteY661" fmla="*/ 1730723 h 1730722"/>
              <a:gd name="connsiteX662" fmla="*/ 7570618 w 11218359"/>
              <a:gd name="connsiteY662" fmla="*/ 1730723 h 1730722"/>
              <a:gd name="connsiteX663" fmla="*/ 7582048 w 11218359"/>
              <a:gd name="connsiteY663" fmla="*/ 1730723 h 1730722"/>
              <a:gd name="connsiteX664" fmla="*/ 7593478 w 11218359"/>
              <a:gd name="connsiteY664" fmla="*/ 1730723 h 1730722"/>
              <a:gd name="connsiteX665" fmla="*/ 7604908 w 11218359"/>
              <a:gd name="connsiteY665" fmla="*/ 1730723 h 1730722"/>
              <a:gd name="connsiteX666" fmla="*/ 7616385 w 11218359"/>
              <a:gd name="connsiteY666" fmla="*/ 1730723 h 1730722"/>
              <a:gd name="connsiteX667" fmla="*/ 7627815 w 11218359"/>
              <a:gd name="connsiteY667" fmla="*/ 1730723 h 1730722"/>
              <a:gd name="connsiteX668" fmla="*/ 7639246 w 11218359"/>
              <a:gd name="connsiteY668" fmla="*/ 1730723 h 1730722"/>
              <a:gd name="connsiteX669" fmla="*/ 7650676 w 11218359"/>
              <a:gd name="connsiteY669" fmla="*/ 1730723 h 1730722"/>
              <a:gd name="connsiteX670" fmla="*/ 7662106 w 11218359"/>
              <a:gd name="connsiteY670" fmla="*/ 1730723 h 1730722"/>
              <a:gd name="connsiteX671" fmla="*/ 7673583 w 11218359"/>
              <a:gd name="connsiteY671" fmla="*/ 1730723 h 1730722"/>
              <a:gd name="connsiteX672" fmla="*/ 7685013 w 11218359"/>
              <a:gd name="connsiteY672" fmla="*/ 1730723 h 1730722"/>
              <a:gd name="connsiteX673" fmla="*/ 7696443 w 11218359"/>
              <a:gd name="connsiteY673" fmla="*/ 1730723 h 1730722"/>
              <a:gd name="connsiteX674" fmla="*/ 7707873 w 11218359"/>
              <a:gd name="connsiteY674" fmla="*/ 1730723 h 1730722"/>
              <a:gd name="connsiteX675" fmla="*/ 7719303 w 11218359"/>
              <a:gd name="connsiteY675" fmla="*/ 1730723 h 1730722"/>
              <a:gd name="connsiteX676" fmla="*/ 7730733 w 11218359"/>
              <a:gd name="connsiteY676" fmla="*/ 1730723 h 1730722"/>
              <a:gd name="connsiteX677" fmla="*/ 7742211 w 11218359"/>
              <a:gd name="connsiteY677" fmla="*/ 1730723 h 1730722"/>
              <a:gd name="connsiteX678" fmla="*/ 7753641 w 11218359"/>
              <a:gd name="connsiteY678" fmla="*/ 1730723 h 1730722"/>
              <a:gd name="connsiteX679" fmla="*/ 7765071 w 11218359"/>
              <a:gd name="connsiteY679" fmla="*/ 1730723 h 1730722"/>
              <a:gd name="connsiteX680" fmla="*/ 7776501 w 11218359"/>
              <a:gd name="connsiteY680" fmla="*/ 1730723 h 1730722"/>
              <a:gd name="connsiteX681" fmla="*/ 7787931 w 11218359"/>
              <a:gd name="connsiteY681" fmla="*/ 1730723 h 1730722"/>
              <a:gd name="connsiteX682" fmla="*/ 7799408 w 11218359"/>
              <a:gd name="connsiteY682" fmla="*/ 1730723 h 1730722"/>
              <a:gd name="connsiteX683" fmla="*/ 7810839 w 11218359"/>
              <a:gd name="connsiteY683" fmla="*/ 1730723 h 1730722"/>
              <a:gd name="connsiteX684" fmla="*/ 7822268 w 11218359"/>
              <a:gd name="connsiteY684" fmla="*/ 1730723 h 1730722"/>
              <a:gd name="connsiteX685" fmla="*/ 7833698 w 11218359"/>
              <a:gd name="connsiteY685" fmla="*/ 1730723 h 1730722"/>
              <a:gd name="connsiteX686" fmla="*/ 7845128 w 11218359"/>
              <a:gd name="connsiteY686" fmla="*/ 1730723 h 1730722"/>
              <a:gd name="connsiteX687" fmla="*/ 7856606 w 11218359"/>
              <a:gd name="connsiteY687" fmla="*/ 1730723 h 1730722"/>
              <a:gd name="connsiteX688" fmla="*/ 7868036 w 11218359"/>
              <a:gd name="connsiteY688" fmla="*/ 1730723 h 1730722"/>
              <a:gd name="connsiteX689" fmla="*/ 7879466 w 11218359"/>
              <a:gd name="connsiteY689" fmla="*/ 1730723 h 1730722"/>
              <a:gd name="connsiteX690" fmla="*/ 7890896 w 11218359"/>
              <a:gd name="connsiteY690" fmla="*/ 1730723 h 1730722"/>
              <a:gd name="connsiteX691" fmla="*/ 7902326 w 11218359"/>
              <a:gd name="connsiteY691" fmla="*/ 1730723 h 1730722"/>
              <a:gd name="connsiteX692" fmla="*/ 7913804 w 11218359"/>
              <a:gd name="connsiteY692" fmla="*/ 1730723 h 1730722"/>
              <a:gd name="connsiteX693" fmla="*/ 7925234 w 11218359"/>
              <a:gd name="connsiteY693" fmla="*/ 1730723 h 1730722"/>
              <a:gd name="connsiteX694" fmla="*/ 7936663 w 11218359"/>
              <a:gd name="connsiteY694" fmla="*/ 1730723 h 1730722"/>
              <a:gd name="connsiteX695" fmla="*/ 7948094 w 11218359"/>
              <a:gd name="connsiteY695" fmla="*/ 1730723 h 1730722"/>
              <a:gd name="connsiteX696" fmla="*/ 7959524 w 11218359"/>
              <a:gd name="connsiteY696" fmla="*/ 1730723 h 1730722"/>
              <a:gd name="connsiteX697" fmla="*/ 7971001 w 11218359"/>
              <a:gd name="connsiteY697" fmla="*/ 1730723 h 1730722"/>
              <a:gd name="connsiteX698" fmla="*/ 7982431 w 11218359"/>
              <a:gd name="connsiteY698" fmla="*/ 1730723 h 1730722"/>
              <a:gd name="connsiteX699" fmla="*/ 7993861 w 11218359"/>
              <a:gd name="connsiteY699" fmla="*/ 1730723 h 1730722"/>
              <a:gd name="connsiteX700" fmla="*/ 8005291 w 11218359"/>
              <a:gd name="connsiteY700" fmla="*/ 1730723 h 1730722"/>
              <a:gd name="connsiteX701" fmla="*/ 8016721 w 11218359"/>
              <a:gd name="connsiteY701" fmla="*/ 1730723 h 1730722"/>
              <a:gd name="connsiteX702" fmla="*/ 8028199 w 11218359"/>
              <a:gd name="connsiteY702" fmla="*/ 1730723 h 1730722"/>
              <a:gd name="connsiteX703" fmla="*/ 8039629 w 11218359"/>
              <a:gd name="connsiteY703" fmla="*/ 1730723 h 1730722"/>
              <a:gd name="connsiteX704" fmla="*/ 8051059 w 11218359"/>
              <a:gd name="connsiteY704" fmla="*/ 1730723 h 1730722"/>
              <a:gd name="connsiteX705" fmla="*/ 8062489 w 11218359"/>
              <a:gd name="connsiteY705" fmla="*/ 1730723 h 1730722"/>
              <a:gd name="connsiteX706" fmla="*/ 8073919 w 11218359"/>
              <a:gd name="connsiteY706" fmla="*/ 1730723 h 1730722"/>
              <a:gd name="connsiteX707" fmla="*/ 8085396 w 11218359"/>
              <a:gd name="connsiteY707" fmla="*/ 1730723 h 1730722"/>
              <a:gd name="connsiteX708" fmla="*/ 8096826 w 11218359"/>
              <a:gd name="connsiteY708" fmla="*/ 1730723 h 1730722"/>
              <a:gd name="connsiteX709" fmla="*/ 8108256 w 11218359"/>
              <a:gd name="connsiteY709" fmla="*/ 1730723 h 1730722"/>
              <a:gd name="connsiteX710" fmla="*/ 8119687 w 11218359"/>
              <a:gd name="connsiteY710" fmla="*/ 1730723 h 1730722"/>
              <a:gd name="connsiteX711" fmla="*/ 8131117 w 11218359"/>
              <a:gd name="connsiteY711" fmla="*/ 1730723 h 1730722"/>
              <a:gd name="connsiteX712" fmla="*/ 8142594 w 11218359"/>
              <a:gd name="connsiteY712" fmla="*/ 1730723 h 1730722"/>
              <a:gd name="connsiteX713" fmla="*/ 8154024 w 11218359"/>
              <a:gd name="connsiteY713" fmla="*/ 1730723 h 1730722"/>
              <a:gd name="connsiteX714" fmla="*/ 8165454 w 11218359"/>
              <a:gd name="connsiteY714" fmla="*/ 1730723 h 1730722"/>
              <a:gd name="connsiteX715" fmla="*/ 8176884 w 11218359"/>
              <a:gd name="connsiteY715" fmla="*/ 1730723 h 1730722"/>
              <a:gd name="connsiteX716" fmla="*/ 8188314 w 11218359"/>
              <a:gd name="connsiteY716" fmla="*/ 1730723 h 1730722"/>
              <a:gd name="connsiteX717" fmla="*/ 8199792 w 11218359"/>
              <a:gd name="connsiteY717" fmla="*/ 1730723 h 1730722"/>
              <a:gd name="connsiteX718" fmla="*/ 8211222 w 11218359"/>
              <a:gd name="connsiteY718" fmla="*/ 1730723 h 1730722"/>
              <a:gd name="connsiteX719" fmla="*/ 8222652 w 11218359"/>
              <a:gd name="connsiteY719" fmla="*/ 1730723 h 1730722"/>
              <a:gd name="connsiteX720" fmla="*/ 8234082 w 11218359"/>
              <a:gd name="connsiteY720" fmla="*/ 1730723 h 1730722"/>
              <a:gd name="connsiteX721" fmla="*/ 8245512 w 11218359"/>
              <a:gd name="connsiteY721" fmla="*/ 1730723 h 1730722"/>
              <a:gd name="connsiteX722" fmla="*/ 8256989 w 11218359"/>
              <a:gd name="connsiteY722" fmla="*/ 1730723 h 1730722"/>
              <a:gd name="connsiteX723" fmla="*/ 8268419 w 11218359"/>
              <a:gd name="connsiteY723" fmla="*/ 1730723 h 1730722"/>
              <a:gd name="connsiteX724" fmla="*/ 8279850 w 11218359"/>
              <a:gd name="connsiteY724" fmla="*/ 1730723 h 1730722"/>
              <a:gd name="connsiteX725" fmla="*/ 8291280 w 11218359"/>
              <a:gd name="connsiteY725" fmla="*/ 1730723 h 1730722"/>
              <a:gd name="connsiteX726" fmla="*/ 8302709 w 11218359"/>
              <a:gd name="connsiteY726" fmla="*/ 1730723 h 1730722"/>
              <a:gd name="connsiteX727" fmla="*/ 8314187 w 11218359"/>
              <a:gd name="connsiteY727" fmla="*/ 1730723 h 1730722"/>
              <a:gd name="connsiteX728" fmla="*/ 8325617 w 11218359"/>
              <a:gd name="connsiteY728" fmla="*/ 1730723 h 1730722"/>
              <a:gd name="connsiteX729" fmla="*/ 8337047 w 11218359"/>
              <a:gd name="connsiteY729" fmla="*/ 1730723 h 1730722"/>
              <a:gd name="connsiteX730" fmla="*/ 8348477 w 11218359"/>
              <a:gd name="connsiteY730" fmla="*/ 1730723 h 1730722"/>
              <a:gd name="connsiteX731" fmla="*/ 8359907 w 11218359"/>
              <a:gd name="connsiteY731" fmla="*/ 1730723 h 1730722"/>
              <a:gd name="connsiteX732" fmla="*/ 8371385 w 11218359"/>
              <a:gd name="connsiteY732" fmla="*/ 1730723 h 1730722"/>
              <a:gd name="connsiteX733" fmla="*/ 8382815 w 11218359"/>
              <a:gd name="connsiteY733" fmla="*/ 1730723 h 1730722"/>
              <a:gd name="connsiteX734" fmla="*/ 8394245 w 11218359"/>
              <a:gd name="connsiteY734" fmla="*/ 1730723 h 1730722"/>
              <a:gd name="connsiteX735" fmla="*/ 8405674 w 11218359"/>
              <a:gd name="connsiteY735" fmla="*/ 1730723 h 1730722"/>
              <a:gd name="connsiteX736" fmla="*/ 8417104 w 11218359"/>
              <a:gd name="connsiteY736" fmla="*/ 1730723 h 1730722"/>
              <a:gd name="connsiteX737" fmla="*/ 8428582 w 11218359"/>
              <a:gd name="connsiteY737" fmla="*/ 1730723 h 1730722"/>
              <a:gd name="connsiteX738" fmla="*/ 8440012 w 11218359"/>
              <a:gd name="connsiteY738" fmla="*/ 1730723 h 1730722"/>
              <a:gd name="connsiteX739" fmla="*/ 8451442 w 11218359"/>
              <a:gd name="connsiteY739" fmla="*/ 1730723 h 1730722"/>
              <a:gd name="connsiteX740" fmla="*/ 8462872 w 11218359"/>
              <a:gd name="connsiteY740" fmla="*/ 1730723 h 1730722"/>
              <a:gd name="connsiteX741" fmla="*/ 8474302 w 11218359"/>
              <a:gd name="connsiteY741" fmla="*/ 1730723 h 1730722"/>
              <a:gd name="connsiteX742" fmla="*/ 8485780 w 11218359"/>
              <a:gd name="connsiteY742" fmla="*/ 1730723 h 1730722"/>
              <a:gd name="connsiteX743" fmla="*/ 8497210 w 11218359"/>
              <a:gd name="connsiteY743" fmla="*/ 1730723 h 1730722"/>
              <a:gd name="connsiteX744" fmla="*/ 8508640 w 11218359"/>
              <a:gd name="connsiteY744" fmla="*/ 1730723 h 1730722"/>
              <a:gd name="connsiteX745" fmla="*/ 8520069 w 11218359"/>
              <a:gd name="connsiteY745" fmla="*/ 1730723 h 1730722"/>
              <a:gd name="connsiteX746" fmla="*/ 8531500 w 11218359"/>
              <a:gd name="connsiteY746" fmla="*/ 1730723 h 1730722"/>
              <a:gd name="connsiteX747" fmla="*/ 8542977 w 11218359"/>
              <a:gd name="connsiteY747" fmla="*/ 1730723 h 1730722"/>
              <a:gd name="connsiteX748" fmla="*/ 8554407 w 11218359"/>
              <a:gd name="connsiteY748" fmla="*/ 1730723 h 1730722"/>
              <a:gd name="connsiteX749" fmla="*/ 8565837 w 11218359"/>
              <a:gd name="connsiteY749" fmla="*/ 1730723 h 1730722"/>
              <a:gd name="connsiteX750" fmla="*/ 8577267 w 11218359"/>
              <a:gd name="connsiteY750" fmla="*/ 1730723 h 1730722"/>
              <a:gd name="connsiteX751" fmla="*/ 8588697 w 11218359"/>
              <a:gd name="connsiteY751" fmla="*/ 1730723 h 1730722"/>
              <a:gd name="connsiteX752" fmla="*/ 8600175 w 11218359"/>
              <a:gd name="connsiteY752" fmla="*/ 1730723 h 1730722"/>
              <a:gd name="connsiteX753" fmla="*/ 8611605 w 11218359"/>
              <a:gd name="connsiteY753" fmla="*/ 1730723 h 1730722"/>
              <a:gd name="connsiteX754" fmla="*/ 8623035 w 11218359"/>
              <a:gd name="connsiteY754" fmla="*/ 1730723 h 1730722"/>
              <a:gd name="connsiteX755" fmla="*/ 8634465 w 11218359"/>
              <a:gd name="connsiteY755" fmla="*/ 1730723 h 1730722"/>
              <a:gd name="connsiteX756" fmla="*/ 8645895 w 11218359"/>
              <a:gd name="connsiteY756" fmla="*/ 1730723 h 1730722"/>
              <a:gd name="connsiteX757" fmla="*/ 8657373 w 11218359"/>
              <a:gd name="connsiteY757" fmla="*/ 1730723 h 1730722"/>
              <a:gd name="connsiteX758" fmla="*/ 8668802 w 11218359"/>
              <a:gd name="connsiteY758" fmla="*/ 1730723 h 1730722"/>
              <a:gd name="connsiteX759" fmla="*/ 8680232 w 11218359"/>
              <a:gd name="connsiteY759" fmla="*/ 1730723 h 1730722"/>
              <a:gd name="connsiteX760" fmla="*/ 8691662 w 11218359"/>
              <a:gd name="connsiteY760" fmla="*/ 1730723 h 1730722"/>
              <a:gd name="connsiteX761" fmla="*/ 8703093 w 11218359"/>
              <a:gd name="connsiteY761" fmla="*/ 1730723 h 1730722"/>
              <a:gd name="connsiteX762" fmla="*/ 8714570 w 11218359"/>
              <a:gd name="connsiteY762" fmla="*/ 1730723 h 1730722"/>
              <a:gd name="connsiteX763" fmla="*/ 8726000 w 11218359"/>
              <a:gd name="connsiteY763" fmla="*/ 1730723 h 1730722"/>
              <a:gd name="connsiteX764" fmla="*/ 8737430 w 11218359"/>
              <a:gd name="connsiteY764" fmla="*/ 1730723 h 1730722"/>
              <a:gd name="connsiteX765" fmla="*/ 8748860 w 11218359"/>
              <a:gd name="connsiteY765" fmla="*/ 1730723 h 1730722"/>
              <a:gd name="connsiteX766" fmla="*/ 8760290 w 11218359"/>
              <a:gd name="connsiteY766" fmla="*/ 1730723 h 1730722"/>
              <a:gd name="connsiteX767" fmla="*/ 8771768 w 11218359"/>
              <a:gd name="connsiteY767" fmla="*/ 1730723 h 1730722"/>
              <a:gd name="connsiteX768" fmla="*/ 8783198 w 11218359"/>
              <a:gd name="connsiteY768" fmla="*/ 1730723 h 1730722"/>
              <a:gd name="connsiteX769" fmla="*/ 8794628 w 11218359"/>
              <a:gd name="connsiteY769" fmla="*/ 1730723 h 1730722"/>
              <a:gd name="connsiteX770" fmla="*/ 8806058 w 11218359"/>
              <a:gd name="connsiteY770" fmla="*/ 1730723 h 1730722"/>
              <a:gd name="connsiteX771" fmla="*/ 8817488 w 11218359"/>
              <a:gd name="connsiteY771" fmla="*/ 1730723 h 1730722"/>
              <a:gd name="connsiteX772" fmla="*/ 8828918 w 11218359"/>
              <a:gd name="connsiteY772" fmla="*/ 1730723 h 1730722"/>
              <a:gd name="connsiteX773" fmla="*/ 8840395 w 11218359"/>
              <a:gd name="connsiteY773" fmla="*/ 1730723 h 1730722"/>
              <a:gd name="connsiteX774" fmla="*/ 8851825 w 11218359"/>
              <a:gd name="connsiteY774" fmla="*/ 1730723 h 1730722"/>
              <a:gd name="connsiteX775" fmla="*/ 8863256 w 11218359"/>
              <a:gd name="connsiteY775" fmla="*/ 1730723 h 1730722"/>
              <a:gd name="connsiteX776" fmla="*/ 8874686 w 11218359"/>
              <a:gd name="connsiteY776" fmla="*/ 1730723 h 1730722"/>
              <a:gd name="connsiteX777" fmla="*/ 8886115 w 11218359"/>
              <a:gd name="connsiteY777" fmla="*/ 1730723 h 1730722"/>
              <a:gd name="connsiteX778" fmla="*/ 8897593 w 11218359"/>
              <a:gd name="connsiteY778" fmla="*/ 1730723 h 1730722"/>
              <a:gd name="connsiteX779" fmla="*/ 8909022 w 11218359"/>
              <a:gd name="connsiteY779" fmla="*/ 1730723 h 1730722"/>
              <a:gd name="connsiteX780" fmla="*/ 8920453 w 11218359"/>
              <a:gd name="connsiteY780" fmla="*/ 1730723 h 1730722"/>
              <a:gd name="connsiteX781" fmla="*/ 8931883 w 11218359"/>
              <a:gd name="connsiteY781" fmla="*/ 1730723 h 1730722"/>
              <a:gd name="connsiteX782" fmla="*/ 8943313 w 11218359"/>
              <a:gd name="connsiteY782" fmla="*/ 1730723 h 1730722"/>
              <a:gd name="connsiteX783" fmla="*/ 8954791 w 11218359"/>
              <a:gd name="connsiteY783" fmla="*/ 1730723 h 1730722"/>
              <a:gd name="connsiteX784" fmla="*/ 8966220 w 11218359"/>
              <a:gd name="connsiteY784" fmla="*/ 1730723 h 1730722"/>
              <a:gd name="connsiteX785" fmla="*/ 8977651 w 11218359"/>
              <a:gd name="connsiteY785" fmla="*/ 1730723 h 1730722"/>
              <a:gd name="connsiteX786" fmla="*/ 8989080 w 11218359"/>
              <a:gd name="connsiteY786" fmla="*/ 1730723 h 1730722"/>
              <a:gd name="connsiteX787" fmla="*/ 9000511 w 11218359"/>
              <a:gd name="connsiteY787" fmla="*/ 1730723 h 1730722"/>
              <a:gd name="connsiteX788" fmla="*/ 9011988 w 11218359"/>
              <a:gd name="connsiteY788" fmla="*/ 1730723 h 1730722"/>
              <a:gd name="connsiteX789" fmla="*/ 9023418 w 11218359"/>
              <a:gd name="connsiteY789" fmla="*/ 1730723 h 1730722"/>
              <a:gd name="connsiteX790" fmla="*/ 9034849 w 11218359"/>
              <a:gd name="connsiteY790" fmla="*/ 1730723 h 1730722"/>
              <a:gd name="connsiteX791" fmla="*/ 9046278 w 11218359"/>
              <a:gd name="connsiteY791" fmla="*/ 1730723 h 1730722"/>
              <a:gd name="connsiteX792" fmla="*/ 9057709 w 11218359"/>
              <a:gd name="connsiteY792" fmla="*/ 1730723 h 1730722"/>
              <a:gd name="connsiteX793" fmla="*/ 9069186 w 11218359"/>
              <a:gd name="connsiteY793" fmla="*/ 1730723 h 1730722"/>
              <a:gd name="connsiteX794" fmla="*/ 9080615 w 11218359"/>
              <a:gd name="connsiteY794" fmla="*/ 1730723 h 1730722"/>
              <a:gd name="connsiteX795" fmla="*/ 9092046 w 11218359"/>
              <a:gd name="connsiteY795" fmla="*/ 1730723 h 1730722"/>
              <a:gd name="connsiteX796" fmla="*/ 9103476 w 11218359"/>
              <a:gd name="connsiteY796" fmla="*/ 1730723 h 1730722"/>
              <a:gd name="connsiteX797" fmla="*/ 9114906 w 11218359"/>
              <a:gd name="connsiteY797" fmla="*/ 1730723 h 1730722"/>
              <a:gd name="connsiteX798" fmla="*/ 9126384 w 11218359"/>
              <a:gd name="connsiteY798" fmla="*/ 1730723 h 1730722"/>
              <a:gd name="connsiteX799" fmla="*/ 9137813 w 11218359"/>
              <a:gd name="connsiteY799" fmla="*/ 1730723 h 1730722"/>
              <a:gd name="connsiteX800" fmla="*/ 9149244 w 11218359"/>
              <a:gd name="connsiteY800" fmla="*/ 1730723 h 1730722"/>
              <a:gd name="connsiteX801" fmla="*/ 9160673 w 11218359"/>
              <a:gd name="connsiteY801" fmla="*/ 1730723 h 1730722"/>
              <a:gd name="connsiteX802" fmla="*/ 9172104 w 11218359"/>
              <a:gd name="connsiteY802" fmla="*/ 1730723 h 1730722"/>
              <a:gd name="connsiteX803" fmla="*/ 9183581 w 11218359"/>
              <a:gd name="connsiteY803" fmla="*/ 1730723 h 1730722"/>
              <a:gd name="connsiteX804" fmla="*/ 9195011 w 11218359"/>
              <a:gd name="connsiteY804" fmla="*/ 1730723 h 1730722"/>
              <a:gd name="connsiteX805" fmla="*/ 9206442 w 11218359"/>
              <a:gd name="connsiteY805" fmla="*/ 1730723 h 1730722"/>
              <a:gd name="connsiteX806" fmla="*/ 9217871 w 11218359"/>
              <a:gd name="connsiteY806" fmla="*/ 1730723 h 1730722"/>
              <a:gd name="connsiteX807" fmla="*/ 9229301 w 11218359"/>
              <a:gd name="connsiteY807" fmla="*/ 1730723 h 1730722"/>
              <a:gd name="connsiteX808" fmla="*/ 9240779 w 11218359"/>
              <a:gd name="connsiteY808" fmla="*/ 1730723 h 1730722"/>
              <a:gd name="connsiteX809" fmla="*/ 9252209 w 11218359"/>
              <a:gd name="connsiteY809" fmla="*/ 1730723 h 1730722"/>
              <a:gd name="connsiteX810" fmla="*/ 9263639 w 11218359"/>
              <a:gd name="connsiteY810" fmla="*/ 1730723 h 1730722"/>
              <a:gd name="connsiteX811" fmla="*/ 9275069 w 11218359"/>
              <a:gd name="connsiteY811" fmla="*/ 1730723 h 1730722"/>
              <a:gd name="connsiteX812" fmla="*/ 9286498 w 11218359"/>
              <a:gd name="connsiteY812" fmla="*/ 1730723 h 1730722"/>
              <a:gd name="connsiteX813" fmla="*/ 9297977 w 11218359"/>
              <a:gd name="connsiteY813" fmla="*/ 1730723 h 1730722"/>
              <a:gd name="connsiteX814" fmla="*/ 9309406 w 11218359"/>
              <a:gd name="connsiteY814" fmla="*/ 1730723 h 1730722"/>
              <a:gd name="connsiteX815" fmla="*/ 9320837 w 11218359"/>
              <a:gd name="connsiteY815" fmla="*/ 1730723 h 1730722"/>
              <a:gd name="connsiteX816" fmla="*/ 9332266 w 11218359"/>
              <a:gd name="connsiteY816" fmla="*/ 1730723 h 1730722"/>
              <a:gd name="connsiteX817" fmla="*/ 9343696 w 11218359"/>
              <a:gd name="connsiteY817" fmla="*/ 1730723 h 1730722"/>
              <a:gd name="connsiteX818" fmla="*/ 9355174 w 11218359"/>
              <a:gd name="connsiteY818" fmla="*/ 1730723 h 1730722"/>
              <a:gd name="connsiteX819" fmla="*/ 9366604 w 11218359"/>
              <a:gd name="connsiteY819" fmla="*/ 1730723 h 1730722"/>
              <a:gd name="connsiteX820" fmla="*/ 9378035 w 11218359"/>
              <a:gd name="connsiteY820" fmla="*/ 1730723 h 1730722"/>
              <a:gd name="connsiteX821" fmla="*/ 9389464 w 11218359"/>
              <a:gd name="connsiteY821" fmla="*/ 1730723 h 1730722"/>
              <a:gd name="connsiteX822" fmla="*/ 9400894 w 11218359"/>
              <a:gd name="connsiteY822" fmla="*/ 1730723 h 1730722"/>
              <a:gd name="connsiteX823" fmla="*/ 9412372 w 11218359"/>
              <a:gd name="connsiteY823" fmla="*/ 1730723 h 1730722"/>
              <a:gd name="connsiteX824" fmla="*/ 9423802 w 11218359"/>
              <a:gd name="connsiteY824" fmla="*/ 1730723 h 1730722"/>
              <a:gd name="connsiteX825" fmla="*/ 9435232 w 11218359"/>
              <a:gd name="connsiteY825" fmla="*/ 1730723 h 1730722"/>
              <a:gd name="connsiteX826" fmla="*/ 9446662 w 11218359"/>
              <a:gd name="connsiteY826" fmla="*/ 1730723 h 1730722"/>
              <a:gd name="connsiteX827" fmla="*/ 9458091 w 11218359"/>
              <a:gd name="connsiteY827" fmla="*/ 1730723 h 1730722"/>
              <a:gd name="connsiteX828" fmla="*/ 9469570 w 11218359"/>
              <a:gd name="connsiteY828" fmla="*/ 1730723 h 1730722"/>
              <a:gd name="connsiteX829" fmla="*/ 9480999 w 11218359"/>
              <a:gd name="connsiteY829" fmla="*/ 1730723 h 1730722"/>
              <a:gd name="connsiteX830" fmla="*/ 9492429 w 11218359"/>
              <a:gd name="connsiteY830" fmla="*/ 1730723 h 1730722"/>
              <a:gd name="connsiteX831" fmla="*/ 9503859 w 11218359"/>
              <a:gd name="connsiteY831" fmla="*/ 1730723 h 1730722"/>
              <a:gd name="connsiteX832" fmla="*/ 9515289 w 11218359"/>
              <a:gd name="connsiteY832" fmla="*/ 1730723 h 1730722"/>
              <a:gd name="connsiteX833" fmla="*/ 9526767 w 11218359"/>
              <a:gd name="connsiteY833" fmla="*/ 1730723 h 1730722"/>
              <a:gd name="connsiteX834" fmla="*/ 9538197 w 11218359"/>
              <a:gd name="connsiteY834" fmla="*/ 1730723 h 1730722"/>
              <a:gd name="connsiteX835" fmla="*/ 9549626 w 11218359"/>
              <a:gd name="connsiteY835" fmla="*/ 1730723 h 1730722"/>
              <a:gd name="connsiteX836" fmla="*/ 9561057 w 11218359"/>
              <a:gd name="connsiteY836" fmla="*/ 1730723 h 1730722"/>
              <a:gd name="connsiteX837" fmla="*/ 9572487 w 11218359"/>
              <a:gd name="connsiteY837" fmla="*/ 1730723 h 1730722"/>
              <a:gd name="connsiteX838" fmla="*/ 9583965 w 11218359"/>
              <a:gd name="connsiteY838" fmla="*/ 1730723 h 1730722"/>
              <a:gd name="connsiteX839" fmla="*/ 9595395 w 11218359"/>
              <a:gd name="connsiteY839" fmla="*/ 1730723 h 1730722"/>
              <a:gd name="connsiteX840" fmla="*/ 9606824 w 11218359"/>
              <a:gd name="connsiteY840" fmla="*/ 1730723 h 1730722"/>
              <a:gd name="connsiteX841" fmla="*/ 9618255 w 11218359"/>
              <a:gd name="connsiteY841" fmla="*/ 1730723 h 1730722"/>
              <a:gd name="connsiteX842" fmla="*/ 9629684 w 11218359"/>
              <a:gd name="connsiteY842" fmla="*/ 1730723 h 1730722"/>
              <a:gd name="connsiteX843" fmla="*/ 9641163 w 11218359"/>
              <a:gd name="connsiteY843" fmla="*/ 1730723 h 1730722"/>
              <a:gd name="connsiteX844" fmla="*/ 9652592 w 11218359"/>
              <a:gd name="connsiteY844" fmla="*/ 1730723 h 1730722"/>
              <a:gd name="connsiteX845" fmla="*/ 9664022 w 11218359"/>
              <a:gd name="connsiteY845" fmla="*/ 1730723 h 1730722"/>
              <a:gd name="connsiteX846" fmla="*/ 9675452 w 11218359"/>
              <a:gd name="connsiteY846" fmla="*/ 1730723 h 1730722"/>
              <a:gd name="connsiteX847" fmla="*/ 9686882 w 11218359"/>
              <a:gd name="connsiteY847" fmla="*/ 1730723 h 1730722"/>
              <a:gd name="connsiteX848" fmla="*/ 9698360 w 11218359"/>
              <a:gd name="connsiteY848" fmla="*/ 1730723 h 1730722"/>
              <a:gd name="connsiteX849" fmla="*/ 9709790 w 11218359"/>
              <a:gd name="connsiteY849" fmla="*/ 1730723 h 1730722"/>
              <a:gd name="connsiteX850" fmla="*/ 9721219 w 11218359"/>
              <a:gd name="connsiteY850" fmla="*/ 1730723 h 1730722"/>
              <a:gd name="connsiteX851" fmla="*/ 9732650 w 11218359"/>
              <a:gd name="connsiteY851" fmla="*/ 1730723 h 1730722"/>
              <a:gd name="connsiteX852" fmla="*/ 9744080 w 11218359"/>
              <a:gd name="connsiteY852" fmla="*/ 1730723 h 1730722"/>
              <a:gd name="connsiteX853" fmla="*/ 9755557 w 11218359"/>
              <a:gd name="connsiteY853" fmla="*/ 1730723 h 1730722"/>
              <a:gd name="connsiteX854" fmla="*/ 9766988 w 11218359"/>
              <a:gd name="connsiteY854" fmla="*/ 1730723 h 1730722"/>
              <a:gd name="connsiteX855" fmla="*/ 9778417 w 11218359"/>
              <a:gd name="connsiteY855" fmla="*/ 1730723 h 1730722"/>
              <a:gd name="connsiteX856" fmla="*/ 9789848 w 11218359"/>
              <a:gd name="connsiteY856" fmla="*/ 1730723 h 1730722"/>
              <a:gd name="connsiteX857" fmla="*/ 9801277 w 11218359"/>
              <a:gd name="connsiteY857" fmla="*/ 1730723 h 1730722"/>
              <a:gd name="connsiteX858" fmla="*/ 9812755 w 11218359"/>
              <a:gd name="connsiteY858" fmla="*/ 1730723 h 1730722"/>
              <a:gd name="connsiteX859" fmla="*/ 9824185 w 11218359"/>
              <a:gd name="connsiteY859" fmla="*/ 1730723 h 1730722"/>
              <a:gd name="connsiteX860" fmla="*/ 9835615 w 11218359"/>
              <a:gd name="connsiteY860" fmla="*/ 1730723 h 1730722"/>
              <a:gd name="connsiteX861" fmla="*/ 9847045 w 11218359"/>
              <a:gd name="connsiteY861" fmla="*/ 1730723 h 1730722"/>
              <a:gd name="connsiteX862" fmla="*/ 9858475 w 11218359"/>
              <a:gd name="connsiteY862" fmla="*/ 1730723 h 1730722"/>
              <a:gd name="connsiteX863" fmla="*/ 9869952 w 11218359"/>
              <a:gd name="connsiteY863" fmla="*/ 1730723 h 1730722"/>
              <a:gd name="connsiteX864" fmla="*/ 9881383 w 11218359"/>
              <a:gd name="connsiteY864" fmla="*/ 1730723 h 1730722"/>
              <a:gd name="connsiteX865" fmla="*/ 9892812 w 11218359"/>
              <a:gd name="connsiteY865" fmla="*/ 1730723 h 1730722"/>
              <a:gd name="connsiteX866" fmla="*/ 9904243 w 11218359"/>
              <a:gd name="connsiteY866" fmla="*/ 1730723 h 1730722"/>
              <a:gd name="connsiteX867" fmla="*/ 9915673 w 11218359"/>
              <a:gd name="connsiteY867" fmla="*/ 1730723 h 1730722"/>
              <a:gd name="connsiteX868" fmla="*/ 9927102 w 11218359"/>
              <a:gd name="connsiteY868" fmla="*/ 1730723 h 1730722"/>
              <a:gd name="connsiteX869" fmla="*/ 9938581 w 11218359"/>
              <a:gd name="connsiteY869" fmla="*/ 1730723 h 1730722"/>
              <a:gd name="connsiteX870" fmla="*/ 9950010 w 11218359"/>
              <a:gd name="connsiteY870" fmla="*/ 1730723 h 1730722"/>
              <a:gd name="connsiteX871" fmla="*/ 9961441 w 11218359"/>
              <a:gd name="connsiteY871" fmla="*/ 1730723 h 1730722"/>
              <a:gd name="connsiteX872" fmla="*/ 9972870 w 11218359"/>
              <a:gd name="connsiteY872" fmla="*/ 1730723 h 1730722"/>
              <a:gd name="connsiteX873" fmla="*/ 9984300 w 11218359"/>
              <a:gd name="connsiteY873" fmla="*/ 1730723 h 1730722"/>
              <a:gd name="connsiteX874" fmla="*/ 9995778 w 11218359"/>
              <a:gd name="connsiteY874" fmla="*/ 1730723 h 1730722"/>
              <a:gd name="connsiteX875" fmla="*/ 10007208 w 11218359"/>
              <a:gd name="connsiteY875" fmla="*/ 1730723 h 1730722"/>
              <a:gd name="connsiteX876" fmla="*/ 10018638 w 11218359"/>
              <a:gd name="connsiteY876" fmla="*/ 1730723 h 1730722"/>
              <a:gd name="connsiteX877" fmla="*/ 10030068 w 11218359"/>
              <a:gd name="connsiteY877" fmla="*/ 1730723 h 1730722"/>
              <a:gd name="connsiteX878" fmla="*/ 10041498 w 11218359"/>
              <a:gd name="connsiteY878" fmla="*/ 1730723 h 1730722"/>
              <a:gd name="connsiteX879" fmla="*/ 10052976 w 11218359"/>
              <a:gd name="connsiteY879" fmla="*/ 1730723 h 1730722"/>
              <a:gd name="connsiteX880" fmla="*/ 10064405 w 11218359"/>
              <a:gd name="connsiteY880" fmla="*/ 1730723 h 1730722"/>
              <a:gd name="connsiteX881" fmla="*/ 10075835 w 11218359"/>
              <a:gd name="connsiteY881" fmla="*/ 1730723 h 1730722"/>
              <a:gd name="connsiteX882" fmla="*/ 10087266 w 11218359"/>
              <a:gd name="connsiteY882" fmla="*/ 1730723 h 1730722"/>
              <a:gd name="connsiteX883" fmla="*/ 10098695 w 11218359"/>
              <a:gd name="connsiteY883" fmla="*/ 1730723 h 1730722"/>
              <a:gd name="connsiteX884" fmla="*/ 10110174 w 11218359"/>
              <a:gd name="connsiteY884" fmla="*/ 1730723 h 1730722"/>
              <a:gd name="connsiteX885" fmla="*/ 10121603 w 11218359"/>
              <a:gd name="connsiteY885" fmla="*/ 1730723 h 1730722"/>
              <a:gd name="connsiteX886" fmla="*/ 10133033 w 11218359"/>
              <a:gd name="connsiteY886" fmla="*/ 1730723 h 1730722"/>
              <a:gd name="connsiteX887" fmla="*/ 10144463 w 11218359"/>
              <a:gd name="connsiteY887" fmla="*/ 1730723 h 1730722"/>
              <a:gd name="connsiteX888" fmla="*/ 10155893 w 11218359"/>
              <a:gd name="connsiteY888" fmla="*/ 1730723 h 1730722"/>
              <a:gd name="connsiteX889" fmla="*/ 10167371 w 11218359"/>
              <a:gd name="connsiteY889" fmla="*/ 1730723 h 1730722"/>
              <a:gd name="connsiteX890" fmla="*/ 10178801 w 11218359"/>
              <a:gd name="connsiteY890" fmla="*/ 1730723 h 1730722"/>
              <a:gd name="connsiteX891" fmla="*/ 10190230 w 11218359"/>
              <a:gd name="connsiteY891" fmla="*/ 1730723 h 1730722"/>
              <a:gd name="connsiteX892" fmla="*/ 10201661 w 11218359"/>
              <a:gd name="connsiteY892" fmla="*/ 1730723 h 1730722"/>
              <a:gd name="connsiteX893" fmla="*/ 10213091 w 11218359"/>
              <a:gd name="connsiteY893" fmla="*/ 1730723 h 1730722"/>
              <a:gd name="connsiteX894" fmla="*/ 10224569 w 11218359"/>
              <a:gd name="connsiteY894" fmla="*/ 1730723 h 1730722"/>
              <a:gd name="connsiteX895" fmla="*/ 10235998 w 11218359"/>
              <a:gd name="connsiteY895" fmla="*/ 1730723 h 1730722"/>
              <a:gd name="connsiteX896" fmla="*/ 10247428 w 11218359"/>
              <a:gd name="connsiteY896" fmla="*/ 1730723 h 1730722"/>
              <a:gd name="connsiteX897" fmla="*/ 10258859 w 11218359"/>
              <a:gd name="connsiteY897" fmla="*/ 1730723 h 1730722"/>
              <a:gd name="connsiteX898" fmla="*/ 10270288 w 11218359"/>
              <a:gd name="connsiteY898" fmla="*/ 1730723 h 1730722"/>
              <a:gd name="connsiteX899" fmla="*/ 10281767 w 11218359"/>
              <a:gd name="connsiteY899" fmla="*/ 1730723 h 1730722"/>
              <a:gd name="connsiteX900" fmla="*/ 10293196 w 11218359"/>
              <a:gd name="connsiteY900" fmla="*/ 1730723 h 1730722"/>
              <a:gd name="connsiteX901" fmla="*/ 10304626 w 11218359"/>
              <a:gd name="connsiteY901" fmla="*/ 1730723 h 1730722"/>
              <a:gd name="connsiteX902" fmla="*/ 10316056 w 11218359"/>
              <a:gd name="connsiteY902" fmla="*/ 1730723 h 1730722"/>
              <a:gd name="connsiteX903" fmla="*/ 10327486 w 11218359"/>
              <a:gd name="connsiteY903" fmla="*/ 1730723 h 1730722"/>
              <a:gd name="connsiteX904" fmla="*/ 10338963 w 11218359"/>
              <a:gd name="connsiteY904" fmla="*/ 1730723 h 1730722"/>
              <a:gd name="connsiteX905" fmla="*/ 10350394 w 11218359"/>
              <a:gd name="connsiteY905" fmla="*/ 1730723 h 1730722"/>
              <a:gd name="connsiteX906" fmla="*/ 10361823 w 11218359"/>
              <a:gd name="connsiteY906" fmla="*/ 1730723 h 1730722"/>
              <a:gd name="connsiteX907" fmla="*/ 10373254 w 11218359"/>
              <a:gd name="connsiteY907" fmla="*/ 1730723 h 1730722"/>
              <a:gd name="connsiteX908" fmla="*/ 10384684 w 11218359"/>
              <a:gd name="connsiteY908" fmla="*/ 1730723 h 1730722"/>
              <a:gd name="connsiteX909" fmla="*/ 10396161 w 11218359"/>
              <a:gd name="connsiteY909" fmla="*/ 1730723 h 1730722"/>
              <a:gd name="connsiteX910" fmla="*/ 10407591 w 11218359"/>
              <a:gd name="connsiteY910" fmla="*/ 1730723 h 1730722"/>
              <a:gd name="connsiteX911" fmla="*/ 10419021 w 11218359"/>
              <a:gd name="connsiteY911" fmla="*/ 1730723 h 1730722"/>
              <a:gd name="connsiteX912" fmla="*/ 10430452 w 11218359"/>
              <a:gd name="connsiteY912" fmla="*/ 1730723 h 1730722"/>
              <a:gd name="connsiteX913" fmla="*/ 10441881 w 11218359"/>
              <a:gd name="connsiteY913" fmla="*/ 1730723 h 1730722"/>
              <a:gd name="connsiteX914" fmla="*/ 10453358 w 11218359"/>
              <a:gd name="connsiteY914" fmla="*/ 1730723 h 1730722"/>
              <a:gd name="connsiteX915" fmla="*/ 10464789 w 11218359"/>
              <a:gd name="connsiteY915" fmla="*/ 1730723 h 1730722"/>
              <a:gd name="connsiteX916" fmla="*/ 10476219 w 11218359"/>
              <a:gd name="connsiteY916" fmla="*/ 1730723 h 1730722"/>
              <a:gd name="connsiteX917" fmla="*/ 10487649 w 11218359"/>
              <a:gd name="connsiteY917" fmla="*/ 1730723 h 1730722"/>
              <a:gd name="connsiteX918" fmla="*/ 10499079 w 11218359"/>
              <a:gd name="connsiteY918" fmla="*/ 1730723 h 1730722"/>
              <a:gd name="connsiteX919" fmla="*/ 10510556 w 11218359"/>
              <a:gd name="connsiteY919" fmla="*/ 1730723 h 1730722"/>
              <a:gd name="connsiteX920" fmla="*/ 10521987 w 11218359"/>
              <a:gd name="connsiteY920" fmla="*/ 1730723 h 1730722"/>
              <a:gd name="connsiteX921" fmla="*/ 10533416 w 11218359"/>
              <a:gd name="connsiteY921" fmla="*/ 1730723 h 1730722"/>
              <a:gd name="connsiteX922" fmla="*/ 10544847 w 11218359"/>
              <a:gd name="connsiteY922" fmla="*/ 1730723 h 1730722"/>
              <a:gd name="connsiteX923" fmla="*/ 10556277 w 11218359"/>
              <a:gd name="connsiteY923" fmla="*/ 1730723 h 1730722"/>
              <a:gd name="connsiteX924" fmla="*/ 10567754 w 11218359"/>
              <a:gd name="connsiteY924" fmla="*/ 1730723 h 1730722"/>
              <a:gd name="connsiteX925" fmla="*/ 10579184 w 11218359"/>
              <a:gd name="connsiteY925" fmla="*/ 1730723 h 1730722"/>
              <a:gd name="connsiteX926" fmla="*/ 10590614 w 11218359"/>
              <a:gd name="connsiteY926" fmla="*/ 1730723 h 1730722"/>
              <a:gd name="connsiteX927" fmla="*/ 10602045 w 11218359"/>
              <a:gd name="connsiteY927" fmla="*/ 1730723 h 1730722"/>
              <a:gd name="connsiteX928" fmla="*/ 10613474 w 11218359"/>
              <a:gd name="connsiteY928" fmla="*/ 1730723 h 1730722"/>
              <a:gd name="connsiteX929" fmla="*/ 10624951 w 11218359"/>
              <a:gd name="connsiteY929" fmla="*/ 1730723 h 1730722"/>
              <a:gd name="connsiteX930" fmla="*/ 10636382 w 11218359"/>
              <a:gd name="connsiteY930" fmla="*/ 1730723 h 1730722"/>
              <a:gd name="connsiteX931" fmla="*/ 10647812 w 11218359"/>
              <a:gd name="connsiteY931" fmla="*/ 1730723 h 1730722"/>
              <a:gd name="connsiteX932" fmla="*/ 10659241 w 11218359"/>
              <a:gd name="connsiteY932" fmla="*/ 1730723 h 1730722"/>
              <a:gd name="connsiteX933" fmla="*/ 10670672 w 11218359"/>
              <a:gd name="connsiteY933" fmla="*/ 1730723 h 1730722"/>
              <a:gd name="connsiteX934" fmla="*/ 10682149 w 11218359"/>
              <a:gd name="connsiteY934" fmla="*/ 1730723 h 1730722"/>
              <a:gd name="connsiteX935" fmla="*/ 10693580 w 11218359"/>
              <a:gd name="connsiteY935" fmla="*/ 1730723 h 1730722"/>
              <a:gd name="connsiteX936" fmla="*/ 10705009 w 11218359"/>
              <a:gd name="connsiteY936" fmla="*/ 1730723 h 1730722"/>
              <a:gd name="connsiteX937" fmla="*/ 10716439 w 11218359"/>
              <a:gd name="connsiteY937" fmla="*/ 1730723 h 1730722"/>
              <a:gd name="connsiteX938" fmla="*/ 10727870 w 11218359"/>
              <a:gd name="connsiteY938" fmla="*/ 1730723 h 1730722"/>
              <a:gd name="connsiteX939" fmla="*/ 10739347 w 11218359"/>
              <a:gd name="connsiteY939" fmla="*/ 1730723 h 1730722"/>
              <a:gd name="connsiteX940" fmla="*/ 10750778 w 11218359"/>
              <a:gd name="connsiteY940" fmla="*/ 1730723 h 1730722"/>
              <a:gd name="connsiteX941" fmla="*/ 10762207 w 11218359"/>
              <a:gd name="connsiteY941" fmla="*/ 1730723 h 1730722"/>
              <a:gd name="connsiteX942" fmla="*/ 10773637 w 11218359"/>
              <a:gd name="connsiteY942" fmla="*/ 1730723 h 1730722"/>
              <a:gd name="connsiteX943" fmla="*/ 10785067 w 11218359"/>
              <a:gd name="connsiteY943" fmla="*/ 1730723 h 1730722"/>
              <a:gd name="connsiteX944" fmla="*/ 10796544 w 11218359"/>
              <a:gd name="connsiteY944" fmla="*/ 1730723 h 1730722"/>
              <a:gd name="connsiteX945" fmla="*/ 10807975 w 11218359"/>
              <a:gd name="connsiteY945" fmla="*/ 1730723 h 1730722"/>
              <a:gd name="connsiteX946" fmla="*/ 10819405 w 11218359"/>
              <a:gd name="connsiteY946" fmla="*/ 1730723 h 1730722"/>
              <a:gd name="connsiteX947" fmla="*/ 10830834 w 11218359"/>
              <a:gd name="connsiteY947" fmla="*/ 1730723 h 1730722"/>
              <a:gd name="connsiteX948" fmla="*/ 10842265 w 11218359"/>
              <a:gd name="connsiteY948" fmla="*/ 1730723 h 1730722"/>
              <a:gd name="connsiteX949" fmla="*/ 10853742 w 11218359"/>
              <a:gd name="connsiteY949" fmla="*/ 1730723 h 1730722"/>
              <a:gd name="connsiteX950" fmla="*/ 10865173 w 11218359"/>
              <a:gd name="connsiteY950" fmla="*/ 1730723 h 1730722"/>
              <a:gd name="connsiteX951" fmla="*/ 10876602 w 11218359"/>
              <a:gd name="connsiteY951" fmla="*/ 1730723 h 1730722"/>
              <a:gd name="connsiteX952" fmla="*/ 10888032 w 11218359"/>
              <a:gd name="connsiteY952" fmla="*/ 1730723 h 1730722"/>
              <a:gd name="connsiteX953" fmla="*/ 10899463 w 11218359"/>
              <a:gd name="connsiteY953" fmla="*/ 1730723 h 1730722"/>
              <a:gd name="connsiteX954" fmla="*/ 10910892 w 11218359"/>
              <a:gd name="connsiteY954" fmla="*/ 1730723 h 1730722"/>
              <a:gd name="connsiteX955" fmla="*/ 10922369 w 11218359"/>
              <a:gd name="connsiteY955" fmla="*/ 1730723 h 1730722"/>
              <a:gd name="connsiteX956" fmla="*/ 10933800 w 11218359"/>
              <a:gd name="connsiteY956" fmla="*/ 1730723 h 1730722"/>
              <a:gd name="connsiteX957" fmla="*/ 10945230 w 11218359"/>
              <a:gd name="connsiteY957" fmla="*/ 1730723 h 1730722"/>
              <a:gd name="connsiteX958" fmla="*/ 10956660 w 11218359"/>
              <a:gd name="connsiteY958" fmla="*/ 1730723 h 1730722"/>
              <a:gd name="connsiteX959" fmla="*/ 10968090 w 11218359"/>
              <a:gd name="connsiteY959" fmla="*/ 1730723 h 1730722"/>
              <a:gd name="connsiteX960" fmla="*/ 10979567 w 11218359"/>
              <a:gd name="connsiteY960" fmla="*/ 1730723 h 1730722"/>
              <a:gd name="connsiteX961" fmla="*/ 10990998 w 11218359"/>
              <a:gd name="connsiteY961" fmla="*/ 1730723 h 1730722"/>
              <a:gd name="connsiteX962" fmla="*/ 11002427 w 11218359"/>
              <a:gd name="connsiteY962" fmla="*/ 1730723 h 1730722"/>
              <a:gd name="connsiteX963" fmla="*/ 11013858 w 11218359"/>
              <a:gd name="connsiteY963" fmla="*/ 1730723 h 1730722"/>
              <a:gd name="connsiteX964" fmla="*/ 11025287 w 11218359"/>
              <a:gd name="connsiteY964" fmla="*/ 1730723 h 1730722"/>
              <a:gd name="connsiteX965" fmla="*/ 11036765 w 11218359"/>
              <a:gd name="connsiteY965" fmla="*/ 1730723 h 1730722"/>
              <a:gd name="connsiteX966" fmla="*/ 11048195 w 11218359"/>
              <a:gd name="connsiteY966" fmla="*/ 1730723 h 1730722"/>
              <a:gd name="connsiteX967" fmla="*/ 11059625 w 11218359"/>
              <a:gd name="connsiteY967" fmla="*/ 1730723 h 1730722"/>
              <a:gd name="connsiteX968" fmla="*/ 11071056 w 11218359"/>
              <a:gd name="connsiteY968" fmla="*/ 1730723 h 1730722"/>
              <a:gd name="connsiteX969" fmla="*/ 11082485 w 11218359"/>
              <a:gd name="connsiteY969" fmla="*/ 1730723 h 1730722"/>
              <a:gd name="connsiteX970" fmla="*/ 11093962 w 11218359"/>
              <a:gd name="connsiteY970" fmla="*/ 1730723 h 1730722"/>
              <a:gd name="connsiteX971" fmla="*/ 11105393 w 11218359"/>
              <a:gd name="connsiteY971" fmla="*/ 1730723 h 1730722"/>
              <a:gd name="connsiteX972" fmla="*/ 11116823 w 11218359"/>
              <a:gd name="connsiteY972" fmla="*/ 1730723 h 1730722"/>
              <a:gd name="connsiteX973" fmla="*/ 11128253 w 11218359"/>
              <a:gd name="connsiteY973" fmla="*/ 1730723 h 1730722"/>
              <a:gd name="connsiteX974" fmla="*/ 11139683 w 11218359"/>
              <a:gd name="connsiteY974" fmla="*/ 1730723 h 1730722"/>
              <a:gd name="connsiteX975" fmla="*/ 11151160 w 11218359"/>
              <a:gd name="connsiteY975" fmla="*/ 1730723 h 1730722"/>
              <a:gd name="connsiteX976" fmla="*/ 11162591 w 11218359"/>
              <a:gd name="connsiteY976" fmla="*/ 1730723 h 1730722"/>
              <a:gd name="connsiteX977" fmla="*/ 11174020 w 11218359"/>
              <a:gd name="connsiteY977" fmla="*/ 1730723 h 1730722"/>
              <a:gd name="connsiteX978" fmla="*/ 11185451 w 11218359"/>
              <a:gd name="connsiteY978" fmla="*/ 1730723 h 1730722"/>
              <a:gd name="connsiteX979" fmla="*/ 11196881 w 11218359"/>
              <a:gd name="connsiteY979" fmla="*/ 1730723 h 1730722"/>
              <a:gd name="connsiteX980" fmla="*/ 11208358 w 11218359"/>
              <a:gd name="connsiteY980" fmla="*/ 1730723 h 1730722"/>
              <a:gd name="connsiteX981" fmla="*/ 11218359 w 11218359"/>
              <a:gd name="connsiteY981" fmla="*/ 1730723 h 1730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730722">
                <a:moveTo>
                  <a:pt x="0" y="1730723"/>
                </a:moveTo>
                <a:lnTo>
                  <a:pt x="9149" y="1730723"/>
                </a:lnTo>
                <a:lnTo>
                  <a:pt x="20588" y="1730723"/>
                </a:lnTo>
                <a:lnTo>
                  <a:pt x="32028" y="1730723"/>
                </a:lnTo>
                <a:lnTo>
                  <a:pt x="43467" y="1730723"/>
                </a:lnTo>
                <a:lnTo>
                  <a:pt x="54907" y="1730723"/>
                </a:lnTo>
                <a:lnTo>
                  <a:pt x="66346" y="1730723"/>
                </a:lnTo>
                <a:lnTo>
                  <a:pt x="77786" y="1730723"/>
                </a:lnTo>
                <a:lnTo>
                  <a:pt x="89225" y="1730723"/>
                </a:lnTo>
                <a:lnTo>
                  <a:pt x="100665" y="1730723"/>
                </a:lnTo>
                <a:lnTo>
                  <a:pt x="112104" y="1730723"/>
                </a:lnTo>
                <a:lnTo>
                  <a:pt x="123544" y="1730723"/>
                </a:lnTo>
                <a:lnTo>
                  <a:pt x="134979" y="1730723"/>
                </a:lnTo>
                <a:lnTo>
                  <a:pt x="146423" y="1730723"/>
                </a:lnTo>
                <a:lnTo>
                  <a:pt x="157858" y="1730723"/>
                </a:lnTo>
                <a:lnTo>
                  <a:pt x="169297" y="1730723"/>
                </a:lnTo>
                <a:lnTo>
                  <a:pt x="180737" y="1730723"/>
                </a:lnTo>
                <a:lnTo>
                  <a:pt x="192176" y="1730723"/>
                </a:lnTo>
                <a:lnTo>
                  <a:pt x="203616" y="1730723"/>
                </a:lnTo>
                <a:lnTo>
                  <a:pt x="215055" y="1730723"/>
                </a:lnTo>
                <a:lnTo>
                  <a:pt x="226495" y="1730723"/>
                </a:lnTo>
                <a:lnTo>
                  <a:pt x="237935" y="1730723"/>
                </a:lnTo>
                <a:lnTo>
                  <a:pt x="249374" y="1730723"/>
                </a:lnTo>
                <a:lnTo>
                  <a:pt x="260814" y="1730723"/>
                </a:lnTo>
                <a:lnTo>
                  <a:pt x="272253" y="1730723"/>
                </a:lnTo>
                <a:lnTo>
                  <a:pt x="283693" y="1730723"/>
                </a:lnTo>
                <a:lnTo>
                  <a:pt x="295132" y="1730723"/>
                </a:lnTo>
                <a:lnTo>
                  <a:pt x="306572" y="1730723"/>
                </a:lnTo>
                <a:lnTo>
                  <a:pt x="318011" y="1730723"/>
                </a:lnTo>
                <a:lnTo>
                  <a:pt x="329451" y="1730723"/>
                </a:lnTo>
                <a:lnTo>
                  <a:pt x="340890" y="1730723"/>
                </a:lnTo>
                <a:lnTo>
                  <a:pt x="352330" y="1730723"/>
                </a:lnTo>
                <a:lnTo>
                  <a:pt x="363769" y="1730723"/>
                </a:lnTo>
                <a:lnTo>
                  <a:pt x="375209" y="1730723"/>
                </a:lnTo>
                <a:lnTo>
                  <a:pt x="386648" y="1730723"/>
                </a:lnTo>
                <a:lnTo>
                  <a:pt x="398088" y="1730723"/>
                </a:lnTo>
                <a:lnTo>
                  <a:pt x="409527" y="1730723"/>
                </a:lnTo>
                <a:lnTo>
                  <a:pt x="420967" y="1730723"/>
                </a:lnTo>
                <a:lnTo>
                  <a:pt x="432406" y="1730723"/>
                </a:lnTo>
                <a:lnTo>
                  <a:pt x="443846" y="1730723"/>
                </a:lnTo>
                <a:lnTo>
                  <a:pt x="455285" y="1730723"/>
                </a:lnTo>
                <a:lnTo>
                  <a:pt x="466725" y="1730723"/>
                </a:lnTo>
                <a:lnTo>
                  <a:pt x="478165" y="1730723"/>
                </a:lnTo>
                <a:lnTo>
                  <a:pt x="489604" y="1730723"/>
                </a:lnTo>
                <a:lnTo>
                  <a:pt x="501044" y="1730723"/>
                </a:lnTo>
                <a:lnTo>
                  <a:pt x="512483" y="1730723"/>
                </a:lnTo>
                <a:lnTo>
                  <a:pt x="523923" y="1730723"/>
                </a:lnTo>
                <a:lnTo>
                  <a:pt x="535362" y="1730723"/>
                </a:lnTo>
                <a:lnTo>
                  <a:pt x="546802" y="1730723"/>
                </a:lnTo>
                <a:lnTo>
                  <a:pt x="558241" y="1730723"/>
                </a:lnTo>
                <a:lnTo>
                  <a:pt x="569681" y="1730723"/>
                </a:lnTo>
                <a:lnTo>
                  <a:pt x="581120" y="1730723"/>
                </a:lnTo>
                <a:lnTo>
                  <a:pt x="592560" y="1730723"/>
                </a:lnTo>
                <a:lnTo>
                  <a:pt x="603999" y="1730723"/>
                </a:lnTo>
                <a:lnTo>
                  <a:pt x="615439" y="1730723"/>
                </a:lnTo>
                <a:lnTo>
                  <a:pt x="626878" y="1730723"/>
                </a:lnTo>
                <a:lnTo>
                  <a:pt x="638318" y="1730723"/>
                </a:lnTo>
                <a:lnTo>
                  <a:pt x="649757" y="1730723"/>
                </a:lnTo>
                <a:lnTo>
                  <a:pt x="661192" y="1730723"/>
                </a:lnTo>
                <a:lnTo>
                  <a:pt x="672632" y="1730723"/>
                </a:lnTo>
                <a:lnTo>
                  <a:pt x="684071" y="1730723"/>
                </a:lnTo>
                <a:lnTo>
                  <a:pt x="695511" y="1730723"/>
                </a:lnTo>
                <a:lnTo>
                  <a:pt x="706950" y="1730723"/>
                </a:lnTo>
                <a:lnTo>
                  <a:pt x="718390" y="1730723"/>
                </a:lnTo>
                <a:lnTo>
                  <a:pt x="729829" y="1730723"/>
                </a:lnTo>
                <a:lnTo>
                  <a:pt x="741269" y="1730723"/>
                </a:lnTo>
                <a:lnTo>
                  <a:pt x="752708" y="1730723"/>
                </a:lnTo>
                <a:lnTo>
                  <a:pt x="764148" y="1730723"/>
                </a:lnTo>
                <a:lnTo>
                  <a:pt x="775587" y="1730723"/>
                </a:lnTo>
                <a:lnTo>
                  <a:pt x="787027" y="1730723"/>
                </a:lnTo>
                <a:lnTo>
                  <a:pt x="798467" y="1730723"/>
                </a:lnTo>
                <a:lnTo>
                  <a:pt x="809906" y="1730723"/>
                </a:lnTo>
                <a:lnTo>
                  <a:pt x="821346" y="1730723"/>
                </a:lnTo>
                <a:lnTo>
                  <a:pt x="832785" y="1730723"/>
                </a:lnTo>
                <a:lnTo>
                  <a:pt x="844225" y="1730723"/>
                </a:lnTo>
                <a:lnTo>
                  <a:pt x="855664" y="1730723"/>
                </a:lnTo>
                <a:lnTo>
                  <a:pt x="867104" y="1730723"/>
                </a:lnTo>
                <a:lnTo>
                  <a:pt x="878543" y="1730723"/>
                </a:lnTo>
                <a:lnTo>
                  <a:pt x="889983" y="1730723"/>
                </a:lnTo>
                <a:lnTo>
                  <a:pt x="901422" y="1730723"/>
                </a:lnTo>
                <a:lnTo>
                  <a:pt x="912862" y="1730723"/>
                </a:lnTo>
                <a:lnTo>
                  <a:pt x="924301" y="1730723"/>
                </a:lnTo>
                <a:lnTo>
                  <a:pt x="935741" y="1730723"/>
                </a:lnTo>
                <a:lnTo>
                  <a:pt x="947180" y="1730723"/>
                </a:lnTo>
                <a:lnTo>
                  <a:pt x="958620" y="1730723"/>
                </a:lnTo>
                <a:lnTo>
                  <a:pt x="970059" y="1730723"/>
                </a:lnTo>
                <a:lnTo>
                  <a:pt x="981499" y="1730723"/>
                </a:lnTo>
                <a:lnTo>
                  <a:pt x="992938" y="1730723"/>
                </a:lnTo>
                <a:lnTo>
                  <a:pt x="1004378" y="1730723"/>
                </a:lnTo>
                <a:lnTo>
                  <a:pt x="1015818" y="1730723"/>
                </a:lnTo>
                <a:lnTo>
                  <a:pt x="1027257" y="1730723"/>
                </a:lnTo>
                <a:lnTo>
                  <a:pt x="1038697" y="1730723"/>
                </a:lnTo>
                <a:lnTo>
                  <a:pt x="1050136" y="1730723"/>
                </a:lnTo>
                <a:lnTo>
                  <a:pt x="1061576" y="1730723"/>
                </a:lnTo>
                <a:lnTo>
                  <a:pt x="1073015" y="1730723"/>
                </a:lnTo>
                <a:lnTo>
                  <a:pt x="1084455" y="1730723"/>
                </a:lnTo>
                <a:lnTo>
                  <a:pt x="1095894" y="1730723"/>
                </a:lnTo>
                <a:lnTo>
                  <a:pt x="1107334" y="1730723"/>
                </a:lnTo>
                <a:lnTo>
                  <a:pt x="1118773" y="1730723"/>
                </a:lnTo>
                <a:lnTo>
                  <a:pt x="1130213" y="1730723"/>
                </a:lnTo>
                <a:lnTo>
                  <a:pt x="1141652" y="1730723"/>
                </a:lnTo>
                <a:lnTo>
                  <a:pt x="1153092" y="1730723"/>
                </a:lnTo>
                <a:lnTo>
                  <a:pt x="1164531" y="1730723"/>
                </a:lnTo>
                <a:lnTo>
                  <a:pt x="1175971" y="1730723"/>
                </a:lnTo>
                <a:lnTo>
                  <a:pt x="1187406" y="1730723"/>
                </a:lnTo>
                <a:lnTo>
                  <a:pt x="1198845" y="1730723"/>
                </a:lnTo>
                <a:lnTo>
                  <a:pt x="1210285" y="1730723"/>
                </a:lnTo>
                <a:lnTo>
                  <a:pt x="1221724" y="1730723"/>
                </a:lnTo>
                <a:lnTo>
                  <a:pt x="1233164" y="1730723"/>
                </a:lnTo>
                <a:lnTo>
                  <a:pt x="1244603" y="1730723"/>
                </a:lnTo>
                <a:lnTo>
                  <a:pt x="1256043" y="1730723"/>
                </a:lnTo>
                <a:lnTo>
                  <a:pt x="1267482" y="1730723"/>
                </a:lnTo>
                <a:lnTo>
                  <a:pt x="1278922" y="1730723"/>
                </a:lnTo>
                <a:lnTo>
                  <a:pt x="1290361" y="1730723"/>
                </a:lnTo>
                <a:lnTo>
                  <a:pt x="1301801" y="1730723"/>
                </a:lnTo>
                <a:lnTo>
                  <a:pt x="1313240" y="1730723"/>
                </a:lnTo>
                <a:lnTo>
                  <a:pt x="1324680" y="1730723"/>
                </a:lnTo>
                <a:lnTo>
                  <a:pt x="1336120" y="1730723"/>
                </a:lnTo>
                <a:lnTo>
                  <a:pt x="1347559" y="1730723"/>
                </a:lnTo>
                <a:lnTo>
                  <a:pt x="1358999" y="1730723"/>
                </a:lnTo>
                <a:lnTo>
                  <a:pt x="1370438" y="1730723"/>
                </a:lnTo>
                <a:lnTo>
                  <a:pt x="1381878" y="1730723"/>
                </a:lnTo>
                <a:lnTo>
                  <a:pt x="1393317" y="1730723"/>
                </a:lnTo>
                <a:lnTo>
                  <a:pt x="1404757" y="1730723"/>
                </a:lnTo>
                <a:lnTo>
                  <a:pt x="1416196" y="1730723"/>
                </a:lnTo>
                <a:lnTo>
                  <a:pt x="1427636" y="1730723"/>
                </a:lnTo>
                <a:lnTo>
                  <a:pt x="1439075" y="1730723"/>
                </a:lnTo>
                <a:lnTo>
                  <a:pt x="1450515" y="1730723"/>
                </a:lnTo>
                <a:lnTo>
                  <a:pt x="1461954" y="1730723"/>
                </a:lnTo>
                <a:lnTo>
                  <a:pt x="1473394" y="1730723"/>
                </a:lnTo>
                <a:lnTo>
                  <a:pt x="1484833" y="1730723"/>
                </a:lnTo>
                <a:lnTo>
                  <a:pt x="1496273" y="1730723"/>
                </a:lnTo>
                <a:lnTo>
                  <a:pt x="1507712" y="1730723"/>
                </a:lnTo>
                <a:lnTo>
                  <a:pt x="1519152" y="1730723"/>
                </a:lnTo>
                <a:lnTo>
                  <a:pt x="1530591" y="1730723"/>
                </a:lnTo>
                <a:lnTo>
                  <a:pt x="1542031" y="1730723"/>
                </a:lnTo>
                <a:lnTo>
                  <a:pt x="1553471" y="1730723"/>
                </a:lnTo>
                <a:lnTo>
                  <a:pt x="1564910" y="1730723"/>
                </a:lnTo>
                <a:lnTo>
                  <a:pt x="1576349" y="1730723"/>
                </a:lnTo>
                <a:lnTo>
                  <a:pt x="1587789" y="1730723"/>
                </a:lnTo>
                <a:lnTo>
                  <a:pt x="1599229" y="1730723"/>
                </a:lnTo>
                <a:lnTo>
                  <a:pt x="1610668" y="1730723"/>
                </a:lnTo>
                <a:lnTo>
                  <a:pt x="1622107" y="1730723"/>
                </a:lnTo>
                <a:lnTo>
                  <a:pt x="1633547" y="1730723"/>
                </a:lnTo>
                <a:lnTo>
                  <a:pt x="1644987" y="1730723"/>
                </a:lnTo>
                <a:lnTo>
                  <a:pt x="1656426" y="1730723"/>
                </a:lnTo>
                <a:lnTo>
                  <a:pt x="1667866" y="1730723"/>
                </a:lnTo>
                <a:lnTo>
                  <a:pt x="1679305" y="1730723"/>
                </a:lnTo>
                <a:lnTo>
                  <a:pt x="1690745" y="1730723"/>
                </a:lnTo>
                <a:lnTo>
                  <a:pt x="1702184" y="1730723"/>
                </a:lnTo>
                <a:lnTo>
                  <a:pt x="1713619" y="1730723"/>
                </a:lnTo>
                <a:lnTo>
                  <a:pt x="1725063" y="1730723"/>
                </a:lnTo>
                <a:lnTo>
                  <a:pt x="1736498" y="1730723"/>
                </a:lnTo>
                <a:lnTo>
                  <a:pt x="1747938" y="1730723"/>
                </a:lnTo>
                <a:lnTo>
                  <a:pt x="1759377" y="1730723"/>
                </a:lnTo>
                <a:lnTo>
                  <a:pt x="1770817" y="1730723"/>
                </a:lnTo>
                <a:lnTo>
                  <a:pt x="1782256" y="1730723"/>
                </a:lnTo>
                <a:lnTo>
                  <a:pt x="1793696" y="1730723"/>
                </a:lnTo>
                <a:lnTo>
                  <a:pt x="1805135" y="1730723"/>
                </a:lnTo>
                <a:lnTo>
                  <a:pt x="1816575" y="1730723"/>
                </a:lnTo>
                <a:lnTo>
                  <a:pt x="1828014" y="1730723"/>
                </a:lnTo>
                <a:lnTo>
                  <a:pt x="1839454" y="1730723"/>
                </a:lnTo>
                <a:lnTo>
                  <a:pt x="1850893" y="1730723"/>
                </a:lnTo>
                <a:lnTo>
                  <a:pt x="1862333" y="1730723"/>
                </a:lnTo>
                <a:lnTo>
                  <a:pt x="1873772" y="1730723"/>
                </a:lnTo>
                <a:lnTo>
                  <a:pt x="1885212" y="1730723"/>
                </a:lnTo>
                <a:lnTo>
                  <a:pt x="1896651" y="1730723"/>
                </a:lnTo>
                <a:lnTo>
                  <a:pt x="1908091" y="1730723"/>
                </a:lnTo>
                <a:lnTo>
                  <a:pt x="1919531" y="1730723"/>
                </a:lnTo>
                <a:lnTo>
                  <a:pt x="1930970" y="1730723"/>
                </a:lnTo>
                <a:lnTo>
                  <a:pt x="1942409" y="1730723"/>
                </a:lnTo>
                <a:lnTo>
                  <a:pt x="1953849" y="1730723"/>
                </a:lnTo>
                <a:lnTo>
                  <a:pt x="1965289" y="1730723"/>
                </a:lnTo>
                <a:lnTo>
                  <a:pt x="1976728" y="1730723"/>
                </a:lnTo>
                <a:lnTo>
                  <a:pt x="1988168" y="1730723"/>
                </a:lnTo>
                <a:lnTo>
                  <a:pt x="1999607" y="1730723"/>
                </a:lnTo>
                <a:lnTo>
                  <a:pt x="2011047" y="1730723"/>
                </a:lnTo>
                <a:lnTo>
                  <a:pt x="2022486" y="1730723"/>
                </a:lnTo>
                <a:lnTo>
                  <a:pt x="2033926" y="1730723"/>
                </a:lnTo>
                <a:lnTo>
                  <a:pt x="2045365" y="1730723"/>
                </a:lnTo>
                <a:lnTo>
                  <a:pt x="2056805" y="1730723"/>
                </a:lnTo>
                <a:lnTo>
                  <a:pt x="2068244" y="1730723"/>
                </a:lnTo>
                <a:lnTo>
                  <a:pt x="2079684" y="1730723"/>
                </a:lnTo>
                <a:lnTo>
                  <a:pt x="2091123" y="1730723"/>
                </a:lnTo>
                <a:lnTo>
                  <a:pt x="2102563" y="1730723"/>
                </a:lnTo>
                <a:lnTo>
                  <a:pt x="2114002" y="1730723"/>
                </a:lnTo>
                <a:lnTo>
                  <a:pt x="2125442" y="1730723"/>
                </a:lnTo>
                <a:lnTo>
                  <a:pt x="2136882" y="1730723"/>
                </a:lnTo>
                <a:lnTo>
                  <a:pt x="2148321" y="1730723"/>
                </a:lnTo>
                <a:lnTo>
                  <a:pt x="2159760" y="1730723"/>
                </a:lnTo>
                <a:lnTo>
                  <a:pt x="2171200" y="1730723"/>
                </a:lnTo>
                <a:lnTo>
                  <a:pt x="2182640" y="1730723"/>
                </a:lnTo>
                <a:lnTo>
                  <a:pt x="2194079" y="1730723"/>
                </a:lnTo>
                <a:lnTo>
                  <a:pt x="2205519" y="1730723"/>
                </a:lnTo>
                <a:lnTo>
                  <a:pt x="2216958" y="1730723"/>
                </a:lnTo>
                <a:lnTo>
                  <a:pt x="2228393" y="1730723"/>
                </a:lnTo>
                <a:lnTo>
                  <a:pt x="2239837" y="1730723"/>
                </a:lnTo>
                <a:lnTo>
                  <a:pt x="2251272" y="1730723"/>
                </a:lnTo>
                <a:lnTo>
                  <a:pt x="2262716" y="1730723"/>
                </a:lnTo>
                <a:lnTo>
                  <a:pt x="2274151" y="1730723"/>
                </a:lnTo>
                <a:lnTo>
                  <a:pt x="2285591" y="1730723"/>
                </a:lnTo>
                <a:lnTo>
                  <a:pt x="2297030" y="1730723"/>
                </a:lnTo>
                <a:lnTo>
                  <a:pt x="2308470" y="1730723"/>
                </a:lnTo>
                <a:lnTo>
                  <a:pt x="2319909" y="1730723"/>
                </a:lnTo>
                <a:lnTo>
                  <a:pt x="2331349" y="1730723"/>
                </a:lnTo>
                <a:lnTo>
                  <a:pt x="2342788" y="1730723"/>
                </a:lnTo>
                <a:lnTo>
                  <a:pt x="2354228" y="1730723"/>
                </a:lnTo>
                <a:lnTo>
                  <a:pt x="2365667" y="1730723"/>
                </a:lnTo>
                <a:lnTo>
                  <a:pt x="2377107" y="1730723"/>
                </a:lnTo>
                <a:lnTo>
                  <a:pt x="2388546" y="1730723"/>
                </a:lnTo>
                <a:lnTo>
                  <a:pt x="2399986" y="1730723"/>
                </a:lnTo>
                <a:lnTo>
                  <a:pt x="2411425" y="1730723"/>
                </a:lnTo>
                <a:lnTo>
                  <a:pt x="2422865" y="1730723"/>
                </a:lnTo>
                <a:lnTo>
                  <a:pt x="2434304" y="1730723"/>
                </a:lnTo>
                <a:lnTo>
                  <a:pt x="2445744" y="1730723"/>
                </a:lnTo>
                <a:lnTo>
                  <a:pt x="2457184" y="1730723"/>
                </a:lnTo>
                <a:lnTo>
                  <a:pt x="2468623" y="1730723"/>
                </a:lnTo>
                <a:lnTo>
                  <a:pt x="2480062" y="1730723"/>
                </a:lnTo>
                <a:lnTo>
                  <a:pt x="2491502" y="1730723"/>
                </a:lnTo>
                <a:lnTo>
                  <a:pt x="2502942" y="1730723"/>
                </a:lnTo>
                <a:lnTo>
                  <a:pt x="2514381" y="1730723"/>
                </a:lnTo>
                <a:lnTo>
                  <a:pt x="2525821" y="1730723"/>
                </a:lnTo>
                <a:lnTo>
                  <a:pt x="2537260" y="1730723"/>
                </a:lnTo>
                <a:lnTo>
                  <a:pt x="2548700" y="1730723"/>
                </a:lnTo>
                <a:lnTo>
                  <a:pt x="2560139" y="1730723"/>
                </a:lnTo>
                <a:lnTo>
                  <a:pt x="2571579" y="1730723"/>
                </a:lnTo>
                <a:lnTo>
                  <a:pt x="2583018" y="1730723"/>
                </a:lnTo>
                <a:lnTo>
                  <a:pt x="2594458" y="1730723"/>
                </a:lnTo>
                <a:lnTo>
                  <a:pt x="2605897" y="1730723"/>
                </a:lnTo>
                <a:lnTo>
                  <a:pt x="2617337" y="1730723"/>
                </a:lnTo>
                <a:lnTo>
                  <a:pt x="2628776" y="1730723"/>
                </a:lnTo>
                <a:lnTo>
                  <a:pt x="2640216" y="1730723"/>
                </a:lnTo>
                <a:lnTo>
                  <a:pt x="2651655" y="1730723"/>
                </a:lnTo>
                <a:lnTo>
                  <a:pt x="2663095" y="1730723"/>
                </a:lnTo>
                <a:lnTo>
                  <a:pt x="2674535" y="1730723"/>
                </a:lnTo>
                <a:lnTo>
                  <a:pt x="2685974" y="1730723"/>
                </a:lnTo>
                <a:lnTo>
                  <a:pt x="2697413" y="1730723"/>
                </a:lnTo>
                <a:lnTo>
                  <a:pt x="2708853" y="1730723"/>
                </a:lnTo>
                <a:lnTo>
                  <a:pt x="2720293" y="1730723"/>
                </a:lnTo>
                <a:lnTo>
                  <a:pt x="2731727" y="1730723"/>
                </a:lnTo>
                <a:lnTo>
                  <a:pt x="2743172" y="1730723"/>
                </a:lnTo>
                <a:lnTo>
                  <a:pt x="2754611" y="1730723"/>
                </a:lnTo>
                <a:lnTo>
                  <a:pt x="2766046" y="1730723"/>
                </a:lnTo>
                <a:lnTo>
                  <a:pt x="2777490" y="1730723"/>
                </a:lnTo>
                <a:lnTo>
                  <a:pt x="2788925" y="1730723"/>
                </a:lnTo>
                <a:lnTo>
                  <a:pt x="2800364" y="1730723"/>
                </a:lnTo>
                <a:lnTo>
                  <a:pt x="2811804" y="1730723"/>
                </a:lnTo>
                <a:lnTo>
                  <a:pt x="2823243" y="1730723"/>
                </a:lnTo>
                <a:lnTo>
                  <a:pt x="2834683" y="1730723"/>
                </a:lnTo>
                <a:lnTo>
                  <a:pt x="2846123" y="1730723"/>
                </a:lnTo>
                <a:lnTo>
                  <a:pt x="2857562" y="1730723"/>
                </a:lnTo>
                <a:lnTo>
                  <a:pt x="2869001" y="1730723"/>
                </a:lnTo>
                <a:lnTo>
                  <a:pt x="2880441" y="1730723"/>
                </a:lnTo>
                <a:lnTo>
                  <a:pt x="2891881" y="1730723"/>
                </a:lnTo>
                <a:lnTo>
                  <a:pt x="2903320" y="1730723"/>
                </a:lnTo>
                <a:lnTo>
                  <a:pt x="2914760" y="1730723"/>
                </a:lnTo>
                <a:lnTo>
                  <a:pt x="2926199" y="1730723"/>
                </a:lnTo>
                <a:lnTo>
                  <a:pt x="2937639" y="1730723"/>
                </a:lnTo>
                <a:lnTo>
                  <a:pt x="2949078" y="1730723"/>
                </a:lnTo>
                <a:lnTo>
                  <a:pt x="2960518" y="1730723"/>
                </a:lnTo>
                <a:lnTo>
                  <a:pt x="2971957" y="1730723"/>
                </a:lnTo>
                <a:lnTo>
                  <a:pt x="2983397" y="1730723"/>
                </a:lnTo>
                <a:lnTo>
                  <a:pt x="2994837" y="1730723"/>
                </a:lnTo>
                <a:lnTo>
                  <a:pt x="3006276" y="1730723"/>
                </a:lnTo>
                <a:lnTo>
                  <a:pt x="3017715" y="1730723"/>
                </a:lnTo>
                <a:lnTo>
                  <a:pt x="3029155" y="1730723"/>
                </a:lnTo>
                <a:lnTo>
                  <a:pt x="3040594" y="1730723"/>
                </a:lnTo>
                <a:lnTo>
                  <a:pt x="3052034" y="1730723"/>
                </a:lnTo>
                <a:lnTo>
                  <a:pt x="3063474" y="1730723"/>
                </a:lnTo>
                <a:lnTo>
                  <a:pt x="3074913" y="1730723"/>
                </a:lnTo>
                <a:lnTo>
                  <a:pt x="3086352" y="1730723"/>
                </a:lnTo>
                <a:lnTo>
                  <a:pt x="3097792" y="1730723"/>
                </a:lnTo>
                <a:lnTo>
                  <a:pt x="3109232" y="1730723"/>
                </a:lnTo>
                <a:lnTo>
                  <a:pt x="3120671" y="1730723"/>
                </a:lnTo>
                <a:lnTo>
                  <a:pt x="3132111" y="1730723"/>
                </a:lnTo>
                <a:lnTo>
                  <a:pt x="3143550" y="1730723"/>
                </a:lnTo>
                <a:lnTo>
                  <a:pt x="3154990" y="1730723"/>
                </a:lnTo>
                <a:lnTo>
                  <a:pt x="3166429" y="1730723"/>
                </a:lnTo>
                <a:lnTo>
                  <a:pt x="3177869" y="1730723"/>
                </a:lnTo>
                <a:lnTo>
                  <a:pt x="3189308" y="1730723"/>
                </a:lnTo>
                <a:lnTo>
                  <a:pt x="3200748" y="1730723"/>
                </a:lnTo>
                <a:lnTo>
                  <a:pt x="3212187" y="1730723"/>
                </a:lnTo>
                <a:lnTo>
                  <a:pt x="3223627" y="1730723"/>
                </a:lnTo>
                <a:lnTo>
                  <a:pt x="3235066" y="1730723"/>
                </a:lnTo>
                <a:lnTo>
                  <a:pt x="3246501" y="1730723"/>
                </a:lnTo>
                <a:lnTo>
                  <a:pt x="3257945" y="1730723"/>
                </a:lnTo>
                <a:lnTo>
                  <a:pt x="3269385" y="1730723"/>
                </a:lnTo>
                <a:lnTo>
                  <a:pt x="3280825" y="1730723"/>
                </a:lnTo>
                <a:lnTo>
                  <a:pt x="3292264" y="1730723"/>
                </a:lnTo>
                <a:lnTo>
                  <a:pt x="3303699" y="1730723"/>
                </a:lnTo>
                <a:lnTo>
                  <a:pt x="3315143" y="1730723"/>
                </a:lnTo>
                <a:lnTo>
                  <a:pt x="3326578" y="1730723"/>
                </a:lnTo>
                <a:lnTo>
                  <a:pt x="3338017" y="1730723"/>
                </a:lnTo>
                <a:lnTo>
                  <a:pt x="3349457" y="1730723"/>
                </a:lnTo>
                <a:lnTo>
                  <a:pt x="3360896" y="1730723"/>
                </a:lnTo>
                <a:lnTo>
                  <a:pt x="3372336" y="1730723"/>
                </a:lnTo>
                <a:lnTo>
                  <a:pt x="3383776" y="1730723"/>
                </a:lnTo>
                <a:lnTo>
                  <a:pt x="3395215" y="1730723"/>
                </a:lnTo>
                <a:lnTo>
                  <a:pt x="3406654" y="1730723"/>
                </a:lnTo>
                <a:lnTo>
                  <a:pt x="3418094" y="1730723"/>
                </a:lnTo>
                <a:lnTo>
                  <a:pt x="3429534" y="1730723"/>
                </a:lnTo>
                <a:lnTo>
                  <a:pt x="3440973" y="1730723"/>
                </a:lnTo>
                <a:lnTo>
                  <a:pt x="3452413" y="1730723"/>
                </a:lnTo>
                <a:lnTo>
                  <a:pt x="3463852" y="1730723"/>
                </a:lnTo>
                <a:lnTo>
                  <a:pt x="3475292" y="1730723"/>
                </a:lnTo>
                <a:lnTo>
                  <a:pt x="3486731" y="1730723"/>
                </a:lnTo>
                <a:lnTo>
                  <a:pt x="3498171" y="1730723"/>
                </a:lnTo>
                <a:lnTo>
                  <a:pt x="3509610" y="1730723"/>
                </a:lnTo>
                <a:lnTo>
                  <a:pt x="3521050" y="1730723"/>
                </a:lnTo>
                <a:lnTo>
                  <a:pt x="3532489" y="1730723"/>
                </a:lnTo>
                <a:lnTo>
                  <a:pt x="3543929" y="1730723"/>
                </a:lnTo>
                <a:lnTo>
                  <a:pt x="3555368" y="1730723"/>
                </a:lnTo>
                <a:lnTo>
                  <a:pt x="3566808" y="1730723"/>
                </a:lnTo>
                <a:lnTo>
                  <a:pt x="3578247" y="1730723"/>
                </a:lnTo>
                <a:lnTo>
                  <a:pt x="3589687" y="1730723"/>
                </a:lnTo>
                <a:lnTo>
                  <a:pt x="3601127" y="1730723"/>
                </a:lnTo>
                <a:lnTo>
                  <a:pt x="3612566" y="1730723"/>
                </a:lnTo>
                <a:lnTo>
                  <a:pt x="3624005" y="1730723"/>
                </a:lnTo>
                <a:lnTo>
                  <a:pt x="3635445" y="1730723"/>
                </a:lnTo>
                <a:lnTo>
                  <a:pt x="3646885" y="1730723"/>
                </a:lnTo>
                <a:lnTo>
                  <a:pt x="3658324" y="1730723"/>
                </a:lnTo>
                <a:lnTo>
                  <a:pt x="3669764" y="1730723"/>
                </a:lnTo>
                <a:lnTo>
                  <a:pt x="3681203" y="1730723"/>
                </a:lnTo>
                <a:lnTo>
                  <a:pt x="3692643" y="1730723"/>
                </a:lnTo>
                <a:lnTo>
                  <a:pt x="3704082" y="1730723"/>
                </a:lnTo>
                <a:lnTo>
                  <a:pt x="3715522" y="1730723"/>
                </a:lnTo>
                <a:lnTo>
                  <a:pt x="3726961" y="1730723"/>
                </a:lnTo>
                <a:lnTo>
                  <a:pt x="3738401" y="1730723"/>
                </a:lnTo>
                <a:lnTo>
                  <a:pt x="3749840" y="1730723"/>
                </a:lnTo>
                <a:lnTo>
                  <a:pt x="3761280" y="1730723"/>
                </a:lnTo>
                <a:lnTo>
                  <a:pt x="3772719" y="1730723"/>
                </a:lnTo>
                <a:lnTo>
                  <a:pt x="3784154" y="1730723"/>
                </a:lnTo>
                <a:lnTo>
                  <a:pt x="3795598" y="1730723"/>
                </a:lnTo>
                <a:lnTo>
                  <a:pt x="3807033" y="1730723"/>
                </a:lnTo>
                <a:lnTo>
                  <a:pt x="3818473" y="1730723"/>
                </a:lnTo>
                <a:lnTo>
                  <a:pt x="3829917" y="1730723"/>
                </a:lnTo>
                <a:lnTo>
                  <a:pt x="3841352" y="1730723"/>
                </a:lnTo>
                <a:lnTo>
                  <a:pt x="3852791" y="1730723"/>
                </a:lnTo>
                <a:lnTo>
                  <a:pt x="3864231" y="1730723"/>
                </a:lnTo>
                <a:lnTo>
                  <a:pt x="3875670" y="1730723"/>
                </a:lnTo>
                <a:lnTo>
                  <a:pt x="3887110" y="1730723"/>
                </a:lnTo>
                <a:lnTo>
                  <a:pt x="3898549" y="1730723"/>
                </a:lnTo>
                <a:lnTo>
                  <a:pt x="3909989" y="1730723"/>
                </a:lnTo>
                <a:lnTo>
                  <a:pt x="3921447" y="1730723"/>
                </a:lnTo>
                <a:lnTo>
                  <a:pt x="3932878" y="1730723"/>
                </a:lnTo>
                <a:lnTo>
                  <a:pt x="3944307" y="1730723"/>
                </a:lnTo>
                <a:lnTo>
                  <a:pt x="3955737" y="1730723"/>
                </a:lnTo>
                <a:lnTo>
                  <a:pt x="3967167" y="1730723"/>
                </a:lnTo>
                <a:lnTo>
                  <a:pt x="3978645" y="1730723"/>
                </a:lnTo>
                <a:lnTo>
                  <a:pt x="3990075" y="1730723"/>
                </a:lnTo>
                <a:lnTo>
                  <a:pt x="4001505" y="1730723"/>
                </a:lnTo>
                <a:lnTo>
                  <a:pt x="4012935" y="1730723"/>
                </a:lnTo>
                <a:lnTo>
                  <a:pt x="4024365" y="1730723"/>
                </a:lnTo>
                <a:lnTo>
                  <a:pt x="4035843" y="1730723"/>
                </a:lnTo>
                <a:lnTo>
                  <a:pt x="4047273" y="1730723"/>
                </a:lnTo>
                <a:lnTo>
                  <a:pt x="4058702" y="1730723"/>
                </a:lnTo>
                <a:lnTo>
                  <a:pt x="4070133" y="1730723"/>
                </a:lnTo>
                <a:lnTo>
                  <a:pt x="4081563" y="1730723"/>
                </a:lnTo>
                <a:lnTo>
                  <a:pt x="4093040" y="1730723"/>
                </a:lnTo>
                <a:lnTo>
                  <a:pt x="4104471" y="1730723"/>
                </a:lnTo>
                <a:lnTo>
                  <a:pt x="4115900" y="1730723"/>
                </a:lnTo>
                <a:lnTo>
                  <a:pt x="4127330" y="1730723"/>
                </a:lnTo>
                <a:lnTo>
                  <a:pt x="4138760" y="1730723"/>
                </a:lnTo>
                <a:lnTo>
                  <a:pt x="4150238" y="1730723"/>
                </a:lnTo>
                <a:lnTo>
                  <a:pt x="4161668" y="1730723"/>
                </a:lnTo>
                <a:lnTo>
                  <a:pt x="4173098" y="1730723"/>
                </a:lnTo>
                <a:lnTo>
                  <a:pt x="4184528" y="1730723"/>
                </a:lnTo>
                <a:lnTo>
                  <a:pt x="4195958" y="1730723"/>
                </a:lnTo>
                <a:lnTo>
                  <a:pt x="4207436" y="1730723"/>
                </a:lnTo>
                <a:lnTo>
                  <a:pt x="4218865" y="1730723"/>
                </a:lnTo>
                <a:lnTo>
                  <a:pt x="4230296" y="1730723"/>
                </a:lnTo>
                <a:lnTo>
                  <a:pt x="4241726" y="1730723"/>
                </a:lnTo>
                <a:lnTo>
                  <a:pt x="4253156" y="1730723"/>
                </a:lnTo>
                <a:lnTo>
                  <a:pt x="4264634" y="1730723"/>
                </a:lnTo>
                <a:lnTo>
                  <a:pt x="4276063" y="1730723"/>
                </a:lnTo>
                <a:lnTo>
                  <a:pt x="4287493" y="1730723"/>
                </a:lnTo>
                <a:lnTo>
                  <a:pt x="4298923" y="1730723"/>
                </a:lnTo>
                <a:lnTo>
                  <a:pt x="4310353" y="1730723"/>
                </a:lnTo>
                <a:lnTo>
                  <a:pt x="4321831" y="1730723"/>
                </a:lnTo>
                <a:lnTo>
                  <a:pt x="4333261" y="1730723"/>
                </a:lnTo>
                <a:lnTo>
                  <a:pt x="4344691" y="1730723"/>
                </a:lnTo>
                <a:lnTo>
                  <a:pt x="4356121" y="1730723"/>
                </a:lnTo>
                <a:lnTo>
                  <a:pt x="4367551" y="1730723"/>
                </a:lnTo>
                <a:lnTo>
                  <a:pt x="4379028" y="1730723"/>
                </a:lnTo>
                <a:lnTo>
                  <a:pt x="4390458" y="1730723"/>
                </a:lnTo>
                <a:lnTo>
                  <a:pt x="4401889" y="1730723"/>
                </a:lnTo>
                <a:lnTo>
                  <a:pt x="4413319" y="1730723"/>
                </a:lnTo>
                <a:lnTo>
                  <a:pt x="4424749" y="1730723"/>
                </a:lnTo>
                <a:lnTo>
                  <a:pt x="4436226" y="1730723"/>
                </a:lnTo>
                <a:lnTo>
                  <a:pt x="4447656" y="1730723"/>
                </a:lnTo>
                <a:lnTo>
                  <a:pt x="4459086" y="1730723"/>
                </a:lnTo>
                <a:lnTo>
                  <a:pt x="4470516" y="1730723"/>
                </a:lnTo>
                <a:lnTo>
                  <a:pt x="4481946" y="1730723"/>
                </a:lnTo>
                <a:lnTo>
                  <a:pt x="4493424" y="1730723"/>
                </a:lnTo>
                <a:lnTo>
                  <a:pt x="4504854" y="1730723"/>
                </a:lnTo>
                <a:lnTo>
                  <a:pt x="4516284" y="1730723"/>
                </a:lnTo>
                <a:lnTo>
                  <a:pt x="4527714" y="1730723"/>
                </a:lnTo>
                <a:lnTo>
                  <a:pt x="4539144" y="1730723"/>
                </a:lnTo>
                <a:lnTo>
                  <a:pt x="4550621" y="1730723"/>
                </a:lnTo>
                <a:lnTo>
                  <a:pt x="4562051" y="1730723"/>
                </a:lnTo>
                <a:lnTo>
                  <a:pt x="4573482" y="1730723"/>
                </a:lnTo>
                <a:lnTo>
                  <a:pt x="4584912" y="1730723"/>
                </a:lnTo>
                <a:lnTo>
                  <a:pt x="4596341" y="1730723"/>
                </a:lnTo>
                <a:lnTo>
                  <a:pt x="4607771" y="1730723"/>
                </a:lnTo>
                <a:lnTo>
                  <a:pt x="4619249" y="1730723"/>
                </a:lnTo>
                <a:lnTo>
                  <a:pt x="4630679" y="1730723"/>
                </a:lnTo>
                <a:lnTo>
                  <a:pt x="4642109" y="1730723"/>
                </a:lnTo>
                <a:lnTo>
                  <a:pt x="4653539" y="1730723"/>
                </a:lnTo>
                <a:lnTo>
                  <a:pt x="4664969" y="1730723"/>
                </a:lnTo>
                <a:lnTo>
                  <a:pt x="4676447" y="1730723"/>
                </a:lnTo>
                <a:lnTo>
                  <a:pt x="4687877" y="1730723"/>
                </a:lnTo>
                <a:lnTo>
                  <a:pt x="4699306" y="1730723"/>
                </a:lnTo>
                <a:lnTo>
                  <a:pt x="4710737" y="1730723"/>
                </a:lnTo>
                <a:lnTo>
                  <a:pt x="4722167" y="1730723"/>
                </a:lnTo>
                <a:lnTo>
                  <a:pt x="4733644" y="1730723"/>
                </a:lnTo>
                <a:lnTo>
                  <a:pt x="4745075" y="1730723"/>
                </a:lnTo>
                <a:lnTo>
                  <a:pt x="4756504" y="1730723"/>
                </a:lnTo>
                <a:lnTo>
                  <a:pt x="4767934" y="1730723"/>
                </a:lnTo>
                <a:lnTo>
                  <a:pt x="4779364" y="1730723"/>
                </a:lnTo>
                <a:lnTo>
                  <a:pt x="4790842" y="1730723"/>
                </a:lnTo>
                <a:lnTo>
                  <a:pt x="4802272" y="1730723"/>
                </a:lnTo>
                <a:lnTo>
                  <a:pt x="4813702" y="1730723"/>
                </a:lnTo>
                <a:lnTo>
                  <a:pt x="4825132" y="1730723"/>
                </a:lnTo>
                <a:lnTo>
                  <a:pt x="4836562" y="1730723"/>
                </a:lnTo>
                <a:lnTo>
                  <a:pt x="4848040" y="1730723"/>
                </a:lnTo>
                <a:lnTo>
                  <a:pt x="4859469" y="1730723"/>
                </a:lnTo>
                <a:lnTo>
                  <a:pt x="4870899" y="1730723"/>
                </a:lnTo>
                <a:lnTo>
                  <a:pt x="4882330" y="1730723"/>
                </a:lnTo>
                <a:lnTo>
                  <a:pt x="4893760" y="1730723"/>
                </a:lnTo>
                <a:lnTo>
                  <a:pt x="4905237" y="1730723"/>
                </a:lnTo>
                <a:lnTo>
                  <a:pt x="4916667" y="1730723"/>
                </a:lnTo>
                <a:lnTo>
                  <a:pt x="4928097" y="1730723"/>
                </a:lnTo>
                <a:lnTo>
                  <a:pt x="4939527" y="1730723"/>
                </a:lnTo>
                <a:lnTo>
                  <a:pt x="4950957" y="1730723"/>
                </a:lnTo>
                <a:lnTo>
                  <a:pt x="4962435" y="1730723"/>
                </a:lnTo>
                <a:lnTo>
                  <a:pt x="4973865" y="1730723"/>
                </a:lnTo>
                <a:lnTo>
                  <a:pt x="4985295" y="1730723"/>
                </a:lnTo>
                <a:lnTo>
                  <a:pt x="4996725" y="1730723"/>
                </a:lnTo>
                <a:lnTo>
                  <a:pt x="5008155" y="1730723"/>
                </a:lnTo>
                <a:lnTo>
                  <a:pt x="5019632" y="1730723"/>
                </a:lnTo>
                <a:lnTo>
                  <a:pt x="5031062" y="1730723"/>
                </a:lnTo>
                <a:lnTo>
                  <a:pt x="5042492" y="1730723"/>
                </a:lnTo>
                <a:lnTo>
                  <a:pt x="5053923" y="1730723"/>
                </a:lnTo>
                <a:lnTo>
                  <a:pt x="5065353" y="1730723"/>
                </a:lnTo>
                <a:lnTo>
                  <a:pt x="5076830" y="1730723"/>
                </a:lnTo>
                <a:lnTo>
                  <a:pt x="5088260" y="1730723"/>
                </a:lnTo>
                <a:lnTo>
                  <a:pt x="5099690" y="1730723"/>
                </a:lnTo>
                <a:lnTo>
                  <a:pt x="5111120" y="1730723"/>
                </a:lnTo>
                <a:lnTo>
                  <a:pt x="5122550" y="1730723"/>
                </a:lnTo>
                <a:lnTo>
                  <a:pt x="5134028" y="1730723"/>
                </a:lnTo>
                <a:lnTo>
                  <a:pt x="5145458" y="1730723"/>
                </a:lnTo>
                <a:lnTo>
                  <a:pt x="5156888" y="1730723"/>
                </a:lnTo>
                <a:lnTo>
                  <a:pt x="5168318" y="1730723"/>
                </a:lnTo>
                <a:lnTo>
                  <a:pt x="5179747" y="1730723"/>
                </a:lnTo>
                <a:lnTo>
                  <a:pt x="5191225" y="1730723"/>
                </a:lnTo>
                <a:lnTo>
                  <a:pt x="5202655" y="1730723"/>
                </a:lnTo>
                <a:lnTo>
                  <a:pt x="5214085" y="1730723"/>
                </a:lnTo>
                <a:lnTo>
                  <a:pt x="5225515" y="1730723"/>
                </a:lnTo>
                <a:lnTo>
                  <a:pt x="5236945" y="1730723"/>
                </a:lnTo>
                <a:lnTo>
                  <a:pt x="5248423" y="1730723"/>
                </a:lnTo>
                <a:lnTo>
                  <a:pt x="5259853" y="1730723"/>
                </a:lnTo>
                <a:lnTo>
                  <a:pt x="5271283" y="1730723"/>
                </a:lnTo>
                <a:lnTo>
                  <a:pt x="5282713" y="1730723"/>
                </a:lnTo>
                <a:lnTo>
                  <a:pt x="5294143" y="1730723"/>
                </a:lnTo>
                <a:lnTo>
                  <a:pt x="5305621" y="1730723"/>
                </a:lnTo>
                <a:lnTo>
                  <a:pt x="5317051" y="1730723"/>
                </a:lnTo>
                <a:lnTo>
                  <a:pt x="5328481" y="1730723"/>
                </a:lnTo>
                <a:lnTo>
                  <a:pt x="5339910" y="1730723"/>
                </a:lnTo>
                <a:lnTo>
                  <a:pt x="5351340" y="1730723"/>
                </a:lnTo>
                <a:lnTo>
                  <a:pt x="5362818" y="1730723"/>
                </a:lnTo>
                <a:lnTo>
                  <a:pt x="5374248" y="1730723"/>
                </a:lnTo>
                <a:lnTo>
                  <a:pt x="5385678" y="1730723"/>
                </a:lnTo>
                <a:lnTo>
                  <a:pt x="5397108" y="1730723"/>
                </a:lnTo>
                <a:lnTo>
                  <a:pt x="5408538" y="1730723"/>
                </a:lnTo>
                <a:lnTo>
                  <a:pt x="5420016" y="1730723"/>
                </a:lnTo>
                <a:lnTo>
                  <a:pt x="5431446" y="1730723"/>
                </a:lnTo>
                <a:lnTo>
                  <a:pt x="5442876" y="1730723"/>
                </a:lnTo>
                <a:lnTo>
                  <a:pt x="5454306" y="1730723"/>
                </a:lnTo>
                <a:lnTo>
                  <a:pt x="5465736" y="1730723"/>
                </a:lnTo>
                <a:lnTo>
                  <a:pt x="5477214" y="1730723"/>
                </a:lnTo>
                <a:lnTo>
                  <a:pt x="5488643" y="1730723"/>
                </a:lnTo>
                <a:lnTo>
                  <a:pt x="5500073" y="1730723"/>
                </a:lnTo>
                <a:lnTo>
                  <a:pt x="5511503" y="1730723"/>
                </a:lnTo>
                <a:lnTo>
                  <a:pt x="5522933" y="1730723"/>
                </a:lnTo>
                <a:lnTo>
                  <a:pt x="5534411" y="1730723"/>
                </a:lnTo>
                <a:lnTo>
                  <a:pt x="5545841" y="1730723"/>
                </a:lnTo>
                <a:lnTo>
                  <a:pt x="5557271" y="1730723"/>
                </a:lnTo>
                <a:lnTo>
                  <a:pt x="5568701" y="1730723"/>
                </a:lnTo>
                <a:lnTo>
                  <a:pt x="5580131" y="1730723"/>
                </a:lnTo>
                <a:lnTo>
                  <a:pt x="5591609" y="1730723"/>
                </a:lnTo>
                <a:lnTo>
                  <a:pt x="5603038" y="1730723"/>
                </a:lnTo>
                <a:lnTo>
                  <a:pt x="5614469" y="1730723"/>
                </a:lnTo>
                <a:lnTo>
                  <a:pt x="5625899" y="1730723"/>
                </a:lnTo>
                <a:lnTo>
                  <a:pt x="5637329" y="1730723"/>
                </a:lnTo>
                <a:lnTo>
                  <a:pt x="5648759" y="1730723"/>
                </a:lnTo>
                <a:lnTo>
                  <a:pt x="5660236" y="1730723"/>
                </a:lnTo>
                <a:lnTo>
                  <a:pt x="5671666" y="1730723"/>
                </a:lnTo>
                <a:lnTo>
                  <a:pt x="5683096" y="1730723"/>
                </a:lnTo>
                <a:lnTo>
                  <a:pt x="5694526" y="1730723"/>
                </a:lnTo>
                <a:lnTo>
                  <a:pt x="5705956" y="1730723"/>
                </a:lnTo>
                <a:lnTo>
                  <a:pt x="5717434" y="1730723"/>
                </a:lnTo>
                <a:lnTo>
                  <a:pt x="5728864" y="1730723"/>
                </a:lnTo>
                <a:lnTo>
                  <a:pt x="5740294" y="1730723"/>
                </a:lnTo>
                <a:lnTo>
                  <a:pt x="5751724" y="1730723"/>
                </a:lnTo>
                <a:lnTo>
                  <a:pt x="5763154" y="1730723"/>
                </a:lnTo>
                <a:lnTo>
                  <a:pt x="5774631" y="1730723"/>
                </a:lnTo>
                <a:lnTo>
                  <a:pt x="5786062" y="1730723"/>
                </a:lnTo>
                <a:lnTo>
                  <a:pt x="5797492" y="1730723"/>
                </a:lnTo>
                <a:lnTo>
                  <a:pt x="5808921" y="1730723"/>
                </a:lnTo>
                <a:lnTo>
                  <a:pt x="5820351" y="1730723"/>
                </a:lnTo>
                <a:lnTo>
                  <a:pt x="5831829" y="1730723"/>
                </a:lnTo>
                <a:lnTo>
                  <a:pt x="5843259" y="1730723"/>
                </a:lnTo>
                <a:lnTo>
                  <a:pt x="5854689" y="1730723"/>
                </a:lnTo>
                <a:lnTo>
                  <a:pt x="5866119" y="1730723"/>
                </a:lnTo>
                <a:lnTo>
                  <a:pt x="5877549" y="1730723"/>
                </a:lnTo>
                <a:lnTo>
                  <a:pt x="5889027" y="1730723"/>
                </a:lnTo>
                <a:lnTo>
                  <a:pt x="5900457" y="1730723"/>
                </a:lnTo>
                <a:lnTo>
                  <a:pt x="5911887" y="1730723"/>
                </a:lnTo>
                <a:lnTo>
                  <a:pt x="5923317" y="1730723"/>
                </a:lnTo>
                <a:lnTo>
                  <a:pt x="5934747" y="1730723"/>
                </a:lnTo>
                <a:lnTo>
                  <a:pt x="5946225" y="1730723"/>
                </a:lnTo>
                <a:lnTo>
                  <a:pt x="5957655" y="1730723"/>
                </a:lnTo>
                <a:lnTo>
                  <a:pt x="5969084" y="1730723"/>
                </a:lnTo>
                <a:lnTo>
                  <a:pt x="5980514" y="1730723"/>
                </a:lnTo>
                <a:lnTo>
                  <a:pt x="5991944" y="1730723"/>
                </a:lnTo>
                <a:lnTo>
                  <a:pt x="6003422" y="1730723"/>
                </a:lnTo>
                <a:lnTo>
                  <a:pt x="6014852" y="1730723"/>
                </a:lnTo>
                <a:lnTo>
                  <a:pt x="6026282" y="1730723"/>
                </a:lnTo>
                <a:lnTo>
                  <a:pt x="6037712" y="1730723"/>
                </a:lnTo>
                <a:lnTo>
                  <a:pt x="6049142" y="1730723"/>
                </a:lnTo>
                <a:lnTo>
                  <a:pt x="6060620" y="1730723"/>
                </a:lnTo>
                <a:lnTo>
                  <a:pt x="6072049" y="1730723"/>
                </a:lnTo>
                <a:lnTo>
                  <a:pt x="6083480" y="1730723"/>
                </a:lnTo>
                <a:lnTo>
                  <a:pt x="6094910" y="1730723"/>
                </a:lnTo>
                <a:lnTo>
                  <a:pt x="6106340" y="1730723"/>
                </a:lnTo>
                <a:lnTo>
                  <a:pt x="6117818" y="1730723"/>
                </a:lnTo>
                <a:lnTo>
                  <a:pt x="6129247" y="1730723"/>
                </a:lnTo>
                <a:lnTo>
                  <a:pt x="6140677" y="1730723"/>
                </a:lnTo>
                <a:lnTo>
                  <a:pt x="6152107" y="1730723"/>
                </a:lnTo>
                <a:lnTo>
                  <a:pt x="6163537" y="1730723"/>
                </a:lnTo>
                <a:lnTo>
                  <a:pt x="6175015" y="1730723"/>
                </a:lnTo>
                <a:lnTo>
                  <a:pt x="6186445" y="1730723"/>
                </a:lnTo>
                <a:lnTo>
                  <a:pt x="6197875" y="1730723"/>
                </a:lnTo>
                <a:lnTo>
                  <a:pt x="6209305" y="1730723"/>
                </a:lnTo>
                <a:lnTo>
                  <a:pt x="6220735" y="1730723"/>
                </a:lnTo>
                <a:lnTo>
                  <a:pt x="6232212" y="1730723"/>
                </a:lnTo>
                <a:lnTo>
                  <a:pt x="6243642" y="1730723"/>
                </a:lnTo>
                <a:lnTo>
                  <a:pt x="6255073" y="1730723"/>
                </a:lnTo>
                <a:lnTo>
                  <a:pt x="6266503" y="1730723"/>
                </a:lnTo>
                <a:lnTo>
                  <a:pt x="6277933" y="1730723"/>
                </a:lnTo>
                <a:lnTo>
                  <a:pt x="6289410" y="1730723"/>
                </a:lnTo>
                <a:lnTo>
                  <a:pt x="6300840" y="1730723"/>
                </a:lnTo>
                <a:lnTo>
                  <a:pt x="6312270" y="1730723"/>
                </a:lnTo>
                <a:lnTo>
                  <a:pt x="6323700" y="1730723"/>
                </a:lnTo>
                <a:lnTo>
                  <a:pt x="6335130" y="1730723"/>
                </a:lnTo>
                <a:lnTo>
                  <a:pt x="6346608" y="1730723"/>
                </a:lnTo>
                <a:lnTo>
                  <a:pt x="6358038" y="1730723"/>
                </a:lnTo>
                <a:lnTo>
                  <a:pt x="6369468" y="1730723"/>
                </a:lnTo>
                <a:lnTo>
                  <a:pt x="6380898" y="1730723"/>
                </a:lnTo>
                <a:lnTo>
                  <a:pt x="6392328" y="1730723"/>
                </a:lnTo>
                <a:lnTo>
                  <a:pt x="6403805" y="1730723"/>
                </a:lnTo>
                <a:lnTo>
                  <a:pt x="6415235" y="1730723"/>
                </a:lnTo>
                <a:lnTo>
                  <a:pt x="6426666" y="1730723"/>
                </a:lnTo>
                <a:lnTo>
                  <a:pt x="6438096" y="1730723"/>
                </a:lnTo>
                <a:lnTo>
                  <a:pt x="6449525" y="1730723"/>
                </a:lnTo>
                <a:lnTo>
                  <a:pt x="6461003" y="1730723"/>
                </a:lnTo>
                <a:lnTo>
                  <a:pt x="6472433" y="1730723"/>
                </a:lnTo>
                <a:lnTo>
                  <a:pt x="6483863" y="1730723"/>
                </a:lnTo>
                <a:lnTo>
                  <a:pt x="6495293" y="1730723"/>
                </a:lnTo>
                <a:lnTo>
                  <a:pt x="6506723" y="1730723"/>
                </a:lnTo>
                <a:lnTo>
                  <a:pt x="6518201" y="1730723"/>
                </a:lnTo>
                <a:lnTo>
                  <a:pt x="6529631" y="1730723"/>
                </a:lnTo>
                <a:lnTo>
                  <a:pt x="6541061" y="1730723"/>
                </a:lnTo>
                <a:lnTo>
                  <a:pt x="6552490" y="1730723"/>
                </a:lnTo>
                <a:lnTo>
                  <a:pt x="6563921" y="1730723"/>
                </a:lnTo>
                <a:lnTo>
                  <a:pt x="6575398" y="1730723"/>
                </a:lnTo>
                <a:lnTo>
                  <a:pt x="6586828" y="1730723"/>
                </a:lnTo>
                <a:lnTo>
                  <a:pt x="6598259" y="1730723"/>
                </a:lnTo>
                <a:lnTo>
                  <a:pt x="6609688" y="1730723"/>
                </a:lnTo>
                <a:lnTo>
                  <a:pt x="6621118" y="1730723"/>
                </a:lnTo>
                <a:lnTo>
                  <a:pt x="6632596" y="1730723"/>
                </a:lnTo>
                <a:lnTo>
                  <a:pt x="6644026" y="1730723"/>
                </a:lnTo>
                <a:lnTo>
                  <a:pt x="6655456" y="1730723"/>
                </a:lnTo>
                <a:lnTo>
                  <a:pt x="6666886" y="1730723"/>
                </a:lnTo>
                <a:lnTo>
                  <a:pt x="6678316" y="1730723"/>
                </a:lnTo>
                <a:lnTo>
                  <a:pt x="6689794" y="1730723"/>
                </a:lnTo>
                <a:lnTo>
                  <a:pt x="6701224" y="1730723"/>
                </a:lnTo>
                <a:lnTo>
                  <a:pt x="6712653" y="1730723"/>
                </a:lnTo>
                <a:lnTo>
                  <a:pt x="6724083" y="1730723"/>
                </a:lnTo>
                <a:lnTo>
                  <a:pt x="6735514" y="1730723"/>
                </a:lnTo>
                <a:lnTo>
                  <a:pt x="6746944" y="1730723"/>
                </a:lnTo>
                <a:lnTo>
                  <a:pt x="6758421" y="1730723"/>
                </a:lnTo>
                <a:lnTo>
                  <a:pt x="6769851" y="1730723"/>
                </a:lnTo>
                <a:lnTo>
                  <a:pt x="6781281" y="1730723"/>
                </a:lnTo>
                <a:lnTo>
                  <a:pt x="6792711" y="1730723"/>
                </a:lnTo>
                <a:lnTo>
                  <a:pt x="6804141" y="1730723"/>
                </a:lnTo>
                <a:lnTo>
                  <a:pt x="6815619" y="1730723"/>
                </a:lnTo>
                <a:lnTo>
                  <a:pt x="6827049" y="1730723"/>
                </a:lnTo>
                <a:lnTo>
                  <a:pt x="6838479" y="1730723"/>
                </a:lnTo>
                <a:lnTo>
                  <a:pt x="6849909" y="1730723"/>
                </a:lnTo>
                <a:lnTo>
                  <a:pt x="6861339" y="1730723"/>
                </a:lnTo>
                <a:lnTo>
                  <a:pt x="6872816" y="1730723"/>
                </a:lnTo>
                <a:lnTo>
                  <a:pt x="6884246" y="1730723"/>
                </a:lnTo>
                <a:lnTo>
                  <a:pt x="6895676" y="1730723"/>
                </a:lnTo>
                <a:lnTo>
                  <a:pt x="6907107" y="1730723"/>
                </a:lnTo>
                <a:lnTo>
                  <a:pt x="6918537" y="1730723"/>
                </a:lnTo>
                <a:lnTo>
                  <a:pt x="6930014" y="1730723"/>
                </a:lnTo>
                <a:lnTo>
                  <a:pt x="6941444" y="1730723"/>
                </a:lnTo>
                <a:lnTo>
                  <a:pt x="6952874" y="1730723"/>
                </a:lnTo>
                <a:lnTo>
                  <a:pt x="6964304" y="1730723"/>
                </a:lnTo>
                <a:lnTo>
                  <a:pt x="6975734" y="1730723"/>
                </a:lnTo>
                <a:lnTo>
                  <a:pt x="6987212" y="1730723"/>
                </a:lnTo>
                <a:lnTo>
                  <a:pt x="6998642" y="1730723"/>
                </a:lnTo>
                <a:lnTo>
                  <a:pt x="7010072" y="1730723"/>
                </a:lnTo>
                <a:lnTo>
                  <a:pt x="7021502" y="1730723"/>
                </a:lnTo>
                <a:lnTo>
                  <a:pt x="7032931" y="1730723"/>
                </a:lnTo>
                <a:lnTo>
                  <a:pt x="7044409" y="1730723"/>
                </a:lnTo>
                <a:lnTo>
                  <a:pt x="7055839" y="1730723"/>
                </a:lnTo>
                <a:lnTo>
                  <a:pt x="7067269" y="1730723"/>
                </a:lnTo>
                <a:lnTo>
                  <a:pt x="7078700" y="1730723"/>
                </a:lnTo>
                <a:lnTo>
                  <a:pt x="7090129" y="1730723"/>
                </a:lnTo>
                <a:lnTo>
                  <a:pt x="7101607" y="1730723"/>
                </a:lnTo>
                <a:lnTo>
                  <a:pt x="7113037" y="1730723"/>
                </a:lnTo>
                <a:lnTo>
                  <a:pt x="7124467" y="1730723"/>
                </a:lnTo>
                <a:lnTo>
                  <a:pt x="7135897" y="1730723"/>
                </a:lnTo>
                <a:lnTo>
                  <a:pt x="7147327" y="1730723"/>
                </a:lnTo>
                <a:lnTo>
                  <a:pt x="7158805" y="871373"/>
                </a:lnTo>
                <a:lnTo>
                  <a:pt x="7170235" y="0"/>
                </a:lnTo>
                <a:lnTo>
                  <a:pt x="7181665" y="315498"/>
                </a:lnTo>
                <a:lnTo>
                  <a:pt x="7193094" y="398128"/>
                </a:lnTo>
                <a:lnTo>
                  <a:pt x="7204524" y="658037"/>
                </a:lnTo>
                <a:lnTo>
                  <a:pt x="7216002" y="560382"/>
                </a:lnTo>
                <a:lnTo>
                  <a:pt x="7227432" y="393618"/>
                </a:lnTo>
                <a:lnTo>
                  <a:pt x="7238862" y="480757"/>
                </a:lnTo>
                <a:lnTo>
                  <a:pt x="7250292" y="1547434"/>
                </a:lnTo>
                <a:lnTo>
                  <a:pt x="7261722" y="1727718"/>
                </a:lnTo>
                <a:lnTo>
                  <a:pt x="7273200" y="1729223"/>
                </a:lnTo>
                <a:lnTo>
                  <a:pt x="7284630" y="1730723"/>
                </a:lnTo>
                <a:lnTo>
                  <a:pt x="7296060" y="1730723"/>
                </a:lnTo>
                <a:lnTo>
                  <a:pt x="7307490" y="1730723"/>
                </a:lnTo>
                <a:lnTo>
                  <a:pt x="7318920" y="1730723"/>
                </a:lnTo>
                <a:lnTo>
                  <a:pt x="7330398" y="1730723"/>
                </a:lnTo>
                <a:lnTo>
                  <a:pt x="7341828" y="1730723"/>
                </a:lnTo>
                <a:lnTo>
                  <a:pt x="7353257" y="1730723"/>
                </a:lnTo>
                <a:lnTo>
                  <a:pt x="7364687" y="1730723"/>
                </a:lnTo>
                <a:lnTo>
                  <a:pt x="7376117" y="1730723"/>
                </a:lnTo>
                <a:lnTo>
                  <a:pt x="7387595" y="1730723"/>
                </a:lnTo>
                <a:lnTo>
                  <a:pt x="7399025" y="1730723"/>
                </a:lnTo>
                <a:lnTo>
                  <a:pt x="7410455" y="1730723"/>
                </a:lnTo>
                <a:lnTo>
                  <a:pt x="7421885" y="1730723"/>
                </a:lnTo>
                <a:lnTo>
                  <a:pt x="7433315" y="1730723"/>
                </a:lnTo>
                <a:lnTo>
                  <a:pt x="7444793" y="1730723"/>
                </a:lnTo>
                <a:lnTo>
                  <a:pt x="7456222" y="1730723"/>
                </a:lnTo>
                <a:lnTo>
                  <a:pt x="7467653" y="1730723"/>
                </a:lnTo>
                <a:lnTo>
                  <a:pt x="7479083" y="1730723"/>
                </a:lnTo>
                <a:lnTo>
                  <a:pt x="7490513" y="1730723"/>
                </a:lnTo>
                <a:lnTo>
                  <a:pt x="7501990" y="1730723"/>
                </a:lnTo>
                <a:lnTo>
                  <a:pt x="7513420" y="1730723"/>
                </a:lnTo>
                <a:lnTo>
                  <a:pt x="7524850" y="1730723"/>
                </a:lnTo>
                <a:lnTo>
                  <a:pt x="7536280" y="1730723"/>
                </a:lnTo>
                <a:lnTo>
                  <a:pt x="7547710" y="1730723"/>
                </a:lnTo>
                <a:lnTo>
                  <a:pt x="7559188" y="1730723"/>
                </a:lnTo>
                <a:lnTo>
                  <a:pt x="7570618" y="1730723"/>
                </a:lnTo>
                <a:lnTo>
                  <a:pt x="7582048" y="1730723"/>
                </a:lnTo>
                <a:lnTo>
                  <a:pt x="7593478" y="1730723"/>
                </a:lnTo>
                <a:lnTo>
                  <a:pt x="7604908" y="1730723"/>
                </a:lnTo>
                <a:lnTo>
                  <a:pt x="7616385" y="1730723"/>
                </a:lnTo>
                <a:lnTo>
                  <a:pt x="7627815" y="1730723"/>
                </a:lnTo>
                <a:lnTo>
                  <a:pt x="7639246" y="1730723"/>
                </a:lnTo>
                <a:lnTo>
                  <a:pt x="7650676" y="1730723"/>
                </a:lnTo>
                <a:lnTo>
                  <a:pt x="7662106" y="1730723"/>
                </a:lnTo>
                <a:lnTo>
                  <a:pt x="7673583" y="1730723"/>
                </a:lnTo>
                <a:lnTo>
                  <a:pt x="7685013" y="1730723"/>
                </a:lnTo>
                <a:lnTo>
                  <a:pt x="7696443" y="1730723"/>
                </a:lnTo>
                <a:lnTo>
                  <a:pt x="7707873" y="1730723"/>
                </a:lnTo>
                <a:lnTo>
                  <a:pt x="7719303" y="1730723"/>
                </a:lnTo>
                <a:lnTo>
                  <a:pt x="7730733" y="1730723"/>
                </a:lnTo>
                <a:lnTo>
                  <a:pt x="7742211" y="1730723"/>
                </a:lnTo>
                <a:lnTo>
                  <a:pt x="7753641" y="1730723"/>
                </a:lnTo>
                <a:lnTo>
                  <a:pt x="7765071" y="1730723"/>
                </a:lnTo>
                <a:lnTo>
                  <a:pt x="7776501" y="1730723"/>
                </a:lnTo>
                <a:lnTo>
                  <a:pt x="7787931" y="1730723"/>
                </a:lnTo>
                <a:lnTo>
                  <a:pt x="7799408" y="1730723"/>
                </a:lnTo>
                <a:lnTo>
                  <a:pt x="7810839" y="1730723"/>
                </a:lnTo>
                <a:lnTo>
                  <a:pt x="7822268" y="1730723"/>
                </a:lnTo>
                <a:lnTo>
                  <a:pt x="7833698" y="1730723"/>
                </a:lnTo>
                <a:lnTo>
                  <a:pt x="7845128" y="1730723"/>
                </a:lnTo>
                <a:lnTo>
                  <a:pt x="7856606" y="1730723"/>
                </a:lnTo>
                <a:lnTo>
                  <a:pt x="7868036" y="1730723"/>
                </a:lnTo>
                <a:lnTo>
                  <a:pt x="7879466" y="1730723"/>
                </a:lnTo>
                <a:lnTo>
                  <a:pt x="7890896" y="1730723"/>
                </a:lnTo>
                <a:lnTo>
                  <a:pt x="7902326" y="1730723"/>
                </a:lnTo>
                <a:lnTo>
                  <a:pt x="7913804" y="1730723"/>
                </a:lnTo>
                <a:lnTo>
                  <a:pt x="7925234" y="1730723"/>
                </a:lnTo>
                <a:lnTo>
                  <a:pt x="7936663" y="1730723"/>
                </a:lnTo>
                <a:lnTo>
                  <a:pt x="7948094" y="1730723"/>
                </a:lnTo>
                <a:lnTo>
                  <a:pt x="7959524" y="1730723"/>
                </a:lnTo>
                <a:lnTo>
                  <a:pt x="7971001" y="1730723"/>
                </a:lnTo>
                <a:lnTo>
                  <a:pt x="7982431" y="1730723"/>
                </a:lnTo>
                <a:lnTo>
                  <a:pt x="7993861" y="1730723"/>
                </a:lnTo>
                <a:lnTo>
                  <a:pt x="8005291" y="1730723"/>
                </a:lnTo>
                <a:lnTo>
                  <a:pt x="8016721" y="1730723"/>
                </a:lnTo>
                <a:lnTo>
                  <a:pt x="8028199" y="1730723"/>
                </a:lnTo>
                <a:lnTo>
                  <a:pt x="8039629" y="1730723"/>
                </a:lnTo>
                <a:lnTo>
                  <a:pt x="8051059" y="1730723"/>
                </a:lnTo>
                <a:lnTo>
                  <a:pt x="8062489" y="1730723"/>
                </a:lnTo>
                <a:lnTo>
                  <a:pt x="8073919" y="1730723"/>
                </a:lnTo>
                <a:lnTo>
                  <a:pt x="8085396" y="1730723"/>
                </a:lnTo>
                <a:lnTo>
                  <a:pt x="8096826" y="1730723"/>
                </a:lnTo>
                <a:lnTo>
                  <a:pt x="8108256" y="1730723"/>
                </a:lnTo>
                <a:lnTo>
                  <a:pt x="8119687" y="1730723"/>
                </a:lnTo>
                <a:lnTo>
                  <a:pt x="8131117" y="1730723"/>
                </a:lnTo>
                <a:lnTo>
                  <a:pt x="8142594" y="1730723"/>
                </a:lnTo>
                <a:lnTo>
                  <a:pt x="8154024" y="1730723"/>
                </a:lnTo>
                <a:lnTo>
                  <a:pt x="8165454" y="1730723"/>
                </a:lnTo>
                <a:lnTo>
                  <a:pt x="8176884" y="1730723"/>
                </a:lnTo>
                <a:lnTo>
                  <a:pt x="8188314" y="1730723"/>
                </a:lnTo>
                <a:lnTo>
                  <a:pt x="8199792" y="1730723"/>
                </a:lnTo>
                <a:lnTo>
                  <a:pt x="8211222" y="1730723"/>
                </a:lnTo>
                <a:lnTo>
                  <a:pt x="8222652" y="1730723"/>
                </a:lnTo>
                <a:lnTo>
                  <a:pt x="8234082" y="1730723"/>
                </a:lnTo>
                <a:lnTo>
                  <a:pt x="8245512" y="1730723"/>
                </a:lnTo>
                <a:lnTo>
                  <a:pt x="8256989" y="1730723"/>
                </a:lnTo>
                <a:lnTo>
                  <a:pt x="8268419" y="1730723"/>
                </a:lnTo>
                <a:lnTo>
                  <a:pt x="8279850" y="1730723"/>
                </a:lnTo>
                <a:lnTo>
                  <a:pt x="8291280" y="1730723"/>
                </a:lnTo>
                <a:lnTo>
                  <a:pt x="8302709" y="1730723"/>
                </a:lnTo>
                <a:lnTo>
                  <a:pt x="8314187" y="1730723"/>
                </a:lnTo>
                <a:lnTo>
                  <a:pt x="8325617" y="1730723"/>
                </a:lnTo>
                <a:lnTo>
                  <a:pt x="8337047" y="1730723"/>
                </a:lnTo>
                <a:lnTo>
                  <a:pt x="8348477" y="1730723"/>
                </a:lnTo>
                <a:lnTo>
                  <a:pt x="8359907" y="1730723"/>
                </a:lnTo>
                <a:lnTo>
                  <a:pt x="8371385" y="1730723"/>
                </a:lnTo>
                <a:lnTo>
                  <a:pt x="8382815" y="1730723"/>
                </a:lnTo>
                <a:lnTo>
                  <a:pt x="8394245" y="1730723"/>
                </a:lnTo>
                <a:lnTo>
                  <a:pt x="8405674" y="1730723"/>
                </a:lnTo>
                <a:lnTo>
                  <a:pt x="8417104" y="1730723"/>
                </a:lnTo>
                <a:lnTo>
                  <a:pt x="8428582" y="1730723"/>
                </a:lnTo>
                <a:lnTo>
                  <a:pt x="8440012" y="1730723"/>
                </a:lnTo>
                <a:lnTo>
                  <a:pt x="8451442" y="1730723"/>
                </a:lnTo>
                <a:lnTo>
                  <a:pt x="8462872" y="1730723"/>
                </a:lnTo>
                <a:lnTo>
                  <a:pt x="8474302" y="1730723"/>
                </a:lnTo>
                <a:lnTo>
                  <a:pt x="8485780" y="1730723"/>
                </a:lnTo>
                <a:lnTo>
                  <a:pt x="8497210" y="1730723"/>
                </a:lnTo>
                <a:lnTo>
                  <a:pt x="8508640" y="1730723"/>
                </a:lnTo>
                <a:lnTo>
                  <a:pt x="8520069" y="1730723"/>
                </a:lnTo>
                <a:lnTo>
                  <a:pt x="8531500" y="1730723"/>
                </a:lnTo>
                <a:lnTo>
                  <a:pt x="8542977" y="1730723"/>
                </a:lnTo>
                <a:lnTo>
                  <a:pt x="8554407" y="1730723"/>
                </a:lnTo>
                <a:lnTo>
                  <a:pt x="8565837" y="1730723"/>
                </a:lnTo>
                <a:lnTo>
                  <a:pt x="8577267" y="1730723"/>
                </a:lnTo>
                <a:lnTo>
                  <a:pt x="8588697" y="1730723"/>
                </a:lnTo>
                <a:lnTo>
                  <a:pt x="8600175" y="1730723"/>
                </a:lnTo>
                <a:lnTo>
                  <a:pt x="8611605" y="1730723"/>
                </a:lnTo>
                <a:lnTo>
                  <a:pt x="8623035" y="1730723"/>
                </a:lnTo>
                <a:lnTo>
                  <a:pt x="8634465" y="1730723"/>
                </a:lnTo>
                <a:lnTo>
                  <a:pt x="8645895" y="1730723"/>
                </a:lnTo>
                <a:lnTo>
                  <a:pt x="8657373" y="1730723"/>
                </a:lnTo>
                <a:lnTo>
                  <a:pt x="8668802" y="1730723"/>
                </a:lnTo>
                <a:lnTo>
                  <a:pt x="8680232" y="1730723"/>
                </a:lnTo>
                <a:lnTo>
                  <a:pt x="8691662" y="1730723"/>
                </a:lnTo>
                <a:lnTo>
                  <a:pt x="8703093" y="1730723"/>
                </a:lnTo>
                <a:lnTo>
                  <a:pt x="8714570" y="1730723"/>
                </a:lnTo>
                <a:lnTo>
                  <a:pt x="8726000" y="1730723"/>
                </a:lnTo>
                <a:lnTo>
                  <a:pt x="8737430" y="1730723"/>
                </a:lnTo>
                <a:lnTo>
                  <a:pt x="8748860" y="1730723"/>
                </a:lnTo>
                <a:lnTo>
                  <a:pt x="8760290" y="1730723"/>
                </a:lnTo>
                <a:lnTo>
                  <a:pt x="8771768" y="1730723"/>
                </a:lnTo>
                <a:lnTo>
                  <a:pt x="8783198" y="1730723"/>
                </a:lnTo>
                <a:lnTo>
                  <a:pt x="8794628" y="1730723"/>
                </a:lnTo>
                <a:lnTo>
                  <a:pt x="8806058" y="1730723"/>
                </a:lnTo>
                <a:lnTo>
                  <a:pt x="8817488" y="1730723"/>
                </a:lnTo>
                <a:lnTo>
                  <a:pt x="8828918" y="1730723"/>
                </a:lnTo>
                <a:lnTo>
                  <a:pt x="8840395" y="1730723"/>
                </a:lnTo>
                <a:lnTo>
                  <a:pt x="8851825" y="1730723"/>
                </a:lnTo>
                <a:lnTo>
                  <a:pt x="8863256" y="1730723"/>
                </a:lnTo>
                <a:lnTo>
                  <a:pt x="8874686" y="1730723"/>
                </a:lnTo>
                <a:lnTo>
                  <a:pt x="8886115" y="1730723"/>
                </a:lnTo>
                <a:lnTo>
                  <a:pt x="8897593" y="1730723"/>
                </a:lnTo>
                <a:lnTo>
                  <a:pt x="8909022" y="1730723"/>
                </a:lnTo>
                <a:lnTo>
                  <a:pt x="8920453" y="1730723"/>
                </a:lnTo>
                <a:lnTo>
                  <a:pt x="8931883" y="1730723"/>
                </a:lnTo>
                <a:lnTo>
                  <a:pt x="8943313" y="1730723"/>
                </a:lnTo>
                <a:lnTo>
                  <a:pt x="8954791" y="1730723"/>
                </a:lnTo>
                <a:lnTo>
                  <a:pt x="8966220" y="1730723"/>
                </a:lnTo>
                <a:lnTo>
                  <a:pt x="8977651" y="1730723"/>
                </a:lnTo>
                <a:lnTo>
                  <a:pt x="8989080" y="1730723"/>
                </a:lnTo>
                <a:lnTo>
                  <a:pt x="9000511" y="1730723"/>
                </a:lnTo>
                <a:lnTo>
                  <a:pt x="9011988" y="1730723"/>
                </a:lnTo>
                <a:lnTo>
                  <a:pt x="9023418" y="1730723"/>
                </a:lnTo>
                <a:lnTo>
                  <a:pt x="9034849" y="1730723"/>
                </a:lnTo>
                <a:lnTo>
                  <a:pt x="9046278" y="1730723"/>
                </a:lnTo>
                <a:lnTo>
                  <a:pt x="9057709" y="1730723"/>
                </a:lnTo>
                <a:lnTo>
                  <a:pt x="9069186" y="1730723"/>
                </a:lnTo>
                <a:lnTo>
                  <a:pt x="9080615" y="1730723"/>
                </a:lnTo>
                <a:lnTo>
                  <a:pt x="9092046" y="1730723"/>
                </a:lnTo>
                <a:lnTo>
                  <a:pt x="9103476" y="1730723"/>
                </a:lnTo>
                <a:lnTo>
                  <a:pt x="9114906" y="1730723"/>
                </a:lnTo>
                <a:lnTo>
                  <a:pt x="9126384" y="1730723"/>
                </a:lnTo>
                <a:lnTo>
                  <a:pt x="9137813" y="1730723"/>
                </a:lnTo>
                <a:lnTo>
                  <a:pt x="9149244" y="1730723"/>
                </a:lnTo>
                <a:lnTo>
                  <a:pt x="9160673" y="1730723"/>
                </a:lnTo>
                <a:lnTo>
                  <a:pt x="9172104" y="1730723"/>
                </a:lnTo>
                <a:lnTo>
                  <a:pt x="9183581" y="1730723"/>
                </a:lnTo>
                <a:lnTo>
                  <a:pt x="9195011" y="1730723"/>
                </a:lnTo>
                <a:lnTo>
                  <a:pt x="9206442" y="1730723"/>
                </a:lnTo>
                <a:lnTo>
                  <a:pt x="9217871" y="1730723"/>
                </a:lnTo>
                <a:lnTo>
                  <a:pt x="9229301" y="1730723"/>
                </a:lnTo>
                <a:lnTo>
                  <a:pt x="9240779" y="1730723"/>
                </a:lnTo>
                <a:lnTo>
                  <a:pt x="9252209" y="1730723"/>
                </a:lnTo>
                <a:lnTo>
                  <a:pt x="9263639" y="1730723"/>
                </a:lnTo>
                <a:lnTo>
                  <a:pt x="9275069" y="1730723"/>
                </a:lnTo>
                <a:lnTo>
                  <a:pt x="9286498" y="1730723"/>
                </a:lnTo>
                <a:lnTo>
                  <a:pt x="9297977" y="1730723"/>
                </a:lnTo>
                <a:lnTo>
                  <a:pt x="9309406" y="1730723"/>
                </a:lnTo>
                <a:lnTo>
                  <a:pt x="9320837" y="1730723"/>
                </a:lnTo>
                <a:lnTo>
                  <a:pt x="9332266" y="1730723"/>
                </a:lnTo>
                <a:lnTo>
                  <a:pt x="9343696" y="1730723"/>
                </a:lnTo>
                <a:lnTo>
                  <a:pt x="9355174" y="1730723"/>
                </a:lnTo>
                <a:lnTo>
                  <a:pt x="9366604" y="1730723"/>
                </a:lnTo>
                <a:lnTo>
                  <a:pt x="9378035" y="1730723"/>
                </a:lnTo>
                <a:lnTo>
                  <a:pt x="9389464" y="1730723"/>
                </a:lnTo>
                <a:lnTo>
                  <a:pt x="9400894" y="1730723"/>
                </a:lnTo>
                <a:lnTo>
                  <a:pt x="9412372" y="1730723"/>
                </a:lnTo>
                <a:lnTo>
                  <a:pt x="9423802" y="1730723"/>
                </a:lnTo>
                <a:lnTo>
                  <a:pt x="9435232" y="1730723"/>
                </a:lnTo>
                <a:lnTo>
                  <a:pt x="9446662" y="1730723"/>
                </a:lnTo>
                <a:lnTo>
                  <a:pt x="9458091" y="1730723"/>
                </a:lnTo>
                <a:lnTo>
                  <a:pt x="9469570" y="1730723"/>
                </a:lnTo>
                <a:lnTo>
                  <a:pt x="9480999" y="1730723"/>
                </a:lnTo>
                <a:lnTo>
                  <a:pt x="9492429" y="1730723"/>
                </a:lnTo>
                <a:lnTo>
                  <a:pt x="9503859" y="1730723"/>
                </a:lnTo>
                <a:lnTo>
                  <a:pt x="9515289" y="1730723"/>
                </a:lnTo>
                <a:lnTo>
                  <a:pt x="9526767" y="1730723"/>
                </a:lnTo>
                <a:lnTo>
                  <a:pt x="9538197" y="1730723"/>
                </a:lnTo>
                <a:lnTo>
                  <a:pt x="9549626" y="1730723"/>
                </a:lnTo>
                <a:lnTo>
                  <a:pt x="9561057" y="1730723"/>
                </a:lnTo>
                <a:lnTo>
                  <a:pt x="9572487" y="1730723"/>
                </a:lnTo>
                <a:lnTo>
                  <a:pt x="9583965" y="1730723"/>
                </a:lnTo>
                <a:lnTo>
                  <a:pt x="9595395" y="1730723"/>
                </a:lnTo>
                <a:lnTo>
                  <a:pt x="9606824" y="1730723"/>
                </a:lnTo>
                <a:lnTo>
                  <a:pt x="9618255" y="1730723"/>
                </a:lnTo>
                <a:lnTo>
                  <a:pt x="9629684" y="1730723"/>
                </a:lnTo>
                <a:lnTo>
                  <a:pt x="9641163" y="1730723"/>
                </a:lnTo>
                <a:lnTo>
                  <a:pt x="9652592" y="1730723"/>
                </a:lnTo>
                <a:lnTo>
                  <a:pt x="9664022" y="1730723"/>
                </a:lnTo>
                <a:lnTo>
                  <a:pt x="9675452" y="1730723"/>
                </a:lnTo>
                <a:lnTo>
                  <a:pt x="9686882" y="1730723"/>
                </a:lnTo>
                <a:lnTo>
                  <a:pt x="9698360" y="1730723"/>
                </a:lnTo>
                <a:lnTo>
                  <a:pt x="9709790" y="1730723"/>
                </a:lnTo>
                <a:lnTo>
                  <a:pt x="9721219" y="1730723"/>
                </a:lnTo>
                <a:lnTo>
                  <a:pt x="9732650" y="1730723"/>
                </a:lnTo>
                <a:lnTo>
                  <a:pt x="9744080" y="1730723"/>
                </a:lnTo>
                <a:lnTo>
                  <a:pt x="9755557" y="1730723"/>
                </a:lnTo>
                <a:lnTo>
                  <a:pt x="9766988" y="1730723"/>
                </a:lnTo>
                <a:lnTo>
                  <a:pt x="9778417" y="1730723"/>
                </a:lnTo>
                <a:lnTo>
                  <a:pt x="9789848" y="1730723"/>
                </a:lnTo>
                <a:lnTo>
                  <a:pt x="9801277" y="1730723"/>
                </a:lnTo>
                <a:lnTo>
                  <a:pt x="9812755" y="1730723"/>
                </a:lnTo>
                <a:lnTo>
                  <a:pt x="9824185" y="1730723"/>
                </a:lnTo>
                <a:lnTo>
                  <a:pt x="9835615" y="1730723"/>
                </a:lnTo>
                <a:lnTo>
                  <a:pt x="9847045" y="1730723"/>
                </a:lnTo>
                <a:lnTo>
                  <a:pt x="9858475" y="1730723"/>
                </a:lnTo>
                <a:lnTo>
                  <a:pt x="9869952" y="1730723"/>
                </a:lnTo>
                <a:lnTo>
                  <a:pt x="9881383" y="1730723"/>
                </a:lnTo>
                <a:lnTo>
                  <a:pt x="9892812" y="1730723"/>
                </a:lnTo>
                <a:lnTo>
                  <a:pt x="9904243" y="1730723"/>
                </a:lnTo>
                <a:lnTo>
                  <a:pt x="9915673" y="1730723"/>
                </a:lnTo>
                <a:lnTo>
                  <a:pt x="9927102" y="1730723"/>
                </a:lnTo>
                <a:lnTo>
                  <a:pt x="9938581" y="1730723"/>
                </a:lnTo>
                <a:lnTo>
                  <a:pt x="9950010" y="1730723"/>
                </a:lnTo>
                <a:lnTo>
                  <a:pt x="9961441" y="1730723"/>
                </a:lnTo>
                <a:lnTo>
                  <a:pt x="9972870" y="1730723"/>
                </a:lnTo>
                <a:lnTo>
                  <a:pt x="9984300" y="1730723"/>
                </a:lnTo>
                <a:lnTo>
                  <a:pt x="9995778" y="1730723"/>
                </a:lnTo>
                <a:lnTo>
                  <a:pt x="10007208" y="1730723"/>
                </a:lnTo>
                <a:lnTo>
                  <a:pt x="10018638" y="1730723"/>
                </a:lnTo>
                <a:lnTo>
                  <a:pt x="10030068" y="1730723"/>
                </a:lnTo>
                <a:lnTo>
                  <a:pt x="10041498" y="1730723"/>
                </a:lnTo>
                <a:lnTo>
                  <a:pt x="10052976" y="1730723"/>
                </a:lnTo>
                <a:lnTo>
                  <a:pt x="10064405" y="1730723"/>
                </a:lnTo>
                <a:lnTo>
                  <a:pt x="10075835" y="1730723"/>
                </a:lnTo>
                <a:lnTo>
                  <a:pt x="10087266" y="1730723"/>
                </a:lnTo>
                <a:lnTo>
                  <a:pt x="10098695" y="1730723"/>
                </a:lnTo>
                <a:lnTo>
                  <a:pt x="10110174" y="1730723"/>
                </a:lnTo>
                <a:lnTo>
                  <a:pt x="10121603" y="1730723"/>
                </a:lnTo>
                <a:lnTo>
                  <a:pt x="10133033" y="1730723"/>
                </a:lnTo>
                <a:lnTo>
                  <a:pt x="10144463" y="1730723"/>
                </a:lnTo>
                <a:lnTo>
                  <a:pt x="10155893" y="1730723"/>
                </a:lnTo>
                <a:lnTo>
                  <a:pt x="10167371" y="1730723"/>
                </a:lnTo>
                <a:lnTo>
                  <a:pt x="10178801" y="1730723"/>
                </a:lnTo>
                <a:lnTo>
                  <a:pt x="10190230" y="1730723"/>
                </a:lnTo>
                <a:lnTo>
                  <a:pt x="10201661" y="1730723"/>
                </a:lnTo>
                <a:lnTo>
                  <a:pt x="10213091" y="1730723"/>
                </a:lnTo>
                <a:lnTo>
                  <a:pt x="10224569" y="1730723"/>
                </a:lnTo>
                <a:lnTo>
                  <a:pt x="10235998" y="1730723"/>
                </a:lnTo>
                <a:lnTo>
                  <a:pt x="10247428" y="1730723"/>
                </a:lnTo>
                <a:lnTo>
                  <a:pt x="10258859" y="1730723"/>
                </a:lnTo>
                <a:lnTo>
                  <a:pt x="10270288" y="1730723"/>
                </a:lnTo>
                <a:lnTo>
                  <a:pt x="10281767" y="1730723"/>
                </a:lnTo>
                <a:lnTo>
                  <a:pt x="10293196" y="1730723"/>
                </a:lnTo>
                <a:lnTo>
                  <a:pt x="10304626" y="1730723"/>
                </a:lnTo>
                <a:lnTo>
                  <a:pt x="10316056" y="1730723"/>
                </a:lnTo>
                <a:lnTo>
                  <a:pt x="10327486" y="1730723"/>
                </a:lnTo>
                <a:lnTo>
                  <a:pt x="10338963" y="1730723"/>
                </a:lnTo>
                <a:lnTo>
                  <a:pt x="10350394" y="1730723"/>
                </a:lnTo>
                <a:lnTo>
                  <a:pt x="10361823" y="1730723"/>
                </a:lnTo>
                <a:lnTo>
                  <a:pt x="10373254" y="1730723"/>
                </a:lnTo>
                <a:lnTo>
                  <a:pt x="10384684" y="1730723"/>
                </a:lnTo>
                <a:lnTo>
                  <a:pt x="10396161" y="1730723"/>
                </a:lnTo>
                <a:lnTo>
                  <a:pt x="10407591" y="1730723"/>
                </a:lnTo>
                <a:lnTo>
                  <a:pt x="10419021" y="1730723"/>
                </a:lnTo>
                <a:lnTo>
                  <a:pt x="10430452" y="1730723"/>
                </a:lnTo>
                <a:lnTo>
                  <a:pt x="10441881" y="1730723"/>
                </a:lnTo>
                <a:lnTo>
                  <a:pt x="10453358" y="1730723"/>
                </a:lnTo>
                <a:lnTo>
                  <a:pt x="10464789" y="1730723"/>
                </a:lnTo>
                <a:lnTo>
                  <a:pt x="10476219" y="1730723"/>
                </a:lnTo>
                <a:lnTo>
                  <a:pt x="10487649" y="1730723"/>
                </a:lnTo>
                <a:lnTo>
                  <a:pt x="10499079" y="1730723"/>
                </a:lnTo>
                <a:lnTo>
                  <a:pt x="10510556" y="1730723"/>
                </a:lnTo>
                <a:lnTo>
                  <a:pt x="10521987" y="1730723"/>
                </a:lnTo>
                <a:lnTo>
                  <a:pt x="10533416" y="1730723"/>
                </a:lnTo>
                <a:lnTo>
                  <a:pt x="10544847" y="1730723"/>
                </a:lnTo>
                <a:lnTo>
                  <a:pt x="10556277" y="1730723"/>
                </a:lnTo>
                <a:lnTo>
                  <a:pt x="10567754" y="1730723"/>
                </a:lnTo>
                <a:lnTo>
                  <a:pt x="10579184" y="1730723"/>
                </a:lnTo>
                <a:lnTo>
                  <a:pt x="10590614" y="1730723"/>
                </a:lnTo>
                <a:lnTo>
                  <a:pt x="10602045" y="1730723"/>
                </a:lnTo>
                <a:lnTo>
                  <a:pt x="10613474" y="1730723"/>
                </a:lnTo>
                <a:lnTo>
                  <a:pt x="10624951" y="1730723"/>
                </a:lnTo>
                <a:lnTo>
                  <a:pt x="10636382" y="1730723"/>
                </a:lnTo>
                <a:lnTo>
                  <a:pt x="10647812" y="1730723"/>
                </a:lnTo>
                <a:lnTo>
                  <a:pt x="10659241" y="1730723"/>
                </a:lnTo>
                <a:lnTo>
                  <a:pt x="10670672" y="1730723"/>
                </a:lnTo>
                <a:lnTo>
                  <a:pt x="10682149" y="1730723"/>
                </a:lnTo>
                <a:lnTo>
                  <a:pt x="10693580" y="1730723"/>
                </a:lnTo>
                <a:lnTo>
                  <a:pt x="10705009" y="1730723"/>
                </a:lnTo>
                <a:lnTo>
                  <a:pt x="10716439" y="1730723"/>
                </a:lnTo>
                <a:lnTo>
                  <a:pt x="10727870" y="1730723"/>
                </a:lnTo>
                <a:lnTo>
                  <a:pt x="10739347" y="1730723"/>
                </a:lnTo>
                <a:lnTo>
                  <a:pt x="10750778" y="1730723"/>
                </a:lnTo>
                <a:lnTo>
                  <a:pt x="10762207" y="1730723"/>
                </a:lnTo>
                <a:lnTo>
                  <a:pt x="10773637" y="1730723"/>
                </a:lnTo>
                <a:lnTo>
                  <a:pt x="10785067" y="1730723"/>
                </a:lnTo>
                <a:lnTo>
                  <a:pt x="10796544" y="1730723"/>
                </a:lnTo>
                <a:lnTo>
                  <a:pt x="10807975" y="1730723"/>
                </a:lnTo>
                <a:lnTo>
                  <a:pt x="10819405" y="1730723"/>
                </a:lnTo>
                <a:lnTo>
                  <a:pt x="10830834" y="1730723"/>
                </a:lnTo>
                <a:lnTo>
                  <a:pt x="10842265" y="1730723"/>
                </a:lnTo>
                <a:lnTo>
                  <a:pt x="10853742" y="1730723"/>
                </a:lnTo>
                <a:lnTo>
                  <a:pt x="10865173" y="1730723"/>
                </a:lnTo>
                <a:lnTo>
                  <a:pt x="10876602" y="1730723"/>
                </a:lnTo>
                <a:lnTo>
                  <a:pt x="10888032" y="1730723"/>
                </a:lnTo>
                <a:lnTo>
                  <a:pt x="10899463" y="1730723"/>
                </a:lnTo>
                <a:lnTo>
                  <a:pt x="10910892" y="1730723"/>
                </a:lnTo>
                <a:lnTo>
                  <a:pt x="10922369" y="1730723"/>
                </a:lnTo>
                <a:lnTo>
                  <a:pt x="10933800" y="1730723"/>
                </a:lnTo>
                <a:lnTo>
                  <a:pt x="10945230" y="1730723"/>
                </a:lnTo>
                <a:lnTo>
                  <a:pt x="10956660" y="1730723"/>
                </a:lnTo>
                <a:lnTo>
                  <a:pt x="10968090" y="1730723"/>
                </a:lnTo>
                <a:lnTo>
                  <a:pt x="10979567" y="1730723"/>
                </a:lnTo>
                <a:lnTo>
                  <a:pt x="10990998" y="1730723"/>
                </a:lnTo>
                <a:lnTo>
                  <a:pt x="11002427" y="1730723"/>
                </a:lnTo>
                <a:lnTo>
                  <a:pt x="11013858" y="1730723"/>
                </a:lnTo>
                <a:lnTo>
                  <a:pt x="11025287" y="1730723"/>
                </a:lnTo>
                <a:lnTo>
                  <a:pt x="11036765" y="1730723"/>
                </a:lnTo>
                <a:lnTo>
                  <a:pt x="11048195" y="1730723"/>
                </a:lnTo>
                <a:lnTo>
                  <a:pt x="11059625" y="1730723"/>
                </a:lnTo>
                <a:lnTo>
                  <a:pt x="11071056" y="1730723"/>
                </a:lnTo>
                <a:lnTo>
                  <a:pt x="11082485" y="1730723"/>
                </a:lnTo>
                <a:lnTo>
                  <a:pt x="11093962" y="1730723"/>
                </a:lnTo>
                <a:lnTo>
                  <a:pt x="11105393" y="1730723"/>
                </a:lnTo>
                <a:lnTo>
                  <a:pt x="11116823" y="1730723"/>
                </a:lnTo>
                <a:lnTo>
                  <a:pt x="11128253" y="1730723"/>
                </a:lnTo>
                <a:lnTo>
                  <a:pt x="11139683" y="1730723"/>
                </a:lnTo>
                <a:lnTo>
                  <a:pt x="11151160" y="1730723"/>
                </a:lnTo>
                <a:lnTo>
                  <a:pt x="11162591" y="1730723"/>
                </a:lnTo>
                <a:lnTo>
                  <a:pt x="11174020" y="1730723"/>
                </a:lnTo>
                <a:lnTo>
                  <a:pt x="11185451" y="1730723"/>
                </a:lnTo>
                <a:lnTo>
                  <a:pt x="11196881" y="1730723"/>
                </a:lnTo>
                <a:lnTo>
                  <a:pt x="11208358" y="1730723"/>
                </a:lnTo>
                <a:lnTo>
                  <a:pt x="11218359" y="1730723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595F7B19-252D-1A4B-87F9-60221FD5ABE0}"/>
              </a:ext>
            </a:extLst>
          </p:cNvPr>
          <p:cNvSpPr/>
          <p:nvPr/>
        </p:nvSpPr>
        <p:spPr>
          <a:xfrm>
            <a:off x="638362" y="4241824"/>
            <a:ext cx="8413769" cy="1190999"/>
          </a:xfrm>
          <a:custGeom>
            <a:avLst/>
            <a:gdLst>
              <a:gd name="connsiteX0" fmla="*/ 0 w 11218359"/>
              <a:gd name="connsiteY0" fmla="*/ 1587999 h 1587998"/>
              <a:gd name="connsiteX1" fmla="*/ 9149 w 11218359"/>
              <a:gd name="connsiteY1" fmla="*/ 1587999 h 1587998"/>
              <a:gd name="connsiteX2" fmla="*/ 20588 w 11218359"/>
              <a:gd name="connsiteY2" fmla="*/ 1587999 h 1587998"/>
              <a:gd name="connsiteX3" fmla="*/ 32028 w 11218359"/>
              <a:gd name="connsiteY3" fmla="*/ 1587999 h 1587998"/>
              <a:gd name="connsiteX4" fmla="*/ 43467 w 11218359"/>
              <a:gd name="connsiteY4" fmla="*/ 1587999 h 1587998"/>
              <a:gd name="connsiteX5" fmla="*/ 54907 w 11218359"/>
              <a:gd name="connsiteY5" fmla="*/ 1587999 h 1587998"/>
              <a:gd name="connsiteX6" fmla="*/ 66346 w 11218359"/>
              <a:gd name="connsiteY6" fmla="*/ 1587999 h 1587998"/>
              <a:gd name="connsiteX7" fmla="*/ 77786 w 11218359"/>
              <a:gd name="connsiteY7" fmla="*/ 1587999 h 1587998"/>
              <a:gd name="connsiteX8" fmla="*/ 89225 w 11218359"/>
              <a:gd name="connsiteY8" fmla="*/ 1587999 h 1587998"/>
              <a:gd name="connsiteX9" fmla="*/ 100665 w 11218359"/>
              <a:gd name="connsiteY9" fmla="*/ 1587999 h 1587998"/>
              <a:gd name="connsiteX10" fmla="*/ 112104 w 11218359"/>
              <a:gd name="connsiteY10" fmla="*/ 1587999 h 1587998"/>
              <a:gd name="connsiteX11" fmla="*/ 123544 w 11218359"/>
              <a:gd name="connsiteY11" fmla="*/ 1587999 h 1587998"/>
              <a:gd name="connsiteX12" fmla="*/ 134979 w 11218359"/>
              <a:gd name="connsiteY12" fmla="*/ 1587999 h 1587998"/>
              <a:gd name="connsiteX13" fmla="*/ 146423 w 11218359"/>
              <a:gd name="connsiteY13" fmla="*/ 1587999 h 1587998"/>
              <a:gd name="connsiteX14" fmla="*/ 157858 w 11218359"/>
              <a:gd name="connsiteY14" fmla="*/ 1587999 h 1587998"/>
              <a:gd name="connsiteX15" fmla="*/ 169297 w 11218359"/>
              <a:gd name="connsiteY15" fmla="*/ 1587999 h 1587998"/>
              <a:gd name="connsiteX16" fmla="*/ 180737 w 11218359"/>
              <a:gd name="connsiteY16" fmla="*/ 1587999 h 1587998"/>
              <a:gd name="connsiteX17" fmla="*/ 192176 w 11218359"/>
              <a:gd name="connsiteY17" fmla="*/ 1587999 h 1587998"/>
              <a:gd name="connsiteX18" fmla="*/ 203616 w 11218359"/>
              <a:gd name="connsiteY18" fmla="*/ 1587999 h 1587998"/>
              <a:gd name="connsiteX19" fmla="*/ 215055 w 11218359"/>
              <a:gd name="connsiteY19" fmla="*/ 1587999 h 1587998"/>
              <a:gd name="connsiteX20" fmla="*/ 226495 w 11218359"/>
              <a:gd name="connsiteY20" fmla="*/ 1587999 h 1587998"/>
              <a:gd name="connsiteX21" fmla="*/ 237935 w 11218359"/>
              <a:gd name="connsiteY21" fmla="*/ 1587999 h 1587998"/>
              <a:gd name="connsiteX22" fmla="*/ 249374 w 11218359"/>
              <a:gd name="connsiteY22" fmla="*/ 1587999 h 1587998"/>
              <a:gd name="connsiteX23" fmla="*/ 260814 w 11218359"/>
              <a:gd name="connsiteY23" fmla="*/ 1587999 h 1587998"/>
              <a:gd name="connsiteX24" fmla="*/ 272253 w 11218359"/>
              <a:gd name="connsiteY24" fmla="*/ 1587999 h 1587998"/>
              <a:gd name="connsiteX25" fmla="*/ 283693 w 11218359"/>
              <a:gd name="connsiteY25" fmla="*/ 1587999 h 1587998"/>
              <a:gd name="connsiteX26" fmla="*/ 295132 w 11218359"/>
              <a:gd name="connsiteY26" fmla="*/ 1587999 h 1587998"/>
              <a:gd name="connsiteX27" fmla="*/ 306572 w 11218359"/>
              <a:gd name="connsiteY27" fmla="*/ 1587999 h 1587998"/>
              <a:gd name="connsiteX28" fmla="*/ 318011 w 11218359"/>
              <a:gd name="connsiteY28" fmla="*/ 1587999 h 1587998"/>
              <a:gd name="connsiteX29" fmla="*/ 329451 w 11218359"/>
              <a:gd name="connsiteY29" fmla="*/ 1587999 h 1587998"/>
              <a:gd name="connsiteX30" fmla="*/ 340890 w 11218359"/>
              <a:gd name="connsiteY30" fmla="*/ 1587999 h 1587998"/>
              <a:gd name="connsiteX31" fmla="*/ 352330 w 11218359"/>
              <a:gd name="connsiteY31" fmla="*/ 1587999 h 1587998"/>
              <a:gd name="connsiteX32" fmla="*/ 363769 w 11218359"/>
              <a:gd name="connsiteY32" fmla="*/ 1587999 h 1587998"/>
              <a:gd name="connsiteX33" fmla="*/ 375209 w 11218359"/>
              <a:gd name="connsiteY33" fmla="*/ 1587999 h 1587998"/>
              <a:gd name="connsiteX34" fmla="*/ 386648 w 11218359"/>
              <a:gd name="connsiteY34" fmla="*/ 1587999 h 1587998"/>
              <a:gd name="connsiteX35" fmla="*/ 398088 w 11218359"/>
              <a:gd name="connsiteY35" fmla="*/ 1587999 h 1587998"/>
              <a:gd name="connsiteX36" fmla="*/ 409527 w 11218359"/>
              <a:gd name="connsiteY36" fmla="*/ 1587999 h 1587998"/>
              <a:gd name="connsiteX37" fmla="*/ 420967 w 11218359"/>
              <a:gd name="connsiteY37" fmla="*/ 1587999 h 1587998"/>
              <a:gd name="connsiteX38" fmla="*/ 432406 w 11218359"/>
              <a:gd name="connsiteY38" fmla="*/ 1587999 h 1587998"/>
              <a:gd name="connsiteX39" fmla="*/ 443846 w 11218359"/>
              <a:gd name="connsiteY39" fmla="*/ 1587999 h 1587998"/>
              <a:gd name="connsiteX40" fmla="*/ 455285 w 11218359"/>
              <a:gd name="connsiteY40" fmla="*/ 1587999 h 1587998"/>
              <a:gd name="connsiteX41" fmla="*/ 466725 w 11218359"/>
              <a:gd name="connsiteY41" fmla="*/ 1587999 h 1587998"/>
              <a:gd name="connsiteX42" fmla="*/ 478165 w 11218359"/>
              <a:gd name="connsiteY42" fmla="*/ 1587999 h 1587998"/>
              <a:gd name="connsiteX43" fmla="*/ 489604 w 11218359"/>
              <a:gd name="connsiteY43" fmla="*/ 1587999 h 1587998"/>
              <a:gd name="connsiteX44" fmla="*/ 501044 w 11218359"/>
              <a:gd name="connsiteY44" fmla="*/ 1587999 h 1587998"/>
              <a:gd name="connsiteX45" fmla="*/ 512483 w 11218359"/>
              <a:gd name="connsiteY45" fmla="*/ 1587999 h 1587998"/>
              <a:gd name="connsiteX46" fmla="*/ 523923 w 11218359"/>
              <a:gd name="connsiteY46" fmla="*/ 1587999 h 1587998"/>
              <a:gd name="connsiteX47" fmla="*/ 535362 w 11218359"/>
              <a:gd name="connsiteY47" fmla="*/ 1587999 h 1587998"/>
              <a:gd name="connsiteX48" fmla="*/ 546802 w 11218359"/>
              <a:gd name="connsiteY48" fmla="*/ 1587999 h 1587998"/>
              <a:gd name="connsiteX49" fmla="*/ 558241 w 11218359"/>
              <a:gd name="connsiteY49" fmla="*/ 1587999 h 1587998"/>
              <a:gd name="connsiteX50" fmla="*/ 569681 w 11218359"/>
              <a:gd name="connsiteY50" fmla="*/ 1587999 h 1587998"/>
              <a:gd name="connsiteX51" fmla="*/ 581120 w 11218359"/>
              <a:gd name="connsiteY51" fmla="*/ 1587999 h 1587998"/>
              <a:gd name="connsiteX52" fmla="*/ 592560 w 11218359"/>
              <a:gd name="connsiteY52" fmla="*/ 1587999 h 1587998"/>
              <a:gd name="connsiteX53" fmla="*/ 603999 w 11218359"/>
              <a:gd name="connsiteY53" fmla="*/ 1587999 h 1587998"/>
              <a:gd name="connsiteX54" fmla="*/ 615439 w 11218359"/>
              <a:gd name="connsiteY54" fmla="*/ 1587999 h 1587998"/>
              <a:gd name="connsiteX55" fmla="*/ 626878 w 11218359"/>
              <a:gd name="connsiteY55" fmla="*/ 1587999 h 1587998"/>
              <a:gd name="connsiteX56" fmla="*/ 638318 w 11218359"/>
              <a:gd name="connsiteY56" fmla="*/ 1587999 h 1587998"/>
              <a:gd name="connsiteX57" fmla="*/ 649757 w 11218359"/>
              <a:gd name="connsiteY57" fmla="*/ 1587999 h 1587998"/>
              <a:gd name="connsiteX58" fmla="*/ 661192 w 11218359"/>
              <a:gd name="connsiteY58" fmla="*/ 1587999 h 1587998"/>
              <a:gd name="connsiteX59" fmla="*/ 672632 w 11218359"/>
              <a:gd name="connsiteY59" fmla="*/ 1587999 h 1587998"/>
              <a:gd name="connsiteX60" fmla="*/ 684071 w 11218359"/>
              <a:gd name="connsiteY60" fmla="*/ 1587999 h 1587998"/>
              <a:gd name="connsiteX61" fmla="*/ 695511 w 11218359"/>
              <a:gd name="connsiteY61" fmla="*/ 1587999 h 1587998"/>
              <a:gd name="connsiteX62" fmla="*/ 706950 w 11218359"/>
              <a:gd name="connsiteY62" fmla="*/ 1587999 h 1587998"/>
              <a:gd name="connsiteX63" fmla="*/ 718390 w 11218359"/>
              <a:gd name="connsiteY63" fmla="*/ 1587999 h 1587998"/>
              <a:gd name="connsiteX64" fmla="*/ 729829 w 11218359"/>
              <a:gd name="connsiteY64" fmla="*/ 1587999 h 1587998"/>
              <a:gd name="connsiteX65" fmla="*/ 741269 w 11218359"/>
              <a:gd name="connsiteY65" fmla="*/ 1587999 h 1587998"/>
              <a:gd name="connsiteX66" fmla="*/ 752708 w 11218359"/>
              <a:gd name="connsiteY66" fmla="*/ 1587999 h 1587998"/>
              <a:gd name="connsiteX67" fmla="*/ 764148 w 11218359"/>
              <a:gd name="connsiteY67" fmla="*/ 1587999 h 1587998"/>
              <a:gd name="connsiteX68" fmla="*/ 775587 w 11218359"/>
              <a:gd name="connsiteY68" fmla="*/ 1587999 h 1587998"/>
              <a:gd name="connsiteX69" fmla="*/ 787027 w 11218359"/>
              <a:gd name="connsiteY69" fmla="*/ 1587999 h 1587998"/>
              <a:gd name="connsiteX70" fmla="*/ 798467 w 11218359"/>
              <a:gd name="connsiteY70" fmla="*/ 1587999 h 1587998"/>
              <a:gd name="connsiteX71" fmla="*/ 809906 w 11218359"/>
              <a:gd name="connsiteY71" fmla="*/ 1587999 h 1587998"/>
              <a:gd name="connsiteX72" fmla="*/ 821346 w 11218359"/>
              <a:gd name="connsiteY72" fmla="*/ 1587999 h 1587998"/>
              <a:gd name="connsiteX73" fmla="*/ 832785 w 11218359"/>
              <a:gd name="connsiteY73" fmla="*/ 1587999 h 1587998"/>
              <a:gd name="connsiteX74" fmla="*/ 844225 w 11218359"/>
              <a:gd name="connsiteY74" fmla="*/ 1587999 h 1587998"/>
              <a:gd name="connsiteX75" fmla="*/ 855664 w 11218359"/>
              <a:gd name="connsiteY75" fmla="*/ 1587999 h 1587998"/>
              <a:gd name="connsiteX76" fmla="*/ 867104 w 11218359"/>
              <a:gd name="connsiteY76" fmla="*/ 1587999 h 1587998"/>
              <a:gd name="connsiteX77" fmla="*/ 878543 w 11218359"/>
              <a:gd name="connsiteY77" fmla="*/ 1587999 h 1587998"/>
              <a:gd name="connsiteX78" fmla="*/ 889983 w 11218359"/>
              <a:gd name="connsiteY78" fmla="*/ 1587999 h 1587998"/>
              <a:gd name="connsiteX79" fmla="*/ 901422 w 11218359"/>
              <a:gd name="connsiteY79" fmla="*/ 1587999 h 1587998"/>
              <a:gd name="connsiteX80" fmla="*/ 912862 w 11218359"/>
              <a:gd name="connsiteY80" fmla="*/ 1587999 h 1587998"/>
              <a:gd name="connsiteX81" fmla="*/ 924301 w 11218359"/>
              <a:gd name="connsiteY81" fmla="*/ 1587999 h 1587998"/>
              <a:gd name="connsiteX82" fmla="*/ 935741 w 11218359"/>
              <a:gd name="connsiteY82" fmla="*/ 1587999 h 1587998"/>
              <a:gd name="connsiteX83" fmla="*/ 947180 w 11218359"/>
              <a:gd name="connsiteY83" fmla="*/ 1587999 h 1587998"/>
              <a:gd name="connsiteX84" fmla="*/ 958620 w 11218359"/>
              <a:gd name="connsiteY84" fmla="*/ 1587999 h 1587998"/>
              <a:gd name="connsiteX85" fmla="*/ 970059 w 11218359"/>
              <a:gd name="connsiteY85" fmla="*/ 1587999 h 1587998"/>
              <a:gd name="connsiteX86" fmla="*/ 981499 w 11218359"/>
              <a:gd name="connsiteY86" fmla="*/ 1587999 h 1587998"/>
              <a:gd name="connsiteX87" fmla="*/ 992938 w 11218359"/>
              <a:gd name="connsiteY87" fmla="*/ 1587999 h 1587998"/>
              <a:gd name="connsiteX88" fmla="*/ 1004378 w 11218359"/>
              <a:gd name="connsiteY88" fmla="*/ 1587999 h 1587998"/>
              <a:gd name="connsiteX89" fmla="*/ 1015818 w 11218359"/>
              <a:gd name="connsiteY89" fmla="*/ 1587999 h 1587998"/>
              <a:gd name="connsiteX90" fmla="*/ 1027257 w 11218359"/>
              <a:gd name="connsiteY90" fmla="*/ 1587999 h 1587998"/>
              <a:gd name="connsiteX91" fmla="*/ 1038697 w 11218359"/>
              <a:gd name="connsiteY91" fmla="*/ 1587999 h 1587998"/>
              <a:gd name="connsiteX92" fmla="*/ 1050136 w 11218359"/>
              <a:gd name="connsiteY92" fmla="*/ 1587999 h 1587998"/>
              <a:gd name="connsiteX93" fmla="*/ 1061576 w 11218359"/>
              <a:gd name="connsiteY93" fmla="*/ 1587999 h 1587998"/>
              <a:gd name="connsiteX94" fmla="*/ 1073015 w 11218359"/>
              <a:gd name="connsiteY94" fmla="*/ 1587999 h 1587998"/>
              <a:gd name="connsiteX95" fmla="*/ 1084455 w 11218359"/>
              <a:gd name="connsiteY95" fmla="*/ 1587999 h 1587998"/>
              <a:gd name="connsiteX96" fmla="*/ 1095894 w 11218359"/>
              <a:gd name="connsiteY96" fmla="*/ 1587999 h 1587998"/>
              <a:gd name="connsiteX97" fmla="*/ 1107334 w 11218359"/>
              <a:gd name="connsiteY97" fmla="*/ 1587999 h 1587998"/>
              <a:gd name="connsiteX98" fmla="*/ 1118773 w 11218359"/>
              <a:gd name="connsiteY98" fmla="*/ 1587999 h 1587998"/>
              <a:gd name="connsiteX99" fmla="*/ 1130213 w 11218359"/>
              <a:gd name="connsiteY99" fmla="*/ 1587999 h 1587998"/>
              <a:gd name="connsiteX100" fmla="*/ 1141652 w 11218359"/>
              <a:gd name="connsiteY100" fmla="*/ 1587999 h 1587998"/>
              <a:gd name="connsiteX101" fmla="*/ 1153092 w 11218359"/>
              <a:gd name="connsiteY101" fmla="*/ 1587999 h 1587998"/>
              <a:gd name="connsiteX102" fmla="*/ 1164531 w 11218359"/>
              <a:gd name="connsiteY102" fmla="*/ 1587999 h 1587998"/>
              <a:gd name="connsiteX103" fmla="*/ 1175971 w 11218359"/>
              <a:gd name="connsiteY103" fmla="*/ 1587999 h 1587998"/>
              <a:gd name="connsiteX104" fmla="*/ 1187406 w 11218359"/>
              <a:gd name="connsiteY104" fmla="*/ 1587999 h 1587998"/>
              <a:gd name="connsiteX105" fmla="*/ 1198845 w 11218359"/>
              <a:gd name="connsiteY105" fmla="*/ 1587999 h 1587998"/>
              <a:gd name="connsiteX106" fmla="*/ 1210285 w 11218359"/>
              <a:gd name="connsiteY106" fmla="*/ 1587999 h 1587998"/>
              <a:gd name="connsiteX107" fmla="*/ 1221724 w 11218359"/>
              <a:gd name="connsiteY107" fmla="*/ 1587999 h 1587998"/>
              <a:gd name="connsiteX108" fmla="*/ 1233164 w 11218359"/>
              <a:gd name="connsiteY108" fmla="*/ 1587999 h 1587998"/>
              <a:gd name="connsiteX109" fmla="*/ 1244603 w 11218359"/>
              <a:gd name="connsiteY109" fmla="*/ 1587999 h 1587998"/>
              <a:gd name="connsiteX110" fmla="*/ 1256043 w 11218359"/>
              <a:gd name="connsiteY110" fmla="*/ 1587999 h 1587998"/>
              <a:gd name="connsiteX111" fmla="*/ 1267482 w 11218359"/>
              <a:gd name="connsiteY111" fmla="*/ 1587999 h 1587998"/>
              <a:gd name="connsiteX112" fmla="*/ 1278922 w 11218359"/>
              <a:gd name="connsiteY112" fmla="*/ 1587999 h 1587998"/>
              <a:gd name="connsiteX113" fmla="*/ 1290361 w 11218359"/>
              <a:gd name="connsiteY113" fmla="*/ 1587999 h 1587998"/>
              <a:gd name="connsiteX114" fmla="*/ 1301801 w 11218359"/>
              <a:gd name="connsiteY114" fmla="*/ 1587999 h 1587998"/>
              <a:gd name="connsiteX115" fmla="*/ 1313240 w 11218359"/>
              <a:gd name="connsiteY115" fmla="*/ 1587999 h 1587998"/>
              <a:gd name="connsiteX116" fmla="*/ 1324680 w 11218359"/>
              <a:gd name="connsiteY116" fmla="*/ 1587999 h 1587998"/>
              <a:gd name="connsiteX117" fmla="*/ 1336120 w 11218359"/>
              <a:gd name="connsiteY117" fmla="*/ 1587999 h 1587998"/>
              <a:gd name="connsiteX118" fmla="*/ 1347559 w 11218359"/>
              <a:gd name="connsiteY118" fmla="*/ 1587999 h 1587998"/>
              <a:gd name="connsiteX119" fmla="*/ 1358999 w 11218359"/>
              <a:gd name="connsiteY119" fmla="*/ 1587999 h 1587998"/>
              <a:gd name="connsiteX120" fmla="*/ 1370438 w 11218359"/>
              <a:gd name="connsiteY120" fmla="*/ 1587999 h 1587998"/>
              <a:gd name="connsiteX121" fmla="*/ 1381878 w 11218359"/>
              <a:gd name="connsiteY121" fmla="*/ 1587999 h 1587998"/>
              <a:gd name="connsiteX122" fmla="*/ 1393317 w 11218359"/>
              <a:gd name="connsiteY122" fmla="*/ 1587999 h 1587998"/>
              <a:gd name="connsiteX123" fmla="*/ 1404757 w 11218359"/>
              <a:gd name="connsiteY123" fmla="*/ 1587999 h 1587998"/>
              <a:gd name="connsiteX124" fmla="*/ 1416196 w 11218359"/>
              <a:gd name="connsiteY124" fmla="*/ 1587999 h 1587998"/>
              <a:gd name="connsiteX125" fmla="*/ 1427636 w 11218359"/>
              <a:gd name="connsiteY125" fmla="*/ 1587999 h 1587998"/>
              <a:gd name="connsiteX126" fmla="*/ 1439075 w 11218359"/>
              <a:gd name="connsiteY126" fmla="*/ 1587999 h 1587998"/>
              <a:gd name="connsiteX127" fmla="*/ 1450515 w 11218359"/>
              <a:gd name="connsiteY127" fmla="*/ 1587999 h 1587998"/>
              <a:gd name="connsiteX128" fmla="*/ 1461954 w 11218359"/>
              <a:gd name="connsiteY128" fmla="*/ 1587999 h 1587998"/>
              <a:gd name="connsiteX129" fmla="*/ 1473394 w 11218359"/>
              <a:gd name="connsiteY129" fmla="*/ 1587999 h 1587998"/>
              <a:gd name="connsiteX130" fmla="*/ 1484833 w 11218359"/>
              <a:gd name="connsiteY130" fmla="*/ 1587999 h 1587998"/>
              <a:gd name="connsiteX131" fmla="*/ 1496273 w 11218359"/>
              <a:gd name="connsiteY131" fmla="*/ 1587999 h 1587998"/>
              <a:gd name="connsiteX132" fmla="*/ 1507712 w 11218359"/>
              <a:gd name="connsiteY132" fmla="*/ 1587999 h 1587998"/>
              <a:gd name="connsiteX133" fmla="*/ 1519152 w 11218359"/>
              <a:gd name="connsiteY133" fmla="*/ 1587999 h 1587998"/>
              <a:gd name="connsiteX134" fmla="*/ 1530591 w 11218359"/>
              <a:gd name="connsiteY134" fmla="*/ 1587999 h 1587998"/>
              <a:gd name="connsiteX135" fmla="*/ 1542031 w 11218359"/>
              <a:gd name="connsiteY135" fmla="*/ 1587999 h 1587998"/>
              <a:gd name="connsiteX136" fmla="*/ 1553471 w 11218359"/>
              <a:gd name="connsiteY136" fmla="*/ 1587999 h 1587998"/>
              <a:gd name="connsiteX137" fmla="*/ 1564910 w 11218359"/>
              <a:gd name="connsiteY137" fmla="*/ 1587999 h 1587998"/>
              <a:gd name="connsiteX138" fmla="*/ 1576349 w 11218359"/>
              <a:gd name="connsiteY138" fmla="*/ 1587999 h 1587998"/>
              <a:gd name="connsiteX139" fmla="*/ 1587789 w 11218359"/>
              <a:gd name="connsiteY139" fmla="*/ 1587999 h 1587998"/>
              <a:gd name="connsiteX140" fmla="*/ 1599229 w 11218359"/>
              <a:gd name="connsiteY140" fmla="*/ 1587999 h 1587998"/>
              <a:gd name="connsiteX141" fmla="*/ 1610668 w 11218359"/>
              <a:gd name="connsiteY141" fmla="*/ 1587999 h 1587998"/>
              <a:gd name="connsiteX142" fmla="*/ 1622107 w 11218359"/>
              <a:gd name="connsiteY142" fmla="*/ 1587999 h 1587998"/>
              <a:gd name="connsiteX143" fmla="*/ 1633547 w 11218359"/>
              <a:gd name="connsiteY143" fmla="*/ 1587999 h 1587998"/>
              <a:gd name="connsiteX144" fmla="*/ 1644987 w 11218359"/>
              <a:gd name="connsiteY144" fmla="*/ 1587999 h 1587998"/>
              <a:gd name="connsiteX145" fmla="*/ 1656426 w 11218359"/>
              <a:gd name="connsiteY145" fmla="*/ 1587999 h 1587998"/>
              <a:gd name="connsiteX146" fmla="*/ 1667866 w 11218359"/>
              <a:gd name="connsiteY146" fmla="*/ 1587999 h 1587998"/>
              <a:gd name="connsiteX147" fmla="*/ 1679305 w 11218359"/>
              <a:gd name="connsiteY147" fmla="*/ 1587999 h 1587998"/>
              <a:gd name="connsiteX148" fmla="*/ 1690745 w 11218359"/>
              <a:gd name="connsiteY148" fmla="*/ 1587999 h 1587998"/>
              <a:gd name="connsiteX149" fmla="*/ 1702184 w 11218359"/>
              <a:gd name="connsiteY149" fmla="*/ 1587999 h 1587998"/>
              <a:gd name="connsiteX150" fmla="*/ 1713619 w 11218359"/>
              <a:gd name="connsiteY150" fmla="*/ 1587999 h 1587998"/>
              <a:gd name="connsiteX151" fmla="*/ 1725063 w 11218359"/>
              <a:gd name="connsiteY151" fmla="*/ 1587999 h 1587998"/>
              <a:gd name="connsiteX152" fmla="*/ 1736498 w 11218359"/>
              <a:gd name="connsiteY152" fmla="*/ 1587999 h 1587998"/>
              <a:gd name="connsiteX153" fmla="*/ 1747938 w 11218359"/>
              <a:gd name="connsiteY153" fmla="*/ 1587999 h 1587998"/>
              <a:gd name="connsiteX154" fmla="*/ 1759377 w 11218359"/>
              <a:gd name="connsiteY154" fmla="*/ 1587999 h 1587998"/>
              <a:gd name="connsiteX155" fmla="*/ 1770817 w 11218359"/>
              <a:gd name="connsiteY155" fmla="*/ 1587999 h 1587998"/>
              <a:gd name="connsiteX156" fmla="*/ 1782256 w 11218359"/>
              <a:gd name="connsiteY156" fmla="*/ 1587999 h 1587998"/>
              <a:gd name="connsiteX157" fmla="*/ 1793696 w 11218359"/>
              <a:gd name="connsiteY157" fmla="*/ 1587999 h 1587998"/>
              <a:gd name="connsiteX158" fmla="*/ 1805135 w 11218359"/>
              <a:gd name="connsiteY158" fmla="*/ 1587999 h 1587998"/>
              <a:gd name="connsiteX159" fmla="*/ 1816575 w 11218359"/>
              <a:gd name="connsiteY159" fmla="*/ 1587999 h 1587998"/>
              <a:gd name="connsiteX160" fmla="*/ 1828014 w 11218359"/>
              <a:gd name="connsiteY160" fmla="*/ 1587999 h 1587998"/>
              <a:gd name="connsiteX161" fmla="*/ 1839454 w 11218359"/>
              <a:gd name="connsiteY161" fmla="*/ 1587999 h 1587998"/>
              <a:gd name="connsiteX162" fmla="*/ 1850893 w 11218359"/>
              <a:gd name="connsiteY162" fmla="*/ 1587999 h 1587998"/>
              <a:gd name="connsiteX163" fmla="*/ 1862333 w 11218359"/>
              <a:gd name="connsiteY163" fmla="*/ 1587999 h 1587998"/>
              <a:gd name="connsiteX164" fmla="*/ 1873772 w 11218359"/>
              <a:gd name="connsiteY164" fmla="*/ 1587999 h 1587998"/>
              <a:gd name="connsiteX165" fmla="*/ 1885212 w 11218359"/>
              <a:gd name="connsiteY165" fmla="*/ 1587999 h 1587998"/>
              <a:gd name="connsiteX166" fmla="*/ 1896651 w 11218359"/>
              <a:gd name="connsiteY166" fmla="*/ 1587999 h 1587998"/>
              <a:gd name="connsiteX167" fmla="*/ 1908091 w 11218359"/>
              <a:gd name="connsiteY167" fmla="*/ 1587999 h 1587998"/>
              <a:gd name="connsiteX168" fmla="*/ 1919531 w 11218359"/>
              <a:gd name="connsiteY168" fmla="*/ 1587999 h 1587998"/>
              <a:gd name="connsiteX169" fmla="*/ 1930970 w 11218359"/>
              <a:gd name="connsiteY169" fmla="*/ 1587999 h 1587998"/>
              <a:gd name="connsiteX170" fmla="*/ 1942409 w 11218359"/>
              <a:gd name="connsiteY170" fmla="*/ 1587999 h 1587998"/>
              <a:gd name="connsiteX171" fmla="*/ 1953849 w 11218359"/>
              <a:gd name="connsiteY171" fmla="*/ 1587999 h 1587998"/>
              <a:gd name="connsiteX172" fmla="*/ 1965289 w 11218359"/>
              <a:gd name="connsiteY172" fmla="*/ 1587999 h 1587998"/>
              <a:gd name="connsiteX173" fmla="*/ 1976728 w 11218359"/>
              <a:gd name="connsiteY173" fmla="*/ 1587999 h 1587998"/>
              <a:gd name="connsiteX174" fmla="*/ 1988168 w 11218359"/>
              <a:gd name="connsiteY174" fmla="*/ 1587999 h 1587998"/>
              <a:gd name="connsiteX175" fmla="*/ 1999607 w 11218359"/>
              <a:gd name="connsiteY175" fmla="*/ 1587999 h 1587998"/>
              <a:gd name="connsiteX176" fmla="*/ 2011047 w 11218359"/>
              <a:gd name="connsiteY176" fmla="*/ 1587999 h 1587998"/>
              <a:gd name="connsiteX177" fmla="*/ 2022486 w 11218359"/>
              <a:gd name="connsiteY177" fmla="*/ 1587999 h 1587998"/>
              <a:gd name="connsiteX178" fmla="*/ 2033926 w 11218359"/>
              <a:gd name="connsiteY178" fmla="*/ 1587999 h 1587998"/>
              <a:gd name="connsiteX179" fmla="*/ 2045365 w 11218359"/>
              <a:gd name="connsiteY179" fmla="*/ 1587999 h 1587998"/>
              <a:gd name="connsiteX180" fmla="*/ 2056805 w 11218359"/>
              <a:gd name="connsiteY180" fmla="*/ 1587999 h 1587998"/>
              <a:gd name="connsiteX181" fmla="*/ 2068244 w 11218359"/>
              <a:gd name="connsiteY181" fmla="*/ 1587999 h 1587998"/>
              <a:gd name="connsiteX182" fmla="*/ 2079684 w 11218359"/>
              <a:gd name="connsiteY182" fmla="*/ 1587999 h 1587998"/>
              <a:gd name="connsiteX183" fmla="*/ 2091123 w 11218359"/>
              <a:gd name="connsiteY183" fmla="*/ 1587999 h 1587998"/>
              <a:gd name="connsiteX184" fmla="*/ 2102563 w 11218359"/>
              <a:gd name="connsiteY184" fmla="*/ 1587999 h 1587998"/>
              <a:gd name="connsiteX185" fmla="*/ 2114002 w 11218359"/>
              <a:gd name="connsiteY185" fmla="*/ 1587999 h 1587998"/>
              <a:gd name="connsiteX186" fmla="*/ 2125442 w 11218359"/>
              <a:gd name="connsiteY186" fmla="*/ 1587999 h 1587998"/>
              <a:gd name="connsiteX187" fmla="*/ 2136882 w 11218359"/>
              <a:gd name="connsiteY187" fmla="*/ 1587999 h 1587998"/>
              <a:gd name="connsiteX188" fmla="*/ 2148321 w 11218359"/>
              <a:gd name="connsiteY188" fmla="*/ 1587999 h 1587998"/>
              <a:gd name="connsiteX189" fmla="*/ 2159760 w 11218359"/>
              <a:gd name="connsiteY189" fmla="*/ 1587999 h 1587998"/>
              <a:gd name="connsiteX190" fmla="*/ 2171200 w 11218359"/>
              <a:gd name="connsiteY190" fmla="*/ 1587999 h 1587998"/>
              <a:gd name="connsiteX191" fmla="*/ 2182640 w 11218359"/>
              <a:gd name="connsiteY191" fmla="*/ 1587999 h 1587998"/>
              <a:gd name="connsiteX192" fmla="*/ 2194079 w 11218359"/>
              <a:gd name="connsiteY192" fmla="*/ 1587999 h 1587998"/>
              <a:gd name="connsiteX193" fmla="*/ 2205519 w 11218359"/>
              <a:gd name="connsiteY193" fmla="*/ 1587999 h 1587998"/>
              <a:gd name="connsiteX194" fmla="*/ 2216958 w 11218359"/>
              <a:gd name="connsiteY194" fmla="*/ 1587999 h 1587998"/>
              <a:gd name="connsiteX195" fmla="*/ 2228393 w 11218359"/>
              <a:gd name="connsiteY195" fmla="*/ 1587999 h 1587998"/>
              <a:gd name="connsiteX196" fmla="*/ 2239837 w 11218359"/>
              <a:gd name="connsiteY196" fmla="*/ 1587999 h 1587998"/>
              <a:gd name="connsiteX197" fmla="*/ 2251272 w 11218359"/>
              <a:gd name="connsiteY197" fmla="*/ 1587999 h 1587998"/>
              <a:gd name="connsiteX198" fmla="*/ 2262716 w 11218359"/>
              <a:gd name="connsiteY198" fmla="*/ 1587999 h 1587998"/>
              <a:gd name="connsiteX199" fmla="*/ 2274151 w 11218359"/>
              <a:gd name="connsiteY199" fmla="*/ 1587999 h 1587998"/>
              <a:gd name="connsiteX200" fmla="*/ 2285591 w 11218359"/>
              <a:gd name="connsiteY200" fmla="*/ 1587999 h 1587998"/>
              <a:gd name="connsiteX201" fmla="*/ 2297030 w 11218359"/>
              <a:gd name="connsiteY201" fmla="*/ 1587999 h 1587998"/>
              <a:gd name="connsiteX202" fmla="*/ 2308470 w 11218359"/>
              <a:gd name="connsiteY202" fmla="*/ 1587999 h 1587998"/>
              <a:gd name="connsiteX203" fmla="*/ 2319909 w 11218359"/>
              <a:gd name="connsiteY203" fmla="*/ 1587999 h 1587998"/>
              <a:gd name="connsiteX204" fmla="*/ 2331349 w 11218359"/>
              <a:gd name="connsiteY204" fmla="*/ 1587999 h 1587998"/>
              <a:gd name="connsiteX205" fmla="*/ 2342788 w 11218359"/>
              <a:gd name="connsiteY205" fmla="*/ 1587999 h 1587998"/>
              <a:gd name="connsiteX206" fmla="*/ 2354228 w 11218359"/>
              <a:gd name="connsiteY206" fmla="*/ 1587999 h 1587998"/>
              <a:gd name="connsiteX207" fmla="*/ 2365667 w 11218359"/>
              <a:gd name="connsiteY207" fmla="*/ 1587999 h 1587998"/>
              <a:gd name="connsiteX208" fmla="*/ 2377107 w 11218359"/>
              <a:gd name="connsiteY208" fmla="*/ 1587999 h 1587998"/>
              <a:gd name="connsiteX209" fmla="*/ 2388546 w 11218359"/>
              <a:gd name="connsiteY209" fmla="*/ 1587999 h 1587998"/>
              <a:gd name="connsiteX210" fmla="*/ 2399986 w 11218359"/>
              <a:gd name="connsiteY210" fmla="*/ 1587999 h 1587998"/>
              <a:gd name="connsiteX211" fmla="*/ 2411425 w 11218359"/>
              <a:gd name="connsiteY211" fmla="*/ 1587999 h 1587998"/>
              <a:gd name="connsiteX212" fmla="*/ 2422865 w 11218359"/>
              <a:gd name="connsiteY212" fmla="*/ 1587999 h 1587998"/>
              <a:gd name="connsiteX213" fmla="*/ 2434304 w 11218359"/>
              <a:gd name="connsiteY213" fmla="*/ 1587999 h 1587998"/>
              <a:gd name="connsiteX214" fmla="*/ 2445744 w 11218359"/>
              <a:gd name="connsiteY214" fmla="*/ 1587999 h 1587998"/>
              <a:gd name="connsiteX215" fmla="*/ 2457184 w 11218359"/>
              <a:gd name="connsiteY215" fmla="*/ 1587999 h 1587998"/>
              <a:gd name="connsiteX216" fmla="*/ 2468623 w 11218359"/>
              <a:gd name="connsiteY216" fmla="*/ 1587999 h 1587998"/>
              <a:gd name="connsiteX217" fmla="*/ 2480062 w 11218359"/>
              <a:gd name="connsiteY217" fmla="*/ 1587999 h 1587998"/>
              <a:gd name="connsiteX218" fmla="*/ 2491502 w 11218359"/>
              <a:gd name="connsiteY218" fmla="*/ 1587999 h 1587998"/>
              <a:gd name="connsiteX219" fmla="*/ 2502942 w 11218359"/>
              <a:gd name="connsiteY219" fmla="*/ 1587999 h 1587998"/>
              <a:gd name="connsiteX220" fmla="*/ 2514381 w 11218359"/>
              <a:gd name="connsiteY220" fmla="*/ 1587999 h 1587998"/>
              <a:gd name="connsiteX221" fmla="*/ 2525821 w 11218359"/>
              <a:gd name="connsiteY221" fmla="*/ 1587999 h 1587998"/>
              <a:gd name="connsiteX222" fmla="*/ 2537260 w 11218359"/>
              <a:gd name="connsiteY222" fmla="*/ 1587999 h 1587998"/>
              <a:gd name="connsiteX223" fmla="*/ 2548700 w 11218359"/>
              <a:gd name="connsiteY223" fmla="*/ 1587999 h 1587998"/>
              <a:gd name="connsiteX224" fmla="*/ 2560139 w 11218359"/>
              <a:gd name="connsiteY224" fmla="*/ 1587999 h 1587998"/>
              <a:gd name="connsiteX225" fmla="*/ 2571579 w 11218359"/>
              <a:gd name="connsiteY225" fmla="*/ 1587999 h 1587998"/>
              <a:gd name="connsiteX226" fmla="*/ 2583018 w 11218359"/>
              <a:gd name="connsiteY226" fmla="*/ 1587999 h 1587998"/>
              <a:gd name="connsiteX227" fmla="*/ 2594458 w 11218359"/>
              <a:gd name="connsiteY227" fmla="*/ 1587999 h 1587998"/>
              <a:gd name="connsiteX228" fmla="*/ 2605897 w 11218359"/>
              <a:gd name="connsiteY228" fmla="*/ 1587999 h 1587998"/>
              <a:gd name="connsiteX229" fmla="*/ 2617337 w 11218359"/>
              <a:gd name="connsiteY229" fmla="*/ 1587999 h 1587998"/>
              <a:gd name="connsiteX230" fmla="*/ 2628776 w 11218359"/>
              <a:gd name="connsiteY230" fmla="*/ 1587999 h 1587998"/>
              <a:gd name="connsiteX231" fmla="*/ 2640216 w 11218359"/>
              <a:gd name="connsiteY231" fmla="*/ 1587999 h 1587998"/>
              <a:gd name="connsiteX232" fmla="*/ 2651655 w 11218359"/>
              <a:gd name="connsiteY232" fmla="*/ 1587999 h 1587998"/>
              <a:gd name="connsiteX233" fmla="*/ 2663095 w 11218359"/>
              <a:gd name="connsiteY233" fmla="*/ 1587999 h 1587998"/>
              <a:gd name="connsiteX234" fmla="*/ 2674535 w 11218359"/>
              <a:gd name="connsiteY234" fmla="*/ 1587999 h 1587998"/>
              <a:gd name="connsiteX235" fmla="*/ 2685974 w 11218359"/>
              <a:gd name="connsiteY235" fmla="*/ 1587999 h 1587998"/>
              <a:gd name="connsiteX236" fmla="*/ 2697413 w 11218359"/>
              <a:gd name="connsiteY236" fmla="*/ 1587999 h 1587998"/>
              <a:gd name="connsiteX237" fmla="*/ 2708853 w 11218359"/>
              <a:gd name="connsiteY237" fmla="*/ 1587999 h 1587998"/>
              <a:gd name="connsiteX238" fmla="*/ 2720293 w 11218359"/>
              <a:gd name="connsiteY238" fmla="*/ 1587999 h 1587998"/>
              <a:gd name="connsiteX239" fmla="*/ 2731727 w 11218359"/>
              <a:gd name="connsiteY239" fmla="*/ 1587999 h 1587998"/>
              <a:gd name="connsiteX240" fmla="*/ 2743172 w 11218359"/>
              <a:gd name="connsiteY240" fmla="*/ 1587999 h 1587998"/>
              <a:gd name="connsiteX241" fmla="*/ 2754611 w 11218359"/>
              <a:gd name="connsiteY241" fmla="*/ 1587999 h 1587998"/>
              <a:gd name="connsiteX242" fmla="*/ 2766046 w 11218359"/>
              <a:gd name="connsiteY242" fmla="*/ 1587999 h 1587998"/>
              <a:gd name="connsiteX243" fmla="*/ 2777490 w 11218359"/>
              <a:gd name="connsiteY243" fmla="*/ 1587999 h 1587998"/>
              <a:gd name="connsiteX244" fmla="*/ 2788925 w 11218359"/>
              <a:gd name="connsiteY244" fmla="*/ 1587999 h 1587998"/>
              <a:gd name="connsiteX245" fmla="*/ 2800364 w 11218359"/>
              <a:gd name="connsiteY245" fmla="*/ 1587999 h 1587998"/>
              <a:gd name="connsiteX246" fmla="*/ 2811804 w 11218359"/>
              <a:gd name="connsiteY246" fmla="*/ 1587999 h 1587998"/>
              <a:gd name="connsiteX247" fmla="*/ 2823243 w 11218359"/>
              <a:gd name="connsiteY247" fmla="*/ 1587999 h 1587998"/>
              <a:gd name="connsiteX248" fmla="*/ 2834683 w 11218359"/>
              <a:gd name="connsiteY248" fmla="*/ 1587999 h 1587998"/>
              <a:gd name="connsiteX249" fmla="*/ 2846123 w 11218359"/>
              <a:gd name="connsiteY249" fmla="*/ 1587999 h 1587998"/>
              <a:gd name="connsiteX250" fmla="*/ 2857562 w 11218359"/>
              <a:gd name="connsiteY250" fmla="*/ 1587999 h 1587998"/>
              <a:gd name="connsiteX251" fmla="*/ 2869001 w 11218359"/>
              <a:gd name="connsiteY251" fmla="*/ 1587999 h 1587998"/>
              <a:gd name="connsiteX252" fmla="*/ 2880441 w 11218359"/>
              <a:gd name="connsiteY252" fmla="*/ 1587999 h 1587998"/>
              <a:gd name="connsiteX253" fmla="*/ 2891881 w 11218359"/>
              <a:gd name="connsiteY253" fmla="*/ 1587999 h 1587998"/>
              <a:gd name="connsiteX254" fmla="*/ 2903320 w 11218359"/>
              <a:gd name="connsiteY254" fmla="*/ 1587999 h 1587998"/>
              <a:gd name="connsiteX255" fmla="*/ 2914760 w 11218359"/>
              <a:gd name="connsiteY255" fmla="*/ 1587999 h 1587998"/>
              <a:gd name="connsiteX256" fmla="*/ 2926199 w 11218359"/>
              <a:gd name="connsiteY256" fmla="*/ 1587999 h 1587998"/>
              <a:gd name="connsiteX257" fmla="*/ 2937639 w 11218359"/>
              <a:gd name="connsiteY257" fmla="*/ 1587999 h 1587998"/>
              <a:gd name="connsiteX258" fmla="*/ 2949078 w 11218359"/>
              <a:gd name="connsiteY258" fmla="*/ 1587999 h 1587998"/>
              <a:gd name="connsiteX259" fmla="*/ 2960518 w 11218359"/>
              <a:gd name="connsiteY259" fmla="*/ 1587999 h 1587998"/>
              <a:gd name="connsiteX260" fmla="*/ 2971957 w 11218359"/>
              <a:gd name="connsiteY260" fmla="*/ 1587999 h 1587998"/>
              <a:gd name="connsiteX261" fmla="*/ 2983397 w 11218359"/>
              <a:gd name="connsiteY261" fmla="*/ 1587999 h 1587998"/>
              <a:gd name="connsiteX262" fmla="*/ 2994837 w 11218359"/>
              <a:gd name="connsiteY262" fmla="*/ 1587999 h 1587998"/>
              <a:gd name="connsiteX263" fmla="*/ 3006276 w 11218359"/>
              <a:gd name="connsiteY263" fmla="*/ 1587999 h 1587998"/>
              <a:gd name="connsiteX264" fmla="*/ 3017715 w 11218359"/>
              <a:gd name="connsiteY264" fmla="*/ 1587999 h 1587998"/>
              <a:gd name="connsiteX265" fmla="*/ 3029155 w 11218359"/>
              <a:gd name="connsiteY265" fmla="*/ 1587999 h 1587998"/>
              <a:gd name="connsiteX266" fmla="*/ 3040594 w 11218359"/>
              <a:gd name="connsiteY266" fmla="*/ 1587999 h 1587998"/>
              <a:gd name="connsiteX267" fmla="*/ 3052034 w 11218359"/>
              <a:gd name="connsiteY267" fmla="*/ 1587999 h 1587998"/>
              <a:gd name="connsiteX268" fmla="*/ 3063474 w 11218359"/>
              <a:gd name="connsiteY268" fmla="*/ 1587999 h 1587998"/>
              <a:gd name="connsiteX269" fmla="*/ 3074913 w 11218359"/>
              <a:gd name="connsiteY269" fmla="*/ 1587999 h 1587998"/>
              <a:gd name="connsiteX270" fmla="*/ 3086352 w 11218359"/>
              <a:gd name="connsiteY270" fmla="*/ 1587999 h 1587998"/>
              <a:gd name="connsiteX271" fmla="*/ 3097792 w 11218359"/>
              <a:gd name="connsiteY271" fmla="*/ 1587999 h 1587998"/>
              <a:gd name="connsiteX272" fmla="*/ 3109232 w 11218359"/>
              <a:gd name="connsiteY272" fmla="*/ 1587999 h 1587998"/>
              <a:gd name="connsiteX273" fmla="*/ 3120671 w 11218359"/>
              <a:gd name="connsiteY273" fmla="*/ 1587999 h 1587998"/>
              <a:gd name="connsiteX274" fmla="*/ 3132111 w 11218359"/>
              <a:gd name="connsiteY274" fmla="*/ 1587999 h 1587998"/>
              <a:gd name="connsiteX275" fmla="*/ 3143550 w 11218359"/>
              <a:gd name="connsiteY275" fmla="*/ 1587999 h 1587998"/>
              <a:gd name="connsiteX276" fmla="*/ 3154990 w 11218359"/>
              <a:gd name="connsiteY276" fmla="*/ 1587999 h 1587998"/>
              <a:gd name="connsiteX277" fmla="*/ 3166429 w 11218359"/>
              <a:gd name="connsiteY277" fmla="*/ 1587999 h 1587998"/>
              <a:gd name="connsiteX278" fmla="*/ 3177869 w 11218359"/>
              <a:gd name="connsiteY278" fmla="*/ 1587999 h 1587998"/>
              <a:gd name="connsiteX279" fmla="*/ 3189308 w 11218359"/>
              <a:gd name="connsiteY279" fmla="*/ 1587999 h 1587998"/>
              <a:gd name="connsiteX280" fmla="*/ 3200748 w 11218359"/>
              <a:gd name="connsiteY280" fmla="*/ 1587999 h 1587998"/>
              <a:gd name="connsiteX281" fmla="*/ 3212187 w 11218359"/>
              <a:gd name="connsiteY281" fmla="*/ 1587999 h 1587998"/>
              <a:gd name="connsiteX282" fmla="*/ 3223627 w 11218359"/>
              <a:gd name="connsiteY282" fmla="*/ 1587999 h 1587998"/>
              <a:gd name="connsiteX283" fmla="*/ 3235066 w 11218359"/>
              <a:gd name="connsiteY283" fmla="*/ 1587999 h 1587998"/>
              <a:gd name="connsiteX284" fmla="*/ 3246501 w 11218359"/>
              <a:gd name="connsiteY284" fmla="*/ 1587999 h 1587998"/>
              <a:gd name="connsiteX285" fmla="*/ 3257945 w 11218359"/>
              <a:gd name="connsiteY285" fmla="*/ 1587999 h 1587998"/>
              <a:gd name="connsiteX286" fmla="*/ 3269385 w 11218359"/>
              <a:gd name="connsiteY286" fmla="*/ 1587999 h 1587998"/>
              <a:gd name="connsiteX287" fmla="*/ 3280825 w 11218359"/>
              <a:gd name="connsiteY287" fmla="*/ 1587999 h 1587998"/>
              <a:gd name="connsiteX288" fmla="*/ 3292264 w 11218359"/>
              <a:gd name="connsiteY288" fmla="*/ 1587999 h 1587998"/>
              <a:gd name="connsiteX289" fmla="*/ 3303699 w 11218359"/>
              <a:gd name="connsiteY289" fmla="*/ 1587999 h 1587998"/>
              <a:gd name="connsiteX290" fmla="*/ 3315143 w 11218359"/>
              <a:gd name="connsiteY290" fmla="*/ 1587999 h 1587998"/>
              <a:gd name="connsiteX291" fmla="*/ 3326578 w 11218359"/>
              <a:gd name="connsiteY291" fmla="*/ 1587999 h 1587998"/>
              <a:gd name="connsiteX292" fmla="*/ 3338017 w 11218359"/>
              <a:gd name="connsiteY292" fmla="*/ 1587999 h 1587998"/>
              <a:gd name="connsiteX293" fmla="*/ 3349457 w 11218359"/>
              <a:gd name="connsiteY293" fmla="*/ 1587999 h 1587998"/>
              <a:gd name="connsiteX294" fmla="*/ 3360896 w 11218359"/>
              <a:gd name="connsiteY294" fmla="*/ 1587999 h 1587998"/>
              <a:gd name="connsiteX295" fmla="*/ 3372336 w 11218359"/>
              <a:gd name="connsiteY295" fmla="*/ 1587999 h 1587998"/>
              <a:gd name="connsiteX296" fmla="*/ 3383776 w 11218359"/>
              <a:gd name="connsiteY296" fmla="*/ 1587999 h 1587998"/>
              <a:gd name="connsiteX297" fmla="*/ 3395215 w 11218359"/>
              <a:gd name="connsiteY297" fmla="*/ 1587999 h 1587998"/>
              <a:gd name="connsiteX298" fmla="*/ 3406654 w 11218359"/>
              <a:gd name="connsiteY298" fmla="*/ 1587999 h 1587998"/>
              <a:gd name="connsiteX299" fmla="*/ 3418094 w 11218359"/>
              <a:gd name="connsiteY299" fmla="*/ 1587999 h 1587998"/>
              <a:gd name="connsiteX300" fmla="*/ 3429534 w 11218359"/>
              <a:gd name="connsiteY300" fmla="*/ 1587999 h 1587998"/>
              <a:gd name="connsiteX301" fmla="*/ 3440973 w 11218359"/>
              <a:gd name="connsiteY301" fmla="*/ 1587999 h 1587998"/>
              <a:gd name="connsiteX302" fmla="*/ 3452413 w 11218359"/>
              <a:gd name="connsiteY302" fmla="*/ 1587999 h 1587998"/>
              <a:gd name="connsiteX303" fmla="*/ 3463852 w 11218359"/>
              <a:gd name="connsiteY303" fmla="*/ 1587999 h 1587998"/>
              <a:gd name="connsiteX304" fmla="*/ 3475292 w 11218359"/>
              <a:gd name="connsiteY304" fmla="*/ 1587999 h 1587998"/>
              <a:gd name="connsiteX305" fmla="*/ 3486731 w 11218359"/>
              <a:gd name="connsiteY305" fmla="*/ 1587999 h 1587998"/>
              <a:gd name="connsiteX306" fmla="*/ 3498171 w 11218359"/>
              <a:gd name="connsiteY306" fmla="*/ 1587999 h 1587998"/>
              <a:gd name="connsiteX307" fmla="*/ 3509610 w 11218359"/>
              <a:gd name="connsiteY307" fmla="*/ 1587999 h 1587998"/>
              <a:gd name="connsiteX308" fmla="*/ 3521050 w 11218359"/>
              <a:gd name="connsiteY308" fmla="*/ 1587999 h 1587998"/>
              <a:gd name="connsiteX309" fmla="*/ 3532489 w 11218359"/>
              <a:gd name="connsiteY309" fmla="*/ 1587999 h 1587998"/>
              <a:gd name="connsiteX310" fmla="*/ 3543929 w 11218359"/>
              <a:gd name="connsiteY310" fmla="*/ 1587999 h 1587998"/>
              <a:gd name="connsiteX311" fmla="*/ 3555368 w 11218359"/>
              <a:gd name="connsiteY311" fmla="*/ 1587999 h 1587998"/>
              <a:gd name="connsiteX312" fmla="*/ 3566808 w 11218359"/>
              <a:gd name="connsiteY312" fmla="*/ 1587999 h 1587998"/>
              <a:gd name="connsiteX313" fmla="*/ 3578247 w 11218359"/>
              <a:gd name="connsiteY313" fmla="*/ 1587999 h 1587998"/>
              <a:gd name="connsiteX314" fmla="*/ 3589687 w 11218359"/>
              <a:gd name="connsiteY314" fmla="*/ 1587999 h 1587998"/>
              <a:gd name="connsiteX315" fmla="*/ 3601127 w 11218359"/>
              <a:gd name="connsiteY315" fmla="*/ 1587999 h 1587998"/>
              <a:gd name="connsiteX316" fmla="*/ 3612566 w 11218359"/>
              <a:gd name="connsiteY316" fmla="*/ 1587999 h 1587998"/>
              <a:gd name="connsiteX317" fmla="*/ 3624005 w 11218359"/>
              <a:gd name="connsiteY317" fmla="*/ 1587999 h 1587998"/>
              <a:gd name="connsiteX318" fmla="*/ 3635445 w 11218359"/>
              <a:gd name="connsiteY318" fmla="*/ 1587999 h 1587998"/>
              <a:gd name="connsiteX319" fmla="*/ 3646885 w 11218359"/>
              <a:gd name="connsiteY319" fmla="*/ 1587999 h 1587998"/>
              <a:gd name="connsiteX320" fmla="*/ 3658324 w 11218359"/>
              <a:gd name="connsiteY320" fmla="*/ 1587999 h 1587998"/>
              <a:gd name="connsiteX321" fmla="*/ 3669764 w 11218359"/>
              <a:gd name="connsiteY321" fmla="*/ 1587999 h 1587998"/>
              <a:gd name="connsiteX322" fmla="*/ 3681203 w 11218359"/>
              <a:gd name="connsiteY322" fmla="*/ 1587999 h 1587998"/>
              <a:gd name="connsiteX323" fmla="*/ 3692643 w 11218359"/>
              <a:gd name="connsiteY323" fmla="*/ 1587999 h 1587998"/>
              <a:gd name="connsiteX324" fmla="*/ 3704082 w 11218359"/>
              <a:gd name="connsiteY324" fmla="*/ 1587999 h 1587998"/>
              <a:gd name="connsiteX325" fmla="*/ 3715522 w 11218359"/>
              <a:gd name="connsiteY325" fmla="*/ 1587999 h 1587998"/>
              <a:gd name="connsiteX326" fmla="*/ 3726961 w 11218359"/>
              <a:gd name="connsiteY326" fmla="*/ 1587999 h 1587998"/>
              <a:gd name="connsiteX327" fmla="*/ 3738401 w 11218359"/>
              <a:gd name="connsiteY327" fmla="*/ 1587999 h 1587998"/>
              <a:gd name="connsiteX328" fmla="*/ 3749840 w 11218359"/>
              <a:gd name="connsiteY328" fmla="*/ 1587999 h 1587998"/>
              <a:gd name="connsiteX329" fmla="*/ 3761280 w 11218359"/>
              <a:gd name="connsiteY329" fmla="*/ 1587999 h 1587998"/>
              <a:gd name="connsiteX330" fmla="*/ 3772719 w 11218359"/>
              <a:gd name="connsiteY330" fmla="*/ 1587999 h 1587998"/>
              <a:gd name="connsiteX331" fmla="*/ 3784154 w 11218359"/>
              <a:gd name="connsiteY331" fmla="*/ 1587999 h 1587998"/>
              <a:gd name="connsiteX332" fmla="*/ 3795598 w 11218359"/>
              <a:gd name="connsiteY332" fmla="*/ 1587999 h 1587998"/>
              <a:gd name="connsiteX333" fmla="*/ 3807033 w 11218359"/>
              <a:gd name="connsiteY333" fmla="*/ 1587999 h 1587998"/>
              <a:gd name="connsiteX334" fmla="*/ 3818473 w 11218359"/>
              <a:gd name="connsiteY334" fmla="*/ 1587999 h 1587998"/>
              <a:gd name="connsiteX335" fmla="*/ 3829917 w 11218359"/>
              <a:gd name="connsiteY335" fmla="*/ 1587999 h 1587998"/>
              <a:gd name="connsiteX336" fmla="*/ 3841352 w 11218359"/>
              <a:gd name="connsiteY336" fmla="*/ 1587999 h 1587998"/>
              <a:gd name="connsiteX337" fmla="*/ 3852791 w 11218359"/>
              <a:gd name="connsiteY337" fmla="*/ 1587999 h 1587998"/>
              <a:gd name="connsiteX338" fmla="*/ 3864231 w 11218359"/>
              <a:gd name="connsiteY338" fmla="*/ 1587999 h 1587998"/>
              <a:gd name="connsiteX339" fmla="*/ 3875670 w 11218359"/>
              <a:gd name="connsiteY339" fmla="*/ 1587999 h 1587998"/>
              <a:gd name="connsiteX340" fmla="*/ 3887110 w 11218359"/>
              <a:gd name="connsiteY340" fmla="*/ 1587999 h 1587998"/>
              <a:gd name="connsiteX341" fmla="*/ 3898549 w 11218359"/>
              <a:gd name="connsiteY341" fmla="*/ 1587999 h 1587998"/>
              <a:gd name="connsiteX342" fmla="*/ 3909989 w 11218359"/>
              <a:gd name="connsiteY342" fmla="*/ 1587999 h 1587998"/>
              <a:gd name="connsiteX343" fmla="*/ 3921447 w 11218359"/>
              <a:gd name="connsiteY343" fmla="*/ 1587999 h 1587998"/>
              <a:gd name="connsiteX344" fmla="*/ 3932878 w 11218359"/>
              <a:gd name="connsiteY344" fmla="*/ 1587999 h 1587998"/>
              <a:gd name="connsiteX345" fmla="*/ 3944307 w 11218359"/>
              <a:gd name="connsiteY345" fmla="*/ 1587999 h 1587998"/>
              <a:gd name="connsiteX346" fmla="*/ 3955737 w 11218359"/>
              <a:gd name="connsiteY346" fmla="*/ 1587999 h 1587998"/>
              <a:gd name="connsiteX347" fmla="*/ 3967167 w 11218359"/>
              <a:gd name="connsiteY347" fmla="*/ 1587999 h 1587998"/>
              <a:gd name="connsiteX348" fmla="*/ 3978645 w 11218359"/>
              <a:gd name="connsiteY348" fmla="*/ 1587999 h 1587998"/>
              <a:gd name="connsiteX349" fmla="*/ 3990075 w 11218359"/>
              <a:gd name="connsiteY349" fmla="*/ 1587999 h 1587998"/>
              <a:gd name="connsiteX350" fmla="*/ 4001505 w 11218359"/>
              <a:gd name="connsiteY350" fmla="*/ 1587999 h 1587998"/>
              <a:gd name="connsiteX351" fmla="*/ 4012935 w 11218359"/>
              <a:gd name="connsiteY351" fmla="*/ 1587999 h 1587998"/>
              <a:gd name="connsiteX352" fmla="*/ 4024365 w 11218359"/>
              <a:gd name="connsiteY352" fmla="*/ 1587999 h 1587998"/>
              <a:gd name="connsiteX353" fmla="*/ 4035843 w 11218359"/>
              <a:gd name="connsiteY353" fmla="*/ 1587999 h 1587998"/>
              <a:gd name="connsiteX354" fmla="*/ 4047273 w 11218359"/>
              <a:gd name="connsiteY354" fmla="*/ 1587999 h 1587998"/>
              <a:gd name="connsiteX355" fmla="*/ 4058702 w 11218359"/>
              <a:gd name="connsiteY355" fmla="*/ 1587999 h 1587998"/>
              <a:gd name="connsiteX356" fmla="*/ 4070133 w 11218359"/>
              <a:gd name="connsiteY356" fmla="*/ 1587999 h 1587998"/>
              <a:gd name="connsiteX357" fmla="*/ 4081563 w 11218359"/>
              <a:gd name="connsiteY357" fmla="*/ 1587999 h 1587998"/>
              <a:gd name="connsiteX358" fmla="*/ 4093040 w 11218359"/>
              <a:gd name="connsiteY358" fmla="*/ 1587999 h 1587998"/>
              <a:gd name="connsiteX359" fmla="*/ 4104471 w 11218359"/>
              <a:gd name="connsiteY359" fmla="*/ 1587999 h 1587998"/>
              <a:gd name="connsiteX360" fmla="*/ 4115900 w 11218359"/>
              <a:gd name="connsiteY360" fmla="*/ 1587999 h 1587998"/>
              <a:gd name="connsiteX361" fmla="*/ 4127330 w 11218359"/>
              <a:gd name="connsiteY361" fmla="*/ 1587999 h 1587998"/>
              <a:gd name="connsiteX362" fmla="*/ 4138760 w 11218359"/>
              <a:gd name="connsiteY362" fmla="*/ 1587999 h 1587998"/>
              <a:gd name="connsiteX363" fmla="*/ 4150238 w 11218359"/>
              <a:gd name="connsiteY363" fmla="*/ 1587999 h 1587998"/>
              <a:gd name="connsiteX364" fmla="*/ 4161668 w 11218359"/>
              <a:gd name="connsiteY364" fmla="*/ 1587999 h 1587998"/>
              <a:gd name="connsiteX365" fmla="*/ 4173098 w 11218359"/>
              <a:gd name="connsiteY365" fmla="*/ 1587999 h 1587998"/>
              <a:gd name="connsiteX366" fmla="*/ 4184528 w 11218359"/>
              <a:gd name="connsiteY366" fmla="*/ 1587999 h 1587998"/>
              <a:gd name="connsiteX367" fmla="*/ 4195958 w 11218359"/>
              <a:gd name="connsiteY367" fmla="*/ 1587999 h 1587998"/>
              <a:gd name="connsiteX368" fmla="*/ 4207436 w 11218359"/>
              <a:gd name="connsiteY368" fmla="*/ 1587999 h 1587998"/>
              <a:gd name="connsiteX369" fmla="*/ 4218865 w 11218359"/>
              <a:gd name="connsiteY369" fmla="*/ 1587999 h 1587998"/>
              <a:gd name="connsiteX370" fmla="*/ 4230296 w 11218359"/>
              <a:gd name="connsiteY370" fmla="*/ 1587999 h 1587998"/>
              <a:gd name="connsiteX371" fmla="*/ 4241726 w 11218359"/>
              <a:gd name="connsiteY371" fmla="*/ 1587999 h 1587998"/>
              <a:gd name="connsiteX372" fmla="*/ 4253156 w 11218359"/>
              <a:gd name="connsiteY372" fmla="*/ 1587999 h 1587998"/>
              <a:gd name="connsiteX373" fmla="*/ 4264634 w 11218359"/>
              <a:gd name="connsiteY373" fmla="*/ 1587999 h 1587998"/>
              <a:gd name="connsiteX374" fmla="*/ 4276063 w 11218359"/>
              <a:gd name="connsiteY374" fmla="*/ 1587999 h 1587998"/>
              <a:gd name="connsiteX375" fmla="*/ 4287493 w 11218359"/>
              <a:gd name="connsiteY375" fmla="*/ 1587999 h 1587998"/>
              <a:gd name="connsiteX376" fmla="*/ 4298923 w 11218359"/>
              <a:gd name="connsiteY376" fmla="*/ 1587999 h 1587998"/>
              <a:gd name="connsiteX377" fmla="*/ 4310353 w 11218359"/>
              <a:gd name="connsiteY377" fmla="*/ 1587999 h 1587998"/>
              <a:gd name="connsiteX378" fmla="*/ 4321831 w 11218359"/>
              <a:gd name="connsiteY378" fmla="*/ 1587999 h 1587998"/>
              <a:gd name="connsiteX379" fmla="*/ 4333261 w 11218359"/>
              <a:gd name="connsiteY379" fmla="*/ 1587999 h 1587998"/>
              <a:gd name="connsiteX380" fmla="*/ 4344691 w 11218359"/>
              <a:gd name="connsiteY380" fmla="*/ 1587999 h 1587998"/>
              <a:gd name="connsiteX381" fmla="*/ 4356121 w 11218359"/>
              <a:gd name="connsiteY381" fmla="*/ 1587999 h 1587998"/>
              <a:gd name="connsiteX382" fmla="*/ 4367551 w 11218359"/>
              <a:gd name="connsiteY382" fmla="*/ 1587999 h 1587998"/>
              <a:gd name="connsiteX383" fmla="*/ 4379028 w 11218359"/>
              <a:gd name="connsiteY383" fmla="*/ 1587999 h 1587998"/>
              <a:gd name="connsiteX384" fmla="*/ 4390458 w 11218359"/>
              <a:gd name="connsiteY384" fmla="*/ 1587999 h 1587998"/>
              <a:gd name="connsiteX385" fmla="*/ 4401889 w 11218359"/>
              <a:gd name="connsiteY385" fmla="*/ 1587999 h 1587998"/>
              <a:gd name="connsiteX386" fmla="*/ 4413319 w 11218359"/>
              <a:gd name="connsiteY386" fmla="*/ 1587999 h 1587998"/>
              <a:gd name="connsiteX387" fmla="*/ 4424749 w 11218359"/>
              <a:gd name="connsiteY387" fmla="*/ 1587999 h 1587998"/>
              <a:gd name="connsiteX388" fmla="*/ 4436226 w 11218359"/>
              <a:gd name="connsiteY388" fmla="*/ 1587999 h 1587998"/>
              <a:gd name="connsiteX389" fmla="*/ 4447656 w 11218359"/>
              <a:gd name="connsiteY389" fmla="*/ 1587999 h 1587998"/>
              <a:gd name="connsiteX390" fmla="*/ 4459086 w 11218359"/>
              <a:gd name="connsiteY390" fmla="*/ 1587999 h 1587998"/>
              <a:gd name="connsiteX391" fmla="*/ 4470516 w 11218359"/>
              <a:gd name="connsiteY391" fmla="*/ 1587999 h 1587998"/>
              <a:gd name="connsiteX392" fmla="*/ 4481946 w 11218359"/>
              <a:gd name="connsiteY392" fmla="*/ 1587999 h 1587998"/>
              <a:gd name="connsiteX393" fmla="*/ 4493424 w 11218359"/>
              <a:gd name="connsiteY393" fmla="*/ 1587999 h 1587998"/>
              <a:gd name="connsiteX394" fmla="*/ 4504854 w 11218359"/>
              <a:gd name="connsiteY394" fmla="*/ 1587999 h 1587998"/>
              <a:gd name="connsiteX395" fmla="*/ 4516284 w 11218359"/>
              <a:gd name="connsiteY395" fmla="*/ 1587999 h 1587998"/>
              <a:gd name="connsiteX396" fmla="*/ 4527714 w 11218359"/>
              <a:gd name="connsiteY396" fmla="*/ 1587999 h 1587998"/>
              <a:gd name="connsiteX397" fmla="*/ 4539144 w 11218359"/>
              <a:gd name="connsiteY397" fmla="*/ 1587999 h 1587998"/>
              <a:gd name="connsiteX398" fmla="*/ 4550621 w 11218359"/>
              <a:gd name="connsiteY398" fmla="*/ 1587999 h 1587998"/>
              <a:gd name="connsiteX399" fmla="*/ 4562051 w 11218359"/>
              <a:gd name="connsiteY399" fmla="*/ 1587999 h 1587998"/>
              <a:gd name="connsiteX400" fmla="*/ 4573482 w 11218359"/>
              <a:gd name="connsiteY400" fmla="*/ 1587999 h 1587998"/>
              <a:gd name="connsiteX401" fmla="*/ 4584912 w 11218359"/>
              <a:gd name="connsiteY401" fmla="*/ 1587999 h 1587998"/>
              <a:gd name="connsiteX402" fmla="*/ 4596341 w 11218359"/>
              <a:gd name="connsiteY402" fmla="*/ 1587999 h 1587998"/>
              <a:gd name="connsiteX403" fmla="*/ 4607771 w 11218359"/>
              <a:gd name="connsiteY403" fmla="*/ 1587999 h 1587998"/>
              <a:gd name="connsiteX404" fmla="*/ 4619249 w 11218359"/>
              <a:gd name="connsiteY404" fmla="*/ 1587999 h 1587998"/>
              <a:gd name="connsiteX405" fmla="*/ 4630679 w 11218359"/>
              <a:gd name="connsiteY405" fmla="*/ 1587999 h 1587998"/>
              <a:gd name="connsiteX406" fmla="*/ 4642109 w 11218359"/>
              <a:gd name="connsiteY406" fmla="*/ 1587999 h 1587998"/>
              <a:gd name="connsiteX407" fmla="*/ 4653539 w 11218359"/>
              <a:gd name="connsiteY407" fmla="*/ 1587999 h 1587998"/>
              <a:gd name="connsiteX408" fmla="*/ 4664969 w 11218359"/>
              <a:gd name="connsiteY408" fmla="*/ 1587999 h 1587998"/>
              <a:gd name="connsiteX409" fmla="*/ 4676447 w 11218359"/>
              <a:gd name="connsiteY409" fmla="*/ 1587999 h 1587998"/>
              <a:gd name="connsiteX410" fmla="*/ 4687877 w 11218359"/>
              <a:gd name="connsiteY410" fmla="*/ 1587999 h 1587998"/>
              <a:gd name="connsiteX411" fmla="*/ 4699306 w 11218359"/>
              <a:gd name="connsiteY411" fmla="*/ 1587999 h 1587998"/>
              <a:gd name="connsiteX412" fmla="*/ 4710737 w 11218359"/>
              <a:gd name="connsiteY412" fmla="*/ 1587999 h 1587998"/>
              <a:gd name="connsiteX413" fmla="*/ 4722167 w 11218359"/>
              <a:gd name="connsiteY413" fmla="*/ 1587999 h 1587998"/>
              <a:gd name="connsiteX414" fmla="*/ 4733644 w 11218359"/>
              <a:gd name="connsiteY414" fmla="*/ 1587999 h 1587998"/>
              <a:gd name="connsiteX415" fmla="*/ 4745075 w 11218359"/>
              <a:gd name="connsiteY415" fmla="*/ 1587999 h 1587998"/>
              <a:gd name="connsiteX416" fmla="*/ 4756504 w 11218359"/>
              <a:gd name="connsiteY416" fmla="*/ 1587999 h 1587998"/>
              <a:gd name="connsiteX417" fmla="*/ 4767934 w 11218359"/>
              <a:gd name="connsiteY417" fmla="*/ 1587999 h 1587998"/>
              <a:gd name="connsiteX418" fmla="*/ 4779364 w 11218359"/>
              <a:gd name="connsiteY418" fmla="*/ 1587999 h 1587998"/>
              <a:gd name="connsiteX419" fmla="*/ 4790842 w 11218359"/>
              <a:gd name="connsiteY419" fmla="*/ 1587999 h 1587998"/>
              <a:gd name="connsiteX420" fmla="*/ 4802272 w 11218359"/>
              <a:gd name="connsiteY420" fmla="*/ 1587999 h 1587998"/>
              <a:gd name="connsiteX421" fmla="*/ 4813702 w 11218359"/>
              <a:gd name="connsiteY421" fmla="*/ 1587999 h 1587998"/>
              <a:gd name="connsiteX422" fmla="*/ 4825132 w 11218359"/>
              <a:gd name="connsiteY422" fmla="*/ 1587999 h 1587998"/>
              <a:gd name="connsiteX423" fmla="*/ 4836562 w 11218359"/>
              <a:gd name="connsiteY423" fmla="*/ 1587999 h 1587998"/>
              <a:gd name="connsiteX424" fmla="*/ 4848040 w 11218359"/>
              <a:gd name="connsiteY424" fmla="*/ 1587999 h 1587998"/>
              <a:gd name="connsiteX425" fmla="*/ 4859469 w 11218359"/>
              <a:gd name="connsiteY425" fmla="*/ 1587999 h 1587998"/>
              <a:gd name="connsiteX426" fmla="*/ 4870899 w 11218359"/>
              <a:gd name="connsiteY426" fmla="*/ 1587999 h 1587998"/>
              <a:gd name="connsiteX427" fmla="*/ 4882330 w 11218359"/>
              <a:gd name="connsiteY427" fmla="*/ 1587999 h 1587998"/>
              <a:gd name="connsiteX428" fmla="*/ 4893760 w 11218359"/>
              <a:gd name="connsiteY428" fmla="*/ 1587999 h 1587998"/>
              <a:gd name="connsiteX429" fmla="*/ 4905237 w 11218359"/>
              <a:gd name="connsiteY429" fmla="*/ 1587999 h 1587998"/>
              <a:gd name="connsiteX430" fmla="*/ 4916667 w 11218359"/>
              <a:gd name="connsiteY430" fmla="*/ 1587999 h 1587998"/>
              <a:gd name="connsiteX431" fmla="*/ 4928097 w 11218359"/>
              <a:gd name="connsiteY431" fmla="*/ 1587999 h 1587998"/>
              <a:gd name="connsiteX432" fmla="*/ 4939527 w 11218359"/>
              <a:gd name="connsiteY432" fmla="*/ 1587999 h 1587998"/>
              <a:gd name="connsiteX433" fmla="*/ 4950957 w 11218359"/>
              <a:gd name="connsiteY433" fmla="*/ 1587999 h 1587998"/>
              <a:gd name="connsiteX434" fmla="*/ 4962435 w 11218359"/>
              <a:gd name="connsiteY434" fmla="*/ 1587999 h 1587998"/>
              <a:gd name="connsiteX435" fmla="*/ 4973865 w 11218359"/>
              <a:gd name="connsiteY435" fmla="*/ 1587999 h 1587998"/>
              <a:gd name="connsiteX436" fmla="*/ 4985295 w 11218359"/>
              <a:gd name="connsiteY436" fmla="*/ 1587999 h 1587998"/>
              <a:gd name="connsiteX437" fmla="*/ 4996725 w 11218359"/>
              <a:gd name="connsiteY437" fmla="*/ 1587999 h 1587998"/>
              <a:gd name="connsiteX438" fmla="*/ 5008155 w 11218359"/>
              <a:gd name="connsiteY438" fmla="*/ 1587999 h 1587998"/>
              <a:gd name="connsiteX439" fmla="*/ 5019632 w 11218359"/>
              <a:gd name="connsiteY439" fmla="*/ 1587999 h 1587998"/>
              <a:gd name="connsiteX440" fmla="*/ 5031062 w 11218359"/>
              <a:gd name="connsiteY440" fmla="*/ 1587999 h 1587998"/>
              <a:gd name="connsiteX441" fmla="*/ 5042492 w 11218359"/>
              <a:gd name="connsiteY441" fmla="*/ 1587999 h 1587998"/>
              <a:gd name="connsiteX442" fmla="*/ 5053923 w 11218359"/>
              <a:gd name="connsiteY442" fmla="*/ 1587999 h 1587998"/>
              <a:gd name="connsiteX443" fmla="*/ 5065353 w 11218359"/>
              <a:gd name="connsiteY443" fmla="*/ 1587999 h 1587998"/>
              <a:gd name="connsiteX444" fmla="*/ 5076830 w 11218359"/>
              <a:gd name="connsiteY444" fmla="*/ 1587999 h 1587998"/>
              <a:gd name="connsiteX445" fmla="*/ 5088260 w 11218359"/>
              <a:gd name="connsiteY445" fmla="*/ 1587999 h 1587998"/>
              <a:gd name="connsiteX446" fmla="*/ 5099690 w 11218359"/>
              <a:gd name="connsiteY446" fmla="*/ 1587999 h 1587998"/>
              <a:gd name="connsiteX447" fmla="*/ 5111120 w 11218359"/>
              <a:gd name="connsiteY447" fmla="*/ 1587999 h 1587998"/>
              <a:gd name="connsiteX448" fmla="*/ 5122550 w 11218359"/>
              <a:gd name="connsiteY448" fmla="*/ 1587999 h 1587998"/>
              <a:gd name="connsiteX449" fmla="*/ 5134028 w 11218359"/>
              <a:gd name="connsiteY449" fmla="*/ 1587999 h 1587998"/>
              <a:gd name="connsiteX450" fmla="*/ 5145458 w 11218359"/>
              <a:gd name="connsiteY450" fmla="*/ 1587999 h 1587998"/>
              <a:gd name="connsiteX451" fmla="*/ 5156888 w 11218359"/>
              <a:gd name="connsiteY451" fmla="*/ 1587999 h 1587998"/>
              <a:gd name="connsiteX452" fmla="*/ 5168318 w 11218359"/>
              <a:gd name="connsiteY452" fmla="*/ 1587999 h 1587998"/>
              <a:gd name="connsiteX453" fmla="*/ 5179747 w 11218359"/>
              <a:gd name="connsiteY453" fmla="*/ 1587999 h 1587998"/>
              <a:gd name="connsiteX454" fmla="*/ 5191225 w 11218359"/>
              <a:gd name="connsiteY454" fmla="*/ 1587999 h 1587998"/>
              <a:gd name="connsiteX455" fmla="*/ 5202655 w 11218359"/>
              <a:gd name="connsiteY455" fmla="*/ 1587999 h 1587998"/>
              <a:gd name="connsiteX456" fmla="*/ 5214085 w 11218359"/>
              <a:gd name="connsiteY456" fmla="*/ 1587999 h 1587998"/>
              <a:gd name="connsiteX457" fmla="*/ 5225515 w 11218359"/>
              <a:gd name="connsiteY457" fmla="*/ 1587999 h 1587998"/>
              <a:gd name="connsiteX458" fmla="*/ 5236945 w 11218359"/>
              <a:gd name="connsiteY458" fmla="*/ 1587999 h 1587998"/>
              <a:gd name="connsiteX459" fmla="*/ 5248423 w 11218359"/>
              <a:gd name="connsiteY459" fmla="*/ 1587999 h 1587998"/>
              <a:gd name="connsiteX460" fmla="*/ 5259853 w 11218359"/>
              <a:gd name="connsiteY460" fmla="*/ 1587999 h 1587998"/>
              <a:gd name="connsiteX461" fmla="*/ 5271283 w 11218359"/>
              <a:gd name="connsiteY461" fmla="*/ 1587999 h 1587998"/>
              <a:gd name="connsiteX462" fmla="*/ 5282713 w 11218359"/>
              <a:gd name="connsiteY462" fmla="*/ 1587999 h 1587998"/>
              <a:gd name="connsiteX463" fmla="*/ 5294143 w 11218359"/>
              <a:gd name="connsiteY463" fmla="*/ 1587999 h 1587998"/>
              <a:gd name="connsiteX464" fmla="*/ 5305621 w 11218359"/>
              <a:gd name="connsiteY464" fmla="*/ 1587999 h 1587998"/>
              <a:gd name="connsiteX465" fmla="*/ 5317051 w 11218359"/>
              <a:gd name="connsiteY465" fmla="*/ 1587999 h 1587998"/>
              <a:gd name="connsiteX466" fmla="*/ 5328481 w 11218359"/>
              <a:gd name="connsiteY466" fmla="*/ 1587999 h 1587998"/>
              <a:gd name="connsiteX467" fmla="*/ 5339910 w 11218359"/>
              <a:gd name="connsiteY467" fmla="*/ 1587999 h 1587998"/>
              <a:gd name="connsiteX468" fmla="*/ 5351340 w 11218359"/>
              <a:gd name="connsiteY468" fmla="*/ 1587999 h 1587998"/>
              <a:gd name="connsiteX469" fmla="*/ 5362818 w 11218359"/>
              <a:gd name="connsiteY469" fmla="*/ 1587999 h 1587998"/>
              <a:gd name="connsiteX470" fmla="*/ 5374248 w 11218359"/>
              <a:gd name="connsiteY470" fmla="*/ 1587999 h 1587998"/>
              <a:gd name="connsiteX471" fmla="*/ 5385678 w 11218359"/>
              <a:gd name="connsiteY471" fmla="*/ 1587999 h 1587998"/>
              <a:gd name="connsiteX472" fmla="*/ 5397108 w 11218359"/>
              <a:gd name="connsiteY472" fmla="*/ 1587999 h 1587998"/>
              <a:gd name="connsiteX473" fmla="*/ 5408538 w 11218359"/>
              <a:gd name="connsiteY473" fmla="*/ 1587999 h 1587998"/>
              <a:gd name="connsiteX474" fmla="*/ 5420016 w 11218359"/>
              <a:gd name="connsiteY474" fmla="*/ 1587999 h 1587998"/>
              <a:gd name="connsiteX475" fmla="*/ 5431446 w 11218359"/>
              <a:gd name="connsiteY475" fmla="*/ 1587999 h 1587998"/>
              <a:gd name="connsiteX476" fmla="*/ 5442876 w 11218359"/>
              <a:gd name="connsiteY476" fmla="*/ 1587999 h 1587998"/>
              <a:gd name="connsiteX477" fmla="*/ 5454306 w 11218359"/>
              <a:gd name="connsiteY477" fmla="*/ 1587999 h 1587998"/>
              <a:gd name="connsiteX478" fmla="*/ 5465736 w 11218359"/>
              <a:gd name="connsiteY478" fmla="*/ 1587999 h 1587998"/>
              <a:gd name="connsiteX479" fmla="*/ 5477214 w 11218359"/>
              <a:gd name="connsiteY479" fmla="*/ 1587999 h 1587998"/>
              <a:gd name="connsiteX480" fmla="*/ 5488643 w 11218359"/>
              <a:gd name="connsiteY480" fmla="*/ 1587999 h 1587998"/>
              <a:gd name="connsiteX481" fmla="*/ 5500073 w 11218359"/>
              <a:gd name="connsiteY481" fmla="*/ 1587999 h 1587998"/>
              <a:gd name="connsiteX482" fmla="*/ 5511503 w 11218359"/>
              <a:gd name="connsiteY482" fmla="*/ 1587999 h 1587998"/>
              <a:gd name="connsiteX483" fmla="*/ 5522933 w 11218359"/>
              <a:gd name="connsiteY483" fmla="*/ 1587999 h 1587998"/>
              <a:gd name="connsiteX484" fmla="*/ 5534411 w 11218359"/>
              <a:gd name="connsiteY484" fmla="*/ 1587999 h 1587998"/>
              <a:gd name="connsiteX485" fmla="*/ 5545841 w 11218359"/>
              <a:gd name="connsiteY485" fmla="*/ 1587999 h 1587998"/>
              <a:gd name="connsiteX486" fmla="*/ 5557271 w 11218359"/>
              <a:gd name="connsiteY486" fmla="*/ 1587999 h 1587998"/>
              <a:gd name="connsiteX487" fmla="*/ 5568701 w 11218359"/>
              <a:gd name="connsiteY487" fmla="*/ 1587999 h 1587998"/>
              <a:gd name="connsiteX488" fmla="*/ 5580131 w 11218359"/>
              <a:gd name="connsiteY488" fmla="*/ 1587999 h 1587998"/>
              <a:gd name="connsiteX489" fmla="*/ 5591609 w 11218359"/>
              <a:gd name="connsiteY489" fmla="*/ 1587999 h 1587998"/>
              <a:gd name="connsiteX490" fmla="*/ 5603038 w 11218359"/>
              <a:gd name="connsiteY490" fmla="*/ 1587999 h 1587998"/>
              <a:gd name="connsiteX491" fmla="*/ 5614469 w 11218359"/>
              <a:gd name="connsiteY491" fmla="*/ 1587999 h 1587998"/>
              <a:gd name="connsiteX492" fmla="*/ 5625899 w 11218359"/>
              <a:gd name="connsiteY492" fmla="*/ 1587999 h 1587998"/>
              <a:gd name="connsiteX493" fmla="*/ 5637329 w 11218359"/>
              <a:gd name="connsiteY493" fmla="*/ 1587999 h 1587998"/>
              <a:gd name="connsiteX494" fmla="*/ 5648759 w 11218359"/>
              <a:gd name="connsiteY494" fmla="*/ 1587999 h 1587998"/>
              <a:gd name="connsiteX495" fmla="*/ 5660236 w 11218359"/>
              <a:gd name="connsiteY495" fmla="*/ 1587999 h 1587998"/>
              <a:gd name="connsiteX496" fmla="*/ 5671666 w 11218359"/>
              <a:gd name="connsiteY496" fmla="*/ 1587999 h 1587998"/>
              <a:gd name="connsiteX497" fmla="*/ 5683096 w 11218359"/>
              <a:gd name="connsiteY497" fmla="*/ 1587999 h 1587998"/>
              <a:gd name="connsiteX498" fmla="*/ 5694526 w 11218359"/>
              <a:gd name="connsiteY498" fmla="*/ 1587999 h 1587998"/>
              <a:gd name="connsiteX499" fmla="*/ 5705956 w 11218359"/>
              <a:gd name="connsiteY499" fmla="*/ 1587999 h 1587998"/>
              <a:gd name="connsiteX500" fmla="*/ 5717434 w 11218359"/>
              <a:gd name="connsiteY500" fmla="*/ 1587999 h 1587998"/>
              <a:gd name="connsiteX501" fmla="*/ 5728864 w 11218359"/>
              <a:gd name="connsiteY501" fmla="*/ 1587999 h 1587998"/>
              <a:gd name="connsiteX502" fmla="*/ 5740294 w 11218359"/>
              <a:gd name="connsiteY502" fmla="*/ 1587999 h 1587998"/>
              <a:gd name="connsiteX503" fmla="*/ 5751724 w 11218359"/>
              <a:gd name="connsiteY503" fmla="*/ 1587999 h 1587998"/>
              <a:gd name="connsiteX504" fmla="*/ 5763154 w 11218359"/>
              <a:gd name="connsiteY504" fmla="*/ 1587999 h 1587998"/>
              <a:gd name="connsiteX505" fmla="*/ 5774631 w 11218359"/>
              <a:gd name="connsiteY505" fmla="*/ 1587999 h 1587998"/>
              <a:gd name="connsiteX506" fmla="*/ 5786062 w 11218359"/>
              <a:gd name="connsiteY506" fmla="*/ 1587999 h 1587998"/>
              <a:gd name="connsiteX507" fmla="*/ 5797492 w 11218359"/>
              <a:gd name="connsiteY507" fmla="*/ 1587999 h 1587998"/>
              <a:gd name="connsiteX508" fmla="*/ 5808921 w 11218359"/>
              <a:gd name="connsiteY508" fmla="*/ 1587999 h 1587998"/>
              <a:gd name="connsiteX509" fmla="*/ 5820351 w 11218359"/>
              <a:gd name="connsiteY509" fmla="*/ 1587999 h 1587998"/>
              <a:gd name="connsiteX510" fmla="*/ 5831829 w 11218359"/>
              <a:gd name="connsiteY510" fmla="*/ 1587999 h 1587998"/>
              <a:gd name="connsiteX511" fmla="*/ 5843259 w 11218359"/>
              <a:gd name="connsiteY511" fmla="*/ 1587999 h 1587998"/>
              <a:gd name="connsiteX512" fmla="*/ 5854689 w 11218359"/>
              <a:gd name="connsiteY512" fmla="*/ 1587999 h 1587998"/>
              <a:gd name="connsiteX513" fmla="*/ 5866119 w 11218359"/>
              <a:gd name="connsiteY513" fmla="*/ 1587999 h 1587998"/>
              <a:gd name="connsiteX514" fmla="*/ 5877549 w 11218359"/>
              <a:gd name="connsiteY514" fmla="*/ 1587999 h 1587998"/>
              <a:gd name="connsiteX515" fmla="*/ 5889027 w 11218359"/>
              <a:gd name="connsiteY515" fmla="*/ 1587999 h 1587998"/>
              <a:gd name="connsiteX516" fmla="*/ 5900457 w 11218359"/>
              <a:gd name="connsiteY516" fmla="*/ 1587999 h 1587998"/>
              <a:gd name="connsiteX517" fmla="*/ 5911887 w 11218359"/>
              <a:gd name="connsiteY517" fmla="*/ 1587999 h 1587998"/>
              <a:gd name="connsiteX518" fmla="*/ 5923317 w 11218359"/>
              <a:gd name="connsiteY518" fmla="*/ 1587999 h 1587998"/>
              <a:gd name="connsiteX519" fmla="*/ 5934747 w 11218359"/>
              <a:gd name="connsiteY519" fmla="*/ 1587999 h 1587998"/>
              <a:gd name="connsiteX520" fmla="*/ 5946225 w 11218359"/>
              <a:gd name="connsiteY520" fmla="*/ 1587999 h 1587998"/>
              <a:gd name="connsiteX521" fmla="*/ 5957655 w 11218359"/>
              <a:gd name="connsiteY521" fmla="*/ 1587999 h 1587998"/>
              <a:gd name="connsiteX522" fmla="*/ 5969084 w 11218359"/>
              <a:gd name="connsiteY522" fmla="*/ 1587999 h 1587998"/>
              <a:gd name="connsiteX523" fmla="*/ 5980514 w 11218359"/>
              <a:gd name="connsiteY523" fmla="*/ 1587999 h 1587998"/>
              <a:gd name="connsiteX524" fmla="*/ 5991944 w 11218359"/>
              <a:gd name="connsiteY524" fmla="*/ 1587999 h 1587998"/>
              <a:gd name="connsiteX525" fmla="*/ 6003422 w 11218359"/>
              <a:gd name="connsiteY525" fmla="*/ 1587999 h 1587998"/>
              <a:gd name="connsiteX526" fmla="*/ 6014852 w 11218359"/>
              <a:gd name="connsiteY526" fmla="*/ 1587999 h 1587998"/>
              <a:gd name="connsiteX527" fmla="*/ 6026282 w 11218359"/>
              <a:gd name="connsiteY527" fmla="*/ 1587999 h 1587998"/>
              <a:gd name="connsiteX528" fmla="*/ 6037712 w 11218359"/>
              <a:gd name="connsiteY528" fmla="*/ 1587999 h 1587998"/>
              <a:gd name="connsiteX529" fmla="*/ 6049142 w 11218359"/>
              <a:gd name="connsiteY529" fmla="*/ 1587999 h 1587998"/>
              <a:gd name="connsiteX530" fmla="*/ 6060620 w 11218359"/>
              <a:gd name="connsiteY530" fmla="*/ 1587999 h 1587998"/>
              <a:gd name="connsiteX531" fmla="*/ 6072049 w 11218359"/>
              <a:gd name="connsiteY531" fmla="*/ 1587999 h 1587998"/>
              <a:gd name="connsiteX532" fmla="*/ 6083480 w 11218359"/>
              <a:gd name="connsiteY532" fmla="*/ 1587999 h 1587998"/>
              <a:gd name="connsiteX533" fmla="*/ 6094910 w 11218359"/>
              <a:gd name="connsiteY533" fmla="*/ 1587999 h 1587998"/>
              <a:gd name="connsiteX534" fmla="*/ 6106340 w 11218359"/>
              <a:gd name="connsiteY534" fmla="*/ 1587999 h 1587998"/>
              <a:gd name="connsiteX535" fmla="*/ 6117818 w 11218359"/>
              <a:gd name="connsiteY535" fmla="*/ 1587999 h 1587998"/>
              <a:gd name="connsiteX536" fmla="*/ 6129247 w 11218359"/>
              <a:gd name="connsiteY536" fmla="*/ 1587999 h 1587998"/>
              <a:gd name="connsiteX537" fmla="*/ 6140677 w 11218359"/>
              <a:gd name="connsiteY537" fmla="*/ 1587999 h 1587998"/>
              <a:gd name="connsiteX538" fmla="*/ 6152107 w 11218359"/>
              <a:gd name="connsiteY538" fmla="*/ 1587999 h 1587998"/>
              <a:gd name="connsiteX539" fmla="*/ 6163537 w 11218359"/>
              <a:gd name="connsiteY539" fmla="*/ 1587999 h 1587998"/>
              <a:gd name="connsiteX540" fmla="*/ 6175015 w 11218359"/>
              <a:gd name="connsiteY540" fmla="*/ 1587999 h 1587998"/>
              <a:gd name="connsiteX541" fmla="*/ 6186445 w 11218359"/>
              <a:gd name="connsiteY541" fmla="*/ 1587999 h 1587998"/>
              <a:gd name="connsiteX542" fmla="*/ 6197875 w 11218359"/>
              <a:gd name="connsiteY542" fmla="*/ 1587999 h 1587998"/>
              <a:gd name="connsiteX543" fmla="*/ 6209305 w 11218359"/>
              <a:gd name="connsiteY543" fmla="*/ 1587999 h 1587998"/>
              <a:gd name="connsiteX544" fmla="*/ 6220735 w 11218359"/>
              <a:gd name="connsiteY544" fmla="*/ 1587999 h 1587998"/>
              <a:gd name="connsiteX545" fmla="*/ 6232212 w 11218359"/>
              <a:gd name="connsiteY545" fmla="*/ 1587999 h 1587998"/>
              <a:gd name="connsiteX546" fmla="*/ 6243642 w 11218359"/>
              <a:gd name="connsiteY546" fmla="*/ 1587999 h 1587998"/>
              <a:gd name="connsiteX547" fmla="*/ 6255073 w 11218359"/>
              <a:gd name="connsiteY547" fmla="*/ 1587999 h 1587998"/>
              <a:gd name="connsiteX548" fmla="*/ 6266503 w 11218359"/>
              <a:gd name="connsiteY548" fmla="*/ 1587999 h 1587998"/>
              <a:gd name="connsiteX549" fmla="*/ 6277933 w 11218359"/>
              <a:gd name="connsiteY549" fmla="*/ 1587999 h 1587998"/>
              <a:gd name="connsiteX550" fmla="*/ 6289410 w 11218359"/>
              <a:gd name="connsiteY550" fmla="*/ 1587999 h 1587998"/>
              <a:gd name="connsiteX551" fmla="*/ 6300840 w 11218359"/>
              <a:gd name="connsiteY551" fmla="*/ 1587999 h 1587998"/>
              <a:gd name="connsiteX552" fmla="*/ 6312270 w 11218359"/>
              <a:gd name="connsiteY552" fmla="*/ 1587999 h 1587998"/>
              <a:gd name="connsiteX553" fmla="*/ 6323700 w 11218359"/>
              <a:gd name="connsiteY553" fmla="*/ 1587999 h 1587998"/>
              <a:gd name="connsiteX554" fmla="*/ 6335130 w 11218359"/>
              <a:gd name="connsiteY554" fmla="*/ 1587999 h 1587998"/>
              <a:gd name="connsiteX555" fmla="*/ 6346608 w 11218359"/>
              <a:gd name="connsiteY555" fmla="*/ 1587999 h 1587998"/>
              <a:gd name="connsiteX556" fmla="*/ 6358038 w 11218359"/>
              <a:gd name="connsiteY556" fmla="*/ 1587999 h 1587998"/>
              <a:gd name="connsiteX557" fmla="*/ 6369468 w 11218359"/>
              <a:gd name="connsiteY557" fmla="*/ 1587999 h 1587998"/>
              <a:gd name="connsiteX558" fmla="*/ 6380898 w 11218359"/>
              <a:gd name="connsiteY558" fmla="*/ 1587999 h 1587998"/>
              <a:gd name="connsiteX559" fmla="*/ 6392328 w 11218359"/>
              <a:gd name="connsiteY559" fmla="*/ 1587999 h 1587998"/>
              <a:gd name="connsiteX560" fmla="*/ 6403805 w 11218359"/>
              <a:gd name="connsiteY560" fmla="*/ 1587999 h 1587998"/>
              <a:gd name="connsiteX561" fmla="*/ 6415235 w 11218359"/>
              <a:gd name="connsiteY561" fmla="*/ 1587999 h 1587998"/>
              <a:gd name="connsiteX562" fmla="*/ 6426666 w 11218359"/>
              <a:gd name="connsiteY562" fmla="*/ 1587999 h 1587998"/>
              <a:gd name="connsiteX563" fmla="*/ 6438096 w 11218359"/>
              <a:gd name="connsiteY563" fmla="*/ 1587999 h 1587998"/>
              <a:gd name="connsiteX564" fmla="*/ 6449525 w 11218359"/>
              <a:gd name="connsiteY564" fmla="*/ 1587999 h 1587998"/>
              <a:gd name="connsiteX565" fmla="*/ 6461003 w 11218359"/>
              <a:gd name="connsiteY565" fmla="*/ 1587999 h 1587998"/>
              <a:gd name="connsiteX566" fmla="*/ 6472433 w 11218359"/>
              <a:gd name="connsiteY566" fmla="*/ 1587999 h 1587998"/>
              <a:gd name="connsiteX567" fmla="*/ 6483863 w 11218359"/>
              <a:gd name="connsiteY567" fmla="*/ 1587999 h 1587998"/>
              <a:gd name="connsiteX568" fmla="*/ 6495293 w 11218359"/>
              <a:gd name="connsiteY568" fmla="*/ 1587999 h 1587998"/>
              <a:gd name="connsiteX569" fmla="*/ 6506723 w 11218359"/>
              <a:gd name="connsiteY569" fmla="*/ 1587999 h 1587998"/>
              <a:gd name="connsiteX570" fmla="*/ 6518201 w 11218359"/>
              <a:gd name="connsiteY570" fmla="*/ 1587999 h 1587998"/>
              <a:gd name="connsiteX571" fmla="*/ 6529631 w 11218359"/>
              <a:gd name="connsiteY571" fmla="*/ 1587999 h 1587998"/>
              <a:gd name="connsiteX572" fmla="*/ 6541061 w 11218359"/>
              <a:gd name="connsiteY572" fmla="*/ 1587999 h 1587998"/>
              <a:gd name="connsiteX573" fmla="*/ 6552490 w 11218359"/>
              <a:gd name="connsiteY573" fmla="*/ 1587999 h 1587998"/>
              <a:gd name="connsiteX574" fmla="*/ 6563921 w 11218359"/>
              <a:gd name="connsiteY574" fmla="*/ 1587999 h 1587998"/>
              <a:gd name="connsiteX575" fmla="*/ 6575398 w 11218359"/>
              <a:gd name="connsiteY575" fmla="*/ 1587999 h 1587998"/>
              <a:gd name="connsiteX576" fmla="*/ 6586828 w 11218359"/>
              <a:gd name="connsiteY576" fmla="*/ 1587999 h 1587998"/>
              <a:gd name="connsiteX577" fmla="*/ 6598259 w 11218359"/>
              <a:gd name="connsiteY577" fmla="*/ 1587999 h 1587998"/>
              <a:gd name="connsiteX578" fmla="*/ 6609688 w 11218359"/>
              <a:gd name="connsiteY578" fmla="*/ 1587999 h 1587998"/>
              <a:gd name="connsiteX579" fmla="*/ 6621118 w 11218359"/>
              <a:gd name="connsiteY579" fmla="*/ 1587999 h 1587998"/>
              <a:gd name="connsiteX580" fmla="*/ 6632596 w 11218359"/>
              <a:gd name="connsiteY580" fmla="*/ 1587999 h 1587998"/>
              <a:gd name="connsiteX581" fmla="*/ 6644026 w 11218359"/>
              <a:gd name="connsiteY581" fmla="*/ 1587999 h 1587998"/>
              <a:gd name="connsiteX582" fmla="*/ 6655456 w 11218359"/>
              <a:gd name="connsiteY582" fmla="*/ 1587999 h 1587998"/>
              <a:gd name="connsiteX583" fmla="*/ 6666886 w 11218359"/>
              <a:gd name="connsiteY583" fmla="*/ 1587999 h 1587998"/>
              <a:gd name="connsiteX584" fmla="*/ 6678316 w 11218359"/>
              <a:gd name="connsiteY584" fmla="*/ 1587999 h 1587998"/>
              <a:gd name="connsiteX585" fmla="*/ 6689794 w 11218359"/>
              <a:gd name="connsiteY585" fmla="*/ 1587999 h 1587998"/>
              <a:gd name="connsiteX586" fmla="*/ 6701224 w 11218359"/>
              <a:gd name="connsiteY586" fmla="*/ 1587999 h 1587998"/>
              <a:gd name="connsiteX587" fmla="*/ 6712653 w 11218359"/>
              <a:gd name="connsiteY587" fmla="*/ 1587999 h 1587998"/>
              <a:gd name="connsiteX588" fmla="*/ 6724083 w 11218359"/>
              <a:gd name="connsiteY588" fmla="*/ 1587999 h 1587998"/>
              <a:gd name="connsiteX589" fmla="*/ 6735514 w 11218359"/>
              <a:gd name="connsiteY589" fmla="*/ 1587999 h 1587998"/>
              <a:gd name="connsiteX590" fmla="*/ 6746944 w 11218359"/>
              <a:gd name="connsiteY590" fmla="*/ 1587999 h 1587998"/>
              <a:gd name="connsiteX591" fmla="*/ 6758421 w 11218359"/>
              <a:gd name="connsiteY591" fmla="*/ 1587999 h 1587998"/>
              <a:gd name="connsiteX592" fmla="*/ 6769851 w 11218359"/>
              <a:gd name="connsiteY592" fmla="*/ 1587999 h 1587998"/>
              <a:gd name="connsiteX593" fmla="*/ 6781281 w 11218359"/>
              <a:gd name="connsiteY593" fmla="*/ 1587999 h 1587998"/>
              <a:gd name="connsiteX594" fmla="*/ 6792711 w 11218359"/>
              <a:gd name="connsiteY594" fmla="*/ 1587999 h 1587998"/>
              <a:gd name="connsiteX595" fmla="*/ 6804141 w 11218359"/>
              <a:gd name="connsiteY595" fmla="*/ 1587999 h 1587998"/>
              <a:gd name="connsiteX596" fmla="*/ 6815619 w 11218359"/>
              <a:gd name="connsiteY596" fmla="*/ 1587999 h 1587998"/>
              <a:gd name="connsiteX597" fmla="*/ 6827049 w 11218359"/>
              <a:gd name="connsiteY597" fmla="*/ 1587999 h 1587998"/>
              <a:gd name="connsiteX598" fmla="*/ 6838479 w 11218359"/>
              <a:gd name="connsiteY598" fmla="*/ 1587999 h 1587998"/>
              <a:gd name="connsiteX599" fmla="*/ 6849909 w 11218359"/>
              <a:gd name="connsiteY599" fmla="*/ 1587999 h 1587998"/>
              <a:gd name="connsiteX600" fmla="*/ 6861339 w 11218359"/>
              <a:gd name="connsiteY600" fmla="*/ 1587999 h 1587998"/>
              <a:gd name="connsiteX601" fmla="*/ 6872816 w 11218359"/>
              <a:gd name="connsiteY601" fmla="*/ 1587999 h 1587998"/>
              <a:gd name="connsiteX602" fmla="*/ 6884246 w 11218359"/>
              <a:gd name="connsiteY602" fmla="*/ 1587999 h 1587998"/>
              <a:gd name="connsiteX603" fmla="*/ 6895676 w 11218359"/>
              <a:gd name="connsiteY603" fmla="*/ 1587999 h 1587998"/>
              <a:gd name="connsiteX604" fmla="*/ 6907107 w 11218359"/>
              <a:gd name="connsiteY604" fmla="*/ 1587999 h 1587998"/>
              <a:gd name="connsiteX605" fmla="*/ 6918537 w 11218359"/>
              <a:gd name="connsiteY605" fmla="*/ 1587999 h 1587998"/>
              <a:gd name="connsiteX606" fmla="*/ 6930014 w 11218359"/>
              <a:gd name="connsiteY606" fmla="*/ 1587999 h 1587998"/>
              <a:gd name="connsiteX607" fmla="*/ 6941444 w 11218359"/>
              <a:gd name="connsiteY607" fmla="*/ 1587999 h 1587998"/>
              <a:gd name="connsiteX608" fmla="*/ 6952874 w 11218359"/>
              <a:gd name="connsiteY608" fmla="*/ 1587999 h 1587998"/>
              <a:gd name="connsiteX609" fmla="*/ 6964304 w 11218359"/>
              <a:gd name="connsiteY609" fmla="*/ 1587999 h 1587998"/>
              <a:gd name="connsiteX610" fmla="*/ 6975734 w 11218359"/>
              <a:gd name="connsiteY610" fmla="*/ 1587999 h 1587998"/>
              <a:gd name="connsiteX611" fmla="*/ 6987212 w 11218359"/>
              <a:gd name="connsiteY611" fmla="*/ 1587999 h 1587998"/>
              <a:gd name="connsiteX612" fmla="*/ 6998642 w 11218359"/>
              <a:gd name="connsiteY612" fmla="*/ 1587999 h 1587998"/>
              <a:gd name="connsiteX613" fmla="*/ 7010072 w 11218359"/>
              <a:gd name="connsiteY613" fmla="*/ 1587999 h 1587998"/>
              <a:gd name="connsiteX614" fmla="*/ 7021502 w 11218359"/>
              <a:gd name="connsiteY614" fmla="*/ 1587999 h 1587998"/>
              <a:gd name="connsiteX615" fmla="*/ 7032931 w 11218359"/>
              <a:gd name="connsiteY615" fmla="*/ 1587999 h 1587998"/>
              <a:gd name="connsiteX616" fmla="*/ 7044409 w 11218359"/>
              <a:gd name="connsiteY616" fmla="*/ 1587999 h 1587998"/>
              <a:gd name="connsiteX617" fmla="*/ 7055839 w 11218359"/>
              <a:gd name="connsiteY617" fmla="*/ 1587999 h 1587998"/>
              <a:gd name="connsiteX618" fmla="*/ 7067269 w 11218359"/>
              <a:gd name="connsiteY618" fmla="*/ 1587999 h 1587998"/>
              <a:gd name="connsiteX619" fmla="*/ 7078700 w 11218359"/>
              <a:gd name="connsiteY619" fmla="*/ 1587999 h 1587998"/>
              <a:gd name="connsiteX620" fmla="*/ 7090129 w 11218359"/>
              <a:gd name="connsiteY620" fmla="*/ 1587999 h 1587998"/>
              <a:gd name="connsiteX621" fmla="*/ 7101607 w 11218359"/>
              <a:gd name="connsiteY621" fmla="*/ 1587999 h 1587998"/>
              <a:gd name="connsiteX622" fmla="*/ 7113037 w 11218359"/>
              <a:gd name="connsiteY622" fmla="*/ 1587999 h 1587998"/>
              <a:gd name="connsiteX623" fmla="*/ 7124467 w 11218359"/>
              <a:gd name="connsiteY623" fmla="*/ 1587999 h 1587998"/>
              <a:gd name="connsiteX624" fmla="*/ 7135897 w 11218359"/>
              <a:gd name="connsiteY624" fmla="*/ 1587999 h 1587998"/>
              <a:gd name="connsiteX625" fmla="*/ 7147327 w 11218359"/>
              <a:gd name="connsiteY625" fmla="*/ 1587999 h 1587998"/>
              <a:gd name="connsiteX626" fmla="*/ 7158805 w 11218359"/>
              <a:gd name="connsiteY626" fmla="*/ 1587999 h 1587998"/>
              <a:gd name="connsiteX627" fmla="*/ 7170235 w 11218359"/>
              <a:gd name="connsiteY627" fmla="*/ 1587999 h 1587998"/>
              <a:gd name="connsiteX628" fmla="*/ 7181665 w 11218359"/>
              <a:gd name="connsiteY628" fmla="*/ 1587999 h 1587998"/>
              <a:gd name="connsiteX629" fmla="*/ 7193094 w 11218359"/>
              <a:gd name="connsiteY629" fmla="*/ 1587999 h 1587998"/>
              <a:gd name="connsiteX630" fmla="*/ 7204524 w 11218359"/>
              <a:gd name="connsiteY630" fmla="*/ 1587999 h 1587998"/>
              <a:gd name="connsiteX631" fmla="*/ 7216002 w 11218359"/>
              <a:gd name="connsiteY631" fmla="*/ 1587999 h 1587998"/>
              <a:gd name="connsiteX632" fmla="*/ 7227432 w 11218359"/>
              <a:gd name="connsiteY632" fmla="*/ 1587999 h 1587998"/>
              <a:gd name="connsiteX633" fmla="*/ 7238862 w 11218359"/>
              <a:gd name="connsiteY633" fmla="*/ 1587999 h 1587998"/>
              <a:gd name="connsiteX634" fmla="*/ 7250292 w 11218359"/>
              <a:gd name="connsiteY634" fmla="*/ 1587999 h 1587998"/>
              <a:gd name="connsiteX635" fmla="*/ 7261722 w 11218359"/>
              <a:gd name="connsiteY635" fmla="*/ 1587999 h 1587998"/>
              <a:gd name="connsiteX636" fmla="*/ 7273200 w 11218359"/>
              <a:gd name="connsiteY636" fmla="*/ 1587999 h 1587998"/>
              <a:gd name="connsiteX637" fmla="*/ 7284630 w 11218359"/>
              <a:gd name="connsiteY637" fmla="*/ 1587999 h 1587998"/>
              <a:gd name="connsiteX638" fmla="*/ 7296060 w 11218359"/>
              <a:gd name="connsiteY638" fmla="*/ 1587999 h 1587998"/>
              <a:gd name="connsiteX639" fmla="*/ 7307490 w 11218359"/>
              <a:gd name="connsiteY639" fmla="*/ 1587999 h 1587998"/>
              <a:gd name="connsiteX640" fmla="*/ 7318920 w 11218359"/>
              <a:gd name="connsiteY640" fmla="*/ 1587999 h 1587998"/>
              <a:gd name="connsiteX641" fmla="*/ 7330398 w 11218359"/>
              <a:gd name="connsiteY641" fmla="*/ 1587999 h 1587998"/>
              <a:gd name="connsiteX642" fmla="*/ 7341828 w 11218359"/>
              <a:gd name="connsiteY642" fmla="*/ 1587999 h 1587998"/>
              <a:gd name="connsiteX643" fmla="*/ 7353257 w 11218359"/>
              <a:gd name="connsiteY643" fmla="*/ 1587999 h 1587998"/>
              <a:gd name="connsiteX644" fmla="*/ 7364687 w 11218359"/>
              <a:gd name="connsiteY644" fmla="*/ 1587999 h 1587998"/>
              <a:gd name="connsiteX645" fmla="*/ 7376117 w 11218359"/>
              <a:gd name="connsiteY645" fmla="*/ 1587999 h 1587998"/>
              <a:gd name="connsiteX646" fmla="*/ 7387595 w 11218359"/>
              <a:gd name="connsiteY646" fmla="*/ 1587999 h 1587998"/>
              <a:gd name="connsiteX647" fmla="*/ 7399025 w 11218359"/>
              <a:gd name="connsiteY647" fmla="*/ 832309 h 1587998"/>
              <a:gd name="connsiteX648" fmla="*/ 7410455 w 11218359"/>
              <a:gd name="connsiteY648" fmla="*/ 111176 h 1587998"/>
              <a:gd name="connsiteX649" fmla="*/ 7421885 w 11218359"/>
              <a:gd name="connsiteY649" fmla="*/ 46573 h 1587998"/>
              <a:gd name="connsiteX650" fmla="*/ 7433315 w 11218359"/>
              <a:gd name="connsiteY650" fmla="*/ 0 h 1587998"/>
              <a:gd name="connsiteX651" fmla="*/ 7444793 w 11218359"/>
              <a:gd name="connsiteY651" fmla="*/ 420662 h 1587998"/>
              <a:gd name="connsiteX652" fmla="*/ 7456222 w 11218359"/>
              <a:gd name="connsiteY652" fmla="*/ 207326 h 1587998"/>
              <a:gd name="connsiteX653" fmla="*/ 7467653 w 11218359"/>
              <a:gd name="connsiteY653" fmla="*/ 150238 h 1587998"/>
              <a:gd name="connsiteX654" fmla="*/ 7479083 w 11218359"/>
              <a:gd name="connsiteY654" fmla="*/ 244888 h 1587998"/>
              <a:gd name="connsiteX655" fmla="*/ 7490513 w 11218359"/>
              <a:gd name="connsiteY655" fmla="*/ 154743 h 1587998"/>
              <a:gd name="connsiteX656" fmla="*/ 7501990 w 11218359"/>
              <a:gd name="connsiteY656" fmla="*/ 255403 h 1587998"/>
              <a:gd name="connsiteX657" fmla="*/ 7513420 w 11218359"/>
              <a:gd name="connsiteY657" fmla="*/ 839819 h 1587998"/>
              <a:gd name="connsiteX658" fmla="*/ 7524850 w 11218359"/>
              <a:gd name="connsiteY658" fmla="*/ 1233440 h 1587998"/>
              <a:gd name="connsiteX659" fmla="*/ 7536280 w 11218359"/>
              <a:gd name="connsiteY659" fmla="*/ 1526400 h 1587998"/>
              <a:gd name="connsiteX660" fmla="*/ 7547710 w 11218359"/>
              <a:gd name="connsiteY660" fmla="*/ 1587999 h 1587998"/>
              <a:gd name="connsiteX661" fmla="*/ 7559188 w 11218359"/>
              <a:gd name="connsiteY661" fmla="*/ 1587999 h 1587998"/>
              <a:gd name="connsiteX662" fmla="*/ 7570618 w 11218359"/>
              <a:gd name="connsiteY662" fmla="*/ 1587999 h 1587998"/>
              <a:gd name="connsiteX663" fmla="*/ 7582048 w 11218359"/>
              <a:gd name="connsiteY663" fmla="*/ 1587999 h 1587998"/>
              <a:gd name="connsiteX664" fmla="*/ 7593478 w 11218359"/>
              <a:gd name="connsiteY664" fmla="*/ 1587999 h 1587998"/>
              <a:gd name="connsiteX665" fmla="*/ 7604908 w 11218359"/>
              <a:gd name="connsiteY665" fmla="*/ 1587999 h 1587998"/>
              <a:gd name="connsiteX666" fmla="*/ 7616385 w 11218359"/>
              <a:gd name="connsiteY666" fmla="*/ 1587999 h 1587998"/>
              <a:gd name="connsiteX667" fmla="*/ 7627815 w 11218359"/>
              <a:gd name="connsiteY667" fmla="*/ 1587999 h 1587998"/>
              <a:gd name="connsiteX668" fmla="*/ 7639246 w 11218359"/>
              <a:gd name="connsiteY668" fmla="*/ 1587999 h 1587998"/>
              <a:gd name="connsiteX669" fmla="*/ 7650676 w 11218359"/>
              <a:gd name="connsiteY669" fmla="*/ 1587999 h 1587998"/>
              <a:gd name="connsiteX670" fmla="*/ 7662106 w 11218359"/>
              <a:gd name="connsiteY670" fmla="*/ 1587999 h 1587998"/>
              <a:gd name="connsiteX671" fmla="*/ 7673583 w 11218359"/>
              <a:gd name="connsiteY671" fmla="*/ 1587999 h 1587998"/>
              <a:gd name="connsiteX672" fmla="*/ 7685013 w 11218359"/>
              <a:gd name="connsiteY672" fmla="*/ 1587999 h 1587998"/>
              <a:gd name="connsiteX673" fmla="*/ 7696443 w 11218359"/>
              <a:gd name="connsiteY673" fmla="*/ 1587999 h 1587998"/>
              <a:gd name="connsiteX674" fmla="*/ 7707873 w 11218359"/>
              <a:gd name="connsiteY674" fmla="*/ 1587999 h 1587998"/>
              <a:gd name="connsiteX675" fmla="*/ 7719303 w 11218359"/>
              <a:gd name="connsiteY675" fmla="*/ 1587999 h 1587998"/>
              <a:gd name="connsiteX676" fmla="*/ 7730733 w 11218359"/>
              <a:gd name="connsiteY676" fmla="*/ 1587999 h 1587998"/>
              <a:gd name="connsiteX677" fmla="*/ 7742211 w 11218359"/>
              <a:gd name="connsiteY677" fmla="*/ 1587999 h 1587998"/>
              <a:gd name="connsiteX678" fmla="*/ 7753641 w 11218359"/>
              <a:gd name="connsiteY678" fmla="*/ 1587999 h 1587998"/>
              <a:gd name="connsiteX679" fmla="*/ 7765071 w 11218359"/>
              <a:gd name="connsiteY679" fmla="*/ 1587999 h 1587998"/>
              <a:gd name="connsiteX680" fmla="*/ 7776501 w 11218359"/>
              <a:gd name="connsiteY680" fmla="*/ 1587999 h 1587998"/>
              <a:gd name="connsiteX681" fmla="*/ 7787931 w 11218359"/>
              <a:gd name="connsiteY681" fmla="*/ 1587999 h 1587998"/>
              <a:gd name="connsiteX682" fmla="*/ 7799408 w 11218359"/>
              <a:gd name="connsiteY682" fmla="*/ 1587999 h 1587998"/>
              <a:gd name="connsiteX683" fmla="*/ 7810839 w 11218359"/>
              <a:gd name="connsiteY683" fmla="*/ 1587999 h 1587998"/>
              <a:gd name="connsiteX684" fmla="*/ 7822268 w 11218359"/>
              <a:gd name="connsiteY684" fmla="*/ 1587999 h 1587998"/>
              <a:gd name="connsiteX685" fmla="*/ 7833698 w 11218359"/>
              <a:gd name="connsiteY685" fmla="*/ 1587999 h 1587998"/>
              <a:gd name="connsiteX686" fmla="*/ 7845128 w 11218359"/>
              <a:gd name="connsiteY686" fmla="*/ 1587999 h 1587998"/>
              <a:gd name="connsiteX687" fmla="*/ 7856606 w 11218359"/>
              <a:gd name="connsiteY687" fmla="*/ 1587999 h 1587998"/>
              <a:gd name="connsiteX688" fmla="*/ 7868036 w 11218359"/>
              <a:gd name="connsiteY688" fmla="*/ 1587999 h 1587998"/>
              <a:gd name="connsiteX689" fmla="*/ 7879466 w 11218359"/>
              <a:gd name="connsiteY689" fmla="*/ 1587999 h 1587998"/>
              <a:gd name="connsiteX690" fmla="*/ 7890896 w 11218359"/>
              <a:gd name="connsiteY690" fmla="*/ 1587999 h 1587998"/>
              <a:gd name="connsiteX691" fmla="*/ 7902326 w 11218359"/>
              <a:gd name="connsiteY691" fmla="*/ 1587999 h 1587998"/>
              <a:gd name="connsiteX692" fmla="*/ 7913804 w 11218359"/>
              <a:gd name="connsiteY692" fmla="*/ 1587999 h 1587998"/>
              <a:gd name="connsiteX693" fmla="*/ 7925234 w 11218359"/>
              <a:gd name="connsiteY693" fmla="*/ 1587999 h 1587998"/>
              <a:gd name="connsiteX694" fmla="*/ 7936663 w 11218359"/>
              <a:gd name="connsiteY694" fmla="*/ 1587999 h 1587998"/>
              <a:gd name="connsiteX695" fmla="*/ 7948094 w 11218359"/>
              <a:gd name="connsiteY695" fmla="*/ 1587999 h 1587998"/>
              <a:gd name="connsiteX696" fmla="*/ 7959524 w 11218359"/>
              <a:gd name="connsiteY696" fmla="*/ 1587999 h 1587998"/>
              <a:gd name="connsiteX697" fmla="*/ 7971001 w 11218359"/>
              <a:gd name="connsiteY697" fmla="*/ 1587999 h 1587998"/>
              <a:gd name="connsiteX698" fmla="*/ 7982431 w 11218359"/>
              <a:gd name="connsiteY698" fmla="*/ 1587999 h 1587998"/>
              <a:gd name="connsiteX699" fmla="*/ 7993861 w 11218359"/>
              <a:gd name="connsiteY699" fmla="*/ 1587999 h 1587998"/>
              <a:gd name="connsiteX700" fmla="*/ 8005291 w 11218359"/>
              <a:gd name="connsiteY700" fmla="*/ 1587999 h 1587998"/>
              <a:gd name="connsiteX701" fmla="*/ 8016721 w 11218359"/>
              <a:gd name="connsiteY701" fmla="*/ 1587999 h 1587998"/>
              <a:gd name="connsiteX702" fmla="*/ 8028199 w 11218359"/>
              <a:gd name="connsiteY702" fmla="*/ 1587999 h 1587998"/>
              <a:gd name="connsiteX703" fmla="*/ 8039629 w 11218359"/>
              <a:gd name="connsiteY703" fmla="*/ 1587999 h 1587998"/>
              <a:gd name="connsiteX704" fmla="*/ 8051059 w 11218359"/>
              <a:gd name="connsiteY704" fmla="*/ 1587999 h 1587998"/>
              <a:gd name="connsiteX705" fmla="*/ 8062489 w 11218359"/>
              <a:gd name="connsiteY705" fmla="*/ 1587999 h 1587998"/>
              <a:gd name="connsiteX706" fmla="*/ 8073919 w 11218359"/>
              <a:gd name="connsiteY706" fmla="*/ 1587999 h 1587998"/>
              <a:gd name="connsiteX707" fmla="*/ 8085396 w 11218359"/>
              <a:gd name="connsiteY707" fmla="*/ 1587999 h 1587998"/>
              <a:gd name="connsiteX708" fmla="*/ 8096826 w 11218359"/>
              <a:gd name="connsiteY708" fmla="*/ 1587999 h 1587998"/>
              <a:gd name="connsiteX709" fmla="*/ 8108256 w 11218359"/>
              <a:gd name="connsiteY709" fmla="*/ 1587999 h 1587998"/>
              <a:gd name="connsiteX710" fmla="*/ 8119687 w 11218359"/>
              <a:gd name="connsiteY710" fmla="*/ 1587999 h 1587998"/>
              <a:gd name="connsiteX711" fmla="*/ 8131117 w 11218359"/>
              <a:gd name="connsiteY711" fmla="*/ 1587999 h 1587998"/>
              <a:gd name="connsiteX712" fmla="*/ 8142594 w 11218359"/>
              <a:gd name="connsiteY712" fmla="*/ 1587999 h 1587998"/>
              <a:gd name="connsiteX713" fmla="*/ 8154024 w 11218359"/>
              <a:gd name="connsiteY713" fmla="*/ 1587999 h 1587998"/>
              <a:gd name="connsiteX714" fmla="*/ 8165454 w 11218359"/>
              <a:gd name="connsiteY714" fmla="*/ 1587999 h 1587998"/>
              <a:gd name="connsiteX715" fmla="*/ 8176884 w 11218359"/>
              <a:gd name="connsiteY715" fmla="*/ 1587999 h 1587998"/>
              <a:gd name="connsiteX716" fmla="*/ 8188314 w 11218359"/>
              <a:gd name="connsiteY716" fmla="*/ 1587999 h 1587998"/>
              <a:gd name="connsiteX717" fmla="*/ 8199792 w 11218359"/>
              <a:gd name="connsiteY717" fmla="*/ 1587999 h 1587998"/>
              <a:gd name="connsiteX718" fmla="*/ 8211222 w 11218359"/>
              <a:gd name="connsiteY718" fmla="*/ 1587999 h 1587998"/>
              <a:gd name="connsiteX719" fmla="*/ 8222652 w 11218359"/>
              <a:gd name="connsiteY719" fmla="*/ 1587999 h 1587998"/>
              <a:gd name="connsiteX720" fmla="*/ 8234082 w 11218359"/>
              <a:gd name="connsiteY720" fmla="*/ 1587999 h 1587998"/>
              <a:gd name="connsiteX721" fmla="*/ 8245512 w 11218359"/>
              <a:gd name="connsiteY721" fmla="*/ 1587999 h 1587998"/>
              <a:gd name="connsiteX722" fmla="*/ 8256989 w 11218359"/>
              <a:gd name="connsiteY722" fmla="*/ 1587999 h 1587998"/>
              <a:gd name="connsiteX723" fmla="*/ 8268419 w 11218359"/>
              <a:gd name="connsiteY723" fmla="*/ 1587999 h 1587998"/>
              <a:gd name="connsiteX724" fmla="*/ 8279850 w 11218359"/>
              <a:gd name="connsiteY724" fmla="*/ 1587999 h 1587998"/>
              <a:gd name="connsiteX725" fmla="*/ 8291280 w 11218359"/>
              <a:gd name="connsiteY725" fmla="*/ 1587999 h 1587998"/>
              <a:gd name="connsiteX726" fmla="*/ 8302709 w 11218359"/>
              <a:gd name="connsiteY726" fmla="*/ 1587999 h 1587998"/>
              <a:gd name="connsiteX727" fmla="*/ 8314187 w 11218359"/>
              <a:gd name="connsiteY727" fmla="*/ 1587999 h 1587998"/>
              <a:gd name="connsiteX728" fmla="*/ 8325617 w 11218359"/>
              <a:gd name="connsiteY728" fmla="*/ 1587999 h 1587998"/>
              <a:gd name="connsiteX729" fmla="*/ 8337047 w 11218359"/>
              <a:gd name="connsiteY729" fmla="*/ 1587999 h 1587998"/>
              <a:gd name="connsiteX730" fmla="*/ 8348477 w 11218359"/>
              <a:gd name="connsiteY730" fmla="*/ 1587999 h 1587998"/>
              <a:gd name="connsiteX731" fmla="*/ 8359907 w 11218359"/>
              <a:gd name="connsiteY731" fmla="*/ 1587999 h 1587998"/>
              <a:gd name="connsiteX732" fmla="*/ 8371385 w 11218359"/>
              <a:gd name="connsiteY732" fmla="*/ 1587999 h 1587998"/>
              <a:gd name="connsiteX733" fmla="*/ 8382815 w 11218359"/>
              <a:gd name="connsiteY733" fmla="*/ 1587999 h 1587998"/>
              <a:gd name="connsiteX734" fmla="*/ 8394245 w 11218359"/>
              <a:gd name="connsiteY734" fmla="*/ 1587999 h 1587998"/>
              <a:gd name="connsiteX735" fmla="*/ 8405674 w 11218359"/>
              <a:gd name="connsiteY735" fmla="*/ 1587999 h 1587998"/>
              <a:gd name="connsiteX736" fmla="*/ 8417104 w 11218359"/>
              <a:gd name="connsiteY736" fmla="*/ 1587999 h 1587998"/>
              <a:gd name="connsiteX737" fmla="*/ 8428582 w 11218359"/>
              <a:gd name="connsiteY737" fmla="*/ 1587999 h 1587998"/>
              <a:gd name="connsiteX738" fmla="*/ 8440012 w 11218359"/>
              <a:gd name="connsiteY738" fmla="*/ 1587999 h 1587998"/>
              <a:gd name="connsiteX739" fmla="*/ 8451442 w 11218359"/>
              <a:gd name="connsiteY739" fmla="*/ 1587999 h 1587998"/>
              <a:gd name="connsiteX740" fmla="*/ 8462872 w 11218359"/>
              <a:gd name="connsiteY740" fmla="*/ 1587999 h 1587998"/>
              <a:gd name="connsiteX741" fmla="*/ 8474302 w 11218359"/>
              <a:gd name="connsiteY741" fmla="*/ 1587999 h 1587998"/>
              <a:gd name="connsiteX742" fmla="*/ 8485780 w 11218359"/>
              <a:gd name="connsiteY742" fmla="*/ 1587999 h 1587998"/>
              <a:gd name="connsiteX743" fmla="*/ 8497210 w 11218359"/>
              <a:gd name="connsiteY743" fmla="*/ 1587999 h 1587998"/>
              <a:gd name="connsiteX744" fmla="*/ 8508640 w 11218359"/>
              <a:gd name="connsiteY744" fmla="*/ 1587999 h 1587998"/>
              <a:gd name="connsiteX745" fmla="*/ 8520069 w 11218359"/>
              <a:gd name="connsiteY745" fmla="*/ 1587999 h 1587998"/>
              <a:gd name="connsiteX746" fmla="*/ 8531500 w 11218359"/>
              <a:gd name="connsiteY746" fmla="*/ 1587999 h 1587998"/>
              <a:gd name="connsiteX747" fmla="*/ 8542977 w 11218359"/>
              <a:gd name="connsiteY747" fmla="*/ 1587999 h 1587998"/>
              <a:gd name="connsiteX748" fmla="*/ 8554407 w 11218359"/>
              <a:gd name="connsiteY748" fmla="*/ 1587999 h 1587998"/>
              <a:gd name="connsiteX749" fmla="*/ 8565837 w 11218359"/>
              <a:gd name="connsiteY749" fmla="*/ 1587999 h 1587998"/>
              <a:gd name="connsiteX750" fmla="*/ 8577267 w 11218359"/>
              <a:gd name="connsiteY750" fmla="*/ 1587999 h 1587998"/>
              <a:gd name="connsiteX751" fmla="*/ 8588697 w 11218359"/>
              <a:gd name="connsiteY751" fmla="*/ 1587999 h 1587998"/>
              <a:gd name="connsiteX752" fmla="*/ 8600175 w 11218359"/>
              <a:gd name="connsiteY752" fmla="*/ 1587999 h 1587998"/>
              <a:gd name="connsiteX753" fmla="*/ 8611605 w 11218359"/>
              <a:gd name="connsiteY753" fmla="*/ 1587999 h 1587998"/>
              <a:gd name="connsiteX754" fmla="*/ 8623035 w 11218359"/>
              <a:gd name="connsiteY754" fmla="*/ 1587999 h 1587998"/>
              <a:gd name="connsiteX755" fmla="*/ 8634465 w 11218359"/>
              <a:gd name="connsiteY755" fmla="*/ 1587999 h 1587998"/>
              <a:gd name="connsiteX756" fmla="*/ 8645895 w 11218359"/>
              <a:gd name="connsiteY756" fmla="*/ 1587999 h 1587998"/>
              <a:gd name="connsiteX757" fmla="*/ 8657373 w 11218359"/>
              <a:gd name="connsiteY757" fmla="*/ 1587999 h 1587998"/>
              <a:gd name="connsiteX758" fmla="*/ 8668802 w 11218359"/>
              <a:gd name="connsiteY758" fmla="*/ 1587999 h 1587998"/>
              <a:gd name="connsiteX759" fmla="*/ 8680232 w 11218359"/>
              <a:gd name="connsiteY759" fmla="*/ 1587999 h 1587998"/>
              <a:gd name="connsiteX760" fmla="*/ 8691662 w 11218359"/>
              <a:gd name="connsiteY760" fmla="*/ 1587999 h 1587998"/>
              <a:gd name="connsiteX761" fmla="*/ 8703093 w 11218359"/>
              <a:gd name="connsiteY761" fmla="*/ 1587999 h 1587998"/>
              <a:gd name="connsiteX762" fmla="*/ 8714570 w 11218359"/>
              <a:gd name="connsiteY762" fmla="*/ 1587999 h 1587998"/>
              <a:gd name="connsiteX763" fmla="*/ 8726000 w 11218359"/>
              <a:gd name="connsiteY763" fmla="*/ 1587999 h 1587998"/>
              <a:gd name="connsiteX764" fmla="*/ 8737430 w 11218359"/>
              <a:gd name="connsiteY764" fmla="*/ 1587999 h 1587998"/>
              <a:gd name="connsiteX765" fmla="*/ 8748860 w 11218359"/>
              <a:gd name="connsiteY765" fmla="*/ 1587999 h 1587998"/>
              <a:gd name="connsiteX766" fmla="*/ 8760290 w 11218359"/>
              <a:gd name="connsiteY766" fmla="*/ 1587999 h 1587998"/>
              <a:gd name="connsiteX767" fmla="*/ 8771768 w 11218359"/>
              <a:gd name="connsiteY767" fmla="*/ 1587999 h 1587998"/>
              <a:gd name="connsiteX768" fmla="*/ 8783198 w 11218359"/>
              <a:gd name="connsiteY768" fmla="*/ 1587999 h 1587998"/>
              <a:gd name="connsiteX769" fmla="*/ 8794628 w 11218359"/>
              <a:gd name="connsiteY769" fmla="*/ 1587999 h 1587998"/>
              <a:gd name="connsiteX770" fmla="*/ 8806058 w 11218359"/>
              <a:gd name="connsiteY770" fmla="*/ 1587999 h 1587998"/>
              <a:gd name="connsiteX771" fmla="*/ 8817488 w 11218359"/>
              <a:gd name="connsiteY771" fmla="*/ 1587999 h 1587998"/>
              <a:gd name="connsiteX772" fmla="*/ 8828918 w 11218359"/>
              <a:gd name="connsiteY772" fmla="*/ 1587999 h 1587998"/>
              <a:gd name="connsiteX773" fmla="*/ 8840395 w 11218359"/>
              <a:gd name="connsiteY773" fmla="*/ 1587999 h 1587998"/>
              <a:gd name="connsiteX774" fmla="*/ 8851825 w 11218359"/>
              <a:gd name="connsiteY774" fmla="*/ 1587999 h 1587998"/>
              <a:gd name="connsiteX775" fmla="*/ 8863256 w 11218359"/>
              <a:gd name="connsiteY775" fmla="*/ 1587999 h 1587998"/>
              <a:gd name="connsiteX776" fmla="*/ 8874686 w 11218359"/>
              <a:gd name="connsiteY776" fmla="*/ 1587999 h 1587998"/>
              <a:gd name="connsiteX777" fmla="*/ 8886115 w 11218359"/>
              <a:gd name="connsiteY777" fmla="*/ 1587999 h 1587998"/>
              <a:gd name="connsiteX778" fmla="*/ 8897593 w 11218359"/>
              <a:gd name="connsiteY778" fmla="*/ 1587999 h 1587998"/>
              <a:gd name="connsiteX779" fmla="*/ 8909022 w 11218359"/>
              <a:gd name="connsiteY779" fmla="*/ 1587999 h 1587998"/>
              <a:gd name="connsiteX780" fmla="*/ 8920453 w 11218359"/>
              <a:gd name="connsiteY780" fmla="*/ 1587999 h 1587998"/>
              <a:gd name="connsiteX781" fmla="*/ 8931883 w 11218359"/>
              <a:gd name="connsiteY781" fmla="*/ 1587999 h 1587998"/>
              <a:gd name="connsiteX782" fmla="*/ 8943313 w 11218359"/>
              <a:gd name="connsiteY782" fmla="*/ 1587999 h 1587998"/>
              <a:gd name="connsiteX783" fmla="*/ 8954791 w 11218359"/>
              <a:gd name="connsiteY783" fmla="*/ 1587999 h 1587998"/>
              <a:gd name="connsiteX784" fmla="*/ 8966220 w 11218359"/>
              <a:gd name="connsiteY784" fmla="*/ 1587999 h 1587998"/>
              <a:gd name="connsiteX785" fmla="*/ 8977651 w 11218359"/>
              <a:gd name="connsiteY785" fmla="*/ 1587999 h 1587998"/>
              <a:gd name="connsiteX786" fmla="*/ 8989080 w 11218359"/>
              <a:gd name="connsiteY786" fmla="*/ 1587999 h 1587998"/>
              <a:gd name="connsiteX787" fmla="*/ 9000511 w 11218359"/>
              <a:gd name="connsiteY787" fmla="*/ 1587999 h 1587998"/>
              <a:gd name="connsiteX788" fmla="*/ 9011988 w 11218359"/>
              <a:gd name="connsiteY788" fmla="*/ 1587999 h 1587998"/>
              <a:gd name="connsiteX789" fmla="*/ 9023418 w 11218359"/>
              <a:gd name="connsiteY789" fmla="*/ 1587999 h 1587998"/>
              <a:gd name="connsiteX790" fmla="*/ 9034849 w 11218359"/>
              <a:gd name="connsiteY790" fmla="*/ 1587999 h 1587998"/>
              <a:gd name="connsiteX791" fmla="*/ 9046278 w 11218359"/>
              <a:gd name="connsiteY791" fmla="*/ 1587999 h 1587998"/>
              <a:gd name="connsiteX792" fmla="*/ 9057709 w 11218359"/>
              <a:gd name="connsiteY792" fmla="*/ 1587999 h 1587998"/>
              <a:gd name="connsiteX793" fmla="*/ 9069186 w 11218359"/>
              <a:gd name="connsiteY793" fmla="*/ 1587999 h 1587998"/>
              <a:gd name="connsiteX794" fmla="*/ 9080615 w 11218359"/>
              <a:gd name="connsiteY794" fmla="*/ 1587999 h 1587998"/>
              <a:gd name="connsiteX795" fmla="*/ 9092046 w 11218359"/>
              <a:gd name="connsiteY795" fmla="*/ 1587999 h 1587998"/>
              <a:gd name="connsiteX796" fmla="*/ 9103476 w 11218359"/>
              <a:gd name="connsiteY796" fmla="*/ 1587999 h 1587998"/>
              <a:gd name="connsiteX797" fmla="*/ 9114906 w 11218359"/>
              <a:gd name="connsiteY797" fmla="*/ 1587999 h 1587998"/>
              <a:gd name="connsiteX798" fmla="*/ 9126384 w 11218359"/>
              <a:gd name="connsiteY798" fmla="*/ 1587999 h 1587998"/>
              <a:gd name="connsiteX799" fmla="*/ 9137813 w 11218359"/>
              <a:gd name="connsiteY799" fmla="*/ 1587999 h 1587998"/>
              <a:gd name="connsiteX800" fmla="*/ 9149244 w 11218359"/>
              <a:gd name="connsiteY800" fmla="*/ 1587999 h 1587998"/>
              <a:gd name="connsiteX801" fmla="*/ 9160673 w 11218359"/>
              <a:gd name="connsiteY801" fmla="*/ 1587999 h 1587998"/>
              <a:gd name="connsiteX802" fmla="*/ 9172104 w 11218359"/>
              <a:gd name="connsiteY802" fmla="*/ 1587999 h 1587998"/>
              <a:gd name="connsiteX803" fmla="*/ 9183581 w 11218359"/>
              <a:gd name="connsiteY803" fmla="*/ 1587999 h 1587998"/>
              <a:gd name="connsiteX804" fmla="*/ 9195011 w 11218359"/>
              <a:gd name="connsiteY804" fmla="*/ 1587999 h 1587998"/>
              <a:gd name="connsiteX805" fmla="*/ 9206442 w 11218359"/>
              <a:gd name="connsiteY805" fmla="*/ 1587999 h 1587998"/>
              <a:gd name="connsiteX806" fmla="*/ 9217871 w 11218359"/>
              <a:gd name="connsiteY806" fmla="*/ 1587999 h 1587998"/>
              <a:gd name="connsiteX807" fmla="*/ 9229301 w 11218359"/>
              <a:gd name="connsiteY807" fmla="*/ 1587999 h 1587998"/>
              <a:gd name="connsiteX808" fmla="*/ 9240779 w 11218359"/>
              <a:gd name="connsiteY808" fmla="*/ 1587999 h 1587998"/>
              <a:gd name="connsiteX809" fmla="*/ 9252209 w 11218359"/>
              <a:gd name="connsiteY809" fmla="*/ 1587999 h 1587998"/>
              <a:gd name="connsiteX810" fmla="*/ 9263639 w 11218359"/>
              <a:gd name="connsiteY810" fmla="*/ 1587999 h 1587998"/>
              <a:gd name="connsiteX811" fmla="*/ 9275069 w 11218359"/>
              <a:gd name="connsiteY811" fmla="*/ 1587999 h 1587998"/>
              <a:gd name="connsiteX812" fmla="*/ 9286498 w 11218359"/>
              <a:gd name="connsiteY812" fmla="*/ 1587999 h 1587998"/>
              <a:gd name="connsiteX813" fmla="*/ 9297977 w 11218359"/>
              <a:gd name="connsiteY813" fmla="*/ 1587999 h 1587998"/>
              <a:gd name="connsiteX814" fmla="*/ 9309406 w 11218359"/>
              <a:gd name="connsiteY814" fmla="*/ 1587999 h 1587998"/>
              <a:gd name="connsiteX815" fmla="*/ 9320837 w 11218359"/>
              <a:gd name="connsiteY815" fmla="*/ 1587999 h 1587998"/>
              <a:gd name="connsiteX816" fmla="*/ 9332266 w 11218359"/>
              <a:gd name="connsiteY816" fmla="*/ 1587999 h 1587998"/>
              <a:gd name="connsiteX817" fmla="*/ 9343696 w 11218359"/>
              <a:gd name="connsiteY817" fmla="*/ 1587999 h 1587998"/>
              <a:gd name="connsiteX818" fmla="*/ 9355174 w 11218359"/>
              <a:gd name="connsiteY818" fmla="*/ 1587999 h 1587998"/>
              <a:gd name="connsiteX819" fmla="*/ 9366604 w 11218359"/>
              <a:gd name="connsiteY819" fmla="*/ 1587999 h 1587998"/>
              <a:gd name="connsiteX820" fmla="*/ 9378035 w 11218359"/>
              <a:gd name="connsiteY820" fmla="*/ 1587999 h 1587998"/>
              <a:gd name="connsiteX821" fmla="*/ 9389464 w 11218359"/>
              <a:gd name="connsiteY821" fmla="*/ 1587999 h 1587998"/>
              <a:gd name="connsiteX822" fmla="*/ 9400894 w 11218359"/>
              <a:gd name="connsiteY822" fmla="*/ 1587999 h 1587998"/>
              <a:gd name="connsiteX823" fmla="*/ 9412372 w 11218359"/>
              <a:gd name="connsiteY823" fmla="*/ 1587999 h 1587998"/>
              <a:gd name="connsiteX824" fmla="*/ 9423802 w 11218359"/>
              <a:gd name="connsiteY824" fmla="*/ 1587999 h 1587998"/>
              <a:gd name="connsiteX825" fmla="*/ 9435232 w 11218359"/>
              <a:gd name="connsiteY825" fmla="*/ 1587999 h 1587998"/>
              <a:gd name="connsiteX826" fmla="*/ 9446662 w 11218359"/>
              <a:gd name="connsiteY826" fmla="*/ 1587999 h 1587998"/>
              <a:gd name="connsiteX827" fmla="*/ 9458091 w 11218359"/>
              <a:gd name="connsiteY827" fmla="*/ 1587999 h 1587998"/>
              <a:gd name="connsiteX828" fmla="*/ 9469570 w 11218359"/>
              <a:gd name="connsiteY828" fmla="*/ 1587999 h 1587998"/>
              <a:gd name="connsiteX829" fmla="*/ 9480999 w 11218359"/>
              <a:gd name="connsiteY829" fmla="*/ 1587999 h 1587998"/>
              <a:gd name="connsiteX830" fmla="*/ 9492429 w 11218359"/>
              <a:gd name="connsiteY830" fmla="*/ 1587999 h 1587998"/>
              <a:gd name="connsiteX831" fmla="*/ 9503859 w 11218359"/>
              <a:gd name="connsiteY831" fmla="*/ 1587999 h 1587998"/>
              <a:gd name="connsiteX832" fmla="*/ 9515289 w 11218359"/>
              <a:gd name="connsiteY832" fmla="*/ 1587999 h 1587998"/>
              <a:gd name="connsiteX833" fmla="*/ 9526767 w 11218359"/>
              <a:gd name="connsiteY833" fmla="*/ 1587999 h 1587998"/>
              <a:gd name="connsiteX834" fmla="*/ 9538197 w 11218359"/>
              <a:gd name="connsiteY834" fmla="*/ 1587999 h 1587998"/>
              <a:gd name="connsiteX835" fmla="*/ 9549626 w 11218359"/>
              <a:gd name="connsiteY835" fmla="*/ 1587999 h 1587998"/>
              <a:gd name="connsiteX836" fmla="*/ 9561057 w 11218359"/>
              <a:gd name="connsiteY836" fmla="*/ 1587999 h 1587998"/>
              <a:gd name="connsiteX837" fmla="*/ 9572487 w 11218359"/>
              <a:gd name="connsiteY837" fmla="*/ 1587999 h 1587998"/>
              <a:gd name="connsiteX838" fmla="*/ 9583965 w 11218359"/>
              <a:gd name="connsiteY838" fmla="*/ 1587999 h 1587998"/>
              <a:gd name="connsiteX839" fmla="*/ 9595395 w 11218359"/>
              <a:gd name="connsiteY839" fmla="*/ 1587999 h 1587998"/>
              <a:gd name="connsiteX840" fmla="*/ 9606824 w 11218359"/>
              <a:gd name="connsiteY840" fmla="*/ 1587999 h 1587998"/>
              <a:gd name="connsiteX841" fmla="*/ 9618255 w 11218359"/>
              <a:gd name="connsiteY841" fmla="*/ 1587999 h 1587998"/>
              <a:gd name="connsiteX842" fmla="*/ 9629684 w 11218359"/>
              <a:gd name="connsiteY842" fmla="*/ 1587999 h 1587998"/>
              <a:gd name="connsiteX843" fmla="*/ 9641163 w 11218359"/>
              <a:gd name="connsiteY843" fmla="*/ 1587999 h 1587998"/>
              <a:gd name="connsiteX844" fmla="*/ 9652592 w 11218359"/>
              <a:gd name="connsiteY844" fmla="*/ 1587999 h 1587998"/>
              <a:gd name="connsiteX845" fmla="*/ 9664022 w 11218359"/>
              <a:gd name="connsiteY845" fmla="*/ 1587999 h 1587998"/>
              <a:gd name="connsiteX846" fmla="*/ 9675452 w 11218359"/>
              <a:gd name="connsiteY846" fmla="*/ 1587999 h 1587998"/>
              <a:gd name="connsiteX847" fmla="*/ 9686882 w 11218359"/>
              <a:gd name="connsiteY847" fmla="*/ 1587999 h 1587998"/>
              <a:gd name="connsiteX848" fmla="*/ 9698360 w 11218359"/>
              <a:gd name="connsiteY848" fmla="*/ 1587999 h 1587998"/>
              <a:gd name="connsiteX849" fmla="*/ 9709790 w 11218359"/>
              <a:gd name="connsiteY849" fmla="*/ 1587999 h 1587998"/>
              <a:gd name="connsiteX850" fmla="*/ 9721219 w 11218359"/>
              <a:gd name="connsiteY850" fmla="*/ 1587999 h 1587998"/>
              <a:gd name="connsiteX851" fmla="*/ 9732650 w 11218359"/>
              <a:gd name="connsiteY851" fmla="*/ 1587999 h 1587998"/>
              <a:gd name="connsiteX852" fmla="*/ 9744080 w 11218359"/>
              <a:gd name="connsiteY852" fmla="*/ 1587999 h 1587998"/>
              <a:gd name="connsiteX853" fmla="*/ 9755557 w 11218359"/>
              <a:gd name="connsiteY853" fmla="*/ 1587999 h 1587998"/>
              <a:gd name="connsiteX854" fmla="*/ 9766988 w 11218359"/>
              <a:gd name="connsiteY854" fmla="*/ 1587999 h 1587998"/>
              <a:gd name="connsiteX855" fmla="*/ 9778417 w 11218359"/>
              <a:gd name="connsiteY855" fmla="*/ 1587999 h 1587998"/>
              <a:gd name="connsiteX856" fmla="*/ 9789848 w 11218359"/>
              <a:gd name="connsiteY856" fmla="*/ 1587999 h 1587998"/>
              <a:gd name="connsiteX857" fmla="*/ 9801277 w 11218359"/>
              <a:gd name="connsiteY857" fmla="*/ 1587999 h 1587998"/>
              <a:gd name="connsiteX858" fmla="*/ 9812755 w 11218359"/>
              <a:gd name="connsiteY858" fmla="*/ 1587999 h 1587998"/>
              <a:gd name="connsiteX859" fmla="*/ 9824185 w 11218359"/>
              <a:gd name="connsiteY859" fmla="*/ 1587999 h 1587998"/>
              <a:gd name="connsiteX860" fmla="*/ 9835615 w 11218359"/>
              <a:gd name="connsiteY860" fmla="*/ 1587999 h 1587998"/>
              <a:gd name="connsiteX861" fmla="*/ 9847045 w 11218359"/>
              <a:gd name="connsiteY861" fmla="*/ 1587999 h 1587998"/>
              <a:gd name="connsiteX862" fmla="*/ 9858475 w 11218359"/>
              <a:gd name="connsiteY862" fmla="*/ 1587999 h 1587998"/>
              <a:gd name="connsiteX863" fmla="*/ 9869952 w 11218359"/>
              <a:gd name="connsiteY863" fmla="*/ 1587999 h 1587998"/>
              <a:gd name="connsiteX864" fmla="*/ 9881383 w 11218359"/>
              <a:gd name="connsiteY864" fmla="*/ 1587999 h 1587998"/>
              <a:gd name="connsiteX865" fmla="*/ 9892812 w 11218359"/>
              <a:gd name="connsiteY865" fmla="*/ 1587999 h 1587998"/>
              <a:gd name="connsiteX866" fmla="*/ 9904243 w 11218359"/>
              <a:gd name="connsiteY866" fmla="*/ 1587999 h 1587998"/>
              <a:gd name="connsiteX867" fmla="*/ 9915673 w 11218359"/>
              <a:gd name="connsiteY867" fmla="*/ 1587999 h 1587998"/>
              <a:gd name="connsiteX868" fmla="*/ 9927102 w 11218359"/>
              <a:gd name="connsiteY868" fmla="*/ 1587999 h 1587998"/>
              <a:gd name="connsiteX869" fmla="*/ 9938581 w 11218359"/>
              <a:gd name="connsiteY869" fmla="*/ 1587999 h 1587998"/>
              <a:gd name="connsiteX870" fmla="*/ 9950010 w 11218359"/>
              <a:gd name="connsiteY870" fmla="*/ 1587999 h 1587998"/>
              <a:gd name="connsiteX871" fmla="*/ 9961441 w 11218359"/>
              <a:gd name="connsiteY871" fmla="*/ 1587999 h 1587998"/>
              <a:gd name="connsiteX872" fmla="*/ 9972870 w 11218359"/>
              <a:gd name="connsiteY872" fmla="*/ 1587999 h 1587998"/>
              <a:gd name="connsiteX873" fmla="*/ 9984300 w 11218359"/>
              <a:gd name="connsiteY873" fmla="*/ 1587999 h 1587998"/>
              <a:gd name="connsiteX874" fmla="*/ 9995778 w 11218359"/>
              <a:gd name="connsiteY874" fmla="*/ 1587999 h 1587998"/>
              <a:gd name="connsiteX875" fmla="*/ 10007208 w 11218359"/>
              <a:gd name="connsiteY875" fmla="*/ 1587999 h 1587998"/>
              <a:gd name="connsiteX876" fmla="*/ 10018638 w 11218359"/>
              <a:gd name="connsiteY876" fmla="*/ 1587999 h 1587998"/>
              <a:gd name="connsiteX877" fmla="*/ 10030068 w 11218359"/>
              <a:gd name="connsiteY877" fmla="*/ 1587999 h 1587998"/>
              <a:gd name="connsiteX878" fmla="*/ 10041498 w 11218359"/>
              <a:gd name="connsiteY878" fmla="*/ 1587999 h 1587998"/>
              <a:gd name="connsiteX879" fmla="*/ 10052976 w 11218359"/>
              <a:gd name="connsiteY879" fmla="*/ 1587999 h 1587998"/>
              <a:gd name="connsiteX880" fmla="*/ 10064405 w 11218359"/>
              <a:gd name="connsiteY880" fmla="*/ 1587999 h 1587998"/>
              <a:gd name="connsiteX881" fmla="*/ 10075835 w 11218359"/>
              <a:gd name="connsiteY881" fmla="*/ 1587999 h 1587998"/>
              <a:gd name="connsiteX882" fmla="*/ 10087266 w 11218359"/>
              <a:gd name="connsiteY882" fmla="*/ 1587999 h 1587998"/>
              <a:gd name="connsiteX883" fmla="*/ 10098695 w 11218359"/>
              <a:gd name="connsiteY883" fmla="*/ 1587999 h 1587998"/>
              <a:gd name="connsiteX884" fmla="*/ 10110174 w 11218359"/>
              <a:gd name="connsiteY884" fmla="*/ 1587999 h 1587998"/>
              <a:gd name="connsiteX885" fmla="*/ 10121603 w 11218359"/>
              <a:gd name="connsiteY885" fmla="*/ 1587999 h 1587998"/>
              <a:gd name="connsiteX886" fmla="*/ 10133033 w 11218359"/>
              <a:gd name="connsiteY886" fmla="*/ 1587999 h 1587998"/>
              <a:gd name="connsiteX887" fmla="*/ 10144463 w 11218359"/>
              <a:gd name="connsiteY887" fmla="*/ 1587999 h 1587998"/>
              <a:gd name="connsiteX888" fmla="*/ 10155893 w 11218359"/>
              <a:gd name="connsiteY888" fmla="*/ 1587999 h 1587998"/>
              <a:gd name="connsiteX889" fmla="*/ 10167371 w 11218359"/>
              <a:gd name="connsiteY889" fmla="*/ 1587999 h 1587998"/>
              <a:gd name="connsiteX890" fmla="*/ 10178801 w 11218359"/>
              <a:gd name="connsiteY890" fmla="*/ 1587999 h 1587998"/>
              <a:gd name="connsiteX891" fmla="*/ 10190230 w 11218359"/>
              <a:gd name="connsiteY891" fmla="*/ 1587999 h 1587998"/>
              <a:gd name="connsiteX892" fmla="*/ 10201661 w 11218359"/>
              <a:gd name="connsiteY892" fmla="*/ 1587999 h 1587998"/>
              <a:gd name="connsiteX893" fmla="*/ 10213091 w 11218359"/>
              <a:gd name="connsiteY893" fmla="*/ 1587999 h 1587998"/>
              <a:gd name="connsiteX894" fmla="*/ 10224569 w 11218359"/>
              <a:gd name="connsiteY894" fmla="*/ 1587999 h 1587998"/>
              <a:gd name="connsiteX895" fmla="*/ 10235998 w 11218359"/>
              <a:gd name="connsiteY895" fmla="*/ 1587999 h 1587998"/>
              <a:gd name="connsiteX896" fmla="*/ 10247428 w 11218359"/>
              <a:gd name="connsiteY896" fmla="*/ 1587999 h 1587998"/>
              <a:gd name="connsiteX897" fmla="*/ 10258859 w 11218359"/>
              <a:gd name="connsiteY897" fmla="*/ 1587999 h 1587998"/>
              <a:gd name="connsiteX898" fmla="*/ 10270288 w 11218359"/>
              <a:gd name="connsiteY898" fmla="*/ 1587999 h 1587998"/>
              <a:gd name="connsiteX899" fmla="*/ 10281767 w 11218359"/>
              <a:gd name="connsiteY899" fmla="*/ 1587999 h 1587998"/>
              <a:gd name="connsiteX900" fmla="*/ 10293196 w 11218359"/>
              <a:gd name="connsiteY900" fmla="*/ 1587999 h 1587998"/>
              <a:gd name="connsiteX901" fmla="*/ 10304626 w 11218359"/>
              <a:gd name="connsiteY901" fmla="*/ 1587999 h 1587998"/>
              <a:gd name="connsiteX902" fmla="*/ 10316056 w 11218359"/>
              <a:gd name="connsiteY902" fmla="*/ 1587999 h 1587998"/>
              <a:gd name="connsiteX903" fmla="*/ 10327486 w 11218359"/>
              <a:gd name="connsiteY903" fmla="*/ 1587999 h 1587998"/>
              <a:gd name="connsiteX904" fmla="*/ 10338963 w 11218359"/>
              <a:gd name="connsiteY904" fmla="*/ 1587999 h 1587998"/>
              <a:gd name="connsiteX905" fmla="*/ 10350394 w 11218359"/>
              <a:gd name="connsiteY905" fmla="*/ 1587999 h 1587998"/>
              <a:gd name="connsiteX906" fmla="*/ 10361823 w 11218359"/>
              <a:gd name="connsiteY906" fmla="*/ 1587999 h 1587998"/>
              <a:gd name="connsiteX907" fmla="*/ 10373254 w 11218359"/>
              <a:gd name="connsiteY907" fmla="*/ 1587999 h 1587998"/>
              <a:gd name="connsiteX908" fmla="*/ 10384684 w 11218359"/>
              <a:gd name="connsiteY908" fmla="*/ 1587999 h 1587998"/>
              <a:gd name="connsiteX909" fmla="*/ 10396161 w 11218359"/>
              <a:gd name="connsiteY909" fmla="*/ 1587999 h 1587998"/>
              <a:gd name="connsiteX910" fmla="*/ 10407591 w 11218359"/>
              <a:gd name="connsiteY910" fmla="*/ 1587999 h 1587998"/>
              <a:gd name="connsiteX911" fmla="*/ 10419021 w 11218359"/>
              <a:gd name="connsiteY911" fmla="*/ 1587999 h 1587998"/>
              <a:gd name="connsiteX912" fmla="*/ 10430452 w 11218359"/>
              <a:gd name="connsiteY912" fmla="*/ 1587999 h 1587998"/>
              <a:gd name="connsiteX913" fmla="*/ 10441881 w 11218359"/>
              <a:gd name="connsiteY913" fmla="*/ 1587999 h 1587998"/>
              <a:gd name="connsiteX914" fmla="*/ 10453358 w 11218359"/>
              <a:gd name="connsiteY914" fmla="*/ 1587999 h 1587998"/>
              <a:gd name="connsiteX915" fmla="*/ 10464789 w 11218359"/>
              <a:gd name="connsiteY915" fmla="*/ 1587999 h 1587998"/>
              <a:gd name="connsiteX916" fmla="*/ 10476219 w 11218359"/>
              <a:gd name="connsiteY916" fmla="*/ 1587999 h 1587998"/>
              <a:gd name="connsiteX917" fmla="*/ 10487649 w 11218359"/>
              <a:gd name="connsiteY917" fmla="*/ 1587999 h 1587998"/>
              <a:gd name="connsiteX918" fmla="*/ 10499079 w 11218359"/>
              <a:gd name="connsiteY918" fmla="*/ 1587999 h 1587998"/>
              <a:gd name="connsiteX919" fmla="*/ 10510556 w 11218359"/>
              <a:gd name="connsiteY919" fmla="*/ 1587999 h 1587998"/>
              <a:gd name="connsiteX920" fmla="*/ 10521987 w 11218359"/>
              <a:gd name="connsiteY920" fmla="*/ 1587999 h 1587998"/>
              <a:gd name="connsiteX921" fmla="*/ 10533416 w 11218359"/>
              <a:gd name="connsiteY921" fmla="*/ 1587999 h 1587998"/>
              <a:gd name="connsiteX922" fmla="*/ 10544847 w 11218359"/>
              <a:gd name="connsiteY922" fmla="*/ 1587999 h 1587998"/>
              <a:gd name="connsiteX923" fmla="*/ 10556277 w 11218359"/>
              <a:gd name="connsiteY923" fmla="*/ 1587999 h 1587998"/>
              <a:gd name="connsiteX924" fmla="*/ 10567754 w 11218359"/>
              <a:gd name="connsiteY924" fmla="*/ 1587999 h 1587998"/>
              <a:gd name="connsiteX925" fmla="*/ 10579184 w 11218359"/>
              <a:gd name="connsiteY925" fmla="*/ 1587999 h 1587998"/>
              <a:gd name="connsiteX926" fmla="*/ 10590614 w 11218359"/>
              <a:gd name="connsiteY926" fmla="*/ 1587999 h 1587998"/>
              <a:gd name="connsiteX927" fmla="*/ 10602045 w 11218359"/>
              <a:gd name="connsiteY927" fmla="*/ 1587999 h 1587998"/>
              <a:gd name="connsiteX928" fmla="*/ 10613474 w 11218359"/>
              <a:gd name="connsiteY928" fmla="*/ 1587999 h 1587998"/>
              <a:gd name="connsiteX929" fmla="*/ 10624951 w 11218359"/>
              <a:gd name="connsiteY929" fmla="*/ 1587999 h 1587998"/>
              <a:gd name="connsiteX930" fmla="*/ 10636382 w 11218359"/>
              <a:gd name="connsiteY930" fmla="*/ 1587999 h 1587998"/>
              <a:gd name="connsiteX931" fmla="*/ 10647812 w 11218359"/>
              <a:gd name="connsiteY931" fmla="*/ 1587999 h 1587998"/>
              <a:gd name="connsiteX932" fmla="*/ 10659241 w 11218359"/>
              <a:gd name="connsiteY932" fmla="*/ 1587999 h 1587998"/>
              <a:gd name="connsiteX933" fmla="*/ 10670672 w 11218359"/>
              <a:gd name="connsiteY933" fmla="*/ 1587999 h 1587998"/>
              <a:gd name="connsiteX934" fmla="*/ 10682149 w 11218359"/>
              <a:gd name="connsiteY934" fmla="*/ 1587999 h 1587998"/>
              <a:gd name="connsiteX935" fmla="*/ 10693580 w 11218359"/>
              <a:gd name="connsiteY935" fmla="*/ 1587999 h 1587998"/>
              <a:gd name="connsiteX936" fmla="*/ 10705009 w 11218359"/>
              <a:gd name="connsiteY936" fmla="*/ 1587999 h 1587998"/>
              <a:gd name="connsiteX937" fmla="*/ 10716439 w 11218359"/>
              <a:gd name="connsiteY937" fmla="*/ 1587999 h 1587998"/>
              <a:gd name="connsiteX938" fmla="*/ 10727870 w 11218359"/>
              <a:gd name="connsiteY938" fmla="*/ 1587999 h 1587998"/>
              <a:gd name="connsiteX939" fmla="*/ 10739347 w 11218359"/>
              <a:gd name="connsiteY939" fmla="*/ 1587999 h 1587998"/>
              <a:gd name="connsiteX940" fmla="*/ 10750778 w 11218359"/>
              <a:gd name="connsiteY940" fmla="*/ 1587999 h 1587998"/>
              <a:gd name="connsiteX941" fmla="*/ 10762207 w 11218359"/>
              <a:gd name="connsiteY941" fmla="*/ 1587999 h 1587998"/>
              <a:gd name="connsiteX942" fmla="*/ 10773637 w 11218359"/>
              <a:gd name="connsiteY942" fmla="*/ 1587999 h 1587998"/>
              <a:gd name="connsiteX943" fmla="*/ 10785067 w 11218359"/>
              <a:gd name="connsiteY943" fmla="*/ 1587999 h 1587998"/>
              <a:gd name="connsiteX944" fmla="*/ 10796544 w 11218359"/>
              <a:gd name="connsiteY944" fmla="*/ 1587999 h 1587998"/>
              <a:gd name="connsiteX945" fmla="*/ 10807975 w 11218359"/>
              <a:gd name="connsiteY945" fmla="*/ 1587999 h 1587998"/>
              <a:gd name="connsiteX946" fmla="*/ 10819405 w 11218359"/>
              <a:gd name="connsiteY946" fmla="*/ 1587999 h 1587998"/>
              <a:gd name="connsiteX947" fmla="*/ 10830834 w 11218359"/>
              <a:gd name="connsiteY947" fmla="*/ 1587999 h 1587998"/>
              <a:gd name="connsiteX948" fmla="*/ 10842265 w 11218359"/>
              <a:gd name="connsiteY948" fmla="*/ 1587999 h 1587998"/>
              <a:gd name="connsiteX949" fmla="*/ 10853742 w 11218359"/>
              <a:gd name="connsiteY949" fmla="*/ 1587999 h 1587998"/>
              <a:gd name="connsiteX950" fmla="*/ 10865173 w 11218359"/>
              <a:gd name="connsiteY950" fmla="*/ 1587999 h 1587998"/>
              <a:gd name="connsiteX951" fmla="*/ 10876602 w 11218359"/>
              <a:gd name="connsiteY951" fmla="*/ 1587999 h 1587998"/>
              <a:gd name="connsiteX952" fmla="*/ 10888032 w 11218359"/>
              <a:gd name="connsiteY952" fmla="*/ 1587999 h 1587998"/>
              <a:gd name="connsiteX953" fmla="*/ 10899463 w 11218359"/>
              <a:gd name="connsiteY953" fmla="*/ 1587999 h 1587998"/>
              <a:gd name="connsiteX954" fmla="*/ 10910892 w 11218359"/>
              <a:gd name="connsiteY954" fmla="*/ 1587999 h 1587998"/>
              <a:gd name="connsiteX955" fmla="*/ 10922369 w 11218359"/>
              <a:gd name="connsiteY955" fmla="*/ 1587999 h 1587998"/>
              <a:gd name="connsiteX956" fmla="*/ 10933800 w 11218359"/>
              <a:gd name="connsiteY956" fmla="*/ 1587999 h 1587998"/>
              <a:gd name="connsiteX957" fmla="*/ 10945230 w 11218359"/>
              <a:gd name="connsiteY957" fmla="*/ 1587999 h 1587998"/>
              <a:gd name="connsiteX958" fmla="*/ 10956660 w 11218359"/>
              <a:gd name="connsiteY958" fmla="*/ 1587999 h 1587998"/>
              <a:gd name="connsiteX959" fmla="*/ 10968090 w 11218359"/>
              <a:gd name="connsiteY959" fmla="*/ 1587999 h 1587998"/>
              <a:gd name="connsiteX960" fmla="*/ 10979567 w 11218359"/>
              <a:gd name="connsiteY960" fmla="*/ 1587999 h 1587998"/>
              <a:gd name="connsiteX961" fmla="*/ 10990998 w 11218359"/>
              <a:gd name="connsiteY961" fmla="*/ 1587999 h 1587998"/>
              <a:gd name="connsiteX962" fmla="*/ 11002427 w 11218359"/>
              <a:gd name="connsiteY962" fmla="*/ 1587999 h 1587998"/>
              <a:gd name="connsiteX963" fmla="*/ 11013858 w 11218359"/>
              <a:gd name="connsiteY963" fmla="*/ 1587999 h 1587998"/>
              <a:gd name="connsiteX964" fmla="*/ 11025287 w 11218359"/>
              <a:gd name="connsiteY964" fmla="*/ 1587999 h 1587998"/>
              <a:gd name="connsiteX965" fmla="*/ 11036765 w 11218359"/>
              <a:gd name="connsiteY965" fmla="*/ 1587999 h 1587998"/>
              <a:gd name="connsiteX966" fmla="*/ 11048195 w 11218359"/>
              <a:gd name="connsiteY966" fmla="*/ 1587999 h 1587998"/>
              <a:gd name="connsiteX967" fmla="*/ 11059625 w 11218359"/>
              <a:gd name="connsiteY967" fmla="*/ 1587999 h 1587998"/>
              <a:gd name="connsiteX968" fmla="*/ 11071056 w 11218359"/>
              <a:gd name="connsiteY968" fmla="*/ 1587999 h 1587998"/>
              <a:gd name="connsiteX969" fmla="*/ 11082485 w 11218359"/>
              <a:gd name="connsiteY969" fmla="*/ 1587999 h 1587998"/>
              <a:gd name="connsiteX970" fmla="*/ 11093962 w 11218359"/>
              <a:gd name="connsiteY970" fmla="*/ 1587999 h 1587998"/>
              <a:gd name="connsiteX971" fmla="*/ 11105393 w 11218359"/>
              <a:gd name="connsiteY971" fmla="*/ 1587999 h 1587998"/>
              <a:gd name="connsiteX972" fmla="*/ 11116823 w 11218359"/>
              <a:gd name="connsiteY972" fmla="*/ 1587999 h 1587998"/>
              <a:gd name="connsiteX973" fmla="*/ 11128253 w 11218359"/>
              <a:gd name="connsiteY973" fmla="*/ 1587999 h 1587998"/>
              <a:gd name="connsiteX974" fmla="*/ 11139683 w 11218359"/>
              <a:gd name="connsiteY974" fmla="*/ 1587999 h 1587998"/>
              <a:gd name="connsiteX975" fmla="*/ 11151160 w 11218359"/>
              <a:gd name="connsiteY975" fmla="*/ 1587999 h 1587998"/>
              <a:gd name="connsiteX976" fmla="*/ 11162591 w 11218359"/>
              <a:gd name="connsiteY976" fmla="*/ 1587999 h 1587998"/>
              <a:gd name="connsiteX977" fmla="*/ 11174020 w 11218359"/>
              <a:gd name="connsiteY977" fmla="*/ 1587999 h 1587998"/>
              <a:gd name="connsiteX978" fmla="*/ 11185451 w 11218359"/>
              <a:gd name="connsiteY978" fmla="*/ 1587999 h 1587998"/>
              <a:gd name="connsiteX979" fmla="*/ 11196881 w 11218359"/>
              <a:gd name="connsiteY979" fmla="*/ 1587999 h 1587998"/>
              <a:gd name="connsiteX980" fmla="*/ 11208358 w 11218359"/>
              <a:gd name="connsiteY980" fmla="*/ 1587999 h 1587998"/>
              <a:gd name="connsiteX981" fmla="*/ 11218359 w 11218359"/>
              <a:gd name="connsiteY981" fmla="*/ 1587999 h 158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87998">
                <a:moveTo>
                  <a:pt x="0" y="1587999"/>
                </a:moveTo>
                <a:lnTo>
                  <a:pt x="9149" y="1587999"/>
                </a:lnTo>
                <a:lnTo>
                  <a:pt x="20588" y="1587999"/>
                </a:lnTo>
                <a:lnTo>
                  <a:pt x="32028" y="1587999"/>
                </a:lnTo>
                <a:lnTo>
                  <a:pt x="43467" y="1587999"/>
                </a:lnTo>
                <a:lnTo>
                  <a:pt x="54907" y="1587999"/>
                </a:lnTo>
                <a:lnTo>
                  <a:pt x="66346" y="1587999"/>
                </a:lnTo>
                <a:lnTo>
                  <a:pt x="77786" y="1587999"/>
                </a:lnTo>
                <a:lnTo>
                  <a:pt x="89225" y="1587999"/>
                </a:lnTo>
                <a:lnTo>
                  <a:pt x="100665" y="1587999"/>
                </a:lnTo>
                <a:lnTo>
                  <a:pt x="112104" y="1587999"/>
                </a:lnTo>
                <a:lnTo>
                  <a:pt x="123544" y="1587999"/>
                </a:lnTo>
                <a:lnTo>
                  <a:pt x="134979" y="1587999"/>
                </a:lnTo>
                <a:lnTo>
                  <a:pt x="146423" y="1587999"/>
                </a:lnTo>
                <a:lnTo>
                  <a:pt x="157858" y="1587999"/>
                </a:lnTo>
                <a:lnTo>
                  <a:pt x="169297" y="1587999"/>
                </a:lnTo>
                <a:lnTo>
                  <a:pt x="180737" y="1587999"/>
                </a:lnTo>
                <a:lnTo>
                  <a:pt x="192176" y="1587999"/>
                </a:lnTo>
                <a:lnTo>
                  <a:pt x="203616" y="1587999"/>
                </a:lnTo>
                <a:lnTo>
                  <a:pt x="215055" y="1587999"/>
                </a:lnTo>
                <a:lnTo>
                  <a:pt x="226495" y="1587999"/>
                </a:lnTo>
                <a:lnTo>
                  <a:pt x="237935" y="1587999"/>
                </a:lnTo>
                <a:lnTo>
                  <a:pt x="249374" y="1587999"/>
                </a:lnTo>
                <a:lnTo>
                  <a:pt x="260814" y="1587999"/>
                </a:lnTo>
                <a:lnTo>
                  <a:pt x="272253" y="1587999"/>
                </a:lnTo>
                <a:lnTo>
                  <a:pt x="283693" y="1587999"/>
                </a:lnTo>
                <a:lnTo>
                  <a:pt x="295132" y="1587999"/>
                </a:lnTo>
                <a:lnTo>
                  <a:pt x="306572" y="1587999"/>
                </a:lnTo>
                <a:lnTo>
                  <a:pt x="318011" y="1587999"/>
                </a:lnTo>
                <a:lnTo>
                  <a:pt x="329451" y="1587999"/>
                </a:lnTo>
                <a:lnTo>
                  <a:pt x="340890" y="1587999"/>
                </a:lnTo>
                <a:lnTo>
                  <a:pt x="352330" y="1587999"/>
                </a:lnTo>
                <a:lnTo>
                  <a:pt x="363769" y="1587999"/>
                </a:lnTo>
                <a:lnTo>
                  <a:pt x="375209" y="1587999"/>
                </a:lnTo>
                <a:lnTo>
                  <a:pt x="386648" y="1587999"/>
                </a:lnTo>
                <a:lnTo>
                  <a:pt x="398088" y="1587999"/>
                </a:lnTo>
                <a:lnTo>
                  <a:pt x="409527" y="1587999"/>
                </a:lnTo>
                <a:lnTo>
                  <a:pt x="420967" y="1587999"/>
                </a:lnTo>
                <a:lnTo>
                  <a:pt x="432406" y="1587999"/>
                </a:lnTo>
                <a:lnTo>
                  <a:pt x="443846" y="1587999"/>
                </a:lnTo>
                <a:lnTo>
                  <a:pt x="455285" y="1587999"/>
                </a:lnTo>
                <a:lnTo>
                  <a:pt x="466725" y="1587999"/>
                </a:lnTo>
                <a:lnTo>
                  <a:pt x="478165" y="1587999"/>
                </a:lnTo>
                <a:lnTo>
                  <a:pt x="489604" y="1587999"/>
                </a:lnTo>
                <a:lnTo>
                  <a:pt x="501044" y="1587999"/>
                </a:lnTo>
                <a:lnTo>
                  <a:pt x="512483" y="1587999"/>
                </a:lnTo>
                <a:lnTo>
                  <a:pt x="523923" y="1587999"/>
                </a:lnTo>
                <a:lnTo>
                  <a:pt x="535362" y="1587999"/>
                </a:lnTo>
                <a:lnTo>
                  <a:pt x="546802" y="1587999"/>
                </a:lnTo>
                <a:lnTo>
                  <a:pt x="558241" y="1587999"/>
                </a:lnTo>
                <a:lnTo>
                  <a:pt x="569681" y="1587999"/>
                </a:lnTo>
                <a:lnTo>
                  <a:pt x="581120" y="1587999"/>
                </a:lnTo>
                <a:lnTo>
                  <a:pt x="592560" y="1587999"/>
                </a:lnTo>
                <a:lnTo>
                  <a:pt x="603999" y="1587999"/>
                </a:lnTo>
                <a:lnTo>
                  <a:pt x="615439" y="1587999"/>
                </a:lnTo>
                <a:lnTo>
                  <a:pt x="626878" y="1587999"/>
                </a:lnTo>
                <a:lnTo>
                  <a:pt x="638318" y="1587999"/>
                </a:lnTo>
                <a:lnTo>
                  <a:pt x="649757" y="1587999"/>
                </a:lnTo>
                <a:lnTo>
                  <a:pt x="661192" y="1587999"/>
                </a:lnTo>
                <a:lnTo>
                  <a:pt x="672632" y="1587999"/>
                </a:lnTo>
                <a:lnTo>
                  <a:pt x="684071" y="1587999"/>
                </a:lnTo>
                <a:lnTo>
                  <a:pt x="695511" y="1587999"/>
                </a:lnTo>
                <a:lnTo>
                  <a:pt x="706950" y="1587999"/>
                </a:lnTo>
                <a:lnTo>
                  <a:pt x="718390" y="1587999"/>
                </a:lnTo>
                <a:lnTo>
                  <a:pt x="729829" y="1587999"/>
                </a:lnTo>
                <a:lnTo>
                  <a:pt x="741269" y="1587999"/>
                </a:lnTo>
                <a:lnTo>
                  <a:pt x="752708" y="1587999"/>
                </a:lnTo>
                <a:lnTo>
                  <a:pt x="764148" y="1587999"/>
                </a:lnTo>
                <a:lnTo>
                  <a:pt x="775587" y="1587999"/>
                </a:lnTo>
                <a:lnTo>
                  <a:pt x="787027" y="1587999"/>
                </a:lnTo>
                <a:lnTo>
                  <a:pt x="798467" y="1587999"/>
                </a:lnTo>
                <a:lnTo>
                  <a:pt x="809906" y="1587999"/>
                </a:lnTo>
                <a:lnTo>
                  <a:pt x="821346" y="1587999"/>
                </a:lnTo>
                <a:lnTo>
                  <a:pt x="832785" y="1587999"/>
                </a:lnTo>
                <a:lnTo>
                  <a:pt x="844225" y="1587999"/>
                </a:lnTo>
                <a:lnTo>
                  <a:pt x="855664" y="1587999"/>
                </a:lnTo>
                <a:lnTo>
                  <a:pt x="867104" y="1587999"/>
                </a:lnTo>
                <a:lnTo>
                  <a:pt x="878543" y="1587999"/>
                </a:lnTo>
                <a:lnTo>
                  <a:pt x="889983" y="1587999"/>
                </a:lnTo>
                <a:lnTo>
                  <a:pt x="901422" y="1587999"/>
                </a:lnTo>
                <a:lnTo>
                  <a:pt x="912862" y="1587999"/>
                </a:lnTo>
                <a:lnTo>
                  <a:pt x="924301" y="1587999"/>
                </a:lnTo>
                <a:lnTo>
                  <a:pt x="935741" y="1587999"/>
                </a:lnTo>
                <a:lnTo>
                  <a:pt x="947180" y="1587999"/>
                </a:lnTo>
                <a:lnTo>
                  <a:pt x="958620" y="1587999"/>
                </a:lnTo>
                <a:lnTo>
                  <a:pt x="970059" y="1587999"/>
                </a:lnTo>
                <a:lnTo>
                  <a:pt x="981499" y="1587999"/>
                </a:lnTo>
                <a:lnTo>
                  <a:pt x="992938" y="1587999"/>
                </a:lnTo>
                <a:lnTo>
                  <a:pt x="1004378" y="1587999"/>
                </a:lnTo>
                <a:lnTo>
                  <a:pt x="1015818" y="1587999"/>
                </a:lnTo>
                <a:lnTo>
                  <a:pt x="1027257" y="1587999"/>
                </a:lnTo>
                <a:lnTo>
                  <a:pt x="1038697" y="1587999"/>
                </a:lnTo>
                <a:lnTo>
                  <a:pt x="1050136" y="1587999"/>
                </a:lnTo>
                <a:lnTo>
                  <a:pt x="1061576" y="1587999"/>
                </a:lnTo>
                <a:lnTo>
                  <a:pt x="1073015" y="1587999"/>
                </a:lnTo>
                <a:lnTo>
                  <a:pt x="1084455" y="1587999"/>
                </a:lnTo>
                <a:lnTo>
                  <a:pt x="1095894" y="1587999"/>
                </a:lnTo>
                <a:lnTo>
                  <a:pt x="1107334" y="1587999"/>
                </a:lnTo>
                <a:lnTo>
                  <a:pt x="1118773" y="1587999"/>
                </a:lnTo>
                <a:lnTo>
                  <a:pt x="1130213" y="1587999"/>
                </a:lnTo>
                <a:lnTo>
                  <a:pt x="1141652" y="1587999"/>
                </a:lnTo>
                <a:lnTo>
                  <a:pt x="1153092" y="1587999"/>
                </a:lnTo>
                <a:lnTo>
                  <a:pt x="1164531" y="1587999"/>
                </a:lnTo>
                <a:lnTo>
                  <a:pt x="1175971" y="1587999"/>
                </a:lnTo>
                <a:lnTo>
                  <a:pt x="1187406" y="1587999"/>
                </a:lnTo>
                <a:lnTo>
                  <a:pt x="1198845" y="1587999"/>
                </a:lnTo>
                <a:lnTo>
                  <a:pt x="1210285" y="1587999"/>
                </a:lnTo>
                <a:lnTo>
                  <a:pt x="1221724" y="1587999"/>
                </a:lnTo>
                <a:lnTo>
                  <a:pt x="1233164" y="1587999"/>
                </a:lnTo>
                <a:lnTo>
                  <a:pt x="1244603" y="1587999"/>
                </a:lnTo>
                <a:lnTo>
                  <a:pt x="1256043" y="1587999"/>
                </a:lnTo>
                <a:lnTo>
                  <a:pt x="1267482" y="1587999"/>
                </a:lnTo>
                <a:lnTo>
                  <a:pt x="1278922" y="1587999"/>
                </a:lnTo>
                <a:lnTo>
                  <a:pt x="1290361" y="1587999"/>
                </a:lnTo>
                <a:lnTo>
                  <a:pt x="1301801" y="1587999"/>
                </a:lnTo>
                <a:lnTo>
                  <a:pt x="1313240" y="1587999"/>
                </a:lnTo>
                <a:lnTo>
                  <a:pt x="1324680" y="1587999"/>
                </a:lnTo>
                <a:lnTo>
                  <a:pt x="1336120" y="1587999"/>
                </a:lnTo>
                <a:lnTo>
                  <a:pt x="1347559" y="1587999"/>
                </a:lnTo>
                <a:lnTo>
                  <a:pt x="1358999" y="1587999"/>
                </a:lnTo>
                <a:lnTo>
                  <a:pt x="1370438" y="1587999"/>
                </a:lnTo>
                <a:lnTo>
                  <a:pt x="1381878" y="1587999"/>
                </a:lnTo>
                <a:lnTo>
                  <a:pt x="1393317" y="1587999"/>
                </a:lnTo>
                <a:lnTo>
                  <a:pt x="1404757" y="1587999"/>
                </a:lnTo>
                <a:lnTo>
                  <a:pt x="1416196" y="1587999"/>
                </a:lnTo>
                <a:lnTo>
                  <a:pt x="1427636" y="1587999"/>
                </a:lnTo>
                <a:lnTo>
                  <a:pt x="1439075" y="1587999"/>
                </a:lnTo>
                <a:lnTo>
                  <a:pt x="1450515" y="1587999"/>
                </a:lnTo>
                <a:lnTo>
                  <a:pt x="1461954" y="1587999"/>
                </a:lnTo>
                <a:lnTo>
                  <a:pt x="1473394" y="1587999"/>
                </a:lnTo>
                <a:lnTo>
                  <a:pt x="1484833" y="1587999"/>
                </a:lnTo>
                <a:lnTo>
                  <a:pt x="1496273" y="1587999"/>
                </a:lnTo>
                <a:lnTo>
                  <a:pt x="1507712" y="1587999"/>
                </a:lnTo>
                <a:lnTo>
                  <a:pt x="1519152" y="1587999"/>
                </a:lnTo>
                <a:lnTo>
                  <a:pt x="1530591" y="1587999"/>
                </a:lnTo>
                <a:lnTo>
                  <a:pt x="1542031" y="1587999"/>
                </a:lnTo>
                <a:lnTo>
                  <a:pt x="1553471" y="1587999"/>
                </a:lnTo>
                <a:lnTo>
                  <a:pt x="1564910" y="1587999"/>
                </a:lnTo>
                <a:lnTo>
                  <a:pt x="1576349" y="1587999"/>
                </a:lnTo>
                <a:lnTo>
                  <a:pt x="1587789" y="1587999"/>
                </a:lnTo>
                <a:lnTo>
                  <a:pt x="1599229" y="1587999"/>
                </a:lnTo>
                <a:lnTo>
                  <a:pt x="1610668" y="1587999"/>
                </a:lnTo>
                <a:lnTo>
                  <a:pt x="1622107" y="1587999"/>
                </a:lnTo>
                <a:lnTo>
                  <a:pt x="1633547" y="1587999"/>
                </a:lnTo>
                <a:lnTo>
                  <a:pt x="1644987" y="1587999"/>
                </a:lnTo>
                <a:lnTo>
                  <a:pt x="1656426" y="1587999"/>
                </a:lnTo>
                <a:lnTo>
                  <a:pt x="1667866" y="1587999"/>
                </a:lnTo>
                <a:lnTo>
                  <a:pt x="1679305" y="1587999"/>
                </a:lnTo>
                <a:lnTo>
                  <a:pt x="1690745" y="1587999"/>
                </a:lnTo>
                <a:lnTo>
                  <a:pt x="1702184" y="1587999"/>
                </a:lnTo>
                <a:lnTo>
                  <a:pt x="1713619" y="1587999"/>
                </a:lnTo>
                <a:lnTo>
                  <a:pt x="1725063" y="1587999"/>
                </a:lnTo>
                <a:lnTo>
                  <a:pt x="1736498" y="1587999"/>
                </a:lnTo>
                <a:lnTo>
                  <a:pt x="1747938" y="1587999"/>
                </a:lnTo>
                <a:lnTo>
                  <a:pt x="1759377" y="1587999"/>
                </a:lnTo>
                <a:lnTo>
                  <a:pt x="1770817" y="1587999"/>
                </a:lnTo>
                <a:lnTo>
                  <a:pt x="1782256" y="1587999"/>
                </a:lnTo>
                <a:lnTo>
                  <a:pt x="1793696" y="1587999"/>
                </a:lnTo>
                <a:lnTo>
                  <a:pt x="1805135" y="1587999"/>
                </a:lnTo>
                <a:lnTo>
                  <a:pt x="1816575" y="1587999"/>
                </a:lnTo>
                <a:lnTo>
                  <a:pt x="1828014" y="1587999"/>
                </a:lnTo>
                <a:lnTo>
                  <a:pt x="1839454" y="1587999"/>
                </a:lnTo>
                <a:lnTo>
                  <a:pt x="1850893" y="1587999"/>
                </a:lnTo>
                <a:lnTo>
                  <a:pt x="1862333" y="1587999"/>
                </a:lnTo>
                <a:lnTo>
                  <a:pt x="1873772" y="1587999"/>
                </a:lnTo>
                <a:lnTo>
                  <a:pt x="1885212" y="1587999"/>
                </a:lnTo>
                <a:lnTo>
                  <a:pt x="1896651" y="1587999"/>
                </a:lnTo>
                <a:lnTo>
                  <a:pt x="1908091" y="1587999"/>
                </a:lnTo>
                <a:lnTo>
                  <a:pt x="1919531" y="1587999"/>
                </a:lnTo>
                <a:lnTo>
                  <a:pt x="1930970" y="1587999"/>
                </a:lnTo>
                <a:lnTo>
                  <a:pt x="1942409" y="1587999"/>
                </a:lnTo>
                <a:lnTo>
                  <a:pt x="1953849" y="1587999"/>
                </a:lnTo>
                <a:lnTo>
                  <a:pt x="1965289" y="1587999"/>
                </a:lnTo>
                <a:lnTo>
                  <a:pt x="1976728" y="1587999"/>
                </a:lnTo>
                <a:lnTo>
                  <a:pt x="1988168" y="1587999"/>
                </a:lnTo>
                <a:lnTo>
                  <a:pt x="1999607" y="1587999"/>
                </a:lnTo>
                <a:lnTo>
                  <a:pt x="2011047" y="1587999"/>
                </a:lnTo>
                <a:lnTo>
                  <a:pt x="2022486" y="1587999"/>
                </a:lnTo>
                <a:lnTo>
                  <a:pt x="2033926" y="1587999"/>
                </a:lnTo>
                <a:lnTo>
                  <a:pt x="2045365" y="1587999"/>
                </a:lnTo>
                <a:lnTo>
                  <a:pt x="2056805" y="1587999"/>
                </a:lnTo>
                <a:lnTo>
                  <a:pt x="2068244" y="1587999"/>
                </a:lnTo>
                <a:lnTo>
                  <a:pt x="2079684" y="1587999"/>
                </a:lnTo>
                <a:lnTo>
                  <a:pt x="2091123" y="1587999"/>
                </a:lnTo>
                <a:lnTo>
                  <a:pt x="2102563" y="1587999"/>
                </a:lnTo>
                <a:lnTo>
                  <a:pt x="2114002" y="1587999"/>
                </a:lnTo>
                <a:lnTo>
                  <a:pt x="2125442" y="1587999"/>
                </a:lnTo>
                <a:lnTo>
                  <a:pt x="2136882" y="1587999"/>
                </a:lnTo>
                <a:lnTo>
                  <a:pt x="2148321" y="1587999"/>
                </a:lnTo>
                <a:lnTo>
                  <a:pt x="2159760" y="1587999"/>
                </a:lnTo>
                <a:lnTo>
                  <a:pt x="2171200" y="1587999"/>
                </a:lnTo>
                <a:lnTo>
                  <a:pt x="2182640" y="1587999"/>
                </a:lnTo>
                <a:lnTo>
                  <a:pt x="2194079" y="1587999"/>
                </a:lnTo>
                <a:lnTo>
                  <a:pt x="2205519" y="1587999"/>
                </a:lnTo>
                <a:lnTo>
                  <a:pt x="2216958" y="1587999"/>
                </a:lnTo>
                <a:lnTo>
                  <a:pt x="2228393" y="1587999"/>
                </a:lnTo>
                <a:lnTo>
                  <a:pt x="2239837" y="1587999"/>
                </a:lnTo>
                <a:lnTo>
                  <a:pt x="2251272" y="1587999"/>
                </a:lnTo>
                <a:lnTo>
                  <a:pt x="2262716" y="1587999"/>
                </a:lnTo>
                <a:lnTo>
                  <a:pt x="2274151" y="1587999"/>
                </a:lnTo>
                <a:lnTo>
                  <a:pt x="2285591" y="1587999"/>
                </a:lnTo>
                <a:lnTo>
                  <a:pt x="2297030" y="1587999"/>
                </a:lnTo>
                <a:lnTo>
                  <a:pt x="2308470" y="1587999"/>
                </a:lnTo>
                <a:lnTo>
                  <a:pt x="2319909" y="1587999"/>
                </a:lnTo>
                <a:lnTo>
                  <a:pt x="2331349" y="1587999"/>
                </a:lnTo>
                <a:lnTo>
                  <a:pt x="2342788" y="1587999"/>
                </a:lnTo>
                <a:lnTo>
                  <a:pt x="2354228" y="1587999"/>
                </a:lnTo>
                <a:lnTo>
                  <a:pt x="2365667" y="1587999"/>
                </a:lnTo>
                <a:lnTo>
                  <a:pt x="2377107" y="1587999"/>
                </a:lnTo>
                <a:lnTo>
                  <a:pt x="2388546" y="1587999"/>
                </a:lnTo>
                <a:lnTo>
                  <a:pt x="2399986" y="1587999"/>
                </a:lnTo>
                <a:lnTo>
                  <a:pt x="2411425" y="1587999"/>
                </a:lnTo>
                <a:lnTo>
                  <a:pt x="2422865" y="1587999"/>
                </a:lnTo>
                <a:lnTo>
                  <a:pt x="2434304" y="1587999"/>
                </a:lnTo>
                <a:lnTo>
                  <a:pt x="2445744" y="1587999"/>
                </a:lnTo>
                <a:lnTo>
                  <a:pt x="2457184" y="1587999"/>
                </a:lnTo>
                <a:lnTo>
                  <a:pt x="2468623" y="1587999"/>
                </a:lnTo>
                <a:lnTo>
                  <a:pt x="2480062" y="1587999"/>
                </a:lnTo>
                <a:lnTo>
                  <a:pt x="2491502" y="1587999"/>
                </a:lnTo>
                <a:lnTo>
                  <a:pt x="2502942" y="1587999"/>
                </a:lnTo>
                <a:lnTo>
                  <a:pt x="2514381" y="1587999"/>
                </a:lnTo>
                <a:lnTo>
                  <a:pt x="2525821" y="1587999"/>
                </a:lnTo>
                <a:lnTo>
                  <a:pt x="2537260" y="1587999"/>
                </a:lnTo>
                <a:lnTo>
                  <a:pt x="2548700" y="1587999"/>
                </a:lnTo>
                <a:lnTo>
                  <a:pt x="2560139" y="1587999"/>
                </a:lnTo>
                <a:lnTo>
                  <a:pt x="2571579" y="1587999"/>
                </a:lnTo>
                <a:lnTo>
                  <a:pt x="2583018" y="1587999"/>
                </a:lnTo>
                <a:lnTo>
                  <a:pt x="2594458" y="1587999"/>
                </a:lnTo>
                <a:lnTo>
                  <a:pt x="2605897" y="1587999"/>
                </a:lnTo>
                <a:lnTo>
                  <a:pt x="2617337" y="1587999"/>
                </a:lnTo>
                <a:lnTo>
                  <a:pt x="2628776" y="1587999"/>
                </a:lnTo>
                <a:lnTo>
                  <a:pt x="2640216" y="1587999"/>
                </a:lnTo>
                <a:lnTo>
                  <a:pt x="2651655" y="1587999"/>
                </a:lnTo>
                <a:lnTo>
                  <a:pt x="2663095" y="1587999"/>
                </a:lnTo>
                <a:lnTo>
                  <a:pt x="2674535" y="1587999"/>
                </a:lnTo>
                <a:lnTo>
                  <a:pt x="2685974" y="1587999"/>
                </a:lnTo>
                <a:lnTo>
                  <a:pt x="2697413" y="1587999"/>
                </a:lnTo>
                <a:lnTo>
                  <a:pt x="2708853" y="1587999"/>
                </a:lnTo>
                <a:lnTo>
                  <a:pt x="2720293" y="1587999"/>
                </a:lnTo>
                <a:lnTo>
                  <a:pt x="2731727" y="1587999"/>
                </a:lnTo>
                <a:lnTo>
                  <a:pt x="2743172" y="1587999"/>
                </a:lnTo>
                <a:lnTo>
                  <a:pt x="2754611" y="1587999"/>
                </a:lnTo>
                <a:lnTo>
                  <a:pt x="2766046" y="1587999"/>
                </a:lnTo>
                <a:lnTo>
                  <a:pt x="2777490" y="1587999"/>
                </a:lnTo>
                <a:lnTo>
                  <a:pt x="2788925" y="1587999"/>
                </a:lnTo>
                <a:lnTo>
                  <a:pt x="2800364" y="1587999"/>
                </a:lnTo>
                <a:lnTo>
                  <a:pt x="2811804" y="1587999"/>
                </a:lnTo>
                <a:lnTo>
                  <a:pt x="2823243" y="1587999"/>
                </a:lnTo>
                <a:lnTo>
                  <a:pt x="2834683" y="1587999"/>
                </a:lnTo>
                <a:lnTo>
                  <a:pt x="2846123" y="1587999"/>
                </a:lnTo>
                <a:lnTo>
                  <a:pt x="2857562" y="1587999"/>
                </a:lnTo>
                <a:lnTo>
                  <a:pt x="2869001" y="1587999"/>
                </a:lnTo>
                <a:lnTo>
                  <a:pt x="2880441" y="1587999"/>
                </a:lnTo>
                <a:lnTo>
                  <a:pt x="2891881" y="1587999"/>
                </a:lnTo>
                <a:lnTo>
                  <a:pt x="2903320" y="1587999"/>
                </a:lnTo>
                <a:lnTo>
                  <a:pt x="2914760" y="1587999"/>
                </a:lnTo>
                <a:lnTo>
                  <a:pt x="2926199" y="1587999"/>
                </a:lnTo>
                <a:lnTo>
                  <a:pt x="2937639" y="1587999"/>
                </a:lnTo>
                <a:lnTo>
                  <a:pt x="2949078" y="1587999"/>
                </a:lnTo>
                <a:lnTo>
                  <a:pt x="2960518" y="1587999"/>
                </a:lnTo>
                <a:lnTo>
                  <a:pt x="2971957" y="1587999"/>
                </a:lnTo>
                <a:lnTo>
                  <a:pt x="2983397" y="1587999"/>
                </a:lnTo>
                <a:lnTo>
                  <a:pt x="2994837" y="1587999"/>
                </a:lnTo>
                <a:lnTo>
                  <a:pt x="3006276" y="1587999"/>
                </a:lnTo>
                <a:lnTo>
                  <a:pt x="3017715" y="1587999"/>
                </a:lnTo>
                <a:lnTo>
                  <a:pt x="3029155" y="1587999"/>
                </a:lnTo>
                <a:lnTo>
                  <a:pt x="3040594" y="1587999"/>
                </a:lnTo>
                <a:lnTo>
                  <a:pt x="3052034" y="1587999"/>
                </a:lnTo>
                <a:lnTo>
                  <a:pt x="3063474" y="1587999"/>
                </a:lnTo>
                <a:lnTo>
                  <a:pt x="3074913" y="1587999"/>
                </a:lnTo>
                <a:lnTo>
                  <a:pt x="3086352" y="1587999"/>
                </a:lnTo>
                <a:lnTo>
                  <a:pt x="3097792" y="1587999"/>
                </a:lnTo>
                <a:lnTo>
                  <a:pt x="3109232" y="1587999"/>
                </a:lnTo>
                <a:lnTo>
                  <a:pt x="3120671" y="1587999"/>
                </a:lnTo>
                <a:lnTo>
                  <a:pt x="3132111" y="1587999"/>
                </a:lnTo>
                <a:lnTo>
                  <a:pt x="3143550" y="1587999"/>
                </a:lnTo>
                <a:lnTo>
                  <a:pt x="3154990" y="1587999"/>
                </a:lnTo>
                <a:lnTo>
                  <a:pt x="3166429" y="1587999"/>
                </a:lnTo>
                <a:lnTo>
                  <a:pt x="3177869" y="1587999"/>
                </a:lnTo>
                <a:lnTo>
                  <a:pt x="3189308" y="1587999"/>
                </a:lnTo>
                <a:lnTo>
                  <a:pt x="3200748" y="1587999"/>
                </a:lnTo>
                <a:lnTo>
                  <a:pt x="3212187" y="1587999"/>
                </a:lnTo>
                <a:lnTo>
                  <a:pt x="3223627" y="1587999"/>
                </a:lnTo>
                <a:lnTo>
                  <a:pt x="3235066" y="1587999"/>
                </a:lnTo>
                <a:lnTo>
                  <a:pt x="3246501" y="1587999"/>
                </a:lnTo>
                <a:lnTo>
                  <a:pt x="3257945" y="1587999"/>
                </a:lnTo>
                <a:lnTo>
                  <a:pt x="3269385" y="1587999"/>
                </a:lnTo>
                <a:lnTo>
                  <a:pt x="3280825" y="1587999"/>
                </a:lnTo>
                <a:lnTo>
                  <a:pt x="3292264" y="1587999"/>
                </a:lnTo>
                <a:lnTo>
                  <a:pt x="3303699" y="1587999"/>
                </a:lnTo>
                <a:lnTo>
                  <a:pt x="3315143" y="1587999"/>
                </a:lnTo>
                <a:lnTo>
                  <a:pt x="3326578" y="1587999"/>
                </a:lnTo>
                <a:lnTo>
                  <a:pt x="3338017" y="1587999"/>
                </a:lnTo>
                <a:lnTo>
                  <a:pt x="3349457" y="1587999"/>
                </a:lnTo>
                <a:lnTo>
                  <a:pt x="3360896" y="1587999"/>
                </a:lnTo>
                <a:lnTo>
                  <a:pt x="3372336" y="1587999"/>
                </a:lnTo>
                <a:lnTo>
                  <a:pt x="3383776" y="1587999"/>
                </a:lnTo>
                <a:lnTo>
                  <a:pt x="3395215" y="1587999"/>
                </a:lnTo>
                <a:lnTo>
                  <a:pt x="3406654" y="1587999"/>
                </a:lnTo>
                <a:lnTo>
                  <a:pt x="3418094" y="1587999"/>
                </a:lnTo>
                <a:lnTo>
                  <a:pt x="3429534" y="1587999"/>
                </a:lnTo>
                <a:lnTo>
                  <a:pt x="3440973" y="1587999"/>
                </a:lnTo>
                <a:lnTo>
                  <a:pt x="3452413" y="1587999"/>
                </a:lnTo>
                <a:lnTo>
                  <a:pt x="3463852" y="1587999"/>
                </a:lnTo>
                <a:lnTo>
                  <a:pt x="3475292" y="1587999"/>
                </a:lnTo>
                <a:lnTo>
                  <a:pt x="3486731" y="1587999"/>
                </a:lnTo>
                <a:lnTo>
                  <a:pt x="3498171" y="1587999"/>
                </a:lnTo>
                <a:lnTo>
                  <a:pt x="3509610" y="1587999"/>
                </a:lnTo>
                <a:lnTo>
                  <a:pt x="3521050" y="1587999"/>
                </a:lnTo>
                <a:lnTo>
                  <a:pt x="3532489" y="1587999"/>
                </a:lnTo>
                <a:lnTo>
                  <a:pt x="3543929" y="1587999"/>
                </a:lnTo>
                <a:lnTo>
                  <a:pt x="3555368" y="1587999"/>
                </a:lnTo>
                <a:lnTo>
                  <a:pt x="3566808" y="1587999"/>
                </a:lnTo>
                <a:lnTo>
                  <a:pt x="3578247" y="1587999"/>
                </a:lnTo>
                <a:lnTo>
                  <a:pt x="3589687" y="1587999"/>
                </a:lnTo>
                <a:lnTo>
                  <a:pt x="3601127" y="1587999"/>
                </a:lnTo>
                <a:lnTo>
                  <a:pt x="3612566" y="1587999"/>
                </a:lnTo>
                <a:lnTo>
                  <a:pt x="3624005" y="1587999"/>
                </a:lnTo>
                <a:lnTo>
                  <a:pt x="3635445" y="1587999"/>
                </a:lnTo>
                <a:lnTo>
                  <a:pt x="3646885" y="1587999"/>
                </a:lnTo>
                <a:lnTo>
                  <a:pt x="3658324" y="1587999"/>
                </a:lnTo>
                <a:lnTo>
                  <a:pt x="3669764" y="1587999"/>
                </a:lnTo>
                <a:lnTo>
                  <a:pt x="3681203" y="1587999"/>
                </a:lnTo>
                <a:lnTo>
                  <a:pt x="3692643" y="1587999"/>
                </a:lnTo>
                <a:lnTo>
                  <a:pt x="3704082" y="1587999"/>
                </a:lnTo>
                <a:lnTo>
                  <a:pt x="3715522" y="1587999"/>
                </a:lnTo>
                <a:lnTo>
                  <a:pt x="3726961" y="1587999"/>
                </a:lnTo>
                <a:lnTo>
                  <a:pt x="3738401" y="1587999"/>
                </a:lnTo>
                <a:lnTo>
                  <a:pt x="3749840" y="1587999"/>
                </a:lnTo>
                <a:lnTo>
                  <a:pt x="3761280" y="1587999"/>
                </a:lnTo>
                <a:lnTo>
                  <a:pt x="3772719" y="1587999"/>
                </a:lnTo>
                <a:lnTo>
                  <a:pt x="3784154" y="1587999"/>
                </a:lnTo>
                <a:lnTo>
                  <a:pt x="3795598" y="1587999"/>
                </a:lnTo>
                <a:lnTo>
                  <a:pt x="3807033" y="1587999"/>
                </a:lnTo>
                <a:lnTo>
                  <a:pt x="3818473" y="1587999"/>
                </a:lnTo>
                <a:lnTo>
                  <a:pt x="3829917" y="1587999"/>
                </a:lnTo>
                <a:lnTo>
                  <a:pt x="3841352" y="1587999"/>
                </a:lnTo>
                <a:lnTo>
                  <a:pt x="3852791" y="1587999"/>
                </a:lnTo>
                <a:lnTo>
                  <a:pt x="3864231" y="1587999"/>
                </a:lnTo>
                <a:lnTo>
                  <a:pt x="3875670" y="1587999"/>
                </a:lnTo>
                <a:lnTo>
                  <a:pt x="3887110" y="1587999"/>
                </a:lnTo>
                <a:lnTo>
                  <a:pt x="3898549" y="1587999"/>
                </a:lnTo>
                <a:lnTo>
                  <a:pt x="3909989" y="1587999"/>
                </a:lnTo>
                <a:lnTo>
                  <a:pt x="3921447" y="1587999"/>
                </a:lnTo>
                <a:lnTo>
                  <a:pt x="3932878" y="1587999"/>
                </a:lnTo>
                <a:lnTo>
                  <a:pt x="3944307" y="1587999"/>
                </a:lnTo>
                <a:lnTo>
                  <a:pt x="3955737" y="1587999"/>
                </a:lnTo>
                <a:lnTo>
                  <a:pt x="3967167" y="1587999"/>
                </a:lnTo>
                <a:lnTo>
                  <a:pt x="3978645" y="1587999"/>
                </a:lnTo>
                <a:lnTo>
                  <a:pt x="3990075" y="1587999"/>
                </a:lnTo>
                <a:lnTo>
                  <a:pt x="4001505" y="1587999"/>
                </a:lnTo>
                <a:lnTo>
                  <a:pt x="4012935" y="1587999"/>
                </a:lnTo>
                <a:lnTo>
                  <a:pt x="4024365" y="1587999"/>
                </a:lnTo>
                <a:lnTo>
                  <a:pt x="4035843" y="1587999"/>
                </a:lnTo>
                <a:lnTo>
                  <a:pt x="4047273" y="1587999"/>
                </a:lnTo>
                <a:lnTo>
                  <a:pt x="4058702" y="1587999"/>
                </a:lnTo>
                <a:lnTo>
                  <a:pt x="4070133" y="1587999"/>
                </a:lnTo>
                <a:lnTo>
                  <a:pt x="4081563" y="1587999"/>
                </a:lnTo>
                <a:lnTo>
                  <a:pt x="4093040" y="1587999"/>
                </a:lnTo>
                <a:lnTo>
                  <a:pt x="4104471" y="1587999"/>
                </a:lnTo>
                <a:lnTo>
                  <a:pt x="4115900" y="1587999"/>
                </a:lnTo>
                <a:lnTo>
                  <a:pt x="4127330" y="1587999"/>
                </a:lnTo>
                <a:lnTo>
                  <a:pt x="4138760" y="1587999"/>
                </a:lnTo>
                <a:lnTo>
                  <a:pt x="4150238" y="1587999"/>
                </a:lnTo>
                <a:lnTo>
                  <a:pt x="4161668" y="1587999"/>
                </a:lnTo>
                <a:lnTo>
                  <a:pt x="4173098" y="1587999"/>
                </a:lnTo>
                <a:lnTo>
                  <a:pt x="4184528" y="1587999"/>
                </a:lnTo>
                <a:lnTo>
                  <a:pt x="4195958" y="1587999"/>
                </a:lnTo>
                <a:lnTo>
                  <a:pt x="4207436" y="1587999"/>
                </a:lnTo>
                <a:lnTo>
                  <a:pt x="4218865" y="1587999"/>
                </a:lnTo>
                <a:lnTo>
                  <a:pt x="4230296" y="1587999"/>
                </a:lnTo>
                <a:lnTo>
                  <a:pt x="4241726" y="1587999"/>
                </a:lnTo>
                <a:lnTo>
                  <a:pt x="4253156" y="1587999"/>
                </a:lnTo>
                <a:lnTo>
                  <a:pt x="4264634" y="1587999"/>
                </a:lnTo>
                <a:lnTo>
                  <a:pt x="4276063" y="1587999"/>
                </a:lnTo>
                <a:lnTo>
                  <a:pt x="4287493" y="1587999"/>
                </a:lnTo>
                <a:lnTo>
                  <a:pt x="4298923" y="1587999"/>
                </a:lnTo>
                <a:lnTo>
                  <a:pt x="4310353" y="1587999"/>
                </a:lnTo>
                <a:lnTo>
                  <a:pt x="4321831" y="1587999"/>
                </a:lnTo>
                <a:lnTo>
                  <a:pt x="4333261" y="1587999"/>
                </a:lnTo>
                <a:lnTo>
                  <a:pt x="4344691" y="1587999"/>
                </a:lnTo>
                <a:lnTo>
                  <a:pt x="4356121" y="1587999"/>
                </a:lnTo>
                <a:lnTo>
                  <a:pt x="4367551" y="1587999"/>
                </a:lnTo>
                <a:lnTo>
                  <a:pt x="4379028" y="1587999"/>
                </a:lnTo>
                <a:lnTo>
                  <a:pt x="4390458" y="1587999"/>
                </a:lnTo>
                <a:lnTo>
                  <a:pt x="4401889" y="1587999"/>
                </a:lnTo>
                <a:lnTo>
                  <a:pt x="4413319" y="1587999"/>
                </a:lnTo>
                <a:lnTo>
                  <a:pt x="4424749" y="1587999"/>
                </a:lnTo>
                <a:lnTo>
                  <a:pt x="4436226" y="1587999"/>
                </a:lnTo>
                <a:lnTo>
                  <a:pt x="4447656" y="1587999"/>
                </a:lnTo>
                <a:lnTo>
                  <a:pt x="4459086" y="1587999"/>
                </a:lnTo>
                <a:lnTo>
                  <a:pt x="4470516" y="1587999"/>
                </a:lnTo>
                <a:lnTo>
                  <a:pt x="4481946" y="1587999"/>
                </a:lnTo>
                <a:lnTo>
                  <a:pt x="4493424" y="1587999"/>
                </a:lnTo>
                <a:lnTo>
                  <a:pt x="4504854" y="1587999"/>
                </a:lnTo>
                <a:lnTo>
                  <a:pt x="4516284" y="1587999"/>
                </a:lnTo>
                <a:lnTo>
                  <a:pt x="4527714" y="1587999"/>
                </a:lnTo>
                <a:lnTo>
                  <a:pt x="4539144" y="1587999"/>
                </a:lnTo>
                <a:lnTo>
                  <a:pt x="4550621" y="1587999"/>
                </a:lnTo>
                <a:lnTo>
                  <a:pt x="4562051" y="1587999"/>
                </a:lnTo>
                <a:lnTo>
                  <a:pt x="4573482" y="1587999"/>
                </a:lnTo>
                <a:lnTo>
                  <a:pt x="4584912" y="1587999"/>
                </a:lnTo>
                <a:lnTo>
                  <a:pt x="4596341" y="1587999"/>
                </a:lnTo>
                <a:lnTo>
                  <a:pt x="4607771" y="1587999"/>
                </a:lnTo>
                <a:lnTo>
                  <a:pt x="4619249" y="1587999"/>
                </a:lnTo>
                <a:lnTo>
                  <a:pt x="4630679" y="1587999"/>
                </a:lnTo>
                <a:lnTo>
                  <a:pt x="4642109" y="1587999"/>
                </a:lnTo>
                <a:lnTo>
                  <a:pt x="4653539" y="1587999"/>
                </a:lnTo>
                <a:lnTo>
                  <a:pt x="4664969" y="1587999"/>
                </a:lnTo>
                <a:lnTo>
                  <a:pt x="4676447" y="1587999"/>
                </a:lnTo>
                <a:lnTo>
                  <a:pt x="4687877" y="1587999"/>
                </a:lnTo>
                <a:lnTo>
                  <a:pt x="4699306" y="1587999"/>
                </a:lnTo>
                <a:lnTo>
                  <a:pt x="4710737" y="1587999"/>
                </a:lnTo>
                <a:lnTo>
                  <a:pt x="4722167" y="1587999"/>
                </a:lnTo>
                <a:lnTo>
                  <a:pt x="4733644" y="1587999"/>
                </a:lnTo>
                <a:lnTo>
                  <a:pt x="4745075" y="1587999"/>
                </a:lnTo>
                <a:lnTo>
                  <a:pt x="4756504" y="1587999"/>
                </a:lnTo>
                <a:lnTo>
                  <a:pt x="4767934" y="1587999"/>
                </a:lnTo>
                <a:lnTo>
                  <a:pt x="4779364" y="1587999"/>
                </a:lnTo>
                <a:lnTo>
                  <a:pt x="4790842" y="1587999"/>
                </a:lnTo>
                <a:lnTo>
                  <a:pt x="4802272" y="1587999"/>
                </a:lnTo>
                <a:lnTo>
                  <a:pt x="4813702" y="1587999"/>
                </a:lnTo>
                <a:lnTo>
                  <a:pt x="4825132" y="1587999"/>
                </a:lnTo>
                <a:lnTo>
                  <a:pt x="4836562" y="1587999"/>
                </a:lnTo>
                <a:lnTo>
                  <a:pt x="4848040" y="1587999"/>
                </a:lnTo>
                <a:lnTo>
                  <a:pt x="4859469" y="1587999"/>
                </a:lnTo>
                <a:lnTo>
                  <a:pt x="4870899" y="1587999"/>
                </a:lnTo>
                <a:lnTo>
                  <a:pt x="4882330" y="1587999"/>
                </a:lnTo>
                <a:lnTo>
                  <a:pt x="4893760" y="1587999"/>
                </a:lnTo>
                <a:lnTo>
                  <a:pt x="4905237" y="1587999"/>
                </a:lnTo>
                <a:lnTo>
                  <a:pt x="4916667" y="1587999"/>
                </a:lnTo>
                <a:lnTo>
                  <a:pt x="4928097" y="1587999"/>
                </a:lnTo>
                <a:lnTo>
                  <a:pt x="4939527" y="1587999"/>
                </a:lnTo>
                <a:lnTo>
                  <a:pt x="4950957" y="1587999"/>
                </a:lnTo>
                <a:lnTo>
                  <a:pt x="4962435" y="1587999"/>
                </a:lnTo>
                <a:lnTo>
                  <a:pt x="4973865" y="1587999"/>
                </a:lnTo>
                <a:lnTo>
                  <a:pt x="4985295" y="1587999"/>
                </a:lnTo>
                <a:lnTo>
                  <a:pt x="4996725" y="1587999"/>
                </a:lnTo>
                <a:lnTo>
                  <a:pt x="5008155" y="1587999"/>
                </a:lnTo>
                <a:lnTo>
                  <a:pt x="5019632" y="1587999"/>
                </a:lnTo>
                <a:lnTo>
                  <a:pt x="5031062" y="1587999"/>
                </a:lnTo>
                <a:lnTo>
                  <a:pt x="5042492" y="1587999"/>
                </a:lnTo>
                <a:lnTo>
                  <a:pt x="5053923" y="1587999"/>
                </a:lnTo>
                <a:lnTo>
                  <a:pt x="5065353" y="1587999"/>
                </a:lnTo>
                <a:lnTo>
                  <a:pt x="5076830" y="1587999"/>
                </a:lnTo>
                <a:lnTo>
                  <a:pt x="5088260" y="1587999"/>
                </a:lnTo>
                <a:lnTo>
                  <a:pt x="5099690" y="1587999"/>
                </a:lnTo>
                <a:lnTo>
                  <a:pt x="5111120" y="1587999"/>
                </a:lnTo>
                <a:lnTo>
                  <a:pt x="5122550" y="1587999"/>
                </a:lnTo>
                <a:lnTo>
                  <a:pt x="5134028" y="1587999"/>
                </a:lnTo>
                <a:lnTo>
                  <a:pt x="5145458" y="1587999"/>
                </a:lnTo>
                <a:lnTo>
                  <a:pt x="5156888" y="1587999"/>
                </a:lnTo>
                <a:lnTo>
                  <a:pt x="5168318" y="1587999"/>
                </a:lnTo>
                <a:lnTo>
                  <a:pt x="5179747" y="1587999"/>
                </a:lnTo>
                <a:lnTo>
                  <a:pt x="5191225" y="1587999"/>
                </a:lnTo>
                <a:lnTo>
                  <a:pt x="5202655" y="1587999"/>
                </a:lnTo>
                <a:lnTo>
                  <a:pt x="5214085" y="1587999"/>
                </a:lnTo>
                <a:lnTo>
                  <a:pt x="5225515" y="1587999"/>
                </a:lnTo>
                <a:lnTo>
                  <a:pt x="5236945" y="1587999"/>
                </a:lnTo>
                <a:lnTo>
                  <a:pt x="5248423" y="1587999"/>
                </a:lnTo>
                <a:lnTo>
                  <a:pt x="5259853" y="1587999"/>
                </a:lnTo>
                <a:lnTo>
                  <a:pt x="5271283" y="1587999"/>
                </a:lnTo>
                <a:lnTo>
                  <a:pt x="5282713" y="1587999"/>
                </a:lnTo>
                <a:lnTo>
                  <a:pt x="5294143" y="1587999"/>
                </a:lnTo>
                <a:lnTo>
                  <a:pt x="5305621" y="1587999"/>
                </a:lnTo>
                <a:lnTo>
                  <a:pt x="5317051" y="1587999"/>
                </a:lnTo>
                <a:lnTo>
                  <a:pt x="5328481" y="1587999"/>
                </a:lnTo>
                <a:lnTo>
                  <a:pt x="5339910" y="1587999"/>
                </a:lnTo>
                <a:lnTo>
                  <a:pt x="5351340" y="1587999"/>
                </a:lnTo>
                <a:lnTo>
                  <a:pt x="5362818" y="1587999"/>
                </a:lnTo>
                <a:lnTo>
                  <a:pt x="5374248" y="1587999"/>
                </a:lnTo>
                <a:lnTo>
                  <a:pt x="5385678" y="1587999"/>
                </a:lnTo>
                <a:lnTo>
                  <a:pt x="5397108" y="1587999"/>
                </a:lnTo>
                <a:lnTo>
                  <a:pt x="5408538" y="1587999"/>
                </a:lnTo>
                <a:lnTo>
                  <a:pt x="5420016" y="1587999"/>
                </a:lnTo>
                <a:lnTo>
                  <a:pt x="5431446" y="1587999"/>
                </a:lnTo>
                <a:lnTo>
                  <a:pt x="5442876" y="1587999"/>
                </a:lnTo>
                <a:lnTo>
                  <a:pt x="5454306" y="1587999"/>
                </a:lnTo>
                <a:lnTo>
                  <a:pt x="5465736" y="1587999"/>
                </a:lnTo>
                <a:lnTo>
                  <a:pt x="5477214" y="1587999"/>
                </a:lnTo>
                <a:lnTo>
                  <a:pt x="5488643" y="1587999"/>
                </a:lnTo>
                <a:lnTo>
                  <a:pt x="5500073" y="1587999"/>
                </a:lnTo>
                <a:lnTo>
                  <a:pt x="5511503" y="1587999"/>
                </a:lnTo>
                <a:lnTo>
                  <a:pt x="5522933" y="1587999"/>
                </a:lnTo>
                <a:lnTo>
                  <a:pt x="5534411" y="1587999"/>
                </a:lnTo>
                <a:lnTo>
                  <a:pt x="5545841" y="1587999"/>
                </a:lnTo>
                <a:lnTo>
                  <a:pt x="5557271" y="1587999"/>
                </a:lnTo>
                <a:lnTo>
                  <a:pt x="5568701" y="1587999"/>
                </a:lnTo>
                <a:lnTo>
                  <a:pt x="5580131" y="1587999"/>
                </a:lnTo>
                <a:lnTo>
                  <a:pt x="5591609" y="1587999"/>
                </a:lnTo>
                <a:lnTo>
                  <a:pt x="5603038" y="1587999"/>
                </a:lnTo>
                <a:lnTo>
                  <a:pt x="5614469" y="1587999"/>
                </a:lnTo>
                <a:lnTo>
                  <a:pt x="5625899" y="1587999"/>
                </a:lnTo>
                <a:lnTo>
                  <a:pt x="5637329" y="1587999"/>
                </a:lnTo>
                <a:lnTo>
                  <a:pt x="5648759" y="1587999"/>
                </a:lnTo>
                <a:lnTo>
                  <a:pt x="5660236" y="1587999"/>
                </a:lnTo>
                <a:lnTo>
                  <a:pt x="5671666" y="1587999"/>
                </a:lnTo>
                <a:lnTo>
                  <a:pt x="5683096" y="1587999"/>
                </a:lnTo>
                <a:lnTo>
                  <a:pt x="5694526" y="1587999"/>
                </a:lnTo>
                <a:lnTo>
                  <a:pt x="5705956" y="1587999"/>
                </a:lnTo>
                <a:lnTo>
                  <a:pt x="5717434" y="1587999"/>
                </a:lnTo>
                <a:lnTo>
                  <a:pt x="5728864" y="1587999"/>
                </a:lnTo>
                <a:lnTo>
                  <a:pt x="5740294" y="1587999"/>
                </a:lnTo>
                <a:lnTo>
                  <a:pt x="5751724" y="1587999"/>
                </a:lnTo>
                <a:lnTo>
                  <a:pt x="5763154" y="1587999"/>
                </a:lnTo>
                <a:lnTo>
                  <a:pt x="5774631" y="1587999"/>
                </a:lnTo>
                <a:lnTo>
                  <a:pt x="5786062" y="1587999"/>
                </a:lnTo>
                <a:lnTo>
                  <a:pt x="5797492" y="1587999"/>
                </a:lnTo>
                <a:lnTo>
                  <a:pt x="5808921" y="1587999"/>
                </a:lnTo>
                <a:lnTo>
                  <a:pt x="5820351" y="1587999"/>
                </a:lnTo>
                <a:lnTo>
                  <a:pt x="5831829" y="1587999"/>
                </a:lnTo>
                <a:lnTo>
                  <a:pt x="5843259" y="1587999"/>
                </a:lnTo>
                <a:lnTo>
                  <a:pt x="5854689" y="1587999"/>
                </a:lnTo>
                <a:lnTo>
                  <a:pt x="5866119" y="1587999"/>
                </a:lnTo>
                <a:lnTo>
                  <a:pt x="5877549" y="1587999"/>
                </a:lnTo>
                <a:lnTo>
                  <a:pt x="5889027" y="1587999"/>
                </a:lnTo>
                <a:lnTo>
                  <a:pt x="5900457" y="1587999"/>
                </a:lnTo>
                <a:lnTo>
                  <a:pt x="5911887" y="1587999"/>
                </a:lnTo>
                <a:lnTo>
                  <a:pt x="5923317" y="1587999"/>
                </a:lnTo>
                <a:lnTo>
                  <a:pt x="5934747" y="1587999"/>
                </a:lnTo>
                <a:lnTo>
                  <a:pt x="5946225" y="1587999"/>
                </a:lnTo>
                <a:lnTo>
                  <a:pt x="5957655" y="1587999"/>
                </a:lnTo>
                <a:lnTo>
                  <a:pt x="5969084" y="1587999"/>
                </a:lnTo>
                <a:lnTo>
                  <a:pt x="5980514" y="1587999"/>
                </a:lnTo>
                <a:lnTo>
                  <a:pt x="5991944" y="1587999"/>
                </a:lnTo>
                <a:lnTo>
                  <a:pt x="6003422" y="1587999"/>
                </a:lnTo>
                <a:lnTo>
                  <a:pt x="6014852" y="1587999"/>
                </a:lnTo>
                <a:lnTo>
                  <a:pt x="6026282" y="1587999"/>
                </a:lnTo>
                <a:lnTo>
                  <a:pt x="6037712" y="1587999"/>
                </a:lnTo>
                <a:lnTo>
                  <a:pt x="6049142" y="1587999"/>
                </a:lnTo>
                <a:lnTo>
                  <a:pt x="6060620" y="1587999"/>
                </a:lnTo>
                <a:lnTo>
                  <a:pt x="6072049" y="1587999"/>
                </a:lnTo>
                <a:lnTo>
                  <a:pt x="6083480" y="1587999"/>
                </a:lnTo>
                <a:lnTo>
                  <a:pt x="6094910" y="1587999"/>
                </a:lnTo>
                <a:lnTo>
                  <a:pt x="6106340" y="1587999"/>
                </a:lnTo>
                <a:lnTo>
                  <a:pt x="6117818" y="1587999"/>
                </a:lnTo>
                <a:lnTo>
                  <a:pt x="6129247" y="1587999"/>
                </a:lnTo>
                <a:lnTo>
                  <a:pt x="6140677" y="1587999"/>
                </a:lnTo>
                <a:lnTo>
                  <a:pt x="6152107" y="1587999"/>
                </a:lnTo>
                <a:lnTo>
                  <a:pt x="6163537" y="1587999"/>
                </a:lnTo>
                <a:lnTo>
                  <a:pt x="6175015" y="1587999"/>
                </a:lnTo>
                <a:lnTo>
                  <a:pt x="6186445" y="1587999"/>
                </a:lnTo>
                <a:lnTo>
                  <a:pt x="6197875" y="1587999"/>
                </a:lnTo>
                <a:lnTo>
                  <a:pt x="6209305" y="1587999"/>
                </a:lnTo>
                <a:lnTo>
                  <a:pt x="6220735" y="1587999"/>
                </a:lnTo>
                <a:lnTo>
                  <a:pt x="6232212" y="1587999"/>
                </a:lnTo>
                <a:lnTo>
                  <a:pt x="6243642" y="1587999"/>
                </a:lnTo>
                <a:lnTo>
                  <a:pt x="6255073" y="1587999"/>
                </a:lnTo>
                <a:lnTo>
                  <a:pt x="6266503" y="1587999"/>
                </a:lnTo>
                <a:lnTo>
                  <a:pt x="6277933" y="1587999"/>
                </a:lnTo>
                <a:lnTo>
                  <a:pt x="6289410" y="1587999"/>
                </a:lnTo>
                <a:lnTo>
                  <a:pt x="6300840" y="1587999"/>
                </a:lnTo>
                <a:lnTo>
                  <a:pt x="6312270" y="1587999"/>
                </a:lnTo>
                <a:lnTo>
                  <a:pt x="6323700" y="1587999"/>
                </a:lnTo>
                <a:lnTo>
                  <a:pt x="6335130" y="1587999"/>
                </a:lnTo>
                <a:lnTo>
                  <a:pt x="6346608" y="1587999"/>
                </a:lnTo>
                <a:lnTo>
                  <a:pt x="6358038" y="1587999"/>
                </a:lnTo>
                <a:lnTo>
                  <a:pt x="6369468" y="1587999"/>
                </a:lnTo>
                <a:lnTo>
                  <a:pt x="6380898" y="1587999"/>
                </a:lnTo>
                <a:lnTo>
                  <a:pt x="6392328" y="1587999"/>
                </a:lnTo>
                <a:lnTo>
                  <a:pt x="6403805" y="1587999"/>
                </a:lnTo>
                <a:lnTo>
                  <a:pt x="6415235" y="1587999"/>
                </a:lnTo>
                <a:lnTo>
                  <a:pt x="6426666" y="1587999"/>
                </a:lnTo>
                <a:lnTo>
                  <a:pt x="6438096" y="1587999"/>
                </a:lnTo>
                <a:lnTo>
                  <a:pt x="6449525" y="1587999"/>
                </a:lnTo>
                <a:lnTo>
                  <a:pt x="6461003" y="1587999"/>
                </a:lnTo>
                <a:lnTo>
                  <a:pt x="6472433" y="1587999"/>
                </a:lnTo>
                <a:lnTo>
                  <a:pt x="6483863" y="1587999"/>
                </a:lnTo>
                <a:lnTo>
                  <a:pt x="6495293" y="1587999"/>
                </a:lnTo>
                <a:lnTo>
                  <a:pt x="6506723" y="1587999"/>
                </a:lnTo>
                <a:lnTo>
                  <a:pt x="6518201" y="1587999"/>
                </a:lnTo>
                <a:lnTo>
                  <a:pt x="6529631" y="1587999"/>
                </a:lnTo>
                <a:lnTo>
                  <a:pt x="6541061" y="1587999"/>
                </a:lnTo>
                <a:lnTo>
                  <a:pt x="6552490" y="1587999"/>
                </a:lnTo>
                <a:lnTo>
                  <a:pt x="6563921" y="1587999"/>
                </a:lnTo>
                <a:lnTo>
                  <a:pt x="6575398" y="1587999"/>
                </a:lnTo>
                <a:lnTo>
                  <a:pt x="6586828" y="1587999"/>
                </a:lnTo>
                <a:lnTo>
                  <a:pt x="6598259" y="1587999"/>
                </a:lnTo>
                <a:lnTo>
                  <a:pt x="6609688" y="1587999"/>
                </a:lnTo>
                <a:lnTo>
                  <a:pt x="6621118" y="1587999"/>
                </a:lnTo>
                <a:lnTo>
                  <a:pt x="6632596" y="1587999"/>
                </a:lnTo>
                <a:lnTo>
                  <a:pt x="6644026" y="1587999"/>
                </a:lnTo>
                <a:lnTo>
                  <a:pt x="6655456" y="1587999"/>
                </a:lnTo>
                <a:lnTo>
                  <a:pt x="6666886" y="1587999"/>
                </a:lnTo>
                <a:lnTo>
                  <a:pt x="6678316" y="1587999"/>
                </a:lnTo>
                <a:lnTo>
                  <a:pt x="6689794" y="1587999"/>
                </a:lnTo>
                <a:lnTo>
                  <a:pt x="6701224" y="1587999"/>
                </a:lnTo>
                <a:lnTo>
                  <a:pt x="6712653" y="1587999"/>
                </a:lnTo>
                <a:lnTo>
                  <a:pt x="6724083" y="1587999"/>
                </a:lnTo>
                <a:lnTo>
                  <a:pt x="6735514" y="1587999"/>
                </a:lnTo>
                <a:lnTo>
                  <a:pt x="6746944" y="1587999"/>
                </a:lnTo>
                <a:lnTo>
                  <a:pt x="6758421" y="1587999"/>
                </a:lnTo>
                <a:lnTo>
                  <a:pt x="6769851" y="1587999"/>
                </a:lnTo>
                <a:lnTo>
                  <a:pt x="6781281" y="1587999"/>
                </a:lnTo>
                <a:lnTo>
                  <a:pt x="6792711" y="1587999"/>
                </a:lnTo>
                <a:lnTo>
                  <a:pt x="6804141" y="1587999"/>
                </a:lnTo>
                <a:lnTo>
                  <a:pt x="6815619" y="1587999"/>
                </a:lnTo>
                <a:lnTo>
                  <a:pt x="6827049" y="1587999"/>
                </a:lnTo>
                <a:lnTo>
                  <a:pt x="6838479" y="1587999"/>
                </a:lnTo>
                <a:lnTo>
                  <a:pt x="6849909" y="1587999"/>
                </a:lnTo>
                <a:lnTo>
                  <a:pt x="6861339" y="1587999"/>
                </a:lnTo>
                <a:lnTo>
                  <a:pt x="6872816" y="1587999"/>
                </a:lnTo>
                <a:lnTo>
                  <a:pt x="6884246" y="1587999"/>
                </a:lnTo>
                <a:lnTo>
                  <a:pt x="6895676" y="1587999"/>
                </a:lnTo>
                <a:lnTo>
                  <a:pt x="6907107" y="1587999"/>
                </a:lnTo>
                <a:lnTo>
                  <a:pt x="6918537" y="1587999"/>
                </a:lnTo>
                <a:lnTo>
                  <a:pt x="6930014" y="1587999"/>
                </a:lnTo>
                <a:lnTo>
                  <a:pt x="6941444" y="1587999"/>
                </a:lnTo>
                <a:lnTo>
                  <a:pt x="6952874" y="1587999"/>
                </a:lnTo>
                <a:lnTo>
                  <a:pt x="6964304" y="1587999"/>
                </a:lnTo>
                <a:lnTo>
                  <a:pt x="6975734" y="1587999"/>
                </a:lnTo>
                <a:lnTo>
                  <a:pt x="6987212" y="1587999"/>
                </a:lnTo>
                <a:lnTo>
                  <a:pt x="6998642" y="1587999"/>
                </a:lnTo>
                <a:lnTo>
                  <a:pt x="7010072" y="1587999"/>
                </a:lnTo>
                <a:lnTo>
                  <a:pt x="7021502" y="1587999"/>
                </a:lnTo>
                <a:lnTo>
                  <a:pt x="7032931" y="1587999"/>
                </a:lnTo>
                <a:lnTo>
                  <a:pt x="7044409" y="1587999"/>
                </a:lnTo>
                <a:lnTo>
                  <a:pt x="7055839" y="1587999"/>
                </a:lnTo>
                <a:lnTo>
                  <a:pt x="7067269" y="1587999"/>
                </a:lnTo>
                <a:lnTo>
                  <a:pt x="7078700" y="1587999"/>
                </a:lnTo>
                <a:lnTo>
                  <a:pt x="7090129" y="1587999"/>
                </a:lnTo>
                <a:lnTo>
                  <a:pt x="7101607" y="1587999"/>
                </a:lnTo>
                <a:lnTo>
                  <a:pt x="7113037" y="1587999"/>
                </a:lnTo>
                <a:lnTo>
                  <a:pt x="7124467" y="1587999"/>
                </a:lnTo>
                <a:lnTo>
                  <a:pt x="7135897" y="1587999"/>
                </a:lnTo>
                <a:lnTo>
                  <a:pt x="7147327" y="1587999"/>
                </a:lnTo>
                <a:lnTo>
                  <a:pt x="7158805" y="1587999"/>
                </a:lnTo>
                <a:lnTo>
                  <a:pt x="7170235" y="1587999"/>
                </a:lnTo>
                <a:lnTo>
                  <a:pt x="7181665" y="1587999"/>
                </a:lnTo>
                <a:lnTo>
                  <a:pt x="7193094" y="1587999"/>
                </a:lnTo>
                <a:lnTo>
                  <a:pt x="7204524" y="1587999"/>
                </a:lnTo>
                <a:lnTo>
                  <a:pt x="7216002" y="1587999"/>
                </a:lnTo>
                <a:lnTo>
                  <a:pt x="7227432" y="1587999"/>
                </a:lnTo>
                <a:lnTo>
                  <a:pt x="7238862" y="1587999"/>
                </a:lnTo>
                <a:lnTo>
                  <a:pt x="7250292" y="1587999"/>
                </a:lnTo>
                <a:lnTo>
                  <a:pt x="7261722" y="1587999"/>
                </a:lnTo>
                <a:lnTo>
                  <a:pt x="7273200" y="1587999"/>
                </a:lnTo>
                <a:lnTo>
                  <a:pt x="7284630" y="1587999"/>
                </a:lnTo>
                <a:lnTo>
                  <a:pt x="7296060" y="1587999"/>
                </a:lnTo>
                <a:lnTo>
                  <a:pt x="7307490" y="1587999"/>
                </a:lnTo>
                <a:lnTo>
                  <a:pt x="7318920" y="1587999"/>
                </a:lnTo>
                <a:lnTo>
                  <a:pt x="7330398" y="1587999"/>
                </a:lnTo>
                <a:lnTo>
                  <a:pt x="7341828" y="1587999"/>
                </a:lnTo>
                <a:lnTo>
                  <a:pt x="7353257" y="1587999"/>
                </a:lnTo>
                <a:lnTo>
                  <a:pt x="7364687" y="1587999"/>
                </a:lnTo>
                <a:lnTo>
                  <a:pt x="7376117" y="1587999"/>
                </a:lnTo>
                <a:lnTo>
                  <a:pt x="7387595" y="1587999"/>
                </a:lnTo>
                <a:lnTo>
                  <a:pt x="7399025" y="832309"/>
                </a:lnTo>
                <a:lnTo>
                  <a:pt x="7410455" y="111176"/>
                </a:lnTo>
                <a:lnTo>
                  <a:pt x="7421885" y="46573"/>
                </a:lnTo>
                <a:lnTo>
                  <a:pt x="7433315" y="0"/>
                </a:lnTo>
                <a:lnTo>
                  <a:pt x="7444793" y="420662"/>
                </a:lnTo>
                <a:lnTo>
                  <a:pt x="7456222" y="207326"/>
                </a:lnTo>
                <a:lnTo>
                  <a:pt x="7467653" y="150238"/>
                </a:lnTo>
                <a:lnTo>
                  <a:pt x="7479083" y="244888"/>
                </a:lnTo>
                <a:lnTo>
                  <a:pt x="7490513" y="154743"/>
                </a:lnTo>
                <a:lnTo>
                  <a:pt x="7501990" y="255403"/>
                </a:lnTo>
                <a:lnTo>
                  <a:pt x="7513420" y="839819"/>
                </a:lnTo>
                <a:lnTo>
                  <a:pt x="7524850" y="1233440"/>
                </a:lnTo>
                <a:lnTo>
                  <a:pt x="7536280" y="1526400"/>
                </a:lnTo>
                <a:lnTo>
                  <a:pt x="7547710" y="1587999"/>
                </a:lnTo>
                <a:lnTo>
                  <a:pt x="7559188" y="1587999"/>
                </a:lnTo>
                <a:lnTo>
                  <a:pt x="7570618" y="1587999"/>
                </a:lnTo>
                <a:lnTo>
                  <a:pt x="7582048" y="1587999"/>
                </a:lnTo>
                <a:lnTo>
                  <a:pt x="7593478" y="1587999"/>
                </a:lnTo>
                <a:lnTo>
                  <a:pt x="7604908" y="1587999"/>
                </a:lnTo>
                <a:lnTo>
                  <a:pt x="7616385" y="1587999"/>
                </a:lnTo>
                <a:lnTo>
                  <a:pt x="7627815" y="1587999"/>
                </a:lnTo>
                <a:lnTo>
                  <a:pt x="7639246" y="1587999"/>
                </a:lnTo>
                <a:lnTo>
                  <a:pt x="7650676" y="1587999"/>
                </a:lnTo>
                <a:lnTo>
                  <a:pt x="7662106" y="1587999"/>
                </a:lnTo>
                <a:lnTo>
                  <a:pt x="7673583" y="1587999"/>
                </a:lnTo>
                <a:lnTo>
                  <a:pt x="7685013" y="1587999"/>
                </a:lnTo>
                <a:lnTo>
                  <a:pt x="7696443" y="1587999"/>
                </a:lnTo>
                <a:lnTo>
                  <a:pt x="7707873" y="1587999"/>
                </a:lnTo>
                <a:lnTo>
                  <a:pt x="7719303" y="1587999"/>
                </a:lnTo>
                <a:lnTo>
                  <a:pt x="7730733" y="1587999"/>
                </a:lnTo>
                <a:lnTo>
                  <a:pt x="7742211" y="1587999"/>
                </a:lnTo>
                <a:lnTo>
                  <a:pt x="7753641" y="1587999"/>
                </a:lnTo>
                <a:lnTo>
                  <a:pt x="7765071" y="1587999"/>
                </a:lnTo>
                <a:lnTo>
                  <a:pt x="7776501" y="1587999"/>
                </a:lnTo>
                <a:lnTo>
                  <a:pt x="7787931" y="1587999"/>
                </a:lnTo>
                <a:lnTo>
                  <a:pt x="7799408" y="1587999"/>
                </a:lnTo>
                <a:lnTo>
                  <a:pt x="7810839" y="1587999"/>
                </a:lnTo>
                <a:lnTo>
                  <a:pt x="7822268" y="1587999"/>
                </a:lnTo>
                <a:lnTo>
                  <a:pt x="7833698" y="1587999"/>
                </a:lnTo>
                <a:lnTo>
                  <a:pt x="7845128" y="1587999"/>
                </a:lnTo>
                <a:lnTo>
                  <a:pt x="7856606" y="1587999"/>
                </a:lnTo>
                <a:lnTo>
                  <a:pt x="7868036" y="1587999"/>
                </a:lnTo>
                <a:lnTo>
                  <a:pt x="7879466" y="1587999"/>
                </a:lnTo>
                <a:lnTo>
                  <a:pt x="7890896" y="1587999"/>
                </a:lnTo>
                <a:lnTo>
                  <a:pt x="7902326" y="1587999"/>
                </a:lnTo>
                <a:lnTo>
                  <a:pt x="7913804" y="1587999"/>
                </a:lnTo>
                <a:lnTo>
                  <a:pt x="7925234" y="1587999"/>
                </a:lnTo>
                <a:lnTo>
                  <a:pt x="7936663" y="1587999"/>
                </a:lnTo>
                <a:lnTo>
                  <a:pt x="7948094" y="1587999"/>
                </a:lnTo>
                <a:lnTo>
                  <a:pt x="7959524" y="1587999"/>
                </a:lnTo>
                <a:lnTo>
                  <a:pt x="7971001" y="1587999"/>
                </a:lnTo>
                <a:lnTo>
                  <a:pt x="7982431" y="1587999"/>
                </a:lnTo>
                <a:lnTo>
                  <a:pt x="7993861" y="1587999"/>
                </a:lnTo>
                <a:lnTo>
                  <a:pt x="8005291" y="1587999"/>
                </a:lnTo>
                <a:lnTo>
                  <a:pt x="8016721" y="1587999"/>
                </a:lnTo>
                <a:lnTo>
                  <a:pt x="8028199" y="1587999"/>
                </a:lnTo>
                <a:lnTo>
                  <a:pt x="8039629" y="1587999"/>
                </a:lnTo>
                <a:lnTo>
                  <a:pt x="8051059" y="1587999"/>
                </a:lnTo>
                <a:lnTo>
                  <a:pt x="8062489" y="1587999"/>
                </a:lnTo>
                <a:lnTo>
                  <a:pt x="8073919" y="1587999"/>
                </a:lnTo>
                <a:lnTo>
                  <a:pt x="8085396" y="1587999"/>
                </a:lnTo>
                <a:lnTo>
                  <a:pt x="8096826" y="1587999"/>
                </a:lnTo>
                <a:lnTo>
                  <a:pt x="8108256" y="1587999"/>
                </a:lnTo>
                <a:lnTo>
                  <a:pt x="8119687" y="1587999"/>
                </a:lnTo>
                <a:lnTo>
                  <a:pt x="8131117" y="1587999"/>
                </a:lnTo>
                <a:lnTo>
                  <a:pt x="8142594" y="1587999"/>
                </a:lnTo>
                <a:lnTo>
                  <a:pt x="8154024" y="1587999"/>
                </a:lnTo>
                <a:lnTo>
                  <a:pt x="8165454" y="1587999"/>
                </a:lnTo>
                <a:lnTo>
                  <a:pt x="8176884" y="1587999"/>
                </a:lnTo>
                <a:lnTo>
                  <a:pt x="8188314" y="1587999"/>
                </a:lnTo>
                <a:lnTo>
                  <a:pt x="8199792" y="1587999"/>
                </a:lnTo>
                <a:lnTo>
                  <a:pt x="8211222" y="1587999"/>
                </a:lnTo>
                <a:lnTo>
                  <a:pt x="8222652" y="1587999"/>
                </a:lnTo>
                <a:lnTo>
                  <a:pt x="8234082" y="1587999"/>
                </a:lnTo>
                <a:lnTo>
                  <a:pt x="8245512" y="1587999"/>
                </a:lnTo>
                <a:lnTo>
                  <a:pt x="8256989" y="1587999"/>
                </a:lnTo>
                <a:lnTo>
                  <a:pt x="8268419" y="1587999"/>
                </a:lnTo>
                <a:lnTo>
                  <a:pt x="8279850" y="1587999"/>
                </a:lnTo>
                <a:lnTo>
                  <a:pt x="8291280" y="1587999"/>
                </a:lnTo>
                <a:lnTo>
                  <a:pt x="8302709" y="1587999"/>
                </a:lnTo>
                <a:lnTo>
                  <a:pt x="8314187" y="1587999"/>
                </a:lnTo>
                <a:lnTo>
                  <a:pt x="8325617" y="1587999"/>
                </a:lnTo>
                <a:lnTo>
                  <a:pt x="8337047" y="1587999"/>
                </a:lnTo>
                <a:lnTo>
                  <a:pt x="8348477" y="1587999"/>
                </a:lnTo>
                <a:lnTo>
                  <a:pt x="8359907" y="1587999"/>
                </a:lnTo>
                <a:lnTo>
                  <a:pt x="8371385" y="1587999"/>
                </a:lnTo>
                <a:lnTo>
                  <a:pt x="8382815" y="1587999"/>
                </a:lnTo>
                <a:lnTo>
                  <a:pt x="8394245" y="1587999"/>
                </a:lnTo>
                <a:lnTo>
                  <a:pt x="8405674" y="1587999"/>
                </a:lnTo>
                <a:lnTo>
                  <a:pt x="8417104" y="1587999"/>
                </a:lnTo>
                <a:lnTo>
                  <a:pt x="8428582" y="1587999"/>
                </a:lnTo>
                <a:lnTo>
                  <a:pt x="8440012" y="1587999"/>
                </a:lnTo>
                <a:lnTo>
                  <a:pt x="8451442" y="1587999"/>
                </a:lnTo>
                <a:lnTo>
                  <a:pt x="8462872" y="1587999"/>
                </a:lnTo>
                <a:lnTo>
                  <a:pt x="8474302" y="1587999"/>
                </a:lnTo>
                <a:lnTo>
                  <a:pt x="8485780" y="1587999"/>
                </a:lnTo>
                <a:lnTo>
                  <a:pt x="8497210" y="1587999"/>
                </a:lnTo>
                <a:lnTo>
                  <a:pt x="8508640" y="1587999"/>
                </a:lnTo>
                <a:lnTo>
                  <a:pt x="8520069" y="1587999"/>
                </a:lnTo>
                <a:lnTo>
                  <a:pt x="8531500" y="1587999"/>
                </a:lnTo>
                <a:lnTo>
                  <a:pt x="8542977" y="1587999"/>
                </a:lnTo>
                <a:lnTo>
                  <a:pt x="8554407" y="1587999"/>
                </a:lnTo>
                <a:lnTo>
                  <a:pt x="8565837" y="1587999"/>
                </a:lnTo>
                <a:lnTo>
                  <a:pt x="8577267" y="1587999"/>
                </a:lnTo>
                <a:lnTo>
                  <a:pt x="8588697" y="1587999"/>
                </a:lnTo>
                <a:lnTo>
                  <a:pt x="8600175" y="1587999"/>
                </a:lnTo>
                <a:lnTo>
                  <a:pt x="8611605" y="1587999"/>
                </a:lnTo>
                <a:lnTo>
                  <a:pt x="8623035" y="1587999"/>
                </a:lnTo>
                <a:lnTo>
                  <a:pt x="8634465" y="1587999"/>
                </a:lnTo>
                <a:lnTo>
                  <a:pt x="8645895" y="1587999"/>
                </a:lnTo>
                <a:lnTo>
                  <a:pt x="8657373" y="1587999"/>
                </a:lnTo>
                <a:lnTo>
                  <a:pt x="8668802" y="1587999"/>
                </a:lnTo>
                <a:lnTo>
                  <a:pt x="8680232" y="1587999"/>
                </a:lnTo>
                <a:lnTo>
                  <a:pt x="8691662" y="1587999"/>
                </a:lnTo>
                <a:lnTo>
                  <a:pt x="8703093" y="1587999"/>
                </a:lnTo>
                <a:lnTo>
                  <a:pt x="8714570" y="1587999"/>
                </a:lnTo>
                <a:lnTo>
                  <a:pt x="8726000" y="1587999"/>
                </a:lnTo>
                <a:lnTo>
                  <a:pt x="8737430" y="1587999"/>
                </a:lnTo>
                <a:lnTo>
                  <a:pt x="8748860" y="1587999"/>
                </a:lnTo>
                <a:lnTo>
                  <a:pt x="8760290" y="1587999"/>
                </a:lnTo>
                <a:lnTo>
                  <a:pt x="8771768" y="1587999"/>
                </a:lnTo>
                <a:lnTo>
                  <a:pt x="8783198" y="1587999"/>
                </a:lnTo>
                <a:lnTo>
                  <a:pt x="8794628" y="1587999"/>
                </a:lnTo>
                <a:lnTo>
                  <a:pt x="8806058" y="1587999"/>
                </a:lnTo>
                <a:lnTo>
                  <a:pt x="8817488" y="1587999"/>
                </a:lnTo>
                <a:lnTo>
                  <a:pt x="8828918" y="1587999"/>
                </a:lnTo>
                <a:lnTo>
                  <a:pt x="8840395" y="1587999"/>
                </a:lnTo>
                <a:lnTo>
                  <a:pt x="8851825" y="1587999"/>
                </a:lnTo>
                <a:lnTo>
                  <a:pt x="8863256" y="1587999"/>
                </a:lnTo>
                <a:lnTo>
                  <a:pt x="8874686" y="1587999"/>
                </a:lnTo>
                <a:lnTo>
                  <a:pt x="8886115" y="1587999"/>
                </a:lnTo>
                <a:lnTo>
                  <a:pt x="8897593" y="1587999"/>
                </a:lnTo>
                <a:lnTo>
                  <a:pt x="8909022" y="1587999"/>
                </a:lnTo>
                <a:lnTo>
                  <a:pt x="8920453" y="1587999"/>
                </a:lnTo>
                <a:lnTo>
                  <a:pt x="8931883" y="1587999"/>
                </a:lnTo>
                <a:lnTo>
                  <a:pt x="8943313" y="1587999"/>
                </a:lnTo>
                <a:lnTo>
                  <a:pt x="8954791" y="1587999"/>
                </a:lnTo>
                <a:lnTo>
                  <a:pt x="8966220" y="1587999"/>
                </a:lnTo>
                <a:lnTo>
                  <a:pt x="8977651" y="1587999"/>
                </a:lnTo>
                <a:lnTo>
                  <a:pt x="8989080" y="1587999"/>
                </a:lnTo>
                <a:lnTo>
                  <a:pt x="9000511" y="1587999"/>
                </a:lnTo>
                <a:lnTo>
                  <a:pt x="9011988" y="1587999"/>
                </a:lnTo>
                <a:lnTo>
                  <a:pt x="9023418" y="1587999"/>
                </a:lnTo>
                <a:lnTo>
                  <a:pt x="9034849" y="1587999"/>
                </a:lnTo>
                <a:lnTo>
                  <a:pt x="9046278" y="1587999"/>
                </a:lnTo>
                <a:lnTo>
                  <a:pt x="9057709" y="1587999"/>
                </a:lnTo>
                <a:lnTo>
                  <a:pt x="9069186" y="1587999"/>
                </a:lnTo>
                <a:lnTo>
                  <a:pt x="9080615" y="1587999"/>
                </a:lnTo>
                <a:lnTo>
                  <a:pt x="9092046" y="1587999"/>
                </a:lnTo>
                <a:lnTo>
                  <a:pt x="9103476" y="1587999"/>
                </a:lnTo>
                <a:lnTo>
                  <a:pt x="9114906" y="1587999"/>
                </a:lnTo>
                <a:lnTo>
                  <a:pt x="9126384" y="1587999"/>
                </a:lnTo>
                <a:lnTo>
                  <a:pt x="9137813" y="1587999"/>
                </a:lnTo>
                <a:lnTo>
                  <a:pt x="9149244" y="1587999"/>
                </a:lnTo>
                <a:lnTo>
                  <a:pt x="9160673" y="1587999"/>
                </a:lnTo>
                <a:lnTo>
                  <a:pt x="9172104" y="1587999"/>
                </a:lnTo>
                <a:lnTo>
                  <a:pt x="9183581" y="1587999"/>
                </a:lnTo>
                <a:lnTo>
                  <a:pt x="9195011" y="1587999"/>
                </a:lnTo>
                <a:lnTo>
                  <a:pt x="9206442" y="1587999"/>
                </a:lnTo>
                <a:lnTo>
                  <a:pt x="9217871" y="1587999"/>
                </a:lnTo>
                <a:lnTo>
                  <a:pt x="9229301" y="1587999"/>
                </a:lnTo>
                <a:lnTo>
                  <a:pt x="9240779" y="1587999"/>
                </a:lnTo>
                <a:lnTo>
                  <a:pt x="9252209" y="1587999"/>
                </a:lnTo>
                <a:lnTo>
                  <a:pt x="9263639" y="1587999"/>
                </a:lnTo>
                <a:lnTo>
                  <a:pt x="9275069" y="1587999"/>
                </a:lnTo>
                <a:lnTo>
                  <a:pt x="9286498" y="1587999"/>
                </a:lnTo>
                <a:lnTo>
                  <a:pt x="9297977" y="1587999"/>
                </a:lnTo>
                <a:lnTo>
                  <a:pt x="9309406" y="1587999"/>
                </a:lnTo>
                <a:lnTo>
                  <a:pt x="9320837" y="1587999"/>
                </a:lnTo>
                <a:lnTo>
                  <a:pt x="9332266" y="1587999"/>
                </a:lnTo>
                <a:lnTo>
                  <a:pt x="9343696" y="1587999"/>
                </a:lnTo>
                <a:lnTo>
                  <a:pt x="9355174" y="1587999"/>
                </a:lnTo>
                <a:lnTo>
                  <a:pt x="9366604" y="1587999"/>
                </a:lnTo>
                <a:lnTo>
                  <a:pt x="9378035" y="1587999"/>
                </a:lnTo>
                <a:lnTo>
                  <a:pt x="9389464" y="1587999"/>
                </a:lnTo>
                <a:lnTo>
                  <a:pt x="9400894" y="1587999"/>
                </a:lnTo>
                <a:lnTo>
                  <a:pt x="9412372" y="1587999"/>
                </a:lnTo>
                <a:lnTo>
                  <a:pt x="9423802" y="1587999"/>
                </a:lnTo>
                <a:lnTo>
                  <a:pt x="9435232" y="1587999"/>
                </a:lnTo>
                <a:lnTo>
                  <a:pt x="9446662" y="1587999"/>
                </a:lnTo>
                <a:lnTo>
                  <a:pt x="9458091" y="1587999"/>
                </a:lnTo>
                <a:lnTo>
                  <a:pt x="9469570" y="1587999"/>
                </a:lnTo>
                <a:lnTo>
                  <a:pt x="9480999" y="1587999"/>
                </a:lnTo>
                <a:lnTo>
                  <a:pt x="9492429" y="1587999"/>
                </a:lnTo>
                <a:lnTo>
                  <a:pt x="9503859" y="1587999"/>
                </a:lnTo>
                <a:lnTo>
                  <a:pt x="9515289" y="1587999"/>
                </a:lnTo>
                <a:lnTo>
                  <a:pt x="9526767" y="1587999"/>
                </a:lnTo>
                <a:lnTo>
                  <a:pt x="9538197" y="1587999"/>
                </a:lnTo>
                <a:lnTo>
                  <a:pt x="9549626" y="1587999"/>
                </a:lnTo>
                <a:lnTo>
                  <a:pt x="9561057" y="1587999"/>
                </a:lnTo>
                <a:lnTo>
                  <a:pt x="9572487" y="1587999"/>
                </a:lnTo>
                <a:lnTo>
                  <a:pt x="9583965" y="1587999"/>
                </a:lnTo>
                <a:lnTo>
                  <a:pt x="9595395" y="1587999"/>
                </a:lnTo>
                <a:lnTo>
                  <a:pt x="9606824" y="1587999"/>
                </a:lnTo>
                <a:lnTo>
                  <a:pt x="9618255" y="1587999"/>
                </a:lnTo>
                <a:lnTo>
                  <a:pt x="9629684" y="1587999"/>
                </a:lnTo>
                <a:lnTo>
                  <a:pt x="9641163" y="1587999"/>
                </a:lnTo>
                <a:lnTo>
                  <a:pt x="9652592" y="1587999"/>
                </a:lnTo>
                <a:lnTo>
                  <a:pt x="9664022" y="1587999"/>
                </a:lnTo>
                <a:lnTo>
                  <a:pt x="9675452" y="1587999"/>
                </a:lnTo>
                <a:lnTo>
                  <a:pt x="9686882" y="1587999"/>
                </a:lnTo>
                <a:lnTo>
                  <a:pt x="9698360" y="1587999"/>
                </a:lnTo>
                <a:lnTo>
                  <a:pt x="9709790" y="1587999"/>
                </a:lnTo>
                <a:lnTo>
                  <a:pt x="9721219" y="1587999"/>
                </a:lnTo>
                <a:lnTo>
                  <a:pt x="9732650" y="1587999"/>
                </a:lnTo>
                <a:lnTo>
                  <a:pt x="9744080" y="1587999"/>
                </a:lnTo>
                <a:lnTo>
                  <a:pt x="9755557" y="1587999"/>
                </a:lnTo>
                <a:lnTo>
                  <a:pt x="9766988" y="1587999"/>
                </a:lnTo>
                <a:lnTo>
                  <a:pt x="9778417" y="1587999"/>
                </a:lnTo>
                <a:lnTo>
                  <a:pt x="9789848" y="1587999"/>
                </a:lnTo>
                <a:lnTo>
                  <a:pt x="9801277" y="1587999"/>
                </a:lnTo>
                <a:lnTo>
                  <a:pt x="9812755" y="1587999"/>
                </a:lnTo>
                <a:lnTo>
                  <a:pt x="9824185" y="1587999"/>
                </a:lnTo>
                <a:lnTo>
                  <a:pt x="9835615" y="1587999"/>
                </a:lnTo>
                <a:lnTo>
                  <a:pt x="9847045" y="1587999"/>
                </a:lnTo>
                <a:lnTo>
                  <a:pt x="9858475" y="1587999"/>
                </a:lnTo>
                <a:lnTo>
                  <a:pt x="9869952" y="1587999"/>
                </a:lnTo>
                <a:lnTo>
                  <a:pt x="9881383" y="1587999"/>
                </a:lnTo>
                <a:lnTo>
                  <a:pt x="9892812" y="1587999"/>
                </a:lnTo>
                <a:lnTo>
                  <a:pt x="9904243" y="1587999"/>
                </a:lnTo>
                <a:lnTo>
                  <a:pt x="9915673" y="1587999"/>
                </a:lnTo>
                <a:lnTo>
                  <a:pt x="9927102" y="1587999"/>
                </a:lnTo>
                <a:lnTo>
                  <a:pt x="9938581" y="1587999"/>
                </a:lnTo>
                <a:lnTo>
                  <a:pt x="9950010" y="1587999"/>
                </a:lnTo>
                <a:lnTo>
                  <a:pt x="9961441" y="1587999"/>
                </a:lnTo>
                <a:lnTo>
                  <a:pt x="9972870" y="1587999"/>
                </a:lnTo>
                <a:lnTo>
                  <a:pt x="9984300" y="1587999"/>
                </a:lnTo>
                <a:lnTo>
                  <a:pt x="9995778" y="1587999"/>
                </a:lnTo>
                <a:lnTo>
                  <a:pt x="10007208" y="1587999"/>
                </a:lnTo>
                <a:lnTo>
                  <a:pt x="10018638" y="1587999"/>
                </a:lnTo>
                <a:lnTo>
                  <a:pt x="10030068" y="1587999"/>
                </a:lnTo>
                <a:lnTo>
                  <a:pt x="10041498" y="1587999"/>
                </a:lnTo>
                <a:lnTo>
                  <a:pt x="10052976" y="1587999"/>
                </a:lnTo>
                <a:lnTo>
                  <a:pt x="10064405" y="1587999"/>
                </a:lnTo>
                <a:lnTo>
                  <a:pt x="10075835" y="1587999"/>
                </a:lnTo>
                <a:lnTo>
                  <a:pt x="10087266" y="1587999"/>
                </a:lnTo>
                <a:lnTo>
                  <a:pt x="10098695" y="1587999"/>
                </a:lnTo>
                <a:lnTo>
                  <a:pt x="10110174" y="1587999"/>
                </a:lnTo>
                <a:lnTo>
                  <a:pt x="10121603" y="1587999"/>
                </a:lnTo>
                <a:lnTo>
                  <a:pt x="10133033" y="1587999"/>
                </a:lnTo>
                <a:lnTo>
                  <a:pt x="10144463" y="1587999"/>
                </a:lnTo>
                <a:lnTo>
                  <a:pt x="10155893" y="1587999"/>
                </a:lnTo>
                <a:lnTo>
                  <a:pt x="10167371" y="1587999"/>
                </a:lnTo>
                <a:lnTo>
                  <a:pt x="10178801" y="1587999"/>
                </a:lnTo>
                <a:lnTo>
                  <a:pt x="10190230" y="1587999"/>
                </a:lnTo>
                <a:lnTo>
                  <a:pt x="10201661" y="1587999"/>
                </a:lnTo>
                <a:lnTo>
                  <a:pt x="10213091" y="1587999"/>
                </a:lnTo>
                <a:lnTo>
                  <a:pt x="10224569" y="1587999"/>
                </a:lnTo>
                <a:lnTo>
                  <a:pt x="10235998" y="1587999"/>
                </a:lnTo>
                <a:lnTo>
                  <a:pt x="10247428" y="1587999"/>
                </a:lnTo>
                <a:lnTo>
                  <a:pt x="10258859" y="1587999"/>
                </a:lnTo>
                <a:lnTo>
                  <a:pt x="10270288" y="1587999"/>
                </a:lnTo>
                <a:lnTo>
                  <a:pt x="10281767" y="1587999"/>
                </a:lnTo>
                <a:lnTo>
                  <a:pt x="10293196" y="1587999"/>
                </a:lnTo>
                <a:lnTo>
                  <a:pt x="10304626" y="1587999"/>
                </a:lnTo>
                <a:lnTo>
                  <a:pt x="10316056" y="1587999"/>
                </a:lnTo>
                <a:lnTo>
                  <a:pt x="10327486" y="1587999"/>
                </a:lnTo>
                <a:lnTo>
                  <a:pt x="10338963" y="1587999"/>
                </a:lnTo>
                <a:lnTo>
                  <a:pt x="10350394" y="1587999"/>
                </a:lnTo>
                <a:lnTo>
                  <a:pt x="10361823" y="1587999"/>
                </a:lnTo>
                <a:lnTo>
                  <a:pt x="10373254" y="1587999"/>
                </a:lnTo>
                <a:lnTo>
                  <a:pt x="10384684" y="1587999"/>
                </a:lnTo>
                <a:lnTo>
                  <a:pt x="10396161" y="1587999"/>
                </a:lnTo>
                <a:lnTo>
                  <a:pt x="10407591" y="1587999"/>
                </a:lnTo>
                <a:lnTo>
                  <a:pt x="10419021" y="1587999"/>
                </a:lnTo>
                <a:lnTo>
                  <a:pt x="10430452" y="1587999"/>
                </a:lnTo>
                <a:lnTo>
                  <a:pt x="10441881" y="1587999"/>
                </a:lnTo>
                <a:lnTo>
                  <a:pt x="10453358" y="1587999"/>
                </a:lnTo>
                <a:lnTo>
                  <a:pt x="10464789" y="1587999"/>
                </a:lnTo>
                <a:lnTo>
                  <a:pt x="10476219" y="1587999"/>
                </a:lnTo>
                <a:lnTo>
                  <a:pt x="10487649" y="1587999"/>
                </a:lnTo>
                <a:lnTo>
                  <a:pt x="10499079" y="1587999"/>
                </a:lnTo>
                <a:lnTo>
                  <a:pt x="10510556" y="1587999"/>
                </a:lnTo>
                <a:lnTo>
                  <a:pt x="10521987" y="1587999"/>
                </a:lnTo>
                <a:lnTo>
                  <a:pt x="10533416" y="1587999"/>
                </a:lnTo>
                <a:lnTo>
                  <a:pt x="10544847" y="1587999"/>
                </a:lnTo>
                <a:lnTo>
                  <a:pt x="10556277" y="1587999"/>
                </a:lnTo>
                <a:lnTo>
                  <a:pt x="10567754" y="1587999"/>
                </a:lnTo>
                <a:lnTo>
                  <a:pt x="10579184" y="1587999"/>
                </a:lnTo>
                <a:lnTo>
                  <a:pt x="10590614" y="1587999"/>
                </a:lnTo>
                <a:lnTo>
                  <a:pt x="10602045" y="1587999"/>
                </a:lnTo>
                <a:lnTo>
                  <a:pt x="10613474" y="1587999"/>
                </a:lnTo>
                <a:lnTo>
                  <a:pt x="10624951" y="1587999"/>
                </a:lnTo>
                <a:lnTo>
                  <a:pt x="10636382" y="1587999"/>
                </a:lnTo>
                <a:lnTo>
                  <a:pt x="10647812" y="1587999"/>
                </a:lnTo>
                <a:lnTo>
                  <a:pt x="10659241" y="1587999"/>
                </a:lnTo>
                <a:lnTo>
                  <a:pt x="10670672" y="1587999"/>
                </a:lnTo>
                <a:lnTo>
                  <a:pt x="10682149" y="1587999"/>
                </a:lnTo>
                <a:lnTo>
                  <a:pt x="10693580" y="1587999"/>
                </a:lnTo>
                <a:lnTo>
                  <a:pt x="10705009" y="1587999"/>
                </a:lnTo>
                <a:lnTo>
                  <a:pt x="10716439" y="1587999"/>
                </a:lnTo>
                <a:lnTo>
                  <a:pt x="10727870" y="1587999"/>
                </a:lnTo>
                <a:lnTo>
                  <a:pt x="10739347" y="1587999"/>
                </a:lnTo>
                <a:lnTo>
                  <a:pt x="10750778" y="1587999"/>
                </a:lnTo>
                <a:lnTo>
                  <a:pt x="10762207" y="1587999"/>
                </a:lnTo>
                <a:lnTo>
                  <a:pt x="10773637" y="1587999"/>
                </a:lnTo>
                <a:lnTo>
                  <a:pt x="10785067" y="1587999"/>
                </a:lnTo>
                <a:lnTo>
                  <a:pt x="10796544" y="1587999"/>
                </a:lnTo>
                <a:lnTo>
                  <a:pt x="10807975" y="1587999"/>
                </a:lnTo>
                <a:lnTo>
                  <a:pt x="10819405" y="1587999"/>
                </a:lnTo>
                <a:lnTo>
                  <a:pt x="10830834" y="1587999"/>
                </a:lnTo>
                <a:lnTo>
                  <a:pt x="10842265" y="1587999"/>
                </a:lnTo>
                <a:lnTo>
                  <a:pt x="10853742" y="1587999"/>
                </a:lnTo>
                <a:lnTo>
                  <a:pt x="10865173" y="1587999"/>
                </a:lnTo>
                <a:lnTo>
                  <a:pt x="10876602" y="1587999"/>
                </a:lnTo>
                <a:lnTo>
                  <a:pt x="10888032" y="1587999"/>
                </a:lnTo>
                <a:lnTo>
                  <a:pt x="10899463" y="1587999"/>
                </a:lnTo>
                <a:lnTo>
                  <a:pt x="10910892" y="1587999"/>
                </a:lnTo>
                <a:lnTo>
                  <a:pt x="10922369" y="1587999"/>
                </a:lnTo>
                <a:lnTo>
                  <a:pt x="10933800" y="1587999"/>
                </a:lnTo>
                <a:lnTo>
                  <a:pt x="10945230" y="1587999"/>
                </a:lnTo>
                <a:lnTo>
                  <a:pt x="10956660" y="1587999"/>
                </a:lnTo>
                <a:lnTo>
                  <a:pt x="10968090" y="1587999"/>
                </a:lnTo>
                <a:lnTo>
                  <a:pt x="10979567" y="1587999"/>
                </a:lnTo>
                <a:lnTo>
                  <a:pt x="10990998" y="1587999"/>
                </a:lnTo>
                <a:lnTo>
                  <a:pt x="11002427" y="1587999"/>
                </a:lnTo>
                <a:lnTo>
                  <a:pt x="11013858" y="1587999"/>
                </a:lnTo>
                <a:lnTo>
                  <a:pt x="11025287" y="1587999"/>
                </a:lnTo>
                <a:lnTo>
                  <a:pt x="11036765" y="1587999"/>
                </a:lnTo>
                <a:lnTo>
                  <a:pt x="11048195" y="1587999"/>
                </a:lnTo>
                <a:lnTo>
                  <a:pt x="11059625" y="1587999"/>
                </a:lnTo>
                <a:lnTo>
                  <a:pt x="11071056" y="1587999"/>
                </a:lnTo>
                <a:lnTo>
                  <a:pt x="11082485" y="1587999"/>
                </a:lnTo>
                <a:lnTo>
                  <a:pt x="11093962" y="1587999"/>
                </a:lnTo>
                <a:lnTo>
                  <a:pt x="11105393" y="1587999"/>
                </a:lnTo>
                <a:lnTo>
                  <a:pt x="11116823" y="1587999"/>
                </a:lnTo>
                <a:lnTo>
                  <a:pt x="11128253" y="1587999"/>
                </a:lnTo>
                <a:lnTo>
                  <a:pt x="11139683" y="1587999"/>
                </a:lnTo>
                <a:lnTo>
                  <a:pt x="11151160" y="1587999"/>
                </a:lnTo>
                <a:lnTo>
                  <a:pt x="11162591" y="1587999"/>
                </a:lnTo>
                <a:lnTo>
                  <a:pt x="11174020" y="1587999"/>
                </a:lnTo>
                <a:lnTo>
                  <a:pt x="11185451" y="1587999"/>
                </a:lnTo>
                <a:lnTo>
                  <a:pt x="11196881" y="1587999"/>
                </a:lnTo>
                <a:lnTo>
                  <a:pt x="11208358" y="1587999"/>
                </a:lnTo>
                <a:lnTo>
                  <a:pt x="11218359" y="1587999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724FBD0A-DEA1-5045-AEBD-275BB96B94FA}"/>
              </a:ext>
            </a:extLst>
          </p:cNvPr>
          <p:cNvSpPr/>
          <p:nvPr/>
        </p:nvSpPr>
        <p:spPr>
          <a:xfrm>
            <a:off x="638362" y="4290276"/>
            <a:ext cx="8413769" cy="1142546"/>
          </a:xfrm>
          <a:custGeom>
            <a:avLst/>
            <a:gdLst>
              <a:gd name="connsiteX0" fmla="*/ 0 w 11218359"/>
              <a:gd name="connsiteY0" fmla="*/ 1523395 h 1523395"/>
              <a:gd name="connsiteX1" fmla="*/ 9149 w 11218359"/>
              <a:gd name="connsiteY1" fmla="*/ 1523395 h 1523395"/>
              <a:gd name="connsiteX2" fmla="*/ 20588 w 11218359"/>
              <a:gd name="connsiteY2" fmla="*/ 1523395 h 1523395"/>
              <a:gd name="connsiteX3" fmla="*/ 32028 w 11218359"/>
              <a:gd name="connsiteY3" fmla="*/ 1523395 h 1523395"/>
              <a:gd name="connsiteX4" fmla="*/ 43467 w 11218359"/>
              <a:gd name="connsiteY4" fmla="*/ 1523395 h 1523395"/>
              <a:gd name="connsiteX5" fmla="*/ 54907 w 11218359"/>
              <a:gd name="connsiteY5" fmla="*/ 1523395 h 1523395"/>
              <a:gd name="connsiteX6" fmla="*/ 66346 w 11218359"/>
              <a:gd name="connsiteY6" fmla="*/ 1523395 h 1523395"/>
              <a:gd name="connsiteX7" fmla="*/ 77786 w 11218359"/>
              <a:gd name="connsiteY7" fmla="*/ 1523395 h 1523395"/>
              <a:gd name="connsiteX8" fmla="*/ 89225 w 11218359"/>
              <a:gd name="connsiteY8" fmla="*/ 1523395 h 1523395"/>
              <a:gd name="connsiteX9" fmla="*/ 100665 w 11218359"/>
              <a:gd name="connsiteY9" fmla="*/ 1523395 h 1523395"/>
              <a:gd name="connsiteX10" fmla="*/ 112104 w 11218359"/>
              <a:gd name="connsiteY10" fmla="*/ 1523395 h 1523395"/>
              <a:gd name="connsiteX11" fmla="*/ 123544 w 11218359"/>
              <a:gd name="connsiteY11" fmla="*/ 1523395 h 1523395"/>
              <a:gd name="connsiteX12" fmla="*/ 134979 w 11218359"/>
              <a:gd name="connsiteY12" fmla="*/ 1523395 h 1523395"/>
              <a:gd name="connsiteX13" fmla="*/ 146423 w 11218359"/>
              <a:gd name="connsiteY13" fmla="*/ 1523395 h 1523395"/>
              <a:gd name="connsiteX14" fmla="*/ 157858 w 11218359"/>
              <a:gd name="connsiteY14" fmla="*/ 1523395 h 1523395"/>
              <a:gd name="connsiteX15" fmla="*/ 169297 w 11218359"/>
              <a:gd name="connsiteY15" fmla="*/ 1523395 h 1523395"/>
              <a:gd name="connsiteX16" fmla="*/ 180737 w 11218359"/>
              <a:gd name="connsiteY16" fmla="*/ 1523395 h 1523395"/>
              <a:gd name="connsiteX17" fmla="*/ 192176 w 11218359"/>
              <a:gd name="connsiteY17" fmla="*/ 1523395 h 1523395"/>
              <a:gd name="connsiteX18" fmla="*/ 203616 w 11218359"/>
              <a:gd name="connsiteY18" fmla="*/ 1523395 h 1523395"/>
              <a:gd name="connsiteX19" fmla="*/ 215055 w 11218359"/>
              <a:gd name="connsiteY19" fmla="*/ 1523395 h 1523395"/>
              <a:gd name="connsiteX20" fmla="*/ 226495 w 11218359"/>
              <a:gd name="connsiteY20" fmla="*/ 1523395 h 1523395"/>
              <a:gd name="connsiteX21" fmla="*/ 237935 w 11218359"/>
              <a:gd name="connsiteY21" fmla="*/ 1523395 h 1523395"/>
              <a:gd name="connsiteX22" fmla="*/ 249374 w 11218359"/>
              <a:gd name="connsiteY22" fmla="*/ 1523395 h 1523395"/>
              <a:gd name="connsiteX23" fmla="*/ 260814 w 11218359"/>
              <a:gd name="connsiteY23" fmla="*/ 1523395 h 1523395"/>
              <a:gd name="connsiteX24" fmla="*/ 272253 w 11218359"/>
              <a:gd name="connsiteY24" fmla="*/ 1523395 h 1523395"/>
              <a:gd name="connsiteX25" fmla="*/ 283693 w 11218359"/>
              <a:gd name="connsiteY25" fmla="*/ 1523395 h 1523395"/>
              <a:gd name="connsiteX26" fmla="*/ 295132 w 11218359"/>
              <a:gd name="connsiteY26" fmla="*/ 1523395 h 1523395"/>
              <a:gd name="connsiteX27" fmla="*/ 306572 w 11218359"/>
              <a:gd name="connsiteY27" fmla="*/ 1523395 h 1523395"/>
              <a:gd name="connsiteX28" fmla="*/ 318011 w 11218359"/>
              <a:gd name="connsiteY28" fmla="*/ 1523395 h 1523395"/>
              <a:gd name="connsiteX29" fmla="*/ 329451 w 11218359"/>
              <a:gd name="connsiteY29" fmla="*/ 1523395 h 1523395"/>
              <a:gd name="connsiteX30" fmla="*/ 340890 w 11218359"/>
              <a:gd name="connsiteY30" fmla="*/ 1523395 h 1523395"/>
              <a:gd name="connsiteX31" fmla="*/ 352330 w 11218359"/>
              <a:gd name="connsiteY31" fmla="*/ 1523395 h 1523395"/>
              <a:gd name="connsiteX32" fmla="*/ 363769 w 11218359"/>
              <a:gd name="connsiteY32" fmla="*/ 1523395 h 1523395"/>
              <a:gd name="connsiteX33" fmla="*/ 375209 w 11218359"/>
              <a:gd name="connsiteY33" fmla="*/ 1523395 h 1523395"/>
              <a:gd name="connsiteX34" fmla="*/ 386648 w 11218359"/>
              <a:gd name="connsiteY34" fmla="*/ 1523395 h 1523395"/>
              <a:gd name="connsiteX35" fmla="*/ 398088 w 11218359"/>
              <a:gd name="connsiteY35" fmla="*/ 1523395 h 1523395"/>
              <a:gd name="connsiteX36" fmla="*/ 409527 w 11218359"/>
              <a:gd name="connsiteY36" fmla="*/ 1523395 h 1523395"/>
              <a:gd name="connsiteX37" fmla="*/ 420967 w 11218359"/>
              <a:gd name="connsiteY37" fmla="*/ 1523395 h 1523395"/>
              <a:gd name="connsiteX38" fmla="*/ 432406 w 11218359"/>
              <a:gd name="connsiteY38" fmla="*/ 1523395 h 1523395"/>
              <a:gd name="connsiteX39" fmla="*/ 443846 w 11218359"/>
              <a:gd name="connsiteY39" fmla="*/ 1523395 h 1523395"/>
              <a:gd name="connsiteX40" fmla="*/ 455285 w 11218359"/>
              <a:gd name="connsiteY40" fmla="*/ 1523395 h 1523395"/>
              <a:gd name="connsiteX41" fmla="*/ 466725 w 11218359"/>
              <a:gd name="connsiteY41" fmla="*/ 1523395 h 1523395"/>
              <a:gd name="connsiteX42" fmla="*/ 478165 w 11218359"/>
              <a:gd name="connsiteY42" fmla="*/ 1523395 h 1523395"/>
              <a:gd name="connsiteX43" fmla="*/ 489604 w 11218359"/>
              <a:gd name="connsiteY43" fmla="*/ 1523395 h 1523395"/>
              <a:gd name="connsiteX44" fmla="*/ 501044 w 11218359"/>
              <a:gd name="connsiteY44" fmla="*/ 1523395 h 1523395"/>
              <a:gd name="connsiteX45" fmla="*/ 512483 w 11218359"/>
              <a:gd name="connsiteY45" fmla="*/ 1523395 h 1523395"/>
              <a:gd name="connsiteX46" fmla="*/ 523923 w 11218359"/>
              <a:gd name="connsiteY46" fmla="*/ 1523395 h 1523395"/>
              <a:gd name="connsiteX47" fmla="*/ 535362 w 11218359"/>
              <a:gd name="connsiteY47" fmla="*/ 1523395 h 1523395"/>
              <a:gd name="connsiteX48" fmla="*/ 546802 w 11218359"/>
              <a:gd name="connsiteY48" fmla="*/ 1523395 h 1523395"/>
              <a:gd name="connsiteX49" fmla="*/ 558241 w 11218359"/>
              <a:gd name="connsiteY49" fmla="*/ 1523395 h 1523395"/>
              <a:gd name="connsiteX50" fmla="*/ 569681 w 11218359"/>
              <a:gd name="connsiteY50" fmla="*/ 1523395 h 1523395"/>
              <a:gd name="connsiteX51" fmla="*/ 581120 w 11218359"/>
              <a:gd name="connsiteY51" fmla="*/ 1523395 h 1523395"/>
              <a:gd name="connsiteX52" fmla="*/ 592560 w 11218359"/>
              <a:gd name="connsiteY52" fmla="*/ 1523395 h 1523395"/>
              <a:gd name="connsiteX53" fmla="*/ 603999 w 11218359"/>
              <a:gd name="connsiteY53" fmla="*/ 1523395 h 1523395"/>
              <a:gd name="connsiteX54" fmla="*/ 615439 w 11218359"/>
              <a:gd name="connsiteY54" fmla="*/ 1523395 h 1523395"/>
              <a:gd name="connsiteX55" fmla="*/ 626878 w 11218359"/>
              <a:gd name="connsiteY55" fmla="*/ 1523395 h 1523395"/>
              <a:gd name="connsiteX56" fmla="*/ 638318 w 11218359"/>
              <a:gd name="connsiteY56" fmla="*/ 1523395 h 1523395"/>
              <a:gd name="connsiteX57" fmla="*/ 649757 w 11218359"/>
              <a:gd name="connsiteY57" fmla="*/ 1523395 h 1523395"/>
              <a:gd name="connsiteX58" fmla="*/ 661192 w 11218359"/>
              <a:gd name="connsiteY58" fmla="*/ 1523395 h 1523395"/>
              <a:gd name="connsiteX59" fmla="*/ 672632 w 11218359"/>
              <a:gd name="connsiteY59" fmla="*/ 1523395 h 1523395"/>
              <a:gd name="connsiteX60" fmla="*/ 684071 w 11218359"/>
              <a:gd name="connsiteY60" fmla="*/ 1523395 h 1523395"/>
              <a:gd name="connsiteX61" fmla="*/ 695511 w 11218359"/>
              <a:gd name="connsiteY61" fmla="*/ 1523395 h 1523395"/>
              <a:gd name="connsiteX62" fmla="*/ 706950 w 11218359"/>
              <a:gd name="connsiteY62" fmla="*/ 1523395 h 1523395"/>
              <a:gd name="connsiteX63" fmla="*/ 718390 w 11218359"/>
              <a:gd name="connsiteY63" fmla="*/ 1523395 h 1523395"/>
              <a:gd name="connsiteX64" fmla="*/ 729829 w 11218359"/>
              <a:gd name="connsiteY64" fmla="*/ 1523395 h 1523395"/>
              <a:gd name="connsiteX65" fmla="*/ 741269 w 11218359"/>
              <a:gd name="connsiteY65" fmla="*/ 1523395 h 1523395"/>
              <a:gd name="connsiteX66" fmla="*/ 752708 w 11218359"/>
              <a:gd name="connsiteY66" fmla="*/ 1523395 h 1523395"/>
              <a:gd name="connsiteX67" fmla="*/ 764148 w 11218359"/>
              <a:gd name="connsiteY67" fmla="*/ 1523395 h 1523395"/>
              <a:gd name="connsiteX68" fmla="*/ 775587 w 11218359"/>
              <a:gd name="connsiteY68" fmla="*/ 1523395 h 1523395"/>
              <a:gd name="connsiteX69" fmla="*/ 787027 w 11218359"/>
              <a:gd name="connsiteY69" fmla="*/ 1523395 h 1523395"/>
              <a:gd name="connsiteX70" fmla="*/ 798467 w 11218359"/>
              <a:gd name="connsiteY70" fmla="*/ 1523395 h 1523395"/>
              <a:gd name="connsiteX71" fmla="*/ 809906 w 11218359"/>
              <a:gd name="connsiteY71" fmla="*/ 1523395 h 1523395"/>
              <a:gd name="connsiteX72" fmla="*/ 821346 w 11218359"/>
              <a:gd name="connsiteY72" fmla="*/ 1523395 h 1523395"/>
              <a:gd name="connsiteX73" fmla="*/ 832785 w 11218359"/>
              <a:gd name="connsiteY73" fmla="*/ 1523395 h 1523395"/>
              <a:gd name="connsiteX74" fmla="*/ 844225 w 11218359"/>
              <a:gd name="connsiteY74" fmla="*/ 1523395 h 1523395"/>
              <a:gd name="connsiteX75" fmla="*/ 855664 w 11218359"/>
              <a:gd name="connsiteY75" fmla="*/ 1523395 h 1523395"/>
              <a:gd name="connsiteX76" fmla="*/ 867104 w 11218359"/>
              <a:gd name="connsiteY76" fmla="*/ 1523395 h 1523395"/>
              <a:gd name="connsiteX77" fmla="*/ 878543 w 11218359"/>
              <a:gd name="connsiteY77" fmla="*/ 1523395 h 1523395"/>
              <a:gd name="connsiteX78" fmla="*/ 889983 w 11218359"/>
              <a:gd name="connsiteY78" fmla="*/ 1523395 h 1523395"/>
              <a:gd name="connsiteX79" fmla="*/ 901422 w 11218359"/>
              <a:gd name="connsiteY79" fmla="*/ 1523395 h 1523395"/>
              <a:gd name="connsiteX80" fmla="*/ 912862 w 11218359"/>
              <a:gd name="connsiteY80" fmla="*/ 1523395 h 1523395"/>
              <a:gd name="connsiteX81" fmla="*/ 924301 w 11218359"/>
              <a:gd name="connsiteY81" fmla="*/ 1523395 h 1523395"/>
              <a:gd name="connsiteX82" fmla="*/ 935741 w 11218359"/>
              <a:gd name="connsiteY82" fmla="*/ 1523395 h 1523395"/>
              <a:gd name="connsiteX83" fmla="*/ 947180 w 11218359"/>
              <a:gd name="connsiteY83" fmla="*/ 1523395 h 1523395"/>
              <a:gd name="connsiteX84" fmla="*/ 958620 w 11218359"/>
              <a:gd name="connsiteY84" fmla="*/ 1523395 h 1523395"/>
              <a:gd name="connsiteX85" fmla="*/ 970059 w 11218359"/>
              <a:gd name="connsiteY85" fmla="*/ 1523395 h 1523395"/>
              <a:gd name="connsiteX86" fmla="*/ 981499 w 11218359"/>
              <a:gd name="connsiteY86" fmla="*/ 1523395 h 1523395"/>
              <a:gd name="connsiteX87" fmla="*/ 992938 w 11218359"/>
              <a:gd name="connsiteY87" fmla="*/ 1523395 h 1523395"/>
              <a:gd name="connsiteX88" fmla="*/ 1004378 w 11218359"/>
              <a:gd name="connsiteY88" fmla="*/ 1523395 h 1523395"/>
              <a:gd name="connsiteX89" fmla="*/ 1015818 w 11218359"/>
              <a:gd name="connsiteY89" fmla="*/ 1523395 h 1523395"/>
              <a:gd name="connsiteX90" fmla="*/ 1027257 w 11218359"/>
              <a:gd name="connsiteY90" fmla="*/ 1523395 h 1523395"/>
              <a:gd name="connsiteX91" fmla="*/ 1038697 w 11218359"/>
              <a:gd name="connsiteY91" fmla="*/ 1523395 h 1523395"/>
              <a:gd name="connsiteX92" fmla="*/ 1050136 w 11218359"/>
              <a:gd name="connsiteY92" fmla="*/ 1523395 h 1523395"/>
              <a:gd name="connsiteX93" fmla="*/ 1061576 w 11218359"/>
              <a:gd name="connsiteY93" fmla="*/ 1523395 h 1523395"/>
              <a:gd name="connsiteX94" fmla="*/ 1073015 w 11218359"/>
              <a:gd name="connsiteY94" fmla="*/ 1523395 h 1523395"/>
              <a:gd name="connsiteX95" fmla="*/ 1084455 w 11218359"/>
              <a:gd name="connsiteY95" fmla="*/ 1523395 h 1523395"/>
              <a:gd name="connsiteX96" fmla="*/ 1095894 w 11218359"/>
              <a:gd name="connsiteY96" fmla="*/ 1523395 h 1523395"/>
              <a:gd name="connsiteX97" fmla="*/ 1107334 w 11218359"/>
              <a:gd name="connsiteY97" fmla="*/ 1523395 h 1523395"/>
              <a:gd name="connsiteX98" fmla="*/ 1118773 w 11218359"/>
              <a:gd name="connsiteY98" fmla="*/ 1523395 h 1523395"/>
              <a:gd name="connsiteX99" fmla="*/ 1130213 w 11218359"/>
              <a:gd name="connsiteY99" fmla="*/ 1523395 h 1523395"/>
              <a:gd name="connsiteX100" fmla="*/ 1141652 w 11218359"/>
              <a:gd name="connsiteY100" fmla="*/ 1523395 h 1523395"/>
              <a:gd name="connsiteX101" fmla="*/ 1153092 w 11218359"/>
              <a:gd name="connsiteY101" fmla="*/ 1523395 h 1523395"/>
              <a:gd name="connsiteX102" fmla="*/ 1164531 w 11218359"/>
              <a:gd name="connsiteY102" fmla="*/ 1523395 h 1523395"/>
              <a:gd name="connsiteX103" fmla="*/ 1175971 w 11218359"/>
              <a:gd name="connsiteY103" fmla="*/ 1523395 h 1523395"/>
              <a:gd name="connsiteX104" fmla="*/ 1187406 w 11218359"/>
              <a:gd name="connsiteY104" fmla="*/ 1523395 h 1523395"/>
              <a:gd name="connsiteX105" fmla="*/ 1198845 w 11218359"/>
              <a:gd name="connsiteY105" fmla="*/ 1523395 h 1523395"/>
              <a:gd name="connsiteX106" fmla="*/ 1210285 w 11218359"/>
              <a:gd name="connsiteY106" fmla="*/ 1523395 h 1523395"/>
              <a:gd name="connsiteX107" fmla="*/ 1221724 w 11218359"/>
              <a:gd name="connsiteY107" fmla="*/ 1523395 h 1523395"/>
              <a:gd name="connsiteX108" fmla="*/ 1233164 w 11218359"/>
              <a:gd name="connsiteY108" fmla="*/ 1523395 h 1523395"/>
              <a:gd name="connsiteX109" fmla="*/ 1244603 w 11218359"/>
              <a:gd name="connsiteY109" fmla="*/ 1523395 h 1523395"/>
              <a:gd name="connsiteX110" fmla="*/ 1256043 w 11218359"/>
              <a:gd name="connsiteY110" fmla="*/ 1523395 h 1523395"/>
              <a:gd name="connsiteX111" fmla="*/ 1267482 w 11218359"/>
              <a:gd name="connsiteY111" fmla="*/ 1523395 h 1523395"/>
              <a:gd name="connsiteX112" fmla="*/ 1278922 w 11218359"/>
              <a:gd name="connsiteY112" fmla="*/ 1523395 h 1523395"/>
              <a:gd name="connsiteX113" fmla="*/ 1290361 w 11218359"/>
              <a:gd name="connsiteY113" fmla="*/ 1523395 h 1523395"/>
              <a:gd name="connsiteX114" fmla="*/ 1301801 w 11218359"/>
              <a:gd name="connsiteY114" fmla="*/ 1523395 h 1523395"/>
              <a:gd name="connsiteX115" fmla="*/ 1313240 w 11218359"/>
              <a:gd name="connsiteY115" fmla="*/ 1523395 h 1523395"/>
              <a:gd name="connsiteX116" fmla="*/ 1324680 w 11218359"/>
              <a:gd name="connsiteY116" fmla="*/ 1523395 h 1523395"/>
              <a:gd name="connsiteX117" fmla="*/ 1336120 w 11218359"/>
              <a:gd name="connsiteY117" fmla="*/ 1523395 h 1523395"/>
              <a:gd name="connsiteX118" fmla="*/ 1347559 w 11218359"/>
              <a:gd name="connsiteY118" fmla="*/ 1523395 h 1523395"/>
              <a:gd name="connsiteX119" fmla="*/ 1358999 w 11218359"/>
              <a:gd name="connsiteY119" fmla="*/ 1523395 h 1523395"/>
              <a:gd name="connsiteX120" fmla="*/ 1370438 w 11218359"/>
              <a:gd name="connsiteY120" fmla="*/ 1523395 h 1523395"/>
              <a:gd name="connsiteX121" fmla="*/ 1381878 w 11218359"/>
              <a:gd name="connsiteY121" fmla="*/ 1523395 h 1523395"/>
              <a:gd name="connsiteX122" fmla="*/ 1393317 w 11218359"/>
              <a:gd name="connsiteY122" fmla="*/ 1523395 h 1523395"/>
              <a:gd name="connsiteX123" fmla="*/ 1404757 w 11218359"/>
              <a:gd name="connsiteY123" fmla="*/ 1523395 h 1523395"/>
              <a:gd name="connsiteX124" fmla="*/ 1416196 w 11218359"/>
              <a:gd name="connsiteY124" fmla="*/ 1523395 h 1523395"/>
              <a:gd name="connsiteX125" fmla="*/ 1427636 w 11218359"/>
              <a:gd name="connsiteY125" fmla="*/ 1523395 h 1523395"/>
              <a:gd name="connsiteX126" fmla="*/ 1439075 w 11218359"/>
              <a:gd name="connsiteY126" fmla="*/ 1523395 h 1523395"/>
              <a:gd name="connsiteX127" fmla="*/ 1450515 w 11218359"/>
              <a:gd name="connsiteY127" fmla="*/ 1523395 h 1523395"/>
              <a:gd name="connsiteX128" fmla="*/ 1461954 w 11218359"/>
              <a:gd name="connsiteY128" fmla="*/ 1523395 h 1523395"/>
              <a:gd name="connsiteX129" fmla="*/ 1473394 w 11218359"/>
              <a:gd name="connsiteY129" fmla="*/ 1523395 h 1523395"/>
              <a:gd name="connsiteX130" fmla="*/ 1484833 w 11218359"/>
              <a:gd name="connsiteY130" fmla="*/ 1523395 h 1523395"/>
              <a:gd name="connsiteX131" fmla="*/ 1496273 w 11218359"/>
              <a:gd name="connsiteY131" fmla="*/ 1523395 h 1523395"/>
              <a:gd name="connsiteX132" fmla="*/ 1507712 w 11218359"/>
              <a:gd name="connsiteY132" fmla="*/ 1523395 h 1523395"/>
              <a:gd name="connsiteX133" fmla="*/ 1519152 w 11218359"/>
              <a:gd name="connsiteY133" fmla="*/ 1523395 h 1523395"/>
              <a:gd name="connsiteX134" fmla="*/ 1530591 w 11218359"/>
              <a:gd name="connsiteY134" fmla="*/ 1523395 h 1523395"/>
              <a:gd name="connsiteX135" fmla="*/ 1542031 w 11218359"/>
              <a:gd name="connsiteY135" fmla="*/ 1523395 h 1523395"/>
              <a:gd name="connsiteX136" fmla="*/ 1553471 w 11218359"/>
              <a:gd name="connsiteY136" fmla="*/ 1523395 h 1523395"/>
              <a:gd name="connsiteX137" fmla="*/ 1564910 w 11218359"/>
              <a:gd name="connsiteY137" fmla="*/ 1523395 h 1523395"/>
              <a:gd name="connsiteX138" fmla="*/ 1576349 w 11218359"/>
              <a:gd name="connsiteY138" fmla="*/ 1523395 h 1523395"/>
              <a:gd name="connsiteX139" fmla="*/ 1587789 w 11218359"/>
              <a:gd name="connsiteY139" fmla="*/ 1523395 h 1523395"/>
              <a:gd name="connsiteX140" fmla="*/ 1599229 w 11218359"/>
              <a:gd name="connsiteY140" fmla="*/ 1523395 h 1523395"/>
              <a:gd name="connsiteX141" fmla="*/ 1610668 w 11218359"/>
              <a:gd name="connsiteY141" fmla="*/ 1523395 h 1523395"/>
              <a:gd name="connsiteX142" fmla="*/ 1622107 w 11218359"/>
              <a:gd name="connsiteY142" fmla="*/ 1523395 h 1523395"/>
              <a:gd name="connsiteX143" fmla="*/ 1633547 w 11218359"/>
              <a:gd name="connsiteY143" fmla="*/ 1523395 h 1523395"/>
              <a:gd name="connsiteX144" fmla="*/ 1644987 w 11218359"/>
              <a:gd name="connsiteY144" fmla="*/ 1523395 h 1523395"/>
              <a:gd name="connsiteX145" fmla="*/ 1656426 w 11218359"/>
              <a:gd name="connsiteY145" fmla="*/ 1523395 h 1523395"/>
              <a:gd name="connsiteX146" fmla="*/ 1667866 w 11218359"/>
              <a:gd name="connsiteY146" fmla="*/ 1523395 h 1523395"/>
              <a:gd name="connsiteX147" fmla="*/ 1679305 w 11218359"/>
              <a:gd name="connsiteY147" fmla="*/ 1523395 h 1523395"/>
              <a:gd name="connsiteX148" fmla="*/ 1690745 w 11218359"/>
              <a:gd name="connsiteY148" fmla="*/ 1523395 h 1523395"/>
              <a:gd name="connsiteX149" fmla="*/ 1702184 w 11218359"/>
              <a:gd name="connsiteY149" fmla="*/ 1523395 h 1523395"/>
              <a:gd name="connsiteX150" fmla="*/ 1713619 w 11218359"/>
              <a:gd name="connsiteY150" fmla="*/ 1523395 h 1523395"/>
              <a:gd name="connsiteX151" fmla="*/ 1725063 w 11218359"/>
              <a:gd name="connsiteY151" fmla="*/ 1523395 h 1523395"/>
              <a:gd name="connsiteX152" fmla="*/ 1736498 w 11218359"/>
              <a:gd name="connsiteY152" fmla="*/ 1523395 h 1523395"/>
              <a:gd name="connsiteX153" fmla="*/ 1747938 w 11218359"/>
              <a:gd name="connsiteY153" fmla="*/ 1523395 h 1523395"/>
              <a:gd name="connsiteX154" fmla="*/ 1759377 w 11218359"/>
              <a:gd name="connsiteY154" fmla="*/ 1523395 h 1523395"/>
              <a:gd name="connsiteX155" fmla="*/ 1770817 w 11218359"/>
              <a:gd name="connsiteY155" fmla="*/ 1523395 h 1523395"/>
              <a:gd name="connsiteX156" fmla="*/ 1782256 w 11218359"/>
              <a:gd name="connsiteY156" fmla="*/ 1523395 h 1523395"/>
              <a:gd name="connsiteX157" fmla="*/ 1793696 w 11218359"/>
              <a:gd name="connsiteY157" fmla="*/ 1523395 h 1523395"/>
              <a:gd name="connsiteX158" fmla="*/ 1805135 w 11218359"/>
              <a:gd name="connsiteY158" fmla="*/ 1523395 h 1523395"/>
              <a:gd name="connsiteX159" fmla="*/ 1816575 w 11218359"/>
              <a:gd name="connsiteY159" fmla="*/ 1523395 h 1523395"/>
              <a:gd name="connsiteX160" fmla="*/ 1828014 w 11218359"/>
              <a:gd name="connsiteY160" fmla="*/ 1523395 h 1523395"/>
              <a:gd name="connsiteX161" fmla="*/ 1839454 w 11218359"/>
              <a:gd name="connsiteY161" fmla="*/ 1523395 h 1523395"/>
              <a:gd name="connsiteX162" fmla="*/ 1850893 w 11218359"/>
              <a:gd name="connsiteY162" fmla="*/ 1523395 h 1523395"/>
              <a:gd name="connsiteX163" fmla="*/ 1862333 w 11218359"/>
              <a:gd name="connsiteY163" fmla="*/ 1523395 h 1523395"/>
              <a:gd name="connsiteX164" fmla="*/ 1873772 w 11218359"/>
              <a:gd name="connsiteY164" fmla="*/ 1523395 h 1523395"/>
              <a:gd name="connsiteX165" fmla="*/ 1885212 w 11218359"/>
              <a:gd name="connsiteY165" fmla="*/ 1523395 h 1523395"/>
              <a:gd name="connsiteX166" fmla="*/ 1896651 w 11218359"/>
              <a:gd name="connsiteY166" fmla="*/ 1523395 h 1523395"/>
              <a:gd name="connsiteX167" fmla="*/ 1908091 w 11218359"/>
              <a:gd name="connsiteY167" fmla="*/ 1523395 h 1523395"/>
              <a:gd name="connsiteX168" fmla="*/ 1919531 w 11218359"/>
              <a:gd name="connsiteY168" fmla="*/ 1523395 h 1523395"/>
              <a:gd name="connsiteX169" fmla="*/ 1930970 w 11218359"/>
              <a:gd name="connsiteY169" fmla="*/ 1523395 h 1523395"/>
              <a:gd name="connsiteX170" fmla="*/ 1942409 w 11218359"/>
              <a:gd name="connsiteY170" fmla="*/ 1523395 h 1523395"/>
              <a:gd name="connsiteX171" fmla="*/ 1953849 w 11218359"/>
              <a:gd name="connsiteY171" fmla="*/ 1523395 h 1523395"/>
              <a:gd name="connsiteX172" fmla="*/ 1965289 w 11218359"/>
              <a:gd name="connsiteY172" fmla="*/ 1523395 h 1523395"/>
              <a:gd name="connsiteX173" fmla="*/ 1976728 w 11218359"/>
              <a:gd name="connsiteY173" fmla="*/ 1523395 h 1523395"/>
              <a:gd name="connsiteX174" fmla="*/ 1988168 w 11218359"/>
              <a:gd name="connsiteY174" fmla="*/ 1523395 h 1523395"/>
              <a:gd name="connsiteX175" fmla="*/ 1999607 w 11218359"/>
              <a:gd name="connsiteY175" fmla="*/ 1523395 h 1523395"/>
              <a:gd name="connsiteX176" fmla="*/ 2011047 w 11218359"/>
              <a:gd name="connsiteY176" fmla="*/ 1523395 h 1523395"/>
              <a:gd name="connsiteX177" fmla="*/ 2022486 w 11218359"/>
              <a:gd name="connsiteY177" fmla="*/ 1523395 h 1523395"/>
              <a:gd name="connsiteX178" fmla="*/ 2033926 w 11218359"/>
              <a:gd name="connsiteY178" fmla="*/ 1523395 h 1523395"/>
              <a:gd name="connsiteX179" fmla="*/ 2045365 w 11218359"/>
              <a:gd name="connsiteY179" fmla="*/ 1523395 h 1523395"/>
              <a:gd name="connsiteX180" fmla="*/ 2056805 w 11218359"/>
              <a:gd name="connsiteY180" fmla="*/ 1523395 h 1523395"/>
              <a:gd name="connsiteX181" fmla="*/ 2068244 w 11218359"/>
              <a:gd name="connsiteY181" fmla="*/ 1523395 h 1523395"/>
              <a:gd name="connsiteX182" fmla="*/ 2079684 w 11218359"/>
              <a:gd name="connsiteY182" fmla="*/ 1523395 h 1523395"/>
              <a:gd name="connsiteX183" fmla="*/ 2091123 w 11218359"/>
              <a:gd name="connsiteY183" fmla="*/ 1523395 h 1523395"/>
              <a:gd name="connsiteX184" fmla="*/ 2102563 w 11218359"/>
              <a:gd name="connsiteY184" fmla="*/ 1523395 h 1523395"/>
              <a:gd name="connsiteX185" fmla="*/ 2114002 w 11218359"/>
              <a:gd name="connsiteY185" fmla="*/ 1523395 h 1523395"/>
              <a:gd name="connsiteX186" fmla="*/ 2125442 w 11218359"/>
              <a:gd name="connsiteY186" fmla="*/ 1523395 h 1523395"/>
              <a:gd name="connsiteX187" fmla="*/ 2136882 w 11218359"/>
              <a:gd name="connsiteY187" fmla="*/ 1523395 h 1523395"/>
              <a:gd name="connsiteX188" fmla="*/ 2148321 w 11218359"/>
              <a:gd name="connsiteY188" fmla="*/ 1523395 h 1523395"/>
              <a:gd name="connsiteX189" fmla="*/ 2159760 w 11218359"/>
              <a:gd name="connsiteY189" fmla="*/ 1523395 h 1523395"/>
              <a:gd name="connsiteX190" fmla="*/ 2171200 w 11218359"/>
              <a:gd name="connsiteY190" fmla="*/ 1523395 h 1523395"/>
              <a:gd name="connsiteX191" fmla="*/ 2182640 w 11218359"/>
              <a:gd name="connsiteY191" fmla="*/ 1523395 h 1523395"/>
              <a:gd name="connsiteX192" fmla="*/ 2194079 w 11218359"/>
              <a:gd name="connsiteY192" fmla="*/ 1523395 h 1523395"/>
              <a:gd name="connsiteX193" fmla="*/ 2205519 w 11218359"/>
              <a:gd name="connsiteY193" fmla="*/ 1523395 h 1523395"/>
              <a:gd name="connsiteX194" fmla="*/ 2216958 w 11218359"/>
              <a:gd name="connsiteY194" fmla="*/ 1523395 h 1523395"/>
              <a:gd name="connsiteX195" fmla="*/ 2228393 w 11218359"/>
              <a:gd name="connsiteY195" fmla="*/ 1523395 h 1523395"/>
              <a:gd name="connsiteX196" fmla="*/ 2239837 w 11218359"/>
              <a:gd name="connsiteY196" fmla="*/ 1523395 h 1523395"/>
              <a:gd name="connsiteX197" fmla="*/ 2251272 w 11218359"/>
              <a:gd name="connsiteY197" fmla="*/ 1523395 h 1523395"/>
              <a:gd name="connsiteX198" fmla="*/ 2262716 w 11218359"/>
              <a:gd name="connsiteY198" fmla="*/ 1523395 h 1523395"/>
              <a:gd name="connsiteX199" fmla="*/ 2274151 w 11218359"/>
              <a:gd name="connsiteY199" fmla="*/ 1523395 h 1523395"/>
              <a:gd name="connsiteX200" fmla="*/ 2285591 w 11218359"/>
              <a:gd name="connsiteY200" fmla="*/ 1523395 h 1523395"/>
              <a:gd name="connsiteX201" fmla="*/ 2297030 w 11218359"/>
              <a:gd name="connsiteY201" fmla="*/ 1523395 h 1523395"/>
              <a:gd name="connsiteX202" fmla="*/ 2308470 w 11218359"/>
              <a:gd name="connsiteY202" fmla="*/ 1523395 h 1523395"/>
              <a:gd name="connsiteX203" fmla="*/ 2319909 w 11218359"/>
              <a:gd name="connsiteY203" fmla="*/ 1523395 h 1523395"/>
              <a:gd name="connsiteX204" fmla="*/ 2331349 w 11218359"/>
              <a:gd name="connsiteY204" fmla="*/ 1523395 h 1523395"/>
              <a:gd name="connsiteX205" fmla="*/ 2342788 w 11218359"/>
              <a:gd name="connsiteY205" fmla="*/ 1523395 h 1523395"/>
              <a:gd name="connsiteX206" fmla="*/ 2354228 w 11218359"/>
              <a:gd name="connsiteY206" fmla="*/ 1523395 h 1523395"/>
              <a:gd name="connsiteX207" fmla="*/ 2365667 w 11218359"/>
              <a:gd name="connsiteY207" fmla="*/ 1523395 h 1523395"/>
              <a:gd name="connsiteX208" fmla="*/ 2377107 w 11218359"/>
              <a:gd name="connsiteY208" fmla="*/ 1523395 h 1523395"/>
              <a:gd name="connsiteX209" fmla="*/ 2388546 w 11218359"/>
              <a:gd name="connsiteY209" fmla="*/ 1523395 h 1523395"/>
              <a:gd name="connsiteX210" fmla="*/ 2399986 w 11218359"/>
              <a:gd name="connsiteY210" fmla="*/ 1523395 h 1523395"/>
              <a:gd name="connsiteX211" fmla="*/ 2411425 w 11218359"/>
              <a:gd name="connsiteY211" fmla="*/ 1523395 h 1523395"/>
              <a:gd name="connsiteX212" fmla="*/ 2422865 w 11218359"/>
              <a:gd name="connsiteY212" fmla="*/ 1523395 h 1523395"/>
              <a:gd name="connsiteX213" fmla="*/ 2434304 w 11218359"/>
              <a:gd name="connsiteY213" fmla="*/ 1523395 h 1523395"/>
              <a:gd name="connsiteX214" fmla="*/ 2445744 w 11218359"/>
              <a:gd name="connsiteY214" fmla="*/ 1523395 h 1523395"/>
              <a:gd name="connsiteX215" fmla="*/ 2457184 w 11218359"/>
              <a:gd name="connsiteY215" fmla="*/ 1523395 h 1523395"/>
              <a:gd name="connsiteX216" fmla="*/ 2468623 w 11218359"/>
              <a:gd name="connsiteY216" fmla="*/ 1523395 h 1523395"/>
              <a:gd name="connsiteX217" fmla="*/ 2480062 w 11218359"/>
              <a:gd name="connsiteY217" fmla="*/ 1523395 h 1523395"/>
              <a:gd name="connsiteX218" fmla="*/ 2491502 w 11218359"/>
              <a:gd name="connsiteY218" fmla="*/ 1523395 h 1523395"/>
              <a:gd name="connsiteX219" fmla="*/ 2502942 w 11218359"/>
              <a:gd name="connsiteY219" fmla="*/ 1523395 h 1523395"/>
              <a:gd name="connsiteX220" fmla="*/ 2514381 w 11218359"/>
              <a:gd name="connsiteY220" fmla="*/ 1523395 h 1523395"/>
              <a:gd name="connsiteX221" fmla="*/ 2525821 w 11218359"/>
              <a:gd name="connsiteY221" fmla="*/ 1523395 h 1523395"/>
              <a:gd name="connsiteX222" fmla="*/ 2537260 w 11218359"/>
              <a:gd name="connsiteY222" fmla="*/ 1523395 h 1523395"/>
              <a:gd name="connsiteX223" fmla="*/ 2548700 w 11218359"/>
              <a:gd name="connsiteY223" fmla="*/ 1523395 h 1523395"/>
              <a:gd name="connsiteX224" fmla="*/ 2560139 w 11218359"/>
              <a:gd name="connsiteY224" fmla="*/ 1523395 h 1523395"/>
              <a:gd name="connsiteX225" fmla="*/ 2571579 w 11218359"/>
              <a:gd name="connsiteY225" fmla="*/ 1523395 h 1523395"/>
              <a:gd name="connsiteX226" fmla="*/ 2583018 w 11218359"/>
              <a:gd name="connsiteY226" fmla="*/ 1523395 h 1523395"/>
              <a:gd name="connsiteX227" fmla="*/ 2594458 w 11218359"/>
              <a:gd name="connsiteY227" fmla="*/ 1523395 h 1523395"/>
              <a:gd name="connsiteX228" fmla="*/ 2605897 w 11218359"/>
              <a:gd name="connsiteY228" fmla="*/ 1523395 h 1523395"/>
              <a:gd name="connsiteX229" fmla="*/ 2617337 w 11218359"/>
              <a:gd name="connsiteY229" fmla="*/ 1523395 h 1523395"/>
              <a:gd name="connsiteX230" fmla="*/ 2628776 w 11218359"/>
              <a:gd name="connsiteY230" fmla="*/ 1523395 h 1523395"/>
              <a:gd name="connsiteX231" fmla="*/ 2640216 w 11218359"/>
              <a:gd name="connsiteY231" fmla="*/ 1523395 h 1523395"/>
              <a:gd name="connsiteX232" fmla="*/ 2651655 w 11218359"/>
              <a:gd name="connsiteY232" fmla="*/ 1523395 h 1523395"/>
              <a:gd name="connsiteX233" fmla="*/ 2663095 w 11218359"/>
              <a:gd name="connsiteY233" fmla="*/ 1523395 h 1523395"/>
              <a:gd name="connsiteX234" fmla="*/ 2674535 w 11218359"/>
              <a:gd name="connsiteY234" fmla="*/ 1523395 h 1523395"/>
              <a:gd name="connsiteX235" fmla="*/ 2685974 w 11218359"/>
              <a:gd name="connsiteY235" fmla="*/ 1523395 h 1523395"/>
              <a:gd name="connsiteX236" fmla="*/ 2697413 w 11218359"/>
              <a:gd name="connsiteY236" fmla="*/ 1523395 h 1523395"/>
              <a:gd name="connsiteX237" fmla="*/ 2708853 w 11218359"/>
              <a:gd name="connsiteY237" fmla="*/ 1523395 h 1523395"/>
              <a:gd name="connsiteX238" fmla="*/ 2720293 w 11218359"/>
              <a:gd name="connsiteY238" fmla="*/ 1523395 h 1523395"/>
              <a:gd name="connsiteX239" fmla="*/ 2731727 w 11218359"/>
              <a:gd name="connsiteY239" fmla="*/ 1523395 h 1523395"/>
              <a:gd name="connsiteX240" fmla="*/ 2743172 w 11218359"/>
              <a:gd name="connsiteY240" fmla="*/ 1523395 h 1523395"/>
              <a:gd name="connsiteX241" fmla="*/ 2754611 w 11218359"/>
              <a:gd name="connsiteY241" fmla="*/ 1523395 h 1523395"/>
              <a:gd name="connsiteX242" fmla="*/ 2766046 w 11218359"/>
              <a:gd name="connsiteY242" fmla="*/ 1523395 h 1523395"/>
              <a:gd name="connsiteX243" fmla="*/ 2777490 w 11218359"/>
              <a:gd name="connsiteY243" fmla="*/ 1523395 h 1523395"/>
              <a:gd name="connsiteX244" fmla="*/ 2788925 w 11218359"/>
              <a:gd name="connsiteY244" fmla="*/ 1523395 h 1523395"/>
              <a:gd name="connsiteX245" fmla="*/ 2800364 w 11218359"/>
              <a:gd name="connsiteY245" fmla="*/ 1523395 h 1523395"/>
              <a:gd name="connsiteX246" fmla="*/ 2811804 w 11218359"/>
              <a:gd name="connsiteY246" fmla="*/ 1523395 h 1523395"/>
              <a:gd name="connsiteX247" fmla="*/ 2823243 w 11218359"/>
              <a:gd name="connsiteY247" fmla="*/ 1523395 h 1523395"/>
              <a:gd name="connsiteX248" fmla="*/ 2834683 w 11218359"/>
              <a:gd name="connsiteY248" fmla="*/ 1523395 h 1523395"/>
              <a:gd name="connsiteX249" fmla="*/ 2846123 w 11218359"/>
              <a:gd name="connsiteY249" fmla="*/ 1523395 h 1523395"/>
              <a:gd name="connsiteX250" fmla="*/ 2857562 w 11218359"/>
              <a:gd name="connsiteY250" fmla="*/ 1523395 h 1523395"/>
              <a:gd name="connsiteX251" fmla="*/ 2869001 w 11218359"/>
              <a:gd name="connsiteY251" fmla="*/ 1523395 h 1523395"/>
              <a:gd name="connsiteX252" fmla="*/ 2880441 w 11218359"/>
              <a:gd name="connsiteY252" fmla="*/ 1523395 h 1523395"/>
              <a:gd name="connsiteX253" fmla="*/ 2891881 w 11218359"/>
              <a:gd name="connsiteY253" fmla="*/ 1523395 h 1523395"/>
              <a:gd name="connsiteX254" fmla="*/ 2903320 w 11218359"/>
              <a:gd name="connsiteY254" fmla="*/ 1523395 h 1523395"/>
              <a:gd name="connsiteX255" fmla="*/ 2914760 w 11218359"/>
              <a:gd name="connsiteY255" fmla="*/ 1523395 h 1523395"/>
              <a:gd name="connsiteX256" fmla="*/ 2926199 w 11218359"/>
              <a:gd name="connsiteY256" fmla="*/ 1523395 h 1523395"/>
              <a:gd name="connsiteX257" fmla="*/ 2937639 w 11218359"/>
              <a:gd name="connsiteY257" fmla="*/ 1523395 h 1523395"/>
              <a:gd name="connsiteX258" fmla="*/ 2949078 w 11218359"/>
              <a:gd name="connsiteY258" fmla="*/ 1523395 h 1523395"/>
              <a:gd name="connsiteX259" fmla="*/ 2960518 w 11218359"/>
              <a:gd name="connsiteY259" fmla="*/ 1523395 h 1523395"/>
              <a:gd name="connsiteX260" fmla="*/ 2971957 w 11218359"/>
              <a:gd name="connsiteY260" fmla="*/ 1523395 h 1523395"/>
              <a:gd name="connsiteX261" fmla="*/ 2983397 w 11218359"/>
              <a:gd name="connsiteY261" fmla="*/ 1523395 h 1523395"/>
              <a:gd name="connsiteX262" fmla="*/ 2994837 w 11218359"/>
              <a:gd name="connsiteY262" fmla="*/ 1523395 h 1523395"/>
              <a:gd name="connsiteX263" fmla="*/ 3006276 w 11218359"/>
              <a:gd name="connsiteY263" fmla="*/ 1523395 h 1523395"/>
              <a:gd name="connsiteX264" fmla="*/ 3017715 w 11218359"/>
              <a:gd name="connsiteY264" fmla="*/ 1523395 h 1523395"/>
              <a:gd name="connsiteX265" fmla="*/ 3029155 w 11218359"/>
              <a:gd name="connsiteY265" fmla="*/ 1523395 h 1523395"/>
              <a:gd name="connsiteX266" fmla="*/ 3040594 w 11218359"/>
              <a:gd name="connsiteY266" fmla="*/ 1523395 h 1523395"/>
              <a:gd name="connsiteX267" fmla="*/ 3052034 w 11218359"/>
              <a:gd name="connsiteY267" fmla="*/ 1523395 h 1523395"/>
              <a:gd name="connsiteX268" fmla="*/ 3063474 w 11218359"/>
              <a:gd name="connsiteY268" fmla="*/ 1523395 h 1523395"/>
              <a:gd name="connsiteX269" fmla="*/ 3074913 w 11218359"/>
              <a:gd name="connsiteY269" fmla="*/ 1523395 h 1523395"/>
              <a:gd name="connsiteX270" fmla="*/ 3086352 w 11218359"/>
              <a:gd name="connsiteY270" fmla="*/ 1523395 h 1523395"/>
              <a:gd name="connsiteX271" fmla="*/ 3097792 w 11218359"/>
              <a:gd name="connsiteY271" fmla="*/ 1523395 h 1523395"/>
              <a:gd name="connsiteX272" fmla="*/ 3109232 w 11218359"/>
              <a:gd name="connsiteY272" fmla="*/ 1523395 h 1523395"/>
              <a:gd name="connsiteX273" fmla="*/ 3120671 w 11218359"/>
              <a:gd name="connsiteY273" fmla="*/ 1523395 h 1523395"/>
              <a:gd name="connsiteX274" fmla="*/ 3132111 w 11218359"/>
              <a:gd name="connsiteY274" fmla="*/ 1523395 h 1523395"/>
              <a:gd name="connsiteX275" fmla="*/ 3143550 w 11218359"/>
              <a:gd name="connsiteY275" fmla="*/ 1523395 h 1523395"/>
              <a:gd name="connsiteX276" fmla="*/ 3154990 w 11218359"/>
              <a:gd name="connsiteY276" fmla="*/ 1523395 h 1523395"/>
              <a:gd name="connsiteX277" fmla="*/ 3166429 w 11218359"/>
              <a:gd name="connsiteY277" fmla="*/ 1523395 h 1523395"/>
              <a:gd name="connsiteX278" fmla="*/ 3177869 w 11218359"/>
              <a:gd name="connsiteY278" fmla="*/ 1523395 h 1523395"/>
              <a:gd name="connsiteX279" fmla="*/ 3189308 w 11218359"/>
              <a:gd name="connsiteY279" fmla="*/ 1523395 h 1523395"/>
              <a:gd name="connsiteX280" fmla="*/ 3200748 w 11218359"/>
              <a:gd name="connsiteY280" fmla="*/ 1523395 h 1523395"/>
              <a:gd name="connsiteX281" fmla="*/ 3212187 w 11218359"/>
              <a:gd name="connsiteY281" fmla="*/ 1523395 h 1523395"/>
              <a:gd name="connsiteX282" fmla="*/ 3223627 w 11218359"/>
              <a:gd name="connsiteY282" fmla="*/ 1523395 h 1523395"/>
              <a:gd name="connsiteX283" fmla="*/ 3235066 w 11218359"/>
              <a:gd name="connsiteY283" fmla="*/ 1523395 h 1523395"/>
              <a:gd name="connsiteX284" fmla="*/ 3246501 w 11218359"/>
              <a:gd name="connsiteY284" fmla="*/ 1523395 h 1523395"/>
              <a:gd name="connsiteX285" fmla="*/ 3257945 w 11218359"/>
              <a:gd name="connsiteY285" fmla="*/ 1523395 h 1523395"/>
              <a:gd name="connsiteX286" fmla="*/ 3269385 w 11218359"/>
              <a:gd name="connsiteY286" fmla="*/ 1523395 h 1523395"/>
              <a:gd name="connsiteX287" fmla="*/ 3280825 w 11218359"/>
              <a:gd name="connsiteY287" fmla="*/ 1523395 h 1523395"/>
              <a:gd name="connsiteX288" fmla="*/ 3292264 w 11218359"/>
              <a:gd name="connsiteY288" fmla="*/ 1523395 h 1523395"/>
              <a:gd name="connsiteX289" fmla="*/ 3303699 w 11218359"/>
              <a:gd name="connsiteY289" fmla="*/ 1523395 h 1523395"/>
              <a:gd name="connsiteX290" fmla="*/ 3315143 w 11218359"/>
              <a:gd name="connsiteY290" fmla="*/ 1523395 h 1523395"/>
              <a:gd name="connsiteX291" fmla="*/ 3326578 w 11218359"/>
              <a:gd name="connsiteY291" fmla="*/ 1523395 h 1523395"/>
              <a:gd name="connsiteX292" fmla="*/ 3338017 w 11218359"/>
              <a:gd name="connsiteY292" fmla="*/ 1523395 h 1523395"/>
              <a:gd name="connsiteX293" fmla="*/ 3349457 w 11218359"/>
              <a:gd name="connsiteY293" fmla="*/ 1523395 h 1523395"/>
              <a:gd name="connsiteX294" fmla="*/ 3360896 w 11218359"/>
              <a:gd name="connsiteY294" fmla="*/ 1523395 h 1523395"/>
              <a:gd name="connsiteX295" fmla="*/ 3372336 w 11218359"/>
              <a:gd name="connsiteY295" fmla="*/ 1523395 h 1523395"/>
              <a:gd name="connsiteX296" fmla="*/ 3383776 w 11218359"/>
              <a:gd name="connsiteY296" fmla="*/ 1523395 h 1523395"/>
              <a:gd name="connsiteX297" fmla="*/ 3395215 w 11218359"/>
              <a:gd name="connsiteY297" fmla="*/ 1523395 h 1523395"/>
              <a:gd name="connsiteX298" fmla="*/ 3406654 w 11218359"/>
              <a:gd name="connsiteY298" fmla="*/ 1523395 h 1523395"/>
              <a:gd name="connsiteX299" fmla="*/ 3418094 w 11218359"/>
              <a:gd name="connsiteY299" fmla="*/ 1523395 h 1523395"/>
              <a:gd name="connsiteX300" fmla="*/ 3429534 w 11218359"/>
              <a:gd name="connsiteY300" fmla="*/ 1523395 h 1523395"/>
              <a:gd name="connsiteX301" fmla="*/ 3440973 w 11218359"/>
              <a:gd name="connsiteY301" fmla="*/ 1523395 h 1523395"/>
              <a:gd name="connsiteX302" fmla="*/ 3452413 w 11218359"/>
              <a:gd name="connsiteY302" fmla="*/ 1523395 h 1523395"/>
              <a:gd name="connsiteX303" fmla="*/ 3463852 w 11218359"/>
              <a:gd name="connsiteY303" fmla="*/ 1523395 h 1523395"/>
              <a:gd name="connsiteX304" fmla="*/ 3475292 w 11218359"/>
              <a:gd name="connsiteY304" fmla="*/ 1523395 h 1523395"/>
              <a:gd name="connsiteX305" fmla="*/ 3486731 w 11218359"/>
              <a:gd name="connsiteY305" fmla="*/ 1523395 h 1523395"/>
              <a:gd name="connsiteX306" fmla="*/ 3498171 w 11218359"/>
              <a:gd name="connsiteY306" fmla="*/ 1523395 h 1523395"/>
              <a:gd name="connsiteX307" fmla="*/ 3509610 w 11218359"/>
              <a:gd name="connsiteY307" fmla="*/ 1523395 h 1523395"/>
              <a:gd name="connsiteX308" fmla="*/ 3521050 w 11218359"/>
              <a:gd name="connsiteY308" fmla="*/ 1523395 h 1523395"/>
              <a:gd name="connsiteX309" fmla="*/ 3532489 w 11218359"/>
              <a:gd name="connsiteY309" fmla="*/ 1523395 h 1523395"/>
              <a:gd name="connsiteX310" fmla="*/ 3543929 w 11218359"/>
              <a:gd name="connsiteY310" fmla="*/ 1523395 h 1523395"/>
              <a:gd name="connsiteX311" fmla="*/ 3555368 w 11218359"/>
              <a:gd name="connsiteY311" fmla="*/ 1523395 h 1523395"/>
              <a:gd name="connsiteX312" fmla="*/ 3566808 w 11218359"/>
              <a:gd name="connsiteY312" fmla="*/ 1523395 h 1523395"/>
              <a:gd name="connsiteX313" fmla="*/ 3578247 w 11218359"/>
              <a:gd name="connsiteY313" fmla="*/ 1523395 h 1523395"/>
              <a:gd name="connsiteX314" fmla="*/ 3589687 w 11218359"/>
              <a:gd name="connsiteY314" fmla="*/ 1523395 h 1523395"/>
              <a:gd name="connsiteX315" fmla="*/ 3601127 w 11218359"/>
              <a:gd name="connsiteY315" fmla="*/ 1523395 h 1523395"/>
              <a:gd name="connsiteX316" fmla="*/ 3612566 w 11218359"/>
              <a:gd name="connsiteY316" fmla="*/ 1523395 h 1523395"/>
              <a:gd name="connsiteX317" fmla="*/ 3624005 w 11218359"/>
              <a:gd name="connsiteY317" fmla="*/ 1523395 h 1523395"/>
              <a:gd name="connsiteX318" fmla="*/ 3635445 w 11218359"/>
              <a:gd name="connsiteY318" fmla="*/ 1523395 h 1523395"/>
              <a:gd name="connsiteX319" fmla="*/ 3646885 w 11218359"/>
              <a:gd name="connsiteY319" fmla="*/ 1523395 h 1523395"/>
              <a:gd name="connsiteX320" fmla="*/ 3658324 w 11218359"/>
              <a:gd name="connsiteY320" fmla="*/ 1523395 h 1523395"/>
              <a:gd name="connsiteX321" fmla="*/ 3669764 w 11218359"/>
              <a:gd name="connsiteY321" fmla="*/ 1523395 h 1523395"/>
              <a:gd name="connsiteX322" fmla="*/ 3681203 w 11218359"/>
              <a:gd name="connsiteY322" fmla="*/ 1523395 h 1523395"/>
              <a:gd name="connsiteX323" fmla="*/ 3692643 w 11218359"/>
              <a:gd name="connsiteY323" fmla="*/ 1523395 h 1523395"/>
              <a:gd name="connsiteX324" fmla="*/ 3704082 w 11218359"/>
              <a:gd name="connsiteY324" fmla="*/ 1523395 h 1523395"/>
              <a:gd name="connsiteX325" fmla="*/ 3715522 w 11218359"/>
              <a:gd name="connsiteY325" fmla="*/ 1523395 h 1523395"/>
              <a:gd name="connsiteX326" fmla="*/ 3726961 w 11218359"/>
              <a:gd name="connsiteY326" fmla="*/ 1523395 h 1523395"/>
              <a:gd name="connsiteX327" fmla="*/ 3738401 w 11218359"/>
              <a:gd name="connsiteY327" fmla="*/ 1523395 h 1523395"/>
              <a:gd name="connsiteX328" fmla="*/ 3749840 w 11218359"/>
              <a:gd name="connsiteY328" fmla="*/ 1523395 h 1523395"/>
              <a:gd name="connsiteX329" fmla="*/ 3761280 w 11218359"/>
              <a:gd name="connsiteY329" fmla="*/ 1523395 h 1523395"/>
              <a:gd name="connsiteX330" fmla="*/ 3772719 w 11218359"/>
              <a:gd name="connsiteY330" fmla="*/ 1523395 h 1523395"/>
              <a:gd name="connsiteX331" fmla="*/ 3784154 w 11218359"/>
              <a:gd name="connsiteY331" fmla="*/ 1523395 h 1523395"/>
              <a:gd name="connsiteX332" fmla="*/ 3795598 w 11218359"/>
              <a:gd name="connsiteY332" fmla="*/ 1523395 h 1523395"/>
              <a:gd name="connsiteX333" fmla="*/ 3807033 w 11218359"/>
              <a:gd name="connsiteY333" fmla="*/ 1523395 h 1523395"/>
              <a:gd name="connsiteX334" fmla="*/ 3818473 w 11218359"/>
              <a:gd name="connsiteY334" fmla="*/ 1523395 h 1523395"/>
              <a:gd name="connsiteX335" fmla="*/ 3829917 w 11218359"/>
              <a:gd name="connsiteY335" fmla="*/ 1523395 h 1523395"/>
              <a:gd name="connsiteX336" fmla="*/ 3841352 w 11218359"/>
              <a:gd name="connsiteY336" fmla="*/ 1523395 h 1523395"/>
              <a:gd name="connsiteX337" fmla="*/ 3852791 w 11218359"/>
              <a:gd name="connsiteY337" fmla="*/ 1523395 h 1523395"/>
              <a:gd name="connsiteX338" fmla="*/ 3864231 w 11218359"/>
              <a:gd name="connsiteY338" fmla="*/ 1523395 h 1523395"/>
              <a:gd name="connsiteX339" fmla="*/ 3875670 w 11218359"/>
              <a:gd name="connsiteY339" fmla="*/ 1523395 h 1523395"/>
              <a:gd name="connsiteX340" fmla="*/ 3887110 w 11218359"/>
              <a:gd name="connsiteY340" fmla="*/ 1523395 h 1523395"/>
              <a:gd name="connsiteX341" fmla="*/ 3898549 w 11218359"/>
              <a:gd name="connsiteY341" fmla="*/ 1523395 h 1523395"/>
              <a:gd name="connsiteX342" fmla="*/ 3909989 w 11218359"/>
              <a:gd name="connsiteY342" fmla="*/ 1523395 h 1523395"/>
              <a:gd name="connsiteX343" fmla="*/ 3921447 w 11218359"/>
              <a:gd name="connsiteY343" fmla="*/ 1523395 h 1523395"/>
              <a:gd name="connsiteX344" fmla="*/ 3932878 w 11218359"/>
              <a:gd name="connsiteY344" fmla="*/ 1523395 h 1523395"/>
              <a:gd name="connsiteX345" fmla="*/ 3944307 w 11218359"/>
              <a:gd name="connsiteY345" fmla="*/ 1523395 h 1523395"/>
              <a:gd name="connsiteX346" fmla="*/ 3955737 w 11218359"/>
              <a:gd name="connsiteY346" fmla="*/ 1523395 h 1523395"/>
              <a:gd name="connsiteX347" fmla="*/ 3967167 w 11218359"/>
              <a:gd name="connsiteY347" fmla="*/ 1523395 h 1523395"/>
              <a:gd name="connsiteX348" fmla="*/ 3978645 w 11218359"/>
              <a:gd name="connsiteY348" fmla="*/ 1523395 h 1523395"/>
              <a:gd name="connsiteX349" fmla="*/ 3990075 w 11218359"/>
              <a:gd name="connsiteY349" fmla="*/ 1523395 h 1523395"/>
              <a:gd name="connsiteX350" fmla="*/ 4001505 w 11218359"/>
              <a:gd name="connsiteY350" fmla="*/ 1523395 h 1523395"/>
              <a:gd name="connsiteX351" fmla="*/ 4012935 w 11218359"/>
              <a:gd name="connsiteY351" fmla="*/ 1523395 h 1523395"/>
              <a:gd name="connsiteX352" fmla="*/ 4024365 w 11218359"/>
              <a:gd name="connsiteY352" fmla="*/ 1523395 h 1523395"/>
              <a:gd name="connsiteX353" fmla="*/ 4035843 w 11218359"/>
              <a:gd name="connsiteY353" fmla="*/ 1523395 h 1523395"/>
              <a:gd name="connsiteX354" fmla="*/ 4047273 w 11218359"/>
              <a:gd name="connsiteY354" fmla="*/ 1523395 h 1523395"/>
              <a:gd name="connsiteX355" fmla="*/ 4058702 w 11218359"/>
              <a:gd name="connsiteY355" fmla="*/ 1523395 h 1523395"/>
              <a:gd name="connsiteX356" fmla="*/ 4070133 w 11218359"/>
              <a:gd name="connsiteY356" fmla="*/ 1523395 h 1523395"/>
              <a:gd name="connsiteX357" fmla="*/ 4081563 w 11218359"/>
              <a:gd name="connsiteY357" fmla="*/ 1523395 h 1523395"/>
              <a:gd name="connsiteX358" fmla="*/ 4093040 w 11218359"/>
              <a:gd name="connsiteY358" fmla="*/ 1523395 h 1523395"/>
              <a:gd name="connsiteX359" fmla="*/ 4104471 w 11218359"/>
              <a:gd name="connsiteY359" fmla="*/ 1523395 h 1523395"/>
              <a:gd name="connsiteX360" fmla="*/ 4115900 w 11218359"/>
              <a:gd name="connsiteY360" fmla="*/ 1523395 h 1523395"/>
              <a:gd name="connsiteX361" fmla="*/ 4127330 w 11218359"/>
              <a:gd name="connsiteY361" fmla="*/ 1523395 h 1523395"/>
              <a:gd name="connsiteX362" fmla="*/ 4138760 w 11218359"/>
              <a:gd name="connsiteY362" fmla="*/ 1523395 h 1523395"/>
              <a:gd name="connsiteX363" fmla="*/ 4150238 w 11218359"/>
              <a:gd name="connsiteY363" fmla="*/ 1523395 h 1523395"/>
              <a:gd name="connsiteX364" fmla="*/ 4161668 w 11218359"/>
              <a:gd name="connsiteY364" fmla="*/ 1523395 h 1523395"/>
              <a:gd name="connsiteX365" fmla="*/ 4173098 w 11218359"/>
              <a:gd name="connsiteY365" fmla="*/ 1523395 h 1523395"/>
              <a:gd name="connsiteX366" fmla="*/ 4184528 w 11218359"/>
              <a:gd name="connsiteY366" fmla="*/ 1523395 h 1523395"/>
              <a:gd name="connsiteX367" fmla="*/ 4195958 w 11218359"/>
              <a:gd name="connsiteY367" fmla="*/ 1523395 h 1523395"/>
              <a:gd name="connsiteX368" fmla="*/ 4207436 w 11218359"/>
              <a:gd name="connsiteY368" fmla="*/ 1523395 h 1523395"/>
              <a:gd name="connsiteX369" fmla="*/ 4218865 w 11218359"/>
              <a:gd name="connsiteY369" fmla="*/ 1523395 h 1523395"/>
              <a:gd name="connsiteX370" fmla="*/ 4230296 w 11218359"/>
              <a:gd name="connsiteY370" fmla="*/ 1523395 h 1523395"/>
              <a:gd name="connsiteX371" fmla="*/ 4241726 w 11218359"/>
              <a:gd name="connsiteY371" fmla="*/ 1523395 h 1523395"/>
              <a:gd name="connsiteX372" fmla="*/ 4253156 w 11218359"/>
              <a:gd name="connsiteY372" fmla="*/ 1523395 h 1523395"/>
              <a:gd name="connsiteX373" fmla="*/ 4264634 w 11218359"/>
              <a:gd name="connsiteY373" fmla="*/ 1523395 h 1523395"/>
              <a:gd name="connsiteX374" fmla="*/ 4276063 w 11218359"/>
              <a:gd name="connsiteY374" fmla="*/ 1523395 h 1523395"/>
              <a:gd name="connsiteX375" fmla="*/ 4287493 w 11218359"/>
              <a:gd name="connsiteY375" fmla="*/ 1523395 h 1523395"/>
              <a:gd name="connsiteX376" fmla="*/ 4298923 w 11218359"/>
              <a:gd name="connsiteY376" fmla="*/ 1523395 h 1523395"/>
              <a:gd name="connsiteX377" fmla="*/ 4310353 w 11218359"/>
              <a:gd name="connsiteY377" fmla="*/ 1523395 h 1523395"/>
              <a:gd name="connsiteX378" fmla="*/ 4321831 w 11218359"/>
              <a:gd name="connsiteY378" fmla="*/ 1523395 h 1523395"/>
              <a:gd name="connsiteX379" fmla="*/ 4333261 w 11218359"/>
              <a:gd name="connsiteY379" fmla="*/ 1523395 h 1523395"/>
              <a:gd name="connsiteX380" fmla="*/ 4344691 w 11218359"/>
              <a:gd name="connsiteY380" fmla="*/ 1523395 h 1523395"/>
              <a:gd name="connsiteX381" fmla="*/ 4356121 w 11218359"/>
              <a:gd name="connsiteY381" fmla="*/ 1523395 h 1523395"/>
              <a:gd name="connsiteX382" fmla="*/ 4367551 w 11218359"/>
              <a:gd name="connsiteY382" fmla="*/ 1523395 h 1523395"/>
              <a:gd name="connsiteX383" fmla="*/ 4379028 w 11218359"/>
              <a:gd name="connsiteY383" fmla="*/ 1523395 h 1523395"/>
              <a:gd name="connsiteX384" fmla="*/ 4390458 w 11218359"/>
              <a:gd name="connsiteY384" fmla="*/ 1523395 h 1523395"/>
              <a:gd name="connsiteX385" fmla="*/ 4401889 w 11218359"/>
              <a:gd name="connsiteY385" fmla="*/ 1523395 h 1523395"/>
              <a:gd name="connsiteX386" fmla="*/ 4413319 w 11218359"/>
              <a:gd name="connsiteY386" fmla="*/ 1523395 h 1523395"/>
              <a:gd name="connsiteX387" fmla="*/ 4424749 w 11218359"/>
              <a:gd name="connsiteY387" fmla="*/ 1523395 h 1523395"/>
              <a:gd name="connsiteX388" fmla="*/ 4436226 w 11218359"/>
              <a:gd name="connsiteY388" fmla="*/ 1523395 h 1523395"/>
              <a:gd name="connsiteX389" fmla="*/ 4447656 w 11218359"/>
              <a:gd name="connsiteY389" fmla="*/ 1523395 h 1523395"/>
              <a:gd name="connsiteX390" fmla="*/ 4459086 w 11218359"/>
              <a:gd name="connsiteY390" fmla="*/ 1523395 h 1523395"/>
              <a:gd name="connsiteX391" fmla="*/ 4470516 w 11218359"/>
              <a:gd name="connsiteY391" fmla="*/ 1523395 h 1523395"/>
              <a:gd name="connsiteX392" fmla="*/ 4481946 w 11218359"/>
              <a:gd name="connsiteY392" fmla="*/ 1523395 h 1523395"/>
              <a:gd name="connsiteX393" fmla="*/ 4493424 w 11218359"/>
              <a:gd name="connsiteY393" fmla="*/ 1523395 h 1523395"/>
              <a:gd name="connsiteX394" fmla="*/ 4504854 w 11218359"/>
              <a:gd name="connsiteY394" fmla="*/ 1523395 h 1523395"/>
              <a:gd name="connsiteX395" fmla="*/ 4516284 w 11218359"/>
              <a:gd name="connsiteY395" fmla="*/ 1523395 h 1523395"/>
              <a:gd name="connsiteX396" fmla="*/ 4527714 w 11218359"/>
              <a:gd name="connsiteY396" fmla="*/ 1523395 h 1523395"/>
              <a:gd name="connsiteX397" fmla="*/ 4539144 w 11218359"/>
              <a:gd name="connsiteY397" fmla="*/ 1523395 h 1523395"/>
              <a:gd name="connsiteX398" fmla="*/ 4550621 w 11218359"/>
              <a:gd name="connsiteY398" fmla="*/ 1523395 h 1523395"/>
              <a:gd name="connsiteX399" fmla="*/ 4562051 w 11218359"/>
              <a:gd name="connsiteY399" fmla="*/ 1523395 h 1523395"/>
              <a:gd name="connsiteX400" fmla="*/ 4573482 w 11218359"/>
              <a:gd name="connsiteY400" fmla="*/ 1523395 h 1523395"/>
              <a:gd name="connsiteX401" fmla="*/ 4584912 w 11218359"/>
              <a:gd name="connsiteY401" fmla="*/ 1523395 h 1523395"/>
              <a:gd name="connsiteX402" fmla="*/ 4596341 w 11218359"/>
              <a:gd name="connsiteY402" fmla="*/ 1523395 h 1523395"/>
              <a:gd name="connsiteX403" fmla="*/ 4607771 w 11218359"/>
              <a:gd name="connsiteY403" fmla="*/ 1523395 h 1523395"/>
              <a:gd name="connsiteX404" fmla="*/ 4619249 w 11218359"/>
              <a:gd name="connsiteY404" fmla="*/ 1523395 h 1523395"/>
              <a:gd name="connsiteX405" fmla="*/ 4630679 w 11218359"/>
              <a:gd name="connsiteY405" fmla="*/ 1523395 h 1523395"/>
              <a:gd name="connsiteX406" fmla="*/ 4642109 w 11218359"/>
              <a:gd name="connsiteY406" fmla="*/ 1523395 h 1523395"/>
              <a:gd name="connsiteX407" fmla="*/ 4653539 w 11218359"/>
              <a:gd name="connsiteY407" fmla="*/ 1523395 h 1523395"/>
              <a:gd name="connsiteX408" fmla="*/ 4664969 w 11218359"/>
              <a:gd name="connsiteY408" fmla="*/ 1523395 h 1523395"/>
              <a:gd name="connsiteX409" fmla="*/ 4676447 w 11218359"/>
              <a:gd name="connsiteY409" fmla="*/ 1523395 h 1523395"/>
              <a:gd name="connsiteX410" fmla="*/ 4687877 w 11218359"/>
              <a:gd name="connsiteY410" fmla="*/ 1523395 h 1523395"/>
              <a:gd name="connsiteX411" fmla="*/ 4699306 w 11218359"/>
              <a:gd name="connsiteY411" fmla="*/ 1523395 h 1523395"/>
              <a:gd name="connsiteX412" fmla="*/ 4710737 w 11218359"/>
              <a:gd name="connsiteY412" fmla="*/ 1523395 h 1523395"/>
              <a:gd name="connsiteX413" fmla="*/ 4722167 w 11218359"/>
              <a:gd name="connsiteY413" fmla="*/ 1523395 h 1523395"/>
              <a:gd name="connsiteX414" fmla="*/ 4733644 w 11218359"/>
              <a:gd name="connsiteY414" fmla="*/ 1523395 h 1523395"/>
              <a:gd name="connsiteX415" fmla="*/ 4745075 w 11218359"/>
              <a:gd name="connsiteY415" fmla="*/ 1523395 h 1523395"/>
              <a:gd name="connsiteX416" fmla="*/ 4756504 w 11218359"/>
              <a:gd name="connsiteY416" fmla="*/ 1523395 h 1523395"/>
              <a:gd name="connsiteX417" fmla="*/ 4767934 w 11218359"/>
              <a:gd name="connsiteY417" fmla="*/ 1523395 h 1523395"/>
              <a:gd name="connsiteX418" fmla="*/ 4779364 w 11218359"/>
              <a:gd name="connsiteY418" fmla="*/ 1523395 h 1523395"/>
              <a:gd name="connsiteX419" fmla="*/ 4790842 w 11218359"/>
              <a:gd name="connsiteY419" fmla="*/ 1523395 h 1523395"/>
              <a:gd name="connsiteX420" fmla="*/ 4802272 w 11218359"/>
              <a:gd name="connsiteY420" fmla="*/ 1523395 h 1523395"/>
              <a:gd name="connsiteX421" fmla="*/ 4813702 w 11218359"/>
              <a:gd name="connsiteY421" fmla="*/ 1523395 h 1523395"/>
              <a:gd name="connsiteX422" fmla="*/ 4825132 w 11218359"/>
              <a:gd name="connsiteY422" fmla="*/ 1523395 h 1523395"/>
              <a:gd name="connsiteX423" fmla="*/ 4836562 w 11218359"/>
              <a:gd name="connsiteY423" fmla="*/ 1523395 h 1523395"/>
              <a:gd name="connsiteX424" fmla="*/ 4848040 w 11218359"/>
              <a:gd name="connsiteY424" fmla="*/ 1523395 h 1523395"/>
              <a:gd name="connsiteX425" fmla="*/ 4859469 w 11218359"/>
              <a:gd name="connsiteY425" fmla="*/ 1523395 h 1523395"/>
              <a:gd name="connsiteX426" fmla="*/ 4870899 w 11218359"/>
              <a:gd name="connsiteY426" fmla="*/ 1523395 h 1523395"/>
              <a:gd name="connsiteX427" fmla="*/ 4882330 w 11218359"/>
              <a:gd name="connsiteY427" fmla="*/ 1523395 h 1523395"/>
              <a:gd name="connsiteX428" fmla="*/ 4893760 w 11218359"/>
              <a:gd name="connsiteY428" fmla="*/ 1523395 h 1523395"/>
              <a:gd name="connsiteX429" fmla="*/ 4905237 w 11218359"/>
              <a:gd name="connsiteY429" fmla="*/ 1523395 h 1523395"/>
              <a:gd name="connsiteX430" fmla="*/ 4916667 w 11218359"/>
              <a:gd name="connsiteY430" fmla="*/ 1523395 h 1523395"/>
              <a:gd name="connsiteX431" fmla="*/ 4928097 w 11218359"/>
              <a:gd name="connsiteY431" fmla="*/ 1523395 h 1523395"/>
              <a:gd name="connsiteX432" fmla="*/ 4939527 w 11218359"/>
              <a:gd name="connsiteY432" fmla="*/ 1523395 h 1523395"/>
              <a:gd name="connsiteX433" fmla="*/ 4950957 w 11218359"/>
              <a:gd name="connsiteY433" fmla="*/ 1523395 h 1523395"/>
              <a:gd name="connsiteX434" fmla="*/ 4962435 w 11218359"/>
              <a:gd name="connsiteY434" fmla="*/ 1523395 h 1523395"/>
              <a:gd name="connsiteX435" fmla="*/ 4973865 w 11218359"/>
              <a:gd name="connsiteY435" fmla="*/ 1523395 h 1523395"/>
              <a:gd name="connsiteX436" fmla="*/ 4985295 w 11218359"/>
              <a:gd name="connsiteY436" fmla="*/ 1523395 h 1523395"/>
              <a:gd name="connsiteX437" fmla="*/ 4996725 w 11218359"/>
              <a:gd name="connsiteY437" fmla="*/ 1523395 h 1523395"/>
              <a:gd name="connsiteX438" fmla="*/ 5008155 w 11218359"/>
              <a:gd name="connsiteY438" fmla="*/ 1523395 h 1523395"/>
              <a:gd name="connsiteX439" fmla="*/ 5019632 w 11218359"/>
              <a:gd name="connsiteY439" fmla="*/ 1523395 h 1523395"/>
              <a:gd name="connsiteX440" fmla="*/ 5031062 w 11218359"/>
              <a:gd name="connsiteY440" fmla="*/ 1523395 h 1523395"/>
              <a:gd name="connsiteX441" fmla="*/ 5042492 w 11218359"/>
              <a:gd name="connsiteY441" fmla="*/ 1523395 h 1523395"/>
              <a:gd name="connsiteX442" fmla="*/ 5053923 w 11218359"/>
              <a:gd name="connsiteY442" fmla="*/ 1523395 h 1523395"/>
              <a:gd name="connsiteX443" fmla="*/ 5065353 w 11218359"/>
              <a:gd name="connsiteY443" fmla="*/ 1523395 h 1523395"/>
              <a:gd name="connsiteX444" fmla="*/ 5076830 w 11218359"/>
              <a:gd name="connsiteY444" fmla="*/ 1523395 h 1523395"/>
              <a:gd name="connsiteX445" fmla="*/ 5088260 w 11218359"/>
              <a:gd name="connsiteY445" fmla="*/ 1523395 h 1523395"/>
              <a:gd name="connsiteX446" fmla="*/ 5099690 w 11218359"/>
              <a:gd name="connsiteY446" fmla="*/ 1523395 h 1523395"/>
              <a:gd name="connsiteX447" fmla="*/ 5111120 w 11218359"/>
              <a:gd name="connsiteY447" fmla="*/ 1523395 h 1523395"/>
              <a:gd name="connsiteX448" fmla="*/ 5122550 w 11218359"/>
              <a:gd name="connsiteY448" fmla="*/ 1523395 h 1523395"/>
              <a:gd name="connsiteX449" fmla="*/ 5134028 w 11218359"/>
              <a:gd name="connsiteY449" fmla="*/ 1523395 h 1523395"/>
              <a:gd name="connsiteX450" fmla="*/ 5145458 w 11218359"/>
              <a:gd name="connsiteY450" fmla="*/ 1523395 h 1523395"/>
              <a:gd name="connsiteX451" fmla="*/ 5156888 w 11218359"/>
              <a:gd name="connsiteY451" fmla="*/ 1523395 h 1523395"/>
              <a:gd name="connsiteX452" fmla="*/ 5168318 w 11218359"/>
              <a:gd name="connsiteY452" fmla="*/ 1523395 h 1523395"/>
              <a:gd name="connsiteX453" fmla="*/ 5179747 w 11218359"/>
              <a:gd name="connsiteY453" fmla="*/ 1523395 h 1523395"/>
              <a:gd name="connsiteX454" fmla="*/ 5191225 w 11218359"/>
              <a:gd name="connsiteY454" fmla="*/ 1523395 h 1523395"/>
              <a:gd name="connsiteX455" fmla="*/ 5202655 w 11218359"/>
              <a:gd name="connsiteY455" fmla="*/ 1523395 h 1523395"/>
              <a:gd name="connsiteX456" fmla="*/ 5214085 w 11218359"/>
              <a:gd name="connsiteY456" fmla="*/ 1523395 h 1523395"/>
              <a:gd name="connsiteX457" fmla="*/ 5225515 w 11218359"/>
              <a:gd name="connsiteY457" fmla="*/ 1523395 h 1523395"/>
              <a:gd name="connsiteX458" fmla="*/ 5236945 w 11218359"/>
              <a:gd name="connsiteY458" fmla="*/ 1523395 h 1523395"/>
              <a:gd name="connsiteX459" fmla="*/ 5248423 w 11218359"/>
              <a:gd name="connsiteY459" fmla="*/ 1523395 h 1523395"/>
              <a:gd name="connsiteX460" fmla="*/ 5259853 w 11218359"/>
              <a:gd name="connsiteY460" fmla="*/ 1523395 h 1523395"/>
              <a:gd name="connsiteX461" fmla="*/ 5271283 w 11218359"/>
              <a:gd name="connsiteY461" fmla="*/ 1523395 h 1523395"/>
              <a:gd name="connsiteX462" fmla="*/ 5282713 w 11218359"/>
              <a:gd name="connsiteY462" fmla="*/ 1523395 h 1523395"/>
              <a:gd name="connsiteX463" fmla="*/ 5294143 w 11218359"/>
              <a:gd name="connsiteY463" fmla="*/ 1523395 h 1523395"/>
              <a:gd name="connsiteX464" fmla="*/ 5305621 w 11218359"/>
              <a:gd name="connsiteY464" fmla="*/ 1523395 h 1523395"/>
              <a:gd name="connsiteX465" fmla="*/ 5317051 w 11218359"/>
              <a:gd name="connsiteY465" fmla="*/ 1523395 h 1523395"/>
              <a:gd name="connsiteX466" fmla="*/ 5328481 w 11218359"/>
              <a:gd name="connsiteY466" fmla="*/ 1523395 h 1523395"/>
              <a:gd name="connsiteX467" fmla="*/ 5339910 w 11218359"/>
              <a:gd name="connsiteY467" fmla="*/ 1523395 h 1523395"/>
              <a:gd name="connsiteX468" fmla="*/ 5351340 w 11218359"/>
              <a:gd name="connsiteY468" fmla="*/ 1523395 h 1523395"/>
              <a:gd name="connsiteX469" fmla="*/ 5362818 w 11218359"/>
              <a:gd name="connsiteY469" fmla="*/ 1523395 h 1523395"/>
              <a:gd name="connsiteX470" fmla="*/ 5374248 w 11218359"/>
              <a:gd name="connsiteY470" fmla="*/ 1523395 h 1523395"/>
              <a:gd name="connsiteX471" fmla="*/ 5385678 w 11218359"/>
              <a:gd name="connsiteY471" fmla="*/ 1523395 h 1523395"/>
              <a:gd name="connsiteX472" fmla="*/ 5397108 w 11218359"/>
              <a:gd name="connsiteY472" fmla="*/ 1523395 h 1523395"/>
              <a:gd name="connsiteX473" fmla="*/ 5408538 w 11218359"/>
              <a:gd name="connsiteY473" fmla="*/ 1523395 h 1523395"/>
              <a:gd name="connsiteX474" fmla="*/ 5420016 w 11218359"/>
              <a:gd name="connsiteY474" fmla="*/ 1523395 h 1523395"/>
              <a:gd name="connsiteX475" fmla="*/ 5431446 w 11218359"/>
              <a:gd name="connsiteY475" fmla="*/ 1523395 h 1523395"/>
              <a:gd name="connsiteX476" fmla="*/ 5442876 w 11218359"/>
              <a:gd name="connsiteY476" fmla="*/ 1523395 h 1523395"/>
              <a:gd name="connsiteX477" fmla="*/ 5454306 w 11218359"/>
              <a:gd name="connsiteY477" fmla="*/ 1523395 h 1523395"/>
              <a:gd name="connsiteX478" fmla="*/ 5465736 w 11218359"/>
              <a:gd name="connsiteY478" fmla="*/ 1523395 h 1523395"/>
              <a:gd name="connsiteX479" fmla="*/ 5477214 w 11218359"/>
              <a:gd name="connsiteY479" fmla="*/ 1523395 h 1523395"/>
              <a:gd name="connsiteX480" fmla="*/ 5488643 w 11218359"/>
              <a:gd name="connsiteY480" fmla="*/ 1523395 h 1523395"/>
              <a:gd name="connsiteX481" fmla="*/ 5500073 w 11218359"/>
              <a:gd name="connsiteY481" fmla="*/ 1523395 h 1523395"/>
              <a:gd name="connsiteX482" fmla="*/ 5511503 w 11218359"/>
              <a:gd name="connsiteY482" fmla="*/ 1523395 h 1523395"/>
              <a:gd name="connsiteX483" fmla="*/ 5522933 w 11218359"/>
              <a:gd name="connsiteY483" fmla="*/ 1523395 h 1523395"/>
              <a:gd name="connsiteX484" fmla="*/ 5534411 w 11218359"/>
              <a:gd name="connsiteY484" fmla="*/ 1523395 h 1523395"/>
              <a:gd name="connsiteX485" fmla="*/ 5545841 w 11218359"/>
              <a:gd name="connsiteY485" fmla="*/ 1523395 h 1523395"/>
              <a:gd name="connsiteX486" fmla="*/ 5557271 w 11218359"/>
              <a:gd name="connsiteY486" fmla="*/ 1523395 h 1523395"/>
              <a:gd name="connsiteX487" fmla="*/ 5568701 w 11218359"/>
              <a:gd name="connsiteY487" fmla="*/ 1523395 h 1523395"/>
              <a:gd name="connsiteX488" fmla="*/ 5580131 w 11218359"/>
              <a:gd name="connsiteY488" fmla="*/ 1523395 h 1523395"/>
              <a:gd name="connsiteX489" fmla="*/ 5591609 w 11218359"/>
              <a:gd name="connsiteY489" fmla="*/ 1523395 h 1523395"/>
              <a:gd name="connsiteX490" fmla="*/ 5603038 w 11218359"/>
              <a:gd name="connsiteY490" fmla="*/ 1523395 h 1523395"/>
              <a:gd name="connsiteX491" fmla="*/ 5614469 w 11218359"/>
              <a:gd name="connsiteY491" fmla="*/ 1523395 h 1523395"/>
              <a:gd name="connsiteX492" fmla="*/ 5625899 w 11218359"/>
              <a:gd name="connsiteY492" fmla="*/ 1523395 h 1523395"/>
              <a:gd name="connsiteX493" fmla="*/ 5637329 w 11218359"/>
              <a:gd name="connsiteY493" fmla="*/ 1523395 h 1523395"/>
              <a:gd name="connsiteX494" fmla="*/ 5648759 w 11218359"/>
              <a:gd name="connsiteY494" fmla="*/ 1523395 h 1523395"/>
              <a:gd name="connsiteX495" fmla="*/ 5660236 w 11218359"/>
              <a:gd name="connsiteY495" fmla="*/ 1523395 h 1523395"/>
              <a:gd name="connsiteX496" fmla="*/ 5671666 w 11218359"/>
              <a:gd name="connsiteY496" fmla="*/ 1523395 h 1523395"/>
              <a:gd name="connsiteX497" fmla="*/ 5683096 w 11218359"/>
              <a:gd name="connsiteY497" fmla="*/ 1523395 h 1523395"/>
              <a:gd name="connsiteX498" fmla="*/ 5694526 w 11218359"/>
              <a:gd name="connsiteY498" fmla="*/ 1523395 h 1523395"/>
              <a:gd name="connsiteX499" fmla="*/ 5705956 w 11218359"/>
              <a:gd name="connsiteY499" fmla="*/ 1523395 h 1523395"/>
              <a:gd name="connsiteX500" fmla="*/ 5717434 w 11218359"/>
              <a:gd name="connsiteY500" fmla="*/ 1523395 h 1523395"/>
              <a:gd name="connsiteX501" fmla="*/ 5728864 w 11218359"/>
              <a:gd name="connsiteY501" fmla="*/ 1523395 h 1523395"/>
              <a:gd name="connsiteX502" fmla="*/ 5740294 w 11218359"/>
              <a:gd name="connsiteY502" fmla="*/ 1523395 h 1523395"/>
              <a:gd name="connsiteX503" fmla="*/ 5751724 w 11218359"/>
              <a:gd name="connsiteY503" fmla="*/ 1523395 h 1523395"/>
              <a:gd name="connsiteX504" fmla="*/ 5763154 w 11218359"/>
              <a:gd name="connsiteY504" fmla="*/ 1523395 h 1523395"/>
              <a:gd name="connsiteX505" fmla="*/ 5774631 w 11218359"/>
              <a:gd name="connsiteY505" fmla="*/ 1523395 h 1523395"/>
              <a:gd name="connsiteX506" fmla="*/ 5786062 w 11218359"/>
              <a:gd name="connsiteY506" fmla="*/ 1523395 h 1523395"/>
              <a:gd name="connsiteX507" fmla="*/ 5797492 w 11218359"/>
              <a:gd name="connsiteY507" fmla="*/ 1523395 h 1523395"/>
              <a:gd name="connsiteX508" fmla="*/ 5808921 w 11218359"/>
              <a:gd name="connsiteY508" fmla="*/ 1523395 h 1523395"/>
              <a:gd name="connsiteX509" fmla="*/ 5820351 w 11218359"/>
              <a:gd name="connsiteY509" fmla="*/ 1523395 h 1523395"/>
              <a:gd name="connsiteX510" fmla="*/ 5831829 w 11218359"/>
              <a:gd name="connsiteY510" fmla="*/ 1523395 h 1523395"/>
              <a:gd name="connsiteX511" fmla="*/ 5843259 w 11218359"/>
              <a:gd name="connsiteY511" fmla="*/ 1523395 h 1523395"/>
              <a:gd name="connsiteX512" fmla="*/ 5854689 w 11218359"/>
              <a:gd name="connsiteY512" fmla="*/ 1523395 h 1523395"/>
              <a:gd name="connsiteX513" fmla="*/ 5866119 w 11218359"/>
              <a:gd name="connsiteY513" fmla="*/ 1523395 h 1523395"/>
              <a:gd name="connsiteX514" fmla="*/ 5877549 w 11218359"/>
              <a:gd name="connsiteY514" fmla="*/ 1523395 h 1523395"/>
              <a:gd name="connsiteX515" fmla="*/ 5889027 w 11218359"/>
              <a:gd name="connsiteY515" fmla="*/ 1523395 h 1523395"/>
              <a:gd name="connsiteX516" fmla="*/ 5900457 w 11218359"/>
              <a:gd name="connsiteY516" fmla="*/ 1523395 h 1523395"/>
              <a:gd name="connsiteX517" fmla="*/ 5911887 w 11218359"/>
              <a:gd name="connsiteY517" fmla="*/ 1523395 h 1523395"/>
              <a:gd name="connsiteX518" fmla="*/ 5923317 w 11218359"/>
              <a:gd name="connsiteY518" fmla="*/ 1523395 h 1523395"/>
              <a:gd name="connsiteX519" fmla="*/ 5934747 w 11218359"/>
              <a:gd name="connsiteY519" fmla="*/ 1523395 h 1523395"/>
              <a:gd name="connsiteX520" fmla="*/ 5946225 w 11218359"/>
              <a:gd name="connsiteY520" fmla="*/ 1523395 h 1523395"/>
              <a:gd name="connsiteX521" fmla="*/ 5957655 w 11218359"/>
              <a:gd name="connsiteY521" fmla="*/ 1523395 h 1523395"/>
              <a:gd name="connsiteX522" fmla="*/ 5969084 w 11218359"/>
              <a:gd name="connsiteY522" fmla="*/ 1523395 h 1523395"/>
              <a:gd name="connsiteX523" fmla="*/ 5980514 w 11218359"/>
              <a:gd name="connsiteY523" fmla="*/ 1523395 h 1523395"/>
              <a:gd name="connsiteX524" fmla="*/ 5991944 w 11218359"/>
              <a:gd name="connsiteY524" fmla="*/ 1523395 h 1523395"/>
              <a:gd name="connsiteX525" fmla="*/ 6003422 w 11218359"/>
              <a:gd name="connsiteY525" fmla="*/ 1523395 h 1523395"/>
              <a:gd name="connsiteX526" fmla="*/ 6014852 w 11218359"/>
              <a:gd name="connsiteY526" fmla="*/ 1523395 h 1523395"/>
              <a:gd name="connsiteX527" fmla="*/ 6026282 w 11218359"/>
              <a:gd name="connsiteY527" fmla="*/ 1523395 h 1523395"/>
              <a:gd name="connsiteX528" fmla="*/ 6037712 w 11218359"/>
              <a:gd name="connsiteY528" fmla="*/ 1523395 h 1523395"/>
              <a:gd name="connsiteX529" fmla="*/ 6049142 w 11218359"/>
              <a:gd name="connsiteY529" fmla="*/ 1523395 h 1523395"/>
              <a:gd name="connsiteX530" fmla="*/ 6060620 w 11218359"/>
              <a:gd name="connsiteY530" fmla="*/ 1523395 h 1523395"/>
              <a:gd name="connsiteX531" fmla="*/ 6072049 w 11218359"/>
              <a:gd name="connsiteY531" fmla="*/ 1523395 h 1523395"/>
              <a:gd name="connsiteX532" fmla="*/ 6083480 w 11218359"/>
              <a:gd name="connsiteY532" fmla="*/ 1523395 h 1523395"/>
              <a:gd name="connsiteX533" fmla="*/ 6094910 w 11218359"/>
              <a:gd name="connsiteY533" fmla="*/ 1523395 h 1523395"/>
              <a:gd name="connsiteX534" fmla="*/ 6106340 w 11218359"/>
              <a:gd name="connsiteY534" fmla="*/ 1523395 h 1523395"/>
              <a:gd name="connsiteX535" fmla="*/ 6117818 w 11218359"/>
              <a:gd name="connsiteY535" fmla="*/ 1523395 h 1523395"/>
              <a:gd name="connsiteX536" fmla="*/ 6129247 w 11218359"/>
              <a:gd name="connsiteY536" fmla="*/ 1523395 h 1523395"/>
              <a:gd name="connsiteX537" fmla="*/ 6140677 w 11218359"/>
              <a:gd name="connsiteY537" fmla="*/ 1523395 h 1523395"/>
              <a:gd name="connsiteX538" fmla="*/ 6152107 w 11218359"/>
              <a:gd name="connsiteY538" fmla="*/ 1523395 h 1523395"/>
              <a:gd name="connsiteX539" fmla="*/ 6163537 w 11218359"/>
              <a:gd name="connsiteY539" fmla="*/ 1523395 h 1523395"/>
              <a:gd name="connsiteX540" fmla="*/ 6175015 w 11218359"/>
              <a:gd name="connsiteY540" fmla="*/ 1523395 h 1523395"/>
              <a:gd name="connsiteX541" fmla="*/ 6186445 w 11218359"/>
              <a:gd name="connsiteY541" fmla="*/ 1523395 h 1523395"/>
              <a:gd name="connsiteX542" fmla="*/ 6197875 w 11218359"/>
              <a:gd name="connsiteY542" fmla="*/ 1523395 h 1523395"/>
              <a:gd name="connsiteX543" fmla="*/ 6209305 w 11218359"/>
              <a:gd name="connsiteY543" fmla="*/ 1523395 h 1523395"/>
              <a:gd name="connsiteX544" fmla="*/ 6220735 w 11218359"/>
              <a:gd name="connsiteY544" fmla="*/ 1523395 h 1523395"/>
              <a:gd name="connsiteX545" fmla="*/ 6232212 w 11218359"/>
              <a:gd name="connsiteY545" fmla="*/ 1523395 h 1523395"/>
              <a:gd name="connsiteX546" fmla="*/ 6243642 w 11218359"/>
              <a:gd name="connsiteY546" fmla="*/ 1523395 h 1523395"/>
              <a:gd name="connsiteX547" fmla="*/ 6255073 w 11218359"/>
              <a:gd name="connsiteY547" fmla="*/ 1523395 h 1523395"/>
              <a:gd name="connsiteX548" fmla="*/ 6266503 w 11218359"/>
              <a:gd name="connsiteY548" fmla="*/ 1523395 h 1523395"/>
              <a:gd name="connsiteX549" fmla="*/ 6277933 w 11218359"/>
              <a:gd name="connsiteY549" fmla="*/ 1523395 h 1523395"/>
              <a:gd name="connsiteX550" fmla="*/ 6289410 w 11218359"/>
              <a:gd name="connsiteY550" fmla="*/ 1523395 h 1523395"/>
              <a:gd name="connsiteX551" fmla="*/ 6300840 w 11218359"/>
              <a:gd name="connsiteY551" fmla="*/ 1523395 h 1523395"/>
              <a:gd name="connsiteX552" fmla="*/ 6312270 w 11218359"/>
              <a:gd name="connsiteY552" fmla="*/ 1523395 h 1523395"/>
              <a:gd name="connsiteX553" fmla="*/ 6323700 w 11218359"/>
              <a:gd name="connsiteY553" fmla="*/ 1523395 h 1523395"/>
              <a:gd name="connsiteX554" fmla="*/ 6335130 w 11218359"/>
              <a:gd name="connsiteY554" fmla="*/ 1523395 h 1523395"/>
              <a:gd name="connsiteX555" fmla="*/ 6346608 w 11218359"/>
              <a:gd name="connsiteY555" fmla="*/ 1523395 h 1523395"/>
              <a:gd name="connsiteX556" fmla="*/ 6358038 w 11218359"/>
              <a:gd name="connsiteY556" fmla="*/ 1523395 h 1523395"/>
              <a:gd name="connsiteX557" fmla="*/ 6369468 w 11218359"/>
              <a:gd name="connsiteY557" fmla="*/ 1523395 h 1523395"/>
              <a:gd name="connsiteX558" fmla="*/ 6380898 w 11218359"/>
              <a:gd name="connsiteY558" fmla="*/ 1523395 h 1523395"/>
              <a:gd name="connsiteX559" fmla="*/ 6392328 w 11218359"/>
              <a:gd name="connsiteY559" fmla="*/ 1523395 h 1523395"/>
              <a:gd name="connsiteX560" fmla="*/ 6403805 w 11218359"/>
              <a:gd name="connsiteY560" fmla="*/ 1523395 h 1523395"/>
              <a:gd name="connsiteX561" fmla="*/ 6415235 w 11218359"/>
              <a:gd name="connsiteY561" fmla="*/ 1523395 h 1523395"/>
              <a:gd name="connsiteX562" fmla="*/ 6426666 w 11218359"/>
              <a:gd name="connsiteY562" fmla="*/ 1523395 h 1523395"/>
              <a:gd name="connsiteX563" fmla="*/ 6438096 w 11218359"/>
              <a:gd name="connsiteY563" fmla="*/ 1523395 h 1523395"/>
              <a:gd name="connsiteX564" fmla="*/ 6449525 w 11218359"/>
              <a:gd name="connsiteY564" fmla="*/ 1523395 h 1523395"/>
              <a:gd name="connsiteX565" fmla="*/ 6461003 w 11218359"/>
              <a:gd name="connsiteY565" fmla="*/ 1523395 h 1523395"/>
              <a:gd name="connsiteX566" fmla="*/ 6472433 w 11218359"/>
              <a:gd name="connsiteY566" fmla="*/ 1523395 h 1523395"/>
              <a:gd name="connsiteX567" fmla="*/ 6483863 w 11218359"/>
              <a:gd name="connsiteY567" fmla="*/ 1523395 h 1523395"/>
              <a:gd name="connsiteX568" fmla="*/ 6495293 w 11218359"/>
              <a:gd name="connsiteY568" fmla="*/ 1523395 h 1523395"/>
              <a:gd name="connsiteX569" fmla="*/ 6506723 w 11218359"/>
              <a:gd name="connsiteY569" fmla="*/ 1523395 h 1523395"/>
              <a:gd name="connsiteX570" fmla="*/ 6518201 w 11218359"/>
              <a:gd name="connsiteY570" fmla="*/ 1523395 h 1523395"/>
              <a:gd name="connsiteX571" fmla="*/ 6529631 w 11218359"/>
              <a:gd name="connsiteY571" fmla="*/ 1523395 h 1523395"/>
              <a:gd name="connsiteX572" fmla="*/ 6541061 w 11218359"/>
              <a:gd name="connsiteY572" fmla="*/ 1523395 h 1523395"/>
              <a:gd name="connsiteX573" fmla="*/ 6552490 w 11218359"/>
              <a:gd name="connsiteY573" fmla="*/ 1523395 h 1523395"/>
              <a:gd name="connsiteX574" fmla="*/ 6563921 w 11218359"/>
              <a:gd name="connsiteY574" fmla="*/ 1523395 h 1523395"/>
              <a:gd name="connsiteX575" fmla="*/ 6575398 w 11218359"/>
              <a:gd name="connsiteY575" fmla="*/ 1523395 h 1523395"/>
              <a:gd name="connsiteX576" fmla="*/ 6586828 w 11218359"/>
              <a:gd name="connsiteY576" fmla="*/ 1523395 h 1523395"/>
              <a:gd name="connsiteX577" fmla="*/ 6598259 w 11218359"/>
              <a:gd name="connsiteY577" fmla="*/ 1523395 h 1523395"/>
              <a:gd name="connsiteX578" fmla="*/ 6609688 w 11218359"/>
              <a:gd name="connsiteY578" fmla="*/ 1523395 h 1523395"/>
              <a:gd name="connsiteX579" fmla="*/ 6621118 w 11218359"/>
              <a:gd name="connsiteY579" fmla="*/ 1523395 h 1523395"/>
              <a:gd name="connsiteX580" fmla="*/ 6632596 w 11218359"/>
              <a:gd name="connsiteY580" fmla="*/ 1523395 h 1523395"/>
              <a:gd name="connsiteX581" fmla="*/ 6644026 w 11218359"/>
              <a:gd name="connsiteY581" fmla="*/ 1523395 h 1523395"/>
              <a:gd name="connsiteX582" fmla="*/ 6655456 w 11218359"/>
              <a:gd name="connsiteY582" fmla="*/ 1523395 h 1523395"/>
              <a:gd name="connsiteX583" fmla="*/ 6666886 w 11218359"/>
              <a:gd name="connsiteY583" fmla="*/ 1523395 h 1523395"/>
              <a:gd name="connsiteX584" fmla="*/ 6678316 w 11218359"/>
              <a:gd name="connsiteY584" fmla="*/ 1523395 h 1523395"/>
              <a:gd name="connsiteX585" fmla="*/ 6689794 w 11218359"/>
              <a:gd name="connsiteY585" fmla="*/ 1523395 h 1523395"/>
              <a:gd name="connsiteX586" fmla="*/ 6701224 w 11218359"/>
              <a:gd name="connsiteY586" fmla="*/ 1523395 h 1523395"/>
              <a:gd name="connsiteX587" fmla="*/ 6712653 w 11218359"/>
              <a:gd name="connsiteY587" fmla="*/ 1523395 h 1523395"/>
              <a:gd name="connsiteX588" fmla="*/ 6724083 w 11218359"/>
              <a:gd name="connsiteY588" fmla="*/ 1523395 h 1523395"/>
              <a:gd name="connsiteX589" fmla="*/ 6735514 w 11218359"/>
              <a:gd name="connsiteY589" fmla="*/ 1523395 h 1523395"/>
              <a:gd name="connsiteX590" fmla="*/ 6746944 w 11218359"/>
              <a:gd name="connsiteY590" fmla="*/ 1523395 h 1523395"/>
              <a:gd name="connsiteX591" fmla="*/ 6758421 w 11218359"/>
              <a:gd name="connsiteY591" fmla="*/ 1523395 h 1523395"/>
              <a:gd name="connsiteX592" fmla="*/ 6769851 w 11218359"/>
              <a:gd name="connsiteY592" fmla="*/ 1523395 h 1523395"/>
              <a:gd name="connsiteX593" fmla="*/ 6781281 w 11218359"/>
              <a:gd name="connsiteY593" fmla="*/ 1523395 h 1523395"/>
              <a:gd name="connsiteX594" fmla="*/ 6792711 w 11218359"/>
              <a:gd name="connsiteY594" fmla="*/ 1523395 h 1523395"/>
              <a:gd name="connsiteX595" fmla="*/ 6804141 w 11218359"/>
              <a:gd name="connsiteY595" fmla="*/ 1523395 h 1523395"/>
              <a:gd name="connsiteX596" fmla="*/ 6815619 w 11218359"/>
              <a:gd name="connsiteY596" fmla="*/ 1523395 h 1523395"/>
              <a:gd name="connsiteX597" fmla="*/ 6827049 w 11218359"/>
              <a:gd name="connsiteY597" fmla="*/ 1523395 h 1523395"/>
              <a:gd name="connsiteX598" fmla="*/ 6838479 w 11218359"/>
              <a:gd name="connsiteY598" fmla="*/ 1523395 h 1523395"/>
              <a:gd name="connsiteX599" fmla="*/ 6849909 w 11218359"/>
              <a:gd name="connsiteY599" fmla="*/ 1523395 h 1523395"/>
              <a:gd name="connsiteX600" fmla="*/ 6861339 w 11218359"/>
              <a:gd name="connsiteY600" fmla="*/ 1523395 h 1523395"/>
              <a:gd name="connsiteX601" fmla="*/ 6872816 w 11218359"/>
              <a:gd name="connsiteY601" fmla="*/ 1523395 h 1523395"/>
              <a:gd name="connsiteX602" fmla="*/ 6884246 w 11218359"/>
              <a:gd name="connsiteY602" fmla="*/ 1523395 h 1523395"/>
              <a:gd name="connsiteX603" fmla="*/ 6895676 w 11218359"/>
              <a:gd name="connsiteY603" fmla="*/ 1523395 h 1523395"/>
              <a:gd name="connsiteX604" fmla="*/ 6907107 w 11218359"/>
              <a:gd name="connsiteY604" fmla="*/ 1523395 h 1523395"/>
              <a:gd name="connsiteX605" fmla="*/ 6918537 w 11218359"/>
              <a:gd name="connsiteY605" fmla="*/ 1523395 h 1523395"/>
              <a:gd name="connsiteX606" fmla="*/ 6930014 w 11218359"/>
              <a:gd name="connsiteY606" fmla="*/ 1523395 h 1523395"/>
              <a:gd name="connsiteX607" fmla="*/ 6941444 w 11218359"/>
              <a:gd name="connsiteY607" fmla="*/ 1523395 h 1523395"/>
              <a:gd name="connsiteX608" fmla="*/ 6952874 w 11218359"/>
              <a:gd name="connsiteY608" fmla="*/ 1523395 h 1523395"/>
              <a:gd name="connsiteX609" fmla="*/ 6964304 w 11218359"/>
              <a:gd name="connsiteY609" fmla="*/ 1523395 h 1523395"/>
              <a:gd name="connsiteX610" fmla="*/ 6975734 w 11218359"/>
              <a:gd name="connsiteY610" fmla="*/ 1523395 h 1523395"/>
              <a:gd name="connsiteX611" fmla="*/ 6987212 w 11218359"/>
              <a:gd name="connsiteY611" fmla="*/ 1523395 h 1523395"/>
              <a:gd name="connsiteX612" fmla="*/ 6998642 w 11218359"/>
              <a:gd name="connsiteY612" fmla="*/ 1523395 h 1523395"/>
              <a:gd name="connsiteX613" fmla="*/ 7010072 w 11218359"/>
              <a:gd name="connsiteY613" fmla="*/ 1523395 h 1523395"/>
              <a:gd name="connsiteX614" fmla="*/ 7021502 w 11218359"/>
              <a:gd name="connsiteY614" fmla="*/ 1523395 h 1523395"/>
              <a:gd name="connsiteX615" fmla="*/ 7032931 w 11218359"/>
              <a:gd name="connsiteY615" fmla="*/ 1523395 h 1523395"/>
              <a:gd name="connsiteX616" fmla="*/ 7044409 w 11218359"/>
              <a:gd name="connsiteY616" fmla="*/ 1523395 h 1523395"/>
              <a:gd name="connsiteX617" fmla="*/ 7055839 w 11218359"/>
              <a:gd name="connsiteY617" fmla="*/ 1523395 h 1523395"/>
              <a:gd name="connsiteX618" fmla="*/ 7067269 w 11218359"/>
              <a:gd name="connsiteY618" fmla="*/ 1523395 h 1523395"/>
              <a:gd name="connsiteX619" fmla="*/ 7078700 w 11218359"/>
              <a:gd name="connsiteY619" fmla="*/ 1523395 h 1523395"/>
              <a:gd name="connsiteX620" fmla="*/ 7090129 w 11218359"/>
              <a:gd name="connsiteY620" fmla="*/ 1523395 h 1523395"/>
              <a:gd name="connsiteX621" fmla="*/ 7101607 w 11218359"/>
              <a:gd name="connsiteY621" fmla="*/ 1523395 h 1523395"/>
              <a:gd name="connsiteX622" fmla="*/ 7113037 w 11218359"/>
              <a:gd name="connsiteY622" fmla="*/ 1523395 h 1523395"/>
              <a:gd name="connsiteX623" fmla="*/ 7124467 w 11218359"/>
              <a:gd name="connsiteY623" fmla="*/ 1523395 h 1523395"/>
              <a:gd name="connsiteX624" fmla="*/ 7135897 w 11218359"/>
              <a:gd name="connsiteY624" fmla="*/ 1523395 h 1523395"/>
              <a:gd name="connsiteX625" fmla="*/ 7147327 w 11218359"/>
              <a:gd name="connsiteY625" fmla="*/ 1523395 h 1523395"/>
              <a:gd name="connsiteX626" fmla="*/ 7158805 w 11218359"/>
              <a:gd name="connsiteY626" fmla="*/ 1523395 h 1523395"/>
              <a:gd name="connsiteX627" fmla="*/ 7170235 w 11218359"/>
              <a:gd name="connsiteY627" fmla="*/ 1523395 h 1523395"/>
              <a:gd name="connsiteX628" fmla="*/ 7181665 w 11218359"/>
              <a:gd name="connsiteY628" fmla="*/ 1523395 h 1523395"/>
              <a:gd name="connsiteX629" fmla="*/ 7193094 w 11218359"/>
              <a:gd name="connsiteY629" fmla="*/ 1523395 h 1523395"/>
              <a:gd name="connsiteX630" fmla="*/ 7204524 w 11218359"/>
              <a:gd name="connsiteY630" fmla="*/ 1523395 h 1523395"/>
              <a:gd name="connsiteX631" fmla="*/ 7216002 w 11218359"/>
              <a:gd name="connsiteY631" fmla="*/ 1523395 h 1523395"/>
              <a:gd name="connsiteX632" fmla="*/ 7227432 w 11218359"/>
              <a:gd name="connsiteY632" fmla="*/ 1523395 h 1523395"/>
              <a:gd name="connsiteX633" fmla="*/ 7238862 w 11218359"/>
              <a:gd name="connsiteY633" fmla="*/ 1523395 h 1523395"/>
              <a:gd name="connsiteX634" fmla="*/ 7250292 w 11218359"/>
              <a:gd name="connsiteY634" fmla="*/ 1523395 h 1523395"/>
              <a:gd name="connsiteX635" fmla="*/ 7261722 w 11218359"/>
              <a:gd name="connsiteY635" fmla="*/ 1523395 h 1523395"/>
              <a:gd name="connsiteX636" fmla="*/ 7273200 w 11218359"/>
              <a:gd name="connsiteY636" fmla="*/ 1523395 h 1523395"/>
              <a:gd name="connsiteX637" fmla="*/ 7284630 w 11218359"/>
              <a:gd name="connsiteY637" fmla="*/ 1523395 h 1523395"/>
              <a:gd name="connsiteX638" fmla="*/ 7296060 w 11218359"/>
              <a:gd name="connsiteY638" fmla="*/ 1523395 h 1523395"/>
              <a:gd name="connsiteX639" fmla="*/ 7307490 w 11218359"/>
              <a:gd name="connsiteY639" fmla="*/ 1523395 h 1523395"/>
              <a:gd name="connsiteX640" fmla="*/ 7318920 w 11218359"/>
              <a:gd name="connsiteY640" fmla="*/ 1523395 h 1523395"/>
              <a:gd name="connsiteX641" fmla="*/ 7330398 w 11218359"/>
              <a:gd name="connsiteY641" fmla="*/ 1523395 h 1523395"/>
              <a:gd name="connsiteX642" fmla="*/ 7341828 w 11218359"/>
              <a:gd name="connsiteY642" fmla="*/ 1523395 h 1523395"/>
              <a:gd name="connsiteX643" fmla="*/ 7353257 w 11218359"/>
              <a:gd name="connsiteY643" fmla="*/ 1523395 h 1523395"/>
              <a:gd name="connsiteX644" fmla="*/ 7364687 w 11218359"/>
              <a:gd name="connsiteY644" fmla="*/ 1523395 h 1523395"/>
              <a:gd name="connsiteX645" fmla="*/ 7376117 w 11218359"/>
              <a:gd name="connsiteY645" fmla="*/ 1523395 h 1523395"/>
              <a:gd name="connsiteX646" fmla="*/ 7387595 w 11218359"/>
              <a:gd name="connsiteY646" fmla="*/ 1523395 h 1523395"/>
              <a:gd name="connsiteX647" fmla="*/ 7399025 w 11218359"/>
              <a:gd name="connsiteY647" fmla="*/ 1523395 h 1523395"/>
              <a:gd name="connsiteX648" fmla="*/ 7410455 w 11218359"/>
              <a:gd name="connsiteY648" fmla="*/ 1523395 h 1523395"/>
              <a:gd name="connsiteX649" fmla="*/ 7421885 w 11218359"/>
              <a:gd name="connsiteY649" fmla="*/ 1523395 h 1523395"/>
              <a:gd name="connsiteX650" fmla="*/ 7433315 w 11218359"/>
              <a:gd name="connsiteY650" fmla="*/ 1523395 h 1523395"/>
              <a:gd name="connsiteX651" fmla="*/ 7444793 w 11218359"/>
              <a:gd name="connsiteY651" fmla="*/ 1523395 h 1523395"/>
              <a:gd name="connsiteX652" fmla="*/ 7456222 w 11218359"/>
              <a:gd name="connsiteY652" fmla="*/ 1523395 h 1523395"/>
              <a:gd name="connsiteX653" fmla="*/ 7467653 w 11218359"/>
              <a:gd name="connsiteY653" fmla="*/ 1523395 h 1523395"/>
              <a:gd name="connsiteX654" fmla="*/ 7479083 w 11218359"/>
              <a:gd name="connsiteY654" fmla="*/ 1523395 h 1523395"/>
              <a:gd name="connsiteX655" fmla="*/ 7490513 w 11218359"/>
              <a:gd name="connsiteY655" fmla="*/ 1523395 h 1523395"/>
              <a:gd name="connsiteX656" fmla="*/ 7501990 w 11218359"/>
              <a:gd name="connsiteY656" fmla="*/ 1523395 h 1523395"/>
              <a:gd name="connsiteX657" fmla="*/ 7513420 w 11218359"/>
              <a:gd name="connsiteY657" fmla="*/ 845830 h 1523395"/>
              <a:gd name="connsiteX658" fmla="*/ 7524850 w 11218359"/>
              <a:gd name="connsiteY658" fmla="*/ 291455 h 1523395"/>
              <a:gd name="connsiteX659" fmla="*/ 7536280 w 11218359"/>
              <a:gd name="connsiteY659" fmla="*/ 447704 h 1523395"/>
              <a:gd name="connsiteX660" fmla="*/ 7547710 w 11218359"/>
              <a:gd name="connsiteY660" fmla="*/ 0 h 1523395"/>
              <a:gd name="connsiteX661" fmla="*/ 7559188 w 11218359"/>
              <a:gd name="connsiteY661" fmla="*/ 934469 h 1523395"/>
              <a:gd name="connsiteX662" fmla="*/ 7570618 w 11218359"/>
              <a:gd name="connsiteY662" fmla="*/ 845830 h 1523395"/>
              <a:gd name="connsiteX663" fmla="*/ 7582048 w 11218359"/>
              <a:gd name="connsiteY663" fmla="*/ 1045645 h 1523395"/>
              <a:gd name="connsiteX664" fmla="*/ 7593478 w 11218359"/>
              <a:gd name="connsiteY664" fmla="*/ 1222924 h 1523395"/>
              <a:gd name="connsiteX665" fmla="*/ 7604908 w 11218359"/>
              <a:gd name="connsiteY665" fmla="*/ 563385 h 1523395"/>
              <a:gd name="connsiteX666" fmla="*/ 7616385 w 11218359"/>
              <a:gd name="connsiteY666" fmla="*/ 97650 h 1523395"/>
              <a:gd name="connsiteX667" fmla="*/ 7627815 w 11218359"/>
              <a:gd name="connsiteY667" fmla="*/ 581411 h 1523395"/>
              <a:gd name="connsiteX668" fmla="*/ 7639246 w 11218359"/>
              <a:gd name="connsiteY668" fmla="*/ 1385178 h 1523395"/>
              <a:gd name="connsiteX669" fmla="*/ 7650676 w 11218359"/>
              <a:gd name="connsiteY669" fmla="*/ 1200388 h 1523395"/>
              <a:gd name="connsiteX670" fmla="*/ 7662106 w 11218359"/>
              <a:gd name="connsiteY670" fmla="*/ 1505369 h 1523395"/>
              <a:gd name="connsiteX671" fmla="*/ 7673583 w 11218359"/>
              <a:gd name="connsiteY671" fmla="*/ 1523395 h 1523395"/>
              <a:gd name="connsiteX672" fmla="*/ 7685013 w 11218359"/>
              <a:gd name="connsiteY672" fmla="*/ 1518890 h 1523395"/>
              <a:gd name="connsiteX673" fmla="*/ 7696443 w 11218359"/>
              <a:gd name="connsiteY673" fmla="*/ 1523395 h 1523395"/>
              <a:gd name="connsiteX674" fmla="*/ 7707873 w 11218359"/>
              <a:gd name="connsiteY674" fmla="*/ 1523395 h 1523395"/>
              <a:gd name="connsiteX675" fmla="*/ 7719303 w 11218359"/>
              <a:gd name="connsiteY675" fmla="*/ 1523395 h 1523395"/>
              <a:gd name="connsiteX676" fmla="*/ 7730733 w 11218359"/>
              <a:gd name="connsiteY676" fmla="*/ 1523395 h 1523395"/>
              <a:gd name="connsiteX677" fmla="*/ 7742211 w 11218359"/>
              <a:gd name="connsiteY677" fmla="*/ 1523395 h 1523395"/>
              <a:gd name="connsiteX678" fmla="*/ 7753641 w 11218359"/>
              <a:gd name="connsiteY678" fmla="*/ 1523395 h 1523395"/>
              <a:gd name="connsiteX679" fmla="*/ 7765071 w 11218359"/>
              <a:gd name="connsiteY679" fmla="*/ 1523395 h 1523395"/>
              <a:gd name="connsiteX680" fmla="*/ 7776501 w 11218359"/>
              <a:gd name="connsiteY680" fmla="*/ 1523395 h 1523395"/>
              <a:gd name="connsiteX681" fmla="*/ 7787931 w 11218359"/>
              <a:gd name="connsiteY681" fmla="*/ 1523395 h 1523395"/>
              <a:gd name="connsiteX682" fmla="*/ 7799408 w 11218359"/>
              <a:gd name="connsiteY682" fmla="*/ 1523395 h 1523395"/>
              <a:gd name="connsiteX683" fmla="*/ 7810839 w 11218359"/>
              <a:gd name="connsiteY683" fmla="*/ 1523395 h 1523395"/>
              <a:gd name="connsiteX684" fmla="*/ 7822268 w 11218359"/>
              <a:gd name="connsiteY684" fmla="*/ 1523395 h 1523395"/>
              <a:gd name="connsiteX685" fmla="*/ 7833698 w 11218359"/>
              <a:gd name="connsiteY685" fmla="*/ 1523395 h 1523395"/>
              <a:gd name="connsiteX686" fmla="*/ 7845128 w 11218359"/>
              <a:gd name="connsiteY686" fmla="*/ 1523395 h 1523395"/>
              <a:gd name="connsiteX687" fmla="*/ 7856606 w 11218359"/>
              <a:gd name="connsiteY687" fmla="*/ 1523395 h 1523395"/>
              <a:gd name="connsiteX688" fmla="*/ 7868036 w 11218359"/>
              <a:gd name="connsiteY688" fmla="*/ 1523395 h 1523395"/>
              <a:gd name="connsiteX689" fmla="*/ 7879466 w 11218359"/>
              <a:gd name="connsiteY689" fmla="*/ 1523395 h 1523395"/>
              <a:gd name="connsiteX690" fmla="*/ 7890896 w 11218359"/>
              <a:gd name="connsiteY690" fmla="*/ 1523395 h 1523395"/>
              <a:gd name="connsiteX691" fmla="*/ 7902326 w 11218359"/>
              <a:gd name="connsiteY691" fmla="*/ 1523395 h 1523395"/>
              <a:gd name="connsiteX692" fmla="*/ 7913804 w 11218359"/>
              <a:gd name="connsiteY692" fmla="*/ 1523395 h 1523395"/>
              <a:gd name="connsiteX693" fmla="*/ 7925234 w 11218359"/>
              <a:gd name="connsiteY693" fmla="*/ 1523395 h 1523395"/>
              <a:gd name="connsiteX694" fmla="*/ 7936663 w 11218359"/>
              <a:gd name="connsiteY694" fmla="*/ 1523395 h 1523395"/>
              <a:gd name="connsiteX695" fmla="*/ 7948094 w 11218359"/>
              <a:gd name="connsiteY695" fmla="*/ 1523395 h 1523395"/>
              <a:gd name="connsiteX696" fmla="*/ 7959524 w 11218359"/>
              <a:gd name="connsiteY696" fmla="*/ 1523395 h 1523395"/>
              <a:gd name="connsiteX697" fmla="*/ 7971001 w 11218359"/>
              <a:gd name="connsiteY697" fmla="*/ 1523395 h 1523395"/>
              <a:gd name="connsiteX698" fmla="*/ 7982431 w 11218359"/>
              <a:gd name="connsiteY698" fmla="*/ 1523395 h 1523395"/>
              <a:gd name="connsiteX699" fmla="*/ 7993861 w 11218359"/>
              <a:gd name="connsiteY699" fmla="*/ 1523395 h 1523395"/>
              <a:gd name="connsiteX700" fmla="*/ 8005291 w 11218359"/>
              <a:gd name="connsiteY700" fmla="*/ 1523395 h 1523395"/>
              <a:gd name="connsiteX701" fmla="*/ 8016721 w 11218359"/>
              <a:gd name="connsiteY701" fmla="*/ 1523395 h 1523395"/>
              <a:gd name="connsiteX702" fmla="*/ 8028199 w 11218359"/>
              <a:gd name="connsiteY702" fmla="*/ 1523395 h 1523395"/>
              <a:gd name="connsiteX703" fmla="*/ 8039629 w 11218359"/>
              <a:gd name="connsiteY703" fmla="*/ 1523395 h 1523395"/>
              <a:gd name="connsiteX704" fmla="*/ 8051059 w 11218359"/>
              <a:gd name="connsiteY704" fmla="*/ 1523395 h 1523395"/>
              <a:gd name="connsiteX705" fmla="*/ 8062489 w 11218359"/>
              <a:gd name="connsiteY705" fmla="*/ 1523395 h 1523395"/>
              <a:gd name="connsiteX706" fmla="*/ 8073919 w 11218359"/>
              <a:gd name="connsiteY706" fmla="*/ 1523395 h 1523395"/>
              <a:gd name="connsiteX707" fmla="*/ 8085396 w 11218359"/>
              <a:gd name="connsiteY707" fmla="*/ 1523395 h 1523395"/>
              <a:gd name="connsiteX708" fmla="*/ 8096826 w 11218359"/>
              <a:gd name="connsiteY708" fmla="*/ 1523395 h 1523395"/>
              <a:gd name="connsiteX709" fmla="*/ 8108256 w 11218359"/>
              <a:gd name="connsiteY709" fmla="*/ 1523395 h 1523395"/>
              <a:gd name="connsiteX710" fmla="*/ 8119687 w 11218359"/>
              <a:gd name="connsiteY710" fmla="*/ 1523395 h 1523395"/>
              <a:gd name="connsiteX711" fmla="*/ 8131117 w 11218359"/>
              <a:gd name="connsiteY711" fmla="*/ 1523395 h 1523395"/>
              <a:gd name="connsiteX712" fmla="*/ 8142594 w 11218359"/>
              <a:gd name="connsiteY712" fmla="*/ 1523395 h 1523395"/>
              <a:gd name="connsiteX713" fmla="*/ 8154024 w 11218359"/>
              <a:gd name="connsiteY713" fmla="*/ 1523395 h 1523395"/>
              <a:gd name="connsiteX714" fmla="*/ 8165454 w 11218359"/>
              <a:gd name="connsiteY714" fmla="*/ 1523395 h 1523395"/>
              <a:gd name="connsiteX715" fmla="*/ 8176884 w 11218359"/>
              <a:gd name="connsiteY715" fmla="*/ 1523395 h 1523395"/>
              <a:gd name="connsiteX716" fmla="*/ 8188314 w 11218359"/>
              <a:gd name="connsiteY716" fmla="*/ 1523395 h 1523395"/>
              <a:gd name="connsiteX717" fmla="*/ 8199792 w 11218359"/>
              <a:gd name="connsiteY717" fmla="*/ 1523395 h 1523395"/>
              <a:gd name="connsiteX718" fmla="*/ 8211222 w 11218359"/>
              <a:gd name="connsiteY718" fmla="*/ 1523395 h 1523395"/>
              <a:gd name="connsiteX719" fmla="*/ 8222652 w 11218359"/>
              <a:gd name="connsiteY719" fmla="*/ 1523395 h 1523395"/>
              <a:gd name="connsiteX720" fmla="*/ 8234082 w 11218359"/>
              <a:gd name="connsiteY720" fmla="*/ 1523395 h 1523395"/>
              <a:gd name="connsiteX721" fmla="*/ 8245512 w 11218359"/>
              <a:gd name="connsiteY721" fmla="*/ 1523395 h 1523395"/>
              <a:gd name="connsiteX722" fmla="*/ 8256989 w 11218359"/>
              <a:gd name="connsiteY722" fmla="*/ 1523395 h 1523395"/>
              <a:gd name="connsiteX723" fmla="*/ 8268419 w 11218359"/>
              <a:gd name="connsiteY723" fmla="*/ 1523395 h 1523395"/>
              <a:gd name="connsiteX724" fmla="*/ 8279850 w 11218359"/>
              <a:gd name="connsiteY724" fmla="*/ 1523395 h 1523395"/>
              <a:gd name="connsiteX725" fmla="*/ 8291280 w 11218359"/>
              <a:gd name="connsiteY725" fmla="*/ 1523395 h 1523395"/>
              <a:gd name="connsiteX726" fmla="*/ 8302709 w 11218359"/>
              <a:gd name="connsiteY726" fmla="*/ 1523395 h 1523395"/>
              <a:gd name="connsiteX727" fmla="*/ 8314187 w 11218359"/>
              <a:gd name="connsiteY727" fmla="*/ 1523395 h 1523395"/>
              <a:gd name="connsiteX728" fmla="*/ 8325617 w 11218359"/>
              <a:gd name="connsiteY728" fmla="*/ 1523395 h 1523395"/>
              <a:gd name="connsiteX729" fmla="*/ 8337047 w 11218359"/>
              <a:gd name="connsiteY729" fmla="*/ 1523395 h 1523395"/>
              <a:gd name="connsiteX730" fmla="*/ 8348477 w 11218359"/>
              <a:gd name="connsiteY730" fmla="*/ 1523395 h 1523395"/>
              <a:gd name="connsiteX731" fmla="*/ 8359907 w 11218359"/>
              <a:gd name="connsiteY731" fmla="*/ 1523395 h 1523395"/>
              <a:gd name="connsiteX732" fmla="*/ 8371385 w 11218359"/>
              <a:gd name="connsiteY732" fmla="*/ 1523395 h 1523395"/>
              <a:gd name="connsiteX733" fmla="*/ 8382815 w 11218359"/>
              <a:gd name="connsiteY733" fmla="*/ 1523395 h 1523395"/>
              <a:gd name="connsiteX734" fmla="*/ 8394245 w 11218359"/>
              <a:gd name="connsiteY734" fmla="*/ 1523395 h 1523395"/>
              <a:gd name="connsiteX735" fmla="*/ 8405674 w 11218359"/>
              <a:gd name="connsiteY735" fmla="*/ 1523395 h 1523395"/>
              <a:gd name="connsiteX736" fmla="*/ 8417104 w 11218359"/>
              <a:gd name="connsiteY736" fmla="*/ 1523395 h 1523395"/>
              <a:gd name="connsiteX737" fmla="*/ 8428582 w 11218359"/>
              <a:gd name="connsiteY737" fmla="*/ 1523395 h 1523395"/>
              <a:gd name="connsiteX738" fmla="*/ 8440012 w 11218359"/>
              <a:gd name="connsiteY738" fmla="*/ 1523395 h 1523395"/>
              <a:gd name="connsiteX739" fmla="*/ 8451442 w 11218359"/>
              <a:gd name="connsiteY739" fmla="*/ 1523395 h 1523395"/>
              <a:gd name="connsiteX740" fmla="*/ 8462872 w 11218359"/>
              <a:gd name="connsiteY740" fmla="*/ 1523395 h 1523395"/>
              <a:gd name="connsiteX741" fmla="*/ 8474302 w 11218359"/>
              <a:gd name="connsiteY741" fmla="*/ 1523395 h 1523395"/>
              <a:gd name="connsiteX742" fmla="*/ 8485780 w 11218359"/>
              <a:gd name="connsiteY742" fmla="*/ 1523395 h 1523395"/>
              <a:gd name="connsiteX743" fmla="*/ 8497210 w 11218359"/>
              <a:gd name="connsiteY743" fmla="*/ 1523395 h 1523395"/>
              <a:gd name="connsiteX744" fmla="*/ 8508640 w 11218359"/>
              <a:gd name="connsiteY744" fmla="*/ 1523395 h 1523395"/>
              <a:gd name="connsiteX745" fmla="*/ 8520069 w 11218359"/>
              <a:gd name="connsiteY745" fmla="*/ 1523395 h 1523395"/>
              <a:gd name="connsiteX746" fmla="*/ 8531500 w 11218359"/>
              <a:gd name="connsiteY746" fmla="*/ 1523395 h 1523395"/>
              <a:gd name="connsiteX747" fmla="*/ 8542977 w 11218359"/>
              <a:gd name="connsiteY747" fmla="*/ 1523395 h 1523395"/>
              <a:gd name="connsiteX748" fmla="*/ 8554407 w 11218359"/>
              <a:gd name="connsiteY748" fmla="*/ 1523395 h 1523395"/>
              <a:gd name="connsiteX749" fmla="*/ 8565837 w 11218359"/>
              <a:gd name="connsiteY749" fmla="*/ 1523395 h 1523395"/>
              <a:gd name="connsiteX750" fmla="*/ 8577267 w 11218359"/>
              <a:gd name="connsiteY750" fmla="*/ 1523395 h 1523395"/>
              <a:gd name="connsiteX751" fmla="*/ 8588697 w 11218359"/>
              <a:gd name="connsiteY751" fmla="*/ 1523395 h 1523395"/>
              <a:gd name="connsiteX752" fmla="*/ 8600175 w 11218359"/>
              <a:gd name="connsiteY752" fmla="*/ 1523395 h 1523395"/>
              <a:gd name="connsiteX753" fmla="*/ 8611605 w 11218359"/>
              <a:gd name="connsiteY753" fmla="*/ 1523395 h 1523395"/>
              <a:gd name="connsiteX754" fmla="*/ 8623035 w 11218359"/>
              <a:gd name="connsiteY754" fmla="*/ 1523395 h 1523395"/>
              <a:gd name="connsiteX755" fmla="*/ 8634465 w 11218359"/>
              <a:gd name="connsiteY755" fmla="*/ 1523395 h 1523395"/>
              <a:gd name="connsiteX756" fmla="*/ 8645895 w 11218359"/>
              <a:gd name="connsiteY756" fmla="*/ 1523395 h 1523395"/>
              <a:gd name="connsiteX757" fmla="*/ 8657373 w 11218359"/>
              <a:gd name="connsiteY757" fmla="*/ 1523395 h 1523395"/>
              <a:gd name="connsiteX758" fmla="*/ 8668802 w 11218359"/>
              <a:gd name="connsiteY758" fmla="*/ 1523395 h 1523395"/>
              <a:gd name="connsiteX759" fmla="*/ 8680232 w 11218359"/>
              <a:gd name="connsiteY759" fmla="*/ 1523395 h 1523395"/>
              <a:gd name="connsiteX760" fmla="*/ 8691662 w 11218359"/>
              <a:gd name="connsiteY760" fmla="*/ 1523395 h 1523395"/>
              <a:gd name="connsiteX761" fmla="*/ 8703093 w 11218359"/>
              <a:gd name="connsiteY761" fmla="*/ 1523395 h 1523395"/>
              <a:gd name="connsiteX762" fmla="*/ 8714570 w 11218359"/>
              <a:gd name="connsiteY762" fmla="*/ 1523395 h 1523395"/>
              <a:gd name="connsiteX763" fmla="*/ 8726000 w 11218359"/>
              <a:gd name="connsiteY763" fmla="*/ 1523395 h 1523395"/>
              <a:gd name="connsiteX764" fmla="*/ 8737430 w 11218359"/>
              <a:gd name="connsiteY764" fmla="*/ 1523395 h 1523395"/>
              <a:gd name="connsiteX765" fmla="*/ 8748860 w 11218359"/>
              <a:gd name="connsiteY765" fmla="*/ 1523395 h 1523395"/>
              <a:gd name="connsiteX766" fmla="*/ 8760290 w 11218359"/>
              <a:gd name="connsiteY766" fmla="*/ 1523395 h 1523395"/>
              <a:gd name="connsiteX767" fmla="*/ 8771768 w 11218359"/>
              <a:gd name="connsiteY767" fmla="*/ 1523395 h 1523395"/>
              <a:gd name="connsiteX768" fmla="*/ 8783198 w 11218359"/>
              <a:gd name="connsiteY768" fmla="*/ 1523395 h 1523395"/>
              <a:gd name="connsiteX769" fmla="*/ 8794628 w 11218359"/>
              <a:gd name="connsiteY769" fmla="*/ 1523395 h 1523395"/>
              <a:gd name="connsiteX770" fmla="*/ 8806058 w 11218359"/>
              <a:gd name="connsiteY770" fmla="*/ 1523395 h 1523395"/>
              <a:gd name="connsiteX771" fmla="*/ 8817488 w 11218359"/>
              <a:gd name="connsiteY771" fmla="*/ 1523395 h 1523395"/>
              <a:gd name="connsiteX772" fmla="*/ 8828918 w 11218359"/>
              <a:gd name="connsiteY772" fmla="*/ 1523395 h 1523395"/>
              <a:gd name="connsiteX773" fmla="*/ 8840395 w 11218359"/>
              <a:gd name="connsiteY773" fmla="*/ 1523395 h 1523395"/>
              <a:gd name="connsiteX774" fmla="*/ 8851825 w 11218359"/>
              <a:gd name="connsiteY774" fmla="*/ 1523395 h 1523395"/>
              <a:gd name="connsiteX775" fmla="*/ 8863256 w 11218359"/>
              <a:gd name="connsiteY775" fmla="*/ 1523395 h 1523395"/>
              <a:gd name="connsiteX776" fmla="*/ 8874686 w 11218359"/>
              <a:gd name="connsiteY776" fmla="*/ 1523395 h 1523395"/>
              <a:gd name="connsiteX777" fmla="*/ 8886115 w 11218359"/>
              <a:gd name="connsiteY777" fmla="*/ 1523395 h 1523395"/>
              <a:gd name="connsiteX778" fmla="*/ 8897593 w 11218359"/>
              <a:gd name="connsiteY778" fmla="*/ 1523395 h 1523395"/>
              <a:gd name="connsiteX779" fmla="*/ 8909022 w 11218359"/>
              <a:gd name="connsiteY779" fmla="*/ 1523395 h 1523395"/>
              <a:gd name="connsiteX780" fmla="*/ 8920453 w 11218359"/>
              <a:gd name="connsiteY780" fmla="*/ 1523395 h 1523395"/>
              <a:gd name="connsiteX781" fmla="*/ 8931883 w 11218359"/>
              <a:gd name="connsiteY781" fmla="*/ 1523395 h 1523395"/>
              <a:gd name="connsiteX782" fmla="*/ 8943313 w 11218359"/>
              <a:gd name="connsiteY782" fmla="*/ 1523395 h 1523395"/>
              <a:gd name="connsiteX783" fmla="*/ 8954791 w 11218359"/>
              <a:gd name="connsiteY783" fmla="*/ 1523395 h 1523395"/>
              <a:gd name="connsiteX784" fmla="*/ 8966220 w 11218359"/>
              <a:gd name="connsiteY784" fmla="*/ 1523395 h 1523395"/>
              <a:gd name="connsiteX785" fmla="*/ 8977651 w 11218359"/>
              <a:gd name="connsiteY785" fmla="*/ 1523395 h 1523395"/>
              <a:gd name="connsiteX786" fmla="*/ 8989080 w 11218359"/>
              <a:gd name="connsiteY786" fmla="*/ 1523395 h 1523395"/>
              <a:gd name="connsiteX787" fmla="*/ 9000511 w 11218359"/>
              <a:gd name="connsiteY787" fmla="*/ 1523395 h 1523395"/>
              <a:gd name="connsiteX788" fmla="*/ 9011988 w 11218359"/>
              <a:gd name="connsiteY788" fmla="*/ 1523395 h 1523395"/>
              <a:gd name="connsiteX789" fmla="*/ 9023418 w 11218359"/>
              <a:gd name="connsiteY789" fmla="*/ 1523395 h 1523395"/>
              <a:gd name="connsiteX790" fmla="*/ 9034849 w 11218359"/>
              <a:gd name="connsiteY790" fmla="*/ 1523395 h 1523395"/>
              <a:gd name="connsiteX791" fmla="*/ 9046278 w 11218359"/>
              <a:gd name="connsiteY791" fmla="*/ 1523395 h 1523395"/>
              <a:gd name="connsiteX792" fmla="*/ 9057709 w 11218359"/>
              <a:gd name="connsiteY792" fmla="*/ 1523395 h 1523395"/>
              <a:gd name="connsiteX793" fmla="*/ 9069186 w 11218359"/>
              <a:gd name="connsiteY793" fmla="*/ 1523395 h 1523395"/>
              <a:gd name="connsiteX794" fmla="*/ 9080615 w 11218359"/>
              <a:gd name="connsiteY794" fmla="*/ 1523395 h 1523395"/>
              <a:gd name="connsiteX795" fmla="*/ 9092046 w 11218359"/>
              <a:gd name="connsiteY795" fmla="*/ 1523395 h 1523395"/>
              <a:gd name="connsiteX796" fmla="*/ 9103476 w 11218359"/>
              <a:gd name="connsiteY796" fmla="*/ 1523395 h 1523395"/>
              <a:gd name="connsiteX797" fmla="*/ 9114906 w 11218359"/>
              <a:gd name="connsiteY797" fmla="*/ 1523395 h 1523395"/>
              <a:gd name="connsiteX798" fmla="*/ 9126384 w 11218359"/>
              <a:gd name="connsiteY798" fmla="*/ 1523395 h 1523395"/>
              <a:gd name="connsiteX799" fmla="*/ 9137813 w 11218359"/>
              <a:gd name="connsiteY799" fmla="*/ 1523395 h 1523395"/>
              <a:gd name="connsiteX800" fmla="*/ 9149244 w 11218359"/>
              <a:gd name="connsiteY800" fmla="*/ 1523395 h 1523395"/>
              <a:gd name="connsiteX801" fmla="*/ 9160673 w 11218359"/>
              <a:gd name="connsiteY801" fmla="*/ 1523395 h 1523395"/>
              <a:gd name="connsiteX802" fmla="*/ 9172104 w 11218359"/>
              <a:gd name="connsiteY802" fmla="*/ 1523395 h 1523395"/>
              <a:gd name="connsiteX803" fmla="*/ 9183581 w 11218359"/>
              <a:gd name="connsiteY803" fmla="*/ 1523395 h 1523395"/>
              <a:gd name="connsiteX804" fmla="*/ 9195011 w 11218359"/>
              <a:gd name="connsiteY804" fmla="*/ 1523395 h 1523395"/>
              <a:gd name="connsiteX805" fmla="*/ 9206442 w 11218359"/>
              <a:gd name="connsiteY805" fmla="*/ 1523395 h 1523395"/>
              <a:gd name="connsiteX806" fmla="*/ 9217871 w 11218359"/>
              <a:gd name="connsiteY806" fmla="*/ 1523395 h 1523395"/>
              <a:gd name="connsiteX807" fmla="*/ 9229301 w 11218359"/>
              <a:gd name="connsiteY807" fmla="*/ 1523395 h 1523395"/>
              <a:gd name="connsiteX808" fmla="*/ 9240779 w 11218359"/>
              <a:gd name="connsiteY808" fmla="*/ 1523395 h 1523395"/>
              <a:gd name="connsiteX809" fmla="*/ 9252209 w 11218359"/>
              <a:gd name="connsiteY809" fmla="*/ 1523395 h 1523395"/>
              <a:gd name="connsiteX810" fmla="*/ 9263639 w 11218359"/>
              <a:gd name="connsiteY810" fmla="*/ 1523395 h 1523395"/>
              <a:gd name="connsiteX811" fmla="*/ 9275069 w 11218359"/>
              <a:gd name="connsiteY811" fmla="*/ 1523395 h 1523395"/>
              <a:gd name="connsiteX812" fmla="*/ 9286498 w 11218359"/>
              <a:gd name="connsiteY812" fmla="*/ 1523395 h 1523395"/>
              <a:gd name="connsiteX813" fmla="*/ 9297977 w 11218359"/>
              <a:gd name="connsiteY813" fmla="*/ 1523395 h 1523395"/>
              <a:gd name="connsiteX814" fmla="*/ 9309406 w 11218359"/>
              <a:gd name="connsiteY814" fmla="*/ 1523395 h 1523395"/>
              <a:gd name="connsiteX815" fmla="*/ 9320837 w 11218359"/>
              <a:gd name="connsiteY815" fmla="*/ 1523395 h 1523395"/>
              <a:gd name="connsiteX816" fmla="*/ 9332266 w 11218359"/>
              <a:gd name="connsiteY816" fmla="*/ 1523395 h 1523395"/>
              <a:gd name="connsiteX817" fmla="*/ 9343696 w 11218359"/>
              <a:gd name="connsiteY817" fmla="*/ 1523395 h 1523395"/>
              <a:gd name="connsiteX818" fmla="*/ 9355174 w 11218359"/>
              <a:gd name="connsiteY818" fmla="*/ 1523395 h 1523395"/>
              <a:gd name="connsiteX819" fmla="*/ 9366604 w 11218359"/>
              <a:gd name="connsiteY819" fmla="*/ 1523395 h 1523395"/>
              <a:gd name="connsiteX820" fmla="*/ 9378035 w 11218359"/>
              <a:gd name="connsiteY820" fmla="*/ 1523395 h 1523395"/>
              <a:gd name="connsiteX821" fmla="*/ 9389464 w 11218359"/>
              <a:gd name="connsiteY821" fmla="*/ 1523395 h 1523395"/>
              <a:gd name="connsiteX822" fmla="*/ 9400894 w 11218359"/>
              <a:gd name="connsiteY822" fmla="*/ 1523395 h 1523395"/>
              <a:gd name="connsiteX823" fmla="*/ 9412372 w 11218359"/>
              <a:gd name="connsiteY823" fmla="*/ 1523395 h 1523395"/>
              <a:gd name="connsiteX824" fmla="*/ 9423802 w 11218359"/>
              <a:gd name="connsiteY824" fmla="*/ 1523395 h 1523395"/>
              <a:gd name="connsiteX825" fmla="*/ 9435232 w 11218359"/>
              <a:gd name="connsiteY825" fmla="*/ 1523395 h 1523395"/>
              <a:gd name="connsiteX826" fmla="*/ 9446662 w 11218359"/>
              <a:gd name="connsiteY826" fmla="*/ 1523395 h 1523395"/>
              <a:gd name="connsiteX827" fmla="*/ 9458091 w 11218359"/>
              <a:gd name="connsiteY827" fmla="*/ 1523395 h 1523395"/>
              <a:gd name="connsiteX828" fmla="*/ 9469570 w 11218359"/>
              <a:gd name="connsiteY828" fmla="*/ 1523395 h 1523395"/>
              <a:gd name="connsiteX829" fmla="*/ 9480999 w 11218359"/>
              <a:gd name="connsiteY829" fmla="*/ 1523395 h 1523395"/>
              <a:gd name="connsiteX830" fmla="*/ 9492429 w 11218359"/>
              <a:gd name="connsiteY830" fmla="*/ 1523395 h 1523395"/>
              <a:gd name="connsiteX831" fmla="*/ 9503859 w 11218359"/>
              <a:gd name="connsiteY831" fmla="*/ 1523395 h 1523395"/>
              <a:gd name="connsiteX832" fmla="*/ 9515289 w 11218359"/>
              <a:gd name="connsiteY832" fmla="*/ 1523395 h 1523395"/>
              <a:gd name="connsiteX833" fmla="*/ 9526767 w 11218359"/>
              <a:gd name="connsiteY833" fmla="*/ 1523395 h 1523395"/>
              <a:gd name="connsiteX834" fmla="*/ 9538197 w 11218359"/>
              <a:gd name="connsiteY834" fmla="*/ 1523395 h 1523395"/>
              <a:gd name="connsiteX835" fmla="*/ 9549626 w 11218359"/>
              <a:gd name="connsiteY835" fmla="*/ 1523395 h 1523395"/>
              <a:gd name="connsiteX836" fmla="*/ 9561057 w 11218359"/>
              <a:gd name="connsiteY836" fmla="*/ 1523395 h 1523395"/>
              <a:gd name="connsiteX837" fmla="*/ 9572487 w 11218359"/>
              <a:gd name="connsiteY837" fmla="*/ 1523395 h 1523395"/>
              <a:gd name="connsiteX838" fmla="*/ 9583965 w 11218359"/>
              <a:gd name="connsiteY838" fmla="*/ 1523395 h 1523395"/>
              <a:gd name="connsiteX839" fmla="*/ 9595395 w 11218359"/>
              <a:gd name="connsiteY839" fmla="*/ 1523395 h 1523395"/>
              <a:gd name="connsiteX840" fmla="*/ 9606824 w 11218359"/>
              <a:gd name="connsiteY840" fmla="*/ 1523395 h 1523395"/>
              <a:gd name="connsiteX841" fmla="*/ 9618255 w 11218359"/>
              <a:gd name="connsiteY841" fmla="*/ 1523395 h 1523395"/>
              <a:gd name="connsiteX842" fmla="*/ 9629684 w 11218359"/>
              <a:gd name="connsiteY842" fmla="*/ 1523395 h 1523395"/>
              <a:gd name="connsiteX843" fmla="*/ 9641163 w 11218359"/>
              <a:gd name="connsiteY843" fmla="*/ 1523395 h 1523395"/>
              <a:gd name="connsiteX844" fmla="*/ 9652592 w 11218359"/>
              <a:gd name="connsiteY844" fmla="*/ 1523395 h 1523395"/>
              <a:gd name="connsiteX845" fmla="*/ 9664022 w 11218359"/>
              <a:gd name="connsiteY845" fmla="*/ 1523395 h 1523395"/>
              <a:gd name="connsiteX846" fmla="*/ 9675452 w 11218359"/>
              <a:gd name="connsiteY846" fmla="*/ 1523395 h 1523395"/>
              <a:gd name="connsiteX847" fmla="*/ 9686882 w 11218359"/>
              <a:gd name="connsiteY847" fmla="*/ 1523395 h 1523395"/>
              <a:gd name="connsiteX848" fmla="*/ 9698360 w 11218359"/>
              <a:gd name="connsiteY848" fmla="*/ 1523395 h 1523395"/>
              <a:gd name="connsiteX849" fmla="*/ 9709790 w 11218359"/>
              <a:gd name="connsiteY849" fmla="*/ 1523395 h 1523395"/>
              <a:gd name="connsiteX850" fmla="*/ 9721219 w 11218359"/>
              <a:gd name="connsiteY850" fmla="*/ 1523395 h 1523395"/>
              <a:gd name="connsiteX851" fmla="*/ 9732650 w 11218359"/>
              <a:gd name="connsiteY851" fmla="*/ 1523395 h 1523395"/>
              <a:gd name="connsiteX852" fmla="*/ 9744080 w 11218359"/>
              <a:gd name="connsiteY852" fmla="*/ 1523395 h 1523395"/>
              <a:gd name="connsiteX853" fmla="*/ 9755557 w 11218359"/>
              <a:gd name="connsiteY853" fmla="*/ 1523395 h 1523395"/>
              <a:gd name="connsiteX854" fmla="*/ 9766988 w 11218359"/>
              <a:gd name="connsiteY854" fmla="*/ 1523395 h 1523395"/>
              <a:gd name="connsiteX855" fmla="*/ 9778417 w 11218359"/>
              <a:gd name="connsiteY855" fmla="*/ 1523395 h 1523395"/>
              <a:gd name="connsiteX856" fmla="*/ 9789848 w 11218359"/>
              <a:gd name="connsiteY856" fmla="*/ 1523395 h 1523395"/>
              <a:gd name="connsiteX857" fmla="*/ 9801277 w 11218359"/>
              <a:gd name="connsiteY857" fmla="*/ 1523395 h 1523395"/>
              <a:gd name="connsiteX858" fmla="*/ 9812755 w 11218359"/>
              <a:gd name="connsiteY858" fmla="*/ 1523395 h 1523395"/>
              <a:gd name="connsiteX859" fmla="*/ 9824185 w 11218359"/>
              <a:gd name="connsiteY859" fmla="*/ 1523395 h 1523395"/>
              <a:gd name="connsiteX860" fmla="*/ 9835615 w 11218359"/>
              <a:gd name="connsiteY860" fmla="*/ 1523395 h 1523395"/>
              <a:gd name="connsiteX861" fmla="*/ 9847045 w 11218359"/>
              <a:gd name="connsiteY861" fmla="*/ 1523395 h 1523395"/>
              <a:gd name="connsiteX862" fmla="*/ 9858475 w 11218359"/>
              <a:gd name="connsiteY862" fmla="*/ 1523395 h 1523395"/>
              <a:gd name="connsiteX863" fmla="*/ 9869952 w 11218359"/>
              <a:gd name="connsiteY863" fmla="*/ 1523395 h 1523395"/>
              <a:gd name="connsiteX864" fmla="*/ 9881383 w 11218359"/>
              <a:gd name="connsiteY864" fmla="*/ 1523395 h 1523395"/>
              <a:gd name="connsiteX865" fmla="*/ 9892812 w 11218359"/>
              <a:gd name="connsiteY865" fmla="*/ 1523395 h 1523395"/>
              <a:gd name="connsiteX866" fmla="*/ 9904243 w 11218359"/>
              <a:gd name="connsiteY866" fmla="*/ 1523395 h 1523395"/>
              <a:gd name="connsiteX867" fmla="*/ 9915673 w 11218359"/>
              <a:gd name="connsiteY867" fmla="*/ 1523395 h 1523395"/>
              <a:gd name="connsiteX868" fmla="*/ 9927102 w 11218359"/>
              <a:gd name="connsiteY868" fmla="*/ 1523395 h 1523395"/>
              <a:gd name="connsiteX869" fmla="*/ 9938581 w 11218359"/>
              <a:gd name="connsiteY869" fmla="*/ 1523395 h 1523395"/>
              <a:gd name="connsiteX870" fmla="*/ 9950010 w 11218359"/>
              <a:gd name="connsiteY870" fmla="*/ 1523395 h 1523395"/>
              <a:gd name="connsiteX871" fmla="*/ 9961441 w 11218359"/>
              <a:gd name="connsiteY871" fmla="*/ 1523395 h 1523395"/>
              <a:gd name="connsiteX872" fmla="*/ 9972870 w 11218359"/>
              <a:gd name="connsiteY872" fmla="*/ 1523395 h 1523395"/>
              <a:gd name="connsiteX873" fmla="*/ 9984300 w 11218359"/>
              <a:gd name="connsiteY873" fmla="*/ 1523395 h 1523395"/>
              <a:gd name="connsiteX874" fmla="*/ 9995778 w 11218359"/>
              <a:gd name="connsiteY874" fmla="*/ 1523395 h 1523395"/>
              <a:gd name="connsiteX875" fmla="*/ 10007208 w 11218359"/>
              <a:gd name="connsiteY875" fmla="*/ 1523395 h 1523395"/>
              <a:gd name="connsiteX876" fmla="*/ 10018638 w 11218359"/>
              <a:gd name="connsiteY876" fmla="*/ 1523395 h 1523395"/>
              <a:gd name="connsiteX877" fmla="*/ 10030068 w 11218359"/>
              <a:gd name="connsiteY877" fmla="*/ 1523395 h 1523395"/>
              <a:gd name="connsiteX878" fmla="*/ 10041498 w 11218359"/>
              <a:gd name="connsiteY878" fmla="*/ 1523395 h 1523395"/>
              <a:gd name="connsiteX879" fmla="*/ 10052976 w 11218359"/>
              <a:gd name="connsiteY879" fmla="*/ 1523395 h 1523395"/>
              <a:gd name="connsiteX880" fmla="*/ 10064405 w 11218359"/>
              <a:gd name="connsiteY880" fmla="*/ 1523395 h 1523395"/>
              <a:gd name="connsiteX881" fmla="*/ 10075835 w 11218359"/>
              <a:gd name="connsiteY881" fmla="*/ 1523395 h 1523395"/>
              <a:gd name="connsiteX882" fmla="*/ 10087266 w 11218359"/>
              <a:gd name="connsiteY882" fmla="*/ 1523395 h 1523395"/>
              <a:gd name="connsiteX883" fmla="*/ 10098695 w 11218359"/>
              <a:gd name="connsiteY883" fmla="*/ 1523395 h 1523395"/>
              <a:gd name="connsiteX884" fmla="*/ 10110174 w 11218359"/>
              <a:gd name="connsiteY884" fmla="*/ 1523395 h 1523395"/>
              <a:gd name="connsiteX885" fmla="*/ 10121603 w 11218359"/>
              <a:gd name="connsiteY885" fmla="*/ 1523395 h 1523395"/>
              <a:gd name="connsiteX886" fmla="*/ 10133033 w 11218359"/>
              <a:gd name="connsiteY886" fmla="*/ 1523395 h 1523395"/>
              <a:gd name="connsiteX887" fmla="*/ 10144463 w 11218359"/>
              <a:gd name="connsiteY887" fmla="*/ 1523395 h 1523395"/>
              <a:gd name="connsiteX888" fmla="*/ 10155893 w 11218359"/>
              <a:gd name="connsiteY888" fmla="*/ 1523395 h 1523395"/>
              <a:gd name="connsiteX889" fmla="*/ 10167371 w 11218359"/>
              <a:gd name="connsiteY889" fmla="*/ 1523395 h 1523395"/>
              <a:gd name="connsiteX890" fmla="*/ 10178801 w 11218359"/>
              <a:gd name="connsiteY890" fmla="*/ 1523395 h 1523395"/>
              <a:gd name="connsiteX891" fmla="*/ 10190230 w 11218359"/>
              <a:gd name="connsiteY891" fmla="*/ 1523395 h 1523395"/>
              <a:gd name="connsiteX892" fmla="*/ 10201661 w 11218359"/>
              <a:gd name="connsiteY892" fmla="*/ 1523395 h 1523395"/>
              <a:gd name="connsiteX893" fmla="*/ 10213091 w 11218359"/>
              <a:gd name="connsiteY893" fmla="*/ 1523395 h 1523395"/>
              <a:gd name="connsiteX894" fmla="*/ 10224569 w 11218359"/>
              <a:gd name="connsiteY894" fmla="*/ 1523395 h 1523395"/>
              <a:gd name="connsiteX895" fmla="*/ 10235998 w 11218359"/>
              <a:gd name="connsiteY895" fmla="*/ 1523395 h 1523395"/>
              <a:gd name="connsiteX896" fmla="*/ 10247428 w 11218359"/>
              <a:gd name="connsiteY896" fmla="*/ 1523395 h 1523395"/>
              <a:gd name="connsiteX897" fmla="*/ 10258859 w 11218359"/>
              <a:gd name="connsiteY897" fmla="*/ 1523395 h 1523395"/>
              <a:gd name="connsiteX898" fmla="*/ 10270288 w 11218359"/>
              <a:gd name="connsiteY898" fmla="*/ 1523395 h 1523395"/>
              <a:gd name="connsiteX899" fmla="*/ 10281767 w 11218359"/>
              <a:gd name="connsiteY899" fmla="*/ 1523395 h 1523395"/>
              <a:gd name="connsiteX900" fmla="*/ 10293196 w 11218359"/>
              <a:gd name="connsiteY900" fmla="*/ 1523395 h 1523395"/>
              <a:gd name="connsiteX901" fmla="*/ 10304626 w 11218359"/>
              <a:gd name="connsiteY901" fmla="*/ 1523395 h 1523395"/>
              <a:gd name="connsiteX902" fmla="*/ 10316056 w 11218359"/>
              <a:gd name="connsiteY902" fmla="*/ 1523395 h 1523395"/>
              <a:gd name="connsiteX903" fmla="*/ 10327486 w 11218359"/>
              <a:gd name="connsiteY903" fmla="*/ 1523395 h 1523395"/>
              <a:gd name="connsiteX904" fmla="*/ 10338963 w 11218359"/>
              <a:gd name="connsiteY904" fmla="*/ 1523395 h 1523395"/>
              <a:gd name="connsiteX905" fmla="*/ 10350394 w 11218359"/>
              <a:gd name="connsiteY905" fmla="*/ 1523395 h 1523395"/>
              <a:gd name="connsiteX906" fmla="*/ 10361823 w 11218359"/>
              <a:gd name="connsiteY906" fmla="*/ 1523395 h 1523395"/>
              <a:gd name="connsiteX907" fmla="*/ 10373254 w 11218359"/>
              <a:gd name="connsiteY907" fmla="*/ 1523395 h 1523395"/>
              <a:gd name="connsiteX908" fmla="*/ 10384684 w 11218359"/>
              <a:gd name="connsiteY908" fmla="*/ 1523395 h 1523395"/>
              <a:gd name="connsiteX909" fmla="*/ 10396161 w 11218359"/>
              <a:gd name="connsiteY909" fmla="*/ 1523395 h 1523395"/>
              <a:gd name="connsiteX910" fmla="*/ 10407591 w 11218359"/>
              <a:gd name="connsiteY910" fmla="*/ 1523395 h 1523395"/>
              <a:gd name="connsiteX911" fmla="*/ 10419021 w 11218359"/>
              <a:gd name="connsiteY911" fmla="*/ 1523395 h 1523395"/>
              <a:gd name="connsiteX912" fmla="*/ 10430452 w 11218359"/>
              <a:gd name="connsiteY912" fmla="*/ 1523395 h 1523395"/>
              <a:gd name="connsiteX913" fmla="*/ 10441881 w 11218359"/>
              <a:gd name="connsiteY913" fmla="*/ 1523395 h 1523395"/>
              <a:gd name="connsiteX914" fmla="*/ 10453358 w 11218359"/>
              <a:gd name="connsiteY914" fmla="*/ 1523395 h 1523395"/>
              <a:gd name="connsiteX915" fmla="*/ 10464789 w 11218359"/>
              <a:gd name="connsiteY915" fmla="*/ 1523395 h 1523395"/>
              <a:gd name="connsiteX916" fmla="*/ 10476219 w 11218359"/>
              <a:gd name="connsiteY916" fmla="*/ 1523395 h 1523395"/>
              <a:gd name="connsiteX917" fmla="*/ 10487649 w 11218359"/>
              <a:gd name="connsiteY917" fmla="*/ 1523395 h 1523395"/>
              <a:gd name="connsiteX918" fmla="*/ 10499079 w 11218359"/>
              <a:gd name="connsiteY918" fmla="*/ 1523395 h 1523395"/>
              <a:gd name="connsiteX919" fmla="*/ 10510556 w 11218359"/>
              <a:gd name="connsiteY919" fmla="*/ 1523395 h 1523395"/>
              <a:gd name="connsiteX920" fmla="*/ 10521987 w 11218359"/>
              <a:gd name="connsiteY920" fmla="*/ 1523395 h 1523395"/>
              <a:gd name="connsiteX921" fmla="*/ 10533416 w 11218359"/>
              <a:gd name="connsiteY921" fmla="*/ 1523395 h 1523395"/>
              <a:gd name="connsiteX922" fmla="*/ 10544847 w 11218359"/>
              <a:gd name="connsiteY922" fmla="*/ 1523395 h 1523395"/>
              <a:gd name="connsiteX923" fmla="*/ 10556277 w 11218359"/>
              <a:gd name="connsiteY923" fmla="*/ 1523395 h 1523395"/>
              <a:gd name="connsiteX924" fmla="*/ 10567754 w 11218359"/>
              <a:gd name="connsiteY924" fmla="*/ 1523395 h 1523395"/>
              <a:gd name="connsiteX925" fmla="*/ 10579184 w 11218359"/>
              <a:gd name="connsiteY925" fmla="*/ 1523395 h 1523395"/>
              <a:gd name="connsiteX926" fmla="*/ 10590614 w 11218359"/>
              <a:gd name="connsiteY926" fmla="*/ 1523395 h 1523395"/>
              <a:gd name="connsiteX927" fmla="*/ 10602045 w 11218359"/>
              <a:gd name="connsiteY927" fmla="*/ 1523395 h 1523395"/>
              <a:gd name="connsiteX928" fmla="*/ 10613474 w 11218359"/>
              <a:gd name="connsiteY928" fmla="*/ 1523395 h 1523395"/>
              <a:gd name="connsiteX929" fmla="*/ 10624951 w 11218359"/>
              <a:gd name="connsiteY929" fmla="*/ 1523395 h 1523395"/>
              <a:gd name="connsiteX930" fmla="*/ 10636382 w 11218359"/>
              <a:gd name="connsiteY930" fmla="*/ 1523395 h 1523395"/>
              <a:gd name="connsiteX931" fmla="*/ 10647812 w 11218359"/>
              <a:gd name="connsiteY931" fmla="*/ 1523395 h 1523395"/>
              <a:gd name="connsiteX932" fmla="*/ 10659241 w 11218359"/>
              <a:gd name="connsiteY932" fmla="*/ 1523395 h 1523395"/>
              <a:gd name="connsiteX933" fmla="*/ 10670672 w 11218359"/>
              <a:gd name="connsiteY933" fmla="*/ 1523395 h 1523395"/>
              <a:gd name="connsiteX934" fmla="*/ 10682149 w 11218359"/>
              <a:gd name="connsiteY934" fmla="*/ 1523395 h 1523395"/>
              <a:gd name="connsiteX935" fmla="*/ 10693580 w 11218359"/>
              <a:gd name="connsiteY935" fmla="*/ 1523395 h 1523395"/>
              <a:gd name="connsiteX936" fmla="*/ 10705009 w 11218359"/>
              <a:gd name="connsiteY936" fmla="*/ 1523395 h 1523395"/>
              <a:gd name="connsiteX937" fmla="*/ 10716439 w 11218359"/>
              <a:gd name="connsiteY937" fmla="*/ 1523395 h 1523395"/>
              <a:gd name="connsiteX938" fmla="*/ 10727870 w 11218359"/>
              <a:gd name="connsiteY938" fmla="*/ 1523395 h 1523395"/>
              <a:gd name="connsiteX939" fmla="*/ 10739347 w 11218359"/>
              <a:gd name="connsiteY939" fmla="*/ 1523395 h 1523395"/>
              <a:gd name="connsiteX940" fmla="*/ 10750778 w 11218359"/>
              <a:gd name="connsiteY940" fmla="*/ 1523395 h 1523395"/>
              <a:gd name="connsiteX941" fmla="*/ 10762207 w 11218359"/>
              <a:gd name="connsiteY941" fmla="*/ 1523395 h 1523395"/>
              <a:gd name="connsiteX942" fmla="*/ 10773637 w 11218359"/>
              <a:gd name="connsiteY942" fmla="*/ 1523395 h 1523395"/>
              <a:gd name="connsiteX943" fmla="*/ 10785067 w 11218359"/>
              <a:gd name="connsiteY943" fmla="*/ 1523395 h 1523395"/>
              <a:gd name="connsiteX944" fmla="*/ 10796544 w 11218359"/>
              <a:gd name="connsiteY944" fmla="*/ 1523395 h 1523395"/>
              <a:gd name="connsiteX945" fmla="*/ 10807975 w 11218359"/>
              <a:gd name="connsiteY945" fmla="*/ 1523395 h 1523395"/>
              <a:gd name="connsiteX946" fmla="*/ 10819405 w 11218359"/>
              <a:gd name="connsiteY946" fmla="*/ 1523395 h 1523395"/>
              <a:gd name="connsiteX947" fmla="*/ 10830834 w 11218359"/>
              <a:gd name="connsiteY947" fmla="*/ 1523395 h 1523395"/>
              <a:gd name="connsiteX948" fmla="*/ 10842265 w 11218359"/>
              <a:gd name="connsiteY948" fmla="*/ 1523395 h 1523395"/>
              <a:gd name="connsiteX949" fmla="*/ 10853742 w 11218359"/>
              <a:gd name="connsiteY949" fmla="*/ 1523395 h 1523395"/>
              <a:gd name="connsiteX950" fmla="*/ 10865173 w 11218359"/>
              <a:gd name="connsiteY950" fmla="*/ 1523395 h 1523395"/>
              <a:gd name="connsiteX951" fmla="*/ 10876602 w 11218359"/>
              <a:gd name="connsiteY951" fmla="*/ 1523395 h 1523395"/>
              <a:gd name="connsiteX952" fmla="*/ 10888032 w 11218359"/>
              <a:gd name="connsiteY952" fmla="*/ 1523395 h 1523395"/>
              <a:gd name="connsiteX953" fmla="*/ 10899463 w 11218359"/>
              <a:gd name="connsiteY953" fmla="*/ 1523395 h 1523395"/>
              <a:gd name="connsiteX954" fmla="*/ 10910892 w 11218359"/>
              <a:gd name="connsiteY954" fmla="*/ 1523395 h 1523395"/>
              <a:gd name="connsiteX955" fmla="*/ 10922369 w 11218359"/>
              <a:gd name="connsiteY955" fmla="*/ 1523395 h 1523395"/>
              <a:gd name="connsiteX956" fmla="*/ 10933800 w 11218359"/>
              <a:gd name="connsiteY956" fmla="*/ 1523395 h 1523395"/>
              <a:gd name="connsiteX957" fmla="*/ 10945230 w 11218359"/>
              <a:gd name="connsiteY957" fmla="*/ 1523395 h 1523395"/>
              <a:gd name="connsiteX958" fmla="*/ 10956660 w 11218359"/>
              <a:gd name="connsiteY958" fmla="*/ 1523395 h 1523395"/>
              <a:gd name="connsiteX959" fmla="*/ 10968090 w 11218359"/>
              <a:gd name="connsiteY959" fmla="*/ 1523395 h 1523395"/>
              <a:gd name="connsiteX960" fmla="*/ 10979567 w 11218359"/>
              <a:gd name="connsiteY960" fmla="*/ 1523395 h 1523395"/>
              <a:gd name="connsiteX961" fmla="*/ 10990998 w 11218359"/>
              <a:gd name="connsiteY961" fmla="*/ 1523395 h 1523395"/>
              <a:gd name="connsiteX962" fmla="*/ 11002427 w 11218359"/>
              <a:gd name="connsiteY962" fmla="*/ 1523395 h 1523395"/>
              <a:gd name="connsiteX963" fmla="*/ 11013858 w 11218359"/>
              <a:gd name="connsiteY963" fmla="*/ 1523395 h 1523395"/>
              <a:gd name="connsiteX964" fmla="*/ 11025287 w 11218359"/>
              <a:gd name="connsiteY964" fmla="*/ 1523395 h 1523395"/>
              <a:gd name="connsiteX965" fmla="*/ 11036765 w 11218359"/>
              <a:gd name="connsiteY965" fmla="*/ 1523395 h 1523395"/>
              <a:gd name="connsiteX966" fmla="*/ 11048195 w 11218359"/>
              <a:gd name="connsiteY966" fmla="*/ 1523395 h 1523395"/>
              <a:gd name="connsiteX967" fmla="*/ 11059625 w 11218359"/>
              <a:gd name="connsiteY967" fmla="*/ 1523395 h 1523395"/>
              <a:gd name="connsiteX968" fmla="*/ 11071056 w 11218359"/>
              <a:gd name="connsiteY968" fmla="*/ 1523395 h 1523395"/>
              <a:gd name="connsiteX969" fmla="*/ 11082485 w 11218359"/>
              <a:gd name="connsiteY969" fmla="*/ 1523395 h 1523395"/>
              <a:gd name="connsiteX970" fmla="*/ 11093962 w 11218359"/>
              <a:gd name="connsiteY970" fmla="*/ 1523395 h 1523395"/>
              <a:gd name="connsiteX971" fmla="*/ 11105393 w 11218359"/>
              <a:gd name="connsiteY971" fmla="*/ 1523395 h 1523395"/>
              <a:gd name="connsiteX972" fmla="*/ 11116823 w 11218359"/>
              <a:gd name="connsiteY972" fmla="*/ 1523395 h 1523395"/>
              <a:gd name="connsiteX973" fmla="*/ 11128253 w 11218359"/>
              <a:gd name="connsiteY973" fmla="*/ 1523395 h 1523395"/>
              <a:gd name="connsiteX974" fmla="*/ 11139683 w 11218359"/>
              <a:gd name="connsiteY974" fmla="*/ 1523395 h 1523395"/>
              <a:gd name="connsiteX975" fmla="*/ 11151160 w 11218359"/>
              <a:gd name="connsiteY975" fmla="*/ 1523395 h 1523395"/>
              <a:gd name="connsiteX976" fmla="*/ 11162591 w 11218359"/>
              <a:gd name="connsiteY976" fmla="*/ 1523395 h 1523395"/>
              <a:gd name="connsiteX977" fmla="*/ 11174020 w 11218359"/>
              <a:gd name="connsiteY977" fmla="*/ 1523395 h 1523395"/>
              <a:gd name="connsiteX978" fmla="*/ 11185451 w 11218359"/>
              <a:gd name="connsiteY978" fmla="*/ 1523395 h 1523395"/>
              <a:gd name="connsiteX979" fmla="*/ 11196881 w 11218359"/>
              <a:gd name="connsiteY979" fmla="*/ 1523395 h 1523395"/>
              <a:gd name="connsiteX980" fmla="*/ 11208358 w 11218359"/>
              <a:gd name="connsiteY980" fmla="*/ 1523395 h 1523395"/>
              <a:gd name="connsiteX981" fmla="*/ 11218359 w 11218359"/>
              <a:gd name="connsiteY981" fmla="*/ 1523395 h 1523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23395">
                <a:moveTo>
                  <a:pt x="0" y="1523395"/>
                </a:moveTo>
                <a:lnTo>
                  <a:pt x="9149" y="1523395"/>
                </a:lnTo>
                <a:lnTo>
                  <a:pt x="20588" y="1523395"/>
                </a:lnTo>
                <a:lnTo>
                  <a:pt x="32028" y="1523395"/>
                </a:lnTo>
                <a:lnTo>
                  <a:pt x="43467" y="1523395"/>
                </a:lnTo>
                <a:lnTo>
                  <a:pt x="54907" y="1523395"/>
                </a:lnTo>
                <a:lnTo>
                  <a:pt x="66346" y="1523395"/>
                </a:lnTo>
                <a:lnTo>
                  <a:pt x="77786" y="1523395"/>
                </a:lnTo>
                <a:lnTo>
                  <a:pt x="89225" y="1523395"/>
                </a:lnTo>
                <a:lnTo>
                  <a:pt x="100665" y="1523395"/>
                </a:lnTo>
                <a:lnTo>
                  <a:pt x="112104" y="1523395"/>
                </a:lnTo>
                <a:lnTo>
                  <a:pt x="123544" y="1523395"/>
                </a:lnTo>
                <a:lnTo>
                  <a:pt x="134979" y="1523395"/>
                </a:lnTo>
                <a:lnTo>
                  <a:pt x="146423" y="1523395"/>
                </a:lnTo>
                <a:lnTo>
                  <a:pt x="157858" y="1523395"/>
                </a:lnTo>
                <a:lnTo>
                  <a:pt x="169297" y="1523395"/>
                </a:lnTo>
                <a:lnTo>
                  <a:pt x="180737" y="1523395"/>
                </a:lnTo>
                <a:lnTo>
                  <a:pt x="192176" y="1523395"/>
                </a:lnTo>
                <a:lnTo>
                  <a:pt x="203616" y="1523395"/>
                </a:lnTo>
                <a:lnTo>
                  <a:pt x="215055" y="1523395"/>
                </a:lnTo>
                <a:lnTo>
                  <a:pt x="226495" y="1523395"/>
                </a:lnTo>
                <a:lnTo>
                  <a:pt x="237935" y="1523395"/>
                </a:lnTo>
                <a:lnTo>
                  <a:pt x="249374" y="1523395"/>
                </a:lnTo>
                <a:lnTo>
                  <a:pt x="260814" y="1523395"/>
                </a:lnTo>
                <a:lnTo>
                  <a:pt x="272253" y="1523395"/>
                </a:lnTo>
                <a:lnTo>
                  <a:pt x="283693" y="1523395"/>
                </a:lnTo>
                <a:lnTo>
                  <a:pt x="295132" y="1523395"/>
                </a:lnTo>
                <a:lnTo>
                  <a:pt x="306572" y="1523395"/>
                </a:lnTo>
                <a:lnTo>
                  <a:pt x="318011" y="1523395"/>
                </a:lnTo>
                <a:lnTo>
                  <a:pt x="329451" y="1523395"/>
                </a:lnTo>
                <a:lnTo>
                  <a:pt x="340890" y="1523395"/>
                </a:lnTo>
                <a:lnTo>
                  <a:pt x="352330" y="1523395"/>
                </a:lnTo>
                <a:lnTo>
                  <a:pt x="363769" y="1523395"/>
                </a:lnTo>
                <a:lnTo>
                  <a:pt x="375209" y="1523395"/>
                </a:lnTo>
                <a:lnTo>
                  <a:pt x="386648" y="1523395"/>
                </a:lnTo>
                <a:lnTo>
                  <a:pt x="398088" y="1523395"/>
                </a:lnTo>
                <a:lnTo>
                  <a:pt x="409527" y="1523395"/>
                </a:lnTo>
                <a:lnTo>
                  <a:pt x="420967" y="1523395"/>
                </a:lnTo>
                <a:lnTo>
                  <a:pt x="432406" y="1523395"/>
                </a:lnTo>
                <a:lnTo>
                  <a:pt x="443846" y="1523395"/>
                </a:lnTo>
                <a:lnTo>
                  <a:pt x="455285" y="1523395"/>
                </a:lnTo>
                <a:lnTo>
                  <a:pt x="466725" y="1523395"/>
                </a:lnTo>
                <a:lnTo>
                  <a:pt x="478165" y="1523395"/>
                </a:lnTo>
                <a:lnTo>
                  <a:pt x="489604" y="1523395"/>
                </a:lnTo>
                <a:lnTo>
                  <a:pt x="501044" y="1523395"/>
                </a:lnTo>
                <a:lnTo>
                  <a:pt x="512483" y="1523395"/>
                </a:lnTo>
                <a:lnTo>
                  <a:pt x="523923" y="1523395"/>
                </a:lnTo>
                <a:lnTo>
                  <a:pt x="535362" y="1523395"/>
                </a:lnTo>
                <a:lnTo>
                  <a:pt x="546802" y="1523395"/>
                </a:lnTo>
                <a:lnTo>
                  <a:pt x="558241" y="1523395"/>
                </a:lnTo>
                <a:lnTo>
                  <a:pt x="569681" y="1523395"/>
                </a:lnTo>
                <a:lnTo>
                  <a:pt x="581120" y="1523395"/>
                </a:lnTo>
                <a:lnTo>
                  <a:pt x="592560" y="1523395"/>
                </a:lnTo>
                <a:lnTo>
                  <a:pt x="603999" y="1523395"/>
                </a:lnTo>
                <a:lnTo>
                  <a:pt x="615439" y="1523395"/>
                </a:lnTo>
                <a:lnTo>
                  <a:pt x="626878" y="1523395"/>
                </a:lnTo>
                <a:lnTo>
                  <a:pt x="638318" y="1523395"/>
                </a:lnTo>
                <a:lnTo>
                  <a:pt x="649757" y="1523395"/>
                </a:lnTo>
                <a:lnTo>
                  <a:pt x="661192" y="1523395"/>
                </a:lnTo>
                <a:lnTo>
                  <a:pt x="672632" y="1523395"/>
                </a:lnTo>
                <a:lnTo>
                  <a:pt x="684071" y="1523395"/>
                </a:lnTo>
                <a:lnTo>
                  <a:pt x="695511" y="1523395"/>
                </a:lnTo>
                <a:lnTo>
                  <a:pt x="706950" y="1523395"/>
                </a:lnTo>
                <a:lnTo>
                  <a:pt x="718390" y="1523395"/>
                </a:lnTo>
                <a:lnTo>
                  <a:pt x="729829" y="1523395"/>
                </a:lnTo>
                <a:lnTo>
                  <a:pt x="741269" y="1523395"/>
                </a:lnTo>
                <a:lnTo>
                  <a:pt x="752708" y="1523395"/>
                </a:lnTo>
                <a:lnTo>
                  <a:pt x="764148" y="1523395"/>
                </a:lnTo>
                <a:lnTo>
                  <a:pt x="775587" y="1523395"/>
                </a:lnTo>
                <a:lnTo>
                  <a:pt x="787027" y="1523395"/>
                </a:lnTo>
                <a:lnTo>
                  <a:pt x="798467" y="1523395"/>
                </a:lnTo>
                <a:lnTo>
                  <a:pt x="809906" y="1523395"/>
                </a:lnTo>
                <a:lnTo>
                  <a:pt x="821346" y="1523395"/>
                </a:lnTo>
                <a:lnTo>
                  <a:pt x="832785" y="1523395"/>
                </a:lnTo>
                <a:lnTo>
                  <a:pt x="844225" y="1523395"/>
                </a:lnTo>
                <a:lnTo>
                  <a:pt x="855664" y="1523395"/>
                </a:lnTo>
                <a:lnTo>
                  <a:pt x="867104" y="1523395"/>
                </a:lnTo>
                <a:lnTo>
                  <a:pt x="878543" y="1523395"/>
                </a:lnTo>
                <a:lnTo>
                  <a:pt x="889983" y="1523395"/>
                </a:lnTo>
                <a:lnTo>
                  <a:pt x="901422" y="1523395"/>
                </a:lnTo>
                <a:lnTo>
                  <a:pt x="912862" y="1523395"/>
                </a:lnTo>
                <a:lnTo>
                  <a:pt x="924301" y="1523395"/>
                </a:lnTo>
                <a:lnTo>
                  <a:pt x="935741" y="1523395"/>
                </a:lnTo>
                <a:lnTo>
                  <a:pt x="947180" y="1523395"/>
                </a:lnTo>
                <a:lnTo>
                  <a:pt x="958620" y="1523395"/>
                </a:lnTo>
                <a:lnTo>
                  <a:pt x="970059" y="1523395"/>
                </a:lnTo>
                <a:lnTo>
                  <a:pt x="981499" y="1523395"/>
                </a:lnTo>
                <a:lnTo>
                  <a:pt x="992938" y="1523395"/>
                </a:lnTo>
                <a:lnTo>
                  <a:pt x="1004378" y="1523395"/>
                </a:lnTo>
                <a:lnTo>
                  <a:pt x="1015818" y="1523395"/>
                </a:lnTo>
                <a:lnTo>
                  <a:pt x="1027257" y="1523395"/>
                </a:lnTo>
                <a:lnTo>
                  <a:pt x="1038697" y="1523395"/>
                </a:lnTo>
                <a:lnTo>
                  <a:pt x="1050136" y="1523395"/>
                </a:lnTo>
                <a:lnTo>
                  <a:pt x="1061576" y="1523395"/>
                </a:lnTo>
                <a:lnTo>
                  <a:pt x="1073015" y="1523395"/>
                </a:lnTo>
                <a:lnTo>
                  <a:pt x="1084455" y="1523395"/>
                </a:lnTo>
                <a:lnTo>
                  <a:pt x="1095894" y="1523395"/>
                </a:lnTo>
                <a:lnTo>
                  <a:pt x="1107334" y="1523395"/>
                </a:lnTo>
                <a:lnTo>
                  <a:pt x="1118773" y="1523395"/>
                </a:lnTo>
                <a:lnTo>
                  <a:pt x="1130213" y="1523395"/>
                </a:lnTo>
                <a:lnTo>
                  <a:pt x="1141652" y="1523395"/>
                </a:lnTo>
                <a:lnTo>
                  <a:pt x="1153092" y="1523395"/>
                </a:lnTo>
                <a:lnTo>
                  <a:pt x="1164531" y="1523395"/>
                </a:lnTo>
                <a:lnTo>
                  <a:pt x="1175971" y="1523395"/>
                </a:lnTo>
                <a:lnTo>
                  <a:pt x="1187406" y="1523395"/>
                </a:lnTo>
                <a:lnTo>
                  <a:pt x="1198845" y="1523395"/>
                </a:lnTo>
                <a:lnTo>
                  <a:pt x="1210285" y="1523395"/>
                </a:lnTo>
                <a:lnTo>
                  <a:pt x="1221724" y="1523395"/>
                </a:lnTo>
                <a:lnTo>
                  <a:pt x="1233164" y="1523395"/>
                </a:lnTo>
                <a:lnTo>
                  <a:pt x="1244603" y="1523395"/>
                </a:lnTo>
                <a:lnTo>
                  <a:pt x="1256043" y="1523395"/>
                </a:lnTo>
                <a:lnTo>
                  <a:pt x="1267482" y="1523395"/>
                </a:lnTo>
                <a:lnTo>
                  <a:pt x="1278922" y="1523395"/>
                </a:lnTo>
                <a:lnTo>
                  <a:pt x="1290361" y="1523395"/>
                </a:lnTo>
                <a:lnTo>
                  <a:pt x="1301801" y="1523395"/>
                </a:lnTo>
                <a:lnTo>
                  <a:pt x="1313240" y="1523395"/>
                </a:lnTo>
                <a:lnTo>
                  <a:pt x="1324680" y="1523395"/>
                </a:lnTo>
                <a:lnTo>
                  <a:pt x="1336120" y="1523395"/>
                </a:lnTo>
                <a:lnTo>
                  <a:pt x="1347559" y="1523395"/>
                </a:lnTo>
                <a:lnTo>
                  <a:pt x="1358999" y="1523395"/>
                </a:lnTo>
                <a:lnTo>
                  <a:pt x="1370438" y="1523395"/>
                </a:lnTo>
                <a:lnTo>
                  <a:pt x="1381878" y="1523395"/>
                </a:lnTo>
                <a:lnTo>
                  <a:pt x="1393317" y="1523395"/>
                </a:lnTo>
                <a:lnTo>
                  <a:pt x="1404757" y="1523395"/>
                </a:lnTo>
                <a:lnTo>
                  <a:pt x="1416196" y="1523395"/>
                </a:lnTo>
                <a:lnTo>
                  <a:pt x="1427636" y="1523395"/>
                </a:lnTo>
                <a:lnTo>
                  <a:pt x="1439075" y="1523395"/>
                </a:lnTo>
                <a:lnTo>
                  <a:pt x="1450515" y="1523395"/>
                </a:lnTo>
                <a:lnTo>
                  <a:pt x="1461954" y="1523395"/>
                </a:lnTo>
                <a:lnTo>
                  <a:pt x="1473394" y="1523395"/>
                </a:lnTo>
                <a:lnTo>
                  <a:pt x="1484833" y="1523395"/>
                </a:lnTo>
                <a:lnTo>
                  <a:pt x="1496273" y="1523395"/>
                </a:lnTo>
                <a:lnTo>
                  <a:pt x="1507712" y="1523395"/>
                </a:lnTo>
                <a:lnTo>
                  <a:pt x="1519152" y="1523395"/>
                </a:lnTo>
                <a:lnTo>
                  <a:pt x="1530591" y="1523395"/>
                </a:lnTo>
                <a:lnTo>
                  <a:pt x="1542031" y="1523395"/>
                </a:lnTo>
                <a:lnTo>
                  <a:pt x="1553471" y="1523395"/>
                </a:lnTo>
                <a:lnTo>
                  <a:pt x="1564910" y="1523395"/>
                </a:lnTo>
                <a:lnTo>
                  <a:pt x="1576349" y="1523395"/>
                </a:lnTo>
                <a:lnTo>
                  <a:pt x="1587789" y="1523395"/>
                </a:lnTo>
                <a:lnTo>
                  <a:pt x="1599229" y="1523395"/>
                </a:lnTo>
                <a:lnTo>
                  <a:pt x="1610668" y="1523395"/>
                </a:lnTo>
                <a:lnTo>
                  <a:pt x="1622107" y="1523395"/>
                </a:lnTo>
                <a:lnTo>
                  <a:pt x="1633547" y="1523395"/>
                </a:lnTo>
                <a:lnTo>
                  <a:pt x="1644987" y="1523395"/>
                </a:lnTo>
                <a:lnTo>
                  <a:pt x="1656426" y="1523395"/>
                </a:lnTo>
                <a:lnTo>
                  <a:pt x="1667866" y="1523395"/>
                </a:lnTo>
                <a:lnTo>
                  <a:pt x="1679305" y="1523395"/>
                </a:lnTo>
                <a:lnTo>
                  <a:pt x="1690745" y="1523395"/>
                </a:lnTo>
                <a:lnTo>
                  <a:pt x="1702184" y="1523395"/>
                </a:lnTo>
                <a:lnTo>
                  <a:pt x="1713619" y="1523395"/>
                </a:lnTo>
                <a:lnTo>
                  <a:pt x="1725063" y="1523395"/>
                </a:lnTo>
                <a:lnTo>
                  <a:pt x="1736498" y="1523395"/>
                </a:lnTo>
                <a:lnTo>
                  <a:pt x="1747938" y="1523395"/>
                </a:lnTo>
                <a:lnTo>
                  <a:pt x="1759377" y="1523395"/>
                </a:lnTo>
                <a:lnTo>
                  <a:pt x="1770817" y="1523395"/>
                </a:lnTo>
                <a:lnTo>
                  <a:pt x="1782256" y="1523395"/>
                </a:lnTo>
                <a:lnTo>
                  <a:pt x="1793696" y="1523395"/>
                </a:lnTo>
                <a:lnTo>
                  <a:pt x="1805135" y="1523395"/>
                </a:lnTo>
                <a:lnTo>
                  <a:pt x="1816575" y="1523395"/>
                </a:lnTo>
                <a:lnTo>
                  <a:pt x="1828014" y="1523395"/>
                </a:lnTo>
                <a:lnTo>
                  <a:pt x="1839454" y="1523395"/>
                </a:lnTo>
                <a:lnTo>
                  <a:pt x="1850893" y="1523395"/>
                </a:lnTo>
                <a:lnTo>
                  <a:pt x="1862333" y="1523395"/>
                </a:lnTo>
                <a:lnTo>
                  <a:pt x="1873772" y="1523395"/>
                </a:lnTo>
                <a:lnTo>
                  <a:pt x="1885212" y="1523395"/>
                </a:lnTo>
                <a:lnTo>
                  <a:pt x="1896651" y="1523395"/>
                </a:lnTo>
                <a:lnTo>
                  <a:pt x="1908091" y="1523395"/>
                </a:lnTo>
                <a:lnTo>
                  <a:pt x="1919531" y="1523395"/>
                </a:lnTo>
                <a:lnTo>
                  <a:pt x="1930970" y="1523395"/>
                </a:lnTo>
                <a:lnTo>
                  <a:pt x="1942409" y="1523395"/>
                </a:lnTo>
                <a:lnTo>
                  <a:pt x="1953849" y="1523395"/>
                </a:lnTo>
                <a:lnTo>
                  <a:pt x="1965289" y="1523395"/>
                </a:lnTo>
                <a:lnTo>
                  <a:pt x="1976728" y="1523395"/>
                </a:lnTo>
                <a:lnTo>
                  <a:pt x="1988168" y="1523395"/>
                </a:lnTo>
                <a:lnTo>
                  <a:pt x="1999607" y="1523395"/>
                </a:lnTo>
                <a:lnTo>
                  <a:pt x="2011047" y="1523395"/>
                </a:lnTo>
                <a:lnTo>
                  <a:pt x="2022486" y="1523395"/>
                </a:lnTo>
                <a:lnTo>
                  <a:pt x="2033926" y="1523395"/>
                </a:lnTo>
                <a:lnTo>
                  <a:pt x="2045365" y="1523395"/>
                </a:lnTo>
                <a:lnTo>
                  <a:pt x="2056805" y="1523395"/>
                </a:lnTo>
                <a:lnTo>
                  <a:pt x="2068244" y="1523395"/>
                </a:lnTo>
                <a:lnTo>
                  <a:pt x="2079684" y="1523395"/>
                </a:lnTo>
                <a:lnTo>
                  <a:pt x="2091123" y="1523395"/>
                </a:lnTo>
                <a:lnTo>
                  <a:pt x="2102563" y="1523395"/>
                </a:lnTo>
                <a:lnTo>
                  <a:pt x="2114002" y="1523395"/>
                </a:lnTo>
                <a:lnTo>
                  <a:pt x="2125442" y="1523395"/>
                </a:lnTo>
                <a:lnTo>
                  <a:pt x="2136882" y="1523395"/>
                </a:lnTo>
                <a:lnTo>
                  <a:pt x="2148321" y="1523395"/>
                </a:lnTo>
                <a:lnTo>
                  <a:pt x="2159760" y="1523395"/>
                </a:lnTo>
                <a:lnTo>
                  <a:pt x="2171200" y="1523395"/>
                </a:lnTo>
                <a:lnTo>
                  <a:pt x="2182640" y="1523395"/>
                </a:lnTo>
                <a:lnTo>
                  <a:pt x="2194079" y="1523395"/>
                </a:lnTo>
                <a:lnTo>
                  <a:pt x="2205519" y="1523395"/>
                </a:lnTo>
                <a:lnTo>
                  <a:pt x="2216958" y="1523395"/>
                </a:lnTo>
                <a:lnTo>
                  <a:pt x="2228393" y="1523395"/>
                </a:lnTo>
                <a:lnTo>
                  <a:pt x="2239837" y="1523395"/>
                </a:lnTo>
                <a:lnTo>
                  <a:pt x="2251272" y="1523395"/>
                </a:lnTo>
                <a:lnTo>
                  <a:pt x="2262716" y="1523395"/>
                </a:lnTo>
                <a:lnTo>
                  <a:pt x="2274151" y="1523395"/>
                </a:lnTo>
                <a:lnTo>
                  <a:pt x="2285591" y="1523395"/>
                </a:lnTo>
                <a:lnTo>
                  <a:pt x="2297030" y="1523395"/>
                </a:lnTo>
                <a:lnTo>
                  <a:pt x="2308470" y="1523395"/>
                </a:lnTo>
                <a:lnTo>
                  <a:pt x="2319909" y="1523395"/>
                </a:lnTo>
                <a:lnTo>
                  <a:pt x="2331349" y="1523395"/>
                </a:lnTo>
                <a:lnTo>
                  <a:pt x="2342788" y="1523395"/>
                </a:lnTo>
                <a:lnTo>
                  <a:pt x="2354228" y="1523395"/>
                </a:lnTo>
                <a:lnTo>
                  <a:pt x="2365667" y="1523395"/>
                </a:lnTo>
                <a:lnTo>
                  <a:pt x="2377107" y="1523395"/>
                </a:lnTo>
                <a:lnTo>
                  <a:pt x="2388546" y="1523395"/>
                </a:lnTo>
                <a:lnTo>
                  <a:pt x="2399986" y="1523395"/>
                </a:lnTo>
                <a:lnTo>
                  <a:pt x="2411425" y="1523395"/>
                </a:lnTo>
                <a:lnTo>
                  <a:pt x="2422865" y="1523395"/>
                </a:lnTo>
                <a:lnTo>
                  <a:pt x="2434304" y="1523395"/>
                </a:lnTo>
                <a:lnTo>
                  <a:pt x="2445744" y="1523395"/>
                </a:lnTo>
                <a:lnTo>
                  <a:pt x="2457184" y="1523395"/>
                </a:lnTo>
                <a:lnTo>
                  <a:pt x="2468623" y="1523395"/>
                </a:lnTo>
                <a:lnTo>
                  <a:pt x="2480062" y="1523395"/>
                </a:lnTo>
                <a:lnTo>
                  <a:pt x="2491502" y="1523395"/>
                </a:lnTo>
                <a:lnTo>
                  <a:pt x="2502942" y="1523395"/>
                </a:lnTo>
                <a:lnTo>
                  <a:pt x="2514381" y="1523395"/>
                </a:lnTo>
                <a:lnTo>
                  <a:pt x="2525821" y="1523395"/>
                </a:lnTo>
                <a:lnTo>
                  <a:pt x="2537260" y="1523395"/>
                </a:lnTo>
                <a:lnTo>
                  <a:pt x="2548700" y="1523395"/>
                </a:lnTo>
                <a:lnTo>
                  <a:pt x="2560139" y="1523395"/>
                </a:lnTo>
                <a:lnTo>
                  <a:pt x="2571579" y="1523395"/>
                </a:lnTo>
                <a:lnTo>
                  <a:pt x="2583018" y="1523395"/>
                </a:lnTo>
                <a:lnTo>
                  <a:pt x="2594458" y="1523395"/>
                </a:lnTo>
                <a:lnTo>
                  <a:pt x="2605897" y="1523395"/>
                </a:lnTo>
                <a:lnTo>
                  <a:pt x="2617337" y="1523395"/>
                </a:lnTo>
                <a:lnTo>
                  <a:pt x="2628776" y="1523395"/>
                </a:lnTo>
                <a:lnTo>
                  <a:pt x="2640216" y="1523395"/>
                </a:lnTo>
                <a:lnTo>
                  <a:pt x="2651655" y="1523395"/>
                </a:lnTo>
                <a:lnTo>
                  <a:pt x="2663095" y="1523395"/>
                </a:lnTo>
                <a:lnTo>
                  <a:pt x="2674535" y="1523395"/>
                </a:lnTo>
                <a:lnTo>
                  <a:pt x="2685974" y="1523395"/>
                </a:lnTo>
                <a:lnTo>
                  <a:pt x="2697413" y="1523395"/>
                </a:lnTo>
                <a:lnTo>
                  <a:pt x="2708853" y="1523395"/>
                </a:lnTo>
                <a:lnTo>
                  <a:pt x="2720293" y="1523395"/>
                </a:lnTo>
                <a:lnTo>
                  <a:pt x="2731727" y="1523395"/>
                </a:lnTo>
                <a:lnTo>
                  <a:pt x="2743172" y="1523395"/>
                </a:lnTo>
                <a:lnTo>
                  <a:pt x="2754611" y="1523395"/>
                </a:lnTo>
                <a:lnTo>
                  <a:pt x="2766046" y="1523395"/>
                </a:lnTo>
                <a:lnTo>
                  <a:pt x="2777490" y="1523395"/>
                </a:lnTo>
                <a:lnTo>
                  <a:pt x="2788925" y="1523395"/>
                </a:lnTo>
                <a:lnTo>
                  <a:pt x="2800364" y="1523395"/>
                </a:lnTo>
                <a:lnTo>
                  <a:pt x="2811804" y="1523395"/>
                </a:lnTo>
                <a:lnTo>
                  <a:pt x="2823243" y="1523395"/>
                </a:lnTo>
                <a:lnTo>
                  <a:pt x="2834683" y="1523395"/>
                </a:lnTo>
                <a:lnTo>
                  <a:pt x="2846123" y="1523395"/>
                </a:lnTo>
                <a:lnTo>
                  <a:pt x="2857562" y="1523395"/>
                </a:lnTo>
                <a:lnTo>
                  <a:pt x="2869001" y="1523395"/>
                </a:lnTo>
                <a:lnTo>
                  <a:pt x="2880441" y="1523395"/>
                </a:lnTo>
                <a:lnTo>
                  <a:pt x="2891881" y="1523395"/>
                </a:lnTo>
                <a:lnTo>
                  <a:pt x="2903320" y="1523395"/>
                </a:lnTo>
                <a:lnTo>
                  <a:pt x="2914760" y="1523395"/>
                </a:lnTo>
                <a:lnTo>
                  <a:pt x="2926199" y="1523395"/>
                </a:lnTo>
                <a:lnTo>
                  <a:pt x="2937639" y="1523395"/>
                </a:lnTo>
                <a:lnTo>
                  <a:pt x="2949078" y="1523395"/>
                </a:lnTo>
                <a:lnTo>
                  <a:pt x="2960518" y="1523395"/>
                </a:lnTo>
                <a:lnTo>
                  <a:pt x="2971957" y="1523395"/>
                </a:lnTo>
                <a:lnTo>
                  <a:pt x="2983397" y="1523395"/>
                </a:lnTo>
                <a:lnTo>
                  <a:pt x="2994837" y="1523395"/>
                </a:lnTo>
                <a:lnTo>
                  <a:pt x="3006276" y="1523395"/>
                </a:lnTo>
                <a:lnTo>
                  <a:pt x="3017715" y="1523395"/>
                </a:lnTo>
                <a:lnTo>
                  <a:pt x="3029155" y="1523395"/>
                </a:lnTo>
                <a:lnTo>
                  <a:pt x="3040594" y="1523395"/>
                </a:lnTo>
                <a:lnTo>
                  <a:pt x="3052034" y="1523395"/>
                </a:lnTo>
                <a:lnTo>
                  <a:pt x="3063474" y="1523395"/>
                </a:lnTo>
                <a:lnTo>
                  <a:pt x="3074913" y="1523395"/>
                </a:lnTo>
                <a:lnTo>
                  <a:pt x="3086352" y="1523395"/>
                </a:lnTo>
                <a:lnTo>
                  <a:pt x="3097792" y="1523395"/>
                </a:lnTo>
                <a:lnTo>
                  <a:pt x="3109232" y="1523395"/>
                </a:lnTo>
                <a:lnTo>
                  <a:pt x="3120671" y="1523395"/>
                </a:lnTo>
                <a:lnTo>
                  <a:pt x="3132111" y="1523395"/>
                </a:lnTo>
                <a:lnTo>
                  <a:pt x="3143550" y="1523395"/>
                </a:lnTo>
                <a:lnTo>
                  <a:pt x="3154990" y="1523395"/>
                </a:lnTo>
                <a:lnTo>
                  <a:pt x="3166429" y="1523395"/>
                </a:lnTo>
                <a:lnTo>
                  <a:pt x="3177869" y="1523395"/>
                </a:lnTo>
                <a:lnTo>
                  <a:pt x="3189308" y="1523395"/>
                </a:lnTo>
                <a:lnTo>
                  <a:pt x="3200748" y="1523395"/>
                </a:lnTo>
                <a:lnTo>
                  <a:pt x="3212187" y="1523395"/>
                </a:lnTo>
                <a:lnTo>
                  <a:pt x="3223627" y="1523395"/>
                </a:lnTo>
                <a:lnTo>
                  <a:pt x="3235066" y="1523395"/>
                </a:lnTo>
                <a:lnTo>
                  <a:pt x="3246501" y="1523395"/>
                </a:lnTo>
                <a:lnTo>
                  <a:pt x="3257945" y="1523395"/>
                </a:lnTo>
                <a:lnTo>
                  <a:pt x="3269385" y="1523395"/>
                </a:lnTo>
                <a:lnTo>
                  <a:pt x="3280825" y="1523395"/>
                </a:lnTo>
                <a:lnTo>
                  <a:pt x="3292264" y="1523395"/>
                </a:lnTo>
                <a:lnTo>
                  <a:pt x="3303699" y="1523395"/>
                </a:lnTo>
                <a:lnTo>
                  <a:pt x="3315143" y="1523395"/>
                </a:lnTo>
                <a:lnTo>
                  <a:pt x="3326578" y="1523395"/>
                </a:lnTo>
                <a:lnTo>
                  <a:pt x="3338017" y="1523395"/>
                </a:lnTo>
                <a:lnTo>
                  <a:pt x="3349457" y="1523395"/>
                </a:lnTo>
                <a:lnTo>
                  <a:pt x="3360896" y="1523395"/>
                </a:lnTo>
                <a:lnTo>
                  <a:pt x="3372336" y="1523395"/>
                </a:lnTo>
                <a:lnTo>
                  <a:pt x="3383776" y="1523395"/>
                </a:lnTo>
                <a:lnTo>
                  <a:pt x="3395215" y="1523395"/>
                </a:lnTo>
                <a:lnTo>
                  <a:pt x="3406654" y="1523395"/>
                </a:lnTo>
                <a:lnTo>
                  <a:pt x="3418094" y="1523395"/>
                </a:lnTo>
                <a:lnTo>
                  <a:pt x="3429534" y="1523395"/>
                </a:lnTo>
                <a:lnTo>
                  <a:pt x="3440973" y="1523395"/>
                </a:lnTo>
                <a:lnTo>
                  <a:pt x="3452413" y="1523395"/>
                </a:lnTo>
                <a:lnTo>
                  <a:pt x="3463852" y="1523395"/>
                </a:lnTo>
                <a:lnTo>
                  <a:pt x="3475292" y="1523395"/>
                </a:lnTo>
                <a:lnTo>
                  <a:pt x="3486731" y="1523395"/>
                </a:lnTo>
                <a:lnTo>
                  <a:pt x="3498171" y="1523395"/>
                </a:lnTo>
                <a:lnTo>
                  <a:pt x="3509610" y="1523395"/>
                </a:lnTo>
                <a:lnTo>
                  <a:pt x="3521050" y="1523395"/>
                </a:lnTo>
                <a:lnTo>
                  <a:pt x="3532489" y="1523395"/>
                </a:lnTo>
                <a:lnTo>
                  <a:pt x="3543929" y="1523395"/>
                </a:lnTo>
                <a:lnTo>
                  <a:pt x="3555368" y="1523395"/>
                </a:lnTo>
                <a:lnTo>
                  <a:pt x="3566808" y="1523395"/>
                </a:lnTo>
                <a:lnTo>
                  <a:pt x="3578247" y="1523395"/>
                </a:lnTo>
                <a:lnTo>
                  <a:pt x="3589687" y="1523395"/>
                </a:lnTo>
                <a:lnTo>
                  <a:pt x="3601127" y="1523395"/>
                </a:lnTo>
                <a:lnTo>
                  <a:pt x="3612566" y="1523395"/>
                </a:lnTo>
                <a:lnTo>
                  <a:pt x="3624005" y="1523395"/>
                </a:lnTo>
                <a:lnTo>
                  <a:pt x="3635445" y="1523395"/>
                </a:lnTo>
                <a:lnTo>
                  <a:pt x="3646885" y="1523395"/>
                </a:lnTo>
                <a:lnTo>
                  <a:pt x="3658324" y="1523395"/>
                </a:lnTo>
                <a:lnTo>
                  <a:pt x="3669764" y="1523395"/>
                </a:lnTo>
                <a:lnTo>
                  <a:pt x="3681203" y="1523395"/>
                </a:lnTo>
                <a:lnTo>
                  <a:pt x="3692643" y="1523395"/>
                </a:lnTo>
                <a:lnTo>
                  <a:pt x="3704082" y="1523395"/>
                </a:lnTo>
                <a:lnTo>
                  <a:pt x="3715522" y="1523395"/>
                </a:lnTo>
                <a:lnTo>
                  <a:pt x="3726961" y="1523395"/>
                </a:lnTo>
                <a:lnTo>
                  <a:pt x="3738401" y="1523395"/>
                </a:lnTo>
                <a:lnTo>
                  <a:pt x="3749840" y="1523395"/>
                </a:lnTo>
                <a:lnTo>
                  <a:pt x="3761280" y="1523395"/>
                </a:lnTo>
                <a:lnTo>
                  <a:pt x="3772719" y="1523395"/>
                </a:lnTo>
                <a:lnTo>
                  <a:pt x="3784154" y="1523395"/>
                </a:lnTo>
                <a:lnTo>
                  <a:pt x="3795598" y="1523395"/>
                </a:lnTo>
                <a:lnTo>
                  <a:pt x="3807033" y="1523395"/>
                </a:lnTo>
                <a:lnTo>
                  <a:pt x="3818473" y="1523395"/>
                </a:lnTo>
                <a:lnTo>
                  <a:pt x="3829917" y="1523395"/>
                </a:lnTo>
                <a:lnTo>
                  <a:pt x="3841352" y="1523395"/>
                </a:lnTo>
                <a:lnTo>
                  <a:pt x="3852791" y="1523395"/>
                </a:lnTo>
                <a:lnTo>
                  <a:pt x="3864231" y="1523395"/>
                </a:lnTo>
                <a:lnTo>
                  <a:pt x="3875670" y="1523395"/>
                </a:lnTo>
                <a:lnTo>
                  <a:pt x="3887110" y="1523395"/>
                </a:lnTo>
                <a:lnTo>
                  <a:pt x="3898549" y="1523395"/>
                </a:lnTo>
                <a:lnTo>
                  <a:pt x="3909989" y="1523395"/>
                </a:lnTo>
                <a:lnTo>
                  <a:pt x="3921447" y="1523395"/>
                </a:lnTo>
                <a:lnTo>
                  <a:pt x="3932878" y="1523395"/>
                </a:lnTo>
                <a:lnTo>
                  <a:pt x="3944307" y="1523395"/>
                </a:lnTo>
                <a:lnTo>
                  <a:pt x="3955737" y="1523395"/>
                </a:lnTo>
                <a:lnTo>
                  <a:pt x="3967167" y="1523395"/>
                </a:lnTo>
                <a:lnTo>
                  <a:pt x="3978645" y="1523395"/>
                </a:lnTo>
                <a:lnTo>
                  <a:pt x="3990075" y="1523395"/>
                </a:lnTo>
                <a:lnTo>
                  <a:pt x="4001505" y="1523395"/>
                </a:lnTo>
                <a:lnTo>
                  <a:pt x="4012935" y="1523395"/>
                </a:lnTo>
                <a:lnTo>
                  <a:pt x="4024365" y="1523395"/>
                </a:lnTo>
                <a:lnTo>
                  <a:pt x="4035843" y="1523395"/>
                </a:lnTo>
                <a:lnTo>
                  <a:pt x="4047273" y="1523395"/>
                </a:lnTo>
                <a:lnTo>
                  <a:pt x="4058702" y="1523395"/>
                </a:lnTo>
                <a:lnTo>
                  <a:pt x="4070133" y="1523395"/>
                </a:lnTo>
                <a:lnTo>
                  <a:pt x="4081563" y="1523395"/>
                </a:lnTo>
                <a:lnTo>
                  <a:pt x="4093040" y="1523395"/>
                </a:lnTo>
                <a:lnTo>
                  <a:pt x="4104471" y="1523395"/>
                </a:lnTo>
                <a:lnTo>
                  <a:pt x="4115900" y="1523395"/>
                </a:lnTo>
                <a:lnTo>
                  <a:pt x="4127330" y="1523395"/>
                </a:lnTo>
                <a:lnTo>
                  <a:pt x="4138760" y="1523395"/>
                </a:lnTo>
                <a:lnTo>
                  <a:pt x="4150238" y="1523395"/>
                </a:lnTo>
                <a:lnTo>
                  <a:pt x="4161668" y="1523395"/>
                </a:lnTo>
                <a:lnTo>
                  <a:pt x="4173098" y="1523395"/>
                </a:lnTo>
                <a:lnTo>
                  <a:pt x="4184528" y="1523395"/>
                </a:lnTo>
                <a:lnTo>
                  <a:pt x="4195958" y="1523395"/>
                </a:lnTo>
                <a:lnTo>
                  <a:pt x="4207436" y="1523395"/>
                </a:lnTo>
                <a:lnTo>
                  <a:pt x="4218865" y="1523395"/>
                </a:lnTo>
                <a:lnTo>
                  <a:pt x="4230296" y="1523395"/>
                </a:lnTo>
                <a:lnTo>
                  <a:pt x="4241726" y="1523395"/>
                </a:lnTo>
                <a:lnTo>
                  <a:pt x="4253156" y="1523395"/>
                </a:lnTo>
                <a:lnTo>
                  <a:pt x="4264634" y="1523395"/>
                </a:lnTo>
                <a:lnTo>
                  <a:pt x="4276063" y="1523395"/>
                </a:lnTo>
                <a:lnTo>
                  <a:pt x="4287493" y="1523395"/>
                </a:lnTo>
                <a:lnTo>
                  <a:pt x="4298923" y="1523395"/>
                </a:lnTo>
                <a:lnTo>
                  <a:pt x="4310353" y="1523395"/>
                </a:lnTo>
                <a:lnTo>
                  <a:pt x="4321831" y="1523395"/>
                </a:lnTo>
                <a:lnTo>
                  <a:pt x="4333261" y="1523395"/>
                </a:lnTo>
                <a:lnTo>
                  <a:pt x="4344691" y="1523395"/>
                </a:lnTo>
                <a:lnTo>
                  <a:pt x="4356121" y="1523395"/>
                </a:lnTo>
                <a:lnTo>
                  <a:pt x="4367551" y="1523395"/>
                </a:lnTo>
                <a:lnTo>
                  <a:pt x="4379028" y="1523395"/>
                </a:lnTo>
                <a:lnTo>
                  <a:pt x="4390458" y="1523395"/>
                </a:lnTo>
                <a:lnTo>
                  <a:pt x="4401889" y="1523395"/>
                </a:lnTo>
                <a:lnTo>
                  <a:pt x="4413319" y="1523395"/>
                </a:lnTo>
                <a:lnTo>
                  <a:pt x="4424749" y="1523395"/>
                </a:lnTo>
                <a:lnTo>
                  <a:pt x="4436226" y="1523395"/>
                </a:lnTo>
                <a:lnTo>
                  <a:pt x="4447656" y="1523395"/>
                </a:lnTo>
                <a:lnTo>
                  <a:pt x="4459086" y="1523395"/>
                </a:lnTo>
                <a:lnTo>
                  <a:pt x="4470516" y="1523395"/>
                </a:lnTo>
                <a:lnTo>
                  <a:pt x="4481946" y="1523395"/>
                </a:lnTo>
                <a:lnTo>
                  <a:pt x="4493424" y="1523395"/>
                </a:lnTo>
                <a:lnTo>
                  <a:pt x="4504854" y="1523395"/>
                </a:lnTo>
                <a:lnTo>
                  <a:pt x="4516284" y="1523395"/>
                </a:lnTo>
                <a:lnTo>
                  <a:pt x="4527714" y="1523395"/>
                </a:lnTo>
                <a:lnTo>
                  <a:pt x="4539144" y="1523395"/>
                </a:lnTo>
                <a:lnTo>
                  <a:pt x="4550621" y="1523395"/>
                </a:lnTo>
                <a:lnTo>
                  <a:pt x="4562051" y="1523395"/>
                </a:lnTo>
                <a:lnTo>
                  <a:pt x="4573482" y="1523395"/>
                </a:lnTo>
                <a:lnTo>
                  <a:pt x="4584912" y="1523395"/>
                </a:lnTo>
                <a:lnTo>
                  <a:pt x="4596341" y="1523395"/>
                </a:lnTo>
                <a:lnTo>
                  <a:pt x="4607771" y="1523395"/>
                </a:lnTo>
                <a:lnTo>
                  <a:pt x="4619249" y="1523395"/>
                </a:lnTo>
                <a:lnTo>
                  <a:pt x="4630679" y="1523395"/>
                </a:lnTo>
                <a:lnTo>
                  <a:pt x="4642109" y="1523395"/>
                </a:lnTo>
                <a:lnTo>
                  <a:pt x="4653539" y="1523395"/>
                </a:lnTo>
                <a:lnTo>
                  <a:pt x="4664969" y="1523395"/>
                </a:lnTo>
                <a:lnTo>
                  <a:pt x="4676447" y="1523395"/>
                </a:lnTo>
                <a:lnTo>
                  <a:pt x="4687877" y="1523395"/>
                </a:lnTo>
                <a:lnTo>
                  <a:pt x="4699306" y="1523395"/>
                </a:lnTo>
                <a:lnTo>
                  <a:pt x="4710737" y="1523395"/>
                </a:lnTo>
                <a:lnTo>
                  <a:pt x="4722167" y="1523395"/>
                </a:lnTo>
                <a:lnTo>
                  <a:pt x="4733644" y="1523395"/>
                </a:lnTo>
                <a:lnTo>
                  <a:pt x="4745075" y="1523395"/>
                </a:lnTo>
                <a:lnTo>
                  <a:pt x="4756504" y="1523395"/>
                </a:lnTo>
                <a:lnTo>
                  <a:pt x="4767934" y="1523395"/>
                </a:lnTo>
                <a:lnTo>
                  <a:pt x="4779364" y="1523395"/>
                </a:lnTo>
                <a:lnTo>
                  <a:pt x="4790842" y="1523395"/>
                </a:lnTo>
                <a:lnTo>
                  <a:pt x="4802272" y="1523395"/>
                </a:lnTo>
                <a:lnTo>
                  <a:pt x="4813702" y="1523395"/>
                </a:lnTo>
                <a:lnTo>
                  <a:pt x="4825132" y="1523395"/>
                </a:lnTo>
                <a:lnTo>
                  <a:pt x="4836562" y="1523395"/>
                </a:lnTo>
                <a:lnTo>
                  <a:pt x="4848040" y="1523395"/>
                </a:lnTo>
                <a:lnTo>
                  <a:pt x="4859469" y="1523395"/>
                </a:lnTo>
                <a:lnTo>
                  <a:pt x="4870899" y="1523395"/>
                </a:lnTo>
                <a:lnTo>
                  <a:pt x="4882330" y="1523395"/>
                </a:lnTo>
                <a:lnTo>
                  <a:pt x="4893760" y="1523395"/>
                </a:lnTo>
                <a:lnTo>
                  <a:pt x="4905237" y="1523395"/>
                </a:lnTo>
                <a:lnTo>
                  <a:pt x="4916667" y="1523395"/>
                </a:lnTo>
                <a:lnTo>
                  <a:pt x="4928097" y="1523395"/>
                </a:lnTo>
                <a:lnTo>
                  <a:pt x="4939527" y="1523395"/>
                </a:lnTo>
                <a:lnTo>
                  <a:pt x="4950957" y="1523395"/>
                </a:lnTo>
                <a:lnTo>
                  <a:pt x="4962435" y="1523395"/>
                </a:lnTo>
                <a:lnTo>
                  <a:pt x="4973865" y="1523395"/>
                </a:lnTo>
                <a:lnTo>
                  <a:pt x="4985295" y="1523395"/>
                </a:lnTo>
                <a:lnTo>
                  <a:pt x="4996725" y="1523395"/>
                </a:lnTo>
                <a:lnTo>
                  <a:pt x="5008155" y="1523395"/>
                </a:lnTo>
                <a:lnTo>
                  <a:pt x="5019632" y="1523395"/>
                </a:lnTo>
                <a:lnTo>
                  <a:pt x="5031062" y="1523395"/>
                </a:lnTo>
                <a:lnTo>
                  <a:pt x="5042492" y="1523395"/>
                </a:lnTo>
                <a:lnTo>
                  <a:pt x="5053923" y="1523395"/>
                </a:lnTo>
                <a:lnTo>
                  <a:pt x="5065353" y="1523395"/>
                </a:lnTo>
                <a:lnTo>
                  <a:pt x="5076830" y="1523395"/>
                </a:lnTo>
                <a:lnTo>
                  <a:pt x="5088260" y="1523395"/>
                </a:lnTo>
                <a:lnTo>
                  <a:pt x="5099690" y="1523395"/>
                </a:lnTo>
                <a:lnTo>
                  <a:pt x="5111120" y="1523395"/>
                </a:lnTo>
                <a:lnTo>
                  <a:pt x="5122550" y="1523395"/>
                </a:lnTo>
                <a:lnTo>
                  <a:pt x="5134028" y="1523395"/>
                </a:lnTo>
                <a:lnTo>
                  <a:pt x="5145458" y="1523395"/>
                </a:lnTo>
                <a:lnTo>
                  <a:pt x="5156888" y="1523395"/>
                </a:lnTo>
                <a:lnTo>
                  <a:pt x="5168318" y="1523395"/>
                </a:lnTo>
                <a:lnTo>
                  <a:pt x="5179747" y="1523395"/>
                </a:lnTo>
                <a:lnTo>
                  <a:pt x="5191225" y="1523395"/>
                </a:lnTo>
                <a:lnTo>
                  <a:pt x="5202655" y="1523395"/>
                </a:lnTo>
                <a:lnTo>
                  <a:pt x="5214085" y="1523395"/>
                </a:lnTo>
                <a:lnTo>
                  <a:pt x="5225515" y="1523395"/>
                </a:lnTo>
                <a:lnTo>
                  <a:pt x="5236945" y="1523395"/>
                </a:lnTo>
                <a:lnTo>
                  <a:pt x="5248423" y="1523395"/>
                </a:lnTo>
                <a:lnTo>
                  <a:pt x="5259853" y="1523395"/>
                </a:lnTo>
                <a:lnTo>
                  <a:pt x="5271283" y="1523395"/>
                </a:lnTo>
                <a:lnTo>
                  <a:pt x="5282713" y="1523395"/>
                </a:lnTo>
                <a:lnTo>
                  <a:pt x="5294143" y="1523395"/>
                </a:lnTo>
                <a:lnTo>
                  <a:pt x="5305621" y="1523395"/>
                </a:lnTo>
                <a:lnTo>
                  <a:pt x="5317051" y="1523395"/>
                </a:lnTo>
                <a:lnTo>
                  <a:pt x="5328481" y="1523395"/>
                </a:lnTo>
                <a:lnTo>
                  <a:pt x="5339910" y="1523395"/>
                </a:lnTo>
                <a:lnTo>
                  <a:pt x="5351340" y="1523395"/>
                </a:lnTo>
                <a:lnTo>
                  <a:pt x="5362818" y="1523395"/>
                </a:lnTo>
                <a:lnTo>
                  <a:pt x="5374248" y="1523395"/>
                </a:lnTo>
                <a:lnTo>
                  <a:pt x="5385678" y="1523395"/>
                </a:lnTo>
                <a:lnTo>
                  <a:pt x="5397108" y="1523395"/>
                </a:lnTo>
                <a:lnTo>
                  <a:pt x="5408538" y="1523395"/>
                </a:lnTo>
                <a:lnTo>
                  <a:pt x="5420016" y="1523395"/>
                </a:lnTo>
                <a:lnTo>
                  <a:pt x="5431446" y="1523395"/>
                </a:lnTo>
                <a:lnTo>
                  <a:pt x="5442876" y="1523395"/>
                </a:lnTo>
                <a:lnTo>
                  <a:pt x="5454306" y="1523395"/>
                </a:lnTo>
                <a:lnTo>
                  <a:pt x="5465736" y="1523395"/>
                </a:lnTo>
                <a:lnTo>
                  <a:pt x="5477214" y="1523395"/>
                </a:lnTo>
                <a:lnTo>
                  <a:pt x="5488643" y="1523395"/>
                </a:lnTo>
                <a:lnTo>
                  <a:pt x="5500073" y="1523395"/>
                </a:lnTo>
                <a:lnTo>
                  <a:pt x="5511503" y="1523395"/>
                </a:lnTo>
                <a:lnTo>
                  <a:pt x="5522933" y="1523395"/>
                </a:lnTo>
                <a:lnTo>
                  <a:pt x="5534411" y="1523395"/>
                </a:lnTo>
                <a:lnTo>
                  <a:pt x="5545841" y="1523395"/>
                </a:lnTo>
                <a:lnTo>
                  <a:pt x="5557271" y="1523395"/>
                </a:lnTo>
                <a:lnTo>
                  <a:pt x="5568701" y="1523395"/>
                </a:lnTo>
                <a:lnTo>
                  <a:pt x="5580131" y="1523395"/>
                </a:lnTo>
                <a:lnTo>
                  <a:pt x="5591609" y="1523395"/>
                </a:lnTo>
                <a:lnTo>
                  <a:pt x="5603038" y="1523395"/>
                </a:lnTo>
                <a:lnTo>
                  <a:pt x="5614469" y="1523395"/>
                </a:lnTo>
                <a:lnTo>
                  <a:pt x="5625899" y="1523395"/>
                </a:lnTo>
                <a:lnTo>
                  <a:pt x="5637329" y="1523395"/>
                </a:lnTo>
                <a:lnTo>
                  <a:pt x="5648759" y="1523395"/>
                </a:lnTo>
                <a:lnTo>
                  <a:pt x="5660236" y="1523395"/>
                </a:lnTo>
                <a:lnTo>
                  <a:pt x="5671666" y="1523395"/>
                </a:lnTo>
                <a:lnTo>
                  <a:pt x="5683096" y="1523395"/>
                </a:lnTo>
                <a:lnTo>
                  <a:pt x="5694526" y="1523395"/>
                </a:lnTo>
                <a:lnTo>
                  <a:pt x="5705956" y="1523395"/>
                </a:lnTo>
                <a:lnTo>
                  <a:pt x="5717434" y="1523395"/>
                </a:lnTo>
                <a:lnTo>
                  <a:pt x="5728864" y="1523395"/>
                </a:lnTo>
                <a:lnTo>
                  <a:pt x="5740294" y="1523395"/>
                </a:lnTo>
                <a:lnTo>
                  <a:pt x="5751724" y="1523395"/>
                </a:lnTo>
                <a:lnTo>
                  <a:pt x="5763154" y="1523395"/>
                </a:lnTo>
                <a:lnTo>
                  <a:pt x="5774631" y="1523395"/>
                </a:lnTo>
                <a:lnTo>
                  <a:pt x="5786062" y="1523395"/>
                </a:lnTo>
                <a:lnTo>
                  <a:pt x="5797492" y="1523395"/>
                </a:lnTo>
                <a:lnTo>
                  <a:pt x="5808921" y="1523395"/>
                </a:lnTo>
                <a:lnTo>
                  <a:pt x="5820351" y="1523395"/>
                </a:lnTo>
                <a:lnTo>
                  <a:pt x="5831829" y="1523395"/>
                </a:lnTo>
                <a:lnTo>
                  <a:pt x="5843259" y="1523395"/>
                </a:lnTo>
                <a:lnTo>
                  <a:pt x="5854689" y="1523395"/>
                </a:lnTo>
                <a:lnTo>
                  <a:pt x="5866119" y="1523395"/>
                </a:lnTo>
                <a:lnTo>
                  <a:pt x="5877549" y="1523395"/>
                </a:lnTo>
                <a:lnTo>
                  <a:pt x="5889027" y="1523395"/>
                </a:lnTo>
                <a:lnTo>
                  <a:pt x="5900457" y="1523395"/>
                </a:lnTo>
                <a:lnTo>
                  <a:pt x="5911887" y="1523395"/>
                </a:lnTo>
                <a:lnTo>
                  <a:pt x="5923317" y="1523395"/>
                </a:lnTo>
                <a:lnTo>
                  <a:pt x="5934747" y="1523395"/>
                </a:lnTo>
                <a:lnTo>
                  <a:pt x="5946225" y="1523395"/>
                </a:lnTo>
                <a:lnTo>
                  <a:pt x="5957655" y="1523395"/>
                </a:lnTo>
                <a:lnTo>
                  <a:pt x="5969084" y="1523395"/>
                </a:lnTo>
                <a:lnTo>
                  <a:pt x="5980514" y="1523395"/>
                </a:lnTo>
                <a:lnTo>
                  <a:pt x="5991944" y="1523395"/>
                </a:lnTo>
                <a:lnTo>
                  <a:pt x="6003422" y="1523395"/>
                </a:lnTo>
                <a:lnTo>
                  <a:pt x="6014852" y="1523395"/>
                </a:lnTo>
                <a:lnTo>
                  <a:pt x="6026282" y="1523395"/>
                </a:lnTo>
                <a:lnTo>
                  <a:pt x="6037712" y="1523395"/>
                </a:lnTo>
                <a:lnTo>
                  <a:pt x="6049142" y="1523395"/>
                </a:lnTo>
                <a:lnTo>
                  <a:pt x="6060620" y="1523395"/>
                </a:lnTo>
                <a:lnTo>
                  <a:pt x="6072049" y="1523395"/>
                </a:lnTo>
                <a:lnTo>
                  <a:pt x="6083480" y="1523395"/>
                </a:lnTo>
                <a:lnTo>
                  <a:pt x="6094910" y="1523395"/>
                </a:lnTo>
                <a:lnTo>
                  <a:pt x="6106340" y="1523395"/>
                </a:lnTo>
                <a:lnTo>
                  <a:pt x="6117818" y="1523395"/>
                </a:lnTo>
                <a:lnTo>
                  <a:pt x="6129247" y="1523395"/>
                </a:lnTo>
                <a:lnTo>
                  <a:pt x="6140677" y="1523395"/>
                </a:lnTo>
                <a:lnTo>
                  <a:pt x="6152107" y="1523395"/>
                </a:lnTo>
                <a:lnTo>
                  <a:pt x="6163537" y="1523395"/>
                </a:lnTo>
                <a:lnTo>
                  <a:pt x="6175015" y="1523395"/>
                </a:lnTo>
                <a:lnTo>
                  <a:pt x="6186445" y="1523395"/>
                </a:lnTo>
                <a:lnTo>
                  <a:pt x="6197875" y="1523395"/>
                </a:lnTo>
                <a:lnTo>
                  <a:pt x="6209305" y="1523395"/>
                </a:lnTo>
                <a:lnTo>
                  <a:pt x="6220735" y="1523395"/>
                </a:lnTo>
                <a:lnTo>
                  <a:pt x="6232212" y="1523395"/>
                </a:lnTo>
                <a:lnTo>
                  <a:pt x="6243642" y="1523395"/>
                </a:lnTo>
                <a:lnTo>
                  <a:pt x="6255073" y="1523395"/>
                </a:lnTo>
                <a:lnTo>
                  <a:pt x="6266503" y="1523395"/>
                </a:lnTo>
                <a:lnTo>
                  <a:pt x="6277933" y="1523395"/>
                </a:lnTo>
                <a:lnTo>
                  <a:pt x="6289410" y="1523395"/>
                </a:lnTo>
                <a:lnTo>
                  <a:pt x="6300840" y="1523395"/>
                </a:lnTo>
                <a:lnTo>
                  <a:pt x="6312270" y="1523395"/>
                </a:lnTo>
                <a:lnTo>
                  <a:pt x="6323700" y="1523395"/>
                </a:lnTo>
                <a:lnTo>
                  <a:pt x="6335130" y="1523395"/>
                </a:lnTo>
                <a:lnTo>
                  <a:pt x="6346608" y="1523395"/>
                </a:lnTo>
                <a:lnTo>
                  <a:pt x="6358038" y="1523395"/>
                </a:lnTo>
                <a:lnTo>
                  <a:pt x="6369468" y="1523395"/>
                </a:lnTo>
                <a:lnTo>
                  <a:pt x="6380898" y="1523395"/>
                </a:lnTo>
                <a:lnTo>
                  <a:pt x="6392328" y="1523395"/>
                </a:lnTo>
                <a:lnTo>
                  <a:pt x="6403805" y="1523395"/>
                </a:lnTo>
                <a:lnTo>
                  <a:pt x="6415235" y="1523395"/>
                </a:lnTo>
                <a:lnTo>
                  <a:pt x="6426666" y="1523395"/>
                </a:lnTo>
                <a:lnTo>
                  <a:pt x="6438096" y="1523395"/>
                </a:lnTo>
                <a:lnTo>
                  <a:pt x="6449525" y="1523395"/>
                </a:lnTo>
                <a:lnTo>
                  <a:pt x="6461003" y="1523395"/>
                </a:lnTo>
                <a:lnTo>
                  <a:pt x="6472433" y="1523395"/>
                </a:lnTo>
                <a:lnTo>
                  <a:pt x="6483863" y="1523395"/>
                </a:lnTo>
                <a:lnTo>
                  <a:pt x="6495293" y="1523395"/>
                </a:lnTo>
                <a:lnTo>
                  <a:pt x="6506723" y="1523395"/>
                </a:lnTo>
                <a:lnTo>
                  <a:pt x="6518201" y="1523395"/>
                </a:lnTo>
                <a:lnTo>
                  <a:pt x="6529631" y="1523395"/>
                </a:lnTo>
                <a:lnTo>
                  <a:pt x="6541061" y="1523395"/>
                </a:lnTo>
                <a:lnTo>
                  <a:pt x="6552490" y="1523395"/>
                </a:lnTo>
                <a:lnTo>
                  <a:pt x="6563921" y="1523395"/>
                </a:lnTo>
                <a:lnTo>
                  <a:pt x="6575398" y="1523395"/>
                </a:lnTo>
                <a:lnTo>
                  <a:pt x="6586828" y="1523395"/>
                </a:lnTo>
                <a:lnTo>
                  <a:pt x="6598259" y="1523395"/>
                </a:lnTo>
                <a:lnTo>
                  <a:pt x="6609688" y="1523395"/>
                </a:lnTo>
                <a:lnTo>
                  <a:pt x="6621118" y="1523395"/>
                </a:lnTo>
                <a:lnTo>
                  <a:pt x="6632596" y="1523395"/>
                </a:lnTo>
                <a:lnTo>
                  <a:pt x="6644026" y="1523395"/>
                </a:lnTo>
                <a:lnTo>
                  <a:pt x="6655456" y="1523395"/>
                </a:lnTo>
                <a:lnTo>
                  <a:pt x="6666886" y="1523395"/>
                </a:lnTo>
                <a:lnTo>
                  <a:pt x="6678316" y="1523395"/>
                </a:lnTo>
                <a:lnTo>
                  <a:pt x="6689794" y="1523395"/>
                </a:lnTo>
                <a:lnTo>
                  <a:pt x="6701224" y="1523395"/>
                </a:lnTo>
                <a:lnTo>
                  <a:pt x="6712653" y="1523395"/>
                </a:lnTo>
                <a:lnTo>
                  <a:pt x="6724083" y="1523395"/>
                </a:lnTo>
                <a:lnTo>
                  <a:pt x="6735514" y="1523395"/>
                </a:lnTo>
                <a:lnTo>
                  <a:pt x="6746944" y="1523395"/>
                </a:lnTo>
                <a:lnTo>
                  <a:pt x="6758421" y="1523395"/>
                </a:lnTo>
                <a:lnTo>
                  <a:pt x="6769851" y="1523395"/>
                </a:lnTo>
                <a:lnTo>
                  <a:pt x="6781281" y="1523395"/>
                </a:lnTo>
                <a:lnTo>
                  <a:pt x="6792711" y="1523395"/>
                </a:lnTo>
                <a:lnTo>
                  <a:pt x="6804141" y="1523395"/>
                </a:lnTo>
                <a:lnTo>
                  <a:pt x="6815619" y="1523395"/>
                </a:lnTo>
                <a:lnTo>
                  <a:pt x="6827049" y="1523395"/>
                </a:lnTo>
                <a:lnTo>
                  <a:pt x="6838479" y="1523395"/>
                </a:lnTo>
                <a:lnTo>
                  <a:pt x="6849909" y="1523395"/>
                </a:lnTo>
                <a:lnTo>
                  <a:pt x="6861339" y="1523395"/>
                </a:lnTo>
                <a:lnTo>
                  <a:pt x="6872816" y="1523395"/>
                </a:lnTo>
                <a:lnTo>
                  <a:pt x="6884246" y="1523395"/>
                </a:lnTo>
                <a:lnTo>
                  <a:pt x="6895676" y="1523395"/>
                </a:lnTo>
                <a:lnTo>
                  <a:pt x="6907107" y="1523395"/>
                </a:lnTo>
                <a:lnTo>
                  <a:pt x="6918537" y="1523395"/>
                </a:lnTo>
                <a:lnTo>
                  <a:pt x="6930014" y="1523395"/>
                </a:lnTo>
                <a:lnTo>
                  <a:pt x="6941444" y="1523395"/>
                </a:lnTo>
                <a:lnTo>
                  <a:pt x="6952874" y="1523395"/>
                </a:lnTo>
                <a:lnTo>
                  <a:pt x="6964304" y="1523395"/>
                </a:lnTo>
                <a:lnTo>
                  <a:pt x="6975734" y="1523395"/>
                </a:lnTo>
                <a:lnTo>
                  <a:pt x="6987212" y="1523395"/>
                </a:lnTo>
                <a:lnTo>
                  <a:pt x="6998642" y="1523395"/>
                </a:lnTo>
                <a:lnTo>
                  <a:pt x="7010072" y="1523395"/>
                </a:lnTo>
                <a:lnTo>
                  <a:pt x="7021502" y="1523395"/>
                </a:lnTo>
                <a:lnTo>
                  <a:pt x="7032931" y="1523395"/>
                </a:lnTo>
                <a:lnTo>
                  <a:pt x="7044409" y="1523395"/>
                </a:lnTo>
                <a:lnTo>
                  <a:pt x="7055839" y="1523395"/>
                </a:lnTo>
                <a:lnTo>
                  <a:pt x="7067269" y="1523395"/>
                </a:lnTo>
                <a:lnTo>
                  <a:pt x="7078700" y="1523395"/>
                </a:lnTo>
                <a:lnTo>
                  <a:pt x="7090129" y="1523395"/>
                </a:lnTo>
                <a:lnTo>
                  <a:pt x="7101607" y="1523395"/>
                </a:lnTo>
                <a:lnTo>
                  <a:pt x="7113037" y="1523395"/>
                </a:lnTo>
                <a:lnTo>
                  <a:pt x="7124467" y="1523395"/>
                </a:lnTo>
                <a:lnTo>
                  <a:pt x="7135897" y="1523395"/>
                </a:lnTo>
                <a:lnTo>
                  <a:pt x="7147327" y="1523395"/>
                </a:lnTo>
                <a:lnTo>
                  <a:pt x="7158805" y="1523395"/>
                </a:lnTo>
                <a:lnTo>
                  <a:pt x="7170235" y="1523395"/>
                </a:lnTo>
                <a:lnTo>
                  <a:pt x="7181665" y="1523395"/>
                </a:lnTo>
                <a:lnTo>
                  <a:pt x="7193094" y="1523395"/>
                </a:lnTo>
                <a:lnTo>
                  <a:pt x="7204524" y="1523395"/>
                </a:lnTo>
                <a:lnTo>
                  <a:pt x="7216002" y="1523395"/>
                </a:lnTo>
                <a:lnTo>
                  <a:pt x="7227432" y="1523395"/>
                </a:lnTo>
                <a:lnTo>
                  <a:pt x="7238862" y="1523395"/>
                </a:lnTo>
                <a:lnTo>
                  <a:pt x="7250292" y="1523395"/>
                </a:lnTo>
                <a:lnTo>
                  <a:pt x="7261722" y="1523395"/>
                </a:lnTo>
                <a:lnTo>
                  <a:pt x="7273200" y="1523395"/>
                </a:lnTo>
                <a:lnTo>
                  <a:pt x="7284630" y="1523395"/>
                </a:lnTo>
                <a:lnTo>
                  <a:pt x="7296060" y="1523395"/>
                </a:lnTo>
                <a:lnTo>
                  <a:pt x="7307490" y="1523395"/>
                </a:lnTo>
                <a:lnTo>
                  <a:pt x="7318920" y="1523395"/>
                </a:lnTo>
                <a:lnTo>
                  <a:pt x="7330398" y="1523395"/>
                </a:lnTo>
                <a:lnTo>
                  <a:pt x="7341828" y="1523395"/>
                </a:lnTo>
                <a:lnTo>
                  <a:pt x="7353257" y="1523395"/>
                </a:lnTo>
                <a:lnTo>
                  <a:pt x="7364687" y="1523395"/>
                </a:lnTo>
                <a:lnTo>
                  <a:pt x="7376117" y="1523395"/>
                </a:lnTo>
                <a:lnTo>
                  <a:pt x="7387595" y="1523395"/>
                </a:lnTo>
                <a:lnTo>
                  <a:pt x="7399025" y="1523395"/>
                </a:lnTo>
                <a:lnTo>
                  <a:pt x="7410455" y="1523395"/>
                </a:lnTo>
                <a:lnTo>
                  <a:pt x="7421885" y="1523395"/>
                </a:lnTo>
                <a:lnTo>
                  <a:pt x="7433315" y="1523395"/>
                </a:lnTo>
                <a:lnTo>
                  <a:pt x="7444793" y="1523395"/>
                </a:lnTo>
                <a:lnTo>
                  <a:pt x="7456222" y="1523395"/>
                </a:lnTo>
                <a:lnTo>
                  <a:pt x="7467653" y="1523395"/>
                </a:lnTo>
                <a:lnTo>
                  <a:pt x="7479083" y="1523395"/>
                </a:lnTo>
                <a:lnTo>
                  <a:pt x="7490513" y="1523395"/>
                </a:lnTo>
                <a:lnTo>
                  <a:pt x="7501990" y="1523395"/>
                </a:lnTo>
                <a:lnTo>
                  <a:pt x="7513420" y="845830"/>
                </a:lnTo>
                <a:lnTo>
                  <a:pt x="7524850" y="291455"/>
                </a:lnTo>
                <a:lnTo>
                  <a:pt x="7536280" y="447704"/>
                </a:lnTo>
                <a:lnTo>
                  <a:pt x="7547710" y="0"/>
                </a:lnTo>
                <a:lnTo>
                  <a:pt x="7559188" y="934469"/>
                </a:lnTo>
                <a:lnTo>
                  <a:pt x="7570618" y="845830"/>
                </a:lnTo>
                <a:lnTo>
                  <a:pt x="7582048" y="1045645"/>
                </a:lnTo>
                <a:lnTo>
                  <a:pt x="7593478" y="1222924"/>
                </a:lnTo>
                <a:lnTo>
                  <a:pt x="7604908" y="563385"/>
                </a:lnTo>
                <a:lnTo>
                  <a:pt x="7616385" y="97650"/>
                </a:lnTo>
                <a:lnTo>
                  <a:pt x="7627815" y="581411"/>
                </a:lnTo>
                <a:lnTo>
                  <a:pt x="7639246" y="1385178"/>
                </a:lnTo>
                <a:lnTo>
                  <a:pt x="7650676" y="1200388"/>
                </a:lnTo>
                <a:lnTo>
                  <a:pt x="7662106" y="1505369"/>
                </a:lnTo>
                <a:lnTo>
                  <a:pt x="7673583" y="1523395"/>
                </a:lnTo>
                <a:lnTo>
                  <a:pt x="7685013" y="1518890"/>
                </a:lnTo>
                <a:lnTo>
                  <a:pt x="7696443" y="1523395"/>
                </a:lnTo>
                <a:lnTo>
                  <a:pt x="7707873" y="1523395"/>
                </a:lnTo>
                <a:lnTo>
                  <a:pt x="7719303" y="1523395"/>
                </a:lnTo>
                <a:lnTo>
                  <a:pt x="7730733" y="1523395"/>
                </a:lnTo>
                <a:lnTo>
                  <a:pt x="7742211" y="1523395"/>
                </a:lnTo>
                <a:lnTo>
                  <a:pt x="7753641" y="1523395"/>
                </a:lnTo>
                <a:lnTo>
                  <a:pt x="7765071" y="1523395"/>
                </a:lnTo>
                <a:lnTo>
                  <a:pt x="7776501" y="1523395"/>
                </a:lnTo>
                <a:lnTo>
                  <a:pt x="7787931" y="1523395"/>
                </a:lnTo>
                <a:lnTo>
                  <a:pt x="7799408" y="1523395"/>
                </a:lnTo>
                <a:lnTo>
                  <a:pt x="7810839" y="1523395"/>
                </a:lnTo>
                <a:lnTo>
                  <a:pt x="7822268" y="1523395"/>
                </a:lnTo>
                <a:lnTo>
                  <a:pt x="7833698" y="1523395"/>
                </a:lnTo>
                <a:lnTo>
                  <a:pt x="7845128" y="1523395"/>
                </a:lnTo>
                <a:lnTo>
                  <a:pt x="7856606" y="1523395"/>
                </a:lnTo>
                <a:lnTo>
                  <a:pt x="7868036" y="1523395"/>
                </a:lnTo>
                <a:lnTo>
                  <a:pt x="7879466" y="1523395"/>
                </a:lnTo>
                <a:lnTo>
                  <a:pt x="7890896" y="1523395"/>
                </a:lnTo>
                <a:lnTo>
                  <a:pt x="7902326" y="1523395"/>
                </a:lnTo>
                <a:lnTo>
                  <a:pt x="7913804" y="1523395"/>
                </a:lnTo>
                <a:lnTo>
                  <a:pt x="7925234" y="1523395"/>
                </a:lnTo>
                <a:lnTo>
                  <a:pt x="7936663" y="1523395"/>
                </a:lnTo>
                <a:lnTo>
                  <a:pt x="7948094" y="1523395"/>
                </a:lnTo>
                <a:lnTo>
                  <a:pt x="7959524" y="1523395"/>
                </a:lnTo>
                <a:lnTo>
                  <a:pt x="7971001" y="1523395"/>
                </a:lnTo>
                <a:lnTo>
                  <a:pt x="7982431" y="1523395"/>
                </a:lnTo>
                <a:lnTo>
                  <a:pt x="7993861" y="1523395"/>
                </a:lnTo>
                <a:lnTo>
                  <a:pt x="8005291" y="1523395"/>
                </a:lnTo>
                <a:lnTo>
                  <a:pt x="8016721" y="1523395"/>
                </a:lnTo>
                <a:lnTo>
                  <a:pt x="8028199" y="1523395"/>
                </a:lnTo>
                <a:lnTo>
                  <a:pt x="8039629" y="1523395"/>
                </a:lnTo>
                <a:lnTo>
                  <a:pt x="8051059" y="1523395"/>
                </a:lnTo>
                <a:lnTo>
                  <a:pt x="8062489" y="1523395"/>
                </a:lnTo>
                <a:lnTo>
                  <a:pt x="8073919" y="1523395"/>
                </a:lnTo>
                <a:lnTo>
                  <a:pt x="8085396" y="1523395"/>
                </a:lnTo>
                <a:lnTo>
                  <a:pt x="8096826" y="1523395"/>
                </a:lnTo>
                <a:lnTo>
                  <a:pt x="8108256" y="1523395"/>
                </a:lnTo>
                <a:lnTo>
                  <a:pt x="8119687" y="1523395"/>
                </a:lnTo>
                <a:lnTo>
                  <a:pt x="8131117" y="1523395"/>
                </a:lnTo>
                <a:lnTo>
                  <a:pt x="8142594" y="1523395"/>
                </a:lnTo>
                <a:lnTo>
                  <a:pt x="8154024" y="1523395"/>
                </a:lnTo>
                <a:lnTo>
                  <a:pt x="8165454" y="1523395"/>
                </a:lnTo>
                <a:lnTo>
                  <a:pt x="8176884" y="1523395"/>
                </a:lnTo>
                <a:lnTo>
                  <a:pt x="8188314" y="1523395"/>
                </a:lnTo>
                <a:lnTo>
                  <a:pt x="8199792" y="1523395"/>
                </a:lnTo>
                <a:lnTo>
                  <a:pt x="8211222" y="1523395"/>
                </a:lnTo>
                <a:lnTo>
                  <a:pt x="8222652" y="1523395"/>
                </a:lnTo>
                <a:lnTo>
                  <a:pt x="8234082" y="1523395"/>
                </a:lnTo>
                <a:lnTo>
                  <a:pt x="8245512" y="1523395"/>
                </a:lnTo>
                <a:lnTo>
                  <a:pt x="8256989" y="1523395"/>
                </a:lnTo>
                <a:lnTo>
                  <a:pt x="8268419" y="1523395"/>
                </a:lnTo>
                <a:lnTo>
                  <a:pt x="8279850" y="1523395"/>
                </a:lnTo>
                <a:lnTo>
                  <a:pt x="8291280" y="1523395"/>
                </a:lnTo>
                <a:lnTo>
                  <a:pt x="8302709" y="1523395"/>
                </a:lnTo>
                <a:lnTo>
                  <a:pt x="8314187" y="1523395"/>
                </a:lnTo>
                <a:lnTo>
                  <a:pt x="8325617" y="1523395"/>
                </a:lnTo>
                <a:lnTo>
                  <a:pt x="8337047" y="1523395"/>
                </a:lnTo>
                <a:lnTo>
                  <a:pt x="8348477" y="1523395"/>
                </a:lnTo>
                <a:lnTo>
                  <a:pt x="8359907" y="1523395"/>
                </a:lnTo>
                <a:lnTo>
                  <a:pt x="8371385" y="1523395"/>
                </a:lnTo>
                <a:lnTo>
                  <a:pt x="8382815" y="1523395"/>
                </a:lnTo>
                <a:lnTo>
                  <a:pt x="8394245" y="1523395"/>
                </a:lnTo>
                <a:lnTo>
                  <a:pt x="8405674" y="1523395"/>
                </a:lnTo>
                <a:lnTo>
                  <a:pt x="8417104" y="1523395"/>
                </a:lnTo>
                <a:lnTo>
                  <a:pt x="8428582" y="1523395"/>
                </a:lnTo>
                <a:lnTo>
                  <a:pt x="8440012" y="1523395"/>
                </a:lnTo>
                <a:lnTo>
                  <a:pt x="8451442" y="1523395"/>
                </a:lnTo>
                <a:lnTo>
                  <a:pt x="8462872" y="1523395"/>
                </a:lnTo>
                <a:lnTo>
                  <a:pt x="8474302" y="1523395"/>
                </a:lnTo>
                <a:lnTo>
                  <a:pt x="8485780" y="1523395"/>
                </a:lnTo>
                <a:lnTo>
                  <a:pt x="8497210" y="1523395"/>
                </a:lnTo>
                <a:lnTo>
                  <a:pt x="8508640" y="1523395"/>
                </a:lnTo>
                <a:lnTo>
                  <a:pt x="8520069" y="1523395"/>
                </a:lnTo>
                <a:lnTo>
                  <a:pt x="8531500" y="1523395"/>
                </a:lnTo>
                <a:lnTo>
                  <a:pt x="8542977" y="1523395"/>
                </a:lnTo>
                <a:lnTo>
                  <a:pt x="8554407" y="1523395"/>
                </a:lnTo>
                <a:lnTo>
                  <a:pt x="8565837" y="1523395"/>
                </a:lnTo>
                <a:lnTo>
                  <a:pt x="8577267" y="1523395"/>
                </a:lnTo>
                <a:lnTo>
                  <a:pt x="8588697" y="1523395"/>
                </a:lnTo>
                <a:lnTo>
                  <a:pt x="8600175" y="1523395"/>
                </a:lnTo>
                <a:lnTo>
                  <a:pt x="8611605" y="1523395"/>
                </a:lnTo>
                <a:lnTo>
                  <a:pt x="8623035" y="1523395"/>
                </a:lnTo>
                <a:lnTo>
                  <a:pt x="8634465" y="1523395"/>
                </a:lnTo>
                <a:lnTo>
                  <a:pt x="8645895" y="1523395"/>
                </a:lnTo>
                <a:lnTo>
                  <a:pt x="8657373" y="1523395"/>
                </a:lnTo>
                <a:lnTo>
                  <a:pt x="8668802" y="1523395"/>
                </a:lnTo>
                <a:lnTo>
                  <a:pt x="8680232" y="1523395"/>
                </a:lnTo>
                <a:lnTo>
                  <a:pt x="8691662" y="1523395"/>
                </a:lnTo>
                <a:lnTo>
                  <a:pt x="8703093" y="1523395"/>
                </a:lnTo>
                <a:lnTo>
                  <a:pt x="8714570" y="1523395"/>
                </a:lnTo>
                <a:lnTo>
                  <a:pt x="8726000" y="1523395"/>
                </a:lnTo>
                <a:lnTo>
                  <a:pt x="8737430" y="1523395"/>
                </a:lnTo>
                <a:lnTo>
                  <a:pt x="8748860" y="1523395"/>
                </a:lnTo>
                <a:lnTo>
                  <a:pt x="8760290" y="1523395"/>
                </a:lnTo>
                <a:lnTo>
                  <a:pt x="8771768" y="1523395"/>
                </a:lnTo>
                <a:lnTo>
                  <a:pt x="8783198" y="1523395"/>
                </a:lnTo>
                <a:lnTo>
                  <a:pt x="8794628" y="1523395"/>
                </a:lnTo>
                <a:lnTo>
                  <a:pt x="8806058" y="1523395"/>
                </a:lnTo>
                <a:lnTo>
                  <a:pt x="8817488" y="1523395"/>
                </a:lnTo>
                <a:lnTo>
                  <a:pt x="8828918" y="1523395"/>
                </a:lnTo>
                <a:lnTo>
                  <a:pt x="8840395" y="1523395"/>
                </a:lnTo>
                <a:lnTo>
                  <a:pt x="8851825" y="1523395"/>
                </a:lnTo>
                <a:lnTo>
                  <a:pt x="8863256" y="1523395"/>
                </a:lnTo>
                <a:lnTo>
                  <a:pt x="8874686" y="1523395"/>
                </a:lnTo>
                <a:lnTo>
                  <a:pt x="8886115" y="1523395"/>
                </a:lnTo>
                <a:lnTo>
                  <a:pt x="8897593" y="1523395"/>
                </a:lnTo>
                <a:lnTo>
                  <a:pt x="8909022" y="1523395"/>
                </a:lnTo>
                <a:lnTo>
                  <a:pt x="8920453" y="1523395"/>
                </a:lnTo>
                <a:lnTo>
                  <a:pt x="8931883" y="1523395"/>
                </a:lnTo>
                <a:lnTo>
                  <a:pt x="8943313" y="1523395"/>
                </a:lnTo>
                <a:lnTo>
                  <a:pt x="8954791" y="1523395"/>
                </a:lnTo>
                <a:lnTo>
                  <a:pt x="8966220" y="1523395"/>
                </a:lnTo>
                <a:lnTo>
                  <a:pt x="8977651" y="1523395"/>
                </a:lnTo>
                <a:lnTo>
                  <a:pt x="8989080" y="1523395"/>
                </a:lnTo>
                <a:lnTo>
                  <a:pt x="9000511" y="1523395"/>
                </a:lnTo>
                <a:lnTo>
                  <a:pt x="9011988" y="1523395"/>
                </a:lnTo>
                <a:lnTo>
                  <a:pt x="9023418" y="1523395"/>
                </a:lnTo>
                <a:lnTo>
                  <a:pt x="9034849" y="1523395"/>
                </a:lnTo>
                <a:lnTo>
                  <a:pt x="9046278" y="1523395"/>
                </a:lnTo>
                <a:lnTo>
                  <a:pt x="9057709" y="1523395"/>
                </a:lnTo>
                <a:lnTo>
                  <a:pt x="9069186" y="1523395"/>
                </a:lnTo>
                <a:lnTo>
                  <a:pt x="9080615" y="1523395"/>
                </a:lnTo>
                <a:lnTo>
                  <a:pt x="9092046" y="1523395"/>
                </a:lnTo>
                <a:lnTo>
                  <a:pt x="9103476" y="1523395"/>
                </a:lnTo>
                <a:lnTo>
                  <a:pt x="9114906" y="1523395"/>
                </a:lnTo>
                <a:lnTo>
                  <a:pt x="9126384" y="1523395"/>
                </a:lnTo>
                <a:lnTo>
                  <a:pt x="9137813" y="1523395"/>
                </a:lnTo>
                <a:lnTo>
                  <a:pt x="9149244" y="1523395"/>
                </a:lnTo>
                <a:lnTo>
                  <a:pt x="9160673" y="1523395"/>
                </a:lnTo>
                <a:lnTo>
                  <a:pt x="9172104" y="1523395"/>
                </a:lnTo>
                <a:lnTo>
                  <a:pt x="9183581" y="1523395"/>
                </a:lnTo>
                <a:lnTo>
                  <a:pt x="9195011" y="1523395"/>
                </a:lnTo>
                <a:lnTo>
                  <a:pt x="9206442" y="1523395"/>
                </a:lnTo>
                <a:lnTo>
                  <a:pt x="9217871" y="1523395"/>
                </a:lnTo>
                <a:lnTo>
                  <a:pt x="9229301" y="1523395"/>
                </a:lnTo>
                <a:lnTo>
                  <a:pt x="9240779" y="1523395"/>
                </a:lnTo>
                <a:lnTo>
                  <a:pt x="9252209" y="1523395"/>
                </a:lnTo>
                <a:lnTo>
                  <a:pt x="9263639" y="1523395"/>
                </a:lnTo>
                <a:lnTo>
                  <a:pt x="9275069" y="1523395"/>
                </a:lnTo>
                <a:lnTo>
                  <a:pt x="9286498" y="1523395"/>
                </a:lnTo>
                <a:lnTo>
                  <a:pt x="9297977" y="1523395"/>
                </a:lnTo>
                <a:lnTo>
                  <a:pt x="9309406" y="1523395"/>
                </a:lnTo>
                <a:lnTo>
                  <a:pt x="9320837" y="1523395"/>
                </a:lnTo>
                <a:lnTo>
                  <a:pt x="9332266" y="1523395"/>
                </a:lnTo>
                <a:lnTo>
                  <a:pt x="9343696" y="1523395"/>
                </a:lnTo>
                <a:lnTo>
                  <a:pt x="9355174" y="1523395"/>
                </a:lnTo>
                <a:lnTo>
                  <a:pt x="9366604" y="1523395"/>
                </a:lnTo>
                <a:lnTo>
                  <a:pt x="9378035" y="1523395"/>
                </a:lnTo>
                <a:lnTo>
                  <a:pt x="9389464" y="1523395"/>
                </a:lnTo>
                <a:lnTo>
                  <a:pt x="9400894" y="1523395"/>
                </a:lnTo>
                <a:lnTo>
                  <a:pt x="9412372" y="1523395"/>
                </a:lnTo>
                <a:lnTo>
                  <a:pt x="9423802" y="1523395"/>
                </a:lnTo>
                <a:lnTo>
                  <a:pt x="9435232" y="1523395"/>
                </a:lnTo>
                <a:lnTo>
                  <a:pt x="9446662" y="1523395"/>
                </a:lnTo>
                <a:lnTo>
                  <a:pt x="9458091" y="1523395"/>
                </a:lnTo>
                <a:lnTo>
                  <a:pt x="9469570" y="1523395"/>
                </a:lnTo>
                <a:lnTo>
                  <a:pt x="9480999" y="1523395"/>
                </a:lnTo>
                <a:lnTo>
                  <a:pt x="9492429" y="1523395"/>
                </a:lnTo>
                <a:lnTo>
                  <a:pt x="9503859" y="1523395"/>
                </a:lnTo>
                <a:lnTo>
                  <a:pt x="9515289" y="1523395"/>
                </a:lnTo>
                <a:lnTo>
                  <a:pt x="9526767" y="1523395"/>
                </a:lnTo>
                <a:lnTo>
                  <a:pt x="9538197" y="1523395"/>
                </a:lnTo>
                <a:lnTo>
                  <a:pt x="9549626" y="1523395"/>
                </a:lnTo>
                <a:lnTo>
                  <a:pt x="9561057" y="1523395"/>
                </a:lnTo>
                <a:lnTo>
                  <a:pt x="9572487" y="1523395"/>
                </a:lnTo>
                <a:lnTo>
                  <a:pt x="9583965" y="1523395"/>
                </a:lnTo>
                <a:lnTo>
                  <a:pt x="9595395" y="1523395"/>
                </a:lnTo>
                <a:lnTo>
                  <a:pt x="9606824" y="1523395"/>
                </a:lnTo>
                <a:lnTo>
                  <a:pt x="9618255" y="1523395"/>
                </a:lnTo>
                <a:lnTo>
                  <a:pt x="9629684" y="1523395"/>
                </a:lnTo>
                <a:lnTo>
                  <a:pt x="9641163" y="1523395"/>
                </a:lnTo>
                <a:lnTo>
                  <a:pt x="9652592" y="1523395"/>
                </a:lnTo>
                <a:lnTo>
                  <a:pt x="9664022" y="1523395"/>
                </a:lnTo>
                <a:lnTo>
                  <a:pt x="9675452" y="1523395"/>
                </a:lnTo>
                <a:lnTo>
                  <a:pt x="9686882" y="1523395"/>
                </a:lnTo>
                <a:lnTo>
                  <a:pt x="9698360" y="1523395"/>
                </a:lnTo>
                <a:lnTo>
                  <a:pt x="9709790" y="1523395"/>
                </a:lnTo>
                <a:lnTo>
                  <a:pt x="9721219" y="1523395"/>
                </a:lnTo>
                <a:lnTo>
                  <a:pt x="9732650" y="1523395"/>
                </a:lnTo>
                <a:lnTo>
                  <a:pt x="9744080" y="1523395"/>
                </a:lnTo>
                <a:lnTo>
                  <a:pt x="9755557" y="1523395"/>
                </a:lnTo>
                <a:lnTo>
                  <a:pt x="9766988" y="1523395"/>
                </a:lnTo>
                <a:lnTo>
                  <a:pt x="9778417" y="1523395"/>
                </a:lnTo>
                <a:lnTo>
                  <a:pt x="9789848" y="1523395"/>
                </a:lnTo>
                <a:lnTo>
                  <a:pt x="9801277" y="1523395"/>
                </a:lnTo>
                <a:lnTo>
                  <a:pt x="9812755" y="1523395"/>
                </a:lnTo>
                <a:lnTo>
                  <a:pt x="9824185" y="1523395"/>
                </a:lnTo>
                <a:lnTo>
                  <a:pt x="9835615" y="1523395"/>
                </a:lnTo>
                <a:lnTo>
                  <a:pt x="9847045" y="1523395"/>
                </a:lnTo>
                <a:lnTo>
                  <a:pt x="9858475" y="1523395"/>
                </a:lnTo>
                <a:lnTo>
                  <a:pt x="9869952" y="1523395"/>
                </a:lnTo>
                <a:lnTo>
                  <a:pt x="9881383" y="1523395"/>
                </a:lnTo>
                <a:lnTo>
                  <a:pt x="9892812" y="1523395"/>
                </a:lnTo>
                <a:lnTo>
                  <a:pt x="9904243" y="1523395"/>
                </a:lnTo>
                <a:lnTo>
                  <a:pt x="9915673" y="1523395"/>
                </a:lnTo>
                <a:lnTo>
                  <a:pt x="9927102" y="1523395"/>
                </a:lnTo>
                <a:lnTo>
                  <a:pt x="9938581" y="1523395"/>
                </a:lnTo>
                <a:lnTo>
                  <a:pt x="9950010" y="1523395"/>
                </a:lnTo>
                <a:lnTo>
                  <a:pt x="9961441" y="1523395"/>
                </a:lnTo>
                <a:lnTo>
                  <a:pt x="9972870" y="1523395"/>
                </a:lnTo>
                <a:lnTo>
                  <a:pt x="9984300" y="1523395"/>
                </a:lnTo>
                <a:lnTo>
                  <a:pt x="9995778" y="1523395"/>
                </a:lnTo>
                <a:lnTo>
                  <a:pt x="10007208" y="1523395"/>
                </a:lnTo>
                <a:lnTo>
                  <a:pt x="10018638" y="1523395"/>
                </a:lnTo>
                <a:lnTo>
                  <a:pt x="10030068" y="1523395"/>
                </a:lnTo>
                <a:lnTo>
                  <a:pt x="10041498" y="1523395"/>
                </a:lnTo>
                <a:lnTo>
                  <a:pt x="10052976" y="1523395"/>
                </a:lnTo>
                <a:lnTo>
                  <a:pt x="10064405" y="1523395"/>
                </a:lnTo>
                <a:lnTo>
                  <a:pt x="10075835" y="1523395"/>
                </a:lnTo>
                <a:lnTo>
                  <a:pt x="10087266" y="1523395"/>
                </a:lnTo>
                <a:lnTo>
                  <a:pt x="10098695" y="1523395"/>
                </a:lnTo>
                <a:lnTo>
                  <a:pt x="10110174" y="1523395"/>
                </a:lnTo>
                <a:lnTo>
                  <a:pt x="10121603" y="1523395"/>
                </a:lnTo>
                <a:lnTo>
                  <a:pt x="10133033" y="1523395"/>
                </a:lnTo>
                <a:lnTo>
                  <a:pt x="10144463" y="1523395"/>
                </a:lnTo>
                <a:lnTo>
                  <a:pt x="10155893" y="1523395"/>
                </a:lnTo>
                <a:lnTo>
                  <a:pt x="10167371" y="1523395"/>
                </a:lnTo>
                <a:lnTo>
                  <a:pt x="10178801" y="1523395"/>
                </a:lnTo>
                <a:lnTo>
                  <a:pt x="10190230" y="1523395"/>
                </a:lnTo>
                <a:lnTo>
                  <a:pt x="10201661" y="1523395"/>
                </a:lnTo>
                <a:lnTo>
                  <a:pt x="10213091" y="1523395"/>
                </a:lnTo>
                <a:lnTo>
                  <a:pt x="10224569" y="1523395"/>
                </a:lnTo>
                <a:lnTo>
                  <a:pt x="10235998" y="1523395"/>
                </a:lnTo>
                <a:lnTo>
                  <a:pt x="10247428" y="1523395"/>
                </a:lnTo>
                <a:lnTo>
                  <a:pt x="10258859" y="1523395"/>
                </a:lnTo>
                <a:lnTo>
                  <a:pt x="10270288" y="1523395"/>
                </a:lnTo>
                <a:lnTo>
                  <a:pt x="10281767" y="1523395"/>
                </a:lnTo>
                <a:lnTo>
                  <a:pt x="10293196" y="1523395"/>
                </a:lnTo>
                <a:lnTo>
                  <a:pt x="10304626" y="1523395"/>
                </a:lnTo>
                <a:lnTo>
                  <a:pt x="10316056" y="1523395"/>
                </a:lnTo>
                <a:lnTo>
                  <a:pt x="10327486" y="1523395"/>
                </a:lnTo>
                <a:lnTo>
                  <a:pt x="10338963" y="1523395"/>
                </a:lnTo>
                <a:lnTo>
                  <a:pt x="10350394" y="1523395"/>
                </a:lnTo>
                <a:lnTo>
                  <a:pt x="10361823" y="1523395"/>
                </a:lnTo>
                <a:lnTo>
                  <a:pt x="10373254" y="1523395"/>
                </a:lnTo>
                <a:lnTo>
                  <a:pt x="10384684" y="1523395"/>
                </a:lnTo>
                <a:lnTo>
                  <a:pt x="10396161" y="1523395"/>
                </a:lnTo>
                <a:lnTo>
                  <a:pt x="10407591" y="1523395"/>
                </a:lnTo>
                <a:lnTo>
                  <a:pt x="10419021" y="1523395"/>
                </a:lnTo>
                <a:lnTo>
                  <a:pt x="10430452" y="1523395"/>
                </a:lnTo>
                <a:lnTo>
                  <a:pt x="10441881" y="1523395"/>
                </a:lnTo>
                <a:lnTo>
                  <a:pt x="10453358" y="1523395"/>
                </a:lnTo>
                <a:lnTo>
                  <a:pt x="10464789" y="1523395"/>
                </a:lnTo>
                <a:lnTo>
                  <a:pt x="10476219" y="1523395"/>
                </a:lnTo>
                <a:lnTo>
                  <a:pt x="10487649" y="1523395"/>
                </a:lnTo>
                <a:lnTo>
                  <a:pt x="10499079" y="1523395"/>
                </a:lnTo>
                <a:lnTo>
                  <a:pt x="10510556" y="1523395"/>
                </a:lnTo>
                <a:lnTo>
                  <a:pt x="10521987" y="1523395"/>
                </a:lnTo>
                <a:lnTo>
                  <a:pt x="10533416" y="1523395"/>
                </a:lnTo>
                <a:lnTo>
                  <a:pt x="10544847" y="1523395"/>
                </a:lnTo>
                <a:lnTo>
                  <a:pt x="10556277" y="1523395"/>
                </a:lnTo>
                <a:lnTo>
                  <a:pt x="10567754" y="1523395"/>
                </a:lnTo>
                <a:lnTo>
                  <a:pt x="10579184" y="1523395"/>
                </a:lnTo>
                <a:lnTo>
                  <a:pt x="10590614" y="1523395"/>
                </a:lnTo>
                <a:lnTo>
                  <a:pt x="10602045" y="1523395"/>
                </a:lnTo>
                <a:lnTo>
                  <a:pt x="10613474" y="1523395"/>
                </a:lnTo>
                <a:lnTo>
                  <a:pt x="10624951" y="1523395"/>
                </a:lnTo>
                <a:lnTo>
                  <a:pt x="10636382" y="1523395"/>
                </a:lnTo>
                <a:lnTo>
                  <a:pt x="10647812" y="1523395"/>
                </a:lnTo>
                <a:lnTo>
                  <a:pt x="10659241" y="1523395"/>
                </a:lnTo>
                <a:lnTo>
                  <a:pt x="10670672" y="1523395"/>
                </a:lnTo>
                <a:lnTo>
                  <a:pt x="10682149" y="1523395"/>
                </a:lnTo>
                <a:lnTo>
                  <a:pt x="10693580" y="1523395"/>
                </a:lnTo>
                <a:lnTo>
                  <a:pt x="10705009" y="1523395"/>
                </a:lnTo>
                <a:lnTo>
                  <a:pt x="10716439" y="1523395"/>
                </a:lnTo>
                <a:lnTo>
                  <a:pt x="10727870" y="1523395"/>
                </a:lnTo>
                <a:lnTo>
                  <a:pt x="10739347" y="1523395"/>
                </a:lnTo>
                <a:lnTo>
                  <a:pt x="10750778" y="1523395"/>
                </a:lnTo>
                <a:lnTo>
                  <a:pt x="10762207" y="1523395"/>
                </a:lnTo>
                <a:lnTo>
                  <a:pt x="10773637" y="1523395"/>
                </a:lnTo>
                <a:lnTo>
                  <a:pt x="10785067" y="1523395"/>
                </a:lnTo>
                <a:lnTo>
                  <a:pt x="10796544" y="1523395"/>
                </a:lnTo>
                <a:lnTo>
                  <a:pt x="10807975" y="1523395"/>
                </a:lnTo>
                <a:lnTo>
                  <a:pt x="10819405" y="1523395"/>
                </a:lnTo>
                <a:lnTo>
                  <a:pt x="10830834" y="1523395"/>
                </a:lnTo>
                <a:lnTo>
                  <a:pt x="10842265" y="1523395"/>
                </a:lnTo>
                <a:lnTo>
                  <a:pt x="10853742" y="1523395"/>
                </a:lnTo>
                <a:lnTo>
                  <a:pt x="10865173" y="1523395"/>
                </a:lnTo>
                <a:lnTo>
                  <a:pt x="10876602" y="1523395"/>
                </a:lnTo>
                <a:lnTo>
                  <a:pt x="10888032" y="1523395"/>
                </a:lnTo>
                <a:lnTo>
                  <a:pt x="10899463" y="1523395"/>
                </a:lnTo>
                <a:lnTo>
                  <a:pt x="10910892" y="1523395"/>
                </a:lnTo>
                <a:lnTo>
                  <a:pt x="10922369" y="1523395"/>
                </a:lnTo>
                <a:lnTo>
                  <a:pt x="10933800" y="1523395"/>
                </a:lnTo>
                <a:lnTo>
                  <a:pt x="10945230" y="1523395"/>
                </a:lnTo>
                <a:lnTo>
                  <a:pt x="10956660" y="1523395"/>
                </a:lnTo>
                <a:lnTo>
                  <a:pt x="10968090" y="1523395"/>
                </a:lnTo>
                <a:lnTo>
                  <a:pt x="10979567" y="1523395"/>
                </a:lnTo>
                <a:lnTo>
                  <a:pt x="10990998" y="1523395"/>
                </a:lnTo>
                <a:lnTo>
                  <a:pt x="11002427" y="1523395"/>
                </a:lnTo>
                <a:lnTo>
                  <a:pt x="11013858" y="1523395"/>
                </a:lnTo>
                <a:lnTo>
                  <a:pt x="11025287" y="1523395"/>
                </a:lnTo>
                <a:lnTo>
                  <a:pt x="11036765" y="1523395"/>
                </a:lnTo>
                <a:lnTo>
                  <a:pt x="11048195" y="1523395"/>
                </a:lnTo>
                <a:lnTo>
                  <a:pt x="11059625" y="1523395"/>
                </a:lnTo>
                <a:lnTo>
                  <a:pt x="11071056" y="1523395"/>
                </a:lnTo>
                <a:lnTo>
                  <a:pt x="11082485" y="1523395"/>
                </a:lnTo>
                <a:lnTo>
                  <a:pt x="11093962" y="1523395"/>
                </a:lnTo>
                <a:lnTo>
                  <a:pt x="11105393" y="1523395"/>
                </a:lnTo>
                <a:lnTo>
                  <a:pt x="11116823" y="1523395"/>
                </a:lnTo>
                <a:lnTo>
                  <a:pt x="11128253" y="1523395"/>
                </a:lnTo>
                <a:lnTo>
                  <a:pt x="11139683" y="1523395"/>
                </a:lnTo>
                <a:lnTo>
                  <a:pt x="11151160" y="1523395"/>
                </a:lnTo>
                <a:lnTo>
                  <a:pt x="11162591" y="1523395"/>
                </a:lnTo>
                <a:lnTo>
                  <a:pt x="11174020" y="1523395"/>
                </a:lnTo>
                <a:lnTo>
                  <a:pt x="11185451" y="1523395"/>
                </a:lnTo>
                <a:lnTo>
                  <a:pt x="11196881" y="1523395"/>
                </a:lnTo>
                <a:lnTo>
                  <a:pt x="11208358" y="1523395"/>
                </a:lnTo>
                <a:lnTo>
                  <a:pt x="11218359" y="1523395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7" name="Freeform 96">
            <a:extLst>
              <a:ext uri="{FF2B5EF4-FFF2-40B4-BE49-F238E27FC236}">
                <a16:creationId xmlns:a16="http://schemas.microsoft.com/office/drawing/2014/main" id="{1DF03E57-420D-284E-9DAC-7B1CAFD7ECD2}"/>
              </a:ext>
            </a:extLst>
          </p:cNvPr>
          <p:cNvSpPr/>
          <p:nvPr/>
        </p:nvSpPr>
        <p:spPr>
          <a:xfrm>
            <a:off x="638362" y="4608022"/>
            <a:ext cx="8413769" cy="824799"/>
          </a:xfrm>
          <a:custGeom>
            <a:avLst/>
            <a:gdLst>
              <a:gd name="connsiteX0" fmla="*/ 0 w 11218359"/>
              <a:gd name="connsiteY0" fmla="*/ 1099733 h 1099732"/>
              <a:gd name="connsiteX1" fmla="*/ 9149 w 11218359"/>
              <a:gd name="connsiteY1" fmla="*/ 1099733 h 1099732"/>
              <a:gd name="connsiteX2" fmla="*/ 20588 w 11218359"/>
              <a:gd name="connsiteY2" fmla="*/ 1099733 h 1099732"/>
              <a:gd name="connsiteX3" fmla="*/ 32028 w 11218359"/>
              <a:gd name="connsiteY3" fmla="*/ 1099733 h 1099732"/>
              <a:gd name="connsiteX4" fmla="*/ 43467 w 11218359"/>
              <a:gd name="connsiteY4" fmla="*/ 1099733 h 1099732"/>
              <a:gd name="connsiteX5" fmla="*/ 54907 w 11218359"/>
              <a:gd name="connsiteY5" fmla="*/ 1099733 h 1099732"/>
              <a:gd name="connsiteX6" fmla="*/ 66346 w 11218359"/>
              <a:gd name="connsiteY6" fmla="*/ 1099733 h 1099732"/>
              <a:gd name="connsiteX7" fmla="*/ 77786 w 11218359"/>
              <a:gd name="connsiteY7" fmla="*/ 1099733 h 1099732"/>
              <a:gd name="connsiteX8" fmla="*/ 89225 w 11218359"/>
              <a:gd name="connsiteY8" fmla="*/ 1099733 h 1099732"/>
              <a:gd name="connsiteX9" fmla="*/ 100665 w 11218359"/>
              <a:gd name="connsiteY9" fmla="*/ 1099733 h 1099732"/>
              <a:gd name="connsiteX10" fmla="*/ 112104 w 11218359"/>
              <a:gd name="connsiteY10" fmla="*/ 1099733 h 1099732"/>
              <a:gd name="connsiteX11" fmla="*/ 123544 w 11218359"/>
              <a:gd name="connsiteY11" fmla="*/ 1099733 h 1099732"/>
              <a:gd name="connsiteX12" fmla="*/ 134979 w 11218359"/>
              <a:gd name="connsiteY12" fmla="*/ 1099733 h 1099732"/>
              <a:gd name="connsiteX13" fmla="*/ 146423 w 11218359"/>
              <a:gd name="connsiteY13" fmla="*/ 1099733 h 1099732"/>
              <a:gd name="connsiteX14" fmla="*/ 157858 w 11218359"/>
              <a:gd name="connsiteY14" fmla="*/ 1099733 h 1099732"/>
              <a:gd name="connsiteX15" fmla="*/ 169297 w 11218359"/>
              <a:gd name="connsiteY15" fmla="*/ 1099733 h 1099732"/>
              <a:gd name="connsiteX16" fmla="*/ 180737 w 11218359"/>
              <a:gd name="connsiteY16" fmla="*/ 1099733 h 1099732"/>
              <a:gd name="connsiteX17" fmla="*/ 192176 w 11218359"/>
              <a:gd name="connsiteY17" fmla="*/ 1099733 h 1099732"/>
              <a:gd name="connsiteX18" fmla="*/ 203616 w 11218359"/>
              <a:gd name="connsiteY18" fmla="*/ 1099733 h 1099732"/>
              <a:gd name="connsiteX19" fmla="*/ 215055 w 11218359"/>
              <a:gd name="connsiteY19" fmla="*/ 1099733 h 1099732"/>
              <a:gd name="connsiteX20" fmla="*/ 226495 w 11218359"/>
              <a:gd name="connsiteY20" fmla="*/ 1099733 h 1099732"/>
              <a:gd name="connsiteX21" fmla="*/ 237935 w 11218359"/>
              <a:gd name="connsiteY21" fmla="*/ 1099733 h 1099732"/>
              <a:gd name="connsiteX22" fmla="*/ 249374 w 11218359"/>
              <a:gd name="connsiteY22" fmla="*/ 1099733 h 1099732"/>
              <a:gd name="connsiteX23" fmla="*/ 260814 w 11218359"/>
              <a:gd name="connsiteY23" fmla="*/ 1099733 h 1099732"/>
              <a:gd name="connsiteX24" fmla="*/ 272253 w 11218359"/>
              <a:gd name="connsiteY24" fmla="*/ 1099733 h 1099732"/>
              <a:gd name="connsiteX25" fmla="*/ 283693 w 11218359"/>
              <a:gd name="connsiteY25" fmla="*/ 1099733 h 1099732"/>
              <a:gd name="connsiteX26" fmla="*/ 295132 w 11218359"/>
              <a:gd name="connsiteY26" fmla="*/ 1099733 h 1099732"/>
              <a:gd name="connsiteX27" fmla="*/ 306572 w 11218359"/>
              <a:gd name="connsiteY27" fmla="*/ 1099733 h 1099732"/>
              <a:gd name="connsiteX28" fmla="*/ 318011 w 11218359"/>
              <a:gd name="connsiteY28" fmla="*/ 1099733 h 1099732"/>
              <a:gd name="connsiteX29" fmla="*/ 329451 w 11218359"/>
              <a:gd name="connsiteY29" fmla="*/ 1099733 h 1099732"/>
              <a:gd name="connsiteX30" fmla="*/ 340890 w 11218359"/>
              <a:gd name="connsiteY30" fmla="*/ 1099733 h 1099732"/>
              <a:gd name="connsiteX31" fmla="*/ 352330 w 11218359"/>
              <a:gd name="connsiteY31" fmla="*/ 1099733 h 1099732"/>
              <a:gd name="connsiteX32" fmla="*/ 363769 w 11218359"/>
              <a:gd name="connsiteY32" fmla="*/ 1099733 h 1099732"/>
              <a:gd name="connsiteX33" fmla="*/ 375209 w 11218359"/>
              <a:gd name="connsiteY33" fmla="*/ 1099733 h 1099732"/>
              <a:gd name="connsiteX34" fmla="*/ 386648 w 11218359"/>
              <a:gd name="connsiteY34" fmla="*/ 1099733 h 1099732"/>
              <a:gd name="connsiteX35" fmla="*/ 398088 w 11218359"/>
              <a:gd name="connsiteY35" fmla="*/ 1099733 h 1099732"/>
              <a:gd name="connsiteX36" fmla="*/ 409527 w 11218359"/>
              <a:gd name="connsiteY36" fmla="*/ 1099733 h 1099732"/>
              <a:gd name="connsiteX37" fmla="*/ 420967 w 11218359"/>
              <a:gd name="connsiteY37" fmla="*/ 1099733 h 1099732"/>
              <a:gd name="connsiteX38" fmla="*/ 432406 w 11218359"/>
              <a:gd name="connsiteY38" fmla="*/ 1099733 h 1099732"/>
              <a:gd name="connsiteX39" fmla="*/ 443846 w 11218359"/>
              <a:gd name="connsiteY39" fmla="*/ 1099733 h 1099732"/>
              <a:gd name="connsiteX40" fmla="*/ 455285 w 11218359"/>
              <a:gd name="connsiteY40" fmla="*/ 1099733 h 1099732"/>
              <a:gd name="connsiteX41" fmla="*/ 466725 w 11218359"/>
              <a:gd name="connsiteY41" fmla="*/ 1099733 h 1099732"/>
              <a:gd name="connsiteX42" fmla="*/ 478165 w 11218359"/>
              <a:gd name="connsiteY42" fmla="*/ 1099733 h 1099732"/>
              <a:gd name="connsiteX43" fmla="*/ 489604 w 11218359"/>
              <a:gd name="connsiteY43" fmla="*/ 1099733 h 1099732"/>
              <a:gd name="connsiteX44" fmla="*/ 501044 w 11218359"/>
              <a:gd name="connsiteY44" fmla="*/ 1099733 h 1099732"/>
              <a:gd name="connsiteX45" fmla="*/ 512483 w 11218359"/>
              <a:gd name="connsiteY45" fmla="*/ 1099733 h 1099732"/>
              <a:gd name="connsiteX46" fmla="*/ 523923 w 11218359"/>
              <a:gd name="connsiteY46" fmla="*/ 1099733 h 1099732"/>
              <a:gd name="connsiteX47" fmla="*/ 535362 w 11218359"/>
              <a:gd name="connsiteY47" fmla="*/ 1099733 h 1099732"/>
              <a:gd name="connsiteX48" fmla="*/ 546802 w 11218359"/>
              <a:gd name="connsiteY48" fmla="*/ 1099733 h 1099732"/>
              <a:gd name="connsiteX49" fmla="*/ 558241 w 11218359"/>
              <a:gd name="connsiteY49" fmla="*/ 1099733 h 1099732"/>
              <a:gd name="connsiteX50" fmla="*/ 569681 w 11218359"/>
              <a:gd name="connsiteY50" fmla="*/ 1099733 h 1099732"/>
              <a:gd name="connsiteX51" fmla="*/ 581120 w 11218359"/>
              <a:gd name="connsiteY51" fmla="*/ 1099733 h 1099732"/>
              <a:gd name="connsiteX52" fmla="*/ 592560 w 11218359"/>
              <a:gd name="connsiteY52" fmla="*/ 1099733 h 1099732"/>
              <a:gd name="connsiteX53" fmla="*/ 603999 w 11218359"/>
              <a:gd name="connsiteY53" fmla="*/ 1099733 h 1099732"/>
              <a:gd name="connsiteX54" fmla="*/ 615439 w 11218359"/>
              <a:gd name="connsiteY54" fmla="*/ 1099733 h 1099732"/>
              <a:gd name="connsiteX55" fmla="*/ 626878 w 11218359"/>
              <a:gd name="connsiteY55" fmla="*/ 1099733 h 1099732"/>
              <a:gd name="connsiteX56" fmla="*/ 638318 w 11218359"/>
              <a:gd name="connsiteY56" fmla="*/ 1099733 h 1099732"/>
              <a:gd name="connsiteX57" fmla="*/ 649757 w 11218359"/>
              <a:gd name="connsiteY57" fmla="*/ 1099733 h 1099732"/>
              <a:gd name="connsiteX58" fmla="*/ 661192 w 11218359"/>
              <a:gd name="connsiteY58" fmla="*/ 1099733 h 1099732"/>
              <a:gd name="connsiteX59" fmla="*/ 672632 w 11218359"/>
              <a:gd name="connsiteY59" fmla="*/ 1099733 h 1099732"/>
              <a:gd name="connsiteX60" fmla="*/ 684071 w 11218359"/>
              <a:gd name="connsiteY60" fmla="*/ 1099733 h 1099732"/>
              <a:gd name="connsiteX61" fmla="*/ 695511 w 11218359"/>
              <a:gd name="connsiteY61" fmla="*/ 1099733 h 1099732"/>
              <a:gd name="connsiteX62" fmla="*/ 706950 w 11218359"/>
              <a:gd name="connsiteY62" fmla="*/ 1099733 h 1099732"/>
              <a:gd name="connsiteX63" fmla="*/ 718390 w 11218359"/>
              <a:gd name="connsiteY63" fmla="*/ 1099733 h 1099732"/>
              <a:gd name="connsiteX64" fmla="*/ 729829 w 11218359"/>
              <a:gd name="connsiteY64" fmla="*/ 1099733 h 1099732"/>
              <a:gd name="connsiteX65" fmla="*/ 741269 w 11218359"/>
              <a:gd name="connsiteY65" fmla="*/ 1099733 h 1099732"/>
              <a:gd name="connsiteX66" fmla="*/ 752708 w 11218359"/>
              <a:gd name="connsiteY66" fmla="*/ 1099733 h 1099732"/>
              <a:gd name="connsiteX67" fmla="*/ 764148 w 11218359"/>
              <a:gd name="connsiteY67" fmla="*/ 1099733 h 1099732"/>
              <a:gd name="connsiteX68" fmla="*/ 775587 w 11218359"/>
              <a:gd name="connsiteY68" fmla="*/ 1099733 h 1099732"/>
              <a:gd name="connsiteX69" fmla="*/ 787027 w 11218359"/>
              <a:gd name="connsiteY69" fmla="*/ 1099733 h 1099732"/>
              <a:gd name="connsiteX70" fmla="*/ 798467 w 11218359"/>
              <a:gd name="connsiteY70" fmla="*/ 1099733 h 1099732"/>
              <a:gd name="connsiteX71" fmla="*/ 809906 w 11218359"/>
              <a:gd name="connsiteY71" fmla="*/ 1099733 h 1099732"/>
              <a:gd name="connsiteX72" fmla="*/ 821346 w 11218359"/>
              <a:gd name="connsiteY72" fmla="*/ 1099733 h 1099732"/>
              <a:gd name="connsiteX73" fmla="*/ 832785 w 11218359"/>
              <a:gd name="connsiteY73" fmla="*/ 1099733 h 1099732"/>
              <a:gd name="connsiteX74" fmla="*/ 844225 w 11218359"/>
              <a:gd name="connsiteY74" fmla="*/ 1099733 h 1099732"/>
              <a:gd name="connsiteX75" fmla="*/ 855664 w 11218359"/>
              <a:gd name="connsiteY75" fmla="*/ 1099733 h 1099732"/>
              <a:gd name="connsiteX76" fmla="*/ 867104 w 11218359"/>
              <a:gd name="connsiteY76" fmla="*/ 1099733 h 1099732"/>
              <a:gd name="connsiteX77" fmla="*/ 878543 w 11218359"/>
              <a:gd name="connsiteY77" fmla="*/ 1099733 h 1099732"/>
              <a:gd name="connsiteX78" fmla="*/ 889983 w 11218359"/>
              <a:gd name="connsiteY78" fmla="*/ 1099733 h 1099732"/>
              <a:gd name="connsiteX79" fmla="*/ 901422 w 11218359"/>
              <a:gd name="connsiteY79" fmla="*/ 1099733 h 1099732"/>
              <a:gd name="connsiteX80" fmla="*/ 912862 w 11218359"/>
              <a:gd name="connsiteY80" fmla="*/ 1099733 h 1099732"/>
              <a:gd name="connsiteX81" fmla="*/ 924301 w 11218359"/>
              <a:gd name="connsiteY81" fmla="*/ 1099733 h 1099732"/>
              <a:gd name="connsiteX82" fmla="*/ 935741 w 11218359"/>
              <a:gd name="connsiteY82" fmla="*/ 1099733 h 1099732"/>
              <a:gd name="connsiteX83" fmla="*/ 947180 w 11218359"/>
              <a:gd name="connsiteY83" fmla="*/ 1099733 h 1099732"/>
              <a:gd name="connsiteX84" fmla="*/ 958620 w 11218359"/>
              <a:gd name="connsiteY84" fmla="*/ 1099733 h 1099732"/>
              <a:gd name="connsiteX85" fmla="*/ 970059 w 11218359"/>
              <a:gd name="connsiteY85" fmla="*/ 1099733 h 1099732"/>
              <a:gd name="connsiteX86" fmla="*/ 981499 w 11218359"/>
              <a:gd name="connsiteY86" fmla="*/ 1099733 h 1099732"/>
              <a:gd name="connsiteX87" fmla="*/ 992938 w 11218359"/>
              <a:gd name="connsiteY87" fmla="*/ 1099733 h 1099732"/>
              <a:gd name="connsiteX88" fmla="*/ 1004378 w 11218359"/>
              <a:gd name="connsiteY88" fmla="*/ 1099733 h 1099732"/>
              <a:gd name="connsiteX89" fmla="*/ 1015818 w 11218359"/>
              <a:gd name="connsiteY89" fmla="*/ 1099733 h 1099732"/>
              <a:gd name="connsiteX90" fmla="*/ 1027257 w 11218359"/>
              <a:gd name="connsiteY90" fmla="*/ 1099733 h 1099732"/>
              <a:gd name="connsiteX91" fmla="*/ 1038697 w 11218359"/>
              <a:gd name="connsiteY91" fmla="*/ 1099733 h 1099732"/>
              <a:gd name="connsiteX92" fmla="*/ 1050136 w 11218359"/>
              <a:gd name="connsiteY92" fmla="*/ 1099733 h 1099732"/>
              <a:gd name="connsiteX93" fmla="*/ 1061576 w 11218359"/>
              <a:gd name="connsiteY93" fmla="*/ 1099733 h 1099732"/>
              <a:gd name="connsiteX94" fmla="*/ 1073015 w 11218359"/>
              <a:gd name="connsiteY94" fmla="*/ 1099733 h 1099732"/>
              <a:gd name="connsiteX95" fmla="*/ 1084455 w 11218359"/>
              <a:gd name="connsiteY95" fmla="*/ 1099733 h 1099732"/>
              <a:gd name="connsiteX96" fmla="*/ 1095894 w 11218359"/>
              <a:gd name="connsiteY96" fmla="*/ 1099733 h 1099732"/>
              <a:gd name="connsiteX97" fmla="*/ 1107334 w 11218359"/>
              <a:gd name="connsiteY97" fmla="*/ 1099733 h 1099732"/>
              <a:gd name="connsiteX98" fmla="*/ 1118773 w 11218359"/>
              <a:gd name="connsiteY98" fmla="*/ 1099733 h 1099732"/>
              <a:gd name="connsiteX99" fmla="*/ 1130213 w 11218359"/>
              <a:gd name="connsiteY99" fmla="*/ 1099733 h 1099732"/>
              <a:gd name="connsiteX100" fmla="*/ 1141652 w 11218359"/>
              <a:gd name="connsiteY100" fmla="*/ 1099733 h 1099732"/>
              <a:gd name="connsiteX101" fmla="*/ 1153092 w 11218359"/>
              <a:gd name="connsiteY101" fmla="*/ 1099733 h 1099732"/>
              <a:gd name="connsiteX102" fmla="*/ 1164531 w 11218359"/>
              <a:gd name="connsiteY102" fmla="*/ 1099733 h 1099732"/>
              <a:gd name="connsiteX103" fmla="*/ 1175971 w 11218359"/>
              <a:gd name="connsiteY103" fmla="*/ 1099733 h 1099732"/>
              <a:gd name="connsiteX104" fmla="*/ 1187406 w 11218359"/>
              <a:gd name="connsiteY104" fmla="*/ 1099733 h 1099732"/>
              <a:gd name="connsiteX105" fmla="*/ 1198845 w 11218359"/>
              <a:gd name="connsiteY105" fmla="*/ 1099733 h 1099732"/>
              <a:gd name="connsiteX106" fmla="*/ 1210285 w 11218359"/>
              <a:gd name="connsiteY106" fmla="*/ 1099733 h 1099732"/>
              <a:gd name="connsiteX107" fmla="*/ 1221724 w 11218359"/>
              <a:gd name="connsiteY107" fmla="*/ 1099733 h 1099732"/>
              <a:gd name="connsiteX108" fmla="*/ 1233164 w 11218359"/>
              <a:gd name="connsiteY108" fmla="*/ 1099733 h 1099732"/>
              <a:gd name="connsiteX109" fmla="*/ 1244603 w 11218359"/>
              <a:gd name="connsiteY109" fmla="*/ 1099733 h 1099732"/>
              <a:gd name="connsiteX110" fmla="*/ 1256043 w 11218359"/>
              <a:gd name="connsiteY110" fmla="*/ 1099733 h 1099732"/>
              <a:gd name="connsiteX111" fmla="*/ 1267482 w 11218359"/>
              <a:gd name="connsiteY111" fmla="*/ 1099733 h 1099732"/>
              <a:gd name="connsiteX112" fmla="*/ 1278922 w 11218359"/>
              <a:gd name="connsiteY112" fmla="*/ 1099733 h 1099732"/>
              <a:gd name="connsiteX113" fmla="*/ 1290361 w 11218359"/>
              <a:gd name="connsiteY113" fmla="*/ 1099733 h 1099732"/>
              <a:gd name="connsiteX114" fmla="*/ 1301801 w 11218359"/>
              <a:gd name="connsiteY114" fmla="*/ 1099733 h 1099732"/>
              <a:gd name="connsiteX115" fmla="*/ 1313240 w 11218359"/>
              <a:gd name="connsiteY115" fmla="*/ 1099733 h 1099732"/>
              <a:gd name="connsiteX116" fmla="*/ 1324680 w 11218359"/>
              <a:gd name="connsiteY116" fmla="*/ 1099733 h 1099732"/>
              <a:gd name="connsiteX117" fmla="*/ 1336120 w 11218359"/>
              <a:gd name="connsiteY117" fmla="*/ 1099733 h 1099732"/>
              <a:gd name="connsiteX118" fmla="*/ 1347559 w 11218359"/>
              <a:gd name="connsiteY118" fmla="*/ 1099733 h 1099732"/>
              <a:gd name="connsiteX119" fmla="*/ 1358999 w 11218359"/>
              <a:gd name="connsiteY119" fmla="*/ 1099733 h 1099732"/>
              <a:gd name="connsiteX120" fmla="*/ 1370438 w 11218359"/>
              <a:gd name="connsiteY120" fmla="*/ 1099733 h 1099732"/>
              <a:gd name="connsiteX121" fmla="*/ 1381878 w 11218359"/>
              <a:gd name="connsiteY121" fmla="*/ 1099733 h 1099732"/>
              <a:gd name="connsiteX122" fmla="*/ 1393317 w 11218359"/>
              <a:gd name="connsiteY122" fmla="*/ 1099733 h 1099732"/>
              <a:gd name="connsiteX123" fmla="*/ 1404757 w 11218359"/>
              <a:gd name="connsiteY123" fmla="*/ 1099733 h 1099732"/>
              <a:gd name="connsiteX124" fmla="*/ 1416196 w 11218359"/>
              <a:gd name="connsiteY124" fmla="*/ 1099733 h 1099732"/>
              <a:gd name="connsiteX125" fmla="*/ 1427636 w 11218359"/>
              <a:gd name="connsiteY125" fmla="*/ 1099733 h 1099732"/>
              <a:gd name="connsiteX126" fmla="*/ 1439075 w 11218359"/>
              <a:gd name="connsiteY126" fmla="*/ 1099733 h 1099732"/>
              <a:gd name="connsiteX127" fmla="*/ 1450515 w 11218359"/>
              <a:gd name="connsiteY127" fmla="*/ 1099733 h 1099732"/>
              <a:gd name="connsiteX128" fmla="*/ 1461954 w 11218359"/>
              <a:gd name="connsiteY128" fmla="*/ 1099733 h 1099732"/>
              <a:gd name="connsiteX129" fmla="*/ 1473394 w 11218359"/>
              <a:gd name="connsiteY129" fmla="*/ 1099733 h 1099732"/>
              <a:gd name="connsiteX130" fmla="*/ 1484833 w 11218359"/>
              <a:gd name="connsiteY130" fmla="*/ 1099733 h 1099732"/>
              <a:gd name="connsiteX131" fmla="*/ 1496273 w 11218359"/>
              <a:gd name="connsiteY131" fmla="*/ 1099733 h 1099732"/>
              <a:gd name="connsiteX132" fmla="*/ 1507712 w 11218359"/>
              <a:gd name="connsiteY132" fmla="*/ 1099733 h 1099732"/>
              <a:gd name="connsiteX133" fmla="*/ 1519152 w 11218359"/>
              <a:gd name="connsiteY133" fmla="*/ 1099733 h 1099732"/>
              <a:gd name="connsiteX134" fmla="*/ 1530591 w 11218359"/>
              <a:gd name="connsiteY134" fmla="*/ 1099733 h 1099732"/>
              <a:gd name="connsiteX135" fmla="*/ 1542031 w 11218359"/>
              <a:gd name="connsiteY135" fmla="*/ 1099733 h 1099732"/>
              <a:gd name="connsiteX136" fmla="*/ 1553471 w 11218359"/>
              <a:gd name="connsiteY136" fmla="*/ 1099733 h 1099732"/>
              <a:gd name="connsiteX137" fmla="*/ 1564910 w 11218359"/>
              <a:gd name="connsiteY137" fmla="*/ 1099733 h 1099732"/>
              <a:gd name="connsiteX138" fmla="*/ 1576349 w 11218359"/>
              <a:gd name="connsiteY138" fmla="*/ 1099733 h 1099732"/>
              <a:gd name="connsiteX139" fmla="*/ 1587789 w 11218359"/>
              <a:gd name="connsiteY139" fmla="*/ 1099733 h 1099732"/>
              <a:gd name="connsiteX140" fmla="*/ 1599229 w 11218359"/>
              <a:gd name="connsiteY140" fmla="*/ 1099733 h 1099732"/>
              <a:gd name="connsiteX141" fmla="*/ 1610668 w 11218359"/>
              <a:gd name="connsiteY141" fmla="*/ 1099733 h 1099732"/>
              <a:gd name="connsiteX142" fmla="*/ 1622107 w 11218359"/>
              <a:gd name="connsiteY142" fmla="*/ 1099733 h 1099732"/>
              <a:gd name="connsiteX143" fmla="*/ 1633547 w 11218359"/>
              <a:gd name="connsiteY143" fmla="*/ 1099733 h 1099732"/>
              <a:gd name="connsiteX144" fmla="*/ 1644987 w 11218359"/>
              <a:gd name="connsiteY144" fmla="*/ 1099733 h 1099732"/>
              <a:gd name="connsiteX145" fmla="*/ 1656426 w 11218359"/>
              <a:gd name="connsiteY145" fmla="*/ 1099733 h 1099732"/>
              <a:gd name="connsiteX146" fmla="*/ 1667866 w 11218359"/>
              <a:gd name="connsiteY146" fmla="*/ 1099733 h 1099732"/>
              <a:gd name="connsiteX147" fmla="*/ 1679305 w 11218359"/>
              <a:gd name="connsiteY147" fmla="*/ 1099733 h 1099732"/>
              <a:gd name="connsiteX148" fmla="*/ 1690745 w 11218359"/>
              <a:gd name="connsiteY148" fmla="*/ 1099733 h 1099732"/>
              <a:gd name="connsiteX149" fmla="*/ 1702184 w 11218359"/>
              <a:gd name="connsiteY149" fmla="*/ 1099733 h 1099732"/>
              <a:gd name="connsiteX150" fmla="*/ 1713619 w 11218359"/>
              <a:gd name="connsiteY150" fmla="*/ 1099733 h 1099732"/>
              <a:gd name="connsiteX151" fmla="*/ 1725063 w 11218359"/>
              <a:gd name="connsiteY151" fmla="*/ 1099733 h 1099732"/>
              <a:gd name="connsiteX152" fmla="*/ 1736498 w 11218359"/>
              <a:gd name="connsiteY152" fmla="*/ 1099733 h 1099732"/>
              <a:gd name="connsiteX153" fmla="*/ 1747938 w 11218359"/>
              <a:gd name="connsiteY153" fmla="*/ 1099733 h 1099732"/>
              <a:gd name="connsiteX154" fmla="*/ 1759377 w 11218359"/>
              <a:gd name="connsiteY154" fmla="*/ 1099733 h 1099732"/>
              <a:gd name="connsiteX155" fmla="*/ 1770817 w 11218359"/>
              <a:gd name="connsiteY155" fmla="*/ 1099733 h 1099732"/>
              <a:gd name="connsiteX156" fmla="*/ 1782256 w 11218359"/>
              <a:gd name="connsiteY156" fmla="*/ 1099733 h 1099732"/>
              <a:gd name="connsiteX157" fmla="*/ 1793696 w 11218359"/>
              <a:gd name="connsiteY157" fmla="*/ 1099733 h 1099732"/>
              <a:gd name="connsiteX158" fmla="*/ 1805135 w 11218359"/>
              <a:gd name="connsiteY158" fmla="*/ 1099733 h 1099732"/>
              <a:gd name="connsiteX159" fmla="*/ 1816575 w 11218359"/>
              <a:gd name="connsiteY159" fmla="*/ 1099733 h 1099732"/>
              <a:gd name="connsiteX160" fmla="*/ 1828014 w 11218359"/>
              <a:gd name="connsiteY160" fmla="*/ 1099733 h 1099732"/>
              <a:gd name="connsiteX161" fmla="*/ 1839454 w 11218359"/>
              <a:gd name="connsiteY161" fmla="*/ 1099733 h 1099732"/>
              <a:gd name="connsiteX162" fmla="*/ 1850893 w 11218359"/>
              <a:gd name="connsiteY162" fmla="*/ 1099733 h 1099732"/>
              <a:gd name="connsiteX163" fmla="*/ 1862333 w 11218359"/>
              <a:gd name="connsiteY163" fmla="*/ 1099733 h 1099732"/>
              <a:gd name="connsiteX164" fmla="*/ 1873772 w 11218359"/>
              <a:gd name="connsiteY164" fmla="*/ 1099733 h 1099732"/>
              <a:gd name="connsiteX165" fmla="*/ 1885212 w 11218359"/>
              <a:gd name="connsiteY165" fmla="*/ 1099733 h 1099732"/>
              <a:gd name="connsiteX166" fmla="*/ 1896651 w 11218359"/>
              <a:gd name="connsiteY166" fmla="*/ 1099733 h 1099732"/>
              <a:gd name="connsiteX167" fmla="*/ 1908091 w 11218359"/>
              <a:gd name="connsiteY167" fmla="*/ 1099733 h 1099732"/>
              <a:gd name="connsiteX168" fmla="*/ 1919531 w 11218359"/>
              <a:gd name="connsiteY168" fmla="*/ 1099733 h 1099732"/>
              <a:gd name="connsiteX169" fmla="*/ 1930970 w 11218359"/>
              <a:gd name="connsiteY169" fmla="*/ 1099733 h 1099732"/>
              <a:gd name="connsiteX170" fmla="*/ 1942409 w 11218359"/>
              <a:gd name="connsiteY170" fmla="*/ 1099733 h 1099732"/>
              <a:gd name="connsiteX171" fmla="*/ 1953849 w 11218359"/>
              <a:gd name="connsiteY171" fmla="*/ 1099733 h 1099732"/>
              <a:gd name="connsiteX172" fmla="*/ 1965289 w 11218359"/>
              <a:gd name="connsiteY172" fmla="*/ 1099733 h 1099732"/>
              <a:gd name="connsiteX173" fmla="*/ 1976728 w 11218359"/>
              <a:gd name="connsiteY173" fmla="*/ 1099733 h 1099732"/>
              <a:gd name="connsiteX174" fmla="*/ 1988168 w 11218359"/>
              <a:gd name="connsiteY174" fmla="*/ 1099733 h 1099732"/>
              <a:gd name="connsiteX175" fmla="*/ 1999607 w 11218359"/>
              <a:gd name="connsiteY175" fmla="*/ 1099733 h 1099732"/>
              <a:gd name="connsiteX176" fmla="*/ 2011047 w 11218359"/>
              <a:gd name="connsiteY176" fmla="*/ 1099733 h 1099732"/>
              <a:gd name="connsiteX177" fmla="*/ 2022486 w 11218359"/>
              <a:gd name="connsiteY177" fmla="*/ 1099733 h 1099732"/>
              <a:gd name="connsiteX178" fmla="*/ 2033926 w 11218359"/>
              <a:gd name="connsiteY178" fmla="*/ 1099733 h 1099732"/>
              <a:gd name="connsiteX179" fmla="*/ 2045365 w 11218359"/>
              <a:gd name="connsiteY179" fmla="*/ 1099733 h 1099732"/>
              <a:gd name="connsiteX180" fmla="*/ 2056805 w 11218359"/>
              <a:gd name="connsiteY180" fmla="*/ 1099733 h 1099732"/>
              <a:gd name="connsiteX181" fmla="*/ 2068244 w 11218359"/>
              <a:gd name="connsiteY181" fmla="*/ 1099733 h 1099732"/>
              <a:gd name="connsiteX182" fmla="*/ 2079684 w 11218359"/>
              <a:gd name="connsiteY182" fmla="*/ 1099733 h 1099732"/>
              <a:gd name="connsiteX183" fmla="*/ 2091123 w 11218359"/>
              <a:gd name="connsiteY183" fmla="*/ 1099733 h 1099732"/>
              <a:gd name="connsiteX184" fmla="*/ 2102563 w 11218359"/>
              <a:gd name="connsiteY184" fmla="*/ 1099733 h 1099732"/>
              <a:gd name="connsiteX185" fmla="*/ 2114002 w 11218359"/>
              <a:gd name="connsiteY185" fmla="*/ 1099733 h 1099732"/>
              <a:gd name="connsiteX186" fmla="*/ 2125442 w 11218359"/>
              <a:gd name="connsiteY186" fmla="*/ 1099733 h 1099732"/>
              <a:gd name="connsiteX187" fmla="*/ 2136882 w 11218359"/>
              <a:gd name="connsiteY187" fmla="*/ 1099733 h 1099732"/>
              <a:gd name="connsiteX188" fmla="*/ 2148321 w 11218359"/>
              <a:gd name="connsiteY188" fmla="*/ 1099733 h 1099732"/>
              <a:gd name="connsiteX189" fmla="*/ 2159760 w 11218359"/>
              <a:gd name="connsiteY189" fmla="*/ 1099733 h 1099732"/>
              <a:gd name="connsiteX190" fmla="*/ 2171200 w 11218359"/>
              <a:gd name="connsiteY190" fmla="*/ 1099733 h 1099732"/>
              <a:gd name="connsiteX191" fmla="*/ 2182640 w 11218359"/>
              <a:gd name="connsiteY191" fmla="*/ 1099733 h 1099732"/>
              <a:gd name="connsiteX192" fmla="*/ 2194079 w 11218359"/>
              <a:gd name="connsiteY192" fmla="*/ 1099733 h 1099732"/>
              <a:gd name="connsiteX193" fmla="*/ 2205519 w 11218359"/>
              <a:gd name="connsiteY193" fmla="*/ 1099733 h 1099732"/>
              <a:gd name="connsiteX194" fmla="*/ 2216958 w 11218359"/>
              <a:gd name="connsiteY194" fmla="*/ 1099733 h 1099732"/>
              <a:gd name="connsiteX195" fmla="*/ 2228393 w 11218359"/>
              <a:gd name="connsiteY195" fmla="*/ 1099733 h 1099732"/>
              <a:gd name="connsiteX196" fmla="*/ 2239837 w 11218359"/>
              <a:gd name="connsiteY196" fmla="*/ 1099733 h 1099732"/>
              <a:gd name="connsiteX197" fmla="*/ 2251272 w 11218359"/>
              <a:gd name="connsiteY197" fmla="*/ 1099733 h 1099732"/>
              <a:gd name="connsiteX198" fmla="*/ 2262716 w 11218359"/>
              <a:gd name="connsiteY198" fmla="*/ 1099733 h 1099732"/>
              <a:gd name="connsiteX199" fmla="*/ 2274151 w 11218359"/>
              <a:gd name="connsiteY199" fmla="*/ 1099733 h 1099732"/>
              <a:gd name="connsiteX200" fmla="*/ 2285591 w 11218359"/>
              <a:gd name="connsiteY200" fmla="*/ 1099733 h 1099732"/>
              <a:gd name="connsiteX201" fmla="*/ 2297030 w 11218359"/>
              <a:gd name="connsiteY201" fmla="*/ 1099733 h 1099732"/>
              <a:gd name="connsiteX202" fmla="*/ 2308470 w 11218359"/>
              <a:gd name="connsiteY202" fmla="*/ 1099733 h 1099732"/>
              <a:gd name="connsiteX203" fmla="*/ 2319909 w 11218359"/>
              <a:gd name="connsiteY203" fmla="*/ 1099733 h 1099732"/>
              <a:gd name="connsiteX204" fmla="*/ 2331349 w 11218359"/>
              <a:gd name="connsiteY204" fmla="*/ 1099733 h 1099732"/>
              <a:gd name="connsiteX205" fmla="*/ 2342788 w 11218359"/>
              <a:gd name="connsiteY205" fmla="*/ 1099733 h 1099732"/>
              <a:gd name="connsiteX206" fmla="*/ 2354228 w 11218359"/>
              <a:gd name="connsiteY206" fmla="*/ 1099733 h 1099732"/>
              <a:gd name="connsiteX207" fmla="*/ 2365667 w 11218359"/>
              <a:gd name="connsiteY207" fmla="*/ 1099733 h 1099732"/>
              <a:gd name="connsiteX208" fmla="*/ 2377107 w 11218359"/>
              <a:gd name="connsiteY208" fmla="*/ 1099733 h 1099732"/>
              <a:gd name="connsiteX209" fmla="*/ 2388546 w 11218359"/>
              <a:gd name="connsiteY209" fmla="*/ 1099733 h 1099732"/>
              <a:gd name="connsiteX210" fmla="*/ 2399986 w 11218359"/>
              <a:gd name="connsiteY210" fmla="*/ 1099733 h 1099732"/>
              <a:gd name="connsiteX211" fmla="*/ 2411425 w 11218359"/>
              <a:gd name="connsiteY211" fmla="*/ 1099733 h 1099732"/>
              <a:gd name="connsiteX212" fmla="*/ 2422865 w 11218359"/>
              <a:gd name="connsiteY212" fmla="*/ 1099733 h 1099732"/>
              <a:gd name="connsiteX213" fmla="*/ 2434304 w 11218359"/>
              <a:gd name="connsiteY213" fmla="*/ 1099733 h 1099732"/>
              <a:gd name="connsiteX214" fmla="*/ 2445744 w 11218359"/>
              <a:gd name="connsiteY214" fmla="*/ 1099733 h 1099732"/>
              <a:gd name="connsiteX215" fmla="*/ 2457184 w 11218359"/>
              <a:gd name="connsiteY215" fmla="*/ 1099733 h 1099732"/>
              <a:gd name="connsiteX216" fmla="*/ 2468623 w 11218359"/>
              <a:gd name="connsiteY216" fmla="*/ 1099733 h 1099732"/>
              <a:gd name="connsiteX217" fmla="*/ 2480062 w 11218359"/>
              <a:gd name="connsiteY217" fmla="*/ 1099733 h 1099732"/>
              <a:gd name="connsiteX218" fmla="*/ 2491502 w 11218359"/>
              <a:gd name="connsiteY218" fmla="*/ 1099733 h 1099732"/>
              <a:gd name="connsiteX219" fmla="*/ 2502942 w 11218359"/>
              <a:gd name="connsiteY219" fmla="*/ 1099733 h 1099732"/>
              <a:gd name="connsiteX220" fmla="*/ 2514381 w 11218359"/>
              <a:gd name="connsiteY220" fmla="*/ 1099733 h 1099732"/>
              <a:gd name="connsiteX221" fmla="*/ 2525821 w 11218359"/>
              <a:gd name="connsiteY221" fmla="*/ 1099733 h 1099732"/>
              <a:gd name="connsiteX222" fmla="*/ 2537260 w 11218359"/>
              <a:gd name="connsiteY222" fmla="*/ 1099733 h 1099732"/>
              <a:gd name="connsiteX223" fmla="*/ 2548700 w 11218359"/>
              <a:gd name="connsiteY223" fmla="*/ 1099733 h 1099732"/>
              <a:gd name="connsiteX224" fmla="*/ 2560139 w 11218359"/>
              <a:gd name="connsiteY224" fmla="*/ 1099733 h 1099732"/>
              <a:gd name="connsiteX225" fmla="*/ 2571579 w 11218359"/>
              <a:gd name="connsiteY225" fmla="*/ 1099733 h 1099732"/>
              <a:gd name="connsiteX226" fmla="*/ 2583018 w 11218359"/>
              <a:gd name="connsiteY226" fmla="*/ 1099733 h 1099732"/>
              <a:gd name="connsiteX227" fmla="*/ 2594458 w 11218359"/>
              <a:gd name="connsiteY227" fmla="*/ 1099733 h 1099732"/>
              <a:gd name="connsiteX228" fmla="*/ 2605897 w 11218359"/>
              <a:gd name="connsiteY228" fmla="*/ 1099733 h 1099732"/>
              <a:gd name="connsiteX229" fmla="*/ 2617337 w 11218359"/>
              <a:gd name="connsiteY229" fmla="*/ 1099733 h 1099732"/>
              <a:gd name="connsiteX230" fmla="*/ 2628776 w 11218359"/>
              <a:gd name="connsiteY230" fmla="*/ 1099733 h 1099732"/>
              <a:gd name="connsiteX231" fmla="*/ 2640216 w 11218359"/>
              <a:gd name="connsiteY231" fmla="*/ 1099733 h 1099732"/>
              <a:gd name="connsiteX232" fmla="*/ 2651655 w 11218359"/>
              <a:gd name="connsiteY232" fmla="*/ 1099733 h 1099732"/>
              <a:gd name="connsiteX233" fmla="*/ 2663095 w 11218359"/>
              <a:gd name="connsiteY233" fmla="*/ 1099733 h 1099732"/>
              <a:gd name="connsiteX234" fmla="*/ 2674535 w 11218359"/>
              <a:gd name="connsiteY234" fmla="*/ 1099733 h 1099732"/>
              <a:gd name="connsiteX235" fmla="*/ 2685974 w 11218359"/>
              <a:gd name="connsiteY235" fmla="*/ 1099733 h 1099732"/>
              <a:gd name="connsiteX236" fmla="*/ 2697413 w 11218359"/>
              <a:gd name="connsiteY236" fmla="*/ 1099733 h 1099732"/>
              <a:gd name="connsiteX237" fmla="*/ 2708853 w 11218359"/>
              <a:gd name="connsiteY237" fmla="*/ 1099733 h 1099732"/>
              <a:gd name="connsiteX238" fmla="*/ 2720293 w 11218359"/>
              <a:gd name="connsiteY238" fmla="*/ 1099733 h 1099732"/>
              <a:gd name="connsiteX239" fmla="*/ 2731727 w 11218359"/>
              <a:gd name="connsiteY239" fmla="*/ 1099733 h 1099732"/>
              <a:gd name="connsiteX240" fmla="*/ 2743172 w 11218359"/>
              <a:gd name="connsiteY240" fmla="*/ 1099733 h 1099732"/>
              <a:gd name="connsiteX241" fmla="*/ 2754611 w 11218359"/>
              <a:gd name="connsiteY241" fmla="*/ 1099733 h 1099732"/>
              <a:gd name="connsiteX242" fmla="*/ 2766046 w 11218359"/>
              <a:gd name="connsiteY242" fmla="*/ 1099733 h 1099732"/>
              <a:gd name="connsiteX243" fmla="*/ 2777490 w 11218359"/>
              <a:gd name="connsiteY243" fmla="*/ 1099733 h 1099732"/>
              <a:gd name="connsiteX244" fmla="*/ 2788925 w 11218359"/>
              <a:gd name="connsiteY244" fmla="*/ 1099733 h 1099732"/>
              <a:gd name="connsiteX245" fmla="*/ 2800364 w 11218359"/>
              <a:gd name="connsiteY245" fmla="*/ 1099733 h 1099732"/>
              <a:gd name="connsiteX246" fmla="*/ 2811804 w 11218359"/>
              <a:gd name="connsiteY246" fmla="*/ 1099733 h 1099732"/>
              <a:gd name="connsiteX247" fmla="*/ 2823243 w 11218359"/>
              <a:gd name="connsiteY247" fmla="*/ 1099733 h 1099732"/>
              <a:gd name="connsiteX248" fmla="*/ 2834683 w 11218359"/>
              <a:gd name="connsiteY248" fmla="*/ 1099733 h 1099732"/>
              <a:gd name="connsiteX249" fmla="*/ 2846123 w 11218359"/>
              <a:gd name="connsiteY249" fmla="*/ 1099733 h 1099732"/>
              <a:gd name="connsiteX250" fmla="*/ 2857562 w 11218359"/>
              <a:gd name="connsiteY250" fmla="*/ 1099733 h 1099732"/>
              <a:gd name="connsiteX251" fmla="*/ 2869001 w 11218359"/>
              <a:gd name="connsiteY251" fmla="*/ 1099733 h 1099732"/>
              <a:gd name="connsiteX252" fmla="*/ 2880441 w 11218359"/>
              <a:gd name="connsiteY252" fmla="*/ 1099733 h 1099732"/>
              <a:gd name="connsiteX253" fmla="*/ 2891881 w 11218359"/>
              <a:gd name="connsiteY253" fmla="*/ 1099733 h 1099732"/>
              <a:gd name="connsiteX254" fmla="*/ 2903320 w 11218359"/>
              <a:gd name="connsiteY254" fmla="*/ 1099733 h 1099732"/>
              <a:gd name="connsiteX255" fmla="*/ 2914760 w 11218359"/>
              <a:gd name="connsiteY255" fmla="*/ 1099733 h 1099732"/>
              <a:gd name="connsiteX256" fmla="*/ 2926199 w 11218359"/>
              <a:gd name="connsiteY256" fmla="*/ 1099733 h 1099732"/>
              <a:gd name="connsiteX257" fmla="*/ 2937639 w 11218359"/>
              <a:gd name="connsiteY257" fmla="*/ 1099733 h 1099732"/>
              <a:gd name="connsiteX258" fmla="*/ 2949078 w 11218359"/>
              <a:gd name="connsiteY258" fmla="*/ 1099733 h 1099732"/>
              <a:gd name="connsiteX259" fmla="*/ 2960518 w 11218359"/>
              <a:gd name="connsiteY259" fmla="*/ 1099733 h 1099732"/>
              <a:gd name="connsiteX260" fmla="*/ 2971957 w 11218359"/>
              <a:gd name="connsiteY260" fmla="*/ 1099733 h 1099732"/>
              <a:gd name="connsiteX261" fmla="*/ 2983397 w 11218359"/>
              <a:gd name="connsiteY261" fmla="*/ 1099733 h 1099732"/>
              <a:gd name="connsiteX262" fmla="*/ 2994837 w 11218359"/>
              <a:gd name="connsiteY262" fmla="*/ 1099733 h 1099732"/>
              <a:gd name="connsiteX263" fmla="*/ 3006276 w 11218359"/>
              <a:gd name="connsiteY263" fmla="*/ 1099733 h 1099732"/>
              <a:gd name="connsiteX264" fmla="*/ 3017715 w 11218359"/>
              <a:gd name="connsiteY264" fmla="*/ 1099733 h 1099732"/>
              <a:gd name="connsiteX265" fmla="*/ 3029155 w 11218359"/>
              <a:gd name="connsiteY265" fmla="*/ 1099733 h 1099732"/>
              <a:gd name="connsiteX266" fmla="*/ 3040594 w 11218359"/>
              <a:gd name="connsiteY266" fmla="*/ 1099733 h 1099732"/>
              <a:gd name="connsiteX267" fmla="*/ 3052034 w 11218359"/>
              <a:gd name="connsiteY267" fmla="*/ 1099733 h 1099732"/>
              <a:gd name="connsiteX268" fmla="*/ 3063474 w 11218359"/>
              <a:gd name="connsiteY268" fmla="*/ 1099733 h 1099732"/>
              <a:gd name="connsiteX269" fmla="*/ 3074913 w 11218359"/>
              <a:gd name="connsiteY269" fmla="*/ 1099733 h 1099732"/>
              <a:gd name="connsiteX270" fmla="*/ 3086352 w 11218359"/>
              <a:gd name="connsiteY270" fmla="*/ 1099733 h 1099732"/>
              <a:gd name="connsiteX271" fmla="*/ 3097792 w 11218359"/>
              <a:gd name="connsiteY271" fmla="*/ 1099733 h 1099732"/>
              <a:gd name="connsiteX272" fmla="*/ 3109232 w 11218359"/>
              <a:gd name="connsiteY272" fmla="*/ 1099733 h 1099732"/>
              <a:gd name="connsiteX273" fmla="*/ 3120671 w 11218359"/>
              <a:gd name="connsiteY273" fmla="*/ 1099733 h 1099732"/>
              <a:gd name="connsiteX274" fmla="*/ 3132111 w 11218359"/>
              <a:gd name="connsiteY274" fmla="*/ 1099733 h 1099732"/>
              <a:gd name="connsiteX275" fmla="*/ 3143550 w 11218359"/>
              <a:gd name="connsiteY275" fmla="*/ 1099733 h 1099732"/>
              <a:gd name="connsiteX276" fmla="*/ 3154990 w 11218359"/>
              <a:gd name="connsiteY276" fmla="*/ 1099733 h 1099732"/>
              <a:gd name="connsiteX277" fmla="*/ 3166429 w 11218359"/>
              <a:gd name="connsiteY277" fmla="*/ 1099733 h 1099732"/>
              <a:gd name="connsiteX278" fmla="*/ 3177869 w 11218359"/>
              <a:gd name="connsiteY278" fmla="*/ 1099733 h 1099732"/>
              <a:gd name="connsiteX279" fmla="*/ 3189308 w 11218359"/>
              <a:gd name="connsiteY279" fmla="*/ 1099733 h 1099732"/>
              <a:gd name="connsiteX280" fmla="*/ 3200748 w 11218359"/>
              <a:gd name="connsiteY280" fmla="*/ 1099733 h 1099732"/>
              <a:gd name="connsiteX281" fmla="*/ 3212187 w 11218359"/>
              <a:gd name="connsiteY281" fmla="*/ 1099733 h 1099732"/>
              <a:gd name="connsiteX282" fmla="*/ 3223627 w 11218359"/>
              <a:gd name="connsiteY282" fmla="*/ 1099733 h 1099732"/>
              <a:gd name="connsiteX283" fmla="*/ 3235066 w 11218359"/>
              <a:gd name="connsiteY283" fmla="*/ 1099733 h 1099732"/>
              <a:gd name="connsiteX284" fmla="*/ 3246501 w 11218359"/>
              <a:gd name="connsiteY284" fmla="*/ 1099733 h 1099732"/>
              <a:gd name="connsiteX285" fmla="*/ 3257945 w 11218359"/>
              <a:gd name="connsiteY285" fmla="*/ 1099733 h 1099732"/>
              <a:gd name="connsiteX286" fmla="*/ 3269385 w 11218359"/>
              <a:gd name="connsiteY286" fmla="*/ 1099733 h 1099732"/>
              <a:gd name="connsiteX287" fmla="*/ 3280825 w 11218359"/>
              <a:gd name="connsiteY287" fmla="*/ 1099733 h 1099732"/>
              <a:gd name="connsiteX288" fmla="*/ 3292264 w 11218359"/>
              <a:gd name="connsiteY288" fmla="*/ 1099733 h 1099732"/>
              <a:gd name="connsiteX289" fmla="*/ 3303699 w 11218359"/>
              <a:gd name="connsiteY289" fmla="*/ 1099733 h 1099732"/>
              <a:gd name="connsiteX290" fmla="*/ 3315143 w 11218359"/>
              <a:gd name="connsiteY290" fmla="*/ 1099733 h 1099732"/>
              <a:gd name="connsiteX291" fmla="*/ 3326578 w 11218359"/>
              <a:gd name="connsiteY291" fmla="*/ 1099733 h 1099732"/>
              <a:gd name="connsiteX292" fmla="*/ 3338017 w 11218359"/>
              <a:gd name="connsiteY292" fmla="*/ 1099733 h 1099732"/>
              <a:gd name="connsiteX293" fmla="*/ 3349457 w 11218359"/>
              <a:gd name="connsiteY293" fmla="*/ 1099733 h 1099732"/>
              <a:gd name="connsiteX294" fmla="*/ 3360896 w 11218359"/>
              <a:gd name="connsiteY294" fmla="*/ 1099733 h 1099732"/>
              <a:gd name="connsiteX295" fmla="*/ 3372336 w 11218359"/>
              <a:gd name="connsiteY295" fmla="*/ 1099733 h 1099732"/>
              <a:gd name="connsiteX296" fmla="*/ 3383776 w 11218359"/>
              <a:gd name="connsiteY296" fmla="*/ 1099733 h 1099732"/>
              <a:gd name="connsiteX297" fmla="*/ 3395215 w 11218359"/>
              <a:gd name="connsiteY297" fmla="*/ 1099733 h 1099732"/>
              <a:gd name="connsiteX298" fmla="*/ 3406654 w 11218359"/>
              <a:gd name="connsiteY298" fmla="*/ 1099733 h 1099732"/>
              <a:gd name="connsiteX299" fmla="*/ 3418094 w 11218359"/>
              <a:gd name="connsiteY299" fmla="*/ 1099733 h 1099732"/>
              <a:gd name="connsiteX300" fmla="*/ 3429534 w 11218359"/>
              <a:gd name="connsiteY300" fmla="*/ 1099733 h 1099732"/>
              <a:gd name="connsiteX301" fmla="*/ 3440973 w 11218359"/>
              <a:gd name="connsiteY301" fmla="*/ 1099733 h 1099732"/>
              <a:gd name="connsiteX302" fmla="*/ 3452413 w 11218359"/>
              <a:gd name="connsiteY302" fmla="*/ 1099733 h 1099732"/>
              <a:gd name="connsiteX303" fmla="*/ 3463852 w 11218359"/>
              <a:gd name="connsiteY303" fmla="*/ 1099733 h 1099732"/>
              <a:gd name="connsiteX304" fmla="*/ 3475292 w 11218359"/>
              <a:gd name="connsiteY304" fmla="*/ 1099733 h 1099732"/>
              <a:gd name="connsiteX305" fmla="*/ 3486731 w 11218359"/>
              <a:gd name="connsiteY305" fmla="*/ 1099733 h 1099732"/>
              <a:gd name="connsiteX306" fmla="*/ 3498171 w 11218359"/>
              <a:gd name="connsiteY306" fmla="*/ 1099733 h 1099732"/>
              <a:gd name="connsiteX307" fmla="*/ 3509610 w 11218359"/>
              <a:gd name="connsiteY307" fmla="*/ 1099733 h 1099732"/>
              <a:gd name="connsiteX308" fmla="*/ 3521050 w 11218359"/>
              <a:gd name="connsiteY308" fmla="*/ 1099733 h 1099732"/>
              <a:gd name="connsiteX309" fmla="*/ 3532489 w 11218359"/>
              <a:gd name="connsiteY309" fmla="*/ 1099733 h 1099732"/>
              <a:gd name="connsiteX310" fmla="*/ 3543929 w 11218359"/>
              <a:gd name="connsiteY310" fmla="*/ 1099733 h 1099732"/>
              <a:gd name="connsiteX311" fmla="*/ 3555368 w 11218359"/>
              <a:gd name="connsiteY311" fmla="*/ 1099733 h 1099732"/>
              <a:gd name="connsiteX312" fmla="*/ 3566808 w 11218359"/>
              <a:gd name="connsiteY312" fmla="*/ 1099733 h 1099732"/>
              <a:gd name="connsiteX313" fmla="*/ 3578247 w 11218359"/>
              <a:gd name="connsiteY313" fmla="*/ 1099733 h 1099732"/>
              <a:gd name="connsiteX314" fmla="*/ 3589687 w 11218359"/>
              <a:gd name="connsiteY314" fmla="*/ 1099733 h 1099732"/>
              <a:gd name="connsiteX315" fmla="*/ 3601127 w 11218359"/>
              <a:gd name="connsiteY315" fmla="*/ 1099733 h 1099732"/>
              <a:gd name="connsiteX316" fmla="*/ 3612566 w 11218359"/>
              <a:gd name="connsiteY316" fmla="*/ 1099733 h 1099732"/>
              <a:gd name="connsiteX317" fmla="*/ 3624005 w 11218359"/>
              <a:gd name="connsiteY317" fmla="*/ 1099733 h 1099732"/>
              <a:gd name="connsiteX318" fmla="*/ 3635445 w 11218359"/>
              <a:gd name="connsiteY318" fmla="*/ 1099733 h 1099732"/>
              <a:gd name="connsiteX319" fmla="*/ 3646885 w 11218359"/>
              <a:gd name="connsiteY319" fmla="*/ 1099733 h 1099732"/>
              <a:gd name="connsiteX320" fmla="*/ 3658324 w 11218359"/>
              <a:gd name="connsiteY320" fmla="*/ 1099733 h 1099732"/>
              <a:gd name="connsiteX321" fmla="*/ 3669764 w 11218359"/>
              <a:gd name="connsiteY321" fmla="*/ 1099733 h 1099732"/>
              <a:gd name="connsiteX322" fmla="*/ 3681203 w 11218359"/>
              <a:gd name="connsiteY322" fmla="*/ 1099733 h 1099732"/>
              <a:gd name="connsiteX323" fmla="*/ 3692643 w 11218359"/>
              <a:gd name="connsiteY323" fmla="*/ 1099733 h 1099732"/>
              <a:gd name="connsiteX324" fmla="*/ 3704082 w 11218359"/>
              <a:gd name="connsiteY324" fmla="*/ 1099733 h 1099732"/>
              <a:gd name="connsiteX325" fmla="*/ 3715522 w 11218359"/>
              <a:gd name="connsiteY325" fmla="*/ 1099733 h 1099732"/>
              <a:gd name="connsiteX326" fmla="*/ 3726961 w 11218359"/>
              <a:gd name="connsiteY326" fmla="*/ 1099733 h 1099732"/>
              <a:gd name="connsiteX327" fmla="*/ 3738401 w 11218359"/>
              <a:gd name="connsiteY327" fmla="*/ 1099733 h 1099732"/>
              <a:gd name="connsiteX328" fmla="*/ 3749840 w 11218359"/>
              <a:gd name="connsiteY328" fmla="*/ 1099733 h 1099732"/>
              <a:gd name="connsiteX329" fmla="*/ 3761280 w 11218359"/>
              <a:gd name="connsiteY329" fmla="*/ 1099733 h 1099732"/>
              <a:gd name="connsiteX330" fmla="*/ 3772719 w 11218359"/>
              <a:gd name="connsiteY330" fmla="*/ 1099733 h 1099732"/>
              <a:gd name="connsiteX331" fmla="*/ 3784154 w 11218359"/>
              <a:gd name="connsiteY331" fmla="*/ 1099733 h 1099732"/>
              <a:gd name="connsiteX332" fmla="*/ 3795598 w 11218359"/>
              <a:gd name="connsiteY332" fmla="*/ 1099733 h 1099732"/>
              <a:gd name="connsiteX333" fmla="*/ 3807033 w 11218359"/>
              <a:gd name="connsiteY333" fmla="*/ 1099733 h 1099732"/>
              <a:gd name="connsiteX334" fmla="*/ 3818473 w 11218359"/>
              <a:gd name="connsiteY334" fmla="*/ 1099733 h 1099732"/>
              <a:gd name="connsiteX335" fmla="*/ 3829917 w 11218359"/>
              <a:gd name="connsiteY335" fmla="*/ 1099733 h 1099732"/>
              <a:gd name="connsiteX336" fmla="*/ 3841352 w 11218359"/>
              <a:gd name="connsiteY336" fmla="*/ 1099733 h 1099732"/>
              <a:gd name="connsiteX337" fmla="*/ 3852791 w 11218359"/>
              <a:gd name="connsiteY337" fmla="*/ 1099733 h 1099732"/>
              <a:gd name="connsiteX338" fmla="*/ 3864231 w 11218359"/>
              <a:gd name="connsiteY338" fmla="*/ 1099733 h 1099732"/>
              <a:gd name="connsiteX339" fmla="*/ 3875670 w 11218359"/>
              <a:gd name="connsiteY339" fmla="*/ 1099733 h 1099732"/>
              <a:gd name="connsiteX340" fmla="*/ 3887110 w 11218359"/>
              <a:gd name="connsiteY340" fmla="*/ 1099733 h 1099732"/>
              <a:gd name="connsiteX341" fmla="*/ 3898549 w 11218359"/>
              <a:gd name="connsiteY341" fmla="*/ 1099733 h 1099732"/>
              <a:gd name="connsiteX342" fmla="*/ 3909989 w 11218359"/>
              <a:gd name="connsiteY342" fmla="*/ 1099733 h 1099732"/>
              <a:gd name="connsiteX343" fmla="*/ 3921447 w 11218359"/>
              <a:gd name="connsiteY343" fmla="*/ 1099733 h 1099732"/>
              <a:gd name="connsiteX344" fmla="*/ 3932878 w 11218359"/>
              <a:gd name="connsiteY344" fmla="*/ 1099733 h 1099732"/>
              <a:gd name="connsiteX345" fmla="*/ 3944307 w 11218359"/>
              <a:gd name="connsiteY345" fmla="*/ 1099733 h 1099732"/>
              <a:gd name="connsiteX346" fmla="*/ 3955737 w 11218359"/>
              <a:gd name="connsiteY346" fmla="*/ 1099733 h 1099732"/>
              <a:gd name="connsiteX347" fmla="*/ 3967167 w 11218359"/>
              <a:gd name="connsiteY347" fmla="*/ 1099733 h 1099732"/>
              <a:gd name="connsiteX348" fmla="*/ 3978645 w 11218359"/>
              <a:gd name="connsiteY348" fmla="*/ 1099733 h 1099732"/>
              <a:gd name="connsiteX349" fmla="*/ 3990075 w 11218359"/>
              <a:gd name="connsiteY349" fmla="*/ 1099733 h 1099732"/>
              <a:gd name="connsiteX350" fmla="*/ 4001505 w 11218359"/>
              <a:gd name="connsiteY350" fmla="*/ 1099733 h 1099732"/>
              <a:gd name="connsiteX351" fmla="*/ 4012935 w 11218359"/>
              <a:gd name="connsiteY351" fmla="*/ 1099733 h 1099732"/>
              <a:gd name="connsiteX352" fmla="*/ 4024365 w 11218359"/>
              <a:gd name="connsiteY352" fmla="*/ 1099733 h 1099732"/>
              <a:gd name="connsiteX353" fmla="*/ 4035843 w 11218359"/>
              <a:gd name="connsiteY353" fmla="*/ 1099733 h 1099732"/>
              <a:gd name="connsiteX354" fmla="*/ 4047273 w 11218359"/>
              <a:gd name="connsiteY354" fmla="*/ 1099733 h 1099732"/>
              <a:gd name="connsiteX355" fmla="*/ 4058702 w 11218359"/>
              <a:gd name="connsiteY355" fmla="*/ 1099733 h 1099732"/>
              <a:gd name="connsiteX356" fmla="*/ 4070133 w 11218359"/>
              <a:gd name="connsiteY356" fmla="*/ 1099733 h 1099732"/>
              <a:gd name="connsiteX357" fmla="*/ 4081563 w 11218359"/>
              <a:gd name="connsiteY357" fmla="*/ 1099733 h 1099732"/>
              <a:gd name="connsiteX358" fmla="*/ 4093040 w 11218359"/>
              <a:gd name="connsiteY358" fmla="*/ 1099733 h 1099732"/>
              <a:gd name="connsiteX359" fmla="*/ 4104471 w 11218359"/>
              <a:gd name="connsiteY359" fmla="*/ 1099733 h 1099732"/>
              <a:gd name="connsiteX360" fmla="*/ 4115900 w 11218359"/>
              <a:gd name="connsiteY360" fmla="*/ 1099733 h 1099732"/>
              <a:gd name="connsiteX361" fmla="*/ 4127330 w 11218359"/>
              <a:gd name="connsiteY361" fmla="*/ 1099733 h 1099732"/>
              <a:gd name="connsiteX362" fmla="*/ 4138760 w 11218359"/>
              <a:gd name="connsiteY362" fmla="*/ 1099733 h 1099732"/>
              <a:gd name="connsiteX363" fmla="*/ 4150238 w 11218359"/>
              <a:gd name="connsiteY363" fmla="*/ 1099733 h 1099732"/>
              <a:gd name="connsiteX364" fmla="*/ 4161668 w 11218359"/>
              <a:gd name="connsiteY364" fmla="*/ 1099733 h 1099732"/>
              <a:gd name="connsiteX365" fmla="*/ 4173098 w 11218359"/>
              <a:gd name="connsiteY365" fmla="*/ 1099733 h 1099732"/>
              <a:gd name="connsiteX366" fmla="*/ 4184528 w 11218359"/>
              <a:gd name="connsiteY366" fmla="*/ 1099733 h 1099732"/>
              <a:gd name="connsiteX367" fmla="*/ 4195958 w 11218359"/>
              <a:gd name="connsiteY367" fmla="*/ 1099733 h 1099732"/>
              <a:gd name="connsiteX368" fmla="*/ 4207436 w 11218359"/>
              <a:gd name="connsiteY368" fmla="*/ 1099733 h 1099732"/>
              <a:gd name="connsiteX369" fmla="*/ 4218865 w 11218359"/>
              <a:gd name="connsiteY369" fmla="*/ 1099733 h 1099732"/>
              <a:gd name="connsiteX370" fmla="*/ 4230296 w 11218359"/>
              <a:gd name="connsiteY370" fmla="*/ 1099733 h 1099732"/>
              <a:gd name="connsiteX371" fmla="*/ 4241726 w 11218359"/>
              <a:gd name="connsiteY371" fmla="*/ 1099733 h 1099732"/>
              <a:gd name="connsiteX372" fmla="*/ 4253156 w 11218359"/>
              <a:gd name="connsiteY372" fmla="*/ 1099733 h 1099732"/>
              <a:gd name="connsiteX373" fmla="*/ 4264634 w 11218359"/>
              <a:gd name="connsiteY373" fmla="*/ 1099733 h 1099732"/>
              <a:gd name="connsiteX374" fmla="*/ 4276063 w 11218359"/>
              <a:gd name="connsiteY374" fmla="*/ 1099733 h 1099732"/>
              <a:gd name="connsiteX375" fmla="*/ 4287493 w 11218359"/>
              <a:gd name="connsiteY375" fmla="*/ 1099733 h 1099732"/>
              <a:gd name="connsiteX376" fmla="*/ 4298923 w 11218359"/>
              <a:gd name="connsiteY376" fmla="*/ 1099733 h 1099732"/>
              <a:gd name="connsiteX377" fmla="*/ 4310353 w 11218359"/>
              <a:gd name="connsiteY377" fmla="*/ 1099733 h 1099732"/>
              <a:gd name="connsiteX378" fmla="*/ 4321831 w 11218359"/>
              <a:gd name="connsiteY378" fmla="*/ 1099733 h 1099732"/>
              <a:gd name="connsiteX379" fmla="*/ 4333261 w 11218359"/>
              <a:gd name="connsiteY379" fmla="*/ 1099733 h 1099732"/>
              <a:gd name="connsiteX380" fmla="*/ 4344691 w 11218359"/>
              <a:gd name="connsiteY380" fmla="*/ 1099733 h 1099732"/>
              <a:gd name="connsiteX381" fmla="*/ 4356121 w 11218359"/>
              <a:gd name="connsiteY381" fmla="*/ 1099733 h 1099732"/>
              <a:gd name="connsiteX382" fmla="*/ 4367551 w 11218359"/>
              <a:gd name="connsiteY382" fmla="*/ 1099733 h 1099732"/>
              <a:gd name="connsiteX383" fmla="*/ 4379028 w 11218359"/>
              <a:gd name="connsiteY383" fmla="*/ 1099733 h 1099732"/>
              <a:gd name="connsiteX384" fmla="*/ 4390458 w 11218359"/>
              <a:gd name="connsiteY384" fmla="*/ 1099733 h 1099732"/>
              <a:gd name="connsiteX385" fmla="*/ 4401889 w 11218359"/>
              <a:gd name="connsiteY385" fmla="*/ 1099733 h 1099732"/>
              <a:gd name="connsiteX386" fmla="*/ 4413319 w 11218359"/>
              <a:gd name="connsiteY386" fmla="*/ 1099733 h 1099732"/>
              <a:gd name="connsiteX387" fmla="*/ 4424749 w 11218359"/>
              <a:gd name="connsiteY387" fmla="*/ 1099733 h 1099732"/>
              <a:gd name="connsiteX388" fmla="*/ 4436226 w 11218359"/>
              <a:gd name="connsiteY388" fmla="*/ 1099733 h 1099732"/>
              <a:gd name="connsiteX389" fmla="*/ 4447656 w 11218359"/>
              <a:gd name="connsiteY389" fmla="*/ 1099733 h 1099732"/>
              <a:gd name="connsiteX390" fmla="*/ 4459086 w 11218359"/>
              <a:gd name="connsiteY390" fmla="*/ 1099733 h 1099732"/>
              <a:gd name="connsiteX391" fmla="*/ 4470516 w 11218359"/>
              <a:gd name="connsiteY391" fmla="*/ 1099733 h 1099732"/>
              <a:gd name="connsiteX392" fmla="*/ 4481946 w 11218359"/>
              <a:gd name="connsiteY392" fmla="*/ 1099733 h 1099732"/>
              <a:gd name="connsiteX393" fmla="*/ 4493424 w 11218359"/>
              <a:gd name="connsiteY393" fmla="*/ 1099733 h 1099732"/>
              <a:gd name="connsiteX394" fmla="*/ 4504854 w 11218359"/>
              <a:gd name="connsiteY394" fmla="*/ 1099733 h 1099732"/>
              <a:gd name="connsiteX395" fmla="*/ 4516284 w 11218359"/>
              <a:gd name="connsiteY395" fmla="*/ 1099733 h 1099732"/>
              <a:gd name="connsiteX396" fmla="*/ 4527714 w 11218359"/>
              <a:gd name="connsiteY396" fmla="*/ 1099733 h 1099732"/>
              <a:gd name="connsiteX397" fmla="*/ 4539144 w 11218359"/>
              <a:gd name="connsiteY397" fmla="*/ 1099733 h 1099732"/>
              <a:gd name="connsiteX398" fmla="*/ 4550621 w 11218359"/>
              <a:gd name="connsiteY398" fmla="*/ 1099733 h 1099732"/>
              <a:gd name="connsiteX399" fmla="*/ 4562051 w 11218359"/>
              <a:gd name="connsiteY399" fmla="*/ 1099733 h 1099732"/>
              <a:gd name="connsiteX400" fmla="*/ 4573482 w 11218359"/>
              <a:gd name="connsiteY400" fmla="*/ 1099733 h 1099732"/>
              <a:gd name="connsiteX401" fmla="*/ 4584912 w 11218359"/>
              <a:gd name="connsiteY401" fmla="*/ 1099733 h 1099732"/>
              <a:gd name="connsiteX402" fmla="*/ 4596341 w 11218359"/>
              <a:gd name="connsiteY402" fmla="*/ 1099733 h 1099732"/>
              <a:gd name="connsiteX403" fmla="*/ 4607771 w 11218359"/>
              <a:gd name="connsiteY403" fmla="*/ 1099733 h 1099732"/>
              <a:gd name="connsiteX404" fmla="*/ 4619249 w 11218359"/>
              <a:gd name="connsiteY404" fmla="*/ 1099733 h 1099732"/>
              <a:gd name="connsiteX405" fmla="*/ 4630679 w 11218359"/>
              <a:gd name="connsiteY405" fmla="*/ 1099733 h 1099732"/>
              <a:gd name="connsiteX406" fmla="*/ 4642109 w 11218359"/>
              <a:gd name="connsiteY406" fmla="*/ 1099733 h 1099732"/>
              <a:gd name="connsiteX407" fmla="*/ 4653539 w 11218359"/>
              <a:gd name="connsiteY407" fmla="*/ 1099733 h 1099732"/>
              <a:gd name="connsiteX408" fmla="*/ 4664969 w 11218359"/>
              <a:gd name="connsiteY408" fmla="*/ 1099733 h 1099732"/>
              <a:gd name="connsiteX409" fmla="*/ 4676447 w 11218359"/>
              <a:gd name="connsiteY409" fmla="*/ 1099733 h 1099732"/>
              <a:gd name="connsiteX410" fmla="*/ 4687877 w 11218359"/>
              <a:gd name="connsiteY410" fmla="*/ 1099733 h 1099732"/>
              <a:gd name="connsiteX411" fmla="*/ 4699306 w 11218359"/>
              <a:gd name="connsiteY411" fmla="*/ 1099733 h 1099732"/>
              <a:gd name="connsiteX412" fmla="*/ 4710737 w 11218359"/>
              <a:gd name="connsiteY412" fmla="*/ 1099733 h 1099732"/>
              <a:gd name="connsiteX413" fmla="*/ 4722167 w 11218359"/>
              <a:gd name="connsiteY413" fmla="*/ 1099733 h 1099732"/>
              <a:gd name="connsiteX414" fmla="*/ 4733644 w 11218359"/>
              <a:gd name="connsiteY414" fmla="*/ 1099733 h 1099732"/>
              <a:gd name="connsiteX415" fmla="*/ 4745075 w 11218359"/>
              <a:gd name="connsiteY415" fmla="*/ 1099733 h 1099732"/>
              <a:gd name="connsiteX416" fmla="*/ 4756504 w 11218359"/>
              <a:gd name="connsiteY416" fmla="*/ 1099733 h 1099732"/>
              <a:gd name="connsiteX417" fmla="*/ 4767934 w 11218359"/>
              <a:gd name="connsiteY417" fmla="*/ 1099733 h 1099732"/>
              <a:gd name="connsiteX418" fmla="*/ 4779364 w 11218359"/>
              <a:gd name="connsiteY418" fmla="*/ 1099733 h 1099732"/>
              <a:gd name="connsiteX419" fmla="*/ 4790842 w 11218359"/>
              <a:gd name="connsiteY419" fmla="*/ 1099733 h 1099732"/>
              <a:gd name="connsiteX420" fmla="*/ 4802272 w 11218359"/>
              <a:gd name="connsiteY420" fmla="*/ 1099733 h 1099732"/>
              <a:gd name="connsiteX421" fmla="*/ 4813702 w 11218359"/>
              <a:gd name="connsiteY421" fmla="*/ 1099733 h 1099732"/>
              <a:gd name="connsiteX422" fmla="*/ 4825132 w 11218359"/>
              <a:gd name="connsiteY422" fmla="*/ 1099733 h 1099732"/>
              <a:gd name="connsiteX423" fmla="*/ 4836562 w 11218359"/>
              <a:gd name="connsiteY423" fmla="*/ 1099733 h 1099732"/>
              <a:gd name="connsiteX424" fmla="*/ 4848040 w 11218359"/>
              <a:gd name="connsiteY424" fmla="*/ 1099733 h 1099732"/>
              <a:gd name="connsiteX425" fmla="*/ 4859469 w 11218359"/>
              <a:gd name="connsiteY425" fmla="*/ 1099733 h 1099732"/>
              <a:gd name="connsiteX426" fmla="*/ 4870899 w 11218359"/>
              <a:gd name="connsiteY426" fmla="*/ 1099733 h 1099732"/>
              <a:gd name="connsiteX427" fmla="*/ 4882330 w 11218359"/>
              <a:gd name="connsiteY427" fmla="*/ 1099733 h 1099732"/>
              <a:gd name="connsiteX428" fmla="*/ 4893760 w 11218359"/>
              <a:gd name="connsiteY428" fmla="*/ 1099733 h 1099732"/>
              <a:gd name="connsiteX429" fmla="*/ 4905237 w 11218359"/>
              <a:gd name="connsiteY429" fmla="*/ 1099733 h 1099732"/>
              <a:gd name="connsiteX430" fmla="*/ 4916667 w 11218359"/>
              <a:gd name="connsiteY430" fmla="*/ 1099733 h 1099732"/>
              <a:gd name="connsiteX431" fmla="*/ 4928097 w 11218359"/>
              <a:gd name="connsiteY431" fmla="*/ 1099733 h 1099732"/>
              <a:gd name="connsiteX432" fmla="*/ 4939527 w 11218359"/>
              <a:gd name="connsiteY432" fmla="*/ 1099733 h 1099732"/>
              <a:gd name="connsiteX433" fmla="*/ 4950957 w 11218359"/>
              <a:gd name="connsiteY433" fmla="*/ 1099733 h 1099732"/>
              <a:gd name="connsiteX434" fmla="*/ 4962435 w 11218359"/>
              <a:gd name="connsiteY434" fmla="*/ 1099733 h 1099732"/>
              <a:gd name="connsiteX435" fmla="*/ 4973865 w 11218359"/>
              <a:gd name="connsiteY435" fmla="*/ 1099733 h 1099732"/>
              <a:gd name="connsiteX436" fmla="*/ 4985295 w 11218359"/>
              <a:gd name="connsiteY436" fmla="*/ 1099733 h 1099732"/>
              <a:gd name="connsiteX437" fmla="*/ 4996725 w 11218359"/>
              <a:gd name="connsiteY437" fmla="*/ 1099733 h 1099732"/>
              <a:gd name="connsiteX438" fmla="*/ 5008155 w 11218359"/>
              <a:gd name="connsiteY438" fmla="*/ 1099733 h 1099732"/>
              <a:gd name="connsiteX439" fmla="*/ 5019632 w 11218359"/>
              <a:gd name="connsiteY439" fmla="*/ 1099733 h 1099732"/>
              <a:gd name="connsiteX440" fmla="*/ 5031062 w 11218359"/>
              <a:gd name="connsiteY440" fmla="*/ 1099733 h 1099732"/>
              <a:gd name="connsiteX441" fmla="*/ 5042492 w 11218359"/>
              <a:gd name="connsiteY441" fmla="*/ 1099733 h 1099732"/>
              <a:gd name="connsiteX442" fmla="*/ 5053923 w 11218359"/>
              <a:gd name="connsiteY442" fmla="*/ 1099733 h 1099732"/>
              <a:gd name="connsiteX443" fmla="*/ 5065353 w 11218359"/>
              <a:gd name="connsiteY443" fmla="*/ 1099733 h 1099732"/>
              <a:gd name="connsiteX444" fmla="*/ 5076830 w 11218359"/>
              <a:gd name="connsiteY444" fmla="*/ 1099733 h 1099732"/>
              <a:gd name="connsiteX445" fmla="*/ 5088260 w 11218359"/>
              <a:gd name="connsiteY445" fmla="*/ 1099733 h 1099732"/>
              <a:gd name="connsiteX446" fmla="*/ 5099690 w 11218359"/>
              <a:gd name="connsiteY446" fmla="*/ 1099733 h 1099732"/>
              <a:gd name="connsiteX447" fmla="*/ 5111120 w 11218359"/>
              <a:gd name="connsiteY447" fmla="*/ 1099733 h 1099732"/>
              <a:gd name="connsiteX448" fmla="*/ 5122550 w 11218359"/>
              <a:gd name="connsiteY448" fmla="*/ 1099733 h 1099732"/>
              <a:gd name="connsiteX449" fmla="*/ 5134028 w 11218359"/>
              <a:gd name="connsiteY449" fmla="*/ 1099733 h 1099732"/>
              <a:gd name="connsiteX450" fmla="*/ 5145458 w 11218359"/>
              <a:gd name="connsiteY450" fmla="*/ 1099733 h 1099732"/>
              <a:gd name="connsiteX451" fmla="*/ 5156888 w 11218359"/>
              <a:gd name="connsiteY451" fmla="*/ 1099733 h 1099732"/>
              <a:gd name="connsiteX452" fmla="*/ 5168318 w 11218359"/>
              <a:gd name="connsiteY452" fmla="*/ 1099733 h 1099732"/>
              <a:gd name="connsiteX453" fmla="*/ 5179747 w 11218359"/>
              <a:gd name="connsiteY453" fmla="*/ 1099733 h 1099732"/>
              <a:gd name="connsiteX454" fmla="*/ 5191225 w 11218359"/>
              <a:gd name="connsiteY454" fmla="*/ 1099733 h 1099732"/>
              <a:gd name="connsiteX455" fmla="*/ 5202655 w 11218359"/>
              <a:gd name="connsiteY455" fmla="*/ 1099733 h 1099732"/>
              <a:gd name="connsiteX456" fmla="*/ 5214085 w 11218359"/>
              <a:gd name="connsiteY456" fmla="*/ 1099733 h 1099732"/>
              <a:gd name="connsiteX457" fmla="*/ 5225515 w 11218359"/>
              <a:gd name="connsiteY457" fmla="*/ 1099733 h 1099732"/>
              <a:gd name="connsiteX458" fmla="*/ 5236945 w 11218359"/>
              <a:gd name="connsiteY458" fmla="*/ 1099733 h 1099732"/>
              <a:gd name="connsiteX459" fmla="*/ 5248423 w 11218359"/>
              <a:gd name="connsiteY459" fmla="*/ 1099733 h 1099732"/>
              <a:gd name="connsiteX460" fmla="*/ 5259853 w 11218359"/>
              <a:gd name="connsiteY460" fmla="*/ 1099733 h 1099732"/>
              <a:gd name="connsiteX461" fmla="*/ 5271283 w 11218359"/>
              <a:gd name="connsiteY461" fmla="*/ 1099733 h 1099732"/>
              <a:gd name="connsiteX462" fmla="*/ 5282713 w 11218359"/>
              <a:gd name="connsiteY462" fmla="*/ 1099733 h 1099732"/>
              <a:gd name="connsiteX463" fmla="*/ 5294143 w 11218359"/>
              <a:gd name="connsiteY463" fmla="*/ 1099733 h 1099732"/>
              <a:gd name="connsiteX464" fmla="*/ 5305621 w 11218359"/>
              <a:gd name="connsiteY464" fmla="*/ 1099733 h 1099732"/>
              <a:gd name="connsiteX465" fmla="*/ 5317051 w 11218359"/>
              <a:gd name="connsiteY465" fmla="*/ 1099733 h 1099732"/>
              <a:gd name="connsiteX466" fmla="*/ 5328481 w 11218359"/>
              <a:gd name="connsiteY466" fmla="*/ 1099733 h 1099732"/>
              <a:gd name="connsiteX467" fmla="*/ 5339910 w 11218359"/>
              <a:gd name="connsiteY467" fmla="*/ 1099733 h 1099732"/>
              <a:gd name="connsiteX468" fmla="*/ 5351340 w 11218359"/>
              <a:gd name="connsiteY468" fmla="*/ 1099733 h 1099732"/>
              <a:gd name="connsiteX469" fmla="*/ 5362818 w 11218359"/>
              <a:gd name="connsiteY469" fmla="*/ 1099733 h 1099732"/>
              <a:gd name="connsiteX470" fmla="*/ 5374248 w 11218359"/>
              <a:gd name="connsiteY470" fmla="*/ 1099733 h 1099732"/>
              <a:gd name="connsiteX471" fmla="*/ 5385678 w 11218359"/>
              <a:gd name="connsiteY471" fmla="*/ 1099733 h 1099732"/>
              <a:gd name="connsiteX472" fmla="*/ 5397108 w 11218359"/>
              <a:gd name="connsiteY472" fmla="*/ 1099733 h 1099732"/>
              <a:gd name="connsiteX473" fmla="*/ 5408538 w 11218359"/>
              <a:gd name="connsiteY473" fmla="*/ 1099733 h 1099732"/>
              <a:gd name="connsiteX474" fmla="*/ 5420016 w 11218359"/>
              <a:gd name="connsiteY474" fmla="*/ 1099733 h 1099732"/>
              <a:gd name="connsiteX475" fmla="*/ 5431446 w 11218359"/>
              <a:gd name="connsiteY475" fmla="*/ 1099733 h 1099732"/>
              <a:gd name="connsiteX476" fmla="*/ 5442876 w 11218359"/>
              <a:gd name="connsiteY476" fmla="*/ 1099733 h 1099732"/>
              <a:gd name="connsiteX477" fmla="*/ 5454306 w 11218359"/>
              <a:gd name="connsiteY477" fmla="*/ 1099733 h 1099732"/>
              <a:gd name="connsiteX478" fmla="*/ 5465736 w 11218359"/>
              <a:gd name="connsiteY478" fmla="*/ 1099733 h 1099732"/>
              <a:gd name="connsiteX479" fmla="*/ 5477214 w 11218359"/>
              <a:gd name="connsiteY479" fmla="*/ 1099733 h 1099732"/>
              <a:gd name="connsiteX480" fmla="*/ 5488643 w 11218359"/>
              <a:gd name="connsiteY480" fmla="*/ 1099733 h 1099732"/>
              <a:gd name="connsiteX481" fmla="*/ 5500073 w 11218359"/>
              <a:gd name="connsiteY481" fmla="*/ 1099733 h 1099732"/>
              <a:gd name="connsiteX482" fmla="*/ 5511503 w 11218359"/>
              <a:gd name="connsiteY482" fmla="*/ 1099733 h 1099732"/>
              <a:gd name="connsiteX483" fmla="*/ 5522933 w 11218359"/>
              <a:gd name="connsiteY483" fmla="*/ 1099733 h 1099732"/>
              <a:gd name="connsiteX484" fmla="*/ 5534411 w 11218359"/>
              <a:gd name="connsiteY484" fmla="*/ 1099733 h 1099732"/>
              <a:gd name="connsiteX485" fmla="*/ 5545841 w 11218359"/>
              <a:gd name="connsiteY485" fmla="*/ 1099733 h 1099732"/>
              <a:gd name="connsiteX486" fmla="*/ 5557271 w 11218359"/>
              <a:gd name="connsiteY486" fmla="*/ 1099733 h 1099732"/>
              <a:gd name="connsiteX487" fmla="*/ 5568701 w 11218359"/>
              <a:gd name="connsiteY487" fmla="*/ 1099733 h 1099732"/>
              <a:gd name="connsiteX488" fmla="*/ 5580131 w 11218359"/>
              <a:gd name="connsiteY488" fmla="*/ 1099733 h 1099732"/>
              <a:gd name="connsiteX489" fmla="*/ 5591609 w 11218359"/>
              <a:gd name="connsiteY489" fmla="*/ 1099733 h 1099732"/>
              <a:gd name="connsiteX490" fmla="*/ 5603038 w 11218359"/>
              <a:gd name="connsiteY490" fmla="*/ 1099733 h 1099732"/>
              <a:gd name="connsiteX491" fmla="*/ 5614469 w 11218359"/>
              <a:gd name="connsiteY491" fmla="*/ 1099733 h 1099732"/>
              <a:gd name="connsiteX492" fmla="*/ 5625899 w 11218359"/>
              <a:gd name="connsiteY492" fmla="*/ 1099733 h 1099732"/>
              <a:gd name="connsiteX493" fmla="*/ 5637329 w 11218359"/>
              <a:gd name="connsiteY493" fmla="*/ 1099733 h 1099732"/>
              <a:gd name="connsiteX494" fmla="*/ 5648759 w 11218359"/>
              <a:gd name="connsiteY494" fmla="*/ 1099733 h 1099732"/>
              <a:gd name="connsiteX495" fmla="*/ 5660236 w 11218359"/>
              <a:gd name="connsiteY495" fmla="*/ 1099733 h 1099732"/>
              <a:gd name="connsiteX496" fmla="*/ 5671666 w 11218359"/>
              <a:gd name="connsiteY496" fmla="*/ 1099733 h 1099732"/>
              <a:gd name="connsiteX497" fmla="*/ 5683096 w 11218359"/>
              <a:gd name="connsiteY497" fmla="*/ 1099733 h 1099732"/>
              <a:gd name="connsiteX498" fmla="*/ 5694526 w 11218359"/>
              <a:gd name="connsiteY498" fmla="*/ 1099733 h 1099732"/>
              <a:gd name="connsiteX499" fmla="*/ 5705956 w 11218359"/>
              <a:gd name="connsiteY499" fmla="*/ 1099733 h 1099732"/>
              <a:gd name="connsiteX500" fmla="*/ 5717434 w 11218359"/>
              <a:gd name="connsiteY500" fmla="*/ 1099733 h 1099732"/>
              <a:gd name="connsiteX501" fmla="*/ 5728864 w 11218359"/>
              <a:gd name="connsiteY501" fmla="*/ 1099733 h 1099732"/>
              <a:gd name="connsiteX502" fmla="*/ 5740294 w 11218359"/>
              <a:gd name="connsiteY502" fmla="*/ 1099733 h 1099732"/>
              <a:gd name="connsiteX503" fmla="*/ 5751724 w 11218359"/>
              <a:gd name="connsiteY503" fmla="*/ 1099733 h 1099732"/>
              <a:gd name="connsiteX504" fmla="*/ 5763154 w 11218359"/>
              <a:gd name="connsiteY504" fmla="*/ 1099733 h 1099732"/>
              <a:gd name="connsiteX505" fmla="*/ 5774631 w 11218359"/>
              <a:gd name="connsiteY505" fmla="*/ 1099733 h 1099732"/>
              <a:gd name="connsiteX506" fmla="*/ 5786062 w 11218359"/>
              <a:gd name="connsiteY506" fmla="*/ 1099733 h 1099732"/>
              <a:gd name="connsiteX507" fmla="*/ 5797492 w 11218359"/>
              <a:gd name="connsiteY507" fmla="*/ 1099733 h 1099732"/>
              <a:gd name="connsiteX508" fmla="*/ 5808921 w 11218359"/>
              <a:gd name="connsiteY508" fmla="*/ 1099733 h 1099732"/>
              <a:gd name="connsiteX509" fmla="*/ 5820351 w 11218359"/>
              <a:gd name="connsiteY509" fmla="*/ 1099733 h 1099732"/>
              <a:gd name="connsiteX510" fmla="*/ 5831829 w 11218359"/>
              <a:gd name="connsiteY510" fmla="*/ 1099733 h 1099732"/>
              <a:gd name="connsiteX511" fmla="*/ 5843259 w 11218359"/>
              <a:gd name="connsiteY511" fmla="*/ 1099733 h 1099732"/>
              <a:gd name="connsiteX512" fmla="*/ 5854689 w 11218359"/>
              <a:gd name="connsiteY512" fmla="*/ 1099733 h 1099732"/>
              <a:gd name="connsiteX513" fmla="*/ 5866119 w 11218359"/>
              <a:gd name="connsiteY513" fmla="*/ 1099733 h 1099732"/>
              <a:gd name="connsiteX514" fmla="*/ 5877549 w 11218359"/>
              <a:gd name="connsiteY514" fmla="*/ 1099733 h 1099732"/>
              <a:gd name="connsiteX515" fmla="*/ 5889027 w 11218359"/>
              <a:gd name="connsiteY515" fmla="*/ 1099733 h 1099732"/>
              <a:gd name="connsiteX516" fmla="*/ 5900457 w 11218359"/>
              <a:gd name="connsiteY516" fmla="*/ 1099733 h 1099732"/>
              <a:gd name="connsiteX517" fmla="*/ 5911887 w 11218359"/>
              <a:gd name="connsiteY517" fmla="*/ 1099733 h 1099732"/>
              <a:gd name="connsiteX518" fmla="*/ 5923317 w 11218359"/>
              <a:gd name="connsiteY518" fmla="*/ 1099733 h 1099732"/>
              <a:gd name="connsiteX519" fmla="*/ 5934747 w 11218359"/>
              <a:gd name="connsiteY519" fmla="*/ 1099733 h 1099732"/>
              <a:gd name="connsiteX520" fmla="*/ 5946225 w 11218359"/>
              <a:gd name="connsiteY520" fmla="*/ 1099733 h 1099732"/>
              <a:gd name="connsiteX521" fmla="*/ 5957655 w 11218359"/>
              <a:gd name="connsiteY521" fmla="*/ 1099733 h 1099732"/>
              <a:gd name="connsiteX522" fmla="*/ 5969084 w 11218359"/>
              <a:gd name="connsiteY522" fmla="*/ 1099733 h 1099732"/>
              <a:gd name="connsiteX523" fmla="*/ 5980514 w 11218359"/>
              <a:gd name="connsiteY523" fmla="*/ 1099733 h 1099732"/>
              <a:gd name="connsiteX524" fmla="*/ 5991944 w 11218359"/>
              <a:gd name="connsiteY524" fmla="*/ 1099733 h 1099732"/>
              <a:gd name="connsiteX525" fmla="*/ 6003422 w 11218359"/>
              <a:gd name="connsiteY525" fmla="*/ 1099733 h 1099732"/>
              <a:gd name="connsiteX526" fmla="*/ 6014852 w 11218359"/>
              <a:gd name="connsiteY526" fmla="*/ 1099733 h 1099732"/>
              <a:gd name="connsiteX527" fmla="*/ 6026282 w 11218359"/>
              <a:gd name="connsiteY527" fmla="*/ 1099733 h 1099732"/>
              <a:gd name="connsiteX528" fmla="*/ 6037712 w 11218359"/>
              <a:gd name="connsiteY528" fmla="*/ 1099733 h 1099732"/>
              <a:gd name="connsiteX529" fmla="*/ 6049142 w 11218359"/>
              <a:gd name="connsiteY529" fmla="*/ 1099733 h 1099732"/>
              <a:gd name="connsiteX530" fmla="*/ 6060620 w 11218359"/>
              <a:gd name="connsiteY530" fmla="*/ 1099733 h 1099732"/>
              <a:gd name="connsiteX531" fmla="*/ 6072049 w 11218359"/>
              <a:gd name="connsiteY531" fmla="*/ 1099733 h 1099732"/>
              <a:gd name="connsiteX532" fmla="*/ 6083480 w 11218359"/>
              <a:gd name="connsiteY532" fmla="*/ 1099733 h 1099732"/>
              <a:gd name="connsiteX533" fmla="*/ 6094910 w 11218359"/>
              <a:gd name="connsiteY533" fmla="*/ 1099733 h 1099732"/>
              <a:gd name="connsiteX534" fmla="*/ 6106340 w 11218359"/>
              <a:gd name="connsiteY534" fmla="*/ 1099733 h 1099732"/>
              <a:gd name="connsiteX535" fmla="*/ 6117818 w 11218359"/>
              <a:gd name="connsiteY535" fmla="*/ 1099733 h 1099732"/>
              <a:gd name="connsiteX536" fmla="*/ 6129247 w 11218359"/>
              <a:gd name="connsiteY536" fmla="*/ 1099733 h 1099732"/>
              <a:gd name="connsiteX537" fmla="*/ 6140677 w 11218359"/>
              <a:gd name="connsiteY537" fmla="*/ 1099733 h 1099732"/>
              <a:gd name="connsiteX538" fmla="*/ 6152107 w 11218359"/>
              <a:gd name="connsiteY538" fmla="*/ 1099733 h 1099732"/>
              <a:gd name="connsiteX539" fmla="*/ 6163537 w 11218359"/>
              <a:gd name="connsiteY539" fmla="*/ 1099733 h 1099732"/>
              <a:gd name="connsiteX540" fmla="*/ 6175015 w 11218359"/>
              <a:gd name="connsiteY540" fmla="*/ 1099733 h 1099732"/>
              <a:gd name="connsiteX541" fmla="*/ 6186445 w 11218359"/>
              <a:gd name="connsiteY541" fmla="*/ 1099733 h 1099732"/>
              <a:gd name="connsiteX542" fmla="*/ 6197875 w 11218359"/>
              <a:gd name="connsiteY542" fmla="*/ 1099733 h 1099732"/>
              <a:gd name="connsiteX543" fmla="*/ 6209305 w 11218359"/>
              <a:gd name="connsiteY543" fmla="*/ 1099733 h 1099732"/>
              <a:gd name="connsiteX544" fmla="*/ 6220735 w 11218359"/>
              <a:gd name="connsiteY544" fmla="*/ 1099733 h 1099732"/>
              <a:gd name="connsiteX545" fmla="*/ 6232212 w 11218359"/>
              <a:gd name="connsiteY545" fmla="*/ 1099733 h 1099732"/>
              <a:gd name="connsiteX546" fmla="*/ 6243642 w 11218359"/>
              <a:gd name="connsiteY546" fmla="*/ 1099733 h 1099732"/>
              <a:gd name="connsiteX547" fmla="*/ 6255073 w 11218359"/>
              <a:gd name="connsiteY547" fmla="*/ 1099733 h 1099732"/>
              <a:gd name="connsiteX548" fmla="*/ 6266503 w 11218359"/>
              <a:gd name="connsiteY548" fmla="*/ 1099733 h 1099732"/>
              <a:gd name="connsiteX549" fmla="*/ 6277933 w 11218359"/>
              <a:gd name="connsiteY549" fmla="*/ 1099733 h 1099732"/>
              <a:gd name="connsiteX550" fmla="*/ 6289410 w 11218359"/>
              <a:gd name="connsiteY550" fmla="*/ 1099733 h 1099732"/>
              <a:gd name="connsiteX551" fmla="*/ 6300840 w 11218359"/>
              <a:gd name="connsiteY551" fmla="*/ 1099733 h 1099732"/>
              <a:gd name="connsiteX552" fmla="*/ 6312270 w 11218359"/>
              <a:gd name="connsiteY552" fmla="*/ 1099733 h 1099732"/>
              <a:gd name="connsiteX553" fmla="*/ 6323700 w 11218359"/>
              <a:gd name="connsiteY553" fmla="*/ 1099733 h 1099732"/>
              <a:gd name="connsiteX554" fmla="*/ 6335130 w 11218359"/>
              <a:gd name="connsiteY554" fmla="*/ 1099733 h 1099732"/>
              <a:gd name="connsiteX555" fmla="*/ 6346608 w 11218359"/>
              <a:gd name="connsiteY555" fmla="*/ 1099733 h 1099732"/>
              <a:gd name="connsiteX556" fmla="*/ 6358038 w 11218359"/>
              <a:gd name="connsiteY556" fmla="*/ 1099733 h 1099732"/>
              <a:gd name="connsiteX557" fmla="*/ 6369468 w 11218359"/>
              <a:gd name="connsiteY557" fmla="*/ 1099733 h 1099732"/>
              <a:gd name="connsiteX558" fmla="*/ 6380898 w 11218359"/>
              <a:gd name="connsiteY558" fmla="*/ 1099733 h 1099732"/>
              <a:gd name="connsiteX559" fmla="*/ 6392328 w 11218359"/>
              <a:gd name="connsiteY559" fmla="*/ 1099733 h 1099732"/>
              <a:gd name="connsiteX560" fmla="*/ 6403805 w 11218359"/>
              <a:gd name="connsiteY560" fmla="*/ 1099733 h 1099732"/>
              <a:gd name="connsiteX561" fmla="*/ 6415235 w 11218359"/>
              <a:gd name="connsiteY561" fmla="*/ 1099733 h 1099732"/>
              <a:gd name="connsiteX562" fmla="*/ 6426666 w 11218359"/>
              <a:gd name="connsiteY562" fmla="*/ 1099733 h 1099732"/>
              <a:gd name="connsiteX563" fmla="*/ 6438096 w 11218359"/>
              <a:gd name="connsiteY563" fmla="*/ 1099733 h 1099732"/>
              <a:gd name="connsiteX564" fmla="*/ 6449525 w 11218359"/>
              <a:gd name="connsiteY564" fmla="*/ 1099733 h 1099732"/>
              <a:gd name="connsiteX565" fmla="*/ 6461003 w 11218359"/>
              <a:gd name="connsiteY565" fmla="*/ 1099733 h 1099732"/>
              <a:gd name="connsiteX566" fmla="*/ 6472433 w 11218359"/>
              <a:gd name="connsiteY566" fmla="*/ 1099733 h 1099732"/>
              <a:gd name="connsiteX567" fmla="*/ 6483863 w 11218359"/>
              <a:gd name="connsiteY567" fmla="*/ 1099733 h 1099732"/>
              <a:gd name="connsiteX568" fmla="*/ 6495293 w 11218359"/>
              <a:gd name="connsiteY568" fmla="*/ 1099733 h 1099732"/>
              <a:gd name="connsiteX569" fmla="*/ 6506723 w 11218359"/>
              <a:gd name="connsiteY569" fmla="*/ 1099733 h 1099732"/>
              <a:gd name="connsiteX570" fmla="*/ 6518201 w 11218359"/>
              <a:gd name="connsiteY570" fmla="*/ 1099733 h 1099732"/>
              <a:gd name="connsiteX571" fmla="*/ 6529631 w 11218359"/>
              <a:gd name="connsiteY571" fmla="*/ 1099733 h 1099732"/>
              <a:gd name="connsiteX572" fmla="*/ 6541061 w 11218359"/>
              <a:gd name="connsiteY572" fmla="*/ 1099733 h 1099732"/>
              <a:gd name="connsiteX573" fmla="*/ 6552490 w 11218359"/>
              <a:gd name="connsiteY573" fmla="*/ 1099733 h 1099732"/>
              <a:gd name="connsiteX574" fmla="*/ 6563921 w 11218359"/>
              <a:gd name="connsiteY574" fmla="*/ 1099733 h 1099732"/>
              <a:gd name="connsiteX575" fmla="*/ 6575398 w 11218359"/>
              <a:gd name="connsiteY575" fmla="*/ 1099733 h 1099732"/>
              <a:gd name="connsiteX576" fmla="*/ 6586828 w 11218359"/>
              <a:gd name="connsiteY576" fmla="*/ 1099733 h 1099732"/>
              <a:gd name="connsiteX577" fmla="*/ 6598259 w 11218359"/>
              <a:gd name="connsiteY577" fmla="*/ 1099733 h 1099732"/>
              <a:gd name="connsiteX578" fmla="*/ 6609688 w 11218359"/>
              <a:gd name="connsiteY578" fmla="*/ 1099733 h 1099732"/>
              <a:gd name="connsiteX579" fmla="*/ 6621118 w 11218359"/>
              <a:gd name="connsiteY579" fmla="*/ 1099733 h 1099732"/>
              <a:gd name="connsiteX580" fmla="*/ 6632596 w 11218359"/>
              <a:gd name="connsiteY580" fmla="*/ 1099733 h 1099732"/>
              <a:gd name="connsiteX581" fmla="*/ 6644026 w 11218359"/>
              <a:gd name="connsiteY581" fmla="*/ 1099733 h 1099732"/>
              <a:gd name="connsiteX582" fmla="*/ 6655456 w 11218359"/>
              <a:gd name="connsiteY582" fmla="*/ 1099733 h 1099732"/>
              <a:gd name="connsiteX583" fmla="*/ 6666886 w 11218359"/>
              <a:gd name="connsiteY583" fmla="*/ 1099733 h 1099732"/>
              <a:gd name="connsiteX584" fmla="*/ 6678316 w 11218359"/>
              <a:gd name="connsiteY584" fmla="*/ 1099733 h 1099732"/>
              <a:gd name="connsiteX585" fmla="*/ 6689794 w 11218359"/>
              <a:gd name="connsiteY585" fmla="*/ 1099733 h 1099732"/>
              <a:gd name="connsiteX586" fmla="*/ 6701224 w 11218359"/>
              <a:gd name="connsiteY586" fmla="*/ 1099733 h 1099732"/>
              <a:gd name="connsiteX587" fmla="*/ 6712653 w 11218359"/>
              <a:gd name="connsiteY587" fmla="*/ 1099733 h 1099732"/>
              <a:gd name="connsiteX588" fmla="*/ 6724083 w 11218359"/>
              <a:gd name="connsiteY588" fmla="*/ 1099733 h 1099732"/>
              <a:gd name="connsiteX589" fmla="*/ 6735514 w 11218359"/>
              <a:gd name="connsiteY589" fmla="*/ 1099733 h 1099732"/>
              <a:gd name="connsiteX590" fmla="*/ 6746944 w 11218359"/>
              <a:gd name="connsiteY590" fmla="*/ 1099733 h 1099732"/>
              <a:gd name="connsiteX591" fmla="*/ 6758421 w 11218359"/>
              <a:gd name="connsiteY591" fmla="*/ 1099733 h 1099732"/>
              <a:gd name="connsiteX592" fmla="*/ 6769851 w 11218359"/>
              <a:gd name="connsiteY592" fmla="*/ 1099733 h 1099732"/>
              <a:gd name="connsiteX593" fmla="*/ 6781281 w 11218359"/>
              <a:gd name="connsiteY593" fmla="*/ 1099733 h 1099732"/>
              <a:gd name="connsiteX594" fmla="*/ 6792711 w 11218359"/>
              <a:gd name="connsiteY594" fmla="*/ 1099733 h 1099732"/>
              <a:gd name="connsiteX595" fmla="*/ 6804141 w 11218359"/>
              <a:gd name="connsiteY595" fmla="*/ 1099733 h 1099732"/>
              <a:gd name="connsiteX596" fmla="*/ 6815619 w 11218359"/>
              <a:gd name="connsiteY596" fmla="*/ 1099733 h 1099732"/>
              <a:gd name="connsiteX597" fmla="*/ 6827049 w 11218359"/>
              <a:gd name="connsiteY597" fmla="*/ 1099733 h 1099732"/>
              <a:gd name="connsiteX598" fmla="*/ 6838479 w 11218359"/>
              <a:gd name="connsiteY598" fmla="*/ 1099733 h 1099732"/>
              <a:gd name="connsiteX599" fmla="*/ 6849909 w 11218359"/>
              <a:gd name="connsiteY599" fmla="*/ 1099733 h 1099732"/>
              <a:gd name="connsiteX600" fmla="*/ 6861339 w 11218359"/>
              <a:gd name="connsiteY600" fmla="*/ 1099733 h 1099732"/>
              <a:gd name="connsiteX601" fmla="*/ 6872816 w 11218359"/>
              <a:gd name="connsiteY601" fmla="*/ 1099733 h 1099732"/>
              <a:gd name="connsiteX602" fmla="*/ 6884246 w 11218359"/>
              <a:gd name="connsiteY602" fmla="*/ 1099733 h 1099732"/>
              <a:gd name="connsiteX603" fmla="*/ 6895676 w 11218359"/>
              <a:gd name="connsiteY603" fmla="*/ 1099733 h 1099732"/>
              <a:gd name="connsiteX604" fmla="*/ 6907107 w 11218359"/>
              <a:gd name="connsiteY604" fmla="*/ 1099733 h 1099732"/>
              <a:gd name="connsiteX605" fmla="*/ 6918537 w 11218359"/>
              <a:gd name="connsiteY605" fmla="*/ 1099733 h 1099732"/>
              <a:gd name="connsiteX606" fmla="*/ 6930014 w 11218359"/>
              <a:gd name="connsiteY606" fmla="*/ 1099733 h 1099732"/>
              <a:gd name="connsiteX607" fmla="*/ 6941444 w 11218359"/>
              <a:gd name="connsiteY607" fmla="*/ 1099733 h 1099732"/>
              <a:gd name="connsiteX608" fmla="*/ 6952874 w 11218359"/>
              <a:gd name="connsiteY608" fmla="*/ 1099733 h 1099732"/>
              <a:gd name="connsiteX609" fmla="*/ 6964304 w 11218359"/>
              <a:gd name="connsiteY609" fmla="*/ 1099733 h 1099732"/>
              <a:gd name="connsiteX610" fmla="*/ 6975734 w 11218359"/>
              <a:gd name="connsiteY610" fmla="*/ 1099733 h 1099732"/>
              <a:gd name="connsiteX611" fmla="*/ 6987212 w 11218359"/>
              <a:gd name="connsiteY611" fmla="*/ 1099733 h 1099732"/>
              <a:gd name="connsiteX612" fmla="*/ 6998642 w 11218359"/>
              <a:gd name="connsiteY612" fmla="*/ 1099733 h 1099732"/>
              <a:gd name="connsiteX613" fmla="*/ 7010072 w 11218359"/>
              <a:gd name="connsiteY613" fmla="*/ 1099733 h 1099732"/>
              <a:gd name="connsiteX614" fmla="*/ 7021502 w 11218359"/>
              <a:gd name="connsiteY614" fmla="*/ 1099733 h 1099732"/>
              <a:gd name="connsiteX615" fmla="*/ 7032931 w 11218359"/>
              <a:gd name="connsiteY615" fmla="*/ 1099733 h 1099732"/>
              <a:gd name="connsiteX616" fmla="*/ 7044409 w 11218359"/>
              <a:gd name="connsiteY616" fmla="*/ 1099733 h 1099732"/>
              <a:gd name="connsiteX617" fmla="*/ 7055839 w 11218359"/>
              <a:gd name="connsiteY617" fmla="*/ 1099733 h 1099732"/>
              <a:gd name="connsiteX618" fmla="*/ 7067269 w 11218359"/>
              <a:gd name="connsiteY618" fmla="*/ 1099733 h 1099732"/>
              <a:gd name="connsiteX619" fmla="*/ 7078700 w 11218359"/>
              <a:gd name="connsiteY619" fmla="*/ 1099733 h 1099732"/>
              <a:gd name="connsiteX620" fmla="*/ 7090129 w 11218359"/>
              <a:gd name="connsiteY620" fmla="*/ 1099733 h 1099732"/>
              <a:gd name="connsiteX621" fmla="*/ 7101607 w 11218359"/>
              <a:gd name="connsiteY621" fmla="*/ 1099733 h 1099732"/>
              <a:gd name="connsiteX622" fmla="*/ 7113037 w 11218359"/>
              <a:gd name="connsiteY622" fmla="*/ 1099733 h 1099732"/>
              <a:gd name="connsiteX623" fmla="*/ 7124467 w 11218359"/>
              <a:gd name="connsiteY623" fmla="*/ 1099733 h 1099732"/>
              <a:gd name="connsiteX624" fmla="*/ 7135897 w 11218359"/>
              <a:gd name="connsiteY624" fmla="*/ 1099733 h 1099732"/>
              <a:gd name="connsiteX625" fmla="*/ 7147327 w 11218359"/>
              <a:gd name="connsiteY625" fmla="*/ 1099733 h 1099732"/>
              <a:gd name="connsiteX626" fmla="*/ 7158805 w 11218359"/>
              <a:gd name="connsiteY626" fmla="*/ 1099733 h 1099732"/>
              <a:gd name="connsiteX627" fmla="*/ 7170235 w 11218359"/>
              <a:gd name="connsiteY627" fmla="*/ 1099733 h 1099732"/>
              <a:gd name="connsiteX628" fmla="*/ 7181665 w 11218359"/>
              <a:gd name="connsiteY628" fmla="*/ 1099733 h 1099732"/>
              <a:gd name="connsiteX629" fmla="*/ 7193094 w 11218359"/>
              <a:gd name="connsiteY629" fmla="*/ 1099733 h 1099732"/>
              <a:gd name="connsiteX630" fmla="*/ 7204524 w 11218359"/>
              <a:gd name="connsiteY630" fmla="*/ 1099733 h 1099732"/>
              <a:gd name="connsiteX631" fmla="*/ 7216002 w 11218359"/>
              <a:gd name="connsiteY631" fmla="*/ 1099733 h 1099732"/>
              <a:gd name="connsiteX632" fmla="*/ 7227432 w 11218359"/>
              <a:gd name="connsiteY632" fmla="*/ 1099733 h 1099732"/>
              <a:gd name="connsiteX633" fmla="*/ 7238862 w 11218359"/>
              <a:gd name="connsiteY633" fmla="*/ 1099733 h 1099732"/>
              <a:gd name="connsiteX634" fmla="*/ 7250292 w 11218359"/>
              <a:gd name="connsiteY634" fmla="*/ 1099733 h 1099732"/>
              <a:gd name="connsiteX635" fmla="*/ 7261722 w 11218359"/>
              <a:gd name="connsiteY635" fmla="*/ 1099733 h 1099732"/>
              <a:gd name="connsiteX636" fmla="*/ 7273200 w 11218359"/>
              <a:gd name="connsiteY636" fmla="*/ 1099733 h 1099732"/>
              <a:gd name="connsiteX637" fmla="*/ 7284630 w 11218359"/>
              <a:gd name="connsiteY637" fmla="*/ 1099733 h 1099732"/>
              <a:gd name="connsiteX638" fmla="*/ 7296060 w 11218359"/>
              <a:gd name="connsiteY638" fmla="*/ 1099733 h 1099732"/>
              <a:gd name="connsiteX639" fmla="*/ 7307490 w 11218359"/>
              <a:gd name="connsiteY639" fmla="*/ 1099733 h 1099732"/>
              <a:gd name="connsiteX640" fmla="*/ 7318920 w 11218359"/>
              <a:gd name="connsiteY640" fmla="*/ 1099733 h 1099732"/>
              <a:gd name="connsiteX641" fmla="*/ 7330398 w 11218359"/>
              <a:gd name="connsiteY641" fmla="*/ 1099733 h 1099732"/>
              <a:gd name="connsiteX642" fmla="*/ 7341828 w 11218359"/>
              <a:gd name="connsiteY642" fmla="*/ 1099733 h 1099732"/>
              <a:gd name="connsiteX643" fmla="*/ 7353257 w 11218359"/>
              <a:gd name="connsiteY643" fmla="*/ 1099733 h 1099732"/>
              <a:gd name="connsiteX644" fmla="*/ 7364687 w 11218359"/>
              <a:gd name="connsiteY644" fmla="*/ 1099733 h 1099732"/>
              <a:gd name="connsiteX645" fmla="*/ 7376117 w 11218359"/>
              <a:gd name="connsiteY645" fmla="*/ 1099733 h 1099732"/>
              <a:gd name="connsiteX646" fmla="*/ 7387595 w 11218359"/>
              <a:gd name="connsiteY646" fmla="*/ 1099733 h 1099732"/>
              <a:gd name="connsiteX647" fmla="*/ 7399025 w 11218359"/>
              <a:gd name="connsiteY647" fmla="*/ 1099733 h 1099732"/>
              <a:gd name="connsiteX648" fmla="*/ 7410455 w 11218359"/>
              <a:gd name="connsiteY648" fmla="*/ 1099733 h 1099732"/>
              <a:gd name="connsiteX649" fmla="*/ 7421885 w 11218359"/>
              <a:gd name="connsiteY649" fmla="*/ 1099733 h 1099732"/>
              <a:gd name="connsiteX650" fmla="*/ 7433315 w 11218359"/>
              <a:gd name="connsiteY650" fmla="*/ 1099733 h 1099732"/>
              <a:gd name="connsiteX651" fmla="*/ 7444793 w 11218359"/>
              <a:gd name="connsiteY651" fmla="*/ 1099733 h 1099732"/>
              <a:gd name="connsiteX652" fmla="*/ 7456222 w 11218359"/>
              <a:gd name="connsiteY652" fmla="*/ 1099733 h 1099732"/>
              <a:gd name="connsiteX653" fmla="*/ 7467653 w 11218359"/>
              <a:gd name="connsiteY653" fmla="*/ 1099733 h 1099732"/>
              <a:gd name="connsiteX654" fmla="*/ 7479083 w 11218359"/>
              <a:gd name="connsiteY654" fmla="*/ 1099733 h 1099732"/>
              <a:gd name="connsiteX655" fmla="*/ 7490513 w 11218359"/>
              <a:gd name="connsiteY655" fmla="*/ 1099733 h 1099732"/>
              <a:gd name="connsiteX656" fmla="*/ 7501990 w 11218359"/>
              <a:gd name="connsiteY656" fmla="*/ 1099733 h 1099732"/>
              <a:gd name="connsiteX657" fmla="*/ 7513420 w 11218359"/>
              <a:gd name="connsiteY657" fmla="*/ 1099733 h 1099732"/>
              <a:gd name="connsiteX658" fmla="*/ 7524850 w 11218359"/>
              <a:gd name="connsiteY658" fmla="*/ 1099733 h 1099732"/>
              <a:gd name="connsiteX659" fmla="*/ 7536280 w 11218359"/>
              <a:gd name="connsiteY659" fmla="*/ 1099733 h 1099732"/>
              <a:gd name="connsiteX660" fmla="*/ 7547710 w 11218359"/>
              <a:gd name="connsiteY660" fmla="*/ 1099733 h 1099732"/>
              <a:gd name="connsiteX661" fmla="*/ 7559188 w 11218359"/>
              <a:gd name="connsiteY661" fmla="*/ 1099733 h 1099732"/>
              <a:gd name="connsiteX662" fmla="*/ 7570618 w 11218359"/>
              <a:gd name="connsiteY662" fmla="*/ 1099733 h 1099732"/>
              <a:gd name="connsiteX663" fmla="*/ 7582048 w 11218359"/>
              <a:gd name="connsiteY663" fmla="*/ 1099733 h 1099732"/>
              <a:gd name="connsiteX664" fmla="*/ 7593478 w 11218359"/>
              <a:gd name="connsiteY664" fmla="*/ 1099733 h 1099732"/>
              <a:gd name="connsiteX665" fmla="*/ 7604908 w 11218359"/>
              <a:gd name="connsiteY665" fmla="*/ 1099733 h 1099732"/>
              <a:gd name="connsiteX666" fmla="*/ 7616385 w 11218359"/>
              <a:gd name="connsiteY666" fmla="*/ 1099733 h 1099732"/>
              <a:gd name="connsiteX667" fmla="*/ 7627815 w 11218359"/>
              <a:gd name="connsiteY667" fmla="*/ 1099733 h 1099732"/>
              <a:gd name="connsiteX668" fmla="*/ 7639246 w 11218359"/>
              <a:gd name="connsiteY668" fmla="*/ 1099733 h 1099732"/>
              <a:gd name="connsiteX669" fmla="*/ 7650676 w 11218359"/>
              <a:gd name="connsiteY669" fmla="*/ 1072691 h 1099732"/>
              <a:gd name="connsiteX670" fmla="*/ 7662106 w 11218359"/>
              <a:gd name="connsiteY670" fmla="*/ 157748 h 1099732"/>
              <a:gd name="connsiteX671" fmla="*/ 7673583 w 11218359"/>
              <a:gd name="connsiteY671" fmla="*/ 761700 h 1099732"/>
              <a:gd name="connsiteX672" fmla="*/ 7685013 w 11218359"/>
              <a:gd name="connsiteY672" fmla="*/ 573905 h 1099732"/>
              <a:gd name="connsiteX673" fmla="*/ 7696443 w 11218359"/>
              <a:gd name="connsiteY673" fmla="*/ 635503 h 1099732"/>
              <a:gd name="connsiteX674" fmla="*/ 7707873 w 11218359"/>
              <a:gd name="connsiteY674" fmla="*/ 416157 h 1099732"/>
              <a:gd name="connsiteX675" fmla="*/ 7719303 w 11218359"/>
              <a:gd name="connsiteY675" fmla="*/ 624988 h 1099732"/>
              <a:gd name="connsiteX676" fmla="*/ 7730733 w 11218359"/>
              <a:gd name="connsiteY676" fmla="*/ 0 h 1099732"/>
              <a:gd name="connsiteX677" fmla="*/ 7742211 w 11218359"/>
              <a:gd name="connsiteY677" fmla="*/ 37562 h 1099732"/>
              <a:gd name="connsiteX678" fmla="*/ 7753641 w 11218359"/>
              <a:gd name="connsiteY678" fmla="*/ 234372 h 1099732"/>
              <a:gd name="connsiteX679" fmla="*/ 7765071 w 11218359"/>
              <a:gd name="connsiteY679" fmla="*/ 426672 h 1099732"/>
              <a:gd name="connsiteX680" fmla="*/ 7776501 w 11218359"/>
              <a:gd name="connsiteY680" fmla="*/ 1048655 h 1099732"/>
              <a:gd name="connsiteX681" fmla="*/ 7787931 w 11218359"/>
              <a:gd name="connsiteY681" fmla="*/ 1099733 h 1099732"/>
              <a:gd name="connsiteX682" fmla="*/ 7799408 w 11218359"/>
              <a:gd name="connsiteY682" fmla="*/ 1099733 h 1099732"/>
              <a:gd name="connsiteX683" fmla="*/ 7810839 w 11218359"/>
              <a:gd name="connsiteY683" fmla="*/ 1099733 h 1099732"/>
              <a:gd name="connsiteX684" fmla="*/ 7822268 w 11218359"/>
              <a:gd name="connsiteY684" fmla="*/ 1099733 h 1099732"/>
              <a:gd name="connsiteX685" fmla="*/ 7833698 w 11218359"/>
              <a:gd name="connsiteY685" fmla="*/ 1099733 h 1099732"/>
              <a:gd name="connsiteX686" fmla="*/ 7845128 w 11218359"/>
              <a:gd name="connsiteY686" fmla="*/ 1099733 h 1099732"/>
              <a:gd name="connsiteX687" fmla="*/ 7856606 w 11218359"/>
              <a:gd name="connsiteY687" fmla="*/ 1099733 h 1099732"/>
              <a:gd name="connsiteX688" fmla="*/ 7868036 w 11218359"/>
              <a:gd name="connsiteY688" fmla="*/ 1096728 h 1099732"/>
              <a:gd name="connsiteX689" fmla="*/ 7879466 w 11218359"/>
              <a:gd name="connsiteY689" fmla="*/ 1099733 h 1099732"/>
              <a:gd name="connsiteX690" fmla="*/ 7890896 w 11218359"/>
              <a:gd name="connsiteY690" fmla="*/ 1099733 h 1099732"/>
              <a:gd name="connsiteX691" fmla="*/ 7902326 w 11218359"/>
              <a:gd name="connsiteY691" fmla="*/ 1099733 h 1099732"/>
              <a:gd name="connsiteX692" fmla="*/ 7913804 w 11218359"/>
              <a:gd name="connsiteY692" fmla="*/ 1099733 h 1099732"/>
              <a:gd name="connsiteX693" fmla="*/ 7925234 w 11218359"/>
              <a:gd name="connsiteY693" fmla="*/ 1099733 h 1099732"/>
              <a:gd name="connsiteX694" fmla="*/ 7936663 w 11218359"/>
              <a:gd name="connsiteY694" fmla="*/ 1099733 h 1099732"/>
              <a:gd name="connsiteX695" fmla="*/ 7948094 w 11218359"/>
              <a:gd name="connsiteY695" fmla="*/ 1099733 h 1099732"/>
              <a:gd name="connsiteX696" fmla="*/ 7959524 w 11218359"/>
              <a:gd name="connsiteY696" fmla="*/ 1099733 h 1099732"/>
              <a:gd name="connsiteX697" fmla="*/ 7971001 w 11218359"/>
              <a:gd name="connsiteY697" fmla="*/ 1099733 h 1099732"/>
              <a:gd name="connsiteX698" fmla="*/ 7982431 w 11218359"/>
              <a:gd name="connsiteY698" fmla="*/ 1099733 h 1099732"/>
              <a:gd name="connsiteX699" fmla="*/ 7993861 w 11218359"/>
              <a:gd name="connsiteY699" fmla="*/ 1099733 h 1099732"/>
              <a:gd name="connsiteX700" fmla="*/ 8005291 w 11218359"/>
              <a:gd name="connsiteY700" fmla="*/ 1099733 h 1099732"/>
              <a:gd name="connsiteX701" fmla="*/ 8016721 w 11218359"/>
              <a:gd name="connsiteY701" fmla="*/ 1099733 h 1099732"/>
              <a:gd name="connsiteX702" fmla="*/ 8028199 w 11218359"/>
              <a:gd name="connsiteY702" fmla="*/ 1099733 h 1099732"/>
              <a:gd name="connsiteX703" fmla="*/ 8039629 w 11218359"/>
              <a:gd name="connsiteY703" fmla="*/ 1099733 h 1099732"/>
              <a:gd name="connsiteX704" fmla="*/ 8051059 w 11218359"/>
              <a:gd name="connsiteY704" fmla="*/ 1099733 h 1099732"/>
              <a:gd name="connsiteX705" fmla="*/ 8062489 w 11218359"/>
              <a:gd name="connsiteY705" fmla="*/ 1099733 h 1099732"/>
              <a:gd name="connsiteX706" fmla="*/ 8073919 w 11218359"/>
              <a:gd name="connsiteY706" fmla="*/ 1099733 h 1099732"/>
              <a:gd name="connsiteX707" fmla="*/ 8085396 w 11218359"/>
              <a:gd name="connsiteY707" fmla="*/ 1099733 h 1099732"/>
              <a:gd name="connsiteX708" fmla="*/ 8096826 w 11218359"/>
              <a:gd name="connsiteY708" fmla="*/ 1099733 h 1099732"/>
              <a:gd name="connsiteX709" fmla="*/ 8108256 w 11218359"/>
              <a:gd name="connsiteY709" fmla="*/ 1099733 h 1099732"/>
              <a:gd name="connsiteX710" fmla="*/ 8119687 w 11218359"/>
              <a:gd name="connsiteY710" fmla="*/ 1099733 h 1099732"/>
              <a:gd name="connsiteX711" fmla="*/ 8131117 w 11218359"/>
              <a:gd name="connsiteY711" fmla="*/ 1099733 h 1099732"/>
              <a:gd name="connsiteX712" fmla="*/ 8142594 w 11218359"/>
              <a:gd name="connsiteY712" fmla="*/ 1099733 h 1099732"/>
              <a:gd name="connsiteX713" fmla="*/ 8154024 w 11218359"/>
              <a:gd name="connsiteY713" fmla="*/ 1099733 h 1099732"/>
              <a:gd name="connsiteX714" fmla="*/ 8165454 w 11218359"/>
              <a:gd name="connsiteY714" fmla="*/ 1099733 h 1099732"/>
              <a:gd name="connsiteX715" fmla="*/ 8176884 w 11218359"/>
              <a:gd name="connsiteY715" fmla="*/ 1099733 h 1099732"/>
              <a:gd name="connsiteX716" fmla="*/ 8188314 w 11218359"/>
              <a:gd name="connsiteY716" fmla="*/ 1099733 h 1099732"/>
              <a:gd name="connsiteX717" fmla="*/ 8199792 w 11218359"/>
              <a:gd name="connsiteY717" fmla="*/ 1099733 h 1099732"/>
              <a:gd name="connsiteX718" fmla="*/ 8211222 w 11218359"/>
              <a:gd name="connsiteY718" fmla="*/ 1099733 h 1099732"/>
              <a:gd name="connsiteX719" fmla="*/ 8222652 w 11218359"/>
              <a:gd name="connsiteY719" fmla="*/ 1099733 h 1099732"/>
              <a:gd name="connsiteX720" fmla="*/ 8234082 w 11218359"/>
              <a:gd name="connsiteY720" fmla="*/ 1099733 h 1099732"/>
              <a:gd name="connsiteX721" fmla="*/ 8245512 w 11218359"/>
              <a:gd name="connsiteY721" fmla="*/ 1099733 h 1099732"/>
              <a:gd name="connsiteX722" fmla="*/ 8256989 w 11218359"/>
              <a:gd name="connsiteY722" fmla="*/ 1099733 h 1099732"/>
              <a:gd name="connsiteX723" fmla="*/ 8268419 w 11218359"/>
              <a:gd name="connsiteY723" fmla="*/ 1099733 h 1099732"/>
              <a:gd name="connsiteX724" fmla="*/ 8279850 w 11218359"/>
              <a:gd name="connsiteY724" fmla="*/ 1099733 h 1099732"/>
              <a:gd name="connsiteX725" fmla="*/ 8291280 w 11218359"/>
              <a:gd name="connsiteY725" fmla="*/ 1099733 h 1099732"/>
              <a:gd name="connsiteX726" fmla="*/ 8302709 w 11218359"/>
              <a:gd name="connsiteY726" fmla="*/ 1099733 h 1099732"/>
              <a:gd name="connsiteX727" fmla="*/ 8314187 w 11218359"/>
              <a:gd name="connsiteY727" fmla="*/ 1099733 h 1099732"/>
              <a:gd name="connsiteX728" fmla="*/ 8325617 w 11218359"/>
              <a:gd name="connsiteY728" fmla="*/ 1099733 h 1099732"/>
              <a:gd name="connsiteX729" fmla="*/ 8337047 w 11218359"/>
              <a:gd name="connsiteY729" fmla="*/ 1099733 h 1099732"/>
              <a:gd name="connsiteX730" fmla="*/ 8348477 w 11218359"/>
              <a:gd name="connsiteY730" fmla="*/ 1099733 h 1099732"/>
              <a:gd name="connsiteX731" fmla="*/ 8359907 w 11218359"/>
              <a:gd name="connsiteY731" fmla="*/ 1099733 h 1099732"/>
              <a:gd name="connsiteX732" fmla="*/ 8371385 w 11218359"/>
              <a:gd name="connsiteY732" fmla="*/ 1099733 h 1099732"/>
              <a:gd name="connsiteX733" fmla="*/ 8382815 w 11218359"/>
              <a:gd name="connsiteY733" fmla="*/ 1099733 h 1099732"/>
              <a:gd name="connsiteX734" fmla="*/ 8394245 w 11218359"/>
              <a:gd name="connsiteY734" fmla="*/ 1099733 h 1099732"/>
              <a:gd name="connsiteX735" fmla="*/ 8405674 w 11218359"/>
              <a:gd name="connsiteY735" fmla="*/ 1099733 h 1099732"/>
              <a:gd name="connsiteX736" fmla="*/ 8417104 w 11218359"/>
              <a:gd name="connsiteY736" fmla="*/ 1099733 h 1099732"/>
              <a:gd name="connsiteX737" fmla="*/ 8428582 w 11218359"/>
              <a:gd name="connsiteY737" fmla="*/ 1099733 h 1099732"/>
              <a:gd name="connsiteX738" fmla="*/ 8440012 w 11218359"/>
              <a:gd name="connsiteY738" fmla="*/ 1099733 h 1099732"/>
              <a:gd name="connsiteX739" fmla="*/ 8451442 w 11218359"/>
              <a:gd name="connsiteY739" fmla="*/ 1099733 h 1099732"/>
              <a:gd name="connsiteX740" fmla="*/ 8462872 w 11218359"/>
              <a:gd name="connsiteY740" fmla="*/ 1099733 h 1099732"/>
              <a:gd name="connsiteX741" fmla="*/ 8474302 w 11218359"/>
              <a:gd name="connsiteY741" fmla="*/ 1099733 h 1099732"/>
              <a:gd name="connsiteX742" fmla="*/ 8485780 w 11218359"/>
              <a:gd name="connsiteY742" fmla="*/ 1099733 h 1099732"/>
              <a:gd name="connsiteX743" fmla="*/ 8497210 w 11218359"/>
              <a:gd name="connsiteY743" fmla="*/ 1099733 h 1099732"/>
              <a:gd name="connsiteX744" fmla="*/ 8508640 w 11218359"/>
              <a:gd name="connsiteY744" fmla="*/ 1099733 h 1099732"/>
              <a:gd name="connsiteX745" fmla="*/ 8520069 w 11218359"/>
              <a:gd name="connsiteY745" fmla="*/ 1099733 h 1099732"/>
              <a:gd name="connsiteX746" fmla="*/ 8531500 w 11218359"/>
              <a:gd name="connsiteY746" fmla="*/ 1099733 h 1099732"/>
              <a:gd name="connsiteX747" fmla="*/ 8542977 w 11218359"/>
              <a:gd name="connsiteY747" fmla="*/ 1099733 h 1099732"/>
              <a:gd name="connsiteX748" fmla="*/ 8554407 w 11218359"/>
              <a:gd name="connsiteY748" fmla="*/ 1099733 h 1099732"/>
              <a:gd name="connsiteX749" fmla="*/ 8565837 w 11218359"/>
              <a:gd name="connsiteY749" fmla="*/ 1099733 h 1099732"/>
              <a:gd name="connsiteX750" fmla="*/ 8577267 w 11218359"/>
              <a:gd name="connsiteY750" fmla="*/ 1099733 h 1099732"/>
              <a:gd name="connsiteX751" fmla="*/ 8588697 w 11218359"/>
              <a:gd name="connsiteY751" fmla="*/ 1099733 h 1099732"/>
              <a:gd name="connsiteX752" fmla="*/ 8600175 w 11218359"/>
              <a:gd name="connsiteY752" fmla="*/ 1099733 h 1099732"/>
              <a:gd name="connsiteX753" fmla="*/ 8611605 w 11218359"/>
              <a:gd name="connsiteY753" fmla="*/ 1099733 h 1099732"/>
              <a:gd name="connsiteX754" fmla="*/ 8623035 w 11218359"/>
              <a:gd name="connsiteY754" fmla="*/ 1099733 h 1099732"/>
              <a:gd name="connsiteX755" fmla="*/ 8634465 w 11218359"/>
              <a:gd name="connsiteY755" fmla="*/ 1099733 h 1099732"/>
              <a:gd name="connsiteX756" fmla="*/ 8645895 w 11218359"/>
              <a:gd name="connsiteY756" fmla="*/ 1099733 h 1099732"/>
              <a:gd name="connsiteX757" fmla="*/ 8657373 w 11218359"/>
              <a:gd name="connsiteY757" fmla="*/ 1099733 h 1099732"/>
              <a:gd name="connsiteX758" fmla="*/ 8668802 w 11218359"/>
              <a:gd name="connsiteY758" fmla="*/ 1099733 h 1099732"/>
              <a:gd name="connsiteX759" fmla="*/ 8680232 w 11218359"/>
              <a:gd name="connsiteY759" fmla="*/ 1099733 h 1099732"/>
              <a:gd name="connsiteX760" fmla="*/ 8691662 w 11218359"/>
              <a:gd name="connsiteY760" fmla="*/ 1099733 h 1099732"/>
              <a:gd name="connsiteX761" fmla="*/ 8703093 w 11218359"/>
              <a:gd name="connsiteY761" fmla="*/ 1099733 h 1099732"/>
              <a:gd name="connsiteX762" fmla="*/ 8714570 w 11218359"/>
              <a:gd name="connsiteY762" fmla="*/ 1099733 h 1099732"/>
              <a:gd name="connsiteX763" fmla="*/ 8726000 w 11218359"/>
              <a:gd name="connsiteY763" fmla="*/ 1099733 h 1099732"/>
              <a:gd name="connsiteX764" fmla="*/ 8737430 w 11218359"/>
              <a:gd name="connsiteY764" fmla="*/ 1099733 h 1099732"/>
              <a:gd name="connsiteX765" fmla="*/ 8748860 w 11218359"/>
              <a:gd name="connsiteY765" fmla="*/ 1099733 h 1099732"/>
              <a:gd name="connsiteX766" fmla="*/ 8760290 w 11218359"/>
              <a:gd name="connsiteY766" fmla="*/ 1099733 h 1099732"/>
              <a:gd name="connsiteX767" fmla="*/ 8771768 w 11218359"/>
              <a:gd name="connsiteY767" fmla="*/ 1099733 h 1099732"/>
              <a:gd name="connsiteX768" fmla="*/ 8783198 w 11218359"/>
              <a:gd name="connsiteY768" fmla="*/ 1099733 h 1099732"/>
              <a:gd name="connsiteX769" fmla="*/ 8794628 w 11218359"/>
              <a:gd name="connsiteY769" fmla="*/ 1099733 h 1099732"/>
              <a:gd name="connsiteX770" fmla="*/ 8806058 w 11218359"/>
              <a:gd name="connsiteY770" fmla="*/ 1099733 h 1099732"/>
              <a:gd name="connsiteX771" fmla="*/ 8817488 w 11218359"/>
              <a:gd name="connsiteY771" fmla="*/ 1099733 h 1099732"/>
              <a:gd name="connsiteX772" fmla="*/ 8828918 w 11218359"/>
              <a:gd name="connsiteY772" fmla="*/ 1099733 h 1099732"/>
              <a:gd name="connsiteX773" fmla="*/ 8840395 w 11218359"/>
              <a:gd name="connsiteY773" fmla="*/ 1099733 h 1099732"/>
              <a:gd name="connsiteX774" fmla="*/ 8851825 w 11218359"/>
              <a:gd name="connsiteY774" fmla="*/ 1099733 h 1099732"/>
              <a:gd name="connsiteX775" fmla="*/ 8863256 w 11218359"/>
              <a:gd name="connsiteY775" fmla="*/ 1099733 h 1099732"/>
              <a:gd name="connsiteX776" fmla="*/ 8874686 w 11218359"/>
              <a:gd name="connsiteY776" fmla="*/ 1099733 h 1099732"/>
              <a:gd name="connsiteX777" fmla="*/ 8886115 w 11218359"/>
              <a:gd name="connsiteY777" fmla="*/ 1099733 h 1099732"/>
              <a:gd name="connsiteX778" fmla="*/ 8897593 w 11218359"/>
              <a:gd name="connsiteY778" fmla="*/ 1099733 h 1099732"/>
              <a:gd name="connsiteX779" fmla="*/ 8909022 w 11218359"/>
              <a:gd name="connsiteY779" fmla="*/ 1099733 h 1099732"/>
              <a:gd name="connsiteX780" fmla="*/ 8920453 w 11218359"/>
              <a:gd name="connsiteY780" fmla="*/ 1099733 h 1099732"/>
              <a:gd name="connsiteX781" fmla="*/ 8931883 w 11218359"/>
              <a:gd name="connsiteY781" fmla="*/ 1099733 h 1099732"/>
              <a:gd name="connsiteX782" fmla="*/ 8943313 w 11218359"/>
              <a:gd name="connsiteY782" fmla="*/ 1099733 h 1099732"/>
              <a:gd name="connsiteX783" fmla="*/ 8954791 w 11218359"/>
              <a:gd name="connsiteY783" fmla="*/ 1099733 h 1099732"/>
              <a:gd name="connsiteX784" fmla="*/ 8966220 w 11218359"/>
              <a:gd name="connsiteY784" fmla="*/ 1099733 h 1099732"/>
              <a:gd name="connsiteX785" fmla="*/ 8977651 w 11218359"/>
              <a:gd name="connsiteY785" fmla="*/ 1099733 h 1099732"/>
              <a:gd name="connsiteX786" fmla="*/ 8989080 w 11218359"/>
              <a:gd name="connsiteY786" fmla="*/ 1099733 h 1099732"/>
              <a:gd name="connsiteX787" fmla="*/ 9000511 w 11218359"/>
              <a:gd name="connsiteY787" fmla="*/ 1099733 h 1099732"/>
              <a:gd name="connsiteX788" fmla="*/ 9011988 w 11218359"/>
              <a:gd name="connsiteY788" fmla="*/ 1099733 h 1099732"/>
              <a:gd name="connsiteX789" fmla="*/ 9023418 w 11218359"/>
              <a:gd name="connsiteY789" fmla="*/ 1099733 h 1099732"/>
              <a:gd name="connsiteX790" fmla="*/ 9034849 w 11218359"/>
              <a:gd name="connsiteY790" fmla="*/ 1099733 h 1099732"/>
              <a:gd name="connsiteX791" fmla="*/ 9046278 w 11218359"/>
              <a:gd name="connsiteY791" fmla="*/ 1099733 h 1099732"/>
              <a:gd name="connsiteX792" fmla="*/ 9057709 w 11218359"/>
              <a:gd name="connsiteY792" fmla="*/ 1099733 h 1099732"/>
              <a:gd name="connsiteX793" fmla="*/ 9069186 w 11218359"/>
              <a:gd name="connsiteY793" fmla="*/ 1099733 h 1099732"/>
              <a:gd name="connsiteX794" fmla="*/ 9080615 w 11218359"/>
              <a:gd name="connsiteY794" fmla="*/ 1099733 h 1099732"/>
              <a:gd name="connsiteX795" fmla="*/ 9092046 w 11218359"/>
              <a:gd name="connsiteY795" fmla="*/ 1099733 h 1099732"/>
              <a:gd name="connsiteX796" fmla="*/ 9103476 w 11218359"/>
              <a:gd name="connsiteY796" fmla="*/ 1099733 h 1099732"/>
              <a:gd name="connsiteX797" fmla="*/ 9114906 w 11218359"/>
              <a:gd name="connsiteY797" fmla="*/ 1099733 h 1099732"/>
              <a:gd name="connsiteX798" fmla="*/ 9126384 w 11218359"/>
              <a:gd name="connsiteY798" fmla="*/ 1099733 h 1099732"/>
              <a:gd name="connsiteX799" fmla="*/ 9137813 w 11218359"/>
              <a:gd name="connsiteY799" fmla="*/ 1099733 h 1099732"/>
              <a:gd name="connsiteX800" fmla="*/ 9149244 w 11218359"/>
              <a:gd name="connsiteY800" fmla="*/ 1099733 h 1099732"/>
              <a:gd name="connsiteX801" fmla="*/ 9160673 w 11218359"/>
              <a:gd name="connsiteY801" fmla="*/ 1099733 h 1099732"/>
              <a:gd name="connsiteX802" fmla="*/ 9172104 w 11218359"/>
              <a:gd name="connsiteY802" fmla="*/ 1099733 h 1099732"/>
              <a:gd name="connsiteX803" fmla="*/ 9183581 w 11218359"/>
              <a:gd name="connsiteY803" fmla="*/ 1099733 h 1099732"/>
              <a:gd name="connsiteX804" fmla="*/ 9195011 w 11218359"/>
              <a:gd name="connsiteY804" fmla="*/ 1099733 h 1099732"/>
              <a:gd name="connsiteX805" fmla="*/ 9206442 w 11218359"/>
              <a:gd name="connsiteY805" fmla="*/ 1099733 h 1099732"/>
              <a:gd name="connsiteX806" fmla="*/ 9217871 w 11218359"/>
              <a:gd name="connsiteY806" fmla="*/ 1099733 h 1099732"/>
              <a:gd name="connsiteX807" fmla="*/ 9229301 w 11218359"/>
              <a:gd name="connsiteY807" fmla="*/ 1099733 h 1099732"/>
              <a:gd name="connsiteX808" fmla="*/ 9240779 w 11218359"/>
              <a:gd name="connsiteY808" fmla="*/ 1099733 h 1099732"/>
              <a:gd name="connsiteX809" fmla="*/ 9252209 w 11218359"/>
              <a:gd name="connsiteY809" fmla="*/ 1099733 h 1099732"/>
              <a:gd name="connsiteX810" fmla="*/ 9263639 w 11218359"/>
              <a:gd name="connsiteY810" fmla="*/ 1099733 h 1099732"/>
              <a:gd name="connsiteX811" fmla="*/ 9275069 w 11218359"/>
              <a:gd name="connsiteY811" fmla="*/ 1099733 h 1099732"/>
              <a:gd name="connsiteX812" fmla="*/ 9286498 w 11218359"/>
              <a:gd name="connsiteY812" fmla="*/ 1099733 h 1099732"/>
              <a:gd name="connsiteX813" fmla="*/ 9297977 w 11218359"/>
              <a:gd name="connsiteY813" fmla="*/ 1099733 h 1099732"/>
              <a:gd name="connsiteX814" fmla="*/ 9309406 w 11218359"/>
              <a:gd name="connsiteY814" fmla="*/ 1099733 h 1099732"/>
              <a:gd name="connsiteX815" fmla="*/ 9320837 w 11218359"/>
              <a:gd name="connsiteY815" fmla="*/ 1099733 h 1099732"/>
              <a:gd name="connsiteX816" fmla="*/ 9332266 w 11218359"/>
              <a:gd name="connsiteY816" fmla="*/ 1099733 h 1099732"/>
              <a:gd name="connsiteX817" fmla="*/ 9343696 w 11218359"/>
              <a:gd name="connsiteY817" fmla="*/ 1099733 h 1099732"/>
              <a:gd name="connsiteX818" fmla="*/ 9355174 w 11218359"/>
              <a:gd name="connsiteY818" fmla="*/ 1099733 h 1099732"/>
              <a:gd name="connsiteX819" fmla="*/ 9366604 w 11218359"/>
              <a:gd name="connsiteY819" fmla="*/ 1099733 h 1099732"/>
              <a:gd name="connsiteX820" fmla="*/ 9378035 w 11218359"/>
              <a:gd name="connsiteY820" fmla="*/ 1099733 h 1099732"/>
              <a:gd name="connsiteX821" fmla="*/ 9389464 w 11218359"/>
              <a:gd name="connsiteY821" fmla="*/ 1099733 h 1099732"/>
              <a:gd name="connsiteX822" fmla="*/ 9400894 w 11218359"/>
              <a:gd name="connsiteY822" fmla="*/ 1099733 h 1099732"/>
              <a:gd name="connsiteX823" fmla="*/ 9412372 w 11218359"/>
              <a:gd name="connsiteY823" fmla="*/ 1099733 h 1099732"/>
              <a:gd name="connsiteX824" fmla="*/ 9423802 w 11218359"/>
              <a:gd name="connsiteY824" fmla="*/ 1099733 h 1099732"/>
              <a:gd name="connsiteX825" fmla="*/ 9435232 w 11218359"/>
              <a:gd name="connsiteY825" fmla="*/ 1099733 h 1099732"/>
              <a:gd name="connsiteX826" fmla="*/ 9446662 w 11218359"/>
              <a:gd name="connsiteY826" fmla="*/ 1099733 h 1099732"/>
              <a:gd name="connsiteX827" fmla="*/ 9458091 w 11218359"/>
              <a:gd name="connsiteY827" fmla="*/ 1099733 h 1099732"/>
              <a:gd name="connsiteX828" fmla="*/ 9469570 w 11218359"/>
              <a:gd name="connsiteY828" fmla="*/ 1099733 h 1099732"/>
              <a:gd name="connsiteX829" fmla="*/ 9480999 w 11218359"/>
              <a:gd name="connsiteY829" fmla="*/ 1099733 h 1099732"/>
              <a:gd name="connsiteX830" fmla="*/ 9492429 w 11218359"/>
              <a:gd name="connsiteY830" fmla="*/ 1099733 h 1099732"/>
              <a:gd name="connsiteX831" fmla="*/ 9503859 w 11218359"/>
              <a:gd name="connsiteY831" fmla="*/ 1099733 h 1099732"/>
              <a:gd name="connsiteX832" fmla="*/ 9515289 w 11218359"/>
              <a:gd name="connsiteY832" fmla="*/ 1099733 h 1099732"/>
              <a:gd name="connsiteX833" fmla="*/ 9526767 w 11218359"/>
              <a:gd name="connsiteY833" fmla="*/ 1099733 h 1099732"/>
              <a:gd name="connsiteX834" fmla="*/ 9538197 w 11218359"/>
              <a:gd name="connsiteY834" fmla="*/ 1099733 h 1099732"/>
              <a:gd name="connsiteX835" fmla="*/ 9549626 w 11218359"/>
              <a:gd name="connsiteY835" fmla="*/ 1099733 h 1099732"/>
              <a:gd name="connsiteX836" fmla="*/ 9561057 w 11218359"/>
              <a:gd name="connsiteY836" fmla="*/ 1099733 h 1099732"/>
              <a:gd name="connsiteX837" fmla="*/ 9572487 w 11218359"/>
              <a:gd name="connsiteY837" fmla="*/ 1099733 h 1099732"/>
              <a:gd name="connsiteX838" fmla="*/ 9583965 w 11218359"/>
              <a:gd name="connsiteY838" fmla="*/ 1099733 h 1099732"/>
              <a:gd name="connsiteX839" fmla="*/ 9595395 w 11218359"/>
              <a:gd name="connsiteY839" fmla="*/ 1099733 h 1099732"/>
              <a:gd name="connsiteX840" fmla="*/ 9606824 w 11218359"/>
              <a:gd name="connsiteY840" fmla="*/ 1099733 h 1099732"/>
              <a:gd name="connsiteX841" fmla="*/ 9618255 w 11218359"/>
              <a:gd name="connsiteY841" fmla="*/ 1099733 h 1099732"/>
              <a:gd name="connsiteX842" fmla="*/ 9629684 w 11218359"/>
              <a:gd name="connsiteY842" fmla="*/ 1099733 h 1099732"/>
              <a:gd name="connsiteX843" fmla="*/ 9641163 w 11218359"/>
              <a:gd name="connsiteY843" fmla="*/ 1099733 h 1099732"/>
              <a:gd name="connsiteX844" fmla="*/ 9652592 w 11218359"/>
              <a:gd name="connsiteY844" fmla="*/ 1099733 h 1099732"/>
              <a:gd name="connsiteX845" fmla="*/ 9664022 w 11218359"/>
              <a:gd name="connsiteY845" fmla="*/ 1099733 h 1099732"/>
              <a:gd name="connsiteX846" fmla="*/ 9675452 w 11218359"/>
              <a:gd name="connsiteY846" fmla="*/ 1099733 h 1099732"/>
              <a:gd name="connsiteX847" fmla="*/ 9686882 w 11218359"/>
              <a:gd name="connsiteY847" fmla="*/ 1099733 h 1099732"/>
              <a:gd name="connsiteX848" fmla="*/ 9698360 w 11218359"/>
              <a:gd name="connsiteY848" fmla="*/ 1099733 h 1099732"/>
              <a:gd name="connsiteX849" fmla="*/ 9709790 w 11218359"/>
              <a:gd name="connsiteY849" fmla="*/ 1099733 h 1099732"/>
              <a:gd name="connsiteX850" fmla="*/ 9721219 w 11218359"/>
              <a:gd name="connsiteY850" fmla="*/ 1099733 h 1099732"/>
              <a:gd name="connsiteX851" fmla="*/ 9732650 w 11218359"/>
              <a:gd name="connsiteY851" fmla="*/ 1099733 h 1099732"/>
              <a:gd name="connsiteX852" fmla="*/ 9744080 w 11218359"/>
              <a:gd name="connsiteY852" fmla="*/ 1099733 h 1099732"/>
              <a:gd name="connsiteX853" fmla="*/ 9755557 w 11218359"/>
              <a:gd name="connsiteY853" fmla="*/ 1099733 h 1099732"/>
              <a:gd name="connsiteX854" fmla="*/ 9766988 w 11218359"/>
              <a:gd name="connsiteY854" fmla="*/ 1099733 h 1099732"/>
              <a:gd name="connsiteX855" fmla="*/ 9778417 w 11218359"/>
              <a:gd name="connsiteY855" fmla="*/ 1099733 h 1099732"/>
              <a:gd name="connsiteX856" fmla="*/ 9789848 w 11218359"/>
              <a:gd name="connsiteY856" fmla="*/ 1099733 h 1099732"/>
              <a:gd name="connsiteX857" fmla="*/ 9801277 w 11218359"/>
              <a:gd name="connsiteY857" fmla="*/ 1099733 h 1099732"/>
              <a:gd name="connsiteX858" fmla="*/ 9812755 w 11218359"/>
              <a:gd name="connsiteY858" fmla="*/ 1099733 h 1099732"/>
              <a:gd name="connsiteX859" fmla="*/ 9824185 w 11218359"/>
              <a:gd name="connsiteY859" fmla="*/ 1099733 h 1099732"/>
              <a:gd name="connsiteX860" fmla="*/ 9835615 w 11218359"/>
              <a:gd name="connsiteY860" fmla="*/ 1099733 h 1099732"/>
              <a:gd name="connsiteX861" fmla="*/ 9847045 w 11218359"/>
              <a:gd name="connsiteY861" fmla="*/ 1099733 h 1099732"/>
              <a:gd name="connsiteX862" fmla="*/ 9858475 w 11218359"/>
              <a:gd name="connsiteY862" fmla="*/ 1099733 h 1099732"/>
              <a:gd name="connsiteX863" fmla="*/ 9869952 w 11218359"/>
              <a:gd name="connsiteY863" fmla="*/ 1099733 h 1099732"/>
              <a:gd name="connsiteX864" fmla="*/ 9881383 w 11218359"/>
              <a:gd name="connsiteY864" fmla="*/ 1099733 h 1099732"/>
              <a:gd name="connsiteX865" fmla="*/ 9892812 w 11218359"/>
              <a:gd name="connsiteY865" fmla="*/ 1099733 h 1099732"/>
              <a:gd name="connsiteX866" fmla="*/ 9904243 w 11218359"/>
              <a:gd name="connsiteY866" fmla="*/ 1099733 h 1099732"/>
              <a:gd name="connsiteX867" fmla="*/ 9915673 w 11218359"/>
              <a:gd name="connsiteY867" fmla="*/ 1099733 h 1099732"/>
              <a:gd name="connsiteX868" fmla="*/ 9927102 w 11218359"/>
              <a:gd name="connsiteY868" fmla="*/ 1099733 h 1099732"/>
              <a:gd name="connsiteX869" fmla="*/ 9938581 w 11218359"/>
              <a:gd name="connsiteY869" fmla="*/ 1099733 h 1099732"/>
              <a:gd name="connsiteX870" fmla="*/ 9950010 w 11218359"/>
              <a:gd name="connsiteY870" fmla="*/ 1099733 h 1099732"/>
              <a:gd name="connsiteX871" fmla="*/ 9961441 w 11218359"/>
              <a:gd name="connsiteY871" fmla="*/ 1099733 h 1099732"/>
              <a:gd name="connsiteX872" fmla="*/ 9972870 w 11218359"/>
              <a:gd name="connsiteY872" fmla="*/ 1099733 h 1099732"/>
              <a:gd name="connsiteX873" fmla="*/ 9984300 w 11218359"/>
              <a:gd name="connsiteY873" fmla="*/ 1099733 h 1099732"/>
              <a:gd name="connsiteX874" fmla="*/ 9995778 w 11218359"/>
              <a:gd name="connsiteY874" fmla="*/ 1099733 h 1099732"/>
              <a:gd name="connsiteX875" fmla="*/ 10007208 w 11218359"/>
              <a:gd name="connsiteY875" fmla="*/ 1099733 h 1099732"/>
              <a:gd name="connsiteX876" fmla="*/ 10018638 w 11218359"/>
              <a:gd name="connsiteY876" fmla="*/ 1099733 h 1099732"/>
              <a:gd name="connsiteX877" fmla="*/ 10030068 w 11218359"/>
              <a:gd name="connsiteY877" fmla="*/ 1099733 h 1099732"/>
              <a:gd name="connsiteX878" fmla="*/ 10041498 w 11218359"/>
              <a:gd name="connsiteY878" fmla="*/ 1099733 h 1099732"/>
              <a:gd name="connsiteX879" fmla="*/ 10052976 w 11218359"/>
              <a:gd name="connsiteY879" fmla="*/ 1099733 h 1099732"/>
              <a:gd name="connsiteX880" fmla="*/ 10064405 w 11218359"/>
              <a:gd name="connsiteY880" fmla="*/ 1099733 h 1099732"/>
              <a:gd name="connsiteX881" fmla="*/ 10075835 w 11218359"/>
              <a:gd name="connsiteY881" fmla="*/ 1099733 h 1099732"/>
              <a:gd name="connsiteX882" fmla="*/ 10087266 w 11218359"/>
              <a:gd name="connsiteY882" fmla="*/ 1099733 h 1099732"/>
              <a:gd name="connsiteX883" fmla="*/ 10098695 w 11218359"/>
              <a:gd name="connsiteY883" fmla="*/ 1099733 h 1099732"/>
              <a:gd name="connsiteX884" fmla="*/ 10110174 w 11218359"/>
              <a:gd name="connsiteY884" fmla="*/ 1099733 h 1099732"/>
              <a:gd name="connsiteX885" fmla="*/ 10121603 w 11218359"/>
              <a:gd name="connsiteY885" fmla="*/ 1099733 h 1099732"/>
              <a:gd name="connsiteX886" fmla="*/ 10133033 w 11218359"/>
              <a:gd name="connsiteY886" fmla="*/ 1099733 h 1099732"/>
              <a:gd name="connsiteX887" fmla="*/ 10144463 w 11218359"/>
              <a:gd name="connsiteY887" fmla="*/ 1099733 h 1099732"/>
              <a:gd name="connsiteX888" fmla="*/ 10155893 w 11218359"/>
              <a:gd name="connsiteY888" fmla="*/ 1099733 h 1099732"/>
              <a:gd name="connsiteX889" fmla="*/ 10167371 w 11218359"/>
              <a:gd name="connsiteY889" fmla="*/ 1099733 h 1099732"/>
              <a:gd name="connsiteX890" fmla="*/ 10178801 w 11218359"/>
              <a:gd name="connsiteY890" fmla="*/ 1099733 h 1099732"/>
              <a:gd name="connsiteX891" fmla="*/ 10190230 w 11218359"/>
              <a:gd name="connsiteY891" fmla="*/ 1099733 h 1099732"/>
              <a:gd name="connsiteX892" fmla="*/ 10201661 w 11218359"/>
              <a:gd name="connsiteY892" fmla="*/ 1099733 h 1099732"/>
              <a:gd name="connsiteX893" fmla="*/ 10213091 w 11218359"/>
              <a:gd name="connsiteY893" fmla="*/ 1099733 h 1099732"/>
              <a:gd name="connsiteX894" fmla="*/ 10224569 w 11218359"/>
              <a:gd name="connsiteY894" fmla="*/ 1099733 h 1099732"/>
              <a:gd name="connsiteX895" fmla="*/ 10235998 w 11218359"/>
              <a:gd name="connsiteY895" fmla="*/ 1099733 h 1099732"/>
              <a:gd name="connsiteX896" fmla="*/ 10247428 w 11218359"/>
              <a:gd name="connsiteY896" fmla="*/ 1099733 h 1099732"/>
              <a:gd name="connsiteX897" fmla="*/ 10258859 w 11218359"/>
              <a:gd name="connsiteY897" fmla="*/ 1099733 h 1099732"/>
              <a:gd name="connsiteX898" fmla="*/ 10270288 w 11218359"/>
              <a:gd name="connsiteY898" fmla="*/ 1099733 h 1099732"/>
              <a:gd name="connsiteX899" fmla="*/ 10281767 w 11218359"/>
              <a:gd name="connsiteY899" fmla="*/ 1099733 h 1099732"/>
              <a:gd name="connsiteX900" fmla="*/ 10293196 w 11218359"/>
              <a:gd name="connsiteY900" fmla="*/ 1099733 h 1099732"/>
              <a:gd name="connsiteX901" fmla="*/ 10304626 w 11218359"/>
              <a:gd name="connsiteY901" fmla="*/ 1099733 h 1099732"/>
              <a:gd name="connsiteX902" fmla="*/ 10316056 w 11218359"/>
              <a:gd name="connsiteY902" fmla="*/ 1099733 h 1099732"/>
              <a:gd name="connsiteX903" fmla="*/ 10327486 w 11218359"/>
              <a:gd name="connsiteY903" fmla="*/ 1099733 h 1099732"/>
              <a:gd name="connsiteX904" fmla="*/ 10338963 w 11218359"/>
              <a:gd name="connsiteY904" fmla="*/ 1099733 h 1099732"/>
              <a:gd name="connsiteX905" fmla="*/ 10350394 w 11218359"/>
              <a:gd name="connsiteY905" fmla="*/ 1099733 h 1099732"/>
              <a:gd name="connsiteX906" fmla="*/ 10361823 w 11218359"/>
              <a:gd name="connsiteY906" fmla="*/ 1099733 h 1099732"/>
              <a:gd name="connsiteX907" fmla="*/ 10373254 w 11218359"/>
              <a:gd name="connsiteY907" fmla="*/ 1099733 h 1099732"/>
              <a:gd name="connsiteX908" fmla="*/ 10384684 w 11218359"/>
              <a:gd name="connsiteY908" fmla="*/ 1099733 h 1099732"/>
              <a:gd name="connsiteX909" fmla="*/ 10396161 w 11218359"/>
              <a:gd name="connsiteY909" fmla="*/ 1099733 h 1099732"/>
              <a:gd name="connsiteX910" fmla="*/ 10407591 w 11218359"/>
              <a:gd name="connsiteY910" fmla="*/ 1099733 h 1099732"/>
              <a:gd name="connsiteX911" fmla="*/ 10419021 w 11218359"/>
              <a:gd name="connsiteY911" fmla="*/ 1099733 h 1099732"/>
              <a:gd name="connsiteX912" fmla="*/ 10430452 w 11218359"/>
              <a:gd name="connsiteY912" fmla="*/ 1099733 h 1099732"/>
              <a:gd name="connsiteX913" fmla="*/ 10441881 w 11218359"/>
              <a:gd name="connsiteY913" fmla="*/ 1099733 h 1099732"/>
              <a:gd name="connsiteX914" fmla="*/ 10453358 w 11218359"/>
              <a:gd name="connsiteY914" fmla="*/ 1099733 h 1099732"/>
              <a:gd name="connsiteX915" fmla="*/ 10464789 w 11218359"/>
              <a:gd name="connsiteY915" fmla="*/ 1099733 h 1099732"/>
              <a:gd name="connsiteX916" fmla="*/ 10476219 w 11218359"/>
              <a:gd name="connsiteY916" fmla="*/ 1099733 h 1099732"/>
              <a:gd name="connsiteX917" fmla="*/ 10487649 w 11218359"/>
              <a:gd name="connsiteY917" fmla="*/ 1099733 h 1099732"/>
              <a:gd name="connsiteX918" fmla="*/ 10499079 w 11218359"/>
              <a:gd name="connsiteY918" fmla="*/ 1099733 h 1099732"/>
              <a:gd name="connsiteX919" fmla="*/ 10510556 w 11218359"/>
              <a:gd name="connsiteY919" fmla="*/ 1099733 h 1099732"/>
              <a:gd name="connsiteX920" fmla="*/ 10521987 w 11218359"/>
              <a:gd name="connsiteY920" fmla="*/ 1099733 h 1099732"/>
              <a:gd name="connsiteX921" fmla="*/ 10533416 w 11218359"/>
              <a:gd name="connsiteY921" fmla="*/ 1099733 h 1099732"/>
              <a:gd name="connsiteX922" fmla="*/ 10544847 w 11218359"/>
              <a:gd name="connsiteY922" fmla="*/ 1099733 h 1099732"/>
              <a:gd name="connsiteX923" fmla="*/ 10556277 w 11218359"/>
              <a:gd name="connsiteY923" fmla="*/ 1099733 h 1099732"/>
              <a:gd name="connsiteX924" fmla="*/ 10567754 w 11218359"/>
              <a:gd name="connsiteY924" fmla="*/ 1099733 h 1099732"/>
              <a:gd name="connsiteX925" fmla="*/ 10579184 w 11218359"/>
              <a:gd name="connsiteY925" fmla="*/ 1099733 h 1099732"/>
              <a:gd name="connsiteX926" fmla="*/ 10590614 w 11218359"/>
              <a:gd name="connsiteY926" fmla="*/ 1099733 h 1099732"/>
              <a:gd name="connsiteX927" fmla="*/ 10602045 w 11218359"/>
              <a:gd name="connsiteY927" fmla="*/ 1099733 h 1099732"/>
              <a:gd name="connsiteX928" fmla="*/ 10613474 w 11218359"/>
              <a:gd name="connsiteY928" fmla="*/ 1099733 h 1099732"/>
              <a:gd name="connsiteX929" fmla="*/ 10624951 w 11218359"/>
              <a:gd name="connsiteY929" fmla="*/ 1099733 h 1099732"/>
              <a:gd name="connsiteX930" fmla="*/ 10636382 w 11218359"/>
              <a:gd name="connsiteY930" fmla="*/ 1099733 h 1099732"/>
              <a:gd name="connsiteX931" fmla="*/ 10647812 w 11218359"/>
              <a:gd name="connsiteY931" fmla="*/ 1099733 h 1099732"/>
              <a:gd name="connsiteX932" fmla="*/ 10659241 w 11218359"/>
              <a:gd name="connsiteY932" fmla="*/ 1099733 h 1099732"/>
              <a:gd name="connsiteX933" fmla="*/ 10670672 w 11218359"/>
              <a:gd name="connsiteY933" fmla="*/ 1099733 h 1099732"/>
              <a:gd name="connsiteX934" fmla="*/ 10682149 w 11218359"/>
              <a:gd name="connsiteY934" fmla="*/ 1099733 h 1099732"/>
              <a:gd name="connsiteX935" fmla="*/ 10693580 w 11218359"/>
              <a:gd name="connsiteY935" fmla="*/ 1099733 h 1099732"/>
              <a:gd name="connsiteX936" fmla="*/ 10705009 w 11218359"/>
              <a:gd name="connsiteY936" fmla="*/ 1099733 h 1099732"/>
              <a:gd name="connsiteX937" fmla="*/ 10716439 w 11218359"/>
              <a:gd name="connsiteY937" fmla="*/ 1099733 h 1099732"/>
              <a:gd name="connsiteX938" fmla="*/ 10727870 w 11218359"/>
              <a:gd name="connsiteY938" fmla="*/ 1099733 h 1099732"/>
              <a:gd name="connsiteX939" fmla="*/ 10739347 w 11218359"/>
              <a:gd name="connsiteY939" fmla="*/ 1099733 h 1099732"/>
              <a:gd name="connsiteX940" fmla="*/ 10750778 w 11218359"/>
              <a:gd name="connsiteY940" fmla="*/ 1099733 h 1099732"/>
              <a:gd name="connsiteX941" fmla="*/ 10762207 w 11218359"/>
              <a:gd name="connsiteY941" fmla="*/ 1099733 h 1099732"/>
              <a:gd name="connsiteX942" fmla="*/ 10773637 w 11218359"/>
              <a:gd name="connsiteY942" fmla="*/ 1099733 h 1099732"/>
              <a:gd name="connsiteX943" fmla="*/ 10785067 w 11218359"/>
              <a:gd name="connsiteY943" fmla="*/ 1099733 h 1099732"/>
              <a:gd name="connsiteX944" fmla="*/ 10796544 w 11218359"/>
              <a:gd name="connsiteY944" fmla="*/ 1099733 h 1099732"/>
              <a:gd name="connsiteX945" fmla="*/ 10807975 w 11218359"/>
              <a:gd name="connsiteY945" fmla="*/ 1099733 h 1099732"/>
              <a:gd name="connsiteX946" fmla="*/ 10819405 w 11218359"/>
              <a:gd name="connsiteY946" fmla="*/ 1099733 h 1099732"/>
              <a:gd name="connsiteX947" fmla="*/ 10830834 w 11218359"/>
              <a:gd name="connsiteY947" fmla="*/ 1099733 h 1099732"/>
              <a:gd name="connsiteX948" fmla="*/ 10842265 w 11218359"/>
              <a:gd name="connsiteY948" fmla="*/ 1099733 h 1099732"/>
              <a:gd name="connsiteX949" fmla="*/ 10853742 w 11218359"/>
              <a:gd name="connsiteY949" fmla="*/ 1099733 h 1099732"/>
              <a:gd name="connsiteX950" fmla="*/ 10865173 w 11218359"/>
              <a:gd name="connsiteY950" fmla="*/ 1099733 h 1099732"/>
              <a:gd name="connsiteX951" fmla="*/ 10876602 w 11218359"/>
              <a:gd name="connsiteY951" fmla="*/ 1099733 h 1099732"/>
              <a:gd name="connsiteX952" fmla="*/ 10888032 w 11218359"/>
              <a:gd name="connsiteY952" fmla="*/ 1099733 h 1099732"/>
              <a:gd name="connsiteX953" fmla="*/ 10899463 w 11218359"/>
              <a:gd name="connsiteY953" fmla="*/ 1099733 h 1099732"/>
              <a:gd name="connsiteX954" fmla="*/ 10910892 w 11218359"/>
              <a:gd name="connsiteY954" fmla="*/ 1099733 h 1099732"/>
              <a:gd name="connsiteX955" fmla="*/ 10922369 w 11218359"/>
              <a:gd name="connsiteY955" fmla="*/ 1099733 h 1099732"/>
              <a:gd name="connsiteX956" fmla="*/ 10933800 w 11218359"/>
              <a:gd name="connsiteY956" fmla="*/ 1099733 h 1099732"/>
              <a:gd name="connsiteX957" fmla="*/ 10945230 w 11218359"/>
              <a:gd name="connsiteY957" fmla="*/ 1099733 h 1099732"/>
              <a:gd name="connsiteX958" fmla="*/ 10956660 w 11218359"/>
              <a:gd name="connsiteY958" fmla="*/ 1099733 h 1099732"/>
              <a:gd name="connsiteX959" fmla="*/ 10968090 w 11218359"/>
              <a:gd name="connsiteY959" fmla="*/ 1099733 h 1099732"/>
              <a:gd name="connsiteX960" fmla="*/ 10979567 w 11218359"/>
              <a:gd name="connsiteY960" fmla="*/ 1099733 h 1099732"/>
              <a:gd name="connsiteX961" fmla="*/ 10990998 w 11218359"/>
              <a:gd name="connsiteY961" fmla="*/ 1099733 h 1099732"/>
              <a:gd name="connsiteX962" fmla="*/ 11002427 w 11218359"/>
              <a:gd name="connsiteY962" fmla="*/ 1099733 h 1099732"/>
              <a:gd name="connsiteX963" fmla="*/ 11013858 w 11218359"/>
              <a:gd name="connsiteY963" fmla="*/ 1099733 h 1099732"/>
              <a:gd name="connsiteX964" fmla="*/ 11025287 w 11218359"/>
              <a:gd name="connsiteY964" fmla="*/ 1099733 h 1099732"/>
              <a:gd name="connsiteX965" fmla="*/ 11036765 w 11218359"/>
              <a:gd name="connsiteY965" fmla="*/ 1099733 h 1099732"/>
              <a:gd name="connsiteX966" fmla="*/ 11048195 w 11218359"/>
              <a:gd name="connsiteY966" fmla="*/ 1099733 h 1099732"/>
              <a:gd name="connsiteX967" fmla="*/ 11059625 w 11218359"/>
              <a:gd name="connsiteY967" fmla="*/ 1099733 h 1099732"/>
              <a:gd name="connsiteX968" fmla="*/ 11071056 w 11218359"/>
              <a:gd name="connsiteY968" fmla="*/ 1099733 h 1099732"/>
              <a:gd name="connsiteX969" fmla="*/ 11082485 w 11218359"/>
              <a:gd name="connsiteY969" fmla="*/ 1099733 h 1099732"/>
              <a:gd name="connsiteX970" fmla="*/ 11093962 w 11218359"/>
              <a:gd name="connsiteY970" fmla="*/ 1099733 h 1099732"/>
              <a:gd name="connsiteX971" fmla="*/ 11105393 w 11218359"/>
              <a:gd name="connsiteY971" fmla="*/ 1099733 h 1099732"/>
              <a:gd name="connsiteX972" fmla="*/ 11116823 w 11218359"/>
              <a:gd name="connsiteY972" fmla="*/ 1099733 h 1099732"/>
              <a:gd name="connsiteX973" fmla="*/ 11128253 w 11218359"/>
              <a:gd name="connsiteY973" fmla="*/ 1099733 h 1099732"/>
              <a:gd name="connsiteX974" fmla="*/ 11139683 w 11218359"/>
              <a:gd name="connsiteY974" fmla="*/ 1099733 h 1099732"/>
              <a:gd name="connsiteX975" fmla="*/ 11151160 w 11218359"/>
              <a:gd name="connsiteY975" fmla="*/ 1099733 h 1099732"/>
              <a:gd name="connsiteX976" fmla="*/ 11162591 w 11218359"/>
              <a:gd name="connsiteY976" fmla="*/ 1099733 h 1099732"/>
              <a:gd name="connsiteX977" fmla="*/ 11174020 w 11218359"/>
              <a:gd name="connsiteY977" fmla="*/ 1099733 h 1099732"/>
              <a:gd name="connsiteX978" fmla="*/ 11185451 w 11218359"/>
              <a:gd name="connsiteY978" fmla="*/ 1099733 h 1099732"/>
              <a:gd name="connsiteX979" fmla="*/ 11196881 w 11218359"/>
              <a:gd name="connsiteY979" fmla="*/ 1099733 h 1099732"/>
              <a:gd name="connsiteX980" fmla="*/ 11208358 w 11218359"/>
              <a:gd name="connsiteY980" fmla="*/ 1099733 h 1099732"/>
              <a:gd name="connsiteX981" fmla="*/ 11218359 w 11218359"/>
              <a:gd name="connsiteY981" fmla="*/ 1099733 h 10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99732">
                <a:moveTo>
                  <a:pt x="0" y="1099733"/>
                </a:moveTo>
                <a:lnTo>
                  <a:pt x="9149" y="1099733"/>
                </a:lnTo>
                <a:lnTo>
                  <a:pt x="20588" y="1099733"/>
                </a:lnTo>
                <a:lnTo>
                  <a:pt x="32028" y="1099733"/>
                </a:lnTo>
                <a:lnTo>
                  <a:pt x="43467" y="1099733"/>
                </a:lnTo>
                <a:lnTo>
                  <a:pt x="54907" y="1099733"/>
                </a:lnTo>
                <a:lnTo>
                  <a:pt x="66346" y="1099733"/>
                </a:lnTo>
                <a:lnTo>
                  <a:pt x="77786" y="1099733"/>
                </a:lnTo>
                <a:lnTo>
                  <a:pt x="89225" y="1099733"/>
                </a:lnTo>
                <a:lnTo>
                  <a:pt x="100665" y="1099733"/>
                </a:lnTo>
                <a:lnTo>
                  <a:pt x="112104" y="1099733"/>
                </a:lnTo>
                <a:lnTo>
                  <a:pt x="123544" y="1099733"/>
                </a:lnTo>
                <a:lnTo>
                  <a:pt x="134979" y="1099733"/>
                </a:lnTo>
                <a:lnTo>
                  <a:pt x="146423" y="1099733"/>
                </a:lnTo>
                <a:lnTo>
                  <a:pt x="157858" y="1099733"/>
                </a:lnTo>
                <a:lnTo>
                  <a:pt x="169297" y="1099733"/>
                </a:lnTo>
                <a:lnTo>
                  <a:pt x="180737" y="1099733"/>
                </a:lnTo>
                <a:lnTo>
                  <a:pt x="192176" y="1099733"/>
                </a:lnTo>
                <a:lnTo>
                  <a:pt x="203616" y="1099733"/>
                </a:lnTo>
                <a:lnTo>
                  <a:pt x="215055" y="1099733"/>
                </a:lnTo>
                <a:lnTo>
                  <a:pt x="226495" y="1099733"/>
                </a:lnTo>
                <a:lnTo>
                  <a:pt x="237935" y="1099733"/>
                </a:lnTo>
                <a:lnTo>
                  <a:pt x="249374" y="1099733"/>
                </a:lnTo>
                <a:lnTo>
                  <a:pt x="260814" y="1099733"/>
                </a:lnTo>
                <a:lnTo>
                  <a:pt x="272253" y="1099733"/>
                </a:lnTo>
                <a:lnTo>
                  <a:pt x="283693" y="1099733"/>
                </a:lnTo>
                <a:lnTo>
                  <a:pt x="295132" y="1099733"/>
                </a:lnTo>
                <a:lnTo>
                  <a:pt x="306572" y="1099733"/>
                </a:lnTo>
                <a:lnTo>
                  <a:pt x="318011" y="1099733"/>
                </a:lnTo>
                <a:lnTo>
                  <a:pt x="329451" y="1099733"/>
                </a:lnTo>
                <a:lnTo>
                  <a:pt x="340890" y="1099733"/>
                </a:lnTo>
                <a:lnTo>
                  <a:pt x="352330" y="1099733"/>
                </a:lnTo>
                <a:lnTo>
                  <a:pt x="363769" y="1099733"/>
                </a:lnTo>
                <a:lnTo>
                  <a:pt x="375209" y="1099733"/>
                </a:lnTo>
                <a:lnTo>
                  <a:pt x="386648" y="1099733"/>
                </a:lnTo>
                <a:lnTo>
                  <a:pt x="398088" y="1099733"/>
                </a:lnTo>
                <a:lnTo>
                  <a:pt x="409527" y="1099733"/>
                </a:lnTo>
                <a:lnTo>
                  <a:pt x="420967" y="1099733"/>
                </a:lnTo>
                <a:lnTo>
                  <a:pt x="432406" y="1099733"/>
                </a:lnTo>
                <a:lnTo>
                  <a:pt x="443846" y="1099733"/>
                </a:lnTo>
                <a:lnTo>
                  <a:pt x="455285" y="1099733"/>
                </a:lnTo>
                <a:lnTo>
                  <a:pt x="466725" y="1099733"/>
                </a:lnTo>
                <a:lnTo>
                  <a:pt x="478165" y="1099733"/>
                </a:lnTo>
                <a:lnTo>
                  <a:pt x="489604" y="1099733"/>
                </a:lnTo>
                <a:lnTo>
                  <a:pt x="501044" y="1099733"/>
                </a:lnTo>
                <a:lnTo>
                  <a:pt x="512483" y="1099733"/>
                </a:lnTo>
                <a:lnTo>
                  <a:pt x="523923" y="1099733"/>
                </a:lnTo>
                <a:lnTo>
                  <a:pt x="535362" y="1099733"/>
                </a:lnTo>
                <a:lnTo>
                  <a:pt x="546802" y="1099733"/>
                </a:lnTo>
                <a:lnTo>
                  <a:pt x="558241" y="1099733"/>
                </a:lnTo>
                <a:lnTo>
                  <a:pt x="569681" y="1099733"/>
                </a:lnTo>
                <a:lnTo>
                  <a:pt x="581120" y="1099733"/>
                </a:lnTo>
                <a:lnTo>
                  <a:pt x="592560" y="1099733"/>
                </a:lnTo>
                <a:lnTo>
                  <a:pt x="603999" y="1099733"/>
                </a:lnTo>
                <a:lnTo>
                  <a:pt x="615439" y="1099733"/>
                </a:lnTo>
                <a:lnTo>
                  <a:pt x="626878" y="1099733"/>
                </a:lnTo>
                <a:lnTo>
                  <a:pt x="638318" y="1099733"/>
                </a:lnTo>
                <a:lnTo>
                  <a:pt x="649757" y="1099733"/>
                </a:lnTo>
                <a:lnTo>
                  <a:pt x="661192" y="1099733"/>
                </a:lnTo>
                <a:lnTo>
                  <a:pt x="672632" y="1099733"/>
                </a:lnTo>
                <a:lnTo>
                  <a:pt x="684071" y="1099733"/>
                </a:lnTo>
                <a:lnTo>
                  <a:pt x="695511" y="1099733"/>
                </a:lnTo>
                <a:lnTo>
                  <a:pt x="706950" y="1099733"/>
                </a:lnTo>
                <a:lnTo>
                  <a:pt x="718390" y="1099733"/>
                </a:lnTo>
                <a:lnTo>
                  <a:pt x="729829" y="1099733"/>
                </a:lnTo>
                <a:lnTo>
                  <a:pt x="741269" y="1099733"/>
                </a:lnTo>
                <a:lnTo>
                  <a:pt x="752708" y="1099733"/>
                </a:lnTo>
                <a:lnTo>
                  <a:pt x="764148" y="1099733"/>
                </a:lnTo>
                <a:lnTo>
                  <a:pt x="775587" y="1099733"/>
                </a:lnTo>
                <a:lnTo>
                  <a:pt x="787027" y="1099733"/>
                </a:lnTo>
                <a:lnTo>
                  <a:pt x="798467" y="1099733"/>
                </a:lnTo>
                <a:lnTo>
                  <a:pt x="809906" y="1099733"/>
                </a:lnTo>
                <a:lnTo>
                  <a:pt x="821346" y="1099733"/>
                </a:lnTo>
                <a:lnTo>
                  <a:pt x="832785" y="1099733"/>
                </a:lnTo>
                <a:lnTo>
                  <a:pt x="844225" y="1099733"/>
                </a:lnTo>
                <a:lnTo>
                  <a:pt x="855664" y="1099733"/>
                </a:lnTo>
                <a:lnTo>
                  <a:pt x="867104" y="1099733"/>
                </a:lnTo>
                <a:lnTo>
                  <a:pt x="878543" y="1099733"/>
                </a:lnTo>
                <a:lnTo>
                  <a:pt x="889983" y="1099733"/>
                </a:lnTo>
                <a:lnTo>
                  <a:pt x="901422" y="1099733"/>
                </a:lnTo>
                <a:lnTo>
                  <a:pt x="912862" y="1099733"/>
                </a:lnTo>
                <a:lnTo>
                  <a:pt x="924301" y="1099733"/>
                </a:lnTo>
                <a:lnTo>
                  <a:pt x="935741" y="1099733"/>
                </a:lnTo>
                <a:lnTo>
                  <a:pt x="947180" y="1099733"/>
                </a:lnTo>
                <a:lnTo>
                  <a:pt x="958620" y="1099733"/>
                </a:lnTo>
                <a:lnTo>
                  <a:pt x="970059" y="1099733"/>
                </a:lnTo>
                <a:lnTo>
                  <a:pt x="981499" y="1099733"/>
                </a:lnTo>
                <a:lnTo>
                  <a:pt x="992938" y="1099733"/>
                </a:lnTo>
                <a:lnTo>
                  <a:pt x="1004378" y="1099733"/>
                </a:lnTo>
                <a:lnTo>
                  <a:pt x="1015818" y="1099733"/>
                </a:lnTo>
                <a:lnTo>
                  <a:pt x="1027257" y="1099733"/>
                </a:lnTo>
                <a:lnTo>
                  <a:pt x="1038697" y="1099733"/>
                </a:lnTo>
                <a:lnTo>
                  <a:pt x="1050136" y="1099733"/>
                </a:lnTo>
                <a:lnTo>
                  <a:pt x="1061576" y="1099733"/>
                </a:lnTo>
                <a:lnTo>
                  <a:pt x="1073015" y="1099733"/>
                </a:lnTo>
                <a:lnTo>
                  <a:pt x="1084455" y="1099733"/>
                </a:lnTo>
                <a:lnTo>
                  <a:pt x="1095894" y="1099733"/>
                </a:lnTo>
                <a:lnTo>
                  <a:pt x="1107334" y="1099733"/>
                </a:lnTo>
                <a:lnTo>
                  <a:pt x="1118773" y="1099733"/>
                </a:lnTo>
                <a:lnTo>
                  <a:pt x="1130213" y="1099733"/>
                </a:lnTo>
                <a:lnTo>
                  <a:pt x="1141652" y="1099733"/>
                </a:lnTo>
                <a:lnTo>
                  <a:pt x="1153092" y="1099733"/>
                </a:lnTo>
                <a:lnTo>
                  <a:pt x="1164531" y="1099733"/>
                </a:lnTo>
                <a:lnTo>
                  <a:pt x="1175971" y="1099733"/>
                </a:lnTo>
                <a:lnTo>
                  <a:pt x="1187406" y="1099733"/>
                </a:lnTo>
                <a:lnTo>
                  <a:pt x="1198845" y="1099733"/>
                </a:lnTo>
                <a:lnTo>
                  <a:pt x="1210285" y="1099733"/>
                </a:lnTo>
                <a:lnTo>
                  <a:pt x="1221724" y="1099733"/>
                </a:lnTo>
                <a:lnTo>
                  <a:pt x="1233164" y="1099733"/>
                </a:lnTo>
                <a:lnTo>
                  <a:pt x="1244603" y="1099733"/>
                </a:lnTo>
                <a:lnTo>
                  <a:pt x="1256043" y="1099733"/>
                </a:lnTo>
                <a:lnTo>
                  <a:pt x="1267482" y="1099733"/>
                </a:lnTo>
                <a:lnTo>
                  <a:pt x="1278922" y="1099733"/>
                </a:lnTo>
                <a:lnTo>
                  <a:pt x="1290361" y="1099733"/>
                </a:lnTo>
                <a:lnTo>
                  <a:pt x="1301801" y="1099733"/>
                </a:lnTo>
                <a:lnTo>
                  <a:pt x="1313240" y="1099733"/>
                </a:lnTo>
                <a:lnTo>
                  <a:pt x="1324680" y="1099733"/>
                </a:lnTo>
                <a:lnTo>
                  <a:pt x="1336120" y="1099733"/>
                </a:lnTo>
                <a:lnTo>
                  <a:pt x="1347559" y="1099733"/>
                </a:lnTo>
                <a:lnTo>
                  <a:pt x="1358999" y="1099733"/>
                </a:lnTo>
                <a:lnTo>
                  <a:pt x="1370438" y="1099733"/>
                </a:lnTo>
                <a:lnTo>
                  <a:pt x="1381878" y="1099733"/>
                </a:lnTo>
                <a:lnTo>
                  <a:pt x="1393317" y="1099733"/>
                </a:lnTo>
                <a:lnTo>
                  <a:pt x="1404757" y="1099733"/>
                </a:lnTo>
                <a:lnTo>
                  <a:pt x="1416196" y="1099733"/>
                </a:lnTo>
                <a:lnTo>
                  <a:pt x="1427636" y="1099733"/>
                </a:lnTo>
                <a:lnTo>
                  <a:pt x="1439075" y="1099733"/>
                </a:lnTo>
                <a:lnTo>
                  <a:pt x="1450515" y="1099733"/>
                </a:lnTo>
                <a:lnTo>
                  <a:pt x="1461954" y="1099733"/>
                </a:lnTo>
                <a:lnTo>
                  <a:pt x="1473394" y="1099733"/>
                </a:lnTo>
                <a:lnTo>
                  <a:pt x="1484833" y="1099733"/>
                </a:lnTo>
                <a:lnTo>
                  <a:pt x="1496273" y="1099733"/>
                </a:lnTo>
                <a:lnTo>
                  <a:pt x="1507712" y="1099733"/>
                </a:lnTo>
                <a:lnTo>
                  <a:pt x="1519152" y="1099733"/>
                </a:lnTo>
                <a:lnTo>
                  <a:pt x="1530591" y="1099733"/>
                </a:lnTo>
                <a:lnTo>
                  <a:pt x="1542031" y="1099733"/>
                </a:lnTo>
                <a:lnTo>
                  <a:pt x="1553471" y="1099733"/>
                </a:lnTo>
                <a:lnTo>
                  <a:pt x="1564910" y="1099733"/>
                </a:lnTo>
                <a:lnTo>
                  <a:pt x="1576349" y="1099733"/>
                </a:lnTo>
                <a:lnTo>
                  <a:pt x="1587789" y="1099733"/>
                </a:lnTo>
                <a:lnTo>
                  <a:pt x="1599229" y="1099733"/>
                </a:lnTo>
                <a:lnTo>
                  <a:pt x="1610668" y="1099733"/>
                </a:lnTo>
                <a:lnTo>
                  <a:pt x="1622107" y="1099733"/>
                </a:lnTo>
                <a:lnTo>
                  <a:pt x="1633547" y="1099733"/>
                </a:lnTo>
                <a:lnTo>
                  <a:pt x="1644987" y="1099733"/>
                </a:lnTo>
                <a:lnTo>
                  <a:pt x="1656426" y="1099733"/>
                </a:lnTo>
                <a:lnTo>
                  <a:pt x="1667866" y="1099733"/>
                </a:lnTo>
                <a:lnTo>
                  <a:pt x="1679305" y="1099733"/>
                </a:lnTo>
                <a:lnTo>
                  <a:pt x="1690745" y="1099733"/>
                </a:lnTo>
                <a:lnTo>
                  <a:pt x="1702184" y="1099733"/>
                </a:lnTo>
                <a:lnTo>
                  <a:pt x="1713619" y="1099733"/>
                </a:lnTo>
                <a:lnTo>
                  <a:pt x="1725063" y="1099733"/>
                </a:lnTo>
                <a:lnTo>
                  <a:pt x="1736498" y="1099733"/>
                </a:lnTo>
                <a:lnTo>
                  <a:pt x="1747938" y="1099733"/>
                </a:lnTo>
                <a:lnTo>
                  <a:pt x="1759377" y="1099733"/>
                </a:lnTo>
                <a:lnTo>
                  <a:pt x="1770817" y="1099733"/>
                </a:lnTo>
                <a:lnTo>
                  <a:pt x="1782256" y="1099733"/>
                </a:lnTo>
                <a:lnTo>
                  <a:pt x="1793696" y="1099733"/>
                </a:lnTo>
                <a:lnTo>
                  <a:pt x="1805135" y="1099733"/>
                </a:lnTo>
                <a:lnTo>
                  <a:pt x="1816575" y="1099733"/>
                </a:lnTo>
                <a:lnTo>
                  <a:pt x="1828014" y="1099733"/>
                </a:lnTo>
                <a:lnTo>
                  <a:pt x="1839454" y="1099733"/>
                </a:lnTo>
                <a:lnTo>
                  <a:pt x="1850893" y="1099733"/>
                </a:lnTo>
                <a:lnTo>
                  <a:pt x="1862333" y="1099733"/>
                </a:lnTo>
                <a:lnTo>
                  <a:pt x="1873772" y="1099733"/>
                </a:lnTo>
                <a:lnTo>
                  <a:pt x="1885212" y="1099733"/>
                </a:lnTo>
                <a:lnTo>
                  <a:pt x="1896651" y="1099733"/>
                </a:lnTo>
                <a:lnTo>
                  <a:pt x="1908091" y="1099733"/>
                </a:lnTo>
                <a:lnTo>
                  <a:pt x="1919531" y="1099733"/>
                </a:lnTo>
                <a:lnTo>
                  <a:pt x="1930970" y="1099733"/>
                </a:lnTo>
                <a:lnTo>
                  <a:pt x="1942409" y="1099733"/>
                </a:lnTo>
                <a:lnTo>
                  <a:pt x="1953849" y="1099733"/>
                </a:lnTo>
                <a:lnTo>
                  <a:pt x="1965289" y="1099733"/>
                </a:lnTo>
                <a:lnTo>
                  <a:pt x="1976728" y="1099733"/>
                </a:lnTo>
                <a:lnTo>
                  <a:pt x="1988168" y="1099733"/>
                </a:lnTo>
                <a:lnTo>
                  <a:pt x="1999607" y="1099733"/>
                </a:lnTo>
                <a:lnTo>
                  <a:pt x="2011047" y="1099733"/>
                </a:lnTo>
                <a:lnTo>
                  <a:pt x="2022486" y="1099733"/>
                </a:lnTo>
                <a:lnTo>
                  <a:pt x="2033926" y="1099733"/>
                </a:lnTo>
                <a:lnTo>
                  <a:pt x="2045365" y="1099733"/>
                </a:lnTo>
                <a:lnTo>
                  <a:pt x="2056805" y="1099733"/>
                </a:lnTo>
                <a:lnTo>
                  <a:pt x="2068244" y="1099733"/>
                </a:lnTo>
                <a:lnTo>
                  <a:pt x="2079684" y="1099733"/>
                </a:lnTo>
                <a:lnTo>
                  <a:pt x="2091123" y="1099733"/>
                </a:lnTo>
                <a:lnTo>
                  <a:pt x="2102563" y="1099733"/>
                </a:lnTo>
                <a:lnTo>
                  <a:pt x="2114002" y="1099733"/>
                </a:lnTo>
                <a:lnTo>
                  <a:pt x="2125442" y="1099733"/>
                </a:lnTo>
                <a:lnTo>
                  <a:pt x="2136882" y="1099733"/>
                </a:lnTo>
                <a:lnTo>
                  <a:pt x="2148321" y="1099733"/>
                </a:lnTo>
                <a:lnTo>
                  <a:pt x="2159760" y="1099733"/>
                </a:lnTo>
                <a:lnTo>
                  <a:pt x="2171200" y="1099733"/>
                </a:lnTo>
                <a:lnTo>
                  <a:pt x="2182640" y="1099733"/>
                </a:lnTo>
                <a:lnTo>
                  <a:pt x="2194079" y="1099733"/>
                </a:lnTo>
                <a:lnTo>
                  <a:pt x="2205519" y="1099733"/>
                </a:lnTo>
                <a:lnTo>
                  <a:pt x="2216958" y="1099733"/>
                </a:lnTo>
                <a:lnTo>
                  <a:pt x="2228393" y="1099733"/>
                </a:lnTo>
                <a:lnTo>
                  <a:pt x="2239837" y="1099733"/>
                </a:lnTo>
                <a:lnTo>
                  <a:pt x="2251272" y="1099733"/>
                </a:lnTo>
                <a:lnTo>
                  <a:pt x="2262716" y="1099733"/>
                </a:lnTo>
                <a:lnTo>
                  <a:pt x="2274151" y="1099733"/>
                </a:lnTo>
                <a:lnTo>
                  <a:pt x="2285591" y="1099733"/>
                </a:lnTo>
                <a:lnTo>
                  <a:pt x="2297030" y="1099733"/>
                </a:lnTo>
                <a:lnTo>
                  <a:pt x="2308470" y="1099733"/>
                </a:lnTo>
                <a:lnTo>
                  <a:pt x="2319909" y="1099733"/>
                </a:lnTo>
                <a:lnTo>
                  <a:pt x="2331349" y="1099733"/>
                </a:lnTo>
                <a:lnTo>
                  <a:pt x="2342788" y="1099733"/>
                </a:lnTo>
                <a:lnTo>
                  <a:pt x="2354228" y="1099733"/>
                </a:lnTo>
                <a:lnTo>
                  <a:pt x="2365667" y="1099733"/>
                </a:lnTo>
                <a:lnTo>
                  <a:pt x="2377107" y="1099733"/>
                </a:lnTo>
                <a:lnTo>
                  <a:pt x="2388546" y="1099733"/>
                </a:lnTo>
                <a:lnTo>
                  <a:pt x="2399986" y="1099733"/>
                </a:lnTo>
                <a:lnTo>
                  <a:pt x="2411425" y="1099733"/>
                </a:lnTo>
                <a:lnTo>
                  <a:pt x="2422865" y="1099733"/>
                </a:lnTo>
                <a:lnTo>
                  <a:pt x="2434304" y="1099733"/>
                </a:lnTo>
                <a:lnTo>
                  <a:pt x="2445744" y="1099733"/>
                </a:lnTo>
                <a:lnTo>
                  <a:pt x="2457184" y="1099733"/>
                </a:lnTo>
                <a:lnTo>
                  <a:pt x="2468623" y="1099733"/>
                </a:lnTo>
                <a:lnTo>
                  <a:pt x="2480062" y="1099733"/>
                </a:lnTo>
                <a:lnTo>
                  <a:pt x="2491502" y="1099733"/>
                </a:lnTo>
                <a:lnTo>
                  <a:pt x="2502942" y="1099733"/>
                </a:lnTo>
                <a:lnTo>
                  <a:pt x="2514381" y="1099733"/>
                </a:lnTo>
                <a:lnTo>
                  <a:pt x="2525821" y="1099733"/>
                </a:lnTo>
                <a:lnTo>
                  <a:pt x="2537260" y="1099733"/>
                </a:lnTo>
                <a:lnTo>
                  <a:pt x="2548700" y="1099733"/>
                </a:lnTo>
                <a:lnTo>
                  <a:pt x="2560139" y="1099733"/>
                </a:lnTo>
                <a:lnTo>
                  <a:pt x="2571579" y="1099733"/>
                </a:lnTo>
                <a:lnTo>
                  <a:pt x="2583018" y="1099733"/>
                </a:lnTo>
                <a:lnTo>
                  <a:pt x="2594458" y="1099733"/>
                </a:lnTo>
                <a:lnTo>
                  <a:pt x="2605897" y="1099733"/>
                </a:lnTo>
                <a:lnTo>
                  <a:pt x="2617337" y="1099733"/>
                </a:lnTo>
                <a:lnTo>
                  <a:pt x="2628776" y="1099733"/>
                </a:lnTo>
                <a:lnTo>
                  <a:pt x="2640216" y="1099733"/>
                </a:lnTo>
                <a:lnTo>
                  <a:pt x="2651655" y="1099733"/>
                </a:lnTo>
                <a:lnTo>
                  <a:pt x="2663095" y="1099733"/>
                </a:lnTo>
                <a:lnTo>
                  <a:pt x="2674535" y="1099733"/>
                </a:lnTo>
                <a:lnTo>
                  <a:pt x="2685974" y="1099733"/>
                </a:lnTo>
                <a:lnTo>
                  <a:pt x="2697413" y="1099733"/>
                </a:lnTo>
                <a:lnTo>
                  <a:pt x="2708853" y="1099733"/>
                </a:lnTo>
                <a:lnTo>
                  <a:pt x="2720293" y="1099733"/>
                </a:lnTo>
                <a:lnTo>
                  <a:pt x="2731727" y="1099733"/>
                </a:lnTo>
                <a:lnTo>
                  <a:pt x="2743172" y="1099733"/>
                </a:lnTo>
                <a:lnTo>
                  <a:pt x="2754611" y="1099733"/>
                </a:lnTo>
                <a:lnTo>
                  <a:pt x="2766046" y="1099733"/>
                </a:lnTo>
                <a:lnTo>
                  <a:pt x="2777490" y="1099733"/>
                </a:lnTo>
                <a:lnTo>
                  <a:pt x="2788925" y="1099733"/>
                </a:lnTo>
                <a:lnTo>
                  <a:pt x="2800364" y="1099733"/>
                </a:lnTo>
                <a:lnTo>
                  <a:pt x="2811804" y="1099733"/>
                </a:lnTo>
                <a:lnTo>
                  <a:pt x="2823243" y="1099733"/>
                </a:lnTo>
                <a:lnTo>
                  <a:pt x="2834683" y="1099733"/>
                </a:lnTo>
                <a:lnTo>
                  <a:pt x="2846123" y="1099733"/>
                </a:lnTo>
                <a:lnTo>
                  <a:pt x="2857562" y="1099733"/>
                </a:lnTo>
                <a:lnTo>
                  <a:pt x="2869001" y="1099733"/>
                </a:lnTo>
                <a:lnTo>
                  <a:pt x="2880441" y="1099733"/>
                </a:lnTo>
                <a:lnTo>
                  <a:pt x="2891881" y="1099733"/>
                </a:lnTo>
                <a:lnTo>
                  <a:pt x="2903320" y="1099733"/>
                </a:lnTo>
                <a:lnTo>
                  <a:pt x="2914760" y="1099733"/>
                </a:lnTo>
                <a:lnTo>
                  <a:pt x="2926199" y="1099733"/>
                </a:lnTo>
                <a:lnTo>
                  <a:pt x="2937639" y="1099733"/>
                </a:lnTo>
                <a:lnTo>
                  <a:pt x="2949078" y="1099733"/>
                </a:lnTo>
                <a:lnTo>
                  <a:pt x="2960518" y="1099733"/>
                </a:lnTo>
                <a:lnTo>
                  <a:pt x="2971957" y="1099733"/>
                </a:lnTo>
                <a:lnTo>
                  <a:pt x="2983397" y="1099733"/>
                </a:lnTo>
                <a:lnTo>
                  <a:pt x="2994837" y="1099733"/>
                </a:lnTo>
                <a:lnTo>
                  <a:pt x="3006276" y="1099733"/>
                </a:lnTo>
                <a:lnTo>
                  <a:pt x="3017715" y="1099733"/>
                </a:lnTo>
                <a:lnTo>
                  <a:pt x="3029155" y="1099733"/>
                </a:lnTo>
                <a:lnTo>
                  <a:pt x="3040594" y="1099733"/>
                </a:lnTo>
                <a:lnTo>
                  <a:pt x="3052034" y="1099733"/>
                </a:lnTo>
                <a:lnTo>
                  <a:pt x="3063474" y="1099733"/>
                </a:lnTo>
                <a:lnTo>
                  <a:pt x="3074913" y="1099733"/>
                </a:lnTo>
                <a:lnTo>
                  <a:pt x="3086352" y="1099733"/>
                </a:lnTo>
                <a:lnTo>
                  <a:pt x="3097792" y="1099733"/>
                </a:lnTo>
                <a:lnTo>
                  <a:pt x="3109232" y="1099733"/>
                </a:lnTo>
                <a:lnTo>
                  <a:pt x="3120671" y="1099733"/>
                </a:lnTo>
                <a:lnTo>
                  <a:pt x="3132111" y="1099733"/>
                </a:lnTo>
                <a:lnTo>
                  <a:pt x="3143550" y="1099733"/>
                </a:lnTo>
                <a:lnTo>
                  <a:pt x="3154990" y="1099733"/>
                </a:lnTo>
                <a:lnTo>
                  <a:pt x="3166429" y="1099733"/>
                </a:lnTo>
                <a:lnTo>
                  <a:pt x="3177869" y="1099733"/>
                </a:lnTo>
                <a:lnTo>
                  <a:pt x="3189308" y="1099733"/>
                </a:lnTo>
                <a:lnTo>
                  <a:pt x="3200748" y="1099733"/>
                </a:lnTo>
                <a:lnTo>
                  <a:pt x="3212187" y="1099733"/>
                </a:lnTo>
                <a:lnTo>
                  <a:pt x="3223627" y="1099733"/>
                </a:lnTo>
                <a:lnTo>
                  <a:pt x="3235066" y="1099733"/>
                </a:lnTo>
                <a:lnTo>
                  <a:pt x="3246501" y="1099733"/>
                </a:lnTo>
                <a:lnTo>
                  <a:pt x="3257945" y="1099733"/>
                </a:lnTo>
                <a:lnTo>
                  <a:pt x="3269385" y="1099733"/>
                </a:lnTo>
                <a:lnTo>
                  <a:pt x="3280825" y="1099733"/>
                </a:lnTo>
                <a:lnTo>
                  <a:pt x="3292264" y="1099733"/>
                </a:lnTo>
                <a:lnTo>
                  <a:pt x="3303699" y="1099733"/>
                </a:lnTo>
                <a:lnTo>
                  <a:pt x="3315143" y="1099733"/>
                </a:lnTo>
                <a:lnTo>
                  <a:pt x="3326578" y="1099733"/>
                </a:lnTo>
                <a:lnTo>
                  <a:pt x="3338017" y="1099733"/>
                </a:lnTo>
                <a:lnTo>
                  <a:pt x="3349457" y="1099733"/>
                </a:lnTo>
                <a:lnTo>
                  <a:pt x="3360896" y="1099733"/>
                </a:lnTo>
                <a:lnTo>
                  <a:pt x="3372336" y="1099733"/>
                </a:lnTo>
                <a:lnTo>
                  <a:pt x="3383776" y="1099733"/>
                </a:lnTo>
                <a:lnTo>
                  <a:pt x="3395215" y="1099733"/>
                </a:lnTo>
                <a:lnTo>
                  <a:pt x="3406654" y="1099733"/>
                </a:lnTo>
                <a:lnTo>
                  <a:pt x="3418094" y="1099733"/>
                </a:lnTo>
                <a:lnTo>
                  <a:pt x="3429534" y="1099733"/>
                </a:lnTo>
                <a:lnTo>
                  <a:pt x="3440973" y="1099733"/>
                </a:lnTo>
                <a:lnTo>
                  <a:pt x="3452413" y="1099733"/>
                </a:lnTo>
                <a:lnTo>
                  <a:pt x="3463852" y="1099733"/>
                </a:lnTo>
                <a:lnTo>
                  <a:pt x="3475292" y="1099733"/>
                </a:lnTo>
                <a:lnTo>
                  <a:pt x="3486731" y="1099733"/>
                </a:lnTo>
                <a:lnTo>
                  <a:pt x="3498171" y="1099733"/>
                </a:lnTo>
                <a:lnTo>
                  <a:pt x="3509610" y="1099733"/>
                </a:lnTo>
                <a:lnTo>
                  <a:pt x="3521050" y="1099733"/>
                </a:lnTo>
                <a:lnTo>
                  <a:pt x="3532489" y="1099733"/>
                </a:lnTo>
                <a:lnTo>
                  <a:pt x="3543929" y="1099733"/>
                </a:lnTo>
                <a:lnTo>
                  <a:pt x="3555368" y="1099733"/>
                </a:lnTo>
                <a:lnTo>
                  <a:pt x="3566808" y="1099733"/>
                </a:lnTo>
                <a:lnTo>
                  <a:pt x="3578247" y="1099733"/>
                </a:lnTo>
                <a:lnTo>
                  <a:pt x="3589687" y="1099733"/>
                </a:lnTo>
                <a:lnTo>
                  <a:pt x="3601127" y="1099733"/>
                </a:lnTo>
                <a:lnTo>
                  <a:pt x="3612566" y="1099733"/>
                </a:lnTo>
                <a:lnTo>
                  <a:pt x="3624005" y="1099733"/>
                </a:lnTo>
                <a:lnTo>
                  <a:pt x="3635445" y="1099733"/>
                </a:lnTo>
                <a:lnTo>
                  <a:pt x="3646885" y="1099733"/>
                </a:lnTo>
                <a:lnTo>
                  <a:pt x="3658324" y="1099733"/>
                </a:lnTo>
                <a:lnTo>
                  <a:pt x="3669764" y="1099733"/>
                </a:lnTo>
                <a:lnTo>
                  <a:pt x="3681203" y="1099733"/>
                </a:lnTo>
                <a:lnTo>
                  <a:pt x="3692643" y="1099733"/>
                </a:lnTo>
                <a:lnTo>
                  <a:pt x="3704082" y="1099733"/>
                </a:lnTo>
                <a:lnTo>
                  <a:pt x="3715522" y="1099733"/>
                </a:lnTo>
                <a:lnTo>
                  <a:pt x="3726961" y="1099733"/>
                </a:lnTo>
                <a:lnTo>
                  <a:pt x="3738401" y="1099733"/>
                </a:lnTo>
                <a:lnTo>
                  <a:pt x="3749840" y="1099733"/>
                </a:lnTo>
                <a:lnTo>
                  <a:pt x="3761280" y="1099733"/>
                </a:lnTo>
                <a:lnTo>
                  <a:pt x="3772719" y="1099733"/>
                </a:lnTo>
                <a:lnTo>
                  <a:pt x="3784154" y="1099733"/>
                </a:lnTo>
                <a:lnTo>
                  <a:pt x="3795598" y="1099733"/>
                </a:lnTo>
                <a:lnTo>
                  <a:pt x="3807033" y="1099733"/>
                </a:lnTo>
                <a:lnTo>
                  <a:pt x="3818473" y="1099733"/>
                </a:lnTo>
                <a:lnTo>
                  <a:pt x="3829917" y="1099733"/>
                </a:lnTo>
                <a:lnTo>
                  <a:pt x="3841352" y="1099733"/>
                </a:lnTo>
                <a:lnTo>
                  <a:pt x="3852791" y="1099733"/>
                </a:lnTo>
                <a:lnTo>
                  <a:pt x="3864231" y="1099733"/>
                </a:lnTo>
                <a:lnTo>
                  <a:pt x="3875670" y="1099733"/>
                </a:lnTo>
                <a:lnTo>
                  <a:pt x="3887110" y="1099733"/>
                </a:lnTo>
                <a:lnTo>
                  <a:pt x="3898549" y="1099733"/>
                </a:lnTo>
                <a:lnTo>
                  <a:pt x="3909989" y="1099733"/>
                </a:lnTo>
                <a:lnTo>
                  <a:pt x="3921447" y="1099733"/>
                </a:lnTo>
                <a:lnTo>
                  <a:pt x="3932878" y="1099733"/>
                </a:lnTo>
                <a:lnTo>
                  <a:pt x="3944307" y="1099733"/>
                </a:lnTo>
                <a:lnTo>
                  <a:pt x="3955737" y="1099733"/>
                </a:lnTo>
                <a:lnTo>
                  <a:pt x="3967167" y="1099733"/>
                </a:lnTo>
                <a:lnTo>
                  <a:pt x="3978645" y="1099733"/>
                </a:lnTo>
                <a:lnTo>
                  <a:pt x="3990075" y="1099733"/>
                </a:lnTo>
                <a:lnTo>
                  <a:pt x="4001505" y="1099733"/>
                </a:lnTo>
                <a:lnTo>
                  <a:pt x="4012935" y="1099733"/>
                </a:lnTo>
                <a:lnTo>
                  <a:pt x="4024365" y="1099733"/>
                </a:lnTo>
                <a:lnTo>
                  <a:pt x="4035843" y="1099733"/>
                </a:lnTo>
                <a:lnTo>
                  <a:pt x="4047273" y="1099733"/>
                </a:lnTo>
                <a:lnTo>
                  <a:pt x="4058702" y="1099733"/>
                </a:lnTo>
                <a:lnTo>
                  <a:pt x="4070133" y="1099733"/>
                </a:lnTo>
                <a:lnTo>
                  <a:pt x="4081563" y="1099733"/>
                </a:lnTo>
                <a:lnTo>
                  <a:pt x="4093040" y="1099733"/>
                </a:lnTo>
                <a:lnTo>
                  <a:pt x="4104471" y="1099733"/>
                </a:lnTo>
                <a:lnTo>
                  <a:pt x="4115900" y="1099733"/>
                </a:lnTo>
                <a:lnTo>
                  <a:pt x="4127330" y="1099733"/>
                </a:lnTo>
                <a:lnTo>
                  <a:pt x="4138760" y="1099733"/>
                </a:lnTo>
                <a:lnTo>
                  <a:pt x="4150238" y="1099733"/>
                </a:lnTo>
                <a:lnTo>
                  <a:pt x="4161668" y="1099733"/>
                </a:lnTo>
                <a:lnTo>
                  <a:pt x="4173098" y="1099733"/>
                </a:lnTo>
                <a:lnTo>
                  <a:pt x="4184528" y="1099733"/>
                </a:lnTo>
                <a:lnTo>
                  <a:pt x="4195958" y="1099733"/>
                </a:lnTo>
                <a:lnTo>
                  <a:pt x="4207436" y="1099733"/>
                </a:lnTo>
                <a:lnTo>
                  <a:pt x="4218865" y="1099733"/>
                </a:lnTo>
                <a:lnTo>
                  <a:pt x="4230296" y="1099733"/>
                </a:lnTo>
                <a:lnTo>
                  <a:pt x="4241726" y="1099733"/>
                </a:lnTo>
                <a:lnTo>
                  <a:pt x="4253156" y="1099733"/>
                </a:lnTo>
                <a:lnTo>
                  <a:pt x="4264634" y="1099733"/>
                </a:lnTo>
                <a:lnTo>
                  <a:pt x="4276063" y="1099733"/>
                </a:lnTo>
                <a:lnTo>
                  <a:pt x="4287493" y="1099733"/>
                </a:lnTo>
                <a:lnTo>
                  <a:pt x="4298923" y="1099733"/>
                </a:lnTo>
                <a:lnTo>
                  <a:pt x="4310353" y="1099733"/>
                </a:lnTo>
                <a:lnTo>
                  <a:pt x="4321831" y="1099733"/>
                </a:lnTo>
                <a:lnTo>
                  <a:pt x="4333261" y="1099733"/>
                </a:lnTo>
                <a:lnTo>
                  <a:pt x="4344691" y="1099733"/>
                </a:lnTo>
                <a:lnTo>
                  <a:pt x="4356121" y="1099733"/>
                </a:lnTo>
                <a:lnTo>
                  <a:pt x="4367551" y="1099733"/>
                </a:lnTo>
                <a:lnTo>
                  <a:pt x="4379028" y="1099733"/>
                </a:lnTo>
                <a:lnTo>
                  <a:pt x="4390458" y="1099733"/>
                </a:lnTo>
                <a:lnTo>
                  <a:pt x="4401889" y="1099733"/>
                </a:lnTo>
                <a:lnTo>
                  <a:pt x="4413319" y="1099733"/>
                </a:lnTo>
                <a:lnTo>
                  <a:pt x="4424749" y="1099733"/>
                </a:lnTo>
                <a:lnTo>
                  <a:pt x="4436226" y="1099733"/>
                </a:lnTo>
                <a:lnTo>
                  <a:pt x="4447656" y="1099733"/>
                </a:lnTo>
                <a:lnTo>
                  <a:pt x="4459086" y="1099733"/>
                </a:lnTo>
                <a:lnTo>
                  <a:pt x="4470516" y="1099733"/>
                </a:lnTo>
                <a:lnTo>
                  <a:pt x="4481946" y="1099733"/>
                </a:lnTo>
                <a:lnTo>
                  <a:pt x="4493424" y="1099733"/>
                </a:lnTo>
                <a:lnTo>
                  <a:pt x="4504854" y="1099733"/>
                </a:lnTo>
                <a:lnTo>
                  <a:pt x="4516284" y="1099733"/>
                </a:lnTo>
                <a:lnTo>
                  <a:pt x="4527714" y="1099733"/>
                </a:lnTo>
                <a:lnTo>
                  <a:pt x="4539144" y="1099733"/>
                </a:lnTo>
                <a:lnTo>
                  <a:pt x="4550621" y="1099733"/>
                </a:lnTo>
                <a:lnTo>
                  <a:pt x="4562051" y="1099733"/>
                </a:lnTo>
                <a:lnTo>
                  <a:pt x="4573482" y="1099733"/>
                </a:lnTo>
                <a:lnTo>
                  <a:pt x="4584912" y="1099733"/>
                </a:lnTo>
                <a:lnTo>
                  <a:pt x="4596341" y="1099733"/>
                </a:lnTo>
                <a:lnTo>
                  <a:pt x="4607771" y="1099733"/>
                </a:lnTo>
                <a:lnTo>
                  <a:pt x="4619249" y="1099733"/>
                </a:lnTo>
                <a:lnTo>
                  <a:pt x="4630679" y="1099733"/>
                </a:lnTo>
                <a:lnTo>
                  <a:pt x="4642109" y="1099733"/>
                </a:lnTo>
                <a:lnTo>
                  <a:pt x="4653539" y="1099733"/>
                </a:lnTo>
                <a:lnTo>
                  <a:pt x="4664969" y="1099733"/>
                </a:lnTo>
                <a:lnTo>
                  <a:pt x="4676447" y="1099733"/>
                </a:lnTo>
                <a:lnTo>
                  <a:pt x="4687877" y="1099733"/>
                </a:lnTo>
                <a:lnTo>
                  <a:pt x="4699306" y="1099733"/>
                </a:lnTo>
                <a:lnTo>
                  <a:pt x="4710737" y="1099733"/>
                </a:lnTo>
                <a:lnTo>
                  <a:pt x="4722167" y="1099733"/>
                </a:lnTo>
                <a:lnTo>
                  <a:pt x="4733644" y="1099733"/>
                </a:lnTo>
                <a:lnTo>
                  <a:pt x="4745075" y="1099733"/>
                </a:lnTo>
                <a:lnTo>
                  <a:pt x="4756504" y="1099733"/>
                </a:lnTo>
                <a:lnTo>
                  <a:pt x="4767934" y="1099733"/>
                </a:lnTo>
                <a:lnTo>
                  <a:pt x="4779364" y="1099733"/>
                </a:lnTo>
                <a:lnTo>
                  <a:pt x="4790842" y="1099733"/>
                </a:lnTo>
                <a:lnTo>
                  <a:pt x="4802272" y="1099733"/>
                </a:lnTo>
                <a:lnTo>
                  <a:pt x="4813702" y="1099733"/>
                </a:lnTo>
                <a:lnTo>
                  <a:pt x="4825132" y="1099733"/>
                </a:lnTo>
                <a:lnTo>
                  <a:pt x="4836562" y="1099733"/>
                </a:lnTo>
                <a:lnTo>
                  <a:pt x="4848040" y="1099733"/>
                </a:lnTo>
                <a:lnTo>
                  <a:pt x="4859469" y="1099733"/>
                </a:lnTo>
                <a:lnTo>
                  <a:pt x="4870899" y="1099733"/>
                </a:lnTo>
                <a:lnTo>
                  <a:pt x="4882330" y="1099733"/>
                </a:lnTo>
                <a:lnTo>
                  <a:pt x="4893760" y="1099733"/>
                </a:lnTo>
                <a:lnTo>
                  <a:pt x="4905237" y="1099733"/>
                </a:lnTo>
                <a:lnTo>
                  <a:pt x="4916667" y="1099733"/>
                </a:lnTo>
                <a:lnTo>
                  <a:pt x="4928097" y="1099733"/>
                </a:lnTo>
                <a:lnTo>
                  <a:pt x="4939527" y="1099733"/>
                </a:lnTo>
                <a:lnTo>
                  <a:pt x="4950957" y="1099733"/>
                </a:lnTo>
                <a:lnTo>
                  <a:pt x="4962435" y="1099733"/>
                </a:lnTo>
                <a:lnTo>
                  <a:pt x="4973865" y="1099733"/>
                </a:lnTo>
                <a:lnTo>
                  <a:pt x="4985295" y="1099733"/>
                </a:lnTo>
                <a:lnTo>
                  <a:pt x="4996725" y="1099733"/>
                </a:lnTo>
                <a:lnTo>
                  <a:pt x="5008155" y="1099733"/>
                </a:lnTo>
                <a:lnTo>
                  <a:pt x="5019632" y="1099733"/>
                </a:lnTo>
                <a:lnTo>
                  <a:pt x="5031062" y="1099733"/>
                </a:lnTo>
                <a:lnTo>
                  <a:pt x="5042492" y="1099733"/>
                </a:lnTo>
                <a:lnTo>
                  <a:pt x="5053923" y="1099733"/>
                </a:lnTo>
                <a:lnTo>
                  <a:pt x="5065353" y="1099733"/>
                </a:lnTo>
                <a:lnTo>
                  <a:pt x="5076830" y="1099733"/>
                </a:lnTo>
                <a:lnTo>
                  <a:pt x="5088260" y="1099733"/>
                </a:lnTo>
                <a:lnTo>
                  <a:pt x="5099690" y="1099733"/>
                </a:lnTo>
                <a:lnTo>
                  <a:pt x="5111120" y="1099733"/>
                </a:lnTo>
                <a:lnTo>
                  <a:pt x="5122550" y="1099733"/>
                </a:lnTo>
                <a:lnTo>
                  <a:pt x="5134028" y="1099733"/>
                </a:lnTo>
                <a:lnTo>
                  <a:pt x="5145458" y="1099733"/>
                </a:lnTo>
                <a:lnTo>
                  <a:pt x="5156888" y="1099733"/>
                </a:lnTo>
                <a:lnTo>
                  <a:pt x="5168318" y="1099733"/>
                </a:lnTo>
                <a:lnTo>
                  <a:pt x="5179747" y="1099733"/>
                </a:lnTo>
                <a:lnTo>
                  <a:pt x="5191225" y="1099733"/>
                </a:lnTo>
                <a:lnTo>
                  <a:pt x="5202655" y="1099733"/>
                </a:lnTo>
                <a:lnTo>
                  <a:pt x="5214085" y="1099733"/>
                </a:lnTo>
                <a:lnTo>
                  <a:pt x="5225515" y="1099733"/>
                </a:lnTo>
                <a:lnTo>
                  <a:pt x="5236945" y="1099733"/>
                </a:lnTo>
                <a:lnTo>
                  <a:pt x="5248423" y="1099733"/>
                </a:lnTo>
                <a:lnTo>
                  <a:pt x="5259853" y="1099733"/>
                </a:lnTo>
                <a:lnTo>
                  <a:pt x="5271283" y="1099733"/>
                </a:lnTo>
                <a:lnTo>
                  <a:pt x="5282713" y="1099733"/>
                </a:lnTo>
                <a:lnTo>
                  <a:pt x="5294143" y="1099733"/>
                </a:lnTo>
                <a:lnTo>
                  <a:pt x="5305621" y="1099733"/>
                </a:lnTo>
                <a:lnTo>
                  <a:pt x="5317051" y="1099733"/>
                </a:lnTo>
                <a:lnTo>
                  <a:pt x="5328481" y="1099733"/>
                </a:lnTo>
                <a:lnTo>
                  <a:pt x="5339910" y="1099733"/>
                </a:lnTo>
                <a:lnTo>
                  <a:pt x="5351340" y="1099733"/>
                </a:lnTo>
                <a:lnTo>
                  <a:pt x="5362818" y="1099733"/>
                </a:lnTo>
                <a:lnTo>
                  <a:pt x="5374248" y="1099733"/>
                </a:lnTo>
                <a:lnTo>
                  <a:pt x="5385678" y="1099733"/>
                </a:lnTo>
                <a:lnTo>
                  <a:pt x="5397108" y="1099733"/>
                </a:lnTo>
                <a:lnTo>
                  <a:pt x="5408538" y="1099733"/>
                </a:lnTo>
                <a:lnTo>
                  <a:pt x="5420016" y="1099733"/>
                </a:lnTo>
                <a:lnTo>
                  <a:pt x="5431446" y="1099733"/>
                </a:lnTo>
                <a:lnTo>
                  <a:pt x="5442876" y="1099733"/>
                </a:lnTo>
                <a:lnTo>
                  <a:pt x="5454306" y="1099733"/>
                </a:lnTo>
                <a:lnTo>
                  <a:pt x="5465736" y="1099733"/>
                </a:lnTo>
                <a:lnTo>
                  <a:pt x="5477214" y="1099733"/>
                </a:lnTo>
                <a:lnTo>
                  <a:pt x="5488643" y="1099733"/>
                </a:lnTo>
                <a:lnTo>
                  <a:pt x="5500073" y="1099733"/>
                </a:lnTo>
                <a:lnTo>
                  <a:pt x="5511503" y="1099733"/>
                </a:lnTo>
                <a:lnTo>
                  <a:pt x="5522933" y="1099733"/>
                </a:lnTo>
                <a:lnTo>
                  <a:pt x="5534411" y="1099733"/>
                </a:lnTo>
                <a:lnTo>
                  <a:pt x="5545841" y="1099733"/>
                </a:lnTo>
                <a:lnTo>
                  <a:pt x="5557271" y="1099733"/>
                </a:lnTo>
                <a:lnTo>
                  <a:pt x="5568701" y="1099733"/>
                </a:lnTo>
                <a:lnTo>
                  <a:pt x="5580131" y="1099733"/>
                </a:lnTo>
                <a:lnTo>
                  <a:pt x="5591609" y="1099733"/>
                </a:lnTo>
                <a:lnTo>
                  <a:pt x="5603038" y="1099733"/>
                </a:lnTo>
                <a:lnTo>
                  <a:pt x="5614469" y="1099733"/>
                </a:lnTo>
                <a:lnTo>
                  <a:pt x="5625899" y="1099733"/>
                </a:lnTo>
                <a:lnTo>
                  <a:pt x="5637329" y="1099733"/>
                </a:lnTo>
                <a:lnTo>
                  <a:pt x="5648759" y="1099733"/>
                </a:lnTo>
                <a:lnTo>
                  <a:pt x="5660236" y="1099733"/>
                </a:lnTo>
                <a:lnTo>
                  <a:pt x="5671666" y="1099733"/>
                </a:lnTo>
                <a:lnTo>
                  <a:pt x="5683096" y="1099733"/>
                </a:lnTo>
                <a:lnTo>
                  <a:pt x="5694526" y="1099733"/>
                </a:lnTo>
                <a:lnTo>
                  <a:pt x="5705956" y="1099733"/>
                </a:lnTo>
                <a:lnTo>
                  <a:pt x="5717434" y="1099733"/>
                </a:lnTo>
                <a:lnTo>
                  <a:pt x="5728864" y="1099733"/>
                </a:lnTo>
                <a:lnTo>
                  <a:pt x="5740294" y="1099733"/>
                </a:lnTo>
                <a:lnTo>
                  <a:pt x="5751724" y="1099733"/>
                </a:lnTo>
                <a:lnTo>
                  <a:pt x="5763154" y="1099733"/>
                </a:lnTo>
                <a:lnTo>
                  <a:pt x="5774631" y="1099733"/>
                </a:lnTo>
                <a:lnTo>
                  <a:pt x="5786062" y="1099733"/>
                </a:lnTo>
                <a:lnTo>
                  <a:pt x="5797492" y="1099733"/>
                </a:lnTo>
                <a:lnTo>
                  <a:pt x="5808921" y="1099733"/>
                </a:lnTo>
                <a:lnTo>
                  <a:pt x="5820351" y="1099733"/>
                </a:lnTo>
                <a:lnTo>
                  <a:pt x="5831829" y="1099733"/>
                </a:lnTo>
                <a:lnTo>
                  <a:pt x="5843259" y="1099733"/>
                </a:lnTo>
                <a:lnTo>
                  <a:pt x="5854689" y="1099733"/>
                </a:lnTo>
                <a:lnTo>
                  <a:pt x="5866119" y="1099733"/>
                </a:lnTo>
                <a:lnTo>
                  <a:pt x="5877549" y="1099733"/>
                </a:lnTo>
                <a:lnTo>
                  <a:pt x="5889027" y="1099733"/>
                </a:lnTo>
                <a:lnTo>
                  <a:pt x="5900457" y="1099733"/>
                </a:lnTo>
                <a:lnTo>
                  <a:pt x="5911887" y="1099733"/>
                </a:lnTo>
                <a:lnTo>
                  <a:pt x="5923317" y="1099733"/>
                </a:lnTo>
                <a:lnTo>
                  <a:pt x="5934747" y="1099733"/>
                </a:lnTo>
                <a:lnTo>
                  <a:pt x="5946225" y="1099733"/>
                </a:lnTo>
                <a:lnTo>
                  <a:pt x="5957655" y="1099733"/>
                </a:lnTo>
                <a:lnTo>
                  <a:pt x="5969084" y="1099733"/>
                </a:lnTo>
                <a:lnTo>
                  <a:pt x="5980514" y="1099733"/>
                </a:lnTo>
                <a:lnTo>
                  <a:pt x="5991944" y="1099733"/>
                </a:lnTo>
                <a:lnTo>
                  <a:pt x="6003422" y="1099733"/>
                </a:lnTo>
                <a:lnTo>
                  <a:pt x="6014852" y="1099733"/>
                </a:lnTo>
                <a:lnTo>
                  <a:pt x="6026282" y="1099733"/>
                </a:lnTo>
                <a:lnTo>
                  <a:pt x="6037712" y="1099733"/>
                </a:lnTo>
                <a:lnTo>
                  <a:pt x="6049142" y="1099733"/>
                </a:lnTo>
                <a:lnTo>
                  <a:pt x="6060620" y="1099733"/>
                </a:lnTo>
                <a:lnTo>
                  <a:pt x="6072049" y="1099733"/>
                </a:lnTo>
                <a:lnTo>
                  <a:pt x="6083480" y="1099733"/>
                </a:lnTo>
                <a:lnTo>
                  <a:pt x="6094910" y="1099733"/>
                </a:lnTo>
                <a:lnTo>
                  <a:pt x="6106340" y="1099733"/>
                </a:lnTo>
                <a:lnTo>
                  <a:pt x="6117818" y="1099733"/>
                </a:lnTo>
                <a:lnTo>
                  <a:pt x="6129247" y="1099733"/>
                </a:lnTo>
                <a:lnTo>
                  <a:pt x="6140677" y="1099733"/>
                </a:lnTo>
                <a:lnTo>
                  <a:pt x="6152107" y="1099733"/>
                </a:lnTo>
                <a:lnTo>
                  <a:pt x="6163537" y="1099733"/>
                </a:lnTo>
                <a:lnTo>
                  <a:pt x="6175015" y="1099733"/>
                </a:lnTo>
                <a:lnTo>
                  <a:pt x="6186445" y="1099733"/>
                </a:lnTo>
                <a:lnTo>
                  <a:pt x="6197875" y="1099733"/>
                </a:lnTo>
                <a:lnTo>
                  <a:pt x="6209305" y="1099733"/>
                </a:lnTo>
                <a:lnTo>
                  <a:pt x="6220735" y="1099733"/>
                </a:lnTo>
                <a:lnTo>
                  <a:pt x="6232212" y="1099733"/>
                </a:lnTo>
                <a:lnTo>
                  <a:pt x="6243642" y="1099733"/>
                </a:lnTo>
                <a:lnTo>
                  <a:pt x="6255073" y="1099733"/>
                </a:lnTo>
                <a:lnTo>
                  <a:pt x="6266503" y="1099733"/>
                </a:lnTo>
                <a:lnTo>
                  <a:pt x="6277933" y="1099733"/>
                </a:lnTo>
                <a:lnTo>
                  <a:pt x="6289410" y="1099733"/>
                </a:lnTo>
                <a:lnTo>
                  <a:pt x="6300840" y="1099733"/>
                </a:lnTo>
                <a:lnTo>
                  <a:pt x="6312270" y="1099733"/>
                </a:lnTo>
                <a:lnTo>
                  <a:pt x="6323700" y="1099733"/>
                </a:lnTo>
                <a:lnTo>
                  <a:pt x="6335130" y="1099733"/>
                </a:lnTo>
                <a:lnTo>
                  <a:pt x="6346608" y="1099733"/>
                </a:lnTo>
                <a:lnTo>
                  <a:pt x="6358038" y="1099733"/>
                </a:lnTo>
                <a:lnTo>
                  <a:pt x="6369468" y="1099733"/>
                </a:lnTo>
                <a:lnTo>
                  <a:pt x="6380898" y="1099733"/>
                </a:lnTo>
                <a:lnTo>
                  <a:pt x="6392328" y="1099733"/>
                </a:lnTo>
                <a:lnTo>
                  <a:pt x="6403805" y="1099733"/>
                </a:lnTo>
                <a:lnTo>
                  <a:pt x="6415235" y="1099733"/>
                </a:lnTo>
                <a:lnTo>
                  <a:pt x="6426666" y="1099733"/>
                </a:lnTo>
                <a:lnTo>
                  <a:pt x="6438096" y="1099733"/>
                </a:lnTo>
                <a:lnTo>
                  <a:pt x="6449525" y="1099733"/>
                </a:lnTo>
                <a:lnTo>
                  <a:pt x="6461003" y="1099733"/>
                </a:lnTo>
                <a:lnTo>
                  <a:pt x="6472433" y="1099733"/>
                </a:lnTo>
                <a:lnTo>
                  <a:pt x="6483863" y="1099733"/>
                </a:lnTo>
                <a:lnTo>
                  <a:pt x="6495293" y="1099733"/>
                </a:lnTo>
                <a:lnTo>
                  <a:pt x="6506723" y="1099733"/>
                </a:lnTo>
                <a:lnTo>
                  <a:pt x="6518201" y="1099733"/>
                </a:lnTo>
                <a:lnTo>
                  <a:pt x="6529631" y="1099733"/>
                </a:lnTo>
                <a:lnTo>
                  <a:pt x="6541061" y="1099733"/>
                </a:lnTo>
                <a:lnTo>
                  <a:pt x="6552490" y="1099733"/>
                </a:lnTo>
                <a:lnTo>
                  <a:pt x="6563921" y="1099733"/>
                </a:lnTo>
                <a:lnTo>
                  <a:pt x="6575398" y="1099733"/>
                </a:lnTo>
                <a:lnTo>
                  <a:pt x="6586828" y="1099733"/>
                </a:lnTo>
                <a:lnTo>
                  <a:pt x="6598259" y="1099733"/>
                </a:lnTo>
                <a:lnTo>
                  <a:pt x="6609688" y="1099733"/>
                </a:lnTo>
                <a:lnTo>
                  <a:pt x="6621118" y="1099733"/>
                </a:lnTo>
                <a:lnTo>
                  <a:pt x="6632596" y="1099733"/>
                </a:lnTo>
                <a:lnTo>
                  <a:pt x="6644026" y="1099733"/>
                </a:lnTo>
                <a:lnTo>
                  <a:pt x="6655456" y="1099733"/>
                </a:lnTo>
                <a:lnTo>
                  <a:pt x="6666886" y="1099733"/>
                </a:lnTo>
                <a:lnTo>
                  <a:pt x="6678316" y="1099733"/>
                </a:lnTo>
                <a:lnTo>
                  <a:pt x="6689794" y="1099733"/>
                </a:lnTo>
                <a:lnTo>
                  <a:pt x="6701224" y="1099733"/>
                </a:lnTo>
                <a:lnTo>
                  <a:pt x="6712653" y="1099733"/>
                </a:lnTo>
                <a:lnTo>
                  <a:pt x="6724083" y="1099733"/>
                </a:lnTo>
                <a:lnTo>
                  <a:pt x="6735514" y="1099733"/>
                </a:lnTo>
                <a:lnTo>
                  <a:pt x="6746944" y="1099733"/>
                </a:lnTo>
                <a:lnTo>
                  <a:pt x="6758421" y="1099733"/>
                </a:lnTo>
                <a:lnTo>
                  <a:pt x="6769851" y="1099733"/>
                </a:lnTo>
                <a:lnTo>
                  <a:pt x="6781281" y="1099733"/>
                </a:lnTo>
                <a:lnTo>
                  <a:pt x="6792711" y="1099733"/>
                </a:lnTo>
                <a:lnTo>
                  <a:pt x="6804141" y="1099733"/>
                </a:lnTo>
                <a:lnTo>
                  <a:pt x="6815619" y="1099733"/>
                </a:lnTo>
                <a:lnTo>
                  <a:pt x="6827049" y="1099733"/>
                </a:lnTo>
                <a:lnTo>
                  <a:pt x="6838479" y="1099733"/>
                </a:lnTo>
                <a:lnTo>
                  <a:pt x="6849909" y="1099733"/>
                </a:lnTo>
                <a:lnTo>
                  <a:pt x="6861339" y="1099733"/>
                </a:lnTo>
                <a:lnTo>
                  <a:pt x="6872816" y="1099733"/>
                </a:lnTo>
                <a:lnTo>
                  <a:pt x="6884246" y="1099733"/>
                </a:lnTo>
                <a:lnTo>
                  <a:pt x="6895676" y="1099733"/>
                </a:lnTo>
                <a:lnTo>
                  <a:pt x="6907107" y="1099733"/>
                </a:lnTo>
                <a:lnTo>
                  <a:pt x="6918537" y="1099733"/>
                </a:lnTo>
                <a:lnTo>
                  <a:pt x="6930014" y="1099733"/>
                </a:lnTo>
                <a:lnTo>
                  <a:pt x="6941444" y="1099733"/>
                </a:lnTo>
                <a:lnTo>
                  <a:pt x="6952874" y="1099733"/>
                </a:lnTo>
                <a:lnTo>
                  <a:pt x="6964304" y="1099733"/>
                </a:lnTo>
                <a:lnTo>
                  <a:pt x="6975734" y="1099733"/>
                </a:lnTo>
                <a:lnTo>
                  <a:pt x="6987212" y="1099733"/>
                </a:lnTo>
                <a:lnTo>
                  <a:pt x="6998642" y="1099733"/>
                </a:lnTo>
                <a:lnTo>
                  <a:pt x="7010072" y="1099733"/>
                </a:lnTo>
                <a:lnTo>
                  <a:pt x="7021502" y="1099733"/>
                </a:lnTo>
                <a:lnTo>
                  <a:pt x="7032931" y="1099733"/>
                </a:lnTo>
                <a:lnTo>
                  <a:pt x="7044409" y="1099733"/>
                </a:lnTo>
                <a:lnTo>
                  <a:pt x="7055839" y="1099733"/>
                </a:lnTo>
                <a:lnTo>
                  <a:pt x="7067269" y="1099733"/>
                </a:lnTo>
                <a:lnTo>
                  <a:pt x="7078700" y="1099733"/>
                </a:lnTo>
                <a:lnTo>
                  <a:pt x="7090129" y="1099733"/>
                </a:lnTo>
                <a:lnTo>
                  <a:pt x="7101607" y="1099733"/>
                </a:lnTo>
                <a:lnTo>
                  <a:pt x="7113037" y="1099733"/>
                </a:lnTo>
                <a:lnTo>
                  <a:pt x="7124467" y="1099733"/>
                </a:lnTo>
                <a:lnTo>
                  <a:pt x="7135897" y="1099733"/>
                </a:lnTo>
                <a:lnTo>
                  <a:pt x="7147327" y="1099733"/>
                </a:lnTo>
                <a:lnTo>
                  <a:pt x="7158805" y="1099733"/>
                </a:lnTo>
                <a:lnTo>
                  <a:pt x="7170235" y="1099733"/>
                </a:lnTo>
                <a:lnTo>
                  <a:pt x="7181665" y="1099733"/>
                </a:lnTo>
                <a:lnTo>
                  <a:pt x="7193094" y="1099733"/>
                </a:lnTo>
                <a:lnTo>
                  <a:pt x="7204524" y="1099733"/>
                </a:lnTo>
                <a:lnTo>
                  <a:pt x="7216002" y="1099733"/>
                </a:lnTo>
                <a:lnTo>
                  <a:pt x="7227432" y="1099733"/>
                </a:lnTo>
                <a:lnTo>
                  <a:pt x="7238862" y="1099733"/>
                </a:lnTo>
                <a:lnTo>
                  <a:pt x="7250292" y="1099733"/>
                </a:lnTo>
                <a:lnTo>
                  <a:pt x="7261722" y="1099733"/>
                </a:lnTo>
                <a:lnTo>
                  <a:pt x="7273200" y="1099733"/>
                </a:lnTo>
                <a:lnTo>
                  <a:pt x="7284630" y="1099733"/>
                </a:lnTo>
                <a:lnTo>
                  <a:pt x="7296060" y="1099733"/>
                </a:lnTo>
                <a:lnTo>
                  <a:pt x="7307490" y="1099733"/>
                </a:lnTo>
                <a:lnTo>
                  <a:pt x="7318920" y="1099733"/>
                </a:lnTo>
                <a:lnTo>
                  <a:pt x="7330398" y="1099733"/>
                </a:lnTo>
                <a:lnTo>
                  <a:pt x="7341828" y="1099733"/>
                </a:lnTo>
                <a:lnTo>
                  <a:pt x="7353257" y="1099733"/>
                </a:lnTo>
                <a:lnTo>
                  <a:pt x="7364687" y="1099733"/>
                </a:lnTo>
                <a:lnTo>
                  <a:pt x="7376117" y="1099733"/>
                </a:lnTo>
                <a:lnTo>
                  <a:pt x="7387595" y="1099733"/>
                </a:lnTo>
                <a:lnTo>
                  <a:pt x="7399025" y="1099733"/>
                </a:lnTo>
                <a:lnTo>
                  <a:pt x="7410455" y="1099733"/>
                </a:lnTo>
                <a:lnTo>
                  <a:pt x="7421885" y="1099733"/>
                </a:lnTo>
                <a:lnTo>
                  <a:pt x="7433315" y="1099733"/>
                </a:lnTo>
                <a:lnTo>
                  <a:pt x="7444793" y="1099733"/>
                </a:lnTo>
                <a:lnTo>
                  <a:pt x="7456222" y="1099733"/>
                </a:lnTo>
                <a:lnTo>
                  <a:pt x="7467653" y="1099733"/>
                </a:lnTo>
                <a:lnTo>
                  <a:pt x="7479083" y="1099733"/>
                </a:lnTo>
                <a:lnTo>
                  <a:pt x="7490513" y="1099733"/>
                </a:lnTo>
                <a:lnTo>
                  <a:pt x="7501990" y="1099733"/>
                </a:lnTo>
                <a:lnTo>
                  <a:pt x="7513420" y="1099733"/>
                </a:lnTo>
                <a:lnTo>
                  <a:pt x="7524850" y="1099733"/>
                </a:lnTo>
                <a:lnTo>
                  <a:pt x="7536280" y="1099733"/>
                </a:lnTo>
                <a:lnTo>
                  <a:pt x="7547710" y="1099733"/>
                </a:lnTo>
                <a:lnTo>
                  <a:pt x="7559188" y="1099733"/>
                </a:lnTo>
                <a:lnTo>
                  <a:pt x="7570618" y="1099733"/>
                </a:lnTo>
                <a:lnTo>
                  <a:pt x="7582048" y="1099733"/>
                </a:lnTo>
                <a:lnTo>
                  <a:pt x="7593478" y="1099733"/>
                </a:lnTo>
                <a:lnTo>
                  <a:pt x="7604908" y="1099733"/>
                </a:lnTo>
                <a:lnTo>
                  <a:pt x="7616385" y="1099733"/>
                </a:lnTo>
                <a:lnTo>
                  <a:pt x="7627815" y="1099733"/>
                </a:lnTo>
                <a:lnTo>
                  <a:pt x="7639246" y="1099733"/>
                </a:lnTo>
                <a:lnTo>
                  <a:pt x="7650676" y="1072691"/>
                </a:lnTo>
                <a:lnTo>
                  <a:pt x="7662106" y="157748"/>
                </a:lnTo>
                <a:lnTo>
                  <a:pt x="7673583" y="761700"/>
                </a:lnTo>
                <a:lnTo>
                  <a:pt x="7685013" y="573905"/>
                </a:lnTo>
                <a:lnTo>
                  <a:pt x="7696443" y="635503"/>
                </a:lnTo>
                <a:lnTo>
                  <a:pt x="7707873" y="416157"/>
                </a:lnTo>
                <a:lnTo>
                  <a:pt x="7719303" y="624988"/>
                </a:lnTo>
                <a:lnTo>
                  <a:pt x="7730733" y="0"/>
                </a:lnTo>
                <a:lnTo>
                  <a:pt x="7742211" y="37562"/>
                </a:lnTo>
                <a:lnTo>
                  <a:pt x="7753641" y="234372"/>
                </a:lnTo>
                <a:lnTo>
                  <a:pt x="7765071" y="426672"/>
                </a:lnTo>
                <a:lnTo>
                  <a:pt x="7776501" y="1048655"/>
                </a:lnTo>
                <a:lnTo>
                  <a:pt x="7787931" y="1099733"/>
                </a:lnTo>
                <a:lnTo>
                  <a:pt x="7799408" y="1099733"/>
                </a:lnTo>
                <a:lnTo>
                  <a:pt x="7810839" y="1099733"/>
                </a:lnTo>
                <a:lnTo>
                  <a:pt x="7822268" y="1099733"/>
                </a:lnTo>
                <a:lnTo>
                  <a:pt x="7833698" y="1099733"/>
                </a:lnTo>
                <a:lnTo>
                  <a:pt x="7845128" y="1099733"/>
                </a:lnTo>
                <a:lnTo>
                  <a:pt x="7856606" y="1099733"/>
                </a:lnTo>
                <a:lnTo>
                  <a:pt x="7868036" y="1096728"/>
                </a:lnTo>
                <a:lnTo>
                  <a:pt x="7879466" y="1099733"/>
                </a:lnTo>
                <a:lnTo>
                  <a:pt x="7890896" y="1099733"/>
                </a:lnTo>
                <a:lnTo>
                  <a:pt x="7902326" y="1099733"/>
                </a:lnTo>
                <a:lnTo>
                  <a:pt x="7913804" y="1099733"/>
                </a:lnTo>
                <a:lnTo>
                  <a:pt x="7925234" y="1099733"/>
                </a:lnTo>
                <a:lnTo>
                  <a:pt x="7936663" y="1099733"/>
                </a:lnTo>
                <a:lnTo>
                  <a:pt x="7948094" y="1099733"/>
                </a:lnTo>
                <a:lnTo>
                  <a:pt x="7959524" y="1099733"/>
                </a:lnTo>
                <a:lnTo>
                  <a:pt x="7971001" y="1099733"/>
                </a:lnTo>
                <a:lnTo>
                  <a:pt x="7982431" y="1099733"/>
                </a:lnTo>
                <a:lnTo>
                  <a:pt x="7993861" y="1099733"/>
                </a:lnTo>
                <a:lnTo>
                  <a:pt x="8005291" y="1099733"/>
                </a:lnTo>
                <a:lnTo>
                  <a:pt x="8016721" y="1099733"/>
                </a:lnTo>
                <a:lnTo>
                  <a:pt x="8028199" y="1099733"/>
                </a:lnTo>
                <a:lnTo>
                  <a:pt x="8039629" y="1099733"/>
                </a:lnTo>
                <a:lnTo>
                  <a:pt x="8051059" y="1099733"/>
                </a:lnTo>
                <a:lnTo>
                  <a:pt x="8062489" y="1099733"/>
                </a:lnTo>
                <a:lnTo>
                  <a:pt x="8073919" y="1099733"/>
                </a:lnTo>
                <a:lnTo>
                  <a:pt x="8085396" y="1099733"/>
                </a:lnTo>
                <a:lnTo>
                  <a:pt x="8096826" y="1099733"/>
                </a:lnTo>
                <a:lnTo>
                  <a:pt x="8108256" y="1099733"/>
                </a:lnTo>
                <a:lnTo>
                  <a:pt x="8119687" y="1099733"/>
                </a:lnTo>
                <a:lnTo>
                  <a:pt x="8131117" y="1099733"/>
                </a:lnTo>
                <a:lnTo>
                  <a:pt x="8142594" y="1099733"/>
                </a:lnTo>
                <a:lnTo>
                  <a:pt x="8154024" y="1099733"/>
                </a:lnTo>
                <a:lnTo>
                  <a:pt x="8165454" y="1099733"/>
                </a:lnTo>
                <a:lnTo>
                  <a:pt x="8176884" y="1099733"/>
                </a:lnTo>
                <a:lnTo>
                  <a:pt x="8188314" y="1099733"/>
                </a:lnTo>
                <a:lnTo>
                  <a:pt x="8199792" y="1099733"/>
                </a:lnTo>
                <a:lnTo>
                  <a:pt x="8211222" y="1099733"/>
                </a:lnTo>
                <a:lnTo>
                  <a:pt x="8222652" y="1099733"/>
                </a:lnTo>
                <a:lnTo>
                  <a:pt x="8234082" y="1099733"/>
                </a:lnTo>
                <a:lnTo>
                  <a:pt x="8245512" y="1099733"/>
                </a:lnTo>
                <a:lnTo>
                  <a:pt x="8256989" y="1099733"/>
                </a:lnTo>
                <a:lnTo>
                  <a:pt x="8268419" y="1099733"/>
                </a:lnTo>
                <a:lnTo>
                  <a:pt x="8279850" y="1099733"/>
                </a:lnTo>
                <a:lnTo>
                  <a:pt x="8291280" y="1099733"/>
                </a:lnTo>
                <a:lnTo>
                  <a:pt x="8302709" y="1099733"/>
                </a:lnTo>
                <a:lnTo>
                  <a:pt x="8314187" y="1099733"/>
                </a:lnTo>
                <a:lnTo>
                  <a:pt x="8325617" y="1099733"/>
                </a:lnTo>
                <a:lnTo>
                  <a:pt x="8337047" y="1099733"/>
                </a:lnTo>
                <a:lnTo>
                  <a:pt x="8348477" y="1099733"/>
                </a:lnTo>
                <a:lnTo>
                  <a:pt x="8359907" y="1099733"/>
                </a:lnTo>
                <a:lnTo>
                  <a:pt x="8371385" y="1099733"/>
                </a:lnTo>
                <a:lnTo>
                  <a:pt x="8382815" y="1099733"/>
                </a:lnTo>
                <a:lnTo>
                  <a:pt x="8394245" y="1099733"/>
                </a:lnTo>
                <a:lnTo>
                  <a:pt x="8405674" y="1099733"/>
                </a:lnTo>
                <a:lnTo>
                  <a:pt x="8417104" y="1099733"/>
                </a:lnTo>
                <a:lnTo>
                  <a:pt x="8428582" y="1099733"/>
                </a:lnTo>
                <a:lnTo>
                  <a:pt x="8440012" y="1099733"/>
                </a:lnTo>
                <a:lnTo>
                  <a:pt x="8451442" y="1099733"/>
                </a:lnTo>
                <a:lnTo>
                  <a:pt x="8462872" y="1099733"/>
                </a:lnTo>
                <a:lnTo>
                  <a:pt x="8474302" y="1099733"/>
                </a:lnTo>
                <a:lnTo>
                  <a:pt x="8485780" y="1099733"/>
                </a:lnTo>
                <a:lnTo>
                  <a:pt x="8497210" y="1099733"/>
                </a:lnTo>
                <a:lnTo>
                  <a:pt x="8508640" y="1099733"/>
                </a:lnTo>
                <a:lnTo>
                  <a:pt x="8520069" y="1099733"/>
                </a:lnTo>
                <a:lnTo>
                  <a:pt x="8531500" y="1099733"/>
                </a:lnTo>
                <a:lnTo>
                  <a:pt x="8542977" y="1099733"/>
                </a:lnTo>
                <a:lnTo>
                  <a:pt x="8554407" y="1099733"/>
                </a:lnTo>
                <a:lnTo>
                  <a:pt x="8565837" y="1099733"/>
                </a:lnTo>
                <a:lnTo>
                  <a:pt x="8577267" y="1099733"/>
                </a:lnTo>
                <a:lnTo>
                  <a:pt x="8588697" y="1099733"/>
                </a:lnTo>
                <a:lnTo>
                  <a:pt x="8600175" y="1099733"/>
                </a:lnTo>
                <a:lnTo>
                  <a:pt x="8611605" y="1099733"/>
                </a:lnTo>
                <a:lnTo>
                  <a:pt x="8623035" y="1099733"/>
                </a:lnTo>
                <a:lnTo>
                  <a:pt x="8634465" y="1099733"/>
                </a:lnTo>
                <a:lnTo>
                  <a:pt x="8645895" y="1099733"/>
                </a:lnTo>
                <a:lnTo>
                  <a:pt x="8657373" y="1099733"/>
                </a:lnTo>
                <a:lnTo>
                  <a:pt x="8668802" y="1099733"/>
                </a:lnTo>
                <a:lnTo>
                  <a:pt x="8680232" y="1099733"/>
                </a:lnTo>
                <a:lnTo>
                  <a:pt x="8691662" y="1099733"/>
                </a:lnTo>
                <a:lnTo>
                  <a:pt x="8703093" y="1099733"/>
                </a:lnTo>
                <a:lnTo>
                  <a:pt x="8714570" y="1099733"/>
                </a:lnTo>
                <a:lnTo>
                  <a:pt x="8726000" y="1099733"/>
                </a:lnTo>
                <a:lnTo>
                  <a:pt x="8737430" y="1099733"/>
                </a:lnTo>
                <a:lnTo>
                  <a:pt x="8748860" y="1099733"/>
                </a:lnTo>
                <a:lnTo>
                  <a:pt x="8760290" y="1099733"/>
                </a:lnTo>
                <a:lnTo>
                  <a:pt x="8771768" y="1099733"/>
                </a:lnTo>
                <a:lnTo>
                  <a:pt x="8783198" y="1099733"/>
                </a:lnTo>
                <a:lnTo>
                  <a:pt x="8794628" y="1099733"/>
                </a:lnTo>
                <a:lnTo>
                  <a:pt x="8806058" y="1099733"/>
                </a:lnTo>
                <a:lnTo>
                  <a:pt x="8817488" y="1099733"/>
                </a:lnTo>
                <a:lnTo>
                  <a:pt x="8828918" y="1099733"/>
                </a:lnTo>
                <a:lnTo>
                  <a:pt x="8840395" y="1099733"/>
                </a:lnTo>
                <a:lnTo>
                  <a:pt x="8851825" y="1099733"/>
                </a:lnTo>
                <a:lnTo>
                  <a:pt x="8863256" y="1099733"/>
                </a:lnTo>
                <a:lnTo>
                  <a:pt x="8874686" y="1099733"/>
                </a:lnTo>
                <a:lnTo>
                  <a:pt x="8886115" y="1099733"/>
                </a:lnTo>
                <a:lnTo>
                  <a:pt x="8897593" y="1099733"/>
                </a:lnTo>
                <a:lnTo>
                  <a:pt x="8909022" y="1099733"/>
                </a:lnTo>
                <a:lnTo>
                  <a:pt x="8920453" y="1099733"/>
                </a:lnTo>
                <a:lnTo>
                  <a:pt x="8931883" y="1099733"/>
                </a:lnTo>
                <a:lnTo>
                  <a:pt x="8943313" y="1099733"/>
                </a:lnTo>
                <a:lnTo>
                  <a:pt x="8954791" y="1099733"/>
                </a:lnTo>
                <a:lnTo>
                  <a:pt x="8966220" y="1099733"/>
                </a:lnTo>
                <a:lnTo>
                  <a:pt x="8977651" y="1099733"/>
                </a:lnTo>
                <a:lnTo>
                  <a:pt x="8989080" y="1099733"/>
                </a:lnTo>
                <a:lnTo>
                  <a:pt x="9000511" y="1099733"/>
                </a:lnTo>
                <a:lnTo>
                  <a:pt x="9011988" y="1099733"/>
                </a:lnTo>
                <a:lnTo>
                  <a:pt x="9023418" y="1099733"/>
                </a:lnTo>
                <a:lnTo>
                  <a:pt x="9034849" y="1099733"/>
                </a:lnTo>
                <a:lnTo>
                  <a:pt x="9046278" y="1099733"/>
                </a:lnTo>
                <a:lnTo>
                  <a:pt x="9057709" y="1099733"/>
                </a:lnTo>
                <a:lnTo>
                  <a:pt x="9069186" y="1099733"/>
                </a:lnTo>
                <a:lnTo>
                  <a:pt x="9080615" y="1099733"/>
                </a:lnTo>
                <a:lnTo>
                  <a:pt x="9092046" y="1099733"/>
                </a:lnTo>
                <a:lnTo>
                  <a:pt x="9103476" y="1099733"/>
                </a:lnTo>
                <a:lnTo>
                  <a:pt x="9114906" y="1099733"/>
                </a:lnTo>
                <a:lnTo>
                  <a:pt x="9126384" y="1099733"/>
                </a:lnTo>
                <a:lnTo>
                  <a:pt x="9137813" y="1099733"/>
                </a:lnTo>
                <a:lnTo>
                  <a:pt x="9149244" y="1099733"/>
                </a:lnTo>
                <a:lnTo>
                  <a:pt x="9160673" y="1099733"/>
                </a:lnTo>
                <a:lnTo>
                  <a:pt x="9172104" y="1099733"/>
                </a:lnTo>
                <a:lnTo>
                  <a:pt x="9183581" y="1099733"/>
                </a:lnTo>
                <a:lnTo>
                  <a:pt x="9195011" y="1099733"/>
                </a:lnTo>
                <a:lnTo>
                  <a:pt x="9206442" y="1099733"/>
                </a:lnTo>
                <a:lnTo>
                  <a:pt x="9217871" y="1099733"/>
                </a:lnTo>
                <a:lnTo>
                  <a:pt x="9229301" y="1099733"/>
                </a:lnTo>
                <a:lnTo>
                  <a:pt x="9240779" y="1099733"/>
                </a:lnTo>
                <a:lnTo>
                  <a:pt x="9252209" y="1099733"/>
                </a:lnTo>
                <a:lnTo>
                  <a:pt x="9263639" y="1099733"/>
                </a:lnTo>
                <a:lnTo>
                  <a:pt x="9275069" y="1099733"/>
                </a:lnTo>
                <a:lnTo>
                  <a:pt x="9286498" y="1099733"/>
                </a:lnTo>
                <a:lnTo>
                  <a:pt x="9297977" y="1099733"/>
                </a:lnTo>
                <a:lnTo>
                  <a:pt x="9309406" y="1099733"/>
                </a:lnTo>
                <a:lnTo>
                  <a:pt x="9320837" y="1099733"/>
                </a:lnTo>
                <a:lnTo>
                  <a:pt x="9332266" y="1099733"/>
                </a:lnTo>
                <a:lnTo>
                  <a:pt x="9343696" y="1099733"/>
                </a:lnTo>
                <a:lnTo>
                  <a:pt x="9355174" y="1099733"/>
                </a:lnTo>
                <a:lnTo>
                  <a:pt x="9366604" y="1099733"/>
                </a:lnTo>
                <a:lnTo>
                  <a:pt x="9378035" y="1099733"/>
                </a:lnTo>
                <a:lnTo>
                  <a:pt x="9389464" y="1099733"/>
                </a:lnTo>
                <a:lnTo>
                  <a:pt x="9400894" y="1099733"/>
                </a:lnTo>
                <a:lnTo>
                  <a:pt x="9412372" y="1099733"/>
                </a:lnTo>
                <a:lnTo>
                  <a:pt x="9423802" y="1099733"/>
                </a:lnTo>
                <a:lnTo>
                  <a:pt x="9435232" y="1099733"/>
                </a:lnTo>
                <a:lnTo>
                  <a:pt x="9446662" y="1099733"/>
                </a:lnTo>
                <a:lnTo>
                  <a:pt x="9458091" y="1099733"/>
                </a:lnTo>
                <a:lnTo>
                  <a:pt x="9469570" y="1099733"/>
                </a:lnTo>
                <a:lnTo>
                  <a:pt x="9480999" y="1099733"/>
                </a:lnTo>
                <a:lnTo>
                  <a:pt x="9492429" y="1099733"/>
                </a:lnTo>
                <a:lnTo>
                  <a:pt x="9503859" y="1099733"/>
                </a:lnTo>
                <a:lnTo>
                  <a:pt x="9515289" y="1099733"/>
                </a:lnTo>
                <a:lnTo>
                  <a:pt x="9526767" y="1099733"/>
                </a:lnTo>
                <a:lnTo>
                  <a:pt x="9538197" y="1099733"/>
                </a:lnTo>
                <a:lnTo>
                  <a:pt x="9549626" y="1099733"/>
                </a:lnTo>
                <a:lnTo>
                  <a:pt x="9561057" y="1099733"/>
                </a:lnTo>
                <a:lnTo>
                  <a:pt x="9572487" y="1099733"/>
                </a:lnTo>
                <a:lnTo>
                  <a:pt x="9583965" y="1099733"/>
                </a:lnTo>
                <a:lnTo>
                  <a:pt x="9595395" y="1099733"/>
                </a:lnTo>
                <a:lnTo>
                  <a:pt x="9606824" y="1099733"/>
                </a:lnTo>
                <a:lnTo>
                  <a:pt x="9618255" y="1099733"/>
                </a:lnTo>
                <a:lnTo>
                  <a:pt x="9629684" y="1099733"/>
                </a:lnTo>
                <a:lnTo>
                  <a:pt x="9641163" y="1099733"/>
                </a:lnTo>
                <a:lnTo>
                  <a:pt x="9652592" y="1099733"/>
                </a:lnTo>
                <a:lnTo>
                  <a:pt x="9664022" y="1099733"/>
                </a:lnTo>
                <a:lnTo>
                  <a:pt x="9675452" y="1099733"/>
                </a:lnTo>
                <a:lnTo>
                  <a:pt x="9686882" y="1099733"/>
                </a:lnTo>
                <a:lnTo>
                  <a:pt x="9698360" y="1099733"/>
                </a:lnTo>
                <a:lnTo>
                  <a:pt x="9709790" y="1099733"/>
                </a:lnTo>
                <a:lnTo>
                  <a:pt x="9721219" y="1099733"/>
                </a:lnTo>
                <a:lnTo>
                  <a:pt x="9732650" y="1099733"/>
                </a:lnTo>
                <a:lnTo>
                  <a:pt x="9744080" y="1099733"/>
                </a:lnTo>
                <a:lnTo>
                  <a:pt x="9755557" y="1099733"/>
                </a:lnTo>
                <a:lnTo>
                  <a:pt x="9766988" y="1099733"/>
                </a:lnTo>
                <a:lnTo>
                  <a:pt x="9778417" y="1099733"/>
                </a:lnTo>
                <a:lnTo>
                  <a:pt x="9789848" y="1099733"/>
                </a:lnTo>
                <a:lnTo>
                  <a:pt x="9801277" y="1099733"/>
                </a:lnTo>
                <a:lnTo>
                  <a:pt x="9812755" y="1099733"/>
                </a:lnTo>
                <a:lnTo>
                  <a:pt x="9824185" y="1099733"/>
                </a:lnTo>
                <a:lnTo>
                  <a:pt x="9835615" y="1099733"/>
                </a:lnTo>
                <a:lnTo>
                  <a:pt x="9847045" y="1099733"/>
                </a:lnTo>
                <a:lnTo>
                  <a:pt x="9858475" y="1099733"/>
                </a:lnTo>
                <a:lnTo>
                  <a:pt x="9869952" y="1099733"/>
                </a:lnTo>
                <a:lnTo>
                  <a:pt x="9881383" y="1099733"/>
                </a:lnTo>
                <a:lnTo>
                  <a:pt x="9892812" y="1099733"/>
                </a:lnTo>
                <a:lnTo>
                  <a:pt x="9904243" y="1099733"/>
                </a:lnTo>
                <a:lnTo>
                  <a:pt x="9915673" y="1099733"/>
                </a:lnTo>
                <a:lnTo>
                  <a:pt x="9927102" y="1099733"/>
                </a:lnTo>
                <a:lnTo>
                  <a:pt x="9938581" y="1099733"/>
                </a:lnTo>
                <a:lnTo>
                  <a:pt x="9950010" y="1099733"/>
                </a:lnTo>
                <a:lnTo>
                  <a:pt x="9961441" y="1099733"/>
                </a:lnTo>
                <a:lnTo>
                  <a:pt x="9972870" y="1099733"/>
                </a:lnTo>
                <a:lnTo>
                  <a:pt x="9984300" y="1099733"/>
                </a:lnTo>
                <a:lnTo>
                  <a:pt x="9995778" y="1099733"/>
                </a:lnTo>
                <a:lnTo>
                  <a:pt x="10007208" y="1099733"/>
                </a:lnTo>
                <a:lnTo>
                  <a:pt x="10018638" y="1099733"/>
                </a:lnTo>
                <a:lnTo>
                  <a:pt x="10030068" y="1099733"/>
                </a:lnTo>
                <a:lnTo>
                  <a:pt x="10041498" y="1099733"/>
                </a:lnTo>
                <a:lnTo>
                  <a:pt x="10052976" y="1099733"/>
                </a:lnTo>
                <a:lnTo>
                  <a:pt x="10064405" y="1099733"/>
                </a:lnTo>
                <a:lnTo>
                  <a:pt x="10075835" y="1099733"/>
                </a:lnTo>
                <a:lnTo>
                  <a:pt x="10087266" y="1099733"/>
                </a:lnTo>
                <a:lnTo>
                  <a:pt x="10098695" y="1099733"/>
                </a:lnTo>
                <a:lnTo>
                  <a:pt x="10110174" y="1099733"/>
                </a:lnTo>
                <a:lnTo>
                  <a:pt x="10121603" y="1099733"/>
                </a:lnTo>
                <a:lnTo>
                  <a:pt x="10133033" y="1099733"/>
                </a:lnTo>
                <a:lnTo>
                  <a:pt x="10144463" y="1099733"/>
                </a:lnTo>
                <a:lnTo>
                  <a:pt x="10155893" y="1099733"/>
                </a:lnTo>
                <a:lnTo>
                  <a:pt x="10167371" y="1099733"/>
                </a:lnTo>
                <a:lnTo>
                  <a:pt x="10178801" y="1099733"/>
                </a:lnTo>
                <a:lnTo>
                  <a:pt x="10190230" y="1099733"/>
                </a:lnTo>
                <a:lnTo>
                  <a:pt x="10201661" y="1099733"/>
                </a:lnTo>
                <a:lnTo>
                  <a:pt x="10213091" y="1099733"/>
                </a:lnTo>
                <a:lnTo>
                  <a:pt x="10224569" y="1099733"/>
                </a:lnTo>
                <a:lnTo>
                  <a:pt x="10235998" y="1099733"/>
                </a:lnTo>
                <a:lnTo>
                  <a:pt x="10247428" y="1099733"/>
                </a:lnTo>
                <a:lnTo>
                  <a:pt x="10258859" y="1099733"/>
                </a:lnTo>
                <a:lnTo>
                  <a:pt x="10270288" y="1099733"/>
                </a:lnTo>
                <a:lnTo>
                  <a:pt x="10281767" y="1099733"/>
                </a:lnTo>
                <a:lnTo>
                  <a:pt x="10293196" y="1099733"/>
                </a:lnTo>
                <a:lnTo>
                  <a:pt x="10304626" y="1099733"/>
                </a:lnTo>
                <a:lnTo>
                  <a:pt x="10316056" y="1099733"/>
                </a:lnTo>
                <a:lnTo>
                  <a:pt x="10327486" y="1099733"/>
                </a:lnTo>
                <a:lnTo>
                  <a:pt x="10338963" y="1099733"/>
                </a:lnTo>
                <a:lnTo>
                  <a:pt x="10350394" y="1099733"/>
                </a:lnTo>
                <a:lnTo>
                  <a:pt x="10361823" y="1099733"/>
                </a:lnTo>
                <a:lnTo>
                  <a:pt x="10373254" y="1099733"/>
                </a:lnTo>
                <a:lnTo>
                  <a:pt x="10384684" y="1099733"/>
                </a:lnTo>
                <a:lnTo>
                  <a:pt x="10396161" y="1099733"/>
                </a:lnTo>
                <a:lnTo>
                  <a:pt x="10407591" y="1099733"/>
                </a:lnTo>
                <a:lnTo>
                  <a:pt x="10419021" y="1099733"/>
                </a:lnTo>
                <a:lnTo>
                  <a:pt x="10430452" y="1099733"/>
                </a:lnTo>
                <a:lnTo>
                  <a:pt x="10441881" y="1099733"/>
                </a:lnTo>
                <a:lnTo>
                  <a:pt x="10453358" y="1099733"/>
                </a:lnTo>
                <a:lnTo>
                  <a:pt x="10464789" y="1099733"/>
                </a:lnTo>
                <a:lnTo>
                  <a:pt x="10476219" y="1099733"/>
                </a:lnTo>
                <a:lnTo>
                  <a:pt x="10487649" y="1099733"/>
                </a:lnTo>
                <a:lnTo>
                  <a:pt x="10499079" y="1099733"/>
                </a:lnTo>
                <a:lnTo>
                  <a:pt x="10510556" y="1099733"/>
                </a:lnTo>
                <a:lnTo>
                  <a:pt x="10521987" y="1099733"/>
                </a:lnTo>
                <a:lnTo>
                  <a:pt x="10533416" y="1099733"/>
                </a:lnTo>
                <a:lnTo>
                  <a:pt x="10544847" y="1099733"/>
                </a:lnTo>
                <a:lnTo>
                  <a:pt x="10556277" y="1099733"/>
                </a:lnTo>
                <a:lnTo>
                  <a:pt x="10567754" y="1099733"/>
                </a:lnTo>
                <a:lnTo>
                  <a:pt x="10579184" y="1099733"/>
                </a:lnTo>
                <a:lnTo>
                  <a:pt x="10590614" y="1099733"/>
                </a:lnTo>
                <a:lnTo>
                  <a:pt x="10602045" y="1099733"/>
                </a:lnTo>
                <a:lnTo>
                  <a:pt x="10613474" y="1099733"/>
                </a:lnTo>
                <a:lnTo>
                  <a:pt x="10624951" y="1099733"/>
                </a:lnTo>
                <a:lnTo>
                  <a:pt x="10636382" y="1099733"/>
                </a:lnTo>
                <a:lnTo>
                  <a:pt x="10647812" y="1099733"/>
                </a:lnTo>
                <a:lnTo>
                  <a:pt x="10659241" y="1099733"/>
                </a:lnTo>
                <a:lnTo>
                  <a:pt x="10670672" y="1099733"/>
                </a:lnTo>
                <a:lnTo>
                  <a:pt x="10682149" y="1099733"/>
                </a:lnTo>
                <a:lnTo>
                  <a:pt x="10693580" y="1099733"/>
                </a:lnTo>
                <a:lnTo>
                  <a:pt x="10705009" y="1099733"/>
                </a:lnTo>
                <a:lnTo>
                  <a:pt x="10716439" y="1099733"/>
                </a:lnTo>
                <a:lnTo>
                  <a:pt x="10727870" y="1099733"/>
                </a:lnTo>
                <a:lnTo>
                  <a:pt x="10739347" y="1099733"/>
                </a:lnTo>
                <a:lnTo>
                  <a:pt x="10750778" y="1099733"/>
                </a:lnTo>
                <a:lnTo>
                  <a:pt x="10762207" y="1099733"/>
                </a:lnTo>
                <a:lnTo>
                  <a:pt x="10773637" y="1099733"/>
                </a:lnTo>
                <a:lnTo>
                  <a:pt x="10785067" y="1099733"/>
                </a:lnTo>
                <a:lnTo>
                  <a:pt x="10796544" y="1099733"/>
                </a:lnTo>
                <a:lnTo>
                  <a:pt x="10807975" y="1099733"/>
                </a:lnTo>
                <a:lnTo>
                  <a:pt x="10819405" y="1099733"/>
                </a:lnTo>
                <a:lnTo>
                  <a:pt x="10830834" y="1099733"/>
                </a:lnTo>
                <a:lnTo>
                  <a:pt x="10842265" y="1099733"/>
                </a:lnTo>
                <a:lnTo>
                  <a:pt x="10853742" y="1099733"/>
                </a:lnTo>
                <a:lnTo>
                  <a:pt x="10865173" y="1099733"/>
                </a:lnTo>
                <a:lnTo>
                  <a:pt x="10876602" y="1099733"/>
                </a:lnTo>
                <a:lnTo>
                  <a:pt x="10888032" y="1099733"/>
                </a:lnTo>
                <a:lnTo>
                  <a:pt x="10899463" y="1099733"/>
                </a:lnTo>
                <a:lnTo>
                  <a:pt x="10910892" y="1099733"/>
                </a:lnTo>
                <a:lnTo>
                  <a:pt x="10922369" y="1099733"/>
                </a:lnTo>
                <a:lnTo>
                  <a:pt x="10933800" y="1099733"/>
                </a:lnTo>
                <a:lnTo>
                  <a:pt x="10945230" y="1099733"/>
                </a:lnTo>
                <a:lnTo>
                  <a:pt x="10956660" y="1099733"/>
                </a:lnTo>
                <a:lnTo>
                  <a:pt x="10968090" y="1099733"/>
                </a:lnTo>
                <a:lnTo>
                  <a:pt x="10979567" y="1099733"/>
                </a:lnTo>
                <a:lnTo>
                  <a:pt x="10990998" y="1099733"/>
                </a:lnTo>
                <a:lnTo>
                  <a:pt x="11002427" y="1099733"/>
                </a:lnTo>
                <a:lnTo>
                  <a:pt x="11013858" y="1099733"/>
                </a:lnTo>
                <a:lnTo>
                  <a:pt x="11025287" y="1099733"/>
                </a:lnTo>
                <a:lnTo>
                  <a:pt x="11036765" y="1099733"/>
                </a:lnTo>
                <a:lnTo>
                  <a:pt x="11048195" y="1099733"/>
                </a:lnTo>
                <a:lnTo>
                  <a:pt x="11059625" y="1099733"/>
                </a:lnTo>
                <a:lnTo>
                  <a:pt x="11071056" y="1099733"/>
                </a:lnTo>
                <a:lnTo>
                  <a:pt x="11082485" y="1099733"/>
                </a:lnTo>
                <a:lnTo>
                  <a:pt x="11093962" y="1099733"/>
                </a:lnTo>
                <a:lnTo>
                  <a:pt x="11105393" y="1099733"/>
                </a:lnTo>
                <a:lnTo>
                  <a:pt x="11116823" y="1099733"/>
                </a:lnTo>
                <a:lnTo>
                  <a:pt x="11128253" y="1099733"/>
                </a:lnTo>
                <a:lnTo>
                  <a:pt x="11139683" y="1099733"/>
                </a:lnTo>
                <a:lnTo>
                  <a:pt x="11151160" y="1099733"/>
                </a:lnTo>
                <a:lnTo>
                  <a:pt x="11162591" y="1099733"/>
                </a:lnTo>
                <a:lnTo>
                  <a:pt x="11174020" y="1099733"/>
                </a:lnTo>
                <a:lnTo>
                  <a:pt x="11185451" y="1099733"/>
                </a:lnTo>
                <a:lnTo>
                  <a:pt x="11196881" y="1099733"/>
                </a:lnTo>
                <a:lnTo>
                  <a:pt x="11208358" y="1099733"/>
                </a:lnTo>
                <a:lnTo>
                  <a:pt x="11218359" y="1099733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8" name="Freeform 97">
            <a:extLst>
              <a:ext uri="{FF2B5EF4-FFF2-40B4-BE49-F238E27FC236}">
                <a16:creationId xmlns:a16="http://schemas.microsoft.com/office/drawing/2014/main" id="{95A9BAC6-11B8-6C40-AEF0-122106562E2F}"/>
              </a:ext>
            </a:extLst>
          </p:cNvPr>
          <p:cNvSpPr/>
          <p:nvPr/>
        </p:nvSpPr>
        <p:spPr>
          <a:xfrm>
            <a:off x="638362" y="4422106"/>
            <a:ext cx="8413769" cy="1010715"/>
          </a:xfrm>
          <a:custGeom>
            <a:avLst/>
            <a:gdLst>
              <a:gd name="connsiteX0" fmla="*/ 0 w 11218359"/>
              <a:gd name="connsiteY0" fmla="*/ 1347621 h 1347620"/>
              <a:gd name="connsiteX1" fmla="*/ 9149 w 11218359"/>
              <a:gd name="connsiteY1" fmla="*/ 1347621 h 1347620"/>
              <a:gd name="connsiteX2" fmla="*/ 20588 w 11218359"/>
              <a:gd name="connsiteY2" fmla="*/ 1347621 h 1347620"/>
              <a:gd name="connsiteX3" fmla="*/ 32028 w 11218359"/>
              <a:gd name="connsiteY3" fmla="*/ 1347621 h 1347620"/>
              <a:gd name="connsiteX4" fmla="*/ 43467 w 11218359"/>
              <a:gd name="connsiteY4" fmla="*/ 1347621 h 1347620"/>
              <a:gd name="connsiteX5" fmla="*/ 54907 w 11218359"/>
              <a:gd name="connsiteY5" fmla="*/ 1347621 h 1347620"/>
              <a:gd name="connsiteX6" fmla="*/ 66346 w 11218359"/>
              <a:gd name="connsiteY6" fmla="*/ 1347621 h 1347620"/>
              <a:gd name="connsiteX7" fmla="*/ 77786 w 11218359"/>
              <a:gd name="connsiteY7" fmla="*/ 1347621 h 1347620"/>
              <a:gd name="connsiteX8" fmla="*/ 89225 w 11218359"/>
              <a:gd name="connsiteY8" fmla="*/ 1347621 h 1347620"/>
              <a:gd name="connsiteX9" fmla="*/ 100665 w 11218359"/>
              <a:gd name="connsiteY9" fmla="*/ 1347621 h 1347620"/>
              <a:gd name="connsiteX10" fmla="*/ 112104 w 11218359"/>
              <a:gd name="connsiteY10" fmla="*/ 1347621 h 1347620"/>
              <a:gd name="connsiteX11" fmla="*/ 123544 w 11218359"/>
              <a:gd name="connsiteY11" fmla="*/ 1347621 h 1347620"/>
              <a:gd name="connsiteX12" fmla="*/ 134979 w 11218359"/>
              <a:gd name="connsiteY12" fmla="*/ 1347621 h 1347620"/>
              <a:gd name="connsiteX13" fmla="*/ 146423 w 11218359"/>
              <a:gd name="connsiteY13" fmla="*/ 1347621 h 1347620"/>
              <a:gd name="connsiteX14" fmla="*/ 157858 w 11218359"/>
              <a:gd name="connsiteY14" fmla="*/ 1347621 h 1347620"/>
              <a:gd name="connsiteX15" fmla="*/ 169297 w 11218359"/>
              <a:gd name="connsiteY15" fmla="*/ 1347621 h 1347620"/>
              <a:gd name="connsiteX16" fmla="*/ 180737 w 11218359"/>
              <a:gd name="connsiteY16" fmla="*/ 1347621 h 1347620"/>
              <a:gd name="connsiteX17" fmla="*/ 192176 w 11218359"/>
              <a:gd name="connsiteY17" fmla="*/ 1347621 h 1347620"/>
              <a:gd name="connsiteX18" fmla="*/ 203616 w 11218359"/>
              <a:gd name="connsiteY18" fmla="*/ 1347621 h 1347620"/>
              <a:gd name="connsiteX19" fmla="*/ 215055 w 11218359"/>
              <a:gd name="connsiteY19" fmla="*/ 1347621 h 1347620"/>
              <a:gd name="connsiteX20" fmla="*/ 226495 w 11218359"/>
              <a:gd name="connsiteY20" fmla="*/ 1347621 h 1347620"/>
              <a:gd name="connsiteX21" fmla="*/ 237935 w 11218359"/>
              <a:gd name="connsiteY21" fmla="*/ 1347621 h 1347620"/>
              <a:gd name="connsiteX22" fmla="*/ 249374 w 11218359"/>
              <a:gd name="connsiteY22" fmla="*/ 1347621 h 1347620"/>
              <a:gd name="connsiteX23" fmla="*/ 260814 w 11218359"/>
              <a:gd name="connsiteY23" fmla="*/ 1347621 h 1347620"/>
              <a:gd name="connsiteX24" fmla="*/ 272253 w 11218359"/>
              <a:gd name="connsiteY24" fmla="*/ 1347621 h 1347620"/>
              <a:gd name="connsiteX25" fmla="*/ 283693 w 11218359"/>
              <a:gd name="connsiteY25" fmla="*/ 1347621 h 1347620"/>
              <a:gd name="connsiteX26" fmla="*/ 295132 w 11218359"/>
              <a:gd name="connsiteY26" fmla="*/ 1347621 h 1347620"/>
              <a:gd name="connsiteX27" fmla="*/ 306572 w 11218359"/>
              <a:gd name="connsiteY27" fmla="*/ 1347621 h 1347620"/>
              <a:gd name="connsiteX28" fmla="*/ 318011 w 11218359"/>
              <a:gd name="connsiteY28" fmla="*/ 1347621 h 1347620"/>
              <a:gd name="connsiteX29" fmla="*/ 329451 w 11218359"/>
              <a:gd name="connsiteY29" fmla="*/ 1347621 h 1347620"/>
              <a:gd name="connsiteX30" fmla="*/ 340890 w 11218359"/>
              <a:gd name="connsiteY30" fmla="*/ 1347621 h 1347620"/>
              <a:gd name="connsiteX31" fmla="*/ 352330 w 11218359"/>
              <a:gd name="connsiteY31" fmla="*/ 1347621 h 1347620"/>
              <a:gd name="connsiteX32" fmla="*/ 363769 w 11218359"/>
              <a:gd name="connsiteY32" fmla="*/ 1347621 h 1347620"/>
              <a:gd name="connsiteX33" fmla="*/ 375209 w 11218359"/>
              <a:gd name="connsiteY33" fmla="*/ 1347621 h 1347620"/>
              <a:gd name="connsiteX34" fmla="*/ 386648 w 11218359"/>
              <a:gd name="connsiteY34" fmla="*/ 1347621 h 1347620"/>
              <a:gd name="connsiteX35" fmla="*/ 398088 w 11218359"/>
              <a:gd name="connsiteY35" fmla="*/ 1347621 h 1347620"/>
              <a:gd name="connsiteX36" fmla="*/ 409527 w 11218359"/>
              <a:gd name="connsiteY36" fmla="*/ 1347621 h 1347620"/>
              <a:gd name="connsiteX37" fmla="*/ 420967 w 11218359"/>
              <a:gd name="connsiteY37" fmla="*/ 1347621 h 1347620"/>
              <a:gd name="connsiteX38" fmla="*/ 432406 w 11218359"/>
              <a:gd name="connsiteY38" fmla="*/ 1347621 h 1347620"/>
              <a:gd name="connsiteX39" fmla="*/ 443846 w 11218359"/>
              <a:gd name="connsiteY39" fmla="*/ 1347621 h 1347620"/>
              <a:gd name="connsiteX40" fmla="*/ 455285 w 11218359"/>
              <a:gd name="connsiteY40" fmla="*/ 1347621 h 1347620"/>
              <a:gd name="connsiteX41" fmla="*/ 466725 w 11218359"/>
              <a:gd name="connsiteY41" fmla="*/ 1347621 h 1347620"/>
              <a:gd name="connsiteX42" fmla="*/ 478165 w 11218359"/>
              <a:gd name="connsiteY42" fmla="*/ 1347621 h 1347620"/>
              <a:gd name="connsiteX43" fmla="*/ 489604 w 11218359"/>
              <a:gd name="connsiteY43" fmla="*/ 1347621 h 1347620"/>
              <a:gd name="connsiteX44" fmla="*/ 501044 w 11218359"/>
              <a:gd name="connsiteY44" fmla="*/ 1347621 h 1347620"/>
              <a:gd name="connsiteX45" fmla="*/ 512483 w 11218359"/>
              <a:gd name="connsiteY45" fmla="*/ 1347621 h 1347620"/>
              <a:gd name="connsiteX46" fmla="*/ 523923 w 11218359"/>
              <a:gd name="connsiteY46" fmla="*/ 1347621 h 1347620"/>
              <a:gd name="connsiteX47" fmla="*/ 535362 w 11218359"/>
              <a:gd name="connsiteY47" fmla="*/ 1347621 h 1347620"/>
              <a:gd name="connsiteX48" fmla="*/ 546802 w 11218359"/>
              <a:gd name="connsiteY48" fmla="*/ 1347621 h 1347620"/>
              <a:gd name="connsiteX49" fmla="*/ 558241 w 11218359"/>
              <a:gd name="connsiteY49" fmla="*/ 1347621 h 1347620"/>
              <a:gd name="connsiteX50" fmla="*/ 569681 w 11218359"/>
              <a:gd name="connsiteY50" fmla="*/ 1347621 h 1347620"/>
              <a:gd name="connsiteX51" fmla="*/ 581120 w 11218359"/>
              <a:gd name="connsiteY51" fmla="*/ 1347621 h 1347620"/>
              <a:gd name="connsiteX52" fmla="*/ 592560 w 11218359"/>
              <a:gd name="connsiteY52" fmla="*/ 1347621 h 1347620"/>
              <a:gd name="connsiteX53" fmla="*/ 603999 w 11218359"/>
              <a:gd name="connsiteY53" fmla="*/ 1347621 h 1347620"/>
              <a:gd name="connsiteX54" fmla="*/ 615439 w 11218359"/>
              <a:gd name="connsiteY54" fmla="*/ 1347621 h 1347620"/>
              <a:gd name="connsiteX55" fmla="*/ 626878 w 11218359"/>
              <a:gd name="connsiteY55" fmla="*/ 1347621 h 1347620"/>
              <a:gd name="connsiteX56" fmla="*/ 638318 w 11218359"/>
              <a:gd name="connsiteY56" fmla="*/ 1347621 h 1347620"/>
              <a:gd name="connsiteX57" fmla="*/ 649757 w 11218359"/>
              <a:gd name="connsiteY57" fmla="*/ 1347621 h 1347620"/>
              <a:gd name="connsiteX58" fmla="*/ 661192 w 11218359"/>
              <a:gd name="connsiteY58" fmla="*/ 1347621 h 1347620"/>
              <a:gd name="connsiteX59" fmla="*/ 672632 w 11218359"/>
              <a:gd name="connsiteY59" fmla="*/ 1347621 h 1347620"/>
              <a:gd name="connsiteX60" fmla="*/ 684071 w 11218359"/>
              <a:gd name="connsiteY60" fmla="*/ 1347621 h 1347620"/>
              <a:gd name="connsiteX61" fmla="*/ 695511 w 11218359"/>
              <a:gd name="connsiteY61" fmla="*/ 1347621 h 1347620"/>
              <a:gd name="connsiteX62" fmla="*/ 706950 w 11218359"/>
              <a:gd name="connsiteY62" fmla="*/ 1347621 h 1347620"/>
              <a:gd name="connsiteX63" fmla="*/ 718390 w 11218359"/>
              <a:gd name="connsiteY63" fmla="*/ 1347621 h 1347620"/>
              <a:gd name="connsiteX64" fmla="*/ 729829 w 11218359"/>
              <a:gd name="connsiteY64" fmla="*/ 1347621 h 1347620"/>
              <a:gd name="connsiteX65" fmla="*/ 741269 w 11218359"/>
              <a:gd name="connsiteY65" fmla="*/ 1347621 h 1347620"/>
              <a:gd name="connsiteX66" fmla="*/ 752708 w 11218359"/>
              <a:gd name="connsiteY66" fmla="*/ 1347621 h 1347620"/>
              <a:gd name="connsiteX67" fmla="*/ 764148 w 11218359"/>
              <a:gd name="connsiteY67" fmla="*/ 1347621 h 1347620"/>
              <a:gd name="connsiteX68" fmla="*/ 775587 w 11218359"/>
              <a:gd name="connsiteY68" fmla="*/ 1347621 h 1347620"/>
              <a:gd name="connsiteX69" fmla="*/ 787027 w 11218359"/>
              <a:gd name="connsiteY69" fmla="*/ 1347621 h 1347620"/>
              <a:gd name="connsiteX70" fmla="*/ 798467 w 11218359"/>
              <a:gd name="connsiteY70" fmla="*/ 1347621 h 1347620"/>
              <a:gd name="connsiteX71" fmla="*/ 809906 w 11218359"/>
              <a:gd name="connsiteY71" fmla="*/ 1347621 h 1347620"/>
              <a:gd name="connsiteX72" fmla="*/ 821346 w 11218359"/>
              <a:gd name="connsiteY72" fmla="*/ 1347621 h 1347620"/>
              <a:gd name="connsiteX73" fmla="*/ 832785 w 11218359"/>
              <a:gd name="connsiteY73" fmla="*/ 1347621 h 1347620"/>
              <a:gd name="connsiteX74" fmla="*/ 844225 w 11218359"/>
              <a:gd name="connsiteY74" fmla="*/ 1347621 h 1347620"/>
              <a:gd name="connsiteX75" fmla="*/ 855664 w 11218359"/>
              <a:gd name="connsiteY75" fmla="*/ 1347621 h 1347620"/>
              <a:gd name="connsiteX76" fmla="*/ 867104 w 11218359"/>
              <a:gd name="connsiteY76" fmla="*/ 1347621 h 1347620"/>
              <a:gd name="connsiteX77" fmla="*/ 878543 w 11218359"/>
              <a:gd name="connsiteY77" fmla="*/ 1347621 h 1347620"/>
              <a:gd name="connsiteX78" fmla="*/ 889983 w 11218359"/>
              <a:gd name="connsiteY78" fmla="*/ 1347621 h 1347620"/>
              <a:gd name="connsiteX79" fmla="*/ 901422 w 11218359"/>
              <a:gd name="connsiteY79" fmla="*/ 1347621 h 1347620"/>
              <a:gd name="connsiteX80" fmla="*/ 912862 w 11218359"/>
              <a:gd name="connsiteY80" fmla="*/ 1347621 h 1347620"/>
              <a:gd name="connsiteX81" fmla="*/ 924301 w 11218359"/>
              <a:gd name="connsiteY81" fmla="*/ 1347621 h 1347620"/>
              <a:gd name="connsiteX82" fmla="*/ 935741 w 11218359"/>
              <a:gd name="connsiteY82" fmla="*/ 1347621 h 1347620"/>
              <a:gd name="connsiteX83" fmla="*/ 947180 w 11218359"/>
              <a:gd name="connsiteY83" fmla="*/ 1347621 h 1347620"/>
              <a:gd name="connsiteX84" fmla="*/ 958620 w 11218359"/>
              <a:gd name="connsiteY84" fmla="*/ 1347621 h 1347620"/>
              <a:gd name="connsiteX85" fmla="*/ 970059 w 11218359"/>
              <a:gd name="connsiteY85" fmla="*/ 1347621 h 1347620"/>
              <a:gd name="connsiteX86" fmla="*/ 981499 w 11218359"/>
              <a:gd name="connsiteY86" fmla="*/ 1347621 h 1347620"/>
              <a:gd name="connsiteX87" fmla="*/ 992938 w 11218359"/>
              <a:gd name="connsiteY87" fmla="*/ 1347621 h 1347620"/>
              <a:gd name="connsiteX88" fmla="*/ 1004378 w 11218359"/>
              <a:gd name="connsiteY88" fmla="*/ 1347621 h 1347620"/>
              <a:gd name="connsiteX89" fmla="*/ 1015818 w 11218359"/>
              <a:gd name="connsiteY89" fmla="*/ 1347621 h 1347620"/>
              <a:gd name="connsiteX90" fmla="*/ 1027257 w 11218359"/>
              <a:gd name="connsiteY90" fmla="*/ 1347621 h 1347620"/>
              <a:gd name="connsiteX91" fmla="*/ 1038697 w 11218359"/>
              <a:gd name="connsiteY91" fmla="*/ 1347621 h 1347620"/>
              <a:gd name="connsiteX92" fmla="*/ 1050136 w 11218359"/>
              <a:gd name="connsiteY92" fmla="*/ 1347621 h 1347620"/>
              <a:gd name="connsiteX93" fmla="*/ 1061576 w 11218359"/>
              <a:gd name="connsiteY93" fmla="*/ 1347621 h 1347620"/>
              <a:gd name="connsiteX94" fmla="*/ 1073015 w 11218359"/>
              <a:gd name="connsiteY94" fmla="*/ 1347621 h 1347620"/>
              <a:gd name="connsiteX95" fmla="*/ 1084455 w 11218359"/>
              <a:gd name="connsiteY95" fmla="*/ 1347621 h 1347620"/>
              <a:gd name="connsiteX96" fmla="*/ 1095894 w 11218359"/>
              <a:gd name="connsiteY96" fmla="*/ 1347621 h 1347620"/>
              <a:gd name="connsiteX97" fmla="*/ 1107334 w 11218359"/>
              <a:gd name="connsiteY97" fmla="*/ 1347621 h 1347620"/>
              <a:gd name="connsiteX98" fmla="*/ 1118773 w 11218359"/>
              <a:gd name="connsiteY98" fmla="*/ 1347621 h 1347620"/>
              <a:gd name="connsiteX99" fmla="*/ 1130213 w 11218359"/>
              <a:gd name="connsiteY99" fmla="*/ 1347621 h 1347620"/>
              <a:gd name="connsiteX100" fmla="*/ 1141652 w 11218359"/>
              <a:gd name="connsiteY100" fmla="*/ 1347621 h 1347620"/>
              <a:gd name="connsiteX101" fmla="*/ 1153092 w 11218359"/>
              <a:gd name="connsiteY101" fmla="*/ 1347621 h 1347620"/>
              <a:gd name="connsiteX102" fmla="*/ 1164531 w 11218359"/>
              <a:gd name="connsiteY102" fmla="*/ 1347621 h 1347620"/>
              <a:gd name="connsiteX103" fmla="*/ 1175971 w 11218359"/>
              <a:gd name="connsiteY103" fmla="*/ 1347621 h 1347620"/>
              <a:gd name="connsiteX104" fmla="*/ 1187406 w 11218359"/>
              <a:gd name="connsiteY104" fmla="*/ 1347621 h 1347620"/>
              <a:gd name="connsiteX105" fmla="*/ 1198845 w 11218359"/>
              <a:gd name="connsiteY105" fmla="*/ 1347621 h 1347620"/>
              <a:gd name="connsiteX106" fmla="*/ 1210285 w 11218359"/>
              <a:gd name="connsiteY106" fmla="*/ 1347621 h 1347620"/>
              <a:gd name="connsiteX107" fmla="*/ 1221724 w 11218359"/>
              <a:gd name="connsiteY107" fmla="*/ 1347621 h 1347620"/>
              <a:gd name="connsiteX108" fmla="*/ 1233164 w 11218359"/>
              <a:gd name="connsiteY108" fmla="*/ 1347621 h 1347620"/>
              <a:gd name="connsiteX109" fmla="*/ 1244603 w 11218359"/>
              <a:gd name="connsiteY109" fmla="*/ 1347621 h 1347620"/>
              <a:gd name="connsiteX110" fmla="*/ 1256043 w 11218359"/>
              <a:gd name="connsiteY110" fmla="*/ 1347621 h 1347620"/>
              <a:gd name="connsiteX111" fmla="*/ 1267482 w 11218359"/>
              <a:gd name="connsiteY111" fmla="*/ 1347621 h 1347620"/>
              <a:gd name="connsiteX112" fmla="*/ 1278922 w 11218359"/>
              <a:gd name="connsiteY112" fmla="*/ 1347621 h 1347620"/>
              <a:gd name="connsiteX113" fmla="*/ 1290361 w 11218359"/>
              <a:gd name="connsiteY113" fmla="*/ 1347621 h 1347620"/>
              <a:gd name="connsiteX114" fmla="*/ 1301801 w 11218359"/>
              <a:gd name="connsiteY114" fmla="*/ 1347621 h 1347620"/>
              <a:gd name="connsiteX115" fmla="*/ 1313240 w 11218359"/>
              <a:gd name="connsiteY115" fmla="*/ 1347621 h 1347620"/>
              <a:gd name="connsiteX116" fmla="*/ 1324680 w 11218359"/>
              <a:gd name="connsiteY116" fmla="*/ 1347621 h 1347620"/>
              <a:gd name="connsiteX117" fmla="*/ 1336120 w 11218359"/>
              <a:gd name="connsiteY117" fmla="*/ 1347621 h 1347620"/>
              <a:gd name="connsiteX118" fmla="*/ 1347559 w 11218359"/>
              <a:gd name="connsiteY118" fmla="*/ 1347621 h 1347620"/>
              <a:gd name="connsiteX119" fmla="*/ 1358999 w 11218359"/>
              <a:gd name="connsiteY119" fmla="*/ 1347621 h 1347620"/>
              <a:gd name="connsiteX120" fmla="*/ 1370438 w 11218359"/>
              <a:gd name="connsiteY120" fmla="*/ 1347621 h 1347620"/>
              <a:gd name="connsiteX121" fmla="*/ 1381878 w 11218359"/>
              <a:gd name="connsiteY121" fmla="*/ 1347621 h 1347620"/>
              <a:gd name="connsiteX122" fmla="*/ 1393317 w 11218359"/>
              <a:gd name="connsiteY122" fmla="*/ 1347621 h 1347620"/>
              <a:gd name="connsiteX123" fmla="*/ 1404757 w 11218359"/>
              <a:gd name="connsiteY123" fmla="*/ 1347621 h 1347620"/>
              <a:gd name="connsiteX124" fmla="*/ 1416196 w 11218359"/>
              <a:gd name="connsiteY124" fmla="*/ 1347621 h 1347620"/>
              <a:gd name="connsiteX125" fmla="*/ 1427636 w 11218359"/>
              <a:gd name="connsiteY125" fmla="*/ 1347621 h 1347620"/>
              <a:gd name="connsiteX126" fmla="*/ 1439075 w 11218359"/>
              <a:gd name="connsiteY126" fmla="*/ 1347621 h 1347620"/>
              <a:gd name="connsiteX127" fmla="*/ 1450515 w 11218359"/>
              <a:gd name="connsiteY127" fmla="*/ 1347621 h 1347620"/>
              <a:gd name="connsiteX128" fmla="*/ 1461954 w 11218359"/>
              <a:gd name="connsiteY128" fmla="*/ 1347621 h 1347620"/>
              <a:gd name="connsiteX129" fmla="*/ 1473394 w 11218359"/>
              <a:gd name="connsiteY129" fmla="*/ 1347621 h 1347620"/>
              <a:gd name="connsiteX130" fmla="*/ 1484833 w 11218359"/>
              <a:gd name="connsiteY130" fmla="*/ 1347621 h 1347620"/>
              <a:gd name="connsiteX131" fmla="*/ 1496273 w 11218359"/>
              <a:gd name="connsiteY131" fmla="*/ 1347621 h 1347620"/>
              <a:gd name="connsiteX132" fmla="*/ 1507712 w 11218359"/>
              <a:gd name="connsiteY132" fmla="*/ 1347621 h 1347620"/>
              <a:gd name="connsiteX133" fmla="*/ 1519152 w 11218359"/>
              <a:gd name="connsiteY133" fmla="*/ 1347621 h 1347620"/>
              <a:gd name="connsiteX134" fmla="*/ 1530591 w 11218359"/>
              <a:gd name="connsiteY134" fmla="*/ 1347621 h 1347620"/>
              <a:gd name="connsiteX135" fmla="*/ 1542031 w 11218359"/>
              <a:gd name="connsiteY135" fmla="*/ 1347621 h 1347620"/>
              <a:gd name="connsiteX136" fmla="*/ 1553471 w 11218359"/>
              <a:gd name="connsiteY136" fmla="*/ 1347621 h 1347620"/>
              <a:gd name="connsiteX137" fmla="*/ 1564910 w 11218359"/>
              <a:gd name="connsiteY137" fmla="*/ 1347621 h 1347620"/>
              <a:gd name="connsiteX138" fmla="*/ 1576349 w 11218359"/>
              <a:gd name="connsiteY138" fmla="*/ 1347621 h 1347620"/>
              <a:gd name="connsiteX139" fmla="*/ 1587789 w 11218359"/>
              <a:gd name="connsiteY139" fmla="*/ 1347621 h 1347620"/>
              <a:gd name="connsiteX140" fmla="*/ 1599229 w 11218359"/>
              <a:gd name="connsiteY140" fmla="*/ 1347621 h 1347620"/>
              <a:gd name="connsiteX141" fmla="*/ 1610668 w 11218359"/>
              <a:gd name="connsiteY141" fmla="*/ 1347621 h 1347620"/>
              <a:gd name="connsiteX142" fmla="*/ 1622107 w 11218359"/>
              <a:gd name="connsiteY142" fmla="*/ 1347621 h 1347620"/>
              <a:gd name="connsiteX143" fmla="*/ 1633547 w 11218359"/>
              <a:gd name="connsiteY143" fmla="*/ 1347621 h 1347620"/>
              <a:gd name="connsiteX144" fmla="*/ 1644987 w 11218359"/>
              <a:gd name="connsiteY144" fmla="*/ 1347621 h 1347620"/>
              <a:gd name="connsiteX145" fmla="*/ 1656426 w 11218359"/>
              <a:gd name="connsiteY145" fmla="*/ 1347621 h 1347620"/>
              <a:gd name="connsiteX146" fmla="*/ 1667866 w 11218359"/>
              <a:gd name="connsiteY146" fmla="*/ 1347621 h 1347620"/>
              <a:gd name="connsiteX147" fmla="*/ 1679305 w 11218359"/>
              <a:gd name="connsiteY147" fmla="*/ 1347621 h 1347620"/>
              <a:gd name="connsiteX148" fmla="*/ 1690745 w 11218359"/>
              <a:gd name="connsiteY148" fmla="*/ 1347621 h 1347620"/>
              <a:gd name="connsiteX149" fmla="*/ 1702184 w 11218359"/>
              <a:gd name="connsiteY149" fmla="*/ 1347621 h 1347620"/>
              <a:gd name="connsiteX150" fmla="*/ 1713619 w 11218359"/>
              <a:gd name="connsiteY150" fmla="*/ 1347621 h 1347620"/>
              <a:gd name="connsiteX151" fmla="*/ 1725063 w 11218359"/>
              <a:gd name="connsiteY151" fmla="*/ 1347621 h 1347620"/>
              <a:gd name="connsiteX152" fmla="*/ 1736498 w 11218359"/>
              <a:gd name="connsiteY152" fmla="*/ 1347621 h 1347620"/>
              <a:gd name="connsiteX153" fmla="*/ 1747938 w 11218359"/>
              <a:gd name="connsiteY153" fmla="*/ 1347621 h 1347620"/>
              <a:gd name="connsiteX154" fmla="*/ 1759377 w 11218359"/>
              <a:gd name="connsiteY154" fmla="*/ 1347621 h 1347620"/>
              <a:gd name="connsiteX155" fmla="*/ 1770817 w 11218359"/>
              <a:gd name="connsiteY155" fmla="*/ 1347621 h 1347620"/>
              <a:gd name="connsiteX156" fmla="*/ 1782256 w 11218359"/>
              <a:gd name="connsiteY156" fmla="*/ 1347621 h 1347620"/>
              <a:gd name="connsiteX157" fmla="*/ 1793696 w 11218359"/>
              <a:gd name="connsiteY157" fmla="*/ 1347621 h 1347620"/>
              <a:gd name="connsiteX158" fmla="*/ 1805135 w 11218359"/>
              <a:gd name="connsiteY158" fmla="*/ 1347621 h 1347620"/>
              <a:gd name="connsiteX159" fmla="*/ 1816575 w 11218359"/>
              <a:gd name="connsiteY159" fmla="*/ 1347621 h 1347620"/>
              <a:gd name="connsiteX160" fmla="*/ 1828014 w 11218359"/>
              <a:gd name="connsiteY160" fmla="*/ 1347621 h 1347620"/>
              <a:gd name="connsiteX161" fmla="*/ 1839454 w 11218359"/>
              <a:gd name="connsiteY161" fmla="*/ 1347621 h 1347620"/>
              <a:gd name="connsiteX162" fmla="*/ 1850893 w 11218359"/>
              <a:gd name="connsiteY162" fmla="*/ 1347621 h 1347620"/>
              <a:gd name="connsiteX163" fmla="*/ 1862333 w 11218359"/>
              <a:gd name="connsiteY163" fmla="*/ 1347621 h 1347620"/>
              <a:gd name="connsiteX164" fmla="*/ 1873772 w 11218359"/>
              <a:gd name="connsiteY164" fmla="*/ 1347621 h 1347620"/>
              <a:gd name="connsiteX165" fmla="*/ 1885212 w 11218359"/>
              <a:gd name="connsiteY165" fmla="*/ 1347621 h 1347620"/>
              <a:gd name="connsiteX166" fmla="*/ 1896651 w 11218359"/>
              <a:gd name="connsiteY166" fmla="*/ 1347621 h 1347620"/>
              <a:gd name="connsiteX167" fmla="*/ 1908091 w 11218359"/>
              <a:gd name="connsiteY167" fmla="*/ 1347621 h 1347620"/>
              <a:gd name="connsiteX168" fmla="*/ 1919531 w 11218359"/>
              <a:gd name="connsiteY168" fmla="*/ 1347621 h 1347620"/>
              <a:gd name="connsiteX169" fmla="*/ 1930970 w 11218359"/>
              <a:gd name="connsiteY169" fmla="*/ 1347621 h 1347620"/>
              <a:gd name="connsiteX170" fmla="*/ 1942409 w 11218359"/>
              <a:gd name="connsiteY170" fmla="*/ 1347621 h 1347620"/>
              <a:gd name="connsiteX171" fmla="*/ 1953849 w 11218359"/>
              <a:gd name="connsiteY171" fmla="*/ 1347621 h 1347620"/>
              <a:gd name="connsiteX172" fmla="*/ 1965289 w 11218359"/>
              <a:gd name="connsiteY172" fmla="*/ 1347621 h 1347620"/>
              <a:gd name="connsiteX173" fmla="*/ 1976728 w 11218359"/>
              <a:gd name="connsiteY173" fmla="*/ 1347621 h 1347620"/>
              <a:gd name="connsiteX174" fmla="*/ 1988168 w 11218359"/>
              <a:gd name="connsiteY174" fmla="*/ 1347621 h 1347620"/>
              <a:gd name="connsiteX175" fmla="*/ 1999607 w 11218359"/>
              <a:gd name="connsiteY175" fmla="*/ 1347621 h 1347620"/>
              <a:gd name="connsiteX176" fmla="*/ 2011047 w 11218359"/>
              <a:gd name="connsiteY176" fmla="*/ 1347621 h 1347620"/>
              <a:gd name="connsiteX177" fmla="*/ 2022486 w 11218359"/>
              <a:gd name="connsiteY177" fmla="*/ 1347621 h 1347620"/>
              <a:gd name="connsiteX178" fmla="*/ 2033926 w 11218359"/>
              <a:gd name="connsiteY178" fmla="*/ 1347621 h 1347620"/>
              <a:gd name="connsiteX179" fmla="*/ 2045365 w 11218359"/>
              <a:gd name="connsiteY179" fmla="*/ 1347621 h 1347620"/>
              <a:gd name="connsiteX180" fmla="*/ 2056805 w 11218359"/>
              <a:gd name="connsiteY180" fmla="*/ 1347621 h 1347620"/>
              <a:gd name="connsiteX181" fmla="*/ 2068244 w 11218359"/>
              <a:gd name="connsiteY181" fmla="*/ 1347621 h 1347620"/>
              <a:gd name="connsiteX182" fmla="*/ 2079684 w 11218359"/>
              <a:gd name="connsiteY182" fmla="*/ 1347621 h 1347620"/>
              <a:gd name="connsiteX183" fmla="*/ 2091123 w 11218359"/>
              <a:gd name="connsiteY183" fmla="*/ 1347621 h 1347620"/>
              <a:gd name="connsiteX184" fmla="*/ 2102563 w 11218359"/>
              <a:gd name="connsiteY184" fmla="*/ 1347621 h 1347620"/>
              <a:gd name="connsiteX185" fmla="*/ 2114002 w 11218359"/>
              <a:gd name="connsiteY185" fmla="*/ 1347621 h 1347620"/>
              <a:gd name="connsiteX186" fmla="*/ 2125442 w 11218359"/>
              <a:gd name="connsiteY186" fmla="*/ 1347621 h 1347620"/>
              <a:gd name="connsiteX187" fmla="*/ 2136882 w 11218359"/>
              <a:gd name="connsiteY187" fmla="*/ 1347621 h 1347620"/>
              <a:gd name="connsiteX188" fmla="*/ 2148321 w 11218359"/>
              <a:gd name="connsiteY188" fmla="*/ 1347621 h 1347620"/>
              <a:gd name="connsiteX189" fmla="*/ 2159760 w 11218359"/>
              <a:gd name="connsiteY189" fmla="*/ 1347621 h 1347620"/>
              <a:gd name="connsiteX190" fmla="*/ 2171200 w 11218359"/>
              <a:gd name="connsiteY190" fmla="*/ 1347621 h 1347620"/>
              <a:gd name="connsiteX191" fmla="*/ 2182640 w 11218359"/>
              <a:gd name="connsiteY191" fmla="*/ 1347621 h 1347620"/>
              <a:gd name="connsiteX192" fmla="*/ 2194079 w 11218359"/>
              <a:gd name="connsiteY192" fmla="*/ 1347621 h 1347620"/>
              <a:gd name="connsiteX193" fmla="*/ 2205519 w 11218359"/>
              <a:gd name="connsiteY193" fmla="*/ 1347621 h 1347620"/>
              <a:gd name="connsiteX194" fmla="*/ 2216958 w 11218359"/>
              <a:gd name="connsiteY194" fmla="*/ 1347621 h 1347620"/>
              <a:gd name="connsiteX195" fmla="*/ 2228393 w 11218359"/>
              <a:gd name="connsiteY195" fmla="*/ 1347621 h 1347620"/>
              <a:gd name="connsiteX196" fmla="*/ 2239837 w 11218359"/>
              <a:gd name="connsiteY196" fmla="*/ 1347621 h 1347620"/>
              <a:gd name="connsiteX197" fmla="*/ 2251272 w 11218359"/>
              <a:gd name="connsiteY197" fmla="*/ 1347621 h 1347620"/>
              <a:gd name="connsiteX198" fmla="*/ 2262716 w 11218359"/>
              <a:gd name="connsiteY198" fmla="*/ 1347621 h 1347620"/>
              <a:gd name="connsiteX199" fmla="*/ 2274151 w 11218359"/>
              <a:gd name="connsiteY199" fmla="*/ 1347621 h 1347620"/>
              <a:gd name="connsiteX200" fmla="*/ 2285591 w 11218359"/>
              <a:gd name="connsiteY200" fmla="*/ 1347621 h 1347620"/>
              <a:gd name="connsiteX201" fmla="*/ 2297030 w 11218359"/>
              <a:gd name="connsiteY201" fmla="*/ 1347621 h 1347620"/>
              <a:gd name="connsiteX202" fmla="*/ 2308470 w 11218359"/>
              <a:gd name="connsiteY202" fmla="*/ 1347621 h 1347620"/>
              <a:gd name="connsiteX203" fmla="*/ 2319909 w 11218359"/>
              <a:gd name="connsiteY203" fmla="*/ 1347621 h 1347620"/>
              <a:gd name="connsiteX204" fmla="*/ 2331349 w 11218359"/>
              <a:gd name="connsiteY204" fmla="*/ 1347621 h 1347620"/>
              <a:gd name="connsiteX205" fmla="*/ 2342788 w 11218359"/>
              <a:gd name="connsiteY205" fmla="*/ 1347621 h 1347620"/>
              <a:gd name="connsiteX206" fmla="*/ 2354228 w 11218359"/>
              <a:gd name="connsiteY206" fmla="*/ 1347621 h 1347620"/>
              <a:gd name="connsiteX207" fmla="*/ 2365667 w 11218359"/>
              <a:gd name="connsiteY207" fmla="*/ 1347621 h 1347620"/>
              <a:gd name="connsiteX208" fmla="*/ 2377107 w 11218359"/>
              <a:gd name="connsiteY208" fmla="*/ 1347621 h 1347620"/>
              <a:gd name="connsiteX209" fmla="*/ 2388546 w 11218359"/>
              <a:gd name="connsiteY209" fmla="*/ 1347621 h 1347620"/>
              <a:gd name="connsiteX210" fmla="*/ 2399986 w 11218359"/>
              <a:gd name="connsiteY210" fmla="*/ 1347621 h 1347620"/>
              <a:gd name="connsiteX211" fmla="*/ 2411425 w 11218359"/>
              <a:gd name="connsiteY211" fmla="*/ 1347621 h 1347620"/>
              <a:gd name="connsiteX212" fmla="*/ 2422865 w 11218359"/>
              <a:gd name="connsiteY212" fmla="*/ 1347621 h 1347620"/>
              <a:gd name="connsiteX213" fmla="*/ 2434304 w 11218359"/>
              <a:gd name="connsiteY213" fmla="*/ 1347621 h 1347620"/>
              <a:gd name="connsiteX214" fmla="*/ 2445744 w 11218359"/>
              <a:gd name="connsiteY214" fmla="*/ 1347621 h 1347620"/>
              <a:gd name="connsiteX215" fmla="*/ 2457184 w 11218359"/>
              <a:gd name="connsiteY215" fmla="*/ 1347621 h 1347620"/>
              <a:gd name="connsiteX216" fmla="*/ 2468623 w 11218359"/>
              <a:gd name="connsiteY216" fmla="*/ 1347621 h 1347620"/>
              <a:gd name="connsiteX217" fmla="*/ 2480062 w 11218359"/>
              <a:gd name="connsiteY217" fmla="*/ 1347621 h 1347620"/>
              <a:gd name="connsiteX218" fmla="*/ 2491502 w 11218359"/>
              <a:gd name="connsiteY218" fmla="*/ 1347621 h 1347620"/>
              <a:gd name="connsiteX219" fmla="*/ 2502942 w 11218359"/>
              <a:gd name="connsiteY219" fmla="*/ 1347621 h 1347620"/>
              <a:gd name="connsiteX220" fmla="*/ 2514381 w 11218359"/>
              <a:gd name="connsiteY220" fmla="*/ 1347621 h 1347620"/>
              <a:gd name="connsiteX221" fmla="*/ 2525821 w 11218359"/>
              <a:gd name="connsiteY221" fmla="*/ 1347621 h 1347620"/>
              <a:gd name="connsiteX222" fmla="*/ 2537260 w 11218359"/>
              <a:gd name="connsiteY222" fmla="*/ 1347621 h 1347620"/>
              <a:gd name="connsiteX223" fmla="*/ 2548700 w 11218359"/>
              <a:gd name="connsiteY223" fmla="*/ 1347621 h 1347620"/>
              <a:gd name="connsiteX224" fmla="*/ 2560139 w 11218359"/>
              <a:gd name="connsiteY224" fmla="*/ 1347621 h 1347620"/>
              <a:gd name="connsiteX225" fmla="*/ 2571579 w 11218359"/>
              <a:gd name="connsiteY225" fmla="*/ 1347621 h 1347620"/>
              <a:gd name="connsiteX226" fmla="*/ 2583018 w 11218359"/>
              <a:gd name="connsiteY226" fmla="*/ 1347621 h 1347620"/>
              <a:gd name="connsiteX227" fmla="*/ 2594458 w 11218359"/>
              <a:gd name="connsiteY227" fmla="*/ 1347621 h 1347620"/>
              <a:gd name="connsiteX228" fmla="*/ 2605897 w 11218359"/>
              <a:gd name="connsiteY228" fmla="*/ 1347621 h 1347620"/>
              <a:gd name="connsiteX229" fmla="*/ 2617337 w 11218359"/>
              <a:gd name="connsiteY229" fmla="*/ 1347621 h 1347620"/>
              <a:gd name="connsiteX230" fmla="*/ 2628776 w 11218359"/>
              <a:gd name="connsiteY230" fmla="*/ 1347621 h 1347620"/>
              <a:gd name="connsiteX231" fmla="*/ 2640216 w 11218359"/>
              <a:gd name="connsiteY231" fmla="*/ 1347621 h 1347620"/>
              <a:gd name="connsiteX232" fmla="*/ 2651655 w 11218359"/>
              <a:gd name="connsiteY232" fmla="*/ 1347621 h 1347620"/>
              <a:gd name="connsiteX233" fmla="*/ 2663095 w 11218359"/>
              <a:gd name="connsiteY233" fmla="*/ 1347621 h 1347620"/>
              <a:gd name="connsiteX234" fmla="*/ 2674535 w 11218359"/>
              <a:gd name="connsiteY234" fmla="*/ 1347621 h 1347620"/>
              <a:gd name="connsiteX235" fmla="*/ 2685974 w 11218359"/>
              <a:gd name="connsiteY235" fmla="*/ 1347621 h 1347620"/>
              <a:gd name="connsiteX236" fmla="*/ 2697413 w 11218359"/>
              <a:gd name="connsiteY236" fmla="*/ 1347621 h 1347620"/>
              <a:gd name="connsiteX237" fmla="*/ 2708853 w 11218359"/>
              <a:gd name="connsiteY237" fmla="*/ 1347621 h 1347620"/>
              <a:gd name="connsiteX238" fmla="*/ 2720293 w 11218359"/>
              <a:gd name="connsiteY238" fmla="*/ 1347621 h 1347620"/>
              <a:gd name="connsiteX239" fmla="*/ 2731727 w 11218359"/>
              <a:gd name="connsiteY239" fmla="*/ 1347621 h 1347620"/>
              <a:gd name="connsiteX240" fmla="*/ 2743172 w 11218359"/>
              <a:gd name="connsiteY240" fmla="*/ 1347621 h 1347620"/>
              <a:gd name="connsiteX241" fmla="*/ 2754611 w 11218359"/>
              <a:gd name="connsiteY241" fmla="*/ 1347621 h 1347620"/>
              <a:gd name="connsiteX242" fmla="*/ 2766046 w 11218359"/>
              <a:gd name="connsiteY242" fmla="*/ 1347621 h 1347620"/>
              <a:gd name="connsiteX243" fmla="*/ 2777490 w 11218359"/>
              <a:gd name="connsiteY243" fmla="*/ 1347621 h 1347620"/>
              <a:gd name="connsiteX244" fmla="*/ 2788925 w 11218359"/>
              <a:gd name="connsiteY244" fmla="*/ 1347621 h 1347620"/>
              <a:gd name="connsiteX245" fmla="*/ 2800364 w 11218359"/>
              <a:gd name="connsiteY245" fmla="*/ 1347621 h 1347620"/>
              <a:gd name="connsiteX246" fmla="*/ 2811804 w 11218359"/>
              <a:gd name="connsiteY246" fmla="*/ 1347621 h 1347620"/>
              <a:gd name="connsiteX247" fmla="*/ 2823243 w 11218359"/>
              <a:gd name="connsiteY247" fmla="*/ 1347621 h 1347620"/>
              <a:gd name="connsiteX248" fmla="*/ 2834683 w 11218359"/>
              <a:gd name="connsiteY248" fmla="*/ 1347621 h 1347620"/>
              <a:gd name="connsiteX249" fmla="*/ 2846123 w 11218359"/>
              <a:gd name="connsiteY249" fmla="*/ 1347621 h 1347620"/>
              <a:gd name="connsiteX250" fmla="*/ 2857562 w 11218359"/>
              <a:gd name="connsiteY250" fmla="*/ 1347621 h 1347620"/>
              <a:gd name="connsiteX251" fmla="*/ 2869001 w 11218359"/>
              <a:gd name="connsiteY251" fmla="*/ 1347621 h 1347620"/>
              <a:gd name="connsiteX252" fmla="*/ 2880441 w 11218359"/>
              <a:gd name="connsiteY252" fmla="*/ 1347621 h 1347620"/>
              <a:gd name="connsiteX253" fmla="*/ 2891881 w 11218359"/>
              <a:gd name="connsiteY253" fmla="*/ 1347621 h 1347620"/>
              <a:gd name="connsiteX254" fmla="*/ 2903320 w 11218359"/>
              <a:gd name="connsiteY254" fmla="*/ 1347621 h 1347620"/>
              <a:gd name="connsiteX255" fmla="*/ 2914760 w 11218359"/>
              <a:gd name="connsiteY255" fmla="*/ 1347621 h 1347620"/>
              <a:gd name="connsiteX256" fmla="*/ 2926199 w 11218359"/>
              <a:gd name="connsiteY256" fmla="*/ 1347621 h 1347620"/>
              <a:gd name="connsiteX257" fmla="*/ 2937639 w 11218359"/>
              <a:gd name="connsiteY257" fmla="*/ 1347621 h 1347620"/>
              <a:gd name="connsiteX258" fmla="*/ 2949078 w 11218359"/>
              <a:gd name="connsiteY258" fmla="*/ 1347621 h 1347620"/>
              <a:gd name="connsiteX259" fmla="*/ 2960518 w 11218359"/>
              <a:gd name="connsiteY259" fmla="*/ 1347621 h 1347620"/>
              <a:gd name="connsiteX260" fmla="*/ 2971957 w 11218359"/>
              <a:gd name="connsiteY260" fmla="*/ 1347621 h 1347620"/>
              <a:gd name="connsiteX261" fmla="*/ 2983397 w 11218359"/>
              <a:gd name="connsiteY261" fmla="*/ 1347621 h 1347620"/>
              <a:gd name="connsiteX262" fmla="*/ 2994837 w 11218359"/>
              <a:gd name="connsiteY262" fmla="*/ 1347621 h 1347620"/>
              <a:gd name="connsiteX263" fmla="*/ 3006276 w 11218359"/>
              <a:gd name="connsiteY263" fmla="*/ 1347621 h 1347620"/>
              <a:gd name="connsiteX264" fmla="*/ 3017715 w 11218359"/>
              <a:gd name="connsiteY264" fmla="*/ 1347621 h 1347620"/>
              <a:gd name="connsiteX265" fmla="*/ 3029155 w 11218359"/>
              <a:gd name="connsiteY265" fmla="*/ 1347621 h 1347620"/>
              <a:gd name="connsiteX266" fmla="*/ 3040594 w 11218359"/>
              <a:gd name="connsiteY266" fmla="*/ 1347621 h 1347620"/>
              <a:gd name="connsiteX267" fmla="*/ 3052034 w 11218359"/>
              <a:gd name="connsiteY267" fmla="*/ 1347621 h 1347620"/>
              <a:gd name="connsiteX268" fmla="*/ 3063474 w 11218359"/>
              <a:gd name="connsiteY268" fmla="*/ 1347621 h 1347620"/>
              <a:gd name="connsiteX269" fmla="*/ 3074913 w 11218359"/>
              <a:gd name="connsiteY269" fmla="*/ 1347621 h 1347620"/>
              <a:gd name="connsiteX270" fmla="*/ 3086352 w 11218359"/>
              <a:gd name="connsiteY270" fmla="*/ 1347621 h 1347620"/>
              <a:gd name="connsiteX271" fmla="*/ 3097792 w 11218359"/>
              <a:gd name="connsiteY271" fmla="*/ 1347621 h 1347620"/>
              <a:gd name="connsiteX272" fmla="*/ 3109232 w 11218359"/>
              <a:gd name="connsiteY272" fmla="*/ 1347621 h 1347620"/>
              <a:gd name="connsiteX273" fmla="*/ 3120671 w 11218359"/>
              <a:gd name="connsiteY273" fmla="*/ 1347621 h 1347620"/>
              <a:gd name="connsiteX274" fmla="*/ 3132111 w 11218359"/>
              <a:gd name="connsiteY274" fmla="*/ 1347621 h 1347620"/>
              <a:gd name="connsiteX275" fmla="*/ 3143550 w 11218359"/>
              <a:gd name="connsiteY275" fmla="*/ 1347621 h 1347620"/>
              <a:gd name="connsiteX276" fmla="*/ 3154990 w 11218359"/>
              <a:gd name="connsiteY276" fmla="*/ 1347621 h 1347620"/>
              <a:gd name="connsiteX277" fmla="*/ 3166429 w 11218359"/>
              <a:gd name="connsiteY277" fmla="*/ 1347621 h 1347620"/>
              <a:gd name="connsiteX278" fmla="*/ 3177869 w 11218359"/>
              <a:gd name="connsiteY278" fmla="*/ 1347621 h 1347620"/>
              <a:gd name="connsiteX279" fmla="*/ 3189308 w 11218359"/>
              <a:gd name="connsiteY279" fmla="*/ 1347621 h 1347620"/>
              <a:gd name="connsiteX280" fmla="*/ 3200748 w 11218359"/>
              <a:gd name="connsiteY280" fmla="*/ 1347621 h 1347620"/>
              <a:gd name="connsiteX281" fmla="*/ 3212187 w 11218359"/>
              <a:gd name="connsiteY281" fmla="*/ 1347621 h 1347620"/>
              <a:gd name="connsiteX282" fmla="*/ 3223627 w 11218359"/>
              <a:gd name="connsiteY282" fmla="*/ 1347621 h 1347620"/>
              <a:gd name="connsiteX283" fmla="*/ 3235066 w 11218359"/>
              <a:gd name="connsiteY283" fmla="*/ 1347621 h 1347620"/>
              <a:gd name="connsiteX284" fmla="*/ 3246501 w 11218359"/>
              <a:gd name="connsiteY284" fmla="*/ 1347621 h 1347620"/>
              <a:gd name="connsiteX285" fmla="*/ 3257945 w 11218359"/>
              <a:gd name="connsiteY285" fmla="*/ 1347621 h 1347620"/>
              <a:gd name="connsiteX286" fmla="*/ 3269385 w 11218359"/>
              <a:gd name="connsiteY286" fmla="*/ 1347621 h 1347620"/>
              <a:gd name="connsiteX287" fmla="*/ 3280825 w 11218359"/>
              <a:gd name="connsiteY287" fmla="*/ 1347621 h 1347620"/>
              <a:gd name="connsiteX288" fmla="*/ 3292264 w 11218359"/>
              <a:gd name="connsiteY288" fmla="*/ 1347621 h 1347620"/>
              <a:gd name="connsiteX289" fmla="*/ 3303699 w 11218359"/>
              <a:gd name="connsiteY289" fmla="*/ 1347621 h 1347620"/>
              <a:gd name="connsiteX290" fmla="*/ 3315143 w 11218359"/>
              <a:gd name="connsiteY290" fmla="*/ 1347621 h 1347620"/>
              <a:gd name="connsiteX291" fmla="*/ 3326578 w 11218359"/>
              <a:gd name="connsiteY291" fmla="*/ 1347621 h 1347620"/>
              <a:gd name="connsiteX292" fmla="*/ 3338017 w 11218359"/>
              <a:gd name="connsiteY292" fmla="*/ 1347621 h 1347620"/>
              <a:gd name="connsiteX293" fmla="*/ 3349457 w 11218359"/>
              <a:gd name="connsiteY293" fmla="*/ 1347621 h 1347620"/>
              <a:gd name="connsiteX294" fmla="*/ 3360896 w 11218359"/>
              <a:gd name="connsiteY294" fmla="*/ 1347621 h 1347620"/>
              <a:gd name="connsiteX295" fmla="*/ 3372336 w 11218359"/>
              <a:gd name="connsiteY295" fmla="*/ 1347621 h 1347620"/>
              <a:gd name="connsiteX296" fmla="*/ 3383776 w 11218359"/>
              <a:gd name="connsiteY296" fmla="*/ 1347621 h 1347620"/>
              <a:gd name="connsiteX297" fmla="*/ 3395215 w 11218359"/>
              <a:gd name="connsiteY297" fmla="*/ 1347621 h 1347620"/>
              <a:gd name="connsiteX298" fmla="*/ 3406654 w 11218359"/>
              <a:gd name="connsiteY298" fmla="*/ 1347621 h 1347620"/>
              <a:gd name="connsiteX299" fmla="*/ 3418094 w 11218359"/>
              <a:gd name="connsiteY299" fmla="*/ 1347621 h 1347620"/>
              <a:gd name="connsiteX300" fmla="*/ 3429534 w 11218359"/>
              <a:gd name="connsiteY300" fmla="*/ 1347621 h 1347620"/>
              <a:gd name="connsiteX301" fmla="*/ 3440973 w 11218359"/>
              <a:gd name="connsiteY301" fmla="*/ 1347621 h 1347620"/>
              <a:gd name="connsiteX302" fmla="*/ 3452413 w 11218359"/>
              <a:gd name="connsiteY302" fmla="*/ 1347621 h 1347620"/>
              <a:gd name="connsiteX303" fmla="*/ 3463852 w 11218359"/>
              <a:gd name="connsiteY303" fmla="*/ 1347621 h 1347620"/>
              <a:gd name="connsiteX304" fmla="*/ 3475292 w 11218359"/>
              <a:gd name="connsiteY304" fmla="*/ 1347621 h 1347620"/>
              <a:gd name="connsiteX305" fmla="*/ 3486731 w 11218359"/>
              <a:gd name="connsiteY305" fmla="*/ 1347621 h 1347620"/>
              <a:gd name="connsiteX306" fmla="*/ 3498171 w 11218359"/>
              <a:gd name="connsiteY306" fmla="*/ 1347621 h 1347620"/>
              <a:gd name="connsiteX307" fmla="*/ 3509610 w 11218359"/>
              <a:gd name="connsiteY307" fmla="*/ 1347621 h 1347620"/>
              <a:gd name="connsiteX308" fmla="*/ 3521050 w 11218359"/>
              <a:gd name="connsiteY308" fmla="*/ 1347621 h 1347620"/>
              <a:gd name="connsiteX309" fmla="*/ 3532489 w 11218359"/>
              <a:gd name="connsiteY309" fmla="*/ 1347621 h 1347620"/>
              <a:gd name="connsiteX310" fmla="*/ 3543929 w 11218359"/>
              <a:gd name="connsiteY310" fmla="*/ 1347621 h 1347620"/>
              <a:gd name="connsiteX311" fmla="*/ 3555368 w 11218359"/>
              <a:gd name="connsiteY311" fmla="*/ 1347621 h 1347620"/>
              <a:gd name="connsiteX312" fmla="*/ 3566808 w 11218359"/>
              <a:gd name="connsiteY312" fmla="*/ 1347621 h 1347620"/>
              <a:gd name="connsiteX313" fmla="*/ 3578247 w 11218359"/>
              <a:gd name="connsiteY313" fmla="*/ 1347621 h 1347620"/>
              <a:gd name="connsiteX314" fmla="*/ 3589687 w 11218359"/>
              <a:gd name="connsiteY314" fmla="*/ 1347621 h 1347620"/>
              <a:gd name="connsiteX315" fmla="*/ 3601127 w 11218359"/>
              <a:gd name="connsiteY315" fmla="*/ 1347621 h 1347620"/>
              <a:gd name="connsiteX316" fmla="*/ 3612566 w 11218359"/>
              <a:gd name="connsiteY316" fmla="*/ 1347621 h 1347620"/>
              <a:gd name="connsiteX317" fmla="*/ 3624005 w 11218359"/>
              <a:gd name="connsiteY317" fmla="*/ 1347621 h 1347620"/>
              <a:gd name="connsiteX318" fmla="*/ 3635445 w 11218359"/>
              <a:gd name="connsiteY318" fmla="*/ 1347621 h 1347620"/>
              <a:gd name="connsiteX319" fmla="*/ 3646885 w 11218359"/>
              <a:gd name="connsiteY319" fmla="*/ 1347621 h 1347620"/>
              <a:gd name="connsiteX320" fmla="*/ 3658324 w 11218359"/>
              <a:gd name="connsiteY320" fmla="*/ 1347621 h 1347620"/>
              <a:gd name="connsiteX321" fmla="*/ 3669764 w 11218359"/>
              <a:gd name="connsiteY321" fmla="*/ 1347621 h 1347620"/>
              <a:gd name="connsiteX322" fmla="*/ 3681203 w 11218359"/>
              <a:gd name="connsiteY322" fmla="*/ 1347621 h 1347620"/>
              <a:gd name="connsiteX323" fmla="*/ 3692643 w 11218359"/>
              <a:gd name="connsiteY323" fmla="*/ 1347621 h 1347620"/>
              <a:gd name="connsiteX324" fmla="*/ 3704082 w 11218359"/>
              <a:gd name="connsiteY324" fmla="*/ 1347621 h 1347620"/>
              <a:gd name="connsiteX325" fmla="*/ 3715522 w 11218359"/>
              <a:gd name="connsiteY325" fmla="*/ 1347621 h 1347620"/>
              <a:gd name="connsiteX326" fmla="*/ 3726961 w 11218359"/>
              <a:gd name="connsiteY326" fmla="*/ 1347621 h 1347620"/>
              <a:gd name="connsiteX327" fmla="*/ 3738401 w 11218359"/>
              <a:gd name="connsiteY327" fmla="*/ 1347621 h 1347620"/>
              <a:gd name="connsiteX328" fmla="*/ 3749840 w 11218359"/>
              <a:gd name="connsiteY328" fmla="*/ 1347621 h 1347620"/>
              <a:gd name="connsiteX329" fmla="*/ 3761280 w 11218359"/>
              <a:gd name="connsiteY329" fmla="*/ 1347621 h 1347620"/>
              <a:gd name="connsiteX330" fmla="*/ 3772719 w 11218359"/>
              <a:gd name="connsiteY330" fmla="*/ 1347621 h 1347620"/>
              <a:gd name="connsiteX331" fmla="*/ 3784154 w 11218359"/>
              <a:gd name="connsiteY331" fmla="*/ 1347621 h 1347620"/>
              <a:gd name="connsiteX332" fmla="*/ 3795598 w 11218359"/>
              <a:gd name="connsiteY332" fmla="*/ 1347621 h 1347620"/>
              <a:gd name="connsiteX333" fmla="*/ 3807033 w 11218359"/>
              <a:gd name="connsiteY333" fmla="*/ 1347621 h 1347620"/>
              <a:gd name="connsiteX334" fmla="*/ 3818473 w 11218359"/>
              <a:gd name="connsiteY334" fmla="*/ 1347621 h 1347620"/>
              <a:gd name="connsiteX335" fmla="*/ 3829917 w 11218359"/>
              <a:gd name="connsiteY335" fmla="*/ 1347621 h 1347620"/>
              <a:gd name="connsiteX336" fmla="*/ 3841352 w 11218359"/>
              <a:gd name="connsiteY336" fmla="*/ 1347621 h 1347620"/>
              <a:gd name="connsiteX337" fmla="*/ 3852791 w 11218359"/>
              <a:gd name="connsiteY337" fmla="*/ 1347621 h 1347620"/>
              <a:gd name="connsiteX338" fmla="*/ 3864231 w 11218359"/>
              <a:gd name="connsiteY338" fmla="*/ 1347621 h 1347620"/>
              <a:gd name="connsiteX339" fmla="*/ 3875670 w 11218359"/>
              <a:gd name="connsiteY339" fmla="*/ 1347621 h 1347620"/>
              <a:gd name="connsiteX340" fmla="*/ 3887110 w 11218359"/>
              <a:gd name="connsiteY340" fmla="*/ 1347621 h 1347620"/>
              <a:gd name="connsiteX341" fmla="*/ 3898549 w 11218359"/>
              <a:gd name="connsiteY341" fmla="*/ 1347621 h 1347620"/>
              <a:gd name="connsiteX342" fmla="*/ 3909989 w 11218359"/>
              <a:gd name="connsiteY342" fmla="*/ 1347621 h 1347620"/>
              <a:gd name="connsiteX343" fmla="*/ 3921447 w 11218359"/>
              <a:gd name="connsiteY343" fmla="*/ 1347621 h 1347620"/>
              <a:gd name="connsiteX344" fmla="*/ 3932878 w 11218359"/>
              <a:gd name="connsiteY344" fmla="*/ 1347621 h 1347620"/>
              <a:gd name="connsiteX345" fmla="*/ 3944307 w 11218359"/>
              <a:gd name="connsiteY345" fmla="*/ 1347621 h 1347620"/>
              <a:gd name="connsiteX346" fmla="*/ 3955737 w 11218359"/>
              <a:gd name="connsiteY346" fmla="*/ 1347621 h 1347620"/>
              <a:gd name="connsiteX347" fmla="*/ 3967167 w 11218359"/>
              <a:gd name="connsiteY347" fmla="*/ 1347621 h 1347620"/>
              <a:gd name="connsiteX348" fmla="*/ 3978645 w 11218359"/>
              <a:gd name="connsiteY348" fmla="*/ 1347621 h 1347620"/>
              <a:gd name="connsiteX349" fmla="*/ 3990075 w 11218359"/>
              <a:gd name="connsiteY349" fmla="*/ 1347621 h 1347620"/>
              <a:gd name="connsiteX350" fmla="*/ 4001505 w 11218359"/>
              <a:gd name="connsiteY350" fmla="*/ 1347621 h 1347620"/>
              <a:gd name="connsiteX351" fmla="*/ 4012935 w 11218359"/>
              <a:gd name="connsiteY351" fmla="*/ 1347621 h 1347620"/>
              <a:gd name="connsiteX352" fmla="*/ 4024365 w 11218359"/>
              <a:gd name="connsiteY352" fmla="*/ 1347621 h 1347620"/>
              <a:gd name="connsiteX353" fmla="*/ 4035843 w 11218359"/>
              <a:gd name="connsiteY353" fmla="*/ 1347621 h 1347620"/>
              <a:gd name="connsiteX354" fmla="*/ 4047273 w 11218359"/>
              <a:gd name="connsiteY354" fmla="*/ 1347621 h 1347620"/>
              <a:gd name="connsiteX355" fmla="*/ 4058702 w 11218359"/>
              <a:gd name="connsiteY355" fmla="*/ 1347621 h 1347620"/>
              <a:gd name="connsiteX356" fmla="*/ 4070133 w 11218359"/>
              <a:gd name="connsiteY356" fmla="*/ 1347621 h 1347620"/>
              <a:gd name="connsiteX357" fmla="*/ 4081563 w 11218359"/>
              <a:gd name="connsiteY357" fmla="*/ 1347621 h 1347620"/>
              <a:gd name="connsiteX358" fmla="*/ 4093040 w 11218359"/>
              <a:gd name="connsiteY358" fmla="*/ 1347621 h 1347620"/>
              <a:gd name="connsiteX359" fmla="*/ 4104471 w 11218359"/>
              <a:gd name="connsiteY359" fmla="*/ 1347621 h 1347620"/>
              <a:gd name="connsiteX360" fmla="*/ 4115900 w 11218359"/>
              <a:gd name="connsiteY360" fmla="*/ 1347621 h 1347620"/>
              <a:gd name="connsiteX361" fmla="*/ 4127330 w 11218359"/>
              <a:gd name="connsiteY361" fmla="*/ 1347621 h 1347620"/>
              <a:gd name="connsiteX362" fmla="*/ 4138760 w 11218359"/>
              <a:gd name="connsiteY362" fmla="*/ 1347621 h 1347620"/>
              <a:gd name="connsiteX363" fmla="*/ 4150238 w 11218359"/>
              <a:gd name="connsiteY363" fmla="*/ 1347621 h 1347620"/>
              <a:gd name="connsiteX364" fmla="*/ 4161668 w 11218359"/>
              <a:gd name="connsiteY364" fmla="*/ 1347621 h 1347620"/>
              <a:gd name="connsiteX365" fmla="*/ 4173098 w 11218359"/>
              <a:gd name="connsiteY365" fmla="*/ 1347621 h 1347620"/>
              <a:gd name="connsiteX366" fmla="*/ 4184528 w 11218359"/>
              <a:gd name="connsiteY366" fmla="*/ 1347621 h 1347620"/>
              <a:gd name="connsiteX367" fmla="*/ 4195958 w 11218359"/>
              <a:gd name="connsiteY367" fmla="*/ 1347621 h 1347620"/>
              <a:gd name="connsiteX368" fmla="*/ 4207436 w 11218359"/>
              <a:gd name="connsiteY368" fmla="*/ 1347621 h 1347620"/>
              <a:gd name="connsiteX369" fmla="*/ 4218865 w 11218359"/>
              <a:gd name="connsiteY369" fmla="*/ 1347621 h 1347620"/>
              <a:gd name="connsiteX370" fmla="*/ 4230296 w 11218359"/>
              <a:gd name="connsiteY370" fmla="*/ 1347621 h 1347620"/>
              <a:gd name="connsiteX371" fmla="*/ 4241726 w 11218359"/>
              <a:gd name="connsiteY371" fmla="*/ 1347621 h 1347620"/>
              <a:gd name="connsiteX372" fmla="*/ 4253156 w 11218359"/>
              <a:gd name="connsiteY372" fmla="*/ 1347621 h 1347620"/>
              <a:gd name="connsiteX373" fmla="*/ 4264634 w 11218359"/>
              <a:gd name="connsiteY373" fmla="*/ 1347621 h 1347620"/>
              <a:gd name="connsiteX374" fmla="*/ 4276063 w 11218359"/>
              <a:gd name="connsiteY374" fmla="*/ 1347621 h 1347620"/>
              <a:gd name="connsiteX375" fmla="*/ 4287493 w 11218359"/>
              <a:gd name="connsiteY375" fmla="*/ 1347621 h 1347620"/>
              <a:gd name="connsiteX376" fmla="*/ 4298923 w 11218359"/>
              <a:gd name="connsiteY376" fmla="*/ 1347621 h 1347620"/>
              <a:gd name="connsiteX377" fmla="*/ 4310353 w 11218359"/>
              <a:gd name="connsiteY377" fmla="*/ 1347621 h 1347620"/>
              <a:gd name="connsiteX378" fmla="*/ 4321831 w 11218359"/>
              <a:gd name="connsiteY378" fmla="*/ 1347621 h 1347620"/>
              <a:gd name="connsiteX379" fmla="*/ 4333261 w 11218359"/>
              <a:gd name="connsiteY379" fmla="*/ 1347621 h 1347620"/>
              <a:gd name="connsiteX380" fmla="*/ 4344691 w 11218359"/>
              <a:gd name="connsiteY380" fmla="*/ 1347621 h 1347620"/>
              <a:gd name="connsiteX381" fmla="*/ 4356121 w 11218359"/>
              <a:gd name="connsiteY381" fmla="*/ 1347621 h 1347620"/>
              <a:gd name="connsiteX382" fmla="*/ 4367551 w 11218359"/>
              <a:gd name="connsiteY382" fmla="*/ 1347621 h 1347620"/>
              <a:gd name="connsiteX383" fmla="*/ 4379028 w 11218359"/>
              <a:gd name="connsiteY383" fmla="*/ 1347621 h 1347620"/>
              <a:gd name="connsiteX384" fmla="*/ 4390458 w 11218359"/>
              <a:gd name="connsiteY384" fmla="*/ 1347621 h 1347620"/>
              <a:gd name="connsiteX385" fmla="*/ 4401889 w 11218359"/>
              <a:gd name="connsiteY385" fmla="*/ 1347621 h 1347620"/>
              <a:gd name="connsiteX386" fmla="*/ 4413319 w 11218359"/>
              <a:gd name="connsiteY386" fmla="*/ 1347621 h 1347620"/>
              <a:gd name="connsiteX387" fmla="*/ 4424749 w 11218359"/>
              <a:gd name="connsiteY387" fmla="*/ 1347621 h 1347620"/>
              <a:gd name="connsiteX388" fmla="*/ 4436226 w 11218359"/>
              <a:gd name="connsiteY388" fmla="*/ 1347621 h 1347620"/>
              <a:gd name="connsiteX389" fmla="*/ 4447656 w 11218359"/>
              <a:gd name="connsiteY389" fmla="*/ 1347621 h 1347620"/>
              <a:gd name="connsiteX390" fmla="*/ 4459086 w 11218359"/>
              <a:gd name="connsiteY390" fmla="*/ 1347621 h 1347620"/>
              <a:gd name="connsiteX391" fmla="*/ 4470516 w 11218359"/>
              <a:gd name="connsiteY391" fmla="*/ 1347621 h 1347620"/>
              <a:gd name="connsiteX392" fmla="*/ 4481946 w 11218359"/>
              <a:gd name="connsiteY392" fmla="*/ 1347621 h 1347620"/>
              <a:gd name="connsiteX393" fmla="*/ 4493424 w 11218359"/>
              <a:gd name="connsiteY393" fmla="*/ 1347621 h 1347620"/>
              <a:gd name="connsiteX394" fmla="*/ 4504854 w 11218359"/>
              <a:gd name="connsiteY394" fmla="*/ 1347621 h 1347620"/>
              <a:gd name="connsiteX395" fmla="*/ 4516284 w 11218359"/>
              <a:gd name="connsiteY395" fmla="*/ 1347621 h 1347620"/>
              <a:gd name="connsiteX396" fmla="*/ 4527714 w 11218359"/>
              <a:gd name="connsiteY396" fmla="*/ 1347621 h 1347620"/>
              <a:gd name="connsiteX397" fmla="*/ 4539144 w 11218359"/>
              <a:gd name="connsiteY397" fmla="*/ 1347621 h 1347620"/>
              <a:gd name="connsiteX398" fmla="*/ 4550621 w 11218359"/>
              <a:gd name="connsiteY398" fmla="*/ 1347621 h 1347620"/>
              <a:gd name="connsiteX399" fmla="*/ 4562051 w 11218359"/>
              <a:gd name="connsiteY399" fmla="*/ 1347621 h 1347620"/>
              <a:gd name="connsiteX400" fmla="*/ 4573482 w 11218359"/>
              <a:gd name="connsiteY400" fmla="*/ 1347621 h 1347620"/>
              <a:gd name="connsiteX401" fmla="*/ 4584912 w 11218359"/>
              <a:gd name="connsiteY401" fmla="*/ 1347621 h 1347620"/>
              <a:gd name="connsiteX402" fmla="*/ 4596341 w 11218359"/>
              <a:gd name="connsiteY402" fmla="*/ 1347621 h 1347620"/>
              <a:gd name="connsiteX403" fmla="*/ 4607771 w 11218359"/>
              <a:gd name="connsiteY403" fmla="*/ 1347621 h 1347620"/>
              <a:gd name="connsiteX404" fmla="*/ 4619249 w 11218359"/>
              <a:gd name="connsiteY404" fmla="*/ 1347621 h 1347620"/>
              <a:gd name="connsiteX405" fmla="*/ 4630679 w 11218359"/>
              <a:gd name="connsiteY405" fmla="*/ 1347621 h 1347620"/>
              <a:gd name="connsiteX406" fmla="*/ 4642109 w 11218359"/>
              <a:gd name="connsiteY406" fmla="*/ 1347621 h 1347620"/>
              <a:gd name="connsiteX407" fmla="*/ 4653539 w 11218359"/>
              <a:gd name="connsiteY407" fmla="*/ 1347621 h 1347620"/>
              <a:gd name="connsiteX408" fmla="*/ 4664969 w 11218359"/>
              <a:gd name="connsiteY408" fmla="*/ 1347621 h 1347620"/>
              <a:gd name="connsiteX409" fmla="*/ 4676447 w 11218359"/>
              <a:gd name="connsiteY409" fmla="*/ 1347621 h 1347620"/>
              <a:gd name="connsiteX410" fmla="*/ 4687877 w 11218359"/>
              <a:gd name="connsiteY410" fmla="*/ 1347621 h 1347620"/>
              <a:gd name="connsiteX411" fmla="*/ 4699306 w 11218359"/>
              <a:gd name="connsiteY411" fmla="*/ 1347621 h 1347620"/>
              <a:gd name="connsiteX412" fmla="*/ 4710737 w 11218359"/>
              <a:gd name="connsiteY412" fmla="*/ 1347621 h 1347620"/>
              <a:gd name="connsiteX413" fmla="*/ 4722167 w 11218359"/>
              <a:gd name="connsiteY413" fmla="*/ 1347621 h 1347620"/>
              <a:gd name="connsiteX414" fmla="*/ 4733644 w 11218359"/>
              <a:gd name="connsiteY414" fmla="*/ 1347621 h 1347620"/>
              <a:gd name="connsiteX415" fmla="*/ 4745075 w 11218359"/>
              <a:gd name="connsiteY415" fmla="*/ 1347621 h 1347620"/>
              <a:gd name="connsiteX416" fmla="*/ 4756504 w 11218359"/>
              <a:gd name="connsiteY416" fmla="*/ 1347621 h 1347620"/>
              <a:gd name="connsiteX417" fmla="*/ 4767934 w 11218359"/>
              <a:gd name="connsiteY417" fmla="*/ 1347621 h 1347620"/>
              <a:gd name="connsiteX418" fmla="*/ 4779364 w 11218359"/>
              <a:gd name="connsiteY418" fmla="*/ 1347621 h 1347620"/>
              <a:gd name="connsiteX419" fmla="*/ 4790842 w 11218359"/>
              <a:gd name="connsiteY419" fmla="*/ 1347621 h 1347620"/>
              <a:gd name="connsiteX420" fmla="*/ 4802272 w 11218359"/>
              <a:gd name="connsiteY420" fmla="*/ 1347621 h 1347620"/>
              <a:gd name="connsiteX421" fmla="*/ 4813702 w 11218359"/>
              <a:gd name="connsiteY421" fmla="*/ 1347621 h 1347620"/>
              <a:gd name="connsiteX422" fmla="*/ 4825132 w 11218359"/>
              <a:gd name="connsiteY422" fmla="*/ 1347621 h 1347620"/>
              <a:gd name="connsiteX423" fmla="*/ 4836562 w 11218359"/>
              <a:gd name="connsiteY423" fmla="*/ 1347621 h 1347620"/>
              <a:gd name="connsiteX424" fmla="*/ 4848040 w 11218359"/>
              <a:gd name="connsiteY424" fmla="*/ 1347621 h 1347620"/>
              <a:gd name="connsiteX425" fmla="*/ 4859469 w 11218359"/>
              <a:gd name="connsiteY425" fmla="*/ 1347621 h 1347620"/>
              <a:gd name="connsiteX426" fmla="*/ 4870899 w 11218359"/>
              <a:gd name="connsiteY426" fmla="*/ 1347621 h 1347620"/>
              <a:gd name="connsiteX427" fmla="*/ 4882330 w 11218359"/>
              <a:gd name="connsiteY427" fmla="*/ 1347621 h 1347620"/>
              <a:gd name="connsiteX428" fmla="*/ 4893760 w 11218359"/>
              <a:gd name="connsiteY428" fmla="*/ 1347621 h 1347620"/>
              <a:gd name="connsiteX429" fmla="*/ 4905237 w 11218359"/>
              <a:gd name="connsiteY429" fmla="*/ 1347621 h 1347620"/>
              <a:gd name="connsiteX430" fmla="*/ 4916667 w 11218359"/>
              <a:gd name="connsiteY430" fmla="*/ 1347621 h 1347620"/>
              <a:gd name="connsiteX431" fmla="*/ 4928097 w 11218359"/>
              <a:gd name="connsiteY431" fmla="*/ 1347621 h 1347620"/>
              <a:gd name="connsiteX432" fmla="*/ 4939527 w 11218359"/>
              <a:gd name="connsiteY432" fmla="*/ 1347621 h 1347620"/>
              <a:gd name="connsiteX433" fmla="*/ 4950957 w 11218359"/>
              <a:gd name="connsiteY433" fmla="*/ 1347621 h 1347620"/>
              <a:gd name="connsiteX434" fmla="*/ 4962435 w 11218359"/>
              <a:gd name="connsiteY434" fmla="*/ 1347621 h 1347620"/>
              <a:gd name="connsiteX435" fmla="*/ 4973865 w 11218359"/>
              <a:gd name="connsiteY435" fmla="*/ 1347621 h 1347620"/>
              <a:gd name="connsiteX436" fmla="*/ 4985295 w 11218359"/>
              <a:gd name="connsiteY436" fmla="*/ 1347621 h 1347620"/>
              <a:gd name="connsiteX437" fmla="*/ 4996725 w 11218359"/>
              <a:gd name="connsiteY437" fmla="*/ 1347621 h 1347620"/>
              <a:gd name="connsiteX438" fmla="*/ 5008155 w 11218359"/>
              <a:gd name="connsiteY438" fmla="*/ 1347621 h 1347620"/>
              <a:gd name="connsiteX439" fmla="*/ 5019632 w 11218359"/>
              <a:gd name="connsiteY439" fmla="*/ 1347621 h 1347620"/>
              <a:gd name="connsiteX440" fmla="*/ 5031062 w 11218359"/>
              <a:gd name="connsiteY440" fmla="*/ 1347621 h 1347620"/>
              <a:gd name="connsiteX441" fmla="*/ 5042492 w 11218359"/>
              <a:gd name="connsiteY441" fmla="*/ 1347621 h 1347620"/>
              <a:gd name="connsiteX442" fmla="*/ 5053923 w 11218359"/>
              <a:gd name="connsiteY442" fmla="*/ 1347621 h 1347620"/>
              <a:gd name="connsiteX443" fmla="*/ 5065353 w 11218359"/>
              <a:gd name="connsiteY443" fmla="*/ 1347621 h 1347620"/>
              <a:gd name="connsiteX444" fmla="*/ 5076830 w 11218359"/>
              <a:gd name="connsiteY444" fmla="*/ 1347621 h 1347620"/>
              <a:gd name="connsiteX445" fmla="*/ 5088260 w 11218359"/>
              <a:gd name="connsiteY445" fmla="*/ 1347621 h 1347620"/>
              <a:gd name="connsiteX446" fmla="*/ 5099690 w 11218359"/>
              <a:gd name="connsiteY446" fmla="*/ 1347621 h 1347620"/>
              <a:gd name="connsiteX447" fmla="*/ 5111120 w 11218359"/>
              <a:gd name="connsiteY447" fmla="*/ 1347621 h 1347620"/>
              <a:gd name="connsiteX448" fmla="*/ 5122550 w 11218359"/>
              <a:gd name="connsiteY448" fmla="*/ 1347621 h 1347620"/>
              <a:gd name="connsiteX449" fmla="*/ 5134028 w 11218359"/>
              <a:gd name="connsiteY449" fmla="*/ 1347621 h 1347620"/>
              <a:gd name="connsiteX450" fmla="*/ 5145458 w 11218359"/>
              <a:gd name="connsiteY450" fmla="*/ 1347621 h 1347620"/>
              <a:gd name="connsiteX451" fmla="*/ 5156888 w 11218359"/>
              <a:gd name="connsiteY451" fmla="*/ 1347621 h 1347620"/>
              <a:gd name="connsiteX452" fmla="*/ 5168318 w 11218359"/>
              <a:gd name="connsiteY452" fmla="*/ 1347621 h 1347620"/>
              <a:gd name="connsiteX453" fmla="*/ 5179747 w 11218359"/>
              <a:gd name="connsiteY453" fmla="*/ 1347621 h 1347620"/>
              <a:gd name="connsiteX454" fmla="*/ 5191225 w 11218359"/>
              <a:gd name="connsiteY454" fmla="*/ 1347621 h 1347620"/>
              <a:gd name="connsiteX455" fmla="*/ 5202655 w 11218359"/>
              <a:gd name="connsiteY455" fmla="*/ 1347621 h 1347620"/>
              <a:gd name="connsiteX456" fmla="*/ 5214085 w 11218359"/>
              <a:gd name="connsiteY456" fmla="*/ 1347621 h 1347620"/>
              <a:gd name="connsiteX457" fmla="*/ 5225515 w 11218359"/>
              <a:gd name="connsiteY457" fmla="*/ 1347621 h 1347620"/>
              <a:gd name="connsiteX458" fmla="*/ 5236945 w 11218359"/>
              <a:gd name="connsiteY458" fmla="*/ 1347621 h 1347620"/>
              <a:gd name="connsiteX459" fmla="*/ 5248423 w 11218359"/>
              <a:gd name="connsiteY459" fmla="*/ 1347621 h 1347620"/>
              <a:gd name="connsiteX460" fmla="*/ 5259853 w 11218359"/>
              <a:gd name="connsiteY460" fmla="*/ 1347621 h 1347620"/>
              <a:gd name="connsiteX461" fmla="*/ 5271283 w 11218359"/>
              <a:gd name="connsiteY461" fmla="*/ 1347621 h 1347620"/>
              <a:gd name="connsiteX462" fmla="*/ 5282713 w 11218359"/>
              <a:gd name="connsiteY462" fmla="*/ 1347621 h 1347620"/>
              <a:gd name="connsiteX463" fmla="*/ 5294143 w 11218359"/>
              <a:gd name="connsiteY463" fmla="*/ 1347621 h 1347620"/>
              <a:gd name="connsiteX464" fmla="*/ 5305621 w 11218359"/>
              <a:gd name="connsiteY464" fmla="*/ 1347621 h 1347620"/>
              <a:gd name="connsiteX465" fmla="*/ 5317051 w 11218359"/>
              <a:gd name="connsiteY465" fmla="*/ 1347621 h 1347620"/>
              <a:gd name="connsiteX466" fmla="*/ 5328481 w 11218359"/>
              <a:gd name="connsiteY466" fmla="*/ 1347621 h 1347620"/>
              <a:gd name="connsiteX467" fmla="*/ 5339910 w 11218359"/>
              <a:gd name="connsiteY467" fmla="*/ 1347621 h 1347620"/>
              <a:gd name="connsiteX468" fmla="*/ 5351340 w 11218359"/>
              <a:gd name="connsiteY468" fmla="*/ 1347621 h 1347620"/>
              <a:gd name="connsiteX469" fmla="*/ 5362818 w 11218359"/>
              <a:gd name="connsiteY469" fmla="*/ 1347621 h 1347620"/>
              <a:gd name="connsiteX470" fmla="*/ 5374248 w 11218359"/>
              <a:gd name="connsiteY470" fmla="*/ 1347621 h 1347620"/>
              <a:gd name="connsiteX471" fmla="*/ 5385678 w 11218359"/>
              <a:gd name="connsiteY471" fmla="*/ 1347621 h 1347620"/>
              <a:gd name="connsiteX472" fmla="*/ 5397108 w 11218359"/>
              <a:gd name="connsiteY472" fmla="*/ 1347621 h 1347620"/>
              <a:gd name="connsiteX473" fmla="*/ 5408538 w 11218359"/>
              <a:gd name="connsiteY473" fmla="*/ 1347621 h 1347620"/>
              <a:gd name="connsiteX474" fmla="*/ 5420016 w 11218359"/>
              <a:gd name="connsiteY474" fmla="*/ 1347621 h 1347620"/>
              <a:gd name="connsiteX475" fmla="*/ 5431446 w 11218359"/>
              <a:gd name="connsiteY475" fmla="*/ 1347621 h 1347620"/>
              <a:gd name="connsiteX476" fmla="*/ 5442876 w 11218359"/>
              <a:gd name="connsiteY476" fmla="*/ 1347621 h 1347620"/>
              <a:gd name="connsiteX477" fmla="*/ 5454306 w 11218359"/>
              <a:gd name="connsiteY477" fmla="*/ 1347621 h 1347620"/>
              <a:gd name="connsiteX478" fmla="*/ 5465736 w 11218359"/>
              <a:gd name="connsiteY478" fmla="*/ 1347621 h 1347620"/>
              <a:gd name="connsiteX479" fmla="*/ 5477214 w 11218359"/>
              <a:gd name="connsiteY479" fmla="*/ 1347621 h 1347620"/>
              <a:gd name="connsiteX480" fmla="*/ 5488643 w 11218359"/>
              <a:gd name="connsiteY480" fmla="*/ 1347621 h 1347620"/>
              <a:gd name="connsiteX481" fmla="*/ 5500073 w 11218359"/>
              <a:gd name="connsiteY481" fmla="*/ 1347621 h 1347620"/>
              <a:gd name="connsiteX482" fmla="*/ 5511503 w 11218359"/>
              <a:gd name="connsiteY482" fmla="*/ 1347621 h 1347620"/>
              <a:gd name="connsiteX483" fmla="*/ 5522933 w 11218359"/>
              <a:gd name="connsiteY483" fmla="*/ 1347621 h 1347620"/>
              <a:gd name="connsiteX484" fmla="*/ 5534411 w 11218359"/>
              <a:gd name="connsiteY484" fmla="*/ 1347621 h 1347620"/>
              <a:gd name="connsiteX485" fmla="*/ 5545841 w 11218359"/>
              <a:gd name="connsiteY485" fmla="*/ 1347621 h 1347620"/>
              <a:gd name="connsiteX486" fmla="*/ 5557271 w 11218359"/>
              <a:gd name="connsiteY486" fmla="*/ 1347621 h 1347620"/>
              <a:gd name="connsiteX487" fmla="*/ 5568701 w 11218359"/>
              <a:gd name="connsiteY487" fmla="*/ 1347621 h 1347620"/>
              <a:gd name="connsiteX488" fmla="*/ 5580131 w 11218359"/>
              <a:gd name="connsiteY488" fmla="*/ 1347621 h 1347620"/>
              <a:gd name="connsiteX489" fmla="*/ 5591609 w 11218359"/>
              <a:gd name="connsiteY489" fmla="*/ 1347621 h 1347620"/>
              <a:gd name="connsiteX490" fmla="*/ 5603038 w 11218359"/>
              <a:gd name="connsiteY490" fmla="*/ 1347621 h 1347620"/>
              <a:gd name="connsiteX491" fmla="*/ 5614469 w 11218359"/>
              <a:gd name="connsiteY491" fmla="*/ 1347621 h 1347620"/>
              <a:gd name="connsiteX492" fmla="*/ 5625899 w 11218359"/>
              <a:gd name="connsiteY492" fmla="*/ 1347621 h 1347620"/>
              <a:gd name="connsiteX493" fmla="*/ 5637329 w 11218359"/>
              <a:gd name="connsiteY493" fmla="*/ 1347621 h 1347620"/>
              <a:gd name="connsiteX494" fmla="*/ 5648759 w 11218359"/>
              <a:gd name="connsiteY494" fmla="*/ 1347621 h 1347620"/>
              <a:gd name="connsiteX495" fmla="*/ 5660236 w 11218359"/>
              <a:gd name="connsiteY495" fmla="*/ 1347621 h 1347620"/>
              <a:gd name="connsiteX496" fmla="*/ 5671666 w 11218359"/>
              <a:gd name="connsiteY496" fmla="*/ 1347621 h 1347620"/>
              <a:gd name="connsiteX497" fmla="*/ 5683096 w 11218359"/>
              <a:gd name="connsiteY497" fmla="*/ 1347621 h 1347620"/>
              <a:gd name="connsiteX498" fmla="*/ 5694526 w 11218359"/>
              <a:gd name="connsiteY498" fmla="*/ 1347621 h 1347620"/>
              <a:gd name="connsiteX499" fmla="*/ 5705956 w 11218359"/>
              <a:gd name="connsiteY499" fmla="*/ 1347621 h 1347620"/>
              <a:gd name="connsiteX500" fmla="*/ 5717434 w 11218359"/>
              <a:gd name="connsiteY500" fmla="*/ 1347621 h 1347620"/>
              <a:gd name="connsiteX501" fmla="*/ 5728864 w 11218359"/>
              <a:gd name="connsiteY501" fmla="*/ 1347621 h 1347620"/>
              <a:gd name="connsiteX502" fmla="*/ 5740294 w 11218359"/>
              <a:gd name="connsiteY502" fmla="*/ 1347621 h 1347620"/>
              <a:gd name="connsiteX503" fmla="*/ 5751724 w 11218359"/>
              <a:gd name="connsiteY503" fmla="*/ 1347621 h 1347620"/>
              <a:gd name="connsiteX504" fmla="*/ 5763154 w 11218359"/>
              <a:gd name="connsiteY504" fmla="*/ 1347621 h 1347620"/>
              <a:gd name="connsiteX505" fmla="*/ 5774631 w 11218359"/>
              <a:gd name="connsiteY505" fmla="*/ 1347621 h 1347620"/>
              <a:gd name="connsiteX506" fmla="*/ 5786062 w 11218359"/>
              <a:gd name="connsiteY506" fmla="*/ 1347621 h 1347620"/>
              <a:gd name="connsiteX507" fmla="*/ 5797492 w 11218359"/>
              <a:gd name="connsiteY507" fmla="*/ 1347621 h 1347620"/>
              <a:gd name="connsiteX508" fmla="*/ 5808921 w 11218359"/>
              <a:gd name="connsiteY508" fmla="*/ 1347621 h 1347620"/>
              <a:gd name="connsiteX509" fmla="*/ 5820351 w 11218359"/>
              <a:gd name="connsiteY509" fmla="*/ 1347621 h 1347620"/>
              <a:gd name="connsiteX510" fmla="*/ 5831829 w 11218359"/>
              <a:gd name="connsiteY510" fmla="*/ 1347621 h 1347620"/>
              <a:gd name="connsiteX511" fmla="*/ 5843259 w 11218359"/>
              <a:gd name="connsiteY511" fmla="*/ 1347621 h 1347620"/>
              <a:gd name="connsiteX512" fmla="*/ 5854689 w 11218359"/>
              <a:gd name="connsiteY512" fmla="*/ 1347621 h 1347620"/>
              <a:gd name="connsiteX513" fmla="*/ 5866119 w 11218359"/>
              <a:gd name="connsiteY513" fmla="*/ 1347621 h 1347620"/>
              <a:gd name="connsiteX514" fmla="*/ 5877549 w 11218359"/>
              <a:gd name="connsiteY514" fmla="*/ 1347621 h 1347620"/>
              <a:gd name="connsiteX515" fmla="*/ 5889027 w 11218359"/>
              <a:gd name="connsiteY515" fmla="*/ 1347621 h 1347620"/>
              <a:gd name="connsiteX516" fmla="*/ 5900457 w 11218359"/>
              <a:gd name="connsiteY516" fmla="*/ 1347621 h 1347620"/>
              <a:gd name="connsiteX517" fmla="*/ 5911887 w 11218359"/>
              <a:gd name="connsiteY517" fmla="*/ 1347621 h 1347620"/>
              <a:gd name="connsiteX518" fmla="*/ 5923317 w 11218359"/>
              <a:gd name="connsiteY518" fmla="*/ 1347621 h 1347620"/>
              <a:gd name="connsiteX519" fmla="*/ 5934747 w 11218359"/>
              <a:gd name="connsiteY519" fmla="*/ 1347621 h 1347620"/>
              <a:gd name="connsiteX520" fmla="*/ 5946225 w 11218359"/>
              <a:gd name="connsiteY520" fmla="*/ 1347621 h 1347620"/>
              <a:gd name="connsiteX521" fmla="*/ 5957655 w 11218359"/>
              <a:gd name="connsiteY521" fmla="*/ 1347621 h 1347620"/>
              <a:gd name="connsiteX522" fmla="*/ 5969084 w 11218359"/>
              <a:gd name="connsiteY522" fmla="*/ 1347621 h 1347620"/>
              <a:gd name="connsiteX523" fmla="*/ 5980514 w 11218359"/>
              <a:gd name="connsiteY523" fmla="*/ 1347621 h 1347620"/>
              <a:gd name="connsiteX524" fmla="*/ 5991944 w 11218359"/>
              <a:gd name="connsiteY524" fmla="*/ 1347621 h 1347620"/>
              <a:gd name="connsiteX525" fmla="*/ 6003422 w 11218359"/>
              <a:gd name="connsiteY525" fmla="*/ 1347621 h 1347620"/>
              <a:gd name="connsiteX526" fmla="*/ 6014852 w 11218359"/>
              <a:gd name="connsiteY526" fmla="*/ 1347621 h 1347620"/>
              <a:gd name="connsiteX527" fmla="*/ 6026282 w 11218359"/>
              <a:gd name="connsiteY527" fmla="*/ 1347621 h 1347620"/>
              <a:gd name="connsiteX528" fmla="*/ 6037712 w 11218359"/>
              <a:gd name="connsiteY528" fmla="*/ 1347621 h 1347620"/>
              <a:gd name="connsiteX529" fmla="*/ 6049142 w 11218359"/>
              <a:gd name="connsiteY529" fmla="*/ 1347621 h 1347620"/>
              <a:gd name="connsiteX530" fmla="*/ 6060620 w 11218359"/>
              <a:gd name="connsiteY530" fmla="*/ 1347621 h 1347620"/>
              <a:gd name="connsiteX531" fmla="*/ 6072049 w 11218359"/>
              <a:gd name="connsiteY531" fmla="*/ 1347621 h 1347620"/>
              <a:gd name="connsiteX532" fmla="*/ 6083480 w 11218359"/>
              <a:gd name="connsiteY532" fmla="*/ 1347621 h 1347620"/>
              <a:gd name="connsiteX533" fmla="*/ 6094910 w 11218359"/>
              <a:gd name="connsiteY533" fmla="*/ 1347621 h 1347620"/>
              <a:gd name="connsiteX534" fmla="*/ 6106340 w 11218359"/>
              <a:gd name="connsiteY534" fmla="*/ 1347621 h 1347620"/>
              <a:gd name="connsiteX535" fmla="*/ 6117818 w 11218359"/>
              <a:gd name="connsiteY535" fmla="*/ 1347621 h 1347620"/>
              <a:gd name="connsiteX536" fmla="*/ 6129247 w 11218359"/>
              <a:gd name="connsiteY536" fmla="*/ 1347621 h 1347620"/>
              <a:gd name="connsiteX537" fmla="*/ 6140677 w 11218359"/>
              <a:gd name="connsiteY537" fmla="*/ 1347621 h 1347620"/>
              <a:gd name="connsiteX538" fmla="*/ 6152107 w 11218359"/>
              <a:gd name="connsiteY538" fmla="*/ 1347621 h 1347620"/>
              <a:gd name="connsiteX539" fmla="*/ 6163537 w 11218359"/>
              <a:gd name="connsiteY539" fmla="*/ 1347621 h 1347620"/>
              <a:gd name="connsiteX540" fmla="*/ 6175015 w 11218359"/>
              <a:gd name="connsiteY540" fmla="*/ 1347621 h 1347620"/>
              <a:gd name="connsiteX541" fmla="*/ 6186445 w 11218359"/>
              <a:gd name="connsiteY541" fmla="*/ 1347621 h 1347620"/>
              <a:gd name="connsiteX542" fmla="*/ 6197875 w 11218359"/>
              <a:gd name="connsiteY542" fmla="*/ 1347621 h 1347620"/>
              <a:gd name="connsiteX543" fmla="*/ 6209305 w 11218359"/>
              <a:gd name="connsiteY543" fmla="*/ 1347621 h 1347620"/>
              <a:gd name="connsiteX544" fmla="*/ 6220735 w 11218359"/>
              <a:gd name="connsiteY544" fmla="*/ 1347621 h 1347620"/>
              <a:gd name="connsiteX545" fmla="*/ 6232212 w 11218359"/>
              <a:gd name="connsiteY545" fmla="*/ 1347621 h 1347620"/>
              <a:gd name="connsiteX546" fmla="*/ 6243642 w 11218359"/>
              <a:gd name="connsiteY546" fmla="*/ 1347621 h 1347620"/>
              <a:gd name="connsiteX547" fmla="*/ 6255073 w 11218359"/>
              <a:gd name="connsiteY547" fmla="*/ 1347621 h 1347620"/>
              <a:gd name="connsiteX548" fmla="*/ 6266503 w 11218359"/>
              <a:gd name="connsiteY548" fmla="*/ 1347621 h 1347620"/>
              <a:gd name="connsiteX549" fmla="*/ 6277933 w 11218359"/>
              <a:gd name="connsiteY549" fmla="*/ 1347621 h 1347620"/>
              <a:gd name="connsiteX550" fmla="*/ 6289410 w 11218359"/>
              <a:gd name="connsiteY550" fmla="*/ 1347621 h 1347620"/>
              <a:gd name="connsiteX551" fmla="*/ 6300840 w 11218359"/>
              <a:gd name="connsiteY551" fmla="*/ 1347621 h 1347620"/>
              <a:gd name="connsiteX552" fmla="*/ 6312270 w 11218359"/>
              <a:gd name="connsiteY552" fmla="*/ 1347621 h 1347620"/>
              <a:gd name="connsiteX553" fmla="*/ 6323700 w 11218359"/>
              <a:gd name="connsiteY553" fmla="*/ 1347621 h 1347620"/>
              <a:gd name="connsiteX554" fmla="*/ 6335130 w 11218359"/>
              <a:gd name="connsiteY554" fmla="*/ 1347621 h 1347620"/>
              <a:gd name="connsiteX555" fmla="*/ 6346608 w 11218359"/>
              <a:gd name="connsiteY555" fmla="*/ 1347621 h 1347620"/>
              <a:gd name="connsiteX556" fmla="*/ 6358038 w 11218359"/>
              <a:gd name="connsiteY556" fmla="*/ 1347621 h 1347620"/>
              <a:gd name="connsiteX557" fmla="*/ 6369468 w 11218359"/>
              <a:gd name="connsiteY557" fmla="*/ 1347621 h 1347620"/>
              <a:gd name="connsiteX558" fmla="*/ 6380898 w 11218359"/>
              <a:gd name="connsiteY558" fmla="*/ 1347621 h 1347620"/>
              <a:gd name="connsiteX559" fmla="*/ 6392328 w 11218359"/>
              <a:gd name="connsiteY559" fmla="*/ 1347621 h 1347620"/>
              <a:gd name="connsiteX560" fmla="*/ 6403805 w 11218359"/>
              <a:gd name="connsiteY560" fmla="*/ 1347621 h 1347620"/>
              <a:gd name="connsiteX561" fmla="*/ 6415235 w 11218359"/>
              <a:gd name="connsiteY561" fmla="*/ 1347621 h 1347620"/>
              <a:gd name="connsiteX562" fmla="*/ 6426666 w 11218359"/>
              <a:gd name="connsiteY562" fmla="*/ 1347621 h 1347620"/>
              <a:gd name="connsiteX563" fmla="*/ 6438096 w 11218359"/>
              <a:gd name="connsiteY563" fmla="*/ 1347621 h 1347620"/>
              <a:gd name="connsiteX564" fmla="*/ 6449525 w 11218359"/>
              <a:gd name="connsiteY564" fmla="*/ 1347621 h 1347620"/>
              <a:gd name="connsiteX565" fmla="*/ 6461003 w 11218359"/>
              <a:gd name="connsiteY565" fmla="*/ 1347621 h 1347620"/>
              <a:gd name="connsiteX566" fmla="*/ 6472433 w 11218359"/>
              <a:gd name="connsiteY566" fmla="*/ 1347621 h 1347620"/>
              <a:gd name="connsiteX567" fmla="*/ 6483863 w 11218359"/>
              <a:gd name="connsiteY567" fmla="*/ 1347621 h 1347620"/>
              <a:gd name="connsiteX568" fmla="*/ 6495293 w 11218359"/>
              <a:gd name="connsiteY568" fmla="*/ 1347621 h 1347620"/>
              <a:gd name="connsiteX569" fmla="*/ 6506723 w 11218359"/>
              <a:gd name="connsiteY569" fmla="*/ 1347621 h 1347620"/>
              <a:gd name="connsiteX570" fmla="*/ 6518201 w 11218359"/>
              <a:gd name="connsiteY570" fmla="*/ 1347621 h 1347620"/>
              <a:gd name="connsiteX571" fmla="*/ 6529631 w 11218359"/>
              <a:gd name="connsiteY571" fmla="*/ 1347621 h 1347620"/>
              <a:gd name="connsiteX572" fmla="*/ 6541061 w 11218359"/>
              <a:gd name="connsiteY572" fmla="*/ 1347621 h 1347620"/>
              <a:gd name="connsiteX573" fmla="*/ 6552490 w 11218359"/>
              <a:gd name="connsiteY573" fmla="*/ 1347621 h 1347620"/>
              <a:gd name="connsiteX574" fmla="*/ 6563921 w 11218359"/>
              <a:gd name="connsiteY574" fmla="*/ 1347621 h 1347620"/>
              <a:gd name="connsiteX575" fmla="*/ 6575398 w 11218359"/>
              <a:gd name="connsiteY575" fmla="*/ 1347621 h 1347620"/>
              <a:gd name="connsiteX576" fmla="*/ 6586828 w 11218359"/>
              <a:gd name="connsiteY576" fmla="*/ 1347621 h 1347620"/>
              <a:gd name="connsiteX577" fmla="*/ 6598259 w 11218359"/>
              <a:gd name="connsiteY577" fmla="*/ 1347621 h 1347620"/>
              <a:gd name="connsiteX578" fmla="*/ 6609688 w 11218359"/>
              <a:gd name="connsiteY578" fmla="*/ 1347621 h 1347620"/>
              <a:gd name="connsiteX579" fmla="*/ 6621118 w 11218359"/>
              <a:gd name="connsiteY579" fmla="*/ 1347621 h 1347620"/>
              <a:gd name="connsiteX580" fmla="*/ 6632596 w 11218359"/>
              <a:gd name="connsiteY580" fmla="*/ 1347621 h 1347620"/>
              <a:gd name="connsiteX581" fmla="*/ 6644026 w 11218359"/>
              <a:gd name="connsiteY581" fmla="*/ 1347621 h 1347620"/>
              <a:gd name="connsiteX582" fmla="*/ 6655456 w 11218359"/>
              <a:gd name="connsiteY582" fmla="*/ 1347621 h 1347620"/>
              <a:gd name="connsiteX583" fmla="*/ 6666886 w 11218359"/>
              <a:gd name="connsiteY583" fmla="*/ 1347621 h 1347620"/>
              <a:gd name="connsiteX584" fmla="*/ 6678316 w 11218359"/>
              <a:gd name="connsiteY584" fmla="*/ 1347621 h 1347620"/>
              <a:gd name="connsiteX585" fmla="*/ 6689794 w 11218359"/>
              <a:gd name="connsiteY585" fmla="*/ 1347621 h 1347620"/>
              <a:gd name="connsiteX586" fmla="*/ 6701224 w 11218359"/>
              <a:gd name="connsiteY586" fmla="*/ 1347621 h 1347620"/>
              <a:gd name="connsiteX587" fmla="*/ 6712653 w 11218359"/>
              <a:gd name="connsiteY587" fmla="*/ 1347621 h 1347620"/>
              <a:gd name="connsiteX588" fmla="*/ 6724083 w 11218359"/>
              <a:gd name="connsiteY588" fmla="*/ 1347621 h 1347620"/>
              <a:gd name="connsiteX589" fmla="*/ 6735514 w 11218359"/>
              <a:gd name="connsiteY589" fmla="*/ 1347621 h 1347620"/>
              <a:gd name="connsiteX590" fmla="*/ 6746944 w 11218359"/>
              <a:gd name="connsiteY590" fmla="*/ 1347621 h 1347620"/>
              <a:gd name="connsiteX591" fmla="*/ 6758421 w 11218359"/>
              <a:gd name="connsiteY591" fmla="*/ 1347621 h 1347620"/>
              <a:gd name="connsiteX592" fmla="*/ 6769851 w 11218359"/>
              <a:gd name="connsiteY592" fmla="*/ 1347621 h 1347620"/>
              <a:gd name="connsiteX593" fmla="*/ 6781281 w 11218359"/>
              <a:gd name="connsiteY593" fmla="*/ 1347621 h 1347620"/>
              <a:gd name="connsiteX594" fmla="*/ 6792711 w 11218359"/>
              <a:gd name="connsiteY594" fmla="*/ 1347621 h 1347620"/>
              <a:gd name="connsiteX595" fmla="*/ 6804141 w 11218359"/>
              <a:gd name="connsiteY595" fmla="*/ 1347621 h 1347620"/>
              <a:gd name="connsiteX596" fmla="*/ 6815619 w 11218359"/>
              <a:gd name="connsiteY596" fmla="*/ 1347621 h 1347620"/>
              <a:gd name="connsiteX597" fmla="*/ 6827049 w 11218359"/>
              <a:gd name="connsiteY597" fmla="*/ 1347621 h 1347620"/>
              <a:gd name="connsiteX598" fmla="*/ 6838479 w 11218359"/>
              <a:gd name="connsiteY598" fmla="*/ 1347621 h 1347620"/>
              <a:gd name="connsiteX599" fmla="*/ 6849909 w 11218359"/>
              <a:gd name="connsiteY599" fmla="*/ 1347621 h 1347620"/>
              <a:gd name="connsiteX600" fmla="*/ 6861339 w 11218359"/>
              <a:gd name="connsiteY600" fmla="*/ 1347621 h 1347620"/>
              <a:gd name="connsiteX601" fmla="*/ 6872816 w 11218359"/>
              <a:gd name="connsiteY601" fmla="*/ 1347621 h 1347620"/>
              <a:gd name="connsiteX602" fmla="*/ 6884246 w 11218359"/>
              <a:gd name="connsiteY602" fmla="*/ 1347621 h 1347620"/>
              <a:gd name="connsiteX603" fmla="*/ 6895676 w 11218359"/>
              <a:gd name="connsiteY603" fmla="*/ 1347621 h 1347620"/>
              <a:gd name="connsiteX604" fmla="*/ 6907107 w 11218359"/>
              <a:gd name="connsiteY604" fmla="*/ 1347621 h 1347620"/>
              <a:gd name="connsiteX605" fmla="*/ 6918537 w 11218359"/>
              <a:gd name="connsiteY605" fmla="*/ 1347621 h 1347620"/>
              <a:gd name="connsiteX606" fmla="*/ 6930014 w 11218359"/>
              <a:gd name="connsiteY606" fmla="*/ 1347621 h 1347620"/>
              <a:gd name="connsiteX607" fmla="*/ 6941444 w 11218359"/>
              <a:gd name="connsiteY607" fmla="*/ 1347621 h 1347620"/>
              <a:gd name="connsiteX608" fmla="*/ 6952874 w 11218359"/>
              <a:gd name="connsiteY608" fmla="*/ 1347621 h 1347620"/>
              <a:gd name="connsiteX609" fmla="*/ 6964304 w 11218359"/>
              <a:gd name="connsiteY609" fmla="*/ 1347621 h 1347620"/>
              <a:gd name="connsiteX610" fmla="*/ 6975734 w 11218359"/>
              <a:gd name="connsiteY610" fmla="*/ 1347621 h 1347620"/>
              <a:gd name="connsiteX611" fmla="*/ 6987212 w 11218359"/>
              <a:gd name="connsiteY611" fmla="*/ 1347621 h 1347620"/>
              <a:gd name="connsiteX612" fmla="*/ 6998642 w 11218359"/>
              <a:gd name="connsiteY612" fmla="*/ 1347621 h 1347620"/>
              <a:gd name="connsiteX613" fmla="*/ 7010072 w 11218359"/>
              <a:gd name="connsiteY613" fmla="*/ 1347621 h 1347620"/>
              <a:gd name="connsiteX614" fmla="*/ 7021502 w 11218359"/>
              <a:gd name="connsiteY614" fmla="*/ 1347621 h 1347620"/>
              <a:gd name="connsiteX615" fmla="*/ 7032931 w 11218359"/>
              <a:gd name="connsiteY615" fmla="*/ 1347621 h 1347620"/>
              <a:gd name="connsiteX616" fmla="*/ 7044409 w 11218359"/>
              <a:gd name="connsiteY616" fmla="*/ 1347621 h 1347620"/>
              <a:gd name="connsiteX617" fmla="*/ 7055839 w 11218359"/>
              <a:gd name="connsiteY617" fmla="*/ 1347621 h 1347620"/>
              <a:gd name="connsiteX618" fmla="*/ 7067269 w 11218359"/>
              <a:gd name="connsiteY618" fmla="*/ 1347621 h 1347620"/>
              <a:gd name="connsiteX619" fmla="*/ 7078700 w 11218359"/>
              <a:gd name="connsiteY619" fmla="*/ 1347621 h 1347620"/>
              <a:gd name="connsiteX620" fmla="*/ 7090129 w 11218359"/>
              <a:gd name="connsiteY620" fmla="*/ 1347621 h 1347620"/>
              <a:gd name="connsiteX621" fmla="*/ 7101607 w 11218359"/>
              <a:gd name="connsiteY621" fmla="*/ 1347621 h 1347620"/>
              <a:gd name="connsiteX622" fmla="*/ 7113037 w 11218359"/>
              <a:gd name="connsiteY622" fmla="*/ 1347621 h 1347620"/>
              <a:gd name="connsiteX623" fmla="*/ 7124467 w 11218359"/>
              <a:gd name="connsiteY623" fmla="*/ 1347621 h 1347620"/>
              <a:gd name="connsiteX624" fmla="*/ 7135897 w 11218359"/>
              <a:gd name="connsiteY624" fmla="*/ 1347621 h 1347620"/>
              <a:gd name="connsiteX625" fmla="*/ 7147327 w 11218359"/>
              <a:gd name="connsiteY625" fmla="*/ 1347621 h 1347620"/>
              <a:gd name="connsiteX626" fmla="*/ 7158805 w 11218359"/>
              <a:gd name="connsiteY626" fmla="*/ 1347621 h 1347620"/>
              <a:gd name="connsiteX627" fmla="*/ 7170235 w 11218359"/>
              <a:gd name="connsiteY627" fmla="*/ 1347621 h 1347620"/>
              <a:gd name="connsiteX628" fmla="*/ 7181665 w 11218359"/>
              <a:gd name="connsiteY628" fmla="*/ 1347621 h 1347620"/>
              <a:gd name="connsiteX629" fmla="*/ 7193094 w 11218359"/>
              <a:gd name="connsiteY629" fmla="*/ 1347621 h 1347620"/>
              <a:gd name="connsiteX630" fmla="*/ 7204524 w 11218359"/>
              <a:gd name="connsiteY630" fmla="*/ 1347621 h 1347620"/>
              <a:gd name="connsiteX631" fmla="*/ 7216002 w 11218359"/>
              <a:gd name="connsiteY631" fmla="*/ 1347621 h 1347620"/>
              <a:gd name="connsiteX632" fmla="*/ 7227432 w 11218359"/>
              <a:gd name="connsiteY632" fmla="*/ 1347621 h 1347620"/>
              <a:gd name="connsiteX633" fmla="*/ 7238862 w 11218359"/>
              <a:gd name="connsiteY633" fmla="*/ 1347621 h 1347620"/>
              <a:gd name="connsiteX634" fmla="*/ 7250292 w 11218359"/>
              <a:gd name="connsiteY634" fmla="*/ 1347621 h 1347620"/>
              <a:gd name="connsiteX635" fmla="*/ 7261722 w 11218359"/>
              <a:gd name="connsiteY635" fmla="*/ 1347621 h 1347620"/>
              <a:gd name="connsiteX636" fmla="*/ 7273200 w 11218359"/>
              <a:gd name="connsiteY636" fmla="*/ 1347621 h 1347620"/>
              <a:gd name="connsiteX637" fmla="*/ 7284630 w 11218359"/>
              <a:gd name="connsiteY637" fmla="*/ 1347621 h 1347620"/>
              <a:gd name="connsiteX638" fmla="*/ 7296060 w 11218359"/>
              <a:gd name="connsiteY638" fmla="*/ 1347621 h 1347620"/>
              <a:gd name="connsiteX639" fmla="*/ 7307490 w 11218359"/>
              <a:gd name="connsiteY639" fmla="*/ 1347621 h 1347620"/>
              <a:gd name="connsiteX640" fmla="*/ 7318920 w 11218359"/>
              <a:gd name="connsiteY640" fmla="*/ 1347621 h 1347620"/>
              <a:gd name="connsiteX641" fmla="*/ 7330398 w 11218359"/>
              <a:gd name="connsiteY641" fmla="*/ 1347621 h 1347620"/>
              <a:gd name="connsiteX642" fmla="*/ 7341828 w 11218359"/>
              <a:gd name="connsiteY642" fmla="*/ 1347621 h 1347620"/>
              <a:gd name="connsiteX643" fmla="*/ 7353257 w 11218359"/>
              <a:gd name="connsiteY643" fmla="*/ 1347621 h 1347620"/>
              <a:gd name="connsiteX644" fmla="*/ 7364687 w 11218359"/>
              <a:gd name="connsiteY644" fmla="*/ 1347621 h 1347620"/>
              <a:gd name="connsiteX645" fmla="*/ 7376117 w 11218359"/>
              <a:gd name="connsiteY645" fmla="*/ 1347621 h 1347620"/>
              <a:gd name="connsiteX646" fmla="*/ 7387595 w 11218359"/>
              <a:gd name="connsiteY646" fmla="*/ 1347621 h 1347620"/>
              <a:gd name="connsiteX647" fmla="*/ 7399025 w 11218359"/>
              <a:gd name="connsiteY647" fmla="*/ 1347621 h 1347620"/>
              <a:gd name="connsiteX648" fmla="*/ 7410455 w 11218359"/>
              <a:gd name="connsiteY648" fmla="*/ 1347621 h 1347620"/>
              <a:gd name="connsiteX649" fmla="*/ 7421885 w 11218359"/>
              <a:gd name="connsiteY649" fmla="*/ 1347621 h 1347620"/>
              <a:gd name="connsiteX650" fmla="*/ 7433315 w 11218359"/>
              <a:gd name="connsiteY650" fmla="*/ 1347621 h 1347620"/>
              <a:gd name="connsiteX651" fmla="*/ 7444793 w 11218359"/>
              <a:gd name="connsiteY651" fmla="*/ 1347621 h 1347620"/>
              <a:gd name="connsiteX652" fmla="*/ 7456222 w 11218359"/>
              <a:gd name="connsiteY652" fmla="*/ 1347621 h 1347620"/>
              <a:gd name="connsiteX653" fmla="*/ 7467653 w 11218359"/>
              <a:gd name="connsiteY653" fmla="*/ 1347621 h 1347620"/>
              <a:gd name="connsiteX654" fmla="*/ 7479083 w 11218359"/>
              <a:gd name="connsiteY654" fmla="*/ 1347621 h 1347620"/>
              <a:gd name="connsiteX655" fmla="*/ 7490513 w 11218359"/>
              <a:gd name="connsiteY655" fmla="*/ 1347621 h 1347620"/>
              <a:gd name="connsiteX656" fmla="*/ 7501990 w 11218359"/>
              <a:gd name="connsiteY656" fmla="*/ 1347621 h 1347620"/>
              <a:gd name="connsiteX657" fmla="*/ 7513420 w 11218359"/>
              <a:gd name="connsiteY657" fmla="*/ 1347621 h 1347620"/>
              <a:gd name="connsiteX658" fmla="*/ 7524850 w 11218359"/>
              <a:gd name="connsiteY658" fmla="*/ 1347621 h 1347620"/>
              <a:gd name="connsiteX659" fmla="*/ 7536280 w 11218359"/>
              <a:gd name="connsiteY659" fmla="*/ 1347621 h 1347620"/>
              <a:gd name="connsiteX660" fmla="*/ 7547710 w 11218359"/>
              <a:gd name="connsiteY660" fmla="*/ 1347621 h 1347620"/>
              <a:gd name="connsiteX661" fmla="*/ 7559188 w 11218359"/>
              <a:gd name="connsiteY661" fmla="*/ 1347621 h 1347620"/>
              <a:gd name="connsiteX662" fmla="*/ 7570618 w 11218359"/>
              <a:gd name="connsiteY662" fmla="*/ 1347621 h 1347620"/>
              <a:gd name="connsiteX663" fmla="*/ 7582048 w 11218359"/>
              <a:gd name="connsiteY663" fmla="*/ 1347621 h 1347620"/>
              <a:gd name="connsiteX664" fmla="*/ 7593478 w 11218359"/>
              <a:gd name="connsiteY664" fmla="*/ 1347621 h 1347620"/>
              <a:gd name="connsiteX665" fmla="*/ 7604908 w 11218359"/>
              <a:gd name="connsiteY665" fmla="*/ 1347621 h 1347620"/>
              <a:gd name="connsiteX666" fmla="*/ 7616385 w 11218359"/>
              <a:gd name="connsiteY666" fmla="*/ 1347621 h 1347620"/>
              <a:gd name="connsiteX667" fmla="*/ 7627815 w 11218359"/>
              <a:gd name="connsiteY667" fmla="*/ 1347621 h 1347620"/>
              <a:gd name="connsiteX668" fmla="*/ 7639246 w 11218359"/>
              <a:gd name="connsiteY668" fmla="*/ 1347621 h 1347620"/>
              <a:gd name="connsiteX669" fmla="*/ 7650676 w 11218359"/>
              <a:gd name="connsiteY669" fmla="*/ 1347621 h 1347620"/>
              <a:gd name="connsiteX670" fmla="*/ 7662106 w 11218359"/>
              <a:gd name="connsiteY670" fmla="*/ 1347621 h 1347620"/>
              <a:gd name="connsiteX671" fmla="*/ 7673583 w 11218359"/>
              <a:gd name="connsiteY671" fmla="*/ 1347621 h 1347620"/>
              <a:gd name="connsiteX672" fmla="*/ 7685013 w 11218359"/>
              <a:gd name="connsiteY672" fmla="*/ 1347621 h 1347620"/>
              <a:gd name="connsiteX673" fmla="*/ 7696443 w 11218359"/>
              <a:gd name="connsiteY673" fmla="*/ 1347621 h 1347620"/>
              <a:gd name="connsiteX674" fmla="*/ 7707873 w 11218359"/>
              <a:gd name="connsiteY674" fmla="*/ 1347621 h 1347620"/>
              <a:gd name="connsiteX675" fmla="*/ 7719303 w 11218359"/>
              <a:gd name="connsiteY675" fmla="*/ 1347621 h 1347620"/>
              <a:gd name="connsiteX676" fmla="*/ 7730733 w 11218359"/>
              <a:gd name="connsiteY676" fmla="*/ 1347621 h 1347620"/>
              <a:gd name="connsiteX677" fmla="*/ 7742211 w 11218359"/>
              <a:gd name="connsiteY677" fmla="*/ 1347621 h 1347620"/>
              <a:gd name="connsiteX678" fmla="*/ 7753641 w 11218359"/>
              <a:gd name="connsiteY678" fmla="*/ 1347621 h 1347620"/>
              <a:gd name="connsiteX679" fmla="*/ 7765071 w 11218359"/>
              <a:gd name="connsiteY679" fmla="*/ 1347621 h 1347620"/>
              <a:gd name="connsiteX680" fmla="*/ 7776501 w 11218359"/>
              <a:gd name="connsiteY680" fmla="*/ 536343 h 1347620"/>
              <a:gd name="connsiteX681" fmla="*/ 7787931 w 11218359"/>
              <a:gd name="connsiteY681" fmla="*/ 258409 h 1347620"/>
              <a:gd name="connsiteX682" fmla="*/ 7799408 w 11218359"/>
              <a:gd name="connsiteY682" fmla="*/ 189300 h 1347620"/>
              <a:gd name="connsiteX683" fmla="*/ 7810839 w 11218359"/>
              <a:gd name="connsiteY683" fmla="*/ 175779 h 1347620"/>
              <a:gd name="connsiteX684" fmla="*/ 7822268 w 11218359"/>
              <a:gd name="connsiteY684" fmla="*/ 294465 h 1347620"/>
              <a:gd name="connsiteX685" fmla="*/ 7833698 w 11218359"/>
              <a:gd name="connsiteY685" fmla="*/ 455219 h 1347620"/>
              <a:gd name="connsiteX686" fmla="*/ 7845128 w 11218359"/>
              <a:gd name="connsiteY686" fmla="*/ 661040 h 1347620"/>
              <a:gd name="connsiteX687" fmla="*/ 7856606 w 11218359"/>
              <a:gd name="connsiteY687" fmla="*/ 673060 h 1347620"/>
              <a:gd name="connsiteX688" fmla="*/ 7868036 w 11218359"/>
              <a:gd name="connsiteY688" fmla="*/ 387610 h 1347620"/>
              <a:gd name="connsiteX689" fmla="*/ 7879466 w 11218359"/>
              <a:gd name="connsiteY689" fmla="*/ 52583 h 1347620"/>
              <a:gd name="connsiteX690" fmla="*/ 7890896 w 11218359"/>
              <a:gd name="connsiteY690" fmla="*/ 0 h 1347620"/>
              <a:gd name="connsiteX691" fmla="*/ 7902326 w 11218359"/>
              <a:gd name="connsiteY691" fmla="*/ 166764 h 1347620"/>
              <a:gd name="connsiteX692" fmla="*/ 7913804 w 11218359"/>
              <a:gd name="connsiteY692" fmla="*/ 449208 h 1347620"/>
              <a:gd name="connsiteX693" fmla="*/ 7925234 w 11218359"/>
              <a:gd name="connsiteY693" fmla="*/ 518317 h 1347620"/>
              <a:gd name="connsiteX694" fmla="*/ 7936663 w 11218359"/>
              <a:gd name="connsiteY694" fmla="*/ 402636 h 1347620"/>
              <a:gd name="connsiteX695" fmla="*/ 7948094 w 11218359"/>
              <a:gd name="connsiteY695" fmla="*/ 105166 h 1347620"/>
              <a:gd name="connsiteX696" fmla="*/ 7959524 w 11218359"/>
              <a:gd name="connsiteY696" fmla="*/ 304981 h 1347620"/>
              <a:gd name="connsiteX697" fmla="*/ 7971001 w 11218359"/>
              <a:gd name="connsiteY697" fmla="*/ 52583 h 1347620"/>
              <a:gd name="connsiteX698" fmla="*/ 7982431 w 11218359"/>
              <a:gd name="connsiteY698" fmla="*/ 259909 h 1347620"/>
              <a:gd name="connsiteX699" fmla="*/ 7993861 w 11218359"/>
              <a:gd name="connsiteY699" fmla="*/ 1343115 h 1347620"/>
              <a:gd name="connsiteX700" fmla="*/ 8005291 w 11218359"/>
              <a:gd name="connsiteY700" fmla="*/ 1347621 h 1347620"/>
              <a:gd name="connsiteX701" fmla="*/ 8016721 w 11218359"/>
              <a:gd name="connsiteY701" fmla="*/ 1346121 h 1347620"/>
              <a:gd name="connsiteX702" fmla="*/ 8028199 w 11218359"/>
              <a:gd name="connsiteY702" fmla="*/ 1347621 h 1347620"/>
              <a:gd name="connsiteX703" fmla="*/ 8039629 w 11218359"/>
              <a:gd name="connsiteY703" fmla="*/ 1347621 h 1347620"/>
              <a:gd name="connsiteX704" fmla="*/ 8051059 w 11218359"/>
              <a:gd name="connsiteY704" fmla="*/ 1347621 h 1347620"/>
              <a:gd name="connsiteX705" fmla="*/ 8062489 w 11218359"/>
              <a:gd name="connsiteY705" fmla="*/ 1347621 h 1347620"/>
              <a:gd name="connsiteX706" fmla="*/ 8073919 w 11218359"/>
              <a:gd name="connsiteY706" fmla="*/ 1347621 h 1347620"/>
              <a:gd name="connsiteX707" fmla="*/ 8085396 w 11218359"/>
              <a:gd name="connsiteY707" fmla="*/ 1346121 h 1347620"/>
              <a:gd name="connsiteX708" fmla="*/ 8096826 w 11218359"/>
              <a:gd name="connsiteY708" fmla="*/ 1347621 h 1347620"/>
              <a:gd name="connsiteX709" fmla="*/ 8108256 w 11218359"/>
              <a:gd name="connsiteY709" fmla="*/ 1347621 h 1347620"/>
              <a:gd name="connsiteX710" fmla="*/ 8119687 w 11218359"/>
              <a:gd name="connsiteY710" fmla="*/ 1347621 h 1347620"/>
              <a:gd name="connsiteX711" fmla="*/ 8131117 w 11218359"/>
              <a:gd name="connsiteY711" fmla="*/ 1347621 h 1347620"/>
              <a:gd name="connsiteX712" fmla="*/ 8142594 w 11218359"/>
              <a:gd name="connsiteY712" fmla="*/ 1347621 h 1347620"/>
              <a:gd name="connsiteX713" fmla="*/ 8154024 w 11218359"/>
              <a:gd name="connsiteY713" fmla="*/ 1347621 h 1347620"/>
              <a:gd name="connsiteX714" fmla="*/ 8165454 w 11218359"/>
              <a:gd name="connsiteY714" fmla="*/ 1347621 h 1347620"/>
              <a:gd name="connsiteX715" fmla="*/ 8176884 w 11218359"/>
              <a:gd name="connsiteY715" fmla="*/ 1347621 h 1347620"/>
              <a:gd name="connsiteX716" fmla="*/ 8188314 w 11218359"/>
              <a:gd name="connsiteY716" fmla="*/ 1347621 h 1347620"/>
              <a:gd name="connsiteX717" fmla="*/ 8199792 w 11218359"/>
              <a:gd name="connsiteY717" fmla="*/ 1347621 h 1347620"/>
              <a:gd name="connsiteX718" fmla="*/ 8211222 w 11218359"/>
              <a:gd name="connsiteY718" fmla="*/ 1347621 h 1347620"/>
              <a:gd name="connsiteX719" fmla="*/ 8222652 w 11218359"/>
              <a:gd name="connsiteY719" fmla="*/ 1347621 h 1347620"/>
              <a:gd name="connsiteX720" fmla="*/ 8234082 w 11218359"/>
              <a:gd name="connsiteY720" fmla="*/ 1347621 h 1347620"/>
              <a:gd name="connsiteX721" fmla="*/ 8245512 w 11218359"/>
              <a:gd name="connsiteY721" fmla="*/ 1347621 h 1347620"/>
              <a:gd name="connsiteX722" fmla="*/ 8256989 w 11218359"/>
              <a:gd name="connsiteY722" fmla="*/ 1347621 h 1347620"/>
              <a:gd name="connsiteX723" fmla="*/ 8268419 w 11218359"/>
              <a:gd name="connsiteY723" fmla="*/ 1347621 h 1347620"/>
              <a:gd name="connsiteX724" fmla="*/ 8279850 w 11218359"/>
              <a:gd name="connsiteY724" fmla="*/ 1347621 h 1347620"/>
              <a:gd name="connsiteX725" fmla="*/ 8291280 w 11218359"/>
              <a:gd name="connsiteY725" fmla="*/ 1347621 h 1347620"/>
              <a:gd name="connsiteX726" fmla="*/ 8302709 w 11218359"/>
              <a:gd name="connsiteY726" fmla="*/ 1347621 h 1347620"/>
              <a:gd name="connsiteX727" fmla="*/ 8314187 w 11218359"/>
              <a:gd name="connsiteY727" fmla="*/ 1347621 h 1347620"/>
              <a:gd name="connsiteX728" fmla="*/ 8325617 w 11218359"/>
              <a:gd name="connsiteY728" fmla="*/ 1347621 h 1347620"/>
              <a:gd name="connsiteX729" fmla="*/ 8337047 w 11218359"/>
              <a:gd name="connsiteY729" fmla="*/ 1347621 h 1347620"/>
              <a:gd name="connsiteX730" fmla="*/ 8348477 w 11218359"/>
              <a:gd name="connsiteY730" fmla="*/ 1347621 h 1347620"/>
              <a:gd name="connsiteX731" fmla="*/ 8359907 w 11218359"/>
              <a:gd name="connsiteY731" fmla="*/ 1347621 h 1347620"/>
              <a:gd name="connsiteX732" fmla="*/ 8371385 w 11218359"/>
              <a:gd name="connsiteY732" fmla="*/ 1347621 h 1347620"/>
              <a:gd name="connsiteX733" fmla="*/ 8382815 w 11218359"/>
              <a:gd name="connsiteY733" fmla="*/ 1347621 h 1347620"/>
              <a:gd name="connsiteX734" fmla="*/ 8394245 w 11218359"/>
              <a:gd name="connsiteY734" fmla="*/ 1347621 h 1347620"/>
              <a:gd name="connsiteX735" fmla="*/ 8405674 w 11218359"/>
              <a:gd name="connsiteY735" fmla="*/ 1347621 h 1347620"/>
              <a:gd name="connsiteX736" fmla="*/ 8417104 w 11218359"/>
              <a:gd name="connsiteY736" fmla="*/ 1347621 h 1347620"/>
              <a:gd name="connsiteX737" fmla="*/ 8428582 w 11218359"/>
              <a:gd name="connsiteY737" fmla="*/ 1347621 h 1347620"/>
              <a:gd name="connsiteX738" fmla="*/ 8440012 w 11218359"/>
              <a:gd name="connsiteY738" fmla="*/ 1347621 h 1347620"/>
              <a:gd name="connsiteX739" fmla="*/ 8451442 w 11218359"/>
              <a:gd name="connsiteY739" fmla="*/ 1347621 h 1347620"/>
              <a:gd name="connsiteX740" fmla="*/ 8462872 w 11218359"/>
              <a:gd name="connsiteY740" fmla="*/ 1347621 h 1347620"/>
              <a:gd name="connsiteX741" fmla="*/ 8474302 w 11218359"/>
              <a:gd name="connsiteY741" fmla="*/ 1347621 h 1347620"/>
              <a:gd name="connsiteX742" fmla="*/ 8485780 w 11218359"/>
              <a:gd name="connsiteY742" fmla="*/ 1347621 h 1347620"/>
              <a:gd name="connsiteX743" fmla="*/ 8497210 w 11218359"/>
              <a:gd name="connsiteY743" fmla="*/ 1347621 h 1347620"/>
              <a:gd name="connsiteX744" fmla="*/ 8508640 w 11218359"/>
              <a:gd name="connsiteY744" fmla="*/ 1347621 h 1347620"/>
              <a:gd name="connsiteX745" fmla="*/ 8520069 w 11218359"/>
              <a:gd name="connsiteY745" fmla="*/ 1347621 h 1347620"/>
              <a:gd name="connsiteX746" fmla="*/ 8531500 w 11218359"/>
              <a:gd name="connsiteY746" fmla="*/ 1347621 h 1347620"/>
              <a:gd name="connsiteX747" fmla="*/ 8542977 w 11218359"/>
              <a:gd name="connsiteY747" fmla="*/ 1347621 h 1347620"/>
              <a:gd name="connsiteX748" fmla="*/ 8554407 w 11218359"/>
              <a:gd name="connsiteY748" fmla="*/ 1347621 h 1347620"/>
              <a:gd name="connsiteX749" fmla="*/ 8565837 w 11218359"/>
              <a:gd name="connsiteY749" fmla="*/ 1347621 h 1347620"/>
              <a:gd name="connsiteX750" fmla="*/ 8577267 w 11218359"/>
              <a:gd name="connsiteY750" fmla="*/ 1347621 h 1347620"/>
              <a:gd name="connsiteX751" fmla="*/ 8588697 w 11218359"/>
              <a:gd name="connsiteY751" fmla="*/ 1347621 h 1347620"/>
              <a:gd name="connsiteX752" fmla="*/ 8600175 w 11218359"/>
              <a:gd name="connsiteY752" fmla="*/ 1347621 h 1347620"/>
              <a:gd name="connsiteX753" fmla="*/ 8611605 w 11218359"/>
              <a:gd name="connsiteY753" fmla="*/ 1347621 h 1347620"/>
              <a:gd name="connsiteX754" fmla="*/ 8623035 w 11218359"/>
              <a:gd name="connsiteY754" fmla="*/ 1347621 h 1347620"/>
              <a:gd name="connsiteX755" fmla="*/ 8634465 w 11218359"/>
              <a:gd name="connsiteY755" fmla="*/ 1347621 h 1347620"/>
              <a:gd name="connsiteX756" fmla="*/ 8645895 w 11218359"/>
              <a:gd name="connsiteY756" fmla="*/ 1347621 h 1347620"/>
              <a:gd name="connsiteX757" fmla="*/ 8657373 w 11218359"/>
              <a:gd name="connsiteY757" fmla="*/ 1347621 h 1347620"/>
              <a:gd name="connsiteX758" fmla="*/ 8668802 w 11218359"/>
              <a:gd name="connsiteY758" fmla="*/ 1347621 h 1347620"/>
              <a:gd name="connsiteX759" fmla="*/ 8680232 w 11218359"/>
              <a:gd name="connsiteY759" fmla="*/ 1347621 h 1347620"/>
              <a:gd name="connsiteX760" fmla="*/ 8691662 w 11218359"/>
              <a:gd name="connsiteY760" fmla="*/ 1347621 h 1347620"/>
              <a:gd name="connsiteX761" fmla="*/ 8703093 w 11218359"/>
              <a:gd name="connsiteY761" fmla="*/ 1347621 h 1347620"/>
              <a:gd name="connsiteX762" fmla="*/ 8714570 w 11218359"/>
              <a:gd name="connsiteY762" fmla="*/ 1347621 h 1347620"/>
              <a:gd name="connsiteX763" fmla="*/ 8726000 w 11218359"/>
              <a:gd name="connsiteY763" fmla="*/ 1347621 h 1347620"/>
              <a:gd name="connsiteX764" fmla="*/ 8737430 w 11218359"/>
              <a:gd name="connsiteY764" fmla="*/ 1347621 h 1347620"/>
              <a:gd name="connsiteX765" fmla="*/ 8748860 w 11218359"/>
              <a:gd name="connsiteY765" fmla="*/ 1347621 h 1347620"/>
              <a:gd name="connsiteX766" fmla="*/ 8760290 w 11218359"/>
              <a:gd name="connsiteY766" fmla="*/ 1347621 h 1347620"/>
              <a:gd name="connsiteX767" fmla="*/ 8771768 w 11218359"/>
              <a:gd name="connsiteY767" fmla="*/ 1347621 h 1347620"/>
              <a:gd name="connsiteX768" fmla="*/ 8783198 w 11218359"/>
              <a:gd name="connsiteY768" fmla="*/ 1347621 h 1347620"/>
              <a:gd name="connsiteX769" fmla="*/ 8794628 w 11218359"/>
              <a:gd name="connsiteY769" fmla="*/ 1347621 h 1347620"/>
              <a:gd name="connsiteX770" fmla="*/ 8806058 w 11218359"/>
              <a:gd name="connsiteY770" fmla="*/ 1347621 h 1347620"/>
              <a:gd name="connsiteX771" fmla="*/ 8817488 w 11218359"/>
              <a:gd name="connsiteY771" fmla="*/ 1347621 h 1347620"/>
              <a:gd name="connsiteX772" fmla="*/ 8828918 w 11218359"/>
              <a:gd name="connsiteY772" fmla="*/ 1347621 h 1347620"/>
              <a:gd name="connsiteX773" fmla="*/ 8840395 w 11218359"/>
              <a:gd name="connsiteY773" fmla="*/ 1347621 h 1347620"/>
              <a:gd name="connsiteX774" fmla="*/ 8851825 w 11218359"/>
              <a:gd name="connsiteY774" fmla="*/ 1347621 h 1347620"/>
              <a:gd name="connsiteX775" fmla="*/ 8863256 w 11218359"/>
              <a:gd name="connsiteY775" fmla="*/ 1347621 h 1347620"/>
              <a:gd name="connsiteX776" fmla="*/ 8874686 w 11218359"/>
              <a:gd name="connsiteY776" fmla="*/ 1347621 h 1347620"/>
              <a:gd name="connsiteX777" fmla="*/ 8886115 w 11218359"/>
              <a:gd name="connsiteY777" fmla="*/ 1347621 h 1347620"/>
              <a:gd name="connsiteX778" fmla="*/ 8897593 w 11218359"/>
              <a:gd name="connsiteY778" fmla="*/ 1347621 h 1347620"/>
              <a:gd name="connsiteX779" fmla="*/ 8909022 w 11218359"/>
              <a:gd name="connsiteY779" fmla="*/ 1347621 h 1347620"/>
              <a:gd name="connsiteX780" fmla="*/ 8920453 w 11218359"/>
              <a:gd name="connsiteY780" fmla="*/ 1347621 h 1347620"/>
              <a:gd name="connsiteX781" fmla="*/ 8931883 w 11218359"/>
              <a:gd name="connsiteY781" fmla="*/ 1347621 h 1347620"/>
              <a:gd name="connsiteX782" fmla="*/ 8943313 w 11218359"/>
              <a:gd name="connsiteY782" fmla="*/ 1347621 h 1347620"/>
              <a:gd name="connsiteX783" fmla="*/ 8954791 w 11218359"/>
              <a:gd name="connsiteY783" fmla="*/ 1347621 h 1347620"/>
              <a:gd name="connsiteX784" fmla="*/ 8966220 w 11218359"/>
              <a:gd name="connsiteY784" fmla="*/ 1347621 h 1347620"/>
              <a:gd name="connsiteX785" fmla="*/ 8977651 w 11218359"/>
              <a:gd name="connsiteY785" fmla="*/ 1347621 h 1347620"/>
              <a:gd name="connsiteX786" fmla="*/ 8989080 w 11218359"/>
              <a:gd name="connsiteY786" fmla="*/ 1347621 h 1347620"/>
              <a:gd name="connsiteX787" fmla="*/ 9000511 w 11218359"/>
              <a:gd name="connsiteY787" fmla="*/ 1347621 h 1347620"/>
              <a:gd name="connsiteX788" fmla="*/ 9011988 w 11218359"/>
              <a:gd name="connsiteY788" fmla="*/ 1347621 h 1347620"/>
              <a:gd name="connsiteX789" fmla="*/ 9023418 w 11218359"/>
              <a:gd name="connsiteY789" fmla="*/ 1347621 h 1347620"/>
              <a:gd name="connsiteX790" fmla="*/ 9034849 w 11218359"/>
              <a:gd name="connsiteY790" fmla="*/ 1347621 h 1347620"/>
              <a:gd name="connsiteX791" fmla="*/ 9046278 w 11218359"/>
              <a:gd name="connsiteY791" fmla="*/ 1347621 h 1347620"/>
              <a:gd name="connsiteX792" fmla="*/ 9057709 w 11218359"/>
              <a:gd name="connsiteY792" fmla="*/ 1347621 h 1347620"/>
              <a:gd name="connsiteX793" fmla="*/ 9069186 w 11218359"/>
              <a:gd name="connsiteY793" fmla="*/ 1347621 h 1347620"/>
              <a:gd name="connsiteX794" fmla="*/ 9080615 w 11218359"/>
              <a:gd name="connsiteY794" fmla="*/ 1347621 h 1347620"/>
              <a:gd name="connsiteX795" fmla="*/ 9092046 w 11218359"/>
              <a:gd name="connsiteY795" fmla="*/ 1347621 h 1347620"/>
              <a:gd name="connsiteX796" fmla="*/ 9103476 w 11218359"/>
              <a:gd name="connsiteY796" fmla="*/ 1347621 h 1347620"/>
              <a:gd name="connsiteX797" fmla="*/ 9114906 w 11218359"/>
              <a:gd name="connsiteY797" fmla="*/ 1347621 h 1347620"/>
              <a:gd name="connsiteX798" fmla="*/ 9126384 w 11218359"/>
              <a:gd name="connsiteY798" fmla="*/ 1347621 h 1347620"/>
              <a:gd name="connsiteX799" fmla="*/ 9137813 w 11218359"/>
              <a:gd name="connsiteY799" fmla="*/ 1347621 h 1347620"/>
              <a:gd name="connsiteX800" fmla="*/ 9149244 w 11218359"/>
              <a:gd name="connsiteY800" fmla="*/ 1347621 h 1347620"/>
              <a:gd name="connsiteX801" fmla="*/ 9160673 w 11218359"/>
              <a:gd name="connsiteY801" fmla="*/ 1347621 h 1347620"/>
              <a:gd name="connsiteX802" fmla="*/ 9172104 w 11218359"/>
              <a:gd name="connsiteY802" fmla="*/ 1347621 h 1347620"/>
              <a:gd name="connsiteX803" fmla="*/ 9183581 w 11218359"/>
              <a:gd name="connsiteY803" fmla="*/ 1347621 h 1347620"/>
              <a:gd name="connsiteX804" fmla="*/ 9195011 w 11218359"/>
              <a:gd name="connsiteY804" fmla="*/ 1347621 h 1347620"/>
              <a:gd name="connsiteX805" fmla="*/ 9206442 w 11218359"/>
              <a:gd name="connsiteY805" fmla="*/ 1347621 h 1347620"/>
              <a:gd name="connsiteX806" fmla="*/ 9217871 w 11218359"/>
              <a:gd name="connsiteY806" fmla="*/ 1347621 h 1347620"/>
              <a:gd name="connsiteX807" fmla="*/ 9229301 w 11218359"/>
              <a:gd name="connsiteY807" fmla="*/ 1347621 h 1347620"/>
              <a:gd name="connsiteX808" fmla="*/ 9240779 w 11218359"/>
              <a:gd name="connsiteY808" fmla="*/ 1347621 h 1347620"/>
              <a:gd name="connsiteX809" fmla="*/ 9252209 w 11218359"/>
              <a:gd name="connsiteY809" fmla="*/ 1347621 h 1347620"/>
              <a:gd name="connsiteX810" fmla="*/ 9263639 w 11218359"/>
              <a:gd name="connsiteY810" fmla="*/ 1347621 h 1347620"/>
              <a:gd name="connsiteX811" fmla="*/ 9275069 w 11218359"/>
              <a:gd name="connsiteY811" fmla="*/ 1347621 h 1347620"/>
              <a:gd name="connsiteX812" fmla="*/ 9286498 w 11218359"/>
              <a:gd name="connsiteY812" fmla="*/ 1347621 h 1347620"/>
              <a:gd name="connsiteX813" fmla="*/ 9297977 w 11218359"/>
              <a:gd name="connsiteY813" fmla="*/ 1347621 h 1347620"/>
              <a:gd name="connsiteX814" fmla="*/ 9309406 w 11218359"/>
              <a:gd name="connsiteY814" fmla="*/ 1347621 h 1347620"/>
              <a:gd name="connsiteX815" fmla="*/ 9320837 w 11218359"/>
              <a:gd name="connsiteY815" fmla="*/ 1347621 h 1347620"/>
              <a:gd name="connsiteX816" fmla="*/ 9332266 w 11218359"/>
              <a:gd name="connsiteY816" fmla="*/ 1347621 h 1347620"/>
              <a:gd name="connsiteX817" fmla="*/ 9343696 w 11218359"/>
              <a:gd name="connsiteY817" fmla="*/ 1347621 h 1347620"/>
              <a:gd name="connsiteX818" fmla="*/ 9355174 w 11218359"/>
              <a:gd name="connsiteY818" fmla="*/ 1347621 h 1347620"/>
              <a:gd name="connsiteX819" fmla="*/ 9366604 w 11218359"/>
              <a:gd name="connsiteY819" fmla="*/ 1347621 h 1347620"/>
              <a:gd name="connsiteX820" fmla="*/ 9378035 w 11218359"/>
              <a:gd name="connsiteY820" fmla="*/ 1347621 h 1347620"/>
              <a:gd name="connsiteX821" fmla="*/ 9389464 w 11218359"/>
              <a:gd name="connsiteY821" fmla="*/ 1347621 h 1347620"/>
              <a:gd name="connsiteX822" fmla="*/ 9400894 w 11218359"/>
              <a:gd name="connsiteY822" fmla="*/ 1347621 h 1347620"/>
              <a:gd name="connsiteX823" fmla="*/ 9412372 w 11218359"/>
              <a:gd name="connsiteY823" fmla="*/ 1347621 h 1347620"/>
              <a:gd name="connsiteX824" fmla="*/ 9423802 w 11218359"/>
              <a:gd name="connsiteY824" fmla="*/ 1347621 h 1347620"/>
              <a:gd name="connsiteX825" fmla="*/ 9435232 w 11218359"/>
              <a:gd name="connsiteY825" fmla="*/ 1347621 h 1347620"/>
              <a:gd name="connsiteX826" fmla="*/ 9446662 w 11218359"/>
              <a:gd name="connsiteY826" fmla="*/ 1347621 h 1347620"/>
              <a:gd name="connsiteX827" fmla="*/ 9458091 w 11218359"/>
              <a:gd name="connsiteY827" fmla="*/ 1347621 h 1347620"/>
              <a:gd name="connsiteX828" fmla="*/ 9469570 w 11218359"/>
              <a:gd name="connsiteY828" fmla="*/ 1347621 h 1347620"/>
              <a:gd name="connsiteX829" fmla="*/ 9480999 w 11218359"/>
              <a:gd name="connsiteY829" fmla="*/ 1347621 h 1347620"/>
              <a:gd name="connsiteX830" fmla="*/ 9492429 w 11218359"/>
              <a:gd name="connsiteY830" fmla="*/ 1347621 h 1347620"/>
              <a:gd name="connsiteX831" fmla="*/ 9503859 w 11218359"/>
              <a:gd name="connsiteY831" fmla="*/ 1347621 h 1347620"/>
              <a:gd name="connsiteX832" fmla="*/ 9515289 w 11218359"/>
              <a:gd name="connsiteY832" fmla="*/ 1347621 h 1347620"/>
              <a:gd name="connsiteX833" fmla="*/ 9526767 w 11218359"/>
              <a:gd name="connsiteY833" fmla="*/ 1347621 h 1347620"/>
              <a:gd name="connsiteX834" fmla="*/ 9538197 w 11218359"/>
              <a:gd name="connsiteY834" fmla="*/ 1347621 h 1347620"/>
              <a:gd name="connsiteX835" fmla="*/ 9549626 w 11218359"/>
              <a:gd name="connsiteY835" fmla="*/ 1347621 h 1347620"/>
              <a:gd name="connsiteX836" fmla="*/ 9561057 w 11218359"/>
              <a:gd name="connsiteY836" fmla="*/ 1347621 h 1347620"/>
              <a:gd name="connsiteX837" fmla="*/ 9572487 w 11218359"/>
              <a:gd name="connsiteY837" fmla="*/ 1347621 h 1347620"/>
              <a:gd name="connsiteX838" fmla="*/ 9583965 w 11218359"/>
              <a:gd name="connsiteY838" fmla="*/ 1347621 h 1347620"/>
              <a:gd name="connsiteX839" fmla="*/ 9595395 w 11218359"/>
              <a:gd name="connsiteY839" fmla="*/ 1347621 h 1347620"/>
              <a:gd name="connsiteX840" fmla="*/ 9606824 w 11218359"/>
              <a:gd name="connsiteY840" fmla="*/ 1347621 h 1347620"/>
              <a:gd name="connsiteX841" fmla="*/ 9618255 w 11218359"/>
              <a:gd name="connsiteY841" fmla="*/ 1347621 h 1347620"/>
              <a:gd name="connsiteX842" fmla="*/ 9629684 w 11218359"/>
              <a:gd name="connsiteY842" fmla="*/ 1347621 h 1347620"/>
              <a:gd name="connsiteX843" fmla="*/ 9641163 w 11218359"/>
              <a:gd name="connsiteY843" fmla="*/ 1347621 h 1347620"/>
              <a:gd name="connsiteX844" fmla="*/ 9652592 w 11218359"/>
              <a:gd name="connsiteY844" fmla="*/ 1347621 h 1347620"/>
              <a:gd name="connsiteX845" fmla="*/ 9664022 w 11218359"/>
              <a:gd name="connsiteY845" fmla="*/ 1347621 h 1347620"/>
              <a:gd name="connsiteX846" fmla="*/ 9675452 w 11218359"/>
              <a:gd name="connsiteY846" fmla="*/ 1347621 h 1347620"/>
              <a:gd name="connsiteX847" fmla="*/ 9686882 w 11218359"/>
              <a:gd name="connsiteY847" fmla="*/ 1347621 h 1347620"/>
              <a:gd name="connsiteX848" fmla="*/ 9698360 w 11218359"/>
              <a:gd name="connsiteY848" fmla="*/ 1347621 h 1347620"/>
              <a:gd name="connsiteX849" fmla="*/ 9709790 w 11218359"/>
              <a:gd name="connsiteY849" fmla="*/ 1347621 h 1347620"/>
              <a:gd name="connsiteX850" fmla="*/ 9721219 w 11218359"/>
              <a:gd name="connsiteY850" fmla="*/ 1347621 h 1347620"/>
              <a:gd name="connsiteX851" fmla="*/ 9732650 w 11218359"/>
              <a:gd name="connsiteY851" fmla="*/ 1347621 h 1347620"/>
              <a:gd name="connsiteX852" fmla="*/ 9744080 w 11218359"/>
              <a:gd name="connsiteY852" fmla="*/ 1347621 h 1347620"/>
              <a:gd name="connsiteX853" fmla="*/ 9755557 w 11218359"/>
              <a:gd name="connsiteY853" fmla="*/ 1347621 h 1347620"/>
              <a:gd name="connsiteX854" fmla="*/ 9766988 w 11218359"/>
              <a:gd name="connsiteY854" fmla="*/ 1347621 h 1347620"/>
              <a:gd name="connsiteX855" fmla="*/ 9778417 w 11218359"/>
              <a:gd name="connsiteY855" fmla="*/ 1347621 h 1347620"/>
              <a:gd name="connsiteX856" fmla="*/ 9789848 w 11218359"/>
              <a:gd name="connsiteY856" fmla="*/ 1347621 h 1347620"/>
              <a:gd name="connsiteX857" fmla="*/ 9801277 w 11218359"/>
              <a:gd name="connsiteY857" fmla="*/ 1347621 h 1347620"/>
              <a:gd name="connsiteX858" fmla="*/ 9812755 w 11218359"/>
              <a:gd name="connsiteY858" fmla="*/ 1347621 h 1347620"/>
              <a:gd name="connsiteX859" fmla="*/ 9824185 w 11218359"/>
              <a:gd name="connsiteY859" fmla="*/ 1347621 h 1347620"/>
              <a:gd name="connsiteX860" fmla="*/ 9835615 w 11218359"/>
              <a:gd name="connsiteY860" fmla="*/ 1347621 h 1347620"/>
              <a:gd name="connsiteX861" fmla="*/ 9847045 w 11218359"/>
              <a:gd name="connsiteY861" fmla="*/ 1347621 h 1347620"/>
              <a:gd name="connsiteX862" fmla="*/ 9858475 w 11218359"/>
              <a:gd name="connsiteY862" fmla="*/ 1347621 h 1347620"/>
              <a:gd name="connsiteX863" fmla="*/ 9869952 w 11218359"/>
              <a:gd name="connsiteY863" fmla="*/ 1347621 h 1347620"/>
              <a:gd name="connsiteX864" fmla="*/ 9881383 w 11218359"/>
              <a:gd name="connsiteY864" fmla="*/ 1347621 h 1347620"/>
              <a:gd name="connsiteX865" fmla="*/ 9892812 w 11218359"/>
              <a:gd name="connsiteY865" fmla="*/ 1347621 h 1347620"/>
              <a:gd name="connsiteX866" fmla="*/ 9904243 w 11218359"/>
              <a:gd name="connsiteY866" fmla="*/ 1347621 h 1347620"/>
              <a:gd name="connsiteX867" fmla="*/ 9915673 w 11218359"/>
              <a:gd name="connsiteY867" fmla="*/ 1347621 h 1347620"/>
              <a:gd name="connsiteX868" fmla="*/ 9927102 w 11218359"/>
              <a:gd name="connsiteY868" fmla="*/ 1347621 h 1347620"/>
              <a:gd name="connsiteX869" fmla="*/ 9938581 w 11218359"/>
              <a:gd name="connsiteY869" fmla="*/ 1347621 h 1347620"/>
              <a:gd name="connsiteX870" fmla="*/ 9950010 w 11218359"/>
              <a:gd name="connsiteY870" fmla="*/ 1347621 h 1347620"/>
              <a:gd name="connsiteX871" fmla="*/ 9961441 w 11218359"/>
              <a:gd name="connsiteY871" fmla="*/ 1347621 h 1347620"/>
              <a:gd name="connsiteX872" fmla="*/ 9972870 w 11218359"/>
              <a:gd name="connsiteY872" fmla="*/ 1347621 h 1347620"/>
              <a:gd name="connsiteX873" fmla="*/ 9984300 w 11218359"/>
              <a:gd name="connsiteY873" fmla="*/ 1347621 h 1347620"/>
              <a:gd name="connsiteX874" fmla="*/ 9995778 w 11218359"/>
              <a:gd name="connsiteY874" fmla="*/ 1347621 h 1347620"/>
              <a:gd name="connsiteX875" fmla="*/ 10007208 w 11218359"/>
              <a:gd name="connsiteY875" fmla="*/ 1347621 h 1347620"/>
              <a:gd name="connsiteX876" fmla="*/ 10018638 w 11218359"/>
              <a:gd name="connsiteY876" fmla="*/ 1347621 h 1347620"/>
              <a:gd name="connsiteX877" fmla="*/ 10030068 w 11218359"/>
              <a:gd name="connsiteY877" fmla="*/ 1347621 h 1347620"/>
              <a:gd name="connsiteX878" fmla="*/ 10041498 w 11218359"/>
              <a:gd name="connsiteY878" fmla="*/ 1347621 h 1347620"/>
              <a:gd name="connsiteX879" fmla="*/ 10052976 w 11218359"/>
              <a:gd name="connsiteY879" fmla="*/ 1347621 h 1347620"/>
              <a:gd name="connsiteX880" fmla="*/ 10064405 w 11218359"/>
              <a:gd name="connsiteY880" fmla="*/ 1347621 h 1347620"/>
              <a:gd name="connsiteX881" fmla="*/ 10075835 w 11218359"/>
              <a:gd name="connsiteY881" fmla="*/ 1347621 h 1347620"/>
              <a:gd name="connsiteX882" fmla="*/ 10087266 w 11218359"/>
              <a:gd name="connsiteY882" fmla="*/ 1347621 h 1347620"/>
              <a:gd name="connsiteX883" fmla="*/ 10098695 w 11218359"/>
              <a:gd name="connsiteY883" fmla="*/ 1347621 h 1347620"/>
              <a:gd name="connsiteX884" fmla="*/ 10110174 w 11218359"/>
              <a:gd name="connsiteY884" fmla="*/ 1347621 h 1347620"/>
              <a:gd name="connsiteX885" fmla="*/ 10121603 w 11218359"/>
              <a:gd name="connsiteY885" fmla="*/ 1347621 h 1347620"/>
              <a:gd name="connsiteX886" fmla="*/ 10133033 w 11218359"/>
              <a:gd name="connsiteY886" fmla="*/ 1347621 h 1347620"/>
              <a:gd name="connsiteX887" fmla="*/ 10144463 w 11218359"/>
              <a:gd name="connsiteY887" fmla="*/ 1347621 h 1347620"/>
              <a:gd name="connsiteX888" fmla="*/ 10155893 w 11218359"/>
              <a:gd name="connsiteY888" fmla="*/ 1347621 h 1347620"/>
              <a:gd name="connsiteX889" fmla="*/ 10167371 w 11218359"/>
              <a:gd name="connsiteY889" fmla="*/ 1347621 h 1347620"/>
              <a:gd name="connsiteX890" fmla="*/ 10178801 w 11218359"/>
              <a:gd name="connsiteY890" fmla="*/ 1347621 h 1347620"/>
              <a:gd name="connsiteX891" fmla="*/ 10190230 w 11218359"/>
              <a:gd name="connsiteY891" fmla="*/ 1347621 h 1347620"/>
              <a:gd name="connsiteX892" fmla="*/ 10201661 w 11218359"/>
              <a:gd name="connsiteY892" fmla="*/ 1347621 h 1347620"/>
              <a:gd name="connsiteX893" fmla="*/ 10213091 w 11218359"/>
              <a:gd name="connsiteY893" fmla="*/ 1347621 h 1347620"/>
              <a:gd name="connsiteX894" fmla="*/ 10224569 w 11218359"/>
              <a:gd name="connsiteY894" fmla="*/ 1347621 h 1347620"/>
              <a:gd name="connsiteX895" fmla="*/ 10235998 w 11218359"/>
              <a:gd name="connsiteY895" fmla="*/ 1347621 h 1347620"/>
              <a:gd name="connsiteX896" fmla="*/ 10247428 w 11218359"/>
              <a:gd name="connsiteY896" fmla="*/ 1347621 h 1347620"/>
              <a:gd name="connsiteX897" fmla="*/ 10258859 w 11218359"/>
              <a:gd name="connsiteY897" fmla="*/ 1347621 h 1347620"/>
              <a:gd name="connsiteX898" fmla="*/ 10270288 w 11218359"/>
              <a:gd name="connsiteY898" fmla="*/ 1347621 h 1347620"/>
              <a:gd name="connsiteX899" fmla="*/ 10281767 w 11218359"/>
              <a:gd name="connsiteY899" fmla="*/ 1347621 h 1347620"/>
              <a:gd name="connsiteX900" fmla="*/ 10293196 w 11218359"/>
              <a:gd name="connsiteY900" fmla="*/ 1347621 h 1347620"/>
              <a:gd name="connsiteX901" fmla="*/ 10304626 w 11218359"/>
              <a:gd name="connsiteY901" fmla="*/ 1347621 h 1347620"/>
              <a:gd name="connsiteX902" fmla="*/ 10316056 w 11218359"/>
              <a:gd name="connsiteY902" fmla="*/ 1347621 h 1347620"/>
              <a:gd name="connsiteX903" fmla="*/ 10327486 w 11218359"/>
              <a:gd name="connsiteY903" fmla="*/ 1347621 h 1347620"/>
              <a:gd name="connsiteX904" fmla="*/ 10338963 w 11218359"/>
              <a:gd name="connsiteY904" fmla="*/ 1347621 h 1347620"/>
              <a:gd name="connsiteX905" fmla="*/ 10350394 w 11218359"/>
              <a:gd name="connsiteY905" fmla="*/ 1347621 h 1347620"/>
              <a:gd name="connsiteX906" fmla="*/ 10361823 w 11218359"/>
              <a:gd name="connsiteY906" fmla="*/ 1347621 h 1347620"/>
              <a:gd name="connsiteX907" fmla="*/ 10373254 w 11218359"/>
              <a:gd name="connsiteY907" fmla="*/ 1347621 h 1347620"/>
              <a:gd name="connsiteX908" fmla="*/ 10384684 w 11218359"/>
              <a:gd name="connsiteY908" fmla="*/ 1347621 h 1347620"/>
              <a:gd name="connsiteX909" fmla="*/ 10396161 w 11218359"/>
              <a:gd name="connsiteY909" fmla="*/ 1347621 h 1347620"/>
              <a:gd name="connsiteX910" fmla="*/ 10407591 w 11218359"/>
              <a:gd name="connsiteY910" fmla="*/ 1347621 h 1347620"/>
              <a:gd name="connsiteX911" fmla="*/ 10419021 w 11218359"/>
              <a:gd name="connsiteY911" fmla="*/ 1347621 h 1347620"/>
              <a:gd name="connsiteX912" fmla="*/ 10430452 w 11218359"/>
              <a:gd name="connsiteY912" fmla="*/ 1347621 h 1347620"/>
              <a:gd name="connsiteX913" fmla="*/ 10441881 w 11218359"/>
              <a:gd name="connsiteY913" fmla="*/ 1347621 h 1347620"/>
              <a:gd name="connsiteX914" fmla="*/ 10453358 w 11218359"/>
              <a:gd name="connsiteY914" fmla="*/ 1347621 h 1347620"/>
              <a:gd name="connsiteX915" fmla="*/ 10464789 w 11218359"/>
              <a:gd name="connsiteY915" fmla="*/ 1347621 h 1347620"/>
              <a:gd name="connsiteX916" fmla="*/ 10476219 w 11218359"/>
              <a:gd name="connsiteY916" fmla="*/ 1347621 h 1347620"/>
              <a:gd name="connsiteX917" fmla="*/ 10487649 w 11218359"/>
              <a:gd name="connsiteY917" fmla="*/ 1347621 h 1347620"/>
              <a:gd name="connsiteX918" fmla="*/ 10499079 w 11218359"/>
              <a:gd name="connsiteY918" fmla="*/ 1347621 h 1347620"/>
              <a:gd name="connsiteX919" fmla="*/ 10510556 w 11218359"/>
              <a:gd name="connsiteY919" fmla="*/ 1347621 h 1347620"/>
              <a:gd name="connsiteX920" fmla="*/ 10521987 w 11218359"/>
              <a:gd name="connsiteY920" fmla="*/ 1347621 h 1347620"/>
              <a:gd name="connsiteX921" fmla="*/ 10533416 w 11218359"/>
              <a:gd name="connsiteY921" fmla="*/ 1347621 h 1347620"/>
              <a:gd name="connsiteX922" fmla="*/ 10544847 w 11218359"/>
              <a:gd name="connsiteY922" fmla="*/ 1347621 h 1347620"/>
              <a:gd name="connsiteX923" fmla="*/ 10556277 w 11218359"/>
              <a:gd name="connsiteY923" fmla="*/ 1347621 h 1347620"/>
              <a:gd name="connsiteX924" fmla="*/ 10567754 w 11218359"/>
              <a:gd name="connsiteY924" fmla="*/ 1347621 h 1347620"/>
              <a:gd name="connsiteX925" fmla="*/ 10579184 w 11218359"/>
              <a:gd name="connsiteY925" fmla="*/ 1347621 h 1347620"/>
              <a:gd name="connsiteX926" fmla="*/ 10590614 w 11218359"/>
              <a:gd name="connsiteY926" fmla="*/ 1347621 h 1347620"/>
              <a:gd name="connsiteX927" fmla="*/ 10602045 w 11218359"/>
              <a:gd name="connsiteY927" fmla="*/ 1347621 h 1347620"/>
              <a:gd name="connsiteX928" fmla="*/ 10613474 w 11218359"/>
              <a:gd name="connsiteY928" fmla="*/ 1347621 h 1347620"/>
              <a:gd name="connsiteX929" fmla="*/ 10624951 w 11218359"/>
              <a:gd name="connsiteY929" fmla="*/ 1347621 h 1347620"/>
              <a:gd name="connsiteX930" fmla="*/ 10636382 w 11218359"/>
              <a:gd name="connsiteY930" fmla="*/ 1347621 h 1347620"/>
              <a:gd name="connsiteX931" fmla="*/ 10647812 w 11218359"/>
              <a:gd name="connsiteY931" fmla="*/ 1347621 h 1347620"/>
              <a:gd name="connsiteX932" fmla="*/ 10659241 w 11218359"/>
              <a:gd name="connsiteY932" fmla="*/ 1347621 h 1347620"/>
              <a:gd name="connsiteX933" fmla="*/ 10670672 w 11218359"/>
              <a:gd name="connsiteY933" fmla="*/ 1347621 h 1347620"/>
              <a:gd name="connsiteX934" fmla="*/ 10682149 w 11218359"/>
              <a:gd name="connsiteY934" fmla="*/ 1347621 h 1347620"/>
              <a:gd name="connsiteX935" fmla="*/ 10693580 w 11218359"/>
              <a:gd name="connsiteY935" fmla="*/ 1347621 h 1347620"/>
              <a:gd name="connsiteX936" fmla="*/ 10705009 w 11218359"/>
              <a:gd name="connsiteY936" fmla="*/ 1347621 h 1347620"/>
              <a:gd name="connsiteX937" fmla="*/ 10716439 w 11218359"/>
              <a:gd name="connsiteY937" fmla="*/ 1347621 h 1347620"/>
              <a:gd name="connsiteX938" fmla="*/ 10727870 w 11218359"/>
              <a:gd name="connsiteY938" fmla="*/ 1347621 h 1347620"/>
              <a:gd name="connsiteX939" fmla="*/ 10739347 w 11218359"/>
              <a:gd name="connsiteY939" fmla="*/ 1347621 h 1347620"/>
              <a:gd name="connsiteX940" fmla="*/ 10750778 w 11218359"/>
              <a:gd name="connsiteY940" fmla="*/ 1347621 h 1347620"/>
              <a:gd name="connsiteX941" fmla="*/ 10762207 w 11218359"/>
              <a:gd name="connsiteY941" fmla="*/ 1347621 h 1347620"/>
              <a:gd name="connsiteX942" fmla="*/ 10773637 w 11218359"/>
              <a:gd name="connsiteY942" fmla="*/ 1347621 h 1347620"/>
              <a:gd name="connsiteX943" fmla="*/ 10785067 w 11218359"/>
              <a:gd name="connsiteY943" fmla="*/ 1347621 h 1347620"/>
              <a:gd name="connsiteX944" fmla="*/ 10796544 w 11218359"/>
              <a:gd name="connsiteY944" fmla="*/ 1347621 h 1347620"/>
              <a:gd name="connsiteX945" fmla="*/ 10807975 w 11218359"/>
              <a:gd name="connsiteY945" fmla="*/ 1347621 h 1347620"/>
              <a:gd name="connsiteX946" fmla="*/ 10819405 w 11218359"/>
              <a:gd name="connsiteY946" fmla="*/ 1347621 h 1347620"/>
              <a:gd name="connsiteX947" fmla="*/ 10830834 w 11218359"/>
              <a:gd name="connsiteY947" fmla="*/ 1347621 h 1347620"/>
              <a:gd name="connsiteX948" fmla="*/ 10842265 w 11218359"/>
              <a:gd name="connsiteY948" fmla="*/ 1347621 h 1347620"/>
              <a:gd name="connsiteX949" fmla="*/ 10853742 w 11218359"/>
              <a:gd name="connsiteY949" fmla="*/ 1347621 h 1347620"/>
              <a:gd name="connsiteX950" fmla="*/ 10865173 w 11218359"/>
              <a:gd name="connsiteY950" fmla="*/ 1347621 h 1347620"/>
              <a:gd name="connsiteX951" fmla="*/ 10876602 w 11218359"/>
              <a:gd name="connsiteY951" fmla="*/ 1347621 h 1347620"/>
              <a:gd name="connsiteX952" fmla="*/ 10888032 w 11218359"/>
              <a:gd name="connsiteY952" fmla="*/ 1347621 h 1347620"/>
              <a:gd name="connsiteX953" fmla="*/ 10899463 w 11218359"/>
              <a:gd name="connsiteY953" fmla="*/ 1347621 h 1347620"/>
              <a:gd name="connsiteX954" fmla="*/ 10910892 w 11218359"/>
              <a:gd name="connsiteY954" fmla="*/ 1347621 h 1347620"/>
              <a:gd name="connsiteX955" fmla="*/ 10922369 w 11218359"/>
              <a:gd name="connsiteY955" fmla="*/ 1347621 h 1347620"/>
              <a:gd name="connsiteX956" fmla="*/ 10933800 w 11218359"/>
              <a:gd name="connsiteY956" fmla="*/ 1347621 h 1347620"/>
              <a:gd name="connsiteX957" fmla="*/ 10945230 w 11218359"/>
              <a:gd name="connsiteY957" fmla="*/ 1347621 h 1347620"/>
              <a:gd name="connsiteX958" fmla="*/ 10956660 w 11218359"/>
              <a:gd name="connsiteY958" fmla="*/ 1347621 h 1347620"/>
              <a:gd name="connsiteX959" fmla="*/ 10968090 w 11218359"/>
              <a:gd name="connsiteY959" fmla="*/ 1347621 h 1347620"/>
              <a:gd name="connsiteX960" fmla="*/ 10979567 w 11218359"/>
              <a:gd name="connsiteY960" fmla="*/ 1347621 h 1347620"/>
              <a:gd name="connsiteX961" fmla="*/ 10990998 w 11218359"/>
              <a:gd name="connsiteY961" fmla="*/ 1347621 h 1347620"/>
              <a:gd name="connsiteX962" fmla="*/ 11002427 w 11218359"/>
              <a:gd name="connsiteY962" fmla="*/ 1347621 h 1347620"/>
              <a:gd name="connsiteX963" fmla="*/ 11013858 w 11218359"/>
              <a:gd name="connsiteY963" fmla="*/ 1347621 h 1347620"/>
              <a:gd name="connsiteX964" fmla="*/ 11025287 w 11218359"/>
              <a:gd name="connsiteY964" fmla="*/ 1347621 h 1347620"/>
              <a:gd name="connsiteX965" fmla="*/ 11036765 w 11218359"/>
              <a:gd name="connsiteY965" fmla="*/ 1347621 h 1347620"/>
              <a:gd name="connsiteX966" fmla="*/ 11048195 w 11218359"/>
              <a:gd name="connsiteY966" fmla="*/ 1347621 h 1347620"/>
              <a:gd name="connsiteX967" fmla="*/ 11059625 w 11218359"/>
              <a:gd name="connsiteY967" fmla="*/ 1347621 h 1347620"/>
              <a:gd name="connsiteX968" fmla="*/ 11071056 w 11218359"/>
              <a:gd name="connsiteY968" fmla="*/ 1347621 h 1347620"/>
              <a:gd name="connsiteX969" fmla="*/ 11082485 w 11218359"/>
              <a:gd name="connsiteY969" fmla="*/ 1347621 h 1347620"/>
              <a:gd name="connsiteX970" fmla="*/ 11093962 w 11218359"/>
              <a:gd name="connsiteY970" fmla="*/ 1347621 h 1347620"/>
              <a:gd name="connsiteX971" fmla="*/ 11105393 w 11218359"/>
              <a:gd name="connsiteY971" fmla="*/ 1347621 h 1347620"/>
              <a:gd name="connsiteX972" fmla="*/ 11116823 w 11218359"/>
              <a:gd name="connsiteY972" fmla="*/ 1347621 h 1347620"/>
              <a:gd name="connsiteX973" fmla="*/ 11128253 w 11218359"/>
              <a:gd name="connsiteY973" fmla="*/ 1347621 h 1347620"/>
              <a:gd name="connsiteX974" fmla="*/ 11139683 w 11218359"/>
              <a:gd name="connsiteY974" fmla="*/ 1347621 h 1347620"/>
              <a:gd name="connsiteX975" fmla="*/ 11151160 w 11218359"/>
              <a:gd name="connsiteY975" fmla="*/ 1347621 h 1347620"/>
              <a:gd name="connsiteX976" fmla="*/ 11162591 w 11218359"/>
              <a:gd name="connsiteY976" fmla="*/ 1347621 h 1347620"/>
              <a:gd name="connsiteX977" fmla="*/ 11174020 w 11218359"/>
              <a:gd name="connsiteY977" fmla="*/ 1347621 h 1347620"/>
              <a:gd name="connsiteX978" fmla="*/ 11185451 w 11218359"/>
              <a:gd name="connsiteY978" fmla="*/ 1347621 h 1347620"/>
              <a:gd name="connsiteX979" fmla="*/ 11196881 w 11218359"/>
              <a:gd name="connsiteY979" fmla="*/ 1347621 h 1347620"/>
              <a:gd name="connsiteX980" fmla="*/ 11208358 w 11218359"/>
              <a:gd name="connsiteY980" fmla="*/ 1347621 h 1347620"/>
              <a:gd name="connsiteX981" fmla="*/ 11218359 w 11218359"/>
              <a:gd name="connsiteY981" fmla="*/ 1347621 h 1347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47620">
                <a:moveTo>
                  <a:pt x="0" y="1347621"/>
                </a:moveTo>
                <a:lnTo>
                  <a:pt x="9149" y="1347621"/>
                </a:lnTo>
                <a:lnTo>
                  <a:pt x="20588" y="1347621"/>
                </a:lnTo>
                <a:lnTo>
                  <a:pt x="32028" y="1347621"/>
                </a:lnTo>
                <a:lnTo>
                  <a:pt x="43467" y="1347621"/>
                </a:lnTo>
                <a:lnTo>
                  <a:pt x="54907" y="1347621"/>
                </a:lnTo>
                <a:lnTo>
                  <a:pt x="66346" y="1347621"/>
                </a:lnTo>
                <a:lnTo>
                  <a:pt x="77786" y="1347621"/>
                </a:lnTo>
                <a:lnTo>
                  <a:pt x="89225" y="1347621"/>
                </a:lnTo>
                <a:lnTo>
                  <a:pt x="100665" y="1347621"/>
                </a:lnTo>
                <a:lnTo>
                  <a:pt x="112104" y="1347621"/>
                </a:lnTo>
                <a:lnTo>
                  <a:pt x="123544" y="1347621"/>
                </a:lnTo>
                <a:lnTo>
                  <a:pt x="134979" y="1347621"/>
                </a:lnTo>
                <a:lnTo>
                  <a:pt x="146423" y="1347621"/>
                </a:lnTo>
                <a:lnTo>
                  <a:pt x="157858" y="1347621"/>
                </a:lnTo>
                <a:lnTo>
                  <a:pt x="169297" y="1347621"/>
                </a:lnTo>
                <a:lnTo>
                  <a:pt x="180737" y="1347621"/>
                </a:lnTo>
                <a:lnTo>
                  <a:pt x="192176" y="1347621"/>
                </a:lnTo>
                <a:lnTo>
                  <a:pt x="203616" y="1347621"/>
                </a:lnTo>
                <a:lnTo>
                  <a:pt x="215055" y="1347621"/>
                </a:lnTo>
                <a:lnTo>
                  <a:pt x="226495" y="1347621"/>
                </a:lnTo>
                <a:lnTo>
                  <a:pt x="237935" y="1347621"/>
                </a:lnTo>
                <a:lnTo>
                  <a:pt x="249374" y="1347621"/>
                </a:lnTo>
                <a:lnTo>
                  <a:pt x="260814" y="1347621"/>
                </a:lnTo>
                <a:lnTo>
                  <a:pt x="272253" y="1347621"/>
                </a:lnTo>
                <a:lnTo>
                  <a:pt x="283693" y="1347621"/>
                </a:lnTo>
                <a:lnTo>
                  <a:pt x="295132" y="1347621"/>
                </a:lnTo>
                <a:lnTo>
                  <a:pt x="306572" y="1347621"/>
                </a:lnTo>
                <a:lnTo>
                  <a:pt x="318011" y="1347621"/>
                </a:lnTo>
                <a:lnTo>
                  <a:pt x="329451" y="1347621"/>
                </a:lnTo>
                <a:lnTo>
                  <a:pt x="340890" y="1347621"/>
                </a:lnTo>
                <a:lnTo>
                  <a:pt x="352330" y="1347621"/>
                </a:lnTo>
                <a:lnTo>
                  <a:pt x="363769" y="1347621"/>
                </a:lnTo>
                <a:lnTo>
                  <a:pt x="375209" y="1347621"/>
                </a:lnTo>
                <a:lnTo>
                  <a:pt x="386648" y="1347621"/>
                </a:lnTo>
                <a:lnTo>
                  <a:pt x="398088" y="1347621"/>
                </a:lnTo>
                <a:lnTo>
                  <a:pt x="409527" y="1347621"/>
                </a:lnTo>
                <a:lnTo>
                  <a:pt x="420967" y="1347621"/>
                </a:lnTo>
                <a:lnTo>
                  <a:pt x="432406" y="1347621"/>
                </a:lnTo>
                <a:lnTo>
                  <a:pt x="443846" y="1347621"/>
                </a:lnTo>
                <a:lnTo>
                  <a:pt x="455285" y="1347621"/>
                </a:lnTo>
                <a:lnTo>
                  <a:pt x="466725" y="1347621"/>
                </a:lnTo>
                <a:lnTo>
                  <a:pt x="478165" y="1347621"/>
                </a:lnTo>
                <a:lnTo>
                  <a:pt x="489604" y="1347621"/>
                </a:lnTo>
                <a:lnTo>
                  <a:pt x="501044" y="1347621"/>
                </a:lnTo>
                <a:lnTo>
                  <a:pt x="512483" y="1347621"/>
                </a:lnTo>
                <a:lnTo>
                  <a:pt x="523923" y="1347621"/>
                </a:lnTo>
                <a:lnTo>
                  <a:pt x="535362" y="1347621"/>
                </a:lnTo>
                <a:lnTo>
                  <a:pt x="546802" y="1347621"/>
                </a:lnTo>
                <a:lnTo>
                  <a:pt x="558241" y="1347621"/>
                </a:lnTo>
                <a:lnTo>
                  <a:pt x="569681" y="1347621"/>
                </a:lnTo>
                <a:lnTo>
                  <a:pt x="581120" y="1347621"/>
                </a:lnTo>
                <a:lnTo>
                  <a:pt x="592560" y="1347621"/>
                </a:lnTo>
                <a:lnTo>
                  <a:pt x="603999" y="1347621"/>
                </a:lnTo>
                <a:lnTo>
                  <a:pt x="615439" y="1347621"/>
                </a:lnTo>
                <a:lnTo>
                  <a:pt x="626878" y="1347621"/>
                </a:lnTo>
                <a:lnTo>
                  <a:pt x="638318" y="1347621"/>
                </a:lnTo>
                <a:lnTo>
                  <a:pt x="649757" y="1347621"/>
                </a:lnTo>
                <a:lnTo>
                  <a:pt x="661192" y="1347621"/>
                </a:lnTo>
                <a:lnTo>
                  <a:pt x="672632" y="1347621"/>
                </a:lnTo>
                <a:lnTo>
                  <a:pt x="684071" y="1347621"/>
                </a:lnTo>
                <a:lnTo>
                  <a:pt x="695511" y="1347621"/>
                </a:lnTo>
                <a:lnTo>
                  <a:pt x="706950" y="1347621"/>
                </a:lnTo>
                <a:lnTo>
                  <a:pt x="718390" y="1347621"/>
                </a:lnTo>
                <a:lnTo>
                  <a:pt x="729829" y="1347621"/>
                </a:lnTo>
                <a:lnTo>
                  <a:pt x="741269" y="1347621"/>
                </a:lnTo>
                <a:lnTo>
                  <a:pt x="752708" y="1347621"/>
                </a:lnTo>
                <a:lnTo>
                  <a:pt x="764148" y="1347621"/>
                </a:lnTo>
                <a:lnTo>
                  <a:pt x="775587" y="1347621"/>
                </a:lnTo>
                <a:lnTo>
                  <a:pt x="787027" y="1347621"/>
                </a:lnTo>
                <a:lnTo>
                  <a:pt x="798467" y="1347621"/>
                </a:lnTo>
                <a:lnTo>
                  <a:pt x="809906" y="1347621"/>
                </a:lnTo>
                <a:lnTo>
                  <a:pt x="821346" y="1347621"/>
                </a:lnTo>
                <a:lnTo>
                  <a:pt x="832785" y="1347621"/>
                </a:lnTo>
                <a:lnTo>
                  <a:pt x="844225" y="1347621"/>
                </a:lnTo>
                <a:lnTo>
                  <a:pt x="855664" y="1347621"/>
                </a:lnTo>
                <a:lnTo>
                  <a:pt x="867104" y="1347621"/>
                </a:lnTo>
                <a:lnTo>
                  <a:pt x="878543" y="1347621"/>
                </a:lnTo>
                <a:lnTo>
                  <a:pt x="889983" y="1347621"/>
                </a:lnTo>
                <a:lnTo>
                  <a:pt x="901422" y="1347621"/>
                </a:lnTo>
                <a:lnTo>
                  <a:pt x="912862" y="1347621"/>
                </a:lnTo>
                <a:lnTo>
                  <a:pt x="924301" y="1347621"/>
                </a:lnTo>
                <a:lnTo>
                  <a:pt x="935741" y="1347621"/>
                </a:lnTo>
                <a:lnTo>
                  <a:pt x="947180" y="1347621"/>
                </a:lnTo>
                <a:lnTo>
                  <a:pt x="958620" y="1347621"/>
                </a:lnTo>
                <a:lnTo>
                  <a:pt x="970059" y="1347621"/>
                </a:lnTo>
                <a:lnTo>
                  <a:pt x="981499" y="1347621"/>
                </a:lnTo>
                <a:lnTo>
                  <a:pt x="992938" y="1347621"/>
                </a:lnTo>
                <a:lnTo>
                  <a:pt x="1004378" y="1347621"/>
                </a:lnTo>
                <a:lnTo>
                  <a:pt x="1015818" y="1347621"/>
                </a:lnTo>
                <a:lnTo>
                  <a:pt x="1027257" y="1347621"/>
                </a:lnTo>
                <a:lnTo>
                  <a:pt x="1038697" y="1347621"/>
                </a:lnTo>
                <a:lnTo>
                  <a:pt x="1050136" y="1347621"/>
                </a:lnTo>
                <a:lnTo>
                  <a:pt x="1061576" y="1347621"/>
                </a:lnTo>
                <a:lnTo>
                  <a:pt x="1073015" y="1347621"/>
                </a:lnTo>
                <a:lnTo>
                  <a:pt x="1084455" y="1347621"/>
                </a:lnTo>
                <a:lnTo>
                  <a:pt x="1095894" y="1347621"/>
                </a:lnTo>
                <a:lnTo>
                  <a:pt x="1107334" y="1347621"/>
                </a:lnTo>
                <a:lnTo>
                  <a:pt x="1118773" y="1347621"/>
                </a:lnTo>
                <a:lnTo>
                  <a:pt x="1130213" y="1347621"/>
                </a:lnTo>
                <a:lnTo>
                  <a:pt x="1141652" y="1347621"/>
                </a:lnTo>
                <a:lnTo>
                  <a:pt x="1153092" y="1347621"/>
                </a:lnTo>
                <a:lnTo>
                  <a:pt x="1164531" y="1347621"/>
                </a:lnTo>
                <a:lnTo>
                  <a:pt x="1175971" y="1347621"/>
                </a:lnTo>
                <a:lnTo>
                  <a:pt x="1187406" y="1347621"/>
                </a:lnTo>
                <a:lnTo>
                  <a:pt x="1198845" y="1347621"/>
                </a:lnTo>
                <a:lnTo>
                  <a:pt x="1210285" y="1347621"/>
                </a:lnTo>
                <a:lnTo>
                  <a:pt x="1221724" y="1347621"/>
                </a:lnTo>
                <a:lnTo>
                  <a:pt x="1233164" y="1347621"/>
                </a:lnTo>
                <a:lnTo>
                  <a:pt x="1244603" y="1347621"/>
                </a:lnTo>
                <a:lnTo>
                  <a:pt x="1256043" y="1347621"/>
                </a:lnTo>
                <a:lnTo>
                  <a:pt x="1267482" y="1347621"/>
                </a:lnTo>
                <a:lnTo>
                  <a:pt x="1278922" y="1347621"/>
                </a:lnTo>
                <a:lnTo>
                  <a:pt x="1290361" y="1347621"/>
                </a:lnTo>
                <a:lnTo>
                  <a:pt x="1301801" y="1347621"/>
                </a:lnTo>
                <a:lnTo>
                  <a:pt x="1313240" y="1347621"/>
                </a:lnTo>
                <a:lnTo>
                  <a:pt x="1324680" y="1347621"/>
                </a:lnTo>
                <a:lnTo>
                  <a:pt x="1336120" y="1347621"/>
                </a:lnTo>
                <a:lnTo>
                  <a:pt x="1347559" y="1347621"/>
                </a:lnTo>
                <a:lnTo>
                  <a:pt x="1358999" y="1347621"/>
                </a:lnTo>
                <a:lnTo>
                  <a:pt x="1370438" y="1347621"/>
                </a:lnTo>
                <a:lnTo>
                  <a:pt x="1381878" y="1347621"/>
                </a:lnTo>
                <a:lnTo>
                  <a:pt x="1393317" y="1347621"/>
                </a:lnTo>
                <a:lnTo>
                  <a:pt x="1404757" y="1347621"/>
                </a:lnTo>
                <a:lnTo>
                  <a:pt x="1416196" y="1347621"/>
                </a:lnTo>
                <a:lnTo>
                  <a:pt x="1427636" y="1347621"/>
                </a:lnTo>
                <a:lnTo>
                  <a:pt x="1439075" y="1347621"/>
                </a:lnTo>
                <a:lnTo>
                  <a:pt x="1450515" y="1347621"/>
                </a:lnTo>
                <a:lnTo>
                  <a:pt x="1461954" y="1347621"/>
                </a:lnTo>
                <a:lnTo>
                  <a:pt x="1473394" y="1347621"/>
                </a:lnTo>
                <a:lnTo>
                  <a:pt x="1484833" y="1347621"/>
                </a:lnTo>
                <a:lnTo>
                  <a:pt x="1496273" y="1347621"/>
                </a:lnTo>
                <a:lnTo>
                  <a:pt x="1507712" y="1347621"/>
                </a:lnTo>
                <a:lnTo>
                  <a:pt x="1519152" y="1347621"/>
                </a:lnTo>
                <a:lnTo>
                  <a:pt x="1530591" y="1347621"/>
                </a:lnTo>
                <a:lnTo>
                  <a:pt x="1542031" y="1347621"/>
                </a:lnTo>
                <a:lnTo>
                  <a:pt x="1553471" y="1347621"/>
                </a:lnTo>
                <a:lnTo>
                  <a:pt x="1564910" y="1347621"/>
                </a:lnTo>
                <a:lnTo>
                  <a:pt x="1576349" y="1347621"/>
                </a:lnTo>
                <a:lnTo>
                  <a:pt x="1587789" y="1347621"/>
                </a:lnTo>
                <a:lnTo>
                  <a:pt x="1599229" y="1347621"/>
                </a:lnTo>
                <a:lnTo>
                  <a:pt x="1610668" y="1347621"/>
                </a:lnTo>
                <a:lnTo>
                  <a:pt x="1622107" y="1347621"/>
                </a:lnTo>
                <a:lnTo>
                  <a:pt x="1633547" y="1347621"/>
                </a:lnTo>
                <a:lnTo>
                  <a:pt x="1644987" y="1347621"/>
                </a:lnTo>
                <a:lnTo>
                  <a:pt x="1656426" y="1347621"/>
                </a:lnTo>
                <a:lnTo>
                  <a:pt x="1667866" y="1347621"/>
                </a:lnTo>
                <a:lnTo>
                  <a:pt x="1679305" y="1347621"/>
                </a:lnTo>
                <a:lnTo>
                  <a:pt x="1690745" y="1347621"/>
                </a:lnTo>
                <a:lnTo>
                  <a:pt x="1702184" y="1347621"/>
                </a:lnTo>
                <a:lnTo>
                  <a:pt x="1713619" y="1347621"/>
                </a:lnTo>
                <a:lnTo>
                  <a:pt x="1725063" y="1347621"/>
                </a:lnTo>
                <a:lnTo>
                  <a:pt x="1736498" y="1347621"/>
                </a:lnTo>
                <a:lnTo>
                  <a:pt x="1747938" y="1347621"/>
                </a:lnTo>
                <a:lnTo>
                  <a:pt x="1759377" y="1347621"/>
                </a:lnTo>
                <a:lnTo>
                  <a:pt x="1770817" y="1347621"/>
                </a:lnTo>
                <a:lnTo>
                  <a:pt x="1782256" y="1347621"/>
                </a:lnTo>
                <a:lnTo>
                  <a:pt x="1793696" y="1347621"/>
                </a:lnTo>
                <a:lnTo>
                  <a:pt x="1805135" y="1347621"/>
                </a:lnTo>
                <a:lnTo>
                  <a:pt x="1816575" y="1347621"/>
                </a:lnTo>
                <a:lnTo>
                  <a:pt x="1828014" y="1347621"/>
                </a:lnTo>
                <a:lnTo>
                  <a:pt x="1839454" y="1347621"/>
                </a:lnTo>
                <a:lnTo>
                  <a:pt x="1850893" y="1347621"/>
                </a:lnTo>
                <a:lnTo>
                  <a:pt x="1862333" y="1347621"/>
                </a:lnTo>
                <a:lnTo>
                  <a:pt x="1873772" y="1347621"/>
                </a:lnTo>
                <a:lnTo>
                  <a:pt x="1885212" y="1347621"/>
                </a:lnTo>
                <a:lnTo>
                  <a:pt x="1896651" y="1347621"/>
                </a:lnTo>
                <a:lnTo>
                  <a:pt x="1908091" y="1347621"/>
                </a:lnTo>
                <a:lnTo>
                  <a:pt x="1919531" y="1347621"/>
                </a:lnTo>
                <a:lnTo>
                  <a:pt x="1930970" y="1347621"/>
                </a:lnTo>
                <a:lnTo>
                  <a:pt x="1942409" y="1347621"/>
                </a:lnTo>
                <a:lnTo>
                  <a:pt x="1953849" y="1347621"/>
                </a:lnTo>
                <a:lnTo>
                  <a:pt x="1965289" y="1347621"/>
                </a:lnTo>
                <a:lnTo>
                  <a:pt x="1976728" y="1347621"/>
                </a:lnTo>
                <a:lnTo>
                  <a:pt x="1988168" y="1347621"/>
                </a:lnTo>
                <a:lnTo>
                  <a:pt x="1999607" y="1347621"/>
                </a:lnTo>
                <a:lnTo>
                  <a:pt x="2011047" y="1347621"/>
                </a:lnTo>
                <a:lnTo>
                  <a:pt x="2022486" y="1347621"/>
                </a:lnTo>
                <a:lnTo>
                  <a:pt x="2033926" y="1347621"/>
                </a:lnTo>
                <a:lnTo>
                  <a:pt x="2045365" y="1347621"/>
                </a:lnTo>
                <a:lnTo>
                  <a:pt x="2056805" y="1347621"/>
                </a:lnTo>
                <a:lnTo>
                  <a:pt x="2068244" y="1347621"/>
                </a:lnTo>
                <a:lnTo>
                  <a:pt x="2079684" y="1347621"/>
                </a:lnTo>
                <a:lnTo>
                  <a:pt x="2091123" y="1347621"/>
                </a:lnTo>
                <a:lnTo>
                  <a:pt x="2102563" y="1347621"/>
                </a:lnTo>
                <a:lnTo>
                  <a:pt x="2114002" y="1347621"/>
                </a:lnTo>
                <a:lnTo>
                  <a:pt x="2125442" y="1347621"/>
                </a:lnTo>
                <a:lnTo>
                  <a:pt x="2136882" y="1347621"/>
                </a:lnTo>
                <a:lnTo>
                  <a:pt x="2148321" y="1347621"/>
                </a:lnTo>
                <a:lnTo>
                  <a:pt x="2159760" y="1347621"/>
                </a:lnTo>
                <a:lnTo>
                  <a:pt x="2171200" y="1347621"/>
                </a:lnTo>
                <a:lnTo>
                  <a:pt x="2182640" y="1347621"/>
                </a:lnTo>
                <a:lnTo>
                  <a:pt x="2194079" y="1347621"/>
                </a:lnTo>
                <a:lnTo>
                  <a:pt x="2205519" y="1347621"/>
                </a:lnTo>
                <a:lnTo>
                  <a:pt x="2216958" y="1347621"/>
                </a:lnTo>
                <a:lnTo>
                  <a:pt x="2228393" y="1347621"/>
                </a:lnTo>
                <a:lnTo>
                  <a:pt x="2239837" y="1347621"/>
                </a:lnTo>
                <a:lnTo>
                  <a:pt x="2251272" y="1347621"/>
                </a:lnTo>
                <a:lnTo>
                  <a:pt x="2262716" y="1347621"/>
                </a:lnTo>
                <a:lnTo>
                  <a:pt x="2274151" y="1347621"/>
                </a:lnTo>
                <a:lnTo>
                  <a:pt x="2285591" y="1347621"/>
                </a:lnTo>
                <a:lnTo>
                  <a:pt x="2297030" y="1347621"/>
                </a:lnTo>
                <a:lnTo>
                  <a:pt x="2308470" y="1347621"/>
                </a:lnTo>
                <a:lnTo>
                  <a:pt x="2319909" y="1347621"/>
                </a:lnTo>
                <a:lnTo>
                  <a:pt x="2331349" y="1347621"/>
                </a:lnTo>
                <a:lnTo>
                  <a:pt x="2342788" y="1347621"/>
                </a:lnTo>
                <a:lnTo>
                  <a:pt x="2354228" y="1347621"/>
                </a:lnTo>
                <a:lnTo>
                  <a:pt x="2365667" y="1347621"/>
                </a:lnTo>
                <a:lnTo>
                  <a:pt x="2377107" y="1347621"/>
                </a:lnTo>
                <a:lnTo>
                  <a:pt x="2388546" y="1347621"/>
                </a:lnTo>
                <a:lnTo>
                  <a:pt x="2399986" y="1347621"/>
                </a:lnTo>
                <a:lnTo>
                  <a:pt x="2411425" y="1347621"/>
                </a:lnTo>
                <a:lnTo>
                  <a:pt x="2422865" y="1347621"/>
                </a:lnTo>
                <a:lnTo>
                  <a:pt x="2434304" y="1347621"/>
                </a:lnTo>
                <a:lnTo>
                  <a:pt x="2445744" y="1347621"/>
                </a:lnTo>
                <a:lnTo>
                  <a:pt x="2457184" y="1347621"/>
                </a:lnTo>
                <a:lnTo>
                  <a:pt x="2468623" y="1347621"/>
                </a:lnTo>
                <a:lnTo>
                  <a:pt x="2480062" y="1347621"/>
                </a:lnTo>
                <a:lnTo>
                  <a:pt x="2491502" y="1347621"/>
                </a:lnTo>
                <a:lnTo>
                  <a:pt x="2502942" y="1347621"/>
                </a:lnTo>
                <a:lnTo>
                  <a:pt x="2514381" y="1347621"/>
                </a:lnTo>
                <a:lnTo>
                  <a:pt x="2525821" y="1347621"/>
                </a:lnTo>
                <a:lnTo>
                  <a:pt x="2537260" y="1347621"/>
                </a:lnTo>
                <a:lnTo>
                  <a:pt x="2548700" y="1347621"/>
                </a:lnTo>
                <a:lnTo>
                  <a:pt x="2560139" y="1347621"/>
                </a:lnTo>
                <a:lnTo>
                  <a:pt x="2571579" y="1347621"/>
                </a:lnTo>
                <a:lnTo>
                  <a:pt x="2583018" y="1347621"/>
                </a:lnTo>
                <a:lnTo>
                  <a:pt x="2594458" y="1347621"/>
                </a:lnTo>
                <a:lnTo>
                  <a:pt x="2605897" y="1347621"/>
                </a:lnTo>
                <a:lnTo>
                  <a:pt x="2617337" y="1347621"/>
                </a:lnTo>
                <a:lnTo>
                  <a:pt x="2628776" y="1347621"/>
                </a:lnTo>
                <a:lnTo>
                  <a:pt x="2640216" y="1347621"/>
                </a:lnTo>
                <a:lnTo>
                  <a:pt x="2651655" y="1347621"/>
                </a:lnTo>
                <a:lnTo>
                  <a:pt x="2663095" y="1347621"/>
                </a:lnTo>
                <a:lnTo>
                  <a:pt x="2674535" y="1347621"/>
                </a:lnTo>
                <a:lnTo>
                  <a:pt x="2685974" y="1347621"/>
                </a:lnTo>
                <a:lnTo>
                  <a:pt x="2697413" y="1347621"/>
                </a:lnTo>
                <a:lnTo>
                  <a:pt x="2708853" y="1347621"/>
                </a:lnTo>
                <a:lnTo>
                  <a:pt x="2720293" y="1347621"/>
                </a:lnTo>
                <a:lnTo>
                  <a:pt x="2731727" y="1347621"/>
                </a:lnTo>
                <a:lnTo>
                  <a:pt x="2743172" y="1347621"/>
                </a:lnTo>
                <a:lnTo>
                  <a:pt x="2754611" y="1347621"/>
                </a:lnTo>
                <a:lnTo>
                  <a:pt x="2766046" y="1347621"/>
                </a:lnTo>
                <a:lnTo>
                  <a:pt x="2777490" y="1347621"/>
                </a:lnTo>
                <a:lnTo>
                  <a:pt x="2788925" y="1347621"/>
                </a:lnTo>
                <a:lnTo>
                  <a:pt x="2800364" y="1347621"/>
                </a:lnTo>
                <a:lnTo>
                  <a:pt x="2811804" y="1347621"/>
                </a:lnTo>
                <a:lnTo>
                  <a:pt x="2823243" y="1347621"/>
                </a:lnTo>
                <a:lnTo>
                  <a:pt x="2834683" y="1347621"/>
                </a:lnTo>
                <a:lnTo>
                  <a:pt x="2846123" y="1347621"/>
                </a:lnTo>
                <a:lnTo>
                  <a:pt x="2857562" y="1347621"/>
                </a:lnTo>
                <a:lnTo>
                  <a:pt x="2869001" y="1347621"/>
                </a:lnTo>
                <a:lnTo>
                  <a:pt x="2880441" y="1347621"/>
                </a:lnTo>
                <a:lnTo>
                  <a:pt x="2891881" y="1347621"/>
                </a:lnTo>
                <a:lnTo>
                  <a:pt x="2903320" y="1347621"/>
                </a:lnTo>
                <a:lnTo>
                  <a:pt x="2914760" y="1347621"/>
                </a:lnTo>
                <a:lnTo>
                  <a:pt x="2926199" y="1347621"/>
                </a:lnTo>
                <a:lnTo>
                  <a:pt x="2937639" y="1347621"/>
                </a:lnTo>
                <a:lnTo>
                  <a:pt x="2949078" y="1347621"/>
                </a:lnTo>
                <a:lnTo>
                  <a:pt x="2960518" y="1347621"/>
                </a:lnTo>
                <a:lnTo>
                  <a:pt x="2971957" y="1347621"/>
                </a:lnTo>
                <a:lnTo>
                  <a:pt x="2983397" y="1347621"/>
                </a:lnTo>
                <a:lnTo>
                  <a:pt x="2994837" y="1347621"/>
                </a:lnTo>
                <a:lnTo>
                  <a:pt x="3006276" y="1347621"/>
                </a:lnTo>
                <a:lnTo>
                  <a:pt x="3017715" y="1347621"/>
                </a:lnTo>
                <a:lnTo>
                  <a:pt x="3029155" y="1347621"/>
                </a:lnTo>
                <a:lnTo>
                  <a:pt x="3040594" y="1347621"/>
                </a:lnTo>
                <a:lnTo>
                  <a:pt x="3052034" y="1347621"/>
                </a:lnTo>
                <a:lnTo>
                  <a:pt x="3063474" y="1347621"/>
                </a:lnTo>
                <a:lnTo>
                  <a:pt x="3074913" y="1347621"/>
                </a:lnTo>
                <a:lnTo>
                  <a:pt x="3086352" y="1347621"/>
                </a:lnTo>
                <a:lnTo>
                  <a:pt x="3097792" y="1347621"/>
                </a:lnTo>
                <a:lnTo>
                  <a:pt x="3109232" y="1347621"/>
                </a:lnTo>
                <a:lnTo>
                  <a:pt x="3120671" y="1347621"/>
                </a:lnTo>
                <a:lnTo>
                  <a:pt x="3132111" y="1347621"/>
                </a:lnTo>
                <a:lnTo>
                  <a:pt x="3143550" y="1347621"/>
                </a:lnTo>
                <a:lnTo>
                  <a:pt x="3154990" y="1347621"/>
                </a:lnTo>
                <a:lnTo>
                  <a:pt x="3166429" y="1347621"/>
                </a:lnTo>
                <a:lnTo>
                  <a:pt x="3177869" y="1347621"/>
                </a:lnTo>
                <a:lnTo>
                  <a:pt x="3189308" y="1347621"/>
                </a:lnTo>
                <a:lnTo>
                  <a:pt x="3200748" y="1347621"/>
                </a:lnTo>
                <a:lnTo>
                  <a:pt x="3212187" y="1347621"/>
                </a:lnTo>
                <a:lnTo>
                  <a:pt x="3223627" y="1347621"/>
                </a:lnTo>
                <a:lnTo>
                  <a:pt x="3235066" y="1347621"/>
                </a:lnTo>
                <a:lnTo>
                  <a:pt x="3246501" y="1347621"/>
                </a:lnTo>
                <a:lnTo>
                  <a:pt x="3257945" y="1347621"/>
                </a:lnTo>
                <a:lnTo>
                  <a:pt x="3269385" y="1347621"/>
                </a:lnTo>
                <a:lnTo>
                  <a:pt x="3280825" y="1347621"/>
                </a:lnTo>
                <a:lnTo>
                  <a:pt x="3292264" y="1347621"/>
                </a:lnTo>
                <a:lnTo>
                  <a:pt x="3303699" y="1347621"/>
                </a:lnTo>
                <a:lnTo>
                  <a:pt x="3315143" y="1347621"/>
                </a:lnTo>
                <a:lnTo>
                  <a:pt x="3326578" y="1347621"/>
                </a:lnTo>
                <a:lnTo>
                  <a:pt x="3338017" y="1347621"/>
                </a:lnTo>
                <a:lnTo>
                  <a:pt x="3349457" y="1347621"/>
                </a:lnTo>
                <a:lnTo>
                  <a:pt x="3360896" y="1347621"/>
                </a:lnTo>
                <a:lnTo>
                  <a:pt x="3372336" y="1347621"/>
                </a:lnTo>
                <a:lnTo>
                  <a:pt x="3383776" y="1347621"/>
                </a:lnTo>
                <a:lnTo>
                  <a:pt x="3395215" y="1347621"/>
                </a:lnTo>
                <a:lnTo>
                  <a:pt x="3406654" y="1347621"/>
                </a:lnTo>
                <a:lnTo>
                  <a:pt x="3418094" y="1347621"/>
                </a:lnTo>
                <a:lnTo>
                  <a:pt x="3429534" y="1347621"/>
                </a:lnTo>
                <a:lnTo>
                  <a:pt x="3440973" y="1347621"/>
                </a:lnTo>
                <a:lnTo>
                  <a:pt x="3452413" y="1347621"/>
                </a:lnTo>
                <a:lnTo>
                  <a:pt x="3463852" y="1347621"/>
                </a:lnTo>
                <a:lnTo>
                  <a:pt x="3475292" y="1347621"/>
                </a:lnTo>
                <a:lnTo>
                  <a:pt x="3486731" y="1347621"/>
                </a:lnTo>
                <a:lnTo>
                  <a:pt x="3498171" y="1347621"/>
                </a:lnTo>
                <a:lnTo>
                  <a:pt x="3509610" y="1347621"/>
                </a:lnTo>
                <a:lnTo>
                  <a:pt x="3521050" y="1347621"/>
                </a:lnTo>
                <a:lnTo>
                  <a:pt x="3532489" y="1347621"/>
                </a:lnTo>
                <a:lnTo>
                  <a:pt x="3543929" y="1347621"/>
                </a:lnTo>
                <a:lnTo>
                  <a:pt x="3555368" y="1347621"/>
                </a:lnTo>
                <a:lnTo>
                  <a:pt x="3566808" y="1347621"/>
                </a:lnTo>
                <a:lnTo>
                  <a:pt x="3578247" y="1347621"/>
                </a:lnTo>
                <a:lnTo>
                  <a:pt x="3589687" y="1347621"/>
                </a:lnTo>
                <a:lnTo>
                  <a:pt x="3601127" y="1347621"/>
                </a:lnTo>
                <a:lnTo>
                  <a:pt x="3612566" y="1347621"/>
                </a:lnTo>
                <a:lnTo>
                  <a:pt x="3624005" y="1347621"/>
                </a:lnTo>
                <a:lnTo>
                  <a:pt x="3635445" y="1347621"/>
                </a:lnTo>
                <a:lnTo>
                  <a:pt x="3646885" y="1347621"/>
                </a:lnTo>
                <a:lnTo>
                  <a:pt x="3658324" y="1347621"/>
                </a:lnTo>
                <a:lnTo>
                  <a:pt x="3669764" y="1347621"/>
                </a:lnTo>
                <a:lnTo>
                  <a:pt x="3681203" y="1347621"/>
                </a:lnTo>
                <a:lnTo>
                  <a:pt x="3692643" y="1347621"/>
                </a:lnTo>
                <a:lnTo>
                  <a:pt x="3704082" y="1347621"/>
                </a:lnTo>
                <a:lnTo>
                  <a:pt x="3715522" y="1347621"/>
                </a:lnTo>
                <a:lnTo>
                  <a:pt x="3726961" y="1347621"/>
                </a:lnTo>
                <a:lnTo>
                  <a:pt x="3738401" y="1347621"/>
                </a:lnTo>
                <a:lnTo>
                  <a:pt x="3749840" y="1347621"/>
                </a:lnTo>
                <a:lnTo>
                  <a:pt x="3761280" y="1347621"/>
                </a:lnTo>
                <a:lnTo>
                  <a:pt x="3772719" y="1347621"/>
                </a:lnTo>
                <a:lnTo>
                  <a:pt x="3784154" y="1347621"/>
                </a:lnTo>
                <a:lnTo>
                  <a:pt x="3795598" y="1347621"/>
                </a:lnTo>
                <a:lnTo>
                  <a:pt x="3807033" y="1347621"/>
                </a:lnTo>
                <a:lnTo>
                  <a:pt x="3818473" y="1347621"/>
                </a:lnTo>
                <a:lnTo>
                  <a:pt x="3829917" y="1347621"/>
                </a:lnTo>
                <a:lnTo>
                  <a:pt x="3841352" y="1347621"/>
                </a:lnTo>
                <a:lnTo>
                  <a:pt x="3852791" y="1347621"/>
                </a:lnTo>
                <a:lnTo>
                  <a:pt x="3864231" y="1347621"/>
                </a:lnTo>
                <a:lnTo>
                  <a:pt x="3875670" y="1347621"/>
                </a:lnTo>
                <a:lnTo>
                  <a:pt x="3887110" y="1347621"/>
                </a:lnTo>
                <a:lnTo>
                  <a:pt x="3898549" y="1347621"/>
                </a:lnTo>
                <a:lnTo>
                  <a:pt x="3909989" y="1347621"/>
                </a:lnTo>
                <a:lnTo>
                  <a:pt x="3921447" y="1347621"/>
                </a:lnTo>
                <a:lnTo>
                  <a:pt x="3932878" y="1347621"/>
                </a:lnTo>
                <a:lnTo>
                  <a:pt x="3944307" y="1347621"/>
                </a:lnTo>
                <a:lnTo>
                  <a:pt x="3955737" y="1347621"/>
                </a:lnTo>
                <a:lnTo>
                  <a:pt x="3967167" y="1347621"/>
                </a:lnTo>
                <a:lnTo>
                  <a:pt x="3978645" y="1347621"/>
                </a:lnTo>
                <a:lnTo>
                  <a:pt x="3990075" y="1347621"/>
                </a:lnTo>
                <a:lnTo>
                  <a:pt x="4001505" y="1347621"/>
                </a:lnTo>
                <a:lnTo>
                  <a:pt x="4012935" y="1347621"/>
                </a:lnTo>
                <a:lnTo>
                  <a:pt x="4024365" y="1347621"/>
                </a:lnTo>
                <a:lnTo>
                  <a:pt x="4035843" y="1347621"/>
                </a:lnTo>
                <a:lnTo>
                  <a:pt x="4047273" y="1347621"/>
                </a:lnTo>
                <a:lnTo>
                  <a:pt x="4058702" y="1347621"/>
                </a:lnTo>
                <a:lnTo>
                  <a:pt x="4070133" y="1347621"/>
                </a:lnTo>
                <a:lnTo>
                  <a:pt x="4081563" y="1347621"/>
                </a:lnTo>
                <a:lnTo>
                  <a:pt x="4093040" y="1347621"/>
                </a:lnTo>
                <a:lnTo>
                  <a:pt x="4104471" y="1347621"/>
                </a:lnTo>
                <a:lnTo>
                  <a:pt x="4115900" y="1347621"/>
                </a:lnTo>
                <a:lnTo>
                  <a:pt x="4127330" y="1347621"/>
                </a:lnTo>
                <a:lnTo>
                  <a:pt x="4138760" y="1347621"/>
                </a:lnTo>
                <a:lnTo>
                  <a:pt x="4150238" y="1347621"/>
                </a:lnTo>
                <a:lnTo>
                  <a:pt x="4161668" y="1347621"/>
                </a:lnTo>
                <a:lnTo>
                  <a:pt x="4173098" y="1347621"/>
                </a:lnTo>
                <a:lnTo>
                  <a:pt x="4184528" y="1347621"/>
                </a:lnTo>
                <a:lnTo>
                  <a:pt x="4195958" y="1347621"/>
                </a:lnTo>
                <a:lnTo>
                  <a:pt x="4207436" y="1347621"/>
                </a:lnTo>
                <a:lnTo>
                  <a:pt x="4218865" y="1347621"/>
                </a:lnTo>
                <a:lnTo>
                  <a:pt x="4230296" y="1347621"/>
                </a:lnTo>
                <a:lnTo>
                  <a:pt x="4241726" y="1347621"/>
                </a:lnTo>
                <a:lnTo>
                  <a:pt x="4253156" y="1347621"/>
                </a:lnTo>
                <a:lnTo>
                  <a:pt x="4264634" y="1347621"/>
                </a:lnTo>
                <a:lnTo>
                  <a:pt x="4276063" y="1347621"/>
                </a:lnTo>
                <a:lnTo>
                  <a:pt x="4287493" y="1347621"/>
                </a:lnTo>
                <a:lnTo>
                  <a:pt x="4298923" y="1347621"/>
                </a:lnTo>
                <a:lnTo>
                  <a:pt x="4310353" y="1347621"/>
                </a:lnTo>
                <a:lnTo>
                  <a:pt x="4321831" y="1347621"/>
                </a:lnTo>
                <a:lnTo>
                  <a:pt x="4333261" y="1347621"/>
                </a:lnTo>
                <a:lnTo>
                  <a:pt x="4344691" y="1347621"/>
                </a:lnTo>
                <a:lnTo>
                  <a:pt x="4356121" y="1347621"/>
                </a:lnTo>
                <a:lnTo>
                  <a:pt x="4367551" y="1347621"/>
                </a:lnTo>
                <a:lnTo>
                  <a:pt x="4379028" y="1347621"/>
                </a:lnTo>
                <a:lnTo>
                  <a:pt x="4390458" y="1347621"/>
                </a:lnTo>
                <a:lnTo>
                  <a:pt x="4401889" y="1347621"/>
                </a:lnTo>
                <a:lnTo>
                  <a:pt x="4413319" y="1347621"/>
                </a:lnTo>
                <a:lnTo>
                  <a:pt x="4424749" y="1347621"/>
                </a:lnTo>
                <a:lnTo>
                  <a:pt x="4436226" y="1347621"/>
                </a:lnTo>
                <a:lnTo>
                  <a:pt x="4447656" y="1347621"/>
                </a:lnTo>
                <a:lnTo>
                  <a:pt x="4459086" y="1347621"/>
                </a:lnTo>
                <a:lnTo>
                  <a:pt x="4470516" y="1347621"/>
                </a:lnTo>
                <a:lnTo>
                  <a:pt x="4481946" y="1347621"/>
                </a:lnTo>
                <a:lnTo>
                  <a:pt x="4493424" y="1347621"/>
                </a:lnTo>
                <a:lnTo>
                  <a:pt x="4504854" y="1347621"/>
                </a:lnTo>
                <a:lnTo>
                  <a:pt x="4516284" y="1347621"/>
                </a:lnTo>
                <a:lnTo>
                  <a:pt x="4527714" y="1347621"/>
                </a:lnTo>
                <a:lnTo>
                  <a:pt x="4539144" y="1347621"/>
                </a:lnTo>
                <a:lnTo>
                  <a:pt x="4550621" y="1347621"/>
                </a:lnTo>
                <a:lnTo>
                  <a:pt x="4562051" y="1347621"/>
                </a:lnTo>
                <a:lnTo>
                  <a:pt x="4573482" y="1347621"/>
                </a:lnTo>
                <a:lnTo>
                  <a:pt x="4584912" y="1347621"/>
                </a:lnTo>
                <a:lnTo>
                  <a:pt x="4596341" y="1347621"/>
                </a:lnTo>
                <a:lnTo>
                  <a:pt x="4607771" y="1347621"/>
                </a:lnTo>
                <a:lnTo>
                  <a:pt x="4619249" y="1347621"/>
                </a:lnTo>
                <a:lnTo>
                  <a:pt x="4630679" y="1347621"/>
                </a:lnTo>
                <a:lnTo>
                  <a:pt x="4642109" y="1347621"/>
                </a:lnTo>
                <a:lnTo>
                  <a:pt x="4653539" y="1347621"/>
                </a:lnTo>
                <a:lnTo>
                  <a:pt x="4664969" y="1347621"/>
                </a:lnTo>
                <a:lnTo>
                  <a:pt x="4676447" y="1347621"/>
                </a:lnTo>
                <a:lnTo>
                  <a:pt x="4687877" y="1347621"/>
                </a:lnTo>
                <a:lnTo>
                  <a:pt x="4699306" y="1347621"/>
                </a:lnTo>
                <a:lnTo>
                  <a:pt x="4710737" y="1347621"/>
                </a:lnTo>
                <a:lnTo>
                  <a:pt x="4722167" y="1347621"/>
                </a:lnTo>
                <a:lnTo>
                  <a:pt x="4733644" y="1347621"/>
                </a:lnTo>
                <a:lnTo>
                  <a:pt x="4745075" y="1347621"/>
                </a:lnTo>
                <a:lnTo>
                  <a:pt x="4756504" y="1347621"/>
                </a:lnTo>
                <a:lnTo>
                  <a:pt x="4767934" y="1347621"/>
                </a:lnTo>
                <a:lnTo>
                  <a:pt x="4779364" y="1347621"/>
                </a:lnTo>
                <a:lnTo>
                  <a:pt x="4790842" y="1347621"/>
                </a:lnTo>
                <a:lnTo>
                  <a:pt x="4802272" y="1347621"/>
                </a:lnTo>
                <a:lnTo>
                  <a:pt x="4813702" y="1347621"/>
                </a:lnTo>
                <a:lnTo>
                  <a:pt x="4825132" y="1347621"/>
                </a:lnTo>
                <a:lnTo>
                  <a:pt x="4836562" y="1347621"/>
                </a:lnTo>
                <a:lnTo>
                  <a:pt x="4848040" y="1347621"/>
                </a:lnTo>
                <a:lnTo>
                  <a:pt x="4859469" y="1347621"/>
                </a:lnTo>
                <a:lnTo>
                  <a:pt x="4870899" y="1347621"/>
                </a:lnTo>
                <a:lnTo>
                  <a:pt x="4882330" y="1347621"/>
                </a:lnTo>
                <a:lnTo>
                  <a:pt x="4893760" y="1347621"/>
                </a:lnTo>
                <a:lnTo>
                  <a:pt x="4905237" y="1347621"/>
                </a:lnTo>
                <a:lnTo>
                  <a:pt x="4916667" y="1347621"/>
                </a:lnTo>
                <a:lnTo>
                  <a:pt x="4928097" y="1347621"/>
                </a:lnTo>
                <a:lnTo>
                  <a:pt x="4939527" y="1347621"/>
                </a:lnTo>
                <a:lnTo>
                  <a:pt x="4950957" y="1347621"/>
                </a:lnTo>
                <a:lnTo>
                  <a:pt x="4962435" y="1347621"/>
                </a:lnTo>
                <a:lnTo>
                  <a:pt x="4973865" y="1347621"/>
                </a:lnTo>
                <a:lnTo>
                  <a:pt x="4985295" y="1347621"/>
                </a:lnTo>
                <a:lnTo>
                  <a:pt x="4996725" y="1347621"/>
                </a:lnTo>
                <a:lnTo>
                  <a:pt x="5008155" y="1347621"/>
                </a:lnTo>
                <a:lnTo>
                  <a:pt x="5019632" y="1347621"/>
                </a:lnTo>
                <a:lnTo>
                  <a:pt x="5031062" y="1347621"/>
                </a:lnTo>
                <a:lnTo>
                  <a:pt x="5042492" y="1347621"/>
                </a:lnTo>
                <a:lnTo>
                  <a:pt x="5053923" y="1347621"/>
                </a:lnTo>
                <a:lnTo>
                  <a:pt x="5065353" y="1347621"/>
                </a:lnTo>
                <a:lnTo>
                  <a:pt x="5076830" y="1347621"/>
                </a:lnTo>
                <a:lnTo>
                  <a:pt x="5088260" y="1347621"/>
                </a:lnTo>
                <a:lnTo>
                  <a:pt x="5099690" y="1347621"/>
                </a:lnTo>
                <a:lnTo>
                  <a:pt x="5111120" y="1347621"/>
                </a:lnTo>
                <a:lnTo>
                  <a:pt x="5122550" y="1347621"/>
                </a:lnTo>
                <a:lnTo>
                  <a:pt x="5134028" y="1347621"/>
                </a:lnTo>
                <a:lnTo>
                  <a:pt x="5145458" y="1347621"/>
                </a:lnTo>
                <a:lnTo>
                  <a:pt x="5156888" y="1347621"/>
                </a:lnTo>
                <a:lnTo>
                  <a:pt x="5168318" y="1347621"/>
                </a:lnTo>
                <a:lnTo>
                  <a:pt x="5179747" y="1347621"/>
                </a:lnTo>
                <a:lnTo>
                  <a:pt x="5191225" y="1347621"/>
                </a:lnTo>
                <a:lnTo>
                  <a:pt x="5202655" y="1347621"/>
                </a:lnTo>
                <a:lnTo>
                  <a:pt x="5214085" y="1347621"/>
                </a:lnTo>
                <a:lnTo>
                  <a:pt x="5225515" y="1347621"/>
                </a:lnTo>
                <a:lnTo>
                  <a:pt x="5236945" y="1347621"/>
                </a:lnTo>
                <a:lnTo>
                  <a:pt x="5248423" y="1347621"/>
                </a:lnTo>
                <a:lnTo>
                  <a:pt x="5259853" y="1347621"/>
                </a:lnTo>
                <a:lnTo>
                  <a:pt x="5271283" y="1347621"/>
                </a:lnTo>
                <a:lnTo>
                  <a:pt x="5282713" y="1347621"/>
                </a:lnTo>
                <a:lnTo>
                  <a:pt x="5294143" y="1347621"/>
                </a:lnTo>
                <a:lnTo>
                  <a:pt x="5305621" y="1347621"/>
                </a:lnTo>
                <a:lnTo>
                  <a:pt x="5317051" y="1347621"/>
                </a:lnTo>
                <a:lnTo>
                  <a:pt x="5328481" y="1347621"/>
                </a:lnTo>
                <a:lnTo>
                  <a:pt x="5339910" y="1347621"/>
                </a:lnTo>
                <a:lnTo>
                  <a:pt x="5351340" y="1347621"/>
                </a:lnTo>
                <a:lnTo>
                  <a:pt x="5362818" y="1347621"/>
                </a:lnTo>
                <a:lnTo>
                  <a:pt x="5374248" y="1347621"/>
                </a:lnTo>
                <a:lnTo>
                  <a:pt x="5385678" y="1347621"/>
                </a:lnTo>
                <a:lnTo>
                  <a:pt x="5397108" y="1347621"/>
                </a:lnTo>
                <a:lnTo>
                  <a:pt x="5408538" y="1347621"/>
                </a:lnTo>
                <a:lnTo>
                  <a:pt x="5420016" y="1347621"/>
                </a:lnTo>
                <a:lnTo>
                  <a:pt x="5431446" y="1347621"/>
                </a:lnTo>
                <a:lnTo>
                  <a:pt x="5442876" y="1347621"/>
                </a:lnTo>
                <a:lnTo>
                  <a:pt x="5454306" y="1347621"/>
                </a:lnTo>
                <a:lnTo>
                  <a:pt x="5465736" y="1347621"/>
                </a:lnTo>
                <a:lnTo>
                  <a:pt x="5477214" y="1347621"/>
                </a:lnTo>
                <a:lnTo>
                  <a:pt x="5488643" y="1347621"/>
                </a:lnTo>
                <a:lnTo>
                  <a:pt x="5500073" y="1347621"/>
                </a:lnTo>
                <a:lnTo>
                  <a:pt x="5511503" y="1347621"/>
                </a:lnTo>
                <a:lnTo>
                  <a:pt x="5522933" y="1347621"/>
                </a:lnTo>
                <a:lnTo>
                  <a:pt x="5534411" y="1347621"/>
                </a:lnTo>
                <a:lnTo>
                  <a:pt x="5545841" y="1347621"/>
                </a:lnTo>
                <a:lnTo>
                  <a:pt x="5557271" y="1347621"/>
                </a:lnTo>
                <a:lnTo>
                  <a:pt x="5568701" y="1347621"/>
                </a:lnTo>
                <a:lnTo>
                  <a:pt x="5580131" y="1347621"/>
                </a:lnTo>
                <a:lnTo>
                  <a:pt x="5591609" y="1347621"/>
                </a:lnTo>
                <a:lnTo>
                  <a:pt x="5603038" y="1347621"/>
                </a:lnTo>
                <a:lnTo>
                  <a:pt x="5614469" y="1347621"/>
                </a:lnTo>
                <a:lnTo>
                  <a:pt x="5625899" y="1347621"/>
                </a:lnTo>
                <a:lnTo>
                  <a:pt x="5637329" y="1347621"/>
                </a:lnTo>
                <a:lnTo>
                  <a:pt x="5648759" y="1347621"/>
                </a:lnTo>
                <a:lnTo>
                  <a:pt x="5660236" y="1347621"/>
                </a:lnTo>
                <a:lnTo>
                  <a:pt x="5671666" y="1347621"/>
                </a:lnTo>
                <a:lnTo>
                  <a:pt x="5683096" y="1347621"/>
                </a:lnTo>
                <a:lnTo>
                  <a:pt x="5694526" y="1347621"/>
                </a:lnTo>
                <a:lnTo>
                  <a:pt x="5705956" y="1347621"/>
                </a:lnTo>
                <a:lnTo>
                  <a:pt x="5717434" y="1347621"/>
                </a:lnTo>
                <a:lnTo>
                  <a:pt x="5728864" y="1347621"/>
                </a:lnTo>
                <a:lnTo>
                  <a:pt x="5740294" y="1347621"/>
                </a:lnTo>
                <a:lnTo>
                  <a:pt x="5751724" y="1347621"/>
                </a:lnTo>
                <a:lnTo>
                  <a:pt x="5763154" y="1347621"/>
                </a:lnTo>
                <a:lnTo>
                  <a:pt x="5774631" y="1347621"/>
                </a:lnTo>
                <a:lnTo>
                  <a:pt x="5786062" y="1347621"/>
                </a:lnTo>
                <a:lnTo>
                  <a:pt x="5797492" y="1347621"/>
                </a:lnTo>
                <a:lnTo>
                  <a:pt x="5808921" y="1347621"/>
                </a:lnTo>
                <a:lnTo>
                  <a:pt x="5820351" y="1347621"/>
                </a:lnTo>
                <a:lnTo>
                  <a:pt x="5831829" y="1347621"/>
                </a:lnTo>
                <a:lnTo>
                  <a:pt x="5843259" y="1347621"/>
                </a:lnTo>
                <a:lnTo>
                  <a:pt x="5854689" y="1347621"/>
                </a:lnTo>
                <a:lnTo>
                  <a:pt x="5866119" y="1347621"/>
                </a:lnTo>
                <a:lnTo>
                  <a:pt x="5877549" y="1347621"/>
                </a:lnTo>
                <a:lnTo>
                  <a:pt x="5889027" y="1347621"/>
                </a:lnTo>
                <a:lnTo>
                  <a:pt x="5900457" y="1347621"/>
                </a:lnTo>
                <a:lnTo>
                  <a:pt x="5911887" y="1347621"/>
                </a:lnTo>
                <a:lnTo>
                  <a:pt x="5923317" y="1347621"/>
                </a:lnTo>
                <a:lnTo>
                  <a:pt x="5934747" y="1347621"/>
                </a:lnTo>
                <a:lnTo>
                  <a:pt x="5946225" y="1347621"/>
                </a:lnTo>
                <a:lnTo>
                  <a:pt x="5957655" y="1347621"/>
                </a:lnTo>
                <a:lnTo>
                  <a:pt x="5969084" y="1347621"/>
                </a:lnTo>
                <a:lnTo>
                  <a:pt x="5980514" y="1347621"/>
                </a:lnTo>
                <a:lnTo>
                  <a:pt x="5991944" y="1347621"/>
                </a:lnTo>
                <a:lnTo>
                  <a:pt x="6003422" y="1347621"/>
                </a:lnTo>
                <a:lnTo>
                  <a:pt x="6014852" y="1347621"/>
                </a:lnTo>
                <a:lnTo>
                  <a:pt x="6026282" y="1347621"/>
                </a:lnTo>
                <a:lnTo>
                  <a:pt x="6037712" y="1347621"/>
                </a:lnTo>
                <a:lnTo>
                  <a:pt x="6049142" y="1347621"/>
                </a:lnTo>
                <a:lnTo>
                  <a:pt x="6060620" y="1347621"/>
                </a:lnTo>
                <a:lnTo>
                  <a:pt x="6072049" y="1347621"/>
                </a:lnTo>
                <a:lnTo>
                  <a:pt x="6083480" y="1347621"/>
                </a:lnTo>
                <a:lnTo>
                  <a:pt x="6094910" y="1347621"/>
                </a:lnTo>
                <a:lnTo>
                  <a:pt x="6106340" y="1347621"/>
                </a:lnTo>
                <a:lnTo>
                  <a:pt x="6117818" y="1347621"/>
                </a:lnTo>
                <a:lnTo>
                  <a:pt x="6129247" y="1347621"/>
                </a:lnTo>
                <a:lnTo>
                  <a:pt x="6140677" y="1347621"/>
                </a:lnTo>
                <a:lnTo>
                  <a:pt x="6152107" y="1347621"/>
                </a:lnTo>
                <a:lnTo>
                  <a:pt x="6163537" y="1347621"/>
                </a:lnTo>
                <a:lnTo>
                  <a:pt x="6175015" y="1347621"/>
                </a:lnTo>
                <a:lnTo>
                  <a:pt x="6186445" y="1347621"/>
                </a:lnTo>
                <a:lnTo>
                  <a:pt x="6197875" y="1347621"/>
                </a:lnTo>
                <a:lnTo>
                  <a:pt x="6209305" y="1347621"/>
                </a:lnTo>
                <a:lnTo>
                  <a:pt x="6220735" y="1347621"/>
                </a:lnTo>
                <a:lnTo>
                  <a:pt x="6232212" y="1347621"/>
                </a:lnTo>
                <a:lnTo>
                  <a:pt x="6243642" y="1347621"/>
                </a:lnTo>
                <a:lnTo>
                  <a:pt x="6255073" y="1347621"/>
                </a:lnTo>
                <a:lnTo>
                  <a:pt x="6266503" y="1347621"/>
                </a:lnTo>
                <a:lnTo>
                  <a:pt x="6277933" y="1347621"/>
                </a:lnTo>
                <a:lnTo>
                  <a:pt x="6289410" y="1347621"/>
                </a:lnTo>
                <a:lnTo>
                  <a:pt x="6300840" y="1347621"/>
                </a:lnTo>
                <a:lnTo>
                  <a:pt x="6312270" y="1347621"/>
                </a:lnTo>
                <a:lnTo>
                  <a:pt x="6323700" y="1347621"/>
                </a:lnTo>
                <a:lnTo>
                  <a:pt x="6335130" y="1347621"/>
                </a:lnTo>
                <a:lnTo>
                  <a:pt x="6346608" y="1347621"/>
                </a:lnTo>
                <a:lnTo>
                  <a:pt x="6358038" y="1347621"/>
                </a:lnTo>
                <a:lnTo>
                  <a:pt x="6369468" y="1347621"/>
                </a:lnTo>
                <a:lnTo>
                  <a:pt x="6380898" y="1347621"/>
                </a:lnTo>
                <a:lnTo>
                  <a:pt x="6392328" y="1347621"/>
                </a:lnTo>
                <a:lnTo>
                  <a:pt x="6403805" y="1347621"/>
                </a:lnTo>
                <a:lnTo>
                  <a:pt x="6415235" y="1347621"/>
                </a:lnTo>
                <a:lnTo>
                  <a:pt x="6426666" y="1347621"/>
                </a:lnTo>
                <a:lnTo>
                  <a:pt x="6438096" y="1347621"/>
                </a:lnTo>
                <a:lnTo>
                  <a:pt x="6449525" y="1347621"/>
                </a:lnTo>
                <a:lnTo>
                  <a:pt x="6461003" y="1347621"/>
                </a:lnTo>
                <a:lnTo>
                  <a:pt x="6472433" y="1347621"/>
                </a:lnTo>
                <a:lnTo>
                  <a:pt x="6483863" y="1347621"/>
                </a:lnTo>
                <a:lnTo>
                  <a:pt x="6495293" y="1347621"/>
                </a:lnTo>
                <a:lnTo>
                  <a:pt x="6506723" y="1347621"/>
                </a:lnTo>
                <a:lnTo>
                  <a:pt x="6518201" y="1347621"/>
                </a:lnTo>
                <a:lnTo>
                  <a:pt x="6529631" y="1347621"/>
                </a:lnTo>
                <a:lnTo>
                  <a:pt x="6541061" y="1347621"/>
                </a:lnTo>
                <a:lnTo>
                  <a:pt x="6552490" y="1347621"/>
                </a:lnTo>
                <a:lnTo>
                  <a:pt x="6563921" y="1347621"/>
                </a:lnTo>
                <a:lnTo>
                  <a:pt x="6575398" y="1347621"/>
                </a:lnTo>
                <a:lnTo>
                  <a:pt x="6586828" y="1347621"/>
                </a:lnTo>
                <a:lnTo>
                  <a:pt x="6598259" y="1347621"/>
                </a:lnTo>
                <a:lnTo>
                  <a:pt x="6609688" y="1347621"/>
                </a:lnTo>
                <a:lnTo>
                  <a:pt x="6621118" y="1347621"/>
                </a:lnTo>
                <a:lnTo>
                  <a:pt x="6632596" y="1347621"/>
                </a:lnTo>
                <a:lnTo>
                  <a:pt x="6644026" y="1347621"/>
                </a:lnTo>
                <a:lnTo>
                  <a:pt x="6655456" y="1347621"/>
                </a:lnTo>
                <a:lnTo>
                  <a:pt x="6666886" y="1347621"/>
                </a:lnTo>
                <a:lnTo>
                  <a:pt x="6678316" y="1347621"/>
                </a:lnTo>
                <a:lnTo>
                  <a:pt x="6689794" y="1347621"/>
                </a:lnTo>
                <a:lnTo>
                  <a:pt x="6701224" y="1347621"/>
                </a:lnTo>
                <a:lnTo>
                  <a:pt x="6712653" y="1347621"/>
                </a:lnTo>
                <a:lnTo>
                  <a:pt x="6724083" y="1347621"/>
                </a:lnTo>
                <a:lnTo>
                  <a:pt x="6735514" y="1347621"/>
                </a:lnTo>
                <a:lnTo>
                  <a:pt x="6746944" y="1347621"/>
                </a:lnTo>
                <a:lnTo>
                  <a:pt x="6758421" y="1347621"/>
                </a:lnTo>
                <a:lnTo>
                  <a:pt x="6769851" y="1347621"/>
                </a:lnTo>
                <a:lnTo>
                  <a:pt x="6781281" y="1347621"/>
                </a:lnTo>
                <a:lnTo>
                  <a:pt x="6792711" y="1347621"/>
                </a:lnTo>
                <a:lnTo>
                  <a:pt x="6804141" y="1347621"/>
                </a:lnTo>
                <a:lnTo>
                  <a:pt x="6815619" y="1347621"/>
                </a:lnTo>
                <a:lnTo>
                  <a:pt x="6827049" y="1347621"/>
                </a:lnTo>
                <a:lnTo>
                  <a:pt x="6838479" y="1347621"/>
                </a:lnTo>
                <a:lnTo>
                  <a:pt x="6849909" y="1347621"/>
                </a:lnTo>
                <a:lnTo>
                  <a:pt x="6861339" y="1347621"/>
                </a:lnTo>
                <a:lnTo>
                  <a:pt x="6872816" y="1347621"/>
                </a:lnTo>
                <a:lnTo>
                  <a:pt x="6884246" y="1347621"/>
                </a:lnTo>
                <a:lnTo>
                  <a:pt x="6895676" y="1347621"/>
                </a:lnTo>
                <a:lnTo>
                  <a:pt x="6907107" y="1347621"/>
                </a:lnTo>
                <a:lnTo>
                  <a:pt x="6918537" y="1347621"/>
                </a:lnTo>
                <a:lnTo>
                  <a:pt x="6930014" y="1347621"/>
                </a:lnTo>
                <a:lnTo>
                  <a:pt x="6941444" y="1347621"/>
                </a:lnTo>
                <a:lnTo>
                  <a:pt x="6952874" y="1347621"/>
                </a:lnTo>
                <a:lnTo>
                  <a:pt x="6964304" y="1347621"/>
                </a:lnTo>
                <a:lnTo>
                  <a:pt x="6975734" y="1347621"/>
                </a:lnTo>
                <a:lnTo>
                  <a:pt x="6987212" y="1347621"/>
                </a:lnTo>
                <a:lnTo>
                  <a:pt x="6998642" y="1347621"/>
                </a:lnTo>
                <a:lnTo>
                  <a:pt x="7010072" y="1347621"/>
                </a:lnTo>
                <a:lnTo>
                  <a:pt x="7021502" y="1347621"/>
                </a:lnTo>
                <a:lnTo>
                  <a:pt x="7032931" y="1347621"/>
                </a:lnTo>
                <a:lnTo>
                  <a:pt x="7044409" y="1347621"/>
                </a:lnTo>
                <a:lnTo>
                  <a:pt x="7055839" y="1347621"/>
                </a:lnTo>
                <a:lnTo>
                  <a:pt x="7067269" y="1347621"/>
                </a:lnTo>
                <a:lnTo>
                  <a:pt x="7078700" y="1347621"/>
                </a:lnTo>
                <a:lnTo>
                  <a:pt x="7090129" y="1347621"/>
                </a:lnTo>
                <a:lnTo>
                  <a:pt x="7101607" y="1347621"/>
                </a:lnTo>
                <a:lnTo>
                  <a:pt x="7113037" y="1347621"/>
                </a:lnTo>
                <a:lnTo>
                  <a:pt x="7124467" y="1347621"/>
                </a:lnTo>
                <a:lnTo>
                  <a:pt x="7135897" y="1347621"/>
                </a:lnTo>
                <a:lnTo>
                  <a:pt x="7147327" y="1347621"/>
                </a:lnTo>
                <a:lnTo>
                  <a:pt x="7158805" y="1347621"/>
                </a:lnTo>
                <a:lnTo>
                  <a:pt x="7170235" y="1347621"/>
                </a:lnTo>
                <a:lnTo>
                  <a:pt x="7181665" y="1347621"/>
                </a:lnTo>
                <a:lnTo>
                  <a:pt x="7193094" y="1347621"/>
                </a:lnTo>
                <a:lnTo>
                  <a:pt x="7204524" y="1347621"/>
                </a:lnTo>
                <a:lnTo>
                  <a:pt x="7216002" y="1347621"/>
                </a:lnTo>
                <a:lnTo>
                  <a:pt x="7227432" y="1347621"/>
                </a:lnTo>
                <a:lnTo>
                  <a:pt x="7238862" y="1347621"/>
                </a:lnTo>
                <a:lnTo>
                  <a:pt x="7250292" y="1347621"/>
                </a:lnTo>
                <a:lnTo>
                  <a:pt x="7261722" y="1347621"/>
                </a:lnTo>
                <a:lnTo>
                  <a:pt x="7273200" y="1347621"/>
                </a:lnTo>
                <a:lnTo>
                  <a:pt x="7284630" y="1347621"/>
                </a:lnTo>
                <a:lnTo>
                  <a:pt x="7296060" y="1347621"/>
                </a:lnTo>
                <a:lnTo>
                  <a:pt x="7307490" y="1347621"/>
                </a:lnTo>
                <a:lnTo>
                  <a:pt x="7318920" y="1347621"/>
                </a:lnTo>
                <a:lnTo>
                  <a:pt x="7330398" y="1347621"/>
                </a:lnTo>
                <a:lnTo>
                  <a:pt x="7341828" y="1347621"/>
                </a:lnTo>
                <a:lnTo>
                  <a:pt x="7353257" y="1347621"/>
                </a:lnTo>
                <a:lnTo>
                  <a:pt x="7364687" y="1347621"/>
                </a:lnTo>
                <a:lnTo>
                  <a:pt x="7376117" y="1347621"/>
                </a:lnTo>
                <a:lnTo>
                  <a:pt x="7387595" y="1347621"/>
                </a:lnTo>
                <a:lnTo>
                  <a:pt x="7399025" y="1347621"/>
                </a:lnTo>
                <a:lnTo>
                  <a:pt x="7410455" y="1347621"/>
                </a:lnTo>
                <a:lnTo>
                  <a:pt x="7421885" y="1347621"/>
                </a:lnTo>
                <a:lnTo>
                  <a:pt x="7433315" y="1347621"/>
                </a:lnTo>
                <a:lnTo>
                  <a:pt x="7444793" y="1347621"/>
                </a:lnTo>
                <a:lnTo>
                  <a:pt x="7456222" y="1347621"/>
                </a:lnTo>
                <a:lnTo>
                  <a:pt x="7467653" y="1347621"/>
                </a:lnTo>
                <a:lnTo>
                  <a:pt x="7479083" y="1347621"/>
                </a:lnTo>
                <a:lnTo>
                  <a:pt x="7490513" y="1347621"/>
                </a:lnTo>
                <a:lnTo>
                  <a:pt x="7501990" y="1347621"/>
                </a:lnTo>
                <a:lnTo>
                  <a:pt x="7513420" y="1347621"/>
                </a:lnTo>
                <a:lnTo>
                  <a:pt x="7524850" y="1347621"/>
                </a:lnTo>
                <a:lnTo>
                  <a:pt x="7536280" y="1347621"/>
                </a:lnTo>
                <a:lnTo>
                  <a:pt x="7547710" y="1347621"/>
                </a:lnTo>
                <a:lnTo>
                  <a:pt x="7559188" y="1347621"/>
                </a:lnTo>
                <a:lnTo>
                  <a:pt x="7570618" y="1347621"/>
                </a:lnTo>
                <a:lnTo>
                  <a:pt x="7582048" y="1347621"/>
                </a:lnTo>
                <a:lnTo>
                  <a:pt x="7593478" y="1347621"/>
                </a:lnTo>
                <a:lnTo>
                  <a:pt x="7604908" y="1347621"/>
                </a:lnTo>
                <a:lnTo>
                  <a:pt x="7616385" y="1347621"/>
                </a:lnTo>
                <a:lnTo>
                  <a:pt x="7627815" y="1347621"/>
                </a:lnTo>
                <a:lnTo>
                  <a:pt x="7639246" y="1347621"/>
                </a:lnTo>
                <a:lnTo>
                  <a:pt x="7650676" y="1347621"/>
                </a:lnTo>
                <a:lnTo>
                  <a:pt x="7662106" y="1347621"/>
                </a:lnTo>
                <a:lnTo>
                  <a:pt x="7673583" y="1347621"/>
                </a:lnTo>
                <a:lnTo>
                  <a:pt x="7685013" y="1347621"/>
                </a:lnTo>
                <a:lnTo>
                  <a:pt x="7696443" y="1347621"/>
                </a:lnTo>
                <a:lnTo>
                  <a:pt x="7707873" y="1347621"/>
                </a:lnTo>
                <a:lnTo>
                  <a:pt x="7719303" y="1347621"/>
                </a:lnTo>
                <a:lnTo>
                  <a:pt x="7730733" y="1347621"/>
                </a:lnTo>
                <a:lnTo>
                  <a:pt x="7742211" y="1347621"/>
                </a:lnTo>
                <a:lnTo>
                  <a:pt x="7753641" y="1347621"/>
                </a:lnTo>
                <a:lnTo>
                  <a:pt x="7765071" y="1347621"/>
                </a:lnTo>
                <a:lnTo>
                  <a:pt x="7776501" y="536343"/>
                </a:lnTo>
                <a:lnTo>
                  <a:pt x="7787931" y="258409"/>
                </a:lnTo>
                <a:lnTo>
                  <a:pt x="7799408" y="189300"/>
                </a:lnTo>
                <a:lnTo>
                  <a:pt x="7810839" y="175779"/>
                </a:lnTo>
                <a:lnTo>
                  <a:pt x="7822268" y="294465"/>
                </a:lnTo>
                <a:lnTo>
                  <a:pt x="7833698" y="455219"/>
                </a:lnTo>
                <a:lnTo>
                  <a:pt x="7845128" y="661040"/>
                </a:lnTo>
                <a:lnTo>
                  <a:pt x="7856606" y="673060"/>
                </a:lnTo>
                <a:lnTo>
                  <a:pt x="7868036" y="387610"/>
                </a:lnTo>
                <a:lnTo>
                  <a:pt x="7879466" y="52583"/>
                </a:lnTo>
                <a:lnTo>
                  <a:pt x="7890896" y="0"/>
                </a:lnTo>
                <a:lnTo>
                  <a:pt x="7902326" y="166764"/>
                </a:lnTo>
                <a:lnTo>
                  <a:pt x="7913804" y="449208"/>
                </a:lnTo>
                <a:lnTo>
                  <a:pt x="7925234" y="518317"/>
                </a:lnTo>
                <a:lnTo>
                  <a:pt x="7936663" y="402636"/>
                </a:lnTo>
                <a:lnTo>
                  <a:pt x="7948094" y="105166"/>
                </a:lnTo>
                <a:lnTo>
                  <a:pt x="7959524" y="304981"/>
                </a:lnTo>
                <a:lnTo>
                  <a:pt x="7971001" y="52583"/>
                </a:lnTo>
                <a:lnTo>
                  <a:pt x="7982431" y="259909"/>
                </a:lnTo>
                <a:lnTo>
                  <a:pt x="7993861" y="1343115"/>
                </a:lnTo>
                <a:lnTo>
                  <a:pt x="8005291" y="1347621"/>
                </a:lnTo>
                <a:lnTo>
                  <a:pt x="8016721" y="1346121"/>
                </a:lnTo>
                <a:lnTo>
                  <a:pt x="8028199" y="1347621"/>
                </a:lnTo>
                <a:lnTo>
                  <a:pt x="8039629" y="1347621"/>
                </a:lnTo>
                <a:lnTo>
                  <a:pt x="8051059" y="1347621"/>
                </a:lnTo>
                <a:lnTo>
                  <a:pt x="8062489" y="1347621"/>
                </a:lnTo>
                <a:lnTo>
                  <a:pt x="8073919" y="1347621"/>
                </a:lnTo>
                <a:lnTo>
                  <a:pt x="8085396" y="1346121"/>
                </a:lnTo>
                <a:lnTo>
                  <a:pt x="8096826" y="1347621"/>
                </a:lnTo>
                <a:lnTo>
                  <a:pt x="8108256" y="1347621"/>
                </a:lnTo>
                <a:lnTo>
                  <a:pt x="8119687" y="1347621"/>
                </a:lnTo>
                <a:lnTo>
                  <a:pt x="8131117" y="1347621"/>
                </a:lnTo>
                <a:lnTo>
                  <a:pt x="8142594" y="1347621"/>
                </a:lnTo>
                <a:lnTo>
                  <a:pt x="8154024" y="1347621"/>
                </a:lnTo>
                <a:lnTo>
                  <a:pt x="8165454" y="1347621"/>
                </a:lnTo>
                <a:lnTo>
                  <a:pt x="8176884" y="1347621"/>
                </a:lnTo>
                <a:lnTo>
                  <a:pt x="8188314" y="1347621"/>
                </a:lnTo>
                <a:lnTo>
                  <a:pt x="8199792" y="1347621"/>
                </a:lnTo>
                <a:lnTo>
                  <a:pt x="8211222" y="1347621"/>
                </a:lnTo>
                <a:lnTo>
                  <a:pt x="8222652" y="1347621"/>
                </a:lnTo>
                <a:lnTo>
                  <a:pt x="8234082" y="1347621"/>
                </a:lnTo>
                <a:lnTo>
                  <a:pt x="8245512" y="1347621"/>
                </a:lnTo>
                <a:lnTo>
                  <a:pt x="8256989" y="1347621"/>
                </a:lnTo>
                <a:lnTo>
                  <a:pt x="8268419" y="1347621"/>
                </a:lnTo>
                <a:lnTo>
                  <a:pt x="8279850" y="1347621"/>
                </a:lnTo>
                <a:lnTo>
                  <a:pt x="8291280" y="1347621"/>
                </a:lnTo>
                <a:lnTo>
                  <a:pt x="8302709" y="1347621"/>
                </a:lnTo>
                <a:lnTo>
                  <a:pt x="8314187" y="1347621"/>
                </a:lnTo>
                <a:lnTo>
                  <a:pt x="8325617" y="1347621"/>
                </a:lnTo>
                <a:lnTo>
                  <a:pt x="8337047" y="1347621"/>
                </a:lnTo>
                <a:lnTo>
                  <a:pt x="8348477" y="1347621"/>
                </a:lnTo>
                <a:lnTo>
                  <a:pt x="8359907" y="1347621"/>
                </a:lnTo>
                <a:lnTo>
                  <a:pt x="8371385" y="1347621"/>
                </a:lnTo>
                <a:lnTo>
                  <a:pt x="8382815" y="1347621"/>
                </a:lnTo>
                <a:lnTo>
                  <a:pt x="8394245" y="1347621"/>
                </a:lnTo>
                <a:lnTo>
                  <a:pt x="8405674" y="1347621"/>
                </a:lnTo>
                <a:lnTo>
                  <a:pt x="8417104" y="1347621"/>
                </a:lnTo>
                <a:lnTo>
                  <a:pt x="8428582" y="1347621"/>
                </a:lnTo>
                <a:lnTo>
                  <a:pt x="8440012" y="1347621"/>
                </a:lnTo>
                <a:lnTo>
                  <a:pt x="8451442" y="1347621"/>
                </a:lnTo>
                <a:lnTo>
                  <a:pt x="8462872" y="1347621"/>
                </a:lnTo>
                <a:lnTo>
                  <a:pt x="8474302" y="1347621"/>
                </a:lnTo>
                <a:lnTo>
                  <a:pt x="8485780" y="1347621"/>
                </a:lnTo>
                <a:lnTo>
                  <a:pt x="8497210" y="1347621"/>
                </a:lnTo>
                <a:lnTo>
                  <a:pt x="8508640" y="1347621"/>
                </a:lnTo>
                <a:lnTo>
                  <a:pt x="8520069" y="1347621"/>
                </a:lnTo>
                <a:lnTo>
                  <a:pt x="8531500" y="1347621"/>
                </a:lnTo>
                <a:lnTo>
                  <a:pt x="8542977" y="1347621"/>
                </a:lnTo>
                <a:lnTo>
                  <a:pt x="8554407" y="1347621"/>
                </a:lnTo>
                <a:lnTo>
                  <a:pt x="8565837" y="1347621"/>
                </a:lnTo>
                <a:lnTo>
                  <a:pt x="8577267" y="1347621"/>
                </a:lnTo>
                <a:lnTo>
                  <a:pt x="8588697" y="1347621"/>
                </a:lnTo>
                <a:lnTo>
                  <a:pt x="8600175" y="1347621"/>
                </a:lnTo>
                <a:lnTo>
                  <a:pt x="8611605" y="1347621"/>
                </a:lnTo>
                <a:lnTo>
                  <a:pt x="8623035" y="1347621"/>
                </a:lnTo>
                <a:lnTo>
                  <a:pt x="8634465" y="1347621"/>
                </a:lnTo>
                <a:lnTo>
                  <a:pt x="8645895" y="1347621"/>
                </a:lnTo>
                <a:lnTo>
                  <a:pt x="8657373" y="1347621"/>
                </a:lnTo>
                <a:lnTo>
                  <a:pt x="8668802" y="1347621"/>
                </a:lnTo>
                <a:lnTo>
                  <a:pt x="8680232" y="1347621"/>
                </a:lnTo>
                <a:lnTo>
                  <a:pt x="8691662" y="1347621"/>
                </a:lnTo>
                <a:lnTo>
                  <a:pt x="8703093" y="1347621"/>
                </a:lnTo>
                <a:lnTo>
                  <a:pt x="8714570" y="1347621"/>
                </a:lnTo>
                <a:lnTo>
                  <a:pt x="8726000" y="1347621"/>
                </a:lnTo>
                <a:lnTo>
                  <a:pt x="8737430" y="1347621"/>
                </a:lnTo>
                <a:lnTo>
                  <a:pt x="8748860" y="1347621"/>
                </a:lnTo>
                <a:lnTo>
                  <a:pt x="8760290" y="1347621"/>
                </a:lnTo>
                <a:lnTo>
                  <a:pt x="8771768" y="1347621"/>
                </a:lnTo>
                <a:lnTo>
                  <a:pt x="8783198" y="1347621"/>
                </a:lnTo>
                <a:lnTo>
                  <a:pt x="8794628" y="1347621"/>
                </a:lnTo>
                <a:lnTo>
                  <a:pt x="8806058" y="1347621"/>
                </a:lnTo>
                <a:lnTo>
                  <a:pt x="8817488" y="1347621"/>
                </a:lnTo>
                <a:lnTo>
                  <a:pt x="8828918" y="1347621"/>
                </a:lnTo>
                <a:lnTo>
                  <a:pt x="8840395" y="1347621"/>
                </a:lnTo>
                <a:lnTo>
                  <a:pt x="8851825" y="1347621"/>
                </a:lnTo>
                <a:lnTo>
                  <a:pt x="8863256" y="1347621"/>
                </a:lnTo>
                <a:lnTo>
                  <a:pt x="8874686" y="1347621"/>
                </a:lnTo>
                <a:lnTo>
                  <a:pt x="8886115" y="1347621"/>
                </a:lnTo>
                <a:lnTo>
                  <a:pt x="8897593" y="1347621"/>
                </a:lnTo>
                <a:lnTo>
                  <a:pt x="8909022" y="1347621"/>
                </a:lnTo>
                <a:lnTo>
                  <a:pt x="8920453" y="1347621"/>
                </a:lnTo>
                <a:lnTo>
                  <a:pt x="8931883" y="1347621"/>
                </a:lnTo>
                <a:lnTo>
                  <a:pt x="8943313" y="1347621"/>
                </a:lnTo>
                <a:lnTo>
                  <a:pt x="8954791" y="1347621"/>
                </a:lnTo>
                <a:lnTo>
                  <a:pt x="8966220" y="1347621"/>
                </a:lnTo>
                <a:lnTo>
                  <a:pt x="8977651" y="1347621"/>
                </a:lnTo>
                <a:lnTo>
                  <a:pt x="8989080" y="1347621"/>
                </a:lnTo>
                <a:lnTo>
                  <a:pt x="9000511" y="1347621"/>
                </a:lnTo>
                <a:lnTo>
                  <a:pt x="9011988" y="1347621"/>
                </a:lnTo>
                <a:lnTo>
                  <a:pt x="9023418" y="1347621"/>
                </a:lnTo>
                <a:lnTo>
                  <a:pt x="9034849" y="1347621"/>
                </a:lnTo>
                <a:lnTo>
                  <a:pt x="9046278" y="1347621"/>
                </a:lnTo>
                <a:lnTo>
                  <a:pt x="9057709" y="1347621"/>
                </a:lnTo>
                <a:lnTo>
                  <a:pt x="9069186" y="1347621"/>
                </a:lnTo>
                <a:lnTo>
                  <a:pt x="9080615" y="1347621"/>
                </a:lnTo>
                <a:lnTo>
                  <a:pt x="9092046" y="1347621"/>
                </a:lnTo>
                <a:lnTo>
                  <a:pt x="9103476" y="1347621"/>
                </a:lnTo>
                <a:lnTo>
                  <a:pt x="9114906" y="1347621"/>
                </a:lnTo>
                <a:lnTo>
                  <a:pt x="9126384" y="1347621"/>
                </a:lnTo>
                <a:lnTo>
                  <a:pt x="9137813" y="1347621"/>
                </a:lnTo>
                <a:lnTo>
                  <a:pt x="9149244" y="1347621"/>
                </a:lnTo>
                <a:lnTo>
                  <a:pt x="9160673" y="1347621"/>
                </a:lnTo>
                <a:lnTo>
                  <a:pt x="9172104" y="1347621"/>
                </a:lnTo>
                <a:lnTo>
                  <a:pt x="9183581" y="1347621"/>
                </a:lnTo>
                <a:lnTo>
                  <a:pt x="9195011" y="1347621"/>
                </a:lnTo>
                <a:lnTo>
                  <a:pt x="9206442" y="1347621"/>
                </a:lnTo>
                <a:lnTo>
                  <a:pt x="9217871" y="1347621"/>
                </a:lnTo>
                <a:lnTo>
                  <a:pt x="9229301" y="1347621"/>
                </a:lnTo>
                <a:lnTo>
                  <a:pt x="9240779" y="1347621"/>
                </a:lnTo>
                <a:lnTo>
                  <a:pt x="9252209" y="1347621"/>
                </a:lnTo>
                <a:lnTo>
                  <a:pt x="9263639" y="1347621"/>
                </a:lnTo>
                <a:lnTo>
                  <a:pt x="9275069" y="1347621"/>
                </a:lnTo>
                <a:lnTo>
                  <a:pt x="9286498" y="1347621"/>
                </a:lnTo>
                <a:lnTo>
                  <a:pt x="9297977" y="1347621"/>
                </a:lnTo>
                <a:lnTo>
                  <a:pt x="9309406" y="1347621"/>
                </a:lnTo>
                <a:lnTo>
                  <a:pt x="9320837" y="1347621"/>
                </a:lnTo>
                <a:lnTo>
                  <a:pt x="9332266" y="1347621"/>
                </a:lnTo>
                <a:lnTo>
                  <a:pt x="9343696" y="1347621"/>
                </a:lnTo>
                <a:lnTo>
                  <a:pt x="9355174" y="1347621"/>
                </a:lnTo>
                <a:lnTo>
                  <a:pt x="9366604" y="1347621"/>
                </a:lnTo>
                <a:lnTo>
                  <a:pt x="9378035" y="1347621"/>
                </a:lnTo>
                <a:lnTo>
                  <a:pt x="9389464" y="1347621"/>
                </a:lnTo>
                <a:lnTo>
                  <a:pt x="9400894" y="1347621"/>
                </a:lnTo>
                <a:lnTo>
                  <a:pt x="9412372" y="1347621"/>
                </a:lnTo>
                <a:lnTo>
                  <a:pt x="9423802" y="1347621"/>
                </a:lnTo>
                <a:lnTo>
                  <a:pt x="9435232" y="1347621"/>
                </a:lnTo>
                <a:lnTo>
                  <a:pt x="9446662" y="1347621"/>
                </a:lnTo>
                <a:lnTo>
                  <a:pt x="9458091" y="1347621"/>
                </a:lnTo>
                <a:lnTo>
                  <a:pt x="9469570" y="1347621"/>
                </a:lnTo>
                <a:lnTo>
                  <a:pt x="9480999" y="1347621"/>
                </a:lnTo>
                <a:lnTo>
                  <a:pt x="9492429" y="1347621"/>
                </a:lnTo>
                <a:lnTo>
                  <a:pt x="9503859" y="1347621"/>
                </a:lnTo>
                <a:lnTo>
                  <a:pt x="9515289" y="1347621"/>
                </a:lnTo>
                <a:lnTo>
                  <a:pt x="9526767" y="1347621"/>
                </a:lnTo>
                <a:lnTo>
                  <a:pt x="9538197" y="1347621"/>
                </a:lnTo>
                <a:lnTo>
                  <a:pt x="9549626" y="1347621"/>
                </a:lnTo>
                <a:lnTo>
                  <a:pt x="9561057" y="1347621"/>
                </a:lnTo>
                <a:lnTo>
                  <a:pt x="9572487" y="1347621"/>
                </a:lnTo>
                <a:lnTo>
                  <a:pt x="9583965" y="1347621"/>
                </a:lnTo>
                <a:lnTo>
                  <a:pt x="9595395" y="1347621"/>
                </a:lnTo>
                <a:lnTo>
                  <a:pt x="9606824" y="1347621"/>
                </a:lnTo>
                <a:lnTo>
                  <a:pt x="9618255" y="1347621"/>
                </a:lnTo>
                <a:lnTo>
                  <a:pt x="9629684" y="1347621"/>
                </a:lnTo>
                <a:lnTo>
                  <a:pt x="9641163" y="1347621"/>
                </a:lnTo>
                <a:lnTo>
                  <a:pt x="9652592" y="1347621"/>
                </a:lnTo>
                <a:lnTo>
                  <a:pt x="9664022" y="1347621"/>
                </a:lnTo>
                <a:lnTo>
                  <a:pt x="9675452" y="1347621"/>
                </a:lnTo>
                <a:lnTo>
                  <a:pt x="9686882" y="1347621"/>
                </a:lnTo>
                <a:lnTo>
                  <a:pt x="9698360" y="1347621"/>
                </a:lnTo>
                <a:lnTo>
                  <a:pt x="9709790" y="1347621"/>
                </a:lnTo>
                <a:lnTo>
                  <a:pt x="9721219" y="1347621"/>
                </a:lnTo>
                <a:lnTo>
                  <a:pt x="9732650" y="1347621"/>
                </a:lnTo>
                <a:lnTo>
                  <a:pt x="9744080" y="1347621"/>
                </a:lnTo>
                <a:lnTo>
                  <a:pt x="9755557" y="1347621"/>
                </a:lnTo>
                <a:lnTo>
                  <a:pt x="9766988" y="1347621"/>
                </a:lnTo>
                <a:lnTo>
                  <a:pt x="9778417" y="1347621"/>
                </a:lnTo>
                <a:lnTo>
                  <a:pt x="9789848" y="1347621"/>
                </a:lnTo>
                <a:lnTo>
                  <a:pt x="9801277" y="1347621"/>
                </a:lnTo>
                <a:lnTo>
                  <a:pt x="9812755" y="1347621"/>
                </a:lnTo>
                <a:lnTo>
                  <a:pt x="9824185" y="1347621"/>
                </a:lnTo>
                <a:lnTo>
                  <a:pt x="9835615" y="1347621"/>
                </a:lnTo>
                <a:lnTo>
                  <a:pt x="9847045" y="1347621"/>
                </a:lnTo>
                <a:lnTo>
                  <a:pt x="9858475" y="1347621"/>
                </a:lnTo>
                <a:lnTo>
                  <a:pt x="9869952" y="1347621"/>
                </a:lnTo>
                <a:lnTo>
                  <a:pt x="9881383" y="1347621"/>
                </a:lnTo>
                <a:lnTo>
                  <a:pt x="9892812" y="1347621"/>
                </a:lnTo>
                <a:lnTo>
                  <a:pt x="9904243" y="1347621"/>
                </a:lnTo>
                <a:lnTo>
                  <a:pt x="9915673" y="1347621"/>
                </a:lnTo>
                <a:lnTo>
                  <a:pt x="9927102" y="1347621"/>
                </a:lnTo>
                <a:lnTo>
                  <a:pt x="9938581" y="1347621"/>
                </a:lnTo>
                <a:lnTo>
                  <a:pt x="9950010" y="1347621"/>
                </a:lnTo>
                <a:lnTo>
                  <a:pt x="9961441" y="1347621"/>
                </a:lnTo>
                <a:lnTo>
                  <a:pt x="9972870" y="1347621"/>
                </a:lnTo>
                <a:lnTo>
                  <a:pt x="9984300" y="1347621"/>
                </a:lnTo>
                <a:lnTo>
                  <a:pt x="9995778" y="1347621"/>
                </a:lnTo>
                <a:lnTo>
                  <a:pt x="10007208" y="1347621"/>
                </a:lnTo>
                <a:lnTo>
                  <a:pt x="10018638" y="1347621"/>
                </a:lnTo>
                <a:lnTo>
                  <a:pt x="10030068" y="1347621"/>
                </a:lnTo>
                <a:lnTo>
                  <a:pt x="10041498" y="1347621"/>
                </a:lnTo>
                <a:lnTo>
                  <a:pt x="10052976" y="1347621"/>
                </a:lnTo>
                <a:lnTo>
                  <a:pt x="10064405" y="1347621"/>
                </a:lnTo>
                <a:lnTo>
                  <a:pt x="10075835" y="1347621"/>
                </a:lnTo>
                <a:lnTo>
                  <a:pt x="10087266" y="1347621"/>
                </a:lnTo>
                <a:lnTo>
                  <a:pt x="10098695" y="1347621"/>
                </a:lnTo>
                <a:lnTo>
                  <a:pt x="10110174" y="1347621"/>
                </a:lnTo>
                <a:lnTo>
                  <a:pt x="10121603" y="1347621"/>
                </a:lnTo>
                <a:lnTo>
                  <a:pt x="10133033" y="1347621"/>
                </a:lnTo>
                <a:lnTo>
                  <a:pt x="10144463" y="1347621"/>
                </a:lnTo>
                <a:lnTo>
                  <a:pt x="10155893" y="1347621"/>
                </a:lnTo>
                <a:lnTo>
                  <a:pt x="10167371" y="1347621"/>
                </a:lnTo>
                <a:lnTo>
                  <a:pt x="10178801" y="1347621"/>
                </a:lnTo>
                <a:lnTo>
                  <a:pt x="10190230" y="1347621"/>
                </a:lnTo>
                <a:lnTo>
                  <a:pt x="10201661" y="1347621"/>
                </a:lnTo>
                <a:lnTo>
                  <a:pt x="10213091" y="1347621"/>
                </a:lnTo>
                <a:lnTo>
                  <a:pt x="10224569" y="1347621"/>
                </a:lnTo>
                <a:lnTo>
                  <a:pt x="10235998" y="1347621"/>
                </a:lnTo>
                <a:lnTo>
                  <a:pt x="10247428" y="1347621"/>
                </a:lnTo>
                <a:lnTo>
                  <a:pt x="10258859" y="1347621"/>
                </a:lnTo>
                <a:lnTo>
                  <a:pt x="10270288" y="1347621"/>
                </a:lnTo>
                <a:lnTo>
                  <a:pt x="10281767" y="1347621"/>
                </a:lnTo>
                <a:lnTo>
                  <a:pt x="10293196" y="1347621"/>
                </a:lnTo>
                <a:lnTo>
                  <a:pt x="10304626" y="1347621"/>
                </a:lnTo>
                <a:lnTo>
                  <a:pt x="10316056" y="1347621"/>
                </a:lnTo>
                <a:lnTo>
                  <a:pt x="10327486" y="1347621"/>
                </a:lnTo>
                <a:lnTo>
                  <a:pt x="10338963" y="1347621"/>
                </a:lnTo>
                <a:lnTo>
                  <a:pt x="10350394" y="1347621"/>
                </a:lnTo>
                <a:lnTo>
                  <a:pt x="10361823" y="1347621"/>
                </a:lnTo>
                <a:lnTo>
                  <a:pt x="10373254" y="1347621"/>
                </a:lnTo>
                <a:lnTo>
                  <a:pt x="10384684" y="1347621"/>
                </a:lnTo>
                <a:lnTo>
                  <a:pt x="10396161" y="1347621"/>
                </a:lnTo>
                <a:lnTo>
                  <a:pt x="10407591" y="1347621"/>
                </a:lnTo>
                <a:lnTo>
                  <a:pt x="10419021" y="1347621"/>
                </a:lnTo>
                <a:lnTo>
                  <a:pt x="10430452" y="1347621"/>
                </a:lnTo>
                <a:lnTo>
                  <a:pt x="10441881" y="1347621"/>
                </a:lnTo>
                <a:lnTo>
                  <a:pt x="10453358" y="1347621"/>
                </a:lnTo>
                <a:lnTo>
                  <a:pt x="10464789" y="1347621"/>
                </a:lnTo>
                <a:lnTo>
                  <a:pt x="10476219" y="1347621"/>
                </a:lnTo>
                <a:lnTo>
                  <a:pt x="10487649" y="1347621"/>
                </a:lnTo>
                <a:lnTo>
                  <a:pt x="10499079" y="1347621"/>
                </a:lnTo>
                <a:lnTo>
                  <a:pt x="10510556" y="1347621"/>
                </a:lnTo>
                <a:lnTo>
                  <a:pt x="10521987" y="1347621"/>
                </a:lnTo>
                <a:lnTo>
                  <a:pt x="10533416" y="1347621"/>
                </a:lnTo>
                <a:lnTo>
                  <a:pt x="10544847" y="1347621"/>
                </a:lnTo>
                <a:lnTo>
                  <a:pt x="10556277" y="1347621"/>
                </a:lnTo>
                <a:lnTo>
                  <a:pt x="10567754" y="1347621"/>
                </a:lnTo>
                <a:lnTo>
                  <a:pt x="10579184" y="1347621"/>
                </a:lnTo>
                <a:lnTo>
                  <a:pt x="10590614" y="1347621"/>
                </a:lnTo>
                <a:lnTo>
                  <a:pt x="10602045" y="1347621"/>
                </a:lnTo>
                <a:lnTo>
                  <a:pt x="10613474" y="1347621"/>
                </a:lnTo>
                <a:lnTo>
                  <a:pt x="10624951" y="1347621"/>
                </a:lnTo>
                <a:lnTo>
                  <a:pt x="10636382" y="1347621"/>
                </a:lnTo>
                <a:lnTo>
                  <a:pt x="10647812" y="1347621"/>
                </a:lnTo>
                <a:lnTo>
                  <a:pt x="10659241" y="1347621"/>
                </a:lnTo>
                <a:lnTo>
                  <a:pt x="10670672" y="1347621"/>
                </a:lnTo>
                <a:lnTo>
                  <a:pt x="10682149" y="1347621"/>
                </a:lnTo>
                <a:lnTo>
                  <a:pt x="10693580" y="1347621"/>
                </a:lnTo>
                <a:lnTo>
                  <a:pt x="10705009" y="1347621"/>
                </a:lnTo>
                <a:lnTo>
                  <a:pt x="10716439" y="1347621"/>
                </a:lnTo>
                <a:lnTo>
                  <a:pt x="10727870" y="1347621"/>
                </a:lnTo>
                <a:lnTo>
                  <a:pt x="10739347" y="1347621"/>
                </a:lnTo>
                <a:lnTo>
                  <a:pt x="10750778" y="1347621"/>
                </a:lnTo>
                <a:lnTo>
                  <a:pt x="10762207" y="1347621"/>
                </a:lnTo>
                <a:lnTo>
                  <a:pt x="10773637" y="1347621"/>
                </a:lnTo>
                <a:lnTo>
                  <a:pt x="10785067" y="1347621"/>
                </a:lnTo>
                <a:lnTo>
                  <a:pt x="10796544" y="1347621"/>
                </a:lnTo>
                <a:lnTo>
                  <a:pt x="10807975" y="1347621"/>
                </a:lnTo>
                <a:lnTo>
                  <a:pt x="10819405" y="1347621"/>
                </a:lnTo>
                <a:lnTo>
                  <a:pt x="10830834" y="1347621"/>
                </a:lnTo>
                <a:lnTo>
                  <a:pt x="10842265" y="1347621"/>
                </a:lnTo>
                <a:lnTo>
                  <a:pt x="10853742" y="1347621"/>
                </a:lnTo>
                <a:lnTo>
                  <a:pt x="10865173" y="1347621"/>
                </a:lnTo>
                <a:lnTo>
                  <a:pt x="10876602" y="1347621"/>
                </a:lnTo>
                <a:lnTo>
                  <a:pt x="10888032" y="1347621"/>
                </a:lnTo>
                <a:lnTo>
                  <a:pt x="10899463" y="1347621"/>
                </a:lnTo>
                <a:lnTo>
                  <a:pt x="10910892" y="1347621"/>
                </a:lnTo>
                <a:lnTo>
                  <a:pt x="10922369" y="1347621"/>
                </a:lnTo>
                <a:lnTo>
                  <a:pt x="10933800" y="1347621"/>
                </a:lnTo>
                <a:lnTo>
                  <a:pt x="10945230" y="1347621"/>
                </a:lnTo>
                <a:lnTo>
                  <a:pt x="10956660" y="1347621"/>
                </a:lnTo>
                <a:lnTo>
                  <a:pt x="10968090" y="1347621"/>
                </a:lnTo>
                <a:lnTo>
                  <a:pt x="10979567" y="1347621"/>
                </a:lnTo>
                <a:lnTo>
                  <a:pt x="10990998" y="1347621"/>
                </a:lnTo>
                <a:lnTo>
                  <a:pt x="11002427" y="1347621"/>
                </a:lnTo>
                <a:lnTo>
                  <a:pt x="11013858" y="1347621"/>
                </a:lnTo>
                <a:lnTo>
                  <a:pt x="11025287" y="1347621"/>
                </a:lnTo>
                <a:lnTo>
                  <a:pt x="11036765" y="1347621"/>
                </a:lnTo>
                <a:lnTo>
                  <a:pt x="11048195" y="1347621"/>
                </a:lnTo>
                <a:lnTo>
                  <a:pt x="11059625" y="1347621"/>
                </a:lnTo>
                <a:lnTo>
                  <a:pt x="11071056" y="1347621"/>
                </a:lnTo>
                <a:lnTo>
                  <a:pt x="11082485" y="1347621"/>
                </a:lnTo>
                <a:lnTo>
                  <a:pt x="11093962" y="1347621"/>
                </a:lnTo>
                <a:lnTo>
                  <a:pt x="11105393" y="1347621"/>
                </a:lnTo>
                <a:lnTo>
                  <a:pt x="11116823" y="1347621"/>
                </a:lnTo>
                <a:lnTo>
                  <a:pt x="11128253" y="1347621"/>
                </a:lnTo>
                <a:lnTo>
                  <a:pt x="11139683" y="1347621"/>
                </a:lnTo>
                <a:lnTo>
                  <a:pt x="11151160" y="1347621"/>
                </a:lnTo>
                <a:lnTo>
                  <a:pt x="11162591" y="1347621"/>
                </a:lnTo>
                <a:lnTo>
                  <a:pt x="11174020" y="1347621"/>
                </a:lnTo>
                <a:lnTo>
                  <a:pt x="11185451" y="1347621"/>
                </a:lnTo>
                <a:lnTo>
                  <a:pt x="11196881" y="1347621"/>
                </a:lnTo>
                <a:lnTo>
                  <a:pt x="11208358" y="1347621"/>
                </a:lnTo>
                <a:lnTo>
                  <a:pt x="11218359" y="1347621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9" name="Freeform 98">
            <a:extLst>
              <a:ext uri="{FF2B5EF4-FFF2-40B4-BE49-F238E27FC236}">
                <a16:creationId xmlns:a16="http://schemas.microsoft.com/office/drawing/2014/main" id="{459707AE-8CB7-1C47-B974-3358C1726CBE}"/>
              </a:ext>
            </a:extLst>
          </p:cNvPr>
          <p:cNvSpPr/>
          <p:nvPr/>
        </p:nvSpPr>
        <p:spPr>
          <a:xfrm>
            <a:off x="638362" y="4386052"/>
            <a:ext cx="8413769" cy="1046770"/>
          </a:xfrm>
          <a:custGeom>
            <a:avLst/>
            <a:gdLst>
              <a:gd name="connsiteX0" fmla="*/ 0 w 11218359"/>
              <a:gd name="connsiteY0" fmla="*/ 1395694 h 1395693"/>
              <a:gd name="connsiteX1" fmla="*/ 9149 w 11218359"/>
              <a:gd name="connsiteY1" fmla="*/ 1395694 h 1395693"/>
              <a:gd name="connsiteX2" fmla="*/ 20588 w 11218359"/>
              <a:gd name="connsiteY2" fmla="*/ 1395694 h 1395693"/>
              <a:gd name="connsiteX3" fmla="*/ 32028 w 11218359"/>
              <a:gd name="connsiteY3" fmla="*/ 1395694 h 1395693"/>
              <a:gd name="connsiteX4" fmla="*/ 43467 w 11218359"/>
              <a:gd name="connsiteY4" fmla="*/ 1395694 h 1395693"/>
              <a:gd name="connsiteX5" fmla="*/ 54907 w 11218359"/>
              <a:gd name="connsiteY5" fmla="*/ 1395694 h 1395693"/>
              <a:gd name="connsiteX6" fmla="*/ 66346 w 11218359"/>
              <a:gd name="connsiteY6" fmla="*/ 1395694 h 1395693"/>
              <a:gd name="connsiteX7" fmla="*/ 77786 w 11218359"/>
              <a:gd name="connsiteY7" fmla="*/ 1395694 h 1395693"/>
              <a:gd name="connsiteX8" fmla="*/ 89225 w 11218359"/>
              <a:gd name="connsiteY8" fmla="*/ 1395694 h 1395693"/>
              <a:gd name="connsiteX9" fmla="*/ 100665 w 11218359"/>
              <a:gd name="connsiteY9" fmla="*/ 1395694 h 1395693"/>
              <a:gd name="connsiteX10" fmla="*/ 112104 w 11218359"/>
              <a:gd name="connsiteY10" fmla="*/ 1395694 h 1395693"/>
              <a:gd name="connsiteX11" fmla="*/ 123544 w 11218359"/>
              <a:gd name="connsiteY11" fmla="*/ 1395694 h 1395693"/>
              <a:gd name="connsiteX12" fmla="*/ 134979 w 11218359"/>
              <a:gd name="connsiteY12" fmla="*/ 1395694 h 1395693"/>
              <a:gd name="connsiteX13" fmla="*/ 146423 w 11218359"/>
              <a:gd name="connsiteY13" fmla="*/ 1395694 h 1395693"/>
              <a:gd name="connsiteX14" fmla="*/ 157858 w 11218359"/>
              <a:gd name="connsiteY14" fmla="*/ 1395694 h 1395693"/>
              <a:gd name="connsiteX15" fmla="*/ 169297 w 11218359"/>
              <a:gd name="connsiteY15" fmla="*/ 1395694 h 1395693"/>
              <a:gd name="connsiteX16" fmla="*/ 180737 w 11218359"/>
              <a:gd name="connsiteY16" fmla="*/ 1395694 h 1395693"/>
              <a:gd name="connsiteX17" fmla="*/ 192176 w 11218359"/>
              <a:gd name="connsiteY17" fmla="*/ 1395694 h 1395693"/>
              <a:gd name="connsiteX18" fmla="*/ 203616 w 11218359"/>
              <a:gd name="connsiteY18" fmla="*/ 1395694 h 1395693"/>
              <a:gd name="connsiteX19" fmla="*/ 215055 w 11218359"/>
              <a:gd name="connsiteY19" fmla="*/ 1395694 h 1395693"/>
              <a:gd name="connsiteX20" fmla="*/ 226495 w 11218359"/>
              <a:gd name="connsiteY20" fmla="*/ 1395694 h 1395693"/>
              <a:gd name="connsiteX21" fmla="*/ 237935 w 11218359"/>
              <a:gd name="connsiteY21" fmla="*/ 1395694 h 1395693"/>
              <a:gd name="connsiteX22" fmla="*/ 249374 w 11218359"/>
              <a:gd name="connsiteY22" fmla="*/ 1395694 h 1395693"/>
              <a:gd name="connsiteX23" fmla="*/ 260814 w 11218359"/>
              <a:gd name="connsiteY23" fmla="*/ 1395694 h 1395693"/>
              <a:gd name="connsiteX24" fmla="*/ 272253 w 11218359"/>
              <a:gd name="connsiteY24" fmla="*/ 1395694 h 1395693"/>
              <a:gd name="connsiteX25" fmla="*/ 283693 w 11218359"/>
              <a:gd name="connsiteY25" fmla="*/ 1395694 h 1395693"/>
              <a:gd name="connsiteX26" fmla="*/ 295132 w 11218359"/>
              <a:gd name="connsiteY26" fmla="*/ 1395694 h 1395693"/>
              <a:gd name="connsiteX27" fmla="*/ 306572 w 11218359"/>
              <a:gd name="connsiteY27" fmla="*/ 1395694 h 1395693"/>
              <a:gd name="connsiteX28" fmla="*/ 318011 w 11218359"/>
              <a:gd name="connsiteY28" fmla="*/ 1395694 h 1395693"/>
              <a:gd name="connsiteX29" fmla="*/ 329451 w 11218359"/>
              <a:gd name="connsiteY29" fmla="*/ 1395694 h 1395693"/>
              <a:gd name="connsiteX30" fmla="*/ 340890 w 11218359"/>
              <a:gd name="connsiteY30" fmla="*/ 1395694 h 1395693"/>
              <a:gd name="connsiteX31" fmla="*/ 352330 w 11218359"/>
              <a:gd name="connsiteY31" fmla="*/ 1395694 h 1395693"/>
              <a:gd name="connsiteX32" fmla="*/ 363769 w 11218359"/>
              <a:gd name="connsiteY32" fmla="*/ 1395694 h 1395693"/>
              <a:gd name="connsiteX33" fmla="*/ 375209 w 11218359"/>
              <a:gd name="connsiteY33" fmla="*/ 1395694 h 1395693"/>
              <a:gd name="connsiteX34" fmla="*/ 386648 w 11218359"/>
              <a:gd name="connsiteY34" fmla="*/ 1395694 h 1395693"/>
              <a:gd name="connsiteX35" fmla="*/ 398088 w 11218359"/>
              <a:gd name="connsiteY35" fmla="*/ 1395694 h 1395693"/>
              <a:gd name="connsiteX36" fmla="*/ 409527 w 11218359"/>
              <a:gd name="connsiteY36" fmla="*/ 1395694 h 1395693"/>
              <a:gd name="connsiteX37" fmla="*/ 420967 w 11218359"/>
              <a:gd name="connsiteY37" fmla="*/ 1395694 h 1395693"/>
              <a:gd name="connsiteX38" fmla="*/ 432406 w 11218359"/>
              <a:gd name="connsiteY38" fmla="*/ 1395694 h 1395693"/>
              <a:gd name="connsiteX39" fmla="*/ 443846 w 11218359"/>
              <a:gd name="connsiteY39" fmla="*/ 1395694 h 1395693"/>
              <a:gd name="connsiteX40" fmla="*/ 455285 w 11218359"/>
              <a:gd name="connsiteY40" fmla="*/ 1395694 h 1395693"/>
              <a:gd name="connsiteX41" fmla="*/ 466725 w 11218359"/>
              <a:gd name="connsiteY41" fmla="*/ 1395694 h 1395693"/>
              <a:gd name="connsiteX42" fmla="*/ 478165 w 11218359"/>
              <a:gd name="connsiteY42" fmla="*/ 1395694 h 1395693"/>
              <a:gd name="connsiteX43" fmla="*/ 489604 w 11218359"/>
              <a:gd name="connsiteY43" fmla="*/ 1395694 h 1395693"/>
              <a:gd name="connsiteX44" fmla="*/ 501044 w 11218359"/>
              <a:gd name="connsiteY44" fmla="*/ 1395694 h 1395693"/>
              <a:gd name="connsiteX45" fmla="*/ 512483 w 11218359"/>
              <a:gd name="connsiteY45" fmla="*/ 1395694 h 1395693"/>
              <a:gd name="connsiteX46" fmla="*/ 523923 w 11218359"/>
              <a:gd name="connsiteY46" fmla="*/ 1395694 h 1395693"/>
              <a:gd name="connsiteX47" fmla="*/ 535362 w 11218359"/>
              <a:gd name="connsiteY47" fmla="*/ 1395694 h 1395693"/>
              <a:gd name="connsiteX48" fmla="*/ 546802 w 11218359"/>
              <a:gd name="connsiteY48" fmla="*/ 1395694 h 1395693"/>
              <a:gd name="connsiteX49" fmla="*/ 558241 w 11218359"/>
              <a:gd name="connsiteY49" fmla="*/ 1395694 h 1395693"/>
              <a:gd name="connsiteX50" fmla="*/ 569681 w 11218359"/>
              <a:gd name="connsiteY50" fmla="*/ 1395694 h 1395693"/>
              <a:gd name="connsiteX51" fmla="*/ 581120 w 11218359"/>
              <a:gd name="connsiteY51" fmla="*/ 1395694 h 1395693"/>
              <a:gd name="connsiteX52" fmla="*/ 592560 w 11218359"/>
              <a:gd name="connsiteY52" fmla="*/ 1395694 h 1395693"/>
              <a:gd name="connsiteX53" fmla="*/ 603999 w 11218359"/>
              <a:gd name="connsiteY53" fmla="*/ 1395694 h 1395693"/>
              <a:gd name="connsiteX54" fmla="*/ 615439 w 11218359"/>
              <a:gd name="connsiteY54" fmla="*/ 1395694 h 1395693"/>
              <a:gd name="connsiteX55" fmla="*/ 626878 w 11218359"/>
              <a:gd name="connsiteY55" fmla="*/ 1395694 h 1395693"/>
              <a:gd name="connsiteX56" fmla="*/ 638318 w 11218359"/>
              <a:gd name="connsiteY56" fmla="*/ 1395694 h 1395693"/>
              <a:gd name="connsiteX57" fmla="*/ 649757 w 11218359"/>
              <a:gd name="connsiteY57" fmla="*/ 1395694 h 1395693"/>
              <a:gd name="connsiteX58" fmla="*/ 661192 w 11218359"/>
              <a:gd name="connsiteY58" fmla="*/ 1395694 h 1395693"/>
              <a:gd name="connsiteX59" fmla="*/ 672632 w 11218359"/>
              <a:gd name="connsiteY59" fmla="*/ 1395694 h 1395693"/>
              <a:gd name="connsiteX60" fmla="*/ 684071 w 11218359"/>
              <a:gd name="connsiteY60" fmla="*/ 1395694 h 1395693"/>
              <a:gd name="connsiteX61" fmla="*/ 695511 w 11218359"/>
              <a:gd name="connsiteY61" fmla="*/ 1395694 h 1395693"/>
              <a:gd name="connsiteX62" fmla="*/ 706950 w 11218359"/>
              <a:gd name="connsiteY62" fmla="*/ 1395694 h 1395693"/>
              <a:gd name="connsiteX63" fmla="*/ 718390 w 11218359"/>
              <a:gd name="connsiteY63" fmla="*/ 1395694 h 1395693"/>
              <a:gd name="connsiteX64" fmla="*/ 729829 w 11218359"/>
              <a:gd name="connsiteY64" fmla="*/ 1395694 h 1395693"/>
              <a:gd name="connsiteX65" fmla="*/ 741269 w 11218359"/>
              <a:gd name="connsiteY65" fmla="*/ 1395694 h 1395693"/>
              <a:gd name="connsiteX66" fmla="*/ 752708 w 11218359"/>
              <a:gd name="connsiteY66" fmla="*/ 1395694 h 1395693"/>
              <a:gd name="connsiteX67" fmla="*/ 764148 w 11218359"/>
              <a:gd name="connsiteY67" fmla="*/ 1395694 h 1395693"/>
              <a:gd name="connsiteX68" fmla="*/ 775587 w 11218359"/>
              <a:gd name="connsiteY68" fmla="*/ 1395694 h 1395693"/>
              <a:gd name="connsiteX69" fmla="*/ 787027 w 11218359"/>
              <a:gd name="connsiteY69" fmla="*/ 1395694 h 1395693"/>
              <a:gd name="connsiteX70" fmla="*/ 798467 w 11218359"/>
              <a:gd name="connsiteY70" fmla="*/ 1395694 h 1395693"/>
              <a:gd name="connsiteX71" fmla="*/ 809906 w 11218359"/>
              <a:gd name="connsiteY71" fmla="*/ 1395694 h 1395693"/>
              <a:gd name="connsiteX72" fmla="*/ 821346 w 11218359"/>
              <a:gd name="connsiteY72" fmla="*/ 1395694 h 1395693"/>
              <a:gd name="connsiteX73" fmla="*/ 832785 w 11218359"/>
              <a:gd name="connsiteY73" fmla="*/ 1395694 h 1395693"/>
              <a:gd name="connsiteX74" fmla="*/ 844225 w 11218359"/>
              <a:gd name="connsiteY74" fmla="*/ 1395694 h 1395693"/>
              <a:gd name="connsiteX75" fmla="*/ 855664 w 11218359"/>
              <a:gd name="connsiteY75" fmla="*/ 1395694 h 1395693"/>
              <a:gd name="connsiteX76" fmla="*/ 867104 w 11218359"/>
              <a:gd name="connsiteY76" fmla="*/ 1395694 h 1395693"/>
              <a:gd name="connsiteX77" fmla="*/ 878543 w 11218359"/>
              <a:gd name="connsiteY77" fmla="*/ 1395694 h 1395693"/>
              <a:gd name="connsiteX78" fmla="*/ 889983 w 11218359"/>
              <a:gd name="connsiteY78" fmla="*/ 1395694 h 1395693"/>
              <a:gd name="connsiteX79" fmla="*/ 901422 w 11218359"/>
              <a:gd name="connsiteY79" fmla="*/ 1395694 h 1395693"/>
              <a:gd name="connsiteX80" fmla="*/ 912862 w 11218359"/>
              <a:gd name="connsiteY80" fmla="*/ 1395694 h 1395693"/>
              <a:gd name="connsiteX81" fmla="*/ 924301 w 11218359"/>
              <a:gd name="connsiteY81" fmla="*/ 1395694 h 1395693"/>
              <a:gd name="connsiteX82" fmla="*/ 935741 w 11218359"/>
              <a:gd name="connsiteY82" fmla="*/ 1395694 h 1395693"/>
              <a:gd name="connsiteX83" fmla="*/ 947180 w 11218359"/>
              <a:gd name="connsiteY83" fmla="*/ 1395694 h 1395693"/>
              <a:gd name="connsiteX84" fmla="*/ 958620 w 11218359"/>
              <a:gd name="connsiteY84" fmla="*/ 1395694 h 1395693"/>
              <a:gd name="connsiteX85" fmla="*/ 970059 w 11218359"/>
              <a:gd name="connsiteY85" fmla="*/ 1395694 h 1395693"/>
              <a:gd name="connsiteX86" fmla="*/ 981499 w 11218359"/>
              <a:gd name="connsiteY86" fmla="*/ 1395694 h 1395693"/>
              <a:gd name="connsiteX87" fmla="*/ 992938 w 11218359"/>
              <a:gd name="connsiteY87" fmla="*/ 1395694 h 1395693"/>
              <a:gd name="connsiteX88" fmla="*/ 1004378 w 11218359"/>
              <a:gd name="connsiteY88" fmla="*/ 1395694 h 1395693"/>
              <a:gd name="connsiteX89" fmla="*/ 1015818 w 11218359"/>
              <a:gd name="connsiteY89" fmla="*/ 1395694 h 1395693"/>
              <a:gd name="connsiteX90" fmla="*/ 1027257 w 11218359"/>
              <a:gd name="connsiteY90" fmla="*/ 1395694 h 1395693"/>
              <a:gd name="connsiteX91" fmla="*/ 1038697 w 11218359"/>
              <a:gd name="connsiteY91" fmla="*/ 1395694 h 1395693"/>
              <a:gd name="connsiteX92" fmla="*/ 1050136 w 11218359"/>
              <a:gd name="connsiteY92" fmla="*/ 1395694 h 1395693"/>
              <a:gd name="connsiteX93" fmla="*/ 1061576 w 11218359"/>
              <a:gd name="connsiteY93" fmla="*/ 1395694 h 1395693"/>
              <a:gd name="connsiteX94" fmla="*/ 1073015 w 11218359"/>
              <a:gd name="connsiteY94" fmla="*/ 1395694 h 1395693"/>
              <a:gd name="connsiteX95" fmla="*/ 1084455 w 11218359"/>
              <a:gd name="connsiteY95" fmla="*/ 1395694 h 1395693"/>
              <a:gd name="connsiteX96" fmla="*/ 1095894 w 11218359"/>
              <a:gd name="connsiteY96" fmla="*/ 1395694 h 1395693"/>
              <a:gd name="connsiteX97" fmla="*/ 1107334 w 11218359"/>
              <a:gd name="connsiteY97" fmla="*/ 1395694 h 1395693"/>
              <a:gd name="connsiteX98" fmla="*/ 1118773 w 11218359"/>
              <a:gd name="connsiteY98" fmla="*/ 1395694 h 1395693"/>
              <a:gd name="connsiteX99" fmla="*/ 1130213 w 11218359"/>
              <a:gd name="connsiteY99" fmla="*/ 1395694 h 1395693"/>
              <a:gd name="connsiteX100" fmla="*/ 1141652 w 11218359"/>
              <a:gd name="connsiteY100" fmla="*/ 1395694 h 1395693"/>
              <a:gd name="connsiteX101" fmla="*/ 1153092 w 11218359"/>
              <a:gd name="connsiteY101" fmla="*/ 1395694 h 1395693"/>
              <a:gd name="connsiteX102" fmla="*/ 1164531 w 11218359"/>
              <a:gd name="connsiteY102" fmla="*/ 1395694 h 1395693"/>
              <a:gd name="connsiteX103" fmla="*/ 1175971 w 11218359"/>
              <a:gd name="connsiteY103" fmla="*/ 1395694 h 1395693"/>
              <a:gd name="connsiteX104" fmla="*/ 1187406 w 11218359"/>
              <a:gd name="connsiteY104" fmla="*/ 1395694 h 1395693"/>
              <a:gd name="connsiteX105" fmla="*/ 1198845 w 11218359"/>
              <a:gd name="connsiteY105" fmla="*/ 1395694 h 1395693"/>
              <a:gd name="connsiteX106" fmla="*/ 1210285 w 11218359"/>
              <a:gd name="connsiteY106" fmla="*/ 1395694 h 1395693"/>
              <a:gd name="connsiteX107" fmla="*/ 1221724 w 11218359"/>
              <a:gd name="connsiteY107" fmla="*/ 1395694 h 1395693"/>
              <a:gd name="connsiteX108" fmla="*/ 1233164 w 11218359"/>
              <a:gd name="connsiteY108" fmla="*/ 1395694 h 1395693"/>
              <a:gd name="connsiteX109" fmla="*/ 1244603 w 11218359"/>
              <a:gd name="connsiteY109" fmla="*/ 1395694 h 1395693"/>
              <a:gd name="connsiteX110" fmla="*/ 1256043 w 11218359"/>
              <a:gd name="connsiteY110" fmla="*/ 1395694 h 1395693"/>
              <a:gd name="connsiteX111" fmla="*/ 1267482 w 11218359"/>
              <a:gd name="connsiteY111" fmla="*/ 1395694 h 1395693"/>
              <a:gd name="connsiteX112" fmla="*/ 1278922 w 11218359"/>
              <a:gd name="connsiteY112" fmla="*/ 1395694 h 1395693"/>
              <a:gd name="connsiteX113" fmla="*/ 1290361 w 11218359"/>
              <a:gd name="connsiteY113" fmla="*/ 1395694 h 1395693"/>
              <a:gd name="connsiteX114" fmla="*/ 1301801 w 11218359"/>
              <a:gd name="connsiteY114" fmla="*/ 1395694 h 1395693"/>
              <a:gd name="connsiteX115" fmla="*/ 1313240 w 11218359"/>
              <a:gd name="connsiteY115" fmla="*/ 1395694 h 1395693"/>
              <a:gd name="connsiteX116" fmla="*/ 1324680 w 11218359"/>
              <a:gd name="connsiteY116" fmla="*/ 1395694 h 1395693"/>
              <a:gd name="connsiteX117" fmla="*/ 1336120 w 11218359"/>
              <a:gd name="connsiteY117" fmla="*/ 1395694 h 1395693"/>
              <a:gd name="connsiteX118" fmla="*/ 1347559 w 11218359"/>
              <a:gd name="connsiteY118" fmla="*/ 1395694 h 1395693"/>
              <a:gd name="connsiteX119" fmla="*/ 1358999 w 11218359"/>
              <a:gd name="connsiteY119" fmla="*/ 1395694 h 1395693"/>
              <a:gd name="connsiteX120" fmla="*/ 1370438 w 11218359"/>
              <a:gd name="connsiteY120" fmla="*/ 1395694 h 1395693"/>
              <a:gd name="connsiteX121" fmla="*/ 1381878 w 11218359"/>
              <a:gd name="connsiteY121" fmla="*/ 1395694 h 1395693"/>
              <a:gd name="connsiteX122" fmla="*/ 1393317 w 11218359"/>
              <a:gd name="connsiteY122" fmla="*/ 1395694 h 1395693"/>
              <a:gd name="connsiteX123" fmla="*/ 1404757 w 11218359"/>
              <a:gd name="connsiteY123" fmla="*/ 1395694 h 1395693"/>
              <a:gd name="connsiteX124" fmla="*/ 1416196 w 11218359"/>
              <a:gd name="connsiteY124" fmla="*/ 1395694 h 1395693"/>
              <a:gd name="connsiteX125" fmla="*/ 1427636 w 11218359"/>
              <a:gd name="connsiteY125" fmla="*/ 1395694 h 1395693"/>
              <a:gd name="connsiteX126" fmla="*/ 1439075 w 11218359"/>
              <a:gd name="connsiteY126" fmla="*/ 1395694 h 1395693"/>
              <a:gd name="connsiteX127" fmla="*/ 1450515 w 11218359"/>
              <a:gd name="connsiteY127" fmla="*/ 1395694 h 1395693"/>
              <a:gd name="connsiteX128" fmla="*/ 1461954 w 11218359"/>
              <a:gd name="connsiteY128" fmla="*/ 1395694 h 1395693"/>
              <a:gd name="connsiteX129" fmla="*/ 1473394 w 11218359"/>
              <a:gd name="connsiteY129" fmla="*/ 1395694 h 1395693"/>
              <a:gd name="connsiteX130" fmla="*/ 1484833 w 11218359"/>
              <a:gd name="connsiteY130" fmla="*/ 1395694 h 1395693"/>
              <a:gd name="connsiteX131" fmla="*/ 1496273 w 11218359"/>
              <a:gd name="connsiteY131" fmla="*/ 1395694 h 1395693"/>
              <a:gd name="connsiteX132" fmla="*/ 1507712 w 11218359"/>
              <a:gd name="connsiteY132" fmla="*/ 1395694 h 1395693"/>
              <a:gd name="connsiteX133" fmla="*/ 1519152 w 11218359"/>
              <a:gd name="connsiteY133" fmla="*/ 1395694 h 1395693"/>
              <a:gd name="connsiteX134" fmla="*/ 1530591 w 11218359"/>
              <a:gd name="connsiteY134" fmla="*/ 1395694 h 1395693"/>
              <a:gd name="connsiteX135" fmla="*/ 1542031 w 11218359"/>
              <a:gd name="connsiteY135" fmla="*/ 1395694 h 1395693"/>
              <a:gd name="connsiteX136" fmla="*/ 1553471 w 11218359"/>
              <a:gd name="connsiteY136" fmla="*/ 1395694 h 1395693"/>
              <a:gd name="connsiteX137" fmla="*/ 1564910 w 11218359"/>
              <a:gd name="connsiteY137" fmla="*/ 1395694 h 1395693"/>
              <a:gd name="connsiteX138" fmla="*/ 1576349 w 11218359"/>
              <a:gd name="connsiteY138" fmla="*/ 1395694 h 1395693"/>
              <a:gd name="connsiteX139" fmla="*/ 1587789 w 11218359"/>
              <a:gd name="connsiteY139" fmla="*/ 1395694 h 1395693"/>
              <a:gd name="connsiteX140" fmla="*/ 1599229 w 11218359"/>
              <a:gd name="connsiteY140" fmla="*/ 1395694 h 1395693"/>
              <a:gd name="connsiteX141" fmla="*/ 1610668 w 11218359"/>
              <a:gd name="connsiteY141" fmla="*/ 1395694 h 1395693"/>
              <a:gd name="connsiteX142" fmla="*/ 1622107 w 11218359"/>
              <a:gd name="connsiteY142" fmla="*/ 1395694 h 1395693"/>
              <a:gd name="connsiteX143" fmla="*/ 1633547 w 11218359"/>
              <a:gd name="connsiteY143" fmla="*/ 1395694 h 1395693"/>
              <a:gd name="connsiteX144" fmla="*/ 1644987 w 11218359"/>
              <a:gd name="connsiteY144" fmla="*/ 1395694 h 1395693"/>
              <a:gd name="connsiteX145" fmla="*/ 1656426 w 11218359"/>
              <a:gd name="connsiteY145" fmla="*/ 1395694 h 1395693"/>
              <a:gd name="connsiteX146" fmla="*/ 1667866 w 11218359"/>
              <a:gd name="connsiteY146" fmla="*/ 1395694 h 1395693"/>
              <a:gd name="connsiteX147" fmla="*/ 1679305 w 11218359"/>
              <a:gd name="connsiteY147" fmla="*/ 1395694 h 1395693"/>
              <a:gd name="connsiteX148" fmla="*/ 1690745 w 11218359"/>
              <a:gd name="connsiteY148" fmla="*/ 1395694 h 1395693"/>
              <a:gd name="connsiteX149" fmla="*/ 1702184 w 11218359"/>
              <a:gd name="connsiteY149" fmla="*/ 1395694 h 1395693"/>
              <a:gd name="connsiteX150" fmla="*/ 1713619 w 11218359"/>
              <a:gd name="connsiteY150" fmla="*/ 1395694 h 1395693"/>
              <a:gd name="connsiteX151" fmla="*/ 1725063 w 11218359"/>
              <a:gd name="connsiteY151" fmla="*/ 1395694 h 1395693"/>
              <a:gd name="connsiteX152" fmla="*/ 1736498 w 11218359"/>
              <a:gd name="connsiteY152" fmla="*/ 1395694 h 1395693"/>
              <a:gd name="connsiteX153" fmla="*/ 1747938 w 11218359"/>
              <a:gd name="connsiteY153" fmla="*/ 1395694 h 1395693"/>
              <a:gd name="connsiteX154" fmla="*/ 1759377 w 11218359"/>
              <a:gd name="connsiteY154" fmla="*/ 1395694 h 1395693"/>
              <a:gd name="connsiteX155" fmla="*/ 1770817 w 11218359"/>
              <a:gd name="connsiteY155" fmla="*/ 1395694 h 1395693"/>
              <a:gd name="connsiteX156" fmla="*/ 1782256 w 11218359"/>
              <a:gd name="connsiteY156" fmla="*/ 1395694 h 1395693"/>
              <a:gd name="connsiteX157" fmla="*/ 1793696 w 11218359"/>
              <a:gd name="connsiteY157" fmla="*/ 1395694 h 1395693"/>
              <a:gd name="connsiteX158" fmla="*/ 1805135 w 11218359"/>
              <a:gd name="connsiteY158" fmla="*/ 1395694 h 1395693"/>
              <a:gd name="connsiteX159" fmla="*/ 1816575 w 11218359"/>
              <a:gd name="connsiteY159" fmla="*/ 1395694 h 1395693"/>
              <a:gd name="connsiteX160" fmla="*/ 1828014 w 11218359"/>
              <a:gd name="connsiteY160" fmla="*/ 1395694 h 1395693"/>
              <a:gd name="connsiteX161" fmla="*/ 1839454 w 11218359"/>
              <a:gd name="connsiteY161" fmla="*/ 1395694 h 1395693"/>
              <a:gd name="connsiteX162" fmla="*/ 1850893 w 11218359"/>
              <a:gd name="connsiteY162" fmla="*/ 1395694 h 1395693"/>
              <a:gd name="connsiteX163" fmla="*/ 1862333 w 11218359"/>
              <a:gd name="connsiteY163" fmla="*/ 1395694 h 1395693"/>
              <a:gd name="connsiteX164" fmla="*/ 1873772 w 11218359"/>
              <a:gd name="connsiteY164" fmla="*/ 1395694 h 1395693"/>
              <a:gd name="connsiteX165" fmla="*/ 1885212 w 11218359"/>
              <a:gd name="connsiteY165" fmla="*/ 1395694 h 1395693"/>
              <a:gd name="connsiteX166" fmla="*/ 1896651 w 11218359"/>
              <a:gd name="connsiteY166" fmla="*/ 1395694 h 1395693"/>
              <a:gd name="connsiteX167" fmla="*/ 1908091 w 11218359"/>
              <a:gd name="connsiteY167" fmla="*/ 1395694 h 1395693"/>
              <a:gd name="connsiteX168" fmla="*/ 1919531 w 11218359"/>
              <a:gd name="connsiteY168" fmla="*/ 1395694 h 1395693"/>
              <a:gd name="connsiteX169" fmla="*/ 1930970 w 11218359"/>
              <a:gd name="connsiteY169" fmla="*/ 1395694 h 1395693"/>
              <a:gd name="connsiteX170" fmla="*/ 1942409 w 11218359"/>
              <a:gd name="connsiteY170" fmla="*/ 1395694 h 1395693"/>
              <a:gd name="connsiteX171" fmla="*/ 1953849 w 11218359"/>
              <a:gd name="connsiteY171" fmla="*/ 1395694 h 1395693"/>
              <a:gd name="connsiteX172" fmla="*/ 1965289 w 11218359"/>
              <a:gd name="connsiteY172" fmla="*/ 1395694 h 1395693"/>
              <a:gd name="connsiteX173" fmla="*/ 1976728 w 11218359"/>
              <a:gd name="connsiteY173" fmla="*/ 1395694 h 1395693"/>
              <a:gd name="connsiteX174" fmla="*/ 1988168 w 11218359"/>
              <a:gd name="connsiteY174" fmla="*/ 1395694 h 1395693"/>
              <a:gd name="connsiteX175" fmla="*/ 1999607 w 11218359"/>
              <a:gd name="connsiteY175" fmla="*/ 1395694 h 1395693"/>
              <a:gd name="connsiteX176" fmla="*/ 2011047 w 11218359"/>
              <a:gd name="connsiteY176" fmla="*/ 1395694 h 1395693"/>
              <a:gd name="connsiteX177" fmla="*/ 2022486 w 11218359"/>
              <a:gd name="connsiteY177" fmla="*/ 1395694 h 1395693"/>
              <a:gd name="connsiteX178" fmla="*/ 2033926 w 11218359"/>
              <a:gd name="connsiteY178" fmla="*/ 1395694 h 1395693"/>
              <a:gd name="connsiteX179" fmla="*/ 2045365 w 11218359"/>
              <a:gd name="connsiteY179" fmla="*/ 1395694 h 1395693"/>
              <a:gd name="connsiteX180" fmla="*/ 2056805 w 11218359"/>
              <a:gd name="connsiteY180" fmla="*/ 1395694 h 1395693"/>
              <a:gd name="connsiteX181" fmla="*/ 2068244 w 11218359"/>
              <a:gd name="connsiteY181" fmla="*/ 1395694 h 1395693"/>
              <a:gd name="connsiteX182" fmla="*/ 2079684 w 11218359"/>
              <a:gd name="connsiteY182" fmla="*/ 1395694 h 1395693"/>
              <a:gd name="connsiteX183" fmla="*/ 2091123 w 11218359"/>
              <a:gd name="connsiteY183" fmla="*/ 1395694 h 1395693"/>
              <a:gd name="connsiteX184" fmla="*/ 2102563 w 11218359"/>
              <a:gd name="connsiteY184" fmla="*/ 1395694 h 1395693"/>
              <a:gd name="connsiteX185" fmla="*/ 2114002 w 11218359"/>
              <a:gd name="connsiteY185" fmla="*/ 1395694 h 1395693"/>
              <a:gd name="connsiteX186" fmla="*/ 2125442 w 11218359"/>
              <a:gd name="connsiteY186" fmla="*/ 1395694 h 1395693"/>
              <a:gd name="connsiteX187" fmla="*/ 2136882 w 11218359"/>
              <a:gd name="connsiteY187" fmla="*/ 1395694 h 1395693"/>
              <a:gd name="connsiteX188" fmla="*/ 2148321 w 11218359"/>
              <a:gd name="connsiteY188" fmla="*/ 1395694 h 1395693"/>
              <a:gd name="connsiteX189" fmla="*/ 2159760 w 11218359"/>
              <a:gd name="connsiteY189" fmla="*/ 1395694 h 1395693"/>
              <a:gd name="connsiteX190" fmla="*/ 2171200 w 11218359"/>
              <a:gd name="connsiteY190" fmla="*/ 1395694 h 1395693"/>
              <a:gd name="connsiteX191" fmla="*/ 2182640 w 11218359"/>
              <a:gd name="connsiteY191" fmla="*/ 1395694 h 1395693"/>
              <a:gd name="connsiteX192" fmla="*/ 2194079 w 11218359"/>
              <a:gd name="connsiteY192" fmla="*/ 1395694 h 1395693"/>
              <a:gd name="connsiteX193" fmla="*/ 2205519 w 11218359"/>
              <a:gd name="connsiteY193" fmla="*/ 1395694 h 1395693"/>
              <a:gd name="connsiteX194" fmla="*/ 2216958 w 11218359"/>
              <a:gd name="connsiteY194" fmla="*/ 1395694 h 1395693"/>
              <a:gd name="connsiteX195" fmla="*/ 2228393 w 11218359"/>
              <a:gd name="connsiteY195" fmla="*/ 1395694 h 1395693"/>
              <a:gd name="connsiteX196" fmla="*/ 2239837 w 11218359"/>
              <a:gd name="connsiteY196" fmla="*/ 1395694 h 1395693"/>
              <a:gd name="connsiteX197" fmla="*/ 2251272 w 11218359"/>
              <a:gd name="connsiteY197" fmla="*/ 1395694 h 1395693"/>
              <a:gd name="connsiteX198" fmla="*/ 2262716 w 11218359"/>
              <a:gd name="connsiteY198" fmla="*/ 1395694 h 1395693"/>
              <a:gd name="connsiteX199" fmla="*/ 2274151 w 11218359"/>
              <a:gd name="connsiteY199" fmla="*/ 1395694 h 1395693"/>
              <a:gd name="connsiteX200" fmla="*/ 2285591 w 11218359"/>
              <a:gd name="connsiteY200" fmla="*/ 1395694 h 1395693"/>
              <a:gd name="connsiteX201" fmla="*/ 2297030 w 11218359"/>
              <a:gd name="connsiteY201" fmla="*/ 1395694 h 1395693"/>
              <a:gd name="connsiteX202" fmla="*/ 2308470 w 11218359"/>
              <a:gd name="connsiteY202" fmla="*/ 1395694 h 1395693"/>
              <a:gd name="connsiteX203" fmla="*/ 2319909 w 11218359"/>
              <a:gd name="connsiteY203" fmla="*/ 1395694 h 1395693"/>
              <a:gd name="connsiteX204" fmla="*/ 2331349 w 11218359"/>
              <a:gd name="connsiteY204" fmla="*/ 1395694 h 1395693"/>
              <a:gd name="connsiteX205" fmla="*/ 2342788 w 11218359"/>
              <a:gd name="connsiteY205" fmla="*/ 1395694 h 1395693"/>
              <a:gd name="connsiteX206" fmla="*/ 2354228 w 11218359"/>
              <a:gd name="connsiteY206" fmla="*/ 1395694 h 1395693"/>
              <a:gd name="connsiteX207" fmla="*/ 2365667 w 11218359"/>
              <a:gd name="connsiteY207" fmla="*/ 1395694 h 1395693"/>
              <a:gd name="connsiteX208" fmla="*/ 2377107 w 11218359"/>
              <a:gd name="connsiteY208" fmla="*/ 1395694 h 1395693"/>
              <a:gd name="connsiteX209" fmla="*/ 2388546 w 11218359"/>
              <a:gd name="connsiteY209" fmla="*/ 1395694 h 1395693"/>
              <a:gd name="connsiteX210" fmla="*/ 2399986 w 11218359"/>
              <a:gd name="connsiteY210" fmla="*/ 1395694 h 1395693"/>
              <a:gd name="connsiteX211" fmla="*/ 2411425 w 11218359"/>
              <a:gd name="connsiteY211" fmla="*/ 1395694 h 1395693"/>
              <a:gd name="connsiteX212" fmla="*/ 2422865 w 11218359"/>
              <a:gd name="connsiteY212" fmla="*/ 1395694 h 1395693"/>
              <a:gd name="connsiteX213" fmla="*/ 2434304 w 11218359"/>
              <a:gd name="connsiteY213" fmla="*/ 1395694 h 1395693"/>
              <a:gd name="connsiteX214" fmla="*/ 2445744 w 11218359"/>
              <a:gd name="connsiteY214" fmla="*/ 1395694 h 1395693"/>
              <a:gd name="connsiteX215" fmla="*/ 2457184 w 11218359"/>
              <a:gd name="connsiteY215" fmla="*/ 1395694 h 1395693"/>
              <a:gd name="connsiteX216" fmla="*/ 2468623 w 11218359"/>
              <a:gd name="connsiteY216" fmla="*/ 1395694 h 1395693"/>
              <a:gd name="connsiteX217" fmla="*/ 2480062 w 11218359"/>
              <a:gd name="connsiteY217" fmla="*/ 1395694 h 1395693"/>
              <a:gd name="connsiteX218" fmla="*/ 2491502 w 11218359"/>
              <a:gd name="connsiteY218" fmla="*/ 1395694 h 1395693"/>
              <a:gd name="connsiteX219" fmla="*/ 2502942 w 11218359"/>
              <a:gd name="connsiteY219" fmla="*/ 1395694 h 1395693"/>
              <a:gd name="connsiteX220" fmla="*/ 2514381 w 11218359"/>
              <a:gd name="connsiteY220" fmla="*/ 1395694 h 1395693"/>
              <a:gd name="connsiteX221" fmla="*/ 2525821 w 11218359"/>
              <a:gd name="connsiteY221" fmla="*/ 1395694 h 1395693"/>
              <a:gd name="connsiteX222" fmla="*/ 2537260 w 11218359"/>
              <a:gd name="connsiteY222" fmla="*/ 1395694 h 1395693"/>
              <a:gd name="connsiteX223" fmla="*/ 2548700 w 11218359"/>
              <a:gd name="connsiteY223" fmla="*/ 1395694 h 1395693"/>
              <a:gd name="connsiteX224" fmla="*/ 2560139 w 11218359"/>
              <a:gd name="connsiteY224" fmla="*/ 1395694 h 1395693"/>
              <a:gd name="connsiteX225" fmla="*/ 2571579 w 11218359"/>
              <a:gd name="connsiteY225" fmla="*/ 1395694 h 1395693"/>
              <a:gd name="connsiteX226" fmla="*/ 2583018 w 11218359"/>
              <a:gd name="connsiteY226" fmla="*/ 1395694 h 1395693"/>
              <a:gd name="connsiteX227" fmla="*/ 2594458 w 11218359"/>
              <a:gd name="connsiteY227" fmla="*/ 1395694 h 1395693"/>
              <a:gd name="connsiteX228" fmla="*/ 2605897 w 11218359"/>
              <a:gd name="connsiteY228" fmla="*/ 1395694 h 1395693"/>
              <a:gd name="connsiteX229" fmla="*/ 2617337 w 11218359"/>
              <a:gd name="connsiteY229" fmla="*/ 1395694 h 1395693"/>
              <a:gd name="connsiteX230" fmla="*/ 2628776 w 11218359"/>
              <a:gd name="connsiteY230" fmla="*/ 1395694 h 1395693"/>
              <a:gd name="connsiteX231" fmla="*/ 2640216 w 11218359"/>
              <a:gd name="connsiteY231" fmla="*/ 1395694 h 1395693"/>
              <a:gd name="connsiteX232" fmla="*/ 2651655 w 11218359"/>
              <a:gd name="connsiteY232" fmla="*/ 1395694 h 1395693"/>
              <a:gd name="connsiteX233" fmla="*/ 2663095 w 11218359"/>
              <a:gd name="connsiteY233" fmla="*/ 1395694 h 1395693"/>
              <a:gd name="connsiteX234" fmla="*/ 2674535 w 11218359"/>
              <a:gd name="connsiteY234" fmla="*/ 1395694 h 1395693"/>
              <a:gd name="connsiteX235" fmla="*/ 2685974 w 11218359"/>
              <a:gd name="connsiteY235" fmla="*/ 1395694 h 1395693"/>
              <a:gd name="connsiteX236" fmla="*/ 2697413 w 11218359"/>
              <a:gd name="connsiteY236" fmla="*/ 1395694 h 1395693"/>
              <a:gd name="connsiteX237" fmla="*/ 2708853 w 11218359"/>
              <a:gd name="connsiteY237" fmla="*/ 1395694 h 1395693"/>
              <a:gd name="connsiteX238" fmla="*/ 2720293 w 11218359"/>
              <a:gd name="connsiteY238" fmla="*/ 1395694 h 1395693"/>
              <a:gd name="connsiteX239" fmla="*/ 2731727 w 11218359"/>
              <a:gd name="connsiteY239" fmla="*/ 1395694 h 1395693"/>
              <a:gd name="connsiteX240" fmla="*/ 2743172 w 11218359"/>
              <a:gd name="connsiteY240" fmla="*/ 1395694 h 1395693"/>
              <a:gd name="connsiteX241" fmla="*/ 2754611 w 11218359"/>
              <a:gd name="connsiteY241" fmla="*/ 1395694 h 1395693"/>
              <a:gd name="connsiteX242" fmla="*/ 2766046 w 11218359"/>
              <a:gd name="connsiteY242" fmla="*/ 1395694 h 1395693"/>
              <a:gd name="connsiteX243" fmla="*/ 2777490 w 11218359"/>
              <a:gd name="connsiteY243" fmla="*/ 1395694 h 1395693"/>
              <a:gd name="connsiteX244" fmla="*/ 2788925 w 11218359"/>
              <a:gd name="connsiteY244" fmla="*/ 1395694 h 1395693"/>
              <a:gd name="connsiteX245" fmla="*/ 2800364 w 11218359"/>
              <a:gd name="connsiteY245" fmla="*/ 1395694 h 1395693"/>
              <a:gd name="connsiteX246" fmla="*/ 2811804 w 11218359"/>
              <a:gd name="connsiteY246" fmla="*/ 1395694 h 1395693"/>
              <a:gd name="connsiteX247" fmla="*/ 2823243 w 11218359"/>
              <a:gd name="connsiteY247" fmla="*/ 1395694 h 1395693"/>
              <a:gd name="connsiteX248" fmla="*/ 2834683 w 11218359"/>
              <a:gd name="connsiteY248" fmla="*/ 1395694 h 1395693"/>
              <a:gd name="connsiteX249" fmla="*/ 2846123 w 11218359"/>
              <a:gd name="connsiteY249" fmla="*/ 1395694 h 1395693"/>
              <a:gd name="connsiteX250" fmla="*/ 2857562 w 11218359"/>
              <a:gd name="connsiteY250" fmla="*/ 1395694 h 1395693"/>
              <a:gd name="connsiteX251" fmla="*/ 2869001 w 11218359"/>
              <a:gd name="connsiteY251" fmla="*/ 1395694 h 1395693"/>
              <a:gd name="connsiteX252" fmla="*/ 2880441 w 11218359"/>
              <a:gd name="connsiteY252" fmla="*/ 1395694 h 1395693"/>
              <a:gd name="connsiteX253" fmla="*/ 2891881 w 11218359"/>
              <a:gd name="connsiteY253" fmla="*/ 1395694 h 1395693"/>
              <a:gd name="connsiteX254" fmla="*/ 2903320 w 11218359"/>
              <a:gd name="connsiteY254" fmla="*/ 1395694 h 1395693"/>
              <a:gd name="connsiteX255" fmla="*/ 2914760 w 11218359"/>
              <a:gd name="connsiteY255" fmla="*/ 1395694 h 1395693"/>
              <a:gd name="connsiteX256" fmla="*/ 2926199 w 11218359"/>
              <a:gd name="connsiteY256" fmla="*/ 1395694 h 1395693"/>
              <a:gd name="connsiteX257" fmla="*/ 2937639 w 11218359"/>
              <a:gd name="connsiteY257" fmla="*/ 1395694 h 1395693"/>
              <a:gd name="connsiteX258" fmla="*/ 2949078 w 11218359"/>
              <a:gd name="connsiteY258" fmla="*/ 1395694 h 1395693"/>
              <a:gd name="connsiteX259" fmla="*/ 2960518 w 11218359"/>
              <a:gd name="connsiteY259" fmla="*/ 1395694 h 1395693"/>
              <a:gd name="connsiteX260" fmla="*/ 2971957 w 11218359"/>
              <a:gd name="connsiteY260" fmla="*/ 1395694 h 1395693"/>
              <a:gd name="connsiteX261" fmla="*/ 2983397 w 11218359"/>
              <a:gd name="connsiteY261" fmla="*/ 1395694 h 1395693"/>
              <a:gd name="connsiteX262" fmla="*/ 2994837 w 11218359"/>
              <a:gd name="connsiteY262" fmla="*/ 1395694 h 1395693"/>
              <a:gd name="connsiteX263" fmla="*/ 3006276 w 11218359"/>
              <a:gd name="connsiteY263" fmla="*/ 1395694 h 1395693"/>
              <a:gd name="connsiteX264" fmla="*/ 3017715 w 11218359"/>
              <a:gd name="connsiteY264" fmla="*/ 1395694 h 1395693"/>
              <a:gd name="connsiteX265" fmla="*/ 3029155 w 11218359"/>
              <a:gd name="connsiteY265" fmla="*/ 1395694 h 1395693"/>
              <a:gd name="connsiteX266" fmla="*/ 3040594 w 11218359"/>
              <a:gd name="connsiteY266" fmla="*/ 1395694 h 1395693"/>
              <a:gd name="connsiteX267" fmla="*/ 3052034 w 11218359"/>
              <a:gd name="connsiteY267" fmla="*/ 1395694 h 1395693"/>
              <a:gd name="connsiteX268" fmla="*/ 3063474 w 11218359"/>
              <a:gd name="connsiteY268" fmla="*/ 1395694 h 1395693"/>
              <a:gd name="connsiteX269" fmla="*/ 3074913 w 11218359"/>
              <a:gd name="connsiteY269" fmla="*/ 1395694 h 1395693"/>
              <a:gd name="connsiteX270" fmla="*/ 3086352 w 11218359"/>
              <a:gd name="connsiteY270" fmla="*/ 1395694 h 1395693"/>
              <a:gd name="connsiteX271" fmla="*/ 3097792 w 11218359"/>
              <a:gd name="connsiteY271" fmla="*/ 1395694 h 1395693"/>
              <a:gd name="connsiteX272" fmla="*/ 3109232 w 11218359"/>
              <a:gd name="connsiteY272" fmla="*/ 1395694 h 1395693"/>
              <a:gd name="connsiteX273" fmla="*/ 3120671 w 11218359"/>
              <a:gd name="connsiteY273" fmla="*/ 1395694 h 1395693"/>
              <a:gd name="connsiteX274" fmla="*/ 3132111 w 11218359"/>
              <a:gd name="connsiteY274" fmla="*/ 1395694 h 1395693"/>
              <a:gd name="connsiteX275" fmla="*/ 3143550 w 11218359"/>
              <a:gd name="connsiteY275" fmla="*/ 1395694 h 1395693"/>
              <a:gd name="connsiteX276" fmla="*/ 3154990 w 11218359"/>
              <a:gd name="connsiteY276" fmla="*/ 1395694 h 1395693"/>
              <a:gd name="connsiteX277" fmla="*/ 3166429 w 11218359"/>
              <a:gd name="connsiteY277" fmla="*/ 1395694 h 1395693"/>
              <a:gd name="connsiteX278" fmla="*/ 3177869 w 11218359"/>
              <a:gd name="connsiteY278" fmla="*/ 1395694 h 1395693"/>
              <a:gd name="connsiteX279" fmla="*/ 3189308 w 11218359"/>
              <a:gd name="connsiteY279" fmla="*/ 1395694 h 1395693"/>
              <a:gd name="connsiteX280" fmla="*/ 3200748 w 11218359"/>
              <a:gd name="connsiteY280" fmla="*/ 1395694 h 1395693"/>
              <a:gd name="connsiteX281" fmla="*/ 3212187 w 11218359"/>
              <a:gd name="connsiteY281" fmla="*/ 1395694 h 1395693"/>
              <a:gd name="connsiteX282" fmla="*/ 3223627 w 11218359"/>
              <a:gd name="connsiteY282" fmla="*/ 1395694 h 1395693"/>
              <a:gd name="connsiteX283" fmla="*/ 3235066 w 11218359"/>
              <a:gd name="connsiteY283" fmla="*/ 1395694 h 1395693"/>
              <a:gd name="connsiteX284" fmla="*/ 3246501 w 11218359"/>
              <a:gd name="connsiteY284" fmla="*/ 1395694 h 1395693"/>
              <a:gd name="connsiteX285" fmla="*/ 3257945 w 11218359"/>
              <a:gd name="connsiteY285" fmla="*/ 1395694 h 1395693"/>
              <a:gd name="connsiteX286" fmla="*/ 3269385 w 11218359"/>
              <a:gd name="connsiteY286" fmla="*/ 1395694 h 1395693"/>
              <a:gd name="connsiteX287" fmla="*/ 3280825 w 11218359"/>
              <a:gd name="connsiteY287" fmla="*/ 1395694 h 1395693"/>
              <a:gd name="connsiteX288" fmla="*/ 3292264 w 11218359"/>
              <a:gd name="connsiteY288" fmla="*/ 1395694 h 1395693"/>
              <a:gd name="connsiteX289" fmla="*/ 3303699 w 11218359"/>
              <a:gd name="connsiteY289" fmla="*/ 1395694 h 1395693"/>
              <a:gd name="connsiteX290" fmla="*/ 3315143 w 11218359"/>
              <a:gd name="connsiteY290" fmla="*/ 1395694 h 1395693"/>
              <a:gd name="connsiteX291" fmla="*/ 3326578 w 11218359"/>
              <a:gd name="connsiteY291" fmla="*/ 1395694 h 1395693"/>
              <a:gd name="connsiteX292" fmla="*/ 3338017 w 11218359"/>
              <a:gd name="connsiteY292" fmla="*/ 1395694 h 1395693"/>
              <a:gd name="connsiteX293" fmla="*/ 3349457 w 11218359"/>
              <a:gd name="connsiteY293" fmla="*/ 1395694 h 1395693"/>
              <a:gd name="connsiteX294" fmla="*/ 3360896 w 11218359"/>
              <a:gd name="connsiteY294" fmla="*/ 1395694 h 1395693"/>
              <a:gd name="connsiteX295" fmla="*/ 3372336 w 11218359"/>
              <a:gd name="connsiteY295" fmla="*/ 1395694 h 1395693"/>
              <a:gd name="connsiteX296" fmla="*/ 3383776 w 11218359"/>
              <a:gd name="connsiteY296" fmla="*/ 1395694 h 1395693"/>
              <a:gd name="connsiteX297" fmla="*/ 3395215 w 11218359"/>
              <a:gd name="connsiteY297" fmla="*/ 1395694 h 1395693"/>
              <a:gd name="connsiteX298" fmla="*/ 3406654 w 11218359"/>
              <a:gd name="connsiteY298" fmla="*/ 1395694 h 1395693"/>
              <a:gd name="connsiteX299" fmla="*/ 3418094 w 11218359"/>
              <a:gd name="connsiteY299" fmla="*/ 1395694 h 1395693"/>
              <a:gd name="connsiteX300" fmla="*/ 3429534 w 11218359"/>
              <a:gd name="connsiteY300" fmla="*/ 1395694 h 1395693"/>
              <a:gd name="connsiteX301" fmla="*/ 3440973 w 11218359"/>
              <a:gd name="connsiteY301" fmla="*/ 1395694 h 1395693"/>
              <a:gd name="connsiteX302" fmla="*/ 3452413 w 11218359"/>
              <a:gd name="connsiteY302" fmla="*/ 1395694 h 1395693"/>
              <a:gd name="connsiteX303" fmla="*/ 3463852 w 11218359"/>
              <a:gd name="connsiteY303" fmla="*/ 1395694 h 1395693"/>
              <a:gd name="connsiteX304" fmla="*/ 3475292 w 11218359"/>
              <a:gd name="connsiteY304" fmla="*/ 1395694 h 1395693"/>
              <a:gd name="connsiteX305" fmla="*/ 3486731 w 11218359"/>
              <a:gd name="connsiteY305" fmla="*/ 1395694 h 1395693"/>
              <a:gd name="connsiteX306" fmla="*/ 3498171 w 11218359"/>
              <a:gd name="connsiteY306" fmla="*/ 1395694 h 1395693"/>
              <a:gd name="connsiteX307" fmla="*/ 3509610 w 11218359"/>
              <a:gd name="connsiteY307" fmla="*/ 1395694 h 1395693"/>
              <a:gd name="connsiteX308" fmla="*/ 3521050 w 11218359"/>
              <a:gd name="connsiteY308" fmla="*/ 1395694 h 1395693"/>
              <a:gd name="connsiteX309" fmla="*/ 3532489 w 11218359"/>
              <a:gd name="connsiteY309" fmla="*/ 1395694 h 1395693"/>
              <a:gd name="connsiteX310" fmla="*/ 3543929 w 11218359"/>
              <a:gd name="connsiteY310" fmla="*/ 1395694 h 1395693"/>
              <a:gd name="connsiteX311" fmla="*/ 3555368 w 11218359"/>
              <a:gd name="connsiteY311" fmla="*/ 1395694 h 1395693"/>
              <a:gd name="connsiteX312" fmla="*/ 3566808 w 11218359"/>
              <a:gd name="connsiteY312" fmla="*/ 1395694 h 1395693"/>
              <a:gd name="connsiteX313" fmla="*/ 3578247 w 11218359"/>
              <a:gd name="connsiteY313" fmla="*/ 1395694 h 1395693"/>
              <a:gd name="connsiteX314" fmla="*/ 3589687 w 11218359"/>
              <a:gd name="connsiteY314" fmla="*/ 1395694 h 1395693"/>
              <a:gd name="connsiteX315" fmla="*/ 3601127 w 11218359"/>
              <a:gd name="connsiteY315" fmla="*/ 1395694 h 1395693"/>
              <a:gd name="connsiteX316" fmla="*/ 3612566 w 11218359"/>
              <a:gd name="connsiteY316" fmla="*/ 1395694 h 1395693"/>
              <a:gd name="connsiteX317" fmla="*/ 3624005 w 11218359"/>
              <a:gd name="connsiteY317" fmla="*/ 1395694 h 1395693"/>
              <a:gd name="connsiteX318" fmla="*/ 3635445 w 11218359"/>
              <a:gd name="connsiteY318" fmla="*/ 1395694 h 1395693"/>
              <a:gd name="connsiteX319" fmla="*/ 3646885 w 11218359"/>
              <a:gd name="connsiteY319" fmla="*/ 1395694 h 1395693"/>
              <a:gd name="connsiteX320" fmla="*/ 3658324 w 11218359"/>
              <a:gd name="connsiteY320" fmla="*/ 1395694 h 1395693"/>
              <a:gd name="connsiteX321" fmla="*/ 3669764 w 11218359"/>
              <a:gd name="connsiteY321" fmla="*/ 1395694 h 1395693"/>
              <a:gd name="connsiteX322" fmla="*/ 3681203 w 11218359"/>
              <a:gd name="connsiteY322" fmla="*/ 1395694 h 1395693"/>
              <a:gd name="connsiteX323" fmla="*/ 3692643 w 11218359"/>
              <a:gd name="connsiteY323" fmla="*/ 1395694 h 1395693"/>
              <a:gd name="connsiteX324" fmla="*/ 3704082 w 11218359"/>
              <a:gd name="connsiteY324" fmla="*/ 1395694 h 1395693"/>
              <a:gd name="connsiteX325" fmla="*/ 3715522 w 11218359"/>
              <a:gd name="connsiteY325" fmla="*/ 1395694 h 1395693"/>
              <a:gd name="connsiteX326" fmla="*/ 3726961 w 11218359"/>
              <a:gd name="connsiteY326" fmla="*/ 1395694 h 1395693"/>
              <a:gd name="connsiteX327" fmla="*/ 3738401 w 11218359"/>
              <a:gd name="connsiteY327" fmla="*/ 1395694 h 1395693"/>
              <a:gd name="connsiteX328" fmla="*/ 3749840 w 11218359"/>
              <a:gd name="connsiteY328" fmla="*/ 1395694 h 1395693"/>
              <a:gd name="connsiteX329" fmla="*/ 3761280 w 11218359"/>
              <a:gd name="connsiteY329" fmla="*/ 1395694 h 1395693"/>
              <a:gd name="connsiteX330" fmla="*/ 3772719 w 11218359"/>
              <a:gd name="connsiteY330" fmla="*/ 1395694 h 1395693"/>
              <a:gd name="connsiteX331" fmla="*/ 3784154 w 11218359"/>
              <a:gd name="connsiteY331" fmla="*/ 1395694 h 1395693"/>
              <a:gd name="connsiteX332" fmla="*/ 3795598 w 11218359"/>
              <a:gd name="connsiteY332" fmla="*/ 1395694 h 1395693"/>
              <a:gd name="connsiteX333" fmla="*/ 3807033 w 11218359"/>
              <a:gd name="connsiteY333" fmla="*/ 1395694 h 1395693"/>
              <a:gd name="connsiteX334" fmla="*/ 3818473 w 11218359"/>
              <a:gd name="connsiteY334" fmla="*/ 1395694 h 1395693"/>
              <a:gd name="connsiteX335" fmla="*/ 3829917 w 11218359"/>
              <a:gd name="connsiteY335" fmla="*/ 1395694 h 1395693"/>
              <a:gd name="connsiteX336" fmla="*/ 3841352 w 11218359"/>
              <a:gd name="connsiteY336" fmla="*/ 1395694 h 1395693"/>
              <a:gd name="connsiteX337" fmla="*/ 3852791 w 11218359"/>
              <a:gd name="connsiteY337" fmla="*/ 1395694 h 1395693"/>
              <a:gd name="connsiteX338" fmla="*/ 3864231 w 11218359"/>
              <a:gd name="connsiteY338" fmla="*/ 1395694 h 1395693"/>
              <a:gd name="connsiteX339" fmla="*/ 3875670 w 11218359"/>
              <a:gd name="connsiteY339" fmla="*/ 1395694 h 1395693"/>
              <a:gd name="connsiteX340" fmla="*/ 3887110 w 11218359"/>
              <a:gd name="connsiteY340" fmla="*/ 1395694 h 1395693"/>
              <a:gd name="connsiteX341" fmla="*/ 3898549 w 11218359"/>
              <a:gd name="connsiteY341" fmla="*/ 1395694 h 1395693"/>
              <a:gd name="connsiteX342" fmla="*/ 3909989 w 11218359"/>
              <a:gd name="connsiteY342" fmla="*/ 1395694 h 1395693"/>
              <a:gd name="connsiteX343" fmla="*/ 3921447 w 11218359"/>
              <a:gd name="connsiteY343" fmla="*/ 1395694 h 1395693"/>
              <a:gd name="connsiteX344" fmla="*/ 3932878 w 11218359"/>
              <a:gd name="connsiteY344" fmla="*/ 1395694 h 1395693"/>
              <a:gd name="connsiteX345" fmla="*/ 3944307 w 11218359"/>
              <a:gd name="connsiteY345" fmla="*/ 1395694 h 1395693"/>
              <a:gd name="connsiteX346" fmla="*/ 3955737 w 11218359"/>
              <a:gd name="connsiteY346" fmla="*/ 1395694 h 1395693"/>
              <a:gd name="connsiteX347" fmla="*/ 3967167 w 11218359"/>
              <a:gd name="connsiteY347" fmla="*/ 1395694 h 1395693"/>
              <a:gd name="connsiteX348" fmla="*/ 3978645 w 11218359"/>
              <a:gd name="connsiteY348" fmla="*/ 1395694 h 1395693"/>
              <a:gd name="connsiteX349" fmla="*/ 3990075 w 11218359"/>
              <a:gd name="connsiteY349" fmla="*/ 1395694 h 1395693"/>
              <a:gd name="connsiteX350" fmla="*/ 4001505 w 11218359"/>
              <a:gd name="connsiteY350" fmla="*/ 1395694 h 1395693"/>
              <a:gd name="connsiteX351" fmla="*/ 4012935 w 11218359"/>
              <a:gd name="connsiteY351" fmla="*/ 1395694 h 1395693"/>
              <a:gd name="connsiteX352" fmla="*/ 4024365 w 11218359"/>
              <a:gd name="connsiteY352" fmla="*/ 1395694 h 1395693"/>
              <a:gd name="connsiteX353" fmla="*/ 4035843 w 11218359"/>
              <a:gd name="connsiteY353" fmla="*/ 1395694 h 1395693"/>
              <a:gd name="connsiteX354" fmla="*/ 4047273 w 11218359"/>
              <a:gd name="connsiteY354" fmla="*/ 1395694 h 1395693"/>
              <a:gd name="connsiteX355" fmla="*/ 4058702 w 11218359"/>
              <a:gd name="connsiteY355" fmla="*/ 1395694 h 1395693"/>
              <a:gd name="connsiteX356" fmla="*/ 4070133 w 11218359"/>
              <a:gd name="connsiteY356" fmla="*/ 1395694 h 1395693"/>
              <a:gd name="connsiteX357" fmla="*/ 4081563 w 11218359"/>
              <a:gd name="connsiteY357" fmla="*/ 1395694 h 1395693"/>
              <a:gd name="connsiteX358" fmla="*/ 4093040 w 11218359"/>
              <a:gd name="connsiteY358" fmla="*/ 1395694 h 1395693"/>
              <a:gd name="connsiteX359" fmla="*/ 4104471 w 11218359"/>
              <a:gd name="connsiteY359" fmla="*/ 1395694 h 1395693"/>
              <a:gd name="connsiteX360" fmla="*/ 4115900 w 11218359"/>
              <a:gd name="connsiteY360" fmla="*/ 1395694 h 1395693"/>
              <a:gd name="connsiteX361" fmla="*/ 4127330 w 11218359"/>
              <a:gd name="connsiteY361" fmla="*/ 1395694 h 1395693"/>
              <a:gd name="connsiteX362" fmla="*/ 4138760 w 11218359"/>
              <a:gd name="connsiteY362" fmla="*/ 1395694 h 1395693"/>
              <a:gd name="connsiteX363" fmla="*/ 4150238 w 11218359"/>
              <a:gd name="connsiteY363" fmla="*/ 1395694 h 1395693"/>
              <a:gd name="connsiteX364" fmla="*/ 4161668 w 11218359"/>
              <a:gd name="connsiteY364" fmla="*/ 1395694 h 1395693"/>
              <a:gd name="connsiteX365" fmla="*/ 4173098 w 11218359"/>
              <a:gd name="connsiteY365" fmla="*/ 1395694 h 1395693"/>
              <a:gd name="connsiteX366" fmla="*/ 4184528 w 11218359"/>
              <a:gd name="connsiteY366" fmla="*/ 1395694 h 1395693"/>
              <a:gd name="connsiteX367" fmla="*/ 4195958 w 11218359"/>
              <a:gd name="connsiteY367" fmla="*/ 1395694 h 1395693"/>
              <a:gd name="connsiteX368" fmla="*/ 4207436 w 11218359"/>
              <a:gd name="connsiteY368" fmla="*/ 1395694 h 1395693"/>
              <a:gd name="connsiteX369" fmla="*/ 4218865 w 11218359"/>
              <a:gd name="connsiteY369" fmla="*/ 1395694 h 1395693"/>
              <a:gd name="connsiteX370" fmla="*/ 4230296 w 11218359"/>
              <a:gd name="connsiteY370" fmla="*/ 1395694 h 1395693"/>
              <a:gd name="connsiteX371" fmla="*/ 4241726 w 11218359"/>
              <a:gd name="connsiteY371" fmla="*/ 1395694 h 1395693"/>
              <a:gd name="connsiteX372" fmla="*/ 4253156 w 11218359"/>
              <a:gd name="connsiteY372" fmla="*/ 1395694 h 1395693"/>
              <a:gd name="connsiteX373" fmla="*/ 4264634 w 11218359"/>
              <a:gd name="connsiteY373" fmla="*/ 1395694 h 1395693"/>
              <a:gd name="connsiteX374" fmla="*/ 4276063 w 11218359"/>
              <a:gd name="connsiteY374" fmla="*/ 1395694 h 1395693"/>
              <a:gd name="connsiteX375" fmla="*/ 4287493 w 11218359"/>
              <a:gd name="connsiteY375" fmla="*/ 1395694 h 1395693"/>
              <a:gd name="connsiteX376" fmla="*/ 4298923 w 11218359"/>
              <a:gd name="connsiteY376" fmla="*/ 1395694 h 1395693"/>
              <a:gd name="connsiteX377" fmla="*/ 4310353 w 11218359"/>
              <a:gd name="connsiteY377" fmla="*/ 1395694 h 1395693"/>
              <a:gd name="connsiteX378" fmla="*/ 4321831 w 11218359"/>
              <a:gd name="connsiteY378" fmla="*/ 1395694 h 1395693"/>
              <a:gd name="connsiteX379" fmla="*/ 4333261 w 11218359"/>
              <a:gd name="connsiteY379" fmla="*/ 1395694 h 1395693"/>
              <a:gd name="connsiteX380" fmla="*/ 4344691 w 11218359"/>
              <a:gd name="connsiteY380" fmla="*/ 1395694 h 1395693"/>
              <a:gd name="connsiteX381" fmla="*/ 4356121 w 11218359"/>
              <a:gd name="connsiteY381" fmla="*/ 1395694 h 1395693"/>
              <a:gd name="connsiteX382" fmla="*/ 4367551 w 11218359"/>
              <a:gd name="connsiteY382" fmla="*/ 1395694 h 1395693"/>
              <a:gd name="connsiteX383" fmla="*/ 4379028 w 11218359"/>
              <a:gd name="connsiteY383" fmla="*/ 1395694 h 1395693"/>
              <a:gd name="connsiteX384" fmla="*/ 4390458 w 11218359"/>
              <a:gd name="connsiteY384" fmla="*/ 1395694 h 1395693"/>
              <a:gd name="connsiteX385" fmla="*/ 4401889 w 11218359"/>
              <a:gd name="connsiteY385" fmla="*/ 1395694 h 1395693"/>
              <a:gd name="connsiteX386" fmla="*/ 4413319 w 11218359"/>
              <a:gd name="connsiteY386" fmla="*/ 1395694 h 1395693"/>
              <a:gd name="connsiteX387" fmla="*/ 4424749 w 11218359"/>
              <a:gd name="connsiteY387" fmla="*/ 1395694 h 1395693"/>
              <a:gd name="connsiteX388" fmla="*/ 4436226 w 11218359"/>
              <a:gd name="connsiteY388" fmla="*/ 1395694 h 1395693"/>
              <a:gd name="connsiteX389" fmla="*/ 4447656 w 11218359"/>
              <a:gd name="connsiteY389" fmla="*/ 1395694 h 1395693"/>
              <a:gd name="connsiteX390" fmla="*/ 4459086 w 11218359"/>
              <a:gd name="connsiteY390" fmla="*/ 1395694 h 1395693"/>
              <a:gd name="connsiteX391" fmla="*/ 4470516 w 11218359"/>
              <a:gd name="connsiteY391" fmla="*/ 1395694 h 1395693"/>
              <a:gd name="connsiteX392" fmla="*/ 4481946 w 11218359"/>
              <a:gd name="connsiteY392" fmla="*/ 1395694 h 1395693"/>
              <a:gd name="connsiteX393" fmla="*/ 4493424 w 11218359"/>
              <a:gd name="connsiteY393" fmla="*/ 1395694 h 1395693"/>
              <a:gd name="connsiteX394" fmla="*/ 4504854 w 11218359"/>
              <a:gd name="connsiteY394" fmla="*/ 1395694 h 1395693"/>
              <a:gd name="connsiteX395" fmla="*/ 4516284 w 11218359"/>
              <a:gd name="connsiteY395" fmla="*/ 1395694 h 1395693"/>
              <a:gd name="connsiteX396" fmla="*/ 4527714 w 11218359"/>
              <a:gd name="connsiteY396" fmla="*/ 1395694 h 1395693"/>
              <a:gd name="connsiteX397" fmla="*/ 4539144 w 11218359"/>
              <a:gd name="connsiteY397" fmla="*/ 1395694 h 1395693"/>
              <a:gd name="connsiteX398" fmla="*/ 4550621 w 11218359"/>
              <a:gd name="connsiteY398" fmla="*/ 1395694 h 1395693"/>
              <a:gd name="connsiteX399" fmla="*/ 4562051 w 11218359"/>
              <a:gd name="connsiteY399" fmla="*/ 1395694 h 1395693"/>
              <a:gd name="connsiteX400" fmla="*/ 4573482 w 11218359"/>
              <a:gd name="connsiteY400" fmla="*/ 1395694 h 1395693"/>
              <a:gd name="connsiteX401" fmla="*/ 4584912 w 11218359"/>
              <a:gd name="connsiteY401" fmla="*/ 1395694 h 1395693"/>
              <a:gd name="connsiteX402" fmla="*/ 4596341 w 11218359"/>
              <a:gd name="connsiteY402" fmla="*/ 1395694 h 1395693"/>
              <a:gd name="connsiteX403" fmla="*/ 4607771 w 11218359"/>
              <a:gd name="connsiteY403" fmla="*/ 1395694 h 1395693"/>
              <a:gd name="connsiteX404" fmla="*/ 4619249 w 11218359"/>
              <a:gd name="connsiteY404" fmla="*/ 1395694 h 1395693"/>
              <a:gd name="connsiteX405" fmla="*/ 4630679 w 11218359"/>
              <a:gd name="connsiteY405" fmla="*/ 1395694 h 1395693"/>
              <a:gd name="connsiteX406" fmla="*/ 4642109 w 11218359"/>
              <a:gd name="connsiteY406" fmla="*/ 1395694 h 1395693"/>
              <a:gd name="connsiteX407" fmla="*/ 4653539 w 11218359"/>
              <a:gd name="connsiteY407" fmla="*/ 1395694 h 1395693"/>
              <a:gd name="connsiteX408" fmla="*/ 4664969 w 11218359"/>
              <a:gd name="connsiteY408" fmla="*/ 1395694 h 1395693"/>
              <a:gd name="connsiteX409" fmla="*/ 4676447 w 11218359"/>
              <a:gd name="connsiteY409" fmla="*/ 1395694 h 1395693"/>
              <a:gd name="connsiteX410" fmla="*/ 4687877 w 11218359"/>
              <a:gd name="connsiteY410" fmla="*/ 1395694 h 1395693"/>
              <a:gd name="connsiteX411" fmla="*/ 4699306 w 11218359"/>
              <a:gd name="connsiteY411" fmla="*/ 1395694 h 1395693"/>
              <a:gd name="connsiteX412" fmla="*/ 4710737 w 11218359"/>
              <a:gd name="connsiteY412" fmla="*/ 1395694 h 1395693"/>
              <a:gd name="connsiteX413" fmla="*/ 4722167 w 11218359"/>
              <a:gd name="connsiteY413" fmla="*/ 1395694 h 1395693"/>
              <a:gd name="connsiteX414" fmla="*/ 4733644 w 11218359"/>
              <a:gd name="connsiteY414" fmla="*/ 1395694 h 1395693"/>
              <a:gd name="connsiteX415" fmla="*/ 4745075 w 11218359"/>
              <a:gd name="connsiteY415" fmla="*/ 1395694 h 1395693"/>
              <a:gd name="connsiteX416" fmla="*/ 4756504 w 11218359"/>
              <a:gd name="connsiteY416" fmla="*/ 1395694 h 1395693"/>
              <a:gd name="connsiteX417" fmla="*/ 4767934 w 11218359"/>
              <a:gd name="connsiteY417" fmla="*/ 1395694 h 1395693"/>
              <a:gd name="connsiteX418" fmla="*/ 4779364 w 11218359"/>
              <a:gd name="connsiteY418" fmla="*/ 1395694 h 1395693"/>
              <a:gd name="connsiteX419" fmla="*/ 4790842 w 11218359"/>
              <a:gd name="connsiteY419" fmla="*/ 1395694 h 1395693"/>
              <a:gd name="connsiteX420" fmla="*/ 4802272 w 11218359"/>
              <a:gd name="connsiteY420" fmla="*/ 1395694 h 1395693"/>
              <a:gd name="connsiteX421" fmla="*/ 4813702 w 11218359"/>
              <a:gd name="connsiteY421" fmla="*/ 1395694 h 1395693"/>
              <a:gd name="connsiteX422" fmla="*/ 4825132 w 11218359"/>
              <a:gd name="connsiteY422" fmla="*/ 1395694 h 1395693"/>
              <a:gd name="connsiteX423" fmla="*/ 4836562 w 11218359"/>
              <a:gd name="connsiteY423" fmla="*/ 1395694 h 1395693"/>
              <a:gd name="connsiteX424" fmla="*/ 4848040 w 11218359"/>
              <a:gd name="connsiteY424" fmla="*/ 1395694 h 1395693"/>
              <a:gd name="connsiteX425" fmla="*/ 4859469 w 11218359"/>
              <a:gd name="connsiteY425" fmla="*/ 1395694 h 1395693"/>
              <a:gd name="connsiteX426" fmla="*/ 4870899 w 11218359"/>
              <a:gd name="connsiteY426" fmla="*/ 1395694 h 1395693"/>
              <a:gd name="connsiteX427" fmla="*/ 4882330 w 11218359"/>
              <a:gd name="connsiteY427" fmla="*/ 1395694 h 1395693"/>
              <a:gd name="connsiteX428" fmla="*/ 4893760 w 11218359"/>
              <a:gd name="connsiteY428" fmla="*/ 1395694 h 1395693"/>
              <a:gd name="connsiteX429" fmla="*/ 4905237 w 11218359"/>
              <a:gd name="connsiteY429" fmla="*/ 1395694 h 1395693"/>
              <a:gd name="connsiteX430" fmla="*/ 4916667 w 11218359"/>
              <a:gd name="connsiteY430" fmla="*/ 1395694 h 1395693"/>
              <a:gd name="connsiteX431" fmla="*/ 4928097 w 11218359"/>
              <a:gd name="connsiteY431" fmla="*/ 1395694 h 1395693"/>
              <a:gd name="connsiteX432" fmla="*/ 4939527 w 11218359"/>
              <a:gd name="connsiteY432" fmla="*/ 1395694 h 1395693"/>
              <a:gd name="connsiteX433" fmla="*/ 4950957 w 11218359"/>
              <a:gd name="connsiteY433" fmla="*/ 1395694 h 1395693"/>
              <a:gd name="connsiteX434" fmla="*/ 4962435 w 11218359"/>
              <a:gd name="connsiteY434" fmla="*/ 1395694 h 1395693"/>
              <a:gd name="connsiteX435" fmla="*/ 4973865 w 11218359"/>
              <a:gd name="connsiteY435" fmla="*/ 1395694 h 1395693"/>
              <a:gd name="connsiteX436" fmla="*/ 4985295 w 11218359"/>
              <a:gd name="connsiteY436" fmla="*/ 1395694 h 1395693"/>
              <a:gd name="connsiteX437" fmla="*/ 4996725 w 11218359"/>
              <a:gd name="connsiteY437" fmla="*/ 1395694 h 1395693"/>
              <a:gd name="connsiteX438" fmla="*/ 5008155 w 11218359"/>
              <a:gd name="connsiteY438" fmla="*/ 1395694 h 1395693"/>
              <a:gd name="connsiteX439" fmla="*/ 5019632 w 11218359"/>
              <a:gd name="connsiteY439" fmla="*/ 1395694 h 1395693"/>
              <a:gd name="connsiteX440" fmla="*/ 5031062 w 11218359"/>
              <a:gd name="connsiteY440" fmla="*/ 1395694 h 1395693"/>
              <a:gd name="connsiteX441" fmla="*/ 5042492 w 11218359"/>
              <a:gd name="connsiteY441" fmla="*/ 1395694 h 1395693"/>
              <a:gd name="connsiteX442" fmla="*/ 5053923 w 11218359"/>
              <a:gd name="connsiteY442" fmla="*/ 1395694 h 1395693"/>
              <a:gd name="connsiteX443" fmla="*/ 5065353 w 11218359"/>
              <a:gd name="connsiteY443" fmla="*/ 1395694 h 1395693"/>
              <a:gd name="connsiteX444" fmla="*/ 5076830 w 11218359"/>
              <a:gd name="connsiteY444" fmla="*/ 1395694 h 1395693"/>
              <a:gd name="connsiteX445" fmla="*/ 5088260 w 11218359"/>
              <a:gd name="connsiteY445" fmla="*/ 1395694 h 1395693"/>
              <a:gd name="connsiteX446" fmla="*/ 5099690 w 11218359"/>
              <a:gd name="connsiteY446" fmla="*/ 1395694 h 1395693"/>
              <a:gd name="connsiteX447" fmla="*/ 5111120 w 11218359"/>
              <a:gd name="connsiteY447" fmla="*/ 1395694 h 1395693"/>
              <a:gd name="connsiteX448" fmla="*/ 5122550 w 11218359"/>
              <a:gd name="connsiteY448" fmla="*/ 1395694 h 1395693"/>
              <a:gd name="connsiteX449" fmla="*/ 5134028 w 11218359"/>
              <a:gd name="connsiteY449" fmla="*/ 1395694 h 1395693"/>
              <a:gd name="connsiteX450" fmla="*/ 5145458 w 11218359"/>
              <a:gd name="connsiteY450" fmla="*/ 1395694 h 1395693"/>
              <a:gd name="connsiteX451" fmla="*/ 5156888 w 11218359"/>
              <a:gd name="connsiteY451" fmla="*/ 1395694 h 1395693"/>
              <a:gd name="connsiteX452" fmla="*/ 5168318 w 11218359"/>
              <a:gd name="connsiteY452" fmla="*/ 1395694 h 1395693"/>
              <a:gd name="connsiteX453" fmla="*/ 5179747 w 11218359"/>
              <a:gd name="connsiteY453" fmla="*/ 1395694 h 1395693"/>
              <a:gd name="connsiteX454" fmla="*/ 5191225 w 11218359"/>
              <a:gd name="connsiteY454" fmla="*/ 1395694 h 1395693"/>
              <a:gd name="connsiteX455" fmla="*/ 5202655 w 11218359"/>
              <a:gd name="connsiteY455" fmla="*/ 1395694 h 1395693"/>
              <a:gd name="connsiteX456" fmla="*/ 5214085 w 11218359"/>
              <a:gd name="connsiteY456" fmla="*/ 1395694 h 1395693"/>
              <a:gd name="connsiteX457" fmla="*/ 5225515 w 11218359"/>
              <a:gd name="connsiteY457" fmla="*/ 1395694 h 1395693"/>
              <a:gd name="connsiteX458" fmla="*/ 5236945 w 11218359"/>
              <a:gd name="connsiteY458" fmla="*/ 1395694 h 1395693"/>
              <a:gd name="connsiteX459" fmla="*/ 5248423 w 11218359"/>
              <a:gd name="connsiteY459" fmla="*/ 1395694 h 1395693"/>
              <a:gd name="connsiteX460" fmla="*/ 5259853 w 11218359"/>
              <a:gd name="connsiteY460" fmla="*/ 1395694 h 1395693"/>
              <a:gd name="connsiteX461" fmla="*/ 5271283 w 11218359"/>
              <a:gd name="connsiteY461" fmla="*/ 1395694 h 1395693"/>
              <a:gd name="connsiteX462" fmla="*/ 5282713 w 11218359"/>
              <a:gd name="connsiteY462" fmla="*/ 1395694 h 1395693"/>
              <a:gd name="connsiteX463" fmla="*/ 5294143 w 11218359"/>
              <a:gd name="connsiteY463" fmla="*/ 1395694 h 1395693"/>
              <a:gd name="connsiteX464" fmla="*/ 5305621 w 11218359"/>
              <a:gd name="connsiteY464" fmla="*/ 1395694 h 1395693"/>
              <a:gd name="connsiteX465" fmla="*/ 5317051 w 11218359"/>
              <a:gd name="connsiteY465" fmla="*/ 1395694 h 1395693"/>
              <a:gd name="connsiteX466" fmla="*/ 5328481 w 11218359"/>
              <a:gd name="connsiteY466" fmla="*/ 1395694 h 1395693"/>
              <a:gd name="connsiteX467" fmla="*/ 5339910 w 11218359"/>
              <a:gd name="connsiteY467" fmla="*/ 1395694 h 1395693"/>
              <a:gd name="connsiteX468" fmla="*/ 5351340 w 11218359"/>
              <a:gd name="connsiteY468" fmla="*/ 1395694 h 1395693"/>
              <a:gd name="connsiteX469" fmla="*/ 5362818 w 11218359"/>
              <a:gd name="connsiteY469" fmla="*/ 1395694 h 1395693"/>
              <a:gd name="connsiteX470" fmla="*/ 5374248 w 11218359"/>
              <a:gd name="connsiteY470" fmla="*/ 1395694 h 1395693"/>
              <a:gd name="connsiteX471" fmla="*/ 5385678 w 11218359"/>
              <a:gd name="connsiteY471" fmla="*/ 1395694 h 1395693"/>
              <a:gd name="connsiteX472" fmla="*/ 5397108 w 11218359"/>
              <a:gd name="connsiteY472" fmla="*/ 1395694 h 1395693"/>
              <a:gd name="connsiteX473" fmla="*/ 5408538 w 11218359"/>
              <a:gd name="connsiteY473" fmla="*/ 1395694 h 1395693"/>
              <a:gd name="connsiteX474" fmla="*/ 5420016 w 11218359"/>
              <a:gd name="connsiteY474" fmla="*/ 1395694 h 1395693"/>
              <a:gd name="connsiteX475" fmla="*/ 5431446 w 11218359"/>
              <a:gd name="connsiteY475" fmla="*/ 1395694 h 1395693"/>
              <a:gd name="connsiteX476" fmla="*/ 5442876 w 11218359"/>
              <a:gd name="connsiteY476" fmla="*/ 1395694 h 1395693"/>
              <a:gd name="connsiteX477" fmla="*/ 5454306 w 11218359"/>
              <a:gd name="connsiteY477" fmla="*/ 1395694 h 1395693"/>
              <a:gd name="connsiteX478" fmla="*/ 5465736 w 11218359"/>
              <a:gd name="connsiteY478" fmla="*/ 1395694 h 1395693"/>
              <a:gd name="connsiteX479" fmla="*/ 5477214 w 11218359"/>
              <a:gd name="connsiteY479" fmla="*/ 1395694 h 1395693"/>
              <a:gd name="connsiteX480" fmla="*/ 5488643 w 11218359"/>
              <a:gd name="connsiteY480" fmla="*/ 1395694 h 1395693"/>
              <a:gd name="connsiteX481" fmla="*/ 5500073 w 11218359"/>
              <a:gd name="connsiteY481" fmla="*/ 1395694 h 1395693"/>
              <a:gd name="connsiteX482" fmla="*/ 5511503 w 11218359"/>
              <a:gd name="connsiteY482" fmla="*/ 1395694 h 1395693"/>
              <a:gd name="connsiteX483" fmla="*/ 5522933 w 11218359"/>
              <a:gd name="connsiteY483" fmla="*/ 1395694 h 1395693"/>
              <a:gd name="connsiteX484" fmla="*/ 5534411 w 11218359"/>
              <a:gd name="connsiteY484" fmla="*/ 1395694 h 1395693"/>
              <a:gd name="connsiteX485" fmla="*/ 5545841 w 11218359"/>
              <a:gd name="connsiteY485" fmla="*/ 1395694 h 1395693"/>
              <a:gd name="connsiteX486" fmla="*/ 5557271 w 11218359"/>
              <a:gd name="connsiteY486" fmla="*/ 1395694 h 1395693"/>
              <a:gd name="connsiteX487" fmla="*/ 5568701 w 11218359"/>
              <a:gd name="connsiteY487" fmla="*/ 1395694 h 1395693"/>
              <a:gd name="connsiteX488" fmla="*/ 5580131 w 11218359"/>
              <a:gd name="connsiteY488" fmla="*/ 1395694 h 1395693"/>
              <a:gd name="connsiteX489" fmla="*/ 5591609 w 11218359"/>
              <a:gd name="connsiteY489" fmla="*/ 1395694 h 1395693"/>
              <a:gd name="connsiteX490" fmla="*/ 5603038 w 11218359"/>
              <a:gd name="connsiteY490" fmla="*/ 1395694 h 1395693"/>
              <a:gd name="connsiteX491" fmla="*/ 5614469 w 11218359"/>
              <a:gd name="connsiteY491" fmla="*/ 1395694 h 1395693"/>
              <a:gd name="connsiteX492" fmla="*/ 5625899 w 11218359"/>
              <a:gd name="connsiteY492" fmla="*/ 1395694 h 1395693"/>
              <a:gd name="connsiteX493" fmla="*/ 5637329 w 11218359"/>
              <a:gd name="connsiteY493" fmla="*/ 1395694 h 1395693"/>
              <a:gd name="connsiteX494" fmla="*/ 5648759 w 11218359"/>
              <a:gd name="connsiteY494" fmla="*/ 1395694 h 1395693"/>
              <a:gd name="connsiteX495" fmla="*/ 5660236 w 11218359"/>
              <a:gd name="connsiteY495" fmla="*/ 1395694 h 1395693"/>
              <a:gd name="connsiteX496" fmla="*/ 5671666 w 11218359"/>
              <a:gd name="connsiteY496" fmla="*/ 1395694 h 1395693"/>
              <a:gd name="connsiteX497" fmla="*/ 5683096 w 11218359"/>
              <a:gd name="connsiteY497" fmla="*/ 1395694 h 1395693"/>
              <a:gd name="connsiteX498" fmla="*/ 5694526 w 11218359"/>
              <a:gd name="connsiteY498" fmla="*/ 1395694 h 1395693"/>
              <a:gd name="connsiteX499" fmla="*/ 5705956 w 11218359"/>
              <a:gd name="connsiteY499" fmla="*/ 1395694 h 1395693"/>
              <a:gd name="connsiteX500" fmla="*/ 5717434 w 11218359"/>
              <a:gd name="connsiteY500" fmla="*/ 1395694 h 1395693"/>
              <a:gd name="connsiteX501" fmla="*/ 5728864 w 11218359"/>
              <a:gd name="connsiteY501" fmla="*/ 1395694 h 1395693"/>
              <a:gd name="connsiteX502" fmla="*/ 5740294 w 11218359"/>
              <a:gd name="connsiteY502" fmla="*/ 1395694 h 1395693"/>
              <a:gd name="connsiteX503" fmla="*/ 5751724 w 11218359"/>
              <a:gd name="connsiteY503" fmla="*/ 1395694 h 1395693"/>
              <a:gd name="connsiteX504" fmla="*/ 5763154 w 11218359"/>
              <a:gd name="connsiteY504" fmla="*/ 1395694 h 1395693"/>
              <a:gd name="connsiteX505" fmla="*/ 5774631 w 11218359"/>
              <a:gd name="connsiteY505" fmla="*/ 1395694 h 1395693"/>
              <a:gd name="connsiteX506" fmla="*/ 5786062 w 11218359"/>
              <a:gd name="connsiteY506" fmla="*/ 1395694 h 1395693"/>
              <a:gd name="connsiteX507" fmla="*/ 5797492 w 11218359"/>
              <a:gd name="connsiteY507" fmla="*/ 1395694 h 1395693"/>
              <a:gd name="connsiteX508" fmla="*/ 5808921 w 11218359"/>
              <a:gd name="connsiteY508" fmla="*/ 1395694 h 1395693"/>
              <a:gd name="connsiteX509" fmla="*/ 5820351 w 11218359"/>
              <a:gd name="connsiteY509" fmla="*/ 1395694 h 1395693"/>
              <a:gd name="connsiteX510" fmla="*/ 5831829 w 11218359"/>
              <a:gd name="connsiteY510" fmla="*/ 1395694 h 1395693"/>
              <a:gd name="connsiteX511" fmla="*/ 5843259 w 11218359"/>
              <a:gd name="connsiteY511" fmla="*/ 1395694 h 1395693"/>
              <a:gd name="connsiteX512" fmla="*/ 5854689 w 11218359"/>
              <a:gd name="connsiteY512" fmla="*/ 1395694 h 1395693"/>
              <a:gd name="connsiteX513" fmla="*/ 5866119 w 11218359"/>
              <a:gd name="connsiteY513" fmla="*/ 1395694 h 1395693"/>
              <a:gd name="connsiteX514" fmla="*/ 5877549 w 11218359"/>
              <a:gd name="connsiteY514" fmla="*/ 1395694 h 1395693"/>
              <a:gd name="connsiteX515" fmla="*/ 5889027 w 11218359"/>
              <a:gd name="connsiteY515" fmla="*/ 1395694 h 1395693"/>
              <a:gd name="connsiteX516" fmla="*/ 5900457 w 11218359"/>
              <a:gd name="connsiteY516" fmla="*/ 1395694 h 1395693"/>
              <a:gd name="connsiteX517" fmla="*/ 5911887 w 11218359"/>
              <a:gd name="connsiteY517" fmla="*/ 1395694 h 1395693"/>
              <a:gd name="connsiteX518" fmla="*/ 5923317 w 11218359"/>
              <a:gd name="connsiteY518" fmla="*/ 1395694 h 1395693"/>
              <a:gd name="connsiteX519" fmla="*/ 5934747 w 11218359"/>
              <a:gd name="connsiteY519" fmla="*/ 1395694 h 1395693"/>
              <a:gd name="connsiteX520" fmla="*/ 5946225 w 11218359"/>
              <a:gd name="connsiteY520" fmla="*/ 1395694 h 1395693"/>
              <a:gd name="connsiteX521" fmla="*/ 5957655 w 11218359"/>
              <a:gd name="connsiteY521" fmla="*/ 1395694 h 1395693"/>
              <a:gd name="connsiteX522" fmla="*/ 5969084 w 11218359"/>
              <a:gd name="connsiteY522" fmla="*/ 1395694 h 1395693"/>
              <a:gd name="connsiteX523" fmla="*/ 5980514 w 11218359"/>
              <a:gd name="connsiteY523" fmla="*/ 1395694 h 1395693"/>
              <a:gd name="connsiteX524" fmla="*/ 5991944 w 11218359"/>
              <a:gd name="connsiteY524" fmla="*/ 1395694 h 1395693"/>
              <a:gd name="connsiteX525" fmla="*/ 6003422 w 11218359"/>
              <a:gd name="connsiteY525" fmla="*/ 1395694 h 1395693"/>
              <a:gd name="connsiteX526" fmla="*/ 6014852 w 11218359"/>
              <a:gd name="connsiteY526" fmla="*/ 1395694 h 1395693"/>
              <a:gd name="connsiteX527" fmla="*/ 6026282 w 11218359"/>
              <a:gd name="connsiteY527" fmla="*/ 1395694 h 1395693"/>
              <a:gd name="connsiteX528" fmla="*/ 6037712 w 11218359"/>
              <a:gd name="connsiteY528" fmla="*/ 1395694 h 1395693"/>
              <a:gd name="connsiteX529" fmla="*/ 6049142 w 11218359"/>
              <a:gd name="connsiteY529" fmla="*/ 1395694 h 1395693"/>
              <a:gd name="connsiteX530" fmla="*/ 6060620 w 11218359"/>
              <a:gd name="connsiteY530" fmla="*/ 1395694 h 1395693"/>
              <a:gd name="connsiteX531" fmla="*/ 6072049 w 11218359"/>
              <a:gd name="connsiteY531" fmla="*/ 1395694 h 1395693"/>
              <a:gd name="connsiteX532" fmla="*/ 6083480 w 11218359"/>
              <a:gd name="connsiteY532" fmla="*/ 1395694 h 1395693"/>
              <a:gd name="connsiteX533" fmla="*/ 6094910 w 11218359"/>
              <a:gd name="connsiteY533" fmla="*/ 1395694 h 1395693"/>
              <a:gd name="connsiteX534" fmla="*/ 6106340 w 11218359"/>
              <a:gd name="connsiteY534" fmla="*/ 1395694 h 1395693"/>
              <a:gd name="connsiteX535" fmla="*/ 6117818 w 11218359"/>
              <a:gd name="connsiteY535" fmla="*/ 1395694 h 1395693"/>
              <a:gd name="connsiteX536" fmla="*/ 6129247 w 11218359"/>
              <a:gd name="connsiteY536" fmla="*/ 1395694 h 1395693"/>
              <a:gd name="connsiteX537" fmla="*/ 6140677 w 11218359"/>
              <a:gd name="connsiteY537" fmla="*/ 1395694 h 1395693"/>
              <a:gd name="connsiteX538" fmla="*/ 6152107 w 11218359"/>
              <a:gd name="connsiteY538" fmla="*/ 1395694 h 1395693"/>
              <a:gd name="connsiteX539" fmla="*/ 6163537 w 11218359"/>
              <a:gd name="connsiteY539" fmla="*/ 1395694 h 1395693"/>
              <a:gd name="connsiteX540" fmla="*/ 6175015 w 11218359"/>
              <a:gd name="connsiteY540" fmla="*/ 1395694 h 1395693"/>
              <a:gd name="connsiteX541" fmla="*/ 6186445 w 11218359"/>
              <a:gd name="connsiteY541" fmla="*/ 1395694 h 1395693"/>
              <a:gd name="connsiteX542" fmla="*/ 6197875 w 11218359"/>
              <a:gd name="connsiteY542" fmla="*/ 1395694 h 1395693"/>
              <a:gd name="connsiteX543" fmla="*/ 6209305 w 11218359"/>
              <a:gd name="connsiteY543" fmla="*/ 1395694 h 1395693"/>
              <a:gd name="connsiteX544" fmla="*/ 6220735 w 11218359"/>
              <a:gd name="connsiteY544" fmla="*/ 1395694 h 1395693"/>
              <a:gd name="connsiteX545" fmla="*/ 6232212 w 11218359"/>
              <a:gd name="connsiteY545" fmla="*/ 1395694 h 1395693"/>
              <a:gd name="connsiteX546" fmla="*/ 6243642 w 11218359"/>
              <a:gd name="connsiteY546" fmla="*/ 1395694 h 1395693"/>
              <a:gd name="connsiteX547" fmla="*/ 6255073 w 11218359"/>
              <a:gd name="connsiteY547" fmla="*/ 1395694 h 1395693"/>
              <a:gd name="connsiteX548" fmla="*/ 6266503 w 11218359"/>
              <a:gd name="connsiteY548" fmla="*/ 1395694 h 1395693"/>
              <a:gd name="connsiteX549" fmla="*/ 6277933 w 11218359"/>
              <a:gd name="connsiteY549" fmla="*/ 1395694 h 1395693"/>
              <a:gd name="connsiteX550" fmla="*/ 6289410 w 11218359"/>
              <a:gd name="connsiteY550" fmla="*/ 1395694 h 1395693"/>
              <a:gd name="connsiteX551" fmla="*/ 6300840 w 11218359"/>
              <a:gd name="connsiteY551" fmla="*/ 1395694 h 1395693"/>
              <a:gd name="connsiteX552" fmla="*/ 6312270 w 11218359"/>
              <a:gd name="connsiteY552" fmla="*/ 1395694 h 1395693"/>
              <a:gd name="connsiteX553" fmla="*/ 6323700 w 11218359"/>
              <a:gd name="connsiteY553" fmla="*/ 1395694 h 1395693"/>
              <a:gd name="connsiteX554" fmla="*/ 6335130 w 11218359"/>
              <a:gd name="connsiteY554" fmla="*/ 1395694 h 1395693"/>
              <a:gd name="connsiteX555" fmla="*/ 6346608 w 11218359"/>
              <a:gd name="connsiteY555" fmla="*/ 1395694 h 1395693"/>
              <a:gd name="connsiteX556" fmla="*/ 6358038 w 11218359"/>
              <a:gd name="connsiteY556" fmla="*/ 1395694 h 1395693"/>
              <a:gd name="connsiteX557" fmla="*/ 6369468 w 11218359"/>
              <a:gd name="connsiteY557" fmla="*/ 1395694 h 1395693"/>
              <a:gd name="connsiteX558" fmla="*/ 6380898 w 11218359"/>
              <a:gd name="connsiteY558" fmla="*/ 1395694 h 1395693"/>
              <a:gd name="connsiteX559" fmla="*/ 6392328 w 11218359"/>
              <a:gd name="connsiteY559" fmla="*/ 1395694 h 1395693"/>
              <a:gd name="connsiteX560" fmla="*/ 6403805 w 11218359"/>
              <a:gd name="connsiteY560" fmla="*/ 1395694 h 1395693"/>
              <a:gd name="connsiteX561" fmla="*/ 6415235 w 11218359"/>
              <a:gd name="connsiteY561" fmla="*/ 1395694 h 1395693"/>
              <a:gd name="connsiteX562" fmla="*/ 6426666 w 11218359"/>
              <a:gd name="connsiteY562" fmla="*/ 1395694 h 1395693"/>
              <a:gd name="connsiteX563" fmla="*/ 6438096 w 11218359"/>
              <a:gd name="connsiteY563" fmla="*/ 1395694 h 1395693"/>
              <a:gd name="connsiteX564" fmla="*/ 6449525 w 11218359"/>
              <a:gd name="connsiteY564" fmla="*/ 1395694 h 1395693"/>
              <a:gd name="connsiteX565" fmla="*/ 6461003 w 11218359"/>
              <a:gd name="connsiteY565" fmla="*/ 1395694 h 1395693"/>
              <a:gd name="connsiteX566" fmla="*/ 6472433 w 11218359"/>
              <a:gd name="connsiteY566" fmla="*/ 1395694 h 1395693"/>
              <a:gd name="connsiteX567" fmla="*/ 6483863 w 11218359"/>
              <a:gd name="connsiteY567" fmla="*/ 1395694 h 1395693"/>
              <a:gd name="connsiteX568" fmla="*/ 6495293 w 11218359"/>
              <a:gd name="connsiteY568" fmla="*/ 1395694 h 1395693"/>
              <a:gd name="connsiteX569" fmla="*/ 6506723 w 11218359"/>
              <a:gd name="connsiteY569" fmla="*/ 1395694 h 1395693"/>
              <a:gd name="connsiteX570" fmla="*/ 6518201 w 11218359"/>
              <a:gd name="connsiteY570" fmla="*/ 1395694 h 1395693"/>
              <a:gd name="connsiteX571" fmla="*/ 6529631 w 11218359"/>
              <a:gd name="connsiteY571" fmla="*/ 1395694 h 1395693"/>
              <a:gd name="connsiteX572" fmla="*/ 6541061 w 11218359"/>
              <a:gd name="connsiteY572" fmla="*/ 1395694 h 1395693"/>
              <a:gd name="connsiteX573" fmla="*/ 6552490 w 11218359"/>
              <a:gd name="connsiteY573" fmla="*/ 1395694 h 1395693"/>
              <a:gd name="connsiteX574" fmla="*/ 6563921 w 11218359"/>
              <a:gd name="connsiteY574" fmla="*/ 1395694 h 1395693"/>
              <a:gd name="connsiteX575" fmla="*/ 6575398 w 11218359"/>
              <a:gd name="connsiteY575" fmla="*/ 1395694 h 1395693"/>
              <a:gd name="connsiteX576" fmla="*/ 6586828 w 11218359"/>
              <a:gd name="connsiteY576" fmla="*/ 1395694 h 1395693"/>
              <a:gd name="connsiteX577" fmla="*/ 6598259 w 11218359"/>
              <a:gd name="connsiteY577" fmla="*/ 1395694 h 1395693"/>
              <a:gd name="connsiteX578" fmla="*/ 6609688 w 11218359"/>
              <a:gd name="connsiteY578" fmla="*/ 1395694 h 1395693"/>
              <a:gd name="connsiteX579" fmla="*/ 6621118 w 11218359"/>
              <a:gd name="connsiteY579" fmla="*/ 1395694 h 1395693"/>
              <a:gd name="connsiteX580" fmla="*/ 6632596 w 11218359"/>
              <a:gd name="connsiteY580" fmla="*/ 1395694 h 1395693"/>
              <a:gd name="connsiteX581" fmla="*/ 6644026 w 11218359"/>
              <a:gd name="connsiteY581" fmla="*/ 1395694 h 1395693"/>
              <a:gd name="connsiteX582" fmla="*/ 6655456 w 11218359"/>
              <a:gd name="connsiteY582" fmla="*/ 1395694 h 1395693"/>
              <a:gd name="connsiteX583" fmla="*/ 6666886 w 11218359"/>
              <a:gd name="connsiteY583" fmla="*/ 1395694 h 1395693"/>
              <a:gd name="connsiteX584" fmla="*/ 6678316 w 11218359"/>
              <a:gd name="connsiteY584" fmla="*/ 1395694 h 1395693"/>
              <a:gd name="connsiteX585" fmla="*/ 6689794 w 11218359"/>
              <a:gd name="connsiteY585" fmla="*/ 1395694 h 1395693"/>
              <a:gd name="connsiteX586" fmla="*/ 6701224 w 11218359"/>
              <a:gd name="connsiteY586" fmla="*/ 1395694 h 1395693"/>
              <a:gd name="connsiteX587" fmla="*/ 6712653 w 11218359"/>
              <a:gd name="connsiteY587" fmla="*/ 1395694 h 1395693"/>
              <a:gd name="connsiteX588" fmla="*/ 6724083 w 11218359"/>
              <a:gd name="connsiteY588" fmla="*/ 1395694 h 1395693"/>
              <a:gd name="connsiteX589" fmla="*/ 6735514 w 11218359"/>
              <a:gd name="connsiteY589" fmla="*/ 1395694 h 1395693"/>
              <a:gd name="connsiteX590" fmla="*/ 6746944 w 11218359"/>
              <a:gd name="connsiteY590" fmla="*/ 1395694 h 1395693"/>
              <a:gd name="connsiteX591" fmla="*/ 6758421 w 11218359"/>
              <a:gd name="connsiteY591" fmla="*/ 1395694 h 1395693"/>
              <a:gd name="connsiteX592" fmla="*/ 6769851 w 11218359"/>
              <a:gd name="connsiteY592" fmla="*/ 1395694 h 1395693"/>
              <a:gd name="connsiteX593" fmla="*/ 6781281 w 11218359"/>
              <a:gd name="connsiteY593" fmla="*/ 1395694 h 1395693"/>
              <a:gd name="connsiteX594" fmla="*/ 6792711 w 11218359"/>
              <a:gd name="connsiteY594" fmla="*/ 1395694 h 1395693"/>
              <a:gd name="connsiteX595" fmla="*/ 6804141 w 11218359"/>
              <a:gd name="connsiteY595" fmla="*/ 1395694 h 1395693"/>
              <a:gd name="connsiteX596" fmla="*/ 6815619 w 11218359"/>
              <a:gd name="connsiteY596" fmla="*/ 1395694 h 1395693"/>
              <a:gd name="connsiteX597" fmla="*/ 6827049 w 11218359"/>
              <a:gd name="connsiteY597" fmla="*/ 1395694 h 1395693"/>
              <a:gd name="connsiteX598" fmla="*/ 6838479 w 11218359"/>
              <a:gd name="connsiteY598" fmla="*/ 1395694 h 1395693"/>
              <a:gd name="connsiteX599" fmla="*/ 6849909 w 11218359"/>
              <a:gd name="connsiteY599" fmla="*/ 1395694 h 1395693"/>
              <a:gd name="connsiteX600" fmla="*/ 6861339 w 11218359"/>
              <a:gd name="connsiteY600" fmla="*/ 1395694 h 1395693"/>
              <a:gd name="connsiteX601" fmla="*/ 6872816 w 11218359"/>
              <a:gd name="connsiteY601" fmla="*/ 1395694 h 1395693"/>
              <a:gd name="connsiteX602" fmla="*/ 6884246 w 11218359"/>
              <a:gd name="connsiteY602" fmla="*/ 1395694 h 1395693"/>
              <a:gd name="connsiteX603" fmla="*/ 6895676 w 11218359"/>
              <a:gd name="connsiteY603" fmla="*/ 1395694 h 1395693"/>
              <a:gd name="connsiteX604" fmla="*/ 6907107 w 11218359"/>
              <a:gd name="connsiteY604" fmla="*/ 1395694 h 1395693"/>
              <a:gd name="connsiteX605" fmla="*/ 6918537 w 11218359"/>
              <a:gd name="connsiteY605" fmla="*/ 1395694 h 1395693"/>
              <a:gd name="connsiteX606" fmla="*/ 6930014 w 11218359"/>
              <a:gd name="connsiteY606" fmla="*/ 1395694 h 1395693"/>
              <a:gd name="connsiteX607" fmla="*/ 6941444 w 11218359"/>
              <a:gd name="connsiteY607" fmla="*/ 1395694 h 1395693"/>
              <a:gd name="connsiteX608" fmla="*/ 6952874 w 11218359"/>
              <a:gd name="connsiteY608" fmla="*/ 1395694 h 1395693"/>
              <a:gd name="connsiteX609" fmla="*/ 6964304 w 11218359"/>
              <a:gd name="connsiteY609" fmla="*/ 1395694 h 1395693"/>
              <a:gd name="connsiteX610" fmla="*/ 6975734 w 11218359"/>
              <a:gd name="connsiteY610" fmla="*/ 1395694 h 1395693"/>
              <a:gd name="connsiteX611" fmla="*/ 6987212 w 11218359"/>
              <a:gd name="connsiteY611" fmla="*/ 1395694 h 1395693"/>
              <a:gd name="connsiteX612" fmla="*/ 6998642 w 11218359"/>
              <a:gd name="connsiteY612" fmla="*/ 1395694 h 1395693"/>
              <a:gd name="connsiteX613" fmla="*/ 7010072 w 11218359"/>
              <a:gd name="connsiteY613" fmla="*/ 1395694 h 1395693"/>
              <a:gd name="connsiteX614" fmla="*/ 7021502 w 11218359"/>
              <a:gd name="connsiteY614" fmla="*/ 1395694 h 1395693"/>
              <a:gd name="connsiteX615" fmla="*/ 7032931 w 11218359"/>
              <a:gd name="connsiteY615" fmla="*/ 1395694 h 1395693"/>
              <a:gd name="connsiteX616" fmla="*/ 7044409 w 11218359"/>
              <a:gd name="connsiteY616" fmla="*/ 1395694 h 1395693"/>
              <a:gd name="connsiteX617" fmla="*/ 7055839 w 11218359"/>
              <a:gd name="connsiteY617" fmla="*/ 1395694 h 1395693"/>
              <a:gd name="connsiteX618" fmla="*/ 7067269 w 11218359"/>
              <a:gd name="connsiteY618" fmla="*/ 1395694 h 1395693"/>
              <a:gd name="connsiteX619" fmla="*/ 7078700 w 11218359"/>
              <a:gd name="connsiteY619" fmla="*/ 1395694 h 1395693"/>
              <a:gd name="connsiteX620" fmla="*/ 7090129 w 11218359"/>
              <a:gd name="connsiteY620" fmla="*/ 1395694 h 1395693"/>
              <a:gd name="connsiteX621" fmla="*/ 7101607 w 11218359"/>
              <a:gd name="connsiteY621" fmla="*/ 1395694 h 1395693"/>
              <a:gd name="connsiteX622" fmla="*/ 7113037 w 11218359"/>
              <a:gd name="connsiteY622" fmla="*/ 1395694 h 1395693"/>
              <a:gd name="connsiteX623" fmla="*/ 7124467 w 11218359"/>
              <a:gd name="connsiteY623" fmla="*/ 1395694 h 1395693"/>
              <a:gd name="connsiteX624" fmla="*/ 7135897 w 11218359"/>
              <a:gd name="connsiteY624" fmla="*/ 1395694 h 1395693"/>
              <a:gd name="connsiteX625" fmla="*/ 7147327 w 11218359"/>
              <a:gd name="connsiteY625" fmla="*/ 1395694 h 1395693"/>
              <a:gd name="connsiteX626" fmla="*/ 7158805 w 11218359"/>
              <a:gd name="connsiteY626" fmla="*/ 1395694 h 1395693"/>
              <a:gd name="connsiteX627" fmla="*/ 7170235 w 11218359"/>
              <a:gd name="connsiteY627" fmla="*/ 1395694 h 1395693"/>
              <a:gd name="connsiteX628" fmla="*/ 7181665 w 11218359"/>
              <a:gd name="connsiteY628" fmla="*/ 1395694 h 1395693"/>
              <a:gd name="connsiteX629" fmla="*/ 7193094 w 11218359"/>
              <a:gd name="connsiteY629" fmla="*/ 1395694 h 1395693"/>
              <a:gd name="connsiteX630" fmla="*/ 7204524 w 11218359"/>
              <a:gd name="connsiteY630" fmla="*/ 1395694 h 1395693"/>
              <a:gd name="connsiteX631" fmla="*/ 7216002 w 11218359"/>
              <a:gd name="connsiteY631" fmla="*/ 1395694 h 1395693"/>
              <a:gd name="connsiteX632" fmla="*/ 7227432 w 11218359"/>
              <a:gd name="connsiteY632" fmla="*/ 1395694 h 1395693"/>
              <a:gd name="connsiteX633" fmla="*/ 7238862 w 11218359"/>
              <a:gd name="connsiteY633" fmla="*/ 1395694 h 1395693"/>
              <a:gd name="connsiteX634" fmla="*/ 7250292 w 11218359"/>
              <a:gd name="connsiteY634" fmla="*/ 1395694 h 1395693"/>
              <a:gd name="connsiteX635" fmla="*/ 7261722 w 11218359"/>
              <a:gd name="connsiteY635" fmla="*/ 1395694 h 1395693"/>
              <a:gd name="connsiteX636" fmla="*/ 7273200 w 11218359"/>
              <a:gd name="connsiteY636" fmla="*/ 1395694 h 1395693"/>
              <a:gd name="connsiteX637" fmla="*/ 7284630 w 11218359"/>
              <a:gd name="connsiteY637" fmla="*/ 1395694 h 1395693"/>
              <a:gd name="connsiteX638" fmla="*/ 7296060 w 11218359"/>
              <a:gd name="connsiteY638" fmla="*/ 1395694 h 1395693"/>
              <a:gd name="connsiteX639" fmla="*/ 7307490 w 11218359"/>
              <a:gd name="connsiteY639" fmla="*/ 1395694 h 1395693"/>
              <a:gd name="connsiteX640" fmla="*/ 7318920 w 11218359"/>
              <a:gd name="connsiteY640" fmla="*/ 1395694 h 1395693"/>
              <a:gd name="connsiteX641" fmla="*/ 7330398 w 11218359"/>
              <a:gd name="connsiteY641" fmla="*/ 1395694 h 1395693"/>
              <a:gd name="connsiteX642" fmla="*/ 7341828 w 11218359"/>
              <a:gd name="connsiteY642" fmla="*/ 1395694 h 1395693"/>
              <a:gd name="connsiteX643" fmla="*/ 7353257 w 11218359"/>
              <a:gd name="connsiteY643" fmla="*/ 1395694 h 1395693"/>
              <a:gd name="connsiteX644" fmla="*/ 7364687 w 11218359"/>
              <a:gd name="connsiteY644" fmla="*/ 1395694 h 1395693"/>
              <a:gd name="connsiteX645" fmla="*/ 7376117 w 11218359"/>
              <a:gd name="connsiteY645" fmla="*/ 1395694 h 1395693"/>
              <a:gd name="connsiteX646" fmla="*/ 7387595 w 11218359"/>
              <a:gd name="connsiteY646" fmla="*/ 1395694 h 1395693"/>
              <a:gd name="connsiteX647" fmla="*/ 7399025 w 11218359"/>
              <a:gd name="connsiteY647" fmla="*/ 1395694 h 1395693"/>
              <a:gd name="connsiteX648" fmla="*/ 7410455 w 11218359"/>
              <a:gd name="connsiteY648" fmla="*/ 1395694 h 1395693"/>
              <a:gd name="connsiteX649" fmla="*/ 7421885 w 11218359"/>
              <a:gd name="connsiteY649" fmla="*/ 1395694 h 1395693"/>
              <a:gd name="connsiteX650" fmla="*/ 7433315 w 11218359"/>
              <a:gd name="connsiteY650" fmla="*/ 1395694 h 1395693"/>
              <a:gd name="connsiteX651" fmla="*/ 7444793 w 11218359"/>
              <a:gd name="connsiteY651" fmla="*/ 1395694 h 1395693"/>
              <a:gd name="connsiteX652" fmla="*/ 7456222 w 11218359"/>
              <a:gd name="connsiteY652" fmla="*/ 1395694 h 1395693"/>
              <a:gd name="connsiteX653" fmla="*/ 7467653 w 11218359"/>
              <a:gd name="connsiteY653" fmla="*/ 1395694 h 1395693"/>
              <a:gd name="connsiteX654" fmla="*/ 7479083 w 11218359"/>
              <a:gd name="connsiteY654" fmla="*/ 1395694 h 1395693"/>
              <a:gd name="connsiteX655" fmla="*/ 7490513 w 11218359"/>
              <a:gd name="connsiteY655" fmla="*/ 1395694 h 1395693"/>
              <a:gd name="connsiteX656" fmla="*/ 7501990 w 11218359"/>
              <a:gd name="connsiteY656" fmla="*/ 1395694 h 1395693"/>
              <a:gd name="connsiteX657" fmla="*/ 7513420 w 11218359"/>
              <a:gd name="connsiteY657" fmla="*/ 1395694 h 1395693"/>
              <a:gd name="connsiteX658" fmla="*/ 7524850 w 11218359"/>
              <a:gd name="connsiteY658" fmla="*/ 1395694 h 1395693"/>
              <a:gd name="connsiteX659" fmla="*/ 7536280 w 11218359"/>
              <a:gd name="connsiteY659" fmla="*/ 1395694 h 1395693"/>
              <a:gd name="connsiteX660" fmla="*/ 7547710 w 11218359"/>
              <a:gd name="connsiteY660" fmla="*/ 1395694 h 1395693"/>
              <a:gd name="connsiteX661" fmla="*/ 7559188 w 11218359"/>
              <a:gd name="connsiteY661" fmla="*/ 1395694 h 1395693"/>
              <a:gd name="connsiteX662" fmla="*/ 7570618 w 11218359"/>
              <a:gd name="connsiteY662" fmla="*/ 1395694 h 1395693"/>
              <a:gd name="connsiteX663" fmla="*/ 7582048 w 11218359"/>
              <a:gd name="connsiteY663" fmla="*/ 1395694 h 1395693"/>
              <a:gd name="connsiteX664" fmla="*/ 7593478 w 11218359"/>
              <a:gd name="connsiteY664" fmla="*/ 1395694 h 1395693"/>
              <a:gd name="connsiteX665" fmla="*/ 7604908 w 11218359"/>
              <a:gd name="connsiteY665" fmla="*/ 1395694 h 1395693"/>
              <a:gd name="connsiteX666" fmla="*/ 7616385 w 11218359"/>
              <a:gd name="connsiteY666" fmla="*/ 1395694 h 1395693"/>
              <a:gd name="connsiteX667" fmla="*/ 7627815 w 11218359"/>
              <a:gd name="connsiteY667" fmla="*/ 1395694 h 1395693"/>
              <a:gd name="connsiteX668" fmla="*/ 7639246 w 11218359"/>
              <a:gd name="connsiteY668" fmla="*/ 1395694 h 1395693"/>
              <a:gd name="connsiteX669" fmla="*/ 7650676 w 11218359"/>
              <a:gd name="connsiteY669" fmla="*/ 1395694 h 1395693"/>
              <a:gd name="connsiteX670" fmla="*/ 7662106 w 11218359"/>
              <a:gd name="connsiteY670" fmla="*/ 1395694 h 1395693"/>
              <a:gd name="connsiteX671" fmla="*/ 7673583 w 11218359"/>
              <a:gd name="connsiteY671" fmla="*/ 1395694 h 1395693"/>
              <a:gd name="connsiteX672" fmla="*/ 7685013 w 11218359"/>
              <a:gd name="connsiteY672" fmla="*/ 1395694 h 1395693"/>
              <a:gd name="connsiteX673" fmla="*/ 7696443 w 11218359"/>
              <a:gd name="connsiteY673" fmla="*/ 1395694 h 1395693"/>
              <a:gd name="connsiteX674" fmla="*/ 7707873 w 11218359"/>
              <a:gd name="connsiteY674" fmla="*/ 1395694 h 1395693"/>
              <a:gd name="connsiteX675" fmla="*/ 7719303 w 11218359"/>
              <a:gd name="connsiteY675" fmla="*/ 1395694 h 1395693"/>
              <a:gd name="connsiteX676" fmla="*/ 7730733 w 11218359"/>
              <a:gd name="connsiteY676" fmla="*/ 1395694 h 1395693"/>
              <a:gd name="connsiteX677" fmla="*/ 7742211 w 11218359"/>
              <a:gd name="connsiteY677" fmla="*/ 1395694 h 1395693"/>
              <a:gd name="connsiteX678" fmla="*/ 7753641 w 11218359"/>
              <a:gd name="connsiteY678" fmla="*/ 1395694 h 1395693"/>
              <a:gd name="connsiteX679" fmla="*/ 7765071 w 11218359"/>
              <a:gd name="connsiteY679" fmla="*/ 1395694 h 1395693"/>
              <a:gd name="connsiteX680" fmla="*/ 7776501 w 11218359"/>
              <a:gd name="connsiteY680" fmla="*/ 1395694 h 1395693"/>
              <a:gd name="connsiteX681" fmla="*/ 7787931 w 11218359"/>
              <a:gd name="connsiteY681" fmla="*/ 1395694 h 1395693"/>
              <a:gd name="connsiteX682" fmla="*/ 7799408 w 11218359"/>
              <a:gd name="connsiteY682" fmla="*/ 1395694 h 1395693"/>
              <a:gd name="connsiteX683" fmla="*/ 7810839 w 11218359"/>
              <a:gd name="connsiteY683" fmla="*/ 1395694 h 1395693"/>
              <a:gd name="connsiteX684" fmla="*/ 7822268 w 11218359"/>
              <a:gd name="connsiteY684" fmla="*/ 1395694 h 1395693"/>
              <a:gd name="connsiteX685" fmla="*/ 7833698 w 11218359"/>
              <a:gd name="connsiteY685" fmla="*/ 1395694 h 1395693"/>
              <a:gd name="connsiteX686" fmla="*/ 7845128 w 11218359"/>
              <a:gd name="connsiteY686" fmla="*/ 1395694 h 1395693"/>
              <a:gd name="connsiteX687" fmla="*/ 7856606 w 11218359"/>
              <a:gd name="connsiteY687" fmla="*/ 1395694 h 1395693"/>
              <a:gd name="connsiteX688" fmla="*/ 7868036 w 11218359"/>
              <a:gd name="connsiteY688" fmla="*/ 1395694 h 1395693"/>
              <a:gd name="connsiteX689" fmla="*/ 7879466 w 11218359"/>
              <a:gd name="connsiteY689" fmla="*/ 1395694 h 1395693"/>
              <a:gd name="connsiteX690" fmla="*/ 7890896 w 11218359"/>
              <a:gd name="connsiteY690" fmla="*/ 1395694 h 1395693"/>
              <a:gd name="connsiteX691" fmla="*/ 7902326 w 11218359"/>
              <a:gd name="connsiteY691" fmla="*/ 1395694 h 1395693"/>
              <a:gd name="connsiteX692" fmla="*/ 7913804 w 11218359"/>
              <a:gd name="connsiteY692" fmla="*/ 1395694 h 1395693"/>
              <a:gd name="connsiteX693" fmla="*/ 7925234 w 11218359"/>
              <a:gd name="connsiteY693" fmla="*/ 1395694 h 1395693"/>
              <a:gd name="connsiteX694" fmla="*/ 7936663 w 11218359"/>
              <a:gd name="connsiteY694" fmla="*/ 1395694 h 1395693"/>
              <a:gd name="connsiteX695" fmla="*/ 7948094 w 11218359"/>
              <a:gd name="connsiteY695" fmla="*/ 1395694 h 1395693"/>
              <a:gd name="connsiteX696" fmla="*/ 7959524 w 11218359"/>
              <a:gd name="connsiteY696" fmla="*/ 1395694 h 1395693"/>
              <a:gd name="connsiteX697" fmla="*/ 7971001 w 11218359"/>
              <a:gd name="connsiteY697" fmla="*/ 1395694 h 1395693"/>
              <a:gd name="connsiteX698" fmla="*/ 7982431 w 11218359"/>
              <a:gd name="connsiteY698" fmla="*/ 1302549 h 1395693"/>
              <a:gd name="connsiteX699" fmla="*/ 7993861 w 11218359"/>
              <a:gd name="connsiteY699" fmla="*/ 407137 h 1395693"/>
              <a:gd name="connsiteX700" fmla="*/ 8005291 w 11218359"/>
              <a:gd name="connsiteY700" fmla="*/ 618973 h 1395693"/>
              <a:gd name="connsiteX701" fmla="*/ 8016721 w 11218359"/>
              <a:gd name="connsiteY701" fmla="*/ 431178 h 1395693"/>
              <a:gd name="connsiteX702" fmla="*/ 8028199 w 11218359"/>
              <a:gd name="connsiteY702" fmla="*/ 282440 h 1395693"/>
              <a:gd name="connsiteX703" fmla="*/ 8039629 w 11218359"/>
              <a:gd name="connsiteY703" fmla="*/ 126197 h 1395693"/>
              <a:gd name="connsiteX704" fmla="*/ 8051059 w 11218359"/>
              <a:gd name="connsiteY704" fmla="*/ 417652 h 1395693"/>
              <a:gd name="connsiteX705" fmla="*/ 8062489 w 11218359"/>
              <a:gd name="connsiteY705" fmla="*/ 701602 h 1395693"/>
              <a:gd name="connsiteX706" fmla="*/ 8073919 w 11218359"/>
              <a:gd name="connsiteY706" fmla="*/ 476245 h 1395693"/>
              <a:gd name="connsiteX707" fmla="*/ 8085396 w 11218359"/>
              <a:gd name="connsiteY707" fmla="*/ 312487 h 1395693"/>
              <a:gd name="connsiteX708" fmla="*/ 8096826 w 11218359"/>
              <a:gd name="connsiteY708" fmla="*/ 740664 h 1395693"/>
              <a:gd name="connsiteX709" fmla="*/ 8108256 w 11218359"/>
              <a:gd name="connsiteY709" fmla="*/ 528828 h 1395693"/>
              <a:gd name="connsiteX710" fmla="*/ 8119687 w 11218359"/>
              <a:gd name="connsiteY710" fmla="*/ 229857 h 1395693"/>
              <a:gd name="connsiteX711" fmla="*/ 8131117 w 11218359"/>
              <a:gd name="connsiteY711" fmla="*/ 0 h 1395693"/>
              <a:gd name="connsiteX712" fmla="*/ 8142594 w 11218359"/>
              <a:gd name="connsiteY712" fmla="*/ 339533 h 1395693"/>
              <a:gd name="connsiteX713" fmla="*/ 8154024 w 11218359"/>
              <a:gd name="connsiteY713" fmla="*/ 339533 h 1395693"/>
              <a:gd name="connsiteX714" fmla="*/ 8165454 w 11218359"/>
              <a:gd name="connsiteY714" fmla="*/ 564885 h 1395693"/>
              <a:gd name="connsiteX715" fmla="*/ 8176884 w 11218359"/>
              <a:gd name="connsiteY715" fmla="*/ 617468 h 1395693"/>
              <a:gd name="connsiteX716" fmla="*/ 8188314 w 11218359"/>
              <a:gd name="connsiteY716" fmla="*/ 506292 h 1395693"/>
              <a:gd name="connsiteX717" fmla="*/ 8199792 w 11218359"/>
              <a:gd name="connsiteY717" fmla="*/ 0 h 1395693"/>
              <a:gd name="connsiteX718" fmla="*/ 8211222 w 11218359"/>
              <a:gd name="connsiteY718" fmla="*/ 566390 h 1395693"/>
              <a:gd name="connsiteX719" fmla="*/ 8222652 w 11218359"/>
              <a:gd name="connsiteY719" fmla="*/ 1335600 h 1395693"/>
              <a:gd name="connsiteX720" fmla="*/ 8234082 w 11218359"/>
              <a:gd name="connsiteY720" fmla="*/ 1388183 h 1395693"/>
              <a:gd name="connsiteX721" fmla="*/ 8245512 w 11218359"/>
              <a:gd name="connsiteY721" fmla="*/ 1332595 h 1395693"/>
              <a:gd name="connsiteX722" fmla="*/ 8256989 w 11218359"/>
              <a:gd name="connsiteY722" fmla="*/ 1395694 h 1395693"/>
              <a:gd name="connsiteX723" fmla="*/ 8268419 w 11218359"/>
              <a:gd name="connsiteY723" fmla="*/ 1395694 h 1395693"/>
              <a:gd name="connsiteX724" fmla="*/ 8279850 w 11218359"/>
              <a:gd name="connsiteY724" fmla="*/ 1395694 h 1395693"/>
              <a:gd name="connsiteX725" fmla="*/ 8291280 w 11218359"/>
              <a:gd name="connsiteY725" fmla="*/ 1394193 h 1395693"/>
              <a:gd name="connsiteX726" fmla="*/ 8302709 w 11218359"/>
              <a:gd name="connsiteY726" fmla="*/ 1395694 h 1395693"/>
              <a:gd name="connsiteX727" fmla="*/ 8314187 w 11218359"/>
              <a:gd name="connsiteY727" fmla="*/ 1395694 h 1395693"/>
              <a:gd name="connsiteX728" fmla="*/ 8325617 w 11218359"/>
              <a:gd name="connsiteY728" fmla="*/ 1395694 h 1395693"/>
              <a:gd name="connsiteX729" fmla="*/ 8337047 w 11218359"/>
              <a:gd name="connsiteY729" fmla="*/ 1395694 h 1395693"/>
              <a:gd name="connsiteX730" fmla="*/ 8348477 w 11218359"/>
              <a:gd name="connsiteY730" fmla="*/ 1395694 h 1395693"/>
              <a:gd name="connsiteX731" fmla="*/ 8359907 w 11218359"/>
              <a:gd name="connsiteY731" fmla="*/ 1395694 h 1395693"/>
              <a:gd name="connsiteX732" fmla="*/ 8371385 w 11218359"/>
              <a:gd name="connsiteY732" fmla="*/ 1395694 h 1395693"/>
              <a:gd name="connsiteX733" fmla="*/ 8382815 w 11218359"/>
              <a:gd name="connsiteY733" fmla="*/ 1395694 h 1395693"/>
              <a:gd name="connsiteX734" fmla="*/ 8394245 w 11218359"/>
              <a:gd name="connsiteY734" fmla="*/ 1395694 h 1395693"/>
              <a:gd name="connsiteX735" fmla="*/ 8405674 w 11218359"/>
              <a:gd name="connsiteY735" fmla="*/ 1395694 h 1395693"/>
              <a:gd name="connsiteX736" fmla="*/ 8417104 w 11218359"/>
              <a:gd name="connsiteY736" fmla="*/ 1395694 h 1395693"/>
              <a:gd name="connsiteX737" fmla="*/ 8428582 w 11218359"/>
              <a:gd name="connsiteY737" fmla="*/ 1395694 h 1395693"/>
              <a:gd name="connsiteX738" fmla="*/ 8440012 w 11218359"/>
              <a:gd name="connsiteY738" fmla="*/ 1395694 h 1395693"/>
              <a:gd name="connsiteX739" fmla="*/ 8451442 w 11218359"/>
              <a:gd name="connsiteY739" fmla="*/ 1395694 h 1395693"/>
              <a:gd name="connsiteX740" fmla="*/ 8462872 w 11218359"/>
              <a:gd name="connsiteY740" fmla="*/ 1395694 h 1395693"/>
              <a:gd name="connsiteX741" fmla="*/ 8474302 w 11218359"/>
              <a:gd name="connsiteY741" fmla="*/ 1395694 h 1395693"/>
              <a:gd name="connsiteX742" fmla="*/ 8485780 w 11218359"/>
              <a:gd name="connsiteY742" fmla="*/ 1395694 h 1395693"/>
              <a:gd name="connsiteX743" fmla="*/ 8497210 w 11218359"/>
              <a:gd name="connsiteY743" fmla="*/ 1395694 h 1395693"/>
              <a:gd name="connsiteX744" fmla="*/ 8508640 w 11218359"/>
              <a:gd name="connsiteY744" fmla="*/ 1395694 h 1395693"/>
              <a:gd name="connsiteX745" fmla="*/ 8520069 w 11218359"/>
              <a:gd name="connsiteY745" fmla="*/ 1395694 h 1395693"/>
              <a:gd name="connsiteX746" fmla="*/ 8531500 w 11218359"/>
              <a:gd name="connsiteY746" fmla="*/ 1395694 h 1395693"/>
              <a:gd name="connsiteX747" fmla="*/ 8542977 w 11218359"/>
              <a:gd name="connsiteY747" fmla="*/ 1395694 h 1395693"/>
              <a:gd name="connsiteX748" fmla="*/ 8554407 w 11218359"/>
              <a:gd name="connsiteY748" fmla="*/ 1395694 h 1395693"/>
              <a:gd name="connsiteX749" fmla="*/ 8565837 w 11218359"/>
              <a:gd name="connsiteY749" fmla="*/ 1395694 h 1395693"/>
              <a:gd name="connsiteX750" fmla="*/ 8577267 w 11218359"/>
              <a:gd name="connsiteY750" fmla="*/ 1395694 h 1395693"/>
              <a:gd name="connsiteX751" fmla="*/ 8588697 w 11218359"/>
              <a:gd name="connsiteY751" fmla="*/ 1395694 h 1395693"/>
              <a:gd name="connsiteX752" fmla="*/ 8600175 w 11218359"/>
              <a:gd name="connsiteY752" fmla="*/ 1395694 h 1395693"/>
              <a:gd name="connsiteX753" fmla="*/ 8611605 w 11218359"/>
              <a:gd name="connsiteY753" fmla="*/ 1395694 h 1395693"/>
              <a:gd name="connsiteX754" fmla="*/ 8623035 w 11218359"/>
              <a:gd name="connsiteY754" fmla="*/ 1395694 h 1395693"/>
              <a:gd name="connsiteX755" fmla="*/ 8634465 w 11218359"/>
              <a:gd name="connsiteY755" fmla="*/ 1395694 h 1395693"/>
              <a:gd name="connsiteX756" fmla="*/ 8645895 w 11218359"/>
              <a:gd name="connsiteY756" fmla="*/ 1395694 h 1395693"/>
              <a:gd name="connsiteX757" fmla="*/ 8657373 w 11218359"/>
              <a:gd name="connsiteY757" fmla="*/ 1395694 h 1395693"/>
              <a:gd name="connsiteX758" fmla="*/ 8668802 w 11218359"/>
              <a:gd name="connsiteY758" fmla="*/ 1395694 h 1395693"/>
              <a:gd name="connsiteX759" fmla="*/ 8680232 w 11218359"/>
              <a:gd name="connsiteY759" fmla="*/ 1395694 h 1395693"/>
              <a:gd name="connsiteX760" fmla="*/ 8691662 w 11218359"/>
              <a:gd name="connsiteY760" fmla="*/ 1395694 h 1395693"/>
              <a:gd name="connsiteX761" fmla="*/ 8703093 w 11218359"/>
              <a:gd name="connsiteY761" fmla="*/ 1395694 h 1395693"/>
              <a:gd name="connsiteX762" fmla="*/ 8714570 w 11218359"/>
              <a:gd name="connsiteY762" fmla="*/ 1395694 h 1395693"/>
              <a:gd name="connsiteX763" fmla="*/ 8726000 w 11218359"/>
              <a:gd name="connsiteY763" fmla="*/ 1395694 h 1395693"/>
              <a:gd name="connsiteX764" fmla="*/ 8737430 w 11218359"/>
              <a:gd name="connsiteY764" fmla="*/ 1395694 h 1395693"/>
              <a:gd name="connsiteX765" fmla="*/ 8748860 w 11218359"/>
              <a:gd name="connsiteY765" fmla="*/ 1395694 h 1395693"/>
              <a:gd name="connsiteX766" fmla="*/ 8760290 w 11218359"/>
              <a:gd name="connsiteY766" fmla="*/ 1395694 h 1395693"/>
              <a:gd name="connsiteX767" fmla="*/ 8771768 w 11218359"/>
              <a:gd name="connsiteY767" fmla="*/ 1395694 h 1395693"/>
              <a:gd name="connsiteX768" fmla="*/ 8783198 w 11218359"/>
              <a:gd name="connsiteY768" fmla="*/ 1395694 h 1395693"/>
              <a:gd name="connsiteX769" fmla="*/ 8794628 w 11218359"/>
              <a:gd name="connsiteY769" fmla="*/ 1395694 h 1395693"/>
              <a:gd name="connsiteX770" fmla="*/ 8806058 w 11218359"/>
              <a:gd name="connsiteY770" fmla="*/ 1395694 h 1395693"/>
              <a:gd name="connsiteX771" fmla="*/ 8817488 w 11218359"/>
              <a:gd name="connsiteY771" fmla="*/ 1395694 h 1395693"/>
              <a:gd name="connsiteX772" fmla="*/ 8828918 w 11218359"/>
              <a:gd name="connsiteY772" fmla="*/ 1395694 h 1395693"/>
              <a:gd name="connsiteX773" fmla="*/ 8840395 w 11218359"/>
              <a:gd name="connsiteY773" fmla="*/ 1395694 h 1395693"/>
              <a:gd name="connsiteX774" fmla="*/ 8851825 w 11218359"/>
              <a:gd name="connsiteY774" fmla="*/ 1395694 h 1395693"/>
              <a:gd name="connsiteX775" fmla="*/ 8863256 w 11218359"/>
              <a:gd name="connsiteY775" fmla="*/ 1395694 h 1395693"/>
              <a:gd name="connsiteX776" fmla="*/ 8874686 w 11218359"/>
              <a:gd name="connsiteY776" fmla="*/ 1395694 h 1395693"/>
              <a:gd name="connsiteX777" fmla="*/ 8886115 w 11218359"/>
              <a:gd name="connsiteY777" fmla="*/ 1395694 h 1395693"/>
              <a:gd name="connsiteX778" fmla="*/ 8897593 w 11218359"/>
              <a:gd name="connsiteY778" fmla="*/ 1395694 h 1395693"/>
              <a:gd name="connsiteX779" fmla="*/ 8909022 w 11218359"/>
              <a:gd name="connsiteY779" fmla="*/ 1395694 h 1395693"/>
              <a:gd name="connsiteX780" fmla="*/ 8920453 w 11218359"/>
              <a:gd name="connsiteY780" fmla="*/ 1395694 h 1395693"/>
              <a:gd name="connsiteX781" fmla="*/ 8931883 w 11218359"/>
              <a:gd name="connsiteY781" fmla="*/ 1395694 h 1395693"/>
              <a:gd name="connsiteX782" fmla="*/ 8943313 w 11218359"/>
              <a:gd name="connsiteY782" fmla="*/ 1395694 h 1395693"/>
              <a:gd name="connsiteX783" fmla="*/ 8954791 w 11218359"/>
              <a:gd name="connsiteY783" fmla="*/ 1395694 h 1395693"/>
              <a:gd name="connsiteX784" fmla="*/ 8966220 w 11218359"/>
              <a:gd name="connsiteY784" fmla="*/ 1395694 h 1395693"/>
              <a:gd name="connsiteX785" fmla="*/ 8977651 w 11218359"/>
              <a:gd name="connsiteY785" fmla="*/ 1395694 h 1395693"/>
              <a:gd name="connsiteX786" fmla="*/ 8989080 w 11218359"/>
              <a:gd name="connsiteY786" fmla="*/ 1395694 h 1395693"/>
              <a:gd name="connsiteX787" fmla="*/ 9000511 w 11218359"/>
              <a:gd name="connsiteY787" fmla="*/ 1395694 h 1395693"/>
              <a:gd name="connsiteX788" fmla="*/ 9011988 w 11218359"/>
              <a:gd name="connsiteY788" fmla="*/ 1395694 h 1395693"/>
              <a:gd name="connsiteX789" fmla="*/ 9023418 w 11218359"/>
              <a:gd name="connsiteY789" fmla="*/ 1395694 h 1395693"/>
              <a:gd name="connsiteX790" fmla="*/ 9034849 w 11218359"/>
              <a:gd name="connsiteY790" fmla="*/ 1395694 h 1395693"/>
              <a:gd name="connsiteX791" fmla="*/ 9046278 w 11218359"/>
              <a:gd name="connsiteY791" fmla="*/ 1395694 h 1395693"/>
              <a:gd name="connsiteX792" fmla="*/ 9057709 w 11218359"/>
              <a:gd name="connsiteY792" fmla="*/ 1395694 h 1395693"/>
              <a:gd name="connsiteX793" fmla="*/ 9069186 w 11218359"/>
              <a:gd name="connsiteY793" fmla="*/ 1395694 h 1395693"/>
              <a:gd name="connsiteX794" fmla="*/ 9080615 w 11218359"/>
              <a:gd name="connsiteY794" fmla="*/ 1395694 h 1395693"/>
              <a:gd name="connsiteX795" fmla="*/ 9092046 w 11218359"/>
              <a:gd name="connsiteY795" fmla="*/ 1395694 h 1395693"/>
              <a:gd name="connsiteX796" fmla="*/ 9103476 w 11218359"/>
              <a:gd name="connsiteY796" fmla="*/ 1395694 h 1395693"/>
              <a:gd name="connsiteX797" fmla="*/ 9114906 w 11218359"/>
              <a:gd name="connsiteY797" fmla="*/ 1395694 h 1395693"/>
              <a:gd name="connsiteX798" fmla="*/ 9126384 w 11218359"/>
              <a:gd name="connsiteY798" fmla="*/ 1395694 h 1395693"/>
              <a:gd name="connsiteX799" fmla="*/ 9137813 w 11218359"/>
              <a:gd name="connsiteY799" fmla="*/ 1395694 h 1395693"/>
              <a:gd name="connsiteX800" fmla="*/ 9149244 w 11218359"/>
              <a:gd name="connsiteY800" fmla="*/ 1395694 h 1395693"/>
              <a:gd name="connsiteX801" fmla="*/ 9160673 w 11218359"/>
              <a:gd name="connsiteY801" fmla="*/ 1395694 h 1395693"/>
              <a:gd name="connsiteX802" fmla="*/ 9172104 w 11218359"/>
              <a:gd name="connsiteY802" fmla="*/ 1395694 h 1395693"/>
              <a:gd name="connsiteX803" fmla="*/ 9183581 w 11218359"/>
              <a:gd name="connsiteY803" fmla="*/ 1395694 h 1395693"/>
              <a:gd name="connsiteX804" fmla="*/ 9195011 w 11218359"/>
              <a:gd name="connsiteY804" fmla="*/ 1395694 h 1395693"/>
              <a:gd name="connsiteX805" fmla="*/ 9206442 w 11218359"/>
              <a:gd name="connsiteY805" fmla="*/ 1395694 h 1395693"/>
              <a:gd name="connsiteX806" fmla="*/ 9217871 w 11218359"/>
              <a:gd name="connsiteY806" fmla="*/ 1395694 h 1395693"/>
              <a:gd name="connsiteX807" fmla="*/ 9229301 w 11218359"/>
              <a:gd name="connsiteY807" fmla="*/ 1395694 h 1395693"/>
              <a:gd name="connsiteX808" fmla="*/ 9240779 w 11218359"/>
              <a:gd name="connsiteY808" fmla="*/ 1395694 h 1395693"/>
              <a:gd name="connsiteX809" fmla="*/ 9252209 w 11218359"/>
              <a:gd name="connsiteY809" fmla="*/ 1395694 h 1395693"/>
              <a:gd name="connsiteX810" fmla="*/ 9263639 w 11218359"/>
              <a:gd name="connsiteY810" fmla="*/ 1395694 h 1395693"/>
              <a:gd name="connsiteX811" fmla="*/ 9275069 w 11218359"/>
              <a:gd name="connsiteY811" fmla="*/ 1395694 h 1395693"/>
              <a:gd name="connsiteX812" fmla="*/ 9286498 w 11218359"/>
              <a:gd name="connsiteY812" fmla="*/ 1395694 h 1395693"/>
              <a:gd name="connsiteX813" fmla="*/ 9297977 w 11218359"/>
              <a:gd name="connsiteY813" fmla="*/ 1395694 h 1395693"/>
              <a:gd name="connsiteX814" fmla="*/ 9309406 w 11218359"/>
              <a:gd name="connsiteY814" fmla="*/ 1395694 h 1395693"/>
              <a:gd name="connsiteX815" fmla="*/ 9320837 w 11218359"/>
              <a:gd name="connsiteY815" fmla="*/ 1395694 h 1395693"/>
              <a:gd name="connsiteX816" fmla="*/ 9332266 w 11218359"/>
              <a:gd name="connsiteY816" fmla="*/ 1395694 h 1395693"/>
              <a:gd name="connsiteX817" fmla="*/ 9343696 w 11218359"/>
              <a:gd name="connsiteY817" fmla="*/ 1395694 h 1395693"/>
              <a:gd name="connsiteX818" fmla="*/ 9355174 w 11218359"/>
              <a:gd name="connsiteY818" fmla="*/ 1395694 h 1395693"/>
              <a:gd name="connsiteX819" fmla="*/ 9366604 w 11218359"/>
              <a:gd name="connsiteY819" fmla="*/ 1395694 h 1395693"/>
              <a:gd name="connsiteX820" fmla="*/ 9378035 w 11218359"/>
              <a:gd name="connsiteY820" fmla="*/ 1395694 h 1395693"/>
              <a:gd name="connsiteX821" fmla="*/ 9389464 w 11218359"/>
              <a:gd name="connsiteY821" fmla="*/ 1395694 h 1395693"/>
              <a:gd name="connsiteX822" fmla="*/ 9400894 w 11218359"/>
              <a:gd name="connsiteY822" fmla="*/ 1395694 h 1395693"/>
              <a:gd name="connsiteX823" fmla="*/ 9412372 w 11218359"/>
              <a:gd name="connsiteY823" fmla="*/ 1395694 h 1395693"/>
              <a:gd name="connsiteX824" fmla="*/ 9423802 w 11218359"/>
              <a:gd name="connsiteY824" fmla="*/ 1395694 h 1395693"/>
              <a:gd name="connsiteX825" fmla="*/ 9435232 w 11218359"/>
              <a:gd name="connsiteY825" fmla="*/ 1395694 h 1395693"/>
              <a:gd name="connsiteX826" fmla="*/ 9446662 w 11218359"/>
              <a:gd name="connsiteY826" fmla="*/ 1395694 h 1395693"/>
              <a:gd name="connsiteX827" fmla="*/ 9458091 w 11218359"/>
              <a:gd name="connsiteY827" fmla="*/ 1395694 h 1395693"/>
              <a:gd name="connsiteX828" fmla="*/ 9469570 w 11218359"/>
              <a:gd name="connsiteY828" fmla="*/ 1395694 h 1395693"/>
              <a:gd name="connsiteX829" fmla="*/ 9480999 w 11218359"/>
              <a:gd name="connsiteY829" fmla="*/ 1395694 h 1395693"/>
              <a:gd name="connsiteX830" fmla="*/ 9492429 w 11218359"/>
              <a:gd name="connsiteY830" fmla="*/ 1395694 h 1395693"/>
              <a:gd name="connsiteX831" fmla="*/ 9503859 w 11218359"/>
              <a:gd name="connsiteY831" fmla="*/ 1395694 h 1395693"/>
              <a:gd name="connsiteX832" fmla="*/ 9515289 w 11218359"/>
              <a:gd name="connsiteY832" fmla="*/ 1395694 h 1395693"/>
              <a:gd name="connsiteX833" fmla="*/ 9526767 w 11218359"/>
              <a:gd name="connsiteY833" fmla="*/ 1395694 h 1395693"/>
              <a:gd name="connsiteX834" fmla="*/ 9538197 w 11218359"/>
              <a:gd name="connsiteY834" fmla="*/ 1395694 h 1395693"/>
              <a:gd name="connsiteX835" fmla="*/ 9549626 w 11218359"/>
              <a:gd name="connsiteY835" fmla="*/ 1395694 h 1395693"/>
              <a:gd name="connsiteX836" fmla="*/ 9561057 w 11218359"/>
              <a:gd name="connsiteY836" fmla="*/ 1395694 h 1395693"/>
              <a:gd name="connsiteX837" fmla="*/ 9572487 w 11218359"/>
              <a:gd name="connsiteY837" fmla="*/ 1395694 h 1395693"/>
              <a:gd name="connsiteX838" fmla="*/ 9583965 w 11218359"/>
              <a:gd name="connsiteY838" fmla="*/ 1395694 h 1395693"/>
              <a:gd name="connsiteX839" fmla="*/ 9595395 w 11218359"/>
              <a:gd name="connsiteY839" fmla="*/ 1395694 h 1395693"/>
              <a:gd name="connsiteX840" fmla="*/ 9606824 w 11218359"/>
              <a:gd name="connsiteY840" fmla="*/ 1395694 h 1395693"/>
              <a:gd name="connsiteX841" fmla="*/ 9618255 w 11218359"/>
              <a:gd name="connsiteY841" fmla="*/ 1395694 h 1395693"/>
              <a:gd name="connsiteX842" fmla="*/ 9629684 w 11218359"/>
              <a:gd name="connsiteY842" fmla="*/ 1395694 h 1395693"/>
              <a:gd name="connsiteX843" fmla="*/ 9641163 w 11218359"/>
              <a:gd name="connsiteY843" fmla="*/ 1395694 h 1395693"/>
              <a:gd name="connsiteX844" fmla="*/ 9652592 w 11218359"/>
              <a:gd name="connsiteY844" fmla="*/ 1395694 h 1395693"/>
              <a:gd name="connsiteX845" fmla="*/ 9664022 w 11218359"/>
              <a:gd name="connsiteY845" fmla="*/ 1395694 h 1395693"/>
              <a:gd name="connsiteX846" fmla="*/ 9675452 w 11218359"/>
              <a:gd name="connsiteY846" fmla="*/ 1395694 h 1395693"/>
              <a:gd name="connsiteX847" fmla="*/ 9686882 w 11218359"/>
              <a:gd name="connsiteY847" fmla="*/ 1395694 h 1395693"/>
              <a:gd name="connsiteX848" fmla="*/ 9698360 w 11218359"/>
              <a:gd name="connsiteY848" fmla="*/ 1395694 h 1395693"/>
              <a:gd name="connsiteX849" fmla="*/ 9709790 w 11218359"/>
              <a:gd name="connsiteY849" fmla="*/ 1395694 h 1395693"/>
              <a:gd name="connsiteX850" fmla="*/ 9721219 w 11218359"/>
              <a:gd name="connsiteY850" fmla="*/ 1395694 h 1395693"/>
              <a:gd name="connsiteX851" fmla="*/ 9732650 w 11218359"/>
              <a:gd name="connsiteY851" fmla="*/ 1395694 h 1395693"/>
              <a:gd name="connsiteX852" fmla="*/ 9744080 w 11218359"/>
              <a:gd name="connsiteY852" fmla="*/ 1395694 h 1395693"/>
              <a:gd name="connsiteX853" fmla="*/ 9755557 w 11218359"/>
              <a:gd name="connsiteY853" fmla="*/ 1395694 h 1395693"/>
              <a:gd name="connsiteX854" fmla="*/ 9766988 w 11218359"/>
              <a:gd name="connsiteY854" fmla="*/ 1395694 h 1395693"/>
              <a:gd name="connsiteX855" fmla="*/ 9778417 w 11218359"/>
              <a:gd name="connsiteY855" fmla="*/ 1395694 h 1395693"/>
              <a:gd name="connsiteX856" fmla="*/ 9789848 w 11218359"/>
              <a:gd name="connsiteY856" fmla="*/ 1395694 h 1395693"/>
              <a:gd name="connsiteX857" fmla="*/ 9801277 w 11218359"/>
              <a:gd name="connsiteY857" fmla="*/ 1395694 h 1395693"/>
              <a:gd name="connsiteX858" fmla="*/ 9812755 w 11218359"/>
              <a:gd name="connsiteY858" fmla="*/ 1395694 h 1395693"/>
              <a:gd name="connsiteX859" fmla="*/ 9824185 w 11218359"/>
              <a:gd name="connsiteY859" fmla="*/ 1395694 h 1395693"/>
              <a:gd name="connsiteX860" fmla="*/ 9835615 w 11218359"/>
              <a:gd name="connsiteY860" fmla="*/ 1395694 h 1395693"/>
              <a:gd name="connsiteX861" fmla="*/ 9847045 w 11218359"/>
              <a:gd name="connsiteY861" fmla="*/ 1395694 h 1395693"/>
              <a:gd name="connsiteX862" fmla="*/ 9858475 w 11218359"/>
              <a:gd name="connsiteY862" fmla="*/ 1395694 h 1395693"/>
              <a:gd name="connsiteX863" fmla="*/ 9869952 w 11218359"/>
              <a:gd name="connsiteY863" fmla="*/ 1395694 h 1395693"/>
              <a:gd name="connsiteX864" fmla="*/ 9881383 w 11218359"/>
              <a:gd name="connsiteY864" fmla="*/ 1395694 h 1395693"/>
              <a:gd name="connsiteX865" fmla="*/ 9892812 w 11218359"/>
              <a:gd name="connsiteY865" fmla="*/ 1395694 h 1395693"/>
              <a:gd name="connsiteX866" fmla="*/ 9904243 w 11218359"/>
              <a:gd name="connsiteY866" fmla="*/ 1395694 h 1395693"/>
              <a:gd name="connsiteX867" fmla="*/ 9915673 w 11218359"/>
              <a:gd name="connsiteY867" fmla="*/ 1395694 h 1395693"/>
              <a:gd name="connsiteX868" fmla="*/ 9927102 w 11218359"/>
              <a:gd name="connsiteY868" fmla="*/ 1395694 h 1395693"/>
              <a:gd name="connsiteX869" fmla="*/ 9938581 w 11218359"/>
              <a:gd name="connsiteY869" fmla="*/ 1395694 h 1395693"/>
              <a:gd name="connsiteX870" fmla="*/ 9950010 w 11218359"/>
              <a:gd name="connsiteY870" fmla="*/ 1395694 h 1395693"/>
              <a:gd name="connsiteX871" fmla="*/ 9961441 w 11218359"/>
              <a:gd name="connsiteY871" fmla="*/ 1395694 h 1395693"/>
              <a:gd name="connsiteX872" fmla="*/ 9972870 w 11218359"/>
              <a:gd name="connsiteY872" fmla="*/ 1395694 h 1395693"/>
              <a:gd name="connsiteX873" fmla="*/ 9984300 w 11218359"/>
              <a:gd name="connsiteY873" fmla="*/ 1395694 h 1395693"/>
              <a:gd name="connsiteX874" fmla="*/ 9995778 w 11218359"/>
              <a:gd name="connsiteY874" fmla="*/ 1395694 h 1395693"/>
              <a:gd name="connsiteX875" fmla="*/ 10007208 w 11218359"/>
              <a:gd name="connsiteY875" fmla="*/ 1395694 h 1395693"/>
              <a:gd name="connsiteX876" fmla="*/ 10018638 w 11218359"/>
              <a:gd name="connsiteY876" fmla="*/ 1395694 h 1395693"/>
              <a:gd name="connsiteX877" fmla="*/ 10030068 w 11218359"/>
              <a:gd name="connsiteY877" fmla="*/ 1395694 h 1395693"/>
              <a:gd name="connsiteX878" fmla="*/ 10041498 w 11218359"/>
              <a:gd name="connsiteY878" fmla="*/ 1395694 h 1395693"/>
              <a:gd name="connsiteX879" fmla="*/ 10052976 w 11218359"/>
              <a:gd name="connsiteY879" fmla="*/ 1395694 h 1395693"/>
              <a:gd name="connsiteX880" fmla="*/ 10064405 w 11218359"/>
              <a:gd name="connsiteY880" fmla="*/ 1395694 h 1395693"/>
              <a:gd name="connsiteX881" fmla="*/ 10075835 w 11218359"/>
              <a:gd name="connsiteY881" fmla="*/ 1395694 h 1395693"/>
              <a:gd name="connsiteX882" fmla="*/ 10087266 w 11218359"/>
              <a:gd name="connsiteY882" fmla="*/ 1395694 h 1395693"/>
              <a:gd name="connsiteX883" fmla="*/ 10098695 w 11218359"/>
              <a:gd name="connsiteY883" fmla="*/ 1395694 h 1395693"/>
              <a:gd name="connsiteX884" fmla="*/ 10110174 w 11218359"/>
              <a:gd name="connsiteY884" fmla="*/ 1395694 h 1395693"/>
              <a:gd name="connsiteX885" fmla="*/ 10121603 w 11218359"/>
              <a:gd name="connsiteY885" fmla="*/ 1395694 h 1395693"/>
              <a:gd name="connsiteX886" fmla="*/ 10133033 w 11218359"/>
              <a:gd name="connsiteY886" fmla="*/ 1395694 h 1395693"/>
              <a:gd name="connsiteX887" fmla="*/ 10144463 w 11218359"/>
              <a:gd name="connsiteY887" fmla="*/ 1395694 h 1395693"/>
              <a:gd name="connsiteX888" fmla="*/ 10155893 w 11218359"/>
              <a:gd name="connsiteY888" fmla="*/ 1395694 h 1395693"/>
              <a:gd name="connsiteX889" fmla="*/ 10167371 w 11218359"/>
              <a:gd name="connsiteY889" fmla="*/ 1395694 h 1395693"/>
              <a:gd name="connsiteX890" fmla="*/ 10178801 w 11218359"/>
              <a:gd name="connsiteY890" fmla="*/ 1395694 h 1395693"/>
              <a:gd name="connsiteX891" fmla="*/ 10190230 w 11218359"/>
              <a:gd name="connsiteY891" fmla="*/ 1395694 h 1395693"/>
              <a:gd name="connsiteX892" fmla="*/ 10201661 w 11218359"/>
              <a:gd name="connsiteY892" fmla="*/ 1395694 h 1395693"/>
              <a:gd name="connsiteX893" fmla="*/ 10213091 w 11218359"/>
              <a:gd name="connsiteY893" fmla="*/ 1395694 h 1395693"/>
              <a:gd name="connsiteX894" fmla="*/ 10224569 w 11218359"/>
              <a:gd name="connsiteY894" fmla="*/ 1395694 h 1395693"/>
              <a:gd name="connsiteX895" fmla="*/ 10235998 w 11218359"/>
              <a:gd name="connsiteY895" fmla="*/ 1395694 h 1395693"/>
              <a:gd name="connsiteX896" fmla="*/ 10247428 w 11218359"/>
              <a:gd name="connsiteY896" fmla="*/ 1395694 h 1395693"/>
              <a:gd name="connsiteX897" fmla="*/ 10258859 w 11218359"/>
              <a:gd name="connsiteY897" fmla="*/ 1395694 h 1395693"/>
              <a:gd name="connsiteX898" fmla="*/ 10270288 w 11218359"/>
              <a:gd name="connsiteY898" fmla="*/ 1395694 h 1395693"/>
              <a:gd name="connsiteX899" fmla="*/ 10281767 w 11218359"/>
              <a:gd name="connsiteY899" fmla="*/ 1395694 h 1395693"/>
              <a:gd name="connsiteX900" fmla="*/ 10293196 w 11218359"/>
              <a:gd name="connsiteY900" fmla="*/ 1395694 h 1395693"/>
              <a:gd name="connsiteX901" fmla="*/ 10304626 w 11218359"/>
              <a:gd name="connsiteY901" fmla="*/ 1395694 h 1395693"/>
              <a:gd name="connsiteX902" fmla="*/ 10316056 w 11218359"/>
              <a:gd name="connsiteY902" fmla="*/ 1395694 h 1395693"/>
              <a:gd name="connsiteX903" fmla="*/ 10327486 w 11218359"/>
              <a:gd name="connsiteY903" fmla="*/ 1395694 h 1395693"/>
              <a:gd name="connsiteX904" fmla="*/ 10338963 w 11218359"/>
              <a:gd name="connsiteY904" fmla="*/ 1395694 h 1395693"/>
              <a:gd name="connsiteX905" fmla="*/ 10350394 w 11218359"/>
              <a:gd name="connsiteY905" fmla="*/ 1395694 h 1395693"/>
              <a:gd name="connsiteX906" fmla="*/ 10361823 w 11218359"/>
              <a:gd name="connsiteY906" fmla="*/ 1395694 h 1395693"/>
              <a:gd name="connsiteX907" fmla="*/ 10373254 w 11218359"/>
              <a:gd name="connsiteY907" fmla="*/ 1395694 h 1395693"/>
              <a:gd name="connsiteX908" fmla="*/ 10384684 w 11218359"/>
              <a:gd name="connsiteY908" fmla="*/ 1395694 h 1395693"/>
              <a:gd name="connsiteX909" fmla="*/ 10396161 w 11218359"/>
              <a:gd name="connsiteY909" fmla="*/ 1395694 h 1395693"/>
              <a:gd name="connsiteX910" fmla="*/ 10407591 w 11218359"/>
              <a:gd name="connsiteY910" fmla="*/ 1395694 h 1395693"/>
              <a:gd name="connsiteX911" fmla="*/ 10419021 w 11218359"/>
              <a:gd name="connsiteY911" fmla="*/ 1395694 h 1395693"/>
              <a:gd name="connsiteX912" fmla="*/ 10430452 w 11218359"/>
              <a:gd name="connsiteY912" fmla="*/ 1395694 h 1395693"/>
              <a:gd name="connsiteX913" fmla="*/ 10441881 w 11218359"/>
              <a:gd name="connsiteY913" fmla="*/ 1395694 h 1395693"/>
              <a:gd name="connsiteX914" fmla="*/ 10453358 w 11218359"/>
              <a:gd name="connsiteY914" fmla="*/ 1395694 h 1395693"/>
              <a:gd name="connsiteX915" fmla="*/ 10464789 w 11218359"/>
              <a:gd name="connsiteY915" fmla="*/ 1395694 h 1395693"/>
              <a:gd name="connsiteX916" fmla="*/ 10476219 w 11218359"/>
              <a:gd name="connsiteY916" fmla="*/ 1395694 h 1395693"/>
              <a:gd name="connsiteX917" fmla="*/ 10487649 w 11218359"/>
              <a:gd name="connsiteY917" fmla="*/ 1395694 h 1395693"/>
              <a:gd name="connsiteX918" fmla="*/ 10499079 w 11218359"/>
              <a:gd name="connsiteY918" fmla="*/ 1395694 h 1395693"/>
              <a:gd name="connsiteX919" fmla="*/ 10510556 w 11218359"/>
              <a:gd name="connsiteY919" fmla="*/ 1395694 h 1395693"/>
              <a:gd name="connsiteX920" fmla="*/ 10521987 w 11218359"/>
              <a:gd name="connsiteY920" fmla="*/ 1395694 h 1395693"/>
              <a:gd name="connsiteX921" fmla="*/ 10533416 w 11218359"/>
              <a:gd name="connsiteY921" fmla="*/ 1395694 h 1395693"/>
              <a:gd name="connsiteX922" fmla="*/ 10544847 w 11218359"/>
              <a:gd name="connsiteY922" fmla="*/ 1395694 h 1395693"/>
              <a:gd name="connsiteX923" fmla="*/ 10556277 w 11218359"/>
              <a:gd name="connsiteY923" fmla="*/ 1395694 h 1395693"/>
              <a:gd name="connsiteX924" fmla="*/ 10567754 w 11218359"/>
              <a:gd name="connsiteY924" fmla="*/ 1395694 h 1395693"/>
              <a:gd name="connsiteX925" fmla="*/ 10579184 w 11218359"/>
              <a:gd name="connsiteY925" fmla="*/ 1395694 h 1395693"/>
              <a:gd name="connsiteX926" fmla="*/ 10590614 w 11218359"/>
              <a:gd name="connsiteY926" fmla="*/ 1395694 h 1395693"/>
              <a:gd name="connsiteX927" fmla="*/ 10602045 w 11218359"/>
              <a:gd name="connsiteY927" fmla="*/ 1395694 h 1395693"/>
              <a:gd name="connsiteX928" fmla="*/ 10613474 w 11218359"/>
              <a:gd name="connsiteY928" fmla="*/ 1395694 h 1395693"/>
              <a:gd name="connsiteX929" fmla="*/ 10624951 w 11218359"/>
              <a:gd name="connsiteY929" fmla="*/ 1395694 h 1395693"/>
              <a:gd name="connsiteX930" fmla="*/ 10636382 w 11218359"/>
              <a:gd name="connsiteY930" fmla="*/ 1395694 h 1395693"/>
              <a:gd name="connsiteX931" fmla="*/ 10647812 w 11218359"/>
              <a:gd name="connsiteY931" fmla="*/ 1395694 h 1395693"/>
              <a:gd name="connsiteX932" fmla="*/ 10659241 w 11218359"/>
              <a:gd name="connsiteY932" fmla="*/ 1395694 h 1395693"/>
              <a:gd name="connsiteX933" fmla="*/ 10670672 w 11218359"/>
              <a:gd name="connsiteY933" fmla="*/ 1395694 h 1395693"/>
              <a:gd name="connsiteX934" fmla="*/ 10682149 w 11218359"/>
              <a:gd name="connsiteY934" fmla="*/ 1395694 h 1395693"/>
              <a:gd name="connsiteX935" fmla="*/ 10693580 w 11218359"/>
              <a:gd name="connsiteY935" fmla="*/ 1395694 h 1395693"/>
              <a:gd name="connsiteX936" fmla="*/ 10705009 w 11218359"/>
              <a:gd name="connsiteY936" fmla="*/ 1395694 h 1395693"/>
              <a:gd name="connsiteX937" fmla="*/ 10716439 w 11218359"/>
              <a:gd name="connsiteY937" fmla="*/ 1395694 h 1395693"/>
              <a:gd name="connsiteX938" fmla="*/ 10727870 w 11218359"/>
              <a:gd name="connsiteY938" fmla="*/ 1395694 h 1395693"/>
              <a:gd name="connsiteX939" fmla="*/ 10739347 w 11218359"/>
              <a:gd name="connsiteY939" fmla="*/ 1395694 h 1395693"/>
              <a:gd name="connsiteX940" fmla="*/ 10750778 w 11218359"/>
              <a:gd name="connsiteY940" fmla="*/ 1395694 h 1395693"/>
              <a:gd name="connsiteX941" fmla="*/ 10762207 w 11218359"/>
              <a:gd name="connsiteY941" fmla="*/ 1395694 h 1395693"/>
              <a:gd name="connsiteX942" fmla="*/ 10773637 w 11218359"/>
              <a:gd name="connsiteY942" fmla="*/ 1395694 h 1395693"/>
              <a:gd name="connsiteX943" fmla="*/ 10785067 w 11218359"/>
              <a:gd name="connsiteY943" fmla="*/ 1395694 h 1395693"/>
              <a:gd name="connsiteX944" fmla="*/ 10796544 w 11218359"/>
              <a:gd name="connsiteY944" fmla="*/ 1395694 h 1395693"/>
              <a:gd name="connsiteX945" fmla="*/ 10807975 w 11218359"/>
              <a:gd name="connsiteY945" fmla="*/ 1395694 h 1395693"/>
              <a:gd name="connsiteX946" fmla="*/ 10819405 w 11218359"/>
              <a:gd name="connsiteY946" fmla="*/ 1395694 h 1395693"/>
              <a:gd name="connsiteX947" fmla="*/ 10830834 w 11218359"/>
              <a:gd name="connsiteY947" fmla="*/ 1395694 h 1395693"/>
              <a:gd name="connsiteX948" fmla="*/ 10842265 w 11218359"/>
              <a:gd name="connsiteY948" fmla="*/ 1395694 h 1395693"/>
              <a:gd name="connsiteX949" fmla="*/ 10853742 w 11218359"/>
              <a:gd name="connsiteY949" fmla="*/ 1395694 h 1395693"/>
              <a:gd name="connsiteX950" fmla="*/ 10865173 w 11218359"/>
              <a:gd name="connsiteY950" fmla="*/ 1395694 h 1395693"/>
              <a:gd name="connsiteX951" fmla="*/ 10876602 w 11218359"/>
              <a:gd name="connsiteY951" fmla="*/ 1395694 h 1395693"/>
              <a:gd name="connsiteX952" fmla="*/ 10888032 w 11218359"/>
              <a:gd name="connsiteY952" fmla="*/ 1395694 h 1395693"/>
              <a:gd name="connsiteX953" fmla="*/ 10899463 w 11218359"/>
              <a:gd name="connsiteY953" fmla="*/ 1395694 h 1395693"/>
              <a:gd name="connsiteX954" fmla="*/ 10910892 w 11218359"/>
              <a:gd name="connsiteY954" fmla="*/ 1395694 h 1395693"/>
              <a:gd name="connsiteX955" fmla="*/ 10922369 w 11218359"/>
              <a:gd name="connsiteY955" fmla="*/ 1395694 h 1395693"/>
              <a:gd name="connsiteX956" fmla="*/ 10933800 w 11218359"/>
              <a:gd name="connsiteY956" fmla="*/ 1395694 h 1395693"/>
              <a:gd name="connsiteX957" fmla="*/ 10945230 w 11218359"/>
              <a:gd name="connsiteY957" fmla="*/ 1395694 h 1395693"/>
              <a:gd name="connsiteX958" fmla="*/ 10956660 w 11218359"/>
              <a:gd name="connsiteY958" fmla="*/ 1395694 h 1395693"/>
              <a:gd name="connsiteX959" fmla="*/ 10968090 w 11218359"/>
              <a:gd name="connsiteY959" fmla="*/ 1395694 h 1395693"/>
              <a:gd name="connsiteX960" fmla="*/ 10979567 w 11218359"/>
              <a:gd name="connsiteY960" fmla="*/ 1395694 h 1395693"/>
              <a:gd name="connsiteX961" fmla="*/ 10990998 w 11218359"/>
              <a:gd name="connsiteY961" fmla="*/ 1395694 h 1395693"/>
              <a:gd name="connsiteX962" fmla="*/ 11002427 w 11218359"/>
              <a:gd name="connsiteY962" fmla="*/ 1395694 h 1395693"/>
              <a:gd name="connsiteX963" fmla="*/ 11013858 w 11218359"/>
              <a:gd name="connsiteY963" fmla="*/ 1395694 h 1395693"/>
              <a:gd name="connsiteX964" fmla="*/ 11025287 w 11218359"/>
              <a:gd name="connsiteY964" fmla="*/ 1395694 h 1395693"/>
              <a:gd name="connsiteX965" fmla="*/ 11036765 w 11218359"/>
              <a:gd name="connsiteY965" fmla="*/ 1395694 h 1395693"/>
              <a:gd name="connsiteX966" fmla="*/ 11048195 w 11218359"/>
              <a:gd name="connsiteY966" fmla="*/ 1395694 h 1395693"/>
              <a:gd name="connsiteX967" fmla="*/ 11059625 w 11218359"/>
              <a:gd name="connsiteY967" fmla="*/ 1395694 h 1395693"/>
              <a:gd name="connsiteX968" fmla="*/ 11071056 w 11218359"/>
              <a:gd name="connsiteY968" fmla="*/ 1395694 h 1395693"/>
              <a:gd name="connsiteX969" fmla="*/ 11082485 w 11218359"/>
              <a:gd name="connsiteY969" fmla="*/ 1395694 h 1395693"/>
              <a:gd name="connsiteX970" fmla="*/ 11093962 w 11218359"/>
              <a:gd name="connsiteY970" fmla="*/ 1395694 h 1395693"/>
              <a:gd name="connsiteX971" fmla="*/ 11105393 w 11218359"/>
              <a:gd name="connsiteY971" fmla="*/ 1395694 h 1395693"/>
              <a:gd name="connsiteX972" fmla="*/ 11116823 w 11218359"/>
              <a:gd name="connsiteY972" fmla="*/ 1395694 h 1395693"/>
              <a:gd name="connsiteX973" fmla="*/ 11128253 w 11218359"/>
              <a:gd name="connsiteY973" fmla="*/ 1395694 h 1395693"/>
              <a:gd name="connsiteX974" fmla="*/ 11139683 w 11218359"/>
              <a:gd name="connsiteY974" fmla="*/ 1395694 h 1395693"/>
              <a:gd name="connsiteX975" fmla="*/ 11151160 w 11218359"/>
              <a:gd name="connsiteY975" fmla="*/ 1395694 h 1395693"/>
              <a:gd name="connsiteX976" fmla="*/ 11162591 w 11218359"/>
              <a:gd name="connsiteY976" fmla="*/ 1395694 h 1395693"/>
              <a:gd name="connsiteX977" fmla="*/ 11174020 w 11218359"/>
              <a:gd name="connsiteY977" fmla="*/ 1395694 h 1395693"/>
              <a:gd name="connsiteX978" fmla="*/ 11185451 w 11218359"/>
              <a:gd name="connsiteY978" fmla="*/ 1395694 h 1395693"/>
              <a:gd name="connsiteX979" fmla="*/ 11196881 w 11218359"/>
              <a:gd name="connsiteY979" fmla="*/ 1395694 h 1395693"/>
              <a:gd name="connsiteX980" fmla="*/ 11208358 w 11218359"/>
              <a:gd name="connsiteY980" fmla="*/ 1395694 h 1395693"/>
              <a:gd name="connsiteX981" fmla="*/ 11218359 w 11218359"/>
              <a:gd name="connsiteY981" fmla="*/ 1395694 h 1395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95693">
                <a:moveTo>
                  <a:pt x="0" y="1395694"/>
                </a:moveTo>
                <a:lnTo>
                  <a:pt x="9149" y="1395694"/>
                </a:lnTo>
                <a:lnTo>
                  <a:pt x="20588" y="1395694"/>
                </a:lnTo>
                <a:lnTo>
                  <a:pt x="32028" y="1395694"/>
                </a:lnTo>
                <a:lnTo>
                  <a:pt x="43467" y="1395694"/>
                </a:lnTo>
                <a:lnTo>
                  <a:pt x="54907" y="1395694"/>
                </a:lnTo>
                <a:lnTo>
                  <a:pt x="66346" y="1395694"/>
                </a:lnTo>
                <a:lnTo>
                  <a:pt x="77786" y="1395694"/>
                </a:lnTo>
                <a:lnTo>
                  <a:pt x="89225" y="1395694"/>
                </a:lnTo>
                <a:lnTo>
                  <a:pt x="100665" y="1395694"/>
                </a:lnTo>
                <a:lnTo>
                  <a:pt x="112104" y="1395694"/>
                </a:lnTo>
                <a:lnTo>
                  <a:pt x="123544" y="1395694"/>
                </a:lnTo>
                <a:lnTo>
                  <a:pt x="134979" y="1395694"/>
                </a:lnTo>
                <a:lnTo>
                  <a:pt x="146423" y="1395694"/>
                </a:lnTo>
                <a:lnTo>
                  <a:pt x="157858" y="1395694"/>
                </a:lnTo>
                <a:lnTo>
                  <a:pt x="169297" y="1395694"/>
                </a:lnTo>
                <a:lnTo>
                  <a:pt x="180737" y="1395694"/>
                </a:lnTo>
                <a:lnTo>
                  <a:pt x="192176" y="1395694"/>
                </a:lnTo>
                <a:lnTo>
                  <a:pt x="203616" y="1395694"/>
                </a:lnTo>
                <a:lnTo>
                  <a:pt x="215055" y="1395694"/>
                </a:lnTo>
                <a:lnTo>
                  <a:pt x="226495" y="1395694"/>
                </a:lnTo>
                <a:lnTo>
                  <a:pt x="237935" y="1395694"/>
                </a:lnTo>
                <a:lnTo>
                  <a:pt x="249374" y="1395694"/>
                </a:lnTo>
                <a:lnTo>
                  <a:pt x="260814" y="1395694"/>
                </a:lnTo>
                <a:lnTo>
                  <a:pt x="272253" y="1395694"/>
                </a:lnTo>
                <a:lnTo>
                  <a:pt x="283693" y="1395694"/>
                </a:lnTo>
                <a:lnTo>
                  <a:pt x="295132" y="1395694"/>
                </a:lnTo>
                <a:lnTo>
                  <a:pt x="306572" y="1395694"/>
                </a:lnTo>
                <a:lnTo>
                  <a:pt x="318011" y="1395694"/>
                </a:lnTo>
                <a:lnTo>
                  <a:pt x="329451" y="1395694"/>
                </a:lnTo>
                <a:lnTo>
                  <a:pt x="340890" y="1395694"/>
                </a:lnTo>
                <a:lnTo>
                  <a:pt x="352330" y="1395694"/>
                </a:lnTo>
                <a:lnTo>
                  <a:pt x="363769" y="1395694"/>
                </a:lnTo>
                <a:lnTo>
                  <a:pt x="375209" y="1395694"/>
                </a:lnTo>
                <a:lnTo>
                  <a:pt x="386648" y="1395694"/>
                </a:lnTo>
                <a:lnTo>
                  <a:pt x="398088" y="1395694"/>
                </a:lnTo>
                <a:lnTo>
                  <a:pt x="409527" y="1395694"/>
                </a:lnTo>
                <a:lnTo>
                  <a:pt x="420967" y="1395694"/>
                </a:lnTo>
                <a:lnTo>
                  <a:pt x="432406" y="1395694"/>
                </a:lnTo>
                <a:lnTo>
                  <a:pt x="443846" y="1395694"/>
                </a:lnTo>
                <a:lnTo>
                  <a:pt x="455285" y="1395694"/>
                </a:lnTo>
                <a:lnTo>
                  <a:pt x="466725" y="1395694"/>
                </a:lnTo>
                <a:lnTo>
                  <a:pt x="478165" y="1395694"/>
                </a:lnTo>
                <a:lnTo>
                  <a:pt x="489604" y="1395694"/>
                </a:lnTo>
                <a:lnTo>
                  <a:pt x="501044" y="1395694"/>
                </a:lnTo>
                <a:lnTo>
                  <a:pt x="512483" y="1395694"/>
                </a:lnTo>
                <a:lnTo>
                  <a:pt x="523923" y="1395694"/>
                </a:lnTo>
                <a:lnTo>
                  <a:pt x="535362" y="1395694"/>
                </a:lnTo>
                <a:lnTo>
                  <a:pt x="546802" y="1395694"/>
                </a:lnTo>
                <a:lnTo>
                  <a:pt x="558241" y="1395694"/>
                </a:lnTo>
                <a:lnTo>
                  <a:pt x="569681" y="1395694"/>
                </a:lnTo>
                <a:lnTo>
                  <a:pt x="581120" y="1395694"/>
                </a:lnTo>
                <a:lnTo>
                  <a:pt x="592560" y="1395694"/>
                </a:lnTo>
                <a:lnTo>
                  <a:pt x="603999" y="1395694"/>
                </a:lnTo>
                <a:lnTo>
                  <a:pt x="615439" y="1395694"/>
                </a:lnTo>
                <a:lnTo>
                  <a:pt x="626878" y="1395694"/>
                </a:lnTo>
                <a:lnTo>
                  <a:pt x="638318" y="1395694"/>
                </a:lnTo>
                <a:lnTo>
                  <a:pt x="649757" y="1395694"/>
                </a:lnTo>
                <a:lnTo>
                  <a:pt x="661192" y="1395694"/>
                </a:lnTo>
                <a:lnTo>
                  <a:pt x="672632" y="1395694"/>
                </a:lnTo>
                <a:lnTo>
                  <a:pt x="684071" y="1395694"/>
                </a:lnTo>
                <a:lnTo>
                  <a:pt x="695511" y="1395694"/>
                </a:lnTo>
                <a:lnTo>
                  <a:pt x="706950" y="1395694"/>
                </a:lnTo>
                <a:lnTo>
                  <a:pt x="718390" y="1395694"/>
                </a:lnTo>
                <a:lnTo>
                  <a:pt x="729829" y="1395694"/>
                </a:lnTo>
                <a:lnTo>
                  <a:pt x="741269" y="1395694"/>
                </a:lnTo>
                <a:lnTo>
                  <a:pt x="752708" y="1395694"/>
                </a:lnTo>
                <a:lnTo>
                  <a:pt x="764148" y="1395694"/>
                </a:lnTo>
                <a:lnTo>
                  <a:pt x="775587" y="1395694"/>
                </a:lnTo>
                <a:lnTo>
                  <a:pt x="787027" y="1395694"/>
                </a:lnTo>
                <a:lnTo>
                  <a:pt x="798467" y="1395694"/>
                </a:lnTo>
                <a:lnTo>
                  <a:pt x="809906" y="1395694"/>
                </a:lnTo>
                <a:lnTo>
                  <a:pt x="821346" y="1395694"/>
                </a:lnTo>
                <a:lnTo>
                  <a:pt x="832785" y="1395694"/>
                </a:lnTo>
                <a:lnTo>
                  <a:pt x="844225" y="1395694"/>
                </a:lnTo>
                <a:lnTo>
                  <a:pt x="855664" y="1395694"/>
                </a:lnTo>
                <a:lnTo>
                  <a:pt x="867104" y="1395694"/>
                </a:lnTo>
                <a:lnTo>
                  <a:pt x="878543" y="1395694"/>
                </a:lnTo>
                <a:lnTo>
                  <a:pt x="889983" y="1395694"/>
                </a:lnTo>
                <a:lnTo>
                  <a:pt x="901422" y="1395694"/>
                </a:lnTo>
                <a:lnTo>
                  <a:pt x="912862" y="1395694"/>
                </a:lnTo>
                <a:lnTo>
                  <a:pt x="924301" y="1395694"/>
                </a:lnTo>
                <a:lnTo>
                  <a:pt x="935741" y="1395694"/>
                </a:lnTo>
                <a:lnTo>
                  <a:pt x="947180" y="1395694"/>
                </a:lnTo>
                <a:lnTo>
                  <a:pt x="958620" y="1395694"/>
                </a:lnTo>
                <a:lnTo>
                  <a:pt x="970059" y="1395694"/>
                </a:lnTo>
                <a:lnTo>
                  <a:pt x="981499" y="1395694"/>
                </a:lnTo>
                <a:lnTo>
                  <a:pt x="992938" y="1395694"/>
                </a:lnTo>
                <a:lnTo>
                  <a:pt x="1004378" y="1395694"/>
                </a:lnTo>
                <a:lnTo>
                  <a:pt x="1015818" y="1395694"/>
                </a:lnTo>
                <a:lnTo>
                  <a:pt x="1027257" y="1395694"/>
                </a:lnTo>
                <a:lnTo>
                  <a:pt x="1038697" y="1395694"/>
                </a:lnTo>
                <a:lnTo>
                  <a:pt x="1050136" y="1395694"/>
                </a:lnTo>
                <a:lnTo>
                  <a:pt x="1061576" y="1395694"/>
                </a:lnTo>
                <a:lnTo>
                  <a:pt x="1073015" y="1395694"/>
                </a:lnTo>
                <a:lnTo>
                  <a:pt x="1084455" y="1395694"/>
                </a:lnTo>
                <a:lnTo>
                  <a:pt x="1095894" y="1395694"/>
                </a:lnTo>
                <a:lnTo>
                  <a:pt x="1107334" y="1395694"/>
                </a:lnTo>
                <a:lnTo>
                  <a:pt x="1118773" y="1395694"/>
                </a:lnTo>
                <a:lnTo>
                  <a:pt x="1130213" y="1395694"/>
                </a:lnTo>
                <a:lnTo>
                  <a:pt x="1141652" y="1395694"/>
                </a:lnTo>
                <a:lnTo>
                  <a:pt x="1153092" y="1395694"/>
                </a:lnTo>
                <a:lnTo>
                  <a:pt x="1164531" y="1395694"/>
                </a:lnTo>
                <a:lnTo>
                  <a:pt x="1175971" y="1395694"/>
                </a:lnTo>
                <a:lnTo>
                  <a:pt x="1187406" y="1395694"/>
                </a:lnTo>
                <a:lnTo>
                  <a:pt x="1198845" y="1395694"/>
                </a:lnTo>
                <a:lnTo>
                  <a:pt x="1210285" y="1395694"/>
                </a:lnTo>
                <a:lnTo>
                  <a:pt x="1221724" y="1395694"/>
                </a:lnTo>
                <a:lnTo>
                  <a:pt x="1233164" y="1395694"/>
                </a:lnTo>
                <a:lnTo>
                  <a:pt x="1244603" y="1395694"/>
                </a:lnTo>
                <a:lnTo>
                  <a:pt x="1256043" y="1395694"/>
                </a:lnTo>
                <a:lnTo>
                  <a:pt x="1267482" y="1395694"/>
                </a:lnTo>
                <a:lnTo>
                  <a:pt x="1278922" y="1395694"/>
                </a:lnTo>
                <a:lnTo>
                  <a:pt x="1290361" y="1395694"/>
                </a:lnTo>
                <a:lnTo>
                  <a:pt x="1301801" y="1395694"/>
                </a:lnTo>
                <a:lnTo>
                  <a:pt x="1313240" y="1395694"/>
                </a:lnTo>
                <a:lnTo>
                  <a:pt x="1324680" y="1395694"/>
                </a:lnTo>
                <a:lnTo>
                  <a:pt x="1336120" y="1395694"/>
                </a:lnTo>
                <a:lnTo>
                  <a:pt x="1347559" y="1395694"/>
                </a:lnTo>
                <a:lnTo>
                  <a:pt x="1358999" y="1395694"/>
                </a:lnTo>
                <a:lnTo>
                  <a:pt x="1370438" y="1395694"/>
                </a:lnTo>
                <a:lnTo>
                  <a:pt x="1381878" y="1395694"/>
                </a:lnTo>
                <a:lnTo>
                  <a:pt x="1393317" y="1395694"/>
                </a:lnTo>
                <a:lnTo>
                  <a:pt x="1404757" y="1395694"/>
                </a:lnTo>
                <a:lnTo>
                  <a:pt x="1416196" y="1395694"/>
                </a:lnTo>
                <a:lnTo>
                  <a:pt x="1427636" y="1395694"/>
                </a:lnTo>
                <a:lnTo>
                  <a:pt x="1439075" y="1395694"/>
                </a:lnTo>
                <a:lnTo>
                  <a:pt x="1450515" y="1395694"/>
                </a:lnTo>
                <a:lnTo>
                  <a:pt x="1461954" y="1395694"/>
                </a:lnTo>
                <a:lnTo>
                  <a:pt x="1473394" y="1395694"/>
                </a:lnTo>
                <a:lnTo>
                  <a:pt x="1484833" y="1395694"/>
                </a:lnTo>
                <a:lnTo>
                  <a:pt x="1496273" y="1395694"/>
                </a:lnTo>
                <a:lnTo>
                  <a:pt x="1507712" y="1395694"/>
                </a:lnTo>
                <a:lnTo>
                  <a:pt x="1519152" y="1395694"/>
                </a:lnTo>
                <a:lnTo>
                  <a:pt x="1530591" y="1395694"/>
                </a:lnTo>
                <a:lnTo>
                  <a:pt x="1542031" y="1395694"/>
                </a:lnTo>
                <a:lnTo>
                  <a:pt x="1553471" y="1395694"/>
                </a:lnTo>
                <a:lnTo>
                  <a:pt x="1564910" y="1395694"/>
                </a:lnTo>
                <a:lnTo>
                  <a:pt x="1576349" y="1395694"/>
                </a:lnTo>
                <a:lnTo>
                  <a:pt x="1587789" y="1395694"/>
                </a:lnTo>
                <a:lnTo>
                  <a:pt x="1599229" y="1395694"/>
                </a:lnTo>
                <a:lnTo>
                  <a:pt x="1610668" y="1395694"/>
                </a:lnTo>
                <a:lnTo>
                  <a:pt x="1622107" y="1395694"/>
                </a:lnTo>
                <a:lnTo>
                  <a:pt x="1633547" y="1395694"/>
                </a:lnTo>
                <a:lnTo>
                  <a:pt x="1644987" y="1395694"/>
                </a:lnTo>
                <a:lnTo>
                  <a:pt x="1656426" y="1395694"/>
                </a:lnTo>
                <a:lnTo>
                  <a:pt x="1667866" y="1395694"/>
                </a:lnTo>
                <a:lnTo>
                  <a:pt x="1679305" y="1395694"/>
                </a:lnTo>
                <a:lnTo>
                  <a:pt x="1690745" y="1395694"/>
                </a:lnTo>
                <a:lnTo>
                  <a:pt x="1702184" y="1395694"/>
                </a:lnTo>
                <a:lnTo>
                  <a:pt x="1713619" y="1395694"/>
                </a:lnTo>
                <a:lnTo>
                  <a:pt x="1725063" y="1395694"/>
                </a:lnTo>
                <a:lnTo>
                  <a:pt x="1736498" y="1395694"/>
                </a:lnTo>
                <a:lnTo>
                  <a:pt x="1747938" y="1395694"/>
                </a:lnTo>
                <a:lnTo>
                  <a:pt x="1759377" y="1395694"/>
                </a:lnTo>
                <a:lnTo>
                  <a:pt x="1770817" y="1395694"/>
                </a:lnTo>
                <a:lnTo>
                  <a:pt x="1782256" y="1395694"/>
                </a:lnTo>
                <a:lnTo>
                  <a:pt x="1793696" y="1395694"/>
                </a:lnTo>
                <a:lnTo>
                  <a:pt x="1805135" y="1395694"/>
                </a:lnTo>
                <a:lnTo>
                  <a:pt x="1816575" y="1395694"/>
                </a:lnTo>
                <a:lnTo>
                  <a:pt x="1828014" y="1395694"/>
                </a:lnTo>
                <a:lnTo>
                  <a:pt x="1839454" y="1395694"/>
                </a:lnTo>
                <a:lnTo>
                  <a:pt x="1850893" y="1395694"/>
                </a:lnTo>
                <a:lnTo>
                  <a:pt x="1862333" y="1395694"/>
                </a:lnTo>
                <a:lnTo>
                  <a:pt x="1873772" y="1395694"/>
                </a:lnTo>
                <a:lnTo>
                  <a:pt x="1885212" y="1395694"/>
                </a:lnTo>
                <a:lnTo>
                  <a:pt x="1896651" y="1395694"/>
                </a:lnTo>
                <a:lnTo>
                  <a:pt x="1908091" y="1395694"/>
                </a:lnTo>
                <a:lnTo>
                  <a:pt x="1919531" y="1395694"/>
                </a:lnTo>
                <a:lnTo>
                  <a:pt x="1930970" y="1395694"/>
                </a:lnTo>
                <a:lnTo>
                  <a:pt x="1942409" y="1395694"/>
                </a:lnTo>
                <a:lnTo>
                  <a:pt x="1953849" y="1395694"/>
                </a:lnTo>
                <a:lnTo>
                  <a:pt x="1965289" y="1395694"/>
                </a:lnTo>
                <a:lnTo>
                  <a:pt x="1976728" y="1395694"/>
                </a:lnTo>
                <a:lnTo>
                  <a:pt x="1988168" y="1395694"/>
                </a:lnTo>
                <a:lnTo>
                  <a:pt x="1999607" y="1395694"/>
                </a:lnTo>
                <a:lnTo>
                  <a:pt x="2011047" y="1395694"/>
                </a:lnTo>
                <a:lnTo>
                  <a:pt x="2022486" y="1395694"/>
                </a:lnTo>
                <a:lnTo>
                  <a:pt x="2033926" y="1395694"/>
                </a:lnTo>
                <a:lnTo>
                  <a:pt x="2045365" y="1395694"/>
                </a:lnTo>
                <a:lnTo>
                  <a:pt x="2056805" y="1395694"/>
                </a:lnTo>
                <a:lnTo>
                  <a:pt x="2068244" y="1395694"/>
                </a:lnTo>
                <a:lnTo>
                  <a:pt x="2079684" y="1395694"/>
                </a:lnTo>
                <a:lnTo>
                  <a:pt x="2091123" y="1395694"/>
                </a:lnTo>
                <a:lnTo>
                  <a:pt x="2102563" y="1395694"/>
                </a:lnTo>
                <a:lnTo>
                  <a:pt x="2114002" y="1395694"/>
                </a:lnTo>
                <a:lnTo>
                  <a:pt x="2125442" y="1395694"/>
                </a:lnTo>
                <a:lnTo>
                  <a:pt x="2136882" y="1395694"/>
                </a:lnTo>
                <a:lnTo>
                  <a:pt x="2148321" y="1395694"/>
                </a:lnTo>
                <a:lnTo>
                  <a:pt x="2159760" y="1395694"/>
                </a:lnTo>
                <a:lnTo>
                  <a:pt x="2171200" y="1395694"/>
                </a:lnTo>
                <a:lnTo>
                  <a:pt x="2182640" y="1395694"/>
                </a:lnTo>
                <a:lnTo>
                  <a:pt x="2194079" y="1395694"/>
                </a:lnTo>
                <a:lnTo>
                  <a:pt x="2205519" y="1395694"/>
                </a:lnTo>
                <a:lnTo>
                  <a:pt x="2216958" y="1395694"/>
                </a:lnTo>
                <a:lnTo>
                  <a:pt x="2228393" y="1395694"/>
                </a:lnTo>
                <a:lnTo>
                  <a:pt x="2239837" y="1395694"/>
                </a:lnTo>
                <a:lnTo>
                  <a:pt x="2251272" y="1395694"/>
                </a:lnTo>
                <a:lnTo>
                  <a:pt x="2262716" y="1395694"/>
                </a:lnTo>
                <a:lnTo>
                  <a:pt x="2274151" y="1395694"/>
                </a:lnTo>
                <a:lnTo>
                  <a:pt x="2285591" y="1395694"/>
                </a:lnTo>
                <a:lnTo>
                  <a:pt x="2297030" y="1395694"/>
                </a:lnTo>
                <a:lnTo>
                  <a:pt x="2308470" y="1395694"/>
                </a:lnTo>
                <a:lnTo>
                  <a:pt x="2319909" y="1395694"/>
                </a:lnTo>
                <a:lnTo>
                  <a:pt x="2331349" y="1395694"/>
                </a:lnTo>
                <a:lnTo>
                  <a:pt x="2342788" y="1395694"/>
                </a:lnTo>
                <a:lnTo>
                  <a:pt x="2354228" y="1395694"/>
                </a:lnTo>
                <a:lnTo>
                  <a:pt x="2365667" y="1395694"/>
                </a:lnTo>
                <a:lnTo>
                  <a:pt x="2377107" y="1395694"/>
                </a:lnTo>
                <a:lnTo>
                  <a:pt x="2388546" y="1395694"/>
                </a:lnTo>
                <a:lnTo>
                  <a:pt x="2399986" y="1395694"/>
                </a:lnTo>
                <a:lnTo>
                  <a:pt x="2411425" y="1395694"/>
                </a:lnTo>
                <a:lnTo>
                  <a:pt x="2422865" y="1395694"/>
                </a:lnTo>
                <a:lnTo>
                  <a:pt x="2434304" y="1395694"/>
                </a:lnTo>
                <a:lnTo>
                  <a:pt x="2445744" y="1395694"/>
                </a:lnTo>
                <a:lnTo>
                  <a:pt x="2457184" y="1395694"/>
                </a:lnTo>
                <a:lnTo>
                  <a:pt x="2468623" y="1395694"/>
                </a:lnTo>
                <a:lnTo>
                  <a:pt x="2480062" y="1395694"/>
                </a:lnTo>
                <a:lnTo>
                  <a:pt x="2491502" y="1395694"/>
                </a:lnTo>
                <a:lnTo>
                  <a:pt x="2502942" y="1395694"/>
                </a:lnTo>
                <a:lnTo>
                  <a:pt x="2514381" y="1395694"/>
                </a:lnTo>
                <a:lnTo>
                  <a:pt x="2525821" y="1395694"/>
                </a:lnTo>
                <a:lnTo>
                  <a:pt x="2537260" y="1395694"/>
                </a:lnTo>
                <a:lnTo>
                  <a:pt x="2548700" y="1395694"/>
                </a:lnTo>
                <a:lnTo>
                  <a:pt x="2560139" y="1395694"/>
                </a:lnTo>
                <a:lnTo>
                  <a:pt x="2571579" y="1395694"/>
                </a:lnTo>
                <a:lnTo>
                  <a:pt x="2583018" y="1395694"/>
                </a:lnTo>
                <a:lnTo>
                  <a:pt x="2594458" y="1395694"/>
                </a:lnTo>
                <a:lnTo>
                  <a:pt x="2605897" y="1395694"/>
                </a:lnTo>
                <a:lnTo>
                  <a:pt x="2617337" y="1395694"/>
                </a:lnTo>
                <a:lnTo>
                  <a:pt x="2628776" y="1395694"/>
                </a:lnTo>
                <a:lnTo>
                  <a:pt x="2640216" y="1395694"/>
                </a:lnTo>
                <a:lnTo>
                  <a:pt x="2651655" y="1395694"/>
                </a:lnTo>
                <a:lnTo>
                  <a:pt x="2663095" y="1395694"/>
                </a:lnTo>
                <a:lnTo>
                  <a:pt x="2674535" y="1395694"/>
                </a:lnTo>
                <a:lnTo>
                  <a:pt x="2685974" y="1395694"/>
                </a:lnTo>
                <a:lnTo>
                  <a:pt x="2697413" y="1395694"/>
                </a:lnTo>
                <a:lnTo>
                  <a:pt x="2708853" y="1395694"/>
                </a:lnTo>
                <a:lnTo>
                  <a:pt x="2720293" y="1395694"/>
                </a:lnTo>
                <a:lnTo>
                  <a:pt x="2731727" y="1395694"/>
                </a:lnTo>
                <a:lnTo>
                  <a:pt x="2743172" y="1395694"/>
                </a:lnTo>
                <a:lnTo>
                  <a:pt x="2754611" y="1395694"/>
                </a:lnTo>
                <a:lnTo>
                  <a:pt x="2766046" y="1395694"/>
                </a:lnTo>
                <a:lnTo>
                  <a:pt x="2777490" y="1395694"/>
                </a:lnTo>
                <a:lnTo>
                  <a:pt x="2788925" y="1395694"/>
                </a:lnTo>
                <a:lnTo>
                  <a:pt x="2800364" y="1395694"/>
                </a:lnTo>
                <a:lnTo>
                  <a:pt x="2811804" y="1395694"/>
                </a:lnTo>
                <a:lnTo>
                  <a:pt x="2823243" y="1395694"/>
                </a:lnTo>
                <a:lnTo>
                  <a:pt x="2834683" y="1395694"/>
                </a:lnTo>
                <a:lnTo>
                  <a:pt x="2846123" y="1395694"/>
                </a:lnTo>
                <a:lnTo>
                  <a:pt x="2857562" y="1395694"/>
                </a:lnTo>
                <a:lnTo>
                  <a:pt x="2869001" y="1395694"/>
                </a:lnTo>
                <a:lnTo>
                  <a:pt x="2880441" y="1395694"/>
                </a:lnTo>
                <a:lnTo>
                  <a:pt x="2891881" y="1395694"/>
                </a:lnTo>
                <a:lnTo>
                  <a:pt x="2903320" y="1395694"/>
                </a:lnTo>
                <a:lnTo>
                  <a:pt x="2914760" y="1395694"/>
                </a:lnTo>
                <a:lnTo>
                  <a:pt x="2926199" y="1395694"/>
                </a:lnTo>
                <a:lnTo>
                  <a:pt x="2937639" y="1395694"/>
                </a:lnTo>
                <a:lnTo>
                  <a:pt x="2949078" y="1395694"/>
                </a:lnTo>
                <a:lnTo>
                  <a:pt x="2960518" y="1395694"/>
                </a:lnTo>
                <a:lnTo>
                  <a:pt x="2971957" y="1395694"/>
                </a:lnTo>
                <a:lnTo>
                  <a:pt x="2983397" y="1395694"/>
                </a:lnTo>
                <a:lnTo>
                  <a:pt x="2994837" y="1395694"/>
                </a:lnTo>
                <a:lnTo>
                  <a:pt x="3006276" y="1395694"/>
                </a:lnTo>
                <a:lnTo>
                  <a:pt x="3017715" y="1395694"/>
                </a:lnTo>
                <a:lnTo>
                  <a:pt x="3029155" y="1395694"/>
                </a:lnTo>
                <a:lnTo>
                  <a:pt x="3040594" y="1395694"/>
                </a:lnTo>
                <a:lnTo>
                  <a:pt x="3052034" y="1395694"/>
                </a:lnTo>
                <a:lnTo>
                  <a:pt x="3063474" y="1395694"/>
                </a:lnTo>
                <a:lnTo>
                  <a:pt x="3074913" y="1395694"/>
                </a:lnTo>
                <a:lnTo>
                  <a:pt x="3086352" y="1395694"/>
                </a:lnTo>
                <a:lnTo>
                  <a:pt x="3097792" y="1395694"/>
                </a:lnTo>
                <a:lnTo>
                  <a:pt x="3109232" y="1395694"/>
                </a:lnTo>
                <a:lnTo>
                  <a:pt x="3120671" y="1395694"/>
                </a:lnTo>
                <a:lnTo>
                  <a:pt x="3132111" y="1395694"/>
                </a:lnTo>
                <a:lnTo>
                  <a:pt x="3143550" y="1395694"/>
                </a:lnTo>
                <a:lnTo>
                  <a:pt x="3154990" y="1395694"/>
                </a:lnTo>
                <a:lnTo>
                  <a:pt x="3166429" y="1395694"/>
                </a:lnTo>
                <a:lnTo>
                  <a:pt x="3177869" y="1395694"/>
                </a:lnTo>
                <a:lnTo>
                  <a:pt x="3189308" y="1395694"/>
                </a:lnTo>
                <a:lnTo>
                  <a:pt x="3200748" y="1395694"/>
                </a:lnTo>
                <a:lnTo>
                  <a:pt x="3212187" y="1395694"/>
                </a:lnTo>
                <a:lnTo>
                  <a:pt x="3223627" y="1395694"/>
                </a:lnTo>
                <a:lnTo>
                  <a:pt x="3235066" y="1395694"/>
                </a:lnTo>
                <a:lnTo>
                  <a:pt x="3246501" y="1395694"/>
                </a:lnTo>
                <a:lnTo>
                  <a:pt x="3257945" y="1395694"/>
                </a:lnTo>
                <a:lnTo>
                  <a:pt x="3269385" y="1395694"/>
                </a:lnTo>
                <a:lnTo>
                  <a:pt x="3280825" y="1395694"/>
                </a:lnTo>
                <a:lnTo>
                  <a:pt x="3292264" y="1395694"/>
                </a:lnTo>
                <a:lnTo>
                  <a:pt x="3303699" y="1395694"/>
                </a:lnTo>
                <a:lnTo>
                  <a:pt x="3315143" y="1395694"/>
                </a:lnTo>
                <a:lnTo>
                  <a:pt x="3326578" y="1395694"/>
                </a:lnTo>
                <a:lnTo>
                  <a:pt x="3338017" y="1395694"/>
                </a:lnTo>
                <a:lnTo>
                  <a:pt x="3349457" y="1395694"/>
                </a:lnTo>
                <a:lnTo>
                  <a:pt x="3360896" y="1395694"/>
                </a:lnTo>
                <a:lnTo>
                  <a:pt x="3372336" y="1395694"/>
                </a:lnTo>
                <a:lnTo>
                  <a:pt x="3383776" y="1395694"/>
                </a:lnTo>
                <a:lnTo>
                  <a:pt x="3395215" y="1395694"/>
                </a:lnTo>
                <a:lnTo>
                  <a:pt x="3406654" y="1395694"/>
                </a:lnTo>
                <a:lnTo>
                  <a:pt x="3418094" y="1395694"/>
                </a:lnTo>
                <a:lnTo>
                  <a:pt x="3429534" y="1395694"/>
                </a:lnTo>
                <a:lnTo>
                  <a:pt x="3440973" y="1395694"/>
                </a:lnTo>
                <a:lnTo>
                  <a:pt x="3452413" y="1395694"/>
                </a:lnTo>
                <a:lnTo>
                  <a:pt x="3463852" y="1395694"/>
                </a:lnTo>
                <a:lnTo>
                  <a:pt x="3475292" y="1395694"/>
                </a:lnTo>
                <a:lnTo>
                  <a:pt x="3486731" y="1395694"/>
                </a:lnTo>
                <a:lnTo>
                  <a:pt x="3498171" y="1395694"/>
                </a:lnTo>
                <a:lnTo>
                  <a:pt x="3509610" y="1395694"/>
                </a:lnTo>
                <a:lnTo>
                  <a:pt x="3521050" y="1395694"/>
                </a:lnTo>
                <a:lnTo>
                  <a:pt x="3532489" y="1395694"/>
                </a:lnTo>
                <a:lnTo>
                  <a:pt x="3543929" y="1395694"/>
                </a:lnTo>
                <a:lnTo>
                  <a:pt x="3555368" y="1395694"/>
                </a:lnTo>
                <a:lnTo>
                  <a:pt x="3566808" y="1395694"/>
                </a:lnTo>
                <a:lnTo>
                  <a:pt x="3578247" y="1395694"/>
                </a:lnTo>
                <a:lnTo>
                  <a:pt x="3589687" y="1395694"/>
                </a:lnTo>
                <a:lnTo>
                  <a:pt x="3601127" y="1395694"/>
                </a:lnTo>
                <a:lnTo>
                  <a:pt x="3612566" y="1395694"/>
                </a:lnTo>
                <a:lnTo>
                  <a:pt x="3624005" y="1395694"/>
                </a:lnTo>
                <a:lnTo>
                  <a:pt x="3635445" y="1395694"/>
                </a:lnTo>
                <a:lnTo>
                  <a:pt x="3646885" y="1395694"/>
                </a:lnTo>
                <a:lnTo>
                  <a:pt x="3658324" y="1395694"/>
                </a:lnTo>
                <a:lnTo>
                  <a:pt x="3669764" y="1395694"/>
                </a:lnTo>
                <a:lnTo>
                  <a:pt x="3681203" y="1395694"/>
                </a:lnTo>
                <a:lnTo>
                  <a:pt x="3692643" y="1395694"/>
                </a:lnTo>
                <a:lnTo>
                  <a:pt x="3704082" y="1395694"/>
                </a:lnTo>
                <a:lnTo>
                  <a:pt x="3715522" y="1395694"/>
                </a:lnTo>
                <a:lnTo>
                  <a:pt x="3726961" y="1395694"/>
                </a:lnTo>
                <a:lnTo>
                  <a:pt x="3738401" y="1395694"/>
                </a:lnTo>
                <a:lnTo>
                  <a:pt x="3749840" y="1395694"/>
                </a:lnTo>
                <a:lnTo>
                  <a:pt x="3761280" y="1395694"/>
                </a:lnTo>
                <a:lnTo>
                  <a:pt x="3772719" y="1395694"/>
                </a:lnTo>
                <a:lnTo>
                  <a:pt x="3784154" y="1395694"/>
                </a:lnTo>
                <a:lnTo>
                  <a:pt x="3795598" y="1395694"/>
                </a:lnTo>
                <a:lnTo>
                  <a:pt x="3807033" y="1395694"/>
                </a:lnTo>
                <a:lnTo>
                  <a:pt x="3818473" y="1395694"/>
                </a:lnTo>
                <a:lnTo>
                  <a:pt x="3829917" y="1395694"/>
                </a:lnTo>
                <a:lnTo>
                  <a:pt x="3841352" y="1395694"/>
                </a:lnTo>
                <a:lnTo>
                  <a:pt x="3852791" y="1395694"/>
                </a:lnTo>
                <a:lnTo>
                  <a:pt x="3864231" y="1395694"/>
                </a:lnTo>
                <a:lnTo>
                  <a:pt x="3875670" y="1395694"/>
                </a:lnTo>
                <a:lnTo>
                  <a:pt x="3887110" y="1395694"/>
                </a:lnTo>
                <a:lnTo>
                  <a:pt x="3898549" y="1395694"/>
                </a:lnTo>
                <a:lnTo>
                  <a:pt x="3909989" y="1395694"/>
                </a:lnTo>
                <a:lnTo>
                  <a:pt x="3921447" y="1395694"/>
                </a:lnTo>
                <a:lnTo>
                  <a:pt x="3932878" y="1395694"/>
                </a:lnTo>
                <a:lnTo>
                  <a:pt x="3944307" y="1395694"/>
                </a:lnTo>
                <a:lnTo>
                  <a:pt x="3955737" y="1395694"/>
                </a:lnTo>
                <a:lnTo>
                  <a:pt x="3967167" y="1395694"/>
                </a:lnTo>
                <a:lnTo>
                  <a:pt x="3978645" y="1395694"/>
                </a:lnTo>
                <a:lnTo>
                  <a:pt x="3990075" y="1395694"/>
                </a:lnTo>
                <a:lnTo>
                  <a:pt x="4001505" y="1395694"/>
                </a:lnTo>
                <a:lnTo>
                  <a:pt x="4012935" y="1395694"/>
                </a:lnTo>
                <a:lnTo>
                  <a:pt x="4024365" y="1395694"/>
                </a:lnTo>
                <a:lnTo>
                  <a:pt x="4035843" y="1395694"/>
                </a:lnTo>
                <a:lnTo>
                  <a:pt x="4047273" y="1395694"/>
                </a:lnTo>
                <a:lnTo>
                  <a:pt x="4058702" y="1395694"/>
                </a:lnTo>
                <a:lnTo>
                  <a:pt x="4070133" y="1395694"/>
                </a:lnTo>
                <a:lnTo>
                  <a:pt x="4081563" y="1395694"/>
                </a:lnTo>
                <a:lnTo>
                  <a:pt x="4093040" y="1395694"/>
                </a:lnTo>
                <a:lnTo>
                  <a:pt x="4104471" y="1395694"/>
                </a:lnTo>
                <a:lnTo>
                  <a:pt x="4115900" y="1395694"/>
                </a:lnTo>
                <a:lnTo>
                  <a:pt x="4127330" y="1395694"/>
                </a:lnTo>
                <a:lnTo>
                  <a:pt x="4138760" y="1395694"/>
                </a:lnTo>
                <a:lnTo>
                  <a:pt x="4150238" y="1395694"/>
                </a:lnTo>
                <a:lnTo>
                  <a:pt x="4161668" y="1395694"/>
                </a:lnTo>
                <a:lnTo>
                  <a:pt x="4173098" y="1395694"/>
                </a:lnTo>
                <a:lnTo>
                  <a:pt x="4184528" y="1395694"/>
                </a:lnTo>
                <a:lnTo>
                  <a:pt x="4195958" y="1395694"/>
                </a:lnTo>
                <a:lnTo>
                  <a:pt x="4207436" y="1395694"/>
                </a:lnTo>
                <a:lnTo>
                  <a:pt x="4218865" y="1395694"/>
                </a:lnTo>
                <a:lnTo>
                  <a:pt x="4230296" y="1395694"/>
                </a:lnTo>
                <a:lnTo>
                  <a:pt x="4241726" y="1395694"/>
                </a:lnTo>
                <a:lnTo>
                  <a:pt x="4253156" y="1395694"/>
                </a:lnTo>
                <a:lnTo>
                  <a:pt x="4264634" y="1395694"/>
                </a:lnTo>
                <a:lnTo>
                  <a:pt x="4276063" y="1395694"/>
                </a:lnTo>
                <a:lnTo>
                  <a:pt x="4287493" y="1395694"/>
                </a:lnTo>
                <a:lnTo>
                  <a:pt x="4298923" y="1395694"/>
                </a:lnTo>
                <a:lnTo>
                  <a:pt x="4310353" y="1395694"/>
                </a:lnTo>
                <a:lnTo>
                  <a:pt x="4321831" y="1395694"/>
                </a:lnTo>
                <a:lnTo>
                  <a:pt x="4333261" y="1395694"/>
                </a:lnTo>
                <a:lnTo>
                  <a:pt x="4344691" y="1395694"/>
                </a:lnTo>
                <a:lnTo>
                  <a:pt x="4356121" y="1395694"/>
                </a:lnTo>
                <a:lnTo>
                  <a:pt x="4367551" y="1395694"/>
                </a:lnTo>
                <a:lnTo>
                  <a:pt x="4379028" y="1395694"/>
                </a:lnTo>
                <a:lnTo>
                  <a:pt x="4390458" y="1395694"/>
                </a:lnTo>
                <a:lnTo>
                  <a:pt x="4401889" y="1395694"/>
                </a:lnTo>
                <a:lnTo>
                  <a:pt x="4413319" y="1395694"/>
                </a:lnTo>
                <a:lnTo>
                  <a:pt x="4424749" y="1395694"/>
                </a:lnTo>
                <a:lnTo>
                  <a:pt x="4436226" y="1395694"/>
                </a:lnTo>
                <a:lnTo>
                  <a:pt x="4447656" y="1395694"/>
                </a:lnTo>
                <a:lnTo>
                  <a:pt x="4459086" y="1395694"/>
                </a:lnTo>
                <a:lnTo>
                  <a:pt x="4470516" y="1395694"/>
                </a:lnTo>
                <a:lnTo>
                  <a:pt x="4481946" y="1395694"/>
                </a:lnTo>
                <a:lnTo>
                  <a:pt x="4493424" y="1395694"/>
                </a:lnTo>
                <a:lnTo>
                  <a:pt x="4504854" y="1395694"/>
                </a:lnTo>
                <a:lnTo>
                  <a:pt x="4516284" y="1395694"/>
                </a:lnTo>
                <a:lnTo>
                  <a:pt x="4527714" y="1395694"/>
                </a:lnTo>
                <a:lnTo>
                  <a:pt x="4539144" y="1395694"/>
                </a:lnTo>
                <a:lnTo>
                  <a:pt x="4550621" y="1395694"/>
                </a:lnTo>
                <a:lnTo>
                  <a:pt x="4562051" y="1395694"/>
                </a:lnTo>
                <a:lnTo>
                  <a:pt x="4573482" y="1395694"/>
                </a:lnTo>
                <a:lnTo>
                  <a:pt x="4584912" y="1395694"/>
                </a:lnTo>
                <a:lnTo>
                  <a:pt x="4596341" y="1395694"/>
                </a:lnTo>
                <a:lnTo>
                  <a:pt x="4607771" y="1395694"/>
                </a:lnTo>
                <a:lnTo>
                  <a:pt x="4619249" y="1395694"/>
                </a:lnTo>
                <a:lnTo>
                  <a:pt x="4630679" y="1395694"/>
                </a:lnTo>
                <a:lnTo>
                  <a:pt x="4642109" y="1395694"/>
                </a:lnTo>
                <a:lnTo>
                  <a:pt x="4653539" y="1395694"/>
                </a:lnTo>
                <a:lnTo>
                  <a:pt x="4664969" y="1395694"/>
                </a:lnTo>
                <a:lnTo>
                  <a:pt x="4676447" y="1395694"/>
                </a:lnTo>
                <a:lnTo>
                  <a:pt x="4687877" y="1395694"/>
                </a:lnTo>
                <a:lnTo>
                  <a:pt x="4699306" y="1395694"/>
                </a:lnTo>
                <a:lnTo>
                  <a:pt x="4710737" y="1395694"/>
                </a:lnTo>
                <a:lnTo>
                  <a:pt x="4722167" y="1395694"/>
                </a:lnTo>
                <a:lnTo>
                  <a:pt x="4733644" y="1395694"/>
                </a:lnTo>
                <a:lnTo>
                  <a:pt x="4745075" y="1395694"/>
                </a:lnTo>
                <a:lnTo>
                  <a:pt x="4756504" y="1395694"/>
                </a:lnTo>
                <a:lnTo>
                  <a:pt x="4767934" y="1395694"/>
                </a:lnTo>
                <a:lnTo>
                  <a:pt x="4779364" y="1395694"/>
                </a:lnTo>
                <a:lnTo>
                  <a:pt x="4790842" y="1395694"/>
                </a:lnTo>
                <a:lnTo>
                  <a:pt x="4802272" y="1395694"/>
                </a:lnTo>
                <a:lnTo>
                  <a:pt x="4813702" y="1395694"/>
                </a:lnTo>
                <a:lnTo>
                  <a:pt x="4825132" y="1395694"/>
                </a:lnTo>
                <a:lnTo>
                  <a:pt x="4836562" y="1395694"/>
                </a:lnTo>
                <a:lnTo>
                  <a:pt x="4848040" y="1395694"/>
                </a:lnTo>
                <a:lnTo>
                  <a:pt x="4859469" y="1395694"/>
                </a:lnTo>
                <a:lnTo>
                  <a:pt x="4870899" y="1395694"/>
                </a:lnTo>
                <a:lnTo>
                  <a:pt x="4882330" y="1395694"/>
                </a:lnTo>
                <a:lnTo>
                  <a:pt x="4893760" y="1395694"/>
                </a:lnTo>
                <a:lnTo>
                  <a:pt x="4905237" y="1395694"/>
                </a:lnTo>
                <a:lnTo>
                  <a:pt x="4916667" y="1395694"/>
                </a:lnTo>
                <a:lnTo>
                  <a:pt x="4928097" y="1395694"/>
                </a:lnTo>
                <a:lnTo>
                  <a:pt x="4939527" y="1395694"/>
                </a:lnTo>
                <a:lnTo>
                  <a:pt x="4950957" y="1395694"/>
                </a:lnTo>
                <a:lnTo>
                  <a:pt x="4962435" y="1395694"/>
                </a:lnTo>
                <a:lnTo>
                  <a:pt x="4973865" y="1395694"/>
                </a:lnTo>
                <a:lnTo>
                  <a:pt x="4985295" y="1395694"/>
                </a:lnTo>
                <a:lnTo>
                  <a:pt x="4996725" y="1395694"/>
                </a:lnTo>
                <a:lnTo>
                  <a:pt x="5008155" y="1395694"/>
                </a:lnTo>
                <a:lnTo>
                  <a:pt x="5019632" y="1395694"/>
                </a:lnTo>
                <a:lnTo>
                  <a:pt x="5031062" y="1395694"/>
                </a:lnTo>
                <a:lnTo>
                  <a:pt x="5042492" y="1395694"/>
                </a:lnTo>
                <a:lnTo>
                  <a:pt x="5053923" y="1395694"/>
                </a:lnTo>
                <a:lnTo>
                  <a:pt x="5065353" y="1395694"/>
                </a:lnTo>
                <a:lnTo>
                  <a:pt x="5076830" y="1395694"/>
                </a:lnTo>
                <a:lnTo>
                  <a:pt x="5088260" y="1395694"/>
                </a:lnTo>
                <a:lnTo>
                  <a:pt x="5099690" y="1395694"/>
                </a:lnTo>
                <a:lnTo>
                  <a:pt x="5111120" y="1395694"/>
                </a:lnTo>
                <a:lnTo>
                  <a:pt x="5122550" y="1395694"/>
                </a:lnTo>
                <a:lnTo>
                  <a:pt x="5134028" y="1395694"/>
                </a:lnTo>
                <a:lnTo>
                  <a:pt x="5145458" y="1395694"/>
                </a:lnTo>
                <a:lnTo>
                  <a:pt x="5156888" y="1395694"/>
                </a:lnTo>
                <a:lnTo>
                  <a:pt x="5168318" y="1395694"/>
                </a:lnTo>
                <a:lnTo>
                  <a:pt x="5179747" y="1395694"/>
                </a:lnTo>
                <a:lnTo>
                  <a:pt x="5191225" y="1395694"/>
                </a:lnTo>
                <a:lnTo>
                  <a:pt x="5202655" y="1395694"/>
                </a:lnTo>
                <a:lnTo>
                  <a:pt x="5214085" y="1395694"/>
                </a:lnTo>
                <a:lnTo>
                  <a:pt x="5225515" y="1395694"/>
                </a:lnTo>
                <a:lnTo>
                  <a:pt x="5236945" y="1395694"/>
                </a:lnTo>
                <a:lnTo>
                  <a:pt x="5248423" y="1395694"/>
                </a:lnTo>
                <a:lnTo>
                  <a:pt x="5259853" y="1395694"/>
                </a:lnTo>
                <a:lnTo>
                  <a:pt x="5271283" y="1395694"/>
                </a:lnTo>
                <a:lnTo>
                  <a:pt x="5282713" y="1395694"/>
                </a:lnTo>
                <a:lnTo>
                  <a:pt x="5294143" y="1395694"/>
                </a:lnTo>
                <a:lnTo>
                  <a:pt x="5305621" y="1395694"/>
                </a:lnTo>
                <a:lnTo>
                  <a:pt x="5317051" y="1395694"/>
                </a:lnTo>
                <a:lnTo>
                  <a:pt x="5328481" y="1395694"/>
                </a:lnTo>
                <a:lnTo>
                  <a:pt x="5339910" y="1395694"/>
                </a:lnTo>
                <a:lnTo>
                  <a:pt x="5351340" y="1395694"/>
                </a:lnTo>
                <a:lnTo>
                  <a:pt x="5362818" y="1395694"/>
                </a:lnTo>
                <a:lnTo>
                  <a:pt x="5374248" y="1395694"/>
                </a:lnTo>
                <a:lnTo>
                  <a:pt x="5385678" y="1395694"/>
                </a:lnTo>
                <a:lnTo>
                  <a:pt x="5397108" y="1395694"/>
                </a:lnTo>
                <a:lnTo>
                  <a:pt x="5408538" y="1395694"/>
                </a:lnTo>
                <a:lnTo>
                  <a:pt x="5420016" y="1395694"/>
                </a:lnTo>
                <a:lnTo>
                  <a:pt x="5431446" y="1395694"/>
                </a:lnTo>
                <a:lnTo>
                  <a:pt x="5442876" y="1395694"/>
                </a:lnTo>
                <a:lnTo>
                  <a:pt x="5454306" y="1395694"/>
                </a:lnTo>
                <a:lnTo>
                  <a:pt x="5465736" y="1395694"/>
                </a:lnTo>
                <a:lnTo>
                  <a:pt x="5477214" y="1395694"/>
                </a:lnTo>
                <a:lnTo>
                  <a:pt x="5488643" y="1395694"/>
                </a:lnTo>
                <a:lnTo>
                  <a:pt x="5500073" y="1395694"/>
                </a:lnTo>
                <a:lnTo>
                  <a:pt x="5511503" y="1395694"/>
                </a:lnTo>
                <a:lnTo>
                  <a:pt x="5522933" y="1395694"/>
                </a:lnTo>
                <a:lnTo>
                  <a:pt x="5534411" y="1395694"/>
                </a:lnTo>
                <a:lnTo>
                  <a:pt x="5545841" y="1395694"/>
                </a:lnTo>
                <a:lnTo>
                  <a:pt x="5557271" y="1395694"/>
                </a:lnTo>
                <a:lnTo>
                  <a:pt x="5568701" y="1395694"/>
                </a:lnTo>
                <a:lnTo>
                  <a:pt x="5580131" y="1395694"/>
                </a:lnTo>
                <a:lnTo>
                  <a:pt x="5591609" y="1395694"/>
                </a:lnTo>
                <a:lnTo>
                  <a:pt x="5603038" y="1395694"/>
                </a:lnTo>
                <a:lnTo>
                  <a:pt x="5614469" y="1395694"/>
                </a:lnTo>
                <a:lnTo>
                  <a:pt x="5625899" y="1395694"/>
                </a:lnTo>
                <a:lnTo>
                  <a:pt x="5637329" y="1395694"/>
                </a:lnTo>
                <a:lnTo>
                  <a:pt x="5648759" y="1395694"/>
                </a:lnTo>
                <a:lnTo>
                  <a:pt x="5660236" y="1395694"/>
                </a:lnTo>
                <a:lnTo>
                  <a:pt x="5671666" y="1395694"/>
                </a:lnTo>
                <a:lnTo>
                  <a:pt x="5683096" y="1395694"/>
                </a:lnTo>
                <a:lnTo>
                  <a:pt x="5694526" y="1395694"/>
                </a:lnTo>
                <a:lnTo>
                  <a:pt x="5705956" y="1395694"/>
                </a:lnTo>
                <a:lnTo>
                  <a:pt x="5717434" y="1395694"/>
                </a:lnTo>
                <a:lnTo>
                  <a:pt x="5728864" y="1395694"/>
                </a:lnTo>
                <a:lnTo>
                  <a:pt x="5740294" y="1395694"/>
                </a:lnTo>
                <a:lnTo>
                  <a:pt x="5751724" y="1395694"/>
                </a:lnTo>
                <a:lnTo>
                  <a:pt x="5763154" y="1395694"/>
                </a:lnTo>
                <a:lnTo>
                  <a:pt x="5774631" y="1395694"/>
                </a:lnTo>
                <a:lnTo>
                  <a:pt x="5786062" y="1395694"/>
                </a:lnTo>
                <a:lnTo>
                  <a:pt x="5797492" y="1395694"/>
                </a:lnTo>
                <a:lnTo>
                  <a:pt x="5808921" y="1395694"/>
                </a:lnTo>
                <a:lnTo>
                  <a:pt x="5820351" y="1395694"/>
                </a:lnTo>
                <a:lnTo>
                  <a:pt x="5831829" y="1395694"/>
                </a:lnTo>
                <a:lnTo>
                  <a:pt x="5843259" y="1395694"/>
                </a:lnTo>
                <a:lnTo>
                  <a:pt x="5854689" y="1395694"/>
                </a:lnTo>
                <a:lnTo>
                  <a:pt x="5866119" y="1395694"/>
                </a:lnTo>
                <a:lnTo>
                  <a:pt x="5877549" y="1395694"/>
                </a:lnTo>
                <a:lnTo>
                  <a:pt x="5889027" y="1395694"/>
                </a:lnTo>
                <a:lnTo>
                  <a:pt x="5900457" y="1395694"/>
                </a:lnTo>
                <a:lnTo>
                  <a:pt x="5911887" y="1395694"/>
                </a:lnTo>
                <a:lnTo>
                  <a:pt x="5923317" y="1395694"/>
                </a:lnTo>
                <a:lnTo>
                  <a:pt x="5934747" y="1395694"/>
                </a:lnTo>
                <a:lnTo>
                  <a:pt x="5946225" y="1395694"/>
                </a:lnTo>
                <a:lnTo>
                  <a:pt x="5957655" y="1395694"/>
                </a:lnTo>
                <a:lnTo>
                  <a:pt x="5969084" y="1395694"/>
                </a:lnTo>
                <a:lnTo>
                  <a:pt x="5980514" y="1395694"/>
                </a:lnTo>
                <a:lnTo>
                  <a:pt x="5991944" y="1395694"/>
                </a:lnTo>
                <a:lnTo>
                  <a:pt x="6003422" y="1395694"/>
                </a:lnTo>
                <a:lnTo>
                  <a:pt x="6014852" y="1395694"/>
                </a:lnTo>
                <a:lnTo>
                  <a:pt x="6026282" y="1395694"/>
                </a:lnTo>
                <a:lnTo>
                  <a:pt x="6037712" y="1395694"/>
                </a:lnTo>
                <a:lnTo>
                  <a:pt x="6049142" y="1395694"/>
                </a:lnTo>
                <a:lnTo>
                  <a:pt x="6060620" y="1395694"/>
                </a:lnTo>
                <a:lnTo>
                  <a:pt x="6072049" y="1395694"/>
                </a:lnTo>
                <a:lnTo>
                  <a:pt x="6083480" y="1395694"/>
                </a:lnTo>
                <a:lnTo>
                  <a:pt x="6094910" y="1395694"/>
                </a:lnTo>
                <a:lnTo>
                  <a:pt x="6106340" y="1395694"/>
                </a:lnTo>
                <a:lnTo>
                  <a:pt x="6117818" y="1395694"/>
                </a:lnTo>
                <a:lnTo>
                  <a:pt x="6129247" y="1395694"/>
                </a:lnTo>
                <a:lnTo>
                  <a:pt x="6140677" y="1395694"/>
                </a:lnTo>
                <a:lnTo>
                  <a:pt x="6152107" y="1395694"/>
                </a:lnTo>
                <a:lnTo>
                  <a:pt x="6163537" y="1395694"/>
                </a:lnTo>
                <a:lnTo>
                  <a:pt x="6175015" y="1395694"/>
                </a:lnTo>
                <a:lnTo>
                  <a:pt x="6186445" y="1395694"/>
                </a:lnTo>
                <a:lnTo>
                  <a:pt x="6197875" y="1395694"/>
                </a:lnTo>
                <a:lnTo>
                  <a:pt x="6209305" y="1395694"/>
                </a:lnTo>
                <a:lnTo>
                  <a:pt x="6220735" y="1395694"/>
                </a:lnTo>
                <a:lnTo>
                  <a:pt x="6232212" y="1395694"/>
                </a:lnTo>
                <a:lnTo>
                  <a:pt x="6243642" y="1395694"/>
                </a:lnTo>
                <a:lnTo>
                  <a:pt x="6255073" y="1395694"/>
                </a:lnTo>
                <a:lnTo>
                  <a:pt x="6266503" y="1395694"/>
                </a:lnTo>
                <a:lnTo>
                  <a:pt x="6277933" y="1395694"/>
                </a:lnTo>
                <a:lnTo>
                  <a:pt x="6289410" y="1395694"/>
                </a:lnTo>
                <a:lnTo>
                  <a:pt x="6300840" y="1395694"/>
                </a:lnTo>
                <a:lnTo>
                  <a:pt x="6312270" y="1395694"/>
                </a:lnTo>
                <a:lnTo>
                  <a:pt x="6323700" y="1395694"/>
                </a:lnTo>
                <a:lnTo>
                  <a:pt x="6335130" y="1395694"/>
                </a:lnTo>
                <a:lnTo>
                  <a:pt x="6346608" y="1395694"/>
                </a:lnTo>
                <a:lnTo>
                  <a:pt x="6358038" y="1395694"/>
                </a:lnTo>
                <a:lnTo>
                  <a:pt x="6369468" y="1395694"/>
                </a:lnTo>
                <a:lnTo>
                  <a:pt x="6380898" y="1395694"/>
                </a:lnTo>
                <a:lnTo>
                  <a:pt x="6392328" y="1395694"/>
                </a:lnTo>
                <a:lnTo>
                  <a:pt x="6403805" y="1395694"/>
                </a:lnTo>
                <a:lnTo>
                  <a:pt x="6415235" y="1395694"/>
                </a:lnTo>
                <a:lnTo>
                  <a:pt x="6426666" y="1395694"/>
                </a:lnTo>
                <a:lnTo>
                  <a:pt x="6438096" y="1395694"/>
                </a:lnTo>
                <a:lnTo>
                  <a:pt x="6449525" y="1395694"/>
                </a:lnTo>
                <a:lnTo>
                  <a:pt x="6461003" y="1395694"/>
                </a:lnTo>
                <a:lnTo>
                  <a:pt x="6472433" y="1395694"/>
                </a:lnTo>
                <a:lnTo>
                  <a:pt x="6483863" y="1395694"/>
                </a:lnTo>
                <a:lnTo>
                  <a:pt x="6495293" y="1395694"/>
                </a:lnTo>
                <a:lnTo>
                  <a:pt x="6506723" y="1395694"/>
                </a:lnTo>
                <a:lnTo>
                  <a:pt x="6518201" y="1395694"/>
                </a:lnTo>
                <a:lnTo>
                  <a:pt x="6529631" y="1395694"/>
                </a:lnTo>
                <a:lnTo>
                  <a:pt x="6541061" y="1395694"/>
                </a:lnTo>
                <a:lnTo>
                  <a:pt x="6552490" y="1395694"/>
                </a:lnTo>
                <a:lnTo>
                  <a:pt x="6563921" y="1395694"/>
                </a:lnTo>
                <a:lnTo>
                  <a:pt x="6575398" y="1395694"/>
                </a:lnTo>
                <a:lnTo>
                  <a:pt x="6586828" y="1395694"/>
                </a:lnTo>
                <a:lnTo>
                  <a:pt x="6598259" y="1395694"/>
                </a:lnTo>
                <a:lnTo>
                  <a:pt x="6609688" y="1395694"/>
                </a:lnTo>
                <a:lnTo>
                  <a:pt x="6621118" y="1395694"/>
                </a:lnTo>
                <a:lnTo>
                  <a:pt x="6632596" y="1395694"/>
                </a:lnTo>
                <a:lnTo>
                  <a:pt x="6644026" y="1395694"/>
                </a:lnTo>
                <a:lnTo>
                  <a:pt x="6655456" y="1395694"/>
                </a:lnTo>
                <a:lnTo>
                  <a:pt x="6666886" y="1395694"/>
                </a:lnTo>
                <a:lnTo>
                  <a:pt x="6678316" y="1395694"/>
                </a:lnTo>
                <a:lnTo>
                  <a:pt x="6689794" y="1395694"/>
                </a:lnTo>
                <a:lnTo>
                  <a:pt x="6701224" y="1395694"/>
                </a:lnTo>
                <a:lnTo>
                  <a:pt x="6712653" y="1395694"/>
                </a:lnTo>
                <a:lnTo>
                  <a:pt x="6724083" y="1395694"/>
                </a:lnTo>
                <a:lnTo>
                  <a:pt x="6735514" y="1395694"/>
                </a:lnTo>
                <a:lnTo>
                  <a:pt x="6746944" y="1395694"/>
                </a:lnTo>
                <a:lnTo>
                  <a:pt x="6758421" y="1395694"/>
                </a:lnTo>
                <a:lnTo>
                  <a:pt x="6769851" y="1395694"/>
                </a:lnTo>
                <a:lnTo>
                  <a:pt x="6781281" y="1395694"/>
                </a:lnTo>
                <a:lnTo>
                  <a:pt x="6792711" y="1395694"/>
                </a:lnTo>
                <a:lnTo>
                  <a:pt x="6804141" y="1395694"/>
                </a:lnTo>
                <a:lnTo>
                  <a:pt x="6815619" y="1395694"/>
                </a:lnTo>
                <a:lnTo>
                  <a:pt x="6827049" y="1395694"/>
                </a:lnTo>
                <a:lnTo>
                  <a:pt x="6838479" y="1395694"/>
                </a:lnTo>
                <a:lnTo>
                  <a:pt x="6849909" y="1395694"/>
                </a:lnTo>
                <a:lnTo>
                  <a:pt x="6861339" y="1395694"/>
                </a:lnTo>
                <a:lnTo>
                  <a:pt x="6872816" y="1395694"/>
                </a:lnTo>
                <a:lnTo>
                  <a:pt x="6884246" y="1395694"/>
                </a:lnTo>
                <a:lnTo>
                  <a:pt x="6895676" y="1395694"/>
                </a:lnTo>
                <a:lnTo>
                  <a:pt x="6907107" y="1395694"/>
                </a:lnTo>
                <a:lnTo>
                  <a:pt x="6918537" y="1395694"/>
                </a:lnTo>
                <a:lnTo>
                  <a:pt x="6930014" y="1395694"/>
                </a:lnTo>
                <a:lnTo>
                  <a:pt x="6941444" y="1395694"/>
                </a:lnTo>
                <a:lnTo>
                  <a:pt x="6952874" y="1395694"/>
                </a:lnTo>
                <a:lnTo>
                  <a:pt x="6964304" y="1395694"/>
                </a:lnTo>
                <a:lnTo>
                  <a:pt x="6975734" y="1395694"/>
                </a:lnTo>
                <a:lnTo>
                  <a:pt x="6987212" y="1395694"/>
                </a:lnTo>
                <a:lnTo>
                  <a:pt x="6998642" y="1395694"/>
                </a:lnTo>
                <a:lnTo>
                  <a:pt x="7010072" y="1395694"/>
                </a:lnTo>
                <a:lnTo>
                  <a:pt x="7021502" y="1395694"/>
                </a:lnTo>
                <a:lnTo>
                  <a:pt x="7032931" y="1395694"/>
                </a:lnTo>
                <a:lnTo>
                  <a:pt x="7044409" y="1395694"/>
                </a:lnTo>
                <a:lnTo>
                  <a:pt x="7055839" y="1395694"/>
                </a:lnTo>
                <a:lnTo>
                  <a:pt x="7067269" y="1395694"/>
                </a:lnTo>
                <a:lnTo>
                  <a:pt x="7078700" y="1395694"/>
                </a:lnTo>
                <a:lnTo>
                  <a:pt x="7090129" y="1395694"/>
                </a:lnTo>
                <a:lnTo>
                  <a:pt x="7101607" y="1395694"/>
                </a:lnTo>
                <a:lnTo>
                  <a:pt x="7113037" y="1395694"/>
                </a:lnTo>
                <a:lnTo>
                  <a:pt x="7124467" y="1395694"/>
                </a:lnTo>
                <a:lnTo>
                  <a:pt x="7135897" y="1395694"/>
                </a:lnTo>
                <a:lnTo>
                  <a:pt x="7147327" y="1395694"/>
                </a:lnTo>
                <a:lnTo>
                  <a:pt x="7158805" y="1395694"/>
                </a:lnTo>
                <a:lnTo>
                  <a:pt x="7170235" y="1395694"/>
                </a:lnTo>
                <a:lnTo>
                  <a:pt x="7181665" y="1395694"/>
                </a:lnTo>
                <a:lnTo>
                  <a:pt x="7193094" y="1395694"/>
                </a:lnTo>
                <a:lnTo>
                  <a:pt x="7204524" y="1395694"/>
                </a:lnTo>
                <a:lnTo>
                  <a:pt x="7216002" y="1395694"/>
                </a:lnTo>
                <a:lnTo>
                  <a:pt x="7227432" y="1395694"/>
                </a:lnTo>
                <a:lnTo>
                  <a:pt x="7238862" y="1395694"/>
                </a:lnTo>
                <a:lnTo>
                  <a:pt x="7250292" y="1395694"/>
                </a:lnTo>
                <a:lnTo>
                  <a:pt x="7261722" y="1395694"/>
                </a:lnTo>
                <a:lnTo>
                  <a:pt x="7273200" y="1395694"/>
                </a:lnTo>
                <a:lnTo>
                  <a:pt x="7284630" y="1395694"/>
                </a:lnTo>
                <a:lnTo>
                  <a:pt x="7296060" y="1395694"/>
                </a:lnTo>
                <a:lnTo>
                  <a:pt x="7307490" y="1395694"/>
                </a:lnTo>
                <a:lnTo>
                  <a:pt x="7318920" y="1395694"/>
                </a:lnTo>
                <a:lnTo>
                  <a:pt x="7330398" y="1395694"/>
                </a:lnTo>
                <a:lnTo>
                  <a:pt x="7341828" y="1395694"/>
                </a:lnTo>
                <a:lnTo>
                  <a:pt x="7353257" y="1395694"/>
                </a:lnTo>
                <a:lnTo>
                  <a:pt x="7364687" y="1395694"/>
                </a:lnTo>
                <a:lnTo>
                  <a:pt x="7376117" y="1395694"/>
                </a:lnTo>
                <a:lnTo>
                  <a:pt x="7387595" y="1395694"/>
                </a:lnTo>
                <a:lnTo>
                  <a:pt x="7399025" y="1395694"/>
                </a:lnTo>
                <a:lnTo>
                  <a:pt x="7410455" y="1395694"/>
                </a:lnTo>
                <a:lnTo>
                  <a:pt x="7421885" y="1395694"/>
                </a:lnTo>
                <a:lnTo>
                  <a:pt x="7433315" y="1395694"/>
                </a:lnTo>
                <a:lnTo>
                  <a:pt x="7444793" y="1395694"/>
                </a:lnTo>
                <a:lnTo>
                  <a:pt x="7456222" y="1395694"/>
                </a:lnTo>
                <a:lnTo>
                  <a:pt x="7467653" y="1395694"/>
                </a:lnTo>
                <a:lnTo>
                  <a:pt x="7479083" y="1395694"/>
                </a:lnTo>
                <a:lnTo>
                  <a:pt x="7490513" y="1395694"/>
                </a:lnTo>
                <a:lnTo>
                  <a:pt x="7501990" y="1395694"/>
                </a:lnTo>
                <a:lnTo>
                  <a:pt x="7513420" y="1395694"/>
                </a:lnTo>
                <a:lnTo>
                  <a:pt x="7524850" y="1395694"/>
                </a:lnTo>
                <a:lnTo>
                  <a:pt x="7536280" y="1395694"/>
                </a:lnTo>
                <a:lnTo>
                  <a:pt x="7547710" y="1395694"/>
                </a:lnTo>
                <a:lnTo>
                  <a:pt x="7559188" y="1395694"/>
                </a:lnTo>
                <a:lnTo>
                  <a:pt x="7570618" y="1395694"/>
                </a:lnTo>
                <a:lnTo>
                  <a:pt x="7582048" y="1395694"/>
                </a:lnTo>
                <a:lnTo>
                  <a:pt x="7593478" y="1395694"/>
                </a:lnTo>
                <a:lnTo>
                  <a:pt x="7604908" y="1395694"/>
                </a:lnTo>
                <a:lnTo>
                  <a:pt x="7616385" y="1395694"/>
                </a:lnTo>
                <a:lnTo>
                  <a:pt x="7627815" y="1395694"/>
                </a:lnTo>
                <a:lnTo>
                  <a:pt x="7639246" y="1395694"/>
                </a:lnTo>
                <a:lnTo>
                  <a:pt x="7650676" y="1395694"/>
                </a:lnTo>
                <a:lnTo>
                  <a:pt x="7662106" y="1395694"/>
                </a:lnTo>
                <a:lnTo>
                  <a:pt x="7673583" y="1395694"/>
                </a:lnTo>
                <a:lnTo>
                  <a:pt x="7685013" y="1395694"/>
                </a:lnTo>
                <a:lnTo>
                  <a:pt x="7696443" y="1395694"/>
                </a:lnTo>
                <a:lnTo>
                  <a:pt x="7707873" y="1395694"/>
                </a:lnTo>
                <a:lnTo>
                  <a:pt x="7719303" y="1395694"/>
                </a:lnTo>
                <a:lnTo>
                  <a:pt x="7730733" y="1395694"/>
                </a:lnTo>
                <a:lnTo>
                  <a:pt x="7742211" y="1395694"/>
                </a:lnTo>
                <a:lnTo>
                  <a:pt x="7753641" y="1395694"/>
                </a:lnTo>
                <a:lnTo>
                  <a:pt x="7765071" y="1395694"/>
                </a:lnTo>
                <a:lnTo>
                  <a:pt x="7776501" y="1395694"/>
                </a:lnTo>
                <a:lnTo>
                  <a:pt x="7787931" y="1395694"/>
                </a:lnTo>
                <a:lnTo>
                  <a:pt x="7799408" y="1395694"/>
                </a:lnTo>
                <a:lnTo>
                  <a:pt x="7810839" y="1395694"/>
                </a:lnTo>
                <a:lnTo>
                  <a:pt x="7822268" y="1395694"/>
                </a:lnTo>
                <a:lnTo>
                  <a:pt x="7833698" y="1395694"/>
                </a:lnTo>
                <a:lnTo>
                  <a:pt x="7845128" y="1395694"/>
                </a:lnTo>
                <a:lnTo>
                  <a:pt x="7856606" y="1395694"/>
                </a:lnTo>
                <a:lnTo>
                  <a:pt x="7868036" y="1395694"/>
                </a:lnTo>
                <a:lnTo>
                  <a:pt x="7879466" y="1395694"/>
                </a:lnTo>
                <a:lnTo>
                  <a:pt x="7890896" y="1395694"/>
                </a:lnTo>
                <a:lnTo>
                  <a:pt x="7902326" y="1395694"/>
                </a:lnTo>
                <a:lnTo>
                  <a:pt x="7913804" y="1395694"/>
                </a:lnTo>
                <a:lnTo>
                  <a:pt x="7925234" y="1395694"/>
                </a:lnTo>
                <a:lnTo>
                  <a:pt x="7936663" y="1395694"/>
                </a:lnTo>
                <a:lnTo>
                  <a:pt x="7948094" y="1395694"/>
                </a:lnTo>
                <a:lnTo>
                  <a:pt x="7959524" y="1395694"/>
                </a:lnTo>
                <a:lnTo>
                  <a:pt x="7971001" y="1395694"/>
                </a:lnTo>
                <a:lnTo>
                  <a:pt x="7982431" y="1302549"/>
                </a:lnTo>
                <a:lnTo>
                  <a:pt x="7993861" y="407137"/>
                </a:lnTo>
                <a:lnTo>
                  <a:pt x="8005291" y="618973"/>
                </a:lnTo>
                <a:lnTo>
                  <a:pt x="8016721" y="431178"/>
                </a:lnTo>
                <a:lnTo>
                  <a:pt x="8028199" y="282440"/>
                </a:lnTo>
                <a:lnTo>
                  <a:pt x="8039629" y="126197"/>
                </a:lnTo>
                <a:lnTo>
                  <a:pt x="8051059" y="417652"/>
                </a:lnTo>
                <a:lnTo>
                  <a:pt x="8062489" y="701602"/>
                </a:lnTo>
                <a:lnTo>
                  <a:pt x="8073919" y="476245"/>
                </a:lnTo>
                <a:lnTo>
                  <a:pt x="8085396" y="312487"/>
                </a:lnTo>
                <a:lnTo>
                  <a:pt x="8096826" y="740664"/>
                </a:lnTo>
                <a:lnTo>
                  <a:pt x="8108256" y="528828"/>
                </a:lnTo>
                <a:lnTo>
                  <a:pt x="8119687" y="229857"/>
                </a:lnTo>
                <a:lnTo>
                  <a:pt x="8131117" y="0"/>
                </a:lnTo>
                <a:lnTo>
                  <a:pt x="8142594" y="339533"/>
                </a:lnTo>
                <a:lnTo>
                  <a:pt x="8154024" y="339533"/>
                </a:lnTo>
                <a:lnTo>
                  <a:pt x="8165454" y="564885"/>
                </a:lnTo>
                <a:lnTo>
                  <a:pt x="8176884" y="617468"/>
                </a:lnTo>
                <a:lnTo>
                  <a:pt x="8188314" y="506292"/>
                </a:lnTo>
                <a:lnTo>
                  <a:pt x="8199792" y="0"/>
                </a:lnTo>
                <a:lnTo>
                  <a:pt x="8211222" y="566390"/>
                </a:lnTo>
                <a:lnTo>
                  <a:pt x="8222652" y="1335600"/>
                </a:lnTo>
                <a:lnTo>
                  <a:pt x="8234082" y="1388183"/>
                </a:lnTo>
                <a:lnTo>
                  <a:pt x="8245512" y="1332595"/>
                </a:lnTo>
                <a:lnTo>
                  <a:pt x="8256989" y="1395694"/>
                </a:lnTo>
                <a:lnTo>
                  <a:pt x="8268419" y="1395694"/>
                </a:lnTo>
                <a:lnTo>
                  <a:pt x="8279850" y="1395694"/>
                </a:lnTo>
                <a:lnTo>
                  <a:pt x="8291280" y="1394193"/>
                </a:lnTo>
                <a:lnTo>
                  <a:pt x="8302709" y="1395694"/>
                </a:lnTo>
                <a:lnTo>
                  <a:pt x="8314187" y="1395694"/>
                </a:lnTo>
                <a:lnTo>
                  <a:pt x="8325617" y="1395694"/>
                </a:lnTo>
                <a:lnTo>
                  <a:pt x="8337047" y="1395694"/>
                </a:lnTo>
                <a:lnTo>
                  <a:pt x="8348477" y="1395694"/>
                </a:lnTo>
                <a:lnTo>
                  <a:pt x="8359907" y="1395694"/>
                </a:lnTo>
                <a:lnTo>
                  <a:pt x="8371385" y="1395694"/>
                </a:lnTo>
                <a:lnTo>
                  <a:pt x="8382815" y="1395694"/>
                </a:lnTo>
                <a:lnTo>
                  <a:pt x="8394245" y="1395694"/>
                </a:lnTo>
                <a:lnTo>
                  <a:pt x="8405674" y="1395694"/>
                </a:lnTo>
                <a:lnTo>
                  <a:pt x="8417104" y="1395694"/>
                </a:lnTo>
                <a:lnTo>
                  <a:pt x="8428582" y="1395694"/>
                </a:lnTo>
                <a:lnTo>
                  <a:pt x="8440012" y="1395694"/>
                </a:lnTo>
                <a:lnTo>
                  <a:pt x="8451442" y="1395694"/>
                </a:lnTo>
                <a:lnTo>
                  <a:pt x="8462872" y="1395694"/>
                </a:lnTo>
                <a:lnTo>
                  <a:pt x="8474302" y="1395694"/>
                </a:lnTo>
                <a:lnTo>
                  <a:pt x="8485780" y="1395694"/>
                </a:lnTo>
                <a:lnTo>
                  <a:pt x="8497210" y="1395694"/>
                </a:lnTo>
                <a:lnTo>
                  <a:pt x="8508640" y="1395694"/>
                </a:lnTo>
                <a:lnTo>
                  <a:pt x="8520069" y="1395694"/>
                </a:lnTo>
                <a:lnTo>
                  <a:pt x="8531500" y="1395694"/>
                </a:lnTo>
                <a:lnTo>
                  <a:pt x="8542977" y="1395694"/>
                </a:lnTo>
                <a:lnTo>
                  <a:pt x="8554407" y="1395694"/>
                </a:lnTo>
                <a:lnTo>
                  <a:pt x="8565837" y="1395694"/>
                </a:lnTo>
                <a:lnTo>
                  <a:pt x="8577267" y="1395694"/>
                </a:lnTo>
                <a:lnTo>
                  <a:pt x="8588697" y="1395694"/>
                </a:lnTo>
                <a:lnTo>
                  <a:pt x="8600175" y="1395694"/>
                </a:lnTo>
                <a:lnTo>
                  <a:pt x="8611605" y="1395694"/>
                </a:lnTo>
                <a:lnTo>
                  <a:pt x="8623035" y="1395694"/>
                </a:lnTo>
                <a:lnTo>
                  <a:pt x="8634465" y="1395694"/>
                </a:lnTo>
                <a:lnTo>
                  <a:pt x="8645895" y="1395694"/>
                </a:lnTo>
                <a:lnTo>
                  <a:pt x="8657373" y="1395694"/>
                </a:lnTo>
                <a:lnTo>
                  <a:pt x="8668802" y="1395694"/>
                </a:lnTo>
                <a:lnTo>
                  <a:pt x="8680232" y="1395694"/>
                </a:lnTo>
                <a:lnTo>
                  <a:pt x="8691662" y="1395694"/>
                </a:lnTo>
                <a:lnTo>
                  <a:pt x="8703093" y="1395694"/>
                </a:lnTo>
                <a:lnTo>
                  <a:pt x="8714570" y="1395694"/>
                </a:lnTo>
                <a:lnTo>
                  <a:pt x="8726000" y="1395694"/>
                </a:lnTo>
                <a:lnTo>
                  <a:pt x="8737430" y="1395694"/>
                </a:lnTo>
                <a:lnTo>
                  <a:pt x="8748860" y="1395694"/>
                </a:lnTo>
                <a:lnTo>
                  <a:pt x="8760290" y="1395694"/>
                </a:lnTo>
                <a:lnTo>
                  <a:pt x="8771768" y="1395694"/>
                </a:lnTo>
                <a:lnTo>
                  <a:pt x="8783198" y="1395694"/>
                </a:lnTo>
                <a:lnTo>
                  <a:pt x="8794628" y="1395694"/>
                </a:lnTo>
                <a:lnTo>
                  <a:pt x="8806058" y="1395694"/>
                </a:lnTo>
                <a:lnTo>
                  <a:pt x="8817488" y="1395694"/>
                </a:lnTo>
                <a:lnTo>
                  <a:pt x="8828918" y="1395694"/>
                </a:lnTo>
                <a:lnTo>
                  <a:pt x="8840395" y="1395694"/>
                </a:lnTo>
                <a:lnTo>
                  <a:pt x="8851825" y="1395694"/>
                </a:lnTo>
                <a:lnTo>
                  <a:pt x="8863256" y="1395694"/>
                </a:lnTo>
                <a:lnTo>
                  <a:pt x="8874686" y="1395694"/>
                </a:lnTo>
                <a:lnTo>
                  <a:pt x="8886115" y="1395694"/>
                </a:lnTo>
                <a:lnTo>
                  <a:pt x="8897593" y="1395694"/>
                </a:lnTo>
                <a:lnTo>
                  <a:pt x="8909022" y="1395694"/>
                </a:lnTo>
                <a:lnTo>
                  <a:pt x="8920453" y="1395694"/>
                </a:lnTo>
                <a:lnTo>
                  <a:pt x="8931883" y="1395694"/>
                </a:lnTo>
                <a:lnTo>
                  <a:pt x="8943313" y="1395694"/>
                </a:lnTo>
                <a:lnTo>
                  <a:pt x="8954791" y="1395694"/>
                </a:lnTo>
                <a:lnTo>
                  <a:pt x="8966220" y="1395694"/>
                </a:lnTo>
                <a:lnTo>
                  <a:pt x="8977651" y="1395694"/>
                </a:lnTo>
                <a:lnTo>
                  <a:pt x="8989080" y="1395694"/>
                </a:lnTo>
                <a:lnTo>
                  <a:pt x="9000511" y="1395694"/>
                </a:lnTo>
                <a:lnTo>
                  <a:pt x="9011988" y="1395694"/>
                </a:lnTo>
                <a:lnTo>
                  <a:pt x="9023418" y="1395694"/>
                </a:lnTo>
                <a:lnTo>
                  <a:pt x="9034849" y="1395694"/>
                </a:lnTo>
                <a:lnTo>
                  <a:pt x="9046278" y="1395694"/>
                </a:lnTo>
                <a:lnTo>
                  <a:pt x="9057709" y="1395694"/>
                </a:lnTo>
                <a:lnTo>
                  <a:pt x="9069186" y="1395694"/>
                </a:lnTo>
                <a:lnTo>
                  <a:pt x="9080615" y="1395694"/>
                </a:lnTo>
                <a:lnTo>
                  <a:pt x="9092046" y="1395694"/>
                </a:lnTo>
                <a:lnTo>
                  <a:pt x="9103476" y="1395694"/>
                </a:lnTo>
                <a:lnTo>
                  <a:pt x="9114906" y="1395694"/>
                </a:lnTo>
                <a:lnTo>
                  <a:pt x="9126384" y="1395694"/>
                </a:lnTo>
                <a:lnTo>
                  <a:pt x="9137813" y="1395694"/>
                </a:lnTo>
                <a:lnTo>
                  <a:pt x="9149244" y="1395694"/>
                </a:lnTo>
                <a:lnTo>
                  <a:pt x="9160673" y="1395694"/>
                </a:lnTo>
                <a:lnTo>
                  <a:pt x="9172104" y="1395694"/>
                </a:lnTo>
                <a:lnTo>
                  <a:pt x="9183581" y="1395694"/>
                </a:lnTo>
                <a:lnTo>
                  <a:pt x="9195011" y="1395694"/>
                </a:lnTo>
                <a:lnTo>
                  <a:pt x="9206442" y="1395694"/>
                </a:lnTo>
                <a:lnTo>
                  <a:pt x="9217871" y="1395694"/>
                </a:lnTo>
                <a:lnTo>
                  <a:pt x="9229301" y="1395694"/>
                </a:lnTo>
                <a:lnTo>
                  <a:pt x="9240779" y="1395694"/>
                </a:lnTo>
                <a:lnTo>
                  <a:pt x="9252209" y="1395694"/>
                </a:lnTo>
                <a:lnTo>
                  <a:pt x="9263639" y="1395694"/>
                </a:lnTo>
                <a:lnTo>
                  <a:pt x="9275069" y="1395694"/>
                </a:lnTo>
                <a:lnTo>
                  <a:pt x="9286498" y="1395694"/>
                </a:lnTo>
                <a:lnTo>
                  <a:pt x="9297977" y="1395694"/>
                </a:lnTo>
                <a:lnTo>
                  <a:pt x="9309406" y="1395694"/>
                </a:lnTo>
                <a:lnTo>
                  <a:pt x="9320837" y="1395694"/>
                </a:lnTo>
                <a:lnTo>
                  <a:pt x="9332266" y="1395694"/>
                </a:lnTo>
                <a:lnTo>
                  <a:pt x="9343696" y="1395694"/>
                </a:lnTo>
                <a:lnTo>
                  <a:pt x="9355174" y="1395694"/>
                </a:lnTo>
                <a:lnTo>
                  <a:pt x="9366604" y="1395694"/>
                </a:lnTo>
                <a:lnTo>
                  <a:pt x="9378035" y="1395694"/>
                </a:lnTo>
                <a:lnTo>
                  <a:pt x="9389464" y="1395694"/>
                </a:lnTo>
                <a:lnTo>
                  <a:pt x="9400894" y="1395694"/>
                </a:lnTo>
                <a:lnTo>
                  <a:pt x="9412372" y="1395694"/>
                </a:lnTo>
                <a:lnTo>
                  <a:pt x="9423802" y="1395694"/>
                </a:lnTo>
                <a:lnTo>
                  <a:pt x="9435232" y="1395694"/>
                </a:lnTo>
                <a:lnTo>
                  <a:pt x="9446662" y="1395694"/>
                </a:lnTo>
                <a:lnTo>
                  <a:pt x="9458091" y="1395694"/>
                </a:lnTo>
                <a:lnTo>
                  <a:pt x="9469570" y="1395694"/>
                </a:lnTo>
                <a:lnTo>
                  <a:pt x="9480999" y="1395694"/>
                </a:lnTo>
                <a:lnTo>
                  <a:pt x="9492429" y="1395694"/>
                </a:lnTo>
                <a:lnTo>
                  <a:pt x="9503859" y="1395694"/>
                </a:lnTo>
                <a:lnTo>
                  <a:pt x="9515289" y="1395694"/>
                </a:lnTo>
                <a:lnTo>
                  <a:pt x="9526767" y="1395694"/>
                </a:lnTo>
                <a:lnTo>
                  <a:pt x="9538197" y="1395694"/>
                </a:lnTo>
                <a:lnTo>
                  <a:pt x="9549626" y="1395694"/>
                </a:lnTo>
                <a:lnTo>
                  <a:pt x="9561057" y="1395694"/>
                </a:lnTo>
                <a:lnTo>
                  <a:pt x="9572487" y="1395694"/>
                </a:lnTo>
                <a:lnTo>
                  <a:pt x="9583965" y="1395694"/>
                </a:lnTo>
                <a:lnTo>
                  <a:pt x="9595395" y="1395694"/>
                </a:lnTo>
                <a:lnTo>
                  <a:pt x="9606824" y="1395694"/>
                </a:lnTo>
                <a:lnTo>
                  <a:pt x="9618255" y="1395694"/>
                </a:lnTo>
                <a:lnTo>
                  <a:pt x="9629684" y="1395694"/>
                </a:lnTo>
                <a:lnTo>
                  <a:pt x="9641163" y="1395694"/>
                </a:lnTo>
                <a:lnTo>
                  <a:pt x="9652592" y="1395694"/>
                </a:lnTo>
                <a:lnTo>
                  <a:pt x="9664022" y="1395694"/>
                </a:lnTo>
                <a:lnTo>
                  <a:pt x="9675452" y="1395694"/>
                </a:lnTo>
                <a:lnTo>
                  <a:pt x="9686882" y="1395694"/>
                </a:lnTo>
                <a:lnTo>
                  <a:pt x="9698360" y="1395694"/>
                </a:lnTo>
                <a:lnTo>
                  <a:pt x="9709790" y="1395694"/>
                </a:lnTo>
                <a:lnTo>
                  <a:pt x="9721219" y="1395694"/>
                </a:lnTo>
                <a:lnTo>
                  <a:pt x="9732650" y="1395694"/>
                </a:lnTo>
                <a:lnTo>
                  <a:pt x="9744080" y="1395694"/>
                </a:lnTo>
                <a:lnTo>
                  <a:pt x="9755557" y="1395694"/>
                </a:lnTo>
                <a:lnTo>
                  <a:pt x="9766988" y="1395694"/>
                </a:lnTo>
                <a:lnTo>
                  <a:pt x="9778417" y="1395694"/>
                </a:lnTo>
                <a:lnTo>
                  <a:pt x="9789848" y="1395694"/>
                </a:lnTo>
                <a:lnTo>
                  <a:pt x="9801277" y="1395694"/>
                </a:lnTo>
                <a:lnTo>
                  <a:pt x="9812755" y="1395694"/>
                </a:lnTo>
                <a:lnTo>
                  <a:pt x="9824185" y="1395694"/>
                </a:lnTo>
                <a:lnTo>
                  <a:pt x="9835615" y="1395694"/>
                </a:lnTo>
                <a:lnTo>
                  <a:pt x="9847045" y="1395694"/>
                </a:lnTo>
                <a:lnTo>
                  <a:pt x="9858475" y="1395694"/>
                </a:lnTo>
                <a:lnTo>
                  <a:pt x="9869952" y="1395694"/>
                </a:lnTo>
                <a:lnTo>
                  <a:pt x="9881383" y="1395694"/>
                </a:lnTo>
                <a:lnTo>
                  <a:pt x="9892812" y="1395694"/>
                </a:lnTo>
                <a:lnTo>
                  <a:pt x="9904243" y="1395694"/>
                </a:lnTo>
                <a:lnTo>
                  <a:pt x="9915673" y="1395694"/>
                </a:lnTo>
                <a:lnTo>
                  <a:pt x="9927102" y="1395694"/>
                </a:lnTo>
                <a:lnTo>
                  <a:pt x="9938581" y="1395694"/>
                </a:lnTo>
                <a:lnTo>
                  <a:pt x="9950010" y="1395694"/>
                </a:lnTo>
                <a:lnTo>
                  <a:pt x="9961441" y="1395694"/>
                </a:lnTo>
                <a:lnTo>
                  <a:pt x="9972870" y="1395694"/>
                </a:lnTo>
                <a:lnTo>
                  <a:pt x="9984300" y="1395694"/>
                </a:lnTo>
                <a:lnTo>
                  <a:pt x="9995778" y="1395694"/>
                </a:lnTo>
                <a:lnTo>
                  <a:pt x="10007208" y="1395694"/>
                </a:lnTo>
                <a:lnTo>
                  <a:pt x="10018638" y="1395694"/>
                </a:lnTo>
                <a:lnTo>
                  <a:pt x="10030068" y="1395694"/>
                </a:lnTo>
                <a:lnTo>
                  <a:pt x="10041498" y="1395694"/>
                </a:lnTo>
                <a:lnTo>
                  <a:pt x="10052976" y="1395694"/>
                </a:lnTo>
                <a:lnTo>
                  <a:pt x="10064405" y="1395694"/>
                </a:lnTo>
                <a:lnTo>
                  <a:pt x="10075835" y="1395694"/>
                </a:lnTo>
                <a:lnTo>
                  <a:pt x="10087266" y="1395694"/>
                </a:lnTo>
                <a:lnTo>
                  <a:pt x="10098695" y="1395694"/>
                </a:lnTo>
                <a:lnTo>
                  <a:pt x="10110174" y="1395694"/>
                </a:lnTo>
                <a:lnTo>
                  <a:pt x="10121603" y="1395694"/>
                </a:lnTo>
                <a:lnTo>
                  <a:pt x="10133033" y="1395694"/>
                </a:lnTo>
                <a:lnTo>
                  <a:pt x="10144463" y="1395694"/>
                </a:lnTo>
                <a:lnTo>
                  <a:pt x="10155893" y="1395694"/>
                </a:lnTo>
                <a:lnTo>
                  <a:pt x="10167371" y="1395694"/>
                </a:lnTo>
                <a:lnTo>
                  <a:pt x="10178801" y="1395694"/>
                </a:lnTo>
                <a:lnTo>
                  <a:pt x="10190230" y="1395694"/>
                </a:lnTo>
                <a:lnTo>
                  <a:pt x="10201661" y="1395694"/>
                </a:lnTo>
                <a:lnTo>
                  <a:pt x="10213091" y="1395694"/>
                </a:lnTo>
                <a:lnTo>
                  <a:pt x="10224569" y="1395694"/>
                </a:lnTo>
                <a:lnTo>
                  <a:pt x="10235998" y="1395694"/>
                </a:lnTo>
                <a:lnTo>
                  <a:pt x="10247428" y="1395694"/>
                </a:lnTo>
                <a:lnTo>
                  <a:pt x="10258859" y="1395694"/>
                </a:lnTo>
                <a:lnTo>
                  <a:pt x="10270288" y="1395694"/>
                </a:lnTo>
                <a:lnTo>
                  <a:pt x="10281767" y="1395694"/>
                </a:lnTo>
                <a:lnTo>
                  <a:pt x="10293196" y="1395694"/>
                </a:lnTo>
                <a:lnTo>
                  <a:pt x="10304626" y="1395694"/>
                </a:lnTo>
                <a:lnTo>
                  <a:pt x="10316056" y="1395694"/>
                </a:lnTo>
                <a:lnTo>
                  <a:pt x="10327486" y="1395694"/>
                </a:lnTo>
                <a:lnTo>
                  <a:pt x="10338963" y="1395694"/>
                </a:lnTo>
                <a:lnTo>
                  <a:pt x="10350394" y="1395694"/>
                </a:lnTo>
                <a:lnTo>
                  <a:pt x="10361823" y="1395694"/>
                </a:lnTo>
                <a:lnTo>
                  <a:pt x="10373254" y="1395694"/>
                </a:lnTo>
                <a:lnTo>
                  <a:pt x="10384684" y="1395694"/>
                </a:lnTo>
                <a:lnTo>
                  <a:pt x="10396161" y="1395694"/>
                </a:lnTo>
                <a:lnTo>
                  <a:pt x="10407591" y="1395694"/>
                </a:lnTo>
                <a:lnTo>
                  <a:pt x="10419021" y="1395694"/>
                </a:lnTo>
                <a:lnTo>
                  <a:pt x="10430452" y="1395694"/>
                </a:lnTo>
                <a:lnTo>
                  <a:pt x="10441881" y="1395694"/>
                </a:lnTo>
                <a:lnTo>
                  <a:pt x="10453358" y="1395694"/>
                </a:lnTo>
                <a:lnTo>
                  <a:pt x="10464789" y="1395694"/>
                </a:lnTo>
                <a:lnTo>
                  <a:pt x="10476219" y="1395694"/>
                </a:lnTo>
                <a:lnTo>
                  <a:pt x="10487649" y="1395694"/>
                </a:lnTo>
                <a:lnTo>
                  <a:pt x="10499079" y="1395694"/>
                </a:lnTo>
                <a:lnTo>
                  <a:pt x="10510556" y="1395694"/>
                </a:lnTo>
                <a:lnTo>
                  <a:pt x="10521987" y="1395694"/>
                </a:lnTo>
                <a:lnTo>
                  <a:pt x="10533416" y="1395694"/>
                </a:lnTo>
                <a:lnTo>
                  <a:pt x="10544847" y="1395694"/>
                </a:lnTo>
                <a:lnTo>
                  <a:pt x="10556277" y="1395694"/>
                </a:lnTo>
                <a:lnTo>
                  <a:pt x="10567754" y="1395694"/>
                </a:lnTo>
                <a:lnTo>
                  <a:pt x="10579184" y="1395694"/>
                </a:lnTo>
                <a:lnTo>
                  <a:pt x="10590614" y="1395694"/>
                </a:lnTo>
                <a:lnTo>
                  <a:pt x="10602045" y="1395694"/>
                </a:lnTo>
                <a:lnTo>
                  <a:pt x="10613474" y="1395694"/>
                </a:lnTo>
                <a:lnTo>
                  <a:pt x="10624951" y="1395694"/>
                </a:lnTo>
                <a:lnTo>
                  <a:pt x="10636382" y="1395694"/>
                </a:lnTo>
                <a:lnTo>
                  <a:pt x="10647812" y="1395694"/>
                </a:lnTo>
                <a:lnTo>
                  <a:pt x="10659241" y="1395694"/>
                </a:lnTo>
                <a:lnTo>
                  <a:pt x="10670672" y="1395694"/>
                </a:lnTo>
                <a:lnTo>
                  <a:pt x="10682149" y="1395694"/>
                </a:lnTo>
                <a:lnTo>
                  <a:pt x="10693580" y="1395694"/>
                </a:lnTo>
                <a:lnTo>
                  <a:pt x="10705009" y="1395694"/>
                </a:lnTo>
                <a:lnTo>
                  <a:pt x="10716439" y="1395694"/>
                </a:lnTo>
                <a:lnTo>
                  <a:pt x="10727870" y="1395694"/>
                </a:lnTo>
                <a:lnTo>
                  <a:pt x="10739347" y="1395694"/>
                </a:lnTo>
                <a:lnTo>
                  <a:pt x="10750778" y="1395694"/>
                </a:lnTo>
                <a:lnTo>
                  <a:pt x="10762207" y="1395694"/>
                </a:lnTo>
                <a:lnTo>
                  <a:pt x="10773637" y="1395694"/>
                </a:lnTo>
                <a:lnTo>
                  <a:pt x="10785067" y="1395694"/>
                </a:lnTo>
                <a:lnTo>
                  <a:pt x="10796544" y="1395694"/>
                </a:lnTo>
                <a:lnTo>
                  <a:pt x="10807975" y="1395694"/>
                </a:lnTo>
                <a:lnTo>
                  <a:pt x="10819405" y="1395694"/>
                </a:lnTo>
                <a:lnTo>
                  <a:pt x="10830834" y="1395694"/>
                </a:lnTo>
                <a:lnTo>
                  <a:pt x="10842265" y="1395694"/>
                </a:lnTo>
                <a:lnTo>
                  <a:pt x="10853742" y="1395694"/>
                </a:lnTo>
                <a:lnTo>
                  <a:pt x="10865173" y="1395694"/>
                </a:lnTo>
                <a:lnTo>
                  <a:pt x="10876602" y="1395694"/>
                </a:lnTo>
                <a:lnTo>
                  <a:pt x="10888032" y="1395694"/>
                </a:lnTo>
                <a:lnTo>
                  <a:pt x="10899463" y="1395694"/>
                </a:lnTo>
                <a:lnTo>
                  <a:pt x="10910892" y="1395694"/>
                </a:lnTo>
                <a:lnTo>
                  <a:pt x="10922369" y="1395694"/>
                </a:lnTo>
                <a:lnTo>
                  <a:pt x="10933800" y="1395694"/>
                </a:lnTo>
                <a:lnTo>
                  <a:pt x="10945230" y="1395694"/>
                </a:lnTo>
                <a:lnTo>
                  <a:pt x="10956660" y="1395694"/>
                </a:lnTo>
                <a:lnTo>
                  <a:pt x="10968090" y="1395694"/>
                </a:lnTo>
                <a:lnTo>
                  <a:pt x="10979567" y="1395694"/>
                </a:lnTo>
                <a:lnTo>
                  <a:pt x="10990998" y="1395694"/>
                </a:lnTo>
                <a:lnTo>
                  <a:pt x="11002427" y="1395694"/>
                </a:lnTo>
                <a:lnTo>
                  <a:pt x="11013858" y="1395694"/>
                </a:lnTo>
                <a:lnTo>
                  <a:pt x="11025287" y="1395694"/>
                </a:lnTo>
                <a:lnTo>
                  <a:pt x="11036765" y="1395694"/>
                </a:lnTo>
                <a:lnTo>
                  <a:pt x="11048195" y="1395694"/>
                </a:lnTo>
                <a:lnTo>
                  <a:pt x="11059625" y="1395694"/>
                </a:lnTo>
                <a:lnTo>
                  <a:pt x="11071056" y="1395694"/>
                </a:lnTo>
                <a:lnTo>
                  <a:pt x="11082485" y="1395694"/>
                </a:lnTo>
                <a:lnTo>
                  <a:pt x="11093962" y="1395694"/>
                </a:lnTo>
                <a:lnTo>
                  <a:pt x="11105393" y="1395694"/>
                </a:lnTo>
                <a:lnTo>
                  <a:pt x="11116823" y="1395694"/>
                </a:lnTo>
                <a:lnTo>
                  <a:pt x="11128253" y="1395694"/>
                </a:lnTo>
                <a:lnTo>
                  <a:pt x="11139683" y="1395694"/>
                </a:lnTo>
                <a:lnTo>
                  <a:pt x="11151160" y="1395694"/>
                </a:lnTo>
                <a:lnTo>
                  <a:pt x="11162591" y="1395694"/>
                </a:lnTo>
                <a:lnTo>
                  <a:pt x="11174020" y="1395694"/>
                </a:lnTo>
                <a:lnTo>
                  <a:pt x="11185451" y="1395694"/>
                </a:lnTo>
                <a:lnTo>
                  <a:pt x="11196881" y="1395694"/>
                </a:lnTo>
                <a:lnTo>
                  <a:pt x="11208358" y="1395694"/>
                </a:lnTo>
                <a:lnTo>
                  <a:pt x="11218359" y="1395694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00" name="Freeform 99">
            <a:extLst>
              <a:ext uri="{FF2B5EF4-FFF2-40B4-BE49-F238E27FC236}">
                <a16:creationId xmlns:a16="http://schemas.microsoft.com/office/drawing/2014/main" id="{0534B03D-1D37-1546-9556-535D9E0498A0}"/>
              </a:ext>
            </a:extLst>
          </p:cNvPr>
          <p:cNvSpPr/>
          <p:nvPr/>
        </p:nvSpPr>
        <p:spPr>
          <a:xfrm>
            <a:off x="638362" y="4182104"/>
            <a:ext cx="8413769" cy="1250717"/>
          </a:xfrm>
          <a:custGeom>
            <a:avLst/>
            <a:gdLst>
              <a:gd name="connsiteX0" fmla="*/ 0 w 11218359"/>
              <a:gd name="connsiteY0" fmla="*/ 1667624 h 1667623"/>
              <a:gd name="connsiteX1" fmla="*/ 9149 w 11218359"/>
              <a:gd name="connsiteY1" fmla="*/ 1667624 h 1667623"/>
              <a:gd name="connsiteX2" fmla="*/ 20588 w 11218359"/>
              <a:gd name="connsiteY2" fmla="*/ 1667624 h 1667623"/>
              <a:gd name="connsiteX3" fmla="*/ 32028 w 11218359"/>
              <a:gd name="connsiteY3" fmla="*/ 1667624 h 1667623"/>
              <a:gd name="connsiteX4" fmla="*/ 43467 w 11218359"/>
              <a:gd name="connsiteY4" fmla="*/ 1667624 h 1667623"/>
              <a:gd name="connsiteX5" fmla="*/ 54907 w 11218359"/>
              <a:gd name="connsiteY5" fmla="*/ 1667624 h 1667623"/>
              <a:gd name="connsiteX6" fmla="*/ 66346 w 11218359"/>
              <a:gd name="connsiteY6" fmla="*/ 1667624 h 1667623"/>
              <a:gd name="connsiteX7" fmla="*/ 77786 w 11218359"/>
              <a:gd name="connsiteY7" fmla="*/ 1667624 h 1667623"/>
              <a:gd name="connsiteX8" fmla="*/ 89225 w 11218359"/>
              <a:gd name="connsiteY8" fmla="*/ 1667624 h 1667623"/>
              <a:gd name="connsiteX9" fmla="*/ 100665 w 11218359"/>
              <a:gd name="connsiteY9" fmla="*/ 1667624 h 1667623"/>
              <a:gd name="connsiteX10" fmla="*/ 112104 w 11218359"/>
              <a:gd name="connsiteY10" fmla="*/ 1667624 h 1667623"/>
              <a:gd name="connsiteX11" fmla="*/ 123544 w 11218359"/>
              <a:gd name="connsiteY11" fmla="*/ 1667624 h 1667623"/>
              <a:gd name="connsiteX12" fmla="*/ 134979 w 11218359"/>
              <a:gd name="connsiteY12" fmla="*/ 1667624 h 1667623"/>
              <a:gd name="connsiteX13" fmla="*/ 146423 w 11218359"/>
              <a:gd name="connsiteY13" fmla="*/ 1667624 h 1667623"/>
              <a:gd name="connsiteX14" fmla="*/ 157858 w 11218359"/>
              <a:gd name="connsiteY14" fmla="*/ 1667624 h 1667623"/>
              <a:gd name="connsiteX15" fmla="*/ 169297 w 11218359"/>
              <a:gd name="connsiteY15" fmla="*/ 1667624 h 1667623"/>
              <a:gd name="connsiteX16" fmla="*/ 180737 w 11218359"/>
              <a:gd name="connsiteY16" fmla="*/ 1667624 h 1667623"/>
              <a:gd name="connsiteX17" fmla="*/ 192176 w 11218359"/>
              <a:gd name="connsiteY17" fmla="*/ 1667624 h 1667623"/>
              <a:gd name="connsiteX18" fmla="*/ 203616 w 11218359"/>
              <a:gd name="connsiteY18" fmla="*/ 1667624 h 1667623"/>
              <a:gd name="connsiteX19" fmla="*/ 215055 w 11218359"/>
              <a:gd name="connsiteY19" fmla="*/ 1667624 h 1667623"/>
              <a:gd name="connsiteX20" fmla="*/ 226495 w 11218359"/>
              <a:gd name="connsiteY20" fmla="*/ 1667624 h 1667623"/>
              <a:gd name="connsiteX21" fmla="*/ 237935 w 11218359"/>
              <a:gd name="connsiteY21" fmla="*/ 1667624 h 1667623"/>
              <a:gd name="connsiteX22" fmla="*/ 249374 w 11218359"/>
              <a:gd name="connsiteY22" fmla="*/ 1667624 h 1667623"/>
              <a:gd name="connsiteX23" fmla="*/ 260814 w 11218359"/>
              <a:gd name="connsiteY23" fmla="*/ 1667624 h 1667623"/>
              <a:gd name="connsiteX24" fmla="*/ 272253 w 11218359"/>
              <a:gd name="connsiteY24" fmla="*/ 1667624 h 1667623"/>
              <a:gd name="connsiteX25" fmla="*/ 283693 w 11218359"/>
              <a:gd name="connsiteY25" fmla="*/ 1667624 h 1667623"/>
              <a:gd name="connsiteX26" fmla="*/ 295132 w 11218359"/>
              <a:gd name="connsiteY26" fmla="*/ 1667624 h 1667623"/>
              <a:gd name="connsiteX27" fmla="*/ 306572 w 11218359"/>
              <a:gd name="connsiteY27" fmla="*/ 1667624 h 1667623"/>
              <a:gd name="connsiteX28" fmla="*/ 318011 w 11218359"/>
              <a:gd name="connsiteY28" fmla="*/ 1667624 h 1667623"/>
              <a:gd name="connsiteX29" fmla="*/ 329451 w 11218359"/>
              <a:gd name="connsiteY29" fmla="*/ 1667624 h 1667623"/>
              <a:gd name="connsiteX30" fmla="*/ 340890 w 11218359"/>
              <a:gd name="connsiteY30" fmla="*/ 1667624 h 1667623"/>
              <a:gd name="connsiteX31" fmla="*/ 352330 w 11218359"/>
              <a:gd name="connsiteY31" fmla="*/ 1667624 h 1667623"/>
              <a:gd name="connsiteX32" fmla="*/ 363769 w 11218359"/>
              <a:gd name="connsiteY32" fmla="*/ 1667624 h 1667623"/>
              <a:gd name="connsiteX33" fmla="*/ 375209 w 11218359"/>
              <a:gd name="connsiteY33" fmla="*/ 1667624 h 1667623"/>
              <a:gd name="connsiteX34" fmla="*/ 386648 w 11218359"/>
              <a:gd name="connsiteY34" fmla="*/ 1667624 h 1667623"/>
              <a:gd name="connsiteX35" fmla="*/ 398088 w 11218359"/>
              <a:gd name="connsiteY35" fmla="*/ 1667624 h 1667623"/>
              <a:gd name="connsiteX36" fmla="*/ 409527 w 11218359"/>
              <a:gd name="connsiteY36" fmla="*/ 1667624 h 1667623"/>
              <a:gd name="connsiteX37" fmla="*/ 420967 w 11218359"/>
              <a:gd name="connsiteY37" fmla="*/ 1667624 h 1667623"/>
              <a:gd name="connsiteX38" fmla="*/ 432406 w 11218359"/>
              <a:gd name="connsiteY38" fmla="*/ 1667624 h 1667623"/>
              <a:gd name="connsiteX39" fmla="*/ 443846 w 11218359"/>
              <a:gd name="connsiteY39" fmla="*/ 1667624 h 1667623"/>
              <a:gd name="connsiteX40" fmla="*/ 455285 w 11218359"/>
              <a:gd name="connsiteY40" fmla="*/ 1667624 h 1667623"/>
              <a:gd name="connsiteX41" fmla="*/ 466725 w 11218359"/>
              <a:gd name="connsiteY41" fmla="*/ 1667624 h 1667623"/>
              <a:gd name="connsiteX42" fmla="*/ 478165 w 11218359"/>
              <a:gd name="connsiteY42" fmla="*/ 1667624 h 1667623"/>
              <a:gd name="connsiteX43" fmla="*/ 489604 w 11218359"/>
              <a:gd name="connsiteY43" fmla="*/ 1667624 h 1667623"/>
              <a:gd name="connsiteX44" fmla="*/ 501044 w 11218359"/>
              <a:gd name="connsiteY44" fmla="*/ 1667624 h 1667623"/>
              <a:gd name="connsiteX45" fmla="*/ 512483 w 11218359"/>
              <a:gd name="connsiteY45" fmla="*/ 1667624 h 1667623"/>
              <a:gd name="connsiteX46" fmla="*/ 523923 w 11218359"/>
              <a:gd name="connsiteY46" fmla="*/ 1667624 h 1667623"/>
              <a:gd name="connsiteX47" fmla="*/ 535362 w 11218359"/>
              <a:gd name="connsiteY47" fmla="*/ 1667624 h 1667623"/>
              <a:gd name="connsiteX48" fmla="*/ 546802 w 11218359"/>
              <a:gd name="connsiteY48" fmla="*/ 1667624 h 1667623"/>
              <a:gd name="connsiteX49" fmla="*/ 558241 w 11218359"/>
              <a:gd name="connsiteY49" fmla="*/ 1667624 h 1667623"/>
              <a:gd name="connsiteX50" fmla="*/ 569681 w 11218359"/>
              <a:gd name="connsiteY50" fmla="*/ 1667624 h 1667623"/>
              <a:gd name="connsiteX51" fmla="*/ 581120 w 11218359"/>
              <a:gd name="connsiteY51" fmla="*/ 1667624 h 1667623"/>
              <a:gd name="connsiteX52" fmla="*/ 592560 w 11218359"/>
              <a:gd name="connsiteY52" fmla="*/ 1667624 h 1667623"/>
              <a:gd name="connsiteX53" fmla="*/ 603999 w 11218359"/>
              <a:gd name="connsiteY53" fmla="*/ 1667624 h 1667623"/>
              <a:gd name="connsiteX54" fmla="*/ 615439 w 11218359"/>
              <a:gd name="connsiteY54" fmla="*/ 1667624 h 1667623"/>
              <a:gd name="connsiteX55" fmla="*/ 626878 w 11218359"/>
              <a:gd name="connsiteY55" fmla="*/ 1667624 h 1667623"/>
              <a:gd name="connsiteX56" fmla="*/ 638318 w 11218359"/>
              <a:gd name="connsiteY56" fmla="*/ 1667624 h 1667623"/>
              <a:gd name="connsiteX57" fmla="*/ 649757 w 11218359"/>
              <a:gd name="connsiteY57" fmla="*/ 1667624 h 1667623"/>
              <a:gd name="connsiteX58" fmla="*/ 661192 w 11218359"/>
              <a:gd name="connsiteY58" fmla="*/ 1667624 h 1667623"/>
              <a:gd name="connsiteX59" fmla="*/ 672632 w 11218359"/>
              <a:gd name="connsiteY59" fmla="*/ 1667624 h 1667623"/>
              <a:gd name="connsiteX60" fmla="*/ 684071 w 11218359"/>
              <a:gd name="connsiteY60" fmla="*/ 1667624 h 1667623"/>
              <a:gd name="connsiteX61" fmla="*/ 695511 w 11218359"/>
              <a:gd name="connsiteY61" fmla="*/ 1667624 h 1667623"/>
              <a:gd name="connsiteX62" fmla="*/ 706950 w 11218359"/>
              <a:gd name="connsiteY62" fmla="*/ 1667624 h 1667623"/>
              <a:gd name="connsiteX63" fmla="*/ 718390 w 11218359"/>
              <a:gd name="connsiteY63" fmla="*/ 1667624 h 1667623"/>
              <a:gd name="connsiteX64" fmla="*/ 729829 w 11218359"/>
              <a:gd name="connsiteY64" fmla="*/ 1667624 h 1667623"/>
              <a:gd name="connsiteX65" fmla="*/ 741269 w 11218359"/>
              <a:gd name="connsiteY65" fmla="*/ 1667624 h 1667623"/>
              <a:gd name="connsiteX66" fmla="*/ 752708 w 11218359"/>
              <a:gd name="connsiteY66" fmla="*/ 1667624 h 1667623"/>
              <a:gd name="connsiteX67" fmla="*/ 764148 w 11218359"/>
              <a:gd name="connsiteY67" fmla="*/ 1667624 h 1667623"/>
              <a:gd name="connsiteX68" fmla="*/ 775587 w 11218359"/>
              <a:gd name="connsiteY68" fmla="*/ 1667624 h 1667623"/>
              <a:gd name="connsiteX69" fmla="*/ 787027 w 11218359"/>
              <a:gd name="connsiteY69" fmla="*/ 1667624 h 1667623"/>
              <a:gd name="connsiteX70" fmla="*/ 798467 w 11218359"/>
              <a:gd name="connsiteY70" fmla="*/ 1667624 h 1667623"/>
              <a:gd name="connsiteX71" fmla="*/ 809906 w 11218359"/>
              <a:gd name="connsiteY71" fmla="*/ 1667624 h 1667623"/>
              <a:gd name="connsiteX72" fmla="*/ 821346 w 11218359"/>
              <a:gd name="connsiteY72" fmla="*/ 1667624 h 1667623"/>
              <a:gd name="connsiteX73" fmla="*/ 832785 w 11218359"/>
              <a:gd name="connsiteY73" fmla="*/ 1667624 h 1667623"/>
              <a:gd name="connsiteX74" fmla="*/ 844225 w 11218359"/>
              <a:gd name="connsiteY74" fmla="*/ 1667624 h 1667623"/>
              <a:gd name="connsiteX75" fmla="*/ 855664 w 11218359"/>
              <a:gd name="connsiteY75" fmla="*/ 1667624 h 1667623"/>
              <a:gd name="connsiteX76" fmla="*/ 867104 w 11218359"/>
              <a:gd name="connsiteY76" fmla="*/ 1667624 h 1667623"/>
              <a:gd name="connsiteX77" fmla="*/ 878543 w 11218359"/>
              <a:gd name="connsiteY77" fmla="*/ 1667624 h 1667623"/>
              <a:gd name="connsiteX78" fmla="*/ 889983 w 11218359"/>
              <a:gd name="connsiteY78" fmla="*/ 1667624 h 1667623"/>
              <a:gd name="connsiteX79" fmla="*/ 901422 w 11218359"/>
              <a:gd name="connsiteY79" fmla="*/ 1667624 h 1667623"/>
              <a:gd name="connsiteX80" fmla="*/ 912862 w 11218359"/>
              <a:gd name="connsiteY80" fmla="*/ 1667624 h 1667623"/>
              <a:gd name="connsiteX81" fmla="*/ 924301 w 11218359"/>
              <a:gd name="connsiteY81" fmla="*/ 1667624 h 1667623"/>
              <a:gd name="connsiteX82" fmla="*/ 935741 w 11218359"/>
              <a:gd name="connsiteY82" fmla="*/ 1667624 h 1667623"/>
              <a:gd name="connsiteX83" fmla="*/ 947180 w 11218359"/>
              <a:gd name="connsiteY83" fmla="*/ 1667624 h 1667623"/>
              <a:gd name="connsiteX84" fmla="*/ 958620 w 11218359"/>
              <a:gd name="connsiteY84" fmla="*/ 1667624 h 1667623"/>
              <a:gd name="connsiteX85" fmla="*/ 970059 w 11218359"/>
              <a:gd name="connsiteY85" fmla="*/ 1667624 h 1667623"/>
              <a:gd name="connsiteX86" fmla="*/ 981499 w 11218359"/>
              <a:gd name="connsiteY86" fmla="*/ 1667624 h 1667623"/>
              <a:gd name="connsiteX87" fmla="*/ 992938 w 11218359"/>
              <a:gd name="connsiteY87" fmla="*/ 1667624 h 1667623"/>
              <a:gd name="connsiteX88" fmla="*/ 1004378 w 11218359"/>
              <a:gd name="connsiteY88" fmla="*/ 1667624 h 1667623"/>
              <a:gd name="connsiteX89" fmla="*/ 1015818 w 11218359"/>
              <a:gd name="connsiteY89" fmla="*/ 1667624 h 1667623"/>
              <a:gd name="connsiteX90" fmla="*/ 1027257 w 11218359"/>
              <a:gd name="connsiteY90" fmla="*/ 1667624 h 1667623"/>
              <a:gd name="connsiteX91" fmla="*/ 1038697 w 11218359"/>
              <a:gd name="connsiteY91" fmla="*/ 1667624 h 1667623"/>
              <a:gd name="connsiteX92" fmla="*/ 1050136 w 11218359"/>
              <a:gd name="connsiteY92" fmla="*/ 1667624 h 1667623"/>
              <a:gd name="connsiteX93" fmla="*/ 1061576 w 11218359"/>
              <a:gd name="connsiteY93" fmla="*/ 1667624 h 1667623"/>
              <a:gd name="connsiteX94" fmla="*/ 1073015 w 11218359"/>
              <a:gd name="connsiteY94" fmla="*/ 1667624 h 1667623"/>
              <a:gd name="connsiteX95" fmla="*/ 1084455 w 11218359"/>
              <a:gd name="connsiteY95" fmla="*/ 1667624 h 1667623"/>
              <a:gd name="connsiteX96" fmla="*/ 1095894 w 11218359"/>
              <a:gd name="connsiteY96" fmla="*/ 1667624 h 1667623"/>
              <a:gd name="connsiteX97" fmla="*/ 1107334 w 11218359"/>
              <a:gd name="connsiteY97" fmla="*/ 1667624 h 1667623"/>
              <a:gd name="connsiteX98" fmla="*/ 1118773 w 11218359"/>
              <a:gd name="connsiteY98" fmla="*/ 1667624 h 1667623"/>
              <a:gd name="connsiteX99" fmla="*/ 1130213 w 11218359"/>
              <a:gd name="connsiteY99" fmla="*/ 1667624 h 1667623"/>
              <a:gd name="connsiteX100" fmla="*/ 1141652 w 11218359"/>
              <a:gd name="connsiteY100" fmla="*/ 1667624 h 1667623"/>
              <a:gd name="connsiteX101" fmla="*/ 1153092 w 11218359"/>
              <a:gd name="connsiteY101" fmla="*/ 1667624 h 1667623"/>
              <a:gd name="connsiteX102" fmla="*/ 1164531 w 11218359"/>
              <a:gd name="connsiteY102" fmla="*/ 1667624 h 1667623"/>
              <a:gd name="connsiteX103" fmla="*/ 1175971 w 11218359"/>
              <a:gd name="connsiteY103" fmla="*/ 1667624 h 1667623"/>
              <a:gd name="connsiteX104" fmla="*/ 1187406 w 11218359"/>
              <a:gd name="connsiteY104" fmla="*/ 1667624 h 1667623"/>
              <a:gd name="connsiteX105" fmla="*/ 1198845 w 11218359"/>
              <a:gd name="connsiteY105" fmla="*/ 1667624 h 1667623"/>
              <a:gd name="connsiteX106" fmla="*/ 1210285 w 11218359"/>
              <a:gd name="connsiteY106" fmla="*/ 1667624 h 1667623"/>
              <a:gd name="connsiteX107" fmla="*/ 1221724 w 11218359"/>
              <a:gd name="connsiteY107" fmla="*/ 1667624 h 1667623"/>
              <a:gd name="connsiteX108" fmla="*/ 1233164 w 11218359"/>
              <a:gd name="connsiteY108" fmla="*/ 1667624 h 1667623"/>
              <a:gd name="connsiteX109" fmla="*/ 1244603 w 11218359"/>
              <a:gd name="connsiteY109" fmla="*/ 1667624 h 1667623"/>
              <a:gd name="connsiteX110" fmla="*/ 1256043 w 11218359"/>
              <a:gd name="connsiteY110" fmla="*/ 1667624 h 1667623"/>
              <a:gd name="connsiteX111" fmla="*/ 1267482 w 11218359"/>
              <a:gd name="connsiteY111" fmla="*/ 1667624 h 1667623"/>
              <a:gd name="connsiteX112" fmla="*/ 1278922 w 11218359"/>
              <a:gd name="connsiteY112" fmla="*/ 1667624 h 1667623"/>
              <a:gd name="connsiteX113" fmla="*/ 1290361 w 11218359"/>
              <a:gd name="connsiteY113" fmla="*/ 1667624 h 1667623"/>
              <a:gd name="connsiteX114" fmla="*/ 1301801 w 11218359"/>
              <a:gd name="connsiteY114" fmla="*/ 1667624 h 1667623"/>
              <a:gd name="connsiteX115" fmla="*/ 1313240 w 11218359"/>
              <a:gd name="connsiteY115" fmla="*/ 1667624 h 1667623"/>
              <a:gd name="connsiteX116" fmla="*/ 1324680 w 11218359"/>
              <a:gd name="connsiteY116" fmla="*/ 1667624 h 1667623"/>
              <a:gd name="connsiteX117" fmla="*/ 1336120 w 11218359"/>
              <a:gd name="connsiteY117" fmla="*/ 1667624 h 1667623"/>
              <a:gd name="connsiteX118" fmla="*/ 1347559 w 11218359"/>
              <a:gd name="connsiteY118" fmla="*/ 1667624 h 1667623"/>
              <a:gd name="connsiteX119" fmla="*/ 1358999 w 11218359"/>
              <a:gd name="connsiteY119" fmla="*/ 1667624 h 1667623"/>
              <a:gd name="connsiteX120" fmla="*/ 1370438 w 11218359"/>
              <a:gd name="connsiteY120" fmla="*/ 1667624 h 1667623"/>
              <a:gd name="connsiteX121" fmla="*/ 1381878 w 11218359"/>
              <a:gd name="connsiteY121" fmla="*/ 1667624 h 1667623"/>
              <a:gd name="connsiteX122" fmla="*/ 1393317 w 11218359"/>
              <a:gd name="connsiteY122" fmla="*/ 1667624 h 1667623"/>
              <a:gd name="connsiteX123" fmla="*/ 1404757 w 11218359"/>
              <a:gd name="connsiteY123" fmla="*/ 1667624 h 1667623"/>
              <a:gd name="connsiteX124" fmla="*/ 1416196 w 11218359"/>
              <a:gd name="connsiteY124" fmla="*/ 1667624 h 1667623"/>
              <a:gd name="connsiteX125" fmla="*/ 1427636 w 11218359"/>
              <a:gd name="connsiteY125" fmla="*/ 1667624 h 1667623"/>
              <a:gd name="connsiteX126" fmla="*/ 1439075 w 11218359"/>
              <a:gd name="connsiteY126" fmla="*/ 1667624 h 1667623"/>
              <a:gd name="connsiteX127" fmla="*/ 1450515 w 11218359"/>
              <a:gd name="connsiteY127" fmla="*/ 1667624 h 1667623"/>
              <a:gd name="connsiteX128" fmla="*/ 1461954 w 11218359"/>
              <a:gd name="connsiteY128" fmla="*/ 1667624 h 1667623"/>
              <a:gd name="connsiteX129" fmla="*/ 1473394 w 11218359"/>
              <a:gd name="connsiteY129" fmla="*/ 1667624 h 1667623"/>
              <a:gd name="connsiteX130" fmla="*/ 1484833 w 11218359"/>
              <a:gd name="connsiteY130" fmla="*/ 1667624 h 1667623"/>
              <a:gd name="connsiteX131" fmla="*/ 1496273 w 11218359"/>
              <a:gd name="connsiteY131" fmla="*/ 1667624 h 1667623"/>
              <a:gd name="connsiteX132" fmla="*/ 1507712 w 11218359"/>
              <a:gd name="connsiteY132" fmla="*/ 1667624 h 1667623"/>
              <a:gd name="connsiteX133" fmla="*/ 1519152 w 11218359"/>
              <a:gd name="connsiteY133" fmla="*/ 1667624 h 1667623"/>
              <a:gd name="connsiteX134" fmla="*/ 1530591 w 11218359"/>
              <a:gd name="connsiteY134" fmla="*/ 1667624 h 1667623"/>
              <a:gd name="connsiteX135" fmla="*/ 1542031 w 11218359"/>
              <a:gd name="connsiteY135" fmla="*/ 1667624 h 1667623"/>
              <a:gd name="connsiteX136" fmla="*/ 1553471 w 11218359"/>
              <a:gd name="connsiteY136" fmla="*/ 1667624 h 1667623"/>
              <a:gd name="connsiteX137" fmla="*/ 1564910 w 11218359"/>
              <a:gd name="connsiteY137" fmla="*/ 1667624 h 1667623"/>
              <a:gd name="connsiteX138" fmla="*/ 1576349 w 11218359"/>
              <a:gd name="connsiteY138" fmla="*/ 1667624 h 1667623"/>
              <a:gd name="connsiteX139" fmla="*/ 1587789 w 11218359"/>
              <a:gd name="connsiteY139" fmla="*/ 1667624 h 1667623"/>
              <a:gd name="connsiteX140" fmla="*/ 1599229 w 11218359"/>
              <a:gd name="connsiteY140" fmla="*/ 1667624 h 1667623"/>
              <a:gd name="connsiteX141" fmla="*/ 1610668 w 11218359"/>
              <a:gd name="connsiteY141" fmla="*/ 1667624 h 1667623"/>
              <a:gd name="connsiteX142" fmla="*/ 1622107 w 11218359"/>
              <a:gd name="connsiteY142" fmla="*/ 1667624 h 1667623"/>
              <a:gd name="connsiteX143" fmla="*/ 1633547 w 11218359"/>
              <a:gd name="connsiteY143" fmla="*/ 1667624 h 1667623"/>
              <a:gd name="connsiteX144" fmla="*/ 1644987 w 11218359"/>
              <a:gd name="connsiteY144" fmla="*/ 1667624 h 1667623"/>
              <a:gd name="connsiteX145" fmla="*/ 1656426 w 11218359"/>
              <a:gd name="connsiteY145" fmla="*/ 1667624 h 1667623"/>
              <a:gd name="connsiteX146" fmla="*/ 1667866 w 11218359"/>
              <a:gd name="connsiteY146" fmla="*/ 1667624 h 1667623"/>
              <a:gd name="connsiteX147" fmla="*/ 1679305 w 11218359"/>
              <a:gd name="connsiteY147" fmla="*/ 1667624 h 1667623"/>
              <a:gd name="connsiteX148" fmla="*/ 1690745 w 11218359"/>
              <a:gd name="connsiteY148" fmla="*/ 1667624 h 1667623"/>
              <a:gd name="connsiteX149" fmla="*/ 1702184 w 11218359"/>
              <a:gd name="connsiteY149" fmla="*/ 1667624 h 1667623"/>
              <a:gd name="connsiteX150" fmla="*/ 1713619 w 11218359"/>
              <a:gd name="connsiteY150" fmla="*/ 1667624 h 1667623"/>
              <a:gd name="connsiteX151" fmla="*/ 1725063 w 11218359"/>
              <a:gd name="connsiteY151" fmla="*/ 1667624 h 1667623"/>
              <a:gd name="connsiteX152" fmla="*/ 1736498 w 11218359"/>
              <a:gd name="connsiteY152" fmla="*/ 1667624 h 1667623"/>
              <a:gd name="connsiteX153" fmla="*/ 1747938 w 11218359"/>
              <a:gd name="connsiteY153" fmla="*/ 1667624 h 1667623"/>
              <a:gd name="connsiteX154" fmla="*/ 1759377 w 11218359"/>
              <a:gd name="connsiteY154" fmla="*/ 1667624 h 1667623"/>
              <a:gd name="connsiteX155" fmla="*/ 1770817 w 11218359"/>
              <a:gd name="connsiteY155" fmla="*/ 1667624 h 1667623"/>
              <a:gd name="connsiteX156" fmla="*/ 1782256 w 11218359"/>
              <a:gd name="connsiteY156" fmla="*/ 1667624 h 1667623"/>
              <a:gd name="connsiteX157" fmla="*/ 1793696 w 11218359"/>
              <a:gd name="connsiteY157" fmla="*/ 1667624 h 1667623"/>
              <a:gd name="connsiteX158" fmla="*/ 1805135 w 11218359"/>
              <a:gd name="connsiteY158" fmla="*/ 1667624 h 1667623"/>
              <a:gd name="connsiteX159" fmla="*/ 1816575 w 11218359"/>
              <a:gd name="connsiteY159" fmla="*/ 1667624 h 1667623"/>
              <a:gd name="connsiteX160" fmla="*/ 1828014 w 11218359"/>
              <a:gd name="connsiteY160" fmla="*/ 1667624 h 1667623"/>
              <a:gd name="connsiteX161" fmla="*/ 1839454 w 11218359"/>
              <a:gd name="connsiteY161" fmla="*/ 1667624 h 1667623"/>
              <a:gd name="connsiteX162" fmla="*/ 1850893 w 11218359"/>
              <a:gd name="connsiteY162" fmla="*/ 1667624 h 1667623"/>
              <a:gd name="connsiteX163" fmla="*/ 1862333 w 11218359"/>
              <a:gd name="connsiteY163" fmla="*/ 1667624 h 1667623"/>
              <a:gd name="connsiteX164" fmla="*/ 1873772 w 11218359"/>
              <a:gd name="connsiteY164" fmla="*/ 1667624 h 1667623"/>
              <a:gd name="connsiteX165" fmla="*/ 1885212 w 11218359"/>
              <a:gd name="connsiteY165" fmla="*/ 1667624 h 1667623"/>
              <a:gd name="connsiteX166" fmla="*/ 1896651 w 11218359"/>
              <a:gd name="connsiteY166" fmla="*/ 1667624 h 1667623"/>
              <a:gd name="connsiteX167" fmla="*/ 1908091 w 11218359"/>
              <a:gd name="connsiteY167" fmla="*/ 1667624 h 1667623"/>
              <a:gd name="connsiteX168" fmla="*/ 1919531 w 11218359"/>
              <a:gd name="connsiteY168" fmla="*/ 1667624 h 1667623"/>
              <a:gd name="connsiteX169" fmla="*/ 1930970 w 11218359"/>
              <a:gd name="connsiteY169" fmla="*/ 1667624 h 1667623"/>
              <a:gd name="connsiteX170" fmla="*/ 1942409 w 11218359"/>
              <a:gd name="connsiteY170" fmla="*/ 1667624 h 1667623"/>
              <a:gd name="connsiteX171" fmla="*/ 1953849 w 11218359"/>
              <a:gd name="connsiteY171" fmla="*/ 1667624 h 1667623"/>
              <a:gd name="connsiteX172" fmla="*/ 1965289 w 11218359"/>
              <a:gd name="connsiteY172" fmla="*/ 1667624 h 1667623"/>
              <a:gd name="connsiteX173" fmla="*/ 1976728 w 11218359"/>
              <a:gd name="connsiteY173" fmla="*/ 1667624 h 1667623"/>
              <a:gd name="connsiteX174" fmla="*/ 1988168 w 11218359"/>
              <a:gd name="connsiteY174" fmla="*/ 1667624 h 1667623"/>
              <a:gd name="connsiteX175" fmla="*/ 1999607 w 11218359"/>
              <a:gd name="connsiteY175" fmla="*/ 1667624 h 1667623"/>
              <a:gd name="connsiteX176" fmla="*/ 2011047 w 11218359"/>
              <a:gd name="connsiteY176" fmla="*/ 1667624 h 1667623"/>
              <a:gd name="connsiteX177" fmla="*/ 2022486 w 11218359"/>
              <a:gd name="connsiteY177" fmla="*/ 1667624 h 1667623"/>
              <a:gd name="connsiteX178" fmla="*/ 2033926 w 11218359"/>
              <a:gd name="connsiteY178" fmla="*/ 1667624 h 1667623"/>
              <a:gd name="connsiteX179" fmla="*/ 2045365 w 11218359"/>
              <a:gd name="connsiteY179" fmla="*/ 1667624 h 1667623"/>
              <a:gd name="connsiteX180" fmla="*/ 2056805 w 11218359"/>
              <a:gd name="connsiteY180" fmla="*/ 1667624 h 1667623"/>
              <a:gd name="connsiteX181" fmla="*/ 2068244 w 11218359"/>
              <a:gd name="connsiteY181" fmla="*/ 1667624 h 1667623"/>
              <a:gd name="connsiteX182" fmla="*/ 2079684 w 11218359"/>
              <a:gd name="connsiteY182" fmla="*/ 1667624 h 1667623"/>
              <a:gd name="connsiteX183" fmla="*/ 2091123 w 11218359"/>
              <a:gd name="connsiteY183" fmla="*/ 1667624 h 1667623"/>
              <a:gd name="connsiteX184" fmla="*/ 2102563 w 11218359"/>
              <a:gd name="connsiteY184" fmla="*/ 1667624 h 1667623"/>
              <a:gd name="connsiteX185" fmla="*/ 2114002 w 11218359"/>
              <a:gd name="connsiteY185" fmla="*/ 1667624 h 1667623"/>
              <a:gd name="connsiteX186" fmla="*/ 2125442 w 11218359"/>
              <a:gd name="connsiteY186" fmla="*/ 1667624 h 1667623"/>
              <a:gd name="connsiteX187" fmla="*/ 2136882 w 11218359"/>
              <a:gd name="connsiteY187" fmla="*/ 1667624 h 1667623"/>
              <a:gd name="connsiteX188" fmla="*/ 2148321 w 11218359"/>
              <a:gd name="connsiteY188" fmla="*/ 1667624 h 1667623"/>
              <a:gd name="connsiteX189" fmla="*/ 2159760 w 11218359"/>
              <a:gd name="connsiteY189" fmla="*/ 1667624 h 1667623"/>
              <a:gd name="connsiteX190" fmla="*/ 2171200 w 11218359"/>
              <a:gd name="connsiteY190" fmla="*/ 1667624 h 1667623"/>
              <a:gd name="connsiteX191" fmla="*/ 2182640 w 11218359"/>
              <a:gd name="connsiteY191" fmla="*/ 1667624 h 1667623"/>
              <a:gd name="connsiteX192" fmla="*/ 2194079 w 11218359"/>
              <a:gd name="connsiteY192" fmla="*/ 1667624 h 1667623"/>
              <a:gd name="connsiteX193" fmla="*/ 2205519 w 11218359"/>
              <a:gd name="connsiteY193" fmla="*/ 1667624 h 1667623"/>
              <a:gd name="connsiteX194" fmla="*/ 2216958 w 11218359"/>
              <a:gd name="connsiteY194" fmla="*/ 1667624 h 1667623"/>
              <a:gd name="connsiteX195" fmla="*/ 2228393 w 11218359"/>
              <a:gd name="connsiteY195" fmla="*/ 1667624 h 1667623"/>
              <a:gd name="connsiteX196" fmla="*/ 2239837 w 11218359"/>
              <a:gd name="connsiteY196" fmla="*/ 1667624 h 1667623"/>
              <a:gd name="connsiteX197" fmla="*/ 2251272 w 11218359"/>
              <a:gd name="connsiteY197" fmla="*/ 1667624 h 1667623"/>
              <a:gd name="connsiteX198" fmla="*/ 2262716 w 11218359"/>
              <a:gd name="connsiteY198" fmla="*/ 1667624 h 1667623"/>
              <a:gd name="connsiteX199" fmla="*/ 2274151 w 11218359"/>
              <a:gd name="connsiteY199" fmla="*/ 1667624 h 1667623"/>
              <a:gd name="connsiteX200" fmla="*/ 2285591 w 11218359"/>
              <a:gd name="connsiteY200" fmla="*/ 1667624 h 1667623"/>
              <a:gd name="connsiteX201" fmla="*/ 2297030 w 11218359"/>
              <a:gd name="connsiteY201" fmla="*/ 1667624 h 1667623"/>
              <a:gd name="connsiteX202" fmla="*/ 2308470 w 11218359"/>
              <a:gd name="connsiteY202" fmla="*/ 1667624 h 1667623"/>
              <a:gd name="connsiteX203" fmla="*/ 2319909 w 11218359"/>
              <a:gd name="connsiteY203" fmla="*/ 1667624 h 1667623"/>
              <a:gd name="connsiteX204" fmla="*/ 2331349 w 11218359"/>
              <a:gd name="connsiteY204" fmla="*/ 1667624 h 1667623"/>
              <a:gd name="connsiteX205" fmla="*/ 2342788 w 11218359"/>
              <a:gd name="connsiteY205" fmla="*/ 1667624 h 1667623"/>
              <a:gd name="connsiteX206" fmla="*/ 2354228 w 11218359"/>
              <a:gd name="connsiteY206" fmla="*/ 1667624 h 1667623"/>
              <a:gd name="connsiteX207" fmla="*/ 2365667 w 11218359"/>
              <a:gd name="connsiteY207" fmla="*/ 1667624 h 1667623"/>
              <a:gd name="connsiteX208" fmla="*/ 2377107 w 11218359"/>
              <a:gd name="connsiteY208" fmla="*/ 1667624 h 1667623"/>
              <a:gd name="connsiteX209" fmla="*/ 2388546 w 11218359"/>
              <a:gd name="connsiteY209" fmla="*/ 1667624 h 1667623"/>
              <a:gd name="connsiteX210" fmla="*/ 2399986 w 11218359"/>
              <a:gd name="connsiteY210" fmla="*/ 1667624 h 1667623"/>
              <a:gd name="connsiteX211" fmla="*/ 2411425 w 11218359"/>
              <a:gd name="connsiteY211" fmla="*/ 1667624 h 1667623"/>
              <a:gd name="connsiteX212" fmla="*/ 2422865 w 11218359"/>
              <a:gd name="connsiteY212" fmla="*/ 1667624 h 1667623"/>
              <a:gd name="connsiteX213" fmla="*/ 2434304 w 11218359"/>
              <a:gd name="connsiteY213" fmla="*/ 1667624 h 1667623"/>
              <a:gd name="connsiteX214" fmla="*/ 2445744 w 11218359"/>
              <a:gd name="connsiteY214" fmla="*/ 1667624 h 1667623"/>
              <a:gd name="connsiteX215" fmla="*/ 2457184 w 11218359"/>
              <a:gd name="connsiteY215" fmla="*/ 1667624 h 1667623"/>
              <a:gd name="connsiteX216" fmla="*/ 2468623 w 11218359"/>
              <a:gd name="connsiteY216" fmla="*/ 1667624 h 1667623"/>
              <a:gd name="connsiteX217" fmla="*/ 2480062 w 11218359"/>
              <a:gd name="connsiteY217" fmla="*/ 1667624 h 1667623"/>
              <a:gd name="connsiteX218" fmla="*/ 2491502 w 11218359"/>
              <a:gd name="connsiteY218" fmla="*/ 1667624 h 1667623"/>
              <a:gd name="connsiteX219" fmla="*/ 2502942 w 11218359"/>
              <a:gd name="connsiteY219" fmla="*/ 1667624 h 1667623"/>
              <a:gd name="connsiteX220" fmla="*/ 2514381 w 11218359"/>
              <a:gd name="connsiteY220" fmla="*/ 1667624 h 1667623"/>
              <a:gd name="connsiteX221" fmla="*/ 2525821 w 11218359"/>
              <a:gd name="connsiteY221" fmla="*/ 1667624 h 1667623"/>
              <a:gd name="connsiteX222" fmla="*/ 2537260 w 11218359"/>
              <a:gd name="connsiteY222" fmla="*/ 1667624 h 1667623"/>
              <a:gd name="connsiteX223" fmla="*/ 2548700 w 11218359"/>
              <a:gd name="connsiteY223" fmla="*/ 1667624 h 1667623"/>
              <a:gd name="connsiteX224" fmla="*/ 2560139 w 11218359"/>
              <a:gd name="connsiteY224" fmla="*/ 1667624 h 1667623"/>
              <a:gd name="connsiteX225" fmla="*/ 2571579 w 11218359"/>
              <a:gd name="connsiteY225" fmla="*/ 1667624 h 1667623"/>
              <a:gd name="connsiteX226" fmla="*/ 2583018 w 11218359"/>
              <a:gd name="connsiteY226" fmla="*/ 1667624 h 1667623"/>
              <a:gd name="connsiteX227" fmla="*/ 2594458 w 11218359"/>
              <a:gd name="connsiteY227" fmla="*/ 1667624 h 1667623"/>
              <a:gd name="connsiteX228" fmla="*/ 2605897 w 11218359"/>
              <a:gd name="connsiteY228" fmla="*/ 1667624 h 1667623"/>
              <a:gd name="connsiteX229" fmla="*/ 2617337 w 11218359"/>
              <a:gd name="connsiteY229" fmla="*/ 1667624 h 1667623"/>
              <a:gd name="connsiteX230" fmla="*/ 2628776 w 11218359"/>
              <a:gd name="connsiteY230" fmla="*/ 1667624 h 1667623"/>
              <a:gd name="connsiteX231" fmla="*/ 2640216 w 11218359"/>
              <a:gd name="connsiteY231" fmla="*/ 1667624 h 1667623"/>
              <a:gd name="connsiteX232" fmla="*/ 2651655 w 11218359"/>
              <a:gd name="connsiteY232" fmla="*/ 1667624 h 1667623"/>
              <a:gd name="connsiteX233" fmla="*/ 2663095 w 11218359"/>
              <a:gd name="connsiteY233" fmla="*/ 1667624 h 1667623"/>
              <a:gd name="connsiteX234" fmla="*/ 2674535 w 11218359"/>
              <a:gd name="connsiteY234" fmla="*/ 1667624 h 1667623"/>
              <a:gd name="connsiteX235" fmla="*/ 2685974 w 11218359"/>
              <a:gd name="connsiteY235" fmla="*/ 1667624 h 1667623"/>
              <a:gd name="connsiteX236" fmla="*/ 2697413 w 11218359"/>
              <a:gd name="connsiteY236" fmla="*/ 1667624 h 1667623"/>
              <a:gd name="connsiteX237" fmla="*/ 2708853 w 11218359"/>
              <a:gd name="connsiteY237" fmla="*/ 1667624 h 1667623"/>
              <a:gd name="connsiteX238" fmla="*/ 2720293 w 11218359"/>
              <a:gd name="connsiteY238" fmla="*/ 1667624 h 1667623"/>
              <a:gd name="connsiteX239" fmla="*/ 2731727 w 11218359"/>
              <a:gd name="connsiteY239" fmla="*/ 1667624 h 1667623"/>
              <a:gd name="connsiteX240" fmla="*/ 2743172 w 11218359"/>
              <a:gd name="connsiteY240" fmla="*/ 1667624 h 1667623"/>
              <a:gd name="connsiteX241" fmla="*/ 2754611 w 11218359"/>
              <a:gd name="connsiteY241" fmla="*/ 1667624 h 1667623"/>
              <a:gd name="connsiteX242" fmla="*/ 2766046 w 11218359"/>
              <a:gd name="connsiteY242" fmla="*/ 1667624 h 1667623"/>
              <a:gd name="connsiteX243" fmla="*/ 2777490 w 11218359"/>
              <a:gd name="connsiteY243" fmla="*/ 1667624 h 1667623"/>
              <a:gd name="connsiteX244" fmla="*/ 2788925 w 11218359"/>
              <a:gd name="connsiteY244" fmla="*/ 1667624 h 1667623"/>
              <a:gd name="connsiteX245" fmla="*/ 2800364 w 11218359"/>
              <a:gd name="connsiteY245" fmla="*/ 1667624 h 1667623"/>
              <a:gd name="connsiteX246" fmla="*/ 2811804 w 11218359"/>
              <a:gd name="connsiteY246" fmla="*/ 1667624 h 1667623"/>
              <a:gd name="connsiteX247" fmla="*/ 2823243 w 11218359"/>
              <a:gd name="connsiteY247" fmla="*/ 1667624 h 1667623"/>
              <a:gd name="connsiteX248" fmla="*/ 2834683 w 11218359"/>
              <a:gd name="connsiteY248" fmla="*/ 1667624 h 1667623"/>
              <a:gd name="connsiteX249" fmla="*/ 2846123 w 11218359"/>
              <a:gd name="connsiteY249" fmla="*/ 1667624 h 1667623"/>
              <a:gd name="connsiteX250" fmla="*/ 2857562 w 11218359"/>
              <a:gd name="connsiteY250" fmla="*/ 1667624 h 1667623"/>
              <a:gd name="connsiteX251" fmla="*/ 2869001 w 11218359"/>
              <a:gd name="connsiteY251" fmla="*/ 1667624 h 1667623"/>
              <a:gd name="connsiteX252" fmla="*/ 2880441 w 11218359"/>
              <a:gd name="connsiteY252" fmla="*/ 1667624 h 1667623"/>
              <a:gd name="connsiteX253" fmla="*/ 2891881 w 11218359"/>
              <a:gd name="connsiteY253" fmla="*/ 1667624 h 1667623"/>
              <a:gd name="connsiteX254" fmla="*/ 2903320 w 11218359"/>
              <a:gd name="connsiteY254" fmla="*/ 1667624 h 1667623"/>
              <a:gd name="connsiteX255" fmla="*/ 2914760 w 11218359"/>
              <a:gd name="connsiteY255" fmla="*/ 1667624 h 1667623"/>
              <a:gd name="connsiteX256" fmla="*/ 2926199 w 11218359"/>
              <a:gd name="connsiteY256" fmla="*/ 1667624 h 1667623"/>
              <a:gd name="connsiteX257" fmla="*/ 2937639 w 11218359"/>
              <a:gd name="connsiteY257" fmla="*/ 1667624 h 1667623"/>
              <a:gd name="connsiteX258" fmla="*/ 2949078 w 11218359"/>
              <a:gd name="connsiteY258" fmla="*/ 1667624 h 1667623"/>
              <a:gd name="connsiteX259" fmla="*/ 2960518 w 11218359"/>
              <a:gd name="connsiteY259" fmla="*/ 1667624 h 1667623"/>
              <a:gd name="connsiteX260" fmla="*/ 2971957 w 11218359"/>
              <a:gd name="connsiteY260" fmla="*/ 1667624 h 1667623"/>
              <a:gd name="connsiteX261" fmla="*/ 2983397 w 11218359"/>
              <a:gd name="connsiteY261" fmla="*/ 1667624 h 1667623"/>
              <a:gd name="connsiteX262" fmla="*/ 2994837 w 11218359"/>
              <a:gd name="connsiteY262" fmla="*/ 1667624 h 1667623"/>
              <a:gd name="connsiteX263" fmla="*/ 3006276 w 11218359"/>
              <a:gd name="connsiteY263" fmla="*/ 1667624 h 1667623"/>
              <a:gd name="connsiteX264" fmla="*/ 3017715 w 11218359"/>
              <a:gd name="connsiteY264" fmla="*/ 1667624 h 1667623"/>
              <a:gd name="connsiteX265" fmla="*/ 3029155 w 11218359"/>
              <a:gd name="connsiteY265" fmla="*/ 1667624 h 1667623"/>
              <a:gd name="connsiteX266" fmla="*/ 3040594 w 11218359"/>
              <a:gd name="connsiteY266" fmla="*/ 1667624 h 1667623"/>
              <a:gd name="connsiteX267" fmla="*/ 3052034 w 11218359"/>
              <a:gd name="connsiteY267" fmla="*/ 1667624 h 1667623"/>
              <a:gd name="connsiteX268" fmla="*/ 3063474 w 11218359"/>
              <a:gd name="connsiteY268" fmla="*/ 1667624 h 1667623"/>
              <a:gd name="connsiteX269" fmla="*/ 3074913 w 11218359"/>
              <a:gd name="connsiteY269" fmla="*/ 1667624 h 1667623"/>
              <a:gd name="connsiteX270" fmla="*/ 3086352 w 11218359"/>
              <a:gd name="connsiteY270" fmla="*/ 1667624 h 1667623"/>
              <a:gd name="connsiteX271" fmla="*/ 3097792 w 11218359"/>
              <a:gd name="connsiteY271" fmla="*/ 1667624 h 1667623"/>
              <a:gd name="connsiteX272" fmla="*/ 3109232 w 11218359"/>
              <a:gd name="connsiteY272" fmla="*/ 1667624 h 1667623"/>
              <a:gd name="connsiteX273" fmla="*/ 3120671 w 11218359"/>
              <a:gd name="connsiteY273" fmla="*/ 1667624 h 1667623"/>
              <a:gd name="connsiteX274" fmla="*/ 3132111 w 11218359"/>
              <a:gd name="connsiteY274" fmla="*/ 1667624 h 1667623"/>
              <a:gd name="connsiteX275" fmla="*/ 3143550 w 11218359"/>
              <a:gd name="connsiteY275" fmla="*/ 1667624 h 1667623"/>
              <a:gd name="connsiteX276" fmla="*/ 3154990 w 11218359"/>
              <a:gd name="connsiteY276" fmla="*/ 1667624 h 1667623"/>
              <a:gd name="connsiteX277" fmla="*/ 3166429 w 11218359"/>
              <a:gd name="connsiteY277" fmla="*/ 1667624 h 1667623"/>
              <a:gd name="connsiteX278" fmla="*/ 3177869 w 11218359"/>
              <a:gd name="connsiteY278" fmla="*/ 1667624 h 1667623"/>
              <a:gd name="connsiteX279" fmla="*/ 3189308 w 11218359"/>
              <a:gd name="connsiteY279" fmla="*/ 1667624 h 1667623"/>
              <a:gd name="connsiteX280" fmla="*/ 3200748 w 11218359"/>
              <a:gd name="connsiteY280" fmla="*/ 1667624 h 1667623"/>
              <a:gd name="connsiteX281" fmla="*/ 3212187 w 11218359"/>
              <a:gd name="connsiteY281" fmla="*/ 1667624 h 1667623"/>
              <a:gd name="connsiteX282" fmla="*/ 3223627 w 11218359"/>
              <a:gd name="connsiteY282" fmla="*/ 1667624 h 1667623"/>
              <a:gd name="connsiteX283" fmla="*/ 3235066 w 11218359"/>
              <a:gd name="connsiteY283" fmla="*/ 1667624 h 1667623"/>
              <a:gd name="connsiteX284" fmla="*/ 3246501 w 11218359"/>
              <a:gd name="connsiteY284" fmla="*/ 1667624 h 1667623"/>
              <a:gd name="connsiteX285" fmla="*/ 3257945 w 11218359"/>
              <a:gd name="connsiteY285" fmla="*/ 1667624 h 1667623"/>
              <a:gd name="connsiteX286" fmla="*/ 3269385 w 11218359"/>
              <a:gd name="connsiteY286" fmla="*/ 1667624 h 1667623"/>
              <a:gd name="connsiteX287" fmla="*/ 3280825 w 11218359"/>
              <a:gd name="connsiteY287" fmla="*/ 1667624 h 1667623"/>
              <a:gd name="connsiteX288" fmla="*/ 3292264 w 11218359"/>
              <a:gd name="connsiteY288" fmla="*/ 1667624 h 1667623"/>
              <a:gd name="connsiteX289" fmla="*/ 3303699 w 11218359"/>
              <a:gd name="connsiteY289" fmla="*/ 1667624 h 1667623"/>
              <a:gd name="connsiteX290" fmla="*/ 3315143 w 11218359"/>
              <a:gd name="connsiteY290" fmla="*/ 1667624 h 1667623"/>
              <a:gd name="connsiteX291" fmla="*/ 3326578 w 11218359"/>
              <a:gd name="connsiteY291" fmla="*/ 1667624 h 1667623"/>
              <a:gd name="connsiteX292" fmla="*/ 3338017 w 11218359"/>
              <a:gd name="connsiteY292" fmla="*/ 1667624 h 1667623"/>
              <a:gd name="connsiteX293" fmla="*/ 3349457 w 11218359"/>
              <a:gd name="connsiteY293" fmla="*/ 1667624 h 1667623"/>
              <a:gd name="connsiteX294" fmla="*/ 3360896 w 11218359"/>
              <a:gd name="connsiteY294" fmla="*/ 1667624 h 1667623"/>
              <a:gd name="connsiteX295" fmla="*/ 3372336 w 11218359"/>
              <a:gd name="connsiteY295" fmla="*/ 1667624 h 1667623"/>
              <a:gd name="connsiteX296" fmla="*/ 3383776 w 11218359"/>
              <a:gd name="connsiteY296" fmla="*/ 1667624 h 1667623"/>
              <a:gd name="connsiteX297" fmla="*/ 3395215 w 11218359"/>
              <a:gd name="connsiteY297" fmla="*/ 1667624 h 1667623"/>
              <a:gd name="connsiteX298" fmla="*/ 3406654 w 11218359"/>
              <a:gd name="connsiteY298" fmla="*/ 1667624 h 1667623"/>
              <a:gd name="connsiteX299" fmla="*/ 3418094 w 11218359"/>
              <a:gd name="connsiteY299" fmla="*/ 1667624 h 1667623"/>
              <a:gd name="connsiteX300" fmla="*/ 3429534 w 11218359"/>
              <a:gd name="connsiteY300" fmla="*/ 1667624 h 1667623"/>
              <a:gd name="connsiteX301" fmla="*/ 3440973 w 11218359"/>
              <a:gd name="connsiteY301" fmla="*/ 1667624 h 1667623"/>
              <a:gd name="connsiteX302" fmla="*/ 3452413 w 11218359"/>
              <a:gd name="connsiteY302" fmla="*/ 1667624 h 1667623"/>
              <a:gd name="connsiteX303" fmla="*/ 3463852 w 11218359"/>
              <a:gd name="connsiteY303" fmla="*/ 1667624 h 1667623"/>
              <a:gd name="connsiteX304" fmla="*/ 3475292 w 11218359"/>
              <a:gd name="connsiteY304" fmla="*/ 1667624 h 1667623"/>
              <a:gd name="connsiteX305" fmla="*/ 3486731 w 11218359"/>
              <a:gd name="connsiteY305" fmla="*/ 1667624 h 1667623"/>
              <a:gd name="connsiteX306" fmla="*/ 3498171 w 11218359"/>
              <a:gd name="connsiteY306" fmla="*/ 1667624 h 1667623"/>
              <a:gd name="connsiteX307" fmla="*/ 3509610 w 11218359"/>
              <a:gd name="connsiteY307" fmla="*/ 1667624 h 1667623"/>
              <a:gd name="connsiteX308" fmla="*/ 3521050 w 11218359"/>
              <a:gd name="connsiteY308" fmla="*/ 1667624 h 1667623"/>
              <a:gd name="connsiteX309" fmla="*/ 3532489 w 11218359"/>
              <a:gd name="connsiteY309" fmla="*/ 1667624 h 1667623"/>
              <a:gd name="connsiteX310" fmla="*/ 3543929 w 11218359"/>
              <a:gd name="connsiteY310" fmla="*/ 1667624 h 1667623"/>
              <a:gd name="connsiteX311" fmla="*/ 3555368 w 11218359"/>
              <a:gd name="connsiteY311" fmla="*/ 1667624 h 1667623"/>
              <a:gd name="connsiteX312" fmla="*/ 3566808 w 11218359"/>
              <a:gd name="connsiteY312" fmla="*/ 1667624 h 1667623"/>
              <a:gd name="connsiteX313" fmla="*/ 3578247 w 11218359"/>
              <a:gd name="connsiteY313" fmla="*/ 1667624 h 1667623"/>
              <a:gd name="connsiteX314" fmla="*/ 3589687 w 11218359"/>
              <a:gd name="connsiteY314" fmla="*/ 1667624 h 1667623"/>
              <a:gd name="connsiteX315" fmla="*/ 3601127 w 11218359"/>
              <a:gd name="connsiteY315" fmla="*/ 1667624 h 1667623"/>
              <a:gd name="connsiteX316" fmla="*/ 3612566 w 11218359"/>
              <a:gd name="connsiteY316" fmla="*/ 1667624 h 1667623"/>
              <a:gd name="connsiteX317" fmla="*/ 3624005 w 11218359"/>
              <a:gd name="connsiteY317" fmla="*/ 1667624 h 1667623"/>
              <a:gd name="connsiteX318" fmla="*/ 3635445 w 11218359"/>
              <a:gd name="connsiteY318" fmla="*/ 1667624 h 1667623"/>
              <a:gd name="connsiteX319" fmla="*/ 3646885 w 11218359"/>
              <a:gd name="connsiteY319" fmla="*/ 1667624 h 1667623"/>
              <a:gd name="connsiteX320" fmla="*/ 3658324 w 11218359"/>
              <a:gd name="connsiteY320" fmla="*/ 1667624 h 1667623"/>
              <a:gd name="connsiteX321" fmla="*/ 3669764 w 11218359"/>
              <a:gd name="connsiteY321" fmla="*/ 1667624 h 1667623"/>
              <a:gd name="connsiteX322" fmla="*/ 3681203 w 11218359"/>
              <a:gd name="connsiteY322" fmla="*/ 1667624 h 1667623"/>
              <a:gd name="connsiteX323" fmla="*/ 3692643 w 11218359"/>
              <a:gd name="connsiteY323" fmla="*/ 1667624 h 1667623"/>
              <a:gd name="connsiteX324" fmla="*/ 3704082 w 11218359"/>
              <a:gd name="connsiteY324" fmla="*/ 1667624 h 1667623"/>
              <a:gd name="connsiteX325" fmla="*/ 3715522 w 11218359"/>
              <a:gd name="connsiteY325" fmla="*/ 1667624 h 1667623"/>
              <a:gd name="connsiteX326" fmla="*/ 3726961 w 11218359"/>
              <a:gd name="connsiteY326" fmla="*/ 1667624 h 1667623"/>
              <a:gd name="connsiteX327" fmla="*/ 3738401 w 11218359"/>
              <a:gd name="connsiteY327" fmla="*/ 1667624 h 1667623"/>
              <a:gd name="connsiteX328" fmla="*/ 3749840 w 11218359"/>
              <a:gd name="connsiteY328" fmla="*/ 1667624 h 1667623"/>
              <a:gd name="connsiteX329" fmla="*/ 3761280 w 11218359"/>
              <a:gd name="connsiteY329" fmla="*/ 1667624 h 1667623"/>
              <a:gd name="connsiteX330" fmla="*/ 3772719 w 11218359"/>
              <a:gd name="connsiteY330" fmla="*/ 1667624 h 1667623"/>
              <a:gd name="connsiteX331" fmla="*/ 3784154 w 11218359"/>
              <a:gd name="connsiteY331" fmla="*/ 1667624 h 1667623"/>
              <a:gd name="connsiteX332" fmla="*/ 3795598 w 11218359"/>
              <a:gd name="connsiteY332" fmla="*/ 1667624 h 1667623"/>
              <a:gd name="connsiteX333" fmla="*/ 3807033 w 11218359"/>
              <a:gd name="connsiteY333" fmla="*/ 1667624 h 1667623"/>
              <a:gd name="connsiteX334" fmla="*/ 3818473 w 11218359"/>
              <a:gd name="connsiteY334" fmla="*/ 1667624 h 1667623"/>
              <a:gd name="connsiteX335" fmla="*/ 3829917 w 11218359"/>
              <a:gd name="connsiteY335" fmla="*/ 1667624 h 1667623"/>
              <a:gd name="connsiteX336" fmla="*/ 3841352 w 11218359"/>
              <a:gd name="connsiteY336" fmla="*/ 1667624 h 1667623"/>
              <a:gd name="connsiteX337" fmla="*/ 3852791 w 11218359"/>
              <a:gd name="connsiteY337" fmla="*/ 1667624 h 1667623"/>
              <a:gd name="connsiteX338" fmla="*/ 3864231 w 11218359"/>
              <a:gd name="connsiteY338" fmla="*/ 1667624 h 1667623"/>
              <a:gd name="connsiteX339" fmla="*/ 3875670 w 11218359"/>
              <a:gd name="connsiteY339" fmla="*/ 1667624 h 1667623"/>
              <a:gd name="connsiteX340" fmla="*/ 3887110 w 11218359"/>
              <a:gd name="connsiteY340" fmla="*/ 1667624 h 1667623"/>
              <a:gd name="connsiteX341" fmla="*/ 3898549 w 11218359"/>
              <a:gd name="connsiteY341" fmla="*/ 1667624 h 1667623"/>
              <a:gd name="connsiteX342" fmla="*/ 3909989 w 11218359"/>
              <a:gd name="connsiteY342" fmla="*/ 1667624 h 1667623"/>
              <a:gd name="connsiteX343" fmla="*/ 3921447 w 11218359"/>
              <a:gd name="connsiteY343" fmla="*/ 1667624 h 1667623"/>
              <a:gd name="connsiteX344" fmla="*/ 3932878 w 11218359"/>
              <a:gd name="connsiteY344" fmla="*/ 1667624 h 1667623"/>
              <a:gd name="connsiteX345" fmla="*/ 3944307 w 11218359"/>
              <a:gd name="connsiteY345" fmla="*/ 1667624 h 1667623"/>
              <a:gd name="connsiteX346" fmla="*/ 3955737 w 11218359"/>
              <a:gd name="connsiteY346" fmla="*/ 1667624 h 1667623"/>
              <a:gd name="connsiteX347" fmla="*/ 3967167 w 11218359"/>
              <a:gd name="connsiteY347" fmla="*/ 1667624 h 1667623"/>
              <a:gd name="connsiteX348" fmla="*/ 3978645 w 11218359"/>
              <a:gd name="connsiteY348" fmla="*/ 1667624 h 1667623"/>
              <a:gd name="connsiteX349" fmla="*/ 3990075 w 11218359"/>
              <a:gd name="connsiteY349" fmla="*/ 1667624 h 1667623"/>
              <a:gd name="connsiteX350" fmla="*/ 4001505 w 11218359"/>
              <a:gd name="connsiteY350" fmla="*/ 1667624 h 1667623"/>
              <a:gd name="connsiteX351" fmla="*/ 4012935 w 11218359"/>
              <a:gd name="connsiteY351" fmla="*/ 1667624 h 1667623"/>
              <a:gd name="connsiteX352" fmla="*/ 4024365 w 11218359"/>
              <a:gd name="connsiteY352" fmla="*/ 1667624 h 1667623"/>
              <a:gd name="connsiteX353" fmla="*/ 4035843 w 11218359"/>
              <a:gd name="connsiteY353" fmla="*/ 1667624 h 1667623"/>
              <a:gd name="connsiteX354" fmla="*/ 4047273 w 11218359"/>
              <a:gd name="connsiteY354" fmla="*/ 1667624 h 1667623"/>
              <a:gd name="connsiteX355" fmla="*/ 4058702 w 11218359"/>
              <a:gd name="connsiteY355" fmla="*/ 1667624 h 1667623"/>
              <a:gd name="connsiteX356" fmla="*/ 4070133 w 11218359"/>
              <a:gd name="connsiteY356" fmla="*/ 1667624 h 1667623"/>
              <a:gd name="connsiteX357" fmla="*/ 4081563 w 11218359"/>
              <a:gd name="connsiteY357" fmla="*/ 1667624 h 1667623"/>
              <a:gd name="connsiteX358" fmla="*/ 4093040 w 11218359"/>
              <a:gd name="connsiteY358" fmla="*/ 1667624 h 1667623"/>
              <a:gd name="connsiteX359" fmla="*/ 4104471 w 11218359"/>
              <a:gd name="connsiteY359" fmla="*/ 1667624 h 1667623"/>
              <a:gd name="connsiteX360" fmla="*/ 4115900 w 11218359"/>
              <a:gd name="connsiteY360" fmla="*/ 1667624 h 1667623"/>
              <a:gd name="connsiteX361" fmla="*/ 4127330 w 11218359"/>
              <a:gd name="connsiteY361" fmla="*/ 1667624 h 1667623"/>
              <a:gd name="connsiteX362" fmla="*/ 4138760 w 11218359"/>
              <a:gd name="connsiteY362" fmla="*/ 1667624 h 1667623"/>
              <a:gd name="connsiteX363" fmla="*/ 4150238 w 11218359"/>
              <a:gd name="connsiteY363" fmla="*/ 1667624 h 1667623"/>
              <a:gd name="connsiteX364" fmla="*/ 4161668 w 11218359"/>
              <a:gd name="connsiteY364" fmla="*/ 1667624 h 1667623"/>
              <a:gd name="connsiteX365" fmla="*/ 4173098 w 11218359"/>
              <a:gd name="connsiteY365" fmla="*/ 1667624 h 1667623"/>
              <a:gd name="connsiteX366" fmla="*/ 4184528 w 11218359"/>
              <a:gd name="connsiteY366" fmla="*/ 1667624 h 1667623"/>
              <a:gd name="connsiteX367" fmla="*/ 4195958 w 11218359"/>
              <a:gd name="connsiteY367" fmla="*/ 1667624 h 1667623"/>
              <a:gd name="connsiteX368" fmla="*/ 4207436 w 11218359"/>
              <a:gd name="connsiteY368" fmla="*/ 1667624 h 1667623"/>
              <a:gd name="connsiteX369" fmla="*/ 4218865 w 11218359"/>
              <a:gd name="connsiteY369" fmla="*/ 1667624 h 1667623"/>
              <a:gd name="connsiteX370" fmla="*/ 4230296 w 11218359"/>
              <a:gd name="connsiteY370" fmla="*/ 1667624 h 1667623"/>
              <a:gd name="connsiteX371" fmla="*/ 4241726 w 11218359"/>
              <a:gd name="connsiteY371" fmla="*/ 1667624 h 1667623"/>
              <a:gd name="connsiteX372" fmla="*/ 4253156 w 11218359"/>
              <a:gd name="connsiteY372" fmla="*/ 1667624 h 1667623"/>
              <a:gd name="connsiteX373" fmla="*/ 4264634 w 11218359"/>
              <a:gd name="connsiteY373" fmla="*/ 1667624 h 1667623"/>
              <a:gd name="connsiteX374" fmla="*/ 4276063 w 11218359"/>
              <a:gd name="connsiteY374" fmla="*/ 1667624 h 1667623"/>
              <a:gd name="connsiteX375" fmla="*/ 4287493 w 11218359"/>
              <a:gd name="connsiteY375" fmla="*/ 1667624 h 1667623"/>
              <a:gd name="connsiteX376" fmla="*/ 4298923 w 11218359"/>
              <a:gd name="connsiteY376" fmla="*/ 1667624 h 1667623"/>
              <a:gd name="connsiteX377" fmla="*/ 4310353 w 11218359"/>
              <a:gd name="connsiteY377" fmla="*/ 1667624 h 1667623"/>
              <a:gd name="connsiteX378" fmla="*/ 4321831 w 11218359"/>
              <a:gd name="connsiteY378" fmla="*/ 1667624 h 1667623"/>
              <a:gd name="connsiteX379" fmla="*/ 4333261 w 11218359"/>
              <a:gd name="connsiteY379" fmla="*/ 1667624 h 1667623"/>
              <a:gd name="connsiteX380" fmla="*/ 4344691 w 11218359"/>
              <a:gd name="connsiteY380" fmla="*/ 1667624 h 1667623"/>
              <a:gd name="connsiteX381" fmla="*/ 4356121 w 11218359"/>
              <a:gd name="connsiteY381" fmla="*/ 1667624 h 1667623"/>
              <a:gd name="connsiteX382" fmla="*/ 4367551 w 11218359"/>
              <a:gd name="connsiteY382" fmla="*/ 1667624 h 1667623"/>
              <a:gd name="connsiteX383" fmla="*/ 4379028 w 11218359"/>
              <a:gd name="connsiteY383" fmla="*/ 1667624 h 1667623"/>
              <a:gd name="connsiteX384" fmla="*/ 4390458 w 11218359"/>
              <a:gd name="connsiteY384" fmla="*/ 1667624 h 1667623"/>
              <a:gd name="connsiteX385" fmla="*/ 4401889 w 11218359"/>
              <a:gd name="connsiteY385" fmla="*/ 1667624 h 1667623"/>
              <a:gd name="connsiteX386" fmla="*/ 4413319 w 11218359"/>
              <a:gd name="connsiteY386" fmla="*/ 1667624 h 1667623"/>
              <a:gd name="connsiteX387" fmla="*/ 4424749 w 11218359"/>
              <a:gd name="connsiteY387" fmla="*/ 1667624 h 1667623"/>
              <a:gd name="connsiteX388" fmla="*/ 4436226 w 11218359"/>
              <a:gd name="connsiteY388" fmla="*/ 1667624 h 1667623"/>
              <a:gd name="connsiteX389" fmla="*/ 4447656 w 11218359"/>
              <a:gd name="connsiteY389" fmla="*/ 1667624 h 1667623"/>
              <a:gd name="connsiteX390" fmla="*/ 4459086 w 11218359"/>
              <a:gd name="connsiteY390" fmla="*/ 1667624 h 1667623"/>
              <a:gd name="connsiteX391" fmla="*/ 4470516 w 11218359"/>
              <a:gd name="connsiteY391" fmla="*/ 1667624 h 1667623"/>
              <a:gd name="connsiteX392" fmla="*/ 4481946 w 11218359"/>
              <a:gd name="connsiteY392" fmla="*/ 1667624 h 1667623"/>
              <a:gd name="connsiteX393" fmla="*/ 4493424 w 11218359"/>
              <a:gd name="connsiteY393" fmla="*/ 1667624 h 1667623"/>
              <a:gd name="connsiteX394" fmla="*/ 4504854 w 11218359"/>
              <a:gd name="connsiteY394" fmla="*/ 1667624 h 1667623"/>
              <a:gd name="connsiteX395" fmla="*/ 4516284 w 11218359"/>
              <a:gd name="connsiteY395" fmla="*/ 1667624 h 1667623"/>
              <a:gd name="connsiteX396" fmla="*/ 4527714 w 11218359"/>
              <a:gd name="connsiteY396" fmla="*/ 1667624 h 1667623"/>
              <a:gd name="connsiteX397" fmla="*/ 4539144 w 11218359"/>
              <a:gd name="connsiteY397" fmla="*/ 1667624 h 1667623"/>
              <a:gd name="connsiteX398" fmla="*/ 4550621 w 11218359"/>
              <a:gd name="connsiteY398" fmla="*/ 1667624 h 1667623"/>
              <a:gd name="connsiteX399" fmla="*/ 4562051 w 11218359"/>
              <a:gd name="connsiteY399" fmla="*/ 1667624 h 1667623"/>
              <a:gd name="connsiteX400" fmla="*/ 4573482 w 11218359"/>
              <a:gd name="connsiteY400" fmla="*/ 1667624 h 1667623"/>
              <a:gd name="connsiteX401" fmla="*/ 4584912 w 11218359"/>
              <a:gd name="connsiteY401" fmla="*/ 1667624 h 1667623"/>
              <a:gd name="connsiteX402" fmla="*/ 4596341 w 11218359"/>
              <a:gd name="connsiteY402" fmla="*/ 1667624 h 1667623"/>
              <a:gd name="connsiteX403" fmla="*/ 4607771 w 11218359"/>
              <a:gd name="connsiteY403" fmla="*/ 1667624 h 1667623"/>
              <a:gd name="connsiteX404" fmla="*/ 4619249 w 11218359"/>
              <a:gd name="connsiteY404" fmla="*/ 1667624 h 1667623"/>
              <a:gd name="connsiteX405" fmla="*/ 4630679 w 11218359"/>
              <a:gd name="connsiteY405" fmla="*/ 1667624 h 1667623"/>
              <a:gd name="connsiteX406" fmla="*/ 4642109 w 11218359"/>
              <a:gd name="connsiteY406" fmla="*/ 1667624 h 1667623"/>
              <a:gd name="connsiteX407" fmla="*/ 4653539 w 11218359"/>
              <a:gd name="connsiteY407" fmla="*/ 1667624 h 1667623"/>
              <a:gd name="connsiteX408" fmla="*/ 4664969 w 11218359"/>
              <a:gd name="connsiteY408" fmla="*/ 1667624 h 1667623"/>
              <a:gd name="connsiteX409" fmla="*/ 4676447 w 11218359"/>
              <a:gd name="connsiteY409" fmla="*/ 1667624 h 1667623"/>
              <a:gd name="connsiteX410" fmla="*/ 4687877 w 11218359"/>
              <a:gd name="connsiteY410" fmla="*/ 1667624 h 1667623"/>
              <a:gd name="connsiteX411" fmla="*/ 4699306 w 11218359"/>
              <a:gd name="connsiteY411" fmla="*/ 1667624 h 1667623"/>
              <a:gd name="connsiteX412" fmla="*/ 4710737 w 11218359"/>
              <a:gd name="connsiteY412" fmla="*/ 1667624 h 1667623"/>
              <a:gd name="connsiteX413" fmla="*/ 4722167 w 11218359"/>
              <a:gd name="connsiteY413" fmla="*/ 1667624 h 1667623"/>
              <a:gd name="connsiteX414" fmla="*/ 4733644 w 11218359"/>
              <a:gd name="connsiteY414" fmla="*/ 1667624 h 1667623"/>
              <a:gd name="connsiteX415" fmla="*/ 4745075 w 11218359"/>
              <a:gd name="connsiteY415" fmla="*/ 1667624 h 1667623"/>
              <a:gd name="connsiteX416" fmla="*/ 4756504 w 11218359"/>
              <a:gd name="connsiteY416" fmla="*/ 1667624 h 1667623"/>
              <a:gd name="connsiteX417" fmla="*/ 4767934 w 11218359"/>
              <a:gd name="connsiteY417" fmla="*/ 1667624 h 1667623"/>
              <a:gd name="connsiteX418" fmla="*/ 4779364 w 11218359"/>
              <a:gd name="connsiteY418" fmla="*/ 1667624 h 1667623"/>
              <a:gd name="connsiteX419" fmla="*/ 4790842 w 11218359"/>
              <a:gd name="connsiteY419" fmla="*/ 1667624 h 1667623"/>
              <a:gd name="connsiteX420" fmla="*/ 4802272 w 11218359"/>
              <a:gd name="connsiteY420" fmla="*/ 1667624 h 1667623"/>
              <a:gd name="connsiteX421" fmla="*/ 4813702 w 11218359"/>
              <a:gd name="connsiteY421" fmla="*/ 1667624 h 1667623"/>
              <a:gd name="connsiteX422" fmla="*/ 4825132 w 11218359"/>
              <a:gd name="connsiteY422" fmla="*/ 1667624 h 1667623"/>
              <a:gd name="connsiteX423" fmla="*/ 4836562 w 11218359"/>
              <a:gd name="connsiteY423" fmla="*/ 1667624 h 1667623"/>
              <a:gd name="connsiteX424" fmla="*/ 4848040 w 11218359"/>
              <a:gd name="connsiteY424" fmla="*/ 1667624 h 1667623"/>
              <a:gd name="connsiteX425" fmla="*/ 4859469 w 11218359"/>
              <a:gd name="connsiteY425" fmla="*/ 1667624 h 1667623"/>
              <a:gd name="connsiteX426" fmla="*/ 4870899 w 11218359"/>
              <a:gd name="connsiteY426" fmla="*/ 1667624 h 1667623"/>
              <a:gd name="connsiteX427" fmla="*/ 4882330 w 11218359"/>
              <a:gd name="connsiteY427" fmla="*/ 1667624 h 1667623"/>
              <a:gd name="connsiteX428" fmla="*/ 4893760 w 11218359"/>
              <a:gd name="connsiteY428" fmla="*/ 1667624 h 1667623"/>
              <a:gd name="connsiteX429" fmla="*/ 4905237 w 11218359"/>
              <a:gd name="connsiteY429" fmla="*/ 1667624 h 1667623"/>
              <a:gd name="connsiteX430" fmla="*/ 4916667 w 11218359"/>
              <a:gd name="connsiteY430" fmla="*/ 1667624 h 1667623"/>
              <a:gd name="connsiteX431" fmla="*/ 4928097 w 11218359"/>
              <a:gd name="connsiteY431" fmla="*/ 1667624 h 1667623"/>
              <a:gd name="connsiteX432" fmla="*/ 4939527 w 11218359"/>
              <a:gd name="connsiteY432" fmla="*/ 1667624 h 1667623"/>
              <a:gd name="connsiteX433" fmla="*/ 4950957 w 11218359"/>
              <a:gd name="connsiteY433" fmla="*/ 1667624 h 1667623"/>
              <a:gd name="connsiteX434" fmla="*/ 4962435 w 11218359"/>
              <a:gd name="connsiteY434" fmla="*/ 1667624 h 1667623"/>
              <a:gd name="connsiteX435" fmla="*/ 4973865 w 11218359"/>
              <a:gd name="connsiteY435" fmla="*/ 1667624 h 1667623"/>
              <a:gd name="connsiteX436" fmla="*/ 4985295 w 11218359"/>
              <a:gd name="connsiteY436" fmla="*/ 1667624 h 1667623"/>
              <a:gd name="connsiteX437" fmla="*/ 4996725 w 11218359"/>
              <a:gd name="connsiteY437" fmla="*/ 1667624 h 1667623"/>
              <a:gd name="connsiteX438" fmla="*/ 5008155 w 11218359"/>
              <a:gd name="connsiteY438" fmla="*/ 1667624 h 1667623"/>
              <a:gd name="connsiteX439" fmla="*/ 5019632 w 11218359"/>
              <a:gd name="connsiteY439" fmla="*/ 1667624 h 1667623"/>
              <a:gd name="connsiteX440" fmla="*/ 5031062 w 11218359"/>
              <a:gd name="connsiteY440" fmla="*/ 1667624 h 1667623"/>
              <a:gd name="connsiteX441" fmla="*/ 5042492 w 11218359"/>
              <a:gd name="connsiteY441" fmla="*/ 1667624 h 1667623"/>
              <a:gd name="connsiteX442" fmla="*/ 5053923 w 11218359"/>
              <a:gd name="connsiteY442" fmla="*/ 1667624 h 1667623"/>
              <a:gd name="connsiteX443" fmla="*/ 5065353 w 11218359"/>
              <a:gd name="connsiteY443" fmla="*/ 1667624 h 1667623"/>
              <a:gd name="connsiteX444" fmla="*/ 5076830 w 11218359"/>
              <a:gd name="connsiteY444" fmla="*/ 1667624 h 1667623"/>
              <a:gd name="connsiteX445" fmla="*/ 5088260 w 11218359"/>
              <a:gd name="connsiteY445" fmla="*/ 1667624 h 1667623"/>
              <a:gd name="connsiteX446" fmla="*/ 5099690 w 11218359"/>
              <a:gd name="connsiteY446" fmla="*/ 1667624 h 1667623"/>
              <a:gd name="connsiteX447" fmla="*/ 5111120 w 11218359"/>
              <a:gd name="connsiteY447" fmla="*/ 1667624 h 1667623"/>
              <a:gd name="connsiteX448" fmla="*/ 5122550 w 11218359"/>
              <a:gd name="connsiteY448" fmla="*/ 1667624 h 1667623"/>
              <a:gd name="connsiteX449" fmla="*/ 5134028 w 11218359"/>
              <a:gd name="connsiteY449" fmla="*/ 1667624 h 1667623"/>
              <a:gd name="connsiteX450" fmla="*/ 5145458 w 11218359"/>
              <a:gd name="connsiteY450" fmla="*/ 1667624 h 1667623"/>
              <a:gd name="connsiteX451" fmla="*/ 5156888 w 11218359"/>
              <a:gd name="connsiteY451" fmla="*/ 1667624 h 1667623"/>
              <a:gd name="connsiteX452" fmla="*/ 5168318 w 11218359"/>
              <a:gd name="connsiteY452" fmla="*/ 1667624 h 1667623"/>
              <a:gd name="connsiteX453" fmla="*/ 5179747 w 11218359"/>
              <a:gd name="connsiteY453" fmla="*/ 1667624 h 1667623"/>
              <a:gd name="connsiteX454" fmla="*/ 5191225 w 11218359"/>
              <a:gd name="connsiteY454" fmla="*/ 1667624 h 1667623"/>
              <a:gd name="connsiteX455" fmla="*/ 5202655 w 11218359"/>
              <a:gd name="connsiteY455" fmla="*/ 1667624 h 1667623"/>
              <a:gd name="connsiteX456" fmla="*/ 5214085 w 11218359"/>
              <a:gd name="connsiteY456" fmla="*/ 1667624 h 1667623"/>
              <a:gd name="connsiteX457" fmla="*/ 5225515 w 11218359"/>
              <a:gd name="connsiteY457" fmla="*/ 1667624 h 1667623"/>
              <a:gd name="connsiteX458" fmla="*/ 5236945 w 11218359"/>
              <a:gd name="connsiteY458" fmla="*/ 1667624 h 1667623"/>
              <a:gd name="connsiteX459" fmla="*/ 5248423 w 11218359"/>
              <a:gd name="connsiteY459" fmla="*/ 1667624 h 1667623"/>
              <a:gd name="connsiteX460" fmla="*/ 5259853 w 11218359"/>
              <a:gd name="connsiteY460" fmla="*/ 1667624 h 1667623"/>
              <a:gd name="connsiteX461" fmla="*/ 5271283 w 11218359"/>
              <a:gd name="connsiteY461" fmla="*/ 1667624 h 1667623"/>
              <a:gd name="connsiteX462" fmla="*/ 5282713 w 11218359"/>
              <a:gd name="connsiteY462" fmla="*/ 1667624 h 1667623"/>
              <a:gd name="connsiteX463" fmla="*/ 5294143 w 11218359"/>
              <a:gd name="connsiteY463" fmla="*/ 1667624 h 1667623"/>
              <a:gd name="connsiteX464" fmla="*/ 5305621 w 11218359"/>
              <a:gd name="connsiteY464" fmla="*/ 1667624 h 1667623"/>
              <a:gd name="connsiteX465" fmla="*/ 5317051 w 11218359"/>
              <a:gd name="connsiteY465" fmla="*/ 1667624 h 1667623"/>
              <a:gd name="connsiteX466" fmla="*/ 5328481 w 11218359"/>
              <a:gd name="connsiteY466" fmla="*/ 1667624 h 1667623"/>
              <a:gd name="connsiteX467" fmla="*/ 5339910 w 11218359"/>
              <a:gd name="connsiteY467" fmla="*/ 1667624 h 1667623"/>
              <a:gd name="connsiteX468" fmla="*/ 5351340 w 11218359"/>
              <a:gd name="connsiteY468" fmla="*/ 1667624 h 1667623"/>
              <a:gd name="connsiteX469" fmla="*/ 5362818 w 11218359"/>
              <a:gd name="connsiteY469" fmla="*/ 1667624 h 1667623"/>
              <a:gd name="connsiteX470" fmla="*/ 5374248 w 11218359"/>
              <a:gd name="connsiteY470" fmla="*/ 1667624 h 1667623"/>
              <a:gd name="connsiteX471" fmla="*/ 5385678 w 11218359"/>
              <a:gd name="connsiteY471" fmla="*/ 1667624 h 1667623"/>
              <a:gd name="connsiteX472" fmla="*/ 5397108 w 11218359"/>
              <a:gd name="connsiteY472" fmla="*/ 1667624 h 1667623"/>
              <a:gd name="connsiteX473" fmla="*/ 5408538 w 11218359"/>
              <a:gd name="connsiteY473" fmla="*/ 1667624 h 1667623"/>
              <a:gd name="connsiteX474" fmla="*/ 5420016 w 11218359"/>
              <a:gd name="connsiteY474" fmla="*/ 1667624 h 1667623"/>
              <a:gd name="connsiteX475" fmla="*/ 5431446 w 11218359"/>
              <a:gd name="connsiteY475" fmla="*/ 1667624 h 1667623"/>
              <a:gd name="connsiteX476" fmla="*/ 5442876 w 11218359"/>
              <a:gd name="connsiteY476" fmla="*/ 1667624 h 1667623"/>
              <a:gd name="connsiteX477" fmla="*/ 5454306 w 11218359"/>
              <a:gd name="connsiteY477" fmla="*/ 1667624 h 1667623"/>
              <a:gd name="connsiteX478" fmla="*/ 5465736 w 11218359"/>
              <a:gd name="connsiteY478" fmla="*/ 1667624 h 1667623"/>
              <a:gd name="connsiteX479" fmla="*/ 5477214 w 11218359"/>
              <a:gd name="connsiteY479" fmla="*/ 1667624 h 1667623"/>
              <a:gd name="connsiteX480" fmla="*/ 5488643 w 11218359"/>
              <a:gd name="connsiteY480" fmla="*/ 1667624 h 1667623"/>
              <a:gd name="connsiteX481" fmla="*/ 5500073 w 11218359"/>
              <a:gd name="connsiteY481" fmla="*/ 1667624 h 1667623"/>
              <a:gd name="connsiteX482" fmla="*/ 5511503 w 11218359"/>
              <a:gd name="connsiteY482" fmla="*/ 1667624 h 1667623"/>
              <a:gd name="connsiteX483" fmla="*/ 5522933 w 11218359"/>
              <a:gd name="connsiteY483" fmla="*/ 1667624 h 1667623"/>
              <a:gd name="connsiteX484" fmla="*/ 5534411 w 11218359"/>
              <a:gd name="connsiteY484" fmla="*/ 1667624 h 1667623"/>
              <a:gd name="connsiteX485" fmla="*/ 5545841 w 11218359"/>
              <a:gd name="connsiteY485" fmla="*/ 1667624 h 1667623"/>
              <a:gd name="connsiteX486" fmla="*/ 5557271 w 11218359"/>
              <a:gd name="connsiteY486" fmla="*/ 1434757 h 1667623"/>
              <a:gd name="connsiteX487" fmla="*/ 5568701 w 11218359"/>
              <a:gd name="connsiteY487" fmla="*/ 366575 h 1667623"/>
              <a:gd name="connsiteX488" fmla="*/ 5580131 w 11218359"/>
              <a:gd name="connsiteY488" fmla="*/ 219343 h 1667623"/>
              <a:gd name="connsiteX489" fmla="*/ 5591609 w 11218359"/>
              <a:gd name="connsiteY489" fmla="*/ 518313 h 1667623"/>
              <a:gd name="connsiteX490" fmla="*/ 5603038 w 11218359"/>
              <a:gd name="connsiteY490" fmla="*/ 731650 h 1667623"/>
              <a:gd name="connsiteX491" fmla="*/ 5614469 w 11218359"/>
              <a:gd name="connsiteY491" fmla="*/ 799258 h 1667623"/>
              <a:gd name="connsiteX492" fmla="*/ 5625899 w 11218359"/>
              <a:gd name="connsiteY492" fmla="*/ 384606 h 1667623"/>
              <a:gd name="connsiteX493" fmla="*/ 5637329 w 11218359"/>
              <a:gd name="connsiteY493" fmla="*/ 316998 h 1667623"/>
              <a:gd name="connsiteX494" fmla="*/ 5648759 w 11218359"/>
              <a:gd name="connsiteY494" fmla="*/ 307987 h 1667623"/>
              <a:gd name="connsiteX495" fmla="*/ 5660236 w 11218359"/>
              <a:gd name="connsiteY495" fmla="*/ 402632 h 1667623"/>
              <a:gd name="connsiteX496" fmla="*/ 5671666 w 11218359"/>
              <a:gd name="connsiteY496" fmla="*/ 555875 h 1667623"/>
              <a:gd name="connsiteX497" fmla="*/ 5683096 w 11218359"/>
              <a:gd name="connsiteY497" fmla="*/ 555875 h 1667623"/>
              <a:gd name="connsiteX498" fmla="*/ 5694526 w 11218359"/>
              <a:gd name="connsiteY498" fmla="*/ 710618 h 1667623"/>
              <a:gd name="connsiteX499" fmla="*/ 5705956 w 11218359"/>
              <a:gd name="connsiteY499" fmla="*/ 350049 h 1667623"/>
              <a:gd name="connsiteX500" fmla="*/ 5717434 w 11218359"/>
              <a:gd name="connsiteY500" fmla="*/ 0 h 1667623"/>
              <a:gd name="connsiteX501" fmla="*/ 5728864 w 11218359"/>
              <a:gd name="connsiteY501" fmla="*/ 187796 h 1667623"/>
              <a:gd name="connsiteX502" fmla="*/ 5740294 w 11218359"/>
              <a:gd name="connsiteY502" fmla="*/ 458220 h 1667623"/>
              <a:gd name="connsiteX503" fmla="*/ 5751724 w 11218359"/>
              <a:gd name="connsiteY503" fmla="*/ 398127 h 1667623"/>
              <a:gd name="connsiteX504" fmla="*/ 5763154 w 11218359"/>
              <a:gd name="connsiteY504" fmla="*/ 850336 h 1667623"/>
              <a:gd name="connsiteX505" fmla="*/ 5774631 w 11218359"/>
              <a:gd name="connsiteY505" fmla="*/ 679067 h 1667623"/>
              <a:gd name="connsiteX506" fmla="*/ 5786062 w 11218359"/>
              <a:gd name="connsiteY506" fmla="*/ 797753 h 1667623"/>
              <a:gd name="connsiteX507" fmla="*/ 5797492 w 11218359"/>
              <a:gd name="connsiteY507" fmla="*/ 1667624 h 1667623"/>
              <a:gd name="connsiteX508" fmla="*/ 5808921 w 11218359"/>
              <a:gd name="connsiteY508" fmla="*/ 1667624 h 1667623"/>
              <a:gd name="connsiteX509" fmla="*/ 5820351 w 11218359"/>
              <a:gd name="connsiteY509" fmla="*/ 1667624 h 1667623"/>
              <a:gd name="connsiteX510" fmla="*/ 5831829 w 11218359"/>
              <a:gd name="connsiteY510" fmla="*/ 1667624 h 1667623"/>
              <a:gd name="connsiteX511" fmla="*/ 5843259 w 11218359"/>
              <a:gd name="connsiteY511" fmla="*/ 1667624 h 1667623"/>
              <a:gd name="connsiteX512" fmla="*/ 5854689 w 11218359"/>
              <a:gd name="connsiteY512" fmla="*/ 1667624 h 1667623"/>
              <a:gd name="connsiteX513" fmla="*/ 5866119 w 11218359"/>
              <a:gd name="connsiteY513" fmla="*/ 1667624 h 1667623"/>
              <a:gd name="connsiteX514" fmla="*/ 5877549 w 11218359"/>
              <a:gd name="connsiteY514" fmla="*/ 1667624 h 1667623"/>
              <a:gd name="connsiteX515" fmla="*/ 5889027 w 11218359"/>
              <a:gd name="connsiteY515" fmla="*/ 1666124 h 1667623"/>
              <a:gd name="connsiteX516" fmla="*/ 5900457 w 11218359"/>
              <a:gd name="connsiteY516" fmla="*/ 1667624 h 1667623"/>
              <a:gd name="connsiteX517" fmla="*/ 5911887 w 11218359"/>
              <a:gd name="connsiteY517" fmla="*/ 1667624 h 1667623"/>
              <a:gd name="connsiteX518" fmla="*/ 5923317 w 11218359"/>
              <a:gd name="connsiteY518" fmla="*/ 1667624 h 1667623"/>
              <a:gd name="connsiteX519" fmla="*/ 5934747 w 11218359"/>
              <a:gd name="connsiteY519" fmla="*/ 1667624 h 1667623"/>
              <a:gd name="connsiteX520" fmla="*/ 5946225 w 11218359"/>
              <a:gd name="connsiteY520" fmla="*/ 1667624 h 1667623"/>
              <a:gd name="connsiteX521" fmla="*/ 5957655 w 11218359"/>
              <a:gd name="connsiteY521" fmla="*/ 1667624 h 1667623"/>
              <a:gd name="connsiteX522" fmla="*/ 5969084 w 11218359"/>
              <a:gd name="connsiteY522" fmla="*/ 1667624 h 1667623"/>
              <a:gd name="connsiteX523" fmla="*/ 5980514 w 11218359"/>
              <a:gd name="connsiteY523" fmla="*/ 1667624 h 1667623"/>
              <a:gd name="connsiteX524" fmla="*/ 5991944 w 11218359"/>
              <a:gd name="connsiteY524" fmla="*/ 1667624 h 1667623"/>
              <a:gd name="connsiteX525" fmla="*/ 6003422 w 11218359"/>
              <a:gd name="connsiteY525" fmla="*/ 1667624 h 1667623"/>
              <a:gd name="connsiteX526" fmla="*/ 6014852 w 11218359"/>
              <a:gd name="connsiteY526" fmla="*/ 1667624 h 1667623"/>
              <a:gd name="connsiteX527" fmla="*/ 6026282 w 11218359"/>
              <a:gd name="connsiteY527" fmla="*/ 1667624 h 1667623"/>
              <a:gd name="connsiteX528" fmla="*/ 6037712 w 11218359"/>
              <a:gd name="connsiteY528" fmla="*/ 1667624 h 1667623"/>
              <a:gd name="connsiteX529" fmla="*/ 6049142 w 11218359"/>
              <a:gd name="connsiteY529" fmla="*/ 1667624 h 1667623"/>
              <a:gd name="connsiteX530" fmla="*/ 6060620 w 11218359"/>
              <a:gd name="connsiteY530" fmla="*/ 1667624 h 1667623"/>
              <a:gd name="connsiteX531" fmla="*/ 6072049 w 11218359"/>
              <a:gd name="connsiteY531" fmla="*/ 1667624 h 1667623"/>
              <a:gd name="connsiteX532" fmla="*/ 6083480 w 11218359"/>
              <a:gd name="connsiteY532" fmla="*/ 1667624 h 1667623"/>
              <a:gd name="connsiteX533" fmla="*/ 6094910 w 11218359"/>
              <a:gd name="connsiteY533" fmla="*/ 1667624 h 1667623"/>
              <a:gd name="connsiteX534" fmla="*/ 6106340 w 11218359"/>
              <a:gd name="connsiteY534" fmla="*/ 1667624 h 1667623"/>
              <a:gd name="connsiteX535" fmla="*/ 6117818 w 11218359"/>
              <a:gd name="connsiteY535" fmla="*/ 1667624 h 1667623"/>
              <a:gd name="connsiteX536" fmla="*/ 6129247 w 11218359"/>
              <a:gd name="connsiteY536" fmla="*/ 1667624 h 1667623"/>
              <a:gd name="connsiteX537" fmla="*/ 6140677 w 11218359"/>
              <a:gd name="connsiteY537" fmla="*/ 1667624 h 1667623"/>
              <a:gd name="connsiteX538" fmla="*/ 6152107 w 11218359"/>
              <a:gd name="connsiteY538" fmla="*/ 1667624 h 1667623"/>
              <a:gd name="connsiteX539" fmla="*/ 6163537 w 11218359"/>
              <a:gd name="connsiteY539" fmla="*/ 1667624 h 1667623"/>
              <a:gd name="connsiteX540" fmla="*/ 6175015 w 11218359"/>
              <a:gd name="connsiteY540" fmla="*/ 1667624 h 1667623"/>
              <a:gd name="connsiteX541" fmla="*/ 6186445 w 11218359"/>
              <a:gd name="connsiteY541" fmla="*/ 1667624 h 1667623"/>
              <a:gd name="connsiteX542" fmla="*/ 6197875 w 11218359"/>
              <a:gd name="connsiteY542" fmla="*/ 1667624 h 1667623"/>
              <a:gd name="connsiteX543" fmla="*/ 6209305 w 11218359"/>
              <a:gd name="connsiteY543" fmla="*/ 1667624 h 1667623"/>
              <a:gd name="connsiteX544" fmla="*/ 6220735 w 11218359"/>
              <a:gd name="connsiteY544" fmla="*/ 1667624 h 1667623"/>
              <a:gd name="connsiteX545" fmla="*/ 6232212 w 11218359"/>
              <a:gd name="connsiteY545" fmla="*/ 1667624 h 1667623"/>
              <a:gd name="connsiteX546" fmla="*/ 6243642 w 11218359"/>
              <a:gd name="connsiteY546" fmla="*/ 1667624 h 1667623"/>
              <a:gd name="connsiteX547" fmla="*/ 6255073 w 11218359"/>
              <a:gd name="connsiteY547" fmla="*/ 1667624 h 1667623"/>
              <a:gd name="connsiteX548" fmla="*/ 6266503 w 11218359"/>
              <a:gd name="connsiteY548" fmla="*/ 1667624 h 1667623"/>
              <a:gd name="connsiteX549" fmla="*/ 6277933 w 11218359"/>
              <a:gd name="connsiteY549" fmla="*/ 1667624 h 1667623"/>
              <a:gd name="connsiteX550" fmla="*/ 6289410 w 11218359"/>
              <a:gd name="connsiteY550" fmla="*/ 1667624 h 1667623"/>
              <a:gd name="connsiteX551" fmla="*/ 6300840 w 11218359"/>
              <a:gd name="connsiteY551" fmla="*/ 1667624 h 1667623"/>
              <a:gd name="connsiteX552" fmla="*/ 6312270 w 11218359"/>
              <a:gd name="connsiteY552" fmla="*/ 1667624 h 1667623"/>
              <a:gd name="connsiteX553" fmla="*/ 6323700 w 11218359"/>
              <a:gd name="connsiteY553" fmla="*/ 1667624 h 1667623"/>
              <a:gd name="connsiteX554" fmla="*/ 6335130 w 11218359"/>
              <a:gd name="connsiteY554" fmla="*/ 1667624 h 1667623"/>
              <a:gd name="connsiteX555" fmla="*/ 6346608 w 11218359"/>
              <a:gd name="connsiteY555" fmla="*/ 1667624 h 1667623"/>
              <a:gd name="connsiteX556" fmla="*/ 6358038 w 11218359"/>
              <a:gd name="connsiteY556" fmla="*/ 1667624 h 1667623"/>
              <a:gd name="connsiteX557" fmla="*/ 6369468 w 11218359"/>
              <a:gd name="connsiteY557" fmla="*/ 1667624 h 1667623"/>
              <a:gd name="connsiteX558" fmla="*/ 6380898 w 11218359"/>
              <a:gd name="connsiteY558" fmla="*/ 1666124 h 1667623"/>
              <a:gd name="connsiteX559" fmla="*/ 6392328 w 11218359"/>
              <a:gd name="connsiteY559" fmla="*/ 1667624 h 1667623"/>
              <a:gd name="connsiteX560" fmla="*/ 6403805 w 11218359"/>
              <a:gd name="connsiteY560" fmla="*/ 1667624 h 1667623"/>
              <a:gd name="connsiteX561" fmla="*/ 6415235 w 11218359"/>
              <a:gd name="connsiteY561" fmla="*/ 1667624 h 1667623"/>
              <a:gd name="connsiteX562" fmla="*/ 6426666 w 11218359"/>
              <a:gd name="connsiteY562" fmla="*/ 1667624 h 1667623"/>
              <a:gd name="connsiteX563" fmla="*/ 6438096 w 11218359"/>
              <a:gd name="connsiteY563" fmla="*/ 1667624 h 1667623"/>
              <a:gd name="connsiteX564" fmla="*/ 6449525 w 11218359"/>
              <a:gd name="connsiteY564" fmla="*/ 1667624 h 1667623"/>
              <a:gd name="connsiteX565" fmla="*/ 6461003 w 11218359"/>
              <a:gd name="connsiteY565" fmla="*/ 1667624 h 1667623"/>
              <a:gd name="connsiteX566" fmla="*/ 6472433 w 11218359"/>
              <a:gd name="connsiteY566" fmla="*/ 1667624 h 1667623"/>
              <a:gd name="connsiteX567" fmla="*/ 6483863 w 11218359"/>
              <a:gd name="connsiteY567" fmla="*/ 1667624 h 1667623"/>
              <a:gd name="connsiteX568" fmla="*/ 6495293 w 11218359"/>
              <a:gd name="connsiteY568" fmla="*/ 1667624 h 1667623"/>
              <a:gd name="connsiteX569" fmla="*/ 6506723 w 11218359"/>
              <a:gd name="connsiteY569" fmla="*/ 1667624 h 1667623"/>
              <a:gd name="connsiteX570" fmla="*/ 6518201 w 11218359"/>
              <a:gd name="connsiteY570" fmla="*/ 1667624 h 1667623"/>
              <a:gd name="connsiteX571" fmla="*/ 6529631 w 11218359"/>
              <a:gd name="connsiteY571" fmla="*/ 1667624 h 1667623"/>
              <a:gd name="connsiteX572" fmla="*/ 6541061 w 11218359"/>
              <a:gd name="connsiteY572" fmla="*/ 1667624 h 1667623"/>
              <a:gd name="connsiteX573" fmla="*/ 6552490 w 11218359"/>
              <a:gd name="connsiteY573" fmla="*/ 1667624 h 1667623"/>
              <a:gd name="connsiteX574" fmla="*/ 6563921 w 11218359"/>
              <a:gd name="connsiteY574" fmla="*/ 1667624 h 1667623"/>
              <a:gd name="connsiteX575" fmla="*/ 6575398 w 11218359"/>
              <a:gd name="connsiteY575" fmla="*/ 1667624 h 1667623"/>
              <a:gd name="connsiteX576" fmla="*/ 6586828 w 11218359"/>
              <a:gd name="connsiteY576" fmla="*/ 1667624 h 1667623"/>
              <a:gd name="connsiteX577" fmla="*/ 6598259 w 11218359"/>
              <a:gd name="connsiteY577" fmla="*/ 1667624 h 1667623"/>
              <a:gd name="connsiteX578" fmla="*/ 6609688 w 11218359"/>
              <a:gd name="connsiteY578" fmla="*/ 1667624 h 1667623"/>
              <a:gd name="connsiteX579" fmla="*/ 6621118 w 11218359"/>
              <a:gd name="connsiteY579" fmla="*/ 1667624 h 1667623"/>
              <a:gd name="connsiteX580" fmla="*/ 6632596 w 11218359"/>
              <a:gd name="connsiteY580" fmla="*/ 1667624 h 1667623"/>
              <a:gd name="connsiteX581" fmla="*/ 6644026 w 11218359"/>
              <a:gd name="connsiteY581" fmla="*/ 1667624 h 1667623"/>
              <a:gd name="connsiteX582" fmla="*/ 6655456 w 11218359"/>
              <a:gd name="connsiteY582" fmla="*/ 1667624 h 1667623"/>
              <a:gd name="connsiteX583" fmla="*/ 6666886 w 11218359"/>
              <a:gd name="connsiteY583" fmla="*/ 1667624 h 1667623"/>
              <a:gd name="connsiteX584" fmla="*/ 6678316 w 11218359"/>
              <a:gd name="connsiteY584" fmla="*/ 1667624 h 1667623"/>
              <a:gd name="connsiteX585" fmla="*/ 6689794 w 11218359"/>
              <a:gd name="connsiteY585" fmla="*/ 1667624 h 1667623"/>
              <a:gd name="connsiteX586" fmla="*/ 6701224 w 11218359"/>
              <a:gd name="connsiteY586" fmla="*/ 1667624 h 1667623"/>
              <a:gd name="connsiteX587" fmla="*/ 6712653 w 11218359"/>
              <a:gd name="connsiteY587" fmla="*/ 1667624 h 1667623"/>
              <a:gd name="connsiteX588" fmla="*/ 6724083 w 11218359"/>
              <a:gd name="connsiteY588" fmla="*/ 1667624 h 1667623"/>
              <a:gd name="connsiteX589" fmla="*/ 6735514 w 11218359"/>
              <a:gd name="connsiteY589" fmla="*/ 1667624 h 1667623"/>
              <a:gd name="connsiteX590" fmla="*/ 6746944 w 11218359"/>
              <a:gd name="connsiteY590" fmla="*/ 1667624 h 1667623"/>
              <a:gd name="connsiteX591" fmla="*/ 6758421 w 11218359"/>
              <a:gd name="connsiteY591" fmla="*/ 1667624 h 1667623"/>
              <a:gd name="connsiteX592" fmla="*/ 6769851 w 11218359"/>
              <a:gd name="connsiteY592" fmla="*/ 1667624 h 1667623"/>
              <a:gd name="connsiteX593" fmla="*/ 6781281 w 11218359"/>
              <a:gd name="connsiteY593" fmla="*/ 1667624 h 1667623"/>
              <a:gd name="connsiteX594" fmla="*/ 6792711 w 11218359"/>
              <a:gd name="connsiteY594" fmla="*/ 1667624 h 1667623"/>
              <a:gd name="connsiteX595" fmla="*/ 6804141 w 11218359"/>
              <a:gd name="connsiteY595" fmla="*/ 1667624 h 1667623"/>
              <a:gd name="connsiteX596" fmla="*/ 6815619 w 11218359"/>
              <a:gd name="connsiteY596" fmla="*/ 1667624 h 1667623"/>
              <a:gd name="connsiteX597" fmla="*/ 6827049 w 11218359"/>
              <a:gd name="connsiteY597" fmla="*/ 1667624 h 1667623"/>
              <a:gd name="connsiteX598" fmla="*/ 6838479 w 11218359"/>
              <a:gd name="connsiteY598" fmla="*/ 1667624 h 1667623"/>
              <a:gd name="connsiteX599" fmla="*/ 6849909 w 11218359"/>
              <a:gd name="connsiteY599" fmla="*/ 1667624 h 1667623"/>
              <a:gd name="connsiteX600" fmla="*/ 6861339 w 11218359"/>
              <a:gd name="connsiteY600" fmla="*/ 1667624 h 1667623"/>
              <a:gd name="connsiteX601" fmla="*/ 6872816 w 11218359"/>
              <a:gd name="connsiteY601" fmla="*/ 1667624 h 1667623"/>
              <a:gd name="connsiteX602" fmla="*/ 6884246 w 11218359"/>
              <a:gd name="connsiteY602" fmla="*/ 1667624 h 1667623"/>
              <a:gd name="connsiteX603" fmla="*/ 6895676 w 11218359"/>
              <a:gd name="connsiteY603" fmla="*/ 1667624 h 1667623"/>
              <a:gd name="connsiteX604" fmla="*/ 6907107 w 11218359"/>
              <a:gd name="connsiteY604" fmla="*/ 1667624 h 1667623"/>
              <a:gd name="connsiteX605" fmla="*/ 6918537 w 11218359"/>
              <a:gd name="connsiteY605" fmla="*/ 1667624 h 1667623"/>
              <a:gd name="connsiteX606" fmla="*/ 6930014 w 11218359"/>
              <a:gd name="connsiteY606" fmla="*/ 1667624 h 1667623"/>
              <a:gd name="connsiteX607" fmla="*/ 6941444 w 11218359"/>
              <a:gd name="connsiteY607" fmla="*/ 1667624 h 1667623"/>
              <a:gd name="connsiteX608" fmla="*/ 6952874 w 11218359"/>
              <a:gd name="connsiteY608" fmla="*/ 1667624 h 1667623"/>
              <a:gd name="connsiteX609" fmla="*/ 6964304 w 11218359"/>
              <a:gd name="connsiteY609" fmla="*/ 1667624 h 1667623"/>
              <a:gd name="connsiteX610" fmla="*/ 6975734 w 11218359"/>
              <a:gd name="connsiteY610" fmla="*/ 1667624 h 1667623"/>
              <a:gd name="connsiteX611" fmla="*/ 6987212 w 11218359"/>
              <a:gd name="connsiteY611" fmla="*/ 1667624 h 1667623"/>
              <a:gd name="connsiteX612" fmla="*/ 6998642 w 11218359"/>
              <a:gd name="connsiteY612" fmla="*/ 1667624 h 1667623"/>
              <a:gd name="connsiteX613" fmla="*/ 7010072 w 11218359"/>
              <a:gd name="connsiteY613" fmla="*/ 1667624 h 1667623"/>
              <a:gd name="connsiteX614" fmla="*/ 7021502 w 11218359"/>
              <a:gd name="connsiteY614" fmla="*/ 1667624 h 1667623"/>
              <a:gd name="connsiteX615" fmla="*/ 7032931 w 11218359"/>
              <a:gd name="connsiteY615" fmla="*/ 1667624 h 1667623"/>
              <a:gd name="connsiteX616" fmla="*/ 7044409 w 11218359"/>
              <a:gd name="connsiteY616" fmla="*/ 1667624 h 1667623"/>
              <a:gd name="connsiteX617" fmla="*/ 7055839 w 11218359"/>
              <a:gd name="connsiteY617" fmla="*/ 1667624 h 1667623"/>
              <a:gd name="connsiteX618" fmla="*/ 7067269 w 11218359"/>
              <a:gd name="connsiteY618" fmla="*/ 1667624 h 1667623"/>
              <a:gd name="connsiteX619" fmla="*/ 7078700 w 11218359"/>
              <a:gd name="connsiteY619" fmla="*/ 1667624 h 1667623"/>
              <a:gd name="connsiteX620" fmla="*/ 7090129 w 11218359"/>
              <a:gd name="connsiteY620" fmla="*/ 1667624 h 1667623"/>
              <a:gd name="connsiteX621" fmla="*/ 7101607 w 11218359"/>
              <a:gd name="connsiteY621" fmla="*/ 1667624 h 1667623"/>
              <a:gd name="connsiteX622" fmla="*/ 7113037 w 11218359"/>
              <a:gd name="connsiteY622" fmla="*/ 1667624 h 1667623"/>
              <a:gd name="connsiteX623" fmla="*/ 7124467 w 11218359"/>
              <a:gd name="connsiteY623" fmla="*/ 1667624 h 1667623"/>
              <a:gd name="connsiteX624" fmla="*/ 7135897 w 11218359"/>
              <a:gd name="connsiteY624" fmla="*/ 1667624 h 1667623"/>
              <a:gd name="connsiteX625" fmla="*/ 7147327 w 11218359"/>
              <a:gd name="connsiteY625" fmla="*/ 1667624 h 1667623"/>
              <a:gd name="connsiteX626" fmla="*/ 7158805 w 11218359"/>
              <a:gd name="connsiteY626" fmla="*/ 1667624 h 1667623"/>
              <a:gd name="connsiteX627" fmla="*/ 7170235 w 11218359"/>
              <a:gd name="connsiteY627" fmla="*/ 1667624 h 1667623"/>
              <a:gd name="connsiteX628" fmla="*/ 7181665 w 11218359"/>
              <a:gd name="connsiteY628" fmla="*/ 1667624 h 1667623"/>
              <a:gd name="connsiteX629" fmla="*/ 7193094 w 11218359"/>
              <a:gd name="connsiteY629" fmla="*/ 1667624 h 1667623"/>
              <a:gd name="connsiteX630" fmla="*/ 7204524 w 11218359"/>
              <a:gd name="connsiteY630" fmla="*/ 1667624 h 1667623"/>
              <a:gd name="connsiteX631" fmla="*/ 7216002 w 11218359"/>
              <a:gd name="connsiteY631" fmla="*/ 1667624 h 1667623"/>
              <a:gd name="connsiteX632" fmla="*/ 7227432 w 11218359"/>
              <a:gd name="connsiteY632" fmla="*/ 1667624 h 1667623"/>
              <a:gd name="connsiteX633" fmla="*/ 7238862 w 11218359"/>
              <a:gd name="connsiteY633" fmla="*/ 1667624 h 1667623"/>
              <a:gd name="connsiteX634" fmla="*/ 7250292 w 11218359"/>
              <a:gd name="connsiteY634" fmla="*/ 1667624 h 1667623"/>
              <a:gd name="connsiteX635" fmla="*/ 7261722 w 11218359"/>
              <a:gd name="connsiteY635" fmla="*/ 1667624 h 1667623"/>
              <a:gd name="connsiteX636" fmla="*/ 7273200 w 11218359"/>
              <a:gd name="connsiteY636" fmla="*/ 1667624 h 1667623"/>
              <a:gd name="connsiteX637" fmla="*/ 7284630 w 11218359"/>
              <a:gd name="connsiteY637" fmla="*/ 1667624 h 1667623"/>
              <a:gd name="connsiteX638" fmla="*/ 7296060 w 11218359"/>
              <a:gd name="connsiteY638" fmla="*/ 1667624 h 1667623"/>
              <a:gd name="connsiteX639" fmla="*/ 7307490 w 11218359"/>
              <a:gd name="connsiteY639" fmla="*/ 1667624 h 1667623"/>
              <a:gd name="connsiteX640" fmla="*/ 7318920 w 11218359"/>
              <a:gd name="connsiteY640" fmla="*/ 1667624 h 1667623"/>
              <a:gd name="connsiteX641" fmla="*/ 7330398 w 11218359"/>
              <a:gd name="connsiteY641" fmla="*/ 1667624 h 1667623"/>
              <a:gd name="connsiteX642" fmla="*/ 7341828 w 11218359"/>
              <a:gd name="connsiteY642" fmla="*/ 1667624 h 1667623"/>
              <a:gd name="connsiteX643" fmla="*/ 7353257 w 11218359"/>
              <a:gd name="connsiteY643" fmla="*/ 1667624 h 1667623"/>
              <a:gd name="connsiteX644" fmla="*/ 7364687 w 11218359"/>
              <a:gd name="connsiteY644" fmla="*/ 1667624 h 1667623"/>
              <a:gd name="connsiteX645" fmla="*/ 7376117 w 11218359"/>
              <a:gd name="connsiteY645" fmla="*/ 1667624 h 1667623"/>
              <a:gd name="connsiteX646" fmla="*/ 7387595 w 11218359"/>
              <a:gd name="connsiteY646" fmla="*/ 1667624 h 1667623"/>
              <a:gd name="connsiteX647" fmla="*/ 7399025 w 11218359"/>
              <a:gd name="connsiteY647" fmla="*/ 1667624 h 1667623"/>
              <a:gd name="connsiteX648" fmla="*/ 7410455 w 11218359"/>
              <a:gd name="connsiteY648" fmla="*/ 1667624 h 1667623"/>
              <a:gd name="connsiteX649" fmla="*/ 7421885 w 11218359"/>
              <a:gd name="connsiteY649" fmla="*/ 1667624 h 1667623"/>
              <a:gd name="connsiteX650" fmla="*/ 7433315 w 11218359"/>
              <a:gd name="connsiteY650" fmla="*/ 1667624 h 1667623"/>
              <a:gd name="connsiteX651" fmla="*/ 7444793 w 11218359"/>
              <a:gd name="connsiteY651" fmla="*/ 1667624 h 1667623"/>
              <a:gd name="connsiteX652" fmla="*/ 7456222 w 11218359"/>
              <a:gd name="connsiteY652" fmla="*/ 1667624 h 1667623"/>
              <a:gd name="connsiteX653" fmla="*/ 7467653 w 11218359"/>
              <a:gd name="connsiteY653" fmla="*/ 1667624 h 1667623"/>
              <a:gd name="connsiteX654" fmla="*/ 7479083 w 11218359"/>
              <a:gd name="connsiteY654" fmla="*/ 1667624 h 1667623"/>
              <a:gd name="connsiteX655" fmla="*/ 7490513 w 11218359"/>
              <a:gd name="connsiteY655" fmla="*/ 1667624 h 1667623"/>
              <a:gd name="connsiteX656" fmla="*/ 7501990 w 11218359"/>
              <a:gd name="connsiteY656" fmla="*/ 1667624 h 1667623"/>
              <a:gd name="connsiteX657" fmla="*/ 7513420 w 11218359"/>
              <a:gd name="connsiteY657" fmla="*/ 1667624 h 1667623"/>
              <a:gd name="connsiteX658" fmla="*/ 7524850 w 11218359"/>
              <a:gd name="connsiteY658" fmla="*/ 1667624 h 1667623"/>
              <a:gd name="connsiteX659" fmla="*/ 7536280 w 11218359"/>
              <a:gd name="connsiteY659" fmla="*/ 1667624 h 1667623"/>
              <a:gd name="connsiteX660" fmla="*/ 7547710 w 11218359"/>
              <a:gd name="connsiteY660" fmla="*/ 1667624 h 1667623"/>
              <a:gd name="connsiteX661" fmla="*/ 7559188 w 11218359"/>
              <a:gd name="connsiteY661" fmla="*/ 1667624 h 1667623"/>
              <a:gd name="connsiteX662" fmla="*/ 7570618 w 11218359"/>
              <a:gd name="connsiteY662" fmla="*/ 1667624 h 1667623"/>
              <a:gd name="connsiteX663" fmla="*/ 7582048 w 11218359"/>
              <a:gd name="connsiteY663" fmla="*/ 1667624 h 1667623"/>
              <a:gd name="connsiteX664" fmla="*/ 7593478 w 11218359"/>
              <a:gd name="connsiteY664" fmla="*/ 1667624 h 1667623"/>
              <a:gd name="connsiteX665" fmla="*/ 7604908 w 11218359"/>
              <a:gd name="connsiteY665" fmla="*/ 1667624 h 1667623"/>
              <a:gd name="connsiteX666" fmla="*/ 7616385 w 11218359"/>
              <a:gd name="connsiteY666" fmla="*/ 1667624 h 1667623"/>
              <a:gd name="connsiteX667" fmla="*/ 7627815 w 11218359"/>
              <a:gd name="connsiteY667" fmla="*/ 1667624 h 1667623"/>
              <a:gd name="connsiteX668" fmla="*/ 7639246 w 11218359"/>
              <a:gd name="connsiteY668" fmla="*/ 1667624 h 1667623"/>
              <a:gd name="connsiteX669" fmla="*/ 7650676 w 11218359"/>
              <a:gd name="connsiteY669" fmla="*/ 1667624 h 1667623"/>
              <a:gd name="connsiteX670" fmla="*/ 7662106 w 11218359"/>
              <a:gd name="connsiteY670" fmla="*/ 1667624 h 1667623"/>
              <a:gd name="connsiteX671" fmla="*/ 7673583 w 11218359"/>
              <a:gd name="connsiteY671" fmla="*/ 1667624 h 1667623"/>
              <a:gd name="connsiteX672" fmla="*/ 7685013 w 11218359"/>
              <a:gd name="connsiteY672" fmla="*/ 1667624 h 1667623"/>
              <a:gd name="connsiteX673" fmla="*/ 7696443 w 11218359"/>
              <a:gd name="connsiteY673" fmla="*/ 1667624 h 1667623"/>
              <a:gd name="connsiteX674" fmla="*/ 7707873 w 11218359"/>
              <a:gd name="connsiteY674" fmla="*/ 1667624 h 1667623"/>
              <a:gd name="connsiteX675" fmla="*/ 7719303 w 11218359"/>
              <a:gd name="connsiteY675" fmla="*/ 1667624 h 1667623"/>
              <a:gd name="connsiteX676" fmla="*/ 7730733 w 11218359"/>
              <a:gd name="connsiteY676" fmla="*/ 1667624 h 1667623"/>
              <a:gd name="connsiteX677" fmla="*/ 7742211 w 11218359"/>
              <a:gd name="connsiteY677" fmla="*/ 1667624 h 1667623"/>
              <a:gd name="connsiteX678" fmla="*/ 7753641 w 11218359"/>
              <a:gd name="connsiteY678" fmla="*/ 1667624 h 1667623"/>
              <a:gd name="connsiteX679" fmla="*/ 7765071 w 11218359"/>
              <a:gd name="connsiteY679" fmla="*/ 1667624 h 1667623"/>
              <a:gd name="connsiteX680" fmla="*/ 7776501 w 11218359"/>
              <a:gd name="connsiteY680" fmla="*/ 1667624 h 1667623"/>
              <a:gd name="connsiteX681" fmla="*/ 7787931 w 11218359"/>
              <a:gd name="connsiteY681" fmla="*/ 1667624 h 1667623"/>
              <a:gd name="connsiteX682" fmla="*/ 7799408 w 11218359"/>
              <a:gd name="connsiteY682" fmla="*/ 1667624 h 1667623"/>
              <a:gd name="connsiteX683" fmla="*/ 7810839 w 11218359"/>
              <a:gd name="connsiteY683" fmla="*/ 1667624 h 1667623"/>
              <a:gd name="connsiteX684" fmla="*/ 7822268 w 11218359"/>
              <a:gd name="connsiteY684" fmla="*/ 1667624 h 1667623"/>
              <a:gd name="connsiteX685" fmla="*/ 7833698 w 11218359"/>
              <a:gd name="connsiteY685" fmla="*/ 1667624 h 1667623"/>
              <a:gd name="connsiteX686" fmla="*/ 7845128 w 11218359"/>
              <a:gd name="connsiteY686" fmla="*/ 1667624 h 1667623"/>
              <a:gd name="connsiteX687" fmla="*/ 7856606 w 11218359"/>
              <a:gd name="connsiteY687" fmla="*/ 1667624 h 1667623"/>
              <a:gd name="connsiteX688" fmla="*/ 7868036 w 11218359"/>
              <a:gd name="connsiteY688" fmla="*/ 1667624 h 1667623"/>
              <a:gd name="connsiteX689" fmla="*/ 7879466 w 11218359"/>
              <a:gd name="connsiteY689" fmla="*/ 1667624 h 1667623"/>
              <a:gd name="connsiteX690" fmla="*/ 7890896 w 11218359"/>
              <a:gd name="connsiteY690" fmla="*/ 1667624 h 1667623"/>
              <a:gd name="connsiteX691" fmla="*/ 7902326 w 11218359"/>
              <a:gd name="connsiteY691" fmla="*/ 1667624 h 1667623"/>
              <a:gd name="connsiteX692" fmla="*/ 7913804 w 11218359"/>
              <a:gd name="connsiteY692" fmla="*/ 1667624 h 1667623"/>
              <a:gd name="connsiteX693" fmla="*/ 7925234 w 11218359"/>
              <a:gd name="connsiteY693" fmla="*/ 1667624 h 1667623"/>
              <a:gd name="connsiteX694" fmla="*/ 7936663 w 11218359"/>
              <a:gd name="connsiteY694" fmla="*/ 1667624 h 1667623"/>
              <a:gd name="connsiteX695" fmla="*/ 7948094 w 11218359"/>
              <a:gd name="connsiteY695" fmla="*/ 1667624 h 1667623"/>
              <a:gd name="connsiteX696" fmla="*/ 7959524 w 11218359"/>
              <a:gd name="connsiteY696" fmla="*/ 1667624 h 1667623"/>
              <a:gd name="connsiteX697" fmla="*/ 7971001 w 11218359"/>
              <a:gd name="connsiteY697" fmla="*/ 1667624 h 1667623"/>
              <a:gd name="connsiteX698" fmla="*/ 7982431 w 11218359"/>
              <a:gd name="connsiteY698" fmla="*/ 1667624 h 1667623"/>
              <a:gd name="connsiteX699" fmla="*/ 7993861 w 11218359"/>
              <a:gd name="connsiteY699" fmla="*/ 1667624 h 1667623"/>
              <a:gd name="connsiteX700" fmla="*/ 8005291 w 11218359"/>
              <a:gd name="connsiteY700" fmla="*/ 1667624 h 1667623"/>
              <a:gd name="connsiteX701" fmla="*/ 8016721 w 11218359"/>
              <a:gd name="connsiteY701" fmla="*/ 1667624 h 1667623"/>
              <a:gd name="connsiteX702" fmla="*/ 8028199 w 11218359"/>
              <a:gd name="connsiteY702" fmla="*/ 1667624 h 1667623"/>
              <a:gd name="connsiteX703" fmla="*/ 8039629 w 11218359"/>
              <a:gd name="connsiteY703" fmla="*/ 1667624 h 1667623"/>
              <a:gd name="connsiteX704" fmla="*/ 8051059 w 11218359"/>
              <a:gd name="connsiteY704" fmla="*/ 1667624 h 1667623"/>
              <a:gd name="connsiteX705" fmla="*/ 8062489 w 11218359"/>
              <a:gd name="connsiteY705" fmla="*/ 1667624 h 1667623"/>
              <a:gd name="connsiteX706" fmla="*/ 8073919 w 11218359"/>
              <a:gd name="connsiteY706" fmla="*/ 1667624 h 1667623"/>
              <a:gd name="connsiteX707" fmla="*/ 8085396 w 11218359"/>
              <a:gd name="connsiteY707" fmla="*/ 1667624 h 1667623"/>
              <a:gd name="connsiteX708" fmla="*/ 8096826 w 11218359"/>
              <a:gd name="connsiteY708" fmla="*/ 1667624 h 1667623"/>
              <a:gd name="connsiteX709" fmla="*/ 8108256 w 11218359"/>
              <a:gd name="connsiteY709" fmla="*/ 1667624 h 1667623"/>
              <a:gd name="connsiteX710" fmla="*/ 8119687 w 11218359"/>
              <a:gd name="connsiteY710" fmla="*/ 1667624 h 1667623"/>
              <a:gd name="connsiteX711" fmla="*/ 8131117 w 11218359"/>
              <a:gd name="connsiteY711" fmla="*/ 1667624 h 1667623"/>
              <a:gd name="connsiteX712" fmla="*/ 8142594 w 11218359"/>
              <a:gd name="connsiteY712" fmla="*/ 1667624 h 1667623"/>
              <a:gd name="connsiteX713" fmla="*/ 8154024 w 11218359"/>
              <a:gd name="connsiteY713" fmla="*/ 1667624 h 1667623"/>
              <a:gd name="connsiteX714" fmla="*/ 8165454 w 11218359"/>
              <a:gd name="connsiteY714" fmla="*/ 1667624 h 1667623"/>
              <a:gd name="connsiteX715" fmla="*/ 8176884 w 11218359"/>
              <a:gd name="connsiteY715" fmla="*/ 1667624 h 1667623"/>
              <a:gd name="connsiteX716" fmla="*/ 8188314 w 11218359"/>
              <a:gd name="connsiteY716" fmla="*/ 1667624 h 1667623"/>
              <a:gd name="connsiteX717" fmla="*/ 8199792 w 11218359"/>
              <a:gd name="connsiteY717" fmla="*/ 1667624 h 1667623"/>
              <a:gd name="connsiteX718" fmla="*/ 8211222 w 11218359"/>
              <a:gd name="connsiteY718" fmla="*/ 1667624 h 1667623"/>
              <a:gd name="connsiteX719" fmla="*/ 8222652 w 11218359"/>
              <a:gd name="connsiteY719" fmla="*/ 1667624 h 1667623"/>
              <a:gd name="connsiteX720" fmla="*/ 8234082 w 11218359"/>
              <a:gd name="connsiteY720" fmla="*/ 1667624 h 1667623"/>
              <a:gd name="connsiteX721" fmla="*/ 8245512 w 11218359"/>
              <a:gd name="connsiteY721" fmla="*/ 1667624 h 1667623"/>
              <a:gd name="connsiteX722" fmla="*/ 8256989 w 11218359"/>
              <a:gd name="connsiteY722" fmla="*/ 1667624 h 1667623"/>
              <a:gd name="connsiteX723" fmla="*/ 8268419 w 11218359"/>
              <a:gd name="connsiteY723" fmla="*/ 1667624 h 1667623"/>
              <a:gd name="connsiteX724" fmla="*/ 8279850 w 11218359"/>
              <a:gd name="connsiteY724" fmla="*/ 1667624 h 1667623"/>
              <a:gd name="connsiteX725" fmla="*/ 8291280 w 11218359"/>
              <a:gd name="connsiteY725" fmla="*/ 1667624 h 1667623"/>
              <a:gd name="connsiteX726" fmla="*/ 8302709 w 11218359"/>
              <a:gd name="connsiteY726" fmla="*/ 1667624 h 1667623"/>
              <a:gd name="connsiteX727" fmla="*/ 8314187 w 11218359"/>
              <a:gd name="connsiteY727" fmla="*/ 1667624 h 1667623"/>
              <a:gd name="connsiteX728" fmla="*/ 8325617 w 11218359"/>
              <a:gd name="connsiteY728" fmla="*/ 1667624 h 1667623"/>
              <a:gd name="connsiteX729" fmla="*/ 8337047 w 11218359"/>
              <a:gd name="connsiteY729" fmla="*/ 1667624 h 1667623"/>
              <a:gd name="connsiteX730" fmla="*/ 8348477 w 11218359"/>
              <a:gd name="connsiteY730" fmla="*/ 1667624 h 1667623"/>
              <a:gd name="connsiteX731" fmla="*/ 8359907 w 11218359"/>
              <a:gd name="connsiteY731" fmla="*/ 1667624 h 1667623"/>
              <a:gd name="connsiteX732" fmla="*/ 8371385 w 11218359"/>
              <a:gd name="connsiteY732" fmla="*/ 1667624 h 1667623"/>
              <a:gd name="connsiteX733" fmla="*/ 8382815 w 11218359"/>
              <a:gd name="connsiteY733" fmla="*/ 1667624 h 1667623"/>
              <a:gd name="connsiteX734" fmla="*/ 8394245 w 11218359"/>
              <a:gd name="connsiteY734" fmla="*/ 1667624 h 1667623"/>
              <a:gd name="connsiteX735" fmla="*/ 8405674 w 11218359"/>
              <a:gd name="connsiteY735" fmla="*/ 1667624 h 1667623"/>
              <a:gd name="connsiteX736" fmla="*/ 8417104 w 11218359"/>
              <a:gd name="connsiteY736" fmla="*/ 1667624 h 1667623"/>
              <a:gd name="connsiteX737" fmla="*/ 8428582 w 11218359"/>
              <a:gd name="connsiteY737" fmla="*/ 1667624 h 1667623"/>
              <a:gd name="connsiteX738" fmla="*/ 8440012 w 11218359"/>
              <a:gd name="connsiteY738" fmla="*/ 1667624 h 1667623"/>
              <a:gd name="connsiteX739" fmla="*/ 8451442 w 11218359"/>
              <a:gd name="connsiteY739" fmla="*/ 1667624 h 1667623"/>
              <a:gd name="connsiteX740" fmla="*/ 8462872 w 11218359"/>
              <a:gd name="connsiteY740" fmla="*/ 1667624 h 1667623"/>
              <a:gd name="connsiteX741" fmla="*/ 8474302 w 11218359"/>
              <a:gd name="connsiteY741" fmla="*/ 1667624 h 1667623"/>
              <a:gd name="connsiteX742" fmla="*/ 8485780 w 11218359"/>
              <a:gd name="connsiteY742" fmla="*/ 1667624 h 1667623"/>
              <a:gd name="connsiteX743" fmla="*/ 8497210 w 11218359"/>
              <a:gd name="connsiteY743" fmla="*/ 1667624 h 1667623"/>
              <a:gd name="connsiteX744" fmla="*/ 8508640 w 11218359"/>
              <a:gd name="connsiteY744" fmla="*/ 1667624 h 1667623"/>
              <a:gd name="connsiteX745" fmla="*/ 8520069 w 11218359"/>
              <a:gd name="connsiteY745" fmla="*/ 1667624 h 1667623"/>
              <a:gd name="connsiteX746" fmla="*/ 8531500 w 11218359"/>
              <a:gd name="connsiteY746" fmla="*/ 1667624 h 1667623"/>
              <a:gd name="connsiteX747" fmla="*/ 8542977 w 11218359"/>
              <a:gd name="connsiteY747" fmla="*/ 1667624 h 1667623"/>
              <a:gd name="connsiteX748" fmla="*/ 8554407 w 11218359"/>
              <a:gd name="connsiteY748" fmla="*/ 1667624 h 1667623"/>
              <a:gd name="connsiteX749" fmla="*/ 8565837 w 11218359"/>
              <a:gd name="connsiteY749" fmla="*/ 1667624 h 1667623"/>
              <a:gd name="connsiteX750" fmla="*/ 8577267 w 11218359"/>
              <a:gd name="connsiteY750" fmla="*/ 1667624 h 1667623"/>
              <a:gd name="connsiteX751" fmla="*/ 8588697 w 11218359"/>
              <a:gd name="connsiteY751" fmla="*/ 1667624 h 1667623"/>
              <a:gd name="connsiteX752" fmla="*/ 8600175 w 11218359"/>
              <a:gd name="connsiteY752" fmla="*/ 1667624 h 1667623"/>
              <a:gd name="connsiteX753" fmla="*/ 8611605 w 11218359"/>
              <a:gd name="connsiteY753" fmla="*/ 1667624 h 1667623"/>
              <a:gd name="connsiteX754" fmla="*/ 8623035 w 11218359"/>
              <a:gd name="connsiteY754" fmla="*/ 1667624 h 1667623"/>
              <a:gd name="connsiteX755" fmla="*/ 8634465 w 11218359"/>
              <a:gd name="connsiteY755" fmla="*/ 1667624 h 1667623"/>
              <a:gd name="connsiteX756" fmla="*/ 8645895 w 11218359"/>
              <a:gd name="connsiteY756" fmla="*/ 1667624 h 1667623"/>
              <a:gd name="connsiteX757" fmla="*/ 8657373 w 11218359"/>
              <a:gd name="connsiteY757" fmla="*/ 1667624 h 1667623"/>
              <a:gd name="connsiteX758" fmla="*/ 8668802 w 11218359"/>
              <a:gd name="connsiteY758" fmla="*/ 1667624 h 1667623"/>
              <a:gd name="connsiteX759" fmla="*/ 8680232 w 11218359"/>
              <a:gd name="connsiteY759" fmla="*/ 1667624 h 1667623"/>
              <a:gd name="connsiteX760" fmla="*/ 8691662 w 11218359"/>
              <a:gd name="connsiteY760" fmla="*/ 1667624 h 1667623"/>
              <a:gd name="connsiteX761" fmla="*/ 8703093 w 11218359"/>
              <a:gd name="connsiteY761" fmla="*/ 1667624 h 1667623"/>
              <a:gd name="connsiteX762" fmla="*/ 8714570 w 11218359"/>
              <a:gd name="connsiteY762" fmla="*/ 1667624 h 1667623"/>
              <a:gd name="connsiteX763" fmla="*/ 8726000 w 11218359"/>
              <a:gd name="connsiteY763" fmla="*/ 1667624 h 1667623"/>
              <a:gd name="connsiteX764" fmla="*/ 8737430 w 11218359"/>
              <a:gd name="connsiteY764" fmla="*/ 1667624 h 1667623"/>
              <a:gd name="connsiteX765" fmla="*/ 8748860 w 11218359"/>
              <a:gd name="connsiteY765" fmla="*/ 1667624 h 1667623"/>
              <a:gd name="connsiteX766" fmla="*/ 8760290 w 11218359"/>
              <a:gd name="connsiteY766" fmla="*/ 1667624 h 1667623"/>
              <a:gd name="connsiteX767" fmla="*/ 8771768 w 11218359"/>
              <a:gd name="connsiteY767" fmla="*/ 1667624 h 1667623"/>
              <a:gd name="connsiteX768" fmla="*/ 8783198 w 11218359"/>
              <a:gd name="connsiteY768" fmla="*/ 1667624 h 1667623"/>
              <a:gd name="connsiteX769" fmla="*/ 8794628 w 11218359"/>
              <a:gd name="connsiteY769" fmla="*/ 1667624 h 1667623"/>
              <a:gd name="connsiteX770" fmla="*/ 8806058 w 11218359"/>
              <a:gd name="connsiteY770" fmla="*/ 1667624 h 1667623"/>
              <a:gd name="connsiteX771" fmla="*/ 8817488 w 11218359"/>
              <a:gd name="connsiteY771" fmla="*/ 1667624 h 1667623"/>
              <a:gd name="connsiteX772" fmla="*/ 8828918 w 11218359"/>
              <a:gd name="connsiteY772" fmla="*/ 1667624 h 1667623"/>
              <a:gd name="connsiteX773" fmla="*/ 8840395 w 11218359"/>
              <a:gd name="connsiteY773" fmla="*/ 1667624 h 1667623"/>
              <a:gd name="connsiteX774" fmla="*/ 8851825 w 11218359"/>
              <a:gd name="connsiteY774" fmla="*/ 1667624 h 1667623"/>
              <a:gd name="connsiteX775" fmla="*/ 8863256 w 11218359"/>
              <a:gd name="connsiteY775" fmla="*/ 1667624 h 1667623"/>
              <a:gd name="connsiteX776" fmla="*/ 8874686 w 11218359"/>
              <a:gd name="connsiteY776" fmla="*/ 1667624 h 1667623"/>
              <a:gd name="connsiteX777" fmla="*/ 8886115 w 11218359"/>
              <a:gd name="connsiteY777" fmla="*/ 1667624 h 1667623"/>
              <a:gd name="connsiteX778" fmla="*/ 8897593 w 11218359"/>
              <a:gd name="connsiteY778" fmla="*/ 1667624 h 1667623"/>
              <a:gd name="connsiteX779" fmla="*/ 8909022 w 11218359"/>
              <a:gd name="connsiteY779" fmla="*/ 1667624 h 1667623"/>
              <a:gd name="connsiteX780" fmla="*/ 8920453 w 11218359"/>
              <a:gd name="connsiteY780" fmla="*/ 1667624 h 1667623"/>
              <a:gd name="connsiteX781" fmla="*/ 8931883 w 11218359"/>
              <a:gd name="connsiteY781" fmla="*/ 1667624 h 1667623"/>
              <a:gd name="connsiteX782" fmla="*/ 8943313 w 11218359"/>
              <a:gd name="connsiteY782" fmla="*/ 1667624 h 1667623"/>
              <a:gd name="connsiteX783" fmla="*/ 8954791 w 11218359"/>
              <a:gd name="connsiteY783" fmla="*/ 1667624 h 1667623"/>
              <a:gd name="connsiteX784" fmla="*/ 8966220 w 11218359"/>
              <a:gd name="connsiteY784" fmla="*/ 1667624 h 1667623"/>
              <a:gd name="connsiteX785" fmla="*/ 8977651 w 11218359"/>
              <a:gd name="connsiteY785" fmla="*/ 1667624 h 1667623"/>
              <a:gd name="connsiteX786" fmla="*/ 8989080 w 11218359"/>
              <a:gd name="connsiteY786" fmla="*/ 1667624 h 1667623"/>
              <a:gd name="connsiteX787" fmla="*/ 9000511 w 11218359"/>
              <a:gd name="connsiteY787" fmla="*/ 1667624 h 1667623"/>
              <a:gd name="connsiteX788" fmla="*/ 9011988 w 11218359"/>
              <a:gd name="connsiteY788" fmla="*/ 1667624 h 1667623"/>
              <a:gd name="connsiteX789" fmla="*/ 9023418 w 11218359"/>
              <a:gd name="connsiteY789" fmla="*/ 1667624 h 1667623"/>
              <a:gd name="connsiteX790" fmla="*/ 9034849 w 11218359"/>
              <a:gd name="connsiteY790" fmla="*/ 1667624 h 1667623"/>
              <a:gd name="connsiteX791" fmla="*/ 9046278 w 11218359"/>
              <a:gd name="connsiteY791" fmla="*/ 1667624 h 1667623"/>
              <a:gd name="connsiteX792" fmla="*/ 9057709 w 11218359"/>
              <a:gd name="connsiteY792" fmla="*/ 1667624 h 1667623"/>
              <a:gd name="connsiteX793" fmla="*/ 9069186 w 11218359"/>
              <a:gd name="connsiteY793" fmla="*/ 1667624 h 1667623"/>
              <a:gd name="connsiteX794" fmla="*/ 9080615 w 11218359"/>
              <a:gd name="connsiteY794" fmla="*/ 1667624 h 1667623"/>
              <a:gd name="connsiteX795" fmla="*/ 9092046 w 11218359"/>
              <a:gd name="connsiteY795" fmla="*/ 1667624 h 1667623"/>
              <a:gd name="connsiteX796" fmla="*/ 9103476 w 11218359"/>
              <a:gd name="connsiteY796" fmla="*/ 1667624 h 1667623"/>
              <a:gd name="connsiteX797" fmla="*/ 9114906 w 11218359"/>
              <a:gd name="connsiteY797" fmla="*/ 1667624 h 1667623"/>
              <a:gd name="connsiteX798" fmla="*/ 9126384 w 11218359"/>
              <a:gd name="connsiteY798" fmla="*/ 1667624 h 1667623"/>
              <a:gd name="connsiteX799" fmla="*/ 9137813 w 11218359"/>
              <a:gd name="connsiteY799" fmla="*/ 1667624 h 1667623"/>
              <a:gd name="connsiteX800" fmla="*/ 9149244 w 11218359"/>
              <a:gd name="connsiteY800" fmla="*/ 1667624 h 1667623"/>
              <a:gd name="connsiteX801" fmla="*/ 9160673 w 11218359"/>
              <a:gd name="connsiteY801" fmla="*/ 1667624 h 1667623"/>
              <a:gd name="connsiteX802" fmla="*/ 9172104 w 11218359"/>
              <a:gd name="connsiteY802" fmla="*/ 1667624 h 1667623"/>
              <a:gd name="connsiteX803" fmla="*/ 9183581 w 11218359"/>
              <a:gd name="connsiteY803" fmla="*/ 1667624 h 1667623"/>
              <a:gd name="connsiteX804" fmla="*/ 9195011 w 11218359"/>
              <a:gd name="connsiteY804" fmla="*/ 1667624 h 1667623"/>
              <a:gd name="connsiteX805" fmla="*/ 9206442 w 11218359"/>
              <a:gd name="connsiteY805" fmla="*/ 1667624 h 1667623"/>
              <a:gd name="connsiteX806" fmla="*/ 9217871 w 11218359"/>
              <a:gd name="connsiteY806" fmla="*/ 1667624 h 1667623"/>
              <a:gd name="connsiteX807" fmla="*/ 9229301 w 11218359"/>
              <a:gd name="connsiteY807" fmla="*/ 1667624 h 1667623"/>
              <a:gd name="connsiteX808" fmla="*/ 9240779 w 11218359"/>
              <a:gd name="connsiteY808" fmla="*/ 1667624 h 1667623"/>
              <a:gd name="connsiteX809" fmla="*/ 9252209 w 11218359"/>
              <a:gd name="connsiteY809" fmla="*/ 1667624 h 1667623"/>
              <a:gd name="connsiteX810" fmla="*/ 9263639 w 11218359"/>
              <a:gd name="connsiteY810" fmla="*/ 1667624 h 1667623"/>
              <a:gd name="connsiteX811" fmla="*/ 9275069 w 11218359"/>
              <a:gd name="connsiteY811" fmla="*/ 1667624 h 1667623"/>
              <a:gd name="connsiteX812" fmla="*/ 9286498 w 11218359"/>
              <a:gd name="connsiteY812" fmla="*/ 1667624 h 1667623"/>
              <a:gd name="connsiteX813" fmla="*/ 9297977 w 11218359"/>
              <a:gd name="connsiteY813" fmla="*/ 1667624 h 1667623"/>
              <a:gd name="connsiteX814" fmla="*/ 9309406 w 11218359"/>
              <a:gd name="connsiteY814" fmla="*/ 1667624 h 1667623"/>
              <a:gd name="connsiteX815" fmla="*/ 9320837 w 11218359"/>
              <a:gd name="connsiteY815" fmla="*/ 1667624 h 1667623"/>
              <a:gd name="connsiteX816" fmla="*/ 9332266 w 11218359"/>
              <a:gd name="connsiteY816" fmla="*/ 1667624 h 1667623"/>
              <a:gd name="connsiteX817" fmla="*/ 9343696 w 11218359"/>
              <a:gd name="connsiteY817" fmla="*/ 1667624 h 1667623"/>
              <a:gd name="connsiteX818" fmla="*/ 9355174 w 11218359"/>
              <a:gd name="connsiteY818" fmla="*/ 1667624 h 1667623"/>
              <a:gd name="connsiteX819" fmla="*/ 9366604 w 11218359"/>
              <a:gd name="connsiteY819" fmla="*/ 1667624 h 1667623"/>
              <a:gd name="connsiteX820" fmla="*/ 9378035 w 11218359"/>
              <a:gd name="connsiteY820" fmla="*/ 1667624 h 1667623"/>
              <a:gd name="connsiteX821" fmla="*/ 9389464 w 11218359"/>
              <a:gd name="connsiteY821" fmla="*/ 1667624 h 1667623"/>
              <a:gd name="connsiteX822" fmla="*/ 9400894 w 11218359"/>
              <a:gd name="connsiteY822" fmla="*/ 1667624 h 1667623"/>
              <a:gd name="connsiteX823" fmla="*/ 9412372 w 11218359"/>
              <a:gd name="connsiteY823" fmla="*/ 1667624 h 1667623"/>
              <a:gd name="connsiteX824" fmla="*/ 9423802 w 11218359"/>
              <a:gd name="connsiteY824" fmla="*/ 1667624 h 1667623"/>
              <a:gd name="connsiteX825" fmla="*/ 9435232 w 11218359"/>
              <a:gd name="connsiteY825" fmla="*/ 1667624 h 1667623"/>
              <a:gd name="connsiteX826" fmla="*/ 9446662 w 11218359"/>
              <a:gd name="connsiteY826" fmla="*/ 1667624 h 1667623"/>
              <a:gd name="connsiteX827" fmla="*/ 9458091 w 11218359"/>
              <a:gd name="connsiteY827" fmla="*/ 1667624 h 1667623"/>
              <a:gd name="connsiteX828" fmla="*/ 9469570 w 11218359"/>
              <a:gd name="connsiteY828" fmla="*/ 1667624 h 1667623"/>
              <a:gd name="connsiteX829" fmla="*/ 9480999 w 11218359"/>
              <a:gd name="connsiteY829" fmla="*/ 1667624 h 1667623"/>
              <a:gd name="connsiteX830" fmla="*/ 9492429 w 11218359"/>
              <a:gd name="connsiteY830" fmla="*/ 1667624 h 1667623"/>
              <a:gd name="connsiteX831" fmla="*/ 9503859 w 11218359"/>
              <a:gd name="connsiteY831" fmla="*/ 1667624 h 1667623"/>
              <a:gd name="connsiteX832" fmla="*/ 9515289 w 11218359"/>
              <a:gd name="connsiteY832" fmla="*/ 1667624 h 1667623"/>
              <a:gd name="connsiteX833" fmla="*/ 9526767 w 11218359"/>
              <a:gd name="connsiteY833" fmla="*/ 1667624 h 1667623"/>
              <a:gd name="connsiteX834" fmla="*/ 9538197 w 11218359"/>
              <a:gd name="connsiteY834" fmla="*/ 1667624 h 1667623"/>
              <a:gd name="connsiteX835" fmla="*/ 9549626 w 11218359"/>
              <a:gd name="connsiteY835" fmla="*/ 1667624 h 1667623"/>
              <a:gd name="connsiteX836" fmla="*/ 9561057 w 11218359"/>
              <a:gd name="connsiteY836" fmla="*/ 1667624 h 1667623"/>
              <a:gd name="connsiteX837" fmla="*/ 9572487 w 11218359"/>
              <a:gd name="connsiteY837" fmla="*/ 1667624 h 1667623"/>
              <a:gd name="connsiteX838" fmla="*/ 9583965 w 11218359"/>
              <a:gd name="connsiteY838" fmla="*/ 1667624 h 1667623"/>
              <a:gd name="connsiteX839" fmla="*/ 9595395 w 11218359"/>
              <a:gd name="connsiteY839" fmla="*/ 1667624 h 1667623"/>
              <a:gd name="connsiteX840" fmla="*/ 9606824 w 11218359"/>
              <a:gd name="connsiteY840" fmla="*/ 1667624 h 1667623"/>
              <a:gd name="connsiteX841" fmla="*/ 9618255 w 11218359"/>
              <a:gd name="connsiteY841" fmla="*/ 1667624 h 1667623"/>
              <a:gd name="connsiteX842" fmla="*/ 9629684 w 11218359"/>
              <a:gd name="connsiteY842" fmla="*/ 1667624 h 1667623"/>
              <a:gd name="connsiteX843" fmla="*/ 9641163 w 11218359"/>
              <a:gd name="connsiteY843" fmla="*/ 1667624 h 1667623"/>
              <a:gd name="connsiteX844" fmla="*/ 9652592 w 11218359"/>
              <a:gd name="connsiteY844" fmla="*/ 1667624 h 1667623"/>
              <a:gd name="connsiteX845" fmla="*/ 9664022 w 11218359"/>
              <a:gd name="connsiteY845" fmla="*/ 1667624 h 1667623"/>
              <a:gd name="connsiteX846" fmla="*/ 9675452 w 11218359"/>
              <a:gd name="connsiteY846" fmla="*/ 1667624 h 1667623"/>
              <a:gd name="connsiteX847" fmla="*/ 9686882 w 11218359"/>
              <a:gd name="connsiteY847" fmla="*/ 1667624 h 1667623"/>
              <a:gd name="connsiteX848" fmla="*/ 9698360 w 11218359"/>
              <a:gd name="connsiteY848" fmla="*/ 1667624 h 1667623"/>
              <a:gd name="connsiteX849" fmla="*/ 9709790 w 11218359"/>
              <a:gd name="connsiteY849" fmla="*/ 1667624 h 1667623"/>
              <a:gd name="connsiteX850" fmla="*/ 9721219 w 11218359"/>
              <a:gd name="connsiteY850" fmla="*/ 1667624 h 1667623"/>
              <a:gd name="connsiteX851" fmla="*/ 9732650 w 11218359"/>
              <a:gd name="connsiteY851" fmla="*/ 1667624 h 1667623"/>
              <a:gd name="connsiteX852" fmla="*/ 9744080 w 11218359"/>
              <a:gd name="connsiteY852" fmla="*/ 1667624 h 1667623"/>
              <a:gd name="connsiteX853" fmla="*/ 9755557 w 11218359"/>
              <a:gd name="connsiteY853" fmla="*/ 1667624 h 1667623"/>
              <a:gd name="connsiteX854" fmla="*/ 9766988 w 11218359"/>
              <a:gd name="connsiteY854" fmla="*/ 1667624 h 1667623"/>
              <a:gd name="connsiteX855" fmla="*/ 9778417 w 11218359"/>
              <a:gd name="connsiteY855" fmla="*/ 1667624 h 1667623"/>
              <a:gd name="connsiteX856" fmla="*/ 9789848 w 11218359"/>
              <a:gd name="connsiteY856" fmla="*/ 1667624 h 1667623"/>
              <a:gd name="connsiteX857" fmla="*/ 9801277 w 11218359"/>
              <a:gd name="connsiteY857" fmla="*/ 1667624 h 1667623"/>
              <a:gd name="connsiteX858" fmla="*/ 9812755 w 11218359"/>
              <a:gd name="connsiteY858" fmla="*/ 1667624 h 1667623"/>
              <a:gd name="connsiteX859" fmla="*/ 9824185 w 11218359"/>
              <a:gd name="connsiteY859" fmla="*/ 1667624 h 1667623"/>
              <a:gd name="connsiteX860" fmla="*/ 9835615 w 11218359"/>
              <a:gd name="connsiteY860" fmla="*/ 1667624 h 1667623"/>
              <a:gd name="connsiteX861" fmla="*/ 9847045 w 11218359"/>
              <a:gd name="connsiteY861" fmla="*/ 1667624 h 1667623"/>
              <a:gd name="connsiteX862" fmla="*/ 9858475 w 11218359"/>
              <a:gd name="connsiteY862" fmla="*/ 1667624 h 1667623"/>
              <a:gd name="connsiteX863" fmla="*/ 9869952 w 11218359"/>
              <a:gd name="connsiteY863" fmla="*/ 1667624 h 1667623"/>
              <a:gd name="connsiteX864" fmla="*/ 9881383 w 11218359"/>
              <a:gd name="connsiteY864" fmla="*/ 1667624 h 1667623"/>
              <a:gd name="connsiteX865" fmla="*/ 9892812 w 11218359"/>
              <a:gd name="connsiteY865" fmla="*/ 1667624 h 1667623"/>
              <a:gd name="connsiteX866" fmla="*/ 9904243 w 11218359"/>
              <a:gd name="connsiteY866" fmla="*/ 1667624 h 1667623"/>
              <a:gd name="connsiteX867" fmla="*/ 9915673 w 11218359"/>
              <a:gd name="connsiteY867" fmla="*/ 1667624 h 1667623"/>
              <a:gd name="connsiteX868" fmla="*/ 9927102 w 11218359"/>
              <a:gd name="connsiteY868" fmla="*/ 1667624 h 1667623"/>
              <a:gd name="connsiteX869" fmla="*/ 9938581 w 11218359"/>
              <a:gd name="connsiteY869" fmla="*/ 1667624 h 1667623"/>
              <a:gd name="connsiteX870" fmla="*/ 9950010 w 11218359"/>
              <a:gd name="connsiteY870" fmla="*/ 1667624 h 1667623"/>
              <a:gd name="connsiteX871" fmla="*/ 9961441 w 11218359"/>
              <a:gd name="connsiteY871" fmla="*/ 1667624 h 1667623"/>
              <a:gd name="connsiteX872" fmla="*/ 9972870 w 11218359"/>
              <a:gd name="connsiteY872" fmla="*/ 1667624 h 1667623"/>
              <a:gd name="connsiteX873" fmla="*/ 9984300 w 11218359"/>
              <a:gd name="connsiteY873" fmla="*/ 1667624 h 1667623"/>
              <a:gd name="connsiteX874" fmla="*/ 9995778 w 11218359"/>
              <a:gd name="connsiteY874" fmla="*/ 1667624 h 1667623"/>
              <a:gd name="connsiteX875" fmla="*/ 10007208 w 11218359"/>
              <a:gd name="connsiteY875" fmla="*/ 1667624 h 1667623"/>
              <a:gd name="connsiteX876" fmla="*/ 10018638 w 11218359"/>
              <a:gd name="connsiteY876" fmla="*/ 1667624 h 1667623"/>
              <a:gd name="connsiteX877" fmla="*/ 10030068 w 11218359"/>
              <a:gd name="connsiteY877" fmla="*/ 1667624 h 1667623"/>
              <a:gd name="connsiteX878" fmla="*/ 10041498 w 11218359"/>
              <a:gd name="connsiteY878" fmla="*/ 1667624 h 1667623"/>
              <a:gd name="connsiteX879" fmla="*/ 10052976 w 11218359"/>
              <a:gd name="connsiteY879" fmla="*/ 1667624 h 1667623"/>
              <a:gd name="connsiteX880" fmla="*/ 10064405 w 11218359"/>
              <a:gd name="connsiteY880" fmla="*/ 1667624 h 1667623"/>
              <a:gd name="connsiteX881" fmla="*/ 10075835 w 11218359"/>
              <a:gd name="connsiteY881" fmla="*/ 1667624 h 1667623"/>
              <a:gd name="connsiteX882" fmla="*/ 10087266 w 11218359"/>
              <a:gd name="connsiteY882" fmla="*/ 1667624 h 1667623"/>
              <a:gd name="connsiteX883" fmla="*/ 10098695 w 11218359"/>
              <a:gd name="connsiteY883" fmla="*/ 1667624 h 1667623"/>
              <a:gd name="connsiteX884" fmla="*/ 10110174 w 11218359"/>
              <a:gd name="connsiteY884" fmla="*/ 1667624 h 1667623"/>
              <a:gd name="connsiteX885" fmla="*/ 10121603 w 11218359"/>
              <a:gd name="connsiteY885" fmla="*/ 1667624 h 1667623"/>
              <a:gd name="connsiteX886" fmla="*/ 10133033 w 11218359"/>
              <a:gd name="connsiteY886" fmla="*/ 1667624 h 1667623"/>
              <a:gd name="connsiteX887" fmla="*/ 10144463 w 11218359"/>
              <a:gd name="connsiteY887" fmla="*/ 1667624 h 1667623"/>
              <a:gd name="connsiteX888" fmla="*/ 10155893 w 11218359"/>
              <a:gd name="connsiteY888" fmla="*/ 1667624 h 1667623"/>
              <a:gd name="connsiteX889" fmla="*/ 10167371 w 11218359"/>
              <a:gd name="connsiteY889" fmla="*/ 1667624 h 1667623"/>
              <a:gd name="connsiteX890" fmla="*/ 10178801 w 11218359"/>
              <a:gd name="connsiteY890" fmla="*/ 1667624 h 1667623"/>
              <a:gd name="connsiteX891" fmla="*/ 10190230 w 11218359"/>
              <a:gd name="connsiteY891" fmla="*/ 1667624 h 1667623"/>
              <a:gd name="connsiteX892" fmla="*/ 10201661 w 11218359"/>
              <a:gd name="connsiteY892" fmla="*/ 1667624 h 1667623"/>
              <a:gd name="connsiteX893" fmla="*/ 10213091 w 11218359"/>
              <a:gd name="connsiteY893" fmla="*/ 1667624 h 1667623"/>
              <a:gd name="connsiteX894" fmla="*/ 10224569 w 11218359"/>
              <a:gd name="connsiteY894" fmla="*/ 1667624 h 1667623"/>
              <a:gd name="connsiteX895" fmla="*/ 10235998 w 11218359"/>
              <a:gd name="connsiteY895" fmla="*/ 1667624 h 1667623"/>
              <a:gd name="connsiteX896" fmla="*/ 10247428 w 11218359"/>
              <a:gd name="connsiteY896" fmla="*/ 1667624 h 1667623"/>
              <a:gd name="connsiteX897" fmla="*/ 10258859 w 11218359"/>
              <a:gd name="connsiteY897" fmla="*/ 1667624 h 1667623"/>
              <a:gd name="connsiteX898" fmla="*/ 10270288 w 11218359"/>
              <a:gd name="connsiteY898" fmla="*/ 1667624 h 1667623"/>
              <a:gd name="connsiteX899" fmla="*/ 10281767 w 11218359"/>
              <a:gd name="connsiteY899" fmla="*/ 1667624 h 1667623"/>
              <a:gd name="connsiteX900" fmla="*/ 10293196 w 11218359"/>
              <a:gd name="connsiteY900" fmla="*/ 1667624 h 1667623"/>
              <a:gd name="connsiteX901" fmla="*/ 10304626 w 11218359"/>
              <a:gd name="connsiteY901" fmla="*/ 1667624 h 1667623"/>
              <a:gd name="connsiteX902" fmla="*/ 10316056 w 11218359"/>
              <a:gd name="connsiteY902" fmla="*/ 1667624 h 1667623"/>
              <a:gd name="connsiteX903" fmla="*/ 10327486 w 11218359"/>
              <a:gd name="connsiteY903" fmla="*/ 1667624 h 1667623"/>
              <a:gd name="connsiteX904" fmla="*/ 10338963 w 11218359"/>
              <a:gd name="connsiteY904" fmla="*/ 1667624 h 1667623"/>
              <a:gd name="connsiteX905" fmla="*/ 10350394 w 11218359"/>
              <a:gd name="connsiteY905" fmla="*/ 1667624 h 1667623"/>
              <a:gd name="connsiteX906" fmla="*/ 10361823 w 11218359"/>
              <a:gd name="connsiteY906" fmla="*/ 1667624 h 1667623"/>
              <a:gd name="connsiteX907" fmla="*/ 10373254 w 11218359"/>
              <a:gd name="connsiteY907" fmla="*/ 1667624 h 1667623"/>
              <a:gd name="connsiteX908" fmla="*/ 10384684 w 11218359"/>
              <a:gd name="connsiteY908" fmla="*/ 1667624 h 1667623"/>
              <a:gd name="connsiteX909" fmla="*/ 10396161 w 11218359"/>
              <a:gd name="connsiteY909" fmla="*/ 1667624 h 1667623"/>
              <a:gd name="connsiteX910" fmla="*/ 10407591 w 11218359"/>
              <a:gd name="connsiteY910" fmla="*/ 1667624 h 1667623"/>
              <a:gd name="connsiteX911" fmla="*/ 10419021 w 11218359"/>
              <a:gd name="connsiteY911" fmla="*/ 1667624 h 1667623"/>
              <a:gd name="connsiteX912" fmla="*/ 10430452 w 11218359"/>
              <a:gd name="connsiteY912" fmla="*/ 1667624 h 1667623"/>
              <a:gd name="connsiteX913" fmla="*/ 10441881 w 11218359"/>
              <a:gd name="connsiteY913" fmla="*/ 1667624 h 1667623"/>
              <a:gd name="connsiteX914" fmla="*/ 10453358 w 11218359"/>
              <a:gd name="connsiteY914" fmla="*/ 1667624 h 1667623"/>
              <a:gd name="connsiteX915" fmla="*/ 10464789 w 11218359"/>
              <a:gd name="connsiteY915" fmla="*/ 1667624 h 1667623"/>
              <a:gd name="connsiteX916" fmla="*/ 10476219 w 11218359"/>
              <a:gd name="connsiteY916" fmla="*/ 1667624 h 1667623"/>
              <a:gd name="connsiteX917" fmla="*/ 10487649 w 11218359"/>
              <a:gd name="connsiteY917" fmla="*/ 1667624 h 1667623"/>
              <a:gd name="connsiteX918" fmla="*/ 10499079 w 11218359"/>
              <a:gd name="connsiteY918" fmla="*/ 1667624 h 1667623"/>
              <a:gd name="connsiteX919" fmla="*/ 10510556 w 11218359"/>
              <a:gd name="connsiteY919" fmla="*/ 1667624 h 1667623"/>
              <a:gd name="connsiteX920" fmla="*/ 10521987 w 11218359"/>
              <a:gd name="connsiteY920" fmla="*/ 1667624 h 1667623"/>
              <a:gd name="connsiteX921" fmla="*/ 10533416 w 11218359"/>
              <a:gd name="connsiteY921" fmla="*/ 1667624 h 1667623"/>
              <a:gd name="connsiteX922" fmla="*/ 10544847 w 11218359"/>
              <a:gd name="connsiteY922" fmla="*/ 1667624 h 1667623"/>
              <a:gd name="connsiteX923" fmla="*/ 10556277 w 11218359"/>
              <a:gd name="connsiteY923" fmla="*/ 1667624 h 1667623"/>
              <a:gd name="connsiteX924" fmla="*/ 10567754 w 11218359"/>
              <a:gd name="connsiteY924" fmla="*/ 1667624 h 1667623"/>
              <a:gd name="connsiteX925" fmla="*/ 10579184 w 11218359"/>
              <a:gd name="connsiteY925" fmla="*/ 1667624 h 1667623"/>
              <a:gd name="connsiteX926" fmla="*/ 10590614 w 11218359"/>
              <a:gd name="connsiteY926" fmla="*/ 1667624 h 1667623"/>
              <a:gd name="connsiteX927" fmla="*/ 10602045 w 11218359"/>
              <a:gd name="connsiteY927" fmla="*/ 1667624 h 1667623"/>
              <a:gd name="connsiteX928" fmla="*/ 10613474 w 11218359"/>
              <a:gd name="connsiteY928" fmla="*/ 1667624 h 1667623"/>
              <a:gd name="connsiteX929" fmla="*/ 10624951 w 11218359"/>
              <a:gd name="connsiteY929" fmla="*/ 1667624 h 1667623"/>
              <a:gd name="connsiteX930" fmla="*/ 10636382 w 11218359"/>
              <a:gd name="connsiteY930" fmla="*/ 1667624 h 1667623"/>
              <a:gd name="connsiteX931" fmla="*/ 10647812 w 11218359"/>
              <a:gd name="connsiteY931" fmla="*/ 1667624 h 1667623"/>
              <a:gd name="connsiteX932" fmla="*/ 10659241 w 11218359"/>
              <a:gd name="connsiteY932" fmla="*/ 1667624 h 1667623"/>
              <a:gd name="connsiteX933" fmla="*/ 10670672 w 11218359"/>
              <a:gd name="connsiteY933" fmla="*/ 1667624 h 1667623"/>
              <a:gd name="connsiteX934" fmla="*/ 10682149 w 11218359"/>
              <a:gd name="connsiteY934" fmla="*/ 1667624 h 1667623"/>
              <a:gd name="connsiteX935" fmla="*/ 10693580 w 11218359"/>
              <a:gd name="connsiteY935" fmla="*/ 1667624 h 1667623"/>
              <a:gd name="connsiteX936" fmla="*/ 10705009 w 11218359"/>
              <a:gd name="connsiteY936" fmla="*/ 1667624 h 1667623"/>
              <a:gd name="connsiteX937" fmla="*/ 10716439 w 11218359"/>
              <a:gd name="connsiteY937" fmla="*/ 1667624 h 1667623"/>
              <a:gd name="connsiteX938" fmla="*/ 10727870 w 11218359"/>
              <a:gd name="connsiteY938" fmla="*/ 1667624 h 1667623"/>
              <a:gd name="connsiteX939" fmla="*/ 10739347 w 11218359"/>
              <a:gd name="connsiteY939" fmla="*/ 1667624 h 1667623"/>
              <a:gd name="connsiteX940" fmla="*/ 10750778 w 11218359"/>
              <a:gd name="connsiteY940" fmla="*/ 1667624 h 1667623"/>
              <a:gd name="connsiteX941" fmla="*/ 10762207 w 11218359"/>
              <a:gd name="connsiteY941" fmla="*/ 1667624 h 1667623"/>
              <a:gd name="connsiteX942" fmla="*/ 10773637 w 11218359"/>
              <a:gd name="connsiteY942" fmla="*/ 1667624 h 1667623"/>
              <a:gd name="connsiteX943" fmla="*/ 10785067 w 11218359"/>
              <a:gd name="connsiteY943" fmla="*/ 1667624 h 1667623"/>
              <a:gd name="connsiteX944" fmla="*/ 10796544 w 11218359"/>
              <a:gd name="connsiteY944" fmla="*/ 1667624 h 1667623"/>
              <a:gd name="connsiteX945" fmla="*/ 10807975 w 11218359"/>
              <a:gd name="connsiteY945" fmla="*/ 1667624 h 1667623"/>
              <a:gd name="connsiteX946" fmla="*/ 10819405 w 11218359"/>
              <a:gd name="connsiteY946" fmla="*/ 1667624 h 1667623"/>
              <a:gd name="connsiteX947" fmla="*/ 10830834 w 11218359"/>
              <a:gd name="connsiteY947" fmla="*/ 1667624 h 1667623"/>
              <a:gd name="connsiteX948" fmla="*/ 10842265 w 11218359"/>
              <a:gd name="connsiteY948" fmla="*/ 1667624 h 1667623"/>
              <a:gd name="connsiteX949" fmla="*/ 10853742 w 11218359"/>
              <a:gd name="connsiteY949" fmla="*/ 1667624 h 1667623"/>
              <a:gd name="connsiteX950" fmla="*/ 10865173 w 11218359"/>
              <a:gd name="connsiteY950" fmla="*/ 1667624 h 1667623"/>
              <a:gd name="connsiteX951" fmla="*/ 10876602 w 11218359"/>
              <a:gd name="connsiteY951" fmla="*/ 1667624 h 1667623"/>
              <a:gd name="connsiteX952" fmla="*/ 10888032 w 11218359"/>
              <a:gd name="connsiteY952" fmla="*/ 1667624 h 1667623"/>
              <a:gd name="connsiteX953" fmla="*/ 10899463 w 11218359"/>
              <a:gd name="connsiteY953" fmla="*/ 1667624 h 1667623"/>
              <a:gd name="connsiteX954" fmla="*/ 10910892 w 11218359"/>
              <a:gd name="connsiteY954" fmla="*/ 1667624 h 1667623"/>
              <a:gd name="connsiteX955" fmla="*/ 10922369 w 11218359"/>
              <a:gd name="connsiteY955" fmla="*/ 1667624 h 1667623"/>
              <a:gd name="connsiteX956" fmla="*/ 10933800 w 11218359"/>
              <a:gd name="connsiteY956" fmla="*/ 1667624 h 1667623"/>
              <a:gd name="connsiteX957" fmla="*/ 10945230 w 11218359"/>
              <a:gd name="connsiteY957" fmla="*/ 1667624 h 1667623"/>
              <a:gd name="connsiteX958" fmla="*/ 10956660 w 11218359"/>
              <a:gd name="connsiteY958" fmla="*/ 1667624 h 1667623"/>
              <a:gd name="connsiteX959" fmla="*/ 10968090 w 11218359"/>
              <a:gd name="connsiteY959" fmla="*/ 1667624 h 1667623"/>
              <a:gd name="connsiteX960" fmla="*/ 10979567 w 11218359"/>
              <a:gd name="connsiteY960" fmla="*/ 1667624 h 1667623"/>
              <a:gd name="connsiteX961" fmla="*/ 10990998 w 11218359"/>
              <a:gd name="connsiteY961" fmla="*/ 1667624 h 1667623"/>
              <a:gd name="connsiteX962" fmla="*/ 11002427 w 11218359"/>
              <a:gd name="connsiteY962" fmla="*/ 1667624 h 1667623"/>
              <a:gd name="connsiteX963" fmla="*/ 11013858 w 11218359"/>
              <a:gd name="connsiteY963" fmla="*/ 1667624 h 1667623"/>
              <a:gd name="connsiteX964" fmla="*/ 11025287 w 11218359"/>
              <a:gd name="connsiteY964" fmla="*/ 1667624 h 1667623"/>
              <a:gd name="connsiteX965" fmla="*/ 11036765 w 11218359"/>
              <a:gd name="connsiteY965" fmla="*/ 1667624 h 1667623"/>
              <a:gd name="connsiteX966" fmla="*/ 11048195 w 11218359"/>
              <a:gd name="connsiteY966" fmla="*/ 1667624 h 1667623"/>
              <a:gd name="connsiteX967" fmla="*/ 11059625 w 11218359"/>
              <a:gd name="connsiteY967" fmla="*/ 1667624 h 1667623"/>
              <a:gd name="connsiteX968" fmla="*/ 11071056 w 11218359"/>
              <a:gd name="connsiteY968" fmla="*/ 1667624 h 1667623"/>
              <a:gd name="connsiteX969" fmla="*/ 11082485 w 11218359"/>
              <a:gd name="connsiteY969" fmla="*/ 1667624 h 1667623"/>
              <a:gd name="connsiteX970" fmla="*/ 11093962 w 11218359"/>
              <a:gd name="connsiteY970" fmla="*/ 1667624 h 1667623"/>
              <a:gd name="connsiteX971" fmla="*/ 11105393 w 11218359"/>
              <a:gd name="connsiteY971" fmla="*/ 1667624 h 1667623"/>
              <a:gd name="connsiteX972" fmla="*/ 11116823 w 11218359"/>
              <a:gd name="connsiteY972" fmla="*/ 1667624 h 1667623"/>
              <a:gd name="connsiteX973" fmla="*/ 11128253 w 11218359"/>
              <a:gd name="connsiteY973" fmla="*/ 1667624 h 1667623"/>
              <a:gd name="connsiteX974" fmla="*/ 11139683 w 11218359"/>
              <a:gd name="connsiteY974" fmla="*/ 1667624 h 1667623"/>
              <a:gd name="connsiteX975" fmla="*/ 11151160 w 11218359"/>
              <a:gd name="connsiteY975" fmla="*/ 1667624 h 1667623"/>
              <a:gd name="connsiteX976" fmla="*/ 11162591 w 11218359"/>
              <a:gd name="connsiteY976" fmla="*/ 1667624 h 1667623"/>
              <a:gd name="connsiteX977" fmla="*/ 11174020 w 11218359"/>
              <a:gd name="connsiteY977" fmla="*/ 1667624 h 1667623"/>
              <a:gd name="connsiteX978" fmla="*/ 11185451 w 11218359"/>
              <a:gd name="connsiteY978" fmla="*/ 1667624 h 1667623"/>
              <a:gd name="connsiteX979" fmla="*/ 11196881 w 11218359"/>
              <a:gd name="connsiteY979" fmla="*/ 1667624 h 1667623"/>
              <a:gd name="connsiteX980" fmla="*/ 11208358 w 11218359"/>
              <a:gd name="connsiteY980" fmla="*/ 1667624 h 1667623"/>
              <a:gd name="connsiteX981" fmla="*/ 11218359 w 11218359"/>
              <a:gd name="connsiteY981" fmla="*/ 1667624 h 1667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67623">
                <a:moveTo>
                  <a:pt x="0" y="1667624"/>
                </a:moveTo>
                <a:lnTo>
                  <a:pt x="9149" y="1667624"/>
                </a:lnTo>
                <a:lnTo>
                  <a:pt x="20588" y="1667624"/>
                </a:lnTo>
                <a:lnTo>
                  <a:pt x="32028" y="1667624"/>
                </a:lnTo>
                <a:lnTo>
                  <a:pt x="43467" y="1667624"/>
                </a:lnTo>
                <a:lnTo>
                  <a:pt x="54907" y="1667624"/>
                </a:lnTo>
                <a:lnTo>
                  <a:pt x="66346" y="1667624"/>
                </a:lnTo>
                <a:lnTo>
                  <a:pt x="77786" y="1667624"/>
                </a:lnTo>
                <a:lnTo>
                  <a:pt x="89225" y="1667624"/>
                </a:lnTo>
                <a:lnTo>
                  <a:pt x="100665" y="1667624"/>
                </a:lnTo>
                <a:lnTo>
                  <a:pt x="112104" y="1667624"/>
                </a:lnTo>
                <a:lnTo>
                  <a:pt x="123544" y="1667624"/>
                </a:lnTo>
                <a:lnTo>
                  <a:pt x="134979" y="1667624"/>
                </a:lnTo>
                <a:lnTo>
                  <a:pt x="146423" y="1667624"/>
                </a:lnTo>
                <a:lnTo>
                  <a:pt x="157858" y="1667624"/>
                </a:lnTo>
                <a:lnTo>
                  <a:pt x="169297" y="1667624"/>
                </a:lnTo>
                <a:lnTo>
                  <a:pt x="180737" y="1667624"/>
                </a:lnTo>
                <a:lnTo>
                  <a:pt x="192176" y="1667624"/>
                </a:lnTo>
                <a:lnTo>
                  <a:pt x="203616" y="1667624"/>
                </a:lnTo>
                <a:lnTo>
                  <a:pt x="215055" y="1667624"/>
                </a:lnTo>
                <a:lnTo>
                  <a:pt x="226495" y="1667624"/>
                </a:lnTo>
                <a:lnTo>
                  <a:pt x="237935" y="1667624"/>
                </a:lnTo>
                <a:lnTo>
                  <a:pt x="249374" y="1667624"/>
                </a:lnTo>
                <a:lnTo>
                  <a:pt x="260814" y="1667624"/>
                </a:lnTo>
                <a:lnTo>
                  <a:pt x="272253" y="1667624"/>
                </a:lnTo>
                <a:lnTo>
                  <a:pt x="283693" y="1667624"/>
                </a:lnTo>
                <a:lnTo>
                  <a:pt x="295132" y="1667624"/>
                </a:lnTo>
                <a:lnTo>
                  <a:pt x="306572" y="1667624"/>
                </a:lnTo>
                <a:lnTo>
                  <a:pt x="318011" y="1667624"/>
                </a:lnTo>
                <a:lnTo>
                  <a:pt x="329451" y="1667624"/>
                </a:lnTo>
                <a:lnTo>
                  <a:pt x="340890" y="1667624"/>
                </a:lnTo>
                <a:lnTo>
                  <a:pt x="352330" y="1667624"/>
                </a:lnTo>
                <a:lnTo>
                  <a:pt x="363769" y="1667624"/>
                </a:lnTo>
                <a:lnTo>
                  <a:pt x="375209" y="1667624"/>
                </a:lnTo>
                <a:lnTo>
                  <a:pt x="386648" y="1667624"/>
                </a:lnTo>
                <a:lnTo>
                  <a:pt x="398088" y="1667624"/>
                </a:lnTo>
                <a:lnTo>
                  <a:pt x="409527" y="1667624"/>
                </a:lnTo>
                <a:lnTo>
                  <a:pt x="420967" y="1667624"/>
                </a:lnTo>
                <a:lnTo>
                  <a:pt x="432406" y="1667624"/>
                </a:lnTo>
                <a:lnTo>
                  <a:pt x="443846" y="1667624"/>
                </a:lnTo>
                <a:lnTo>
                  <a:pt x="455285" y="1667624"/>
                </a:lnTo>
                <a:lnTo>
                  <a:pt x="466725" y="1667624"/>
                </a:lnTo>
                <a:lnTo>
                  <a:pt x="478165" y="1667624"/>
                </a:lnTo>
                <a:lnTo>
                  <a:pt x="489604" y="1667624"/>
                </a:lnTo>
                <a:lnTo>
                  <a:pt x="501044" y="1667624"/>
                </a:lnTo>
                <a:lnTo>
                  <a:pt x="512483" y="1667624"/>
                </a:lnTo>
                <a:lnTo>
                  <a:pt x="523923" y="1667624"/>
                </a:lnTo>
                <a:lnTo>
                  <a:pt x="535362" y="1667624"/>
                </a:lnTo>
                <a:lnTo>
                  <a:pt x="546802" y="1667624"/>
                </a:lnTo>
                <a:lnTo>
                  <a:pt x="558241" y="1667624"/>
                </a:lnTo>
                <a:lnTo>
                  <a:pt x="569681" y="1667624"/>
                </a:lnTo>
                <a:lnTo>
                  <a:pt x="581120" y="1667624"/>
                </a:lnTo>
                <a:lnTo>
                  <a:pt x="592560" y="1667624"/>
                </a:lnTo>
                <a:lnTo>
                  <a:pt x="603999" y="1667624"/>
                </a:lnTo>
                <a:lnTo>
                  <a:pt x="615439" y="1667624"/>
                </a:lnTo>
                <a:lnTo>
                  <a:pt x="626878" y="1667624"/>
                </a:lnTo>
                <a:lnTo>
                  <a:pt x="638318" y="1667624"/>
                </a:lnTo>
                <a:lnTo>
                  <a:pt x="649757" y="1667624"/>
                </a:lnTo>
                <a:lnTo>
                  <a:pt x="661192" y="1667624"/>
                </a:lnTo>
                <a:lnTo>
                  <a:pt x="672632" y="1667624"/>
                </a:lnTo>
                <a:lnTo>
                  <a:pt x="684071" y="1667624"/>
                </a:lnTo>
                <a:lnTo>
                  <a:pt x="695511" y="1667624"/>
                </a:lnTo>
                <a:lnTo>
                  <a:pt x="706950" y="1667624"/>
                </a:lnTo>
                <a:lnTo>
                  <a:pt x="718390" y="1667624"/>
                </a:lnTo>
                <a:lnTo>
                  <a:pt x="729829" y="1667624"/>
                </a:lnTo>
                <a:lnTo>
                  <a:pt x="741269" y="1667624"/>
                </a:lnTo>
                <a:lnTo>
                  <a:pt x="752708" y="1667624"/>
                </a:lnTo>
                <a:lnTo>
                  <a:pt x="764148" y="1667624"/>
                </a:lnTo>
                <a:lnTo>
                  <a:pt x="775587" y="1667624"/>
                </a:lnTo>
                <a:lnTo>
                  <a:pt x="787027" y="1667624"/>
                </a:lnTo>
                <a:lnTo>
                  <a:pt x="798467" y="1667624"/>
                </a:lnTo>
                <a:lnTo>
                  <a:pt x="809906" y="1667624"/>
                </a:lnTo>
                <a:lnTo>
                  <a:pt x="821346" y="1667624"/>
                </a:lnTo>
                <a:lnTo>
                  <a:pt x="832785" y="1667624"/>
                </a:lnTo>
                <a:lnTo>
                  <a:pt x="844225" y="1667624"/>
                </a:lnTo>
                <a:lnTo>
                  <a:pt x="855664" y="1667624"/>
                </a:lnTo>
                <a:lnTo>
                  <a:pt x="867104" y="1667624"/>
                </a:lnTo>
                <a:lnTo>
                  <a:pt x="878543" y="1667624"/>
                </a:lnTo>
                <a:lnTo>
                  <a:pt x="889983" y="1667624"/>
                </a:lnTo>
                <a:lnTo>
                  <a:pt x="901422" y="1667624"/>
                </a:lnTo>
                <a:lnTo>
                  <a:pt x="912862" y="1667624"/>
                </a:lnTo>
                <a:lnTo>
                  <a:pt x="924301" y="1667624"/>
                </a:lnTo>
                <a:lnTo>
                  <a:pt x="935741" y="1667624"/>
                </a:lnTo>
                <a:lnTo>
                  <a:pt x="947180" y="1667624"/>
                </a:lnTo>
                <a:lnTo>
                  <a:pt x="958620" y="1667624"/>
                </a:lnTo>
                <a:lnTo>
                  <a:pt x="970059" y="1667624"/>
                </a:lnTo>
                <a:lnTo>
                  <a:pt x="981499" y="1667624"/>
                </a:lnTo>
                <a:lnTo>
                  <a:pt x="992938" y="1667624"/>
                </a:lnTo>
                <a:lnTo>
                  <a:pt x="1004378" y="1667624"/>
                </a:lnTo>
                <a:lnTo>
                  <a:pt x="1015818" y="1667624"/>
                </a:lnTo>
                <a:lnTo>
                  <a:pt x="1027257" y="1667624"/>
                </a:lnTo>
                <a:lnTo>
                  <a:pt x="1038697" y="1667624"/>
                </a:lnTo>
                <a:lnTo>
                  <a:pt x="1050136" y="1667624"/>
                </a:lnTo>
                <a:lnTo>
                  <a:pt x="1061576" y="1667624"/>
                </a:lnTo>
                <a:lnTo>
                  <a:pt x="1073015" y="1667624"/>
                </a:lnTo>
                <a:lnTo>
                  <a:pt x="1084455" y="1667624"/>
                </a:lnTo>
                <a:lnTo>
                  <a:pt x="1095894" y="1667624"/>
                </a:lnTo>
                <a:lnTo>
                  <a:pt x="1107334" y="1667624"/>
                </a:lnTo>
                <a:lnTo>
                  <a:pt x="1118773" y="1667624"/>
                </a:lnTo>
                <a:lnTo>
                  <a:pt x="1130213" y="1667624"/>
                </a:lnTo>
                <a:lnTo>
                  <a:pt x="1141652" y="1667624"/>
                </a:lnTo>
                <a:lnTo>
                  <a:pt x="1153092" y="1667624"/>
                </a:lnTo>
                <a:lnTo>
                  <a:pt x="1164531" y="1667624"/>
                </a:lnTo>
                <a:lnTo>
                  <a:pt x="1175971" y="1667624"/>
                </a:lnTo>
                <a:lnTo>
                  <a:pt x="1187406" y="1667624"/>
                </a:lnTo>
                <a:lnTo>
                  <a:pt x="1198845" y="1667624"/>
                </a:lnTo>
                <a:lnTo>
                  <a:pt x="1210285" y="1667624"/>
                </a:lnTo>
                <a:lnTo>
                  <a:pt x="1221724" y="1667624"/>
                </a:lnTo>
                <a:lnTo>
                  <a:pt x="1233164" y="1667624"/>
                </a:lnTo>
                <a:lnTo>
                  <a:pt x="1244603" y="1667624"/>
                </a:lnTo>
                <a:lnTo>
                  <a:pt x="1256043" y="1667624"/>
                </a:lnTo>
                <a:lnTo>
                  <a:pt x="1267482" y="1667624"/>
                </a:lnTo>
                <a:lnTo>
                  <a:pt x="1278922" y="1667624"/>
                </a:lnTo>
                <a:lnTo>
                  <a:pt x="1290361" y="1667624"/>
                </a:lnTo>
                <a:lnTo>
                  <a:pt x="1301801" y="1667624"/>
                </a:lnTo>
                <a:lnTo>
                  <a:pt x="1313240" y="1667624"/>
                </a:lnTo>
                <a:lnTo>
                  <a:pt x="1324680" y="1667624"/>
                </a:lnTo>
                <a:lnTo>
                  <a:pt x="1336120" y="1667624"/>
                </a:lnTo>
                <a:lnTo>
                  <a:pt x="1347559" y="1667624"/>
                </a:lnTo>
                <a:lnTo>
                  <a:pt x="1358999" y="1667624"/>
                </a:lnTo>
                <a:lnTo>
                  <a:pt x="1370438" y="1667624"/>
                </a:lnTo>
                <a:lnTo>
                  <a:pt x="1381878" y="1667624"/>
                </a:lnTo>
                <a:lnTo>
                  <a:pt x="1393317" y="1667624"/>
                </a:lnTo>
                <a:lnTo>
                  <a:pt x="1404757" y="1667624"/>
                </a:lnTo>
                <a:lnTo>
                  <a:pt x="1416196" y="1667624"/>
                </a:lnTo>
                <a:lnTo>
                  <a:pt x="1427636" y="1667624"/>
                </a:lnTo>
                <a:lnTo>
                  <a:pt x="1439075" y="1667624"/>
                </a:lnTo>
                <a:lnTo>
                  <a:pt x="1450515" y="1667624"/>
                </a:lnTo>
                <a:lnTo>
                  <a:pt x="1461954" y="1667624"/>
                </a:lnTo>
                <a:lnTo>
                  <a:pt x="1473394" y="1667624"/>
                </a:lnTo>
                <a:lnTo>
                  <a:pt x="1484833" y="1667624"/>
                </a:lnTo>
                <a:lnTo>
                  <a:pt x="1496273" y="1667624"/>
                </a:lnTo>
                <a:lnTo>
                  <a:pt x="1507712" y="1667624"/>
                </a:lnTo>
                <a:lnTo>
                  <a:pt x="1519152" y="1667624"/>
                </a:lnTo>
                <a:lnTo>
                  <a:pt x="1530591" y="1667624"/>
                </a:lnTo>
                <a:lnTo>
                  <a:pt x="1542031" y="1667624"/>
                </a:lnTo>
                <a:lnTo>
                  <a:pt x="1553471" y="1667624"/>
                </a:lnTo>
                <a:lnTo>
                  <a:pt x="1564910" y="1667624"/>
                </a:lnTo>
                <a:lnTo>
                  <a:pt x="1576349" y="1667624"/>
                </a:lnTo>
                <a:lnTo>
                  <a:pt x="1587789" y="1667624"/>
                </a:lnTo>
                <a:lnTo>
                  <a:pt x="1599229" y="1667624"/>
                </a:lnTo>
                <a:lnTo>
                  <a:pt x="1610668" y="1667624"/>
                </a:lnTo>
                <a:lnTo>
                  <a:pt x="1622107" y="1667624"/>
                </a:lnTo>
                <a:lnTo>
                  <a:pt x="1633547" y="1667624"/>
                </a:lnTo>
                <a:lnTo>
                  <a:pt x="1644987" y="1667624"/>
                </a:lnTo>
                <a:lnTo>
                  <a:pt x="1656426" y="1667624"/>
                </a:lnTo>
                <a:lnTo>
                  <a:pt x="1667866" y="1667624"/>
                </a:lnTo>
                <a:lnTo>
                  <a:pt x="1679305" y="1667624"/>
                </a:lnTo>
                <a:lnTo>
                  <a:pt x="1690745" y="1667624"/>
                </a:lnTo>
                <a:lnTo>
                  <a:pt x="1702184" y="1667624"/>
                </a:lnTo>
                <a:lnTo>
                  <a:pt x="1713619" y="1667624"/>
                </a:lnTo>
                <a:lnTo>
                  <a:pt x="1725063" y="1667624"/>
                </a:lnTo>
                <a:lnTo>
                  <a:pt x="1736498" y="1667624"/>
                </a:lnTo>
                <a:lnTo>
                  <a:pt x="1747938" y="1667624"/>
                </a:lnTo>
                <a:lnTo>
                  <a:pt x="1759377" y="1667624"/>
                </a:lnTo>
                <a:lnTo>
                  <a:pt x="1770817" y="1667624"/>
                </a:lnTo>
                <a:lnTo>
                  <a:pt x="1782256" y="1667624"/>
                </a:lnTo>
                <a:lnTo>
                  <a:pt x="1793696" y="1667624"/>
                </a:lnTo>
                <a:lnTo>
                  <a:pt x="1805135" y="1667624"/>
                </a:lnTo>
                <a:lnTo>
                  <a:pt x="1816575" y="1667624"/>
                </a:lnTo>
                <a:lnTo>
                  <a:pt x="1828014" y="1667624"/>
                </a:lnTo>
                <a:lnTo>
                  <a:pt x="1839454" y="1667624"/>
                </a:lnTo>
                <a:lnTo>
                  <a:pt x="1850893" y="1667624"/>
                </a:lnTo>
                <a:lnTo>
                  <a:pt x="1862333" y="1667624"/>
                </a:lnTo>
                <a:lnTo>
                  <a:pt x="1873772" y="1667624"/>
                </a:lnTo>
                <a:lnTo>
                  <a:pt x="1885212" y="1667624"/>
                </a:lnTo>
                <a:lnTo>
                  <a:pt x="1896651" y="1667624"/>
                </a:lnTo>
                <a:lnTo>
                  <a:pt x="1908091" y="1667624"/>
                </a:lnTo>
                <a:lnTo>
                  <a:pt x="1919531" y="1667624"/>
                </a:lnTo>
                <a:lnTo>
                  <a:pt x="1930970" y="1667624"/>
                </a:lnTo>
                <a:lnTo>
                  <a:pt x="1942409" y="1667624"/>
                </a:lnTo>
                <a:lnTo>
                  <a:pt x="1953849" y="1667624"/>
                </a:lnTo>
                <a:lnTo>
                  <a:pt x="1965289" y="1667624"/>
                </a:lnTo>
                <a:lnTo>
                  <a:pt x="1976728" y="1667624"/>
                </a:lnTo>
                <a:lnTo>
                  <a:pt x="1988168" y="1667624"/>
                </a:lnTo>
                <a:lnTo>
                  <a:pt x="1999607" y="1667624"/>
                </a:lnTo>
                <a:lnTo>
                  <a:pt x="2011047" y="1667624"/>
                </a:lnTo>
                <a:lnTo>
                  <a:pt x="2022486" y="1667624"/>
                </a:lnTo>
                <a:lnTo>
                  <a:pt x="2033926" y="1667624"/>
                </a:lnTo>
                <a:lnTo>
                  <a:pt x="2045365" y="1667624"/>
                </a:lnTo>
                <a:lnTo>
                  <a:pt x="2056805" y="1667624"/>
                </a:lnTo>
                <a:lnTo>
                  <a:pt x="2068244" y="1667624"/>
                </a:lnTo>
                <a:lnTo>
                  <a:pt x="2079684" y="1667624"/>
                </a:lnTo>
                <a:lnTo>
                  <a:pt x="2091123" y="1667624"/>
                </a:lnTo>
                <a:lnTo>
                  <a:pt x="2102563" y="1667624"/>
                </a:lnTo>
                <a:lnTo>
                  <a:pt x="2114002" y="1667624"/>
                </a:lnTo>
                <a:lnTo>
                  <a:pt x="2125442" y="1667624"/>
                </a:lnTo>
                <a:lnTo>
                  <a:pt x="2136882" y="1667624"/>
                </a:lnTo>
                <a:lnTo>
                  <a:pt x="2148321" y="1667624"/>
                </a:lnTo>
                <a:lnTo>
                  <a:pt x="2159760" y="1667624"/>
                </a:lnTo>
                <a:lnTo>
                  <a:pt x="2171200" y="1667624"/>
                </a:lnTo>
                <a:lnTo>
                  <a:pt x="2182640" y="1667624"/>
                </a:lnTo>
                <a:lnTo>
                  <a:pt x="2194079" y="1667624"/>
                </a:lnTo>
                <a:lnTo>
                  <a:pt x="2205519" y="1667624"/>
                </a:lnTo>
                <a:lnTo>
                  <a:pt x="2216958" y="1667624"/>
                </a:lnTo>
                <a:lnTo>
                  <a:pt x="2228393" y="1667624"/>
                </a:lnTo>
                <a:lnTo>
                  <a:pt x="2239837" y="1667624"/>
                </a:lnTo>
                <a:lnTo>
                  <a:pt x="2251272" y="1667624"/>
                </a:lnTo>
                <a:lnTo>
                  <a:pt x="2262716" y="1667624"/>
                </a:lnTo>
                <a:lnTo>
                  <a:pt x="2274151" y="1667624"/>
                </a:lnTo>
                <a:lnTo>
                  <a:pt x="2285591" y="1667624"/>
                </a:lnTo>
                <a:lnTo>
                  <a:pt x="2297030" y="1667624"/>
                </a:lnTo>
                <a:lnTo>
                  <a:pt x="2308470" y="1667624"/>
                </a:lnTo>
                <a:lnTo>
                  <a:pt x="2319909" y="1667624"/>
                </a:lnTo>
                <a:lnTo>
                  <a:pt x="2331349" y="1667624"/>
                </a:lnTo>
                <a:lnTo>
                  <a:pt x="2342788" y="1667624"/>
                </a:lnTo>
                <a:lnTo>
                  <a:pt x="2354228" y="1667624"/>
                </a:lnTo>
                <a:lnTo>
                  <a:pt x="2365667" y="1667624"/>
                </a:lnTo>
                <a:lnTo>
                  <a:pt x="2377107" y="1667624"/>
                </a:lnTo>
                <a:lnTo>
                  <a:pt x="2388546" y="1667624"/>
                </a:lnTo>
                <a:lnTo>
                  <a:pt x="2399986" y="1667624"/>
                </a:lnTo>
                <a:lnTo>
                  <a:pt x="2411425" y="1667624"/>
                </a:lnTo>
                <a:lnTo>
                  <a:pt x="2422865" y="1667624"/>
                </a:lnTo>
                <a:lnTo>
                  <a:pt x="2434304" y="1667624"/>
                </a:lnTo>
                <a:lnTo>
                  <a:pt x="2445744" y="1667624"/>
                </a:lnTo>
                <a:lnTo>
                  <a:pt x="2457184" y="1667624"/>
                </a:lnTo>
                <a:lnTo>
                  <a:pt x="2468623" y="1667624"/>
                </a:lnTo>
                <a:lnTo>
                  <a:pt x="2480062" y="1667624"/>
                </a:lnTo>
                <a:lnTo>
                  <a:pt x="2491502" y="1667624"/>
                </a:lnTo>
                <a:lnTo>
                  <a:pt x="2502942" y="1667624"/>
                </a:lnTo>
                <a:lnTo>
                  <a:pt x="2514381" y="1667624"/>
                </a:lnTo>
                <a:lnTo>
                  <a:pt x="2525821" y="1667624"/>
                </a:lnTo>
                <a:lnTo>
                  <a:pt x="2537260" y="1667624"/>
                </a:lnTo>
                <a:lnTo>
                  <a:pt x="2548700" y="1667624"/>
                </a:lnTo>
                <a:lnTo>
                  <a:pt x="2560139" y="1667624"/>
                </a:lnTo>
                <a:lnTo>
                  <a:pt x="2571579" y="1667624"/>
                </a:lnTo>
                <a:lnTo>
                  <a:pt x="2583018" y="1667624"/>
                </a:lnTo>
                <a:lnTo>
                  <a:pt x="2594458" y="1667624"/>
                </a:lnTo>
                <a:lnTo>
                  <a:pt x="2605897" y="1667624"/>
                </a:lnTo>
                <a:lnTo>
                  <a:pt x="2617337" y="1667624"/>
                </a:lnTo>
                <a:lnTo>
                  <a:pt x="2628776" y="1667624"/>
                </a:lnTo>
                <a:lnTo>
                  <a:pt x="2640216" y="1667624"/>
                </a:lnTo>
                <a:lnTo>
                  <a:pt x="2651655" y="1667624"/>
                </a:lnTo>
                <a:lnTo>
                  <a:pt x="2663095" y="1667624"/>
                </a:lnTo>
                <a:lnTo>
                  <a:pt x="2674535" y="1667624"/>
                </a:lnTo>
                <a:lnTo>
                  <a:pt x="2685974" y="1667624"/>
                </a:lnTo>
                <a:lnTo>
                  <a:pt x="2697413" y="1667624"/>
                </a:lnTo>
                <a:lnTo>
                  <a:pt x="2708853" y="1667624"/>
                </a:lnTo>
                <a:lnTo>
                  <a:pt x="2720293" y="1667624"/>
                </a:lnTo>
                <a:lnTo>
                  <a:pt x="2731727" y="1667624"/>
                </a:lnTo>
                <a:lnTo>
                  <a:pt x="2743172" y="1667624"/>
                </a:lnTo>
                <a:lnTo>
                  <a:pt x="2754611" y="1667624"/>
                </a:lnTo>
                <a:lnTo>
                  <a:pt x="2766046" y="1667624"/>
                </a:lnTo>
                <a:lnTo>
                  <a:pt x="2777490" y="1667624"/>
                </a:lnTo>
                <a:lnTo>
                  <a:pt x="2788925" y="1667624"/>
                </a:lnTo>
                <a:lnTo>
                  <a:pt x="2800364" y="1667624"/>
                </a:lnTo>
                <a:lnTo>
                  <a:pt x="2811804" y="1667624"/>
                </a:lnTo>
                <a:lnTo>
                  <a:pt x="2823243" y="1667624"/>
                </a:lnTo>
                <a:lnTo>
                  <a:pt x="2834683" y="1667624"/>
                </a:lnTo>
                <a:lnTo>
                  <a:pt x="2846123" y="1667624"/>
                </a:lnTo>
                <a:lnTo>
                  <a:pt x="2857562" y="1667624"/>
                </a:lnTo>
                <a:lnTo>
                  <a:pt x="2869001" y="1667624"/>
                </a:lnTo>
                <a:lnTo>
                  <a:pt x="2880441" y="1667624"/>
                </a:lnTo>
                <a:lnTo>
                  <a:pt x="2891881" y="1667624"/>
                </a:lnTo>
                <a:lnTo>
                  <a:pt x="2903320" y="1667624"/>
                </a:lnTo>
                <a:lnTo>
                  <a:pt x="2914760" y="1667624"/>
                </a:lnTo>
                <a:lnTo>
                  <a:pt x="2926199" y="1667624"/>
                </a:lnTo>
                <a:lnTo>
                  <a:pt x="2937639" y="1667624"/>
                </a:lnTo>
                <a:lnTo>
                  <a:pt x="2949078" y="1667624"/>
                </a:lnTo>
                <a:lnTo>
                  <a:pt x="2960518" y="1667624"/>
                </a:lnTo>
                <a:lnTo>
                  <a:pt x="2971957" y="1667624"/>
                </a:lnTo>
                <a:lnTo>
                  <a:pt x="2983397" y="1667624"/>
                </a:lnTo>
                <a:lnTo>
                  <a:pt x="2994837" y="1667624"/>
                </a:lnTo>
                <a:lnTo>
                  <a:pt x="3006276" y="1667624"/>
                </a:lnTo>
                <a:lnTo>
                  <a:pt x="3017715" y="1667624"/>
                </a:lnTo>
                <a:lnTo>
                  <a:pt x="3029155" y="1667624"/>
                </a:lnTo>
                <a:lnTo>
                  <a:pt x="3040594" y="1667624"/>
                </a:lnTo>
                <a:lnTo>
                  <a:pt x="3052034" y="1667624"/>
                </a:lnTo>
                <a:lnTo>
                  <a:pt x="3063474" y="1667624"/>
                </a:lnTo>
                <a:lnTo>
                  <a:pt x="3074913" y="1667624"/>
                </a:lnTo>
                <a:lnTo>
                  <a:pt x="3086352" y="1667624"/>
                </a:lnTo>
                <a:lnTo>
                  <a:pt x="3097792" y="1667624"/>
                </a:lnTo>
                <a:lnTo>
                  <a:pt x="3109232" y="1667624"/>
                </a:lnTo>
                <a:lnTo>
                  <a:pt x="3120671" y="1667624"/>
                </a:lnTo>
                <a:lnTo>
                  <a:pt x="3132111" y="1667624"/>
                </a:lnTo>
                <a:lnTo>
                  <a:pt x="3143550" y="1667624"/>
                </a:lnTo>
                <a:lnTo>
                  <a:pt x="3154990" y="1667624"/>
                </a:lnTo>
                <a:lnTo>
                  <a:pt x="3166429" y="1667624"/>
                </a:lnTo>
                <a:lnTo>
                  <a:pt x="3177869" y="1667624"/>
                </a:lnTo>
                <a:lnTo>
                  <a:pt x="3189308" y="1667624"/>
                </a:lnTo>
                <a:lnTo>
                  <a:pt x="3200748" y="1667624"/>
                </a:lnTo>
                <a:lnTo>
                  <a:pt x="3212187" y="1667624"/>
                </a:lnTo>
                <a:lnTo>
                  <a:pt x="3223627" y="1667624"/>
                </a:lnTo>
                <a:lnTo>
                  <a:pt x="3235066" y="1667624"/>
                </a:lnTo>
                <a:lnTo>
                  <a:pt x="3246501" y="1667624"/>
                </a:lnTo>
                <a:lnTo>
                  <a:pt x="3257945" y="1667624"/>
                </a:lnTo>
                <a:lnTo>
                  <a:pt x="3269385" y="1667624"/>
                </a:lnTo>
                <a:lnTo>
                  <a:pt x="3280825" y="1667624"/>
                </a:lnTo>
                <a:lnTo>
                  <a:pt x="3292264" y="1667624"/>
                </a:lnTo>
                <a:lnTo>
                  <a:pt x="3303699" y="1667624"/>
                </a:lnTo>
                <a:lnTo>
                  <a:pt x="3315143" y="1667624"/>
                </a:lnTo>
                <a:lnTo>
                  <a:pt x="3326578" y="1667624"/>
                </a:lnTo>
                <a:lnTo>
                  <a:pt x="3338017" y="1667624"/>
                </a:lnTo>
                <a:lnTo>
                  <a:pt x="3349457" y="1667624"/>
                </a:lnTo>
                <a:lnTo>
                  <a:pt x="3360896" y="1667624"/>
                </a:lnTo>
                <a:lnTo>
                  <a:pt x="3372336" y="1667624"/>
                </a:lnTo>
                <a:lnTo>
                  <a:pt x="3383776" y="1667624"/>
                </a:lnTo>
                <a:lnTo>
                  <a:pt x="3395215" y="1667624"/>
                </a:lnTo>
                <a:lnTo>
                  <a:pt x="3406654" y="1667624"/>
                </a:lnTo>
                <a:lnTo>
                  <a:pt x="3418094" y="1667624"/>
                </a:lnTo>
                <a:lnTo>
                  <a:pt x="3429534" y="1667624"/>
                </a:lnTo>
                <a:lnTo>
                  <a:pt x="3440973" y="1667624"/>
                </a:lnTo>
                <a:lnTo>
                  <a:pt x="3452413" y="1667624"/>
                </a:lnTo>
                <a:lnTo>
                  <a:pt x="3463852" y="1667624"/>
                </a:lnTo>
                <a:lnTo>
                  <a:pt x="3475292" y="1667624"/>
                </a:lnTo>
                <a:lnTo>
                  <a:pt x="3486731" y="1667624"/>
                </a:lnTo>
                <a:lnTo>
                  <a:pt x="3498171" y="1667624"/>
                </a:lnTo>
                <a:lnTo>
                  <a:pt x="3509610" y="1667624"/>
                </a:lnTo>
                <a:lnTo>
                  <a:pt x="3521050" y="1667624"/>
                </a:lnTo>
                <a:lnTo>
                  <a:pt x="3532489" y="1667624"/>
                </a:lnTo>
                <a:lnTo>
                  <a:pt x="3543929" y="1667624"/>
                </a:lnTo>
                <a:lnTo>
                  <a:pt x="3555368" y="1667624"/>
                </a:lnTo>
                <a:lnTo>
                  <a:pt x="3566808" y="1667624"/>
                </a:lnTo>
                <a:lnTo>
                  <a:pt x="3578247" y="1667624"/>
                </a:lnTo>
                <a:lnTo>
                  <a:pt x="3589687" y="1667624"/>
                </a:lnTo>
                <a:lnTo>
                  <a:pt x="3601127" y="1667624"/>
                </a:lnTo>
                <a:lnTo>
                  <a:pt x="3612566" y="1667624"/>
                </a:lnTo>
                <a:lnTo>
                  <a:pt x="3624005" y="1667624"/>
                </a:lnTo>
                <a:lnTo>
                  <a:pt x="3635445" y="1667624"/>
                </a:lnTo>
                <a:lnTo>
                  <a:pt x="3646885" y="1667624"/>
                </a:lnTo>
                <a:lnTo>
                  <a:pt x="3658324" y="1667624"/>
                </a:lnTo>
                <a:lnTo>
                  <a:pt x="3669764" y="1667624"/>
                </a:lnTo>
                <a:lnTo>
                  <a:pt x="3681203" y="1667624"/>
                </a:lnTo>
                <a:lnTo>
                  <a:pt x="3692643" y="1667624"/>
                </a:lnTo>
                <a:lnTo>
                  <a:pt x="3704082" y="1667624"/>
                </a:lnTo>
                <a:lnTo>
                  <a:pt x="3715522" y="1667624"/>
                </a:lnTo>
                <a:lnTo>
                  <a:pt x="3726961" y="1667624"/>
                </a:lnTo>
                <a:lnTo>
                  <a:pt x="3738401" y="1667624"/>
                </a:lnTo>
                <a:lnTo>
                  <a:pt x="3749840" y="1667624"/>
                </a:lnTo>
                <a:lnTo>
                  <a:pt x="3761280" y="1667624"/>
                </a:lnTo>
                <a:lnTo>
                  <a:pt x="3772719" y="1667624"/>
                </a:lnTo>
                <a:lnTo>
                  <a:pt x="3784154" y="1667624"/>
                </a:lnTo>
                <a:lnTo>
                  <a:pt x="3795598" y="1667624"/>
                </a:lnTo>
                <a:lnTo>
                  <a:pt x="3807033" y="1667624"/>
                </a:lnTo>
                <a:lnTo>
                  <a:pt x="3818473" y="1667624"/>
                </a:lnTo>
                <a:lnTo>
                  <a:pt x="3829917" y="1667624"/>
                </a:lnTo>
                <a:lnTo>
                  <a:pt x="3841352" y="1667624"/>
                </a:lnTo>
                <a:lnTo>
                  <a:pt x="3852791" y="1667624"/>
                </a:lnTo>
                <a:lnTo>
                  <a:pt x="3864231" y="1667624"/>
                </a:lnTo>
                <a:lnTo>
                  <a:pt x="3875670" y="1667624"/>
                </a:lnTo>
                <a:lnTo>
                  <a:pt x="3887110" y="1667624"/>
                </a:lnTo>
                <a:lnTo>
                  <a:pt x="3898549" y="1667624"/>
                </a:lnTo>
                <a:lnTo>
                  <a:pt x="3909989" y="1667624"/>
                </a:lnTo>
                <a:lnTo>
                  <a:pt x="3921447" y="1667624"/>
                </a:lnTo>
                <a:lnTo>
                  <a:pt x="3932878" y="1667624"/>
                </a:lnTo>
                <a:lnTo>
                  <a:pt x="3944307" y="1667624"/>
                </a:lnTo>
                <a:lnTo>
                  <a:pt x="3955737" y="1667624"/>
                </a:lnTo>
                <a:lnTo>
                  <a:pt x="3967167" y="1667624"/>
                </a:lnTo>
                <a:lnTo>
                  <a:pt x="3978645" y="1667624"/>
                </a:lnTo>
                <a:lnTo>
                  <a:pt x="3990075" y="1667624"/>
                </a:lnTo>
                <a:lnTo>
                  <a:pt x="4001505" y="1667624"/>
                </a:lnTo>
                <a:lnTo>
                  <a:pt x="4012935" y="1667624"/>
                </a:lnTo>
                <a:lnTo>
                  <a:pt x="4024365" y="1667624"/>
                </a:lnTo>
                <a:lnTo>
                  <a:pt x="4035843" y="1667624"/>
                </a:lnTo>
                <a:lnTo>
                  <a:pt x="4047273" y="1667624"/>
                </a:lnTo>
                <a:lnTo>
                  <a:pt x="4058702" y="1667624"/>
                </a:lnTo>
                <a:lnTo>
                  <a:pt x="4070133" y="1667624"/>
                </a:lnTo>
                <a:lnTo>
                  <a:pt x="4081563" y="1667624"/>
                </a:lnTo>
                <a:lnTo>
                  <a:pt x="4093040" y="1667624"/>
                </a:lnTo>
                <a:lnTo>
                  <a:pt x="4104471" y="1667624"/>
                </a:lnTo>
                <a:lnTo>
                  <a:pt x="4115900" y="1667624"/>
                </a:lnTo>
                <a:lnTo>
                  <a:pt x="4127330" y="1667624"/>
                </a:lnTo>
                <a:lnTo>
                  <a:pt x="4138760" y="1667624"/>
                </a:lnTo>
                <a:lnTo>
                  <a:pt x="4150238" y="1667624"/>
                </a:lnTo>
                <a:lnTo>
                  <a:pt x="4161668" y="1667624"/>
                </a:lnTo>
                <a:lnTo>
                  <a:pt x="4173098" y="1667624"/>
                </a:lnTo>
                <a:lnTo>
                  <a:pt x="4184528" y="1667624"/>
                </a:lnTo>
                <a:lnTo>
                  <a:pt x="4195958" y="1667624"/>
                </a:lnTo>
                <a:lnTo>
                  <a:pt x="4207436" y="1667624"/>
                </a:lnTo>
                <a:lnTo>
                  <a:pt x="4218865" y="1667624"/>
                </a:lnTo>
                <a:lnTo>
                  <a:pt x="4230296" y="1667624"/>
                </a:lnTo>
                <a:lnTo>
                  <a:pt x="4241726" y="1667624"/>
                </a:lnTo>
                <a:lnTo>
                  <a:pt x="4253156" y="1667624"/>
                </a:lnTo>
                <a:lnTo>
                  <a:pt x="4264634" y="1667624"/>
                </a:lnTo>
                <a:lnTo>
                  <a:pt x="4276063" y="1667624"/>
                </a:lnTo>
                <a:lnTo>
                  <a:pt x="4287493" y="1667624"/>
                </a:lnTo>
                <a:lnTo>
                  <a:pt x="4298923" y="1667624"/>
                </a:lnTo>
                <a:lnTo>
                  <a:pt x="4310353" y="1667624"/>
                </a:lnTo>
                <a:lnTo>
                  <a:pt x="4321831" y="1667624"/>
                </a:lnTo>
                <a:lnTo>
                  <a:pt x="4333261" y="1667624"/>
                </a:lnTo>
                <a:lnTo>
                  <a:pt x="4344691" y="1667624"/>
                </a:lnTo>
                <a:lnTo>
                  <a:pt x="4356121" y="1667624"/>
                </a:lnTo>
                <a:lnTo>
                  <a:pt x="4367551" y="1667624"/>
                </a:lnTo>
                <a:lnTo>
                  <a:pt x="4379028" y="1667624"/>
                </a:lnTo>
                <a:lnTo>
                  <a:pt x="4390458" y="1667624"/>
                </a:lnTo>
                <a:lnTo>
                  <a:pt x="4401889" y="1667624"/>
                </a:lnTo>
                <a:lnTo>
                  <a:pt x="4413319" y="1667624"/>
                </a:lnTo>
                <a:lnTo>
                  <a:pt x="4424749" y="1667624"/>
                </a:lnTo>
                <a:lnTo>
                  <a:pt x="4436226" y="1667624"/>
                </a:lnTo>
                <a:lnTo>
                  <a:pt x="4447656" y="1667624"/>
                </a:lnTo>
                <a:lnTo>
                  <a:pt x="4459086" y="1667624"/>
                </a:lnTo>
                <a:lnTo>
                  <a:pt x="4470516" y="1667624"/>
                </a:lnTo>
                <a:lnTo>
                  <a:pt x="4481946" y="1667624"/>
                </a:lnTo>
                <a:lnTo>
                  <a:pt x="4493424" y="1667624"/>
                </a:lnTo>
                <a:lnTo>
                  <a:pt x="4504854" y="1667624"/>
                </a:lnTo>
                <a:lnTo>
                  <a:pt x="4516284" y="1667624"/>
                </a:lnTo>
                <a:lnTo>
                  <a:pt x="4527714" y="1667624"/>
                </a:lnTo>
                <a:lnTo>
                  <a:pt x="4539144" y="1667624"/>
                </a:lnTo>
                <a:lnTo>
                  <a:pt x="4550621" y="1667624"/>
                </a:lnTo>
                <a:lnTo>
                  <a:pt x="4562051" y="1667624"/>
                </a:lnTo>
                <a:lnTo>
                  <a:pt x="4573482" y="1667624"/>
                </a:lnTo>
                <a:lnTo>
                  <a:pt x="4584912" y="1667624"/>
                </a:lnTo>
                <a:lnTo>
                  <a:pt x="4596341" y="1667624"/>
                </a:lnTo>
                <a:lnTo>
                  <a:pt x="4607771" y="1667624"/>
                </a:lnTo>
                <a:lnTo>
                  <a:pt x="4619249" y="1667624"/>
                </a:lnTo>
                <a:lnTo>
                  <a:pt x="4630679" y="1667624"/>
                </a:lnTo>
                <a:lnTo>
                  <a:pt x="4642109" y="1667624"/>
                </a:lnTo>
                <a:lnTo>
                  <a:pt x="4653539" y="1667624"/>
                </a:lnTo>
                <a:lnTo>
                  <a:pt x="4664969" y="1667624"/>
                </a:lnTo>
                <a:lnTo>
                  <a:pt x="4676447" y="1667624"/>
                </a:lnTo>
                <a:lnTo>
                  <a:pt x="4687877" y="1667624"/>
                </a:lnTo>
                <a:lnTo>
                  <a:pt x="4699306" y="1667624"/>
                </a:lnTo>
                <a:lnTo>
                  <a:pt x="4710737" y="1667624"/>
                </a:lnTo>
                <a:lnTo>
                  <a:pt x="4722167" y="1667624"/>
                </a:lnTo>
                <a:lnTo>
                  <a:pt x="4733644" y="1667624"/>
                </a:lnTo>
                <a:lnTo>
                  <a:pt x="4745075" y="1667624"/>
                </a:lnTo>
                <a:lnTo>
                  <a:pt x="4756504" y="1667624"/>
                </a:lnTo>
                <a:lnTo>
                  <a:pt x="4767934" y="1667624"/>
                </a:lnTo>
                <a:lnTo>
                  <a:pt x="4779364" y="1667624"/>
                </a:lnTo>
                <a:lnTo>
                  <a:pt x="4790842" y="1667624"/>
                </a:lnTo>
                <a:lnTo>
                  <a:pt x="4802272" y="1667624"/>
                </a:lnTo>
                <a:lnTo>
                  <a:pt x="4813702" y="1667624"/>
                </a:lnTo>
                <a:lnTo>
                  <a:pt x="4825132" y="1667624"/>
                </a:lnTo>
                <a:lnTo>
                  <a:pt x="4836562" y="1667624"/>
                </a:lnTo>
                <a:lnTo>
                  <a:pt x="4848040" y="1667624"/>
                </a:lnTo>
                <a:lnTo>
                  <a:pt x="4859469" y="1667624"/>
                </a:lnTo>
                <a:lnTo>
                  <a:pt x="4870899" y="1667624"/>
                </a:lnTo>
                <a:lnTo>
                  <a:pt x="4882330" y="1667624"/>
                </a:lnTo>
                <a:lnTo>
                  <a:pt x="4893760" y="1667624"/>
                </a:lnTo>
                <a:lnTo>
                  <a:pt x="4905237" y="1667624"/>
                </a:lnTo>
                <a:lnTo>
                  <a:pt x="4916667" y="1667624"/>
                </a:lnTo>
                <a:lnTo>
                  <a:pt x="4928097" y="1667624"/>
                </a:lnTo>
                <a:lnTo>
                  <a:pt x="4939527" y="1667624"/>
                </a:lnTo>
                <a:lnTo>
                  <a:pt x="4950957" y="1667624"/>
                </a:lnTo>
                <a:lnTo>
                  <a:pt x="4962435" y="1667624"/>
                </a:lnTo>
                <a:lnTo>
                  <a:pt x="4973865" y="1667624"/>
                </a:lnTo>
                <a:lnTo>
                  <a:pt x="4985295" y="1667624"/>
                </a:lnTo>
                <a:lnTo>
                  <a:pt x="4996725" y="1667624"/>
                </a:lnTo>
                <a:lnTo>
                  <a:pt x="5008155" y="1667624"/>
                </a:lnTo>
                <a:lnTo>
                  <a:pt x="5019632" y="1667624"/>
                </a:lnTo>
                <a:lnTo>
                  <a:pt x="5031062" y="1667624"/>
                </a:lnTo>
                <a:lnTo>
                  <a:pt x="5042492" y="1667624"/>
                </a:lnTo>
                <a:lnTo>
                  <a:pt x="5053923" y="1667624"/>
                </a:lnTo>
                <a:lnTo>
                  <a:pt x="5065353" y="1667624"/>
                </a:lnTo>
                <a:lnTo>
                  <a:pt x="5076830" y="1667624"/>
                </a:lnTo>
                <a:lnTo>
                  <a:pt x="5088260" y="1667624"/>
                </a:lnTo>
                <a:lnTo>
                  <a:pt x="5099690" y="1667624"/>
                </a:lnTo>
                <a:lnTo>
                  <a:pt x="5111120" y="1667624"/>
                </a:lnTo>
                <a:lnTo>
                  <a:pt x="5122550" y="1667624"/>
                </a:lnTo>
                <a:lnTo>
                  <a:pt x="5134028" y="1667624"/>
                </a:lnTo>
                <a:lnTo>
                  <a:pt x="5145458" y="1667624"/>
                </a:lnTo>
                <a:lnTo>
                  <a:pt x="5156888" y="1667624"/>
                </a:lnTo>
                <a:lnTo>
                  <a:pt x="5168318" y="1667624"/>
                </a:lnTo>
                <a:lnTo>
                  <a:pt x="5179747" y="1667624"/>
                </a:lnTo>
                <a:lnTo>
                  <a:pt x="5191225" y="1667624"/>
                </a:lnTo>
                <a:lnTo>
                  <a:pt x="5202655" y="1667624"/>
                </a:lnTo>
                <a:lnTo>
                  <a:pt x="5214085" y="1667624"/>
                </a:lnTo>
                <a:lnTo>
                  <a:pt x="5225515" y="1667624"/>
                </a:lnTo>
                <a:lnTo>
                  <a:pt x="5236945" y="1667624"/>
                </a:lnTo>
                <a:lnTo>
                  <a:pt x="5248423" y="1667624"/>
                </a:lnTo>
                <a:lnTo>
                  <a:pt x="5259853" y="1667624"/>
                </a:lnTo>
                <a:lnTo>
                  <a:pt x="5271283" y="1667624"/>
                </a:lnTo>
                <a:lnTo>
                  <a:pt x="5282713" y="1667624"/>
                </a:lnTo>
                <a:lnTo>
                  <a:pt x="5294143" y="1667624"/>
                </a:lnTo>
                <a:lnTo>
                  <a:pt x="5305621" y="1667624"/>
                </a:lnTo>
                <a:lnTo>
                  <a:pt x="5317051" y="1667624"/>
                </a:lnTo>
                <a:lnTo>
                  <a:pt x="5328481" y="1667624"/>
                </a:lnTo>
                <a:lnTo>
                  <a:pt x="5339910" y="1667624"/>
                </a:lnTo>
                <a:lnTo>
                  <a:pt x="5351340" y="1667624"/>
                </a:lnTo>
                <a:lnTo>
                  <a:pt x="5362818" y="1667624"/>
                </a:lnTo>
                <a:lnTo>
                  <a:pt x="5374248" y="1667624"/>
                </a:lnTo>
                <a:lnTo>
                  <a:pt x="5385678" y="1667624"/>
                </a:lnTo>
                <a:lnTo>
                  <a:pt x="5397108" y="1667624"/>
                </a:lnTo>
                <a:lnTo>
                  <a:pt x="5408538" y="1667624"/>
                </a:lnTo>
                <a:lnTo>
                  <a:pt x="5420016" y="1667624"/>
                </a:lnTo>
                <a:lnTo>
                  <a:pt x="5431446" y="1667624"/>
                </a:lnTo>
                <a:lnTo>
                  <a:pt x="5442876" y="1667624"/>
                </a:lnTo>
                <a:lnTo>
                  <a:pt x="5454306" y="1667624"/>
                </a:lnTo>
                <a:lnTo>
                  <a:pt x="5465736" y="1667624"/>
                </a:lnTo>
                <a:lnTo>
                  <a:pt x="5477214" y="1667624"/>
                </a:lnTo>
                <a:lnTo>
                  <a:pt x="5488643" y="1667624"/>
                </a:lnTo>
                <a:lnTo>
                  <a:pt x="5500073" y="1667624"/>
                </a:lnTo>
                <a:lnTo>
                  <a:pt x="5511503" y="1667624"/>
                </a:lnTo>
                <a:lnTo>
                  <a:pt x="5522933" y="1667624"/>
                </a:lnTo>
                <a:lnTo>
                  <a:pt x="5534411" y="1667624"/>
                </a:lnTo>
                <a:lnTo>
                  <a:pt x="5545841" y="1667624"/>
                </a:lnTo>
                <a:lnTo>
                  <a:pt x="5557271" y="1434757"/>
                </a:lnTo>
                <a:lnTo>
                  <a:pt x="5568701" y="366575"/>
                </a:lnTo>
                <a:lnTo>
                  <a:pt x="5580131" y="219343"/>
                </a:lnTo>
                <a:lnTo>
                  <a:pt x="5591609" y="518313"/>
                </a:lnTo>
                <a:lnTo>
                  <a:pt x="5603038" y="731650"/>
                </a:lnTo>
                <a:lnTo>
                  <a:pt x="5614469" y="799258"/>
                </a:lnTo>
                <a:lnTo>
                  <a:pt x="5625899" y="384606"/>
                </a:lnTo>
                <a:lnTo>
                  <a:pt x="5637329" y="316998"/>
                </a:lnTo>
                <a:lnTo>
                  <a:pt x="5648759" y="307987"/>
                </a:lnTo>
                <a:lnTo>
                  <a:pt x="5660236" y="402632"/>
                </a:lnTo>
                <a:lnTo>
                  <a:pt x="5671666" y="555875"/>
                </a:lnTo>
                <a:lnTo>
                  <a:pt x="5683096" y="555875"/>
                </a:lnTo>
                <a:lnTo>
                  <a:pt x="5694526" y="710618"/>
                </a:lnTo>
                <a:lnTo>
                  <a:pt x="5705956" y="350049"/>
                </a:lnTo>
                <a:lnTo>
                  <a:pt x="5717434" y="0"/>
                </a:lnTo>
                <a:lnTo>
                  <a:pt x="5728864" y="187796"/>
                </a:lnTo>
                <a:lnTo>
                  <a:pt x="5740294" y="458220"/>
                </a:lnTo>
                <a:lnTo>
                  <a:pt x="5751724" y="398127"/>
                </a:lnTo>
                <a:lnTo>
                  <a:pt x="5763154" y="850336"/>
                </a:lnTo>
                <a:lnTo>
                  <a:pt x="5774631" y="679067"/>
                </a:lnTo>
                <a:lnTo>
                  <a:pt x="5786062" y="797753"/>
                </a:lnTo>
                <a:lnTo>
                  <a:pt x="5797492" y="1667624"/>
                </a:lnTo>
                <a:lnTo>
                  <a:pt x="5808921" y="1667624"/>
                </a:lnTo>
                <a:lnTo>
                  <a:pt x="5820351" y="1667624"/>
                </a:lnTo>
                <a:lnTo>
                  <a:pt x="5831829" y="1667624"/>
                </a:lnTo>
                <a:lnTo>
                  <a:pt x="5843259" y="1667624"/>
                </a:lnTo>
                <a:lnTo>
                  <a:pt x="5854689" y="1667624"/>
                </a:lnTo>
                <a:lnTo>
                  <a:pt x="5866119" y="1667624"/>
                </a:lnTo>
                <a:lnTo>
                  <a:pt x="5877549" y="1667624"/>
                </a:lnTo>
                <a:lnTo>
                  <a:pt x="5889027" y="1666124"/>
                </a:lnTo>
                <a:lnTo>
                  <a:pt x="5900457" y="1667624"/>
                </a:lnTo>
                <a:lnTo>
                  <a:pt x="5911887" y="1667624"/>
                </a:lnTo>
                <a:lnTo>
                  <a:pt x="5923317" y="1667624"/>
                </a:lnTo>
                <a:lnTo>
                  <a:pt x="5934747" y="1667624"/>
                </a:lnTo>
                <a:lnTo>
                  <a:pt x="5946225" y="1667624"/>
                </a:lnTo>
                <a:lnTo>
                  <a:pt x="5957655" y="1667624"/>
                </a:lnTo>
                <a:lnTo>
                  <a:pt x="5969084" y="1667624"/>
                </a:lnTo>
                <a:lnTo>
                  <a:pt x="5980514" y="1667624"/>
                </a:lnTo>
                <a:lnTo>
                  <a:pt x="5991944" y="1667624"/>
                </a:lnTo>
                <a:lnTo>
                  <a:pt x="6003422" y="1667624"/>
                </a:lnTo>
                <a:lnTo>
                  <a:pt x="6014852" y="1667624"/>
                </a:lnTo>
                <a:lnTo>
                  <a:pt x="6026282" y="1667624"/>
                </a:lnTo>
                <a:lnTo>
                  <a:pt x="6037712" y="1667624"/>
                </a:lnTo>
                <a:lnTo>
                  <a:pt x="6049142" y="1667624"/>
                </a:lnTo>
                <a:lnTo>
                  <a:pt x="6060620" y="1667624"/>
                </a:lnTo>
                <a:lnTo>
                  <a:pt x="6072049" y="1667624"/>
                </a:lnTo>
                <a:lnTo>
                  <a:pt x="6083480" y="1667624"/>
                </a:lnTo>
                <a:lnTo>
                  <a:pt x="6094910" y="1667624"/>
                </a:lnTo>
                <a:lnTo>
                  <a:pt x="6106340" y="1667624"/>
                </a:lnTo>
                <a:lnTo>
                  <a:pt x="6117818" y="1667624"/>
                </a:lnTo>
                <a:lnTo>
                  <a:pt x="6129247" y="1667624"/>
                </a:lnTo>
                <a:lnTo>
                  <a:pt x="6140677" y="1667624"/>
                </a:lnTo>
                <a:lnTo>
                  <a:pt x="6152107" y="1667624"/>
                </a:lnTo>
                <a:lnTo>
                  <a:pt x="6163537" y="1667624"/>
                </a:lnTo>
                <a:lnTo>
                  <a:pt x="6175015" y="1667624"/>
                </a:lnTo>
                <a:lnTo>
                  <a:pt x="6186445" y="1667624"/>
                </a:lnTo>
                <a:lnTo>
                  <a:pt x="6197875" y="1667624"/>
                </a:lnTo>
                <a:lnTo>
                  <a:pt x="6209305" y="1667624"/>
                </a:lnTo>
                <a:lnTo>
                  <a:pt x="6220735" y="1667624"/>
                </a:lnTo>
                <a:lnTo>
                  <a:pt x="6232212" y="1667624"/>
                </a:lnTo>
                <a:lnTo>
                  <a:pt x="6243642" y="1667624"/>
                </a:lnTo>
                <a:lnTo>
                  <a:pt x="6255073" y="1667624"/>
                </a:lnTo>
                <a:lnTo>
                  <a:pt x="6266503" y="1667624"/>
                </a:lnTo>
                <a:lnTo>
                  <a:pt x="6277933" y="1667624"/>
                </a:lnTo>
                <a:lnTo>
                  <a:pt x="6289410" y="1667624"/>
                </a:lnTo>
                <a:lnTo>
                  <a:pt x="6300840" y="1667624"/>
                </a:lnTo>
                <a:lnTo>
                  <a:pt x="6312270" y="1667624"/>
                </a:lnTo>
                <a:lnTo>
                  <a:pt x="6323700" y="1667624"/>
                </a:lnTo>
                <a:lnTo>
                  <a:pt x="6335130" y="1667624"/>
                </a:lnTo>
                <a:lnTo>
                  <a:pt x="6346608" y="1667624"/>
                </a:lnTo>
                <a:lnTo>
                  <a:pt x="6358038" y="1667624"/>
                </a:lnTo>
                <a:lnTo>
                  <a:pt x="6369468" y="1667624"/>
                </a:lnTo>
                <a:lnTo>
                  <a:pt x="6380898" y="1666124"/>
                </a:lnTo>
                <a:lnTo>
                  <a:pt x="6392328" y="1667624"/>
                </a:lnTo>
                <a:lnTo>
                  <a:pt x="6403805" y="1667624"/>
                </a:lnTo>
                <a:lnTo>
                  <a:pt x="6415235" y="1667624"/>
                </a:lnTo>
                <a:lnTo>
                  <a:pt x="6426666" y="1667624"/>
                </a:lnTo>
                <a:lnTo>
                  <a:pt x="6438096" y="1667624"/>
                </a:lnTo>
                <a:lnTo>
                  <a:pt x="6449525" y="1667624"/>
                </a:lnTo>
                <a:lnTo>
                  <a:pt x="6461003" y="1667624"/>
                </a:lnTo>
                <a:lnTo>
                  <a:pt x="6472433" y="1667624"/>
                </a:lnTo>
                <a:lnTo>
                  <a:pt x="6483863" y="1667624"/>
                </a:lnTo>
                <a:lnTo>
                  <a:pt x="6495293" y="1667624"/>
                </a:lnTo>
                <a:lnTo>
                  <a:pt x="6506723" y="1667624"/>
                </a:lnTo>
                <a:lnTo>
                  <a:pt x="6518201" y="1667624"/>
                </a:lnTo>
                <a:lnTo>
                  <a:pt x="6529631" y="1667624"/>
                </a:lnTo>
                <a:lnTo>
                  <a:pt x="6541061" y="1667624"/>
                </a:lnTo>
                <a:lnTo>
                  <a:pt x="6552490" y="1667624"/>
                </a:lnTo>
                <a:lnTo>
                  <a:pt x="6563921" y="1667624"/>
                </a:lnTo>
                <a:lnTo>
                  <a:pt x="6575398" y="1667624"/>
                </a:lnTo>
                <a:lnTo>
                  <a:pt x="6586828" y="1667624"/>
                </a:lnTo>
                <a:lnTo>
                  <a:pt x="6598259" y="1667624"/>
                </a:lnTo>
                <a:lnTo>
                  <a:pt x="6609688" y="1667624"/>
                </a:lnTo>
                <a:lnTo>
                  <a:pt x="6621118" y="1667624"/>
                </a:lnTo>
                <a:lnTo>
                  <a:pt x="6632596" y="1667624"/>
                </a:lnTo>
                <a:lnTo>
                  <a:pt x="6644026" y="1667624"/>
                </a:lnTo>
                <a:lnTo>
                  <a:pt x="6655456" y="1667624"/>
                </a:lnTo>
                <a:lnTo>
                  <a:pt x="6666886" y="1667624"/>
                </a:lnTo>
                <a:lnTo>
                  <a:pt x="6678316" y="1667624"/>
                </a:lnTo>
                <a:lnTo>
                  <a:pt x="6689794" y="1667624"/>
                </a:lnTo>
                <a:lnTo>
                  <a:pt x="6701224" y="1667624"/>
                </a:lnTo>
                <a:lnTo>
                  <a:pt x="6712653" y="1667624"/>
                </a:lnTo>
                <a:lnTo>
                  <a:pt x="6724083" y="1667624"/>
                </a:lnTo>
                <a:lnTo>
                  <a:pt x="6735514" y="1667624"/>
                </a:lnTo>
                <a:lnTo>
                  <a:pt x="6746944" y="1667624"/>
                </a:lnTo>
                <a:lnTo>
                  <a:pt x="6758421" y="1667624"/>
                </a:lnTo>
                <a:lnTo>
                  <a:pt x="6769851" y="1667624"/>
                </a:lnTo>
                <a:lnTo>
                  <a:pt x="6781281" y="1667624"/>
                </a:lnTo>
                <a:lnTo>
                  <a:pt x="6792711" y="1667624"/>
                </a:lnTo>
                <a:lnTo>
                  <a:pt x="6804141" y="1667624"/>
                </a:lnTo>
                <a:lnTo>
                  <a:pt x="6815619" y="1667624"/>
                </a:lnTo>
                <a:lnTo>
                  <a:pt x="6827049" y="1667624"/>
                </a:lnTo>
                <a:lnTo>
                  <a:pt x="6838479" y="1667624"/>
                </a:lnTo>
                <a:lnTo>
                  <a:pt x="6849909" y="1667624"/>
                </a:lnTo>
                <a:lnTo>
                  <a:pt x="6861339" y="1667624"/>
                </a:lnTo>
                <a:lnTo>
                  <a:pt x="6872816" y="1667624"/>
                </a:lnTo>
                <a:lnTo>
                  <a:pt x="6884246" y="1667624"/>
                </a:lnTo>
                <a:lnTo>
                  <a:pt x="6895676" y="1667624"/>
                </a:lnTo>
                <a:lnTo>
                  <a:pt x="6907107" y="1667624"/>
                </a:lnTo>
                <a:lnTo>
                  <a:pt x="6918537" y="1667624"/>
                </a:lnTo>
                <a:lnTo>
                  <a:pt x="6930014" y="1667624"/>
                </a:lnTo>
                <a:lnTo>
                  <a:pt x="6941444" y="1667624"/>
                </a:lnTo>
                <a:lnTo>
                  <a:pt x="6952874" y="1667624"/>
                </a:lnTo>
                <a:lnTo>
                  <a:pt x="6964304" y="1667624"/>
                </a:lnTo>
                <a:lnTo>
                  <a:pt x="6975734" y="1667624"/>
                </a:lnTo>
                <a:lnTo>
                  <a:pt x="6987212" y="1667624"/>
                </a:lnTo>
                <a:lnTo>
                  <a:pt x="6998642" y="1667624"/>
                </a:lnTo>
                <a:lnTo>
                  <a:pt x="7010072" y="1667624"/>
                </a:lnTo>
                <a:lnTo>
                  <a:pt x="7021502" y="1667624"/>
                </a:lnTo>
                <a:lnTo>
                  <a:pt x="7032931" y="1667624"/>
                </a:lnTo>
                <a:lnTo>
                  <a:pt x="7044409" y="1667624"/>
                </a:lnTo>
                <a:lnTo>
                  <a:pt x="7055839" y="1667624"/>
                </a:lnTo>
                <a:lnTo>
                  <a:pt x="7067269" y="1667624"/>
                </a:lnTo>
                <a:lnTo>
                  <a:pt x="7078700" y="1667624"/>
                </a:lnTo>
                <a:lnTo>
                  <a:pt x="7090129" y="1667624"/>
                </a:lnTo>
                <a:lnTo>
                  <a:pt x="7101607" y="1667624"/>
                </a:lnTo>
                <a:lnTo>
                  <a:pt x="7113037" y="1667624"/>
                </a:lnTo>
                <a:lnTo>
                  <a:pt x="7124467" y="1667624"/>
                </a:lnTo>
                <a:lnTo>
                  <a:pt x="7135897" y="1667624"/>
                </a:lnTo>
                <a:lnTo>
                  <a:pt x="7147327" y="1667624"/>
                </a:lnTo>
                <a:lnTo>
                  <a:pt x="7158805" y="1667624"/>
                </a:lnTo>
                <a:lnTo>
                  <a:pt x="7170235" y="1667624"/>
                </a:lnTo>
                <a:lnTo>
                  <a:pt x="7181665" y="1667624"/>
                </a:lnTo>
                <a:lnTo>
                  <a:pt x="7193094" y="1667624"/>
                </a:lnTo>
                <a:lnTo>
                  <a:pt x="7204524" y="1667624"/>
                </a:lnTo>
                <a:lnTo>
                  <a:pt x="7216002" y="1667624"/>
                </a:lnTo>
                <a:lnTo>
                  <a:pt x="7227432" y="1667624"/>
                </a:lnTo>
                <a:lnTo>
                  <a:pt x="7238862" y="1667624"/>
                </a:lnTo>
                <a:lnTo>
                  <a:pt x="7250292" y="1667624"/>
                </a:lnTo>
                <a:lnTo>
                  <a:pt x="7261722" y="1667624"/>
                </a:lnTo>
                <a:lnTo>
                  <a:pt x="7273200" y="1667624"/>
                </a:lnTo>
                <a:lnTo>
                  <a:pt x="7284630" y="1667624"/>
                </a:lnTo>
                <a:lnTo>
                  <a:pt x="7296060" y="1667624"/>
                </a:lnTo>
                <a:lnTo>
                  <a:pt x="7307490" y="1667624"/>
                </a:lnTo>
                <a:lnTo>
                  <a:pt x="7318920" y="1667624"/>
                </a:lnTo>
                <a:lnTo>
                  <a:pt x="7330398" y="1667624"/>
                </a:lnTo>
                <a:lnTo>
                  <a:pt x="7341828" y="1667624"/>
                </a:lnTo>
                <a:lnTo>
                  <a:pt x="7353257" y="1667624"/>
                </a:lnTo>
                <a:lnTo>
                  <a:pt x="7364687" y="1667624"/>
                </a:lnTo>
                <a:lnTo>
                  <a:pt x="7376117" y="1667624"/>
                </a:lnTo>
                <a:lnTo>
                  <a:pt x="7387595" y="1667624"/>
                </a:lnTo>
                <a:lnTo>
                  <a:pt x="7399025" y="1667624"/>
                </a:lnTo>
                <a:lnTo>
                  <a:pt x="7410455" y="1667624"/>
                </a:lnTo>
                <a:lnTo>
                  <a:pt x="7421885" y="1667624"/>
                </a:lnTo>
                <a:lnTo>
                  <a:pt x="7433315" y="1667624"/>
                </a:lnTo>
                <a:lnTo>
                  <a:pt x="7444793" y="1667624"/>
                </a:lnTo>
                <a:lnTo>
                  <a:pt x="7456222" y="1667624"/>
                </a:lnTo>
                <a:lnTo>
                  <a:pt x="7467653" y="1667624"/>
                </a:lnTo>
                <a:lnTo>
                  <a:pt x="7479083" y="1667624"/>
                </a:lnTo>
                <a:lnTo>
                  <a:pt x="7490513" y="1667624"/>
                </a:lnTo>
                <a:lnTo>
                  <a:pt x="7501990" y="1667624"/>
                </a:lnTo>
                <a:lnTo>
                  <a:pt x="7513420" y="1667624"/>
                </a:lnTo>
                <a:lnTo>
                  <a:pt x="7524850" y="1667624"/>
                </a:lnTo>
                <a:lnTo>
                  <a:pt x="7536280" y="1667624"/>
                </a:lnTo>
                <a:lnTo>
                  <a:pt x="7547710" y="1667624"/>
                </a:lnTo>
                <a:lnTo>
                  <a:pt x="7559188" y="1667624"/>
                </a:lnTo>
                <a:lnTo>
                  <a:pt x="7570618" y="1667624"/>
                </a:lnTo>
                <a:lnTo>
                  <a:pt x="7582048" y="1667624"/>
                </a:lnTo>
                <a:lnTo>
                  <a:pt x="7593478" y="1667624"/>
                </a:lnTo>
                <a:lnTo>
                  <a:pt x="7604908" y="1667624"/>
                </a:lnTo>
                <a:lnTo>
                  <a:pt x="7616385" y="1667624"/>
                </a:lnTo>
                <a:lnTo>
                  <a:pt x="7627815" y="1667624"/>
                </a:lnTo>
                <a:lnTo>
                  <a:pt x="7639246" y="1667624"/>
                </a:lnTo>
                <a:lnTo>
                  <a:pt x="7650676" y="1667624"/>
                </a:lnTo>
                <a:lnTo>
                  <a:pt x="7662106" y="1667624"/>
                </a:lnTo>
                <a:lnTo>
                  <a:pt x="7673583" y="1667624"/>
                </a:lnTo>
                <a:lnTo>
                  <a:pt x="7685013" y="1667624"/>
                </a:lnTo>
                <a:lnTo>
                  <a:pt x="7696443" y="1667624"/>
                </a:lnTo>
                <a:lnTo>
                  <a:pt x="7707873" y="1667624"/>
                </a:lnTo>
                <a:lnTo>
                  <a:pt x="7719303" y="1667624"/>
                </a:lnTo>
                <a:lnTo>
                  <a:pt x="7730733" y="1667624"/>
                </a:lnTo>
                <a:lnTo>
                  <a:pt x="7742211" y="1667624"/>
                </a:lnTo>
                <a:lnTo>
                  <a:pt x="7753641" y="1667624"/>
                </a:lnTo>
                <a:lnTo>
                  <a:pt x="7765071" y="1667624"/>
                </a:lnTo>
                <a:lnTo>
                  <a:pt x="7776501" y="1667624"/>
                </a:lnTo>
                <a:lnTo>
                  <a:pt x="7787931" y="1667624"/>
                </a:lnTo>
                <a:lnTo>
                  <a:pt x="7799408" y="1667624"/>
                </a:lnTo>
                <a:lnTo>
                  <a:pt x="7810839" y="1667624"/>
                </a:lnTo>
                <a:lnTo>
                  <a:pt x="7822268" y="1667624"/>
                </a:lnTo>
                <a:lnTo>
                  <a:pt x="7833698" y="1667624"/>
                </a:lnTo>
                <a:lnTo>
                  <a:pt x="7845128" y="1667624"/>
                </a:lnTo>
                <a:lnTo>
                  <a:pt x="7856606" y="1667624"/>
                </a:lnTo>
                <a:lnTo>
                  <a:pt x="7868036" y="1667624"/>
                </a:lnTo>
                <a:lnTo>
                  <a:pt x="7879466" y="1667624"/>
                </a:lnTo>
                <a:lnTo>
                  <a:pt x="7890896" y="1667624"/>
                </a:lnTo>
                <a:lnTo>
                  <a:pt x="7902326" y="1667624"/>
                </a:lnTo>
                <a:lnTo>
                  <a:pt x="7913804" y="1667624"/>
                </a:lnTo>
                <a:lnTo>
                  <a:pt x="7925234" y="1667624"/>
                </a:lnTo>
                <a:lnTo>
                  <a:pt x="7936663" y="1667624"/>
                </a:lnTo>
                <a:lnTo>
                  <a:pt x="7948094" y="1667624"/>
                </a:lnTo>
                <a:lnTo>
                  <a:pt x="7959524" y="1667624"/>
                </a:lnTo>
                <a:lnTo>
                  <a:pt x="7971001" y="1667624"/>
                </a:lnTo>
                <a:lnTo>
                  <a:pt x="7982431" y="1667624"/>
                </a:lnTo>
                <a:lnTo>
                  <a:pt x="7993861" y="1667624"/>
                </a:lnTo>
                <a:lnTo>
                  <a:pt x="8005291" y="1667624"/>
                </a:lnTo>
                <a:lnTo>
                  <a:pt x="8016721" y="1667624"/>
                </a:lnTo>
                <a:lnTo>
                  <a:pt x="8028199" y="1667624"/>
                </a:lnTo>
                <a:lnTo>
                  <a:pt x="8039629" y="1667624"/>
                </a:lnTo>
                <a:lnTo>
                  <a:pt x="8051059" y="1667624"/>
                </a:lnTo>
                <a:lnTo>
                  <a:pt x="8062489" y="1667624"/>
                </a:lnTo>
                <a:lnTo>
                  <a:pt x="8073919" y="1667624"/>
                </a:lnTo>
                <a:lnTo>
                  <a:pt x="8085396" y="1667624"/>
                </a:lnTo>
                <a:lnTo>
                  <a:pt x="8096826" y="1667624"/>
                </a:lnTo>
                <a:lnTo>
                  <a:pt x="8108256" y="1667624"/>
                </a:lnTo>
                <a:lnTo>
                  <a:pt x="8119687" y="1667624"/>
                </a:lnTo>
                <a:lnTo>
                  <a:pt x="8131117" y="1667624"/>
                </a:lnTo>
                <a:lnTo>
                  <a:pt x="8142594" y="1667624"/>
                </a:lnTo>
                <a:lnTo>
                  <a:pt x="8154024" y="1667624"/>
                </a:lnTo>
                <a:lnTo>
                  <a:pt x="8165454" y="1667624"/>
                </a:lnTo>
                <a:lnTo>
                  <a:pt x="8176884" y="1667624"/>
                </a:lnTo>
                <a:lnTo>
                  <a:pt x="8188314" y="1667624"/>
                </a:lnTo>
                <a:lnTo>
                  <a:pt x="8199792" y="1667624"/>
                </a:lnTo>
                <a:lnTo>
                  <a:pt x="8211222" y="1667624"/>
                </a:lnTo>
                <a:lnTo>
                  <a:pt x="8222652" y="1667624"/>
                </a:lnTo>
                <a:lnTo>
                  <a:pt x="8234082" y="1667624"/>
                </a:lnTo>
                <a:lnTo>
                  <a:pt x="8245512" y="1667624"/>
                </a:lnTo>
                <a:lnTo>
                  <a:pt x="8256989" y="1667624"/>
                </a:lnTo>
                <a:lnTo>
                  <a:pt x="8268419" y="1667624"/>
                </a:lnTo>
                <a:lnTo>
                  <a:pt x="8279850" y="1667624"/>
                </a:lnTo>
                <a:lnTo>
                  <a:pt x="8291280" y="1667624"/>
                </a:lnTo>
                <a:lnTo>
                  <a:pt x="8302709" y="1667624"/>
                </a:lnTo>
                <a:lnTo>
                  <a:pt x="8314187" y="1667624"/>
                </a:lnTo>
                <a:lnTo>
                  <a:pt x="8325617" y="1667624"/>
                </a:lnTo>
                <a:lnTo>
                  <a:pt x="8337047" y="1667624"/>
                </a:lnTo>
                <a:lnTo>
                  <a:pt x="8348477" y="1667624"/>
                </a:lnTo>
                <a:lnTo>
                  <a:pt x="8359907" y="1667624"/>
                </a:lnTo>
                <a:lnTo>
                  <a:pt x="8371385" y="1667624"/>
                </a:lnTo>
                <a:lnTo>
                  <a:pt x="8382815" y="1667624"/>
                </a:lnTo>
                <a:lnTo>
                  <a:pt x="8394245" y="1667624"/>
                </a:lnTo>
                <a:lnTo>
                  <a:pt x="8405674" y="1667624"/>
                </a:lnTo>
                <a:lnTo>
                  <a:pt x="8417104" y="1667624"/>
                </a:lnTo>
                <a:lnTo>
                  <a:pt x="8428582" y="1667624"/>
                </a:lnTo>
                <a:lnTo>
                  <a:pt x="8440012" y="1667624"/>
                </a:lnTo>
                <a:lnTo>
                  <a:pt x="8451442" y="1667624"/>
                </a:lnTo>
                <a:lnTo>
                  <a:pt x="8462872" y="1667624"/>
                </a:lnTo>
                <a:lnTo>
                  <a:pt x="8474302" y="1667624"/>
                </a:lnTo>
                <a:lnTo>
                  <a:pt x="8485780" y="1667624"/>
                </a:lnTo>
                <a:lnTo>
                  <a:pt x="8497210" y="1667624"/>
                </a:lnTo>
                <a:lnTo>
                  <a:pt x="8508640" y="1667624"/>
                </a:lnTo>
                <a:lnTo>
                  <a:pt x="8520069" y="1667624"/>
                </a:lnTo>
                <a:lnTo>
                  <a:pt x="8531500" y="1667624"/>
                </a:lnTo>
                <a:lnTo>
                  <a:pt x="8542977" y="1667624"/>
                </a:lnTo>
                <a:lnTo>
                  <a:pt x="8554407" y="1667624"/>
                </a:lnTo>
                <a:lnTo>
                  <a:pt x="8565837" y="1667624"/>
                </a:lnTo>
                <a:lnTo>
                  <a:pt x="8577267" y="1667624"/>
                </a:lnTo>
                <a:lnTo>
                  <a:pt x="8588697" y="1667624"/>
                </a:lnTo>
                <a:lnTo>
                  <a:pt x="8600175" y="1667624"/>
                </a:lnTo>
                <a:lnTo>
                  <a:pt x="8611605" y="1667624"/>
                </a:lnTo>
                <a:lnTo>
                  <a:pt x="8623035" y="1667624"/>
                </a:lnTo>
                <a:lnTo>
                  <a:pt x="8634465" y="1667624"/>
                </a:lnTo>
                <a:lnTo>
                  <a:pt x="8645895" y="1667624"/>
                </a:lnTo>
                <a:lnTo>
                  <a:pt x="8657373" y="1667624"/>
                </a:lnTo>
                <a:lnTo>
                  <a:pt x="8668802" y="1667624"/>
                </a:lnTo>
                <a:lnTo>
                  <a:pt x="8680232" y="1667624"/>
                </a:lnTo>
                <a:lnTo>
                  <a:pt x="8691662" y="1667624"/>
                </a:lnTo>
                <a:lnTo>
                  <a:pt x="8703093" y="1667624"/>
                </a:lnTo>
                <a:lnTo>
                  <a:pt x="8714570" y="1667624"/>
                </a:lnTo>
                <a:lnTo>
                  <a:pt x="8726000" y="1667624"/>
                </a:lnTo>
                <a:lnTo>
                  <a:pt x="8737430" y="1667624"/>
                </a:lnTo>
                <a:lnTo>
                  <a:pt x="8748860" y="1667624"/>
                </a:lnTo>
                <a:lnTo>
                  <a:pt x="8760290" y="1667624"/>
                </a:lnTo>
                <a:lnTo>
                  <a:pt x="8771768" y="1667624"/>
                </a:lnTo>
                <a:lnTo>
                  <a:pt x="8783198" y="1667624"/>
                </a:lnTo>
                <a:lnTo>
                  <a:pt x="8794628" y="1667624"/>
                </a:lnTo>
                <a:lnTo>
                  <a:pt x="8806058" y="1667624"/>
                </a:lnTo>
                <a:lnTo>
                  <a:pt x="8817488" y="1667624"/>
                </a:lnTo>
                <a:lnTo>
                  <a:pt x="8828918" y="1667624"/>
                </a:lnTo>
                <a:lnTo>
                  <a:pt x="8840395" y="1667624"/>
                </a:lnTo>
                <a:lnTo>
                  <a:pt x="8851825" y="1667624"/>
                </a:lnTo>
                <a:lnTo>
                  <a:pt x="8863256" y="1667624"/>
                </a:lnTo>
                <a:lnTo>
                  <a:pt x="8874686" y="1667624"/>
                </a:lnTo>
                <a:lnTo>
                  <a:pt x="8886115" y="1667624"/>
                </a:lnTo>
                <a:lnTo>
                  <a:pt x="8897593" y="1667624"/>
                </a:lnTo>
                <a:lnTo>
                  <a:pt x="8909022" y="1667624"/>
                </a:lnTo>
                <a:lnTo>
                  <a:pt x="8920453" y="1667624"/>
                </a:lnTo>
                <a:lnTo>
                  <a:pt x="8931883" y="1667624"/>
                </a:lnTo>
                <a:lnTo>
                  <a:pt x="8943313" y="1667624"/>
                </a:lnTo>
                <a:lnTo>
                  <a:pt x="8954791" y="1667624"/>
                </a:lnTo>
                <a:lnTo>
                  <a:pt x="8966220" y="1667624"/>
                </a:lnTo>
                <a:lnTo>
                  <a:pt x="8977651" y="1667624"/>
                </a:lnTo>
                <a:lnTo>
                  <a:pt x="8989080" y="1667624"/>
                </a:lnTo>
                <a:lnTo>
                  <a:pt x="9000511" y="1667624"/>
                </a:lnTo>
                <a:lnTo>
                  <a:pt x="9011988" y="1667624"/>
                </a:lnTo>
                <a:lnTo>
                  <a:pt x="9023418" y="1667624"/>
                </a:lnTo>
                <a:lnTo>
                  <a:pt x="9034849" y="1667624"/>
                </a:lnTo>
                <a:lnTo>
                  <a:pt x="9046278" y="1667624"/>
                </a:lnTo>
                <a:lnTo>
                  <a:pt x="9057709" y="1667624"/>
                </a:lnTo>
                <a:lnTo>
                  <a:pt x="9069186" y="1667624"/>
                </a:lnTo>
                <a:lnTo>
                  <a:pt x="9080615" y="1667624"/>
                </a:lnTo>
                <a:lnTo>
                  <a:pt x="9092046" y="1667624"/>
                </a:lnTo>
                <a:lnTo>
                  <a:pt x="9103476" y="1667624"/>
                </a:lnTo>
                <a:lnTo>
                  <a:pt x="9114906" y="1667624"/>
                </a:lnTo>
                <a:lnTo>
                  <a:pt x="9126384" y="1667624"/>
                </a:lnTo>
                <a:lnTo>
                  <a:pt x="9137813" y="1667624"/>
                </a:lnTo>
                <a:lnTo>
                  <a:pt x="9149244" y="1667624"/>
                </a:lnTo>
                <a:lnTo>
                  <a:pt x="9160673" y="1667624"/>
                </a:lnTo>
                <a:lnTo>
                  <a:pt x="9172104" y="1667624"/>
                </a:lnTo>
                <a:lnTo>
                  <a:pt x="9183581" y="1667624"/>
                </a:lnTo>
                <a:lnTo>
                  <a:pt x="9195011" y="1667624"/>
                </a:lnTo>
                <a:lnTo>
                  <a:pt x="9206442" y="1667624"/>
                </a:lnTo>
                <a:lnTo>
                  <a:pt x="9217871" y="1667624"/>
                </a:lnTo>
                <a:lnTo>
                  <a:pt x="9229301" y="1667624"/>
                </a:lnTo>
                <a:lnTo>
                  <a:pt x="9240779" y="1667624"/>
                </a:lnTo>
                <a:lnTo>
                  <a:pt x="9252209" y="1667624"/>
                </a:lnTo>
                <a:lnTo>
                  <a:pt x="9263639" y="1667624"/>
                </a:lnTo>
                <a:lnTo>
                  <a:pt x="9275069" y="1667624"/>
                </a:lnTo>
                <a:lnTo>
                  <a:pt x="9286498" y="1667624"/>
                </a:lnTo>
                <a:lnTo>
                  <a:pt x="9297977" y="1667624"/>
                </a:lnTo>
                <a:lnTo>
                  <a:pt x="9309406" y="1667624"/>
                </a:lnTo>
                <a:lnTo>
                  <a:pt x="9320837" y="1667624"/>
                </a:lnTo>
                <a:lnTo>
                  <a:pt x="9332266" y="1667624"/>
                </a:lnTo>
                <a:lnTo>
                  <a:pt x="9343696" y="1667624"/>
                </a:lnTo>
                <a:lnTo>
                  <a:pt x="9355174" y="1667624"/>
                </a:lnTo>
                <a:lnTo>
                  <a:pt x="9366604" y="1667624"/>
                </a:lnTo>
                <a:lnTo>
                  <a:pt x="9378035" y="1667624"/>
                </a:lnTo>
                <a:lnTo>
                  <a:pt x="9389464" y="1667624"/>
                </a:lnTo>
                <a:lnTo>
                  <a:pt x="9400894" y="1667624"/>
                </a:lnTo>
                <a:lnTo>
                  <a:pt x="9412372" y="1667624"/>
                </a:lnTo>
                <a:lnTo>
                  <a:pt x="9423802" y="1667624"/>
                </a:lnTo>
                <a:lnTo>
                  <a:pt x="9435232" y="1667624"/>
                </a:lnTo>
                <a:lnTo>
                  <a:pt x="9446662" y="1667624"/>
                </a:lnTo>
                <a:lnTo>
                  <a:pt x="9458091" y="1667624"/>
                </a:lnTo>
                <a:lnTo>
                  <a:pt x="9469570" y="1667624"/>
                </a:lnTo>
                <a:lnTo>
                  <a:pt x="9480999" y="1667624"/>
                </a:lnTo>
                <a:lnTo>
                  <a:pt x="9492429" y="1667624"/>
                </a:lnTo>
                <a:lnTo>
                  <a:pt x="9503859" y="1667624"/>
                </a:lnTo>
                <a:lnTo>
                  <a:pt x="9515289" y="1667624"/>
                </a:lnTo>
                <a:lnTo>
                  <a:pt x="9526767" y="1667624"/>
                </a:lnTo>
                <a:lnTo>
                  <a:pt x="9538197" y="1667624"/>
                </a:lnTo>
                <a:lnTo>
                  <a:pt x="9549626" y="1667624"/>
                </a:lnTo>
                <a:lnTo>
                  <a:pt x="9561057" y="1667624"/>
                </a:lnTo>
                <a:lnTo>
                  <a:pt x="9572487" y="1667624"/>
                </a:lnTo>
                <a:lnTo>
                  <a:pt x="9583965" y="1667624"/>
                </a:lnTo>
                <a:lnTo>
                  <a:pt x="9595395" y="1667624"/>
                </a:lnTo>
                <a:lnTo>
                  <a:pt x="9606824" y="1667624"/>
                </a:lnTo>
                <a:lnTo>
                  <a:pt x="9618255" y="1667624"/>
                </a:lnTo>
                <a:lnTo>
                  <a:pt x="9629684" y="1667624"/>
                </a:lnTo>
                <a:lnTo>
                  <a:pt x="9641163" y="1667624"/>
                </a:lnTo>
                <a:lnTo>
                  <a:pt x="9652592" y="1667624"/>
                </a:lnTo>
                <a:lnTo>
                  <a:pt x="9664022" y="1667624"/>
                </a:lnTo>
                <a:lnTo>
                  <a:pt x="9675452" y="1667624"/>
                </a:lnTo>
                <a:lnTo>
                  <a:pt x="9686882" y="1667624"/>
                </a:lnTo>
                <a:lnTo>
                  <a:pt x="9698360" y="1667624"/>
                </a:lnTo>
                <a:lnTo>
                  <a:pt x="9709790" y="1667624"/>
                </a:lnTo>
                <a:lnTo>
                  <a:pt x="9721219" y="1667624"/>
                </a:lnTo>
                <a:lnTo>
                  <a:pt x="9732650" y="1667624"/>
                </a:lnTo>
                <a:lnTo>
                  <a:pt x="9744080" y="1667624"/>
                </a:lnTo>
                <a:lnTo>
                  <a:pt x="9755557" y="1667624"/>
                </a:lnTo>
                <a:lnTo>
                  <a:pt x="9766988" y="1667624"/>
                </a:lnTo>
                <a:lnTo>
                  <a:pt x="9778417" y="1667624"/>
                </a:lnTo>
                <a:lnTo>
                  <a:pt x="9789848" y="1667624"/>
                </a:lnTo>
                <a:lnTo>
                  <a:pt x="9801277" y="1667624"/>
                </a:lnTo>
                <a:lnTo>
                  <a:pt x="9812755" y="1667624"/>
                </a:lnTo>
                <a:lnTo>
                  <a:pt x="9824185" y="1667624"/>
                </a:lnTo>
                <a:lnTo>
                  <a:pt x="9835615" y="1667624"/>
                </a:lnTo>
                <a:lnTo>
                  <a:pt x="9847045" y="1667624"/>
                </a:lnTo>
                <a:lnTo>
                  <a:pt x="9858475" y="1667624"/>
                </a:lnTo>
                <a:lnTo>
                  <a:pt x="9869952" y="1667624"/>
                </a:lnTo>
                <a:lnTo>
                  <a:pt x="9881383" y="1667624"/>
                </a:lnTo>
                <a:lnTo>
                  <a:pt x="9892812" y="1667624"/>
                </a:lnTo>
                <a:lnTo>
                  <a:pt x="9904243" y="1667624"/>
                </a:lnTo>
                <a:lnTo>
                  <a:pt x="9915673" y="1667624"/>
                </a:lnTo>
                <a:lnTo>
                  <a:pt x="9927102" y="1667624"/>
                </a:lnTo>
                <a:lnTo>
                  <a:pt x="9938581" y="1667624"/>
                </a:lnTo>
                <a:lnTo>
                  <a:pt x="9950010" y="1667624"/>
                </a:lnTo>
                <a:lnTo>
                  <a:pt x="9961441" y="1667624"/>
                </a:lnTo>
                <a:lnTo>
                  <a:pt x="9972870" y="1667624"/>
                </a:lnTo>
                <a:lnTo>
                  <a:pt x="9984300" y="1667624"/>
                </a:lnTo>
                <a:lnTo>
                  <a:pt x="9995778" y="1667624"/>
                </a:lnTo>
                <a:lnTo>
                  <a:pt x="10007208" y="1667624"/>
                </a:lnTo>
                <a:lnTo>
                  <a:pt x="10018638" y="1667624"/>
                </a:lnTo>
                <a:lnTo>
                  <a:pt x="10030068" y="1667624"/>
                </a:lnTo>
                <a:lnTo>
                  <a:pt x="10041498" y="1667624"/>
                </a:lnTo>
                <a:lnTo>
                  <a:pt x="10052976" y="1667624"/>
                </a:lnTo>
                <a:lnTo>
                  <a:pt x="10064405" y="1667624"/>
                </a:lnTo>
                <a:lnTo>
                  <a:pt x="10075835" y="1667624"/>
                </a:lnTo>
                <a:lnTo>
                  <a:pt x="10087266" y="1667624"/>
                </a:lnTo>
                <a:lnTo>
                  <a:pt x="10098695" y="1667624"/>
                </a:lnTo>
                <a:lnTo>
                  <a:pt x="10110174" y="1667624"/>
                </a:lnTo>
                <a:lnTo>
                  <a:pt x="10121603" y="1667624"/>
                </a:lnTo>
                <a:lnTo>
                  <a:pt x="10133033" y="1667624"/>
                </a:lnTo>
                <a:lnTo>
                  <a:pt x="10144463" y="1667624"/>
                </a:lnTo>
                <a:lnTo>
                  <a:pt x="10155893" y="1667624"/>
                </a:lnTo>
                <a:lnTo>
                  <a:pt x="10167371" y="1667624"/>
                </a:lnTo>
                <a:lnTo>
                  <a:pt x="10178801" y="1667624"/>
                </a:lnTo>
                <a:lnTo>
                  <a:pt x="10190230" y="1667624"/>
                </a:lnTo>
                <a:lnTo>
                  <a:pt x="10201661" y="1667624"/>
                </a:lnTo>
                <a:lnTo>
                  <a:pt x="10213091" y="1667624"/>
                </a:lnTo>
                <a:lnTo>
                  <a:pt x="10224569" y="1667624"/>
                </a:lnTo>
                <a:lnTo>
                  <a:pt x="10235998" y="1667624"/>
                </a:lnTo>
                <a:lnTo>
                  <a:pt x="10247428" y="1667624"/>
                </a:lnTo>
                <a:lnTo>
                  <a:pt x="10258859" y="1667624"/>
                </a:lnTo>
                <a:lnTo>
                  <a:pt x="10270288" y="1667624"/>
                </a:lnTo>
                <a:lnTo>
                  <a:pt x="10281767" y="1667624"/>
                </a:lnTo>
                <a:lnTo>
                  <a:pt x="10293196" y="1667624"/>
                </a:lnTo>
                <a:lnTo>
                  <a:pt x="10304626" y="1667624"/>
                </a:lnTo>
                <a:lnTo>
                  <a:pt x="10316056" y="1667624"/>
                </a:lnTo>
                <a:lnTo>
                  <a:pt x="10327486" y="1667624"/>
                </a:lnTo>
                <a:lnTo>
                  <a:pt x="10338963" y="1667624"/>
                </a:lnTo>
                <a:lnTo>
                  <a:pt x="10350394" y="1667624"/>
                </a:lnTo>
                <a:lnTo>
                  <a:pt x="10361823" y="1667624"/>
                </a:lnTo>
                <a:lnTo>
                  <a:pt x="10373254" y="1667624"/>
                </a:lnTo>
                <a:lnTo>
                  <a:pt x="10384684" y="1667624"/>
                </a:lnTo>
                <a:lnTo>
                  <a:pt x="10396161" y="1667624"/>
                </a:lnTo>
                <a:lnTo>
                  <a:pt x="10407591" y="1667624"/>
                </a:lnTo>
                <a:lnTo>
                  <a:pt x="10419021" y="1667624"/>
                </a:lnTo>
                <a:lnTo>
                  <a:pt x="10430452" y="1667624"/>
                </a:lnTo>
                <a:lnTo>
                  <a:pt x="10441881" y="1667624"/>
                </a:lnTo>
                <a:lnTo>
                  <a:pt x="10453358" y="1667624"/>
                </a:lnTo>
                <a:lnTo>
                  <a:pt x="10464789" y="1667624"/>
                </a:lnTo>
                <a:lnTo>
                  <a:pt x="10476219" y="1667624"/>
                </a:lnTo>
                <a:lnTo>
                  <a:pt x="10487649" y="1667624"/>
                </a:lnTo>
                <a:lnTo>
                  <a:pt x="10499079" y="1667624"/>
                </a:lnTo>
                <a:lnTo>
                  <a:pt x="10510556" y="1667624"/>
                </a:lnTo>
                <a:lnTo>
                  <a:pt x="10521987" y="1667624"/>
                </a:lnTo>
                <a:lnTo>
                  <a:pt x="10533416" y="1667624"/>
                </a:lnTo>
                <a:lnTo>
                  <a:pt x="10544847" y="1667624"/>
                </a:lnTo>
                <a:lnTo>
                  <a:pt x="10556277" y="1667624"/>
                </a:lnTo>
                <a:lnTo>
                  <a:pt x="10567754" y="1667624"/>
                </a:lnTo>
                <a:lnTo>
                  <a:pt x="10579184" y="1667624"/>
                </a:lnTo>
                <a:lnTo>
                  <a:pt x="10590614" y="1667624"/>
                </a:lnTo>
                <a:lnTo>
                  <a:pt x="10602045" y="1667624"/>
                </a:lnTo>
                <a:lnTo>
                  <a:pt x="10613474" y="1667624"/>
                </a:lnTo>
                <a:lnTo>
                  <a:pt x="10624951" y="1667624"/>
                </a:lnTo>
                <a:lnTo>
                  <a:pt x="10636382" y="1667624"/>
                </a:lnTo>
                <a:lnTo>
                  <a:pt x="10647812" y="1667624"/>
                </a:lnTo>
                <a:lnTo>
                  <a:pt x="10659241" y="1667624"/>
                </a:lnTo>
                <a:lnTo>
                  <a:pt x="10670672" y="1667624"/>
                </a:lnTo>
                <a:lnTo>
                  <a:pt x="10682149" y="1667624"/>
                </a:lnTo>
                <a:lnTo>
                  <a:pt x="10693580" y="1667624"/>
                </a:lnTo>
                <a:lnTo>
                  <a:pt x="10705009" y="1667624"/>
                </a:lnTo>
                <a:lnTo>
                  <a:pt x="10716439" y="1667624"/>
                </a:lnTo>
                <a:lnTo>
                  <a:pt x="10727870" y="1667624"/>
                </a:lnTo>
                <a:lnTo>
                  <a:pt x="10739347" y="1667624"/>
                </a:lnTo>
                <a:lnTo>
                  <a:pt x="10750778" y="1667624"/>
                </a:lnTo>
                <a:lnTo>
                  <a:pt x="10762207" y="1667624"/>
                </a:lnTo>
                <a:lnTo>
                  <a:pt x="10773637" y="1667624"/>
                </a:lnTo>
                <a:lnTo>
                  <a:pt x="10785067" y="1667624"/>
                </a:lnTo>
                <a:lnTo>
                  <a:pt x="10796544" y="1667624"/>
                </a:lnTo>
                <a:lnTo>
                  <a:pt x="10807975" y="1667624"/>
                </a:lnTo>
                <a:lnTo>
                  <a:pt x="10819405" y="1667624"/>
                </a:lnTo>
                <a:lnTo>
                  <a:pt x="10830834" y="1667624"/>
                </a:lnTo>
                <a:lnTo>
                  <a:pt x="10842265" y="1667624"/>
                </a:lnTo>
                <a:lnTo>
                  <a:pt x="10853742" y="1667624"/>
                </a:lnTo>
                <a:lnTo>
                  <a:pt x="10865173" y="1667624"/>
                </a:lnTo>
                <a:lnTo>
                  <a:pt x="10876602" y="1667624"/>
                </a:lnTo>
                <a:lnTo>
                  <a:pt x="10888032" y="1667624"/>
                </a:lnTo>
                <a:lnTo>
                  <a:pt x="10899463" y="1667624"/>
                </a:lnTo>
                <a:lnTo>
                  <a:pt x="10910892" y="1667624"/>
                </a:lnTo>
                <a:lnTo>
                  <a:pt x="10922369" y="1667624"/>
                </a:lnTo>
                <a:lnTo>
                  <a:pt x="10933800" y="1667624"/>
                </a:lnTo>
                <a:lnTo>
                  <a:pt x="10945230" y="1667624"/>
                </a:lnTo>
                <a:lnTo>
                  <a:pt x="10956660" y="1667624"/>
                </a:lnTo>
                <a:lnTo>
                  <a:pt x="10968090" y="1667624"/>
                </a:lnTo>
                <a:lnTo>
                  <a:pt x="10979567" y="1667624"/>
                </a:lnTo>
                <a:lnTo>
                  <a:pt x="10990998" y="1667624"/>
                </a:lnTo>
                <a:lnTo>
                  <a:pt x="11002427" y="1667624"/>
                </a:lnTo>
                <a:lnTo>
                  <a:pt x="11013858" y="1667624"/>
                </a:lnTo>
                <a:lnTo>
                  <a:pt x="11025287" y="1667624"/>
                </a:lnTo>
                <a:lnTo>
                  <a:pt x="11036765" y="1667624"/>
                </a:lnTo>
                <a:lnTo>
                  <a:pt x="11048195" y="1667624"/>
                </a:lnTo>
                <a:lnTo>
                  <a:pt x="11059625" y="1667624"/>
                </a:lnTo>
                <a:lnTo>
                  <a:pt x="11071056" y="1667624"/>
                </a:lnTo>
                <a:lnTo>
                  <a:pt x="11082485" y="1667624"/>
                </a:lnTo>
                <a:lnTo>
                  <a:pt x="11093962" y="1667624"/>
                </a:lnTo>
                <a:lnTo>
                  <a:pt x="11105393" y="1667624"/>
                </a:lnTo>
                <a:lnTo>
                  <a:pt x="11116823" y="1667624"/>
                </a:lnTo>
                <a:lnTo>
                  <a:pt x="11128253" y="1667624"/>
                </a:lnTo>
                <a:lnTo>
                  <a:pt x="11139683" y="1667624"/>
                </a:lnTo>
                <a:lnTo>
                  <a:pt x="11151160" y="1667624"/>
                </a:lnTo>
                <a:lnTo>
                  <a:pt x="11162591" y="1667624"/>
                </a:lnTo>
                <a:lnTo>
                  <a:pt x="11174020" y="1667624"/>
                </a:lnTo>
                <a:lnTo>
                  <a:pt x="11185451" y="1667624"/>
                </a:lnTo>
                <a:lnTo>
                  <a:pt x="11196881" y="1667624"/>
                </a:lnTo>
                <a:lnTo>
                  <a:pt x="11208358" y="1667624"/>
                </a:lnTo>
                <a:lnTo>
                  <a:pt x="11218359" y="1667624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13" name="Freeform 112">
            <a:extLst>
              <a:ext uri="{FF2B5EF4-FFF2-40B4-BE49-F238E27FC236}">
                <a16:creationId xmlns:a16="http://schemas.microsoft.com/office/drawing/2014/main" id="{E9EB811A-2178-5F4E-A379-ED3E3552AEDF}"/>
              </a:ext>
            </a:extLst>
          </p:cNvPr>
          <p:cNvSpPr/>
          <p:nvPr/>
        </p:nvSpPr>
        <p:spPr>
          <a:xfrm>
            <a:off x="638362" y="4453657"/>
            <a:ext cx="8413769" cy="979165"/>
          </a:xfrm>
          <a:custGeom>
            <a:avLst/>
            <a:gdLst>
              <a:gd name="connsiteX0" fmla="*/ 0 w 11218359"/>
              <a:gd name="connsiteY0" fmla="*/ 1305554 h 1305553"/>
              <a:gd name="connsiteX1" fmla="*/ 9149 w 11218359"/>
              <a:gd name="connsiteY1" fmla="*/ 1305554 h 1305553"/>
              <a:gd name="connsiteX2" fmla="*/ 20588 w 11218359"/>
              <a:gd name="connsiteY2" fmla="*/ 1305554 h 1305553"/>
              <a:gd name="connsiteX3" fmla="*/ 32028 w 11218359"/>
              <a:gd name="connsiteY3" fmla="*/ 1305554 h 1305553"/>
              <a:gd name="connsiteX4" fmla="*/ 43467 w 11218359"/>
              <a:gd name="connsiteY4" fmla="*/ 1305554 h 1305553"/>
              <a:gd name="connsiteX5" fmla="*/ 54907 w 11218359"/>
              <a:gd name="connsiteY5" fmla="*/ 1305554 h 1305553"/>
              <a:gd name="connsiteX6" fmla="*/ 66346 w 11218359"/>
              <a:gd name="connsiteY6" fmla="*/ 1305554 h 1305553"/>
              <a:gd name="connsiteX7" fmla="*/ 77786 w 11218359"/>
              <a:gd name="connsiteY7" fmla="*/ 1305554 h 1305553"/>
              <a:gd name="connsiteX8" fmla="*/ 89225 w 11218359"/>
              <a:gd name="connsiteY8" fmla="*/ 1305554 h 1305553"/>
              <a:gd name="connsiteX9" fmla="*/ 100665 w 11218359"/>
              <a:gd name="connsiteY9" fmla="*/ 1305554 h 1305553"/>
              <a:gd name="connsiteX10" fmla="*/ 112104 w 11218359"/>
              <a:gd name="connsiteY10" fmla="*/ 1305554 h 1305553"/>
              <a:gd name="connsiteX11" fmla="*/ 123544 w 11218359"/>
              <a:gd name="connsiteY11" fmla="*/ 1305554 h 1305553"/>
              <a:gd name="connsiteX12" fmla="*/ 134979 w 11218359"/>
              <a:gd name="connsiteY12" fmla="*/ 1305554 h 1305553"/>
              <a:gd name="connsiteX13" fmla="*/ 146423 w 11218359"/>
              <a:gd name="connsiteY13" fmla="*/ 1305554 h 1305553"/>
              <a:gd name="connsiteX14" fmla="*/ 157858 w 11218359"/>
              <a:gd name="connsiteY14" fmla="*/ 1305554 h 1305553"/>
              <a:gd name="connsiteX15" fmla="*/ 169297 w 11218359"/>
              <a:gd name="connsiteY15" fmla="*/ 1305554 h 1305553"/>
              <a:gd name="connsiteX16" fmla="*/ 180737 w 11218359"/>
              <a:gd name="connsiteY16" fmla="*/ 1305554 h 1305553"/>
              <a:gd name="connsiteX17" fmla="*/ 192176 w 11218359"/>
              <a:gd name="connsiteY17" fmla="*/ 1305554 h 1305553"/>
              <a:gd name="connsiteX18" fmla="*/ 203616 w 11218359"/>
              <a:gd name="connsiteY18" fmla="*/ 1305554 h 1305553"/>
              <a:gd name="connsiteX19" fmla="*/ 215055 w 11218359"/>
              <a:gd name="connsiteY19" fmla="*/ 1305554 h 1305553"/>
              <a:gd name="connsiteX20" fmla="*/ 226495 w 11218359"/>
              <a:gd name="connsiteY20" fmla="*/ 1305554 h 1305553"/>
              <a:gd name="connsiteX21" fmla="*/ 237935 w 11218359"/>
              <a:gd name="connsiteY21" fmla="*/ 1305554 h 1305553"/>
              <a:gd name="connsiteX22" fmla="*/ 249374 w 11218359"/>
              <a:gd name="connsiteY22" fmla="*/ 1305554 h 1305553"/>
              <a:gd name="connsiteX23" fmla="*/ 260814 w 11218359"/>
              <a:gd name="connsiteY23" fmla="*/ 1305554 h 1305553"/>
              <a:gd name="connsiteX24" fmla="*/ 272253 w 11218359"/>
              <a:gd name="connsiteY24" fmla="*/ 1305554 h 1305553"/>
              <a:gd name="connsiteX25" fmla="*/ 283693 w 11218359"/>
              <a:gd name="connsiteY25" fmla="*/ 1305554 h 1305553"/>
              <a:gd name="connsiteX26" fmla="*/ 295132 w 11218359"/>
              <a:gd name="connsiteY26" fmla="*/ 1305554 h 1305553"/>
              <a:gd name="connsiteX27" fmla="*/ 306572 w 11218359"/>
              <a:gd name="connsiteY27" fmla="*/ 1305554 h 1305553"/>
              <a:gd name="connsiteX28" fmla="*/ 318011 w 11218359"/>
              <a:gd name="connsiteY28" fmla="*/ 1305554 h 1305553"/>
              <a:gd name="connsiteX29" fmla="*/ 329451 w 11218359"/>
              <a:gd name="connsiteY29" fmla="*/ 1305554 h 1305553"/>
              <a:gd name="connsiteX30" fmla="*/ 340890 w 11218359"/>
              <a:gd name="connsiteY30" fmla="*/ 1305554 h 1305553"/>
              <a:gd name="connsiteX31" fmla="*/ 352330 w 11218359"/>
              <a:gd name="connsiteY31" fmla="*/ 1305554 h 1305553"/>
              <a:gd name="connsiteX32" fmla="*/ 363769 w 11218359"/>
              <a:gd name="connsiteY32" fmla="*/ 1305554 h 1305553"/>
              <a:gd name="connsiteX33" fmla="*/ 375209 w 11218359"/>
              <a:gd name="connsiteY33" fmla="*/ 1305554 h 1305553"/>
              <a:gd name="connsiteX34" fmla="*/ 386648 w 11218359"/>
              <a:gd name="connsiteY34" fmla="*/ 1305554 h 1305553"/>
              <a:gd name="connsiteX35" fmla="*/ 398088 w 11218359"/>
              <a:gd name="connsiteY35" fmla="*/ 1305554 h 1305553"/>
              <a:gd name="connsiteX36" fmla="*/ 409527 w 11218359"/>
              <a:gd name="connsiteY36" fmla="*/ 1305554 h 1305553"/>
              <a:gd name="connsiteX37" fmla="*/ 420967 w 11218359"/>
              <a:gd name="connsiteY37" fmla="*/ 1305554 h 1305553"/>
              <a:gd name="connsiteX38" fmla="*/ 432406 w 11218359"/>
              <a:gd name="connsiteY38" fmla="*/ 1305554 h 1305553"/>
              <a:gd name="connsiteX39" fmla="*/ 443846 w 11218359"/>
              <a:gd name="connsiteY39" fmla="*/ 1305554 h 1305553"/>
              <a:gd name="connsiteX40" fmla="*/ 455285 w 11218359"/>
              <a:gd name="connsiteY40" fmla="*/ 1305554 h 1305553"/>
              <a:gd name="connsiteX41" fmla="*/ 466725 w 11218359"/>
              <a:gd name="connsiteY41" fmla="*/ 1305554 h 1305553"/>
              <a:gd name="connsiteX42" fmla="*/ 478165 w 11218359"/>
              <a:gd name="connsiteY42" fmla="*/ 1305554 h 1305553"/>
              <a:gd name="connsiteX43" fmla="*/ 489604 w 11218359"/>
              <a:gd name="connsiteY43" fmla="*/ 1305554 h 1305553"/>
              <a:gd name="connsiteX44" fmla="*/ 501044 w 11218359"/>
              <a:gd name="connsiteY44" fmla="*/ 1305554 h 1305553"/>
              <a:gd name="connsiteX45" fmla="*/ 512483 w 11218359"/>
              <a:gd name="connsiteY45" fmla="*/ 1305554 h 1305553"/>
              <a:gd name="connsiteX46" fmla="*/ 523923 w 11218359"/>
              <a:gd name="connsiteY46" fmla="*/ 1305554 h 1305553"/>
              <a:gd name="connsiteX47" fmla="*/ 535362 w 11218359"/>
              <a:gd name="connsiteY47" fmla="*/ 1305554 h 1305553"/>
              <a:gd name="connsiteX48" fmla="*/ 546802 w 11218359"/>
              <a:gd name="connsiteY48" fmla="*/ 1305554 h 1305553"/>
              <a:gd name="connsiteX49" fmla="*/ 558241 w 11218359"/>
              <a:gd name="connsiteY49" fmla="*/ 1305554 h 1305553"/>
              <a:gd name="connsiteX50" fmla="*/ 569681 w 11218359"/>
              <a:gd name="connsiteY50" fmla="*/ 1305554 h 1305553"/>
              <a:gd name="connsiteX51" fmla="*/ 581120 w 11218359"/>
              <a:gd name="connsiteY51" fmla="*/ 1305554 h 1305553"/>
              <a:gd name="connsiteX52" fmla="*/ 592560 w 11218359"/>
              <a:gd name="connsiteY52" fmla="*/ 1305554 h 1305553"/>
              <a:gd name="connsiteX53" fmla="*/ 603999 w 11218359"/>
              <a:gd name="connsiteY53" fmla="*/ 1305554 h 1305553"/>
              <a:gd name="connsiteX54" fmla="*/ 615439 w 11218359"/>
              <a:gd name="connsiteY54" fmla="*/ 1305554 h 1305553"/>
              <a:gd name="connsiteX55" fmla="*/ 626878 w 11218359"/>
              <a:gd name="connsiteY55" fmla="*/ 1305554 h 1305553"/>
              <a:gd name="connsiteX56" fmla="*/ 638318 w 11218359"/>
              <a:gd name="connsiteY56" fmla="*/ 1305554 h 1305553"/>
              <a:gd name="connsiteX57" fmla="*/ 649757 w 11218359"/>
              <a:gd name="connsiteY57" fmla="*/ 1305554 h 1305553"/>
              <a:gd name="connsiteX58" fmla="*/ 661192 w 11218359"/>
              <a:gd name="connsiteY58" fmla="*/ 1305554 h 1305553"/>
              <a:gd name="connsiteX59" fmla="*/ 672632 w 11218359"/>
              <a:gd name="connsiteY59" fmla="*/ 1305554 h 1305553"/>
              <a:gd name="connsiteX60" fmla="*/ 684071 w 11218359"/>
              <a:gd name="connsiteY60" fmla="*/ 1305554 h 1305553"/>
              <a:gd name="connsiteX61" fmla="*/ 695511 w 11218359"/>
              <a:gd name="connsiteY61" fmla="*/ 1305554 h 1305553"/>
              <a:gd name="connsiteX62" fmla="*/ 706950 w 11218359"/>
              <a:gd name="connsiteY62" fmla="*/ 1305554 h 1305553"/>
              <a:gd name="connsiteX63" fmla="*/ 718390 w 11218359"/>
              <a:gd name="connsiteY63" fmla="*/ 1305554 h 1305553"/>
              <a:gd name="connsiteX64" fmla="*/ 729829 w 11218359"/>
              <a:gd name="connsiteY64" fmla="*/ 1305554 h 1305553"/>
              <a:gd name="connsiteX65" fmla="*/ 741269 w 11218359"/>
              <a:gd name="connsiteY65" fmla="*/ 1305554 h 1305553"/>
              <a:gd name="connsiteX66" fmla="*/ 752708 w 11218359"/>
              <a:gd name="connsiteY66" fmla="*/ 1305554 h 1305553"/>
              <a:gd name="connsiteX67" fmla="*/ 764148 w 11218359"/>
              <a:gd name="connsiteY67" fmla="*/ 1305554 h 1305553"/>
              <a:gd name="connsiteX68" fmla="*/ 775587 w 11218359"/>
              <a:gd name="connsiteY68" fmla="*/ 1305554 h 1305553"/>
              <a:gd name="connsiteX69" fmla="*/ 787027 w 11218359"/>
              <a:gd name="connsiteY69" fmla="*/ 1305554 h 1305553"/>
              <a:gd name="connsiteX70" fmla="*/ 798467 w 11218359"/>
              <a:gd name="connsiteY70" fmla="*/ 1305554 h 1305553"/>
              <a:gd name="connsiteX71" fmla="*/ 809906 w 11218359"/>
              <a:gd name="connsiteY71" fmla="*/ 1305554 h 1305553"/>
              <a:gd name="connsiteX72" fmla="*/ 821346 w 11218359"/>
              <a:gd name="connsiteY72" fmla="*/ 1305554 h 1305553"/>
              <a:gd name="connsiteX73" fmla="*/ 832785 w 11218359"/>
              <a:gd name="connsiteY73" fmla="*/ 1305554 h 1305553"/>
              <a:gd name="connsiteX74" fmla="*/ 844225 w 11218359"/>
              <a:gd name="connsiteY74" fmla="*/ 1305554 h 1305553"/>
              <a:gd name="connsiteX75" fmla="*/ 855664 w 11218359"/>
              <a:gd name="connsiteY75" fmla="*/ 1305554 h 1305553"/>
              <a:gd name="connsiteX76" fmla="*/ 867104 w 11218359"/>
              <a:gd name="connsiteY76" fmla="*/ 1305554 h 1305553"/>
              <a:gd name="connsiteX77" fmla="*/ 878543 w 11218359"/>
              <a:gd name="connsiteY77" fmla="*/ 1305554 h 1305553"/>
              <a:gd name="connsiteX78" fmla="*/ 889983 w 11218359"/>
              <a:gd name="connsiteY78" fmla="*/ 1305554 h 1305553"/>
              <a:gd name="connsiteX79" fmla="*/ 901422 w 11218359"/>
              <a:gd name="connsiteY79" fmla="*/ 1305554 h 1305553"/>
              <a:gd name="connsiteX80" fmla="*/ 912862 w 11218359"/>
              <a:gd name="connsiteY80" fmla="*/ 1305554 h 1305553"/>
              <a:gd name="connsiteX81" fmla="*/ 924301 w 11218359"/>
              <a:gd name="connsiteY81" fmla="*/ 1305554 h 1305553"/>
              <a:gd name="connsiteX82" fmla="*/ 935741 w 11218359"/>
              <a:gd name="connsiteY82" fmla="*/ 1305554 h 1305553"/>
              <a:gd name="connsiteX83" fmla="*/ 947180 w 11218359"/>
              <a:gd name="connsiteY83" fmla="*/ 1305554 h 1305553"/>
              <a:gd name="connsiteX84" fmla="*/ 958620 w 11218359"/>
              <a:gd name="connsiteY84" fmla="*/ 1305554 h 1305553"/>
              <a:gd name="connsiteX85" fmla="*/ 970059 w 11218359"/>
              <a:gd name="connsiteY85" fmla="*/ 1305554 h 1305553"/>
              <a:gd name="connsiteX86" fmla="*/ 981499 w 11218359"/>
              <a:gd name="connsiteY86" fmla="*/ 1305554 h 1305553"/>
              <a:gd name="connsiteX87" fmla="*/ 992938 w 11218359"/>
              <a:gd name="connsiteY87" fmla="*/ 1305554 h 1305553"/>
              <a:gd name="connsiteX88" fmla="*/ 1004378 w 11218359"/>
              <a:gd name="connsiteY88" fmla="*/ 1305554 h 1305553"/>
              <a:gd name="connsiteX89" fmla="*/ 1015818 w 11218359"/>
              <a:gd name="connsiteY89" fmla="*/ 1305554 h 1305553"/>
              <a:gd name="connsiteX90" fmla="*/ 1027257 w 11218359"/>
              <a:gd name="connsiteY90" fmla="*/ 1305554 h 1305553"/>
              <a:gd name="connsiteX91" fmla="*/ 1038697 w 11218359"/>
              <a:gd name="connsiteY91" fmla="*/ 1305554 h 1305553"/>
              <a:gd name="connsiteX92" fmla="*/ 1050136 w 11218359"/>
              <a:gd name="connsiteY92" fmla="*/ 1305554 h 1305553"/>
              <a:gd name="connsiteX93" fmla="*/ 1061576 w 11218359"/>
              <a:gd name="connsiteY93" fmla="*/ 1305554 h 1305553"/>
              <a:gd name="connsiteX94" fmla="*/ 1073015 w 11218359"/>
              <a:gd name="connsiteY94" fmla="*/ 1305554 h 1305553"/>
              <a:gd name="connsiteX95" fmla="*/ 1084455 w 11218359"/>
              <a:gd name="connsiteY95" fmla="*/ 1305554 h 1305553"/>
              <a:gd name="connsiteX96" fmla="*/ 1095894 w 11218359"/>
              <a:gd name="connsiteY96" fmla="*/ 1305554 h 1305553"/>
              <a:gd name="connsiteX97" fmla="*/ 1107334 w 11218359"/>
              <a:gd name="connsiteY97" fmla="*/ 1305554 h 1305553"/>
              <a:gd name="connsiteX98" fmla="*/ 1118773 w 11218359"/>
              <a:gd name="connsiteY98" fmla="*/ 1305554 h 1305553"/>
              <a:gd name="connsiteX99" fmla="*/ 1130213 w 11218359"/>
              <a:gd name="connsiteY99" fmla="*/ 1305554 h 1305553"/>
              <a:gd name="connsiteX100" fmla="*/ 1141652 w 11218359"/>
              <a:gd name="connsiteY100" fmla="*/ 1305554 h 1305553"/>
              <a:gd name="connsiteX101" fmla="*/ 1153092 w 11218359"/>
              <a:gd name="connsiteY101" fmla="*/ 1305554 h 1305553"/>
              <a:gd name="connsiteX102" fmla="*/ 1164531 w 11218359"/>
              <a:gd name="connsiteY102" fmla="*/ 1305554 h 1305553"/>
              <a:gd name="connsiteX103" fmla="*/ 1175971 w 11218359"/>
              <a:gd name="connsiteY103" fmla="*/ 1305554 h 1305553"/>
              <a:gd name="connsiteX104" fmla="*/ 1187406 w 11218359"/>
              <a:gd name="connsiteY104" fmla="*/ 1305554 h 1305553"/>
              <a:gd name="connsiteX105" fmla="*/ 1198845 w 11218359"/>
              <a:gd name="connsiteY105" fmla="*/ 1305554 h 1305553"/>
              <a:gd name="connsiteX106" fmla="*/ 1210285 w 11218359"/>
              <a:gd name="connsiteY106" fmla="*/ 1305554 h 1305553"/>
              <a:gd name="connsiteX107" fmla="*/ 1221724 w 11218359"/>
              <a:gd name="connsiteY107" fmla="*/ 1305554 h 1305553"/>
              <a:gd name="connsiteX108" fmla="*/ 1233164 w 11218359"/>
              <a:gd name="connsiteY108" fmla="*/ 1305554 h 1305553"/>
              <a:gd name="connsiteX109" fmla="*/ 1244603 w 11218359"/>
              <a:gd name="connsiteY109" fmla="*/ 1305554 h 1305553"/>
              <a:gd name="connsiteX110" fmla="*/ 1256043 w 11218359"/>
              <a:gd name="connsiteY110" fmla="*/ 1305554 h 1305553"/>
              <a:gd name="connsiteX111" fmla="*/ 1267482 w 11218359"/>
              <a:gd name="connsiteY111" fmla="*/ 1305554 h 1305553"/>
              <a:gd name="connsiteX112" fmla="*/ 1278922 w 11218359"/>
              <a:gd name="connsiteY112" fmla="*/ 1305554 h 1305553"/>
              <a:gd name="connsiteX113" fmla="*/ 1290361 w 11218359"/>
              <a:gd name="connsiteY113" fmla="*/ 1305554 h 1305553"/>
              <a:gd name="connsiteX114" fmla="*/ 1301801 w 11218359"/>
              <a:gd name="connsiteY114" fmla="*/ 1305554 h 1305553"/>
              <a:gd name="connsiteX115" fmla="*/ 1313240 w 11218359"/>
              <a:gd name="connsiteY115" fmla="*/ 1305554 h 1305553"/>
              <a:gd name="connsiteX116" fmla="*/ 1324680 w 11218359"/>
              <a:gd name="connsiteY116" fmla="*/ 1305554 h 1305553"/>
              <a:gd name="connsiteX117" fmla="*/ 1336120 w 11218359"/>
              <a:gd name="connsiteY117" fmla="*/ 1305554 h 1305553"/>
              <a:gd name="connsiteX118" fmla="*/ 1347559 w 11218359"/>
              <a:gd name="connsiteY118" fmla="*/ 1305554 h 1305553"/>
              <a:gd name="connsiteX119" fmla="*/ 1358999 w 11218359"/>
              <a:gd name="connsiteY119" fmla="*/ 1305554 h 1305553"/>
              <a:gd name="connsiteX120" fmla="*/ 1370438 w 11218359"/>
              <a:gd name="connsiteY120" fmla="*/ 1305554 h 1305553"/>
              <a:gd name="connsiteX121" fmla="*/ 1381878 w 11218359"/>
              <a:gd name="connsiteY121" fmla="*/ 1305554 h 1305553"/>
              <a:gd name="connsiteX122" fmla="*/ 1393317 w 11218359"/>
              <a:gd name="connsiteY122" fmla="*/ 1305554 h 1305553"/>
              <a:gd name="connsiteX123" fmla="*/ 1404757 w 11218359"/>
              <a:gd name="connsiteY123" fmla="*/ 1305554 h 1305553"/>
              <a:gd name="connsiteX124" fmla="*/ 1416196 w 11218359"/>
              <a:gd name="connsiteY124" fmla="*/ 1305554 h 1305553"/>
              <a:gd name="connsiteX125" fmla="*/ 1427636 w 11218359"/>
              <a:gd name="connsiteY125" fmla="*/ 1305554 h 1305553"/>
              <a:gd name="connsiteX126" fmla="*/ 1439075 w 11218359"/>
              <a:gd name="connsiteY126" fmla="*/ 1305554 h 1305553"/>
              <a:gd name="connsiteX127" fmla="*/ 1450515 w 11218359"/>
              <a:gd name="connsiteY127" fmla="*/ 1305554 h 1305553"/>
              <a:gd name="connsiteX128" fmla="*/ 1461954 w 11218359"/>
              <a:gd name="connsiteY128" fmla="*/ 1305554 h 1305553"/>
              <a:gd name="connsiteX129" fmla="*/ 1473394 w 11218359"/>
              <a:gd name="connsiteY129" fmla="*/ 1305554 h 1305553"/>
              <a:gd name="connsiteX130" fmla="*/ 1484833 w 11218359"/>
              <a:gd name="connsiteY130" fmla="*/ 1305554 h 1305553"/>
              <a:gd name="connsiteX131" fmla="*/ 1496273 w 11218359"/>
              <a:gd name="connsiteY131" fmla="*/ 1305554 h 1305553"/>
              <a:gd name="connsiteX132" fmla="*/ 1507712 w 11218359"/>
              <a:gd name="connsiteY132" fmla="*/ 1305554 h 1305553"/>
              <a:gd name="connsiteX133" fmla="*/ 1519152 w 11218359"/>
              <a:gd name="connsiteY133" fmla="*/ 1305554 h 1305553"/>
              <a:gd name="connsiteX134" fmla="*/ 1530591 w 11218359"/>
              <a:gd name="connsiteY134" fmla="*/ 1305554 h 1305553"/>
              <a:gd name="connsiteX135" fmla="*/ 1542031 w 11218359"/>
              <a:gd name="connsiteY135" fmla="*/ 1305554 h 1305553"/>
              <a:gd name="connsiteX136" fmla="*/ 1553471 w 11218359"/>
              <a:gd name="connsiteY136" fmla="*/ 1305554 h 1305553"/>
              <a:gd name="connsiteX137" fmla="*/ 1564910 w 11218359"/>
              <a:gd name="connsiteY137" fmla="*/ 1305554 h 1305553"/>
              <a:gd name="connsiteX138" fmla="*/ 1576349 w 11218359"/>
              <a:gd name="connsiteY138" fmla="*/ 1305554 h 1305553"/>
              <a:gd name="connsiteX139" fmla="*/ 1587789 w 11218359"/>
              <a:gd name="connsiteY139" fmla="*/ 1305554 h 1305553"/>
              <a:gd name="connsiteX140" fmla="*/ 1599229 w 11218359"/>
              <a:gd name="connsiteY140" fmla="*/ 1305554 h 1305553"/>
              <a:gd name="connsiteX141" fmla="*/ 1610668 w 11218359"/>
              <a:gd name="connsiteY141" fmla="*/ 1305554 h 1305553"/>
              <a:gd name="connsiteX142" fmla="*/ 1622107 w 11218359"/>
              <a:gd name="connsiteY142" fmla="*/ 1305554 h 1305553"/>
              <a:gd name="connsiteX143" fmla="*/ 1633547 w 11218359"/>
              <a:gd name="connsiteY143" fmla="*/ 1305554 h 1305553"/>
              <a:gd name="connsiteX144" fmla="*/ 1644987 w 11218359"/>
              <a:gd name="connsiteY144" fmla="*/ 1305554 h 1305553"/>
              <a:gd name="connsiteX145" fmla="*/ 1656426 w 11218359"/>
              <a:gd name="connsiteY145" fmla="*/ 1305554 h 1305553"/>
              <a:gd name="connsiteX146" fmla="*/ 1667866 w 11218359"/>
              <a:gd name="connsiteY146" fmla="*/ 1305554 h 1305553"/>
              <a:gd name="connsiteX147" fmla="*/ 1679305 w 11218359"/>
              <a:gd name="connsiteY147" fmla="*/ 1305554 h 1305553"/>
              <a:gd name="connsiteX148" fmla="*/ 1690745 w 11218359"/>
              <a:gd name="connsiteY148" fmla="*/ 1305554 h 1305553"/>
              <a:gd name="connsiteX149" fmla="*/ 1702184 w 11218359"/>
              <a:gd name="connsiteY149" fmla="*/ 1305554 h 1305553"/>
              <a:gd name="connsiteX150" fmla="*/ 1713619 w 11218359"/>
              <a:gd name="connsiteY150" fmla="*/ 1305554 h 1305553"/>
              <a:gd name="connsiteX151" fmla="*/ 1725063 w 11218359"/>
              <a:gd name="connsiteY151" fmla="*/ 1305554 h 1305553"/>
              <a:gd name="connsiteX152" fmla="*/ 1736498 w 11218359"/>
              <a:gd name="connsiteY152" fmla="*/ 1305554 h 1305553"/>
              <a:gd name="connsiteX153" fmla="*/ 1747938 w 11218359"/>
              <a:gd name="connsiteY153" fmla="*/ 1305554 h 1305553"/>
              <a:gd name="connsiteX154" fmla="*/ 1759377 w 11218359"/>
              <a:gd name="connsiteY154" fmla="*/ 1305554 h 1305553"/>
              <a:gd name="connsiteX155" fmla="*/ 1770817 w 11218359"/>
              <a:gd name="connsiteY155" fmla="*/ 1305554 h 1305553"/>
              <a:gd name="connsiteX156" fmla="*/ 1782256 w 11218359"/>
              <a:gd name="connsiteY156" fmla="*/ 1305554 h 1305553"/>
              <a:gd name="connsiteX157" fmla="*/ 1793696 w 11218359"/>
              <a:gd name="connsiteY157" fmla="*/ 1305554 h 1305553"/>
              <a:gd name="connsiteX158" fmla="*/ 1805135 w 11218359"/>
              <a:gd name="connsiteY158" fmla="*/ 1305554 h 1305553"/>
              <a:gd name="connsiteX159" fmla="*/ 1816575 w 11218359"/>
              <a:gd name="connsiteY159" fmla="*/ 1305554 h 1305553"/>
              <a:gd name="connsiteX160" fmla="*/ 1828014 w 11218359"/>
              <a:gd name="connsiteY160" fmla="*/ 1305554 h 1305553"/>
              <a:gd name="connsiteX161" fmla="*/ 1839454 w 11218359"/>
              <a:gd name="connsiteY161" fmla="*/ 1305554 h 1305553"/>
              <a:gd name="connsiteX162" fmla="*/ 1850893 w 11218359"/>
              <a:gd name="connsiteY162" fmla="*/ 1305554 h 1305553"/>
              <a:gd name="connsiteX163" fmla="*/ 1862333 w 11218359"/>
              <a:gd name="connsiteY163" fmla="*/ 1305554 h 1305553"/>
              <a:gd name="connsiteX164" fmla="*/ 1873772 w 11218359"/>
              <a:gd name="connsiteY164" fmla="*/ 1305554 h 1305553"/>
              <a:gd name="connsiteX165" fmla="*/ 1885212 w 11218359"/>
              <a:gd name="connsiteY165" fmla="*/ 1305554 h 1305553"/>
              <a:gd name="connsiteX166" fmla="*/ 1896651 w 11218359"/>
              <a:gd name="connsiteY166" fmla="*/ 1305554 h 1305553"/>
              <a:gd name="connsiteX167" fmla="*/ 1908091 w 11218359"/>
              <a:gd name="connsiteY167" fmla="*/ 1305554 h 1305553"/>
              <a:gd name="connsiteX168" fmla="*/ 1919531 w 11218359"/>
              <a:gd name="connsiteY168" fmla="*/ 1305554 h 1305553"/>
              <a:gd name="connsiteX169" fmla="*/ 1930970 w 11218359"/>
              <a:gd name="connsiteY169" fmla="*/ 1305554 h 1305553"/>
              <a:gd name="connsiteX170" fmla="*/ 1942409 w 11218359"/>
              <a:gd name="connsiteY170" fmla="*/ 1305554 h 1305553"/>
              <a:gd name="connsiteX171" fmla="*/ 1953849 w 11218359"/>
              <a:gd name="connsiteY171" fmla="*/ 1305554 h 1305553"/>
              <a:gd name="connsiteX172" fmla="*/ 1965289 w 11218359"/>
              <a:gd name="connsiteY172" fmla="*/ 1305554 h 1305553"/>
              <a:gd name="connsiteX173" fmla="*/ 1976728 w 11218359"/>
              <a:gd name="connsiteY173" fmla="*/ 1305554 h 1305553"/>
              <a:gd name="connsiteX174" fmla="*/ 1988168 w 11218359"/>
              <a:gd name="connsiteY174" fmla="*/ 1305554 h 1305553"/>
              <a:gd name="connsiteX175" fmla="*/ 1999607 w 11218359"/>
              <a:gd name="connsiteY175" fmla="*/ 1305554 h 1305553"/>
              <a:gd name="connsiteX176" fmla="*/ 2011047 w 11218359"/>
              <a:gd name="connsiteY176" fmla="*/ 1305554 h 1305553"/>
              <a:gd name="connsiteX177" fmla="*/ 2022486 w 11218359"/>
              <a:gd name="connsiteY177" fmla="*/ 1305554 h 1305553"/>
              <a:gd name="connsiteX178" fmla="*/ 2033926 w 11218359"/>
              <a:gd name="connsiteY178" fmla="*/ 1305554 h 1305553"/>
              <a:gd name="connsiteX179" fmla="*/ 2045365 w 11218359"/>
              <a:gd name="connsiteY179" fmla="*/ 1305554 h 1305553"/>
              <a:gd name="connsiteX180" fmla="*/ 2056805 w 11218359"/>
              <a:gd name="connsiteY180" fmla="*/ 1305554 h 1305553"/>
              <a:gd name="connsiteX181" fmla="*/ 2068244 w 11218359"/>
              <a:gd name="connsiteY181" fmla="*/ 1305554 h 1305553"/>
              <a:gd name="connsiteX182" fmla="*/ 2079684 w 11218359"/>
              <a:gd name="connsiteY182" fmla="*/ 1305554 h 1305553"/>
              <a:gd name="connsiteX183" fmla="*/ 2091123 w 11218359"/>
              <a:gd name="connsiteY183" fmla="*/ 1305554 h 1305553"/>
              <a:gd name="connsiteX184" fmla="*/ 2102563 w 11218359"/>
              <a:gd name="connsiteY184" fmla="*/ 1305554 h 1305553"/>
              <a:gd name="connsiteX185" fmla="*/ 2114002 w 11218359"/>
              <a:gd name="connsiteY185" fmla="*/ 1305554 h 1305553"/>
              <a:gd name="connsiteX186" fmla="*/ 2125442 w 11218359"/>
              <a:gd name="connsiteY186" fmla="*/ 1305554 h 1305553"/>
              <a:gd name="connsiteX187" fmla="*/ 2136882 w 11218359"/>
              <a:gd name="connsiteY187" fmla="*/ 1305554 h 1305553"/>
              <a:gd name="connsiteX188" fmla="*/ 2148321 w 11218359"/>
              <a:gd name="connsiteY188" fmla="*/ 1305554 h 1305553"/>
              <a:gd name="connsiteX189" fmla="*/ 2159760 w 11218359"/>
              <a:gd name="connsiteY189" fmla="*/ 1305554 h 1305553"/>
              <a:gd name="connsiteX190" fmla="*/ 2171200 w 11218359"/>
              <a:gd name="connsiteY190" fmla="*/ 1305554 h 1305553"/>
              <a:gd name="connsiteX191" fmla="*/ 2182640 w 11218359"/>
              <a:gd name="connsiteY191" fmla="*/ 1305554 h 1305553"/>
              <a:gd name="connsiteX192" fmla="*/ 2194079 w 11218359"/>
              <a:gd name="connsiteY192" fmla="*/ 1305554 h 1305553"/>
              <a:gd name="connsiteX193" fmla="*/ 2205519 w 11218359"/>
              <a:gd name="connsiteY193" fmla="*/ 1305554 h 1305553"/>
              <a:gd name="connsiteX194" fmla="*/ 2216958 w 11218359"/>
              <a:gd name="connsiteY194" fmla="*/ 1305554 h 1305553"/>
              <a:gd name="connsiteX195" fmla="*/ 2228393 w 11218359"/>
              <a:gd name="connsiteY195" fmla="*/ 1305554 h 1305553"/>
              <a:gd name="connsiteX196" fmla="*/ 2239837 w 11218359"/>
              <a:gd name="connsiteY196" fmla="*/ 1305554 h 1305553"/>
              <a:gd name="connsiteX197" fmla="*/ 2251272 w 11218359"/>
              <a:gd name="connsiteY197" fmla="*/ 1305554 h 1305553"/>
              <a:gd name="connsiteX198" fmla="*/ 2262716 w 11218359"/>
              <a:gd name="connsiteY198" fmla="*/ 1305554 h 1305553"/>
              <a:gd name="connsiteX199" fmla="*/ 2274151 w 11218359"/>
              <a:gd name="connsiteY199" fmla="*/ 1305554 h 1305553"/>
              <a:gd name="connsiteX200" fmla="*/ 2285591 w 11218359"/>
              <a:gd name="connsiteY200" fmla="*/ 1305554 h 1305553"/>
              <a:gd name="connsiteX201" fmla="*/ 2297030 w 11218359"/>
              <a:gd name="connsiteY201" fmla="*/ 1305554 h 1305553"/>
              <a:gd name="connsiteX202" fmla="*/ 2308470 w 11218359"/>
              <a:gd name="connsiteY202" fmla="*/ 1305554 h 1305553"/>
              <a:gd name="connsiteX203" fmla="*/ 2319909 w 11218359"/>
              <a:gd name="connsiteY203" fmla="*/ 1305554 h 1305553"/>
              <a:gd name="connsiteX204" fmla="*/ 2331349 w 11218359"/>
              <a:gd name="connsiteY204" fmla="*/ 1305554 h 1305553"/>
              <a:gd name="connsiteX205" fmla="*/ 2342788 w 11218359"/>
              <a:gd name="connsiteY205" fmla="*/ 1305554 h 1305553"/>
              <a:gd name="connsiteX206" fmla="*/ 2354228 w 11218359"/>
              <a:gd name="connsiteY206" fmla="*/ 1305554 h 1305553"/>
              <a:gd name="connsiteX207" fmla="*/ 2365667 w 11218359"/>
              <a:gd name="connsiteY207" fmla="*/ 1305554 h 1305553"/>
              <a:gd name="connsiteX208" fmla="*/ 2377107 w 11218359"/>
              <a:gd name="connsiteY208" fmla="*/ 1305554 h 1305553"/>
              <a:gd name="connsiteX209" fmla="*/ 2388546 w 11218359"/>
              <a:gd name="connsiteY209" fmla="*/ 1305554 h 1305553"/>
              <a:gd name="connsiteX210" fmla="*/ 2399986 w 11218359"/>
              <a:gd name="connsiteY210" fmla="*/ 1305554 h 1305553"/>
              <a:gd name="connsiteX211" fmla="*/ 2411425 w 11218359"/>
              <a:gd name="connsiteY211" fmla="*/ 1305554 h 1305553"/>
              <a:gd name="connsiteX212" fmla="*/ 2422865 w 11218359"/>
              <a:gd name="connsiteY212" fmla="*/ 1305554 h 1305553"/>
              <a:gd name="connsiteX213" fmla="*/ 2434304 w 11218359"/>
              <a:gd name="connsiteY213" fmla="*/ 1305554 h 1305553"/>
              <a:gd name="connsiteX214" fmla="*/ 2445744 w 11218359"/>
              <a:gd name="connsiteY214" fmla="*/ 1305554 h 1305553"/>
              <a:gd name="connsiteX215" fmla="*/ 2457184 w 11218359"/>
              <a:gd name="connsiteY215" fmla="*/ 1305554 h 1305553"/>
              <a:gd name="connsiteX216" fmla="*/ 2468623 w 11218359"/>
              <a:gd name="connsiteY216" fmla="*/ 1305554 h 1305553"/>
              <a:gd name="connsiteX217" fmla="*/ 2480062 w 11218359"/>
              <a:gd name="connsiteY217" fmla="*/ 1305554 h 1305553"/>
              <a:gd name="connsiteX218" fmla="*/ 2491502 w 11218359"/>
              <a:gd name="connsiteY218" fmla="*/ 1305554 h 1305553"/>
              <a:gd name="connsiteX219" fmla="*/ 2502942 w 11218359"/>
              <a:gd name="connsiteY219" fmla="*/ 1305554 h 1305553"/>
              <a:gd name="connsiteX220" fmla="*/ 2514381 w 11218359"/>
              <a:gd name="connsiteY220" fmla="*/ 1305554 h 1305553"/>
              <a:gd name="connsiteX221" fmla="*/ 2525821 w 11218359"/>
              <a:gd name="connsiteY221" fmla="*/ 1305554 h 1305553"/>
              <a:gd name="connsiteX222" fmla="*/ 2537260 w 11218359"/>
              <a:gd name="connsiteY222" fmla="*/ 1305554 h 1305553"/>
              <a:gd name="connsiteX223" fmla="*/ 2548700 w 11218359"/>
              <a:gd name="connsiteY223" fmla="*/ 1305554 h 1305553"/>
              <a:gd name="connsiteX224" fmla="*/ 2560139 w 11218359"/>
              <a:gd name="connsiteY224" fmla="*/ 1305554 h 1305553"/>
              <a:gd name="connsiteX225" fmla="*/ 2571579 w 11218359"/>
              <a:gd name="connsiteY225" fmla="*/ 1305554 h 1305553"/>
              <a:gd name="connsiteX226" fmla="*/ 2583018 w 11218359"/>
              <a:gd name="connsiteY226" fmla="*/ 1305554 h 1305553"/>
              <a:gd name="connsiteX227" fmla="*/ 2594458 w 11218359"/>
              <a:gd name="connsiteY227" fmla="*/ 1305554 h 1305553"/>
              <a:gd name="connsiteX228" fmla="*/ 2605897 w 11218359"/>
              <a:gd name="connsiteY228" fmla="*/ 1305554 h 1305553"/>
              <a:gd name="connsiteX229" fmla="*/ 2617337 w 11218359"/>
              <a:gd name="connsiteY229" fmla="*/ 1305554 h 1305553"/>
              <a:gd name="connsiteX230" fmla="*/ 2628776 w 11218359"/>
              <a:gd name="connsiteY230" fmla="*/ 1305554 h 1305553"/>
              <a:gd name="connsiteX231" fmla="*/ 2640216 w 11218359"/>
              <a:gd name="connsiteY231" fmla="*/ 1305554 h 1305553"/>
              <a:gd name="connsiteX232" fmla="*/ 2651655 w 11218359"/>
              <a:gd name="connsiteY232" fmla="*/ 1305554 h 1305553"/>
              <a:gd name="connsiteX233" fmla="*/ 2663095 w 11218359"/>
              <a:gd name="connsiteY233" fmla="*/ 1305554 h 1305553"/>
              <a:gd name="connsiteX234" fmla="*/ 2674535 w 11218359"/>
              <a:gd name="connsiteY234" fmla="*/ 1305554 h 1305553"/>
              <a:gd name="connsiteX235" fmla="*/ 2685974 w 11218359"/>
              <a:gd name="connsiteY235" fmla="*/ 1305554 h 1305553"/>
              <a:gd name="connsiteX236" fmla="*/ 2697413 w 11218359"/>
              <a:gd name="connsiteY236" fmla="*/ 1305554 h 1305553"/>
              <a:gd name="connsiteX237" fmla="*/ 2708853 w 11218359"/>
              <a:gd name="connsiteY237" fmla="*/ 1305554 h 1305553"/>
              <a:gd name="connsiteX238" fmla="*/ 2720293 w 11218359"/>
              <a:gd name="connsiteY238" fmla="*/ 1305554 h 1305553"/>
              <a:gd name="connsiteX239" fmla="*/ 2731727 w 11218359"/>
              <a:gd name="connsiteY239" fmla="*/ 1305554 h 1305553"/>
              <a:gd name="connsiteX240" fmla="*/ 2743172 w 11218359"/>
              <a:gd name="connsiteY240" fmla="*/ 1305554 h 1305553"/>
              <a:gd name="connsiteX241" fmla="*/ 2754611 w 11218359"/>
              <a:gd name="connsiteY241" fmla="*/ 1305554 h 1305553"/>
              <a:gd name="connsiteX242" fmla="*/ 2766046 w 11218359"/>
              <a:gd name="connsiteY242" fmla="*/ 1305554 h 1305553"/>
              <a:gd name="connsiteX243" fmla="*/ 2777490 w 11218359"/>
              <a:gd name="connsiteY243" fmla="*/ 1305554 h 1305553"/>
              <a:gd name="connsiteX244" fmla="*/ 2788925 w 11218359"/>
              <a:gd name="connsiteY244" fmla="*/ 1305554 h 1305553"/>
              <a:gd name="connsiteX245" fmla="*/ 2800364 w 11218359"/>
              <a:gd name="connsiteY245" fmla="*/ 1305554 h 1305553"/>
              <a:gd name="connsiteX246" fmla="*/ 2811804 w 11218359"/>
              <a:gd name="connsiteY246" fmla="*/ 1305554 h 1305553"/>
              <a:gd name="connsiteX247" fmla="*/ 2823243 w 11218359"/>
              <a:gd name="connsiteY247" fmla="*/ 1305554 h 1305553"/>
              <a:gd name="connsiteX248" fmla="*/ 2834683 w 11218359"/>
              <a:gd name="connsiteY248" fmla="*/ 1305554 h 1305553"/>
              <a:gd name="connsiteX249" fmla="*/ 2846123 w 11218359"/>
              <a:gd name="connsiteY249" fmla="*/ 1305554 h 1305553"/>
              <a:gd name="connsiteX250" fmla="*/ 2857562 w 11218359"/>
              <a:gd name="connsiteY250" fmla="*/ 1305554 h 1305553"/>
              <a:gd name="connsiteX251" fmla="*/ 2869001 w 11218359"/>
              <a:gd name="connsiteY251" fmla="*/ 1305554 h 1305553"/>
              <a:gd name="connsiteX252" fmla="*/ 2880441 w 11218359"/>
              <a:gd name="connsiteY252" fmla="*/ 1305554 h 1305553"/>
              <a:gd name="connsiteX253" fmla="*/ 2891881 w 11218359"/>
              <a:gd name="connsiteY253" fmla="*/ 1305554 h 1305553"/>
              <a:gd name="connsiteX254" fmla="*/ 2903320 w 11218359"/>
              <a:gd name="connsiteY254" fmla="*/ 1305554 h 1305553"/>
              <a:gd name="connsiteX255" fmla="*/ 2914760 w 11218359"/>
              <a:gd name="connsiteY255" fmla="*/ 1305554 h 1305553"/>
              <a:gd name="connsiteX256" fmla="*/ 2926199 w 11218359"/>
              <a:gd name="connsiteY256" fmla="*/ 1305554 h 1305553"/>
              <a:gd name="connsiteX257" fmla="*/ 2937639 w 11218359"/>
              <a:gd name="connsiteY257" fmla="*/ 1305554 h 1305553"/>
              <a:gd name="connsiteX258" fmla="*/ 2949078 w 11218359"/>
              <a:gd name="connsiteY258" fmla="*/ 1305554 h 1305553"/>
              <a:gd name="connsiteX259" fmla="*/ 2960518 w 11218359"/>
              <a:gd name="connsiteY259" fmla="*/ 1305554 h 1305553"/>
              <a:gd name="connsiteX260" fmla="*/ 2971957 w 11218359"/>
              <a:gd name="connsiteY260" fmla="*/ 1305554 h 1305553"/>
              <a:gd name="connsiteX261" fmla="*/ 2983397 w 11218359"/>
              <a:gd name="connsiteY261" fmla="*/ 1305554 h 1305553"/>
              <a:gd name="connsiteX262" fmla="*/ 2994837 w 11218359"/>
              <a:gd name="connsiteY262" fmla="*/ 1305554 h 1305553"/>
              <a:gd name="connsiteX263" fmla="*/ 3006276 w 11218359"/>
              <a:gd name="connsiteY263" fmla="*/ 1305554 h 1305553"/>
              <a:gd name="connsiteX264" fmla="*/ 3017715 w 11218359"/>
              <a:gd name="connsiteY264" fmla="*/ 1305554 h 1305553"/>
              <a:gd name="connsiteX265" fmla="*/ 3029155 w 11218359"/>
              <a:gd name="connsiteY265" fmla="*/ 1305554 h 1305553"/>
              <a:gd name="connsiteX266" fmla="*/ 3040594 w 11218359"/>
              <a:gd name="connsiteY266" fmla="*/ 1305554 h 1305553"/>
              <a:gd name="connsiteX267" fmla="*/ 3052034 w 11218359"/>
              <a:gd name="connsiteY267" fmla="*/ 1305554 h 1305553"/>
              <a:gd name="connsiteX268" fmla="*/ 3063474 w 11218359"/>
              <a:gd name="connsiteY268" fmla="*/ 1305554 h 1305553"/>
              <a:gd name="connsiteX269" fmla="*/ 3074913 w 11218359"/>
              <a:gd name="connsiteY269" fmla="*/ 1305554 h 1305553"/>
              <a:gd name="connsiteX270" fmla="*/ 3086352 w 11218359"/>
              <a:gd name="connsiteY270" fmla="*/ 1305554 h 1305553"/>
              <a:gd name="connsiteX271" fmla="*/ 3097792 w 11218359"/>
              <a:gd name="connsiteY271" fmla="*/ 1304054 h 1305553"/>
              <a:gd name="connsiteX272" fmla="*/ 3109232 w 11218359"/>
              <a:gd name="connsiteY272" fmla="*/ 402631 h 1305553"/>
              <a:gd name="connsiteX273" fmla="*/ 3120671 w 11218359"/>
              <a:gd name="connsiteY273" fmla="*/ 0 h 1305553"/>
              <a:gd name="connsiteX274" fmla="*/ 3132111 w 11218359"/>
              <a:gd name="connsiteY274" fmla="*/ 1135785 h 1305553"/>
              <a:gd name="connsiteX275" fmla="*/ 3143550 w 11218359"/>
              <a:gd name="connsiteY275" fmla="*/ 1305554 h 1305553"/>
              <a:gd name="connsiteX276" fmla="*/ 3154990 w 11218359"/>
              <a:gd name="connsiteY276" fmla="*/ 1305554 h 1305553"/>
              <a:gd name="connsiteX277" fmla="*/ 3166429 w 11218359"/>
              <a:gd name="connsiteY277" fmla="*/ 1305554 h 1305553"/>
              <a:gd name="connsiteX278" fmla="*/ 3177869 w 11218359"/>
              <a:gd name="connsiteY278" fmla="*/ 1305554 h 1305553"/>
              <a:gd name="connsiteX279" fmla="*/ 3189308 w 11218359"/>
              <a:gd name="connsiteY279" fmla="*/ 1305554 h 1305553"/>
              <a:gd name="connsiteX280" fmla="*/ 3200748 w 11218359"/>
              <a:gd name="connsiteY280" fmla="*/ 1305554 h 1305553"/>
              <a:gd name="connsiteX281" fmla="*/ 3212187 w 11218359"/>
              <a:gd name="connsiteY281" fmla="*/ 1305554 h 1305553"/>
              <a:gd name="connsiteX282" fmla="*/ 3223627 w 11218359"/>
              <a:gd name="connsiteY282" fmla="*/ 1305554 h 1305553"/>
              <a:gd name="connsiteX283" fmla="*/ 3235066 w 11218359"/>
              <a:gd name="connsiteY283" fmla="*/ 1305554 h 1305553"/>
              <a:gd name="connsiteX284" fmla="*/ 3246501 w 11218359"/>
              <a:gd name="connsiteY284" fmla="*/ 1305554 h 1305553"/>
              <a:gd name="connsiteX285" fmla="*/ 3257945 w 11218359"/>
              <a:gd name="connsiteY285" fmla="*/ 1305554 h 1305553"/>
              <a:gd name="connsiteX286" fmla="*/ 3269385 w 11218359"/>
              <a:gd name="connsiteY286" fmla="*/ 1305554 h 1305553"/>
              <a:gd name="connsiteX287" fmla="*/ 3280825 w 11218359"/>
              <a:gd name="connsiteY287" fmla="*/ 1305554 h 1305553"/>
              <a:gd name="connsiteX288" fmla="*/ 3292264 w 11218359"/>
              <a:gd name="connsiteY288" fmla="*/ 1305554 h 1305553"/>
              <a:gd name="connsiteX289" fmla="*/ 3303699 w 11218359"/>
              <a:gd name="connsiteY289" fmla="*/ 1305554 h 1305553"/>
              <a:gd name="connsiteX290" fmla="*/ 3315143 w 11218359"/>
              <a:gd name="connsiteY290" fmla="*/ 1305554 h 1305553"/>
              <a:gd name="connsiteX291" fmla="*/ 3326578 w 11218359"/>
              <a:gd name="connsiteY291" fmla="*/ 1305554 h 1305553"/>
              <a:gd name="connsiteX292" fmla="*/ 3338017 w 11218359"/>
              <a:gd name="connsiteY292" fmla="*/ 1305554 h 1305553"/>
              <a:gd name="connsiteX293" fmla="*/ 3349457 w 11218359"/>
              <a:gd name="connsiteY293" fmla="*/ 1305554 h 1305553"/>
              <a:gd name="connsiteX294" fmla="*/ 3360896 w 11218359"/>
              <a:gd name="connsiteY294" fmla="*/ 1305554 h 1305553"/>
              <a:gd name="connsiteX295" fmla="*/ 3372336 w 11218359"/>
              <a:gd name="connsiteY295" fmla="*/ 1305554 h 1305553"/>
              <a:gd name="connsiteX296" fmla="*/ 3383776 w 11218359"/>
              <a:gd name="connsiteY296" fmla="*/ 1305554 h 1305553"/>
              <a:gd name="connsiteX297" fmla="*/ 3395215 w 11218359"/>
              <a:gd name="connsiteY297" fmla="*/ 1305554 h 1305553"/>
              <a:gd name="connsiteX298" fmla="*/ 3406654 w 11218359"/>
              <a:gd name="connsiteY298" fmla="*/ 1305554 h 1305553"/>
              <a:gd name="connsiteX299" fmla="*/ 3418094 w 11218359"/>
              <a:gd name="connsiteY299" fmla="*/ 1305554 h 1305553"/>
              <a:gd name="connsiteX300" fmla="*/ 3429534 w 11218359"/>
              <a:gd name="connsiteY300" fmla="*/ 1305554 h 1305553"/>
              <a:gd name="connsiteX301" fmla="*/ 3440973 w 11218359"/>
              <a:gd name="connsiteY301" fmla="*/ 1305554 h 1305553"/>
              <a:gd name="connsiteX302" fmla="*/ 3452413 w 11218359"/>
              <a:gd name="connsiteY302" fmla="*/ 1305554 h 1305553"/>
              <a:gd name="connsiteX303" fmla="*/ 3463852 w 11218359"/>
              <a:gd name="connsiteY303" fmla="*/ 1305554 h 1305553"/>
              <a:gd name="connsiteX304" fmla="*/ 3475292 w 11218359"/>
              <a:gd name="connsiteY304" fmla="*/ 1305554 h 1305553"/>
              <a:gd name="connsiteX305" fmla="*/ 3486731 w 11218359"/>
              <a:gd name="connsiteY305" fmla="*/ 1305554 h 1305553"/>
              <a:gd name="connsiteX306" fmla="*/ 3498171 w 11218359"/>
              <a:gd name="connsiteY306" fmla="*/ 1305554 h 1305553"/>
              <a:gd name="connsiteX307" fmla="*/ 3509610 w 11218359"/>
              <a:gd name="connsiteY307" fmla="*/ 1305554 h 1305553"/>
              <a:gd name="connsiteX308" fmla="*/ 3521050 w 11218359"/>
              <a:gd name="connsiteY308" fmla="*/ 1305554 h 1305553"/>
              <a:gd name="connsiteX309" fmla="*/ 3532489 w 11218359"/>
              <a:gd name="connsiteY309" fmla="*/ 1305554 h 1305553"/>
              <a:gd name="connsiteX310" fmla="*/ 3543929 w 11218359"/>
              <a:gd name="connsiteY310" fmla="*/ 1305554 h 1305553"/>
              <a:gd name="connsiteX311" fmla="*/ 3555368 w 11218359"/>
              <a:gd name="connsiteY311" fmla="*/ 1305554 h 1305553"/>
              <a:gd name="connsiteX312" fmla="*/ 3566808 w 11218359"/>
              <a:gd name="connsiteY312" fmla="*/ 1305554 h 1305553"/>
              <a:gd name="connsiteX313" fmla="*/ 3578247 w 11218359"/>
              <a:gd name="connsiteY313" fmla="*/ 1305554 h 1305553"/>
              <a:gd name="connsiteX314" fmla="*/ 3589687 w 11218359"/>
              <a:gd name="connsiteY314" fmla="*/ 1305554 h 1305553"/>
              <a:gd name="connsiteX315" fmla="*/ 3601127 w 11218359"/>
              <a:gd name="connsiteY315" fmla="*/ 1305554 h 1305553"/>
              <a:gd name="connsiteX316" fmla="*/ 3612566 w 11218359"/>
              <a:gd name="connsiteY316" fmla="*/ 1305554 h 1305553"/>
              <a:gd name="connsiteX317" fmla="*/ 3624005 w 11218359"/>
              <a:gd name="connsiteY317" fmla="*/ 1305554 h 1305553"/>
              <a:gd name="connsiteX318" fmla="*/ 3635445 w 11218359"/>
              <a:gd name="connsiteY318" fmla="*/ 1305554 h 1305553"/>
              <a:gd name="connsiteX319" fmla="*/ 3646885 w 11218359"/>
              <a:gd name="connsiteY319" fmla="*/ 1305554 h 1305553"/>
              <a:gd name="connsiteX320" fmla="*/ 3658324 w 11218359"/>
              <a:gd name="connsiteY320" fmla="*/ 1305554 h 1305553"/>
              <a:gd name="connsiteX321" fmla="*/ 3669764 w 11218359"/>
              <a:gd name="connsiteY321" fmla="*/ 1305554 h 1305553"/>
              <a:gd name="connsiteX322" fmla="*/ 3681203 w 11218359"/>
              <a:gd name="connsiteY322" fmla="*/ 1305554 h 1305553"/>
              <a:gd name="connsiteX323" fmla="*/ 3692643 w 11218359"/>
              <a:gd name="connsiteY323" fmla="*/ 1305554 h 1305553"/>
              <a:gd name="connsiteX324" fmla="*/ 3704082 w 11218359"/>
              <a:gd name="connsiteY324" fmla="*/ 1305554 h 1305553"/>
              <a:gd name="connsiteX325" fmla="*/ 3715522 w 11218359"/>
              <a:gd name="connsiteY325" fmla="*/ 1305554 h 1305553"/>
              <a:gd name="connsiteX326" fmla="*/ 3726961 w 11218359"/>
              <a:gd name="connsiteY326" fmla="*/ 1305554 h 1305553"/>
              <a:gd name="connsiteX327" fmla="*/ 3738401 w 11218359"/>
              <a:gd name="connsiteY327" fmla="*/ 1305554 h 1305553"/>
              <a:gd name="connsiteX328" fmla="*/ 3749840 w 11218359"/>
              <a:gd name="connsiteY328" fmla="*/ 1305554 h 1305553"/>
              <a:gd name="connsiteX329" fmla="*/ 3761280 w 11218359"/>
              <a:gd name="connsiteY329" fmla="*/ 1305554 h 1305553"/>
              <a:gd name="connsiteX330" fmla="*/ 3772719 w 11218359"/>
              <a:gd name="connsiteY330" fmla="*/ 1305554 h 1305553"/>
              <a:gd name="connsiteX331" fmla="*/ 3784154 w 11218359"/>
              <a:gd name="connsiteY331" fmla="*/ 1305554 h 1305553"/>
              <a:gd name="connsiteX332" fmla="*/ 3795598 w 11218359"/>
              <a:gd name="connsiteY332" fmla="*/ 1305554 h 1305553"/>
              <a:gd name="connsiteX333" fmla="*/ 3807033 w 11218359"/>
              <a:gd name="connsiteY333" fmla="*/ 1305554 h 1305553"/>
              <a:gd name="connsiteX334" fmla="*/ 3818473 w 11218359"/>
              <a:gd name="connsiteY334" fmla="*/ 1305554 h 1305553"/>
              <a:gd name="connsiteX335" fmla="*/ 3829917 w 11218359"/>
              <a:gd name="connsiteY335" fmla="*/ 1305554 h 1305553"/>
              <a:gd name="connsiteX336" fmla="*/ 3841352 w 11218359"/>
              <a:gd name="connsiteY336" fmla="*/ 1305554 h 1305553"/>
              <a:gd name="connsiteX337" fmla="*/ 3852791 w 11218359"/>
              <a:gd name="connsiteY337" fmla="*/ 1305554 h 1305553"/>
              <a:gd name="connsiteX338" fmla="*/ 3864231 w 11218359"/>
              <a:gd name="connsiteY338" fmla="*/ 1305554 h 1305553"/>
              <a:gd name="connsiteX339" fmla="*/ 3875670 w 11218359"/>
              <a:gd name="connsiteY339" fmla="*/ 1305554 h 1305553"/>
              <a:gd name="connsiteX340" fmla="*/ 3887110 w 11218359"/>
              <a:gd name="connsiteY340" fmla="*/ 1305554 h 1305553"/>
              <a:gd name="connsiteX341" fmla="*/ 3898549 w 11218359"/>
              <a:gd name="connsiteY341" fmla="*/ 1305554 h 1305553"/>
              <a:gd name="connsiteX342" fmla="*/ 3909989 w 11218359"/>
              <a:gd name="connsiteY342" fmla="*/ 1305554 h 1305553"/>
              <a:gd name="connsiteX343" fmla="*/ 3921447 w 11218359"/>
              <a:gd name="connsiteY343" fmla="*/ 1305554 h 1305553"/>
              <a:gd name="connsiteX344" fmla="*/ 3932878 w 11218359"/>
              <a:gd name="connsiteY344" fmla="*/ 1305554 h 1305553"/>
              <a:gd name="connsiteX345" fmla="*/ 3944307 w 11218359"/>
              <a:gd name="connsiteY345" fmla="*/ 1305554 h 1305553"/>
              <a:gd name="connsiteX346" fmla="*/ 3955737 w 11218359"/>
              <a:gd name="connsiteY346" fmla="*/ 1305554 h 1305553"/>
              <a:gd name="connsiteX347" fmla="*/ 3967167 w 11218359"/>
              <a:gd name="connsiteY347" fmla="*/ 1305554 h 1305553"/>
              <a:gd name="connsiteX348" fmla="*/ 3978645 w 11218359"/>
              <a:gd name="connsiteY348" fmla="*/ 1305554 h 1305553"/>
              <a:gd name="connsiteX349" fmla="*/ 3990075 w 11218359"/>
              <a:gd name="connsiteY349" fmla="*/ 1305554 h 1305553"/>
              <a:gd name="connsiteX350" fmla="*/ 4001505 w 11218359"/>
              <a:gd name="connsiteY350" fmla="*/ 1305554 h 1305553"/>
              <a:gd name="connsiteX351" fmla="*/ 4012935 w 11218359"/>
              <a:gd name="connsiteY351" fmla="*/ 1305554 h 1305553"/>
              <a:gd name="connsiteX352" fmla="*/ 4024365 w 11218359"/>
              <a:gd name="connsiteY352" fmla="*/ 1305554 h 1305553"/>
              <a:gd name="connsiteX353" fmla="*/ 4035843 w 11218359"/>
              <a:gd name="connsiteY353" fmla="*/ 1305554 h 1305553"/>
              <a:gd name="connsiteX354" fmla="*/ 4047273 w 11218359"/>
              <a:gd name="connsiteY354" fmla="*/ 1305554 h 1305553"/>
              <a:gd name="connsiteX355" fmla="*/ 4058702 w 11218359"/>
              <a:gd name="connsiteY355" fmla="*/ 1305554 h 1305553"/>
              <a:gd name="connsiteX356" fmla="*/ 4070133 w 11218359"/>
              <a:gd name="connsiteY356" fmla="*/ 1305554 h 1305553"/>
              <a:gd name="connsiteX357" fmla="*/ 4081563 w 11218359"/>
              <a:gd name="connsiteY357" fmla="*/ 1305554 h 1305553"/>
              <a:gd name="connsiteX358" fmla="*/ 4093040 w 11218359"/>
              <a:gd name="connsiteY358" fmla="*/ 1305554 h 1305553"/>
              <a:gd name="connsiteX359" fmla="*/ 4104471 w 11218359"/>
              <a:gd name="connsiteY359" fmla="*/ 1305554 h 1305553"/>
              <a:gd name="connsiteX360" fmla="*/ 4115900 w 11218359"/>
              <a:gd name="connsiteY360" fmla="*/ 1305554 h 1305553"/>
              <a:gd name="connsiteX361" fmla="*/ 4127330 w 11218359"/>
              <a:gd name="connsiteY361" fmla="*/ 1305554 h 1305553"/>
              <a:gd name="connsiteX362" fmla="*/ 4138760 w 11218359"/>
              <a:gd name="connsiteY362" fmla="*/ 1305554 h 1305553"/>
              <a:gd name="connsiteX363" fmla="*/ 4150238 w 11218359"/>
              <a:gd name="connsiteY363" fmla="*/ 1305554 h 1305553"/>
              <a:gd name="connsiteX364" fmla="*/ 4161668 w 11218359"/>
              <a:gd name="connsiteY364" fmla="*/ 1305554 h 1305553"/>
              <a:gd name="connsiteX365" fmla="*/ 4173098 w 11218359"/>
              <a:gd name="connsiteY365" fmla="*/ 1305554 h 1305553"/>
              <a:gd name="connsiteX366" fmla="*/ 4184528 w 11218359"/>
              <a:gd name="connsiteY366" fmla="*/ 1305554 h 1305553"/>
              <a:gd name="connsiteX367" fmla="*/ 4195958 w 11218359"/>
              <a:gd name="connsiteY367" fmla="*/ 1305554 h 1305553"/>
              <a:gd name="connsiteX368" fmla="*/ 4207436 w 11218359"/>
              <a:gd name="connsiteY368" fmla="*/ 1305554 h 1305553"/>
              <a:gd name="connsiteX369" fmla="*/ 4218865 w 11218359"/>
              <a:gd name="connsiteY369" fmla="*/ 1305554 h 1305553"/>
              <a:gd name="connsiteX370" fmla="*/ 4230296 w 11218359"/>
              <a:gd name="connsiteY370" fmla="*/ 1305554 h 1305553"/>
              <a:gd name="connsiteX371" fmla="*/ 4241726 w 11218359"/>
              <a:gd name="connsiteY371" fmla="*/ 1305554 h 1305553"/>
              <a:gd name="connsiteX372" fmla="*/ 4253156 w 11218359"/>
              <a:gd name="connsiteY372" fmla="*/ 1305554 h 1305553"/>
              <a:gd name="connsiteX373" fmla="*/ 4264634 w 11218359"/>
              <a:gd name="connsiteY373" fmla="*/ 1305554 h 1305553"/>
              <a:gd name="connsiteX374" fmla="*/ 4276063 w 11218359"/>
              <a:gd name="connsiteY374" fmla="*/ 1305554 h 1305553"/>
              <a:gd name="connsiteX375" fmla="*/ 4287493 w 11218359"/>
              <a:gd name="connsiteY375" fmla="*/ 1305554 h 1305553"/>
              <a:gd name="connsiteX376" fmla="*/ 4298923 w 11218359"/>
              <a:gd name="connsiteY376" fmla="*/ 1305554 h 1305553"/>
              <a:gd name="connsiteX377" fmla="*/ 4310353 w 11218359"/>
              <a:gd name="connsiteY377" fmla="*/ 1305554 h 1305553"/>
              <a:gd name="connsiteX378" fmla="*/ 4321831 w 11218359"/>
              <a:gd name="connsiteY378" fmla="*/ 1305554 h 1305553"/>
              <a:gd name="connsiteX379" fmla="*/ 4333261 w 11218359"/>
              <a:gd name="connsiteY379" fmla="*/ 1305554 h 1305553"/>
              <a:gd name="connsiteX380" fmla="*/ 4344691 w 11218359"/>
              <a:gd name="connsiteY380" fmla="*/ 1305554 h 1305553"/>
              <a:gd name="connsiteX381" fmla="*/ 4356121 w 11218359"/>
              <a:gd name="connsiteY381" fmla="*/ 1305554 h 1305553"/>
              <a:gd name="connsiteX382" fmla="*/ 4367551 w 11218359"/>
              <a:gd name="connsiteY382" fmla="*/ 1305554 h 1305553"/>
              <a:gd name="connsiteX383" fmla="*/ 4379028 w 11218359"/>
              <a:gd name="connsiteY383" fmla="*/ 1305554 h 1305553"/>
              <a:gd name="connsiteX384" fmla="*/ 4390458 w 11218359"/>
              <a:gd name="connsiteY384" fmla="*/ 1305554 h 1305553"/>
              <a:gd name="connsiteX385" fmla="*/ 4401889 w 11218359"/>
              <a:gd name="connsiteY385" fmla="*/ 1305554 h 1305553"/>
              <a:gd name="connsiteX386" fmla="*/ 4413319 w 11218359"/>
              <a:gd name="connsiteY386" fmla="*/ 1305554 h 1305553"/>
              <a:gd name="connsiteX387" fmla="*/ 4424749 w 11218359"/>
              <a:gd name="connsiteY387" fmla="*/ 1305554 h 1305553"/>
              <a:gd name="connsiteX388" fmla="*/ 4436226 w 11218359"/>
              <a:gd name="connsiteY388" fmla="*/ 1305554 h 1305553"/>
              <a:gd name="connsiteX389" fmla="*/ 4447656 w 11218359"/>
              <a:gd name="connsiteY389" fmla="*/ 1305554 h 1305553"/>
              <a:gd name="connsiteX390" fmla="*/ 4459086 w 11218359"/>
              <a:gd name="connsiteY390" fmla="*/ 1305554 h 1305553"/>
              <a:gd name="connsiteX391" fmla="*/ 4470516 w 11218359"/>
              <a:gd name="connsiteY391" fmla="*/ 1305554 h 1305553"/>
              <a:gd name="connsiteX392" fmla="*/ 4481946 w 11218359"/>
              <a:gd name="connsiteY392" fmla="*/ 1305554 h 1305553"/>
              <a:gd name="connsiteX393" fmla="*/ 4493424 w 11218359"/>
              <a:gd name="connsiteY393" fmla="*/ 1305554 h 1305553"/>
              <a:gd name="connsiteX394" fmla="*/ 4504854 w 11218359"/>
              <a:gd name="connsiteY394" fmla="*/ 1305554 h 1305553"/>
              <a:gd name="connsiteX395" fmla="*/ 4516284 w 11218359"/>
              <a:gd name="connsiteY395" fmla="*/ 1305554 h 1305553"/>
              <a:gd name="connsiteX396" fmla="*/ 4527714 w 11218359"/>
              <a:gd name="connsiteY396" fmla="*/ 1305554 h 1305553"/>
              <a:gd name="connsiteX397" fmla="*/ 4539144 w 11218359"/>
              <a:gd name="connsiteY397" fmla="*/ 1305554 h 1305553"/>
              <a:gd name="connsiteX398" fmla="*/ 4550621 w 11218359"/>
              <a:gd name="connsiteY398" fmla="*/ 1305554 h 1305553"/>
              <a:gd name="connsiteX399" fmla="*/ 4562051 w 11218359"/>
              <a:gd name="connsiteY399" fmla="*/ 1305554 h 1305553"/>
              <a:gd name="connsiteX400" fmla="*/ 4573482 w 11218359"/>
              <a:gd name="connsiteY400" fmla="*/ 1305554 h 1305553"/>
              <a:gd name="connsiteX401" fmla="*/ 4584912 w 11218359"/>
              <a:gd name="connsiteY401" fmla="*/ 1305554 h 1305553"/>
              <a:gd name="connsiteX402" fmla="*/ 4596341 w 11218359"/>
              <a:gd name="connsiteY402" fmla="*/ 1305554 h 1305553"/>
              <a:gd name="connsiteX403" fmla="*/ 4607771 w 11218359"/>
              <a:gd name="connsiteY403" fmla="*/ 1305554 h 1305553"/>
              <a:gd name="connsiteX404" fmla="*/ 4619249 w 11218359"/>
              <a:gd name="connsiteY404" fmla="*/ 1305554 h 1305553"/>
              <a:gd name="connsiteX405" fmla="*/ 4630679 w 11218359"/>
              <a:gd name="connsiteY405" fmla="*/ 1305554 h 1305553"/>
              <a:gd name="connsiteX406" fmla="*/ 4642109 w 11218359"/>
              <a:gd name="connsiteY406" fmla="*/ 1305554 h 1305553"/>
              <a:gd name="connsiteX407" fmla="*/ 4653539 w 11218359"/>
              <a:gd name="connsiteY407" fmla="*/ 1305554 h 1305553"/>
              <a:gd name="connsiteX408" fmla="*/ 4664969 w 11218359"/>
              <a:gd name="connsiteY408" fmla="*/ 1305554 h 1305553"/>
              <a:gd name="connsiteX409" fmla="*/ 4676447 w 11218359"/>
              <a:gd name="connsiteY409" fmla="*/ 1305554 h 1305553"/>
              <a:gd name="connsiteX410" fmla="*/ 4687877 w 11218359"/>
              <a:gd name="connsiteY410" fmla="*/ 1305554 h 1305553"/>
              <a:gd name="connsiteX411" fmla="*/ 4699306 w 11218359"/>
              <a:gd name="connsiteY411" fmla="*/ 1305554 h 1305553"/>
              <a:gd name="connsiteX412" fmla="*/ 4710737 w 11218359"/>
              <a:gd name="connsiteY412" fmla="*/ 1305554 h 1305553"/>
              <a:gd name="connsiteX413" fmla="*/ 4722167 w 11218359"/>
              <a:gd name="connsiteY413" fmla="*/ 1305554 h 1305553"/>
              <a:gd name="connsiteX414" fmla="*/ 4733644 w 11218359"/>
              <a:gd name="connsiteY414" fmla="*/ 1305554 h 1305553"/>
              <a:gd name="connsiteX415" fmla="*/ 4745075 w 11218359"/>
              <a:gd name="connsiteY415" fmla="*/ 1305554 h 1305553"/>
              <a:gd name="connsiteX416" fmla="*/ 4756504 w 11218359"/>
              <a:gd name="connsiteY416" fmla="*/ 1305554 h 1305553"/>
              <a:gd name="connsiteX417" fmla="*/ 4767934 w 11218359"/>
              <a:gd name="connsiteY417" fmla="*/ 1305554 h 1305553"/>
              <a:gd name="connsiteX418" fmla="*/ 4779364 w 11218359"/>
              <a:gd name="connsiteY418" fmla="*/ 1305554 h 1305553"/>
              <a:gd name="connsiteX419" fmla="*/ 4790842 w 11218359"/>
              <a:gd name="connsiteY419" fmla="*/ 1305554 h 1305553"/>
              <a:gd name="connsiteX420" fmla="*/ 4802272 w 11218359"/>
              <a:gd name="connsiteY420" fmla="*/ 1305554 h 1305553"/>
              <a:gd name="connsiteX421" fmla="*/ 4813702 w 11218359"/>
              <a:gd name="connsiteY421" fmla="*/ 1305554 h 1305553"/>
              <a:gd name="connsiteX422" fmla="*/ 4825132 w 11218359"/>
              <a:gd name="connsiteY422" fmla="*/ 1305554 h 1305553"/>
              <a:gd name="connsiteX423" fmla="*/ 4836562 w 11218359"/>
              <a:gd name="connsiteY423" fmla="*/ 1305554 h 1305553"/>
              <a:gd name="connsiteX424" fmla="*/ 4848040 w 11218359"/>
              <a:gd name="connsiteY424" fmla="*/ 1305554 h 1305553"/>
              <a:gd name="connsiteX425" fmla="*/ 4859469 w 11218359"/>
              <a:gd name="connsiteY425" fmla="*/ 1305554 h 1305553"/>
              <a:gd name="connsiteX426" fmla="*/ 4870899 w 11218359"/>
              <a:gd name="connsiteY426" fmla="*/ 1305554 h 1305553"/>
              <a:gd name="connsiteX427" fmla="*/ 4882330 w 11218359"/>
              <a:gd name="connsiteY427" fmla="*/ 1305554 h 1305553"/>
              <a:gd name="connsiteX428" fmla="*/ 4893760 w 11218359"/>
              <a:gd name="connsiteY428" fmla="*/ 1305554 h 1305553"/>
              <a:gd name="connsiteX429" fmla="*/ 4905237 w 11218359"/>
              <a:gd name="connsiteY429" fmla="*/ 1305554 h 1305553"/>
              <a:gd name="connsiteX430" fmla="*/ 4916667 w 11218359"/>
              <a:gd name="connsiteY430" fmla="*/ 1305554 h 1305553"/>
              <a:gd name="connsiteX431" fmla="*/ 4928097 w 11218359"/>
              <a:gd name="connsiteY431" fmla="*/ 1305554 h 1305553"/>
              <a:gd name="connsiteX432" fmla="*/ 4939527 w 11218359"/>
              <a:gd name="connsiteY432" fmla="*/ 1305554 h 1305553"/>
              <a:gd name="connsiteX433" fmla="*/ 4950957 w 11218359"/>
              <a:gd name="connsiteY433" fmla="*/ 1305554 h 1305553"/>
              <a:gd name="connsiteX434" fmla="*/ 4962435 w 11218359"/>
              <a:gd name="connsiteY434" fmla="*/ 1305554 h 1305553"/>
              <a:gd name="connsiteX435" fmla="*/ 4973865 w 11218359"/>
              <a:gd name="connsiteY435" fmla="*/ 1305554 h 1305553"/>
              <a:gd name="connsiteX436" fmla="*/ 4985295 w 11218359"/>
              <a:gd name="connsiteY436" fmla="*/ 1305554 h 1305553"/>
              <a:gd name="connsiteX437" fmla="*/ 4996725 w 11218359"/>
              <a:gd name="connsiteY437" fmla="*/ 1305554 h 1305553"/>
              <a:gd name="connsiteX438" fmla="*/ 5008155 w 11218359"/>
              <a:gd name="connsiteY438" fmla="*/ 1305554 h 1305553"/>
              <a:gd name="connsiteX439" fmla="*/ 5019632 w 11218359"/>
              <a:gd name="connsiteY439" fmla="*/ 1305554 h 1305553"/>
              <a:gd name="connsiteX440" fmla="*/ 5031062 w 11218359"/>
              <a:gd name="connsiteY440" fmla="*/ 1305554 h 1305553"/>
              <a:gd name="connsiteX441" fmla="*/ 5042492 w 11218359"/>
              <a:gd name="connsiteY441" fmla="*/ 1305554 h 1305553"/>
              <a:gd name="connsiteX442" fmla="*/ 5053923 w 11218359"/>
              <a:gd name="connsiteY442" fmla="*/ 1305554 h 1305553"/>
              <a:gd name="connsiteX443" fmla="*/ 5065353 w 11218359"/>
              <a:gd name="connsiteY443" fmla="*/ 1305554 h 1305553"/>
              <a:gd name="connsiteX444" fmla="*/ 5076830 w 11218359"/>
              <a:gd name="connsiteY444" fmla="*/ 1305554 h 1305553"/>
              <a:gd name="connsiteX445" fmla="*/ 5088260 w 11218359"/>
              <a:gd name="connsiteY445" fmla="*/ 1305554 h 1305553"/>
              <a:gd name="connsiteX446" fmla="*/ 5099690 w 11218359"/>
              <a:gd name="connsiteY446" fmla="*/ 1305554 h 1305553"/>
              <a:gd name="connsiteX447" fmla="*/ 5111120 w 11218359"/>
              <a:gd name="connsiteY447" fmla="*/ 1305554 h 1305553"/>
              <a:gd name="connsiteX448" fmla="*/ 5122550 w 11218359"/>
              <a:gd name="connsiteY448" fmla="*/ 1305554 h 1305553"/>
              <a:gd name="connsiteX449" fmla="*/ 5134028 w 11218359"/>
              <a:gd name="connsiteY449" fmla="*/ 1305554 h 1305553"/>
              <a:gd name="connsiteX450" fmla="*/ 5145458 w 11218359"/>
              <a:gd name="connsiteY450" fmla="*/ 1305554 h 1305553"/>
              <a:gd name="connsiteX451" fmla="*/ 5156888 w 11218359"/>
              <a:gd name="connsiteY451" fmla="*/ 1305554 h 1305553"/>
              <a:gd name="connsiteX452" fmla="*/ 5168318 w 11218359"/>
              <a:gd name="connsiteY452" fmla="*/ 1305554 h 1305553"/>
              <a:gd name="connsiteX453" fmla="*/ 5179747 w 11218359"/>
              <a:gd name="connsiteY453" fmla="*/ 1305554 h 1305553"/>
              <a:gd name="connsiteX454" fmla="*/ 5191225 w 11218359"/>
              <a:gd name="connsiteY454" fmla="*/ 1305554 h 1305553"/>
              <a:gd name="connsiteX455" fmla="*/ 5202655 w 11218359"/>
              <a:gd name="connsiteY455" fmla="*/ 1305554 h 1305553"/>
              <a:gd name="connsiteX456" fmla="*/ 5214085 w 11218359"/>
              <a:gd name="connsiteY456" fmla="*/ 1305554 h 1305553"/>
              <a:gd name="connsiteX457" fmla="*/ 5225515 w 11218359"/>
              <a:gd name="connsiteY457" fmla="*/ 1305554 h 1305553"/>
              <a:gd name="connsiteX458" fmla="*/ 5236945 w 11218359"/>
              <a:gd name="connsiteY458" fmla="*/ 1305554 h 1305553"/>
              <a:gd name="connsiteX459" fmla="*/ 5248423 w 11218359"/>
              <a:gd name="connsiteY459" fmla="*/ 1305554 h 1305553"/>
              <a:gd name="connsiteX460" fmla="*/ 5259853 w 11218359"/>
              <a:gd name="connsiteY460" fmla="*/ 1305554 h 1305553"/>
              <a:gd name="connsiteX461" fmla="*/ 5271283 w 11218359"/>
              <a:gd name="connsiteY461" fmla="*/ 1305554 h 1305553"/>
              <a:gd name="connsiteX462" fmla="*/ 5282713 w 11218359"/>
              <a:gd name="connsiteY462" fmla="*/ 1305554 h 1305553"/>
              <a:gd name="connsiteX463" fmla="*/ 5294143 w 11218359"/>
              <a:gd name="connsiteY463" fmla="*/ 1305554 h 1305553"/>
              <a:gd name="connsiteX464" fmla="*/ 5305621 w 11218359"/>
              <a:gd name="connsiteY464" fmla="*/ 1305554 h 1305553"/>
              <a:gd name="connsiteX465" fmla="*/ 5317051 w 11218359"/>
              <a:gd name="connsiteY465" fmla="*/ 1305554 h 1305553"/>
              <a:gd name="connsiteX466" fmla="*/ 5328481 w 11218359"/>
              <a:gd name="connsiteY466" fmla="*/ 1305554 h 1305553"/>
              <a:gd name="connsiteX467" fmla="*/ 5339910 w 11218359"/>
              <a:gd name="connsiteY467" fmla="*/ 1305554 h 1305553"/>
              <a:gd name="connsiteX468" fmla="*/ 5351340 w 11218359"/>
              <a:gd name="connsiteY468" fmla="*/ 1305554 h 1305553"/>
              <a:gd name="connsiteX469" fmla="*/ 5362818 w 11218359"/>
              <a:gd name="connsiteY469" fmla="*/ 1305554 h 1305553"/>
              <a:gd name="connsiteX470" fmla="*/ 5374248 w 11218359"/>
              <a:gd name="connsiteY470" fmla="*/ 1305554 h 1305553"/>
              <a:gd name="connsiteX471" fmla="*/ 5385678 w 11218359"/>
              <a:gd name="connsiteY471" fmla="*/ 1305554 h 1305553"/>
              <a:gd name="connsiteX472" fmla="*/ 5397108 w 11218359"/>
              <a:gd name="connsiteY472" fmla="*/ 1305554 h 1305553"/>
              <a:gd name="connsiteX473" fmla="*/ 5408538 w 11218359"/>
              <a:gd name="connsiteY473" fmla="*/ 1305554 h 1305553"/>
              <a:gd name="connsiteX474" fmla="*/ 5420016 w 11218359"/>
              <a:gd name="connsiteY474" fmla="*/ 1305554 h 1305553"/>
              <a:gd name="connsiteX475" fmla="*/ 5431446 w 11218359"/>
              <a:gd name="connsiteY475" fmla="*/ 1305554 h 1305553"/>
              <a:gd name="connsiteX476" fmla="*/ 5442876 w 11218359"/>
              <a:gd name="connsiteY476" fmla="*/ 1305554 h 1305553"/>
              <a:gd name="connsiteX477" fmla="*/ 5454306 w 11218359"/>
              <a:gd name="connsiteY477" fmla="*/ 1305554 h 1305553"/>
              <a:gd name="connsiteX478" fmla="*/ 5465736 w 11218359"/>
              <a:gd name="connsiteY478" fmla="*/ 1305554 h 1305553"/>
              <a:gd name="connsiteX479" fmla="*/ 5477214 w 11218359"/>
              <a:gd name="connsiteY479" fmla="*/ 1305554 h 1305553"/>
              <a:gd name="connsiteX480" fmla="*/ 5488643 w 11218359"/>
              <a:gd name="connsiteY480" fmla="*/ 1305554 h 1305553"/>
              <a:gd name="connsiteX481" fmla="*/ 5500073 w 11218359"/>
              <a:gd name="connsiteY481" fmla="*/ 1305554 h 1305553"/>
              <a:gd name="connsiteX482" fmla="*/ 5511503 w 11218359"/>
              <a:gd name="connsiteY482" fmla="*/ 1305554 h 1305553"/>
              <a:gd name="connsiteX483" fmla="*/ 5522933 w 11218359"/>
              <a:gd name="connsiteY483" fmla="*/ 1305554 h 1305553"/>
              <a:gd name="connsiteX484" fmla="*/ 5534411 w 11218359"/>
              <a:gd name="connsiteY484" fmla="*/ 1305554 h 1305553"/>
              <a:gd name="connsiteX485" fmla="*/ 5545841 w 11218359"/>
              <a:gd name="connsiteY485" fmla="*/ 1305554 h 1305553"/>
              <a:gd name="connsiteX486" fmla="*/ 5557271 w 11218359"/>
              <a:gd name="connsiteY486" fmla="*/ 1305554 h 1305553"/>
              <a:gd name="connsiteX487" fmla="*/ 5568701 w 11218359"/>
              <a:gd name="connsiteY487" fmla="*/ 1305554 h 1305553"/>
              <a:gd name="connsiteX488" fmla="*/ 5580131 w 11218359"/>
              <a:gd name="connsiteY488" fmla="*/ 1305554 h 1305553"/>
              <a:gd name="connsiteX489" fmla="*/ 5591609 w 11218359"/>
              <a:gd name="connsiteY489" fmla="*/ 1305554 h 1305553"/>
              <a:gd name="connsiteX490" fmla="*/ 5603038 w 11218359"/>
              <a:gd name="connsiteY490" fmla="*/ 1305554 h 1305553"/>
              <a:gd name="connsiteX491" fmla="*/ 5614469 w 11218359"/>
              <a:gd name="connsiteY491" fmla="*/ 1305554 h 1305553"/>
              <a:gd name="connsiteX492" fmla="*/ 5625899 w 11218359"/>
              <a:gd name="connsiteY492" fmla="*/ 1305554 h 1305553"/>
              <a:gd name="connsiteX493" fmla="*/ 5637329 w 11218359"/>
              <a:gd name="connsiteY493" fmla="*/ 1305554 h 1305553"/>
              <a:gd name="connsiteX494" fmla="*/ 5648759 w 11218359"/>
              <a:gd name="connsiteY494" fmla="*/ 1305554 h 1305553"/>
              <a:gd name="connsiteX495" fmla="*/ 5660236 w 11218359"/>
              <a:gd name="connsiteY495" fmla="*/ 1305554 h 1305553"/>
              <a:gd name="connsiteX496" fmla="*/ 5671666 w 11218359"/>
              <a:gd name="connsiteY496" fmla="*/ 1305554 h 1305553"/>
              <a:gd name="connsiteX497" fmla="*/ 5683096 w 11218359"/>
              <a:gd name="connsiteY497" fmla="*/ 1305554 h 1305553"/>
              <a:gd name="connsiteX498" fmla="*/ 5694526 w 11218359"/>
              <a:gd name="connsiteY498" fmla="*/ 1305554 h 1305553"/>
              <a:gd name="connsiteX499" fmla="*/ 5705956 w 11218359"/>
              <a:gd name="connsiteY499" fmla="*/ 1305554 h 1305553"/>
              <a:gd name="connsiteX500" fmla="*/ 5717434 w 11218359"/>
              <a:gd name="connsiteY500" fmla="*/ 1305554 h 1305553"/>
              <a:gd name="connsiteX501" fmla="*/ 5728864 w 11218359"/>
              <a:gd name="connsiteY501" fmla="*/ 1305554 h 1305553"/>
              <a:gd name="connsiteX502" fmla="*/ 5740294 w 11218359"/>
              <a:gd name="connsiteY502" fmla="*/ 1305554 h 1305553"/>
              <a:gd name="connsiteX503" fmla="*/ 5751724 w 11218359"/>
              <a:gd name="connsiteY503" fmla="*/ 1305554 h 1305553"/>
              <a:gd name="connsiteX504" fmla="*/ 5763154 w 11218359"/>
              <a:gd name="connsiteY504" fmla="*/ 1305554 h 1305553"/>
              <a:gd name="connsiteX505" fmla="*/ 5774631 w 11218359"/>
              <a:gd name="connsiteY505" fmla="*/ 1305554 h 1305553"/>
              <a:gd name="connsiteX506" fmla="*/ 5786062 w 11218359"/>
              <a:gd name="connsiteY506" fmla="*/ 1305554 h 1305553"/>
              <a:gd name="connsiteX507" fmla="*/ 5797492 w 11218359"/>
              <a:gd name="connsiteY507" fmla="*/ 1305554 h 1305553"/>
              <a:gd name="connsiteX508" fmla="*/ 5808921 w 11218359"/>
              <a:gd name="connsiteY508" fmla="*/ 1305554 h 1305553"/>
              <a:gd name="connsiteX509" fmla="*/ 5820351 w 11218359"/>
              <a:gd name="connsiteY509" fmla="*/ 1305554 h 1305553"/>
              <a:gd name="connsiteX510" fmla="*/ 5831829 w 11218359"/>
              <a:gd name="connsiteY510" fmla="*/ 1305554 h 1305553"/>
              <a:gd name="connsiteX511" fmla="*/ 5843259 w 11218359"/>
              <a:gd name="connsiteY511" fmla="*/ 1305554 h 1305553"/>
              <a:gd name="connsiteX512" fmla="*/ 5854689 w 11218359"/>
              <a:gd name="connsiteY512" fmla="*/ 1305554 h 1305553"/>
              <a:gd name="connsiteX513" fmla="*/ 5866119 w 11218359"/>
              <a:gd name="connsiteY513" fmla="*/ 1305554 h 1305553"/>
              <a:gd name="connsiteX514" fmla="*/ 5877549 w 11218359"/>
              <a:gd name="connsiteY514" fmla="*/ 1305554 h 1305553"/>
              <a:gd name="connsiteX515" fmla="*/ 5889027 w 11218359"/>
              <a:gd name="connsiteY515" fmla="*/ 1305554 h 1305553"/>
              <a:gd name="connsiteX516" fmla="*/ 5900457 w 11218359"/>
              <a:gd name="connsiteY516" fmla="*/ 1305554 h 1305553"/>
              <a:gd name="connsiteX517" fmla="*/ 5911887 w 11218359"/>
              <a:gd name="connsiteY517" fmla="*/ 1305554 h 1305553"/>
              <a:gd name="connsiteX518" fmla="*/ 5923317 w 11218359"/>
              <a:gd name="connsiteY518" fmla="*/ 1305554 h 1305553"/>
              <a:gd name="connsiteX519" fmla="*/ 5934747 w 11218359"/>
              <a:gd name="connsiteY519" fmla="*/ 1305554 h 1305553"/>
              <a:gd name="connsiteX520" fmla="*/ 5946225 w 11218359"/>
              <a:gd name="connsiteY520" fmla="*/ 1305554 h 1305553"/>
              <a:gd name="connsiteX521" fmla="*/ 5957655 w 11218359"/>
              <a:gd name="connsiteY521" fmla="*/ 1305554 h 1305553"/>
              <a:gd name="connsiteX522" fmla="*/ 5969084 w 11218359"/>
              <a:gd name="connsiteY522" fmla="*/ 1305554 h 1305553"/>
              <a:gd name="connsiteX523" fmla="*/ 5980514 w 11218359"/>
              <a:gd name="connsiteY523" fmla="*/ 1305554 h 1305553"/>
              <a:gd name="connsiteX524" fmla="*/ 5991944 w 11218359"/>
              <a:gd name="connsiteY524" fmla="*/ 1305554 h 1305553"/>
              <a:gd name="connsiteX525" fmla="*/ 6003422 w 11218359"/>
              <a:gd name="connsiteY525" fmla="*/ 1305554 h 1305553"/>
              <a:gd name="connsiteX526" fmla="*/ 6014852 w 11218359"/>
              <a:gd name="connsiteY526" fmla="*/ 1305554 h 1305553"/>
              <a:gd name="connsiteX527" fmla="*/ 6026282 w 11218359"/>
              <a:gd name="connsiteY527" fmla="*/ 1305554 h 1305553"/>
              <a:gd name="connsiteX528" fmla="*/ 6037712 w 11218359"/>
              <a:gd name="connsiteY528" fmla="*/ 1305554 h 1305553"/>
              <a:gd name="connsiteX529" fmla="*/ 6049142 w 11218359"/>
              <a:gd name="connsiteY529" fmla="*/ 1305554 h 1305553"/>
              <a:gd name="connsiteX530" fmla="*/ 6060620 w 11218359"/>
              <a:gd name="connsiteY530" fmla="*/ 1305554 h 1305553"/>
              <a:gd name="connsiteX531" fmla="*/ 6072049 w 11218359"/>
              <a:gd name="connsiteY531" fmla="*/ 1305554 h 1305553"/>
              <a:gd name="connsiteX532" fmla="*/ 6083480 w 11218359"/>
              <a:gd name="connsiteY532" fmla="*/ 1305554 h 1305553"/>
              <a:gd name="connsiteX533" fmla="*/ 6094910 w 11218359"/>
              <a:gd name="connsiteY533" fmla="*/ 1305554 h 1305553"/>
              <a:gd name="connsiteX534" fmla="*/ 6106340 w 11218359"/>
              <a:gd name="connsiteY534" fmla="*/ 1305554 h 1305553"/>
              <a:gd name="connsiteX535" fmla="*/ 6117818 w 11218359"/>
              <a:gd name="connsiteY535" fmla="*/ 1305554 h 1305553"/>
              <a:gd name="connsiteX536" fmla="*/ 6129247 w 11218359"/>
              <a:gd name="connsiteY536" fmla="*/ 1305554 h 1305553"/>
              <a:gd name="connsiteX537" fmla="*/ 6140677 w 11218359"/>
              <a:gd name="connsiteY537" fmla="*/ 1305554 h 1305553"/>
              <a:gd name="connsiteX538" fmla="*/ 6152107 w 11218359"/>
              <a:gd name="connsiteY538" fmla="*/ 1305554 h 1305553"/>
              <a:gd name="connsiteX539" fmla="*/ 6163537 w 11218359"/>
              <a:gd name="connsiteY539" fmla="*/ 1305554 h 1305553"/>
              <a:gd name="connsiteX540" fmla="*/ 6175015 w 11218359"/>
              <a:gd name="connsiteY540" fmla="*/ 1305554 h 1305553"/>
              <a:gd name="connsiteX541" fmla="*/ 6186445 w 11218359"/>
              <a:gd name="connsiteY541" fmla="*/ 1305554 h 1305553"/>
              <a:gd name="connsiteX542" fmla="*/ 6197875 w 11218359"/>
              <a:gd name="connsiteY542" fmla="*/ 1305554 h 1305553"/>
              <a:gd name="connsiteX543" fmla="*/ 6209305 w 11218359"/>
              <a:gd name="connsiteY543" fmla="*/ 1305554 h 1305553"/>
              <a:gd name="connsiteX544" fmla="*/ 6220735 w 11218359"/>
              <a:gd name="connsiteY544" fmla="*/ 1305554 h 1305553"/>
              <a:gd name="connsiteX545" fmla="*/ 6232212 w 11218359"/>
              <a:gd name="connsiteY545" fmla="*/ 1305554 h 1305553"/>
              <a:gd name="connsiteX546" fmla="*/ 6243642 w 11218359"/>
              <a:gd name="connsiteY546" fmla="*/ 1305554 h 1305553"/>
              <a:gd name="connsiteX547" fmla="*/ 6255073 w 11218359"/>
              <a:gd name="connsiteY547" fmla="*/ 1305554 h 1305553"/>
              <a:gd name="connsiteX548" fmla="*/ 6266503 w 11218359"/>
              <a:gd name="connsiteY548" fmla="*/ 1305554 h 1305553"/>
              <a:gd name="connsiteX549" fmla="*/ 6277933 w 11218359"/>
              <a:gd name="connsiteY549" fmla="*/ 1305554 h 1305553"/>
              <a:gd name="connsiteX550" fmla="*/ 6289410 w 11218359"/>
              <a:gd name="connsiteY550" fmla="*/ 1305554 h 1305553"/>
              <a:gd name="connsiteX551" fmla="*/ 6300840 w 11218359"/>
              <a:gd name="connsiteY551" fmla="*/ 1305554 h 1305553"/>
              <a:gd name="connsiteX552" fmla="*/ 6312270 w 11218359"/>
              <a:gd name="connsiteY552" fmla="*/ 1305554 h 1305553"/>
              <a:gd name="connsiteX553" fmla="*/ 6323700 w 11218359"/>
              <a:gd name="connsiteY553" fmla="*/ 1305554 h 1305553"/>
              <a:gd name="connsiteX554" fmla="*/ 6335130 w 11218359"/>
              <a:gd name="connsiteY554" fmla="*/ 1305554 h 1305553"/>
              <a:gd name="connsiteX555" fmla="*/ 6346608 w 11218359"/>
              <a:gd name="connsiteY555" fmla="*/ 1305554 h 1305553"/>
              <a:gd name="connsiteX556" fmla="*/ 6358038 w 11218359"/>
              <a:gd name="connsiteY556" fmla="*/ 1305554 h 1305553"/>
              <a:gd name="connsiteX557" fmla="*/ 6369468 w 11218359"/>
              <a:gd name="connsiteY557" fmla="*/ 1305554 h 1305553"/>
              <a:gd name="connsiteX558" fmla="*/ 6380898 w 11218359"/>
              <a:gd name="connsiteY558" fmla="*/ 1305554 h 1305553"/>
              <a:gd name="connsiteX559" fmla="*/ 6392328 w 11218359"/>
              <a:gd name="connsiteY559" fmla="*/ 1305554 h 1305553"/>
              <a:gd name="connsiteX560" fmla="*/ 6403805 w 11218359"/>
              <a:gd name="connsiteY560" fmla="*/ 1305554 h 1305553"/>
              <a:gd name="connsiteX561" fmla="*/ 6415235 w 11218359"/>
              <a:gd name="connsiteY561" fmla="*/ 1305554 h 1305553"/>
              <a:gd name="connsiteX562" fmla="*/ 6426666 w 11218359"/>
              <a:gd name="connsiteY562" fmla="*/ 1305554 h 1305553"/>
              <a:gd name="connsiteX563" fmla="*/ 6438096 w 11218359"/>
              <a:gd name="connsiteY563" fmla="*/ 1305554 h 1305553"/>
              <a:gd name="connsiteX564" fmla="*/ 6449525 w 11218359"/>
              <a:gd name="connsiteY564" fmla="*/ 1305554 h 1305553"/>
              <a:gd name="connsiteX565" fmla="*/ 6461003 w 11218359"/>
              <a:gd name="connsiteY565" fmla="*/ 1305554 h 1305553"/>
              <a:gd name="connsiteX566" fmla="*/ 6472433 w 11218359"/>
              <a:gd name="connsiteY566" fmla="*/ 1305554 h 1305553"/>
              <a:gd name="connsiteX567" fmla="*/ 6483863 w 11218359"/>
              <a:gd name="connsiteY567" fmla="*/ 1305554 h 1305553"/>
              <a:gd name="connsiteX568" fmla="*/ 6495293 w 11218359"/>
              <a:gd name="connsiteY568" fmla="*/ 1305554 h 1305553"/>
              <a:gd name="connsiteX569" fmla="*/ 6506723 w 11218359"/>
              <a:gd name="connsiteY569" fmla="*/ 1305554 h 1305553"/>
              <a:gd name="connsiteX570" fmla="*/ 6518201 w 11218359"/>
              <a:gd name="connsiteY570" fmla="*/ 1305554 h 1305553"/>
              <a:gd name="connsiteX571" fmla="*/ 6529631 w 11218359"/>
              <a:gd name="connsiteY571" fmla="*/ 1305554 h 1305553"/>
              <a:gd name="connsiteX572" fmla="*/ 6541061 w 11218359"/>
              <a:gd name="connsiteY572" fmla="*/ 1305554 h 1305553"/>
              <a:gd name="connsiteX573" fmla="*/ 6552490 w 11218359"/>
              <a:gd name="connsiteY573" fmla="*/ 1305554 h 1305553"/>
              <a:gd name="connsiteX574" fmla="*/ 6563921 w 11218359"/>
              <a:gd name="connsiteY574" fmla="*/ 1305554 h 1305553"/>
              <a:gd name="connsiteX575" fmla="*/ 6575398 w 11218359"/>
              <a:gd name="connsiteY575" fmla="*/ 1305554 h 1305553"/>
              <a:gd name="connsiteX576" fmla="*/ 6586828 w 11218359"/>
              <a:gd name="connsiteY576" fmla="*/ 1305554 h 1305553"/>
              <a:gd name="connsiteX577" fmla="*/ 6598259 w 11218359"/>
              <a:gd name="connsiteY577" fmla="*/ 1305554 h 1305553"/>
              <a:gd name="connsiteX578" fmla="*/ 6609688 w 11218359"/>
              <a:gd name="connsiteY578" fmla="*/ 1305554 h 1305553"/>
              <a:gd name="connsiteX579" fmla="*/ 6621118 w 11218359"/>
              <a:gd name="connsiteY579" fmla="*/ 1305554 h 1305553"/>
              <a:gd name="connsiteX580" fmla="*/ 6632596 w 11218359"/>
              <a:gd name="connsiteY580" fmla="*/ 1305554 h 1305553"/>
              <a:gd name="connsiteX581" fmla="*/ 6644026 w 11218359"/>
              <a:gd name="connsiteY581" fmla="*/ 1305554 h 1305553"/>
              <a:gd name="connsiteX582" fmla="*/ 6655456 w 11218359"/>
              <a:gd name="connsiteY582" fmla="*/ 1305554 h 1305553"/>
              <a:gd name="connsiteX583" fmla="*/ 6666886 w 11218359"/>
              <a:gd name="connsiteY583" fmla="*/ 1305554 h 1305553"/>
              <a:gd name="connsiteX584" fmla="*/ 6678316 w 11218359"/>
              <a:gd name="connsiteY584" fmla="*/ 1305554 h 1305553"/>
              <a:gd name="connsiteX585" fmla="*/ 6689794 w 11218359"/>
              <a:gd name="connsiteY585" fmla="*/ 1305554 h 1305553"/>
              <a:gd name="connsiteX586" fmla="*/ 6701224 w 11218359"/>
              <a:gd name="connsiteY586" fmla="*/ 1305554 h 1305553"/>
              <a:gd name="connsiteX587" fmla="*/ 6712653 w 11218359"/>
              <a:gd name="connsiteY587" fmla="*/ 1305554 h 1305553"/>
              <a:gd name="connsiteX588" fmla="*/ 6724083 w 11218359"/>
              <a:gd name="connsiteY588" fmla="*/ 1305554 h 1305553"/>
              <a:gd name="connsiteX589" fmla="*/ 6735514 w 11218359"/>
              <a:gd name="connsiteY589" fmla="*/ 1305554 h 1305553"/>
              <a:gd name="connsiteX590" fmla="*/ 6746944 w 11218359"/>
              <a:gd name="connsiteY590" fmla="*/ 1305554 h 1305553"/>
              <a:gd name="connsiteX591" fmla="*/ 6758421 w 11218359"/>
              <a:gd name="connsiteY591" fmla="*/ 1305554 h 1305553"/>
              <a:gd name="connsiteX592" fmla="*/ 6769851 w 11218359"/>
              <a:gd name="connsiteY592" fmla="*/ 1305554 h 1305553"/>
              <a:gd name="connsiteX593" fmla="*/ 6781281 w 11218359"/>
              <a:gd name="connsiteY593" fmla="*/ 1305554 h 1305553"/>
              <a:gd name="connsiteX594" fmla="*/ 6792711 w 11218359"/>
              <a:gd name="connsiteY594" fmla="*/ 1305554 h 1305553"/>
              <a:gd name="connsiteX595" fmla="*/ 6804141 w 11218359"/>
              <a:gd name="connsiteY595" fmla="*/ 1305554 h 1305553"/>
              <a:gd name="connsiteX596" fmla="*/ 6815619 w 11218359"/>
              <a:gd name="connsiteY596" fmla="*/ 1305554 h 1305553"/>
              <a:gd name="connsiteX597" fmla="*/ 6827049 w 11218359"/>
              <a:gd name="connsiteY597" fmla="*/ 1305554 h 1305553"/>
              <a:gd name="connsiteX598" fmla="*/ 6838479 w 11218359"/>
              <a:gd name="connsiteY598" fmla="*/ 1305554 h 1305553"/>
              <a:gd name="connsiteX599" fmla="*/ 6849909 w 11218359"/>
              <a:gd name="connsiteY599" fmla="*/ 1305554 h 1305553"/>
              <a:gd name="connsiteX600" fmla="*/ 6861339 w 11218359"/>
              <a:gd name="connsiteY600" fmla="*/ 1305554 h 1305553"/>
              <a:gd name="connsiteX601" fmla="*/ 6872816 w 11218359"/>
              <a:gd name="connsiteY601" fmla="*/ 1305554 h 1305553"/>
              <a:gd name="connsiteX602" fmla="*/ 6884246 w 11218359"/>
              <a:gd name="connsiteY602" fmla="*/ 1305554 h 1305553"/>
              <a:gd name="connsiteX603" fmla="*/ 6895676 w 11218359"/>
              <a:gd name="connsiteY603" fmla="*/ 1305554 h 1305553"/>
              <a:gd name="connsiteX604" fmla="*/ 6907107 w 11218359"/>
              <a:gd name="connsiteY604" fmla="*/ 1305554 h 1305553"/>
              <a:gd name="connsiteX605" fmla="*/ 6918537 w 11218359"/>
              <a:gd name="connsiteY605" fmla="*/ 1305554 h 1305553"/>
              <a:gd name="connsiteX606" fmla="*/ 6930014 w 11218359"/>
              <a:gd name="connsiteY606" fmla="*/ 1305554 h 1305553"/>
              <a:gd name="connsiteX607" fmla="*/ 6941444 w 11218359"/>
              <a:gd name="connsiteY607" fmla="*/ 1305554 h 1305553"/>
              <a:gd name="connsiteX608" fmla="*/ 6952874 w 11218359"/>
              <a:gd name="connsiteY608" fmla="*/ 1305554 h 1305553"/>
              <a:gd name="connsiteX609" fmla="*/ 6964304 w 11218359"/>
              <a:gd name="connsiteY609" fmla="*/ 1305554 h 1305553"/>
              <a:gd name="connsiteX610" fmla="*/ 6975734 w 11218359"/>
              <a:gd name="connsiteY610" fmla="*/ 1305554 h 1305553"/>
              <a:gd name="connsiteX611" fmla="*/ 6987212 w 11218359"/>
              <a:gd name="connsiteY611" fmla="*/ 1305554 h 1305553"/>
              <a:gd name="connsiteX612" fmla="*/ 6998642 w 11218359"/>
              <a:gd name="connsiteY612" fmla="*/ 1305554 h 1305553"/>
              <a:gd name="connsiteX613" fmla="*/ 7010072 w 11218359"/>
              <a:gd name="connsiteY613" fmla="*/ 1305554 h 1305553"/>
              <a:gd name="connsiteX614" fmla="*/ 7021502 w 11218359"/>
              <a:gd name="connsiteY614" fmla="*/ 1305554 h 1305553"/>
              <a:gd name="connsiteX615" fmla="*/ 7032931 w 11218359"/>
              <a:gd name="connsiteY615" fmla="*/ 1305554 h 1305553"/>
              <a:gd name="connsiteX616" fmla="*/ 7044409 w 11218359"/>
              <a:gd name="connsiteY616" fmla="*/ 1305554 h 1305553"/>
              <a:gd name="connsiteX617" fmla="*/ 7055839 w 11218359"/>
              <a:gd name="connsiteY617" fmla="*/ 1305554 h 1305553"/>
              <a:gd name="connsiteX618" fmla="*/ 7067269 w 11218359"/>
              <a:gd name="connsiteY618" fmla="*/ 1305554 h 1305553"/>
              <a:gd name="connsiteX619" fmla="*/ 7078700 w 11218359"/>
              <a:gd name="connsiteY619" fmla="*/ 1305554 h 1305553"/>
              <a:gd name="connsiteX620" fmla="*/ 7090129 w 11218359"/>
              <a:gd name="connsiteY620" fmla="*/ 1305554 h 1305553"/>
              <a:gd name="connsiteX621" fmla="*/ 7101607 w 11218359"/>
              <a:gd name="connsiteY621" fmla="*/ 1305554 h 1305553"/>
              <a:gd name="connsiteX622" fmla="*/ 7113037 w 11218359"/>
              <a:gd name="connsiteY622" fmla="*/ 1305554 h 1305553"/>
              <a:gd name="connsiteX623" fmla="*/ 7124467 w 11218359"/>
              <a:gd name="connsiteY623" fmla="*/ 1305554 h 1305553"/>
              <a:gd name="connsiteX624" fmla="*/ 7135897 w 11218359"/>
              <a:gd name="connsiteY624" fmla="*/ 1305554 h 1305553"/>
              <a:gd name="connsiteX625" fmla="*/ 7147327 w 11218359"/>
              <a:gd name="connsiteY625" fmla="*/ 1305554 h 1305553"/>
              <a:gd name="connsiteX626" fmla="*/ 7158805 w 11218359"/>
              <a:gd name="connsiteY626" fmla="*/ 1305554 h 1305553"/>
              <a:gd name="connsiteX627" fmla="*/ 7170235 w 11218359"/>
              <a:gd name="connsiteY627" fmla="*/ 1305554 h 1305553"/>
              <a:gd name="connsiteX628" fmla="*/ 7181665 w 11218359"/>
              <a:gd name="connsiteY628" fmla="*/ 1305554 h 1305553"/>
              <a:gd name="connsiteX629" fmla="*/ 7193094 w 11218359"/>
              <a:gd name="connsiteY629" fmla="*/ 1305554 h 1305553"/>
              <a:gd name="connsiteX630" fmla="*/ 7204524 w 11218359"/>
              <a:gd name="connsiteY630" fmla="*/ 1305554 h 1305553"/>
              <a:gd name="connsiteX631" fmla="*/ 7216002 w 11218359"/>
              <a:gd name="connsiteY631" fmla="*/ 1305554 h 1305553"/>
              <a:gd name="connsiteX632" fmla="*/ 7227432 w 11218359"/>
              <a:gd name="connsiteY632" fmla="*/ 1305554 h 1305553"/>
              <a:gd name="connsiteX633" fmla="*/ 7238862 w 11218359"/>
              <a:gd name="connsiteY633" fmla="*/ 1305554 h 1305553"/>
              <a:gd name="connsiteX634" fmla="*/ 7250292 w 11218359"/>
              <a:gd name="connsiteY634" fmla="*/ 1305554 h 1305553"/>
              <a:gd name="connsiteX635" fmla="*/ 7261722 w 11218359"/>
              <a:gd name="connsiteY635" fmla="*/ 1305554 h 1305553"/>
              <a:gd name="connsiteX636" fmla="*/ 7273200 w 11218359"/>
              <a:gd name="connsiteY636" fmla="*/ 1305554 h 1305553"/>
              <a:gd name="connsiteX637" fmla="*/ 7284630 w 11218359"/>
              <a:gd name="connsiteY637" fmla="*/ 1305554 h 1305553"/>
              <a:gd name="connsiteX638" fmla="*/ 7296060 w 11218359"/>
              <a:gd name="connsiteY638" fmla="*/ 1305554 h 1305553"/>
              <a:gd name="connsiteX639" fmla="*/ 7307490 w 11218359"/>
              <a:gd name="connsiteY639" fmla="*/ 1305554 h 1305553"/>
              <a:gd name="connsiteX640" fmla="*/ 7318920 w 11218359"/>
              <a:gd name="connsiteY640" fmla="*/ 1305554 h 1305553"/>
              <a:gd name="connsiteX641" fmla="*/ 7330398 w 11218359"/>
              <a:gd name="connsiteY641" fmla="*/ 1305554 h 1305553"/>
              <a:gd name="connsiteX642" fmla="*/ 7341828 w 11218359"/>
              <a:gd name="connsiteY642" fmla="*/ 1305554 h 1305553"/>
              <a:gd name="connsiteX643" fmla="*/ 7353257 w 11218359"/>
              <a:gd name="connsiteY643" fmla="*/ 1305554 h 1305553"/>
              <a:gd name="connsiteX644" fmla="*/ 7364687 w 11218359"/>
              <a:gd name="connsiteY644" fmla="*/ 1305554 h 1305553"/>
              <a:gd name="connsiteX645" fmla="*/ 7376117 w 11218359"/>
              <a:gd name="connsiteY645" fmla="*/ 1305554 h 1305553"/>
              <a:gd name="connsiteX646" fmla="*/ 7387595 w 11218359"/>
              <a:gd name="connsiteY646" fmla="*/ 1305554 h 1305553"/>
              <a:gd name="connsiteX647" fmla="*/ 7399025 w 11218359"/>
              <a:gd name="connsiteY647" fmla="*/ 1305554 h 1305553"/>
              <a:gd name="connsiteX648" fmla="*/ 7410455 w 11218359"/>
              <a:gd name="connsiteY648" fmla="*/ 1305554 h 1305553"/>
              <a:gd name="connsiteX649" fmla="*/ 7421885 w 11218359"/>
              <a:gd name="connsiteY649" fmla="*/ 1305554 h 1305553"/>
              <a:gd name="connsiteX650" fmla="*/ 7433315 w 11218359"/>
              <a:gd name="connsiteY650" fmla="*/ 1305554 h 1305553"/>
              <a:gd name="connsiteX651" fmla="*/ 7444793 w 11218359"/>
              <a:gd name="connsiteY651" fmla="*/ 1305554 h 1305553"/>
              <a:gd name="connsiteX652" fmla="*/ 7456222 w 11218359"/>
              <a:gd name="connsiteY652" fmla="*/ 1305554 h 1305553"/>
              <a:gd name="connsiteX653" fmla="*/ 7467653 w 11218359"/>
              <a:gd name="connsiteY653" fmla="*/ 1305554 h 1305553"/>
              <a:gd name="connsiteX654" fmla="*/ 7479083 w 11218359"/>
              <a:gd name="connsiteY654" fmla="*/ 1305554 h 1305553"/>
              <a:gd name="connsiteX655" fmla="*/ 7490513 w 11218359"/>
              <a:gd name="connsiteY655" fmla="*/ 1305554 h 1305553"/>
              <a:gd name="connsiteX656" fmla="*/ 7501990 w 11218359"/>
              <a:gd name="connsiteY656" fmla="*/ 1305554 h 1305553"/>
              <a:gd name="connsiteX657" fmla="*/ 7513420 w 11218359"/>
              <a:gd name="connsiteY657" fmla="*/ 1305554 h 1305553"/>
              <a:gd name="connsiteX658" fmla="*/ 7524850 w 11218359"/>
              <a:gd name="connsiteY658" fmla="*/ 1305554 h 1305553"/>
              <a:gd name="connsiteX659" fmla="*/ 7536280 w 11218359"/>
              <a:gd name="connsiteY659" fmla="*/ 1305554 h 1305553"/>
              <a:gd name="connsiteX660" fmla="*/ 7547710 w 11218359"/>
              <a:gd name="connsiteY660" fmla="*/ 1305554 h 1305553"/>
              <a:gd name="connsiteX661" fmla="*/ 7559188 w 11218359"/>
              <a:gd name="connsiteY661" fmla="*/ 1305554 h 1305553"/>
              <a:gd name="connsiteX662" fmla="*/ 7570618 w 11218359"/>
              <a:gd name="connsiteY662" fmla="*/ 1305554 h 1305553"/>
              <a:gd name="connsiteX663" fmla="*/ 7582048 w 11218359"/>
              <a:gd name="connsiteY663" fmla="*/ 1305554 h 1305553"/>
              <a:gd name="connsiteX664" fmla="*/ 7593478 w 11218359"/>
              <a:gd name="connsiteY664" fmla="*/ 1305554 h 1305553"/>
              <a:gd name="connsiteX665" fmla="*/ 7604908 w 11218359"/>
              <a:gd name="connsiteY665" fmla="*/ 1305554 h 1305553"/>
              <a:gd name="connsiteX666" fmla="*/ 7616385 w 11218359"/>
              <a:gd name="connsiteY666" fmla="*/ 1305554 h 1305553"/>
              <a:gd name="connsiteX667" fmla="*/ 7627815 w 11218359"/>
              <a:gd name="connsiteY667" fmla="*/ 1305554 h 1305553"/>
              <a:gd name="connsiteX668" fmla="*/ 7639246 w 11218359"/>
              <a:gd name="connsiteY668" fmla="*/ 1305554 h 1305553"/>
              <a:gd name="connsiteX669" fmla="*/ 7650676 w 11218359"/>
              <a:gd name="connsiteY669" fmla="*/ 1305554 h 1305553"/>
              <a:gd name="connsiteX670" fmla="*/ 7662106 w 11218359"/>
              <a:gd name="connsiteY670" fmla="*/ 1305554 h 1305553"/>
              <a:gd name="connsiteX671" fmla="*/ 7673583 w 11218359"/>
              <a:gd name="connsiteY671" fmla="*/ 1305554 h 1305553"/>
              <a:gd name="connsiteX672" fmla="*/ 7685013 w 11218359"/>
              <a:gd name="connsiteY672" fmla="*/ 1305554 h 1305553"/>
              <a:gd name="connsiteX673" fmla="*/ 7696443 w 11218359"/>
              <a:gd name="connsiteY673" fmla="*/ 1305554 h 1305553"/>
              <a:gd name="connsiteX674" fmla="*/ 7707873 w 11218359"/>
              <a:gd name="connsiteY674" fmla="*/ 1305554 h 1305553"/>
              <a:gd name="connsiteX675" fmla="*/ 7719303 w 11218359"/>
              <a:gd name="connsiteY675" fmla="*/ 1305554 h 1305553"/>
              <a:gd name="connsiteX676" fmla="*/ 7730733 w 11218359"/>
              <a:gd name="connsiteY676" fmla="*/ 1305554 h 1305553"/>
              <a:gd name="connsiteX677" fmla="*/ 7742211 w 11218359"/>
              <a:gd name="connsiteY677" fmla="*/ 1305554 h 1305553"/>
              <a:gd name="connsiteX678" fmla="*/ 7753641 w 11218359"/>
              <a:gd name="connsiteY678" fmla="*/ 1305554 h 1305553"/>
              <a:gd name="connsiteX679" fmla="*/ 7765071 w 11218359"/>
              <a:gd name="connsiteY679" fmla="*/ 1305554 h 1305553"/>
              <a:gd name="connsiteX680" fmla="*/ 7776501 w 11218359"/>
              <a:gd name="connsiteY680" fmla="*/ 1305554 h 1305553"/>
              <a:gd name="connsiteX681" fmla="*/ 7787931 w 11218359"/>
              <a:gd name="connsiteY681" fmla="*/ 1305554 h 1305553"/>
              <a:gd name="connsiteX682" fmla="*/ 7799408 w 11218359"/>
              <a:gd name="connsiteY682" fmla="*/ 1305554 h 1305553"/>
              <a:gd name="connsiteX683" fmla="*/ 7810839 w 11218359"/>
              <a:gd name="connsiteY683" fmla="*/ 1305554 h 1305553"/>
              <a:gd name="connsiteX684" fmla="*/ 7822268 w 11218359"/>
              <a:gd name="connsiteY684" fmla="*/ 1305554 h 1305553"/>
              <a:gd name="connsiteX685" fmla="*/ 7833698 w 11218359"/>
              <a:gd name="connsiteY685" fmla="*/ 1305554 h 1305553"/>
              <a:gd name="connsiteX686" fmla="*/ 7845128 w 11218359"/>
              <a:gd name="connsiteY686" fmla="*/ 1305554 h 1305553"/>
              <a:gd name="connsiteX687" fmla="*/ 7856606 w 11218359"/>
              <a:gd name="connsiteY687" fmla="*/ 1305554 h 1305553"/>
              <a:gd name="connsiteX688" fmla="*/ 7868036 w 11218359"/>
              <a:gd name="connsiteY688" fmla="*/ 1305554 h 1305553"/>
              <a:gd name="connsiteX689" fmla="*/ 7879466 w 11218359"/>
              <a:gd name="connsiteY689" fmla="*/ 1305554 h 1305553"/>
              <a:gd name="connsiteX690" fmla="*/ 7890896 w 11218359"/>
              <a:gd name="connsiteY690" fmla="*/ 1305554 h 1305553"/>
              <a:gd name="connsiteX691" fmla="*/ 7902326 w 11218359"/>
              <a:gd name="connsiteY691" fmla="*/ 1305554 h 1305553"/>
              <a:gd name="connsiteX692" fmla="*/ 7913804 w 11218359"/>
              <a:gd name="connsiteY692" fmla="*/ 1305554 h 1305553"/>
              <a:gd name="connsiteX693" fmla="*/ 7925234 w 11218359"/>
              <a:gd name="connsiteY693" fmla="*/ 1305554 h 1305553"/>
              <a:gd name="connsiteX694" fmla="*/ 7936663 w 11218359"/>
              <a:gd name="connsiteY694" fmla="*/ 1305554 h 1305553"/>
              <a:gd name="connsiteX695" fmla="*/ 7948094 w 11218359"/>
              <a:gd name="connsiteY695" fmla="*/ 1305554 h 1305553"/>
              <a:gd name="connsiteX696" fmla="*/ 7959524 w 11218359"/>
              <a:gd name="connsiteY696" fmla="*/ 1305554 h 1305553"/>
              <a:gd name="connsiteX697" fmla="*/ 7971001 w 11218359"/>
              <a:gd name="connsiteY697" fmla="*/ 1305554 h 1305553"/>
              <a:gd name="connsiteX698" fmla="*/ 7982431 w 11218359"/>
              <a:gd name="connsiteY698" fmla="*/ 1305554 h 1305553"/>
              <a:gd name="connsiteX699" fmla="*/ 7993861 w 11218359"/>
              <a:gd name="connsiteY699" fmla="*/ 1305554 h 1305553"/>
              <a:gd name="connsiteX700" fmla="*/ 8005291 w 11218359"/>
              <a:gd name="connsiteY700" fmla="*/ 1305554 h 1305553"/>
              <a:gd name="connsiteX701" fmla="*/ 8016721 w 11218359"/>
              <a:gd name="connsiteY701" fmla="*/ 1305554 h 1305553"/>
              <a:gd name="connsiteX702" fmla="*/ 8028199 w 11218359"/>
              <a:gd name="connsiteY702" fmla="*/ 1305554 h 1305553"/>
              <a:gd name="connsiteX703" fmla="*/ 8039629 w 11218359"/>
              <a:gd name="connsiteY703" fmla="*/ 1305554 h 1305553"/>
              <a:gd name="connsiteX704" fmla="*/ 8051059 w 11218359"/>
              <a:gd name="connsiteY704" fmla="*/ 1305554 h 1305553"/>
              <a:gd name="connsiteX705" fmla="*/ 8062489 w 11218359"/>
              <a:gd name="connsiteY705" fmla="*/ 1305554 h 1305553"/>
              <a:gd name="connsiteX706" fmla="*/ 8073919 w 11218359"/>
              <a:gd name="connsiteY706" fmla="*/ 1305554 h 1305553"/>
              <a:gd name="connsiteX707" fmla="*/ 8085396 w 11218359"/>
              <a:gd name="connsiteY707" fmla="*/ 1305554 h 1305553"/>
              <a:gd name="connsiteX708" fmla="*/ 8096826 w 11218359"/>
              <a:gd name="connsiteY708" fmla="*/ 1305554 h 1305553"/>
              <a:gd name="connsiteX709" fmla="*/ 8108256 w 11218359"/>
              <a:gd name="connsiteY709" fmla="*/ 1305554 h 1305553"/>
              <a:gd name="connsiteX710" fmla="*/ 8119687 w 11218359"/>
              <a:gd name="connsiteY710" fmla="*/ 1305554 h 1305553"/>
              <a:gd name="connsiteX711" fmla="*/ 8131117 w 11218359"/>
              <a:gd name="connsiteY711" fmla="*/ 1305554 h 1305553"/>
              <a:gd name="connsiteX712" fmla="*/ 8142594 w 11218359"/>
              <a:gd name="connsiteY712" fmla="*/ 1305554 h 1305553"/>
              <a:gd name="connsiteX713" fmla="*/ 8154024 w 11218359"/>
              <a:gd name="connsiteY713" fmla="*/ 1305554 h 1305553"/>
              <a:gd name="connsiteX714" fmla="*/ 8165454 w 11218359"/>
              <a:gd name="connsiteY714" fmla="*/ 1305554 h 1305553"/>
              <a:gd name="connsiteX715" fmla="*/ 8176884 w 11218359"/>
              <a:gd name="connsiteY715" fmla="*/ 1305554 h 1305553"/>
              <a:gd name="connsiteX716" fmla="*/ 8188314 w 11218359"/>
              <a:gd name="connsiteY716" fmla="*/ 1305554 h 1305553"/>
              <a:gd name="connsiteX717" fmla="*/ 8199792 w 11218359"/>
              <a:gd name="connsiteY717" fmla="*/ 1305554 h 1305553"/>
              <a:gd name="connsiteX718" fmla="*/ 8211222 w 11218359"/>
              <a:gd name="connsiteY718" fmla="*/ 1305554 h 1305553"/>
              <a:gd name="connsiteX719" fmla="*/ 8222652 w 11218359"/>
              <a:gd name="connsiteY719" fmla="*/ 1305554 h 1305553"/>
              <a:gd name="connsiteX720" fmla="*/ 8234082 w 11218359"/>
              <a:gd name="connsiteY720" fmla="*/ 1305554 h 1305553"/>
              <a:gd name="connsiteX721" fmla="*/ 8245512 w 11218359"/>
              <a:gd name="connsiteY721" fmla="*/ 1305554 h 1305553"/>
              <a:gd name="connsiteX722" fmla="*/ 8256989 w 11218359"/>
              <a:gd name="connsiteY722" fmla="*/ 1305554 h 1305553"/>
              <a:gd name="connsiteX723" fmla="*/ 8268419 w 11218359"/>
              <a:gd name="connsiteY723" fmla="*/ 1305554 h 1305553"/>
              <a:gd name="connsiteX724" fmla="*/ 8279850 w 11218359"/>
              <a:gd name="connsiteY724" fmla="*/ 1305554 h 1305553"/>
              <a:gd name="connsiteX725" fmla="*/ 8291280 w 11218359"/>
              <a:gd name="connsiteY725" fmla="*/ 1305554 h 1305553"/>
              <a:gd name="connsiteX726" fmla="*/ 8302709 w 11218359"/>
              <a:gd name="connsiteY726" fmla="*/ 1305554 h 1305553"/>
              <a:gd name="connsiteX727" fmla="*/ 8314187 w 11218359"/>
              <a:gd name="connsiteY727" fmla="*/ 1305554 h 1305553"/>
              <a:gd name="connsiteX728" fmla="*/ 8325617 w 11218359"/>
              <a:gd name="connsiteY728" fmla="*/ 1305554 h 1305553"/>
              <a:gd name="connsiteX729" fmla="*/ 8337047 w 11218359"/>
              <a:gd name="connsiteY729" fmla="*/ 1305554 h 1305553"/>
              <a:gd name="connsiteX730" fmla="*/ 8348477 w 11218359"/>
              <a:gd name="connsiteY730" fmla="*/ 1305554 h 1305553"/>
              <a:gd name="connsiteX731" fmla="*/ 8359907 w 11218359"/>
              <a:gd name="connsiteY731" fmla="*/ 1305554 h 1305553"/>
              <a:gd name="connsiteX732" fmla="*/ 8371385 w 11218359"/>
              <a:gd name="connsiteY732" fmla="*/ 1305554 h 1305553"/>
              <a:gd name="connsiteX733" fmla="*/ 8382815 w 11218359"/>
              <a:gd name="connsiteY733" fmla="*/ 1305554 h 1305553"/>
              <a:gd name="connsiteX734" fmla="*/ 8394245 w 11218359"/>
              <a:gd name="connsiteY734" fmla="*/ 1305554 h 1305553"/>
              <a:gd name="connsiteX735" fmla="*/ 8405674 w 11218359"/>
              <a:gd name="connsiteY735" fmla="*/ 1305554 h 1305553"/>
              <a:gd name="connsiteX736" fmla="*/ 8417104 w 11218359"/>
              <a:gd name="connsiteY736" fmla="*/ 1305554 h 1305553"/>
              <a:gd name="connsiteX737" fmla="*/ 8428582 w 11218359"/>
              <a:gd name="connsiteY737" fmla="*/ 1305554 h 1305553"/>
              <a:gd name="connsiteX738" fmla="*/ 8440012 w 11218359"/>
              <a:gd name="connsiteY738" fmla="*/ 1305554 h 1305553"/>
              <a:gd name="connsiteX739" fmla="*/ 8451442 w 11218359"/>
              <a:gd name="connsiteY739" fmla="*/ 1305554 h 1305553"/>
              <a:gd name="connsiteX740" fmla="*/ 8462872 w 11218359"/>
              <a:gd name="connsiteY740" fmla="*/ 1305554 h 1305553"/>
              <a:gd name="connsiteX741" fmla="*/ 8474302 w 11218359"/>
              <a:gd name="connsiteY741" fmla="*/ 1305554 h 1305553"/>
              <a:gd name="connsiteX742" fmla="*/ 8485780 w 11218359"/>
              <a:gd name="connsiteY742" fmla="*/ 1305554 h 1305553"/>
              <a:gd name="connsiteX743" fmla="*/ 8497210 w 11218359"/>
              <a:gd name="connsiteY743" fmla="*/ 1305554 h 1305553"/>
              <a:gd name="connsiteX744" fmla="*/ 8508640 w 11218359"/>
              <a:gd name="connsiteY744" fmla="*/ 1305554 h 1305553"/>
              <a:gd name="connsiteX745" fmla="*/ 8520069 w 11218359"/>
              <a:gd name="connsiteY745" fmla="*/ 1305554 h 1305553"/>
              <a:gd name="connsiteX746" fmla="*/ 8531500 w 11218359"/>
              <a:gd name="connsiteY746" fmla="*/ 1305554 h 1305553"/>
              <a:gd name="connsiteX747" fmla="*/ 8542977 w 11218359"/>
              <a:gd name="connsiteY747" fmla="*/ 1305554 h 1305553"/>
              <a:gd name="connsiteX748" fmla="*/ 8554407 w 11218359"/>
              <a:gd name="connsiteY748" fmla="*/ 1305554 h 1305553"/>
              <a:gd name="connsiteX749" fmla="*/ 8565837 w 11218359"/>
              <a:gd name="connsiteY749" fmla="*/ 1305554 h 1305553"/>
              <a:gd name="connsiteX750" fmla="*/ 8577267 w 11218359"/>
              <a:gd name="connsiteY750" fmla="*/ 1305554 h 1305553"/>
              <a:gd name="connsiteX751" fmla="*/ 8588697 w 11218359"/>
              <a:gd name="connsiteY751" fmla="*/ 1305554 h 1305553"/>
              <a:gd name="connsiteX752" fmla="*/ 8600175 w 11218359"/>
              <a:gd name="connsiteY752" fmla="*/ 1305554 h 1305553"/>
              <a:gd name="connsiteX753" fmla="*/ 8611605 w 11218359"/>
              <a:gd name="connsiteY753" fmla="*/ 1305554 h 1305553"/>
              <a:gd name="connsiteX754" fmla="*/ 8623035 w 11218359"/>
              <a:gd name="connsiteY754" fmla="*/ 1305554 h 1305553"/>
              <a:gd name="connsiteX755" fmla="*/ 8634465 w 11218359"/>
              <a:gd name="connsiteY755" fmla="*/ 1305554 h 1305553"/>
              <a:gd name="connsiteX756" fmla="*/ 8645895 w 11218359"/>
              <a:gd name="connsiteY756" fmla="*/ 1305554 h 1305553"/>
              <a:gd name="connsiteX757" fmla="*/ 8657373 w 11218359"/>
              <a:gd name="connsiteY757" fmla="*/ 1305554 h 1305553"/>
              <a:gd name="connsiteX758" fmla="*/ 8668802 w 11218359"/>
              <a:gd name="connsiteY758" fmla="*/ 1305554 h 1305553"/>
              <a:gd name="connsiteX759" fmla="*/ 8680232 w 11218359"/>
              <a:gd name="connsiteY759" fmla="*/ 1305554 h 1305553"/>
              <a:gd name="connsiteX760" fmla="*/ 8691662 w 11218359"/>
              <a:gd name="connsiteY760" fmla="*/ 1305554 h 1305553"/>
              <a:gd name="connsiteX761" fmla="*/ 8703093 w 11218359"/>
              <a:gd name="connsiteY761" fmla="*/ 1305554 h 1305553"/>
              <a:gd name="connsiteX762" fmla="*/ 8714570 w 11218359"/>
              <a:gd name="connsiteY762" fmla="*/ 1305554 h 1305553"/>
              <a:gd name="connsiteX763" fmla="*/ 8726000 w 11218359"/>
              <a:gd name="connsiteY763" fmla="*/ 1305554 h 1305553"/>
              <a:gd name="connsiteX764" fmla="*/ 8737430 w 11218359"/>
              <a:gd name="connsiteY764" fmla="*/ 1305554 h 1305553"/>
              <a:gd name="connsiteX765" fmla="*/ 8748860 w 11218359"/>
              <a:gd name="connsiteY765" fmla="*/ 1305554 h 1305553"/>
              <a:gd name="connsiteX766" fmla="*/ 8760290 w 11218359"/>
              <a:gd name="connsiteY766" fmla="*/ 1305554 h 1305553"/>
              <a:gd name="connsiteX767" fmla="*/ 8771768 w 11218359"/>
              <a:gd name="connsiteY767" fmla="*/ 1305554 h 1305553"/>
              <a:gd name="connsiteX768" fmla="*/ 8783198 w 11218359"/>
              <a:gd name="connsiteY768" fmla="*/ 1305554 h 1305553"/>
              <a:gd name="connsiteX769" fmla="*/ 8794628 w 11218359"/>
              <a:gd name="connsiteY769" fmla="*/ 1305554 h 1305553"/>
              <a:gd name="connsiteX770" fmla="*/ 8806058 w 11218359"/>
              <a:gd name="connsiteY770" fmla="*/ 1305554 h 1305553"/>
              <a:gd name="connsiteX771" fmla="*/ 8817488 w 11218359"/>
              <a:gd name="connsiteY771" fmla="*/ 1305554 h 1305553"/>
              <a:gd name="connsiteX772" fmla="*/ 8828918 w 11218359"/>
              <a:gd name="connsiteY772" fmla="*/ 1305554 h 1305553"/>
              <a:gd name="connsiteX773" fmla="*/ 8840395 w 11218359"/>
              <a:gd name="connsiteY773" fmla="*/ 1305554 h 1305553"/>
              <a:gd name="connsiteX774" fmla="*/ 8851825 w 11218359"/>
              <a:gd name="connsiteY774" fmla="*/ 1305554 h 1305553"/>
              <a:gd name="connsiteX775" fmla="*/ 8863256 w 11218359"/>
              <a:gd name="connsiteY775" fmla="*/ 1305554 h 1305553"/>
              <a:gd name="connsiteX776" fmla="*/ 8874686 w 11218359"/>
              <a:gd name="connsiteY776" fmla="*/ 1305554 h 1305553"/>
              <a:gd name="connsiteX777" fmla="*/ 8886115 w 11218359"/>
              <a:gd name="connsiteY777" fmla="*/ 1305554 h 1305553"/>
              <a:gd name="connsiteX778" fmla="*/ 8897593 w 11218359"/>
              <a:gd name="connsiteY778" fmla="*/ 1305554 h 1305553"/>
              <a:gd name="connsiteX779" fmla="*/ 8909022 w 11218359"/>
              <a:gd name="connsiteY779" fmla="*/ 1305554 h 1305553"/>
              <a:gd name="connsiteX780" fmla="*/ 8920453 w 11218359"/>
              <a:gd name="connsiteY780" fmla="*/ 1305554 h 1305553"/>
              <a:gd name="connsiteX781" fmla="*/ 8931883 w 11218359"/>
              <a:gd name="connsiteY781" fmla="*/ 1305554 h 1305553"/>
              <a:gd name="connsiteX782" fmla="*/ 8943313 w 11218359"/>
              <a:gd name="connsiteY782" fmla="*/ 1305554 h 1305553"/>
              <a:gd name="connsiteX783" fmla="*/ 8954791 w 11218359"/>
              <a:gd name="connsiteY783" fmla="*/ 1305554 h 1305553"/>
              <a:gd name="connsiteX784" fmla="*/ 8966220 w 11218359"/>
              <a:gd name="connsiteY784" fmla="*/ 1305554 h 1305553"/>
              <a:gd name="connsiteX785" fmla="*/ 8977651 w 11218359"/>
              <a:gd name="connsiteY785" fmla="*/ 1305554 h 1305553"/>
              <a:gd name="connsiteX786" fmla="*/ 8989080 w 11218359"/>
              <a:gd name="connsiteY786" fmla="*/ 1305554 h 1305553"/>
              <a:gd name="connsiteX787" fmla="*/ 9000511 w 11218359"/>
              <a:gd name="connsiteY787" fmla="*/ 1305554 h 1305553"/>
              <a:gd name="connsiteX788" fmla="*/ 9011988 w 11218359"/>
              <a:gd name="connsiteY788" fmla="*/ 1305554 h 1305553"/>
              <a:gd name="connsiteX789" fmla="*/ 9023418 w 11218359"/>
              <a:gd name="connsiteY789" fmla="*/ 1305554 h 1305553"/>
              <a:gd name="connsiteX790" fmla="*/ 9034849 w 11218359"/>
              <a:gd name="connsiteY790" fmla="*/ 1305554 h 1305553"/>
              <a:gd name="connsiteX791" fmla="*/ 9046278 w 11218359"/>
              <a:gd name="connsiteY791" fmla="*/ 1305554 h 1305553"/>
              <a:gd name="connsiteX792" fmla="*/ 9057709 w 11218359"/>
              <a:gd name="connsiteY792" fmla="*/ 1305554 h 1305553"/>
              <a:gd name="connsiteX793" fmla="*/ 9069186 w 11218359"/>
              <a:gd name="connsiteY793" fmla="*/ 1305554 h 1305553"/>
              <a:gd name="connsiteX794" fmla="*/ 9080615 w 11218359"/>
              <a:gd name="connsiteY794" fmla="*/ 1305554 h 1305553"/>
              <a:gd name="connsiteX795" fmla="*/ 9092046 w 11218359"/>
              <a:gd name="connsiteY795" fmla="*/ 1305554 h 1305553"/>
              <a:gd name="connsiteX796" fmla="*/ 9103476 w 11218359"/>
              <a:gd name="connsiteY796" fmla="*/ 1305554 h 1305553"/>
              <a:gd name="connsiteX797" fmla="*/ 9114906 w 11218359"/>
              <a:gd name="connsiteY797" fmla="*/ 1305554 h 1305553"/>
              <a:gd name="connsiteX798" fmla="*/ 9126384 w 11218359"/>
              <a:gd name="connsiteY798" fmla="*/ 1305554 h 1305553"/>
              <a:gd name="connsiteX799" fmla="*/ 9137813 w 11218359"/>
              <a:gd name="connsiteY799" fmla="*/ 1305554 h 1305553"/>
              <a:gd name="connsiteX800" fmla="*/ 9149244 w 11218359"/>
              <a:gd name="connsiteY800" fmla="*/ 1305554 h 1305553"/>
              <a:gd name="connsiteX801" fmla="*/ 9160673 w 11218359"/>
              <a:gd name="connsiteY801" fmla="*/ 1305554 h 1305553"/>
              <a:gd name="connsiteX802" fmla="*/ 9172104 w 11218359"/>
              <a:gd name="connsiteY802" fmla="*/ 1305554 h 1305553"/>
              <a:gd name="connsiteX803" fmla="*/ 9183581 w 11218359"/>
              <a:gd name="connsiteY803" fmla="*/ 1305554 h 1305553"/>
              <a:gd name="connsiteX804" fmla="*/ 9195011 w 11218359"/>
              <a:gd name="connsiteY804" fmla="*/ 1305554 h 1305553"/>
              <a:gd name="connsiteX805" fmla="*/ 9206442 w 11218359"/>
              <a:gd name="connsiteY805" fmla="*/ 1305554 h 1305553"/>
              <a:gd name="connsiteX806" fmla="*/ 9217871 w 11218359"/>
              <a:gd name="connsiteY806" fmla="*/ 1305554 h 1305553"/>
              <a:gd name="connsiteX807" fmla="*/ 9229301 w 11218359"/>
              <a:gd name="connsiteY807" fmla="*/ 1305554 h 1305553"/>
              <a:gd name="connsiteX808" fmla="*/ 9240779 w 11218359"/>
              <a:gd name="connsiteY808" fmla="*/ 1305554 h 1305553"/>
              <a:gd name="connsiteX809" fmla="*/ 9252209 w 11218359"/>
              <a:gd name="connsiteY809" fmla="*/ 1305554 h 1305553"/>
              <a:gd name="connsiteX810" fmla="*/ 9263639 w 11218359"/>
              <a:gd name="connsiteY810" fmla="*/ 1305554 h 1305553"/>
              <a:gd name="connsiteX811" fmla="*/ 9275069 w 11218359"/>
              <a:gd name="connsiteY811" fmla="*/ 1305554 h 1305553"/>
              <a:gd name="connsiteX812" fmla="*/ 9286498 w 11218359"/>
              <a:gd name="connsiteY812" fmla="*/ 1305554 h 1305553"/>
              <a:gd name="connsiteX813" fmla="*/ 9297977 w 11218359"/>
              <a:gd name="connsiteY813" fmla="*/ 1305554 h 1305553"/>
              <a:gd name="connsiteX814" fmla="*/ 9309406 w 11218359"/>
              <a:gd name="connsiteY814" fmla="*/ 1305554 h 1305553"/>
              <a:gd name="connsiteX815" fmla="*/ 9320837 w 11218359"/>
              <a:gd name="connsiteY815" fmla="*/ 1305554 h 1305553"/>
              <a:gd name="connsiteX816" fmla="*/ 9332266 w 11218359"/>
              <a:gd name="connsiteY816" fmla="*/ 1305554 h 1305553"/>
              <a:gd name="connsiteX817" fmla="*/ 9343696 w 11218359"/>
              <a:gd name="connsiteY817" fmla="*/ 1305554 h 1305553"/>
              <a:gd name="connsiteX818" fmla="*/ 9355174 w 11218359"/>
              <a:gd name="connsiteY818" fmla="*/ 1305554 h 1305553"/>
              <a:gd name="connsiteX819" fmla="*/ 9366604 w 11218359"/>
              <a:gd name="connsiteY819" fmla="*/ 1305554 h 1305553"/>
              <a:gd name="connsiteX820" fmla="*/ 9378035 w 11218359"/>
              <a:gd name="connsiteY820" fmla="*/ 1305554 h 1305553"/>
              <a:gd name="connsiteX821" fmla="*/ 9389464 w 11218359"/>
              <a:gd name="connsiteY821" fmla="*/ 1305554 h 1305553"/>
              <a:gd name="connsiteX822" fmla="*/ 9400894 w 11218359"/>
              <a:gd name="connsiteY822" fmla="*/ 1305554 h 1305553"/>
              <a:gd name="connsiteX823" fmla="*/ 9412372 w 11218359"/>
              <a:gd name="connsiteY823" fmla="*/ 1305554 h 1305553"/>
              <a:gd name="connsiteX824" fmla="*/ 9423802 w 11218359"/>
              <a:gd name="connsiteY824" fmla="*/ 1305554 h 1305553"/>
              <a:gd name="connsiteX825" fmla="*/ 9435232 w 11218359"/>
              <a:gd name="connsiteY825" fmla="*/ 1305554 h 1305553"/>
              <a:gd name="connsiteX826" fmla="*/ 9446662 w 11218359"/>
              <a:gd name="connsiteY826" fmla="*/ 1305554 h 1305553"/>
              <a:gd name="connsiteX827" fmla="*/ 9458091 w 11218359"/>
              <a:gd name="connsiteY827" fmla="*/ 1305554 h 1305553"/>
              <a:gd name="connsiteX828" fmla="*/ 9469570 w 11218359"/>
              <a:gd name="connsiteY828" fmla="*/ 1305554 h 1305553"/>
              <a:gd name="connsiteX829" fmla="*/ 9480999 w 11218359"/>
              <a:gd name="connsiteY829" fmla="*/ 1305554 h 1305553"/>
              <a:gd name="connsiteX830" fmla="*/ 9492429 w 11218359"/>
              <a:gd name="connsiteY830" fmla="*/ 1305554 h 1305553"/>
              <a:gd name="connsiteX831" fmla="*/ 9503859 w 11218359"/>
              <a:gd name="connsiteY831" fmla="*/ 1305554 h 1305553"/>
              <a:gd name="connsiteX832" fmla="*/ 9515289 w 11218359"/>
              <a:gd name="connsiteY832" fmla="*/ 1305554 h 1305553"/>
              <a:gd name="connsiteX833" fmla="*/ 9526767 w 11218359"/>
              <a:gd name="connsiteY833" fmla="*/ 1305554 h 1305553"/>
              <a:gd name="connsiteX834" fmla="*/ 9538197 w 11218359"/>
              <a:gd name="connsiteY834" fmla="*/ 1305554 h 1305553"/>
              <a:gd name="connsiteX835" fmla="*/ 9549626 w 11218359"/>
              <a:gd name="connsiteY835" fmla="*/ 1305554 h 1305553"/>
              <a:gd name="connsiteX836" fmla="*/ 9561057 w 11218359"/>
              <a:gd name="connsiteY836" fmla="*/ 1305554 h 1305553"/>
              <a:gd name="connsiteX837" fmla="*/ 9572487 w 11218359"/>
              <a:gd name="connsiteY837" fmla="*/ 1305554 h 1305553"/>
              <a:gd name="connsiteX838" fmla="*/ 9583965 w 11218359"/>
              <a:gd name="connsiteY838" fmla="*/ 1305554 h 1305553"/>
              <a:gd name="connsiteX839" fmla="*/ 9595395 w 11218359"/>
              <a:gd name="connsiteY839" fmla="*/ 1305554 h 1305553"/>
              <a:gd name="connsiteX840" fmla="*/ 9606824 w 11218359"/>
              <a:gd name="connsiteY840" fmla="*/ 1305554 h 1305553"/>
              <a:gd name="connsiteX841" fmla="*/ 9618255 w 11218359"/>
              <a:gd name="connsiteY841" fmla="*/ 1305554 h 1305553"/>
              <a:gd name="connsiteX842" fmla="*/ 9629684 w 11218359"/>
              <a:gd name="connsiteY842" fmla="*/ 1305554 h 1305553"/>
              <a:gd name="connsiteX843" fmla="*/ 9641163 w 11218359"/>
              <a:gd name="connsiteY843" fmla="*/ 1305554 h 1305553"/>
              <a:gd name="connsiteX844" fmla="*/ 9652592 w 11218359"/>
              <a:gd name="connsiteY844" fmla="*/ 1305554 h 1305553"/>
              <a:gd name="connsiteX845" fmla="*/ 9664022 w 11218359"/>
              <a:gd name="connsiteY845" fmla="*/ 1305554 h 1305553"/>
              <a:gd name="connsiteX846" fmla="*/ 9675452 w 11218359"/>
              <a:gd name="connsiteY846" fmla="*/ 1305554 h 1305553"/>
              <a:gd name="connsiteX847" fmla="*/ 9686882 w 11218359"/>
              <a:gd name="connsiteY847" fmla="*/ 1305554 h 1305553"/>
              <a:gd name="connsiteX848" fmla="*/ 9698360 w 11218359"/>
              <a:gd name="connsiteY848" fmla="*/ 1305554 h 1305553"/>
              <a:gd name="connsiteX849" fmla="*/ 9709790 w 11218359"/>
              <a:gd name="connsiteY849" fmla="*/ 1305554 h 1305553"/>
              <a:gd name="connsiteX850" fmla="*/ 9721219 w 11218359"/>
              <a:gd name="connsiteY850" fmla="*/ 1305554 h 1305553"/>
              <a:gd name="connsiteX851" fmla="*/ 9732650 w 11218359"/>
              <a:gd name="connsiteY851" fmla="*/ 1305554 h 1305553"/>
              <a:gd name="connsiteX852" fmla="*/ 9744080 w 11218359"/>
              <a:gd name="connsiteY852" fmla="*/ 1305554 h 1305553"/>
              <a:gd name="connsiteX853" fmla="*/ 9755557 w 11218359"/>
              <a:gd name="connsiteY853" fmla="*/ 1305554 h 1305553"/>
              <a:gd name="connsiteX854" fmla="*/ 9766988 w 11218359"/>
              <a:gd name="connsiteY854" fmla="*/ 1305554 h 1305553"/>
              <a:gd name="connsiteX855" fmla="*/ 9778417 w 11218359"/>
              <a:gd name="connsiteY855" fmla="*/ 1305554 h 1305553"/>
              <a:gd name="connsiteX856" fmla="*/ 9789848 w 11218359"/>
              <a:gd name="connsiteY856" fmla="*/ 1305554 h 1305553"/>
              <a:gd name="connsiteX857" fmla="*/ 9801277 w 11218359"/>
              <a:gd name="connsiteY857" fmla="*/ 1305554 h 1305553"/>
              <a:gd name="connsiteX858" fmla="*/ 9812755 w 11218359"/>
              <a:gd name="connsiteY858" fmla="*/ 1305554 h 1305553"/>
              <a:gd name="connsiteX859" fmla="*/ 9824185 w 11218359"/>
              <a:gd name="connsiteY859" fmla="*/ 1305554 h 1305553"/>
              <a:gd name="connsiteX860" fmla="*/ 9835615 w 11218359"/>
              <a:gd name="connsiteY860" fmla="*/ 1305554 h 1305553"/>
              <a:gd name="connsiteX861" fmla="*/ 9847045 w 11218359"/>
              <a:gd name="connsiteY861" fmla="*/ 1305554 h 1305553"/>
              <a:gd name="connsiteX862" fmla="*/ 9858475 w 11218359"/>
              <a:gd name="connsiteY862" fmla="*/ 1305554 h 1305553"/>
              <a:gd name="connsiteX863" fmla="*/ 9869952 w 11218359"/>
              <a:gd name="connsiteY863" fmla="*/ 1305554 h 1305553"/>
              <a:gd name="connsiteX864" fmla="*/ 9881383 w 11218359"/>
              <a:gd name="connsiteY864" fmla="*/ 1305554 h 1305553"/>
              <a:gd name="connsiteX865" fmla="*/ 9892812 w 11218359"/>
              <a:gd name="connsiteY865" fmla="*/ 1305554 h 1305553"/>
              <a:gd name="connsiteX866" fmla="*/ 9904243 w 11218359"/>
              <a:gd name="connsiteY866" fmla="*/ 1305554 h 1305553"/>
              <a:gd name="connsiteX867" fmla="*/ 9915673 w 11218359"/>
              <a:gd name="connsiteY867" fmla="*/ 1305554 h 1305553"/>
              <a:gd name="connsiteX868" fmla="*/ 9927102 w 11218359"/>
              <a:gd name="connsiteY868" fmla="*/ 1305554 h 1305553"/>
              <a:gd name="connsiteX869" fmla="*/ 9938581 w 11218359"/>
              <a:gd name="connsiteY869" fmla="*/ 1305554 h 1305553"/>
              <a:gd name="connsiteX870" fmla="*/ 9950010 w 11218359"/>
              <a:gd name="connsiteY870" fmla="*/ 1305554 h 1305553"/>
              <a:gd name="connsiteX871" fmla="*/ 9961441 w 11218359"/>
              <a:gd name="connsiteY871" fmla="*/ 1305554 h 1305553"/>
              <a:gd name="connsiteX872" fmla="*/ 9972870 w 11218359"/>
              <a:gd name="connsiteY872" fmla="*/ 1305554 h 1305553"/>
              <a:gd name="connsiteX873" fmla="*/ 9984300 w 11218359"/>
              <a:gd name="connsiteY873" fmla="*/ 1305554 h 1305553"/>
              <a:gd name="connsiteX874" fmla="*/ 9995778 w 11218359"/>
              <a:gd name="connsiteY874" fmla="*/ 1305554 h 1305553"/>
              <a:gd name="connsiteX875" fmla="*/ 10007208 w 11218359"/>
              <a:gd name="connsiteY875" fmla="*/ 1305554 h 1305553"/>
              <a:gd name="connsiteX876" fmla="*/ 10018638 w 11218359"/>
              <a:gd name="connsiteY876" fmla="*/ 1305554 h 1305553"/>
              <a:gd name="connsiteX877" fmla="*/ 10030068 w 11218359"/>
              <a:gd name="connsiteY877" fmla="*/ 1305554 h 1305553"/>
              <a:gd name="connsiteX878" fmla="*/ 10041498 w 11218359"/>
              <a:gd name="connsiteY878" fmla="*/ 1305554 h 1305553"/>
              <a:gd name="connsiteX879" fmla="*/ 10052976 w 11218359"/>
              <a:gd name="connsiteY879" fmla="*/ 1305554 h 1305553"/>
              <a:gd name="connsiteX880" fmla="*/ 10064405 w 11218359"/>
              <a:gd name="connsiteY880" fmla="*/ 1305554 h 1305553"/>
              <a:gd name="connsiteX881" fmla="*/ 10075835 w 11218359"/>
              <a:gd name="connsiteY881" fmla="*/ 1305554 h 1305553"/>
              <a:gd name="connsiteX882" fmla="*/ 10087266 w 11218359"/>
              <a:gd name="connsiteY882" fmla="*/ 1305554 h 1305553"/>
              <a:gd name="connsiteX883" fmla="*/ 10098695 w 11218359"/>
              <a:gd name="connsiteY883" fmla="*/ 1305554 h 1305553"/>
              <a:gd name="connsiteX884" fmla="*/ 10110174 w 11218359"/>
              <a:gd name="connsiteY884" fmla="*/ 1305554 h 1305553"/>
              <a:gd name="connsiteX885" fmla="*/ 10121603 w 11218359"/>
              <a:gd name="connsiteY885" fmla="*/ 1305554 h 1305553"/>
              <a:gd name="connsiteX886" fmla="*/ 10133033 w 11218359"/>
              <a:gd name="connsiteY886" fmla="*/ 1305554 h 1305553"/>
              <a:gd name="connsiteX887" fmla="*/ 10144463 w 11218359"/>
              <a:gd name="connsiteY887" fmla="*/ 1305554 h 1305553"/>
              <a:gd name="connsiteX888" fmla="*/ 10155893 w 11218359"/>
              <a:gd name="connsiteY888" fmla="*/ 1305554 h 1305553"/>
              <a:gd name="connsiteX889" fmla="*/ 10167371 w 11218359"/>
              <a:gd name="connsiteY889" fmla="*/ 1305554 h 1305553"/>
              <a:gd name="connsiteX890" fmla="*/ 10178801 w 11218359"/>
              <a:gd name="connsiteY890" fmla="*/ 1305554 h 1305553"/>
              <a:gd name="connsiteX891" fmla="*/ 10190230 w 11218359"/>
              <a:gd name="connsiteY891" fmla="*/ 1305554 h 1305553"/>
              <a:gd name="connsiteX892" fmla="*/ 10201661 w 11218359"/>
              <a:gd name="connsiteY892" fmla="*/ 1305554 h 1305553"/>
              <a:gd name="connsiteX893" fmla="*/ 10213091 w 11218359"/>
              <a:gd name="connsiteY893" fmla="*/ 1305554 h 1305553"/>
              <a:gd name="connsiteX894" fmla="*/ 10224569 w 11218359"/>
              <a:gd name="connsiteY894" fmla="*/ 1305554 h 1305553"/>
              <a:gd name="connsiteX895" fmla="*/ 10235998 w 11218359"/>
              <a:gd name="connsiteY895" fmla="*/ 1305554 h 1305553"/>
              <a:gd name="connsiteX896" fmla="*/ 10247428 w 11218359"/>
              <a:gd name="connsiteY896" fmla="*/ 1305554 h 1305553"/>
              <a:gd name="connsiteX897" fmla="*/ 10258859 w 11218359"/>
              <a:gd name="connsiteY897" fmla="*/ 1305554 h 1305553"/>
              <a:gd name="connsiteX898" fmla="*/ 10270288 w 11218359"/>
              <a:gd name="connsiteY898" fmla="*/ 1305554 h 1305553"/>
              <a:gd name="connsiteX899" fmla="*/ 10281767 w 11218359"/>
              <a:gd name="connsiteY899" fmla="*/ 1305554 h 1305553"/>
              <a:gd name="connsiteX900" fmla="*/ 10293196 w 11218359"/>
              <a:gd name="connsiteY900" fmla="*/ 1305554 h 1305553"/>
              <a:gd name="connsiteX901" fmla="*/ 10304626 w 11218359"/>
              <a:gd name="connsiteY901" fmla="*/ 1305554 h 1305553"/>
              <a:gd name="connsiteX902" fmla="*/ 10316056 w 11218359"/>
              <a:gd name="connsiteY902" fmla="*/ 1305554 h 1305553"/>
              <a:gd name="connsiteX903" fmla="*/ 10327486 w 11218359"/>
              <a:gd name="connsiteY903" fmla="*/ 1305554 h 1305553"/>
              <a:gd name="connsiteX904" fmla="*/ 10338963 w 11218359"/>
              <a:gd name="connsiteY904" fmla="*/ 1305554 h 1305553"/>
              <a:gd name="connsiteX905" fmla="*/ 10350394 w 11218359"/>
              <a:gd name="connsiteY905" fmla="*/ 1305554 h 1305553"/>
              <a:gd name="connsiteX906" fmla="*/ 10361823 w 11218359"/>
              <a:gd name="connsiteY906" fmla="*/ 1305554 h 1305553"/>
              <a:gd name="connsiteX907" fmla="*/ 10373254 w 11218359"/>
              <a:gd name="connsiteY907" fmla="*/ 1305554 h 1305553"/>
              <a:gd name="connsiteX908" fmla="*/ 10384684 w 11218359"/>
              <a:gd name="connsiteY908" fmla="*/ 1305554 h 1305553"/>
              <a:gd name="connsiteX909" fmla="*/ 10396161 w 11218359"/>
              <a:gd name="connsiteY909" fmla="*/ 1305554 h 1305553"/>
              <a:gd name="connsiteX910" fmla="*/ 10407591 w 11218359"/>
              <a:gd name="connsiteY910" fmla="*/ 1305554 h 1305553"/>
              <a:gd name="connsiteX911" fmla="*/ 10419021 w 11218359"/>
              <a:gd name="connsiteY911" fmla="*/ 1305554 h 1305553"/>
              <a:gd name="connsiteX912" fmla="*/ 10430452 w 11218359"/>
              <a:gd name="connsiteY912" fmla="*/ 1305554 h 1305553"/>
              <a:gd name="connsiteX913" fmla="*/ 10441881 w 11218359"/>
              <a:gd name="connsiteY913" fmla="*/ 1305554 h 1305553"/>
              <a:gd name="connsiteX914" fmla="*/ 10453358 w 11218359"/>
              <a:gd name="connsiteY914" fmla="*/ 1305554 h 1305553"/>
              <a:gd name="connsiteX915" fmla="*/ 10464789 w 11218359"/>
              <a:gd name="connsiteY915" fmla="*/ 1305554 h 1305553"/>
              <a:gd name="connsiteX916" fmla="*/ 10476219 w 11218359"/>
              <a:gd name="connsiteY916" fmla="*/ 1305554 h 1305553"/>
              <a:gd name="connsiteX917" fmla="*/ 10487649 w 11218359"/>
              <a:gd name="connsiteY917" fmla="*/ 1305554 h 1305553"/>
              <a:gd name="connsiteX918" fmla="*/ 10499079 w 11218359"/>
              <a:gd name="connsiteY918" fmla="*/ 1305554 h 1305553"/>
              <a:gd name="connsiteX919" fmla="*/ 10510556 w 11218359"/>
              <a:gd name="connsiteY919" fmla="*/ 1305554 h 1305553"/>
              <a:gd name="connsiteX920" fmla="*/ 10521987 w 11218359"/>
              <a:gd name="connsiteY920" fmla="*/ 1305554 h 1305553"/>
              <a:gd name="connsiteX921" fmla="*/ 10533416 w 11218359"/>
              <a:gd name="connsiteY921" fmla="*/ 1305554 h 1305553"/>
              <a:gd name="connsiteX922" fmla="*/ 10544847 w 11218359"/>
              <a:gd name="connsiteY922" fmla="*/ 1305554 h 1305553"/>
              <a:gd name="connsiteX923" fmla="*/ 10556277 w 11218359"/>
              <a:gd name="connsiteY923" fmla="*/ 1305554 h 1305553"/>
              <a:gd name="connsiteX924" fmla="*/ 10567754 w 11218359"/>
              <a:gd name="connsiteY924" fmla="*/ 1305554 h 1305553"/>
              <a:gd name="connsiteX925" fmla="*/ 10579184 w 11218359"/>
              <a:gd name="connsiteY925" fmla="*/ 1305554 h 1305553"/>
              <a:gd name="connsiteX926" fmla="*/ 10590614 w 11218359"/>
              <a:gd name="connsiteY926" fmla="*/ 1305554 h 1305553"/>
              <a:gd name="connsiteX927" fmla="*/ 10602045 w 11218359"/>
              <a:gd name="connsiteY927" fmla="*/ 1305554 h 1305553"/>
              <a:gd name="connsiteX928" fmla="*/ 10613474 w 11218359"/>
              <a:gd name="connsiteY928" fmla="*/ 1305554 h 1305553"/>
              <a:gd name="connsiteX929" fmla="*/ 10624951 w 11218359"/>
              <a:gd name="connsiteY929" fmla="*/ 1305554 h 1305553"/>
              <a:gd name="connsiteX930" fmla="*/ 10636382 w 11218359"/>
              <a:gd name="connsiteY930" fmla="*/ 1305554 h 1305553"/>
              <a:gd name="connsiteX931" fmla="*/ 10647812 w 11218359"/>
              <a:gd name="connsiteY931" fmla="*/ 1305554 h 1305553"/>
              <a:gd name="connsiteX932" fmla="*/ 10659241 w 11218359"/>
              <a:gd name="connsiteY932" fmla="*/ 1305554 h 1305553"/>
              <a:gd name="connsiteX933" fmla="*/ 10670672 w 11218359"/>
              <a:gd name="connsiteY933" fmla="*/ 1305554 h 1305553"/>
              <a:gd name="connsiteX934" fmla="*/ 10682149 w 11218359"/>
              <a:gd name="connsiteY934" fmla="*/ 1305554 h 1305553"/>
              <a:gd name="connsiteX935" fmla="*/ 10693580 w 11218359"/>
              <a:gd name="connsiteY935" fmla="*/ 1305554 h 1305553"/>
              <a:gd name="connsiteX936" fmla="*/ 10705009 w 11218359"/>
              <a:gd name="connsiteY936" fmla="*/ 1305554 h 1305553"/>
              <a:gd name="connsiteX937" fmla="*/ 10716439 w 11218359"/>
              <a:gd name="connsiteY937" fmla="*/ 1305554 h 1305553"/>
              <a:gd name="connsiteX938" fmla="*/ 10727870 w 11218359"/>
              <a:gd name="connsiteY938" fmla="*/ 1305554 h 1305553"/>
              <a:gd name="connsiteX939" fmla="*/ 10739347 w 11218359"/>
              <a:gd name="connsiteY939" fmla="*/ 1305554 h 1305553"/>
              <a:gd name="connsiteX940" fmla="*/ 10750778 w 11218359"/>
              <a:gd name="connsiteY940" fmla="*/ 1305554 h 1305553"/>
              <a:gd name="connsiteX941" fmla="*/ 10762207 w 11218359"/>
              <a:gd name="connsiteY941" fmla="*/ 1305554 h 1305553"/>
              <a:gd name="connsiteX942" fmla="*/ 10773637 w 11218359"/>
              <a:gd name="connsiteY942" fmla="*/ 1305554 h 1305553"/>
              <a:gd name="connsiteX943" fmla="*/ 10785067 w 11218359"/>
              <a:gd name="connsiteY943" fmla="*/ 1305554 h 1305553"/>
              <a:gd name="connsiteX944" fmla="*/ 10796544 w 11218359"/>
              <a:gd name="connsiteY944" fmla="*/ 1305554 h 1305553"/>
              <a:gd name="connsiteX945" fmla="*/ 10807975 w 11218359"/>
              <a:gd name="connsiteY945" fmla="*/ 1305554 h 1305553"/>
              <a:gd name="connsiteX946" fmla="*/ 10819405 w 11218359"/>
              <a:gd name="connsiteY946" fmla="*/ 1305554 h 1305553"/>
              <a:gd name="connsiteX947" fmla="*/ 10830834 w 11218359"/>
              <a:gd name="connsiteY947" fmla="*/ 1305554 h 1305553"/>
              <a:gd name="connsiteX948" fmla="*/ 10842265 w 11218359"/>
              <a:gd name="connsiteY948" fmla="*/ 1305554 h 1305553"/>
              <a:gd name="connsiteX949" fmla="*/ 10853742 w 11218359"/>
              <a:gd name="connsiteY949" fmla="*/ 1305554 h 1305553"/>
              <a:gd name="connsiteX950" fmla="*/ 10865173 w 11218359"/>
              <a:gd name="connsiteY950" fmla="*/ 1305554 h 1305553"/>
              <a:gd name="connsiteX951" fmla="*/ 10876602 w 11218359"/>
              <a:gd name="connsiteY951" fmla="*/ 1305554 h 1305553"/>
              <a:gd name="connsiteX952" fmla="*/ 10888032 w 11218359"/>
              <a:gd name="connsiteY952" fmla="*/ 1305554 h 1305553"/>
              <a:gd name="connsiteX953" fmla="*/ 10899463 w 11218359"/>
              <a:gd name="connsiteY953" fmla="*/ 1305554 h 1305553"/>
              <a:gd name="connsiteX954" fmla="*/ 10910892 w 11218359"/>
              <a:gd name="connsiteY954" fmla="*/ 1305554 h 1305553"/>
              <a:gd name="connsiteX955" fmla="*/ 10922369 w 11218359"/>
              <a:gd name="connsiteY955" fmla="*/ 1305554 h 1305553"/>
              <a:gd name="connsiteX956" fmla="*/ 10933800 w 11218359"/>
              <a:gd name="connsiteY956" fmla="*/ 1305554 h 1305553"/>
              <a:gd name="connsiteX957" fmla="*/ 10945230 w 11218359"/>
              <a:gd name="connsiteY957" fmla="*/ 1305554 h 1305553"/>
              <a:gd name="connsiteX958" fmla="*/ 10956660 w 11218359"/>
              <a:gd name="connsiteY958" fmla="*/ 1305554 h 1305553"/>
              <a:gd name="connsiteX959" fmla="*/ 10968090 w 11218359"/>
              <a:gd name="connsiteY959" fmla="*/ 1305554 h 1305553"/>
              <a:gd name="connsiteX960" fmla="*/ 10979567 w 11218359"/>
              <a:gd name="connsiteY960" fmla="*/ 1305554 h 1305553"/>
              <a:gd name="connsiteX961" fmla="*/ 10990998 w 11218359"/>
              <a:gd name="connsiteY961" fmla="*/ 1305554 h 1305553"/>
              <a:gd name="connsiteX962" fmla="*/ 11002427 w 11218359"/>
              <a:gd name="connsiteY962" fmla="*/ 1305554 h 1305553"/>
              <a:gd name="connsiteX963" fmla="*/ 11013858 w 11218359"/>
              <a:gd name="connsiteY963" fmla="*/ 1305554 h 1305553"/>
              <a:gd name="connsiteX964" fmla="*/ 11025287 w 11218359"/>
              <a:gd name="connsiteY964" fmla="*/ 1305554 h 1305553"/>
              <a:gd name="connsiteX965" fmla="*/ 11036765 w 11218359"/>
              <a:gd name="connsiteY965" fmla="*/ 1305554 h 1305553"/>
              <a:gd name="connsiteX966" fmla="*/ 11048195 w 11218359"/>
              <a:gd name="connsiteY966" fmla="*/ 1305554 h 1305553"/>
              <a:gd name="connsiteX967" fmla="*/ 11059625 w 11218359"/>
              <a:gd name="connsiteY967" fmla="*/ 1305554 h 1305553"/>
              <a:gd name="connsiteX968" fmla="*/ 11071056 w 11218359"/>
              <a:gd name="connsiteY968" fmla="*/ 1305554 h 1305553"/>
              <a:gd name="connsiteX969" fmla="*/ 11082485 w 11218359"/>
              <a:gd name="connsiteY969" fmla="*/ 1305554 h 1305553"/>
              <a:gd name="connsiteX970" fmla="*/ 11093962 w 11218359"/>
              <a:gd name="connsiteY970" fmla="*/ 1305554 h 1305553"/>
              <a:gd name="connsiteX971" fmla="*/ 11105393 w 11218359"/>
              <a:gd name="connsiteY971" fmla="*/ 1305554 h 1305553"/>
              <a:gd name="connsiteX972" fmla="*/ 11116823 w 11218359"/>
              <a:gd name="connsiteY972" fmla="*/ 1305554 h 1305553"/>
              <a:gd name="connsiteX973" fmla="*/ 11128253 w 11218359"/>
              <a:gd name="connsiteY973" fmla="*/ 1305554 h 1305553"/>
              <a:gd name="connsiteX974" fmla="*/ 11139683 w 11218359"/>
              <a:gd name="connsiteY974" fmla="*/ 1305554 h 1305553"/>
              <a:gd name="connsiteX975" fmla="*/ 11151160 w 11218359"/>
              <a:gd name="connsiteY975" fmla="*/ 1305554 h 1305553"/>
              <a:gd name="connsiteX976" fmla="*/ 11162591 w 11218359"/>
              <a:gd name="connsiteY976" fmla="*/ 1305554 h 1305553"/>
              <a:gd name="connsiteX977" fmla="*/ 11174020 w 11218359"/>
              <a:gd name="connsiteY977" fmla="*/ 1305554 h 1305553"/>
              <a:gd name="connsiteX978" fmla="*/ 11185451 w 11218359"/>
              <a:gd name="connsiteY978" fmla="*/ 1305554 h 1305553"/>
              <a:gd name="connsiteX979" fmla="*/ 11196881 w 11218359"/>
              <a:gd name="connsiteY979" fmla="*/ 1305554 h 1305553"/>
              <a:gd name="connsiteX980" fmla="*/ 11208358 w 11218359"/>
              <a:gd name="connsiteY980" fmla="*/ 1305554 h 1305553"/>
              <a:gd name="connsiteX981" fmla="*/ 11218359 w 11218359"/>
              <a:gd name="connsiteY981" fmla="*/ 1305554 h 1305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05553">
                <a:moveTo>
                  <a:pt x="0" y="1305554"/>
                </a:moveTo>
                <a:lnTo>
                  <a:pt x="9149" y="1305554"/>
                </a:lnTo>
                <a:lnTo>
                  <a:pt x="20588" y="1305554"/>
                </a:lnTo>
                <a:lnTo>
                  <a:pt x="32028" y="1305554"/>
                </a:lnTo>
                <a:lnTo>
                  <a:pt x="43467" y="1305554"/>
                </a:lnTo>
                <a:lnTo>
                  <a:pt x="54907" y="1305554"/>
                </a:lnTo>
                <a:lnTo>
                  <a:pt x="66346" y="1305554"/>
                </a:lnTo>
                <a:lnTo>
                  <a:pt x="77786" y="1305554"/>
                </a:lnTo>
                <a:lnTo>
                  <a:pt x="89225" y="1305554"/>
                </a:lnTo>
                <a:lnTo>
                  <a:pt x="100665" y="1305554"/>
                </a:lnTo>
                <a:lnTo>
                  <a:pt x="112104" y="1305554"/>
                </a:lnTo>
                <a:lnTo>
                  <a:pt x="123544" y="1305554"/>
                </a:lnTo>
                <a:lnTo>
                  <a:pt x="134979" y="1305554"/>
                </a:lnTo>
                <a:lnTo>
                  <a:pt x="146423" y="1305554"/>
                </a:lnTo>
                <a:lnTo>
                  <a:pt x="157858" y="1305554"/>
                </a:lnTo>
                <a:lnTo>
                  <a:pt x="169297" y="1305554"/>
                </a:lnTo>
                <a:lnTo>
                  <a:pt x="180737" y="1305554"/>
                </a:lnTo>
                <a:lnTo>
                  <a:pt x="192176" y="1305554"/>
                </a:lnTo>
                <a:lnTo>
                  <a:pt x="203616" y="1305554"/>
                </a:lnTo>
                <a:lnTo>
                  <a:pt x="215055" y="1305554"/>
                </a:lnTo>
                <a:lnTo>
                  <a:pt x="226495" y="1305554"/>
                </a:lnTo>
                <a:lnTo>
                  <a:pt x="237935" y="1305554"/>
                </a:lnTo>
                <a:lnTo>
                  <a:pt x="249374" y="1305554"/>
                </a:lnTo>
                <a:lnTo>
                  <a:pt x="260814" y="1305554"/>
                </a:lnTo>
                <a:lnTo>
                  <a:pt x="272253" y="1305554"/>
                </a:lnTo>
                <a:lnTo>
                  <a:pt x="283693" y="1305554"/>
                </a:lnTo>
                <a:lnTo>
                  <a:pt x="295132" y="1305554"/>
                </a:lnTo>
                <a:lnTo>
                  <a:pt x="306572" y="1305554"/>
                </a:lnTo>
                <a:lnTo>
                  <a:pt x="318011" y="1305554"/>
                </a:lnTo>
                <a:lnTo>
                  <a:pt x="329451" y="1305554"/>
                </a:lnTo>
                <a:lnTo>
                  <a:pt x="340890" y="1305554"/>
                </a:lnTo>
                <a:lnTo>
                  <a:pt x="352330" y="1305554"/>
                </a:lnTo>
                <a:lnTo>
                  <a:pt x="363769" y="1305554"/>
                </a:lnTo>
                <a:lnTo>
                  <a:pt x="375209" y="1305554"/>
                </a:lnTo>
                <a:lnTo>
                  <a:pt x="386648" y="1305554"/>
                </a:lnTo>
                <a:lnTo>
                  <a:pt x="398088" y="1305554"/>
                </a:lnTo>
                <a:lnTo>
                  <a:pt x="409527" y="1305554"/>
                </a:lnTo>
                <a:lnTo>
                  <a:pt x="420967" y="1305554"/>
                </a:lnTo>
                <a:lnTo>
                  <a:pt x="432406" y="1305554"/>
                </a:lnTo>
                <a:lnTo>
                  <a:pt x="443846" y="1305554"/>
                </a:lnTo>
                <a:lnTo>
                  <a:pt x="455285" y="1305554"/>
                </a:lnTo>
                <a:lnTo>
                  <a:pt x="466725" y="1305554"/>
                </a:lnTo>
                <a:lnTo>
                  <a:pt x="478165" y="1305554"/>
                </a:lnTo>
                <a:lnTo>
                  <a:pt x="489604" y="1305554"/>
                </a:lnTo>
                <a:lnTo>
                  <a:pt x="501044" y="1305554"/>
                </a:lnTo>
                <a:lnTo>
                  <a:pt x="512483" y="1305554"/>
                </a:lnTo>
                <a:lnTo>
                  <a:pt x="523923" y="1305554"/>
                </a:lnTo>
                <a:lnTo>
                  <a:pt x="535362" y="1305554"/>
                </a:lnTo>
                <a:lnTo>
                  <a:pt x="546802" y="1305554"/>
                </a:lnTo>
                <a:lnTo>
                  <a:pt x="558241" y="1305554"/>
                </a:lnTo>
                <a:lnTo>
                  <a:pt x="569681" y="1305554"/>
                </a:lnTo>
                <a:lnTo>
                  <a:pt x="581120" y="1305554"/>
                </a:lnTo>
                <a:lnTo>
                  <a:pt x="592560" y="1305554"/>
                </a:lnTo>
                <a:lnTo>
                  <a:pt x="603999" y="1305554"/>
                </a:lnTo>
                <a:lnTo>
                  <a:pt x="615439" y="1305554"/>
                </a:lnTo>
                <a:lnTo>
                  <a:pt x="626878" y="1305554"/>
                </a:lnTo>
                <a:lnTo>
                  <a:pt x="638318" y="1305554"/>
                </a:lnTo>
                <a:lnTo>
                  <a:pt x="649757" y="1305554"/>
                </a:lnTo>
                <a:lnTo>
                  <a:pt x="661192" y="1305554"/>
                </a:lnTo>
                <a:lnTo>
                  <a:pt x="672632" y="1305554"/>
                </a:lnTo>
                <a:lnTo>
                  <a:pt x="684071" y="1305554"/>
                </a:lnTo>
                <a:lnTo>
                  <a:pt x="695511" y="1305554"/>
                </a:lnTo>
                <a:lnTo>
                  <a:pt x="706950" y="1305554"/>
                </a:lnTo>
                <a:lnTo>
                  <a:pt x="718390" y="1305554"/>
                </a:lnTo>
                <a:lnTo>
                  <a:pt x="729829" y="1305554"/>
                </a:lnTo>
                <a:lnTo>
                  <a:pt x="741269" y="1305554"/>
                </a:lnTo>
                <a:lnTo>
                  <a:pt x="752708" y="1305554"/>
                </a:lnTo>
                <a:lnTo>
                  <a:pt x="764148" y="1305554"/>
                </a:lnTo>
                <a:lnTo>
                  <a:pt x="775587" y="1305554"/>
                </a:lnTo>
                <a:lnTo>
                  <a:pt x="787027" y="1305554"/>
                </a:lnTo>
                <a:lnTo>
                  <a:pt x="798467" y="1305554"/>
                </a:lnTo>
                <a:lnTo>
                  <a:pt x="809906" y="1305554"/>
                </a:lnTo>
                <a:lnTo>
                  <a:pt x="821346" y="1305554"/>
                </a:lnTo>
                <a:lnTo>
                  <a:pt x="832785" y="1305554"/>
                </a:lnTo>
                <a:lnTo>
                  <a:pt x="844225" y="1305554"/>
                </a:lnTo>
                <a:lnTo>
                  <a:pt x="855664" y="1305554"/>
                </a:lnTo>
                <a:lnTo>
                  <a:pt x="867104" y="1305554"/>
                </a:lnTo>
                <a:lnTo>
                  <a:pt x="878543" y="1305554"/>
                </a:lnTo>
                <a:lnTo>
                  <a:pt x="889983" y="1305554"/>
                </a:lnTo>
                <a:lnTo>
                  <a:pt x="901422" y="1305554"/>
                </a:lnTo>
                <a:lnTo>
                  <a:pt x="912862" y="1305554"/>
                </a:lnTo>
                <a:lnTo>
                  <a:pt x="924301" y="1305554"/>
                </a:lnTo>
                <a:lnTo>
                  <a:pt x="935741" y="1305554"/>
                </a:lnTo>
                <a:lnTo>
                  <a:pt x="947180" y="1305554"/>
                </a:lnTo>
                <a:lnTo>
                  <a:pt x="958620" y="1305554"/>
                </a:lnTo>
                <a:lnTo>
                  <a:pt x="970059" y="1305554"/>
                </a:lnTo>
                <a:lnTo>
                  <a:pt x="981499" y="1305554"/>
                </a:lnTo>
                <a:lnTo>
                  <a:pt x="992938" y="1305554"/>
                </a:lnTo>
                <a:lnTo>
                  <a:pt x="1004378" y="1305554"/>
                </a:lnTo>
                <a:lnTo>
                  <a:pt x="1015818" y="1305554"/>
                </a:lnTo>
                <a:lnTo>
                  <a:pt x="1027257" y="1305554"/>
                </a:lnTo>
                <a:lnTo>
                  <a:pt x="1038697" y="1305554"/>
                </a:lnTo>
                <a:lnTo>
                  <a:pt x="1050136" y="1305554"/>
                </a:lnTo>
                <a:lnTo>
                  <a:pt x="1061576" y="1305554"/>
                </a:lnTo>
                <a:lnTo>
                  <a:pt x="1073015" y="1305554"/>
                </a:lnTo>
                <a:lnTo>
                  <a:pt x="1084455" y="1305554"/>
                </a:lnTo>
                <a:lnTo>
                  <a:pt x="1095894" y="1305554"/>
                </a:lnTo>
                <a:lnTo>
                  <a:pt x="1107334" y="1305554"/>
                </a:lnTo>
                <a:lnTo>
                  <a:pt x="1118773" y="1305554"/>
                </a:lnTo>
                <a:lnTo>
                  <a:pt x="1130213" y="1305554"/>
                </a:lnTo>
                <a:lnTo>
                  <a:pt x="1141652" y="1305554"/>
                </a:lnTo>
                <a:lnTo>
                  <a:pt x="1153092" y="1305554"/>
                </a:lnTo>
                <a:lnTo>
                  <a:pt x="1164531" y="1305554"/>
                </a:lnTo>
                <a:lnTo>
                  <a:pt x="1175971" y="1305554"/>
                </a:lnTo>
                <a:lnTo>
                  <a:pt x="1187406" y="1305554"/>
                </a:lnTo>
                <a:lnTo>
                  <a:pt x="1198845" y="1305554"/>
                </a:lnTo>
                <a:lnTo>
                  <a:pt x="1210285" y="1305554"/>
                </a:lnTo>
                <a:lnTo>
                  <a:pt x="1221724" y="1305554"/>
                </a:lnTo>
                <a:lnTo>
                  <a:pt x="1233164" y="1305554"/>
                </a:lnTo>
                <a:lnTo>
                  <a:pt x="1244603" y="1305554"/>
                </a:lnTo>
                <a:lnTo>
                  <a:pt x="1256043" y="1305554"/>
                </a:lnTo>
                <a:lnTo>
                  <a:pt x="1267482" y="1305554"/>
                </a:lnTo>
                <a:lnTo>
                  <a:pt x="1278922" y="1305554"/>
                </a:lnTo>
                <a:lnTo>
                  <a:pt x="1290361" y="1305554"/>
                </a:lnTo>
                <a:lnTo>
                  <a:pt x="1301801" y="1305554"/>
                </a:lnTo>
                <a:lnTo>
                  <a:pt x="1313240" y="1305554"/>
                </a:lnTo>
                <a:lnTo>
                  <a:pt x="1324680" y="1305554"/>
                </a:lnTo>
                <a:lnTo>
                  <a:pt x="1336120" y="1305554"/>
                </a:lnTo>
                <a:lnTo>
                  <a:pt x="1347559" y="1305554"/>
                </a:lnTo>
                <a:lnTo>
                  <a:pt x="1358999" y="1305554"/>
                </a:lnTo>
                <a:lnTo>
                  <a:pt x="1370438" y="1305554"/>
                </a:lnTo>
                <a:lnTo>
                  <a:pt x="1381878" y="1305554"/>
                </a:lnTo>
                <a:lnTo>
                  <a:pt x="1393317" y="1305554"/>
                </a:lnTo>
                <a:lnTo>
                  <a:pt x="1404757" y="1305554"/>
                </a:lnTo>
                <a:lnTo>
                  <a:pt x="1416196" y="1305554"/>
                </a:lnTo>
                <a:lnTo>
                  <a:pt x="1427636" y="1305554"/>
                </a:lnTo>
                <a:lnTo>
                  <a:pt x="1439075" y="1305554"/>
                </a:lnTo>
                <a:lnTo>
                  <a:pt x="1450515" y="1305554"/>
                </a:lnTo>
                <a:lnTo>
                  <a:pt x="1461954" y="1305554"/>
                </a:lnTo>
                <a:lnTo>
                  <a:pt x="1473394" y="1305554"/>
                </a:lnTo>
                <a:lnTo>
                  <a:pt x="1484833" y="1305554"/>
                </a:lnTo>
                <a:lnTo>
                  <a:pt x="1496273" y="1305554"/>
                </a:lnTo>
                <a:lnTo>
                  <a:pt x="1507712" y="1305554"/>
                </a:lnTo>
                <a:lnTo>
                  <a:pt x="1519152" y="1305554"/>
                </a:lnTo>
                <a:lnTo>
                  <a:pt x="1530591" y="1305554"/>
                </a:lnTo>
                <a:lnTo>
                  <a:pt x="1542031" y="1305554"/>
                </a:lnTo>
                <a:lnTo>
                  <a:pt x="1553471" y="1305554"/>
                </a:lnTo>
                <a:lnTo>
                  <a:pt x="1564910" y="1305554"/>
                </a:lnTo>
                <a:lnTo>
                  <a:pt x="1576349" y="1305554"/>
                </a:lnTo>
                <a:lnTo>
                  <a:pt x="1587789" y="1305554"/>
                </a:lnTo>
                <a:lnTo>
                  <a:pt x="1599229" y="1305554"/>
                </a:lnTo>
                <a:lnTo>
                  <a:pt x="1610668" y="1305554"/>
                </a:lnTo>
                <a:lnTo>
                  <a:pt x="1622107" y="1305554"/>
                </a:lnTo>
                <a:lnTo>
                  <a:pt x="1633547" y="1305554"/>
                </a:lnTo>
                <a:lnTo>
                  <a:pt x="1644987" y="1305554"/>
                </a:lnTo>
                <a:lnTo>
                  <a:pt x="1656426" y="1305554"/>
                </a:lnTo>
                <a:lnTo>
                  <a:pt x="1667866" y="1305554"/>
                </a:lnTo>
                <a:lnTo>
                  <a:pt x="1679305" y="1305554"/>
                </a:lnTo>
                <a:lnTo>
                  <a:pt x="1690745" y="1305554"/>
                </a:lnTo>
                <a:lnTo>
                  <a:pt x="1702184" y="1305554"/>
                </a:lnTo>
                <a:lnTo>
                  <a:pt x="1713619" y="1305554"/>
                </a:lnTo>
                <a:lnTo>
                  <a:pt x="1725063" y="1305554"/>
                </a:lnTo>
                <a:lnTo>
                  <a:pt x="1736498" y="1305554"/>
                </a:lnTo>
                <a:lnTo>
                  <a:pt x="1747938" y="1305554"/>
                </a:lnTo>
                <a:lnTo>
                  <a:pt x="1759377" y="1305554"/>
                </a:lnTo>
                <a:lnTo>
                  <a:pt x="1770817" y="1305554"/>
                </a:lnTo>
                <a:lnTo>
                  <a:pt x="1782256" y="1305554"/>
                </a:lnTo>
                <a:lnTo>
                  <a:pt x="1793696" y="1305554"/>
                </a:lnTo>
                <a:lnTo>
                  <a:pt x="1805135" y="1305554"/>
                </a:lnTo>
                <a:lnTo>
                  <a:pt x="1816575" y="1305554"/>
                </a:lnTo>
                <a:lnTo>
                  <a:pt x="1828014" y="1305554"/>
                </a:lnTo>
                <a:lnTo>
                  <a:pt x="1839454" y="1305554"/>
                </a:lnTo>
                <a:lnTo>
                  <a:pt x="1850893" y="1305554"/>
                </a:lnTo>
                <a:lnTo>
                  <a:pt x="1862333" y="1305554"/>
                </a:lnTo>
                <a:lnTo>
                  <a:pt x="1873772" y="1305554"/>
                </a:lnTo>
                <a:lnTo>
                  <a:pt x="1885212" y="1305554"/>
                </a:lnTo>
                <a:lnTo>
                  <a:pt x="1896651" y="1305554"/>
                </a:lnTo>
                <a:lnTo>
                  <a:pt x="1908091" y="1305554"/>
                </a:lnTo>
                <a:lnTo>
                  <a:pt x="1919531" y="1305554"/>
                </a:lnTo>
                <a:lnTo>
                  <a:pt x="1930970" y="1305554"/>
                </a:lnTo>
                <a:lnTo>
                  <a:pt x="1942409" y="1305554"/>
                </a:lnTo>
                <a:lnTo>
                  <a:pt x="1953849" y="1305554"/>
                </a:lnTo>
                <a:lnTo>
                  <a:pt x="1965289" y="1305554"/>
                </a:lnTo>
                <a:lnTo>
                  <a:pt x="1976728" y="1305554"/>
                </a:lnTo>
                <a:lnTo>
                  <a:pt x="1988168" y="1305554"/>
                </a:lnTo>
                <a:lnTo>
                  <a:pt x="1999607" y="1305554"/>
                </a:lnTo>
                <a:lnTo>
                  <a:pt x="2011047" y="1305554"/>
                </a:lnTo>
                <a:lnTo>
                  <a:pt x="2022486" y="1305554"/>
                </a:lnTo>
                <a:lnTo>
                  <a:pt x="2033926" y="1305554"/>
                </a:lnTo>
                <a:lnTo>
                  <a:pt x="2045365" y="1305554"/>
                </a:lnTo>
                <a:lnTo>
                  <a:pt x="2056805" y="1305554"/>
                </a:lnTo>
                <a:lnTo>
                  <a:pt x="2068244" y="1305554"/>
                </a:lnTo>
                <a:lnTo>
                  <a:pt x="2079684" y="1305554"/>
                </a:lnTo>
                <a:lnTo>
                  <a:pt x="2091123" y="1305554"/>
                </a:lnTo>
                <a:lnTo>
                  <a:pt x="2102563" y="1305554"/>
                </a:lnTo>
                <a:lnTo>
                  <a:pt x="2114002" y="1305554"/>
                </a:lnTo>
                <a:lnTo>
                  <a:pt x="2125442" y="1305554"/>
                </a:lnTo>
                <a:lnTo>
                  <a:pt x="2136882" y="1305554"/>
                </a:lnTo>
                <a:lnTo>
                  <a:pt x="2148321" y="1305554"/>
                </a:lnTo>
                <a:lnTo>
                  <a:pt x="2159760" y="1305554"/>
                </a:lnTo>
                <a:lnTo>
                  <a:pt x="2171200" y="1305554"/>
                </a:lnTo>
                <a:lnTo>
                  <a:pt x="2182640" y="1305554"/>
                </a:lnTo>
                <a:lnTo>
                  <a:pt x="2194079" y="1305554"/>
                </a:lnTo>
                <a:lnTo>
                  <a:pt x="2205519" y="1305554"/>
                </a:lnTo>
                <a:lnTo>
                  <a:pt x="2216958" y="1305554"/>
                </a:lnTo>
                <a:lnTo>
                  <a:pt x="2228393" y="1305554"/>
                </a:lnTo>
                <a:lnTo>
                  <a:pt x="2239837" y="1305554"/>
                </a:lnTo>
                <a:lnTo>
                  <a:pt x="2251272" y="1305554"/>
                </a:lnTo>
                <a:lnTo>
                  <a:pt x="2262716" y="1305554"/>
                </a:lnTo>
                <a:lnTo>
                  <a:pt x="2274151" y="1305554"/>
                </a:lnTo>
                <a:lnTo>
                  <a:pt x="2285591" y="1305554"/>
                </a:lnTo>
                <a:lnTo>
                  <a:pt x="2297030" y="1305554"/>
                </a:lnTo>
                <a:lnTo>
                  <a:pt x="2308470" y="1305554"/>
                </a:lnTo>
                <a:lnTo>
                  <a:pt x="2319909" y="1305554"/>
                </a:lnTo>
                <a:lnTo>
                  <a:pt x="2331349" y="1305554"/>
                </a:lnTo>
                <a:lnTo>
                  <a:pt x="2342788" y="1305554"/>
                </a:lnTo>
                <a:lnTo>
                  <a:pt x="2354228" y="1305554"/>
                </a:lnTo>
                <a:lnTo>
                  <a:pt x="2365667" y="1305554"/>
                </a:lnTo>
                <a:lnTo>
                  <a:pt x="2377107" y="1305554"/>
                </a:lnTo>
                <a:lnTo>
                  <a:pt x="2388546" y="1305554"/>
                </a:lnTo>
                <a:lnTo>
                  <a:pt x="2399986" y="1305554"/>
                </a:lnTo>
                <a:lnTo>
                  <a:pt x="2411425" y="1305554"/>
                </a:lnTo>
                <a:lnTo>
                  <a:pt x="2422865" y="1305554"/>
                </a:lnTo>
                <a:lnTo>
                  <a:pt x="2434304" y="1305554"/>
                </a:lnTo>
                <a:lnTo>
                  <a:pt x="2445744" y="1305554"/>
                </a:lnTo>
                <a:lnTo>
                  <a:pt x="2457184" y="1305554"/>
                </a:lnTo>
                <a:lnTo>
                  <a:pt x="2468623" y="1305554"/>
                </a:lnTo>
                <a:lnTo>
                  <a:pt x="2480062" y="1305554"/>
                </a:lnTo>
                <a:lnTo>
                  <a:pt x="2491502" y="1305554"/>
                </a:lnTo>
                <a:lnTo>
                  <a:pt x="2502942" y="1305554"/>
                </a:lnTo>
                <a:lnTo>
                  <a:pt x="2514381" y="1305554"/>
                </a:lnTo>
                <a:lnTo>
                  <a:pt x="2525821" y="1305554"/>
                </a:lnTo>
                <a:lnTo>
                  <a:pt x="2537260" y="1305554"/>
                </a:lnTo>
                <a:lnTo>
                  <a:pt x="2548700" y="1305554"/>
                </a:lnTo>
                <a:lnTo>
                  <a:pt x="2560139" y="1305554"/>
                </a:lnTo>
                <a:lnTo>
                  <a:pt x="2571579" y="1305554"/>
                </a:lnTo>
                <a:lnTo>
                  <a:pt x="2583018" y="1305554"/>
                </a:lnTo>
                <a:lnTo>
                  <a:pt x="2594458" y="1305554"/>
                </a:lnTo>
                <a:lnTo>
                  <a:pt x="2605897" y="1305554"/>
                </a:lnTo>
                <a:lnTo>
                  <a:pt x="2617337" y="1305554"/>
                </a:lnTo>
                <a:lnTo>
                  <a:pt x="2628776" y="1305554"/>
                </a:lnTo>
                <a:lnTo>
                  <a:pt x="2640216" y="1305554"/>
                </a:lnTo>
                <a:lnTo>
                  <a:pt x="2651655" y="1305554"/>
                </a:lnTo>
                <a:lnTo>
                  <a:pt x="2663095" y="1305554"/>
                </a:lnTo>
                <a:lnTo>
                  <a:pt x="2674535" y="1305554"/>
                </a:lnTo>
                <a:lnTo>
                  <a:pt x="2685974" y="1305554"/>
                </a:lnTo>
                <a:lnTo>
                  <a:pt x="2697413" y="1305554"/>
                </a:lnTo>
                <a:lnTo>
                  <a:pt x="2708853" y="1305554"/>
                </a:lnTo>
                <a:lnTo>
                  <a:pt x="2720293" y="1305554"/>
                </a:lnTo>
                <a:lnTo>
                  <a:pt x="2731727" y="1305554"/>
                </a:lnTo>
                <a:lnTo>
                  <a:pt x="2743172" y="1305554"/>
                </a:lnTo>
                <a:lnTo>
                  <a:pt x="2754611" y="1305554"/>
                </a:lnTo>
                <a:lnTo>
                  <a:pt x="2766046" y="1305554"/>
                </a:lnTo>
                <a:lnTo>
                  <a:pt x="2777490" y="1305554"/>
                </a:lnTo>
                <a:lnTo>
                  <a:pt x="2788925" y="1305554"/>
                </a:lnTo>
                <a:lnTo>
                  <a:pt x="2800364" y="1305554"/>
                </a:lnTo>
                <a:lnTo>
                  <a:pt x="2811804" y="1305554"/>
                </a:lnTo>
                <a:lnTo>
                  <a:pt x="2823243" y="1305554"/>
                </a:lnTo>
                <a:lnTo>
                  <a:pt x="2834683" y="1305554"/>
                </a:lnTo>
                <a:lnTo>
                  <a:pt x="2846123" y="1305554"/>
                </a:lnTo>
                <a:lnTo>
                  <a:pt x="2857562" y="1305554"/>
                </a:lnTo>
                <a:lnTo>
                  <a:pt x="2869001" y="1305554"/>
                </a:lnTo>
                <a:lnTo>
                  <a:pt x="2880441" y="1305554"/>
                </a:lnTo>
                <a:lnTo>
                  <a:pt x="2891881" y="1305554"/>
                </a:lnTo>
                <a:lnTo>
                  <a:pt x="2903320" y="1305554"/>
                </a:lnTo>
                <a:lnTo>
                  <a:pt x="2914760" y="1305554"/>
                </a:lnTo>
                <a:lnTo>
                  <a:pt x="2926199" y="1305554"/>
                </a:lnTo>
                <a:lnTo>
                  <a:pt x="2937639" y="1305554"/>
                </a:lnTo>
                <a:lnTo>
                  <a:pt x="2949078" y="1305554"/>
                </a:lnTo>
                <a:lnTo>
                  <a:pt x="2960518" y="1305554"/>
                </a:lnTo>
                <a:lnTo>
                  <a:pt x="2971957" y="1305554"/>
                </a:lnTo>
                <a:lnTo>
                  <a:pt x="2983397" y="1305554"/>
                </a:lnTo>
                <a:lnTo>
                  <a:pt x="2994837" y="1305554"/>
                </a:lnTo>
                <a:lnTo>
                  <a:pt x="3006276" y="1305554"/>
                </a:lnTo>
                <a:lnTo>
                  <a:pt x="3017715" y="1305554"/>
                </a:lnTo>
                <a:lnTo>
                  <a:pt x="3029155" y="1305554"/>
                </a:lnTo>
                <a:lnTo>
                  <a:pt x="3040594" y="1305554"/>
                </a:lnTo>
                <a:lnTo>
                  <a:pt x="3052034" y="1305554"/>
                </a:lnTo>
                <a:lnTo>
                  <a:pt x="3063474" y="1305554"/>
                </a:lnTo>
                <a:lnTo>
                  <a:pt x="3074913" y="1305554"/>
                </a:lnTo>
                <a:lnTo>
                  <a:pt x="3086352" y="1305554"/>
                </a:lnTo>
                <a:lnTo>
                  <a:pt x="3097792" y="1304054"/>
                </a:lnTo>
                <a:lnTo>
                  <a:pt x="3109232" y="402631"/>
                </a:lnTo>
                <a:lnTo>
                  <a:pt x="3120671" y="0"/>
                </a:lnTo>
                <a:lnTo>
                  <a:pt x="3132111" y="1135785"/>
                </a:lnTo>
                <a:lnTo>
                  <a:pt x="3143550" y="1305554"/>
                </a:lnTo>
                <a:lnTo>
                  <a:pt x="3154990" y="1305554"/>
                </a:lnTo>
                <a:lnTo>
                  <a:pt x="3166429" y="1305554"/>
                </a:lnTo>
                <a:lnTo>
                  <a:pt x="3177869" y="1305554"/>
                </a:lnTo>
                <a:lnTo>
                  <a:pt x="3189308" y="1305554"/>
                </a:lnTo>
                <a:lnTo>
                  <a:pt x="3200748" y="1305554"/>
                </a:lnTo>
                <a:lnTo>
                  <a:pt x="3212187" y="1305554"/>
                </a:lnTo>
                <a:lnTo>
                  <a:pt x="3223627" y="1305554"/>
                </a:lnTo>
                <a:lnTo>
                  <a:pt x="3235066" y="1305554"/>
                </a:lnTo>
                <a:lnTo>
                  <a:pt x="3246501" y="1305554"/>
                </a:lnTo>
                <a:lnTo>
                  <a:pt x="3257945" y="1305554"/>
                </a:lnTo>
                <a:lnTo>
                  <a:pt x="3269385" y="1305554"/>
                </a:lnTo>
                <a:lnTo>
                  <a:pt x="3280825" y="1305554"/>
                </a:lnTo>
                <a:lnTo>
                  <a:pt x="3292264" y="1305554"/>
                </a:lnTo>
                <a:lnTo>
                  <a:pt x="3303699" y="1305554"/>
                </a:lnTo>
                <a:lnTo>
                  <a:pt x="3315143" y="1305554"/>
                </a:lnTo>
                <a:lnTo>
                  <a:pt x="3326578" y="1305554"/>
                </a:lnTo>
                <a:lnTo>
                  <a:pt x="3338017" y="1305554"/>
                </a:lnTo>
                <a:lnTo>
                  <a:pt x="3349457" y="1305554"/>
                </a:lnTo>
                <a:lnTo>
                  <a:pt x="3360896" y="1305554"/>
                </a:lnTo>
                <a:lnTo>
                  <a:pt x="3372336" y="1305554"/>
                </a:lnTo>
                <a:lnTo>
                  <a:pt x="3383776" y="1305554"/>
                </a:lnTo>
                <a:lnTo>
                  <a:pt x="3395215" y="1305554"/>
                </a:lnTo>
                <a:lnTo>
                  <a:pt x="3406654" y="1305554"/>
                </a:lnTo>
                <a:lnTo>
                  <a:pt x="3418094" y="1305554"/>
                </a:lnTo>
                <a:lnTo>
                  <a:pt x="3429534" y="1305554"/>
                </a:lnTo>
                <a:lnTo>
                  <a:pt x="3440973" y="1305554"/>
                </a:lnTo>
                <a:lnTo>
                  <a:pt x="3452413" y="1305554"/>
                </a:lnTo>
                <a:lnTo>
                  <a:pt x="3463852" y="1305554"/>
                </a:lnTo>
                <a:lnTo>
                  <a:pt x="3475292" y="1305554"/>
                </a:lnTo>
                <a:lnTo>
                  <a:pt x="3486731" y="1305554"/>
                </a:lnTo>
                <a:lnTo>
                  <a:pt x="3498171" y="1305554"/>
                </a:lnTo>
                <a:lnTo>
                  <a:pt x="3509610" y="1305554"/>
                </a:lnTo>
                <a:lnTo>
                  <a:pt x="3521050" y="1305554"/>
                </a:lnTo>
                <a:lnTo>
                  <a:pt x="3532489" y="1305554"/>
                </a:lnTo>
                <a:lnTo>
                  <a:pt x="3543929" y="1305554"/>
                </a:lnTo>
                <a:lnTo>
                  <a:pt x="3555368" y="1305554"/>
                </a:lnTo>
                <a:lnTo>
                  <a:pt x="3566808" y="1305554"/>
                </a:lnTo>
                <a:lnTo>
                  <a:pt x="3578247" y="1305554"/>
                </a:lnTo>
                <a:lnTo>
                  <a:pt x="3589687" y="1305554"/>
                </a:lnTo>
                <a:lnTo>
                  <a:pt x="3601127" y="1305554"/>
                </a:lnTo>
                <a:lnTo>
                  <a:pt x="3612566" y="1305554"/>
                </a:lnTo>
                <a:lnTo>
                  <a:pt x="3624005" y="1305554"/>
                </a:lnTo>
                <a:lnTo>
                  <a:pt x="3635445" y="1305554"/>
                </a:lnTo>
                <a:lnTo>
                  <a:pt x="3646885" y="1305554"/>
                </a:lnTo>
                <a:lnTo>
                  <a:pt x="3658324" y="1305554"/>
                </a:lnTo>
                <a:lnTo>
                  <a:pt x="3669764" y="1305554"/>
                </a:lnTo>
                <a:lnTo>
                  <a:pt x="3681203" y="1305554"/>
                </a:lnTo>
                <a:lnTo>
                  <a:pt x="3692643" y="1305554"/>
                </a:lnTo>
                <a:lnTo>
                  <a:pt x="3704082" y="1305554"/>
                </a:lnTo>
                <a:lnTo>
                  <a:pt x="3715522" y="1305554"/>
                </a:lnTo>
                <a:lnTo>
                  <a:pt x="3726961" y="1305554"/>
                </a:lnTo>
                <a:lnTo>
                  <a:pt x="3738401" y="1305554"/>
                </a:lnTo>
                <a:lnTo>
                  <a:pt x="3749840" y="1305554"/>
                </a:lnTo>
                <a:lnTo>
                  <a:pt x="3761280" y="1305554"/>
                </a:lnTo>
                <a:lnTo>
                  <a:pt x="3772719" y="1305554"/>
                </a:lnTo>
                <a:lnTo>
                  <a:pt x="3784154" y="1305554"/>
                </a:lnTo>
                <a:lnTo>
                  <a:pt x="3795598" y="1305554"/>
                </a:lnTo>
                <a:lnTo>
                  <a:pt x="3807033" y="1305554"/>
                </a:lnTo>
                <a:lnTo>
                  <a:pt x="3818473" y="1305554"/>
                </a:lnTo>
                <a:lnTo>
                  <a:pt x="3829917" y="1305554"/>
                </a:lnTo>
                <a:lnTo>
                  <a:pt x="3841352" y="1305554"/>
                </a:lnTo>
                <a:lnTo>
                  <a:pt x="3852791" y="1305554"/>
                </a:lnTo>
                <a:lnTo>
                  <a:pt x="3864231" y="1305554"/>
                </a:lnTo>
                <a:lnTo>
                  <a:pt x="3875670" y="1305554"/>
                </a:lnTo>
                <a:lnTo>
                  <a:pt x="3887110" y="1305554"/>
                </a:lnTo>
                <a:lnTo>
                  <a:pt x="3898549" y="1305554"/>
                </a:lnTo>
                <a:lnTo>
                  <a:pt x="3909989" y="1305554"/>
                </a:lnTo>
                <a:lnTo>
                  <a:pt x="3921447" y="1305554"/>
                </a:lnTo>
                <a:lnTo>
                  <a:pt x="3932878" y="1305554"/>
                </a:lnTo>
                <a:lnTo>
                  <a:pt x="3944307" y="1305554"/>
                </a:lnTo>
                <a:lnTo>
                  <a:pt x="3955737" y="1305554"/>
                </a:lnTo>
                <a:lnTo>
                  <a:pt x="3967167" y="1305554"/>
                </a:lnTo>
                <a:lnTo>
                  <a:pt x="3978645" y="1305554"/>
                </a:lnTo>
                <a:lnTo>
                  <a:pt x="3990075" y="1305554"/>
                </a:lnTo>
                <a:lnTo>
                  <a:pt x="4001505" y="1305554"/>
                </a:lnTo>
                <a:lnTo>
                  <a:pt x="4012935" y="1305554"/>
                </a:lnTo>
                <a:lnTo>
                  <a:pt x="4024365" y="1305554"/>
                </a:lnTo>
                <a:lnTo>
                  <a:pt x="4035843" y="1305554"/>
                </a:lnTo>
                <a:lnTo>
                  <a:pt x="4047273" y="1305554"/>
                </a:lnTo>
                <a:lnTo>
                  <a:pt x="4058702" y="1305554"/>
                </a:lnTo>
                <a:lnTo>
                  <a:pt x="4070133" y="1305554"/>
                </a:lnTo>
                <a:lnTo>
                  <a:pt x="4081563" y="1305554"/>
                </a:lnTo>
                <a:lnTo>
                  <a:pt x="4093040" y="1305554"/>
                </a:lnTo>
                <a:lnTo>
                  <a:pt x="4104471" y="1305554"/>
                </a:lnTo>
                <a:lnTo>
                  <a:pt x="4115900" y="1305554"/>
                </a:lnTo>
                <a:lnTo>
                  <a:pt x="4127330" y="1305554"/>
                </a:lnTo>
                <a:lnTo>
                  <a:pt x="4138760" y="1305554"/>
                </a:lnTo>
                <a:lnTo>
                  <a:pt x="4150238" y="1305554"/>
                </a:lnTo>
                <a:lnTo>
                  <a:pt x="4161668" y="1305554"/>
                </a:lnTo>
                <a:lnTo>
                  <a:pt x="4173098" y="1305554"/>
                </a:lnTo>
                <a:lnTo>
                  <a:pt x="4184528" y="1305554"/>
                </a:lnTo>
                <a:lnTo>
                  <a:pt x="4195958" y="1305554"/>
                </a:lnTo>
                <a:lnTo>
                  <a:pt x="4207436" y="1305554"/>
                </a:lnTo>
                <a:lnTo>
                  <a:pt x="4218865" y="1305554"/>
                </a:lnTo>
                <a:lnTo>
                  <a:pt x="4230296" y="1305554"/>
                </a:lnTo>
                <a:lnTo>
                  <a:pt x="4241726" y="1305554"/>
                </a:lnTo>
                <a:lnTo>
                  <a:pt x="4253156" y="1305554"/>
                </a:lnTo>
                <a:lnTo>
                  <a:pt x="4264634" y="1305554"/>
                </a:lnTo>
                <a:lnTo>
                  <a:pt x="4276063" y="1305554"/>
                </a:lnTo>
                <a:lnTo>
                  <a:pt x="4287493" y="1305554"/>
                </a:lnTo>
                <a:lnTo>
                  <a:pt x="4298923" y="1305554"/>
                </a:lnTo>
                <a:lnTo>
                  <a:pt x="4310353" y="1305554"/>
                </a:lnTo>
                <a:lnTo>
                  <a:pt x="4321831" y="1305554"/>
                </a:lnTo>
                <a:lnTo>
                  <a:pt x="4333261" y="1305554"/>
                </a:lnTo>
                <a:lnTo>
                  <a:pt x="4344691" y="1305554"/>
                </a:lnTo>
                <a:lnTo>
                  <a:pt x="4356121" y="1305554"/>
                </a:lnTo>
                <a:lnTo>
                  <a:pt x="4367551" y="1305554"/>
                </a:lnTo>
                <a:lnTo>
                  <a:pt x="4379028" y="1305554"/>
                </a:lnTo>
                <a:lnTo>
                  <a:pt x="4390458" y="1305554"/>
                </a:lnTo>
                <a:lnTo>
                  <a:pt x="4401889" y="1305554"/>
                </a:lnTo>
                <a:lnTo>
                  <a:pt x="4413319" y="1305554"/>
                </a:lnTo>
                <a:lnTo>
                  <a:pt x="4424749" y="1305554"/>
                </a:lnTo>
                <a:lnTo>
                  <a:pt x="4436226" y="1305554"/>
                </a:lnTo>
                <a:lnTo>
                  <a:pt x="4447656" y="1305554"/>
                </a:lnTo>
                <a:lnTo>
                  <a:pt x="4459086" y="1305554"/>
                </a:lnTo>
                <a:lnTo>
                  <a:pt x="4470516" y="1305554"/>
                </a:lnTo>
                <a:lnTo>
                  <a:pt x="4481946" y="1305554"/>
                </a:lnTo>
                <a:lnTo>
                  <a:pt x="4493424" y="1305554"/>
                </a:lnTo>
                <a:lnTo>
                  <a:pt x="4504854" y="1305554"/>
                </a:lnTo>
                <a:lnTo>
                  <a:pt x="4516284" y="1305554"/>
                </a:lnTo>
                <a:lnTo>
                  <a:pt x="4527714" y="1305554"/>
                </a:lnTo>
                <a:lnTo>
                  <a:pt x="4539144" y="1305554"/>
                </a:lnTo>
                <a:lnTo>
                  <a:pt x="4550621" y="1305554"/>
                </a:lnTo>
                <a:lnTo>
                  <a:pt x="4562051" y="1305554"/>
                </a:lnTo>
                <a:lnTo>
                  <a:pt x="4573482" y="1305554"/>
                </a:lnTo>
                <a:lnTo>
                  <a:pt x="4584912" y="1305554"/>
                </a:lnTo>
                <a:lnTo>
                  <a:pt x="4596341" y="1305554"/>
                </a:lnTo>
                <a:lnTo>
                  <a:pt x="4607771" y="1305554"/>
                </a:lnTo>
                <a:lnTo>
                  <a:pt x="4619249" y="1305554"/>
                </a:lnTo>
                <a:lnTo>
                  <a:pt x="4630679" y="1305554"/>
                </a:lnTo>
                <a:lnTo>
                  <a:pt x="4642109" y="1305554"/>
                </a:lnTo>
                <a:lnTo>
                  <a:pt x="4653539" y="1305554"/>
                </a:lnTo>
                <a:lnTo>
                  <a:pt x="4664969" y="1305554"/>
                </a:lnTo>
                <a:lnTo>
                  <a:pt x="4676447" y="1305554"/>
                </a:lnTo>
                <a:lnTo>
                  <a:pt x="4687877" y="1305554"/>
                </a:lnTo>
                <a:lnTo>
                  <a:pt x="4699306" y="1305554"/>
                </a:lnTo>
                <a:lnTo>
                  <a:pt x="4710737" y="1305554"/>
                </a:lnTo>
                <a:lnTo>
                  <a:pt x="4722167" y="1305554"/>
                </a:lnTo>
                <a:lnTo>
                  <a:pt x="4733644" y="1305554"/>
                </a:lnTo>
                <a:lnTo>
                  <a:pt x="4745075" y="1305554"/>
                </a:lnTo>
                <a:lnTo>
                  <a:pt x="4756504" y="1305554"/>
                </a:lnTo>
                <a:lnTo>
                  <a:pt x="4767934" y="1305554"/>
                </a:lnTo>
                <a:lnTo>
                  <a:pt x="4779364" y="1305554"/>
                </a:lnTo>
                <a:lnTo>
                  <a:pt x="4790842" y="1305554"/>
                </a:lnTo>
                <a:lnTo>
                  <a:pt x="4802272" y="1305554"/>
                </a:lnTo>
                <a:lnTo>
                  <a:pt x="4813702" y="1305554"/>
                </a:lnTo>
                <a:lnTo>
                  <a:pt x="4825132" y="1305554"/>
                </a:lnTo>
                <a:lnTo>
                  <a:pt x="4836562" y="1305554"/>
                </a:lnTo>
                <a:lnTo>
                  <a:pt x="4848040" y="1305554"/>
                </a:lnTo>
                <a:lnTo>
                  <a:pt x="4859469" y="1305554"/>
                </a:lnTo>
                <a:lnTo>
                  <a:pt x="4870899" y="1305554"/>
                </a:lnTo>
                <a:lnTo>
                  <a:pt x="4882330" y="1305554"/>
                </a:lnTo>
                <a:lnTo>
                  <a:pt x="4893760" y="1305554"/>
                </a:lnTo>
                <a:lnTo>
                  <a:pt x="4905237" y="1305554"/>
                </a:lnTo>
                <a:lnTo>
                  <a:pt x="4916667" y="1305554"/>
                </a:lnTo>
                <a:lnTo>
                  <a:pt x="4928097" y="1305554"/>
                </a:lnTo>
                <a:lnTo>
                  <a:pt x="4939527" y="1305554"/>
                </a:lnTo>
                <a:lnTo>
                  <a:pt x="4950957" y="1305554"/>
                </a:lnTo>
                <a:lnTo>
                  <a:pt x="4962435" y="1305554"/>
                </a:lnTo>
                <a:lnTo>
                  <a:pt x="4973865" y="1305554"/>
                </a:lnTo>
                <a:lnTo>
                  <a:pt x="4985295" y="1305554"/>
                </a:lnTo>
                <a:lnTo>
                  <a:pt x="4996725" y="1305554"/>
                </a:lnTo>
                <a:lnTo>
                  <a:pt x="5008155" y="1305554"/>
                </a:lnTo>
                <a:lnTo>
                  <a:pt x="5019632" y="1305554"/>
                </a:lnTo>
                <a:lnTo>
                  <a:pt x="5031062" y="1305554"/>
                </a:lnTo>
                <a:lnTo>
                  <a:pt x="5042492" y="1305554"/>
                </a:lnTo>
                <a:lnTo>
                  <a:pt x="5053923" y="1305554"/>
                </a:lnTo>
                <a:lnTo>
                  <a:pt x="5065353" y="1305554"/>
                </a:lnTo>
                <a:lnTo>
                  <a:pt x="5076830" y="1305554"/>
                </a:lnTo>
                <a:lnTo>
                  <a:pt x="5088260" y="1305554"/>
                </a:lnTo>
                <a:lnTo>
                  <a:pt x="5099690" y="1305554"/>
                </a:lnTo>
                <a:lnTo>
                  <a:pt x="5111120" y="1305554"/>
                </a:lnTo>
                <a:lnTo>
                  <a:pt x="5122550" y="1305554"/>
                </a:lnTo>
                <a:lnTo>
                  <a:pt x="5134028" y="1305554"/>
                </a:lnTo>
                <a:lnTo>
                  <a:pt x="5145458" y="1305554"/>
                </a:lnTo>
                <a:lnTo>
                  <a:pt x="5156888" y="1305554"/>
                </a:lnTo>
                <a:lnTo>
                  <a:pt x="5168318" y="1305554"/>
                </a:lnTo>
                <a:lnTo>
                  <a:pt x="5179747" y="1305554"/>
                </a:lnTo>
                <a:lnTo>
                  <a:pt x="5191225" y="1305554"/>
                </a:lnTo>
                <a:lnTo>
                  <a:pt x="5202655" y="1305554"/>
                </a:lnTo>
                <a:lnTo>
                  <a:pt x="5214085" y="1305554"/>
                </a:lnTo>
                <a:lnTo>
                  <a:pt x="5225515" y="1305554"/>
                </a:lnTo>
                <a:lnTo>
                  <a:pt x="5236945" y="1305554"/>
                </a:lnTo>
                <a:lnTo>
                  <a:pt x="5248423" y="1305554"/>
                </a:lnTo>
                <a:lnTo>
                  <a:pt x="5259853" y="1305554"/>
                </a:lnTo>
                <a:lnTo>
                  <a:pt x="5271283" y="1305554"/>
                </a:lnTo>
                <a:lnTo>
                  <a:pt x="5282713" y="1305554"/>
                </a:lnTo>
                <a:lnTo>
                  <a:pt x="5294143" y="1305554"/>
                </a:lnTo>
                <a:lnTo>
                  <a:pt x="5305621" y="1305554"/>
                </a:lnTo>
                <a:lnTo>
                  <a:pt x="5317051" y="1305554"/>
                </a:lnTo>
                <a:lnTo>
                  <a:pt x="5328481" y="1305554"/>
                </a:lnTo>
                <a:lnTo>
                  <a:pt x="5339910" y="1305554"/>
                </a:lnTo>
                <a:lnTo>
                  <a:pt x="5351340" y="1305554"/>
                </a:lnTo>
                <a:lnTo>
                  <a:pt x="5362818" y="1305554"/>
                </a:lnTo>
                <a:lnTo>
                  <a:pt x="5374248" y="1305554"/>
                </a:lnTo>
                <a:lnTo>
                  <a:pt x="5385678" y="1305554"/>
                </a:lnTo>
                <a:lnTo>
                  <a:pt x="5397108" y="1305554"/>
                </a:lnTo>
                <a:lnTo>
                  <a:pt x="5408538" y="1305554"/>
                </a:lnTo>
                <a:lnTo>
                  <a:pt x="5420016" y="1305554"/>
                </a:lnTo>
                <a:lnTo>
                  <a:pt x="5431446" y="1305554"/>
                </a:lnTo>
                <a:lnTo>
                  <a:pt x="5442876" y="1305554"/>
                </a:lnTo>
                <a:lnTo>
                  <a:pt x="5454306" y="1305554"/>
                </a:lnTo>
                <a:lnTo>
                  <a:pt x="5465736" y="1305554"/>
                </a:lnTo>
                <a:lnTo>
                  <a:pt x="5477214" y="1305554"/>
                </a:lnTo>
                <a:lnTo>
                  <a:pt x="5488643" y="1305554"/>
                </a:lnTo>
                <a:lnTo>
                  <a:pt x="5500073" y="1305554"/>
                </a:lnTo>
                <a:lnTo>
                  <a:pt x="5511503" y="1305554"/>
                </a:lnTo>
                <a:lnTo>
                  <a:pt x="5522933" y="1305554"/>
                </a:lnTo>
                <a:lnTo>
                  <a:pt x="5534411" y="1305554"/>
                </a:lnTo>
                <a:lnTo>
                  <a:pt x="5545841" y="1305554"/>
                </a:lnTo>
                <a:lnTo>
                  <a:pt x="5557271" y="1305554"/>
                </a:lnTo>
                <a:lnTo>
                  <a:pt x="5568701" y="1305554"/>
                </a:lnTo>
                <a:lnTo>
                  <a:pt x="5580131" y="1305554"/>
                </a:lnTo>
                <a:lnTo>
                  <a:pt x="5591609" y="1305554"/>
                </a:lnTo>
                <a:lnTo>
                  <a:pt x="5603038" y="1305554"/>
                </a:lnTo>
                <a:lnTo>
                  <a:pt x="5614469" y="1305554"/>
                </a:lnTo>
                <a:lnTo>
                  <a:pt x="5625899" y="1305554"/>
                </a:lnTo>
                <a:lnTo>
                  <a:pt x="5637329" y="1305554"/>
                </a:lnTo>
                <a:lnTo>
                  <a:pt x="5648759" y="1305554"/>
                </a:lnTo>
                <a:lnTo>
                  <a:pt x="5660236" y="1305554"/>
                </a:lnTo>
                <a:lnTo>
                  <a:pt x="5671666" y="1305554"/>
                </a:lnTo>
                <a:lnTo>
                  <a:pt x="5683096" y="1305554"/>
                </a:lnTo>
                <a:lnTo>
                  <a:pt x="5694526" y="1305554"/>
                </a:lnTo>
                <a:lnTo>
                  <a:pt x="5705956" y="1305554"/>
                </a:lnTo>
                <a:lnTo>
                  <a:pt x="5717434" y="1305554"/>
                </a:lnTo>
                <a:lnTo>
                  <a:pt x="5728864" y="1305554"/>
                </a:lnTo>
                <a:lnTo>
                  <a:pt x="5740294" y="1305554"/>
                </a:lnTo>
                <a:lnTo>
                  <a:pt x="5751724" y="1305554"/>
                </a:lnTo>
                <a:lnTo>
                  <a:pt x="5763154" y="1305554"/>
                </a:lnTo>
                <a:lnTo>
                  <a:pt x="5774631" y="1305554"/>
                </a:lnTo>
                <a:lnTo>
                  <a:pt x="5786062" y="1305554"/>
                </a:lnTo>
                <a:lnTo>
                  <a:pt x="5797492" y="1305554"/>
                </a:lnTo>
                <a:lnTo>
                  <a:pt x="5808921" y="1305554"/>
                </a:lnTo>
                <a:lnTo>
                  <a:pt x="5820351" y="1305554"/>
                </a:lnTo>
                <a:lnTo>
                  <a:pt x="5831829" y="1305554"/>
                </a:lnTo>
                <a:lnTo>
                  <a:pt x="5843259" y="1305554"/>
                </a:lnTo>
                <a:lnTo>
                  <a:pt x="5854689" y="1305554"/>
                </a:lnTo>
                <a:lnTo>
                  <a:pt x="5866119" y="1305554"/>
                </a:lnTo>
                <a:lnTo>
                  <a:pt x="5877549" y="1305554"/>
                </a:lnTo>
                <a:lnTo>
                  <a:pt x="5889027" y="1305554"/>
                </a:lnTo>
                <a:lnTo>
                  <a:pt x="5900457" y="1305554"/>
                </a:lnTo>
                <a:lnTo>
                  <a:pt x="5911887" y="1305554"/>
                </a:lnTo>
                <a:lnTo>
                  <a:pt x="5923317" y="1305554"/>
                </a:lnTo>
                <a:lnTo>
                  <a:pt x="5934747" y="1305554"/>
                </a:lnTo>
                <a:lnTo>
                  <a:pt x="5946225" y="1305554"/>
                </a:lnTo>
                <a:lnTo>
                  <a:pt x="5957655" y="1305554"/>
                </a:lnTo>
                <a:lnTo>
                  <a:pt x="5969084" y="1305554"/>
                </a:lnTo>
                <a:lnTo>
                  <a:pt x="5980514" y="1305554"/>
                </a:lnTo>
                <a:lnTo>
                  <a:pt x="5991944" y="1305554"/>
                </a:lnTo>
                <a:lnTo>
                  <a:pt x="6003422" y="1305554"/>
                </a:lnTo>
                <a:lnTo>
                  <a:pt x="6014852" y="1305554"/>
                </a:lnTo>
                <a:lnTo>
                  <a:pt x="6026282" y="1305554"/>
                </a:lnTo>
                <a:lnTo>
                  <a:pt x="6037712" y="1305554"/>
                </a:lnTo>
                <a:lnTo>
                  <a:pt x="6049142" y="1305554"/>
                </a:lnTo>
                <a:lnTo>
                  <a:pt x="6060620" y="1305554"/>
                </a:lnTo>
                <a:lnTo>
                  <a:pt x="6072049" y="1305554"/>
                </a:lnTo>
                <a:lnTo>
                  <a:pt x="6083480" y="1305554"/>
                </a:lnTo>
                <a:lnTo>
                  <a:pt x="6094910" y="1305554"/>
                </a:lnTo>
                <a:lnTo>
                  <a:pt x="6106340" y="1305554"/>
                </a:lnTo>
                <a:lnTo>
                  <a:pt x="6117818" y="1305554"/>
                </a:lnTo>
                <a:lnTo>
                  <a:pt x="6129247" y="1305554"/>
                </a:lnTo>
                <a:lnTo>
                  <a:pt x="6140677" y="1305554"/>
                </a:lnTo>
                <a:lnTo>
                  <a:pt x="6152107" y="1305554"/>
                </a:lnTo>
                <a:lnTo>
                  <a:pt x="6163537" y="1305554"/>
                </a:lnTo>
                <a:lnTo>
                  <a:pt x="6175015" y="1305554"/>
                </a:lnTo>
                <a:lnTo>
                  <a:pt x="6186445" y="1305554"/>
                </a:lnTo>
                <a:lnTo>
                  <a:pt x="6197875" y="1305554"/>
                </a:lnTo>
                <a:lnTo>
                  <a:pt x="6209305" y="1305554"/>
                </a:lnTo>
                <a:lnTo>
                  <a:pt x="6220735" y="1305554"/>
                </a:lnTo>
                <a:lnTo>
                  <a:pt x="6232212" y="1305554"/>
                </a:lnTo>
                <a:lnTo>
                  <a:pt x="6243642" y="1305554"/>
                </a:lnTo>
                <a:lnTo>
                  <a:pt x="6255073" y="1305554"/>
                </a:lnTo>
                <a:lnTo>
                  <a:pt x="6266503" y="1305554"/>
                </a:lnTo>
                <a:lnTo>
                  <a:pt x="6277933" y="1305554"/>
                </a:lnTo>
                <a:lnTo>
                  <a:pt x="6289410" y="1305554"/>
                </a:lnTo>
                <a:lnTo>
                  <a:pt x="6300840" y="1305554"/>
                </a:lnTo>
                <a:lnTo>
                  <a:pt x="6312270" y="1305554"/>
                </a:lnTo>
                <a:lnTo>
                  <a:pt x="6323700" y="1305554"/>
                </a:lnTo>
                <a:lnTo>
                  <a:pt x="6335130" y="1305554"/>
                </a:lnTo>
                <a:lnTo>
                  <a:pt x="6346608" y="1305554"/>
                </a:lnTo>
                <a:lnTo>
                  <a:pt x="6358038" y="1305554"/>
                </a:lnTo>
                <a:lnTo>
                  <a:pt x="6369468" y="1305554"/>
                </a:lnTo>
                <a:lnTo>
                  <a:pt x="6380898" y="1305554"/>
                </a:lnTo>
                <a:lnTo>
                  <a:pt x="6392328" y="1305554"/>
                </a:lnTo>
                <a:lnTo>
                  <a:pt x="6403805" y="1305554"/>
                </a:lnTo>
                <a:lnTo>
                  <a:pt x="6415235" y="1305554"/>
                </a:lnTo>
                <a:lnTo>
                  <a:pt x="6426666" y="1305554"/>
                </a:lnTo>
                <a:lnTo>
                  <a:pt x="6438096" y="1305554"/>
                </a:lnTo>
                <a:lnTo>
                  <a:pt x="6449525" y="1305554"/>
                </a:lnTo>
                <a:lnTo>
                  <a:pt x="6461003" y="1305554"/>
                </a:lnTo>
                <a:lnTo>
                  <a:pt x="6472433" y="1305554"/>
                </a:lnTo>
                <a:lnTo>
                  <a:pt x="6483863" y="1305554"/>
                </a:lnTo>
                <a:lnTo>
                  <a:pt x="6495293" y="1305554"/>
                </a:lnTo>
                <a:lnTo>
                  <a:pt x="6506723" y="1305554"/>
                </a:lnTo>
                <a:lnTo>
                  <a:pt x="6518201" y="1305554"/>
                </a:lnTo>
                <a:lnTo>
                  <a:pt x="6529631" y="1305554"/>
                </a:lnTo>
                <a:lnTo>
                  <a:pt x="6541061" y="1305554"/>
                </a:lnTo>
                <a:lnTo>
                  <a:pt x="6552490" y="1305554"/>
                </a:lnTo>
                <a:lnTo>
                  <a:pt x="6563921" y="1305554"/>
                </a:lnTo>
                <a:lnTo>
                  <a:pt x="6575398" y="1305554"/>
                </a:lnTo>
                <a:lnTo>
                  <a:pt x="6586828" y="1305554"/>
                </a:lnTo>
                <a:lnTo>
                  <a:pt x="6598259" y="1305554"/>
                </a:lnTo>
                <a:lnTo>
                  <a:pt x="6609688" y="1305554"/>
                </a:lnTo>
                <a:lnTo>
                  <a:pt x="6621118" y="1305554"/>
                </a:lnTo>
                <a:lnTo>
                  <a:pt x="6632596" y="1305554"/>
                </a:lnTo>
                <a:lnTo>
                  <a:pt x="6644026" y="1305554"/>
                </a:lnTo>
                <a:lnTo>
                  <a:pt x="6655456" y="1305554"/>
                </a:lnTo>
                <a:lnTo>
                  <a:pt x="6666886" y="1305554"/>
                </a:lnTo>
                <a:lnTo>
                  <a:pt x="6678316" y="1305554"/>
                </a:lnTo>
                <a:lnTo>
                  <a:pt x="6689794" y="1305554"/>
                </a:lnTo>
                <a:lnTo>
                  <a:pt x="6701224" y="1305554"/>
                </a:lnTo>
                <a:lnTo>
                  <a:pt x="6712653" y="1305554"/>
                </a:lnTo>
                <a:lnTo>
                  <a:pt x="6724083" y="1305554"/>
                </a:lnTo>
                <a:lnTo>
                  <a:pt x="6735514" y="1305554"/>
                </a:lnTo>
                <a:lnTo>
                  <a:pt x="6746944" y="1305554"/>
                </a:lnTo>
                <a:lnTo>
                  <a:pt x="6758421" y="1305554"/>
                </a:lnTo>
                <a:lnTo>
                  <a:pt x="6769851" y="1305554"/>
                </a:lnTo>
                <a:lnTo>
                  <a:pt x="6781281" y="1305554"/>
                </a:lnTo>
                <a:lnTo>
                  <a:pt x="6792711" y="1305554"/>
                </a:lnTo>
                <a:lnTo>
                  <a:pt x="6804141" y="1305554"/>
                </a:lnTo>
                <a:lnTo>
                  <a:pt x="6815619" y="1305554"/>
                </a:lnTo>
                <a:lnTo>
                  <a:pt x="6827049" y="1305554"/>
                </a:lnTo>
                <a:lnTo>
                  <a:pt x="6838479" y="1305554"/>
                </a:lnTo>
                <a:lnTo>
                  <a:pt x="6849909" y="1305554"/>
                </a:lnTo>
                <a:lnTo>
                  <a:pt x="6861339" y="1305554"/>
                </a:lnTo>
                <a:lnTo>
                  <a:pt x="6872816" y="1305554"/>
                </a:lnTo>
                <a:lnTo>
                  <a:pt x="6884246" y="1305554"/>
                </a:lnTo>
                <a:lnTo>
                  <a:pt x="6895676" y="1305554"/>
                </a:lnTo>
                <a:lnTo>
                  <a:pt x="6907107" y="1305554"/>
                </a:lnTo>
                <a:lnTo>
                  <a:pt x="6918537" y="1305554"/>
                </a:lnTo>
                <a:lnTo>
                  <a:pt x="6930014" y="1305554"/>
                </a:lnTo>
                <a:lnTo>
                  <a:pt x="6941444" y="1305554"/>
                </a:lnTo>
                <a:lnTo>
                  <a:pt x="6952874" y="1305554"/>
                </a:lnTo>
                <a:lnTo>
                  <a:pt x="6964304" y="1305554"/>
                </a:lnTo>
                <a:lnTo>
                  <a:pt x="6975734" y="1305554"/>
                </a:lnTo>
                <a:lnTo>
                  <a:pt x="6987212" y="1305554"/>
                </a:lnTo>
                <a:lnTo>
                  <a:pt x="6998642" y="1305554"/>
                </a:lnTo>
                <a:lnTo>
                  <a:pt x="7010072" y="1305554"/>
                </a:lnTo>
                <a:lnTo>
                  <a:pt x="7021502" y="1305554"/>
                </a:lnTo>
                <a:lnTo>
                  <a:pt x="7032931" y="1305554"/>
                </a:lnTo>
                <a:lnTo>
                  <a:pt x="7044409" y="1305554"/>
                </a:lnTo>
                <a:lnTo>
                  <a:pt x="7055839" y="1305554"/>
                </a:lnTo>
                <a:lnTo>
                  <a:pt x="7067269" y="1305554"/>
                </a:lnTo>
                <a:lnTo>
                  <a:pt x="7078700" y="1305554"/>
                </a:lnTo>
                <a:lnTo>
                  <a:pt x="7090129" y="1305554"/>
                </a:lnTo>
                <a:lnTo>
                  <a:pt x="7101607" y="1305554"/>
                </a:lnTo>
                <a:lnTo>
                  <a:pt x="7113037" y="1305554"/>
                </a:lnTo>
                <a:lnTo>
                  <a:pt x="7124467" y="1305554"/>
                </a:lnTo>
                <a:lnTo>
                  <a:pt x="7135897" y="1305554"/>
                </a:lnTo>
                <a:lnTo>
                  <a:pt x="7147327" y="1305554"/>
                </a:lnTo>
                <a:lnTo>
                  <a:pt x="7158805" y="1305554"/>
                </a:lnTo>
                <a:lnTo>
                  <a:pt x="7170235" y="1305554"/>
                </a:lnTo>
                <a:lnTo>
                  <a:pt x="7181665" y="1305554"/>
                </a:lnTo>
                <a:lnTo>
                  <a:pt x="7193094" y="1305554"/>
                </a:lnTo>
                <a:lnTo>
                  <a:pt x="7204524" y="1305554"/>
                </a:lnTo>
                <a:lnTo>
                  <a:pt x="7216002" y="1305554"/>
                </a:lnTo>
                <a:lnTo>
                  <a:pt x="7227432" y="1305554"/>
                </a:lnTo>
                <a:lnTo>
                  <a:pt x="7238862" y="1305554"/>
                </a:lnTo>
                <a:lnTo>
                  <a:pt x="7250292" y="1305554"/>
                </a:lnTo>
                <a:lnTo>
                  <a:pt x="7261722" y="1305554"/>
                </a:lnTo>
                <a:lnTo>
                  <a:pt x="7273200" y="1305554"/>
                </a:lnTo>
                <a:lnTo>
                  <a:pt x="7284630" y="1305554"/>
                </a:lnTo>
                <a:lnTo>
                  <a:pt x="7296060" y="1305554"/>
                </a:lnTo>
                <a:lnTo>
                  <a:pt x="7307490" y="1305554"/>
                </a:lnTo>
                <a:lnTo>
                  <a:pt x="7318920" y="1305554"/>
                </a:lnTo>
                <a:lnTo>
                  <a:pt x="7330398" y="1305554"/>
                </a:lnTo>
                <a:lnTo>
                  <a:pt x="7341828" y="1305554"/>
                </a:lnTo>
                <a:lnTo>
                  <a:pt x="7353257" y="1305554"/>
                </a:lnTo>
                <a:lnTo>
                  <a:pt x="7364687" y="1305554"/>
                </a:lnTo>
                <a:lnTo>
                  <a:pt x="7376117" y="1305554"/>
                </a:lnTo>
                <a:lnTo>
                  <a:pt x="7387595" y="1305554"/>
                </a:lnTo>
                <a:lnTo>
                  <a:pt x="7399025" y="1305554"/>
                </a:lnTo>
                <a:lnTo>
                  <a:pt x="7410455" y="1305554"/>
                </a:lnTo>
                <a:lnTo>
                  <a:pt x="7421885" y="1305554"/>
                </a:lnTo>
                <a:lnTo>
                  <a:pt x="7433315" y="1305554"/>
                </a:lnTo>
                <a:lnTo>
                  <a:pt x="7444793" y="1305554"/>
                </a:lnTo>
                <a:lnTo>
                  <a:pt x="7456222" y="1305554"/>
                </a:lnTo>
                <a:lnTo>
                  <a:pt x="7467653" y="1305554"/>
                </a:lnTo>
                <a:lnTo>
                  <a:pt x="7479083" y="1305554"/>
                </a:lnTo>
                <a:lnTo>
                  <a:pt x="7490513" y="1305554"/>
                </a:lnTo>
                <a:lnTo>
                  <a:pt x="7501990" y="1305554"/>
                </a:lnTo>
                <a:lnTo>
                  <a:pt x="7513420" y="1305554"/>
                </a:lnTo>
                <a:lnTo>
                  <a:pt x="7524850" y="1305554"/>
                </a:lnTo>
                <a:lnTo>
                  <a:pt x="7536280" y="1305554"/>
                </a:lnTo>
                <a:lnTo>
                  <a:pt x="7547710" y="1305554"/>
                </a:lnTo>
                <a:lnTo>
                  <a:pt x="7559188" y="1305554"/>
                </a:lnTo>
                <a:lnTo>
                  <a:pt x="7570618" y="1305554"/>
                </a:lnTo>
                <a:lnTo>
                  <a:pt x="7582048" y="1305554"/>
                </a:lnTo>
                <a:lnTo>
                  <a:pt x="7593478" y="1305554"/>
                </a:lnTo>
                <a:lnTo>
                  <a:pt x="7604908" y="1305554"/>
                </a:lnTo>
                <a:lnTo>
                  <a:pt x="7616385" y="1305554"/>
                </a:lnTo>
                <a:lnTo>
                  <a:pt x="7627815" y="1305554"/>
                </a:lnTo>
                <a:lnTo>
                  <a:pt x="7639246" y="1305554"/>
                </a:lnTo>
                <a:lnTo>
                  <a:pt x="7650676" y="1305554"/>
                </a:lnTo>
                <a:lnTo>
                  <a:pt x="7662106" y="1305554"/>
                </a:lnTo>
                <a:lnTo>
                  <a:pt x="7673583" y="1305554"/>
                </a:lnTo>
                <a:lnTo>
                  <a:pt x="7685013" y="1305554"/>
                </a:lnTo>
                <a:lnTo>
                  <a:pt x="7696443" y="1305554"/>
                </a:lnTo>
                <a:lnTo>
                  <a:pt x="7707873" y="1305554"/>
                </a:lnTo>
                <a:lnTo>
                  <a:pt x="7719303" y="1305554"/>
                </a:lnTo>
                <a:lnTo>
                  <a:pt x="7730733" y="1305554"/>
                </a:lnTo>
                <a:lnTo>
                  <a:pt x="7742211" y="1305554"/>
                </a:lnTo>
                <a:lnTo>
                  <a:pt x="7753641" y="1305554"/>
                </a:lnTo>
                <a:lnTo>
                  <a:pt x="7765071" y="1305554"/>
                </a:lnTo>
                <a:lnTo>
                  <a:pt x="7776501" y="1305554"/>
                </a:lnTo>
                <a:lnTo>
                  <a:pt x="7787931" y="1305554"/>
                </a:lnTo>
                <a:lnTo>
                  <a:pt x="7799408" y="1305554"/>
                </a:lnTo>
                <a:lnTo>
                  <a:pt x="7810839" y="1305554"/>
                </a:lnTo>
                <a:lnTo>
                  <a:pt x="7822268" y="1305554"/>
                </a:lnTo>
                <a:lnTo>
                  <a:pt x="7833698" y="1305554"/>
                </a:lnTo>
                <a:lnTo>
                  <a:pt x="7845128" y="1305554"/>
                </a:lnTo>
                <a:lnTo>
                  <a:pt x="7856606" y="1305554"/>
                </a:lnTo>
                <a:lnTo>
                  <a:pt x="7868036" y="1305554"/>
                </a:lnTo>
                <a:lnTo>
                  <a:pt x="7879466" y="1305554"/>
                </a:lnTo>
                <a:lnTo>
                  <a:pt x="7890896" y="1305554"/>
                </a:lnTo>
                <a:lnTo>
                  <a:pt x="7902326" y="1305554"/>
                </a:lnTo>
                <a:lnTo>
                  <a:pt x="7913804" y="1305554"/>
                </a:lnTo>
                <a:lnTo>
                  <a:pt x="7925234" y="1305554"/>
                </a:lnTo>
                <a:lnTo>
                  <a:pt x="7936663" y="1305554"/>
                </a:lnTo>
                <a:lnTo>
                  <a:pt x="7948094" y="1305554"/>
                </a:lnTo>
                <a:lnTo>
                  <a:pt x="7959524" y="1305554"/>
                </a:lnTo>
                <a:lnTo>
                  <a:pt x="7971001" y="1305554"/>
                </a:lnTo>
                <a:lnTo>
                  <a:pt x="7982431" y="1305554"/>
                </a:lnTo>
                <a:lnTo>
                  <a:pt x="7993861" y="1305554"/>
                </a:lnTo>
                <a:lnTo>
                  <a:pt x="8005291" y="1305554"/>
                </a:lnTo>
                <a:lnTo>
                  <a:pt x="8016721" y="1305554"/>
                </a:lnTo>
                <a:lnTo>
                  <a:pt x="8028199" y="1305554"/>
                </a:lnTo>
                <a:lnTo>
                  <a:pt x="8039629" y="1305554"/>
                </a:lnTo>
                <a:lnTo>
                  <a:pt x="8051059" y="1305554"/>
                </a:lnTo>
                <a:lnTo>
                  <a:pt x="8062489" y="1305554"/>
                </a:lnTo>
                <a:lnTo>
                  <a:pt x="8073919" y="1305554"/>
                </a:lnTo>
                <a:lnTo>
                  <a:pt x="8085396" y="1305554"/>
                </a:lnTo>
                <a:lnTo>
                  <a:pt x="8096826" y="1305554"/>
                </a:lnTo>
                <a:lnTo>
                  <a:pt x="8108256" y="1305554"/>
                </a:lnTo>
                <a:lnTo>
                  <a:pt x="8119687" y="1305554"/>
                </a:lnTo>
                <a:lnTo>
                  <a:pt x="8131117" y="1305554"/>
                </a:lnTo>
                <a:lnTo>
                  <a:pt x="8142594" y="1305554"/>
                </a:lnTo>
                <a:lnTo>
                  <a:pt x="8154024" y="1305554"/>
                </a:lnTo>
                <a:lnTo>
                  <a:pt x="8165454" y="1305554"/>
                </a:lnTo>
                <a:lnTo>
                  <a:pt x="8176884" y="1305554"/>
                </a:lnTo>
                <a:lnTo>
                  <a:pt x="8188314" y="1305554"/>
                </a:lnTo>
                <a:lnTo>
                  <a:pt x="8199792" y="1305554"/>
                </a:lnTo>
                <a:lnTo>
                  <a:pt x="8211222" y="1305554"/>
                </a:lnTo>
                <a:lnTo>
                  <a:pt x="8222652" y="1305554"/>
                </a:lnTo>
                <a:lnTo>
                  <a:pt x="8234082" y="1305554"/>
                </a:lnTo>
                <a:lnTo>
                  <a:pt x="8245512" y="1305554"/>
                </a:lnTo>
                <a:lnTo>
                  <a:pt x="8256989" y="1305554"/>
                </a:lnTo>
                <a:lnTo>
                  <a:pt x="8268419" y="1305554"/>
                </a:lnTo>
                <a:lnTo>
                  <a:pt x="8279850" y="1305554"/>
                </a:lnTo>
                <a:lnTo>
                  <a:pt x="8291280" y="1305554"/>
                </a:lnTo>
                <a:lnTo>
                  <a:pt x="8302709" y="1305554"/>
                </a:lnTo>
                <a:lnTo>
                  <a:pt x="8314187" y="1305554"/>
                </a:lnTo>
                <a:lnTo>
                  <a:pt x="8325617" y="1305554"/>
                </a:lnTo>
                <a:lnTo>
                  <a:pt x="8337047" y="1305554"/>
                </a:lnTo>
                <a:lnTo>
                  <a:pt x="8348477" y="1305554"/>
                </a:lnTo>
                <a:lnTo>
                  <a:pt x="8359907" y="1305554"/>
                </a:lnTo>
                <a:lnTo>
                  <a:pt x="8371385" y="1305554"/>
                </a:lnTo>
                <a:lnTo>
                  <a:pt x="8382815" y="1305554"/>
                </a:lnTo>
                <a:lnTo>
                  <a:pt x="8394245" y="1305554"/>
                </a:lnTo>
                <a:lnTo>
                  <a:pt x="8405674" y="1305554"/>
                </a:lnTo>
                <a:lnTo>
                  <a:pt x="8417104" y="1305554"/>
                </a:lnTo>
                <a:lnTo>
                  <a:pt x="8428582" y="1305554"/>
                </a:lnTo>
                <a:lnTo>
                  <a:pt x="8440012" y="1305554"/>
                </a:lnTo>
                <a:lnTo>
                  <a:pt x="8451442" y="1305554"/>
                </a:lnTo>
                <a:lnTo>
                  <a:pt x="8462872" y="1305554"/>
                </a:lnTo>
                <a:lnTo>
                  <a:pt x="8474302" y="1305554"/>
                </a:lnTo>
                <a:lnTo>
                  <a:pt x="8485780" y="1305554"/>
                </a:lnTo>
                <a:lnTo>
                  <a:pt x="8497210" y="1305554"/>
                </a:lnTo>
                <a:lnTo>
                  <a:pt x="8508640" y="1305554"/>
                </a:lnTo>
                <a:lnTo>
                  <a:pt x="8520069" y="1305554"/>
                </a:lnTo>
                <a:lnTo>
                  <a:pt x="8531500" y="1305554"/>
                </a:lnTo>
                <a:lnTo>
                  <a:pt x="8542977" y="1305554"/>
                </a:lnTo>
                <a:lnTo>
                  <a:pt x="8554407" y="1305554"/>
                </a:lnTo>
                <a:lnTo>
                  <a:pt x="8565837" y="1305554"/>
                </a:lnTo>
                <a:lnTo>
                  <a:pt x="8577267" y="1305554"/>
                </a:lnTo>
                <a:lnTo>
                  <a:pt x="8588697" y="1305554"/>
                </a:lnTo>
                <a:lnTo>
                  <a:pt x="8600175" y="1305554"/>
                </a:lnTo>
                <a:lnTo>
                  <a:pt x="8611605" y="1305554"/>
                </a:lnTo>
                <a:lnTo>
                  <a:pt x="8623035" y="1305554"/>
                </a:lnTo>
                <a:lnTo>
                  <a:pt x="8634465" y="1305554"/>
                </a:lnTo>
                <a:lnTo>
                  <a:pt x="8645895" y="1305554"/>
                </a:lnTo>
                <a:lnTo>
                  <a:pt x="8657373" y="1305554"/>
                </a:lnTo>
                <a:lnTo>
                  <a:pt x="8668802" y="1305554"/>
                </a:lnTo>
                <a:lnTo>
                  <a:pt x="8680232" y="1305554"/>
                </a:lnTo>
                <a:lnTo>
                  <a:pt x="8691662" y="1305554"/>
                </a:lnTo>
                <a:lnTo>
                  <a:pt x="8703093" y="1305554"/>
                </a:lnTo>
                <a:lnTo>
                  <a:pt x="8714570" y="1305554"/>
                </a:lnTo>
                <a:lnTo>
                  <a:pt x="8726000" y="1305554"/>
                </a:lnTo>
                <a:lnTo>
                  <a:pt x="8737430" y="1305554"/>
                </a:lnTo>
                <a:lnTo>
                  <a:pt x="8748860" y="1305554"/>
                </a:lnTo>
                <a:lnTo>
                  <a:pt x="8760290" y="1305554"/>
                </a:lnTo>
                <a:lnTo>
                  <a:pt x="8771768" y="1305554"/>
                </a:lnTo>
                <a:lnTo>
                  <a:pt x="8783198" y="1305554"/>
                </a:lnTo>
                <a:lnTo>
                  <a:pt x="8794628" y="1305554"/>
                </a:lnTo>
                <a:lnTo>
                  <a:pt x="8806058" y="1305554"/>
                </a:lnTo>
                <a:lnTo>
                  <a:pt x="8817488" y="1305554"/>
                </a:lnTo>
                <a:lnTo>
                  <a:pt x="8828918" y="1305554"/>
                </a:lnTo>
                <a:lnTo>
                  <a:pt x="8840395" y="1305554"/>
                </a:lnTo>
                <a:lnTo>
                  <a:pt x="8851825" y="1305554"/>
                </a:lnTo>
                <a:lnTo>
                  <a:pt x="8863256" y="1305554"/>
                </a:lnTo>
                <a:lnTo>
                  <a:pt x="8874686" y="1305554"/>
                </a:lnTo>
                <a:lnTo>
                  <a:pt x="8886115" y="1305554"/>
                </a:lnTo>
                <a:lnTo>
                  <a:pt x="8897593" y="1305554"/>
                </a:lnTo>
                <a:lnTo>
                  <a:pt x="8909022" y="1305554"/>
                </a:lnTo>
                <a:lnTo>
                  <a:pt x="8920453" y="1305554"/>
                </a:lnTo>
                <a:lnTo>
                  <a:pt x="8931883" y="1305554"/>
                </a:lnTo>
                <a:lnTo>
                  <a:pt x="8943313" y="1305554"/>
                </a:lnTo>
                <a:lnTo>
                  <a:pt x="8954791" y="1305554"/>
                </a:lnTo>
                <a:lnTo>
                  <a:pt x="8966220" y="1305554"/>
                </a:lnTo>
                <a:lnTo>
                  <a:pt x="8977651" y="1305554"/>
                </a:lnTo>
                <a:lnTo>
                  <a:pt x="8989080" y="1305554"/>
                </a:lnTo>
                <a:lnTo>
                  <a:pt x="9000511" y="1305554"/>
                </a:lnTo>
                <a:lnTo>
                  <a:pt x="9011988" y="1305554"/>
                </a:lnTo>
                <a:lnTo>
                  <a:pt x="9023418" y="1305554"/>
                </a:lnTo>
                <a:lnTo>
                  <a:pt x="9034849" y="1305554"/>
                </a:lnTo>
                <a:lnTo>
                  <a:pt x="9046278" y="1305554"/>
                </a:lnTo>
                <a:lnTo>
                  <a:pt x="9057709" y="1305554"/>
                </a:lnTo>
                <a:lnTo>
                  <a:pt x="9069186" y="1305554"/>
                </a:lnTo>
                <a:lnTo>
                  <a:pt x="9080615" y="1305554"/>
                </a:lnTo>
                <a:lnTo>
                  <a:pt x="9092046" y="1305554"/>
                </a:lnTo>
                <a:lnTo>
                  <a:pt x="9103476" y="1305554"/>
                </a:lnTo>
                <a:lnTo>
                  <a:pt x="9114906" y="1305554"/>
                </a:lnTo>
                <a:lnTo>
                  <a:pt x="9126384" y="1305554"/>
                </a:lnTo>
                <a:lnTo>
                  <a:pt x="9137813" y="1305554"/>
                </a:lnTo>
                <a:lnTo>
                  <a:pt x="9149244" y="1305554"/>
                </a:lnTo>
                <a:lnTo>
                  <a:pt x="9160673" y="1305554"/>
                </a:lnTo>
                <a:lnTo>
                  <a:pt x="9172104" y="1305554"/>
                </a:lnTo>
                <a:lnTo>
                  <a:pt x="9183581" y="1305554"/>
                </a:lnTo>
                <a:lnTo>
                  <a:pt x="9195011" y="1305554"/>
                </a:lnTo>
                <a:lnTo>
                  <a:pt x="9206442" y="1305554"/>
                </a:lnTo>
                <a:lnTo>
                  <a:pt x="9217871" y="1305554"/>
                </a:lnTo>
                <a:lnTo>
                  <a:pt x="9229301" y="1305554"/>
                </a:lnTo>
                <a:lnTo>
                  <a:pt x="9240779" y="1305554"/>
                </a:lnTo>
                <a:lnTo>
                  <a:pt x="9252209" y="1305554"/>
                </a:lnTo>
                <a:lnTo>
                  <a:pt x="9263639" y="1305554"/>
                </a:lnTo>
                <a:lnTo>
                  <a:pt x="9275069" y="1305554"/>
                </a:lnTo>
                <a:lnTo>
                  <a:pt x="9286498" y="1305554"/>
                </a:lnTo>
                <a:lnTo>
                  <a:pt x="9297977" y="1305554"/>
                </a:lnTo>
                <a:lnTo>
                  <a:pt x="9309406" y="1305554"/>
                </a:lnTo>
                <a:lnTo>
                  <a:pt x="9320837" y="1305554"/>
                </a:lnTo>
                <a:lnTo>
                  <a:pt x="9332266" y="1305554"/>
                </a:lnTo>
                <a:lnTo>
                  <a:pt x="9343696" y="1305554"/>
                </a:lnTo>
                <a:lnTo>
                  <a:pt x="9355174" y="1305554"/>
                </a:lnTo>
                <a:lnTo>
                  <a:pt x="9366604" y="1305554"/>
                </a:lnTo>
                <a:lnTo>
                  <a:pt x="9378035" y="1305554"/>
                </a:lnTo>
                <a:lnTo>
                  <a:pt x="9389464" y="1305554"/>
                </a:lnTo>
                <a:lnTo>
                  <a:pt x="9400894" y="1305554"/>
                </a:lnTo>
                <a:lnTo>
                  <a:pt x="9412372" y="1305554"/>
                </a:lnTo>
                <a:lnTo>
                  <a:pt x="9423802" y="1305554"/>
                </a:lnTo>
                <a:lnTo>
                  <a:pt x="9435232" y="1305554"/>
                </a:lnTo>
                <a:lnTo>
                  <a:pt x="9446662" y="1305554"/>
                </a:lnTo>
                <a:lnTo>
                  <a:pt x="9458091" y="1305554"/>
                </a:lnTo>
                <a:lnTo>
                  <a:pt x="9469570" y="1305554"/>
                </a:lnTo>
                <a:lnTo>
                  <a:pt x="9480999" y="1305554"/>
                </a:lnTo>
                <a:lnTo>
                  <a:pt x="9492429" y="1305554"/>
                </a:lnTo>
                <a:lnTo>
                  <a:pt x="9503859" y="1305554"/>
                </a:lnTo>
                <a:lnTo>
                  <a:pt x="9515289" y="1305554"/>
                </a:lnTo>
                <a:lnTo>
                  <a:pt x="9526767" y="1305554"/>
                </a:lnTo>
                <a:lnTo>
                  <a:pt x="9538197" y="1305554"/>
                </a:lnTo>
                <a:lnTo>
                  <a:pt x="9549626" y="1305554"/>
                </a:lnTo>
                <a:lnTo>
                  <a:pt x="9561057" y="1305554"/>
                </a:lnTo>
                <a:lnTo>
                  <a:pt x="9572487" y="1305554"/>
                </a:lnTo>
                <a:lnTo>
                  <a:pt x="9583965" y="1305554"/>
                </a:lnTo>
                <a:lnTo>
                  <a:pt x="9595395" y="1305554"/>
                </a:lnTo>
                <a:lnTo>
                  <a:pt x="9606824" y="1305554"/>
                </a:lnTo>
                <a:lnTo>
                  <a:pt x="9618255" y="1305554"/>
                </a:lnTo>
                <a:lnTo>
                  <a:pt x="9629684" y="1305554"/>
                </a:lnTo>
                <a:lnTo>
                  <a:pt x="9641163" y="1305554"/>
                </a:lnTo>
                <a:lnTo>
                  <a:pt x="9652592" y="1305554"/>
                </a:lnTo>
                <a:lnTo>
                  <a:pt x="9664022" y="1305554"/>
                </a:lnTo>
                <a:lnTo>
                  <a:pt x="9675452" y="1305554"/>
                </a:lnTo>
                <a:lnTo>
                  <a:pt x="9686882" y="1305554"/>
                </a:lnTo>
                <a:lnTo>
                  <a:pt x="9698360" y="1305554"/>
                </a:lnTo>
                <a:lnTo>
                  <a:pt x="9709790" y="1305554"/>
                </a:lnTo>
                <a:lnTo>
                  <a:pt x="9721219" y="1305554"/>
                </a:lnTo>
                <a:lnTo>
                  <a:pt x="9732650" y="1305554"/>
                </a:lnTo>
                <a:lnTo>
                  <a:pt x="9744080" y="1305554"/>
                </a:lnTo>
                <a:lnTo>
                  <a:pt x="9755557" y="1305554"/>
                </a:lnTo>
                <a:lnTo>
                  <a:pt x="9766988" y="1305554"/>
                </a:lnTo>
                <a:lnTo>
                  <a:pt x="9778417" y="1305554"/>
                </a:lnTo>
                <a:lnTo>
                  <a:pt x="9789848" y="1305554"/>
                </a:lnTo>
                <a:lnTo>
                  <a:pt x="9801277" y="1305554"/>
                </a:lnTo>
                <a:lnTo>
                  <a:pt x="9812755" y="1305554"/>
                </a:lnTo>
                <a:lnTo>
                  <a:pt x="9824185" y="1305554"/>
                </a:lnTo>
                <a:lnTo>
                  <a:pt x="9835615" y="1305554"/>
                </a:lnTo>
                <a:lnTo>
                  <a:pt x="9847045" y="1305554"/>
                </a:lnTo>
                <a:lnTo>
                  <a:pt x="9858475" y="1305554"/>
                </a:lnTo>
                <a:lnTo>
                  <a:pt x="9869952" y="1305554"/>
                </a:lnTo>
                <a:lnTo>
                  <a:pt x="9881383" y="1305554"/>
                </a:lnTo>
                <a:lnTo>
                  <a:pt x="9892812" y="1305554"/>
                </a:lnTo>
                <a:lnTo>
                  <a:pt x="9904243" y="1305554"/>
                </a:lnTo>
                <a:lnTo>
                  <a:pt x="9915673" y="1305554"/>
                </a:lnTo>
                <a:lnTo>
                  <a:pt x="9927102" y="1305554"/>
                </a:lnTo>
                <a:lnTo>
                  <a:pt x="9938581" y="1305554"/>
                </a:lnTo>
                <a:lnTo>
                  <a:pt x="9950010" y="1305554"/>
                </a:lnTo>
                <a:lnTo>
                  <a:pt x="9961441" y="1305554"/>
                </a:lnTo>
                <a:lnTo>
                  <a:pt x="9972870" y="1305554"/>
                </a:lnTo>
                <a:lnTo>
                  <a:pt x="9984300" y="1305554"/>
                </a:lnTo>
                <a:lnTo>
                  <a:pt x="9995778" y="1305554"/>
                </a:lnTo>
                <a:lnTo>
                  <a:pt x="10007208" y="1305554"/>
                </a:lnTo>
                <a:lnTo>
                  <a:pt x="10018638" y="1305554"/>
                </a:lnTo>
                <a:lnTo>
                  <a:pt x="10030068" y="1305554"/>
                </a:lnTo>
                <a:lnTo>
                  <a:pt x="10041498" y="1305554"/>
                </a:lnTo>
                <a:lnTo>
                  <a:pt x="10052976" y="1305554"/>
                </a:lnTo>
                <a:lnTo>
                  <a:pt x="10064405" y="1305554"/>
                </a:lnTo>
                <a:lnTo>
                  <a:pt x="10075835" y="1305554"/>
                </a:lnTo>
                <a:lnTo>
                  <a:pt x="10087266" y="1305554"/>
                </a:lnTo>
                <a:lnTo>
                  <a:pt x="10098695" y="1305554"/>
                </a:lnTo>
                <a:lnTo>
                  <a:pt x="10110174" y="1305554"/>
                </a:lnTo>
                <a:lnTo>
                  <a:pt x="10121603" y="1305554"/>
                </a:lnTo>
                <a:lnTo>
                  <a:pt x="10133033" y="1305554"/>
                </a:lnTo>
                <a:lnTo>
                  <a:pt x="10144463" y="1305554"/>
                </a:lnTo>
                <a:lnTo>
                  <a:pt x="10155893" y="1305554"/>
                </a:lnTo>
                <a:lnTo>
                  <a:pt x="10167371" y="1305554"/>
                </a:lnTo>
                <a:lnTo>
                  <a:pt x="10178801" y="1305554"/>
                </a:lnTo>
                <a:lnTo>
                  <a:pt x="10190230" y="1305554"/>
                </a:lnTo>
                <a:lnTo>
                  <a:pt x="10201661" y="1305554"/>
                </a:lnTo>
                <a:lnTo>
                  <a:pt x="10213091" y="1305554"/>
                </a:lnTo>
                <a:lnTo>
                  <a:pt x="10224569" y="1305554"/>
                </a:lnTo>
                <a:lnTo>
                  <a:pt x="10235998" y="1305554"/>
                </a:lnTo>
                <a:lnTo>
                  <a:pt x="10247428" y="1305554"/>
                </a:lnTo>
                <a:lnTo>
                  <a:pt x="10258859" y="1305554"/>
                </a:lnTo>
                <a:lnTo>
                  <a:pt x="10270288" y="1305554"/>
                </a:lnTo>
                <a:lnTo>
                  <a:pt x="10281767" y="1305554"/>
                </a:lnTo>
                <a:lnTo>
                  <a:pt x="10293196" y="1305554"/>
                </a:lnTo>
                <a:lnTo>
                  <a:pt x="10304626" y="1305554"/>
                </a:lnTo>
                <a:lnTo>
                  <a:pt x="10316056" y="1305554"/>
                </a:lnTo>
                <a:lnTo>
                  <a:pt x="10327486" y="1305554"/>
                </a:lnTo>
                <a:lnTo>
                  <a:pt x="10338963" y="1305554"/>
                </a:lnTo>
                <a:lnTo>
                  <a:pt x="10350394" y="1305554"/>
                </a:lnTo>
                <a:lnTo>
                  <a:pt x="10361823" y="1305554"/>
                </a:lnTo>
                <a:lnTo>
                  <a:pt x="10373254" y="1305554"/>
                </a:lnTo>
                <a:lnTo>
                  <a:pt x="10384684" y="1305554"/>
                </a:lnTo>
                <a:lnTo>
                  <a:pt x="10396161" y="1305554"/>
                </a:lnTo>
                <a:lnTo>
                  <a:pt x="10407591" y="1305554"/>
                </a:lnTo>
                <a:lnTo>
                  <a:pt x="10419021" y="1305554"/>
                </a:lnTo>
                <a:lnTo>
                  <a:pt x="10430452" y="1305554"/>
                </a:lnTo>
                <a:lnTo>
                  <a:pt x="10441881" y="1305554"/>
                </a:lnTo>
                <a:lnTo>
                  <a:pt x="10453358" y="1305554"/>
                </a:lnTo>
                <a:lnTo>
                  <a:pt x="10464789" y="1305554"/>
                </a:lnTo>
                <a:lnTo>
                  <a:pt x="10476219" y="1305554"/>
                </a:lnTo>
                <a:lnTo>
                  <a:pt x="10487649" y="1305554"/>
                </a:lnTo>
                <a:lnTo>
                  <a:pt x="10499079" y="1305554"/>
                </a:lnTo>
                <a:lnTo>
                  <a:pt x="10510556" y="1305554"/>
                </a:lnTo>
                <a:lnTo>
                  <a:pt x="10521987" y="1305554"/>
                </a:lnTo>
                <a:lnTo>
                  <a:pt x="10533416" y="1305554"/>
                </a:lnTo>
                <a:lnTo>
                  <a:pt x="10544847" y="1305554"/>
                </a:lnTo>
                <a:lnTo>
                  <a:pt x="10556277" y="1305554"/>
                </a:lnTo>
                <a:lnTo>
                  <a:pt x="10567754" y="1305554"/>
                </a:lnTo>
                <a:lnTo>
                  <a:pt x="10579184" y="1305554"/>
                </a:lnTo>
                <a:lnTo>
                  <a:pt x="10590614" y="1305554"/>
                </a:lnTo>
                <a:lnTo>
                  <a:pt x="10602045" y="1305554"/>
                </a:lnTo>
                <a:lnTo>
                  <a:pt x="10613474" y="1305554"/>
                </a:lnTo>
                <a:lnTo>
                  <a:pt x="10624951" y="1305554"/>
                </a:lnTo>
                <a:lnTo>
                  <a:pt x="10636382" y="1305554"/>
                </a:lnTo>
                <a:lnTo>
                  <a:pt x="10647812" y="1305554"/>
                </a:lnTo>
                <a:lnTo>
                  <a:pt x="10659241" y="1305554"/>
                </a:lnTo>
                <a:lnTo>
                  <a:pt x="10670672" y="1305554"/>
                </a:lnTo>
                <a:lnTo>
                  <a:pt x="10682149" y="1305554"/>
                </a:lnTo>
                <a:lnTo>
                  <a:pt x="10693580" y="1305554"/>
                </a:lnTo>
                <a:lnTo>
                  <a:pt x="10705009" y="1305554"/>
                </a:lnTo>
                <a:lnTo>
                  <a:pt x="10716439" y="1305554"/>
                </a:lnTo>
                <a:lnTo>
                  <a:pt x="10727870" y="1305554"/>
                </a:lnTo>
                <a:lnTo>
                  <a:pt x="10739347" y="1305554"/>
                </a:lnTo>
                <a:lnTo>
                  <a:pt x="10750778" y="1305554"/>
                </a:lnTo>
                <a:lnTo>
                  <a:pt x="10762207" y="1305554"/>
                </a:lnTo>
                <a:lnTo>
                  <a:pt x="10773637" y="1305554"/>
                </a:lnTo>
                <a:lnTo>
                  <a:pt x="10785067" y="1305554"/>
                </a:lnTo>
                <a:lnTo>
                  <a:pt x="10796544" y="1305554"/>
                </a:lnTo>
                <a:lnTo>
                  <a:pt x="10807975" y="1305554"/>
                </a:lnTo>
                <a:lnTo>
                  <a:pt x="10819405" y="1305554"/>
                </a:lnTo>
                <a:lnTo>
                  <a:pt x="10830834" y="1305554"/>
                </a:lnTo>
                <a:lnTo>
                  <a:pt x="10842265" y="1305554"/>
                </a:lnTo>
                <a:lnTo>
                  <a:pt x="10853742" y="1305554"/>
                </a:lnTo>
                <a:lnTo>
                  <a:pt x="10865173" y="1305554"/>
                </a:lnTo>
                <a:lnTo>
                  <a:pt x="10876602" y="1305554"/>
                </a:lnTo>
                <a:lnTo>
                  <a:pt x="10888032" y="1305554"/>
                </a:lnTo>
                <a:lnTo>
                  <a:pt x="10899463" y="1305554"/>
                </a:lnTo>
                <a:lnTo>
                  <a:pt x="10910892" y="1305554"/>
                </a:lnTo>
                <a:lnTo>
                  <a:pt x="10922369" y="1305554"/>
                </a:lnTo>
                <a:lnTo>
                  <a:pt x="10933800" y="1305554"/>
                </a:lnTo>
                <a:lnTo>
                  <a:pt x="10945230" y="1305554"/>
                </a:lnTo>
                <a:lnTo>
                  <a:pt x="10956660" y="1305554"/>
                </a:lnTo>
                <a:lnTo>
                  <a:pt x="10968090" y="1305554"/>
                </a:lnTo>
                <a:lnTo>
                  <a:pt x="10979567" y="1305554"/>
                </a:lnTo>
                <a:lnTo>
                  <a:pt x="10990998" y="1305554"/>
                </a:lnTo>
                <a:lnTo>
                  <a:pt x="11002427" y="1305554"/>
                </a:lnTo>
                <a:lnTo>
                  <a:pt x="11013858" y="1305554"/>
                </a:lnTo>
                <a:lnTo>
                  <a:pt x="11025287" y="1305554"/>
                </a:lnTo>
                <a:lnTo>
                  <a:pt x="11036765" y="1305554"/>
                </a:lnTo>
                <a:lnTo>
                  <a:pt x="11048195" y="1305554"/>
                </a:lnTo>
                <a:lnTo>
                  <a:pt x="11059625" y="1305554"/>
                </a:lnTo>
                <a:lnTo>
                  <a:pt x="11071056" y="1305554"/>
                </a:lnTo>
                <a:lnTo>
                  <a:pt x="11082485" y="1305554"/>
                </a:lnTo>
                <a:lnTo>
                  <a:pt x="11093962" y="1305554"/>
                </a:lnTo>
                <a:lnTo>
                  <a:pt x="11105393" y="1305554"/>
                </a:lnTo>
                <a:lnTo>
                  <a:pt x="11116823" y="1305554"/>
                </a:lnTo>
                <a:lnTo>
                  <a:pt x="11128253" y="1305554"/>
                </a:lnTo>
                <a:lnTo>
                  <a:pt x="11139683" y="1305554"/>
                </a:lnTo>
                <a:lnTo>
                  <a:pt x="11151160" y="1305554"/>
                </a:lnTo>
                <a:lnTo>
                  <a:pt x="11162591" y="1305554"/>
                </a:lnTo>
                <a:lnTo>
                  <a:pt x="11174020" y="1305554"/>
                </a:lnTo>
                <a:lnTo>
                  <a:pt x="11185451" y="1305554"/>
                </a:lnTo>
                <a:lnTo>
                  <a:pt x="11196881" y="1305554"/>
                </a:lnTo>
                <a:lnTo>
                  <a:pt x="11208358" y="1305554"/>
                </a:lnTo>
                <a:lnTo>
                  <a:pt x="11218359" y="1305554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34" name="Freeform 133">
            <a:extLst>
              <a:ext uri="{FF2B5EF4-FFF2-40B4-BE49-F238E27FC236}">
                <a16:creationId xmlns:a16="http://schemas.microsoft.com/office/drawing/2014/main" id="{A18E7A18-31D2-8A48-99D5-F70C9D15BCA8}"/>
              </a:ext>
            </a:extLst>
          </p:cNvPr>
          <p:cNvSpPr/>
          <p:nvPr/>
        </p:nvSpPr>
        <p:spPr>
          <a:xfrm>
            <a:off x="638362" y="4834504"/>
            <a:ext cx="8413769" cy="598317"/>
          </a:xfrm>
          <a:custGeom>
            <a:avLst/>
            <a:gdLst>
              <a:gd name="connsiteX0" fmla="*/ 0 w 11218359"/>
              <a:gd name="connsiteY0" fmla="*/ 797757 h 797756"/>
              <a:gd name="connsiteX1" fmla="*/ 9149 w 11218359"/>
              <a:gd name="connsiteY1" fmla="*/ 797757 h 797756"/>
              <a:gd name="connsiteX2" fmla="*/ 20588 w 11218359"/>
              <a:gd name="connsiteY2" fmla="*/ 797757 h 797756"/>
              <a:gd name="connsiteX3" fmla="*/ 32028 w 11218359"/>
              <a:gd name="connsiteY3" fmla="*/ 797757 h 797756"/>
              <a:gd name="connsiteX4" fmla="*/ 43467 w 11218359"/>
              <a:gd name="connsiteY4" fmla="*/ 797757 h 797756"/>
              <a:gd name="connsiteX5" fmla="*/ 54907 w 11218359"/>
              <a:gd name="connsiteY5" fmla="*/ 797757 h 797756"/>
              <a:gd name="connsiteX6" fmla="*/ 66346 w 11218359"/>
              <a:gd name="connsiteY6" fmla="*/ 797757 h 797756"/>
              <a:gd name="connsiteX7" fmla="*/ 77786 w 11218359"/>
              <a:gd name="connsiteY7" fmla="*/ 797757 h 797756"/>
              <a:gd name="connsiteX8" fmla="*/ 89225 w 11218359"/>
              <a:gd name="connsiteY8" fmla="*/ 797757 h 797756"/>
              <a:gd name="connsiteX9" fmla="*/ 100665 w 11218359"/>
              <a:gd name="connsiteY9" fmla="*/ 797757 h 797756"/>
              <a:gd name="connsiteX10" fmla="*/ 112104 w 11218359"/>
              <a:gd name="connsiteY10" fmla="*/ 797757 h 797756"/>
              <a:gd name="connsiteX11" fmla="*/ 123544 w 11218359"/>
              <a:gd name="connsiteY11" fmla="*/ 797757 h 797756"/>
              <a:gd name="connsiteX12" fmla="*/ 134979 w 11218359"/>
              <a:gd name="connsiteY12" fmla="*/ 797757 h 797756"/>
              <a:gd name="connsiteX13" fmla="*/ 146423 w 11218359"/>
              <a:gd name="connsiteY13" fmla="*/ 797757 h 797756"/>
              <a:gd name="connsiteX14" fmla="*/ 157858 w 11218359"/>
              <a:gd name="connsiteY14" fmla="*/ 797757 h 797756"/>
              <a:gd name="connsiteX15" fmla="*/ 169297 w 11218359"/>
              <a:gd name="connsiteY15" fmla="*/ 797757 h 797756"/>
              <a:gd name="connsiteX16" fmla="*/ 180737 w 11218359"/>
              <a:gd name="connsiteY16" fmla="*/ 797757 h 797756"/>
              <a:gd name="connsiteX17" fmla="*/ 192176 w 11218359"/>
              <a:gd name="connsiteY17" fmla="*/ 797757 h 797756"/>
              <a:gd name="connsiteX18" fmla="*/ 203616 w 11218359"/>
              <a:gd name="connsiteY18" fmla="*/ 797757 h 797756"/>
              <a:gd name="connsiteX19" fmla="*/ 215055 w 11218359"/>
              <a:gd name="connsiteY19" fmla="*/ 797757 h 797756"/>
              <a:gd name="connsiteX20" fmla="*/ 226495 w 11218359"/>
              <a:gd name="connsiteY20" fmla="*/ 797757 h 797756"/>
              <a:gd name="connsiteX21" fmla="*/ 237935 w 11218359"/>
              <a:gd name="connsiteY21" fmla="*/ 797757 h 797756"/>
              <a:gd name="connsiteX22" fmla="*/ 249374 w 11218359"/>
              <a:gd name="connsiteY22" fmla="*/ 797757 h 797756"/>
              <a:gd name="connsiteX23" fmla="*/ 260814 w 11218359"/>
              <a:gd name="connsiteY23" fmla="*/ 797757 h 797756"/>
              <a:gd name="connsiteX24" fmla="*/ 272253 w 11218359"/>
              <a:gd name="connsiteY24" fmla="*/ 797757 h 797756"/>
              <a:gd name="connsiteX25" fmla="*/ 283693 w 11218359"/>
              <a:gd name="connsiteY25" fmla="*/ 797757 h 797756"/>
              <a:gd name="connsiteX26" fmla="*/ 295132 w 11218359"/>
              <a:gd name="connsiteY26" fmla="*/ 797757 h 797756"/>
              <a:gd name="connsiteX27" fmla="*/ 306572 w 11218359"/>
              <a:gd name="connsiteY27" fmla="*/ 797757 h 797756"/>
              <a:gd name="connsiteX28" fmla="*/ 318011 w 11218359"/>
              <a:gd name="connsiteY28" fmla="*/ 797757 h 797756"/>
              <a:gd name="connsiteX29" fmla="*/ 329451 w 11218359"/>
              <a:gd name="connsiteY29" fmla="*/ 797757 h 797756"/>
              <a:gd name="connsiteX30" fmla="*/ 340890 w 11218359"/>
              <a:gd name="connsiteY30" fmla="*/ 797757 h 797756"/>
              <a:gd name="connsiteX31" fmla="*/ 352330 w 11218359"/>
              <a:gd name="connsiteY31" fmla="*/ 797757 h 797756"/>
              <a:gd name="connsiteX32" fmla="*/ 363769 w 11218359"/>
              <a:gd name="connsiteY32" fmla="*/ 797757 h 797756"/>
              <a:gd name="connsiteX33" fmla="*/ 375209 w 11218359"/>
              <a:gd name="connsiteY33" fmla="*/ 797757 h 797756"/>
              <a:gd name="connsiteX34" fmla="*/ 386648 w 11218359"/>
              <a:gd name="connsiteY34" fmla="*/ 797757 h 797756"/>
              <a:gd name="connsiteX35" fmla="*/ 398088 w 11218359"/>
              <a:gd name="connsiteY35" fmla="*/ 797757 h 797756"/>
              <a:gd name="connsiteX36" fmla="*/ 409527 w 11218359"/>
              <a:gd name="connsiteY36" fmla="*/ 797757 h 797756"/>
              <a:gd name="connsiteX37" fmla="*/ 420967 w 11218359"/>
              <a:gd name="connsiteY37" fmla="*/ 797757 h 797756"/>
              <a:gd name="connsiteX38" fmla="*/ 432406 w 11218359"/>
              <a:gd name="connsiteY38" fmla="*/ 797757 h 797756"/>
              <a:gd name="connsiteX39" fmla="*/ 443846 w 11218359"/>
              <a:gd name="connsiteY39" fmla="*/ 797757 h 797756"/>
              <a:gd name="connsiteX40" fmla="*/ 455285 w 11218359"/>
              <a:gd name="connsiteY40" fmla="*/ 797757 h 797756"/>
              <a:gd name="connsiteX41" fmla="*/ 466725 w 11218359"/>
              <a:gd name="connsiteY41" fmla="*/ 797757 h 797756"/>
              <a:gd name="connsiteX42" fmla="*/ 478165 w 11218359"/>
              <a:gd name="connsiteY42" fmla="*/ 797757 h 797756"/>
              <a:gd name="connsiteX43" fmla="*/ 489604 w 11218359"/>
              <a:gd name="connsiteY43" fmla="*/ 797757 h 797756"/>
              <a:gd name="connsiteX44" fmla="*/ 501044 w 11218359"/>
              <a:gd name="connsiteY44" fmla="*/ 797757 h 797756"/>
              <a:gd name="connsiteX45" fmla="*/ 512483 w 11218359"/>
              <a:gd name="connsiteY45" fmla="*/ 797757 h 797756"/>
              <a:gd name="connsiteX46" fmla="*/ 523923 w 11218359"/>
              <a:gd name="connsiteY46" fmla="*/ 797757 h 797756"/>
              <a:gd name="connsiteX47" fmla="*/ 535362 w 11218359"/>
              <a:gd name="connsiteY47" fmla="*/ 797757 h 797756"/>
              <a:gd name="connsiteX48" fmla="*/ 546802 w 11218359"/>
              <a:gd name="connsiteY48" fmla="*/ 797757 h 797756"/>
              <a:gd name="connsiteX49" fmla="*/ 558241 w 11218359"/>
              <a:gd name="connsiteY49" fmla="*/ 797757 h 797756"/>
              <a:gd name="connsiteX50" fmla="*/ 569681 w 11218359"/>
              <a:gd name="connsiteY50" fmla="*/ 797757 h 797756"/>
              <a:gd name="connsiteX51" fmla="*/ 581120 w 11218359"/>
              <a:gd name="connsiteY51" fmla="*/ 797757 h 797756"/>
              <a:gd name="connsiteX52" fmla="*/ 592560 w 11218359"/>
              <a:gd name="connsiteY52" fmla="*/ 797757 h 797756"/>
              <a:gd name="connsiteX53" fmla="*/ 603999 w 11218359"/>
              <a:gd name="connsiteY53" fmla="*/ 797757 h 797756"/>
              <a:gd name="connsiteX54" fmla="*/ 615439 w 11218359"/>
              <a:gd name="connsiteY54" fmla="*/ 797757 h 797756"/>
              <a:gd name="connsiteX55" fmla="*/ 626878 w 11218359"/>
              <a:gd name="connsiteY55" fmla="*/ 797757 h 797756"/>
              <a:gd name="connsiteX56" fmla="*/ 638318 w 11218359"/>
              <a:gd name="connsiteY56" fmla="*/ 797757 h 797756"/>
              <a:gd name="connsiteX57" fmla="*/ 649757 w 11218359"/>
              <a:gd name="connsiteY57" fmla="*/ 797757 h 797756"/>
              <a:gd name="connsiteX58" fmla="*/ 661192 w 11218359"/>
              <a:gd name="connsiteY58" fmla="*/ 797757 h 797756"/>
              <a:gd name="connsiteX59" fmla="*/ 672632 w 11218359"/>
              <a:gd name="connsiteY59" fmla="*/ 797757 h 797756"/>
              <a:gd name="connsiteX60" fmla="*/ 684071 w 11218359"/>
              <a:gd name="connsiteY60" fmla="*/ 797757 h 797756"/>
              <a:gd name="connsiteX61" fmla="*/ 695511 w 11218359"/>
              <a:gd name="connsiteY61" fmla="*/ 797757 h 797756"/>
              <a:gd name="connsiteX62" fmla="*/ 706950 w 11218359"/>
              <a:gd name="connsiteY62" fmla="*/ 797757 h 797756"/>
              <a:gd name="connsiteX63" fmla="*/ 718390 w 11218359"/>
              <a:gd name="connsiteY63" fmla="*/ 797757 h 797756"/>
              <a:gd name="connsiteX64" fmla="*/ 729829 w 11218359"/>
              <a:gd name="connsiteY64" fmla="*/ 797757 h 797756"/>
              <a:gd name="connsiteX65" fmla="*/ 741269 w 11218359"/>
              <a:gd name="connsiteY65" fmla="*/ 797757 h 797756"/>
              <a:gd name="connsiteX66" fmla="*/ 752708 w 11218359"/>
              <a:gd name="connsiteY66" fmla="*/ 797757 h 797756"/>
              <a:gd name="connsiteX67" fmla="*/ 764148 w 11218359"/>
              <a:gd name="connsiteY67" fmla="*/ 797757 h 797756"/>
              <a:gd name="connsiteX68" fmla="*/ 775587 w 11218359"/>
              <a:gd name="connsiteY68" fmla="*/ 797757 h 797756"/>
              <a:gd name="connsiteX69" fmla="*/ 787027 w 11218359"/>
              <a:gd name="connsiteY69" fmla="*/ 797757 h 797756"/>
              <a:gd name="connsiteX70" fmla="*/ 798467 w 11218359"/>
              <a:gd name="connsiteY70" fmla="*/ 797757 h 797756"/>
              <a:gd name="connsiteX71" fmla="*/ 809906 w 11218359"/>
              <a:gd name="connsiteY71" fmla="*/ 797757 h 797756"/>
              <a:gd name="connsiteX72" fmla="*/ 821346 w 11218359"/>
              <a:gd name="connsiteY72" fmla="*/ 797757 h 797756"/>
              <a:gd name="connsiteX73" fmla="*/ 832785 w 11218359"/>
              <a:gd name="connsiteY73" fmla="*/ 797757 h 797756"/>
              <a:gd name="connsiteX74" fmla="*/ 844225 w 11218359"/>
              <a:gd name="connsiteY74" fmla="*/ 797757 h 797756"/>
              <a:gd name="connsiteX75" fmla="*/ 855664 w 11218359"/>
              <a:gd name="connsiteY75" fmla="*/ 797757 h 797756"/>
              <a:gd name="connsiteX76" fmla="*/ 867104 w 11218359"/>
              <a:gd name="connsiteY76" fmla="*/ 797757 h 797756"/>
              <a:gd name="connsiteX77" fmla="*/ 878543 w 11218359"/>
              <a:gd name="connsiteY77" fmla="*/ 797757 h 797756"/>
              <a:gd name="connsiteX78" fmla="*/ 889983 w 11218359"/>
              <a:gd name="connsiteY78" fmla="*/ 797757 h 797756"/>
              <a:gd name="connsiteX79" fmla="*/ 901422 w 11218359"/>
              <a:gd name="connsiteY79" fmla="*/ 797757 h 797756"/>
              <a:gd name="connsiteX80" fmla="*/ 912862 w 11218359"/>
              <a:gd name="connsiteY80" fmla="*/ 797757 h 797756"/>
              <a:gd name="connsiteX81" fmla="*/ 924301 w 11218359"/>
              <a:gd name="connsiteY81" fmla="*/ 797757 h 797756"/>
              <a:gd name="connsiteX82" fmla="*/ 935741 w 11218359"/>
              <a:gd name="connsiteY82" fmla="*/ 797757 h 797756"/>
              <a:gd name="connsiteX83" fmla="*/ 947180 w 11218359"/>
              <a:gd name="connsiteY83" fmla="*/ 797757 h 797756"/>
              <a:gd name="connsiteX84" fmla="*/ 958620 w 11218359"/>
              <a:gd name="connsiteY84" fmla="*/ 797757 h 797756"/>
              <a:gd name="connsiteX85" fmla="*/ 970059 w 11218359"/>
              <a:gd name="connsiteY85" fmla="*/ 797757 h 797756"/>
              <a:gd name="connsiteX86" fmla="*/ 981499 w 11218359"/>
              <a:gd name="connsiteY86" fmla="*/ 797757 h 797756"/>
              <a:gd name="connsiteX87" fmla="*/ 992938 w 11218359"/>
              <a:gd name="connsiteY87" fmla="*/ 797757 h 797756"/>
              <a:gd name="connsiteX88" fmla="*/ 1004378 w 11218359"/>
              <a:gd name="connsiteY88" fmla="*/ 797757 h 797756"/>
              <a:gd name="connsiteX89" fmla="*/ 1015818 w 11218359"/>
              <a:gd name="connsiteY89" fmla="*/ 797757 h 797756"/>
              <a:gd name="connsiteX90" fmla="*/ 1027257 w 11218359"/>
              <a:gd name="connsiteY90" fmla="*/ 797757 h 797756"/>
              <a:gd name="connsiteX91" fmla="*/ 1038697 w 11218359"/>
              <a:gd name="connsiteY91" fmla="*/ 797757 h 797756"/>
              <a:gd name="connsiteX92" fmla="*/ 1050136 w 11218359"/>
              <a:gd name="connsiteY92" fmla="*/ 797757 h 797756"/>
              <a:gd name="connsiteX93" fmla="*/ 1061576 w 11218359"/>
              <a:gd name="connsiteY93" fmla="*/ 797757 h 797756"/>
              <a:gd name="connsiteX94" fmla="*/ 1073015 w 11218359"/>
              <a:gd name="connsiteY94" fmla="*/ 797757 h 797756"/>
              <a:gd name="connsiteX95" fmla="*/ 1084455 w 11218359"/>
              <a:gd name="connsiteY95" fmla="*/ 797757 h 797756"/>
              <a:gd name="connsiteX96" fmla="*/ 1095894 w 11218359"/>
              <a:gd name="connsiteY96" fmla="*/ 797757 h 797756"/>
              <a:gd name="connsiteX97" fmla="*/ 1107334 w 11218359"/>
              <a:gd name="connsiteY97" fmla="*/ 797757 h 797756"/>
              <a:gd name="connsiteX98" fmla="*/ 1118773 w 11218359"/>
              <a:gd name="connsiteY98" fmla="*/ 797757 h 797756"/>
              <a:gd name="connsiteX99" fmla="*/ 1130213 w 11218359"/>
              <a:gd name="connsiteY99" fmla="*/ 797757 h 797756"/>
              <a:gd name="connsiteX100" fmla="*/ 1141652 w 11218359"/>
              <a:gd name="connsiteY100" fmla="*/ 797757 h 797756"/>
              <a:gd name="connsiteX101" fmla="*/ 1153092 w 11218359"/>
              <a:gd name="connsiteY101" fmla="*/ 797757 h 797756"/>
              <a:gd name="connsiteX102" fmla="*/ 1164531 w 11218359"/>
              <a:gd name="connsiteY102" fmla="*/ 797757 h 797756"/>
              <a:gd name="connsiteX103" fmla="*/ 1175971 w 11218359"/>
              <a:gd name="connsiteY103" fmla="*/ 797757 h 797756"/>
              <a:gd name="connsiteX104" fmla="*/ 1187406 w 11218359"/>
              <a:gd name="connsiteY104" fmla="*/ 797757 h 797756"/>
              <a:gd name="connsiteX105" fmla="*/ 1198845 w 11218359"/>
              <a:gd name="connsiteY105" fmla="*/ 797757 h 797756"/>
              <a:gd name="connsiteX106" fmla="*/ 1210285 w 11218359"/>
              <a:gd name="connsiteY106" fmla="*/ 797757 h 797756"/>
              <a:gd name="connsiteX107" fmla="*/ 1221724 w 11218359"/>
              <a:gd name="connsiteY107" fmla="*/ 797757 h 797756"/>
              <a:gd name="connsiteX108" fmla="*/ 1233164 w 11218359"/>
              <a:gd name="connsiteY108" fmla="*/ 797757 h 797756"/>
              <a:gd name="connsiteX109" fmla="*/ 1244603 w 11218359"/>
              <a:gd name="connsiteY109" fmla="*/ 797757 h 797756"/>
              <a:gd name="connsiteX110" fmla="*/ 1256043 w 11218359"/>
              <a:gd name="connsiteY110" fmla="*/ 797757 h 797756"/>
              <a:gd name="connsiteX111" fmla="*/ 1267482 w 11218359"/>
              <a:gd name="connsiteY111" fmla="*/ 797757 h 797756"/>
              <a:gd name="connsiteX112" fmla="*/ 1278922 w 11218359"/>
              <a:gd name="connsiteY112" fmla="*/ 797757 h 797756"/>
              <a:gd name="connsiteX113" fmla="*/ 1290361 w 11218359"/>
              <a:gd name="connsiteY113" fmla="*/ 797757 h 797756"/>
              <a:gd name="connsiteX114" fmla="*/ 1301801 w 11218359"/>
              <a:gd name="connsiteY114" fmla="*/ 797757 h 797756"/>
              <a:gd name="connsiteX115" fmla="*/ 1313240 w 11218359"/>
              <a:gd name="connsiteY115" fmla="*/ 797757 h 797756"/>
              <a:gd name="connsiteX116" fmla="*/ 1324680 w 11218359"/>
              <a:gd name="connsiteY116" fmla="*/ 797757 h 797756"/>
              <a:gd name="connsiteX117" fmla="*/ 1336120 w 11218359"/>
              <a:gd name="connsiteY117" fmla="*/ 797757 h 797756"/>
              <a:gd name="connsiteX118" fmla="*/ 1347559 w 11218359"/>
              <a:gd name="connsiteY118" fmla="*/ 797757 h 797756"/>
              <a:gd name="connsiteX119" fmla="*/ 1358999 w 11218359"/>
              <a:gd name="connsiteY119" fmla="*/ 797757 h 797756"/>
              <a:gd name="connsiteX120" fmla="*/ 1370438 w 11218359"/>
              <a:gd name="connsiteY120" fmla="*/ 797757 h 797756"/>
              <a:gd name="connsiteX121" fmla="*/ 1381878 w 11218359"/>
              <a:gd name="connsiteY121" fmla="*/ 797757 h 797756"/>
              <a:gd name="connsiteX122" fmla="*/ 1393317 w 11218359"/>
              <a:gd name="connsiteY122" fmla="*/ 797757 h 797756"/>
              <a:gd name="connsiteX123" fmla="*/ 1404757 w 11218359"/>
              <a:gd name="connsiteY123" fmla="*/ 797757 h 797756"/>
              <a:gd name="connsiteX124" fmla="*/ 1416196 w 11218359"/>
              <a:gd name="connsiteY124" fmla="*/ 797757 h 797756"/>
              <a:gd name="connsiteX125" fmla="*/ 1427636 w 11218359"/>
              <a:gd name="connsiteY125" fmla="*/ 797757 h 797756"/>
              <a:gd name="connsiteX126" fmla="*/ 1439075 w 11218359"/>
              <a:gd name="connsiteY126" fmla="*/ 797757 h 797756"/>
              <a:gd name="connsiteX127" fmla="*/ 1450515 w 11218359"/>
              <a:gd name="connsiteY127" fmla="*/ 797757 h 797756"/>
              <a:gd name="connsiteX128" fmla="*/ 1461954 w 11218359"/>
              <a:gd name="connsiteY128" fmla="*/ 797757 h 797756"/>
              <a:gd name="connsiteX129" fmla="*/ 1473394 w 11218359"/>
              <a:gd name="connsiteY129" fmla="*/ 797757 h 797756"/>
              <a:gd name="connsiteX130" fmla="*/ 1484833 w 11218359"/>
              <a:gd name="connsiteY130" fmla="*/ 797757 h 797756"/>
              <a:gd name="connsiteX131" fmla="*/ 1496273 w 11218359"/>
              <a:gd name="connsiteY131" fmla="*/ 797757 h 797756"/>
              <a:gd name="connsiteX132" fmla="*/ 1507712 w 11218359"/>
              <a:gd name="connsiteY132" fmla="*/ 797757 h 797756"/>
              <a:gd name="connsiteX133" fmla="*/ 1519152 w 11218359"/>
              <a:gd name="connsiteY133" fmla="*/ 797757 h 797756"/>
              <a:gd name="connsiteX134" fmla="*/ 1530591 w 11218359"/>
              <a:gd name="connsiteY134" fmla="*/ 797757 h 797756"/>
              <a:gd name="connsiteX135" fmla="*/ 1542031 w 11218359"/>
              <a:gd name="connsiteY135" fmla="*/ 797757 h 797756"/>
              <a:gd name="connsiteX136" fmla="*/ 1553471 w 11218359"/>
              <a:gd name="connsiteY136" fmla="*/ 797757 h 797756"/>
              <a:gd name="connsiteX137" fmla="*/ 1564910 w 11218359"/>
              <a:gd name="connsiteY137" fmla="*/ 797757 h 797756"/>
              <a:gd name="connsiteX138" fmla="*/ 1576349 w 11218359"/>
              <a:gd name="connsiteY138" fmla="*/ 797757 h 797756"/>
              <a:gd name="connsiteX139" fmla="*/ 1587789 w 11218359"/>
              <a:gd name="connsiteY139" fmla="*/ 797757 h 797756"/>
              <a:gd name="connsiteX140" fmla="*/ 1599229 w 11218359"/>
              <a:gd name="connsiteY140" fmla="*/ 797757 h 797756"/>
              <a:gd name="connsiteX141" fmla="*/ 1610668 w 11218359"/>
              <a:gd name="connsiteY141" fmla="*/ 797757 h 797756"/>
              <a:gd name="connsiteX142" fmla="*/ 1622107 w 11218359"/>
              <a:gd name="connsiteY142" fmla="*/ 797757 h 797756"/>
              <a:gd name="connsiteX143" fmla="*/ 1633547 w 11218359"/>
              <a:gd name="connsiteY143" fmla="*/ 797757 h 797756"/>
              <a:gd name="connsiteX144" fmla="*/ 1644987 w 11218359"/>
              <a:gd name="connsiteY144" fmla="*/ 797757 h 797756"/>
              <a:gd name="connsiteX145" fmla="*/ 1656426 w 11218359"/>
              <a:gd name="connsiteY145" fmla="*/ 797757 h 797756"/>
              <a:gd name="connsiteX146" fmla="*/ 1667866 w 11218359"/>
              <a:gd name="connsiteY146" fmla="*/ 797757 h 797756"/>
              <a:gd name="connsiteX147" fmla="*/ 1679305 w 11218359"/>
              <a:gd name="connsiteY147" fmla="*/ 797757 h 797756"/>
              <a:gd name="connsiteX148" fmla="*/ 1690745 w 11218359"/>
              <a:gd name="connsiteY148" fmla="*/ 797757 h 797756"/>
              <a:gd name="connsiteX149" fmla="*/ 1702184 w 11218359"/>
              <a:gd name="connsiteY149" fmla="*/ 797757 h 797756"/>
              <a:gd name="connsiteX150" fmla="*/ 1713619 w 11218359"/>
              <a:gd name="connsiteY150" fmla="*/ 797757 h 797756"/>
              <a:gd name="connsiteX151" fmla="*/ 1725063 w 11218359"/>
              <a:gd name="connsiteY151" fmla="*/ 797757 h 797756"/>
              <a:gd name="connsiteX152" fmla="*/ 1736498 w 11218359"/>
              <a:gd name="connsiteY152" fmla="*/ 797757 h 797756"/>
              <a:gd name="connsiteX153" fmla="*/ 1747938 w 11218359"/>
              <a:gd name="connsiteY153" fmla="*/ 797757 h 797756"/>
              <a:gd name="connsiteX154" fmla="*/ 1759377 w 11218359"/>
              <a:gd name="connsiteY154" fmla="*/ 797757 h 797756"/>
              <a:gd name="connsiteX155" fmla="*/ 1770817 w 11218359"/>
              <a:gd name="connsiteY155" fmla="*/ 797757 h 797756"/>
              <a:gd name="connsiteX156" fmla="*/ 1782256 w 11218359"/>
              <a:gd name="connsiteY156" fmla="*/ 797757 h 797756"/>
              <a:gd name="connsiteX157" fmla="*/ 1793696 w 11218359"/>
              <a:gd name="connsiteY157" fmla="*/ 797757 h 797756"/>
              <a:gd name="connsiteX158" fmla="*/ 1805135 w 11218359"/>
              <a:gd name="connsiteY158" fmla="*/ 797757 h 797756"/>
              <a:gd name="connsiteX159" fmla="*/ 1816575 w 11218359"/>
              <a:gd name="connsiteY159" fmla="*/ 797757 h 797756"/>
              <a:gd name="connsiteX160" fmla="*/ 1828014 w 11218359"/>
              <a:gd name="connsiteY160" fmla="*/ 797757 h 797756"/>
              <a:gd name="connsiteX161" fmla="*/ 1839454 w 11218359"/>
              <a:gd name="connsiteY161" fmla="*/ 797757 h 797756"/>
              <a:gd name="connsiteX162" fmla="*/ 1850893 w 11218359"/>
              <a:gd name="connsiteY162" fmla="*/ 797757 h 797756"/>
              <a:gd name="connsiteX163" fmla="*/ 1862333 w 11218359"/>
              <a:gd name="connsiteY163" fmla="*/ 797757 h 797756"/>
              <a:gd name="connsiteX164" fmla="*/ 1873772 w 11218359"/>
              <a:gd name="connsiteY164" fmla="*/ 797757 h 797756"/>
              <a:gd name="connsiteX165" fmla="*/ 1885212 w 11218359"/>
              <a:gd name="connsiteY165" fmla="*/ 797757 h 797756"/>
              <a:gd name="connsiteX166" fmla="*/ 1896651 w 11218359"/>
              <a:gd name="connsiteY166" fmla="*/ 797757 h 797756"/>
              <a:gd name="connsiteX167" fmla="*/ 1908091 w 11218359"/>
              <a:gd name="connsiteY167" fmla="*/ 797757 h 797756"/>
              <a:gd name="connsiteX168" fmla="*/ 1919531 w 11218359"/>
              <a:gd name="connsiteY168" fmla="*/ 797757 h 797756"/>
              <a:gd name="connsiteX169" fmla="*/ 1930970 w 11218359"/>
              <a:gd name="connsiteY169" fmla="*/ 797757 h 797756"/>
              <a:gd name="connsiteX170" fmla="*/ 1942409 w 11218359"/>
              <a:gd name="connsiteY170" fmla="*/ 797757 h 797756"/>
              <a:gd name="connsiteX171" fmla="*/ 1953849 w 11218359"/>
              <a:gd name="connsiteY171" fmla="*/ 797757 h 797756"/>
              <a:gd name="connsiteX172" fmla="*/ 1965289 w 11218359"/>
              <a:gd name="connsiteY172" fmla="*/ 797757 h 797756"/>
              <a:gd name="connsiteX173" fmla="*/ 1976728 w 11218359"/>
              <a:gd name="connsiteY173" fmla="*/ 797757 h 797756"/>
              <a:gd name="connsiteX174" fmla="*/ 1988168 w 11218359"/>
              <a:gd name="connsiteY174" fmla="*/ 797757 h 797756"/>
              <a:gd name="connsiteX175" fmla="*/ 1999607 w 11218359"/>
              <a:gd name="connsiteY175" fmla="*/ 797757 h 797756"/>
              <a:gd name="connsiteX176" fmla="*/ 2011047 w 11218359"/>
              <a:gd name="connsiteY176" fmla="*/ 797757 h 797756"/>
              <a:gd name="connsiteX177" fmla="*/ 2022486 w 11218359"/>
              <a:gd name="connsiteY177" fmla="*/ 797757 h 797756"/>
              <a:gd name="connsiteX178" fmla="*/ 2033926 w 11218359"/>
              <a:gd name="connsiteY178" fmla="*/ 797757 h 797756"/>
              <a:gd name="connsiteX179" fmla="*/ 2045365 w 11218359"/>
              <a:gd name="connsiteY179" fmla="*/ 797757 h 797756"/>
              <a:gd name="connsiteX180" fmla="*/ 2056805 w 11218359"/>
              <a:gd name="connsiteY180" fmla="*/ 797757 h 797756"/>
              <a:gd name="connsiteX181" fmla="*/ 2068244 w 11218359"/>
              <a:gd name="connsiteY181" fmla="*/ 797757 h 797756"/>
              <a:gd name="connsiteX182" fmla="*/ 2079684 w 11218359"/>
              <a:gd name="connsiteY182" fmla="*/ 797757 h 797756"/>
              <a:gd name="connsiteX183" fmla="*/ 2091123 w 11218359"/>
              <a:gd name="connsiteY183" fmla="*/ 797757 h 797756"/>
              <a:gd name="connsiteX184" fmla="*/ 2102563 w 11218359"/>
              <a:gd name="connsiteY184" fmla="*/ 797757 h 797756"/>
              <a:gd name="connsiteX185" fmla="*/ 2114002 w 11218359"/>
              <a:gd name="connsiteY185" fmla="*/ 797757 h 797756"/>
              <a:gd name="connsiteX186" fmla="*/ 2125442 w 11218359"/>
              <a:gd name="connsiteY186" fmla="*/ 797757 h 797756"/>
              <a:gd name="connsiteX187" fmla="*/ 2136882 w 11218359"/>
              <a:gd name="connsiteY187" fmla="*/ 797757 h 797756"/>
              <a:gd name="connsiteX188" fmla="*/ 2148321 w 11218359"/>
              <a:gd name="connsiteY188" fmla="*/ 797757 h 797756"/>
              <a:gd name="connsiteX189" fmla="*/ 2159760 w 11218359"/>
              <a:gd name="connsiteY189" fmla="*/ 797757 h 797756"/>
              <a:gd name="connsiteX190" fmla="*/ 2171200 w 11218359"/>
              <a:gd name="connsiteY190" fmla="*/ 797757 h 797756"/>
              <a:gd name="connsiteX191" fmla="*/ 2182640 w 11218359"/>
              <a:gd name="connsiteY191" fmla="*/ 797757 h 797756"/>
              <a:gd name="connsiteX192" fmla="*/ 2194079 w 11218359"/>
              <a:gd name="connsiteY192" fmla="*/ 797757 h 797756"/>
              <a:gd name="connsiteX193" fmla="*/ 2205519 w 11218359"/>
              <a:gd name="connsiteY193" fmla="*/ 797757 h 797756"/>
              <a:gd name="connsiteX194" fmla="*/ 2216958 w 11218359"/>
              <a:gd name="connsiteY194" fmla="*/ 797757 h 797756"/>
              <a:gd name="connsiteX195" fmla="*/ 2228393 w 11218359"/>
              <a:gd name="connsiteY195" fmla="*/ 797757 h 797756"/>
              <a:gd name="connsiteX196" fmla="*/ 2239837 w 11218359"/>
              <a:gd name="connsiteY196" fmla="*/ 797757 h 797756"/>
              <a:gd name="connsiteX197" fmla="*/ 2251272 w 11218359"/>
              <a:gd name="connsiteY197" fmla="*/ 797757 h 797756"/>
              <a:gd name="connsiteX198" fmla="*/ 2262716 w 11218359"/>
              <a:gd name="connsiteY198" fmla="*/ 797757 h 797756"/>
              <a:gd name="connsiteX199" fmla="*/ 2274151 w 11218359"/>
              <a:gd name="connsiteY199" fmla="*/ 797757 h 797756"/>
              <a:gd name="connsiteX200" fmla="*/ 2285591 w 11218359"/>
              <a:gd name="connsiteY200" fmla="*/ 797757 h 797756"/>
              <a:gd name="connsiteX201" fmla="*/ 2297030 w 11218359"/>
              <a:gd name="connsiteY201" fmla="*/ 797757 h 797756"/>
              <a:gd name="connsiteX202" fmla="*/ 2308470 w 11218359"/>
              <a:gd name="connsiteY202" fmla="*/ 797757 h 797756"/>
              <a:gd name="connsiteX203" fmla="*/ 2319909 w 11218359"/>
              <a:gd name="connsiteY203" fmla="*/ 797757 h 797756"/>
              <a:gd name="connsiteX204" fmla="*/ 2331349 w 11218359"/>
              <a:gd name="connsiteY204" fmla="*/ 797757 h 797756"/>
              <a:gd name="connsiteX205" fmla="*/ 2342788 w 11218359"/>
              <a:gd name="connsiteY205" fmla="*/ 797757 h 797756"/>
              <a:gd name="connsiteX206" fmla="*/ 2354228 w 11218359"/>
              <a:gd name="connsiteY206" fmla="*/ 797757 h 797756"/>
              <a:gd name="connsiteX207" fmla="*/ 2365667 w 11218359"/>
              <a:gd name="connsiteY207" fmla="*/ 797757 h 797756"/>
              <a:gd name="connsiteX208" fmla="*/ 2377107 w 11218359"/>
              <a:gd name="connsiteY208" fmla="*/ 797757 h 797756"/>
              <a:gd name="connsiteX209" fmla="*/ 2388546 w 11218359"/>
              <a:gd name="connsiteY209" fmla="*/ 797757 h 797756"/>
              <a:gd name="connsiteX210" fmla="*/ 2399986 w 11218359"/>
              <a:gd name="connsiteY210" fmla="*/ 797757 h 797756"/>
              <a:gd name="connsiteX211" fmla="*/ 2411425 w 11218359"/>
              <a:gd name="connsiteY211" fmla="*/ 797757 h 797756"/>
              <a:gd name="connsiteX212" fmla="*/ 2422865 w 11218359"/>
              <a:gd name="connsiteY212" fmla="*/ 797757 h 797756"/>
              <a:gd name="connsiteX213" fmla="*/ 2434304 w 11218359"/>
              <a:gd name="connsiteY213" fmla="*/ 797757 h 797756"/>
              <a:gd name="connsiteX214" fmla="*/ 2445744 w 11218359"/>
              <a:gd name="connsiteY214" fmla="*/ 797757 h 797756"/>
              <a:gd name="connsiteX215" fmla="*/ 2457184 w 11218359"/>
              <a:gd name="connsiteY215" fmla="*/ 797757 h 797756"/>
              <a:gd name="connsiteX216" fmla="*/ 2468623 w 11218359"/>
              <a:gd name="connsiteY216" fmla="*/ 797757 h 797756"/>
              <a:gd name="connsiteX217" fmla="*/ 2480062 w 11218359"/>
              <a:gd name="connsiteY217" fmla="*/ 797757 h 797756"/>
              <a:gd name="connsiteX218" fmla="*/ 2491502 w 11218359"/>
              <a:gd name="connsiteY218" fmla="*/ 797757 h 797756"/>
              <a:gd name="connsiteX219" fmla="*/ 2502942 w 11218359"/>
              <a:gd name="connsiteY219" fmla="*/ 797757 h 797756"/>
              <a:gd name="connsiteX220" fmla="*/ 2514381 w 11218359"/>
              <a:gd name="connsiteY220" fmla="*/ 797757 h 797756"/>
              <a:gd name="connsiteX221" fmla="*/ 2525821 w 11218359"/>
              <a:gd name="connsiteY221" fmla="*/ 797757 h 797756"/>
              <a:gd name="connsiteX222" fmla="*/ 2537260 w 11218359"/>
              <a:gd name="connsiteY222" fmla="*/ 797757 h 797756"/>
              <a:gd name="connsiteX223" fmla="*/ 2548700 w 11218359"/>
              <a:gd name="connsiteY223" fmla="*/ 797757 h 797756"/>
              <a:gd name="connsiteX224" fmla="*/ 2560139 w 11218359"/>
              <a:gd name="connsiteY224" fmla="*/ 797757 h 797756"/>
              <a:gd name="connsiteX225" fmla="*/ 2571579 w 11218359"/>
              <a:gd name="connsiteY225" fmla="*/ 797757 h 797756"/>
              <a:gd name="connsiteX226" fmla="*/ 2583018 w 11218359"/>
              <a:gd name="connsiteY226" fmla="*/ 797757 h 797756"/>
              <a:gd name="connsiteX227" fmla="*/ 2594458 w 11218359"/>
              <a:gd name="connsiteY227" fmla="*/ 797757 h 797756"/>
              <a:gd name="connsiteX228" fmla="*/ 2605897 w 11218359"/>
              <a:gd name="connsiteY228" fmla="*/ 797757 h 797756"/>
              <a:gd name="connsiteX229" fmla="*/ 2617337 w 11218359"/>
              <a:gd name="connsiteY229" fmla="*/ 797757 h 797756"/>
              <a:gd name="connsiteX230" fmla="*/ 2628776 w 11218359"/>
              <a:gd name="connsiteY230" fmla="*/ 797757 h 797756"/>
              <a:gd name="connsiteX231" fmla="*/ 2640216 w 11218359"/>
              <a:gd name="connsiteY231" fmla="*/ 797757 h 797756"/>
              <a:gd name="connsiteX232" fmla="*/ 2651655 w 11218359"/>
              <a:gd name="connsiteY232" fmla="*/ 797757 h 797756"/>
              <a:gd name="connsiteX233" fmla="*/ 2663095 w 11218359"/>
              <a:gd name="connsiteY233" fmla="*/ 797757 h 797756"/>
              <a:gd name="connsiteX234" fmla="*/ 2674535 w 11218359"/>
              <a:gd name="connsiteY234" fmla="*/ 797757 h 797756"/>
              <a:gd name="connsiteX235" fmla="*/ 2685974 w 11218359"/>
              <a:gd name="connsiteY235" fmla="*/ 797757 h 797756"/>
              <a:gd name="connsiteX236" fmla="*/ 2697413 w 11218359"/>
              <a:gd name="connsiteY236" fmla="*/ 797757 h 797756"/>
              <a:gd name="connsiteX237" fmla="*/ 2708853 w 11218359"/>
              <a:gd name="connsiteY237" fmla="*/ 797757 h 797756"/>
              <a:gd name="connsiteX238" fmla="*/ 2720293 w 11218359"/>
              <a:gd name="connsiteY238" fmla="*/ 797757 h 797756"/>
              <a:gd name="connsiteX239" fmla="*/ 2731727 w 11218359"/>
              <a:gd name="connsiteY239" fmla="*/ 797757 h 797756"/>
              <a:gd name="connsiteX240" fmla="*/ 2743172 w 11218359"/>
              <a:gd name="connsiteY240" fmla="*/ 797757 h 797756"/>
              <a:gd name="connsiteX241" fmla="*/ 2754611 w 11218359"/>
              <a:gd name="connsiteY241" fmla="*/ 797757 h 797756"/>
              <a:gd name="connsiteX242" fmla="*/ 2766046 w 11218359"/>
              <a:gd name="connsiteY242" fmla="*/ 797757 h 797756"/>
              <a:gd name="connsiteX243" fmla="*/ 2777490 w 11218359"/>
              <a:gd name="connsiteY243" fmla="*/ 797757 h 797756"/>
              <a:gd name="connsiteX244" fmla="*/ 2788925 w 11218359"/>
              <a:gd name="connsiteY244" fmla="*/ 797757 h 797756"/>
              <a:gd name="connsiteX245" fmla="*/ 2800364 w 11218359"/>
              <a:gd name="connsiteY245" fmla="*/ 797757 h 797756"/>
              <a:gd name="connsiteX246" fmla="*/ 2811804 w 11218359"/>
              <a:gd name="connsiteY246" fmla="*/ 797757 h 797756"/>
              <a:gd name="connsiteX247" fmla="*/ 2823243 w 11218359"/>
              <a:gd name="connsiteY247" fmla="*/ 797757 h 797756"/>
              <a:gd name="connsiteX248" fmla="*/ 2834683 w 11218359"/>
              <a:gd name="connsiteY248" fmla="*/ 797757 h 797756"/>
              <a:gd name="connsiteX249" fmla="*/ 2846123 w 11218359"/>
              <a:gd name="connsiteY249" fmla="*/ 797757 h 797756"/>
              <a:gd name="connsiteX250" fmla="*/ 2857562 w 11218359"/>
              <a:gd name="connsiteY250" fmla="*/ 797757 h 797756"/>
              <a:gd name="connsiteX251" fmla="*/ 2869001 w 11218359"/>
              <a:gd name="connsiteY251" fmla="*/ 797757 h 797756"/>
              <a:gd name="connsiteX252" fmla="*/ 2880441 w 11218359"/>
              <a:gd name="connsiteY252" fmla="*/ 797757 h 797756"/>
              <a:gd name="connsiteX253" fmla="*/ 2891881 w 11218359"/>
              <a:gd name="connsiteY253" fmla="*/ 797757 h 797756"/>
              <a:gd name="connsiteX254" fmla="*/ 2903320 w 11218359"/>
              <a:gd name="connsiteY254" fmla="*/ 797757 h 797756"/>
              <a:gd name="connsiteX255" fmla="*/ 2914760 w 11218359"/>
              <a:gd name="connsiteY255" fmla="*/ 797757 h 797756"/>
              <a:gd name="connsiteX256" fmla="*/ 2926199 w 11218359"/>
              <a:gd name="connsiteY256" fmla="*/ 797757 h 797756"/>
              <a:gd name="connsiteX257" fmla="*/ 2937639 w 11218359"/>
              <a:gd name="connsiteY257" fmla="*/ 797757 h 797756"/>
              <a:gd name="connsiteX258" fmla="*/ 2949078 w 11218359"/>
              <a:gd name="connsiteY258" fmla="*/ 797757 h 797756"/>
              <a:gd name="connsiteX259" fmla="*/ 2960518 w 11218359"/>
              <a:gd name="connsiteY259" fmla="*/ 797757 h 797756"/>
              <a:gd name="connsiteX260" fmla="*/ 2971957 w 11218359"/>
              <a:gd name="connsiteY260" fmla="*/ 797757 h 797756"/>
              <a:gd name="connsiteX261" fmla="*/ 2983397 w 11218359"/>
              <a:gd name="connsiteY261" fmla="*/ 797757 h 797756"/>
              <a:gd name="connsiteX262" fmla="*/ 2994837 w 11218359"/>
              <a:gd name="connsiteY262" fmla="*/ 797757 h 797756"/>
              <a:gd name="connsiteX263" fmla="*/ 3006276 w 11218359"/>
              <a:gd name="connsiteY263" fmla="*/ 797757 h 797756"/>
              <a:gd name="connsiteX264" fmla="*/ 3017715 w 11218359"/>
              <a:gd name="connsiteY264" fmla="*/ 797757 h 797756"/>
              <a:gd name="connsiteX265" fmla="*/ 3029155 w 11218359"/>
              <a:gd name="connsiteY265" fmla="*/ 797757 h 797756"/>
              <a:gd name="connsiteX266" fmla="*/ 3040594 w 11218359"/>
              <a:gd name="connsiteY266" fmla="*/ 797757 h 797756"/>
              <a:gd name="connsiteX267" fmla="*/ 3052034 w 11218359"/>
              <a:gd name="connsiteY267" fmla="*/ 797757 h 797756"/>
              <a:gd name="connsiteX268" fmla="*/ 3063474 w 11218359"/>
              <a:gd name="connsiteY268" fmla="*/ 797757 h 797756"/>
              <a:gd name="connsiteX269" fmla="*/ 3074913 w 11218359"/>
              <a:gd name="connsiteY269" fmla="*/ 797757 h 797756"/>
              <a:gd name="connsiteX270" fmla="*/ 3086352 w 11218359"/>
              <a:gd name="connsiteY270" fmla="*/ 797757 h 797756"/>
              <a:gd name="connsiteX271" fmla="*/ 3097792 w 11218359"/>
              <a:gd name="connsiteY271" fmla="*/ 797757 h 797756"/>
              <a:gd name="connsiteX272" fmla="*/ 3109232 w 11218359"/>
              <a:gd name="connsiteY272" fmla="*/ 797757 h 797756"/>
              <a:gd name="connsiteX273" fmla="*/ 3120671 w 11218359"/>
              <a:gd name="connsiteY273" fmla="*/ 797757 h 797756"/>
              <a:gd name="connsiteX274" fmla="*/ 3132111 w 11218359"/>
              <a:gd name="connsiteY274" fmla="*/ 797757 h 797756"/>
              <a:gd name="connsiteX275" fmla="*/ 3143550 w 11218359"/>
              <a:gd name="connsiteY275" fmla="*/ 797757 h 797756"/>
              <a:gd name="connsiteX276" fmla="*/ 3154990 w 11218359"/>
              <a:gd name="connsiteY276" fmla="*/ 797757 h 797756"/>
              <a:gd name="connsiteX277" fmla="*/ 3166429 w 11218359"/>
              <a:gd name="connsiteY277" fmla="*/ 797757 h 797756"/>
              <a:gd name="connsiteX278" fmla="*/ 3177869 w 11218359"/>
              <a:gd name="connsiteY278" fmla="*/ 797757 h 797756"/>
              <a:gd name="connsiteX279" fmla="*/ 3189308 w 11218359"/>
              <a:gd name="connsiteY279" fmla="*/ 797757 h 797756"/>
              <a:gd name="connsiteX280" fmla="*/ 3200748 w 11218359"/>
              <a:gd name="connsiteY280" fmla="*/ 797757 h 797756"/>
              <a:gd name="connsiteX281" fmla="*/ 3212187 w 11218359"/>
              <a:gd name="connsiteY281" fmla="*/ 797757 h 797756"/>
              <a:gd name="connsiteX282" fmla="*/ 3223627 w 11218359"/>
              <a:gd name="connsiteY282" fmla="*/ 797757 h 797756"/>
              <a:gd name="connsiteX283" fmla="*/ 3235066 w 11218359"/>
              <a:gd name="connsiteY283" fmla="*/ 797757 h 797756"/>
              <a:gd name="connsiteX284" fmla="*/ 3246501 w 11218359"/>
              <a:gd name="connsiteY284" fmla="*/ 797757 h 797756"/>
              <a:gd name="connsiteX285" fmla="*/ 3257945 w 11218359"/>
              <a:gd name="connsiteY285" fmla="*/ 797757 h 797756"/>
              <a:gd name="connsiteX286" fmla="*/ 3269385 w 11218359"/>
              <a:gd name="connsiteY286" fmla="*/ 797757 h 797756"/>
              <a:gd name="connsiteX287" fmla="*/ 3280825 w 11218359"/>
              <a:gd name="connsiteY287" fmla="*/ 797757 h 797756"/>
              <a:gd name="connsiteX288" fmla="*/ 3292264 w 11218359"/>
              <a:gd name="connsiteY288" fmla="*/ 797757 h 797756"/>
              <a:gd name="connsiteX289" fmla="*/ 3303699 w 11218359"/>
              <a:gd name="connsiteY289" fmla="*/ 797757 h 797756"/>
              <a:gd name="connsiteX290" fmla="*/ 3315143 w 11218359"/>
              <a:gd name="connsiteY290" fmla="*/ 797757 h 797756"/>
              <a:gd name="connsiteX291" fmla="*/ 3326578 w 11218359"/>
              <a:gd name="connsiteY291" fmla="*/ 797757 h 797756"/>
              <a:gd name="connsiteX292" fmla="*/ 3338017 w 11218359"/>
              <a:gd name="connsiteY292" fmla="*/ 797757 h 797756"/>
              <a:gd name="connsiteX293" fmla="*/ 3349457 w 11218359"/>
              <a:gd name="connsiteY293" fmla="*/ 797757 h 797756"/>
              <a:gd name="connsiteX294" fmla="*/ 3360896 w 11218359"/>
              <a:gd name="connsiteY294" fmla="*/ 797757 h 797756"/>
              <a:gd name="connsiteX295" fmla="*/ 3372336 w 11218359"/>
              <a:gd name="connsiteY295" fmla="*/ 797757 h 797756"/>
              <a:gd name="connsiteX296" fmla="*/ 3383776 w 11218359"/>
              <a:gd name="connsiteY296" fmla="*/ 797757 h 797756"/>
              <a:gd name="connsiteX297" fmla="*/ 3395215 w 11218359"/>
              <a:gd name="connsiteY297" fmla="*/ 797757 h 797756"/>
              <a:gd name="connsiteX298" fmla="*/ 3406654 w 11218359"/>
              <a:gd name="connsiteY298" fmla="*/ 797757 h 797756"/>
              <a:gd name="connsiteX299" fmla="*/ 3418094 w 11218359"/>
              <a:gd name="connsiteY299" fmla="*/ 797757 h 797756"/>
              <a:gd name="connsiteX300" fmla="*/ 3429534 w 11218359"/>
              <a:gd name="connsiteY300" fmla="*/ 797757 h 797756"/>
              <a:gd name="connsiteX301" fmla="*/ 3440973 w 11218359"/>
              <a:gd name="connsiteY301" fmla="*/ 797757 h 797756"/>
              <a:gd name="connsiteX302" fmla="*/ 3452413 w 11218359"/>
              <a:gd name="connsiteY302" fmla="*/ 797757 h 797756"/>
              <a:gd name="connsiteX303" fmla="*/ 3463852 w 11218359"/>
              <a:gd name="connsiteY303" fmla="*/ 797757 h 797756"/>
              <a:gd name="connsiteX304" fmla="*/ 3475292 w 11218359"/>
              <a:gd name="connsiteY304" fmla="*/ 797757 h 797756"/>
              <a:gd name="connsiteX305" fmla="*/ 3486731 w 11218359"/>
              <a:gd name="connsiteY305" fmla="*/ 797757 h 797756"/>
              <a:gd name="connsiteX306" fmla="*/ 3498171 w 11218359"/>
              <a:gd name="connsiteY306" fmla="*/ 797757 h 797756"/>
              <a:gd name="connsiteX307" fmla="*/ 3509610 w 11218359"/>
              <a:gd name="connsiteY307" fmla="*/ 797757 h 797756"/>
              <a:gd name="connsiteX308" fmla="*/ 3521050 w 11218359"/>
              <a:gd name="connsiteY308" fmla="*/ 797757 h 797756"/>
              <a:gd name="connsiteX309" fmla="*/ 3532489 w 11218359"/>
              <a:gd name="connsiteY309" fmla="*/ 797757 h 797756"/>
              <a:gd name="connsiteX310" fmla="*/ 3543929 w 11218359"/>
              <a:gd name="connsiteY310" fmla="*/ 797757 h 797756"/>
              <a:gd name="connsiteX311" fmla="*/ 3555368 w 11218359"/>
              <a:gd name="connsiteY311" fmla="*/ 797757 h 797756"/>
              <a:gd name="connsiteX312" fmla="*/ 3566808 w 11218359"/>
              <a:gd name="connsiteY312" fmla="*/ 797757 h 797756"/>
              <a:gd name="connsiteX313" fmla="*/ 3578247 w 11218359"/>
              <a:gd name="connsiteY313" fmla="*/ 797757 h 797756"/>
              <a:gd name="connsiteX314" fmla="*/ 3589687 w 11218359"/>
              <a:gd name="connsiteY314" fmla="*/ 797757 h 797756"/>
              <a:gd name="connsiteX315" fmla="*/ 3601127 w 11218359"/>
              <a:gd name="connsiteY315" fmla="*/ 797757 h 797756"/>
              <a:gd name="connsiteX316" fmla="*/ 3612566 w 11218359"/>
              <a:gd name="connsiteY316" fmla="*/ 797757 h 797756"/>
              <a:gd name="connsiteX317" fmla="*/ 3624005 w 11218359"/>
              <a:gd name="connsiteY317" fmla="*/ 797757 h 797756"/>
              <a:gd name="connsiteX318" fmla="*/ 3635445 w 11218359"/>
              <a:gd name="connsiteY318" fmla="*/ 797757 h 797756"/>
              <a:gd name="connsiteX319" fmla="*/ 3646885 w 11218359"/>
              <a:gd name="connsiteY319" fmla="*/ 797757 h 797756"/>
              <a:gd name="connsiteX320" fmla="*/ 3658324 w 11218359"/>
              <a:gd name="connsiteY320" fmla="*/ 797757 h 797756"/>
              <a:gd name="connsiteX321" fmla="*/ 3669764 w 11218359"/>
              <a:gd name="connsiteY321" fmla="*/ 797757 h 797756"/>
              <a:gd name="connsiteX322" fmla="*/ 3681203 w 11218359"/>
              <a:gd name="connsiteY322" fmla="*/ 797757 h 797756"/>
              <a:gd name="connsiteX323" fmla="*/ 3692643 w 11218359"/>
              <a:gd name="connsiteY323" fmla="*/ 797757 h 797756"/>
              <a:gd name="connsiteX324" fmla="*/ 3704082 w 11218359"/>
              <a:gd name="connsiteY324" fmla="*/ 797757 h 797756"/>
              <a:gd name="connsiteX325" fmla="*/ 3715522 w 11218359"/>
              <a:gd name="connsiteY325" fmla="*/ 797757 h 797756"/>
              <a:gd name="connsiteX326" fmla="*/ 3726961 w 11218359"/>
              <a:gd name="connsiteY326" fmla="*/ 797757 h 797756"/>
              <a:gd name="connsiteX327" fmla="*/ 3738401 w 11218359"/>
              <a:gd name="connsiteY327" fmla="*/ 797757 h 797756"/>
              <a:gd name="connsiteX328" fmla="*/ 3749840 w 11218359"/>
              <a:gd name="connsiteY328" fmla="*/ 797757 h 797756"/>
              <a:gd name="connsiteX329" fmla="*/ 3761280 w 11218359"/>
              <a:gd name="connsiteY329" fmla="*/ 797757 h 797756"/>
              <a:gd name="connsiteX330" fmla="*/ 3772719 w 11218359"/>
              <a:gd name="connsiteY330" fmla="*/ 797757 h 797756"/>
              <a:gd name="connsiteX331" fmla="*/ 3784154 w 11218359"/>
              <a:gd name="connsiteY331" fmla="*/ 797757 h 797756"/>
              <a:gd name="connsiteX332" fmla="*/ 3795598 w 11218359"/>
              <a:gd name="connsiteY332" fmla="*/ 797757 h 797756"/>
              <a:gd name="connsiteX333" fmla="*/ 3807033 w 11218359"/>
              <a:gd name="connsiteY333" fmla="*/ 797757 h 797756"/>
              <a:gd name="connsiteX334" fmla="*/ 3818473 w 11218359"/>
              <a:gd name="connsiteY334" fmla="*/ 797757 h 797756"/>
              <a:gd name="connsiteX335" fmla="*/ 3829917 w 11218359"/>
              <a:gd name="connsiteY335" fmla="*/ 797757 h 797756"/>
              <a:gd name="connsiteX336" fmla="*/ 3841352 w 11218359"/>
              <a:gd name="connsiteY336" fmla="*/ 797757 h 797756"/>
              <a:gd name="connsiteX337" fmla="*/ 3852791 w 11218359"/>
              <a:gd name="connsiteY337" fmla="*/ 797757 h 797756"/>
              <a:gd name="connsiteX338" fmla="*/ 3864231 w 11218359"/>
              <a:gd name="connsiteY338" fmla="*/ 797757 h 797756"/>
              <a:gd name="connsiteX339" fmla="*/ 3875670 w 11218359"/>
              <a:gd name="connsiteY339" fmla="*/ 797757 h 797756"/>
              <a:gd name="connsiteX340" fmla="*/ 3887110 w 11218359"/>
              <a:gd name="connsiteY340" fmla="*/ 797757 h 797756"/>
              <a:gd name="connsiteX341" fmla="*/ 3898549 w 11218359"/>
              <a:gd name="connsiteY341" fmla="*/ 797757 h 797756"/>
              <a:gd name="connsiteX342" fmla="*/ 3909989 w 11218359"/>
              <a:gd name="connsiteY342" fmla="*/ 797757 h 797756"/>
              <a:gd name="connsiteX343" fmla="*/ 3921447 w 11218359"/>
              <a:gd name="connsiteY343" fmla="*/ 797757 h 797756"/>
              <a:gd name="connsiteX344" fmla="*/ 3932878 w 11218359"/>
              <a:gd name="connsiteY344" fmla="*/ 797757 h 797756"/>
              <a:gd name="connsiteX345" fmla="*/ 3944307 w 11218359"/>
              <a:gd name="connsiteY345" fmla="*/ 797757 h 797756"/>
              <a:gd name="connsiteX346" fmla="*/ 3955737 w 11218359"/>
              <a:gd name="connsiteY346" fmla="*/ 797757 h 797756"/>
              <a:gd name="connsiteX347" fmla="*/ 3967167 w 11218359"/>
              <a:gd name="connsiteY347" fmla="*/ 797757 h 797756"/>
              <a:gd name="connsiteX348" fmla="*/ 3978645 w 11218359"/>
              <a:gd name="connsiteY348" fmla="*/ 797757 h 797756"/>
              <a:gd name="connsiteX349" fmla="*/ 3990075 w 11218359"/>
              <a:gd name="connsiteY349" fmla="*/ 797757 h 797756"/>
              <a:gd name="connsiteX350" fmla="*/ 4001505 w 11218359"/>
              <a:gd name="connsiteY350" fmla="*/ 797757 h 797756"/>
              <a:gd name="connsiteX351" fmla="*/ 4012935 w 11218359"/>
              <a:gd name="connsiteY351" fmla="*/ 797757 h 797756"/>
              <a:gd name="connsiteX352" fmla="*/ 4024365 w 11218359"/>
              <a:gd name="connsiteY352" fmla="*/ 797757 h 797756"/>
              <a:gd name="connsiteX353" fmla="*/ 4035843 w 11218359"/>
              <a:gd name="connsiteY353" fmla="*/ 797757 h 797756"/>
              <a:gd name="connsiteX354" fmla="*/ 4047273 w 11218359"/>
              <a:gd name="connsiteY354" fmla="*/ 797757 h 797756"/>
              <a:gd name="connsiteX355" fmla="*/ 4058702 w 11218359"/>
              <a:gd name="connsiteY355" fmla="*/ 797757 h 797756"/>
              <a:gd name="connsiteX356" fmla="*/ 4070133 w 11218359"/>
              <a:gd name="connsiteY356" fmla="*/ 797757 h 797756"/>
              <a:gd name="connsiteX357" fmla="*/ 4081563 w 11218359"/>
              <a:gd name="connsiteY357" fmla="*/ 797757 h 797756"/>
              <a:gd name="connsiteX358" fmla="*/ 4093040 w 11218359"/>
              <a:gd name="connsiteY358" fmla="*/ 797757 h 797756"/>
              <a:gd name="connsiteX359" fmla="*/ 4104471 w 11218359"/>
              <a:gd name="connsiteY359" fmla="*/ 797757 h 797756"/>
              <a:gd name="connsiteX360" fmla="*/ 4115900 w 11218359"/>
              <a:gd name="connsiteY360" fmla="*/ 797757 h 797756"/>
              <a:gd name="connsiteX361" fmla="*/ 4127330 w 11218359"/>
              <a:gd name="connsiteY361" fmla="*/ 797757 h 797756"/>
              <a:gd name="connsiteX362" fmla="*/ 4138760 w 11218359"/>
              <a:gd name="connsiteY362" fmla="*/ 797757 h 797756"/>
              <a:gd name="connsiteX363" fmla="*/ 4150238 w 11218359"/>
              <a:gd name="connsiteY363" fmla="*/ 797757 h 797756"/>
              <a:gd name="connsiteX364" fmla="*/ 4161668 w 11218359"/>
              <a:gd name="connsiteY364" fmla="*/ 797757 h 797756"/>
              <a:gd name="connsiteX365" fmla="*/ 4173098 w 11218359"/>
              <a:gd name="connsiteY365" fmla="*/ 797757 h 797756"/>
              <a:gd name="connsiteX366" fmla="*/ 4184528 w 11218359"/>
              <a:gd name="connsiteY366" fmla="*/ 797757 h 797756"/>
              <a:gd name="connsiteX367" fmla="*/ 4195958 w 11218359"/>
              <a:gd name="connsiteY367" fmla="*/ 797757 h 797756"/>
              <a:gd name="connsiteX368" fmla="*/ 4207436 w 11218359"/>
              <a:gd name="connsiteY368" fmla="*/ 797757 h 797756"/>
              <a:gd name="connsiteX369" fmla="*/ 4218865 w 11218359"/>
              <a:gd name="connsiteY369" fmla="*/ 797757 h 797756"/>
              <a:gd name="connsiteX370" fmla="*/ 4230296 w 11218359"/>
              <a:gd name="connsiteY370" fmla="*/ 797757 h 797756"/>
              <a:gd name="connsiteX371" fmla="*/ 4241726 w 11218359"/>
              <a:gd name="connsiteY371" fmla="*/ 797757 h 797756"/>
              <a:gd name="connsiteX372" fmla="*/ 4253156 w 11218359"/>
              <a:gd name="connsiteY372" fmla="*/ 797757 h 797756"/>
              <a:gd name="connsiteX373" fmla="*/ 4264634 w 11218359"/>
              <a:gd name="connsiteY373" fmla="*/ 797757 h 797756"/>
              <a:gd name="connsiteX374" fmla="*/ 4276063 w 11218359"/>
              <a:gd name="connsiteY374" fmla="*/ 797757 h 797756"/>
              <a:gd name="connsiteX375" fmla="*/ 4287493 w 11218359"/>
              <a:gd name="connsiteY375" fmla="*/ 797757 h 797756"/>
              <a:gd name="connsiteX376" fmla="*/ 4298923 w 11218359"/>
              <a:gd name="connsiteY376" fmla="*/ 797757 h 797756"/>
              <a:gd name="connsiteX377" fmla="*/ 4310353 w 11218359"/>
              <a:gd name="connsiteY377" fmla="*/ 797757 h 797756"/>
              <a:gd name="connsiteX378" fmla="*/ 4321831 w 11218359"/>
              <a:gd name="connsiteY378" fmla="*/ 797757 h 797756"/>
              <a:gd name="connsiteX379" fmla="*/ 4333261 w 11218359"/>
              <a:gd name="connsiteY379" fmla="*/ 797757 h 797756"/>
              <a:gd name="connsiteX380" fmla="*/ 4344691 w 11218359"/>
              <a:gd name="connsiteY380" fmla="*/ 797757 h 797756"/>
              <a:gd name="connsiteX381" fmla="*/ 4356121 w 11218359"/>
              <a:gd name="connsiteY381" fmla="*/ 797757 h 797756"/>
              <a:gd name="connsiteX382" fmla="*/ 4367551 w 11218359"/>
              <a:gd name="connsiteY382" fmla="*/ 797757 h 797756"/>
              <a:gd name="connsiteX383" fmla="*/ 4379028 w 11218359"/>
              <a:gd name="connsiteY383" fmla="*/ 797757 h 797756"/>
              <a:gd name="connsiteX384" fmla="*/ 4390458 w 11218359"/>
              <a:gd name="connsiteY384" fmla="*/ 797757 h 797756"/>
              <a:gd name="connsiteX385" fmla="*/ 4401889 w 11218359"/>
              <a:gd name="connsiteY385" fmla="*/ 797757 h 797756"/>
              <a:gd name="connsiteX386" fmla="*/ 4413319 w 11218359"/>
              <a:gd name="connsiteY386" fmla="*/ 797757 h 797756"/>
              <a:gd name="connsiteX387" fmla="*/ 4424749 w 11218359"/>
              <a:gd name="connsiteY387" fmla="*/ 797757 h 797756"/>
              <a:gd name="connsiteX388" fmla="*/ 4436226 w 11218359"/>
              <a:gd name="connsiteY388" fmla="*/ 797757 h 797756"/>
              <a:gd name="connsiteX389" fmla="*/ 4447656 w 11218359"/>
              <a:gd name="connsiteY389" fmla="*/ 797757 h 797756"/>
              <a:gd name="connsiteX390" fmla="*/ 4459086 w 11218359"/>
              <a:gd name="connsiteY390" fmla="*/ 797757 h 797756"/>
              <a:gd name="connsiteX391" fmla="*/ 4470516 w 11218359"/>
              <a:gd name="connsiteY391" fmla="*/ 797757 h 797756"/>
              <a:gd name="connsiteX392" fmla="*/ 4481946 w 11218359"/>
              <a:gd name="connsiteY392" fmla="*/ 797757 h 797756"/>
              <a:gd name="connsiteX393" fmla="*/ 4493424 w 11218359"/>
              <a:gd name="connsiteY393" fmla="*/ 797757 h 797756"/>
              <a:gd name="connsiteX394" fmla="*/ 4504854 w 11218359"/>
              <a:gd name="connsiteY394" fmla="*/ 797757 h 797756"/>
              <a:gd name="connsiteX395" fmla="*/ 4516284 w 11218359"/>
              <a:gd name="connsiteY395" fmla="*/ 797757 h 797756"/>
              <a:gd name="connsiteX396" fmla="*/ 4527714 w 11218359"/>
              <a:gd name="connsiteY396" fmla="*/ 797757 h 797756"/>
              <a:gd name="connsiteX397" fmla="*/ 4539144 w 11218359"/>
              <a:gd name="connsiteY397" fmla="*/ 797757 h 797756"/>
              <a:gd name="connsiteX398" fmla="*/ 4550621 w 11218359"/>
              <a:gd name="connsiteY398" fmla="*/ 797757 h 797756"/>
              <a:gd name="connsiteX399" fmla="*/ 4562051 w 11218359"/>
              <a:gd name="connsiteY399" fmla="*/ 797757 h 797756"/>
              <a:gd name="connsiteX400" fmla="*/ 4573482 w 11218359"/>
              <a:gd name="connsiteY400" fmla="*/ 797757 h 797756"/>
              <a:gd name="connsiteX401" fmla="*/ 4584912 w 11218359"/>
              <a:gd name="connsiteY401" fmla="*/ 797757 h 797756"/>
              <a:gd name="connsiteX402" fmla="*/ 4596341 w 11218359"/>
              <a:gd name="connsiteY402" fmla="*/ 797757 h 797756"/>
              <a:gd name="connsiteX403" fmla="*/ 4607771 w 11218359"/>
              <a:gd name="connsiteY403" fmla="*/ 797757 h 797756"/>
              <a:gd name="connsiteX404" fmla="*/ 4619249 w 11218359"/>
              <a:gd name="connsiteY404" fmla="*/ 797757 h 797756"/>
              <a:gd name="connsiteX405" fmla="*/ 4630679 w 11218359"/>
              <a:gd name="connsiteY405" fmla="*/ 797757 h 797756"/>
              <a:gd name="connsiteX406" fmla="*/ 4642109 w 11218359"/>
              <a:gd name="connsiteY406" fmla="*/ 797757 h 797756"/>
              <a:gd name="connsiteX407" fmla="*/ 4653539 w 11218359"/>
              <a:gd name="connsiteY407" fmla="*/ 797757 h 797756"/>
              <a:gd name="connsiteX408" fmla="*/ 4664969 w 11218359"/>
              <a:gd name="connsiteY408" fmla="*/ 797757 h 797756"/>
              <a:gd name="connsiteX409" fmla="*/ 4676447 w 11218359"/>
              <a:gd name="connsiteY409" fmla="*/ 797757 h 797756"/>
              <a:gd name="connsiteX410" fmla="*/ 4687877 w 11218359"/>
              <a:gd name="connsiteY410" fmla="*/ 797757 h 797756"/>
              <a:gd name="connsiteX411" fmla="*/ 4699306 w 11218359"/>
              <a:gd name="connsiteY411" fmla="*/ 797757 h 797756"/>
              <a:gd name="connsiteX412" fmla="*/ 4710737 w 11218359"/>
              <a:gd name="connsiteY412" fmla="*/ 797757 h 797756"/>
              <a:gd name="connsiteX413" fmla="*/ 4722167 w 11218359"/>
              <a:gd name="connsiteY413" fmla="*/ 797757 h 797756"/>
              <a:gd name="connsiteX414" fmla="*/ 4733644 w 11218359"/>
              <a:gd name="connsiteY414" fmla="*/ 797757 h 797756"/>
              <a:gd name="connsiteX415" fmla="*/ 4745075 w 11218359"/>
              <a:gd name="connsiteY415" fmla="*/ 797757 h 797756"/>
              <a:gd name="connsiteX416" fmla="*/ 4756504 w 11218359"/>
              <a:gd name="connsiteY416" fmla="*/ 797757 h 797756"/>
              <a:gd name="connsiteX417" fmla="*/ 4767934 w 11218359"/>
              <a:gd name="connsiteY417" fmla="*/ 797757 h 797756"/>
              <a:gd name="connsiteX418" fmla="*/ 4779364 w 11218359"/>
              <a:gd name="connsiteY418" fmla="*/ 797757 h 797756"/>
              <a:gd name="connsiteX419" fmla="*/ 4790842 w 11218359"/>
              <a:gd name="connsiteY419" fmla="*/ 797757 h 797756"/>
              <a:gd name="connsiteX420" fmla="*/ 4802272 w 11218359"/>
              <a:gd name="connsiteY420" fmla="*/ 797757 h 797756"/>
              <a:gd name="connsiteX421" fmla="*/ 4813702 w 11218359"/>
              <a:gd name="connsiteY421" fmla="*/ 797757 h 797756"/>
              <a:gd name="connsiteX422" fmla="*/ 4825132 w 11218359"/>
              <a:gd name="connsiteY422" fmla="*/ 797757 h 797756"/>
              <a:gd name="connsiteX423" fmla="*/ 4836562 w 11218359"/>
              <a:gd name="connsiteY423" fmla="*/ 797757 h 797756"/>
              <a:gd name="connsiteX424" fmla="*/ 4848040 w 11218359"/>
              <a:gd name="connsiteY424" fmla="*/ 797757 h 797756"/>
              <a:gd name="connsiteX425" fmla="*/ 4859469 w 11218359"/>
              <a:gd name="connsiteY425" fmla="*/ 797757 h 797756"/>
              <a:gd name="connsiteX426" fmla="*/ 4870899 w 11218359"/>
              <a:gd name="connsiteY426" fmla="*/ 797757 h 797756"/>
              <a:gd name="connsiteX427" fmla="*/ 4882330 w 11218359"/>
              <a:gd name="connsiteY427" fmla="*/ 797757 h 797756"/>
              <a:gd name="connsiteX428" fmla="*/ 4893760 w 11218359"/>
              <a:gd name="connsiteY428" fmla="*/ 797757 h 797756"/>
              <a:gd name="connsiteX429" fmla="*/ 4905237 w 11218359"/>
              <a:gd name="connsiteY429" fmla="*/ 797757 h 797756"/>
              <a:gd name="connsiteX430" fmla="*/ 4916667 w 11218359"/>
              <a:gd name="connsiteY430" fmla="*/ 797757 h 797756"/>
              <a:gd name="connsiteX431" fmla="*/ 4928097 w 11218359"/>
              <a:gd name="connsiteY431" fmla="*/ 797757 h 797756"/>
              <a:gd name="connsiteX432" fmla="*/ 4939527 w 11218359"/>
              <a:gd name="connsiteY432" fmla="*/ 797757 h 797756"/>
              <a:gd name="connsiteX433" fmla="*/ 4950957 w 11218359"/>
              <a:gd name="connsiteY433" fmla="*/ 797757 h 797756"/>
              <a:gd name="connsiteX434" fmla="*/ 4962435 w 11218359"/>
              <a:gd name="connsiteY434" fmla="*/ 797757 h 797756"/>
              <a:gd name="connsiteX435" fmla="*/ 4973865 w 11218359"/>
              <a:gd name="connsiteY435" fmla="*/ 797757 h 797756"/>
              <a:gd name="connsiteX436" fmla="*/ 4985295 w 11218359"/>
              <a:gd name="connsiteY436" fmla="*/ 797757 h 797756"/>
              <a:gd name="connsiteX437" fmla="*/ 4996725 w 11218359"/>
              <a:gd name="connsiteY437" fmla="*/ 797757 h 797756"/>
              <a:gd name="connsiteX438" fmla="*/ 5008155 w 11218359"/>
              <a:gd name="connsiteY438" fmla="*/ 797757 h 797756"/>
              <a:gd name="connsiteX439" fmla="*/ 5019632 w 11218359"/>
              <a:gd name="connsiteY439" fmla="*/ 797757 h 797756"/>
              <a:gd name="connsiteX440" fmla="*/ 5031062 w 11218359"/>
              <a:gd name="connsiteY440" fmla="*/ 797757 h 797756"/>
              <a:gd name="connsiteX441" fmla="*/ 5042492 w 11218359"/>
              <a:gd name="connsiteY441" fmla="*/ 797757 h 797756"/>
              <a:gd name="connsiteX442" fmla="*/ 5053923 w 11218359"/>
              <a:gd name="connsiteY442" fmla="*/ 797757 h 797756"/>
              <a:gd name="connsiteX443" fmla="*/ 5065353 w 11218359"/>
              <a:gd name="connsiteY443" fmla="*/ 797757 h 797756"/>
              <a:gd name="connsiteX444" fmla="*/ 5076830 w 11218359"/>
              <a:gd name="connsiteY444" fmla="*/ 797757 h 797756"/>
              <a:gd name="connsiteX445" fmla="*/ 5088260 w 11218359"/>
              <a:gd name="connsiteY445" fmla="*/ 797757 h 797756"/>
              <a:gd name="connsiteX446" fmla="*/ 5099690 w 11218359"/>
              <a:gd name="connsiteY446" fmla="*/ 797757 h 797756"/>
              <a:gd name="connsiteX447" fmla="*/ 5111120 w 11218359"/>
              <a:gd name="connsiteY447" fmla="*/ 797757 h 797756"/>
              <a:gd name="connsiteX448" fmla="*/ 5122550 w 11218359"/>
              <a:gd name="connsiteY448" fmla="*/ 797757 h 797756"/>
              <a:gd name="connsiteX449" fmla="*/ 5134028 w 11218359"/>
              <a:gd name="connsiteY449" fmla="*/ 797757 h 797756"/>
              <a:gd name="connsiteX450" fmla="*/ 5145458 w 11218359"/>
              <a:gd name="connsiteY450" fmla="*/ 797757 h 797756"/>
              <a:gd name="connsiteX451" fmla="*/ 5156888 w 11218359"/>
              <a:gd name="connsiteY451" fmla="*/ 797757 h 797756"/>
              <a:gd name="connsiteX452" fmla="*/ 5168318 w 11218359"/>
              <a:gd name="connsiteY452" fmla="*/ 797757 h 797756"/>
              <a:gd name="connsiteX453" fmla="*/ 5179747 w 11218359"/>
              <a:gd name="connsiteY453" fmla="*/ 797757 h 797756"/>
              <a:gd name="connsiteX454" fmla="*/ 5191225 w 11218359"/>
              <a:gd name="connsiteY454" fmla="*/ 797757 h 797756"/>
              <a:gd name="connsiteX455" fmla="*/ 5202655 w 11218359"/>
              <a:gd name="connsiteY455" fmla="*/ 797757 h 797756"/>
              <a:gd name="connsiteX456" fmla="*/ 5214085 w 11218359"/>
              <a:gd name="connsiteY456" fmla="*/ 797757 h 797756"/>
              <a:gd name="connsiteX457" fmla="*/ 5225515 w 11218359"/>
              <a:gd name="connsiteY457" fmla="*/ 797757 h 797756"/>
              <a:gd name="connsiteX458" fmla="*/ 5236945 w 11218359"/>
              <a:gd name="connsiteY458" fmla="*/ 797757 h 797756"/>
              <a:gd name="connsiteX459" fmla="*/ 5248423 w 11218359"/>
              <a:gd name="connsiteY459" fmla="*/ 797757 h 797756"/>
              <a:gd name="connsiteX460" fmla="*/ 5259853 w 11218359"/>
              <a:gd name="connsiteY460" fmla="*/ 797757 h 797756"/>
              <a:gd name="connsiteX461" fmla="*/ 5271283 w 11218359"/>
              <a:gd name="connsiteY461" fmla="*/ 797757 h 797756"/>
              <a:gd name="connsiteX462" fmla="*/ 5282713 w 11218359"/>
              <a:gd name="connsiteY462" fmla="*/ 797757 h 797756"/>
              <a:gd name="connsiteX463" fmla="*/ 5294143 w 11218359"/>
              <a:gd name="connsiteY463" fmla="*/ 797757 h 797756"/>
              <a:gd name="connsiteX464" fmla="*/ 5305621 w 11218359"/>
              <a:gd name="connsiteY464" fmla="*/ 797757 h 797756"/>
              <a:gd name="connsiteX465" fmla="*/ 5317051 w 11218359"/>
              <a:gd name="connsiteY465" fmla="*/ 797757 h 797756"/>
              <a:gd name="connsiteX466" fmla="*/ 5328481 w 11218359"/>
              <a:gd name="connsiteY466" fmla="*/ 797757 h 797756"/>
              <a:gd name="connsiteX467" fmla="*/ 5339910 w 11218359"/>
              <a:gd name="connsiteY467" fmla="*/ 797757 h 797756"/>
              <a:gd name="connsiteX468" fmla="*/ 5351340 w 11218359"/>
              <a:gd name="connsiteY468" fmla="*/ 797757 h 797756"/>
              <a:gd name="connsiteX469" fmla="*/ 5362818 w 11218359"/>
              <a:gd name="connsiteY469" fmla="*/ 797757 h 797756"/>
              <a:gd name="connsiteX470" fmla="*/ 5374248 w 11218359"/>
              <a:gd name="connsiteY470" fmla="*/ 797757 h 797756"/>
              <a:gd name="connsiteX471" fmla="*/ 5385678 w 11218359"/>
              <a:gd name="connsiteY471" fmla="*/ 797757 h 797756"/>
              <a:gd name="connsiteX472" fmla="*/ 5397108 w 11218359"/>
              <a:gd name="connsiteY472" fmla="*/ 797757 h 797756"/>
              <a:gd name="connsiteX473" fmla="*/ 5408538 w 11218359"/>
              <a:gd name="connsiteY473" fmla="*/ 797757 h 797756"/>
              <a:gd name="connsiteX474" fmla="*/ 5420016 w 11218359"/>
              <a:gd name="connsiteY474" fmla="*/ 797757 h 797756"/>
              <a:gd name="connsiteX475" fmla="*/ 5431446 w 11218359"/>
              <a:gd name="connsiteY475" fmla="*/ 797757 h 797756"/>
              <a:gd name="connsiteX476" fmla="*/ 5442876 w 11218359"/>
              <a:gd name="connsiteY476" fmla="*/ 797757 h 797756"/>
              <a:gd name="connsiteX477" fmla="*/ 5454306 w 11218359"/>
              <a:gd name="connsiteY477" fmla="*/ 797757 h 797756"/>
              <a:gd name="connsiteX478" fmla="*/ 5465736 w 11218359"/>
              <a:gd name="connsiteY478" fmla="*/ 797757 h 797756"/>
              <a:gd name="connsiteX479" fmla="*/ 5477214 w 11218359"/>
              <a:gd name="connsiteY479" fmla="*/ 797757 h 797756"/>
              <a:gd name="connsiteX480" fmla="*/ 5488643 w 11218359"/>
              <a:gd name="connsiteY480" fmla="*/ 797757 h 797756"/>
              <a:gd name="connsiteX481" fmla="*/ 5500073 w 11218359"/>
              <a:gd name="connsiteY481" fmla="*/ 797757 h 797756"/>
              <a:gd name="connsiteX482" fmla="*/ 5511503 w 11218359"/>
              <a:gd name="connsiteY482" fmla="*/ 797757 h 797756"/>
              <a:gd name="connsiteX483" fmla="*/ 5522933 w 11218359"/>
              <a:gd name="connsiteY483" fmla="*/ 797757 h 797756"/>
              <a:gd name="connsiteX484" fmla="*/ 5534411 w 11218359"/>
              <a:gd name="connsiteY484" fmla="*/ 797757 h 797756"/>
              <a:gd name="connsiteX485" fmla="*/ 5545841 w 11218359"/>
              <a:gd name="connsiteY485" fmla="*/ 797757 h 797756"/>
              <a:gd name="connsiteX486" fmla="*/ 5557271 w 11218359"/>
              <a:gd name="connsiteY486" fmla="*/ 797757 h 797756"/>
              <a:gd name="connsiteX487" fmla="*/ 5568701 w 11218359"/>
              <a:gd name="connsiteY487" fmla="*/ 797757 h 797756"/>
              <a:gd name="connsiteX488" fmla="*/ 5580131 w 11218359"/>
              <a:gd name="connsiteY488" fmla="*/ 797757 h 797756"/>
              <a:gd name="connsiteX489" fmla="*/ 5591609 w 11218359"/>
              <a:gd name="connsiteY489" fmla="*/ 797757 h 797756"/>
              <a:gd name="connsiteX490" fmla="*/ 5603038 w 11218359"/>
              <a:gd name="connsiteY490" fmla="*/ 797757 h 797756"/>
              <a:gd name="connsiteX491" fmla="*/ 5614469 w 11218359"/>
              <a:gd name="connsiteY491" fmla="*/ 797757 h 797756"/>
              <a:gd name="connsiteX492" fmla="*/ 5625899 w 11218359"/>
              <a:gd name="connsiteY492" fmla="*/ 797757 h 797756"/>
              <a:gd name="connsiteX493" fmla="*/ 5637329 w 11218359"/>
              <a:gd name="connsiteY493" fmla="*/ 797757 h 797756"/>
              <a:gd name="connsiteX494" fmla="*/ 5648759 w 11218359"/>
              <a:gd name="connsiteY494" fmla="*/ 797757 h 797756"/>
              <a:gd name="connsiteX495" fmla="*/ 5660236 w 11218359"/>
              <a:gd name="connsiteY495" fmla="*/ 797757 h 797756"/>
              <a:gd name="connsiteX496" fmla="*/ 5671666 w 11218359"/>
              <a:gd name="connsiteY496" fmla="*/ 797757 h 797756"/>
              <a:gd name="connsiteX497" fmla="*/ 5683096 w 11218359"/>
              <a:gd name="connsiteY497" fmla="*/ 797757 h 797756"/>
              <a:gd name="connsiteX498" fmla="*/ 5694526 w 11218359"/>
              <a:gd name="connsiteY498" fmla="*/ 797757 h 797756"/>
              <a:gd name="connsiteX499" fmla="*/ 5705956 w 11218359"/>
              <a:gd name="connsiteY499" fmla="*/ 797757 h 797756"/>
              <a:gd name="connsiteX500" fmla="*/ 5717434 w 11218359"/>
              <a:gd name="connsiteY500" fmla="*/ 797757 h 797756"/>
              <a:gd name="connsiteX501" fmla="*/ 5728864 w 11218359"/>
              <a:gd name="connsiteY501" fmla="*/ 797757 h 797756"/>
              <a:gd name="connsiteX502" fmla="*/ 5740294 w 11218359"/>
              <a:gd name="connsiteY502" fmla="*/ 797757 h 797756"/>
              <a:gd name="connsiteX503" fmla="*/ 5751724 w 11218359"/>
              <a:gd name="connsiteY503" fmla="*/ 797757 h 797756"/>
              <a:gd name="connsiteX504" fmla="*/ 5763154 w 11218359"/>
              <a:gd name="connsiteY504" fmla="*/ 797757 h 797756"/>
              <a:gd name="connsiteX505" fmla="*/ 5774631 w 11218359"/>
              <a:gd name="connsiteY505" fmla="*/ 797757 h 797756"/>
              <a:gd name="connsiteX506" fmla="*/ 5786062 w 11218359"/>
              <a:gd name="connsiteY506" fmla="*/ 797757 h 797756"/>
              <a:gd name="connsiteX507" fmla="*/ 5797492 w 11218359"/>
              <a:gd name="connsiteY507" fmla="*/ 797757 h 797756"/>
              <a:gd name="connsiteX508" fmla="*/ 5808921 w 11218359"/>
              <a:gd name="connsiteY508" fmla="*/ 797757 h 797756"/>
              <a:gd name="connsiteX509" fmla="*/ 5820351 w 11218359"/>
              <a:gd name="connsiteY509" fmla="*/ 797757 h 797756"/>
              <a:gd name="connsiteX510" fmla="*/ 5831829 w 11218359"/>
              <a:gd name="connsiteY510" fmla="*/ 797757 h 797756"/>
              <a:gd name="connsiteX511" fmla="*/ 5843259 w 11218359"/>
              <a:gd name="connsiteY511" fmla="*/ 797757 h 797756"/>
              <a:gd name="connsiteX512" fmla="*/ 5854689 w 11218359"/>
              <a:gd name="connsiteY512" fmla="*/ 797757 h 797756"/>
              <a:gd name="connsiteX513" fmla="*/ 5866119 w 11218359"/>
              <a:gd name="connsiteY513" fmla="*/ 797757 h 797756"/>
              <a:gd name="connsiteX514" fmla="*/ 5877549 w 11218359"/>
              <a:gd name="connsiteY514" fmla="*/ 797757 h 797756"/>
              <a:gd name="connsiteX515" fmla="*/ 5889027 w 11218359"/>
              <a:gd name="connsiteY515" fmla="*/ 797757 h 797756"/>
              <a:gd name="connsiteX516" fmla="*/ 5900457 w 11218359"/>
              <a:gd name="connsiteY516" fmla="*/ 797757 h 797756"/>
              <a:gd name="connsiteX517" fmla="*/ 5911887 w 11218359"/>
              <a:gd name="connsiteY517" fmla="*/ 797757 h 797756"/>
              <a:gd name="connsiteX518" fmla="*/ 5923317 w 11218359"/>
              <a:gd name="connsiteY518" fmla="*/ 797757 h 797756"/>
              <a:gd name="connsiteX519" fmla="*/ 5934747 w 11218359"/>
              <a:gd name="connsiteY519" fmla="*/ 797757 h 797756"/>
              <a:gd name="connsiteX520" fmla="*/ 5946225 w 11218359"/>
              <a:gd name="connsiteY520" fmla="*/ 797757 h 797756"/>
              <a:gd name="connsiteX521" fmla="*/ 5957655 w 11218359"/>
              <a:gd name="connsiteY521" fmla="*/ 797757 h 797756"/>
              <a:gd name="connsiteX522" fmla="*/ 5969084 w 11218359"/>
              <a:gd name="connsiteY522" fmla="*/ 797757 h 797756"/>
              <a:gd name="connsiteX523" fmla="*/ 5980514 w 11218359"/>
              <a:gd name="connsiteY523" fmla="*/ 797757 h 797756"/>
              <a:gd name="connsiteX524" fmla="*/ 5991944 w 11218359"/>
              <a:gd name="connsiteY524" fmla="*/ 797757 h 797756"/>
              <a:gd name="connsiteX525" fmla="*/ 6003422 w 11218359"/>
              <a:gd name="connsiteY525" fmla="*/ 797757 h 797756"/>
              <a:gd name="connsiteX526" fmla="*/ 6014852 w 11218359"/>
              <a:gd name="connsiteY526" fmla="*/ 797757 h 797756"/>
              <a:gd name="connsiteX527" fmla="*/ 6026282 w 11218359"/>
              <a:gd name="connsiteY527" fmla="*/ 797757 h 797756"/>
              <a:gd name="connsiteX528" fmla="*/ 6037712 w 11218359"/>
              <a:gd name="connsiteY528" fmla="*/ 797757 h 797756"/>
              <a:gd name="connsiteX529" fmla="*/ 6049142 w 11218359"/>
              <a:gd name="connsiteY529" fmla="*/ 797757 h 797756"/>
              <a:gd name="connsiteX530" fmla="*/ 6060620 w 11218359"/>
              <a:gd name="connsiteY530" fmla="*/ 797757 h 797756"/>
              <a:gd name="connsiteX531" fmla="*/ 6072049 w 11218359"/>
              <a:gd name="connsiteY531" fmla="*/ 797757 h 797756"/>
              <a:gd name="connsiteX532" fmla="*/ 6083480 w 11218359"/>
              <a:gd name="connsiteY532" fmla="*/ 797757 h 797756"/>
              <a:gd name="connsiteX533" fmla="*/ 6094910 w 11218359"/>
              <a:gd name="connsiteY533" fmla="*/ 797757 h 797756"/>
              <a:gd name="connsiteX534" fmla="*/ 6106340 w 11218359"/>
              <a:gd name="connsiteY534" fmla="*/ 797757 h 797756"/>
              <a:gd name="connsiteX535" fmla="*/ 6117818 w 11218359"/>
              <a:gd name="connsiteY535" fmla="*/ 797757 h 797756"/>
              <a:gd name="connsiteX536" fmla="*/ 6129247 w 11218359"/>
              <a:gd name="connsiteY536" fmla="*/ 797757 h 797756"/>
              <a:gd name="connsiteX537" fmla="*/ 6140677 w 11218359"/>
              <a:gd name="connsiteY537" fmla="*/ 797757 h 797756"/>
              <a:gd name="connsiteX538" fmla="*/ 6152107 w 11218359"/>
              <a:gd name="connsiteY538" fmla="*/ 797757 h 797756"/>
              <a:gd name="connsiteX539" fmla="*/ 6163537 w 11218359"/>
              <a:gd name="connsiteY539" fmla="*/ 797757 h 797756"/>
              <a:gd name="connsiteX540" fmla="*/ 6175015 w 11218359"/>
              <a:gd name="connsiteY540" fmla="*/ 797757 h 797756"/>
              <a:gd name="connsiteX541" fmla="*/ 6186445 w 11218359"/>
              <a:gd name="connsiteY541" fmla="*/ 797757 h 797756"/>
              <a:gd name="connsiteX542" fmla="*/ 6197875 w 11218359"/>
              <a:gd name="connsiteY542" fmla="*/ 797757 h 797756"/>
              <a:gd name="connsiteX543" fmla="*/ 6209305 w 11218359"/>
              <a:gd name="connsiteY543" fmla="*/ 797757 h 797756"/>
              <a:gd name="connsiteX544" fmla="*/ 6220735 w 11218359"/>
              <a:gd name="connsiteY544" fmla="*/ 797757 h 797756"/>
              <a:gd name="connsiteX545" fmla="*/ 6232212 w 11218359"/>
              <a:gd name="connsiteY545" fmla="*/ 797757 h 797756"/>
              <a:gd name="connsiteX546" fmla="*/ 6243642 w 11218359"/>
              <a:gd name="connsiteY546" fmla="*/ 797757 h 797756"/>
              <a:gd name="connsiteX547" fmla="*/ 6255073 w 11218359"/>
              <a:gd name="connsiteY547" fmla="*/ 797757 h 797756"/>
              <a:gd name="connsiteX548" fmla="*/ 6266503 w 11218359"/>
              <a:gd name="connsiteY548" fmla="*/ 797757 h 797756"/>
              <a:gd name="connsiteX549" fmla="*/ 6277933 w 11218359"/>
              <a:gd name="connsiteY549" fmla="*/ 797757 h 797756"/>
              <a:gd name="connsiteX550" fmla="*/ 6289410 w 11218359"/>
              <a:gd name="connsiteY550" fmla="*/ 797757 h 797756"/>
              <a:gd name="connsiteX551" fmla="*/ 6300840 w 11218359"/>
              <a:gd name="connsiteY551" fmla="*/ 797757 h 797756"/>
              <a:gd name="connsiteX552" fmla="*/ 6312270 w 11218359"/>
              <a:gd name="connsiteY552" fmla="*/ 797757 h 797756"/>
              <a:gd name="connsiteX553" fmla="*/ 6323700 w 11218359"/>
              <a:gd name="connsiteY553" fmla="*/ 797757 h 797756"/>
              <a:gd name="connsiteX554" fmla="*/ 6335130 w 11218359"/>
              <a:gd name="connsiteY554" fmla="*/ 797757 h 797756"/>
              <a:gd name="connsiteX555" fmla="*/ 6346608 w 11218359"/>
              <a:gd name="connsiteY555" fmla="*/ 797757 h 797756"/>
              <a:gd name="connsiteX556" fmla="*/ 6358038 w 11218359"/>
              <a:gd name="connsiteY556" fmla="*/ 797757 h 797756"/>
              <a:gd name="connsiteX557" fmla="*/ 6369468 w 11218359"/>
              <a:gd name="connsiteY557" fmla="*/ 797757 h 797756"/>
              <a:gd name="connsiteX558" fmla="*/ 6380898 w 11218359"/>
              <a:gd name="connsiteY558" fmla="*/ 797757 h 797756"/>
              <a:gd name="connsiteX559" fmla="*/ 6392328 w 11218359"/>
              <a:gd name="connsiteY559" fmla="*/ 797757 h 797756"/>
              <a:gd name="connsiteX560" fmla="*/ 6403805 w 11218359"/>
              <a:gd name="connsiteY560" fmla="*/ 797757 h 797756"/>
              <a:gd name="connsiteX561" fmla="*/ 6415235 w 11218359"/>
              <a:gd name="connsiteY561" fmla="*/ 797757 h 797756"/>
              <a:gd name="connsiteX562" fmla="*/ 6426666 w 11218359"/>
              <a:gd name="connsiteY562" fmla="*/ 797757 h 797756"/>
              <a:gd name="connsiteX563" fmla="*/ 6438096 w 11218359"/>
              <a:gd name="connsiteY563" fmla="*/ 797757 h 797756"/>
              <a:gd name="connsiteX564" fmla="*/ 6449525 w 11218359"/>
              <a:gd name="connsiteY564" fmla="*/ 797757 h 797756"/>
              <a:gd name="connsiteX565" fmla="*/ 6461003 w 11218359"/>
              <a:gd name="connsiteY565" fmla="*/ 797757 h 797756"/>
              <a:gd name="connsiteX566" fmla="*/ 6472433 w 11218359"/>
              <a:gd name="connsiteY566" fmla="*/ 797757 h 797756"/>
              <a:gd name="connsiteX567" fmla="*/ 6483863 w 11218359"/>
              <a:gd name="connsiteY567" fmla="*/ 797757 h 797756"/>
              <a:gd name="connsiteX568" fmla="*/ 6495293 w 11218359"/>
              <a:gd name="connsiteY568" fmla="*/ 797757 h 797756"/>
              <a:gd name="connsiteX569" fmla="*/ 6506723 w 11218359"/>
              <a:gd name="connsiteY569" fmla="*/ 797757 h 797756"/>
              <a:gd name="connsiteX570" fmla="*/ 6518201 w 11218359"/>
              <a:gd name="connsiteY570" fmla="*/ 797757 h 797756"/>
              <a:gd name="connsiteX571" fmla="*/ 6529631 w 11218359"/>
              <a:gd name="connsiteY571" fmla="*/ 797757 h 797756"/>
              <a:gd name="connsiteX572" fmla="*/ 6541061 w 11218359"/>
              <a:gd name="connsiteY572" fmla="*/ 797757 h 797756"/>
              <a:gd name="connsiteX573" fmla="*/ 6552490 w 11218359"/>
              <a:gd name="connsiteY573" fmla="*/ 797757 h 797756"/>
              <a:gd name="connsiteX574" fmla="*/ 6563921 w 11218359"/>
              <a:gd name="connsiteY574" fmla="*/ 797757 h 797756"/>
              <a:gd name="connsiteX575" fmla="*/ 6575398 w 11218359"/>
              <a:gd name="connsiteY575" fmla="*/ 797757 h 797756"/>
              <a:gd name="connsiteX576" fmla="*/ 6586828 w 11218359"/>
              <a:gd name="connsiteY576" fmla="*/ 797757 h 797756"/>
              <a:gd name="connsiteX577" fmla="*/ 6598259 w 11218359"/>
              <a:gd name="connsiteY577" fmla="*/ 797757 h 797756"/>
              <a:gd name="connsiteX578" fmla="*/ 6609688 w 11218359"/>
              <a:gd name="connsiteY578" fmla="*/ 797757 h 797756"/>
              <a:gd name="connsiteX579" fmla="*/ 6621118 w 11218359"/>
              <a:gd name="connsiteY579" fmla="*/ 797757 h 797756"/>
              <a:gd name="connsiteX580" fmla="*/ 6632596 w 11218359"/>
              <a:gd name="connsiteY580" fmla="*/ 797757 h 797756"/>
              <a:gd name="connsiteX581" fmla="*/ 6644026 w 11218359"/>
              <a:gd name="connsiteY581" fmla="*/ 797757 h 797756"/>
              <a:gd name="connsiteX582" fmla="*/ 6655456 w 11218359"/>
              <a:gd name="connsiteY582" fmla="*/ 797757 h 797756"/>
              <a:gd name="connsiteX583" fmla="*/ 6666886 w 11218359"/>
              <a:gd name="connsiteY583" fmla="*/ 797757 h 797756"/>
              <a:gd name="connsiteX584" fmla="*/ 6678316 w 11218359"/>
              <a:gd name="connsiteY584" fmla="*/ 797757 h 797756"/>
              <a:gd name="connsiteX585" fmla="*/ 6689794 w 11218359"/>
              <a:gd name="connsiteY585" fmla="*/ 797757 h 797756"/>
              <a:gd name="connsiteX586" fmla="*/ 6701224 w 11218359"/>
              <a:gd name="connsiteY586" fmla="*/ 797757 h 797756"/>
              <a:gd name="connsiteX587" fmla="*/ 6712653 w 11218359"/>
              <a:gd name="connsiteY587" fmla="*/ 797757 h 797756"/>
              <a:gd name="connsiteX588" fmla="*/ 6724083 w 11218359"/>
              <a:gd name="connsiteY588" fmla="*/ 797757 h 797756"/>
              <a:gd name="connsiteX589" fmla="*/ 6735514 w 11218359"/>
              <a:gd name="connsiteY589" fmla="*/ 797757 h 797756"/>
              <a:gd name="connsiteX590" fmla="*/ 6746944 w 11218359"/>
              <a:gd name="connsiteY590" fmla="*/ 797757 h 797756"/>
              <a:gd name="connsiteX591" fmla="*/ 6758421 w 11218359"/>
              <a:gd name="connsiteY591" fmla="*/ 797757 h 797756"/>
              <a:gd name="connsiteX592" fmla="*/ 6769851 w 11218359"/>
              <a:gd name="connsiteY592" fmla="*/ 797757 h 797756"/>
              <a:gd name="connsiteX593" fmla="*/ 6781281 w 11218359"/>
              <a:gd name="connsiteY593" fmla="*/ 797757 h 797756"/>
              <a:gd name="connsiteX594" fmla="*/ 6792711 w 11218359"/>
              <a:gd name="connsiteY594" fmla="*/ 797757 h 797756"/>
              <a:gd name="connsiteX595" fmla="*/ 6804141 w 11218359"/>
              <a:gd name="connsiteY595" fmla="*/ 797757 h 797756"/>
              <a:gd name="connsiteX596" fmla="*/ 6815619 w 11218359"/>
              <a:gd name="connsiteY596" fmla="*/ 797757 h 797756"/>
              <a:gd name="connsiteX597" fmla="*/ 6827049 w 11218359"/>
              <a:gd name="connsiteY597" fmla="*/ 797757 h 797756"/>
              <a:gd name="connsiteX598" fmla="*/ 6838479 w 11218359"/>
              <a:gd name="connsiteY598" fmla="*/ 797757 h 797756"/>
              <a:gd name="connsiteX599" fmla="*/ 6849909 w 11218359"/>
              <a:gd name="connsiteY599" fmla="*/ 797757 h 797756"/>
              <a:gd name="connsiteX600" fmla="*/ 6861339 w 11218359"/>
              <a:gd name="connsiteY600" fmla="*/ 797757 h 797756"/>
              <a:gd name="connsiteX601" fmla="*/ 6872816 w 11218359"/>
              <a:gd name="connsiteY601" fmla="*/ 797757 h 797756"/>
              <a:gd name="connsiteX602" fmla="*/ 6884246 w 11218359"/>
              <a:gd name="connsiteY602" fmla="*/ 797757 h 797756"/>
              <a:gd name="connsiteX603" fmla="*/ 6895676 w 11218359"/>
              <a:gd name="connsiteY603" fmla="*/ 797757 h 797756"/>
              <a:gd name="connsiteX604" fmla="*/ 6907107 w 11218359"/>
              <a:gd name="connsiteY604" fmla="*/ 797757 h 797756"/>
              <a:gd name="connsiteX605" fmla="*/ 6918537 w 11218359"/>
              <a:gd name="connsiteY605" fmla="*/ 797757 h 797756"/>
              <a:gd name="connsiteX606" fmla="*/ 6930014 w 11218359"/>
              <a:gd name="connsiteY606" fmla="*/ 797757 h 797756"/>
              <a:gd name="connsiteX607" fmla="*/ 6941444 w 11218359"/>
              <a:gd name="connsiteY607" fmla="*/ 797757 h 797756"/>
              <a:gd name="connsiteX608" fmla="*/ 6952874 w 11218359"/>
              <a:gd name="connsiteY608" fmla="*/ 797757 h 797756"/>
              <a:gd name="connsiteX609" fmla="*/ 6964304 w 11218359"/>
              <a:gd name="connsiteY609" fmla="*/ 797757 h 797756"/>
              <a:gd name="connsiteX610" fmla="*/ 6975734 w 11218359"/>
              <a:gd name="connsiteY610" fmla="*/ 797757 h 797756"/>
              <a:gd name="connsiteX611" fmla="*/ 6987212 w 11218359"/>
              <a:gd name="connsiteY611" fmla="*/ 797757 h 797756"/>
              <a:gd name="connsiteX612" fmla="*/ 6998642 w 11218359"/>
              <a:gd name="connsiteY612" fmla="*/ 797757 h 797756"/>
              <a:gd name="connsiteX613" fmla="*/ 7010072 w 11218359"/>
              <a:gd name="connsiteY613" fmla="*/ 797757 h 797756"/>
              <a:gd name="connsiteX614" fmla="*/ 7021502 w 11218359"/>
              <a:gd name="connsiteY614" fmla="*/ 797757 h 797756"/>
              <a:gd name="connsiteX615" fmla="*/ 7032931 w 11218359"/>
              <a:gd name="connsiteY615" fmla="*/ 797757 h 797756"/>
              <a:gd name="connsiteX616" fmla="*/ 7044409 w 11218359"/>
              <a:gd name="connsiteY616" fmla="*/ 797757 h 797756"/>
              <a:gd name="connsiteX617" fmla="*/ 7055839 w 11218359"/>
              <a:gd name="connsiteY617" fmla="*/ 797757 h 797756"/>
              <a:gd name="connsiteX618" fmla="*/ 7067269 w 11218359"/>
              <a:gd name="connsiteY618" fmla="*/ 797757 h 797756"/>
              <a:gd name="connsiteX619" fmla="*/ 7078700 w 11218359"/>
              <a:gd name="connsiteY619" fmla="*/ 797757 h 797756"/>
              <a:gd name="connsiteX620" fmla="*/ 7090129 w 11218359"/>
              <a:gd name="connsiteY620" fmla="*/ 797757 h 797756"/>
              <a:gd name="connsiteX621" fmla="*/ 7101607 w 11218359"/>
              <a:gd name="connsiteY621" fmla="*/ 797757 h 797756"/>
              <a:gd name="connsiteX622" fmla="*/ 7113037 w 11218359"/>
              <a:gd name="connsiteY622" fmla="*/ 797757 h 797756"/>
              <a:gd name="connsiteX623" fmla="*/ 7124467 w 11218359"/>
              <a:gd name="connsiteY623" fmla="*/ 797757 h 797756"/>
              <a:gd name="connsiteX624" fmla="*/ 7135897 w 11218359"/>
              <a:gd name="connsiteY624" fmla="*/ 797757 h 797756"/>
              <a:gd name="connsiteX625" fmla="*/ 7147327 w 11218359"/>
              <a:gd name="connsiteY625" fmla="*/ 797757 h 797756"/>
              <a:gd name="connsiteX626" fmla="*/ 7158805 w 11218359"/>
              <a:gd name="connsiteY626" fmla="*/ 797757 h 797756"/>
              <a:gd name="connsiteX627" fmla="*/ 7170235 w 11218359"/>
              <a:gd name="connsiteY627" fmla="*/ 797757 h 797756"/>
              <a:gd name="connsiteX628" fmla="*/ 7181665 w 11218359"/>
              <a:gd name="connsiteY628" fmla="*/ 797757 h 797756"/>
              <a:gd name="connsiteX629" fmla="*/ 7193094 w 11218359"/>
              <a:gd name="connsiteY629" fmla="*/ 797757 h 797756"/>
              <a:gd name="connsiteX630" fmla="*/ 7204524 w 11218359"/>
              <a:gd name="connsiteY630" fmla="*/ 797757 h 797756"/>
              <a:gd name="connsiteX631" fmla="*/ 7216002 w 11218359"/>
              <a:gd name="connsiteY631" fmla="*/ 797757 h 797756"/>
              <a:gd name="connsiteX632" fmla="*/ 7227432 w 11218359"/>
              <a:gd name="connsiteY632" fmla="*/ 797757 h 797756"/>
              <a:gd name="connsiteX633" fmla="*/ 7238862 w 11218359"/>
              <a:gd name="connsiteY633" fmla="*/ 797757 h 797756"/>
              <a:gd name="connsiteX634" fmla="*/ 7250292 w 11218359"/>
              <a:gd name="connsiteY634" fmla="*/ 797757 h 797756"/>
              <a:gd name="connsiteX635" fmla="*/ 7261722 w 11218359"/>
              <a:gd name="connsiteY635" fmla="*/ 797757 h 797756"/>
              <a:gd name="connsiteX636" fmla="*/ 7273200 w 11218359"/>
              <a:gd name="connsiteY636" fmla="*/ 797757 h 797756"/>
              <a:gd name="connsiteX637" fmla="*/ 7284630 w 11218359"/>
              <a:gd name="connsiteY637" fmla="*/ 797757 h 797756"/>
              <a:gd name="connsiteX638" fmla="*/ 7296060 w 11218359"/>
              <a:gd name="connsiteY638" fmla="*/ 797757 h 797756"/>
              <a:gd name="connsiteX639" fmla="*/ 7307490 w 11218359"/>
              <a:gd name="connsiteY639" fmla="*/ 797757 h 797756"/>
              <a:gd name="connsiteX640" fmla="*/ 7318920 w 11218359"/>
              <a:gd name="connsiteY640" fmla="*/ 797757 h 797756"/>
              <a:gd name="connsiteX641" fmla="*/ 7330398 w 11218359"/>
              <a:gd name="connsiteY641" fmla="*/ 797757 h 797756"/>
              <a:gd name="connsiteX642" fmla="*/ 7341828 w 11218359"/>
              <a:gd name="connsiteY642" fmla="*/ 797757 h 797756"/>
              <a:gd name="connsiteX643" fmla="*/ 7353257 w 11218359"/>
              <a:gd name="connsiteY643" fmla="*/ 797757 h 797756"/>
              <a:gd name="connsiteX644" fmla="*/ 7364687 w 11218359"/>
              <a:gd name="connsiteY644" fmla="*/ 797757 h 797756"/>
              <a:gd name="connsiteX645" fmla="*/ 7376117 w 11218359"/>
              <a:gd name="connsiteY645" fmla="*/ 797757 h 797756"/>
              <a:gd name="connsiteX646" fmla="*/ 7387595 w 11218359"/>
              <a:gd name="connsiteY646" fmla="*/ 797757 h 797756"/>
              <a:gd name="connsiteX647" fmla="*/ 7399025 w 11218359"/>
              <a:gd name="connsiteY647" fmla="*/ 797757 h 797756"/>
              <a:gd name="connsiteX648" fmla="*/ 7410455 w 11218359"/>
              <a:gd name="connsiteY648" fmla="*/ 797757 h 797756"/>
              <a:gd name="connsiteX649" fmla="*/ 7421885 w 11218359"/>
              <a:gd name="connsiteY649" fmla="*/ 797757 h 797756"/>
              <a:gd name="connsiteX650" fmla="*/ 7433315 w 11218359"/>
              <a:gd name="connsiteY650" fmla="*/ 797757 h 797756"/>
              <a:gd name="connsiteX651" fmla="*/ 7444793 w 11218359"/>
              <a:gd name="connsiteY651" fmla="*/ 797757 h 797756"/>
              <a:gd name="connsiteX652" fmla="*/ 7456222 w 11218359"/>
              <a:gd name="connsiteY652" fmla="*/ 797757 h 797756"/>
              <a:gd name="connsiteX653" fmla="*/ 7467653 w 11218359"/>
              <a:gd name="connsiteY653" fmla="*/ 797757 h 797756"/>
              <a:gd name="connsiteX654" fmla="*/ 7479083 w 11218359"/>
              <a:gd name="connsiteY654" fmla="*/ 797757 h 797756"/>
              <a:gd name="connsiteX655" fmla="*/ 7490513 w 11218359"/>
              <a:gd name="connsiteY655" fmla="*/ 797757 h 797756"/>
              <a:gd name="connsiteX656" fmla="*/ 7501990 w 11218359"/>
              <a:gd name="connsiteY656" fmla="*/ 797757 h 797756"/>
              <a:gd name="connsiteX657" fmla="*/ 7513420 w 11218359"/>
              <a:gd name="connsiteY657" fmla="*/ 797757 h 797756"/>
              <a:gd name="connsiteX658" fmla="*/ 7524850 w 11218359"/>
              <a:gd name="connsiteY658" fmla="*/ 797757 h 797756"/>
              <a:gd name="connsiteX659" fmla="*/ 7536280 w 11218359"/>
              <a:gd name="connsiteY659" fmla="*/ 797757 h 797756"/>
              <a:gd name="connsiteX660" fmla="*/ 7547710 w 11218359"/>
              <a:gd name="connsiteY660" fmla="*/ 797757 h 797756"/>
              <a:gd name="connsiteX661" fmla="*/ 7559188 w 11218359"/>
              <a:gd name="connsiteY661" fmla="*/ 797757 h 797756"/>
              <a:gd name="connsiteX662" fmla="*/ 7570618 w 11218359"/>
              <a:gd name="connsiteY662" fmla="*/ 797757 h 797756"/>
              <a:gd name="connsiteX663" fmla="*/ 7582048 w 11218359"/>
              <a:gd name="connsiteY663" fmla="*/ 797757 h 797756"/>
              <a:gd name="connsiteX664" fmla="*/ 7593478 w 11218359"/>
              <a:gd name="connsiteY664" fmla="*/ 797757 h 797756"/>
              <a:gd name="connsiteX665" fmla="*/ 7604908 w 11218359"/>
              <a:gd name="connsiteY665" fmla="*/ 797757 h 797756"/>
              <a:gd name="connsiteX666" fmla="*/ 7616385 w 11218359"/>
              <a:gd name="connsiteY666" fmla="*/ 797757 h 797756"/>
              <a:gd name="connsiteX667" fmla="*/ 7627815 w 11218359"/>
              <a:gd name="connsiteY667" fmla="*/ 797757 h 797756"/>
              <a:gd name="connsiteX668" fmla="*/ 7639246 w 11218359"/>
              <a:gd name="connsiteY668" fmla="*/ 797757 h 797756"/>
              <a:gd name="connsiteX669" fmla="*/ 7650676 w 11218359"/>
              <a:gd name="connsiteY669" fmla="*/ 797757 h 797756"/>
              <a:gd name="connsiteX670" fmla="*/ 7662106 w 11218359"/>
              <a:gd name="connsiteY670" fmla="*/ 797757 h 797756"/>
              <a:gd name="connsiteX671" fmla="*/ 7673583 w 11218359"/>
              <a:gd name="connsiteY671" fmla="*/ 797757 h 797756"/>
              <a:gd name="connsiteX672" fmla="*/ 7685013 w 11218359"/>
              <a:gd name="connsiteY672" fmla="*/ 797757 h 797756"/>
              <a:gd name="connsiteX673" fmla="*/ 7696443 w 11218359"/>
              <a:gd name="connsiteY673" fmla="*/ 797757 h 797756"/>
              <a:gd name="connsiteX674" fmla="*/ 7707873 w 11218359"/>
              <a:gd name="connsiteY674" fmla="*/ 797757 h 797756"/>
              <a:gd name="connsiteX675" fmla="*/ 7719303 w 11218359"/>
              <a:gd name="connsiteY675" fmla="*/ 797757 h 797756"/>
              <a:gd name="connsiteX676" fmla="*/ 7730733 w 11218359"/>
              <a:gd name="connsiteY676" fmla="*/ 797757 h 797756"/>
              <a:gd name="connsiteX677" fmla="*/ 7742211 w 11218359"/>
              <a:gd name="connsiteY677" fmla="*/ 797757 h 797756"/>
              <a:gd name="connsiteX678" fmla="*/ 7753641 w 11218359"/>
              <a:gd name="connsiteY678" fmla="*/ 797757 h 797756"/>
              <a:gd name="connsiteX679" fmla="*/ 7765071 w 11218359"/>
              <a:gd name="connsiteY679" fmla="*/ 797757 h 797756"/>
              <a:gd name="connsiteX680" fmla="*/ 7776501 w 11218359"/>
              <a:gd name="connsiteY680" fmla="*/ 797757 h 797756"/>
              <a:gd name="connsiteX681" fmla="*/ 7787931 w 11218359"/>
              <a:gd name="connsiteY681" fmla="*/ 797757 h 797756"/>
              <a:gd name="connsiteX682" fmla="*/ 7799408 w 11218359"/>
              <a:gd name="connsiteY682" fmla="*/ 797757 h 797756"/>
              <a:gd name="connsiteX683" fmla="*/ 7810839 w 11218359"/>
              <a:gd name="connsiteY683" fmla="*/ 797757 h 797756"/>
              <a:gd name="connsiteX684" fmla="*/ 7822268 w 11218359"/>
              <a:gd name="connsiteY684" fmla="*/ 797757 h 797756"/>
              <a:gd name="connsiteX685" fmla="*/ 7833698 w 11218359"/>
              <a:gd name="connsiteY685" fmla="*/ 797757 h 797756"/>
              <a:gd name="connsiteX686" fmla="*/ 7845128 w 11218359"/>
              <a:gd name="connsiteY686" fmla="*/ 797757 h 797756"/>
              <a:gd name="connsiteX687" fmla="*/ 7856606 w 11218359"/>
              <a:gd name="connsiteY687" fmla="*/ 797757 h 797756"/>
              <a:gd name="connsiteX688" fmla="*/ 7868036 w 11218359"/>
              <a:gd name="connsiteY688" fmla="*/ 797757 h 797756"/>
              <a:gd name="connsiteX689" fmla="*/ 7879466 w 11218359"/>
              <a:gd name="connsiteY689" fmla="*/ 797757 h 797756"/>
              <a:gd name="connsiteX690" fmla="*/ 7890896 w 11218359"/>
              <a:gd name="connsiteY690" fmla="*/ 797757 h 797756"/>
              <a:gd name="connsiteX691" fmla="*/ 7902326 w 11218359"/>
              <a:gd name="connsiteY691" fmla="*/ 797757 h 797756"/>
              <a:gd name="connsiteX692" fmla="*/ 7913804 w 11218359"/>
              <a:gd name="connsiteY692" fmla="*/ 797757 h 797756"/>
              <a:gd name="connsiteX693" fmla="*/ 7925234 w 11218359"/>
              <a:gd name="connsiteY693" fmla="*/ 797757 h 797756"/>
              <a:gd name="connsiteX694" fmla="*/ 7936663 w 11218359"/>
              <a:gd name="connsiteY694" fmla="*/ 797757 h 797756"/>
              <a:gd name="connsiteX695" fmla="*/ 7948094 w 11218359"/>
              <a:gd name="connsiteY695" fmla="*/ 797757 h 797756"/>
              <a:gd name="connsiteX696" fmla="*/ 7959524 w 11218359"/>
              <a:gd name="connsiteY696" fmla="*/ 797757 h 797756"/>
              <a:gd name="connsiteX697" fmla="*/ 7971001 w 11218359"/>
              <a:gd name="connsiteY697" fmla="*/ 797757 h 797756"/>
              <a:gd name="connsiteX698" fmla="*/ 7982431 w 11218359"/>
              <a:gd name="connsiteY698" fmla="*/ 797757 h 797756"/>
              <a:gd name="connsiteX699" fmla="*/ 7993861 w 11218359"/>
              <a:gd name="connsiteY699" fmla="*/ 797757 h 797756"/>
              <a:gd name="connsiteX700" fmla="*/ 8005291 w 11218359"/>
              <a:gd name="connsiteY700" fmla="*/ 797757 h 797756"/>
              <a:gd name="connsiteX701" fmla="*/ 8016721 w 11218359"/>
              <a:gd name="connsiteY701" fmla="*/ 797757 h 797756"/>
              <a:gd name="connsiteX702" fmla="*/ 8028199 w 11218359"/>
              <a:gd name="connsiteY702" fmla="*/ 797757 h 797756"/>
              <a:gd name="connsiteX703" fmla="*/ 8039629 w 11218359"/>
              <a:gd name="connsiteY703" fmla="*/ 797757 h 797756"/>
              <a:gd name="connsiteX704" fmla="*/ 8051059 w 11218359"/>
              <a:gd name="connsiteY704" fmla="*/ 797757 h 797756"/>
              <a:gd name="connsiteX705" fmla="*/ 8062489 w 11218359"/>
              <a:gd name="connsiteY705" fmla="*/ 797757 h 797756"/>
              <a:gd name="connsiteX706" fmla="*/ 8073919 w 11218359"/>
              <a:gd name="connsiteY706" fmla="*/ 797757 h 797756"/>
              <a:gd name="connsiteX707" fmla="*/ 8085396 w 11218359"/>
              <a:gd name="connsiteY707" fmla="*/ 797757 h 797756"/>
              <a:gd name="connsiteX708" fmla="*/ 8096826 w 11218359"/>
              <a:gd name="connsiteY708" fmla="*/ 797757 h 797756"/>
              <a:gd name="connsiteX709" fmla="*/ 8108256 w 11218359"/>
              <a:gd name="connsiteY709" fmla="*/ 797757 h 797756"/>
              <a:gd name="connsiteX710" fmla="*/ 8119687 w 11218359"/>
              <a:gd name="connsiteY710" fmla="*/ 797757 h 797756"/>
              <a:gd name="connsiteX711" fmla="*/ 8131117 w 11218359"/>
              <a:gd name="connsiteY711" fmla="*/ 797757 h 797756"/>
              <a:gd name="connsiteX712" fmla="*/ 8142594 w 11218359"/>
              <a:gd name="connsiteY712" fmla="*/ 797757 h 797756"/>
              <a:gd name="connsiteX713" fmla="*/ 8154024 w 11218359"/>
              <a:gd name="connsiteY713" fmla="*/ 797757 h 797756"/>
              <a:gd name="connsiteX714" fmla="*/ 8165454 w 11218359"/>
              <a:gd name="connsiteY714" fmla="*/ 797757 h 797756"/>
              <a:gd name="connsiteX715" fmla="*/ 8176884 w 11218359"/>
              <a:gd name="connsiteY715" fmla="*/ 797757 h 797756"/>
              <a:gd name="connsiteX716" fmla="*/ 8188314 w 11218359"/>
              <a:gd name="connsiteY716" fmla="*/ 797757 h 797756"/>
              <a:gd name="connsiteX717" fmla="*/ 8199792 w 11218359"/>
              <a:gd name="connsiteY717" fmla="*/ 797757 h 797756"/>
              <a:gd name="connsiteX718" fmla="*/ 8211222 w 11218359"/>
              <a:gd name="connsiteY718" fmla="*/ 797757 h 797756"/>
              <a:gd name="connsiteX719" fmla="*/ 8222652 w 11218359"/>
              <a:gd name="connsiteY719" fmla="*/ 797757 h 797756"/>
              <a:gd name="connsiteX720" fmla="*/ 8234082 w 11218359"/>
              <a:gd name="connsiteY720" fmla="*/ 797757 h 797756"/>
              <a:gd name="connsiteX721" fmla="*/ 8245512 w 11218359"/>
              <a:gd name="connsiteY721" fmla="*/ 797757 h 797756"/>
              <a:gd name="connsiteX722" fmla="*/ 8256989 w 11218359"/>
              <a:gd name="connsiteY722" fmla="*/ 797757 h 797756"/>
              <a:gd name="connsiteX723" fmla="*/ 8268419 w 11218359"/>
              <a:gd name="connsiteY723" fmla="*/ 797757 h 797756"/>
              <a:gd name="connsiteX724" fmla="*/ 8279850 w 11218359"/>
              <a:gd name="connsiteY724" fmla="*/ 797757 h 797756"/>
              <a:gd name="connsiteX725" fmla="*/ 8291280 w 11218359"/>
              <a:gd name="connsiteY725" fmla="*/ 797757 h 797756"/>
              <a:gd name="connsiteX726" fmla="*/ 8302709 w 11218359"/>
              <a:gd name="connsiteY726" fmla="*/ 797757 h 797756"/>
              <a:gd name="connsiteX727" fmla="*/ 8314187 w 11218359"/>
              <a:gd name="connsiteY727" fmla="*/ 797757 h 797756"/>
              <a:gd name="connsiteX728" fmla="*/ 8325617 w 11218359"/>
              <a:gd name="connsiteY728" fmla="*/ 797757 h 797756"/>
              <a:gd name="connsiteX729" fmla="*/ 8337047 w 11218359"/>
              <a:gd name="connsiteY729" fmla="*/ 797757 h 797756"/>
              <a:gd name="connsiteX730" fmla="*/ 8348477 w 11218359"/>
              <a:gd name="connsiteY730" fmla="*/ 797757 h 797756"/>
              <a:gd name="connsiteX731" fmla="*/ 8359907 w 11218359"/>
              <a:gd name="connsiteY731" fmla="*/ 797757 h 797756"/>
              <a:gd name="connsiteX732" fmla="*/ 8371385 w 11218359"/>
              <a:gd name="connsiteY732" fmla="*/ 797757 h 797756"/>
              <a:gd name="connsiteX733" fmla="*/ 8382815 w 11218359"/>
              <a:gd name="connsiteY733" fmla="*/ 797757 h 797756"/>
              <a:gd name="connsiteX734" fmla="*/ 8394245 w 11218359"/>
              <a:gd name="connsiteY734" fmla="*/ 797757 h 797756"/>
              <a:gd name="connsiteX735" fmla="*/ 8405674 w 11218359"/>
              <a:gd name="connsiteY735" fmla="*/ 797757 h 797756"/>
              <a:gd name="connsiteX736" fmla="*/ 8417104 w 11218359"/>
              <a:gd name="connsiteY736" fmla="*/ 797757 h 797756"/>
              <a:gd name="connsiteX737" fmla="*/ 8428582 w 11218359"/>
              <a:gd name="connsiteY737" fmla="*/ 797757 h 797756"/>
              <a:gd name="connsiteX738" fmla="*/ 8440012 w 11218359"/>
              <a:gd name="connsiteY738" fmla="*/ 797757 h 797756"/>
              <a:gd name="connsiteX739" fmla="*/ 8451442 w 11218359"/>
              <a:gd name="connsiteY739" fmla="*/ 797757 h 797756"/>
              <a:gd name="connsiteX740" fmla="*/ 8462872 w 11218359"/>
              <a:gd name="connsiteY740" fmla="*/ 797757 h 797756"/>
              <a:gd name="connsiteX741" fmla="*/ 8474302 w 11218359"/>
              <a:gd name="connsiteY741" fmla="*/ 797757 h 797756"/>
              <a:gd name="connsiteX742" fmla="*/ 8485780 w 11218359"/>
              <a:gd name="connsiteY742" fmla="*/ 797757 h 797756"/>
              <a:gd name="connsiteX743" fmla="*/ 8497210 w 11218359"/>
              <a:gd name="connsiteY743" fmla="*/ 797757 h 797756"/>
              <a:gd name="connsiteX744" fmla="*/ 8508640 w 11218359"/>
              <a:gd name="connsiteY744" fmla="*/ 797757 h 797756"/>
              <a:gd name="connsiteX745" fmla="*/ 8520069 w 11218359"/>
              <a:gd name="connsiteY745" fmla="*/ 797757 h 797756"/>
              <a:gd name="connsiteX746" fmla="*/ 8531500 w 11218359"/>
              <a:gd name="connsiteY746" fmla="*/ 797757 h 797756"/>
              <a:gd name="connsiteX747" fmla="*/ 8542977 w 11218359"/>
              <a:gd name="connsiteY747" fmla="*/ 797757 h 797756"/>
              <a:gd name="connsiteX748" fmla="*/ 8554407 w 11218359"/>
              <a:gd name="connsiteY748" fmla="*/ 797757 h 797756"/>
              <a:gd name="connsiteX749" fmla="*/ 8565837 w 11218359"/>
              <a:gd name="connsiteY749" fmla="*/ 797757 h 797756"/>
              <a:gd name="connsiteX750" fmla="*/ 8577267 w 11218359"/>
              <a:gd name="connsiteY750" fmla="*/ 797757 h 797756"/>
              <a:gd name="connsiteX751" fmla="*/ 8588697 w 11218359"/>
              <a:gd name="connsiteY751" fmla="*/ 797757 h 797756"/>
              <a:gd name="connsiteX752" fmla="*/ 8600175 w 11218359"/>
              <a:gd name="connsiteY752" fmla="*/ 797757 h 797756"/>
              <a:gd name="connsiteX753" fmla="*/ 8611605 w 11218359"/>
              <a:gd name="connsiteY753" fmla="*/ 797757 h 797756"/>
              <a:gd name="connsiteX754" fmla="*/ 8623035 w 11218359"/>
              <a:gd name="connsiteY754" fmla="*/ 797757 h 797756"/>
              <a:gd name="connsiteX755" fmla="*/ 8634465 w 11218359"/>
              <a:gd name="connsiteY755" fmla="*/ 797757 h 797756"/>
              <a:gd name="connsiteX756" fmla="*/ 8645895 w 11218359"/>
              <a:gd name="connsiteY756" fmla="*/ 797757 h 797756"/>
              <a:gd name="connsiteX757" fmla="*/ 8657373 w 11218359"/>
              <a:gd name="connsiteY757" fmla="*/ 797757 h 797756"/>
              <a:gd name="connsiteX758" fmla="*/ 8668802 w 11218359"/>
              <a:gd name="connsiteY758" fmla="*/ 797757 h 797756"/>
              <a:gd name="connsiteX759" fmla="*/ 8680232 w 11218359"/>
              <a:gd name="connsiteY759" fmla="*/ 797757 h 797756"/>
              <a:gd name="connsiteX760" fmla="*/ 8691662 w 11218359"/>
              <a:gd name="connsiteY760" fmla="*/ 797757 h 797756"/>
              <a:gd name="connsiteX761" fmla="*/ 8703093 w 11218359"/>
              <a:gd name="connsiteY761" fmla="*/ 797757 h 797756"/>
              <a:gd name="connsiteX762" fmla="*/ 8714570 w 11218359"/>
              <a:gd name="connsiteY762" fmla="*/ 797757 h 797756"/>
              <a:gd name="connsiteX763" fmla="*/ 8726000 w 11218359"/>
              <a:gd name="connsiteY763" fmla="*/ 797757 h 797756"/>
              <a:gd name="connsiteX764" fmla="*/ 8737430 w 11218359"/>
              <a:gd name="connsiteY764" fmla="*/ 797757 h 797756"/>
              <a:gd name="connsiteX765" fmla="*/ 8748860 w 11218359"/>
              <a:gd name="connsiteY765" fmla="*/ 797757 h 797756"/>
              <a:gd name="connsiteX766" fmla="*/ 8760290 w 11218359"/>
              <a:gd name="connsiteY766" fmla="*/ 797757 h 797756"/>
              <a:gd name="connsiteX767" fmla="*/ 8771768 w 11218359"/>
              <a:gd name="connsiteY767" fmla="*/ 797757 h 797756"/>
              <a:gd name="connsiteX768" fmla="*/ 8783198 w 11218359"/>
              <a:gd name="connsiteY768" fmla="*/ 797757 h 797756"/>
              <a:gd name="connsiteX769" fmla="*/ 8794628 w 11218359"/>
              <a:gd name="connsiteY769" fmla="*/ 797757 h 797756"/>
              <a:gd name="connsiteX770" fmla="*/ 8806058 w 11218359"/>
              <a:gd name="connsiteY770" fmla="*/ 797757 h 797756"/>
              <a:gd name="connsiteX771" fmla="*/ 8817488 w 11218359"/>
              <a:gd name="connsiteY771" fmla="*/ 797757 h 797756"/>
              <a:gd name="connsiteX772" fmla="*/ 8828918 w 11218359"/>
              <a:gd name="connsiteY772" fmla="*/ 797757 h 797756"/>
              <a:gd name="connsiteX773" fmla="*/ 8840395 w 11218359"/>
              <a:gd name="connsiteY773" fmla="*/ 797757 h 797756"/>
              <a:gd name="connsiteX774" fmla="*/ 8851825 w 11218359"/>
              <a:gd name="connsiteY774" fmla="*/ 797757 h 797756"/>
              <a:gd name="connsiteX775" fmla="*/ 8863256 w 11218359"/>
              <a:gd name="connsiteY775" fmla="*/ 797757 h 797756"/>
              <a:gd name="connsiteX776" fmla="*/ 8874686 w 11218359"/>
              <a:gd name="connsiteY776" fmla="*/ 797757 h 797756"/>
              <a:gd name="connsiteX777" fmla="*/ 8886115 w 11218359"/>
              <a:gd name="connsiteY777" fmla="*/ 797757 h 797756"/>
              <a:gd name="connsiteX778" fmla="*/ 8897593 w 11218359"/>
              <a:gd name="connsiteY778" fmla="*/ 797757 h 797756"/>
              <a:gd name="connsiteX779" fmla="*/ 8909022 w 11218359"/>
              <a:gd name="connsiteY779" fmla="*/ 797757 h 797756"/>
              <a:gd name="connsiteX780" fmla="*/ 8920453 w 11218359"/>
              <a:gd name="connsiteY780" fmla="*/ 797757 h 797756"/>
              <a:gd name="connsiteX781" fmla="*/ 8931883 w 11218359"/>
              <a:gd name="connsiteY781" fmla="*/ 797757 h 797756"/>
              <a:gd name="connsiteX782" fmla="*/ 8943313 w 11218359"/>
              <a:gd name="connsiteY782" fmla="*/ 797757 h 797756"/>
              <a:gd name="connsiteX783" fmla="*/ 8954791 w 11218359"/>
              <a:gd name="connsiteY783" fmla="*/ 797757 h 797756"/>
              <a:gd name="connsiteX784" fmla="*/ 8966220 w 11218359"/>
              <a:gd name="connsiteY784" fmla="*/ 797757 h 797756"/>
              <a:gd name="connsiteX785" fmla="*/ 8977651 w 11218359"/>
              <a:gd name="connsiteY785" fmla="*/ 797757 h 797756"/>
              <a:gd name="connsiteX786" fmla="*/ 8989080 w 11218359"/>
              <a:gd name="connsiteY786" fmla="*/ 797757 h 797756"/>
              <a:gd name="connsiteX787" fmla="*/ 9000511 w 11218359"/>
              <a:gd name="connsiteY787" fmla="*/ 797757 h 797756"/>
              <a:gd name="connsiteX788" fmla="*/ 9011988 w 11218359"/>
              <a:gd name="connsiteY788" fmla="*/ 797757 h 797756"/>
              <a:gd name="connsiteX789" fmla="*/ 9023418 w 11218359"/>
              <a:gd name="connsiteY789" fmla="*/ 797757 h 797756"/>
              <a:gd name="connsiteX790" fmla="*/ 9034849 w 11218359"/>
              <a:gd name="connsiteY790" fmla="*/ 797757 h 797756"/>
              <a:gd name="connsiteX791" fmla="*/ 9046278 w 11218359"/>
              <a:gd name="connsiteY791" fmla="*/ 797757 h 797756"/>
              <a:gd name="connsiteX792" fmla="*/ 9057709 w 11218359"/>
              <a:gd name="connsiteY792" fmla="*/ 797757 h 797756"/>
              <a:gd name="connsiteX793" fmla="*/ 9069186 w 11218359"/>
              <a:gd name="connsiteY793" fmla="*/ 797757 h 797756"/>
              <a:gd name="connsiteX794" fmla="*/ 9080615 w 11218359"/>
              <a:gd name="connsiteY794" fmla="*/ 797757 h 797756"/>
              <a:gd name="connsiteX795" fmla="*/ 9092046 w 11218359"/>
              <a:gd name="connsiteY795" fmla="*/ 797757 h 797756"/>
              <a:gd name="connsiteX796" fmla="*/ 9103476 w 11218359"/>
              <a:gd name="connsiteY796" fmla="*/ 797757 h 797756"/>
              <a:gd name="connsiteX797" fmla="*/ 9114906 w 11218359"/>
              <a:gd name="connsiteY797" fmla="*/ 797757 h 797756"/>
              <a:gd name="connsiteX798" fmla="*/ 9126384 w 11218359"/>
              <a:gd name="connsiteY798" fmla="*/ 797757 h 797756"/>
              <a:gd name="connsiteX799" fmla="*/ 9137813 w 11218359"/>
              <a:gd name="connsiteY799" fmla="*/ 797757 h 797756"/>
              <a:gd name="connsiteX800" fmla="*/ 9149244 w 11218359"/>
              <a:gd name="connsiteY800" fmla="*/ 797757 h 797756"/>
              <a:gd name="connsiteX801" fmla="*/ 9160673 w 11218359"/>
              <a:gd name="connsiteY801" fmla="*/ 797757 h 797756"/>
              <a:gd name="connsiteX802" fmla="*/ 9172104 w 11218359"/>
              <a:gd name="connsiteY802" fmla="*/ 797757 h 797756"/>
              <a:gd name="connsiteX803" fmla="*/ 9183581 w 11218359"/>
              <a:gd name="connsiteY803" fmla="*/ 797757 h 797756"/>
              <a:gd name="connsiteX804" fmla="*/ 9195011 w 11218359"/>
              <a:gd name="connsiteY804" fmla="*/ 797757 h 797756"/>
              <a:gd name="connsiteX805" fmla="*/ 9206442 w 11218359"/>
              <a:gd name="connsiteY805" fmla="*/ 797757 h 797756"/>
              <a:gd name="connsiteX806" fmla="*/ 9217871 w 11218359"/>
              <a:gd name="connsiteY806" fmla="*/ 797757 h 797756"/>
              <a:gd name="connsiteX807" fmla="*/ 9229301 w 11218359"/>
              <a:gd name="connsiteY807" fmla="*/ 797757 h 797756"/>
              <a:gd name="connsiteX808" fmla="*/ 9240779 w 11218359"/>
              <a:gd name="connsiteY808" fmla="*/ 797757 h 797756"/>
              <a:gd name="connsiteX809" fmla="*/ 9252209 w 11218359"/>
              <a:gd name="connsiteY809" fmla="*/ 797757 h 797756"/>
              <a:gd name="connsiteX810" fmla="*/ 9263639 w 11218359"/>
              <a:gd name="connsiteY810" fmla="*/ 797757 h 797756"/>
              <a:gd name="connsiteX811" fmla="*/ 9275069 w 11218359"/>
              <a:gd name="connsiteY811" fmla="*/ 797757 h 797756"/>
              <a:gd name="connsiteX812" fmla="*/ 9286498 w 11218359"/>
              <a:gd name="connsiteY812" fmla="*/ 797757 h 797756"/>
              <a:gd name="connsiteX813" fmla="*/ 9297977 w 11218359"/>
              <a:gd name="connsiteY813" fmla="*/ 797757 h 797756"/>
              <a:gd name="connsiteX814" fmla="*/ 9309406 w 11218359"/>
              <a:gd name="connsiteY814" fmla="*/ 797757 h 797756"/>
              <a:gd name="connsiteX815" fmla="*/ 9320837 w 11218359"/>
              <a:gd name="connsiteY815" fmla="*/ 797757 h 797756"/>
              <a:gd name="connsiteX816" fmla="*/ 9332266 w 11218359"/>
              <a:gd name="connsiteY816" fmla="*/ 797757 h 797756"/>
              <a:gd name="connsiteX817" fmla="*/ 9343696 w 11218359"/>
              <a:gd name="connsiteY817" fmla="*/ 797757 h 797756"/>
              <a:gd name="connsiteX818" fmla="*/ 9355174 w 11218359"/>
              <a:gd name="connsiteY818" fmla="*/ 797757 h 797756"/>
              <a:gd name="connsiteX819" fmla="*/ 9366604 w 11218359"/>
              <a:gd name="connsiteY819" fmla="*/ 797757 h 797756"/>
              <a:gd name="connsiteX820" fmla="*/ 9378035 w 11218359"/>
              <a:gd name="connsiteY820" fmla="*/ 797757 h 797756"/>
              <a:gd name="connsiteX821" fmla="*/ 9389464 w 11218359"/>
              <a:gd name="connsiteY821" fmla="*/ 797757 h 797756"/>
              <a:gd name="connsiteX822" fmla="*/ 9400894 w 11218359"/>
              <a:gd name="connsiteY822" fmla="*/ 797757 h 797756"/>
              <a:gd name="connsiteX823" fmla="*/ 9412372 w 11218359"/>
              <a:gd name="connsiteY823" fmla="*/ 797757 h 797756"/>
              <a:gd name="connsiteX824" fmla="*/ 9423802 w 11218359"/>
              <a:gd name="connsiteY824" fmla="*/ 797757 h 797756"/>
              <a:gd name="connsiteX825" fmla="*/ 9435232 w 11218359"/>
              <a:gd name="connsiteY825" fmla="*/ 797757 h 797756"/>
              <a:gd name="connsiteX826" fmla="*/ 9446662 w 11218359"/>
              <a:gd name="connsiteY826" fmla="*/ 797757 h 797756"/>
              <a:gd name="connsiteX827" fmla="*/ 9458091 w 11218359"/>
              <a:gd name="connsiteY827" fmla="*/ 797757 h 797756"/>
              <a:gd name="connsiteX828" fmla="*/ 9469570 w 11218359"/>
              <a:gd name="connsiteY828" fmla="*/ 797757 h 797756"/>
              <a:gd name="connsiteX829" fmla="*/ 9480999 w 11218359"/>
              <a:gd name="connsiteY829" fmla="*/ 797757 h 797756"/>
              <a:gd name="connsiteX830" fmla="*/ 9492429 w 11218359"/>
              <a:gd name="connsiteY830" fmla="*/ 797757 h 797756"/>
              <a:gd name="connsiteX831" fmla="*/ 9503859 w 11218359"/>
              <a:gd name="connsiteY831" fmla="*/ 797757 h 797756"/>
              <a:gd name="connsiteX832" fmla="*/ 9515289 w 11218359"/>
              <a:gd name="connsiteY832" fmla="*/ 797757 h 797756"/>
              <a:gd name="connsiteX833" fmla="*/ 9526767 w 11218359"/>
              <a:gd name="connsiteY833" fmla="*/ 797757 h 797756"/>
              <a:gd name="connsiteX834" fmla="*/ 9538197 w 11218359"/>
              <a:gd name="connsiteY834" fmla="*/ 797757 h 797756"/>
              <a:gd name="connsiteX835" fmla="*/ 9549626 w 11218359"/>
              <a:gd name="connsiteY835" fmla="*/ 797757 h 797756"/>
              <a:gd name="connsiteX836" fmla="*/ 9561057 w 11218359"/>
              <a:gd name="connsiteY836" fmla="*/ 797757 h 797756"/>
              <a:gd name="connsiteX837" fmla="*/ 9572487 w 11218359"/>
              <a:gd name="connsiteY837" fmla="*/ 797757 h 797756"/>
              <a:gd name="connsiteX838" fmla="*/ 9583965 w 11218359"/>
              <a:gd name="connsiteY838" fmla="*/ 797757 h 797756"/>
              <a:gd name="connsiteX839" fmla="*/ 9595395 w 11218359"/>
              <a:gd name="connsiteY839" fmla="*/ 797757 h 797756"/>
              <a:gd name="connsiteX840" fmla="*/ 9606824 w 11218359"/>
              <a:gd name="connsiteY840" fmla="*/ 797757 h 797756"/>
              <a:gd name="connsiteX841" fmla="*/ 9618255 w 11218359"/>
              <a:gd name="connsiteY841" fmla="*/ 797757 h 797756"/>
              <a:gd name="connsiteX842" fmla="*/ 9629684 w 11218359"/>
              <a:gd name="connsiteY842" fmla="*/ 797757 h 797756"/>
              <a:gd name="connsiteX843" fmla="*/ 9641163 w 11218359"/>
              <a:gd name="connsiteY843" fmla="*/ 797757 h 797756"/>
              <a:gd name="connsiteX844" fmla="*/ 9652592 w 11218359"/>
              <a:gd name="connsiteY844" fmla="*/ 797757 h 797756"/>
              <a:gd name="connsiteX845" fmla="*/ 9664022 w 11218359"/>
              <a:gd name="connsiteY845" fmla="*/ 797757 h 797756"/>
              <a:gd name="connsiteX846" fmla="*/ 9675452 w 11218359"/>
              <a:gd name="connsiteY846" fmla="*/ 797757 h 797756"/>
              <a:gd name="connsiteX847" fmla="*/ 9686882 w 11218359"/>
              <a:gd name="connsiteY847" fmla="*/ 797757 h 797756"/>
              <a:gd name="connsiteX848" fmla="*/ 9698360 w 11218359"/>
              <a:gd name="connsiteY848" fmla="*/ 797757 h 797756"/>
              <a:gd name="connsiteX849" fmla="*/ 9709790 w 11218359"/>
              <a:gd name="connsiteY849" fmla="*/ 797757 h 797756"/>
              <a:gd name="connsiteX850" fmla="*/ 9721219 w 11218359"/>
              <a:gd name="connsiteY850" fmla="*/ 797757 h 797756"/>
              <a:gd name="connsiteX851" fmla="*/ 9732650 w 11218359"/>
              <a:gd name="connsiteY851" fmla="*/ 797757 h 797756"/>
              <a:gd name="connsiteX852" fmla="*/ 9744080 w 11218359"/>
              <a:gd name="connsiteY852" fmla="*/ 797757 h 797756"/>
              <a:gd name="connsiteX853" fmla="*/ 9755557 w 11218359"/>
              <a:gd name="connsiteY853" fmla="*/ 797757 h 797756"/>
              <a:gd name="connsiteX854" fmla="*/ 9766988 w 11218359"/>
              <a:gd name="connsiteY854" fmla="*/ 797757 h 797756"/>
              <a:gd name="connsiteX855" fmla="*/ 9778417 w 11218359"/>
              <a:gd name="connsiteY855" fmla="*/ 797757 h 797756"/>
              <a:gd name="connsiteX856" fmla="*/ 9789848 w 11218359"/>
              <a:gd name="connsiteY856" fmla="*/ 797757 h 797756"/>
              <a:gd name="connsiteX857" fmla="*/ 9801277 w 11218359"/>
              <a:gd name="connsiteY857" fmla="*/ 797757 h 797756"/>
              <a:gd name="connsiteX858" fmla="*/ 9812755 w 11218359"/>
              <a:gd name="connsiteY858" fmla="*/ 797757 h 797756"/>
              <a:gd name="connsiteX859" fmla="*/ 9824185 w 11218359"/>
              <a:gd name="connsiteY859" fmla="*/ 797757 h 797756"/>
              <a:gd name="connsiteX860" fmla="*/ 9835615 w 11218359"/>
              <a:gd name="connsiteY860" fmla="*/ 797757 h 797756"/>
              <a:gd name="connsiteX861" fmla="*/ 9847045 w 11218359"/>
              <a:gd name="connsiteY861" fmla="*/ 797757 h 797756"/>
              <a:gd name="connsiteX862" fmla="*/ 9858475 w 11218359"/>
              <a:gd name="connsiteY862" fmla="*/ 797757 h 797756"/>
              <a:gd name="connsiteX863" fmla="*/ 9869952 w 11218359"/>
              <a:gd name="connsiteY863" fmla="*/ 797757 h 797756"/>
              <a:gd name="connsiteX864" fmla="*/ 9881383 w 11218359"/>
              <a:gd name="connsiteY864" fmla="*/ 797757 h 797756"/>
              <a:gd name="connsiteX865" fmla="*/ 9892812 w 11218359"/>
              <a:gd name="connsiteY865" fmla="*/ 797757 h 797756"/>
              <a:gd name="connsiteX866" fmla="*/ 9904243 w 11218359"/>
              <a:gd name="connsiteY866" fmla="*/ 797757 h 797756"/>
              <a:gd name="connsiteX867" fmla="*/ 9915673 w 11218359"/>
              <a:gd name="connsiteY867" fmla="*/ 797757 h 797756"/>
              <a:gd name="connsiteX868" fmla="*/ 9927102 w 11218359"/>
              <a:gd name="connsiteY868" fmla="*/ 797757 h 797756"/>
              <a:gd name="connsiteX869" fmla="*/ 9938581 w 11218359"/>
              <a:gd name="connsiteY869" fmla="*/ 797757 h 797756"/>
              <a:gd name="connsiteX870" fmla="*/ 9950010 w 11218359"/>
              <a:gd name="connsiteY870" fmla="*/ 797757 h 797756"/>
              <a:gd name="connsiteX871" fmla="*/ 9961441 w 11218359"/>
              <a:gd name="connsiteY871" fmla="*/ 797757 h 797756"/>
              <a:gd name="connsiteX872" fmla="*/ 9972870 w 11218359"/>
              <a:gd name="connsiteY872" fmla="*/ 797757 h 797756"/>
              <a:gd name="connsiteX873" fmla="*/ 9984300 w 11218359"/>
              <a:gd name="connsiteY873" fmla="*/ 797757 h 797756"/>
              <a:gd name="connsiteX874" fmla="*/ 9995778 w 11218359"/>
              <a:gd name="connsiteY874" fmla="*/ 797757 h 797756"/>
              <a:gd name="connsiteX875" fmla="*/ 10007208 w 11218359"/>
              <a:gd name="connsiteY875" fmla="*/ 797757 h 797756"/>
              <a:gd name="connsiteX876" fmla="*/ 10018638 w 11218359"/>
              <a:gd name="connsiteY876" fmla="*/ 797757 h 797756"/>
              <a:gd name="connsiteX877" fmla="*/ 10030068 w 11218359"/>
              <a:gd name="connsiteY877" fmla="*/ 797757 h 797756"/>
              <a:gd name="connsiteX878" fmla="*/ 10041498 w 11218359"/>
              <a:gd name="connsiteY878" fmla="*/ 797757 h 797756"/>
              <a:gd name="connsiteX879" fmla="*/ 10052976 w 11218359"/>
              <a:gd name="connsiteY879" fmla="*/ 797757 h 797756"/>
              <a:gd name="connsiteX880" fmla="*/ 10064405 w 11218359"/>
              <a:gd name="connsiteY880" fmla="*/ 797757 h 797756"/>
              <a:gd name="connsiteX881" fmla="*/ 10075835 w 11218359"/>
              <a:gd name="connsiteY881" fmla="*/ 797757 h 797756"/>
              <a:gd name="connsiteX882" fmla="*/ 10087266 w 11218359"/>
              <a:gd name="connsiteY882" fmla="*/ 797757 h 797756"/>
              <a:gd name="connsiteX883" fmla="*/ 10098695 w 11218359"/>
              <a:gd name="connsiteY883" fmla="*/ 797757 h 797756"/>
              <a:gd name="connsiteX884" fmla="*/ 10110174 w 11218359"/>
              <a:gd name="connsiteY884" fmla="*/ 797757 h 797756"/>
              <a:gd name="connsiteX885" fmla="*/ 10121603 w 11218359"/>
              <a:gd name="connsiteY885" fmla="*/ 797757 h 797756"/>
              <a:gd name="connsiteX886" fmla="*/ 10133033 w 11218359"/>
              <a:gd name="connsiteY886" fmla="*/ 797757 h 797756"/>
              <a:gd name="connsiteX887" fmla="*/ 10144463 w 11218359"/>
              <a:gd name="connsiteY887" fmla="*/ 797757 h 797756"/>
              <a:gd name="connsiteX888" fmla="*/ 10155893 w 11218359"/>
              <a:gd name="connsiteY888" fmla="*/ 797757 h 797756"/>
              <a:gd name="connsiteX889" fmla="*/ 10167371 w 11218359"/>
              <a:gd name="connsiteY889" fmla="*/ 797757 h 797756"/>
              <a:gd name="connsiteX890" fmla="*/ 10178801 w 11218359"/>
              <a:gd name="connsiteY890" fmla="*/ 797757 h 797756"/>
              <a:gd name="connsiteX891" fmla="*/ 10190230 w 11218359"/>
              <a:gd name="connsiteY891" fmla="*/ 797757 h 797756"/>
              <a:gd name="connsiteX892" fmla="*/ 10201661 w 11218359"/>
              <a:gd name="connsiteY892" fmla="*/ 797757 h 797756"/>
              <a:gd name="connsiteX893" fmla="*/ 10213091 w 11218359"/>
              <a:gd name="connsiteY893" fmla="*/ 797757 h 797756"/>
              <a:gd name="connsiteX894" fmla="*/ 10224569 w 11218359"/>
              <a:gd name="connsiteY894" fmla="*/ 797757 h 797756"/>
              <a:gd name="connsiteX895" fmla="*/ 10235998 w 11218359"/>
              <a:gd name="connsiteY895" fmla="*/ 797757 h 797756"/>
              <a:gd name="connsiteX896" fmla="*/ 10247428 w 11218359"/>
              <a:gd name="connsiteY896" fmla="*/ 797757 h 797756"/>
              <a:gd name="connsiteX897" fmla="*/ 10258859 w 11218359"/>
              <a:gd name="connsiteY897" fmla="*/ 797757 h 797756"/>
              <a:gd name="connsiteX898" fmla="*/ 10270288 w 11218359"/>
              <a:gd name="connsiteY898" fmla="*/ 797757 h 797756"/>
              <a:gd name="connsiteX899" fmla="*/ 10281767 w 11218359"/>
              <a:gd name="connsiteY899" fmla="*/ 797757 h 797756"/>
              <a:gd name="connsiteX900" fmla="*/ 10293196 w 11218359"/>
              <a:gd name="connsiteY900" fmla="*/ 797757 h 797756"/>
              <a:gd name="connsiteX901" fmla="*/ 10304626 w 11218359"/>
              <a:gd name="connsiteY901" fmla="*/ 797757 h 797756"/>
              <a:gd name="connsiteX902" fmla="*/ 10316056 w 11218359"/>
              <a:gd name="connsiteY902" fmla="*/ 797757 h 797756"/>
              <a:gd name="connsiteX903" fmla="*/ 10327486 w 11218359"/>
              <a:gd name="connsiteY903" fmla="*/ 797757 h 797756"/>
              <a:gd name="connsiteX904" fmla="*/ 10338963 w 11218359"/>
              <a:gd name="connsiteY904" fmla="*/ 797757 h 797756"/>
              <a:gd name="connsiteX905" fmla="*/ 10350394 w 11218359"/>
              <a:gd name="connsiteY905" fmla="*/ 797757 h 797756"/>
              <a:gd name="connsiteX906" fmla="*/ 10361823 w 11218359"/>
              <a:gd name="connsiteY906" fmla="*/ 797757 h 797756"/>
              <a:gd name="connsiteX907" fmla="*/ 10373254 w 11218359"/>
              <a:gd name="connsiteY907" fmla="*/ 797757 h 797756"/>
              <a:gd name="connsiteX908" fmla="*/ 10384684 w 11218359"/>
              <a:gd name="connsiteY908" fmla="*/ 797757 h 797756"/>
              <a:gd name="connsiteX909" fmla="*/ 10396161 w 11218359"/>
              <a:gd name="connsiteY909" fmla="*/ 797757 h 797756"/>
              <a:gd name="connsiteX910" fmla="*/ 10407591 w 11218359"/>
              <a:gd name="connsiteY910" fmla="*/ 797757 h 797756"/>
              <a:gd name="connsiteX911" fmla="*/ 10419021 w 11218359"/>
              <a:gd name="connsiteY911" fmla="*/ 797757 h 797756"/>
              <a:gd name="connsiteX912" fmla="*/ 10430452 w 11218359"/>
              <a:gd name="connsiteY912" fmla="*/ 797757 h 797756"/>
              <a:gd name="connsiteX913" fmla="*/ 10441881 w 11218359"/>
              <a:gd name="connsiteY913" fmla="*/ 797757 h 797756"/>
              <a:gd name="connsiteX914" fmla="*/ 10453358 w 11218359"/>
              <a:gd name="connsiteY914" fmla="*/ 797757 h 797756"/>
              <a:gd name="connsiteX915" fmla="*/ 10464789 w 11218359"/>
              <a:gd name="connsiteY915" fmla="*/ 797757 h 797756"/>
              <a:gd name="connsiteX916" fmla="*/ 10476219 w 11218359"/>
              <a:gd name="connsiteY916" fmla="*/ 797757 h 797756"/>
              <a:gd name="connsiteX917" fmla="*/ 10487649 w 11218359"/>
              <a:gd name="connsiteY917" fmla="*/ 797757 h 797756"/>
              <a:gd name="connsiteX918" fmla="*/ 10499079 w 11218359"/>
              <a:gd name="connsiteY918" fmla="*/ 797757 h 797756"/>
              <a:gd name="connsiteX919" fmla="*/ 10510556 w 11218359"/>
              <a:gd name="connsiteY919" fmla="*/ 797757 h 797756"/>
              <a:gd name="connsiteX920" fmla="*/ 10521987 w 11218359"/>
              <a:gd name="connsiteY920" fmla="*/ 745174 h 797756"/>
              <a:gd name="connsiteX921" fmla="*/ 10533416 w 11218359"/>
              <a:gd name="connsiteY921" fmla="*/ 99155 h 797756"/>
              <a:gd name="connsiteX922" fmla="*/ 10544847 w 11218359"/>
              <a:gd name="connsiteY922" fmla="*/ 165263 h 797756"/>
              <a:gd name="connsiteX923" fmla="*/ 10556277 w 11218359"/>
              <a:gd name="connsiteY923" fmla="*/ 211836 h 797756"/>
              <a:gd name="connsiteX924" fmla="*/ 10567754 w 11218359"/>
              <a:gd name="connsiteY924" fmla="*/ 359069 h 797756"/>
              <a:gd name="connsiteX925" fmla="*/ 10579184 w 11218359"/>
              <a:gd name="connsiteY925" fmla="*/ 274934 h 797756"/>
              <a:gd name="connsiteX926" fmla="*/ 10590614 w 11218359"/>
              <a:gd name="connsiteY926" fmla="*/ 228362 h 797756"/>
              <a:gd name="connsiteX927" fmla="*/ 10602045 w 11218359"/>
              <a:gd name="connsiteY927" fmla="*/ 103665 h 797756"/>
              <a:gd name="connsiteX928" fmla="*/ 10613474 w 11218359"/>
              <a:gd name="connsiteY928" fmla="*/ 238877 h 797756"/>
              <a:gd name="connsiteX929" fmla="*/ 10624951 w 11218359"/>
              <a:gd name="connsiteY929" fmla="*/ 240382 h 797756"/>
              <a:gd name="connsiteX930" fmla="*/ 10636382 w 11218359"/>
              <a:gd name="connsiteY930" fmla="*/ 320007 h 797756"/>
              <a:gd name="connsiteX931" fmla="*/ 10647812 w 11218359"/>
              <a:gd name="connsiteY931" fmla="*/ 360569 h 797756"/>
              <a:gd name="connsiteX932" fmla="*/ 10659241 w 11218359"/>
              <a:gd name="connsiteY932" fmla="*/ 244888 h 797756"/>
              <a:gd name="connsiteX933" fmla="*/ 10670672 w 11218359"/>
              <a:gd name="connsiteY933" fmla="*/ 0 h 797756"/>
              <a:gd name="connsiteX934" fmla="*/ 10682149 w 11218359"/>
              <a:gd name="connsiteY934" fmla="*/ 52583 h 797756"/>
              <a:gd name="connsiteX935" fmla="*/ 10693580 w 11218359"/>
              <a:gd name="connsiteY935" fmla="*/ 42067 h 797756"/>
              <a:gd name="connsiteX936" fmla="*/ 10705009 w 11218359"/>
              <a:gd name="connsiteY936" fmla="*/ 58593 h 797756"/>
              <a:gd name="connsiteX937" fmla="*/ 10716439 w 11218359"/>
              <a:gd name="connsiteY937" fmla="*/ 148738 h 797756"/>
              <a:gd name="connsiteX938" fmla="*/ 10727870 w 11218359"/>
              <a:gd name="connsiteY938" fmla="*/ 359069 h 797756"/>
              <a:gd name="connsiteX939" fmla="*/ 10739347 w 11218359"/>
              <a:gd name="connsiteY939" fmla="*/ 220851 h 797756"/>
              <a:gd name="connsiteX940" fmla="*/ 10750778 w 11218359"/>
              <a:gd name="connsiteY940" fmla="*/ 85634 h 797756"/>
              <a:gd name="connsiteX941" fmla="*/ 10762207 w 11218359"/>
              <a:gd name="connsiteY941" fmla="*/ 90145 h 797756"/>
              <a:gd name="connsiteX942" fmla="*/ 10773637 w 11218359"/>
              <a:gd name="connsiteY942" fmla="*/ 78124 h 797756"/>
              <a:gd name="connsiteX943" fmla="*/ 10785067 w 11218359"/>
              <a:gd name="connsiteY943" fmla="*/ 306486 h 797756"/>
              <a:gd name="connsiteX944" fmla="*/ 10796544 w 11218359"/>
              <a:gd name="connsiteY944" fmla="*/ 338033 h 797756"/>
              <a:gd name="connsiteX945" fmla="*/ 10807975 w 11218359"/>
              <a:gd name="connsiteY945" fmla="*/ 217846 h 797756"/>
              <a:gd name="connsiteX946" fmla="*/ 10819405 w 11218359"/>
              <a:gd name="connsiteY946" fmla="*/ 241883 h 797756"/>
              <a:gd name="connsiteX947" fmla="*/ 10830834 w 11218359"/>
              <a:gd name="connsiteY947" fmla="*/ 208831 h 797756"/>
              <a:gd name="connsiteX948" fmla="*/ 10842265 w 11218359"/>
              <a:gd name="connsiteY948" fmla="*/ 301976 h 797756"/>
              <a:gd name="connsiteX949" fmla="*/ 10853742 w 11218359"/>
              <a:gd name="connsiteY949" fmla="*/ 312491 h 797756"/>
              <a:gd name="connsiteX950" fmla="*/ 10865173 w 11218359"/>
              <a:gd name="connsiteY950" fmla="*/ 303481 h 797756"/>
              <a:gd name="connsiteX951" fmla="*/ 10876602 w 11218359"/>
              <a:gd name="connsiteY951" fmla="*/ 682076 h 797756"/>
              <a:gd name="connsiteX952" fmla="*/ 10888032 w 11218359"/>
              <a:gd name="connsiteY952" fmla="*/ 775221 h 797756"/>
              <a:gd name="connsiteX953" fmla="*/ 10899463 w 11218359"/>
              <a:gd name="connsiteY953" fmla="*/ 679071 h 797756"/>
              <a:gd name="connsiteX954" fmla="*/ 10910892 w 11218359"/>
              <a:gd name="connsiteY954" fmla="*/ 796257 h 797756"/>
              <a:gd name="connsiteX955" fmla="*/ 10922369 w 11218359"/>
              <a:gd name="connsiteY955" fmla="*/ 797757 h 797756"/>
              <a:gd name="connsiteX956" fmla="*/ 10933800 w 11218359"/>
              <a:gd name="connsiteY956" fmla="*/ 797757 h 797756"/>
              <a:gd name="connsiteX957" fmla="*/ 10945230 w 11218359"/>
              <a:gd name="connsiteY957" fmla="*/ 797757 h 797756"/>
              <a:gd name="connsiteX958" fmla="*/ 10956660 w 11218359"/>
              <a:gd name="connsiteY958" fmla="*/ 797757 h 797756"/>
              <a:gd name="connsiteX959" fmla="*/ 10968090 w 11218359"/>
              <a:gd name="connsiteY959" fmla="*/ 797757 h 797756"/>
              <a:gd name="connsiteX960" fmla="*/ 10979567 w 11218359"/>
              <a:gd name="connsiteY960" fmla="*/ 796257 h 797756"/>
              <a:gd name="connsiteX961" fmla="*/ 10990998 w 11218359"/>
              <a:gd name="connsiteY961" fmla="*/ 794752 h 797756"/>
              <a:gd name="connsiteX962" fmla="*/ 11002427 w 11218359"/>
              <a:gd name="connsiteY962" fmla="*/ 797757 h 797756"/>
              <a:gd name="connsiteX963" fmla="*/ 11013858 w 11218359"/>
              <a:gd name="connsiteY963" fmla="*/ 796257 h 797756"/>
              <a:gd name="connsiteX964" fmla="*/ 11025287 w 11218359"/>
              <a:gd name="connsiteY964" fmla="*/ 797757 h 797756"/>
              <a:gd name="connsiteX965" fmla="*/ 11036765 w 11218359"/>
              <a:gd name="connsiteY965" fmla="*/ 797757 h 797756"/>
              <a:gd name="connsiteX966" fmla="*/ 11048195 w 11218359"/>
              <a:gd name="connsiteY966" fmla="*/ 797757 h 797756"/>
              <a:gd name="connsiteX967" fmla="*/ 11059625 w 11218359"/>
              <a:gd name="connsiteY967" fmla="*/ 796257 h 797756"/>
              <a:gd name="connsiteX968" fmla="*/ 11071056 w 11218359"/>
              <a:gd name="connsiteY968" fmla="*/ 751184 h 797756"/>
              <a:gd name="connsiteX969" fmla="*/ 11082485 w 11218359"/>
              <a:gd name="connsiteY969" fmla="*/ 797757 h 797756"/>
              <a:gd name="connsiteX970" fmla="*/ 11093962 w 11218359"/>
              <a:gd name="connsiteY970" fmla="*/ 797757 h 797756"/>
              <a:gd name="connsiteX971" fmla="*/ 11105393 w 11218359"/>
              <a:gd name="connsiteY971" fmla="*/ 797757 h 797756"/>
              <a:gd name="connsiteX972" fmla="*/ 11116823 w 11218359"/>
              <a:gd name="connsiteY972" fmla="*/ 797757 h 797756"/>
              <a:gd name="connsiteX973" fmla="*/ 11128253 w 11218359"/>
              <a:gd name="connsiteY973" fmla="*/ 797757 h 797756"/>
              <a:gd name="connsiteX974" fmla="*/ 11139683 w 11218359"/>
              <a:gd name="connsiteY974" fmla="*/ 797757 h 797756"/>
              <a:gd name="connsiteX975" fmla="*/ 11151160 w 11218359"/>
              <a:gd name="connsiteY975" fmla="*/ 797757 h 797756"/>
              <a:gd name="connsiteX976" fmla="*/ 11162591 w 11218359"/>
              <a:gd name="connsiteY976" fmla="*/ 797757 h 797756"/>
              <a:gd name="connsiteX977" fmla="*/ 11174020 w 11218359"/>
              <a:gd name="connsiteY977" fmla="*/ 797757 h 797756"/>
              <a:gd name="connsiteX978" fmla="*/ 11185451 w 11218359"/>
              <a:gd name="connsiteY978" fmla="*/ 797757 h 797756"/>
              <a:gd name="connsiteX979" fmla="*/ 11196881 w 11218359"/>
              <a:gd name="connsiteY979" fmla="*/ 797757 h 797756"/>
              <a:gd name="connsiteX980" fmla="*/ 11208358 w 11218359"/>
              <a:gd name="connsiteY980" fmla="*/ 797757 h 797756"/>
              <a:gd name="connsiteX981" fmla="*/ 11218359 w 11218359"/>
              <a:gd name="connsiteY981" fmla="*/ 797757 h 797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797756">
                <a:moveTo>
                  <a:pt x="0" y="797757"/>
                </a:moveTo>
                <a:lnTo>
                  <a:pt x="9149" y="797757"/>
                </a:lnTo>
                <a:lnTo>
                  <a:pt x="20588" y="797757"/>
                </a:lnTo>
                <a:lnTo>
                  <a:pt x="32028" y="797757"/>
                </a:lnTo>
                <a:lnTo>
                  <a:pt x="43467" y="797757"/>
                </a:lnTo>
                <a:lnTo>
                  <a:pt x="54907" y="797757"/>
                </a:lnTo>
                <a:lnTo>
                  <a:pt x="66346" y="797757"/>
                </a:lnTo>
                <a:lnTo>
                  <a:pt x="77786" y="797757"/>
                </a:lnTo>
                <a:lnTo>
                  <a:pt x="89225" y="797757"/>
                </a:lnTo>
                <a:lnTo>
                  <a:pt x="100665" y="797757"/>
                </a:lnTo>
                <a:lnTo>
                  <a:pt x="112104" y="797757"/>
                </a:lnTo>
                <a:lnTo>
                  <a:pt x="123544" y="797757"/>
                </a:lnTo>
                <a:lnTo>
                  <a:pt x="134979" y="797757"/>
                </a:lnTo>
                <a:lnTo>
                  <a:pt x="146423" y="797757"/>
                </a:lnTo>
                <a:lnTo>
                  <a:pt x="157858" y="797757"/>
                </a:lnTo>
                <a:lnTo>
                  <a:pt x="169297" y="797757"/>
                </a:lnTo>
                <a:lnTo>
                  <a:pt x="180737" y="797757"/>
                </a:lnTo>
                <a:lnTo>
                  <a:pt x="192176" y="797757"/>
                </a:lnTo>
                <a:lnTo>
                  <a:pt x="203616" y="797757"/>
                </a:lnTo>
                <a:lnTo>
                  <a:pt x="215055" y="797757"/>
                </a:lnTo>
                <a:lnTo>
                  <a:pt x="226495" y="797757"/>
                </a:lnTo>
                <a:lnTo>
                  <a:pt x="237935" y="797757"/>
                </a:lnTo>
                <a:lnTo>
                  <a:pt x="249374" y="797757"/>
                </a:lnTo>
                <a:lnTo>
                  <a:pt x="260814" y="797757"/>
                </a:lnTo>
                <a:lnTo>
                  <a:pt x="272253" y="797757"/>
                </a:lnTo>
                <a:lnTo>
                  <a:pt x="283693" y="797757"/>
                </a:lnTo>
                <a:lnTo>
                  <a:pt x="295132" y="797757"/>
                </a:lnTo>
                <a:lnTo>
                  <a:pt x="306572" y="797757"/>
                </a:lnTo>
                <a:lnTo>
                  <a:pt x="318011" y="797757"/>
                </a:lnTo>
                <a:lnTo>
                  <a:pt x="329451" y="797757"/>
                </a:lnTo>
                <a:lnTo>
                  <a:pt x="340890" y="797757"/>
                </a:lnTo>
                <a:lnTo>
                  <a:pt x="352330" y="797757"/>
                </a:lnTo>
                <a:lnTo>
                  <a:pt x="363769" y="797757"/>
                </a:lnTo>
                <a:lnTo>
                  <a:pt x="375209" y="797757"/>
                </a:lnTo>
                <a:lnTo>
                  <a:pt x="386648" y="797757"/>
                </a:lnTo>
                <a:lnTo>
                  <a:pt x="398088" y="797757"/>
                </a:lnTo>
                <a:lnTo>
                  <a:pt x="409527" y="797757"/>
                </a:lnTo>
                <a:lnTo>
                  <a:pt x="420967" y="797757"/>
                </a:lnTo>
                <a:lnTo>
                  <a:pt x="432406" y="797757"/>
                </a:lnTo>
                <a:lnTo>
                  <a:pt x="443846" y="797757"/>
                </a:lnTo>
                <a:lnTo>
                  <a:pt x="455285" y="797757"/>
                </a:lnTo>
                <a:lnTo>
                  <a:pt x="466725" y="797757"/>
                </a:lnTo>
                <a:lnTo>
                  <a:pt x="478165" y="797757"/>
                </a:lnTo>
                <a:lnTo>
                  <a:pt x="489604" y="797757"/>
                </a:lnTo>
                <a:lnTo>
                  <a:pt x="501044" y="797757"/>
                </a:lnTo>
                <a:lnTo>
                  <a:pt x="512483" y="797757"/>
                </a:lnTo>
                <a:lnTo>
                  <a:pt x="523923" y="797757"/>
                </a:lnTo>
                <a:lnTo>
                  <a:pt x="535362" y="797757"/>
                </a:lnTo>
                <a:lnTo>
                  <a:pt x="546802" y="797757"/>
                </a:lnTo>
                <a:lnTo>
                  <a:pt x="558241" y="797757"/>
                </a:lnTo>
                <a:lnTo>
                  <a:pt x="569681" y="797757"/>
                </a:lnTo>
                <a:lnTo>
                  <a:pt x="581120" y="797757"/>
                </a:lnTo>
                <a:lnTo>
                  <a:pt x="592560" y="797757"/>
                </a:lnTo>
                <a:lnTo>
                  <a:pt x="603999" y="797757"/>
                </a:lnTo>
                <a:lnTo>
                  <a:pt x="615439" y="797757"/>
                </a:lnTo>
                <a:lnTo>
                  <a:pt x="626878" y="797757"/>
                </a:lnTo>
                <a:lnTo>
                  <a:pt x="638318" y="797757"/>
                </a:lnTo>
                <a:lnTo>
                  <a:pt x="649757" y="797757"/>
                </a:lnTo>
                <a:lnTo>
                  <a:pt x="661192" y="797757"/>
                </a:lnTo>
                <a:lnTo>
                  <a:pt x="672632" y="797757"/>
                </a:lnTo>
                <a:lnTo>
                  <a:pt x="684071" y="797757"/>
                </a:lnTo>
                <a:lnTo>
                  <a:pt x="695511" y="797757"/>
                </a:lnTo>
                <a:lnTo>
                  <a:pt x="706950" y="797757"/>
                </a:lnTo>
                <a:lnTo>
                  <a:pt x="718390" y="797757"/>
                </a:lnTo>
                <a:lnTo>
                  <a:pt x="729829" y="797757"/>
                </a:lnTo>
                <a:lnTo>
                  <a:pt x="741269" y="797757"/>
                </a:lnTo>
                <a:lnTo>
                  <a:pt x="752708" y="797757"/>
                </a:lnTo>
                <a:lnTo>
                  <a:pt x="764148" y="797757"/>
                </a:lnTo>
                <a:lnTo>
                  <a:pt x="775587" y="797757"/>
                </a:lnTo>
                <a:lnTo>
                  <a:pt x="787027" y="797757"/>
                </a:lnTo>
                <a:lnTo>
                  <a:pt x="798467" y="797757"/>
                </a:lnTo>
                <a:lnTo>
                  <a:pt x="809906" y="797757"/>
                </a:lnTo>
                <a:lnTo>
                  <a:pt x="821346" y="797757"/>
                </a:lnTo>
                <a:lnTo>
                  <a:pt x="832785" y="797757"/>
                </a:lnTo>
                <a:lnTo>
                  <a:pt x="844225" y="797757"/>
                </a:lnTo>
                <a:lnTo>
                  <a:pt x="855664" y="797757"/>
                </a:lnTo>
                <a:lnTo>
                  <a:pt x="867104" y="797757"/>
                </a:lnTo>
                <a:lnTo>
                  <a:pt x="878543" y="797757"/>
                </a:lnTo>
                <a:lnTo>
                  <a:pt x="889983" y="797757"/>
                </a:lnTo>
                <a:lnTo>
                  <a:pt x="901422" y="797757"/>
                </a:lnTo>
                <a:lnTo>
                  <a:pt x="912862" y="797757"/>
                </a:lnTo>
                <a:lnTo>
                  <a:pt x="924301" y="797757"/>
                </a:lnTo>
                <a:lnTo>
                  <a:pt x="935741" y="797757"/>
                </a:lnTo>
                <a:lnTo>
                  <a:pt x="947180" y="797757"/>
                </a:lnTo>
                <a:lnTo>
                  <a:pt x="958620" y="797757"/>
                </a:lnTo>
                <a:lnTo>
                  <a:pt x="970059" y="797757"/>
                </a:lnTo>
                <a:lnTo>
                  <a:pt x="981499" y="797757"/>
                </a:lnTo>
                <a:lnTo>
                  <a:pt x="992938" y="797757"/>
                </a:lnTo>
                <a:lnTo>
                  <a:pt x="1004378" y="797757"/>
                </a:lnTo>
                <a:lnTo>
                  <a:pt x="1015818" y="797757"/>
                </a:lnTo>
                <a:lnTo>
                  <a:pt x="1027257" y="797757"/>
                </a:lnTo>
                <a:lnTo>
                  <a:pt x="1038697" y="797757"/>
                </a:lnTo>
                <a:lnTo>
                  <a:pt x="1050136" y="797757"/>
                </a:lnTo>
                <a:lnTo>
                  <a:pt x="1061576" y="797757"/>
                </a:lnTo>
                <a:lnTo>
                  <a:pt x="1073015" y="797757"/>
                </a:lnTo>
                <a:lnTo>
                  <a:pt x="1084455" y="797757"/>
                </a:lnTo>
                <a:lnTo>
                  <a:pt x="1095894" y="797757"/>
                </a:lnTo>
                <a:lnTo>
                  <a:pt x="1107334" y="797757"/>
                </a:lnTo>
                <a:lnTo>
                  <a:pt x="1118773" y="797757"/>
                </a:lnTo>
                <a:lnTo>
                  <a:pt x="1130213" y="797757"/>
                </a:lnTo>
                <a:lnTo>
                  <a:pt x="1141652" y="797757"/>
                </a:lnTo>
                <a:lnTo>
                  <a:pt x="1153092" y="797757"/>
                </a:lnTo>
                <a:lnTo>
                  <a:pt x="1164531" y="797757"/>
                </a:lnTo>
                <a:lnTo>
                  <a:pt x="1175971" y="797757"/>
                </a:lnTo>
                <a:lnTo>
                  <a:pt x="1187406" y="797757"/>
                </a:lnTo>
                <a:lnTo>
                  <a:pt x="1198845" y="797757"/>
                </a:lnTo>
                <a:lnTo>
                  <a:pt x="1210285" y="797757"/>
                </a:lnTo>
                <a:lnTo>
                  <a:pt x="1221724" y="797757"/>
                </a:lnTo>
                <a:lnTo>
                  <a:pt x="1233164" y="797757"/>
                </a:lnTo>
                <a:lnTo>
                  <a:pt x="1244603" y="797757"/>
                </a:lnTo>
                <a:lnTo>
                  <a:pt x="1256043" y="797757"/>
                </a:lnTo>
                <a:lnTo>
                  <a:pt x="1267482" y="797757"/>
                </a:lnTo>
                <a:lnTo>
                  <a:pt x="1278922" y="797757"/>
                </a:lnTo>
                <a:lnTo>
                  <a:pt x="1290361" y="797757"/>
                </a:lnTo>
                <a:lnTo>
                  <a:pt x="1301801" y="797757"/>
                </a:lnTo>
                <a:lnTo>
                  <a:pt x="1313240" y="797757"/>
                </a:lnTo>
                <a:lnTo>
                  <a:pt x="1324680" y="797757"/>
                </a:lnTo>
                <a:lnTo>
                  <a:pt x="1336120" y="797757"/>
                </a:lnTo>
                <a:lnTo>
                  <a:pt x="1347559" y="797757"/>
                </a:lnTo>
                <a:lnTo>
                  <a:pt x="1358999" y="797757"/>
                </a:lnTo>
                <a:lnTo>
                  <a:pt x="1370438" y="797757"/>
                </a:lnTo>
                <a:lnTo>
                  <a:pt x="1381878" y="797757"/>
                </a:lnTo>
                <a:lnTo>
                  <a:pt x="1393317" y="797757"/>
                </a:lnTo>
                <a:lnTo>
                  <a:pt x="1404757" y="797757"/>
                </a:lnTo>
                <a:lnTo>
                  <a:pt x="1416196" y="797757"/>
                </a:lnTo>
                <a:lnTo>
                  <a:pt x="1427636" y="797757"/>
                </a:lnTo>
                <a:lnTo>
                  <a:pt x="1439075" y="797757"/>
                </a:lnTo>
                <a:lnTo>
                  <a:pt x="1450515" y="797757"/>
                </a:lnTo>
                <a:lnTo>
                  <a:pt x="1461954" y="797757"/>
                </a:lnTo>
                <a:lnTo>
                  <a:pt x="1473394" y="797757"/>
                </a:lnTo>
                <a:lnTo>
                  <a:pt x="1484833" y="797757"/>
                </a:lnTo>
                <a:lnTo>
                  <a:pt x="1496273" y="797757"/>
                </a:lnTo>
                <a:lnTo>
                  <a:pt x="1507712" y="797757"/>
                </a:lnTo>
                <a:lnTo>
                  <a:pt x="1519152" y="797757"/>
                </a:lnTo>
                <a:lnTo>
                  <a:pt x="1530591" y="797757"/>
                </a:lnTo>
                <a:lnTo>
                  <a:pt x="1542031" y="797757"/>
                </a:lnTo>
                <a:lnTo>
                  <a:pt x="1553471" y="797757"/>
                </a:lnTo>
                <a:lnTo>
                  <a:pt x="1564910" y="797757"/>
                </a:lnTo>
                <a:lnTo>
                  <a:pt x="1576349" y="797757"/>
                </a:lnTo>
                <a:lnTo>
                  <a:pt x="1587789" y="797757"/>
                </a:lnTo>
                <a:lnTo>
                  <a:pt x="1599229" y="797757"/>
                </a:lnTo>
                <a:lnTo>
                  <a:pt x="1610668" y="797757"/>
                </a:lnTo>
                <a:lnTo>
                  <a:pt x="1622107" y="797757"/>
                </a:lnTo>
                <a:lnTo>
                  <a:pt x="1633547" y="797757"/>
                </a:lnTo>
                <a:lnTo>
                  <a:pt x="1644987" y="797757"/>
                </a:lnTo>
                <a:lnTo>
                  <a:pt x="1656426" y="797757"/>
                </a:lnTo>
                <a:lnTo>
                  <a:pt x="1667866" y="797757"/>
                </a:lnTo>
                <a:lnTo>
                  <a:pt x="1679305" y="797757"/>
                </a:lnTo>
                <a:lnTo>
                  <a:pt x="1690745" y="797757"/>
                </a:lnTo>
                <a:lnTo>
                  <a:pt x="1702184" y="797757"/>
                </a:lnTo>
                <a:lnTo>
                  <a:pt x="1713619" y="797757"/>
                </a:lnTo>
                <a:lnTo>
                  <a:pt x="1725063" y="797757"/>
                </a:lnTo>
                <a:lnTo>
                  <a:pt x="1736498" y="797757"/>
                </a:lnTo>
                <a:lnTo>
                  <a:pt x="1747938" y="797757"/>
                </a:lnTo>
                <a:lnTo>
                  <a:pt x="1759377" y="797757"/>
                </a:lnTo>
                <a:lnTo>
                  <a:pt x="1770817" y="797757"/>
                </a:lnTo>
                <a:lnTo>
                  <a:pt x="1782256" y="797757"/>
                </a:lnTo>
                <a:lnTo>
                  <a:pt x="1793696" y="797757"/>
                </a:lnTo>
                <a:lnTo>
                  <a:pt x="1805135" y="797757"/>
                </a:lnTo>
                <a:lnTo>
                  <a:pt x="1816575" y="797757"/>
                </a:lnTo>
                <a:lnTo>
                  <a:pt x="1828014" y="797757"/>
                </a:lnTo>
                <a:lnTo>
                  <a:pt x="1839454" y="797757"/>
                </a:lnTo>
                <a:lnTo>
                  <a:pt x="1850893" y="797757"/>
                </a:lnTo>
                <a:lnTo>
                  <a:pt x="1862333" y="797757"/>
                </a:lnTo>
                <a:lnTo>
                  <a:pt x="1873772" y="797757"/>
                </a:lnTo>
                <a:lnTo>
                  <a:pt x="1885212" y="797757"/>
                </a:lnTo>
                <a:lnTo>
                  <a:pt x="1896651" y="797757"/>
                </a:lnTo>
                <a:lnTo>
                  <a:pt x="1908091" y="797757"/>
                </a:lnTo>
                <a:lnTo>
                  <a:pt x="1919531" y="797757"/>
                </a:lnTo>
                <a:lnTo>
                  <a:pt x="1930970" y="797757"/>
                </a:lnTo>
                <a:lnTo>
                  <a:pt x="1942409" y="797757"/>
                </a:lnTo>
                <a:lnTo>
                  <a:pt x="1953849" y="797757"/>
                </a:lnTo>
                <a:lnTo>
                  <a:pt x="1965289" y="797757"/>
                </a:lnTo>
                <a:lnTo>
                  <a:pt x="1976728" y="797757"/>
                </a:lnTo>
                <a:lnTo>
                  <a:pt x="1988168" y="797757"/>
                </a:lnTo>
                <a:lnTo>
                  <a:pt x="1999607" y="797757"/>
                </a:lnTo>
                <a:lnTo>
                  <a:pt x="2011047" y="797757"/>
                </a:lnTo>
                <a:lnTo>
                  <a:pt x="2022486" y="797757"/>
                </a:lnTo>
                <a:lnTo>
                  <a:pt x="2033926" y="797757"/>
                </a:lnTo>
                <a:lnTo>
                  <a:pt x="2045365" y="797757"/>
                </a:lnTo>
                <a:lnTo>
                  <a:pt x="2056805" y="797757"/>
                </a:lnTo>
                <a:lnTo>
                  <a:pt x="2068244" y="797757"/>
                </a:lnTo>
                <a:lnTo>
                  <a:pt x="2079684" y="797757"/>
                </a:lnTo>
                <a:lnTo>
                  <a:pt x="2091123" y="797757"/>
                </a:lnTo>
                <a:lnTo>
                  <a:pt x="2102563" y="797757"/>
                </a:lnTo>
                <a:lnTo>
                  <a:pt x="2114002" y="797757"/>
                </a:lnTo>
                <a:lnTo>
                  <a:pt x="2125442" y="797757"/>
                </a:lnTo>
                <a:lnTo>
                  <a:pt x="2136882" y="797757"/>
                </a:lnTo>
                <a:lnTo>
                  <a:pt x="2148321" y="797757"/>
                </a:lnTo>
                <a:lnTo>
                  <a:pt x="2159760" y="797757"/>
                </a:lnTo>
                <a:lnTo>
                  <a:pt x="2171200" y="797757"/>
                </a:lnTo>
                <a:lnTo>
                  <a:pt x="2182640" y="797757"/>
                </a:lnTo>
                <a:lnTo>
                  <a:pt x="2194079" y="797757"/>
                </a:lnTo>
                <a:lnTo>
                  <a:pt x="2205519" y="797757"/>
                </a:lnTo>
                <a:lnTo>
                  <a:pt x="2216958" y="797757"/>
                </a:lnTo>
                <a:lnTo>
                  <a:pt x="2228393" y="797757"/>
                </a:lnTo>
                <a:lnTo>
                  <a:pt x="2239837" y="797757"/>
                </a:lnTo>
                <a:lnTo>
                  <a:pt x="2251272" y="797757"/>
                </a:lnTo>
                <a:lnTo>
                  <a:pt x="2262716" y="797757"/>
                </a:lnTo>
                <a:lnTo>
                  <a:pt x="2274151" y="797757"/>
                </a:lnTo>
                <a:lnTo>
                  <a:pt x="2285591" y="797757"/>
                </a:lnTo>
                <a:lnTo>
                  <a:pt x="2297030" y="797757"/>
                </a:lnTo>
                <a:lnTo>
                  <a:pt x="2308470" y="797757"/>
                </a:lnTo>
                <a:lnTo>
                  <a:pt x="2319909" y="797757"/>
                </a:lnTo>
                <a:lnTo>
                  <a:pt x="2331349" y="797757"/>
                </a:lnTo>
                <a:lnTo>
                  <a:pt x="2342788" y="797757"/>
                </a:lnTo>
                <a:lnTo>
                  <a:pt x="2354228" y="797757"/>
                </a:lnTo>
                <a:lnTo>
                  <a:pt x="2365667" y="797757"/>
                </a:lnTo>
                <a:lnTo>
                  <a:pt x="2377107" y="797757"/>
                </a:lnTo>
                <a:lnTo>
                  <a:pt x="2388546" y="797757"/>
                </a:lnTo>
                <a:lnTo>
                  <a:pt x="2399986" y="797757"/>
                </a:lnTo>
                <a:lnTo>
                  <a:pt x="2411425" y="797757"/>
                </a:lnTo>
                <a:lnTo>
                  <a:pt x="2422865" y="797757"/>
                </a:lnTo>
                <a:lnTo>
                  <a:pt x="2434304" y="797757"/>
                </a:lnTo>
                <a:lnTo>
                  <a:pt x="2445744" y="797757"/>
                </a:lnTo>
                <a:lnTo>
                  <a:pt x="2457184" y="797757"/>
                </a:lnTo>
                <a:lnTo>
                  <a:pt x="2468623" y="797757"/>
                </a:lnTo>
                <a:lnTo>
                  <a:pt x="2480062" y="797757"/>
                </a:lnTo>
                <a:lnTo>
                  <a:pt x="2491502" y="797757"/>
                </a:lnTo>
                <a:lnTo>
                  <a:pt x="2502942" y="797757"/>
                </a:lnTo>
                <a:lnTo>
                  <a:pt x="2514381" y="797757"/>
                </a:lnTo>
                <a:lnTo>
                  <a:pt x="2525821" y="797757"/>
                </a:lnTo>
                <a:lnTo>
                  <a:pt x="2537260" y="797757"/>
                </a:lnTo>
                <a:lnTo>
                  <a:pt x="2548700" y="797757"/>
                </a:lnTo>
                <a:lnTo>
                  <a:pt x="2560139" y="797757"/>
                </a:lnTo>
                <a:lnTo>
                  <a:pt x="2571579" y="797757"/>
                </a:lnTo>
                <a:lnTo>
                  <a:pt x="2583018" y="797757"/>
                </a:lnTo>
                <a:lnTo>
                  <a:pt x="2594458" y="797757"/>
                </a:lnTo>
                <a:lnTo>
                  <a:pt x="2605897" y="797757"/>
                </a:lnTo>
                <a:lnTo>
                  <a:pt x="2617337" y="797757"/>
                </a:lnTo>
                <a:lnTo>
                  <a:pt x="2628776" y="797757"/>
                </a:lnTo>
                <a:lnTo>
                  <a:pt x="2640216" y="797757"/>
                </a:lnTo>
                <a:lnTo>
                  <a:pt x="2651655" y="797757"/>
                </a:lnTo>
                <a:lnTo>
                  <a:pt x="2663095" y="797757"/>
                </a:lnTo>
                <a:lnTo>
                  <a:pt x="2674535" y="797757"/>
                </a:lnTo>
                <a:lnTo>
                  <a:pt x="2685974" y="797757"/>
                </a:lnTo>
                <a:lnTo>
                  <a:pt x="2697413" y="797757"/>
                </a:lnTo>
                <a:lnTo>
                  <a:pt x="2708853" y="797757"/>
                </a:lnTo>
                <a:lnTo>
                  <a:pt x="2720293" y="797757"/>
                </a:lnTo>
                <a:lnTo>
                  <a:pt x="2731727" y="797757"/>
                </a:lnTo>
                <a:lnTo>
                  <a:pt x="2743172" y="797757"/>
                </a:lnTo>
                <a:lnTo>
                  <a:pt x="2754611" y="797757"/>
                </a:lnTo>
                <a:lnTo>
                  <a:pt x="2766046" y="797757"/>
                </a:lnTo>
                <a:lnTo>
                  <a:pt x="2777490" y="797757"/>
                </a:lnTo>
                <a:lnTo>
                  <a:pt x="2788925" y="797757"/>
                </a:lnTo>
                <a:lnTo>
                  <a:pt x="2800364" y="797757"/>
                </a:lnTo>
                <a:lnTo>
                  <a:pt x="2811804" y="797757"/>
                </a:lnTo>
                <a:lnTo>
                  <a:pt x="2823243" y="797757"/>
                </a:lnTo>
                <a:lnTo>
                  <a:pt x="2834683" y="797757"/>
                </a:lnTo>
                <a:lnTo>
                  <a:pt x="2846123" y="797757"/>
                </a:lnTo>
                <a:lnTo>
                  <a:pt x="2857562" y="797757"/>
                </a:lnTo>
                <a:lnTo>
                  <a:pt x="2869001" y="797757"/>
                </a:lnTo>
                <a:lnTo>
                  <a:pt x="2880441" y="797757"/>
                </a:lnTo>
                <a:lnTo>
                  <a:pt x="2891881" y="797757"/>
                </a:lnTo>
                <a:lnTo>
                  <a:pt x="2903320" y="797757"/>
                </a:lnTo>
                <a:lnTo>
                  <a:pt x="2914760" y="797757"/>
                </a:lnTo>
                <a:lnTo>
                  <a:pt x="2926199" y="797757"/>
                </a:lnTo>
                <a:lnTo>
                  <a:pt x="2937639" y="797757"/>
                </a:lnTo>
                <a:lnTo>
                  <a:pt x="2949078" y="797757"/>
                </a:lnTo>
                <a:lnTo>
                  <a:pt x="2960518" y="797757"/>
                </a:lnTo>
                <a:lnTo>
                  <a:pt x="2971957" y="797757"/>
                </a:lnTo>
                <a:lnTo>
                  <a:pt x="2983397" y="797757"/>
                </a:lnTo>
                <a:lnTo>
                  <a:pt x="2994837" y="797757"/>
                </a:lnTo>
                <a:lnTo>
                  <a:pt x="3006276" y="797757"/>
                </a:lnTo>
                <a:lnTo>
                  <a:pt x="3017715" y="797757"/>
                </a:lnTo>
                <a:lnTo>
                  <a:pt x="3029155" y="797757"/>
                </a:lnTo>
                <a:lnTo>
                  <a:pt x="3040594" y="797757"/>
                </a:lnTo>
                <a:lnTo>
                  <a:pt x="3052034" y="797757"/>
                </a:lnTo>
                <a:lnTo>
                  <a:pt x="3063474" y="797757"/>
                </a:lnTo>
                <a:lnTo>
                  <a:pt x="3074913" y="797757"/>
                </a:lnTo>
                <a:lnTo>
                  <a:pt x="3086352" y="797757"/>
                </a:lnTo>
                <a:lnTo>
                  <a:pt x="3097792" y="797757"/>
                </a:lnTo>
                <a:lnTo>
                  <a:pt x="3109232" y="797757"/>
                </a:lnTo>
                <a:lnTo>
                  <a:pt x="3120671" y="797757"/>
                </a:lnTo>
                <a:lnTo>
                  <a:pt x="3132111" y="797757"/>
                </a:lnTo>
                <a:lnTo>
                  <a:pt x="3143550" y="797757"/>
                </a:lnTo>
                <a:lnTo>
                  <a:pt x="3154990" y="797757"/>
                </a:lnTo>
                <a:lnTo>
                  <a:pt x="3166429" y="797757"/>
                </a:lnTo>
                <a:lnTo>
                  <a:pt x="3177869" y="797757"/>
                </a:lnTo>
                <a:lnTo>
                  <a:pt x="3189308" y="797757"/>
                </a:lnTo>
                <a:lnTo>
                  <a:pt x="3200748" y="797757"/>
                </a:lnTo>
                <a:lnTo>
                  <a:pt x="3212187" y="797757"/>
                </a:lnTo>
                <a:lnTo>
                  <a:pt x="3223627" y="797757"/>
                </a:lnTo>
                <a:lnTo>
                  <a:pt x="3235066" y="797757"/>
                </a:lnTo>
                <a:lnTo>
                  <a:pt x="3246501" y="797757"/>
                </a:lnTo>
                <a:lnTo>
                  <a:pt x="3257945" y="797757"/>
                </a:lnTo>
                <a:lnTo>
                  <a:pt x="3269385" y="797757"/>
                </a:lnTo>
                <a:lnTo>
                  <a:pt x="3280825" y="797757"/>
                </a:lnTo>
                <a:lnTo>
                  <a:pt x="3292264" y="797757"/>
                </a:lnTo>
                <a:lnTo>
                  <a:pt x="3303699" y="797757"/>
                </a:lnTo>
                <a:lnTo>
                  <a:pt x="3315143" y="797757"/>
                </a:lnTo>
                <a:lnTo>
                  <a:pt x="3326578" y="797757"/>
                </a:lnTo>
                <a:lnTo>
                  <a:pt x="3338017" y="797757"/>
                </a:lnTo>
                <a:lnTo>
                  <a:pt x="3349457" y="797757"/>
                </a:lnTo>
                <a:lnTo>
                  <a:pt x="3360896" y="797757"/>
                </a:lnTo>
                <a:lnTo>
                  <a:pt x="3372336" y="797757"/>
                </a:lnTo>
                <a:lnTo>
                  <a:pt x="3383776" y="797757"/>
                </a:lnTo>
                <a:lnTo>
                  <a:pt x="3395215" y="797757"/>
                </a:lnTo>
                <a:lnTo>
                  <a:pt x="3406654" y="797757"/>
                </a:lnTo>
                <a:lnTo>
                  <a:pt x="3418094" y="797757"/>
                </a:lnTo>
                <a:lnTo>
                  <a:pt x="3429534" y="797757"/>
                </a:lnTo>
                <a:lnTo>
                  <a:pt x="3440973" y="797757"/>
                </a:lnTo>
                <a:lnTo>
                  <a:pt x="3452413" y="797757"/>
                </a:lnTo>
                <a:lnTo>
                  <a:pt x="3463852" y="797757"/>
                </a:lnTo>
                <a:lnTo>
                  <a:pt x="3475292" y="797757"/>
                </a:lnTo>
                <a:lnTo>
                  <a:pt x="3486731" y="797757"/>
                </a:lnTo>
                <a:lnTo>
                  <a:pt x="3498171" y="797757"/>
                </a:lnTo>
                <a:lnTo>
                  <a:pt x="3509610" y="797757"/>
                </a:lnTo>
                <a:lnTo>
                  <a:pt x="3521050" y="797757"/>
                </a:lnTo>
                <a:lnTo>
                  <a:pt x="3532489" y="797757"/>
                </a:lnTo>
                <a:lnTo>
                  <a:pt x="3543929" y="797757"/>
                </a:lnTo>
                <a:lnTo>
                  <a:pt x="3555368" y="797757"/>
                </a:lnTo>
                <a:lnTo>
                  <a:pt x="3566808" y="797757"/>
                </a:lnTo>
                <a:lnTo>
                  <a:pt x="3578247" y="797757"/>
                </a:lnTo>
                <a:lnTo>
                  <a:pt x="3589687" y="797757"/>
                </a:lnTo>
                <a:lnTo>
                  <a:pt x="3601127" y="797757"/>
                </a:lnTo>
                <a:lnTo>
                  <a:pt x="3612566" y="797757"/>
                </a:lnTo>
                <a:lnTo>
                  <a:pt x="3624005" y="797757"/>
                </a:lnTo>
                <a:lnTo>
                  <a:pt x="3635445" y="797757"/>
                </a:lnTo>
                <a:lnTo>
                  <a:pt x="3646885" y="797757"/>
                </a:lnTo>
                <a:lnTo>
                  <a:pt x="3658324" y="797757"/>
                </a:lnTo>
                <a:lnTo>
                  <a:pt x="3669764" y="797757"/>
                </a:lnTo>
                <a:lnTo>
                  <a:pt x="3681203" y="797757"/>
                </a:lnTo>
                <a:lnTo>
                  <a:pt x="3692643" y="797757"/>
                </a:lnTo>
                <a:lnTo>
                  <a:pt x="3704082" y="797757"/>
                </a:lnTo>
                <a:lnTo>
                  <a:pt x="3715522" y="797757"/>
                </a:lnTo>
                <a:lnTo>
                  <a:pt x="3726961" y="797757"/>
                </a:lnTo>
                <a:lnTo>
                  <a:pt x="3738401" y="797757"/>
                </a:lnTo>
                <a:lnTo>
                  <a:pt x="3749840" y="797757"/>
                </a:lnTo>
                <a:lnTo>
                  <a:pt x="3761280" y="797757"/>
                </a:lnTo>
                <a:lnTo>
                  <a:pt x="3772719" y="797757"/>
                </a:lnTo>
                <a:lnTo>
                  <a:pt x="3784154" y="797757"/>
                </a:lnTo>
                <a:lnTo>
                  <a:pt x="3795598" y="797757"/>
                </a:lnTo>
                <a:lnTo>
                  <a:pt x="3807033" y="797757"/>
                </a:lnTo>
                <a:lnTo>
                  <a:pt x="3818473" y="797757"/>
                </a:lnTo>
                <a:lnTo>
                  <a:pt x="3829917" y="797757"/>
                </a:lnTo>
                <a:lnTo>
                  <a:pt x="3841352" y="797757"/>
                </a:lnTo>
                <a:lnTo>
                  <a:pt x="3852791" y="797757"/>
                </a:lnTo>
                <a:lnTo>
                  <a:pt x="3864231" y="797757"/>
                </a:lnTo>
                <a:lnTo>
                  <a:pt x="3875670" y="797757"/>
                </a:lnTo>
                <a:lnTo>
                  <a:pt x="3887110" y="797757"/>
                </a:lnTo>
                <a:lnTo>
                  <a:pt x="3898549" y="797757"/>
                </a:lnTo>
                <a:lnTo>
                  <a:pt x="3909989" y="797757"/>
                </a:lnTo>
                <a:lnTo>
                  <a:pt x="3921447" y="797757"/>
                </a:lnTo>
                <a:lnTo>
                  <a:pt x="3932878" y="797757"/>
                </a:lnTo>
                <a:lnTo>
                  <a:pt x="3944307" y="797757"/>
                </a:lnTo>
                <a:lnTo>
                  <a:pt x="3955737" y="797757"/>
                </a:lnTo>
                <a:lnTo>
                  <a:pt x="3967167" y="797757"/>
                </a:lnTo>
                <a:lnTo>
                  <a:pt x="3978645" y="797757"/>
                </a:lnTo>
                <a:lnTo>
                  <a:pt x="3990075" y="797757"/>
                </a:lnTo>
                <a:lnTo>
                  <a:pt x="4001505" y="797757"/>
                </a:lnTo>
                <a:lnTo>
                  <a:pt x="4012935" y="797757"/>
                </a:lnTo>
                <a:lnTo>
                  <a:pt x="4024365" y="797757"/>
                </a:lnTo>
                <a:lnTo>
                  <a:pt x="4035843" y="797757"/>
                </a:lnTo>
                <a:lnTo>
                  <a:pt x="4047273" y="797757"/>
                </a:lnTo>
                <a:lnTo>
                  <a:pt x="4058702" y="797757"/>
                </a:lnTo>
                <a:lnTo>
                  <a:pt x="4070133" y="797757"/>
                </a:lnTo>
                <a:lnTo>
                  <a:pt x="4081563" y="797757"/>
                </a:lnTo>
                <a:lnTo>
                  <a:pt x="4093040" y="797757"/>
                </a:lnTo>
                <a:lnTo>
                  <a:pt x="4104471" y="797757"/>
                </a:lnTo>
                <a:lnTo>
                  <a:pt x="4115900" y="797757"/>
                </a:lnTo>
                <a:lnTo>
                  <a:pt x="4127330" y="797757"/>
                </a:lnTo>
                <a:lnTo>
                  <a:pt x="4138760" y="797757"/>
                </a:lnTo>
                <a:lnTo>
                  <a:pt x="4150238" y="797757"/>
                </a:lnTo>
                <a:lnTo>
                  <a:pt x="4161668" y="797757"/>
                </a:lnTo>
                <a:lnTo>
                  <a:pt x="4173098" y="797757"/>
                </a:lnTo>
                <a:lnTo>
                  <a:pt x="4184528" y="797757"/>
                </a:lnTo>
                <a:lnTo>
                  <a:pt x="4195958" y="797757"/>
                </a:lnTo>
                <a:lnTo>
                  <a:pt x="4207436" y="797757"/>
                </a:lnTo>
                <a:lnTo>
                  <a:pt x="4218865" y="797757"/>
                </a:lnTo>
                <a:lnTo>
                  <a:pt x="4230296" y="797757"/>
                </a:lnTo>
                <a:lnTo>
                  <a:pt x="4241726" y="797757"/>
                </a:lnTo>
                <a:lnTo>
                  <a:pt x="4253156" y="797757"/>
                </a:lnTo>
                <a:lnTo>
                  <a:pt x="4264634" y="797757"/>
                </a:lnTo>
                <a:lnTo>
                  <a:pt x="4276063" y="797757"/>
                </a:lnTo>
                <a:lnTo>
                  <a:pt x="4287493" y="797757"/>
                </a:lnTo>
                <a:lnTo>
                  <a:pt x="4298923" y="797757"/>
                </a:lnTo>
                <a:lnTo>
                  <a:pt x="4310353" y="797757"/>
                </a:lnTo>
                <a:lnTo>
                  <a:pt x="4321831" y="797757"/>
                </a:lnTo>
                <a:lnTo>
                  <a:pt x="4333261" y="797757"/>
                </a:lnTo>
                <a:lnTo>
                  <a:pt x="4344691" y="797757"/>
                </a:lnTo>
                <a:lnTo>
                  <a:pt x="4356121" y="797757"/>
                </a:lnTo>
                <a:lnTo>
                  <a:pt x="4367551" y="797757"/>
                </a:lnTo>
                <a:lnTo>
                  <a:pt x="4379028" y="797757"/>
                </a:lnTo>
                <a:lnTo>
                  <a:pt x="4390458" y="797757"/>
                </a:lnTo>
                <a:lnTo>
                  <a:pt x="4401889" y="797757"/>
                </a:lnTo>
                <a:lnTo>
                  <a:pt x="4413319" y="797757"/>
                </a:lnTo>
                <a:lnTo>
                  <a:pt x="4424749" y="797757"/>
                </a:lnTo>
                <a:lnTo>
                  <a:pt x="4436226" y="797757"/>
                </a:lnTo>
                <a:lnTo>
                  <a:pt x="4447656" y="797757"/>
                </a:lnTo>
                <a:lnTo>
                  <a:pt x="4459086" y="797757"/>
                </a:lnTo>
                <a:lnTo>
                  <a:pt x="4470516" y="797757"/>
                </a:lnTo>
                <a:lnTo>
                  <a:pt x="4481946" y="797757"/>
                </a:lnTo>
                <a:lnTo>
                  <a:pt x="4493424" y="797757"/>
                </a:lnTo>
                <a:lnTo>
                  <a:pt x="4504854" y="797757"/>
                </a:lnTo>
                <a:lnTo>
                  <a:pt x="4516284" y="797757"/>
                </a:lnTo>
                <a:lnTo>
                  <a:pt x="4527714" y="797757"/>
                </a:lnTo>
                <a:lnTo>
                  <a:pt x="4539144" y="797757"/>
                </a:lnTo>
                <a:lnTo>
                  <a:pt x="4550621" y="797757"/>
                </a:lnTo>
                <a:lnTo>
                  <a:pt x="4562051" y="797757"/>
                </a:lnTo>
                <a:lnTo>
                  <a:pt x="4573482" y="797757"/>
                </a:lnTo>
                <a:lnTo>
                  <a:pt x="4584912" y="797757"/>
                </a:lnTo>
                <a:lnTo>
                  <a:pt x="4596341" y="797757"/>
                </a:lnTo>
                <a:lnTo>
                  <a:pt x="4607771" y="797757"/>
                </a:lnTo>
                <a:lnTo>
                  <a:pt x="4619249" y="797757"/>
                </a:lnTo>
                <a:lnTo>
                  <a:pt x="4630679" y="797757"/>
                </a:lnTo>
                <a:lnTo>
                  <a:pt x="4642109" y="797757"/>
                </a:lnTo>
                <a:lnTo>
                  <a:pt x="4653539" y="797757"/>
                </a:lnTo>
                <a:lnTo>
                  <a:pt x="4664969" y="797757"/>
                </a:lnTo>
                <a:lnTo>
                  <a:pt x="4676447" y="797757"/>
                </a:lnTo>
                <a:lnTo>
                  <a:pt x="4687877" y="797757"/>
                </a:lnTo>
                <a:lnTo>
                  <a:pt x="4699306" y="797757"/>
                </a:lnTo>
                <a:lnTo>
                  <a:pt x="4710737" y="797757"/>
                </a:lnTo>
                <a:lnTo>
                  <a:pt x="4722167" y="797757"/>
                </a:lnTo>
                <a:lnTo>
                  <a:pt x="4733644" y="797757"/>
                </a:lnTo>
                <a:lnTo>
                  <a:pt x="4745075" y="797757"/>
                </a:lnTo>
                <a:lnTo>
                  <a:pt x="4756504" y="797757"/>
                </a:lnTo>
                <a:lnTo>
                  <a:pt x="4767934" y="797757"/>
                </a:lnTo>
                <a:lnTo>
                  <a:pt x="4779364" y="797757"/>
                </a:lnTo>
                <a:lnTo>
                  <a:pt x="4790842" y="797757"/>
                </a:lnTo>
                <a:lnTo>
                  <a:pt x="4802272" y="797757"/>
                </a:lnTo>
                <a:lnTo>
                  <a:pt x="4813702" y="797757"/>
                </a:lnTo>
                <a:lnTo>
                  <a:pt x="4825132" y="797757"/>
                </a:lnTo>
                <a:lnTo>
                  <a:pt x="4836562" y="797757"/>
                </a:lnTo>
                <a:lnTo>
                  <a:pt x="4848040" y="797757"/>
                </a:lnTo>
                <a:lnTo>
                  <a:pt x="4859469" y="797757"/>
                </a:lnTo>
                <a:lnTo>
                  <a:pt x="4870899" y="797757"/>
                </a:lnTo>
                <a:lnTo>
                  <a:pt x="4882330" y="797757"/>
                </a:lnTo>
                <a:lnTo>
                  <a:pt x="4893760" y="797757"/>
                </a:lnTo>
                <a:lnTo>
                  <a:pt x="4905237" y="797757"/>
                </a:lnTo>
                <a:lnTo>
                  <a:pt x="4916667" y="797757"/>
                </a:lnTo>
                <a:lnTo>
                  <a:pt x="4928097" y="797757"/>
                </a:lnTo>
                <a:lnTo>
                  <a:pt x="4939527" y="797757"/>
                </a:lnTo>
                <a:lnTo>
                  <a:pt x="4950957" y="797757"/>
                </a:lnTo>
                <a:lnTo>
                  <a:pt x="4962435" y="797757"/>
                </a:lnTo>
                <a:lnTo>
                  <a:pt x="4973865" y="797757"/>
                </a:lnTo>
                <a:lnTo>
                  <a:pt x="4985295" y="797757"/>
                </a:lnTo>
                <a:lnTo>
                  <a:pt x="4996725" y="797757"/>
                </a:lnTo>
                <a:lnTo>
                  <a:pt x="5008155" y="797757"/>
                </a:lnTo>
                <a:lnTo>
                  <a:pt x="5019632" y="797757"/>
                </a:lnTo>
                <a:lnTo>
                  <a:pt x="5031062" y="797757"/>
                </a:lnTo>
                <a:lnTo>
                  <a:pt x="5042492" y="797757"/>
                </a:lnTo>
                <a:lnTo>
                  <a:pt x="5053923" y="797757"/>
                </a:lnTo>
                <a:lnTo>
                  <a:pt x="5065353" y="797757"/>
                </a:lnTo>
                <a:lnTo>
                  <a:pt x="5076830" y="797757"/>
                </a:lnTo>
                <a:lnTo>
                  <a:pt x="5088260" y="797757"/>
                </a:lnTo>
                <a:lnTo>
                  <a:pt x="5099690" y="797757"/>
                </a:lnTo>
                <a:lnTo>
                  <a:pt x="5111120" y="797757"/>
                </a:lnTo>
                <a:lnTo>
                  <a:pt x="5122550" y="797757"/>
                </a:lnTo>
                <a:lnTo>
                  <a:pt x="5134028" y="797757"/>
                </a:lnTo>
                <a:lnTo>
                  <a:pt x="5145458" y="797757"/>
                </a:lnTo>
                <a:lnTo>
                  <a:pt x="5156888" y="797757"/>
                </a:lnTo>
                <a:lnTo>
                  <a:pt x="5168318" y="797757"/>
                </a:lnTo>
                <a:lnTo>
                  <a:pt x="5179747" y="797757"/>
                </a:lnTo>
                <a:lnTo>
                  <a:pt x="5191225" y="797757"/>
                </a:lnTo>
                <a:lnTo>
                  <a:pt x="5202655" y="797757"/>
                </a:lnTo>
                <a:lnTo>
                  <a:pt x="5214085" y="797757"/>
                </a:lnTo>
                <a:lnTo>
                  <a:pt x="5225515" y="797757"/>
                </a:lnTo>
                <a:lnTo>
                  <a:pt x="5236945" y="797757"/>
                </a:lnTo>
                <a:lnTo>
                  <a:pt x="5248423" y="797757"/>
                </a:lnTo>
                <a:lnTo>
                  <a:pt x="5259853" y="797757"/>
                </a:lnTo>
                <a:lnTo>
                  <a:pt x="5271283" y="797757"/>
                </a:lnTo>
                <a:lnTo>
                  <a:pt x="5282713" y="797757"/>
                </a:lnTo>
                <a:lnTo>
                  <a:pt x="5294143" y="797757"/>
                </a:lnTo>
                <a:lnTo>
                  <a:pt x="5305621" y="797757"/>
                </a:lnTo>
                <a:lnTo>
                  <a:pt x="5317051" y="797757"/>
                </a:lnTo>
                <a:lnTo>
                  <a:pt x="5328481" y="797757"/>
                </a:lnTo>
                <a:lnTo>
                  <a:pt x="5339910" y="797757"/>
                </a:lnTo>
                <a:lnTo>
                  <a:pt x="5351340" y="797757"/>
                </a:lnTo>
                <a:lnTo>
                  <a:pt x="5362818" y="797757"/>
                </a:lnTo>
                <a:lnTo>
                  <a:pt x="5374248" y="797757"/>
                </a:lnTo>
                <a:lnTo>
                  <a:pt x="5385678" y="797757"/>
                </a:lnTo>
                <a:lnTo>
                  <a:pt x="5397108" y="797757"/>
                </a:lnTo>
                <a:lnTo>
                  <a:pt x="5408538" y="797757"/>
                </a:lnTo>
                <a:lnTo>
                  <a:pt x="5420016" y="797757"/>
                </a:lnTo>
                <a:lnTo>
                  <a:pt x="5431446" y="797757"/>
                </a:lnTo>
                <a:lnTo>
                  <a:pt x="5442876" y="797757"/>
                </a:lnTo>
                <a:lnTo>
                  <a:pt x="5454306" y="797757"/>
                </a:lnTo>
                <a:lnTo>
                  <a:pt x="5465736" y="797757"/>
                </a:lnTo>
                <a:lnTo>
                  <a:pt x="5477214" y="797757"/>
                </a:lnTo>
                <a:lnTo>
                  <a:pt x="5488643" y="797757"/>
                </a:lnTo>
                <a:lnTo>
                  <a:pt x="5500073" y="797757"/>
                </a:lnTo>
                <a:lnTo>
                  <a:pt x="5511503" y="797757"/>
                </a:lnTo>
                <a:lnTo>
                  <a:pt x="5522933" y="797757"/>
                </a:lnTo>
                <a:lnTo>
                  <a:pt x="5534411" y="797757"/>
                </a:lnTo>
                <a:lnTo>
                  <a:pt x="5545841" y="797757"/>
                </a:lnTo>
                <a:lnTo>
                  <a:pt x="5557271" y="797757"/>
                </a:lnTo>
                <a:lnTo>
                  <a:pt x="5568701" y="797757"/>
                </a:lnTo>
                <a:lnTo>
                  <a:pt x="5580131" y="797757"/>
                </a:lnTo>
                <a:lnTo>
                  <a:pt x="5591609" y="797757"/>
                </a:lnTo>
                <a:lnTo>
                  <a:pt x="5603038" y="797757"/>
                </a:lnTo>
                <a:lnTo>
                  <a:pt x="5614469" y="797757"/>
                </a:lnTo>
                <a:lnTo>
                  <a:pt x="5625899" y="797757"/>
                </a:lnTo>
                <a:lnTo>
                  <a:pt x="5637329" y="797757"/>
                </a:lnTo>
                <a:lnTo>
                  <a:pt x="5648759" y="797757"/>
                </a:lnTo>
                <a:lnTo>
                  <a:pt x="5660236" y="797757"/>
                </a:lnTo>
                <a:lnTo>
                  <a:pt x="5671666" y="797757"/>
                </a:lnTo>
                <a:lnTo>
                  <a:pt x="5683096" y="797757"/>
                </a:lnTo>
                <a:lnTo>
                  <a:pt x="5694526" y="797757"/>
                </a:lnTo>
                <a:lnTo>
                  <a:pt x="5705956" y="797757"/>
                </a:lnTo>
                <a:lnTo>
                  <a:pt x="5717434" y="797757"/>
                </a:lnTo>
                <a:lnTo>
                  <a:pt x="5728864" y="797757"/>
                </a:lnTo>
                <a:lnTo>
                  <a:pt x="5740294" y="797757"/>
                </a:lnTo>
                <a:lnTo>
                  <a:pt x="5751724" y="797757"/>
                </a:lnTo>
                <a:lnTo>
                  <a:pt x="5763154" y="797757"/>
                </a:lnTo>
                <a:lnTo>
                  <a:pt x="5774631" y="797757"/>
                </a:lnTo>
                <a:lnTo>
                  <a:pt x="5786062" y="797757"/>
                </a:lnTo>
                <a:lnTo>
                  <a:pt x="5797492" y="797757"/>
                </a:lnTo>
                <a:lnTo>
                  <a:pt x="5808921" y="797757"/>
                </a:lnTo>
                <a:lnTo>
                  <a:pt x="5820351" y="797757"/>
                </a:lnTo>
                <a:lnTo>
                  <a:pt x="5831829" y="797757"/>
                </a:lnTo>
                <a:lnTo>
                  <a:pt x="5843259" y="797757"/>
                </a:lnTo>
                <a:lnTo>
                  <a:pt x="5854689" y="797757"/>
                </a:lnTo>
                <a:lnTo>
                  <a:pt x="5866119" y="797757"/>
                </a:lnTo>
                <a:lnTo>
                  <a:pt x="5877549" y="797757"/>
                </a:lnTo>
                <a:lnTo>
                  <a:pt x="5889027" y="797757"/>
                </a:lnTo>
                <a:lnTo>
                  <a:pt x="5900457" y="797757"/>
                </a:lnTo>
                <a:lnTo>
                  <a:pt x="5911887" y="797757"/>
                </a:lnTo>
                <a:lnTo>
                  <a:pt x="5923317" y="797757"/>
                </a:lnTo>
                <a:lnTo>
                  <a:pt x="5934747" y="797757"/>
                </a:lnTo>
                <a:lnTo>
                  <a:pt x="5946225" y="797757"/>
                </a:lnTo>
                <a:lnTo>
                  <a:pt x="5957655" y="797757"/>
                </a:lnTo>
                <a:lnTo>
                  <a:pt x="5969084" y="797757"/>
                </a:lnTo>
                <a:lnTo>
                  <a:pt x="5980514" y="797757"/>
                </a:lnTo>
                <a:lnTo>
                  <a:pt x="5991944" y="797757"/>
                </a:lnTo>
                <a:lnTo>
                  <a:pt x="6003422" y="797757"/>
                </a:lnTo>
                <a:lnTo>
                  <a:pt x="6014852" y="797757"/>
                </a:lnTo>
                <a:lnTo>
                  <a:pt x="6026282" y="797757"/>
                </a:lnTo>
                <a:lnTo>
                  <a:pt x="6037712" y="797757"/>
                </a:lnTo>
                <a:lnTo>
                  <a:pt x="6049142" y="797757"/>
                </a:lnTo>
                <a:lnTo>
                  <a:pt x="6060620" y="797757"/>
                </a:lnTo>
                <a:lnTo>
                  <a:pt x="6072049" y="797757"/>
                </a:lnTo>
                <a:lnTo>
                  <a:pt x="6083480" y="797757"/>
                </a:lnTo>
                <a:lnTo>
                  <a:pt x="6094910" y="797757"/>
                </a:lnTo>
                <a:lnTo>
                  <a:pt x="6106340" y="797757"/>
                </a:lnTo>
                <a:lnTo>
                  <a:pt x="6117818" y="797757"/>
                </a:lnTo>
                <a:lnTo>
                  <a:pt x="6129247" y="797757"/>
                </a:lnTo>
                <a:lnTo>
                  <a:pt x="6140677" y="797757"/>
                </a:lnTo>
                <a:lnTo>
                  <a:pt x="6152107" y="797757"/>
                </a:lnTo>
                <a:lnTo>
                  <a:pt x="6163537" y="797757"/>
                </a:lnTo>
                <a:lnTo>
                  <a:pt x="6175015" y="797757"/>
                </a:lnTo>
                <a:lnTo>
                  <a:pt x="6186445" y="797757"/>
                </a:lnTo>
                <a:lnTo>
                  <a:pt x="6197875" y="797757"/>
                </a:lnTo>
                <a:lnTo>
                  <a:pt x="6209305" y="797757"/>
                </a:lnTo>
                <a:lnTo>
                  <a:pt x="6220735" y="797757"/>
                </a:lnTo>
                <a:lnTo>
                  <a:pt x="6232212" y="797757"/>
                </a:lnTo>
                <a:lnTo>
                  <a:pt x="6243642" y="797757"/>
                </a:lnTo>
                <a:lnTo>
                  <a:pt x="6255073" y="797757"/>
                </a:lnTo>
                <a:lnTo>
                  <a:pt x="6266503" y="797757"/>
                </a:lnTo>
                <a:lnTo>
                  <a:pt x="6277933" y="797757"/>
                </a:lnTo>
                <a:lnTo>
                  <a:pt x="6289410" y="797757"/>
                </a:lnTo>
                <a:lnTo>
                  <a:pt x="6300840" y="797757"/>
                </a:lnTo>
                <a:lnTo>
                  <a:pt x="6312270" y="797757"/>
                </a:lnTo>
                <a:lnTo>
                  <a:pt x="6323700" y="797757"/>
                </a:lnTo>
                <a:lnTo>
                  <a:pt x="6335130" y="797757"/>
                </a:lnTo>
                <a:lnTo>
                  <a:pt x="6346608" y="797757"/>
                </a:lnTo>
                <a:lnTo>
                  <a:pt x="6358038" y="797757"/>
                </a:lnTo>
                <a:lnTo>
                  <a:pt x="6369468" y="797757"/>
                </a:lnTo>
                <a:lnTo>
                  <a:pt x="6380898" y="797757"/>
                </a:lnTo>
                <a:lnTo>
                  <a:pt x="6392328" y="797757"/>
                </a:lnTo>
                <a:lnTo>
                  <a:pt x="6403805" y="797757"/>
                </a:lnTo>
                <a:lnTo>
                  <a:pt x="6415235" y="797757"/>
                </a:lnTo>
                <a:lnTo>
                  <a:pt x="6426666" y="797757"/>
                </a:lnTo>
                <a:lnTo>
                  <a:pt x="6438096" y="797757"/>
                </a:lnTo>
                <a:lnTo>
                  <a:pt x="6449525" y="797757"/>
                </a:lnTo>
                <a:lnTo>
                  <a:pt x="6461003" y="797757"/>
                </a:lnTo>
                <a:lnTo>
                  <a:pt x="6472433" y="797757"/>
                </a:lnTo>
                <a:lnTo>
                  <a:pt x="6483863" y="797757"/>
                </a:lnTo>
                <a:lnTo>
                  <a:pt x="6495293" y="797757"/>
                </a:lnTo>
                <a:lnTo>
                  <a:pt x="6506723" y="797757"/>
                </a:lnTo>
                <a:lnTo>
                  <a:pt x="6518201" y="797757"/>
                </a:lnTo>
                <a:lnTo>
                  <a:pt x="6529631" y="797757"/>
                </a:lnTo>
                <a:lnTo>
                  <a:pt x="6541061" y="797757"/>
                </a:lnTo>
                <a:lnTo>
                  <a:pt x="6552490" y="797757"/>
                </a:lnTo>
                <a:lnTo>
                  <a:pt x="6563921" y="797757"/>
                </a:lnTo>
                <a:lnTo>
                  <a:pt x="6575398" y="797757"/>
                </a:lnTo>
                <a:lnTo>
                  <a:pt x="6586828" y="797757"/>
                </a:lnTo>
                <a:lnTo>
                  <a:pt x="6598259" y="797757"/>
                </a:lnTo>
                <a:lnTo>
                  <a:pt x="6609688" y="797757"/>
                </a:lnTo>
                <a:lnTo>
                  <a:pt x="6621118" y="797757"/>
                </a:lnTo>
                <a:lnTo>
                  <a:pt x="6632596" y="797757"/>
                </a:lnTo>
                <a:lnTo>
                  <a:pt x="6644026" y="797757"/>
                </a:lnTo>
                <a:lnTo>
                  <a:pt x="6655456" y="797757"/>
                </a:lnTo>
                <a:lnTo>
                  <a:pt x="6666886" y="797757"/>
                </a:lnTo>
                <a:lnTo>
                  <a:pt x="6678316" y="797757"/>
                </a:lnTo>
                <a:lnTo>
                  <a:pt x="6689794" y="797757"/>
                </a:lnTo>
                <a:lnTo>
                  <a:pt x="6701224" y="797757"/>
                </a:lnTo>
                <a:lnTo>
                  <a:pt x="6712653" y="797757"/>
                </a:lnTo>
                <a:lnTo>
                  <a:pt x="6724083" y="797757"/>
                </a:lnTo>
                <a:lnTo>
                  <a:pt x="6735514" y="797757"/>
                </a:lnTo>
                <a:lnTo>
                  <a:pt x="6746944" y="797757"/>
                </a:lnTo>
                <a:lnTo>
                  <a:pt x="6758421" y="797757"/>
                </a:lnTo>
                <a:lnTo>
                  <a:pt x="6769851" y="797757"/>
                </a:lnTo>
                <a:lnTo>
                  <a:pt x="6781281" y="797757"/>
                </a:lnTo>
                <a:lnTo>
                  <a:pt x="6792711" y="797757"/>
                </a:lnTo>
                <a:lnTo>
                  <a:pt x="6804141" y="797757"/>
                </a:lnTo>
                <a:lnTo>
                  <a:pt x="6815619" y="797757"/>
                </a:lnTo>
                <a:lnTo>
                  <a:pt x="6827049" y="797757"/>
                </a:lnTo>
                <a:lnTo>
                  <a:pt x="6838479" y="797757"/>
                </a:lnTo>
                <a:lnTo>
                  <a:pt x="6849909" y="797757"/>
                </a:lnTo>
                <a:lnTo>
                  <a:pt x="6861339" y="797757"/>
                </a:lnTo>
                <a:lnTo>
                  <a:pt x="6872816" y="797757"/>
                </a:lnTo>
                <a:lnTo>
                  <a:pt x="6884246" y="797757"/>
                </a:lnTo>
                <a:lnTo>
                  <a:pt x="6895676" y="797757"/>
                </a:lnTo>
                <a:lnTo>
                  <a:pt x="6907107" y="797757"/>
                </a:lnTo>
                <a:lnTo>
                  <a:pt x="6918537" y="797757"/>
                </a:lnTo>
                <a:lnTo>
                  <a:pt x="6930014" y="797757"/>
                </a:lnTo>
                <a:lnTo>
                  <a:pt x="6941444" y="797757"/>
                </a:lnTo>
                <a:lnTo>
                  <a:pt x="6952874" y="797757"/>
                </a:lnTo>
                <a:lnTo>
                  <a:pt x="6964304" y="797757"/>
                </a:lnTo>
                <a:lnTo>
                  <a:pt x="6975734" y="797757"/>
                </a:lnTo>
                <a:lnTo>
                  <a:pt x="6987212" y="797757"/>
                </a:lnTo>
                <a:lnTo>
                  <a:pt x="6998642" y="797757"/>
                </a:lnTo>
                <a:lnTo>
                  <a:pt x="7010072" y="797757"/>
                </a:lnTo>
                <a:lnTo>
                  <a:pt x="7021502" y="797757"/>
                </a:lnTo>
                <a:lnTo>
                  <a:pt x="7032931" y="797757"/>
                </a:lnTo>
                <a:lnTo>
                  <a:pt x="7044409" y="797757"/>
                </a:lnTo>
                <a:lnTo>
                  <a:pt x="7055839" y="797757"/>
                </a:lnTo>
                <a:lnTo>
                  <a:pt x="7067269" y="797757"/>
                </a:lnTo>
                <a:lnTo>
                  <a:pt x="7078700" y="797757"/>
                </a:lnTo>
                <a:lnTo>
                  <a:pt x="7090129" y="797757"/>
                </a:lnTo>
                <a:lnTo>
                  <a:pt x="7101607" y="797757"/>
                </a:lnTo>
                <a:lnTo>
                  <a:pt x="7113037" y="797757"/>
                </a:lnTo>
                <a:lnTo>
                  <a:pt x="7124467" y="797757"/>
                </a:lnTo>
                <a:lnTo>
                  <a:pt x="7135897" y="797757"/>
                </a:lnTo>
                <a:lnTo>
                  <a:pt x="7147327" y="797757"/>
                </a:lnTo>
                <a:lnTo>
                  <a:pt x="7158805" y="797757"/>
                </a:lnTo>
                <a:lnTo>
                  <a:pt x="7170235" y="797757"/>
                </a:lnTo>
                <a:lnTo>
                  <a:pt x="7181665" y="797757"/>
                </a:lnTo>
                <a:lnTo>
                  <a:pt x="7193094" y="797757"/>
                </a:lnTo>
                <a:lnTo>
                  <a:pt x="7204524" y="797757"/>
                </a:lnTo>
                <a:lnTo>
                  <a:pt x="7216002" y="797757"/>
                </a:lnTo>
                <a:lnTo>
                  <a:pt x="7227432" y="797757"/>
                </a:lnTo>
                <a:lnTo>
                  <a:pt x="7238862" y="797757"/>
                </a:lnTo>
                <a:lnTo>
                  <a:pt x="7250292" y="797757"/>
                </a:lnTo>
                <a:lnTo>
                  <a:pt x="7261722" y="797757"/>
                </a:lnTo>
                <a:lnTo>
                  <a:pt x="7273200" y="797757"/>
                </a:lnTo>
                <a:lnTo>
                  <a:pt x="7284630" y="797757"/>
                </a:lnTo>
                <a:lnTo>
                  <a:pt x="7296060" y="797757"/>
                </a:lnTo>
                <a:lnTo>
                  <a:pt x="7307490" y="797757"/>
                </a:lnTo>
                <a:lnTo>
                  <a:pt x="7318920" y="797757"/>
                </a:lnTo>
                <a:lnTo>
                  <a:pt x="7330398" y="797757"/>
                </a:lnTo>
                <a:lnTo>
                  <a:pt x="7341828" y="797757"/>
                </a:lnTo>
                <a:lnTo>
                  <a:pt x="7353257" y="797757"/>
                </a:lnTo>
                <a:lnTo>
                  <a:pt x="7364687" y="797757"/>
                </a:lnTo>
                <a:lnTo>
                  <a:pt x="7376117" y="797757"/>
                </a:lnTo>
                <a:lnTo>
                  <a:pt x="7387595" y="797757"/>
                </a:lnTo>
                <a:lnTo>
                  <a:pt x="7399025" y="797757"/>
                </a:lnTo>
                <a:lnTo>
                  <a:pt x="7410455" y="797757"/>
                </a:lnTo>
                <a:lnTo>
                  <a:pt x="7421885" y="797757"/>
                </a:lnTo>
                <a:lnTo>
                  <a:pt x="7433315" y="797757"/>
                </a:lnTo>
                <a:lnTo>
                  <a:pt x="7444793" y="797757"/>
                </a:lnTo>
                <a:lnTo>
                  <a:pt x="7456222" y="797757"/>
                </a:lnTo>
                <a:lnTo>
                  <a:pt x="7467653" y="797757"/>
                </a:lnTo>
                <a:lnTo>
                  <a:pt x="7479083" y="797757"/>
                </a:lnTo>
                <a:lnTo>
                  <a:pt x="7490513" y="797757"/>
                </a:lnTo>
                <a:lnTo>
                  <a:pt x="7501990" y="797757"/>
                </a:lnTo>
                <a:lnTo>
                  <a:pt x="7513420" y="797757"/>
                </a:lnTo>
                <a:lnTo>
                  <a:pt x="7524850" y="797757"/>
                </a:lnTo>
                <a:lnTo>
                  <a:pt x="7536280" y="797757"/>
                </a:lnTo>
                <a:lnTo>
                  <a:pt x="7547710" y="797757"/>
                </a:lnTo>
                <a:lnTo>
                  <a:pt x="7559188" y="797757"/>
                </a:lnTo>
                <a:lnTo>
                  <a:pt x="7570618" y="797757"/>
                </a:lnTo>
                <a:lnTo>
                  <a:pt x="7582048" y="797757"/>
                </a:lnTo>
                <a:lnTo>
                  <a:pt x="7593478" y="797757"/>
                </a:lnTo>
                <a:lnTo>
                  <a:pt x="7604908" y="797757"/>
                </a:lnTo>
                <a:lnTo>
                  <a:pt x="7616385" y="797757"/>
                </a:lnTo>
                <a:lnTo>
                  <a:pt x="7627815" y="797757"/>
                </a:lnTo>
                <a:lnTo>
                  <a:pt x="7639246" y="797757"/>
                </a:lnTo>
                <a:lnTo>
                  <a:pt x="7650676" y="797757"/>
                </a:lnTo>
                <a:lnTo>
                  <a:pt x="7662106" y="797757"/>
                </a:lnTo>
                <a:lnTo>
                  <a:pt x="7673583" y="797757"/>
                </a:lnTo>
                <a:lnTo>
                  <a:pt x="7685013" y="797757"/>
                </a:lnTo>
                <a:lnTo>
                  <a:pt x="7696443" y="797757"/>
                </a:lnTo>
                <a:lnTo>
                  <a:pt x="7707873" y="797757"/>
                </a:lnTo>
                <a:lnTo>
                  <a:pt x="7719303" y="797757"/>
                </a:lnTo>
                <a:lnTo>
                  <a:pt x="7730733" y="797757"/>
                </a:lnTo>
                <a:lnTo>
                  <a:pt x="7742211" y="797757"/>
                </a:lnTo>
                <a:lnTo>
                  <a:pt x="7753641" y="797757"/>
                </a:lnTo>
                <a:lnTo>
                  <a:pt x="7765071" y="797757"/>
                </a:lnTo>
                <a:lnTo>
                  <a:pt x="7776501" y="797757"/>
                </a:lnTo>
                <a:lnTo>
                  <a:pt x="7787931" y="797757"/>
                </a:lnTo>
                <a:lnTo>
                  <a:pt x="7799408" y="797757"/>
                </a:lnTo>
                <a:lnTo>
                  <a:pt x="7810839" y="797757"/>
                </a:lnTo>
                <a:lnTo>
                  <a:pt x="7822268" y="797757"/>
                </a:lnTo>
                <a:lnTo>
                  <a:pt x="7833698" y="797757"/>
                </a:lnTo>
                <a:lnTo>
                  <a:pt x="7845128" y="797757"/>
                </a:lnTo>
                <a:lnTo>
                  <a:pt x="7856606" y="797757"/>
                </a:lnTo>
                <a:lnTo>
                  <a:pt x="7868036" y="797757"/>
                </a:lnTo>
                <a:lnTo>
                  <a:pt x="7879466" y="797757"/>
                </a:lnTo>
                <a:lnTo>
                  <a:pt x="7890896" y="797757"/>
                </a:lnTo>
                <a:lnTo>
                  <a:pt x="7902326" y="797757"/>
                </a:lnTo>
                <a:lnTo>
                  <a:pt x="7913804" y="797757"/>
                </a:lnTo>
                <a:lnTo>
                  <a:pt x="7925234" y="797757"/>
                </a:lnTo>
                <a:lnTo>
                  <a:pt x="7936663" y="797757"/>
                </a:lnTo>
                <a:lnTo>
                  <a:pt x="7948094" y="797757"/>
                </a:lnTo>
                <a:lnTo>
                  <a:pt x="7959524" y="797757"/>
                </a:lnTo>
                <a:lnTo>
                  <a:pt x="7971001" y="797757"/>
                </a:lnTo>
                <a:lnTo>
                  <a:pt x="7982431" y="797757"/>
                </a:lnTo>
                <a:lnTo>
                  <a:pt x="7993861" y="797757"/>
                </a:lnTo>
                <a:lnTo>
                  <a:pt x="8005291" y="797757"/>
                </a:lnTo>
                <a:lnTo>
                  <a:pt x="8016721" y="797757"/>
                </a:lnTo>
                <a:lnTo>
                  <a:pt x="8028199" y="797757"/>
                </a:lnTo>
                <a:lnTo>
                  <a:pt x="8039629" y="797757"/>
                </a:lnTo>
                <a:lnTo>
                  <a:pt x="8051059" y="797757"/>
                </a:lnTo>
                <a:lnTo>
                  <a:pt x="8062489" y="797757"/>
                </a:lnTo>
                <a:lnTo>
                  <a:pt x="8073919" y="797757"/>
                </a:lnTo>
                <a:lnTo>
                  <a:pt x="8085396" y="797757"/>
                </a:lnTo>
                <a:lnTo>
                  <a:pt x="8096826" y="797757"/>
                </a:lnTo>
                <a:lnTo>
                  <a:pt x="8108256" y="797757"/>
                </a:lnTo>
                <a:lnTo>
                  <a:pt x="8119687" y="797757"/>
                </a:lnTo>
                <a:lnTo>
                  <a:pt x="8131117" y="797757"/>
                </a:lnTo>
                <a:lnTo>
                  <a:pt x="8142594" y="797757"/>
                </a:lnTo>
                <a:lnTo>
                  <a:pt x="8154024" y="797757"/>
                </a:lnTo>
                <a:lnTo>
                  <a:pt x="8165454" y="797757"/>
                </a:lnTo>
                <a:lnTo>
                  <a:pt x="8176884" y="797757"/>
                </a:lnTo>
                <a:lnTo>
                  <a:pt x="8188314" y="797757"/>
                </a:lnTo>
                <a:lnTo>
                  <a:pt x="8199792" y="797757"/>
                </a:lnTo>
                <a:lnTo>
                  <a:pt x="8211222" y="797757"/>
                </a:lnTo>
                <a:lnTo>
                  <a:pt x="8222652" y="797757"/>
                </a:lnTo>
                <a:lnTo>
                  <a:pt x="8234082" y="797757"/>
                </a:lnTo>
                <a:lnTo>
                  <a:pt x="8245512" y="797757"/>
                </a:lnTo>
                <a:lnTo>
                  <a:pt x="8256989" y="797757"/>
                </a:lnTo>
                <a:lnTo>
                  <a:pt x="8268419" y="797757"/>
                </a:lnTo>
                <a:lnTo>
                  <a:pt x="8279850" y="797757"/>
                </a:lnTo>
                <a:lnTo>
                  <a:pt x="8291280" y="797757"/>
                </a:lnTo>
                <a:lnTo>
                  <a:pt x="8302709" y="797757"/>
                </a:lnTo>
                <a:lnTo>
                  <a:pt x="8314187" y="797757"/>
                </a:lnTo>
                <a:lnTo>
                  <a:pt x="8325617" y="797757"/>
                </a:lnTo>
                <a:lnTo>
                  <a:pt x="8337047" y="797757"/>
                </a:lnTo>
                <a:lnTo>
                  <a:pt x="8348477" y="797757"/>
                </a:lnTo>
                <a:lnTo>
                  <a:pt x="8359907" y="797757"/>
                </a:lnTo>
                <a:lnTo>
                  <a:pt x="8371385" y="797757"/>
                </a:lnTo>
                <a:lnTo>
                  <a:pt x="8382815" y="797757"/>
                </a:lnTo>
                <a:lnTo>
                  <a:pt x="8394245" y="797757"/>
                </a:lnTo>
                <a:lnTo>
                  <a:pt x="8405674" y="797757"/>
                </a:lnTo>
                <a:lnTo>
                  <a:pt x="8417104" y="797757"/>
                </a:lnTo>
                <a:lnTo>
                  <a:pt x="8428582" y="797757"/>
                </a:lnTo>
                <a:lnTo>
                  <a:pt x="8440012" y="797757"/>
                </a:lnTo>
                <a:lnTo>
                  <a:pt x="8451442" y="797757"/>
                </a:lnTo>
                <a:lnTo>
                  <a:pt x="8462872" y="797757"/>
                </a:lnTo>
                <a:lnTo>
                  <a:pt x="8474302" y="797757"/>
                </a:lnTo>
                <a:lnTo>
                  <a:pt x="8485780" y="797757"/>
                </a:lnTo>
                <a:lnTo>
                  <a:pt x="8497210" y="797757"/>
                </a:lnTo>
                <a:lnTo>
                  <a:pt x="8508640" y="797757"/>
                </a:lnTo>
                <a:lnTo>
                  <a:pt x="8520069" y="797757"/>
                </a:lnTo>
                <a:lnTo>
                  <a:pt x="8531500" y="797757"/>
                </a:lnTo>
                <a:lnTo>
                  <a:pt x="8542977" y="797757"/>
                </a:lnTo>
                <a:lnTo>
                  <a:pt x="8554407" y="797757"/>
                </a:lnTo>
                <a:lnTo>
                  <a:pt x="8565837" y="797757"/>
                </a:lnTo>
                <a:lnTo>
                  <a:pt x="8577267" y="797757"/>
                </a:lnTo>
                <a:lnTo>
                  <a:pt x="8588697" y="797757"/>
                </a:lnTo>
                <a:lnTo>
                  <a:pt x="8600175" y="797757"/>
                </a:lnTo>
                <a:lnTo>
                  <a:pt x="8611605" y="797757"/>
                </a:lnTo>
                <a:lnTo>
                  <a:pt x="8623035" y="797757"/>
                </a:lnTo>
                <a:lnTo>
                  <a:pt x="8634465" y="797757"/>
                </a:lnTo>
                <a:lnTo>
                  <a:pt x="8645895" y="797757"/>
                </a:lnTo>
                <a:lnTo>
                  <a:pt x="8657373" y="797757"/>
                </a:lnTo>
                <a:lnTo>
                  <a:pt x="8668802" y="797757"/>
                </a:lnTo>
                <a:lnTo>
                  <a:pt x="8680232" y="797757"/>
                </a:lnTo>
                <a:lnTo>
                  <a:pt x="8691662" y="797757"/>
                </a:lnTo>
                <a:lnTo>
                  <a:pt x="8703093" y="797757"/>
                </a:lnTo>
                <a:lnTo>
                  <a:pt x="8714570" y="797757"/>
                </a:lnTo>
                <a:lnTo>
                  <a:pt x="8726000" y="797757"/>
                </a:lnTo>
                <a:lnTo>
                  <a:pt x="8737430" y="797757"/>
                </a:lnTo>
                <a:lnTo>
                  <a:pt x="8748860" y="797757"/>
                </a:lnTo>
                <a:lnTo>
                  <a:pt x="8760290" y="797757"/>
                </a:lnTo>
                <a:lnTo>
                  <a:pt x="8771768" y="797757"/>
                </a:lnTo>
                <a:lnTo>
                  <a:pt x="8783198" y="797757"/>
                </a:lnTo>
                <a:lnTo>
                  <a:pt x="8794628" y="797757"/>
                </a:lnTo>
                <a:lnTo>
                  <a:pt x="8806058" y="797757"/>
                </a:lnTo>
                <a:lnTo>
                  <a:pt x="8817488" y="797757"/>
                </a:lnTo>
                <a:lnTo>
                  <a:pt x="8828918" y="797757"/>
                </a:lnTo>
                <a:lnTo>
                  <a:pt x="8840395" y="797757"/>
                </a:lnTo>
                <a:lnTo>
                  <a:pt x="8851825" y="797757"/>
                </a:lnTo>
                <a:lnTo>
                  <a:pt x="8863256" y="797757"/>
                </a:lnTo>
                <a:lnTo>
                  <a:pt x="8874686" y="797757"/>
                </a:lnTo>
                <a:lnTo>
                  <a:pt x="8886115" y="797757"/>
                </a:lnTo>
                <a:lnTo>
                  <a:pt x="8897593" y="797757"/>
                </a:lnTo>
                <a:lnTo>
                  <a:pt x="8909022" y="797757"/>
                </a:lnTo>
                <a:lnTo>
                  <a:pt x="8920453" y="797757"/>
                </a:lnTo>
                <a:lnTo>
                  <a:pt x="8931883" y="797757"/>
                </a:lnTo>
                <a:lnTo>
                  <a:pt x="8943313" y="797757"/>
                </a:lnTo>
                <a:lnTo>
                  <a:pt x="8954791" y="797757"/>
                </a:lnTo>
                <a:lnTo>
                  <a:pt x="8966220" y="797757"/>
                </a:lnTo>
                <a:lnTo>
                  <a:pt x="8977651" y="797757"/>
                </a:lnTo>
                <a:lnTo>
                  <a:pt x="8989080" y="797757"/>
                </a:lnTo>
                <a:lnTo>
                  <a:pt x="9000511" y="797757"/>
                </a:lnTo>
                <a:lnTo>
                  <a:pt x="9011988" y="797757"/>
                </a:lnTo>
                <a:lnTo>
                  <a:pt x="9023418" y="797757"/>
                </a:lnTo>
                <a:lnTo>
                  <a:pt x="9034849" y="797757"/>
                </a:lnTo>
                <a:lnTo>
                  <a:pt x="9046278" y="797757"/>
                </a:lnTo>
                <a:lnTo>
                  <a:pt x="9057709" y="797757"/>
                </a:lnTo>
                <a:lnTo>
                  <a:pt x="9069186" y="797757"/>
                </a:lnTo>
                <a:lnTo>
                  <a:pt x="9080615" y="797757"/>
                </a:lnTo>
                <a:lnTo>
                  <a:pt x="9092046" y="797757"/>
                </a:lnTo>
                <a:lnTo>
                  <a:pt x="9103476" y="797757"/>
                </a:lnTo>
                <a:lnTo>
                  <a:pt x="9114906" y="797757"/>
                </a:lnTo>
                <a:lnTo>
                  <a:pt x="9126384" y="797757"/>
                </a:lnTo>
                <a:lnTo>
                  <a:pt x="9137813" y="797757"/>
                </a:lnTo>
                <a:lnTo>
                  <a:pt x="9149244" y="797757"/>
                </a:lnTo>
                <a:lnTo>
                  <a:pt x="9160673" y="797757"/>
                </a:lnTo>
                <a:lnTo>
                  <a:pt x="9172104" y="797757"/>
                </a:lnTo>
                <a:lnTo>
                  <a:pt x="9183581" y="797757"/>
                </a:lnTo>
                <a:lnTo>
                  <a:pt x="9195011" y="797757"/>
                </a:lnTo>
                <a:lnTo>
                  <a:pt x="9206442" y="797757"/>
                </a:lnTo>
                <a:lnTo>
                  <a:pt x="9217871" y="797757"/>
                </a:lnTo>
                <a:lnTo>
                  <a:pt x="9229301" y="797757"/>
                </a:lnTo>
                <a:lnTo>
                  <a:pt x="9240779" y="797757"/>
                </a:lnTo>
                <a:lnTo>
                  <a:pt x="9252209" y="797757"/>
                </a:lnTo>
                <a:lnTo>
                  <a:pt x="9263639" y="797757"/>
                </a:lnTo>
                <a:lnTo>
                  <a:pt x="9275069" y="797757"/>
                </a:lnTo>
                <a:lnTo>
                  <a:pt x="9286498" y="797757"/>
                </a:lnTo>
                <a:lnTo>
                  <a:pt x="9297977" y="797757"/>
                </a:lnTo>
                <a:lnTo>
                  <a:pt x="9309406" y="797757"/>
                </a:lnTo>
                <a:lnTo>
                  <a:pt x="9320837" y="797757"/>
                </a:lnTo>
                <a:lnTo>
                  <a:pt x="9332266" y="797757"/>
                </a:lnTo>
                <a:lnTo>
                  <a:pt x="9343696" y="797757"/>
                </a:lnTo>
                <a:lnTo>
                  <a:pt x="9355174" y="797757"/>
                </a:lnTo>
                <a:lnTo>
                  <a:pt x="9366604" y="797757"/>
                </a:lnTo>
                <a:lnTo>
                  <a:pt x="9378035" y="797757"/>
                </a:lnTo>
                <a:lnTo>
                  <a:pt x="9389464" y="797757"/>
                </a:lnTo>
                <a:lnTo>
                  <a:pt x="9400894" y="797757"/>
                </a:lnTo>
                <a:lnTo>
                  <a:pt x="9412372" y="797757"/>
                </a:lnTo>
                <a:lnTo>
                  <a:pt x="9423802" y="797757"/>
                </a:lnTo>
                <a:lnTo>
                  <a:pt x="9435232" y="797757"/>
                </a:lnTo>
                <a:lnTo>
                  <a:pt x="9446662" y="797757"/>
                </a:lnTo>
                <a:lnTo>
                  <a:pt x="9458091" y="797757"/>
                </a:lnTo>
                <a:lnTo>
                  <a:pt x="9469570" y="797757"/>
                </a:lnTo>
                <a:lnTo>
                  <a:pt x="9480999" y="797757"/>
                </a:lnTo>
                <a:lnTo>
                  <a:pt x="9492429" y="797757"/>
                </a:lnTo>
                <a:lnTo>
                  <a:pt x="9503859" y="797757"/>
                </a:lnTo>
                <a:lnTo>
                  <a:pt x="9515289" y="797757"/>
                </a:lnTo>
                <a:lnTo>
                  <a:pt x="9526767" y="797757"/>
                </a:lnTo>
                <a:lnTo>
                  <a:pt x="9538197" y="797757"/>
                </a:lnTo>
                <a:lnTo>
                  <a:pt x="9549626" y="797757"/>
                </a:lnTo>
                <a:lnTo>
                  <a:pt x="9561057" y="797757"/>
                </a:lnTo>
                <a:lnTo>
                  <a:pt x="9572487" y="797757"/>
                </a:lnTo>
                <a:lnTo>
                  <a:pt x="9583965" y="797757"/>
                </a:lnTo>
                <a:lnTo>
                  <a:pt x="9595395" y="797757"/>
                </a:lnTo>
                <a:lnTo>
                  <a:pt x="9606824" y="797757"/>
                </a:lnTo>
                <a:lnTo>
                  <a:pt x="9618255" y="797757"/>
                </a:lnTo>
                <a:lnTo>
                  <a:pt x="9629684" y="797757"/>
                </a:lnTo>
                <a:lnTo>
                  <a:pt x="9641163" y="797757"/>
                </a:lnTo>
                <a:lnTo>
                  <a:pt x="9652592" y="797757"/>
                </a:lnTo>
                <a:lnTo>
                  <a:pt x="9664022" y="797757"/>
                </a:lnTo>
                <a:lnTo>
                  <a:pt x="9675452" y="797757"/>
                </a:lnTo>
                <a:lnTo>
                  <a:pt x="9686882" y="797757"/>
                </a:lnTo>
                <a:lnTo>
                  <a:pt x="9698360" y="797757"/>
                </a:lnTo>
                <a:lnTo>
                  <a:pt x="9709790" y="797757"/>
                </a:lnTo>
                <a:lnTo>
                  <a:pt x="9721219" y="797757"/>
                </a:lnTo>
                <a:lnTo>
                  <a:pt x="9732650" y="797757"/>
                </a:lnTo>
                <a:lnTo>
                  <a:pt x="9744080" y="797757"/>
                </a:lnTo>
                <a:lnTo>
                  <a:pt x="9755557" y="797757"/>
                </a:lnTo>
                <a:lnTo>
                  <a:pt x="9766988" y="797757"/>
                </a:lnTo>
                <a:lnTo>
                  <a:pt x="9778417" y="797757"/>
                </a:lnTo>
                <a:lnTo>
                  <a:pt x="9789848" y="797757"/>
                </a:lnTo>
                <a:lnTo>
                  <a:pt x="9801277" y="797757"/>
                </a:lnTo>
                <a:lnTo>
                  <a:pt x="9812755" y="797757"/>
                </a:lnTo>
                <a:lnTo>
                  <a:pt x="9824185" y="797757"/>
                </a:lnTo>
                <a:lnTo>
                  <a:pt x="9835615" y="797757"/>
                </a:lnTo>
                <a:lnTo>
                  <a:pt x="9847045" y="797757"/>
                </a:lnTo>
                <a:lnTo>
                  <a:pt x="9858475" y="797757"/>
                </a:lnTo>
                <a:lnTo>
                  <a:pt x="9869952" y="797757"/>
                </a:lnTo>
                <a:lnTo>
                  <a:pt x="9881383" y="797757"/>
                </a:lnTo>
                <a:lnTo>
                  <a:pt x="9892812" y="797757"/>
                </a:lnTo>
                <a:lnTo>
                  <a:pt x="9904243" y="797757"/>
                </a:lnTo>
                <a:lnTo>
                  <a:pt x="9915673" y="797757"/>
                </a:lnTo>
                <a:lnTo>
                  <a:pt x="9927102" y="797757"/>
                </a:lnTo>
                <a:lnTo>
                  <a:pt x="9938581" y="797757"/>
                </a:lnTo>
                <a:lnTo>
                  <a:pt x="9950010" y="797757"/>
                </a:lnTo>
                <a:lnTo>
                  <a:pt x="9961441" y="797757"/>
                </a:lnTo>
                <a:lnTo>
                  <a:pt x="9972870" y="797757"/>
                </a:lnTo>
                <a:lnTo>
                  <a:pt x="9984300" y="797757"/>
                </a:lnTo>
                <a:lnTo>
                  <a:pt x="9995778" y="797757"/>
                </a:lnTo>
                <a:lnTo>
                  <a:pt x="10007208" y="797757"/>
                </a:lnTo>
                <a:lnTo>
                  <a:pt x="10018638" y="797757"/>
                </a:lnTo>
                <a:lnTo>
                  <a:pt x="10030068" y="797757"/>
                </a:lnTo>
                <a:lnTo>
                  <a:pt x="10041498" y="797757"/>
                </a:lnTo>
                <a:lnTo>
                  <a:pt x="10052976" y="797757"/>
                </a:lnTo>
                <a:lnTo>
                  <a:pt x="10064405" y="797757"/>
                </a:lnTo>
                <a:lnTo>
                  <a:pt x="10075835" y="797757"/>
                </a:lnTo>
                <a:lnTo>
                  <a:pt x="10087266" y="797757"/>
                </a:lnTo>
                <a:lnTo>
                  <a:pt x="10098695" y="797757"/>
                </a:lnTo>
                <a:lnTo>
                  <a:pt x="10110174" y="797757"/>
                </a:lnTo>
                <a:lnTo>
                  <a:pt x="10121603" y="797757"/>
                </a:lnTo>
                <a:lnTo>
                  <a:pt x="10133033" y="797757"/>
                </a:lnTo>
                <a:lnTo>
                  <a:pt x="10144463" y="797757"/>
                </a:lnTo>
                <a:lnTo>
                  <a:pt x="10155893" y="797757"/>
                </a:lnTo>
                <a:lnTo>
                  <a:pt x="10167371" y="797757"/>
                </a:lnTo>
                <a:lnTo>
                  <a:pt x="10178801" y="797757"/>
                </a:lnTo>
                <a:lnTo>
                  <a:pt x="10190230" y="797757"/>
                </a:lnTo>
                <a:lnTo>
                  <a:pt x="10201661" y="797757"/>
                </a:lnTo>
                <a:lnTo>
                  <a:pt x="10213091" y="797757"/>
                </a:lnTo>
                <a:lnTo>
                  <a:pt x="10224569" y="797757"/>
                </a:lnTo>
                <a:lnTo>
                  <a:pt x="10235998" y="797757"/>
                </a:lnTo>
                <a:lnTo>
                  <a:pt x="10247428" y="797757"/>
                </a:lnTo>
                <a:lnTo>
                  <a:pt x="10258859" y="797757"/>
                </a:lnTo>
                <a:lnTo>
                  <a:pt x="10270288" y="797757"/>
                </a:lnTo>
                <a:lnTo>
                  <a:pt x="10281767" y="797757"/>
                </a:lnTo>
                <a:lnTo>
                  <a:pt x="10293196" y="797757"/>
                </a:lnTo>
                <a:lnTo>
                  <a:pt x="10304626" y="797757"/>
                </a:lnTo>
                <a:lnTo>
                  <a:pt x="10316056" y="797757"/>
                </a:lnTo>
                <a:lnTo>
                  <a:pt x="10327486" y="797757"/>
                </a:lnTo>
                <a:lnTo>
                  <a:pt x="10338963" y="797757"/>
                </a:lnTo>
                <a:lnTo>
                  <a:pt x="10350394" y="797757"/>
                </a:lnTo>
                <a:lnTo>
                  <a:pt x="10361823" y="797757"/>
                </a:lnTo>
                <a:lnTo>
                  <a:pt x="10373254" y="797757"/>
                </a:lnTo>
                <a:lnTo>
                  <a:pt x="10384684" y="797757"/>
                </a:lnTo>
                <a:lnTo>
                  <a:pt x="10396161" y="797757"/>
                </a:lnTo>
                <a:lnTo>
                  <a:pt x="10407591" y="797757"/>
                </a:lnTo>
                <a:lnTo>
                  <a:pt x="10419021" y="797757"/>
                </a:lnTo>
                <a:lnTo>
                  <a:pt x="10430452" y="797757"/>
                </a:lnTo>
                <a:lnTo>
                  <a:pt x="10441881" y="797757"/>
                </a:lnTo>
                <a:lnTo>
                  <a:pt x="10453358" y="797757"/>
                </a:lnTo>
                <a:lnTo>
                  <a:pt x="10464789" y="797757"/>
                </a:lnTo>
                <a:lnTo>
                  <a:pt x="10476219" y="797757"/>
                </a:lnTo>
                <a:lnTo>
                  <a:pt x="10487649" y="797757"/>
                </a:lnTo>
                <a:lnTo>
                  <a:pt x="10499079" y="797757"/>
                </a:lnTo>
                <a:lnTo>
                  <a:pt x="10510556" y="797757"/>
                </a:lnTo>
                <a:lnTo>
                  <a:pt x="10521987" y="745174"/>
                </a:lnTo>
                <a:lnTo>
                  <a:pt x="10533416" y="99155"/>
                </a:lnTo>
                <a:lnTo>
                  <a:pt x="10544847" y="165263"/>
                </a:lnTo>
                <a:lnTo>
                  <a:pt x="10556277" y="211836"/>
                </a:lnTo>
                <a:lnTo>
                  <a:pt x="10567754" y="359069"/>
                </a:lnTo>
                <a:lnTo>
                  <a:pt x="10579184" y="274934"/>
                </a:lnTo>
                <a:lnTo>
                  <a:pt x="10590614" y="228362"/>
                </a:lnTo>
                <a:lnTo>
                  <a:pt x="10602045" y="103665"/>
                </a:lnTo>
                <a:lnTo>
                  <a:pt x="10613474" y="238877"/>
                </a:lnTo>
                <a:lnTo>
                  <a:pt x="10624951" y="240382"/>
                </a:lnTo>
                <a:lnTo>
                  <a:pt x="10636382" y="320007"/>
                </a:lnTo>
                <a:lnTo>
                  <a:pt x="10647812" y="360569"/>
                </a:lnTo>
                <a:lnTo>
                  <a:pt x="10659241" y="244888"/>
                </a:lnTo>
                <a:lnTo>
                  <a:pt x="10670672" y="0"/>
                </a:lnTo>
                <a:lnTo>
                  <a:pt x="10682149" y="52583"/>
                </a:lnTo>
                <a:lnTo>
                  <a:pt x="10693580" y="42067"/>
                </a:lnTo>
                <a:lnTo>
                  <a:pt x="10705009" y="58593"/>
                </a:lnTo>
                <a:lnTo>
                  <a:pt x="10716439" y="148738"/>
                </a:lnTo>
                <a:lnTo>
                  <a:pt x="10727870" y="359069"/>
                </a:lnTo>
                <a:lnTo>
                  <a:pt x="10739347" y="220851"/>
                </a:lnTo>
                <a:lnTo>
                  <a:pt x="10750778" y="85634"/>
                </a:lnTo>
                <a:lnTo>
                  <a:pt x="10762207" y="90145"/>
                </a:lnTo>
                <a:lnTo>
                  <a:pt x="10773637" y="78124"/>
                </a:lnTo>
                <a:lnTo>
                  <a:pt x="10785067" y="306486"/>
                </a:lnTo>
                <a:lnTo>
                  <a:pt x="10796544" y="338033"/>
                </a:lnTo>
                <a:lnTo>
                  <a:pt x="10807975" y="217846"/>
                </a:lnTo>
                <a:lnTo>
                  <a:pt x="10819405" y="241883"/>
                </a:lnTo>
                <a:lnTo>
                  <a:pt x="10830834" y="208831"/>
                </a:lnTo>
                <a:lnTo>
                  <a:pt x="10842265" y="301976"/>
                </a:lnTo>
                <a:lnTo>
                  <a:pt x="10853742" y="312491"/>
                </a:lnTo>
                <a:lnTo>
                  <a:pt x="10865173" y="303481"/>
                </a:lnTo>
                <a:lnTo>
                  <a:pt x="10876602" y="682076"/>
                </a:lnTo>
                <a:lnTo>
                  <a:pt x="10888032" y="775221"/>
                </a:lnTo>
                <a:lnTo>
                  <a:pt x="10899463" y="679071"/>
                </a:lnTo>
                <a:lnTo>
                  <a:pt x="10910892" y="796257"/>
                </a:lnTo>
                <a:lnTo>
                  <a:pt x="10922369" y="797757"/>
                </a:lnTo>
                <a:lnTo>
                  <a:pt x="10933800" y="797757"/>
                </a:lnTo>
                <a:lnTo>
                  <a:pt x="10945230" y="797757"/>
                </a:lnTo>
                <a:lnTo>
                  <a:pt x="10956660" y="797757"/>
                </a:lnTo>
                <a:lnTo>
                  <a:pt x="10968090" y="797757"/>
                </a:lnTo>
                <a:lnTo>
                  <a:pt x="10979567" y="796257"/>
                </a:lnTo>
                <a:lnTo>
                  <a:pt x="10990998" y="794752"/>
                </a:lnTo>
                <a:lnTo>
                  <a:pt x="11002427" y="797757"/>
                </a:lnTo>
                <a:lnTo>
                  <a:pt x="11013858" y="796257"/>
                </a:lnTo>
                <a:lnTo>
                  <a:pt x="11025287" y="797757"/>
                </a:lnTo>
                <a:lnTo>
                  <a:pt x="11036765" y="797757"/>
                </a:lnTo>
                <a:lnTo>
                  <a:pt x="11048195" y="797757"/>
                </a:lnTo>
                <a:lnTo>
                  <a:pt x="11059625" y="796257"/>
                </a:lnTo>
                <a:lnTo>
                  <a:pt x="11071056" y="751184"/>
                </a:lnTo>
                <a:lnTo>
                  <a:pt x="11082485" y="797757"/>
                </a:lnTo>
                <a:lnTo>
                  <a:pt x="11093962" y="797757"/>
                </a:lnTo>
                <a:lnTo>
                  <a:pt x="11105393" y="797757"/>
                </a:lnTo>
                <a:lnTo>
                  <a:pt x="11116823" y="797757"/>
                </a:lnTo>
                <a:lnTo>
                  <a:pt x="11128253" y="797757"/>
                </a:lnTo>
                <a:lnTo>
                  <a:pt x="11139683" y="797757"/>
                </a:lnTo>
                <a:lnTo>
                  <a:pt x="11151160" y="797757"/>
                </a:lnTo>
                <a:lnTo>
                  <a:pt x="11162591" y="797757"/>
                </a:lnTo>
                <a:lnTo>
                  <a:pt x="11174020" y="797757"/>
                </a:lnTo>
                <a:lnTo>
                  <a:pt x="11185451" y="797757"/>
                </a:lnTo>
                <a:lnTo>
                  <a:pt x="11196881" y="797757"/>
                </a:lnTo>
                <a:lnTo>
                  <a:pt x="11208358" y="797757"/>
                </a:lnTo>
                <a:lnTo>
                  <a:pt x="11218359" y="797757"/>
                </a:lnTo>
              </a:path>
            </a:pathLst>
          </a:custGeom>
          <a:noFill/>
          <a:ln w="23813" cap="flat">
            <a:solidFill>
              <a:srgbClr val="00000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36" name="Freeform 135">
            <a:extLst>
              <a:ext uri="{FF2B5EF4-FFF2-40B4-BE49-F238E27FC236}">
                <a16:creationId xmlns:a16="http://schemas.microsoft.com/office/drawing/2014/main" id="{5144CB8B-641A-5F45-B524-F3B144537185}"/>
              </a:ext>
            </a:extLst>
          </p:cNvPr>
          <p:cNvSpPr/>
          <p:nvPr/>
        </p:nvSpPr>
        <p:spPr>
          <a:xfrm>
            <a:off x="638362" y="4158442"/>
            <a:ext cx="8413769" cy="1274380"/>
          </a:xfrm>
          <a:custGeom>
            <a:avLst/>
            <a:gdLst>
              <a:gd name="connsiteX0" fmla="*/ 0 w 11218359"/>
              <a:gd name="connsiteY0" fmla="*/ 1699173 h 1699173"/>
              <a:gd name="connsiteX1" fmla="*/ 9149 w 11218359"/>
              <a:gd name="connsiteY1" fmla="*/ 1699173 h 1699173"/>
              <a:gd name="connsiteX2" fmla="*/ 20588 w 11218359"/>
              <a:gd name="connsiteY2" fmla="*/ 1699173 h 1699173"/>
              <a:gd name="connsiteX3" fmla="*/ 32028 w 11218359"/>
              <a:gd name="connsiteY3" fmla="*/ 1699173 h 1699173"/>
              <a:gd name="connsiteX4" fmla="*/ 43467 w 11218359"/>
              <a:gd name="connsiteY4" fmla="*/ 1699173 h 1699173"/>
              <a:gd name="connsiteX5" fmla="*/ 54907 w 11218359"/>
              <a:gd name="connsiteY5" fmla="*/ 1699173 h 1699173"/>
              <a:gd name="connsiteX6" fmla="*/ 66346 w 11218359"/>
              <a:gd name="connsiteY6" fmla="*/ 1699173 h 1699173"/>
              <a:gd name="connsiteX7" fmla="*/ 77786 w 11218359"/>
              <a:gd name="connsiteY7" fmla="*/ 1699173 h 1699173"/>
              <a:gd name="connsiteX8" fmla="*/ 89225 w 11218359"/>
              <a:gd name="connsiteY8" fmla="*/ 1699173 h 1699173"/>
              <a:gd name="connsiteX9" fmla="*/ 100665 w 11218359"/>
              <a:gd name="connsiteY9" fmla="*/ 1699173 h 1699173"/>
              <a:gd name="connsiteX10" fmla="*/ 112104 w 11218359"/>
              <a:gd name="connsiteY10" fmla="*/ 1699173 h 1699173"/>
              <a:gd name="connsiteX11" fmla="*/ 123544 w 11218359"/>
              <a:gd name="connsiteY11" fmla="*/ 1699173 h 1699173"/>
              <a:gd name="connsiteX12" fmla="*/ 134979 w 11218359"/>
              <a:gd name="connsiteY12" fmla="*/ 1699173 h 1699173"/>
              <a:gd name="connsiteX13" fmla="*/ 146423 w 11218359"/>
              <a:gd name="connsiteY13" fmla="*/ 1699173 h 1699173"/>
              <a:gd name="connsiteX14" fmla="*/ 157858 w 11218359"/>
              <a:gd name="connsiteY14" fmla="*/ 1699173 h 1699173"/>
              <a:gd name="connsiteX15" fmla="*/ 169297 w 11218359"/>
              <a:gd name="connsiteY15" fmla="*/ 1699173 h 1699173"/>
              <a:gd name="connsiteX16" fmla="*/ 180737 w 11218359"/>
              <a:gd name="connsiteY16" fmla="*/ 1699173 h 1699173"/>
              <a:gd name="connsiteX17" fmla="*/ 192176 w 11218359"/>
              <a:gd name="connsiteY17" fmla="*/ 1699173 h 1699173"/>
              <a:gd name="connsiteX18" fmla="*/ 203616 w 11218359"/>
              <a:gd name="connsiteY18" fmla="*/ 1699173 h 1699173"/>
              <a:gd name="connsiteX19" fmla="*/ 215055 w 11218359"/>
              <a:gd name="connsiteY19" fmla="*/ 1699173 h 1699173"/>
              <a:gd name="connsiteX20" fmla="*/ 226495 w 11218359"/>
              <a:gd name="connsiteY20" fmla="*/ 1699173 h 1699173"/>
              <a:gd name="connsiteX21" fmla="*/ 237935 w 11218359"/>
              <a:gd name="connsiteY21" fmla="*/ 1699173 h 1699173"/>
              <a:gd name="connsiteX22" fmla="*/ 249374 w 11218359"/>
              <a:gd name="connsiteY22" fmla="*/ 1699173 h 1699173"/>
              <a:gd name="connsiteX23" fmla="*/ 260814 w 11218359"/>
              <a:gd name="connsiteY23" fmla="*/ 1699173 h 1699173"/>
              <a:gd name="connsiteX24" fmla="*/ 272253 w 11218359"/>
              <a:gd name="connsiteY24" fmla="*/ 1699173 h 1699173"/>
              <a:gd name="connsiteX25" fmla="*/ 283693 w 11218359"/>
              <a:gd name="connsiteY25" fmla="*/ 1699173 h 1699173"/>
              <a:gd name="connsiteX26" fmla="*/ 295132 w 11218359"/>
              <a:gd name="connsiteY26" fmla="*/ 1699173 h 1699173"/>
              <a:gd name="connsiteX27" fmla="*/ 306572 w 11218359"/>
              <a:gd name="connsiteY27" fmla="*/ 1699173 h 1699173"/>
              <a:gd name="connsiteX28" fmla="*/ 318011 w 11218359"/>
              <a:gd name="connsiteY28" fmla="*/ 1699173 h 1699173"/>
              <a:gd name="connsiteX29" fmla="*/ 329451 w 11218359"/>
              <a:gd name="connsiteY29" fmla="*/ 1699173 h 1699173"/>
              <a:gd name="connsiteX30" fmla="*/ 340890 w 11218359"/>
              <a:gd name="connsiteY30" fmla="*/ 1699173 h 1699173"/>
              <a:gd name="connsiteX31" fmla="*/ 352330 w 11218359"/>
              <a:gd name="connsiteY31" fmla="*/ 1699173 h 1699173"/>
              <a:gd name="connsiteX32" fmla="*/ 363769 w 11218359"/>
              <a:gd name="connsiteY32" fmla="*/ 1699173 h 1699173"/>
              <a:gd name="connsiteX33" fmla="*/ 375209 w 11218359"/>
              <a:gd name="connsiteY33" fmla="*/ 1699173 h 1699173"/>
              <a:gd name="connsiteX34" fmla="*/ 386648 w 11218359"/>
              <a:gd name="connsiteY34" fmla="*/ 1699173 h 1699173"/>
              <a:gd name="connsiteX35" fmla="*/ 398088 w 11218359"/>
              <a:gd name="connsiteY35" fmla="*/ 1699173 h 1699173"/>
              <a:gd name="connsiteX36" fmla="*/ 409527 w 11218359"/>
              <a:gd name="connsiteY36" fmla="*/ 1699173 h 1699173"/>
              <a:gd name="connsiteX37" fmla="*/ 420967 w 11218359"/>
              <a:gd name="connsiteY37" fmla="*/ 1699173 h 1699173"/>
              <a:gd name="connsiteX38" fmla="*/ 432406 w 11218359"/>
              <a:gd name="connsiteY38" fmla="*/ 1699173 h 1699173"/>
              <a:gd name="connsiteX39" fmla="*/ 443846 w 11218359"/>
              <a:gd name="connsiteY39" fmla="*/ 1699173 h 1699173"/>
              <a:gd name="connsiteX40" fmla="*/ 455285 w 11218359"/>
              <a:gd name="connsiteY40" fmla="*/ 1699173 h 1699173"/>
              <a:gd name="connsiteX41" fmla="*/ 466725 w 11218359"/>
              <a:gd name="connsiteY41" fmla="*/ 1699173 h 1699173"/>
              <a:gd name="connsiteX42" fmla="*/ 478165 w 11218359"/>
              <a:gd name="connsiteY42" fmla="*/ 1699173 h 1699173"/>
              <a:gd name="connsiteX43" fmla="*/ 489604 w 11218359"/>
              <a:gd name="connsiteY43" fmla="*/ 1699173 h 1699173"/>
              <a:gd name="connsiteX44" fmla="*/ 501044 w 11218359"/>
              <a:gd name="connsiteY44" fmla="*/ 1699173 h 1699173"/>
              <a:gd name="connsiteX45" fmla="*/ 512483 w 11218359"/>
              <a:gd name="connsiteY45" fmla="*/ 1699173 h 1699173"/>
              <a:gd name="connsiteX46" fmla="*/ 523923 w 11218359"/>
              <a:gd name="connsiteY46" fmla="*/ 1699173 h 1699173"/>
              <a:gd name="connsiteX47" fmla="*/ 535362 w 11218359"/>
              <a:gd name="connsiteY47" fmla="*/ 1699173 h 1699173"/>
              <a:gd name="connsiteX48" fmla="*/ 546802 w 11218359"/>
              <a:gd name="connsiteY48" fmla="*/ 1699173 h 1699173"/>
              <a:gd name="connsiteX49" fmla="*/ 558241 w 11218359"/>
              <a:gd name="connsiteY49" fmla="*/ 1699173 h 1699173"/>
              <a:gd name="connsiteX50" fmla="*/ 569681 w 11218359"/>
              <a:gd name="connsiteY50" fmla="*/ 1699173 h 1699173"/>
              <a:gd name="connsiteX51" fmla="*/ 581120 w 11218359"/>
              <a:gd name="connsiteY51" fmla="*/ 1699173 h 1699173"/>
              <a:gd name="connsiteX52" fmla="*/ 592560 w 11218359"/>
              <a:gd name="connsiteY52" fmla="*/ 1699173 h 1699173"/>
              <a:gd name="connsiteX53" fmla="*/ 603999 w 11218359"/>
              <a:gd name="connsiteY53" fmla="*/ 1699173 h 1699173"/>
              <a:gd name="connsiteX54" fmla="*/ 615439 w 11218359"/>
              <a:gd name="connsiteY54" fmla="*/ 1699173 h 1699173"/>
              <a:gd name="connsiteX55" fmla="*/ 626878 w 11218359"/>
              <a:gd name="connsiteY55" fmla="*/ 1699173 h 1699173"/>
              <a:gd name="connsiteX56" fmla="*/ 638318 w 11218359"/>
              <a:gd name="connsiteY56" fmla="*/ 1699173 h 1699173"/>
              <a:gd name="connsiteX57" fmla="*/ 649757 w 11218359"/>
              <a:gd name="connsiteY57" fmla="*/ 1699173 h 1699173"/>
              <a:gd name="connsiteX58" fmla="*/ 661192 w 11218359"/>
              <a:gd name="connsiteY58" fmla="*/ 1699173 h 1699173"/>
              <a:gd name="connsiteX59" fmla="*/ 672632 w 11218359"/>
              <a:gd name="connsiteY59" fmla="*/ 1699173 h 1699173"/>
              <a:gd name="connsiteX60" fmla="*/ 684071 w 11218359"/>
              <a:gd name="connsiteY60" fmla="*/ 1699173 h 1699173"/>
              <a:gd name="connsiteX61" fmla="*/ 695511 w 11218359"/>
              <a:gd name="connsiteY61" fmla="*/ 1699173 h 1699173"/>
              <a:gd name="connsiteX62" fmla="*/ 706950 w 11218359"/>
              <a:gd name="connsiteY62" fmla="*/ 1699173 h 1699173"/>
              <a:gd name="connsiteX63" fmla="*/ 718390 w 11218359"/>
              <a:gd name="connsiteY63" fmla="*/ 1699173 h 1699173"/>
              <a:gd name="connsiteX64" fmla="*/ 729829 w 11218359"/>
              <a:gd name="connsiteY64" fmla="*/ 1699173 h 1699173"/>
              <a:gd name="connsiteX65" fmla="*/ 741269 w 11218359"/>
              <a:gd name="connsiteY65" fmla="*/ 1699173 h 1699173"/>
              <a:gd name="connsiteX66" fmla="*/ 752708 w 11218359"/>
              <a:gd name="connsiteY66" fmla="*/ 1699173 h 1699173"/>
              <a:gd name="connsiteX67" fmla="*/ 764148 w 11218359"/>
              <a:gd name="connsiteY67" fmla="*/ 1699173 h 1699173"/>
              <a:gd name="connsiteX68" fmla="*/ 775587 w 11218359"/>
              <a:gd name="connsiteY68" fmla="*/ 1699173 h 1699173"/>
              <a:gd name="connsiteX69" fmla="*/ 787027 w 11218359"/>
              <a:gd name="connsiteY69" fmla="*/ 1699173 h 1699173"/>
              <a:gd name="connsiteX70" fmla="*/ 798467 w 11218359"/>
              <a:gd name="connsiteY70" fmla="*/ 1699173 h 1699173"/>
              <a:gd name="connsiteX71" fmla="*/ 809906 w 11218359"/>
              <a:gd name="connsiteY71" fmla="*/ 1699173 h 1699173"/>
              <a:gd name="connsiteX72" fmla="*/ 821346 w 11218359"/>
              <a:gd name="connsiteY72" fmla="*/ 1699173 h 1699173"/>
              <a:gd name="connsiteX73" fmla="*/ 832785 w 11218359"/>
              <a:gd name="connsiteY73" fmla="*/ 1699173 h 1699173"/>
              <a:gd name="connsiteX74" fmla="*/ 844225 w 11218359"/>
              <a:gd name="connsiteY74" fmla="*/ 1699173 h 1699173"/>
              <a:gd name="connsiteX75" fmla="*/ 855664 w 11218359"/>
              <a:gd name="connsiteY75" fmla="*/ 1699173 h 1699173"/>
              <a:gd name="connsiteX76" fmla="*/ 867104 w 11218359"/>
              <a:gd name="connsiteY76" fmla="*/ 1699173 h 1699173"/>
              <a:gd name="connsiteX77" fmla="*/ 878543 w 11218359"/>
              <a:gd name="connsiteY77" fmla="*/ 1699173 h 1699173"/>
              <a:gd name="connsiteX78" fmla="*/ 889983 w 11218359"/>
              <a:gd name="connsiteY78" fmla="*/ 1699173 h 1699173"/>
              <a:gd name="connsiteX79" fmla="*/ 901422 w 11218359"/>
              <a:gd name="connsiteY79" fmla="*/ 1699173 h 1699173"/>
              <a:gd name="connsiteX80" fmla="*/ 912862 w 11218359"/>
              <a:gd name="connsiteY80" fmla="*/ 1699173 h 1699173"/>
              <a:gd name="connsiteX81" fmla="*/ 924301 w 11218359"/>
              <a:gd name="connsiteY81" fmla="*/ 1699173 h 1699173"/>
              <a:gd name="connsiteX82" fmla="*/ 935741 w 11218359"/>
              <a:gd name="connsiteY82" fmla="*/ 1699173 h 1699173"/>
              <a:gd name="connsiteX83" fmla="*/ 947180 w 11218359"/>
              <a:gd name="connsiteY83" fmla="*/ 1699173 h 1699173"/>
              <a:gd name="connsiteX84" fmla="*/ 958620 w 11218359"/>
              <a:gd name="connsiteY84" fmla="*/ 1699173 h 1699173"/>
              <a:gd name="connsiteX85" fmla="*/ 970059 w 11218359"/>
              <a:gd name="connsiteY85" fmla="*/ 1699173 h 1699173"/>
              <a:gd name="connsiteX86" fmla="*/ 981499 w 11218359"/>
              <a:gd name="connsiteY86" fmla="*/ 1699173 h 1699173"/>
              <a:gd name="connsiteX87" fmla="*/ 992938 w 11218359"/>
              <a:gd name="connsiteY87" fmla="*/ 1699173 h 1699173"/>
              <a:gd name="connsiteX88" fmla="*/ 1004378 w 11218359"/>
              <a:gd name="connsiteY88" fmla="*/ 1699173 h 1699173"/>
              <a:gd name="connsiteX89" fmla="*/ 1015818 w 11218359"/>
              <a:gd name="connsiteY89" fmla="*/ 1699173 h 1699173"/>
              <a:gd name="connsiteX90" fmla="*/ 1027257 w 11218359"/>
              <a:gd name="connsiteY90" fmla="*/ 1699173 h 1699173"/>
              <a:gd name="connsiteX91" fmla="*/ 1038697 w 11218359"/>
              <a:gd name="connsiteY91" fmla="*/ 1699173 h 1699173"/>
              <a:gd name="connsiteX92" fmla="*/ 1050136 w 11218359"/>
              <a:gd name="connsiteY92" fmla="*/ 1699173 h 1699173"/>
              <a:gd name="connsiteX93" fmla="*/ 1061576 w 11218359"/>
              <a:gd name="connsiteY93" fmla="*/ 1699173 h 1699173"/>
              <a:gd name="connsiteX94" fmla="*/ 1073015 w 11218359"/>
              <a:gd name="connsiteY94" fmla="*/ 1699173 h 1699173"/>
              <a:gd name="connsiteX95" fmla="*/ 1084455 w 11218359"/>
              <a:gd name="connsiteY95" fmla="*/ 1699173 h 1699173"/>
              <a:gd name="connsiteX96" fmla="*/ 1095894 w 11218359"/>
              <a:gd name="connsiteY96" fmla="*/ 1699173 h 1699173"/>
              <a:gd name="connsiteX97" fmla="*/ 1107334 w 11218359"/>
              <a:gd name="connsiteY97" fmla="*/ 1699173 h 1699173"/>
              <a:gd name="connsiteX98" fmla="*/ 1118773 w 11218359"/>
              <a:gd name="connsiteY98" fmla="*/ 1699173 h 1699173"/>
              <a:gd name="connsiteX99" fmla="*/ 1130213 w 11218359"/>
              <a:gd name="connsiteY99" fmla="*/ 1699173 h 1699173"/>
              <a:gd name="connsiteX100" fmla="*/ 1141652 w 11218359"/>
              <a:gd name="connsiteY100" fmla="*/ 1699173 h 1699173"/>
              <a:gd name="connsiteX101" fmla="*/ 1153092 w 11218359"/>
              <a:gd name="connsiteY101" fmla="*/ 1699173 h 1699173"/>
              <a:gd name="connsiteX102" fmla="*/ 1164531 w 11218359"/>
              <a:gd name="connsiteY102" fmla="*/ 1699173 h 1699173"/>
              <a:gd name="connsiteX103" fmla="*/ 1175971 w 11218359"/>
              <a:gd name="connsiteY103" fmla="*/ 1699173 h 1699173"/>
              <a:gd name="connsiteX104" fmla="*/ 1187406 w 11218359"/>
              <a:gd name="connsiteY104" fmla="*/ 1699173 h 1699173"/>
              <a:gd name="connsiteX105" fmla="*/ 1198845 w 11218359"/>
              <a:gd name="connsiteY105" fmla="*/ 1699173 h 1699173"/>
              <a:gd name="connsiteX106" fmla="*/ 1210285 w 11218359"/>
              <a:gd name="connsiteY106" fmla="*/ 1699173 h 1699173"/>
              <a:gd name="connsiteX107" fmla="*/ 1221724 w 11218359"/>
              <a:gd name="connsiteY107" fmla="*/ 1699173 h 1699173"/>
              <a:gd name="connsiteX108" fmla="*/ 1233164 w 11218359"/>
              <a:gd name="connsiteY108" fmla="*/ 1699173 h 1699173"/>
              <a:gd name="connsiteX109" fmla="*/ 1244603 w 11218359"/>
              <a:gd name="connsiteY109" fmla="*/ 1699173 h 1699173"/>
              <a:gd name="connsiteX110" fmla="*/ 1256043 w 11218359"/>
              <a:gd name="connsiteY110" fmla="*/ 1699173 h 1699173"/>
              <a:gd name="connsiteX111" fmla="*/ 1267482 w 11218359"/>
              <a:gd name="connsiteY111" fmla="*/ 1699173 h 1699173"/>
              <a:gd name="connsiteX112" fmla="*/ 1278922 w 11218359"/>
              <a:gd name="connsiteY112" fmla="*/ 1699173 h 1699173"/>
              <a:gd name="connsiteX113" fmla="*/ 1290361 w 11218359"/>
              <a:gd name="connsiteY113" fmla="*/ 1699173 h 1699173"/>
              <a:gd name="connsiteX114" fmla="*/ 1301801 w 11218359"/>
              <a:gd name="connsiteY114" fmla="*/ 1699173 h 1699173"/>
              <a:gd name="connsiteX115" fmla="*/ 1313240 w 11218359"/>
              <a:gd name="connsiteY115" fmla="*/ 1699173 h 1699173"/>
              <a:gd name="connsiteX116" fmla="*/ 1324680 w 11218359"/>
              <a:gd name="connsiteY116" fmla="*/ 1699173 h 1699173"/>
              <a:gd name="connsiteX117" fmla="*/ 1336120 w 11218359"/>
              <a:gd name="connsiteY117" fmla="*/ 1699173 h 1699173"/>
              <a:gd name="connsiteX118" fmla="*/ 1347559 w 11218359"/>
              <a:gd name="connsiteY118" fmla="*/ 1699173 h 1699173"/>
              <a:gd name="connsiteX119" fmla="*/ 1358999 w 11218359"/>
              <a:gd name="connsiteY119" fmla="*/ 1699173 h 1699173"/>
              <a:gd name="connsiteX120" fmla="*/ 1370438 w 11218359"/>
              <a:gd name="connsiteY120" fmla="*/ 1699173 h 1699173"/>
              <a:gd name="connsiteX121" fmla="*/ 1381878 w 11218359"/>
              <a:gd name="connsiteY121" fmla="*/ 1699173 h 1699173"/>
              <a:gd name="connsiteX122" fmla="*/ 1393317 w 11218359"/>
              <a:gd name="connsiteY122" fmla="*/ 1699173 h 1699173"/>
              <a:gd name="connsiteX123" fmla="*/ 1404757 w 11218359"/>
              <a:gd name="connsiteY123" fmla="*/ 1699173 h 1699173"/>
              <a:gd name="connsiteX124" fmla="*/ 1416196 w 11218359"/>
              <a:gd name="connsiteY124" fmla="*/ 1699173 h 1699173"/>
              <a:gd name="connsiteX125" fmla="*/ 1427636 w 11218359"/>
              <a:gd name="connsiteY125" fmla="*/ 1699173 h 1699173"/>
              <a:gd name="connsiteX126" fmla="*/ 1439075 w 11218359"/>
              <a:gd name="connsiteY126" fmla="*/ 1699173 h 1699173"/>
              <a:gd name="connsiteX127" fmla="*/ 1450515 w 11218359"/>
              <a:gd name="connsiteY127" fmla="*/ 1699173 h 1699173"/>
              <a:gd name="connsiteX128" fmla="*/ 1461954 w 11218359"/>
              <a:gd name="connsiteY128" fmla="*/ 1699173 h 1699173"/>
              <a:gd name="connsiteX129" fmla="*/ 1473394 w 11218359"/>
              <a:gd name="connsiteY129" fmla="*/ 1699173 h 1699173"/>
              <a:gd name="connsiteX130" fmla="*/ 1484833 w 11218359"/>
              <a:gd name="connsiteY130" fmla="*/ 1699173 h 1699173"/>
              <a:gd name="connsiteX131" fmla="*/ 1496273 w 11218359"/>
              <a:gd name="connsiteY131" fmla="*/ 1699173 h 1699173"/>
              <a:gd name="connsiteX132" fmla="*/ 1507712 w 11218359"/>
              <a:gd name="connsiteY132" fmla="*/ 1699173 h 1699173"/>
              <a:gd name="connsiteX133" fmla="*/ 1519152 w 11218359"/>
              <a:gd name="connsiteY133" fmla="*/ 1699173 h 1699173"/>
              <a:gd name="connsiteX134" fmla="*/ 1530591 w 11218359"/>
              <a:gd name="connsiteY134" fmla="*/ 1699173 h 1699173"/>
              <a:gd name="connsiteX135" fmla="*/ 1542031 w 11218359"/>
              <a:gd name="connsiteY135" fmla="*/ 1699173 h 1699173"/>
              <a:gd name="connsiteX136" fmla="*/ 1553471 w 11218359"/>
              <a:gd name="connsiteY136" fmla="*/ 1699173 h 1699173"/>
              <a:gd name="connsiteX137" fmla="*/ 1564910 w 11218359"/>
              <a:gd name="connsiteY137" fmla="*/ 1699173 h 1699173"/>
              <a:gd name="connsiteX138" fmla="*/ 1576349 w 11218359"/>
              <a:gd name="connsiteY138" fmla="*/ 1699173 h 1699173"/>
              <a:gd name="connsiteX139" fmla="*/ 1587789 w 11218359"/>
              <a:gd name="connsiteY139" fmla="*/ 1699173 h 1699173"/>
              <a:gd name="connsiteX140" fmla="*/ 1599229 w 11218359"/>
              <a:gd name="connsiteY140" fmla="*/ 1699173 h 1699173"/>
              <a:gd name="connsiteX141" fmla="*/ 1610668 w 11218359"/>
              <a:gd name="connsiteY141" fmla="*/ 1699173 h 1699173"/>
              <a:gd name="connsiteX142" fmla="*/ 1622107 w 11218359"/>
              <a:gd name="connsiteY142" fmla="*/ 1699173 h 1699173"/>
              <a:gd name="connsiteX143" fmla="*/ 1633547 w 11218359"/>
              <a:gd name="connsiteY143" fmla="*/ 1699173 h 1699173"/>
              <a:gd name="connsiteX144" fmla="*/ 1644987 w 11218359"/>
              <a:gd name="connsiteY144" fmla="*/ 1699173 h 1699173"/>
              <a:gd name="connsiteX145" fmla="*/ 1656426 w 11218359"/>
              <a:gd name="connsiteY145" fmla="*/ 1699173 h 1699173"/>
              <a:gd name="connsiteX146" fmla="*/ 1667866 w 11218359"/>
              <a:gd name="connsiteY146" fmla="*/ 1699173 h 1699173"/>
              <a:gd name="connsiteX147" fmla="*/ 1679305 w 11218359"/>
              <a:gd name="connsiteY147" fmla="*/ 1699173 h 1699173"/>
              <a:gd name="connsiteX148" fmla="*/ 1690745 w 11218359"/>
              <a:gd name="connsiteY148" fmla="*/ 1699173 h 1699173"/>
              <a:gd name="connsiteX149" fmla="*/ 1702184 w 11218359"/>
              <a:gd name="connsiteY149" fmla="*/ 1699173 h 1699173"/>
              <a:gd name="connsiteX150" fmla="*/ 1713619 w 11218359"/>
              <a:gd name="connsiteY150" fmla="*/ 1699173 h 1699173"/>
              <a:gd name="connsiteX151" fmla="*/ 1725063 w 11218359"/>
              <a:gd name="connsiteY151" fmla="*/ 1699173 h 1699173"/>
              <a:gd name="connsiteX152" fmla="*/ 1736498 w 11218359"/>
              <a:gd name="connsiteY152" fmla="*/ 1699173 h 1699173"/>
              <a:gd name="connsiteX153" fmla="*/ 1747938 w 11218359"/>
              <a:gd name="connsiteY153" fmla="*/ 1699173 h 1699173"/>
              <a:gd name="connsiteX154" fmla="*/ 1759377 w 11218359"/>
              <a:gd name="connsiteY154" fmla="*/ 1699173 h 1699173"/>
              <a:gd name="connsiteX155" fmla="*/ 1770817 w 11218359"/>
              <a:gd name="connsiteY155" fmla="*/ 1699173 h 1699173"/>
              <a:gd name="connsiteX156" fmla="*/ 1782256 w 11218359"/>
              <a:gd name="connsiteY156" fmla="*/ 1699173 h 1699173"/>
              <a:gd name="connsiteX157" fmla="*/ 1793696 w 11218359"/>
              <a:gd name="connsiteY157" fmla="*/ 1699173 h 1699173"/>
              <a:gd name="connsiteX158" fmla="*/ 1805135 w 11218359"/>
              <a:gd name="connsiteY158" fmla="*/ 1699173 h 1699173"/>
              <a:gd name="connsiteX159" fmla="*/ 1816575 w 11218359"/>
              <a:gd name="connsiteY159" fmla="*/ 1699173 h 1699173"/>
              <a:gd name="connsiteX160" fmla="*/ 1828014 w 11218359"/>
              <a:gd name="connsiteY160" fmla="*/ 1699173 h 1699173"/>
              <a:gd name="connsiteX161" fmla="*/ 1839454 w 11218359"/>
              <a:gd name="connsiteY161" fmla="*/ 1699173 h 1699173"/>
              <a:gd name="connsiteX162" fmla="*/ 1850893 w 11218359"/>
              <a:gd name="connsiteY162" fmla="*/ 1699173 h 1699173"/>
              <a:gd name="connsiteX163" fmla="*/ 1862333 w 11218359"/>
              <a:gd name="connsiteY163" fmla="*/ 1699173 h 1699173"/>
              <a:gd name="connsiteX164" fmla="*/ 1873772 w 11218359"/>
              <a:gd name="connsiteY164" fmla="*/ 1699173 h 1699173"/>
              <a:gd name="connsiteX165" fmla="*/ 1885212 w 11218359"/>
              <a:gd name="connsiteY165" fmla="*/ 1699173 h 1699173"/>
              <a:gd name="connsiteX166" fmla="*/ 1896651 w 11218359"/>
              <a:gd name="connsiteY166" fmla="*/ 1699173 h 1699173"/>
              <a:gd name="connsiteX167" fmla="*/ 1908091 w 11218359"/>
              <a:gd name="connsiteY167" fmla="*/ 1699173 h 1699173"/>
              <a:gd name="connsiteX168" fmla="*/ 1919531 w 11218359"/>
              <a:gd name="connsiteY168" fmla="*/ 1699173 h 1699173"/>
              <a:gd name="connsiteX169" fmla="*/ 1930970 w 11218359"/>
              <a:gd name="connsiteY169" fmla="*/ 1699173 h 1699173"/>
              <a:gd name="connsiteX170" fmla="*/ 1942409 w 11218359"/>
              <a:gd name="connsiteY170" fmla="*/ 1699173 h 1699173"/>
              <a:gd name="connsiteX171" fmla="*/ 1953849 w 11218359"/>
              <a:gd name="connsiteY171" fmla="*/ 1699173 h 1699173"/>
              <a:gd name="connsiteX172" fmla="*/ 1965289 w 11218359"/>
              <a:gd name="connsiteY172" fmla="*/ 1699173 h 1699173"/>
              <a:gd name="connsiteX173" fmla="*/ 1976728 w 11218359"/>
              <a:gd name="connsiteY173" fmla="*/ 1699173 h 1699173"/>
              <a:gd name="connsiteX174" fmla="*/ 1988168 w 11218359"/>
              <a:gd name="connsiteY174" fmla="*/ 1699173 h 1699173"/>
              <a:gd name="connsiteX175" fmla="*/ 1999607 w 11218359"/>
              <a:gd name="connsiteY175" fmla="*/ 1699173 h 1699173"/>
              <a:gd name="connsiteX176" fmla="*/ 2011047 w 11218359"/>
              <a:gd name="connsiteY176" fmla="*/ 1699173 h 1699173"/>
              <a:gd name="connsiteX177" fmla="*/ 2022486 w 11218359"/>
              <a:gd name="connsiteY177" fmla="*/ 1699173 h 1699173"/>
              <a:gd name="connsiteX178" fmla="*/ 2033926 w 11218359"/>
              <a:gd name="connsiteY178" fmla="*/ 1699173 h 1699173"/>
              <a:gd name="connsiteX179" fmla="*/ 2045365 w 11218359"/>
              <a:gd name="connsiteY179" fmla="*/ 1699173 h 1699173"/>
              <a:gd name="connsiteX180" fmla="*/ 2056805 w 11218359"/>
              <a:gd name="connsiteY180" fmla="*/ 1699173 h 1699173"/>
              <a:gd name="connsiteX181" fmla="*/ 2068244 w 11218359"/>
              <a:gd name="connsiteY181" fmla="*/ 1699173 h 1699173"/>
              <a:gd name="connsiteX182" fmla="*/ 2079684 w 11218359"/>
              <a:gd name="connsiteY182" fmla="*/ 1699173 h 1699173"/>
              <a:gd name="connsiteX183" fmla="*/ 2091123 w 11218359"/>
              <a:gd name="connsiteY183" fmla="*/ 1699173 h 1699173"/>
              <a:gd name="connsiteX184" fmla="*/ 2102563 w 11218359"/>
              <a:gd name="connsiteY184" fmla="*/ 1699173 h 1699173"/>
              <a:gd name="connsiteX185" fmla="*/ 2114002 w 11218359"/>
              <a:gd name="connsiteY185" fmla="*/ 1699173 h 1699173"/>
              <a:gd name="connsiteX186" fmla="*/ 2125442 w 11218359"/>
              <a:gd name="connsiteY186" fmla="*/ 1699173 h 1699173"/>
              <a:gd name="connsiteX187" fmla="*/ 2136882 w 11218359"/>
              <a:gd name="connsiteY187" fmla="*/ 1699173 h 1699173"/>
              <a:gd name="connsiteX188" fmla="*/ 2148321 w 11218359"/>
              <a:gd name="connsiteY188" fmla="*/ 1699173 h 1699173"/>
              <a:gd name="connsiteX189" fmla="*/ 2159760 w 11218359"/>
              <a:gd name="connsiteY189" fmla="*/ 1699173 h 1699173"/>
              <a:gd name="connsiteX190" fmla="*/ 2171200 w 11218359"/>
              <a:gd name="connsiteY190" fmla="*/ 1699173 h 1699173"/>
              <a:gd name="connsiteX191" fmla="*/ 2182640 w 11218359"/>
              <a:gd name="connsiteY191" fmla="*/ 1699173 h 1699173"/>
              <a:gd name="connsiteX192" fmla="*/ 2194079 w 11218359"/>
              <a:gd name="connsiteY192" fmla="*/ 1699173 h 1699173"/>
              <a:gd name="connsiteX193" fmla="*/ 2205519 w 11218359"/>
              <a:gd name="connsiteY193" fmla="*/ 1699173 h 1699173"/>
              <a:gd name="connsiteX194" fmla="*/ 2216958 w 11218359"/>
              <a:gd name="connsiteY194" fmla="*/ 1699173 h 1699173"/>
              <a:gd name="connsiteX195" fmla="*/ 2228393 w 11218359"/>
              <a:gd name="connsiteY195" fmla="*/ 1699173 h 1699173"/>
              <a:gd name="connsiteX196" fmla="*/ 2239837 w 11218359"/>
              <a:gd name="connsiteY196" fmla="*/ 1699173 h 1699173"/>
              <a:gd name="connsiteX197" fmla="*/ 2251272 w 11218359"/>
              <a:gd name="connsiteY197" fmla="*/ 1699173 h 1699173"/>
              <a:gd name="connsiteX198" fmla="*/ 2262716 w 11218359"/>
              <a:gd name="connsiteY198" fmla="*/ 1699173 h 1699173"/>
              <a:gd name="connsiteX199" fmla="*/ 2274151 w 11218359"/>
              <a:gd name="connsiteY199" fmla="*/ 1699173 h 1699173"/>
              <a:gd name="connsiteX200" fmla="*/ 2285591 w 11218359"/>
              <a:gd name="connsiteY200" fmla="*/ 1699173 h 1699173"/>
              <a:gd name="connsiteX201" fmla="*/ 2297030 w 11218359"/>
              <a:gd name="connsiteY201" fmla="*/ 1699173 h 1699173"/>
              <a:gd name="connsiteX202" fmla="*/ 2308470 w 11218359"/>
              <a:gd name="connsiteY202" fmla="*/ 1699173 h 1699173"/>
              <a:gd name="connsiteX203" fmla="*/ 2319909 w 11218359"/>
              <a:gd name="connsiteY203" fmla="*/ 1699173 h 1699173"/>
              <a:gd name="connsiteX204" fmla="*/ 2331349 w 11218359"/>
              <a:gd name="connsiteY204" fmla="*/ 1699173 h 1699173"/>
              <a:gd name="connsiteX205" fmla="*/ 2342788 w 11218359"/>
              <a:gd name="connsiteY205" fmla="*/ 1699173 h 1699173"/>
              <a:gd name="connsiteX206" fmla="*/ 2354228 w 11218359"/>
              <a:gd name="connsiteY206" fmla="*/ 1699173 h 1699173"/>
              <a:gd name="connsiteX207" fmla="*/ 2365667 w 11218359"/>
              <a:gd name="connsiteY207" fmla="*/ 1699173 h 1699173"/>
              <a:gd name="connsiteX208" fmla="*/ 2377107 w 11218359"/>
              <a:gd name="connsiteY208" fmla="*/ 1699173 h 1699173"/>
              <a:gd name="connsiteX209" fmla="*/ 2388546 w 11218359"/>
              <a:gd name="connsiteY209" fmla="*/ 1699173 h 1699173"/>
              <a:gd name="connsiteX210" fmla="*/ 2399986 w 11218359"/>
              <a:gd name="connsiteY210" fmla="*/ 1699173 h 1699173"/>
              <a:gd name="connsiteX211" fmla="*/ 2411425 w 11218359"/>
              <a:gd name="connsiteY211" fmla="*/ 1699173 h 1699173"/>
              <a:gd name="connsiteX212" fmla="*/ 2422865 w 11218359"/>
              <a:gd name="connsiteY212" fmla="*/ 1699173 h 1699173"/>
              <a:gd name="connsiteX213" fmla="*/ 2434304 w 11218359"/>
              <a:gd name="connsiteY213" fmla="*/ 1699173 h 1699173"/>
              <a:gd name="connsiteX214" fmla="*/ 2445744 w 11218359"/>
              <a:gd name="connsiteY214" fmla="*/ 1699173 h 1699173"/>
              <a:gd name="connsiteX215" fmla="*/ 2457184 w 11218359"/>
              <a:gd name="connsiteY215" fmla="*/ 1699173 h 1699173"/>
              <a:gd name="connsiteX216" fmla="*/ 2468623 w 11218359"/>
              <a:gd name="connsiteY216" fmla="*/ 1699173 h 1699173"/>
              <a:gd name="connsiteX217" fmla="*/ 2480062 w 11218359"/>
              <a:gd name="connsiteY217" fmla="*/ 1699173 h 1699173"/>
              <a:gd name="connsiteX218" fmla="*/ 2491502 w 11218359"/>
              <a:gd name="connsiteY218" fmla="*/ 1699173 h 1699173"/>
              <a:gd name="connsiteX219" fmla="*/ 2502942 w 11218359"/>
              <a:gd name="connsiteY219" fmla="*/ 1699173 h 1699173"/>
              <a:gd name="connsiteX220" fmla="*/ 2514381 w 11218359"/>
              <a:gd name="connsiteY220" fmla="*/ 1699173 h 1699173"/>
              <a:gd name="connsiteX221" fmla="*/ 2525821 w 11218359"/>
              <a:gd name="connsiteY221" fmla="*/ 1699173 h 1699173"/>
              <a:gd name="connsiteX222" fmla="*/ 2537260 w 11218359"/>
              <a:gd name="connsiteY222" fmla="*/ 1699173 h 1699173"/>
              <a:gd name="connsiteX223" fmla="*/ 2548700 w 11218359"/>
              <a:gd name="connsiteY223" fmla="*/ 1699173 h 1699173"/>
              <a:gd name="connsiteX224" fmla="*/ 2560139 w 11218359"/>
              <a:gd name="connsiteY224" fmla="*/ 1699173 h 1699173"/>
              <a:gd name="connsiteX225" fmla="*/ 2571579 w 11218359"/>
              <a:gd name="connsiteY225" fmla="*/ 1699173 h 1699173"/>
              <a:gd name="connsiteX226" fmla="*/ 2583018 w 11218359"/>
              <a:gd name="connsiteY226" fmla="*/ 1699173 h 1699173"/>
              <a:gd name="connsiteX227" fmla="*/ 2594458 w 11218359"/>
              <a:gd name="connsiteY227" fmla="*/ 1699173 h 1699173"/>
              <a:gd name="connsiteX228" fmla="*/ 2605897 w 11218359"/>
              <a:gd name="connsiteY228" fmla="*/ 1699173 h 1699173"/>
              <a:gd name="connsiteX229" fmla="*/ 2617337 w 11218359"/>
              <a:gd name="connsiteY229" fmla="*/ 1699173 h 1699173"/>
              <a:gd name="connsiteX230" fmla="*/ 2628776 w 11218359"/>
              <a:gd name="connsiteY230" fmla="*/ 1699173 h 1699173"/>
              <a:gd name="connsiteX231" fmla="*/ 2640216 w 11218359"/>
              <a:gd name="connsiteY231" fmla="*/ 1699173 h 1699173"/>
              <a:gd name="connsiteX232" fmla="*/ 2651655 w 11218359"/>
              <a:gd name="connsiteY232" fmla="*/ 1699173 h 1699173"/>
              <a:gd name="connsiteX233" fmla="*/ 2663095 w 11218359"/>
              <a:gd name="connsiteY233" fmla="*/ 1699173 h 1699173"/>
              <a:gd name="connsiteX234" fmla="*/ 2674535 w 11218359"/>
              <a:gd name="connsiteY234" fmla="*/ 1699173 h 1699173"/>
              <a:gd name="connsiteX235" fmla="*/ 2685974 w 11218359"/>
              <a:gd name="connsiteY235" fmla="*/ 1699173 h 1699173"/>
              <a:gd name="connsiteX236" fmla="*/ 2697413 w 11218359"/>
              <a:gd name="connsiteY236" fmla="*/ 1699173 h 1699173"/>
              <a:gd name="connsiteX237" fmla="*/ 2708853 w 11218359"/>
              <a:gd name="connsiteY237" fmla="*/ 1699173 h 1699173"/>
              <a:gd name="connsiteX238" fmla="*/ 2720293 w 11218359"/>
              <a:gd name="connsiteY238" fmla="*/ 1699173 h 1699173"/>
              <a:gd name="connsiteX239" fmla="*/ 2731727 w 11218359"/>
              <a:gd name="connsiteY239" fmla="*/ 1699173 h 1699173"/>
              <a:gd name="connsiteX240" fmla="*/ 2743172 w 11218359"/>
              <a:gd name="connsiteY240" fmla="*/ 1699173 h 1699173"/>
              <a:gd name="connsiteX241" fmla="*/ 2754611 w 11218359"/>
              <a:gd name="connsiteY241" fmla="*/ 1699173 h 1699173"/>
              <a:gd name="connsiteX242" fmla="*/ 2766046 w 11218359"/>
              <a:gd name="connsiteY242" fmla="*/ 1699173 h 1699173"/>
              <a:gd name="connsiteX243" fmla="*/ 2777490 w 11218359"/>
              <a:gd name="connsiteY243" fmla="*/ 1699173 h 1699173"/>
              <a:gd name="connsiteX244" fmla="*/ 2788925 w 11218359"/>
              <a:gd name="connsiteY244" fmla="*/ 1699173 h 1699173"/>
              <a:gd name="connsiteX245" fmla="*/ 2800364 w 11218359"/>
              <a:gd name="connsiteY245" fmla="*/ 1699173 h 1699173"/>
              <a:gd name="connsiteX246" fmla="*/ 2811804 w 11218359"/>
              <a:gd name="connsiteY246" fmla="*/ 1699173 h 1699173"/>
              <a:gd name="connsiteX247" fmla="*/ 2823243 w 11218359"/>
              <a:gd name="connsiteY247" fmla="*/ 1699173 h 1699173"/>
              <a:gd name="connsiteX248" fmla="*/ 2834683 w 11218359"/>
              <a:gd name="connsiteY248" fmla="*/ 1699173 h 1699173"/>
              <a:gd name="connsiteX249" fmla="*/ 2846123 w 11218359"/>
              <a:gd name="connsiteY249" fmla="*/ 1699173 h 1699173"/>
              <a:gd name="connsiteX250" fmla="*/ 2857562 w 11218359"/>
              <a:gd name="connsiteY250" fmla="*/ 1699173 h 1699173"/>
              <a:gd name="connsiteX251" fmla="*/ 2869001 w 11218359"/>
              <a:gd name="connsiteY251" fmla="*/ 1699173 h 1699173"/>
              <a:gd name="connsiteX252" fmla="*/ 2880441 w 11218359"/>
              <a:gd name="connsiteY252" fmla="*/ 1699173 h 1699173"/>
              <a:gd name="connsiteX253" fmla="*/ 2891881 w 11218359"/>
              <a:gd name="connsiteY253" fmla="*/ 1699173 h 1699173"/>
              <a:gd name="connsiteX254" fmla="*/ 2903320 w 11218359"/>
              <a:gd name="connsiteY254" fmla="*/ 1699173 h 1699173"/>
              <a:gd name="connsiteX255" fmla="*/ 2914760 w 11218359"/>
              <a:gd name="connsiteY255" fmla="*/ 1699173 h 1699173"/>
              <a:gd name="connsiteX256" fmla="*/ 2926199 w 11218359"/>
              <a:gd name="connsiteY256" fmla="*/ 1699173 h 1699173"/>
              <a:gd name="connsiteX257" fmla="*/ 2937639 w 11218359"/>
              <a:gd name="connsiteY257" fmla="*/ 1699173 h 1699173"/>
              <a:gd name="connsiteX258" fmla="*/ 2949078 w 11218359"/>
              <a:gd name="connsiteY258" fmla="*/ 1699173 h 1699173"/>
              <a:gd name="connsiteX259" fmla="*/ 2960518 w 11218359"/>
              <a:gd name="connsiteY259" fmla="*/ 1699173 h 1699173"/>
              <a:gd name="connsiteX260" fmla="*/ 2971957 w 11218359"/>
              <a:gd name="connsiteY260" fmla="*/ 1699173 h 1699173"/>
              <a:gd name="connsiteX261" fmla="*/ 2983397 w 11218359"/>
              <a:gd name="connsiteY261" fmla="*/ 1699173 h 1699173"/>
              <a:gd name="connsiteX262" fmla="*/ 2994837 w 11218359"/>
              <a:gd name="connsiteY262" fmla="*/ 1699173 h 1699173"/>
              <a:gd name="connsiteX263" fmla="*/ 3006276 w 11218359"/>
              <a:gd name="connsiteY263" fmla="*/ 1699173 h 1699173"/>
              <a:gd name="connsiteX264" fmla="*/ 3017715 w 11218359"/>
              <a:gd name="connsiteY264" fmla="*/ 1699173 h 1699173"/>
              <a:gd name="connsiteX265" fmla="*/ 3029155 w 11218359"/>
              <a:gd name="connsiteY265" fmla="*/ 1699173 h 1699173"/>
              <a:gd name="connsiteX266" fmla="*/ 3040594 w 11218359"/>
              <a:gd name="connsiteY266" fmla="*/ 1699173 h 1699173"/>
              <a:gd name="connsiteX267" fmla="*/ 3052034 w 11218359"/>
              <a:gd name="connsiteY267" fmla="*/ 1699173 h 1699173"/>
              <a:gd name="connsiteX268" fmla="*/ 3063474 w 11218359"/>
              <a:gd name="connsiteY268" fmla="*/ 1699173 h 1699173"/>
              <a:gd name="connsiteX269" fmla="*/ 3074913 w 11218359"/>
              <a:gd name="connsiteY269" fmla="*/ 1699173 h 1699173"/>
              <a:gd name="connsiteX270" fmla="*/ 3086352 w 11218359"/>
              <a:gd name="connsiteY270" fmla="*/ 1699173 h 1699173"/>
              <a:gd name="connsiteX271" fmla="*/ 3097792 w 11218359"/>
              <a:gd name="connsiteY271" fmla="*/ 1699173 h 1699173"/>
              <a:gd name="connsiteX272" fmla="*/ 3109232 w 11218359"/>
              <a:gd name="connsiteY272" fmla="*/ 1699173 h 1699173"/>
              <a:gd name="connsiteX273" fmla="*/ 3120671 w 11218359"/>
              <a:gd name="connsiteY273" fmla="*/ 1699173 h 1699173"/>
              <a:gd name="connsiteX274" fmla="*/ 3132111 w 11218359"/>
              <a:gd name="connsiteY274" fmla="*/ 1699173 h 1699173"/>
              <a:gd name="connsiteX275" fmla="*/ 3143550 w 11218359"/>
              <a:gd name="connsiteY275" fmla="*/ 1699173 h 1699173"/>
              <a:gd name="connsiteX276" fmla="*/ 3154990 w 11218359"/>
              <a:gd name="connsiteY276" fmla="*/ 1699173 h 1699173"/>
              <a:gd name="connsiteX277" fmla="*/ 3166429 w 11218359"/>
              <a:gd name="connsiteY277" fmla="*/ 1699173 h 1699173"/>
              <a:gd name="connsiteX278" fmla="*/ 3177869 w 11218359"/>
              <a:gd name="connsiteY278" fmla="*/ 1699173 h 1699173"/>
              <a:gd name="connsiteX279" fmla="*/ 3189308 w 11218359"/>
              <a:gd name="connsiteY279" fmla="*/ 1699173 h 1699173"/>
              <a:gd name="connsiteX280" fmla="*/ 3200748 w 11218359"/>
              <a:gd name="connsiteY280" fmla="*/ 1699173 h 1699173"/>
              <a:gd name="connsiteX281" fmla="*/ 3212187 w 11218359"/>
              <a:gd name="connsiteY281" fmla="*/ 1699173 h 1699173"/>
              <a:gd name="connsiteX282" fmla="*/ 3223627 w 11218359"/>
              <a:gd name="connsiteY282" fmla="*/ 1699173 h 1699173"/>
              <a:gd name="connsiteX283" fmla="*/ 3235066 w 11218359"/>
              <a:gd name="connsiteY283" fmla="*/ 1699173 h 1699173"/>
              <a:gd name="connsiteX284" fmla="*/ 3246501 w 11218359"/>
              <a:gd name="connsiteY284" fmla="*/ 1699173 h 1699173"/>
              <a:gd name="connsiteX285" fmla="*/ 3257945 w 11218359"/>
              <a:gd name="connsiteY285" fmla="*/ 1699173 h 1699173"/>
              <a:gd name="connsiteX286" fmla="*/ 3269385 w 11218359"/>
              <a:gd name="connsiteY286" fmla="*/ 1699173 h 1699173"/>
              <a:gd name="connsiteX287" fmla="*/ 3280825 w 11218359"/>
              <a:gd name="connsiteY287" fmla="*/ 1699173 h 1699173"/>
              <a:gd name="connsiteX288" fmla="*/ 3292264 w 11218359"/>
              <a:gd name="connsiteY288" fmla="*/ 1699173 h 1699173"/>
              <a:gd name="connsiteX289" fmla="*/ 3303699 w 11218359"/>
              <a:gd name="connsiteY289" fmla="*/ 1699173 h 1699173"/>
              <a:gd name="connsiteX290" fmla="*/ 3315143 w 11218359"/>
              <a:gd name="connsiteY290" fmla="*/ 1699173 h 1699173"/>
              <a:gd name="connsiteX291" fmla="*/ 3326578 w 11218359"/>
              <a:gd name="connsiteY291" fmla="*/ 1699173 h 1699173"/>
              <a:gd name="connsiteX292" fmla="*/ 3338017 w 11218359"/>
              <a:gd name="connsiteY292" fmla="*/ 1699173 h 1699173"/>
              <a:gd name="connsiteX293" fmla="*/ 3349457 w 11218359"/>
              <a:gd name="connsiteY293" fmla="*/ 1699173 h 1699173"/>
              <a:gd name="connsiteX294" fmla="*/ 3360896 w 11218359"/>
              <a:gd name="connsiteY294" fmla="*/ 1699173 h 1699173"/>
              <a:gd name="connsiteX295" fmla="*/ 3372336 w 11218359"/>
              <a:gd name="connsiteY295" fmla="*/ 1699173 h 1699173"/>
              <a:gd name="connsiteX296" fmla="*/ 3383776 w 11218359"/>
              <a:gd name="connsiteY296" fmla="*/ 1699173 h 1699173"/>
              <a:gd name="connsiteX297" fmla="*/ 3395215 w 11218359"/>
              <a:gd name="connsiteY297" fmla="*/ 1699173 h 1699173"/>
              <a:gd name="connsiteX298" fmla="*/ 3406654 w 11218359"/>
              <a:gd name="connsiteY298" fmla="*/ 1699173 h 1699173"/>
              <a:gd name="connsiteX299" fmla="*/ 3418094 w 11218359"/>
              <a:gd name="connsiteY299" fmla="*/ 1699173 h 1699173"/>
              <a:gd name="connsiteX300" fmla="*/ 3429534 w 11218359"/>
              <a:gd name="connsiteY300" fmla="*/ 1699173 h 1699173"/>
              <a:gd name="connsiteX301" fmla="*/ 3440973 w 11218359"/>
              <a:gd name="connsiteY301" fmla="*/ 1699173 h 1699173"/>
              <a:gd name="connsiteX302" fmla="*/ 3452413 w 11218359"/>
              <a:gd name="connsiteY302" fmla="*/ 1699173 h 1699173"/>
              <a:gd name="connsiteX303" fmla="*/ 3463852 w 11218359"/>
              <a:gd name="connsiteY303" fmla="*/ 1699173 h 1699173"/>
              <a:gd name="connsiteX304" fmla="*/ 3475292 w 11218359"/>
              <a:gd name="connsiteY304" fmla="*/ 1699173 h 1699173"/>
              <a:gd name="connsiteX305" fmla="*/ 3486731 w 11218359"/>
              <a:gd name="connsiteY305" fmla="*/ 1699173 h 1699173"/>
              <a:gd name="connsiteX306" fmla="*/ 3498171 w 11218359"/>
              <a:gd name="connsiteY306" fmla="*/ 1699173 h 1699173"/>
              <a:gd name="connsiteX307" fmla="*/ 3509610 w 11218359"/>
              <a:gd name="connsiteY307" fmla="*/ 1699173 h 1699173"/>
              <a:gd name="connsiteX308" fmla="*/ 3521050 w 11218359"/>
              <a:gd name="connsiteY308" fmla="*/ 1699173 h 1699173"/>
              <a:gd name="connsiteX309" fmla="*/ 3532489 w 11218359"/>
              <a:gd name="connsiteY309" fmla="*/ 1699173 h 1699173"/>
              <a:gd name="connsiteX310" fmla="*/ 3543929 w 11218359"/>
              <a:gd name="connsiteY310" fmla="*/ 1699173 h 1699173"/>
              <a:gd name="connsiteX311" fmla="*/ 3555368 w 11218359"/>
              <a:gd name="connsiteY311" fmla="*/ 1699173 h 1699173"/>
              <a:gd name="connsiteX312" fmla="*/ 3566808 w 11218359"/>
              <a:gd name="connsiteY312" fmla="*/ 1699173 h 1699173"/>
              <a:gd name="connsiteX313" fmla="*/ 3578247 w 11218359"/>
              <a:gd name="connsiteY313" fmla="*/ 1699173 h 1699173"/>
              <a:gd name="connsiteX314" fmla="*/ 3589687 w 11218359"/>
              <a:gd name="connsiteY314" fmla="*/ 1699173 h 1699173"/>
              <a:gd name="connsiteX315" fmla="*/ 3601127 w 11218359"/>
              <a:gd name="connsiteY315" fmla="*/ 1699173 h 1699173"/>
              <a:gd name="connsiteX316" fmla="*/ 3612566 w 11218359"/>
              <a:gd name="connsiteY316" fmla="*/ 1699173 h 1699173"/>
              <a:gd name="connsiteX317" fmla="*/ 3624005 w 11218359"/>
              <a:gd name="connsiteY317" fmla="*/ 1699173 h 1699173"/>
              <a:gd name="connsiteX318" fmla="*/ 3635445 w 11218359"/>
              <a:gd name="connsiteY318" fmla="*/ 1699173 h 1699173"/>
              <a:gd name="connsiteX319" fmla="*/ 3646885 w 11218359"/>
              <a:gd name="connsiteY319" fmla="*/ 1699173 h 1699173"/>
              <a:gd name="connsiteX320" fmla="*/ 3658324 w 11218359"/>
              <a:gd name="connsiteY320" fmla="*/ 1699173 h 1699173"/>
              <a:gd name="connsiteX321" fmla="*/ 3669764 w 11218359"/>
              <a:gd name="connsiteY321" fmla="*/ 1699173 h 1699173"/>
              <a:gd name="connsiteX322" fmla="*/ 3681203 w 11218359"/>
              <a:gd name="connsiteY322" fmla="*/ 1699173 h 1699173"/>
              <a:gd name="connsiteX323" fmla="*/ 3692643 w 11218359"/>
              <a:gd name="connsiteY323" fmla="*/ 1699173 h 1699173"/>
              <a:gd name="connsiteX324" fmla="*/ 3704082 w 11218359"/>
              <a:gd name="connsiteY324" fmla="*/ 1699173 h 1699173"/>
              <a:gd name="connsiteX325" fmla="*/ 3715522 w 11218359"/>
              <a:gd name="connsiteY325" fmla="*/ 1699173 h 1699173"/>
              <a:gd name="connsiteX326" fmla="*/ 3726961 w 11218359"/>
              <a:gd name="connsiteY326" fmla="*/ 1699173 h 1699173"/>
              <a:gd name="connsiteX327" fmla="*/ 3738401 w 11218359"/>
              <a:gd name="connsiteY327" fmla="*/ 1699173 h 1699173"/>
              <a:gd name="connsiteX328" fmla="*/ 3749840 w 11218359"/>
              <a:gd name="connsiteY328" fmla="*/ 1699173 h 1699173"/>
              <a:gd name="connsiteX329" fmla="*/ 3761280 w 11218359"/>
              <a:gd name="connsiteY329" fmla="*/ 1699173 h 1699173"/>
              <a:gd name="connsiteX330" fmla="*/ 3772719 w 11218359"/>
              <a:gd name="connsiteY330" fmla="*/ 1699173 h 1699173"/>
              <a:gd name="connsiteX331" fmla="*/ 3784154 w 11218359"/>
              <a:gd name="connsiteY331" fmla="*/ 1699173 h 1699173"/>
              <a:gd name="connsiteX332" fmla="*/ 3795598 w 11218359"/>
              <a:gd name="connsiteY332" fmla="*/ 1699173 h 1699173"/>
              <a:gd name="connsiteX333" fmla="*/ 3807033 w 11218359"/>
              <a:gd name="connsiteY333" fmla="*/ 1699173 h 1699173"/>
              <a:gd name="connsiteX334" fmla="*/ 3818473 w 11218359"/>
              <a:gd name="connsiteY334" fmla="*/ 1699173 h 1699173"/>
              <a:gd name="connsiteX335" fmla="*/ 3829917 w 11218359"/>
              <a:gd name="connsiteY335" fmla="*/ 1699173 h 1699173"/>
              <a:gd name="connsiteX336" fmla="*/ 3841352 w 11218359"/>
              <a:gd name="connsiteY336" fmla="*/ 1699173 h 1699173"/>
              <a:gd name="connsiteX337" fmla="*/ 3852791 w 11218359"/>
              <a:gd name="connsiteY337" fmla="*/ 1699173 h 1699173"/>
              <a:gd name="connsiteX338" fmla="*/ 3864231 w 11218359"/>
              <a:gd name="connsiteY338" fmla="*/ 1699173 h 1699173"/>
              <a:gd name="connsiteX339" fmla="*/ 3875670 w 11218359"/>
              <a:gd name="connsiteY339" fmla="*/ 1699173 h 1699173"/>
              <a:gd name="connsiteX340" fmla="*/ 3887110 w 11218359"/>
              <a:gd name="connsiteY340" fmla="*/ 1699173 h 1699173"/>
              <a:gd name="connsiteX341" fmla="*/ 3898549 w 11218359"/>
              <a:gd name="connsiteY341" fmla="*/ 1699173 h 1699173"/>
              <a:gd name="connsiteX342" fmla="*/ 3909989 w 11218359"/>
              <a:gd name="connsiteY342" fmla="*/ 1699173 h 1699173"/>
              <a:gd name="connsiteX343" fmla="*/ 3921447 w 11218359"/>
              <a:gd name="connsiteY343" fmla="*/ 1699173 h 1699173"/>
              <a:gd name="connsiteX344" fmla="*/ 3932878 w 11218359"/>
              <a:gd name="connsiteY344" fmla="*/ 1699173 h 1699173"/>
              <a:gd name="connsiteX345" fmla="*/ 3944307 w 11218359"/>
              <a:gd name="connsiteY345" fmla="*/ 1699173 h 1699173"/>
              <a:gd name="connsiteX346" fmla="*/ 3955737 w 11218359"/>
              <a:gd name="connsiteY346" fmla="*/ 1699173 h 1699173"/>
              <a:gd name="connsiteX347" fmla="*/ 3967167 w 11218359"/>
              <a:gd name="connsiteY347" fmla="*/ 1699173 h 1699173"/>
              <a:gd name="connsiteX348" fmla="*/ 3978645 w 11218359"/>
              <a:gd name="connsiteY348" fmla="*/ 1699173 h 1699173"/>
              <a:gd name="connsiteX349" fmla="*/ 3990075 w 11218359"/>
              <a:gd name="connsiteY349" fmla="*/ 1699173 h 1699173"/>
              <a:gd name="connsiteX350" fmla="*/ 4001505 w 11218359"/>
              <a:gd name="connsiteY350" fmla="*/ 1699173 h 1699173"/>
              <a:gd name="connsiteX351" fmla="*/ 4012935 w 11218359"/>
              <a:gd name="connsiteY351" fmla="*/ 1699173 h 1699173"/>
              <a:gd name="connsiteX352" fmla="*/ 4024365 w 11218359"/>
              <a:gd name="connsiteY352" fmla="*/ 1699173 h 1699173"/>
              <a:gd name="connsiteX353" fmla="*/ 4035843 w 11218359"/>
              <a:gd name="connsiteY353" fmla="*/ 1699173 h 1699173"/>
              <a:gd name="connsiteX354" fmla="*/ 4047273 w 11218359"/>
              <a:gd name="connsiteY354" fmla="*/ 1699173 h 1699173"/>
              <a:gd name="connsiteX355" fmla="*/ 4058702 w 11218359"/>
              <a:gd name="connsiteY355" fmla="*/ 1699173 h 1699173"/>
              <a:gd name="connsiteX356" fmla="*/ 4070133 w 11218359"/>
              <a:gd name="connsiteY356" fmla="*/ 1699173 h 1699173"/>
              <a:gd name="connsiteX357" fmla="*/ 4081563 w 11218359"/>
              <a:gd name="connsiteY357" fmla="*/ 1699173 h 1699173"/>
              <a:gd name="connsiteX358" fmla="*/ 4093040 w 11218359"/>
              <a:gd name="connsiteY358" fmla="*/ 1699173 h 1699173"/>
              <a:gd name="connsiteX359" fmla="*/ 4104471 w 11218359"/>
              <a:gd name="connsiteY359" fmla="*/ 1699173 h 1699173"/>
              <a:gd name="connsiteX360" fmla="*/ 4115900 w 11218359"/>
              <a:gd name="connsiteY360" fmla="*/ 1699173 h 1699173"/>
              <a:gd name="connsiteX361" fmla="*/ 4127330 w 11218359"/>
              <a:gd name="connsiteY361" fmla="*/ 1699173 h 1699173"/>
              <a:gd name="connsiteX362" fmla="*/ 4138760 w 11218359"/>
              <a:gd name="connsiteY362" fmla="*/ 1699173 h 1699173"/>
              <a:gd name="connsiteX363" fmla="*/ 4150238 w 11218359"/>
              <a:gd name="connsiteY363" fmla="*/ 1699173 h 1699173"/>
              <a:gd name="connsiteX364" fmla="*/ 4161668 w 11218359"/>
              <a:gd name="connsiteY364" fmla="*/ 1699173 h 1699173"/>
              <a:gd name="connsiteX365" fmla="*/ 4173098 w 11218359"/>
              <a:gd name="connsiteY365" fmla="*/ 1699173 h 1699173"/>
              <a:gd name="connsiteX366" fmla="*/ 4184528 w 11218359"/>
              <a:gd name="connsiteY366" fmla="*/ 1699173 h 1699173"/>
              <a:gd name="connsiteX367" fmla="*/ 4195958 w 11218359"/>
              <a:gd name="connsiteY367" fmla="*/ 1699173 h 1699173"/>
              <a:gd name="connsiteX368" fmla="*/ 4207436 w 11218359"/>
              <a:gd name="connsiteY368" fmla="*/ 1699173 h 1699173"/>
              <a:gd name="connsiteX369" fmla="*/ 4218865 w 11218359"/>
              <a:gd name="connsiteY369" fmla="*/ 1699173 h 1699173"/>
              <a:gd name="connsiteX370" fmla="*/ 4230296 w 11218359"/>
              <a:gd name="connsiteY370" fmla="*/ 1699173 h 1699173"/>
              <a:gd name="connsiteX371" fmla="*/ 4241726 w 11218359"/>
              <a:gd name="connsiteY371" fmla="*/ 1699173 h 1699173"/>
              <a:gd name="connsiteX372" fmla="*/ 4253156 w 11218359"/>
              <a:gd name="connsiteY372" fmla="*/ 1699173 h 1699173"/>
              <a:gd name="connsiteX373" fmla="*/ 4264634 w 11218359"/>
              <a:gd name="connsiteY373" fmla="*/ 1699173 h 1699173"/>
              <a:gd name="connsiteX374" fmla="*/ 4276063 w 11218359"/>
              <a:gd name="connsiteY374" fmla="*/ 1699173 h 1699173"/>
              <a:gd name="connsiteX375" fmla="*/ 4287493 w 11218359"/>
              <a:gd name="connsiteY375" fmla="*/ 1699173 h 1699173"/>
              <a:gd name="connsiteX376" fmla="*/ 4298923 w 11218359"/>
              <a:gd name="connsiteY376" fmla="*/ 1699173 h 1699173"/>
              <a:gd name="connsiteX377" fmla="*/ 4310353 w 11218359"/>
              <a:gd name="connsiteY377" fmla="*/ 1699173 h 1699173"/>
              <a:gd name="connsiteX378" fmla="*/ 4321831 w 11218359"/>
              <a:gd name="connsiteY378" fmla="*/ 1699173 h 1699173"/>
              <a:gd name="connsiteX379" fmla="*/ 4333261 w 11218359"/>
              <a:gd name="connsiteY379" fmla="*/ 1699173 h 1699173"/>
              <a:gd name="connsiteX380" fmla="*/ 4344691 w 11218359"/>
              <a:gd name="connsiteY380" fmla="*/ 1699173 h 1699173"/>
              <a:gd name="connsiteX381" fmla="*/ 4356121 w 11218359"/>
              <a:gd name="connsiteY381" fmla="*/ 1699173 h 1699173"/>
              <a:gd name="connsiteX382" fmla="*/ 4367551 w 11218359"/>
              <a:gd name="connsiteY382" fmla="*/ 1699173 h 1699173"/>
              <a:gd name="connsiteX383" fmla="*/ 4379028 w 11218359"/>
              <a:gd name="connsiteY383" fmla="*/ 1699173 h 1699173"/>
              <a:gd name="connsiteX384" fmla="*/ 4390458 w 11218359"/>
              <a:gd name="connsiteY384" fmla="*/ 1699173 h 1699173"/>
              <a:gd name="connsiteX385" fmla="*/ 4401889 w 11218359"/>
              <a:gd name="connsiteY385" fmla="*/ 1699173 h 1699173"/>
              <a:gd name="connsiteX386" fmla="*/ 4413319 w 11218359"/>
              <a:gd name="connsiteY386" fmla="*/ 1699173 h 1699173"/>
              <a:gd name="connsiteX387" fmla="*/ 4424749 w 11218359"/>
              <a:gd name="connsiteY387" fmla="*/ 1699173 h 1699173"/>
              <a:gd name="connsiteX388" fmla="*/ 4436226 w 11218359"/>
              <a:gd name="connsiteY388" fmla="*/ 1699173 h 1699173"/>
              <a:gd name="connsiteX389" fmla="*/ 4447656 w 11218359"/>
              <a:gd name="connsiteY389" fmla="*/ 1699173 h 1699173"/>
              <a:gd name="connsiteX390" fmla="*/ 4459086 w 11218359"/>
              <a:gd name="connsiteY390" fmla="*/ 1699173 h 1699173"/>
              <a:gd name="connsiteX391" fmla="*/ 4470516 w 11218359"/>
              <a:gd name="connsiteY391" fmla="*/ 1699173 h 1699173"/>
              <a:gd name="connsiteX392" fmla="*/ 4481946 w 11218359"/>
              <a:gd name="connsiteY392" fmla="*/ 1699173 h 1699173"/>
              <a:gd name="connsiteX393" fmla="*/ 4493424 w 11218359"/>
              <a:gd name="connsiteY393" fmla="*/ 1699173 h 1699173"/>
              <a:gd name="connsiteX394" fmla="*/ 4504854 w 11218359"/>
              <a:gd name="connsiteY394" fmla="*/ 1699173 h 1699173"/>
              <a:gd name="connsiteX395" fmla="*/ 4516284 w 11218359"/>
              <a:gd name="connsiteY395" fmla="*/ 1699173 h 1699173"/>
              <a:gd name="connsiteX396" fmla="*/ 4527714 w 11218359"/>
              <a:gd name="connsiteY396" fmla="*/ 1699173 h 1699173"/>
              <a:gd name="connsiteX397" fmla="*/ 4539144 w 11218359"/>
              <a:gd name="connsiteY397" fmla="*/ 1699173 h 1699173"/>
              <a:gd name="connsiteX398" fmla="*/ 4550621 w 11218359"/>
              <a:gd name="connsiteY398" fmla="*/ 1699173 h 1699173"/>
              <a:gd name="connsiteX399" fmla="*/ 4562051 w 11218359"/>
              <a:gd name="connsiteY399" fmla="*/ 1699173 h 1699173"/>
              <a:gd name="connsiteX400" fmla="*/ 4573482 w 11218359"/>
              <a:gd name="connsiteY400" fmla="*/ 1699173 h 1699173"/>
              <a:gd name="connsiteX401" fmla="*/ 4584912 w 11218359"/>
              <a:gd name="connsiteY401" fmla="*/ 1699173 h 1699173"/>
              <a:gd name="connsiteX402" fmla="*/ 4596341 w 11218359"/>
              <a:gd name="connsiteY402" fmla="*/ 1699173 h 1699173"/>
              <a:gd name="connsiteX403" fmla="*/ 4607771 w 11218359"/>
              <a:gd name="connsiteY403" fmla="*/ 1699173 h 1699173"/>
              <a:gd name="connsiteX404" fmla="*/ 4619249 w 11218359"/>
              <a:gd name="connsiteY404" fmla="*/ 1699173 h 1699173"/>
              <a:gd name="connsiteX405" fmla="*/ 4630679 w 11218359"/>
              <a:gd name="connsiteY405" fmla="*/ 1699173 h 1699173"/>
              <a:gd name="connsiteX406" fmla="*/ 4642109 w 11218359"/>
              <a:gd name="connsiteY406" fmla="*/ 1699173 h 1699173"/>
              <a:gd name="connsiteX407" fmla="*/ 4653539 w 11218359"/>
              <a:gd name="connsiteY407" fmla="*/ 1699173 h 1699173"/>
              <a:gd name="connsiteX408" fmla="*/ 4664969 w 11218359"/>
              <a:gd name="connsiteY408" fmla="*/ 1699173 h 1699173"/>
              <a:gd name="connsiteX409" fmla="*/ 4676447 w 11218359"/>
              <a:gd name="connsiteY409" fmla="*/ 1699173 h 1699173"/>
              <a:gd name="connsiteX410" fmla="*/ 4687877 w 11218359"/>
              <a:gd name="connsiteY410" fmla="*/ 1699173 h 1699173"/>
              <a:gd name="connsiteX411" fmla="*/ 4699306 w 11218359"/>
              <a:gd name="connsiteY411" fmla="*/ 1699173 h 1699173"/>
              <a:gd name="connsiteX412" fmla="*/ 4710737 w 11218359"/>
              <a:gd name="connsiteY412" fmla="*/ 1699173 h 1699173"/>
              <a:gd name="connsiteX413" fmla="*/ 4722167 w 11218359"/>
              <a:gd name="connsiteY413" fmla="*/ 1699173 h 1699173"/>
              <a:gd name="connsiteX414" fmla="*/ 4733644 w 11218359"/>
              <a:gd name="connsiteY414" fmla="*/ 1699173 h 1699173"/>
              <a:gd name="connsiteX415" fmla="*/ 4745075 w 11218359"/>
              <a:gd name="connsiteY415" fmla="*/ 1699173 h 1699173"/>
              <a:gd name="connsiteX416" fmla="*/ 4756504 w 11218359"/>
              <a:gd name="connsiteY416" fmla="*/ 1699173 h 1699173"/>
              <a:gd name="connsiteX417" fmla="*/ 4767934 w 11218359"/>
              <a:gd name="connsiteY417" fmla="*/ 1699173 h 1699173"/>
              <a:gd name="connsiteX418" fmla="*/ 4779364 w 11218359"/>
              <a:gd name="connsiteY418" fmla="*/ 1699173 h 1699173"/>
              <a:gd name="connsiteX419" fmla="*/ 4790842 w 11218359"/>
              <a:gd name="connsiteY419" fmla="*/ 1699173 h 1699173"/>
              <a:gd name="connsiteX420" fmla="*/ 4802272 w 11218359"/>
              <a:gd name="connsiteY420" fmla="*/ 1699173 h 1699173"/>
              <a:gd name="connsiteX421" fmla="*/ 4813702 w 11218359"/>
              <a:gd name="connsiteY421" fmla="*/ 1699173 h 1699173"/>
              <a:gd name="connsiteX422" fmla="*/ 4825132 w 11218359"/>
              <a:gd name="connsiteY422" fmla="*/ 1699173 h 1699173"/>
              <a:gd name="connsiteX423" fmla="*/ 4836562 w 11218359"/>
              <a:gd name="connsiteY423" fmla="*/ 1699173 h 1699173"/>
              <a:gd name="connsiteX424" fmla="*/ 4848040 w 11218359"/>
              <a:gd name="connsiteY424" fmla="*/ 1699173 h 1699173"/>
              <a:gd name="connsiteX425" fmla="*/ 4859469 w 11218359"/>
              <a:gd name="connsiteY425" fmla="*/ 1699173 h 1699173"/>
              <a:gd name="connsiteX426" fmla="*/ 4870899 w 11218359"/>
              <a:gd name="connsiteY426" fmla="*/ 1699173 h 1699173"/>
              <a:gd name="connsiteX427" fmla="*/ 4882330 w 11218359"/>
              <a:gd name="connsiteY427" fmla="*/ 1699173 h 1699173"/>
              <a:gd name="connsiteX428" fmla="*/ 4893760 w 11218359"/>
              <a:gd name="connsiteY428" fmla="*/ 1699173 h 1699173"/>
              <a:gd name="connsiteX429" fmla="*/ 4905237 w 11218359"/>
              <a:gd name="connsiteY429" fmla="*/ 1699173 h 1699173"/>
              <a:gd name="connsiteX430" fmla="*/ 4916667 w 11218359"/>
              <a:gd name="connsiteY430" fmla="*/ 1699173 h 1699173"/>
              <a:gd name="connsiteX431" fmla="*/ 4928097 w 11218359"/>
              <a:gd name="connsiteY431" fmla="*/ 1699173 h 1699173"/>
              <a:gd name="connsiteX432" fmla="*/ 4939527 w 11218359"/>
              <a:gd name="connsiteY432" fmla="*/ 1699173 h 1699173"/>
              <a:gd name="connsiteX433" fmla="*/ 4950957 w 11218359"/>
              <a:gd name="connsiteY433" fmla="*/ 1699173 h 1699173"/>
              <a:gd name="connsiteX434" fmla="*/ 4962435 w 11218359"/>
              <a:gd name="connsiteY434" fmla="*/ 1699173 h 1699173"/>
              <a:gd name="connsiteX435" fmla="*/ 4973865 w 11218359"/>
              <a:gd name="connsiteY435" fmla="*/ 1699173 h 1699173"/>
              <a:gd name="connsiteX436" fmla="*/ 4985295 w 11218359"/>
              <a:gd name="connsiteY436" fmla="*/ 1699173 h 1699173"/>
              <a:gd name="connsiteX437" fmla="*/ 4996725 w 11218359"/>
              <a:gd name="connsiteY437" fmla="*/ 1699173 h 1699173"/>
              <a:gd name="connsiteX438" fmla="*/ 5008155 w 11218359"/>
              <a:gd name="connsiteY438" fmla="*/ 1699173 h 1699173"/>
              <a:gd name="connsiteX439" fmla="*/ 5019632 w 11218359"/>
              <a:gd name="connsiteY439" fmla="*/ 1699173 h 1699173"/>
              <a:gd name="connsiteX440" fmla="*/ 5031062 w 11218359"/>
              <a:gd name="connsiteY440" fmla="*/ 1699173 h 1699173"/>
              <a:gd name="connsiteX441" fmla="*/ 5042492 w 11218359"/>
              <a:gd name="connsiteY441" fmla="*/ 1699173 h 1699173"/>
              <a:gd name="connsiteX442" fmla="*/ 5053923 w 11218359"/>
              <a:gd name="connsiteY442" fmla="*/ 1699173 h 1699173"/>
              <a:gd name="connsiteX443" fmla="*/ 5065353 w 11218359"/>
              <a:gd name="connsiteY443" fmla="*/ 1699173 h 1699173"/>
              <a:gd name="connsiteX444" fmla="*/ 5076830 w 11218359"/>
              <a:gd name="connsiteY444" fmla="*/ 1699173 h 1699173"/>
              <a:gd name="connsiteX445" fmla="*/ 5088260 w 11218359"/>
              <a:gd name="connsiteY445" fmla="*/ 1699173 h 1699173"/>
              <a:gd name="connsiteX446" fmla="*/ 5099690 w 11218359"/>
              <a:gd name="connsiteY446" fmla="*/ 1699173 h 1699173"/>
              <a:gd name="connsiteX447" fmla="*/ 5111120 w 11218359"/>
              <a:gd name="connsiteY447" fmla="*/ 1699173 h 1699173"/>
              <a:gd name="connsiteX448" fmla="*/ 5122550 w 11218359"/>
              <a:gd name="connsiteY448" fmla="*/ 1699173 h 1699173"/>
              <a:gd name="connsiteX449" fmla="*/ 5134028 w 11218359"/>
              <a:gd name="connsiteY449" fmla="*/ 1699173 h 1699173"/>
              <a:gd name="connsiteX450" fmla="*/ 5145458 w 11218359"/>
              <a:gd name="connsiteY450" fmla="*/ 1699173 h 1699173"/>
              <a:gd name="connsiteX451" fmla="*/ 5156888 w 11218359"/>
              <a:gd name="connsiteY451" fmla="*/ 1699173 h 1699173"/>
              <a:gd name="connsiteX452" fmla="*/ 5168318 w 11218359"/>
              <a:gd name="connsiteY452" fmla="*/ 1699173 h 1699173"/>
              <a:gd name="connsiteX453" fmla="*/ 5179747 w 11218359"/>
              <a:gd name="connsiteY453" fmla="*/ 1699173 h 1699173"/>
              <a:gd name="connsiteX454" fmla="*/ 5191225 w 11218359"/>
              <a:gd name="connsiteY454" fmla="*/ 1699173 h 1699173"/>
              <a:gd name="connsiteX455" fmla="*/ 5202655 w 11218359"/>
              <a:gd name="connsiteY455" fmla="*/ 1699173 h 1699173"/>
              <a:gd name="connsiteX456" fmla="*/ 5214085 w 11218359"/>
              <a:gd name="connsiteY456" fmla="*/ 1699173 h 1699173"/>
              <a:gd name="connsiteX457" fmla="*/ 5225515 w 11218359"/>
              <a:gd name="connsiteY457" fmla="*/ 1699173 h 1699173"/>
              <a:gd name="connsiteX458" fmla="*/ 5236945 w 11218359"/>
              <a:gd name="connsiteY458" fmla="*/ 1699173 h 1699173"/>
              <a:gd name="connsiteX459" fmla="*/ 5248423 w 11218359"/>
              <a:gd name="connsiteY459" fmla="*/ 1699173 h 1699173"/>
              <a:gd name="connsiteX460" fmla="*/ 5259853 w 11218359"/>
              <a:gd name="connsiteY460" fmla="*/ 1699173 h 1699173"/>
              <a:gd name="connsiteX461" fmla="*/ 5271283 w 11218359"/>
              <a:gd name="connsiteY461" fmla="*/ 1699173 h 1699173"/>
              <a:gd name="connsiteX462" fmla="*/ 5282713 w 11218359"/>
              <a:gd name="connsiteY462" fmla="*/ 1699173 h 1699173"/>
              <a:gd name="connsiteX463" fmla="*/ 5294143 w 11218359"/>
              <a:gd name="connsiteY463" fmla="*/ 1699173 h 1699173"/>
              <a:gd name="connsiteX464" fmla="*/ 5305621 w 11218359"/>
              <a:gd name="connsiteY464" fmla="*/ 1699173 h 1699173"/>
              <a:gd name="connsiteX465" fmla="*/ 5317051 w 11218359"/>
              <a:gd name="connsiteY465" fmla="*/ 1699173 h 1699173"/>
              <a:gd name="connsiteX466" fmla="*/ 5328481 w 11218359"/>
              <a:gd name="connsiteY466" fmla="*/ 1699173 h 1699173"/>
              <a:gd name="connsiteX467" fmla="*/ 5339910 w 11218359"/>
              <a:gd name="connsiteY467" fmla="*/ 1699173 h 1699173"/>
              <a:gd name="connsiteX468" fmla="*/ 5351340 w 11218359"/>
              <a:gd name="connsiteY468" fmla="*/ 1699173 h 1699173"/>
              <a:gd name="connsiteX469" fmla="*/ 5362818 w 11218359"/>
              <a:gd name="connsiteY469" fmla="*/ 1699173 h 1699173"/>
              <a:gd name="connsiteX470" fmla="*/ 5374248 w 11218359"/>
              <a:gd name="connsiteY470" fmla="*/ 1699173 h 1699173"/>
              <a:gd name="connsiteX471" fmla="*/ 5385678 w 11218359"/>
              <a:gd name="connsiteY471" fmla="*/ 1699173 h 1699173"/>
              <a:gd name="connsiteX472" fmla="*/ 5397108 w 11218359"/>
              <a:gd name="connsiteY472" fmla="*/ 1699173 h 1699173"/>
              <a:gd name="connsiteX473" fmla="*/ 5408538 w 11218359"/>
              <a:gd name="connsiteY473" fmla="*/ 1699173 h 1699173"/>
              <a:gd name="connsiteX474" fmla="*/ 5420016 w 11218359"/>
              <a:gd name="connsiteY474" fmla="*/ 1699173 h 1699173"/>
              <a:gd name="connsiteX475" fmla="*/ 5431446 w 11218359"/>
              <a:gd name="connsiteY475" fmla="*/ 1699173 h 1699173"/>
              <a:gd name="connsiteX476" fmla="*/ 5442876 w 11218359"/>
              <a:gd name="connsiteY476" fmla="*/ 1699173 h 1699173"/>
              <a:gd name="connsiteX477" fmla="*/ 5454306 w 11218359"/>
              <a:gd name="connsiteY477" fmla="*/ 1699173 h 1699173"/>
              <a:gd name="connsiteX478" fmla="*/ 5465736 w 11218359"/>
              <a:gd name="connsiteY478" fmla="*/ 1699173 h 1699173"/>
              <a:gd name="connsiteX479" fmla="*/ 5477214 w 11218359"/>
              <a:gd name="connsiteY479" fmla="*/ 1699173 h 1699173"/>
              <a:gd name="connsiteX480" fmla="*/ 5488643 w 11218359"/>
              <a:gd name="connsiteY480" fmla="*/ 1699173 h 1699173"/>
              <a:gd name="connsiteX481" fmla="*/ 5500073 w 11218359"/>
              <a:gd name="connsiteY481" fmla="*/ 1699173 h 1699173"/>
              <a:gd name="connsiteX482" fmla="*/ 5511503 w 11218359"/>
              <a:gd name="connsiteY482" fmla="*/ 1699173 h 1699173"/>
              <a:gd name="connsiteX483" fmla="*/ 5522933 w 11218359"/>
              <a:gd name="connsiteY483" fmla="*/ 1699173 h 1699173"/>
              <a:gd name="connsiteX484" fmla="*/ 5534411 w 11218359"/>
              <a:gd name="connsiteY484" fmla="*/ 1699173 h 1699173"/>
              <a:gd name="connsiteX485" fmla="*/ 5545841 w 11218359"/>
              <a:gd name="connsiteY485" fmla="*/ 1699173 h 1699173"/>
              <a:gd name="connsiteX486" fmla="*/ 5557271 w 11218359"/>
              <a:gd name="connsiteY486" fmla="*/ 1699173 h 1699173"/>
              <a:gd name="connsiteX487" fmla="*/ 5568701 w 11218359"/>
              <a:gd name="connsiteY487" fmla="*/ 1699173 h 1699173"/>
              <a:gd name="connsiteX488" fmla="*/ 5580131 w 11218359"/>
              <a:gd name="connsiteY488" fmla="*/ 1699173 h 1699173"/>
              <a:gd name="connsiteX489" fmla="*/ 5591609 w 11218359"/>
              <a:gd name="connsiteY489" fmla="*/ 1699173 h 1699173"/>
              <a:gd name="connsiteX490" fmla="*/ 5603038 w 11218359"/>
              <a:gd name="connsiteY490" fmla="*/ 1699173 h 1699173"/>
              <a:gd name="connsiteX491" fmla="*/ 5614469 w 11218359"/>
              <a:gd name="connsiteY491" fmla="*/ 1699173 h 1699173"/>
              <a:gd name="connsiteX492" fmla="*/ 5625899 w 11218359"/>
              <a:gd name="connsiteY492" fmla="*/ 1699173 h 1699173"/>
              <a:gd name="connsiteX493" fmla="*/ 5637329 w 11218359"/>
              <a:gd name="connsiteY493" fmla="*/ 1699173 h 1699173"/>
              <a:gd name="connsiteX494" fmla="*/ 5648759 w 11218359"/>
              <a:gd name="connsiteY494" fmla="*/ 1699173 h 1699173"/>
              <a:gd name="connsiteX495" fmla="*/ 5660236 w 11218359"/>
              <a:gd name="connsiteY495" fmla="*/ 1699173 h 1699173"/>
              <a:gd name="connsiteX496" fmla="*/ 5671666 w 11218359"/>
              <a:gd name="connsiteY496" fmla="*/ 1699173 h 1699173"/>
              <a:gd name="connsiteX497" fmla="*/ 5683096 w 11218359"/>
              <a:gd name="connsiteY497" fmla="*/ 1699173 h 1699173"/>
              <a:gd name="connsiteX498" fmla="*/ 5694526 w 11218359"/>
              <a:gd name="connsiteY498" fmla="*/ 1699173 h 1699173"/>
              <a:gd name="connsiteX499" fmla="*/ 5705956 w 11218359"/>
              <a:gd name="connsiteY499" fmla="*/ 1699173 h 1699173"/>
              <a:gd name="connsiteX500" fmla="*/ 5717434 w 11218359"/>
              <a:gd name="connsiteY500" fmla="*/ 1699173 h 1699173"/>
              <a:gd name="connsiteX501" fmla="*/ 5728864 w 11218359"/>
              <a:gd name="connsiteY501" fmla="*/ 1699173 h 1699173"/>
              <a:gd name="connsiteX502" fmla="*/ 5740294 w 11218359"/>
              <a:gd name="connsiteY502" fmla="*/ 1699173 h 1699173"/>
              <a:gd name="connsiteX503" fmla="*/ 5751724 w 11218359"/>
              <a:gd name="connsiteY503" fmla="*/ 1699173 h 1699173"/>
              <a:gd name="connsiteX504" fmla="*/ 5763154 w 11218359"/>
              <a:gd name="connsiteY504" fmla="*/ 1699173 h 1699173"/>
              <a:gd name="connsiteX505" fmla="*/ 5774631 w 11218359"/>
              <a:gd name="connsiteY505" fmla="*/ 1699173 h 1699173"/>
              <a:gd name="connsiteX506" fmla="*/ 5786062 w 11218359"/>
              <a:gd name="connsiteY506" fmla="*/ 1699173 h 1699173"/>
              <a:gd name="connsiteX507" fmla="*/ 5797492 w 11218359"/>
              <a:gd name="connsiteY507" fmla="*/ 1699173 h 1699173"/>
              <a:gd name="connsiteX508" fmla="*/ 5808921 w 11218359"/>
              <a:gd name="connsiteY508" fmla="*/ 1699173 h 1699173"/>
              <a:gd name="connsiteX509" fmla="*/ 5820351 w 11218359"/>
              <a:gd name="connsiteY509" fmla="*/ 1699173 h 1699173"/>
              <a:gd name="connsiteX510" fmla="*/ 5831829 w 11218359"/>
              <a:gd name="connsiteY510" fmla="*/ 1699173 h 1699173"/>
              <a:gd name="connsiteX511" fmla="*/ 5843259 w 11218359"/>
              <a:gd name="connsiteY511" fmla="*/ 1699173 h 1699173"/>
              <a:gd name="connsiteX512" fmla="*/ 5854689 w 11218359"/>
              <a:gd name="connsiteY512" fmla="*/ 1699173 h 1699173"/>
              <a:gd name="connsiteX513" fmla="*/ 5866119 w 11218359"/>
              <a:gd name="connsiteY513" fmla="*/ 1699173 h 1699173"/>
              <a:gd name="connsiteX514" fmla="*/ 5877549 w 11218359"/>
              <a:gd name="connsiteY514" fmla="*/ 1699173 h 1699173"/>
              <a:gd name="connsiteX515" fmla="*/ 5889027 w 11218359"/>
              <a:gd name="connsiteY515" fmla="*/ 1699173 h 1699173"/>
              <a:gd name="connsiteX516" fmla="*/ 5900457 w 11218359"/>
              <a:gd name="connsiteY516" fmla="*/ 1699173 h 1699173"/>
              <a:gd name="connsiteX517" fmla="*/ 5911887 w 11218359"/>
              <a:gd name="connsiteY517" fmla="*/ 1699173 h 1699173"/>
              <a:gd name="connsiteX518" fmla="*/ 5923317 w 11218359"/>
              <a:gd name="connsiteY518" fmla="*/ 1699173 h 1699173"/>
              <a:gd name="connsiteX519" fmla="*/ 5934747 w 11218359"/>
              <a:gd name="connsiteY519" fmla="*/ 1699173 h 1699173"/>
              <a:gd name="connsiteX520" fmla="*/ 5946225 w 11218359"/>
              <a:gd name="connsiteY520" fmla="*/ 1699173 h 1699173"/>
              <a:gd name="connsiteX521" fmla="*/ 5957655 w 11218359"/>
              <a:gd name="connsiteY521" fmla="*/ 1699173 h 1699173"/>
              <a:gd name="connsiteX522" fmla="*/ 5969084 w 11218359"/>
              <a:gd name="connsiteY522" fmla="*/ 1699173 h 1699173"/>
              <a:gd name="connsiteX523" fmla="*/ 5980514 w 11218359"/>
              <a:gd name="connsiteY523" fmla="*/ 1699173 h 1699173"/>
              <a:gd name="connsiteX524" fmla="*/ 5991944 w 11218359"/>
              <a:gd name="connsiteY524" fmla="*/ 1699173 h 1699173"/>
              <a:gd name="connsiteX525" fmla="*/ 6003422 w 11218359"/>
              <a:gd name="connsiteY525" fmla="*/ 1699173 h 1699173"/>
              <a:gd name="connsiteX526" fmla="*/ 6014852 w 11218359"/>
              <a:gd name="connsiteY526" fmla="*/ 1699173 h 1699173"/>
              <a:gd name="connsiteX527" fmla="*/ 6026282 w 11218359"/>
              <a:gd name="connsiteY527" fmla="*/ 1699173 h 1699173"/>
              <a:gd name="connsiteX528" fmla="*/ 6037712 w 11218359"/>
              <a:gd name="connsiteY528" fmla="*/ 1699173 h 1699173"/>
              <a:gd name="connsiteX529" fmla="*/ 6049142 w 11218359"/>
              <a:gd name="connsiteY529" fmla="*/ 1699173 h 1699173"/>
              <a:gd name="connsiteX530" fmla="*/ 6060620 w 11218359"/>
              <a:gd name="connsiteY530" fmla="*/ 1699173 h 1699173"/>
              <a:gd name="connsiteX531" fmla="*/ 6072049 w 11218359"/>
              <a:gd name="connsiteY531" fmla="*/ 1699173 h 1699173"/>
              <a:gd name="connsiteX532" fmla="*/ 6083480 w 11218359"/>
              <a:gd name="connsiteY532" fmla="*/ 1699173 h 1699173"/>
              <a:gd name="connsiteX533" fmla="*/ 6094910 w 11218359"/>
              <a:gd name="connsiteY533" fmla="*/ 1699173 h 1699173"/>
              <a:gd name="connsiteX534" fmla="*/ 6106340 w 11218359"/>
              <a:gd name="connsiteY534" fmla="*/ 1699173 h 1699173"/>
              <a:gd name="connsiteX535" fmla="*/ 6117818 w 11218359"/>
              <a:gd name="connsiteY535" fmla="*/ 1699173 h 1699173"/>
              <a:gd name="connsiteX536" fmla="*/ 6129247 w 11218359"/>
              <a:gd name="connsiteY536" fmla="*/ 1699173 h 1699173"/>
              <a:gd name="connsiteX537" fmla="*/ 6140677 w 11218359"/>
              <a:gd name="connsiteY537" fmla="*/ 1699173 h 1699173"/>
              <a:gd name="connsiteX538" fmla="*/ 6152107 w 11218359"/>
              <a:gd name="connsiteY538" fmla="*/ 1699173 h 1699173"/>
              <a:gd name="connsiteX539" fmla="*/ 6163537 w 11218359"/>
              <a:gd name="connsiteY539" fmla="*/ 1699173 h 1699173"/>
              <a:gd name="connsiteX540" fmla="*/ 6175015 w 11218359"/>
              <a:gd name="connsiteY540" fmla="*/ 1699173 h 1699173"/>
              <a:gd name="connsiteX541" fmla="*/ 6186445 w 11218359"/>
              <a:gd name="connsiteY541" fmla="*/ 1699173 h 1699173"/>
              <a:gd name="connsiteX542" fmla="*/ 6197875 w 11218359"/>
              <a:gd name="connsiteY542" fmla="*/ 1699173 h 1699173"/>
              <a:gd name="connsiteX543" fmla="*/ 6209305 w 11218359"/>
              <a:gd name="connsiteY543" fmla="*/ 1699173 h 1699173"/>
              <a:gd name="connsiteX544" fmla="*/ 6220735 w 11218359"/>
              <a:gd name="connsiteY544" fmla="*/ 1699173 h 1699173"/>
              <a:gd name="connsiteX545" fmla="*/ 6232212 w 11218359"/>
              <a:gd name="connsiteY545" fmla="*/ 1699173 h 1699173"/>
              <a:gd name="connsiteX546" fmla="*/ 6243642 w 11218359"/>
              <a:gd name="connsiteY546" fmla="*/ 1699173 h 1699173"/>
              <a:gd name="connsiteX547" fmla="*/ 6255073 w 11218359"/>
              <a:gd name="connsiteY547" fmla="*/ 1699173 h 1699173"/>
              <a:gd name="connsiteX548" fmla="*/ 6266503 w 11218359"/>
              <a:gd name="connsiteY548" fmla="*/ 1699173 h 1699173"/>
              <a:gd name="connsiteX549" fmla="*/ 6277933 w 11218359"/>
              <a:gd name="connsiteY549" fmla="*/ 1699173 h 1699173"/>
              <a:gd name="connsiteX550" fmla="*/ 6289410 w 11218359"/>
              <a:gd name="connsiteY550" fmla="*/ 1699173 h 1699173"/>
              <a:gd name="connsiteX551" fmla="*/ 6300840 w 11218359"/>
              <a:gd name="connsiteY551" fmla="*/ 1699173 h 1699173"/>
              <a:gd name="connsiteX552" fmla="*/ 6312270 w 11218359"/>
              <a:gd name="connsiteY552" fmla="*/ 1699173 h 1699173"/>
              <a:gd name="connsiteX553" fmla="*/ 6323700 w 11218359"/>
              <a:gd name="connsiteY553" fmla="*/ 1699173 h 1699173"/>
              <a:gd name="connsiteX554" fmla="*/ 6335130 w 11218359"/>
              <a:gd name="connsiteY554" fmla="*/ 1699173 h 1699173"/>
              <a:gd name="connsiteX555" fmla="*/ 6346608 w 11218359"/>
              <a:gd name="connsiteY555" fmla="*/ 1699173 h 1699173"/>
              <a:gd name="connsiteX556" fmla="*/ 6358038 w 11218359"/>
              <a:gd name="connsiteY556" fmla="*/ 1699173 h 1699173"/>
              <a:gd name="connsiteX557" fmla="*/ 6369468 w 11218359"/>
              <a:gd name="connsiteY557" fmla="*/ 1699173 h 1699173"/>
              <a:gd name="connsiteX558" fmla="*/ 6380898 w 11218359"/>
              <a:gd name="connsiteY558" fmla="*/ 1699173 h 1699173"/>
              <a:gd name="connsiteX559" fmla="*/ 6392328 w 11218359"/>
              <a:gd name="connsiteY559" fmla="*/ 1699173 h 1699173"/>
              <a:gd name="connsiteX560" fmla="*/ 6403805 w 11218359"/>
              <a:gd name="connsiteY560" fmla="*/ 1699173 h 1699173"/>
              <a:gd name="connsiteX561" fmla="*/ 6415235 w 11218359"/>
              <a:gd name="connsiteY561" fmla="*/ 1699173 h 1699173"/>
              <a:gd name="connsiteX562" fmla="*/ 6426666 w 11218359"/>
              <a:gd name="connsiteY562" fmla="*/ 1699173 h 1699173"/>
              <a:gd name="connsiteX563" fmla="*/ 6438096 w 11218359"/>
              <a:gd name="connsiteY563" fmla="*/ 1699173 h 1699173"/>
              <a:gd name="connsiteX564" fmla="*/ 6449525 w 11218359"/>
              <a:gd name="connsiteY564" fmla="*/ 1699173 h 1699173"/>
              <a:gd name="connsiteX565" fmla="*/ 6461003 w 11218359"/>
              <a:gd name="connsiteY565" fmla="*/ 1699173 h 1699173"/>
              <a:gd name="connsiteX566" fmla="*/ 6472433 w 11218359"/>
              <a:gd name="connsiteY566" fmla="*/ 1699173 h 1699173"/>
              <a:gd name="connsiteX567" fmla="*/ 6483863 w 11218359"/>
              <a:gd name="connsiteY567" fmla="*/ 1699173 h 1699173"/>
              <a:gd name="connsiteX568" fmla="*/ 6495293 w 11218359"/>
              <a:gd name="connsiteY568" fmla="*/ 1699173 h 1699173"/>
              <a:gd name="connsiteX569" fmla="*/ 6506723 w 11218359"/>
              <a:gd name="connsiteY569" fmla="*/ 1699173 h 1699173"/>
              <a:gd name="connsiteX570" fmla="*/ 6518201 w 11218359"/>
              <a:gd name="connsiteY570" fmla="*/ 1699173 h 1699173"/>
              <a:gd name="connsiteX571" fmla="*/ 6529631 w 11218359"/>
              <a:gd name="connsiteY571" fmla="*/ 1699173 h 1699173"/>
              <a:gd name="connsiteX572" fmla="*/ 6541061 w 11218359"/>
              <a:gd name="connsiteY572" fmla="*/ 1699173 h 1699173"/>
              <a:gd name="connsiteX573" fmla="*/ 6552490 w 11218359"/>
              <a:gd name="connsiteY573" fmla="*/ 1699173 h 1699173"/>
              <a:gd name="connsiteX574" fmla="*/ 6563921 w 11218359"/>
              <a:gd name="connsiteY574" fmla="*/ 1699173 h 1699173"/>
              <a:gd name="connsiteX575" fmla="*/ 6575398 w 11218359"/>
              <a:gd name="connsiteY575" fmla="*/ 1699173 h 1699173"/>
              <a:gd name="connsiteX576" fmla="*/ 6586828 w 11218359"/>
              <a:gd name="connsiteY576" fmla="*/ 1699173 h 1699173"/>
              <a:gd name="connsiteX577" fmla="*/ 6598259 w 11218359"/>
              <a:gd name="connsiteY577" fmla="*/ 1699173 h 1699173"/>
              <a:gd name="connsiteX578" fmla="*/ 6609688 w 11218359"/>
              <a:gd name="connsiteY578" fmla="*/ 1699173 h 1699173"/>
              <a:gd name="connsiteX579" fmla="*/ 6621118 w 11218359"/>
              <a:gd name="connsiteY579" fmla="*/ 1699173 h 1699173"/>
              <a:gd name="connsiteX580" fmla="*/ 6632596 w 11218359"/>
              <a:gd name="connsiteY580" fmla="*/ 1699173 h 1699173"/>
              <a:gd name="connsiteX581" fmla="*/ 6644026 w 11218359"/>
              <a:gd name="connsiteY581" fmla="*/ 1699173 h 1699173"/>
              <a:gd name="connsiteX582" fmla="*/ 6655456 w 11218359"/>
              <a:gd name="connsiteY582" fmla="*/ 1699173 h 1699173"/>
              <a:gd name="connsiteX583" fmla="*/ 6666886 w 11218359"/>
              <a:gd name="connsiteY583" fmla="*/ 1699173 h 1699173"/>
              <a:gd name="connsiteX584" fmla="*/ 6678316 w 11218359"/>
              <a:gd name="connsiteY584" fmla="*/ 1603023 h 1699173"/>
              <a:gd name="connsiteX585" fmla="*/ 6689794 w 11218359"/>
              <a:gd name="connsiteY585" fmla="*/ 386109 h 1699173"/>
              <a:gd name="connsiteX586" fmla="*/ 6701224 w 11218359"/>
              <a:gd name="connsiteY586" fmla="*/ 0 h 1699173"/>
              <a:gd name="connsiteX587" fmla="*/ 6712653 w 11218359"/>
              <a:gd name="connsiteY587" fmla="*/ 204320 h 1699173"/>
              <a:gd name="connsiteX588" fmla="*/ 6724083 w 11218359"/>
              <a:gd name="connsiteY588" fmla="*/ 716627 h 1699173"/>
              <a:gd name="connsiteX589" fmla="*/ 6735514 w 11218359"/>
              <a:gd name="connsiteY589" fmla="*/ 784235 h 1699173"/>
              <a:gd name="connsiteX590" fmla="*/ 6746944 w 11218359"/>
              <a:gd name="connsiteY590" fmla="*/ 283949 h 1699173"/>
              <a:gd name="connsiteX591" fmla="*/ 6758421 w 11218359"/>
              <a:gd name="connsiteY591" fmla="*/ 85635 h 1699173"/>
              <a:gd name="connsiteX592" fmla="*/ 6769851 w 11218359"/>
              <a:gd name="connsiteY592" fmla="*/ 491275 h 1699173"/>
              <a:gd name="connsiteX593" fmla="*/ 6781281 w 11218359"/>
              <a:gd name="connsiteY593" fmla="*/ 219346 h 1699173"/>
              <a:gd name="connsiteX594" fmla="*/ 6792711 w 11218359"/>
              <a:gd name="connsiteY594" fmla="*/ 670054 h 1699173"/>
              <a:gd name="connsiteX595" fmla="*/ 6804141 w 11218359"/>
              <a:gd name="connsiteY595" fmla="*/ 931468 h 1699173"/>
              <a:gd name="connsiteX596" fmla="*/ 6815619 w 11218359"/>
              <a:gd name="connsiteY596" fmla="*/ 1068180 h 1699173"/>
              <a:gd name="connsiteX597" fmla="*/ 6827049 w 11218359"/>
              <a:gd name="connsiteY597" fmla="*/ 1569972 h 1699173"/>
              <a:gd name="connsiteX598" fmla="*/ 6838479 w 11218359"/>
              <a:gd name="connsiteY598" fmla="*/ 1684148 h 1699173"/>
              <a:gd name="connsiteX599" fmla="*/ 6849909 w 11218359"/>
              <a:gd name="connsiteY599" fmla="*/ 1699173 h 1699173"/>
              <a:gd name="connsiteX600" fmla="*/ 6861339 w 11218359"/>
              <a:gd name="connsiteY600" fmla="*/ 1699173 h 1699173"/>
              <a:gd name="connsiteX601" fmla="*/ 6872816 w 11218359"/>
              <a:gd name="connsiteY601" fmla="*/ 1693163 h 1699173"/>
              <a:gd name="connsiteX602" fmla="*/ 6884246 w 11218359"/>
              <a:gd name="connsiteY602" fmla="*/ 1699173 h 1699173"/>
              <a:gd name="connsiteX603" fmla="*/ 6895676 w 11218359"/>
              <a:gd name="connsiteY603" fmla="*/ 1699173 h 1699173"/>
              <a:gd name="connsiteX604" fmla="*/ 6907107 w 11218359"/>
              <a:gd name="connsiteY604" fmla="*/ 1699173 h 1699173"/>
              <a:gd name="connsiteX605" fmla="*/ 6918537 w 11218359"/>
              <a:gd name="connsiteY605" fmla="*/ 1699173 h 1699173"/>
              <a:gd name="connsiteX606" fmla="*/ 6930014 w 11218359"/>
              <a:gd name="connsiteY606" fmla="*/ 1699173 h 1699173"/>
              <a:gd name="connsiteX607" fmla="*/ 6941444 w 11218359"/>
              <a:gd name="connsiteY607" fmla="*/ 1699173 h 1699173"/>
              <a:gd name="connsiteX608" fmla="*/ 6952874 w 11218359"/>
              <a:gd name="connsiteY608" fmla="*/ 1699173 h 1699173"/>
              <a:gd name="connsiteX609" fmla="*/ 6964304 w 11218359"/>
              <a:gd name="connsiteY609" fmla="*/ 1699173 h 1699173"/>
              <a:gd name="connsiteX610" fmla="*/ 6975734 w 11218359"/>
              <a:gd name="connsiteY610" fmla="*/ 1699173 h 1699173"/>
              <a:gd name="connsiteX611" fmla="*/ 6987212 w 11218359"/>
              <a:gd name="connsiteY611" fmla="*/ 1699173 h 1699173"/>
              <a:gd name="connsiteX612" fmla="*/ 6998642 w 11218359"/>
              <a:gd name="connsiteY612" fmla="*/ 1699173 h 1699173"/>
              <a:gd name="connsiteX613" fmla="*/ 7010072 w 11218359"/>
              <a:gd name="connsiteY613" fmla="*/ 1699173 h 1699173"/>
              <a:gd name="connsiteX614" fmla="*/ 7021502 w 11218359"/>
              <a:gd name="connsiteY614" fmla="*/ 1699173 h 1699173"/>
              <a:gd name="connsiteX615" fmla="*/ 7032931 w 11218359"/>
              <a:gd name="connsiteY615" fmla="*/ 1699173 h 1699173"/>
              <a:gd name="connsiteX616" fmla="*/ 7044409 w 11218359"/>
              <a:gd name="connsiteY616" fmla="*/ 1699173 h 1699173"/>
              <a:gd name="connsiteX617" fmla="*/ 7055839 w 11218359"/>
              <a:gd name="connsiteY617" fmla="*/ 1699173 h 1699173"/>
              <a:gd name="connsiteX618" fmla="*/ 7067269 w 11218359"/>
              <a:gd name="connsiteY618" fmla="*/ 1699173 h 1699173"/>
              <a:gd name="connsiteX619" fmla="*/ 7078700 w 11218359"/>
              <a:gd name="connsiteY619" fmla="*/ 1699173 h 1699173"/>
              <a:gd name="connsiteX620" fmla="*/ 7090129 w 11218359"/>
              <a:gd name="connsiteY620" fmla="*/ 1699173 h 1699173"/>
              <a:gd name="connsiteX621" fmla="*/ 7101607 w 11218359"/>
              <a:gd name="connsiteY621" fmla="*/ 1699173 h 1699173"/>
              <a:gd name="connsiteX622" fmla="*/ 7113037 w 11218359"/>
              <a:gd name="connsiteY622" fmla="*/ 1699173 h 1699173"/>
              <a:gd name="connsiteX623" fmla="*/ 7124467 w 11218359"/>
              <a:gd name="connsiteY623" fmla="*/ 1699173 h 1699173"/>
              <a:gd name="connsiteX624" fmla="*/ 7135897 w 11218359"/>
              <a:gd name="connsiteY624" fmla="*/ 1699173 h 1699173"/>
              <a:gd name="connsiteX625" fmla="*/ 7147327 w 11218359"/>
              <a:gd name="connsiteY625" fmla="*/ 1699173 h 1699173"/>
              <a:gd name="connsiteX626" fmla="*/ 7158805 w 11218359"/>
              <a:gd name="connsiteY626" fmla="*/ 1699173 h 1699173"/>
              <a:gd name="connsiteX627" fmla="*/ 7170235 w 11218359"/>
              <a:gd name="connsiteY627" fmla="*/ 1699173 h 1699173"/>
              <a:gd name="connsiteX628" fmla="*/ 7181665 w 11218359"/>
              <a:gd name="connsiteY628" fmla="*/ 1699173 h 1699173"/>
              <a:gd name="connsiteX629" fmla="*/ 7193094 w 11218359"/>
              <a:gd name="connsiteY629" fmla="*/ 1699173 h 1699173"/>
              <a:gd name="connsiteX630" fmla="*/ 7204524 w 11218359"/>
              <a:gd name="connsiteY630" fmla="*/ 1699173 h 1699173"/>
              <a:gd name="connsiteX631" fmla="*/ 7216002 w 11218359"/>
              <a:gd name="connsiteY631" fmla="*/ 1699173 h 1699173"/>
              <a:gd name="connsiteX632" fmla="*/ 7227432 w 11218359"/>
              <a:gd name="connsiteY632" fmla="*/ 1699173 h 1699173"/>
              <a:gd name="connsiteX633" fmla="*/ 7238862 w 11218359"/>
              <a:gd name="connsiteY633" fmla="*/ 1699173 h 1699173"/>
              <a:gd name="connsiteX634" fmla="*/ 7250292 w 11218359"/>
              <a:gd name="connsiteY634" fmla="*/ 1699173 h 1699173"/>
              <a:gd name="connsiteX635" fmla="*/ 7261722 w 11218359"/>
              <a:gd name="connsiteY635" fmla="*/ 1699173 h 1699173"/>
              <a:gd name="connsiteX636" fmla="*/ 7273200 w 11218359"/>
              <a:gd name="connsiteY636" fmla="*/ 1699173 h 1699173"/>
              <a:gd name="connsiteX637" fmla="*/ 7284630 w 11218359"/>
              <a:gd name="connsiteY637" fmla="*/ 1699173 h 1699173"/>
              <a:gd name="connsiteX638" fmla="*/ 7296060 w 11218359"/>
              <a:gd name="connsiteY638" fmla="*/ 1699173 h 1699173"/>
              <a:gd name="connsiteX639" fmla="*/ 7307490 w 11218359"/>
              <a:gd name="connsiteY639" fmla="*/ 1699173 h 1699173"/>
              <a:gd name="connsiteX640" fmla="*/ 7318920 w 11218359"/>
              <a:gd name="connsiteY640" fmla="*/ 1699173 h 1699173"/>
              <a:gd name="connsiteX641" fmla="*/ 7330398 w 11218359"/>
              <a:gd name="connsiteY641" fmla="*/ 1699173 h 1699173"/>
              <a:gd name="connsiteX642" fmla="*/ 7341828 w 11218359"/>
              <a:gd name="connsiteY642" fmla="*/ 1699173 h 1699173"/>
              <a:gd name="connsiteX643" fmla="*/ 7353257 w 11218359"/>
              <a:gd name="connsiteY643" fmla="*/ 1699173 h 1699173"/>
              <a:gd name="connsiteX644" fmla="*/ 7364687 w 11218359"/>
              <a:gd name="connsiteY644" fmla="*/ 1699173 h 1699173"/>
              <a:gd name="connsiteX645" fmla="*/ 7376117 w 11218359"/>
              <a:gd name="connsiteY645" fmla="*/ 1699173 h 1699173"/>
              <a:gd name="connsiteX646" fmla="*/ 7387595 w 11218359"/>
              <a:gd name="connsiteY646" fmla="*/ 1699173 h 1699173"/>
              <a:gd name="connsiteX647" fmla="*/ 7399025 w 11218359"/>
              <a:gd name="connsiteY647" fmla="*/ 1699173 h 1699173"/>
              <a:gd name="connsiteX648" fmla="*/ 7410455 w 11218359"/>
              <a:gd name="connsiteY648" fmla="*/ 1699173 h 1699173"/>
              <a:gd name="connsiteX649" fmla="*/ 7421885 w 11218359"/>
              <a:gd name="connsiteY649" fmla="*/ 1699173 h 1699173"/>
              <a:gd name="connsiteX650" fmla="*/ 7433315 w 11218359"/>
              <a:gd name="connsiteY650" fmla="*/ 1699173 h 1699173"/>
              <a:gd name="connsiteX651" fmla="*/ 7444793 w 11218359"/>
              <a:gd name="connsiteY651" fmla="*/ 1699173 h 1699173"/>
              <a:gd name="connsiteX652" fmla="*/ 7456222 w 11218359"/>
              <a:gd name="connsiteY652" fmla="*/ 1699173 h 1699173"/>
              <a:gd name="connsiteX653" fmla="*/ 7467653 w 11218359"/>
              <a:gd name="connsiteY653" fmla="*/ 1699173 h 1699173"/>
              <a:gd name="connsiteX654" fmla="*/ 7479083 w 11218359"/>
              <a:gd name="connsiteY654" fmla="*/ 1699173 h 1699173"/>
              <a:gd name="connsiteX655" fmla="*/ 7490513 w 11218359"/>
              <a:gd name="connsiteY655" fmla="*/ 1699173 h 1699173"/>
              <a:gd name="connsiteX656" fmla="*/ 7501990 w 11218359"/>
              <a:gd name="connsiteY656" fmla="*/ 1699173 h 1699173"/>
              <a:gd name="connsiteX657" fmla="*/ 7513420 w 11218359"/>
              <a:gd name="connsiteY657" fmla="*/ 1699173 h 1699173"/>
              <a:gd name="connsiteX658" fmla="*/ 7524850 w 11218359"/>
              <a:gd name="connsiteY658" fmla="*/ 1699173 h 1699173"/>
              <a:gd name="connsiteX659" fmla="*/ 7536280 w 11218359"/>
              <a:gd name="connsiteY659" fmla="*/ 1699173 h 1699173"/>
              <a:gd name="connsiteX660" fmla="*/ 7547710 w 11218359"/>
              <a:gd name="connsiteY660" fmla="*/ 1699173 h 1699173"/>
              <a:gd name="connsiteX661" fmla="*/ 7559188 w 11218359"/>
              <a:gd name="connsiteY661" fmla="*/ 1699173 h 1699173"/>
              <a:gd name="connsiteX662" fmla="*/ 7570618 w 11218359"/>
              <a:gd name="connsiteY662" fmla="*/ 1699173 h 1699173"/>
              <a:gd name="connsiteX663" fmla="*/ 7582048 w 11218359"/>
              <a:gd name="connsiteY663" fmla="*/ 1699173 h 1699173"/>
              <a:gd name="connsiteX664" fmla="*/ 7593478 w 11218359"/>
              <a:gd name="connsiteY664" fmla="*/ 1699173 h 1699173"/>
              <a:gd name="connsiteX665" fmla="*/ 7604908 w 11218359"/>
              <a:gd name="connsiteY665" fmla="*/ 1699173 h 1699173"/>
              <a:gd name="connsiteX666" fmla="*/ 7616385 w 11218359"/>
              <a:gd name="connsiteY666" fmla="*/ 1699173 h 1699173"/>
              <a:gd name="connsiteX667" fmla="*/ 7627815 w 11218359"/>
              <a:gd name="connsiteY667" fmla="*/ 1699173 h 1699173"/>
              <a:gd name="connsiteX668" fmla="*/ 7639246 w 11218359"/>
              <a:gd name="connsiteY668" fmla="*/ 1699173 h 1699173"/>
              <a:gd name="connsiteX669" fmla="*/ 7650676 w 11218359"/>
              <a:gd name="connsiteY669" fmla="*/ 1699173 h 1699173"/>
              <a:gd name="connsiteX670" fmla="*/ 7662106 w 11218359"/>
              <a:gd name="connsiteY670" fmla="*/ 1699173 h 1699173"/>
              <a:gd name="connsiteX671" fmla="*/ 7673583 w 11218359"/>
              <a:gd name="connsiteY671" fmla="*/ 1699173 h 1699173"/>
              <a:gd name="connsiteX672" fmla="*/ 7685013 w 11218359"/>
              <a:gd name="connsiteY672" fmla="*/ 1699173 h 1699173"/>
              <a:gd name="connsiteX673" fmla="*/ 7696443 w 11218359"/>
              <a:gd name="connsiteY673" fmla="*/ 1699173 h 1699173"/>
              <a:gd name="connsiteX674" fmla="*/ 7707873 w 11218359"/>
              <a:gd name="connsiteY674" fmla="*/ 1699173 h 1699173"/>
              <a:gd name="connsiteX675" fmla="*/ 7719303 w 11218359"/>
              <a:gd name="connsiteY675" fmla="*/ 1699173 h 1699173"/>
              <a:gd name="connsiteX676" fmla="*/ 7730733 w 11218359"/>
              <a:gd name="connsiteY676" fmla="*/ 1699173 h 1699173"/>
              <a:gd name="connsiteX677" fmla="*/ 7742211 w 11218359"/>
              <a:gd name="connsiteY677" fmla="*/ 1699173 h 1699173"/>
              <a:gd name="connsiteX678" fmla="*/ 7753641 w 11218359"/>
              <a:gd name="connsiteY678" fmla="*/ 1699173 h 1699173"/>
              <a:gd name="connsiteX679" fmla="*/ 7765071 w 11218359"/>
              <a:gd name="connsiteY679" fmla="*/ 1699173 h 1699173"/>
              <a:gd name="connsiteX680" fmla="*/ 7776501 w 11218359"/>
              <a:gd name="connsiteY680" fmla="*/ 1699173 h 1699173"/>
              <a:gd name="connsiteX681" fmla="*/ 7787931 w 11218359"/>
              <a:gd name="connsiteY681" fmla="*/ 1699173 h 1699173"/>
              <a:gd name="connsiteX682" fmla="*/ 7799408 w 11218359"/>
              <a:gd name="connsiteY682" fmla="*/ 1699173 h 1699173"/>
              <a:gd name="connsiteX683" fmla="*/ 7810839 w 11218359"/>
              <a:gd name="connsiteY683" fmla="*/ 1699173 h 1699173"/>
              <a:gd name="connsiteX684" fmla="*/ 7822268 w 11218359"/>
              <a:gd name="connsiteY684" fmla="*/ 1699173 h 1699173"/>
              <a:gd name="connsiteX685" fmla="*/ 7833698 w 11218359"/>
              <a:gd name="connsiteY685" fmla="*/ 1699173 h 1699173"/>
              <a:gd name="connsiteX686" fmla="*/ 7845128 w 11218359"/>
              <a:gd name="connsiteY686" fmla="*/ 1699173 h 1699173"/>
              <a:gd name="connsiteX687" fmla="*/ 7856606 w 11218359"/>
              <a:gd name="connsiteY687" fmla="*/ 1699173 h 1699173"/>
              <a:gd name="connsiteX688" fmla="*/ 7868036 w 11218359"/>
              <a:gd name="connsiteY688" fmla="*/ 1699173 h 1699173"/>
              <a:gd name="connsiteX689" fmla="*/ 7879466 w 11218359"/>
              <a:gd name="connsiteY689" fmla="*/ 1699173 h 1699173"/>
              <a:gd name="connsiteX690" fmla="*/ 7890896 w 11218359"/>
              <a:gd name="connsiteY690" fmla="*/ 1699173 h 1699173"/>
              <a:gd name="connsiteX691" fmla="*/ 7902326 w 11218359"/>
              <a:gd name="connsiteY691" fmla="*/ 1699173 h 1699173"/>
              <a:gd name="connsiteX692" fmla="*/ 7913804 w 11218359"/>
              <a:gd name="connsiteY692" fmla="*/ 1699173 h 1699173"/>
              <a:gd name="connsiteX693" fmla="*/ 7925234 w 11218359"/>
              <a:gd name="connsiteY693" fmla="*/ 1699173 h 1699173"/>
              <a:gd name="connsiteX694" fmla="*/ 7936663 w 11218359"/>
              <a:gd name="connsiteY694" fmla="*/ 1699173 h 1699173"/>
              <a:gd name="connsiteX695" fmla="*/ 7948094 w 11218359"/>
              <a:gd name="connsiteY695" fmla="*/ 1699173 h 1699173"/>
              <a:gd name="connsiteX696" fmla="*/ 7959524 w 11218359"/>
              <a:gd name="connsiteY696" fmla="*/ 1699173 h 1699173"/>
              <a:gd name="connsiteX697" fmla="*/ 7971001 w 11218359"/>
              <a:gd name="connsiteY697" fmla="*/ 1699173 h 1699173"/>
              <a:gd name="connsiteX698" fmla="*/ 7982431 w 11218359"/>
              <a:gd name="connsiteY698" fmla="*/ 1699173 h 1699173"/>
              <a:gd name="connsiteX699" fmla="*/ 7993861 w 11218359"/>
              <a:gd name="connsiteY699" fmla="*/ 1699173 h 1699173"/>
              <a:gd name="connsiteX700" fmla="*/ 8005291 w 11218359"/>
              <a:gd name="connsiteY700" fmla="*/ 1699173 h 1699173"/>
              <a:gd name="connsiteX701" fmla="*/ 8016721 w 11218359"/>
              <a:gd name="connsiteY701" fmla="*/ 1699173 h 1699173"/>
              <a:gd name="connsiteX702" fmla="*/ 8028199 w 11218359"/>
              <a:gd name="connsiteY702" fmla="*/ 1699173 h 1699173"/>
              <a:gd name="connsiteX703" fmla="*/ 8039629 w 11218359"/>
              <a:gd name="connsiteY703" fmla="*/ 1699173 h 1699173"/>
              <a:gd name="connsiteX704" fmla="*/ 8051059 w 11218359"/>
              <a:gd name="connsiteY704" fmla="*/ 1699173 h 1699173"/>
              <a:gd name="connsiteX705" fmla="*/ 8062489 w 11218359"/>
              <a:gd name="connsiteY705" fmla="*/ 1699173 h 1699173"/>
              <a:gd name="connsiteX706" fmla="*/ 8073919 w 11218359"/>
              <a:gd name="connsiteY706" fmla="*/ 1699173 h 1699173"/>
              <a:gd name="connsiteX707" fmla="*/ 8085396 w 11218359"/>
              <a:gd name="connsiteY707" fmla="*/ 1699173 h 1699173"/>
              <a:gd name="connsiteX708" fmla="*/ 8096826 w 11218359"/>
              <a:gd name="connsiteY708" fmla="*/ 1699173 h 1699173"/>
              <a:gd name="connsiteX709" fmla="*/ 8108256 w 11218359"/>
              <a:gd name="connsiteY709" fmla="*/ 1699173 h 1699173"/>
              <a:gd name="connsiteX710" fmla="*/ 8119687 w 11218359"/>
              <a:gd name="connsiteY710" fmla="*/ 1699173 h 1699173"/>
              <a:gd name="connsiteX711" fmla="*/ 8131117 w 11218359"/>
              <a:gd name="connsiteY711" fmla="*/ 1699173 h 1699173"/>
              <a:gd name="connsiteX712" fmla="*/ 8142594 w 11218359"/>
              <a:gd name="connsiteY712" fmla="*/ 1699173 h 1699173"/>
              <a:gd name="connsiteX713" fmla="*/ 8154024 w 11218359"/>
              <a:gd name="connsiteY713" fmla="*/ 1699173 h 1699173"/>
              <a:gd name="connsiteX714" fmla="*/ 8165454 w 11218359"/>
              <a:gd name="connsiteY714" fmla="*/ 1699173 h 1699173"/>
              <a:gd name="connsiteX715" fmla="*/ 8176884 w 11218359"/>
              <a:gd name="connsiteY715" fmla="*/ 1699173 h 1699173"/>
              <a:gd name="connsiteX716" fmla="*/ 8188314 w 11218359"/>
              <a:gd name="connsiteY716" fmla="*/ 1699173 h 1699173"/>
              <a:gd name="connsiteX717" fmla="*/ 8199792 w 11218359"/>
              <a:gd name="connsiteY717" fmla="*/ 1699173 h 1699173"/>
              <a:gd name="connsiteX718" fmla="*/ 8211222 w 11218359"/>
              <a:gd name="connsiteY718" fmla="*/ 1699173 h 1699173"/>
              <a:gd name="connsiteX719" fmla="*/ 8222652 w 11218359"/>
              <a:gd name="connsiteY719" fmla="*/ 1699173 h 1699173"/>
              <a:gd name="connsiteX720" fmla="*/ 8234082 w 11218359"/>
              <a:gd name="connsiteY720" fmla="*/ 1699173 h 1699173"/>
              <a:gd name="connsiteX721" fmla="*/ 8245512 w 11218359"/>
              <a:gd name="connsiteY721" fmla="*/ 1699173 h 1699173"/>
              <a:gd name="connsiteX722" fmla="*/ 8256989 w 11218359"/>
              <a:gd name="connsiteY722" fmla="*/ 1699173 h 1699173"/>
              <a:gd name="connsiteX723" fmla="*/ 8268419 w 11218359"/>
              <a:gd name="connsiteY723" fmla="*/ 1699173 h 1699173"/>
              <a:gd name="connsiteX724" fmla="*/ 8279850 w 11218359"/>
              <a:gd name="connsiteY724" fmla="*/ 1699173 h 1699173"/>
              <a:gd name="connsiteX725" fmla="*/ 8291280 w 11218359"/>
              <a:gd name="connsiteY725" fmla="*/ 1699173 h 1699173"/>
              <a:gd name="connsiteX726" fmla="*/ 8302709 w 11218359"/>
              <a:gd name="connsiteY726" fmla="*/ 1699173 h 1699173"/>
              <a:gd name="connsiteX727" fmla="*/ 8314187 w 11218359"/>
              <a:gd name="connsiteY727" fmla="*/ 1699173 h 1699173"/>
              <a:gd name="connsiteX728" fmla="*/ 8325617 w 11218359"/>
              <a:gd name="connsiteY728" fmla="*/ 1699173 h 1699173"/>
              <a:gd name="connsiteX729" fmla="*/ 8337047 w 11218359"/>
              <a:gd name="connsiteY729" fmla="*/ 1699173 h 1699173"/>
              <a:gd name="connsiteX730" fmla="*/ 8348477 w 11218359"/>
              <a:gd name="connsiteY730" fmla="*/ 1699173 h 1699173"/>
              <a:gd name="connsiteX731" fmla="*/ 8359907 w 11218359"/>
              <a:gd name="connsiteY731" fmla="*/ 1699173 h 1699173"/>
              <a:gd name="connsiteX732" fmla="*/ 8371385 w 11218359"/>
              <a:gd name="connsiteY732" fmla="*/ 1699173 h 1699173"/>
              <a:gd name="connsiteX733" fmla="*/ 8382815 w 11218359"/>
              <a:gd name="connsiteY733" fmla="*/ 1699173 h 1699173"/>
              <a:gd name="connsiteX734" fmla="*/ 8394245 w 11218359"/>
              <a:gd name="connsiteY734" fmla="*/ 1699173 h 1699173"/>
              <a:gd name="connsiteX735" fmla="*/ 8405674 w 11218359"/>
              <a:gd name="connsiteY735" fmla="*/ 1699173 h 1699173"/>
              <a:gd name="connsiteX736" fmla="*/ 8417104 w 11218359"/>
              <a:gd name="connsiteY736" fmla="*/ 1699173 h 1699173"/>
              <a:gd name="connsiteX737" fmla="*/ 8428582 w 11218359"/>
              <a:gd name="connsiteY737" fmla="*/ 1699173 h 1699173"/>
              <a:gd name="connsiteX738" fmla="*/ 8440012 w 11218359"/>
              <a:gd name="connsiteY738" fmla="*/ 1699173 h 1699173"/>
              <a:gd name="connsiteX739" fmla="*/ 8451442 w 11218359"/>
              <a:gd name="connsiteY739" fmla="*/ 1699173 h 1699173"/>
              <a:gd name="connsiteX740" fmla="*/ 8462872 w 11218359"/>
              <a:gd name="connsiteY740" fmla="*/ 1699173 h 1699173"/>
              <a:gd name="connsiteX741" fmla="*/ 8474302 w 11218359"/>
              <a:gd name="connsiteY741" fmla="*/ 1699173 h 1699173"/>
              <a:gd name="connsiteX742" fmla="*/ 8485780 w 11218359"/>
              <a:gd name="connsiteY742" fmla="*/ 1699173 h 1699173"/>
              <a:gd name="connsiteX743" fmla="*/ 8497210 w 11218359"/>
              <a:gd name="connsiteY743" fmla="*/ 1699173 h 1699173"/>
              <a:gd name="connsiteX744" fmla="*/ 8508640 w 11218359"/>
              <a:gd name="connsiteY744" fmla="*/ 1699173 h 1699173"/>
              <a:gd name="connsiteX745" fmla="*/ 8520069 w 11218359"/>
              <a:gd name="connsiteY745" fmla="*/ 1699173 h 1699173"/>
              <a:gd name="connsiteX746" fmla="*/ 8531500 w 11218359"/>
              <a:gd name="connsiteY746" fmla="*/ 1699173 h 1699173"/>
              <a:gd name="connsiteX747" fmla="*/ 8542977 w 11218359"/>
              <a:gd name="connsiteY747" fmla="*/ 1699173 h 1699173"/>
              <a:gd name="connsiteX748" fmla="*/ 8554407 w 11218359"/>
              <a:gd name="connsiteY748" fmla="*/ 1699173 h 1699173"/>
              <a:gd name="connsiteX749" fmla="*/ 8565837 w 11218359"/>
              <a:gd name="connsiteY749" fmla="*/ 1699173 h 1699173"/>
              <a:gd name="connsiteX750" fmla="*/ 8577267 w 11218359"/>
              <a:gd name="connsiteY750" fmla="*/ 1699173 h 1699173"/>
              <a:gd name="connsiteX751" fmla="*/ 8588697 w 11218359"/>
              <a:gd name="connsiteY751" fmla="*/ 1699173 h 1699173"/>
              <a:gd name="connsiteX752" fmla="*/ 8600175 w 11218359"/>
              <a:gd name="connsiteY752" fmla="*/ 1699173 h 1699173"/>
              <a:gd name="connsiteX753" fmla="*/ 8611605 w 11218359"/>
              <a:gd name="connsiteY753" fmla="*/ 1699173 h 1699173"/>
              <a:gd name="connsiteX754" fmla="*/ 8623035 w 11218359"/>
              <a:gd name="connsiteY754" fmla="*/ 1699173 h 1699173"/>
              <a:gd name="connsiteX755" fmla="*/ 8634465 w 11218359"/>
              <a:gd name="connsiteY755" fmla="*/ 1699173 h 1699173"/>
              <a:gd name="connsiteX756" fmla="*/ 8645895 w 11218359"/>
              <a:gd name="connsiteY756" fmla="*/ 1699173 h 1699173"/>
              <a:gd name="connsiteX757" fmla="*/ 8657373 w 11218359"/>
              <a:gd name="connsiteY757" fmla="*/ 1699173 h 1699173"/>
              <a:gd name="connsiteX758" fmla="*/ 8668802 w 11218359"/>
              <a:gd name="connsiteY758" fmla="*/ 1699173 h 1699173"/>
              <a:gd name="connsiteX759" fmla="*/ 8680232 w 11218359"/>
              <a:gd name="connsiteY759" fmla="*/ 1699173 h 1699173"/>
              <a:gd name="connsiteX760" fmla="*/ 8691662 w 11218359"/>
              <a:gd name="connsiteY760" fmla="*/ 1699173 h 1699173"/>
              <a:gd name="connsiteX761" fmla="*/ 8703093 w 11218359"/>
              <a:gd name="connsiteY761" fmla="*/ 1699173 h 1699173"/>
              <a:gd name="connsiteX762" fmla="*/ 8714570 w 11218359"/>
              <a:gd name="connsiteY762" fmla="*/ 1699173 h 1699173"/>
              <a:gd name="connsiteX763" fmla="*/ 8726000 w 11218359"/>
              <a:gd name="connsiteY763" fmla="*/ 1699173 h 1699173"/>
              <a:gd name="connsiteX764" fmla="*/ 8737430 w 11218359"/>
              <a:gd name="connsiteY764" fmla="*/ 1699173 h 1699173"/>
              <a:gd name="connsiteX765" fmla="*/ 8748860 w 11218359"/>
              <a:gd name="connsiteY765" fmla="*/ 1699173 h 1699173"/>
              <a:gd name="connsiteX766" fmla="*/ 8760290 w 11218359"/>
              <a:gd name="connsiteY766" fmla="*/ 1699173 h 1699173"/>
              <a:gd name="connsiteX767" fmla="*/ 8771768 w 11218359"/>
              <a:gd name="connsiteY767" fmla="*/ 1699173 h 1699173"/>
              <a:gd name="connsiteX768" fmla="*/ 8783198 w 11218359"/>
              <a:gd name="connsiteY768" fmla="*/ 1699173 h 1699173"/>
              <a:gd name="connsiteX769" fmla="*/ 8794628 w 11218359"/>
              <a:gd name="connsiteY769" fmla="*/ 1699173 h 1699173"/>
              <a:gd name="connsiteX770" fmla="*/ 8806058 w 11218359"/>
              <a:gd name="connsiteY770" fmla="*/ 1699173 h 1699173"/>
              <a:gd name="connsiteX771" fmla="*/ 8817488 w 11218359"/>
              <a:gd name="connsiteY771" fmla="*/ 1699173 h 1699173"/>
              <a:gd name="connsiteX772" fmla="*/ 8828918 w 11218359"/>
              <a:gd name="connsiteY772" fmla="*/ 1699173 h 1699173"/>
              <a:gd name="connsiteX773" fmla="*/ 8840395 w 11218359"/>
              <a:gd name="connsiteY773" fmla="*/ 1699173 h 1699173"/>
              <a:gd name="connsiteX774" fmla="*/ 8851825 w 11218359"/>
              <a:gd name="connsiteY774" fmla="*/ 1699173 h 1699173"/>
              <a:gd name="connsiteX775" fmla="*/ 8863256 w 11218359"/>
              <a:gd name="connsiteY775" fmla="*/ 1699173 h 1699173"/>
              <a:gd name="connsiteX776" fmla="*/ 8874686 w 11218359"/>
              <a:gd name="connsiteY776" fmla="*/ 1699173 h 1699173"/>
              <a:gd name="connsiteX777" fmla="*/ 8886115 w 11218359"/>
              <a:gd name="connsiteY777" fmla="*/ 1699173 h 1699173"/>
              <a:gd name="connsiteX778" fmla="*/ 8897593 w 11218359"/>
              <a:gd name="connsiteY778" fmla="*/ 1699173 h 1699173"/>
              <a:gd name="connsiteX779" fmla="*/ 8909022 w 11218359"/>
              <a:gd name="connsiteY779" fmla="*/ 1699173 h 1699173"/>
              <a:gd name="connsiteX780" fmla="*/ 8920453 w 11218359"/>
              <a:gd name="connsiteY780" fmla="*/ 1699173 h 1699173"/>
              <a:gd name="connsiteX781" fmla="*/ 8931883 w 11218359"/>
              <a:gd name="connsiteY781" fmla="*/ 1699173 h 1699173"/>
              <a:gd name="connsiteX782" fmla="*/ 8943313 w 11218359"/>
              <a:gd name="connsiteY782" fmla="*/ 1699173 h 1699173"/>
              <a:gd name="connsiteX783" fmla="*/ 8954791 w 11218359"/>
              <a:gd name="connsiteY783" fmla="*/ 1699173 h 1699173"/>
              <a:gd name="connsiteX784" fmla="*/ 8966220 w 11218359"/>
              <a:gd name="connsiteY784" fmla="*/ 1699173 h 1699173"/>
              <a:gd name="connsiteX785" fmla="*/ 8977651 w 11218359"/>
              <a:gd name="connsiteY785" fmla="*/ 1699173 h 1699173"/>
              <a:gd name="connsiteX786" fmla="*/ 8989080 w 11218359"/>
              <a:gd name="connsiteY786" fmla="*/ 1699173 h 1699173"/>
              <a:gd name="connsiteX787" fmla="*/ 9000511 w 11218359"/>
              <a:gd name="connsiteY787" fmla="*/ 1699173 h 1699173"/>
              <a:gd name="connsiteX788" fmla="*/ 9011988 w 11218359"/>
              <a:gd name="connsiteY788" fmla="*/ 1699173 h 1699173"/>
              <a:gd name="connsiteX789" fmla="*/ 9023418 w 11218359"/>
              <a:gd name="connsiteY789" fmla="*/ 1699173 h 1699173"/>
              <a:gd name="connsiteX790" fmla="*/ 9034849 w 11218359"/>
              <a:gd name="connsiteY790" fmla="*/ 1699173 h 1699173"/>
              <a:gd name="connsiteX791" fmla="*/ 9046278 w 11218359"/>
              <a:gd name="connsiteY791" fmla="*/ 1699173 h 1699173"/>
              <a:gd name="connsiteX792" fmla="*/ 9057709 w 11218359"/>
              <a:gd name="connsiteY792" fmla="*/ 1699173 h 1699173"/>
              <a:gd name="connsiteX793" fmla="*/ 9069186 w 11218359"/>
              <a:gd name="connsiteY793" fmla="*/ 1699173 h 1699173"/>
              <a:gd name="connsiteX794" fmla="*/ 9080615 w 11218359"/>
              <a:gd name="connsiteY794" fmla="*/ 1699173 h 1699173"/>
              <a:gd name="connsiteX795" fmla="*/ 9092046 w 11218359"/>
              <a:gd name="connsiteY795" fmla="*/ 1699173 h 1699173"/>
              <a:gd name="connsiteX796" fmla="*/ 9103476 w 11218359"/>
              <a:gd name="connsiteY796" fmla="*/ 1699173 h 1699173"/>
              <a:gd name="connsiteX797" fmla="*/ 9114906 w 11218359"/>
              <a:gd name="connsiteY797" fmla="*/ 1699173 h 1699173"/>
              <a:gd name="connsiteX798" fmla="*/ 9126384 w 11218359"/>
              <a:gd name="connsiteY798" fmla="*/ 1699173 h 1699173"/>
              <a:gd name="connsiteX799" fmla="*/ 9137813 w 11218359"/>
              <a:gd name="connsiteY799" fmla="*/ 1699173 h 1699173"/>
              <a:gd name="connsiteX800" fmla="*/ 9149244 w 11218359"/>
              <a:gd name="connsiteY800" fmla="*/ 1699173 h 1699173"/>
              <a:gd name="connsiteX801" fmla="*/ 9160673 w 11218359"/>
              <a:gd name="connsiteY801" fmla="*/ 1699173 h 1699173"/>
              <a:gd name="connsiteX802" fmla="*/ 9172104 w 11218359"/>
              <a:gd name="connsiteY802" fmla="*/ 1699173 h 1699173"/>
              <a:gd name="connsiteX803" fmla="*/ 9183581 w 11218359"/>
              <a:gd name="connsiteY803" fmla="*/ 1699173 h 1699173"/>
              <a:gd name="connsiteX804" fmla="*/ 9195011 w 11218359"/>
              <a:gd name="connsiteY804" fmla="*/ 1699173 h 1699173"/>
              <a:gd name="connsiteX805" fmla="*/ 9206442 w 11218359"/>
              <a:gd name="connsiteY805" fmla="*/ 1699173 h 1699173"/>
              <a:gd name="connsiteX806" fmla="*/ 9217871 w 11218359"/>
              <a:gd name="connsiteY806" fmla="*/ 1699173 h 1699173"/>
              <a:gd name="connsiteX807" fmla="*/ 9229301 w 11218359"/>
              <a:gd name="connsiteY807" fmla="*/ 1699173 h 1699173"/>
              <a:gd name="connsiteX808" fmla="*/ 9240779 w 11218359"/>
              <a:gd name="connsiteY808" fmla="*/ 1699173 h 1699173"/>
              <a:gd name="connsiteX809" fmla="*/ 9252209 w 11218359"/>
              <a:gd name="connsiteY809" fmla="*/ 1699173 h 1699173"/>
              <a:gd name="connsiteX810" fmla="*/ 9263639 w 11218359"/>
              <a:gd name="connsiteY810" fmla="*/ 1699173 h 1699173"/>
              <a:gd name="connsiteX811" fmla="*/ 9275069 w 11218359"/>
              <a:gd name="connsiteY811" fmla="*/ 1699173 h 1699173"/>
              <a:gd name="connsiteX812" fmla="*/ 9286498 w 11218359"/>
              <a:gd name="connsiteY812" fmla="*/ 1699173 h 1699173"/>
              <a:gd name="connsiteX813" fmla="*/ 9297977 w 11218359"/>
              <a:gd name="connsiteY813" fmla="*/ 1699173 h 1699173"/>
              <a:gd name="connsiteX814" fmla="*/ 9309406 w 11218359"/>
              <a:gd name="connsiteY814" fmla="*/ 1699173 h 1699173"/>
              <a:gd name="connsiteX815" fmla="*/ 9320837 w 11218359"/>
              <a:gd name="connsiteY815" fmla="*/ 1699173 h 1699173"/>
              <a:gd name="connsiteX816" fmla="*/ 9332266 w 11218359"/>
              <a:gd name="connsiteY816" fmla="*/ 1699173 h 1699173"/>
              <a:gd name="connsiteX817" fmla="*/ 9343696 w 11218359"/>
              <a:gd name="connsiteY817" fmla="*/ 1699173 h 1699173"/>
              <a:gd name="connsiteX818" fmla="*/ 9355174 w 11218359"/>
              <a:gd name="connsiteY818" fmla="*/ 1699173 h 1699173"/>
              <a:gd name="connsiteX819" fmla="*/ 9366604 w 11218359"/>
              <a:gd name="connsiteY819" fmla="*/ 1699173 h 1699173"/>
              <a:gd name="connsiteX820" fmla="*/ 9378035 w 11218359"/>
              <a:gd name="connsiteY820" fmla="*/ 1699173 h 1699173"/>
              <a:gd name="connsiteX821" fmla="*/ 9389464 w 11218359"/>
              <a:gd name="connsiteY821" fmla="*/ 1699173 h 1699173"/>
              <a:gd name="connsiteX822" fmla="*/ 9400894 w 11218359"/>
              <a:gd name="connsiteY822" fmla="*/ 1699173 h 1699173"/>
              <a:gd name="connsiteX823" fmla="*/ 9412372 w 11218359"/>
              <a:gd name="connsiteY823" fmla="*/ 1699173 h 1699173"/>
              <a:gd name="connsiteX824" fmla="*/ 9423802 w 11218359"/>
              <a:gd name="connsiteY824" fmla="*/ 1699173 h 1699173"/>
              <a:gd name="connsiteX825" fmla="*/ 9435232 w 11218359"/>
              <a:gd name="connsiteY825" fmla="*/ 1699173 h 1699173"/>
              <a:gd name="connsiteX826" fmla="*/ 9446662 w 11218359"/>
              <a:gd name="connsiteY826" fmla="*/ 1699173 h 1699173"/>
              <a:gd name="connsiteX827" fmla="*/ 9458091 w 11218359"/>
              <a:gd name="connsiteY827" fmla="*/ 1699173 h 1699173"/>
              <a:gd name="connsiteX828" fmla="*/ 9469570 w 11218359"/>
              <a:gd name="connsiteY828" fmla="*/ 1699173 h 1699173"/>
              <a:gd name="connsiteX829" fmla="*/ 9480999 w 11218359"/>
              <a:gd name="connsiteY829" fmla="*/ 1699173 h 1699173"/>
              <a:gd name="connsiteX830" fmla="*/ 9492429 w 11218359"/>
              <a:gd name="connsiteY830" fmla="*/ 1699173 h 1699173"/>
              <a:gd name="connsiteX831" fmla="*/ 9503859 w 11218359"/>
              <a:gd name="connsiteY831" fmla="*/ 1699173 h 1699173"/>
              <a:gd name="connsiteX832" fmla="*/ 9515289 w 11218359"/>
              <a:gd name="connsiteY832" fmla="*/ 1699173 h 1699173"/>
              <a:gd name="connsiteX833" fmla="*/ 9526767 w 11218359"/>
              <a:gd name="connsiteY833" fmla="*/ 1699173 h 1699173"/>
              <a:gd name="connsiteX834" fmla="*/ 9538197 w 11218359"/>
              <a:gd name="connsiteY834" fmla="*/ 1699173 h 1699173"/>
              <a:gd name="connsiteX835" fmla="*/ 9549626 w 11218359"/>
              <a:gd name="connsiteY835" fmla="*/ 1699173 h 1699173"/>
              <a:gd name="connsiteX836" fmla="*/ 9561057 w 11218359"/>
              <a:gd name="connsiteY836" fmla="*/ 1699173 h 1699173"/>
              <a:gd name="connsiteX837" fmla="*/ 9572487 w 11218359"/>
              <a:gd name="connsiteY837" fmla="*/ 1699173 h 1699173"/>
              <a:gd name="connsiteX838" fmla="*/ 9583965 w 11218359"/>
              <a:gd name="connsiteY838" fmla="*/ 1699173 h 1699173"/>
              <a:gd name="connsiteX839" fmla="*/ 9595395 w 11218359"/>
              <a:gd name="connsiteY839" fmla="*/ 1699173 h 1699173"/>
              <a:gd name="connsiteX840" fmla="*/ 9606824 w 11218359"/>
              <a:gd name="connsiteY840" fmla="*/ 1699173 h 1699173"/>
              <a:gd name="connsiteX841" fmla="*/ 9618255 w 11218359"/>
              <a:gd name="connsiteY841" fmla="*/ 1699173 h 1699173"/>
              <a:gd name="connsiteX842" fmla="*/ 9629684 w 11218359"/>
              <a:gd name="connsiteY842" fmla="*/ 1699173 h 1699173"/>
              <a:gd name="connsiteX843" fmla="*/ 9641163 w 11218359"/>
              <a:gd name="connsiteY843" fmla="*/ 1699173 h 1699173"/>
              <a:gd name="connsiteX844" fmla="*/ 9652592 w 11218359"/>
              <a:gd name="connsiteY844" fmla="*/ 1699173 h 1699173"/>
              <a:gd name="connsiteX845" fmla="*/ 9664022 w 11218359"/>
              <a:gd name="connsiteY845" fmla="*/ 1699173 h 1699173"/>
              <a:gd name="connsiteX846" fmla="*/ 9675452 w 11218359"/>
              <a:gd name="connsiteY846" fmla="*/ 1699173 h 1699173"/>
              <a:gd name="connsiteX847" fmla="*/ 9686882 w 11218359"/>
              <a:gd name="connsiteY847" fmla="*/ 1699173 h 1699173"/>
              <a:gd name="connsiteX848" fmla="*/ 9698360 w 11218359"/>
              <a:gd name="connsiteY848" fmla="*/ 1699173 h 1699173"/>
              <a:gd name="connsiteX849" fmla="*/ 9709790 w 11218359"/>
              <a:gd name="connsiteY849" fmla="*/ 1699173 h 1699173"/>
              <a:gd name="connsiteX850" fmla="*/ 9721219 w 11218359"/>
              <a:gd name="connsiteY850" fmla="*/ 1699173 h 1699173"/>
              <a:gd name="connsiteX851" fmla="*/ 9732650 w 11218359"/>
              <a:gd name="connsiteY851" fmla="*/ 1699173 h 1699173"/>
              <a:gd name="connsiteX852" fmla="*/ 9744080 w 11218359"/>
              <a:gd name="connsiteY852" fmla="*/ 1699173 h 1699173"/>
              <a:gd name="connsiteX853" fmla="*/ 9755557 w 11218359"/>
              <a:gd name="connsiteY853" fmla="*/ 1699173 h 1699173"/>
              <a:gd name="connsiteX854" fmla="*/ 9766988 w 11218359"/>
              <a:gd name="connsiteY854" fmla="*/ 1699173 h 1699173"/>
              <a:gd name="connsiteX855" fmla="*/ 9778417 w 11218359"/>
              <a:gd name="connsiteY855" fmla="*/ 1699173 h 1699173"/>
              <a:gd name="connsiteX856" fmla="*/ 9789848 w 11218359"/>
              <a:gd name="connsiteY856" fmla="*/ 1699173 h 1699173"/>
              <a:gd name="connsiteX857" fmla="*/ 9801277 w 11218359"/>
              <a:gd name="connsiteY857" fmla="*/ 1699173 h 1699173"/>
              <a:gd name="connsiteX858" fmla="*/ 9812755 w 11218359"/>
              <a:gd name="connsiteY858" fmla="*/ 1699173 h 1699173"/>
              <a:gd name="connsiteX859" fmla="*/ 9824185 w 11218359"/>
              <a:gd name="connsiteY859" fmla="*/ 1699173 h 1699173"/>
              <a:gd name="connsiteX860" fmla="*/ 9835615 w 11218359"/>
              <a:gd name="connsiteY860" fmla="*/ 1699173 h 1699173"/>
              <a:gd name="connsiteX861" fmla="*/ 9847045 w 11218359"/>
              <a:gd name="connsiteY861" fmla="*/ 1699173 h 1699173"/>
              <a:gd name="connsiteX862" fmla="*/ 9858475 w 11218359"/>
              <a:gd name="connsiteY862" fmla="*/ 1699173 h 1699173"/>
              <a:gd name="connsiteX863" fmla="*/ 9869952 w 11218359"/>
              <a:gd name="connsiteY863" fmla="*/ 1699173 h 1699173"/>
              <a:gd name="connsiteX864" fmla="*/ 9881383 w 11218359"/>
              <a:gd name="connsiteY864" fmla="*/ 1699173 h 1699173"/>
              <a:gd name="connsiteX865" fmla="*/ 9892812 w 11218359"/>
              <a:gd name="connsiteY865" fmla="*/ 1699173 h 1699173"/>
              <a:gd name="connsiteX866" fmla="*/ 9904243 w 11218359"/>
              <a:gd name="connsiteY866" fmla="*/ 1699173 h 1699173"/>
              <a:gd name="connsiteX867" fmla="*/ 9915673 w 11218359"/>
              <a:gd name="connsiteY867" fmla="*/ 1699173 h 1699173"/>
              <a:gd name="connsiteX868" fmla="*/ 9927102 w 11218359"/>
              <a:gd name="connsiteY868" fmla="*/ 1699173 h 1699173"/>
              <a:gd name="connsiteX869" fmla="*/ 9938581 w 11218359"/>
              <a:gd name="connsiteY869" fmla="*/ 1699173 h 1699173"/>
              <a:gd name="connsiteX870" fmla="*/ 9950010 w 11218359"/>
              <a:gd name="connsiteY870" fmla="*/ 1699173 h 1699173"/>
              <a:gd name="connsiteX871" fmla="*/ 9961441 w 11218359"/>
              <a:gd name="connsiteY871" fmla="*/ 1699173 h 1699173"/>
              <a:gd name="connsiteX872" fmla="*/ 9972870 w 11218359"/>
              <a:gd name="connsiteY872" fmla="*/ 1699173 h 1699173"/>
              <a:gd name="connsiteX873" fmla="*/ 9984300 w 11218359"/>
              <a:gd name="connsiteY873" fmla="*/ 1699173 h 1699173"/>
              <a:gd name="connsiteX874" fmla="*/ 9995778 w 11218359"/>
              <a:gd name="connsiteY874" fmla="*/ 1699173 h 1699173"/>
              <a:gd name="connsiteX875" fmla="*/ 10007208 w 11218359"/>
              <a:gd name="connsiteY875" fmla="*/ 1699173 h 1699173"/>
              <a:gd name="connsiteX876" fmla="*/ 10018638 w 11218359"/>
              <a:gd name="connsiteY876" fmla="*/ 1699173 h 1699173"/>
              <a:gd name="connsiteX877" fmla="*/ 10030068 w 11218359"/>
              <a:gd name="connsiteY877" fmla="*/ 1699173 h 1699173"/>
              <a:gd name="connsiteX878" fmla="*/ 10041498 w 11218359"/>
              <a:gd name="connsiteY878" fmla="*/ 1699173 h 1699173"/>
              <a:gd name="connsiteX879" fmla="*/ 10052976 w 11218359"/>
              <a:gd name="connsiteY879" fmla="*/ 1699173 h 1699173"/>
              <a:gd name="connsiteX880" fmla="*/ 10064405 w 11218359"/>
              <a:gd name="connsiteY880" fmla="*/ 1699173 h 1699173"/>
              <a:gd name="connsiteX881" fmla="*/ 10075835 w 11218359"/>
              <a:gd name="connsiteY881" fmla="*/ 1699173 h 1699173"/>
              <a:gd name="connsiteX882" fmla="*/ 10087266 w 11218359"/>
              <a:gd name="connsiteY882" fmla="*/ 1699173 h 1699173"/>
              <a:gd name="connsiteX883" fmla="*/ 10098695 w 11218359"/>
              <a:gd name="connsiteY883" fmla="*/ 1699173 h 1699173"/>
              <a:gd name="connsiteX884" fmla="*/ 10110174 w 11218359"/>
              <a:gd name="connsiteY884" fmla="*/ 1699173 h 1699173"/>
              <a:gd name="connsiteX885" fmla="*/ 10121603 w 11218359"/>
              <a:gd name="connsiteY885" fmla="*/ 1699173 h 1699173"/>
              <a:gd name="connsiteX886" fmla="*/ 10133033 w 11218359"/>
              <a:gd name="connsiteY886" fmla="*/ 1699173 h 1699173"/>
              <a:gd name="connsiteX887" fmla="*/ 10144463 w 11218359"/>
              <a:gd name="connsiteY887" fmla="*/ 1699173 h 1699173"/>
              <a:gd name="connsiteX888" fmla="*/ 10155893 w 11218359"/>
              <a:gd name="connsiteY888" fmla="*/ 1699173 h 1699173"/>
              <a:gd name="connsiteX889" fmla="*/ 10167371 w 11218359"/>
              <a:gd name="connsiteY889" fmla="*/ 1699173 h 1699173"/>
              <a:gd name="connsiteX890" fmla="*/ 10178801 w 11218359"/>
              <a:gd name="connsiteY890" fmla="*/ 1699173 h 1699173"/>
              <a:gd name="connsiteX891" fmla="*/ 10190230 w 11218359"/>
              <a:gd name="connsiteY891" fmla="*/ 1699173 h 1699173"/>
              <a:gd name="connsiteX892" fmla="*/ 10201661 w 11218359"/>
              <a:gd name="connsiteY892" fmla="*/ 1699173 h 1699173"/>
              <a:gd name="connsiteX893" fmla="*/ 10213091 w 11218359"/>
              <a:gd name="connsiteY893" fmla="*/ 1699173 h 1699173"/>
              <a:gd name="connsiteX894" fmla="*/ 10224569 w 11218359"/>
              <a:gd name="connsiteY894" fmla="*/ 1699173 h 1699173"/>
              <a:gd name="connsiteX895" fmla="*/ 10235998 w 11218359"/>
              <a:gd name="connsiteY895" fmla="*/ 1699173 h 1699173"/>
              <a:gd name="connsiteX896" fmla="*/ 10247428 w 11218359"/>
              <a:gd name="connsiteY896" fmla="*/ 1699173 h 1699173"/>
              <a:gd name="connsiteX897" fmla="*/ 10258859 w 11218359"/>
              <a:gd name="connsiteY897" fmla="*/ 1699173 h 1699173"/>
              <a:gd name="connsiteX898" fmla="*/ 10270288 w 11218359"/>
              <a:gd name="connsiteY898" fmla="*/ 1699173 h 1699173"/>
              <a:gd name="connsiteX899" fmla="*/ 10281767 w 11218359"/>
              <a:gd name="connsiteY899" fmla="*/ 1699173 h 1699173"/>
              <a:gd name="connsiteX900" fmla="*/ 10293196 w 11218359"/>
              <a:gd name="connsiteY900" fmla="*/ 1699173 h 1699173"/>
              <a:gd name="connsiteX901" fmla="*/ 10304626 w 11218359"/>
              <a:gd name="connsiteY901" fmla="*/ 1699173 h 1699173"/>
              <a:gd name="connsiteX902" fmla="*/ 10316056 w 11218359"/>
              <a:gd name="connsiteY902" fmla="*/ 1699173 h 1699173"/>
              <a:gd name="connsiteX903" fmla="*/ 10327486 w 11218359"/>
              <a:gd name="connsiteY903" fmla="*/ 1699173 h 1699173"/>
              <a:gd name="connsiteX904" fmla="*/ 10338963 w 11218359"/>
              <a:gd name="connsiteY904" fmla="*/ 1699173 h 1699173"/>
              <a:gd name="connsiteX905" fmla="*/ 10350394 w 11218359"/>
              <a:gd name="connsiteY905" fmla="*/ 1699173 h 1699173"/>
              <a:gd name="connsiteX906" fmla="*/ 10361823 w 11218359"/>
              <a:gd name="connsiteY906" fmla="*/ 1699173 h 1699173"/>
              <a:gd name="connsiteX907" fmla="*/ 10373254 w 11218359"/>
              <a:gd name="connsiteY907" fmla="*/ 1699173 h 1699173"/>
              <a:gd name="connsiteX908" fmla="*/ 10384684 w 11218359"/>
              <a:gd name="connsiteY908" fmla="*/ 1699173 h 1699173"/>
              <a:gd name="connsiteX909" fmla="*/ 10396161 w 11218359"/>
              <a:gd name="connsiteY909" fmla="*/ 1699173 h 1699173"/>
              <a:gd name="connsiteX910" fmla="*/ 10407591 w 11218359"/>
              <a:gd name="connsiteY910" fmla="*/ 1699173 h 1699173"/>
              <a:gd name="connsiteX911" fmla="*/ 10419021 w 11218359"/>
              <a:gd name="connsiteY911" fmla="*/ 1699173 h 1699173"/>
              <a:gd name="connsiteX912" fmla="*/ 10430452 w 11218359"/>
              <a:gd name="connsiteY912" fmla="*/ 1699173 h 1699173"/>
              <a:gd name="connsiteX913" fmla="*/ 10441881 w 11218359"/>
              <a:gd name="connsiteY913" fmla="*/ 1699173 h 1699173"/>
              <a:gd name="connsiteX914" fmla="*/ 10453358 w 11218359"/>
              <a:gd name="connsiteY914" fmla="*/ 1699173 h 1699173"/>
              <a:gd name="connsiteX915" fmla="*/ 10464789 w 11218359"/>
              <a:gd name="connsiteY915" fmla="*/ 1699173 h 1699173"/>
              <a:gd name="connsiteX916" fmla="*/ 10476219 w 11218359"/>
              <a:gd name="connsiteY916" fmla="*/ 1699173 h 1699173"/>
              <a:gd name="connsiteX917" fmla="*/ 10487649 w 11218359"/>
              <a:gd name="connsiteY917" fmla="*/ 1699173 h 1699173"/>
              <a:gd name="connsiteX918" fmla="*/ 10499079 w 11218359"/>
              <a:gd name="connsiteY918" fmla="*/ 1699173 h 1699173"/>
              <a:gd name="connsiteX919" fmla="*/ 10510556 w 11218359"/>
              <a:gd name="connsiteY919" fmla="*/ 1699173 h 1699173"/>
              <a:gd name="connsiteX920" fmla="*/ 10521987 w 11218359"/>
              <a:gd name="connsiteY920" fmla="*/ 1699173 h 1699173"/>
              <a:gd name="connsiteX921" fmla="*/ 10533416 w 11218359"/>
              <a:gd name="connsiteY921" fmla="*/ 1699173 h 1699173"/>
              <a:gd name="connsiteX922" fmla="*/ 10544847 w 11218359"/>
              <a:gd name="connsiteY922" fmla="*/ 1699173 h 1699173"/>
              <a:gd name="connsiteX923" fmla="*/ 10556277 w 11218359"/>
              <a:gd name="connsiteY923" fmla="*/ 1699173 h 1699173"/>
              <a:gd name="connsiteX924" fmla="*/ 10567754 w 11218359"/>
              <a:gd name="connsiteY924" fmla="*/ 1699173 h 1699173"/>
              <a:gd name="connsiteX925" fmla="*/ 10579184 w 11218359"/>
              <a:gd name="connsiteY925" fmla="*/ 1699173 h 1699173"/>
              <a:gd name="connsiteX926" fmla="*/ 10590614 w 11218359"/>
              <a:gd name="connsiteY926" fmla="*/ 1699173 h 1699173"/>
              <a:gd name="connsiteX927" fmla="*/ 10602045 w 11218359"/>
              <a:gd name="connsiteY927" fmla="*/ 1699173 h 1699173"/>
              <a:gd name="connsiteX928" fmla="*/ 10613474 w 11218359"/>
              <a:gd name="connsiteY928" fmla="*/ 1699173 h 1699173"/>
              <a:gd name="connsiteX929" fmla="*/ 10624951 w 11218359"/>
              <a:gd name="connsiteY929" fmla="*/ 1699173 h 1699173"/>
              <a:gd name="connsiteX930" fmla="*/ 10636382 w 11218359"/>
              <a:gd name="connsiteY930" fmla="*/ 1699173 h 1699173"/>
              <a:gd name="connsiteX931" fmla="*/ 10647812 w 11218359"/>
              <a:gd name="connsiteY931" fmla="*/ 1699173 h 1699173"/>
              <a:gd name="connsiteX932" fmla="*/ 10659241 w 11218359"/>
              <a:gd name="connsiteY932" fmla="*/ 1699173 h 1699173"/>
              <a:gd name="connsiteX933" fmla="*/ 10670672 w 11218359"/>
              <a:gd name="connsiteY933" fmla="*/ 1699173 h 1699173"/>
              <a:gd name="connsiteX934" fmla="*/ 10682149 w 11218359"/>
              <a:gd name="connsiteY934" fmla="*/ 1699173 h 1699173"/>
              <a:gd name="connsiteX935" fmla="*/ 10693580 w 11218359"/>
              <a:gd name="connsiteY935" fmla="*/ 1699173 h 1699173"/>
              <a:gd name="connsiteX936" fmla="*/ 10705009 w 11218359"/>
              <a:gd name="connsiteY936" fmla="*/ 1699173 h 1699173"/>
              <a:gd name="connsiteX937" fmla="*/ 10716439 w 11218359"/>
              <a:gd name="connsiteY937" fmla="*/ 1699173 h 1699173"/>
              <a:gd name="connsiteX938" fmla="*/ 10727870 w 11218359"/>
              <a:gd name="connsiteY938" fmla="*/ 1699173 h 1699173"/>
              <a:gd name="connsiteX939" fmla="*/ 10739347 w 11218359"/>
              <a:gd name="connsiteY939" fmla="*/ 1699173 h 1699173"/>
              <a:gd name="connsiteX940" fmla="*/ 10750778 w 11218359"/>
              <a:gd name="connsiteY940" fmla="*/ 1699173 h 1699173"/>
              <a:gd name="connsiteX941" fmla="*/ 10762207 w 11218359"/>
              <a:gd name="connsiteY941" fmla="*/ 1699173 h 1699173"/>
              <a:gd name="connsiteX942" fmla="*/ 10773637 w 11218359"/>
              <a:gd name="connsiteY942" fmla="*/ 1699173 h 1699173"/>
              <a:gd name="connsiteX943" fmla="*/ 10785067 w 11218359"/>
              <a:gd name="connsiteY943" fmla="*/ 1699173 h 1699173"/>
              <a:gd name="connsiteX944" fmla="*/ 10796544 w 11218359"/>
              <a:gd name="connsiteY944" fmla="*/ 1699173 h 1699173"/>
              <a:gd name="connsiteX945" fmla="*/ 10807975 w 11218359"/>
              <a:gd name="connsiteY945" fmla="*/ 1699173 h 1699173"/>
              <a:gd name="connsiteX946" fmla="*/ 10819405 w 11218359"/>
              <a:gd name="connsiteY946" fmla="*/ 1699173 h 1699173"/>
              <a:gd name="connsiteX947" fmla="*/ 10830834 w 11218359"/>
              <a:gd name="connsiteY947" fmla="*/ 1699173 h 1699173"/>
              <a:gd name="connsiteX948" fmla="*/ 10842265 w 11218359"/>
              <a:gd name="connsiteY948" fmla="*/ 1699173 h 1699173"/>
              <a:gd name="connsiteX949" fmla="*/ 10853742 w 11218359"/>
              <a:gd name="connsiteY949" fmla="*/ 1699173 h 1699173"/>
              <a:gd name="connsiteX950" fmla="*/ 10865173 w 11218359"/>
              <a:gd name="connsiteY950" fmla="*/ 1699173 h 1699173"/>
              <a:gd name="connsiteX951" fmla="*/ 10876602 w 11218359"/>
              <a:gd name="connsiteY951" fmla="*/ 1699173 h 1699173"/>
              <a:gd name="connsiteX952" fmla="*/ 10888032 w 11218359"/>
              <a:gd name="connsiteY952" fmla="*/ 1699173 h 1699173"/>
              <a:gd name="connsiteX953" fmla="*/ 10899463 w 11218359"/>
              <a:gd name="connsiteY953" fmla="*/ 1699173 h 1699173"/>
              <a:gd name="connsiteX954" fmla="*/ 10910892 w 11218359"/>
              <a:gd name="connsiteY954" fmla="*/ 1699173 h 1699173"/>
              <a:gd name="connsiteX955" fmla="*/ 10922369 w 11218359"/>
              <a:gd name="connsiteY955" fmla="*/ 1699173 h 1699173"/>
              <a:gd name="connsiteX956" fmla="*/ 10933800 w 11218359"/>
              <a:gd name="connsiteY956" fmla="*/ 1699173 h 1699173"/>
              <a:gd name="connsiteX957" fmla="*/ 10945230 w 11218359"/>
              <a:gd name="connsiteY957" fmla="*/ 1699173 h 1699173"/>
              <a:gd name="connsiteX958" fmla="*/ 10956660 w 11218359"/>
              <a:gd name="connsiteY958" fmla="*/ 1699173 h 1699173"/>
              <a:gd name="connsiteX959" fmla="*/ 10968090 w 11218359"/>
              <a:gd name="connsiteY959" fmla="*/ 1699173 h 1699173"/>
              <a:gd name="connsiteX960" fmla="*/ 10979567 w 11218359"/>
              <a:gd name="connsiteY960" fmla="*/ 1699173 h 1699173"/>
              <a:gd name="connsiteX961" fmla="*/ 10990998 w 11218359"/>
              <a:gd name="connsiteY961" fmla="*/ 1699173 h 1699173"/>
              <a:gd name="connsiteX962" fmla="*/ 11002427 w 11218359"/>
              <a:gd name="connsiteY962" fmla="*/ 1699173 h 1699173"/>
              <a:gd name="connsiteX963" fmla="*/ 11013858 w 11218359"/>
              <a:gd name="connsiteY963" fmla="*/ 1699173 h 1699173"/>
              <a:gd name="connsiteX964" fmla="*/ 11025287 w 11218359"/>
              <a:gd name="connsiteY964" fmla="*/ 1699173 h 1699173"/>
              <a:gd name="connsiteX965" fmla="*/ 11036765 w 11218359"/>
              <a:gd name="connsiteY965" fmla="*/ 1699173 h 1699173"/>
              <a:gd name="connsiteX966" fmla="*/ 11048195 w 11218359"/>
              <a:gd name="connsiteY966" fmla="*/ 1699173 h 1699173"/>
              <a:gd name="connsiteX967" fmla="*/ 11059625 w 11218359"/>
              <a:gd name="connsiteY967" fmla="*/ 1699173 h 1699173"/>
              <a:gd name="connsiteX968" fmla="*/ 11071056 w 11218359"/>
              <a:gd name="connsiteY968" fmla="*/ 1699173 h 1699173"/>
              <a:gd name="connsiteX969" fmla="*/ 11082485 w 11218359"/>
              <a:gd name="connsiteY969" fmla="*/ 1699173 h 1699173"/>
              <a:gd name="connsiteX970" fmla="*/ 11093962 w 11218359"/>
              <a:gd name="connsiteY970" fmla="*/ 1699173 h 1699173"/>
              <a:gd name="connsiteX971" fmla="*/ 11105393 w 11218359"/>
              <a:gd name="connsiteY971" fmla="*/ 1699173 h 1699173"/>
              <a:gd name="connsiteX972" fmla="*/ 11116823 w 11218359"/>
              <a:gd name="connsiteY972" fmla="*/ 1699173 h 1699173"/>
              <a:gd name="connsiteX973" fmla="*/ 11128253 w 11218359"/>
              <a:gd name="connsiteY973" fmla="*/ 1699173 h 1699173"/>
              <a:gd name="connsiteX974" fmla="*/ 11139683 w 11218359"/>
              <a:gd name="connsiteY974" fmla="*/ 1699173 h 1699173"/>
              <a:gd name="connsiteX975" fmla="*/ 11151160 w 11218359"/>
              <a:gd name="connsiteY975" fmla="*/ 1699173 h 1699173"/>
              <a:gd name="connsiteX976" fmla="*/ 11162591 w 11218359"/>
              <a:gd name="connsiteY976" fmla="*/ 1699173 h 1699173"/>
              <a:gd name="connsiteX977" fmla="*/ 11174020 w 11218359"/>
              <a:gd name="connsiteY977" fmla="*/ 1699173 h 1699173"/>
              <a:gd name="connsiteX978" fmla="*/ 11185451 w 11218359"/>
              <a:gd name="connsiteY978" fmla="*/ 1699173 h 1699173"/>
              <a:gd name="connsiteX979" fmla="*/ 11196881 w 11218359"/>
              <a:gd name="connsiteY979" fmla="*/ 1699173 h 1699173"/>
              <a:gd name="connsiteX980" fmla="*/ 11208358 w 11218359"/>
              <a:gd name="connsiteY980" fmla="*/ 1699173 h 1699173"/>
              <a:gd name="connsiteX981" fmla="*/ 11218359 w 11218359"/>
              <a:gd name="connsiteY981" fmla="*/ 1699173 h 16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99173">
                <a:moveTo>
                  <a:pt x="0" y="1699173"/>
                </a:moveTo>
                <a:lnTo>
                  <a:pt x="9149" y="1699173"/>
                </a:lnTo>
                <a:lnTo>
                  <a:pt x="20588" y="1699173"/>
                </a:lnTo>
                <a:lnTo>
                  <a:pt x="32028" y="1699173"/>
                </a:lnTo>
                <a:lnTo>
                  <a:pt x="43467" y="1699173"/>
                </a:lnTo>
                <a:lnTo>
                  <a:pt x="54907" y="1699173"/>
                </a:lnTo>
                <a:lnTo>
                  <a:pt x="66346" y="1699173"/>
                </a:lnTo>
                <a:lnTo>
                  <a:pt x="77786" y="1699173"/>
                </a:lnTo>
                <a:lnTo>
                  <a:pt x="89225" y="1699173"/>
                </a:lnTo>
                <a:lnTo>
                  <a:pt x="100665" y="1699173"/>
                </a:lnTo>
                <a:lnTo>
                  <a:pt x="112104" y="1699173"/>
                </a:lnTo>
                <a:lnTo>
                  <a:pt x="123544" y="1699173"/>
                </a:lnTo>
                <a:lnTo>
                  <a:pt x="134979" y="1699173"/>
                </a:lnTo>
                <a:lnTo>
                  <a:pt x="146423" y="1699173"/>
                </a:lnTo>
                <a:lnTo>
                  <a:pt x="157858" y="1699173"/>
                </a:lnTo>
                <a:lnTo>
                  <a:pt x="169297" y="1699173"/>
                </a:lnTo>
                <a:lnTo>
                  <a:pt x="180737" y="1699173"/>
                </a:lnTo>
                <a:lnTo>
                  <a:pt x="192176" y="1699173"/>
                </a:lnTo>
                <a:lnTo>
                  <a:pt x="203616" y="1699173"/>
                </a:lnTo>
                <a:lnTo>
                  <a:pt x="215055" y="1699173"/>
                </a:lnTo>
                <a:lnTo>
                  <a:pt x="226495" y="1699173"/>
                </a:lnTo>
                <a:lnTo>
                  <a:pt x="237935" y="1699173"/>
                </a:lnTo>
                <a:lnTo>
                  <a:pt x="249374" y="1699173"/>
                </a:lnTo>
                <a:lnTo>
                  <a:pt x="260814" y="1699173"/>
                </a:lnTo>
                <a:lnTo>
                  <a:pt x="272253" y="1699173"/>
                </a:lnTo>
                <a:lnTo>
                  <a:pt x="283693" y="1699173"/>
                </a:lnTo>
                <a:lnTo>
                  <a:pt x="295132" y="1699173"/>
                </a:lnTo>
                <a:lnTo>
                  <a:pt x="306572" y="1699173"/>
                </a:lnTo>
                <a:lnTo>
                  <a:pt x="318011" y="1699173"/>
                </a:lnTo>
                <a:lnTo>
                  <a:pt x="329451" y="1699173"/>
                </a:lnTo>
                <a:lnTo>
                  <a:pt x="340890" y="1699173"/>
                </a:lnTo>
                <a:lnTo>
                  <a:pt x="352330" y="1699173"/>
                </a:lnTo>
                <a:lnTo>
                  <a:pt x="363769" y="1699173"/>
                </a:lnTo>
                <a:lnTo>
                  <a:pt x="375209" y="1699173"/>
                </a:lnTo>
                <a:lnTo>
                  <a:pt x="386648" y="1699173"/>
                </a:lnTo>
                <a:lnTo>
                  <a:pt x="398088" y="1699173"/>
                </a:lnTo>
                <a:lnTo>
                  <a:pt x="409527" y="1699173"/>
                </a:lnTo>
                <a:lnTo>
                  <a:pt x="420967" y="1699173"/>
                </a:lnTo>
                <a:lnTo>
                  <a:pt x="432406" y="1699173"/>
                </a:lnTo>
                <a:lnTo>
                  <a:pt x="443846" y="1699173"/>
                </a:lnTo>
                <a:lnTo>
                  <a:pt x="455285" y="1699173"/>
                </a:lnTo>
                <a:lnTo>
                  <a:pt x="466725" y="1699173"/>
                </a:lnTo>
                <a:lnTo>
                  <a:pt x="478165" y="1699173"/>
                </a:lnTo>
                <a:lnTo>
                  <a:pt x="489604" y="1699173"/>
                </a:lnTo>
                <a:lnTo>
                  <a:pt x="501044" y="1699173"/>
                </a:lnTo>
                <a:lnTo>
                  <a:pt x="512483" y="1699173"/>
                </a:lnTo>
                <a:lnTo>
                  <a:pt x="523923" y="1699173"/>
                </a:lnTo>
                <a:lnTo>
                  <a:pt x="535362" y="1699173"/>
                </a:lnTo>
                <a:lnTo>
                  <a:pt x="546802" y="1699173"/>
                </a:lnTo>
                <a:lnTo>
                  <a:pt x="558241" y="1699173"/>
                </a:lnTo>
                <a:lnTo>
                  <a:pt x="569681" y="1699173"/>
                </a:lnTo>
                <a:lnTo>
                  <a:pt x="581120" y="1699173"/>
                </a:lnTo>
                <a:lnTo>
                  <a:pt x="592560" y="1699173"/>
                </a:lnTo>
                <a:lnTo>
                  <a:pt x="603999" y="1699173"/>
                </a:lnTo>
                <a:lnTo>
                  <a:pt x="615439" y="1699173"/>
                </a:lnTo>
                <a:lnTo>
                  <a:pt x="626878" y="1699173"/>
                </a:lnTo>
                <a:lnTo>
                  <a:pt x="638318" y="1699173"/>
                </a:lnTo>
                <a:lnTo>
                  <a:pt x="649757" y="1699173"/>
                </a:lnTo>
                <a:lnTo>
                  <a:pt x="661192" y="1699173"/>
                </a:lnTo>
                <a:lnTo>
                  <a:pt x="672632" y="1699173"/>
                </a:lnTo>
                <a:lnTo>
                  <a:pt x="684071" y="1699173"/>
                </a:lnTo>
                <a:lnTo>
                  <a:pt x="695511" y="1699173"/>
                </a:lnTo>
                <a:lnTo>
                  <a:pt x="706950" y="1699173"/>
                </a:lnTo>
                <a:lnTo>
                  <a:pt x="718390" y="1699173"/>
                </a:lnTo>
                <a:lnTo>
                  <a:pt x="729829" y="1699173"/>
                </a:lnTo>
                <a:lnTo>
                  <a:pt x="741269" y="1699173"/>
                </a:lnTo>
                <a:lnTo>
                  <a:pt x="752708" y="1699173"/>
                </a:lnTo>
                <a:lnTo>
                  <a:pt x="764148" y="1699173"/>
                </a:lnTo>
                <a:lnTo>
                  <a:pt x="775587" y="1699173"/>
                </a:lnTo>
                <a:lnTo>
                  <a:pt x="787027" y="1699173"/>
                </a:lnTo>
                <a:lnTo>
                  <a:pt x="798467" y="1699173"/>
                </a:lnTo>
                <a:lnTo>
                  <a:pt x="809906" y="1699173"/>
                </a:lnTo>
                <a:lnTo>
                  <a:pt x="821346" y="1699173"/>
                </a:lnTo>
                <a:lnTo>
                  <a:pt x="832785" y="1699173"/>
                </a:lnTo>
                <a:lnTo>
                  <a:pt x="844225" y="1699173"/>
                </a:lnTo>
                <a:lnTo>
                  <a:pt x="855664" y="1699173"/>
                </a:lnTo>
                <a:lnTo>
                  <a:pt x="867104" y="1699173"/>
                </a:lnTo>
                <a:lnTo>
                  <a:pt x="878543" y="1699173"/>
                </a:lnTo>
                <a:lnTo>
                  <a:pt x="889983" y="1699173"/>
                </a:lnTo>
                <a:lnTo>
                  <a:pt x="901422" y="1699173"/>
                </a:lnTo>
                <a:lnTo>
                  <a:pt x="912862" y="1699173"/>
                </a:lnTo>
                <a:lnTo>
                  <a:pt x="924301" y="1699173"/>
                </a:lnTo>
                <a:lnTo>
                  <a:pt x="935741" y="1699173"/>
                </a:lnTo>
                <a:lnTo>
                  <a:pt x="947180" y="1699173"/>
                </a:lnTo>
                <a:lnTo>
                  <a:pt x="958620" y="1699173"/>
                </a:lnTo>
                <a:lnTo>
                  <a:pt x="970059" y="1699173"/>
                </a:lnTo>
                <a:lnTo>
                  <a:pt x="981499" y="1699173"/>
                </a:lnTo>
                <a:lnTo>
                  <a:pt x="992938" y="1699173"/>
                </a:lnTo>
                <a:lnTo>
                  <a:pt x="1004378" y="1699173"/>
                </a:lnTo>
                <a:lnTo>
                  <a:pt x="1015818" y="1699173"/>
                </a:lnTo>
                <a:lnTo>
                  <a:pt x="1027257" y="1699173"/>
                </a:lnTo>
                <a:lnTo>
                  <a:pt x="1038697" y="1699173"/>
                </a:lnTo>
                <a:lnTo>
                  <a:pt x="1050136" y="1699173"/>
                </a:lnTo>
                <a:lnTo>
                  <a:pt x="1061576" y="1699173"/>
                </a:lnTo>
                <a:lnTo>
                  <a:pt x="1073015" y="1699173"/>
                </a:lnTo>
                <a:lnTo>
                  <a:pt x="1084455" y="1699173"/>
                </a:lnTo>
                <a:lnTo>
                  <a:pt x="1095894" y="1699173"/>
                </a:lnTo>
                <a:lnTo>
                  <a:pt x="1107334" y="1699173"/>
                </a:lnTo>
                <a:lnTo>
                  <a:pt x="1118773" y="1699173"/>
                </a:lnTo>
                <a:lnTo>
                  <a:pt x="1130213" y="1699173"/>
                </a:lnTo>
                <a:lnTo>
                  <a:pt x="1141652" y="1699173"/>
                </a:lnTo>
                <a:lnTo>
                  <a:pt x="1153092" y="1699173"/>
                </a:lnTo>
                <a:lnTo>
                  <a:pt x="1164531" y="1699173"/>
                </a:lnTo>
                <a:lnTo>
                  <a:pt x="1175971" y="1699173"/>
                </a:lnTo>
                <a:lnTo>
                  <a:pt x="1187406" y="1699173"/>
                </a:lnTo>
                <a:lnTo>
                  <a:pt x="1198845" y="1699173"/>
                </a:lnTo>
                <a:lnTo>
                  <a:pt x="1210285" y="1699173"/>
                </a:lnTo>
                <a:lnTo>
                  <a:pt x="1221724" y="1699173"/>
                </a:lnTo>
                <a:lnTo>
                  <a:pt x="1233164" y="1699173"/>
                </a:lnTo>
                <a:lnTo>
                  <a:pt x="1244603" y="1699173"/>
                </a:lnTo>
                <a:lnTo>
                  <a:pt x="1256043" y="1699173"/>
                </a:lnTo>
                <a:lnTo>
                  <a:pt x="1267482" y="1699173"/>
                </a:lnTo>
                <a:lnTo>
                  <a:pt x="1278922" y="1699173"/>
                </a:lnTo>
                <a:lnTo>
                  <a:pt x="1290361" y="1699173"/>
                </a:lnTo>
                <a:lnTo>
                  <a:pt x="1301801" y="1699173"/>
                </a:lnTo>
                <a:lnTo>
                  <a:pt x="1313240" y="1699173"/>
                </a:lnTo>
                <a:lnTo>
                  <a:pt x="1324680" y="1699173"/>
                </a:lnTo>
                <a:lnTo>
                  <a:pt x="1336120" y="1699173"/>
                </a:lnTo>
                <a:lnTo>
                  <a:pt x="1347559" y="1699173"/>
                </a:lnTo>
                <a:lnTo>
                  <a:pt x="1358999" y="1699173"/>
                </a:lnTo>
                <a:lnTo>
                  <a:pt x="1370438" y="1699173"/>
                </a:lnTo>
                <a:lnTo>
                  <a:pt x="1381878" y="1699173"/>
                </a:lnTo>
                <a:lnTo>
                  <a:pt x="1393317" y="1699173"/>
                </a:lnTo>
                <a:lnTo>
                  <a:pt x="1404757" y="1699173"/>
                </a:lnTo>
                <a:lnTo>
                  <a:pt x="1416196" y="1699173"/>
                </a:lnTo>
                <a:lnTo>
                  <a:pt x="1427636" y="1699173"/>
                </a:lnTo>
                <a:lnTo>
                  <a:pt x="1439075" y="1699173"/>
                </a:lnTo>
                <a:lnTo>
                  <a:pt x="1450515" y="1699173"/>
                </a:lnTo>
                <a:lnTo>
                  <a:pt x="1461954" y="1699173"/>
                </a:lnTo>
                <a:lnTo>
                  <a:pt x="1473394" y="1699173"/>
                </a:lnTo>
                <a:lnTo>
                  <a:pt x="1484833" y="1699173"/>
                </a:lnTo>
                <a:lnTo>
                  <a:pt x="1496273" y="1699173"/>
                </a:lnTo>
                <a:lnTo>
                  <a:pt x="1507712" y="1699173"/>
                </a:lnTo>
                <a:lnTo>
                  <a:pt x="1519152" y="1699173"/>
                </a:lnTo>
                <a:lnTo>
                  <a:pt x="1530591" y="1699173"/>
                </a:lnTo>
                <a:lnTo>
                  <a:pt x="1542031" y="1699173"/>
                </a:lnTo>
                <a:lnTo>
                  <a:pt x="1553471" y="1699173"/>
                </a:lnTo>
                <a:lnTo>
                  <a:pt x="1564910" y="1699173"/>
                </a:lnTo>
                <a:lnTo>
                  <a:pt x="1576349" y="1699173"/>
                </a:lnTo>
                <a:lnTo>
                  <a:pt x="1587789" y="1699173"/>
                </a:lnTo>
                <a:lnTo>
                  <a:pt x="1599229" y="1699173"/>
                </a:lnTo>
                <a:lnTo>
                  <a:pt x="1610668" y="1699173"/>
                </a:lnTo>
                <a:lnTo>
                  <a:pt x="1622107" y="1699173"/>
                </a:lnTo>
                <a:lnTo>
                  <a:pt x="1633547" y="1699173"/>
                </a:lnTo>
                <a:lnTo>
                  <a:pt x="1644987" y="1699173"/>
                </a:lnTo>
                <a:lnTo>
                  <a:pt x="1656426" y="1699173"/>
                </a:lnTo>
                <a:lnTo>
                  <a:pt x="1667866" y="1699173"/>
                </a:lnTo>
                <a:lnTo>
                  <a:pt x="1679305" y="1699173"/>
                </a:lnTo>
                <a:lnTo>
                  <a:pt x="1690745" y="1699173"/>
                </a:lnTo>
                <a:lnTo>
                  <a:pt x="1702184" y="1699173"/>
                </a:lnTo>
                <a:lnTo>
                  <a:pt x="1713619" y="1699173"/>
                </a:lnTo>
                <a:lnTo>
                  <a:pt x="1725063" y="1699173"/>
                </a:lnTo>
                <a:lnTo>
                  <a:pt x="1736498" y="1699173"/>
                </a:lnTo>
                <a:lnTo>
                  <a:pt x="1747938" y="1699173"/>
                </a:lnTo>
                <a:lnTo>
                  <a:pt x="1759377" y="1699173"/>
                </a:lnTo>
                <a:lnTo>
                  <a:pt x="1770817" y="1699173"/>
                </a:lnTo>
                <a:lnTo>
                  <a:pt x="1782256" y="1699173"/>
                </a:lnTo>
                <a:lnTo>
                  <a:pt x="1793696" y="1699173"/>
                </a:lnTo>
                <a:lnTo>
                  <a:pt x="1805135" y="1699173"/>
                </a:lnTo>
                <a:lnTo>
                  <a:pt x="1816575" y="1699173"/>
                </a:lnTo>
                <a:lnTo>
                  <a:pt x="1828014" y="1699173"/>
                </a:lnTo>
                <a:lnTo>
                  <a:pt x="1839454" y="1699173"/>
                </a:lnTo>
                <a:lnTo>
                  <a:pt x="1850893" y="1699173"/>
                </a:lnTo>
                <a:lnTo>
                  <a:pt x="1862333" y="1699173"/>
                </a:lnTo>
                <a:lnTo>
                  <a:pt x="1873772" y="1699173"/>
                </a:lnTo>
                <a:lnTo>
                  <a:pt x="1885212" y="1699173"/>
                </a:lnTo>
                <a:lnTo>
                  <a:pt x="1896651" y="1699173"/>
                </a:lnTo>
                <a:lnTo>
                  <a:pt x="1908091" y="1699173"/>
                </a:lnTo>
                <a:lnTo>
                  <a:pt x="1919531" y="1699173"/>
                </a:lnTo>
                <a:lnTo>
                  <a:pt x="1930970" y="1699173"/>
                </a:lnTo>
                <a:lnTo>
                  <a:pt x="1942409" y="1699173"/>
                </a:lnTo>
                <a:lnTo>
                  <a:pt x="1953849" y="1699173"/>
                </a:lnTo>
                <a:lnTo>
                  <a:pt x="1965289" y="1699173"/>
                </a:lnTo>
                <a:lnTo>
                  <a:pt x="1976728" y="1699173"/>
                </a:lnTo>
                <a:lnTo>
                  <a:pt x="1988168" y="1699173"/>
                </a:lnTo>
                <a:lnTo>
                  <a:pt x="1999607" y="1699173"/>
                </a:lnTo>
                <a:lnTo>
                  <a:pt x="2011047" y="1699173"/>
                </a:lnTo>
                <a:lnTo>
                  <a:pt x="2022486" y="1699173"/>
                </a:lnTo>
                <a:lnTo>
                  <a:pt x="2033926" y="1699173"/>
                </a:lnTo>
                <a:lnTo>
                  <a:pt x="2045365" y="1699173"/>
                </a:lnTo>
                <a:lnTo>
                  <a:pt x="2056805" y="1699173"/>
                </a:lnTo>
                <a:lnTo>
                  <a:pt x="2068244" y="1699173"/>
                </a:lnTo>
                <a:lnTo>
                  <a:pt x="2079684" y="1699173"/>
                </a:lnTo>
                <a:lnTo>
                  <a:pt x="2091123" y="1699173"/>
                </a:lnTo>
                <a:lnTo>
                  <a:pt x="2102563" y="1699173"/>
                </a:lnTo>
                <a:lnTo>
                  <a:pt x="2114002" y="1699173"/>
                </a:lnTo>
                <a:lnTo>
                  <a:pt x="2125442" y="1699173"/>
                </a:lnTo>
                <a:lnTo>
                  <a:pt x="2136882" y="1699173"/>
                </a:lnTo>
                <a:lnTo>
                  <a:pt x="2148321" y="1699173"/>
                </a:lnTo>
                <a:lnTo>
                  <a:pt x="2159760" y="1699173"/>
                </a:lnTo>
                <a:lnTo>
                  <a:pt x="2171200" y="1699173"/>
                </a:lnTo>
                <a:lnTo>
                  <a:pt x="2182640" y="1699173"/>
                </a:lnTo>
                <a:lnTo>
                  <a:pt x="2194079" y="1699173"/>
                </a:lnTo>
                <a:lnTo>
                  <a:pt x="2205519" y="1699173"/>
                </a:lnTo>
                <a:lnTo>
                  <a:pt x="2216958" y="1699173"/>
                </a:lnTo>
                <a:lnTo>
                  <a:pt x="2228393" y="1699173"/>
                </a:lnTo>
                <a:lnTo>
                  <a:pt x="2239837" y="1699173"/>
                </a:lnTo>
                <a:lnTo>
                  <a:pt x="2251272" y="1699173"/>
                </a:lnTo>
                <a:lnTo>
                  <a:pt x="2262716" y="1699173"/>
                </a:lnTo>
                <a:lnTo>
                  <a:pt x="2274151" y="1699173"/>
                </a:lnTo>
                <a:lnTo>
                  <a:pt x="2285591" y="1699173"/>
                </a:lnTo>
                <a:lnTo>
                  <a:pt x="2297030" y="1699173"/>
                </a:lnTo>
                <a:lnTo>
                  <a:pt x="2308470" y="1699173"/>
                </a:lnTo>
                <a:lnTo>
                  <a:pt x="2319909" y="1699173"/>
                </a:lnTo>
                <a:lnTo>
                  <a:pt x="2331349" y="1699173"/>
                </a:lnTo>
                <a:lnTo>
                  <a:pt x="2342788" y="1699173"/>
                </a:lnTo>
                <a:lnTo>
                  <a:pt x="2354228" y="1699173"/>
                </a:lnTo>
                <a:lnTo>
                  <a:pt x="2365667" y="1699173"/>
                </a:lnTo>
                <a:lnTo>
                  <a:pt x="2377107" y="1699173"/>
                </a:lnTo>
                <a:lnTo>
                  <a:pt x="2388546" y="1699173"/>
                </a:lnTo>
                <a:lnTo>
                  <a:pt x="2399986" y="1699173"/>
                </a:lnTo>
                <a:lnTo>
                  <a:pt x="2411425" y="1699173"/>
                </a:lnTo>
                <a:lnTo>
                  <a:pt x="2422865" y="1699173"/>
                </a:lnTo>
                <a:lnTo>
                  <a:pt x="2434304" y="1699173"/>
                </a:lnTo>
                <a:lnTo>
                  <a:pt x="2445744" y="1699173"/>
                </a:lnTo>
                <a:lnTo>
                  <a:pt x="2457184" y="1699173"/>
                </a:lnTo>
                <a:lnTo>
                  <a:pt x="2468623" y="1699173"/>
                </a:lnTo>
                <a:lnTo>
                  <a:pt x="2480062" y="1699173"/>
                </a:lnTo>
                <a:lnTo>
                  <a:pt x="2491502" y="1699173"/>
                </a:lnTo>
                <a:lnTo>
                  <a:pt x="2502942" y="1699173"/>
                </a:lnTo>
                <a:lnTo>
                  <a:pt x="2514381" y="1699173"/>
                </a:lnTo>
                <a:lnTo>
                  <a:pt x="2525821" y="1699173"/>
                </a:lnTo>
                <a:lnTo>
                  <a:pt x="2537260" y="1699173"/>
                </a:lnTo>
                <a:lnTo>
                  <a:pt x="2548700" y="1699173"/>
                </a:lnTo>
                <a:lnTo>
                  <a:pt x="2560139" y="1699173"/>
                </a:lnTo>
                <a:lnTo>
                  <a:pt x="2571579" y="1699173"/>
                </a:lnTo>
                <a:lnTo>
                  <a:pt x="2583018" y="1699173"/>
                </a:lnTo>
                <a:lnTo>
                  <a:pt x="2594458" y="1699173"/>
                </a:lnTo>
                <a:lnTo>
                  <a:pt x="2605897" y="1699173"/>
                </a:lnTo>
                <a:lnTo>
                  <a:pt x="2617337" y="1699173"/>
                </a:lnTo>
                <a:lnTo>
                  <a:pt x="2628776" y="1699173"/>
                </a:lnTo>
                <a:lnTo>
                  <a:pt x="2640216" y="1699173"/>
                </a:lnTo>
                <a:lnTo>
                  <a:pt x="2651655" y="1699173"/>
                </a:lnTo>
                <a:lnTo>
                  <a:pt x="2663095" y="1699173"/>
                </a:lnTo>
                <a:lnTo>
                  <a:pt x="2674535" y="1699173"/>
                </a:lnTo>
                <a:lnTo>
                  <a:pt x="2685974" y="1699173"/>
                </a:lnTo>
                <a:lnTo>
                  <a:pt x="2697413" y="1699173"/>
                </a:lnTo>
                <a:lnTo>
                  <a:pt x="2708853" y="1699173"/>
                </a:lnTo>
                <a:lnTo>
                  <a:pt x="2720293" y="1699173"/>
                </a:lnTo>
                <a:lnTo>
                  <a:pt x="2731727" y="1699173"/>
                </a:lnTo>
                <a:lnTo>
                  <a:pt x="2743172" y="1699173"/>
                </a:lnTo>
                <a:lnTo>
                  <a:pt x="2754611" y="1699173"/>
                </a:lnTo>
                <a:lnTo>
                  <a:pt x="2766046" y="1699173"/>
                </a:lnTo>
                <a:lnTo>
                  <a:pt x="2777490" y="1699173"/>
                </a:lnTo>
                <a:lnTo>
                  <a:pt x="2788925" y="1699173"/>
                </a:lnTo>
                <a:lnTo>
                  <a:pt x="2800364" y="1699173"/>
                </a:lnTo>
                <a:lnTo>
                  <a:pt x="2811804" y="1699173"/>
                </a:lnTo>
                <a:lnTo>
                  <a:pt x="2823243" y="1699173"/>
                </a:lnTo>
                <a:lnTo>
                  <a:pt x="2834683" y="1699173"/>
                </a:lnTo>
                <a:lnTo>
                  <a:pt x="2846123" y="1699173"/>
                </a:lnTo>
                <a:lnTo>
                  <a:pt x="2857562" y="1699173"/>
                </a:lnTo>
                <a:lnTo>
                  <a:pt x="2869001" y="1699173"/>
                </a:lnTo>
                <a:lnTo>
                  <a:pt x="2880441" y="1699173"/>
                </a:lnTo>
                <a:lnTo>
                  <a:pt x="2891881" y="1699173"/>
                </a:lnTo>
                <a:lnTo>
                  <a:pt x="2903320" y="1699173"/>
                </a:lnTo>
                <a:lnTo>
                  <a:pt x="2914760" y="1699173"/>
                </a:lnTo>
                <a:lnTo>
                  <a:pt x="2926199" y="1699173"/>
                </a:lnTo>
                <a:lnTo>
                  <a:pt x="2937639" y="1699173"/>
                </a:lnTo>
                <a:lnTo>
                  <a:pt x="2949078" y="1699173"/>
                </a:lnTo>
                <a:lnTo>
                  <a:pt x="2960518" y="1699173"/>
                </a:lnTo>
                <a:lnTo>
                  <a:pt x="2971957" y="1699173"/>
                </a:lnTo>
                <a:lnTo>
                  <a:pt x="2983397" y="1699173"/>
                </a:lnTo>
                <a:lnTo>
                  <a:pt x="2994837" y="1699173"/>
                </a:lnTo>
                <a:lnTo>
                  <a:pt x="3006276" y="1699173"/>
                </a:lnTo>
                <a:lnTo>
                  <a:pt x="3017715" y="1699173"/>
                </a:lnTo>
                <a:lnTo>
                  <a:pt x="3029155" y="1699173"/>
                </a:lnTo>
                <a:lnTo>
                  <a:pt x="3040594" y="1699173"/>
                </a:lnTo>
                <a:lnTo>
                  <a:pt x="3052034" y="1699173"/>
                </a:lnTo>
                <a:lnTo>
                  <a:pt x="3063474" y="1699173"/>
                </a:lnTo>
                <a:lnTo>
                  <a:pt x="3074913" y="1699173"/>
                </a:lnTo>
                <a:lnTo>
                  <a:pt x="3086352" y="1699173"/>
                </a:lnTo>
                <a:lnTo>
                  <a:pt x="3097792" y="1699173"/>
                </a:lnTo>
                <a:lnTo>
                  <a:pt x="3109232" y="1699173"/>
                </a:lnTo>
                <a:lnTo>
                  <a:pt x="3120671" y="1699173"/>
                </a:lnTo>
                <a:lnTo>
                  <a:pt x="3132111" y="1699173"/>
                </a:lnTo>
                <a:lnTo>
                  <a:pt x="3143550" y="1699173"/>
                </a:lnTo>
                <a:lnTo>
                  <a:pt x="3154990" y="1699173"/>
                </a:lnTo>
                <a:lnTo>
                  <a:pt x="3166429" y="1699173"/>
                </a:lnTo>
                <a:lnTo>
                  <a:pt x="3177869" y="1699173"/>
                </a:lnTo>
                <a:lnTo>
                  <a:pt x="3189308" y="1699173"/>
                </a:lnTo>
                <a:lnTo>
                  <a:pt x="3200748" y="1699173"/>
                </a:lnTo>
                <a:lnTo>
                  <a:pt x="3212187" y="1699173"/>
                </a:lnTo>
                <a:lnTo>
                  <a:pt x="3223627" y="1699173"/>
                </a:lnTo>
                <a:lnTo>
                  <a:pt x="3235066" y="1699173"/>
                </a:lnTo>
                <a:lnTo>
                  <a:pt x="3246501" y="1699173"/>
                </a:lnTo>
                <a:lnTo>
                  <a:pt x="3257945" y="1699173"/>
                </a:lnTo>
                <a:lnTo>
                  <a:pt x="3269385" y="1699173"/>
                </a:lnTo>
                <a:lnTo>
                  <a:pt x="3280825" y="1699173"/>
                </a:lnTo>
                <a:lnTo>
                  <a:pt x="3292264" y="1699173"/>
                </a:lnTo>
                <a:lnTo>
                  <a:pt x="3303699" y="1699173"/>
                </a:lnTo>
                <a:lnTo>
                  <a:pt x="3315143" y="1699173"/>
                </a:lnTo>
                <a:lnTo>
                  <a:pt x="3326578" y="1699173"/>
                </a:lnTo>
                <a:lnTo>
                  <a:pt x="3338017" y="1699173"/>
                </a:lnTo>
                <a:lnTo>
                  <a:pt x="3349457" y="1699173"/>
                </a:lnTo>
                <a:lnTo>
                  <a:pt x="3360896" y="1699173"/>
                </a:lnTo>
                <a:lnTo>
                  <a:pt x="3372336" y="1699173"/>
                </a:lnTo>
                <a:lnTo>
                  <a:pt x="3383776" y="1699173"/>
                </a:lnTo>
                <a:lnTo>
                  <a:pt x="3395215" y="1699173"/>
                </a:lnTo>
                <a:lnTo>
                  <a:pt x="3406654" y="1699173"/>
                </a:lnTo>
                <a:lnTo>
                  <a:pt x="3418094" y="1699173"/>
                </a:lnTo>
                <a:lnTo>
                  <a:pt x="3429534" y="1699173"/>
                </a:lnTo>
                <a:lnTo>
                  <a:pt x="3440973" y="1699173"/>
                </a:lnTo>
                <a:lnTo>
                  <a:pt x="3452413" y="1699173"/>
                </a:lnTo>
                <a:lnTo>
                  <a:pt x="3463852" y="1699173"/>
                </a:lnTo>
                <a:lnTo>
                  <a:pt x="3475292" y="1699173"/>
                </a:lnTo>
                <a:lnTo>
                  <a:pt x="3486731" y="1699173"/>
                </a:lnTo>
                <a:lnTo>
                  <a:pt x="3498171" y="1699173"/>
                </a:lnTo>
                <a:lnTo>
                  <a:pt x="3509610" y="1699173"/>
                </a:lnTo>
                <a:lnTo>
                  <a:pt x="3521050" y="1699173"/>
                </a:lnTo>
                <a:lnTo>
                  <a:pt x="3532489" y="1699173"/>
                </a:lnTo>
                <a:lnTo>
                  <a:pt x="3543929" y="1699173"/>
                </a:lnTo>
                <a:lnTo>
                  <a:pt x="3555368" y="1699173"/>
                </a:lnTo>
                <a:lnTo>
                  <a:pt x="3566808" y="1699173"/>
                </a:lnTo>
                <a:lnTo>
                  <a:pt x="3578247" y="1699173"/>
                </a:lnTo>
                <a:lnTo>
                  <a:pt x="3589687" y="1699173"/>
                </a:lnTo>
                <a:lnTo>
                  <a:pt x="3601127" y="1699173"/>
                </a:lnTo>
                <a:lnTo>
                  <a:pt x="3612566" y="1699173"/>
                </a:lnTo>
                <a:lnTo>
                  <a:pt x="3624005" y="1699173"/>
                </a:lnTo>
                <a:lnTo>
                  <a:pt x="3635445" y="1699173"/>
                </a:lnTo>
                <a:lnTo>
                  <a:pt x="3646885" y="1699173"/>
                </a:lnTo>
                <a:lnTo>
                  <a:pt x="3658324" y="1699173"/>
                </a:lnTo>
                <a:lnTo>
                  <a:pt x="3669764" y="1699173"/>
                </a:lnTo>
                <a:lnTo>
                  <a:pt x="3681203" y="1699173"/>
                </a:lnTo>
                <a:lnTo>
                  <a:pt x="3692643" y="1699173"/>
                </a:lnTo>
                <a:lnTo>
                  <a:pt x="3704082" y="1699173"/>
                </a:lnTo>
                <a:lnTo>
                  <a:pt x="3715522" y="1699173"/>
                </a:lnTo>
                <a:lnTo>
                  <a:pt x="3726961" y="1699173"/>
                </a:lnTo>
                <a:lnTo>
                  <a:pt x="3738401" y="1699173"/>
                </a:lnTo>
                <a:lnTo>
                  <a:pt x="3749840" y="1699173"/>
                </a:lnTo>
                <a:lnTo>
                  <a:pt x="3761280" y="1699173"/>
                </a:lnTo>
                <a:lnTo>
                  <a:pt x="3772719" y="1699173"/>
                </a:lnTo>
                <a:lnTo>
                  <a:pt x="3784154" y="1699173"/>
                </a:lnTo>
                <a:lnTo>
                  <a:pt x="3795598" y="1699173"/>
                </a:lnTo>
                <a:lnTo>
                  <a:pt x="3807033" y="1699173"/>
                </a:lnTo>
                <a:lnTo>
                  <a:pt x="3818473" y="1699173"/>
                </a:lnTo>
                <a:lnTo>
                  <a:pt x="3829917" y="1699173"/>
                </a:lnTo>
                <a:lnTo>
                  <a:pt x="3841352" y="1699173"/>
                </a:lnTo>
                <a:lnTo>
                  <a:pt x="3852791" y="1699173"/>
                </a:lnTo>
                <a:lnTo>
                  <a:pt x="3864231" y="1699173"/>
                </a:lnTo>
                <a:lnTo>
                  <a:pt x="3875670" y="1699173"/>
                </a:lnTo>
                <a:lnTo>
                  <a:pt x="3887110" y="1699173"/>
                </a:lnTo>
                <a:lnTo>
                  <a:pt x="3898549" y="1699173"/>
                </a:lnTo>
                <a:lnTo>
                  <a:pt x="3909989" y="1699173"/>
                </a:lnTo>
                <a:lnTo>
                  <a:pt x="3921447" y="1699173"/>
                </a:lnTo>
                <a:lnTo>
                  <a:pt x="3932878" y="1699173"/>
                </a:lnTo>
                <a:lnTo>
                  <a:pt x="3944307" y="1699173"/>
                </a:lnTo>
                <a:lnTo>
                  <a:pt x="3955737" y="1699173"/>
                </a:lnTo>
                <a:lnTo>
                  <a:pt x="3967167" y="1699173"/>
                </a:lnTo>
                <a:lnTo>
                  <a:pt x="3978645" y="1699173"/>
                </a:lnTo>
                <a:lnTo>
                  <a:pt x="3990075" y="1699173"/>
                </a:lnTo>
                <a:lnTo>
                  <a:pt x="4001505" y="1699173"/>
                </a:lnTo>
                <a:lnTo>
                  <a:pt x="4012935" y="1699173"/>
                </a:lnTo>
                <a:lnTo>
                  <a:pt x="4024365" y="1699173"/>
                </a:lnTo>
                <a:lnTo>
                  <a:pt x="4035843" y="1699173"/>
                </a:lnTo>
                <a:lnTo>
                  <a:pt x="4047273" y="1699173"/>
                </a:lnTo>
                <a:lnTo>
                  <a:pt x="4058702" y="1699173"/>
                </a:lnTo>
                <a:lnTo>
                  <a:pt x="4070133" y="1699173"/>
                </a:lnTo>
                <a:lnTo>
                  <a:pt x="4081563" y="1699173"/>
                </a:lnTo>
                <a:lnTo>
                  <a:pt x="4093040" y="1699173"/>
                </a:lnTo>
                <a:lnTo>
                  <a:pt x="4104471" y="1699173"/>
                </a:lnTo>
                <a:lnTo>
                  <a:pt x="4115900" y="1699173"/>
                </a:lnTo>
                <a:lnTo>
                  <a:pt x="4127330" y="1699173"/>
                </a:lnTo>
                <a:lnTo>
                  <a:pt x="4138760" y="1699173"/>
                </a:lnTo>
                <a:lnTo>
                  <a:pt x="4150238" y="1699173"/>
                </a:lnTo>
                <a:lnTo>
                  <a:pt x="4161668" y="1699173"/>
                </a:lnTo>
                <a:lnTo>
                  <a:pt x="4173098" y="1699173"/>
                </a:lnTo>
                <a:lnTo>
                  <a:pt x="4184528" y="1699173"/>
                </a:lnTo>
                <a:lnTo>
                  <a:pt x="4195958" y="1699173"/>
                </a:lnTo>
                <a:lnTo>
                  <a:pt x="4207436" y="1699173"/>
                </a:lnTo>
                <a:lnTo>
                  <a:pt x="4218865" y="1699173"/>
                </a:lnTo>
                <a:lnTo>
                  <a:pt x="4230296" y="1699173"/>
                </a:lnTo>
                <a:lnTo>
                  <a:pt x="4241726" y="1699173"/>
                </a:lnTo>
                <a:lnTo>
                  <a:pt x="4253156" y="1699173"/>
                </a:lnTo>
                <a:lnTo>
                  <a:pt x="4264634" y="1699173"/>
                </a:lnTo>
                <a:lnTo>
                  <a:pt x="4276063" y="1699173"/>
                </a:lnTo>
                <a:lnTo>
                  <a:pt x="4287493" y="1699173"/>
                </a:lnTo>
                <a:lnTo>
                  <a:pt x="4298923" y="1699173"/>
                </a:lnTo>
                <a:lnTo>
                  <a:pt x="4310353" y="1699173"/>
                </a:lnTo>
                <a:lnTo>
                  <a:pt x="4321831" y="1699173"/>
                </a:lnTo>
                <a:lnTo>
                  <a:pt x="4333261" y="1699173"/>
                </a:lnTo>
                <a:lnTo>
                  <a:pt x="4344691" y="1699173"/>
                </a:lnTo>
                <a:lnTo>
                  <a:pt x="4356121" y="1699173"/>
                </a:lnTo>
                <a:lnTo>
                  <a:pt x="4367551" y="1699173"/>
                </a:lnTo>
                <a:lnTo>
                  <a:pt x="4379028" y="1699173"/>
                </a:lnTo>
                <a:lnTo>
                  <a:pt x="4390458" y="1699173"/>
                </a:lnTo>
                <a:lnTo>
                  <a:pt x="4401889" y="1699173"/>
                </a:lnTo>
                <a:lnTo>
                  <a:pt x="4413319" y="1699173"/>
                </a:lnTo>
                <a:lnTo>
                  <a:pt x="4424749" y="1699173"/>
                </a:lnTo>
                <a:lnTo>
                  <a:pt x="4436226" y="1699173"/>
                </a:lnTo>
                <a:lnTo>
                  <a:pt x="4447656" y="1699173"/>
                </a:lnTo>
                <a:lnTo>
                  <a:pt x="4459086" y="1699173"/>
                </a:lnTo>
                <a:lnTo>
                  <a:pt x="4470516" y="1699173"/>
                </a:lnTo>
                <a:lnTo>
                  <a:pt x="4481946" y="1699173"/>
                </a:lnTo>
                <a:lnTo>
                  <a:pt x="4493424" y="1699173"/>
                </a:lnTo>
                <a:lnTo>
                  <a:pt x="4504854" y="1699173"/>
                </a:lnTo>
                <a:lnTo>
                  <a:pt x="4516284" y="1699173"/>
                </a:lnTo>
                <a:lnTo>
                  <a:pt x="4527714" y="1699173"/>
                </a:lnTo>
                <a:lnTo>
                  <a:pt x="4539144" y="1699173"/>
                </a:lnTo>
                <a:lnTo>
                  <a:pt x="4550621" y="1699173"/>
                </a:lnTo>
                <a:lnTo>
                  <a:pt x="4562051" y="1699173"/>
                </a:lnTo>
                <a:lnTo>
                  <a:pt x="4573482" y="1699173"/>
                </a:lnTo>
                <a:lnTo>
                  <a:pt x="4584912" y="1699173"/>
                </a:lnTo>
                <a:lnTo>
                  <a:pt x="4596341" y="1699173"/>
                </a:lnTo>
                <a:lnTo>
                  <a:pt x="4607771" y="1699173"/>
                </a:lnTo>
                <a:lnTo>
                  <a:pt x="4619249" y="1699173"/>
                </a:lnTo>
                <a:lnTo>
                  <a:pt x="4630679" y="1699173"/>
                </a:lnTo>
                <a:lnTo>
                  <a:pt x="4642109" y="1699173"/>
                </a:lnTo>
                <a:lnTo>
                  <a:pt x="4653539" y="1699173"/>
                </a:lnTo>
                <a:lnTo>
                  <a:pt x="4664969" y="1699173"/>
                </a:lnTo>
                <a:lnTo>
                  <a:pt x="4676447" y="1699173"/>
                </a:lnTo>
                <a:lnTo>
                  <a:pt x="4687877" y="1699173"/>
                </a:lnTo>
                <a:lnTo>
                  <a:pt x="4699306" y="1699173"/>
                </a:lnTo>
                <a:lnTo>
                  <a:pt x="4710737" y="1699173"/>
                </a:lnTo>
                <a:lnTo>
                  <a:pt x="4722167" y="1699173"/>
                </a:lnTo>
                <a:lnTo>
                  <a:pt x="4733644" y="1699173"/>
                </a:lnTo>
                <a:lnTo>
                  <a:pt x="4745075" y="1699173"/>
                </a:lnTo>
                <a:lnTo>
                  <a:pt x="4756504" y="1699173"/>
                </a:lnTo>
                <a:lnTo>
                  <a:pt x="4767934" y="1699173"/>
                </a:lnTo>
                <a:lnTo>
                  <a:pt x="4779364" y="1699173"/>
                </a:lnTo>
                <a:lnTo>
                  <a:pt x="4790842" y="1699173"/>
                </a:lnTo>
                <a:lnTo>
                  <a:pt x="4802272" y="1699173"/>
                </a:lnTo>
                <a:lnTo>
                  <a:pt x="4813702" y="1699173"/>
                </a:lnTo>
                <a:lnTo>
                  <a:pt x="4825132" y="1699173"/>
                </a:lnTo>
                <a:lnTo>
                  <a:pt x="4836562" y="1699173"/>
                </a:lnTo>
                <a:lnTo>
                  <a:pt x="4848040" y="1699173"/>
                </a:lnTo>
                <a:lnTo>
                  <a:pt x="4859469" y="1699173"/>
                </a:lnTo>
                <a:lnTo>
                  <a:pt x="4870899" y="1699173"/>
                </a:lnTo>
                <a:lnTo>
                  <a:pt x="4882330" y="1699173"/>
                </a:lnTo>
                <a:lnTo>
                  <a:pt x="4893760" y="1699173"/>
                </a:lnTo>
                <a:lnTo>
                  <a:pt x="4905237" y="1699173"/>
                </a:lnTo>
                <a:lnTo>
                  <a:pt x="4916667" y="1699173"/>
                </a:lnTo>
                <a:lnTo>
                  <a:pt x="4928097" y="1699173"/>
                </a:lnTo>
                <a:lnTo>
                  <a:pt x="4939527" y="1699173"/>
                </a:lnTo>
                <a:lnTo>
                  <a:pt x="4950957" y="1699173"/>
                </a:lnTo>
                <a:lnTo>
                  <a:pt x="4962435" y="1699173"/>
                </a:lnTo>
                <a:lnTo>
                  <a:pt x="4973865" y="1699173"/>
                </a:lnTo>
                <a:lnTo>
                  <a:pt x="4985295" y="1699173"/>
                </a:lnTo>
                <a:lnTo>
                  <a:pt x="4996725" y="1699173"/>
                </a:lnTo>
                <a:lnTo>
                  <a:pt x="5008155" y="1699173"/>
                </a:lnTo>
                <a:lnTo>
                  <a:pt x="5019632" y="1699173"/>
                </a:lnTo>
                <a:lnTo>
                  <a:pt x="5031062" y="1699173"/>
                </a:lnTo>
                <a:lnTo>
                  <a:pt x="5042492" y="1699173"/>
                </a:lnTo>
                <a:lnTo>
                  <a:pt x="5053923" y="1699173"/>
                </a:lnTo>
                <a:lnTo>
                  <a:pt x="5065353" y="1699173"/>
                </a:lnTo>
                <a:lnTo>
                  <a:pt x="5076830" y="1699173"/>
                </a:lnTo>
                <a:lnTo>
                  <a:pt x="5088260" y="1699173"/>
                </a:lnTo>
                <a:lnTo>
                  <a:pt x="5099690" y="1699173"/>
                </a:lnTo>
                <a:lnTo>
                  <a:pt x="5111120" y="1699173"/>
                </a:lnTo>
                <a:lnTo>
                  <a:pt x="5122550" y="1699173"/>
                </a:lnTo>
                <a:lnTo>
                  <a:pt x="5134028" y="1699173"/>
                </a:lnTo>
                <a:lnTo>
                  <a:pt x="5145458" y="1699173"/>
                </a:lnTo>
                <a:lnTo>
                  <a:pt x="5156888" y="1699173"/>
                </a:lnTo>
                <a:lnTo>
                  <a:pt x="5168318" y="1699173"/>
                </a:lnTo>
                <a:lnTo>
                  <a:pt x="5179747" y="1699173"/>
                </a:lnTo>
                <a:lnTo>
                  <a:pt x="5191225" y="1699173"/>
                </a:lnTo>
                <a:lnTo>
                  <a:pt x="5202655" y="1699173"/>
                </a:lnTo>
                <a:lnTo>
                  <a:pt x="5214085" y="1699173"/>
                </a:lnTo>
                <a:lnTo>
                  <a:pt x="5225515" y="1699173"/>
                </a:lnTo>
                <a:lnTo>
                  <a:pt x="5236945" y="1699173"/>
                </a:lnTo>
                <a:lnTo>
                  <a:pt x="5248423" y="1699173"/>
                </a:lnTo>
                <a:lnTo>
                  <a:pt x="5259853" y="1699173"/>
                </a:lnTo>
                <a:lnTo>
                  <a:pt x="5271283" y="1699173"/>
                </a:lnTo>
                <a:lnTo>
                  <a:pt x="5282713" y="1699173"/>
                </a:lnTo>
                <a:lnTo>
                  <a:pt x="5294143" y="1699173"/>
                </a:lnTo>
                <a:lnTo>
                  <a:pt x="5305621" y="1699173"/>
                </a:lnTo>
                <a:lnTo>
                  <a:pt x="5317051" y="1699173"/>
                </a:lnTo>
                <a:lnTo>
                  <a:pt x="5328481" y="1699173"/>
                </a:lnTo>
                <a:lnTo>
                  <a:pt x="5339910" y="1699173"/>
                </a:lnTo>
                <a:lnTo>
                  <a:pt x="5351340" y="1699173"/>
                </a:lnTo>
                <a:lnTo>
                  <a:pt x="5362818" y="1699173"/>
                </a:lnTo>
                <a:lnTo>
                  <a:pt x="5374248" y="1699173"/>
                </a:lnTo>
                <a:lnTo>
                  <a:pt x="5385678" y="1699173"/>
                </a:lnTo>
                <a:lnTo>
                  <a:pt x="5397108" y="1699173"/>
                </a:lnTo>
                <a:lnTo>
                  <a:pt x="5408538" y="1699173"/>
                </a:lnTo>
                <a:lnTo>
                  <a:pt x="5420016" y="1699173"/>
                </a:lnTo>
                <a:lnTo>
                  <a:pt x="5431446" y="1699173"/>
                </a:lnTo>
                <a:lnTo>
                  <a:pt x="5442876" y="1699173"/>
                </a:lnTo>
                <a:lnTo>
                  <a:pt x="5454306" y="1699173"/>
                </a:lnTo>
                <a:lnTo>
                  <a:pt x="5465736" y="1699173"/>
                </a:lnTo>
                <a:lnTo>
                  <a:pt x="5477214" y="1699173"/>
                </a:lnTo>
                <a:lnTo>
                  <a:pt x="5488643" y="1699173"/>
                </a:lnTo>
                <a:lnTo>
                  <a:pt x="5500073" y="1699173"/>
                </a:lnTo>
                <a:lnTo>
                  <a:pt x="5511503" y="1699173"/>
                </a:lnTo>
                <a:lnTo>
                  <a:pt x="5522933" y="1699173"/>
                </a:lnTo>
                <a:lnTo>
                  <a:pt x="5534411" y="1699173"/>
                </a:lnTo>
                <a:lnTo>
                  <a:pt x="5545841" y="1699173"/>
                </a:lnTo>
                <a:lnTo>
                  <a:pt x="5557271" y="1699173"/>
                </a:lnTo>
                <a:lnTo>
                  <a:pt x="5568701" y="1699173"/>
                </a:lnTo>
                <a:lnTo>
                  <a:pt x="5580131" y="1699173"/>
                </a:lnTo>
                <a:lnTo>
                  <a:pt x="5591609" y="1699173"/>
                </a:lnTo>
                <a:lnTo>
                  <a:pt x="5603038" y="1699173"/>
                </a:lnTo>
                <a:lnTo>
                  <a:pt x="5614469" y="1699173"/>
                </a:lnTo>
                <a:lnTo>
                  <a:pt x="5625899" y="1699173"/>
                </a:lnTo>
                <a:lnTo>
                  <a:pt x="5637329" y="1699173"/>
                </a:lnTo>
                <a:lnTo>
                  <a:pt x="5648759" y="1699173"/>
                </a:lnTo>
                <a:lnTo>
                  <a:pt x="5660236" y="1699173"/>
                </a:lnTo>
                <a:lnTo>
                  <a:pt x="5671666" y="1699173"/>
                </a:lnTo>
                <a:lnTo>
                  <a:pt x="5683096" y="1699173"/>
                </a:lnTo>
                <a:lnTo>
                  <a:pt x="5694526" y="1699173"/>
                </a:lnTo>
                <a:lnTo>
                  <a:pt x="5705956" y="1699173"/>
                </a:lnTo>
                <a:lnTo>
                  <a:pt x="5717434" y="1699173"/>
                </a:lnTo>
                <a:lnTo>
                  <a:pt x="5728864" y="1699173"/>
                </a:lnTo>
                <a:lnTo>
                  <a:pt x="5740294" y="1699173"/>
                </a:lnTo>
                <a:lnTo>
                  <a:pt x="5751724" y="1699173"/>
                </a:lnTo>
                <a:lnTo>
                  <a:pt x="5763154" y="1699173"/>
                </a:lnTo>
                <a:lnTo>
                  <a:pt x="5774631" y="1699173"/>
                </a:lnTo>
                <a:lnTo>
                  <a:pt x="5786062" y="1699173"/>
                </a:lnTo>
                <a:lnTo>
                  <a:pt x="5797492" y="1699173"/>
                </a:lnTo>
                <a:lnTo>
                  <a:pt x="5808921" y="1699173"/>
                </a:lnTo>
                <a:lnTo>
                  <a:pt x="5820351" y="1699173"/>
                </a:lnTo>
                <a:lnTo>
                  <a:pt x="5831829" y="1699173"/>
                </a:lnTo>
                <a:lnTo>
                  <a:pt x="5843259" y="1699173"/>
                </a:lnTo>
                <a:lnTo>
                  <a:pt x="5854689" y="1699173"/>
                </a:lnTo>
                <a:lnTo>
                  <a:pt x="5866119" y="1699173"/>
                </a:lnTo>
                <a:lnTo>
                  <a:pt x="5877549" y="1699173"/>
                </a:lnTo>
                <a:lnTo>
                  <a:pt x="5889027" y="1699173"/>
                </a:lnTo>
                <a:lnTo>
                  <a:pt x="5900457" y="1699173"/>
                </a:lnTo>
                <a:lnTo>
                  <a:pt x="5911887" y="1699173"/>
                </a:lnTo>
                <a:lnTo>
                  <a:pt x="5923317" y="1699173"/>
                </a:lnTo>
                <a:lnTo>
                  <a:pt x="5934747" y="1699173"/>
                </a:lnTo>
                <a:lnTo>
                  <a:pt x="5946225" y="1699173"/>
                </a:lnTo>
                <a:lnTo>
                  <a:pt x="5957655" y="1699173"/>
                </a:lnTo>
                <a:lnTo>
                  <a:pt x="5969084" y="1699173"/>
                </a:lnTo>
                <a:lnTo>
                  <a:pt x="5980514" y="1699173"/>
                </a:lnTo>
                <a:lnTo>
                  <a:pt x="5991944" y="1699173"/>
                </a:lnTo>
                <a:lnTo>
                  <a:pt x="6003422" y="1699173"/>
                </a:lnTo>
                <a:lnTo>
                  <a:pt x="6014852" y="1699173"/>
                </a:lnTo>
                <a:lnTo>
                  <a:pt x="6026282" y="1699173"/>
                </a:lnTo>
                <a:lnTo>
                  <a:pt x="6037712" y="1699173"/>
                </a:lnTo>
                <a:lnTo>
                  <a:pt x="6049142" y="1699173"/>
                </a:lnTo>
                <a:lnTo>
                  <a:pt x="6060620" y="1699173"/>
                </a:lnTo>
                <a:lnTo>
                  <a:pt x="6072049" y="1699173"/>
                </a:lnTo>
                <a:lnTo>
                  <a:pt x="6083480" y="1699173"/>
                </a:lnTo>
                <a:lnTo>
                  <a:pt x="6094910" y="1699173"/>
                </a:lnTo>
                <a:lnTo>
                  <a:pt x="6106340" y="1699173"/>
                </a:lnTo>
                <a:lnTo>
                  <a:pt x="6117818" y="1699173"/>
                </a:lnTo>
                <a:lnTo>
                  <a:pt x="6129247" y="1699173"/>
                </a:lnTo>
                <a:lnTo>
                  <a:pt x="6140677" y="1699173"/>
                </a:lnTo>
                <a:lnTo>
                  <a:pt x="6152107" y="1699173"/>
                </a:lnTo>
                <a:lnTo>
                  <a:pt x="6163537" y="1699173"/>
                </a:lnTo>
                <a:lnTo>
                  <a:pt x="6175015" y="1699173"/>
                </a:lnTo>
                <a:lnTo>
                  <a:pt x="6186445" y="1699173"/>
                </a:lnTo>
                <a:lnTo>
                  <a:pt x="6197875" y="1699173"/>
                </a:lnTo>
                <a:lnTo>
                  <a:pt x="6209305" y="1699173"/>
                </a:lnTo>
                <a:lnTo>
                  <a:pt x="6220735" y="1699173"/>
                </a:lnTo>
                <a:lnTo>
                  <a:pt x="6232212" y="1699173"/>
                </a:lnTo>
                <a:lnTo>
                  <a:pt x="6243642" y="1699173"/>
                </a:lnTo>
                <a:lnTo>
                  <a:pt x="6255073" y="1699173"/>
                </a:lnTo>
                <a:lnTo>
                  <a:pt x="6266503" y="1699173"/>
                </a:lnTo>
                <a:lnTo>
                  <a:pt x="6277933" y="1699173"/>
                </a:lnTo>
                <a:lnTo>
                  <a:pt x="6289410" y="1699173"/>
                </a:lnTo>
                <a:lnTo>
                  <a:pt x="6300840" y="1699173"/>
                </a:lnTo>
                <a:lnTo>
                  <a:pt x="6312270" y="1699173"/>
                </a:lnTo>
                <a:lnTo>
                  <a:pt x="6323700" y="1699173"/>
                </a:lnTo>
                <a:lnTo>
                  <a:pt x="6335130" y="1699173"/>
                </a:lnTo>
                <a:lnTo>
                  <a:pt x="6346608" y="1699173"/>
                </a:lnTo>
                <a:lnTo>
                  <a:pt x="6358038" y="1699173"/>
                </a:lnTo>
                <a:lnTo>
                  <a:pt x="6369468" y="1699173"/>
                </a:lnTo>
                <a:lnTo>
                  <a:pt x="6380898" y="1699173"/>
                </a:lnTo>
                <a:lnTo>
                  <a:pt x="6392328" y="1699173"/>
                </a:lnTo>
                <a:lnTo>
                  <a:pt x="6403805" y="1699173"/>
                </a:lnTo>
                <a:lnTo>
                  <a:pt x="6415235" y="1699173"/>
                </a:lnTo>
                <a:lnTo>
                  <a:pt x="6426666" y="1699173"/>
                </a:lnTo>
                <a:lnTo>
                  <a:pt x="6438096" y="1699173"/>
                </a:lnTo>
                <a:lnTo>
                  <a:pt x="6449525" y="1699173"/>
                </a:lnTo>
                <a:lnTo>
                  <a:pt x="6461003" y="1699173"/>
                </a:lnTo>
                <a:lnTo>
                  <a:pt x="6472433" y="1699173"/>
                </a:lnTo>
                <a:lnTo>
                  <a:pt x="6483863" y="1699173"/>
                </a:lnTo>
                <a:lnTo>
                  <a:pt x="6495293" y="1699173"/>
                </a:lnTo>
                <a:lnTo>
                  <a:pt x="6506723" y="1699173"/>
                </a:lnTo>
                <a:lnTo>
                  <a:pt x="6518201" y="1699173"/>
                </a:lnTo>
                <a:lnTo>
                  <a:pt x="6529631" y="1699173"/>
                </a:lnTo>
                <a:lnTo>
                  <a:pt x="6541061" y="1699173"/>
                </a:lnTo>
                <a:lnTo>
                  <a:pt x="6552490" y="1699173"/>
                </a:lnTo>
                <a:lnTo>
                  <a:pt x="6563921" y="1699173"/>
                </a:lnTo>
                <a:lnTo>
                  <a:pt x="6575398" y="1699173"/>
                </a:lnTo>
                <a:lnTo>
                  <a:pt x="6586828" y="1699173"/>
                </a:lnTo>
                <a:lnTo>
                  <a:pt x="6598259" y="1699173"/>
                </a:lnTo>
                <a:lnTo>
                  <a:pt x="6609688" y="1699173"/>
                </a:lnTo>
                <a:lnTo>
                  <a:pt x="6621118" y="1699173"/>
                </a:lnTo>
                <a:lnTo>
                  <a:pt x="6632596" y="1699173"/>
                </a:lnTo>
                <a:lnTo>
                  <a:pt x="6644026" y="1699173"/>
                </a:lnTo>
                <a:lnTo>
                  <a:pt x="6655456" y="1699173"/>
                </a:lnTo>
                <a:lnTo>
                  <a:pt x="6666886" y="1699173"/>
                </a:lnTo>
                <a:lnTo>
                  <a:pt x="6678316" y="1603023"/>
                </a:lnTo>
                <a:lnTo>
                  <a:pt x="6689794" y="386109"/>
                </a:lnTo>
                <a:lnTo>
                  <a:pt x="6701224" y="0"/>
                </a:lnTo>
                <a:lnTo>
                  <a:pt x="6712653" y="204320"/>
                </a:lnTo>
                <a:lnTo>
                  <a:pt x="6724083" y="716627"/>
                </a:lnTo>
                <a:lnTo>
                  <a:pt x="6735514" y="784235"/>
                </a:lnTo>
                <a:lnTo>
                  <a:pt x="6746944" y="283949"/>
                </a:lnTo>
                <a:lnTo>
                  <a:pt x="6758421" y="85635"/>
                </a:lnTo>
                <a:lnTo>
                  <a:pt x="6769851" y="491275"/>
                </a:lnTo>
                <a:lnTo>
                  <a:pt x="6781281" y="219346"/>
                </a:lnTo>
                <a:lnTo>
                  <a:pt x="6792711" y="670054"/>
                </a:lnTo>
                <a:lnTo>
                  <a:pt x="6804141" y="931468"/>
                </a:lnTo>
                <a:lnTo>
                  <a:pt x="6815619" y="1068180"/>
                </a:lnTo>
                <a:lnTo>
                  <a:pt x="6827049" y="1569972"/>
                </a:lnTo>
                <a:lnTo>
                  <a:pt x="6838479" y="1684148"/>
                </a:lnTo>
                <a:lnTo>
                  <a:pt x="6849909" y="1699173"/>
                </a:lnTo>
                <a:lnTo>
                  <a:pt x="6861339" y="1699173"/>
                </a:lnTo>
                <a:lnTo>
                  <a:pt x="6872816" y="1693163"/>
                </a:lnTo>
                <a:lnTo>
                  <a:pt x="6884246" y="1699173"/>
                </a:lnTo>
                <a:lnTo>
                  <a:pt x="6895676" y="1699173"/>
                </a:lnTo>
                <a:lnTo>
                  <a:pt x="6907107" y="1699173"/>
                </a:lnTo>
                <a:lnTo>
                  <a:pt x="6918537" y="1699173"/>
                </a:lnTo>
                <a:lnTo>
                  <a:pt x="6930014" y="1699173"/>
                </a:lnTo>
                <a:lnTo>
                  <a:pt x="6941444" y="1699173"/>
                </a:lnTo>
                <a:lnTo>
                  <a:pt x="6952874" y="1699173"/>
                </a:lnTo>
                <a:lnTo>
                  <a:pt x="6964304" y="1699173"/>
                </a:lnTo>
                <a:lnTo>
                  <a:pt x="6975734" y="1699173"/>
                </a:lnTo>
                <a:lnTo>
                  <a:pt x="6987212" y="1699173"/>
                </a:lnTo>
                <a:lnTo>
                  <a:pt x="6998642" y="1699173"/>
                </a:lnTo>
                <a:lnTo>
                  <a:pt x="7010072" y="1699173"/>
                </a:lnTo>
                <a:lnTo>
                  <a:pt x="7021502" y="1699173"/>
                </a:lnTo>
                <a:lnTo>
                  <a:pt x="7032931" y="1699173"/>
                </a:lnTo>
                <a:lnTo>
                  <a:pt x="7044409" y="1699173"/>
                </a:lnTo>
                <a:lnTo>
                  <a:pt x="7055839" y="1699173"/>
                </a:lnTo>
                <a:lnTo>
                  <a:pt x="7067269" y="1699173"/>
                </a:lnTo>
                <a:lnTo>
                  <a:pt x="7078700" y="1699173"/>
                </a:lnTo>
                <a:lnTo>
                  <a:pt x="7090129" y="1699173"/>
                </a:lnTo>
                <a:lnTo>
                  <a:pt x="7101607" y="1699173"/>
                </a:lnTo>
                <a:lnTo>
                  <a:pt x="7113037" y="1699173"/>
                </a:lnTo>
                <a:lnTo>
                  <a:pt x="7124467" y="1699173"/>
                </a:lnTo>
                <a:lnTo>
                  <a:pt x="7135897" y="1699173"/>
                </a:lnTo>
                <a:lnTo>
                  <a:pt x="7147327" y="1699173"/>
                </a:lnTo>
                <a:lnTo>
                  <a:pt x="7158805" y="1699173"/>
                </a:lnTo>
                <a:lnTo>
                  <a:pt x="7170235" y="1699173"/>
                </a:lnTo>
                <a:lnTo>
                  <a:pt x="7181665" y="1699173"/>
                </a:lnTo>
                <a:lnTo>
                  <a:pt x="7193094" y="1699173"/>
                </a:lnTo>
                <a:lnTo>
                  <a:pt x="7204524" y="1699173"/>
                </a:lnTo>
                <a:lnTo>
                  <a:pt x="7216002" y="1699173"/>
                </a:lnTo>
                <a:lnTo>
                  <a:pt x="7227432" y="1699173"/>
                </a:lnTo>
                <a:lnTo>
                  <a:pt x="7238862" y="1699173"/>
                </a:lnTo>
                <a:lnTo>
                  <a:pt x="7250292" y="1699173"/>
                </a:lnTo>
                <a:lnTo>
                  <a:pt x="7261722" y="1699173"/>
                </a:lnTo>
                <a:lnTo>
                  <a:pt x="7273200" y="1699173"/>
                </a:lnTo>
                <a:lnTo>
                  <a:pt x="7284630" y="1699173"/>
                </a:lnTo>
                <a:lnTo>
                  <a:pt x="7296060" y="1699173"/>
                </a:lnTo>
                <a:lnTo>
                  <a:pt x="7307490" y="1699173"/>
                </a:lnTo>
                <a:lnTo>
                  <a:pt x="7318920" y="1699173"/>
                </a:lnTo>
                <a:lnTo>
                  <a:pt x="7330398" y="1699173"/>
                </a:lnTo>
                <a:lnTo>
                  <a:pt x="7341828" y="1699173"/>
                </a:lnTo>
                <a:lnTo>
                  <a:pt x="7353257" y="1699173"/>
                </a:lnTo>
                <a:lnTo>
                  <a:pt x="7364687" y="1699173"/>
                </a:lnTo>
                <a:lnTo>
                  <a:pt x="7376117" y="1699173"/>
                </a:lnTo>
                <a:lnTo>
                  <a:pt x="7387595" y="1699173"/>
                </a:lnTo>
                <a:lnTo>
                  <a:pt x="7399025" y="1699173"/>
                </a:lnTo>
                <a:lnTo>
                  <a:pt x="7410455" y="1699173"/>
                </a:lnTo>
                <a:lnTo>
                  <a:pt x="7421885" y="1699173"/>
                </a:lnTo>
                <a:lnTo>
                  <a:pt x="7433315" y="1699173"/>
                </a:lnTo>
                <a:lnTo>
                  <a:pt x="7444793" y="1699173"/>
                </a:lnTo>
                <a:lnTo>
                  <a:pt x="7456222" y="1699173"/>
                </a:lnTo>
                <a:lnTo>
                  <a:pt x="7467653" y="1699173"/>
                </a:lnTo>
                <a:lnTo>
                  <a:pt x="7479083" y="1699173"/>
                </a:lnTo>
                <a:lnTo>
                  <a:pt x="7490513" y="1699173"/>
                </a:lnTo>
                <a:lnTo>
                  <a:pt x="7501990" y="1699173"/>
                </a:lnTo>
                <a:lnTo>
                  <a:pt x="7513420" y="1699173"/>
                </a:lnTo>
                <a:lnTo>
                  <a:pt x="7524850" y="1699173"/>
                </a:lnTo>
                <a:lnTo>
                  <a:pt x="7536280" y="1699173"/>
                </a:lnTo>
                <a:lnTo>
                  <a:pt x="7547710" y="1699173"/>
                </a:lnTo>
                <a:lnTo>
                  <a:pt x="7559188" y="1699173"/>
                </a:lnTo>
                <a:lnTo>
                  <a:pt x="7570618" y="1699173"/>
                </a:lnTo>
                <a:lnTo>
                  <a:pt x="7582048" y="1699173"/>
                </a:lnTo>
                <a:lnTo>
                  <a:pt x="7593478" y="1699173"/>
                </a:lnTo>
                <a:lnTo>
                  <a:pt x="7604908" y="1699173"/>
                </a:lnTo>
                <a:lnTo>
                  <a:pt x="7616385" y="1699173"/>
                </a:lnTo>
                <a:lnTo>
                  <a:pt x="7627815" y="1699173"/>
                </a:lnTo>
                <a:lnTo>
                  <a:pt x="7639246" y="1699173"/>
                </a:lnTo>
                <a:lnTo>
                  <a:pt x="7650676" y="1699173"/>
                </a:lnTo>
                <a:lnTo>
                  <a:pt x="7662106" y="1699173"/>
                </a:lnTo>
                <a:lnTo>
                  <a:pt x="7673583" y="1699173"/>
                </a:lnTo>
                <a:lnTo>
                  <a:pt x="7685013" y="1699173"/>
                </a:lnTo>
                <a:lnTo>
                  <a:pt x="7696443" y="1699173"/>
                </a:lnTo>
                <a:lnTo>
                  <a:pt x="7707873" y="1699173"/>
                </a:lnTo>
                <a:lnTo>
                  <a:pt x="7719303" y="1699173"/>
                </a:lnTo>
                <a:lnTo>
                  <a:pt x="7730733" y="1699173"/>
                </a:lnTo>
                <a:lnTo>
                  <a:pt x="7742211" y="1699173"/>
                </a:lnTo>
                <a:lnTo>
                  <a:pt x="7753641" y="1699173"/>
                </a:lnTo>
                <a:lnTo>
                  <a:pt x="7765071" y="1699173"/>
                </a:lnTo>
                <a:lnTo>
                  <a:pt x="7776501" y="1699173"/>
                </a:lnTo>
                <a:lnTo>
                  <a:pt x="7787931" y="1699173"/>
                </a:lnTo>
                <a:lnTo>
                  <a:pt x="7799408" y="1699173"/>
                </a:lnTo>
                <a:lnTo>
                  <a:pt x="7810839" y="1699173"/>
                </a:lnTo>
                <a:lnTo>
                  <a:pt x="7822268" y="1699173"/>
                </a:lnTo>
                <a:lnTo>
                  <a:pt x="7833698" y="1699173"/>
                </a:lnTo>
                <a:lnTo>
                  <a:pt x="7845128" y="1699173"/>
                </a:lnTo>
                <a:lnTo>
                  <a:pt x="7856606" y="1699173"/>
                </a:lnTo>
                <a:lnTo>
                  <a:pt x="7868036" y="1699173"/>
                </a:lnTo>
                <a:lnTo>
                  <a:pt x="7879466" y="1699173"/>
                </a:lnTo>
                <a:lnTo>
                  <a:pt x="7890896" y="1699173"/>
                </a:lnTo>
                <a:lnTo>
                  <a:pt x="7902326" y="1699173"/>
                </a:lnTo>
                <a:lnTo>
                  <a:pt x="7913804" y="1699173"/>
                </a:lnTo>
                <a:lnTo>
                  <a:pt x="7925234" y="1699173"/>
                </a:lnTo>
                <a:lnTo>
                  <a:pt x="7936663" y="1699173"/>
                </a:lnTo>
                <a:lnTo>
                  <a:pt x="7948094" y="1699173"/>
                </a:lnTo>
                <a:lnTo>
                  <a:pt x="7959524" y="1699173"/>
                </a:lnTo>
                <a:lnTo>
                  <a:pt x="7971001" y="1699173"/>
                </a:lnTo>
                <a:lnTo>
                  <a:pt x="7982431" y="1699173"/>
                </a:lnTo>
                <a:lnTo>
                  <a:pt x="7993861" y="1699173"/>
                </a:lnTo>
                <a:lnTo>
                  <a:pt x="8005291" y="1699173"/>
                </a:lnTo>
                <a:lnTo>
                  <a:pt x="8016721" y="1699173"/>
                </a:lnTo>
                <a:lnTo>
                  <a:pt x="8028199" y="1699173"/>
                </a:lnTo>
                <a:lnTo>
                  <a:pt x="8039629" y="1699173"/>
                </a:lnTo>
                <a:lnTo>
                  <a:pt x="8051059" y="1699173"/>
                </a:lnTo>
                <a:lnTo>
                  <a:pt x="8062489" y="1699173"/>
                </a:lnTo>
                <a:lnTo>
                  <a:pt x="8073919" y="1699173"/>
                </a:lnTo>
                <a:lnTo>
                  <a:pt x="8085396" y="1699173"/>
                </a:lnTo>
                <a:lnTo>
                  <a:pt x="8096826" y="1699173"/>
                </a:lnTo>
                <a:lnTo>
                  <a:pt x="8108256" y="1699173"/>
                </a:lnTo>
                <a:lnTo>
                  <a:pt x="8119687" y="1699173"/>
                </a:lnTo>
                <a:lnTo>
                  <a:pt x="8131117" y="1699173"/>
                </a:lnTo>
                <a:lnTo>
                  <a:pt x="8142594" y="1699173"/>
                </a:lnTo>
                <a:lnTo>
                  <a:pt x="8154024" y="1699173"/>
                </a:lnTo>
                <a:lnTo>
                  <a:pt x="8165454" y="1699173"/>
                </a:lnTo>
                <a:lnTo>
                  <a:pt x="8176884" y="1699173"/>
                </a:lnTo>
                <a:lnTo>
                  <a:pt x="8188314" y="1699173"/>
                </a:lnTo>
                <a:lnTo>
                  <a:pt x="8199792" y="1699173"/>
                </a:lnTo>
                <a:lnTo>
                  <a:pt x="8211222" y="1699173"/>
                </a:lnTo>
                <a:lnTo>
                  <a:pt x="8222652" y="1699173"/>
                </a:lnTo>
                <a:lnTo>
                  <a:pt x="8234082" y="1699173"/>
                </a:lnTo>
                <a:lnTo>
                  <a:pt x="8245512" y="1699173"/>
                </a:lnTo>
                <a:lnTo>
                  <a:pt x="8256989" y="1699173"/>
                </a:lnTo>
                <a:lnTo>
                  <a:pt x="8268419" y="1699173"/>
                </a:lnTo>
                <a:lnTo>
                  <a:pt x="8279850" y="1699173"/>
                </a:lnTo>
                <a:lnTo>
                  <a:pt x="8291280" y="1699173"/>
                </a:lnTo>
                <a:lnTo>
                  <a:pt x="8302709" y="1699173"/>
                </a:lnTo>
                <a:lnTo>
                  <a:pt x="8314187" y="1699173"/>
                </a:lnTo>
                <a:lnTo>
                  <a:pt x="8325617" y="1699173"/>
                </a:lnTo>
                <a:lnTo>
                  <a:pt x="8337047" y="1699173"/>
                </a:lnTo>
                <a:lnTo>
                  <a:pt x="8348477" y="1699173"/>
                </a:lnTo>
                <a:lnTo>
                  <a:pt x="8359907" y="1699173"/>
                </a:lnTo>
                <a:lnTo>
                  <a:pt x="8371385" y="1699173"/>
                </a:lnTo>
                <a:lnTo>
                  <a:pt x="8382815" y="1699173"/>
                </a:lnTo>
                <a:lnTo>
                  <a:pt x="8394245" y="1699173"/>
                </a:lnTo>
                <a:lnTo>
                  <a:pt x="8405674" y="1699173"/>
                </a:lnTo>
                <a:lnTo>
                  <a:pt x="8417104" y="1699173"/>
                </a:lnTo>
                <a:lnTo>
                  <a:pt x="8428582" y="1699173"/>
                </a:lnTo>
                <a:lnTo>
                  <a:pt x="8440012" y="1699173"/>
                </a:lnTo>
                <a:lnTo>
                  <a:pt x="8451442" y="1699173"/>
                </a:lnTo>
                <a:lnTo>
                  <a:pt x="8462872" y="1699173"/>
                </a:lnTo>
                <a:lnTo>
                  <a:pt x="8474302" y="1699173"/>
                </a:lnTo>
                <a:lnTo>
                  <a:pt x="8485780" y="1699173"/>
                </a:lnTo>
                <a:lnTo>
                  <a:pt x="8497210" y="1699173"/>
                </a:lnTo>
                <a:lnTo>
                  <a:pt x="8508640" y="1699173"/>
                </a:lnTo>
                <a:lnTo>
                  <a:pt x="8520069" y="1699173"/>
                </a:lnTo>
                <a:lnTo>
                  <a:pt x="8531500" y="1699173"/>
                </a:lnTo>
                <a:lnTo>
                  <a:pt x="8542977" y="1699173"/>
                </a:lnTo>
                <a:lnTo>
                  <a:pt x="8554407" y="1699173"/>
                </a:lnTo>
                <a:lnTo>
                  <a:pt x="8565837" y="1699173"/>
                </a:lnTo>
                <a:lnTo>
                  <a:pt x="8577267" y="1699173"/>
                </a:lnTo>
                <a:lnTo>
                  <a:pt x="8588697" y="1699173"/>
                </a:lnTo>
                <a:lnTo>
                  <a:pt x="8600175" y="1699173"/>
                </a:lnTo>
                <a:lnTo>
                  <a:pt x="8611605" y="1699173"/>
                </a:lnTo>
                <a:lnTo>
                  <a:pt x="8623035" y="1699173"/>
                </a:lnTo>
                <a:lnTo>
                  <a:pt x="8634465" y="1699173"/>
                </a:lnTo>
                <a:lnTo>
                  <a:pt x="8645895" y="1699173"/>
                </a:lnTo>
                <a:lnTo>
                  <a:pt x="8657373" y="1699173"/>
                </a:lnTo>
                <a:lnTo>
                  <a:pt x="8668802" y="1699173"/>
                </a:lnTo>
                <a:lnTo>
                  <a:pt x="8680232" y="1699173"/>
                </a:lnTo>
                <a:lnTo>
                  <a:pt x="8691662" y="1699173"/>
                </a:lnTo>
                <a:lnTo>
                  <a:pt x="8703093" y="1699173"/>
                </a:lnTo>
                <a:lnTo>
                  <a:pt x="8714570" y="1699173"/>
                </a:lnTo>
                <a:lnTo>
                  <a:pt x="8726000" y="1699173"/>
                </a:lnTo>
                <a:lnTo>
                  <a:pt x="8737430" y="1699173"/>
                </a:lnTo>
                <a:lnTo>
                  <a:pt x="8748860" y="1699173"/>
                </a:lnTo>
                <a:lnTo>
                  <a:pt x="8760290" y="1699173"/>
                </a:lnTo>
                <a:lnTo>
                  <a:pt x="8771768" y="1699173"/>
                </a:lnTo>
                <a:lnTo>
                  <a:pt x="8783198" y="1699173"/>
                </a:lnTo>
                <a:lnTo>
                  <a:pt x="8794628" y="1699173"/>
                </a:lnTo>
                <a:lnTo>
                  <a:pt x="8806058" y="1699173"/>
                </a:lnTo>
                <a:lnTo>
                  <a:pt x="8817488" y="1699173"/>
                </a:lnTo>
                <a:lnTo>
                  <a:pt x="8828918" y="1699173"/>
                </a:lnTo>
                <a:lnTo>
                  <a:pt x="8840395" y="1699173"/>
                </a:lnTo>
                <a:lnTo>
                  <a:pt x="8851825" y="1699173"/>
                </a:lnTo>
                <a:lnTo>
                  <a:pt x="8863256" y="1699173"/>
                </a:lnTo>
                <a:lnTo>
                  <a:pt x="8874686" y="1699173"/>
                </a:lnTo>
                <a:lnTo>
                  <a:pt x="8886115" y="1699173"/>
                </a:lnTo>
                <a:lnTo>
                  <a:pt x="8897593" y="1699173"/>
                </a:lnTo>
                <a:lnTo>
                  <a:pt x="8909022" y="1699173"/>
                </a:lnTo>
                <a:lnTo>
                  <a:pt x="8920453" y="1699173"/>
                </a:lnTo>
                <a:lnTo>
                  <a:pt x="8931883" y="1699173"/>
                </a:lnTo>
                <a:lnTo>
                  <a:pt x="8943313" y="1699173"/>
                </a:lnTo>
                <a:lnTo>
                  <a:pt x="8954791" y="1699173"/>
                </a:lnTo>
                <a:lnTo>
                  <a:pt x="8966220" y="1699173"/>
                </a:lnTo>
                <a:lnTo>
                  <a:pt x="8977651" y="1699173"/>
                </a:lnTo>
                <a:lnTo>
                  <a:pt x="8989080" y="1699173"/>
                </a:lnTo>
                <a:lnTo>
                  <a:pt x="9000511" y="1699173"/>
                </a:lnTo>
                <a:lnTo>
                  <a:pt x="9011988" y="1699173"/>
                </a:lnTo>
                <a:lnTo>
                  <a:pt x="9023418" y="1699173"/>
                </a:lnTo>
                <a:lnTo>
                  <a:pt x="9034849" y="1699173"/>
                </a:lnTo>
                <a:lnTo>
                  <a:pt x="9046278" y="1699173"/>
                </a:lnTo>
                <a:lnTo>
                  <a:pt x="9057709" y="1699173"/>
                </a:lnTo>
                <a:lnTo>
                  <a:pt x="9069186" y="1699173"/>
                </a:lnTo>
                <a:lnTo>
                  <a:pt x="9080615" y="1699173"/>
                </a:lnTo>
                <a:lnTo>
                  <a:pt x="9092046" y="1699173"/>
                </a:lnTo>
                <a:lnTo>
                  <a:pt x="9103476" y="1699173"/>
                </a:lnTo>
                <a:lnTo>
                  <a:pt x="9114906" y="1699173"/>
                </a:lnTo>
                <a:lnTo>
                  <a:pt x="9126384" y="1699173"/>
                </a:lnTo>
                <a:lnTo>
                  <a:pt x="9137813" y="1699173"/>
                </a:lnTo>
                <a:lnTo>
                  <a:pt x="9149244" y="1699173"/>
                </a:lnTo>
                <a:lnTo>
                  <a:pt x="9160673" y="1699173"/>
                </a:lnTo>
                <a:lnTo>
                  <a:pt x="9172104" y="1699173"/>
                </a:lnTo>
                <a:lnTo>
                  <a:pt x="9183581" y="1699173"/>
                </a:lnTo>
                <a:lnTo>
                  <a:pt x="9195011" y="1699173"/>
                </a:lnTo>
                <a:lnTo>
                  <a:pt x="9206442" y="1699173"/>
                </a:lnTo>
                <a:lnTo>
                  <a:pt x="9217871" y="1699173"/>
                </a:lnTo>
                <a:lnTo>
                  <a:pt x="9229301" y="1699173"/>
                </a:lnTo>
                <a:lnTo>
                  <a:pt x="9240779" y="1699173"/>
                </a:lnTo>
                <a:lnTo>
                  <a:pt x="9252209" y="1699173"/>
                </a:lnTo>
                <a:lnTo>
                  <a:pt x="9263639" y="1699173"/>
                </a:lnTo>
                <a:lnTo>
                  <a:pt x="9275069" y="1699173"/>
                </a:lnTo>
                <a:lnTo>
                  <a:pt x="9286498" y="1699173"/>
                </a:lnTo>
                <a:lnTo>
                  <a:pt x="9297977" y="1699173"/>
                </a:lnTo>
                <a:lnTo>
                  <a:pt x="9309406" y="1699173"/>
                </a:lnTo>
                <a:lnTo>
                  <a:pt x="9320837" y="1699173"/>
                </a:lnTo>
                <a:lnTo>
                  <a:pt x="9332266" y="1699173"/>
                </a:lnTo>
                <a:lnTo>
                  <a:pt x="9343696" y="1699173"/>
                </a:lnTo>
                <a:lnTo>
                  <a:pt x="9355174" y="1699173"/>
                </a:lnTo>
                <a:lnTo>
                  <a:pt x="9366604" y="1699173"/>
                </a:lnTo>
                <a:lnTo>
                  <a:pt x="9378035" y="1699173"/>
                </a:lnTo>
                <a:lnTo>
                  <a:pt x="9389464" y="1699173"/>
                </a:lnTo>
                <a:lnTo>
                  <a:pt x="9400894" y="1699173"/>
                </a:lnTo>
                <a:lnTo>
                  <a:pt x="9412372" y="1699173"/>
                </a:lnTo>
                <a:lnTo>
                  <a:pt x="9423802" y="1699173"/>
                </a:lnTo>
                <a:lnTo>
                  <a:pt x="9435232" y="1699173"/>
                </a:lnTo>
                <a:lnTo>
                  <a:pt x="9446662" y="1699173"/>
                </a:lnTo>
                <a:lnTo>
                  <a:pt x="9458091" y="1699173"/>
                </a:lnTo>
                <a:lnTo>
                  <a:pt x="9469570" y="1699173"/>
                </a:lnTo>
                <a:lnTo>
                  <a:pt x="9480999" y="1699173"/>
                </a:lnTo>
                <a:lnTo>
                  <a:pt x="9492429" y="1699173"/>
                </a:lnTo>
                <a:lnTo>
                  <a:pt x="9503859" y="1699173"/>
                </a:lnTo>
                <a:lnTo>
                  <a:pt x="9515289" y="1699173"/>
                </a:lnTo>
                <a:lnTo>
                  <a:pt x="9526767" y="1699173"/>
                </a:lnTo>
                <a:lnTo>
                  <a:pt x="9538197" y="1699173"/>
                </a:lnTo>
                <a:lnTo>
                  <a:pt x="9549626" y="1699173"/>
                </a:lnTo>
                <a:lnTo>
                  <a:pt x="9561057" y="1699173"/>
                </a:lnTo>
                <a:lnTo>
                  <a:pt x="9572487" y="1699173"/>
                </a:lnTo>
                <a:lnTo>
                  <a:pt x="9583965" y="1699173"/>
                </a:lnTo>
                <a:lnTo>
                  <a:pt x="9595395" y="1699173"/>
                </a:lnTo>
                <a:lnTo>
                  <a:pt x="9606824" y="1699173"/>
                </a:lnTo>
                <a:lnTo>
                  <a:pt x="9618255" y="1699173"/>
                </a:lnTo>
                <a:lnTo>
                  <a:pt x="9629684" y="1699173"/>
                </a:lnTo>
                <a:lnTo>
                  <a:pt x="9641163" y="1699173"/>
                </a:lnTo>
                <a:lnTo>
                  <a:pt x="9652592" y="1699173"/>
                </a:lnTo>
                <a:lnTo>
                  <a:pt x="9664022" y="1699173"/>
                </a:lnTo>
                <a:lnTo>
                  <a:pt x="9675452" y="1699173"/>
                </a:lnTo>
                <a:lnTo>
                  <a:pt x="9686882" y="1699173"/>
                </a:lnTo>
                <a:lnTo>
                  <a:pt x="9698360" y="1699173"/>
                </a:lnTo>
                <a:lnTo>
                  <a:pt x="9709790" y="1699173"/>
                </a:lnTo>
                <a:lnTo>
                  <a:pt x="9721219" y="1699173"/>
                </a:lnTo>
                <a:lnTo>
                  <a:pt x="9732650" y="1699173"/>
                </a:lnTo>
                <a:lnTo>
                  <a:pt x="9744080" y="1699173"/>
                </a:lnTo>
                <a:lnTo>
                  <a:pt x="9755557" y="1699173"/>
                </a:lnTo>
                <a:lnTo>
                  <a:pt x="9766988" y="1699173"/>
                </a:lnTo>
                <a:lnTo>
                  <a:pt x="9778417" y="1699173"/>
                </a:lnTo>
                <a:lnTo>
                  <a:pt x="9789848" y="1699173"/>
                </a:lnTo>
                <a:lnTo>
                  <a:pt x="9801277" y="1699173"/>
                </a:lnTo>
                <a:lnTo>
                  <a:pt x="9812755" y="1699173"/>
                </a:lnTo>
                <a:lnTo>
                  <a:pt x="9824185" y="1699173"/>
                </a:lnTo>
                <a:lnTo>
                  <a:pt x="9835615" y="1699173"/>
                </a:lnTo>
                <a:lnTo>
                  <a:pt x="9847045" y="1699173"/>
                </a:lnTo>
                <a:lnTo>
                  <a:pt x="9858475" y="1699173"/>
                </a:lnTo>
                <a:lnTo>
                  <a:pt x="9869952" y="1699173"/>
                </a:lnTo>
                <a:lnTo>
                  <a:pt x="9881383" y="1699173"/>
                </a:lnTo>
                <a:lnTo>
                  <a:pt x="9892812" y="1699173"/>
                </a:lnTo>
                <a:lnTo>
                  <a:pt x="9904243" y="1699173"/>
                </a:lnTo>
                <a:lnTo>
                  <a:pt x="9915673" y="1699173"/>
                </a:lnTo>
                <a:lnTo>
                  <a:pt x="9927102" y="1699173"/>
                </a:lnTo>
                <a:lnTo>
                  <a:pt x="9938581" y="1699173"/>
                </a:lnTo>
                <a:lnTo>
                  <a:pt x="9950010" y="1699173"/>
                </a:lnTo>
                <a:lnTo>
                  <a:pt x="9961441" y="1699173"/>
                </a:lnTo>
                <a:lnTo>
                  <a:pt x="9972870" y="1699173"/>
                </a:lnTo>
                <a:lnTo>
                  <a:pt x="9984300" y="1699173"/>
                </a:lnTo>
                <a:lnTo>
                  <a:pt x="9995778" y="1699173"/>
                </a:lnTo>
                <a:lnTo>
                  <a:pt x="10007208" y="1699173"/>
                </a:lnTo>
                <a:lnTo>
                  <a:pt x="10018638" y="1699173"/>
                </a:lnTo>
                <a:lnTo>
                  <a:pt x="10030068" y="1699173"/>
                </a:lnTo>
                <a:lnTo>
                  <a:pt x="10041498" y="1699173"/>
                </a:lnTo>
                <a:lnTo>
                  <a:pt x="10052976" y="1699173"/>
                </a:lnTo>
                <a:lnTo>
                  <a:pt x="10064405" y="1699173"/>
                </a:lnTo>
                <a:lnTo>
                  <a:pt x="10075835" y="1699173"/>
                </a:lnTo>
                <a:lnTo>
                  <a:pt x="10087266" y="1699173"/>
                </a:lnTo>
                <a:lnTo>
                  <a:pt x="10098695" y="1699173"/>
                </a:lnTo>
                <a:lnTo>
                  <a:pt x="10110174" y="1699173"/>
                </a:lnTo>
                <a:lnTo>
                  <a:pt x="10121603" y="1699173"/>
                </a:lnTo>
                <a:lnTo>
                  <a:pt x="10133033" y="1699173"/>
                </a:lnTo>
                <a:lnTo>
                  <a:pt x="10144463" y="1699173"/>
                </a:lnTo>
                <a:lnTo>
                  <a:pt x="10155893" y="1699173"/>
                </a:lnTo>
                <a:lnTo>
                  <a:pt x="10167371" y="1699173"/>
                </a:lnTo>
                <a:lnTo>
                  <a:pt x="10178801" y="1699173"/>
                </a:lnTo>
                <a:lnTo>
                  <a:pt x="10190230" y="1699173"/>
                </a:lnTo>
                <a:lnTo>
                  <a:pt x="10201661" y="1699173"/>
                </a:lnTo>
                <a:lnTo>
                  <a:pt x="10213091" y="1699173"/>
                </a:lnTo>
                <a:lnTo>
                  <a:pt x="10224569" y="1699173"/>
                </a:lnTo>
                <a:lnTo>
                  <a:pt x="10235998" y="1699173"/>
                </a:lnTo>
                <a:lnTo>
                  <a:pt x="10247428" y="1699173"/>
                </a:lnTo>
                <a:lnTo>
                  <a:pt x="10258859" y="1699173"/>
                </a:lnTo>
                <a:lnTo>
                  <a:pt x="10270288" y="1699173"/>
                </a:lnTo>
                <a:lnTo>
                  <a:pt x="10281767" y="1699173"/>
                </a:lnTo>
                <a:lnTo>
                  <a:pt x="10293196" y="1699173"/>
                </a:lnTo>
                <a:lnTo>
                  <a:pt x="10304626" y="1699173"/>
                </a:lnTo>
                <a:lnTo>
                  <a:pt x="10316056" y="1699173"/>
                </a:lnTo>
                <a:lnTo>
                  <a:pt x="10327486" y="1699173"/>
                </a:lnTo>
                <a:lnTo>
                  <a:pt x="10338963" y="1699173"/>
                </a:lnTo>
                <a:lnTo>
                  <a:pt x="10350394" y="1699173"/>
                </a:lnTo>
                <a:lnTo>
                  <a:pt x="10361823" y="1699173"/>
                </a:lnTo>
                <a:lnTo>
                  <a:pt x="10373254" y="1699173"/>
                </a:lnTo>
                <a:lnTo>
                  <a:pt x="10384684" y="1699173"/>
                </a:lnTo>
                <a:lnTo>
                  <a:pt x="10396161" y="1699173"/>
                </a:lnTo>
                <a:lnTo>
                  <a:pt x="10407591" y="1699173"/>
                </a:lnTo>
                <a:lnTo>
                  <a:pt x="10419021" y="1699173"/>
                </a:lnTo>
                <a:lnTo>
                  <a:pt x="10430452" y="1699173"/>
                </a:lnTo>
                <a:lnTo>
                  <a:pt x="10441881" y="1699173"/>
                </a:lnTo>
                <a:lnTo>
                  <a:pt x="10453358" y="1699173"/>
                </a:lnTo>
                <a:lnTo>
                  <a:pt x="10464789" y="1699173"/>
                </a:lnTo>
                <a:lnTo>
                  <a:pt x="10476219" y="1699173"/>
                </a:lnTo>
                <a:lnTo>
                  <a:pt x="10487649" y="1699173"/>
                </a:lnTo>
                <a:lnTo>
                  <a:pt x="10499079" y="1699173"/>
                </a:lnTo>
                <a:lnTo>
                  <a:pt x="10510556" y="1699173"/>
                </a:lnTo>
                <a:lnTo>
                  <a:pt x="10521987" y="1699173"/>
                </a:lnTo>
                <a:lnTo>
                  <a:pt x="10533416" y="1699173"/>
                </a:lnTo>
                <a:lnTo>
                  <a:pt x="10544847" y="1699173"/>
                </a:lnTo>
                <a:lnTo>
                  <a:pt x="10556277" y="1699173"/>
                </a:lnTo>
                <a:lnTo>
                  <a:pt x="10567754" y="1699173"/>
                </a:lnTo>
                <a:lnTo>
                  <a:pt x="10579184" y="1699173"/>
                </a:lnTo>
                <a:lnTo>
                  <a:pt x="10590614" y="1699173"/>
                </a:lnTo>
                <a:lnTo>
                  <a:pt x="10602045" y="1699173"/>
                </a:lnTo>
                <a:lnTo>
                  <a:pt x="10613474" y="1699173"/>
                </a:lnTo>
                <a:lnTo>
                  <a:pt x="10624951" y="1699173"/>
                </a:lnTo>
                <a:lnTo>
                  <a:pt x="10636382" y="1699173"/>
                </a:lnTo>
                <a:lnTo>
                  <a:pt x="10647812" y="1699173"/>
                </a:lnTo>
                <a:lnTo>
                  <a:pt x="10659241" y="1699173"/>
                </a:lnTo>
                <a:lnTo>
                  <a:pt x="10670672" y="1699173"/>
                </a:lnTo>
                <a:lnTo>
                  <a:pt x="10682149" y="1699173"/>
                </a:lnTo>
                <a:lnTo>
                  <a:pt x="10693580" y="1699173"/>
                </a:lnTo>
                <a:lnTo>
                  <a:pt x="10705009" y="1699173"/>
                </a:lnTo>
                <a:lnTo>
                  <a:pt x="10716439" y="1699173"/>
                </a:lnTo>
                <a:lnTo>
                  <a:pt x="10727870" y="1699173"/>
                </a:lnTo>
                <a:lnTo>
                  <a:pt x="10739347" y="1699173"/>
                </a:lnTo>
                <a:lnTo>
                  <a:pt x="10750778" y="1699173"/>
                </a:lnTo>
                <a:lnTo>
                  <a:pt x="10762207" y="1699173"/>
                </a:lnTo>
                <a:lnTo>
                  <a:pt x="10773637" y="1699173"/>
                </a:lnTo>
                <a:lnTo>
                  <a:pt x="10785067" y="1699173"/>
                </a:lnTo>
                <a:lnTo>
                  <a:pt x="10796544" y="1699173"/>
                </a:lnTo>
                <a:lnTo>
                  <a:pt x="10807975" y="1699173"/>
                </a:lnTo>
                <a:lnTo>
                  <a:pt x="10819405" y="1699173"/>
                </a:lnTo>
                <a:lnTo>
                  <a:pt x="10830834" y="1699173"/>
                </a:lnTo>
                <a:lnTo>
                  <a:pt x="10842265" y="1699173"/>
                </a:lnTo>
                <a:lnTo>
                  <a:pt x="10853742" y="1699173"/>
                </a:lnTo>
                <a:lnTo>
                  <a:pt x="10865173" y="1699173"/>
                </a:lnTo>
                <a:lnTo>
                  <a:pt x="10876602" y="1699173"/>
                </a:lnTo>
                <a:lnTo>
                  <a:pt x="10888032" y="1699173"/>
                </a:lnTo>
                <a:lnTo>
                  <a:pt x="10899463" y="1699173"/>
                </a:lnTo>
                <a:lnTo>
                  <a:pt x="10910892" y="1699173"/>
                </a:lnTo>
                <a:lnTo>
                  <a:pt x="10922369" y="1699173"/>
                </a:lnTo>
                <a:lnTo>
                  <a:pt x="10933800" y="1699173"/>
                </a:lnTo>
                <a:lnTo>
                  <a:pt x="10945230" y="1699173"/>
                </a:lnTo>
                <a:lnTo>
                  <a:pt x="10956660" y="1699173"/>
                </a:lnTo>
                <a:lnTo>
                  <a:pt x="10968090" y="1699173"/>
                </a:lnTo>
                <a:lnTo>
                  <a:pt x="10979567" y="1699173"/>
                </a:lnTo>
                <a:lnTo>
                  <a:pt x="10990998" y="1699173"/>
                </a:lnTo>
                <a:lnTo>
                  <a:pt x="11002427" y="1699173"/>
                </a:lnTo>
                <a:lnTo>
                  <a:pt x="11013858" y="1699173"/>
                </a:lnTo>
                <a:lnTo>
                  <a:pt x="11025287" y="1699173"/>
                </a:lnTo>
                <a:lnTo>
                  <a:pt x="11036765" y="1699173"/>
                </a:lnTo>
                <a:lnTo>
                  <a:pt x="11048195" y="1699173"/>
                </a:lnTo>
                <a:lnTo>
                  <a:pt x="11059625" y="1699173"/>
                </a:lnTo>
                <a:lnTo>
                  <a:pt x="11071056" y="1699173"/>
                </a:lnTo>
                <a:lnTo>
                  <a:pt x="11082485" y="1699173"/>
                </a:lnTo>
                <a:lnTo>
                  <a:pt x="11093962" y="1699173"/>
                </a:lnTo>
                <a:lnTo>
                  <a:pt x="11105393" y="1699173"/>
                </a:lnTo>
                <a:lnTo>
                  <a:pt x="11116823" y="1699173"/>
                </a:lnTo>
                <a:lnTo>
                  <a:pt x="11128253" y="1699173"/>
                </a:lnTo>
                <a:lnTo>
                  <a:pt x="11139683" y="1699173"/>
                </a:lnTo>
                <a:lnTo>
                  <a:pt x="11151160" y="1699173"/>
                </a:lnTo>
                <a:lnTo>
                  <a:pt x="11162591" y="1699173"/>
                </a:lnTo>
                <a:lnTo>
                  <a:pt x="11174020" y="1699173"/>
                </a:lnTo>
                <a:lnTo>
                  <a:pt x="11185451" y="1699173"/>
                </a:lnTo>
                <a:lnTo>
                  <a:pt x="11196881" y="1699173"/>
                </a:lnTo>
                <a:lnTo>
                  <a:pt x="11208358" y="1699173"/>
                </a:lnTo>
                <a:lnTo>
                  <a:pt x="11218359" y="1699173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40" name="Freeform 139">
            <a:extLst>
              <a:ext uri="{FF2B5EF4-FFF2-40B4-BE49-F238E27FC236}">
                <a16:creationId xmlns:a16="http://schemas.microsoft.com/office/drawing/2014/main" id="{06F48918-81D3-A54C-B7A6-1340AC69688C}"/>
              </a:ext>
            </a:extLst>
          </p:cNvPr>
          <p:cNvSpPr/>
          <p:nvPr/>
        </p:nvSpPr>
        <p:spPr>
          <a:xfrm>
            <a:off x="638362" y="4253092"/>
            <a:ext cx="8413769" cy="1179729"/>
          </a:xfrm>
          <a:custGeom>
            <a:avLst/>
            <a:gdLst>
              <a:gd name="connsiteX0" fmla="*/ 0 w 11218359"/>
              <a:gd name="connsiteY0" fmla="*/ 1572973 h 1572972"/>
              <a:gd name="connsiteX1" fmla="*/ 9149 w 11218359"/>
              <a:gd name="connsiteY1" fmla="*/ 1572973 h 1572972"/>
              <a:gd name="connsiteX2" fmla="*/ 20588 w 11218359"/>
              <a:gd name="connsiteY2" fmla="*/ 1572973 h 1572972"/>
              <a:gd name="connsiteX3" fmla="*/ 32028 w 11218359"/>
              <a:gd name="connsiteY3" fmla="*/ 1572973 h 1572972"/>
              <a:gd name="connsiteX4" fmla="*/ 43467 w 11218359"/>
              <a:gd name="connsiteY4" fmla="*/ 1572973 h 1572972"/>
              <a:gd name="connsiteX5" fmla="*/ 54907 w 11218359"/>
              <a:gd name="connsiteY5" fmla="*/ 1572973 h 1572972"/>
              <a:gd name="connsiteX6" fmla="*/ 66346 w 11218359"/>
              <a:gd name="connsiteY6" fmla="*/ 1572973 h 1572972"/>
              <a:gd name="connsiteX7" fmla="*/ 77786 w 11218359"/>
              <a:gd name="connsiteY7" fmla="*/ 1572973 h 1572972"/>
              <a:gd name="connsiteX8" fmla="*/ 89225 w 11218359"/>
              <a:gd name="connsiteY8" fmla="*/ 1572973 h 1572972"/>
              <a:gd name="connsiteX9" fmla="*/ 100665 w 11218359"/>
              <a:gd name="connsiteY9" fmla="*/ 1572973 h 1572972"/>
              <a:gd name="connsiteX10" fmla="*/ 112104 w 11218359"/>
              <a:gd name="connsiteY10" fmla="*/ 1572973 h 1572972"/>
              <a:gd name="connsiteX11" fmla="*/ 123544 w 11218359"/>
              <a:gd name="connsiteY11" fmla="*/ 1572973 h 1572972"/>
              <a:gd name="connsiteX12" fmla="*/ 134979 w 11218359"/>
              <a:gd name="connsiteY12" fmla="*/ 1572973 h 1572972"/>
              <a:gd name="connsiteX13" fmla="*/ 146423 w 11218359"/>
              <a:gd name="connsiteY13" fmla="*/ 1572973 h 1572972"/>
              <a:gd name="connsiteX14" fmla="*/ 157858 w 11218359"/>
              <a:gd name="connsiteY14" fmla="*/ 1572973 h 1572972"/>
              <a:gd name="connsiteX15" fmla="*/ 169297 w 11218359"/>
              <a:gd name="connsiteY15" fmla="*/ 1572973 h 1572972"/>
              <a:gd name="connsiteX16" fmla="*/ 180737 w 11218359"/>
              <a:gd name="connsiteY16" fmla="*/ 1572973 h 1572972"/>
              <a:gd name="connsiteX17" fmla="*/ 192176 w 11218359"/>
              <a:gd name="connsiteY17" fmla="*/ 1572973 h 1572972"/>
              <a:gd name="connsiteX18" fmla="*/ 203616 w 11218359"/>
              <a:gd name="connsiteY18" fmla="*/ 1572973 h 1572972"/>
              <a:gd name="connsiteX19" fmla="*/ 215055 w 11218359"/>
              <a:gd name="connsiteY19" fmla="*/ 1572973 h 1572972"/>
              <a:gd name="connsiteX20" fmla="*/ 226495 w 11218359"/>
              <a:gd name="connsiteY20" fmla="*/ 1572973 h 1572972"/>
              <a:gd name="connsiteX21" fmla="*/ 237935 w 11218359"/>
              <a:gd name="connsiteY21" fmla="*/ 1572973 h 1572972"/>
              <a:gd name="connsiteX22" fmla="*/ 249374 w 11218359"/>
              <a:gd name="connsiteY22" fmla="*/ 1572973 h 1572972"/>
              <a:gd name="connsiteX23" fmla="*/ 260814 w 11218359"/>
              <a:gd name="connsiteY23" fmla="*/ 1572973 h 1572972"/>
              <a:gd name="connsiteX24" fmla="*/ 272253 w 11218359"/>
              <a:gd name="connsiteY24" fmla="*/ 1572973 h 1572972"/>
              <a:gd name="connsiteX25" fmla="*/ 283693 w 11218359"/>
              <a:gd name="connsiteY25" fmla="*/ 1572973 h 1572972"/>
              <a:gd name="connsiteX26" fmla="*/ 295132 w 11218359"/>
              <a:gd name="connsiteY26" fmla="*/ 1572973 h 1572972"/>
              <a:gd name="connsiteX27" fmla="*/ 306572 w 11218359"/>
              <a:gd name="connsiteY27" fmla="*/ 1572973 h 1572972"/>
              <a:gd name="connsiteX28" fmla="*/ 318011 w 11218359"/>
              <a:gd name="connsiteY28" fmla="*/ 1572973 h 1572972"/>
              <a:gd name="connsiteX29" fmla="*/ 329451 w 11218359"/>
              <a:gd name="connsiteY29" fmla="*/ 1572973 h 1572972"/>
              <a:gd name="connsiteX30" fmla="*/ 340890 w 11218359"/>
              <a:gd name="connsiteY30" fmla="*/ 1572973 h 1572972"/>
              <a:gd name="connsiteX31" fmla="*/ 352330 w 11218359"/>
              <a:gd name="connsiteY31" fmla="*/ 1572973 h 1572972"/>
              <a:gd name="connsiteX32" fmla="*/ 363769 w 11218359"/>
              <a:gd name="connsiteY32" fmla="*/ 1572973 h 1572972"/>
              <a:gd name="connsiteX33" fmla="*/ 375209 w 11218359"/>
              <a:gd name="connsiteY33" fmla="*/ 1572973 h 1572972"/>
              <a:gd name="connsiteX34" fmla="*/ 386648 w 11218359"/>
              <a:gd name="connsiteY34" fmla="*/ 1572973 h 1572972"/>
              <a:gd name="connsiteX35" fmla="*/ 398088 w 11218359"/>
              <a:gd name="connsiteY35" fmla="*/ 1572973 h 1572972"/>
              <a:gd name="connsiteX36" fmla="*/ 409527 w 11218359"/>
              <a:gd name="connsiteY36" fmla="*/ 1572973 h 1572972"/>
              <a:gd name="connsiteX37" fmla="*/ 420967 w 11218359"/>
              <a:gd name="connsiteY37" fmla="*/ 1572973 h 1572972"/>
              <a:gd name="connsiteX38" fmla="*/ 432406 w 11218359"/>
              <a:gd name="connsiteY38" fmla="*/ 1572973 h 1572972"/>
              <a:gd name="connsiteX39" fmla="*/ 443846 w 11218359"/>
              <a:gd name="connsiteY39" fmla="*/ 1572973 h 1572972"/>
              <a:gd name="connsiteX40" fmla="*/ 455285 w 11218359"/>
              <a:gd name="connsiteY40" fmla="*/ 1572973 h 1572972"/>
              <a:gd name="connsiteX41" fmla="*/ 466725 w 11218359"/>
              <a:gd name="connsiteY41" fmla="*/ 1572973 h 1572972"/>
              <a:gd name="connsiteX42" fmla="*/ 478165 w 11218359"/>
              <a:gd name="connsiteY42" fmla="*/ 1572973 h 1572972"/>
              <a:gd name="connsiteX43" fmla="*/ 489604 w 11218359"/>
              <a:gd name="connsiteY43" fmla="*/ 1572973 h 1572972"/>
              <a:gd name="connsiteX44" fmla="*/ 501044 w 11218359"/>
              <a:gd name="connsiteY44" fmla="*/ 1572973 h 1572972"/>
              <a:gd name="connsiteX45" fmla="*/ 512483 w 11218359"/>
              <a:gd name="connsiteY45" fmla="*/ 1572973 h 1572972"/>
              <a:gd name="connsiteX46" fmla="*/ 523923 w 11218359"/>
              <a:gd name="connsiteY46" fmla="*/ 1572973 h 1572972"/>
              <a:gd name="connsiteX47" fmla="*/ 535362 w 11218359"/>
              <a:gd name="connsiteY47" fmla="*/ 1572973 h 1572972"/>
              <a:gd name="connsiteX48" fmla="*/ 546802 w 11218359"/>
              <a:gd name="connsiteY48" fmla="*/ 1572973 h 1572972"/>
              <a:gd name="connsiteX49" fmla="*/ 558241 w 11218359"/>
              <a:gd name="connsiteY49" fmla="*/ 1572973 h 1572972"/>
              <a:gd name="connsiteX50" fmla="*/ 569681 w 11218359"/>
              <a:gd name="connsiteY50" fmla="*/ 1572973 h 1572972"/>
              <a:gd name="connsiteX51" fmla="*/ 581120 w 11218359"/>
              <a:gd name="connsiteY51" fmla="*/ 1572973 h 1572972"/>
              <a:gd name="connsiteX52" fmla="*/ 592560 w 11218359"/>
              <a:gd name="connsiteY52" fmla="*/ 1572973 h 1572972"/>
              <a:gd name="connsiteX53" fmla="*/ 603999 w 11218359"/>
              <a:gd name="connsiteY53" fmla="*/ 1572973 h 1572972"/>
              <a:gd name="connsiteX54" fmla="*/ 615439 w 11218359"/>
              <a:gd name="connsiteY54" fmla="*/ 1572973 h 1572972"/>
              <a:gd name="connsiteX55" fmla="*/ 626878 w 11218359"/>
              <a:gd name="connsiteY55" fmla="*/ 1572973 h 1572972"/>
              <a:gd name="connsiteX56" fmla="*/ 638318 w 11218359"/>
              <a:gd name="connsiteY56" fmla="*/ 1572973 h 1572972"/>
              <a:gd name="connsiteX57" fmla="*/ 649757 w 11218359"/>
              <a:gd name="connsiteY57" fmla="*/ 1572973 h 1572972"/>
              <a:gd name="connsiteX58" fmla="*/ 661192 w 11218359"/>
              <a:gd name="connsiteY58" fmla="*/ 1572973 h 1572972"/>
              <a:gd name="connsiteX59" fmla="*/ 672632 w 11218359"/>
              <a:gd name="connsiteY59" fmla="*/ 1572973 h 1572972"/>
              <a:gd name="connsiteX60" fmla="*/ 684071 w 11218359"/>
              <a:gd name="connsiteY60" fmla="*/ 1572973 h 1572972"/>
              <a:gd name="connsiteX61" fmla="*/ 695511 w 11218359"/>
              <a:gd name="connsiteY61" fmla="*/ 1572973 h 1572972"/>
              <a:gd name="connsiteX62" fmla="*/ 706950 w 11218359"/>
              <a:gd name="connsiteY62" fmla="*/ 1572973 h 1572972"/>
              <a:gd name="connsiteX63" fmla="*/ 718390 w 11218359"/>
              <a:gd name="connsiteY63" fmla="*/ 1572973 h 1572972"/>
              <a:gd name="connsiteX64" fmla="*/ 729829 w 11218359"/>
              <a:gd name="connsiteY64" fmla="*/ 1572973 h 1572972"/>
              <a:gd name="connsiteX65" fmla="*/ 741269 w 11218359"/>
              <a:gd name="connsiteY65" fmla="*/ 1572973 h 1572972"/>
              <a:gd name="connsiteX66" fmla="*/ 752708 w 11218359"/>
              <a:gd name="connsiteY66" fmla="*/ 1572973 h 1572972"/>
              <a:gd name="connsiteX67" fmla="*/ 764148 w 11218359"/>
              <a:gd name="connsiteY67" fmla="*/ 1572973 h 1572972"/>
              <a:gd name="connsiteX68" fmla="*/ 775587 w 11218359"/>
              <a:gd name="connsiteY68" fmla="*/ 1572973 h 1572972"/>
              <a:gd name="connsiteX69" fmla="*/ 787027 w 11218359"/>
              <a:gd name="connsiteY69" fmla="*/ 1572973 h 1572972"/>
              <a:gd name="connsiteX70" fmla="*/ 798467 w 11218359"/>
              <a:gd name="connsiteY70" fmla="*/ 1572973 h 1572972"/>
              <a:gd name="connsiteX71" fmla="*/ 809906 w 11218359"/>
              <a:gd name="connsiteY71" fmla="*/ 1572973 h 1572972"/>
              <a:gd name="connsiteX72" fmla="*/ 821346 w 11218359"/>
              <a:gd name="connsiteY72" fmla="*/ 1572973 h 1572972"/>
              <a:gd name="connsiteX73" fmla="*/ 832785 w 11218359"/>
              <a:gd name="connsiteY73" fmla="*/ 1572973 h 1572972"/>
              <a:gd name="connsiteX74" fmla="*/ 844225 w 11218359"/>
              <a:gd name="connsiteY74" fmla="*/ 1572973 h 1572972"/>
              <a:gd name="connsiteX75" fmla="*/ 855664 w 11218359"/>
              <a:gd name="connsiteY75" fmla="*/ 1572973 h 1572972"/>
              <a:gd name="connsiteX76" fmla="*/ 867104 w 11218359"/>
              <a:gd name="connsiteY76" fmla="*/ 1572973 h 1572972"/>
              <a:gd name="connsiteX77" fmla="*/ 878543 w 11218359"/>
              <a:gd name="connsiteY77" fmla="*/ 1572973 h 1572972"/>
              <a:gd name="connsiteX78" fmla="*/ 889983 w 11218359"/>
              <a:gd name="connsiteY78" fmla="*/ 1572973 h 1572972"/>
              <a:gd name="connsiteX79" fmla="*/ 901422 w 11218359"/>
              <a:gd name="connsiteY79" fmla="*/ 1572973 h 1572972"/>
              <a:gd name="connsiteX80" fmla="*/ 912862 w 11218359"/>
              <a:gd name="connsiteY80" fmla="*/ 1572973 h 1572972"/>
              <a:gd name="connsiteX81" fmla="*/ 924301 w 11218359"/>
              <a:gd name="connsiteY81" fmla="*/ 1572973 h 1572972"/>
              <a:gd name="connsiteX82" fmla="*/ 935741 w 11218359"/>
              <a:gd name="connsiteY82" fmla="*/ 1572973 h 1572972"/>
              <a:gd name="connsiteX83" fmla="*/ 947180 w 11218359"/>
              <a:gd name="connsiteY83" fmla="*/ 1572973 h 1572972"/>
              <a:gd name="connsiteX84" fmla="*/ 958620 w 11218359"/>
              <a:gd name="connsiteY84" fmla="*/ 1572973 h 1572972"/>
              <a:gd name="connsiteX85" fmla="*/ 970059 w 11218359"/>
              <a:gd name="connsiteY85" fmla="*/ 1572973 h 1572972"/>
              <a:gd name="connsiteX86" fmla="*/ 981499 w 11218359"/>
              <a:gd name="connsiteY86" fmla="*/ 1572973 h 1572972"/>
              <a:gd name="connsiteX87" fmla="*/ 992938 w 11218359"/>
              <a:gd name="connsiteY87" fmla="*/ 1572973 h 1572972"/>
              <a:gd name="connsiteX88" fmla="*/ 1004378 w 11218359"/>
              <a:gd name="connsiteY88" fmla="*/ 1572973 h 1572972"/>
              <a:gd name="connsiteX89" fmla="*/ 1015818 w 11218359"/>
              <a:gd name="connsiteY89" fmla="*/ 1572973 h 1572972"/>
              <a:gd name="connsiteX90" fmla="*/ 1027257 w 11218359"/>
              <a:gd name="connsiteY90" fmla="*/ 1572973 h 1572972"/>
              <a:gd name="connsiteX91" fmla="*/ 1038697 w 11218359"/>
              <a:gd name="connsiteY91" fmla="*/ 1572973 h 1572972"/>
              <a:gd name="connsiteX92" fmla="*/ 1050136 w 11218359"/>
              <a:gd name="connsiteY92" fmla="*/ 1572973 h 1572972"/>
              <a:gd name="connsiteX93" fmla="*/ 1061576 w 11218359"/>
              <a:gd name="connsiteY93" fmla="*/ 1572973 h 1572972"/>
              <a:gd name="connsiteX94" fmla="*/ 1073015 w 11218359"/>
              <a:gd name="connsiteY94" fmla="*/ 1572973 h 1572972"/>
              <a:gd name="connsiteX95" fmla="*/ 1084455 w 11218359"/>
              <a:gd name="connsiteY95" fmla="*/ 1572973 h 1572972"/>
              <a:gd name="connsiteX96" fmla="*/ 1095894 w 11218359"/>
              <a:gd name="connsiteY96" fmla="*/ 1572973 h 1572972"/>
              <a:gd name="connsiteX97" fmla="*/ 1107334 w 11218359"/>
              <a:gd name="connsiteY97" fmla="*/ 1572973 h 1572972"/>
              <a:gd name="connsiteX98" fmla="*/ 1118773 w 11218359"/>
              <a:gd name="connsiteY98" fmla="*/ 1572973 h 1572972"/>
              <a:gd name="connsiteX99" fmla="*/ 1130213 w 11218359"/>
              <a:gd name="connsiteY99" fmla="*/ 1572973 h 1572972"/>
              <a:gd name="connsiteX100" fmla="*/ 1141652 w 11218359"/>
              <a:gd name="connsiteY100" fmla="*/ 1572973 h 1572972"/>
              <a:gd name="connsiteX101" fmla="*/ 1153092 w 11218359"/>
              <a:gd name="connsiteY101" fmla="*/ 1572973 h 1572972"/>
              <a:gd name="connsiteX102" fmla="*/ 1164531 w 11218359"/>
              <a:gd name="connsiteY102" fmla="*/ 1572973 h 1572972"/>
              <a:gd name="connsiteX103" fmla="*/ 1175971 w 11218359"/>
              <a:gd name="connsiteY103" fmla="*/ 1572973 h 1572972"/>
              <a:gd name="connsiteX104" fmla="*/ 1187406 w 11218359"/>
              <a:gd name="connsiteY104" fmla="*/ 1572973 h 1572972"/>
              <a:gd name="connsiteX105" fmla="*/ 1198845 w 11218359"/>
              <a:gd name="connsiteY105" fmla="*/ 1572973 h 1572972"/>
              <a:gd name="connsiteX106" fmla="*/ 1210285 w 11218359"/>
              <a:gd name="connsiteY106" fmla="*/ 1572973 h 1572972"/>
              <a:gd name="connsiteX107" fmla="*/ 1221724 w 11218359"/>
              <a:gd name="connsiteY107" fmla="*/ 1572973 h 1572972"/>
              <a:gd name="connsiteX108" fmla="*/ 1233164 w 11218359"/>
              <a:gd name="connsiteY108" fmla="*/ 1572973 h 1572972"/>
              <a:gd name="connsiteX109" fmla="*/ 1244603 w 11218359"/>
              <a:gd name="connsiteY109" fmla="*/ 1572973 h 1572972"/>
              <a:gd name="connsiteX110" fmla="*/ 1256043 w 11218359"/>
              <a:gd name="connsiteY110" fmla="*/ 1572973 h 1572972"/>
              <a:gd name="connsiteX111" fmla="*/ 1267482 w 11218359"/>
              <a:gd name="connsiteY111" fmla="*/ 1572973 h 1572972"/>
              <a:gd name="connsiteX112" fmla="*/ 1278922 w 11218359"/>
              <a:gd name="connsiteY112" fmla="*/ 1572973 h 1572972"/>
              <a:gd name="connsiteX113" fmla="*/ 1290361 w 11218359"/>
              <a:gd name="connsiteY113" fmla="*/ 1572973 h 1572972"/>
              <a:gd name="connsiteX114" fmla="*/ 1301801 w 11218359"/>
              <a:gd name="connsiteY114" fmla="*/ 1572973 h 1572972"/>
              <a:gd name="connsiteX115" fmla="*/ 1313240 w 11218359"/>
              <a:gd name="connsiteY115" fmla="*/ 1572973 h 1572972"/>
              <a:gd name="connsiteX116" fmla="*/ 1324680 w 11218359"/>
              <a:gd name="connsiteY116" fmla="*/ 1572973 h 1572972"/>
              <a:gd name="connsiteX117" fmla="*/ 1336120 w 11218359"/>
              <a:gd name="connsiteY117" fmla="*/ 1572973 h 1572972"/>
              <a:gd name="connsiteX118" fmla="*/ 1347559 w 11218359"/>
              <a:gd name="connsiteY118" fmla="*/ 1572973 h 1572972"/>
              <a:gd name="connsiteX119" fmla="*/ 1358999 w 11218359"/>
              <a:gd name="connsiteY119" fmla="*/ 1572973 h 1572972"/>
              <a:gd name="connsiteX120" fmla="*/ 1370438 w 11218359"/>
              <a:gd name="connsiteY120" fmla="*/ 1572973 h 1572972"/>
              <a:gd name="connsiteX121" fmla="*/ 1381878 w 11218359"/>
              <a:gd name="connsiteY121" fmla="*/ 1572973 h 1572972"/>
              <a:gd name="connsiteX122" fmla="*/ 1393317 w 11218359"/>
              <a:gd name="connsiteY122" fmla="*/ 1572973 h 1572972"/>
              <a:gd name="connsiteX123" fmla="*/ 1404757 w 11218359"/>
              <a:gd name="connsiteY123" fmla="*/ 1572973 h 1572972"/>
              <a:gd name="connsiteX124" fmla="*/ 1416196 w 11218359"/>
              <a:gd name="connsiteY124" fmla="*/ 1572973 h 1572972"/>
              <a:gd name="connsiteX125" fmla="*/ 1427636 w 11218359"/>
              <a:gd name="connsiteY125" fmla="*/ 1572973 h 1572972"/>
              <a:gd name="connsiteX126" fmla="*/ 1439075 w 11218359"/>
              <a:gd name="connsiteY126" fmla="*/ 1572973 h 1572972"/>
              <a:gd name="connsiteX127" fmla="*/ 1450515 w 11218359"/>
              <a:gd name="connsiteY127" fmla="*/ 1572973 h 1572972"/>
              <a:gd name="connsiteX128" fmla="*/ 1461954 w 11218359"/>
              <a:gd name="connsiteY128" fmla="*/ 1572973 h 1572972"/>
              <a:gd name="connsiteX129" fmla="*/ 1473394 w 11218359"/>
              <a:gd name="connsiteY129" fmla="*/ 1572973 h 1572972"/>
              <a:gd name="connsiteX130" fmla="*/ 1484833 w 11218359"/>
              <a:gd name="connsiteY130" fmla="*/ 1572973 h 1572972"/>
              <a:gd name="connsiteX131" fmla="*/ 1496273 w 11218359"/>
              <a:gd name="connsiteY131" fmla="*/ 1572973 h 1572972"/>
              <a:gd name="connsiteX132" fmla="*/ 1507712 w 11218359"/>
              <a:gd name="connsiteY132" fmla="*/ 1572973 h 1572972"/>
              <a:gd name="connsiteX133" fmla="*/ 1519152 w 11218359"/>
              <a:gd name="connsiteY133" fmla="*/ 1572973 h 1572972"/>
              <a:gd name="connsiteX134" fmla="*/ 1530591 w 11218359"/>
              <a:gd name="connsiteY134" fmla="*/ 1572973 h 1572972"/>
              <a:gd name="connsiteX135" fmla="*/ 1542031 w 11218359"/>
              <a:gd name="connsiteY135" fmla="*/ 1572973 h 1572972"/>
              <a:gd name="connsiteX136" fmla="*/ 1553471 w 11218359"/>
              <a:gd name="connsiteY136" fmla="*/ 1572973 h 1572972"/>
              <a:gd name="connsiteX137" fmla="*/ 1564910 w 11218359"/>
              <a:gd name="connsiteY137" fmla="*/ 1572973 h 1572972"/>
              <a:gd name="connsiteX138" fmla="*/ 1576349 w 11218359"/>
              <a:gd name="connsiteY138" fmla="*/ 1572973 h 1572972"/>
              <a:gd name="connsiteX139" fmla="*/ 1587789 w 11218359"/>
              <a:gd name="connsiteY139" fmla="*/ 1572973 h 1572972"/>
              <a:gd name="connsiteX140" fmla="*/ 1599229 w 11218359"/>
              <a:gd name="connsiteY140" fmla="*/ 1572973 h 1572972"/>
              <a:gd name="connsiteX141" fmla="*/ 1610668 w 11218359"/>
              <a:gd name="connsiteY141" fmla="*/ 1572973 h 1572972"/>
              <a:gd name="connsiteX142" fmla="*/ 1622107 w 11218359"/>
              <a:gd name="connsiteY142" fmla="*/ 1572973 h 1572972"/>
              <a:gd name="connsiteX143" fmla="*/ 1633547 w 11218359"/>
              <a:gd name="connsiteY143" fmla="*/ 1572973 h 1572972"/>
              <a:gd name="connsiteX144" fmla="*/ 1644987 w 11218359"/>
              <a:gd name="connsiteY144" fmla="*/ 1572973 h 1572972"/>
              <a:gd name="connsiteX145" fmla="*/ 1656426 w 11218359"/>
              <a:gd name="connsiteY145" fmla="*/ 1572973 h 1572972"/>
              <a:gd name="connsiteX146" fmla="*/ 1667866 w 11218359"/>
              <a:gd name="connsiteY146" fmla="*/ 1572973 h 1572972"/>
              <a:gd name="connsiteX147" fmla="*/ 1679305 w 11218359"/>
              <a:gd name="connsiteY147" fmla="*/ 1572973 h 1572972"/>
              <a:gd name="connsiteX148" fmla="*/ 1690745 w 11218359"/>
              <a:gd name="connsiteY148" fmla="*/ 1572973 h 1572972"/>
              <a:gd name="connsiteX149" fmla="*/ 1702184 w 11218359"/>
              <a:gd name="connsiteY149" fmla="*/ 1572973 h 1572972"/>
              <a:gd name="connsiteX150" fmla="*/ 1713619 w 11218359"/>
              <a:gd name="connsiteY150" fmla="*/ 1572973 h 1572972"/>
              <a:gd name="connsiteX151" fmla="*/ 1725063 w 11218359"/>
              <a:gd name="connsiteY151" fmla="*/ 1572973 h 1572972"/>
              <a:gd name="connsiteX152" fmla="*/ 1736498 w 11218359"/>
              <a:gd name="connsiteY152" fmla="*/ 1572973 h 1572972"/>
              <a:gd name="connsiteX153" fmla="*/ 1747938 w 11218359"/>
              <a:gd name="connsiteY153" fmla="*/ 1572973 h 1572972"/>
              <a:gd name="connsiteX154" fmla="*/ 1759377 w 11218359"/>
              <a:gd name="connsiteY154" fmla="*/ 1572973 h 1572972"/>
              <a:gd name="connsiteX155" fmla="*/ 1770817 w 11218359"/>
              <a:gd name="connsiteY155" fmla="*/ 1572973 h 1572972"/>
              <a:gd name="connsiteX156" fmla="*/ 1782256 w 11218359"/>
              <a:gd name="connsiteY156" fmla="*/ 1572973 h 1572972"/>
              <a:gd name="connsiteX157" fmla="*/ 1793696 w 11218359"/>
              <a:gd name="connsiteY157" fmla="*/ 1572973 h 1572972"/>
              <a:gd name="connsiteX158" fmla="*/ 1805135 w 11218359"/>
              <a:gd name="connsiteY158" fmla="*/ 1572973 h 1572972"/>
              <a:gd name="connsiteX159" fmla="*/ 1816575 w 11218359"/>
              <a:gd name="connsiteY159" fmla="*/ 1572973 h 1572972"/>
              <a:gd name="connsiteX160" fmla="*/ 1828014 w 11218359"/>
              <a:gd name="connsiteY160" fmla="*/ 1572973 h 1572972"/>
              <a:gd name="connsiteX161" fmla="*/ 1839454 w 11218359"/>
              <a:gd name="connsiteY161" fmla="*/ 1572973 h 1572972"/>
              <a:gd name="connsiteX162" fmla="*/ 1850893 w 11218359"/>
              <a:gd name="connsiteY162" fmla="*/ 1572973 h 1572972"/>
              <a:gd name="connsiteX163" fmla="*/ 1862333 w 11218359"/>
              <a:gd name="connsiteY163" fmla="*/ 1572973 h 1572972"/>
              <a:gd name="connsiteX164" fmla="*/ 1873772 w 11218359"/>
              <a:gd name="connsiteY164" fmla="*/ 1572973 h 1572972"/>
              <a:gd name="connsiteX165" fmla="*/ 1885212 w 11218359"/>
              <a:gd name="connsiteY165" fmla="*/ 1572973 h 1572972"/>
              <a:gd name="connsiteX166" fmla="*/ 1896651 w 11218359"/>
              <a:gd name="connsiteY166" fmla="*/ 1572973 h 1572972"/>
              <a:gd name="connsiteX167" fmla="*/ 1908091 w 11218359"/>
              <a:gd name="connsiteY167" fmla="*/ 1572973 h 1572972"/>
              <a:gd name="connsiteX168" fmla="*/ 1919531 w 11218359"/>
              <a:gd name="connsiteY168" fmla="*/ 1572973 h 1572972"/>
              <a:gd name="connsiteX169" fmla="*/ 1930970 w 11218359"/>
              <a:gd name="connsiteY169" fmla="*/ 1572973 h 1572972"/>
              <a:gd name="connsiteX170" fmla="*/ 1942409 w 11218359"/>
              <a:gd name="connsiteY170" fmla="*/ 1572973 h 1572972"/>
              <a:gd name="connsiteX171" fmla="*/ 1953849 w 11218359"/>
              <a:gd name="connsiteY171" fmla="*/ 1572973 h 1572972"/>
              <a:gd name="connsiteX172" fmla="*/ 1965289 w 11218359"/>
              <a:gd name="connsiteY172" fmla="*/ 1572973 h 1572972"/>
              <a:gd name="connsiteX173" fmla="*/ 1976728 w 11218359"/>
              <a:gd name="connsiteY173" fmla="*/ 1572973 h 1572972"/>
              <a:gd name="connsiteX174" fmla="*/ 1988168 w 11218359"/>
              <a:gd name="connsiteY174" fmla="*/ 1572973 h 1572972"/>
              <a:gd name="connsiteX175" fmla="*/ 1999607 w 11218359"/>
              <a:gd name="connsiteY175" fmla="*/ 1572973 h 1572972"/>
              <a:gd name="connsiteX176" fmla="*/ 2011047 w 11218359"/>
              <a:gd name="connsiteY176" fmla="*/ 1572973 h 1572972"/>
              <a:gd name="connsiteX177" fmla="*/ 2022486 w 11218359"/>
              <a:gd name="connsiteY177" fmla="*/ 1572973 h 1572972"/>
              <a:gd name="connsiteX178" fmla="*/ 2033926 w 11218359"/>
              <a:gd name="connsiteY178" fmla="*/ 1572973 h 1572972"/>
              <a:gd name="connsiteX179" fmla="*/ 2045365 w 11218359"/>
              <a:gd name="connsiteY179" fmla="*/ 1572973 h 1572972"/>
              <a:gd name="connsiteX180" fmla="*/ 2056805 w 11218359"/>
              <a:gd name="connsiteY180" fmla="*/ 1572973 h 1572972"/>
              <a:gd name="connsiteX181" fmla="*/ 2068244 w 11218359"/>
              <a:gd name="connsiteY181" fmla="*/ 1572973 h 1572972"/>
              <a:gd name="connsiteX182" fmla="*/ 2079684 w 11218359"/>
              <a:gd name="connsiteY182" fmla="*/ 1572973 h 1572972"/>
              <a:gd name="connsiteX183" fmla="*/ 2091123 w 11218359"/>
              <a:gd name="connsiteY183" fmla="*/ 1572973 h 1572972"/>
              <a:gd name="connsiteX184" fmla="*/ 2102563 w 11218359"/>
              <a:gd name="connsiteY184" fmla="*/ 1572973 h 1572972"/>
              <a:gd name="connsiteX185" fmla="*/ 2114002 w 11218359"/>
              <a:gd name="connsiteY185" fmla="*/ 1572973 h 1572972"/>
              <a:gd name="connsiteX186" fmla="*/ 2125442 w 11218359"/>
              <a:gd name="connsiteY186" fmla="*/ 1572973 h 1572972"/>
              <a:gd name="connsiteX187" fmla="*/ 2136882 w 11218359"/>
              <a:gd name="connsiteY187" fmla="*/ 1572973 h 1572972"/>
              <a:gd name="connsiteX188" fmla="*/ 2148321 w 11218359"/>
              <a:gd name="connsiteY188" fmla="*/ 1572973 h 1572972"/>
              <a:gd name="connsiteX189" fmla="*/ 2159760 w 11218359"/>
              <a:gd name="connsiteY189" fmla="*/ 1572973 h 1572972"/>
              <a:gd name="connsiteX190" fmla="*/ 2171200 w 11218359"/>
              <a:gd name="connsiteY190" fmla="*/ 1572973 h 1572972"/>
              <a:gd name="connsiteX191" fmla="*/ 2182640 w 11218359"/>
              <a:gd name="connsiteY191" fmla="*/ 1572973 h 1572972"/>
              <a:gd name="connsiteX192" fmla="*/ 2194079 w 11218359"/>
              <a:gd name="connsiteY192" fmla="*/ 1572973 h 1572972"/>
              <a:gd name="connsiteX193" fmla="*/ 2205519 w 11218359"/>
              <a:gd name="connsiteY193" fmla="*/ 1572973 h 1572972"/>
              <a:gd name="connsiteX194" fmla="*/ 2216958 w 11218359"/>
              <a:gd name="connsiteY194" fmla="*/ 1572973 h 1572972"/>
              <a:gd name="connsiteX195" fmla="*/ 2228393 w 11218359"/>
              <a:gd name="connsiteY195" fmla="*/ 1572973 h 1572972"/>
              <a:gd name="connsiteX196" fmla="*/ 2239837 w 11218359"/>
              <a:gd name="connsiteY196" fmla="*/ 1572973 h 1572972"/>
              <a:gd name="connsiteX197" fmla="*/ 2251272 w 11218359"/>
              <a:gd name="connsiteY197" fmla="*/ 1572973 h 1572972"/>
              <a:gd name="connsiteX198" fmla="*/ 2262716 w 11218359"/>
              <a:gd name="connsiteY198" fmla="*/ 1572973 h 1572972"/>
              <a:gd name="connsiteX199" fmla="*/ 2274151 w 11218359"/>
              <a:gd name="connsiteY199" fmla="*/ 1572973 h 1572972"/>
              <a:gd name="connsiteX200" fmla="*/ 2285591 w 11218359"/>
              <a:gd name="connsiteY200" fmla="*/ 1572973 h 1572972"/>
              <a:gd name="connsiteX201" fmla="*/ 2297030 w 11218359"/>
              <a:gd name="connsiteY201" fmla="*/ 1572973 h 1572972"/>
              <a:gd name="connsiteX202" fmla="*/ 2308470 w 11218359"/>
              <a:gd name="connsiteY202" fmla="*/ 1572973 h 1572972"/>
              <a:gd name="connsiteX203" fmla="*/ 2319909 w 11218359"/>
              <a:gd name="connsiteY203" fmla="*/ 1572973 h 1572972"/>
              <a:gd name="connsiteX204" fmla="*/ 2331349 w 11218359"/>
              <a:gd name="connsiteY204" fmla="*/ 1572973 h 1572972"/>
              <a:gd name="connsiteX205" fmla="*/ 2342788 w 11218359"/>
              <a:gd name="connsiteY205" fmla="*/ 1572973 h 1572972"/>
              <a:gd name="connsiteX206" fmla="*/ 2354228 w 11218359"/>
              <a:gd name="connsiteY206" fmla="*/ 1572973 h 1572972"/>
              <a:gd name="connsiteX207" fmla="*/ 2365667 w 11218359"/>
              <a:gd name="connsiteY207" fmla="*/ 1572973 h 1572972"/>
              <a:gd name="connsiteX208" fmla="*/ 2377107 w 11218359"/>
              <a:gd name="connsiteY208" fmla="*/ 1572973 h 1572972"/>
              <a:gd name="connsiteX209" fmla="*/ 2388546 w 11218359"/>
              <a:gd name="connsiteY209" fmla="*/ 1572973 h 1572972"/>
              <a:gd name="connsiteX210" fmla="*/ 2399986 w 11218359"/>
              <a:gd name="connsiteY210" fmla="*/ 1572973 h 1572972"/>
              <a:gd name="connsiteX211" fmla="*/ 2411425 w 11218359"/>
              <a:gd name="connsiteY211" fmla="*/ 1572973 h 1572972"/>
              <a:gd name="connsiteX212" fmla="*/ 2422865 w 11218359"/>
              <a:gd name="connsiteY212" fmla="*/ 1572973 h 1572972"/>
              <a:gd name="connsiteX213" fmla="*/ 2434304 w 11218359"/>
              <a:gd name="connsiteY213" fmla="*/ 1572973 h 1572972"/>
              <a:gd name="connsiteX214" fmla="*/ 2445744 w 11218359"/>
              <a:gd name="connsiteY214" fmla="*/ 1572973 h 1572972"/>
              <a:gd name="connsiteX215" fmla="*/ 2457184 w 11218359"/>
              <a:gd name="connsiteY215" fmla="*/ 1572973 h 1572972"/>
              <a:gd name="connsiteX216" fmla="*/ 2468623 w 11218359"/>
              <a:gd name="connsiteY216" fmla="*/ 1572973 h 1572972"/>
              <a:gd name="connsiteX217" fmla="*/ 2480062 w 11218359"/>
              <a:gd name="connsiteY217" fmla="*/ 1572973 h 1572972"/>
              <a:gd name="connsiteX218" fmla="*/ 2491502 w 11218359"/>
              <a:gd name="connsiteY218" fmla="*/ 1572973 h 1572972"/>
              <a:gd name="connsiteX219" fmla="*/ 2502942 w 11218359"/>
              <a:gd name="connsiteY219" fmla="*/ 1572973 h 1572972"/>
              <a:gd name="connsiteX220" fmla="*/ 2514381 w 11218359"/>
              <a:gd name="connsiteY220" fmla="*/ 1572973 h 1572972"/>
              <a:gd name="connsiteX221" fmla="*/ 2525821 w 11218359"/>
              <a:gd name="connsiteY221" fmla="*/ 1572973 h 1572972"/>
              <a:gd name="connsiteX222" fmla="*/ 2537260 w 11218359"/>
              <a:gd name="connsiteY222" fmla="*/ 1572973 h 1572972"/>
              <a:gd name="connsiteX223" fmla="*/ 2548700 w 11218359"/>
              <a:gd name="connsiteY223" fmla="*/ 1572973 h 1572972"/>
              <a:gd name="connsiteX224" fmla="*/ 2560139 w 11218359"/>
              <a:gd name="connsiteY224" fmla="*/ 1572973 h 1572972"/>
              <a:gd name="connsiteX225" fmla="*/ 2571579 w 11218359"/>
              <a:gd name="connsiteY225" fmla="*/ 1572973 h 1572972"/>
              <a:gd name="connsiteX226" fmla="*/ 2583018 w 11218359"/>
              <a:gd name="connsiteY226" fmla="*/ 1572973 h 1572972"/>
              <a:gd name="connsiteX227" fmla="*/ 2594458 w 11218359"/>
              <a:gd name="connsiteY227" fmla="*/ 1572973 h 1572972"/>
              <a:gd name="connsiteX228" fmla="*/ 2605897 w 11218359"/>
              <a:gd name="connsiteY228" fmla="*/ 1572973 h 1572972"/>
              <a:gd name="connsiteX229" fmla="*/ 2617337 w 11218359"/>
              <a:gd name="connsiteY229" fmla="*/ 1572973 h 1572972"/>
              <a:gd name="connsiteX230" fmla="*/ 2628776 w 11218359"/>
              <a:gd name="connsiteY230" fmla="*/ 1572973 h 1572972"/>
              <a:gd name="connsiteX231" fmla="*/ 2640216 w 11218359"/>
              <a:gd name="connsiteY231" fmla="*/ 1572973 h 1572972"/>
              <a:gd name="connsiteX232" fmla="*/ 2651655 w 11218359"/>
              <a:gd name="connsiteY232" fmla="*/ 1572973 h 1572972"/>
              <a:gd name="connsiteX233" fmla="*/ 2663095 w 11218359"/>
              <a:gd name="connsiteY233" fmla="*/ 1572973 h 1572972"/>
              <a:gd name="connsiteX234" fmla="*/ 2674535 w 11218359"/>
              <a:gd name="connsiteY234" fmla="*/ 1572973 h 1572972"/>
              <a:gd name="connsiteX235" fmla="*/ 2685974 w 11218359"/>
              <a:gd name="connsiteY235" fmla="*/ 1572973 h 1572972"/>
              <a:gd name="connsiteX236" fmla="*/ 2697413 w 11218359"/>
              <a:gd name="connsiteY236" fmla="*/ 1572973 h 1572972"/>
              <a:gd name="connsiteX237" fmla="*/ 2708853 w 11218359"/>
              <a:gd name="connsiteY237" fmla="*/ 1572973 h 1572972"/>
              <a:gd name="connsiteX238" fmla="*/ 2720293 w 11218359"/>
              <a:gd name="connsiteY238" fmla="*/ 1572973 h 1572972"/>
              <a:gd name="connsiteX239" fmla="*/ 2731727 w 11218359"/>
              <a:gd name="connsiteY239" fmla="*/ 1572973 h 1572972"/>
              <a:gd name="connsiteX240" fmla="*/ 2743172 w 11218359"/>
              <a:gd name="connsiteY240" fmla="*/ 1572973 h 1572972"/>
              <a:gd name="connsiteX241" fmla="*/ 2754611 w 11218359"/>
              <a:gd name="connsiteY241" fmla="*/ 1572973 h 1572972"/>
              <a:gd name="connsiteX242" fmla="*/ 2766046 w 11218359"/>
              <a:gd name="connsiteY242" fmla="*/ 1572973 h 1572972"/>
              <a:gd name="connsiteX243" fmla="*/ 2777490 w 11218359"/>
              <a:gd name="connsiteY243" fmla="*/ 1572973 h 1572972"/>
              <a:gd name="connsiteX244" fmla="*/ 2788925 w 11218359"/>
              <a:gd name="connsiteY244" fmla="*/ 1572973 h 1572972"/>
              <a:gd name="connsiteX245" fmla="*/ 2800364 w 11218359"/>
              <a:gd name="connsiteY245" fmla="*/ 1572973 h 1572972"/>
              <a:gd name="connsiteX246" fmla="*/ 2811804 w 11218359"/>
              <a:gd name="connsiteY246" fmla="*/ 1572973 h 1572972"/>
              <a:gd name="connsiteX247" fmla="*/ 2823243 w 11218359"/>
              <a:gd name="connsiteY247" fmla="*/ 1572973 h 1572972"/>
              <a:gd name="connsiteX248" fmla="*/ 2834683 w 11218359"/>
              <a:gd name="connsiteY248" fmla="*/ 1572973 h 1572972"/>
              <a:gd name="connsiteX249" fmla="*/ 2846123 w 11218359"/>
              <a:gd name="connsiteY249" fmla="*/ 1572973 h 1572972"/>
              <a:gd name="connsiteX250" fmla="*/ 2857562 w 11218359"/>
              <a:gd name="connsiteY250" fmla="*/ 1572973 h 1572972"/>
              <a:gd name="connsiteX251" fmla="*/ 2869001 w 11218359"/>
              <a:gd name="connsiteY251" fmla="*/ 1572973 h 1572972"/>
              <a:gd name="connsiteX252" fmla="*/ 2880441 w 11218359"/>
              <a:gd name="connsiteY252" fmla="*/ 1572973 h 1572972"/>
              <a:gd name="connsiteX253" fmla="*/ 2891881 w 11218359"/>
              <a:gd name="connsiteY253" fmla="*/ 1572973 h 1572972"/>
              <a:gd name="connsiteX254" fmla="*/ 2903320 w 11218359"/>
              <a:gd name="connsiteY254" fmla="*/ 1572973 h 1572972"/>
              <a:gd name="connsiteX255" fmla="*/ 2914760 w 11218359"/>
              <a:gd name="connsiteY255" fmla="*/ 1572973 h 1572972"/>
              <a:gd name="connsiteX256" fmla="*/ 2926199 w 11218359"/>
              <a:gd name="connsiteY256" fmla="*/ 1572973 h 1572972"/>
              <a:gd name="connsiteX257" fmla="*/ 2937639 w 11218359"/>
              <a:gd name="connsiteY257" fmla="*/ 1572973 h 1572972"/>
              <a:gd name="connsiteX258" fmla="*/ 2949078 w 11218359"/>
              <a:gd name="connsiteY258" fmla="*/ 1572973 h 1572972"/>
              <a:gd name="connsiteX259" fmla="*/ 2960518 w 11218359"/>
              <a:gd name="connsiteY259" fmla="*/ 1572973 h 1572972"/>
              <a:gd name="connsiteX260" fmla="*/ 2971957 w 11218359"/>
              <a:gd name="connsiteY260" fmla="*/ 1572973 h 1572972"/>
              <a:gd name="connsiteX261" fmla="*/ 2983397 w 11218359"/>
              <a:gd name="connsiteY261" fmla="*/ 1572973 h 1572972"/>
              <a:gd name="connsiteX262" fmla="*/ 2994837 w 11218359"/>
              <a:gd name="connsiteY262" fmla="*/ 1572973 h 1572972"/>
              <a:gd name="connsiteX263" fmla="*/ 3006276 w 11218359"/>
              <a:gd name="connsiteY263" fmla="*/ 1572973 h 1572972"/>
              <a:gd name="connsiteX264" fmla="*/ 3017715 w 11218359"/>
              <a:gd name="connsiteY264" fmla="*/ 1572973 h 1572972"/>
              <a:gd name="connsiteX265" fmla="*/ 3029155 w 11218359"/>
              <a:gd name="connsiteY265" fmla="*/ 1572973 h 1572972"/>
              <a:gd name="connsiteX266" fmla="*/ 3040594 w 11218359"/>
              <a:gd name="connsiteY266" fmla="*/ 1572973 h 1572972"/>
              <a:gd name="connsiteX267" fmla="*/ 3052034 w 11218359"/>
              <a:gd name="connsiteY267" fmla="*/ 1572973 h 1572972"/>
              <a:gd name="connsiteX268" fmla="*/ 3063474 w 11218359"/>
              <a:gd name="connsiteY268" fmla="*/ 1572973 h 1572972"/>
              <a:gd name="connsiteX269" fmla="*/ 3074913 w 11218359"/>
              <a:gd name="connsiteY269" fmla="*/ 1572973 h 1572972"/>
              <a:gd name="connsiteX270" fmla="*/ 3086352 w 11218359"/>
              <a:gd name="connsiteY270" fmla="*/ 1572973 h 1572972"/>
              <a:gd name="connsiteX271" fmla="*/ 3097792 w 11218359"/>
              <a:gd name="connsiteY271" fmla="*/ 1572973 h 1572972"/>
              <a:gd name="connsiteX272" fmla="*/ 3109232 w 11218359"/>
              <a:gd name="connsiteY272" fmla="*/ 1572973 h 1572972"/>
              <a:gd name="connsiteX273" fmla="*/ 3120671 w 11218359"/>
              <a:gd name="connsiteY273" fmla="*/ 1572973 h 1572972"/>
              <a:gd name="connsiteX274" fmla="*/ 3132111 w 11218359"/>
              <a:gd name="connsiteY274" fmla="*/ 1572973 h 1572972"/>
              <a:gd name="connsiteX275" fmla="*/ 3143550 w 11218359"/>
              <a:gd name="connsiteY275" fmla="*/ 1572973 h 1572972"/>
              <a:gd name="connsiteX276" fmla="*/ 3154990 w 11218359"/>
              <a:gd name="connsiteY276" fmla="*/ 1572973 h 1572972"/>
              <a:gd name="connsiteX277" fmla="*/ 3166429 w 11218359"/>
              <a:gd name="connsiteY277" fmla="*/ 1572973 h 1572972"/>
              <a:gd name="connsiteX278" fmla="*/ 3177869 w 11218359"/>
              <a:gd name="connsiteY278" fmla="*/ 1572973 h 1572972"/>
              <a:gd name="connsiteX279" fmla="*/ 3189308 w 11218359"/>
              <a:gd name="connsiteY279" fmla="*/ 1572973 h 1572972"/>
              <a:gd name="connsiteX280" fmla="*/ 3200748 w 11218359"/>
              <a:gd name="connsiteY280" fmla="*/ 1572973 h 1572972"/>
              <a:gd name="connsiteX281" fmla="*/ 3212187 w 11218359"/>
              <a:gd name="connsiteY281" fmla="*/ 1572973 h 1572972"/>
              <a:gd name="connsiteX282" fmla="*/ 3223627 w 11218359"/>
              <a:gd name="connsiteY282" fmla="*/ 1572973 h 1572972"/>
              <a:gd name="connsiteX283" fmla="*/ 3235066 w 11218359"/>
              <a:gd name="connsiteY283" fmla="*/ 1572973 h 1572972"/>
              <a:gd name="connsiteX284" fmla="*/ 3246501 w 11218359"/>
              <a:gd name="connsiteY284" fmla="*/ 1572973 h 1572972"/>
              <a:gd name="connsiteX285" fmla="*/ 3257945 w 11218359"/>
              <a:gd name="connsiteY285" fmla="*/ 1572973 h 1572972"/>
              <a:gd name="connsiteX286" fmla="*/ 3269385 w 11218359"/>
              <a:gd name="connsiteY286" fmla="*/ 1572973 h 1572972"/>
              <a:gd name="connsiteX287" fmla="*/ 3280825 w 11218359"/>
              <a:gd name="connsiteY287" fmla="*/ 1572973 h 1572972"/>
              <a:gd name="connsiteX288" fmla="*/ 3292264 w 11218359"/>
              <a:gd name="connsiteY288" fmla="*/ 1572973 h 1572972"/>
              <a:gd name="connsiteX289" fmla="*/ 3303699 w 11218359"/>
              <a:gd name="connsiteY289" fmla="*/ 1572973 h 1572972"/>
              <a:gd name="connsiteX290" fmla="*/ 3315143 w 11218359"/>
              <a:gd name="connsiteY290" fmla="*/ 1572973 h 1572972"/>
              <a:gd name="connsiteX291" fmla="*/ 3326578 w 11218359"/>
              <a:gd name="connsiteY291" fmla="*/ 1572973 h 1572972"/>
              <a:gd name="connsiteX292" fmla="*/ 3338017 w 11218359"/>
              <a:gd name="connsiteY292" fmla="*/ 1572973 h 1572972"/>
              <a:gd name="connsiteX293" fmla="*/ 3349457 w 11218359"/>
              <a:gd name="connsiteY293" fmla="*/ 1572973 h 1572972"/>
              <a:gd name="connsiteX294" fmla="*/ 3360896 w 11218359"/>
              <a:gd name="connsiteY294" fmla="*/ 1572973 h 1572972"/>
              <a:gd name="connsiteX295" fmla="*/ 3372336 w 11218359"/>
              <a:gd name="connsiteY295" fmla="*/ 1572973 h 1572972"/>
              <a:gd name="connsiteX296" fmla="*/ 3383776 w 11218359"/>
              <a:gd name="connsiteY296" fmla="*/ 1572973 h 1572972"/>
              <a:gd name="connsiteX297" fmla="*/ 3395215 w 11218359"/>
              <a:gd name="connsiteY297" fmla="*/ 1572973 h 1572972"/>
              <a:gd name="connsiteX298" fmla="*/ 3406654 w 11218359"/>
              <a:gd name="connsiteY298" fmla="*/ 1572973 h 1572972"/>
              <a:gd name="connsiteX299" fmla="*/ 3418094 w 11218359"/>
              <a:gd name="connsiteY299" fmla="*/ 1572973 h 1572972"/>
              <a:gd name="connsiteX300" fmla="*/ 3429534 w 11218359"/>
              <a:gd name="connsiteY300" fmla="*/ 1572973 h 1572972"/>
              <a:gd name="connsiteX301" fmla="*/ 3440973 w 11218359"/>
              <a:gd name="connsiteY301" fmla="*/ 1572973 h 1572972"/>
              <a:gd name="connsiteX302" fmla="*/ 3452413 w 11218359"/>
              <a:gd name="connsiteY302" fmla="*/ 1572973 h 1572972"/>
              <a:gd name="connsiteX303" fmla="*/ 3463852 w 11218359"/>
              <a:gd name="connsiteY303" fmla="*/ 1572973 h 1572972"/>
              <a:gd name="connsiteX304" fmla="*/ 3475292 w 11218359"/>
              <a:gd name="connsiteY304" fmla="*/ 1572973 h 1572972"/>
              <a:gd name="connsiteX305" fmla="*/ 3486731 w 11218359"/>
              <a:gd name="connsiteY305" fmla="*/ 1572973 h 1572972"/>
              <a:gd name="connsiteX306" fmla="*/ 3498171 w 11218359"/>
              <a:gd name="connsiteY306" fmla="*/ 1572973 h 1572972"/>
              <a:gd name="connsiteX307" fmla="*/ 3509610 w 11218359"/>
              <a:gd name="connsiteY307" fmla="*/ 1572973 h 1572972"/>
              <a:gd name="connsiteX308" fmla="*/ 3521050 w 11218359"/>
              <a:gd name="connsiteY308" fmla="*/ 1572973 h 1572972"/>
              <a:gd name="connsiteX309" fmla="*/ 3532489 w 11218359"/>
              <a:gd name="connsiteY309" fmla="*/ 1572973 h 1572972"/>
              <a:gd name="connsiteX310" fmla="*/ 3543929 w 11218359"/>
              <a:gd name="connsiteY310" fmla="*/ 1572973 h 1572972"/>
              <a:gd name="connsiteX311" fmla="*/ 3555368 w 11218359"/>
              <a:gd name="connsiteY311" fmla="*/ 1572973 h 1572972"/>
              <a:gd name="connsiteX312" fmla="*/ 3566808 w 11218359"/>
              <a:gd name="connsiteY312" fmla="*/ 1572973 h 1572972"/>
              <a:gd name="connsiteX313" fmla="*/ 3578247 w 11218359"/>
              <a:gd name="connsiteY313" fmla="*/ 1572973 h 1572972"/>
              <a:gd name="connsiteX314" fmla="*/ 3589687 w 11218359"/>
              <a:gd name="connsiteY314" fmla="*/ 1572973 h 1572972"/>
              <a:gd name="connsiteX315" fmla="*/ 3601127 w 11218359"/>
              <a:gd name="connsiteY315" fmla="*/ 1572973 h 1572972"/>
              <a:gd name="connsiteX316" fmla="*/ 3612566 w 11218359"/>
              <a:gd name="connsiteY316" fmla="*/ 1572973 h 1572972"/>
              <a:gd name="connsiteX317" fmla="*/ 3624005 w 11218359"/>
              <a:gd name="connsiteY317" fmla="*/ 1572973 h 1572972"/>
              <a:gd name="connsiteX318" fmla="*/ 3635445 w 11218359"/>
              <a:gd name="connsiteY318" fmla="*/ 1572973 h 1572972"/>
              <a:gd name="connsiteX319" fmla="*/ 3646885 w 11218359"/>
              <a:gd name="connsiteY319" fmla="*/ 1572973 h 1572972"/>
              <a:gd name="connsiteX320" fmla="*/ 3658324 w 11218359"/>
              <a:gd name="connsiteY320" fmla="*/ 1572973 h 1572972"/>
              <a:gd name="connsiteX321" fmla="*/ 3669764 w 11218359"/>
              <a:gd name="connsiteY321" fmla="*/ 1572973 h 1572972"/>
              <a:gd name="connsiteX322" fmla="*/ 3681203 w 11218359"/>
              <a:gd name="connsiteY322" fmla="*/ 1572973 h 1572972"/>
              <a:gd name="connsiteX323" fmla="*/ 3692643 w 11218359"/>
              <a:gd name="connsiteY323" fmla="*/ 1572973 h 1572972"/>
              <a:gd name="connsiteX324" fmla="*/ 3704082 w 11218359"/>
              <a:gd name="connsiteY324" fmla="*/ 1572973 h 1572972"/>
              <a:gd name="connsiteX325" fmla="*/ 3715522 w 11218359"/>
              <a:gd name="connsiteY325" fmla="*/ 1572973 h 1572972"/>
              <a:gd name="connsiteX326" fmla="*/ 3726961 w 11218359"/>
              <a:gd name="connsiteY326" fmla="*/ 1572973 h 1572972"/>
              <a:gd name="connsiteX327" fmla="*/ 3738401 w 11218359"/>
              <a:gd name="connsiteY327" fmla="*/ 1572973 h 1572972"/>
              <a:gd name="connsiteX328" fmla="*/ 3749840 w 11218359"/>
              <a:gd name="connsiteY328" fmla="*/ 1572973 h 1572972"/>
              <a:gd name="connsiteX329" fmla="*/ 3761280 w 11218359"/>
              <a:gd name="connsiteY329" fmla="*/ 1572973 h 1572972"/>
              <a:gd name="connsiteX330" fmla="*/ 3772719 w 11218359"/>
              <a:gd name="connsiteY330" fmla="*/ 1572973 h 1572972"/>
              <a:gd name="connsiteX331" fmla="*/ 3784154 w 11218359"/>
              <a:gd name="connsiteY331" fmla="*/ 1572973 h 1572972"/>
              <a:gd name="connsiteX332" fmla="*/ 3795598 w 11218359"/>
              <a:gd name="connsiteY332" fmla="*/ 1572973 h 1572972"/>
              <a:gd name="connsiteX333" fmla="*/ 3807033 w 11218359"/>
              <a:gd name="connsiteY333" fmla="*/ 1572973 h 1572972"/>
              <a:gd name="connsiteX334" fmla="*/ 3818473 w 11218359"/>
              <a:gd name="connsiteY334" fmla="*/ 1572973 h 1572972"/>
              <a:gd name="connsiteX335" fmla="*/ 3829917 w 11218359"/>
              <a:gd name="connsiteY335" fmla="*/ 1572973 h 1572972"/>
              <a:gd name="connsiteX336" fmla="*/ 3841352 w 11218359"/>
              <a:gd name="connsiteY336" fmla="*/ 1572973 h 1572972"/>
              <a:gd name="connsiteX337" fmla="*/ 3852791 w 11218359"/>
              <a:gd name="connsiteY337" fmla="*/ 1572973 h 1572972"/>
              <a:gd name="connsiteX338" fmla="*/ 3864231 w 11218359"/>
              <a:gd name="connsiteY338" fmla="*/ 1572973 h 1572972"/>
              <a:gd name="connsiteX339" fmla="*/ 3875670 w 11218359"/>
              <a:gd name="connsiteY339" fmla="*/ 1572973 h 1572972"/>
              <a:gd name="connsiteX340" fmla="*/ 3887110 w 11218359"/>
              <a:gd name="connsiteY340" fmla="*/ 563385 h 1572972"/>
              <a:gd name="connsiteX341" fmla="*/ 3898549 w 11218359"/>
              <a:gd name="connsiteY341" fmla="*/ 286950 h 1572972"/>
              <a:gd name="connsiteX342" fmla="*/ 3909989 w 11218359"/>
              <a:gd name="connsiteY342" fmla="*/ 452209 h 1572972"/>
              <a:gd name="connsiteX343" fmla="*/ 3921447 w 11218359"/>
              <a:gd name="connsiteY343" fmla="*/ 630988 h 1572972"/>
              <a:gd name="connsiteX344" fmla="*/ 3932878 w 11218359"/>
              <a:gd name="connsiteY344" fmla="*/ 597937 h 1572972"/>
              <a:gd name="connsiteX345" fmla="*/ 3944307 w 11218359"/>
              <a:gd name="connsiteY345" fmla="*/ 198310 h 1572972"/>
              <a:gd name="connsiteX346" fmla="*/ 3955737 w 11218359"/>
              <a:gd name="connsiteY346" fmla="*/ 0 h 1572972"/>
              <a:gd name="connsiteX347" fmla="*/ 3967167 w 11218359"/>
              <a:gd name="connsiteY347" fmla="*/ 178779 h 1572972"/>
              <a:gd name="connsiteX348" fmla="*/ 3978645 w 11218359"/>
              <a:gd name="connsiteY348" fmla="*/ 198310 h 1572972"/>
              <a:gd name="connsiteX349" fmla="*/ 3990075 w 11218359"/>
              <a:gd name="connsiteY349" fmla="*/ 329017 h 1572972"/>
              <a:gd name="connsiteX350" fmla="*/ 4001505 w 11218359"/>
              <a:gd name="connsiteY350" fmla="*/ 624983 h 1572972"/>
              <a:gd name="connsiteX351" fmla="*/ 4012935 w 11218359"/>
              <a:gd name="connsiteY351" fmla="*/ 716623 h 1572972"/>
              <a:gd name="connsiteX352" fmla="*/ 4024365 w 11218359"/>
              <a:gd name="connsiteY352" fmla="*/ 115681 h 1572972"/>
              <a:gd name="connsiteX353" fmla="*/ 4035843 w 11218359"/>
              <a:gd name="connsiteY353" fmla="*/ 624983 h 1572972"/>
              <a:gd name="connsiteX354" fmla="*/ 4047273 w 11218359"/>
              <a:gd name="connsiteY354" fmla="*/ 1559452 h 1572972"/>
              <a:gd name="connsiteX355" fmla="*/ 4058702 w 11218359"/>
              <a:gd name="connsiteY355" fmla="*/ 1569968 h 1572972"/>
              <a:gd name="connsiteX356" fmla="*/ 4070133 w 11218359"/>
              <a:gd name="connsiteY356" fmla="*/ 1571473 h 1572972"/>
              <a:gd name="connsiteX357" fmla="*/ 4081563 w 11218359"/>
              <a:gd name="connsiteY357" fmla="*/ 1572973 h 1572972"/>
              <a:gd name="connsiteX358" fmla="*/ 4093040 w 11218359"/>
              <a:gd name="connsiteY358" fmla="*/ 1572973 h 1572972"/>
              <a:gd name="connsiteX359" fmla="*/ 4104471 w 11218359"/>
              <a:gd name="connsiteY359" fmla="*/ 1572973 h 1572972"/>
              <a:gd name="connsiteX360" fmla="*/ 4115900 w 11218359"/>
              <a:gd name="connsiteY360" fmla="*/ 1572973 h 1572972"/>
              <a:gd name="connsiteX361" fmla="*/ 4127330 w 11218359"/>
              <a:gd name="connsiteY361" fmla="*/ 1572973 h 1572972"/>
              <a:gd name="connsiteX362" fmla="*/ 4138760 w 11218359"/>
              <a:gd name="connsiteY362" fmla="*/ 1572973 h 1572972"/>
              <a:gd name="connsiteX363" fmla="*/ 4150238 w 11218359"/>
              <a:gd name="connsiteY363" fmla="*/ 1572973 h 1572972"/>
              <a:gd name="connsiteX364" fmla="*/ 4161668 w 11218359"/>
              <a:gd name="connsiteY364" fmla="*/ 1571473 h 1572972"/>
              <a:gd name="connsiteX365" fmla="*/ 4173098 w 11218359"/>
              <a:gd name="connsiteY365" fmla="*/ 1572973 h 1572972"/>
              <a:gd name="connsiteX366" fmla="*/ 4184528 w 11218359"/>
              <a:gd name="connsiteY366" fmla="*/ 1572973 h 1572972"/>
              <a:gd name="connsiteX367" fmla="*/ 4195958 w 11218359"/>
              <a:gd name="connsiteY367" fmla="*/ 1572973 h 1572972"/>
              <a:gd name="connsiteX368" fmla="*/ 4207436 w 11218359"/>
              <a:gd name="connsiteY368" fmla="*/ 1572973 h 1572972"/>
              <a:gd name="connsiteX369" fmla="*/ 4218865 w 11218359"/>
              <a:gd name="connsiteY369" fmla="*/ 1572973 h 1572972"/>
              <a:gd name="connsiteX370" fmla="*/ 4230296 w 11218359"/>
              <a:gd name="connsiteY370" fmla="*/ 1572973 h 1572972"/>
              <a:gd name="connsiteX371" fmla="*/ 4241726 w 11218359"/>
              <a:gd name="connsiteY371" fmla="*/ 1572973 h 1572972"/>
              <a:gd name="connsiteX372" fmla="*/ 4253156 w 11218359"/>
              <a:gd name="connsiteY372" fmla="*/ 1572973 h 1572972"/>
              <a:gd name="connsiteX373" fmla="*/ 4264634 w 11218359"/>
              <a:gd name="connsiteY373" fmla="*/ 1572973 h 1572972"/>
              <a:gd name="connsiteX374" fmla="*/ 4276063 w 11218359"/>
              <a:gd name="connsiteY374" fmla="*/ 1572973 h 1572972"/>
              <a:gd name="connsiteX375" fmla="*/ 4287493 w 11218359"/>
              <a:gd name="connsiteY375" fmla="*/ 1572973 h 1572972"/>
              <a:gd name="connsiteX376" fmla="*/ 4298923 w 11218359"/>
              <a:gd name="connsiteY376" fmla="*/ 1572973 h 1572972"/>
              <a:gd name="connsiteX377" fmla="*/ 4310353 w 11218359"/>
              <a:gd name="connsiteY377" fmla="*/ 1572973 h 1572972"/>
              <a:gd name="connsiteX378" fmla="*/ 4321831 w 11218359"/>
              <a:gd name="connsiteY378" fmla="*/ 1572973 h 1572972"/>
              <a:gd name="connsiteX379" fmla="*/ 4333261 w 11218359"/>
              <a:gd name="connsiteY379" fmla="*/ 1572973 h 1572972"/>
              <a:gd name="connsiteX380" fmla="*/ 4344691 w 11218359"/>
              <a:gd name="connsiteY380" fmla="*/ 1572973 h 1572972"/>
              <a:gd name="connsiteX381" fmla="*/ 4356121 w 11218359"/>
              <a:gd name="connsiteY381" fmla="*/ 1572973 h 1572972"/>
              <a:gd name="connsiteX382" fmla="*/ 4367551 w 11218359"/>
              <a:gd name="connsiteY382" fmla="*/ 1572973 h 1572972"/>
              <a:gd name="connsiteX383" fmla="*/ 4379028 w 11218359"/>
              <a:gd name="connsiteY383" fmla="*/ 1572973 h 1572972"/>
              <a:gd name="connsiteX384" fmla="*/ 4390458 w 11218359"/>
              <a:gd name="connsiteY384" fmla="*/ 1572973 h 1572972"/>
              <a:gd name="connsiteX385" fmla="*/ 4401889 w 11218359"/>
              <a:gd name="connsiteY385" fmla="*/ 1572973 h 1572972"/>
              <a:gd name="connsiteX386" fmla="*/ 4413319 w 11218359"/>
              <a:gd name="connsiteY386" fmla="*/ 1572973 h 1572972"/>
              <a:gd name="connsiteX387" fmla="*/ 4424749 w 11218359"/>
              <a:gd name="connsiteY387" fmla="*/ 1572973 h 1572972"/>
              <a:gd name="connsiteX388" fmla="*/ 4436226 w 11218359"/>
              <a:gd name="connsiteY388" fmla="*/ 1572973 h 1572972"/>
              <a:gd name="connsiteX389" fmla="*/ 4447656 w 11218359"/>
              <a:gd name="connsiteY389" fmla="*/ 1572973 h 1572972"/>
              <a:gd name="connsiteX390" fmla="*/ 4459086 w 11218359"/>
              <a:gd name="connsiteY390" fmla="*/ 1572973 h 1572972"/>
              <a:gd name="connsiteX391" fmla="*/ 4470516 w 11218359"/>
              <a:gd name="connsiteY391" fmla="*/ 1572973 h 1572972"/>
              <a:gd name="connsiteX392" fmla="*/ 4481946 w 11218359"/>
              <a:gd name="connsiteY392" fmla="*/ 1572973 h 1572972"/>
              <a:gd name="connsiteX393" fmla="*/ 4493424 w 11218359"/>
              <a:gd name="connsiteY393" fmla="*/ 1572973 h 1572972"/>
              <a:gd name="connsiteX394" fmla="*/ 4504854 w 11218359"/>
              <a:gd name="connsiteY394" fmla="*/ 1572973 h 1572972"/>
              <a:gd name="connsiteX395" fmla="*/ 4516284 w 11218359"/>
              <a:gd name="connsiteY395" fmla="*/ 1572973 h 1572972"/>
              <a:gd name="connsiteX396" fmla="*/ 4527714 w 11218359"/>
              <a:gd name="connsiteY396" fmla="*/ 1572973 h 1572972"/>
              <a:gd name="connsiteX397" fmla="*/ 4539144 w 11218359"/>
              <a:gd name="connsiteY397" fmla="*/ 1572973 h 1572972"/>
              <a:gd name="connsiteX398" fmla="*/ 4550621 w 11218359"/>
              <a:gd name="connsiteY398" fmla="*/ 1572973 h 1572972"/>
              <a:gd name="connsiteX399" fmla="*/ 4562051 w 11218359"/>
              <a:gd name="connsiteY399" fmla="*/ 1572973 h 1572972"/>
              <a:gd name="connsiteX400" fmla="*/ 4573482 w 11218359"/>
              <a:gd name="connsiteY400" fmla="*/ 1572973 h 1572972"/>
              <a:gd name="connsiteX401" fmla="*/ 4584912 w 11218359"/>
              <a:gd name="connsiteY401" fmla="*/ 1572973 h 1572972"/>
              <a:gd name="connsiteX402" fmla="*/ 4596341 w 11218359"/>
              <a:gd name="connsiteY402" fmla="*/ 1572973 h 1572972"/>
              <a:gd name="connsiteX403" fmla="*/ 4607771 w 11218359"/>
              <a:gd name="connsiteY403" fmla="*/ 1572973 h 1572972"/>
              <a:gd name="connsiteX404" fmla="*/ 4619249 w 11218359"/>
              <a:gd name="connsiteY404" fmla="*/ 1572973 h 1572972"/>
              <a:gd name="connsiteX405" fmla="*/ 4630679 w 11218359"/>
              <a:gd name="connsiteY405" fmla="*/ 1572973 h 1572972"/>
              <a:gd name="connsiteX406" fmla="*/ 4642109 w 11218359"/>
              <a:gd name="connsiteY406" fmla="*/ 1572973 h 1572972"/>
              <a:gd name="connsiteX407" fmla="*/ 4653539 w 11218359"/>
              <a:gd name="connsiteY407" fmla="*/ 1572973 h 1572972"/>
              <a:gd name="connsiteX408" fmla="*/ 4664969 w 11218359"/>
              <a:gd name="connsiteY408" fmla="*/ 1572973 h 1572972"/>
              <a:gd name="connsiteX409" fmla="*/ 4676447 w 11218359"/>
              <a:gd name="connsiteY409" fmla="*/ 1572973 h 1572972"/>
              <a:gd name="connsiteX410" fmla="*/ 4687877 w 11218359"/>
              <a:gd name="connsiteY410" fmla="*/ 1572973 h 1572972"/>
              <a:gd name="connsiteX411" fmla="*/ 4699306 w 11218359"/>
              <a:gd name="connsiteY411" fmla="*/ 1572973 h 1572972"/>
              <a:gd name="connsiteX412" fmla="*/ 4710737 w 11218359"/>
              <a:gd name="connsiteY412" fmla="*/ 1572973 h 1572972"/>
              <a:gd name="connsiteX413" fmla="*/ 4722167 w 11218359"/>
              <a:gd name="connsiteY413" fmla="*/ 1572973 h 1572972"/>
              <a:gd name="connsiteX414" fmla="*/ 4733644 w 11218359"/>
              <a:gd name="connsiteY414" fmla="*/ 1572973 h 1572972"/>
              <a:gd name="connsiteX415" fmla="*/ 4745075 w 11218359"/>
              <a:gd name="connsiteY415" fmla="*/ 1572973 h 1572972"/>
              <a:gd name="connsiteX416" fmla="*/ 4756504 w 11218359"/>
              <a:gd name="connsiteY416" fmla="*/ 1572973 h 1572972"/>
              <a:gd name="connsiteX417" fmla="*/ 4767934 w 11218359"/>
              <a:gd name="connsiteY417" fmla="*/ 1572973 h 1572972"/>
              <a:gd name="connsiteX418" fmla="*/ 4779364 w 11218359"/>
              <a:gd name="connsiteY418" fmla="*/ 1572973 h 1572972"/>
              <a:gd name="connsiteX419" fmla="*/ 4790842 w 11218359"/>
              <a:gd name="connsiteY419" fmla="*/ 1572973 h 1572972"/>
              <a:gd name="connsiteX420" fmla="*/ 4802272 w 11218359"/>
              <a:gd name="connsiteY420" fmla="*/ 1572973 h 1572972"/>
              <a:gd name="connsiteX421" fmla="*/ 4813702 w 11218359"/>
              <a:gd name="connsiteY421" fmla="*/ 1572973 h 1572972"/>
              <a:gd name="connsiteX422" fmla="*/ 4825132 w 11218359"/>
              <a:gd name="connsiteY422" fmla="*/ 1572973 h 1572972"/>
              <a:gd name="connsiteX423" fmla="*/ 4836562 w 11218359"/>
              <a:gd name="connsiteY423" fmla="*/ 1572973 h 1572972"/>
              <a:gd name="connsiteX424" fmla="*/ 4848040 w 11218359"/>
              <a:gd name="connsiteY424" fmla="*/ 1572973 h 1572972"/>
              <a:gd name="connsiteX425" fmla="*/ 4859469 w 11218359"/>
              <a:gd name="connsiteY425" fmla="*/ 1572973 h 1572972"/>
              <a:gd name="connsiteX426" fmla="*/ 4870899 w 11218359"/>
              <a:gd name="connsiteY426" fmla="*/ 1572973 h 1572972"/>
              <a:gd name="connsiteX427" fmla="*/ 4882330 w 11218359"/>
              <a:gd name="connsiteY427" fmla="*/ 1572973 h 1572972"/>
              <a:gd name="connsiteX428" fmla="*/ 4893760 w 11218359"/>
              <a:gd name="connsiteY428" fmla="*/ 1572973 h 1572972"/>
              <a:gd name="connsiteX429" fmla="*/ 4905237 w 11218359"/>
              <a:gd name="connsiteY429" fmla="*/ 1572973 h 1572972"/>
              <a:gd name="connsiteX430" fmla="*/ 4916667 w 11218359"/>
              <a:gd name="connsiteY430" fmla="*/ 1572973 h 1572972"/>
              <a:gd name="connsiteX431" fmla="*/ 4928097 w 11218359"/>
              <a:gd name="connsiteY431" fmla="*/ 1572973 h 1572972"/>
              <a:gd name="connsiteX432" fmla="*/ 4939527 w 11218359"/>
              <a:gd name="connsiteY432" fmla="*/ 1572973 h 1572972"/>
              <a:gd name="connsiteX433" fmla="*/ 4950957 w 11218359"/>
              <a:gd name="connsiteY433" fmla="*/ 1572973 h 1572972"/>
              <a:gd name="connsiteX434" fmla="*/ 4962435 w 11218359"/>
              <a:gd name="connsiteY434" fmla="*/ 1572973 h 1572972"/>
              <a:gd name="connsiteX435" fmla="*/ 4973865 w 11218359"/>
              <a:gd name="connsiteY435" fmla="*/ 1572973 h 1572972"/>
              <a:gd name="connsiteX436" fmla="*/ 4985295 w 11218359"/>
              <a:gd name="connsiteY436" fmla="*/ 1572973 h 1572972"/>
              <a:gd name="connsiteX437" fmla="*/ 4996725 w 11218359"/>
              <a:gd name="connsiteY437" fmla="*/ 1572973 h 1572972"/>
              <a:gd name="connsiteX438" fmla="*/ 5008155 w 11218359"/>
              <a:gd name="connsiteY438" fmla="*/ 1572973 h 1572972"/>
              <a:gd name="connsiteX439" fmla="*/ 5019632 w 11218359"/>
              <a:gd name="connsiteY439" fmla="*/ 1572973 h 1572972"/>
              <a:gd name="connsiteX440" fmla="*/ 5031062 w 11218359"/>
              <a:gd name="connsiteY440" fmla="*/ 1572973 h 1572972"/>
              <a:gd name="connsiteX441" fmla="*/ 5042492 w 11218359"/>
              <a:gd name="connsiteY441" fmla="*/ 1572973 h 1572972"/>
              <a:gd name="connsiteX442" fmla="*/ 5053923 w 11218359"/>
              <a:gd name="connsiteY442" fmla="*/ 1572973 h 1572972"/>
              <a:gd name="connsiteX443" fmla="*/ 5065353 w 11218359"/>
              <a:gd name="connsiteY443" fmla="*/ 1572973 h 1572972"/>
              <a:gd name="connsiteX444" fmla="*/ 5076830 w 11218359"/>
              <a:gd name="connsiteY444" fmla="*/ 1572973 h 1572972"/>
              <a:gd name="connsiteX445" fmla="*/ 5088260 w 11218359"/>
              <a:gd name="connsiteY445" fmla="*/ 1572973 h 1572972"/>
              <a:gd name="connsiteX446" fmla="*/ 5099690 w 11218359"/>
              <a:gd name="connsiteY446" fmla="*/ 1572973 h 1572972"/>
              <a:gd name="connsiteX447" fmla="*/ 5111120 w 11218359"/>
              <a:gd name="connsiteY447" fmla="*/ 1572973 h 1572972"/>
              <a:gd name="connsiteX448" fmla="*/ 5122550 w 11218359"/>
              <a:gd name="connsiteY448" fmla="*/ 1572973 h 1572972"/>
              <a:gd name="connsiteX449" fmla="*/ 5134028 w 11218359"/>
              <a:gd name="connsiteY449" fmla="*/ 1572973 h 1572972"/>
              <a:gd name="connsiteX450" fmla="*/ 5145458 w 11218359"/>
              <a:gd name="connsiteY450" fmla="*/ 1572973 h 1572972"/>
              <a:gd name="connsiteX451" fmla="*/ 5156888 w 11218359"/>
              <a:gd name="connsiteY451" fmla="*/ 1572973 h 1572972"/>
              <a:gd name="connsiteX452" fmla="*/ 5168318 w 11218359"/>
              <a:gd name="connsiteY452" fmla="*/ 1572973 h 1572972"/>
              <a:gd name="connsiteX453" fmla="*/ 5179747 w 11218359"/>
              <a:gd name="connsiteY453" fmla="*/ 1572973 h 1572972"/>
              <a:gd name="connsiteX454" fmla="*/ 5191225 w 11218359"/>
              <a:gd name="connsiteY454" fmla="*/ 1572973 h 1572972"/>
              <a:gd name="connsiteX455" fmla="*/ 5202655 w 11218359"/>
              <a:gd name="connsiteY455" fmla="*/ 1572973 h 1572972"/>
              <a:gd name="connsiteX456" fmla="*/ 5214085 w 11218359"/>
              <a:gd name="connsiteY456" fmla="*/ 1572973 h 1572972"/>
              <a:gd name="connsiteX457" fmla="*/ 5225515 w 11218359"/>
              <a:gd name="connsiteY457" fmla="*/ 1572973 h 1572972"/>
              <a:gd name="connsiteX458" fmla="*/ 5236945 w 11218359"/>
              <a:gd name="connsiteY458" fmla="*/ 1572973 h 1572972"/>
              <a:gd name="connsiteX459" fmla="*/ 5248423 w 11218359"/>
              <a:gd name="connsiteY459" fmla="*/ 1572973 h 1572972"/>
              <a:gd name="connsiteX460" fmla="*/ 5259853 w 11218359"/>
              <a:gd name="connsiteY460" fmla="*/ 1572973 h 1572972"/>
              <a:gd name="connsiteX461" fmla="*/ 5271283 w 11218359"/>
              <a:gd name="connsiteY461" fmla="*/ 1572973 h 1572972"/>
              <a:gd name="connsiteX462" fmla="*/ 5282713 w 11218359"/>
              <a:gd name="connsiteY462" fmla="*/ 1571473 h 1572972"/>
              <a:gd name="connsiteX463" fmla="*/ 5294143 w 11218359"/>
              <a:gd name="connsiteY463" fmla="*/ 1572973 h 1572972"/>
              <a:gd name="connsiteX464" fmla="*/ 5305621 w 11218359"/>
              <a:gd name="connsiteY464" fmla="*/ 1572973 h 1572972"/>
              <a:gd name="connsiteX465" fmla="*/ 5317051 w 11218359"/>
              <a:gd name="connsiteY465" fmla="*/ 1572973 h 1572972"/>
              <a:gd name="connsiteX466" fmla="*/ 5328481 w 11218359"/>
              <a:gd name="connsiteY466" fmla="*/ 1572973 h 1572972"/>
              <a:gd name="connsiteX467" fmla="*/ 5339910 w 11218359"/>
              <a:gd name="connsiteY467" fmla="*/ 1572973 h 1572972"/>
              <a:gd name="connsiteX468" fmla="*/ 5351340 w 11218359"/>
              <a:gd name="connsiteY468" fmla="*/ 1572973 h 1572972"/>
              <a:gd name="connsiteX469" fmla="*/ 5362818 w 11218359"/>
              <a:gd name="connsiteY469" fmla="*/ 1572973 h 1572972"/>
              <a:gd name="connsiteX470" fmla="*/ 5374248 w 11218359"/>
              <a:gd name="connsiteY470" fmla="*/ 1572973 h 1572972"/>
              <a:gd name="connsiteX471" fmla="*/ 5385678 w 11218359"/>
              <a:gd name="connsiteY471" fmla="*/ 1572973 h 1572972"/>
              <a:gd name="connsiteX472" fmla="*/ 5397108 w 11218359"/>
              <a:gd name="connsiteY472" fmla="*/ 1572973 h 1572972"/>
              <a:gd name="connsiteX473" fmla="*/ 5408538 w 11218359"/>
              <a:gd name="connsiteY473" fmla="*/ 1572973 h 1572972"/>
              <a:gd name="connsiteX474" fmla="*/ 5420016 w 11218359"/>
              <a:gd name="connsiteY474" fmla="*/ 1572973 h 1572972"/>
              <a:gd name="connsiteX475" fmla="*/ 5431446 w 11218359"/>
              <a:gd name="connsiteY475" fmla="*/ 1572973 h 1572972"/>
              <a:gd name="connsiteX476" fmla="*/ 5442876 w 11218359"/>
              <a:gd name="connsiteY476" fmla="*/ 1572973 h 1572972"/>
              <a:gd name="connsiteX477" fmla="*/ 5454306 w 11218359"/>
              <a:gd name="connsiteY477" fmla="*/ 1572973 h 1572972"/>
              <a:gd name="connsiteX478" fmla="*/ 5465736 w 11218359"/>
              <a:gd name="connsiteY478" fmla="*/ 1572973 h 1572972"/>
              <a:gd name="connsiteX479" fmla="*/ 5477214 w 11218359"/>
              <a:gd name="connsiteY479" fmla="*/ 1572973 h 1572972"/>
              <a:gd name="connsiteX480" fmla="*/ 5488643 w 11218359"/>
              <a:gd name="connsiteY480" fmla="*/ 1572973 h 1572972"/>
              <a:gd name="connsiteX481" fmla="*/ 5500073 w 11218359"/>
              <a:gd name="connsiteY481" fmla="*/ 1572973 h 1572972"/>
              <a:gd name="connsiteX482" fmla="*/ 5511503 w 11218359"/>
              <a:gd name="connsiteY482" fmla="*/ 1572973 h 1572972"/>
              <a:gd name="connsiteX483" fmla="*/ 5522933 w 11218359"/>
              <a:gd name="connsiteY483" fmla="*/ 1572973 h 1572972"/>
              <a:gd name="connsiteX484" fmla="*/ 5534411 w 11218359"/>
              <a:gd name="connsiteY484" fmla="*/ 1572973 h 1572972"/>
              <a:gd name="connsiteX485" fmla="*/ 5545841 w 11218359"/>
              <a:gd name="connsiteY485" fmla="*/ 1572973 h 1572972"/>
              <a:gd name="connsiteX486" fmla="*/ 5557271 w 11218359"/>
              <a:gd name="connsiteY486" fmla="*/ 1572973 h 1572972"/>
              <a:gd name="connsiteX487" fmla="*/ 5568701 w 11218359"/>
              <a:gd name="connsiteY487" fmla="*/ 1572973 h 1572972"/>
              <a:gd name="connsiteX488" fmla="*/ 5580131 w 11218359"/>
              <a:gd name="connsiteY488" fmla="*/ 1572973 h 1572972"/>
              <a:gd name="connsiteX489" fmla="*/ 5591609 w 11218359"/>
              <a:gd name="connsiteY489" fmla="*/ 1572973 h 1572972"/>
              <a:gd name="connsiteX490" fmla="*/ 5603038 w 11218359"/>
              <a:gd name="connsiteY490" fmla="*/ 1572973 h 1572972"/>
              <a:gd name="connsiteX491" fmla="*/ 5614469 w 11218359"/>
              <a:gd name="connsiteY491" fmla="*/ 1572973 h 1572972"/>
              <a:gd name="connsiteX492" fmla="*/ 5625899 w 11218359"/>
              <a:gd name="connsiteY492" fmla="*/ 1572973 h 1572972"/>
              <a:gd name="connsiteX493" fmla="*/ 5637329 w 11218359"/>
              <a:gd name="connsiteY493" fmla="*/ 1572973 h 1572972"/>
              <a:gd name="connsiteX494" fmla="*/ 5648759 w 11218359"/>
              <a:gd name="connsiteY494" fmla="*/ 1572973 h 1572972"/>
              <a:gd name="connsiteX495" fmla="*/ 5660236 w 11218359"/>
              <a:gd name="connsiteY495" fmla="*/ 1572973 h 1572972"/>
              <a:gd name="connsiteX496" fmla="*/ 5671666 w 11218359"/>
              <a:gd name="connsiteY496" fmla="*/ 1572973 h 1572972"/>
              <a:gd name="connsiteX497" fmla="*/ 5683096 w 11218359"/>
              <a:gd name="connsiteY497" fmla="*/ 1572973 h 1572972"/>
              <a:gd name="connsiteX498" fmla="*/ 5694526 w 11218359"/>
              <a:gd name="connsiteY498" fmla="*/ 1572973 h 1572972"/>
              <a:gd name="connsiteX499" fmla="*/ 5705956 w 11218359"/>
              <a:gd name="connsiteY499" fmla="*/ 1572973 h 1572972"/>
              <a:gd name="connsiteX500" fmla="*/ 5717434 w 11218359"/>
              <a:gd name="connsiteY500" fmla="*/ 1572973 h 1572972"/>
              <a:gd name="connsiteX501" fmla="*/ 5728864 w 11218359"/>
              <a:gd name="connsiteY501" fmla="*/ 1572973 h 1572972"/>
              <a:gd name="connsiteX502" fmla="*/ 5740294 w 11218359"/>
              <a:gd name="connsiteY502" fmla="*/ 1572973 h 1572972"/>
              <a:gd name="connsiteX503" fmla="*/ 5751724 w 11218359"/>
              <a:gd name="connsiteY503" fmla="*/ 1572973 h 1572972"/>
              <a:gd name="connsiteX504" fmla="*/ 5763154 w 11218359"/>
              <a:gd name="connsiteY504" fmla="*/ 1572973 h 1572972"/>
              <a:gd name="connsiteX505" fmla="*/ 5774631 w 11218359"/>
              <a:gd name="connsiteY505" fmla="*/ 1572973 h 1572972"/>
              <a:gd name="connsiteX506" fmla="*/ 5786062 w 11218359"/>
              <a:gd name="connsiteY506" fmla="*/ 1572973 h 1572972"/>
              <a:gd name="connsiteX507" fmla="*/ 5797492 w 11218359"/>
              <a:gd name="connsiteY507" fmla="*/ 1572973 h 1572972"/>
              <a:gd name="connsiteX508" fmla="*/ 5808921 w 11218359"/>
              <a:gd name="connsiteY508" fmla="*/ 1572973 h 1572972"/>
              <a:gd name="connsiteX509" fmla="*/ 5820351 w 11218359"/>
              <a:gd name="connsiteY509" fmla="*/ 1572973 h 1572972"/>
              <a:gd name="connsiteX510" fmla="*/ 5831829 w 11218359"/>
              <a:gd name="connsiteY510" fmla="*/ 1572973 h 1572972"/>
              <a:gd name="connsiteX511" fmla="*/ 5843259 w 11218359"/>
              <a:gd name="connsiteY511" fmla="*/ 1572973 h 1572972"/>
              <a:gd name="connsiteX512" fmla="*/ 5854689 w 11218359"/>
              <a:gd name="connsiteY512" fmla="*/ 1572973 h 1572972"/>
              <a:gd name="connsiteX513" fmla="*/ 5866119 w 11218359"/>
              <a:gd name="connsiteY513" fmla="*/ 1572973 h 1572972"/>
              <a:gd name="connsiteX514" fmla="*/ 5877549 w 11218359"/>
              <a:gd name="connsiteY514" fmla="*/ 1572973 h 1572972"/>
              <a:gd name="connsiteX515" fmla="*/ 5889027 w 11218359"/>
              <a:gd name="connsiteY515" fmla="*/ 1572973 h 1572972"/>
              <a:gd name="connsiteX516" fmla="*/ 5900457 w 11218359"/>
              <a:gd name="connsiteY516" fmla="*/ 1572973 h 1572972"/>
              <a:gd name="connsiteX517" fmla="*/ 5911887 w 11218359"/>
              <a:gd name="connsiteY517" fmla="*/ 1572973 h 1572972"/>
              <a:gd name="connsiteX518" fmla="*/ 5923317 w 11218359"/>
              <a:gd name="connsiteY518" fmla="*/ 1572973 h 1572972"/>
              <a:gd name="connsiteX519" fmla="*/ 5934747 w 11218359"/>
              <a:gd name="connsiteY519" fmla="*/ 1572973 h 1572972"/>
              <a:gd name="connsiteX520" fmla="*/ 5946225 w 11218359"/>
              <a:gd name="connsiteY520" fmla="*/ 1572973 h 1572972"/>
              <a:gd name="connsiteX521" fmla="*/ 5957655 w 11218359"/>
              <a:gd name="connsiteY521" fmla="*/ 1572973 h 1572972"/>
              <a:gd name="connsiteX522" fmla="*/ 5969084 w 11218359"/>
              <a:gd name="connsiteY522" fmla="*/ 1572973 h 1572972"/>
              <a:gd name="connsiteX523" fmla="*/ 5980514 w 11218359"/>
              <a:gd name="connsiteY523" fmla="*/ 1572973 h 1572972"/>
              <a:gd name="connsiteX524" fmla="*/ 5991944 w 11218359"/>
              <a:gd name="connsiteY524" fmla="*/ 1572973 h 1572972"/>
              <a:gd name="connsiteX525" fmla="*/ 6003422 w 11218359"/>
              <a:gd name="connsiteY525" fmla="*/ 1572973 h 1572972"/>
              <a:gd name="connsiteX526" fmla="*/ 6014852 w 11218359"/>
              <a:gd name="connsiteY526" fmla="*/ 1572973 h 1572972"/>
              <a:gd name="connsiteX527" fmla="*/ 6026282 w 11218359"/>
              <a:gd name="connsiteY527" fmla="*/ 1572973 h 1572972"/>
              <a:gd name="connsiteX528" fmla="*/ 6037712 w 11218359"/>
              <a:gd name="connsiteY528" fmla="*/ 1572973 h 1572972"/>
              <a:gd name="connsiteX529" fmla="*/ 6049142 w 11218359"/>
              <a:gd name="connsiteY529" fmla="*/ 1572973 h 1572972"/>
              <a:gd name="connsiteX530" fmla="*/ 6060620 w 11218359"/>
              <a:gd name="connsiteY530" fmla="*/ 1572973 h 1572972"/>
              <a:gd name="connsiteX531" fmla="*/ 6072049 w 11218359"/>
              <a:gd name="connsiteY531" fmla="*/ 1572973 h 1572972"/>
              <a:gd name="connsiteX532" fmla="*/ 6083480 w 11218359"/>
              <a:gd name="connsiteY532" fmla="*/ 1572973 h 1572972"/>
              <a:gd name="connsiteX533" fmla="*/ 6094910 w 11218359"/>
              <a:gd name="connsiteY533" fmla="*/ 1572973 h 1572972"/>
              <a:gd name="connsiteX534" fmla="*/ 6106340 w 11218359"/>
              <a:gd name="connsiteY534" fmla="*/ 1572973 h 1572972"/>
              <a:gd name="connsiteX535" fmla="*/ 6117818 w 11218359"/>
              <a:gd name="connsiteY535" fmla="*/ 1572973 h 1572972"/>
              <a:gd name="connsiteX536" fmla="*/ 6129247 w 11218359"/>
              <a:gd name="connsiteY536" fmla="*/ 1572973 h 1572972"/>
              <a:gd name="connsiteX537" fmla="*/ 6140677 w 11218359"/>
              <a:gd name="connsiteY537" fmla="*/ 1572973 h 1572972"/>
              <a:gd name="connsiteX538" fmla="*/ 6152107 w 11218359"/>
              <a:gd name="connsiteY538" fmla="*/ 1572973 h 1572972"/>
              <a:gd name="connsiteX539" fmla="*/ 6163537 w 11218359"/>
              <a:gd name="connsiteY539" fmla="*/ 1572973 h 1572972"/>
              <a:gd name="connsiteX540" fmla="*/ 6175015 w 11218359"/>
              <a:gd name="connsiteY540" fmla="*/ 1572973 h 1572972"/>
              <a:gd name="connsiteX541" fmla="*/ 6186445 w 11218359"/>
              <a:gd name="connsiteY541" fmla="*/ 1572973 h 1572972"/>
              <a:gd name="connsiteX542" fmla="*/ 6197875 w 11218359"/>
              <a:gd name="connsiteY542" fmla="*/ 1572973 h 1572972"/>
              <a:gd name="connsiteX543" fmla="*/ 6209305 w 11218359"/>
              <a:gd name="connsiteY543" fmla="*/ 1572973 h 1572972"/>
              <a:gd name="connsiteX544" fmla="*/ 6220735 w 11218359"/>
              <a:gd name="connsiteY544" fmla="*/ 1572973 h 1572972"/>
              <a:gd name="connsiteX545" fmla="*/ 6232212 w 11218359"/>
              <a:gd name="connsiteY545" fmla="*/ 1572973 h 1572972"/>
              <a:gd name="connsiteX546" fmla="*/ 6243642 w 11218359"/>
              <a:gd name="connsiteY546" fmla="*/ 1572973 h 1572972"/>
              <a:gd name="connsiteX547" fmla="*/ 6255073 w 11218359"/>
              <a:gd name="connsiteY547" fmla="*/ 1572973 h 1572972"/>
              <a:gd name="connsiteX548" fmla="*/ 6266503 w 11218359"/>
              <a:gd name="connsiteY548" fmla="*/ 1572973 h 1572972"/>
              <a:gd name="connsiteX549" fmla="*/ 6277933 w 11218359"/>
              <a:gd name="connsiteY549" fmla="*/ 1572973 h 1572972"/>
              <a:gd name="connsiteX550" fmla="*/ 6289410 w 11218359"/>
              <a:gd name="connsiteY550" fmla="*/ 1572973 h 1572972"/>
              <a:gd name="connsiteX551" fmla="*/ 6300840 w 11218359"/>
              <a:gd name="connsiteY551" fmla="*/ 1572973 h 1572972"/>
              <a:gd name="connsiteX552" fmla="*/ 6312270 w 11218359"/>
              <a:gd name="connsiteY552" fmla="*/ 1572973 h 1572972"/>
              <a:gd name="connsiteX553" fmla="*/ 6323700 w 11218359"/>
              <a:gd name="connsiteY553" fmla="*/ 1572973 h 1572972"/>
              <a:gd name="connsiteX554" fmla="*/ 6335130 w 11218359"/>
              <a:gd name="connsiteY554" fmla="*/ 1572973 h 1572972"/>
              <a:gd name="connsiteX555" fmla="*/ 6346608 w 11218359"/>
              <a:gd name="connsiteY555" fmla="*/ 1572973 h 1572972"/>
              <a:gd name="connsiteX556" fmla="*/ 6358038 w 11218359"/>
              <a:gd name="connsiteY556" fmla="*/ 1572973 h 1572972"/>
              <a:gd name="connsiteX557" fmla="*/ 6369468 w 11218359"/>
              <a:gd name="connsiteY557" fmla="*/ 1572973 h 1572972"/>
              <a:gd name="connsiteX558" fmla="*/ 6380898 w 11218359"/>
              <a:gd name="connsiteY558" fmla="*/ 1572973 h 1572972"/>
              <a:gd name="connsiteX559" fmla="*/ 6392328 w 11218359"/>
              <a:gd name="connsiteY559" fmla="*/ 1572973 h 1572972"/>
              <a:gd name="connsiteX560" fmla="*/ 6403805 w 11218359"/>
              <a:gd name="connsiteY560" fmla="*/ 1572973 h 1572972"/>
              <a:gd name="connsiteX561" fmla="*/ 6415235 w 11218359"/>
              <a:gd name="connsiteY561" fmla="*/ 1572973 h 1572972"/>
              <a:gd name="connsiteX562" fmla="*/ 6426666 w 11218359"/>
              <a:gd name="connsiteY562" fmla="*/ 1572973 h 1572972"/>
              <a:gd name="connsiteX563" fmla="*/ 6438096 w 11218359"/>
              <a:gd name="connsiteY563" fmla="*/ 1572973 h 1572972"/>
              <a:gd name="connsiteX564" fmla="*/ 6449525 w 11218359"/>
              <a:gd name="connsiteY564" fmla="*/ 1572973 h 1572972"/>
              <a:gd name="connsiteX565" fmla="*/ 6461003 w 11218359"/>
              <a:gd name="connsiteY565" fmla="*/ 1572973 h 1572972"/>
              <a:gd name="connsiteX566" fmla="*/ 6472433 w 11218359"/>
              <a:gd name="connsiteY566" fmla="*/ 1572973 h 1572972"/>
              <a:gd name="connsiteX567" fmla="*/ 6483863 w 11218359"/>
              <a:gd name="connsiteY567" fmla="*/ 1572973 h 1572972"/>
              <a:gd name="connsiteX568" fmla="*/ 6495293 w 11218359"/>
              <a:gd name="connsiteY568" fmla="*/ 1572973 h 1572972"/>
              <a:gd name="connsiteX569" fmla="*/ 6506723 w 11218359"/>
              <a:gd name="connsiteY569" fmla="*/ 1572973 h 1572972"/>
              <a:gd name="connsiteX570" fmla="*/ 6518201 w 11218359"/>
              <a:gd name="connsiteY570" fmla="*/ 1572973 h 1572972"/>
              <a:gd name="connsiteX571" fmla="*/ 6529631 w 11218359"/>
              <a:gd name="connsiteY571" fmla="*/ 1572973 h 1572972"/>
              <a:gd name="connsiteX572" fmla="*/ 6541061 w 11218359"/>
              <a:gd name="connsiteY572" fmla="*/ 1572973 h 1572972"/>
              <a:gd name="connsiteX573" fmla="*/ 6552490 w 11218359"/>
              <a:gd name="connsiteY573" fmla="*/ 1572973 h 1572972"/>
              <a:gd name="connsiteX574" fmla="*/ 6563921 w 11218359"/>
              <a:gd name="connsiteY574" fmla="*/ 1572973 h 1572972"/>
              <a:gd name="connsiteX575" fmla="*/ 6575398 w 11218359"/>
              <a:gd name="connsiteY575" fmla="*/ 1572973 h 1572972"/>
              <a:gd name="connsiteX576" fmla="*/ 6586828 w 11218359"/>
              <a:gd name="connsiteY576" fmla="*/ 1572973 h 1572972"/>
              <a:gd name="connsiteX577" fmla="*/ 6598259 w 11218359"/>
              <a:gd name="connsiteY577" fmla="*/ 1572973 h 1572972"/>
              <a:gd name="connsiteX578" fmla="*/ 6609688 w 11218359"/>
              <a:gd name="connsiteY578" fmla="*/ 1572973 h 1572972"/>
              <a:gd name="connsiteX579" fmla="*/ 6621118 w 11218359"/>
              <a:gd name="connsiteY579" fmla="*/ 1572973 h 1572972"/>
              <a:gd name="connsiteX580" fmla="*/ 6632596 w 11218359"/>
              <a:gd name="connsiteY580" fmla="*/ 1572973 h 1572972"/>
              <a:gd name="connsiteX581" fmla="*/ 6644026 w 11218359"/>
              <a:gd name="connsiteY581" fmla="*/ 1572973 h 1572972"/>
              <a:gd name="connsiteX582" fmla="*/ 6655456 w 11218359"/>
              <a:gd name="connsiteY582" fmla="*/ 1572973 h 1572972"/>
              <a:gd name="connsiteX583" fmla="*/ 6666886 w 11218359"/>
              <a:gd name="connsiteY583" fmla="*/ 1572973 h 1572972"/>
              <a:gd name="connsiteX584" fmla="*/ 6678316 w 11218359"/>
              <a:gd name="connsiteY584" fmla="*/ 1572973 h 1572972"/>
              <a:gd name="connsiteX585" fmla="*/ 6689794 w 11218359"/>
              <a:gd name="connsiteY585" fmla="*/ 1572973 h 1572972"/>
              <a:gd name="connsiteX586" fmla="*/ 6701224 w 11218359"/>
              <a:gd name="connsiteY586" fmla="*/ 1572973 h 1572972"/>
              <a:gd name="connsiteX587" fmla="*/ 6712653 w 11218359"/>
              <a:gd name="connsiteY587" fmla="*/ 1572973 h 1572972"/>
              <a:gd name="connsiteX588" fmla="*/ 6724083 w 11218359"/>
              <a:gd name="connsiteY588" fmla="*/ 1572973 h 1572972"/>
              <a:gd name="connsiteX589" fmla="*/ 6735514 w 11218359"/>
              <a:gd name="connsiteY589" fmla="*/ 1572973 h 1572972"/>
              <a:gd name="connsiteX590" fmla="*/ 6746944 w 11218359"/>
              <a:gd name="connsiteY590" fmla="*/ 1572973 h 1572972"/>
              <a:gd name="connsiteX591" fmla="*/ 6758421 w 11218359"/>
              <a:gd name="connsiteY591" fmla="*/ 1572973 h 1572972"/>
              <a:gd name="connsiteX592" fmla="*/ 6769851 w 11218359"/>
              <a:gd name="connsiteY592" fmla="*/ 1572973 h 1572972"/>
              <a:gd name="connsiteX593" fmla="*/ 6781281 w 11218359"/>
              <a:gd name="connsiteY593" fmla="*/ 1572973 h 1572972"/>
              <a:gd name="connsiteX594" fmla="*/ 6792711 w 11218359"/>
              <a:gd name="connsiteY594" fmla="*/ 1572973 h 1572972"/>
              <a:gd name="connsiteX595" fmla="*/ 6804141 w 11218359"/>
              <a:gd name="connsiteY595" fmla="*/ 1572973 h 1572972"/>
              <a:gd name="connsiteX596" fmla="*/ 6815619 w 11218359"/>
              <a:gd name="connsiteY596" fmla="*/ 1572973 h 1572972"/>
              <a:gd name="connsiteX597" fmla="*/ 6827049 w 11218359"/>
              <a:gd name="connsiteY597" fmla="*/ 1572973 h 1572972"/>
              <a:gd name="connsiteX598" fmla="*/ 6838479 w 11218359"/>
              <a:gd name="connsiteY598" fmla="*/ 1572973 h 1572972"/>
              <a:gd name="connsiteX599" fmla="*/ 6849909 w 11218359"/>
              <a:gd name="connsiteY599" fmla="*/ 1572973 h 1572972"/>
              <a:gd name="connsiteX600" fmla="*/ 6861339 w 11218359"/>
              <a:gd name="connsiteY600" fmla="*/ 1572973 h 1572972"/>
              <a:gd name="connsiteX601" fmla="*/ 6872816 w 11218359"/>
              <a:gd name="connsiteY601" fmla="*/ 1572973 h 1572972"/>
              <a:gd name="connsiteX602" fmla="*/ 6884246 w 11218359"/>
              <a:gd name="connsiteY602" fmla="*/ 1572973 h 1572972"/>
              <a:gd name="connsiteX603" fmla="*/ 6895676 w 11218359"/>
              <a:gd name="connsiteY603" fmla="*/ 1572973 h 1572972"/>
              <a:gd name="connsiteX604" fmla="*/ 6907107 w 11218359"/>
              <a:gd name="connsiteY604" fmla="*/ 1572973 h 1572972"/>
              <a:gd name="connsiteX605" fmla="*/ 6918537 w 11218359"/>
              <a:gd name="connsiteY605" fmla="*/ 1572973 h 1572972"/>
              <a:gd name="connsiteX606" fmla="*/ 6930014 w 11218359"/>
              <a:gd name="connsiteY606" fmla="*/ 1572973 h 1572972"/>
              <a:gd name="connsiteX607" fmla="*/ 6941444 w 11218359"/>
              <a:gd name="connsiteY607" fmla="*/ 1572973 h 1572972"/>
              <a:gd name="connsiteX608" fmla="*/ 6952874 w 11218359"/>
              <a:gd name="connsiteY608" fmla="*/ 1572973 h 1572972"/>
              <a:gd name="connsiteX609" fmla="*/ 6964304 w 11218359"/>
              <a:gd name="connsiteY609" fmla="*/ 1572973 h 1572972"/>
              <a:gd name="connsiteX610" fmla="*/ 6975734 w 11218359"/>
              <a:gd name="connsiteY610" fmla="*/ 1572973 h 1572972"/>
              <a:gd name="connsiteX611" fmla="*/ 6987212 w 11218359"/>
              <a:gd name="connsiteY611" fmla="*/ 1572973 h 1572972"/>
              <a:gd name="connsiteX612" fmla="*/ 6998642 w 11218359"/>
              <a:gd name="connsiteY612" fmla="*/ 1572973 h 1572972"/>
              <a:gd name="connsiteX613" fmla="*/ 7010072 w 11218359"/>
              <a:gd name="connsiteY613" fmla="*/ 1572973 h 1572972"/>
              <a:gd name="connsiteX614" fmla="*/ 7021502 w 11218359"/>
              <a:gd name="connsiteY614" fmla="*/ 1572973 h 1572972"/>
              <a:gd name="connsiteX615" fmla="*/ 7032931 w 11218359"/>
              <a:gd name="connsiteY615" fmla="*/ 1572973 h 1572972"/>
              <a:gd name="connsiteX616" fmla="*/ 7044409 w 11218359"/>
              <a:gd name="connsiteY616" fmla="*/ 1572973 h 1572972"/>
              <a:gd name="connsiteX617" fmla="*/ 7055839 w 11218359"/>
              <a:gd name="connsiteY617" fmla="*/ 1572973 h 1572972"/>
              <a:gd name="connsiteX618" fmla="*/ 7067269 w 11218359"/>
              <a:gd name="connsiteY618" fmla="*/ 1572973 h 1572972"/>
              <a:gd name="connsiteX619" fmla="*/ 7078700 w 11218359"/>
              <a:gd name="connsiteY619" fmla="*/ 1572973 h 1572972"/>
              <a:gd name="connsiteX620" fmla="*/ 7090129 w 11218359"/>
              <a:gd name="connsiteY620" fmla="*/ 1572973 h 1572972"/>
              <a:gd name="connsiteX621" fmla="*/ 7101607 w 11218359"/>
              <a:gd name="connsiteY621" fmla="*/ 1572973 h 1572972"/>
              <a:gd name="connsiteX622" fmla="*/ 7113037 w 11218359"/>
              <a:gd name="connsiteY622" fmla="*/ 1572973 h 1572972"/>
              <a:gd name="connsiteX623" fmla="*/ 7124467 w 11218359"/>
              <a:gd name="connsiteY623" fmla="*/ 1572973 h 1572972"/>
              <a:gd name="connsiteX624" fmla="*/ 7135897 w 11218359"/>
              <a:gd name="connsiteY624" fmla="*/ 1572973 h 1572972"/>
              <a:gd name="connsiteX625" fmla="*/ 7147327 w 11218359"/>
              <a:gd name="connsiteY625" fmla="*/ 1572973 h 1572972"/>
              <a:gd name="connsiteX626" fmla="*/ 7158805 w 11218359"/>
              <a:gd name="connsiteY626" fmla="*/ 1572973 h 1572972"/>
              <a:gd name="connsiteX627" fmla="*/ 7170235 w 11218359"/>
              <a:gd name="connsiteY627" fmla="*/ 1572973 h 1572972"/>
              <a:gd name="connsiteX628" fmla="*/ 7181665 w 11218359"/>
              <a:gd name="connsiteY628" fmla="*/ 1572973 h 1572972"/>
              <a:gd name="connsiteX629" fmla="*/ 7193094 w 11218359"/>
              <a:gd name="connsiteY629" fmla="*/ 1572973 h 1572972"/>
              <a:gd name="connsiteX630" fmla="*/ 7204524 w 11218359"/>
              <a:gd name="connsiteY630" fmla="*/ 1572973 h 1572972"/>
              <a:gd name="connsiteX631" fmla="*/ 7216002 w 11218359"/>
              <a:gd name="connsiteY631" fmla="*/ 1572973 h 1572972"/>
              <a:gd name="connsiteX632" fmla="*/ 7227432 w 11218359"/>
              <a:gd name="connsiteY632" fmla="*/ 1572973 h 1572972"/>
              <a:gd name="connsiteX633" fmla="*/ 7238862 w 11218359"/>
              <a:gd name="connsiteY633" fmla="*/ 1572973 h 1572972"/>
              <a:gd name="connsiteX634" fmla="*/ 7250292 w 11218359"/>
              <a:gd name="connsiteY634" fmla="*/ 1572973 h 1572972"/>
              <a:gd name="connsiteX635" fmla="*/ 7261722 w 11218359"/>
              <a:gd name="connsiteY635" fmla="*/ 1572973 h 1572972"/>
              <a:gd name="connsiteX636" fmla="*/ 7273200 w 11218359"/>
              <a:gd name="connsiteY636" fmla="*/ 1572973 h 1572972"/>
              <a:gd name="connsiteX637" fmla="*/ 7284630 w 11218359"/>
              <a:gd name="connsiteY637" fmla="*/ 1572973 h 1572972"/>
              <a:gd name="connsiteX638" fmla="*/ 7296060 w 11218359"/>
              <a:gd name="connsiteY638" fmla="*/ 1572973 h 1572972"/>
              <a:gd name="connsiteX639" fmla="*/ 7307490 w 11218359"/>
              <a:gd name="connsiteY639" fmla="*/ 1572973 h 1572972"/>
              <a:gd name="connsiteX640" fmla="*/ 7318920 w 11218359"/>
              <a:gd name="connsiteY640" fmla="*/ 1572973 h 1572972"/>
              <a:gd name="connsiteX641" fmla="*/ 7330398 w 11218359"/>
              <a:gd name="connsiteY641" fmla="*/ 1572973 h 1572972"/>
              <a:gd name="connsiteX642" fmla="*/ 7341828 w 11218359"/>
              <a:gd name="connsiteY642" fmla="*/ 1572973 h 1572972"/>
              <a:gd name="connsiteX643" fmla="*/ 7353257 w 11218359"/>
              <a:gd name="connsiteY643" fmla="*/ 1572973 h 1572972"/>
              <a:gd name="connsiteX644" fmla="*/ 7364687 w 11218359"/>
              <a:gd name="connsiteY644" fmla="*/ 1572973 h 1572972"/>
              <a:gd name="connsiteX645" fmla="*/ 7376117 w 11218359"/>
              <a:gd name="connsiteY645" fmla="*/ 1572973 h 1572972"/>
              <a:gd name="connsiteX646" fmla="*/ 7387595 w 11218359"/>
              <a:gd name="connsiteY646" fmla="*/ 1572973 h 1572972"/>
              <a:gd name="connsiteX647" fmla="*/ 7399025 w 11218359"/>
              <a:gd name="connsiteY647" fmla="*/ 1572973 h 1572972"/>
              <a:gd name="connsiteX648" fmla="*/ 7410455 w 11218359"/>
              <a:gd name="connsiteY648" fmla="*/ 1572973 h 1572972"/>
              <a:gd name="connsiteX649" fmla="*/ 7421885 w 11218359"/>
              <a:gd name="connsiteY649" fmla="*/ 1572973 h 1572972"/>
              <a:gd name="connsiteX650" fmla="*/ 7433315 w 11218359"/>
              <a:gd name="connsiteY650" fmla="*/ 1572973 h 1572972"/>
              <a:gd name="connsiteX651" fmla="*/ 7444793 w 11218359"/>
              <a:gd name="connsiteY651" fmla="*/ 1572973 h 1572972"/>
              <a:gd name="connsiteX652" fmla="*/ 7456222 w 11218359"/>
              <a:gd name="connsiteY652" fmla="*/ 1572973 h 1572972"/>
              <a:gd name="connsiteX653" fmla="*/ 7467653 w 11218359"/>
              <a:gd name="connsiteY653" fmla="*/ 1572973 h 1572972"/>
              <a:gd name="connsiteX654" fmla="*/ 7479083 w 11218359"/>
              <a:gd name="connsiteY654" fmla="*/ 1572973 h 1572972"/>
              <a:gd name="connsiteX655" fmla="*/ 7490513 w 11218359"/>
              <a:gd name="connsiteY655" fmla="*/ 1572973 h 1572972"/>
              <a:gd name="connsiteX656" fmla="*/ 7501990 w 11218359"/>
              <a:gd name="connsiteY656" fmla="*/ 1572973 h 1572972"/>
              <a:gd name="connsiteX657" fmla="*/ 7513420 w 11218359"/>
              <a:gd name="connsiteY657" fmla="*/ 1572973 h 1572972"/>
              <a:gd name="connsiteX658" fmla="*/ 7524850 w 11218359"/>
              <a:gd name="connsiteY658" fmla="*/ 1572973 h 1572972"/>
              <a:gd name="connsiteX659" fmla="*/ 7536280 w 11218359"/>
              <a:gd name="connsiteY659" fmla="*/ 1572973 h 1572972"/>
              <a:gd name="connsiteX660" fmla="*/ 7547710 w 11218359"/>
              <a:gd name="connsiteY660" fmla="*/ 1572973 h 1572972"/>
              <a:gd name="connsiteX661" fmla="*/ 7559188 w 11218359"/>
              <a:gd name="connsiteY661" fmla="*/ 1572973 h 1572972"/>
              <a:gd name="connsiteX662" fmla="*/ 7570618 w 11218359"/>
              <a:gd name="connsiteY662" fmla="*/ 1572973 h 1572972"/>
              <a:gd name="connsiteX663" fmla="*/ 7582048 w 11218359"/>
              <a:gd name="connsiteY663" fmla="*/ 1572973 h 1572972"/>
              <a:gd name="connsiteX664" fmla="*/ 7593478 w 11218359"/>
              <a:gd name="connsiteY664" fmla="*/ 1572973 h 1572972"/>
              <a:gd name="connsiteX665" fmla="*/ 7604908 w 11218359"/>
              <a:gd name="connsiteY665" fmla="*/ 1572973 h 1572972"/>
              <a:gd name="connsiteX666" fmla="*/ 7616385 w 11218359"/>
              <a:gd name="connsiteY666" fmla="*/ 1572973 h 1572972"/>
              <a:gd name="connsiteX667" fmla="*/ 7627815 w 11218359"/>
              <a:gd name="connsiteY667" fmla="*/ 1572973 h 1572972"/>
              <a:gd name="connsiteX668" fmla="*/ 7639246 w 11218359"/>
              <a:gd name="connsiteY668" fmla="*/ 1572973 h 1572972"/>
              <a:gd name="connsiteX669" fmla="*/ 7650676 w 11218359"/>
              <a:gd name="connsiteY669" fmla="*/ 1572973 h 1572972"/>
              <a:gd name="connsiteX670" fmla="*/ 7662106 w 11218359"/>
              <a:gd name="connsiteY670" fmla="*/ 1572973 h 1572972"/>
              <a:gd name="connsiteX671" fmla="*/ 7673583 w 11218359"/>
              <a:gd name="connsiteY671" fmla="*/ 1572973 h 1572972"/>
              <a:gd name="connsiteX672" fmla="*/ 7685013 w 11218359"/>
              <a:gd name="connsiteY672" fmla="*/ 1572973 h 1572972"/>
              <a:gd name="connsiteX673" fmla="*/ 7696443 w 11218359"/>
              <a:gd name="connsiteY673" fmla="*/ 1572973 h 1572972"/>
              <a:gd name="connsiteX674" fmla="*/ 7707873 w 11218359"/>
              <a:gd name="connsiteY674" fmla="*/ 1572973 h 1572972"/>
              <a:gd name="connsiteX675" fmla="*/ 7719303 w 11218359"/>
              <a:gd name="connsiteY675" fmla="*/ 1572973 h 1572972"/>
              <a:gd name="connsiteX676" fmla="*/ 7730733 w 11218359"/>
              <a:gd name="connsiteY676" fmla="*/ 1572973 h 1572972"/>
              <a:gd name="connsiteX677" fmla="*/ 7742211 w 11218359"/>
              <a:gd name="connsiteY677" fmla="*/ 1572973 h 1572972"/>
              <a:gd name="connsiteX678" fmla="*/ 7753641 w 11218359"/>
              <a:gd name="connsiteY678" fmla="*/ 1572973 h 1572972"/>
              <a:gd name="connsiteX679" fmla="*/ 7765071 w 11218359"/>
              <a:gd name="connsiteY679" fmla="*/ 1572973 h 1572972"/>
              <a:gd name="connsiteX680" fmla="*/ 7776501 w 11218359"/>
              <a:gd name="connsiteY680" fmla="*/ 1572973 h 1572972"/>
              <a:gd name="connsiteX681" fmla="*/ 7787931 w 11218359"/>
              <a:gd name="connsiteY681" fmla="*/ 1572973 h 1572972"/>
              <a:gd name="connsiteX682" fmla="*/ 7799408 w 11218359"/>
              <a:gd name="connsiteY682" fmla="*/ 1572973 h 1572972"/>
              <a:gd name="connsiteX683" fmla="*/ 7810839 w 11218359"/>
              <a:gd name="connsiteY683" fmla="*/ 1572973 h 1572972"/>
              <a:gd name="connsiteX684" fmla="*/ 7822268 w 11218359"/>
              <a:gd name="connsiteY684" fmla="*/ 1572973 h 1572972"/>
              <a:gd name="connsiteX685" fmla="*/ 7833698 w 11218359"/>
              <a:gd name="connsiteY685" fmla="*/ 1572973 h 1572972"/>
              <a:gd name="connsiteX686" fmla="*/ 7845128 w 11218359"/>
              <a:gd name="connsiteY686" fmla="*/ 1572973 h 1572972"/>
              <a:gd name="connsiteX687" fmla="*/ 7856606 w 11218359"/>
              <a:gd name="connsiteY687" fmla="*/ 1572973 h 1572972"/>
              <a:gd name="connsiteX688" fmla="*/ 7868036 w 11218359"/>
              <a:gd name="connsiteY688" fmla="*/ 1572973 h 1572972"/>
              <a:gd name="connsiteX689" fmla="*/ 7879466 w 11218359"/>
              <a:gd name="connsiteY689" fmla="*/ 1572973 h 1572972"/>
              <a:gd name="connsiteX690" fmla="*/ 7890896 w 11218359"/>
              <a:gd name="connsiteY690" fmla="*/ 1572973 h 1572972"/>
              <a:gd name="connsiteX691" fmla="*/ 7902326 w 11218359"/>
              <a:gd name="connsiteY691" fmla="*/ 1572973 h 1572972"/>
              <a:gd name="connsiteX692" fmla="*/ 7913804 w 11218359"/>
              <a:gd name="connsiteY692" fmla="*/ 1572973 h 1572972"/>
              <a:gd name="connsiteX693" fmla="*/ 7925234 w 11218359"/>
              <a:gd name="connsiteY693" fmla="*/ 1572973 h 1572972"/>
              <a:gd name="connsiteX694" fmla="*/ 7936663 w 11218359"/>
              <a:gd name="connsiteY694" fmla="*/ 1572973 h 1572972"/>
              <a:gd name="connsiteX695" fmla="*/ 7948094 w 11218359"/>
              <a:gd name="connsiteY695" fmla="*/ 1572973 h 1572972"/>
              <a:gd name="connsiteX696" fmla="*/ 7959524 w 11218359"/>
              <a:gd name="connsiteY696" fmla="*/ 1572973 h 1572972"/>
              <a:gd name="connsiteX697" fmla="*/ 7971001 w 11218359"/>
              <a:gd name="connsiteY697" fmla="*/ 1572973 h 1572972"/>
              <a:gd name="connsiteX698" fmla="*/ 7982431 w 11218359"/>
              <a:gd name="connsiteY698" fmla="*/ 1572973 h 1572972"/>
              <a:gd name="connsiteX699" fmla="*/ 7993861 w 11218359"/>
              <a:gd name="connsiteY699" fmla="*/ 1572973 h 1572972"/>
              <a:gd name="connsiteX700" fmla="*/ 8005291 w 11218359"/>
              <a:gd name="connsiteY700" fmla="*/ 1572973 h 1572972"/>
              <a:gd name="connsiteX701" fmla="*/ 8016721 w 11218359"/>
              <a:gd name="connsiteY701" fmla="*/ 1572973 h 1572972"/>
              <a:gd name="connsiteX702" fmla="*/ 8028199 w 11218359"/>
              <a:gd name="connsiteY702" fmla="*/ 1572973 h 1572972"/>
              <a:gd name="connsiteX703" fmla="*/ 8039629 w 11218359"/>
              <a:gd name="connsiteY703" fmla="*/ 1572973 h 1572972"/>
              <a:gd name="connsiteX704" fmla="*/ 8051059 w 11218359"/>
              <a:gd name="connsiteY704" fmla="*/ 1572973 h 1572972"/>
              <a:gd name="connsiteX705" fmla="*/ 8062489 w 11218359"/>
              <a:gd name="connsiteY705" fmla="*/ 1572973 h 1572972"/>
              <a:gd name="connsiteX706" fmla="*/ 8073919 w 11218359"/>
              <a:gd name="connsiteY706" fmla="*/ 1572973 h 1572972"/>
              <a:gd name="connsiteX707" fmla="*/ 8085396 w 11218359"/>
              <a:gd name="connsiteY707" fmla="*/ 1572973 h 1572972"/>
              <a:gd name="connsiteX708" fmla="*/ 8096826 w 11218359"/>
              <a:gd name="connsiteY708" fmla="*/ 1572973 h 1572972"/>
              <a:gd name="connsiteX709" fmla="*/ 8108256 w 11218359"/>
              <a:gd name="connsiteY709" fmla="*/ 1572973 h 1572972"/>
              <a:gd name="connsiteX710" fmla="*/ 8119687 w 11218359"/>
              <a:gd name="connsiteY710" fmla="*/ 1572973 h 1572972"/>
              <a:gd name="connsiteX711" fmla="*/ 8131117 w 11218359"/>
              <a:gd name="connsiteY711" fmla="*/ 1572973 h 1572972"/>
              <a:gd name="connsiteX712" fmla="*/ 8142594 w 11218359"/>
              <a:gd name="connsiteY712" fmla="*/ 1572973 h 1572972"/>
              <a:gd name="connsiteX713" fmla="*/ 8154024 w 11218359"/>
              <a:gd name="connsiteY713" fmla="*/ 1572973 h 1572972"/>
              <a:gd name="connsiteX714" fmla="*/ 8165454 w 11218359"/>
              <a:gd name="connsiteY714" fmla="*/ 1572973 h 1572972"/>
              <a:gd name="connsiteX715" fmla="*/ 8176884 w 11218359"/>
              <a:gd name="connsiteY715" fmla="*/ 1572973 h 1572972"/>
              <a:gd name="connsiteX716" fmla="*/ 8188314 w 11218359"/>
              <a:gd name="connsiteY716" fmla="*/ 1572973 h 1572972"/>
              <a:gd name="connsiteX717" fmla="*/ 8199792 w 11218359"/>
              <a:gd name="connsiteY717" fmla="*/ 1572973 h 1572972"/>
              <a:gd name="connsiteX718" fmla="*/ 8211222 w 11218359"/>
              <a:gd name="connsiteY718" fmla="*/ 1572973 h 1572972"/>
              <a:gd name="connsiteX719" fmla="*/ 8222652 w 11218359"/>
              <a:gd name="connsiteY719" fmla="*/ 1572973 h 1572972"/>
              <a:gd name="connsiteX720" fmla="*/ 8234082 w 11218359"/>
              <a:gd name="connsiteY720" fmla="*/ 1572973 h 1572972"/>
              <a:gd name="connsiteX721" fmla="*/ 8245512 w 11218359"/>
              <a:gd name="connsiteY721" fmla="*/ 1572973 h 1572972"/>
              <a:gd name="connsiteX722" fmla="*/ 8256989 w 11218359"/>
              <a:gd name="connsiteY722" fmla="*/ 1572973 h 1572972"/>
              <a:gd name="connsiteX723" fmla="*/ 8268419 w 11218359"/>
              <a:gd name="connsiteY723" fmla="*/ 1572973 h 1572972"/>
              <a:gd name="connsiteX724" fmla="*/ 8279850 w 11218359"/>
              <a:gd name="connsiteY724" fmla="*/ 1572973 h 1572972"/>
              <a:gd name="connsiteX725" fmla="*/ 8291280 w 11218359"/>
              <a:gd name="connsiteY725" fmla="*/ 1572973 h 1572972"/>
              <a:gd name="connsiteX726" fmla="*/ 8302709 w 11218359"/>
              <a:gd name="connsiteY726" fmla="*/ 1572973 h 1572972"/>
              <a:gd name="connsiteX727" fmla="*/ 8314187 w 11218359"/>
              <a:gd name="connsiteY727" fmla="*/ 1572973 h 1572972"/>
              <a:gd name="connsiteX728" fmla="*/ 8325617 w 11218359"/>
              <a:gd name="connsiteY728" fmla="*/ 1572973 h 1572972"/>
              <a:gd name="connsiteX729" fmla="*/ 8337047 w 11218359"/>
              <a:gd name="connsiteY729" fmla="*/ 1572973 h 1572972"/>
              <a:gd name="connsiteX730" fmla="*/ 8348477 w 11218359"/>
              <a:gd name="connsiteY730" fmla="*/ 1572973 h 1572972"/>
              <a:gd name="connsiteX731" fmla="*/ 8359907 w 11218359"/>
              <a:gd name="connsiteY731" fmla="*/ 1572973 h 1572972"/>
              <a:gd name="connsiteX732" fmla="*/ 8371385 w 11218359"/>
              <a:gd name="connsiteY732" fmla="*/ 1572973 h 1572972"/>
              <a:gd name="connsiteX733" fmla="*/ 8382815 w 11218359"/>
              <a:gd name="connsiteY733" fmla="*/ 1572973 h 1572972"/>
              <a:gd name="connsiteX734" fmla="*/ 8394245 w 11218359"/>
              <a:gd name="connsiteY734" fmla="*/ 1572973 h 1572972"/>
              <a:gd name="connsiteX735" fmla="*/ 8405674 w 11218359"/>
              <a:gd name="connsiteY735" fmla="*/ 1572973 h 1572972"/>
              <a:gd name="connsiteX736" fmla="*/ 8417104 w 11218359"/>
              <a:gd name="connsiteY736" fmla="*/ 1572973 h 1572972"/>
              <a:gd name="connsiteX737" fmla="*/ 8428582 w 11218359"/>
              <a:gd name="connsiteY737" fmla="*/ 1572973 h 1572972"/>
              <a:gd name="connsiteX738" fmla="*/ 8440012 w 11218359"/>
              <a:gd name="connsiteY738" fmla="*/ 1572973 h 1572972"/>
              <a:gd name="connsiteX739" fmla="*/ 8451442 w 11218359"/>
              <a:gd name="connsiteY739" fmla="*/ 1572973 h 1572972"/>
              <a:gd name="connsiteX740" fmla="*/ 8462872 w 11218359"/>
              <a:gd name="connsiteY740" fmla="*/ 1572973 h 1572972"/>
              <a:gd name="connsiteX741" fmla="*/ 8474302 w 11218359"/>
              <a:gd name="connsiteY741" fmla="*/ 1572973 h 1572972"/>
              <a:gd name="connsiteX742" fmla="*/ 8485780 w 11218359"/>
              <a:gd name="connsiteY742" fmla="*/ 1572973 h 1572972"/>
              <a:gd name="connsiteX743" fmla="*/ 8497210 w 11218359"/>
              <a:gd name="connsiteY743" fmla="*/ 1572973 h 1572972"/>
              <a:gd name="connsiteX744" fmla="*/ 8508640 w 11218359"/>
              <a:gd name="connsiteY744" fmla="*/ 1572973 h 1572972"/>
              <a:gd name="connsiteX745" fmla="*/ 8520069 w 11218359"/>
              <a:gd name="connsiteY745" fmla="*/ 1572973 h 1572972"/>
              <a:gd name="connsiteX746" fmla="*/ 8531500 w 11218359"/>
              <a:gd name="connsiteY746" fmla="*/ 1572973 h 1572972"/>
              <a:gd name="connsiteX747" fmla="*/ 8542977 w 11218359"/>
              <a:gd name="connsiteY747" fmla="*/ 1572973 h 1572972"/>
              <a:gd name="connsiteX748" fmla="*/ 8554407 w 11218359"/>
              <a:gd name="connsiteY748" fmla="*/ 1572973 h 1572972"/>
              <a:gd name="connsiteX749" fmla="*/ 8565837 w 11218359"/>
              <a:gd name="connsiteY749" fmla="*/ 1572973 h 1572972"/>
              <a:gd name="connsiteX750" fmla="*/ 8577267 w 11218359"/>
              <a:gd name="connsiteY750" fmla="*/ 1572973 h 1572972"/>
              <a:gd name="connsiteX751" fmla="*/ 8588697 w 11218359"/>
              <a:gd name="connsiteY751" fmla="*/ 1572973 h 1572972"/>
              <a:gd name="connsiteX752" fmla="*/ 8600175 w 11218359"/>
              <a:gd name="connsiteY752" fmla="*/ 1572973 h 1572972"/>
              <a:gd name="connsiteX753" fmla="*/ 8611605 w 11218359"/>
              <a:gd name="connsiteY753" fmla="*/ 1572973 h 1572972"/>
              <a:gd name="connsiteX754" fmla="*/ 8623035 w 11218359"/>
              <a:gd name="connsiteY754" fmla="*/ 1572973 h 1572972"/>
              <a:gd name="connsiteX755" fmla="*/ 8634465 w 11218359"/>
              <a:gd name="connsiteY755" fmla="*/ 1572973 h 1572972"/>
              <a:gd name="connsiteX756" fmla="*/ 8645895 w 11218359"/>
              <a:gd name="connsiteY756" fmla="*/ 1572973 h 1572972"/>
              <a:gd name="connsiteX757" fmla="*/ 8657373 w 11218359"/>
              <a:gd name="connsiteY757" fmla="*/ 1572973 h 1572972"/>
              <a:gd name="connsiteX758" fmla="*/ 8668802 w 11218359"/>
              <a:gd name="connsiteY758" fmla="*/ 1572973 h 1572972"/>
              <a:gd name="connsiteX759" fmla="*/ 8680232 w 11218359"/>
              <a:gd name="connsiteY759" fmla="*/ 1572973 h 1572972"/>
              <a:gd name="connsiteX760" fmla="*/ 8691662 w 11218359"/>
              <a:gd name="connsiteY760" fmla="*/ 1572973 h 1572972"/>
              <a:gd name="connsiteX761" fmla="*/ 8703093 w 11218359"/>
              <a:gd name="connsiteY761" fmla="*/ 1572973 h 1572972"/>
              <a:gd name="connsiteX762" fmla="*/ 8714570 w 11218359"/>
              <a:gd name="connsiteY762" fmla="*/ 1572973 h 1572972"/>
              <a:gd name="connsiteX763" fmla="*/ 8726000 w 11218359"/>
              <a:gd name="connsiteY763" fmla="*/ 1572973 h 1572972"/>
              <a:gd name="connsiteX764" fmla="*/ 8737430 w 11218359"/>
              <a:gd name="connsiteY764" fmla="*/ 1572973 h 1572972"/>
              <a:gd name="connsiteX765" fmla="*/ 8748860 w 11218359"/>
              <a:gd name="connsiteY765" fmla="*/ 1572973 h 1572972"/>
              <a:gd name="connsiteX766" fmla="*/ 8760290 w 11218359"/>
              <a:gd name="connsiteY766" fmla="*/ 1572973 h 1572972"/>
              <a:gd name="connsiteX767" fmla="*/ 8771768 w 11218359"/>
              <a:gd name="connsiteY767" fmla="*/ 1572973 h 1572972"/>
              <a:gd name="connsiteX768" fmla="*/ 8783198 w 11218359"/>
              <a:gd name="connsiteY768" fmla="*/ 1572973 h 1572972"/>
              <a:gd name="connsiteX769" fmla="*/ 8794628 w 11218359"/>
              <a:gd name="connsiteY769" fmla="*/ 1572973 h 1572972"/>
              <a:gd name="connsiteX770" fmla="*/ 8806058 w 11218359"/>
              <a:gd name="connsiteY770" fmla="*/ 1572973 h 1572972"/>
              <a:gd name="connsiteX771" fmla="*/ 8817488 w 11218359"/>
              <a:gd name="connsiteY771" fmla="*/ 1572973 h 1572972"/>
              <a:gd name="connsiteX772" fmla="*/ 8828918 w 11218359"/>
              <a:gd name="connsiteY772" fmla="*/ 1572973 h 1572972"/>
              <a:gd name="connsiteX773" fmla="*/ 8840395 w 11218359"/>
              <a:gd name="connsiteY773" fmla="*/ 1572973 h 1572972"/>
              <a:gd name="connsiteX774" fmla="*/ 8851825 w 11218359"/>
              <a:gd name="connsiteY774" fmla="*/ 1572973 h 1572972"/>
              <a:gd name="connsiteX775" fmla="*/ 8863256 w 11218359"/>
              <a:gd name="connsiteY775" fmla="*/ 1572973 h 1572972"/>
              <a:gd name="connsiteX776" fmla="*/ 8874686 w 11218359"/>
              <a:gd name="connsiteY776" fmla="*/ 1572973 h 1572972"/>
              <a:gd name="connsiteX777" fmla="*/ 8886115 w 11218359"/>
              <a:gd name="connsiteY777" fmla="*/ 1572973 h 1572972"/>
              <a:gd name="connsiteX778" fmla="*/ 8897593 w 11218359"/>
              <a:gd name="connsiteY778" fmla="*/ 1572973 h 1572972"/>
              <a:gd name="connsiteX779" fmla="*/ 8909022 w 11218359"/>
              <a:gd name="connsiteY779" fmla="*/ 1572973 h 1572972"/>
              <a:gd name="connsiteX780" fmla="*/ 8920453 w 11218359"/>
              <a:gd name="connsiteY780" fmla="*/ 1572973 h 1572972"/>
              <a:gd name="connsiteX781" fmla="*/ 8931883 w 11218359"/>
              <a:gd name="connsiteY781" fmla="*/ 1572973 h 1572972"/>
              <a:gd name="connsiteX782" fmla="*/ 8943313 w 11218359"/>
              <a:gd name="connsiteY782" fmla="*/ 1572973 h 1572972"/>
              <a:gd name="connsiteX783" fmla="*/ 8954791 w 11218359"/>
              <a:gd name="connsiteY783" fmla="*/ 1572973 h 1572972"/>
              <a:gd name="connsiteX784" fmla="*/ 8966220 w 11218359"/>
              <a:gd name="connsiteY784" fmla="*/ 1572973 h 1572972"/>
              <a:gd name="connsiteX785" fmla="*/ 8977651 w 11218359"/>
              <a:gd name="connsiteY785" fmla="*/ 1572973 h 1572972"/>
              <a:gd name="connsiteX786" fmla="*/ 8989080 w 11218359"/>
              <a:gd name="connsiteY786" fmla="*/ 1572973 h 1572972"/>
              <a:gd name="connsiteX787" fmla="*/ 9000511 w 11218359"/>
              <a:gd name="connsiteY787" fmla="*/ 1572973 h 1572972"/>
              <a:gd name="connsiteX788" fmla="*/ 9011988 w 11218359"/>
              <a:gd name="connsiteY788" fmla="*/ 1572973 h 1572972"/>
              <a:gd name="connsiteX789" fmla="*/ 9023418 w 11218359"/>
              <a:gd name="connsiteY789" fmla="*/ 1572973 h 1572972"/>
              <a:gd name="connsiteX790" fmla="*/ 9034849 w 11218359"/>
              <a:gd name="connsiteY790" fmla="*/ 1572973 h 1572972"/>
              <a:gd name="connsiteX791" fmla="*/ 9046278 w 11218359"/>
              <a:gd name="connsiteY791" fmla="*/ 1572973 h 1572972"/>
              <a:gd name="connsiteX792" fmla="*/ 9057709 w 11218359"/>
              <a:gd name="connsiteY792" fmla="*/ 1572973 h 1572972"/>
              <a:gd name="connsiteX793" fmla="*/ 9069186 w 11218359"/>
              <a:gd name="connsiteY793" fmla="*/ 1572973 h 1572972"/>
              <a:gd name="connsiteX794" fmla="*/ 9080615 w 11218359"/>
              <a:gd name="connsiteY794" fmla="*/ 1572973 h 1572972"/>
              <a:gd name="connsiteX795" fmla="*/ 9092046 w 11218359"/>
              <a:gd name="connsiteY795" fmla="*/ 1572973 h 1572972"/>
              <a:gd name="connsiteX796" fmla="*/ 9103476 w 11218359"/>
              <a:gd name="connsiteY796" fmla="*/ 1572973 h 1572972"/>
              <a:gd name="connsiteX797" fmla="*/ 9114906 w 11218359"/>
              <a:gd name="connsiteY797" fmla="*/ 1572973 h 1572972"/>
              <a:gd name="connsiteX798" fmla="*/ 9126384 w 11218359"/>
              <a:gd name="connsiteY798" fmla="*/ 1572973 h 1572972"/>
              <a:gd name="connsiteX799" fmla="*/ 9137813 w 11218359"/>
              <a:gd name="connsiteY799" fmla="*/ 1572973 h 1572972"/>
              <a:gd name="connsiteX800" fmla="*/ 9149244 w 11218359"/>
              <a:gd name="connsiteY800" fmla="*/ 1572973 h 1572972"/>
              <a:gd name="connsiteX801" fmla="*/ 9160673 w 11218359"/>
              <a:gd name="connsiteY801" fmla="*/ 1572973 h 1572972"/>
              <a:gd name="connsiteX802" fmla="*/ 9172104 w 11218359"/>
              <a:gd name="connsiteY802" fmla="*/ 1572973 h 1572972"/>
              <a:gd name="connsiteX803" fmla="*/ 9183581 w 11218359"/>
              <a:gd name="connsiteY803" fmla="*/ 1572973 h 1572972"/>
              <a:gd name="connsiteX804" fmla="*/ 9195011 w 11218359"/>
              <a:gd name="connsiteY804" fmla="*/ 1572973 h 1572972"/>
              <a:gd name="connsiteX805" fmla="*/ 9206442 w 11218359"/>
              <a:gd name="connsiteY805" fmla="*/ 1572973 h 1572972"/>
              <a:gd name="connsiteX806" fmla="*/ 9217871 w 11218359"/>
              <a:gd name="connsiteY806" fmla="*/ 1572973 h 1572972"/>
              <a:gd name="connsiteX807" fmla="*/ 9229301 w 11218359"/>
              <a:gd name="connsiteY807" fmla="*/ 1572973 h 1572972"/>
              <a:gd name="connsiteX808" fmla="*/ 9240779 w 11218359"/>
              <a:gd name="connsiteY808" fmla="*/ 1572973 h 1572972"/>
              <a:gd name="connsiteX809" fmla="*/ 9252209 w 11218359"/>
              <a:gd name="connsiteY809" fmla="*/ 1572973 h 1572972"/>
              <a:gd name="connsiteX810" fmla="*/ 9263639 w 11218359"/>
              <a:gd name="connsiteY810" fmla="*/ 1572973 h 1572972"/>
              <a:gd name="connsiteX811" fmla="*/ 9275069 w 11218359"/>
              <a:gd name="connsiteY811" fmla="*/ 1572973 h 1572972"/>
              <a:gd name="connsiteX812" fmla="*/ 9286498 w 11218359"/>
              <a:gd name="connsiteY812" fmla="*/ 1572973 h 1572972"/>
              <a:gd name="connsiteX813" fmla="*/ 9297977 w 11218359"/>
              <a:gd name="connsiteY813" fmla="*/ 1572973 h 1572972"/>
              <a:gd name="connsiteX814" fmla="*/ 9309406 w 11218359"/>
              <a:gd name="connsiteY814" fmla="*/ 1572973 h 1572972"/>
              <a:gd name="connsiteX815" fmla="*/ 9320837 w 11218359"/>
              <a:gd name="connsiteY815" fmla="*/ 1572973 h 1572972"/>
              <a:gd name="connsiteX816" fmla="*/ 9332266 w 11218359"/>
              <a:gd name="connsiteY816" fmla="*/ 1572973 h 1572972"/>
              <a:gd name="connsiteX817" fmla="*/ 9343696 w 11218359"/>
              <a:gd name="connsiteY817" fmla="*/ 1572973 h 1572972"/>
              <a:gd name="connsiteX818" fmla="*/ 9355174 w 11218359"/>
              <a:gd name="connsiteY818" fmla="*/ 1572973 h 1572972"/>
              <a:gd name="connsiteX819" fmla="*/ 9366604 w 11218359"/>
              <a:gd name="connsiteY819" fmla="*/ 1572973 h 1572972"/>
              <a:gd name="connsiteX820" fmla="*/ 9378035 w 11218359"/>
              <a:gd name="connsiteY820" fmla="*/ 1572973 h 1572972"/>
              <a:gd name="connsiteX821" fmla="*/ 9389464 w 11218359"/>
              <a:gd name="connsiteY821" fmla="*/ 1572973 h 1572972"/>
              <a:gd name="connsiteX822" fmla="*/ 9400894 w 11218359"/>
              <a:gd name="connsiteY822" fmla="*/ 1572973 h 1572972"/>
              <a:gd name="connsiteX823" fmla="*/ 9412372 w 11218359"/>
              <a:gd name="connsiteY823" fmla="*/ 1572973 h 1572972"/>
              <a:gd name="connsiteX824" fmla="*/ 9423802 w 11218359"/>
              <a:gd name="connsiteY824" fmla="*/ 1572973 h 1572972"/>
              <a:gd name="connsiteX825" fmla="*/ 9435232 w 11218359"/>
              <a:gd name="connsiteY825" fmla="*/ 1572973 h 1572972"/>
              <a:gd name="connsiteX826" fmla="*/ 9446662 w 11218359"/>
              <a:gd name="connsiteY826" fmla="*/ 1572973 h 1572972"/>
              <a:gd name="connsiteX827" fmla="*/ 9458091 w 11218359"/>
              <a:gd name="connsiteY827" fmla="*/ 1572973 h 1572972"/>
              <a:gd name="connsiteX828" fmla="*/ 9469570 w 11218359"/>
              <a:gd name="connsiteY828" fmla="*/ 1572973 h 1572972"/>
              <a:gd name="connsiteX829" fmla="*/ 9480999 w 11218359"/>
              <a:gd name="connsiteY829" fmla="*/ 1572973 h 1572972"/>
              <a:gd name="connsiteX830" fmla="*/ 9492429 w 11218359"/>
              <a:gd name="connsiteY830" fmla="*/ 1572973 h 1572972"/>
              <a:gd name="connsiteX831" fmla="*/ 9503859 w 11218359"/>
              <a:gd name="connsiteY831" fmla="*/ 1572973 h 1572972"/>
              <a:gd name="connsiteX832" fmla="*/ 9515289 w 11218359"/>
              <a:gd name="connsiteY832" fmla="*/ 1572973 h 1572972"/>
              <a:gd name="connsiteX833" fmla="*/ 9526767 w 11218359"/>
              <a:gd name="connsiteY833" fmla="*/ 1572973 h 1572972"/>
              <a:gd name="connsiteX834" fmla="*/ 9538197 w 11218359"/>
              <a:gd name="connsiteY834" fmla="*/ 1572973 h 1572972"/>
              <a:gd name="connsiteX835" fmla="*/ 9549626 w 11218359"/>
              <a:gd name="connsiteY835" fmla="*/ 1572973 h 1572972"/>
              <a:gd name="connsiteX836" fmla="*/ 9561057 w 11218359"/>
              <a:gd name="connsiteY836" fmla="*/ 1572973 h 1572972"/>
              <a:gd name="connsiteX837" fmla="*/ 9572487 w 11218359"/>
              <a:gd name="connsiteY837" fmla="*/ 1572973 h 1572972"/>
              <a:gd name="connsiteX838" fmla="*/ 9583965 w 11218359"/>
              <a:gd name="connsiteY838" fmla="*/ 1572973 h 1572972"/>
              <a:gd name="connsiteX839" fmla="*/ 9595395 w 11218359"/>
              <a:gd name="connsiteY839" fmla="*/ 1572973 h 1572972"/>
              <a:gd name="connsiteX840" fmla="*/ 9606824 w 11218359"/>
              <a:gd name="connsiteY840" fmla="*/ 1572973 h 1572972"/>
              <a:gd name="connsiteX841" fmla="*/ 9618255 w 11218359"/>
              <a:gd name="connsiteY841" fmla="*/ 1572973 h 1572972"/>
              <a:gd name="connsiteX842" fmla="*/ 9629684 w 11218359"/>
              <a:gd name="connsiteY842" fmla="*/ 1572973 h 1572972"/>
              <a:gd name="connsiteX843" fmla="*/ 9641163 w 11218359"/>
              <a:gd name="connsiteY843" fmla="*/ 1572973 h 1572972"/>
              <a:gd name="connsiteX844" fmla="*/ 9652592 w 11218359"/>
              <a:gd name="connsiteY844" fmla="*/ 1572973 h 1572972"/>
              <a:gd name="connsiteX845" fmla="*/ 9664022 w 11218359"/>
              <a:gd name="connsiteY845" fmla="*/ 1572973 h 1572972"/>
              <a:gd name="connsiteX846" fmla="*/ 9675452 w 11218359"/>
              <a:gd name="connsiteY846" fmla="*/ 1572973 h 1572972"/>
              <a:gd name="connsiteX847" fmla="*/ 9686882 w 11218359"/>
              <a:gd name="connsiteY847" fmla="*/ 1572973 h 1572972"/>
              <a:gd name="connsiteX848" fmla="*/ 9698360 w 11218359"/>
              <a:gd name="connsiteY848" fmla="*/ 1572973 h 1572972"/>
              <a:gd name="connsiteX849" fmla="*/ 9709790 w 11218359"/>
              <a:gd name="connsiteY849" fmla="*/ 1572973 h 1572972"/>
              <a:gd name="connsiteX850" fmla="*/ 9721219 w 11218359"/>
              <a:gd name="connsiteY850" fmla="*/ 1572973 h 1572972"/>
              <a:gd name="connsiteX851" fmla="*/ 9732650 w 11218359"/>
              <a:gd name="connsiteY851" fmla="*/ 1572973 h 1572972"/>
              <a:gd name="connsiteX852" fmla="*/ 9744080 w 11218359"/>
              <a:gd name="connsiteY852" fmla="*/ 1572973 h 1572972"/>
              <a:gd name="connsiteX853" fmla="*/ 9755557 w 11218359"/>
              <a:gd name="connsiteY853" fmla="*/ 1572973 h 1572972"/>
              <a:gd name="connsiteX854" fmla="*/ 9766988 w 11218359"/>
              <a:gd name="connsiteY854" fmla="*/ 1572973 h 1572972"/>
              <a:gd name="connsiteX855" fmla="*/ 9778417 w 11218359"/>
              <a:gd name="connsiteY855" fmla="*/ 1572973 h 1572972"/>
              <a:gd name="connsiteX856" fmla="*/ 9789848 w 11218359"/>
              <a:gd name="connsiteY856" fmla="*/ 1572973 h 1572972"/>
              <a:gd name="connsiteX857" fmla="*/ 9801277 w 11218359"/>
              <a:gd name="connsiteY857" fmla="*/ 1572973 h 1572972"/>
              <a:gd name="connsiteX858" fmla="*/ 9812755 w 11218359"/>
              <a:gd name="connsiteY858" fmla="*/ 1572973 h 1572972"/>
              <a:gd name="connsiteX859" fmla="*/ 9824185 w 11218359"/>
              <a:gd name="connsiteY859" fmla="*/ 1572973 h 1572972"/>
              <a:gd name="connsiteX860" fmla="*/ 9835615 w 11218359"/>
              <a:gd name="connsiteY860" fmla="*/ 1572973 h 1572972"/>
              <a:gd name="connsiteX861" fmla="*/ 9847045 w 11218359"/>
              <a:gd name="connsiteY861" fmla="*/ 1572973 h 1572972"/>
              <a:gd name="connsiteX862" fmla="*/ 9858475 w 11218359"/>
              <a:gd name="connsiteY862" fmla="*/ 1572973 h 1572972"/>
              <a:gd name="connsiteX863" fmla="*/ 9869952 w 11218359"/>
              <a:gd name="connsiteY863" fmla="*/ 1572973 h 1572972"/>
              <a:gd name="connsiteX864" fmla="*/ 9881383 w 11218359"/>
              <a:gd name="connsiteY864" fmla="*/ 1572973 h 1572972"/>
              <a:gd name="connsiteX865" fmla="*/ 9892812 w 11218359"/>
              <a:gd name="connsiteY865" fmla="*/ 1572973 h 1572972"/>
              <a:gd name="connsiteX866" fmla="*/ 9904243 w 11218359"/>
              <a:gd name="connsiteY866" fmla="*/ 1572973 h 1572972"/>
              <a:gd name="connsiteX867" fmla="*/ 9915673 w 11218359"/>
              <a:gd name="connsiteY867" fmla="*/ 1572973 h 1572972"/>
              <a:gd name="connsiteX868" fmla="*/ 9927102 w 11218359"/>
              <a:gd name="connsiteY868" fmla="*/ 1572973 h 1572972"/>
              <a:gd name="connsiteX869" fmla="*/ 9938581 w 11218359"/>
              <a:gd name="connsiteY869" fmla="*/ 1572973 h 1572972"/>
              <a:gd name="connsiteX870" fmla="*/ 9950010 w 11218359"/>
              <a:gd name="connsiteY870" fmla="*/ 1572973 h 1572972"/>
              <a:gd name="connsiteX871" fmla="*/ 9961441 w 11218359"/>
              <a:gd name="connsiteY871" fmla="*/ 1572973 h 1572972"/>
              <a:gd name="connsiteX872" fmla="*/ 9972870 w 11218359"/>
              <a:gd name="connsiteY872" fmla="*/ 1572973 h 1572972"/>
              <a:gd name="connsiteX873" fmla="*/ 9984300 w 11218359"/>
              <a:gd name="connsiteY873" fmla="*/ 1572973 h 1572972"/>
              <a:gd name="connsiteX874" fmla="*/ 9995778 w 11218359"/>
              <a:gd name="connsiteY874" fmla="*/ 1572973 h 1572972"/>
              <a:gd name="connsiteX875" fmla="*/ 10007208 w 11218359"/>
              <a:gd name="connsiteY875" fmla="*/ 1572973 h 1572972"/>
              <a:gd name="connsiteX876" fmla="*/ 10018638 w 11218359"/>
              <a:gd name="connsiteY876" fmla="*/ 1572973 h 1572972"/>
              <a:gd name="connsiteX877" fmla="*/ 10030068 w 11218359"/>
              <a:gd name="connsiteY877" fmla="*/ 1572973 h 1572972"/>
              <a:gd name="connsiteX878" fmla="*/ 10041498 w 11218359"/>
              <a:gd name="connsiteY878" fmla="*/ 1572973 h 1572972"/>
              <a:gd name="connsiteX879" fmla="*/ 10052976 w 11218359"/>
              <a:gd name="connsiteY879" fmla="*/ 1572973 h 1572972"/>
              <a:gd name="connsiteX880" fmla="*/ 10064405 w 11218359"/>
              <a:gd name="connsiteY880" fmla="*/ 1572973 h 1572972"/>
              <a:gd name="connsiteX881" fmla="*/ 10075835 w 11218359"/>
              <a:gd name="connsiteY881" fmla="*/ 1572973 h 1572972"/>
              <a:gd name="connsiteX882" fmla="*/ 10087266 w 11218359"/>
              <a:gd name="connsiteY882" fmla="*/ 1572973 h 1572972"/>
              <a:gd name="connsiteX883" fmla="*/ 10098695 w 11218359"/>
              <a:gd name="connsiteY883" fmla="*/ 1572973 h 1572972"/>
              <a:gd name="connsiteX884" fmla="*/ 10110174 w 11218359"/>
              <a:gd name="connsiteY884" fmla="*/ 1572973 h 1572972"/>
              <a:gd name="connsiteX885" fmla="*/ 10121603 w 11218359"/>
              <a:gd name="connsiteY885" fmla="*/ 1572973 h 1572972"/>
              <a:gd name="connsiteX886" fmla="*/ 10133033 w 11218359"/>
              <a:gd name="connsiteY886" fmla="*/ 1572973 h 1572972"/>
              <a:gd name="connsiteX887" fmla="*/ 10144463 w 11218359"/>
              <a:gd name="connsiteY887" fmla="*/ 1572973 h 1572972"/>
              <a:gd name="connsiteX888" fmla="*/ 10155893 w 11218359"/>
              <a:gd name="connsiteY888" fmla="*/ 1572973 h 1572972"/>
              <a:gd name="connsiteX889" fmla="*/ 10167371 w 11218359"/>
              <a:gd name="connsiteY889" fmla="*/ 1572973 h 1572972"/>
              <a:gd name="connsiteX890" fmla="*/ 10178801 w 11218359"/>
              <a:gd name="connsiteY890" fmla="*/ 1572973 h 1572972"/>
              <a:gd name="connsiteX891" fmla="*/ 10190230 w 11218359"/>
              <a:gd name="connsiteY891" fmla="*/ 1572973 h 1572972"/>
              <a:gd name="connsiteX892" fmla="*/ 10201661 w 11218359"/>
              <a:gd name="connsiteY892" fmla="*/ 1572973 h 1572972"/>
              <a:gd name="connsiteX893" fmla="*/ 10213091 w 11218359"/>
              <a:gd name="connsiteY893" fmla="*/ 1572973 h 1572972"/>
              <a:gd name="connsiteX894" fmla="*/ 10224569 w 11218359"/>
              <a:gd name="connsiteY894" fmla="*/ 1572973 h 1572972"/>
              <a:gd name="connsiteX895" fmla="*/ 10235998 w 11218359"/>
              <a:gd name="connsiteY895" fmla="*/ 1572973 h 1572972"/>
              <a:gd name="connsiteX896" fmla="*/ 10247428 w 11218359"/>
              <a:gd name="connsiteY896" fmla="*/ 1572973 h 1572972"/>
              <a:gd name="connsiteX897" fmla="*/ 10258859 w 11218359"/>
              <a:gd name="connsiteY897" fmla="*/ 1572973 h 1572972"/>
              <a:gd name="connsiteX898" fmla="*/ 10270288 w 11218359"/>
              <a:gd name="connsiteY898" fmla="*/ 1572973 h 1572972"/>
              <a:gd name="connsiteX899" fmla="*/ 10281767 w 11218359"/>
              <a:gd name="connsiteY899" fmla="*/ 1572973 h 1572972"/>
              <a:gd name="connsiteX900" fmla="*/ 10293196 w 11218359"/>
              <a:gd name="connsiteY900" fmla="*/ 1572973 h 1572972"/>
              <a:gd name="connsiteX901" fmla="*/ 10304626 w 11218359"/>
              <a:gd name="connsiteY901" fmla="*/ 1572973 h 1572972"/>
              <a:gd name="connsiteX902" fmla="*/ 10316056 w 11218359"/>
              <a:gd name="connsiteY902" fmla="*/ 1572973 h 1572972"/>
              <a:gd name="connsiteX903" fmla="*/ 10327486 w 11218359"/>
              <a:gd name="connsiteY903" fmla="*/ 1572973 h 1572972"/>
              <a:gd name="connsiteX904" fmla="*/ 10338963 w 11218359"/>
              <a:gd name="connsiteY904" fmla="*/ 1572973 h 1572972"/>
              <a:gd name="connsiteX905" fmla="*/ 10350394 w 11218359"/>
              <a:gd name="connsiteY905" fmla="*/ 1572973 h 1572972"/>
              <a:gd name="connsiteX906" fmla="*/ 10361823 w 11218359"/>
              <a:gd name="connsiteY906" fmla="*/ 1572973 h 1572972"/>
              <a:gd name="connsiteX907" fmla="*/ 10373254 w 11218359"/>
              <a:gd name="connsiteY907" fmla="*/ 1572973 h 1572972"/>
              <a:gd name="connsiteX908" fmla="*/ 10384684 w 11218359"/>
              <a:gd name="connsiteY908" fmla="*/ 1572973 h 1572972"/>
              <a:gd name="connsiteX909" fmla="*/ 10396161 w 11218359"/>
              <a:gd name="connsiteY909" fmla="*/ 1572973 h 1572972"/>
              <a:gd name="connsiteX910" fmla="*/ 10407591 w 11218359"/>
              <a:gd name="connsiteY910" fmla="*/ 1572973 h 1572972"/>
              <a:gd name="connsiteX911" fmla="*/ 10419021 w 11218359"/>
              <a:gd name="connsiteY911" fmla="*/ 1572973 h 1572972"/>
              <a:gd name="connsiteX912" fmla="*/ 10430452 w 11218359"/>
              <a:gd name="connsiteY912" fmla="*/ 1572973 h 1572972"/>
              <a:gd name="connsiteX913" fmla="*/ 10441881 w 11218359"/>
              <a:gd name="connsiteY913" fmla="*/ 1572973 h 1572972"/>
              <a:gd name="connsiteX914" fmla="*/ 10453358 w 11218359"/>
              <a:gd name="connsiteY914" fmla="*/ 1572973 h 1572972"/>
              <a:gd name="connsiteX915" fmla="*/ 10464789 w 11218359"/>
              <a:gd name="connsiteY915" fmla="*/ 1572973 h 1572972"/>
              <a:gd name="connsiteX916" fmla="*/ 10476219 w 11218359"/>
              <a:gd name="connsiteY916" fmla="*/ 1572973 h 1572972"/>
              <a:gd name="connsiteX917" fmla="*/ 10487649 w 11218359"/>
              <a:gd name="connsiteY917" fmla="*/ 1572973 h 1572972"/>
              <a:gd name="connsiteX918" fmla="*/ 10499079 w 11218359"/>
              <a:gd name="connsiteY918" fmla="*/ 1572973 h 1572972"/>
              <a:gd name="connsiteX919" fmla="*/ 10510556 w 11218359"/>
              <a:gd name="connsiteY919" fmla="*/ 1572973 h 1572972"/>
              <a:gd name="connsiteX920" fmla="*/ 10521987 w 11218359"/>
              <a:gd name="connsiteY920" fmla="*/ 1572973 h 1572972"/>
              <a:gd name="connsiteX921" fmla="*/ 10533416 w 11218359"/>
              <a:gd name="connsiteY921" fmla="*/ 1572973 h 1572972"/>
              <a:gd name="connsiteX922" fmla="*/ 10544847 w 11218359"/>
              <a:gd name="connsiteY922" fmla="*/ 1572973 h 1572972"/>
              <a:gd name="connsiteX923" fmla="*/ 10556277 w 11218359"/>
              <a:gd name="connsiteY923" fmla="*/ 1572973 h 1572972"/>
              <a:gd name="connsiteX924" fmla="*/ 10567754 w 11218359"/>
              <a:gd name="connsiteY924" fmla="*/ 1572973 h 1572972"/>
              <a:gd name="connsiteX925" fmla="*/ 10579184 w 11218359"/>
              <a:gd name="connsiteY925" fmla="*/ 1572973 h 1572972"/>
              <a:gd name="connsiteX926" fmla="*/ 10590614 w 11218359"/>
              <a:gd name="connsiteY926" fmla="*/ 1572973 h 1572972"/>
              <a:gd name="connsiteX927" fmla="*/ 10602045 w 11218359"/>
              <a:gd name="connsiteY927" fmla="*/ 1572973 h 1572972"/>
              <a:gd name="connsiteX928" fmla="*/ 10613474 w 11218359"/>
              <a:gd name="connsiteY928" fmla="*/ 1572973 h 1572972"/>
              <a:gd name="connsiteX929" fmla="*/ 10624951 w 11218359"/>
              <a:gd name="connsiteY929" fmla="*/ 1572973 h 1572972"/>
              <a:gd name="connsiteX930" fmla="*/ 10636382 w 11218359"/>
              <a:gd name="connsiteY930" fmla="*/ 1572973 h 1572972"/>
              <a:gd name="connsiteX931" fmla="*/ 10647812 w 11218359"/>
              <a:gd name="connsiteY931" fmla="*/ 1572973 h 1572972"/>
              <a:gd name="connsiteX932" fmla="*/ 10659241 w 11218359"/>
              <a:gd name="connsiteY932" fmla="*/ 1572973 h 1572972"/>
              <a:gd name="connsiteX933" fmla="*/ 10670672 w 11218359"/>
              <a:gd name="connsiteY933" fmla="*/ 1572973 h 1572972"/>
              <a:gd name="connsiteX934" fmla="*/ 10682149 w 11218359"/>
              <a:gd name="connsiteY934" fmla="*/ 1572973 h 1572972"/>
              <a:gd name="connsiteX935" fmla="*/ 10693580 w 11218359"/>
              <a:gd name="connsiteY935" fmla="*/ 1572973 h 1572972"/>
              <a:gd name="connsiteX936" fmla="*/ 10705009 w 11218359"/>
              <a:gd name="connsiteY936" fmla="*/ 1572973 h 1572972"/>
              <a:gd name="connsiteX937" fmla="*/ 10716439 w 11218359"/>
              <a:gd name="connsiteY937" fmla="*/ 1572973 h 1572972"/>
              <a:gd name="connsiteX938" fmla="*/ 10727870 w 11218359"/>
              <a:gd name="connsiteY938" fmla="*/ 1572973 h 1572972"/>
              <a:gd name="connsiteX939" fmla="*/ 10739347 w 11218359"/>
              <a:gd name="connsiteY939" fmla="*/ 1572973 h 1572972"/>
              <a:gd name="connsiteX940" fmla="*/ 10750778 w 11218359"/>
              <a:gd name="connsiteY940" fmla="*/ 1572973 h 1572972"/>
              <a:gd name="connsiteX941" fmla="*/ 10762207 w 11218359"/>
              <a:gd name="connsiteY941" fmla="*/ 1572973 h 1572972"/>
              <a:gd name="connsiteX942" fmla="*/ 10773637 w 11218359"/>
              <a:gd name="connsiteY942" fmla="*/ 1572973 h 1572972"/>
              <a:gd name="connsiteX943" fmla="*/ 10785067 w 11218359"/>
              <a:gd name="connsiteY943" fmla="*/ 1572973 h 1572972"/>
              <a:gd name="connsiteX944" fmla="*/ 10796544 w 11218359"/>
              <a:gd name="connsiteY944" fmla="*/ 1572973 h 1572972"/>
              <a:gd name="connsiteX945" fmla="*/ 10807975 w 11218359"/>
              <a:gd name="connsiteY945" fmla="*/ 1572973 h 1572972"/>
              <a:gd name="connsiteX946" fmla="*/ 10819405 w 11218359"/>
              <a:gd name="connsiteY946" fmla="*/ 1572973 h 1572972"/>
              <a:gd name="connsiteX947" fmla="*/ 10830834 w 11218359"/>
              <a:gd name="connsiteY947" fmla="*/ 1572973 h 1572972"/>
              <a:gd name="connsiteX948" fmla="*/ 10842265 w 11218359"/>
              <a:gd name="connsiteY948" fmla="*/ 1572973 h 1572972"/>
              <a:gd name="connsiteX949" fmla="*/ 10853742 w 11218359"/>
              <a:gd name="connsiteY949" fmla="*/ 1572973 h 1572972"/>
              <a:gd name="connsiteX950" fmla="*/ 10865173 w 11218359"/>
              <a:gd name="connsiteY950" fmla="*/ 1572973 h 1572972"/>
              <a:gd name="connsiteX951" fmla="*/ 10876602 w 11218359"/>
              <a:gd name="connsiteY951" fmla="*/ 1572973 h 1572972"/>
              <a:gd name="connsiteX952" fmla="*/ 10888032 w 11218359"/>
              <a:gd name="connsiteY952" fmla="*/ 1572973 h 1572972"/>
              <a:gd name="connsiteX953" fmla="*/ 10899463 w 11218359"/>
              <a:gd name="connsiteY953" fmla="*/ 1572973 h 1572972"/>
              <a:gd name="connsiteX954" fmla="*/ 10910892 w 11218359"/>
              <a:gd name="connsiteY954" fmla="*/ 1572973 h 1572972"/>
              <a:gd name="connsiteX955" fmla="*/ 10922369 w 11218359"/>
              <a:gd name="connsiteY955" fmla="*/ 1572973 h 1572972"/>
              <a:gd name="connsiteX956" fmla="*/ 10933800 w 11218359"/>
              <a:gd name="connsiteY956" fmla="*/ 1572973 h 1572972"/>
              <a:gd name="connsiteX957" fmla="*/ 10945230 w 11218359"/>
              <a:gd name="connsiteY957" fmla="*/ 1572973 h 1572972"/>
              <a:gd name="connsiteX958" fmla="*/ 10956660 w 11218359"/>
              <a:gd name="connsiteY958" fmla="*/ 1572973 h 1572972"/>
              <a:gd name="connsiteX959" fmla="*/ 10968090 w 11218359"/>
              <a:gd name="connsiteY959" fmla="*/ 1572973 h 1572972"/>
              <a:gd name="connsiteX960" fmla="*/ 10979567 w 11218359"/>
              <a:gd name="connsiteY960" fmla="*/ 1572973 h 1572972"/>
              <a:gd name="connsiteX961" fmla="*/ 10990998 w 11218359"/>
              <a:gd name="connsiteY961" fmla="*/ 1572973 h 1572972"/>
              <a:gd name="connsiteX962" fmla="*/ 11002427 w 11218359"/>
              <a:gd name="connsiteY962" fmla="*/ 1572973 h 1572972"/>
              <a:gd name="connsiteX963" fmla="*/ 11013858 w 11218359"/>
              <a:gd name="connsiteY963" fmla="*/ 1572973 h 1572972"/>
              <a:gd name="connsiteX964" fmla="*/ 11025287 w 11218359"/>
              <a:gd name="connsiteY964" fmla="*/ 1572973 h 1572972"/>
              <a:gd name="connsiteX965" fmla="*/ 11036765 w 11218359"/>
              <a:gd name="connsiteY965" fmla="*/ 1572973 h 1572972"/>
              <a:gd name="connsiteX966" fmla="*/ 11048195 w 11218359"/>
              <a:gd name="connsiteY966" fmla="*/ 1572973 h 1572972"/>
              <a:gd name="connsiteX967" fmla="*/ 11059625 w 11218359"/>
              <a:gd name="connsiteY967" fmla="*/ 1572973 h 1572972"/>
              <a:gd name="connsiteX968" fmla="*/ 11071056 w 11218359"/>
              <a:gd name="connsiteY968" fmla="*/ 1572973 h 1572972"/>
              <a:gd name="connsiteX969" fmla="*/ 11082485 w 11218359"/>
              <a:gd name="connsiteY969" fmla="*/ 1572973 h 1572972"/>
              <a:gd name="connsiteX970" fmla="*/ 11093962 w 11218359"/>
              <a:gd name="connsiteY970" fmla="*/ 1572973 h 1572972"/>
              <a:gd name="connsiteX971" fmla="*/ 11105393 w 11218359"/>
              <a:gd name="connsiteY971" fmla="*/ 1572973 h 1572972"/>
              <a:gd name="connsiteX972" fmla="*/ 11116823 w 11218359"/>
              <a:gd name="connsiteY972" fmla="*/ 1572973 h 1572972"/>
              <a:gd name="connsiteX973" fmla="*/ 11128253 w 11218359"/>
              <a:gd name="connsiteY973" fmla="*/ 1572973 h 1572972"/>
              <a:gd name="connsiteX974" fmla="*/ 11139683 w 11218359"/>
              <a:gd name="connsiteY974" fmla="*/ 1572973 h 1572972"/>
              <a:gd name="connsiteX975" fmla="*/ 11151160 w 11218359"/>
              <a:gd name="connsiteY975" fmla="*/ 1572973 h 1572972"/>
              <a:gd name="connsiteX976" fmla="*/ 11162591 w 11218359"/>
              <a:gd name="connsiteY976" fmla="*/ 1572973 h 1572972"/>
              <a:gd name="connsiteX977" fmla="*/ 11174020 w 11218359"/>
              <a:gd name="connsiteY977" fmla="*/ 1572973 h 1572972"/>
              <a:gd name="connsiteX978" fmla="*/ 11185451 w 11218359"/>
              <a:gd name="connsiteY978" fmla="*/ 1572973 h 1572972"/>
              <a:gd name="connsiteX979" fmla="*/ 11196881 w 11218359"/>
              <a:gd name="connsiteY979" fmla="*/ 1572973 h 1572972"/>
              <a:gd name="connsiteX980" fmla="*/ 11208358 w 11218359"/>
              <a:gd name="connsiteY980" fmla="*/ 1572973 h 1572972"/>
              <a:gd name="connsiteX981" fmla="*/ 11218359 w 11218359"/>
              <a:gd name="connsiteY981" fmla="*/ 1572973 h 1572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72972">
                <a:moveTo>
                  <a:pt x="0" y="1572973"/>
                </a:moveTo>
                <a:lnTo>
                  <a:pt x="9149" y="1572973"/>
                </a:lnTo>
                <a:lnTo>
                  <a:pt x="20588" y="1572973"/>
                </a:lnTo>
                <a:lnTo>
                  <a:pt x="32028" y="1572973"/>
                </a:lnTo>
                <a:lnTo>
                  <a:pt x="43467" y="1572973"/>
                </a:lnTo>
                <a:lnTo>
                  <a:pt x="54907" y="1572973"/>
                </a:lnTo>
                <a:lnTo>
                  <a:pt x="66346" y="1572973"/>
                </a:lnTo>
                <a:lnTo>
                  <a:pt x="77786" y="1572973"/>
                </a:lnTo>
                <a:lnTo>
                  <a:pt x="89225" y="1572973"/>
                </a:lnTo>
                <a:lnTo>
                  <a:pt x="100665" y="1572973"/>
                </a:lnTo>
                <a:lnTo>
                  <a:pt x="112104" y="1572973"/>
                </a:lnTo>
                <a:lnTo>
                  <a:pt x="123544" y="1572973"/>
                </a:lnTo>
                <a:lnTo>
                  <a:pt x="134979" y="1572973"/>
                </a:lnTo>
                <a:lnTo>
                  <a:pt x="146423" y="1572973"/>
                </a:lnTo>
                <a:lnTo>
                  <a:pt x="157858" y="1572973"/>
                </a:lnTo>
                <a:lnTo>
                  <a:pt x="169297" y="1572973"/>
                </a:lnTo>
                <a:lnTo>
                  <a:pt x="180737" y="1572973"/>
                </a:lnTo>
                <a:lnTo>
                  <a:pt x="192176" y="1572973"/>
                </a:lnTo>
                <a:lnTo>
                  <a:pt x="203616" y="1572973"/>
                </a:lnTo>
                <a:lnTo>
                  <a:pt x="215055" y="1572973"/>
                </a:lnTo>
                <a:lnTo>
                  <a:pt x="226495" y="1572973"/>
                </a:lnTo>
                <a:lnTo>
                  <a:pt x="237935" y="1572973"/>
                </a:lnTo>
                <a:lnTo>
                  <a:pt x="249374" y="1572973"/>
                </a:lnTo>
                <a:lnTo>
                  <a:pt x="260814" y="1572973"/>
                </a:lnTo>
                <a:lnTo>
                  <a:pt x="272253" y="1572973"/>
                </a:lnTo>
                <a:lnTo>
                  <a:pt x="283693" y="1572973"/>
                </a:lnTo>
                <a:lnTo>
                  <a:pt x="295132" y="1572973"/>
                </a:lnTo>
                <a:lnTo>
                  <a:pt x="306572" y="1572973"/>
                </a:lnTo>
                <a:lnTo>
                  <a:pt x="318011" y="1572973"/>
                </a:lnTo>
                <a:lnTo>
                  <a:pt x="329451" y="1572973"/>
                </a:lnTo>
                <a:lnTo>
                  <a:pt x="340890" y="1572973"/>
                </a:lnTo>
                <a:lnTo>
                  <a:pt x="352330" y="1572973"/>
                </a:lnTo>
                <a:lnTo>
                  <a:pt x="363769" y="1572973"/>
                </a:lnTo>
                <a:lnTo>
                  <a:pt x="375209" y="1572973"/>
                </a:lnTo>
                <a:lnTo>
                  <a:pt x="386648" y="1572973"/>
                </a:lnTo>
                <a:lnTo>
                  <a:pt x="398088" y="1572973"/>
                </a:lnTo>
                <a:lnTo>
                  <a:pt x="409527" y="1572973"/>
                </a:lnTo>
                <a:lnTo>
                  <a:pt x="420967" y="1572973"/>
                </a:lnTo>
                <a:lnTo>
                  <a:pt x="432406" y="1572973"/>
                </a:lnTo>
                <a:lnTo>
                  <a:pt x="443846" y="1572973"/>
                </a:lnTo>
                <a:lnTo>
                  <a:pt x="455285" y="1572973"/>
                </a:lnTo>
                <a:lnTo>
                  <a:pt x="466725" y="1572973"/>
                </a:lnTo>
                <a:lnTo>
                  <a:pt x="478165" y="1572973"/>
                </a:lnTo>
                <a:lnTo>
                  <a:pt x="489604" y="1572973"/>
                </a:lnTo>
                <a:lnTo>
                  <a:pt x="501044" y="1572973"/>
                </a:lnTo>
                <a:lnTo>
                  <a:pt x="512483" y="1572973"/>
                </a:lnTo>
                <a:lnTo>
                  <a:pt x="523923" y="1572973"/>
                </a:lnTo>
                <a:lnTo>
                  <a:pt x="535362" y="1572973"/>
                </a:lnTo>
                <a:lnTo>
                  <a:pt x="546802" y="1572973"/>
                </a:lnTo>
                <a:lnTo>
                  <a:pt x="558241" y="1572973"/>
                </a:lnTo>
                <a:lnTo>
                  <a:pt x="569681" y="1572973"/>
                </a:lnTo>
                <a:lnTo>
                  <a:pt x="581120" y="1572973"/>
                </a:lnTo>
                <a:lnTo>
                  <a:pt x="592560" y="1572973"/>
                </a:lnTo>
                <a:lnTo>
                  <a:pt x="603999" y="1572973"/>
                </a:lnTo>
                <a:lnTo>
                  <a:pt x="615439" y="1572973"/>
                </a:lnTo>
                <a:lnTo>
                  <a:pt x="626878" y="1572973"/>
                </a:lnTo>
                <a:lnTo>
                  <a:pt x="638318" y="1572973"/>
                </a:lnTo>
                <a:lnTo>
                  <a:pt x="649757" y="1572973"/>
                </a:lnTo>
                <a:lnTo>
                  <a:pt x="661192" y="1572973"/>
                </a:lnTo>
                <a:lnTo>
                  <a:pt x="672632" y="1572973"/>
                </a:lnTo>
                <a:lnTo>
                  <a:pt x="684071" y="1572973"/>
                </a:lnTo>
                <a:lnTo>
                  <a:pt x="695511" y="1572973"/>
                </a:lnTo>
                <a:lnTo>
                  <a:pt x="706950" y="1572973"/>
                </a:lnTo>
                <a:lnTo>
                  <a:pt x="718390" y="1572973"/>
                </a:lnTo>
                <a:lnTo>
                  <a:pt x="729829" y="1572973"/>
                </a:lnTo>
                <a:lnTo>
                  <a:pt x="741269" y="1572973"/>
                </a:lnTo>
                <a:lnTo>
                  <a:pt x="752708" y="1572973"/>
                </a:lnTo>
                <a:lnTo>
                  <a:pt x="764148" y="1572973"/>
                </a:lnTo>
                <a:lnTo>
                  <a:pt x="775587" y="1572973"/>
                </a:lnTo>
                <a:lnTo>
                  <a:pt x="787027" y="1572973"/>
                </a:lnTo>
                <a:lnTo>
                  <a:pt x="798467" y="1572973"/>
                </a:lnTo>
                <a:lnTo>
                  <a:pt x="809906" y="1572973"/>
                </a:lnTo>
                <a:lnTo>
                  <a:pt x="821346" y="1572973"/>
                </a:lnTo>
                <a:lnTo>
                  <a:pt x="832785" y="1572973"/>
                </a:lnTo>
                <a:lnTo>
                  <a:pt x="844225" y="1572973"/>
                </a:lnTo>
                <a:lnTo>
                  <a:pt x="855664" y="1572973"/>
                </a:lnTo>
                <a:lnTo>
                  <a:pt x="867104" y="1572973"/>
                </a:lnTo>
                <a:lnTo>
                  <a:pt x="878543" y="1572973"/>
                </a:lnTo>
                <a:lnTo>
                  <a:pt x="889983" y="1572973"/>
                </a:lnTo>
                <a:lnTo>
                  <a:pt x="901422" y="1572973"/>
                </a:lnTo>
                <a:lnTo>
                  <a:pt x="912862" y="1572973"/>
                </a:lnTo>
                <a:lnTo>
                  <a:pt x="924301" y="1572973"/>
                </a:lnTo>
                <a:lnTo>
                  <a:pt x="935741" y="1572973"/>
                </a:lnTo>
                <a:lnTo>
                  <a:pt x="947180" y="1572973"/>
                </a:lnTo>
                <a:lnTo>
                  <a:pt x="958620" y="1572973"/>
                </a:lnTo>
                <a:lnTo>
                  <a:pt x="970059" y="1572973"/>
                </a:lnTo>
                <a:lnTo>
                  <a:pt x="981499" y="1572973"/>
                </a:lnTo>
                <a:lnTo>
                  <a:pt x="992938" y="1572973"/>
                </a:lnTo>
                <a:lnTo>
                  <a:pt x="1004378" y="1572973"/>
                </a:lnTo>
                <a:lnTo>
                  <a:pt x="1015818" y="1572973"/>
                </a:lnTo>
                <a:lnTo>
                  <a:pt x="1027257" y="1572973"/>
                </a:lnTo>
                <a:lnTo>
                  <a:pt x="1038697" y="1572973"/>
                </a:lnTo>
                <a:lnTo>
                  <a:pt x="1050136" y="1572973"/>
                </a:lnTo>
                <a:lnTo>
                  <a:pt x="1061576" y="1572973"/>
                </a:lnTo>
                <a:lnTo>
                  <a:pt x="1073015" y="1572973"/>
                </a:lnTo>
                <a:lnTo>
                  <a:pt x="1084455" y="1572973"/>
                </a:lnTo>
                <a:lnTo>
                  <a:pt x="1095894" y="1572973"/>
                </a:lnTo>
                <a:lnTo>
                  <a:pt x="1107334" y="1572973"/>
                </a:lnTo>
                <a:lnTo>
                  <a:pt x="1118773" y="1572973"/>
                </a:lnTo>
                <a:lnTo>
                  <a:pt x="1130213" y="1572973"/>
                </a:lnTo>
                <a:lnTo>
                  <a:pt x="1141652" y="1572973"/>
                </a:lnTo>
                <a:lnTo>
                  <a:pt x="1153092" y="1572973"/>
                </a:lnTo>
                <a:lnTo>
                  <a:pt x="1164531" y="1572973"/>
                </a:lnTo>
                <a:lnTo>
                  <a:pt x="1175971" y="1572973"/>
                </a:lnTo>
                <a:lnTo>
                  <a:pt x="1187406" y="1572973"/>
                </a:lnTo>
                <a:lnTo>
                  <a:pt x="1198845" y="1572973"/>
                </a:lnTo>
                <a:lnTo>
                  <a:pt x="1210285" y="1572973"/>
                </a:lnTo>
                <a:lnTo>
                  <a:pt x="1221724" y="1572973"/>
                </a:lnTo>
                <a:lnTo>
                  <a:pt x="1233164" y="1572973"/>
                </a:lnTo>
                <a:lnTo>
                  <a:pt x="1244603" y="1572973"/>
                </a:lnTo>
                <a:lnTo>
                  <a:pt x="1256043" y="1572973"/>
                </a:lnTo>
                <a:lnTo>
                  <a:pt x="1267482" y="1572973"/>
                </a:lnTo>
                <a:lnTo>
                  <a:pt x="1278922" y="1572973"/>
                </a:lnTo>
                <a:lnTo>
                  <a:pt x="1290361" y="1572973"/>
                </a:lnTo>
                <a:lnTo>
                  <a:pt x="1301801" y="1572973"/>
                </a:lnTo>
                <a:lnTo>
                  <a:pt x="1313240" y="1572973"/>
                </a:lnTo>
                <a:lnTo>
                  <a:pt x="1324680" y="1572973"/>
                </a:lnTo>
                <a:lnTo>
                  <a:pt x="1336120" y="1572973"/>
                </a:lnTo>
                <a:lnTo>
                  <a:pt x="1347559" y="1572973"/>
                </a:lnTo>
                <a:lnTo>
                  <a:pt x="1358999" y="1572973"/>
                </a:lnTo>
                <a:lnTo>
                  <a:pt x="1370438" y="1572973"/>
                </a:lnTo>
                <a:lnTo>
                  <a:pt x="1381878" y="1572973"/>
                </a:lnTo>
                <a:lnTo>
                  <a:pt x="1393317" y="1572973"/>
                </a:lnTo>
                <a:lnTo>
                  <a:pt x="1404757" y="1572973"/>
                </a:lnTo>
                <a:lnTo>
                  <a:pt x="1416196" y="1572973"/>
                </a:lnTo>
                <a:lnTo>
                  <a:pt x="1427636" y="1572973"/>
                </a:lnTo>
                <a:lnTo>
                  <a:pt x="1439075" y="1572973"/>
                </a:lnTo>
                <a:lnTo>
                  <a:pt x="1450515" y="1572973"/>
                </a:lnTo>
                <a:lnTo>
                  <a:pt x="1461954" y="1572973"/>
                </a:lnTo>
                <a:lnTo>
                  <a:pt x="1473394" y="1572973"/>
                </a:lnTo>
                <a:lnTo>
                  <a:pt x="1484833" y="1572973"/>
                </a:lnTo>
                <a:lnTo>
                  <a:pt x="1496273" y="1572973"/>
                </a:lnTo>
                <a:lnTo>
                  <a:pt x="1507712" y="1572973"/>
                </a:lnTo>
                <a:lnTo>
                  <a:pt x="1519152" y="1572973"/>
                </a:lnTo>
                <a:lnTo>
                  <a:pt x="1530591" y="1572973"/>
                </a:lnTo>
                <a:lnTo>
                  <a:pt x="1542031" y="1572973"/>
                </a:lnTo>
                <a:lnTo>
                  <a:pt x="1553471" y="1572973"/>
                </a:lnTo>
                <a:lnTo>
                  <a:pt x="1564910" y="1572973"/>
                </a:lnTo>
                <a:lnTo>
                  <a:pt x="1576349" y="1572973"/>
                </a:lnTo>
                <a:lnTo>
                  <a:pt x="1587789" y="1572973"/>
                </a:lnTo>
                <a:lnTo>
                  <a:pt x="1599229" y="1572973"/>
                </a:lnTo>
                <a:lnTo>
                  <a:pt x="1610668" y="1572973"/>
                </a:lnTo>
                <a:lnTo>
                  <a:pt x="1622107" y="1572973"/>
                </a:lnTo>
                <a:lnTo>
                  <a:pt x="1633547" y="1572973"/>
                </a:lnTo>
                <a:lnTo>
                  <a:pt x="1644987" y="1572973"/>
                </a:lnTo>
                <a:lnTo>
                  <a:pt x="1656426" y="1572973"/>
                </a:lnTo>
                <a:lnTo>
                  <a:pt x="1667866" y="1572973"/>
                </a:lnTo>
                <a:lnTo>
                  <a:pt x="1679305" y="1572973"/>
                </a:lnTo>
                <a:lnTo>
                  <a:pt x="1690745" y="1572973"/>
                </a:lnTo>
                <a:lnTo>
                  <a:pt x="1702184" y="1572973"/>
                </a:lnTo>
                <a:lnTo>
                  <a:pt x="1713619" y="1572973"/>
                </a:lnTo>
                <a:lnTo>
                  <a:pt x="1725063" y="1572973"/>
                </a:lnTo>
                <a:lnTo>
                  <a:pt x="1736498" y="1572973"/>
                </a:lnTo>
                <a:lnTo>
                  <a:pt x="1747938" y="1572973"/>
                </a:lnTo>
                <a:lnTo>
                  <a:pt x="1759377" y="1572973"/>
                </a:lnTo>
                <a:lnTo>
                  <a:pt x="1770817" y="1572973"/>
                </a:lnTo>
                <a:lnTo>
                  <a:pt x="1782256" y="1572973"/>
                </a:lnTo>
                <a:lnTo>
                  <a:pt x="1793696" y="1572973"/>
                </a:lnTo>
                <a:lnTo>
                  <a:pt x="1805135" y="1572973"/>
                </a:lnTo>
                <a:lnTo>
                  <a:pt x="1816575" y="1572973"/>
                </a:lnTo>
                <a:lnTo>
                  <a:pt x="1828014" y="1572973"/>
                </a:lnTo>
                <a:lnTo>
                  <a:pt x="1839454" y="1572973"/>
                </a:lnTo>
                <a:lnTo>
                  <a:pt x="1850893" y="1572973"/>
                </a:lnTo>
                <a:lnTo>
                  <a:pt x="1862333" y="1572973"/>
                </a:lnTo>
                <a:lnTo>
                  <a:pt x="1873772" y="1572973"/>
                </a:lnTo>
                <a:lnTo>
                  <a:pt x="1885212" y="1572973"/>
                </a:lnTo>
                <a:lnTo>
                  <a:pt x="1896651" y="1572973"/>
                </a:lnTo>
                <a:lnTo>
                  <a:pt x="1908091" y="1572973"/>
                </a:lnTo>
                <a:lnTo>
                  <a:pt x="1919531" y="1572973"/>
                </a:lnTo>
                <a:lnTo>
                  <a:pt x="1930970" y="1572973"/>
                </a:lnTo>
                <a:lnTo>
                  <a:pt x="1942409" y="1572973"/>
                </a:lnTo>
                <a:lnTo>
                  <a:pt x="1953849" y="1572973"/>
                </a:lnTo>
                <a:lnTo>
                  <a:pt x="1965289" y="1572973"/>
                </a:lnTo>
                <a:lnTo>
                  <a:pt x="1976728" y="1572973"/>
                </a:lnTo>
                <a:lnTo>
                  <a:pt x="1988168" y="1572973"/>
                </a:lnTo>
                <a:lnTo>
                  <a:pt x="1999607" y="1572973"/>
                </a:lnTo>
                <a:lnTo>
                  <a:pt x="2011047" y="1572973"/>
                </a:lnTo>
                <a:lnTo>
                  <a:pt x="2022486" y="1572973"/>
                </a:lnTo>
                <a:lnTo>
                  <a:pt x="2033926" y="1572973"/>
                </a:lnTo>
                <a:lnTo>
                  <a:pt x="2045365" y="1572973"/>
                </a:lnTo>
                <a:lnTo>
                  <a:pt x="2056805" y="1572973"/>
                </a:lnTo>
                <a:lnTo>
                  <a:pt x="2068244" y="1572973"/>
                </a:lnTo>
                <a:lnTo>
                  <a:pt x="2079684" y="1572973"/>
                </a:lnTo>
                <a:lnTo>
                  <a:pt x="2091123" y="1572973"/>
                </a:lnTo>
                <a:lnTo>
                  <a:pt x="2102563" y="1572973"/>
                </a:lnTo>
                <a:lnTo>
                  <a:pt x="2114002" y="1572973"/>
                </a:lnTo>
                <a:lnTo>
                  <a:pt x="2125442" y="1572973"/>
                </a:lnTo>
                <a:lnTo>
                  <a:pt x="2136882" y="1572973"/>
                </a:lnTo>
                <a:lnTo>
                  <a:pt x="2148321" y="1572973"/>
                </a:lnTo>
                <a:lnTo>
                  <a:pt x="2159760" y="1572973"/>
                </a:lnTo>
                <a:lnTo>
                  <a:pt x="2171200" y="1572973"/>
                </a:lnTo>
                <a:lnTo>
                  <a:pt x="2182640" y="1572973"/>
                </a:lnTo>
                <a:lnTo>
                  <a:pt x="2194079" y="1572973"/>
                </a:lnTo>
                <a:lnTo>
                  <a:pt x="2205519" y="1572973"/>
                </a:lnTo>
                <a:lnTo>
                  <a:pt x="2216958" y="1572973"/>
                </a:lnTo>
                <a:lnTo>
                  <a:pt x="2228393" y="1572973"/>
                </a:lnTo>
                <a:lnTo>
                  <a:pt x="2239837" y="1572973"/>
                </a:lnTo>
                <a:lnTo>
                  <a:pt x="2251272" y="1572973"/>
                </a:lnTo>
                <a:lnTo>
                  <a:pt x="2262716" y="1572973"/>
                </a:lnTo>
                <a:lnTo>
                  <a:pt x="2274151" y="1572973"/>
                </a:lnTo>
                <a:lnTo>
                  <a:pt x="2285591" y="1572973"/>
                </a:lnTo>
                <a:lnTo>
                  <a:pt x="2297030" y="1572973"/>
                </a:lnTo>
                <a:lnTo>
                  <a:pt x="2308470" y="1572973"/>
                </a:lnTo>
                <a:lnTo>
                  <a:pt x="2319909" y="1572973"/>
                </a:lnTo>
                <a:lnTo>
                  <a:pt x="2331349" y="1572973"/>
                </a:lnTo>
                <a:lnTo>
                  <a:pt x="2342788" y="1572973"/>
                </a:lnTo>
                <a:lnTo>
                  <a:pt x="2354228" y="1572973"/>
                </a:lnTo>
                <a:lnTo>
                  <a:pt x="2365667" y="1572973"/>
                </a:lnTo>
                <a:lnTo>
                  <a:pt x="2377107" y="1572973"/>
                </a:lnTo>
                <a:lnTo>
                  <a:pt x="2388546" y="1572973"/>
                </a:lnTo>
                <a:lnTo>
                  <a:pt x="2399986" y="1572973"/>
                </a:lnTo>
                <a:lnTo>
                  <a:pt x="2411425" y="1572973"/>
                </a:lnTo>
                <a:lnTo>
                  <a:pt x="2422865" y="1572973"/>
                </a:lnTo>
                <a:lnTo>
                  <a:pt x="2434304" y="1572973"/>
                </a:lnTo>
                <a:lnTo>
                  <a:pt x="2445744" y="1572973"/>
                </a:lnTo>
                <a:lnTo>
                  <a:pt x="2457184" y="1572973"/>
                </a:lnTo>
                <a:lnTo>
                  <a:pt x="2468623" y="1572973"/>
                </a:lnTo>
                <a:lnTo>
                  <a:pt x="2480062" y="1572973"/>
                </a:lnTo>
                <a:lnTo>
                  <a:pt x="2491502" y="1572973"/>
                </a:lnTo>
                <a:lnTo>
                  <a:pt x="2502942" y="1572973"/>
                </a:lnTo>
                <a:lnTo>
                  <a:pt x="2514381" y="1572973"/>
                </a:lnTo>
                <a:lnTo>
                  <a:pt x="2525821" y="1572973"/>
                </a:lnTo>
                <a:lnTo>
                  <a:pt x="2537260" y="1572973"/>
                </a:lnTo>
                <a:lnTo>
                  <a:pt x="2548700" y="1572973"/>
                </a:lnTo>
                <a:lnTo>
                  <a:pt x="2560139" y="1572973"/>
                </a:lnTo>
                <a:lnTo>
                  <a:pt x="2571579" y="1572973"/>
                </a:lnTo>
                <a:lnTo>
                  <a:pt x="2583018" y="1572973"/>
                </a:lnTo>
                <a:lnTo>
                  <a:pt x="2594458" y="1572973"/>
                </a:lnTo>
                <a:lnTo>
                  <a:pt x="2605897" y="1572973"/>
                </a:lnTo>
                <a:lnTo>
                  <a:pt x="2617337" y="1572973"/>
                </a:lnTo>
                <a:lnTo>
                  <a:pt x="2628776" y="1572973"/>
                </a:lnTo>
                <a:lnTo>
                  <a:pt x="2640216" y="1572973"/>
                </a:lnTo>
                <a:lnTo>
                  <a:pt x="2651655" y="1572973"/>
                </a:lnTo>
                <a:lnTo>
                  <a:pt x="2663095" y="1572973"/>
                </a:lnTo>
                <a:lnTo>
                  <a:pt x="2674535" y="1572973"/>
                </a:lnTo>
                <a:lnTo>
                  <a:pt x="2685974" y="1572973"/>
                </a:lnTo>
                <a:lnTo>
                  <a:pt x="2697413" y="1572973"/>
                </a:lnTo>
                <a:lnTo>
                  <a:pt x="2708853" y="1572973"/>
                </a:lnTo>
                <a:lnTo>
                  <a:pt x="2720293" y="1572973"/>
                </a:lnTo>
                <a:lnTo>
                  <a:pt x="2731727" y="1572973"/>
                </a:lnTo>
                <a:lnTo>
                  <a:pt x="2743172" y="1572973"/>
                </a:lnTo>
                <a:lnTo>
                  <a:pt x="2754611" y="1572973"/>
                </a:lnTo>
                <a:lnTo>
                  <a:pt x="2766046" y="1572973"/>
                </a:lnTo>
                <a:lnTo>
                  <a:pt x="2777490" y="1572973"/>
                </a:lnTo>
                <a:lnTo>
                  <a:pt x="2788925" y="1572973"/>
                </a:lnTo>
                <a:lnTo>
                  <a:pt x="2800364" y="1572973"/>
                </a:lnTo>
                <a:lnTo>
                  <a:pt x="2811804" y="1572973"/>
                </a:lnTo>
                <a:lnTo>
                  <a:pt x="2823243" y="1572973"/>
                </a:lnTo>
                <a:lnTo>
                  <a:pt x="2834683" y="1572973"/>
                </a:lnTo>
                <a:lnTo>
                  <a:pt x="2846123" y="1572973"/>
                </a:lnTo>
                <a:lnTo>
                  <a:pt x="2857562" y="1572973"/>
                </a:lnTo>
                <a:lnTo>
                  <a:pt x="2869001" y="1572973"/>
                </a:lnTo>
                <a:lnTo>
                  <a:pt x="2880441" y="1572973"/>
                </a:lnTo>
                <a:lnTo>
                  <a:pt x="2891881" y="1572973"/>
                </a:lnTo>
                <a:lnTo>
                  <a:pt x="2903320" y="1572973"/>
                </a:lnTo>
                <a:lnTo>
                  <a:pt x="2914760" y="1572973"/>
                </a:lnTo>
                <a:lnTo>
                  <a:pt x="2926199" y="1572973"/>
                </a:lnTo>
                <a:lnTo>
                  <a:pt x="2937639" y="1572973"/>
                </a:lnTo>
                <a:lnTo>
                  <a:pt x="2949078" y="1572973"/>
                </a:lnTo>
                <a:lnTo>
                  <a:pt x="2960518" y="1572973"/>
                </a:lnTo>
                <a:lnTo>
                  <a:pt x="2971957" y="1572973"/>
                </a:lnTo>
                <a:lnTo>
                  <a:pt x="2983397" y="1572973"/>
                </a:lnTo>
                <a:lnTo>
                  <a:pt x="2994837" y="1572973"/>
                </a:lnTo>
                <a:lnTo>
                  <a:pt x="3006276" y="1572973"/>
                </a:lnTo>
                <a:lnTo>
                  <a:pt x="3017715" y="1572973"/>
                </a:lnTo>
                <a:lnTo>
                  <a:pt x="3029155" y="1572973"/>
                </a:lnTo>
                <a:lnTo>
                  <a:pt x="3040594" y="1572973"/>
                </a:lnTo>
                <a:lnTo>
                  <a:pt x="3052034" y="1572973"/>
                </a:lnTo>
                <a:lnTo>
                  <a:pt x="3063474" y="1572973"/>
                </a:lnTo>
                <a:lnTo>
                  <a:pt x="3074913" y="1572973"/>
                </a:lnTo>
                <a:lnTo>
                  <a:pt x="3086352" y="1572973"/>
                </a:lnTo>
                <a:lnTo>
                  <a:pt x="3097792" y="1572973"/>
                </a:lnTo>
                <a:lnTo>
                  <a:pt x="3109232" y="1572973"/>
                </a:lnTo>
                <a:lnTo>
                  <a:pt x="3120671" y="1572973"/>
                </a:lnTo>
                <a:lnTo>
                  <a:pt x="3132111" y="1572973"/>
                </a:lnTo>
                <a:lnTo>
                  <a:pt x="3143550" y="1572973"/>
                </a:lnTo>
                <a:lnTo>
                  <a:pt x="3154990" y="1572973"/>
                </a:lnTo>
                <a:lnTo>
                  <a:pt x="3166429" y="1572973"/>
                </a:lnTo>
                <a:lnTo>
                  <a:pt x="3177869" y="1572973"/>
                </a:lnTo>
                <a:lnTo>
                  <a:pt x="3189308" y="1572973"/>
                </a:lnTo>
                <a:lnTo>
                  <a:pt x="3200748" y="1572973"/>
                </a:lnTo>
                <a:lnTo>
                  <a:pt x="3212187" y="1572973"/>
                </a:lnTo>
                <a:lnTo>
                  <a:pt x="3223627" y="1572973"/>
                </a:lnTo>
                <a:lnTo>
                  <a:pt x="3235066" y="1572973"/>
                </a:lnTo>
                <a:lnTo>
                  <a:pt x="3246501" y="1572973"/>
                </a:lnTo>
                <a:lnTo>
                  <a:pt x="3257945" y="1572973"/>
                </a:lnTo>
                <a:lnTo>
                  <a:pt x="3269385" y="1572973"/>
                </a:lnTo>
                <a:lnTo>
                  <a:pt x="3280825" y="1572973"/>
                </a:lnTo>
                <a:lnTo>
                  <a:pt x="3292264" y="1572973"/>
                </a:lnTo>
                <a:lnTo>
                  <a:pt x="3303699" y="1572973"/>
                </a:lnTo>
                <a:lnTo>
                  <a:pt x="3315143" y="1572973"/>
                </a:lnTo>
                <a:lnTo>
                  <a:pt x="3326578" y="1572973"/>
                </a:lnTo>
                <a:lnTo>
                  <a:pt x="3338017" y="1572973"/>
                </a:lnTo>
                <a:lnTo>
                  <a:pt x="3349457" y="1572973"/>
                </a:lnTo>
                <a:lnTo>
                  <a:pt x="3360896" y="1572973"/>
                </a:lnTo>
                <a:lnTo>
                  <a:pt x="3372336" y="1572973"/>
                </a:lnTo>
                <a:lnTo>
                  <a:pt x="3383776" y="1572973"/>
                </a:lnTo>
                <a:lnTo>
                  <a:pt x="3395215" y="1572973"/>
                </a:lnTo>
                <a:lnTo>
                  <a:pt x="3406654" y="1572973"/>
                </a:lnTo>
                <a:lnTo>
                  <a:pt x="3418094" y="1572973"/>
                </a:lnTo>
                <a:lnTo>
                  <a:pt x="3429534" y="1572973"/>
                </a:lnTo>
                <a:lnTo>
                  <a:pt x="3440973" y="1572973"/>
                </a:lnTo>
                <a:lnTo>
                  <a:pt x="3452413" y="1572973"/>
                </a:lnTo>
                <a:lnTo>
                  <a:pt x="3463852" y="1572973"/>
                </a:lnTo>
                <a:lnTo>
                  <a:pt x="3475292" y="1572973"/>
                </a:lnTo>
                <a:lnTo>
                  <a:pt x="3486731" y="1572973"/>
                </a:lnTo>
                <a:lnTo>
                  <a:pt x="3498171" y="1572973"/>
                </a:lnTo>
                <a:lnTo>
                  <a:pt x="3509610" y="1572973"/>
                </a:lnTo>
                <a:lnTo>
                  <a:pt x="3521050" y="1572973"/>
                </a:lnTo>
                <a:lnTo>
                  <a:pt x="3532489" y="1572973"/>
                </a:lnTo>
                <a:lnTo>
                  <a:pt x="3543929" y="1572973"/>
                </a:lnTo>
                <a:lnTo>
                  <a:pt x="3555368" y="1572973"/>
                </a:lnTo>
                <a:lnTo>
                  <a:pt x="3566808" y="1572973"/>
                </a:lnTo>
                <a:lnTo>
                  <a:pt x="3578247" y="1572973"/>
                </a:lnTo>
                <a:lnTo>
                  <a:pt x="3589687" y="1572973"/>
                </a:lnTo>
                <a:lnTo>
                  <a:pt x="3601127" y="1572973"/>
                </a:lnTo>
                <a:lnTo>
                  <a:pt x="3612566" y="1572973"/>
                </a:lnTo>
                <a:lnTo>
                  <a:pt x="3624005" y="1572973"/>
                </a:lnTo>
                <a:lnTo>
                  <a:pt x="3635445" y="1572973"/>
                </a:lnTo>
                <a:lnTo>
                  <a:pt x="3646885" y="1572973"/>
                </a:lnTo>
                <a:lnTo>
                  <a:pt x="3658324" y="1572973"/>
                </a:lnTo>
                <a:lnTo>
                  <a:pt x="3669764" y="1572973"/>
                </a:lnTo>
                <a:lnTo>
                  <a:pt x="3681203" y="1572973"/>
                </a:lnTo>
                <a:lnTo>
                  <a:pt x="3692643" y="1572973"/>
                </a:lnTo>
                <a:lnTo>
                  <a:pt x="3704082" y="1572973"/>
                </a:lnTo>
                <a:lnTo>
                  <a:pt x="3715522" y="1572973"/>
                </a:lnTo>
                <a:lnTo>
                  <a:pt x="3726961" y="1572973"/>
                </a:lnTo>
                <a:lnTo>
                  <a:pt x="3738401" y="1572973"/>
                </a:lnTo>
                <a:lnTo>
                  <a:pt x="3749840" y="1572973"/>
                </a:lnTo>
                <a:lnTo>
                  <a:pt x="3761280" y="1572973"/>
                </a:lnTo>
                <a:lnTo>
                  <a:pt x="3772719" y="1572973"/>
                </a:lnTo>
                <a:lnTo>
                  <a:pt x="3784154" y="1572973"/>
                </a:lnTo>
                <a:lnTo>
                  <a:pt x="3795598" y="1572973"/>
                </a:lnTo>
                <a:lnTo>
                  <a:pt x="3807033" y="1572973"/>
                </a:lnTo>
                <a:lnTo>
                  <a:pt x="3818473" y="1572973"/>
                </a:lnTo>
                <a:lnTo>
                  <a:pt x="3829917" y="1572973"/>
                </a:lnTo>
                <a:lnTo>
                  <a:pt x="3841352" y="1572973"/>
                </a:lnTo>
                <a:lnTo>
                  <a:pt x="3852791" y="1572973"/>
                </a:lnTo>
                <a:lnTo>
                  <a:pt x="3864231" y="1572973"/>
                </a:lnTo>
                <a:lnTo>
                  <a:pt x="3875670" y="1572973"/>
                </a:lnTo>
                <a:lnTo>
                  <a:pt x="3887110" y="563385"/>
                </a:lnTo>
                <a:lnTo>
                  <a:pt x="3898549" y="286950"/>
                </a:lnTo>
                <a:lnTo>
                  <a:pt x="3909989" y="452209"/>
                </a:lnTo>
                <a:lnTo>
                  <a:pt x="3921447" y="630988"/>
                </a:lnTo>
                <a:lnTo>
                  <a:pt x="3932878" y="597937"/>
                </a:lnTo>
                <a:lnTo>
                  <a:pt x="3944307" y="198310"/>
                </a:lnTo>
                <a:lnTo>
                  <a:pt x="3955737" y="0"/>
                </a:lnTo>
                <a:lnTo>
                  <a:pt x="3967167" y="178779"/>
                </a:lnTo>
                <a:lnTo>
                  <a:pt x="3978645" y="198310"/>
                </a:lnTo>
                <a:lnTo>
                  <a:pt x="3990075" y="329017"/>
                </a:lnTo>
                <a:lnTo>
                  <a:pt x="4001505" y="624983"/>
                </a:lnTo>
                <a:lnTo>
                  <a:pt x="4012935" y="716623"/>
                </a:lnTo>
                <a:lnTo>
                  <a:pt x="4024365" y="115681"/>
                </a:lnTo>
                <a:lnTo>
                  <a:pt x="4035843" y="624983"/>
                </a:lnTo>
                <a:lnTo>
                  <a:pt x="4047273" y="1559452"/>
                </a:lnTo>
                <a:lnTo>
                  <a:pt x="4058702" y="1569968"/>
                </a:lnTo>
                <a:lnTo>
                  <a:pt x="4070133" y="1571473"/>
                </a:lnTo>
                <a:lnTo>
                  <a:pt x="4081563" y="1572973"/>
                </a:lnTo>
                <a:lnTo>
                  <a:pt x="4093040" y="1572973"/>
                </a:lnTo>
                <a:lnTo>
                  <a:pt x="4104471" y="1572973"/>
                </a:lnTo>
                <a:lnTo>
                  <a:pt x="4115900" y="1572973"/>
                </a:lnTo>
                <a:lnTo>
                  <a:pt x="4127330" y="1572973"/>
                </a:lnTo>
                <a:lnTo>
                  <a:pt x="4138760" y="1572973"/>
                </a:lnTo>
                <a:lnTo>
                  <a:pt x="4150238" y="1572973"/>
                </a:lnTo>
                <a:lnTo>
                  <a:pt x="4161668" y="1571473"/>
                </a:lnTo>
                <a:lnTo>
                  <a:pt x="4173098" y="1572973"/>
                </a:lnTo>
                <a:lnTo>
                  <a:pt x="4184528" y="1572973"/>
                </a:lnTo>
                <a:lnTo>
                  <a:pt x="4195958" y="1572973"/>
                </a:lnTo>
                <a:lnTo>
                  <a:pt x="4207436" y="1572973"/>
                </a:lnTo>
                <a:lnTo>
                  <a:pt x="4218865" y="1572973"/>
                </a:lnTo>
                <a:lnTo>
                  <a:pt x="4230296" y="1572973"/>
                </a:lnTo>
                <a:lnTo>
                  <a:pt x="4241726" y="1572973"/>
                </a:lnTo>
                <a:lnTo>
                  <a:pt x="4253156" y="1572973"/>
                </a:lnTo>
                <a:lnTo>
                  <a:pt x="4264634" y="1572973"/>
                </a:lnTo>
                <a:lnTo>
                  <a:pt x="4276063" y="1572973"/>
                </a:lnTo>
                <a:lnTo>
                  <a:pt x="4287493" y="1572973"/>
                </a:lnTo>
                <a:lnTo>
                  <a:pt x="4298923" y="1572973"/>
                </a:lnTo>
                <a:lnTo>
                  <a:pt x="4310353" y="1572973"/>
                </a:lnTo>
                <a:lnTo>
                  <a:pt x="4321831" y="1572973"/>
                </a:lnTo>
                <a:lnTo>
                  <a:pt x="4333261" y="1572973"/>
                </a:lnTo>
                <a:lnTo>
                  <a:pt x="4344691" y="1572973"/>
                </a:lnTo>
                <a:lnTo>
                  <a:pt x="4356121" y="1572973"/>
                </a:lnTo>
                <a:lnTo>
                  <a:pt x="4367551" y="1572973"/>
                </a:lnTo>
                <a:lnTo>
                  <a:pt x="4379028" y="1572973"/>
                </a:lnTo>
                <a:lnTo>
                  <a:pt x="4390458" y="1572973"/>
                </a:lnTo>
                <a:lnTo>
                  <a:pt x="4401889" y="1572973"/>
                </a:lnTo>
                <a:lnTo>
                  <a:pt x="4413319" y="1572973"/>
                </a:lnTo>
                <a:lnTo>
                  <a:pt x="4424749" y="1572973"/>
                </a:lnTo>
                <a:lnTo>
                  <a:pt x="4436226" y="1572973"/>
                </a:lnTo>
                <a:lnTo>
                  <a:pt x="4447656" y="1572973"/>
                </a:lnTo>
                <a:lnTo>
                  <a:pt x="4459086" y="1572973"/>
                </a:lnTo>
                <a:lnTo>
                  <a:pt x="4470516" y="1572973"/>
                </a:lnTo>
                <a:lnTo>
                  <a:pt x="4481946" y="1572973"/>
                </a:lnTo>
                <a:lnTo>
                  <a:pt x="4493424" y="1572973"/>
                </a:lnTo>
                <a:lnTo>
                  <a:pt x="4504854" y="1572973"/>
                </a:lnTo>
                <a:lnTo>
                  <a:pt x="4516284" y="1572973"/>
                </a:lnTo>
                <a:lnTo>
                  <a:pt x="4527714" y="1572973"/>
                </a:lnTo>
                <a:lnTo>
                  <a:pt x="4539144" y="1572973"/>
                </a:lnTo>
                <a:lnTo>
                  <a:pt x="4550621" y="1572973"/>
                </a:lnTo>
                <a:lnTo>
                  <a:pt x="4562051" y="1572973"/>
                </a:lnTo>
                <a:lnTo>
                  <a:pt x="4573482" y="1572973"/>
                </a:lnTo>
                <a:lnTo>
                  <a:pt x="4584912" y="1572973"/>
                </a:lnTo>
                <a:lnTo>
                  <a:pt x="4596341" y="1572973"/>
                </a:lnTo>
                <a:lnTo>
                  <a:pt x="4607771" y="1572973"/>
                </a:lnTo>
                <a:lnTo>
                  <a:pt x="4619249" y="1572973"/>
                </a:lnTo>
                <a:lnTo>
                  <a:pt x="4630679" y="1572973"/>
                </a:lnTo>
                <a:lnTo>
                  <a:pt x="4642109" y="1572973"/>
                </a:lnTo>
                <a:lnTo>
                  <a:pt x="4653539" y="1572973"/>
                </a:lnTo>
                <a:lnTo>
                  <a:pt x="4664969" y="1572973"/>
                </a:lnTo>
                <a:lnTo>
                  <a:pt x="4676447" y="1572973"/>
                </a:lnTo>
                <a:lnTo>
                  <a:pt x="4687877" y="1572973"/>
                </a:lnTo>
                <a:lnTo>
                  <a:pt x="4699306" y="1572973"/>
                </a:lnTo>
                <a:lnTo>
                  <a:pt x="4710737" y="1572973"/>
                </a:lnTo>
                <a:lnTo>
                  <a:pt x="4722167" y="1572973"/>
                </a:lnTo>
                <a:lnTo>
                  <a:pt x="4733644" y="1572973"/>
                </a:lnTo>
                <a:lnTo>
                  <a:pt x="4745075" y="1572973"/>
                </a:lnTo>
                <a:lnTo>
                  <a:pt x="4756504" y="1572973"/>
                </a:lnTo>
                <a:lnTo>
                  <a:pt x="4767934" y="1572973"/>
                </a:lnTo>
                <a:lnTo>
                  <a:pt x="4779364" y="1572973"/>
                </a:lnTo>
                <a:lnTo>
                  <a:pt x="4790842" y="1572973"/>
                </a:lnTo>
                <a:lnTo>
                  <a:pt x="4802272" y="1572973"/>
                </a:lnTo>
                <a:lnTo>
                  <a:pt x="4813702" y="1572973"/>
                </a:lnTo>
                <a:lnTo>
                  <a:pt x="4825132" y="1572973"/>
                </a:lnTo>
                <a:lnTo>
                  <a:pt x="4836562" y="1572973"/>
                </a:lnTo>
                <a:lnTo>
                  <a:pt x="4848040" y="1572973"/>
                </a:lnTo>
                <a:lnTo>
                  <a:pt x="4859469" y="1572973"/>
                </a:lnTo>
                <a:lnTo>
                  <a:pt x="4870899" y="1572973"/>
                </a:lnTo>
                <a:lnTo>
                  <a:pt x="4882330" y="1572973"/>
                </a:lnTo>
                <a:lnTo>
                  <a:pt x="4893760" y="1572973"/>
                </a:lnTo>
                <a:lnTo>
                  <a:pt x="4905237" y="1572973"/>
                </a:lnTo>
                <a:lnTo>
                  <a:pt x="4916667" y="1572973"/>
                </a:lnTo>
                <a:lnTo>
                  <a:pt x="4928097" y="1572973"/>
                </a:lnTo>
                <a:lnTo>
                  <a:pt x="4939527" y="1572973"/>
                </a:lnTo>
                <a:lnTo>
                  <a:pt x="4950957" y="1572973"/>
                </a:lnTo>
                <a:lnTo>
                  <a:pt x="4962435" y="1572973"/>
                </a:lnTo>
                <a:lnTo>
                  <a:pt x="4973865" y="1572973"/>
                </a:lnTo>
                <a:lnTo>
                  <a:pt x="4985295" y="1572973"/>
                </a:lnTo>
                <a:lnTo>
                  <a:pt x="4996725" y="1572973"/>
                </a:lnTo>
                <a:lnTo>
                  <a:pt x="5008155" y="1572973"/>
                </a:lnTo>
                <a:lnTo>
                  <a:pt x="5019632" y="1572973"/>
                </a:lnTo>
                <a:lnTo>
                  <a:pt x="5031062" y="1572973"/>
                </a:lnTo>
                <a:lnTo>
                  <a:pt x="5042492" y="1572973"/>
                </a:lnTo>
                <a:lnTo>
                  <a:pt x="5053923" y="1572973"/>
                </a:lnTo>
                <a:lnTo>
                  <a:pt x="5065353" y="1572973"/>
                </a:lnTo>
                <a:lnTo>
                  <a:pt x="5076830" y="1572973"/>
                </a:lnTo>
                <a:lnTo>
                  <a:pt x="5088260" y="1572973"/>
                </a:lnTo>
                <a:lnTo>
                  <a:pt x="5099690" y="1572973"/>
                </a:lnTo>
                <a:lnTo>
                  <a:pt x="5111120" y="1572973"/>
                </a:lnTo>
                <a:lnTo>
                  <a:pt x="5122550" y="1572973"/>
                </a:lnTo>
                <a:lnTo>
                  <a:pt x="5134028" y="1572973"/>
                </a:lnTo>
                <a:lnTo>
                  <a:pt x="5145458" y="1572973"/>
                </a:lnTo>
                <a:lnTo>
                  <a:pt x="5156888" y="1572973"/>
                </a:lnTo>
                <a:lnTo>
                  <a:pt x="5168318" y="1572973"/>
                </a:lnTo>
                <a:lnTo>
                  <a:pt x="5179747" y="1572973"/>
                </a:lnTo>
                <a:lnTo>
                  <a:pt x="5191225" y="1572973"/>
                </a:lnTo>
                <a:lnTo>
                  <a:pt x="5202655" y="1572973"/>
                </a:lnTo>
                <a:lnTo>
                  <a:pt x="5214085" y="1572973"/>
                </a:lnTo>
                <a:lnTo>
                  <a:pt x="5225515" y="1572973"/>
                </a:lnTo>
                <a:lnTo>
                  <a:pt x="5236945" y="1572973"/>
                </a:lnTo>
                <a:lnTo>
                  <a:pt x="5248423" y="1572973"/>
                </a:lnTo>
                <a:lnTo>
                  <a:pt x="5259853" y="1572973"/>
                </a:lnTo>
                <a:lnTo>
                  <a:pt x="5271283" y="1572973"/>
                </a:lnTo>
                <a:lnTo>
                  <a:pt x="5282713" y="1571473"/>
                </a:lnTo>
                <a:lnTo>
                  <a:pt x="5294143" y="1572973"/>
                </a:lnTo>
                <a:lnTo>
                  <a:pt x="5305621" y="1572973"/>
                </a:lnTo>
                <a:lnTo>
                  <a:pt x="5317051" y="1572973"/>
                </a:lnTo>
                <a:lnTo>
                  <a:pt x="5328481" y="1572973"/>
                </a:lnTo>
                <a:lnTo>
                  <a:pt x="5339910" y="1572973"/>
                </a:lnTo>
                <a:lnTo>
                  <a:pt x="5351340" y="1572973"/>
                </a:lnTo>
                <a:lnTo>
                  <a:pt x="5362818" y="1572973"/>
                </a:lnTo>
                <a:lnTo>
                  <a:pt x="5374248" y="1572973"/>
                </a:lnTo>
                <a:lnTo>
                  <a:pt x="5385678" y="1572973"/>
                </a:lnTo>
                <a:lnTo>
                  <a:pt x="5397108" y="1572973"/>
                </a:lnTo>
                <a:lnTo>
                  <a:pt x="5408538" y="1572973"/>
                </a:lnTo>
                <a:lnTo>
                  <a:pt x="5420016" y="1572973"/>
                </a:lnTo>
                <a:lnTo>
                  <a:pt x="5431446" y="1572973"/>
                </a:lnTo>
                <a:lnTo>
                  <a:pt x="5442876" y="1572973"/>
                </a:lnTo>
                <a:lnTo>
                  <a:pt x="5454306" y="1572973"/>
                </a:lnTo>
                <a:lnTo>
                  <a:pt x="5465736" y="1572973"/>
                </a:lnTo>
                <a:lnTo>
                  <a:pt x="5477214" y="1572973"/>
                </a:lnTo>
                <a:lnTo>
                  <a:pt x="5488643" y="1572973"/>
                </a:lnTo>
                <a:lnTo>
                  <a:pt x="5500073" y="1572973"/>
                </a:lnTo>
                <a:lnTo>
                  <a:pt x="5511503" y="1572973"/>
                </a:lnTo>
                <a:lnTo>
                  <a:pt x="5522933" y="1572973"/>
                </a:lnTo>
                <a:lnTo>
                  <a:pt x="5534411" y="1572973"/>
                </a:lnTo>
                <a:lnTo>
                  <a:pt x="5545841" y="1572973"/>
                </a:lnTo>
                <a:lnTo>
                  <a:pt x="5557271" y="1572973"/>
                </a:lnTo>
                <a:lnTo>
                  <a:pt x="5568701" y="1572973"/>
                </a:lnTo>
                <a:lnTo>
                  <a:pt x="5580131" y="1572973"/>
                </a:lnTo>
                <a:lnTo>
                  <a:pt x="5591609" y="1572973"/>
                </a:lnTo>
                <a:lnTo>
                  <a:pt x="5603038" y="1572973"/>
                </a:lnTo>
                <a:lnTo>
                  <a:pt x="5614469" y="1572973"/>
                </a:lnTo>
                <a:lnTo>
                  <a:pt x="5625899" y="1572973"/>
                </a:lnTo>
                <a:lnTo>
                  <a:pt x="5637329" y="1572973"/>
                </a:lnTo>
                <a:lnTo>
                  <a:pt x="5648759" y="1572973"/>
                </a:lnTo>
                <a:lnTo>
                  <a:pt x="5660236" y="1572973"/>
                </a:lnTo>
                <a:lnTo>
                  <a:pt x="5671666" y="1572973"/>
                </a:lnTo>
                <a:lnTo>
                  <a:pt x="5683096" y="1572973"/>
                </a:lnTo>
                <a:lnTo>
                  <a:pt x="5694526" y="1572973"/>
                </a:lnTo>
                <a:lnTo>
                  <a:pt x="5705956" y="1572973"/>
                </a:lnTo>
                <a:lnTo>
                  <a:pt x="5717434" y="1572973"/>
                </a:lnTo>
                <a:lnTo>
                  <a:pt x="5728864" y="1572973"/>
                </a:lnTo>
                <a:lnTo>
                  <a:pt x="5740294" y="1572973"/>
                </a:lnTo>
                <a:lnTo>
                  <a:pt x="5751724" y="1572973"/>
                </a:lnTo>
                <a:lnTo>
                  <a:pt x="5763154" y="1572973"/>
                </a:lnTo>
                <a:lnTo>
                  <a:pt x="5774631" y="1572973"/>
                </a:lnTo>
                <a:lnTo>
                  <a:pt x="5786062" y="1572973"/>
                </a:lnTo>
                <a:lnTo>
                  <a:pt x="5797492" y="1572973"/>
                </a:lnTo>
                <a:lnTo>
                  <a:pt x="5808921" y="1572973"/>
                </a:lnTo>
                <a:lnTo>
                  <a:pt x="5820351" y="1572973"/>
                </a:lnTo>
                <a:lnTo>
                  <a:pt x="5831829" y="1572973"/>
                </a:lnTo>
                <a:lnTo>
                  <a:pt x="5843259" y="1572973"/>
                </a:lnTo>
                <a:lnTo>
                  <a:pt x="5854689" y="1572973"/>
                </a:lnTo>
                <a:lnTo>
                  <a:pt x="5866119" y="1572973"/>
                </a:lnTo>
                <a:lnTo>
                  <a:pt x="5877549" y="1572973"/>
                </a:lnTo>
                <a:lnTo>
                  <a:pt x="5889027" y="1572973"/>
                </a:lnTo>
                <a:lnTo>
                  <a:pt x="5900457" y="1572973"/>
                </a:lnTo>
                <a:lnTo>
                  <a:pt x="5911887" y="1572973"/>
                </a:lnTo>
                <a:lnTo>
                  <a:pt x="5923317" y="1572973"/>
                </a:lnTo>
                <a:lnTo>
                  <a:pt x="5934747" y="1572973"/>
                </a:lnTo>
                <a:lnTo>
                  <a:pt x="5946225" y="1572973"/>
                </a:lnTo>
                <a:lnTo>
                  <a:pt x="5957655" y="1572973"/>
                </a:lnTo>
                <a:lnTo>
                  <a:pt x="5969084" y="1572973"/>
                </a:lnTo>
                <a:lnTo>
                  <a:pt x="5980514" y="1572973"/>
                </a:lnTo>
                <a:lnTo>
                  <a:pt x="5991944" y="1572973"/>
                </a:lnTo>
                <a:lnTo>
                  <a:pt x="6003422" y="1572973"/>
                </a:lnTo>
                <a:lnTo>
                  <a:pt x="6014852" y="1572973"/>
                </a:lnTo>
                <a:lnTo>
                  <a:pt x="6026282" y="1572973"/>
                </a:lnTo>
                <a:lnTo>
                  <a:pt x="6037712" y="1572973"/>
                </a:lnTo>
                <a:lnTo>
                  <a:pt x="6049142" y="1572973"/>
                </a:lnTo>
                <a:lnTo>
                  <a:pt x="6060620" y="1572973"/>
                </a:lnTo>
                <a:lnTo>
                  <a:pt x="6072049" y="1572973"/>
                </a:lnTo>
                <a:lnTo>
                  <a:pt x="6083480" y="1572973"/>
                </a:lnTo>
                <a:lnTo>
                  <a:pt x="6094910" y="1572973"/>
                </a:lnTo>
                <a:lnTo>
                  <a:pt x="6106340" y="1572973"/>
                </a:lnTo>
                <a:lnTo>
                  <a:pt x="6117818" y="1572973"/>
                </a:lnTo>
                <a:lnTo>
                  <a:pt x="6129247" y="1572973"/>
                </a:lnTo>
                <a:lnTo>
                  <a:pt x="6140677" y="1572973"/>
                </a:lnTo>
                <a:lnTo>
                  <a:pt x="6152107" y="1572973"/>
                </a:lnTo>
                <a:lnTo>
                  <a:pt x="6163537" y="1572973"/>
                </a:lnTo>
                <a:lnTo>
                  <a:pt x="6175015" y="1572973"/>
                </a:lnTo>
                <a:lnTo>
                  <a:pt x="6186445" y="1572973"/>
                </a:lnTo>
                <a:lnTo>
                  <a:pt x="6197875" y="1572973"/>
                </a:lnTo>
                <a:lnTo>
                  <a:pt x="6209305" y="1572973"/>
                </a:lnTo>
                <a:lnTo>
                  <a:pt x="6220735" y="1572973"/>
                </a:lnTo>
                <a:lnTo>
                  <a:pt x="6232212" y="1572973"/>
                </a:lnTo>
                <a:lnTo>
                  <a:pt x="6243642" y="1572973"/>
                </a:lnTo>
                <a:lnTo>
                  <a:pt x="6255073" y="1572973"/>
                </a:lnTo>
                <a:lnTo>
                  <a:pt x="6266503" y="1572973"/>
                </a:lnTo>
                <a:lnTo>
                  <a:pt x="6277933" y="1572973"/>
                </a:lnTo>
                <a:lnTo>
                  <a:pt x="6289410" y="1572973"/>
                </a:lnTo>
                <a:lnTo>
                  <a:pt x="6300840" y="1572973"/>
                </a:lnTo>
                <a:lnTo>
                  <a:pt x="6312270" y="1572973"/>
                </a:lnTo>
                <a:lnTo>
                  <a:pt x="6323700" y="1572973"/>
                </a:lnTo>
                <a:lnTo>
                  <a:pt x="6335130" y="1572973"/>
                </a:lnTo>
                <a:lnTo>
                  <a:pt x="6346608" y="1572973"/>
                </a:lnTo>
                <a:lnTo>
                  <a:pt x="6358038" y="1572973"/>
                </a:lnTo>
                <a:lnTo>
                  <a:pt x="6369468" y="1572973"/>
                </a:lnTo>
                <a:lnTo>
                  <a:pt x="6380898" y="1572973"/>
                </a:lnTo>
                <a:lnTo>
                  <a:pt x="6392328" y="1572973"/>
                </a:lnTo>
                <a:lnTo>
                  <a:pt x="6403805" y="1572973"/>
                </a:lnTo>
                <a:lnTo>
                  <a:pt x="6415235" y="1572973"/>
                </a:lnTo>
                <a:lnTo>
                  <a:pt x="6426666" y="1572973"/>
                </a:lnTo>
                <a:lnTo>
                  <a:pt x="6438096" y="1572973"/>
                </a:lnTo>
                <a:lnTo>
                  <a:pt x="6449525" y="1572973"/>
                </a:lnTo>
                <a:lnTo>
                  <a:pt x="6461003" y="1572973"/>
                </a:lnTo>
                <a:lnTo>
                  <a:pt x="6472433" y="1572973"/>
                </a:lnTo>
                <a:lnTo>
                  <a:pt x="6483863" y="1572973"/>
                </a:lnTo>
                <a:lnTo>
                  <a:pt x="6495293" y="1572973"/>
                </a:lnTo>
                <a:lnTo>
                  <a:pt x="6506723" y="1572973"/>
                </a:lnTo>
                <a:lnTo>
                  <a:pt x="6518201" y="1572973"/>
                </a:lnTo>
                <a:lnTo>
                  <a:pt x="6529631" y="1572973"/>
                </a:lnTo>
                <a:lnTo>
                  <a:pt x="6541061" y="1572973"/>
                </a:lnTo>
                <a:lnTo>
                  <a:pt x="6552490" y="1572973"/>
                </a:lnTo>
                <a:lnTo>
                  <a:pt x="6563921" y="1572973"/>
                </a:lnTo>
                <a:lnTo>
                  <a:pt x="6575398" y="1572973"/>
                </a:lnTo>
                <a:lnTo>
                  <a:pt x="6586828" y="1572973"/>
                </a:lnTo>
                <a:lnTo>
                  <a:pt x="6598259" y="1572973"/>
                </a:lnTo>
                <a:lnTo>
                  <a:pt x="6609688" y="1572973"/>
                </a:lnTo>
                <a:lnTo>
                  <a:pt x="6621118" y="1572973"/>
                </a:lnTo>
                <a:lnTo>
                  <a:pt x="6632596" y="1572973"/>
                </a:lnTo>
                <a:lnTo>
                  <a:pt x="6644026" y="1572973"/>
                </a:lnTo>
                <a:lnTo>
                  <a:pt x="6655456" y="1572973"/>
                </a:lnTo>
                <a:lnTo>
                  <a:pt x="6666886" y="1572973"/>
                </a:lnTo>
                <a:lnTo>
                  <a:pt x="6678316" y="1572973"/>
                </a:lnTo>
                <a:lnTo>
                  <a:pt x="6689794" y="1572973"/>
                </a:lnTo>
                <a:lnTo>
                  <a:pt x="6701224" y="1572973"/>
                </a:lnTo>
                <a:lnTo>
                  <a:pt x="6712653" y="1572973"/>
                </a:lnTo>
                <a:lnTo>
                  <a:pt x="6724083" y="1572973"/>
                </a:lnTo>
                <a:lnTo>
                  <a:pt x="6735514" y="1572973"/>
                </a:lnTo>
                <a:lnTo>
                  <a:pt x="6746944" y="1572973"/>
                </a:lnTo>
                <a:lnTo>
                  <a:pt x="6758421" y="1572973"/>
                </a:lnTo>
                <a:lnTo>
                  <a:pt x="6769851" y="1572973"/>
                </a:lnTo>
                <a:lnTo>
                  <a:pt x="6781281" y="1572973"/>
                </a:lnTo>
                <a:lnTo>
                  <a:pt x="6792711" y="1572973"/>
                </a:lnTo>
                <a:lnTo>
                  <a:pt x="6804141" y="1572973"/>
                </a:lnTo>
                <a:lnTo>
                  <a:pt x="6815619" y="1572973"/>
                </a:lnTo>
                <a:lnTo>
                  <a:pt x="6827049" y="1572973"/>
                </a:lnTo>
                <a:lnTo>
                  <a:pt x="6838479" y="1572973"/>
                </a:lnTo>
                <a:lnTo>
                  <a:pt x="6849909" y="1572973"/>
                </a:lnTo>
                <a:lnTo>
                  <a:pt x="6861339" y="1572973"/>
                </a:lnTo>
                <a:lnTo>
                  <a:pt x="6872816" y="1572973"/>
                </a:lnTo>
                <a:lnTo>
                  <a:pt x="6884246" y="1572973"/>
                </a:lnTo>
                <a:lnTo>
                  <a:pt x="6895676" y="1572973"/>
                </a:lnTo>
                <a:lnTo>
                  <a:pt x="6907107" y="1572973"/>
                </a:lnTo>
                <a:lnTo>
                  <a:pt x="6918537" y="1572973"/>
                </a:lnTo>
                <a:lnTo>
                  <a:pt x="6930014" y="1572973"/>
                </a:lnTo>
                <a:lnTo>
                  <a:pt x="6941444" y="1572973"/>
                </a:lnTo>
                <a:lnTo>
                  <a:pt x="6952874" y="1572973"/>
                </a:lnTo>
                <a:lnTo>
                  <a:pt x="6964304" y="1572973"/>
                </a:lnTo>
                <a:lnTo>
                  <a:pt x="6975734" y="1572973"/>
                </a:lnTo>
                <a:lnTo>
                  <a:pt x="6987212" y="1572973"/>
                </a:lnTo>
                <a:lnTo>
                  <a:pt x="6998642" y="1572973"/>
                </a:lnTo>
                <a:lnTo>
                  <a:pt x="7010072" y="1572973"/>
                </a:lnTo>
                <a:lnTo>
                  <a:pt x="7021502" y="1572973"/>
                </a:lnTo>
                <a:lnTo>
                  <a:pt x="7032931" y="1572973"/>
                </a:lnTo>
                <a:lnTo>
                  <a:pt x="7044409" y="1572973"/>
                </a:lnTo>
                <a:lnTo>
                  <a:pt x="7055839" y="1572973"/>
                </a:lnTo>
                <a:lnTo>
                  <a:pt x="7067269" y="1572973"/>
                </a:lnTo>
                <a:lnTo>
                  <a:pt x="7078700" y="1572973"/>
                </a:lnTo>
                <a:lnTo>
                  <a:pt x="7090129" y="1572973"/>
                </a:lnTo>
                <a:lnTo>
                  <a:pt x="7101607" y="1572973"/>
                </a:lnTo>
                <a:lnTo>
                  <a:pt x="7113037" y="1572973"/>
                </a:lnTo>
                <a:lnTo>
                  <a:pt x="7124467" y="1572973"/>
                </a:lnTo>
                <a:lnTo>
                  <a:pt x="7135897" y="1572973"/>
                </a:lnTo>
                <a:lnTo>
                  <a:pt x="7147327" y="1572973"/>
                </a:lnTo>
                <a:lnTo>
                  <a:pt x="7158805" y="1572973"/>
                </a:lnTo>
                <a:lnTo>
                  <a:pt x="7170235" y="1572973"/>
                </a:lnTo>
                <a:lnTo>
                  <a:pt x="7181665" y="1572973"/>
                </a:lnTo>
                <a:lnTo>
                  <a:pt x="7193094" y="1572973"/>
                </a:lnTo>
                <a:lnTo>
                  <a:pt x="7204524" y="1572973"/>
                </a:lnTo>
                <a:lnTo>
                  <a:pt x="7216002" y="1572973"/>
                </a:lnTo>
                <a:lnTo>
                  <a:pt x="7227432" y="1572973"/>
                </a:lnTo>
                <a:lnTo>
                  <a:pt x="7238862" y="1572973"/>
                </a:lnTo>
                <a:lnTo>
                  <a:pt x="7250292" y="1572973"/>
                </a:lnTo>
                <a:lnTo>
                  <a:pt x="7261722" y="1572973"/>
                </a:lnTo>
                <a:lnTo>
                  <a:pt x="7273200" y="1572973"/>
                </a:lnTo>
                <a:lnTo>
                  <a:pt x="7284630" y="1572973"/>
                </a:lnTo>
                <a:lnTo>
                  <a:pt x="7296060" y="1572973"/>
                </a:lnTo>
                <a:lnTo>
                  <a:pt x="7307490" y="1572973"/>
                </a:lnTo>
                <a:lnTo>
                  <a:pt x="7318920" y="1572973"/>
                </a:lnTo>
                <a:lnTo>
                  <a:pt x="7330398" y="1572973"/>
                </a:lnTo>
                <a:lnTo>
                  <a:pt x="7341828" y="1572973"/>
                </a:lnTo>
                <a:lnTo>
                  <a:pt x="7353257" y="1572973"/>
                </a:lnTo>
                <a:lnTo>
                  <a:pt x="7364687" y="1572973"/>
                </a:lnTo>
                <a:lnTo>
                  <a:pt x="7376117" y="1572973"/>
                </a:lnTo>
                <a:lnTo>
                  <a:pt x="7387595" y="1572973"/>
                </a:lnTo>
                <a:lnTo>
                  <a:pt x="7399025" y="1572973"/>
                </a:lnTo>
                <a:lnTo>
                  <a:pt x="7410455" y="1572973"/>
                </a:lnTo>
                <a:lnTo>
                  <a:pt x="7421885" y="1572973"/>
                </a:lnTo>
                <a:lnTo>
                  <a:pt x="7433315" y="1572973"/>
                </a:lnTo>
                <a:lnTo>
                  <a:pt x="7444793" y="1572973"/>
                </a:lnTo>
                <a:lnTo>
                  <a:pt x="7456222" y="1572973"/>
                </a:lnTo>
                <a:lnTo>
                  <a:pt x="7467653" y="1572973"/>
                </a:lnTo>
                <a:lnTo>
                  <a:pt x="7479083" y="1572973"/>
                </a:lnTo>
                <a:lnTo>
                  <a:pt x="7490513" y="1572973"/>
                </a:lnTo>
                <a:lnTo>
                  <a:pt x="7501990" y="1572973"/>
                </a:lnTo>
                <a:lnTo>
                  <a:pt x="7513420" y="1572973"/>
                </a:lnTo>
                <a:lnTo>
                  <a:pt x="7524850" y="1572973"/>
                </a:lnTo>
                <a:lnTo>
                  <a:pt x="7536280" y="1572973"/>
                </a:lnTo>
                <a:lnTo>
                  <a:pt x="7547710" y="1572973"/>
                </a:lnTo>
                <a:lnTo>
                  <a:pt x="7559188" y="1572973"/>
                </a:lnTo>
                <a:lnTo>
                  <a:pt x="7570618" y="1572973"/>
                </a:lnTo>
                <a:lnTo>
                  <a:pt x="7582048" y="1572973"/>
                </a:lnTo>
                <a:lnTo>
                  <a:pt x="7593478" y="1572973"/>
                </a:lnTo>
                <a:lnTo>
                  <a:pt x="7604908" y="1572973"/>
                </a:lnTo>
                <a:lnTo>
                  <a:pt x="7616385" y="1572973"/>
                </a:lnTo>
                <a:lnTo>
                  <a:pt x="7627815" y="1572973"/>
                </a:lnTo>
                <a:lnTo>
                  <a:pt x="7639246" y="1572973"/>
                </a:lnTo>
                <a:lnTo>
                  <a:pt x="7650676" y="1572973"/>
                </a:lnTo>
                <a:lnTo>
                  <a:pt x="7662106" y="1572973"/>
                </a:lnTo>
                <a:lnTo>
                  <a:pt x="7673583" y="1572973"/>
                </a:lnTo>
                <a:lnTo>
                  <a:pt x="7685013" y="1572973"/>
                </a:lnTo>
                <a:lnTo>
                  <a:pt x="7696443" y="1572973"/>
                </a:lnTo>
                <a:lnTo>
                  <a:pt x="7707873" y="1572973"/>
                </a:lnTo>
                <a:lnTo>
                  <a:pt x="7719303" y="1572973"/>
                </a:lnTo>
                <a:lnTo>
                  <a:pt x="7730733" y="1572973"/>
                </a:lnTo>
                <a:lnTo>
                  <a:pt x="7742211" y="1572973"/>
                </a:lnTo>
                <a:lnTo>
                  <a:pt x="7753641" y="1572973"/>
                </a:lnTo>
                <a:lnTo>
                  <a:pt x="7765071" y="1572973"/>
                </a:lnTo>
                <a:lnTo>
                  <a:pt x="7776501" y="1572973"/>
                </a:lnTo>
                <a:lnTo>
                  <a:pt x="7787931" y="1572973"/>
                </a:lnTo>
                <a:lnTo>
                  <a:pt x="7799408" y="1572973"/>
                </a:lnTo>
                <a:lnTo>
                  <a:pt x="7810839" y="1572973"/>
                </a:lnTo>
                <a:lnTo>
                  <a:pt x="7822268" y="1572973"/>
                </a:lnTo>
                <a:lnTo>
                  <a:pt x="7833698" y="1572973"/>
                </a:lnTo>
                <a:lnTo>
                  <a:pt x="7845128" y="1572973"/>
                </a:lnTo>
                <a:lnTo>
                  <a:pt x="7856606" y="1572973"/>
                </a:lnTo>
                <a:lnTo>
                  <a:pt x="7868036" y="1572973"/>
                </a:lnTo>
                <a:lnTo>
                  <a:pt x="7879466" y="1572973"/>
                </a:lnTo>
                <a:lnTo>
                  <a:pt x="7890896" y="1572973"/>
                </a:lnTo>
                <a:lnTo>
                  <a:pt x="7902326" y="1572973"/>
                </a:lnTo>
                <a:lnTo>
                  <a:pt x="7913804" y="1572973"/>
                </a:lnTo>
                <a:lnTo>
                  <a:pt x="7925234" y="1572973"/>
                </a:lnTo>
                <a:lnTo>
                  <a:pt x="7936663" y="1572973"/>
                </a:lnTo>
                <a:lnTo>
                  <a:pt x="7948094" y="1572973"/>
                </a:lnTo>
                <a:lnTo>
                  <a:pt x="7959524" y="1572973"/>
                </a:lnTo>
                <a:lnTo>
                  <a:pt x="7971001" y="1572973"/>
                </a:lnTo>
                <a:lnTo>
                  <a:pt x="7982431" y="1572973"/>
                </a:lnTo>
                <a:lnTo>
                  <a:pt x="7993861" y="1572973"/>
                </a:lnTo>
                <a:lnTo>
                  <a:pt x="8005291" y="1572973"/>
                </a:lnTo>
                <a:lnTo>
                  <a:pt x="8016721" y="1572973"/>
                </a:lnTo>
                <a:lnTo>
                  <a:pt x="8028199" y="1572973"/>
                </a:lnTo>
                <a:lnTo>
                  <a:pt x="8039629" y="1572973"/>
                </a:lnTo>
                <a:lnTo>
                  <a:pt x="8051059" y="1572973"/>
                </a:lnTo>
                <a:lnTo>
                  <a:pt x="8062489" y="1572973"/>
                </a:lnTo>
                <a:lnTo>
                  <a:pt x="8073919" y="1572973"/>
                </a:lnTo>
                <a:lnTo>
                  <a:pt x="8085396" y="1572973"/>
                </a:lnTo>
                <a:lnTo>
                  <a:pt x="8096826" y="1572973"/>
                </a:lnTo>
                <a:lnTo>
                  <a:pt x="8108256" y="1572973"/>
                </a:lnTo>
                <a:lnTo>
                  <a:pt x="8119687" y="1572973"/>
                </a:lnTo>
                <a:lnTo>
                  <a:pt x="8131117" y="1572973"/>
                </a:lnTo>
                <a:lnTo>
                  <a:pt x="8142594" y="1572973"/>
                </a:lnTo>
                <a:lnTo>
                  <a:pt x="8154024" y="1572973"/>
                </a:lnTo>
                <a:lnTo>
                  <a:pt x="8165454" y="1572973"/>
                </a:lnTo>
                <a:lnTo>
                  <a:pt x="8176884" y="1572973"/>
                </a:lnTo>
                <a:lnTo>
                  <a:pt x="8188314" y="1572973"/>
                </a:lnTo>
                <a:lnTo>
                  <a:pt x="8199792" y="1572973"/>
                </a:lnTo>
                <a:lnTo>
                  <a:pt x="8211222" y="1572973"/>
                </a:lnTo>
                <a:lnTo>
                  <a:pt x="8222652" y="1572973"/>
                </a:lnTo>
                <a:lnTo>
                  <a:pt x="8234082" y="1572973"/>
                </a:lnTo>
                <a:lnTo>
                  <a:pt x="8245512" y="1572973"/>
                </a:lnTo>
                <a:lnTo>
                  <a:pt x="8256989" y="1572973"/>
                </a:lnTo>
                <a:lnTo>
                  <a:pt x="8268419" y="1572973"/>
                </a:lnTo>
                <a:lnTo>
                  <a:pt x="8279850" y="1572973"/>
                </a:lnTo>
                <a:lnTo>
                  <a:pt x="8291280" y="1572973"/>
                </a:lnTo>
                <a:lnTo>
                  <a:pt x="8302709" y="1572973"/>
                </a:lnTo>
                <a:lnTo>
                  <a:pt x="8314187" y="1572973"/>
                </a:lnTo>
                <a:lnTo>
                  <a:pt x="8325617" y="1572973"/>
                </a:lnTo>
                <a:lnTo>
                  <a:pt x="8337047" y="1572973"/>
                </a:lnTo>
                <a:lnTo>
                  <a:pt x="8348477" y="1572973"/>
                </a:lnTo>
                <a:lnTo>
                  <a:pt x="8359907" y="1572973"/>
                </a:lnTo>
                <a:lnTo>
                  <a:pt x="8371385" y="1572973"/>
                </a:lnTo>
                <a:lnTo>
                  <a:pt x="8382815" y="1572973"/>
                </a:lnTo>
                <a:lnTo>
                  <a:pt x="8394245" y="1572973"/>
                </a:lnTo>
                <a:lnTo>
                  <a:pt x="8405674" y="1572973"/>
                </a:lnTo>
                <a:lnTo>
                  <a:pt x="8417104" y="1572973"/>
                </a:lnTo>
                <a:lnTo>
                  <a:pt x="8428582" y="1572973"/>
                </a:lnTo>
                <a:lnTo>
                  <a:pt x="8440012" y="1572973"/>
                </a:lnTo>
                <a:lnTo>
                  <a:pt x="8451442" y="1572973"/>
                </a:lnTo>
                <a:lnTo>
                  <a:pt x="8462872" y="1572973"/>
                </a:lnTo>
                <a:lnTo>
                  <a:pt x="8474302" y="1572973"/>
                </a:lnTo>
                <a:lnTo>
                  <a:pt x="8485780" y="1572973"/>
                </a:lnTo>
                <a:lnTo>
                  <a:pt x="8497210" y="1572973"/>
                </a:lnTo>
                <a:lnTo>
                  <a:pt x="8508640" y="1572973"/>
                </a:lnTo>
                <a:lnTo>
                  <a:pt x="8520069" y="1572973"/>
                </a:lnTo>
                <a:lnTo>
                  <a:pt x="8531500" y="1572973"/>
                </a:lnTo>
                <a:lnTo>
                  <a:pt x="8542977" y="1572973"/>
                </a:lnTo>
                <a:lnTo>
                  <a:pt x="8554407" y="1572973"/>
                </a:lnTo>
                <a:lnTo>
                  <a:pt x="8565837" y="1572973"/>
                </a:lnTo>
                <a:lnTo>
                  <a:pt x="8577267" y="1572973"/>
                </a:lnTo>
                <a:lnTo>
                  <a:pt x="8588697" y="1572973"/>
                </a:lnTo>
                <a:lnTo>
                  <a:pt x="8600175" y="1572973"/>
                </a:lnTo>
                <a:lnTo>
                  <a:pt x="8611605" y="1572973"/>
                </a:lnTo>
                <a:lnTo>
                  <a:pt x="8623035" y="1572973"/>
                </a:lnTo>
                <a:lnTo>
                  <a:pt x="8634465" y="1572973"/>
                </a:lnTo>
                <a:lnTo>
                  <a:pt x="8645895" y="1572973"/>
                </a:lnTo>
                <a:lnTo>
                  <a:pt x="8657373" y="1572973"/>
                </a:lnTo>
                <a:lnTo>
                  <a:pt x="8668802" y="1572973"/>
                </a:lnTo>
                <a:lnTo>
                  <a:pt x="8680232" y="1572973"/>
                </a:lnTo>
                <a:lnTo>
                  <a:pt x="8691662" y="1572973"/>
                </a:lnTo>
                <a:lnTo>
                  <a:pt x="8703093" y="1572973"/>
                </a:lnTo>
                <a:lnTo>
                  <a:pt x="8714570" y="1572973"/>
                </a:lnTo>
                <a:lnTo>
                  <a:pt x="8726000" y="1572973"/>
                </a:lnTo>
                <a:lnTo>
                  <a:pt x="8737430" y="1572973"/>
                </a:lnTo>
                <a:lnTo>
                  <a:pt x="8748860" y="1572973"/>
                </a:lnTo>
                <a:lnTo>
                  <a:pt x="8760290" y="1572973"/>
                </a:lnTo>
                <a:lnTo>
                  <a:pt x="8771768" y="1572973"/>
                </a:lnTo>
                <a:lnTo>
                  <a:pt x="8783198" y="1572973"/>
                </a:lnTo>
                <a:lnTo>
                  <a:pt x="8794628" y="1572973"/>
                </a:lnTo>
                <a:lnTo>
                  <a:pt x="8806058" y="1572973"/>
                </a:lnTo>
                <a:lnTo>
                  <a:pt x="8817488" y="1572973"/>
                </a:lnTo>
                <a:lnTo>
                  <a:pt x="8828918" y="1572973"/>
                </a:lnTo>
                <a:lnTo>
                  <a:pt x="8840395" y="1572973"/>
                </a:lnTo>
                <a:lnTo>
                  <a:pt x="8851825" y="1572973"/>
                </a:lnTo>
                <a:lnTo>
                  <a:pt x="8863256" y="1572973"/>
                </a:lnTo>
                <a:lnTo>
                  <a:pt x="8874686" y="1572973"/>
                </a:lnTo>
                <a:lnTo>
                  <a:pt x="8886115" y="1572973"/>
                </a:lnTo>
                <a:lnTo>
                  <a:pt x="8897593" y="1572973"/>
                </a:lnTo>
                <a:lnTo>
                  <a:pt x="8909022" y="1572973"/>
                </a:lnTo>
                <a:lnTo>
                  <a:pt x="8920453" y="1572973"/>
                </a:lnTo>
                <a:lnTo>
                  <a:pt x="8931883" y="1572973"/>
                </a:lnTo>
                <a:lnTo>
                  <a:pt x="8943313" y="1572973"/>
                </a:lnTo>
                <a:lnTo>
                  <a:pt x="8954791" y="1572973"/>
                </a:lnTo>
                <a:lnTo>
                  <a:pt x="8966220" y="1572973"/>
                </a:lnTo>
                <a:lnTo>
                  <a:pt x="8977651" y="1572973"/>
                </a:lnTo>
                <a:lnTo>
                  <a:pt x="8989080" y="1572973"/>
                </a:lnTo>
                <a:lnTo>
                  <a:pt x="9000511" y="1572973"/>
                </a:lnTo>
                <a:lnTo>
                  <a:pt x="9011988" y="1572973"/>
                </a:lnTo>
                <a:lnTo>
                  <a:pt x="9023418" y="1572973"/>
                </a:lnTo>
                <a:lnTo>
                  <a:pt x="9034849" y="1572973"/>
                </a:lnTo>
                <a:lnTo>
                  <a:pt x="9046278" y="1572973"/>
                </a:lnTo>
                <a:lnTo>
                  <a:pt x="9057709" y="1572973"/>
                </a:lnTo>
                <a:lnTo>
                  <a:pt x="9069186" y="1572973"/>
                </a:lnTo>
                <a:lnTo>
                  <a:pt x="9080615" y="1572973"/>
                </a:lnTo>
                <a:lnTo>
                  <a:pt x="9092046" y="1572973"/>
                </a:lnTo>
                <a:lnTo>
                  <a:pt x="9103476" y="1572973"/>
                </a:lnTo>
                <a:lnTo>
                  <a:pt x="9114906" y="1572973"/>
                </a:lnTo>
                <a:lnTo>
                  <a:pt x="9126384" y="1572973"/>
                </a:lnTo>
                <a:lnTo>
                  <a:pt x="9137813" y="1572973"/>
                </a:lnTo>
                <a:lnTo>
                  <a:pt x="9149244" y="1572973"/>
                </a:lnTo>
                <a:lnTo>
                  <a:pt x="9160673" y="1572973"/>
                </a:lnTo>
                <a:lnTo>
                  <a:pt x="9172104" y="1572973"/>
                </a:lnTo>
                <a:lnTo>
                  <a:pt x="9183581" y="1572973"/>
                </a:lnTo>
                <a:lnTo>
                  <a:pt x="9195011" y="1572973"/>
                </a:lnTo>
                <a:lnTo>
                  <a:pt x="9206442" y="1572973"/>
                </a:lnTo>
                <a:lnTo>
                  <a:pt x="9217871" y="1572973"/>
                </a:lnTo>
                <a:lnTo>
                  <a:pt x="9229301" y="1572973"/>
                </a:lnTo>
                <a:lnTo>
                  <a:pt x="9240779" y="1572973"/>
                </a:lnTo>
                <a:lnTo>
                  <a:pt x="9252209" y="1572973"/>
                </a:lnTo>
                <a:lnTo>
                  <a:pt x="9263639" y="1572973"/>
                </a:lnTo>
                <a:lnTo>
                  <a:pt x="9275069" y="1572973"/>
                </a:lnTo>
                <a:lnTo>
                  <a:pt x="9286498" y="1572973"/>
                </a:lnTo>
                <a:lnTo>
                  <a:pt x="9297977" y="1572973"/>
                </a:lnTo>
                <a:lnTo>
                  <a:pt x="9309406" y="1572973"/>
                </a:lnTo>
                <a:lnTo>
                  <a:pt x="9320837" y="1572973"/>
                </a:lnTo>
                <a:lnTo>
                  <a:pt x="9332266" y="1572973"/>
                </a:lnTo>
                <a:lnTo>
                  <a:pt x="9343696" y="1572973"/>
                </a:lnTo>
                <a:lnTo>
                  <a:pt x="9355174" y="1572973"/>
                </a:lnTo>
                <a:lnTo>
                  <a:pt x="9366604" y="1572973"/>
                </a:lnTo>
                <a:lnTo>
                  <a:pt x="9378035" y="1572973"/>
                </a:lnTo>
                <a:lnTo>
                  <a:pt x="9389464" y="1572973"/>
                </a:lnTo>
                <a:lnTo>
                  <a:pt x="9400894" y="1572973"/>
                </a:lnTo>
                <a:lnTo>
                  <a:pt x="9412372" y="1572973"/>
                </a:lnTo>
                <a:lnTo>
                  <a:pt x="9423802" y="1572973"/>
                </a:lnTo>
                <a:lnTo>
                  <a:pt x="9435232" y="1572973"/>
                </a:lnTo>
                <a:lnTo>
                  <a:pt x="9446662" y="1572973"/>
                </a:lnTo>
                <a:lnTo>
                  <a:pt x="9458091" y="1572973"/>
                </a:lnTo>
                <a:lnTo>
                  <a:pt x="9469570" y="1572973"/>
                </a:lnTo>
                <a:lnTo>
                  <a:pt x="9480999" y="1572973"/>
                </a:lnTo>
                <a:lnTo>
                  <a:pt x="9492429" y="1572973"/>
                </a:lnTo>
                <a:lnTo>
                  <a:pt x="9503859" y="1572973"/>
                </a:lnTo>
                <a:lnTo>
                  <a:pt x="9515289" y="1572973"/>
                </a:lnTo>
                <a:lnTo>
                  <a:pt x="9526767" y="1572973"/>
                </a:lnTo>
                <a:lnTo>
                  <a:pt x="9538197" y="1572973"/>
                </a:lnTo>
                <a:lnTo>
                  <a:pt x="9549626" y="1572973"/>
                </a:lnTo>
                <a:lnTo>
                  <a:pt x="9561057" y="1572973"/>
                </a:lnTo>
                <a:lnTo>
                  <a:pt x="9572487" y="1572973"/>
                </a:lnTo>
                <a:lnTo>
                  <a:pt x="9583965" y="1572973"/>
                </a:lnTo>
                <a:lnTo>
                  <a:pt x="9595395" y="1572973"/>
                </a:lnTo>
                <a:lnTo>
                  <a:pt x="9606824" y="1572973"/>
                </a:lnTo>
                <a:lnTo>
                  <a:pt x="9618255" y="1572973"/>
                </a:lnTo>
                <a:lnTo>
                  <a:pt x="9629684" y="1572973"/>
                </a:lnTo>
                <a:lnTo>
                  <a:pt x="9641163" y="1572973"/>
                </a:lnTo>
                <a:lnTo>
                  <a:pt x="9652592" y="1572973"/>
                </a:lnTo>
                <a:lnTo>
                  <a:pt x="9664022" y="1572973"/>
                </a:lnTo>
                <a:lnTo>
                  <a:pt x="9675452" y="1572973"/>
                </a:lnTo>
                <a:lnTo>
                  <a:pt x="9686882" y="1572973"/>
                </a:lnTo>
                <a:lnTo>
                  <a:pt x="9698360" y="1572973"/>
                </a:lnTo>
                <a:lnTo>
                  <a:pt x="9709790" y="1572973"/>
                </a:lnTo>
                <a:lnTo>
                  <a:pt x="9721219" y="1572973"/>
                </a:lnTo>
                <a:lnTo>
                  <a:pt x="9732650" y="1572973"/>
                </a:lnTo>
                <a:lnTo>
                  <a:pt x="9744080" y="1572973"/>
                </a:lnTo>
                <a:lnTo>
                  <a:pt x="9755557" y="1572973"/>
                </a:lnTo>
                <a:lnTo>
                  <a:pt x="9766988" y="1572973"/>
                </a:lnTo>
                <a:lnTo>
                  <a:pt x="9778417" y="1572973"/>
                </a:lnTo>
                <a:lnTo>
                  <a:pt x="9789848" y="1572973"/>
                </a:lnTo>
                <a:lnTo>
                  <a:pt x="9801277" y="1572973"/>
                </a:lnTo>
                <a:lnTo>
                  <a:pt x="9812755" y="1572973"/>
                </a:lnTo>
                <a:lnTo>
                  <a:pt x="9824185" y="1572973"/>
                </a:lnTo>
                <a:lnTo>
                  <a:pt x="9835615" y="1572973"/>
                </a:lnTo>
                <a:lnTo>
                  <a:pt x="9847045" y="1572973"/>
                </a:lnTo>
                <a:lnTo>
                  <a:pt x="9858475" y="1572973"/>
                </a:lnTo>
                <a:lnTo>
                  <a:pt x="9869952" y="1572973"/>
                </a:lnTo>
                <a:lnTo>
                  <a:pt x="9881383" y="1572973"/>
                </a:lnTo>
                <a:lnTo>
                  <a:pt x="9892812" y="1572973"/>
                </a:lnTo>
                <a:lnTo>
                  <a:pt x="9904243" y="1572973"/>
                </a:lnTo>
                <a:lnTo>
                  <a:pt x="9915673" y="1572973"/>
                </a:lnTo>
                <a:lnTo>
                  <a:pt x="9927102" y="1572973"/>
                </a:lnTo>
                <a:lnTo>
                  <a:pt x="9938581" y="1572973"/>
                </a:lnTo>
                <a:lnTo>
                  <a:pt x="9950010" y="1572973"/>
                </a:lnTo>
                <a:lnTo>
                  <a:pt x="9961441" y="1572973"/>
                </a:lnTo>
                <a:lnTo>
                  <a:pt x="9972870" y="1572973"/>
                </a:lnTo>
                <a:lnTo>
                  <a:pt x="9984300" y="1572973"/>
                </a:lnTo>
                <a:lnTo>
                  <a:pt x="9995778" y="1572973"/>
                </a:lnTo>
                <a:lnTo>
                  <a:pt x="10007208" y="1572973"/>
                </a:lnTo>
                <a:lnTo>
                  <a:pt x="10018638" y="1572973"/>
                </a:lnTo>
                <a:lnTo>
                  <a:pt x="10030068" y="1572973"/>
                </a:lnTo>
                <a:lnTo>
                  <a:pt x="10041498" y="1572973"/>
                </a:lnTo>
                <a:lnTo>
                  <a:pt x="10052976" y="1572973"/>
                </a:lnTo>
                <a:lnTo>
                  <a:pt x="10064405" y="1572973"/>
                </a:lnTo>
                <a:lnTo>
                  <a:pt x="10075835" y="1572973"/>
                </a:lnTo>
                <a:lnTo>
                  <a:pt x="10087266" y="1572973"/>
                </a:lnTo>
                <a:lnTo>
                  <a:pt x="10098695" y="1572973"/>
                </a:lnTo>
                <a:lnTo>
                  <a:pt x="10110174" y="1572973"/>
                </a:lnTo>
                <a:lnTo>
                  <a:pt x="10121603" y="1572973"/>
                </a:lnTo>
                <a:lnTo>
                  <a:pt x="10133033" y="1572973"/>
                </a:lnTo>
                <a:lnTo>
                  <a:pt x="10144463" y="1572973"/>
                </a:lnTo>
                <a:lnTo>
                  <a:pt x="10155893" y="1572973"/>
                </a:lnTo>
                <a:lnTo>
                  <a:pt x="10167371" y="1572973"/>
                </a:lnTo>
                <a:lnTo>
                  <a:pt x="10178801" y="1572973"/>
                </a:lnTo>
                <a:lnTo>
                  <a:pt x="10190230" y="1572973"/>
                </a:lnTo>
                <a:lnTo>
                  <a:pt x="10201661" y="1572973"/>
                </a:lnTo>
                <a:lnTo>
                  <a:pt x="10213091" y="1572973"/>
                </a:lnTo>
                <a:lnTo>
                  <a:pt x="10224569" y="1572973"/>
                </a:lnTo>
                <a:lnTo>
                  <a:pt x="10235998" y="1572973"/>
                </a:lnTo>
                <a:lnTo>
                  <a:pt x="10247428" y="1572973"/>
                </a:lnTo>
                <a:lnTo>
                  <a:pt x="10258859" y="1572973"/>
                </a:lnTo>
                <a:lnTo>
                  <a:pt x="10270288" y="1572973"/>
                </a:lnTo>
                <a:lnTo>
                  <a:pt x="10281767" y="1572973"/>
                </a:lnTo>
                <a:lnTo>
                  <a:pt x="10293196" y="1572973"/>
                </a:lnTo>
                <a:lnTo>
                  <a:pt x="10304626" y="1572973"/>
                </a:lnTo>
                <a:lnTo>
                  <a:pt x="10316056" y="1572973"/>
                </a:lnTo>
                <a:lnTo>
                  <a:pt x="10327486" y="1572973"/>
                </a:lnTo>
                <a:lnTo>
                  <a:pt x="10338963" y="1572973"/>
                </a:lnTo>
                <a:lnTo>
                  <a:pt x="10350394" y="1572973"/>
                </a:lnTo>
                <a:lnTo>
                  <a:pt x="10361823" y="1572973"/>
                </a:lnTo>
                <a:lnTo>
                  <a:pt x="10373254" y="1572973"/>
                </a:lnTo>
                <a:lnTo>
                  <a:pt x="10384684" y="1572973"/>
                </a:lnTo>
                <a:lnTo>
                  <a:pt x="10396161" y="1572973"/>
                </a:lnTo>
                <a:lnTo>
                  <a:pt x="10407591" y="1572973"/>
                </a:lnTo>
                <a:lnTo>
                  <a:pt x="10419021" y="1572973"/>
                </a:lnTo>
                <a:lnTo>
                  <a:pt x="10430452" y="1572973"/>
                </a:lnTo>
                <a:lnTo>
                  <a:pt x="10441881" y="1572973"/>
                </a:lnTo>
                <a:lnTo>
                  <a:pt x="10453358" y="1572973"/>
                </a:lnTo>
                <a:lnTo>
                  <a:pt x="10464789" y="1572973"/>
                </a:lnTo>
                <a:lnTo>
                  <a:pt x="10476219" y="1572973"/>
                </a:lnTo>
                <a:lnTo>
                  <a:pt x="10487649" y="1572973"/>
                </a:lnTo>
                <a:lnTo>
                  <a:pt x="10499079" y="1572973"/>
                </a:lnTo>
                <a:lnTo>
                  <a:pt x="10510556" y="1572973"/>
                </a:lnTo>
                <a:lnTo>
                  <a:pt x="10521987" y="1572973"/>
                </a:lnTo>
                <a:lnTo>
                  <a:pt x="10533416" y="1572973"/>
                </a:lnTo>
                <a:lnTo>
                  <a:pt x="10544847" y="1572973"/>
                </a:lnTo>
                <a:lnTo>
                  <a:pt x="10556277" y="1572973"/>
                </a:lnTo>
                <a:lnTo>
                  <a:pt x="10567754" y="1572973"/>
                </a:lnTo>
                <a:lnTo>
                  <a:pt x="10579184" y="1572973"/>
                </a:lnTo>
                <a:lnTo>
                  <a:pt x="10590614" y="1572973"/>
                </a:lnTo>
                <a:lnTo>
                  <a:pt x="10602045" y="1572973"/>
                </a:lnTo>
                <a:lnTo>
                  <a:pt x="10613474" y="1572973"/>
                </a:lnTo>
                <a:lnTo>
                  <a:pt x="10624951" y="1572973"/>
                </a:lnTo>
                <a:lnTo>
                  <a:pt x="10636382" y="1572973"/>
                </a:lnTo>
                <a:lnTo>
                  <a:pt x="10647812" y="1572973"/>
                </a:lnTo>
                <a:lnTo>
                  <a:pt x="10659241" y="1572973"/>
                </a:lnTo>
                <a:lnTo>
                  <a:pt x="10670672" y="1572973"/>
                </a:lnTo>
                <a:lnTo>
                  <a:pt x="10682149" y="1572973"/>
                </a:lnTo>
                <a:lnTo>
                  <a:pt x="10693580" y="1572973"/>
                </a:lnTo>
                <a:lnTo>
                  <a:pt x="10705009" y="1572973"/>
                </a:lnTo>
                <a:lnTo>
                  <a:pt x="10716439" y="1572973"/>
                </a:lnTo>
                <a:lnTo>
                  <a:pt x="10727870" y="1572973"/>
                </a:lnTo>
                <a:lnTo>
                  <a:pt x="10739347" y="1572973"/>
                </a:lnTo>
                <a:lnTo>
                  <a:pt x="10750778" y="1572973"/>
                </a:lnTo>
                <a:lnTo>
                  <a:pt x="10762207" y="1572973"/>
                </a:lnTo>
                <a:lnTo>
                  <a:pt x="10773637" y="1572973"/>
                </a:lnTo>
                <a:lnTo>
                  <a:pt x="10785067" y="1572973"/>
                </a:lnTo>
                <a:lnTo>
                  <a:pt x="10796544" y="1572973"/>
                </a:lnTo>
                <a:lnTo>
                  <a:pt x="10807975" y="1572973"/>
                </a:lnTo>
                <a:lnTo>
                  <a:pt x="10819405" y="1572973"/>
                </a:lnTo>
                <a:lnTo>
                  <a:pt x="10830834" y="1572973"/>
                </a:lnTo>
                <a:lnTo>
                  <a:pt x="10842265" y="1572973"/>
                </a:lnTo>
                <a:lnTo>
                  <a:pt x="10853742" y="1572973"/>
                </a:lnTo>
                <a:lnTo>
                  <a:pt x="10865173" y="1572973"/>
                </a:lnTo>
                <a:lnTo>
                  <a:pt x="10876602" y="1572973"/>
                </a:lnTo>
                <a:lnTo>
                  <a:pt x="10888032" y="1572973"/>
                </a:lnTo>
                <a:lnTo>
                  <a:pt x="10899463" y="1572973"/>
                </a:lnTo>
                <a:lnTo>
                  <a:pt x="10910892" y="1572973"/>
                </a:lnTo>
                <a:lnTo>
                  <a:pt x="10922369" y="1572973"/>
                </a:lnTo>
                <a:lnTo>
                  <a:pt x="10933800" y="1572973"/>
                </a:lnTo>
                <a:lnTo>
                  <a:pt x="10945230" y="1572973"/>
                </a:lnTo>
                <a:lnTo>
                  <a:pt x="10956660" y="1572973"/>
                </a:lnTo>
                <a:lnTo>
                  <a:pt x="10968090" y="1572973"/>
                </a:lnTo>
                <a:lnTo>
                  <a:pt x="10979567" y="1572973"/>
                </a:lnTo>
                <a:lnTo>
                  <a:pt x="10990998" y="1572973"/>
                </a:lnTo>
                <a:lnTo>
                  <a:pt x="11002427" y="1572973"/>
                </a:lnTo>
                <a:lnTo>
                  <a:pt x="11013858" y="1572973"/>
                </a:lnTo>
                <a:lnTo>
                  <a:pt x="11025287" y="1572973"/>
                </a:lnTo>
                <a:lnTo>
                  <a:pt x="11036765" y="1572973"/>
                </a:lnTo>
                <a:lnTo>
                  <a:pt x="11048195" y="1572973"/>
                </a:lnTo>
                <a:lnTo>
                  <a:pt x="11059625" y="1572973"/>
                </a:lnTo>
                <a:lnTo>
                  <a:pt x="11071056" y="1572973"/>
                </a:lnTo>
                <a:lnTo>
                  <a:pt x="11082485" y="1572973"/>
                </a:lnTo>
                <a:lnTo>
                  <a:pt x="11093962" y="1572973"/>
                </a:lnTo>
                <a:lnTo>
                  <a:pt x="11105393" y="1572973"/>
                </a:lnTo>
                <a:lnTo>
                  <a:pt x="11116823" y="1572973"/>
                </a:lnTo>
                <a:lnTo>
                  <a:pt x="11128253" y="1572973"/>
                </a:lnTo>
                <a:lnTo>
                  <a:pt x="11139683" y="1572973"/>
                </a:lnTo>
                <a:lnTo>
                  <a:pt x="11151160" y="1572973"/>
                </a:lnTo>
                <a:lnTo>
                  <a:pt x="11162591" y="1572973"/>
                </a:lnTo>
                <a:lnTo>
                  <a:pt x="11174020" y="1572973"/>
                </a:lnTo>
                <a:lnTo>
                  <a:pt x="11185451" y="1572973"/>
                </a:lnTo>
                <a:lnTo>
                  <a:pt x="11196881" y="1572973"/>
                </a:lnTo>
                <a:lnTo>
                  <a:pt x="11208358" y="1572973"/>
                </a:lnTo>
                <a:lnTo>
                  <a:pt x="11218359" y="1572973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45" name="Freeform 144">
            <a:extLst>
              <a:ext uri="{FF2B5EF4-FFF2-40B4-BE49-F238E27FC236}">
                <a16:creationId xmlns:a16="http://schemas.microsoft.com/office/drawing/2014/main" id="{51BC22BA-78C4-E342-9F3E-04F81455B0FA}"/>
              </a:ext>
            </a:extLst>
          </p:cNvPr>
          <p:cNvSpPr/>
          <p:nvPr/>
        </p:nvSpPr>
        <p:spPr>
          <a:xfrm>
            <a:off x="638362" y="4345486"/>
            <a:ext cx="8413769" cy="1087336"/>
          </a:xfrm>
          <a:custGeom>
            <a:avLst/>
            <a:gdLst>
              <a:gd name="connsiteX0" fmla="*/ 0 w 11218359"/>
              <a:gd name="connsiteY0" fmla="*/ 1449781 h 1449781"/>
              <a:gd name="connsiteX1" fmla="*/ 9149 w 11218359"/>
              <a:gd name="connsiteY1" fmla="*/ 1449781 h 1449781"/>
              <a:gd name="connsiteX2" fmla="*/ 20588 w 11218359"/>
              <a:gd name="connsiteY2" fmla="*/ 1449781 h 1449781"/>
              <a:gd name="connsiteX3" fmla="*/ 32028 w 11218359"/>
              <a:gd name="connsiteY3" fmla="*/ 1449781 h 1449781"/>
              <a:gd name="connsiteX4" fmla="*/ 43467 w 11218359"/>
              <a:gd name="connsiteY4" fmla="*/ 1449781 h 1449781"/>
              <a:gd name="connsiteX5" fmla="*/ 54907 w 11218359"/>
              <a:gd name="connsiteY5" fmla="*/ 1449781 h 1449781"/>
              <a:gd name="connsiteX6" fmla="*/ 66346 w 11218359"/>
              <a:gd name="connsiteY6" fmla="*/ 1449781 h 1449781"/>
              <a:gd name="connsiteX7" fmla="*/ 77786 w 11218359"/>
              <a:gd name="connsiteY7" fmla="*/ 1449781 h 1449781"/>
              <a:gd name="connsiteX8" fmla="*/ 89225 w 11218359"/>
              <a:gd name="connsiteY8" fmla="*/ 1449781 h 1449781"/>
              <a:gd name="connsiteX9" fmla="*/ 100665 w 11218359"/>
              <a:gd name="connsiteY9" fmla="*/ 1449781 h 1449781"/>
              <a:gd name="connsiteX10" fmla="*/ 112104 w 11218359"/>
              <a:gd name="connsiteY10" fmla="*/ 1449781 h 1449781"/>
              <a:gd name="connsiteX11" fmla="*/ 123544 w 11218359"/>
              <a:gd name="connsiteY11" fmla="*/ 1449781 h 1449781"/>
              <a:gd name="connsiteX12" fmla="*/ 134979 w 11218359"/>
              <a:gd name="connsiteY12" fmla="*/ 1449781 h 1449781"/>
              <a:gd name="connsiteX13" fmla="*/ 146423 w 11218359"/>
              <a:gd name="connsiteY13" fmla="*/ 1449781 h 1449781"/>
              <a:gd name="connsiteX14" fmla="*/ 157858 w 11218359"/>
              <a:gd name="connsiteY14" fmla="*/ 1449781 h 1449781"/>
              <a:gd name="connsiteX15" fmla="*/ 169297 w 11218359"/>
              <a:gd name="connsiteY15" fmla="*/ 1449781 h 1449781"/>
              <a:gd name="connsiteX16" fmla="*/ 180737 w 11218359"/>
              <a:gd name="connsiteY16" fmla="*/ 1449781 h 1449781"/>
              <a:gd name="connsiteX17" fmla="*/ 192176 w 11218359"/>
              <a:gd name="connsiteY17" fmla="*/ 1449781 h 1449781"/>
              <a:gd name="connsiteX18" fmla="*/ 203616 w 11218359"/>
              <a:gd name="connsiteY18" fmla="*/ 1449781 h 1449781"/>
              <a:gd name="connsiteX19" fmla="*/ 215055 w 11218359"/>
              <a:gd name="connsiteY19" fmla="*/ 1449781 h 1449781"/>
              <a:gd name="connsiteX20" fmla="*/ 226495 w 11218359"/>
              <a:gd name="connsiteY20" fmla="*/ 1449781 h 1449781"/>
              <a:gd name="connsiteX21" fmla="*/ 237935 w 11218359"/>
              <a:gd name="connsiteY21" fmla="*/ 1449781 h 1449781"/>
              <a:gd name="connsiteX22" fmla="*/ 249374 w 11218359"/>
              <a:gd name="connsiteY22" fmla="*/ 1449781 h 1449781"/>
              <a:gd name="connsiteX23" fmla="*/ 260814 w 11218359"/>
              <a:gd name="connsiteY23" fmla="*/ 1449781 h 1449781"/>
              <a:gd name="connsiteX24" fmla="*/ 272253 w 11218359"/>
              <a:gd name="connsiteY24" fmla="*/ 1449781 h 1449781"/>
              <a:gd name="connsiteX25" fmla="*/ 283693 w 11218359"/>
              <a:gd name="connsiteY25" fmla="*/ 1449781 h 1449781"/>
              <a:gd name="connsiteX26" fmla="*/ 295132 w 11218359"/>
              <a:gd name="connsiteY26" fmla="*/ 1449781 h 1449781"/>
              <a:gd name="connsiteX27" fmla="*/ 306572 w 11218359"/>
              <a:gd name="connsiteY27" fmla="*/ 1449781 h 1449781"/>
              <a:gd name="connsiteX28" fmla="*/ 318011 w 11218359"/>
              <a:gd name="connsiteY28" fmla="*/ 1449781 h 1449781"/>
              <a:gd name="connsiteX29" fmla="*/ 329451 w 11218359"/>
              <a:gd name="connsiteY29" fmla="*/ 1449781 h 1449781"/>
              <a:gd name="connsiteX30" fmla="*/ 340890 w 11218359"/>
              <a:gd name="connsiteY30" fmla="*/ 1449781 h 1449781"/>
              <a:gd name="connsiteX31" fmla="*/ 352330 w 11218359"/>
              <a:gd name="connsiteY31" fmla="*/ 1449781 h 1449781"/>
              <a:gd name="connsiteX32" fmla="*/ 363769 w 11218359"/>
              <a:gd name="connsiteY32" fmla="*/ 1449781 h 1449781"/>
              <a:gd name="connsiteX33" fmla="*/ 375209 w 11218359"/>
              <a:gd name="connsiteY33" fmla="*/ 1449781 h 1449781"/>
              <a:gd name="connsiteX34" fmla="*/ 386648 w 11218359"/>
              <a:gd name="connsiteY34" fmla="*/ 1449781 h 1449781"/>
              <a:gd name="connsiteX35" fmla="*/ 398088 w 11218359"/>
              <a:gd name="connsiteY35" fmla="*/ 1449781 h 1449781"/>
              <a:gd name="connsiteX36" fmla="*/ 409527 w 11218359"/>
              <a:gd name="connsiteY36" fmla="*/ 1449781 h 1449781"/>
              <a:gd name="connsiteX37" fmla="*/ 420967 w 11218359"/>
              <a:gd name="connsiteY37" fmla="*/ 1449781 h 1449781"/>
              <a:gd name="connsiteX38" fmla="*/ 432406 w 11218359"/>
              <a:gd name="connsiteY38" fmla="*/ 1449781 h 1449781"/>
              <a:gd name="connsiteX39" fmla="*/ 443846 w 11218359"/>
              <a:gd name="connsiteY39" fmla="*/ 1449781 h 1449781"/>
              <a:gd name="connsiteX40" fmla="*/ 455285 w 11218359"/>
              <a:gd name="connsiteY40" fmla="*/ 1449781 h 1449781"/>
              <a:gd name="connsiteX41" fmla="*/ 466725 w 11218359"/>
              <a:gd name="connsiteY41" fmla="*/ 1449781 h 1449781"/>
              <a:gd name="connsiteX42" fmla="*/ 478165 w 11218359"/>
              <a:gd name="connsiteY42" fmla="*/ 1449781 h 1449781"/>
              <a:gd name="connsiteX43" fmla="*/ 489604 w 11218359"/>
              <a:gd name="connsiteY43" fmla="*/ 1449781 h 1449781"/>
              <a:gd name="connsiteX44" fmla="*/ 501044 w 11218359"/>
              <a:gd name="connsiteY44" fmla="*/ 1449781 h 1449781"/>
              <a:gd name="connsiteX45" fmla="*/ 512483 w 11218359"/>
              <a:gd name="connsiteY45" fmla="*/ 1449781 h 1449781"/>
              <a:gd name="connsiteX46" fmla="*/ 523923 w 11218359"/>
              <a:gd name="connsiteY46" fmla="*/ 1449781 h 1449781"/>
              <a:gd name="connsiteX47" fmla="*/ 535362 w 11218359"/>
              <a:gd name="connsiteY47" fmla="*/ 1449781 h 1449781"/>
              <a:gd name="connsiteX48" fmla="*/ 546802 w 11218359"/>
              <a:gd name="connsiteY48" fmla="*/ 1449781 h 1449781"/>
              <a:gd name="connsiteX49" fmla="*/ 558241 w 11218359"/>
              <a:gd name="connsiteY49" fmla="*/ 1449781 h 1449781"/>
              <a:gd name="connsiteX50" fmla="*/ 569681 w 11218359"/>
              <a:gd name="connsiteY50" fmla="*/ 1449781 h 1449781"/>
              <a:gd name="connsiteX51" fmla="*/ 581120 w 11218359"/>
              <a:gd name="connsiteY51" fmla="*/ 1449781 h 1449781"/>
              <a:gd name="connsiteX52" fmla="*/ 592560 w 11218359"/>
              <a:gd name="connsiteY52" fmla="*/ 1449781 h 1449781"/>
              <a:gd name="connsiteX53" fmla="*/ 603999 w 11218359"/>
              <a:gd name="connsiteY53" fmla="*/ 1449781 h 1449781"/>
              <a:gd name="connsiteX54" fmla="*/ 615439 w 11218359"/>
              <a:gd name="connsiteY54" fmla="*/ 1449781 h 1449781"/>
              <a:gd name="connsiteX55" fmla="*/ 626878 w 11218359"/>
              <a:gd name="connsiteY55" fmla="*/ 1449781 h 1449781"/>
              <a:gd name="connsiteX56" fmla="*/ 638318 w 11218359"/>
              <a:gd name="connsiteY56" fmla="*/ 1449781 h 1449781"/>
              <a:gd name="connsiteX57" fmla="*/ 649757 w 11218359"/>
              <a:gd name="connsiteY57" fmla="*/ 1449781 h 1449781"/>
              <a:gd name="connsiteX58" fmla="*/ 661192 w 11218359"/>
              <a:gd name="connsiteY58" fmla="*/ 1449781 h 1449781"/>
              <a:gd name="connsiteX59" fmla="*/ 672632 w 11218359"/>
              <a:gd name="connsiteY59" fmla="*/ 1449781 h 1449781"/>
              <a:gd name="connsiteX60" fmla="*/ 684071 w 11218359"/>
              <a:gd name="connsiteY60" fmla="*/ 1449781 h 1449781"/>
              <a:gd name="connsiteX61" fmla="*/ 695511 w 11218359"/>
              <a:gd name="connsiteY61" fmla="*/ 1449781 h 1449781"/>
              <a:gd name="connsiteX62" fmla="*/ 706950 w 11218359"/>
              <a:gd name="connsiteY62" fmla="*/ 1449781 h 1449781"/>
              <a:gd name="connsiteX63" fmla="*/ 718390 w 11218359"/>
              <a:gd name="connsiteY63" fmla="*/ 1449781 h 1449781"/>
              <a:gd name="connsiteX64" fmla="*/ 729829 w 11218359"/>
              <a:gd name="connsiteY64" fmla="*/ 1449781 h 1449781"/>
              <a:gd name="connsiteX65" fmla="*/ 741269 w 11218359"/>
              <a:gd name="connsiteY65" fmla="*/ 1449781 h 1449781"/>
              <a:gd name="connsiteX66" fmla="*/ 752708 w 11218359"/>
              <a:gd name="connsiteY66" fmla="*/ 1449781 h 1449781"/>
              <a:gd name="connsiteX67" fmla="*/ 764148 w 11218359"/>
              <a:gd name="connsiteY67" fmla="*/ 1449781 h 1449781"/>
              <a:gd name="connsiteX68" fmla="*/ 775587 w 11218359"/>
              <a:gd name="connsiteY68" fmla="*/ 1449781 h 1449781"/>
              <a:gd name="connsiteX69" fmla="*/ 787027 w 11218359"/>
              <a:gd name="connsiteY69" fmla="*/ 1449781 h 1449781"/>
              <a:gd name="connsiteX70" fmla="*/ 798467 w 11218359"/>
              <a:gd name="connsiteY70" fmla="*/ 1449781 h 1449781"/>
              <a:gd name="connsiteX71" fmla="*/ 809906 w 11218359"/>
              <a:gd name="connsiteY71" fmla="*/ 1449781 h 1449781"/>
              <a:gd name="connsiteX72" fmla="*/ 821346 w 11218359"/>
              <a:gd name="connsiteY72" fmla="*/ 1449781 h 1449781"/>
              <a:gd name="connsiteX73" fmla="*/ 832785 w 11218359"/>
              <a:gd name="connsiteY73" fmla="*/ 1449781 h 1449781"/>
              <a:gd name="connsiteX74" fmla="*/ 844225 w 11218359"/>
              <a:gd name="connsiteY74" fmla="*/ 1449781 h 1449781"/>
              <a:gd name="connsiteX75" fmla="*/ 855664 w 11218359"/>
              <a:gd name="connsiteY75" fmla="*/ 1449781 h 1449781"/>
              <a:gd name="connsiteX76" fmla="*/ 867104 w 11218359"/>
              <a:gd name="connsiteY76" fmla="*/ 1449781 h 1449781"/>
              <a:gd name="connsiteX77" fmla="*/ 878543 w 11218359"/>
              <a:gd name="connsiteY77" fmla="*/ 1449781 h 1449781"/>
              <a:gd name="connsiteX78" fmla="*/ 889983 w 11218359"/>
              <a:gd name="connsiteY78" fmla="*/ 1449781 h 1449781"/>
              <a:gd name="connsiteX79" fmla="*/ 901422 w 11218359"/>
              <a:gd name="connsiteY79" fmla="*/ 1449781 h 1449781"/>
              <a:gd name="connsiteX80" fmla="*/ 912862 w 11218359"/>
              <a:gd name="connsiteY80" fmla="*/ 1449781 h 1449781"/>
              <a:gd name="connsiteX81" fmla="*/ 924301 w 11218359"/>
              <a:gd name="connsiteY81" fmla="*/ 1449781 h 1449781"/>
              <a:gd name="connsiteX82" fmla="*/ 935741 w 11218359"/>
              <a:gd name="connsiteY82" fmla="*/ 1449781 h 1449781"/>
              <a:gd name="connsiteX83" fmla="*/ 947180 w 11218359"/>
              <a:gd name="connsiteY83" fmla="*/ 1449781 h 1449781"/>
              <a:gd name="connsiteX84" fmla="*/ 958620 w 11218359"/>
              <a:gd name="connsiteY84" fmla="*/ 1449781 h 1449781"/>
              <a:gd name="connsiteX85" fmla="*/ 970059 w 11218359"/>
              <a:gd name="connsiteY85" fmla="*/ 1449781 h 1449781"/>
              <a:gd name="connsiteX86" fmla="*/ 981499 w 11218359"/>
              <a:gd name="connsiteY86" fmla="*/ 1449781 h 1449781"/>
              <a:gd name="connsiteX87" fmla="*/ 992938 w 11218359"/>
              <a:gd name="connsiteY87" fmla="*/ 1449781 h 1449781"/>
              <a:gd name="connsiteX88" fmla="*/ 1004378 w 11218359"/>
              <a:gd name="connsiteY88" fmla="*/ 1449781 h 1449781"/>
              <a:gd name="connsiteX89" fmla="*/ 1015818 w 11218359"/>
              <a:gd name="connsiteY89" fmla="*/ 1449781 h 1449781"/>
              <a:gd name="connsiteX90" fmla="*/ 1027257 w 11218359"/>
              <a:gd name="connsiteY90" fmla="*/ 1449781 h 1449781"/>
              <a:gd name="connsiteX91" fmla="*/ 1038697 w 11218359"/>
              <a:gd name="connsiteY91" fmla="*/ 1449781 h 1449781"/>
              <a:gd name="connsiteX92" fmla="*/ 1050136 w 11218359"/>
              <a:gd name="connsiteY92" fmla="*/ 1449781 h 1449781"/>
              <a:gd name="connsiteX93" fmla="*/ 1061576 w 11218359"/>
              <a:gd name="connsiteY93" fmla="*/ 1449781 h 1449781"/>
              <a:gd name="connsiteX94" fmla="*/ 1073015 w 11218359"/>
              <a:gd name="connsiteY94" fmla="*/ 1449781 h 1449781"/>
              <a:gd name="connsiteX95" fmla="*/ 1084455 w 11218359"/>
              <a:gd name="connsiteY95" fmla="*/ 1449781 h 1449781"/>
              <a:gd name="connsiteX96" fmla="*/ 1095894 w 11218359"/>
              <a:gd name="connsiteY96" fmla="*/ 1449781 h 1449781"/>
              <a:gd name="connsiteX97" fmla="*/ 1107334 w 11218359"/>
              <a:gd name="connsiteY97" fmla="*/ 1449781 h 1449781"/>
              <a:gd name="connsiteX98" fmla="*/ 1118773 w 11218359"/>
              <a:gd name="connsiteY98" fmla="*/ 1449781 h 1449781"/>
              <a:gd name="connsiteX99" fmla="*/ 1130213 w 11218359"/>
              <a:gd name="connsiteY99" fmla="*/ 1449781 h 1449781"/>
              <a:gd name="connsiteX100" fmla="*/ 1141652 w 11218359"/>
              <a:gd name="connsiteY100" fmla="*/ 1449781 h 1449781"/>
              <a:gd name="connsiteX101" fmla="*/ 1153092 w 11218359"/>
              <a:gd name="connsiteY101" fmla="*/ 1449781 h 1449781"/>
              <a:gd name="connsiteX102" fmla="*/ 1164531 w 11218359"/>
              <a:gd name="connsiteY102" fmla="*/ 1449781 h 1449781"/>
              <a:gd name="connsiteX103" fmla="*/ 1175971 w 11218359"/>
              <a:gd name="connsiteY103" fmla="*/ 1449781 h 1449781"/>
              <a:gd name="connsiteX104" fmla="*/ 1187406 w 11218359"/>
              <a:gd name="connsiteY104" fmla="*/ 1449781 h 1449781"/>
              <a:gd name="connsiteX105" fmla="*/ 1198845 w 11218359"/>
              <a:gd name="connsiteY105" fmla="*/ 1449781 h 1449781"/>
              <a:gd name="connsiteX106" fmla="*/ 1210285 w 11218359"/>
              <a:gd name="connsiteY106" fmla="*/ 1449781 h 1449781"/>
              <a:gd name="connsiteX107" fmla="*/ 1221724 w 11218359"/>
              <a:gd name="connsiteY107" fmla="*/ 1449781 h 1449781"/>
              <a:gd name="connsiteX108" fmla="*/ 1233164 w 11218359"/>
              <a:gd name="connsiteY108" fmla="*/ 1449781 h 1449781"/>
              <a:gd name="connsiteX109" fmla="*/ 1244603 w 11218359"/>
              <a:gd name="connsiteY109" fmla="*/ 1449781 h 1449781"/>
              <a:gd name="connsiteX110" fmla="*/ 1256043 w 11218359"/>
              <a:gd name="connsiteY110" fmla="*/ 1449781 h 1449781"/>
              <a:gd name="connsiteX111" fmla="*/ 1267482 w 11218359"/>
              <a:gd name="connsiteY111" fmla="*/ 1449781 h 1449781"/>
              <a:gd name="connsiteX112" fmla="*/ 1278922 w 11218359"/>
              <a:gd name="connsiteY112" fmla="*/ 1449781 h 1449781"/>
              <a:gd name="connsiteX113" fmla="*/ 1290361 w 11218359"/>
              <a:gd name="connsiteY113" fmla="*/ 1449781 h 1449781"/>
              <a:gd name="connsiteX114" fmla="*/ 1301801 w 11218359"/>
              <a:gd name="connsiteY114" fmla="*/ 1449781 h 1449781"/>
              <a:gd name="connsiteX115" fmla="*/ 1313240 w 11218359"/>
              <a:gd name="connsiteY115" fmla="*/ 1449781 h 1449781"/>
              <a:gd name="connsiteX116" fmla="*/ 1324680 w 11218359"/>
              <a:gd name="connsiteY116" fmla="*/ 1449781 h 1449781"/>
              <a:gd name="connsiteX117" fmla="*/ 1336120 w 11218359"/>
              <a:gd name="connsiteY117" fmla="*/ 1449781 h 1449781"/>
              <a:gd name="connsiteX118" fmla="*/ 1347559 w 11218359"/>
              <a:gd name="connsiteY118" fmla="*/ 1449781 h 1449781"/>
              <a:gd name="connsiteX119" fmla="*/ 1358999 w 11218359"/>
              <a:gd name="connsiteY119" fmla="*/ 1449781 h 1449781"/>
              <a:gd name="connsiteX120" fmla="*/ 1370438 w 11218359"/>
              <a:gd name="connsiteY120" fmla="*/ 1449781 h 1449781"/>
              <a:gd name="connsiteX121" fmla="*/ 1381878 w 11218359"/>
              <a:gd name="connsiteY121" fmla="*/ 1449781 h 1449781"/>
              <a:gd name="connsiteX122" fmla="*/ 1393317 w 11218359"/>
              <a:gd name="connsiteY122" fmla="*/ 1449781 h 1449781"/>
              <a:gd name="connsiteX123" fmla="*/ 1404757 w 11218359"/>
              <a:gd name="connsiteY123" fmla="*/ 1449781 h 1449781"/>
              <a:gd name="connsiteX124" fmla="*/ 1416196 w 11218359"/>
              <a:gd name="connsiteY124" fmla="*/ 1449781 h 1449781"/>
              <a:gd name="connsiteX125" fmla="*/ 1427636 w 11218359"/>
              <a:gd name="connsiteY125" fmla="*/ 1449781 h 1449781"/>
              <a:gd name="connsiteX126" fmla="*/ 1439075 w 11218359"/>
              <a:gd name="connsiteY126" fmla="*/ 1449781 h 1449781"/>
              <a:gd name="connsiteX127" fmla="*/ 1450515 w 11218359"/>
              <a:gd name="connsiteY127" fmla="*/ 1449781 h 1449781"/>
              <a:gd name="connsiteX128" fmla="*/ 1461954 w 11218359"/>
              <a:gd name="connsiteY128" fmla="*/ 1449781 h 1449781"/>
              <a:gd name="connsiteX129" fmla="*/ 1473394 w 11218359"/>
              <a:gd name="connsiteY129" fmla="*/ 1449781 h 1449781"/>
              <a:gd name="connsiteX130" fmla="*/ 1484833 w 11218359"/>
              <a:gd name="connsiteY130" fmla="*/ 1449781 h 1449781"/>
              <a:gd name="connsiteX131" fmla="*/ 1496273 w 11218359"/>
              <a:gd name="connsiteY131" fmla="*/ 1449781 h 1449781"/>
              <a:gd name="connsiteX132" fmla="*/ 1507712 w 11218359"/>
              <a:gd name="connsiteY132" fmla="*/ 1449781 h 1449781"/>
              <a:gd name="connsiteX133" fmla="*/ 1519152 w 11218359"/>
              <a:gd name="connsiteY133" fmla="*/ 1449781 h 1449781"/>
              <a:gd name="connsiteX134" fmla="*/ 1530591 w 11218359"/>
              <a:gd name="connsiteY134" fmla="*/ 1449781 h 1449781"/>
              <a:gd name="connsiteX135" fmla="*/ 1542031 w 11218359"/>
              <a:gd name="connsiteY135" fmla="*/ 1449781 h 1449781"/>
              <a:gd name="connsiteX136" fmla="*/ 1553471 w 11218359"/>
              <a:gd name="connsiteY136" fmla="*/ 1449781 h 1449781"/>
              <a:gd name="connsiteX137" fmla="*/ 1564910 w 11218359"/>
              <a:gd name="connsiteY137" fmla="*/ 1449781 h 1449781"/>
              <a:gd name="connsiteX138" fmla="*/ 1576349 w 11218359"/>
              <a:gd name="connsiteY138" fmla="*/ 1449781 h 1449781"/>
              <a:gd name="connsiteX139" fmla="*/ 1587789 w 11218359"/>
              <a:gd name="connsiteY139" fmla="*/ 1449781 h 1449781"/>
              <a:gd name="connsiteX140" fmla="*/ 1599229 w 11218359"/>
              <a:gd name="connsiteY140" fmla="*/ 1449781 h 1449781"/>
              <a:gd name="connsiteX141" fmla="*/ 1610668 w 11218359"/>
              <a:gd name="connsiteY141" fmla="*/ 1449781 h 1449781"/>
              <a:gd name="connsiteX142" fmla="*/ 1622107 w 11218359"/>
              <a:gd name="connsiteY142" fmla="*/ 1449781 h 1449781"/>
              <a:gd name="connsiteX143" fmla="*/ 1633547 w 11218359"/>
              <a:gd name="connsiteY143" fmla="*/ 1449781 h 1449781"/>
              <a:gd name="connsiteX144" fmla="*/ 1644987 w 11218359"/>
              <a:gd name="connsiteY144" fmla="*/ 1449781 h 1449781"/>
              <a:gd name="connsiteX145" fmla="*/ 1656426 w 11218359"/>
              <a:gd name="connsiteY145" fmla="*/ 1449781 h 1449781"/>
              <a:gd name="connsiteX146" fmla="*/ 1667866 w 11218359"/>
              <a:gd name="connsiteY146" fmla="*/ 1449781 h 1449781"/>
              <a:gd name="connsiteX147" fmla="*/ 1679305 w 11218359"/>
              <a:gd name="connsiteY147" fmla="*/ 1449781 h 1449781"/>
              <a:gd name="connsiteX148" fmla="*/ 1690745 w 11218359"/>
              <a:gd name="connsiteY148" fmla="*/ 1449781 h 1449781"/>
              <a:gd name="connsiteX149" fmla="*/ 1702184 w 11218359"/>
              <a:gd name="connsiteY149" fmla="*/ 1449781 h 1449781"/>
              <a:gd name="connsiteX150" fmla="*/ 1713619 w 11218359"/>
              <a:gd name="connsiteY150" fmla="*/ 1449781 h 1449781"/>
              <a:gd name="connsiteX151" fmla="*/ 1725063 w 11218359"/>
              <a:gd name="connsiteY151" fmla="*/ 1449781 h 1449781"/>
              <a:gd name="connsiteX152" fmla="*/ 1736498 w 11218359"/>
              <a:gd name="connsiteY152" fmla="*/ 1449781 h 1449781"/>
              <a:gd name="connsiteX153" fmla="*/ 1747938 w 11218359"/>
              <a:gd name="connsiteY153" fmla="*/ 1449781 h 1449781"/>
              <a:gd name="connsiteX154" fmla="*/ 1759377 w 11218359"/>
              <a:gd name="connsiteY154" fmla="*/ 1449781 h 1449781"/>
              <a:gd name="connsiteX155" fmla="*/ 1770817 w 11218359"/>
              <a:gd name="connsiteY155" fmla="*/ 1449781 h 1449781"/>
              <a:gd name="connsiteX156" fmla="*/ 1782256 w 11218359"/>
              <a:gd name="connsiteY156" fmla="*/ 1449781 h 1449781"/>
              <a:gd name="connsiteX157" fmla="*/ 1793696 w 11218359"/>
              <a:gd name="connsiteY157" fmla="*/ 1449781 h 1449781"/>
              <a:gd name="connsiteX158" fmla="*/ 1805135 w 11218359"/>
              <a:gd name="connsiteY158" fmla="*/ 1449781 h 1449781"/>
              <a:gd name="connsiteX159" fmla="*/ 1816575 w 11218359"/>
              <a:gd name="connsiteY159" fmla="*/ 1449781 h 1449781"/>
              <a:gd name="connsiteX160" fmla="*/ 1828014 w 11218359"/>
              <a:gd name="connsiteY160" fmla="*/ 1449781 h 1449781"/>
              <a:gd name="connsiteX161" fmla="*/ 1839454 w 11218359"/>
              <a:gd name="connsiteY161" fmla="*/ 1449781 h 1449781"/>
              <a:gd name="connsiteX162" fmla="*/ 1850893 w 11218359"/>
              <a:gd name="connsiteY162" fmla="*/ 1449781 h 1449781"/>
              <a:gd name="connsiteX163" fmla="*/ 1862333 w 11218359"/>
              <a:gd name="connsiteY163" fmla="*/ 1449781 h 1449781"/>
              <a:gd name="connsiteX164" fmla="*/ 1873772 w 11218359"/>
              <a:gd name="connsiteY164" fmla="*/ 1449781 h 1449781"/>
              <a:gd name="connsiteX165" fmla="*/ 1885212 w 11218359"/>
              <a:gd name="connsiteY165" fmla="*/ 1449781 h 1449781"/>
              <a:gd name="connsiteX166" fmla="*/ 1896651 w 11218359"/>
              <a:gd name="connsiteY166" fmla="*/ 1449781 h 1449781"/>
              <a:gd name="connsiteX167" fmla="*/ 1908091 w 11218359"/>
              <a:gd name="connsiteY167" fmla="*/ 1449781 h 1449781"/>
              <a:gd name="connsiteX168" fmla="*/ 1919531 w 11218359"/>
              <a:gd name="connsiteY168" fmla="*/ 1449781 h 1449781"/>
              <a:gd name="connsiteX169" fmla="*/ 1930970 w 11218359"/>
              <a:gd name="connsiteY169" fmla="*/ 1449781 h 1449781"/>
              <a:gd name="connsiteX170" fmla="*/ 1942409 w 11218359"/>
              <a:gd name="connsiteY170" fmla="*/ 1449781 h 1449781"/>
              <a:gd name="connsiteX171" fmla="*/ 1953849 w 11218359"/>
              <a:gd name="connsiteY171" fmla="*/ 1449781 h 1449781"/>
              <a:gd name="connsiteX172" fmla="*/ 1965289 w 11218359"/>
              <a:gd name="connsiteY172" fmla="*/ 1449781 h 1449781"/>
              <a:gd name="connsiteX173" fmla="*/ 1976728 w 11218359"/>
              <a:gd name="connsiteY173" fmla="*/ 1449781 h 1449781"/>
              <a:gd name="connsiteX174" fmla="*/ 1988168 w 11218359"/>
              <a:gd name="connsiteY174" fmla="*/ 1449781 h 1449781"/>
              <a:gd name="connsiteX175" fmla="*/ 1999607 w 11218359"/>
              <a:gd name="connsiteY175" fmla="*/ 1449781 h 1449781"/>
              <a:gd name="connsiteX176" fmla="*/ 2011047 w 11218359"/>
              <a:gd name="connsiteY176" fmla="*/ 1449781 h 1449781"/>
              <a:gd name="connsiteX177" fmla="*/ 2022486 w 11218359"/>
              <a:gd name="connsiteY177" fmla="*/ 1449781 h 1449781"/>
              <a:gd name="connsiteX178" fmla="*/ 2033926 w 11218359"/>
              <a:gd name="connsiteY178" fmla="*/ 1449781 h 1449781"/>
              <a:gd name="connsiteX179" fmla="*/ 2045365 w 11218359"/>
              <a:gd name="connsiteY179" fmla="*/ 1449781 h 1449781"/>
              <a:gd name="connsiteX180" fmla="*/ 2056805 w 11218359"/>
              <a:gd name="connsiteY180" fmla="*/ 1449781 h 1449781"/>
              <a:gd name="connsiteX181" fmla="*/ 2068244 w 11218359"/>
              <a:gd name="connsiteY181" fmla="*/ 1449781 h 1449781"/>
              <a:gd name="connsiteX182" fmla="*/ 2079684 w 11218359"/>
              <a:gd name="connsiteY182" fmla="*/ 1449781 h 1449781"/>
              <a:gd name="connsiteX183" fmla="*/ 2091123 w 11218359"/>
              <a:gd name="connsiteY183" fmla="*/ 1449781 h 1449781"/>
              <a:gd name="connsiteX184" fmla="*/ 2102563 w 11218359"/>
              <a:gd name="connsiteY184" fmla="*/ 1449781 h 1449781"/>
              <a:gd name="connsiteX185" fmla="*/ 2114002 w 11218359"/>
              <a:gd name="connsiteY185" fmla="*/ 1449781 h 1449781"/>
              <a:gd name="connsiteX186" fmla="*/ 2125442 w 11218359"/>
              <a:gd name="connsiteY186" fmla="*/ 1449781 h 1449781"/>
              <a:gd name="connsiteX187" fmla="*/ 2136882 w 11218359"/>
              <a:gd name="connsiteY187" fmla="*/ 1449781 h 1449781"/>
              <a:gd name="connsiteX188" fmla="*/ 2148321 w 11218359"/>
              <a:gd name="connsiteY188" fmla="*/ 1449781 h 1449781"/>
              <a:gd name="connsiteX189" fmla="*/ 2159760 w 11218359"/>
              <a:gd name="connsiteY189" fmla="*/ 1449781 h 1449781"/>
              <a:gd name="connsiteX190" fmla="*/ 2171200 w 11218359"/>
              <a:gd name="connsiteY190" fmla="*/ 1449781 h 1449781"/>
              <a:gd name="connsiteX191" fmla="*/ 2182640 w 11218359"/>
              <a:gd name="connsiteY191" fmla="*/ 1449781 h 1449781"/>
              <a:gd name="connsiteX192" fmla="*/ 2194079 w 11218359"/>
              <a:gd name="connsiteY192" fmla="*/ 1449781 h 1449781"/>
              <a:gd name="connsiteX193" fmla="*/ 2205519 w 11218359"/>
              <a:gd name="connsiteY193" fmla="*/ 1449781 h 1449781"/>
              <a:gd name="connsiteX194" fmla="*/ 2216958 w 11218359"/>
              <a:gd name="connsiteY194" fmla="*/ 1449781 h 1449781"/>
              <a:gd name="connsiteX195" fmla="*/ 2228393 w 11218359"/>
              <a:gd name="connsiteY195" fmla="*/ 1449781 h 1449781"/>
              <a:gd name="connsiteX196" fmla="*/ 2239837 w 11218359"/>
              <a:gd name="connsiteY196" fmla="*/ 1449781 h 1449781"/>
              <a:gd name="connsiteX197" fmla="*/ 2251272 w 11218359"/>
              <a:gd name="connsiteY197" fmla="*/ 1449781 h 1449781"/>
              <a:gd name="connsiteX198" fmla="*/ 2262716 w 11218359"/>
              <a:gd name="connsiteY198" fmla="*/ 1449781 h 1449781"/>
              <a:gd name="connsiteX199" fmla="*/ 2274151 w 11218359"/>
              <a:gd name="connsiteY199" fmla="*/ 1449781 h 1449781"/>
              <a:gd name="connsiteX200" fmla="*/ 2285591 w 11218359"/>
              <a:gd name="connsiteY200" fmla="*/ 1449781 h 1449781"/>
              <a:gd name="connsiteX201" fmla="*/ 2297030 w 11218359"/>
              <a:gd name="connsiteY201" fmla="*/ 1449781 h 1449781"/>
              <a:gd name="connsiteX202" fmla="*/ 2308470 w 11218359"/>
              <a:gd name="connsiteY202" fmla="*/ 1449781 h 1449781"/>
              <a:gd name="connsiteX203" fmla="*/ 2319909 w 11218359"/>
              <a:gd name="connsiteY203" fmla="*/ 1449781 h 1449781"/>
              <a:gd name="connsiteX204" fmla="*/ 2331349 w 11218359"/>
              <a:gd name="connsiteY204" fmla="*/ 1449781 h 1449781"/>
              <a:gd name="connsiteX205" fmla="*/ 2342788 w 11218359"/>
              <a:gd name="connsiteY205" fmla="*/ 1449781 h 1449781"/>
              <a:gd name="connsiteX206" fmla="*/ 2354228 w 11218359"/>
              <a:gd name="connsiteY206" fmla="*/ 1449781 h 1449781"/>
              <a:gd name="connsiteX207" fmla="*/ 2365667 w 11218359"/>
              <a:gd name="connsiteY207" fmla="*/ 1449781 h 1449781"/>
              <a:gd name="connsiteX208" fmla="*/ 2377107 w 11218359"/>
              <a:gd name="connsiteY208" fmla="*/ 1449781 h 1449781"/>
              <a:gd name="connsiteX209" fmla="*/ 2388546 w 11218359"/>
              <a:gd name="connsiteY209" fmla="*/ 1449781 h 1449781"/>
              <a:gd name="connsiteX210" fmla="*/ 2399986 w 11218359"/>
              <a:gd name="connsiteY210" fmla="*/ 1449781 h 1449781"/>
              <a:gd name="connsiteX211" fmla="*/ 2411425 w 11218359"/>
              <a:gd name="connsiteY211" fmla="*/ 1449781 h 1449781"/>
              <a:gd name="connsiteX212" fmla="*/ 2422865 w 11218359"/>
              <a:gd name="connsiteY212" fmla="*/ 1449781 h 1449781"/>
              <a:gd name="connsiteX213" fmla="*/ 2434304 w 11218359"/>
              <a:gd name="connsiteY213" fmla="*/ 1449781 h 1449781"/>
              <a:gd name="connsiteX214" fmla="*/ 2445744 w 11218359"/>
              <a:gd name="connsiteY214" fmla="*/ 1449781 h 1449781"/>
              <a:gd name="connsiteX215" fmla="*/ 2457184 w 11218359"/>
              <a:gd name="connsiteY215" fmla="*/ 1449781 h 1449781"/>
              <a:gd name="connsiteX216" fmla="*/ 2468623 w 11218359"/>
              <a:gd name="connsiteY216" fmla="*/ 1449781 h 1449781"/>
              <a:gd name="connsiteX217" fmla="*/ 2480062 w 11218359"/>
              <a:gd name="connsiteY217" fmla="*/ 1449781 h 1449781"/>
              <a:gd name="connsiteX218" fmla="*/ 2491502 w 11218359"/>
              <a:gd name="connsiteY218" fmla="*/ 1449781 h 1449781"/>
              <a:gd name="connsiteX219" fmla="*/ 2502942 w 11218359"/>
              <a:gd name="connsiteY219" fmla="*/ 1449781 h 1449781"/>
              <a:gd name="connsiteX220" fmla="*/ 2514381 w 11218359"/>
              <a:gd name="connsiteY220" fmla="*/ 1449781 h 1449781"/>
              <a:gd name="connsiteX221" fmla="*/ 2525821 w 11218359"/>
              <a:gd name="connsiteY221" fmla="*/ 1449781 h 1449781"/>
              <a:gd name="connsiteX222" fmla="*/ 2537260 w 11218359"/>
              <a:gd name="connsiteY222" fmla="*/ 1449781 h 1449781"/>
              <a:gd name="connsiteX223" fmla="*/ 2548700 w 11218359"/>
              <a:gd name="connsiteY223" fmla="*/ 1449781 h 1449781"/>
              <a:gd name="connsiteX224" fmla="*/ 2560139 w 11218359"/>
              <a:gd name="connsiteY224" fmla="*/ 1449781 h 1449781"/>
              <a:gd name="connsiteX225" fmla="*/ 2571579 w 11218359"/>
              <a:gd name="connsiteY225" fmla="*/ 1449781 h 1449781"/>
              <a:gd name="connsiteX226" fmla="*/ 2583018 w 11218359"/>
              <a:gd name="connsiteY226" fmla="*/ 1449781 h 1449781"/>
              <a:gd name="connsiteX227" fmla="*/ 2594458 w 11218359"/>
              <a:gd name="connsiteY227" fmla="*/ 1449781 h 1449781"/>
              <a:gd name="connsiteX228" fmla="*/ 2605897 w 11218359"/>
              <a:gd name="connsiteY228" fmla="*/ 1449781 h 1449781"/>
              <a:gd name="connsiteX229" fmla="*/ 2617337 w 11218359"/>
              <a:gd name="connsiteY229" fmla="*/ 1449781 h 1449781"/>
              <a:gd name="connsiteX230" fmla="*/ 2628776 w 11218359"/>
              <a:gd name="connsiteY230" fmla="*/ 1449781 h 1449781"/>
              <a:gd name="connsiteX231" fmla="*/ 2640216 w 11218359"/>
              <a:gd name="connsiteY231" fmla="*/ 1449781 h 1449781"/>
              <a:gd name="connsiteX232" fmla="*/ 2651655 w 11218359"/>
              <a:gd name="connsiteY232" fmla="*/ 1449781 h 1449781"/>
              <a:gd name="connsiteX233" fmla="*/ 2663095 w 11218359"/>
              <a:gd name="connsiteY233" fmla="*/ 1449781 h 1449781"/>
              <a:gd name="connsiteX234" fmla="*/ 2674535 w 11218359"/>
              <a:gd name="connsiteY234" fmla="*/ 1449781 h 1449781"/>
              <a:gd name="connsiteX235" fmla="*/ 2685974 w 11218359"/>
              <a:gd name="connsiteY235" fmla="*/ 1449781 h 1449781"/>
              <a:gd name="connsiteX236" fmla="*/ 2697413 w 11218359"/>
              <a:gd name="connsiteY236" fmla="*/ 1449781 h 1449781"/>
              <a:gd name="connsiteX237" fmla="*/ 2708853 w 11218359"/>
              <a:gd name="connsiteY237" fmla="*/ 1449781 h 1449781"/>
              <a:gd name="connsiteX238" fmla="*/ 2720293 w 11218359"/>
              <a:gd name="connsiteY238" fmla="*/ 1449781 h 1449781"/>
              <a:gd name="connsiteX239" fmla="*/ 2731727 w 11218359"/>
              <a:gd name="connsiteY239" fmla="*/ 1449781 h 1449781"/>
              <a:gd name="connsiteX240" fmla="*/ 2743172 w 11218359"/>
              <a:gd name="connsiteY240" fmla="*/ 1449781 h 1449781"/>
              <a:gd name="connsiteX241" fmla="*/ 2754611 w 11218359"/>
              <a:gd name="connsiteY241" fmla="*/ 1449781 h 1449781"/>
              <a:gd name="connsiteX242" fmla="*/ 2766046 w 11218359"/>
              <a:gd name="connsiteY242" fmla="*/ 1449781 h 1449781"/>
              <a:gd name="connsiteX243" fmla="*/ 2777490 w 11218359"/>
              <a:gd name="connsiteY243" fmla="*/ 1449781 h 1449781"/>
              <a:gd name="connsiteX244" fmla="*/ 2788925 w 11218359"/>
              <a:gd name="connsiteY244" fmla="*/ 1449781 h 1449781"/>
              <a:gd name="connsiteX245" fmla="*/ 2800364 w 11218359"/>
              <a:gd name="connsiteY245" fmla="*/ 1449781 h 1449781"/>
              <a:gd name="connsiteX246" fmla="*/ 2811804 w 11218359"/>
              <a:gd name="connsiteY246" fmla="*/ 1449781 h 1449781"/>
              <a:gd name="connsiteX247" fmla="*/ 2823243 w 11218359"/>
              <a:gd name="connsiteY247" fmla="*/ 1449781 h 1449781"/>
              <a:gd name="connsiteX248" fmla="*/ 2834683 w 11218359"/>
              <a:gd name="connsiteY248" fmla="*/ 1449781 h 1449781"/>
              <a:gd name="connsiteX249" fmla="*/ 2846123 w 11218359"/>
              <a:gd name="connsiteY249" fmla="*/ 1449781 h 1449781"/>
              <a:gd name="connsiteX250" fmla="*/ 2857562 w 11218359"/>
              <a:gd name="connsiteY250" fmla="*/ 1449781 h 1449781"/>
              <a:gd name="connsiteX251" fmla="*/ 2869001 w 11218359"/>
              <a:gd name="connsiteY251" fmla="*/ 1449781 h 1449781"/>
              <a:gd name="connsiteX252" fmla="*/ 2880441 w 11218359"/>
              <a:gd name="connsiteY252" fmla="*/ 1449781 h 1449781"/>
              <a:gd name="connsiteX253" fmla="*/ 2891881 w 11218359"/>
              <a:gd name="connsiteY253" fmla="*/ 1449781 h 1449781"/>
              <a:gd name="connsiteX254" fmla="*/ 2903320 w 11218359"/>
              <a:gd name="connsiteY254" fmla="*/ 1449781 h 1449781"/>
              <a:gd name="connsiteX255" fmla="*/ 2914760 w 11218359"/>
              <a:gd name="connsiteY255" fmla="*/ 1449781 h 1449781"/>
              <a:gd name="connsiteX256" fmla="*/ 2926199 w 11218359"/>
              <a:gd name="connsiteY256" fmla="*/ 1449781 h 1449781"/>
              <a:gd name="connsiteX257" fmla="*/ 2937639 w 11218359"/>
              <a:gd name="connsiteY257" fmla="*/ 1449781 h 1449781"/>
              <a:gd name="connsiteX258" fmla="*/ 2949078 w 11218359"/>
              <a:gd name="connsiteY258" fmla="*/ 1449781 h 1449781"/>
              <a:gd name="connsiteX259" fmla="*/ 2960518 w 11218359"/>
              <a:gd name="connsiteY259" fmla="*/ 1449781 h 1449781"/>
              <a:gd name="connsiteX260" fmla="*/ 2971957 w 11218359"/>
              <a:gd name="connsiteY260" fmla="*/ 1449781 h 1449781"/>
              <a:gd name="connsiteX261" fmla="*/ 2983397 w 11218359"/>
              <a:gd name="connsiteY261" fmla="*/ 1449781 h 1449781"/>
              <a:gd name="connsiteX262" fmla="*/ 2994837 w 11218359"/>
              <a:gd name="connsiteY262" fmla="*/ 1449781 h 1449781"/>
              <a:gd name="connsiteX263" fmla="*/ 3006276 w 11218359"/>
              <a:gd name="connsiteY263" fmla="*/ 1449781 h 1449781"/>
              <a:gd name="connsiteX264" fmla="*/ 3017715 w 11218359"/>
              <a:gd name="connsiteY264" fmla="*/ 1449781 h 1449781"/>
              <a:gd name="connsiteX265" fmla="*/ 3029155 w 11218359"/>
              <a:gd name="connsiteY265" fmla="*/ 1449781 h 1449781"/>
              <a:gd name="connsiteX266" fmla="*/ 3040594 w 11218359"/>
              <a:gd name="connsiteY266" fmla="*/ 1449781 h 1449781"/>
              <a:gd name="connsiteX267" fmla="*/ 3052034 w 11218359"/>
              <a:gd name="connsiteY267" fmla="*/ 1449781 h 1449781"/>
              <a:gd name="connsiteX268" fmla="*/ 3063474 w 11218359"/>
              <a:gd name="connsiteY268" fmla="*/ 1449781 h 1449781"/>
              <a:gd name="connsiteX269" fmla="*/ 3074913 w 11218359"/>
              <a:gd name="connsiteY269" fmla="*/ 1449781 h 1449781"/>
              <a:gd name="connsiteX270" fmla="*/ 3086352 w 11218359"/>
              <a:gd name="connsiteY270" fmla="*/ 1449781 h 1449781"/>
              <a:gd name="connsiteX271" fmla="*/ 3097792 w 11218359"/>
              <a:gd name="connsiteY271" fmla="*/ 1449781 h 1449781"/>
              <a:gd name="connsiteX272" fmla="*/ 3109232 w 11218359"/>
              <a:gd name="connsiteY272" fmla="*/ 1449781 h 1449781"/>
              <a:gd name="connsiteX273" fmla="*/ 3120671 w 11218359"/>
              <a:gd name="connsiteY273" fmla="*/ 1449781 h 1449781"/>
              <a:gd name="connsiteX274" fmla="*/ 3132111 w 11218359"/>
              <a:gd name="connsiteY274" fmla="*/ 1449781 h 1449781"/>
              <a:gd name="connsiteX275" fmla="*/ 3143550 w 11218359"/>
              <a:gd name="connsiteY275" fmla="*/ 1449781 h 1449781"/>
              <a:gd name="connsiteX276" fmla="*/ 3154990 w 11218359"/>
              <a:gd name="connsiteY276" fmla="*/ 1449781 h 1449781"/>
              <a:gd name="connsiteX277" fmla="*/ 3166429 w 11218359"/>
              <a:gd name="connsiteY277" fmla="*/ 1449781 h 1449781"/>
              <a:gd name="connsiteX278" fmla="*/ 3177869 w 11218359"/>
              <a:gd name="connsiteY278" fmla="*/ 1449781 h 1449781"/>
              <a:gd name="connsiteX279" fmla="*/ 3189308 w 11218359"/>
              <a:gd name="connsiteY279" fmla="*/ 1449781 h 1449781"/>
              <a:gd name="connsiteX280" fmla="*/ 3200748 w 11218359"/>
              <a:gd name="connsiteY280" fmla="*/ 1449781 h 1449781"/>
              <a:gd name="connsiteX281" fmla="*/ 3212187 w 11218359"/>
              <a:gd name="connsiteY281" fmla="*/ 1449781 h 1449781"/>
              <a:gd name="connsiteX282" fmla="*/ 3223627 w 11218359"/>
              <a:gd name="connsiteY282" fmla="*/ 1449781 h 1449781"/>
              <a:gd name="connsiteX283" fmla="*/ 3235066 w 11218359"/>
              <a:gd name="connsiteY283" fmla="*/ 1449781 h 1449781"/>
              <a:gd name="connsiteX284" fmla="*/ 3246501 w 11218359"/>
              <a:gd name="connsiteY284" fmla="*/ 1449781 h 1449781"/>
              <a:gd name="connsiteX285" fmla="*/ 3257945 w 11218359"/>
              <a:gd name="connsiteY285" fmla="*/ 1449781 h 1449781"/>
              <a:gd name="connsiteX286" fmla="*/ 3269385 w 11218359"/>
              <a:gd name="connsiteY286" fmla="*/ 1449781 h 1449781"/>
              <a:gd name="connsiteX287" fmla="*/ 3280825 w 11218359"/>
              <a:gd name="connsiteY287" fmla="*/ 1449781 h 1449781"/>
              <a:gd name="connsiteX288" fmla="*/ 3292264 w 11218359"/>
              <a:gd name="connsiteY288" fmla="*/ 1449781 h 1449781"/>
              <a:gd name="connsiteX289" fmla="*/ 3303699 w 11218359"/>
              <a:gd name="connsiteY289" fmla="*/ 1449781 h 1449781"/>
              <a:gd name="connsiteX290" fmla="*/ 3315143 w 11218359"/>
              <a:gd name="connsiteY290" fmla="*/ 1449781 h 1449781"/>
              <a:gd name="connsiteX291" fmla="*/ 3326578 w 11218359"/>
              <a:gd name="connsiteY291" fmla="*/ 1449781 h 1449781"/>
              <a:gd name="connsiteX292" fmla="*/ 3338017 w 11218359"/>
              <a:gd name="connsiteY292" fmla="*/ 1449781 h 1449781"/>
              <a:gd name="connsiteX293" fmla="*/ 3349457 w 11218359"/>
              <a:gd name="connsiteY293" fmla="*/ 1449781 h 1449781"/>
              <a:gd name="connsiteX294" fmla="*/ 3360896 w 11218359"/>
              <a:gd name="connsiteY294" fmla="*/ 1449781 h 1449781"/>
              <a:gd name="connsiteX295" fmla="*/ 3372336 w 11218359"/>
              <a:gd name="connsiteY295" fmla="*/ 1449781 h 1449781"/>
              <a:gd name="connsiteX296" fmla="*/ 3383776 w 11218359"/>
              <a:gd name="connsiteY296" fmla="*/ 1449781 h 1449781"/>
              <a:gd name="connsiteX297" fmla="*/ 3395215 w 11218359"/>
              <a:gd name="connsiteY297" fmla="*/ 1449781 h 1449781"/>
              <a:gd name="connsiteX298" fmla="*/ 3406654 w 11218359"/>
              <a:gd name="connsiteY298" fmla="*/ 1449781 h 1449781"/>
              <a:gd name="connsiteX299" fmla="*/ 3418094 w 11218359"/>
              <a:gd name="connsiteY299" fmla="*/ 1449781 h 1449781"/>
              <a:gd name="connsiteX300" fmla="*/ 3429534 w 11218359"/>
              <a:gd name="connsiteY300" fmla="*/ 1449781 h 1449781"/>
              <a:gd name="connsiteX301" fmla="*/ 3440973 w 11218359"/>
              <a:gd name="connsiteY301" fmla="*/ 1449781 h 1449781"/>
              <a:gd name="connsiteX302" fmla="*/ 3452413 w 11218359"/>
              <a:gd name="connsiteY302" fmla="*/ 1449781 h 1449781"/>
              <a:gd name="connsiteX303" fmla="*/ 3463852 w 11218359"/>
              <a:gd name="connsiteY303" fmla="*/ 1449781 h 1449781"/>
              <a:gd name="connsiteX304" fmla="*/ 3475292 w 11218359"/>
              <a:gd name="connsiteY304" fmla="*/ 1449781 h 1449781"/>
              <a:gd name="connsiteX305" fmla="*/ 3486731 w 11218359"/>
              <a:gd name="connsiteY305" fmla="*/ 1449781 h 1449781"/>
              <a:gd name="connsiteX306" fmla="*/ 3498171 w 11218359"/>
              <a:gd name="connsiteY306" fmla="*/ 1449781 h 1449781"/>
              <a:gd name="connsiteX307" fmla="*/ 3509610 w 11218359"/>
              <a:gd name="connsiteY307" fmla="*/ 1449781 h 1449781"/>
              <a:gd name="connsiteX308" fmla="*/ 3521050 w 11218359"/>
              <a:gd name="connsiteY308" fmla="*/ 1449781 h 1449781"/>
              <a:gd name="connsiteX309" fmla="*/ 3532489 w 11218359"/>
              <a:gd name="connsiteY309" fmla="*/ 1449781 h 1449781"/>
              <a:gd name="connsiteX310" fmla="*/ 3543929 w 11218359"/>
              <a:gd name="connsiteY310" fmla="*/ 1449781 h 1449781"/>
              <a:gd name="connsiteX311" fmla="*/ 3555368 w 11218359"/>
              <a:gd name="connsiteY311" fmla="*/ 1449781 h 1449781"/>
              <a:gd name="connsiteX312" fmla="*/ 3566808 w 11218359"/>
              <a:gd name="connsiteY312" fmla="*/ 1449781 h 1449781"/>
              <a:gd name="connsiteX313" fmla="*/ 3578247 w 11218359"/>
              <a:gd name="connsiteY313" fmla="*/ 1449781 h 1449781"/>
              <a:gd name="connsiteX314" fmla="*/ 3589687 w 11218359"/>
              <a:gd name="connsiteY314" fmla="*/ 1449781 h 1449781"/>
              <a:gd name="connsiteX315" fmla="*/ 3601127 w 11218359"/>
              <a:gd name="connsiteY315" fmla="*/ 1449781 h 1449781"/>
              <a:gd name="connsiteX316" fmla="*/ 3612566 w 11218359"/>
              <a:gd name="connsiteY316" fmla="*/ 1449781 h 1449781"/>
              <a:gd name="connsiteX317" fmla="*/ 3624005 w 11218359"/>
              <a:gd name="connsiteY317" fmla="*/ 1449781 h 1449781"/>
              <a:gd name="connsiteX318" fmla="*/ 3635445 w 11218359"/>
              <a:gd name="connsiteY318" fmla="*/ 1449781 h 1449781"/>
              <a:gd name="connsiteX319" fmla="*/ 3646885 w 11218359"/>
              <a:gd name="connsiteY319" fmla="*/ 1449781 h 1449781"/>
              <a:gd name="connsiteX320" fmla="*/ 3658324 w 11218359"/>
              <a:gd name="connsiteY320" fmla="*/ 1449781 h 1449781"/>
              <a:gd name="connsiteX321" fmla="*/ 3669764 w 11218359"/>
              <a:gd name="connsiteY321" fmla="*/ 1449781 h 1449781"/>
              <a:gd name="connsiteX322" fmla="*/ 3681203 w 11218359"/>
              <a:gd name="connsiteY322" fmla="*/ 1449781 h 1449781"/>
              <a:gd name="connsiteX323" fmla="*/ 3692643 w 11218359"/>
              <a:gd name="connsiteY323" fmla="*/ 1449781 h 1449781"/>
              <a:gd name="connsiteX324" fmla="*/ 3704082 w 11218359"/>
              <a:gd name="connsiteY324" fmla="*/ 1449781 h 1449781"/>
              <a:gd name="connsiteX325" fmla="*/ 3715522 w 11218359"/>
              <a:gd name="connsiteY325" fmla="*/ 1449781 h 1449781"/>
              <a:gd name="connsiteX326" fmla="*/ 3726961 w 11218359"/>
              <a:gd name="connsiteY326" fmla="*/ 1449781 h 1449781"/>
              <a:gd name="connsiteX327" fmla="*/ 3738401 w 11218359"/>
              <a:gd name="connsiteY327" fmla="*/ 1449781 h 1449781"/>
              <a:gd name="connsiteX328" fmla="*/ 3749840 w 11218359"/>
              <a:gd name="connsiteY328" fmla="*/ 1449781 h 1449781"/>
              <a:gd name="connsiteX329" fmla="*/ 3761280 w 11218359"/>
              <a:gd name="connsiteY329" fmla="*/ 1449781 h 1449781"/>
              <a:gd name="connsiteX330" fmla="*/ 3772719 w 11218359"/>
              <a:gd name="connsiteY330" fmla="*/ 1449781 h 1449781"/>
              <a:gd name="connsiteX331" fmla="*/ 3784154 w 11218359"/>
              <a:gd name="connsiteY331" fmla="*/ 1449781 h 1449781"/>
              <a:gd name="connsiteX332" fmla="*/ 3795598 w 11218359"/>
              <a:gd name="connsiteY332" fmla="*/ 1449781 h 1449781"/>
              <a:gd name="connsiteX333" fmla="*/ 3807033 w 11218359"/>
              <a:gd name="connsiteY333" fmla="*/ 1449781 h 1449781"/>
              <a:gd name="connsiteX334" fmla="*/ 3818473 w 11218359"/>
              <a:gd name="connsiteY334" fmla="*/ 1449781 h 1449781"/>
              <a:gd name="connsiteX335" fmla="*/ 3829917 w 11218359"/>
              <a:gd name="connsiteY335" fmla="*/ 1449781 h 1449781"/>
              <a:gd name="connsiteX336" fmla="*/ 3841352 w 11218359"/>
              <a:gd name="connsiteY336" fmla="*/ 1449781 h 1449781"/>
              <a:gd name="connsiteX337" fmla="*/ 3852791 w 11218359"/>
              <a:gd name="connsiteY337" fmla="*/ 1449781 h 1449781"/>
              <a:gd name="connsiteX338" fmla="*/ 3864231 w 11218359"/>
              <a:gd name="connsiteY338" fmla="*/ 1449781 h 1449781"/>
              <a:gd name="connsiteX339" fmla="*/ 3875670 w 11218359"/>
              <a:gd name="connsiteY339" fmla="*/ 1449781 h 1449781"/>
              <a:gd name="connsiteX340" fmla="*/ 3887110 w 11218359"/>
              <a:gd name="connsiteY340" fmla="*/ 1449781 h 1449781"/>
              <a:gd name="connsiteX341" fmla="*/ 3898549 w 11218359"/>
              <a:gd name="connsiteY341" fmla="*/ 1449781 h 1449781"/>
              <a:gd name="connsiteX342" fmla="*/ 3909989 w 11218359"/>
              <a:gd name="connsiteY342" fmla="*/ 1449781 h 1449781"/>
              <a:gd name="connsiteX343" fmla="*/ 3921447 w 11218359"/>
              <a:gd name="connsiteY343" fmla="*/ 1449781 h 1449781"/>
              <a:gd name="connsiteX344" fmla="*/ 3932878 w 11218359"/>
              <a:gd name="connsiteY344" fmla="*/ 1449781 h 1449781"/>
              <a:gd name="connsiteX345" fmla="*/ 3944307 w 11218359"/>
              <a:gd name="connsiteY345" fmla="*/ 1449781 h 1449781"/>
              <a:gd name="connsiteX346" fmla="*/ 3955737 w 11218359"/>
              <a:gd name="connsiteY346" fmla="*/ 1449781 h 1449781"/>
              <a:gd name="connsiteX347" fmla="*/ 3967167 w 11218359"/>
              <a:gd name="connsiteY347" fmla="*/ 1449781 h 1449781"/>
              <a:gd name="connsiteX348" fmla="*/ 3978645 w 11218359"/>
              <a:gd name="connsiteY348" fmla="*/ 1449781 h 1449781"/>
              <a:gd name="connsiteX349" fmla="*/ 3990075 w 11218359"/>
              <a:gd name="connsiteY349" fmla="*/ 1449781 h 1449781"/>
              <a:gd name="connsiteX350" fmla="*/ 4001505 w 11218359"/>
              <a:gd name="connsiteY350" fmla="*/ 1449781 h 1449781"/>
              <a:gd name="connsiteX351" fmla="*/ 4012935 w 11218359"/>
              <a:gd name="connsiteY351" fmla="*/ 1449781 h 1449781"/>
              <a:gd name="connsiteX352" fmla="*/ 4024365 w 11218359"/>
              <a:gd name="connsiteY352" fmla="*/ 1449781 h 1449781"/>
              <a:gd name="connsiteX353" fmla="*/ 4035843 w 11218359"/>
              <a:gd name="connsiteY353" fmla="*/ 1449781 h 1449781"/>
              <a:gd name="connsiteX354" fmla="*/ 4047273 w 11218359"/>
              <a:gd name="connsiteY354" fmla="*/ 1449781 h 1449781"/>
              <a:gd name="connsiteX355" fmla="*/ 4058702 w 11218359"/>
              <a:gd name="connsiteY355" fmla="*/ 1449781 h 1449781"/>
              <a:gd name="connsiteX356" fmla="*/ 4070133 w 11218359"/>
              <a:gd name="connsiteY356" fmla="*/ 1449781 h 1449781"/>
              <a:gd name="connsiteX357" fmla="*/ 4081563 w 11218359"/>
              <a:gd name="connsiteY357" fmla="*/ 1449781 h 1449781"/>
              <a:gd name="connsiteX358" fmla="*/ 4093040 w 11218359"/>
              <a:gd name="connsiteY358" fmla="*/ 1449781 h 1449781"/>
              <a:gd name="connsiteX359" fmla="*/ 4104471 w 11218359"/>
              <a:gd name="connsiteY359" fmla="*/ 1449781 h 1449781"/>
              <a:gd name="connsiteX360" fmla="*/ 4115900 w 11218359"/>
              <a:gd name="connsiteY360" fmla="*/ 1449781 h 1449781"/>
              <a:gd name="connsiteX361" fmla="*/ 4127330 w 11218359"/>
              <a:gd name="connsiteY361" fmla="*/ 1449781 h 1449781"/>
              <a:gd name="connsiteX362" fmla="*/ 4138760 w 11218359"/>
              <a:gd name="connsiteY362" fmla="*/ 1449781 h 1449781"/>
              <a:gd name="connsiteX363" fmla="*/ 4150238 w 11218359"/>
              <a:gd name="connsiteY363" fmla="*/ 1449781 h 1449781"/>
              <a:gd name="connsiteX364" fmla="*/ 4161668 w 11218359"/>
              <a:gd name="connsiteY364" fmla="*/ 1449781 h 1449781"/>
              <a:gd name="connsiteX365" fmla="*/ 4173098 w 11218359"/>
              <a:gd name="connsiteY365" fmla="*/ 1449781 h 1449781"/>
              <a:gd name="connsiteX366" fmla="*/ 4184528 w 11218359"/>
              <a:gd name="connsiteY366" fmla="*/ 1449781 h 1449781"/>
              <a:gd name="connsiteX367" fmla="*/ 4195958 w 11218359"/>
              <a:gd name="connsiteY367" fmla="*/ 1449781 h 1449781"/>
              <a:gd name="connsiteX368" fmla="*/ 4207436 w 11218359"/>
              <a:gd name="connsiteY368" fmla="*/ 1449781 h 1449781"/>
              <a:gd name="connsiteX369" fmla="*/ 4218865 w 11218359"/>
              <a:gd name="connsiteY369" fmla="*/ 1449781 h 1449781"/>
              <a:gd name="connsiteX370" fmla="*/ 4230296 w 11218359"/>
              <a:gd name="connsiteY370" fmla="*/ 1449781 h 1449781"/>
              <a:gd name="connsiteX371" fmla="*/ 4241726 w 11218359"/>
              <a:gd name="connsiteY371" fmla="*/ 1449781 h 1449781"/>
              <a:gd name="connsiteX372" fmla="*/ 4253156 w 11218359"/>
              <a:gd name="connsiteY372" fmla="*/ 1449781 h 1449781"/>
              <a:gd name="connsiteX373" fmla="*/ 4264634 w 11218359"/>
              <a:gd name="connsiteY373" fmla="*/ 1449781 h 1449781"/>
              <a:gd name="connsiteX374" fmla="*/ 4276063 w 11218359"/>
              <a:gd name="connsiteY374" fmla="*/ 1449781 h 1449781"/>
              <a:gd name="connsiteX375" fmla="*/ 4287493 w 11218359"/>
              <a:gd name="connsiteY375" fmla="*/ 1449781 h 1449781"/>
              <a:gd name="connsiteX376" fmla="*/ 4298923 w 11218359"/>
              <a:gd name="connsiteY376" fmla="*/ 1449781 h 1449781"/>
              <a:gd name="connsiteX377" fmla="*/ 4310353 w 11218359"/>
              <a:gd name="connsiteY377" fmla="*/ 1449781 h 1449781"/>
              <a:gd name="connsiteX378" fmla="*/ 4321831 w 11218359"/>
              <a:gd name="connsiteY378" fmla="*/ 1449781 h 1449781"/>
              <a:gd name="connsiteX379" fmla="*/ 4333261 w 11218359"/>
              <a:gd name="connsiteY379" fmla="*/ 1449781 h 1449781"/>
              <a:gd name="connsiteX380" fmla="*/ 4344691 w 11218359"/>
              <a:gd name="connsiteY380" fmla="*/ 1449781 h 1449781"/>
              <a:gd name="connsiteX381" fmla="*/ 4356121 w 11218359"/>
              <a:gd name="connsiteY381" fmla="*/ 1449781 h 1449781"/>
              <a:gd name="connsiteX382" fmla="*/ 4367551 w 11218359"/>
              <a:gd name="connsiteY382" fmla="*/ 1449781 h 1449781"/>
              <a:gd name="connsiteX383" fmla="*/ 4379028 w 11218359"/>
              <a:gd name="connsiteY383" fmla="*/ 1449781 h 1449781"/>
              <a:gd name="connsiteX384" fmla="*/ 4390458 w 11218359"/>
              <a:gd name="connsiteY384" fmla="*/ 1449781 h 1449781"/>
              <a:gd name="connsiteX385" fmla="*/ 4401889 w 11218359"/>
              <a:gd name="connsiteY385" fmla="*/ 1449781 h 1449781"/>
              <a:gd name="connsiteX386" fmla="*/ 4413319 w 11218359"/>
              <a:gd name="connsiteY386" fmla="*/ 1449781 h 1449781"/>
              <a:gd name="connsiteX387" fmla="*/ 4424749 w 11218359"/>
              <a:gd name="connsiteY387" fmla="*/ 1449781 h 1449781"/>
              <a:gd name="connsiteX388" fmla="*/ 4436226 w 11218359"/>
              <a:gd name="connsiteY388" fmla="*/ 1449781 h 1449781"/>
              <a:gd name="connsiteX389" fmla="*/ 4447656 w 11218359"/>
              <a:gd name="connsiteY389" fmla="*/ 1449781 h 1449781"/>
              <a:gd name="connsiteX390" fmla="*/ 4459086 w 11218359"/>
              <a:gd name="connsiteY390" fmla="*/ 1449781 h 1449781"/>
              <a:gd name="connsiteX391" fmla="*/ 4470516 w 11218359"/>
              <a:gd name="connsiteY391" fmla="*/ 1449781 h 1449781"/>
              <a:gd name="connsiteX392" fmla="*/ 4481946 w 11218359"/>
              <a:gd name="connsiteY392" fmla="*/ 1449781 h 1449781"/>
              <a:gd name="connsiteX393" fmla="*/ 4493424 w 11218359"/>
              <a:gd name="connsiteY393" fmla="*/ 1449781 h 1449781"/>
              <a:gd name="connsiteX394" fmla="*/ 4504854 w 11218359"/>
              <a:gd name="connsiteY394" fmla="*/ 1449781 h 1449781"/>
              <a:gd name="connsiteX395" fmla="*/ 4516284 w 11218359"/>
              <a:gd name="connsiteY395" fmla="*/ 1449781 h 1449781"/>
              <a:gd name="connsiteX396" fmla="*/ 4527714 w 11218359"/>
              <a:gd name="connsiteY396" fmla="*/ 1449781 h 1449781"/>
              <a:gd name="connsiteX397" fmla="*/ 4539144 w 11218359"/>
              <a:gd name="connsiteY397" fmla="*/ 1449781 h 1449781"/>
              <a:gd name="connsiteX398" fmla="*/ 4550621 w 11218359"/>
              <a:gd name="connsiteY398" fmla="*/ 1449781 h 1449781"/>
              <a:gd name="connsiteX399" fmla="*/ 4562051 w 11218359"/>
              <a:gd name="connsiteY399" fmla="*/ 1449781 h 1449781"/>
              <a:gd name="connsiteX400" fmla="*/ 4573482 w 11218359"/>
              <a:gd name="connsiteY400" fmla="*/ 1449781 h 1449781"/>
              <a:gd name="connsiteX401" fmla="*/ 4584912 w 11218359"/>
              <a:gd name="connsiteY401" fmla="*/ 1449781 h 1449781"/>
              <a:gd name="connsiteX402" fmla="*/ 4596341 w 11218359"/>
              <a:gd name="connsiteY402" fmla="*/ 1449781 h 1449781"/>
              <a:gd name="connsiteX403" fmla="*/ 4607771 w 11218359"/>
              <a:gd name="connsiteY403" fmla="*/ 1449781 h 1449781"/>
              <a:gd name="connsiteX404" fmla="*/ 4619249 w 11218359"/>
              <a:gd name="connsiteY404" fmla="*/ 1449781 h 1449781"/>
              <a:gd name="connsiteX405" fmla="*/ 4630679 w 11218359"/>
              <a:gd name="connsiteY405" fmla="*/ 1449781 h 1449781"/>
              <a:gd name="connsiteX406" fmla="*/ 4642109 w 11218359"/>
              <a:gd name="connsiteY406" fmla="*/ 1449781 h 1449781"/>
              <a:gd name="connsiteX407" fmla="*/ 4653539 w 11218359"/>
              <a:gd name="connsiteY407" fmla="*/ 1449781 h 1449781"/>
              <a:gd name="connsiteX408" fmla="*/ 4664969 w 11218359"/>
              <a:gd name="connsiteY408" fmla="*/ 1449781 h 1449781"/>
              <a:gd name="connsiteX409" fmla="*/ 4676447 w 11218359"/>
              <a:gd name="connsiteY409" fmla="*/ 1449781 h 1449781"/>
              <a:gd name="connsiteX410" fmla="*/ 4687877 w 11218359"/>
              <a:gd name="connsiteY410" fmla="*/ 1449781 h 1449781"/>
              <a:gd name="connsiteX411" fmla="*/ 4699306 w 11218359"/>
              <a:gd name="connsiteY411" fmla="*/ 1449781 h 1449781"/>
              <a:gd name="connsiteX412" fmla="*/ 4710737 w 11218359"/>
              <a:gd name="connsiteY412" fmla="*/ 1449781 h 1449781"/>
              <a:gd name="connsiteX413" fmla="*/ 4722167 w 11218359"/>
              <a:gd name="connsiteY413" fmla="*/ 1449781 h 1449781"/>
              <a:gd name="connsiteX414" fmla="*/ 4733644 w 11218359"/>
              <a:gd name="connsiteY414" fmla="*/ 1449781 h 1449781"/>
              <a:gd name="connsiteX415" fmla="*/ 4745075 w 11218359"/>
              <a:gd name="connsiteY415" fmla="*/ 1449781 h 1449781"/>
              <a:gd name="connsiteX416" fmla="*/ 4756504 w 11218359"/>
              <a:gd name="connsiteY416" fmla="*/ 1449781 h 1449781"/>
              <a:gd name="connsiteX417" fmla="*/ 4767934 w 11218359"/>
              <a:gd name="connsiteY417" fmla="*/ 1449781 h 1449781"/>
              <a:gd name="connsiteX418" fmla="*/ 4779364 w 11218359"/>
              <a:gd name="connsiteY418" fmla="*/ 1449781 h 1449781"/>
              <a:gd name="connsiteX419" fmla="*/ 4790842 w 11218359"/>
              <a:gd name="connsiteY419" fmla="*/ 1449781 h 1449781"/>
              <a:gd name="connsiteX420" fmla="*/ 4802272 w 11218359"/>
              <a:gd name="connsiteY420" fmla="*/ 1449781 h 1449781"/>
              <a:gd name="connsiteX421" fmla="*/ 4813702 w 11218359"/>
              <a:gd name="connsiteY421" fmla="*/ 1449781 h 1449781"/>
              <a:gd name="connsiteX422" fmla="*/ 4825132 w 11218359"/>
              <a:gd name="connsiteY422" fmla="*/ 1449781 h 1449781"/>
              <a:gd name="connsiteX423" fmla="*/ 4836562 w 11218359"/>
              <a:gd name="connsiteY423" fmla="*/ 1449781 h 1449781"/>
              <a:gd name="connsiteX424" fmla="*/ 4848040 w 11218359"/>
              <a:gd name="connsiteY424" fmla="*/ 1449781 h 1449781"/>
              <a:gd name="connsiteX425" fmla="*/ 4859469 w 11218359"/>
              <a:gd name="connsiteY425" fmla="*/ 1449781 h 1449781"/>
              <a:gd name="connsiteX426" fmla="*/ 4870899 w 11218359"/>
              <a:gd name="connsiteY426" fmla="*/ 1449781 h 1449781"/>
              <a:gd name="connsiteX427" fmla="*/ 4882330 w 11218359"/>
              <a:gd name="connsiteY427" fmla="*/ 1449781 h 1449781"/>
              <a:gd name="connsiteX428" fmla="*/ 4893760 w 11218359"/>
              <a:gd name="connsiteY428" fmla="*/ 1449781 h 1449781"/>
              <a:gd name="connsiteX429" fmla="*/ 4905237 w 11218359"/>
              <a:gd name="connsiteY429" fmla="*/ 1449781 h 1449781"/>
              <a:gd name="connsiteX430" fmla="*/ 4916667 w 11218359"/>
              <a:gd name="connsiteY430" fmla="*/ 1449781 h 1449781"/>
              <a:gd name="connsiteX431" fmla="*/ 4928097 w 11218359"/>
              <a:gd name="connsiteY431" fmla="*/ 1449781 h 1449781"/>
              <a:gd name="connsiteX432" fmla="*/ 4939527 w 11218359"/>
              <a:gd name="connsiteY432" fmla="*/ 1449781 h 1449781"/>
              <a:gd name="connsiteX433" fmla="*/ 4950957 w 11218359"/>
              <a:gd name="connsiteY433" fmla="*/ 1449781 h 1449781"/>
              <a:gd name="connsiteX434" fmla="*/ 4962435 w 11218359"/>
              <a:gd name="connsiteY434" fmla="*/ 1449781 h 1449781"/>
              <a:gd name="connsiteX435" fmla="*/ 4973865 w 11218359"/>
              <a:gd name="connsiteY435" fmla="*/ 1449781 h 1449781"/>
              <a:gd name="connsiteX436" fmla="*/ 4985295 w 11218359"/>
              <a:gd name="connsiteY436" fmla="*/ 1449781 h 1449781"/>
              <a:gd name="connsiteX437" fmla="*/ 4996725 w 11218359"/>
              <a:gd name="connsiteY437" fmla="*/ 1449781 h 1449781"/>
              <a:gd name="connsiteX438" fmla="*/ 5008155 w 11218359"/>
              <a:gd name="connsiteY438" fmla="*/ 1449781 h 1449781"/>
              <a:gd name="connsiteX439" fmla="*/ 5019632 w 11218359"/>
              <a:gd name="connsiteY439" fmla="*/ 1449781 h 1449781"/>
              <a:gd name="connsiteX440" fmla="*/ 5031062 w 11218359"/>
              <a:gd name="connsiteY440" fmla="*/ 1449781 h 1449781"/>
              <a:gd name="connsiteX441" fmla="*/ 5042492 w 11218359"/>
              <a:gd name="connsiteY441" fmla="*/ 1449781 h 1449781"/>
              <a:gd name="connsiteX442" fmla="*/ 5053923 w 11218359"/>
              <a:gd name="connsiteY442" fmla="*/ 1449781 h 1449781"/>
              <a:gd name="connsiteX443" fmla="*/ 5065353 w 11218359"/>
              <a:gd name="connsiteY443" fmla="*/ 1449781 h 1449781"/>
              <a:gd name="connsiteX444" fmla="*/ 5076830 w 11218359"/>
              <a:gd name="connsiteY444" fmla="*/ 1449781 h 1449781"/>
              <a:gd name="connsiteX445" fmla="*/ 5088260 w 11218359"/>
              <a:gd name="connsiteY445" fmla="*/ 1449781 h 1449781"/>
              <a:gd name="connsiteX446" fmla="*/ 5099690 w 11218359"/>
              <a:gd name="connsiteY446" fmla="*/ 1449781 h 1449781"/>
              <a:gd name="connsiteX447" fmla="*/ 5111120 w 11218359"/>
              <a:gd name="connsiteY447" fmla="*/ 1449781 h 1449781"/>
              <a:gd name="connsiteX448" fmla="*/ 5122550 w 11218359"/>
              <a:gd name="connsiteY448" fmla="*/ 1449781 h 1449781"/>
              <a:gd name="connsiteX449" fmla="*/ 5134028 w 11218359"/>
              <a:gd name="connsiteY449" fmla="*/ 1449781 h 1449781"/>
              <a:gd name="connsiteX450" fmla="*/ 5145458 w 11218359"/>
              <a:gd name="connsiteY450" fmla="*/ 1449781 h 1449781"/>
              <a:gd name="connsiteX451" fmla="*/ 5156888 w 11218359"/>
              <a:gd name="connsiteY451" fmla="*/ 1449781 h 1449781"/>
              <a:gd name="connsiteX452" fmla="*/ 5168318 w 11218359"/>
              <a:gd name="connsiteY452" fmla="*/ 1449781 h 1449781"/>
              <a:gd name="connsiteX453" fmla="*/ 5179747 w 11218359"/>
              <a:gd name="connsiteY453" fmla="*/ 1449781 h 1449781"/>
              <a:gd name="connsiteX454" fmla="*/ 5191225 w 11218359"/>
              <a:gd name="connsiteY454" fmla="*/ 1449781 h 1449781"/>
              <a:gd name="connsiteX455" fmla="*/ 5202655 w 11218359"/>
              <a:gd name="connsiteY455" fmla="*/ 1449781 h 1449781"/>
              <a:gd name="connsiteX456" fmla="*/ 5214085 w 11218359"/>
              <a:gd name="connsiteY456" fmla="*/ 1449781 h 1449781"/>
              <a:gd name="connsiteX457" fmla="*/ 5225515 w 11218359"/>
              <a:gd name="connsiteY457" fmla="*/ 1449781 h 1449781"/>
              <a:gd name="connsiteX458" fmla="*/ 5236945 w 11218359"/>
              <a:gd name="connsiteY458" fmla="*/ 1449781 h 1449781"/>
              <a:gd name="connsiteX459" fmla="*/ 5248423 w 11218359"/>
              <a:gd name="connsiteY459" fmla="*/ 1449781 h 1449781"/>
              <a:gd name="connsiteX460" fmla="*/ 5259853 w 11218359"/>
              <a:gd name="connsiteY460" fmla="*/ 1449781 h 1449781"/>
              <a:gd name="connsiteX461" fmla="*/ 5271283 w 11218359"/>
              <a:gd name="connsiteY461" fmla="*/ 1449781 h 1449781"/>
              <a:gd name="connsiteX462" fmla="*/ 5282713 w 11218359"/>
              <a:gd name="connsiteY462" fmla="*/ 1449781 h 1449781"/>
              <a:gd name="connsiteX463" fmla="*/ 5294143 w 11218359"/>
              <a:gd name="connsiteY463" fmla="*/ 1449781 h 1449781"/>
              <a:gd name="connsiteX464" fmla="*/ 5305621 w 11218359"/>
              <a:gd name="connsiteY464" fmla="*/ 1449781 h 1449781"/>
              <a:gd name="connsiteX465" fmla="*/ 5317051 w 11218359"/>
              <a:gd name="connsiteY465" fmla="*/ 1449781 h 1449781"/>
              <a:gd name="connsiteX466" fmla="*/ 5328481 w 11218359"/>
              <a:gd name="connsiteY466" fmla="*/ 1449781 h 1449781"/>
              <a:gd name="connsiteX467" fmla="*/ 5339910 w 11218359"/>
              <a:gd name="connsiteY467" fmla="*/ 1449781 h 1449781"/>
              <a:gd name="connsiteX468" fmla="*/ 5351340 w 11218359"/>
              <a:gd name="connsiteY468" fmla="*/ 1449781 h 1449781"/>
              <a:gd name="connsiteX469" fmla="*/ 5362818 w 11218359"/>
              <a:gd name="connsiteY469" fmla="*/ 1449781 h 1449781"/>
              <a:gd name="connsiteX470" fmla="*/ 5374248 w 11218359"/>
              <a:gd name="connsiteY470" fmla="*/ 1449781 h 1449781"/>
              <a:gd name="connsiteX471" fmla="*/ 5385678 w 11218359"/>
              <a:gd name="connsiteY471" fmla="*/ 1449781 h 1449781"/>
              <a:gd name="connsiteX472" fmla="*/ 5397108 w 11218359"/>
              <a:gd name="connsiteY472" fmla="*/ 1449781 h 1449781"/>
              <a:gd name="connsiteX473" fmla="*/ 5408538 w 11218359"/>
              <a:gd name="connsiteY473" fmla="*/ 1449781 h 1449781"/>
              <a:gd name="connsiteX474" fmla="*/ 5420016 w 11218359"/>
              <a:gd name="connsiteY474" fmla="*/ 1449781 h 1449781"/>
              <a:gd name="connsiteX475" fmla="*/ 5431446 w 11218359"/>
              <a:gd name="connsiteY475" fmla="*/ 1449781 h 1449781"/>
              <a:gd name="connsiteX476" fmla="*/ 5442876 w 11218359"/>
              <a:gd name="connsiteY476" fmla="*/ 1449781 h 1449781"/>
              <a:gd name="connsiteX477" fmla="*/ 5454306 w 11218359"/>
              <a:gd name="connsiteY477" fmla="*/ 1449781 h 1449781"/>
              <a:gd name="connsiteX478" fmla="*/ 5465736 w 11218359"/>
              <a:gd name="connsiteY478" fmla="*/ 1449781 h 1449781"/>
              <a:gd name="connsiteX479" fmla="*/ 5477214 w 11218359"/>
              <a:gd name="connsiteY479" fmla="*/ 1449781 h 1449781"/>
              <a:gd name="connsiteX480" fmla="*/ 5488643 w 11218359"/>
              <a:gd name="connsiteY480" fmla="*/ 1449781 h 1449781"/>
              <a:gd name="connsiteX481" fmla="*/ 5500073 w 11218359"/>
              <a:gd name="connsiteY481" fmla="*/ 1449781 h 1449781"/>
              <a:gd name="connsiteX482" fmla="*/ 5511503 w 11218359"/>
              <a:gd name="connsiteY482" fmla="*/ 1449781 h 1449781"/>
              <a:gd name="connsiteX483" fmla="*/ 5522933 w 11218359"/>
              <a:gd name="connsiteY483" fmla="*/ 1449781 h 1449781"/>
              <a:gd name="connsiteX484" fmla="*/ 5534411 w 11218359"/>
              <a:gd name="connsiteY484" fmla="*/ 1449781 h 1449781"/>
              <a:gd name="connsiteX485" fmla="*/ 5545841 w 11218359"/>
              <a:gd name="connsiteY485" fmla="*/ 1449781 h 1449781"/>
              <a:gd name="connsiteX486" fmla="*/ 5557271 w 11218359"/>
              <a:gd name="connsiteY486" fmla="*/ 1449781 h 1449781"/>
              <a:gd name="connsiteX487" fmla="*/ 5568701 w 11218359"/>
              <a:gd name="connsiteY487" fmla="*/ 1449781 h 1449781"/>
              <a:gd name="connsiteX488" fmla="*/ 5580131 w 11218359"/>
              <a:gd name="connsiteY488" fmla="*/ 1449781 h 1449781"/>
              <a:gd name="connsiteX489" fmla="*/ 5591609 w 11218359"/>
              <a:gd name="connsiteY489" fmla="*/ 1449781 h 1449781"/>
              <a:gd name="connsiteX490" fmla="*/ 5603038 w 11218359"/>
              <a:gd name="connsiteY490" fmla="*/ 1449781 h 1449781"/>
              <a:gd name="connsiteX491" fmla="*/ 5614469 w 11218359"/>
              <a:gd name="connsiteY491" fmla="*/ 1449781 h 1449781"/>
              <a:gd name="connsiteX492" fmla="*/ 5625899 w 11218359"/>
              <a:gd name="connsiteY492" fmla="*/ 1449781 h 1449781"/>
              <a:gd name="connsiteX493" fmla="*/ 5637329 w 11218359"/>
              <a:gd name="connsiteY493" fmla="*/ 1449781 h 1449781"/>
              <a:gd name="connsiteX494" fmla="*/ 5648759 w 11218359"/>
              <a:gd name="connsiteY494" fmla="*/ 1449781 h 1449781"/>
              <a:gd name="connsiteX495" fmla="*/ 5660236 w 11218359"/>
              <a:gd name="connsiteY495" fmla="*/ 1449781 h 1449781"/>
              <a:gd name="connsiteX496" fmla="*/ 5671666 w 11218359"/>
              <a:gd name="connsiteY496" fmla="*/ 1449781 h 1449781"/>
              <a:gd name="connsiteX497" fmla="*/ 5683096 w 11218359"/>
              <a:gd name="connsiteY497" fmla="*/ 1449781 h 1449781"/>
              <a:gd name="connsiteX498" fmla="*/ 5694526 w 11218359"/>
              <a:gd name="connsiteY498" fmla="*/ 1449781 h 1449781"/>
              <a:gd name="connsiteX499" fmla="*/ 5705956 w 11218359"/>
              <a:gd name="connsiteY499" fmla="*/ 1449781 h 1449781"/>
              <a:gd name="connsiteX500" fmla="*/ 5717434 w 11218359"/>
              <a:gd name="connsiteY500" fmla="*/ 1449781 h 1449781"/>
              <a:gd name="connsiteX501" fmla="*/ 5728864 w 11218359"/>
              <a:gd name="connsiteY501" fmla="*/ 1449781 h 1449781"/>
              <a:gd name="connsiteX502" fmla="*/ 5740294 w 11218359"/>
              <a:gd name="connsiteY502" fmla="*/ 1449781 h 1449781"/>
              <a:gd name="connsiteX503" fmla="*/ 5751724 w 11218359"/>
              <a:gd name="connsiteY503" fmla="*/ 1449781 h 1449781"/>
              <a:gd name="connsiteX504" fmla="*/ 5763154 w 11218359"/>
              <a:gd name="connsiteY504" fmla="*/ 1449781 h 1449781"/>
              <a:gd name="connsiteX505" fmla="*/ 5774631 w 11218359"/>
              <a:gd name="connsiteY505" fmla="*/ 1449781 h 1449781"/>
              <a:gd name="connsiteX506" fmla="*/ 5786062 w 11218359"/>
              <a:gd name="connsiteY506" fmla="*/ 1449781 h 1449781"/>
              <a:gd name="connsiteX507" fmla="*/ 5797492 w 11218359"/>
              <a:gd name="connsiteY507" fmla="*/ 1449781 h 1449781"/>
              <a:gd name="connsiteX508" fmla="*/ 5808921 w 11218359"/>
              <a:gd name="connsiteY508" fmla="*/ 1449781 h 1449781"/>
              <a:gd name="connsiteX509" fmla="*/ 5820351 w 11218359"/>
              <a:gd name="connsiteY509" fmla="*/ 1449781 h 1449781"/>
              <a:gd name="connsiteX510" fmla="*/ 5831829 w 11218359"/>
              <a:gd name="connsiteY510" fmla="*/ 1449781 h 1449781"/>
              <a:gd name="connsiteX511" fmla="*/ 5843259 w 11218359"/>
              <a:gd name="connsiteY511" fmla="*/ 1449781 h 1449781"/>
              <a:gd name="connsiteX512" fmla="*/ 5854689 w 11218359"/>
              <a:gd name="connsiteY512" fmla="*/ 1449781 h 1449781"/>
              <a:gd name="connsiteX513" fmla="*/ 5866119 w 11218359"/>
              <a:gd name="connsiteY513" fmla="*/ 1449781 h 1449781"/>
              <a:gd name="connsiteX514" fmla="*/ 5877549 w 11218359"/>
              <a:gd name="connsiteY514" fmla="*/ 1449781 h 1449781"/>
              <a:gd name="connsiteX515" fmla="*/ 5889027 w 11218359"/>
              <a:gd name="connsiteY515" fmla="*/ 1449781 h 1449781"/>
              <a:gd name="connsiteX516" fmla="*/ 5900457 w 11218359"/>
              <a:gd name="connsiteY516" fmla="*/ 1449781 h 1449781"/>
              <a:gd name="connsiteX517" fmla="*/ 5911887 w 11218359"/>
              <a:gd name="connsiteY517" fmla="*/ 1449781 h 1449781"/>
              <a:gd name="connsiteX518" fmla="*/ 5923317 w 11218359"/>
              <a:gd name="connsiteY518" fmla="*/ 1449781 h 1449781"/>
              <a:gd name="connsiteX519" fmla="*/ 5934747 w 11218359"/>
              <a:gd name="connsiteY519" fmla="*/ 1449781 h 1449781"/>
              <a:gd name="connsiteX520" fmla="*/ 5946225 w 11218359"/>
              <a:gd name="connsiteY520" fmla="*/ 1449781 h 1449781"/>
              <a:gd name="connsiteX521" fmla="*/ 5957655 w 11218359"/>
              <a:gd name="connsiteY521" fmla="*/ 1449781 h 1449781"/>
              <a:gd name="connsiteX522" fmla="*/ 5969084 w 11218359"/>
              <a:gd name="connsiteY522" fmla="*/ 1449781 h 1449781"/>
              <a:gd name="connsiteX523" fmla="*/ 5980514 w 11218359"/>
              <a:gd name="connsiteY523" fmla="*/ 1449781 h 1449781"/>
              <a:gd name="connsiteX524" fmla="*/ 5991944 w 11218359"/>
              <a:gd name="connsiteY524" fmla="*/ 1449781 h 1449781"/>
              <a:gd name="connsiteX525" fmla="*/ 6003422 w 11218359"/>
              <a:gd name="connsiteY525" fmla="*/ 1449781 h 1449781"/>
              <a:gd name="connsiteX526" fmla="*/ 6014852 w 11218359"/>
              <a:gd name="connsiteY526" fmla="*/ 1449781 h 1449781"/>
              <a:gd name="connsiteX527" fmla="*/ 6026282 w 11218359"/>
              <a:gd name="connsiteY527" fmla="*/ 1449781 h 1449781"/>
              <a:gd name="connsiteX528" fmla="*/ 6037712 w 11218359"/>
              <a:gd name="connsiteY528" fmla="*/ 1449781 h 1449781"/>
              <a:gd name="connsiteX529" fmla="*/ 6049142 w 11218359"/>
              <a:gd name="connsiteY529" fmla="*/ 1449781 h 1449781"/>
              <a:gd name="connsiteX530" fmla="*/ 6060620 w 11218359"/>
              <a:gd name="connsiteY530" fmla="*/ 1449781 h 1449781"/>
              <a:gd name="connsiteX531" fmla="*/ 6072049 w 11218359"/>
              <a:gd name="connsiteY531" fmla="*/ 1449781 h 1449781"/>
              <a:gd name="connsiteX532" fmla="*/ 6083480 w 11218359"/>
              <a:gd name="connsiteY532" fmla="*/ 1449781 h 1449781"/>
              <a:gd name="connsiteX533" fmla="*/ 6094910 w 11218359"/>
              <a:gd name="connsiteY533" fmla="*/ 1449781 h 1449781"/>
              <a:gd name="connsiteX534" fmla="*/ 6106340 w 11218359"/>
              <a:gd name="connsiteY534" fmla="*/ 1449781 h 1449781"/>
              <a:gd name="connsiteX535" fmla="*/ 6117818 w 11218359"/>
              <a:gd name="connsiteY535" fmla="*/ 1449781 h 1449781"/>
              <a:gd name="connsiteX536" fmla="*/ 6129247 w 11218359"/>
              <a:gd name="connsiteY536" fmla="*/ 1449781 h 1449781"/>
              <a:gd name="connsiteX537" fmla="*/ 6140677 w 11218359"/>
              <a:gd name="connsiteY537" fmla="*/ 1449781 h 1449781"/>
              <a:gd name="connsiteX538" fmla="*/ 6152107 w 11218359"/>
              <a:gd name="connsiteY538" fmla="*/ 1449781 h 1449781"/>
              <a:gd name="connsiteX539" fmla="*/ 6163537 w 11218359"/>
              <a:gd name="connsiteY539" fmla="*/ 1449781 h 1449781"/>
              <a:gd name="connsiteX540" fmla="*/ 6175015 w 11218359"/>
              <a:gd name="connsiteY540" fmla="*/ 1449781 h 1449781"/>
              <a:gd name="connsiteX541" fmla="*/ 6186445 w 11218359"/>
              <a:gd name="connsiteY541" fmla="*/ 1449781 h 1449781"/>
              <a:gd name="connsiteX542" fmla="*/ 6197875 w 11218359"/>
              <a:gd name="connsiteY542" fmla="*/ 1449781 h 1449781"/>
              <a:gd name="connsiteX543" fmla="*/ 6209305 w 11218359"/>
              <a:gd name="connsiteY543" fmla="*/ 1449781 h 1449781"/>
              <a:gd name="connsiteX544" fmla="*/ 6220735 w 11218359"/>
              <a:gd name="connsiteY544" fmla="*/ 1449781 h 1449781"/>
              <a:gd name="connsiteX545" fmla="*/ 6232212 w 11218359"/>
              <a:gd name="connsiteY545" fmla="*/ 1449781 h 1449781"/>
              <a:gd name="connsiteX546" fmla="*/ 6243642 w 11218359"/>
              <a:gd name="connsiteY546" fmla="*/ 1449781 h 1449781"/>
              <a:gd name="connsiteX547" fmla="*/ 6255073 w 11218359"/>
              <a:gd name="connsiteY547" fmla="*/ 1449781 h 1449781"/>
              <a:gd name="connsiteX548" fmla="*/ 6266503 w 11218359"/>
              <a:gd name="connsiteY548" fmla="*/ 1449781 h 1449781"/>
              <a:gd name="connsiteX549" fmla="*/ 6277933 w 11218359"/>
              <a:gd name="connsiteY549" fmla="*/ 1449781 h 1449781"/>
              <a:gd name="connsiteX550" fmla="*/ 6289410 w 11218359"/>
              <a:gd name="connsiteY550" fmla="*/ 1449781 h 1449781"/>
              <a:gd name="connsiteX551" fmla="*/ 6300840 w 11218359"/>
              <a:gd name="connsiteY551" fmla="*/ 1449781 h 1449781"/>
              <a:gd name="connsiteX552" fmla="*/ 6312270 w 11218359"/>
              <a:gd name="connsiteY552" fmla="*/ 1449781 h 1449781"/>
              <a:gd name="connsiteX553" fmla="*/ 6323700 w 11218359"/>
              <a:gd name="connsiteY553" fmla="*/ 1449781 h 1449781"/>
              <a:gd name="connsiteX554" fmla="*/ 6335130 w 11218359"/>
              <a:gd name="connsiteY554" fmla="*/ 1449781 h 1449781"/>
              <a:gd name="connsiteX555" fmla="*/ 6346608 w 11218359"/>
              <a:gd name="connsiteY555" fmla="*/ 1449781 h 1449781"/>
              <a:gd name="connsiteX556" fmla="*/ 6358038 w 11218359"/>
              <a:gd name="connsiteY556" fmla="*/ 1449781 h 1449781"/>
              <a:gd name="connsiteX557" fmla="*/ 6369468 w 11218359"/>
              <a:gd name="connsiteY557" fmla="*/ 1449781 h 1449781"/>
              <a:gd name="connsiteX558" fmla="*/ 6380898 w 11218359"/>
              <a:gd name="connsiteY558" fmla="*/ 1449781 h 1449781"/>
              <a:gd name="connsiteX559" fmla="*/ 6392328 w 11218359"/>
              <a:gd name="connsiteY559" fmla="*/ 1449781 h 1449781"/>
              <a:gd name="connsiteX560" fmla="*/ 6403805 w 11218359"/>
              <a:gd name="connsiteY560" fmla="*/ 1449781 h 1449781"/>
              <a:gd name="connsiteX561" fmla="*/ 6415235 w 11218359"/>
              <a:gd name="connsiteY561" fmla="*/ 1449781 h 1449781"/>
              <a:gd name="connsiteX562" fmla="*/ 6426666 w 11218359"/>
              <a:gd name="connsiteY562" fmla="*/ 1449781 h 1449781"/>
              <a:gd name="connsiteX563" fmla="*/ 6438096 w 11218359"/>
              <a:gd name="connsiteY563" fmla="*/ 1449781 h 1449781"/>
              <a:gd name="connsiteX564" fmla="*/ 6449525 w 11218359"/>
              <a:gd name="connsiteY564" fmla="*/ 1449781 h 1449781"/>
              <a:gd name="connsiteX565" fmla="*/ 6461003 w 11218359"/>
              <a:gd name="connsiteY565" fmla="*/ 1449781 h 1449781"/>
              <a:gd name="connsiteX566" fmla="*/ 6472433 w 11218359"/>
              <a:gd name="connsiteY566" fmla="*/ 1449781 h 1449781"/>
              <a:gd name="connsiteX567" fmla="*/ 6483863 w 11218359"/>
              <a:gd name="connsiteY567" fmla="*/ 1449781 h 1449781"/>
              <a:gd name="connsiteX568" fmla="*/ 6495293 w 11218359"/>
              <a:gd name="connsiteY568" fmla="*/ 1449781 h 1449781"/>
              <a:gd name="connsiteX569" fmla="*/ 6506723 w 11218359"/>
              <a:gd name="connsiteY569" fmla="*/ 1449781 h 1449781"/>
              <a:gd name="connsiteX570" fmla="*/ 6518201 w 11218359"/>
              <a:gd name="connsiteY570" fmla="*/ 1449781 h 1449781"/>
              <a:gd name="connsiteX571" fmla="*/ 6529631 w 11218359"/>
              <a:gd name="connsiteY571" fmla="*/ 1449781 h 1449781"/>
              <a:gd name="connsiteX572" fmla="*/ 6541061 w 11218359"/>
              <a:gd name="connsiteY572" fmla="*/ 1449781 h 1449781"/>
              <a:gd name="connsiteX573" fmla="*/ 6552490 w 11218359"/>
              <a:gd name="connsiteY573" fmla="*/ 1449781 h 1449781"/>
              <a:gd name="connsiteX574" fmla="*/ 6563921 w 11218359"/>
              <a:gd name="connsiteY574" fmla="*/ 1449781 h 1449781"/>
              <a:gd name="connsiteX575" fmla="*/ 6575398 w 11218359"/>
              <a:gd name="connsiteY575" fmla="*/ 1449781 h 1449781"/>
              <a:gd name="connsiteX576" fmla="*/ 6586828 w 11218359"/>
              <a:gd name="connsiteY576" fmla="*/ 1449781 h 1449781"/>
              <a:gd name="connsiteX577" fmla="*/ 6598259 w 11218359"/>
              <a:gd name="connsiteY577" fmla="*/ 1449781 h 1449781"/>
              <a:gd name="connsiteX578" fmla="*/ 6609688 w 11218359"/>
              <a:gd name="connsiteY578" fmla="*/ 1449781 h 1449781"/>
              <a:gd name="connsiteX579" fmla="*/ 6621118 w 11218359"/>
              <a:gd name="connsiteY579" fmla="*/ 1449781 h 1449781"/>
              <a:gd name="connsiteX580" fmla="*/ 6632596 w 11218359"/>
              <a:gd name="connsiteY580" fmla="*/ 1449781 h 1449781"/>
              <a:gd name="connsiteX581" fmla="*/ 6644026 w 11218359"/>
              <a:gd name="connsiteY581" fmla="*/ 1449781 h 1449781"/>
              <a:gd name="connsiteX582" fmla="*/ 6655456 w 11218359"/>
              <a:gd name="connsiteY582" fmla="*/ 1449781 h 1449781"/>
              <a:gd name="connsiteX583" fmla="*/ 6666886 w 11218359"/>
              <a:gd name="connsiteY583" fmla="*/ 1449781 h 1449781"/>
              <a:gd name="connsiteX584" fmla="*/ 6678316 w 11218359"/>
              <a:gd name="connsiteY584" fmla="*/ 1449781 h 1449781"/>
              <a:gd name="connsiteX585" fmla="*/ 6689794 w 11218359"/>
              <a:gd name="connsiteY585" fmla="*/ 1449781 h 1449781"/>
              <a:gd name="connsiteX586" fmla="*/ 6701224 w 11218359"/>
              <a:gd name="connsiteY586" fmla="*/ 1449781 h 1449781"/>
              <a:gd name="connsiteX587" fmla="*/ 6712653 w 11218359"/>
              <a:gd name="connsiteY587" fmla="*/ 1449781 h 1449781"/>
              <a:gd name="connsiteX588" fmla="*/ 6724083 w 11218359"/>
              <a:gd name="connsiteY588" fmla="*/ 1449781 h 1449781"/>
              <a:gd name="connsiteX589" fmla="*/ 6735514 w 11218359"/>
              <a:gd name="connsiteY589" fmla="*/ 1449781 h 1449781"/>
              <a:gd name="connsiteX590" fmla="*/ 6746944 w 11218359"/>
              <a:gd name="connsiteY590" fmla="*/ 1449781 h 1449781"/>
              <a:gd name="connsiteX591" fmla="*/ 6758421 w 11218359"/>
              <a:gd name="connsiteY591" fmla="*/ 1449781 h 1449781"/>
              <a:gd name="connsiteX592" fmla="*/ 6769851 w 11218359"/>
              <a:gd name="connsiteY592" fmla="*/ 1449781 h 1449781"/>
              <a:gd name="connsiteX593" fmla="*/ 6781281 w 11218359"/>
              <a:gd name="connsiteY593" fmla="*/ 1449781 h 1449781"/>
              <a:gd name="connsiteX594" fmla="*/ 6792711 w 11218359"/>
              <a:gd name="connsiteY594" fmla="*/ 1449781 h 1449781"/>
              <a:gd name="connsiteX595" fmla="*/ 6804141 w 11218359"/>
              <a:gd name="connsiteY595" fmla="*/ 1449781 h 1449781"/>
              <a:gd name="connsiteX596" fmla="*/ 6815619 w 11218359"/>
              <a:gd name="connsiteY596" fmla="*/ 1449781 h 1449781"/>
              <a:gd name="connsiteX597" fmla="*/ 6827049 w 11218359"/>
              <a:gd name="connsiteY597" fmla="*/ 862355 h 1449781"/>
              <a:gd name="connsiteX598" fmla="*/ 6838479 w 11218359"/>
              <a:gd name="connsiteY598" fmla="*/ 154743 h 1449781"/>
              <a:gd name="connsiteX599" fmla="*/ 6849909 w 11218359"/>
              <a:gd name="connsiteY599" fmla="*/ 141222 h 1449781"/>
              <a:gd name="connsiteX600" fmla="*/ 6861339 w 11218359"/>
              <a:gd name="connsiteY600" fmla="*/ 172774 h 1449781"/>
              <a:gd name="connsiteX601" fmla="*/ 6872816 w 11218359"/>
              <a:gd name="connsiteY601" fmla="*/ 297466 h 1449781"/>
              <a:gd name="connsiteX602" fmla="*/ 6884246 w 11218359"/>
              <a:gd name="connsiteY602" fmla="*/ 685076 h 1449781"/>
              <a:gd name="connsiteX603" fmla="*/ 6895676 w 11218359"/>
              <a:gd name="connsiteY603" fmla="*/ 970526 h 1449781"/>
              <a:gd name="connsiteX604" fmla="*/ 6907107 w 11218359"/>
              <a:gd name="connsiteY604" fmla="*/ 270424 h 1449781"/>
              <a:gd name="connsiteX605" fmla="*/ 6918537 w 11218359"/>
              <a:gd name="connsiteY605" fmla="*/ 214836 h 1449781"/>
              <a:gd name="connsiteX606" fmla="*/ 6930014 w 11218359"/>
              <a:gd name="connsiteY606" fmla="*/ 136717 h 1449781"/>
              <a:gd name="connsiteX607" fmla="*/ 6941444 w 11218359"/>
              <a:gd name="connsiteY607" fmla="*/ 309486 h 1449781"/>
              <a:gd name="connsiteX608" fmla="*/ 6952874 w 11218359"/>
              <a:gd name="connsiteY608" fmla="*/ 0 h 1449781"/>
              <a:gd name="connsiteX609" fmla="*/ 6964304 w 11218359"/>
              <a:gd name="connsiteY609" fmla="*/ 566390 h 1449781"/>
              <a:gd name="connsiteX610" fmla="*/ 6975734 w 11218359"/>
              <a:gd name="connsiteY610" fmla="*/ 402631 h 1449781"/>
              <a:gd name="connsiteX611" fmla="*/ 6987212 w 11218359"/>
              <a:gd name="connsiteY611" fmla="*/ 374090 h 1449781"/>
              <a:gd name="connsiteX612" fmla="*/ 6998642 w 11218359"/>
              <a:gd name="connsiteY612" fmla="*/ 1334100 h 1449781"/>
              <a:gd name="connsiteX613" fmla="*/ 7010072 w 11218359"/>
              <a:gd name="connsiteY613" fmla="*/ 1436261 h 1449781"/>
              <a:gd name="connsiteX614" fmla="*/ 7021502 w 11218359"/>
              <a:gd name="connsiteY614" fmla="*/ 1449781 h 1449781"/>
              <a:gd name="connsiteX615" fmla="*/ 7032931 w 11218359"/>
              <a:gd name="connsiteY615" fmla="*/ 1449781 h 1449781"/>
              <a:gd name="connsiteX616" fmla="*/ 7044409 w 11218359"/>
              <a:gd name="connsiteY616" fmla="*/ 1449781 h 1449781"/>
              <a:gd name="connsiteX617" fmla="*/ 7055839 w 11218359"/>
              <a:gd name="connsiteY617" fmla="*/ 1449781 h 1449781"/>
              <a:gd name="connsiteX618" fmla="*/ 7067269 w 11218359"/>
              <a:gd name="connsiteY618" fmla="*/ 1449781 h 1449781"/>
              <a:gd name="connsiteX619" fmla="*/ 7078700 w 11218359"/>
              <a:gd name="connsiteY619" fmla="*/ 1449781 h 1449781"/>
              <a:gd name="connsiteX620" fmla="*/ 7090129 w 11218359"/>
              <a:gd name="connsiteY620" fmla="*/ 1449781 h 1449781"/>
              <a:gd name="connsiteX621" fmla="*/ 7101607 w 11218359"/>
              <a:gd name="connsiteY621" fmla="*/ 1449781 h 1449781"/>
              <a:gd name="connsiteX622" fmla="*/ 7113037 w 11218359"/>
              <a:gd name="connsiteY622" fmla="*/ 1448281 h 1449781"/>
              <a:gd name="connsiteX623" fmla="*/ 7124467 w 11218359"/>
              <a:gd name="connsiteY623" fmla="*/ 1449781 h 1449781"/>
              <a:gd name="connsiteX624" fmla="*/ 7135897 w 11218359"/>
              <a:gd name="connsiteY624" fmla="*/ 1449781 h 1449781"/>
              <a:gd name="connsiteX625" fmla="*/ 7147327 w 11218359"/>
              <a:gd name="connsiteY625" fmla="*/ 1449781 h 1449781"/>
              <a:gd name="connsiteX626" fmla="*/ 7158805 w 11218359"/>
              <a:gd name="connsiteY626" fmla="*/ 1449781 h 1449781"/>
              <a:gd name="connsiteX627" fmla="*/ 7170235 w 11218359"/>
              <a:gd name="connsiteY627" fmla="*/ 1449781 h 1449781"/>
              <a:gd name="connsiteX628" fmla="*/ 7181665 w 11218359"/>
              <a:gd name="connsiteY628" fmla="*/ 1449781 h 1449781"/>
              <a:gd name="connsiteX629" fmla="*/ 7193094 w 11218359"/>
              <a:gd name="connsiteY629" fmla="*/ 1449781 h 1449781"/>
              <a:gd name="connsiteX630" fmla="*/ 7204524 w 11218359"/>
              <a:gd name="connsiteY630" fmla="*/ 1449781 h 1449781"/>
              <a:gd name="connsiteX631" fmla="*/ 7216002 w 11218359"/>
              <a:gd name="connsiteY631" fmla="*/ 1449781 h 1449781"/>
              <a:gd name="connsiteX632" fmla="*/ 7227432 w 11218359"/>
              <a:gd name="connsiteY632" fmla="*/ 1449781 h 1449781"/>
              <a:gd name="connsiteX633" fmla="*/ 7238862 w 11218359"/>
              <a:gd name="connsiteY633" fmla="*/ 1449781 h 1449781"/>
              <a:gd name="connsiteX634" fmla="*/ 7250292 w 11218359"/>
              <a:gd name="connsiteY634" fmla="*/ 1449781 h 1449781"/>
              <a:gd name="connsiteX635" fmla="*/ 7261722 w 11218359"/>
              <a:gd name="connsiteY635" fmla="*/ 1448281 h 1449781"/>
              <a:gd name="connsiteX636" fmla="*/ 7273200 w 11218359"/>
              <a:gd name="connsiteY636" fmla="*/ 1449781 h 1449781"/>
              <a:gd name="connsiteX637" fmla="*/ 7284630 w 11218359"/>
              <a:gd name="connsiteY637" fmla="*/ 1449781 h 1449781"/>
              <a:gd name="connsiteX638" fmla="*/ 7296060 w 11218359"/>
              <a:gd name="connsiteY638" fmla="*/ 1449781 h 1449781"/>
              <a:gd name="connsiteX639" fmla="*/ 7307490 w 11218359"/>
              <a:gd name="connsiteY639" fmla="*/ 1449781 h 1449781"/>
              <a:gd name="connsiteX640" fmla="*/ 7318920 w 11218359"/>
              <a:gd name="connsiteY640" fmla="*/ 1449781 h 1449781"/>
              <a:gd name="connsiteX641" fmla="*/ 7330398 w 11218359"/>
              <a:gd name="connsiteY641" fmla="*/ 1449781 h 1449781"/>
              <a:gd name="connsiteX642" fmla="*/ 7341828 w 11218359"/>
              <a:gd name="connsiteY642" fmla="*/ 1449781 h 1449781"/>
              <a:gd name="connsiteX643" fmla="*/ 7353257 w 11218359"/>
              <a:gd name="connsiteY643" fmla="*/ 1449781 h 1449781"/>
              <a:gd name="connsiteX644" fmla="*/ 7364687 w 11218359"/>
              <a:gd name="connsiteY644" fmla="*/ 1449781 h 1449781"/>
              <a:gd name="connsiteX645" fmla="*/ 7376117 w 11218359"/>
              <a:gd name="connsiteY645" fmla="*/ 1449781 h 1449781"/>
              <a:gd name="connsiteX646" fmla="*/ 7387595 w 11218359"/>
              <a:gd name="connsiteY646" fmla="*/ 1449781 h 1449781"/>
              <a:gd name="connsiteX647" fmla="*/ 7399025 w 11218359"/>
              <a:gd name="connsiteY647" fmla="*/ 1449781 h 1449781"/>
              <a:gd name="connsiteX648" fmla="*/ 7410455 w 11218359"/>
              <a:gd name="connsiteY648" fmla="*/ 1449781 h 1449781"/>
              <a:gd name="connsiteX649" fmla="*/ 7421885 w 11218359"/>
              <a:gd name="connsiteY649" fmla="*/ 1449781 h 1449781"/>
              <a:gd name="connsiteX650" fmla="*/ 7433315 w 11218359"/>
              <a:gd name="connsiteY650" fmla="*/ 1449781 h 1449781"/>
              <a:gd name="connsiteX651" fmla="*/ 7444793 w 11218359"/>
              <a:gd name="connsiteY651" fmla="*/ 1449781 h 1449781"/>
              <a:gd name="connsiteX652" fmla="*/ 7456222 w 11218359"/>
              <a:gd name="connsiteY652" fmla="*/ 1449781 h 1449781"/>
              <a:gd name="connsiteX653" fmla="*/ 7467653 w 11218359"/>
              <a:gd name="connsiteY653" fmla="*/ 1449781 h 1449781"/>
              <a:gd name="connsiteX654" fmla="*/ 7479083 w 11218359"/>
              <a:gd name="connsiteY654" fmla="*/ 1449781 h 1449781"/>
              <a:gd name="connsiteX655" fmla="*/ 7490513 w 11218359"/>
              <a:gd name="connsiteY655" fmla="*/ 1449781 h 1449781"/>
              <a:gd name="connsiteX656" fmla="*/ 7501990 w 11218359"/>
              <a:gd name="connsiteY656" fmla="*/ 1449781 h 1449781"/>
              <a:gd name="connsiteX657" fmla="*/ 7513420 w 11218359"/>
              <a:gd name="connsiteY657" fmla="*/ 1449781 h 1449781"/>
              <a:gd name="connsiteX658" fmla="*/ 7524850 w 11218359"/>
              <a:gd name="connsiteY658" fmla="*/ 1449781 h 1449781"/>
              <a:gd name="connsiteX659" fmla="*/ 7536280 w 11218359"/>
              <a:gd name="connsiteY659" fmla="*/ 1449781 h 1449781"/>
              <a:gd name="connsiteX660" fmla="*/ 7547710 w 11218359"/>
              <a:gd name="connsiteY660" fmla="*/ 1449781 h 1449781"/>
              <a:gd name="connsiteX661" fmla="*/ 7559188 w 11218359"/>
              <a:gd name="connsiteY661" fmla="*/ 1449781 h 1449781"/>
              <a:gd name="connsiteX662" fmla="*/ 7570618 w 11218359"/>
              <a:gd name="connsiteY662" fmla="*/ 1449781 h 1449781"/>
              <a:gd name="connsiteX663" fmla="*/ 7582048 w 11218359"/>
              <a:gd name="connsiteY663" fmla="*/ 1449781 h 1449781"/>
              <a:gd name="connsiteX664" fmla="*/ 7593478 w 11218359"/>
              <a:gd name="connsiteY664" fmla="*/ 1449781 h 1449781"/>
              <a:gd name="connsiteX665" fmla="*/ 7604908 w 11218359"/>
              <a:gd name="connsiteY665" fmla="*/ 1449781 h 1449781"/>
              <a:gd name="connsiteX666" fmla="*/ 7616385 w 11218359"/>
              <a:gd name="connsiteY666" fmla="*/ 1449781 h 1449781"/>
              <a:gd name="connsiteX667" fmla="*/ 7627815 w 11218359"/>
              <a:gd name="connsiteY667" fmla="*/ 1449781 h 1449781"/>
              <a:gd name="connsiteX668" fmla="*/ 7639246 w 11218359"/>
              <a:gd name="connsiteY668" fmla="*/ 1449781 h 1449781"/>
              <a:gd name="connsiteX669" fmla="*/ 7650676 w 11218359"/>
              <a:gd name="connsiteY669" fmla="*/ 1449781 h 1449781"/>
              <a:gd name="connsiteX670" fmla="*/ 7662106 w 11218359"/>
              <a:gd name="connsiteY670" fmla="*/ 1449781 h 1449781"/>
              <a:gd name="connsiteX671" fmla="*/ 7673583 w 11218359"/>
              <a:gd name="connsiteY671" fmla="*/ 1449781 h 1449781"/>
              <a:gd name="connsiteX672" fmla="*/ 7685013 w 11218359"/>
              <a:gd name="connsiteY672" fmla="*/ 1449781 h 1449781"/>
              <a:gd name="connsiteX673" fmla="*/ 7696443 w 11218359"/>
              <a:gd name="connsiteY673" fmla="*/ 1449781 h 1449781"/>
              <a:gd name="connsiteX674" fmla="*/ 7707873 w 11218359"/>
              <a:gd name="connsiteY674" fmla="*/ 1449781 h 1449781"/>
              <a:gd name="connsiteX675" fmla="*/ 7719303 w 11218359"/>
              <a:gd name="connsiteY675" fmla="*/ 1449781 h 1449781"/>
              <a:gd name="connsiteX676" fmla="*/ 7730733 w 11218359"/>
              <a:gd name="connsiteY676" fmla="*/ 1449781 h 1449781"/>
              <a:gd name="connsiteX677" fmla="*/ 7742211 w 11218359"/>
              <a:gd name="connsiteY677" fmla="*/ 1449781 h 1449781"/>
              <a:gd name="connsiteX678" fmla="*/ 7753641 w 11218359"/>
              <a:gd name="connsiteY678" fmla="*/ 1449781 h 1449781"/>
              <a:gd name="connsiteX679" fmla="*/ 7765071 w 11218359"/>
              <a:gd name="connsiteY679" fmla="*/ 1449781 h 1449781"/>
              <a:gd name="connsiteX680" fmla="*/ 7776501 w 11218359"/>
              <a:gd name="connsiteY680" fmla="*/ 1449781 h 1449781"/>
              <a:gd name="connsiteX681" fmla="*/ 7787931 w 11218359"/>
              <a:gd name="connsiteY681" fmla="*/ 1449781 h 1449781"/>
              <a:gd name="connsiteX682" fmla="*/ 7799408 w 11218359"/>
              <a:gd name="connsiteY682" fmla="*/ 1449781 h 1449781"/>
              <a:gd name="connsiteX683" fmla="*/ 7810839 w 11218359"/>
              <a:gd name="connsiteY683" fmla="*/ 1449781 h 1449781"/>
              <a:gd name="connsiteX684" fmla="*/ 7822268 w 11218359"/>
              <a:gd name="connsiteY684" fmla="*/ 1449781 h 1449781"/>
              <a:gd name="connsiteX685" fmla="*/ 7833698 w 11218359"/>
              <a:gd name="connsiteY685" fmla="*/ 1449781 h 1449781"/>
              <a:gd name="connsiteX686" fmla="*/ 7845128 w 11218359"/>
              <a:gd name="connsiteY686" fmla="*/ 1449781 h 1449781"/>
              <a:gd name="connsiteX687" fmla="*/ 7856606 w 11218359"/>
              <a:gd name="connsiteY687" fmla="*/ 1449781 h 1449781"/>
              <a:gd name="connsiteX688" fmla="*/ 7868036 w 11218359"/>
              <a:gd name="connsiteY688" fmla="*/ 1449781 h 1449781"/>
              <a:gd name="connsiteX689" fmla="*/ 7879466 w 11218359"/>
              <a:gd name="connsiteY689" fmla="*/ 1449781 h 1449781"/>
              <a:gd name="connsiteX690" fmla="*/ 7890896 w 11218359"/>
              <a:gd name="connsiteY690" fmla="*/ 1449781 h 1449781"/>
              <a:gd name="connsiteX691" fmla="*/ 7902326 w 11218359"/>
              <a:gd name="connsiteY691" fmla="*/ 1449781 h 1449781"/>
              <a:gd name="connsiteX692" fmla="*/ 7913804 w 11218359"/>
              <a:gd name="connsiteY692" fmla="*/ 1449781 h 1449781"/>
              <a:gd name="connsiteX693" fmla="*/ 7925234 w 11218359"/>
              <a:gd name="connsiteY693" fmla="*/ 1449781 h 1449781"/>
              <a:gd name="connsiteX694" fmla="*/ 7936663 w 11218359"/>
              <a:gd name="connsiteY694" fmla="*/ 1449781 h 1449781"/>
              <a:gd name="connsiteX695" fmla="*/ 7948094 w 11218359"/>
              <a:gd name="connsiteY695" fmla="*/ 1449781 h 1449781"/>
              <a:gd name="connsiteX696" fmla="*/ 7959524 w 11218359"/>
              <a:gd name="connsiteY696" fmla="*/ 1449781 h 1449781"/>
              <a:gd name="connsiteX697" fmla="*/ 7971001 w 11218359"/>
              <a:gd name="connsiteY697" fmla="*/ 1449781 h 1449781"/>
              <a:gd name="connsiteX698" fmla="*/ 7982431 w 11218359"/>
              <a:gd name="connsiteY698" fmla="*/ 1449781 h 1449781"/>
              <a:gd name="connsiteX699" fmla="*/ 7993861 w 11218359"/>
              <a:gd name="connsiteY699" fmla="*/ 1449781 h 1449781"/>
              <a:gd name="connsiteX700" fmla="*/ 8005291 w 11218359"/>
              <a:gd name="connsiteY700" fmla="*/ 1449781 h 1449781"/>
              <a:gd name="connsiteX701" fmla="*/ 8016721 w 11218359"/>
              <a:gd name="connsiteY701" fmla="*/ 1449781 h 1449781"/>
              <a:gd name="connsiteX702" fmla="*/ 8028199 w 11218359"/>
              <a:gd name="connsiteY702" fmla="*/ 1449781 h 1449781"/>
              <a:gd name="connsiteX703" fmla="*/ 8039629 w 11218359"/>
              <a:gd name="connsiteY703" fmla="*/ 1449781 h 1449781"/>
              <a:gd name="connsiteX704" fmla="*/ 8051059 w 11218359"/>
              <a:gd name="connsiteY704" fmla="*/ 1449781 h 1449781"/>
              <a:gd name="connsiteX705" fmla="*/ 8062489 w 11218359"/>
              <a:gd name="connsiteY705" fmla="*/ 1449781 h 1449781"/>
              <a:gd name="connsiteX706" fmla="*/ 8073919 w 11218359"/>
              <a:gd name="connsiteY706" fmla="*/ 1449781 h 1449781"/>
              <a:gd name="connsiteX707" fmla="*/ 8085396 w 11218359"/>
              <a:gd name="connsiteY707" fmla="*/ 1449781 h 1449781"/>
              <a:gd name="connsiteX708" fmla="*/ 8096826 w 11218359"/>
              <a:gd name="connsiteY708" fmla="*/ 1449781 h 1449781"/>
              <a:gd name="connsiteX709" fmla="*/ 8108256 w 11218359"/>
              <a:gd name="connsiteY709" fmla="*/ 1449781 h 1449781"/>
              <a:gd name="connsiteX710" fmla="*/ 8119687 w 11218359"/>
              <a:gd name="connsiteY710" fmla="*/ 1449781 h 1449781"/>
              <a:gd name="connsiteX711" fmla="*/ 8131117 w 11218359"/>
              <a:gd name="connsiteY711" fmla="*/ 1449781 h 1449781"/>
              <a:gd name="connsiteX712" fmla="*/ 8142594 w 11218359"/>
              <a:gd name="connsiteY712" fmla="*/ 1449781 h 1449781"/>
              <a:gd name="connsiteX713" fmla="*/ 8154024 w 11218359"/>
              <a:gd name="connsiteY713" fmla="*/ 1449781 h 1449781"/>
              <a:gd name="connsiteX714" fmla="*/ 8165454 w 11218359"/>
              <a:gd name="connsiteY714" fmla="*/ 1449781 h 1449781"/>
              <a:gd name="connsiteX715" fmla="*/ 8176884 w 11218359"/>
              <a:gd name="connsiteY715" fmla="*/ 1449781 h 1449781"/>
              <a:gd name="connsiteX716" fmla="*/ 8188314 w 11218359"/>
              <a:gd name="connsiteY716" fmla="*/ 1449781 h 1449781"/>
              <a:gd name="connsiteX717" fmla="*/ 8199792 w 11218359"/>
              <a:gd name="connsiteY717" fmla="*/ 1449781 h 1449781"/>
              <a:gd name="connsiteX718" fmla="*/ 8211222 w 11218359"/>
              <a:gd name="connsiteY718" fmla="*/ 1449781 h 1449781"/>
              <a:gd name="connsiteX719" fmla="*/ 8222652 w 11218359"/>
              <a:gd name="connsiteY719" fmla="*/ 1449781 h 1449781"/>
              <a:gd name="connsiteX720" fmla="*/ 8234082 w 11218359"/>
              <a:gd name="connsiteY720" fmla="*/ 1449781 h 1449781"/>
              <a:gd name="connsiteX721" fmla="*/ 8245512 w 11218359"/>
              <a:gd name="connsiteY721" fmla="*/ 1449781 h 1449781"/>
              <a:gd name="connsiteX722" fmla="*/ 8256989 w 11218359"/>
              <a:gd name="connsiteY722" fmla="*/ 1449781 h 1449781"/>
              <a:gd name="connsiteX723" fmla="*/ 8268419 w 11218359"/>
              <a:gd name="connsiteY723" fmla="*/ 1449781 h 1449781"/>
              <a:gd name="connsiteX724" fmla="*/ 8279850 w 11218359"/>
              <a:gd name="connsiteY724" fmla="*/ 1449781 h 1449781"/>
              <a:gd name="connsiteX725" fmla="*/ 8291280 w 11218359"/>
              <a:gd name="connsiteY725" fmla="*/ 1449781 h 1449781"/>
              <a:gd name="connsiteX726" fmla="*/ 8302709 w 11218359"/>
              <a:gd name="connsiteY726" fmla="*/ 1449781 h 1449781"/>
              <a:gd name="connsiteX727" fmla="*/ 8314187 w 11218359"/>
              <a:gd name="connsiteY727" fmla="*/ 1449781 h 1449781"/>
              <a:gd name="connsiteX728" fmla="*/ 8325617 w 11218359"/>
              <a:gd name="connsiteY728" fmla="*/ 1449781 h 1449781"/>
              <a:gd name="connsiteX729" fmla="*/ 8337047 w 11218359"/>
              <a:gd name="connsiteY729" fmla="*/ 1449781 h 1449781"/>
              <a:gd name="connsiteX730" fmla="*/ 8348477 w 11218359"/>
              <a:gd name="connsiteY730" fmla="*/ 1449781 h 1449781"/>
              <a:gd name="connsiteX731" fmla="*/ 8359907 w 11218359"/>
              <a:gd name="connsiteY731" fmla="*/ 1449781 h 1449781"/>
              <a:gd name="connsiteX732" fmla="*/ 8371385 w 11218359"/>
              <a:gd name="connsiteY732" fmla="*/ 1449781 h 1449781"/>
              <a:gd name="connsiteX733" fmla="*/ 8382815 w 11218359"/>
              <a:gd name="connsiteY733" fmla="*/ 1449781 h 1449781"/>
              <a:gd name="connsiteX734" fmla="*/ 8394245 w 11218359"/>
              <a:gd name="connsiteY734" fmla="*/ 1449781 h 1449781"/>
              <a:gd name="connsiteX735" fmla="*/ 8405674 w 11218359"/>
              <a:gd name="connsiteY735" fmla="*/ 1449781 h 1449781"/>
              <a:gd name="connsiteX736" fmla="*/ 8417104 w 11218359"/>
              <a:gd name="connsiteY736" fmla="*/ 1449781 h 1449781"/>
              <a:gd name="connsiteX737" fmla="*/ 8428582 w 11218359"/>
              <a:gd name="connsiteY737" fmla="*/ 1449781 h 1449781"/>
              <a:gd name="connsiteX738" fmla="*/ 8440012 w 11218359"/>
              <a:gd name="connsiteY738" fmla="*/ 1449781 h 1449781"/>
              <a:gd name="connsiteX739" fmla="*/ 8451442 w 11218359"/>
              <a:gd name="connsiteY739" fmla="*/ 1449781 h 1449781"/>
              <a:gd name="connsiteX740" fmla="*/ 8462872 w 11218359"/>
              <a:gd name="connsiteY740" fmla="*/ 1449781 h 1449781"/>
              <a:gd name="connsiteX741" fmla="*/ 8474302 w 11218359"/>
              <a:gd name="connsiteY741" fmla="*/ 1449781 h 1449781"/>
              <a:gd name="connsiteX742" fmla="*/ 8485780 w 11218359"/>
              <a:gd name="connsiteY742" fmla="*/ 1449781 h 1449781"/>
              <a:gd name="connsiteX743" fmla="*/ 8497210 w 11218359"/>
              <a:gd name="connsiteY743" fmla="*/ 1449781 h 1449781"/>
              <a:gd name="connsiteX744" fmla="*/ 8508640 w 11218359"/>
              <a:gd name="connsiteY744" fmla="*/ 1449781 h 1449781"/>
              <a:gd name="connsiteX745" fmla="*/ 8520069 w 11218359"/>
              <a:gd name="connsiteY745" fmla="*/ 1449781 h 1449781"/>
              <a:gd name="connsiteX746" fmla="*/ 8531500 w 11218359"/>
              <a:gd name="connsiteY746" fmla="*/ 1449781 h 1449781"/>
              <a:gd name="connsiteX747" fmla="*/ 8542977 w 11218359"/>
              <a:gd name="connsiteY747" fmla="*/ 1449781 h 1449781"/>
              <a:gd name="connsiteX748" fmla="*/ 8554407 w 11218359"/>
              <a:gd name="connsiteY748" fmla="*/ 1449781 h 1449781"/>
              <a:gd name="connsiteX749" fmla="*/ 8565837 w 11218359"/>
              <a:gd name="connsiteY749" fmla="*/ 1449781 h 1449781"/>
              <a:gd name="connsiteX750" fmla="*/ 8577267 w 11218359"/>
              <a:gd name="connsiteY750" fmla="*/ 1449781 h 1449781"/>
              <a:gd name="connsiteX751" fmla="*/ 8588697 w 11218359"/>
              <a:gd name="connsiteY751" fmla="*/ 1449781 h 1449781"/>
              <a:gd name="connsiteX752" fmla="*/ 8600175 w 11218359"/>
              <a:gd name="connsiteY752" fmla="*/ 1449781 h 1449781"/>
              <a:gd name="connsiteX753" fmla="*/ 8611605 w 11218359"/>
              <a:gd name="connsiteY753" fmla="*/ 1449781 h 1449781"/>
              <a:gd name="connsiteX754" fmla="*/ 8623035 w 11218359"/>
              <a:gd name="connsiteY754" fmla="*/ 1449781 h 1449781"/>
              <a:gd name="connsiteX755" fmla="*/ 8634465 w 11218359"/>
              <a:gd name="connsiteY755" fmla="*/ 1449781 h 1449781"/>
              <a:gd name="connsiteX756" fmla="*/ 8645895 w 11218359"/>
              <a:gd name="connsiteY756" fmla="*/ 1449781 h 1449781"/>
              <a:gd name="connsiteX757" fmla="*/ 8657373 w 11218359"/>
              <a:gd name="connsiteY757" fmla="*/ 1449781 h 1449781"/>
              <a:gd name="connsiteX758" fmla="*/ 8668802 w 11218359"/>
              <a:gd name="connsiteY758" fmla="*/ 1449781 h 1449781"/>
              <a:gd name="connsiteX759" fmla="*/ 8680232 w 11218359"/>
              <a:gd name="connsiteY759" fmla="*/ 1449781 h 1449781"/>
              <a:gd name="connsiteX760" fmla="*/ 8691662 w 11218359"/>
              <a:gd name="connsiteY760" fmla="*/ 1449781 h 1449781"/>
              <a:gd name="connsiteX761" fmla="*/ 8703093 w 11218359"/>
              <a:gd name="connsiteY761" fmla="*/ 1449781 h 1449781"/>
              <a:gd name="connsiteX762" fmla="*/ 8714570 w 11218359"/>
              <a:gd name="connsiteY762" fmla="*/ 1449781 h 1449781"/>
              <a:gd name="connsiteX763" fmla="*/ 8726000 w 11218359"/>
              <a:gd name="connsiteY763" fmla="*/ 1449781 h 1449781"/>
              <a:gd name="connsiteX764" fmla="*/ 8737430 w 11218359"/>
              <a:gd name="connsiteY764" fmla="*/ 1449781 h 1449781"/>
              <a:gd name="connsiteX765" fmla="*/ 8748860 w 11218359"/>
              <a:gd name="connsiteY765" fmla="*/ 1449781 h 1449781"/>
              <a:gd name="connsiteX766" fmla="*/ 8760290 w 11218359"/>
              <a:gd name="connsiteY766" fmla="*/ 1449781 h 1449781"/>
              <a:gd name="connsiteX767" fmla="*/ 8771768 w 11218359"/>
              <a:gd name="connsiteY767" fmla="*/ 1449781 h 1449781"/>
              <a:gd name="connsiteX768" fmla="*/ 8783198 w 11218359"/>
              <a:gd name="connsiteY768" fmla="*/ 1449781 h 1449781"/>
              <a:gd name="connsiteX769" fmla="*/ 8794628 w 11218359"/>
              <a:gd name="connsiteY769" fmla="*/ 1449781 h 1449781"/>
              <a:gd name="connsiteX770" fmla="*/ 8806058 w 11218359"/>
              <a:gd name="connsiteY770" fmla="*/ 1449781 h 1449781"/>
              <a:gd name="connsiteX771" fmla="*/ 8817488 w 11218359"/>
              <a:gd name="connsiteY771" fmla="*/ 1449781 h 1449781"/>
              <a:gd name="connsiteX772" fmla="*/ 8828918 w 11218359"/>
              <a:gd name="connsiteY772" fmla="*/ 1449781 h 1449781"/>
              <a:gd name="connsiteX773" fmla="*/ 8840395 w 11218359"/>
              <a:gd name="connsiteY773" fmla="*/ 1449781 h 1449781"/>
              <a:gd name="connsiteX774" fmla="*/ 8851825 w 11218359"/>
              <a:gd name="connsiteY774" fmla="*/ 1449781 h 1449781"/>
              <a:gd name="connsiteX775" fmla="*/ 8863256 w 11218359"/>
              <a:gd name="connsiteY775" fmla="*/ 1449781 h 1449781"/>
              <a:gd name="connsiteX776" fmla="*/ 8874686 w 11218359"/>
              <a:gd name="connsiteY776" fmla="*/ 1449781 h 1449781"/>
              <a:gd name="connsiteX777" fmla="*/ 8886115 w 11218359"/>
              <a:gd name="connsiteY777" fmla="*/ 1449781 h 1449781"/>
              <a:gd name="connsiteX778" fmla="*/ 8897593 w 11218359"/>
              <a:gd name="connsiteY778" fmla="*/ 1449781 h 1449781"/>
              <a:gd name="connsiteX779" fmla="*/ 8909022 w 11218359"/>
              <a:gd name="connsiteY779" fmla="*/ 1449781 h 1449781"/>
              <a:gd name="connsiteX780" fmla="*/ 8920453 w 11218359"/>
              <a:gd name="connsiteY780" fmla="*/ 1449781 h 1449781"/>
              <a:gd name="connsiteX781" fmla="*/ 8931883 w 11218359"/>
              <a:gd name="connsiteY781" fmla="*/ 1449781 h 1449781"/>
              <a:gd name="connsiteX782" fmla="*/ 8943313 w 11218359"/>
              <a:gd name="connsiteY782" fmla="*/ 1449781 h 1449781"/>
              <a:gd name="connsiteX783" fmla="*/ 8954791 w 11218359"/>
              <a:gd name="connsiteY783" fmla="*/ 1449781 h 1449781"/>
              <a:gd name="connsiteX784" fmla="*/ 8966220 w 11218359"/>
              <a:gd name="connsiteY784" fmla="*/ 1449781 h 1449781"/>
              <a:gd name="connsiteX785" fmla="*/ 8977651 w 11218359"/>
              <a:gd name="connsiteY785" fmla="*/ 1449781 h 1449781"/>
              <a:gd name="connsiteX786" fmla="*/ 8989080 w 11218359"/>
              <a:gd name="connsiteY786" fmla="*/ 1449781 h 1449781"/>
              <a:gd name="connsiteX787" fmla="*/ 9000511 w 11218359"/>
              <a:gd name="connsiteY787" fmla="*/ 1449781 h 1449781"/>
              <a:gd name="connsiteX788" fmla="*/ 9011988 w 11218359"/>
              <a:gd name="connsiteY788" fmla="*/ 1449781 h 1449781"/>
              <a:gd name="connsiteX789" fmla="*/ 9023418 w 11218359"/>
              <a:gd name="connsiteY789" fmla="*/ 1449781 h 1449781"/>
              <a:gd name="connsiteX790" fmla="*/ 9034849 w 11218359"/>
              <a:gd name="connsiteY790" fmla="*/ 1449781 h 1449781"/>
              <a:gd name="connsiteX791" fmla="*/ 9046278 w 11218359"/>
              <a:gd name="connsiteY791" fmla="*/ 1449781 h 1449781"/>
              <a:gd name="connsiteX792" fmla="*/ 9057709 w 11218359"/>
              <a:gd name="connsiteY792" fmla="*/ 1449781 h 1449781"/>
              <a:gd name="connsiteX793" fmla="*/ 9069186 w 11218359"/>
              <a:gd name="connsiteY793" fmla="*/ 1449781 h 1449781"/>
              <a:gd name="connsiteX794" fmla="*/ 9080615 w 11218359"/>
              <a:gd name="connsiteY794" fmla="*/ 1449781 h 1449781"/>
              <a:gd name="connsiteX795" fmla="*/ 9092046 w 11218359"/>
              <a:gd name="connsiteY795" fmla="*/ 1449781 h 1449781"/>
              <a:gd name="connsiteX796" fmla="*/ 9103476 w 11218359"/>
              <a:gd name="connsiteY796" fmla="*/ 1449781 h 1449781"/>
              <a:gd name="connsiteX797" fmla="*/ 9114906 w 11218359"/>
              <a:gd name="connsiteY797" fmla="*/ 1449781 h 1449781"/>
              <a:gd name="connsiteX798" fmla="*/ 9126384 w 11218359"/>
              <a:gd name="connsiteY798" fmla="*/ 1449781 h 1449781"/>
              <a:gd name="connsiteX799" fmla="*/ 9137813 w 11218359"/>
              <a:gd name="connsiteY799" fmla="*/ 1449781 h 1449781"/>
              <a:gd name="connsiteX800" fmla="*/ 9149244 w 11218359"/>
              <a:gd name="connsiteY800" fmla="*/ 1449781 h 1449781"/>
              <a:gd name="connsiteX801" fmla="*/ 9160673 w 11218359"/>
              <a:gd name="connsiteY801" fmla="*/ 1449781 h 1449781"/>
              <a:gd name="connsiteX802" fmla="*/ 9172104 w 11218359"/>
              <a:gd name="connsiteY802" fmla="*/ 1449781 h 1449781"/>
              <a:gd name="connsiteX803" fmla="*/ 9183581 w 11218359"/>
              <a:gd name="connsiteY803" fmla="*/ 1449781 h 1449781"/>
              <a:gd name="connsiteX804" fmla="*/ 9195011 w 11218359"/>
              <a:gd name="connsiteY804" fmla="*/ 1449781 h 1449781"/>
              <a:gd name="connsiteX805" fmla="*/ 9206442 w 11218359"/>
              <a:gd name="connsiteY805" fmla="*/ 1449781 h 1449781"/>
              <a:gd name="connsiteX806" fmla="*/ 9217871 w 11218359"/>
              <a:gd name="connsiteY806" fmla="*/ 1449781 h 1449781"/>
              <a:gd name="connsiteX807" fmla="*/ 9229301 w 11218359"/>
              <a:gd name="connsiteY807" fmla="*/ 1449781 h 1449781"/>
              <a:gd name="connsiteX808" fmla="*/ 9240779 w 11218359"/>
              <a:gd name="connsiteY808" fmla="*/ 1449781 h 1449781"/>
              <a:gd name="connsiteX809" fmla="*/ 9252209 w 11218359"/>
              <a:gd name="connsiteY809" fmla="*/ 1449781 h 1449781"/>
              <a:gd name="connsiteX810" fmla="*/ 9263639 w 11218359"/>
              <a:gd name="connsiteY810" fmla="*/ 1449781 h 1449781"/>
              <a:gd name="connsiteX811" fmla="*/ 9275069 w 11218359"/>
              <a:gd name="connsiteY811" fmla="*/ 1449781 h 1449781"/>
              <a:gd name="connsiteX812" fmla="*/ 9286498 w 11218359"/>
              <a:gd name="connsiteY812" fmla="*/ 1449781 h 1449781"/>
              <a:gd name="connsiteX813" fmla="*/ 9297977 w 11218359"/>
              <a:gd name="connsiteY813" fmla="*/ 1449781 h 1449781"/>
              <a:gd name="connsiteX814" fmla="*/ 9309406 w 11218359"/>
              <a:gd name="connsiteY814" fmla="*/ 1449781 h 1449781"/>
              <a:gd name="connsiteX815" fmla="*/ 9320837 w 11218359"/>
              <a:gd name="connsiteY815" fmla="*/ 1449781 h 1449781"/>
              <a:gd name="connsiteX816" fmla="*/ 9332266 w 11218359"/>
              <a:gd name="connsiteY816" fmla="*/ 1449781 h 1449781"/>
              <a:gd name="connsiteX817" fmla="*/ 9343696 w 11218359"/>
              <a:gd name="connsiteY817" fmla="*/ 1449781 h 1449781"/>
              <a:gd name="connsiteX818" fmla="*/ 9355174 w 11218359"/>
              <a:gd name="connsiteY818" fmla="*/ 1449781 h 1449781"/>
              <a:gd name="connsiteX819" fmla="*/ 9366604 w 11218359"/>
              <a:gd name="connsiteY819" fmla="*/ 1449781 h 1449781"/>
              <a:gd name="connsiteX820" fmla="*/ 9378035 w 11218359"/>
              <a:gd name="connsiteY820" fmla="*/ 1449781 h 1449781"/>
              <a:gd name="connsiteX821" fmla="*/ 9389464 w 11218359"/>
              <a:gd name="connsiteY821" fmla="*/ 1449781 h 1449781"/>
              <a:gd name="connsiteX822" fmla="*/ 9400894 w 11218359"/>
              <a:gd name="connsiteY822" fmla="*/ 1449781 h 1449781"/>
              <a:gd name="connsiteX823" fmla="*/ 9412372 w 11218359"/>
              <a:gd name="connsiteY823" fmla="*/ 1449781 h 1449781"/>
              <a:gd name="connsiteX824" fmla="*/ 9423802 w 11218359"/>
              <a:gd name="connsiteY824" fmla="*/ 1449781 h 1449781"/>
              <a:gd name="connsiteX825" fmla="*/ 9435232 w 11218359"/>
              <a:gd name="connsiteY825" fmla="*/ 1449781 h 1449781"/>
              <a:gd name="connsiteX826" fmla="*/ 9446662 w 11218359"/>
              <a:gd name="connsiteY826" fmla="*/ 1449781 h 1449781"/>
              <a:gd name="connsiteX827" fmla="*/ 9458091 w 11218359"/>
              <a:gd name="connsiteY827" fmla="*/ 1449781 h 1449781"/>
              <a:gd name="connsiteX828" fmla="*/ 9469570 w 11218359"/>
              <a:gd name="connsiteY828" fmla="*/ 1449781 h 1449781"/>
              <a:gd name="connsiteX829" fmla="*/ 9480999 w 11218359"/>
              <a:gd name="connsiteY829" fmla="*/ 1449781 h 1449781"/>
              <a:gd name="connsiteX830" fmla="*/ 9492429 w 11218359"/>
              <a:gd name="connsiteY830" fmla="*/ 1449781 h 1449781"/>
              <a:gd name="connsiteX831" fmla="*/ 9503859 w 11218359"/>
              <a:gd name="connsiteY831" fmla="*/ 1449781 h 1449781"/>
              <a:gd name="connsiteX832" fmla="*/ 9515289 w 11218359"/>
              <a:gd name="connsiteY832" fmla="*/ 1449781 h 1449781"/>
              <a:gd name="connsiteX833" fmla="*/ 9526767 w 11218359"/>
              <a:gd name="connsiteY833" fmla="*/ 1449781 h 1449781"/>
              <a:gd name="connsiteX834" fmla="*/ 9538197 w 11218359"/>
              <a:gd name="connsiteY834" fmla="*/ 1449781 h 1449781"/>
              <a:gd name="connsiteX835" fmla="*/ 9549626 w 11218359"/>
              <a:gd name="connsiteY835" fmla="*/ 1449781 h 1449781"/>
              <a:gd name="connsiteX836" fmla="*/ 9561057 w 11218359"/>
              <a:gd name="connsiteY836" fmla="*/ 1449781 h 1449781"/>
              <a:gd name="connsiteX837" fmla="*/ 9572487 w 11218359"/>
              <a:gd name="connsiteY837" fmla="*/ 1449781 h 1449781"/>
              <a:gd name="connsiteX838" fmla="*/ 9583965 w 11218359"/>
              <a:gd name="connsiteY838" fmla="*/ 1449781 h 1449781"/>
              <a:gd name="connsiteX839" fmla="*/ 9595395 w 11218359"/>
              <a:gd name="connsiteY839" fmla="*/ 1449781 h 1449781"/>
              <a:gd name="connsiteX840" fmla="*/ 9606824 w 11218359"/>
              <a:gd name="connsiteY840" fmla="*/ 1449781 h 1449781"/>
              <a:gd name="connsiteX841" fmla="*/ 9618255 w 11218359"/>
              <a:gd name="connsiteY841" fmla="*/ 1449781 h 1449781"/>
              <a:gd name="connsiteX842" fmla="*/ 9629684 w 11218359"/>
              <a:gd name="connsiteY842" fmla="*/ 1448281 h 1449781"/>
              <a:gd name="connsiteX843" fmla="*/ 9641163 w 11218359"/>
              <a:gd name="connsiteY843" fmla="*/ 1449781 h 1449781"/>
              <a:gd name="connsiteX844" fmla="*/ 9652592 w 11218359"/>
              <a:gd name="connsiteY844" fmla="*/ 1449781 h 1449781"/>
              <a:gd name="connsiteX845" fmla="*/ 9664022 w 11218359"/>
              <a:gd name="connsiteY845" fmla="*/ 1449781 h 1449781"/>
              <a:gd name="connsiteX846" fmla="*/ 9675452 w 11218359"/>
              <a:gd name="connsiteY846" fmla="*/ 1449781 h 1449781"/>
              <a:gd name="connsiteX847" fmla="*/ 9686882 w 11218359"/>
              <a:gd name="connsiteY847" fmla="*/ 1449781 h 1449781"/>
              <a:gd name="connsiteX848" fmla="*/ 9698360 w 11218359"/>
              <a:gd name="connsiteY848" fmla="*/ 1449781 h 1449781"/>
              <a:gd name="connsiteX849" fmla="*/ 9709790 w 11218359"/>
              <a:gd name="connsiteY849" fmla="*/ 1449781 h 1449781"/>
              <a:gd name="connsiteX850" fmla="*/ 9721219 w 11218359"/>
              <a:gd name="connsiteY850" fmla="*/ 1449781 h 1449781"/>
              <a:gd name="connsiteX851" fmla="*/ 9732650 w 11218359"/>
              <a:gd name="connsiteY851" fmla="*/ 1449781 h 1449781"/>
              <a:gd name="connsiteX852" fmla="*/ 9744080 w 11218359"/>
              <a:gd name="connsiteY852" fmla="*/ 1449781 h 1449781"/>
              <a:gd name="connsiteX853" fmla="*/ 9755557 w 11218359"/>
              <a:gd name="connsiteY853" fmla="*/ 1449781 h 1449781"/>
              <a:gd name="connsiteX854" fmla="*/ 9766988 w 11218359"/>
              <a:gd name="connsiteY854" fmla="*/ 1449781 h 1449781"/>
              <a:gd name="connsiteX855" fmla="*/ 9778417 w 11218359"/>
              <a:gd name="connsiteY855" fmla="*/ 1449781 h 1449781"/>
              <a:gd name="connsiteX856" fmla="*/ 9789848 w 11218359"/>
              <a:gd name="connsiteY856" fmla="*/ 1449781 h 1449781"/>
              <a:gd name="connsiteX857" fmla="*/ 9801277 w 11218359"/>
              <a:gd name="connsiteY857" fmla="*/ 1449781 h 1449781"/>
              <a:gd name="connsiteX858" fmla="*/ 9812755 w 11218359"/>
              <a:gd name="connsiteY858" fmla="*/ 1449781 h 1449781"/>
              <a:gd name="connsiteX859" fmla="*/ 9824185 w 11218359"/>
              <a:gd name="connsiteY859" fmla="*/ 1449781 h 1449781"/>
              <a:gd name="connsiteX860" fmla="*/ 9835615 w 11218359"/>
              <a:gd name="connsiteY860" fmla="*/ 1449781 h 1449781"/>
              <a:gd name="connsiteX861" fmla="*/ 9847045 w 11218359"/>
              <a:gd name="connsiteY861" fmla="*/ 1449781 h 1449781"/>
              <a:gd name="connsiteX862" fmla="*/ 9858475 w 11218359"/>
              <a:gd name="connsiteY862" fmla="*/ 1449781 h 1449781"/>
              <a:gd name="connsiteX863" fmla="*/ 9869952 w 11218359"/>
              <a:gd name="connsiteY863" fmla="*/ 1449781 h 1449781"/>
              <a:gd name="connsiteX864" fmla="*/ 9881383 w 11218359"/>
              <a:gd name="connsiteY864" fmla="*/ 1449781 h 1449781"/>
              <a:gd name="connsiteX865" fmla="*/ 9892812 w 11218359"/>
              <a:gd name="connsiteY865" fmla="*/ 1449781 h 1449781"/>
              <a:gd name="connsiteX866" fmla="*/ 9904243 w 11218359"/>
              <a:gd name="connsiteY866" fmla="*/ 1449781 h 1449781"/>
              <a:gd name="connsiteX867" fmla="*/ 9915673 w 11218359"/>
              <a:gd name="connsiteY867" fmla="*/ 1449781 h 1449781"/>
              <a:gd name="connsiteX868" fmla="*/ 9927102 w 11218359"/>
              <a:gd name="connsiteY868" fmla="*/ 1449781 h 1449781"/>
              <a:gd name="connsiteX869" fmla="*/ 9938581 w 11218359"/>
              <a:gd name="connsiteY869" fmla="*/ 1449781 h 1449781"/>
              <a:gd name="connsiteX870" fmla="*/ 9950010 w 11218359"/>
              <a:gd name="connsiteY870" fmla="*/ 1449781 h 1449781"/>
              <a:gd name="connsiteX871" fmla="*/ 9961441 w 11218359"/>
              <a:gd name="connsiteY871" fmla="*/ 1449781 h 1449781"/>
              <a:gd name="connsiteX872" fmla="*/ 9972870 w 11218359"/>
              <a:gd name="connsiteY872" fmla="*/ 1449781 h 1449781"/>
              <a:gd name="connsiteX873" fmla="*/ 9984300 w 11218359"/>
              <a:gd name="connsiteY873" fmla="*/ 1449781 h 1449781"/>
              <a:gd name="connsiteX874" fmla="*/ 9995778 w 11218359"/>
              <a:gd name="connsiteY874" fmla="*/ 1449781 h 1449781"/>
              <a:gd name="connsiteX875" fmla="*/ 10007208 w 11218359"/>
              <a:gd name="connsiteY875" fmla="*/ 1449781 h 1449781"/>
              <a:gd name="connsiteX876" fmla="*/ 10018638 w 11218359"/>
              <a:gd name="connsiteY876" fmla="*/ 1449781 h 1449781"/>
              <a:gd name="connsiteX877" fmla="*/ 10030068 w 11218359"/>
              <a:gd name="connsiteY877" fmla="*/ 1449781 h 1449781"/>
              <a:gd name="connsiteX878" fmla="*/ 10041498 w 11218359"/>
              <a:gd name="connsiteY878" fmla="*/ 1449781 h 1449781"/>
              <a:gd name="connsiteX879" fmla="*/ 10052976 w 11218359"/>
              <a:gd name="connsiteY879" fmla="*/ 1449781 h 1449781"/>
              <a:gd name="connsiteX880" fmla="*/ 10064405 w 11218359"/>
              <a:gd name="connsiteY880" fmla="*/ 1449781 h 1449781"/>
              <a:gd name="connsiteX881" fmla="*/ 10075835 w 11218359"/>
              <a:gd name="connsiteY881" fmla="*/ 1449781 h 1449781"/>
              <a:gd name="connsiteX882" fmla="*/ 10087266 w 11218359"/>
              <a:gd name="connsiteY882" fmla="*/ 1449781 h 1449781"/>
              <a:gd name="connsiteX883" fmla="*/ 10098695 w 11218359"/>
              <a:gd name="connsiteY883" fmla="*/ 1449781 h 1449781"/>
              <a:gd name="connsiteX884" fmla="*/ 10110174 w 11218359"/>
              <a:gd name="connsiteY884" fmla="*/ 1449781 h 1449781"/>
              <a:gd name="connsiteX885" fmla="*/ 10121603 w 11218359"/>
              <a:gd name="connsiteY885" fmla="*/ 1449781 h 1449781"/>
              <a:gd name="connsiteX886" fmla="*/ 10133033 w 11218359"/>
              <a:gd name="connsiteY886" fmla="*/ 1449781 h 1449781"/>
              <a:gd name="connsiteX887" fmla="*/ 10144463 w 11218359"/>
              <a:gd name="connsiteY887" fmla="*/ 1449781 h 1449781"/>
              <a:gd name="connsiteX888" fmla="*/ 10155893 w 11218359"/>
              <a:gd name="connsiteY888" fmla="*/ 1449781 h 1449781"/>
              <a:gd name="connsiteX889" fmla="*/ 10167371 w 11218359"/>
              <a:gd name="connsiteY889" fmla="*/ 1449781 h 1449781"/>
              <a:gd name="connsiteX890" fmla="*/ 10178801 w 11218359"/>
              <a:gd name="connsiteY890" fmla="*/ 1449781 h 1449781"/>
              <a:gd name="connsiteX891" fmla="*/ 10190230 w 11218359"/>
              <a:gd name="connsiteY891" fmla="*/ 1449781 h 1449781"/>
              <a:gd name="connsiteX892" fmla="*/ 10201661 w 11218359"/>
              <a:gd name="connsiteY892" fmla="*/ 1449781 h 1449781"/>
              <a:gd name="connsiteX893" fmla="*/ 10213091 w 11218359"/>
              <a:gd name="connsiteY893" fmla="*/ 1449781 h 1449781"/>
              <a:gd name="connsiteX894" fmla="*/ 10224569 w 11218359"/>
              <a:gd name="connsiteY894" fmla="*/ 1449781 h 1449781"/>
              <a:gd name="connsiteX895" fmla="*/ 10235998 w 11218359"/>
              <a:gd name="connsiteY895" fmla="*/ 1449781 h 1449781"/>
              <a:gd name="connsiteX896" fmla="*/ 10247428 w 11218359"/>
              <a:gd name="connsiteY896" fmla="*/ 1449781 h 1449781"/>
              <a:gd name="connsiteX897" fmla="*/ 10258859 w 11218359"/>
              <a:gd name="connsiteY897" fmla="*/ 1449781 h 1449781"/>
              <a:gd name="connsiteX898" fmla="*/ 10270288 w 11218359"/>
              <a:gd name="connsiteY898" fmla="*/ 1449781 h 1449781"/>
              <a:gd name="connsiteX899" fmla="*/ 10281767 w 11218359"/>
              <a:gd name="connsiteY899" fmla="*/ 1449781 h 1449781"/>
              <a:gd name="connsiteX900" fmla="*/ 10293196 w 11218359"/>
              <a:gd name="connsiteY900" fmla="*/ 1449781 h 1449781"/>
              <a:gd name="connsiteX901" fmla="*/ 10304626 w 11218359"/>
              <a:gd name="connsiteY901" fmla="*/ 1449781 h 1449781"/>
              <a:gd name="connsiteX902" fmla="*/ 10316056 w 11218359"/>
              <a:gd name="connsiteY902" fmla="*/ 1449781 h 1449781"/>
              <a:gd name="connsiteX903" fmla="*/ 10327486 w 11218359"/>
              <a:gd name="connsiteY903" fmla="*/ 1449781 h 1449781"/>
              <a:gd name="connsiteX904" fmla="*/ 10338963 w 11218359"/>
              <a:gd name="connsiteY904" fmla="*/ 1449781 h 1449781"/>
              <a:gd name="connsiteX905" fmla="*/ 10350394 w 11218359"/>
              <a:gd name="connsiteY905" fmla="*/ 1449781 h 1449781"/>
              <a:gd name="connsiteX906" fmla="*/ 10361823 w 11218359"/>
              <a:gd name="connsiteY906" fmla="*/ 1449781 h 1449781"/>
              <a:gd name="connsiteX907" fmla="*/ 10373254 w 11218359"/>
              <a:gd name="connsiteY907" fmla="*/ 1449781 h 1449781"/>
              <a:gd name="connsiteX908" fmla="*/ 10384684 w 11218359"/>
              <a:gd name="connsiteY908" fmla="*/ 1449781 h 1449781"/>
              <a:gd name="connsiteX909" fmla="*/ 10396161 w 11218359"/>
              <a:gd name="connsiteY909" fmla="*/ 1449781 h 1449781"/>
              <a:gd name="connsiteX910" fmla="*/ 10407591 w 11218359"/>
              <a:gd name="connsiteY910" fmla="*/ 1449781 h 1449781"/>
              <a:gd name="connsiteX911" fmla="*/ 10419021 w 11218359"/>
              <a:gd name="connsiteY911" fmla="*/ 1449781 h 1449781"/>
              <a:gd name="connsiteX912" fmla="*/ 10430452 w 11218359"/>
              <a:gd name="connsiteY912" fmla="*/ 1449781 h 1449781"/>
              <a:gd name="connsiteX913" fmla="*/ 10441881 w 11218359"/>
              <a:gd name="connsiteY913" fmla="*/ 1449781 h 1449781"/>
              <a:gd name="connsiteX914" fmla="*/ 10453358 w 11218359"/>
              <a:gd name="connsiteY914" fmla="*/ 1449781 h 1449781"/>
              <a:gd name="connsiteX915" fmla="*/ 10464789 w 11218359"/>
              <a:gd name="connsiteY915" fmla="*/ 1449781 h 1449781"/>
              <a:gd name="connsiteX916" fmla="*/ 10476219 w 11218359"/>
              <a:gd name="connsiteY916" fmla="*/ 1449781 h 1449781"/>
              <a:gd name="connsiteX917" fmla="*/ 10487649 w 11218359"/>
              <a:gd name="connsiteY917" fmla="*/ 1449781 h 1449781"/>
              <a:gd name="connsiteX918" fmla="*/ 10499079 w 11218359"/>
              <a:gd name="connsiteY918" fmla="*/ 1449781 h 1449781"/>
              <a:gd name="connsiteX919" fmla="*/ 10510556 w 11218359"/>
              <a:gd name="connsiteY919" fmla="*/ 1449781 h 1449781"/>
              <a:gd name="connsiteX920" fmla="*/ 10521987 w 11218359"/>
              <a:gd name="connsiteY920" fmla="*/ 1449781 h 1449781"/>
              <a:gd name="connsiteX921" fmla="*/ 10533416 w 11218359"/>
              <a:gd name="connsiteY921" fmla="*/ 1449781 h 1449781"/>
              <a:gd name="connsiteX922" fmla="*/ 10544847 w 11218359"/>
              <a:gd name="connsiteY922" fmla="*/ 1449781 h 1449781"/>
              <a:gd name="connsiteX923" fmla="*/ 10556277 w 11218359"/>
              <a:gd name="connsiteY923" fmla="*/ 1449781 h 1449781"/>
              <a:gd name="connsiteX924" fmla="*/ 10567754 w 11218359"/>
              <a:gd name="connsiteY924" fmla="*/ 1449781 h 1449781"/>
              <a:gd name="connsiteX925" fmla="*/ 10579184 w 11218359"/>
              <a:gd name="connsiteY925" fmla="*/ 1449781 h 1449781"/>
              <a:gd name="connsiteX926" fmla="*/ 10590614 w 11218359"/>
              <a:gd name="connsiteY926" fmla="*/ 1449781 h 1449781"/>
              <a:gd name="connsiteX927" fmla="*/ 10602045 w 11218359"/>
              <a:gd name="connsiteY927" fmla="*/ 1449781 h 1449781"/>
              <a:gd name="connsiteX928" fmla="*/ 10613474 w 11218359"/>
              <a:gd name="connsiteY928" fmla="*/ 1449781 h 1449781"/>
              <a:gd name="connsiteX929" fmla="*/ 10624951 w 11218359"/>
              <a:gd name="connsiteY929" fmla="*/ 1449781 h 1449781"/>
              <a:gd name="connsiteX930" fmla="*/ 10636382 w 11218359"/>
              <a:gd name="connsiteY930" fmla="*/ 1449781 h 1449781"/>
              <a:gd name="connsiteX931" fmla="*/ 10647812 w 11218359"/>
              <a:gd name="connsiteY931" fmla="*/ 1449781 h 1449781"/>
              <a:gd name="connsiteX932" fmla="*/ 10659241 w 11218359"/>
              <a:gd name="connsiteY932" fmla="*/ 1449781 h 1449781"/>
              <a:gd name="connsiteX933" fmla="*/ 10670672 w 11218359"/>
              <a:gd name="connsiteY933" fmla="*/ 1449781 h 1449781"/>
              <a:gd name="connsiteX934" fmla="*/ 10682149 w 11218359"/>
              <a:gd name="connsiteY934" fmla="*/ 1449781 h 1449781"/>
              <a:gd name="connsiteX935" fmla="*/ 10693580 w 11218359"/>
              <a:gd name="connsiteY935" fmla="*/ 1449781 h 1449781"/>
              <a:gd name="connsiteX936" fmla="*/ 10705009 w 11218359"/>
              <a:gd name="connsiteY936" fmla="*/ 1449781 h 1449781"/>
              <a:gd name="connsiteX937" fmla="*/ 10716439 w 11218359"/>
              <a:gd name="connsiteY937" fmla="*/ 1449781 h 1449781"/>
              <a:gd name="connsiteX938" fmla="*/ 10727870 w 11218359"/>
              <a:gd name="connsiteY938" fmla="*/ 1449781 h 1449781"/>
              <a:gd name="connsiteX939" fmla="*/ 10739347 w 11218359"/>
              <a:gd name="connsiteY939" fmla="*/ 1449781 h 1449781"/>
              <a:gd name="connsiteX940" fmla="*/ 10750778 w 11218359"/>
              <a:gd name="connsiteY940" fmla="*/ 1449781 h 1449781"/>
              <a:gd name="connsiteX941" fmla="*/ 10762207 w 11218359"/>
              <a:gd name="connsiteY941" fmla="*/ 1449781 h 1449781"/>
              <a:gd name="connsiteX942" fmla="*/ 10773637 w 11218359"/>
              <a:gd name="connsiteY942" fmla="*/ 1449781 h 1449781"/>
              <a:gd name="connsiteX943" fmla="*/ 10785067 w 11218359"/>
              <a:gd name="connsiteY943" fmla="*/ 1449781 h 1449781"/>
              <a:gd name="connsiteX944" fmla="*/ 10796544 w 11218359"/>
              <a:gd name="connsiteY944" fmla="*/ 1449781 h 1449781"/>
              <a:gd name="connsiteX945" fmla="*/ 10807975 w 11218359"/>
              <a:gd name="connsiteY945" fmla="*/ 1449781 h 1449781"/>
              <a:gd name="connsiteX946" fmla="*/ 10819405 w 11218359"/>
              <a:gd name="connsiteY946" fmla="*/ 1449781 h 1449781"/>
              <a:gd name="connsiteX947" fmla="*/ 10830834 w 11218359"/>
              <a:gd name="connsiteY947" fmla="*/ 1449781 h 1449781"/>
              <a:gd name="connsiteX948" fmla="*/ 10842265 w 11218359"/>
              <a:gd name="connsiteY948" fmla="*/ 1449781 h 1449781"/>
              <a:gd name="connsiteX949" fmla="*/ 10853742 w 11218359"/>
              <a:gd name="connsiteY949" fmla="*/ 1449781 h 1449781"/>
              <a:gd name="connsiteX950" fmla="*/ 10865173 w 11218359"/>
              <a:gd name="connsiteY950" fmla="*/ 1449781 h 1449781"/>
              <a:gd name="connsiteX951" fmla="*/ 10876602 w 11218359"/>
              <a:gd name="connsiteY951" fmla="*/ 1449781 h 1449781"/>
              <a:gd name="connsiteX952" fmla="*/ 10888032 w 11218359"/>
              <a:gd name="connsiteY952" fmla="*/ 1449781 h 1449781"/>
              <a:gd name="connsiteX953" fmla="*/ 10899463 w 11218359"/>
              <a:gd name="connsiteY953" fmla="*/ 1449781 h 1449781"/>
              <a:gd name="connsiteX954" fmla="*/ 10910892 w 11218359"/>
              <a:gd name="connsiteY954" fmla="*/ 1449781 h 1449781"/>
              <a:gd name="connsiteX955" fmla="*/ 10922369 w 11218359"/>
              <a:gd name="connsiteY955" fmla="*/ 1449781 h 1449781"/>
              <a:gd name="connsiteX956" fmla="*/ 10933800 w 11218359"/>
              <a:gd name="connsiteY956" fmla="*/ 1449781 h 1449781"/>
              <a:gd name="connsiteX957" fmla="*/ 10945230 w 11218359"/>
              <a:gd name="connsiteY957" fmla="*/ 1449781 h 1449781"/>
              <a:gd name="connsiteX958" fmla="*/ 10956660 w 11218359"/>
              <a:gd name="connsiteY958" fmla="*/ 1449781 h 1449781"/>
              <a:gd name="connsiteX959" fmla="*/ 10968090 w 11218359"/>
              <a:gd name="connsiteY959" fmla="*/ 1449781 h 1449781"/>
              <a:gd name="connsiteX960" fmla="*/ 10979567 w 11218359"/>
              <a:gd name="connsiteY960" fmla="*/ 1449781 h 1449781"/>
              <a:gd name="connsiteX961" fmla="*/ 10990998 w 11218359"/>
              <a:gd name="connsiteY961" fmla="*/ 1449781 h 1449781"/>
              <a:gd name="connsiteX962" fmla="*/ 11002427 w 11218359"/>
              <a:gd name="connsiteY962" fmla="*/ 1449781 h 1449781"/>
              <a:gd name="connsiteX963" fmla="*/ 11013858 w 11218359"/>
              <a:gd name="connsiteY963" fmla="*/ 1449781 h 1449781"/>
              <a:gd name="connsiteX964" fmla="*/ 11025287 w 11218359"/>
              <a:gd name="connsiteY964" fmla="*/ 1449781 h 1449781"/>
              <a:gd name="connsiteX965" fmla="*/ 11036765 w 11218359"/>
              <a:gd name="connsiteY965" fmla="*/ 1449781 h 1449781"/>
              <a:gd name="connsiteX966" fmla="*/ 11048195 w 11218359"/>
              <a:gd name="connsiteY966" fmla="*/ 1449781 h 1449781"/>
              <a:gd name="connsiteX967" fmla="*/ 11059625 w 11218359"/>
              <a:gd name="connsiteY967" fmla="*/ 1449781 h 1449781"/>
              <a:gd name="connsiteX968" fmla="*/ 11071056 w 11218359"/>
              <a:gd name="connsiteY968" fmla="*/ 1449781 h 1449781"/>
              <a:gd name="connsiteX969" fmla="*/ 11082485 w 11218359"/>
              <a:gd name="connsiteY969" fmla="*/ 1449781 h 1449781"/>
              <a:gd name="connsiteX970" fmla="*/ 11093962 w 11218359"/>
              <a:gd name="connsiteY970" fmla="*/ 1449781 h 1449781"/>
              <a:gd name="connsiteX971" fmla="*/ 11105393 w 11218359"/>
              <a:gd name="connsiteY971" fmla="*/ 1449781 h 1449781"/>
              <a:gd name="connsiteX972" fmla="*/ 11116823 w 11218359"/>
              <a:gd name="connsiteY972" fmla="*/ 1449781 h 1449781"/>
              <a:gd name="connsiteX973" fmla="*/ 11128253 w 11218359"/>
              <a:gd name="connsiteY973" fmla="*/ 1449781 h 1449781"/>
              <a:gd name="connsiteX974" fmla="*/ 11139683 w 11218359"/>
              <a:gd name="connsiteY974" fmla="*/ 1449781 h 1449781"/>
              <a:gd name="connsiteX975" fmla="*/ 11151160 w 11218359"/>
              <a:gd name="connsiteY975" fmla="*/ 1449781 h 1449781"/>
              <a:gd name="connsiteX976" fmla="*/ 11162591 w 11218359"/>
              <a:gd name="connsiteY976" fmla="*/ 1449781 h 1449781"/>
              <a:gd name="connsiteX977" fmla="*/ 11174020 w 11218359"/>
              <a:gd name="connsiteY977" fmla="*/ 1449781 h 1449781"/>
              <a:gd name="connsiteX978" fmla="*/ 11185451 w 11218359"/>
              <a:gd name="connsiteY978" fmla="*/ 1449781 h 1449781"/>
              <a:gd name="connsiteX979" fmla="*/ 11196881 w 11218359"/>
              <a:gd name="connsiteY979" fmla="*/ 1449781 h 1449781"/>
              <a:gd name="connsiteX980" fmla="*/ 11208358 w 11218359"/>
              <a:gd name="connsiteY980" fmla="*/ 1449781 h 1449781"/>
              <a:gd name="connsiteX981" fmla="*/ 11218359 w 11218359"/>
              <a:gd name="connsiteY981" fmla="*/ 1449781 h 144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49781">
                <a:moveTo>
                  <a:pt x="0" y="1449781"/>
                </a:moveTo>
                <a:lnTo>
                  <a:pt x="9149" y="1449781"/>
                </a:lnTo>
                <a:lnTo>
                  <a:pt x="20588" y="1449781"/>
                </a:lnTo>
                <a:lnTo>
                  <a:pt x="32028" y="1449781"/>
                </a:lnTo>
                <a:lnTo>
                  <a:pt x="43467" y="1449781"/>
                </a:lnTo>
                <a:lnTo>
                  <a:pt x="54907" y="1449781"/>
                </a:lnTo>
                <a:lnTo>
                  <a:pt x="66346" y="1449781"/>
                </a:lnTo>
                <a:lnTo>
                  <a:pt x="77786" y="1449781"/>
                </a:lnTo>
                <a:lnTo>
                  <a:pt x="89225" y="1449781"/>
                </a:lnTo>
                <a:lnTo>
                  <a:pt x="100665" y="1449781"/>
                </a:lnTo>
                <a:lnTo>
                  <a:pt x="112104" y="1449781"/>
                </a:lnTo>
                <a:lnTo>
                  <a:pt x="123544" y="1449781"/>
                </a:lnTo>
                <a:lnTo>
                  <a:pt x="134979" y="1449781"/>
                </a:lnTo>
                <a:lnTo>
                  <a:pt x="146423" y="1449781"/>
                </a:lnTo>
                <a:lnTo>
                  <a:pt x="157858" y="1449781"/>
                </a:lnTo>
                <a:lnTo>
                  <a:pt x="169297" y="1449781"/>
                </a:lnTo>
                <a:lnTo>
                  <a:pt x="180737" y="1449781"/>
                </a:lnTo>
                <a:lnTo>
                  <a:pt x="192176" y="1449781"/>
                </a:lnTo>
                <a:lnTo>
                  <a:pt x="203616" y="1449781"/>
                </a:lnTo>
                <a:lnTo>
                  <a:pt x="215055" y="1449781"/>
                </a:lnTo>
                <a:lnTo>
                  <a:pt x="226495" y="1449781"/>
                </a:lnTo>
                <a:lnTo>
                  <a:pt x="237935" y="1449781"/>
                </a:lnTo>
                <a:lnTo>
                  <a:pt x="249374" y="1449781"/>
                </a:lnTo>
                <a:lnTo>
                  <a:pt x="260814" y="1449781"/>
                </a:lnTo>
                <a:lnTo>
                  <a:pt x="272253" y="1449781"/>
                </a:lnTo>
                <a:lnTo>
                  <a:pt x="283693" y="1449781"/>
                </a:lnTo>
                <a:lnTo>
                  <a:pt x="295132" y="1449781"/>
                </a:lnTo>
                <a:lnTo>
                  <a:pt x="306572" y="1449781"/>
                </a:lnTo>
                <a:lnTo>
                  <a:pt x="318011" y="1449781"/>
                </a:lnTo>
                <a:lnTo>
                  <a:pt x="329451" y="1449781"/>
                </a:lnTo>
                <a:lnTo>
                  <a:pt x="340890" y="1449781"/>
                </a:lnTo>
                <a:lnTo>
                  <a:pt x="352330" y="1449781"/>
                </a:lnTo>
                <a:lnTo>
                  <a:pt x="363769" y="1449781"/>
                </a:lnTo>
                <a:lnTo>
                  <a:pt x="375209" y="1449781"/>
                </a:lnTo>
                <a:lnTo>
                  <a:pt x="386648" y="1449781"/>
                </a:lnTo>
                <a:lnTo>
                  <a:pt x="398088" y="1449781"/>
                </a:lnTo>
                <a:lnTo>
                  <a:pt x="409527" y="1449781"/>
                </a:lnTo>
                <a:lnTo>
                  <a:pt x="420967" y="1449781"/>
                </a:lnTo>
                <a:lnTo>
                  <a:pt x="432406" y="1449781"/>
                </a:lnTo>
                <a:lnTo>
                  <a:pt x="443846" y="1449781"/>
                </a:lnTo>
                <a:lnTo>
                  <a:pt x="455285" y="1449781"/>
                </a:lnTo>
                <a:lnTo>
                  <a:pt x="466725" y="1449781"/>
                </a:lnTo>
                <a:lnTo>
                  <a:pt x="478165" y="1449781"/>
                </a:lnTo>
                <a:lnTo>
                  <a:pt x="489604" y="1449781"/>
                </a:lnTo>
                <a:lnTo>
                  <a:pt x="501044" y="1449781"/>
                </a:lnTo>
                <a:lnTo>
                  <a:pt x="512483" y="1449781"/>
                </a:lnTo>
                <a:lnTo>
                  <a:pt x="523923" y="1449781"/>
                </a:lnTo>
                <a:lnTo>
                  <a:pt x="535362" y="1449781"/>
                </a:lnTo>
                <a:lnTo>
                  <a:pt x="546802" y="1449781"/>
                </a:lnTo>
                <a:lnTo>
                  <a:pt x="558241" y="1449781"/>
                </a:lnTo>
                <a:lnTo>
                  <a:pt x="569681" y="1449781"/>
                </a:lnTo>
                <a:lnTo>
                  <a:pt x="581120" y="1449781"/>
                </a:lnTo>
                <a:lnTo>
                  <a:pt x="592560" y="1449781"/>
                </a:lnTo>
                <a:lnTo>
                  <a:pt x="603999" y="1449781"/>
                </a:lnTo>
                <a:lnTo>
                  <a:pt x="615439" y="1449781"/>
                </a:lnTo>
                <a:lnTo>
                  <a:pt x="626878" y="1449781"/>
                </a:lnTo>
                <a:lnTo>
                  <a:pt x="638318" y="1449781"/>
                </a:lnTo>
                <a:lnTo>
                  <a:pt x="649757" y="1449781"/>
                </a:lnTo>
                <a:lnTo>
                  <a:pt x="661192" y="1449781"/>
                </a:lnTo>
                <a:lnTo>
                  <a:pt x="672632" y="1449781"/>
                </a:lnTo>
                <a:lnTo>
                  <a:pt x="684071" y="1449781"/>
                </a:lnTo>
                <a:lnTo>
                  <a:pt x="695511" y="1449781"/>
                </a:lnTo>
                <a:lnTo>
                  <a:pt x="706950" y="1449781"/>
                </a:lnTo>
                <a:lnTo>
                  <a:pt x="718390" y="1449781"/>
                </a:lnTo>
                <a:lnTo>
                  <a:pt x="729829" y="1449781"/>
                </a:lnTo>
                <a:lnTo>
                  <a:pt x="741269" y="1449781"/>
                </a:lnTo>
                <a:lnTo>
                  <a:pt x="752708" y="1449781"/>
                </a:lnTo>
                <a:lnTo>
                  <a:pt x="764148" y="1449781"/>
                </a:lnTo>
                <a:lnTo>
                  <a:pt x="775587" y="1449781"/>
                </a:lnTo>
                <a:lnTo>
                  <a:pt x="787027" y="1449781"/>
                </a:lnTo>
                <a:lnTo>
                  <a:pt x="798467" y="1449781"/>
                </a:lnTo>
                <a:lnTo>
                  <a:pt x="809906" y="1449781"/>
                </a:lnTo>
                <a:lnTo>
                  <a:pt x="821346" y="1449781"/>
                </a:lnTo>
                <a:lnTo>
                  <a:pt x="832785" y="1449781"/>
                </a:lnTo>
                <a:lnTo>
                  <a:pt x="844225" y="1449781"/>
                </a:lnTo>
                <a:lnTo>
                  <a:pt x="855664" y="1449781"/>
                </a:lnTo>
                <a:lnTo>
                  <a:pt x="867104" y="1449781"/>
                </a:lnTo>
                <a:lnTo>
                  <a:pt x="878543" y="1449781"/>
                </a:lnTo>
                <a:lnTo>
                  <a:pt x="889983" y="1449781"/>
                </a:lnTo>
                <a:lnTo>
                  <a:pt x="901422" y="1449781"/>
                </a:lnTo>
                <a:lnTo>
                  <a:pt x="912862" y="1449781"/>
                </a:lnTo>
                <a:lnTo>
                  <a:pt x="924301" y="1449781"/>
                </a:lnTo>
                <a:lnTo>
                  <a:pt x="935741" y="1449781"/>
                </a:lnTo>
                <a:lnTo>
                  <a:pt x="947180" y="1449781"/>
                </a:lnTo>
                <a:lnTo>
                  <a:pt x="958620" y="1449781"/>
                </a:lnTo>
                <a:lnTo>
                  <a:pt x="970059" y="1449781"/>
                </a:lnTo>
                <a:lnTo>
                  <a:pt x="981499" y="1449781"/>
                </a:lnTo>
                <a:lnTo>
                  <a:pt x="992938" y="1449781"/>
                </a:lnTo>
                <a:lnTo>
                  <a:pt x="1004378" y="1449781"/>
                </a:lnTo>
                <a:lnTo>
                  <a:pt x="1015818" y="1449781"/>
                </a:lnTo>
                <a:lnTo>
                  <a:pt x="1027257" y="1449781"/>
                </a:lnTo>
                <a:lnTo>
                  <a:pt x="1038697" y="1449781"/>
                </a:lnTo>
                <a:lnTo>
                  <a:pt x="1050136" y="1449781"/>
                </a:lnTo>
                <a:lnTo>
                  <a:pt x="1061576" y="1449781"/>
                </a:lnTo>
                <a:lnTo>
                  <a:pt x="1073015" y="1449781"/>
                </a:lnTo>
                <a:lnTo>
                  <a:pt x="1084455" y="1449781"/>
                </a:lnTo>
                <a:lnTo>
                  <a:pt x="1095894" y="1449781"/>
                </a:lnTo>
                <a:lnTo>
                  <a:pt x="1107334" y="1449781"/>
                </a:lnTo>
                <a:lnTo>
                  <a:pt x="1118773" y="1449781"/>
                </a:lnTo>
                <a:lnTo>
                  <a:pt x="1130213" y="1449781"/>
                </a:lnTo>
                <a:lnTo>
                  <a:pt x="1141652" y="1449781"/>
                </a:lnTo>
                <a:lnTo>
                  <a:pt x="1153092" y="1449781"/>
                </a:lnTo>
                <a:lnTo>
                  <a:pt x="1164531" y="1449781"/>
                </a:lnTo>
                <a:lnTo>
                  <a:pt x="1175971" y="1449781"/>
                </a:lnTo>
                <a:lnTo>
                  <a:pt x="1187406" y="1449781"/>
                </a:lnTo>
                <a:lnTo>
                  <a:pt x="1198845" y="1449781"/>
                </a:lnTo>
                <a:lnTo>
                  <a:pt x="1210285" y="1449781"/>
                </a:lnTo>
                <a:lnTo>
                  <a:pt x="1221724" y="1449781"/>
                </a:lnTo>
                <a:lnTo>
                  <a:pt x="1233164" y="1449781"/>
                </a:lnTo>
                <a:lnTo>
                  <a:pt x="1244603" y="1449781"/>
                </a:lnTo>
                <a:lnTo>
                  <a:pt x="1256043" y="1449781"/>
                </a:lnTo>
                <a:lnTo>
                  <a:pt x="1267482" y="1449781"/>
                </a:lnTo>
                <a:lnTo>
                  <a:pt x="1278922" y="1449781"/>
                </a:lnTo>
                <a:lnTo>
                  <a:pt x="1290361" y="1449781"/>
                </a:lnTo>
                <a:lnTo>
                  <a:pt x="1301801" y="1449781"/>
                </a:lnTo>
                <a:lnTo>
                  <a:pt x="1313240" y="1449781"/>
                </a:lnTo>
                <a:lnTo>
                  <a:pt x="1324680" y="1449781"/>
                </a:lnTo>
                <a:lnTo>
                  <a:pt x="1336120" y="1449781"/>
                </a:lnTo>
                <a:lnTo>
                  <a:pt x="1347559" y="1449781"/>
                </a:lnTo>
                <a:lnTo>
                  <a:pt x="1358999" y="1449781"/>
                </a:lnTo>
                <a:lnTo>
                  <a:pt x="1370438" y="1449781"/>
                </a:lnTo>
                <a:lnTo>
                  <a:pt x="1381878" y="1449781"/>
                </a:lnTo>
                <a:lnTo>
                  <a:pt x="1393317" y="1449781"/>
                </a:lnTo>
                <a:lnTo>
                  <a:pt x="1404757" y="1449781"/>
                </a:lnTo>
                <a:lnTo>
                  <a:pt x="1416196" y="1449781"/>
                </a:lnTo>
                <a:lnTo>
                  <a:pt x="1427636" y="1449781"/>
                </a:lnTo>
                <a:lnTo>
                  <a:pt x="1439075" y="1449781"/>
                </a:lnTo>
                <a:lnTo>
                  <a:pt x="1450515" y="1449781"/>
                </a:lnTo>
                <a:lnTo>
                  <a:pt x="1461954" y="1449781"/>
                </a:lnTo>
                <a:lnTo>
                  <a:pt x="1473394" y="1449781"/>
                </a:lnTo>
                <a:lnTo>
                  <a:pt x="1484833" y="1449781"/>
                </a:lnTo>
                <a:lnTo>
                  <a:pt x="1496273" y="1449781"/>
                </a:lnTo>
                <a:lnTo>
                  <a:pt x="1507712" y="1449781"/>
                </a:lnTo>
                <a:lnTo>
                  <a:pt x="1519152" y="1449781"/>
                </a:lnTo>
                <a:lnTo>
                  <a:pt x="1530591" y="1449781"/>
                </a:lnTo>
                <a:lnTo>
                  <a:pt x="1542031" y="1449781"/>
                </a:lnTo>
                <a:lnTo>
                  <a:pt x="1553471" y="1449781"/>
                </a:lnTo>
                <a:lnTo>
                  <a:pt x="1564910" y="1449781"/>
                </a:lnTo>
                <a:lnTo>
                  <a:pt x="1576349" y="1449781"/>
                </a:lnTo>
                <a:lnTo>
                  <a:pt x="1587789" y="1449781"/>
                </a:lnTo>
                <a:lnTo>
                  <a:pt x="1599229" y="1449781"/>
                </a:lnTo>
                <a:lnTo>
                  <a:pt x="1610668" y="1449781"/>
                </a:lnTo>
                <a:lnTo>
                  <a:pt x="1622107" y="1449781"/>
                </a:lnTo>
                <a:lnTo>
                  <a:pt x="1633547" y="1449781"/>
                </a:lnTo>
                <a:lnTo>
                  <a:pt x="1644987" y="1449781"/>
                </a:lnTo>
                <a:lnTo>
                  <a:pt x="1656426" y="1449781"/>
                </a:lnTo>
                <a:lnTo>
                  <a:pt x="1667866" y="1449781"/>
                </a:lnTo>
                <a:lnTo>
                  <a:pt x="1679305" y="1449781"/>
                </a:lnTo>
                <a:lnTo>
                  <a:pt x="1690745" y="1449781"/>
                </a:lnTo>
                <a:lnTo>
                  <a:pt x="1702184" y="1449781"/>
                </a:lnTo>
                <a:lnTo>
                  <a:pt x="1713619" y="1449781"/>
                </a:lnTo>
                <a:lnTo>
                  <a:pt x="1725063" y="1449781"/>
                </a:lnTo>
                <a:lnTo>
                  <a:pt x="1736498" y="1449781"/>
                </a:lnTo>
                <a:lnTo>
                  <a:pt x="1747938" y="1449781"/>
                </a:lnTo>
                <a:lnTo>
                  <a:pt x="1759377" y="1449781"/>
                </a:lnTo>
                <a:lnTo>
                  <a:pt x="1770817" y="1449781"/>
                </a:lnTo>
                <a:lnTo>
                  <a:pt x="1782256" y="1449781"/>
                </a:lnTo>
                <a:lnTo>
                  <a:pt x="1793696" y="1449781"/>
                </a:lnTo>
                <a:lnTo>
                  <a:pt x="1805135" y="1449781"/>
                </a:lnTo>
                <a:lnTo>
                  <a:pt x="1816575" y="1449781"/>
                </a:lnTo>
                <a:lnTo>
                  <a:pt x="1828014" y="1449781"/>
                </a:lnTo>
                <a:lnTo>
                  <a:pt x="1839454" y="1449781"/>
                </a:lnTo>
                <a:lnTo>
                  <a:pt x="1850893" y="1449781"/>
                </a:lnTo>
                <a:lnTo>
                  <a:pt x="1862333" y="1449781"/>
                </a:lnTo>
                <a:lnTo>
                  <a:pt x="1873772" y="1449781"/>
                </a:lnTo>
                <a:lnTo>
                  <a:pt x="1885212" y="1449781"/>
                </a:lnTo>
                <a:lnTo>
                  <a:pt x="1896651" y="1449781"/>
                </a:lnTo>
                <a:lnTo>
                  <a:pt x="1908091" y="1449781"/>
                </a:lnTo>
                <a:lnTo>
                  <a:pt x="1919531" y="1449781"/>
                </a:lnTo>
                <a:lnTo>
                  <a:pt x="1930970" y="1449781"/>
                </a:lnTo>
                <a:lnTo>
                  <a:pt x="1942409" y="1449781"/>
                </a:lnTo>
                <a:lnTo>
                  <a:pt x="1953849" y="1449781"/>
                </a:lnTo>
                <a:lnTo>
                  <a:pt x="1965289" y="1449781"/>
                </a:lnTo>
                <a:lnTo>
                  <a:pt x="1976728" y="1449781"/>
                </a:lnTo>
                <a:lnTo>
                  <a:pt x="1988168" y="1449781"/>
                </a:lnTo>
                <a:lnTo>
                  <a:pt x="1999607" y="1449781"/>
                </a:lnTo>
                <a:lnTo>
                  <a:pt x="2011047" y="1449781"/>
                </a:lnTo>
                <a:lnTo>
                  <a:pt x="2022486" y="1449781"/>
                </a:lnTo>
                <a:lnTo>
                  <a:pt x="2033926" y="1449781"/>
                </a:lnTo>
                <a:lnTo>
                  <a:pt x="2045365" y="1449781"/>
                </a:lnTo>
                <a:lnTo>
                  <a:pt x="2056805" y="1449781"/>
                </a:lnTo>
                <a:lnTo>
                  <a:pt x="2068244" y="1449781"/>
                </a:lnTo>
                <a:lnTo>
                  <a:pt x="2079684" y="1449781"/>
                </a:lnTo>
                <a:lnTo>
                  <a:pt x="2091123" y="1449781"/>
                </a:lnTo>
                <a:lnTo>
                  <a:pt x="2102563" y="1449781"/>
                </a:lnTo>
                <a:lnTo>
                  <a:pt x="2114002" y="1449781"/>
                </a:lnTo>
                <a:lnTo>
                  <a:pt x="2125442" y="1449781"/>
                </a:lnTo>
                <a:lnTo>
                  <a:pt x="2136882" y="1449781"/>
                </a:lnTo>
                <a:lnTo>
                  <a:pt x="2148321" y="1449781"/>
                </a:lnTo>
                <a:lnTo>
                  <a:pt x="2159760" y="1449781"/>
                </a:lnTo>
                <a:lnTo>
                  <a:pt x="2171200" y="1449781"/>
                </a:lnTo>
                <a:lnTo>
                  <a:pt x="2182640" y="1449781"/>
                </a:lnTo>
                <a:lnTo>
                  <a:pt x="2194079" y="1449781"/>
                </a:lnTo>
                <a:lnTo>
                  <a:pt x="2205519" y="1449781"/>
                </a:lnTo>
                <a:lnTo>
                  <a:pt x="2216958" y="1449781"/>
                </a:lnTo>
                <a:lnTo>
                  <a:pt x="2228393" y="1449781"/>
                </a:lnTo>
                <a:lnTo>
                  <a:pt x="2239837" y="1449781"/>
                </a:lnTo>
                <a:lnTo>
                  <a:pt x="2251272" y="1449781"/>
                </a:lnTo>
                <a:lnTo>
                  <a:pt x="2262716" y="1449781"/>
                </a:lnTo>
                <a:lnTo>
                  <a:pt x="2274151" y="1449781"/>
                </a:lnTo>
                <a:lnTo>
                  <a:pt x="2285591" y="1449781"/>
                </a:lnTo>
                <a:lnTo>
                  <a:pt x="2297030" y="1449781"/>
                </a:lnTo>
                <a:lnTo>
                  <a:pt x="2308470" y="1449781"/>
                </a:lnTo>
                <a:lnTo>
                  <a:pt x="2319909" y="1449781"/>
                </a:lnTo>
                <a:lnTo>
                  <a:pt x="2331349" y="1449781"/>
                </a:lnTo>
                <a:lnTo>
                  <a:pt x="2342788" y="1449781"/>
                </a:lnTo>
                <a:lnTo>
                  <a:pt x="2354228" y="1449781"/>
                </a:lnTo>
                <a:lnTo>
                  <a:pt x="2365667" y="1449781"/>
                </a:lnTo>
                <a:lnTo>
                  <a:pt x="2377107" y="1449781"/>
                </a:lnTo>
                <a:lnTo>
                  <a:pt x="2388546" y="1449781"/>
                </a:lnTo>
                <a:lnTo>
                  <a:pt x="2399986" y="1449781"/>
                </a:lnTo>
                <a:lnTo>
                  <a:pt x="2411425" y="1449781"/>
                </a:lnTo>
                <a:lnTo>
                  <a:pt x="2422865" y="1449781"/>
                </a:lnTo>
                <a:lnTo>
                  <a:pt x="2434304" y="1449781"/>
                </a:lnTo>
                <a:lnTo>
                  <a:pt x="2445744" y="1449781"/>
                </a:lnTo>
                <a:lnTo>
                  <a:pt x="2457184" y="1449781"/>
                </a:lnTo>
                <a:lnTo>
                  <a:pt x="2468623" y="1449781"/>
                </a:lnTo>
                <a:lnTo>
                  <a:pt x="2480062" y="1449781"/>
                </a:lnTo>
                <a:lnTo>
                  <a:pt x="2491502" y="1449781"/>
                </a:lnTo>
                <a:lnTo>
                  <a:pt x="2502942" y="1449781"/>
                </a:lnTo>
                <a:lnTo>
                  <a:pt x="2514381" y="1449781"/>
                </a:lnTo>
                <a:lnTo>
                  <a:pt x="2525821" y="1449781"/>
                </a:lnTo>
                <a:lnTo>
                  <a:pt x="2537260" y="1449781"/>
                </a:lnTo>
                <a:lnTo>
                  <a:pt x="2548700" y="1449781"/>
                </a:lnTo>
                <a:lnTo>
                  <a:pt x="2560139" y="1449781"/>
                </a:lnTo>
                <a:lnTo>
                  <a:pt x="2571579" y="1449781"/>
                </a:lnTo>
                <a:lnTo>
                  <a:pt x="2583018" y="1449781"/>
                </a:lnTo>
                <a:lnTo>
                  <a:pt x="2594458" y="1449781"/>
                </a:lnTo>
                <a:lnTo>
                  <a:pt x="2605897" y="1449781"/>
                </a:lnTo>
                <a:lnTo>
                  <a:pt x="2617337" y="1449781"/>
                </a:lnTo>
                <a:lnTo>
                  <a:pt x="2628776" y="1449781"/>
                </a:lnTo>
                <a:lnTo>
                  <a:pt x="2640216" y="1449781"/>
                </a:lnTo>
                <a:lnTo>
                  <a:pt x="2651655" y="1449781"/>
                </a:lnTo>
                <a:lnTo>
                  <a:pt x="2663095" y="1449781"/>
                </a:lnTo>
                <a:lnTo>
                  <a:pt x="2674535" y="1449781"/>
                </a:lnTo>
                <a:lnTo>
                  <a:pt x="2685974" y="1449781"/>
                </a:lnTo>
                <a:lnTo>
                  <a:pt x="2697413" y="1449781"/>
                </a:lnTo>
                <a:lnTo>
                  <a:pt x="2708853" y="1449781"/>
                </a:lnTo>
                <a:lnTo>
                  <a:pt x="2720293" y="1449781"/>
                </a:lnTo>
                <a:lnTo>
                  <a:pt x="2731727" y="1449781"/>
                </a:lnTo>
                <a:lnTo>
                  <a:pt x="2743172" y="1449781"/>
                </a:lnTo>
                <a:lnTo>
                  <a:pt x="2754611" y="1449781"/>
                </a:lnTo>
                <a:lnTo>
                  <a:pt x="2766046" y="1449781"/>
                </a:lnTo>
                <a:lnTo>
                  <a:pt x="2777490" y="1449781"/>
                </a:lnTo>
                <a:lnTo>
                  <a:pt x="2788925" y="1449781"/>
                </a:lnTo>
                <a:lnTo>
                  <a:pt x="2800364" y="1449781"/>
                </a:lnTo>
                <a:lnTo>
                  <a:pt x="2811804" y="1449781"/>
                </a:lnTo>
                <a:lnTo>
                  <a:pt x="2823243" y="1449781"/>
                </a:lnTo>
                <a:lnTo>
                  <a:pt x="2834683" y="1449781"/>
                </a:lnTo>
                <a:lnTo>
                  <a:pt x="2846123" y="1449781"/>
                </a:lnTo>
                <a:lnTo>
                  <a:pt x="2857562" y="1449781"/>
                </a:lnTo>
                <a:lnTo>
                  <a:pt x="2869001" y="1449781"/>
                </a:lnTo>
                <a:lnTo>
                  <a:pt x="2880441" y="1449781"/>
                </a:lnTo>
                <a:lnTo>
                  <a:pt x="2891881" y="1449781"/>
                </a:lnTo>
                <a:lnTo>
                  <a:pt x="2903320" y="1449781"/>
                </a:lnTo>
                <a:lnTo>
                  <a:pt x="2914760" y="1449781"/>
                </a:lnTo>
                <a:lnTo>
                  <a:pt x="2926199" y="1449781"/>
                </a:lnTo>
                <a:lnTo>
                  <a:pt x="2937639" y="1449781"/>
                </a:lnTo>
                <a:lnTo>
                  <a:pt x="2949078" y="1449781"/>
                </a:lnTo>
                <a:lnTo>
                  <a:pt x="2960518" y="1449781"/>
                </a:lnTo>
                <a:lnTo>
                  <a:pt x="2971957" y="1449781"/>
                </a:lnTo>
                <a:lnTo>
                  <a:pt x="2983397" y="1449781"/>
                </a:lnTo>
                <a:lnTo>
                  <a:pt x="2994837" y="1449781"/>
                </a:lnTo>
                <a:lnTo>
                  <a:pt x="3006276" y="1449781"/>
                </a:lnTo>
                <a:lnTo>
                  <a:pt x="3017715" y="1449781"/>
                </a:lnTo>
                <a:lnTo>
                  <a:pt x="3029155" y="1449781"/>
                </a:lnTo>
                <a:lnTo>
                  <a:pt x="3040594" y="1449781"/>
                </a:lnTo>
                <a:lnTo>
                  <a:pt x="3052034" y="1449781"/>
                </a:lnTo>
                <a:lnTo>
                  <a:pt x="3063474" y="1449781"/>
                </a:lnTo>
                <a:lnTo>
                  <a:pt x="3074913" y="1449781"/>
                </a:lnTo>
                <a:lnTo>
                  <a:pt x="3086352" y="1449781"/>
                </a:lnTo>
                <a:lnTo>
                  <a:pt x="3097792" y="1449781"/>
                </a:lnTo>
                <a:lnTo>
                  <a:pt x="3109232" y="1449781"/>
                </a:lnTo>
                <a:lnTo>
                  <a:pt x="3120671" y="1449781"/>
                </a:lnTo>
                <a:lnTo>
                  <a:pt x="3132111" y="1449781"/>
                </a:lnTo>
                <a:lnTo>
                  <a:pt x="3143550" y="1449781"/>
                </a:lnTo>
                <a:lnTo>
                  <a:pt x="3154990" y="1449781"/>
                </a:lnTo>
                <a:lnTo>
                  <a:pt x="3166429" y="1449781"/>
                </a:lnTo>
                <a:lnTo>
                  <a:pt x="3177869" y="1449781"/>
                </a:lnTo>
                <a:lnTo>
                  <a:pt x="3189308" y="1449781"/>
                </a:lnTo>
                <a:lnTo>
                  <a:pt x="3200748" y="1449781"/>
                </a:lnTo>
                <a:lnTo>
                  <a:pt x="3212187" y="1449781"/>
                </a:lnTo>
                <a:lnTo>
                  <a:pt x="3223627" y="1449781"/>
                </a:lnTo>
                <a:lnTo>
                  <a:pt x="3235066" y="1449781"/>
                </a:lnTo>
                <a:lnTo>
                  <a:pt x="3246501" y="1449781"/>
                </a:lnTo>
                <a:lnTo>
                  <a:pt x="3257945" y="1449781"/>
                </a:lnTo>
                <a:lnTo>
                  <a:pt x="3269385" y="1449781"/>
                </a:lnTo>
                <a:lnTo>
                  <a:pt x="3280825" y="1449781"/>
                </a:lnTo>
                <a:lnTo>
                  <a:pt x="3292264" y="1449781"/>
                </a:lnTo>
                <a:lnTo>
                  <a:pt x="3303699" y="1449781"/>
                </a:lnTo>
                <a:lnTo>
                  <a:pt x="3315143" y="1449781"/>
                </a:lnTo>
                <a:lnTo>
                  <a:pt x="3326578" y="1449781"/>
                </a:lnTo>
                <a:lnTo>
                  <a:pt x="3338017" y="1449781"/>
                </a:lnTo>
                <a:lnTo>
                  <a:pt x="3349457" y="1449781"/>
                </a:lnTo>
                <a:lnTo>
                  <a:pt x="3360896" y="1449781"/>
                </a:lnTo>
                <a:lnTo>
                  <a:pt x="3372336" y="1449781"/>
                </a:lnTo>
                <a:lnTo>
                  <a:pt x="3383776" y="1449781"/>
                </a:lnTo>
                <a:lnTo>
                  <a:pt x="3395215" y="1449781"/>
                </a:lnTo>
                <a:lnTo>
                  <a:pt x="3406654" y="1449781"/>
                </a:lnTo>
                <a:lnTo>
                  <a:pt x="3418094" y="1449781"/>
                </a:lnTo>
                <a:lnTo>
                  <a:pt x="3429534" y="1449781"/>
                </a:lnTo>
                <a:lnTo>
                  <a:pt x="3440973" y="1449781"/>
                </a:lnTo>
                <a:lnTo>
                  <a:pt x="3452413" y="1449781"/>
                </a:lnTo>
                <a:lnTo>
                  <a:pt x="3463852" y="1449781"/>
                </a:lnTo>
                <a:lnTo>
                  <a:pt x="3475292" y="1449781"/>
                </a:lnTo>
                <a:lnTo>
                  <a:pt x="3486731" y="1449781"/>
                </a:lnTo>
                <a:lnTo>
                  <a:pt x="3498171" y="1449781"/>
                </a:lnTo>
                <a:lnTo>
                  <a:pt x="3509610" y="1449781"/>
                </a:lnTo>
                <a:lnTo>
                  <a:pt x="3521050" y="1449781"/>
                </a:lnTo>
                <a:lnTo>
                  <a:pt x="3532489" y="1449781"/>
                </a:lnTo>
                <a:lnTo>
                  <a:pt x="3543929" y="1449781"/>
                </a:lnTo>
                <a:lnTo>
                  <a:pt x="3555368" y="1449781"/>
                </a:lnTo>
                <a:lnTo>
                  <a:pt x="3566808" y="1449781"/>
                </a:lnTo>
                <a:lnTo>
                  <a:pt x="3578247" y="1449781"/>
                </a:lnTo>
                <a:lnTo>
                  <a:pt x="3589687" y="1449781"/>
                </a:lnTo>
                <a:lnTo>
                  <a:pt x="3601127" y="1449781"/>
                </a:lnTo>
                <a:lnTo>
                  <a:pt x="3612566" y="1449781"/>
                </a:lnTo>
                <a:lnTo>
                  <a:pt x="3624005" y="1449781"/>
                </a:lnTo>
                <a:lnTo>
                  <a:pt x="3635445" y="1449781"/>
                </a:lnTo>
                <a:lnTo>
                  <a:pt x="3646885" y="1449781"/>
                </a:lnTo>
                <a:lnTo>
                  <a:pt x="3658324" y="1449781"/>
                </a:lnTo>
                <a:lnTo>
                  <a:pt x="3669764" y="1449781"/>
                </a:lnTo>
                <a:lnTo>
                  <a:pt x="3681203" y="1449781"/>
                </a:lnTo>
                <a:lnTo>
                  <a:pt x="3692643" y="1449781"/>
                </a:lnTo>
                <a:lnTo>
                  <a:pt x="3704082" y="1449781"/>
                </a:lnTo>
                <a:lnTo>
                  <a:pt x="3715522" y="1449781"/>
                </a:lnTo>
                <a:lnTo>
                  <a:pt x="3726961" y="1449781"/>
                </a:lnTo>
                <a:lnTo>
                  <a:pt x="3738401" y="1449781"/>
                </a:lnTo>
                <a:lnTo>
                  <a:pt x="3749840" y="1449781"/>
                </a:lnTo>
                <a:lnTo>
                  <a:pt x="3761280" y="1449781"/>
                </a:lnTo>
                <a:lnTo>
                  <a:pt x="3772719" y="1449781"/>
                </a:lnTo>
                <a:lnTo>
                  <a:pt x="3784154" y="1449781"/>
                </a:lnTo>
                <a:lnTo>
                  <a:pt x="3795598" y="1449781"/>
                </a:lnTo>
                <a:lnTo>
                  <a:pt x="3807033" y="1449781"/>
                </a:lnTo>
                <a:lnTo>
                  <a:pt x="3818473" y="1449781"/>
                </a:lnTo>
                <a:lnTo>
                  <a:pt x="3829917" y="1449781"/>
                </a:lnTo>
                <a:lnTo>
                  <a:pt x="3841352" y="1449781"/>
                </a:lnTo>
                <a:lnTo>
                  <a:pt x="3852791" y="1449781"/>
                </a:lnTo>
                <a:lnTo>
                  <a:pt x="3864231" y="1449781"/>
                </a:lnTo>
                <a:lnTo>
                  <a:pt x="3875670" y="1449781"/>
                </a:lnTo>
                <a:lnTo>
                  <a:pt x="3887110" y="1449781"/>
                </a:lnTo>
                <a:lnTo>
                  <a:pt x="3898549" y="1449781"/>
                </a:lnTo>
                <a:lnTo>
                  <a:pt x="3909989" y="1449781"/>
                </a:lnTo>
                <a:lnTo>
                  <a:pt x="3921447" y="1449781"/>
                </a:lnTo>
                <a:lnTo>
                  <a:pt x="3932878" y="1449781"/>
                </a:lnTo>
                <a:lnTo>
                  <a:pt x="3944307" y="1449781"/>
                </a:lnTo>
                <a:lnTo>
                  <a:pt x="3955737" y="1449781"/>
                </a:lnTo>
                <a:lnTo>
                  <a:pt x="3967167" y="1449781"/>
                </a:lnTo>
                <a:lnTo>
                  <a:pt x="3978645" y="1449781"/>
                </a:lnTo>
                <a:lnTo>
                  <a:pt x="3990075" y="1449781"/>
                </a:lnTo>
                <a:lnTo>
                  <a:pt x="4001505" y="1449781"/>
                </a:lnTo>
                <a:lnTo>
                  <a:pt x="4012935" y="1449781"/>
                </a:lnTo>
                <a:lnTo>
                  <a:pt x="4024365" y="1449781"/>
                </a:lnTo>
                <a:lnTo>
                  <a:pt x="4035843" y="1449781"/>
                </a:lnTo>
                <a:lnTo>
                  <a:pt x="4047273" y="1449781"/>
                </a:lnTo>
                <a:lnTo>
                  <a:pt x="4058702" y="1449781"/>
                </a:lnTo>
                <a:lnTo>
                  <a:pt x="4070133" y="1449781"/>
                </a:lnTo>
                <a:lnTo>
                  <a:pt x="4081563" y="1449781"/>
                </a:lnTo>
                <a:lnTo>
                  <a:pt x="4093040" y="1449781"/>
                </a:lnTo>
                <a:lnTo>
                  <a:pt x="4104471" y="1449781"/>
                </a:lnTo>
                <a:lnTo>
                  <a:pt x="4115900" y="1449781"/>
                </a:lnTo>
                <a:lnTo>
                  <a:pt x="4127330" y="1449781"/>
                </a:lnTo>
                <a:lnTo>
                  <a:pt x="4138760" y="1449781"/>
                </a:lnTo>
                <a:lnTo>
                  <a:pt x="4150238" y="1449781"/>
                </a:lnTo>
                <a:lnTo>
                  <a:pt x="4161668" y="1449781"/>
                </a:lnTo>
                <a:lnTo>
                  <a:pt x="4173098" y="1449781"/>
                </a:lnTo>
                <a:lnTo>
                  <a:pt x="4184528" y="1449781"/>
                </a:lnTo>
                <a:lnTo>
                  <a:pt x="4195958" y="1449781"/>
                </a:lnTo>
                <a:lnTo>
                  <a:pt x="4207436" y="1449781"/>
                </a:lnTo>
                <a:lnTo>
                  <a:pt x="4218865" y="1449781"/>
                </a:lnTo>
                <a:lnTo>
                  <a:pt x="4230296" y="1449781"/>
                </a:lnTo>
                <a:lnTo>
                  <a:pt x="4241726" y="1449781"/>
                </a:lnTo>
                <a:lnTo>
                  <a:pt x="4253156" y="1449781"/>
                </a:lnTo>
                <a:lnTo>
                  <a:pt x="4264634" y="1449781"/>
                </a:lnTo>
                <a:lnTo>
                  <a:pt x="4276063" y="1449781"/>
                </a:lnTo>
                <a:lnTo>
                  <a:pt x="4287493" y="1449781"/>
                </a:lnTo>
                <a:lnTo>
                  <a:pt x="4298923" y="1449781"/>
                </a:lnTo>
                <a:lnTo>
                  <a:pt x="4310353" y="1449781"/>
                </a:lnTo>
                <a:lnTo>
                  <a:pt x="4321831" y="1449781"/>
                </a:lnTo>
                <a:lnTo>
                  <a:pt x="4333261" y="1449781"/>
                </a:lnTo>
                <a:lnTo>
                  <a:pt x="4344691" y="1449781"/>
                </a:lnTo>
                <a:lnTo>
                  <a:pt x="4356121" y="1449781"/>
                </a:lnTo>
                <a:lnTo>
                  <a:pt x="4367551" y="1449781"/>
                </a:lnTo>
                <a:lnTo>
                  <a:pt x="4379028" y="1449781"/>
                </a:lnTo>
                <a:lnTo>
                  <a:pt x="4390458" y="1449781"/>
                </a:lnTo>
                <a:lnTo>
                  <a:pt x="4401889" y="1449781"/>
                </a:lnTo>
                <a:lnTo>
                  <a:pt x="4413319" y="1449781"/>
                </a:lnTo>
                <a:lnTo>
                  <a:pt x="4424749" y="1449781"/>
                </a:lnTo>
                <a:lnTo>
                  <a:pt x="4436226" y="1449781"/>
                </a:lnTo>
                <a:lnTo>
                  <a:pt x="4447656" y="1449781"/>
                </a:lnTo>
                <a:lnTo>
                  <a:pt x="4459086" y="1449781"/>
                </a:lnTo>
                <a:lnTo>
                  <a:pt x="4470516" y="1449781"/>
                </a:lnTo>
                <a:lnTo>
                  <a:pt x="4481946" y="1449781"/>
                </a:lnTo>
                <a:lnTo>
                  <a:pt x="4493424" y="1449781"/>
                </a:lnTo>
                <a:lnTo>
                  <a:pt x="4504854" y="1449781"/>
                </a:lnTo>
                <a:lnTo>
                  <a:pt x="4516284" y="1449781"/>
                </a:lnTo>
                <a:lnTo>
                  <a:pt x="4527714" y="1449781"/>
                </a:lnTo>
                <a:lnTo>
                  <a:pt x="4539144" y="1449781"/>
                </a:lnTo>
                <a:lnTo>
                  <a:pt x="4550621" y="1449781"/>
                </a:lnTo>
                <a:lnTo>
                  <a:pt x="4562051" y="1449781"/>
                </a:lnTo>
                <a:lnTo>
                  <a:pt x="4573482" y="1449781"/>
                </a:lnTo>
                <a:lnTo>
                  <a:pt x="4584912" y="1449781"/>
                </a:lnTo>
                <a:lnTo>
                  <a:pt x="4596341" y="1449781"/>
                </a:lnTo>
                <a:lnTo>
                  <a:pt x="4607771" y="1449781"/>
                </a:lnTo>
                <a:lnTo>
                  <a:pt x="4619249" y="1449781"/>
                </a:lnTo>
                <a:lnTo>
                  <a:pt x="4630679" y="1449781"/>
                </a:lnTo>
                <a:lnTo>
                  <a:pt x="4642109" y="1449781"/>
                </a:lnTo>
                <a:lnTo>
                  <a:pt x="4653539" y="1449781"/>
                </a:lnTo>
                <a:lnTo>
                  <a:pt x="4664969" y="1449781"/>
                </a:lnTo>
                <a:lnTo>
                  <a:pt x="4676447" y="1449781"/>
                </a:lnTo>
                <a:lnTo>
                  <a:pt x="4687877" y="1449781"/>
                </a:lnTo>
                <a:lnTo>
                  <a:pt x="4699306" y="1449781"/>
                </a:lnTo>
                <a:lnTo>
                  <a:pt x="4710737" y="1449781"/>
                </a:lnTo>
                <a:lnTo>
                  <a:pt x="4722167" y="1449781"/>
                </a:lnTo>
                <a:lnTo>
                  <a:pt x="4733644" y="1449781"/>
                </a:lnTo>
                <a:lnTo>
                  <a:pt x="4745075" y="1449781"/>
                </a:lnTo>
                <a:lnTo>
                  <a:pt x="4756504" y="1449781"/>
                </a:lnTo>
                <a:lnTo>
                  <a:pt x="4767934" y="1449781"/>
                </a:lnTo>
                <a:lnTo>
                  <a:pt x="4779364" y="1449781"/>
                </a:lnTo>
                <a:lnTo>
                  <a:pt x="4790842" y="1449781"/>
                </a:lnTo>
                <a:lnTo>
                  <a:pt x="4802272" y="1449781"/>
                </a:lnTo>
                <a:lnTo>
                  <a:pt x="4813702" y="1449781"/>
                </a:lnTo>
                <a:lnTo>
                  <a:pt x="4825132" y="1449781"/>
                </a:lnTo>
                <a:lnTo>
                  <a:pt x="4836562" y="1449781"/>
                </a:lnTo>
                <a:lnTo>
                  <a:pt x="4848040" y="1449781"/>
                </a:lnTo>
                <a:lnTo>
                  <a:pt x="4859469" y="1449781"/>
                </a:lnTo>
                <a:lnTo>
                  <a:pt x="4870899" y="1449781"/>
                </a:lnTo>
                <a:lnTo>
                  <a:pt x="4882330" y="1449781"/>
                </a:lnTo>
                <a:lnTo>
                  <a:pt x="4893760" y="1449781"/>
                </a:lnTo>
                <a:lnTo>
                  <a:pt x="4905237" y="1449781"/>
                </a:lnTo>
                <a:lnTo>
                  <a:pt x="4916667" y="1449781"/>
                </a:lnTo>
                <a:lnTo>
                  <a:pt x="4928097" y="1449781"/>
                </a:lnTo>
                <a:lnTo>
                  <a:pt x="4939527" y="1449781"/>
                </a:lnTo>
                <a:lnTo>
                  <a:pt x="4950957" y="1449781"/>
                </a:lnTo>
                <a:lnTo>
                  <a:pt x="4962435" y="1449781"/>
                </a:lnTo>
                <a:lnTo>
                  <a:pt x="4973865" y="1449781"/>
                </a:lnTo>
                <a:lnTo>
                  <a:pt x="4985295" y="1449781"/>
                </a:lnTo>
                <a:lnTo>
                  <a:pt x="4996725" y="1449781"/>
                </a:lnTo>
                <a:lnTo>
                  <a:pt x="5008155" y="1449781"/>
                </a:lnTo>
                <a:lnTo>
                  <a:pt x="5019632" y="1449781"/>
                </a:lnTo>
                <a:lnTo>
                  <a:pt x="5031062" y="1449781"/>
                </a:lnTo>
                <a:lnTo>
                  <a:pt x="5042492" y="1449781"/>
                </a:lnTo>
                <a:lnTo>
                  <a:pt x="5053923" y="1449781"/>
                </a:lnTo>
                <a:lnTo>
                  <a:pt x="5065353" y="1449781"/>
                </a:lnTo>
                <a:lnTo>
                  <a:pt x="5076830" y="1449781"/>
                </a:lnTo>
                <a:lnTo>
                  <a:pt x="5088260" y="1449781"/>
                </a:lnTo>
                <a:lnTo>
                  <a:pt x="5099690" y="1449781"/>
                </a:lnTo>
                <a:lnTo>
                  <a:pt x="5111120" y="1449781"/>
                </a:lnTo>
                <a:lnTo>
                  <a:pt x="5122550" y="1449781"/>
                </a:lnTo>
                <a:lnTo>
                  <a:pt x="5134028" y="1449781"/>
                </a:lnTo>
                <a:lnTo>
                  <a:pt x="5145458" y="1449781"/>
                </a:lnTo>
                <a:lnTo>
                  <a:pt x="5156888" y="1449781"/>
                </a:lnTo>
                <a:lnTo>
                  <a:pt x="5168318" y="1449781"/>
                </a:lnTo>
                <a:lnTo>
                  <a:pt x="5179747" y="1449781"/>
                </a:lnTo>
                <a:lnTo>
                  <a:pt x="5191225" y="1449781"/>
                </a:lnTo>
                <a:lnTo>
                  <a:pt x="5202655" y="1449781"/>
                </a:lnTo>
                <a:lnTo>
                  <a:pt x="5214085" y="1449781"/>
                </a:lnTo>
                <a:lnTo>
                  <a:pt x="5225515" y="1449781"/>
                </a:lnTo>
                <a:lnTo>
                  <a:pt x="5236945" y="1449781"/>
                </a:lnTo>
                <a:lnTo>
                  <a:pt x="5248423" y="1449781"/>
                </a:lnTo>
                <a:lnTo>
                  <a:pt x="5259853" y="1449781"/>
                </a:lnTo>
                <a:lnTo>
                  <a:pt x="5271283" y="1449781"/>
                </a:lnTo>
                <a:lnTo>
                  <a:pt x="5282713" y="1449781"/>
                </a:lnTo>
                <a:lnTo>
                  <a:pt x="5294143" y="1449781"/>
                </a:lnTo>
                <a:lnTo>
                  <a:pt x="5305621" y="1449781"/>
                </a:lnTo>
                <a:lnTo>
                  <a:pt x="5317051" y="1449781"/>
                </a:lnTo>
                <a:lnTo>
                  <a:pt x="5328481" y="1449781"/>
                </a:lnTo>
                <a:lnTo>
                  <a:pt x="5339910" y="1449781"/>
                </a:lnTo>
                <a:lnTo>
                  <a:pt x="5351340" y="1449781"/>
                </a:lnTo>
                <a:lnTo>
                  <a:pt x="5362818" y="1449781"/>
                </a:lnTo>
                <a:lnTo>
                  <a:pt x="5374248" y="1449781"/>
                </a:lnTo>
                <a:lnTo>
                  <a:pt x="5385678" y="1449781"/>
                </a:lnTo>
                <a:lnTo>
                  <a:pt x="5397108" y="1449781"/>
                </a:lnTo>
                <a:lnTo>
                  <a:pt x="5408538" y="1449781"/>
                </a:lnTo>
                <a:lnTo>
                  <a:pt x="5420016" y="1449781"/>
                </a:lnTo>
                <a:lnTo>
                  <a:pt x="5431446" y="1449781"/>
                </a:lnTo>
                <a:lnTo>
                  <a:pt x="5442876" y="1449781"/>
                </a:lnTo>
                <a:lnTo>
                  <a:pt x="5454306" y="1449781"/>
                </a:lnTo>
                <a:lnTo>
                  <a:pt x="5465736" y="1449781"/>
                </a:lnTo>
                <a:lnTo>
                  <a:pt x="5477214" y="1449781"/>
                </a:lnTo>
                <a:lnTo>
                  <a:pt x="5488643" y="1449781"/>
                </a:lnTo>
                <a:lnTo>
                  <a:pt x="5500073" y="1449781"/>
                </a:lnTo>
                <a:lnTo>
                  <a:pt x="5511503" y="1449781"/>
                </a:lnTo>
                <a:lnTo>
                  <a:pt x="5522933" y="1449781"/>
                </a:lnTo>
                <a:lnTo>
                  <a:pt x="5534411" y="1449781"/>
                </a:lnTo>
                <a:lnTo>
                  <a:pt x="5545841" y="1449781"/>
                </a:lnTo>
                <a:lnTo>
                  <a:pt x="5557271" y="1449781"/>
                </a:lnTo>
                <a:lnTo>
                  <a:pt x="5568701" y="1449781"/>
                </a:lnTo>
                <a:lnTo>
                  <a:pt x="5580131" y="1449781"/>
                </a:lnTo>
                <a:lnTo>
                  <a:pt x="5591609" y="1449781"/>
                </a:lnTo>
                <a:lnTo>
                  <a:pt x="5603038" y="1449781"/>
                </a:lnTo>
                <a:lnTo>
                  <a:pt x="5614469" y="1449781"/>
                </a:lnTo>
                <a:lnTo>
                  <a:pt x="5625899" y="1449781"/>
                </a:lnTo>
                <a:lnTo>
                  <a:pt x="5637329" y="1449781"/>
                </a:lnTo>
                <a:lnTo>
                  <a:pt x="5648759" y="1449781"/>
                </a:lnTo>
                <a:lnTo>
                  <a:pt x="5660236" y="1449781"/>
                </a:lnTo>
                <a:lnTo>
                  <a:pt x="5671666" y="1449781"/>
                </a:lnTo>
                <a:lnTo>
                  <a:pt x="5683096" y="1449781"/>
                </a:lnTo>
                <a:lnTo>
                  <a:pt x="5694526" y="1449781"/>
                </a:lnTo>
                <a:lnTo>
                  <a:pt x="5705956" y="1449781"/>
                </a:lnTo>
                <a:lnTo>
                  <a:pt x="5717434" y="1449781"/>
                </a:lnTo>
                <a:lnTo>
                  <a:pt x="5728864" y="1449781"/>
                </a:lnTo>
                <a:lnTo>
                  <a:pt x="5740294" y="1449781"/>
                </a:lnTo>
                <a:lnTo>
                  <a:pt x="5751724" y="1449781"/>
                </a:lnTo>
                <a:lnTo>
                  <a:pt x="5763154" y="1449781"/>
                </a:lnTo>
                <a:lnTo>
                  <a:pt x="5774631" y="1449781"/>
                </a:lnTo>
                <a:lnTo>
                  <a:pt x="5786062" y="1449781"/>
                </a:lnTo>
                <a:lnTo>
                  <a:pt x="5797492" y="1449781"/>
                </a:lnTo>
                <a:lnTo>
                  <a:pt x="5808921" y="1449781"/>
                </a:lnTo>
                <a:lnTo>
                  <a:pt x="5820351" y="1449781"/>
                </a:lnTo>
                <a:lnTo>
                  <a:pt x="5831829" y="1449781"/>
                </a:lnTo>
                <a:lnTo>
                  <a:pt x="5843259" y="1449781"/>
                </a:lnTo>
                <a:lnTo>
                  <a:pt x="5854689" y="1449781"/>
                </a:lnTo>
                <a:lnTo>
                  <a:pt x="5866119" y="1449781"/>
                </a:lnTo>
                <a:lnTo>
                  <a:pt x="5877549" y="1449781"/>
                </a:lnTo>
                <a:lnTo>
                  <a:pt x="5889027" y="1449781"/>
                </a:lnTo>
                <a:lnTo>
                  <a:pt x="5900457" y="1449781"/>
                </a:lnTo>
                <a:lnTo>
                  <a:pt x="5911887" y="1449781"/>
                </a:lnTo>
                <a:lnTo>
                  <a:pt x="5923317" y="1449781"/>
                </a:lnTo>
                <a:lnTo>
                  <a:pt x="5934747" y="1449781"/>
                </a:lnTo>
                <a:lnTo>
                  <a:pt x="5946225" y="1449781"/>
                </a:lnTo>
                <a:lnTo>
                  <a:pt x="5957655" y="1449781"/>
                </a:lnTo>
                <a:lnTo>
                  <a:pt x="5969084" y="1449781"/>
                </a:lnTo>
                <a:lnTo>
                  <a:pt x="5980514" y="1449781"/>
                </a:lnTo>
                <a:lnTo>
                  <a:pt x="5991944" y="1449781"/>
                </a:lnTo>
                <a:lnTo>
                  <a:pt x="6003422" y="1449781"/>
                </a:lnTo>
                <a:lnTo>
                  <a:pt x="6014852" y="1449781"/>
                </a:lnTo>
                <a:lnTo>
                  <a:pt x="6026282" y="1449781"/>
                </a:lnTo>
                <a:lnTo>
                  <a:pt x="6037712" y="1449781"/>
                </a:lnTo>
                <a:lnTo>
                  <a:pt x="6049142" y="1449781"/>
                </a:lnTo>
                <a:lnTo>
                  <a:pt x="6060620" y="1449781"/>
                </a:lnTo>
                <a:lnTo>
                  <a:pt x="6072049" y="1449781"/>
                </a:lnTo>
                <a:lnTo>
                  <a:pt x="6083480" y="1449781"/>
                </a:lnTo>
                <a:lnTo>
                  <a:pt x="6094910" y="1449781"/>
                </a:lnTo>
                <a:lnTo>
                  <a:pt x="6106340" y="1449781"/>
                </a:lnTo>
                <a:lnTo>
                  <a:pt x="6117818" y="1449781"/>
                </a:lnTo>
                <a:lnTo>
                  <a:pt x="6129247" y="1449781"/>
                </a:lnTo>
                <a:lnTo>
                  <a:pt x="6140677" y="1449781"/>
                </a:lnTo>
                <a:lnTo>
                  <a:pt x="6152107" y="1449781"/>
                </a:lnTo>
                <a:lnTo>
                  <a:pt x="6163537" y="1449781"/>
                </a:lnTo>
                <a:lnTo>
                  <a:pt x="6175015" y="1449781"/>
                </a:lnTo>
                <a:lnTo>
                  <a:pt x="6186445" y="1449781"/>
                </a:lnTo>
                <a:lnTo>
                  <a:pt x="6197875" y="1449781"/>
                </a:lnTo>
                <a:lnTo>
                  <a:pt x="6209305" y="1449781"/>
                </a:lnTo>
                <a:lnTo>
                  <a:pt x="6220735" y="1449781"/>
                </a:lnTo>
                <a:lnTo>
                  <a:pt x="6232212" y="1449781"/>
                </a:lnTo>
                <a:lnTo>
                  <a:pt x="6243642" y="1449781"/>
                </a:lnTo>
                <a:lnTo>
                  <a:pt x="6255073" y="1449781"/>
                </a:lnTo>
                <a:lnTo>
                  <a:pt x="6266503" y="1449781"/>
                </a:lnTo>
                <a:lnTo>
                  <a:pt x="6277933" y="1449781"/>
                </a:lnTo>
                <a:lnTo>
                  <a:pt x="6289410" y="1449781"/>
                </a:lnTo>
                <a:lnTo>
                  <a:pt x="6300840" y="1449781"/>
                </a:lnTo>
                <a:lnTo>
                  <a:pt x="6312270" y="1449781"/>
                </a:lnTo>
                <a:lnTo>
                  <a:pt x="6323700" y="1449781"/>
                </a:lnTo>
                <a:lnTo>
                  <a:pt x="6335130" y="1449781"/>
                </a:lnTo>
                <a:lnTo>
                  <a:pt x="6346608" y="1449781"/>
                </a:lnTo>
                <a:lnTo>
                  <a:pt x="6358038" y="1449781"/>
                </a:lnTo>
                <a:lnTo>
                  <a:pt x="6369468" y="1449781"/>
                </a:lnTo>
                <a:lnTo>
                  <a:pt x="6380898" y="1449781"/>
                </a:lnTo>
                <a:lnTo>
                  <a:pt x="6392328" y="1449781"/>
                </a:lnTo>
                <a:lnTo>
                  <a:pt x="6403805" y="1449781"/>
                </a:lnTo>
                <a:lnTo>
                  <a:pt x="6415235" y="1449781"/>
                </a:lnTo>
                <a:lnTo>
                  <a:pt x="6426666" y="1449781"/>
                </a:lnTo>
                <a:lnTo>
                  <a:pt x="6438096" y="1449781"/>
                </a:lnTo>
                <a:lnTo>
                  <a:pt x="6449525" y="1449781"/>
                </a:lnTo>
                <a:lnTo>
                  <a:pt x="6461003" y="1449781"/>
                </a:lnTo>
                <a:lnTo>
                  <a:pt x="6472433" y="1449781"/>
                </a:lnTo>
                <a:lnTo>
                  <a:pt x="6483863" y="1449781"/>
                </a:lnTo>
                <a:lnTo>
                  <a:pt x="6495293" y="1449781"/>
                </a:lnTo>
                <a:lnTo>
                  <a:pt x="6506723" y="1449781"/>
                </a:lnTo>
                <a:lnTo>
                  <a:pt x="6518201" y="1449781"/>
                </a:lnTo>
                <a:lnTo>
                  <a:pt x="6529631" y="1449781"/>
                </a:lnTo>
                <a:lnTo>
                  <a:pt x="6541061" y="1449781"/>
                </a:lnTo>
                <a:lnTo>
                  <a:pt x="6552490" y="1449781"/>
                </a:lnTo>
                <a:lnTo>
                  <a:pt x="6563921" y="1449781"/>
                </a:lnTo>
                <a:lnTo>
                  <a:pt x="6575398" y="1449781"/>
                </a:lnTo>
                <a:lnTo>
                  <a:pt x="6586828" y="1449781"/>
                </a:lnTo>
                <a:lnTo>
                  <a:pt x="6598259" y="1449781"/>
                </a:lnTo>
                <a:lnTo>
                  <a:pt x="6609688" y="1449781"/>
                </a:lnTo>
                <a:lnTo>
                  <a:pt x="6621118" y="1449781"/>
                </a:lnTo>
                <a:lnTo>
                  <a:pt x="6632596" y="1449781"/>
                </a:lnTo>
                <a:lnTo>
                  <a:pt x="6644026" y="1449781"/>
                </a:lnTo>
                <a:lnTo>
                  <a:pt x="6655456" y="1449781"/>
                </a:lnTo>
                <a:lnTo>
                  <a:pt x="6666886" y="1449781"/>
                </a:lnTo>
                <a:lnTo>
                  <a:pt x="6678316" y="1449781"/>
                </a:lnTo>
                <a:lnTo>
                  <a:pt x="6689794" y="1449781"/>
                </a:lnTo>
                <a:lnTo>
                  <a:pt x="6701224" y="1449781"/>
                </a:lnTo>
                <a:lnTo>
                  <a:pt x="6712653" y="1449781"/>
                </a:lnTo>
                <a:lnTo>
                  <a:pt x="6724083" y="1449781"/>
                </a:lnTo>
                <a:lnTo>
                  <a:pt x="6735514" y="1449781"/>
                </a:lnTo>
                <a:lnTo>
                  <a:pt x="6746944" y="1449781"/>
                </a:lnTo>
                <a:lnTo>
                  <a:pt x="6758421" y="1449781"/>
                </a:lnTo>
                <a:lnTo>
                  <a:pt x="6769851" y="1449781"/>
                </a:lnTo>
                <a:lnTo>
                  <a:pt x="6781281" y="1449781"/>
                </a:lnTo>
                <a:lnTo>
                  <a:pt x="6792711" y="1449781"/>
                </a:lnTo>
                <a:lnTo>
                  <a:pt x="6804141" y="1449781"/>
                </a:lnTo>
                <a:lnTo>
                  <a:pt x="6815619" y="1449781"/>
                </a:lnTo>
                <a:lnTo>
                  <a:pt x="6827049" y="862355"/>
                </a:lnTo>
                <a:lnTo>
                  <a:pt x="6838479" y="154743"/>
                </a:lnTo>
                <a:lnTo>
                  <a:pt x="6849909" y="141222"/>
                </a:lnTo>
                <a:lnTo>
                  <a:pt x="6861339" y="172774"/>
                </a:lnTo>
                <a:lnTo>
                  <a:pt x="6872816" y="297466"/>
                </a:lnTo>
                <a:lnTo>
                  <a:pt x="6884246" y="685076"/>
                </a:lnTo>
                <a:lnTo>
                  <a:pt x="6895676" y="970526"/>
                </a:lnTo>
                <a:lnTo>
                  <a:pt x="6907107" y="270424"/>
                </a:lnTo>
                <a:lnTo>
                  <a:pt x="6918537" y="214836"/>
                </a:lnTo>
                <a:lnTo>
                  <a:pt x="6930014" y="136717"/>
                </a:lnTo>
                <a:lnTo>
                  <a:pt x="6941444" y="309486"/>
                </a:lnTo>
                <a:lnTo>
                  <a:pt x="6952874" y="0"/>
                </a:lnTo>
                <a:lnTo>
                  <a:pt x="6964304" y="566390"/>
                </a:lnTo>
                <a:lnTo>
                  <a:pt x="6975734" y="402631"/>
                </a:lnTo>
                <a:lnTo>
                  <a:pt x="6987212" y="374090"/>
                </a:lnTo>
                <a:lnTo>
                  <a:pt x="6998642" y="1334100"/>
                </a:lnTo>
                <a:lnTo>
                  <a:pt x="7010072" y="1436261"/>
                </a:lnTo>
                <a:lnTo>
                  <a:pt x="7021502" y="1449781"/>
                </a:lnTo>
                <a:lnTo>
                  <a:pt x="7032931" y="1449781"/>
                </a:lnTo>
                <a:lnTo>
                  <a:pt x="7044409" y="1449781"/>
                </a:lnTo>
                <a:lnTo>
                  <a:pt x="7055839" y="1449781"/>
                </a:lnTo>
                <a:lnTo>
                  <a:pt x="7067269" y="1449781"/>
                </a:lnTo>
                <a:lnTo>
                  <a:pt x="7078700" y="1449781"/>
                </a:lnTo>
                <a:lnTo>
                  <a:pt x="7090129" y="1449781"/>
                </a:lnTo>
                <a:lnTo>
                  <a:pt x="7101607" y="1449781"/>
                </a:lnTo>
                <a:lnTo>
                  <a:pt x="7113037" y="1448281"/>
                </a:lnTo>
                <a:lnTo>
                  <a:pt x="7124467" y="1449781"/>
                </a:lnTo>
                <a:lnTo>
                  <a:pt x="7135897" y="1449781"/>
                </a:lnTo>
                <a:lnTo>
                  <a:pt x="7147327" y="1449781"/>
                </a:lnTo>
                <a:lnTo>
                  <a:pt x="7158805" y="1449781"/>
                </a:lnTo>
                <a:lnTo>
                  <a:pt x="7170235" y="1449781"/>
                </a:lnTo>
                <a:lnTo>
                  <a:pt x="7181665" y="1449781"/>
                </a:lnTo>
                <a:lnTo>
                  <a:pt x="7193094" y="1449781"/>
                </a:lnTo>
                <a:lnTo>
                  <a:pt x="7204524" y="1449781"/>
                </a:lnTo>
                <a:lnTo>
                  <a:pt x="7216002" y="1449781"/>
                </a:lnTo>
                <a:lnTo>
                  <a:pt x="7227432" y="1449781"/>
                </a:lnTo>
                <a:lnTo>
                  <a:pt x="7238862" y="1449781"/>
                </a:lnTo>
                <a:lnTo>
                  <a:pt x="7250292" y="1449781"/>
                </a:lnTo>
                <a:lnTo>
                  <a:pt x="7261722" y="1448281"/>
                </a:lnTo>
                <a:lnTo>
                  <a:pt x="7273200" y="1449781"/>
                </a:lnTo>
                <a:lnTo>
                  <a:pt x="7284630" y="1449781"/>
                </a:lnTo>
                <a:lnTo>
                  <a:pt x="7296060" y="1449781"/>
                </a:lnTo>
                <a:lnTo>
                  <a:pt x="7307490" y="1449781"/>
                </a:lnTo>
                <a:lnTo>
                  <a:pt x="7318920" y="1449781"/>
                </a:lnTo>
                <a:lnTo>
                  <a:pt x="7330398" y="1449781"/>
                </a:lnTo>
                <a:lnTo>
                  <a:pt x="7341828" y="1449781"/>
                </a:lnTo>
                <a:lnTo>
                  <a:pt x="7353257" y="1449781"/>
                </a:lnTo>
                <a:lnTo>
                  <a:pt x="7364687" y="1449781"/>
                </a:lnTo>
                <a:lnTo>
                  <a:pt x="7376117" y="1449781"/>
                </a:lnTo>
                <a:lnTo>
                  <a:pt x="7387595" y="1449781"/>
                </a:lnTo>
                <a:lnTo>
                  <a:pt x="7399025" y="1449781"/>
                </a:lnTo>
                <a:lnTo>
                  <a:pt x="7410455" y="1449781"/>
                </a:lnTo>
                <a:lnTo>
                  <a:pt x="7421885" y="1449781"/>
                </a:lnTo>
                <a:lnTo>
                  <a:pt x="7433315" y="1449781"/>
                </a:lnTo>
                <a:lnTo>
                  <a:pt x="7444793" y="1449781"/>
                </a:lnTo>
                <a:lnTo>
                  <a:pt x="7456222" y="1449781"/>
                </a:lnTo>
                <a:lnTo>
                  <a:pt x="7467653" y="1449781"/>
                </a:lnTo>
                <a:lnTo>
                  <a:pt x="7479083" y="1449781"/>
                </a:lnTo>
                <a:lnTo>
                  <a:pt x="7490513" y="1449781"/>
                </a:lnTo>
                <a:lnTo>
                  <a:pt x="7501990" y="1449781"/>
                </a:lnTo>
                <a:lnTo>
                  <a:pt x="7513420" y="1449781"/>
                </a:lnTo>
                <a:lnTo>
                  <a:pt x="7524850" y="1449781"/>
                </a:lnTo>
                <a:lnTo>
                  <a:pt x="7536280" y="1449781"/>
                </a:lnTo>
                <a:lnTo>
                  <a:pt x="7547710" y="1449781"/>
                </a:lnTo>
                <a:lnTo>
                  <a:pt x="7559188" y="1449781"/>
                </a:lnTo>
                <a:lnTo>
                  <a:pt x="7570618" y="1449781"/>
                </a:lnTo>
                <a:lnTo>
                  <a:pt x="7582048" y="1449781"/>
                </a:lnTo>
                <a:lnTo>
                  <a:pt x="7593478" y="1449781"/>
                </a:lnTo>
                <a:lnTo>
                  <a:pt x="7604908" y="1449781"/>
                </a:lnTo>
                <a:lnTo>
                  <a:pt x="7616385" y="1449781"/>
                </a:lnTo>
                <a:lnTo>
                  <a:pt x="7627815" y="1449781"/>
                </a:lnTo>
                <a:lnTo>
                  <a:pt x="7639246" y="1449781"/>
                </a:lnTo>
                <a:lnTo>
                  <a:pt x="7650676" y="1449781"/>
                </a:lnTo>
                <a:lnTo>
                  <a:pt x="7662106" y="1449781"/>
                </a:lnTo>
                <a:lnTo>
                  <a:pt x="7673583" y="1449781"/>
                </a:lnTo>
                <a:lnTo>
                  <a:pt x="7685013" y="1449781"/>
                </a:lnTo>
                <a:lnTo>
                  <a:pt x="7696443" y="1449781"/>
                </a:lnTo>
                <a:lnTo>
                  <a:pt x="7707873" y="1449781"/>
                </a:lnTo>
                <a:lnTo>
                  <a:pt x="7719303" y="1449781"/>
                </a:lnTo>
                <a:lnTo>
                  <a:pt x="7730733" y="1449781"/>
                </a:lnTo>
                <a:lnTo>
                  <a:pt x="7742211" y="1449781"/>
                </a:lnTo>
                <a:lnTo>
                  <a:pt x="7753641" y="1449781"/>
                </a:lnTo>
                <a:lnTo>
                  <a:pt x="7765071" y="1449781"/>
                </a:lnTo>
                <a:lnTo>
                  <a:pt x="7776501" y="1449781"/>
                </a:lnTo>
                <a:lnTo>
                  <a:pt x="7787931" y="1449781"/>
                </a:lnTo>
                <a:lnTo>
                  <a:pt x="7799408" y="1449781"/>
                </a:lnTo>
                <a:lnTo>
                  <a:pt x="7810839" y="1449781"/>
                </a:lnTo>
                <a:lnTo>
                  <a:pt x="7822268" y="1449781"/>
                </a:lnTo>
                <a:lnTo>
                  <a:pt x="7833698" y="1449781"/>
                </a:lnTo>
                <a:lnTo>
                  <a:pt x="7845128" y="1449781"/>
                </a:lnTo>
                <a:lnTo>
                  <a:pt x="7856606" y="1449781"/>
                </a:lnTo>
                <a:lnTo>
                  <a:pt x="7868036" y="1449781"/>
                </a:lnTo>
                <a:lnTo>
                  <a:pt x="7879466" y="1449781"/>
                </a:lnTo>
                <a:lnTo>
                  <a:pt x="7890896" y="1449781"/>
                </a:lnTo>
                <a:lnTo>
                  <a:pt x="7902326" y="1449781"/>
                </a:lnTo>
                <a:lnTo>
                  <a:pt x="7913804" y="1449781"/>
                </a:lnTo>
                <a:lnTo>
                  <a:pt x="7925234" y="1449781"/>
                </a:lnTo>
                <a:lnTo>
                  <a:pt x="7936663" y="1449781"/>
                </a:lnTo>
                <a:lnTo>
                  <a:pt x="7948094" y="1449781"/>
                </a:lnTo>
                <a:lnTo>
                  <a:pt x="7959524" y="1449781"/>
                </a:lnTo>
                <a:lnTo>
                  <a:pt x="7971001" y="1449781"/>
                </a:lnTo>
                <a:lnTo>
                  <a:pt x="7982431" y="1449781"/>
                </a:lnTo>
                <a:lnTo>
                  <a:pt x="7993861" y="1449781"/>
                </a:lnTo>
                <a:lnTo>
                  <a:pt x="8005291" y="1449781"/>
                </a:lnTo>
                <a:lnTo>
                  <a:pt x="8016721" y="1449781"/>
                </a:lnTo>
                <a:lnTo>
                  <a:pt x="8028199" y="1449781"/>
                </a:lnTo>
                <a:lnTo>
                  <a:pt x="8039629" y="1449781"/>
                </a:lnTo>
                <a:lnTo>
                  <a:pt x="8051059" y="1449781"/>
                </a:lnTo>
                <a:lnTo>
                  <a:pt x="8062489" y="1449781"/>
                </a:lnTo>
                <a:lnTo>
                  <a:pt x="8073919" y="1449781"/>
                </a:lnTo>
                <a:lnTo>
                  <a:pt x="8085396" y="1449781"/>
                </a:lnTo>
                <a:lnTo>
                  <a:pt x="8096826" y="1449781"/>
                </a:lnTo>
                <a:lnTo>
                  <a:pt x="8108256" y="1449781"/>
                </a:lnTo>
                <a:lnTo>
                  <a:pt x="8119687" y="1449781"/>
                </a:lnTo>
                <a:lnTo>
                  <a:pt x="8131117" y="1449781"/>
                </a:lnTo>
                <a:lnTo>
                  <a:pt x="8142594" y="1449781"/>
                </a:lnTo>
                <a:lnTo>
                  <a:pt x="8154024" y="1449781"/>
                </a:lnTo>
                <a:lnTo>
                  <a:pt x="8165454" y="1449781"/>
                </a:lnTo>
                <a:lnTo>
                  <a:pt x="8176884" y="1449781"/>
                </a:lnTo>
                <a:lnTo>
                  <a:pt x="8188314" y="1449781"/>
                </a:lnTo>
                <a:lnTo>
                  <a:pt x="8199792" y="1449781"/>
                </a:lnTo>
                <a:lnTo>
                  <a:pt x="8211222" y="1449781"/>
                </a:lnTo>
                <a:lnTo>
                  <a:pt x="8222652" y="1449781"/>
                </a:lnTo>
                <a:lnTo>
                  <a:pt x="8234082" y="1449781"/>
                </a:lnTo>
                <a:lnTo>
                  <a:pt x="8245512" y="1449781"/>
                </a:lnTo>
                <a:lnTo>
                  <a:pt x="8256989" y="1449781"/>
                </a:lnTo>
                <a:lnTo>
                  <a:pt x="8268419" y="1449781"/>
                </a:lnTo>
                <a:lnTo>
                  <a:pt x="8279850" y="1449781"/>
                </a:lnTo>
                <a:lnTo>
                  <a:pt x="8291280" y="1449781"/>
                </a:lnTo>
                <a:lnTo>
                  <a:pt x="8302709" y="1449781"/>
                </a:lnTo>
                <a:lnTo>
                  <a:pt x="8314187" y="1449781"/>
                </a:lnTo>
                <a:lnTo>
                  <a:pt x="8325617" y="1449781"/>
                </a:lnTo>
                <a:lnTo>
                  <a:pt x="8337047" y="1449781"/>
                </a:lnTo>
                <a:lnTo>
                  <a:pt x="8348477" y="1449781"/>
                </a:lnTo>
                <a:lnTo>
                  <a:pt x="8359907" y="1449781"/>
                </a:lnTo>
                <a:lnTo>
                  <a:pt x="8371385" y="1449781"/>
                </a:lnTo>
                <a:lnTo>
                  <a:pt x="8382815" y="1449781"/>
                </a:lnTo>
                <a:lnTo>
                  <a:pt x="8394245" y="1449781"/>
                </a:lnTo>
                <a:lnTo>
                  <a:pt x="8405674" y="1449781"/>
                </a:lnTo>
                <a:lnTo>
                  <a:pt x="8417104" y="1449781"/>
                </a:lnTo>
                <a:lnTo>
                  <a:pt x="8428582" y="1449781"/>
                </a:lnTo>
                <a:lnTo>
                  <a:pt x="8440012" y="1449781"/>
                </a:lnTo>
                <a:lnTo>
                  <a:pt x="8451442" y="1449781"/>
                </a:lnTo>
                <a:lnTo>
                  <a:pt x="8462872" y="1449781"/>
                </a:lnTo>
                <a:lnTo>
                  <a:pt x="8474302" y="1449781"/>
                </a:lnTo>
                <a:lnTo>
                  <a:pt x="8485780" y="1449781"/>
                </a:lnTo>
                <a:lnTo>
                  <a:pt x="8497210" y="1449781"/>
                </a:lnTo>
                <a:lnTo>
                  <a:pt x="8508640" y="1449781"/>
                </a:lnTo>
                <a:lnTo>
                  <a:pt x="8520069" y="1449781"/>
                </a:lnTo>
                <a:lnTo>
                  <a:pt x="8531500" y="1449781"/>
                </a:lnTo>
                <a:lnTo>
                  <a:pt x="8542977" y="1449781"/>
                </a:lnTo>
                <a:lnTo>
                  <a:pt x="8554407" y="1449781"/>
                </a:lnTo>
                <a:lnTo>
                  <a:pt x="8565837" y="1449781"/>
                </a:lnTo>
                <a:lnTo>
                  <a:pt x="8577267" y="1449781"/>
                </a:lnTo>
                <a:lnTo>
                  <a:pt x="8588697" y="1449781"/>
                </a:lnTo>
                <a:lnTo>
                  <a:pt x="8600175" y="1449781"/>
                </a:lnTo>
                <a:lnTo>
                  <a:pt x="8611605" y="1449781"/>
                </a:lnTo>
                <a:lnTo>
                  <a:pt x="8623035" y="1449781"/>
                </a:lnTo>
                <a:lnTo>
                  <a:pt x="8634465" y="1449781"/>
                </a:lnTo>
                <a:lnTo>
                  <a:pt x="8645895" y="1449781"/>
                </a:lnTo>
                <a:lnTo>
                  <a:pt x="8657373" y="1449781"/>
                </a:lnTo>
                <a:lnTo>
                  <a:pt x="8668802" y="1449781"/>
                </a:lnTo>
                <a:lnTo>
                  <a:pt x="8680232" y="1449781"/>
                </a:lnTo>
                <a:lnTo>
                  <a:pt x="8691662" y="1449781"/>
                </a:lnTo>
                <a:lnTo>
                  <a:pt x="8703093" y="1449781"/>
                </a:lnTo>
                <a:lnTo>
                  <a:pt x="8714570" y="1449781"/>
                </a:lnTo>
                <a:lnTo>
                  <a:pt x="8726000" y="1449781"/>
                </a:lnTo>
                <a:lnTo>
                  <a:pt x="8737430" y="1449781"/>
                </a:lnTo>
                <a:lnTo>
                  <a:pt x="8748860" y="1449781"/>
                </a:lnTo>
                <a:lnTo>
                  <a:pt x="8760290" y="1449781"/>
                </a:lnTo>
                <a:lnTo>
                  <a:pt x="8771768" y="1449781"/>
                </a:lnTo>
                <a:lnTo>
                  <a:pt x="8783198" y="1449781"/>
                </a:lnTo>
                <a:lnTo>
                  <a:pt x="8794628" y="1449781"/>
                </a:lnTo>
                <a:lnTo>
                  <a:pt x="8806058" y="1449781"/>
                </a:lnTo>
                <a:lnTo>
                  <a:pt x="8817488" y="1449781"/>
                </a:lnTo>
                <a:lnTo>
                  <a:pt x="8828918" y="1449781"/>
                </a:lnTo>
                <a:lnTo>
                  <a:pt x="8840395" y="1449781"/>
                </a:lnTo>
                <a:lnTo>
                  <a:pt x="8851825" y="1449781"/>
                </a:lnTo>
                <a:lnTo>
                  <a:pt x="8863256" y="1449781"/>
                </a:lnTo>
                <a:lnTo>
                  <a:pt x="8874686" y="1449781"/>
                </a:lnTo>
                <a:lnTo>
                  <a:pt x="8886115" y="1449781"/>
                </a:lnTo>
                <a:lnTo>
                  <a:pt x="8897593" y="1449781"/>
                </a:lnTo>
                <a:lnTo>
                  <a:pt x="8909022" y="1449781"/>
                </a:lnTo>
                <a:lnTo>
                  <a:pt x="8920453" y="1449781"/>
                </a:lnTo>
                <a:lnTo>
                  <a:pt x="8931883" y="1449781"/>
                </a:lnTo>
                <a:lnTo>
                  <a:pt x="8943313" y="1449781"/>
                </a:lnTo>
                <a:lnTo>
                  <a:pt x="8954791" y="1449781"/>
                </a:lnTo>
                <a:lnTo>
                  <a:pt x="8966220" y="1449781"/>
                </a:lnTo>
                <a:lnTo>
                  <a:pt x="8977651" y="1449781"/>
                </a:lnTo>
                <a:lnTo>
                  <a:pt x="8989080" y="1449781"/>
                </a:lnTo>
                <a:lnTo>
                  <a:pt x="9000511" y="1449781"/>
                </a:lnTo>
                <a:lnTo>
                  <a:pt x="9011988" y="1449781"/>
                </a:lnTo>
                <a:lnTo>
                  <a:pt x="9023418" y="1449781"/>
                </a:lnTo>
                <a:lnTo>
                  <a:pt x="9034849" y="1449781"/>
                </a:lnTo>
                <a:lnTo>
                  <a:pt x="9046278" y="1449781"/>
                </a:lnTo>
                <a:lnTo>
                  <a:pt x="9057709" y="1449781"/>
                </a:lnTo>
                <a:lnTo>
                  <a:pt x="9069186" y="1449781"/>
                </a:lnTo>
                <a:lnTo>
                  <a:pt x="9080615" y="1449781"/>
                </a:lnTo>
                <a:lnTo>
                  <a:pt x="9092046" y="1449781"/>
                </a:lnTo>
                <a:lnTo>
                  <a:pt x="9103476" y="1449781"/>
                </a:lnTo>
                <a:lnTo>
                  <a:pt x="9114906" y="1449781"/>
                </a:lnTo>
                <a:lnTo>
                  <a:pt x="9126384" y="1449781"/>
                </a:lnTo>
                <a:lnTo>
                  <a:pt x="9137813" y="1449781"/>
                </a:lnTo>
                <a:lnTo>
                  <a:pt x="9149244" y="1449781"/>
                </a:lnTo>
                <a:lnTo>
                  <a:pt x="9160673" y="1449781"/>
                </a:lnTo>
                <a:lnTo>
                  <a:pt x="9172104" y="1449781"/>
                </a:lnTo>
                <a:lnTo>
                  <a:pt x="9183581" y="1449781"/>
                </a:lnTo>
                <a:lnTo>
                  <a:pt x="9195011" y="1449781"/>
                </a:lnTo>
                <a:lnTo>
                  <a:pt x="9206442" y="1449781"/>
                </a:lnTo>
                <a:lnTo>
                  <a:pt x="9217871" y="1449781"/>
                </a:lnTo>
                <a:lnTo>
                  <a:pt x="9229301" y="1449781"/>
                </a:lnTo>
                <a:lnTo>
                  <a:pt x="9240779" y="1449781"/>
                </a:lnTo>
                <a:lnTo>
                  <a:pt x="9252209" y="1449781"/>
                </a:lnTo>
                <a:lnTo>
                  <a:pt x="9263639" y="1449781"/>
                </a:lnTo>
                <a:lnTo>
                  <a:pt x="9275069" y="1449781"/>
                </a:lnTo>
                <a:lnTo>
                  <a:pt x="9286498" y="1449781"/>
                </a:lnTo>
                <a:lnTo>
                  <a:pt x="9297977" y="1449781"/>
                </a:lnTo>
                <a:lnTo>
                  <a:pt x="9309406" y="1449781"/>
                </a:lnTo>
                <a:lnTo>
                  <a:pt x="9320837" y="1449781"/>
                </a:lnTo>
                <a:lnTo>
                  <a:pt x="9332266" y="1449781"/>
                </a:lnTo>
                <a:lnTo>
                  <a:pt x="9343696" y="1449781"/>
                </a:lnTo>
                <a:lnTo>
                  <a:pt x="9355174" y="1449781"/>
                </a:lnTo>
                <a:lnTo>
                  <a:pt x="9366604" y="1449781"/>
                </a:lnTo>
                <a:lnTo>
                  <a:pt x="9378035" y="1449781"/>
                </a:lnTo>
                <a:lnTo>
                  <a:pt x="9389464" y="1449781"/>
                </a:lnTo>
                <a:lnTo>
                  <a:pt x="9400894" y="1449781"/>
                </a:lnTo>
                <a:lnTo>
                  <a:pt x="9412372" y="1449781"/>
                </a:lnTo>
                <a:lnTo>
                  <a:pt x="9423802" y="1449781"/>
                </a:lnTo>
                <a:lnTo>
                  <a:pt x="9435232" y="1449781"/>
                </a:lnTo>
                <a:lnTo>
                  <a:pt x="9446662" y="1449781"/>
                </a:lnTo>
                <a:lnTo>
                  <a:pt x="9458091" y="1449781"/>
                </a:lnTo>
                <a:lnTo>
                  <a:pt x="9469570" y="1449781"/>
                </a:lnTo>
                <a:lnTo>
                  <a:pt x="9480999" y="1449781"/>
                </a:lnTo>
                <a:lnTo>
                  <a:pt x="9492429" y="1449781"/>
                </a:lnTo>
                <a:lnTo>
                  <a:pt x="9503859" y="1449781"/>
                </a:lnTo>
                <a:lnTo>
                  <a:pt x="9515289" y="1449781"/>
                </a:lnTo>
                <a:lnTo>
                  <a:pt x="9526767" y="1449781"/>
                </a:lnTo>
                <a:lnTo>
                  <a:pt x="9538197" y="1449781"/>
                </a:lnTo>
                <a:lnTo>
                  <a:pt x="9549626" y="1449781"/>
                </a:lnTo>
                <a:lnTo>
                  <a:pt x="9561057" y="1449781"/>
                </a:lnTo>
                <a:lnTo>
                  <a:pt x="9572487" y="1449781"/>
                </a:lnTo>
                <a:lnTo>
                  <a:pt x="9583965" y="1449781"/>
                </a:lnTo>
                <a:lnTo>
                  <a:pt x="9595395" y="1449781"/>
                </a:lnTo>
                <a:lnTo>
                  <a:pt x="9606824" y="1449781"/>
                </a:lnTo>
                <a:lnTo>
                  <a:pt x="9618255" y="1449781"/>
                </a:lnTo>
                <a:lnTo>
                  <a:pt x="9629684" y="1448281"/>
                </a:lnTo>
                <a:lnTo>
                  <a:pt x="9641163" y="1449781"/>
                </a:lnTo>
                <a:lnTo>
                  <a:pt x="9652592" y="1449781"/>
                </a:lnTo>
                <a:lnTo>
                  <a:pt x="9664022" y="1449781"/>
                </a:lnTo>
                <a:lnTo>
                  <a:pt x="9675452" y="1449781"/>
                </a:lnTo>
                <a:lnTo>
                  <a:pt x="9686882" y="1449781"/>
                </a:lnTo>
                <a:lnTo>
                  <a:pt x="9698360" y="1449781"/>
                </a:lnTo>
                <a:lnTo>
                  <a:pt x="9709790" y="1449781"/>
                </a:lnTo>
                <a:lnTo>
                  <a:pt x="9721219" y="1449781"/>
                </a:lnTo>
                <a:lnTo>
                  <a:pt x="9732650" y="1449781"/>
                </a:lnTo>
                <a:lnTo>
                  <a:pt x="9744080" y="1449781"/>
                </a:lnTo>
                <a:lnTo>
                  <a:pt x="9755557" y="1449781"/>
                </a:lnTo>
                <a:lnTo>
                  <a:pt x="9766988" y="1449781"/>
                </a:lnTo>
                <a:lnTo>
                  <a:pt x="9778417" y="1449781"/>
                </a:lnTo>
                <a:lnTo>
                  <a:pt x="9789848" y="1449781"/>
                </a:lnTo>
                <a:lnTo>
                  <a:pt x="9801277" y="1449781"/>
                </a:lnTo>
                <a:lnTo>
                  <a:pt x="9812755" y="1449781"/>
                </a:lnTo>
                <a:lnTo>
                  <a:pt x="9824185" y="1449781"/>
                </a:lnTo>
                <a:lnTo>
                  <a:pt x="9835615" y="1449781"/>
                </a:lnTo>
                <a:lnTo>
                  <a:pt x="9847045" y="1449781"/>
                </a:lnTo>
                <a:lnTo>
                  <a:pt x="9858475" y="1449781"/>
                </a:lnTo>
                <a:lnTo>
                  <a:pt x="9869952" y="1449781"/>
                </a:lnTo>
                <a:lnTo>
                  <a:pt x="9881383" y="1449781"/>
                </a:lnTo>
                <a:lnTo>
                  <a:pt x="9892812" y="1449781"/>
                </a:lnTo>
                <a:lnTo>
                  <a:pt x="9904243" y="1449781"/>
                </a:lnTo>
                <a:lnTo>
                  <a:pt x="9915673" y="1449781"/>
                </a:lnTo>
                <a:lnTo>
                  <a:pt x="9927102" y="1449781"/>
                </a:lnTo>
                <a:lnTo>
                  <a:pt x="9938581" y="1449781"/>
                </a:lnTo>
                <a:lnTo>
                  <a:pt x="9950010" y="1449781"/>
                </a:lnTo>
                <a:lnTo>
                  <a:pt x="9961441" y="1449781"/>
                </a:lnTo>
                <a:lnTo>
                  <a:pt x="9972870" y="1449781"/>
                </a:lnTo>
                <a:lnTo>
                  <a:pt x="9984300" y="1449781"/>
                </a:lnTo>
                <a:lnTo>
                  <a:pt x="9995778" y="1449781"/>
                </a:lnTo>
                <a:lnTo>
                  <a:pt x="10007208" y="1449781"/>
                </a:lnTo>
                <a:lnTo>
                  <a:pt x="10018638" y="1449781"/>
                </a:lnTo>
                <a:lnTo>
                  <a:pt x="10030068" y="1449781"/>
                </a:lnTo>
                <a:lnTo>
                  <a:pt x="10041498" y="1449781"/>
                </a:lnTo>
                <a:lnTo>
                  <a:pt x="10052976" y="1449781"/>
                </a:lnTo>
                <a:lnTo>
                  <a:pt x="10064405" y="1449781"/>
                </a:lnTo>
                <a:lnTo>
                  <a:pt x="10075835" y="1449781"/>
                </a:lnTo>
                <a:lnTo>
                  <a:pt x="10087266" y="1449781"/>
                </a:lnTo>
                <a:lnTo>
                  <a:pt x="10098695" y="1449781"/>
                </a:lnTo>
                <a:lnTo>
                  <a:pt x="10110174" y="1449781"/>
                </a:lnTo>
                <a:lnTo>
                  <a:pt x="10121603" y="1449781"/>
                </a:lnTo>
                <a:lnTo>
                  <a:pt x="10133033" y="1449781"/>
                </a:lnTo>
                <a:lnTo>
                  <a:pt x="10144463" y="1449781"/>
                </a:lnTo>
                <a:lnTo>
                  <a:pt x="10155893" y="1449781"/>
                </a:lnTo>
                <a:lnTo>
                  <a:pt x="10167371" y="1449781"/>
                </a:lnTo>
                <a:lnTo>
                  <a:pt x="10178801" y="1449781"/>
                </a:lnTo>
                <a:lnTo>
                  <a:pt x="10190230" y="1449781"/>
                </a:lnTo>
                <a:lnTo>
                  <a:pt x="10201661" y="1449781"/>
                </a:lnTo>
                <a:lnTo>
                  <a:pt x="10213091" y="1449781"/>
                </a:lnTo>
                <a:lnTo>
                  <a:pt x="10224569" y="1449781"/>
                </a:lnTo>
                <a:lnTo>
                  <a:pt x="10235998" y="1449781"/>
                </a:lnTo>
                <a:lnTo>
                  <a:pt x="10247428" y="1449781"/>
                </a:lnTo>
                <a:lnTo>
                  <a:pt x="10258859" y="1449781"/>
                </a:lnTo>
                <a:lnTo>
                  <a:pt x="10270288" y="1449781"/>
                </a:lnTo>
                <a:lnTo>
                  <a:pt x="10281767" y="1449781"/>
                </a:lnTo>
                <a:lnTo>
                  <a:pt x="10293196" y="1449781"/>
                </a:lnTo>
                <a:lnTo>
                  <a:pt x="10304626" y="1449781"/>
                </a:lnTo>
                <a:lnTo>
                  <a:pt x="10316056" y="1449781"/>
                </a:lnTo>
                <a:lnTo>
                  <a:pt x="10327486" y="1449781"/>
                </a:lnTo>
                <a:lnTo>
                  <a:pt x="10338963" y="1449781"/>
                </a:lnTo>
                <a:lnTo>
                  <a:pt x="10350394" y="1449781"/>
                </a:lnTo>
                <a:lnTo>
                  <a:pt x="10361823" y="1449781"/>
                </a:lnTo>
                <a:lnTo>
                  <a:pt x="10373254" y="1449781"/>
                </a:lnTo>
                <a:lnTo>
                  <a:pt x="10384684" y="1449781"/>
                </a:lnTo>
                <a:lnTo>
                  <a:pt x="10396161" y="1449781"/>
                </a:lnTo>
                <a:lnTo>
                  <a:pt x="10407591" y="1449781"/>
                </a:lnTo>
                <a:lnTo>
                  <a:pt x="10419021" y="1449781"/>
                </a:lnTo>
                <a:lnTo>
                  <a:pt x="10430452" y="1449781"/>
                </a:lnTo>
                <a:lnTo>
                  <a:pt x="10441881" y="1449781"/>
                </a:lnTo>
                <a:lnTo>
                  <a:pt x="10453358" y="1449781"/>
                </a:lnTo>
                <a:lnTo>
                  <a:pt x="10464789" y="1449781"/>
                </a:lnTo>
                <a:lnTo>
                  <a:pt x="10476219" y="1449781"/>
                </a:lnTo>
                <a:lnTo>
                  <a:pt x="10487649" y="1449781"/>
                </a:lnTo>
                <a:lnTo>
                  <a:pt x="10499079" y="1449781"/>
                </a:lnTo>
                <a:lnTo>
                  <a:pt x="10510556" y="1449781"/>
                </a:lnTo>
                <a:lnTo>
                  <a:pt x="10521987" y="1449781"/>
                </a:lnTo>
                <a:lnTo>
                  <a:pt x="10533416" y="1449781"/>
                </a:lnTo>
                <a:lnTo>
                  <a:pt x="10544847" y="1449781"/>
                </a:lnTo>
                <a:lnTo>
                  <a:pt x="10556277" y="1449781"/>
                </a:lnTo>
                <a:lnTo>
                  <a:pt x="10567754" y="1449781"/>
                </a:lnTo>
                <a:lnTo>
                  <a:pt x="10579184" y="1449781"/>
                </a:lnTo>
                <a:lnTo>
                  <a:pt x="10590614" y="1449781"/>
                </a:lnTo>
                <a:lnTo>
                  <a:pt x="10602045" y="1449781"/>
                </a:lnTo>
                <a:lnTo>
                  <a:pt x="10613474" y="1449781"/>
                </a:lnTo>
                <a:lnTo>
                  <a:pt x="10624951" y="1449781"/>
                </a:lnTo>
                <a:lnTo>
                  <a:pt x="10636382" y="1449781"/>
                </a:lnTo>
                <a:lnTo>
                  <a:pt x="10647812" y="1449781"/>
                </a:lnTo>
                <a:lnTo>
                  <a:pt x="10659241" y="1449781"/>
                </a:lnTo>
                <a:lnTo>
                  <a:pt x="10670672" y="1449781"/>
                </a:lnTo>
                <a:lnTo>
                  <a:pt x="10682149" y="1449781"/>
                </a:lnTo>
                <a:lnTo>
                  <a:pt x="10693580" y="1449781"/>
                </a:lnTo>
                <a:lnTo>
                  <a:pt x="10705009" y="1449781"/>
                </a:lnTo>
                <a:lnTo>
                  <a:pt x="10716439" y="1449781"/>
                </a:lnTo>
                <a:lnTo>
                  <a:pt x="10727870" y="1449781"/>
                </a:lnTo>
                <a:lnTo>
                  <a:pt x="10739347" y="1449781"/>
                </a:lnTo>
                <a:lnTo>
                  <a:pt x="10750778" y="1449781"/>
                </a:lnTo>
                <a:lnTo>
                  <a:pt x="10762207" y="1449781"/>
                </a:lnTo>
                <a:lnTo>
                  <a:pt x="10773637" y="1449781"/>
                </a:lnTo>
                <a:lnTo>
                  <a:pt x="10785067" y="1449781"/>
                </a:lnTo>
                <a:lnTo>
                  <a:pt x="10796544" y="1449781"/>
                </a:lnTo>
                <a:lnTo>
                  <a:pt x="10807975" y="1449781"/>
                </a:lnTo>
                <a:lnTo>
                  <a:pt x="10819405" y="1449781"/>
                </a:lnTo>
                <a:lnTo>
                  <a:pt x="10830834" y="1449781"/>
                </a:lnTo>
                <a:lnTo>
                  <a:pt x="10842265" y="1449781"/>
                </a:lnTo>
                <a:lnTo>
                  <a:pt x="10853742" y="1449781"/>
                </a:lnTo>
                <a:lnTo>
                  <a:pt x="10865173" y="1449781"/>
                </a:lnTo>
                <a:lnTo>
                  <a:pt x="10876602" y="1449781"/>
                </a:lnTo>
                <a:lnTo>
                  <a:pt x="10888032" y="1449781"/>
                </a:lnTo>
                <a:lnTo>
                  <a:pt x="10899463" y="1449781"/>
                </a:lnTo>
                <a:lnTo>
                  <a:pt x="10910892" y="1449781"/>
                </a:lnTo>
                <a:lnTo>
                  <a:pt x="10922369" y="1449781"/>
                </a:lnTo>
                <a:lnTo>
                  <a:pt x="10933800" y="1449781"/>
                </a:lnTo>
                <a:lnTo>
                  <a:pt x="10945230" y="1449781"/>
                </a:lnTo>
                <a:lnTo>
                  <a:pt x="10956660" y="1449781"/>
                </a:lnTo>
                <a:lnTo>
                  <a:pt x="10968090" y="1449781"/>
                </a:lnTo>
                <a:lnTo>
                  <a:pt x="10979567" y="1449781"/>
                </a:lnTo>
                <a:lnTo>
                  <a:pt x="10990998" y="1449781"/>
                </a:lnTo>
                <a:lnTo>
                  <a:pt x="11002427" y="1449781"/>
                </a:lnTo>
                <a:lnTo>
                  <a:pt x="11013858" y="1449781"/>
                </a:lnTo>
                <a:lnTo>
                  <a:pt x="11025287" y="1449781"/>
                </a:lnTo>
                <a:lnTo>
                  <a:pt x="11036765" y="1449781"/>
                </a:lnTo>
                <a:lnTo>
                  <a:pt x="11048195" y="1449781"/>
                </a:lnTo>
                <a:lnTo>
                  <a:pt x="11059625" y="1449781"/>
                </a:lnTo>
                <a:lnTo>
                  <a:pt x="11071056" y="1449781"/>
                </a:lnTo>
                <a:lnTo>
                  <a:pt x="11082485" y="1449781"/>
                </a:lnTo>
                <a:lnTo>
                  <a:pt x="11093962" y="1449781"/>
                </a:lnTo>
                <a:lnTo>
                  <a:pt x="11105393" y="1449781"/>
                </a:lnTo>
                <a:lnTo>
                  <a:pt x="11116823" y="1449781"/>
                </a:lnTo>
                <a:lnTo>
                  <a:pt x="11128253" y="1449781"/>
                </a:lnTo>
                <a:lnTo>
                  <a:pt x="11139683" y="1449781"/>
                </a:lnTo>
                <a:lnTo>
                  <a:pt x="11151160" y="1449781"/>
                </a:lnTo>
                <a:lnTo>
                  <a:pt x="11162591" y="1449781"/>
                </a:lnTo>
                <a:lnTo>
                  <a:pt x="11174020" y="1449781"/>
                </a:lnTo>
                <a:lnTo>
                  <a:pt x="11185451" y="1449781"/>
                </a:lnTo>
                <a:lnTo>
                  <a:pt x="11196881" y="1449781"/>
                </a:lnTo>
                <a:lnTo>
                  <a:pt x="11208358" y="1449781"/>
                </a:lnTo>
                <a:lnTo>
                  <a:pt x="11218359" y="1449781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46" name="Freeform 145">
            <a:extLst>
              <a:ext uri="{FF2B5EF4-FFF2-40B4-BE49-F238E27FC236}">
                <a16:creationId xmlns:a16="http://schemas.microsoft.com/office/drawing/2014/main" id="{C8E3E593-BEBF-1B49-8B5E-7BAA62E80153}"/>
              </a:ext>
            </a:extLst>
          </p:cNvPr>
          <p:cNvSpPr/>
          <p:nvPr/>
        </p:nvSpPr>
        <p:spPr>
          <a:xfrm>
            <a:off x="638362" y="4006328"/>
            <a:ext cx="8413769" cy="1426494"/>
          </a:xfrm>
          <a:custGeom>
            <a:avLst/>
            <a:gdLst>
              <a:gd name="connsiteX0" fmla="*/ 0 w 11218359"/>
              <a:gd name="connsiteY0" fmla="*/ 1901993 h 1901992"/>
              <a:gd name="connsiteX1" fmla="*/ 9149 w 11218359"/>
              <a:gd name="connsiteY1" fmla="*/ 1901993 h 1901992"/>
              <a:gd name="connsiteX2" fmla="*/ 20588 w 11218359"/>
              <a:gd name="connsiteY2" fmla="*/ 1901993 h 1901992"/>
              <a:gd name="connsiteX3" fmla="*/ 32028 w 11218359"/>
              <a:gd name="connsiteY3" fmla="*/ 1901993 h 1901992"/>
              <a:gd name="connsiteX4" fmla="*/ 43467 w 11218359"/>
              <a:gd name="connsiteY4" fmla="*/ 1901993 h 1901992"/>
              <a:gd name="connsiteX5" fmla="*/ 54907 w 11218359"/>
              <a:gd name="connsiteY5" fmla="*/ 1901993 h 1901992"/>
              <a:gd name="connsiteX6" fmla="*/ 66346 w 11218359"/>
              <a:gd name="connsiteY6" fmla="*/ 1901993 h 1901992"/>
              <a:gd name="connsiteX7" fmla="*/ 77786 w 11218359"/>
              <a:gd name="connsiteY7" fmla="*/ 1901993 h 1901992"/>
              <a:gd name="connsiteX8" fmla="*/ 89225 w 11218359"/>
              <a:gd name="connsiteY8" fmla="*/ 1901993 h 1901992"/>
              <a:gd name="connsiteX9" fmla="*/ 100665 w 11218359"/>
              <a:gd name="connsiteY9" fmla="*/ 1901993 h 1901992"/>
              <a:gd name="connsiteX10" fmla="*/ 112104 w 11218359"/>
              <a:gd name="connsiteY10" fmla="*/ 1901993 h 1901992"/>
              <a:gd name="connsiteX11" fmla="*/ 123544 w 11218359"/>
              <a:gd name="connsiteY11" fmla="*/ 1901993 h 1901992"/>
              <a:gd name="connsiteX12" fmla="*/ 134979 w 11218359"/>
              <a:gd name="connsiteY12" fmla="*/ 1901993 h 1901992"/>
              <a:gd name="connsiteX13" fmla="*/ 146423 w 11218359"/>
              <a:gd name="connsiteY13" fmla="*/ 1901993 h 1901992"/>
              <a:gd name="connsiteX14" fmla="*/ 157858 w 11218359"/>
              <a:gd name="connsiteY14" fmla="*/ 1901993 h 1901992"/>
              <a:gd name="connsiteX15" fmla="*/ 169297 w 11218359"/>
              <a:gd name="connsiteY15" fmla="*/ 1901993 h 1901992"/>
              <a:gd name="connsiteX16" fmla="*/ 180737 w 11218359"/>
              <a:gd name="connsiteY16" fmla="*/ 1901993 h 1901992"/>
              <a:gd name="connsiteX17" fmla="*/ 192176 w 11218359"/>
              <a:gd name="connsiteY17" fmla="*/ 1901993 h 1901992"/>
              <a:gd name="connsiteX18" fmla="*/ 203616 w 11218359"/>
              <a:gd name="connsiteY18" fmla="*/ 1901993 h 1901992"/>
              <a:gd name="connsiteX19" fmla="*/ 215055 w 11218359"/>
              <a:gd name="connsiteY19" fmla="*/ 1901993 h 1901992"/>
              <a:gd name="connsiteX20" fmla="*/ 226495 w 11218359"/>
              <a:gd name="connsiteY20" fmla="*/ 1901993 h 1901992"/>
              <a:gd name="connsiteX21" fmla="*/ 237935 w 11218359"/>
              <a:gd name="connsiteY21" fmla="*/ 1901993 h 1901992"/>
              <a:gd name="connsiteX22" fmla="*/ 249374 w 11218359"/>
              <a:gd name="connsiteY22" fmla="*/ 1901993 h 1901992"/>
              <a:gd name="connsiteX23" fmla="*/ 260814 w 11218359"/>
              <a:gd name="connsiteY23" fmla="*/ 1901993 h 1901992"/>
              <a:gd name="connsiteX24" fmla="*/ 272253 w 11218359"/>
              <a:gd name="connsiteY24" fmla="*/ 1901993 h 1901992"/>
              <a:gd name="connsiteX25" fmla="*/ 283693 w 11218359"/>
              <a:gd name="connsiteY25" fmla="*/ 1901993 h 1901992"/>
              <a:gd name="connsiteX26" fmla="*/ 295132 w 11218359"/>
              <a:gd name="connsiteY26" fmla="*/ 1901993 h 1901992"/>
              <a:gd name="connsiteX27" fmla="*/ 306572 w 11218359"/>
              <a:gd name="connsiteY27" fmla="*/ 1901993 h 1901992"/>
              <a:gd name="connsiteX28" fmla="*/ 318011 w 11218359"/>
              <a:gd name="connsiteY28" fmla="*/ 1901993 h 1901992"/>
              <a:gd name="connsiteX29" fmla="*/ 329451 w 11218359"/>
              <a:gd name="connsiteY29" fmla="*/ 1901993 h 1901992"/>
              <a:gd name="connsiteX30" fmla="*/ 340890 w 11218359"/>
              <a:gd name="connsiteY30" fmla="*/ 1901993 h 1901992"/>
              <a:gd name="connsiteX31" fmla="*/ 352330 w 11218359"/>
              <a:gd name="connsiteY31" fmla="*/ 1901993 h 1901992"/>
              <a:gd name="connsiteX32" fmla="*/ 363769 w 11218359"/>
              <a:gd name="connsiteY32" fmla="*/ 1901993 h 1901992"/>
              <a:gd name="connsiteX33" fmla="*/ 375209 w 11218359"/>
              <a:gd name="connsiteY33" fmla="*/ 1901993 h 1901992"/>
              <a:gd name="connsiteX34" fmla="*/ 386648 w 11218359"/>
              <a:gd name="connsiteY34" fmla="*/ 1901993 h 1901992"/>
              <a:gd name="connsiteX35" fmla="*/ 398088 w 11218359"/>
              <a:gd name="connsiteY35" fmla="*/ 1901993 h 1901992"/>
              <a:gd name="connsiteX36" fmla="*/ 409527 w 11218359"/>
              <a:gd name="connsiteY36" fmla="*/ 1901993 h 1901992"/>
              <a:gd name="connsiteX37" fmla="*/ 420967 w 11218359"/>
              <a:gd name="connsiteY37" fmla="*/ 1901993 h 1901992"/>
              <a:gd name="connsiteX38" fmla="*/ 432406 w 11218359"/>
              <a:gd name="connsiteY38" fmla="*/ 1901993 h 1901992"/>
              <a:gd name="connsiteX39" fmla="*/ 443846 w 11218359"/>
              <a:gd name="connsiteY39" fmla="*/ 1901993 h 1901992"/>
              <a:gd name="connsiteX40" fmla="*/ 455285 w 11218359"/>
              <a:gd name="connsiteY40" fmla="*/ 1901993 h 1901992"/>
              <a:gd name="connsiteX41" fmla="*/ 466725 w 11218359"/>
              <a:gd name="connsiteY41" fmla="*/ 1901993 h 1901992"/>
              <a:gd name="connsiteX42" fmla="*/ 478165 w 11218359"/>
              <a:gd name="connsiteY42" fmla="*/ 1901993 h 1901992"/>
              <a:gd name="connsiteX43" fmla="*/ 489604 w 11218359"/>
              <a:gd name="connsiteY43" fmla="*/ 1901993 h 1901992"/>
              <a:gd name="connsiteX44" fmla="*/ 501044 w 11218359"/>
              <a:gd name="connsiteY44" fmla="*/ 1901993 h 1901992"/>
              <a:gd name="connsiteX45" fmla="*/ 512483 w 11218359"/>
              <a:gd name="connsiteY45" fmla="*/ 1901993 h 1901992"/>
              <a:gd name="connsiteX46" fmla="*/ 523923 w 11218359"/>
              <a:gd name="connsiteY46" fmla="*/ 1901993 h 1901992"/>
              <a:gd name="connsiteX47" fmla="*/ 535362 w 11218359"/>
              <a:gd name="connsiteY47" fmla="*/ 1901993 h 1901992"/>
              <a:gd name="connsiteX48" fmla="*/ 546802 w 11218359"/>
              <a:gd name="connsiteY48" fmla="*/ 1901993 h 1901992"/>
              <a:gd name="connsiteX49" fmla="*/ 558241 w 11218359"/>
              <a:gd name="connsiteY49" fmla="*/ 1901993 h 1901992"/>
              <a:gd name="connsiteX50" fmla="*/ 569681 w 11218359"/>
              <a:gd name="connsiteY50" fmla="*/ 1901993 h 1901992"/>
              <a:gd name="connsiteX51" fmla="*/ 581120 w 11218359"/>
              <a:gd name="connsiteY51" fmla="*/ 1901993 h 1901992"/>
              <a:gd name="connsiteX52" fmla="*/ 592560 w 11218359"/>
              <a:gd name="connsiteY52" fmla="*/ 1901993 h 1901992"/>
              <a:gd name="connsiteX53" fmla="*/ 603999 w 11218359"/>
              <a:gd name="connsiteY53" fmla="*/ 1901993 h 1901992"/>
              <a:gd name="connsiteX54" fmla="*/ 615439 w 11218359"/>
              <a:gd name="connsiteY54" fmla="*/ 1901993 h 1901992"/>
              <a:gd name="connsiteX55" fmla="*/ 626878 w 11218359"/>
              <a:gd name="connsiteY55" fmla="*/ 1901993 h 1901992"/>
              <a:gd name="connsiteX56" fmla="*/ 638318 w 11218359"/>
              <a:gd name="connsiteY56" fmla="*/ 1901993 h 1901992"/>
              <a:gd name="connsiteX57" fmla="*/ 649757 w 11218359"/>
              <a:gd name="connsiteY57" fmla="*/ 1901993 h 1901992"/>
              <a:gd name="connsiteX58" fmla="*/ 661192 w 11218359"/>
              <a:gd name="connsiteY58" fmla="*/ 1901993 h 1901992"/>
              <a:gd name="connsiteX59" fmla="*/ 672632 w 11218359"/>
              <a:gd name="connsiteY59" fmla="*/ 1901993 h 1901992"/>
              <a:gd name="connsiteX60" fmla="*/ 684071 w 11218359"/>
              <a:gd name="connsiteY60" fmla="*/ 1901993 h 1901992"/>
              <a:gd name="connsiteX61" fmla="*/ 695511 w 11218359"/>
              <a:gd name="connsiteY61" fmla="*/ 1901993 h 1901992"/>
              <a:gd name="connsiteX62" fmla="*/ 706950 w 11218359"/>
              <a:gd name="connsiteY62" fmla="*/ 1901993 h 1901992"/>
              <a:gd name="connsiteX63" fmla="*/ 718390 w 11218359"/>
              <a:gd name="connsiteY63" fmla="*/ 1901993 h 1901992"/>
              <a:gd name="connsiteX64" fmla="*/ 729829 w 11218359"/>
              <a:gd name="connsiteY64" fmla="*/ 1901993 h 1901992"/>
              <a:gd name="connsiteX65" fmla="*/ 741269 w 11218359"/>
              <a:gd name="connsiteY65" fmla="*/ 1901993 h 1901992"/>
              <a:gd name="connsiteX66" fmla="*/ 752708 w 11218359"/>
              <a:gd name="connsiteY66" fmla="*/ 1901993 h 1901992"/>
              <a:gd name="connsiteX67" fmla="*/ 764148 w 11218359"/>
              <a:gd name="connsiteY67" fmla="*/ 1901993 h 1901992"/>
              <a:gd name="connsiteX68" fmla="*/ 775587 w 11218359"/>
              <a:gd name="connsiteY68" fmla="*/ 1901993 h 1901992"/>
              <a:gd name="connsiteX69" fmla="*/ 787027 w 11218359"/>
              <a:gd name="connsiteY69" fmla="*/ 1901993 h 1901992"/>
              <a:gd name="connsiteX70" fmla="*/ 798467 w 11218359"/>
              <a:gd name="connsiteY70" fmla="*/ 1901993 h 1901992"/>
              <a:gd name="connsiteX71" fmla="*/ 809906 w 11218359"/>
              <a:gd name="connsiteY71" fmla="*/ 1901993 h 1901992"/>
              <a:gd name="connsiteX72" fmla="*/ 821346 w 11218359"/>
              <a:gd name="connsiteY72" fmla="*/ 1901993 h 1901992"/>
              <a:gd name="connsiteX73" fmla="*/ 832785 w 11218359"/>
              <a:gd name="connsiteY73" fmla="*/ 1901993 h 1901992"/>
              <a:gd name="connsiteX74" fmla="*/ 844225 w 11218359"/>
              <a:gd name="connsiteY74" fmla="*/ 1901993 h 1901992"/>
              <a:gd name="connsiteX75" fmla="*/ 855664 w 11218359"/>
              <a:gd name="connsiteY75" fmla="*/ 1901993 h 1901992"/>
              <a:gd name="connsiteX76" fmla="*/ 867104 w 11218359"/>
              <a:gd name="connsiteY76" fmla="*/ 1901993 h 1901992"/>
              <a:gd name="connsiteX77" fmla="*/ 878543 w 11218359"/>
              <a:gd name="connsiteY77" fmla="*/ 1901993 h 1901992"/>
              <a:gd name="connsiteX78" fmla="*/ 889983 w 11218359"/>
              <a:gd name="connsiteY78" fmla="*/ 1901993 h 1901992"/>
              <a:gd name="connsiteX79" fmla="*/ 901422 w 11218359"/>
              <a:gd name="connsiteY79" fmla="*/ 1901993 h 1901992"/>
              <a:gd name="connsiteX80" fmla="*/ 912862 w 11218359"/>
              <a:gd name="connsiteY80" fmla="*/ 1901993 h 1901992"/>
              <a:gd name="connsiteX81" fmla="*/ 924301 w 11218359"/>
              <a:gd name="connsiteY81" fmla="*/ 1901993 h 1901992"/>
              <a:gd name="connsiteX82" fmla="*/ 935741 w 11218359"/>
              <a:gd name="connsiteY82" fmla="*/ 1901993 h 1901992"/>
              <a:gd name="connsiteX83" fmla="*/ 947180 w 11218359"/>
              <a:gd name="connsiteY83" fmla="*/ 1901993 h 1901992"/>
              <a:gd name="connsiteX84" fmla="*/ 958620 w 11218359"/>
              <a:gd name="connsiteY84" fmla="*/ 1901993 h 1901992"/>
              <a:gd name="connsiteX85" fmla="*/ 970059 w 11218359"/>
              <a:gd name="connsiteY85" fmla="*/ 1901993 h 1901992"/>
              <a:gd name="connsiteX86" fmla="*/ 981499 w 11218359"/>
              <a:gd name="connsiteY86" fmla="*/ 1901993 h 1901992"/>
              <a:gd name="connsiteX87" fmla="*/ 992938 w 11218359"/>
              <a:gd name="connsiteY87" fmla="*/ 1901993 h 1901992"/>
              <a:gd name="connsiteX88" fmla="*/ 1004378 w 11218359"/>
              <a:gd name="connsiteY88" fmla="*/ 1901993 h 1901992"/>
              <a:gd name="connsiteX89" fmla="*/ 1015818 w 11218359"/>
              <a:gd name="connsiteY89" fmla="*/ 1901993 h 1901992"/>
              <a:gd name="connsiteX90" fmla="*/ 1027257 w 11218359"/>
              <a:gd name="connsiteY90" fmla="*/ 1901993 h 1901992"/>
              <a:gd name="connsiteX91" fmla="*/ 1038697 w 11218359"/>
              <a:gd name="connsiteY91" fmla="*/ 1901993 h 1901992"/>
              <a:gd name="connsiteX92" fmla="*/ 1050136 w 11218359"/>
              <a:gd name="connsiteY92" fmla="*/ 1901993 h 1901992"/>
              <a:gd name="connsiteX93" fmla="*/ 1061576 w 11218359"/>
              <a:gd name="connsiteY93" fmla="*/ 1901993 h 1901992"/>
              <a:gd name="connsiteX94" fmla="*/ 1073015 w 11218359"/>
              <a:gd name="connsiteY94" fmla="*/ 1901993 h 1901992"/>
              <a:gd name="connsiteX95" fmla="*/ 1084455 w 11218359"/>
              <a:gd name="connsiteY95" fmla="*/ 1901993 h 1901992"/>
              <a:gd name="connsiteX96" fmla="*/ 1095894 w 11218359"/>
              <a:gd name="connsiteY96" fmla="*/ 1901993 h 1901992"/>
              <a:gd name="connsiteX97" fmla="*/ 1107334 w 11218359"/>
              <a:gd name="connsiteY97" fmla="*/ 1901993 h 1901992"/>
              <a:gd name="connsiteX98" fmla="*/ 1118773 w 11218359"/>
              <a:gd name="connsiteY98" fmla="*/ 1901993 h 1901992"/>
              <a:gd name="connsiteX99" fmla="*/ 1130213 w 11218359"/>
              <a:gd name="connsiteY99" fmla="*/ 1901993 h 1901992"/>
              <a:gd name="connsiteX100" fmla="*/ 1141652 w 11218359"/>
              <a:gd name="connsiteY100" fmla="*/ 1901993 h 1901992"/>
              <a:gd name="connsiteX101" fmla="*/ 1153092 w 11218359"/>
              <a:gd name="connsiteY101" fmla="*/ 1901993 h 1901992"/>
              <a:gd name="connsiteX102" fmla="*/ 1164531 w 11218359"/>
              <a:gd name="connsiteY102" fmla="*/ 1901993 h 1901992"/>
              <a:gd name="connsiteX103" fmla="*/ 1175971 w 11218359"/>
              <a:gd name="connsiteY103" fmla="*/ 1901993 h 1901992"/>
              <a:gd name="connsiteX104" fmla="*/ 1187406 w 11218359"/>
              <a:gd name="connsiteY104" fmla="*/ 1901993 h 1901992"/>
              <a:gd name="connsiteX105" fmla="*/ 1198845 w 11218359"/>
              <a:gd name="connsiteY105" fmla="*/ 1901993 h 1901992"/>
              <a:gd name="connsiteX106" fmla="*/ 1210285 w 11218359"/>
              <a:gd name="connsiteY106" fmla="*/ 1901993 h 1901992"/>
              <a:gd name="connsiteX107" fmla="*/ 1221724 w 11218359"/>
              <a:gd name="connsiteY107" fmla="*/ 1901993 h 1901992"/>
              <a:gd name="connsiteX108" fmla="*/ 1233164 w 11218359"/>
              <a:gd name="connsiteY108" fmla="*/ 1901993 h 1901992"/>
              <a:gd name="connsiteX109" fmla="*/ 1244603 w 11218359"/>
              <a:gd name="connsiteY109" fmla="*/ 1901993 h 1901992"/>
              <a:gd name="connsiteX110" fmla="*/ 1256043 w 11218359"/>
              <a:gd name="connsiteY110" fmla="*/ 1901993 h 1901992"/>
              <a:gd name="connsiteX111" fmla="*/ 1267482 w 11218359"/>
              <a:gd name="connsiteY111" fmla="*/ 1901993 h 1901992"/>
              <a:gd name="connsiteX112" fmla="*/ 1278922 w 11218359"/>
              <a:gd name="connsiteY112" fmla="*/ 1901993 h 1901992"/>
              <a:gd name="connsiteX113" fmla="*/ 1290361 w 11218359"/>
              <a:gd name="connsiteY113" fmla="*/ 1901993 h 1901992"/>
              <a:gd name="connsiteX114" fmla="*/ 1301801 w 11218359"/>
              <a:gd name="connsiteY114" fmla="*/ 1901993 h 1901992"/>
              <a:gd name="connsiteX115" fmla="*/ 1313240 w 11218359"/>
              <a:gd name="connsiteY115" fmla="*/ 1901993 h 1901992"/>
              <a:gd name="connsiteX116" fmla="*/ 1324680 w 11218359"/>
              <a:gd name="connsiteY116" fmla="*/ 1901993 h 1901992"/>
              <a:gd name="connsiteX117" fmla="*/ 1336120 w 11218359"/>
              <a:gd name="connsiteY117" fmla="*/ 1901993 h 1901992"/>
              <a:gd name="connsiteX118" fmla="*/ 1347559 w 11218359"/>
              <a:gd name="connsiteY118" fmla="*/ 1901993 h 1901992"/>
              <a:gd name="connsiteX119" fmla="*/ 1358999 w 11218359"/>
              <a:gd name="connsiteY119" fmla="*/ 1901993 h 1901992"/>
              <a:gd name="connsiteX120" fmla="*/ 1370438 w 11218359"/>
              <a:gd name="connsiteY120" fmla="*/ 1901993 h 1901992"/>
              <a:gd name="connsiteX121" fmla="*/ 1381878 w 11218359"/>
              <a:gd name="connsiteY121" fmla="*/ 1901993 h 1901992"/>
              <a:gd name="connsiteX122" fmla="*/ 1393317 w 11218359"/>
              <a:gd name="connsiteY122" fmla="*/ 1901993 h 1901992"/>
              <a:gd name="connsiteX123" fmla="*/ 1404757 w 11218359"/>
              <a:gd name="connsiteY123" fmla="*/ 1901993 h 1901992"/>
              <a:gd name="connsiteX124" fmla="*/ 1416196 w 11218359"/>
              <a:gd name="connsiteY124" fmla="*/ 1901993 h 1901992"/>
              <a:gd name="connsiteX125" fmla="*/ 1427636 w 11218359"/>
              <a:gd name="connsiteY125" fmla="*/ 1901993 h 1901992"/>
              <a:gd name="connsiteX126" fmla="*/ 1439075 w 11218359"/>
              <a:gd name="connsiteY126" fmla="*/ 1901993 h 1901992"/>
              <a:gd name="connsiteX127" fmla="*/ 1450515 w 11218359"/>
              <a:gd name="connsiteY127" fmla="*/ 1901993 h 1901992"/>
              <a:gd name="connsiteX128" fmla="*/ 1461954 w 11218359"/>
              <a:gd name="connsiteY128" fmla="*/ 1901993 h 1901992"/>
              <a:gd name="connsiteX129" fmla="*/ 1473394 w 11218359"/>
              <a:gd name="connsiteY129" fmla="*/ 1901993 h 1901992"/>
              <a:gd name="connsiteX130" fmla="*/ 1484833 w 11218359"/>
              <a:gd name="connsiteY130" fmla="*/ 1901993 h 1901992"/>
              <a:gd name="connsiteX131" fmla="*/ 1496273 w 11218359"/>
              <a:gd name="connsiteY131" fmla="*/ 1901993 h 1901992"/>
              <a:gd name="connsiteX132" fmla="*/ 1507712 w 11218359"/>
              <a:gd name="connsiteY132" fmla="*/ 1901993 h 1901992"/>
              <a:gd name="connsiteX133" fmla="*/ 1519152 w 11218359"/>
              <a:gd name="connsiteY133" fmla="*/ 1901993 h 1901992"/>
              <a:gd name="connsiteX134" fmla="*/ 1530591 w 11218359"/>
              <a:gd name="connsiteY134" fmla="*/ 1901993 h 1901992"/>
              <a:gd name="connsiteX135" fmla="*/ 1542031 w 11218359"/>
              <a:gd name="connsiteY135" fmla="*/ 1901993 h 1901992"/>
              <a:gd name="connsiteX136" fmla="*/ 1553471 w 11218359"/>
              <a:gd name="connsiteY136" fmla="*/ 1901993 h 1901992"/>
              <a:gd name="connsiteX137" fmla="*/ 1564910 w 11218359"/>
              <a:gd name="connsiteY137" fmla="*/ 1901993 h 1901992"/>
              <a:gd name="connsiteX138" fmla="*/ 1576349 w 11218359"/>
              <a:gd name="connsiteY138" fmla="*/ 1901993 h 1901992"/>
              <a:gd name="connsiteX139" fmla="*/ 1587789 w 11218359"/>
              <a:gd name="connsiteY139" fmla="*/ 1901993 h 1901992"/>
              <a:gd name="connsiteX140" fmla="*/ 1599229 w 11218359"/>
              <a:gd name="connsiteY140" fmla="*/ 1901993 h 1901992"/>
              <a:gd name="connsiteX141" fmla="*/ 1610668 w 11218359"/>
              <a:gd name="connsiteY141" fmla="*/ 1901993 h 1901992"/>
              <a:gd name="connsiteX142" fmla="*/ 1622107 w 11218359"/>
              <a:gd name="connsiteY142" fmla="*/ 1901993 h 1901992"/>
              <a:gd name="connsiteX143" fmla="*/ 1633547 w 11218359"/>
              <a:gd name="connsiteY143" fmla="*/ 1901993 h 1901992"/>
              <a:gd name="connsiteX144" fmla="*/ 1644987 w 11218359"/>
              <a:gd name="connsiteY144" fmla="*/ 1901993 h 1901992"/>
              <a:gd name="connsiteX145" fmla="*/ 1656426 w 11218359"/>
              <a:gd name="connsiteY145" fmla="*/ 1901993 h 1901992"/>
              <a:gd name="connsiteX146" fmla="*/ 1667866 w 11218359"/>
              <a:gd name="connsiteY146" fmla="*/ 1901993 h 1901992"/>
              <a:gd name="connsiteX147" fmla="*/ 1679305 w 11218359"/>
              <a:gd name="connsiteY147" fmla="*/ 1901993 h 1901992"/>
              <a:gd name="connsiteX148" fmla="*/ 1690745 w 11218359"/>
              <a:gd name="connsiteY148" fmla="*/ 1901993 h 1901992"/>
              <a:gd name="connsiteX149" fmla="*/ 1702184 w 11218359"/>
              <a:gd name="connsiteY149" fmla="*/ 1901993 h 1901992"/>
              <a:gd name="connsiteX150" fmla="*/ 1713619 w 11218359"/>
              <a:gd name="connsiteY150" fmla="*/ 1901993 h 1901992"/>
              <a:gd name="connsiteX151" fmla="*/ 1725063 w 11218359"/>
              <a:gd name="connsiteY151" fmla="*/ 1901993 h 1901992"/>
              <a:gd name="connsiteX152" fmla="*/ 1736498 w 11218359"/>
              <a:gd name="connsiteY152" fmla="*/ 1901993 h 1901992"/>
              <a:gd name="connsiteX153" fmla="*/ 1747938 w 11218359"/>
              <a:gd name="connsiteY153" fmla="*/ 1901993 h 1901992"/>
              <a:gd name="connsiteX154" fmla="*/ 1759377 w 11218359"/>
              <a:gd name="connsiteY154" fmla="*/ 1901993 h 1901992"/>
              <a:gd name="connsiteX155" fmla="*/ 1770817 w 11218359"/>
              <a:gd name="connsiteY155" fmla="*/ 1901993 h 1901992"/>
              <a:gd name="connsiteX156" fmla="*/ 1782256 w 11218359"/>
              <a:gd name="connsiteY156" fmla="*/ 1901993 h 1901992"/>
              <a:gd name="connsiteX157" fmla="*/ 1793696 w 11218359"/>
              <a:gd name="connsiteY157" fmla="*/ 1901993 h 1901992"/>
              <a:gd name="connsiteX158" fmla="*/ 1805135 w 11218359"/>
              <a:gd name="connsiteY158" fmla="*/ 1901993 h 1901992"/>
              <a:gd name="connsiteX159" fmla="*/ 1816575 w 11218359"/>
              <a:gd name="connsiteY159" fmla="*/ 1901993 h 1901992"/>
              <a:gd name="connsiteX160" fmla="*/ 1828014 w 11218359"/>
              <a:gd name="connsiteY160" fmla="*/ 1901993 h 1901992"/>
              <a:gd name="connsiteX161" fmla="*/ 1839454 w 11218359"/>
              <a:gd name="connsiteY161" fmla="*/ 1901993 h 1901992"/>
              <a:gd name="connsiteX162" fmla="*/ 1850893 w 11218359"/>
              <a:gd name="connsiteY162" fmla="*/ 1901993 h 1901992"/>
              <a:gd name="connsiteX163" fmla="*/ 1862333 w 11218359"/>
              <a:gd name="connsiteY163" fmla="*/ 1901993 h 1901992"/>
              <a:gd name="connsiteX164" fmla="*/ 1873772 w 11218359"/>
              <a:gd name="connsiteY164" fmla="*/ 1901993 h 1901992"/>
              <a:gd name="connsiteX165" fmla="*/ 1885212 w 11218359"/>
              <a:gd name="connsiteY165" fmla="*/ 1901993 h 1901992"/>
              <a:gd name="connsiteX166" fmla="*/ 1896651 w 11218359"/>
              <a:gd name="connsiteY166" fmla="*/ 1901993 h 1901992"/>
              <a:gd name="connsiteX167" fmla="*/ 1908091 w 11218359"/>
              <a:gd name="connsiteY167" fmla="*/ 1901993 h 1901992"/>
              <a:gd name="connsiteX168" fmla="*/ 1919531 w 11218359"/>
              <a:gd name="connsiteY168" fmla="*/ 1901993 h 1901992"/>
              <a:gd name="connsiteX169" fmla="*/ 1930970 w 11218359"/>
              <a:gd name="connsiteY169" fmla="*/ 1901993 h 1901992"/>
              <a:gd name="connsiteX170" fmla="*/ 1942409 w 11218359"/>
              <a:gd name="connsiteY170" fmla="*/ 1901993 h 1901992"/>
              <a:gd name="connsiteX171" fmla="*/ 1953849 w 11218359"/>
              <a:gd name="connsiteY171" fmla="*/ 1901993 h 1901992"/>
              <a:gd name="connsiteX172" fmla="*/ 1965289 w 11218359"/>
              <a:gd name="connsiteY172" fmla="*/ 1901993 h 1901992"/>
              <a:gd name="connsiteX173" fmla="*/ 1976728 w 11218359"/>
              <a:gd name="connsiteY173" fmla="*/ 1901993 h 1901992"/>
              <a:gd name="connsiteX174" fmla="*/ 1988168 w 11218359"/>
              <a:gd name="connsiteY174" fmla="*/ 1901993 h 1901992"/>
              <a:gd name="connsiteX175" fmla="*/ 1999607 w 11218359"/>
              <a:gd name="connsiteY175" fmla="*/ 1901993 h 1901992"/>
              <a:gd name="connsiteX176" fmla="*/ 2011047 w 11218359"/>
              <a:gd name="connsiteY176" fmla="*/ 1901993 h 1901992"/>
              <a:gd name="connsiteX177" fmla="*/ 2022486 w 11218359"/>
              <a:gd name="connsiteY177" fmla="*/ 1901993 h 1901992"/>
              <a:gd name="connsiteX178" fmla="*/ 2033926 w 11218359"/>
              <a:gd name="connsiteY178" fmla="*/ 1901993 h 1901992"/>
              <a:gd name="connsiteX179" fmla="*/ 2045365 w 11218359"/>
              <a:gd name="connsiteY179" fmla="*/ 1901993 h 1901992"/>
              <a:gd name="connsiteX180" fmla="*/ 2056805 w 11218359"/>
              <a:gd name="connsiteY180" fmla="*/ 1901993 h 1901992"/>
              <a:gd name="connsiteX181" fmla="*/ 2068244 w 11218359"/>
              <a:gd name="connsiteY181" fmla="*/ 1901993 h 1901992"/>
              <a:gd name="connsiteX182" fmla="*/ 2079684 w 11218359"/>
              <a:gd name="connsiteY182" fmla="*/ 1901993 h 1901992"/>
              <a:gd name="connsiteX183" fmla="*/ 2091123 w 11218359"/>
              <a:gd name="connsiteY183" fmla="*/ 1901993 h 1901992"/>
              <a:gd name="connsiteX184" fmla="*/ 2102563 w 11218359"/>
              <a:gd name="connsiteY184" fmla="*/ 1901993 h 1901992"/>
              <a:gd name="connsiteX185" fmla="*/ 2114002 w 11218359"/>
              <a:gd name="connsiteY185" fmla="*/ 1901993 h 1901992"/>
              <a:gd name="connsiteX186" fmla="*/ 2125442 w 11218359"/>
              <a:gd name="connsiteY186" fmla="*/ 1901993 h 1901992"/>
              <a:gd name="connsiteX187" fmla="*/ 2136882 w 11218359"/>
              <a:gd name="connsiteY187" fmla="*/ 1901993 h 1901992"/>
              <a:gd name="connsiteX188" fmla="*/ 2148321 w 11218359"/>
              <a:gd name="connsiteY188" fmla="*/ 1901993 h 1901992"/>
              <a:gd name="connsiteX189" fmla="*/ 2159760 w 11218359"/>
              <a:gd name="connsiteY189" fmla="*/ 1901993 h 1901992"/>
              <a:gd name="connsiteX190" fmla="*/ 2171200 w 11218359"/>
              <a:gd name="connsiteY190" fmla="*/ 1901993 h 1901992"/>
              <a:gd name="connsiteX191" fmla="*/ 2182640 w 11218359"/>
              <a:gd name="connsiteY191" fmla="*/ 1901993 h 1901992"/>
              <a:gd name="connsiteX192" fmla="*/ 2194079 w 11218359"/>
              <a:gd name="connsiteY192" fmla="*/ 1901993 h 1901992"/>
              <a:gd name="connsiteX193" fmla="*/ 2205519 w 11218359"/>
              <a:gd name="connsiteY193" fmla="*/ 1901993 h 1901992"/>
              <a:gd name="connsiteX194" fmla="*/ 2216958 w 11218359"/>
              <a:gd name="connsiteY194" fmla="*/ 1901993 h 1901992"/>
              <a:gd name="connsiteX195" fmla="*/ 2228393 w 11218359"/>
              <a:gd name="connsiteY195" fmla="*/ 1901993 h 1901992"/>
              <a:gd name="connsiteX196" fmla="*/ 2239837 w 11218359"/>
              <a:gd name="connsiteY196" fmla="*/ 1901993 h 1901992"/>
              <a:gd name="connsiteX197" fmla="*/ 2251272 w 11218359"/>
              <a:gd name="connsiteY197" fmla="*/ 1901993 h 1901992"/>
              <a:gd name="connsiteX198" fmla="*/ 2262716 w 11218359"/>
              <a:gd name="connsiteY198" fmla="*/ 1901993 h 1901992"/>
              <a:gd name="connsiteX199" fmla="*/ 2274151 w 11218359"/>
              <a:gd name="connsiteY199" fmla="*/ 1901993 h 1901992"/>
              <a:gd name="connsiteX200" fmla="*/ 2285591 w 11218359"/>
              <a:gd name="connsiteY200" fmla="*/ 1901993 h 1901992"/>
              <a:gd name="connsiteX201" fmla="*/ 2297030 w 11218359"/>
              <a:gd name="connsiteY201" fmla="*/ 1901993 h 1901992"/>
              <a:gd name="connsiteX202" fmla="*/ 2308470 w 11218359"/>
              <a:gd name="connsiteY202" fmla="*/ 1901993 h 1901992"/>
              <a:gd name="connsiteX203" fmla="*/ 2319909 w 11218359"/>
              <a:gd name="connsiteY203" fmla="*/ 1901993 h 1901992"/>
              <a:gd name="connsiteX204" fmla="*/ 2331349 w 11218359"/>
              <a:gd name="connsiteY204" fmla="*/ 1901993 h 1901992"/>
              <a:gd name="connsiteX205" fmla="*/ 2342788 w 11218359"/>
              <a:gd name="connsiteY205" fmla="*/ 1901993 h 1901992"/>
              <a:gd name="connsiteX206" fmla="*/ 2354228 w 11218359"/>
              <a:gd name="connsiteY206" fmla="*/ 1901993 h 1901992"/>
              <a:gd name="connsiteX207" fmla="*/ 2365667 w 11218359"/>
              <a:gd name="connsiteY207" fmla="*/ 1901993 h 1901992"/>
              <a:gd name="connsiteX208" fmla="*/ 2377107 w 11218359"/>
              <a:gd name="connsiteY208" fmla="*/ 1901993 h 1901992"/>
              <a:gd name="connsiteX209" fmla="*/ 2388546 w 11218359"/>
              <a:gd name="connsiteY209" fmla="*/ 1901993 h 1901992"/>
              <a:gd name="connsiteX210" fmla="*/ 2399986 w 11218359"/>
              <a:gd name="connsiteY210" fmla="*/ 1901993 h 1901992"/>
              <a:gd name="connsiteX211" fmla="*/ 2411425 w 11218359"/>
              <a:gd name="connsiteY211" fmla="*/ 1901993 h 1901992"/>
              <a:gd name="connsiteX212" fmla="*/ 2422865 w 11218359"/>
              <a:gd name="connsiteY212" fmla="*/ 1901993 h 1901992"/>
              <a:gd name="connsiteX213" fmla="*/ 2434304 w 11218359"/>
              <a:gd name="connsiteY213" fmla="*/ 1901993 h 1901992"/>
              <a:gd name="connsiteX214" fmla="*/ 2445744 w 11218359"/>
              <a:gd name="connsiteY214" fmla="*/ 1901993 h 1901992"/>
              <a:gd name="connsiteX215" fmla="*/ 2457184 w 11218359"/>
              <a:gd name="connsiteY215" fmla="*/ 1901993 h 1901992"/>
              <a:gd name="connsiteX216" fmla="*/ 2468623 w 11218359"/>
              <a:gd name="connsiteY216" fmla="*/ 1901993 h 1901992"/>
              <a:gd name="connsiteX217" fmla="*/ 2480062 w 11218359"/>
              <a:gd name="connsiteY217" fmla="*/ 1901993 h 1901992"/>
              <a:gd name="connsiteX218" fmla="*/ 2491502 w 11218359"/>
              <a:gd name="connsiteY218" fmla="*/ 1901993 h 1901992"/>
              <a:gd name="connsiteX219" fmla="*/ 2502942 w 11218359"/>
              <a:gd name="connsiteY219" fmla="*/ 1901993 h 1901992"/>
              <a:gd name="connsiteX220" fmla="*/ 2514381 w 11218359"/>
              <a:gd name="connsiteY220" fmla="*/ 1901993 h 1901992"/>
              <a:gd name="connsiteX221" fmla="*/ 2525821 w 11218359"/>
              <a:gd name="connsiteY221" fmla="*/ 1901993 h 1901992"/>
              <a:gd name="connsiteX222" fmla="*/ 2537260 w 11218359"/>
              <a:gd name="connsiteY222" fmla="*/ 1901993 h 1901992"/>
              <a:gd name="connsiteX223" fmla="*/ 2548700 w 11218359"/>
              <a:gd name="connsiteY223" fmla="*/ 1901993 h 1901992"/>
              <a:gd name="connsiteX224" fmla="*/ 2560139 w 11218359"/>
              <a:gd name="connsiteY224" fmla="*/ 1901993 h 1901992"/>
              <a:gd name="connsiteX225" fmla="*/ 2571579 w 11218359"/>
              <a:gd name="connsiteY225" fmla="*/ 1901993 h 1901992"/>
              <a:gd name="connsiteX226" fmla="*/ 2583018 w 11218359"/>
              <a:gd name="connsiteY226" fmla="*/ 1901993 h 1901992"/>
              <a:gd name="connsiteX227" fmla="*/ 2594458 w 11218359"/>
              <a:gd name="connsiteY227" fmla="*/ 1901993 h 1901992"/>
              <a:gd name="connsiteX228" fmla="*/ 2605897 w 11218359"/>
              <a:gd name="connsiteY228" fmla="*/ 1901993 h 1901992"/>
              <a:gd name="connsiteX229" fmla="*/ 2617337 w 11218359"/>
              <a:gd name="connsiteY229" fmla="*/ 1901993 h 1901992"/>
              <a:gd name="connsiteX230" fmla="*/ 2628776 w 11218359"/>
              <a:gd name="connsiteY230" fmla="*/ 1901993 h 1901992"/>
              <a:gd name="connsiteX231" fmla="*/ 2640216 w 11218359"/>
              <a:gd name="connsiteY231" fmla="*/ 1901993 h 1901992"/>
              <a:gd name="connsiteX232" fmla="*/ 2651655 w 11218359"/>
              <a:gd name="connsiteY232" fmla="*/ 1901993 h 1901992"/>
              <a:gd name="connsiteX233" fmla="*/ 2663095 w 11218359"/>
              <a:gd name="connsiteY233" fmla="*/ 1901993 h 1901992"/>
              <a:gd name="connsiteX234" fmla="*/ 2674535 w 11218359"/>
              <a:gd name="connsiteY234" fmla="*/ 1901993 h 1901992"/>
              <a:gd name="connsiteX235" fmla="*/ 2685974 w 11218359"/>
              <a:gd name="connsiteY235" fmla="*/ 1901993 h 1901992"/>
              <a:gd name="connsiteX236" fmla="*/ 2697413 w 11218359"/>
              <a:gd name="connsiteY236" fmla="*/ 1901993 h 1901992"/>
              <a:gd name="connsiteX237" fmla="*/ 2708853 w 11218359"/>
              <a:gd name="connsiteY237" fmla="*/ 1901993 h 1901992"/>
              <a:gd name="connsiteX238" fmla="*/ 2720293 w 11218359"/>
              <a:gd name="connsiteY238" fmla="*/ 1901993 h 1901992"/>
              <a:gd name="connsiteX239" fmla="*/ 2731727 w 11218359"/>
              <a:gd name="connsiteY239" fmla="*/ 1901993 h 1901992"/>
              <a:gd name="connsiteX240" fmla="*/ 2743172 w 11218359"/>
              <a:gd name="connsiteY240" fmla="*/ 1901993 h 1901992"/>
              <a:gd name="connsiteX241" fmla="*/ 2754611 w 11218359"/>
              <a:gd name="connsiteY241" fmla="*/ 1901993 h 1901992"/>
              <a:gd name="connsiteX242" fmla="*/ 2766046 w 11218359"/>
              <a:gd name="connsiteY242" fmla="*/ 1901993 h 1901992"/>
              <a:gd name="connsiteX243" fmla="*/ 2777490 w 11218359"/>
              <a:gd name="connsiteY243" fmla="*/ 1901993 h 1901992"/>
              <a:gd name="connsiteX244" fmla="*/ 2788925 w 11218359"/>
              <a:gd name="connsiteY244" fmla="*/ 1901993 h 1901992"/>
              <a:gd name="connsiteX245" fmla="*/ 2800364 w 11218359"/>
              <a:gd name="connsiteY245" fmla="*/ 1901993 h 1901992"/>
              <a:gd name="connsiteX246" fmla="*/ 2811804 w 11218359"/>
              <a:gd name="connsiteY246" fmla="*/ 1901993 h 1901992"/>
              <a:gd name="connsiteX247" fmla="*/ 2823243 w 11218359"/>
              <a:gd name="connsiteY247" fmla="*/ 1901993 h 1901992"/>
              <a:gd name="connsiteX248" fmla="*/ 2834683 w 11218359"/>
              <a:gd name="connsiteY248" fmla="*/ 1901993 h 1901992"/>
              <a:gd name="connsiteX249" fmla="*/ 2846123 w 11218359"/>
              <a:gd name="connsiteY249" fmla="*/ 1901993 h 1901992"/>
              <a:gd name="connsiteX250" fmla="*/ 2857562 w 11218359"/>
              <a:gd name="connsiteY250" fmla="*/ 1901993 h 1901992"/>
              <a:gd name="connsiteX251" fmla="*/ 2869001 w 11218359"/>
              <a:gd name="connsiteY251" fmla="*/ 1901993 h 1901992"/>
              <a:gd name="connsiteX252" fmla="*/ 2880441 w 11218359"/>
              <a:gd name="connsiteY252" fmla="*/ 1901993 h 1901992"/>
              <a:gd name="connsiteX253" fmla="*/ 2891881 w 11218359"/>
              <a:gd name="connsiteY253" fmla="*/ 1901993 h 1901992"/>
              <a:gd name="connsiteX254" fmla="*/ 2903320 w 11218359"/>
              <a:gd name="connsiteY254" fmla="*/ 1901993 h 1901992"/>
              <a:gd name="connsiteX255" fmla="*/ 2914760 w 11218359"/>
              <a:gd name="connsiteY255" fmla="*/ 1901993 h 1901992"/>
              <a:gd name="connsiteX256" fmla="*/ 2926199 w 11218359"/>
              <a:gd name="connsiteY256" fmla="*/ 1901993 h 1901992"/>
              <a:gd name="connsiteX257" fmla="*/ 2937639 w 11218359"/>
              <a:gd name="connsiteY257" fmla="*/ 1901993 h 1901992"/>
              <a:gd name="connsiteX258" fmla="*/ 2949078 w 11218359"/>
              <a:gd name="connsiteY258" fmla="*/ 1901993 h 1901992"/>
              <a:gd name="connsiteX259" fmla="*/ 2960518 w 11218359"/>
              <a:gd name="connsiteY259" fmla="*/ 1901993 h 1901992"/>
              <a:gd name="connsiteX260" fmla="*/ 2971957 w 11218359"/>
              <a:gd name="connsiteY260" fmla="*/ 1901993 h 1901992"/>
              <a:gd name="connsiteX261" fmla="*/ 2983397 w 11218359"/>
              <a:gd name="connsiteY261" fmla="*/ 1901993 h 1901992"/>
              <a:gd name="connsiteX262" fmla="*/ 2994837 w 11218359"/>
              <a:gd name="connsiteY262" fmla="*/ 1901993 h 1901992"/>
              <a:gd name="connsiteX263" fmla="*/ 3006276 w 11218359"/>
              <a:gd name="connsiteY263" fmla="*/ 1901993 h 1901992"/>
              <a:gd name="connsiteX264" fmla="*/ 3017715 w 11218359"/>
              <a:gd name="connsiteY264" fmla="*/ 1901993 h 1901992"/>
              <a:gd name="connsiteX265" fmla="*/ 3029155 w 11218359"/>
              <a:gd name="connsiteY265" fmla="*/ 1901993 h 1901992"/>
              <a:gd name="connsiteX266" fmla="*/ 3040594 w 11218359"/>
              <a:gd name="connsiteY266" fmla="*/ 1901993 h 1901992"/>
              <a:gd name="connsiteX267" fmla="*/ 3052034 w 11218359"/>
              <a:gd name="connsiteY267" fmla="*/ 1901993 h 1901992"/>
              <a:gd name="connsiteX268" fmla="*/ 3063474 w 11218359"/>
              <a:gd name="connsiteY268" fmla="*/ 1901993 h 1901992"/>
              <a:gd name="connsiteX269" fmla="*/ 3074913 w 11218359"/>
              <a:gd name="connsiteY269" fmla="*/ 1901993 h 1901992"/>
              <a:gd name="connsiteX270" fmla="*/ 3086352 w 11218359"/>
              <a:gd name="connsiteY270" fmla="*/ 1901993 h 1901992"/>
              <a:gd name="connsiteX271" fmla="*/ 3097792 w 11218359"/>
              <a:gd name="connsiteY271" fmla="*/ 1901993 h 1901992"/>
              <a:gd name="connsiteX272" fmla="*/ 3109232 w 11218359"/>
              <a:gd name="connsiteY272" fmla="*/ 1901993 h 1901992"/>
              <a:gd name="connsiteX273" fmla="*/ 3120671 w 11218359"/>
              <a:gd name="connsiteY273" fmla="*/ 1901993 h 1901992"/>
              <a:gd name="connsiteX274" fmla="*/ 3132111 w 11218359"/>
              <a:gd name="connsiteY274" fmla="*/ 1901993 h 1901992"/>
              <a:gd name="connsiteX275" fmla="*/ 3143550 w 11218359"/>
              <a:gd name="connsiteY275" fmla="*/ 1901993 h 1901992"/>
              <a:gd name="connsiteX276" fmla="*/ 3154990 w 11218359"/>
              <a:gd name="connsiteY276" fmla="*/ 1901993 h 1901992"/>
              <a:gd name="connsiteX277" fmla="*/ 3166429 w 11218359"/>
              <a:gd name="connsiteY277" fmla="*/ 1901993 h 1901992"/>
              <a:gd name="connsiteX278" fmla="*/ 3177869 w 11218359"/>
              <a:gd name="connsiteY278" fmla="*/ 1901993 h 1901992"/>
              <a:gd name="connsiteX279" fmla="*/ 3189308 w 11218359"/>
              <a:gd name="connsiteY279" fmla="*/ 1901993 h 1901992"/>
              <a:gd name="connsiteX280" fmla="*/ 3200748 w 11218359"/>
              <a:gd name="connsiteY280" fmla="*/ 1901993 h 1901992"/>
              <a:gd name="connsiteX281" fmla="*/ 3212187 w 11218359"/>
              <a:gd name="connsiteY281" fmla="*/ 1901993 h 1901992"/>
              <a:gd name="connsiteX282" fmla="*/ 3223627 w 11218359"/>
              <a:gd name="connsiteY282" fmla="*/ 1901993 h 1901992"/>
              <a:gd name="connsiteX283" fmla="*/ 3235066 w 11218359"/>
              <a:gd name="connsiteY283" fmla="*/ 1901993 h 1901992"/>
              <a:gd name="connsiteX284" fmla="*/ 3246501 w 11218359"/>
              <a:gd name="connsiteY284" fmla="*/ 1901993 h 1901992"/>
              <a:gd name="connsiteX285" fmla="*/ 3257945 w 11218359"/>
              <a:gd name="connsiteY285" fmla="*/ 1901993 h 1901992"/>
              <a:gd name="connsiteX286" fmla="*/ 3269385 w 11218359"/>
              <a:gd name="connsiteY286" fmla="*/ 1901993 h 1901992"/>
              <a:gd name="connsiteX287" fmla="*/ 3280825 w 11218359"/>
              <a:gd name="connsiteY287" fmla="*/ 1901993 h 1901992"/>
              <a:gd name="connsiteX288" fmla="*/ 3292264 w 11218359"/>
              <a:gd name="connsiteY288" fmla="*/ 1901993 h 1901992"/>
              <a:gd name="connsiteX289" fmla="*/ 3303699 w 11218359"/>
              <a:gd name="connsiteY289" fmla="*/ 1901993 h 1901992"/>
              <a:gd name="connsiteX290" fmla="*/ 3315143 w 11218359"/>
              <a:gd name="connsiteY290" fmla="*/ 1901993 h 1901992"/>
              <a:gd name="connsiteX291" fmla="*/ 3326578 w 11218359"/>
              <a:gd name="connsiteY291" fmla="*/ 1901993 h 1901992"/>
              <a:gd name="connsiteX292" fmla="*/ 3338017 w 11218359"/>
              <a:gd name="connsiteY292" fmla="*/ 1901993 h 1901992"/>
              <a:gd name="connsiteX293" fmla="*/ 3349457 w 11218359"/>
              <a:gd name="connsiteY293" fmla="*/ 1901993 h 1901992"/>
              <a:gd name="connsiteX294" fmla="*/ 3360896 w 11218359"/>
              <a:gd name="connsiteY294" fmla="*/ 1901993 h 1901992"/>
              <a:gd name="connsiteX295" fmla="*/ 3372336 w 11218359"/>
              <a:gd name="connsiteY295" fmla="*/ 1901993 h 1901992"/>
              <a:gd name="connsiteX296" fmla="*/ 3383776 w 11218359"/>
              <a:gd name="connsiteY296" fmla="*/ 1901993 h 1901992"/>
              <a:gd name="connsiteX297" fmla="*/ 3395215 w 11218359"/>
              <a:gd name="connsiteY297" fmla="*/ 1901993 h 1901992"/>
              <a:gd name="connsiteX298" fmla="*/ 3406654 w 11218359"/>
              <a:gd name="connsiteY298" fmla="*/ 1901993 h 1901992"/>
              <a:gd name="connsiteX299" fmla="*/ 3418094 w 11218359"/>
              <a:gd name="connsiteY299" fmla="*/ 1901993 h 1901992"/>
              <a:gd name="connsiteX300" fmla="*/ 3429534 w 11218359"/>
              <a:gd name="connsiteY300" fmla="*/ 1901993 h 1901992"/>
              <a:gd name="connsiteX301" fmla="*/ 3440973 w 11218359"/>
              <a:gd name="connsiteY301" fmla="*/ 1901993 h 1901992"/>
              <a:gd name="connsiteX302" fmla="*/ 3452413 w 11218359"/>
              <a:gd name="connsiteY302" fmla="*/ 1901993 h 1901992"/>
              <a:gd name="connsiteX303" fmla="*/ 3463852 w 11218359"/>
              <a:gd name="connsiteY303" fmla="*/ 1901993 h 1901992"/>
              <a:gd name="connsiteX304" fmla="*/ 3475292 w 11218359"/>
              <a:gd name="connsiteY304" fmla="*/ 1901993 h 1901992"/>
              <a:gd name="connsiteX305" fmla="*/ 3486731 w 11218359"/>
              <a:gd name="connsiteY305" fmla="*/ 1901993 h 1901992"/>
              <a:gd name="connsiteX306" fmla="*/ 3498171 w 11218359"/>
              <a:gd name="connsiteY306" fmla="*/ 1901993 h 1901992"/>
              <a:gd name="connsiteX307" fmla="*/ 3509610 w 11218359"/>
              <a:gd name="connsiteY307" fmla="*/ 1901993 h 1901992"/>
              <a:gd name="connsiteX308" fmla="*/ 3521050 w 11218359"/>
              <a:gd name="connsiteY308" fmla="*/ 1901993 h 1901992"/>
              <a:gd name="connsiteX309" fmla="*/ 3532489 w 11218359"/>
              <a:gd name="connsiteY309" fmla="*/ 1901993 h 1901992"/>
              <a:gd name="connsiteX310" fmla="*/ 3543929 w 11218359"/>
              <a:gd name="connsiteY310" fmla="*/ 1901993 h 1901992"/>
              <a:gd name="connsiteX311" fmla="*/ 3555368 w 11218359"/>
              <a:gd name="connsiteY311" fmla="*/ 1901993 h 1901992"/>
              <a:gd name="connsiteX312" fmla="*/ 3566808 w 11218359"/>
              <a:gd name="connsiteY312" fmla="*/ 1901993 h 1901992"/>
              <a:gd name="connsiteX313" fmla="*/ 3578247 w 11218359"/>
              <a:gd name="connsiteY313" fmla="*/ 1901993 h 1901992"/>
              <a:gd name="connsiteX314" fmla="*/ 3589687 w 11218359"/>
              <a:gd name="connsiteY314" fmla="*/ 1901993 h 1901992"/>
              <a:gd name="connsiteX315" fmla="*/ 3601127 w 11218359"/>
              <a:gd name="connsiteY315" fmla="*/ 1901993 h 1901992"/>
              <a:gd name="connsiteX316" fmla="*/ 3612566 w 11218359"/>
              <a:gd name="connsiteY316" fmla="*/ 1901993 h 1901992"/>
              <a:gd name="connsiteX317" fmla="*/ 3624005 w 11218359"/>
              <a:gd name="connsiteY317" fmla="*/ 1901993 h 1901992"/>
              <a:gd name="connsiteX318" fmla="*/ 3635445 w 11218359"/>
              <a:gd name="connsiteY318" fmla="*/ 1901993 h 1901992"/>
              <a:gd name="connsiteX319" fmla="*/ 3646885 w 11218359"/>
              <a:gd name="connsiteY319" fmla="*/ 1901993 h 1901992"/>
              <a:gd name="connsiteX320" fmla="*/ 3658324 w 11218359"/>
              <a:gd name="connsiteY320" fmla="*/ 1901993 h 1901992"/>
              <a:gd name="connsiteX321" fmla="*/ 3669764 w 11218359"/>
              <a:gd name="connsiteY321" fmla="*/ 1901993 h 1901992"/>
              <a:gd name="connsiteX322" fmla="*/ 3681203 w 11218359"/>
              <a:gd name="connsiteY322" fmla="*/ 1901993 h 1901992"/>
              <a:gd name="connsiteX323" fmla="*/ 3692643 w 11218359"/>
              <a:gd name="connsiteY323" fmla="*/ 1901993 h 1901992"/>
              <a:gd name="connsiteX324" fmla="*/ 3704082 w 11218359"/>
              <a:gd name="connsiteY324" fmla="*/ 1901993 h 1901992"/>
              <a:gd name="connsiteX325" fmla="*/ 3715522 w 11218359"/>
              <a:gd name="connsiteY325" fmla="*/ 1901993 h 1901992"/>
              <a:gd name="connsiteX326" fmla="*/ 3726961 w 11218359"/>
              <a:gd name="connsiteY326" fmla="*/ 1901993 h 1901992"/>
              <a:gd name="connsiteX327" fmla="*/ 3738401 w 11218359"/>
              <a:gd name="connsiteY327" fmla="*/ 1901993 h 1901992"/>
              <a:gd name="connsiteX328" fmla="*/ 3749840 w 11218359"/>
              <a:gd name="connsiteY328" fmla="*/ 1901993 h 1901992"/>
              <a:gd name="connsiteX329" fmla="*/ 3761280 w 11218359"/>
              <a:gd name="connsiteY329" fmla="*/ 1901993 h 1901992"/>
              <a:gd name="connsiteX330" fmla="*/ 3772719 w 11218359"/>
              <a:gd name="connsiteY330" fmla="*/ 1901993 h 1901992"/>
              <a:gd name="connsiteX331" fmla="*/ 3784154 w 11218359"/>
              <a:gd name="connsiteY331" fmla="*/ 1901993 h 1901992"/>
              <a:gd name="connsiteX332" fmla="*/ 3795598 w 11218359"/>
              <a:gd name="connsiteY332" fmla="*/ 1901993 h 1901992"/>
              <a:gd name="connsiteX333" fmla="*/ 3807033 w 11218359"/>
              <a:gd name="connsiteY333" fmla="*/ 1901993 h 1901992"/>
              <a:gd name="connsiteX334" fmla="*/ 3818473 w 11218359"/>
              <a:gd name="connsiteY334" fmla="*/ 1901993 h 1901992"/>
              <a:gd name="connsiteX335" fmla="*/ 3829917 w 11218359"/>
              <a:gd name="connsiteY335" fmla="*/ 1901993 h 1901992"/>
              <a:gd name="connsiteX336" fmla="*/ 3841352 w 11218359"/>
              <a:gd name="connsiteY336" fmla="*/ 1901993 h 1901992"/>
              <a:gd name="connsiteX337" fmla="*/ 3852791 w 11218359"/>
              <a:gd name="connsiteY337" fmla="*/ 1901993 h 1901992"/>
              <a:gd name="connsiteX338" fmla="*/ 3864231 w 11218359"/>
              <a:gd name="connsiteY338" fmla="*/ 1901993 h 1901992"/>
              <a:gd name="connsiteX339" fmla="*/ 3875670 w 11218359"/>
              <a:gd name="connsiteY339" fmla="*/ 1901993 h 1901992"/>
              <a:gd name="connsiteX340" fmla="*/ 3887110 w 11218359"/>
              <a:gd name="connsiteY340" fmla="*/ 1901993 h 1901992"/>
              <a:gd name="connsiteX341" fmla="*/ 3898549 w 11218359"/>
              <a:gd name="connsiteY341" fmla="*/ 1901993 h 1901992"/>
              <a:gd name="connsiteX342" fmla="*/ 3909989 w 11218359"/>
              <a:gd name="connsiteY342" fmla="*/ 1901993 h 1901992"/>
              <a:gd name="connsiteX343" fmla="*/ 3921447 w 11218359"/>
              <a:gd name="connsiteY343" fmla="*/ 1901993 h 1901992"/>
              <a:gd name="connsiteX344" fmla="*/ 3932878 w 11218359"/>
              <a:gd name="connsiteY344" fmla="*/ 1901993 h 1901992"/>
              <a:gd name="connsiteX345" fmla="*/ 3944307 w 11218359"/>
              <a:gd name="connsiteY345" fmla="*/ 1901993 h 1901992"/>
              <a:gd name="connsiteX346" fmla="*/ 3955737 w 11218359"/>
              <a:gd name="connsiteY346" fmla="*/ 1901993 h 1901992"/>
              <a:gd name="connsiteX347" fmla="*/ 3967167 w 11218359"/>
              <a:gd name="connsiteY347" fmla="*/ 1901993 h 1901992"/>
              <a:gd name="connsiteX348" fmla="*/ 3978645 w 11218359"/>
              <a:gd name="connsiteY348" fmla="*/ 1901993 h 1901992"/>
              <a:gd name="connsiteX349" fmla="*/ 3990075 w 11218359"/>
              <a:gd name="connsiteY349" fmla="*/ 1901993 h 1901992"/>
              <a:gd name="connsiteX350" fmla="*/ 4001505 w 11218359"/>
              <a:gd name="connsiteY350" fmla="*/ 1901993 h 1901992"/>
              <a:gd name="connsiteX351" fmla="*/ 4012935 w 11218359"/>
              <a:gd name="connsiteY351" fmla="*/ 1901993 h 1901992"/>
              <a:gd name="connsiteX352" fmla="*/ 4024365 w 11218359"/>
              <a:gd name="connsiteY352" fmla="*/ 1901993 h 1901992"/>
              <a:gd name="connsiteX353" fmla="*/ 4035843 w 11218359"/>
              <a:gd name="connsiteY353" fmla="*/ 1901993 h 1901992"/>
              <a:gd name="connsiteX354" fmla="*/ 4047273 w 11218359"/>
              <a:gd name="connsiteY354" fmla="*/ 1901993 h 1901992"/>
              <a:gd name="connsiteX355" fmla="*/ 4058702 w 11218359"/>
              <a:gd name="connsiteY355" fmla="*/ 1901993 h 1901992"/>
              <a:gd name="connsiteX356" fmla="*/ 4070133 w 11218359"/>
              <a:gd name="connsiteY356" fmla="*/ 1901993 h 1901992"/>
              <a:gd name="connsiteX357" fmla="*/ 4081563 w 11218359"/>
              <a:gd name="connsiteY357" fmla="*/ 1901993 h 1901992"/>
              <a:gd name="connsiteX358" fmla="*/ 4093040 w 11218359"/>
              <a:gd name="connsiteY358" fmla="*/ 1901993 h 1901992"/>
              <a:gd name="connsiteX359" fmla="*/ 4104471 w 11218359"/>
              <a:gd name="connsiteY359" fmla="*/ 1901993 h 1901992"/>
              <a:gd name="connsiteX360" fmla="*/ 4115900 w 11218359"/>
              <a:gd name="connsiteY360" fmla="*/ 1901993 h 1901992"/>
              <a:gd name="connsiteX361" fmla="*/ 4127330 w 11218359"/>
              <a:gd name="connsiteY361" fmla="*/ 1901993 h 1901992"/>
              <a:gd name="connsiteX362" fmla="*/ 4138760 w 11218359"/>
              <a:gd name="connsiteY362" fmla="*/ 1901993 h 1901992"/>
              <a:gd name="connsiteX363" fmla="*/ 4150238 w 11218359"/>
              <a:gd name="connsiteY363" fmla="*/ 1901993 h 1901992"/>
              <a:gd name="connsiteX364" fmla="*/ 4161668 w 11218359"/>
              <a:gd name="connsiteY364" fmla="*/ 1901993 h 1901992"/>
              <a:gd name="connsiteX365" fmla="*/ 4173098 w 11218359"/>
              <a:gd name="connsiteY365" fmla="*/ 1901993 h 1901992"/>
              <a:gd name="connsiteX366" fmla="*/ 4184528 w 11218359"/>
              <a:gd name="connsiteY366" fmla="*/ 1901993 h 1901992"/>
              <a:gd name="connsiteX367" fmla="*/ 4195958 w 11218359"/>
              <a:gd name="connsiteY367" fmla="*/ 1901993 h 1901992"/>
              <a:gd name="connsiteX368" fmla="*/ 4207436 w 11218359"/>
              <a:gd name="connsiteY368" fmla="*/ 1901993 h 1901992"/>
              <a:gd name="connsiteX369" fmla="*/ 4218865 w 11218359"/>
              <a:gd name="connsiteY369" fmla="*/ 1901993 h 1901992"/>
              <a:gd name="connsiteX370" fmla="*/ 4230296 w 11218359"/>
              <a:gd name="connsiteY370" fmla="*/ 1901993 h 1901992"/>
              <a:gd name="connsiteX371" fmla="*/ 4241726 w 11218359"/>
              <a:gd name="connsiteY371" fmla="*/ 1901993 h 1901992"/>
              <a:gd name="connsiteX372" fmla="*/ 4253156 w 11218359"/>
              <a:gd name="connsiteY372" fmla="*/ 1901993 h 1901992"/>
              <a:gd name="connsiteX373" fmla="*/ 4264634 w 11218359"/>
              <a:gd name="connsiteY373" fmla="*/ 1901993 h 1901992"/>
              <a:gd name="connsiteX374" fmla="*/ 4276063 w 11218359"/>
              <a:gd name="connsiteY374" fmla="*/ 1901993 h 1901992"/>
              <a:gd name="connsiteX375" fmla="*/ 4287493 w 11218359"/>
              <a:gd name="connsiteY375" fmla="*/ 1901993 h 1901992"/>
              <a:gd name="connsiteX376" fmla="*/ 4298923 w 11218359"/>
              <a:gd name="connsiteY376" fmla="*/ 1901993 h 1901992"/>
              <a:gd name="connsiteX377" fmla="*/ 4310353 w 11218359"/>
              <a:gd name="connsiteY377" fmla="*/ 1901993 h 1901992"/>
              <a:gd name="connsiteX378" fmla="*/ 4321831 w 11218359"/>
              <a:gd name="connsiteY378" fmla="*/ 1901993 h 1901992"/>
              <a:gd name="connsiteX379" fmla="*/ 4333261 w 11218359"/>
              <a:gd name="connsiteY379" fmla="*/ 1901993 h 1901992"/>
              <a:gd name="connsiteX380" fmla="*/ 4344691 w 11218359"/>
              <a:gd name="connsiteY380" fmla="*/ 1901993 h 1901992"/>
              <a:gd name="connsiteX381" fmla="*/ 4356121 w 11218359"/>
              <a:gd name="connsiteY381" fmla="*/ 1901993 h 1901992"/>
              <a:gd name="connsiteX382" fmla="*/ 4367551 w 11218359"/>
              <a:gd name="connsiteY382" fmla="*/ 1901993 h 1901992"/>
              <a:gd name="connsiteX383" fmla="*/ 4379028 w 11218359"/>
              <a:gd name="connsiteY383" fmla="*/ 1901993 h 1901992"/>
              <a:gd name="connsiteX384" fmla="*/ 4390458 w 11218359"/>
              <a:gd name="connsiteY384" fmla="*/ 1901993 h 1901992"/>
              <a:gd name="connsiteX385" fmla="*/ 4401889 w 11218359"/>
              <a:gd name="connsiteY385" fmla="*/ 1901993 h 1901992"/>
              <a:gd name="connsiteX386" fmla="*/ 4413319 w 11218359"/>
              <a:gd name="connsiteY386" fmla="*/ 1901993 h 1901992"/>
              <a:gd name="connsiteX387" fmla="*/ 4424749 w 11218359"/>
              <a:gd name="connsiteY387" fmla="*/ 1901993 h 1901992"/>
              <a:gd name="connsiteX388" fmla="*/ 4436226 w 11218359"/>
              <a:gd name="connsiteY388" fmla="*/ 1901993 h 1901992"/>
              <a:gd name="connsiteX389" fmla="*/ 4447656 w 11218359"/>
              <a:gd name="connsiteY389" fmla="*/ 1901993 h 1901992"/>
              <a:gd name="connsiteX390" fmla="*/ 4459086 w 11218359"/>
              <a:gd name="connsiteY390" fmla="*/ 1901993 h 1901992"/>
              <a:gd name="connsiteX391" fmla="*/ 4470516 w 11218359"/>
              <a:gd name="connsiteY391" fmla="*/ 1901993 h 1901992"/>
              <a:gd name="connsiteX392" fmla="*/ 4481946 w 11218359"/>
              <a:gd name="connsiteY392" fmla="*/ 1901993 h 1901992"/>
              <a:gd name="connsiteX393" fmla="*/ 4493424 w 11218359"/>
              <a:gd name="connsiteY393" fmla="*/ 1901993 h 1901992"/>
              <a:gd name="connsiteX394" fmla="*/ 4504854 w 11218359"/>
              <a:gd name="connsiteY394" fmla="*/ 1901993 h 1901992"/>
              <a:gd name="connsiteX395" fmla="*/ 4516284 w 11218359"/>
              <a:gd name="connsiteY395" fmla="*/ 1901993 h 1901992"/>
              <a:gd name="connsiteX396" fmla="*/ 4527714 w 11218359"/>
              <a:gd name="connsiteY396" fmla="*/ 1901993 h 1901992"/>
              <a:gd name="connsiteX397" fmla="*/ 4539144 w 11218359"/>
              <a:gd name="connsiteY397" fmla="*/ 1901993 h 1901992"/>
              <a:gd name="connsiteX398" fmla="*/ 4550621 w 11218359"/>
              <a:gd name="connsiteY398" fmla="*/ 1901993 h 1901992"/>
              <a:gd name="connsiteX399" fmla="*/ 4562051 w 11218359"/>
              <a:gd name="connsiteY399" fmla="*/ 1901993 h 1901992"/>
              <a:gd name="connsiteX400" fmla="*/ 4573482 w 11218359"/>
              <a:gd name="connsiteY400" fmla="*/ 1901993 h 1901992"/>
              <a:gd name="connsiteX401" fmla="*/ 4584912 w 11218359"/>
              <a:gd name="connsiteY401" fmla="*/ 1901993 h 1901992"/>
              <a:gd name="connsiteX402" fmla="*/ 4596341 w 11218359"/>
              <a:gd name="connsiteY402" fmla="*/ 1901993 h 1901992"/>
              <a:gd name="connsiteX403" fmla="*/ 4607771 w 11218359"/>
              <a:gd name="connsiteY403" fmla="*/ 1901993 h 1901992"/>
              <a:gd name="connsiteX404" fmla="*/ 4619249 w 11218359"/>
              <a:gd name="connsiteY404" fmla="*/ 1901993 h 1901992"/>
              <a:gd name="connsiteX405" fmla="*/ 4630679 w 11218359"/>
              <a:gd name="connsiteY405" fmla="*/ 1901993 h 1901992"/>
              <a:gd name="connsiteX406" fmla="*/ 4642109 w 11218359"/>
              <a:gd name="connsiteY406" fmla="*/ 1901993 h 1901992"/>
              <a:gd name="connsiteX407" fmla="*/ 4653539 w 11218359"/>
              <a:gd name="connsiteY407" fmla="*/ 1901993 h 1901992"/>
              <a:gd name="connsiteX408" fmla="*/ 4664969 w 11218359"/>
              <a:gd name="connsiteY408" fmla="*/ 1901993 h 1901992"/>
              <a:gd name="connsiteX409" fmla="*/ 4676447 w 11218359"/>
              <a:gd name="connsiteY409" fmla="*/ 1901993 h 1901992"/>
              <a:gd name="connsiteX410" fmla="*/ 4687877 w 11218359"/>
              <a:gd name="connsiteY410" fmla="*/ 1901993 h 1901992"/>
              <a:gd name="connsiteX411" fmla="*/ 4699306 w 11218359"/>
              <a:gd name="connsiteY411" fmla="*/ 1901993 h 1901992"/>
              <a:gd name="connsiteX412" fmla="*/ 4710737 w 11218359"/>
              <a:gd name="connsiteY412" fmla="*/ 1901993 h 1901992"/>
              <a:gd name="connsiteX413" fmla="*/ 4722167 w 11218359"/>
              <a:gd name="connsiteY413" fmla="*/ 1901993 h 1901992"/>
              <a:gd name="connsiteX414" fmla="*/ 4733644 w 11218359"/>
              <a:gd name="connsiteY414" fmla="*/ 1901993 h 1901992"/>
              <a:gd name="connsiteX415" fmla="*/ 4745075 w 11218359"/>
              <a:gd name="connsiteY415" fmla="*/ 1901993 h 1901992"/>
              <a:gd name="connsiteX416" fmla="*/ 4756504 w 11218359"/>
              <a:gd name="connsiteY416" fmla="*/ 1901993 h 1901992"/>
              <a:gd name="connsiteX417" fmla="*/ 4767934 w 11218359"/>
              <a:gd name="connsiteY417" fmla="*/ 1901993 h 1901992"/>
              <a:gd name="connsiteX418" fmla="*/ 4779364 w 11218359"/>
              <a:gd name="connsiteY418" fmla="*/ 1901993 h 1901992"/>
              <a:gd name="connsiteX419" fmla="*/ 4790842 w 11218359"/>
              <a:gd name="connsiteY419" fmla="*/ 1901993 h 1901992"/>
              <a:gd name="connsiteX420" fmla="*/ 4802272 w 11218359"/>
              <a:gd name="connsiteY420" fmla="*/ 1901993 h 1901992"/>
              <a:gd name="connsiteX421" fmla="*/ 4813702 w 11218359"/>
              <a:gd name="connsiteY421" fmla="*/ 1901993 h 1901992"/>
              <a:gd name="connsiteX422" fmla="*/ 4825132 w 11218359"/>
              <a:gd name="connsiteY422" fmla="*/ 1901993 h 1901992"/>
              <a:gd name="connsiteX423" fmla="*/ 4836562 w 11218359"/>
              <a:gd name="connsiteY423" fmla="*/ 1901993 h 1901992"/>
              <a:gd name="connsiteX424" fmla="*/ 4848040 w 11218359"/>
              <a:gd name="connsiteY424" fmla="*/ 1901993 h 1901992"/>
              <a:gd name="connsiteX425" fmla="*/ 4859469 w 11218359"/>
              <a:gd name="connsiteY425" fmla="*/ 1901993 h 1901992"/>
              <a:gd name="connsiteX426" fmla="*/ 4870899 w 11218359"/>
              <a:gd name="connsiteY426" fmla="*/ 1901993 h 1901992"/>
              <a:gd name="connsiteX427" fmla="*/ 4882330 w 11218359"/>
              <a:gd name="connsiteY427" fmla="*/ 1901993 h 1901992"/>
              <a:gd name="connsiteX428" fmla="*/ 4893760 w 11218359"/>
              <a:gd name="connsiteY428" fmla="*/ 1901993 h 1901992"/>
              <a:gd name="connsiteX429" fmla="*/ 4905237 w 11218359"/>
              <a:gd name="connsiteY429" fmla="*/ 1901993 h 1901992"/>
              <a:gd name="connsiteX430" fmla="*/ 4916667 w 11218359"/>
              <a:gd name="connsiteY430" fmla="*/ 1901993 h 1901992"/>
              <a:gd name="connsiteX431" fmla="*/ 4928097 w 11218359"/>
              <a:gd name="connsiteY431" fmla="*/ 1901993 h 1901992"/>
              <a:gd name="connsiteX432" fmla="*/ 4939527 w 11218359"/>
              <a:gd name="connsiteY432" fmla="*/ 1901993 h 1901992"/>
              <a:gd name="connsiteX433" fmla="*/ 4950957 w 11218359"/>
              <a:gd name="connsiteY433" fmla="*/ 1901993 h 1901992"/>
              <a:gd name="connsiteX434" fmla="*/ 4962435 w 11218359"/>
              <a:gd name="connsiteY434" fmla="*/ 1901993 h 1901992"/>
              <a:gd name="connsiteX435" fmla="*/ 4973865 w 11218359"/>
              <a:gd name="connsiteY435" fmla="*/ 1901993 h 1901992"/>
              <a:gd name="connsiteX436" fmla="*/ 4985295 w 11218359"/>
              <a:gd name="connsiteY436" fmla="*/ 1901993 h 1901992"/>
              <a:gd name="connsiteX437" fmla="*/ 4996725 w 11218359"/>
              <a:gd name="connsiteY437" fmla="*/ 1901993 h 1901992"/>
              <a:gd name="connsiteX438" fmla="*/ 5008155 w 11218359"/>
              <a:gd name="connsiteY438" fmla="*/ 1901993 h 1901992"/>
              <a:gd name="connsiteX439" fmla="*/ 5019632 w 11218359"/>
              <a:gd name="connsiteY439" fmla="*/ 1901993 h 1901992"/>
              <a:gd name="connsiteX440" fmla="*/ 5031062 w 11218359"/>
              <a:gd name="connsiteY440" fmla="*/ 1901993 h 1901992"/>
              <a:gd name="connsiteX441" fmla="*/ 5042492 w 11218359"/>
              <a:gd name="connsiteY441" fmla="*/ 1901993 h 1901992"/>
              <a:gd name="connsiteX442" fmla="*/ 5053923 w 11218359"/>
              <a:gd name="connsiteY442" fmla="*/ 1901993 h 1901992"/>
              <a:gd name="connsiteX443" fmla="*/ 5065353 w 11218359"/>
              <a:gd name="connsiteY443" fmla="*/ 1901993 h 1901992"/>
              <a:gd name="connsiteX444" fmla="*/ 5076830 w 11218359"/>
              <a:gd name="connsiteY444" fmla="*/ 1901993 h 1901992"/>
              <a:gd name="connsiteX445" fmla="*/ 5088260 w 11218359"/>
              <a:gd name="connsiteY445" fmla="*/ 1901993 h 1901992"/>
              <a:gd name="connsiteX446" fmla="*/ 5099690 w 11218359"/>
              <a:gd name="connsiteY446" fmla="*/ 1901993 h 1901992"/>
              <a:gd name="connsiteX447" fmla="*/ 5111120 w 11218359"/>
              <a:gd name="connsiteY447" fmla="*/ 1901993 h 1901992"/>
              <a:gd name="connsiteX448" fmla="*/ 5122550 w 11218359"/>
              <a:gd name="connsiteY448" fmla="*/ 1901993 h 1901992"/>
              <a:gd name="connsiteX449" fmla="*/ 5134028 w 11218359"/>
              <a:gd name="connsiteY449" fmla="*/ 1901993 h 1901992"/>
              <a:gd name="connsiteX450" fmla="*/ 5145458 w 11218359"/>
              <a:gd name="connsiteY450" fmla="*/ 1901993 h 1901992"/>
              <a:gd name="connsiteX451" fmla="*/ 5156888 w 11218359"/>
              <a:gd name="connsiteY451" fmla="*/ 1901993 h 1901992"/>
              <a:gd name="connsiteX452" fmla="*/ 5168318 w 11218359"/>
              <a:gd name="connsiteY452" fmla="*/ 1901993 h 1901992"/>
              <a:gd name="connsiteX453" fmla="*/ 5179747 w 11218359"/>
              <a:gd name="connsiteY453" fmla="*/ 1901993 h 1901992"/>
              <a:gd name="connsiteX454" fmla="*/ 5191225 w 11218359"/>
              <a:gd name="connsiteY454" fmla="*/ 1901993 h 1901992"/>
              <a:gd name="connsiteX455" fmla="*/ 5202655 w 11218359"/>
              <a:gd name="connsiteY455" fmla="*/ 1901993 h 1901992"/>
              <a:gd name="connsiteX456" fmla="*/ 5214085 w 11218359"/>
              <a:gd name="connsiteY456" fmla="*/ 1901993 h 1901992"/>
              <a:gd name="connsiteX457" fmla="*/ 5225515 w 11218359"/>
              <a:gd name="connsiteY457" fmla="*/ 1901993 h 1901992"/>
              <a:gd name="connsiteX458" fmla="*/ 5236945 w 11218359"/>
              <a:gd name="connsiteY458" fmla="*/ 1901993 h 1901992"/>
              <a:gd name="connsiteX459" fmla="*/ 5248423 w 11218359"/>
              <a:gd name="connsiteY459" fmla="*/ 1901993 h 1901992"/>
              <a:gd name="connsiteX460" fmla="*/ 5259853 w 11218359"/>
              <a:gd name="connsiteY460" fmla="*/ 1901993 h 1901992"/>
              <a:gd name="connsiteX461" fmla="*/ 5271283 w 11218359"/>
              <a:gd name="connsiteY461" fmla="*/ 1901993 h 1901992"/>
              <a:gd name="connsiteX462" fmla="*/ 5282713 w 11218359"/>
              <a:gd name="connsiteY462" fmla="*/ 1901993 h 1901992"/>
              <a:gd name="connsiteX463" fmla="*/ 5294143 w 11218359"/>
              <a:gd name="connsiteY463" fmla="*/ 1901993 h 1901992"/>
              <a:gd name="connsiteX464" fmla="*/ 5305621 w 11218359"/>
              <a:gd name="connsiteY464" fmla="*/ 1901993 h 1901992"/>
              <a:gd name="connsiteX465" fmla="*/ 5317051 w 11218359"/>
              <a:gd name="connsiteY465" fmla="*/ 1901993 h 1901992"/>
              <a:gd name="connsiteX466" fmla="*/ 5328481 w 11218359"/>
              <a:gd name="connsiteY466" fmla="*/ 1901993 h 1901992"/>
              <a:gd name="connsiteX467" fmla="*/ 5339910 w 11218359"/>
              <a:gd name="connsiteY467" fmla="*/ 1901993 h 1901992"/>
              <a:gd name="connsiteX468" fmla="*/ 5351340 w 11218359"/>
              <a:gd name="connsiteY468" fmla="*/ 1901993 h 1901992"/>
              <a:gd name="connsiteX469" fmla="*/ 5362818 w 11218359"/>
              <a:gd name="connsiteY469" fmla="*/ 1901993 h 1901992"/>
              <a:gd name="connsiteX470" fmla="*/ 5374248 w 11218359"/>
              <a:gd name="connsiteY470" fmla="*/ 1901993 h 1901992"/>
              <a:gd name="connsiteX471" fmla="*/ 5385678 w 11218359"/>
              <a:gd name="connsiteY471" fmla="*/ 1901993 h 1901992"/>
              <a:gd name="connsiteX472" fmla="*/ 5397108 w 11218359"/>
              <a:gd name="connsiteY472" fmla="*/ 1901993 h 1901992"/>
              <a:gd name="connsiteX473" fmla="*/ 5408538 w 11218359"/>
              <a:gd name="connsiteY473" fmla="*/ 1901993 h 1901992"/>
              <a:gd name="connsiteX474" fmla="*/ 5420016 w 11218359"/>
              <a:gd name="connsiteY474" fmla="*/ 1901993 h 1901992"/>
              <a:gd name="connsiteX475" fmla="*/ 5431446 w 11218359"/>
              <a:gd name="connsiteY475" fmla="*/ 1901993 h 1901992"/>
              <a:gd name="connsiteX476" fmla="*/ 5442876 w 11218359"/>
              <a:gd name="connsiteY476" fmla="*/ 1901993 h 1901992"/>
              <a:gd name="connsiteX477" fmla="*/ 5454306 w 11218359"/>
              <a:gd name="connsiteY477" fmla="*/ 1901993 h 1901992"/>
              <a:gd name="connsiteX478" fmla="*/ 5465736 w 11218359"/>
              <a:gd name="connsiteY478" fmla="*/ 1901993 h 1901992"/>
              <a:gd name="connsiteX479" fmla="*/ 5477214 w 11218359"/>
              <a:gd name="connsiteY479" fmla="*/ 1901993 h 1901992"/>
              <a:gd name="connsiteX480" fmla="*/ 5488643 w 11218359"/>
              <a:gd name="connsiteY480" fmla="*/ 1901993 h 1901992"/>
              <a:gd name="connsiteX481" fmla="*/ 5500073 w 11218359"/>
              <a:gd name="connsiteY481" fmla="*/ 1901993 h 1901992"/>
              <a:gd name="connsiteX482" fmla="*/ 5511503 w 11218359"/>
              <a:gd name="connsiteY482" fmla="*/ 1901993 h 1901992"/>
              <a:gd name="connsiteX483" fmla="*/ 5522933 w 11218359"/>
              <a:gd name="connsiteY483" fmla="*/ 1901993 h 1901992"/>
              <a:gd name="connsiteX484" fmla="*/ 5534411 w 11218359"/>
              <a:gd name="connsiteY484" fmla="*/ 1901993 h 1901992"/>
              <a:gd name="connsiteX485" fmla="*/ 5545841 w 11218359"/>
              <a:gd name="connsiteY485" fmla="*/ 1901993 h 1901992"/>
              <a:gd name="connsiteX486" fmla="*/ 5557271 w 11218359"/>
              <a:gd name="connsiteY486" fmla="*/ 1901993 h 1901992"/>
              <a:gd name="connsiteX487" fmla="*/ 5568701 w 11218359"/>
              <a:gd name="connsiteY487" fmla="*/ 1901993 h 1901992"/>
              <a:gd name="connsiteX488" fmla="*/ 5580131 w 11218359"/>
              <a:gd name="connsiteY488" fmla="*/ 1901993 h 1901992"/>
              <a:gd name="connsiteX489" fmla="*/ 5591609 w 11218359"/>
              <a:gd name="connsiteY489" fmla="*/ 1901993 h 1901992"/>
              <a:gd name="connsiteX490" fmla="*/ 5603038 w 11218359"/>
              <a:gd name="connsiteY490" fmla="*/ 1901993 h 1901992"/>
              <a:gd name="connsiteX491" fmla="*/ 5614469 w 11218359"/>
              <a:gd name="connsiteY491" fmla="*/ 1901993 h 1901992"/>
              <a:gd name="connsiteX492" fmla="*/ 5625899 w 11218359"/>
              <a:gd name="connsiteY492" fmla="*/ 1901993 h 1901992"/>
              <a:gd name="connsiteX493" fmla="*/ 5637329 w 11218359"/>
              <a:gd name="connsiteY493" fmla="*/ 1901993 h 1901992"/>
              <a:gd name="connsiteX494" fmla="*/ 5648759 w 11218359"/>
              <a:gd name="connsiteY494" fmla="*/ 1901993 h 1901992"/>
              <a:gd name="connsiteX495" fmla="*/ 5660236 w 11218359"/>
              <a:gd name="connsiteY495" fmla="*/ 1901993 h 1901992"/>
              <a:gd name="connsiteX496" fmla="*/ 5671666 w 11218359"/>
              <a:gd name="connsiteY496" fmla="*/ 1901993 h 1901992"/>
              <a:gd name="connsiteX497" fmla="*/ 5683096 w 11218359"/>
              <a:gd name="connsiteY497" fmla="*/ 1901993 h 1901992"/>
              <a:gd name="connsiteX498" fmla="*/ 5694526 w 11218359"/>
              <a:gd name="connsiteY498" fmla="*/ 1901993 h 1901992"/>
              <a:gd name="connsiteX499" fmla="*/ 5705956 w 11218359"/>
              <a:gd name="connsiteY499" fmla="*/ 1901993 h 1901992"/>
              <a:gd name="connsiteX500" fmla="*/ 5717434 w 11218359"/>
              <a:gd name="connsiteY500" fmla="*/ 1901993 h 1901992"/>
              <a:gd name="connsiteX501" fmla="*/ 5728864 w 11218359"/>
              <a:gd name="connsiteY501" fmla="*/ 1901993 h 1901992"/>
              <a:gd name="connsiteX502" fmla="*/ 5740294 w 11218359"/>
              <a:gd name="connsiteY502" fmla="*/ 1901993 h 1901992"/>
              <a:gd name="connsiteX503" fmla="*/ 5751724 w 11218359"/>
              <a:gd name="connsiteY503" fmla="*/ 1901993 h 1901992"/>
              <a:gd name="connsiteX504" fmla="*/ 5763154 w 11218359"/>
              <a:gd name="connsiteY504" fmla="*/ 1901993 h 1901992"/>
              <a:gd name="connsiteX505" fmla="*/ 5774631 w 11218359"/>
              <a:gd name="connsiteY505" fmla="*/ 1901993 h 1901992"/>
              <a:gd name="connsiteX506" fmla="*/ 5786062 w 11218359"/>
              <a:gd name="connsiteY506" fmla="*/ 1901993 h 1901992"/>
              <a:gd name="connsiteX507" fmla="*/ 5797492 w 11218359"/>
              <a:gd name="connsiteY507" fmla="*/ 1901993 h 1901992"/>
              <a:gd name="connsiteX508" fmla="*/ 5808921 w 11218359"/>
              <a:gd name="connsiteY508" fmla="*/ 1901993 h 1901992"/>
              <a:gd name="connsiteX509" fmla="*/ 5820351 w 11218359"/>
              <a:gd name="connsiteY509" fmla="*/ 1901993 h 1901992"/>
              <a:gd name="connsiteX510" fmla="*/ 5831829 w 11218359"/>
              <a:gd name="connsiteY510" fmla="*/ 1901993 h 1901992"/>
              <a:gd name="connsiteX511" fmla="*/ 5843259 w 11218359"/>
              <a:gd name="connsiteY511" fmla="*/ 1901993 h 1901992"/>
              <a:gd name="connsiteX512" fmla="*/ 5854689 w 11218359"/>
              <a:gd name="connsiteY512" fmla="*/ 1901993 h 1901992"/>
              <a:gd name="connsiteX513" fmla="*/ 5866119 w 11218359"/>
              <a:gd name="connsiteY513" fmla="*/ 1901993 h 1901992"/>
              <a:gd name="connsiteX514" fmla="*/ 5877549 w 11218359"/>
              <a:gd name="connsiteY514" fmla="*/ 1901993 h 1901992"/>
              <a:gd name="connsiteX515" fmla="*/ 5889027 w 11218359"/>
              <a:gd name="connsiteY515" fmla="*/ 1901993 h 1901992"/>
              <a:gd name="connsiteX516" fmla="*/ 5900457 w 11218359"/>
              <a:gd name="connsiteY516" fmla="*/ 1901993 h 1901992"/>
              <a:gd name="connsiteX517" fmla="*/ 5911887 w 11218359"/>
              <a:gd name="connsiteY517" fmla="*/ 1901993 h 1901992"/>
              <a:gd name="connsiteX518" fmla="*/ 5923317 w 11218359"/>
              <a:gd name="connsiteY518" fmla="*/ 1901993 h 1901992"/>
              <a:gd name="connsiteX519" fmla="*/ 5934747 w 11218359"/>
              <a:gd name="connsiteY519" fmla="*/ 1901993 h 1901992"/>
              <a:gd name="connsiteX520" fmla="*/ 5946225 w 11218359"/>
              <a:gd name="connsiteY520" fmla="*/ 1901993 h 1901992"/>
              <a:gd name="connsiteX521" fmla="*/ 5957655 w 11218359"/>
              <a:gd name="connsiteY521" fmla="*/ 1901993 h 1901992"/>
              <a:gd name="connsiteX522" fmla="*/ 5969084 w 11218359"/>
              <a:gd name="connsiteY522" fmla="*/ 1901993 h 1901992"/>
              <a:gd name="connsiteX523" fmla="*/ 5980514 w 11218359"/>
              <a:gd name="connsiteY523" fmla="*/ 1901993 h 1901992"/>
              <a:gd name="connsiteX524" fmla="*/ 5991944 w 11218359"/>
              <a:gd name="connsiteY524" fmla="*/ 1901993 h 1901992"/>
              <a:gd name="connsiteX525" fmla="*/ 6003422 w 11218359"/>
              <a:gd name="connsiteY525" fmla="*/ 1901993 h 1901992"/>
              <a:gd name="connsiteX526" fmla="*/ 6014852 w 11218359"/>
              <a:gd name="connsiteY526" fmla="*/ 1901993 h 1901992"/>
              <a:gd name="connsiteX527" fmla="*/ 6026282 w 11218359"/>
              <a:gd name="connsiteY527" fmla="*/ 1901993 h 1901992"/>
              <a:gd name="connsiteX528" fmla="*/ 6037712 w 11218359"/>
              <a:gd name="connsiteY528" fmla="*/ 1901993 h 1901992"/>
              <a:gd name="connsiteX529" fmla="*/ 6049142 w 11218359"/>
              <a:gd name="connsiteY529" fmla="*/ 1901993 h 1901992"/>
              <a:gd name="connsiteX530" fmla="*/ 6060620 w 11218359"/>
              <a:gd name="connsiteY530" fmla="*/ 1901993 h 1901992"/>
              <a:gd name="connsiteX531" fmla="*/ 6072049 w 11218359"/>
              <a:gd name="connsiteY531" fmla="*/ 1901993 h 1901992"/>
              <a:gd name="connsiteX532" fmla="*/ 6083480 w 11218359"/>
              <a:gd name="connsiteY532" fmla="*/ 1901993 h 1901992"/>
              <a:gd name="connsiteX533" fmla="*/ 6094910 w 11218359"/>
              <a:gd name="connsiteY533" fmla="*/ 1901993 h 1901992"/>
              <a:gd name="connsiteX534" fmla="*/ 6106340 w 11218359"/>
              <a:gd name="connsiteY534" fmla="*/ 1901993 h 1901992"/>
              <a:gd name="connsiteX535" fmla="*/ 6117818 w 11218359"/>
              <a:gd name="connsiteY535" fmla="*/ 1901993 h 1901992"/>
              <a:gd name="connsiteX536" fmla="*/ 6129247 w 11218359"/>
              <a:gd name="connsiteY536" fmla="*/ 1901993 h 1901992"/>
              <a:gd name="connsiteX537" fmla="*/ 6140677 w 11218359"/>
              <a:gd name="connsiteY537" fmla="*/ 1901993 h 1901992"/>
              <a:gd name="connsiteX538" fmla="*/ 6152107 w 11218359"/>
              <a:gd name="connsiteY538" fmla="*/ 1901993 h 1901992"/>
              <a:gd name="connsiteX539" fmla="*/ 6163537 w 11218359"/>
              <a:gd name="connsiteY539" fmla="*/ 1901993 h 1901992"/>
              <a:gd name="connsiteX540" fmla="*/ 6175015 w 11218359"/>
              <a:gd name="connsiteY540" fmla="*/ 1901993 h 1901992"/>
              <a:gd name="connsiteX541" fmla="*/ 6186445 w 11218359"/>
              <a:gd name="connsiteY541" fmla="*/ 1901993 h 1901992"/>
              <a:gd name="connsiteX542" fmla="*/ 6197875 w 11218359"/>
              <a:gd name="connsiteY542" fmla="*/ 1901993 h 1901992"/>
              <a:gd name="connsiteX543" fmla="*/ 6209305 w 11218359"/>
              <a:gd name="connsiteY543" fmla="*/ 1901993 h 1901992"/>
              <a:gd name="connsiteX544" fmla="*/ 6220735 w 11218359"/>
              <a:gd name="connsiteY544" fmla="*/ 1901993 h 1901992"/>
              <a:gd name="connsiteX545" fmla="*/ 6232212 w 11218359"/>
              <a:gd name="connsiteY545" fmla="*/ 1901993 h 1901992"/>
              <a:gd name="connsiteX546" fmla="*/ 6243642 w 11218359"/>
              <a:gd name="connsiteY546" fmla="*/ 1901993 h 1901992"/>
              <a:gd name="connsiteX547" fmla="*/ 6255073 w 11218359"/>
              <a:gd name="connsiteY547" fmla="*/ 1901993 h 1901992"/>
              <a:gd name="connsiteX548" fmla="*/ 6266503 w 11218359"/>
              <a:gd name="connsiteY548" fmla="*/ 1901993 h 1901992"/>
              <a:gd name="connsiteX549" fmla="*/ 6277933 w 11218359"/>
              <a:gd name="connsiteY549" fmla="*/ 1901993 h 1901992"/>
              <a:gd name="connsiteX550" fmla="*/ 6289410 w 11218359"/>
              <a:gd name="connsiteY550" fmla="*/ 1901993 h 1901992"/>
              <a:gd name="connsiteX551" fmla="*/ 6300840 w 11218359"/>
              <a:gd name="connsiteY551" fmla="*/ 1901993 h 1901992"/>
              <a:gd name="connsiteX552" fmla="*/ 6312270 w 11218359"/>
              <a:gd name="connsiteY552" fmla="*/ 1901993 h 1901992"/>
              <a:gd name="connsiteX553" fmla="*/ 6323700 w 11218359"/>
              <a:gd name="connsiteY553" fmla="*/ 1901993 h 1901992"/>
              <a:gd name="connsiteX554" fmla="*/ 6335130 w 11218359"/>
              <a:gd name="connsiteY554" fmla="*/ 1901993 h 1901992"/>
              <a:gd name="connsiteX555" fmla="*/ 6346608 w 11218359"/>
              <a:gd name="connsiteY555" fmla="*/ 1901993 h 1901992"/>
              <a:gd name="connsiteX556" fmla="*/ 6358038 w 11218359"/>
              <a:gd name="connsiteY556" fmla="*/ 1901993 h 1901992"/>
              <a:gd name="connsiteX557" fmla="*/ 6369468 w 11218359"/>
              <a:gd name="connsiteY557" fmla="*/ 1901993 h 1901992"/>
              <a:gd name="connsiteX558" fmla="*/ 6380898 w 11218359"/>
              <a:gd name="connsiteY558" fmla="*/ 1901993 h 1901992"/>
              <a:gd name="connsiteX559" fmla="*/ 6392328 w 11218359"/>
              <a:gd name="connsiteY559" fmla="*/ 1901993 h 1901992"/>
              <a:gd name="connsiteX560" fmla="*/ 6403805 w 11218359"/>
              <a:gd name="connsiteY560" fmla="*/ 1901993 h 1901992"/>
              <a:gd name="connsiteX561" fmla="*/ 6415235 w 11218359"/>
              <a:gd name="connsiteY561" fmla="*/ 1901993 h 1901992"/>
              <a:gd name="connsiteX562" fmla="*/ 6426666 w 11218359"/>
              <a:gd name="connsiteY562" fmla="*/ 1901993 h 1901992"/>
              <a:gd name="connsiteX563" fmla="*/ 6438096 w 11218359"/>
              <a:gd name="connsiteY563" fmla="*/ 1901993 h 1901992"/>
              <a:gd name="connsiteX564" fmla="*/ 6449525 w 11218359"/>
              <a:gd name="connsiteY564" fmla="*/ 1901993 h 1901992"/>
              <a:gd name="connsiteX565" fmla="*/ 6461003 w 11218359"/>
              <a:gd name="connsiteY565" fmla="*/ 1901993 h 1901992"/>
              <a:gd name="connsiteX566" fmla="*/ 6472433 w 11218359"/>
              <a:gd name="connsiteY566" fmla="*/ 1901993 h 1901992"/>
              <a:gd name="connsiteX567" fmla="*/ 6483863 w 11218359"/>
              <a:gd name="connsiteY567" fmla="*/ 1901993 h 1901992"/>
              <a:gd name="connsiteX568" fmla="*/ 6495293 w 11218359"/>
              <a:gd name="connsiteY568" fmla="*/ 1901993 h 1901992"/>
              <a:gd name="connsiteX569" fmla="*/ 6506723 w 11218359"/>
              <a:gd name="connsiteY569" fmla="*/ 1901993 h 1901992"/>
              <a:gd name="connsiteX570" fmla="*/ 6518201 w 11218359"/>
              <a:gd name="connsiteY570" fmla="*/ 1901993 h 1901992"/>
              <a:gd name="connsiteX571" fmla="*/ 6529631 w 11218359"/>
              <a:gd name="connsiteY571" fmla="*/ 1901993 h 1901992"/>
              <a:gd name="connsiteX572" fmla="*/ 6541061 w 11218359"/>
              <a:gd name="connsiteY572" fmla="*/ 1901993 h 1901992"/>
              <a:gd name="connsiteX573" fmla="*/ 6552490 w 11218359"/>
              <a:gd name="connsiteY573" fmla="*/ 1901993 h 1901992"/>
              <a:gd name="connsiteX574" fmla="*/ 6563921 w 11218359"/>
              <a:gd name="connsiteY574" fmla="*/ 1901993 h 1901992"/>
              <a:gd name="connsiteX575" fmla="*/ 6575398 w 11218359"/>
              <a:gd name="connsiteY575" fmla="*/ 1901993 h 1901992"/>
              <a:gd name="connsiteX576" fmla="*/ 6586828 w 11218359"/>
              <a:gd name="connsiteY576" fmla="*/ 1901993 h 1901992"/>
              <a:gd name="connsiteX577" fmla="*/ 6598259 w 11218359"/>
              <a:gd name="connsiteY577" fmla="*/ 1901993 h 1901992"/>
              <a:gd name="connsiteX578" fmla="*/ 6609688 w 11218359"/>
              <a:gd name="connsiteY578" fmla="*/ 1901993 h 1901992"/>
              <a:gd name="connsiteX579" fmla="*/ 6621118 w 11218359"/>
              <a:gd name="connsiteY579" fmla="*/ 1901993 h 1901992"/>
              <a:gd name="connsiteX580" fmla="*/ 6632596 w 11218359"/>
              <a:gd name="connsiteY580" fmla="*/ 1901993 h 1901992"/>
              <a:gd name="connsiteX581" fmla="*/ 6644026 w 11218359"/>
              <a:gd name="connsiteY581" fmla="*/ 1901993 h 1901992"/>
              <a:gd name="connsiteX582" fmla="*/ 6655456 w 11218359"/>
              <a:gd name="connsiteY582" fmla="*/ 1901993 h 1901992"/>
              <a:gd name="connsiteX583" fmla="*/ 6666886 w 11218359"/>
              <a:gd name="connsiteY583" fmla="*/ 1901993 h 1901992"/>
              <a:gd name="connsiteX584" fmla="*/ 6678316 w 11218359"/>
              <a:gd name="connsiteY584" fmla="*/ 1901993 h 1901992"/>
              <a:gd name="connsiteX585" fmla="*/ 6689794 w 11218359"/>
              <a:gd name="connsiteY585" fmla="*/ 1901993 h 1901992"/>
              <a:gd name="connsiteX586" fmla="*/ 6701224 w 11218359"/>
              <a:gd name="connsiteY586" fmla="*/ 1901993 h 1901992"/>
              <a:gd name="connsiteX587" fmla="*/ 6712653 w 11218359"/>
              <a:gd name="connsiteY587" fmla="*/ 1901993 h 1901992"/>
              <a:gd name="connsiteX588" fmla="*/ 6724083 w 11218359"/>
              <a:gd name="connsiteY588" fmla="*/ 1901993 h 1901992"/>
              <a:gd name="connsiteX589" fmla="*/ 6735514 w 11218359"/>
              <a:gd name="connsiteY589" fmla="*/ 1901993 h 1901992"/>
              <a:gd name="connsiteX590" fmla="*/ 6746944 w 11218359"/>
              <a:gd name="connsiteY590" fmla="*/ 1901993 h 1901992"/>
              <a:gd name="connsiteX591" fmla="*/ 6758421 w 11218359"/>
              <a:gd name="connsiteY591" fmla="*/ 1901993 h 1901992"/>
              <a:gd name="connsiteX592" fmla="*/ 6769851 w 11218359"/>
              <a:gd name="connsiteY592" fmla="*/ 1901993 h 1901992"/>
              <a:gd name="connsiteX593" fmla="*/ 6781281 w 11218359"/>
              <a:gd name="connsiteY593" fmla="*/ 1901993 h 1901992"/>
              <a:gd name="connsiteX594" fmla="*/ 6792711 w 11218359"/>
              <a:gd name="connsiteY594" fmla="*/ 1901993 h 1901992"/>
              <a:gd name="connsiteX595" fmla="*/ 6804141 w 11218359"/>
              <a:gd name="connsiteY595" fmla="*/ 1901993 h 1901992"/>
              <a:gd name="connsiteX596" fmla="*/ 6815619 w 11218359"/>
              <a:gd name="connsiteY596" fmla="*/ 1901993 h 1901992"/>
              <a:gd name="connsiteX597" fmla="*/ 6827049 w 11218359"/>
              <a:gd name="connsiteY597" fmla="*/ 1901993 h 1901992"/>
              <a:gd name="connsiteX598" fmla="*/ 6838479 w 11218359"/>
              <a:gd name="connsiteY598" fmla="*/ 1901993 h 1901992"/>
              <a:gd name="connsiteX599" fmla="*/ 6849909 w 11218359"/>
              <a:gd name="connsiteY599" fmla="*/ 1901993 h 1901992"/>
              <a:gd name="connsiteX600" fmla="*/ 6861339 w 11218359"/>
              <a:gd name="connsiteY600" fmla="*/ 1901993 h 1901992"/>
              <a:gd name="connsiteX601" fmla="*/ 6872816 w 11218359"/>
              <a:gd name="connsiteY601" fmla="*/ 1901993 h 1901992"/>
              <a:gd name="connsiteX602" fmla="*/ 6884246 w 11218359"/>
              <a:gd name="connsiteY602" fmla="*/ 1901993 h 1901992"/>
              <a:gd name="connsiteX603" fmla="*/ 6895676 w 11218359"/>
              <a:gd name="connsiteY603" fmla="*/ 1901993 h 1901992"/>
              <a:gd name="connsiteX604" fmla="*/ 6907107 w 11218359"/>
              <a:gd name="connsiteY604" fmla="*/ 1901993 h 1901992"/>
              <a:gd name="connsiteX605" fmla="*/ 6918537 w 11218359"/>
              <a:gd name="connsiteY605" fmla="*/ 1901993 h 1901992"/>
              <a:gd name="connsiteX606" fmla="*/ 6930014 w 11218359"/>
              <a:gd name="connsiteY606" fmla="*/ 1901993 h 1901992"/>
              <a:gd name="connsiteX607" fmla="*/ 6941444 w 11218359"/>
              <a:gd name="connsiteY607" fmla="*/ 1901993 h 1901992"/>
              <a:gd name="connsiteX608" fmla="*/ 6952874 w 11218359"/>
              <a:gd name="connsiteY608" fmla="*/ 1901993 h 1901992"/>
              <a:gd name="connsiteX609" fmla="*/ 6964304 w 11218359"/>
              <a:gd name="connsiteY609" fmla="*/ 1901993 h 1901992"/>
              <a:gd name="connsiteX610" fmla="*/ 6975734 w 11218359"/>
              <a:gd name="connsiteY610" fmla="*/ 1901993 h 1901992"/>
              <a:gd name="connsiteX611" fmla="*/ 6987212 w 11218359"/>
              <a:gd name="connsiteY611" fmla="*/ 1901993 h 1901992"/>
              <a:gd name="connsiteX612" fmla="*/ 6998642 w 11218359"/>
              <a:gd name="connsiteY612" fmla="*/ 1901993 h 1901992"/>
              <a:gd name="connsiteX613" fmla="*/ 7010072 w 11218359"/>
              <a:gd name="connsiteY613" fmla="*/ 1901993 h 1901992"/>
              <a:gd name="connsiteX614" fmla="*/ 7021502 w 11218359"/>
              <a:gd name="connsiteY614" fmla="*/ 1901993 h 1901992"/>
              <a:gd name="connsiteX615" fmla="*/ 7032931 w 11218359"/>
              <a:gd name="connsiteY615" fmla="*/ 1901993 h 1901992"/>
              <a:gd name="connsiteX616" fmla="*/ 7044409 w 11218359"/>
              <a:gd name="connsiteY616" fmla="*/ 1901993 h 1901992"/>
              <a:gd name="connsiteX617" fmla="*/ 7055839 w 11218359"/>
              <a:gd name="connsiteY617" fmla="*/ 1901993 h 1901992"/>
              <a:gd name="connsiteX618" fmla="*/ 7067269 w 11218359"/>
              <a:gd name="connsiteY618" fmla="*/ 1901993 h 1901992"/>
              <a:gd name="connsiteX619" fmla="*/ 7078700 w 11218359"/>
              <a:gd name="connsiteY619" fmla="*/ 1901993 h 1901992"/>
              <a:gd name="connsiteX620" fmla="*/ 7090129 w 11218359"/>
              <a:gd name="connsiteY620" fmla="*/ 1901993 h 1901992"/>
              <a:gd name="connsiteX621" fmla="*/ 7101607 w 11218359"/>
              <a:gd name="connsiteY621" fmla="*/ 1901993 h 1901992"/>
              <a:gd name="connsiteX622" fmla="*/ 7113037 w 11218359"/>
              <a:gd name="connsiteY622" fmla="*/ 1901993 h 1901992"/>
              <a:gd name="connsiteX623" fmla="*/ 7124467 w 11218359"/>
              <a:gd name="connsiteY623" fmla="*/ 1901993 h 1901992"/>
              <a:gd name="connsiteX624" fmla="*/ 7135897 w 11218359"/>
              <a:gd name="connsiteY624" fmla="*/ 1901993 h 1901992"/>
              <a:gd name="connsiteX625" fmla="*/ 7147327 w 11218359"/>
              <a:gd name="connsiteY625" fmla="*/ 1901993 h 1901992"/>
              <a:gd name="connsiteX626" fmla="*/ 7158805 w 11218359"/>
              <a:gd name="connsiteY626" fmla="*/ 1901993 h 1901992"/>
              <a:gd name="connsiteX627" fmla="*/ 7170235 w 11218359"/>
              <a:gd name="connsiteY627" fmla="*/ 1901993 h 1901992"/>
              <a:gd name="connsiteX628" fmla="*/ 7181665 w 11218359"/>
              <a:gd name="connsiteY628" fmla="*/ 1901993 h 1901992"/>
              <a:gd name="connsiteX629" fmla="*/ 7193094 w 11218359"/>
              <a:gd name="connsiteY629" fmla="*/ 1901993 h 1901992"/>
              <a:gd name="connsiteX630" fmla="*/ 7204524 w 11218359"/>
              <a:gd name="connsiteY630" fmla="*/ 1901993 h 1901992"/>
              <a:gd name="connsiteX631" fmla="*/ 7216002 w 11218359"/>
              <a:gd name="connsiteY631" fmla="*/ 1901993 h 1901992"/>
              <a:gd name="connsiteX632" fmla="*/ 7227432 w 11218359"/>
              <a:gd name="connsiteY632" fmla="*/ 1901993 h 1901992"/>
              <a:gd name="connsiteX633" fmla="*/ 7238862 w 11218359"/>
              <a:gd name="connsiteY633" fmla="*/ 1648094 h 1901992"/>
              <a:gd name="connsiteX634" fmla="*/ 7250292 w 11218359"/>
              <a:gd name="connsiteY634" fmla="*/ 238876 h 1901992"/>
              <a:gd name="connsiteX635" fmla="*/ 7261722 w 11218359"/>
              <a:gd name="connsiteY635" fmla="*/ 649022 h 1901992"/>
              <a:gd name="connsiteX636" fmla="*/ 7273200 w 11218359"/>
              <a:gd name="connsiteY636" fmla="*/ 670053 h 1901992"/>
              <a:gd name="connsiteX637" fmla="*/ 7284630 w 11218359"/>
              <a:gd name="connsiteY637" fmla="*/ 474747 h 1901992"/>
              <a:gd name="connsiteX638" fmla="*/ 7296060 w 11218359"/>
              <a:gd name="connsiteY638" fmla="*/ 649022 h 1901992"/>
              <a:gd name="connsiteX639" fmla="*/ 7307490 w 11218359"/>
              <a:gd name="connsiteY639" fmla="*/ 743672 h 1901992"/>
              <a:gd name="connsiteX640" fmla="*/ 7318920 w 11218359"/>
              <a:gd name="connsiteY640" fmla="*/ 480758 h 1901992"/>
              <a:gd name="connsiteX641" fmla="*/ 7330398 w 11218359"/>
              <a:gd name="connsiteY641" fmla="*/ 0 h 1901992"/>
              <a:gd name="connsiteX642" fmla="*/ 7341828 w 11218359"/>
              <a:gd name="connsiteY642" fmla="*/ 30047 h 1901992"/>
              <a:gd name="connsiteX643" fmla="*/ 7353257 w 11218359"/>
              <a:gd name="connsiteY643" fmla="*/ 374087 h 1901992"/>
              <a:gd name="connsiteX644" fmla="*/ 7364687 w 11218359"/>
              <a:gd name="connsiteY644" fmla="*/ 784234 h 1901992"/>
              <a:gd name="connsiteX645" fmla="*/ 7376117 w 11218359"/>
              <a:gd name="connsiteY645" fmla="*/ 650522 h 1901992"/>
              <a:gd name="connsiteX646" fmla="*/ 7387595 w 11218359"/>
              <a:gd name="connsiteY646" fmla="*/ 510804 h 1901992"/>
              <a:gd name="connsiteX647" fmla="*/ 7399025 w 11218359"/>
              <a:gd name="connsiteY647" fmla="*/ 1194380 h 1901992"/>
              <a:gd name="connsiteX648" fmla="*/ 7410455 w 11218359"/>
              <a:gd name="connsiteY648" fmla="*/ 1846405 h 1901992"/>
              <a:gd name="connsiteX649" fmla="*/ 7421885 w 11218359"/>
              <a:gd name="connsiteY649" fmla="*/ 1883966 h 1901992"/>
              <a:gd name="connsiteX650" fmla="*/ 7433315 w 11218359"/>
              <a:gd name="connsiteY650" fmla="*/ 1901993 h 1901992"/>
              <a:gd name="connsiteX651" fmla="*/ 7444793 w 11218359"/>
              <a:gd name="connsiteY651" fmla="*/ 1900492 h 1901992"/>
              <a:gd name="connsiteX652" fmla="*/ 7456222 w 11218359"/>
              <a:gd name="connsiteY652" fmla="*/ 1901993 h 1901992"/>
              <a:gd name="connsiteX653" fmla="*/ 7467653 w 11218359"/>
              <a:gd name="connsiteY653" fmla="*/ 1901993 h 1901992"/>
              <a:gd name="connsiteX654" fmla="*/ 7479083 w 11218359"/>
              <a:gd name="connsiteY654" fmla="*/ 1901993 h 1901992"/>
              <a:gd name="connsiteX655" fmla="*/ 7490513 w 11218359"/>
              <a:gd name="connsiteY655" fmla="*/ 1901993 h 1901992"/>
              <a:gd name="connsiteX656" fmla="*/ 7501990 w 11218359"/>
              <a:gd name="connsiteY656" fmla="*/ 1901993 h 1901992"/>
              <a:gd name="connsiteX657" fmla="*/ 7513420 w 11218359"/>
              <a:gd name="connsiteY657" fmla="*/ 1901993 h 1901992"/>
              <a:gd name="connsiteX658" fmla="*/ 7524850 w 11218359"/>
              <a:gd name="connsiteY658" fmla="*/ 1901993 h 1901992"/>
              <a:gd name="connsiteX659" fmla="*/ 7536280 w 11218359"/>
              <a:gd name="connsiteY659" fmla="*/ 1900492 h 1901992"/>
              <a:gd name="connsiteX660" fmla="*/ 7547710 w 11218359"/>
              <a:gd name="connsiteY660" fmla="*/ 1901993 h 1901992"/>
              <a:gd name="connsiteX661" fmla="*/ 7559188 w 11218359"/>
              <a:gd name="connsiteY661" fmla="*/ 1901993 h 1901992"/>
              <a:gd name="connsiteX662" fmla="*/ 7570618 w 11218359"/>
              <a:gd name="connsiteY662" fmla="*/ 1901993 h 1901992"/>
              <a:gd name="connsiteX663" fmla="*/ 7582048 w 11218359"/>
              <a:gd name="connsiteY663" fmla="*/ 1901993 h 1901992"/>
              <a:gd name="connsiteX664" fmla="*/ 7593478 w 11218359"/>
              <a:gd name="connsiteY664" fmla="*/ 1901993 h 1901992"/>
              <a:gd name="connsiteX665" fmla="*/ 7604908 w 11218359"/>
              <a:gd name="connsiteY665" fmla="*/ 1901993 h 1901992"/>
              <a:gd name="connsiteX666" fmla="*/ 7616385 w 11218359"/>
              <a:gd name="connsiteY666" fmla="*/ 1901993 h 1901992"/>
              <a:gd name="connsiteX667" fmla="*/ 7627815 w 11218359"/>
              <a:gd name="connsiteY667" fmla="*/ 1901993 h 1901992"/>
              <a:gd name="connsiteX668" fmla="*/ 7639246 w 11218359"/>
              <a:gd name="connsiteY668" fmla="*/ 1901993 h 1901992"/>
              <a:gd name="connsiteX669" fmla="*/ 7650676 w 11218359"/>
              <a:gd name="connsiteY669" fmla="*/ 1901993 h 1901992"/>
              <a:gd name="connsiteX670" fmla="*/ 7662106 w 11218359"/>
              <a:gd name="connsiteY670" fmla="*/ 1901993 h 1901992"/>
              <a:gd name="connsiteX671" fmla="*/ 7673583 w 11218359"/>
              <a:gd name="connsiteY671" fmla="*/ 1901993 h 1901992"/>
              <a:gd name="connsiteX672" fmla="*/ 7685013 w 11218359"/>
              <a:gd name="connsiteY672" fmla="*/ 1901993 h 1901992"/>
              <a:gd name="connsiteX673" fmla="*/ 7696443 w 11218359"/>
              <a:gd name="connsiteY673" fmla="*/ 1901993 h 1901992"/>
              <a:gd name="connsiteX674" fmla="*/ 7707873 w 11218359"/>
              <a:gd name="connsiteY674" fmla="*/ 1901993 h 1901992"/>
              <a:gd name="connsiteX675" fmla="*/ 7719303 w 11218359"/>
              <a:gd name="connsiteY675" fmla="*/ 1901993 h 1901992"/>
              <a:gd name="connsiteX676" fmla="*/ 7730733 w 11218359"/>
              <a:gd name="connsiteY676" fmla="*/ 1901993 h 1901992"/>
              <a:gd name="connsiteX677" fmla="*/ 7742211 w 11218359"/>
              <a:gd name="connsiteY677" fmla="*/ 1901993 h 1901992"/>
              <a:gd name="connsiteX678" fmla="*/ 7753641 w 11218359"/>
              <a:gd name="connsiteY678" fmla="*/ 1901993 h 1901992"/>
              <a:gd name="connsiteX679" fmla="*/ 7765071 w 11218359"/>
              <a:gd name="connsiteY679" fmla="*/ 1901993 h 1901992"/>
              <a:gd name="connsiteX680" fmla="*/ 7776501 w 11218359"/>
              <a:gd name="connsiteY680" fmla="*/ 1901993 h 1901992"/>
              <a:gd name="connsiteX681" fmla="*/ 7787931 w 11218359"/>
              <a:gd name="connsiteY681" fmla="*/ 1901993 h 1901992"/>
              <a:gd name="connsiteX682" fmla="*/ 7799408 w 11218359"/>
              <a:gd name="connsiteY682" fmla="*/ 1901993 h 1901992"/>
              <a:gd name="connsiteX683" fmla="*/ 7810839 w 11218359"/>
              <a:gd name="connsiteY683" fmla="*/ 1901993 h 1901992"/>
              <a:gd name="connsiteX684" fmla="*/ 7822268 w 11218359"/>
              <a:gd name="connsiteY684" fmla="*/ 1901993 h 1901992"/>
              <a:gd name="connsiteX685" fmla="*/ 7833698 w 11218359"/>
              <a:gd name="connsiteY685" fmla="*/ 1901993 h 1901992"/>
              <a:gd name="connsiteX686" fmla="*/ 7845128 w 11218359"/>
              <a:gd name="connsiteY686" fmla="*/ 1901993 h 1901992"/>
              <a:gd name="connsiteX687" fmla="*/ 7856606 w 11218359"/>
              <a:gd name="connsiteY687" fmla="*/ 1901993 h 1901992"/>
              <a:gd name="connsiteX688" fmla="*/ 7868036 w 11218359"/>
              <a:gd name="connsiteY688" fmla="*/ 1901993 h 1901992"/>
              <a:gd name="connsiteX689" fmla="*/ 7879466 w 11218359"/>
              <a:gd name="connsiteY689" fmla="*/ 1901993 h 1901992"/>
              <a:gd name="connsiteX690" fmla="*/ 7890896 w 11218359"/>
              <a:gd name="connsiteY690" fmla="*/ 1901993 h 1901992"/>
              <a:gd name="connsiteX691" fmla="*/ 7902326 w 11218359"/>
              <a:gd name="connsiteY691" fmla="*/ 1901993 h 1901992"/>
              <a:gd name="connsiteX692" fmla="*/ 7913804 w 11218359"/>
              <a:gd name="connsiteY692" fmla="*/ 1901993 h 1901992"/>
              <a:gd name="connsiteX693" fmla="*/ 7925234 w 11218359"/>
              <a:gd name="connsiteY693" fmla="*/ 1901993 h 1901992"/>
              <a:gd name="connsiteX694" fmla="*/ 7936663 w 11218359"/>
              <a:gd name="connsiteY694" fmla="*/ 1901993 h 1901992"/>
              <a:gd name="connsiteX695" fmla="*/ 7948094 w 11218359"/>
              <a:gd name="connsiteY695" fmla="*/ 1901993 h 1901992"/>
              <a:gd name="connsiteX696" fmla="*/ 7959524 w 11218359"/>
              <a:gd name="connsiteY696" fmla="*/ 1901993 h 1901992"/>
              <a:gd name="connsiteX697" fmla="*/ 7971001 w 11218359"/>
              <a:gd name="connsiteY697" fmla="*/ 1901993 h 1901992"/>
              <a:gd name="connsiteX698" fmla="*/ 7982431 w 11218359"/>
              <a:gd name="connsiteY698" fmla="*/ 1901993 h 1901992"/>
              <a:gd name="connsiteX699" fmla="*/ 7993861 w 11218359"/>
              <a:gd name="connsiteY699" fmla="*/ 1901993 h 1901992"/>
              <a:gd name="connsiteX700" fmla="*/ 8005291 w 11218359"/>
              <a:gd name="connsiteY700" fmla="*/ 1901993 h 1901992"/>
              <a:gd name="connsiteX701" fmla="*/ 8016721 w 11218359"/>
              <a:gd name="connsiteY701" fmla="*/ 1901993 h 1901992"/>
              <a:gd name="connsiteX702" fmla="*/ 8028199 w 11218359"/>
              <a:gd name="connsiteY702" fmla="*/ 1901993 h 1901992"/>
              <a:gd name="connsiteX703" fmla="*/ 8039629 w 11218359"/>
              <a:gd name="connsiteY703" fmla="*/ 1901993 h 1901992"/>
              <a:gd name="connsiteX704" fmla="*/ 8051059 w 11218359"/>
              <a:gd name="connsiteY704" fmla="*/ 1901993 h 1901992"/>
              <a:gd name="connsiteX705" fmla="*/ 8062489 w 11218359"/>
              <a:gd name="connsiteY705" fmla="*/ 1901993 h 1901992"/>
              <a:gd name="connsiteX706" fmla="*/ 8073919 w 11218359"/>
              <a:gd name="connsiteY706" fmla="*/ 1901993 h 1901992"/>
              <a:gd name="connsiteX707" fmla="*/ 8085396 w 11218359"/>
              <a:gd name="connsiteY707" fmla="*/ 1901993 h 1901992"/>
              <a:gd name="connsiteX708" fmla="*/ 8096826 w 11218359"/>
              <a:gd name="connsiteY708" fmla="*/ 1901993 h 1901992"/>
              <a:gd name="connsiteX709" fmla="*/ 8108256 w 11218359"/>
              <a:gd name="connsiteY709" fmla="*/ 1901993 h 1901992"/>
              <a:gd name="connsiteX710" fmla="*/ 8119687 w 11218359"/>
              <a:gd name="connsiteY710" fmla="*/ 1901993 h 1901992"/>
              <a:gd name="connsiteX711" fmla="*/ 8131117 w 11218359"/>
              <a:gd name="connsiteY711" fmla="*/ 1901993 h 1901992"/>
              <a:gd name="connsiteX712" fmla="*/ 8142594 w 11218359"/>
              <a:gd name="connsiteY712" fmla="*/ 1901993 h 1901992"/>
              <a:gd name="connsiteX713" fmla="*/ 8154024 w 11218359"/>
              <a:gd name="connsiteY713" fmla="*/ 1901993 h 1901992"/>
              <a:gd name="connsiteX714" fmla="*/ 8165454 w 11218359"/>
              <a:gd name="connsiteY714" fmla="*/ 1901993 h 1901992"/>
              <a:gd name="connsiteX715" fmla="*/ 8176884 w 11218359"/>
              <a:gd name="connsiteY715" fmla="*/ 1901993 h 1901992"/>
              <a:gd name="connsiteX716" fmla="*/ 8188314 w 11218359"/>
              <a:gd name="connsiteY716" fmla="*/ 1901993 h 1901992"/>
              <a:gd name="connsiteX717" fmla="*/ 8199792 w 11218359"/>
              <a:gd name="connsiteY717" fmla="*/ 1901993 h 1901992"/>
              <a:gd name="connsiteX718" fmla="*/ 8211222 w 11218359"/>
              <a:gd name="connsiteY718" fmla="*/ 1901993 h 1901992"/>
              <a:gd name="connsiteX719" fmla="*/ 8222652 w 11218359"/>
              <a:gd name="connsiteY719" fmla="*/ 1901993 h 1901992"/>
              <a:gd name="connsiteX720" fmla="*/ 8234082 w 11218359"/>
              <a:gd name="connsiteY720" fmla="*/ 1901993 h 1901992"/>
              <a:gd name="connsiteX721" fmla="*/ 8245512 w 11218359"/>
              <a:gd name="connsiteY721" fmla="*/ 1901993 h 1901992"/>
              <a:gd name="connsiteX722" fmla="*/ 8256989 w 11218359"/>
              <a:gd name="connsiteY722" fmla="*/ 1901993 h 1901992"/>
              <a:gd name="connsiteX723" fmla="*/ 8268419 w 11218359"/>
              <a:gd name="connsiteY723" fmla="*/ 1901993 h 1901992"/>
              <a:gd name="connsiteX724" fmla="*/ 8279850 w 11218359"/>
              <a:gd name="connsiteY724" fmla="*/ 1901993 h 1901992"/>
              <a:gd name="connsiteX725" fmla="*/ 8291280 w 11218359"/>
              <a:gd name="connsiteY725" fmla="*/ 1901993 h 1901992"/>
              <a:gd name="connsiteX726" fmla="*/ 8302709 w 11218359"/>
              <a:gd name="connsiteY726" fmla="*/ 1901993 h 1901992"/>
              <a:gd name="connsiteX727" fmla="*/ 8314187 w 11218359"/>
              <a:gd name="connsiteY727" fmla="*/ 1901993 h 1901992"/>
              <a:gd name="connsiteX728" fmla="*/ 8325617 w 11218359"/>
              <a:gd name="connsiteY728" fmla="*/ 1901993 h 1901992"/>
              <a:gd name="connsiteX729" fmla="*/ 8337047 w 11218359"/>
              <a:gd name="connsiteY729" fmla="*/ 1901993 h 1901992"/>
              <a:gd name="connsiteX730" fmla="*/ 8348477 w 11218359"/>
              <a:gd name="connsiteY730" fmla="*/ 1901993 h 1901992"/>
              <a:gd name="connsiteX731" fmla="*/ 8359907 w 11218359"/>
              <a:gd name="connsiteY731" fmla="*/ 1901993 h 1901992"/>
              <a:gd name="connsiteX732" fmla="*/ 8371385 w 11218359"/>
              <a:gd name="connsiteY732" fmla="*/ 1901993 h 1901992"/>
              <a:gd name="connsiteX733" fmla="*/ 8382815 w 11218359"/>
              <a:gd name="connsiteY733" fmla="*/ 1901993 h 1901992"/>
              <a:gd name="connsiteX734" fmla="*/ 8394245 w 11218359"/>
              <a:gd name="connsiteY734" fmla="*/ 1901993 h 1901992"/>
              <a:gd name="connsiteX735" fmla="*/ 8405674 w 11218359"/>
              <a:gd name="connsiteY735" fmla="*/ 1901993 h 1901992"/>
              <a:gd name="connsiteX736" fmla="*/ 8417104 w 11218359"/>
              <a:gd name="connsiteY736" fmla="*/ 1901993 h 1901992"/>
              <a:gd name="connsiteX737" fmla="*/ 8428582 w 11218359"/>
              <a:gd name="connsiteY737" fmla="*/ 1901993 h 1901992"/>
              <a:gd name="connsiteX738" fmla="*/ 8440012 w 11218359"/>
              <a:gd name="connsiteY738" fmla="*/ 1901993 h 1901992"/>
              <a:gd name="connsiteX739" fmla="*/ 8451442 w 11218359"/>
              <a:gd name="connsiteY739" fmla="*/ 1901993 h 1901992"/>
              <a:gd name="connsiteX740" fmla="*/ 8462872 w 11218359"/>
              <a:gd name="connsiteY740" fmla="*/ 1901993 h 1901992"/>
              <a:gd name="connsiteX741" fmla="*/ 8474302 w 11218359"/>
              <a:gd name="connsiteY741" fmla="*/ 1901993 h 1901992"/>
              <a:gd name="connsiteX742" fmla="*/ 8485780 w 11218359"/>
              <a:gd name="connsiteY742" fmla="*/ 1901993 h 1901992"/>
              <a:gd name="connsiteX743" fmla="*/ 8497210 w 11218359"/>
              <a:gd name="connsiteY743" fmla="*/ 1901993 h 1901992"/>
              <a:gd name="connsiteX744" fmla="*/ 8508640 w 11218359"/>
              <a:gd name="connsiteY744" fmla="*/ 1901993 h 1901992"/>
              <a:gd name="connsiteX745" fmla="*/ 8520069 w 11218359"/>
              <a:gd name="connsiteY745" fmla="*/ 1901993 h 1901992"/>
              <a:gd name="connsiteX746" fmla="*/ 8531500 w 11218359"/>
              <a:gd name="connsiteY746" fmla="*/ 1901993 h 1901992"/>
              <a:gd name="connsiteX747" fmla="*/ 8542977 w 11218359"/>
              <a:gd name="connsiteY747" fmla="*/ 1901993 h 1901992"/>
              <a:gd name="connsiteX748" fmla="*/ 8554407 w 11218359"/>
              <a:gd name="connsiteY748" fmla="*/ 1901993 h 1901992"/>
              <a:gd name="connsiteX749" fmla="*/ 8565837 w 11218359"/>
              <a:gd name="connsiteY749" fmla="*/ 1901993 h 1901992"/>
              <a:gd name="connsiteX750" fmla="*/ 8577267 w 11218359"/>
              <a:gd name="connsiteY750" fmla="*/ 1901993 h 1901992"/>
              <a:gd name="connsiteX751" fmla="*/ 8588697 w 11218359"/>
              <a:gd name="connsiteY751" fmla="*/ 1901993 h 1901992"/>
              <a:gd name="connsiteX752" fmla="*/ 8600175 w 11218359"/>
              <a:gd name="connsiteY752" fmla="*/ 1901993 h 1901992"/>
              <a:gd name="connsiteX753" fmla="*/ 8611605 w 11218359"/>
              <a:gd name="connsiteY753" fmla="*/ 1901993 h 1901992"/>
              <a:gd name="connsiteX754" fmla="*/ 8623035 w 11218359"/>
              <a:gd name="connsiteY754" fmla="*/ 1901993 h 1901992"/>
              <a:gd name="connsiteX755" fmla="*/ 8634465 w 11218359"/>
              <a:gd name="connsiteY755" fmla="*/ 1901993 h 1901992"/>
              <a:gd name="connsiteX756" fmla="*/ 8645895 w 11218359"/>
              <a:gd name="connsiteY756" fmla="*/ 1901993 h 1901992"/>
              <a:gd name="connsiteX757" fmla="*/ 8657373 w 11218359"/>
              <a:gd name="connsiteY757" fmla="*/ 1901993 h 1901992"/>
              <a:gd name="connsiteX758" fmla="*/ 8668802 w 11218359"/>
              <a:gd name="connsiteY758" fmla="*/ 1901993 h 1901992"/>
              <a:gd name="connsiteX759" fmla="*/ 8680232 w 11218359"/>
              <a:gd name="connsiteY759" fmla="*/ 1901993 h 1901992"/>
              <a:gd name="connsiteX760" fmla="*/ 8691662 w 11218359"/>
              <a:gd name="connsiteY760" fmla="*/ 1901993 h 1901992"/>
              <a:gd name="connsiteX761" fmla="*/ 8703093 w 11218359"/>
              <a:gd name="connsiteY761" fmla="*/ 1901993 h 1901992"/>
              <a:gd name="connsiteX762" fmla="*/ 8714570 w 11218359"/>
              <a:gd name="connsiteY762" fmla="*/ 1901993 h 1901992"/>
              <a:gd name="connsiteX763" fmla="*/ 8726000 w 11218359"/>
              <a:gd name="connsiteY763" fmla="*/ 1901993 h 1901992"/>
              <a:gd name="connsiteX764" fmla="*/ 8737430 w 11218359"/>
              <a:gd name="connsiteY764" fmla="*/ 1901993 h 1901992"/>
              <a:gd name="connsiteX765" fmla="*/ 8748860 w 11218359"/>
              <a:gd name="connsiteY765" fmla="*/ 1901993 h 1901992"/>
              <a:gd name="connsiteX766" fmla="*/ 8760290 w 11218359"/>
              <a:gd name="connsiteY766" fmla="*/ 1901993 h 1901992"/>
              <a:gd name="connsiteX767" fmla="*/ 8771768 w 11218359"/>
              <a:gd name="connsiteY767" fmla="*/ 1901993 h 1901992"/>
              <a:gd name="connsiteX768" fmla="*/ 8783198 w 11218359"/>
              <a:gd name="connsiteY768" fmla="*/ 1901993 h 1901992"/>
              <a:gd name="connsiteX769" fmla="*/ 8794628 w 11218359"/>
              <a:gd name="connsiteY769" fmla="*/ 1901993 h 1901992"/>
              <a:gd name="connsiteX770" fmla="*/ 8806058 w 11218359"/>
              <a:gd name="connsiteY770" fmla="*/ 1901993 h 1901992"/>
              <a:gd name="connsiteX771" fmla="*/ 8817488 w 11218359"/>
              <a:gd name="connsiteY771" fmla="*/ 1901993 h 1901992"/>
              <a:gd name="connsiteX772" fmla="*/ 8828918 w 11218359"/>
              <a:gd name="connsiteY772" fmla="*/ 1901993 h 1901992"/>
              <a:gd name="connsiteX773" fmla="*/ 8840395 w 11218359"/>
              <a:gd name="connsiteY773" fmla="*/ 1901993 h 1901992"/>
              <a:gd name="connsiteX774" fmla="*/ 8851825 w 11218359"/>
              <a:gd name="connsiteY774" fmla="*/ 1901993 h 1901992"/>
              <a:gd name="connsiteX775" fmla="*/ 8863256 w 11218359"/>
              <a:gd name="connsiteY775" fmla="*/ 1901993 h 1901992"/>
              <a:gd name="connsiteX776" fmla="*/ 8874686 w 11218359"/>
              <a:gd name="connsiteY776" fmla="*/ 1901993 h 1901992"/>
              <a:gd name="connsiteX777" fmla="*/ 8886115 w 11218359"/>
              <a:gd name="connsiteY777" fmla="*/ 1901993 h 1901992"/>
              <a:gd name="connsiteX778" fmla="*/ 8897593 w 11218359"/>
              <a:gd name="connsiteY778" fmla="*/ 1901993 h 1901992"/>
              <a:gd name="connsiteX779" fmla="*/ 8909022 w 11218359"/>
              <a:gd name="connsiteY779" fmla="*/ 1901993 h 1901992"/>
              <a:gd name="connsiteX780" fmla="*/ 8920453 w 11218359"/>
              <a:gd name="connsiteY780" fmla="*/ 1901993 h 1901992"/>
              <a:gd name="connsiteX781" fmla="*/ 8931883 w 11218359"/>
              <a:gd name="connsiteY781" fmla="*/ 1901993 h 1901992"/>
              <a:gd name="connsiteX782" fmla="*/ 8943313 w 11218359"/>
              <a:gd name="connsiteY782" fmla="*/ 1901993 h 1901992"/>
              <a:gd name="connsiteX783" fmla="*/ 8954791 w 11218359"/>
              <a:gd name="connsiteY783" fmla="*/ 1901993 h 1901992"/>
              <a:gd name="connsiteX784" fmla="*/ 8966220 w 11218359"/>
              <a:gd name="connsiteY784" fmla="*/ 1901993 h 1901992"/>
              <a:gd name="connsiteX785" fmla="*/ 8977651 w 11218359"/>
              <a:gd name="connsiteY785" fmla="*/ 1901993 h 1901992"/>
              <a:gd name="connsiteX786" fmla="*/ 8989080 w 11218359"/>
              <a:gd name="connsiteY786" fmla="*/ 1901993 h 1901992"/>
              <a:gd name="connsiteX787" fmla="*/ 9000511 w 11218359"/>
              <a:gd name="connsiteY787" fmla="*/ 1901993 h 1901992"/>
              <a:gd name="connsiteX788" fmla="*/ 9011988 w 11218359"/>
              <a:gd name="connsiteY788" fmla="*/ 1901993 h 1901992"/>
              <a:gd name="connsiteX789" fmla="*/ 9023418 w 11218359"/>
              <a:gd name="connsiteY789" fmla="*/ 1901993 h 1901992"/>
              <a:gd name="connsiteX790" fmla="*/ 9034849 w 11218359"/>
              <a:gd name="connsiteY790" fmla="*/ 1901993 h 1901992"/>
              <a:gd name="connsiteX791" fmla="*/ 9046278 w 11218359"/>
              <a:gd name="connsiteY791" fmla="*/ 1901993 h 1901992"/>
              <a:gd name="connsiteX792" fmla="*/ 9057709 w 11218359"/>
              <a:gd name="connsiteY792" fmla="*/ 1901993 h 1901992"/>
              <a:gd name="connsiteX793" fmla="*/ 9069186 w 11218359"/>
              <a:gd name="connsiteY793" fmla="*/ 1901993 h 1901992"/>
              <a:gd name="connsiteX794" fmla="*/ 9080615 w 11218359"/>
              <a:gd name="connsiteY794" fmla="*/ 1901993 h 1901992"/>
              <a:gd name="connsiteX795" fmla="*/ 9092046 w 11218359"/>
              <a:gd name="connsiteY795" fmla="*/ 1901993 h 1901992"/>
              <a:gd name="connsiteX796" fmla="*/ 9103476 w 11218359"/>
              <a:gd name="connsiteY796" fmla="*/ 1901993 h 1901992"/>
              <a:gd name="connsiteX797" fmla="*/ 9114906 w 11218359"/>
              <a:gd name="connsiteY797" fmla="*/ 1901993 h 1901992"/>
              <a:gd name="connsiteX798" fmla="*/ 9126384 w 11218359"/>
              <a:gd name="connsiteY798" fmla="*/ 1901993 h 1901992"/>
              <a:gd name="connsiteX799" fmla="*/ 9137813 w 11218359"/>
              <a:gd name="connsiteY799" fmla="*/ 1901993 h 1901992"/>
              <a:gd name="connsiteX800" fmla="*/ 9149244 w 11218359"/>
              <a:gd name="connsiteY800" fmla="*/ 1901993 h 1901992"/>
              <a:gd name="connsiteX801" fmla="*/ 9160673 w 11218359"/>
              <a:gd name="connsiteY801" fmla="*/ 1901993 h 1901992"/>
              <a:gd name="connsiteX802" fmla="*/ 9172104 w 11218359"/>
              <a:gd name="connsiteY802" fmla="*/ 1901993 h 1901992"/>
              <a:gd name="connsiteX803" fmla="*/ 9183581 w 11218359"/>
              <a:gd name="connsiteY803" fmla="*/ 1901993 h 1901992"/>
              <a:gd name="connsiteX804" fmla="*/ 9195011 w 11218359"/>
              <a:gd name="connsiteY804" fmla="*/ 1901993 h 1901992"/>
              <a:gd name="connsiteX805" fmla="*/ 9206442 w 11218359"/>
              <a:gd name="connsiteY805" fmla="*/ 1901993 h 1901992"/>
              <a:gd name="connsiteX806" fmla="*/ 9217871 w 11218359"/>
              <a:gd name="connsiteY806" fmla="*/ 1901993 h 1901992"/>
              <a:gd name="connsiteX807" fmla="*/ 9229301 w 11218359"/>
              <a:gd name="connsiteY807" fmla="*/ 1901993 h 1901992"/>
              <a:gd name="connsiteX808" fmla="*/ 9240779 w 11218359"/>
              <a:gd name="connsiteY808" fmla="*/ 1901993 h 1901992"/>
              <a:gd name="connsiteX809" fmla="*/ 9252209 w 11218359"/>
              <a:gd name="connsiteY809" fmla="*/ 1901993 h 1901992"/>
              <a:gd name="connsiteX810" fmla="*/ 9263639 w 11218359"/>
              <a:gd name="connsiteY810" fmla="*/ 1901993 h 1901992"/>
              <a:gd name="connsiteX811" fmla="*/ 9275069 w 11218359"/>
              <a:gd name="connsiteY811" fmla="*/ 1901993 h 1901992"/>
              <a:gd name="connsiteX812" fmla="*/ 9286498 w 11218359"/>
              <a:gd name="connsiteY812" fmla="*/ 1901993 h 1901992"/>
              <a:gd name="connsiteX813" fmla="*/ 9297977 w 11218359"/>
              <a:gd name="connsiteY813" fmla="*/ 1901993 h 1901992"/>
              <a:gd name="connsiteX814" fmla="*/ 9309406 w 11218359"/>
              <a:gd name="connsiteY814" fmla="*/ 1901993 h 1901992"/>
              <a:gd name="connsiteX815" fmla="*/ 9320837 w 11218359"/>
              <a:gd name="connsiteY815" fmla="*/ 1901993 h 1901992"/>
              <a:gd name="connsiteX816" fmla="*/ 9332266 w 11218359"/>
              <a:gd name="connsiteY816" fmla="*/ 1901993 h 1901992"/>
              <a:gd name="connsiteX817" fmla="*/ 9343696 w 11218359"/>
              <a:gd name="connsiteY817" fmla="*/ 1901993 h 1901992"/>
              <a:gd name="connsiteX818" fmla="*/ 9355174 w 11218359"/>
              <a:gd name="connsiteY818" fmla="*/ 1901993 h 1901992"/>
              <a:gd name="connsiteX819" fmla="*/ 9366604 w 11218359"/>
              <a:gd name="connsiteY819" fmla="*/ 1901993 h 1901992"/>
              <a:gd name="connsiteX820" fmla="*/ 9378035 w 11218359"/>
              <a:gd name="connsiteY820" fmla="*/ 1901993 h 1901992"/>
              <a:gd name="connsiteX821" fmla="*/ 9389464 w 11218359"/>
              <a:gd name="connsiteY821" fmla="*/ 1901993 h 1901992"/>
              <a:gd name="connsiteX822" fmla="*/ 9400894 w 11218359"/>
              <a:gd name="connsiteY822" fmla="*/ 1901993 h 1901992"/>
              <a:gd name="connsiteX823" fmla="*/ 9412372 w 11218359"/>
              <a:gd name="connsiteY823" fmla="*/ 1901993 h 1901992"/>
              <a:gd name="connsiteX824" fmla="*/ 9423802 w 11218359"/>
              <a:gd name="connsiteY824" fmla="*/ 1901993 h 1901992"/>
              <a:gd name="connsiteX825" fmla="*/ 9435232 w 11218359"/>
              <a:gd name="connsiteY825" fmla="*/ 1901993 h 1901992"/>
              <a:gd name="connsiteX826" fmla="*/ 9446662 w 11218359"/>
              <a:gd name="connsiteY826" fmla="*/ 1901993 h 1901992"/>
              <a:gd name="connsiteX827" fmla="*/ 9458091 w 11218359"/>
              <a:gd name="connsiteY827" fmla="*/ 1901993 h 1901992"/>
              <a:gd name="connsiteX828" fmla="*/ 9469570 w 11218359"/>
              <a:gd name="connsiteY828" fmla="*/ 1901993 h 1901992"/>
              <a:gd name="connsiteX829" fmla="*/ 9480999 w 11218359"/>
              <a:gd name="connsiteY829" fmla="*/ 1901993 h 1901992"/>
              <a:gd name="connsiteX830" fmla="*/ 9492429 w 11218359"/>
              <a:gd name="connsiteY830" fmla="*/ 1901993 h 1901992"/>
              <a:gd name="connsiteX831" fmla="*/ 9503859 w 11218359"/>
              <a:gd name="connsiteY831" fmla="*/ 1901993 h 1901992"/>
              <a:gd name="connsiteX832" fmla="*/ 9515289 w 11218359"/>
              <a:gd name="connsiteY832" fmla="*/ 1901993 h 1901992"/>
              <a:gd name="connsiteX833" fmla="*/ 9526767 w 11218359"/>
              <a:gd name="connsiteY833" fmla="*/ 1901993 h 1901992"/>
              <a:gd name="connsiteX834" fmla="*/ 9538197 w 11218359"/>
              <a:gd name="connsiteY834" fmla="*/ 1901993 h 1901992"/>
              <a:gd name="connsiteX835" fmla="*/ 9549626 w 11218359"/>
              <a:gd name="connsiteY835" fmla="*/ 1901993 h 1901992"/>
              <a:gd name="connsiteX836" fmla="*/ 9561057 w 11218359"/>
              <a:gd name="connsiteY836" fmla="*/ 1901993 h 1901992"/>
              <a:gd name="connsiteX837" fmla="*/ 9572487 w 11218359"/>
              <a:gd name="connsiteY837" fmla="*/ 1901993 h 1901992"/>
              <a:gd name="connsiteX838" fmla="*/ 9583965 w 11218359"/>
              <a:gd name="connsiteY838" fmla="*/ 1901993 h 1901992"/>
              <a:gd name="connsiteX839" fmla="*/ 9595395 w 11218359"/>
              <a:gd name="connsiteY839" fmla="*/ 1901993 h 1901992"/>
              <a:gd name="connsiteX840" fmla="*/ 9606824 w 11218359"/>
              <a:gd name="connsiteY840" fmla="*/ 1901993 h 1901992"/>
              <a:gd name="connsiteX841" fmla="*/ 9618255 w 11218359"/>
              <a:gd name="connsiteY841" fmla="*/ 1901993 h 1901992"/>
              <a:gd name="connsiteX842" fmla="*/ 9629684 w 11218359"/>
              <a:gd name="connsiteY842" fmla="*/ 1901993 h 1901992"/>
              <a:gd name="connsiteX843" fmla="*/ 9641163 w 11218359"/>
              <a:gd name="connsiteY843" fmla="*/ 1901993 h 1901992"/>
              <a:gd name="connsiteX844" fmla="*/ 9652592 w 11218359"/>
              <a:gd name="connsiteY844" fmla="*/ 1901993 h 1901992"/>
              <a:gd name="connsiteX845" fmla="*/ 9664022 w 11218359"/>
              <a:gd name="connsiteY845" fmla="*/ 1901993 h 1901992"/>
              <a:gd name="connsiteX846" fmla="*/ 9675452 w 11218359"/>
              <a:gd name="connsiteY846" fmla="*/ 1901993 h 1901992"/>
              <a:gd name="connsiteX847" fmla="*/ 9686882 w 11218359"/>
              <a:gd name="connsiteY847" fmla="*/ 1901993 h 1901992"/>
              <a:gd name="connsiteX848" fmla="*/ 9698360 w 11218359"/>
              <a:gd name="connsiteY848" fmla="*/ 1901993 h 1901992"/>
              <a:gd name="connsiteX849" fmla="*/ 9709790 w 11218359"/>
              <a:gd name="connsiteY849" fmla="*/ 1901993 h 1901992"/>
              <a:gd name="connsiteX850" fmla="*/ 9721219 w 11218359"/>
              <a:gd name="connsiteY850" fmla="*/ 1901993 h 1901992"/>
              <a:gd name="connsiteX851" fmla="*/ 9732650 w 11218359"/>
              <a:gd name="connsiteY851" fmla="*/ 1901993 h 1901992"/>
              <a:gd name="connsiteX852" fmla="*/ 9744080 w 11218359"/>
              <a:gd name="connsiteY852" fmla="*/ 1901993 h 1901992"/>
              <a:gd name="connsiteX853" fmla="*/ 9755557 w 11218359"/>
              <a:gd name="connsiteY853" fmla="*/ 1901993 h 1901992"/>
              <a:gd name="connsiteX854" fmla="*/ 9766988 w 11218359"/>
              <a:gd name="connsiteY854" fmla="*/ 1901993 h 1901992"/>
              <a:gd name="connsiteX855" fmla="*/ 9778417 w 11218359"/>
              <a:gd name="connsiteY855" fmla="*/ 1901993 h 1901992"/>
              <a:gd name="connsiteX856" fmla="*/ 9789848 w 11218359"/>
              <a:gd name="connsiteY856" fmla="*/ 1901993 h 1901992"/>
              <a:gd name="connsiteX857" fmla="*/ 9801277 w 11218359"/>
              <a:gd name="connsiteY857" fmla="*/ 1901993 h 1901992"/>
              <a:gd name="connsiteX858" fmla="*/ 9812755 w 11218359"/>
              <a:gd name="connsiteY858" fmla="*/ 1901993 h 1901992"/>
              <a:gd name="connsiteX859" fmla="*/ 9824185 w 11218359"/>
              <a:gd name="connsiteY859" fmla="*/ 1901993 h 1901992"/>
              <a:gd name="connsiteX860" fmla="*/ 9835615 w 11218359"/>
              <a:gd name="connsiteY860" fmla="*/ 1901993 h 1901992"/>
              <a:gd name="connsiteX861" fmla="*/ 9847045 w 11218359"/>
              <a:gd name="connsiteY861" fmla="*/ 1901993 h 1901992"/>
              <a:gd name="connsiteX862" fmla="*/ 9858475 w 11218359"/>
              <a:gd name="connsiteY862" fmla="*/ 1901993 h 1901992"/>
              <a:gd name="connsiteX863" fmla="*/ 9869952 w 11218359"/>
              <a:gd name="connsiteY863" fmla="*/ 1901993 h 1901992"/>
              <a:gd name="connsiteX864" fmla="*/ 9881383 w 11218359"/>
              <a:gd name="connsiteY864" fmla="*/ 1901993 h 1901992"/>
              <a:gd name="connsiteX865" fmla="*/ 9892812 w 11218359"/>
              <a:gd name="connsiteY865" fmla="*/ 1901993 h 1901992"/>
              <a:gd name="connsiteX866" fmla="*/ 9904243 w 11218359"/>
              <a:gd name="connsiteY866" fmla="*/ 1901993 h 1901992"/>
              <a:gd name="connsiteX867" fmla="*/ 9915673 w 11218359"/>
              <a:gd name="connsiteY867" fmla="*/ 1901993 h 1901992"/>
              <a:gd name="connsiteX868" fmla="*/ 9927102 w 11218359"/>
              <a:gd name="connsiteY868" fmla="*/ 1901993 h 1901992"/>
              <a:gd name="connsiteX869" fmla="*/ 9938581 w 11218359"/>
              <a:gd name="connsiteY869" fmla="*/ 1901993 h 1901992"/>
              <a:gd name="connsiteX870" fmla="*/ 9950010 w 11218359"/>
              <a:gd name="connsiteY870" fmla="*/ 1901993 h 1901992"/>
              <a:gd name="connsiteX871" fmla="*/ 9961441 w 11218359"/>
              <a:gd name="connsiteY871" fmla="*/ 1901993 h 1901992"/>
              <a:gd name="connsiteX872" fmla="*/ 9972870 w 11218359"/>
              <a:gd name="connsiteY872" fmla="*/ 1901993 h 1901992"/>
              <a:gd name="connsiteX873" fmla="*/ 9984300 w 11218359"/>
              <a:gd name="connsiteY873" fmla="*/ 1901993 h 1901992"/>
              <a:gd name="connsiteX874" fmla="*/ 9995778 w 11218359"/>
              <a:gd name="connsiteY874" fmla="*/ 1901993 h 1901992"/>
              <a:gd name="connsiteX875" fmla="*/ 10007208 w 11218359"/>
              <a:gd name="connsiteY875" fmla="*/ 1901993 h 1901992"/>
              <a:gd name="connsiteX876" fmla="*/ 10018638 w 11218359"/>
              <a:gd name="connsiteY876" fmla="*/ 1901993 h 1901992"/>
              <a:gd name="connsiteX877" fmla="*/ 10030068 w 11218359"/>
              <a:gd name="connsiteY877" fmla="*/ 1901993 h 1901992"/>
              <a:gd name="connsiteX878" fmla="*/ 10041498 w 11218359"/>
              <a:gd name="connsiteY878" fmla="*/ 1901993 h 1901992"/>
              <a:gd name="connsiteX879" fmla="*/ 10052976 w 11218359"/>
              <a:gd name="connsiteY879" fmla="*/ 1901993 h 1901992"/>
              <a:gd name="connsiteX880" fmla="*/ 10064405 w 11218359"/>
              <a:gd name="connsiteY880" fmla="*/ 1901993 h 1901992"/>
              <a:gd name="connsiteX881" fmla="*/ 10075835 w 11218359"/>
              <a:gd name="connsiteY881" fmla="*/ 1901993 h 1901992"/>
              <a:gd name="connsiteX882" fmla="*/ 10087266 w 11218359"/>
              <a:gd name="connsiteY882" fmla="*/ 1901993 h 1901992"/>
              <a:gd name="connsiteX883" fmla="*/ 10098695 w 11218359"/>
              <a:gd name="connsiteY883" fmla="*/ 1901993 h 1901992"/>
              <a:gd name="connsiteX884" fmla="*/ 10110174 w 11218359"/>
              <a:gd name="connsiteY884" fmla="*/ 1901993 h 1901992"/>
              <a:gd name="connsiteX885" fmla="*/ 10121603 w 11218359"/>
              <a:gd name="connsiteY885" fmla="*/ 1901993 h 1901992"/>
              <a:gd name="connsiteX886" fmla="*/ 10133033 w 11218359"/>
              <a:gd name="connsiteY886" fmla="*/ 1901993 h 1901992"/>
              <a:gd name="connsiteX887" fmla="*/ 10144463 w 11218359"/>
              <a:gd name="connsiteY887" fmla="*/ 1901993 h 1901992"/>
              <a:gd name="connsiteX888" fmla="*/ 10155893 w 11218359"/>
              <a:gd name="connsiteY888" fmla="*/ 1901993 h 1901992"/>
              <a:gd name="connsiteX889" fmla="*/ 10167371 w 11218359"/>
              <a:gd name="connsiteY889" fmla="*/ 1901993 h 1901992"/>
              <a:gd name="connsiteX890" fmla="*/ 10178801 w 11218359"/>
              <a:gd name="connsiteY890" fmla="*/ 1901993 h 1901992"/>
              <a:gd name="connsiteX891" fmla="*/ 10190230 w 11218359"/>
              <a:gd name="connsiteY891" fmla="*/ 1901993 h 1901992"/>
              <a:gd name="connsiteX892" fmla="*/ 10201661 w 11218359"/>
              <a:gd name="connsiteY892" fmla="*/ 1901993 h 1901992"/>
              <a:gd name="connsiteX893" fmla="*/ 10213091 w 11218359"/>
              <a:gd name="connsiteY893" fmla="*/ 1901993 h 1901992"/>
              <a:gd name="connsiteX894" fmla="*/ 10224569 w 11218359"/>
              <a:gd name="connsiteY894" fmla="*/ 1901993 h 1901992"/>
              <a:gd name="connsiteX895" fmla="*/ 10235998 w 11218359"/>
              <a:gd name="connsiteY895" fmla="*/ 1901993 h 1901992"/>
              <a:gd name="connsiteX896" fmla="*/ 10247428 w 11218359"/>
              <a:gd name="connsiteY896" fmla="*/ 1901993 h 1901992"/>
              <a:gd name="connsiteX897" fmla="*/ 10258859 w 11218359"/>
              <a:gd name="connsiteY897" fmla="*/ 1901993 h 1901992"/>
              <a:gd name="connsiteX898" fmla="*/ 10270288 w 11218359"/>
              <a:gd name="connsiteY898" fmla="*/ 1901993 h 1901992"/>
              <a:gd name="connsiteX899" fmla="*/ 10281767 w 11218359"/>
              <a:gd name="connsiteY899" fmla="*/ 1901993 h 1901992"/>
              <a:gd name="connsiteX900" fmla="*/ 10293196 w 11218359"/>
              <a:gd name="connsiteY900" fmla="*/ 1901993 h 1901992"/>
              <a:gd name="connsiteX901" fmla="*/ 10304626 w 11218359"/>
              <a:gd name="connsiteY901" fmla="*/ 1901993 h 1901992"/>
              <a:gd name="connsiteX902" fmla="*/ 10316056 w 11218359"/>
              <a:gd name="connsiteY902" fmla="*/ 1901993 h 1901992"/>
              <a:gd name="connsiteX903" fmla="*/ 10327486 w 11218359"/>
              <a:gd name="connsiteY903" fmla="*/ 1901993 h 1901992"/>
              <a:gd name="connsiteX904" fmla="*/ 10338963 w 11218359"/>
              <a:gd name="connsiteY904" fmla="*/ 1901993 h 1901992"/>
              <a:gd name="connsiteX905" fmla="*/ 10350394 w 11218359"/>
              <a:gd name="connsiteY905" fmla="*/ 1901993 h 1901992"/>
              <a:gd name="connsiteX906" fmla="*/ 10361823 w 11218359"/>
              <a:gd name="connsiteY906" fmla="*/ 1901993 h 1901992"/>
              <a:gd name="connsiteX907" fmla="*/ 10373254 w 11218359"/>
              <a:gd name="connsiteY907" fmla="*/ 1901993 h 1901992"/>
              <a:gd name="connsiteX908" fmla="*/ 10384684 w 11218359"/>
              <a:gd name="connsiteY908" fmla="*/ 1901993 h 1901992"/>
              <a:gd name="connsiteX909" fmla="*/ 10396161 w 11218359"/>
              <a:gd name="connsiteY909" fmla="*/ 1901993 h 1901992"/>
              <a:gd name="connsiteX910" fmla="*/ 10407591 w 11218359"/>
              <a:gd name="connsiteY910" fmla="*/ 1901993 h 1901992"/>
              <a:gd name="connsiteX911" fmla="*/ 10419021 w 11218359"/>
              <a:gd name="connsiteY911" fmla="*/ 1901993 h 1901992"/>
              <a:gd name="connsiteX912" fmla="*/ 10430452 w 11218359"/>
              <a:gd name="connsiteY912" fmla="*/ 1901993 h 1901992"/>
              <a:gd name="connsiteX913" fmla="*/ 10441881 w 11218359"/>
              <a:gd name="connsiteY913" fmla="*/ 1901993 h 1901992"/>
              <a:gd name="connsiteX914" fmla="*/ 10453358 w 11218359"/>
              <a:gd name="connsiteY914" fmla="*/ 1901993 h 1901992"/>
              <a:gd name="connsiteX915" fmla="*/ 10464789 w 11218359"/>
              <a:gd name="connsiteY915" fmla="*/ 1901993 h 1901992"/>
              <a:gd name="connsiteX916" fmla="*/ 10476219 w 11218359"/>
              <a:gd name="connsiteY916" fmla="*/ 1901993 h 1901992"/>
              <a:gd name="connsiteX917" fmla="*/ 10487649 w 11218359"/>
              <a:gd name="connsiteY917" fmla="*/ 1901993 h 1901992"/>
              <a:gd name="connsiteX918" fmla="*/ 10499079 w 11218359"/>
              <a:gd name="connsiteY918" fmla="*/ 1901993 h 1901992"/>
              <a:gd name="connsiteX919" fmla="*/ 10510556 w 11218359"/>
              <a:gd name="connsiteY919" fmla="*/ 1901993 h 1901992"/>
              <a:gd name="connsiteX920" fmla="*/ 10521987 w 11218359"/>
              <a:gd name="connsiteY920" fmla="*/ 1901993 h 1901992"/>
              <a:gd name="connsiteX921" fmla="*/ 10533416 w 11218359"/>
              <a:gd name="connsiteY921" fmla="*/ 1901993 h 1901992"/>
              <a:gd name="connsiteX922" fmla="*/ 10544847 w 11218359"/>
              <a:gd name="connsiteY922" fmla="*/ 1901993 h 1901992"/>
              <a:gd name="connsiteX923" fmla="*/ 10556277 w 11218359"/>
              <a:gd name="connsiteY923" fmla="*/ 1901993 h 1901992"/>
              <a:gd name="connsiteX924" fmla="*/ 10567754 w 11218359"/>
              <a:gd name="connsiteY924" fmla="*/ 1901993 h 1901992"/>
              <a:gd name="connsiteX925" fmla="*/ 10579184 w 11218359"/>
              <a:gd name="connsiteY925" fmla="*/ 1901993 h 1901992"/>
              <a:gd name="connsiteX926" fmla="*/ 10590614 w 11218359"/>
              <a:gd name="connsiteY926" fmla="*/ 1901993 h 1901992"/>
              <a:gd name="connsiteX927" fmla="*/ 10602045 w 11218359"/>
              <a:gd name="connsiteY927" fmla="*/ 1901993 h 1901992"/>
              <a:gd name="connsiteX928" fmla="*/ 10613474 w 11218359"/>
              <a:gd name="connsiteY928" fmla="*/ 1901993 h 1901992"/>
              <a:gd name="connsiteX929" fmla="*/ 10624951 w 11218359"/>
              <a:gd name="connsiteY929" fmla="*/ 1901993 h 1901992"/>
              <a:gd name="connsiteX930" fmla="*/ 10636382 w 11218359"/>
              <a:gd name="connsiteY930" fmla="*/ 1901993 h 1901992"/>
              <a:gd name="connsiteX931" fmla="*/ 10647812 w 11218359"/>
              <a:gd name="connsiteY931" fmla="*/ 1901993 h 1901992"/>
              <a:gd name="connsiteX932" fmla="*/ 10659241 w 11218359"/>
              <a:gd name="connsiteY932" fmla="*/ 1901993 h 1901992"/>
              <a:gd name="connsiteX933" fmla="*/ 10670672 w 11218359"/>
              <a:gd name="connsiteY933" fmla="*/ 1901993 h 1901992"/>
              <a:gd name="connsiteX934" fmla="*/ 10682149 w 11218359"/>
              <a:gd name="connsiteY934" fmla="*/ 1901993 h 1901992"/>
              <a:gd name="connsiteX935" fmla="*/ 10693580 w 11218359"/>
              <a:gd name="connsiteY935" fmla="*/ 1901993 h 1901992"/>
              <a:gd name="connsiteX936" fmla="*/ 10705009 w 11218359"/>
              <a:gd name="connsiteY936" fmla="*/ 1901993 h 1901992"/>
              <a:gd name="connsiteX937" fmla="*/ 10716439 w 11218359"/>
              <a:gd name="connsiteY937" fmla="*/ 1901993 h 1901992"/>
              <a:gd name="connsiteX938" fmla="*/ 10727870 w 11218359"/>
              <a:gd name="connsiteY938" fmla="*/ 1901993 h 1901992"/>
              <a:gd name="connsiteX939" fmla="*/ 10739347 w 11218359"/>
              <a:gd name="connsiteY939" fmla="*/ 1901993 h 1901992"/>
              <a:gd name="connsiteX940" fmla="*/ 10750778 w 11218359"/>
              <a:gd name="connsiteY940" fmla="*/ 1901993 h 1901992"/>
              <a:gd name="connsiteX941" fmla="*/ 10762207 w 11218359"/>
              <a:gd name="connsiteY941" fmla="*/ 1901993 h 1901992"/>
              <a:gd name="connsiteX942" fmla="*/ 10773637 w 11218359"/>
              <a:gd name="connsiteY942" fmla="*/ 1901993 h 1901992"/>
              <a:gd name="connsiteX943" fmla="*/ 10785067 w 11218359"/>
              <a:gd name="connsiteY943" fmla="*/ 1901993 h 1901992"/>
              <a:gd name="connsiteX944" fmla="*/ 10796544 w 11218359"/>
              <a:gd name="connsiteY944" fmla="*/ 1901993 h 1901992"/>
              <a:gd name="connsiteX945" fmla="*/ 10807975 w 11218359"/>
              <a:gd name="connsiteY945" fmla="*/ 1901993 h 1901992"/>
              <a:gd name="connsiteX946" fmla="*/ 10819405 w 11218359"/>
              <a:gd name="connsiteY946" fmla="*/ 1901993 h 1901992"/>
              <a:gd name="connsiteX947" fmla="*/ 10830834 w 11218359"/>
              <a:gd name="connsiteY947" fmla="*/ 1901993 h 1901992"/>
              <a:gd name="connsiteX948" fmla="*/ 10842265 w 11218359"/>
              <a:gd name="connsiteY948" fmla="*/ 1901993 h 1901992"/>
              <a:gd name="connsiteX949" fmla="*/ 10853742 w 11218359"/>
              <a:gd name="connsiteY949" fmla="*/ 1901993 h 1901992"/>
              <a:gd name="connsiteX950" fmla="*/ 10865173 w 11218359"/>
              <a:gd name="connsiteY950" fmla="*/ 1901993 h 1901992"/>
              <a:gd name="connsiteX951" fmla="*/ 10876602 w 11218359"/>
              <a:gd name="connsiteY951" fmla="*/ 1901993 h 1901992"/>
              <a:gd name="connsiteX952" fmla="*/ 10888032 w 11218359"/>
              <a:gd name="connsiteY952" fmla="*/ 1901993 h 1901992"/>
              <a:gd name="connsiteX953" fmla="*/ 10899463 w 11218359"/>
              <a:gd name="connsiteY953" fmla="*/ 1901993 h 1901992"/>
              <a:gd name="connsiteX954" fmla="*/ 10910892 w 11218359"/>
              <a:gd name="connsiteY954" fmla="*/ 1901993 h 1901992"/>
              <a:gd name="connsiteX955" fmla="*/ 10922369 w 11218359"/>
              <a:gd name="connsiteY955" fmla="*/ 1901993 h 1901992"/>
              <a:gd name="connsiteX956" fmla="*/ 10933800 w 11218359"/>
              <a:gd name="connsiteY956" fmla="*/ 1901993 h 1901992"/>
              <a:gd name="connsiteX957" fmla="*/ 10945230 w 11218359"/>
              <a:gd name="connsiteY957" fmla="*/ 1901993 h 1901992"/>
              <a:gd name="connsiteX958" fmla="*/ 10956660 w 11218359"/>
              <a:gd name="connsiteY958" fmla="*/ 1901993 h 1901992"/>
              <a:gd name="connsiteX959" fmla="*/ 10968090 w 11218359"/>
              <a:gd name="connsiteY959" fmla="*/ 1901993 h 1901992"/>
              <a:gd name="connsiteX960" fmla="*/ 10979567 w 11218359"/>
              <a:gd name="connsiteY960" fmla="*/ 1901993 h 1901992"/>
              <a:gd name="connsiteX961" fmla="*/ 10990998 w 11218359"/>
              <a:gd name="connsiteY961" fmla="*/ 1901993 h 1901992"/>
              <a:gd name="connsiteX962" fmla="*/ 11002427 w 11218359"/>
              <a:gd name="connsiteY962" fmla="*/ 1901993 h 1901992"/>
              <a:gd name="connsiteX963" fmla="*/ 11013858 w 11218359"/>
              <a:gd name="connsiteY963" fmla="*/ 1901993 h 1901992"/>
              <a:gd name="connsiteX964" fmla="*/ 11025287 w 11218359"/>
              <a:gd name="connsiteY964" fmla="*/ 1901993 h 1901992"/>
              <a:gd name="connsiteX965" fmla="*/ 11036765 w 11218359"/>
              <a:gd name="connsiteY965" fmla="*/ 1901993 h 1901992"/>
              <a:gd name="connsiteX966" fmla="*/ 11048195 w 11218359"/>
              <a:gd name="connsiteY966" fmla="*/ 1901993 h 1901992"/>
              <a:gd name="connsiteX967" fmla="*/ 11059625 w 11218359"/>
              <a:gd name="connsiteY967" fmla="*/ 1901993 h 1901992"/>
              <a:gd name="connsiteX968" fmla="*/ 11071056 w 11218359"/>
              <a:gd name="connsiteY968" fmla="*/ 1901993 h 1901992"/>
              <a:gd name="connsiteX969" fmla="*/ 11082485 w 11218359"/>
              <a:gd name="connsiteY969" fmla="*/ 1901993 h 1901992"/>
              <a:gd name="connsiteX970" fmla="*/ 11093962 w 11218359"/>
              <a:gd name="connsiteY970" fmla="*/ 1901993 h 1901992"/>
              <a:gd name="connsiteX971" fmla="*/ 11105393 w 11218359"/>
              <a:gd name="connsiteY971" fmla="*/ 1901993 h 1901992"/>
              <a:gd name="connsiteX972" fmla="*/ 11116823 w 11218359"/>
              <a:gd name="connsiteY972" fmla="*/ 1901993 h 1901992"/>
              <a:gd name="connsiteX973" fmla="*/ 11128253 w 11218359"/>
              <a:gd name="connsiteY973" fmla="*/ 1901993 h 1901992"/>
              <a:gd name="connsiteX974" fmla="*/ 11139683 w 11218359"/>
              <a:gd name="connsiteY974" fmla="*/ 1901993 h 1901992"/>
              <a:gd name="connsiteX975" fmla="*/ 11151160 w 11218359"/>
              <a:gd name="connsiteY975" fmla="*/ 1901993 h 1901992"/>
              <a:gd name="connsiteX976" fmla="*/ 11162591 w 11218359"/>
              <a:gd name="connsiteY976" fmla="*/ 1901993 h 1901992"/>
              <a:gd name="connsiteX977" fmla="*/ 11174020 w 11218359"/>
              <a:gd name="connsiteY977" fmla="*/ 1901993 h 1901992"/>
              <a:gd name="connsiteX978" fmla="*/ 11185451 w 11218359"/>
              <a:gd name="connsiteY978" fmla="*/ 1901993 h 1901992"/>
              <a:gd name="connsiteX979" fmla="*/ 11196881 w 11218359"/>
              <a:gd name="connsiteY979" fmla="*/ 1901993 h 1901992"/>
              <a:gd name="connsiteX980" fmla="*/ 11208358 w 11218359"/>
              <a:gd name="connsiteY980" fmla="*/ 1901993 h 1901992"/>
              <a:gd name="connsiteX981" fmla="*/ 11218359 w 11218359"/>
              <a:gd name="connsiteY981" fmla="*/ 1901993 h 1901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901992">
                <a:moveTo>
                  <a:pt x="0" y="1901993"/>
                </a:moveTo>
                <a:lnTo>
                  <a:pt x="9149" y="1901993"/>
                </a:lnTo>
                <a:lnTo>
                  <a:pt x="20588" y="1901993"/>
                </a:lnTo>
                <a:lnTo>
                  <a:pt x="32028" y="1901993"/>
                </a:lnTo>
                <a:lnTo>
                  <a:pt x="43467" y="1901993"/>
                </a:lnTo>
                <a:lnTo>
                  <a:pt x="54907" y="1901993"/>
                </a:lnTo>
                <a:lnTo>
                  <a:pt x="66346" y="1901993"/>
                </a:lnTo>
                <a:lnTo>
                  <a:pt x="77786" y="1901993"/>
                </a:lnTo>
                <a:lnTo>
                  <a:pt x="89225" y="1901993"/>
                </a:lnTo>
                <a:lnTo>
                  <a:pt x="100665" y="1901993"/>
                </a:lnTo>
                <a:lnTo>
                  <a:pt x="112104" y="1901993"/>
                </a:lnTo>
                <a:lnTo>
                  <a:pt x="123544" y="1901993"/>
                </a:lnTo>
                <a:lnTo>
                  <a:pt x="134979" y="1901993"/>
                </a:lnTo>
                <a:lnTo>
                  <a:pt x="146423" y="1901993"/>
                </a:lnTo>
                <a:lnTo>
                  <a:pt x="157858" y="1901993"/>
                </a:lnTo>
                <a:lnTo>
                  <a:pt x="169297" y="1901993"/>
                </a:lnTo>
                <a:lnTo>
                  <a:pt x="180737" y="1901993"/>
                </a:lnTo>
                <a:lnTo>
                  <a:pt x="192176" y="1901993"/>
                </a:lnTo>
                <a:lnTo>
                  <a:pt x="203616" y="1901993"/>
                </a:lnTo>
                <a:lnTo>
                  <a:pt x="215055" y="1901993"/>
                </a:lnTo>
                <a:lnTo>
                  <a:pt x="226495" y="1901993"/>
                </a:lnTo>
                <a:lnTo>
                  <a:pt x="237935" y="1901993"/>
                </a:lnTo>
                <a:lnTo>
                  <a:pt x="249374" y="1901993"/>
                </a:lnTo>
                <a:lnTo>
                  <a:pt x="260814" y="1901993"/>
                </a:lnTo>
                <a:lnTo>
                  <a:pt x="272253" y="1901993"/>
                </a:lnTo>
                <a:lnTo>
                  <a:pt x="283693" y="1901993"/>
                </a:lnTo>
                <a:lnTo>
                  <a:pt x="295132" y="1901993"/>
                </a:lnTo>
                <a:lnTo>
                  <a:pt x="306572" y="1901993"/>
                </a:lnTo>
                <a:lnTo>
                  <a:pt x="318011" y="1901993"/>
                </a:lnTo>
                <a:lnTo>
                  <a:pt x="329451" y="1901993"/>
                </a:lnTo>
                <a:lnTo>
                  <a:pt x="340890" y="1901993"/>
                </a:lnTo>
                <a:lnTo>
                  <a:pt x="352330" y="1901993"/>
                </a:lnTo>
                <a:lnTo>
                  <a:pt x="363769" y="1901993"/>
                </a:lnTo>
                <a:lnTo>
                  <a:pt x="375209" y="1901993"/>
                </a:lnTo>
                <a:lnTo>
                  <a:pt x="386648" y="1901993"/>
                </a:lnTo>
                <a:lnTo>
                  <a:pt x="398088" y="1901993"/>
                </a:lnTo>
                <a:lnTo>
                  <a:pt x="409527" y="1901993"/>
                </a:lnTo>
                <a:lnTo>
                  <a:pt x="420967" y="1901993"/>
                </a:lnTo>
                <a:lnTo>
                  <a:pt x="432406" y="1901993"/>
                </a:lnTo>
                <a:lnTo>
                  <a:pt x="443846" y="1901993"/>
                </a:lnTo>
                <a:lnTo>
                  <a:pt x="455285" y="1901993"/>
                </a:lnTo>
                <a:lnTo>
                  <a:pt x="466725" y="1901993"/>
                </a:lnTo>
                <a:lnTo>
                  <a:pt x="478165" y="1901993"/>
                </a:lnTo>
                <a:lnTo>
                  <a:pt x="489604" y="1901993"/>
                </a:lnTo>
                <a:lnTo>
                  <a:pt x="501044" y="1901993"/>
                </a:lnTo>
                <a:lnTo>
                  <a:pt x="512483" y="1901993"/>
                </a:lnTo>
                <a:lnTo>
                  <a:pt x="523923" y="1901993"/>
                </a:lnTo>
                <a:lnTo>
                  <a:pt x="535362" y="1901993"/>
                </a:lnTo>
                <a:lnTo>
                  <a:pt x="546802" y="1901993"/>
                </a:lnTo>
                <a:lnTo>
                  <a:pt x="558241" y="1901993"/>
                </a:lnTo>
                <a:lnTo>
                  <a:pt x="569681" y="1901993"/>
                </a:lnTo>
                <a:lnTo>
                  <a:pt x="581120" y="1901993"/>
                </a:lnTo>
                <a:lnTo>
                  <a:pt x="592560" y="1901993"/>
                </a:lnTo>
                <a:lnTo>
                  <a:pt x="603999" y="1901993"/>
                </a:lnTo>
                <a:lnTo>
                  <a:pt x="615439" y="1901993"/>
                </a:lnTo>
                <a:lnTo>
                  <a:pt x="626878" y="1901993"/>
                </a:lnTo>
                <a:lnTo>
                  <a:pt x="638318" y="1901993"/>
                </a:lnTo>
                <a:lnTo>
                  <a:pt x="649757" y="1901993"/>
                </a:lnTo>
                <a:lnTo>
                  <a:pt x="661192" y="1901993"/>
                </a:lnTo>
                <a:lnTo>
                  <a:pt x="672632" y="1901993"/>
                </a:lnTo>
                <a:lnTo>
                  <a:pt x="684071" y="1901993"/>
                </a:lnTo>
                <a:lnTo>
                  <a:pt x="695511" y="1901993"/>
                </a:lnTo>
                <a:lnTo>
                  <a:pt x="706950" y="1901993"/>
                </a:lnTo>
                <a:lnTo>
                  <a:pt x="718390" y="1901993"/>
                </a:lnTo>
                <a:lnTo>
                  <a:pt x="729829" y="1901993"/>
                </a:lnTo>
                <a:lnTo>
                  <a:pt x="741269" y="1901993"/>
                </a:lnTo>
                <a:lnTo>
                  <a:pt x="752708" y="1901993"/>
                </a:lnTo>
                <a:lnTo>
                  <a:pt x="764148" y="1901993"/>
                </a:lnTo>
                <a:lnTo>
                  <a:pt x="775587" y="1901993"/>
                </a:lnTo>
                <a:lnTo>
                  <a:pt x="787027" y="1901993"/>
                </a:lnTo>
                <a:lnTo>
                  <a:pt x="798467" y="1901993"/>
                </a:lnTo>
                <a:lnTo>
                  <a:pt x="809906" y="1901993"/>
                </a:lnTo>
                <a:lnTo>
                  <a:pt x="821346" y="1901993"/>
                </a:lnTo>
                <a:lnTo>
                  <a:pt x="832785" y="1901993"/>
                </a:lnTo>
                <a:lnTo>
                  <a:pt x="844225" y="1901993"/>
                </a:lnTo>
                <a:lnTo>
                  <a:pt x="855664" y="1901993"/>
                </a:lnTo>
                <a:lnTo>
                  <a:pt x="867104" y="1901993"/>
                </a:lnTo>
                <a:lnTo>
                  <a:pt x="878543" y="1901993"/>
                </a:lnTo>
                <a:lnTo>
                  <a:pt x="889983" y="1901993"/>
                </a:lnTo>
                <a:lnTo>
                  <a:pt x="901422" y="1901993"/>
                </a:lnTo>
                <a:lnTo>
                  <a:pt x="912862" y="1901993"/>
                </a:lnTo>
                <a:lnTo>
                  <a:pt x="924301" y="1901993"/>
                </a:lnTo>
                <a:lnTo>
                  <a:pt x="935741" y="1901993"/>
                </a:lnTo>
                <a:lnTo>
                  <a:pt x="947180" y="1901993"/>
                </a:lnTo>
                <a:lnTo>
                  <a:pt x="958620" y="1901993"/>
                </a:lnTo>
                <a:lnTo>
                  <a:pt x="970059" y="1901993"/>
                </a:lnTo>
                <a:lnTo>
                  <a:pt x="981499" y="1901993"/>
                </a:lnTo>
                <a:lnTo>
                  <a:pt x="992938" y="1901993"/>
                </a:lnTo>
                <a:lnTo>
                  <a:pt x="1004378" y="1901993"/>
                </a:lnTo>
                <a:lnTo>
                  <a:pt x="1015818" y="1901993"/>
                </a:lnTo>
                <a:lnTo>
                  <a:pt x="1027257" y="1901993"/>
                </a:lnTo>
                <a:lnTo>
                  <a:pt x="1038697" y="1901993"/>
                </a:lnTo>
                <a:lnTo>
                  <a:pt x="1050136" y="1901993"/>
                </a:lnTo>
                <a:lnTo>
                  <a:pt x="1061576" y="1901993"/>
                </a:lnTo>
                <a:lnTo>
                  <a:pt x="1073015" y="1901993"/>
                </a:lnTo>
                <a:lnTo>
                  <a:pt x="1084455" y="1901993"/>
                </a:lnTo>
                <a:lnTo>
                  <a:pt x="1095894" y="1901993"/>
                </a:lnTo>
                <a:lnTo>
                  <a:pt x="1107334" y="1901993"/>
                </a:lnTo>
                <a:lnTo>
                  <a:pt x="1118773" y="1901993"/>
                </a:lnTo>
                <a:lnTo>
                  <a:pt x="1130213" y="1901993"/>
                </a:lnTo>
                <a:lnTo>
                  <a:pt x="1141652" y="1901993"/>
                </a:lnTo>
                <a:lnTo>
                  <a:pt x="1153092" y="1901993"/>
                </a:lnTo>
                <a:lnTo>
                  <a:pt x="1164531" y="1901993"/>
                </a:lnTo>
                <a:lnTo>
                  <a:pt x="1175971" y="1901993"/>
                </a:lnTo>
                <a:lnTo>
                  <a:pt x="1187406" y="1901993"/>
                </a:lnTo>
                <a:lnTo>
                  <a:pt x="1198845" y="1901993"/>
                </a:lnTo>
                <a:lnTo>
                  <a:pt x="1210285" y="1901993"/>
                </a:lnTo>
                <a:lnTo>
                  <a:pt x="1221724" y="1901993"/>
                </a:lnTo>
                <a:lnTo>
                  <a:pt x="1233164" y="1901993"/>
                </a:lnTo>
                <a:lnTo>
                  <a:pt x="1244603" y="1901993"/>
                </a:lnTo>
                <a:lnTo>
                  <a:pt x="1256043" y="1901993"/>
                </a:lnTo>
                <a:lnTo>
                  <a:pt x="1267482" y="1901993"/>
                </a:lnTo>
                <a:lnTo>
                  <a:pt x="1278922" y="1901993"/>
                </a:lnTo>
                <a:lnTo>
                  <a:pt x="1290361" y="1901993"/>
                </a:lnTo>
                <a:lnTo>
                  <a:pt x="1301801" y="1901993"/>
                </a:lnTo>
                <a:lnTo>
                  <a:pt x="1313240" y="1901993"/>
                </a:lnTo>
                <a:lnTo>
                  <a:pt x="1324680" y="1901993"/>
                </a:lnTo>
                <a:lnTo>
                  <a:pt x="1336120" y="1901993"/>
                </a:lnTo>
                <a:lnTo>
                  <a:pt x="1347559" y="1901993"/>
                </a:lnTo>
                <a:lnTo>
                  <a:pt x="1358999" y="1901993"/>
                </a:lnTo>
                <a:lnTo>
                  <a:pt x="1370438" y="1901993"/>
                </a:lnTo>
                <a:lnTo>
                  <a:pt x="1381878" y="1901993"/>
                </a:lnTo>
                <a:lnTo>
                  <a:pt x="1393317" y="1901993"/>
                </a:lnTo>
                <a:lnTo>
                  <a:pt x="1404757" y="1901993"/>
                </a:lnTo>
                <a:lnTo>
                  <a:pt x="1416196" y="1901993"/>
                </a:lnTo>
                <a:lnTo>
                  <a:pt x="1427636" y="1901993"/>
                </a:lnTo>
                <a:lnTo>
                  <a:pt x="1439075" y="1901993"/>
                </a:lnTo>
                <a:lnTo>
                  <a:pt x="1450515" y="1901993"/>
                </a:lnTo>
                <a:lnTo>
                  <a:pt x="1461954" y="1901993"/>
                </a:lnTo>
                <a:lnTo>
                  <a:pt x="1473394" y="1901993"/>
                </a:lnTo>
                <a:lnTo>
                  <a:pt x="1484833" y="1901993"/>
                </a:lnTo>
                <a:lnTo>
                  <a:pt x="1496273" y="1901993"/>
                </a:lnTo>
                <a:lnTo>
                  <a:pt x="1507712" y="1901993"/>
                </a:lnTo>
                <a:lnTo>
                  <a:pt x="1519152" y="1901993"/>
                </a:lnTo>
                <a:lnTo>
                  <a:pt x="1530591" y="1901993"/>
                </a:lnTo>
                <a:lnTo>
                  <a:pt x="1542031" y="1901993"/>
                </a:lnTo>
                <a:lnTo>
                  <a:pt x="1553471" y="1901993"/>
                </a:lnTo>
                <a:lnTo>
                  <a:pt x="1564910" y="1901993"/>
                </a:lnTo>
                <a:lnTo>
                  <a:pt x="1576349" y="1901993"/>
                </a:lnTo>
                <a:lnTo>
                  <a:pt x="1587789" y="1901993"/>
                </a:lnTo>
                <a:lnTo>
                  <a:pt x="1599229" y="1901993"/>
                </a:lnTo>
                <a:lnTo>
                  <a:pt x="1610668" y="1901993"/>
                </a:lnTo>
                <a:lnTo>
                  <a:pt x="1622107" y="1901993"/>
                </a:lnTo>
                <a:lnTo>
                  <a:pt x="1633547" y="1901993"/>
                </a:lnTo>
                <a:lnTo>
                  <a:pt x="1644987" y="1901993"/>
                </a:lnTo>
                <a:lnTo>
                  <a:pt x="1656426" y="1901993"/>
                </a:lnTo>
                <a:lnTo>
                  <a:pt x="1667866" y="1901993"/>
                </a:lnTo>
                <a:lnTo>
                  <a:pt x="1679305" y="1901993"/>
                </a:lnTo>
                <a:lnTo>
                  <a:pt x="1690745" y="1901993"/>
                </a:lnTo>
                <a:lnTo>
                  <a:pt x="1702184" y="1901993"/>
                </a:lnTo>
                <a:lnTo>
                  <a:pt x="1713619" y="1901993"/>
                </a:lnTo>
                <a:lnTo>
                  <a:pt x="1725063" y="1901993"/>
                </a:lnTo>
                <a:lnTo>
                  <a:pt x="1736498" y="1901993"/>
                </a:lnTo>
                <a:lnTo>
                  <a:pt x="1747938" y="1901993"/>
                </a:lnTo>
                <a:lnTo>
                  <a:pt x="1759377" y="1901993"/>
                </a:lnTo>
                <a:lnTo>
                  <a:pt x="1770817" y="1901993"/>
                </a:lnTo>
                <a:lnTo>
                  <a:pt x="1782256" y="1901993"/>
                </a:lnTo>
                <a:lnTo>
                  <a:pt x="1793696" y="1901993"/>
                </a:lnTo>
                <a:lnTo>
                  <a:pt x="1805135" y="1901993"/>
                </a:lnTo>
                <a:lnTo>
                  <a:pt x="1816575" y="1901993"/>
                </a:lnTo>
                <a:lnTo>
                  <a:pt x="1828014" y="1901993"/>
                </a:lnTo>
                <a:lnTo>
                  <a:pt x="1839454" y="1901993"/>
                </a:lnTo>
                <a:lnTo>
                  <a:pt x="1850893" y="1901993"/>
                </a:lnTo>
                <a:lnTo>
                  <a:pt x="1862333" y="1901993"/>
                </a:lnTo>
                <a:lnTo>
                  <a:pt x="1873772" y="1901993"/>
                </a:lnTo>
                <a:lnTo>
                  <a:pt x="1885212" y="1901993"/>
                </a:lnTo>
                <a:lnTo>
                  <a:pt x="1896651" y="1901993"/>
                </a:lnTo>
                <a:lnTo>
                  <a:pt x="1908091" y="1901993"/>
                </a:lnTo>
                <a:lnTo>
                  <a:pt x="1919531" y="1901993"/>
                </a:lnTo>
                <a:lnTo>
                  <a:pt x="1930970" y="1901993"/>
                </a:lnTo>
                <a:lnTo>
                  <a:pt x="1942409" y="1901993"/>
                </a:lnTo>
                <a:lnTo>
                  <a:pt x="1953849" y="1901993"/>
                </a:lnTo>
                <a:lnTo>
                  <a:pt x="1965289" y="1901993"/>
                </a:lnTo>
                <a:lnTo>
                  <a:pt x="1976728" y="1901993"/>
                </a:lnTo>
                <a:lnTo>
                  <a:pt x="1988168" y="1901993"/>
                </a:lnTo>
                <a:lnTo>
                  <a:pt x="1999607" y="1901993"/>
                </a:lnTo>
                <a:lnTo>
                  <a:pt x="2011047" y="1901993"/>
                </a:lnTo>
                <a:lnTo>
                  <a:pt x="2022486" y="1901993"/>
                </a:lnTo>
                <a:lnTo>
                  <a:pt x="2033926" y="1901993"/>
                </a:lnTo>
                <a:lnTo>
                  <a:pt x="2045365" y="1901993"/>
                </a:lnTo>
                <a:lnTo>
                  <a:pt x="2056805" y="1901993"/>
                </a:lnTo>
                <a:lnTo>
                  <a:pt x="2068244" y="1901993"/>
                </a:lnTo>
                <a:lnTo>
                  <a:pt x="2079684" y="1901993"/>
                </a:lnTo>
                <a:lnTo>
                  <a:pt x="2091123" y="1901993"/>
                </a:lnTo>
                <a:lnTo>
                  <a:pt x="2102563" y="1901993"/>
                </a:lnTo>
                <a:lnTo>
                  <a:pt x="2114002" y="1901993"/>
                </a:lnTo>
                <a:lnTo>
                  <a:pt x="2125442" y="1901993"/>
                </a:lnTo>
                <a:lnTo>
                  <a:pt x="2136882" y="1901993"/>
                </a:lnTo>
                <a:lnTo>
                  <a:pt x="2148321" y="1901993"/>
                </a:lnTo>
                <a:lnTo>
                  <a:pt x="2159760" y="1901993"/>
                </a:lnTo>
                <a:lnTo>
                  <a:pt x="2171200" y="1901993"/>
                </a:lnTo>
                <a:lnTo>
                  <a:pt x="2182640" y="1901993"/>
                </a:lnTo>
                <a:lnTo>
                  <a:pt x="2194079" y="1901993"/>
                </a:lnTo>
                <a:lnTo>
                  <a:pt x="2205519" y="1901993"/>
                </a:lnTo>
                <a:lnTo>
                  <a:pt x="2216958" y="1901993"/>
                </a:lnTo>
                <a:lnTo>
                  <a:pt x="2228393" y="1901993"/>
                </a:lnTo>
                <a:lnTo>
                  <a:pt x="2239837" y="1901993"/>
                </a:lnTo>
                <a:lnTo>
                  <a:pt x="2251272" y="1901993"/>
                </a:lnTo>
                <a:lnTo>
                  <a:pt x="2262716" y="1901993"/>
                </a:lnTo>
                <a:lnTo>
                  <a:pt x="2274151" y="1901993"/>
                </a:lnTo>
                <a:lnTo>
                  <a:pt x="2285591" y="1901993"/>
                </a:lnTo>
                <a:lnTo>
                  <a:pt x="2297030" y="1901993"/>
                </a:lnTo>
                <a:lnTo>
                  <a:pt x="2308470" y="1901993"/>
                </a:lnTo>
                <a:lnTo>
                  <a:pt x="2319909" y="1901993"/>
                </a:lnTo>
                <a:lnTo>
                  <a:pt x="2331349" y="1901993"/>
                </a:lnTo>
                <a:lnTo>
                  <a:pt x="2342788" y="1901993"/>
                </a:lnTo>
                <a:lnTo>
                  <a:pt x="2354228" y="1901993"/>
                </a:lnTo>
                <a:lnTo>
                  <a:pt x="2365667" y="1901993"/>
                </a:lnTo>
                <a:lnTo>
                  <a:pt x="2377107" y="1901993"/>
                </a:lnTo>
                <a:lnTo>
                  <a:pt x="2388546" y="1901993"/>
                </a:lnTo>
                <a:lnTo>
                  <a:pt x="2399986" y="1901993"/>
                </a:lnTo>
                <a:lnTo>
                  <a:pt x="2411425" y="1901993"/>
                </a:lnTo>
                <a:lnTo>
                  <a:pt x="2422865" y="1901993"/>
                </a:lnTo>
                <a:lnTo>
                  <a:pt x="2434304" y="1901993"/>
                </a:lnTo>
                <a:lnTo>
                  <a:pt x="2445744" y="1901993"/>
                </a:lnTo>
                <a:lnTo>
                  <a:pt x="2457184" y="1901993"/>
                </a:lnTo>
                <a:lnTo>
                  <a:pt x="2468623" y="1901993"/>
                </a:lnTo>
                <a:lnTo>
                  <a:pt x="2480062" y="1901993"/>
                </a:lnTo>
                <a:lnTo>
                  <a:pt x="2491502" y="1901993"/>
                </a:lnTo>
                <a:lnTo>
                  <a:pt x="2502942" y="1901993"/>
                </a:lnTo>
                <a:lnTo>
                  <a:pt x="2514381" y="1901993"/>
                </a:lnTo>
                <a:lnTo>
                  <a:pt x="2525821" y="1901993"/>
                </a:lnTo>
                <a:lnTo>
                  <a:pt x="2537260" y="1901993"/>
                </a:lnTo>
                <a:lnTo>
                  <a:pt x="2548700" y="1901993"/>
                </a:lnTo>
                <a:lnTo>
                  <a:pt x="2560139" y="1901993"/>
                </a:lnTo>
                <a:lnTo>
                  <a:pt x="2571579" y="1901993"/>
                </a:lnTo>
                <a:lnTo>
                  <a:pt x="2583018" y="1901993"/>
                </a:lnTo>
                <a:lnTo>
                  <a:pt x="2594458" y="1901993"/>
                </a:lnTo>
                <a:lnTo>
                  <a:pt x="2605897" y="1901993"/>
                </a:lnTo>
                <a:lnTo>
                  <a:pt x="2617337" y="1901993"/>
                </a:lnTo>
                <a:lnTo>
                  <a:pt x="2628776" y="1901993"/>
                </a:lnTo>
                <a:lnTo>
                  <a:pt x="2640216" y="1901993"/>
                </a:lnTo>
                <a:lnTo>
                  <a:pt x="2651655" y="1901993"/>
                </a:lnTo>
                <a:lnTo>
                  <a:pt x="2663095" y="1901993"/>
                </a:lnTo>
                <a:lnTo>
                  <a:pt x="2674535" y="1901993"/>
                </a:lnTo>
                <a:lnTo>
                  <a:pt x="2685974" y="1901993"/>
                </a:lnTo>
                <a:lnTo>
                  <a:pt x="2697413" y="1901993"/>
                </a:lnTo>
                <a:lnTo>
                  <a:pt x="2708853" y="1901993"/>
                </a:lnTo>
                <a:lnTo>
                  <a:pt x="2720293" y="1901993"/>
                </a:lnTo>
                <a:lnTo>
                  <a:pt x="2731727" y="1901993"/>
                </a:lnTo>
                <a:lnTo>
                  <a:pt x="2743172" y="1901993"/>
                </a:lnTo>
                <a:lnTo>
                  <a:pt x="2754611" y="1901993"/>
                </a:lnTo>
                <a:lnTo>
                  <a:pt x="2766046" y="1901993"/>
                </a:lnTo>
                <a:lnTo>
                  <a:pt x="2777490" y="1901993"/>
                </a:lnTo>
                <a:lnTo>
                  <a:pt x="2788925" y="1901993"/>
                </a:lnTo>
                <a:lnTo>
                  <a:pt x="2800364" y="1901993"/>
                </a:lnTo>
                <a:lnTo>
                  <a:pt x="2811804" y="1901993"/>
                </a:lnTo>
                <a:lnTo>
                  <a:pt x="2823243" y="1901993"/>
                </a:lnTo>
                <a:lnTo>
                  <a:pt x="2834683" y="1901993"/>
                </a:lnTo>
                <a:lnTo>
                  <a:pt x="2846123" y="1901993"/>
                </a:lnTo>
                <a:lnTo>
                  <a:pt x="2857562" y="1901993"/>
                </a:lnTo>
                <a:lnTo>
                  <a:pt x="2869001" y="1901993"/>
                </a:lnTo>
                <a:lnTo>
                  <a:pt x="2880441" y="1901993"/>
                </a:lnTo>
                <a:lnTo>
                  <a:pt x="2891881" y="1901993"/>
                </a:lnTo>
                <a:lnTo>
                  <a:pt x="2903320" y="1901993"/>
                </a:lnTo>
                <a:lnTo>
                  <a:pt x="2914760" y="1901993"/>
                </a:lnTo>
                <a:lnTo>
                  <a:pt x="2926199" y="1901993"/>
                </a:lnTo>
                <a:lnTo>
                  <a:pt x="2937639" y="1901993"/>
                </a:lnTo>
                <a:lnTo>
                  <a:pt x="2949078" y="1901993"/>
                </a:lnTo>
                <a:lnTo>
                  <a:pt x="2960518" y="1901993"/>
                </a:lnTo>
                <a:lnTo>
                  <a:pt x="2971957" y="1901993"/>
                </a:lnTo>
                <a:lnTo>
                  <a:pt x="2983397" y="1901993"/>
                </a:lnTo>
                <a:lnTo>
                  <a:pt x="2994837" y="1901993"/>
                </a:lnTo>
                <a:lnTo>
                  <a:pt x="3006276" y="1901993"/>
                </a:lnTo>
                <a:lnTo>
                  <a:pt x="3017715" y="1901993"/>
                </a:lnTo>
                <a:lnTo>
                  <a:pt x="3029155" y="1901993"/>
                </a:lnTo>
                <a:lnTo>
                  <a:pt x="3040594" y="1901993"/>
                </a:lnTo>
                <a:lnTo>
                  <a:pt x="3052034" y="1901993"/>
                </a:lnTo>
                <a:lnTo>
                  <a:pt x="3063474" y="1901993"/>
                </a:lnTo>
                <a:lnTo>
                  <a:pt x="3074913" y="1901993"/>
                </a:lnTo>
                <a:lnTo>
                  <a:pt x="3086352" y="1901993"/>
                </a:lnTo>
                <a:lnTo>
                  <a:pt x="3097792" y="1901993"/>
                </a:lnTo>
                <a:lnTo>
                  <a:pt x="3109232" y="1901993"/>
                </a:lnTo>
                <a:lnTo>
                  <a:pt x="3120671" y="1901993"/>
                </a:lnTo>
                <a:lnTo>
                  <a:pt x="3132111" y="1901993"/>
                </a:lnTo>
                <a:lnTo>
                  <a:pt x="3143550" y="1901993"/>
                </a:lnTo>
                <a:lnTo>
                  <a:pt x="3154990" y="1901993"/>
                </a:lnTo>
                <a:lnTo>
                  <a:pt x="3166429" y="1901993"/>
                </a:lnTo>
                <a:lnTo>
                  <a:pt x="3177869" y="1901993"/>
                </a:lnTo>
                <a:lnTo>
                  <a:pt x="3189308" y="1901993"/>
                </a:lnTo>
                <a:lnTo>
                  <a:pt x="3200748" y="1901993"/>
                </a:lnTo>
                <a:lnTo>
                  <a:pt x="3212187" y="1901993"/>
                </a:lnTo>
                <a:lnTo>
                  <a:pt x="3223627" y="1901993"/>
                </a:lnTo>
                <a:lnTo>
                  <a:pt x="3235066" y="1901993"/>
                </a:lnTo>
                <a:lnTo>
                  <a:pt x="3246501" y="1901993"/>
                </a:lnTo>
                <a:lnTo>
                  <a:pt x="3257945" y="1901993"/>
                </a:lnTo>
                <a:lnTo>
                  <a:pt x="3269385" y="1901993"/>
                </a:lnTo>
                <a:lnTo>
                  <a:pt x="3280825" y="1901993"/>
                </a:lnTo>
                <a:lnTo>
                  <a:pt x="3292264" y="1901993"/>
                </a:lnTo>
                <a:lnTo>
                  <a:pt x="3303699" y="1901993"/>
                </a:lnTo>
                <a:lnTo>
                  <a:pt x="3315143" y="1901993"/>
                </a:lnTo>
                <a:lnTo>
                  <a:pt x="3326578" y="1901993"/>
                </a:lnTo>
                <a:lnTo>
                  <a:pt x="3338017" y="1901993"/>
                </a:lnTo>
                <a:lnTo>
                  <a:pt x="3349457" y="1901993"/>
                </a:lnTo>
                <a:lnTo>
                  <a:pt x="3360896" y="1901993"/>
                </a:lnTo>
                <a:lnTo>
                  <a:pt x="3372336" y="1901993"/>
                </a:lnTo>
                <a:lnTo>
                  <a:pt x="3383776" y="1901993"/>
                </a:lnTo>
                <a:lnTo>
                  <a:pt x="3395215" y="1901993"/>
                </a:lnTo>
                <a:lnTo>
                  <a:pt x="3406654" y="1901993"/>
                </a:lnTo>
                <a:lnTo>
                  <a:pt x="3418094" y="1901993"/>
                </a:lnTo>
                <a:lnTo>
                  <a:pt x="3429534" y="1901993"/>
                </a:lnTo>
                <a:lnTo>
                  <a:pt x="3440973" y="1901993"/>
                </a:lnTo>
                <a:lnTo>
                  <a:pt x="3452413" y="1901993"/>
                </a:lnTo>
                <a:lnTo>
                  <a:pt x="3463852" y="1901993"/>
                </a:lnTo>
                <a:lnTo>
                  <a:pt x="3475292" y="1901993"/>
                </a:lnTo>
                <a:lnTo>
                  <a:pt x="3486731" y="1901993"/>
                </a:lnTo>
                <a:lnTo>
                  <a:pt x="3498171" y="1901993"/>
                </a:lnTo>
                <a:lnTo>
                  <a:pt x="3509610" y="1901993"/>
                </a:lnTo>
                <a:lnTo>
                  <a:pt x="3521050" y="1901993"/>
                </a:lnTo>
                <a:lnTo>
                  <a:pt x="3532489" y="1901993"/>
                </a:lnTo>
                <a:lnTo>
                  <a:pt x="3543929" y="1901993"/>
                </a:lnTo>
                <a:lnTo>
                  <a:pt x="3555368" y="1901993"/>
                </a:lnTo>
                <a:lnTo>
                  <a:pt x="3566808" y="1901993"/>
                </a:lnTo>
                <a:lnTo>
                  <a:pt x="3578247" y="1901993"/>
                </a:lnTo>
                <a:lnTo>
                  <a:pt x="3589687" y="1901993"/>
                </a:lnTo>
                <a:lnTo>
                  <a:pt x="3601127" y="1901993"/>
                </a:lnTo>
                <a:lnTo>
                  <a:pt x="3612566" y="1901993"/>
                </a:lnTo>
                <a:lnTo>
                  <a:pt x="3624005" y="1901993"/>
                </a:lnTo>
                <a:lnTo>
                  <a:pt x="3635445" y="1901993"/>
                </a:lnTo>
                <a:lnTo>
                  <a:pt x="3646885" y="1901993"/>
                </a:lnTo>
                <a:lnTo>
                  <a:pt x="3658324" y="1901993"/>
                </a:lnTo>
                <a:lnTo>
                  <a:pt x="3669764" y="1901993"/>
                </a:lnTo>
                <a:lnTo>
                  <a:pt x="3681203" y="1901993"/>
                </a:lnTo>
                <a:lnTo>
                  <a:pt x="3692643" y="1901993"/>
                </a:lnTo>
                <a:lnTo>
                  <a:pt x="3704082" y="1901993"/>
                </a:lnTo>
                <a:lnTo>
                  <a:pt x="3715522" y="1901993"/>
                </a:lnTo>
                <a:lnTo>
                  <a:pt x="3726961" y="1901993"/>
                </a:lnTo>
                <a:lnTo>
                  <a:pt x="3738401" y="1901993"/>
                </a:lnTo>
                <a:lnTo>
                  <a:pt x="3749840" y="1901993"/>
                </a:lnTo>
                <a:lnTo>
                  <a:pt x="3761280" y="1901993"/>
                </a:lnTo>
                <a:lnTo>
                  <a:pt x="3772719" y="1901993"/>
                </a:lnTo>
                <a:lnTo>
                  <a:pt x="3784154" y="1901993"/>
                </a:lnTo>
                <a:lnTo>
                  <a:pt x="3795598" y="1901993"/>
                </a:lnTo>
                <a:lnTo>
                  <a:pt x="3807033" y="1901993"/>
                </a:lnTo>
                <a:lnTo>
                  <a:pt x="3818473" y="1901993"/>
                </a:lnTo>
                <a:lnTo>
                  <a:pt x="3829917" y="1901993"/>
                </a:lnTo>
                <a:lnTo>
                  <a:pt x="3841352" y="1901993"/>
                </a:lnTo>
                <a:lnTo>
                  <a:pt x="3852791" y="1901993"/>
                </a:lnTo>
                <a:lnTo>
                  <a:pt x="3864231" y="1901993"/>
                </a:lnTo>
                <a:lnTo>
                  <a:pt x="3875670" y="1901993"/>
                </a:lnTo>
                <a:lnTo>
                  <a:pt x="3887110" y="1901993"/>
                </a:lnTo>
                <a:lnTo>
                  <a:pt x="3898549" y="1901993"/>
                </a:lnTo>
                <a:lnTo>
                  <a:pt x="3909989" y="1901993"/>
                </a:lnTo>
                <a:lnTo>
                  <a:pt x="3921447" y="1901993"/>
                </a:lnTo>
                <a:lnTo>
                  <a:pt x="3932878" y="1901993"/>
                </a:lnTo>
                <a:lnTo>
                  <a:pt x="3944307" y="1901993"/>
                </a:lnTo>
                <a:lnTo>
                  <a:pt x="3955737" y="1901993"/>
                </a:lnTo>
                <a:lnTo>
                  <a:pt x="3967167" y="1901993"/>
                </a:lnTo>
                <a:lnTo>
                  <a:pt x="3978645" y="1901993"/>
                </a:lnTo>
                <a:lnTo>
                  <a:pt x="3990075" y="1901993"/>
                </a:lnTo>
                <a:lnTo>
                  <a:pt x="4001505" y="1901993"/>
                </a:lnTo>
                <a:lnTo>
                  <a:pt x="4012935" y="1901993"/>
                </a:lnTo>
                <a:lnTo>
                  <a:pt x="4024365" y="1901993"/>
                </a:lnTo>
                <a:lnTo>
                  <a:pt x="4035843" y="1901993"/>
                </a:lnTo>
                <a:lnTo>
                  <a:pt x="4047273" y="1901993"/>
                </a:lnTo>
                <a:lnTo>
                  <a:pt x="4058702" y="1901993"/>
                </a:lnTo>
                <a:lnTo>
                  <a:pt x="4070133" y="1901993"/>
                </a:lnTo>
                <a:lnTo>
                  <a:pt x="4081563" y="1901993"/>
                </a:lnTo>
                <a:lnTo>
                  <a:pt x="4093040" y="1901993"/>
                </a:lnTo>
                <a:lnTo>
                  <a:pt x="4104471" y="1901993"/>
                </a:lnTo>
                <a:lnTo>
                  <a:pt x="4115900" y="1901993"/>
                </a:lnTo>
                <a:lnTo>
                  <a:pt x="4127330" y="1901993"/>
                </a:lnTo>
                <a:lnTo>
                  <a:pt x="4138760" y="1901993"/>
                </a:lnTo>
                <a:lnTo>
                  <a:pt x="4150238" y="1901993"/>
                </a:lnTo>
                <a:lnTo>
                  <a:pt x="4161668" y="1901993"/>
                </a:lnTo>
                <a:lnTo>
                  <a:pt x="4173098" y="1901993"/>
                </a:lnTo>
                <a:lnTo>
                  <a:pt x="4184528" y="1901993"/>
                </a:lnTo>
                <a:lnTo>
                  <a:pt x="4195958" y="1901993"/>
                </a:lnTo>
                <a:lnTo>
                  <a:pt x="4207436" y="1901993"/>
                </a:lnTo>
                <a:lnTo>
                  <a:pt x="4218865" y="1901993"/>
                </a:lnTo>
                <a:lnTo>
                  <a:pt x="4230296" y="1901993"/>
                </a:lnTo>
                <a:lnTo>
                  <a:pt x="4241726" y="1901993"/>
                </a:lnTo>
                <a:lnTo>
                  <a:pt x="4253156" y="1901993"/>
                </a:lnTo>
                <a:lnTo>
                  <a:pt x="4264634" y="1901993"/>
                </a:lnTo>
                <a:lnTo>
                  <a:pt x="4276063" y="1901993"/>
                </a:lnTo>
                <a:lnTo>
                  <a:pt x="4287493" y="1901993"/>
                </a:lnTo>
                <a:lnTo>
                  <a:pt x="4298923" y="1901993"/>
                </a:lnTo>
                <a:lnTo>
                  <a:pt x="4310353" y="1901993"/>
                </a:lnTo>
                <a:lnTo>
                  <a:pt x="4321831" y="1901993"/>
                </a:lnTo>
                <a:lnTo>
                  <a:pt x="4333261" y="1901993"/>
                </a:lnTo>
                <a:lnTo>
                  <a:pt x="4344691" y="1901993"/>
                </a:lnTo>
                <a:lnTo>
                  <a:pt x="4356121" y="1901993"/>
                </a:lnTo>
                <a:lnTo>
                  <a:pt x="4367551" y="1901993"/>
                </a:lnTo>
                <a:lnTo>
                  <a:pt x="4379028" y="1901993"/>
                </a:lnTo>
                <a:lnTo>
                  <a:pt x="4390458" y="1901993"/>
                </a:lnTo>
                <a:lnTo>
                  <a:pt x="4401889" y="1901993"/>
                </a:lnTo>
                <a:lnTo>
                  <a:pt x="4413319" y="1901993"/>
                </a:lnTo>
                <a:lnTo>
                  <a:pt x="4424749" y="1901993"/>
                </a:lnTo>
                <a:lnTo>
                  <a:pt x="4436226" y="1901993"/>
                </a:lnTo>
                <a:lnTo>
                  <a:pt x="4447656" y="1901993"/>
                </a:lnTo>
                <a:lnTo>
                  <a:pt x="4459086" y="1901993"/>
                </a:lnTo>
                <a:lnTo>
                  <a:pt x="4470516" y="1901993"/>
                </a:lnTo>
                <a:lnTo>
                  <a:pt x="4481946" y="1901993"/>
                </a:lnTo>
                <a:lnTo>
                  <a:pt x="4493424" y="1901993"/>
                </a:lnTo>
                <a:lnTo>
                  <a:pt x="4504854" y="1901993"/>
                </a:lnTo>
                <a:lnTo>
                  <a:pt x="4516284" y="1901993"/>
                </a:lnTo>
                <a:lnTo>
                  <a:pt x="4527714" y="1901993"/>
                </a:lnTo>
                <a:lnTo>
                  <a:pt x="4539144" y="1901993"/>
                </a:lnTo>
                <a:lnTo>
                  <a:pt x="4550621" y="1901993"/>
                </a:lnTo>
                <a:lnTo>
                  <a:pt x="4562051" y="1901993"/>
                </a:lnTo>
                <a:lnTo>
                  <a:pt x="4573482" y="1901993"/>
                </a:lnTo>
                <a:lnTo>
                  <a:pt x="4584912" y="1901993"/>
                </a:lnTo>
                <a:lnTo>
                  <a:pt x="4596341" y="1901993"/>
                </a:lnTo>
                <a:lnTo>
                  <a:pt x="4607771" y="1901993"/>
                </a:lnTo>
                <a:lnTo>
                  <a:pt x="4619249" y="1901993"/>
                </a:lnTo>
                <a:lnTo>
                  <a:pt x="4630679" y="1901993"/>
                </a:lnTo>
                <a:lnTo>
                  <a:pt x="4642109" y="1901993"/>
                </a:lnTo>
                <a:lnTo>
                  <a:pt x="4653539" y="1901993"/>
                </a:lnTo>
                <a:lnTo>
                  <a:pt x="4664969" y="1901993"/>
                </a:lnTo>
                <a:lnTo>
                  <a:pt x="4676447" y="1901993"/>
                </a:lnTo>
                <a:lnTo>
                  <a:pt x="4687877" y="1901993"/>
                </a:lnTo>
                <a:lnTo>
                  <a:pt x="4699306" y="1901993"/>
                </a:lnTo>
                <a:lnTo>
                  <a:pt x="4710737" y="1901993"/>
                </a:lnTo>
                <a:lnTo>
                  <a:pt x="4722167" y="1901993"/>
                </a:lnTo>
                <a:lnTo>
                  <a:pt x="4733644" y="1901993"/>
                </a:lnTo>
                <a:lnTo>
                  <a:pt x="4745075" y="1901993"/>
                </a:lnTo>
                <a:lnTo>
                  <a:pt x="4756504" y="1901993"/>
                </a:lnTo>
                <a:lnTo>
                  <a:pt x="4767934" y="1901993"/>
                </a:lnTo>
                <a:lnTo>
                  <a:pt x="4779364" y="1901993"/>
                </a:lnTo>
                <a:lnTo>
                  <a:pt x="4790842" y="1901993"/>
                </a:lnTo>
                <a:lnTo>
                  <a:pt x="4802272" y="1901993"/>
                </a:lnTo>
                <a:lnTo>
                  <a:pt x="4813702" y="1901993"/>
                </a:lnTo>
                <a:lnTo>
                  <a:pt x="4825132" y="1901993"/>
                </a:lnTo>
                <a:lnTo>
                  <a:pt x="4836562" y="1901993"/>
                </a:lnTo>
                <a:lnTo>
                  <a:pt x="4848040" y="1901993"/>
                </a:lnTo>
                <a:lnTo>
                  <a:pt x="4859469" y="1901993"/>
                </a:lnTo>
                <a:lnTo>
                  <a:pt x="4870899" y="1901993"/>
                </a:lnTo>
                <a:lnTo>
                  <a:pt x="4882330" y="1901993"/>
                </a:lnTo>
                <a:lnTo>
                  <a:pt x="4893760" y="1901993"/>
                </a:lnTo>
                <a:lnTo>
                  <a:pt x="4905237" y="1901993"/>
                </a:lnTo>
                <a:lnTo>
                  <a:pt x="4916667" y="1901993"/>
                </a:lnTo>
                <a:lnTo>
                  <a:pt x="4928097" y="1901993"/>
                </a:lnTo>
                <a:lnTo>
                  <a:pt x="4939527" y="1901993"/>
                </a:lnTo>
                <a:lnTo>
                  <a:pt x="4950957" y="1901993"/>
                </a:lnTo>
                <a:lnTo>
                  <a:pt x="4962435" y="1901993"/>
                </a:lnTo>
                <a:lnTo>
                  <a:pt x="4973865" y="1901993"/>
                </a:lnTo>
                <a:lnTo>
                  <a:pt x="4985295" y="1901993"/>
                </a:lnTo>
                <a:lnTo>
                  <a:pt x="4996725" y="1901993"/>
                </a:lnTo>
                <a:lnTo>
                  <a:pt x="5008155" y="1901993"/>
                </a:lnTo>
                <a:lnTo>
                  <a:pt x="5019632" y="1901993"/>
                </a:lnTo>
                <a:lnTo>
                  <a:pt x="5031062" y="1901993"/>
                </a:lnTo>
                <a:lnTo>
                  <a:pt x="5042492" y="1901993"/>
                </a:lnTo>
                <a:lnTo>
                  <a:pt x="5053923" y="1901993"/>
                </a:lnTo>
                <a:lnTo>
                  <a:pt x="5065353" y="1901993"/>
                </a:lnTo>
                <a:lnTo>
                  <a:pt x="5076830" y="1901993"/>
                </a:lnTo>
                <a:lnTo>
                  <a:pt x="5088260" y="1901993"/>
                </a:lnTo>
                <a:lnTo>
                  <a:pt x="5099690" y="1901993"/>
                </a:lnTo>
                <a:lnTo>
                  <a:pt x="5111120" y="1901993"/>
                </a:lnTo>
                <a:lnTo>
                  <a:pt x="5122550" y="1901993"/>
                </a:lnTo>
                <a:lnTo>
                  <a:pt x="5134028" y="1901993"/>
                </a:lnTo>
                <a:lnTo>
                  <a:pt x="5145458" y="1901993"/>
                </a:lnTo>
                <a:lnTo>
                  <a:pt x="5156888" y="1901993"/>
                </a:lnTo>
                <a:lnTo>
                  <a:pt x="5168318" y="1901993"/>
                </a:lnTo>
                <a:lnTo>
                  <a:pt x="5179747" y="1901993"/>
                </a:lnTo>
                <a:lnTo>
                  <a:pt x="5191225" y="1901993"/>
                </a:lnTo>
                <a:lnTo>
                  <a:pt x="5202655" y="1901993"/>
                </a:lnTo>
                <a:lnTo>
                  <a:pt x="5214085" y="1901993"/>
                </a:lnTo>
                <a:lnTo>
                  <a:pt x="5225515" y="1901993"/>
                </a:lnTo>
                <a:lnTo>
                  <a:pt x="5236945" y="1901993"/>
                </a:lnTo>
                <a:lnTo>
                  <a:pt x="5248423" y="1901993"/>
                </a:lnTo>
                <a:lnTo>
                  <a:pt x="5259853" y="1901993"/>
                </a:lnTo>
                <a:lnTo>
                  <a:pt x="5271283" y="1901993"/>
                </a:lnTo>
                <a:lnTo>
                  <a:pt x="5282713" y="1901993"/>
                </a:lnTo>
                <a:lnTo>
                  <a:pt x="5294143" y="1901993"/>
                </a:lnTo>
                <a:lnTo>
                  <a:pt x="5305621" y="1901993"/>
                </a:lnTo>
                <a:lnTo>
                  <a:pt x="5317051" y="1901993"/>
                </a:lnTo>
                <a:lnTo>
                  <a:pt x="5328481" y="1901993"/>
                </a:lnTo>
                <a:lnTo>
                  <a:pt x="5339910" y="1901993"/>
                </a:lnTo>
                <a:lnTo>
                  <a:pt x="5351340" y="1901993"/>
                </a:lnTo>
                <a:lnTo>
                  <a:pt x="5362818" y="1901993"/>
                </a:lnTo>
                <a:lnTo>
                  <a:pt x="5374248" y="1901993"/>
                </a:lnTo>
                <a:lnTo>
                  <a:pt x="5385678" y="1901993"/>
                </a:lnTo>
                <a:lnTo>
                  <a:pt x="5397108" y="1901993"/>
                </a:lnTo>
                <a:lnTo>
                  <a:pt x="5408538" y="1901993"/>
                </a:lnTo>
                <a:lnTo>
                  <a:pt x="5420016" y="1901993"/>
                </a:lnTo>
                <a:lnTo>
                  <a:pt x="5431446" y="1901993"/>
                </a:lnTo>
                <a:lnTo>
                  <a:pt x="5442876" y="1901993"/>
                </a:lnTo>
                <a:lnTo>
                  <a:pt x="5454306" y="1901993"/>
                </a:lnTo>
                <a:lnTo>
                  <a:pt x="5465736" y="1901993"/>
                </a:lnTo>
                <a:lnTo>
                  <a:pt x="5477214" y="1901993"/>
                </a:lnTo>
                <a:lnTo>
                  <a:pt x="5488643" y="1901993"/>
                </a:lnTo>
                <a:lnTo>
                  <a:pt x="5500073" y="1901993"/>
                </a:lnTo>
                <a:lnTo>
                  <a:pt x="5511503" y="1901993"/>
                </a:lnTo>
                <a:lnTo>
                  <a:pt x="5522933" y="1901993"/>
                </a:lnTo>
                <a:lnTo>
                  <a:pt x="5534411" y="1901993"/>
                </a:lnTo>
                <a:lnTo>
                  <a:pt x="5545841" y="1901993"/>
                </a:lnTo>
                <a:lnTo>
                  <a:pt x="5557271" y="1901993"/>
                </a:lnTo>
                <a:lnTo>
                  <a:pt x="5568701" y="1901993"/>
                </a:lnTo>
                <a:lnTo>
                  <a:pt x="5580131" y="1901993"/>
                </a:lnTo>
                <a:lnTo>
                  <a:pt x="5591609" y="1901993"/>
                </a:lnTo>
                <a:lnTo>
                  <a:pt x="5603038" y="1901993"/>
                </a:lnTo>
                <a:lnTo>
                  <a:pt x="5614469" y="1901993"/>
                </a:lnTo>
                <a:lnTo>
                  <a:pt x="5625899" y="1901993"/>
                </a:lnTo>
                <a:lnTo>
                  <a:pt x="5637329" y="1901993"/>
                </a:lnTo>
                <a:lnTo>
                  <a:pt x="5648759" y="1901993"/>
                </a:lnTo>
                <a:lnTo>
                  <a:pt x="5660236" y="1901993"/>
                </a:lnTo>
                <a:lnTo>
                  <a:pt x="5671666" y="1901993"/>
                </a:lnTo>
                <a:lnTo>
                  <a:pt x="5683096" y="1901993"/>
                </a:lnTo>
                <a:lnTo>
                  <a:pt x="5694526" y="1901993"/>
                </a:lnTo>
                <a:lnTo>
                  <a:pt x="5705956" y="1901993"/>
                </a:lnTo>
                <a:lnTo>
                  <a:pt x="5717434" y="1901993"/>
                </a:lnTo>
                <a:lnTo>
                  <a:pt x="5728864" y="1901993"/>
                </a:lnTo>
                <a:lnTo>
                  <a:pt x="5740294" y="1901993"/>
                </a:lnTo>
                <a:lnTo>
                  <a:pt x="5751724" y="1901993"/>
                </a:lnTo>
                <a:lnTo>
                  <a:pt x="5763154" y="1901993"/>
                </a:lnTo>
                <a:lnTo>
                  <a:pt x="5774631" y="1901993"/>
                </a:lnTo>
                <a:lnTo>
                  <a:pt x="5786062" y="1901993"/>
                </a:lnTo>
                <a:lnTo>
                  <a:pt x="5797492" y="1901993"/>
                </a:lnTo>
                <a:lnTo>
                  <a:pt x="5808921" y="1901993"/>
                </a:lnTo>
                <a:lnTo>
                  <a:pt x="5820351" y="1901993"/>
                </a:lnTo>
                <a:lnTo>
                  <a:pt x="5831829" y="1901993"/>
                </a:lnTo>
                <a:lnTo>
                  <a:pt x="5843259" y="1901993"/>
                </a:lnTo>
                <a:lnTo>
                  <a:pt x="5854689" y="1901993"/>
                </a:lnTo>
                <a:lnTo>
                  <a:pt x="5866119" y="1901993"/>
                </a:lnTo>
                <a:lnTo>
                  <a:pt x="5877549" y="1901993"/>
                </a:lnTo>
                <a:lnTo>
                  <a:pt x="5889027" y="1901993"/>
                </a:lnTo>
                <a:lnTo>
                  <a:pt x="5900457" y="1901993"/>
                </a:lnTo>
                <a:lnTo>
                  <a:pt x="5911887" y="1901993"/>
                </a:lnTo>
                <a:lnTo>
                  <a:pt x="5923317" y="1901993"/>
                </a:lnTo>
                <a:lnTo>
                  <a:pt x="5934747" y="1901993"/>
                </a:lnTo>
                <a:lnTo>
                  <a:pt x="5946225" y="1901993"/>
                </a:lnTo>
                <a:lnTo>
                  <a:pt x="5957655" y="1901993"/>
                </a:lnTo>
                <a:lnTo>
                  <a:pt x="5969084" y="1901993"/>
                </a:lnTo>
                <a:lnTo>
                  <a:pt x="5980514" y="1901993"/>
                </a:lnTo>
                <a:lnTo>
                  <a:pt x="5991944" y="1901993"/>
                </a:lnTo>
                <a:lnTo>
                  <a:pt x="6003422" y="1901993"/>
                </a:lnTo>
                <a:lnTo>
                  <a:pt x="6014852" y="1901993"/>
                </a:lnTo>
                <a:lnTo>
                  <a:pt x="6026282" y="1901993"/>
                </a:lnTo>
                <a:lnTo>
                  <a:pt x="6037712" y="1901993"/>
                </a:lnTo>
                <a:lnTo>
                  <a:pt x="6049142" y="1901993"/>
                </a:lnTo>
                <a:lnTo>
                  <a:pt x="6060620" y="1901993"/>
                </a:lnTo>
                <a:lnTo>
                  <a:pt x="6072049" y="1901993"/>
                </a:lnTo>
                <a:lnTo>
                  <a:pt x="6083480" y="1901993"/>
                </a:lnTo>
                <a:lnTo>
                  <a:pt x="6094910" y="1901993"/>
                </a:lnTo>
                <a:lnTo>
                  <a:pt x="6106340" y="1901993"/>
                </a:lnTo>
                <a:lnTo>
                  <a:pt x="6117818" y="1901993"/>
                </a:lnTo>
                <a:lnTo>
                  <a:pt x="6129247" y="1901993"/>
                </a:lnTo>
                <a:lnTo>
                  <a:pt x="6140677" y="1901993"/>
                </a:lnTo>
                <a:lnTo>
                  <a:pt x="6152107" y="1901993"/>
                </a:lnTo>
                <a:lnTo>
                  <a:pt x="6163537" y="1901993"/>
                </a:lnTo>
                <a:lnTo>
                  <a:pt x="6175015" y="1901993"/>
                </a:lnTo>
                <a:lnTo>
                  <a:pt x="6186445" y="1901993"/>
                </a:lnTo>
                <a:lnTo>
                  <a:pt x="6197875" y="1901993"/>
                </a:lnTo>
                <a:lnTo>
                  <a:pt x="6209305" y="1901993"/>
                </a:lnTo>
                <a:lnTo>
                  <a:pt x="6220735" y="1901993"/>
                </a:lnTo>
                <a:lnTo>
                  <a:pt x="6232212" y="1901993"/>
                </a:lnTo>
                <a:lnTo>
                  <a:pt x="6243642" y="1901993"/>
                </a:lnTo>
                <a:lnTo>
                  <a:pt x="6255073" y="1901993"/>
                </a:lnTo>
                <a:lnTo>
                  <a:pt x="6266503" y="1901993"/>
                </a:lnTo>
                <a:lnTo>
                  <a:pt x="6277933" y="1901993"/>
                </a:lnTo>
                <a:lnTo>
                  <a:pt x="6289410" y="1901993"/>
                </a:lnTo>
                <a:lnTo>
                  <a:pt x="6300840" y="1901993"/>
                </a:lnTo>
                <a:lnTo>
                  <a:pt x="6312270" y="1901993"/>
                </a:lnTo>
                <a:lnTo>
                  <a:pt x="6323700" y="1901993"/>
                </a:lnTo>
                <a:lnTo>
                  <a:pt x="6335130" y="1901993"/>
                </a:lnTo>
                <a:lnTo>
                  <a:pt x="6346608" y="1901993"/>
                </a:lnTo>
                <a:lnTo>
                  <a:pt x="6358038" y="1901993"/>
                </a:lnTo>
                <a:lnTo>
                  <a:pt x="6369468" y="1901993"/>
                </a:lnTo>
                <a:lnTo>
                  <a:pt x="6380898" y="1901993"/>
                </a:lnTo>
                <a:lnTo>
                  <a:pt x="6392328" y="1901993"/>
                </a:lnTo>
                <a:lnTo>
                  <a:pt x="6403805" y="1901993"/>
                </a:lnTo>
                <a:lnTo>
                  <a:pt x="6415235" y="1901993"/>
                </a:lnTo>
                <a:lnTo>
                  <a:pt x="6426666" y="1901993"/>
                </a:lnTo>
                <a:lnTo>
                  <a:pt x="6438096" y="1901993"/>
                </a:lnTo>
                <a:lnTo>
                  <a:pt x="6449525" y="1901993"/>
                </a:lnTo>
                <a:lnTo>
                  <a:pt x="6461003" y="1901993"/>
                </a:lnTo>
                <a:lnTo>
                  <a:pt x="6472433" y="1901993"/>
                </a:lnTo>
                <a:lnTo>
                  <a:pt x="6483863" y="1901993"/>
                </a:lnTo>
                <a:lnTo>
                  <a:pt x="6495293" y="1901993"/>
                </a:lnTo>
                <a:lnTo>
                  <a:pt x="6506723" y="1901993"/>
                </a:lnTo>
                <a:lnTo>
                  <a:pt x="6518201" y="1901993"/>
                </a:lnTo>
                <a:lnTo>
                  <a:pt x="6529631" y="1901993"/>
                </a:lnTo>
                <a:lnTo>
                  <a:pt x="6541061" y="1901993"/>
                </a:lnTo>
                <a:lnTo>
                  <a:pt x="6552490" y="1901993"/>
                </a:lnTo>
                <a:lnTo>
                  <a:pt x="6563921" y="1901993"/>
                </a:lnTo>
                <a:lnTo>
                  <a:pt x="6575398" y="1901993"/>
                </a:lnTo>
                <a:lnTo>
                  <a:pt x="6586828" y="1901993"/>
                </a:lnTo>
                <a:lnTo>
                  <a:pt x="6598259" y="1901993"/>
                </a:lnTo>
                <a:lnTo>
                  <a:pt x="6609688" y="1901993"/>
                </a:lnTo>
                <a:lnTo>
                  <a:pt x="6621118" y="1901993"/>
                </a:lnTo>
                <a:lnTo>
                  <a:pt x="6632596" y="1901993"/>
                </a:lnTo>
                <a:lnTo>
                  <a:pt x="6644026" y="1901993"/>
                </a:lnTo>
                <a:lnTo>
                  <a:pt x="6655456" y="1901993"/>
                </a:lnTo>
                <a:lnTo>
                  <a:pt x="6666886" y="1901993"/>
                </a:lnTo>
                <a:lnTo>
                  <a:pt x="6678316" y="1901993"/>
                </a:lnTo>
                <a:lnTo>
                  <a:pt x="6689794" y="1901993"/>
                </a:lnTo>
                <a:lnTo>
                  <a:pt x="6701224" y="1901993"/>
                </a:lnTo>
                <a:lnTo>
                  <a:pt x="6712653" y="1901993"/>
                </a:lnTo>
                <a:lnTo>
                  <a:pt x="6724083" y="1901993"/>
                </a:lnTo>
                <a:lnTo>
                  <a:pt x="6735514" y="1901993"/>
                </a:lnTo>
                <a:lnTo>
                  <a:pt x="6746944" y="1901993"/>
                </a:lnTo>
                <a:lnTo>
                  <a:pt x="6758421" y="1901993"/>
                </a:lnTo>
                <a:lnTo>
                  <a:pt x="6769851" y="1901993"/>
                </a:lnTo>
                <a:lnTo>
                  <a:pt x="6781281" y="1901993"/>
                </a:lnTo>
                <a:lnTo>
                  <a:pt x="6792711" y="1901993"/>
                </a:lnTo>
                <a:lnTo>
                  <a:pt x="6804141" y="1901993"/>
                </a:lnTo>
                <a:lnTo>
                  <a:pt x="6815619" y="1901993"/>
                </a:lnTo>
                <a:lnTo>
                  <a:pt x="6827049" y="1901993"/>
                </a:lnTo>
                <a:lnTo>
                  <a:pt x="6838479" y="1901993"/>
                </a:lnTo>
                <a:lnTo>
                  <a:pt x="6849909" y="1901993"/>
                </a:lnTo>
                <a:lnTo>
                  <a:pt x="6861339" y="1901993"/>
                </a:lnTo>
                <a:lnTo>
                  <a:pt x="6872816" y="1901993"/>
                </a:lnTo>
                <a:lnTo>
                  <a:pt x="6884246" y="1901993"/>
                </a:lnTo>
                <a:lnTo>
                  <a:pt x="6895676" y="1901993"/>
                </a:lnTo>
                <a:lnTo>
                  <a:pt x="6907107" y="1901993"/>
                </a:lnTo>
                <a:lnTo>
                  <a:pt x="6918537" y="1901993"/>
                </a:lnTo>
                <a:lnTo>
                  <a:pt x="6930014" y="1901993"/>
                </a:lnTo>
                <a:lnTo>
                  <a:pt x="6941444" y="1901993"/>
                </a:lnTo>
                <a:lnTo>
                  <a:pt x="6952874" y="1901993"/>
                </a:lnTo>
                <a:lnTo>
                  <a:pt x="6964304" y="1901993"/>
                </a:lnTo>
                <a:lnTo>
                  <a:pt x="6975734" y="1901993"/>
                </a:lnTo>
                <a:lnTo>
                  <a:pt x="6987212" y="1901993"/>
                </a:lnTo>
                <a:lnTo>
                  <a:pt x="6998642" y="1901993"/>
                </a:lnTo>
                <a:lnTo>
                  <a:pt x="7010072" y="1901993"/>
                </a:lnTo>
                <a:lnTo>
                  <a:pt x="7021502" y="1901993"/>
                </a:lnTo>
                <a:lnTo>
                  <a:pt x="7032931" y="1901993"/>
                </a:lnTo>
                <a:lnTo>
                  <a:pt x="7044409" y="1901993"/>
                </a:lnTo>
                <a:lnTo>
                  <a:pt x="7055839" y="1901993"/>
                </a:lnTo>
                <a:lnTo>
                  <a:pt x="7067269" y="1901993"/>
                </a:lnTo>
                <a:lnTo>
                  <a:pt x="7078700" y="1901993"/>
                </a:lnTo>
                <a:lnTo>
                  <a:pt x="7090129" y="1901993"/>
                </a:lnTo>
                <a:lnTo>
                  <a:pt x="7101607" y="1901993"/>
                </a:lnTo>
                <a:lnTo>
                  <a:pt x="7113037" y="1901993"/>
                </a:lnTo>
                <a:lnTo>
                  <a:pt x="7124467" y="1901993"/>
                </a:lnTo>
                <a:lnTo>
                  <a:pt x="7135897" y="1901993"/>
                </a:lnTo>
                <a:lnTo>
                  <a:pt x="7147327" y="1901993"/>
                </a:lnTo>
                <a:lnTo>
                  <a:pt x="7158805" y="1901993"/>
                </a:lnTo>
                <a:lnTo>
                  <a:pt x="7170235" y="1901993"/>
                </a:lnTo>
                <a:lnTo>
                  <a:pt x="7181665" y="1901993"/>
                </a:lnTo>
                <a:lnTo>
                  <a:pt x="7193094" y="1901993"/>
                </a:lnTo>
                <a:lnTo>
                  <a:pt x="7204524" y="1901993"/>
                </a:lnTo>
                <a:lnTo>
                  <a:pt x="7216002" y="1901993"/>
                </a:lnTo>
                <a:lnTo>
                  <a:pt x="7227432" y="1901993"/>
                </a:lnTo>
                <a:lnTo>
                  <a:pt x="7238862" y="1648094"/>
                </a:lnTo>
                <a:lnTo>
                  <a:pt x="7250292" y="238876"/>
                </a:lnTo>
                <a:lnTo>
                  <a:pt x="7261722" y="649022"/>
                </a:lnTo>
                <a:lnTo>
                  <a:pt x="7273200" y="670053"/>
                </a:lnTo>
                <a:lnTo>
                  <a:pt x="7284630" y="474747"/>
                </a:lnTo>
                <a:lnTo>
                  <a:pt x="7296060" y="649022"/>
                </a:lnTo>
                <a:lnTo>
                  <a:pt x="7307490" y="743672"/>
                </a:lnTo>
                <a:lnTo>
                  <a:pt x="7318920" y="480758"/>
                </a:lnTo>
                <a:lnTo>
                  <a:pt x="7330398" y="0"/>
                </a:lnTo>
                <a:lnTo>
                  <a:pt x="7341828" y="30047"/>
                </a:lnTo>
                <a:lnTo>
                  <a:pt x="7353257" y="374087"/>
                </a:lnTo>
                <a:lnTo>
                  <a:pt x="7364687" y="784234"/>
                </a:lnTo>
                <a:lnTo>
                  <a:pt x="7376117" y="650522"/>
                </a:lnTo>
                <a:lnTo>
                  <a:pt x="7387595" y="510804"/>
                </a:lnTo>
                <a:lnTo>
                  <a:pt x="7399025" y="1194380"/>
                </a:lnTo>
                <a:lnTo>
                  <a:pt x="7410455" y="1846405"/>
                </a:lnTo>
                <a:lnTo>
                  <a:pt x="7421885" y="1883966"/>
                </a:lnTo>
                <a:lnTo>
                  <a:pt x="7433315" y="1901993"/>
                </a:lnTo>
                <a:lnTo>
                  <a:pt x="7444793" y="1900492"/>
                </a:lnTo>
                <a:lnTo>
                  <a:pt x="7456222" y="1901993"/>
                </a:lnTo>
                <a:lnTo>
                  <a:pt x="7467653" y="1901993"/>
                </a:lnTo>
                <a:lnTo>
                  <a:pt x="7479083" y="1901993"/>
                </a:lnTo>
                <a:lnTo>
                  <a:pt x="7490513" y="1901993"/>
                </a:lnTo>
                <a:lnTo>
                  <a:pt x="7501990" y="1901993"/>
                </a:lnTo>
                <a:lnTo>
                  <a:pt x="7513420" y="1901993"/>
                </a:lnTo>
                <a:lnTo>
                  <a:pt x="7524850" y="1901993"/>
                </a:lnTo>
                <a:lnTo>
                  <a:pt x="7536280" y="1900492"/>
                </a:lnTo>
                <a:lnTo>
                  <a:pt x="7547710" y="1901993"/>
                </a:lnTo>
                <a:lnTo>
                  <a:pt x="7559188" y="1901993"/>
                </a:lnTo>
                <a:lnTo>
                  <a:pt x="7570618" y="1901993"/>
                </a:lnTo>
                <a:lnTo>
                  <a:pt x="7582048" y="1901993"/>
                </a:lnTo>
                <a:lnTo>
                  <a:pt x="7593478" y="1901993"/>
                </a:lnTo>
                <a:lnTo>
                  <a:pt x="7604908" y="1901993"/>
                </a:lnTo>
                <a:lnTo>
                  <a:pt x="7616385" y="1901993"/>
                </a:lnTo>
                <a:lnTo>
                  <a:pt x="7627815" y="1901993"/>
                </a:lnTo>
                <a:lnTo>
                  <a:pt x="7639246" y="1901993"/>
                </a:lnTo>
                <a:lnTo>
                  <a:pt x="7650676" y="1901993"/>
                </a:lnTo>
                <a:lnTo>
                  <a:pt x="7662106" y="1901993"/>
                </a:lnTo>
                <a:lnTo>
                  <a:pt x="7673583" y="1901993"/>
                </a:lnTo>
                <a:lnTo>
                  <a:pt x="7685013" y="1901993"/>
                </a:lnTo>
                <a:lnTo>
                  <a:pt x="7696443" y="1901993"/>
                </a:lnTo>
                <a:lnTo>
                  <a:pt x="7707873" y="1901993"/>
                </a:lnTo>
                <a:lnTo>
                  <a:pt x="7719303" y="1901993"/>
                </a:lnTo>
                <a:lnTo>
                  <a:pt x="7730733" y="1901993"/>
                </a:lnTo>
                <a:lnTo>
                  <a:pt x="7742211" y="1901993"/>
                </a:lnTo>
                <a:lnTo>
                  <a:pt x="7753641" y="1901993"/>
                </a:lnTo>
                <a:lnTo>
                  <a:pt x="7765071" y="1901993"/>
                </a:lnTo>
                <a:lnTo>
                  <a:pt x="7776501" y="1901993"/>
                </a:lnTo>
                <a:lnTo>
                  <a:pt x="7787931" y="1901993"/>
                </a:lnTo>
                <a:lnTo>
                  <a:pt x="7799408" y="1901993"/>
                </a:lnTo>
                <a:lnTo>
                  <a:pt x="7810839" y="1901993"/>
                </a:lnTo>
                <a:lnTo>
                  <a:pt x="7822268" y="1901993"/>
                </a:lnTo>
                <a:lnTo>
                  <a:pt x="7833698" y="1901993"/>
                </a:lnTo>
                <a:lnTo>
                  <a:pt x="7845128" y="1901993"/>
                </a:lnTo>
                <a:lnTo>
                  <a:pt x="7856606" y="1901993"/>
                </a:lnTo>
                <a:lnTo>
                  <a:pt x="7868036" y="1901993"/>
                </a:lnTo>
                <a:lnTo>
                  <a:pt x="7879466" y="1901993"/>
                </a:lnTo>
                <a:lnTo>
                  <a:pt x="7890896" y="1901993"/>
                </a:lnTo>
                <a:lnTo>
                  <a:pt x="7902326" y="1901993"/>
                </a:lnTo>
                <a:lnTo>
                  <a:pt x="7913804" y="1901993"/>
                </a:lnTo>
                <a:lnTo>
                  <a:pt x="7925234" y="1901993"/>
                </a:lnTo>
                <a:lnTo>
                  <a:pt x="7936663" y="1901993"/>
                </a:lnTo>
                <a:lnTo>
                  <a:pt x="7948094" y="1901993"/>
                </a:lnTo>
                <a:lnTo>
                  <a:pt x="7959524" y="1901993"/>
                </a:lnTo>
                <a:lnTo>
                  <a:pt x="7971001" y="1901993"/>
                </a:lnTo>
                <a:lnTo>
                  <a:pt x="7982431" y="1901993"/>
                </a:lnTo>
                <a:lnTo>
                  <a:pt x="7993861" y="1901993"/>
                </a:lnTo>
                <a:lnTo>
                  <a:pt x="8005291" y="1901993"/>
                </a:lnTo>
                <a:lnTo>
                  <a:pt x="8016721" y="1901993"/>
                </a:lnTo>
                <a:lnTo>
                  <a:pt x="8028199" y="1901993"/>
                </a:lnTo>
                <a:lnTo>
                  <a:pt x="8039629" y="1901993"/>
                </a:lnTo>
                <a:lnTo>
                  <a:pt x="8051059" y="1901993"/>
                </a:lnTo>
                <a:lnTo>
                  <a:pt x="8062489" y="1901993"/>
                </a:lnTo>
                <a:lnTo>
                  <a:pt x="8073919" y="1901993"/>
                </a:lnTo>
                <a:lnTo>
                  <a:pt x="8085396" y="1901993"/>
                </a:lnTo>
                <a:lnTo>
                  <a:pt x="8096826" y="1901993"/>
                </a:lnTo>
                <a:lnTo>
                  <a:pt x="8108256" y="1901993"/>
                </a:lnTo>
                <a:lnTo>
                  <a:pt x="8119687" y="1901993"/>
                </a:lnTo>
                <a:lnTo>
                  <a:pt x="8131117" y="1901993"/>
                </a:lnTo>
                <a:lnTo>
                  <a:pt x="8142594" y="1901993"/>
                </a:lnTo>
                <a:lnTo>
                  <a:pt x="8154024" y="1901993"/>
                </a:lnTo>
                <a:lnTo>
                  <a:pt x="8165454" y="1901993"/>
                </a:lnTo>
                <a:lnTo>
                  <a:pt x="8176884" y="1901993"/>
                </a:lnTo>
                <a:lnTo>
                  <a:pt x="8188314" y="1901993"/>
                </a:lnTo>
                <a:lnTo>
                  <a:pt x="8199792" y="1901993"/>
                </a:lnTo>
                <a:lnTo>
                  <a:pt x="8211222" y="1901993"/>
                </a:lnTo>
                <a:lnTo>
                  <a:pt x="8222652" y="1901993"/>
                </a:lnTo>
                <a:lnTo>
                  <a:pt x="8234082" y="1901993"/>
                </a:lnTo>
                <a:lnTo>
                  <a:pt x="8245512" y="1901993"/>
                </a:lnTo>
                <a:lnTo>
                  <a:pt x="8256989" y="1901993"/>
                </a:lnTo>
                <a:lnTo>
                  <a:pt x="8268419" y="1901993"/>
                </a:lnTo>
                <a:lnTo>
                  <a:pt x="8279850" y="1901993"/>
                </a:lnTo>
                <a:lnTo>
                  <a:pt x="8291280" y="1901993"/>
                </a:lnTo>
                <a:lnTo>
                  <a:pt x="8302709" y="1901993"/>
                </a:lnTo>
                <a:lnTo>
                  <a:pt x="8314187" y="1901993"/>
                </a:lnTo>
                <a:lnTo>
                  <a:pt x="8325617" y="1901993"/>
                </a:lnTo>
                <a:lnTo>
                  <a:pt x="8337047" y="1901993"/>
                </a:lnTo>
                <a:lnTo>
                  <a:pt x="8348477" y="1901993"/>
                </a:lnTo>
                <a:lnTo>
                  <a:pt x="8359907" y="1901993"/>
                </a:lnTo>
                <a:lnTo>
                  <a:pt x="8371385" y="1901993"/>
                </a:lnTo>
                <a:lnTo>
                  <a:pt x="8382815" y="1901993"/>
                </a:lnTo>
                <a:lnTo>
                  <a:pt x="8394245" y="1901993"/>
                </a:lnTo>
                <a:lnTo>
                  <a:pt x="8405674" y="1901993"/>
                </a:lnTo>
                <a:lnTo>
                  <a:pt x="8417104" y="1901993"/>
                </a:lnTo>
                <a:lnTo>
                  <a:pt x="8428582" y="1901993"/>
                </a:lnTo>
                <a:lnTo>
                  <a:pt x="8440012" y="1901993"/>
                </a:lnTo>
                <a:lnTo>
                  <a:pt x="8451442" y="1901993"/>
                </a:lnTo>
                <a:lnTo>
                  <a:pt x="8462872" y="1901993"/>
                </a:lnTo>
                <a:lnTo>
                  <a:pt x="8474302" y="1901993"/>
                </a:lnTo>
                <a:lnTo>
                  <a:pt x="8485780" y="1901993"/>
                </a:lnTo>
                <a:lnTo>
                  <a:pt x="8497210" y="1901993"/>
                </a:lnTo>
                <a:lnTo>
                  <a:pt x="8508640" y="1901993"/>
                </a:lnTo>
                <a:lnTo>
                  <a:pt x="8520069" y="1901993"/>
                </a:lnTo>
                <a:lnTo>
                  <a:pt x="8531500" y="1901993"/>
                </a:lnTo>
                <a:lnTo>
                  <a:pt x="8542977" y="1901993"/>
                </a:lnTo>
                <a:lnTo>
                  <a:pt x="8554407" y="1901993"/>
                </a:lnTo>
                <a:lnTo>
                  <a:pt x="8565837" y="1901993"/>
                </a:lnTo>
                <a:lnTo>
                  <a:pt x="8577267" y="1901993"/>
                </a:lnTo>
                <a:lnTo>
                  <a:pt x="8588697" y="1901993"/>
                </a:lnTo>
                <a:lnTo>
                  <a:pt x="8600175" y="1901993"/>
                </a:lnTo>
                <a:lnTo>
                  <a:pt x="8611605" y="1901993"/>
                </a:lnTo>
                <a:lnTo>
                  <a:pt x="8623035" y="1901993"/>
                </a:lnTo>
                <a:lnTo>
                  <a:pt x="8634465" y="1901993"/>
                </a:lnTo>
                <a:lnTo>
                  <a:pt x="8645895" y="1901993"/>
                </a:lnTo>
                <a:lnTo>
                  <a:pt x="8657373" y="1901993"/>
                </a:lnTo>
                <a:lnTo>
                  <a:pt x="8668802" y="1901993"/>
                </a:lnTo>
                <a:lnTo>
                  <a:pt x="8680232" y="1901993"/>
                </a:lnTo>
                <a:lnTo>
                  <a:pt x="8691662" y="1901993"/>
                </a:lnTo>
                <a:lnTo>
                  <a:pt x="8703093" y="1901993"/>
                </a:lnTo>
                <a:lnTo>
                  <a:pt x="8714570" y="1901993"/>
                </a:lnTo>
                <a:lnTo>
                  <a:pt x="8726000" y="1901993"/>
                </a:lnTo>
                <a:lnTo>
                  <a:pt x="8737430" y="1901993"/>
                </a:lnTo>
                <a:lnTo>
                  <a:pt x="8748860" y="1901993"/>
                </a:lnTo>
                <a:lnTo>
                  <a:pt x="8760290" y="1901993"/>
                </a:lnTo>
                <a:lnTo>
                  <a:pt x="8771768" y="1901993"/>
                </a:lnTo>
                <a:lnTo>
                  <a:pt x="8783198" y="1901993"/>
                </a:lnTo>
                <a:lnTo>
                  <a:pt x="8794628" y="1901993"/>
                </a:lnTo>
                <a:lnTo>
                  <a:pt x="8806058" y="1901993"/>
                </a:lnTo>
                <a:lnTo>
                  <a:pt x="8817488" y="1901993"/>
                </a:lnTo>
                <a:lnTo>
                  <a:pt x="8828918" y="1901993"/>
                </a:lnTo>
                <a:lnTo>
                  <a:pt x="8840395" y="1901993"/>
                </a:lnTo>
                <a:lnTo>
                  <a:pt x="8851825" y="1901993"/>
                </a:lnTo>
                <a:lnTo>
                  <a:pt x="8863256" y="1901993"/>
                </a:lnTo>
                <a:lnTo>
                  <a:pt x="8874686" y="1901993"/>
                </a:lnTo>
                <a:lnTo>
                  <a:pt x="8886115" y="1901993"/>
                </a:lnTo>
                <a:lnTo>
                  <a:pt x="8897593" y="1901993"/>
                </a:lnTo>
                <a:lnTo>
                  <a:pt x="8909022" y="1901993"/>
                </a:lnTo>
                <a:lnTo>
                  <a:pt x="8920453" y="1901993"/>
                </a:lnTo>
                <a:lnTo>
                  <a:pt x="8931883" y="1901993"/>
                </a:lnTo>
                <a:lnTo>
                  <a:pt x="8943313" y="1901993"/>
                </a:lnTo>
                <a:lnTo>
                  <a:pt x="8954791" y="1901993"/>
                </a:lnTo>
                <a:lnTo>
                  <a:pt x="8966220" y="1901993"/>
                </a:lnTo>
                <a:lnTo>
                  <a:pt x="8977651" y="1901993"/>
                </a:lnTo>
                <a:lnTo>
                  <a:pt x="8989080" y="1901993"/>
                </a:lnTo>
                <a:lnTo>
                  <a:pt x="9000511" y="1901993"/>
                </a:lnTo>
                <a:lnTo>
                  <a:pt x="9011988" y="1901993"/>
                </a:lnTo>
                <a:lnTo>
                  <a:pt x="9023418" y="1901993"/>
                </a:lnTo>
                <a:lnTo>
                  <a:pt x="9034849" y="1901993"/>
                </a:lnTo>
                <a:lnTo>
                  <a:pt x="9046278" y="1901993"/>
                </a:lnTo>
                <a:lnTo>
                  <a:pt x="9057709" y="1901993"/>
                </a:lnTo>
                <a:lnTo>
                  <a:pt x="9069186" y="1901993"/>
                </a:lnTo>
                <a:lnTo>
                  <a:pt x="9080615" y="1901993"/>
                </a:lnTo>
                <a:lnTo>
                  <a:pt x="9092046" y="1901993"/>
                </a:lnTo>
                <a:lnTo>
                  <a:pt x="9103476" y="1901993"/>
                </a:lnTo>
                <a:lnTo>
                  <a:pt x="9114906" y="1901993"/>
                </a:lnTo>
                <a:lnTo>
                  <a:pt x="9126384" y="1901993"/>
                </a:lnTo>
                <a:lnTo>
                  <a:pt x="9137813" y="1901993"/>
                </a:lnTo>
                <a:lnTo>
                  <a:pt x="9149244" y="1901993"/>
                </a:lnTo>
                <a:lnTo>
                  <a:pt x="9160673" y="1901993"/>
                </a:lnTo>
                <a:lnTo>
                  <a:pt x="9172104" y="1901993"/>
                </a:lnTo>
                <a:lnTo>
                  <a:pt x="9183581" y="1901993"/>
                </a:lnTo>
                <a:lnTo>
                  <a:pt x="9195011" y="1901993"/>
                </a:lnTo>
                <a:lnTo>
                  <a:pt x="9206442" y="1901993"/>
                </a:lnTo>
                <a:lnTo>
                  <a:pt x="9217871" y="1901993"/>
                </a:lnTo>
                <a:lnTo>
                  <a:pt x="9229301" y="1901993"/>
                </a:lnTo>
                <a:lnTo>
                  <a:pt x="9240779" y="1901993"/>
                </a:lnTo>
                <a:lnTo>
                  <a:pt x="9252209" y="1901993"/>
                </a:lnTo>
                <a:lnTo>
                  <a:pt x="9263639" y="1901993"/>
                </a:lnTo>
                <a:lnTo>
                  <a:pt x="9275069" y="1901993"/>
                </a:lnTo>
                <a:lnTo>
                  <a:pt x="9286498" y="1901993"/>
                </a:lnTo>
                <a:lnTo>
                  <a:pt x="9297977" y="1901993"/>
                </a:lnTo>
                <a:lnTo>
                  <a:pt x="9309406" y="1901993"/>
                </a:lnTo>
                <a:lnTo>
                  <a:pt x="9320837" y="1901993"/>
                </a:lnTo>
                <a:lnTo>
                  <a:pt x="9332266" y="1901993"/>
                </a:lnTo>
                <a:lnTo>
                  <a:pt x="9343696" y="1901993"/>
                </a:lnTo>
                <a:lnTo>
                  <a:pt x="9355174" y="1901993"/>
                </a:lnTo>
                <a:lnTo>
                  <a:pt x="9366604" y="1901993"/>
                </a:lnTo>
                <a:lnTo>
                  <a:pt x="9378035" y="1901993"/>
                </a:lnTo>
                <a:lnTo>
                  <a:pt x="9389464" y="1901993"/>
                </a:lnTo>
                <a:lnTo>
                  <a:pt x="9400894" y="1901993"/>
                </a:lnTo>
                <a:lnTo>
                  <a:pt x="9412372" y="1901993"/>
                </a:lnTo>
                <a:lnTo>
                  <a:pt x="9423802" y="1901993"/>
                </a:lnTo>
                <a:lnTo>
                  <a:pt x="9435232" y="1901993"/>
                </a:lnTo>
                <a:lnTo>
                  <a:pt x="9446662" y="1901993"/>
                </a:lnTo>
                <a:lnTo>
                  <a:pt x="9458091" y="1901993"/>
                </a:lnTo>
                <a:lnTo>
                  <a:pt x="9469570" y="1901993"/>
                </a:lnTo>
                <a:lnTo>
                  <a:pt x="9480999" y="1901993"/>
                </a:lnTo>
                <a:lnTo>
                  <a:pt x="9492429" y="1901993"/>
                </a:lnTo>
                <a:lnTo>
                  <a:pt x="9503859" y="1901993"/>
                </a:lnTo>
                <a:lnTo>
                  <a:pt x="9515289" y="1901993"/>
                </a:lnTo>
                <a:lnTo>
                  <a:pt x="9526767" y="1901993"/>
                </a:lnTo>
                <a:lnTo>
                  <a:pt x="9538197" y="1901993"/>
                </a:lnTo>
                <a:lnTo>
                  <a:pt x="9549626" y="1901993"/>
                </a:lnTo>
                <a:lnTo>
                  <a:pt x="9561057" y="1901993"/>
                </a:lnTo>
                <a:lnTo>
                  <a:pt x="9572487" y="1901993"/>
                </a:lnTo>
                <a:lnTo>
                  <a:pt x="9583965" y="1901993"/>
                </a:lnTo>
                <a:lnTo>
                  <a:pt x="9595395" y="1901993"/>
                </a:lnTo>
                <a:lnTo>
                  <a:pt x="9606824" y="1901993"/>
                </a:lnTo>
                <a:lnTo>
                  <a:pt x="9618255" y="1901993"/>
                </a:lnTo>
                <a:lnTo>
                  <a:pt x="9629684" y="1901993"/>
                </a:lnTo>
                <a:lnTo>
                  <a:pt x="9641163" y="1901993"/>
                </a:lnTo>
                <a:lnTo>
                  <a:pt x="9652592" y="1901993"/>
                </a:lnTo>
                <a:lnTo>
                  <a:pt x="9664022" y="1901993"/>
                </a:lnTo>
                <a:lnTo>
                  <a:pt x="9675452" y="1901993"/>
                </a:lnTo>
                <a:lnTo>
                  <a:pt x="9686882" y="1901993"/>
                </a:lnTo>
                <a:lnTo>
                  <a:pt x="9698360" y="1901993"/>
                </a:lnTo>
                <a:lnTo>
                  <a:pt x="9709790" y="1901993"/>
                </a:lnTo>
                <a:lnTo>
                  <a:pt x="9721219" y="1901993"/>
                </a:lnTo>
                <a:lnTo>
                  <a:pt x="9732650" y="1901993"/>
                </a:lnTo>
                <a:lnTo>
                  <a:pt x="9744080" y="1901993"/>
                </a:lnTo>
                <a:lnTo>
                  <a:pt x="9755557" y="1901993"/>
                </a:lnTo>
                <a:lnTo>
                  <a:pt x="9766988" y="1901993"/>
                </a:lnTo>
                <a:lnTo>
                  <a:pt x="9778417" y="1901993"/>
                </a:lnTo>
                <a:lnTo>
                  <a:pt x="9789848" y="1901993"/>
                </a:lnTo>
                <a:lnTo>
                  <a:pt x="9801277" y="1901993"/>
                </a:lnTo>
                <a:lnTo>
                  <a:pt x="9812755" y="1901993"/>
                </a:lnTo>
                <a:lnTo>
                  <a:pt x="9824185" y="1901993"/>
                </a:lnTo>
                <a:lnTo>
                  <a:pt x="9835615" y="1901993"/>
                </a:lnTo>
                <a:lnTo>
                  <a:pt x="9847045" y="1901993"/>
                </a:lnTo>
                <a:lnTo>
                  <a:pt x="9858475" y="1901993"/>
                </a:lnTo>
                <a:lnTo>
                  <a:pt x="9869952" y="1901993"/>
                </a:lnTo>
                <a:lnTo>
                  <a:pt x="9881383" y="1901993"/>
                </a:lnTo>
                <a:lnTo>
                  <a:pt x="9892812" y="1901993"/>
                </a:lnTo>
                <a:lnTo>
                  <a:pt x="9904243" y="1901993"/>
                </a:lnTo>
                <a:lnTo>
                  <a:pt x="9915673" y="1901993"/>
                </a:lnTo>
                <a:lnTo>
                  <a:pt x="9927102" y="1901993"/>
                </a:lnTo>
                <a:lnTo>
                  <a:pt x="9938581" y="1901993"/>
                </a:lnTo>
                <a:lnTo>
                  <a:pt x="9950010" y="1901993"/>
                </a:lnTo>
                <a:lnTo>
                  <a:pt x="9961441" y="1901993"/>
                </a:lnTo>
                <a:lnTo>
                  <a:pt x="9972870" y="1901993"/>
                </a:lnTo>
                <a:lnTo>
                  <a:pt x="9984300" y="1901993"/>
                </a:lnTo>
                <a:lnTo>
                  <a:pt x="9995778" y="1901993"/>
                </a:lnTo>
                <a:lnTo>
                  <a:pt x="10007208" y="1901993"/>
                </a:lnTo>
                <a:lnTo>
                  <a:pt x="10018638" y="1901993"/>
                </a:lnTo>
                <a:lnTo>
                  <a:pt x="10030068" y="1901993"/>
                </a:lnTo>
                <a:lnTo>
                  <a:pt x="10041498" y="1901993"/>
                </a:lnTo>
                <a:lnTo>
                  <a:pt x="10052976" y="1901993"/>
                </a:lnTo>
                <a:lnTo>
                  <a:pt x="10064405" y="1901993"/>
                </a:lnTo>
                <a:lnTo>
                  <a:pt x="10075835" y="1901993"/>
                </a:lnTo>
                <a:lnTo>
                  <a:pt x="10087266" y="1901993"/>
                </a:lnTo>
                <a:lnTo>
                  <a:pt x="10098695" y="1901993"/>
                </a:lnTo>
                <a:lnTo>
                  <a:pt x="10110174" y="1901993"/>
                </a:lnTo>
                <a:lnTo>
                  <a:pt x="10121603" y="1901993"/>
                </a:lnTo>
                <a:lnTo>
                  <a:pt x="10133033" y="1901993"/>
                </a:lnTo>
                <a:lnTo>
                  <a:pt x="10144463" y="1901993"/>
                </a:lnTo>
                <a:lnTo>
                  <a:pt x="10155893" y="1901993"/>
                </a:lnTo>
                <a:lnTo>
                  <a:pt x="10167371" y="1901993"/>
                </a:lnTo>
                <a:lnTo>
                  <a:pt x="10178801" y="1901993"/>
                </a:lnTo>
                <a:lnTo>
                  <a:pt x="10190230" y="1901993"/>
                </a:lnTo>
                <a:lnTo>
                  <a:pt x="10201661" y="1901993"/>
                </a:lnTo>
                <a:lnTo>
                  <a:pt x="10213091" y="1901993"/>
                </a:lnTo>
                <a:lnTo>
                  <a:pt x="10224569" y="1901993"/>
                </a:lnTo>
                <a:lnTo>
                  <a:pt x="10235998" y="1901993"/>
                </a:lnTo>
                <a:lnTo>
                  <a:pt x="10247428" y="1901993"/>
                </a:lnTo>
                <a:lnTo>
                  <a:pt x="10258859" y="1901993"/>
                </a:lnTo>
                <a:lnTo>
                  <a:pt x="10270288" y="1901993"/>
                </a:lnTo>
                <a:lnTo>
                  <a:pt x="10281767" y="1901993"/>
                </a:lnTo>
                <a:lnTo>
                  <a:pt x="10293196" y="1901993"/>
                </a:lnTo>
                <a:lnTo>
                  <a:pt x="10304626" y="1901993"/>
                </a:lnTo>
                <a:lnTo>
                  <a:pt x="10316056" y="1901993"/>
                </a:lnTo>
                <a:lnTo>
                  <a:pt x="10327486" y="1901993"/>
                </a:lnTo>
                <a:lnTo>
                  <a:pt x="10338963" y="1901993"/>
                </a:lnTo>
                <a:lnTo>
                  <a:pt x="10350394" y="1901993"/>
                </a:lnTo>
                <a:lnTo>
                  <a:pt x="10361823" y="1901993"/>
                </a:lnTo>
                <a:lnTo>
                  <a:pt x="10373254" y="1901993"/>
                </a:lnTo>
                <a:lnTo>
                  <a:pt x="10384684" y="1901993"/>
                </a:lnTo>
                <a:lnTo>
                  <a:pt x="10396161" y="1901993"/>
                </a:lnTo>
                <a:lnTo>
                  <a:pt x="10407591" y="1901993"/>
                </a:lnTo>
                <a:lnTo>
                  <a:pt x="10419021" y="1901993"/>
                </a:lnTo>
                <a:lnTo>
                  <a:pt x="10430452" y="1901993"/>
                </a:lnTo>
                <a:lnTo>
                  <a:pt x="10441881" y="1901993"/>
                </a:lnTo>
                <a:lnTo>
                  <a:pt x="10453358" y="1901993"/>
                </a:lnTo>
                <a:lnTo>
                  <a:pt x="10464789" y="1901993"/>
                </a:lnTo>
                <a:lnTo>
                  <a:pt x="10476219" y="1901993"/>
                </a:lnTo>
                <a:lnTo>
                  <a:pt x="10487649" y="1901993"/>
                </a:lnTo>
                <a:lnTo>
                  <a:pt x="10499079" y="1901993"/>
                </a:lnTo>
                <a:lnTo>
                  <a:pt x="10510556" y="1901993"/>
                </a:lnTo>
                <a:lnTo>
                  <a:pt x="10521987" y="1901993"/>
                </a:lnTo>
                <a:lnTo>
                  <a:pt x="10533416" y="1901993"/>
                </a:lnTo>
                <a:lnTo>
                  <a:pt x="10544847" y="1901993"/>
                </a:lnTo>
                <a:lnTo>
                  <a:pt x="10556277" y="1901993"/>
                </a:lnTo>
                <a:lnTo>
                  <a:pt x="10567754" y="1901993"/>
                </a:lnTo>
                <a:lnTo>
                  <a:pt x="10579184" y="1901993"/>
                </a:lnTo>
                <a:lnTo>
                  <a:pt x="10590614" y="1901993"/>
                </a:lnTo>
                <a:lnTo>
                  <a:pt x="10602045" y="1901993"/>
                </a:lnTo>
                <a:lnTo>
                  <a:pt x="10613474" y="1901993"/>
                </a:lnTo>
                <a:lnTo>
                  <a:pt x="10624951" y="1901993"/>
                </a:lnTo>
                <a:lnTo>
                  <a:pt x="10636382" y="1901993"/>
                </a:lnTo>
                <a:lnTo>
                  <a:pt x="10647812" y="1901993"/>
                </a:lnTo>
                <a:lnTo>
                  <a:pt x="10659241" y="1901993"/>
                </a:lnTo>
                <a:lnTo>
                  <a:pt x="10670672" y="1901993"/>
                </a:lnTo>
                <a:lnTo>
                  <a:pt x="10682149" y="1901993"/>
                </a:lnTo>
                <a:lnTo>
                  <a:pt x="10693580" y="1901993"/>
                </a:lnTo>
                <a:lnTo>
                  <a:pt x="10705009" y="1901993"/>
                </a:lnTo>
                <a:lnTo>
                  <a:pt x="10716439" y="1901993"/>
                </a:lnTo>
                <a:lnTo>
                  <a:pt x="10727870" y="1901993"/>
                </a:lnTo>
                <a:lnTo>
                  <a:pt x="10739347" y="1901993"/>
                </a:lnTo>
                <a:lnTo>
                  <a:pt x="10750778" y="1901993"/>
                </a:lnTo>
                <a:lnTo>
                  <a:pt x="10762207" y="1901993"/>
                </a:lnTo>
                <a:lnTo>
                  <a:pt x="10773637" y="1901993"/>
                </a:lnTo>
                <a:lnTo>
                  <a:pt x="10785067" y="1901993"/>
                </a:lnTo>
                <a:lnTo>
                  <a:pt x="10796544" y="1901993"/>
                </a:lnTo>
                <a:lnTo>
                  <a:pt x="10807975" y="1901993"/>
                </a:lnTo>
                <a:lnTo>
                  <a:pt x="10819405" y="1901993"/>
                </a:lnTo>
                <a:lnTo>
                  <a:pt x="10830834" y="1901993"/>
                </a:lnTo>
                <a:lnTo>
                  <a:pt x="10842265" y="1901993"/>
                </a:lnTo>
                <a:lnTo>
                  <a:pt x="10853742" y="1901993"/>
                </a:lnTo>
                <a:lnTo>
                  <a:pt x="10865173" y="1901993"/>
                </a:lnTo>
                <a:lnTo>
                  <a:pt x="10876602" y="1901993"/>
                </a:lnTo>
                <a:lnTo>
                  <a:pt x="10888032" y="1901993"/>
                </a:lnTo>
                <a:lnTo>
                  <a:pt x="10899463" y="1901993"/>
                </a:lnTo>
                <a:lnTo>
                  <a:pt x="10910892" y="1901993"/>
                </a:lnTo>
                <a:lnTo>
                  <a:pt x="10922369" y="1901993"/>
                </a:lnTo>
                <a:lnTo>
                  <a:pt x="10933800" y="1901993"/>
                </a:lnTo>
                <a:lnTo>
                  <a:pt x="10945230" y="1901993"/>
                </a:lnTo>
                <a:lnTo>
                  <a:pt x="10956660" y="1901993"/>
                </a:lnTo>
                <a:lnTo>
                  <a:pt x="10968090" y="1901993"/>
                </a:lnTo>
                <a:lnTo>
                  <a:pt x="10979567" y="1901993"/>
                </a:lnTo>
                <a:lnTo>
                  <a:pt x="10990998" y="1901993"/>
                </a:lnTo>
                <a:lnTo>
                  <a:pt x="11002427" y="1901993"/>
                </a:lnTo>
                <a:lnTo>
                  <a:pt x="11013858" y="1901993"/>
                </a:lnTo>
                <a:lnTo>
                  <a:pt x="11025287" y="1901993"/>
                </a:lnTo>
                <a:lnTo>
                  <a:pt x="11036765" y="1901993"/>
                </a:lnTo>
                <a:lnTo>
                  <a:pt x="11048195" y="1901993"/>
                </a:lnTo>
                <a:lnTo>
                  <a:pt x="11059625" y="1901993"/>
                </a:lnTo>
                <a:lnTo>
                  <a:pt x="11071056" y="1901993"/>
                </a:lnTo>
                <a:lnTo>
                  <a:pt x="11082485" y="1901993"/>
                </a:lnTo>
                <a:lnTo>
                  <a:pt x="11093962" y="1901993"/>
                </a:lnTo>
                <a:lnTo>
                  <a:pt x="11105393" y="1901993"/>
                </a:lnTo>
                <a:lnTo>
                  <a:pt x="11116823" y="1901993"/>
                </a:lnTo>
                <a:lnTo>
                  <a:pt x="11128253" y="1901993"/>
                </a:lnTo>
                <a:lnTo>
                  <a:pt x="11139683" y="1901993"/>
                </a:lnTo>
                <a:lnTo>
                  <a:pt x="11151160" y="1901993"/>
                </a:lnTo>
                <a:lnTo>
                  <a:pt x="11162591" y="1901993"/>
                </a:lnTo>
                <a:lnTo>
                  <a:pt x="11174020" y="1901993"/>
                </a:lnTo>
                <a:lnTo>
                  <a:pt x="11185451" y="1901993"/>
                </a:lnTo>
                <a:lnTo>
                  <a:pt x="11196881" y="1901993"/>
                </a:lnTo>
                <a:lnTo>
                  <a:pt x="11208358" y="1901993"/>
                </a:lnTo>
                <a:lnTo>
                  <a:pt x="11218359" y="1901993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685A8D33-0387-254C-958F-69E70158B356}"/>
              </a:ext>
            </a:extLst>
          </p:cNvPr>
          <p:cNvSpPr txBox="1"/>
          <p:nvPr/>
        </p:nvSpPr>
        <p:spPr>
          <a:xfrm>
            <a:off x="656200" y="4455071"/>
            <a:ext cx="593752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"old11"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E81C0FE2-D80E-AA42-BB5F-0AB013C84F07}"/>
              </a:ext>
            </a:extLst>
          </p:cNvPr>
          <p:cNvSpPr txBox="1"/>
          <p:nvPr/>
        </p:nvSpPr>
        <p:spPr>
          <a:xfrm>
            <a:off x="3579019" y="3846366"/>
            <a:ext cx="1701428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008000"/>
                </a:solidFill>
                <a:latin typeface="Arial"/>
                <a:cs typeface="Arial"/>
                <a:sym typeface="Arial"/>
                <a:rtl val="0"/>
              </a:rPr>
              <a:t>6 linked clusters fill gaps</a:t>
            </a:r>
          </a:p>
        </p:txBody>
      </p:sp>
      <p:sp>
        <p:nvSpPr>
          <p:cNvPr id="157" name="Freeform 156">
            <a:extLst>
              <a:ext uri="{FF2B5EF4-FFF2-40B4-BE49-F238E27FC236}">
                <a16:creationId xmlns:a16="http://schemas.microsoft.com/office/drawing/2014/main" id="{E9EE684F-CF02-6940-BDE2-5F102EFD12E5}"/>
              </a:ext>
            </a:extLst>
          </p:cNvPr>
          <p:cNvSpPr/>
          <p:nvPr/>
        </p:nvSpPr>
        <p:spPr>
          <a:xfrm>
            <a:off x="3602807" y="4010567"/>
            <a:ext cx="3429" cy="218500"/>
          </a:xfrm>
          <a:custGeom>
            <a:avLst/>
            <a:gdLst>
              <a:gd name="connsiteX0" fmla="*/ 0 w 4572"/>
              <a:gd name="connsiteY0" fmla="*/ 0 h 291333"/>
              <a:gd name="connsiteX1" fmla="*/ 4572 w 4572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8" name="Freeform 157">
            <a:extLst>
              <a:ext uri="{FF2B5EF4-FFF2-40B4-BE49-F238E27FC236}">
                <a16:creationId xmlns:a16="http://schemas.microsoft.com/office/drawing/2014/main" id="{8B50CBD1-B958-A845-9765-7C0F5DD4AA3E}"/>
              </a:ext>
            </a:extLst>
          </p:cNvPr>
          <p:cNvSpPr/>
          <p:nvPr/>
        </p:nvSpPr>
        <p:spPr>
          <a:xfrm>
            <a:off x="4854071" y="4085575"/>
            <a:ext cx="3429" cy="218498"/>
          </a:xfrm>
          <a:custGeom>
            <a:avLst/>
            <a:gdLst>
              <a:gd name="connsiteX0" fmla="*/ 0 w 4572"/>
              <a:gd name="connsiteY0" fmla="*/ 0 h 291331"/>
              <a:gd name="connsiteX1" fmla="*/ 4572 w 4572"/>
              <a:gd name="connsiteY1" fmla="*/ 291332 h 29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1">
                <a:moveTo>
                  <a:pt x="0" y="0"/>
                </a:moveTo>
                <a:lnTo>
                  <a:pt x="4572" y="291332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5E642D71-6BAD-EF4B-942B-4D2413173929}"/>
              </a:ext>
            </a:extLst>
          </p:cNvPr>
          <p:cNvSpPr/>
          <p:nvPr/>
        </p:nvSpPr>
        <p:spPr>
          <a:xfrm>
            <a:off x="5703713" y="3950708"/>
            <a:ext cx="3429" cy="218499"/>
          </a:xfrm>
          <a:custGeom>
            <a:avLst/>
            <a:gdLst>
              <a:gd name="connsiteX0" fmla="*/ 0 w 4572"/>
              <a:gd name="connsiteY0" fmla="*/ 0 h 291332"/>
              <a:gd name="connsiteX1" fmla="*/ 4572 w 4572"/>
              <a:gd name="connsiteY1" fmla="*/ 291333 h 29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2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90259497-D810-0145-9402-E274D415E526}"/>
              </a:ext>
            </a:extLst>
          </p:cNvPr>
          <p:cNvSpPr/>
          <p:nvPr/>
        </p:nvSpPr>
        <p:spPr>
          <a:xfrm>
            <a:off x="6072652" y="3966984"/>
            <a:ext cx="3428" cy="218500"/>
          </a:xfrm>
          <a:custGeom>
            <a:avLst/>
            <a:gdLst>
              <a:gd name="connsiteX0" fmla="*/ 0 w 4571"/>
              <a:gd name="connsiteY0" fmla="*/ 0 h 291333"/>
              <a:gd name="connsiteX1" fmla="*/ 4572 w 4571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1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5649E5E8-96F2-7344-8285-9D8EDE34F2BD}"/>
              </a:ext>
            </a:extLst>
          </p:cNvPr>
          <p:cNvSpPr/>
          <p:nvPr/>
        </p:nvSpPr>
        <p:spPr>
          <a:xfrm>
            <a:off x="5849589" y="4126986"/>
            <a:ext cx="3428" cy="218500"/>
          </a:xfrm>
          <a:custGeom>
            <a:avLst/>
            <a:gdLst>
              <a:gd name="connsiteX0" fmla="*/ 0 w 4571"/>
              <a:gd name="connsiteY0" fmla="*/ 0 h 291333"/>
              <a:gd name="connsiteX1" fmla="*/ 4572 w 4571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1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2" name="Freeform 161">
            <a:extLst>
              <a:ext uri="{FF2B5EF4-FFF2-40B4-BE49-F238E27FC236}">
                <a16:creationId xmlns:a16="http://schemas.microsoft.com/office/drawing/2014/main" id="{4598256A-504A-EC4B-8D3E-76B43A1DA288}"/>
              </a:ext>
            </a:extLst>
          </p:cNvPr>
          <p:cNvSpPr/>
          <p:nvPr/>
        </p:nvSpPr>
        <p:spPr>
          <a:xfrm>
            <a:off x="2982772" y="4169867"/>
            <a:ext cx="3440" cy="218499"/>
          </a:xfrm>
          <a:custGeom>
            <a:avLst/>
            <a:gdLst>
              <a:gd name="connsiteX0" fmla="*/ 0 w 4586"/>
              <a:gd name="connsiteY0" fmla="*/ 0 h 291332"/>
              <a:gd name="connsiteX1" fmla="*/ 4586 w 4586"/>
              <a:gd name="connsiteY1" fmla="*/ 291333 h 29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86" h="291332">
                <a:moveTo>
                  <a:pt x="0" y="0"/>
                </a:moveTo>
                <a:lnTo>
                  <a:pt x="4586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6" name="Freeform 165">
            <a:extLst>
              <a:ext uri="{FF2B5EF4-FFF2-40B4-BE49-F238E27FC236}">
                <a16:creationId xmlns:a16="http://schemas.microsoft.com/office/drawing/2014/main" id="{05311F83-882C-784A-93B2-69065948DD1B}"/>
              </a:ext>
            </a:extLst>
          </p:cNvPr>
          <p:cNvSpPr/>
          <p:nvPr/>
        </p:nvSpPr>
        <p:spPr>
          <a:xfrm>
            <a:off x="820145" y="4646560"/>
            <a:ext cx="116822" cy="240797"/>
          </a:xfrm>
          <a:custGeom>
            <a:avLst/>
            <a:gdLst>
              <a:gd name="connsiteX0" fmla="*/ 155762 w 155762"/>
              <a:gd name="connsiteY0" fmla="*/ 0 h 321063"/>
              <a:gd name="connsiteX1" fmla="*/ 0 w 155762"/>
              <a:gd name="connsiteY1" fmla="*/ 321064 h 321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5762" h="321063">
                <a:moveTo>
                  <a:pt x="155762" y="0"/>
                </a:moveTo>
                <a:cubicBezTo>
                  <a:pt x="0" y="321064"/>
                  <a:pt x="0" y="321064"/>
                  <a:pt x="0" y="321064"/>
                </a:cubicBezTo>
              </a:path>
            </a:pathLst>
          </a:custGeom>
          <a:noFill/>
          <a:ln w="9525" cap="flat">
            <a:solidFill>
              <a:srgbClr val="FF0000"/>
            </a:solidFill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280A99F-141E-7C0B-540D-5AE3F6AE9437}"/>
              </a:ext>
            </a:extLst>
          </p:cNvPr>
          <p:cNvSpPr txBox="1"/>
          <p:nvPr/>
        </p:nvSpPr>
        <p:spPr>
          <a:xfrm>
            <a:off x="338378" y="5305806"/>
            <a:ext cx="251992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3DA4ADF-B83A-E9A6-CB9A-0331E8EC6098}"/>
              </a:ext>
            </a:extLst>
          </p:cNvPr>
          <p:cNvSpPr txBox="1"/>
          <p:nvPr/>
        </p:nvSpPr>
        <p:spPr>
          <a:xfrm>
            <a:off x="206104" y="509063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928C9EF-D524-D286-22F2-FC8862CCCDB0}"/>
              </a:ext>
            </a:extLst>
          </p:cNvPr>
          <p:cNvSpPr txBox="1"/>
          <p:nvPr/>
        </p:nvSpPr>
        <p:spPr>
          <a:xfrm>
            <a:off x="206104" y="4859732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400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F421FA0-5512-81C9-13D5-C0A32F802996}"/>
              </a:ext>
            </a:extLst>
          </p:cNvPr>
          <p:cNvSpPr txBox="1"/>
          <p:nvPr/>
        </p:nvSpPr>
        <p:spPr>
          <a:xfrm>
            <a:off x="206104" y="464569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600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6578254-9204-6768-64BE-BBE7B55815D8}"/>
              </a:ext>
            </a:extLst>
          </p:cNvPr>
          <p:cNvSpPr txBox="1"/>
          <p:nvPr/>
        </p:nvSpPr>
        <p:spPr>
          <a:xfrm>
            <a:off x="224876" y="4409309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800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ED235FE-A71A-A91C-AE09-E28D8CD69422}"/>
              </a:ext>
            </a:extLst>
          </p:cNvPr>
          <p:cNvSpPr txBox="1"/>
          <p:nvPr/>
        </p:nvSpPr>
        <p:spPr>
          <a:xfrm>
            <a:off x="160527" y="4184133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1000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0AF54E-C82F-DC34-A1E2-C89F9AABBF09}"/>
              </a:ext>
            </a:extLst>
          </p:cNvPr>
          <p:cNvSpPr txBox="1"/>
          <p:nvPr/>
        </p:nvSpPr>
        <p:spPr>
          <a:xfrm>
            <a:off x="160527" y="3975764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1200</a:t>
            </a:r>
            <a:endParaRPr lang="en-US" sz="13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9D9A256-0299-8709-0364-0CB69DBFD86F}"/>
              </a:ext>
            </a:extLst>
          </p:cNvPr>
          <p:cNvSpPr txBox="1"/>
          <p:nvPr/>
        </p:nvSpPr>
        <p:spPr>
          <a:xfrm>
            <a:off x="-47283" y="3806357"/>
            <a:ext cx="392415" cy="1730282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1350" dirty="0"/>
              <a:t>Daily receiving Tx. Num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B6BBA12-57E7-1501-ADC2-7AB9D30E1A15}"/>
              </a:ext>
            </a:extLst>
          </p:cNvPr>
          <p:cNvSpPr txBox="1"/>
          <p:nvPr/>
        </p:nvSpPr>
        <p:spPr>
          <a:xfrm>
            <a:off x="642366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26/05/15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A1E3CE-1CD9-B042-2FE6-242276F4AE51}"/>
              </a:ext>
            </a:extLst>
          </p:cNvPr>
          <p:cNvSpPr txBox="1"/>
          <p:nvPr/>
        </p:nvSpPr>
        <p:spPr>
          <a:xfrm>
            <a:off x="1152657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25/07/15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3058569-A8A6-1BDE-269E-E89CC3B2A9B0}"/>
              </a:ext>
            </a:extLst>
          </p:cNvPr>
          <p:cNvSpPr txBox="1"/>
          <p:nvPr/>
        </p:nvSpPr>
        <p:spPr>
          <a:xfrm>
            <a:off x="167197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23/09/15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5E70F15-74FF-A44C-36E6-F76DC9EFBB0C}"/>
              </a:ext>
            </a:extLst>
          </p:cNvPr>
          <p:cNvSpPr txBox="1"/>
          <p:nvPr/>
        </p:nvSpPr>
        <p:spPr>
          <a:xfrm>
            <a:off x="2182263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22/11/15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ED6CE96-B2B5-0F36-EC18-55C011C98BCE}"/>
              </a:ext>
            </a:extLst>
          </p:cNvPr>
          <p:cNvSpPr txBox="1"/>
          <p:nvPr/>
        </p:nvSpPr>
        <p:spPr>
          <a:xfrm>
            <a:off x="270157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21/01/16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DEE5666-8DCE-CD1E-4642-2243B6AB3ED3}"/>
              </a:ext>
            </a:extLst>
          </p:cNvPr>
          <p:cNvSpPr txBox="1"/>
          <p:nvPr/>
        </p:nvSpPr>
        <p:spPr>
          <a:xfrm>
            <a:off x="3216105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21/03/16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3BB04EF-8BE6-506E-B716-E7DCF1E451D2}"/>
              </a:ext>
            </a:extLst>
          </p:cNvPr>
          <p:cNvSpPr txBox="1"/>
          <p:nvPr/>
        </p:nvSpPr>
        <p:spPr>
          <a:xfrm>
            <a:off x="37306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20/05/16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69CA341-B3B3-899B-1035-B28263E12196}"/>
              </a:ext>
            </a:extLst>
          </p:cNvPr>
          <p:cNvSpPr txBox="1"/>
          <p:nvPr/>
        </p:nvSpPr>
        <p:spPr>
          <a:xfrm>
            <a:off x="424515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19/07/16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CF9F40D-2384-5AEA-769E-407D5918DAA1}"/>
              </a:ext>
            </a:extLst>
          </p:cNvPr>
          <p:cNvSpPr txBox="1"/>
          <p:nvPr/>
        </p:nvSpPr>
        <p:spPr>
          <a:xfrm>
            <a:off x="4768710" y="5504389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17/09/16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EE1861-D7BB-973D-F85F-31D945657940}"/>
              </a:ext>
            </a:extLst>
          </p:cNvPr>
          <p:cNvSpPr txBox="1"/>
          <p:nvPr/>
        </p:nvSpPr>
        <p:spPr>
          <a:xfrm>
            <a:off x="527244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16/11/16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BDC9067-4A16-4DC4-6165-C9D52CF6ABA6}"/>
              </a:ext>
            </a:extLst>
          </p:cNvPr>
          <p:cNvSpPr txBox="1"/>
          <p:nvPr/>
        </p:nvSpPr>
        <p:spPr>
          <a:xfrm>
            <a:off x="579352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15/01/17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DB0E9CF-E703-4579-9709-9505235FCBF1}"/>
              </a:ext>
            </a:extLst>
          </p:cNvPr>
          <p:cNvSpPr txBox="1"/>
          <p:nvPr/>
        </p:nvSpPr>
        <p:spPr>
          <a:xfrm>
            <a:off x="6308760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16/03/17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056693F-59A8-B945-08F2-F8E93573BDF2}"/>
              </a:ext>
            </a:extLst>
          </p:cNvPr>
          <p:cNvSpPr txBox="1"/>
          <p:nvPr/>
        </p:nvSpPr>
        <p:spPr>
          <a:xfrm>
            <a:off x="682258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15/05/17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62489D1-D4A0-E4D3-4575-8CE2926B2E6E}"/>
              </a:ext>
            </a:extLst>
          </p:cNvPr>
          <p:cNvSpPr txBox="1"/>
          <p:nvPr/>
        </p:nvSpPr>
        <p:spPr>
          <a:xfrm>
            <a:off x="733710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14/07/17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9419DC8-5C4A-1400-1690-0542EC4E2E7C}"/>
              </a:ext>
            </a:extLst>
          </p:cNvPr>
          <p:cNvSpPr txBox="1"/>
          <p:nvPr/>
        </p:nvSpPr>
        <p:spPr>
          <a:xfrm>
            <a:off x="78555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12/09/17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A7A7053-D618-2B86-6835-F77D056E8BF3}"/>
              </a:ext>
            </a:extLst>
          </p:cNvPr>
          <p:cNvSpPr txBox="1"/>
          <p:nvPr/>
        </p:nvSpPr>
        <p:spPr>
          <a:xfrm>
            <a:off x="8376851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11/11/17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C16B6CC-DBA7-844A-2A01-01AC432A6ACA}"/>
              </a:ext>
            </a:extLst>
          </p:cNvPr>
          <p:cNvSpPr txBox="1"/>
          <p:nvPr/>
        </p:nvSpPr>
        <p:spPr>
          <a:xfrm>
            <a:off x="888012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10/01/18</a:t>
            </a:r>
          </a:p>
        </p:txBody>
      </p:sp>
    </p:spTree>
    <p:extLst>
      <p:ext uri="{BB962C8B-B14F-4D97-AF65-F5344CB8AC3E}">
        <p14:creationId xmlns:p14="http://schemas.microsoft.com/office/powerpoint/2010/main" val="270129235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1AA7AC-F7C9-BADD-0C77-26D0110430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HelixMixer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1C74E1-D632-92F6-EFB7-C17EE3D7D9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b="0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Initially, we identify clusters capable of bridging the gap, as they can be cross-verified with the preceding and succeeding clusters, thereby enhancing their credibility.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b="0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The newly identified clusters filled the gaps in the existing clusters perfectly.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Then we expand forward.</a:t>
            </a:r>
          </a:p>
          <a:p>
            <a:pPr marL="285750" indent="-285750"/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 newly identified clusters expanded the time line to December 2017 when </a:t>
            </a:r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HelixMixer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ceased operation. We found one leaked address "1C2pqxbQTPbx4xWNYCn7fome1T8wfCzCC3"in a Reddit post [1] where the owner of </a:t>
            </a:r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HelixMixer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declared the closure of the service. This leaked address is included in the cluster at the end of the chain.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US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US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6" name="Graphic 3">
            <a:extLst>
              <a:ext uri="{FF2B5EF4-FFF2-40B4-BE49-F238E27FC236}">
                <a16:creationId xmlns:a16="http://schemas.microsoft.com/office/drawing/2014/main" id="{4E0374BE-9DA1-F84A-A64A-22E050F1ED7F}"/>
              </a:ext>
            </a:extLst>
          </p:cNvPr>
          <p:cNvGrpSpPr/>
          <p:nvPr/>
        </p:nvGrpSpPr>
        <p:grpSpPr>
          <a:xfrm>
            <a:off x="639366" y="5432822"/>
            <a:ext cx="8411765" cy="84117"/>
            <a:chOff x="852487" y="6100762"/>
            <a:chExt cx="11215687" cy="112156"/>
          </a:xfrm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CC930083-9C4A-E442-8AE5-5E509785D5D1}"/>
                </a:ext>
              </a:extLst>
            </p:cNvPr>
            <p:cNvSpPr/>
            <p:nvPr/>
          </p:nvSpPr>
          <p:spPr>
            <a:xfrm>
              <a:off x="852487" y="6100762"/>
              <a:ext cx="11215687" cy="4762"/>
            </a:xfrm>
            <a:custGeom>
              <a:avLst/>
              <a:gdLst>
                <a:gd name="connsiteX0" fmla="*/ 0 w 11215687"/>
                <a:gd name="connsiteY0" fmla="*/ 0 h 4762"/>
                <a:gd name="connsiteX1" fmla="*/ 11215688 w 1121568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87" h="4762">
                  <a:moveTo>
                    <a:pt x="0" y="0"/>
                  </a:moveTo>
                  <a:lnTo>
                    <a:pt x="11215688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F299143-0519-0644-AC68-D4DB04211568}"/>
                </a:ext>
              </a:extLst>
            </p:cNvPr>
            <p:cNvSpPr/>
            <p:nvPr/>
          </p:nvSpPr>
          <p:spPr>
            <a:xfrm>
              <a:off x="104332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82016D29-EE69-6F49-85D7-481447EC23BB}"/>
                </a:ext>
              </a:extLst>
            </p:cNvPr>
            <p:cNvSpPr/>
            <p:nvPr/>
          </p:nvSpPr>
          <p:spPr>
            <a:xfrm>
              <a:off x="172969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D89F3647-2CB1-2740-9D77-258B4C4BA638}"/>
                </a:ext>
              </a:extLst>
            </p:cNvPr>
            <p:cNvSpPr/>
            <p:nvPr/>
          </p:nvSpPr>
          <p:spPr>
            <a:xfrm>
              <a:off x="24160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A59DEFE-B325-8840-B8A0-D4B0E2431472}"/>
                </a:ext>
              </a:extLst>
            </p:cNvPr>
            <p:cNvSpPr/>
            <p:nvPr/>
          </p:nvSpPr>
          <p:spPr>
            <a:xfrm>
              <a:off x="310242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06D2952-0884-5F46-803B-B78176752CFF}"/>
                </a:ext>
              </a:extLst>
            </p:cNvPr>
            <p:cNvSpPr/>
            <p:nvPr/>
          </p:nvSpPr>
          <p:spPr>
            <a:xfrm>
              <a:off x="3788787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ABA44C5E-A728-3347-A646-717CB0DB85C3}"/>
                </a:ext>
              </a:extLst>
            </p:cNvPr>
            <p:cNvSpPr/>
            <p:nvPr/>
          </p:nvSpPr>
          <p:spPr>
            <a:xfrm>
              <a:off x="4475154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6C96B691-C695-7242-8C4E-A7147E6E124D}"/>
                </a:ext>
              </a:extLst>
            </p:cNvPr>
            <p:cNvSpPr/>
            <p:nvPr/>
          </p:nvSpPr>
          <p:spPr>
            <a:xfrm>
              <a:off x="516150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D5C2189-85BD-1947-8BF8-940426602E0A}"/>
                </a:ext>
              </a:extLst>
            </p:cNvPr>
            <p:cNvSpPr/>
            <p:nvPr/>
          </p:nvSpPr>
          <p:spPr>
            <a:xfrm>
              <a:off x="5847873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99ABBCE-1548-B24C-86F1-311F8CE1A395}"/>
                </a:ext>
              </a:extLst>
            </p:cNvPr>
            <p:cNvSpPr/>
            <p:nvPr/>
          </p:nvSpPr>
          <p:spPr>
            <a:xfrm>
              <a:off x="653424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04DB49D-EB8D-3145-A5E0-F572FC8247F8}"/>
                </a:ext>
              </a:extLst>
            </p:cNvPr>
            <p:cNvSpPr/>
            <p:nvPr/>
          </p:nvSpPr>
          <p:spPr>
            <a:xfrm>
              <a:off x="722061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D973BE31-977F-BE45-A022-92ABA99B80F8}"/>
                </a:ext>
              </a:extLst>
            </p:cNvPr>
            <p:cNvSpPr/>
            <p:nvPr/>
          </p:nvSpPr>
          <p:spPr>
            <a:xfrm>
              <a:off x="790698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CEB7FE0-4F3D-534D-AE97-879858BCDF50}"/>
                </a:ext>
              </a:extLst>
            </p:cNvPr>
            <p:cNvSpPr/>
            <p:nvPr/>
          </p:nvSpPr>
          <p:spPr>
            <a:xfrm>
              <a:off x="85933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780A1FE-AF25-EC46-ACEB-2DF1DCB8D914}"/>
                </a:ext>
              </a:extLst>
            </p:cNvPr>
            <p:cNvSpPr/>
            <p:nvPr/>
          </p:nvSpPr>
          <p:spPr>
            <a:xfrm>
              <a:off x="927973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C6FEE78-1648-6945-B2D1-60132FFF7B31}"/>
                </a:ext>
              </a:extLst>
            </p:cNvPr>
            <p:cNvSpPr/>
            <p:nvPr/>
          </p:nvSpPr>
          <p:spPr>
            <a:xfrm>
              <a:off x="9966055" y="6100762"/>
              <a:ext cx="4762" cy="112156"/>
            </a:xfrm>
            <a:custGeom>
              <a:avLst/>
              <a:gdLst>
                <a:gd name="connsiteX0" fmla="*/ 1 w 4762"/>
                <a:gd name="connsiteY0" fmla="*/ 0 h 112156"/>
                <a:gd name="connsiteX1" fmla="*/ 1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1" y="0"/>
                  </a:moveTo>
                  <a:lnTo>
                    <a:pt x="1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6A9FBDC7-7202-1949-B3DF-C9DA26026AB5}"/>
                </a:ext>
              </a:extLst>
            </p:cNvPr>
            <p:cNvSpPr/>
            <p:nvPr/>
          </p:nvSpPr>
          <p:spPr>
            <a:xfrm>
              <a:off x="1065242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4C3085BC-F67B-4D4D-8CB9-D5A9204D073E}"/>
                </a:ext>
              </a:extLst>
            </p:cNvPr>
            <p:cNvSpPr/>
            <p:nvPr/>
          </p:nvSpPr>
          <p:spPr>
            <a:xfrm>
              <a:off x="1133879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70E7861-5CFC-CA44-939A-E95BF101651E}"/>
                </a:ext>
              </a:extLst>
            </p:cNvPr>
            <p:cNvSpPr/>
            <p:nvPr/>
          </p:nvSpPr>
          <p:spPr>
            <a:xfrm>
              <a:off x="1202516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grpSp>
        <p:nvGrpSpPr>
          <p:cNvPr id="55" name="Graphic 3">
            <a:extLst>
              <a:ext uri="{FF2B5EF4-FFF2-40B4-BE49-F238E27FC236}">
                <a16:creationId xmlns:a16="http://schemas.microsoft.com/office/drawing/2014/main" id="{304D0887-7ECD-2248-8C2E-D5BEE37FA4CB}"/>
              </a:ext>
            </a:extLst>
          </p:cNvPr>
          <p:cNvGrpSpPr/>
          <p:nvPr/>
        </p:nvGrpSpPr>
        <p:grpSpPr>
          <a:xfrm>
            <a:off x="555248" y="3914775"/>
            <a:ext cx="84117" cy="1518047"/>
            <a:chOff x="740330" y="4076700"/>
            <a:chExt cx="112156" cy="202406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3354970-BC0B-BF4A-B2E6-3033CDB0F720}"/>
                </a:ext>
              </a:extLst>
            </p:cNvPr>
            <p:cNvSpPr/>
            <p:nvPr/>
          </p:nvSpPr>
          <p:spPr>
            <a:xfrm>
              <a:off x="852487" y="4076700"/>
              <a:ext cx="4762" cy="2024062"/>
            </a:xfrm>
            <a:custGeom>
              <a:avLst/>
              <a:gdLst>
                <a:gd name="connsiteX0" fmla="*/ 0 w 4762"/>
                <a:gd name="connsiteY0" fmla="*/ 2024063 h 2024062"/>
                <a:gd name="connsiteX1" fmla="*/ 0 w 4762"/>
                <a:gd name="connsiteY1" fmla="*/ 0 h 202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024062">
                  <a:moveTo>
                    <a:pt x="0" y="2024063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7F18532-FB65-0B46-B137-32BF8B5F1F1B}"/>
                </a:ext>
              </a:extLst>
            </p:cNvPr>
            <p:cNvSpPr/>
            <p:nvPr/>
          </p:nvSpPr>
          <p:spPr>
            <a:xfrm>
              <a:off x="740330" y="6100762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8F20493A-B00D-C642-9108-959808C646E0}"/>
                </a:ext>
              </a:extLst>
            </p:cNvPr>
            <p:cNvSpPr/>
            <p:nvPr/>
          </p:nvSpPr>
          <p:spPr>
            <a:xfrm>
              <a:off x="740330" y="5800291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8967723-3C34-A840-B2C1-7E7EDA6CF0BB}"/>
                </a:ext>
              </a:extLst>
            </p:cNvPr>
            <p:cNvSpPr/>
            <p:nvPr/>
          </p:nvSpPr>
          <p:spPr>
            <a:xfrm>
              <a:off x="740330" y="549981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33EF62E7-E31A-104D-8C4E-B47D568D2D05}"/>
                </a:ext>
              </a:extLst>
            </p:cNvPr>
            <p:cNvSpPr/>
            <p:nvPr/>
          </p:nvSpPr>
          <p:spPr>
            <a:xfrm>
              <a:off x="740330" y="519934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E5A27127-3D8A-324F-B5DD-34694FEEA97D}"/>
                </a:ext>
              </a:extLst>
            </p:cNvPr>
            <p:cNvSpPr/>
            <p:nvPr/>
          </p:nvSpPr>
          <p:spPr>
            <a:xfrm>
              <a:off x="740330" y="4898869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D9A42045-E04D-7D43-89F9-1CBF64BB8E5A}"/>
                </a:ext>
              </a:extLst>
            </p:cNvPr>
            <p:cNvSpPr/>
            <p:nvPr/>
          </p:nvSpPr>
          <p:spPr>
            <a:xfrm>
              <a:off x="740330" y="4598398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937CFF42-9BCB-F244-A05D-A32818F3255C}"/>
                </a:ext>
              </a:extLst>
            </p:cNvPr>
            <p:cNvSpPr/>
            <p:nvPr/>
          </p:nvSpPr>
          <p:spPr>
            <a:xfrm>
              <a:off x="740330" y="4297926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sp>
        <p:nvSpPr>
          <p:cNvPr id="65" name="Freeform 64">
            <a:extLst>
              <a:ext uri="{FF2B5EF4-FFF2-40B4-BE49-F238E27FC236}">
                <a16:creationId xmlns:a16="http://schemas.microsoft.com/office/drawing/2014/main" id="{0E30DFD6-3BE8-484C-95A8-141419B15EBB}"/>
              </a:ext>
            </a:extLst>
          </p:cNvPr>
          <p:cNvSpPr/>
          <p:nvPr/>
        </p:nvSpPr>
        <p:spPr>
          <a:xfrm>
            <a:off x="638362" y="4755631"/>
            <a:ext cx="8413769" cy="677192"/>
          </a:xfrm>
          <a:custGeom>
            <a:avLst/>
            <a:gdLst>
              <a:gd name="connsiteX0" fmla="*/ 0 w 11218359"/>
              <a:gd name="connsiteY0" fmla="*/ 902922 h 902922"/>
              <a:gd name="connsiteX1" fmla="*/ 9149 w 11218359"/>
              <a:gd name="connsiteY1" fmla="*/ 902922 h 902922"/>
              <a:gd name="connsiteX2" fmla="*/ 20588 w 11218359"/>
              <a:gd name="connsiteY2" fmla="*/ 902922 h 902922"/>
              <a:gd name="connsiteX3" fmla="*/ 32028 w 11218359"/>
              <a:gd name="connsiteY3" fmla="*/ 902922 h 902922"/>
              <a:gd name="connsiteX4" fmla="*/ 43467 w 11218359"/>
              <a:gd name="connsiteY4" fmla="*/ 902922 h 902922"/>
              <a:gd name="connsiteX5" fmla="*/ 54907 w 11218359"/>
              <a:gd name="connsiteY5" fmla="*/ 902922 h 902922"/>
              <a:gd name="connsiteX6" fmla="*/ 66346 w 11218359"/>
              <a:gd name="connsiteY6" fmla="*/ 902922 h 902922"/>
              <a:gd name="connsiteX7" fmla="*/ 77786 w 11218359"/>
              <a:gd name="connsiteY7" fmla="*/ 902922 h 902922"/>
              <a:gd name="connsiteX8" fmla="*/ 89225 w 11218359"/>
              <a:gd name="connsiteY8" fmla="*/ 902922 h 902922"/>
              <a:gd name="connsiteX9" fmla="*/ 100665 w 11218359"/>
              <a:gd name="connsiteY9" fmla="*/ 902922 h 902922"/>
              <a:gd name="connsiteX10" fmla="*/ 112104 w 11218359"/>
              <a:gd name="connsiteY10" fmla="*/ 902922 h 902922"/>
              <a:gd name="connsiteX11" fmla="*/ 123544 w 11218359"/>
              <a:gd name="connsiteY11" fmla="*/ 902922 h 902922"/>
              <a:gd name="connsiteX12" fmla="*/ 134979 w 11218359"/>
              <a:gd name="connsiteY12" fmla="*/ 902922 h 902922"/>
              <a:gd name="connsiteX13" fmla="*/ 146423 w 11218359"/>
              <a:gd name="connsiteY13" fmla="*/ 902922 h 902922"/>
              <a:gd name="connsiteX14" fmla="*/ 157858 w 11218359"/>
              <a:gd name="connsiteY14" fmla="*/ 902922 h 902922"/>
              <a:gd name="connsiteX15" fmla="*/ 169297 w 11218359"/>
              <a:gd name="connsiteY15" fmla="*/ 902922 h 902922"/>
              <a:gd name="connsiteX16" fmla="*/ 180737 w 11218359"/>
              <a:gd name="connsiteY16" fmla="*/ 902922 h 902922"/>
              <a:gd name="connsiteX17" fmla="*/ 192176 w 11218359"/>
              <a:gd name="connsiteY17" fmla="*/ 902922 h 902922"/>
              <a:gd name="connsiteX18" fmla="*/ 203616 w 11218359"/>
              <a:gd name="connsiteY18" fmla="*/ 902922 h 902922"/>
              <a:gd name="connsiteX19" fmla="*/ 215055 w 11218359"/>
              <a:gd name="connsiteY19" fmla="*/ 902922 h 902922"/>
              <a:gd name="connsiteX20" fmla="*/ 226495 w 11218359"/>
              <a:gd name="connsiteY20" fmla="*/ 902922 h 902922"/>
              <a:gd name="connsiteX21" fmla="*/ 237935 w 11218359"/>
              <a:gd name="connsiteY21" fmla="*/ 902922 h 902922"/>
              <a:gd name="connsiteX22" fmla="*/ 249374 w 11218359"/>
              <a:gd name="connsiteY22" fmla="*/ 902922 h 902922"/>
              <a:gd name="connsiteX23" fmla="*/ 260814 w 11218359"/>
              <a:gd name="connsiteY23" fmla="*/ 902922 h 902922"/>
              <a:gd name="connsiteX24" fmla="*/ 272253 w 11218359"/>
              <a:gd name="connsiteY24" fmla="*/ 902922 h 902922"/>
              <a:gd name="connsiteX25" fmla="*/ 283693 w 11218359"/>
              <a:gd name="connsiteY25" fmla="*/ 902922 h 902922"/>
              <a:gd name="connsiteX26" fmla="*/ 295132 w 11218359"/>
              <a:gd name="connsiteY26" fmla="*/ 902922 h 902922"/>
              <a:gd name="connsiteX27" fmla="*/ 306572 w 11218359"/>
              <a:gd name="connsiteY27" fmla="*/ 902922 h 902922"/>
              <a:gd name="connsiteX28" fmla="*/ 318011 w 11218359"/>
              <a:gd name="connsiteY28" fmla="*/ 902922 h 902922"/>
              <a:gd name="connsiteX29" fmla="*/ 329451 w 11218359"/>
              <a:gd name="connsiteY29" fmla="*/ 902922 h 902922"/>
              <a:gd name="connsiteX30" fmla="*/ 340890 w 11218359"/>
              <a:gd name="connsiteY30" fmla="*/ 902922 h 902922"/>
              <a:gd name="connsiteX31" fmla="*/ 352330 w 11218359"/>
              <a:gd name="connsiteY31" fmla="*/ 902922 h 902922"/>
              <a:gd name="connsiteX32" fmla="*/ 363769 w 11218359"/>
              <a:gd name="connsiteY32" fmla="*/ 902922 h 902922"/>
              <a:gd name="connsiteX33" fmla="*/ 375209 w 11218359"/>
              <a:gd name="connsiteY33" fmla="*/ 902922 h 902922"/>
              <a:gd name="connsiteX34" fmla="*/ 386648 w 11218359"/>
              <a:gd name="connsiteY34" fmla="*/ 902922 h 902922"/>
              <a:gd name="connsiteX35" fmla="*/ 398088 w 11218359"/>
              <a:gd name="connsiteY35" fmla="*/ 902922 h 902922"/>
              <a:gd name="connsiteX36" fmla="*/ 409527 w 11218359"/>
              <a:gd name="connsiteY36" fmla="*/ 902922 h 902922"/>
              <a:gd name="connsiteX37" fmla="*/ 420967 w 11218359"/>
              <a:gd name="connsiteY37" fmla="*/ 902922 h 902922"/>
              <a:gd name="connsiteX38" fmla="*/ 432406 w 11218359"/>
              <a:gd name="connsiteY38" fmla="*/ 902922 h 902922"/>
              <a:gd name="connsiteX39" fmla="*/ 443846 w 11218359"/>
              <a:gd name="connsiteY39" fmla="*/ 902922 h 902922"/>
              <a:gd name="connsiteX40" fmla="*/ 455285 w 11218359"/>
              <a:gd name="connsiteY40" fmla="*/ 902922 h 902922"/>
              <a:gd name="connsiteX41" fmla="*/ 466725 w 11218359"/>
              <a:gd name="connsiteY41" fmla="*/ 902922 h 902922"/>
              <a:gd name="connsiteX42" fmla="*/ 478165 w 11218359"/>
              <a:gd name="connsiteY42" fmla="*/ 902922 h 902922"/>
              <a:gd name="connsiteX43" fmla="*/ 489604 w 11218359"/>
              <a:gd name="connsiteY43" fmla="*/ 902922 h 902922"/>
              <a:gd name="connsiteX44" fmla="*/ 501044 w 11218359"/>
              <a:gd name="connsiteY44" fmla="*/ 902922 h 902922"/>
              <a:gd name="connsiteX45" fmla="*/ 512483 w 11218359"/>
              <a:gd name="connsiteY45" fmla="*/ 902922 h 902922"/>
              <a:gd name="connsiteX46" fmla="*/ 523923 w 11218359"/>
              <a:gd name="connsiteY46" fmla="*/ 902922 h 902922"/>
              <a:gd name="connsiteX47" fmla="*/ 535362 w 11218359"/>
              <a:gd name="connsiteY47" fmla="*/ 902922 h 902922"/>
              <a:gd name="connsiteX48" fmla="*/ 546802 w 11218359"/>
              <a:gd name="connsiteY48" fmla="*/ 902922 h 902922"/>
              <a:gd name="connsiteX49" fmla="*/ 558241 w 11218359"/>
              <a:gd name="connsiteY49" fmla="*/ 902922 h 902922"/>
              <a:gd name="connsiteX50" fmla="*/ 569681 w 11218359"/>
              <a:gd name="connsiteY50" fmla="*/ 902922 h 902922"/>
              <a:gd name="connsiteX51" fmla="*/ 581120 w 11218359"/>
              <a:gd name="connsiteY51" fmla="*/ 902922 h 902922"/>
              <a:gd name="connsiteX52" fmla="*/ 592560 w 11218359"/>
              <a:gd name="connsiteY52" fmla="*/ 902922 h 902922"/>
              <a:gd name="connsiteX53" fmla="*/ 603999 w 11218359"/>
              <a:gd name="connsiteY53" fmla="*/ 902922 h 902922"/>
              <a:gd name="connsiteX54" fmla="*/ 615439 w 11218359"/>
              <a:gd name="connsiteY54" fmla="*/ 902922 h 902922"/>
              <a:gd name="connsiteX55" fmla="*/ 626878 w 11218359"/>
              <a:gd name="connsiteY55" fmla="*/ 902922 h 902922"/>
              <a:gd name="connsiteX56" fmla="*/ 638318 w 11218359"/>
              <a:gd name="connsiteY56" fmla="*/ 902922 h 902922"/>
              <a:gd name="connsiteX57" fmla="*/ 649757 w 11218359"/>
              <a:gd name="connsiteY57" fmla="*/ 902922 h 902922"/>
              <a:gd name="connsiteX58" fmla="*/ 661192 w 11218359"/>
              <a:gd name="connsiteY58" fmla="*/ 902922 h 902922"/>
              <a:gd name="connsiteX59" fmla="*/ 672632 w 11218359"/>
              <a:gd name="connsiteY59" fmla="*/ 902922 h 902922"/>
              <a:gd name="connsiteX60" fmla="*/ 684071 w 11218359"/>
              <a:gd name="connsiteY60" fmla="*/ 902922 h 902922"/>
              <a:gd name="connsiteX61" fmla="*/ 695511 w 11218359"/>
              <a:gd name="connsiteY61" fmla="*/ 902922 h 902922"/>
              <a:gd name="connsiteX62" fmla="*/ 706950 w 11218359"/>
              <a:gd name="connsiteY62" fmla="*/ 902922 h 902922"/>
              <a:gd name="connsiteX63" fmla="*/ 718390 w 11218359"/>
              <a:gd name="connsiteY63" fmla="*/ 902922 h 902922"/>
              <a:gd name="connsiteX64" fmla="*/ 729829 w 11218359"/>
              <a:gd name="connsiteY64" fmla="*/ 902922 h 902922"/>
              <a:gd name="connsiteX65" fmla="*/ 741269 w 11218359"/>
              <a:gd name="connsiteY65" fmla="*/ 902922 h 902922"/>
              <a:gd name="connsiteX66" fmla="*/ 752708 w 11218359"/>
              <a:gd name="connsiteY66" fmla="*/ 902922 h 902922"/>
              <a:gd name="connsiteX67" fmla="*/ 764148 w 11218359"/>
              <a:gd name="connsiteY67" fmla="*/ 902922 h 902922"/>
              <a:gd name="connsiteX68" fmla="*/ 775587 w 11218359"/>
              <a:gd name="connsiteY68" fmla="*/ 902922 h 902922"/>
              <a:gd name="connsiteX69" fmla="*/ 787027 w 11218359"/>
              <a:gd name="connsiteY69" fmla="*/ 902922 h 902922"/>
              <a:gd name="connsiteX70" fmla="*/ 798467 w 11218359"/>
              <a:gd name="connsiteY70" fmla="*/ 902922 h 902922"/>
              <a:gd name="connsiteX71" fmla="*/ 809906 w 11218359"/>
              <a:gd name="connsiteY71" fmla="*/ 902922 h 902922"/>
              <a:gd name="connsiteX72" fmla="*/ 821346 w 11218359"/>
              <a:gd name="connsiteY72" fmla="*/ 902922 h 902922"/>
              <a:gd name="connsiteX73" fmla="*/ 832785 w 11218359"/>
              <a:gd name="connsiteY73" fmla="*/ 902922 h 902922"/>
              <a:gd name="connsiteX74" fmla="*/ 844225 w 11218359"/>
              <a:gd name="connsiteY74" fmla="*/ 902922 h 902922"/>
              <a:gd name="connsiteX75" fmla="*/ 855664 w 11218359"/>
              <a:gd name="connsiteY75" fmla="*/ 902922 h 902922"/>
              <a:gd name="connsiteX76" fmla="*/ 867104 w 11218359"/>
              <a:gd name="connsiteY76" fmla="*/ 902922 h 902922"/>
              <a:gd name="connsiteX77" fmla="*/ 878543 w 11218359"/>
              <a:gd name="connsiteY77" fmla="*/ 902922 h 902922"/>
              <a:gd name="connsiteX78" fmla="*/ 889983 w 11218359"/>
              <a:gd name="connsiteY78" fmla="*/ 902922 h 902922"/>
              <a:gd name="connsiteX79" fmla="*/ 901422 w 11218359"/>
              <a:gd name="connsiteY79" fmla="*/ 902922 h 902922"/>
              <a:gd name="connsiteX80" fmla="*/ 912862 w 11218359"/>
              <a:gd name="connsiteY80" fmla="*/ 902922 h 902922"/>
              <a:gd name="connsiteX81" fmla="*/ 924301 w 11218359"/>
              <a:gd name="connsiteY81" fmla="*/ 902922 h 902922"/>
              <a:gd name="connsiteX82" fmla="*/ 935741 w 11218359"/>
              <a:gd name="connsiteY82" fmla="*/ 902922 h 902922"/>
              <a:gd name="connsiteX83" fmla="*/ 947180 w 11218359"/>
              <a:gd name="connsiteY83" fmla="*/ 902922 h 902922"/>
              <a:gd name="connsiteX84" fmla="*/ 958620 w 11218359"/>
              <a:gd name="connsiteY84" fmla="*/ 902922 h 902922"/>
              <a:gd name="connsiteX85" fmla="*/ 970059 w 11218359"/>
              <a:gd name="connsiteY85" fmla="*/ 902922 h 902922"/>
              <a:gd name="connsiteX86" fmla="*/ 981499 w 11218359"/>
              <a:gd name="connsiteY86" fmla="*/ 902922 h 902922"/>
              <a:gd name="connsiteX87" fmla="*/ 992938 w 11218359"/>
              <a:gd name="connsiteY87" fmla="*/ 902922 h 902922"/>
              <a:gd name="connsiteX88" fmla="*/ 1004378 w 11218359"/>
              <a:gd name="connsiteY88" fmla="*/ 902922 h 902922"/>
              <a:gd name="connsiteX89" fmla="*/ 1015818 w 11218359"/>
              <a:gd name="connsiteY89" fmla="*/ 902922 h 902922"/>
              <a:gd name="connsiteX90" fmla="*/ 1027257 w 11218359"/>
              <a:gd name="connsiteY90" fmla="*/ 902922 h 902922"/>
              <a:gd name="connsiteX91" fmla="*/ 1038697 w 11218359"/>
              <a:gd name="connsiteY91" fmla="*/ 902922 h 902922"/>
              <a:gd name="connsiteX92" fmla="*/ 1050136 w 11218359"/>
              <a:gd name="connsiteY92" fmla="*/ 902922 h 902922"/>
              <a:gd name="connsiteX93" fmla="*/ 1061576 w 11218359"/>
              <a:gd name="connsiteY93" fmla="*/ 902922 h 902922"/>
              <a:gd name="connsiteX94" fmla="*/ 1073015 w 11218359"/>
              <a:gd name="connsiteY94" fmla="*/ 902922 h 902922"/>
              <a:gd name="connsiteX95" fmla="*/ 1084455 w 11218359"/>
              <a:gd name="connsiteY95" fmla="*/ 902922 h 902922"/>
              <a:gd name="connsiteX96" fmla="*/ 1095894 w 11218359"/>
              <a:gd name="connsiteY96" fmla="*/ 902922 h 902922"/>
              <a:gd name="connsiteX97" fmla="*/ 1107334 w 11218359"/>
              <a:gd name="connsiteY97" fmla="*/ 902922 h 902922"/>
              <a:gd name="connsiteX98" fmla="*/ 1118773 w 11218359"/>
              <a:gd name="connsiteY98" fmla="*/ 902922 h 902922"/>
              <a:gd name="connsiteX99" fmla="*/ 1130213 w 11218359"/>
              <a:gd name="connsiteY99" fmla="*/ 902922 h 902922"/>
              <a:gd name="connsiteX100" fmla="*/ 1141652 w 11218359"/>
              <a:gd name="connsiteY100" fmla="*/ 902922 h 902922"/>
              <a:gd name="connsiteX101" fmla="*/ 1153092 w 11218359"/>
              <a:gd name="connsiteY101" fmla="*/ 902922 h 902922"/>
              <a:gd name="connsiteX102" fmla="*/ 1164531 w 11218359"/>
              <a:gd name="connsiteY102" fmla="*/ 902922 h 902922"/>
              <a:gd name="connsiteX103" fmla="*/ 1175971 w 11218359"/>
              <a:gd name="connsiteY103" fmla="*/ 902922 h 902922"/>
              <a:gd name="connsiteX104" fmla="*/ 1187406 w 11218359"/>
              <a:gd name="connsiteY104" fmla="*/ 902922 h 902922"/>
              <a:gd name="connsiteX105" fmla="*/ 1198845 w 11218359"/>
              <a:gd name="connsiteY105" fmla="*/ 902922 h 902922"/>
              <a:gd name="connsiteX106" fmla="*/ 1210285 w 11218359"/>
              <a:gd name="connsiteY106" fmla="*/ 902922 h 902922"/>
              <a:gd name="connsiteX107" fmla="*/ 1221724 w 11218359"/>
              <a:gd name="connsiteY107" fmla="*/ 902922 h 902922"/>
              <a:gd name="connsiteX108" fmla="*/ 1233164 w 11218359"/>
              <a:gd name="connsiteY108" fmla="*/ 902922 h 902922"/>
              <a:gd name="connsiteX109" fmla="*/ 1244603 w 11218359"/>
              <a:gd name="connsiteY109" fmla="*/ 902922 h 902922"/>
              <a:gd name="connsiteX110" fmla="*/ 1256043 w 11218359"/>
              <a:gd name="connsiteY110" fmla="*/ 902922 h 902922"/>
              <a:gd name="connsiteX111" fmla="*/ 1267482 w 11218359"/>
              <a:gd name="connsiteY111" fmla="*/ 902922 h 902922"/>
              <a:gd name="connsiteX112" fmla="*/ 1278922 w 11218359"/>
              <a:gd name="connsiteY112" fmla="*/ 902922 h 902922"/>
              <a:gd name="connsiteX113" fmla="*/ 1290361 w 11218359"/>
              <a:gd name="connsiteY113" fmla="*/ 902922 h 902922"/>
              <a:gd name="connsiteX114" fmla="*/ 1301801 w 11218359"/>
              <a:gd name="connsiteY114" fmla="*/ 902922 h 902922"/>
              <a:gd name="connsiteX115" fmla="*/ 1313240 w 11218359"/>
              <a:gd name="connsiteY115" fmla="*/ 902922 h 902922"/>
              <a:gd name="connsiteX116" fmla="*/ 1324680 w 11218359"/>
              <a:gd name="connsiteY116" fmla="*/ 902922 h 902922"/>
              <a:gd name="connsiteX117" fmla="*/ 1336120 w 11218359"/>
              <a:gd name="connsiteY117" fmla="*/ 902922 h 902922"/>
              <a:gd name="connsiteX118" fmla="*/ 1347559 w 11218359"/>
              <a:gd name="connsiteY118" fmla="*/ 902922 h 902922"/>
              <a:gd name="connsiteX119" fmla="*/ 1358999 w 11218359"/>
              <a:gd name="connsiteY119" fmla="*/ 902922 h 902922"/>
              <a:gd name="connsiteX120" fmla="*/ 1370438 w 11218359"/>
              <a:gd name="connsiteY120" fmla="*/ 902922 h 902922"/>
              <a:gd name="connsiteX121" fmla="*/ 1381878 w 11218359"/>
              <a:gd name="connsiteY121" fmla="*/ 902922 h 902922"/>
              <a:gd name="connsiteX122" fmla="*/ 1393317 w 11218359"/>
              <a:gd name="connsiteY122" fmla="*/ 902922 h 902922"/>
              <a:gd name="connsiteX123" fmla="*/ 1404757 w 11218359"/>
              <a:gd name="connsiteY123" fmla="*/ 902922 h 902922"/>
              <a:gd name="connsiteX124" fmla="*/ 1416196 w 11218359"/>
              <a:gd name="connsiteY124" fmla="*/ 902922 h 902922"/>
              <a:gd name="connsiteX125" fmla="*/ 1427636 w 11218359"/>
              <a:gd name="connsiteY125" fmla="*/ 902922 h 902922"/>
              <a:gd name="connsiteX126" fmla="*/ 1439075 w 11218359"/>
              <a:gd name="connsiteY126" fmla="*/ 902922 h 902922"/>
              <a:gd name="connsiteX127" fmla="*/ 1450515 w 11218359"/>
              <a:gd name="connsiteY127" fmla="*/ 902922 h 902922"/>
              <a:gd name="connsiteX128" fmla="*/ 1461954 w 11218359"/>
              <a:gd name="connsiteY128" fmla="*/ 902922 h 902922"/>
              <a:gd name="connsiteX129" fmla="*/ 1473394 w 11218359"/>
              <a:gd name="connsiteY129" fmla="*/ 902922 h 902922"/>
              <a:gd name="connsiteX130" fmla="*/ 1484833 w 11218359"/>
              <a:gd name="connsiteY130" fmla="*/ 902922 h 902922"/>
              <a:gd name="connsiteX131" fmla="*/ 1496273 w 11218359"/>
              <a:gd name="connsiteY131" fmla="*/ 902922 h 902922"/>
              <a:gd name="connsiteX132" fmla="*/ 1507712 w 11218359"/>
              <a:gd name="connsiteY132" fmla="*/ 902922 h 902922"/>
              <a:gd name="connsiteX133" fmla="*/ 1519152 w 11218359"/>
              <a:gd name="connsiteY133" fmla="*/ 902922 h 902922"/>
              <a:gd name="connsiteX134" fmla="*/ 1530591 w 11218359"/>
              <a:gd name="connsiteY134" fmla="*/ 902922 h 902922"/>
              <a:gd name="connsiteX135" fmla="*/ 1542031 w 11218359"/>
              <a:gd name="connsiteY135" fmla="*/ 902922 h 902922"/>
              <a:gd name="connsiteX136" fmla="*/ 1553471 w 11218359"/>
              <a:gd name="connsiteY136" fmla="*/ 902922 h 902922"/>
              <a:gd name="connsiteX137" fmla="*/ 1564910 w 11218359"/>
              <a:gd name="connsiteY137" fmla="*/ 902922 h 902922"/>
              <a:gd name="connsiteX138" fmla="*/ 1576349 w 11218359"/>
              <a:gd name="connsiteY138" fmla="*/ 902922 h 902922"/>
              <a:gd name="connsiteX139" fmla="*/ 1587789 w 11218359"/>
              <a:gd name="connsiteY139" fmla="*/ 902922 h 902922"/>
              <a:gd name="connsiteX140" fmla="*/ 1599229 w 11218359"/>
              <a:gd name="connsiteY140" fmla="*/ 902922 h 902922"/>
              <a:gd name="connsiteX141" fmla="*/ 1610668 w 11218359"/>
              <a:gd name="connsiteY141" fmla="*/ 902922 h 902922"/>
              <a:gd name="connsiteX142" fmla="*/ 1622107 w 11218359"/>
              <a:gd name="connsiteY142" fmla="*/ 902922 h 902922"/>
              <a:gd name="connsiteX143" fmla="*/ 1633547 w 11218359"/>
              <a:gd name="connsiteY143" fmla="*/ 902922 h 902922"/>
              <a:gd name="connsiteX144" fmla="*/ 1644987 w 11218359"/>
              <a:gd name="connsiteY144" fmla="*/ 902922 h 902922"/>
              <a:gd name="connsiteX145" fmla="*/ 1656426 w 11218359"/>
              <a:gd name="connsiteY145" fmla="*/ 902922 h 902922"/>
              <a:gd name="connsiteX146" fmla="*/ 1667866 w 11218359"/>
              <a:gd name="connsiteY146" fmla="*/ 902922 h 902922"/>
              <a:gd name="connsiteX147" fmla="*/ 1679305 w 11218359"/>
              <a:gd name="connsiteY147" fmla="*/ 902922 h 902922"/>
              <a:gd name="connsiteX148" fmla="*/ 1690745 w 11218359"/>
              <a:gd name="connsiteY148" fmla="*/ 902922 h 902922"/>
              <a:gd name="connsiteX149" fmla="*/ 1702184 w 11218359"/>
              <a:gd name="connsiteY149" fmla="*/ 902922 h 902922"/>
              <a:gd name="connsiteX150" fmla="*/ 1713619 w 11218359"/>
              <a:gd name="connsiteY150" fmla="*/ 902922 h 902922"/>
              <a:gd name="connsiteX151" fmla="*/ 1725063 w 11218359"/>
              <a:gd name="connsiteY151" fmla="*/ 902922 h 902922"/>
              <a:gd name="connsiteX152" fmla="*/ 1736498 w 11218359"/>
              <a:gd name="connsiteY152" fmla="*/ 902922 h 902922"/>
              <a:gd name="connsiteX153" fmla="*/ 1747938 w 11218359"/>
              <a:gd name="connsiteY153" fmla="*/ 902922 h 902922"/>
              <a:gd name="connsiteX154" fmla="*/ 1759377 w 11218359"/>
              <a:gd name="connsiteY154" fmla="*/ 902922 h 902922"/>
              <a:gd name="connsiteX155" fmla="*/ 1770817 w 11218359"/>
              <a:gd name="connsiteY155" fmla="*/ 902922 h 902922"/>
              <a:gd name="connsiteX156" fmla="*/ 1782256 w 11218359"/>
              <a:gd name="connsiteY156" fmla="*/ 902922 h 902922"/>
              <a:gd name="connsiteX157" fmla="*/ 1793696 w 11218359"/>
              <a:gd name="connsiteY157" fmla="*/ 902922 h 902922"/>
              <a:gd name="connsiteX158" fmla="*/ 1805135 w 11218359"/>
              <a:gd name="connsiteY158" fmla="*/ 902922 h 902922"/>
              <a:gd name="connsiteX159" fmla="*/ 1816575 w 11218359"/>
              <a:gd name="connsiteY159" fmla="*/ 902922 h 902922"/>
              <a:gd name="connsiteX160" fmla="*/ 1828014 w 11218359"/>
              <a:gd name="connsiteY160" fmla="*/ 902922 h 902922"/>
              <a:gd name="connsiteX161" fmla="*/ 1839454 w 11218359"/>
              <a:gd name="connsiteY161" fmla="*/ 902922 h 902922"/>
              <a:gd name="connsiteX162" fmla="*/ 1850893 w 11218359"/>
              <a:gd name="connsiteY162" fmla="*/ 902922 h 902922"/>
              <a:gd name="connsiteX163" fmla="*/ 1862333 w 11218359"/>
              <a:gd name="connsiteY163" fmla="*/ 902922 h 902922"/>
              <a:gd name="connsiteX164" fmla="*/ 1873772 w 11218359"/>
              <a:gd name="connsiteY164" fmla="*/ 902922 h 902922"/>
              <a:gd name="connsiteX165" fmla="*/ 1885212 w 11218359"/>
              <a:gd name="connsiteY165" fmla="*/ 902922 h 902922"/>
              <a:gd name="connsiteX166" fmla="*/ 1896651 w 11218359"/>
              <a:gd name="connsiteY166" fmla="*/ 902922 h 902922"/>
              <a:gd name="connsiteX167" fmla="*/ 1908091 w 11218359"/>
              <a:gd name="connsiteY167" fmla="*/ 902922 h 902922"/>
              <a:gd name="connsiteX168" fmla="*/ 1919531 w 11218359"/>
              <a:gd name="connsiteY168" fmla="*/ 902922 h 902922"/>
              <a:gd name="connsiteX169" fmla="*/ 1930970 w 11218359"/>
              <a:gd name="connsiteY169" fmla="*/ 902922 h 902922"/>
              <a:gd name="connsiteX170" fmla="*/ 1942409 w 11218359"/>
              <a:gd name="connsiteY170" fmla="*/ 902922 h 902922"/>
              <a:gd name="connsiteX171" fmla="*/ 1953849 w 11218359"/>
              <a:gd name="connsiteY171" fmla="*/ 902922 h 902922"/>
              <a:gd name="connsiteX172" fmla="*/ 1965289 w 11218359"/>
              <a:gd name="connsiteY172" fmla="*/ 902922 h 902922"/>
              <a:gd name="connsiteX173" fmla="*/ 1976728 w 11218359"/>
              <a:gd name="connsiteY173" fmla="*/ 902922 h 902922"/>
              <a:gd name="connsiteX174" fmla="*/ 1988168 w 11218359"/>
              <a:gd name="connsiteY174" fmla="*/ 902922 h 902922"/>
              <a:gd name="connsiteX175" fmla="*/ 1999607 w 11218359"/>
              <a:gd name="connsiteY175" fmla="*/ 902922 h 902922"/>
              <a:gd name="connsiteX176" fmla="*/ 2011047 w 11218359"/>
              <a:gd name="connsiteY176" fmla="*/ 902922 h 902922"/>
              <a:gd name="connsiteX177" fmla="*/ 2022486 w 11218359"/>
              <a:gd name="connsiteY177" fmla="*/ 902922 h 902922"/>
              <a:gd name="connsiteX178" fmla="*/ 2033926 w 11218359"/>
              <a:gd name="connsiteY178" fmla="*/ 902922 h 902922"/>
              <a:gd name="connsiteX179" fmla="*/ 2045365 w 11218359"/>
              <a:gd name="connsiteY179" fmla="*/ 902922 h 902922"/>
              <a:gd name="connsiteX180" fmla="*/ 2056805 w 11218359"/>
              <a:gd name="connsiteY180" fmla="*/ 902922 h 902922"/>
              <a:gd name="connsiteX181" fmla="*/ 2068244 w 11218359"/>
              <a:gd name="connsiteY181" fmla="*/ 902922 h 902922"/>
              <a:gd name="connsiteX182" fmla="*/ 2079684 w 11218359"/>
              <a:gd name="connsiteY182" fmla="*/ 902922 h 902922"/>
              <a:gd name="connsiteX183" fmla="*/ 2091123 w 11218359"/>
              <a:gd name="connsiteY183" fmla="*/ 902922 h 902922"/>
              <a:gd name="connsiteX184" fmla="*/ 2102563 w 11218359"/>
              <a:gd name="connsiteY184" fmla="*/ 902922 h 902922"/>
              <a:gd name="connsiteX185" fmla="*/ 2114002 w 11218359"/>
              <a:gd name="connsiteY185" fmla="*/ 902922 h 902922"/>
              <a:gd name="connsiteX186" fmla="*/ 2125442 w 11218359"/>
              <a:gd name="connsiteY186" fmla="*/ 902922 h 902922"/>
              <a:gd name="connsiteX187" fmla="*/ 2136882 w 11218359"/>
              <a:gd name="connsiteY187" fmla="*/ 902922 h 902922"/>
              <a:gd name="connsiteX188" fmla="*/ 2148321 w 11218359"/>
              <a:gd name="connsiteY188" fmla="*/ 902922 h 902922"/>
              <a:gd name="connsiteX189" fmla="*/ 2159760 w 11218359"/>
              <a:gd name="connsiteY189" fmla="*/ 902922 h 902922"/>
              <a:gd name="connsiteX190" fmla="*/ 2171200 w 11218359"/>
              <a:gd name="connsiteY190" fmla="*/ 902922 h 902922"/>
              <a:gd name="connsiteX191" fmla="*/ 2182640 w 11218359"/>
              <a:gd name="connsiteY191" fmla="*/ 902922 h 902922"/>
              <a:gd name="connsiteX192" fmla="*/ 2194079 w 11218359"/>
              <a:gd name="connsiteY192" fmla="*/ 902922 h 902922"/>
              <a:gd name="connsiteX193" fmla="*/ 2205519 w 11218359"/>
              <a:gd name="connsiteY193" fmla="*/ 902922 h 902922"/>
              <a:gd name="connsiteX194" fmla="*/ 2216958 w 11218359"/>
              <a:gd name="connsiteY194" fmla="*/ 902922 h 902922"/>
              <a:gd name="connsiteX195" fmla="*/ 2228393 w 11218359"/>
              <a:gd name="connsiteY195" fmla="*/ 902922 h 902922"/>
              <a:gd name="connsiteX196" fmla="*/ 2239837 w 11218359"/>
              <a:gd name="connsiteY196" fmla="*/ 902922 h 902922"/>
              <a:gd name="connsiteX197" fmla="*/ 2251272 w 11218359"/>
              <a:gd name="connsiteY197" fmla="*/ 902922 h 902922"/>
              <a:gd name="connsiteX198" fmla="*/ 2262716 w 11218359"/>
              <a:gd name="connsiteY198" fmla="*/ 902922 h 902922"/>
              <a:gd name="connsiteX199" fmla="*/ 2274151 w 11218359"/>
              <a:gd name="connsiteY199" fmla="*/ 902922 h 902922"/>
              <a:gd name="connsiteX200" fmla="*/ 2285591 w 11218359"/>
              <a:gd name="connsiteY200" fmla="*/ 902922 h 902922"/>
              <a:gd name="connsiteX201" fmla="*/ 2297030 w 11218359"/>
              <a:gd name="connsiteY201" fmla="*/ 902922 h 902922"/>
              <a:gd name="connsiteX202" fmla="*/ 2308470 w 11218359"/>
              <a:gd name="connsiteY202" fmla="*/ 902922 h 902922"/>
              <a:gd name="connsiteX203" fmla="*/ 2319909 w 11218359"/>
              <a:gd name="connsiteY203" fmla="*/ 902922 h 902922"/>
              <a:gd name="connsiteX204" fmla="*/ 2331349 w 11218359"/>
              <a:gd name="connsiteY204" fmla="*/ 902922 h 902922"/>
              <a:gd name="connsiteX205" fmla="*/ 2342788 w 11218359"/>
              <a:gd name="connsiteY205" fmla="*/ 902922 h 902922"/>
              <a:gd name="connsiteX206" fmla="*/ 2354228 w 11218359"/>
              <a:gd name="connsiteY206" fmla="*/ 902922 h 902922"/>
              <a:gd name="connsiteX207" fmla="*/ 2365667 w 11218359"/>
              <a:gd name="connsiteY207" fmla="*/ 902922 h 902922"/>
              <a:gd name="connsiteX208" fmla="*/ 2377107 w 11218359"/>
              <a:gd name="connsiteY208" fmla="*/ 902922 h 902922"/>
              <a:gd name="connsiteX209" fmla="*/ 2388546 w 11218359"/>
              <a:gd name="connsiteY209" fmla="*/ 902922 h 902922"/>
              <a:gd name="connsiteX210" fmla="*/ 2399986 w 11218359"/>
              <a:gd name="connsiteY210" fmla="*/ 902922 h 902922"/>
              <a:gd name="connsiteX211" fmla="*/ 2411425 w 11218359"/>
              <a:gd name="connsiteY211" fmla="*/ 902922 h 902922"/>
              <a:gd name="connsiteX212" fmla="*/ 2422865 w 11218359"/>
              <a:gd name="connsiteY212" fmla="*/ 902922 h 902922"/>
              <a:gd name="connsiteX213" fmla="*/ 2434304 w 11218359"/>
              <a:gd name="connsiteY213" fmla="*/ 902922 h 902922"/>
              <a:gd name="connsiteX214" fmla="*/ 2445744 w 11218359"/>
              <a:gd name="connsiteY214" fmla="*/ 902922 h 902922"/>
              <a:gd name="connsiteX215" fmla="*/ 2457184 w 11218359"/>
              <a:gd name="connsiteY215" fmla="*/ 902922 h 902922"/>
              <a:gd name="connsiteX216" fmla="*/ 2468623 w 11218359"/>
              <a:gd name="connsiteY216" fmla="*/ 902922 h 902922"/>
              <a:gd name="connsiteX217" fmla="*/ 2480062 w 11218359"/>
              <a:gd name="connsiteY217" fmla="*/ 902922 h 902922"/>
              <a:gd name="connsiteX218" fmla="*/ 2491502 w 11218359"/>
              <a:gd name="connsiteY218" fmla="*/ 902922 h 902922"/>
              <a:gd name="connsiteX219" fmla="*/ 2502942 w 11218359"/>
              <a:gd name="connsiteY219" fmla="*/ 902922 h 902922"/>
              <a:gd name="connsiteX220" fmla="*/ 2514381 w 11218359"/>
              <a:gd name="connsiteY220" fmla="*/ 902922 h 902922"/>
              <a:gd name="connsiteX221" fmla="*/ 2525821 w 11218359"/>
              <a:gd name="connsiteY221" fmla="*/ 902922 h 902922"/>
              <a:gd name="connsiteX222" fmla="*/ 2537260 w 11218359"/>
              <a:gd name="connsiteY222" fmla="*/ 902922 h 902922"/>
              <a:gd name="connsiteX223" fmla="*/ 2548700 w 11218359"/>
              <a:gd name="connsiteY223" fmla="*/ 902922 h 902922"/>
              <a:gd name="connsiteX224" fmla="*/ 2560139 w 11218359"/>
              <a:gd name="connsiteY224" fmla="*/ 902922 h 902922"/>
              <a:gd name="connsiteX225" fmla="*/ 2571579 w 11218359"/>
              <a:gd name="connsiteY225" fmla="*/ 902922 h 902922"/>
              <a:gd name="connsiteX226" fmla="*/ 2583018 w 11218359"/>
              <a:gd name="connsiteY226" fmla="*/ 902922 h 902922"/>
              <a:gd name="connsiteX227" fmla="*/ 2594458 w 11218359"/>
              <a:gd name="connsiteY227" fmla="*/ 902922 h 902922"/>
              <a:gd name="connsiteX228" fmla="*/ 2605897 w 11218359"/>
              <a:gd name="connsiteY228" fmla="*/ 902922 h 902922"/>
              <a:gd name="connsiteX229" fmla="*/ 2617337 w 11218359"/>
              <a:gd name="connsiteY229" fmla="*/ 902922 h 902922"/>
              <a:gd name="connsiteX230" fmla="*/ 2628776 w 11218359"/>
              <a:gd name="connsiteY230" fmla="*/ 902922 h 902922"/>
              <a:gd name="connsiteX231" fmla="*/ 2640216 w 11218359"/>
              <a:gd name="connsiteY231" fmla="*/ 902922 h 902922"/>
              <a:gd name="connsiteX232" fmla="*/ 2651655 w 11218359"/>
              <a:gd name="connsiteY232" fmla="*/ 902922 h 902922"/>
              <a:gd name="connsiteX233" fmla="*/ 2663095 w 11218359"/>
              <a:gd name="connsiteY233" fmla="*/ 902922 h 902922"/>
              <a:gd name="connsiteX234" fmla="*/ 2674535 w 11218359"/>
              <a:gd name="connsiteY234" fmla="*/ 902922 h 902922"/>
              <a:gd name="connsiteX235" fmla="*/ 2685974 w 11218359"/>
              <a:gd name="connsiteY235" fmla="*/ 902922 h 902922"/>
              <a:gd name="connsiteX236" fmla="*/ 2697413 w 11218359"/>
              <a:gd name="connsiteY236" fmla="*/ 902922 h 902922"/>
              <a:gd name="connsiteX237" fmla="*/ 2708853 w 11218359"/>
              <a:gd name="connsiteY237" fmla="*/ 902922 h 902922"/>
              <a:gd name="connsiteX238" fmla="*/ 2720293 w 11218359"/>
              <a:gd name="connsiteY238" fmla="*/ 902922 h 902922"/>
              <a:gd name="connsiteX239" fmla="*/ 2731727 w 11218359"/>
              <a:gd name="connsiteY239" fmla="*/ 902922 h 902922"/>
              <a:gd name="connsiteX240" fmla="*/ 2743172 w 11218359"/>
              <a:gd name="connsiteY240" fmla="*/ 902922 h 902922"/>
              <a:gd name="connsiteX241" fmla="*/ 2754611 w 11218359"/>
              <a:gd name="connsiteY241" fmla="*/ 902922 h 902922"/>
              <a:gd name="connsiteX242" fmla="*/ 2766046 w 11218359"/>
              <a:gd name="connsiteY242" fmla="*/ 902922 h 902922"/>
              <a:gd name="connsiteX243" fmla="*/ 2777490 w 11218359"/>
              <a:gd name="connsiteY243" fmla="*/ 902922 h 902922"/>
              <a:gd name="connsiteX244" fmla="*/ 2788925 w 11218359"/>
              <a:gd name="connsiteY244" fmla="*/ 902922 h 902922"/>
              <a:gd name="connsiteX245" fmla="*/ 2800364 w 11218359"/>
              <a:gd name="connsiteY245" fmla="*/ 902922 h 902922"/>
              <a:gd name="connsiteX246" fmla="*/ 2811804 w 11218359"/>
              <a:gd name="connsiteY246" fmla="*/ 902922 h 902922"/>
              <a:gd name="connsiteX247" fmla="*/ 2823243 w 11218359"/>
              <a:gd name="connsiteY247" fmla="*/ 902922 h 902922"/>
              <a:gd name="connsiteX248" fmla="*/ 2834683 w 11218359"/>
              <a:gd name="connsiteY248" fmla="*/ 902922 h 902922"/>
              <a:gd name="connsiteX249" fmla="*/ 2846123 w 11218359"/>
              <a:gd name="connsiteY249" fmla="*/ 902922 h 902922"/>
              <a:gd name="connsiteX250" fmla="*/ 2857562 w 11218359"/>
              <a:gd name="connsiteY250" fmla="*/ 902922 h 902922"/>
              <a:gd name="connsiteX251" fmla="*/ 2869001 w 11218359"/>
              <a:gd name="connsiteY251" fmla="*/ 902922 h 902922"/>
              <a:gd name="connsiteX252" fmla="*/ 2880441 w 11218359"/>
              <a:gd name="connsiteY252" fmla="*/ 902922 h 902922"/>
              <a:gd name="connsiteX253" fmla="*/ 2891881 w 11218359"/>
              <a:gd name="connsiteY253" fmla="*/ 902922 h 902922"/>
              <a:gd name="connsiteX254" fmla="*/ 2903320 w 11218359"/>
              <a:gd name="connsiteY254" fmla="*/ 902922 h 902922"/>
              <a:gd name="connsiteX255" fmla="*/ 2914760 w 11218359"/>
              <a:gd name="connsiteY255" fmla="*/ 902922 h 902922"/>
              <a:gd name="connsiteX256" fmla="*/ 2926199 w 11218359"/>
              <a:gd name="connsiteY256" fmla="*/ 902922 h 902922"/>
              <a:gd name="connsiteX257" fmla="*/ 2937639 w 11218359"/>
              <a:gd name="connsiteY257" fmla="*/ 902922 h 902922"/>
              <a:gd name="connsiteX258" fmla="*/ 2949078 w 11218359"/>
              <a:gd name="connsiteY258" fmla="*/ 902922 h 902922"/>
              <a:gd name="connsiteX259" fmla="*/ 2960518 w 11218359"/>
              <a:gd name="connsiteY259" fmla="*/ 902922 h 902922"/>
              <a:gd name="connsiteX260" fmla="*/ 2971957 w 11218359"/>
              <a:gd name="connsiteY260" fmla="*/ 902922 h 902922"/>
              <a:gd name="connsiteX261" fmla="*/ 2983397 w 11218359"/>
              <a:gd name="connsiteY261" fmla="*/ 902922 h 902922"/>
              <a:gd name="connsiteX262" fmla="*/ 2994837 w 11218359"/>
              <a:gd name="connsiteY262" fmla="*/ 902922 h 902922"/>
              <a:gd name="connsiteX263" fmla="*/ 3006276 w 11218359"/>
              <a:gd name="connsiteY263" fmla="*/ 902922 h 902922"/>
              <a:gd name="connsiteX264" fmla="*/ 3017715 w 11218359"/>
              <a:gd name="connsiteY264" fmla="*/ 902922 h 902922"/>
              <a:gd name="connsiteX265" fmla="*/ 3029155 w 11218359"/>
              <a:gd name="connsiteY265" fmla="*/ 902922 h 902922"/>
              <a:gd name="connsiteX266" fmla="*/ 3040594 w 11218359"/>
              <a:gd name="connsiteY266" fmla="*/ 902922 h 902922"/>
              <a:gd name="connsiteX267" fmla="*/ 3052034 w 11218359"/>
              <a:gd name="connsiteY267" fmla="*/ 902922 h 902922"/>
              <a:gd name="connsiteX268" fmla="*/ 3063474 w 11218359"/>
              <a:gd name="connsiteY268" fmla="*/ 902922 h 902922"/>
              <a:gd name="connsiteX269" fmla="*/ 3074913 w 11218359"/>
              <a:gd name="connsiteY269" fmla="*/ 902922 h 902922"/>
              <a:gd name="connsiteX270" fmla="*/ 3086352 w 11218359"/>
              <a:gd name="connsiteY270" fmla="*/ 902922 h 902922"/>
              <a:gd name="connsiteX271" fmla="*/ 3097792 w 11218359"/>
              <a:gd name="connsiteY271" fmla="*/ 902922 h 902922"/>
              <a:gd name="connsiteX272" fmla="*/ 3109232 w 11218359"/>
              <a:gd name="connsiteY272" fmla="*/ 902922 h 902922"/>
              <a:gd name="connsiteX273" fmla="*/ 3120671 w 11218359"/>
              <a:gd name="connsiteY273" fmla="*/ 902922 h 902922"/>
              <a:gd name="connsiteX274" fmla="*/ 3132111 w 11218359"/>
              <a:gd name="connsiteY274" fmla="*/ 902922 h 902922"/>
              <a:gd name="connsiteX275" fmla="*/ 3143550 w 11218359"/>
              <a:gd name="connsiteY275" fmla="*/ 902922 h 902922"/>
              <a:gd name="connsiteX276" fmla="*/ 3154990 w 11218359"/>
              <a:gd name="connsiteY276" fmla="*/ 902922 h 902922"/>
              <a:gd name="connsiteX277" fmla="*/ 3166429 w 11218359"/>
              <a:gd name="connsiteY277" fmla="*/ 902922 h 902922"/>
              <a:gd name="connsiteX278" fmla="*/ 3177869 w 11218359"/>
              <a:gd name="connsiteY278" fmla="*/ 902922 h 902922"/>
              <a:gd name="connsiteX279" fmla="*/ 3189308 w 11218359"/>
              <a:gd name="connsiteY279" fmla="*/ 902922 h 902922"/>
              <a:gd name="connsiteX280" fmla="*/ 3200748 w 11218359"/>
              <a:gd name="connsiteY280" fmla="*/ 757195 h 902922"/>
              <a:gd name="connsiteX281" fmla="*/ 3212187 w 11218359"/>
              <a:gd name="connsiteY281" fmla="*/ 250898 h 902922"/>
              <a:gd name="connsiteX282" fmla="*/ 3223627 w 11218359"/>
              <a:gd name="connsiteY282" fmla="*/ 142727 h 902922"/>
              <a:gd name="connsiteX283" fmla="*/ 3235066 w 11218359"/>
              <a:gd name="connsiteY283" fmla="*/ 0 h 902922"/>
              <a:gd name="connsiteX284" fmla="*/ 3246501 w 11218359"/>
              <a:gd name="connsiteY284" fmla="*/ 890902 h 902922"/>
              <a:gd name="connsiteX285" fmla="*/ 3257945 w 11218359"/>
              <a:gd name="connsiteY285" fmla="*/ 902922 h 902922"/>
              <a:gd name="connsiteX286" fmla="*/ 3269385 w 11218359"/>
              <a:gd name="connsiteY286" fmla="*/ 902922 h 902922"/>
              <a:gd name="connsiteX287" fmla="*/ 3280825 w 11218359"/>
              <a:gd name="connsiteY287" fmla="*/ 902922 h 902922"/>
              <a:gd name="connsiteX288" fmla="*/ 3292264 w 11218359"/>
              <a:gd name="connsiteY288" fmla="*/ 902922 h 902922"/>
              <a:gd name="connsiteX289" fmla="*/ 3303699 w 11218359"/>
              <a:gd name="connsiteY289" fmla="*/ 902922 h 902922"/>
              <a:gd name="connsiteX290" fmla="*/ 3315143 w 11218359"/>
              <a:gd name="connsiteY290" fmla="*/ 902922 h 902922"/>
              <a:gd name="connsiteX291" fmla="*/ 3326578 w 11218359"/>
              <a:gd name="connsiteY291" fmla="*/ 902922 h 902922"/>
              <a:gd name="connsiteX292" fmla="*/ 3338017 w 11218359"/>
              <a:gd name="connsiteY292" fmla="*/ 902922 h 902922"/>
              <a:gd name="connsiteX293" fmla="*/ 3349457 w 11218359"/>
              <a:gd name="connsiteY293" fmla="*/ 902922 h 902922"/>
              <a:gd name="connsiteX294" fmla="*/ 3360896 w 11218359"/>
              <a:gd name="connsiteY294" fmla="*/ 902922 h 902922"/>
              <a:gd name="connsiteX295" fmla="*/ 3372336 w 11218359"/>
              <a:gd name="connsiteY295" fmla="*/ 902922 h 902922"/>
              <a:gd name="connsiteX296" fmla="*/ 3383776 w 11218359"/>
              <a:gd name="connsiteY296" fmla="*/ 902922 h 902922"/>
              <a:gd name="connsiteX297" fmla="*/ 3395215 w 11218359"/>
              <a:gd name="connsiteY297" fmla="*/ 902922 h 902922"/>
              <a:gd name="connsiteX298" fmla="*/ 3406654 w 11218359"/>
              <a:gd name="connsiteY298" fmla="*/ 902922 h 902922"/>
              <a:gd name="connsiteX299" fmla="*/ 3418094 w 11218359"/>
              <a:gd name="connsiteY299" fmla="*/ 902922 h 902922"/>
              <a:gd name="connsiteX300" fmla="*/ 3429534 w 11218359"/>
              <a:gd name="connsiteY300" fmla="*/ 902922 h 902922"/>
              <a:gd name="connsiteX301" fmla="*/ 3440973 w 11218359"/>
              <a:gd name="connsiteY301" fmla="*/ 902922 h 902922"/>
              <a:gd name="connsiteX302" fmla="*/ 3452413 w 11218359"/>
              <a:gd name="connsiteY302" fmla="*/ 902922 h 902922"/>
              <a:gd name="connsiteX303" fmla="*/ 3463852 w 11218359"/>
              <a:gd name="connsiteY303" fmla="*/ 902922 h 902922"/>
              <a:gd name="connsiteX304" fmla="*/ 3475292 w 11218359"/>
              <a:gd name="connsiteY304" fmla="*/ 902922 h 902922"/>
              <a:gd name="connsiteX305" fmla="*/ 3486731 w 11218359"/>
              <a:gd name="connsiteY305" fmla="*/ 902922 h 902922"/>
              <a:gd name="connsiteX306" fmla="*/ 3498171 w 11218359"/>
              <a:gd name="connsiteY306" fmla="*/ 902922 h 902922"/>
              <a:gd name="connsiteX307" fmla="*/ 3509610 w 11218359"/>
              <a:gd name="connsiteY307" fmla="*/ 902922 h 902922"/>
              <a:gd name="connsiteX308" fmla="*/ 3521050 w 11218359"/>
              <a:gd name="connsiteY308" fmla="*/ 902922 h 902922"/>
              <a:gd name="connsiteX309" fmla="*/ 3532489 w 11218359"/>
              <a:gd name="connsiteY309" fmla="*/ 902922 h 902922"/>
              <a:gd name="connsiteX310" fmla="*/ 3543929 w 11218359"/>
              <a:gd name="connsiteY310" fmla="*/ 902922 h 902922"/>
              <a:gd name="connsiteX311" fmla="*/ 3555368 w 11218359"/>
              <a:gd name="connsiteY311" fmla="*/ 902922 h 902922"/>
              <a:gd name="connsiteX312" fmla="*/ 3566808 w 11218359"/>
              <a:gd name="connsiteY312" fmla="*/ 902922 h 902922"/>
              <a:gd name="connsiteX313" fmla="*/ 3578247 w 11218359"/>
              <a:gd name="connsiteY313" fmla="*/ 902922 h 902922"/>
              <a:gd name="connsiteX314" fmla="*/ 3589687 w 11218359"/>
              <a:gd name="connsiteY314" fmla="*/ 902922 h 902922"/>
              <a:gd name="connsiteX315" fmla="*/ 3601127 w 11218359"/>
              <a:gd name="connsiteY315" fmla="*/ 902922 h 902922"/>
              <a:gd name="connsiteX316" fmla="*/ 3612566 w 11218359"/>
              <a:gd name="connsiteY316" fmla="*/ 902922 h 902922"/>
              <a:gd name="connsiteX317" fmla="*/ 3624005 w 11218359"/>
              <a:gd name="connsiteY317" fmla="*/ 902922 h 902922"/>
              <a:gd name="connsiteX318" fmla="*/ 3635445 w 11218359"/>
              <a:gd name="connsiteY318" fmla="*/ 902922 h 902922"/>
              <a:gd name="connsiteX319" fmla="*/ 3646885 w 11218359"/>
              <a:gd name="connsiteY319" fmla="*/ 902922 h 902922"/>
              <a:gd name="connsiteX320" fmla="*/ 3658324 w 11218359"/>
              <a:gd name="connsiteY320" fmla="*/ 902922 h 902922"/>
              <a:gd name="connsiteX321" fmla="*/ 3669764 w 11218359"/>
              <a:gd name="connsiteY321" fmla="*/ 902922 h 902922"/>
              <a:gd name="connsiteX322" fmla="*/ 3681203 w 11218359"/>
              <a:gd name="connsiteY322" fmla="*/ 902922 h 902922"/>
              <a:gd name="connsiteX323" fmla="*/ 3692643 w 11218359"/>
              <a:gd name="connsiteY323" fmla="*/ 902922 h 902922"/>
              <a:gd name="connsiteX324" fmla="*/ 3704082 w 11218359"/>
              <a:gd name="connsiteY324" fmla="*/ 902922 h 902922"/>
              <a:gd name="connsiteX325" fmla="*/ 3715522 w 11218359"/>
              <a:gd name="connsiteY325" fmla="*/ 902922 h 902922"/>
              <a:gd name="connsiteX326" fmla="*/ 3726961 w 11218359"/>
              <a:gd name="connsiteY326" fmla="*/ 902922 h 902922"/>
              <a:gd name="connsiteX327" fmla="*/ 3738401 w 11218359"/>
              <a:gd name="connsiteY327" fmla="*/ 902922 h 902922"/>
              <a:gd name="connsiteX328" fmla="*/ 3749840 w 11218359"/>
              <a:gd name="connsiteY328" fmla="*/ 902922 h 902922"/>
              <a:gd name="connsiteX329" fmla="*/ 3761280 w 11218359"/>
              <a:gd name="connsiteY329" fmla="*/ 902922 h 902922"/>
              <a:gd name="connsiteX330" fmla="*/ 3772719 w 11218359"/>
              <a:gd name="connsiteY330" fmla="*/ 902922 h 902922"/>
              <a:gd name="connsiteX331" fmla="*/ 3784154 w 11218359"/>
              <a:gd name="connsiteY331" fmla="*/ 902922 h 902922"/>
              <a:gd name="connsiteX332" fmla="*/ 3795598 w 11218359"/>
              <a:gd name="connsiteY332" fmla="*/ 902922 h 902922"/>
              <a:gd name="connsiteX333" fmla="*/ 3807033 w 11218359"/>
              <a:gd name="connsiteY333" fmla="*/ 902922 h 902922"/>
              <a:gd name="connsiteX334" fmla="*/ 3818473 w 11218359"/>
              <a:gd name="connsiteY334" fmla="*/ 902922 h 902922"/>
              <a:gd name="connsiteX335" fmla="*/ 3829917 w 11218359"/>
              <a:gd name="connsiteY335" fmla="*/ 902922 h 902922"/>
              <a:gd name="connsiteX336" fmla="*/ 3841352 w 11218359"/>
              <a:gd name="connsiteY336" fmla="*/ 902922 h 902922"/>
              <a:gd name="connsiteX337" fmla="*/ 3852791 w 11218359"/>
              <a:gd name="connsiteY337" fmla="*/ 902922 h 902922"/>
              <a:gd name="connsiteX338" fmla="*/ 3864231 w 11218359"/>
              <a:gd name="connsiteY338" fmla="*/ 902922 h 902922"/>
              <a:gd name="connsiteX339" fmla="*/ 3875670 w 11218359"/>
              <a:gd name="connsiteY339" fmla="*/ 902922 h 902922"/>
              <a:gd name="connsiteX340" fmla="*/ 3887110 w 11218359"/>
              <a:gd name="connsiteY340" fmla="*/ 902922 h 902922"/>
              <a:gd name="connsiteX341" fmla="*/ 3898549 w 11218359"/>
              <a:gd name="connsiteY341" fmla="*/ 902922 h 902922"/>
              <a:gd name="connsiteX342" fmla="*/ 3909989 w 11218359"/>
              <a:gd name="connsiteY342" fmla="*/ 902922 h 902922"/>
              <a:gd name="connsiteX343" fmla="*/ 3921447 w 11218359"/>
              <a:gd name="connsiteY343" fmla="*/ 902922 h 902922"/>
              <a:gd name="connsiteX344" fmla="*/ 3932878 w 11218359"/>
              <a:gd name="connsiteY344" fmla="*/ 902922 h 902922"/>
              <a:gd name="connsiteX345" fmla="*/ 3944307 w 11218359"/>
              <a:gd name="connsiteY345" fmla="*/ 902922 h 902922"/>
              <a:gd name="connsiteX346" fmla="*/ 3955737 w 11218359"/>
              <a:gd name="connsiteY346" fmla="*/ 902922 h 902922"/>
              <a:gd name="connsiteX347" fmla="*/ 3967167 w 11218359"/>
              <a:gd name="connsiteY347" fmla="*/ 902922 h 902922"/>
              <a:gd name="connsiteX348" fmla="*/ 3978645 w 11218359"/>
              <a:gd name="connsiteY348" fmla="*/ 902922 h 902922"/>
              <a:gd name="connsiteX349" fmla="*/ 3990075 w 11218359"/>
              <a:gd name="connsiteY349" fmla="*/ 902922 h 902922"/>
              <a:gd name="connsiteX350" fmla="*/ 4001505 w 11218359"/>
              <a:gd name="connsiteY350" fmla="*/ 902922 h 902922"/>
              <a:gd name="connsiteX351" fmla="*/ 4012935 w 11218359"/>
              <a:gd name="connsiteY351" fmla="*/ 902922 h 902922"/>
              <a:gd name="connsiteX352" fmla="*/ 4024365 w 11218359"/>
              <a:gd name="connsiteY352" fmla="*/ 902922 h 902922"/>
              <a:gd name="connsiteX353" fmla="*/ 4035843 w 11218359"/>
              <a:gd name="connsiteY353" fmla="*/ 902922 h 902922"/>
              <a:gd name="connsiteX354" fmla="*/ 4047273 w 11218359"/>
              <a:gd name="connsiteY354" fmla="*/ 902922 h 902922"/>
              <a:gd name="connsiteX355" fmla="*/ 4058702 w 11218359"/>
              <a:gd name="connsiteY355" fmla="*/ 902922 h 902922"/>
              <a:gd name="connsiteX356" fmla="*/ 4070133 w 11218359"/>
              <a:gd name="connsiteY356" fmla="*/ 902922 h 902922"/>
              <a:gd name="connsiteX357" fmla="*/ 4081563 w 11218359"/>
              <a:gd name="connsiteY357" fmla="*/ 902922 h 902922"/>
              <a:gd name="connsiteX358" fmla="*/ 4093040 w 11218359"/>
              <a:gd name="connsiteY358" fmla="*/ 902922 h 902922"/>
              <a:gd name="connsiteX359" fmla="*/ 4104471 w 11218359"/>
              <a:gd name="connsiteY359" fmla="*/ 902922 h 902922"/>
              <a:gd name="connsiteX360" fmla="*/ 4115900 w 11218359"/>
              <a:gd name="connsiteY360" fmla="*/ 902922 h 902922"/>
              <a:gd name="connsiteX361" fmla="*/ 4127330 w 11218359"/>
              <a:gd name="connsiteY361" fmla="*/ 902922 h 902922"/>
              <a:gd name="connsiteX362" fmla="*/ 4138760 w 11218359"/>
              <a:gd name="connsiteY362" fmla="*/ 902922 h 902922"/>
              <a:gd name="connsiteX363" fmla="*/ 4150238 w 11218359"/>
              <a:gd name="connsiteY363" fmla="*/ 902922 h 902922"/>
              <a:gd name="connsiteX364" fmla="*/ 4161668 w 11218359"/>
              <a:gd name="connsiteY364" fmla="*/ 902922 h 902922"/>
              <a:gd name="connsiteX365" fmla="*/ 4173098 w 11218359"/>
              <a:gd name="connsiteY365" fmla="*/ 902922 h 902922"/>
              <a:gd name="connsiteX366" fmla="*/ 4184528 w 11218359"/>
              <a:gd name="connsiteY366" fmla="*/ 902922 h 902922"/>
              <a:gd name="connsiteX367" fmla="*/ 4195958 w 11218359"/>
              <a:gd name="connsiteY367" fmla="*/ 902922 h 902922"/>
              <a:gd name="connsiteX368" fmla="*/ 4207436 w 11218359"/>
              <a:gd name="connsiteY368" fmla="*/ 902922 h 902922"/>
              <a:gd name="connsiteX369" fmla="*/ 4218865 w 11218359"/>
              <a:gd name="connsiteY369" fmla="*/ 902922 h 902922"/>
              <a:gd name="connsiteX370" fmla="*/ 4230296 w 11218359"/>
              <a:gd name="connsiteY370" fmla="*/ 902922 h 902922"/>
              <a:gd name="connsiteX371" fmla="*/ 4241726 w 11218359"/>
              <a:gd name="connsiteY371" fmla="*/ 902922 h 902922"/>
              <a:gd name="connsiteX372" fmla="*/ 4253156 w 11218359"/>
              <a:gd name="connsiteY372" fmla="*/ 902922 h 902922"/>
              <a:gd name="connsiteX373" fmla="*/ 4264634 w 11218359"/>
              <a:gd name="connsiteY373" fmla="*/ 902922 h 902922"/>
              <a:gd name="connsiteX374" fmla="*/ 4276063 w 11218359"/>
              <a:gd name="connsiteY374" fmla="*/ 902922 h 902922"/>
              <a:gd name="connsiteX375" fmla="*/ 4287493 w 11218359"/>
              <a:gd name="connsiteY375" fmla="*/ 902922 h 902922"/>
              <a:gd name="connsiteX376" fmla="*/ 4298923 w 11218359"/>
              <a:gd name="connsiteY376" fmla="*/ 902922 h 902922"/>
              <a:gd name="connsiteX377" fmla="*/ 4310353 w 11218359"/>
              <a:gd name="connsiteY377" fmla="*/ 902922 h 902922"/>
              <a:gd name="connsiteX378" fmla="*/ 4321831 w 11218359"/>
              <a:gd name="connsiteY378" fmla="*/ 902922 h 902922"/>
              <a:gd name="connsiteX379" fmla="*/ 4333261 w 11218359"/>
              <a:gd name="connsiteY379" fmla="*/ 902922 h 902922"/>
              <a:gd name="connsiteX380" fmla="*/ 4344691 w 11218359"/>
              <a:gd name="connsiteY380" fmla="*/ 902922 h 902922"/>
              <a:gd name="connsiteX381" fmla="*/ 4356121 w 11218359"/>
              <a:gd name="connsiteY381" fmla="*/ 902922 h 902922"/>
              <a:gd name="connsiteX382" fmla="*/ 4367551 w 11218359"/>
              <a:gd name="connsiteY382" fmla="*/ 902922 h 902922"/>
              <a:gd name="connsiteX383" fmla="*/ 4379028 w 11218359"/>
              <a:gd name="connsiteY383" fmla="*/ 902922 h 902922"/>
              <a:gd name="connsiteX384" fmla="*/ 4390458 w 11218359"/>
              <a:gd name="connsiteY384" fmla="*/ 902922 h 902922"/>
              <a:gd name="connsiteX385" fmla="*/ 4401889 w 11218359"/>
              <a:gd name="connsiteY385" fmla="*/ 902922 h 902922"/>
              <a:gd name="connsiteX386" fmla="*/ 4413319 w 11218359"/>
              <a:gd name="connsiteY386" fmla="*/ 902922 h 902922"/>
              <a:gd name="connsiteX387" fmla="*/ 4424749 w 11218359"/>
              <a:gd name="connsiteY387" fmla="*/ 902922 h 902922"/>
              <a:gd name="connsiteX388" fmla="*/ 4436226 w 11218359"/>
              <a:gd name="connsiteY388" fmla="*/ 902922 h 902922"/>
              <a:gd name="connsiteX389" fmla="*/ 4447656 w 11218359"/>
              <a:gd name="connsiteY389" fmla="*/ 902922 h 902922"/>
              <a:gd name="connsiteX390" fmla="*/ 4459086 w 11218359"/>
              <a:gd name="connsiteY390" fmla="*/ 902922 h 902922"/>
              <a:gd name="connsiteX391" fmla="*/ 4470516 w 11218359"/>
              <a:gd name="connsiteY391" fmla="*/ 902922 h 902922"/>
              <a:gd name="connsiteX392" fmla="*/ 4481946 w 11218359"/>
              <a:gd name="connsiteY392" fmla="*/ 902922 h 902922"/>
              <a:gd name="connsiteX393" fmla="*/ 4493424 w 11218359"/>
              <a:gd name="connsiteY393" fmla="*/ 902922 h 902922"/>
              <a:gd name="connsiteX394" fmla="*/ 4504854 w 11218359"/>
              <a:gd name="connsiteY394" fmla="*/ 902922 h 902922"/>
              <a:gd name="connsiteX395" fmla="*/ 4516284 w 11218359"/>
              <a:gd name="connsiteY395" fmla="*/ 902922 h 902922"/>
              <a:gd name="connsiteX396" fmla="*/ 4527714 w 11218359"/>
              <a:gd name="connsiteY396" fmla="*/ 902922 h 902922"/>
              <a:gd name="connsiteX397" fmla="*/ 4539144 w 11218359"/>
              <a:gd name="connsiteY397" fmla="*/ 902922 h 902922"/>
              <a:gd name="connsiteX398" fmla="*/ 4550621 w 11218359"/>
              <a:gd name="connsiteY398" fmla="*/ 902922 h 902922"/>
              <a:gd name="connsiteX399" fmla="*/ 4562051 w 11218359"/>
              <a:gd name="connsiteY399" fmla="*/ 902922 h 902922"/>
              <a:gd name="connsiteX400" fmla="*/ 4573482 w 11218359"/>
              <a:gd name="connsiteY400" fmla="*/ 902922 h 902922"/>
              <a:gd name="connsiteX401" fmla="*/ 4584912 w 11218359"/>
              <a:gd name="connsiteY401" fmla="*/ 902922 h 902922"/>
              <a:gd name="connsiteX402" fmla="*/ 4596341 w 11218359"/>
              <a:gd name="connsiteY402" fmla="*/ 902922 h 902922"/>
              <a:gd name="connsiteX403" fmla="*/ 4607771 w 11218359"/>
              <a:gd name="connsiteY403" fmla="*/ 902922 h 902922"/>
              <a:gd name="connsiteX404" fmla="*/ 4619249 w 11218359"/>
              <a:gd name="connsiteY404" fmla="*/ 902922 h 902922"/>
              <a:gd name="connsiteX405" fmla="*/ 4630679 w 11218359"/>
              <a:gd name="connsiteY405" fmla="*/ 902922 h 902922"/>
              <a:gd name="connsiteX406" fmla="*/ 4642109 w 11218359"/>
              <a:gd name="connsiteY406" fmla="*/ 902922 h 902922"/>
              <a:gd name="connsiteX407" fmla="*/ 4653539 w 11218359"/>
              <a:gd name="connsiteY407" fmla="*/ 902922 h 902922"/>
              <a:gd name="connsiteX408" fmla="*/ 4664969 w 11218359"/>
              <a:gd name="connsiteY408" fmla="*/ 902922 h 902922"/>
              <a:gd name="connsiteX409" fmla="*/ 4676447 w 11218359"/>
              <a:gd name="connsiteY409" fmla="*/ 902922 h 902922"/>
              <a:gd name="connsiteX410" fmla="*/ 4687877 w 11218359"/>
              <a:gd name="connsiteY410" fmla="*/ 902922 h 902922"/>
              <a:gd name="connsiteX411" fmla="*/ 4699306 w 11218359"/>
              <a:gd name="connsiteY411" fmla="*/ 902922 h 902922"/>
              <a:gd name="connsiteX412" fmla="*/ 4710737 w 11218359"/>
              <a:gd name="connsiteY412" fmla="*/ 902922 h 902922"/>
              <a:gd name="connsiteX413" fmla="*/ 4722167 w 11218359"/>
              <a:gd name="connsiteY413" fmla="*/ 902922 h 902922"/>
              <a:gd name="connsiteX414" fmla="*/ 4733644 w 11218359"/>
              <a:gd name="connsiteY414" fmla="*/ 902922 h 902922"/>
              <a:gd name="connsiteX415" fmla="*/ 4745075 w 11218359"/>
              <a:gd name="connsiteY415" fmla="*/ 902922 h 902922"/>
              <a:gd name="connsiteX416" fmla="*/ 4756504 w 11218359"/>
              <a:gd name="connsiteY416" fmla="*/ 902922 h 902922"/>
              <a:gd name="connsiteX417" fmla="*/ 4767934 w 11218359"/>
              <a:gd name="connsiteY417" fmla="*/ 902922 h 902922"/>
              <a:gd name="connsiteX418" fmla="*/ 4779364 w 11218359"/>
              <a:gd name="connsiteY418" fmla="*/ 902922 h 902922"/>
              <a:gd name="connsiteX419" fmla="*/ 4790842 w 11218359"/>
              <a:gd name="connsiteY419" fmla="*/ 902922 h 902922"/>
              <a:gd name="connsiteX420" fmla="*/ 4802272 w 11218359"/>
              <a:gd name="connsiteY420" fmla="*/ 902922 h 902922"/>
              <a:gd name="connsiteX421" fmla="*/ 4813702 w 11218359"/>
              <a:gd name="connsiteY421" fmla="*/ 902922 h 902922"/>
              <a:gd name="connsiteX422" fmla="*/ 4825132 w 11218359"/>
              <a:gd name="connsiteY422" fmla="*/ 902922 h 902922"/>
              <a:gd name="connsiteX423" fmla="*/ 4836562 w 11218359"/>
              <a:gd name="connsiteY423" fmla="*/ 902922 h 902922"/>
              <a:gd name="connsiteX424" fmla="*/ 4848040 w 11218359"/>
              <a:gd name="connsiteY424" fmla="*/ 902922 h 902922"/>
              <a:gd name="connsiteX425" fmla="*/ 4859469 w 11218359"/>
              <a:gd name="connsiteY425" fmla="*/ 902922 h 902922"/>
              <a:gd name="connsiteX426" fmla="*/ 4870899 w 11218359"/>
              <a:gd name="connsiteY426" fmla="*/ 902922 h 902922"/>
              <a:gd name="connsiteX427" fmla="*/ 4882330 w 11218359"/>
              <a:gd name="connsiteY427" fmla="*/ 902922 h 902922"/>
              <a:gd name="connsiteX428" fmla="*/ 4893760 w 11218359"/>
              <a:gd name="connsiteY428" fmla="*/ 902922 h 902922"/>
              <a:gd name="connsiteX429" fmla="*/ 4905237 w 11218359"/>
              <a:gd name="connsiteY429" fmla="*/ 902922 h 902922"/>
              <a:gd name="connsiteX430" fmla="*/ 4916667 w 11218359"/>
              <a:gd name="connsiteY430" fmla="*/ 902922 h 902922"/>
              <a:gd name="connsiteX431" fmla="*/ 4928097 w 11218359"/>
              <a:gd name="connsiteY431" fmla="*/ 902922 h 902922"/>
              <a:gd name="connsiteX432" fmla="*/ 4939527 w 11218359"/>
              <a:gd name="connsiteY432" fmla="*/ 902922 h 902922"/>
              <a:gd name="connsiteX433" fmla="*/ 4950957 w 11218359"/>
              <a:gd name="connsiteY433" fmla="*/ 902922 h 902922"/>
              <a:gd name="connsiteX434" fmla="*/ 4962435 w 11218359"/>
              <a:gd name="connsiteY434" fmla="*/ 902922 h 902922"/>
              <a:gd name="connsiteX435" fmla="*/ 4973865 w 11218359"/>
              <a:gd name="connsiteY435" fmla="*/ 902922 h 902922"/>
              <a:gd name="connsiteX436" fmla="*/ 4985295 w 11218359"/>
              <a:gd name="connsiteY436" fmla="*/ 902922 h 902922"/>
              <a:gd name="connsiteX437" fmla="*/ 4996725 w 11218359"/>
              <a:gd name="connsiteY437" fmla="*/ 902922 h 902922"/>
              <a:gd name="connsiteX438" fmla="*/ 5008155 w 11218359"/>
              <a:gd name="connsiteY438" fmla="*/ 902922 h 902922"/>
              <a:gd name="connsiteX439" fmla="*/ 5019632 w 11218359"/>
              <a:gd name="connsiteY439" fmla="*/ 902922 h 902922"/>
              <a:gd name="connsiteX440" fmla="*/ 5031062 w 11218359"/>
              <a:gd name="connsiteY440" fmla="*/ 902922 h 902922"/>
              <a:gd name="connsiteX441" fmla="*/ 5042492 w 11218359"/>
              <a:gd name="connsiteY441" fmla="*/ 902922 h 902922"/>
              <a:gd name="connsiteX442" fmla="*/ 5053923 w 11218359"/>
              <a:gd name="connsiteY442" fmla="*/ 902922 h 902922"/>
              <a:gd name="connsiteX443" fmla="*/ 5065353 w 11218359"/>
              <a:gd name="connsiteY443" fmla="*/ 902922 h 902922"/>
              <a:gd name="connsiteX444" fmla="*/ 5076830 w 11218359"/>
              <a:gd name="connsiteY444" fmla="*/ 902922 h 902922"/>
              <a:gd name="connsiteX445" fmla="*/ 5088260 w 11218359"/>
              <a:gd name="connsiteY445" fmla="*/ 902922 h 902922"/>
              <a:gd name="connsiteX446" fmla="*/ 5099690 w 11218359"/>
              <a:gd name="connsiteY446" fmla="*/ 902922 h 902922"/>
              <a:gd name="connsiteX447" fmla="*/ 5111120 w 11218359"/>
              <a:gd name="connsiteY447" fmla="*/ 902922 h 902922"/>
              <a:gd name="connsiteX448" fmla="*/ 5122550 w 11218359"/>
              <a:gd name="connsiteY448" fmla="*/ 902922 h 902922"/>
              <a:gd name="connsiteX449" fmla="*/ 5134028 w 11218359"/>
              <a:gd name="connsiteY449" fmla="*/ 902922 h 902922"/>
              <a:gd name="connsiteX450" fmla="*/ 5145458 w 11218359"/>
              <a:gd name="connsiteY450" fmla="*/ 902922 h 902922"/>
              <a:gd name="connsiteX451" fmla="*/ 5156888 w 11218359"/>
              <a:gd name="connsiteY451" fmla="*/ 902922 h 902922"/>
              <a:gd name="connsiteX452" fmla="*/ 5168318 w 11218359"/>
              <a:gd name="connsiteY452" fmla="*/ 902922 h 902922"/>
              <a:gd name="connsiteX453" fmla="*/ 5179747 w 11218359"/>
              <a:gd name="connsiteY453" fmla="*/ 902922 h 902922"/>
              <a:gd name="connsiteX454" fmla="*/ 5191225 w 11218359"/>
              <a:gd name="connsiteY454" fmla="*/ 902922 h 902922"/>
              <a:gd name="connsiteX455" fmla="*/ 5202655 w 11218359"/>
              <a:gd name="connsiteY455" fmla="*/ 902922 h 902922"/>
              <a:gd name="connsiteX456" fmla="*/ 5214085 w 11218359"/>
              <a:gd name="connsiteY456" fmla="*/ 902922 h 902922"/>
              <a:gd name="connsiteX457" fmla="*/ 5225515 w 11218359"/>
              <a:gd name="connsiteY457" fmla="*/ 902922 h 902922"/>
              <a:gd name="connsiteX458" fmla="*/ 5236945 w 11218359"/>
              <a:gd name="connsiteY458" fmla="*/ 902922 h 902922"/>
              <a:gd name="connsiteX459" fmla="*/ 5248423 w 11218359"/>
              <a:gd name="connsiteY459" fmla="*/ 902922 h 902922"/>
              <a:gd name="connsiteX460" fmla="*/ 5259853 w 11218359"/>
              <a:gd name="connsiteY460" fmla="*/ 902922 h 902922"/>
              <a:gd name="connsiteX461" fmla="*/ 5271283 w 11218359"/>
              <a:gd name="connsiteY461" fmla="*/ 902922 h 902922"/>
              <a:gd name="connsiteX462" fmla="*/ 5282713 w 11218359"/>
              <a:gd name="connsiteY462" fmla="*/ 902922 h 902922"/>
              <a:gd name="connsiteX463" fmla="*/ 5294143 w 11218359"/>
              <a:gd name="connsiteY463" fmla="*/ 902922 h 902922"/>
              <a:gd name="connsiteX464" fmla="*/ 5305621 w 11218359"/>
              <a:gd name="connsiteY464" fmla="*/ 902922 h 902922"/>
              <a:gd name="connsiteX465" fmla="*/ 5317051 w 11218359"/>
              <a:gd name="connsiteY465" fmla="*/ 902922 h 902922"/>
              <a:gd name="connsiteX466" fmla="*/ 5328481 w 11218359"/>
              <a:gd name="connsiteY466" fmla="*/ 902922 h 902922"/>
              <a:gd name="connsiteX467" fmla="*/ 5339910 w 11218359"/>
              <a:gd name="connsiteY467" fmla="*/ 902922 h 902922"/>
              <a:gd name="connsiteX468" fmla="*/ 5351340 w 11218359"/>
              <a:gd name="connsiteY468" fmla="*/ 902922 h 902922"/>
              <a:gd name="connsiteX469" fmla="*/ 5362818 w 11218359"/>
              <a:gd name="connsiteY469" fmla="*/ 902922 h 902922"/>
              <a:gd name="connsiteX470" fmla="*/ 5374248 w 11218359"/>
              <a:gd name="connsiteY470" fmla="*/ 902922 h 902922"/>
              <a:gd name="connsiteX471" fmla="*/ 5385678 w 11218359"/>
              <a:gd name="connsiteY471" fmla="*/ 902922 h 902922"/>
              <a:gd name="connsiteX472" fmla="*/ 5397108 w 11218359"/>
              <a:gd name="connsiteY472" fmla="*/ 901422 h 902922"/>
              <a:gd name="connsiteX473" fmla="*/ 5408538 w 11218359"/>
              <a:gd name="connsiteY473" fmla="*/ 902922 h 902922"/>
              <a:gd name="connsiteX474" fmla="*/ 5420016 w 11218359"/>
              <a:gd name="connsiteY474" fmla="*/ 902922 h 902922"/>
              <a:gd name="connsiteX475" fmla="*/ 5431446 w 11218359"/>
              <a:gd name="connsiteY475" fmla="*/ 902922 h 902922"/>
              <a:gd name="connsiteX476" fmla="*/ 5442876 w 11218359"/>
              <a:gd name="connsiteY476" fmla="*/ 902922 h 902922"/>
              <a:gd name="connsiteX477" fmla="*/ 5454306 w 11218359"/>
              <a:gd name="connsiteY477" fmla="*/ 902922 h 902922"/>
              <a:gd name="connsiteX478" fmla="*/ 5465736 w 11218359"/>
              <a:gd name="connsiteY478" fmla="*/ 902922 h 902922"/>
              <a:gd name="connsiteX479" fmla="*/ 5477214 w 11218359"/>
              <a:gd name="connsiteY479" fmla="*/ 902922 h 902922"/>
              <a:gd name="connsiteX480" fmla="*/ 5488643 w 11218359"/>
              <a:gd name="connsiteY480" fmla="*/ 902922 h 902922"/>
              <a:gd name="connsiteX481" fmla="*/ 5500073 w 11218359"/>
              <a:gd name="connsiteY481" fmla="*/ 902922 h 902922"/>
              <a:gd name="connsiteX482" fmla="*/ 5511503 w 11218359"/>
              <a:gd name="connsiteY482" fmla="*/ 902922 h 902922"/>
              <a:gd name="connsiteX483" fmla="*/ 5522933 w 11218359"/>
              <a:gd name="connsiteY483" fmla="*/ 902922 h 902922"/>
              <a:gd name="connsiteX484" fmla="*/ 5534411 w 11218359"/>
              <a:gd name="connsiteY484" fmla="*/ 902922 h 902922"/>
              <a:gd name="connsiteX485" fmla="*/ 5545841 w 11218359"/>
              <a:gd name="connsiteY485" fmla="*/ 902922 h 902922"/>
              <a:gd name="connsiteX486" fmla="*/ 5557271 w 11218359"/>
              <a:gd name="connsiteY486" fmla="*/ 902922 h 902922"/>
              <a:gd name="connsiteX487" fmla="*/ 5568701 w 11218359"/>
              <a:gd name="connsiteY487" fmla="*/ 902922 h 902922"/>
              <a:gd name="connsiteX488" fmla="*/ 5580131 w 11218359"/>
              <a:gd name="connsiteY488" fmla="*/ 902922 h 902922"/>
              <a:gd name="connsiteX489" fmla="*/ 5591609 w 11218359"/>
              <a:gd name="connsiteY489" fmla="*/ 902922 h 902922"/>
              <a:gd name="connsiteX490" fmla="*/ 5603038 w 11218359"/>
              <a:gd name="connsiteY490" fmla="*/ 902922 h 902922"/>
              <a:gd name="connsiteX491" fmla="*/ 5614469 w 11218359"/>
              <a:gd name="connsiteY491" fmla="*/ 902922 h 902922"/>
              <a:gd name="connsiteX492" fmla="*/ 5625899 w 11218359"/>
              <a:gd name="connsiteY492" fmla="*/ 902922 h 902922"/>
              <a:gd name="connsiteX493" fmla="*/ 5637329 w 11218359"/>
              <a:gd name="connsiteY493" fmla="*/ 902922 h 902922"/>
              <a:gd name="connsiteX494" fmla="*/ 5648759 w 11218359"/>
              <a:gd name="connsiteY494" fmla="*/ 902922 h 902922"/>
              <a:gd name="connsiteX495" fmla="*/ 5660236 w 11218359"/>
              <a:gd name="connsiteY495" fmla="*/ 902922 h 902922"/>
              <a:gd name="connsiteX496" fmla="*/ 5671666 w 11218359"/>
              <a:gd name="connsiteY496" fmla="*/ 902922 h 902922"/>
              <a:gd name="connsiteX497" fmla="*/ 5683096 w 11218359"/>
              <a:gd name="connsiteY497" fmla="*/ 902922 h 902922"/>
              <a:gd name="connsiteX498" fmla="*/ 5694526 w 11218359"/>
              <a:gd name="connsiteY498" fmla="*/ 902922 h 902922"/>
              <a:gd name="connsiteX499" fmla="*/ 5705956 w 11218359"/>
              <a:gd name="connsiteY499" fmla="*/ 902922 h 902922"/>
              <a:gd name="connsiteX500" fmla="*/ 5717434 w 11218359"/>
              <a:gd name="connsiteY500" fmla="*/ 902922 h 902922"/>
              <a:gd name="connsiteX501" fmla="*/ 5728864 w 11218359"/>
              <a:gd name="connsiteY501" fmla="*/ 902922 h 902922"/>
              <a:gd name="connsiteX502" fmla="*/ 5740294 w 11218359"/>
              <a:gd name="connsiteY502" fmla="*/ 902922 h 902922"/>
              <a:gd name="connsiteX503" fmla="*/ 5751724 w 11218359"/>
              <a:gd name="connsiteY503" fmla="*/ 902922 h 902922"/>
              <a:gd name="connsiteX504" fmla="*/ 5763154 w 11218359"/>
              <a:gd name="connsiteY504" fmla="*/ 902922 h 902922"/>
              <a:gd name="connsiteX505" fmla="*/ 5774631 w 11218359"/>
              <a:gd name="connsiteY505" fmla="*/ 902922 h 902922"/>
              <a:gd name="connsiteX506" fmla="*/ 5786062 w 11218359"/>
              <a:gd name="connsiteY506" fmla="*/ 902922 h 902922"/>
              <a:gd name="connsiteX507" fmla="*/ 5797492 w 11218359"/>
              <a:gd name="connsiteY507" fmla="*/ 902922 h 902922"/>
              <a:gd name="connsiteX508" fmla="*/ 5808921 w 11218359"/>
              <a:gd name="connsiteY508" fmla="*/ 902922 h 902922"/>
              <a:gd name="connsiteX509" fmla="*/ 5820351 w 11218359"/>
              <a:gd name="connsiteY509" fmla="*/ 902922 h 902922"/>
              <a:gd name="connsiteX510" fmla="*/ 5831829 w 11218359"/>
              <a:gd name="connsiteY510" fmla="*/ 902922 h 902922"/>
              <a:gd name="connsiteX511" fmla="*/ 5843259 w 11218359"/>
              <a:gd name="connsiteY511" fmla="*/ 902922 h 902922"/>
              <a:gd name="connsiteX512" fmla="*/ 5854689 w 11218359"/>
              <a:gd name="connsiteY512" fmla="*/ 902922 h 902922"/>
              <a:gd name="connsiteX513" fmla="*/ 5866119 w 11218359"/>
              <a:gd name="connsiteY513" fmla="*/ 902922 h 902922"/>
              <a:gd name="connsiteX514" fmla="*/ 5877549 w 11218359"/>
              <a:gd name="connsiteY514" fmla="*/ 902922 h 902922"/>
              <a:gd name="connsiteX515" fmla="*/ 5889027 w 11218359"/>
              <a:gd name="connsiteY515" fmla="*/ 902922 h 902922"/>
              <a:gd name="connsiteX516" fmla="*/ 5900457 w 11218359"/>
              <a:gd name="connsiteY516" fmla="*/ 902922 h 902922"/>
              <a:gd name="connsiteX517" fmla="*/ 5911887 w 11218359"/>
              <a:gd name="connsiteY517" fmla="*/ 902922 h 902922"/>
              <a:gd name="connsiteX518" fmla="*/ 5923317 w 11218359"/>
              <a:gd name="connsiteY518" fmla="*/ 902922 h 902922"/>
              <a:gd name="connsiteX519" fmla="*/ 5934747 w 11218359"/>
              <a:gd name="connsiteY519" fmla="*/ 902922 h 902922"/>
              <a:gd name="connsiteX520" fmla="*/ 5946225 w 11218359"/>
              <a:gd name="connsiteY520" fmla="*/ 902922 h 902922"/>
              <a:gd name="connsiteX521" fmla="*/ 5957655 w 11218359"/>
              <a:gd name="connsiteY521" fmla="*/ 902922 h 902922"/>
              <a:gd name="connsiteX522" fmla="*/ 5969084 w 11218359"/>
              <a:gd name="connsiteY522" fmla="*/ 902922 h 902922"/>
              <a:gd name="connsiteX523" fmla="*/ 5980514 w 11218359"/>
              <a:gd name="connsiteY523" fmla="*/ 902922 h 902922"/>
              <a:gd name="connsiteX524" fmla="*/ 5991944 w 11218359"/>
              <a:gd name="connsiteY524" fmla="*/ 902922 h 902922"/>
              <a:gd name="connsiteX525" fmla="*/ 6003422 w 11218359"/>
              <a:gd name="connsiteY525" fmla="*/ 902922 h 902922"/>
              <a:gd name="connsiteX526" fmla="*/ 6014852 w 11218359"/>
              <a:gd name="connsiteY526" fmla="*/ 902922 h 902922"/>
              <a:gd name="connsiteX527" fmla="*/ 6026282 w 11218359"/>
              <a:gd name="connsiteY527" fmla="*/ 902922 h 902922"/>
              <a:gd name="connsiteX528" fmla="*/ 6037712 w 11218359"/>
              <a:gd name="connsiteY528" fmla="*/ 902922 h 902922"/>
              <a:gd name="connsiteX529" fmla="*/ 6049142 w 11218359"/>
              <a:gd name="connsiteY529" fmla="*/ 902922 h 902922"/>
              <a:gd name="connsiteX530" fmla="*/ 6060620 w 11218359"/>
              <a:gd name="connsiteY530" fmla="*/ 902922 h 902922"/>
              <a:gd name="connsiteX531" fmla="*/ 6072049 w 11218359"/>
              <a:gd name="connsiteY531" fmla="*/ 902922 h 902922"/>
              <a:gd name="connsiteX532" fmla="*/ 6083480 w 11218359"/>
              <a:gd name="connsiteY532" fmla="*/ 902922 h 902922"/>
              <a:gd name="connsiteX533" fmla="*/ 6094910 w 11218359"/>
              <a:gd name="connsiteY533" fmla="*/ 902922 h 902922"/>
              <a:gd name="connsiteX534" fmla="*/ 6106340 w 11218359"/>
              <a:gd name="connsiteY534" fmla="*/ 902922 h 902922"/>
              <a:gd name="connsiteX535" fmla="*/ 6117818 w 11218359"/>
              <a:gd name="connsiteY535" fmla="*/ 902922 h 902922"/>
              <a:gd name="connsiteX536" fmla="*/ 6129247 w 11218359"/>
              <a:gd name="connsiteY536" fmla="*/ 902922 h 902922"/>
              <a:gd name="connsiteX537" fmla="*/ 6140677 w 11218359"/>
              <a:gd name="connsiteY537" fmla="*/ 902922 h 902922"/>
              <a:gd name="connsiteX538" fmla="*/ 6152107 w 11218359"/>
              <a:gd name="connsiteY538" fmla="*/ 902922 h 902922"/>
              <a:gd name="connsiteX539" fmla="*/ 6163537 w 11218359"/>
              <a:gd name="connsiteY539" fmla="*/ 902922 h 902922"/>
              <a:gd name="connsiteX540" fmla="*/ 6175015 w 11218359"/>
              <a:gd name="connsiteY540" fmla="*/ 902922 h 902922"/>
              <a:gd name="connsiteX541" fmla="*/ 6186445 w 11218359"/>
              <a:gd name="connsiteY541" fmla="*/ 902922 h 902922"/>
              <a:gd name="connsiteX542" fmla="*/ 6197875 w 11218359"/>
              <a:gd name="connsiteY542" fmla="*/ 902922 h 902922"/>
              <a:gd name="connsiteX543" fmla="*/ 6209305 w 11218359"/>
              <a:gd name="connsiteY543" fmla="*/ 902922 h 902922"/>
              <a:gd name="connsiteX544" fmla="*/ 6220735 w 11218359"/>
              <a:gd name="connsiteY544" fmla="*/ 902922 h 902922"/>
              <a:gd name="connsiteX545" fmla="*/ 6232212 w 11218359"/>
              <a:gd name="connsiteY545" fmla="*/ 902922 h 902922"/>
              <a:gd name="connsiteX546" fmla="*/ 6243642 w 11218359"/>
              <a:gd name="connsiteY546" fmla="*/ 902922 h 902922"/>
              <a:gd name="connsiteX547" fmla="*/ 6255073 w 11218359"/>
              <a:gd name="connsiteY547" fmla="*/ 902922 h 902922"/>
              <a:gd name="connsiteX548" fmla="*/ 6266503 w 11218359"/>
              <a:gd name="connsiteY548" fmla="*/ 902922 h 902922"/>
              <a:gd name="connsiteX549" fmla="*/ 6277933 w 11218359"/>
              <a:gd name="connsiteY549" fmla="*/ 902922 h 902922"/>
              <a:gd name="connsiteX550" fmla="*/ 6289410 w 11218359"/>
              <a:gd name="connsiteY550" fmla="*/ 902922 h 902922"/>
              <a:gd name="connsiteX551" fmla="*/ 6300840 w 11218359"/>
              <a:gd name="connsiteY551" fmla="*/ 902922 h 902922"/>
              <a:gd name="connsiteX552" fmla="*/ 6312270 w 11218359"/>
              <a:gd name="connsiteY552" fmla="*/ 902922 h 902922"/>
              <a:gd name="connsiteX553" fmla="*/ 6323700 w 11218359"/>
              <a:gd name="connsiteY553" fmla="*/ 902922 h 902922"/>
              <a:gd name="connsiteX554" fmla="*/ 6335130 w 11218359"/>
              <a:gd name="connsiteY554" fmla="*/ 902922 h 902922"/>
              <a:gd name="connsiteX555" fmla="*/ 6346608 w 11218359"/>
              <a:gd name="connsiteY555" fmla="*/ 902922 h 902922"/>
              <a:gd name="connsiteX556" fmla="*/ 6358038 w 11218359"/>
              <a:gd name="connsiteY556" fmla="*/ 902922 h 902922"/>
              <a:gd name="connsiteX557" fmla="*/ 6369468 w 11218359"/>
              <a:gd name="connsiteY557" fmla="*/ 902922 h 902922"/>
              <a:gd name="connsiteX558" fmla="*/ 6380898 w 11218359"/>
              <a:gd name="connsiteY558" fmla="*/ 902922 h 902922"/>
              <a:gd name="connsiteX559" fmla="*/ 6392328 w 11218359"/>
              <a:gd name="connsiteY559" fmla="*/ 902922 h 902922"/>
              <a:gd name="connsiteX560" fmla="*/ 6403805 w 11218359"/>
              <a:gd name="connsiteY560" fmla="*/ 902922 h 902922"/>
              <a:gd name="connsiteX561" fmla="*/ 6415235 w 11218359"/>
              <a:gd name="connsiteY561" fmla="*/ 902922 h 902922"/>
              <a:gd name="connsiteX562" fmla="*/ 6426666 w 11218359"/>
              <a:gd name="connsiteY562" fmla="*/ 902922 h 902922"/>
              <a:gd name="connsiteX563" fmla="*/ 6438096 w 11218359"/>
              <a:gd name="connsiteY563" fmla="*/ 902922 h 902922"/>
              <a:gd name="connsiteX564" fmla="*/ 6449525 w 11218359"/>
              <a:gd name="connsiteY564" fmla="*/ 902922 h 902922"/>
              <a:gd name="connsiteX565" fmla="*/ 6461003 w 11218359"/>
              <a:gd name="connsiteY565" fmla="*/ 902922 h 902922"/>
              <a:gd name="connsiteX566" fmla="*/ 6472433 w 11218359"/>
              <a:gd name="connsiteY566" fmla="*/ 902922 h 902922"/>
              <a:gd name="connsiteX567" fmla="*/ 6483863 w 11218359"/>
              <a:gd name="connsiteY567" fmla="*/ 902922 h 902922"/>
              <a:gd name="connsiteX568" fmla="*/ 6495293 w 11218359"/>
              <a:gd name="connsiteY568" fmla="*/ 902922 h 902922"/>
              <a:gd name="connsiteX569" fmla="*/ 6506723 w 11218359"/>
              <a:gd name="connsiteY569" fmla="*/ 902922 h 902922"/>
              <a:gd name="connsiteX570" fmla="*/ 6518201 w 11218359"/>
              <a:gd name="connsiteY570" fmla="*/ 902922 h 902922"/>
              <a:gd name="connsiteX571" fmla="*/ 6529631 w 11218359"/>
              <a:gd name="connsiteY571" fmla="*/ 902922 h 902922"/>
              <a:gd name="connsiteX572" fmla="*/ 6541061 w 11218359"/>
              <a:gd name="connsiteY572" fmla="*/ 902922 h 902922"/>
              <a:gd name="connsiteX573" fmla="*/ 6552490 w 11218359"/>
              <a:gd name="connsiteY573" fmla="*/ 902922 h 902922"/>
              <a:gd name="connsiteX574" fmla="*/ 6563921 w 11218359"/>
              <a:gd name="connsiteY574" fmla="*/ 902922 h 902922"/>
              <a:gd name="connsiteX575" fmla="*/ 6575398 w 11218359"/>
              <a:gd name="connsiteY575" fmla="*/ 902922 h 902922"/>
              <a:gd name="connsiteX576" fmla="*/ 6586828 w 11218359"/>
              <a:gd name="connsiteY576" fmla="*/ 902922 h 902922"/>
              <a:gd name="connsiteX577" fmla="*/ 6598259 w 11218359"/>
              <a:gd name="connsiteY577" fmla="*/ 902922 h 902922"/>
              <a:gd name="connsiteX578" fmla="*/ 6609688 w 11218359"/>
              <a:gd name="connsiteY578" fmla="*/ 902922 h 902922"/>
              <a:gd name="connsiteX579" fmla="*/ 6621118 w 11218359"/>
              <a:gd name="connsiteY579" fmla="*/ 902922 h 902922"/>
              <a:gd name="connsiteX580" fmla="*/ 6632596 w 11218359"/>
              <a:gd name="connsiteY580" fmla="*/ 902922 h 902922"/>
              <a:gd name="connsiteX581" fmla="*/ 6644026 w 11218359"/>
              <a:gd name="connsiteY581" fmla="*/ 902922 h 902922"/>
              <a:gd name="connsiteX582" fmla="*/ 6655456 w 11218359"/>
              <a:gd name="connsiteY582" fmla="*/ 902922 h 902922"/>
              <a:gd name="connsiteX583" fmla="*/ 6666886 w 11218359"/>
              <a:gd name="connsiteY583" fmla="*/ 902922 h 902922"/>
              <a:gd name="connsiteX584" fmla="*/ 6678316 w 11218359"/>
              <a:gd name="connsiteY584" fmla="*/ 902922 h 902922"/>
              <a:gd name="connsiteX585" fmla="*/ 6689794 w 11218359"/>
              <a:gd name="connsiteY585" fmla="*/ 902922 h 902922"/>
              <a:gd name="connsiteX586" fmla="*/ 6701224 w 11218359"/>
              <a:gd name="connsiteY586" fmla="*/ 902922 h 902922"/>
              <a:gd name="connsiteX587" fmla="*/ 6712653 w 11218359"/>
              <a:gd name="connsiteY587" fmla="*/ 902922 h 902922"/>
              <a:gd name="connsiteX588" fmla="*/ 6724083 w 11218359"/>
              <a:gd name="connsiteY588" fmla="*/ 902922 h 902922"/>
              <a:gd name="connsiteX589" fmla="*/ 6735514 w 11218359"/>
              <a:gd name="connsiteY589" fmla="*/ 902922 h 902922"/>
              <a:gd name="connsiteX590" fmla="*/ 6746944 w 11218359"/>
              <a:gd name="connsiteY590" fmla="*/ 902922 h 902922"/>
              <a:gd name="connsiteX591" fmla="*/ 6758421 w 11218359"/>
              <a:gd name="connsiteY591" fmla="*/ 902922 h 902922"/>
              <a:gd name="connsiteX592" fmla="*/ 6769851 w 11218359"/>
              <a:gd name="connsiteY592" fmla="*/ 902922 h 902922"/>
              <a:gd name="connsiteX593" fmla="*/ 6781281 w 11218359"/>
              <a:gd name="connsiteY593" fmla="*/ 902922 h 902922"/>
              <a:gd name="connsiteX594" fmla="*/ 6792711 w 11218359"/>
              <a:gd name="connsiteY594" fmla="*/ 902922 h 902922"/>
              <a:gd name="connsiteX595" fmla="*/ 6804141 w 11218359"/>
              <a:gd name="connsiteY595" fmla="*/ 902922 h 902922"/>
              <a:gd name="connsiteX596" fmla="*/ 6815619 w 11218359"/>
              <a:gd name="connsiteY596" fmla="*/ 902922 h 902922"/>
              <a:gd name="connsiteX597" fmla="*/ 6827049 w 11218359"/>
              <a:gd name="connsiteY597" fmla="*/ 902922 h 902922"/>
              <a:gd name="connsiteX598" fmla="*/ 6838479 w 11218359"/>
              <a:gd name="connsiteY598" fmla="*/ 902922 h 902922"/>
              <a:gd name="connsiteX599" fmla="*/ 6849909 w 11218359"/>
              <a:gd name="connsiteY599" fmla="*/ 902922 h 902922"/>
              <a:gd name="connsiteX600" fmla="*/ 6861339 w 11218359"/>
              <a:gd name="connsiteY600" fmla="*/ 902922 h 902922"/>
              <a:gd name="connsiteX601" fmla="*/ 6872816 w 11218359"/>
              <a:gd name="connsiteY601" fmla="*/ 902922 h 902922"/>
              <a:gd name="connsiteX602" fmla="*/ 6884246 w 11218359"/>
              <a:gd name="connsiteY602" fmla="*/ 902922 h 902922"/>
              <a:gd name="connsiteX603" fmla="*/ 6895676 w 11218359"/>
              <a:gd name="connsiteY603" fmla="*/ 902922 h 902922"/>
              <a:gd name="connsiteX604" fmla="*/ 6907107 w 11218359"/>
              <a:gd name="connsiteY604" fmla="*/ 902922 h 902922"/>
              <a:gd name="connsiteX605" fmla="*/ 6918537 w 11218359"/>
              <a:gd name="connsiteY605" fmla="*/ 902922 h 902922"/>
              <a:gd name="connsiteX606" fmla="*/ 6930014 w 11218359"/>
              <a:gd name="connsiteY606" fmla="*/ 902922 h 902922"/>
              <a:gd name="connsiteX607" fmla="*/ 6941444 w 11218359"/>
              <a:gd name="connsiteY607" fmla="*/ 902922 h 902922"/>
              <a:gd name="connsiteX608" fmla="*/ 6952874 w 11218359"/>
              <a:gd name="connsiteY608" fmla="*/ 902922 h 902922"/>
              <a:gd name="connsiteX609" fmla="*/ 6964304 w 11218359"/>
              <a:gd name="connsiteY609" fmla="*/ 902922 h 902922"/>
              <a:gd name="connsiteX610" fmla="*/ 6975734 w 11218359"/>
              <a:gd name="connsiteY610" fmla="*/ 902922 h 902922"/>
              <a:gd name="connsiteX611" fmla="*/ 6987212 w 11218359"/>
              <a:gd name="connsiteY611" fmla="*/ 902922 h 902922"/>
              <a:gd name="connsiteX612" fmla="*/ 6998642 w 11218359"/>
              <a:gd name="connsiteY612" fmla="*/ 902922 h 902922"/>
              <a:gd name="connsiteX613" fmla="*/ 7010072 w 11218359"/>
              <a:gd name="connsiteY613" fmla="*/ 902922 h 902922"/>
              <a:gd name="connsiteX614" fmla="*/ 7021502 w 11218359"/>
              <a:gd name="connsiteY614" fmla="*/ 902922 h 902922"/>
              <a:gd name="connsiteX615" fmla="*/ 7032931 w 11218359"/>
              <a:gd name="connsiteY615" fmla="*/ 902922 h 902922"/>
              <a:gd name="connsiteX616" fmla="*/ 7044409 w 11218359"/>
              <a:gd name="connsiteY616" fmla="*/ 902922 h 902922"/>
              <a:gd name="connsiteX617" fmla="*/ 7055839 w 11218359"/>
              <a:gd name="connsiteY617" fmla="*/ 902922 h 902922"/>
              <a:gd name="connsiteX618" fmla="*/ 7067269 w 11218359"/>
              <a:gd name="connsiteY618" fmla="*/ 902922 h 902922"/>
              <a:gd name="connsiteX619" fmla="*/ 7078700 w 11218359"/>
              <a:gd name="connsiteY619" fmla="*/ 902922 h 902922"/>
              <a:gd name="connsiteX620" fmla="*/ 7090129 w 11218359"/>
              <a:gd name="connsiteY620" fmla="*/ 902922 h 902922"/>
              <a:gd name="connsiteX621" fmla="*/ 7101607 w 11218359"/>
              <a:gd name="connsiteY621" fmla="*/ 902922 h 902922"/>
              <a:gd name="connsiteX622" fmla="*/ 7113037 w 11218359"/>
              <a:gd name="connsiteY622" fmla="*/ 902922 h 902922"/>
              <a:gd name="connsiteX623" fmla="*/ 7124467 w 11218359"/>
              <a:gd name="connsiteY623" fmla="*/ 902922 h 902922"/>
              <a:gd name="connsiteX624" fmla="*/ 7135897 w 11218359"/>
              <a:gd name="connsiteY624" fmla="*/ 902922 h 902922"/>
              <a:gd name="connsiteX625" fmla="*/ 7147327 w 11218359"/>
              <a:gd name="connsiteY625" fmla="*/ 902922 h 902922"/>
              <a:gd name="connsiteX626" fmla="*/ 7158805 w 11218359"/>
              <a:gd name="connsiteY626" fmla="*/ 902922 h 902922"/>
              <a:gd name="connsiteX627" fmla="*/ 7170235 w 11218359"/>
              <a:gd name="connsiteY627" fmla="*/ 902922 h 902922"/>
              <a:gd name="connsiteX628" fmla="*/ 7181665 w 11218359"/>
              <a:gd name="connsiteY628" fmla="*/ 902922 h 902922"/>
              <a:gd name="connsiteX629" fmla="*/ 7193094 w 11218359"/>
              <a:gd name="connsiteY629" fmla="*/ 902922 h 902922"/>
              <a:gd name="connsiteX630" fmla="*/ 7204524 w 11218359"/>
              <a:gd name="connsiteY630" fmla="*/ 902922 h 902922"/>
              <a:gd name="connsiteX631" fmla="*/ 7216002 w 11218359"/>
              <a:gd name="connsiteY631" fmla="*/ 902922 h 902922"/>
              <a:gd name="connsiteX632" fmla="*/ 7227432 w 11218359"/>
              <a:gd name="connsiteY632" fmla="*/ 902922 h 902922"/>
              <a:gd name="connsiteX633" fmla="*/ 7238862 w 11218359"/>
              <a:gd name="connsiteY633" fmla="*/ 902922 h 902922"/>
              <a:gd name="connsiteX634" fmla="*/ 7250292 w 11218359"/>
              <a:gd name="connsiteY634" fmla="*/ 902922 h 902922"/>
              <a:gd name="connsiteX635" fmla="*/ 7261722 w 11218359"/>
              <a:gd name="connsiteY635" fmla="*/ 902922 h 902922"/>
              <a:gd name="connsiteX636" fmla="*/ 7273200 w 11218359"/>
              <a:gd name="connsiteY636" fmla="*/ 902922 h 902922"/>
              <a:gd name="connsiteX637" fmla="*/ 7284630 w 11218359"/>
              <a:gd name="connsiteY637" fmla="*/ 902922 h 902922"/>
              <a:gd name="connsiteX638" fmla="*/ 7296060 w 11218359"/>
              <a:gd name="connsiteY638" fmla="*/ 902922 h 902922"/>
              <a:gd name="connsiteX639" fmla="*/ 7307490 w 11218359"/>
              <a:gd name="connsiteY639" fmla="*/ 902922 h 902922"/>
              <a:gd name="connsiteX640" fmla="*/ 7318920 w 11218359"/>
              <a:gd name="connsiteY640" fmla="*/ 902922 h 902922"/>
              <a:gd name="connsiteX641" fmla="*/ 7330398 w 11218359"/>
              <a:gd name="connsiteY641" fmla="*/ 902922 h 902922"/>
              <a:gd name="connsiteX642" fmla="*/ 7341828 w 11218359"/>
              <a:gd name="connsiteY642" fmla="*/ 902922 h 902922"/>
              <a:gd name="connsiteX643" fmla="*/ 7353257 w 11218359"/>
              <a:gd name="connsiteY643" fmla="*/ 902922 h 902922"/>
              <a:gd name="connsiteX644" fmla="*/ 7364687 w 11218359"/>
              <a:gd name="connsiteY644" fmla="*/ 902922 h 902922"/>
              <a:gd name="connsiteX645" fmla="*/ 7376117 w 11218359"/>
              <a:gd name="connsiteY645" fmla="*/ 902922 h 902922"/>
              <a:gd name="connsiteX646" fmla="*/ 7387595 w 11218359"/>
              <a:gd name="connsiteY646" fmla="*/ 902922 h 902922"/>
              <a:gd name="connsiteX647" fmla="*/ 7399025 w 11218359"/>
              <a:gd name="connsiteY647" fmla="*/ 902922 h 902922"/>
              <a:gd name="connsiteX648" fmla="*/ 7410455 w 11218359"/>
              <a:gd name="connsiteY648" fmla="*/ 902922 h 902922"/>
              <a:gd name="connsiteX649" fmla="*/ 7421885 w 11218359"/>
              <a:gd name="connsiteY649" fmla="*/ 902922 h 902922"/>
              <a:gd name="connsiteX650" fmla="*/ 7433315 w 11218359"/>
              <a:gd name="connsiteY650" fmla="*/ 902922 h 902922"/>
              <a:gd name="connsiteX651" fmla="*/ 7444793 w 11218359"/>
              <a:gd name="connsiteY651" fmla="*/ 902922 h 902922"/>
              <a:gd name="connsiteX652" fmla="*/ 7456222 w 11218359"/>
              <a:gd name="connsiteY652" fmla="*/ 902922 h 902922"/>
              <a:gd name="connsiteX653" fmla="*/ 7467653 w 11218359"/>
              <a:gd name="connsiteY653" fmla="*/ 902922 h 902922"/>
              <a:gd name="connsiteX654" fmla="*/ 7479083 w 11218359"/>
              <a:gd name="connsiteY654" fmla="*/ 902922 h 902922"/>
              <a:gd name="connsiteX655" fmla="*/ 7490513 w 11218359"/>
              <a:gd name="connsiteY655" fmla="*/ 902922 h 902922"/>
              <a:gd name="connsiteX656" fmla="*/ 7501990 w 11218359"/>
              <a:gd name="connsiteY656" fmla="*/ 902922 h 902922"/>
              <a:gd name="connsiteX657" fmla="*/ 7513420 w 11218359"/>
              <a:gd name="connsiteY657" fmla="*/ 902922 h 902922"/>
              <a:gd name="connsiteX658" fmla="*/ 7524850 w 11218359"/>
              <a:gd name="connsiteY658" fmla="*/ 902922 h 902922"/>
              <a:gd name="connsiteX659" fmla="*/ 7536280 w 11218359"/>
              <a:gd name="connsiteY659" fmla="*/ 902922 h 902922"/>
              <a:gd name="connsiteX660" fmla="*/ 7547710 w 11218359"/>
              <a:gd name="connsiteY660" fmla="*/ 902922 h 902922"/>
              <a:gd name="connsiteX661" fmla="*/ 7559188 w 11218359"/>
              <a:gd name="connsiteY661" fmla="*/ 902922 h 902922"/>
              <a:gd name="connsiteX662" fmla="*/ 7570618 w 11218359"/>
              <a:gd name="connsiteY662" fmla="*/ 902922 h 902922"/>
              <a:gd name="connsiteX663" fmla="*/ 7582048 w 11218359"/>
              <a:gd name="connsiteY663" fmla="*/ 902922 h 902922"/>
              <a:gd name="connsiteX664" fmla="*/ 7593478 w 11218359"/>
              <a:gd name="connsiteY664" fmla="*/ 902922 h 902922"/>
              <a:gd name="connsiteX665" fmla="*/ 7604908 w 11218359"/>
              <a:gd name="connsiteY665" fmla="*/ 902922 h 902922"/>
              <a:gd name="connsiteX666" fmla="*/ 7616385 w 11218359"/>
              <a:gd name="connsiteY666" fmla="*/ 902922 h 902922"/>
              <a:gd name="connsiteX667" fmla="*/ 7627815 w 11218359"/>
              <a:gd name="connsiteY667" fmla="*/ 902922 h 902922"/>
              <a:gd name="connsiteX668" fmla="*/ 7639246 w 11218359"/>
              <a:gd name="connsiteY668" fmla="*/ 902922 h 902922"/>
              <a:gd name="connsiteX669" fmla="*/ 7650676 w 11218359"/>
              <a:gd name="connsiteY669" fmla="*/ 902922 h 902922"/>
              <a:gd name="connsiteX670" fmla="*/ 7662106 w 11218359"/>
              <a:gd name="connsiteY670" fmla="*/ 902922 h 902922"/>
              <a:gd name="connsiteX671" fmla="*/ 7673583 w 11218359"/>
              <a:gd name="connsiteY671" fmla="*/ 902922 h 902922"/>
              <a:gd name="connsiteX672" fmla="*/ 7685013 w 11218359"/>
              <a:gd name="connsiteY672" fmla="*/ 902922 h 902922"/>
              <a:gd name="connsiteX673" fmla="*/ 7696443 w 11218359"/>
              <a:gd name="connsiteY673" fmla="*/ 902922 h 902922"/>
              <a:gd name="connsiteX674" fmla="*/ 7707873 w 11218359"/>
              <a:gd name="connsiteY674" fmla="*/ 902922 h 902922"/>
              <a:gd name="connsiteX675" fmla="*/ 7719303 w 11218359"/>
              <a:gd name="connsiteY675" fmla="*/ 902922 h 902922"/>
              <a:gd name="connsiteX676" fmla="*/ 7730733 w 11218359"/>
              <a:gd name="connsiteY676" fmla="*/ 902922 h 902922"/>
              <a:gd name="connsiteX677" fmla="*/ 7742211 w 11218359"/>
              <a:gd name="connsiteY677" fmla="*/ 902922 h 902922"/>
              <a:gd name="connsiteX678" fmla="*/ 7753641 w 11218359"/>
              <a:gd name="connsiteY678" fmla="*/ 902922 h 902922"/>
              <a:gd name="connsiteX679" fmla="*/ 7765071 w 11218359"/>
              <a:gd name="connsiteY679" fmla="*/ 902922 h 902922"/>
              <a:gd name="connsiteX680" fmla="*/ 7776501 w 11218359"/>
              <a:gd name="connsiteY680" fmla="*/ 902922 h 902922"/>
              <a:gd name="connsiteX681" fmla="*/ 7787931 w 11218359"/>
              <a:gd name="connsiteY681" fmla="*/ 902922 h 902922"/>
              <a:gd name="connsiteX682" fmla="*/ 7799408 w 11218359"/>
              <a:gd name="connsiteY682" fmla="*/ 902922 h 902922"/>
              <a:gd name="connsiteX683" fmla="*/ 7810839 w 11218359"/>
              <a:gd name="connsiteY683" fmla="*/ 902922 h 902922"/>
              <a:gd name="connsiteX684" fmla="*/ 7822268 w 11218359"/>
              <a:gd name="connsiteY684" fmla="*/ 902922 h 902922"/>
              <a:gd name="connsiteX685" fmla="*/ 7833698 w 11218359"/>
              <a:gd name="connsiteY685" fmla="*/ 902922 h 902922"/>
              <a:gd name="connsiteX686" fmla="*/ 7845128 w 11218359"/>
              <a:gd name="connsiteY686" fmla="*/ 902922 h 902922"/>
              <a:gd name="connsiteX687" fmla="*/ 7856606 w 11218359"/>
              <a:gd name="connsiteY687" fmla="*/ 902922 h 902922"/>
              <a:gd name="connsiteX688" fmla="*/ 7868036 w 11218359"/>
              <a:gd name="connsiteY688" fmla="*/ 902922 h 902922"/>
              <a:gd name="connsiteX689" fmla="*/ 7879466 w 11218359"/>
              <a:gd name="connsiteY689" fmla="*/ 902922 h 902922"/>
              <a:gd name="connsiteX690" fmla="*/ 7890896 w 11218359"/>
              <a:gd name="connsiteY690" fmla="*/ 902922 h 902922"/>
              <a:gd name="connsiteX691" fmla="*/ 7902326 w 11218359"/>
              <a:gd name="connsiteY691" fmla="*/ 902922 h 902922"/>
              <a:gd name="connsiteX692" fmla="*/ 7913804 w 11218359"/>
              <a:gd name="connsiteY692" fmla="*/ 902922 h 902922"/>
              <a:gd name="connsiteX693" fmla="*/ 7925234 w 11218359"/>
              <a:gd name="connsiteY693" fmla="*/ 902922 h 902922"/>
              <a:gd name="connsiteX694" fmla="*/ 7936663 w 11218359"/>
              <a:gd name="connsiteY694" fmla="*/ 902922 h 902922"/>
              <a:gd name="connsiteX695" fmla="*/ 7948094 w 11218359"/>
              <a:gd name="connsiteY695" fmla="*/ 902922 h 902922"/>
              <a:gd name="connsiteX696" fmla="*/ 7959524 w 11218359"/>
              <a:gd name="connsiteY696" fmla="*/ 902922 h 902922"/>
              <a:gd name="connsiteX697" fmla="*/ 7971001 w 11218359"/>
              <a:gd name="connsiteY697" fmla="*/ 902922 h 902922"/>
              <a:gd name="connsiteX698" fmla="*/ 7982431 w 11218359"/>
              <a:gd name="connsiteY698" fmla="*/ 902922 h 902922"/>
              <a:gd name="connsiteX699" fmla="*/ 7993861 w 11218359"/>
              <a:gd name="connsiteY699" fmla="*/ 902922 h 902922"/>
              <a:gd name="connsiteX700" fmla="*/ 8005291 w 11218359"/>
              <a:gd name="connsiteY700" fmla="*/ 902922 h 902922"/>
              <a:gd name="connsiteX701" fmla="*/ 8016721 w 11218359"/>
              <a:gd name="connsiteY701" fmla="*/ 902922 h 902922"/>
              <a:gd name="connsiteX702" fmla="*/ 8028199 w 11218359"/>
              <a:gd name="connsiteY702" fmla="*/ 902922 h 902922"/>
              <a:gd name="connsiteX703" fmla="*/ 8039629 w 11218359"/>
              <a:gd name="connsiteY703" fmla="*/ 902922 h 902922"/>
              <a:gd name="connsiteX704" fmla="*/ 8051059 w 11218359"/>
              <a:gd name="connsiteY704" fmla="*/ 902922 h 902922"/>
              <a:gd name="connsiteX705" fmla="*/ 8062489 w 11218359"/>
              <a:gd name="connsiteY705" fmla="*/ 902922 h 902922"/>
              <a:gd name="connsiteX706" fmla="*/ 8073919 w 11218359"/>
              <a:gd name="connsiteY706" fmla="*/ 902922 h 902922"/>
              <a:gd name="connsiteX707" fmla="*/ 8085396 w 11218359"/>
              <a:gd name="connsiteY707" fmla="*/ 902922 h 902922"/>
              <a:gd name="connsiteX708" fmla="*/ 8096826 w 11218359"/>
              <a:gd name="connsiteY708" fmla="*/ 902922 h 902922"/>
              <a:gd name="connsiteX709" fmla="*/ 8108256 w 11218359"/>
              <a:gd name="connsiteY709" fmla="*/ 902922 h 902922"/>
              <a:gd name="connsiteX710" fmla="*/ 8119687 w 11218359"/>
              <a:gd name="connsiteY710" fmla="*/ 902922 h 902922"/>
              <a:gd name="connsiteX711" fmla="*/ 8131117 w 11218359"/>
              <a:gd name="connsiteY711" fmla="*/ 902922 h 902922"/>
              <a:gd name="connsiteX712" fmla="*/ 8142594 w 11218359"/>
              <a:gd name="connsiteY712" fmla="*/ 902922 h 902922"/>
              <a:gd name="connsiteX713" fmla="*/ 8154024 w 11218359"/>
              <a:gd name="connsiteY713" fmla="*/ 902922 h 902922"/>
              <a:gd name="connsiteX714" fmla="*/ 8165454 w 11218359"/>
              <a:gd name="connsiteY714" fmla="*/ 902922 h 902922"/>
              <a:gd name="connsiteX715" fmla="*/ 8176884 w 11218359"/>
              <a:gd name="connsiteY715" fmla="*/ 902922 h 902922"/>
              <a:gd name="connsiteX716" fmla="*/ 8188314 w 11218359"/>
              <a:gd name="connsiteY716" fmla="*/ 902922 h 902922"/>
              <a:gd name="connsiteX717" fmla="*/ 8199792 w 11218359"/>
              <a:gd name="connsiteY717" fmla="*/ 902922 h 902922"/>
              <a:gd name="connsiteX718" fmla="*/ 8211222 w 11218359"/>
              <a:gd name="connsiteY718" fmla="*/ 902922 h 902922"/>
              <a:gd name="connsiteX719" fmla="*/ 8222652 w 11218359"/>
              <a:gd name="connsiteY719" fmla="*/ 902922 h 902922"/>
              <a:gd name="connsiteX720" fmla="*/ 8234082 w 11218359"/>
              <a:gd name="connsiteY720" fmla="*/ 902922 h 902922"/>
              <a:gd name="connsiteX721" fmla="*/ 8245512 w 11218359"/>
              <a:gd name="connsiteY721" fmla="*/ 902922 h 902922"/>
              <a:gd name="connsiteX722" fmla="*/ 8256989 w 11218359"/>
              <a:gd name="connsiteY722" fmla="*/ 902922 h 902922"/>
              <a:gd name="connsiteX723" fmla="*/ 8268419 w 11218359"/>
              <a:gd name="connsiteY723" fmla="*/ 902922 h 902922"/>
              <a:gd name="connsiteX724" fmla="*/ 8279850 w 11218359"/>
              <a:gd name="connsiteY724" fmla="*/ 902922 h 902922"/>
              <a:gd name="connsiteX725" fmla="*/ 8291280 w 11218359"/>
              <a:gd name="connsiteY725" fmla="*/ 902922 h 902922"/>
              <a:gd name="connsiteX726" fmla="*/ 8302709 w 11218359"/>
              <a:gd name="connsiteY726" fmla="*/ 902922 h 902922"/>
              <a:gd name="connsiteX727" fmla="*/ 8314187 w 11218359"/>
              <a:gd name="connsiteY727" fmla="*/ 902922 h 902922"/>
              <a:gd name="connsiteX728" fmla="*/ 8325617 w 11218359"/>
              <a:gd name="connsiteY728" fmla="*/ 902922 h 902922"/>
              <a:gd name="connsiteX729" fmla="*/ 8337047 w 11218359"/>
              <a:gd name="connsiteY729" fmla="*/ 902922 h 902922"/>
              <a:gd name="connsiteX730" fmla="*/ 8348477 w 11218359"/>
              <a:gd name="connsiteY730" fmla="*/ 902922 h 902922"/>
              <a:gd name="connsiteX731" fmla="*/ 8359907 w 11218359"/>
              <a:gd name="connsiteY731" fmla="*/ 902922 h 902922"/>
              <a:gd name="connsiteX732" fmla="*/ 8371385 w 11218359"/>
              <a:gd name="connsiteY732" fmla="*/ 902922 h 902922"/>
              <a:gd name="connsiteX733" fmla="*/ 8382815 w 11218359"/>
              <a:gd name="connsiteY733" fmla="*/ 902922 h 902922"/>
              <a:gd name="connsiteX734" fmla="*/ 8394245 w 11218359"/>
              <a:gd name="connsiteY734" fmla="*/ 902922 h 902922"/>
              <a:gd name="connsiteX735" fmla="*/ 8405674 w 11218359"/>
              <a:gd name="connsiteY735" fmla="*/ 902922 h 902922"/>
              <a:gd name="connsiteX736" fmla="*/ 8417104 w 11218359"/>
              <a:gd name="connsiteY736" fmla="*/ 902922 h 902922"/>
              <a:gd name="connsiteX737" fmla="*/ 8428582 w 11218359"/>
              <a:gd name="connsiteY737" fmla="*/ 902922 h 902922"/>
              <a:gd name="connsiteX738" fmla="*/ 8440012 w 11218359"/>
              <a:gd name="connsiteY738" fmla="*/ 902922 h 902922"/>
              <a:gd name="connsiteX739" fmla="*/ 8451442 w 11218359"/>
              <a:gd name="connsiteY739" fmla="*/ 902922 h 902922"/>
              <a:gd name="connsiteX740" fmla="*/ 8462872 w 11218359"/>
              <a:gd name="connsiteY740" fmla="*/ 902922 h 902922"/>
              <a:gd name="connsiteX741" fmla="*/ 8474302 w 11218359"/>
              <a:gd name="connsiteY741" fmla="*/ 902922 h 902922"/>
              <a:gd name="connsiteX742" fmla="*/ 8485780 w 11218359"/>
              <a:gd name="connsiteY742" fmla="*/ 902922 h 902922"/>
              <a:gd name="connsiteX743" fmla="*/ 8497210 w 11218359"/>
              <a:gd name="connsiteY743" fmla="*/ 902922 h 902922"/>
              <a:gd name="connsiteX744" fmla="*/ 8508640 w 11218359"/>
              <a:gd name="connsiteY744" fmla="*/ 902922 h 902922"/>
              <a:gd name="connsiteX745" fmla="*/ 8520069 w 11218359"/>
              <a:gd name="connsiteY745" fmla="*/ 902922 h 902922"/>
              <a:gd name="connsiteX746" fmla="*/ 8531500 w 11218359"/>
              <a:gd name="connsiteY746" fmla="*/ 902922 h 902922"/>
              <a:gd name="connsiteX747" fmla="*/ 8542977 w 11218359"/>
              <a:gd name="connsiteY747" fmla="*/ 902922 h 902922"/>
              <a:gd name="connsiteX748" fmla="*/ 8554407 w 11218359"/>
              <a:gd name="connsiteY748" fmla="*/ 902922 h 902922"/>
              <a:gd name="connsiteX749" fmla="*/ 8565837 w 11218359"/>
              <a:gd name="connsiteY749" fmla="*/ 902922 h 902922"/>
              <a:gd name="connsiteX750" fmla="*/ 8577267 w 11218359"/>
              <a:gd name="connsiteY750" fmla="*/ 902922 h 902922"/>
              <a:gd name="connsiteX751" fmla="*/ 8588697 w 11218359"/>
              <a:gd name="connsiteY751" fmla="*/ 902922 h 902922"/>
              <a:gd name="connsiteX752" fmla="*/ 8600175 w 11218359"/>
              <a:gd name="connsiteY752" fmla="*/ 902922 h 902922"/>
              <a:gd name="connsiteX753" fmla="*/ 8611605 w 11218359"/>
              <a:gd name="connsiteY753" fmla="*/ 902922 h 902922"/>
              <a:gd name="connsiteX754" fmla="*/ 8623035 w 11218359"/>
              <a:gd name="connsiteY754" fmla="*/ 902922 h 902922"/>
              <a:gd name="connsiteX755" fmla="*/ 8634465 w 11218359"/>
              <a:gd name="connsiteY755" fmla="*/ 902922 h 902922"/>
              <a:gd name="connsiteX756" fmla="*/ 8645895 w 11218359"/>
              <a:gd name="connsiteY756" fmla="*/ 902922 h 902922"/>
              <a:gd name="connsiteX757" fmla="*/ 8657373 w 11218359"/>
              <a:gd name="connsiteY757" fmla="*/ 902922 h 902922"/>
              <a:gd name="connsiteX758" fmla="*/ 8668802 w 11218359"/>
              <a:gd name="connsiteY758" fmla="*/ 902922 h 902922"/>
              <a:gd name="connsiteX759" fmla="*/ 8680232 w 11218359"/>
              <a:gd name="connsiteY759" fmla="*/ 902922 h 902922"/>
              <a:gd name="connsiteX760" fmla="*/ 8691662 w 11218359"/>
              <a:gd name="connsiteY760" fmla="*/ 902922 h 902922"/>
              <a:gd name="connsiteX761" fmla="*/ 8703093 w 11218359"/>
              <a:gd name="connsiteY761" fmla="*/ 902922 h 902922"/>
              <a:gd name="connsiteX762" fmla="*/ 8714570 w 11218359"/>
              <a:gd name="connsiteY762" fmla="*/ 902922 h 902922"/>
              <a:gd name="connsiteX763" fmla="*/ 8726000 w 11218359"/>
              <a:gd name="connsiteY763" fmla="*/ 902922 h 902922"/>
              <a:gd name="connsiteX764" fmla="*/ 8737430 w 11218359"/>
              <a:gd name="connsiteY764" fmla="*/ 902922 h 902922"/>
              <a:gd name="connsiteX765" fmla="*/ 8748860 w 11218359"/>
              <a:gd name="connsiteY765" fmla="*/ 902922 h 902922"/>
              <a:gd name="connsiteX766" fmla="*/ 8760290 w 11218359"/>
              <a:gd name="connsiteY766" fmla="*/ 902922 h 902922"/>
              <a:gd name="connsiteX767" fmla="*/ 8771768 w 11218359"/>
              <a:gd name="connsiteY767" fmla="*/ 902922 h 902922"/>
              <a:gd name="connsiteX768" fmla="*/ 8783198 w 11218359"/>
              <a:gd name="connsiteY768" fmla="*/ 902922 h 902922"/>
              <a:gd name="connsiteX769" fmla="*/ 8794628 w 11218359"/>
              <a:gd name="connsiteY769" fmla="*/ 902922 h 902922"/>
              <a:gd name="connsiteX770" fmla="*/ 8806058 w 11218359"/>
              <a:gd name="connsiteY770" fmla="*/ 902922 h 902922"/>
              <a:gd name="connsiteX771" fmla="*/ 8817488 w 11218359"/>
              <a:gd name="connsiteY771" fmla="*/ 902922 h 902922"/>
              <a:gd name="connsiteX772" fmla="*/ 8828918 w 11218359"/>
              <a:gd name="connsiteY772" fmla="*/ 902922 h 902922"/>
              <a:gd name="connsiteX773" fmla="*/ 8840395 w 11218359"/>
              <a:gd name="connsiteY773" fmla="*/ 902922 h 902922"/>
              <a:gd name="connsiteX774" fmla="*/ 8851825 w 11218359"/>
              <a:gd name="connsiteY774" fmla="*/ 902922 h 902922"/>
              <a:gd name="connsiteX775" fmla="*/ 8863256 w 11218359"/>
              <a:gd name="connsiteY775" fmla="*/ 902922 h 902922"/>
              <a:gd name="connsiteX776" fmla="*/ 8874686 w 11218359"/>
              <a:gd name="connsiteY776" fmla="*/ 902922 h 902922"/>
              <a:gd name="connsiteX777" fmla="*/ 8886115 w 11218359"/>
              <a:gd name="connsiteY777" fmla="*/ 902922 h 902922"/>
              <a:gd name="connsiteX778" fmla="*/ 8897593 w 11218359"/>
              <a:gd name="connsiteY778" fmla="*/ 902922 h 902922"/>
              <a:gd name="connsiteX779" fmla="*/ 8909022 w 11218359"/>
              <a:gd name="connsiteY779" fmla="*/ 902922 h 902922"/>
              <a:gd name="connsiteX780" fmla="*/ 8920453 w 11218359"/>
              <a:gd name="connsiteY780" fmla="*/ 902922 h 902922"/>
              <a:gd name="connsiteX781" fmla="*/ 8931883 w 11218359"/>
              <a:gd name="connsiteY781" fmla="*/ 902922 h 902922"/>
              <a:gd name="connsiteX782" fmla="*/ 8943313 w 11218359"/>
              <a:gd name="connsiteY782" fmla="*/ 902922 h 902922"/>
              <a:gd name="connsiteX783" fmla="*/ 8954791 w 11218359"/>
              <a:gd name="connsiteY783" fmla="*/ 902922 h 902922"/>
              <a:gd name="connsiteX784" fmla="*/ 8966220 w 11218359"/>
              <a:gd name="connsiteY784" fmla="*/ 902922 h 902922"/>
              <a:gd name="connsiteX785" fmla="*/ 8977651 w 11218359"/>
              <a:gd name="connsiteY785" fmla="*/ 902922 h 902922"/>
              <a:gd name="connsiteX786" fmla="*/ 8989080 w 11218359"/>
              <a:gd name="connsiteY786" fmla="*/ 902922 h 902922"/>
              <a:gd name="connsiteX787" fmla="*/ 9000511 w 11218359"/>
              <a:gd name="connsiteY787" fmla="*/ 902922 h 902922"/>
              <a:gd name="connsiteX788" fmla="*/ 9011988 w 11218359"/>
              <a:gd name="connsiteY788" fmla="*/ 902922 h 902922"/>
              <a:gd name="connsiteX789" fmla="*/ 9023418 w 11218359"/>
              <a:gd name="connsiteY789" fmla="*/ 902922 h 902922"/>
              <a:gd name="connsiteX790" fmla="*/ 9034849 w 11218359"/>
              <a:gd name="connsiteY790" fmla="*/ 902922 h 902922"/>
              <a:gd name="connsiteX791" fmla="*/ 9046278 w 11218359"/>
              <a:gd name="connsiteY791" fmla="*/ 902922 h 902922"/>
              <a:gd name="connsiteX792" fmla="*/ 9057709 w 11218359"/>
              <a:gd name="connsiteY792" fmla="*/ 902922 h 902922"/>
              <a:gd name="connsiteX793" fmla="*/ 9069186 w 11218359"/>
              <a:gd name="connsiteY793" fmla="*/ 902922 h 902922"/>
              <a:gd name="connsiteX794" fmla="*/ 9080615 w 11218359"/>
              <a:gd name="connsiteY794" fmla="*/ 902922 h 902922"/>
              <a:gd name="connsiteX795" fmla="*/ 9092046 w 11218359"/>
              <a:gd name="connsiteY795" fmla="*/ 902922 h 902922"/>
              <a:gd name="connsiteX796" fmla="*/ 9103476 w 11218359"/>
              <a:gd name="connsiteY796" fmla="*/ 902922 h 902922"/>
              <a:gd name="connsiteX797" fmla="*/ 9114906 w 11218359"/>
              <a:gd name="connsiteY797" fmla="*/ 902922 h 902922"/>
              <a:gd name="connsiteX798" fmla="*/ 9126384 w 11218359"/>
              <a:gd name="connsiteY798" fmla="*/ 902922 h 902922"/>
              <a:gd name="connsiteX799" fmla="*/ 9137813 w 11218359"/>
              <a:gd name="connsiteY799" fmla="*/ 902922 h 902922"/>
              <a:gd name="connsiteX800" fmla="*/ 9149244 w 11218359"/>
              <a:gd name="connsiteY800" fmla="*/ 902922 h 902922"/>
              <a:gd name="connsiteX801" fmla="*/ 9160673 w 11218359"/>
              <a:gd name="connsiteY801" fmla="*/ 902922 h 902922"/>
              <a:gd name="connsiteX802" fmla="*/ 9172104 w 11218359"/>
              <a:gd name="connsiteY802" fmla="*/ 902922 h 902922"/>
              <a:gd name="connsiteX803" fmla="*/ 9183581 w 11218359"/>
              <a:gd name="connsiteY803" fmla="*/ 902922 h 902922"/>
              <a:gd name="connsiteX804" fmla="*/ 9195011 w 11218359"/>
              <a:gd name="connsiteY804" fmla="*/ 902922 h 902922"/>
              <a:gd name="connsiteX805" fmla="*/ 9206442 w 11218359"/>
              <a:gd name="connsiteY805" fmla="*/ 902922 h 902922"/>
              <a:gd name="connsiteX806" fmla="*/ 9217871 w 11218359"/>
              <a:gd name="connsiteY806" fmla="*/ 902922 h 902922"/>
              <a:gd name="connsiteX807" fmla="*/ 9229301 w 11218359"/>
              <a:gd name="connsiteY807" fmla="*/ 902922 h 902922"/>
              <a:gd name="connsiteX808" fmla="*/ 9240779 w 11218359"/>
              <a:gd name="connsiteY808" fmla="*/ 902922 h 902922"/>
              <a:gd name="connsiteX809" fmla="*/ 9252209 w 11218359"/>
              <a:gd name="connsiteY809" fmla="*/ 902922 h 902922"/>
              <a:gd name="connsiteX810" fmla="*/ 9263639 w 11218359"/>
              <a:gd name="connsiteY810" fmla="*/ 902922 h 902922"/>
              <a:gd name="connsiteX811" fmla="*/ 9275069 w 11218359"/>
              <a:gd name="connsiteY811" fmla="*/ 902922 h 902922"/>
              <a:gd name="connsiteX812" fmla="*/ 9286498 w 11218359"/>
              <a:gd name="connsiteY812" fmla="*/ 902922 h 902922"/>
              <a:gd name="connsiteX813" fmla="*/ 9297977 w 11218359"/>
              <a:gd name="connsiteY813" fmla="*/ 902922 h 902922"/>
              <a:gd name="connsiteX814" fmla="*/ 9309406 w 11218359"/>
              <a:gd name="connsiteY814" fmla="*/ 902922 h 902922"/>
              <a:gd name="connsiteX815" fmla="*/ 9320837 w 11218359"/>
              <a:gd name="connsiteY815" fmla="*/ 902922 h 902922"/>
              <a:gd name="connsiteX816" fmla="*/ 9332266 w 11218359"/>
              <a:gd name="connsiteY816" fmla="*/ 902922 h 902922"/>
              <a:gd name="connsiteX817" fmla="*/ 9343696 w 11218359"/>
              <a:gd name="connsiteY817" fmla="*/ 902922 h 902922"/>
              <a:gd name="connsiteX818" fmla="*/ 9355174 w 11218359"/>
              <a:gd name="connsiteY818" fmla="*/ 902922 h 902922"/>
              <a:gd name="connsiteX819" fmla="*/ 9366604 w 11218359"/>
              <a:gd name="connsiteY819" fmla="*/ 902922 h 902922"/>
              <a:gd name="connsiteX820" fmla="*/ 9378035 w 11218359"/>
              <a:gd name="connsiteY820" fmla="*/ 902922 h 902922"/>
              <a:gd name="connsiteX821" fmla="*/ 9389464 w 11218359"/>
              <a:gd name="connsiteY821" fmla="*/ 902922 h 902922"/>
              <a:gd name="connsiteX822" fmla="*/ 9400894 w 11218359"/>
              <a:gd name="connsiteY822" fmla="*/ 902922 h 902922"/>
              <a:gd name="connsiteX823" fmla="*/ 9412372 w 11218359"/>
              <a:gd name="connsiteY823" fmla="*/ 902922 h 902922"/>
              <a:gd name="connsiteX824" fmla="*/ 9423802 w 11218359"/>
              <a:gd name="connsiteY824" fmla="*/ 902922 h 902922"/>
              <a:gd name="connsiteX825" fmla="*/ 9435232 w 11218359"/>
              <a:gd name="connsiteY825" fmla="*/ 902922 h 902922"/>
              <a:gd name="connsiteX826" fmla="*/ 9446662 w 11218359"/>
              <a:gd name="connsiteY826" fmla="*/ 902922 h 902922"/>
              <a:gd name="connsiteX827" fmla="*/ 9458091 w 11218359"/>
              <a:gd name="connsiteY827" fmla="*/ 902922 h 902922"/>
              <a:gd name="connsiteX828" fmla="*/ 9469570 w 11218359"/>
              <a:gd name="connsiteY828" fmla="*/ 902922 h 902922"/>
              <a:gd name="connsiteX829" fmla="*/ 9480999 w 11218359"/>
              <a:gd name="connsiteY829" fmla="*/ 902922 h 902922"/>
              <a:gd name="connsiteX830" fmla="*/ 9492429 w 11218359"/>
              <a:gd name="connsiteY830" fmla="*/ 902922 h 902922"/>
              <a:gd name="connsiteX831" fmla="*/ 9503859 w 11218359"/>
              <a:gd name="connsiteY831" fmla="*/ 902922 h 902922"/>
              <a:gd name="connsiteX832" fmla="*/ 9515289 w 11218359"/>
              <a:gd name="connsiteY832" fmla="*/ 902922 h 902922"/>
              <a:gd name="connsiteX833" fmla="*/ 9526767 w 11218359"/>
              <a:gd name="connsiteY833" fmla="*/ 902922 h 902922"/>
              <a:gd name="connsiteX834" fmla="*/ 9538197 w 11218359"/>
              <a:gd name="connsiteY834" fmla="*/ 902922 h 902922"/>
              <a:gd name="connsiteX835" fmla="*/ 9549626 w 11218359"/>
              <a:gd name="connsiteY835" fmla="*/ 902922 h 902922"/>
              <a:gd name="connsiteX836" fmla="*/ 9561057 w 11218359"/>
              <a:gd name="connsiteY836" fmla="*/ 902922 h 902922"/>
              <a:gd name="connsiteX837" fmla="*/ 9572487 w 11218359"/>
              <a:gd name="connsiteY837" fmla="*/ 902922 h 902922"/>
              <a:gd name="connsiteX838" fmla="*/ 9583965 w 11218359"/>
              <a:gd name="connsiteY838" fmla="*/ 902922 h 902922"/>
              <a:gd name="connsiteX839" fmla="*/ 9595395 w 11218359"/>
              <a:gd name="connsiteY839" fmla="*/ 902922 h 902922"/>
              <a:gd name="connsiteX840" fmla="*/ 9606824 w 11218359"/>
              <a:gd name="connsiteY840" fmla="*/ 902922 h 902922"/>
              <a:gd name="connsiteX841" fmla="*/ 9618255 w 11218359"/>
              <a:gd name="connsiteY841" fmla="*/ 902922 h 902922"/>
              <a:gd name="connsiteX842" fmla="*/ 9629684 w 11218359"/>
              <a:gd name="connsiteY842" fmla="*/ 902922 h 902922"/>
              <a:gd name="connsiteX843" fmla="*/ 9641163 w 11218359"/>
              <a:gd name="connsiteY843" fmla="*/ 902922 h 902922"/>
              <a:gd name="connsiteX844" fmla="*/ 9652592 w 11218359"/>
              <a:gd name="connsiteY844" fmla="*/ 902922 h 902922"/>
              <a:gd name="connsiteX845" fmla="*/ 9664022 w 11218359"/>
              <a:gd name="connsiteY845" fmla="*/ 902922 h 902922"/>
              <a:gd name="connsiteX846" fmla="*/ 9675452 w 11218359"/>
              <a:gd name="connsiteY846" fmla="*/ 902922 h 902922"/>
              <a:gd name="connsiteX847" fmla="*/ 9686882 w 11218359"/>
              <a:gd name="connsiteY847" fmla="*/ 902922 h 902922"/>
              <a:gd name="connsiteX848" fmla="*/ 9698360 w 11218359"/>
              <a:gd name="connsiteY848" fmla="*/ 902922 h 902922"/>
              <a:gd name="connsiteX849" fmla="*/ 9709790 w 11218359"/>
              <a:gd name="connsiteY849" fmla="*/ 902922 h 902922"/>
              <a:gd name="connsiteX850" fmla="*/ 9721219 w 11218359"/>
              <a:gd name="connsiteY850" fmla="*/ 902922 h 902922"/>
              <a:gd name="connsiteX851" fmla="*/ 9732650 w 11218359"/>
              <a:gd name="connsiteY851" fmla="*/ 902922 h 902922"/>
              <a:gd name="connsiteX852" fmla="*/ 9744080 w 11218359"/>
              <a:gd name="connsiteY852" fmla="*/ 902922 h 902922"/>
              <a:gd name="connsiteX853" fmla="*/ 9755557 w 11218359"/>
              <a:gd name="connsiteY853" fmla="*/ 902922 h 902922"/>
              <a:gd name="connsiteX854" fmla="*/ 9766988 w 11218359"/>
              <a:gd name="connsiteY854" fmla="*/ 902922 h 902922"/>
              <a:gd name="connsiteX855" fmla="*/ 9778417 w 11218359"/>
              <a:gd name="connsiteY855" fmla="*/ 902922 h 902922"/>
              <a:gd name="connsiteX856" fmla="*/ 9789848 w 11218359"/>
              <a:gd name="connsiteY856" fmla="*/ 902922 h 902922"/>
              <a:gd name="connsiteX857" fmla="*/ 9801277 w 11218359"/>
              <a:gd name="connsiteY857" fmla="*/ 902922 h 902922"/>
              <a:gd name="connsiteX858" fmla="*/ 9812755 w 11218359"/>
              <a:gd name="connsiteY858" fmla="*/ 902922 h 902922"/>
              <a:gd name="connsiteX859" fmla="*/ 9824185 w 11218359"/>
              <a:gd name="connsiteY859" fmla="*/ 902922 h 902922"/>
              <a:gd name="connsiteX860" fmla="*/ 9835615 w 11218359"/>
              <a:gd name="connsiteY860" fmla="*/ 902922 h 902922"/>
              <a:gd name="connsiteX861" fmla="*/ 9847045 w 11218359"/>
              <a:gd name="connsiteY861" fmla="*/ 902922 h 902922"/>
              <a:gd name="connsiteX862" fmla="*/ 9858475 w 11218359"/>
              <a:gd name="connsiteY862" fmla="*/ 902922 h 902922"/>
              <a:gd name="connsiteX863" fmla="*/ 9869952 w 11218359"/>
              <a:gd name="connsiteY863" fmla="*/ 902922 h 902922"/>
              <a:gd name="connsiteX864" fmla="*/ 9881383 w 11218359"/>
              <a:gd name="connsiteY864" fmla="*/ 902922 h 902922"/>
              <a:gd name="connsiteX865" fmla="*/ 9892812 w 11218359"/>
              <a:gd name="connsiteY865" fmla="*/ 902922 h 902922"/>
              <a:gd name="connsiteX866" fmla="*/ 9904243 w 11218359"/>
              <a:gd name="connsiteY866" fmla="*/ 902922 h 902922"/>
              <a:gd name="connsiteX867" fmla="*/ 9915673 w 11218359"/>
              <a:gd name="connsiteY867" fmla="*/ 902922 h 902922"/>
              <a:gd name="connsiteX868" fmla="*/ 9927102 w 11218359"/>
              <a:gd name="connsiteY868" fmla="*/ 902922 h 902922"/>
              <a:gd name="connsiteX869" fmla="*/ 9938581 w 11218359"/>
              <a:gd name="connsiteY869" fmla="*/ 902922 h 902922"/>
              <a:gd name="connsiteX870" fmla="*/ 9950010 w 11218359"/>
              <a:gd name="connsiteY870" fmla="*/ 902922 h 902922"/>
              <a:gd name="connsiteX871" fmla="*/ 9961441 w 11218359"/>
              <a:gd name="connsiteY871" fmla="*/ 902922 h 902922"/>
              <a:gd name="connsiteX872" fmla="*/ 9972870 w 11218359"/>
              <a:gd name="connsiteY872" fmla="*/ 902922 h 902922"/>
              <a:gd name="connsiteX873" fmla="*/ 9984300 w 11218359"/>
              <a:gd name="connsiteY873" fmla="*/ 902922 h 902922"/>
              <a:gd name="connsiteX874" fmla="*/ 9995778 w 11218359"/>
              <a:gd name="connsiteY874" fmla="*/ 902922 h 902922"/>
              <a:gd name="connsiteX875" fmla="*/ 10007208 w 11218359"/>
              <a:gd name="connsiteY875" fmla="*/ 902922 h 902922"/>
              <a:gd name="connsiteX876" fmla="*/ 10018638 w 11218359"/>
              <a:gd name="connsiteY876" fmla="*/ 902922 h 902922"/>
              <a:gd name="connsiteX877" fmla="*/ 10030068 w 11218359"/>
              <a:gd name="connsiteY877" fmla="*/ 902922 h 902922"/>
              <a:gd name="connsiteX878" fmla="*/ 10041498 w 11218359"/>
              <a:gd name="connsiteY878" fmla="*/ 902922 h 902922"/>
              <a:gd name="connsiteX879" fmla="*/ 10052976 w 11218359"/>
              <a:gd name="connsiteY879" fmla="*/ 902922 h 902922"/>
              <a:gd name="connsiteX880" fmla="*/ 10064405 w 11218359"/>
              <a:gd name="connsiteY880" fmla="*/ 902922 h 902922"/>
              <a:gd name="connsiteX881" fmla="*/ 10075835 w 11218359"/>
              <a:gd name="connsiteY881" fmla="*/ 902922 h 902922"/>
              <a:gd name="connsiteX882" fmla="*/ 10087266 w 11218359"/>
              <a:gd name="connsiteY882" fmla="*/ 902922 h 902922"/>
              <a:gd name="connsiteX883" fmla="*/ 10098695 w 11218359"/>
              <a:gd name="connsiteY883" fmla="*/ 902922 h 902922"/>
              <a:gd name="connsiteX884" fmla="*/ 10110174 w 11218359"/>
              <a:gd name="connsiteY884" fmla="*/ 902922 h 902922"/>
              <a:gd name="connsiteX885" fmla="*/ 10121603 w 11218359"/>
              <a:gd name="connsiteY885" fmla="*/ 902922 h 902922"/>
              <a:gd name="connsiteX886" fmla="*/ 10133033 w 11218359"/>
              <a:gd name="connsiteY886" fmla="*/ 902922 h 902922"/>
              <a:gd name="connsiteX887" fmla="*/ 10144463 w 11218359"/>
              <a:gd name="connsiteY887" fmla="*/ 902922 h 902922"/>
              <a:gd name="connsiteX888" fmla="*/ 10155893 w 11218359"/>
              <a:gd name="connsiteY888" fmla="*/ 902922 h 902922"/>
              <a:gd name="connsiteX889" fmla="*/ 10167371 w 11218359"/>
              <a:gd name="connsiteY889" fmla="*/ 902922 h 902922"/>
              <a:gd name="connsiteX890" fmla="*/ 10178801 w 11218359"/>
              <a:gd name="connsiteY890" fmla="*/ 902922 h 902922"/>
              <a:gd name="connsiteX891" fmla="*/ 10190230 w 11218359"/>
              <a:gd name="connsiteY891" fmla="*/ 902922 h 902922"/>
              <a:gd name="connsiteX892" fmla="*/ 10201661 w 11218359"/>
              <a:gd name="connsiteY892" fmla="*/ 902922 h 902922"/>
              <a:gd name="connsiteX893" fmla="*/ 10213091 w 11218359"/>
              <a:gd name="connsiteY893" fmla="*/ 902922 h 902922"/>
              <a:gd name="connsiteX894" fmla="*/ 10224569 w 11218359"/>
              <a:gd name="connsiteY894" fmla="*/ 902922 h 902922"/>
              <a:gd name="connsiteX895" fmla="*/ 10235998 w 11218359"/>
              <a:gd name="connsiteY895" fmla="*/ 902922 h 902922"/>
              <a:gd name="connsiteX896" fmla="*/ 10247428 w 11218359"/>
              <a:gd name="connsiteY896" fmla="*/ 902922 h 902922"/>
              <a:gd name="connsiteX897" fmla="*/ 10258859 w 11218359"/>
              <a:gd name="connsiteY897" fmla="*/ 902922 h 902922"/>
              <a:gd name="connsiteX898" fmla="*/ 10270288 w 11218359"/>
              <a:gd name="connsiteY898" fmla="*/ 902922 h 902922"/>
              <a:gd name="connsiteX899" fmla="*/ 10281767 w 11218359"/>
              <a:gd name="connsiteY899" fmla="*/ 902922 h 902922"/>
              <a:gd name="connsiteX900" fmla="*/ 10293196 w 11218359"/>
              <a:gd name="connsiteY900" fmla="*/ 902922 h 902922"/>
              <a:gd name="connsiteX901" fmla="*/ 10304626 w 11218359"/>
              <a:gd name="connsiteY901" fmla="*/ 902922 h 902922"/>
              <a:gd name="connsiteX902" fmla="*/ 10316056 w 11218359"/>
              <a:gd name="connsiteY902" fmla="*/ 902922 h 902922"/>
              <a:gd name="connsiteX903" fmla="*/ 10327486 w 11218359"/>
              <a:gd name="connsiteY903" fmla="*/ 902922 h 902922"/>
              <a:gd name="connsiteX904" fmla="*/ 10338963 w 11218359"/>
              <a:gd name="connsiteY904" fmla="*/ 902922 h 902922"/>
              <a:gd name="connsiteX905" fmla="*/ 10350394 w 11218359"/>
              <a:gd name="connsiteY905" fmla="*/ 902922 h 902922"/>
              <a:gd name="connsiteX906" fmla="*/ 10361823 w 11218359"/>
              <a:gd name="connsiteY906" fmla="*/ 902922 h 902922"/>
              <a:gd name="connsiteX907" fmla="*/ 10373254 w 11218359"/>
              <a:gd name="connsiteY907" fmla="*/ 902922 h 902922"/>
              <a:gd name="connsiteX908" fmla="*/ 10384684 w 11218359"/>
              <a:gd name="connsiteY908" fmla="*/ 902922 h 902922"/>
              <a:gd name="connsiteX909" fmla="*/ 10396161 w 11218359"/>
              <a:gd name="connsiteY909" fmla="*/ 902922 h 902922"/>
              <a:gd name="connsiteX910" fmla="*/ 10407591 w 11218359"/>
              <a:gd name="connsiteY910" fmla="*/ 902922 h 902922"/>
              <a:gd name="connsiteX911" fmla="*/ 10419021 w 11218359"/>
              <a:gd name="connsiteY911" fmla="*/ 902922 h 902922"/>
              <a:gd name="connsiteX912" fmla="*/ 10430452 w 11218359"/>
              <a:gd name="connsiteY912" fmla="*/ 902922 h 902922"/>
              <a:gd name="connsiteX913" fmla="*/ 10441881 w 11218359"/>
              <a:gd name="connsiteY913" fmla="*/ 902922 h 902922"/>
              <a:gd name="connsiteX914" fmla="*/ 10453358 w 11218359"/>
              <a:gd name="connsiteY914" fmla="*/ 902922 h 902922"/>
              <a:gd name="connsiteX915" fmla="*/ 10464789 w 11218359"/>
              <a:gd name="connsiteY915" fmla="*/ 902922 h 902922"/>
              <a:gd name="connsiteX916" fmla="*/ 10476219 w 11218359"/>
              <a:gd name="connsiteY916" fmla="*/ 902922 h 902922"/>
              <a:gd name="connsiteX917" fmla="*/ 10487649 w 11218359"/>
              <a:gd name="connsiteY917" fmla="*/ 902922 h 902922"/>
              <a:gd name="connsiteX918" fmla="*/ 10499079 w 11218359"/>
              <a:gd name="connsiteY918" fmla="*/ 902922 h 902922"/>
              <a:gd name="connsiteX919" fmla="*/ 10510556 w 11218359"/>
              <a:gd name="connsiteY919" fmla="*/ 902922 h 902922"/>
              <a:gd name="connsiteX920" fmla="*/ 10521987 w 11218359"/>
              <a:gd name="connsiteY920" fmla="*/ 902922 h 902922"/>
              <a:gd name="connsiteX921" fmla="*/ 10533416 w 11218359"/>
              <a:gd name="connsiteY921" fmla="*/ 902922 h 902922"/>
              <a:gd name="connsiteX922" fmla="*/ 10544847 w 11218359"/>
              <a:gd name="connsiteY922" fmla="*/ 902922 h 902922"/>
              <a:gd name="connsiteX923" fmla="*/ 10556277 w 11218359"/>
              <a:gd name="connsiteY923" fmla="*/ 902922 h 902922"/>
              <a:gd name="connsiteX924" fmla="*/ 10567754 w 11218359"/>
              <a:gd name="connsiteY924" fmla="*/ 902922 h 902922"/>
              <a:gd name="connsiteX925" fmla="*/ 10579184 w 11218359"/>
              <a:gd name="connsiteY925" fmla="*/ 902922 h 902922"/>
              <a:gd name="connsiteX926" fmla="*/ 10590614 w 11218359"/>
              <a:gd name="connsiteY926" fmla="*/ 902922 h 902922"/>
              <a:gd name="connsiteX927" fmla="*/ 10602045 w 11218359"/>
              <a:gd name="connsiteY927" fmla="*/ 902922 h 902922"/>
              <a:gd name="connsiteX928" fmla="*/ 10613474 w 11218359"/>
              <a:gd name="connsiteY928" fmla="*/ 902922 h 902922"/>
              <a:gd name="connsiteX929" fmla="*/ 10624951 w 11218359"/>
              <a:gd name="connsiteY929" fmla="*/ 902922 h 902922"/>
              <a:gd name="connsiteX930" fmla="*/ 10636382 w 11218359"/>
              <a:gd name="connsiteY930" fmla="*/ 902922 h 902922"/>
              <a:gd name="connsiteX931" fmla="*/ 10647812 w 11218359"/>
              <a:gd name="connsiteY931" fmla="*/ 902922 h 902922"/>
              <a:gd name="connsiteX932" fmla="*/ 10659241 w 11218359"/>
              <a:gd name="connsiteY932" fmla="*/ 902922 h 902922"/>
              <a:gd name="connsiteX933" fmla="*/ 10670672 w 11218359"/>
              <a:gd name="connsiteY933" fmla="*/ 902922 h 902922"/>
              <a:gd name="connsiteX934" fmla="*/ 10682149 w 11218359"/>
              <a:gd name="connsiteY934" fmla="*/ 902922 h 902922"/>
              <a:gd name="connsiteX935" fmla="*/ 10693580 w 11218359"/>
              <a:gd name="connsiteY935" fmla="*/ 902922 h 902922"/>
              <a:gd name="connsiteX936" fmla="*/ 10705009 w 11218359"/>
              <a:gd name="connsiteY936" fmla="*/ 902922 h 902922"/>
              <a:gd name="connsiteX937" fmla="*/ 10716439 w 11218359"/>
              <a:gd name="connsiteY937" fmla="*/ 902922 h 902922"/>
              <a:gd name="connsiteX938" fmla="*/ 10727870 w 11218359"/>
              <a:gd name="connsiteY938" fmla="*/ 902922 h 902922"/>
              <a:gd name="connsiteX939" fmla="*/ 10739347 w 11218359"/>
              <a:gd name="connsiteY939" fmla="*/ 902922 h 902922"/>
              <a:gd name="connsiteX940" fmla="*/ 10750778 w 11218359"/>
              <a:gd name="connsiteY940" fmla="*/ 902922 h 902922"/>
              <a:gd name="connsiteX941" fmla="*/ 10762207 w 11218359"/>
              <a:gd name="connsiteY941" fmla="*/ 902922 h 902922"/>
              <a:gd name="connsiteX942" fmla="*/ 10773637 w 11218359"/>
              <a:gd name="connsiteY942" fmla="*/ 902922 h 902922"/>
              <a:gd name="connsiteX943" fmla="*/ 10785067 w 11218359"/>
              <a:gd name="connsiteY943" fmla="*/ 902922 h 902922"/>
              <a:gd name="connsiteX944" fmla="*/ 10796544 w 11218359"/>
              <a:gd name="connsiteY944" fmla="*/ 902922 h 902922"/>
              <a:gd name="connsiteX945" fmla="*/ 10807975 w 11218359"/>
              <a:gd name="connsiteY945" fmla="*/ 902922 h 902922"/>
              <a:gd name="connsiteX946" fmla="*/ 10819405 w 11218359"/>
              <a:gd name="connsiteY946" fmla="*/ 902922 h 902922"/>
              <a:gd name="connsiteX947" fmla="*/ 10830834 w 11218359"/>
              <a:gd name="connsiteY947" fmla="*/ 902922 h 902922"/>
              <a:gd name="connsiteX948" fmla="*/ 10842265 w 11218359"/>
              <a:gd name="connsiteY948" fmla="*/ 902922 h 902922"/>
              <a:gd name="connsiteX949" fmla="*/ 10853742 w 11218359"/>
              <a:gd name="connsiteY949" fmla="*/ 902922 h 902922"/>
              <a:gd name="connsiteX950" fmla="*/ 10865173 w 11218359"/>
              <a:gd name="connsiteY950" fmla="*/ 902922 h 902922"/>
              <a:gd name="connsiteX951" fmla="*/ 10876602 w 11218359"/>
              <a:gd name="connsiteY951" fmla="*/ 902922 h 902922"/>
              <a:gd name="connsiteX952" fmla="*/ 10888032 w 11218359"/>
              <a:gd name="connsiteY952" fmla="*/ 902922 h 902922"/>
              <a:gd name="connsiteX953" fmla="*/ 10899463 w 11218359"/>
              <a:gd name="connsiteY953" fmla="*/ 902922 h 902922"/>
              <a:gd name="connsiteX954" fmla="*/ 10910892 w 11218359"/>
              <a:gd name="connsiteY954" fmla="*/ 902922 h 902922"/>
              <a:gd name="connsiteX955" fmla="*/ 10922369 w 11218359"/>
              <a:gd name="connsiteY955" fmla="*/ 902922 h 902922"/>
              <a:gd name="connsiteX956" fmla="*/ 10933800 w 11218359"/>
              <a:gd name="connsiteY956" fmla="*/ 902922 h 902922"/>
              <a:gd name="connsiteX957" fmla="*/ 10945230 w 11218359"/>
              <a:gd name="connsiteY957" fmla="*/ 902922 h 902922"/>
              <a:gd name="connsiteX958" fmla="*/ 10956660 w 11218359"/>
              <a:gd name="connsiteY958" fmla="*/ 902922 h 902922"/>
              <a:gd name="connsiteX959" fmla="*/ 10968090 w 11218359"/>
              <a:gd name="connsiteY959" fmla="*/ 902922 h 902922"/>
              <a:gd name="connsiteX960" fmla="*/ 10979567 w 11218359"/>
              <a:gd name="connsiteY960" fmla="*/ 902922 h 902922"/>
              <a:gd name="connsiteX961" fmla="*/ 10990998 w 11218359"/>
              <a:gd name="connsiteY961" fmla="*/ 902922 h 902922"/>
              <a:gd name="connsiteX962" fmla="*/ 11002427 w 11218359"/>
              <a:gd name="connsiteY962" fmla="*/ 902922 h 902922"/>
              <a:gd name="connsiteX963" fmla="*/ 11013858 w 11218359"/>
              <a:gd name="connsiteY963" fmla="*/ 902922 h 902922"/>
              <a:gd name="connsiteX964" fmla="*/ 11025287 w 11218359"/>
              <a:gd name="connsiteY964" fmla="*/ 902922 h 902922"/>
              <a:gd name="connsiteX965" fmla="*/ 11036765 w 11218359"/>
              <a:gd name="connsiteY965" fmla="*/ 902922 h 902922"/>
              <a:gd name="connsiteX966" fmla="*/ 11048195 w 11218359"/>
              <a:gd name="connsiteY966" fmla="*/ 902922 h 902922"/>
              <a:gd name="connsiteX967" fmla="*/ 11059625 w 11218359"/>
              <a:gd name="connsiteY967" fmla="*/ 902922 h 902922"/>
              <a:gd name="connsiteX968" fmla="*/ 11071056 w 11218359"/>
              <a:gd name="connsiteY968" fmla="*/ 902922 h 902922"/>
              <a:gd name="connsiteX969" fmla="*/ 11082485 w 11218359"/>
              <a:gd name="connsiteY969" fmla="*/ 902922 h 902922"/>
              <a:gd name="connsiteX970" fmla="*/ 11093962 w 11218359"/>
              <a:gd name="connsiteY970" fmla="*/ 902922 h 902922"/>
              <a:gd name="connsiteX971" fmla="*/ 11105393 w 11218359"/>
              <a:gd name="connsiteY971" fmla="*/ 902922 h 902922"/>
              <a:gd name="connsiteX972" fmla="*/ 11116823 w 11218359"/>
              <a:gd name="connsiteY972" fmla="*/ 902922 h 902922"/>
              <a:gd name="connsiteX973" fmla="*/ 11128253 w 11218359"/>
              <a:gd name="connsiteY973" fmla="*/ 902922 h 902922"/>
              <a:gd name="connsiteX974" fmla="*/ 11139683 w 11218359"/>
              <a:gd name="connsiteY974" fmla="*/ 902922 h 902922"/>
              <a:gd name="connsiteX975" fmla="*/ 11151160 w 11218359"/>
              <a:gd name="connsiteY975" fmla="*/ 902922 h 902922"/>
              <a:gd name="connsiteX976" fmla="*/ 11162591 w 11218359"/>
              <a:gd name="connsiteY976" fmla="*/ 902922 h 902922"/>
              <a:gd name="connsiteX977" fmla="*/ 11174020 w 11218359"/>
              <a:gd name="connsiteY977" fmla="*/ 902922 h 902922"/>
              <a:gd name="connsiteX978" fmla="*/ 11185451 w 11218359"/>
              <a:gd name="connsiteY978" fmla="*/ 902922 h 902922"/>
              <a:gd name="connsiteX979" fmla="*/ 11196881 w 11218359"/>
              <a:gd name="connsiteY979" fmla="*/ 902922 h 902922"/>
              <a:gd name="connsiteX980" fmla="*/ 11208358 w 11218359"/>
              <a:gd name="connsiteY980" fmla="*/ 902922 h 902922"/>
              <a:gd name="connsiteX981" fmla="*/ 11218359 w 11218359"/>
              <a:gd name="connsiteY981" fmla="*/ 902922 h 902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902922">
                <a:moveTo>
                  <a:pt x="0" y="902922"/>
                </a:moveTo>
                <a:lnTo>
                  <a:pt x="9149" y="902922"/>
                </a:lnTo>
                <a:lnTo>
                  <a:pt x="20588" y="902922"/>
                </a:lnTo>
                <a:lnTo>
                  <a:pt x="32028" y="902922"/>
                </a:lnTo>
                <a:lnTo>
                  <a:pt x="43467" y="902922"/>
                </a:lnTo>
                <a:lnTo>
                  <a:pt x="54907" y="902922"/>
                </a:lnTo>
                <a:lnTo>
                  <a:pt x="66346" y="902922"/>
                </a:lnTo>
                <a:lnTo>
                  <a:pt x="77786" y="902922"/>
                </a:lnTo>
                <a:lnTo>
                  <a:pt x="89225" y="902922"/>
                </a:lnTo>
                <a:lnTo>
                  <a:pt x="100665" y="902922"/>
                </a:lnTo>
                <a:lnTo>
                  <a:pt x="112104" y="902922"/>
                </a:lnTo>
                <a:lnTo>
                  <a:pt x="123544" y="902922"/>
                </a:lnTo>
                <a:lnTo>
                  <a:pt x="134979" y="902922"/>
                </a:lnTo>
                <a:lnTo>
                  <a:pt x="146423" y="902922"/>
                </a:lnTo>
                <a:lnTo>
                  <a:pt x="157858" y="902922"/>
                </a:lnTo>
                <a:lnTo>
                  <a:pt x="169297" y="902922"/>
                </a:lnTo>
                <a:lnTo>
                  <a:pt x="180737" y="902922"/>
                </a:lnTo>
                <a:lnTo>
                  <a:pt x="192176" y="902922"/>
                </a:lnTo>
                <a:lnTo>
                  <a:pt x="203616" y="902922"/>
                </a:lnTo>
                <a:lnTo>
                  <a:pt x="215055" y="902922"/>
                </a:lnTo>
                <a:lnTo>
                  <a:pt x="226495" y="902922"/>
                </a:lnTo>
                <a:lnTo>
                  <a:pt x="237935" y="902922"/>
                </a:lnTo>
                <a:lnTo>
                  <a:pt x="249374" y="902922"/>
                </a:lnTo>
                <a:lnTo>
                  <a:pt x="260814" y="902922"/>
                </a:lnTo>
                <a:lnTo>
                  <a:pt x="272253" y="902922"/>
                </a:lnTo>
                <a:lnTo>
                  <a:pt x="283693" y="902922"/>
                </a:lnTo>
                <a:lnTo>
                  <a:pt x="295132" y="902922"/>
                </a:lnTo>
                <a:lnTo>
                  <a:pt x="306572" y="902922"/>
                </a:lnTo>
                <a:lnTo>
                  <a:pt x="318011" y="902922"/>
                </a:lnTo>
                <a:lnTo>
                  <a:pt x="329451" y="902922"/>
                </a:lnTo>
                <a:lnTo>
                  <a:pt x="340890" y="902922"/>
                </a:lnTo>
                <a:lnTo>
                  <a:pt x="352330" y="902922"/>
                </a:lnTo>
                <a:lnTo>
                  <a:pt x="363769" y="902922"/>
                </a:lnTo>
                <a:lnTo>
                  <a:pt x="375209" y="902922"/>
                </a:lnTo>
                <a:lnTo>
                  <a:pt x="386648" y="902922"/>
                </a:lnTo>
                <a:lnTo>
                  <a:pt x="398088" y="902922"/>
                </a:lnTo>
                <a:lnTo>
                  <a:pt x="409527" y="902922"/>
                </a:lnTo>
                <a:lnTo>
                  <a:pt x="420967" y="902922"/>
                </a:lnTo>
                <a:lnTo>
                  <a:pt x="432406" y="902922"/>
                </a:lnTo>
                <a:lnTo>
                  <a:pt x="443846" y="902922"/>
                </a:lnTo>
                <a:lnTo>
                  <a:pt x="455285" y="902922"/>
                </a:lnTo>
                <a:lnTo>
                  <a:pt x="466725" y="902922"/>
                </a:lnTo>
                <a:lnTo>
                  <a:pt x="478165" y="902922"/>
                </a:lnTo>
                <a:lnTo>
                  <a:pt x="489604" y="902922"/>
                </a:lnTo>
                <a:lnTo>
                  <a:pt x="501044" y="902922"/>
                </a:lnTo>
                <a:lnTo>
                  <a:pt x="512483" y="902922"/>
                </a:lnTo>
                <a:lnTo>
                  <a:pt x="523923" y="902922"/>
                </a:lnTo>
                <a:lnTo>
                  <a:pt x="535362" y="902922"/>
                </a:lnTo>
                <a:lnTo>
                  <a:pt x="546802" y="902922"/>
                </a:lnTo>
                <a:lnTo>
                  <a:pt x="558241" y="902922"/>
                </a:lnTo>
                <a:lnTo>
                  <a:pt x="569681" y="902922"/>
                </a:lnTo>
                <a:lnTo>
                  <a:pt x="581120" y="902922"/>
                </a:lnTo>
                <a:lnTo>
                  <a:pt x="592560" y="902922"/>
                </a:lnTo>
                <a:lnTo>
                  <a:pt x="603999" y="902922"/>
                </a:lnTo>
                <a:lnTo>
                  <a:pt x="615439" y="902922"/>
                </a:lnTo>
                <a:lnTo>
                  <a:pt x="626878" y="902922"/>
                </a:lnTo>
                <a:lnTo>
                  <a:pt x="638318" y="902922"/>
                </a:lnTo>
                <a:lnTo>
                  <a:pt x="649757" y="902922"/>
                </a:lnTo>
                <a:lnTo>
                  <a:pt x="661192" y="902922"/>
                </a:lnTo>
                <a:lnTo>
                  <a:pt x="672632" y="902922"/>
                </a:lnTo>
                <a:lnTo>
                  <a:pt x="684071" y="902922"/>
                </a:lnTo>
                <a:lnTo>
                  <a:pt x="695511" y="902922"/>
                </a:lnTo>
                <a:lnTo>
                  <a:pt x="706950" y="902922"/>
                </a:lnTo>
                <a:lnTo>
                  <a:pt x="718390" y="902922"/>
                </a:lnTo>
                <a:lnTo>
                  <a:pt x="729829" y="902922"/>
                </a:lnTo>
                <a:lnTo>
                  <a:pt x="741269" y="902922"/>
                </a:lnTo>
                <a:lnTo>
                  <a:pt x="752708" y="902922"/>
                </a:lnTo>
                <a:lnTo>
                  <a:pt x="764148" y="902922"/>
                </a:lnTo>
                <a:lnTo>
                  <a:pt x="775587" y="902922"/>
                </a:lnTo>
                <a:lnTo>
                  <a:pt x="787027" y="902922"/>
                </a:lnTo>
                <a:lnTo>
                  <a:pt x="798467" y="902922"/>
                </a:lnTo>
                <a:lnTo>
                  <a:pt x="809906" y="902922"/>
                </a:lnTo>
                <a:lnTo>
                  <a:pt x="821346" y="902922"/>
                </a:lnTo>
                <a:lnTo>
                  <a:pt x="832785" y="902922"/>
                </a:lnTo>
                <a:lnTo>
                  <a:pt x="844225" y="902922"/>
                </a:lnTo>
                <a:lnTo>
                  <a:pt x="855664" y="902922"/>
                </a:lnTo>
                <a:lnTo>
                  <a:pt x="867104" y="902922"/>
                </a:lnTo>
                <a:lnTo>
                  <a:pt x="878543" y="902922"/>
                </a:lnTo>
                <a:lnTo>
                  <a:pt x="889983" y="902922"/>
                </a:lnTo>
                <a:lnTo>
                  <a:pt x="901422" y="902922"/>
                </a:lnTo>
                <a:lnTo>
                  <a:pt x="912862" y="902922"/>
                </a:lnTo>
                <a:lnTo>
                  <a:pt x="924301" y="902922"/>
                </a:lnTo>
                <a:lnTo>
                  <a:pt x="935741" y="902922"/>
                </a:lnTo>
                <a:lnTo>
                  <a:pt x="947180" y="902922"/>
                </a:lnTo>
                <a:lnTo>
                  <a:pt x="958620" y="902922"/>
                </a:lnTo>
                <a:lnTo>
                  <a:pt x="970059" y="902922"/>
                </a:lnTo>
                <a:lnTo>
                  <a:pt x="981499" y="902922"/>
                </a:lnTo>
                <a:lnTo>
                  <a:pt x="992938" y="902922"/>
                </a:lnTo>
                <a:lnTo>
                  <a:pt x="1004378" y="902922"/>
                </a:lnTo>
                <a:lnTo>
                  <a:pt x="1015818" y="902922"/>
                </a:lnTo>
                <a:lnTo>
                  <a:pt x="1027257" y="902922"/>
                </a:lnTo>
                <a:lnTo>
                  <a:pt x="1038697" y="902922"/>
                </a:lnTo>
                <a:lnTo>
                  <a:pt x="1050136" y="902922"/>
                </a:lnTo>
                <a:lnTo>
                  <a:pt x="1061576" y="902922"/>
                </a:lnTo>
                <a:lnTo>
                  <a:pt x="1073015" y="902922"/>
                </a:lnTo>
                <a:lnTo>
                  <a:pt x="1084455" y="902922"/>
                </a:lnTo>
                <a:lnTo>
                  <a:pt x="1095894" y="902922"/>
                </a:lnTo>
                <a:lnTo>
                  <a:pt x="1107334" y="902922"/>
                </a:lnTo>
                <a:lnTo>
                  <a:pt x="1118773" y="902922"/>
                </a:lnTo>
                <a:lnTo>
                  <a:pt x="1130213" y="902922"/>
                </a:lnTo>
                <a:lnTo>
                  <a:pt x="1141652" y="902922"/>
                </a:lnTo>
                <a:lnTo>
                  <a:pt x="1153092" y="902922"/>
                </a:lnTo>
                <a:lnTo>
                  <a:pt x="1164531" y="902922"/>
                </a:lnTo>
                <a:lnTo>
                  <a:pt x="1175971" y="902922"/>
                </a:lnTo>
                <a:lnTo>
                  <a:pt x="1187406" y="902922"/>
                </a:lnTo>
                <a:lnTo>
                  <a:pt x="1198845" y="902922"/>
                </a:lnTo>
                <a:lnTo>
                  <a:pt x="1210285" y="902922"/>
                </a:lnTo>
                <a:lnTo>
                  <a:pt x="1221724" y="902922"/>
                </a:lnTo>
                <a:lnTo>
                  <a:pt x="1233164" y="902922"/>
                </a:lnTo>
                <a:lnTo>
                  <a:pt x="1244603" y="902922"/>
                </a:lnTo>
                <a:lnTo>
                  <a:pt x="1256043" y="902922"/>
                </a:lnTo>
                <a:lnTo>
                  <a:pt x="1267482" y="902922"/>
                </a:lnTo>
                <a:lnTo>
                  <a:pt x="1278922" y="902922"/>
                </a:lnTo>
                <a:lnTo>
                  <a:pt x="1290361" y="902922"/>
                </a:lnTo>
                <a:lnTo>
                  <a:pt x="1301801" y="902922"/>
                </a:lnTo>
                <a:lnTo>
                  <a:pt x="1313240" y="902922"/>
                </a:lnTo>
                <a:lnTo>
                  <a:pt x="1324680" y="902922"/>
                </a:lnTo>
                <a:lnTo>
                  <a:pt x="1336120" y="902922"/>
                </a:lnTo>
                <a:lnTo>
                  <a:pt x="1347559" y="902922"/>
                </a:lnTo>
                <a:lnTo>
                  <a:pt x="1358999" y="902922"/>
                </a:lnTo>
                <a:lnTo>
                  <a:pt x="1370438" y="902922"/>
                </a:lnTo>
                <a:lnTo>
                  <a:pt x="1381878" y="902922"/>
                </a:lnTo>
                <a:lnTo>
                  <a:pt x="1393317" y="902922"/>
                </a:lnTo>
                <a:lnTo>
                  <a:pt x="1404757" y="902922"/>
                </a:lnTo>
                <a:lnTo>
                  <a:pt x="1416196" y="902922"/>
                </a:lnTo>
                <a:lnTo>
                  <a:pt x="1427636" y="902922"/>
                </a:lnTo>
                <a:lnTo>
                  <a:pt x="1439075" y="902922"/>
                </a:lnTo>
                <a:lnTo>
                  <a:pt x="1450515" y="902922"/>
                </a:lnTo>
                <a:lnTo>
                  <a:pt x="1461954" y="902922"/>
                </a:lnTo>
                <a:lnTo>
                  <a:pt x="1473394" y="902922"/>
                </a:lnTo>
                <a:lnTo>
                  <a:pt x="1484833" y="902922"/>
                </a:lnTo>
                <a:lnTo>
                  <a:pt x="1496273" y="902922"/>
                </a:lnTo>
                <a:lnTo>
                  <a:pt x="1507712" y="902922"/>
                </a:lnTo>
                <a:lnTo>
                  <a:pt x="1519152" y="902922"/>
                </a:lnTo>
                <a:lnTo>
                  <a:pt x="1530591" y="902922"/>
                </a:lnTo>
                <a:lnTo>
                  <a:pt x="1542031" y="902922"/>
                </a:lnTo>
                <a:lnTo>
                  <a:pt x="1553471" y="902922"/>
                </a:lnTo>
                <a:lnTo>
                  <a:pt x="1564910" y="902922"/>
                </a:lnTo>
                <a:lnTo>
                  <a:pt x="1576349" y="902922"/>
                </a:lnTo>
                <a:lnTo>
                  <a:pt x="1587789" y="902922"/>
                </a:lnTo>
                <a:lnTo>
                  <a:pt x="1599229" y="902922"/>
                </a:lnTo>
                <a:lnTo>
                  <a:pt x="1610668" y="902922"/>
                </a:lnTo>
                <a:lnTo>
                  <a:pt x="1622107" y="902922"/>
                </a:lnTo>
                <a:lnTo>
                  <a:pt x="1633547" y="902922"/>
                </a:lnTo>
                <a:lnTo>
                  <a:pt x="1644987" y="902922"/>
                </a:lnTo>
                <a:lnTo>
                  <a:pt x="1656426" y="902922"/>
                </a:lnTo>
                <a:lnTo>
                  <a:pt x="1667866" y="902922"/>
                </a:lnTo>
                <a:lnTo>
                  <a:pt x="1679305" y="902922"/>
                </a:lnTo>
                <a:lnTo>
                  <a:pt x="1690745" y="902922"/>
                </a:lnTo>
                <a:lnTo>
                  <a:pt x="1702184" y="902922"/>
                </a:lnTo>
                <a:lnTo>
                  <a:pt x="1713619" y="902922"/>
                </a:lnTo>
                <a:lnTo>
                  <a:pt x="1725063" y="902922"/>
                </a:lnTo>
                <a:lnTo>
                  <a:pt x="1736498" y="902922"/>
                </a:lnTo>
                <a:lnTo>
                  <a:pt x="1747938" y="902922"/>
                </a:lnTo>
                <a:lnTo>
                  <a:pt x="1759377" y="902922"/>
                </a:lnTo>
                <a:lnTo>
                  <a:pt x="1770817" y="902922"/>
                </a:lnTo>
                <a:lnTo>
                  <a:pt x="1782256" y="902922"/>
                </a:lnTo>
                <a:lnTo>
                  <a:pt x="1793696" y="902922"/>
                </a:lnTo>
                <a:lnTo>
                  <a:pt x="1805135" y="902922"/>
                </a:lnTo>
                <a:lnTo>
                  <a:pt x="1816575" y="902922"/>
                </a:lnTo>
                <a:lnTo>
                  <a:pt x="1828014" y="902922"/>
                </a:lnTo>
                <a:lnTo>
                  <a:pt x="1839454" y="902922"/>
                </a:lnTo>
                <a:lnTo>
                  <a:pt x="1850893" y="902922"/>
                </a:lnTo>
                <a:lnTo>
                  <a:pt x="1862333" y="902922"/>
                </a:lnTo>
                <a:lnTo>
                  <a:pt x="1873772" y="902922"/>
                </a:lnTo>
                <a:lnTo>
                  <a:pt x="1885212" y="902922"/>
                </a:lnTo>
                <a:lnTo>
                  <a:pt x="1896651" y="902922"/>
                </a:lnTo>
                <a:lnTo>
                  <a:pt x="1908091" y="902922"/>
                </a:lnTo>
                <a:lnTo>
                  <a:pt x="1919531" y="902922"/>
                </a:lnTo>
                <a:lnTo>
                  <a:pt x="1930970" y="902922"/>
                </a:lnTo>
                <a:lnTo>
                  <a:pt x="1942409" y="902922"/>
                </a:lnTo>
                <a:lnTo>
                  <a:pt x="1953849" y="902922"/>
                </a:lnTo>
                <a:lnTo>
                  <a:pt x="1965289" y="902922"/>
                </a:lnTo>
                <a:lnTo>
                  <a:pt x="1976728" y="902922"/>
                </a:lnTo>
                <a:lnTo>
                  <a:pt x="1988168" y="902922"/>
                </a:lnTo>
                <a:lnTo>
                  <a:pt x="1999607" y="902922"/>
                </a:lnTo>
                <a:lnTo>
                  <a:pt x="2011047" y="902922"/>
                </a:lnTo>
                <a:lnTo>
                  <a:pt x="2022486" y="902922"/>
                </a:lnTo>
                <a:lnTo>
                  <a:pt x="2033926" y="902922"/>
                </a:lnTo>
                <a:lnTo>
                  <a:pt x="2045365" y="902922"/>
                </a:lnTo>
                <a:lnTo>
                  <a:pt x="2056805" y="902922"/>
                </a:lnTo>
                <a:lnTo>
                  <a:pt x="2068244" y="902922"/>
                </a:lnTo>
                <a:lnTo>
                  <a:pt x="2079684" y="902922"/>
                </a:lnTo>
                <a:lnTo>
                  <a:pt x="2091123" y="902922"/>
                </a:lnTo>
                <a:lnTo>
                  <a:pt x="2102563" y="902922"/>
                </a:lnTo>
                <a:lnTo>
                  <a:pt x="2114002" y="902922"/>
                </a:lnTo>
                <a:lnTo>
                  <a:pt x="2125442" y="902922"/>
                </a:lnTo>
                <a:lnTo>
                  <a:pt x="2136882" y="902922"/>
                </a:lnTo>
                <a:lnTo>
                  <a:pt x="2148321" y="902922"/>
                </a:lnTo>
                <a:lnTo>
                  <a:pt x="2159760" y="902922"/>
                </a:lnTo>
                <a:lnTo>
                  <a:pt x="2171200" y="902922"/>
                </a:lnTo>
                <a:lnTo>
                  <a:pt x="2182640" y="902922"/>
                </a:lnTo>
                <a:lnTo>
                  <a:pt x="2194079" y="902922"/>
                </a:lnTo>
                <a:lnTo>
                  <a:pt x="2205519" y="902922"/>
                </a:lnTo>
                <a:lnTo>
                  <a:pt x="2216958" y="902922"/>
                </a:lnTo>
                <a:lnTo>
                  <a:pt x="2228393" y="902922"/>
                </a:lnTo>
                <a:lnTo>
                  <a:pt x="2239837" y="902922"/>
                </a:lnTo>
                <a:lnTo>
                  <a:pt x="2251272" y="902922"/>
                </a:lnTo>
                <a:lnTo>
                  <a:pt x="2262716" y="902922"/>
                </a:lnTo>
                <a:lnTo>
                  <a:pt x="2274151" y="902922"/>
                </a:lnTo>
                <a:lnTo>
                  <a:pt x="2285591" y="902922"/>
                </a:lnTo>
                <a:lnTo>
                  <a:pt x="2297030" y="902922"/>
                </a:lnTo>
                <a:lnTo>
                  <a:pt x="2308470" y="902922"/>
                </a:lnTo>
                <a:lnTo>
                  <a:pt x="2319909" y="902922"/>
                </a:lnTo>
                <a:lnTo>
                  <a:pt x="2331349" y="902922"/>
                </a:lnTo>
                <a:lnTo>
                  <a:pt x="2342788" y="902922"/>
                </a:lnTo>
                <a:lnTo>
                  <a:pt x="2354228" y="902922"/>
                </a:lnTo>
                <a:lnTo>
                  <a:pt x="2365667" y="902922"/>
                </a:lnTo>
                <a:lnTo>
                  <a:pt x="2377107" y="902922"/>
                </a:lnTo>
                <a:lnTo>
                  <a:pt x="2388546" y="902922"/>
                </a:lnTo>
                <a:lnTo>
                  <a:pt x="2399986" y="902922"/>
                </a:lnTo>
                <a:lnTo>
                  <a:pt x="2411425" y="902922"/>
                </a:lnTo>
                <a:lnTo>
                  <a:pt x="2422865" y="902922"/>
                </a:lnTo>
                <a:lnTo>
                  <a:pt x="2434304" y="902922"/>
                </a:lnTo>
                <a:lnTo>
                  <a:pt x="2445744" y="902922"/>
                </a:lnTo>
                <a:lnTo>
                  <a:pt x="2457184" y="902922"/>
                </a:lnTo>
                <a:lnTo>
                  <a:pt x="2468623" y="902922"/>
                </a:lnTo>
                <a:lnTo>
                  <a:pt x="2480062" y="902922"/>
                </a:lnTo>
                <a:lnTo>
                  <a:pt x="2491502" y="902922"/>
                </a:lnTo>
                <a:lnTo>
                  <a:pt x="2502942" y="902922"/>
                </a:lnTo>
                <a:lnTo>
                  <a:pt x="2514381" y="902922"/>
                </a:lnTo>
                <a:lnTo>
                  <a:pt x="2525821" y="902922"/>
                </a:lnTo>
                <a:lnTo>
                  <a:pt x="2537260" y="902922"/>
                </a:lnTo>
                <a:lnTo>
                  <a:pt x="2548700" y="902922"/>
                </a:lnTo>
                <a:lnTo>
                  <a:pt x="2560139" y="902922"/>
                </a:lnTo>
                <a:lnTo>
                  <a:pt x="2571579" y="902922"/>
                </a:lnTo>
                <a:lnTo>
                  <a:pt x="2583018" y="902922"/>
                </a:lnTo>
                <a:lnTo>
                  <a:pt x="2594458" y="902922"/>
                </a:lnTo>
                <a:lnTo>
                  <a:pt x="2605897" y="902922"/>
                </a:lnTo>
                <a:lnTo>
                  <a:pt x="2617337" y="902922"/>
                </a:lnTo>
                <a:lnTo>
                  <a:pt x="2628776" y="902922"/>
                </a:lnTo>
                <a:lnTo>
                  <a:pt x="2640216" y="902922"/>
                </a:lnTo>
                <a:lnTo>
                  <a:pt x="2651655" y="902922"/>
                </a:lnTo>
                <a:lnTo>
                  <a:pt x="2663095" y="902922"/>
                </a:lnTo>
                <a:lnTo>
                  <a:pt x="2674535" y="902922"/>
                </a:lnTo>
                <a:lnTo>
                  <a:pt x="2685974" y="902922"/>
                </a:lnTo>
                <a:lnTo>
                  <a:pt x="2697413" y="902922"/>
                </a:lnTo>
                <a:lnTo>
                  <a:pt x="2708853" y="902922"/>
                </a:lnTo>
                <a:lnTo>
                  <a:pt x="2720293" y="902922"/>
                </a:lnTo>
                <a:lnTo>
                  <a:pt x="2731727" y="902922"/>
                </a:lnTo>
                <a:lnTo>
                  <a:pt x="2743172" y="902922"/>
                </a:lnTo>
                <a:lnTo>
                  <a:pt x="2754611" y="902922"/>
                </a:lnTo>
                <a:lnTo>
                  <a:pt x="2766046" y="902922"/>
                </a:lnTo>
                <a:lnTo>
                  <a:pt x="2777490" y="902922"/>
                </a:lnTo>
                <a:lnTo>
                  <a:pt x="2788925" y="902922"/>
                </a:lnTo>
                <a:lnTo>
                  <a:pt x="2800364" y="902922"/>
                </a:lnTo>
                <a:lnTo>
                  <a:pt x="2811804" y="902922"/>
                </a:lnTo>
                <a:lnTo>
                  <a:pt x="2823243" y="902922"/>
                </a:lnTo>
                <a:lnTo>
                  <a:pt x="2834683" y="902922"/>
                </a:lnTo>
                <a:lnTo>
                  <a:pt x="2846123" y="902922"/>
                </a:lnTo>
                <a:lnTo>
                  <a:pt x="2857562" y="902922"/>
                </a:lnTo>
                <a:lnTo>
                  <a:pt x="2869001" y="902922"/>
                </a:lnTo>
                <a:lnTo>
                  <a:pt x="2880441" y="902922"/>
                </a:lnTo>
                <a:lnTo>
                  <a:pt x="2891881" y="902922"/>
                </a:lnTo>
                <a:lnTo>
                  <a:pt x="2903320" y="902922"/>
                </a:lnTo>
                <a:lnTo>
                  <a:pt x="2914760" y="902922"/>
                </a:lnTo>
                <a:lnTo>
                  <a:pt x="2926199" y="902922"/>
                </a:lnTo>
                <a:lnTo>
                  <a:pt x="2937639" y="902922"/>
                </a:lnTo>
                <a:lnTo>
                  <a:pt x="2949078" y="902922"/>
                </a:lnTo>
                <a:lnTo>
                  <a:pt x="2960518" y="902922"/>
                </a:lnTo>
                <a:lnTo>
                  <a:pt x="2971957" y="902922"/>
                </a:lnTo>
                <a:lnTo>
                  <a:pt x="2983397" y="902922"/>
                </a:lnTo>
                <a:lnTo>
                  <a:pt x="2994837" y="902922"/>
                </a:lnTo>
                <a:lnTo>
                  <a:pt x="3006276" y="902922"/>
                </a:lnTo>
                <a:lnTo>
                  <a:pt x="3017715" y="902922"/>
                </a:lnTo>
                <a:lnTo>
                  <a:pt x="3029155" y="902922"/>
                </a:lnTo>
                <a:lnTo>
                  <a:pt x="3040594" y="902922"/>
                </a:lnTo>
                <a:lnTo>
                  <a:pt x="3052034" y="902922"/>
                </a:lnTo>
                <a:lnTo>
                  <a:pt x="3063474" y="902922"/>
                </a:lnTo>
                <a:lnTo>
                  <a:pt x="3074913" y="902922"/>
                </a:lnTo>
                <a:lnTo>
                  <a:pt x="3086352" y="902922"/>
                </a:lnTo>
                <a:lnTo>
                  <a:pt x="3097792" y="902922"/>
                </a:lnTo>
                <a:lnTo>
                  <a:pt x="3109232" y="902922"/>
                </a:lnTo>
                <a:lnTo>
                  <a:pt x="3120671" y="902922"/>
                </a:lnTo>
                <a:lnTo>
                  <a:pt x="3132111" y="902922"/>
                </a:lnTo>
                <a:lnTo>
                  <a:pt x="3143550" y="902922"/>
                </a:lnTo>
                <a:lnTo>
                  <a:pt x="3154990" y="902922"/>
                </a:lnTo>
                <a:lnTo>
                  <a:pt x="3166429" y="902922"/>
                </a:lnTo>
                <a:lnTo>
                  <a:pt x="3177869" y="902922"/>
                </a:lnTo>
                <a:lnTo>
                  <a:pt x="3189308" y="902922"/>
                </a:lnTo>
                <a:lnTo>
                  <a:pt x="3200748" y="757195"/>
                </a:lnTo>
                <a:lnTo>
                  <a:pt x="3212187" y="250898"/>
                </a:lnTo>
                <a:lnTo>
                  <a:pt x="3223627" y="142727"/>
                </a:lnTo>
                <a:lnTo>
                  <a:pt x="3235066" y="0"/>
                </a:lnTo>
                <a:lnTo>
                  <a:pt x="3246501" y="890902"/>
                </a:lnTo>
                <a:lnTo>
                  <a:pt x="3257945" y="902922"/>
                </a:lnTo>
                <a:lnTo>
                  <a:pt x="3269385" y="902922"/>
                </a:lnTo>
                <a:lnTo>
                  <a:pt x="3280825" y="902922"/>
                </a:lnTo>
                <a:lnTo>
                  <a:pt x="3292264" y="902922"/>
                </a:lnTo>
                <a:lnTo>
                  <a:pt x="3303699" y="902922"/>
                </a:lnTo>
                <a:lnTo>
                  <a:pt x="3315143" y="902922"/>
                </a:lnTo>
                <a:lnTo>
                  <a:pt x="3326578" y="902922"/>
                </a:lnTo>
                <a:lnTo>
                  <a:pt x="3338017" y="902922"/>
                </a:lnTo>
                <a:lnTo>
                  <a:pt x="3349457" y="902922"/>
                </a:lnTo>
                <a:lnTo>
                  <a:pt x="3360896" y="902922"/>
                </a:lnTo>
                <a:lnTo>
                  <a:pt x="3372336" y="902922"/>
                </a:lnTo>
                <a:lnTo>
                  <a:pt x="3383776" y="902922"/>
                </a:lnTo>
                <a:lnTo>
                  <a:pt x="3395215" y="902922"/>
                </a:lnTo>
                <a:lnTo>
                  <a:pt x="3406654" y="902922"/>
                </a:lnTo>
                <a:lnTo>
                  <a:pt x="3418094" y="902922"/>
                </a:lnTo>
                <a:lnTo>
                  <a:pt x="3429534" y="902922"/>
                </a:lnTo>
                <a:lnTo>
                  <a:pt x="3440973" y="902922"/>
                </a:lnTo>
                <a:lnTo>
                  <a:pt x="3452413" y="902922"/>
                </a:lnTo>
                <a:lnTo>
                  <a:pt x="3463852" y="902922"/>
                </a:lnTo>
                <a:lnTo>
                  <a:pt x="3475292" y="902922"/>
                </a:lnTo>
                <a:lnTo>
                  <a:pt x="3486731" y="902922"/>
                </a:lnTo>
                <a:lnTo>
                  <a:pt x="3498171" y="902922"/>
                </a:lnTo>
                <a:lnTo>
                  <a:pt x="3509610" y="902922"/>
                </a:lnTo>
                <a:lnTo>
                  <a:pt x="3521050" y="902922"/>
                </a:lnTo>
                <a:lnTo>
                  <a:pt x="3532489" y="902922"/>
                </a:lnTo>
                <a:lnTo>
                  <a:pt x="3543929" y="902922"/>
                </a:lnTo>
                <a:lnTo>
                  <a:pt x="3555368" y="902922"/>
                </a:lnTo>
                <a:lnTo>
                  <a:pt x="3566808" y="902922"/>
                </a:lnTo>
                <a:lnTo>
                  <a:pt x="3578247" y="902922"/>
                </a:lnTo>
                <a:lnTo>
                  <a:pt x="3589687" y="902922"/>
                </a:lnTo>
                <a:lnTo>
                  <a:pt x="3601127" y="902922"/>
                </a:lnTo>
                <a:lnTo>
                  <a:pt x="3612566" y="902922"/>
                </a:lnTo>
                <a:lnTo>
                  <a:pt x="3624005" y="902922"/>
                </a:lnTo>
                <a:lnTo>
                  <a:pt x="3635445" y="902922"/>
                </a:lnTo>
                <a:lnTo>
                  <a:pt x="3646885" y="902922"/>
                </a:lnTo>
                <a:lnTo>
                  <a:pt x="3658324" y="902922"/>
                </a:lnTo>
                <a:lnTo>
                  <a:pt x="3669764" y="902922"/>
                </a:lnTo>
                <a:lnTo>
                  <a:pt x="3681203" y="902922"/>
                </a:lnTo>
                <a:lnTo>
                  <a:pt x="3692643" y="902922"/>
                </a:lnTo>
                <a:lnTo>
                  <a:pt x="3704082" y="902922"/>
                </a:lnTo>
                <a:lnTo>
                  <a:pt x="3715522" y="902922"/>
                </a:lnTo>
                <a:lnTo>
                  <a:pt x="3726961" y="902922"/>
                </a:lnTo>
                <a:lnTo>
                  <a:pt x="3738401" y="902922"/>
                </a:lnTo>
                <a:lnTo>
                  <a:pt x="3749840" y="902922"/>
                </a:lnTo>
                <a:lnTo>
                  <a:pt x="3761280" y="902922"/>
                </a:lnTo>
                <a:lnTo>
                  <a:pt x="3772719" y="902922"/>
                </a:lnTo>
                <a:lnTo>
                  <a:pt x="3784154" y="902922"/>
                </a:lnTo>
                <a:lnTo>
                  <a:pt x="3795598" y="902922"/>
                </a:lnTo>
                <a:lnTo>
                  <a:pt x="3807033" y="902922"/>
                </a:lnTo>
                <a:lnTo>
                  <a:pt x="3818473" y="902922"/>
                </a:lnTo>
                <a:lnTo>
                  <a:pt x="3829917" y="902922"/>
                </a:lnTo>
                <a:lnTo>
                  <a:pt x="3841352" y="902922"/>
                </a:lnTo>
                <a:lnTo>
                  <a:pt x="3852791" y="902922"/>
                </a:lnTo>
                <a:lnTo>
                  <a:pt x="3864231" y="902922"/>
                </a:lnTo>
                <a:lnTo>
                  <a:pt x="3875670" y="902922"/>
                </a:lnTo>
                <a:lnTo>
                  <a:pt x="3887110" y="902922"/>
                </a:lnTo>
                <a:lnTo>
                  <a:pt x="3898549" y="902922"/>
                </a:lnTo>
                <a:lnTo>
                  <a:pt x="3909989" y="902922"/>
                </a:lnTo>
                <a:lnTo>
                  <a:pt x="3921447" y="902922"/>
                </a:lnTo>
                <a:lnTo>
                  <a:pt x="3932878" y="902922"/>
                </a:lnTo>
                <a:lnTo>
                  <a:pt x="3944307" y="902922"/>
                </a:lnTo>
                <a:lnTo>
                  <a:pt x="3955737" y="902922"/>
                </a:lnTo>
                <a:lnTo>
                  <a:pt x="3967167" y="902922"/>
                </a:lnTo>
                <a:lnTo>
                  <a:pt x="3978645" y="902922"/>
                </a:lnTo>
                <a:lnTo>
                  <a:pt x="3990075" y="902922"/>
                </a:lnTo>
                <a:lnTo>
                  <a:pt x="4001505" y="902922"/>
                </a:lnTo>
                <a:lnTo>
                  <a:pt x="4012935" y="902922"/>
                </a:lnTo>
                <a:lnTo>
                  <a:pt x="4024365" y="902922"/>
                </a:lnTo>
                <a:lnTo>
                  <a:pt x="4035843" y="902922"/>
                </a:lnTo>
                <a:lnTo>
                  <a:pt x="4047273" y="902922"/>
                </a:lnTo>
                <a:lnTo>
                  <a:pt x="4058702" y="902922"/>
                </a:lnTo>
                <a:lnTo>
                  <a:pt x="4070133" y="902922"/>
                </a:lnTo>
                <a:lnTo>
                  <a:pt x="4081563" y="902922"/>
                </a:lnTo>
                <a:lnTo>
                  <a:pt x="4093040" y="902922"/>
                </a:lnTo>
                <a:lnTo>
                  <a:pt x="4104471" y="902922"/>
                </a:lnTo>
                <a:lnTo>
                  <a:pt x="4115900" y="902922"/>
                </a:lnTo>
                <a:lnTo>
                  <a:pt x="4127330" y="902922"/>
                </a:lnTo>
                <a:lnTo>
                  <a:pt x="4138760" y="902922"/>
                </a:lnTo>
                <a:lnTo>
                  <a:pt x="4150238" y="902922"/>
                </a:lnTo>
                <a:lnTo>
                  <a:pt x="4161668" y="902922"/>
                </a:lnTo>
                <a:lnTo>
                  <a:pt x="4173098" y="902922"/>
                </a:lnTo>
                <a:lnTo>
                  <a:pt x="4184528" y="902922"/>
                </a:lnTo>
                <a:lnTo>
                  <a:pt x="4195958" y="902922"/>
                </a:lnTo>
                <a:lnTo>
                  <a:pt x="4207436" y="902922"/>
                </a:lnTo>
                <a:lnTo>
                  <a:pt x="4218865" y="902922"/>
                </a:lnTo>
                <a:lnTo>
                  <a:pt x="4230296" y="902922"/>
                </a:lnTo>
                <a:lnTo>
                  <a:pt x="4241726" y="902922"/>
                </a:lnTo>
                <a:lnTo>
                  <a:pt x="4253156" y="902922"/>
                </a:lnTo>
                <a:lnTo>
                  <a:pt x="4264634" y="902922"/>
                </a:lnTo>
                <a:lnTo>
                  <a:pt x="4276063" y="902922"/>
                </a:lnTo>
                <a:lnTo>
                  <a:pt x="4287493" y="902922"/>
                </a:lnTo>
                <a:lnTo>
                  <a:pt x="4298923" y="902922"/>
                </a:lnTo>
                <a:lnTo>
                  <a:pt x="4310353" y="902922"/>
                </a:lnTo>
                <a:lnTo>
                  <a:pt x="4321831" y="902922"/>
                </a:lnTo>
                <a:lnTo>
                  <a:pt x="4333261" y="902922"/>
                </a:lnTo>
                <a:lnTo>
                  <a:pt x="4344691" y="902922"/>
                </a:lnTo>
                <a:lnTo>
                  <a:pt x="4356121" y="902922"/>
                </a:lnTo>
                <a:lnTo>
                  <a:pt x="4367551" y="902922"/>
                </a:lnTo>
                <a:lnTo>
                  <a:pt x="4379028" y="902922"/>
                </a:lnTo>
                <a:lnTo>
                  <a:pt x="4390458" y="902922"/>
                </a:lnTo>
                <a:lnTo>
                  <a:pt x="4401889" y="902922"/>
                </a:lnTo>
                <a:lnTo>
                  <a:pt x="4413319" y="902922"/>
                </a:lnTo>
                <a:lnTo>
                  <a:pt x="4424749" y="902922"/>
                </a:lnTo>
                <a:lnTo>
                  <a:pt x="4436226" y="902922"/>
                </a:lnTo>
                <a:lnTo>
                  <a:pt x="4447656" y="902922"/>
                </a:lnTo>
                <a:lnTo>
                  <a:pt x="4459086" y="902922"/>
                </a:lnTo>
                <a:lnTo>
                  <a:pt x="4470516" y="902922"/>
                </a:lnTo>
                <a:lnTo>
                  <a:pt x="4481946" y="902922"/>
                </a:lnTo>
                <a:lnTo>
                  <a:pt x="4493424" y="902922"/>
                </a:lnTo>
                <a:lnTo>
                  <a:pt x="4504854" y="902922"/>
                </a:lnTo>
                <a:lnTo>
                  <a:pt x="4516284" y="902922"/>
                </a:lnTo>
                <a:lnTo>
                  <a:pt x="4527714" y="902922"/>
                </a:lnTo>
                <a:lnTo>
                  <a:pt x="4539144" y="902922"/>
                </a:lnTo>
                <a:lnTo>
                  <a:pt x="4550621" y="902922"/>
                </a:lnTo>
                <a:lnTo>
                  <a:pt x="4562051" y="902922"/>
                </a:lnTo>
                <a:lnTo>
                  <a:pt x="4573482" y="902922"/>
                </a:lnTo>
                <a:lnTo>
                  <a:pt x="4584912" y="902922"/>
                </a:lnTo>
                <a:lnTo>
                  <a:pt x="4596341" y="902922"/>
                </a:lnTo>
                <a:lnTo>
                  <a:pt x="4607771" y="902922"/>
                </a:lnTo>
                <a:lnTo>
                  <a:pt x="4619249" y="902922"/>
                </a:lnTo>
                <a:lnTo>
                  <a:pt x="4630679" y="902922"/>
                </a:lnTo>
                <a:lnTo>
                  <a:pt x="4642109" y="902922"/>
                </a:lnTo>
                <a:lnTo>
                  <a:pt x="4653539" y="902922"/>
                </a:lnTo>
                <a:lnTo>
                  <a:pt x="4664969" y="902922"/>
                </a:lnTo>
                <a:lnTo>
                  <a:pt x="4676447" y="902922"/>
                </a:lnTo>
                <a:lnTo>
                  <a:pt x="4687877" y="902922"/>
                </a:lnTo>
                <a:lnTo>
                  <a:pt x="4699306" y="902922"/>
                </a:lnTo>
                <a:lnTo>
                  <a:pt x="4710737" y="902922"/>
                </a:lnTo>
                <a:lnTo>
                  <a:pt x="4722167" y="902922"/>
                </a:lnTo>
                <a:lnTo>
                  <a:pt x="4733644" y="902922"/>
                </a:lnTo>
                <a:lnTo>
                  <a:pt x="4745075" y="902922"/>
                </a:lnTo>
                <a:lnTo>
                  <a:pt x="4756504" y="902922"/>
                </a:lnTo>
                <a:lnTo>
                  <a:pt x="4767934" y="902922"/>
                </a:lnTo>
                <a:lnTo>
                  <a:pt x="4779364" y="902922"/>
                </a:lnTo>
                <a:lnTo>
                  <a:pt x="4790842" y="902922"/>
                </a:lnTo>
                <a:lnTo>
                  <a:pt x="4802272" y="902922"/>
                </a:lnTo>
                <a:lnTo>
                  <a:pt x="4813702" y="902922"/>
                </a:lnTo>
                <a:lnTo>
                  <a:pt x="4825132" y="902922"/>
                </a:lnTo>
                <a:lnTo>
                  <a:pt x="4836562" y="902922"/>
                </a:lnTo>
                <a:lnTo>
                  <a:pt x="4848040" y="902922"/>
                </a:lnTo>
                <a:lnTo>
                  <a:pt x="4859469" y="902922"/>
                </a:lnTo>
                <a:lnTo>
                  <a:pt x="4870899" y="902922"/>
                </a:lnTo>
                <a:lnTo>
                  <a:pt x="4882330" y="902922"/>
                </a:lnTo>
                <a:lnTo>
                  <a:pt x="4893760" y="902922"/>
                </a:lnTo>
                <a:lnTo>
                  <a:pt x="4905237" y="902922"/>
                </a:lnTo>
                <a:lnTo>
                  <a:pt x="4916667" y="902922"/>
                </a:lnTo>
                <a:lnTo>
                  <a:pt x="4928097" y="902922"/>
                </a:lnTo>
                <a:lnTo>
                  <a:pt x="4939527" y="902922"/>
                </a:lnTo>
                <a:lnTo>
                  <a:pt x="4950957" y="902922"/>
                </a:lnTo>
                <a:lnTo>
                  <a:pt x="4962435" y="902922"/>
                </a:lnTo>
                <a:lnTo>
                  <a:pt x="4973865" y="902922"/>
                </a:lnTo>
                <a:lnTo>
                  <a:pt x="4985295" y="902922"/>
                </a:lnTo>
                <a:lnTo>
                  <a:pt x="4996725" y="902922"/>
                </a:lnTo>
                <a:lnTo>
                  <a:pt x="5008155" y="902922"/>
                </a:lnTo>
                <a:lnTo>
                  <a:pt x="5019632" y="902922"/>
                </a:lnTo>
                <a:lnTo>
                  <a:pt x="5031062" y="902922"/>
                </a:lnTo>
                <a:lnTo>
                  <a:pt x="5042492" y="902922"/>
                </a:lnTo>
                <a:lnTo>
                  <a:pt x="5053923" y="902922"/>
                </a:lnTo>
                <a:lnTo>
                  <a:pt x="5065353" y="902922"/>
                </a:lnTo>
                <a:lnTo>
                  <a:pt x="5076830" y="902922"/>
                </a:lnTo>
                <a:lnTo>
                  <a:pt x="5088260" y="902922"/>
                </a:lnTo>
                <a:lnTo>
                  <a:pt x="5099690" y="902922"/>
                </a:lnTo>
                <a:lnTo>
                  <a:pt x="5111120" y="902922"/>
                </a:lnTo>
                <a:lnTo>
                  <a:pt x="5122550" y="902922"/>
                </a:lnTo>
                <a:lnTo>
                  <a:pt x="5134028" y="902922"/>
                </a:lnTo>
                <a:lnTo>
                  <a:pt x="5145458" y="902922"/>
                </a:lnTo>
                <a:lnTo>
                  <a:pt x="5156888" y="902922"/>
                </a:lnTo>
                <a:lnTo>
                  <a:pt x="5168318" y="902922"/>
                </a:lnTo>
                <a:lnTo>
                  <a:pt x="5179747" y="902922"/>
                </a:lnTo>
                <a:lnTo>
                  <a:pt x="5191225" y="902922"/>
                </a:lnTo>
                <a:lnTo>
                  <a:pt x="5202655" y="902922"/>
                </a:lnTo>
                <a:lnTo>
                  <a:pt x="5214085" y="902922"/>
                </a:lnTo>
                <a:lnTo>
                  <a:pt x="5225515" y="902922"/>
                </a:lnTo>
                <a:lnTo>
                  <a:pt x="5236945" y="902922"/>
                </a:lnTo>
                <a:lnTo>
                  <a:pt x="5248423" y="902922"/>
                </a:lnTo>
                <a:lnTo>
                  <a:pt x="5259853" y="902922"/>
                </a:lnTo>
                <a:lnTo>
                  <a:pt x="5271283" y="902922"/>
                </a:lnTo>
                <a:lnTo>
                  <a:pt x="5282713" y="902922"/>
                </a:lnTo>
                <a:lnTo>
                  <a:pt x="5294143" y="902922"/>
                </a:lnTo>
                <a:lnTo>
                  <a:pt x="5305621" y="902922"/>
                </a:lnTo>
                <a:lnTo>
                  <a:pt x="5317051" y="902922"/>
                </a:lnTo>
                <a:lnTo>
                  <a:pt x="5328481" y="902922"/>
                </a:lnTo>
                <a:lnTo>
                  <a:pt x="5339910" y="902922"/>
                </a:lnTo>
                <a:lnTo>
                  <a:pt x="5351340" y="902922"/>
                </a:lnTo>
                <a:lnTo>
                  <a:pt x="5362818" y="902922"/>
                </a:lnTo>
                <a:lnTo>
                  <a:pt x="5374248" y="902922"/>
                </a:lnTo>
                <a:lnTo>
                  <a:pt x="5385678" y="902922"/>
                </a:lnTo>
                <a:lnTo>
                  <a:pt x="5397108" y="901422"/>
                </a:lnTo>
                <a:lnTo>
                  <a:pt x="5408538" y="902922"/>
                </a:lnTo>
                <a:lnTo>
                  <a:pt x="5420016" y="902922"/>
                </a:lnTo>
                <a:lnTo>
                  <a:pt x="5431446" y="902922"/>
                </a:lnTo>
                <a:lnTo>
                  <a:pt x="5442876" y="902922"/>
                </a:lnTo>
                <a:lnTo>
                  <a:pt x="5454306" y="902922"/>
                </a:lnTo>
                <a:lnTo>
                  <a:pt x="5465736" y="902922"/>
                </a:lnTo>
                <a:lnTo>
                  <a:pt x="5477214" y="902922"/>
                </a:lnTo>
                <a:lnTo>
                  <a:pt x="5488643" y="902922"/>
                </a:lnTo>
                <a:lnTo>
                  <a:pt x="5500073" y="902922"/>
                </a:lnTo>
                <a:lnTo>
                  <a:pt x="5511503" y="902922"/>
                </a:lnTo>
                <a:lnTo>
                  <a:pt x="5522933" y="902922"/>
                </a:lnTo>
                <a:lnTo>
                  <a:pt x="5534411" y="902922"/>
                </a:lnTo>
                <a:lnTo>
                  <a:pt x="5545841" y="902922"/>
                </a:lnTo>
                <a:lnTo>
                  <a:pt x="5557271" y="902922"/>
                </a:lnTo>
                <a:lnTo>
                  <a:pt x="5568701" y="902922"/>
                </a:lnTo>
                <a:lnTo>
                  <a:pt x="5580131" y="902922"/>
                </a:lnTo>
                <a:lnTo>
                  <a:pt x="5591609" y="902922"/>
                </a:lnTo>
                <a:lnTo>
                  <a:pt x="5603038" y="902922"/>
                </a:lnTo>
                <a:lnTo>
                  <a:pt x="5614469" y="902922"/>
                </a:lnTo>
                <a:lnTo>
                  <a:pt x="5625899" y="902922"/>
                </a:lnTo>
                <a:lnTo>
                  <a:pt x="5637329" y="902922"/>
                </a:lnTo>
                <a:lnTo>
                  <a:pt x="5648759" y="902922"/>
                </a:lnTo>
                <a:lnTo>
                  <a:pt x="5660236" y="902922"/>
                </a:lnTo>
                <a:lnTo>
                  <a:pt x="5671666" y="902922"/>
                </a:lnTo>
                <a:lnTo>
                  <a:pt x="5683096" y="902922"/>
                </a:lnTo>
                <a:lnTo>
                  <a:pt x="5694526" y="902922"/>
                </a:lnTo>
                <a:lnTo>
                  <a:pt x="5705956" y="902922"/>
                </a:lnTo>
                <a:lnTo>
                  <a:pt x="5717434" y="902922"/>
                </a:lnTo>
                <a:lnTo>
                  <a:pt x="5728864" y="902922"/>
                </a:lnTo>
                <a:lnTo>
                  <a:pt x="5740294" y="902922"/>
                </a:lnTo>
                <a:lnTo>
                  <a:pt x="5751724" y="902922"/>
                </a:lnTo>
                <a:lnTo>
                  <a:pt x="5763154" y="902922"/>
                </a:lnTo>
                <a:lnTo>
                  <a:pt x="5774631" y="902922"/>
                </a:lnTo>
                <a:lnTo>
                  <a:pt x="5786062" y="902922"/>
                </a:lnTo>
                <a:lnTo>
                  <a:pt x="5797492" y="902922"/>
                </a:lnTo>
                <a:lnTo>
                  <a:pt x="5808921" y="902922"/>
                </a:lnTo>
                <a:lnTo>
                  <a:pt x="5820351" y="902922"/>
                </a:lnTo>
                <a:lnTo>
                  <a:pt x="5831829" y="902922"/>
                </a:lnTo>
                <a:lnTo>
                  <a:pt x="5843259" y="902922"/>
                </a:lnTo>
                <a:lnTo>
                  <a:pt x="5854689" y="902922"/>
                </a:lnTo>
                <a:lnTo>
                  <a:pt x="5866119" y="902922"/>
                </a:lnTo>
                <a:lnTo>
                  <a:pt x="5877549" y="902922"/>
                </a:lnTo>
                <a:lnTo>
                  <a:pt x="5889027" y="902922"/>
                </a:lnTo>
                <a:lnTo>
                  <a:pt x="5900457" y="902922"/>
                </a:lnTo>
                <a:lnTo>
                  <a:pt x="5911887" y="902922"/>
                </a:lnTo>
                <a:lnTo>
                  <a:pt x="5923317" y="902922"/>
                </a:lnTo>
                <a:lnTo>
                  <a:pt x="5934747" y="902922"/>
                </a:lnTo>
                <a:lnTo>
                  <a:pt x="5946225" y="902922"/>
                </a:lnTo>
                <a:lnTo>
                  <a:pt x="5957655" y="902922"/>
                </a:lnTo>
                <a:lnTo>
                  <a:pt x="5969084" y="902922"/>
                </a:lnTo>
                <a:lnTo>
                  <a:pt x="5980514" y="902922"/>
                </a:lnTo>
                <a:lnTo>
                  <a:pt x="5991944" y="902922"/>
                </a:lnTo>
                <a:lnTo>
                  <a:pt x="6003422" y="902922"/>
                </a:lnTo>
                <a:lnTo>
                  <a:pt x="6014852" y="902922"/>
                </a:lnTo>
                <a:lnTo>
                  <a:pt x="6026282" y="902922"/>
                </a:lnTo>
                <a:lnTo>
                  <a:pt x="6037712" y="902922"/>
                </a:lnTo>
                <a:lnTo>
                  <a:pt x="6049142" y="902922"/>
                </a:lnTo>
                <a:lnTo>
                  <a:pt x="6060620" y="902922"/>
                </a:lnTo>
                <a:lnTo>
                  <a:pt x="6072049" y="902922"/>
                </a:lnTo>
                <a:lnTo>
                  <a:pt x="6083480" y="902922"/>
                </a:lnTo>
                <a:lnTo>
                  <a:pt x="6094910" y="902922"/>
                </a:lnTo>
                <a:lnTo>
                  <a:pt x="6106340" y="902922"/>
                </a:lnTo>
                <a:lnTo>
                  <a:pt x="6117818" y="902922"/>
                </a:lnTo>
                <a:lnTo>
                  <a:pt x="6129247" y="902922"/>
                </a:lnTo>
                <a:lnTo>
                  <a:pt x="6140677" y="902922"/>
                </a:lnTo>
                <a:lnTo>
                  <a:pt x="6152107" y="902922"/>
                </a:lnTo>
                <a:lnTo>
                  <a:pt x="6163537" y="902922"/>
                </a:lnTo>
                <a:lnTo>
                  <a:pt x="6175015" y="902922"/>
                </a:lnTo>
                <a:lnTo>
                  <a:pt x="6186445" y="902922"/>
                </a:lnTo>
                <a:lnTo>
                  <a:pt x="6197875" y="902922"/>
                </a:lnTo>
                <a:lnTo>
                  <a:pt x="6209305" y="902922"/>
                </a:lnTo>
                <a:lnTo>
                  <a:pt x="6220735" y="902922"/>
                </a:lnTo>
                <a:lnTo>
                  <a:pt x="6232212" y="902922"/>
                </a:lnTo>
                <a:lnTo>
                  <a:pt x="6243642" y="902922"/>
                </a:lnTo>
                <a:lnTo>
                  <a:pt x="6255073" y="902922"/>
                </a:lnTo>
                <a:lnTo>
                  <a:pt x="6266503" y="902922"/>
                </a:lnTo>
                <a:lnTo>
                  <a:pt x="6277933" y="902922"/>
                </a:lnTo>
                <a:lnTo>
                  <a:pt x="6289410" y="902922"/>
                </a:lnTo>
                <a:lnTo>
                  <a:pt x="6300840" y="902922"/>
                </a:lnTo>
                <a:lnTo>
                  <a:pt x="6312270" y="902922"/>
                </a:lnTo>
                <a:lnTo>
                  <a:pt x="6323700" y="902922"/>
                </a:lnTo>
                <a:lnTo>
                  <a:pt x="6335130" y="902922"/>
                </a:lnTo>
                <a:lnTo>
                  <a:pt x="6346608" y="902922"/>
                </a:lnTo>
                <a:lnTo>
                  <a:pt x="6358038" y="902922"/>
                </a:lnTo>
                <a:lnTo>
                  <a:pt x="6369468" y="902922"/>
                </a:lnTo>
                <a:lnTo>
                  <a:pt x="6380898" y="902922"/>
                </a:lnTo>
                <a:lnTo>
                  <a:pt x="6392328" y="902922"/>
                </a:lnTo>
                <a:lnTo>
                  <a:pt x="6403805" y="902922"/>
                </a:lnTo>
                <a:lnTo>
                  <a:pt x="6415235" y="902922"/>
                </a:lnTo>
                <a:lnTo>
                  <a:pt x="6426666" y="902922"/>
                </a:lnTo>
                <a:lnTo>
                  <a:pt x="6438096" y="902922"/>
                </a:lnTo>
                <a:lnTo>
                  <a:pt x="6449525" y="902922"/>
                </a:lnTo>
                <a:lnTo>
                  <a:pt x="6461003" y="902922"/>
                </a:lnTo>
                <a:lnTo>
                  <a:pt x="6472433" y="902922"/>
                </a:lnTo>
                <a:lnTo>
                  <a:pt x="6483863" y="902922"/>
                </a:lnTo>
                <a:lnTo>
                  <a:pt x="6495293" y="902922"/>
                </a:lnTo>
                <a:lnTo>
                  <a:pt x="6506723" y="902922"/>
                </a:lnTo>
                <a:lnTo>
                  <a:pt x="6518201" y="902922"/>
                </a:lnTo>
                <a:lnTo>
                  <a:pt x="6529631" y="902922"/>
                </a:lnTo>
                <a:lnTo>
                  <a:pt x="6541061" y="902922"/>
                </a:lnTo>
                <a:lnTo>
                  <a:pt x="6552490" y="902922"/>
                </a:lnTo>
                <a:lnTo>
                  <a:pt x="6563921" y="902922"/>
                </a:lnTo>
                <a:lnTo>
                  <a:pt x="6575398" y="902922"/>
                </a:lnTo>
                <a:lnTo>
                  <a:pt x="6586828" y="902922"/>
                </a:lnTo>
                <a:lnTo>
                  <a:pt x="6598259" y="902922"/>
                </a:lnTo>
                <a:lnTo>
                  <a:pt x="6609688" y="902922"/>
                </a:lnTo>
                <a:lnTo>
                  <a:pt x="6621118" y="902922"/>
                </a:lnTo>
                <a:lnTo>
                  <a:pt x="6632596" y="902922"/>
                </a:lnTo>
                <a:lnTo>
                  <a:pt x="6644026" y="902922"/>
                </a:lnTo>
                <a:lnTo>
                  <a:pt x="6655456" y="902922"/>
                </a:lnTo>
                <a:lnTo>
                  <a:pt x="6666886" y="902922"/>
                </a:lnTo>
                <a:lnTo>
                  <a:pt x="6678316" y="902922"/>
                </a:lnTo>
                <a:lnTo>
                  <a:pt x="6689794" y="902922"/>
                </a:lnTo>
                <a:lnTo>
                  <a:pt x="6701224" y="902922"/>
                </a:lnTo>
                <a:lnTo>
                  <a:pt x="6712653" y="902922"/>
                </a:lnTo>
                <a:lnTo>
                  <a:pt x="6724083" y="902922"/>
                </a:lnTo>
                <a:lnTo>
                  <a:pt x="6735514" y="902922"/>
                </a:lnTo>
                <a:lnTo>
                  <a:pt x="6746944" y="902922"/>
                </a:lnTo>
                <a:lnTo>
                  <a:pt x="6758421" y="902922"/>
                </a:lnTo>
                <a:lnTo>
                  <a:pt x="6769851" y="902922"/>
                </a:lnTo>
                <a:lnTo>
                  <a:pt x="6781281" y="902922"/>
                </a:lnTo>
                <a:lnTo>
                  <a:pt x="6792711" y="902922"/>
                </a:lnTo>
                <a:lnTo>
                  <a:pt x="6804141" y="902922"/>
                </a:lnTo>
                <a:lnTo>
                  <a:pt x="6815619" y="902922"/>
                </a:lnTo>
                <a:lnTo>
                  <a:pt x="6827049" y="902922"/>
                </a:lnTo>
                <a:lnTo>
                  <a:pt x="6838479" y="902922"/>
                </a:lnTo>
                <a:lnTo>
                  <a:pt x="6849909" y="902922"/>
                </a:lnTo>
                <a:lnTo>
                  <a:pt x="6861339" y="902922"/>
                </a:lnTo>
                <a:lnTo>
                  <a:pt x="6872816" y="902922"/>
                </a:lnTo>
                <a:lnTo>
                  <a:pt x="6884246" y="902922"/>
                </a:lnTo>
                <a:lnTo>
                  <a:pt x="6895676" y="902922"/>
                </a:lnTo>
                <a:lnTo>
                  <a:pt x="6907107" y="902922"/>
                </a:lnTo>
                <a:lnTo>
                  <a:pt x="6918537" y="902922"/>
                </a:lnTo>
                <a:lnTo>
                  <a:pt x="6930014" y="902922"/>
                </a:lnTo>
                <a:lnTo>
                  <a:pt x="6941444" y="902922"/>
                </a:lnTo>
                <a:lnTo>
                  <a:pt x="6952874" y="902922"/>
                </a:lnTo>
                <a:lnTo>
                  <a:pt x="6964304" y="902922"/>
                </a:lnTo>
                <a:lnTo>
                  <a:pt x="6975734" y="902922"/>
                </a:lnTo>
                <a:lnTo>
                  <a:pt x="6987212" y="902922"/>
                </a:lnTo>
                <a:lnTo>
                  <a:pt x="6998642" y="902922"/>
                </a:lnTo>
                <a:lnTo>
                  <a:pt x="7010072" y="902922"/>
                </a:lnTo>
                <a:lnTo>
                  <a:pt x="7021502" y="902922"/>
                </a:lnTo>
                <a:lnTo>
                  <a:pt x="7032931" y="902922"/>
                </a:lnTo>
                <a:lnTo>
                  <a:pt x="7044409" y="902922"/>
                </a:lnTo>
                <a:lnTo>
                  <a:pt x="7055839" y="902922"/>
                </a:lnTo>
                <a:lnTo>
                  <a:pt x="7067269" y="902922"/>
                </a:lnTo>
                <a:lnTo>
                  <a:pt x="7078700" y="902922"/>
                </a:lnTo>
                <a:lnTo>
                  <a:pt x="7090129" y="902922"/>
                </a:lnTo>
                <a:lnTo>
                  <a:pt x="7101607" y="902922"/>
                </a:lnTo>
                <a:lnTo>
                  <a:pt x="7113037" y="902922"/>
                </a:lnTo>
                <a:lnTo>
                  <a:pt x="7124467" y="902922"/>
                </a:lnTo>
                <a:lnTo>
                  <a:pt x="7135897" y="902922"/>
                </a:lnTo>
                <a:lnTo>
                  <a:pt x="7147327" y="902922"/>
                </a:lnTo>
                <a:lnTo>
                  <a:pt x="7158805" y="902922"/>
                </a:lnTo>
                <a:lnTo>
                  <a:pt x="7170235" y="902922"/>
                </a:lnTo>
                <a:lnTo>
                  <a:pt x="7181665" y="902922"/>
                </a:lnTo>
                <a:lnTo>
                  <a:pt x="7193094" y="902922"/>
                </a:lnTo>
                <a:lnTo>
                  <a:pt x="7204524" y="902922"/>
                </a:lnTo>
                <a:lnTo>
                  <a:pt x="7216002" y="902922"/>
                </a:lnTo>
                <a:lnTo>
                  <a:pt x="7227432" y="902922"/>
                </a:lnTo>
                <a:lnTo>
                  <a:pt x="7238862" y="902922"/>
                </a:lnTo>
                <a:lnTo>
                  <a:pt x="7250292" y="902922"/>
                </a:lnTo>
                <a:lnTo>
                  <a:pt x="7261722" y="902922"/>
                </a:lnTo>
                <a:lnTo>
                  <a:pt x="7273200" y="902922"/>
                </a:lnTo>
                <a:lnTo>
                  <a:pt x="7284630" y="902922"/>
                </a:lnTo>
                <a:lnTo>
                  <a:pt x="7296060" y="902922"/>
                </a:lnTo>
                <a:lnTo>
                  <a:pt x="7307490" y="902922"/>
                </a:lnTo>
                <a:lnTo>
                  <a:pt x="7318920" y="902922"/>
                </a:lnTo>
                <a:lnTo>
                  <a:pt x="7330398" y="902922"/>
                </a:lnTo>
                <a:lnTo>
                  <a:pt x="7341828" y="902922"/>
                </a:lnTo>
                <a:lnTo>
                  <a:pt x="7353257" y="902922"/>
                </a:lnTo>
                <a:lnTo>
                  <a:pt x="7364687" y="902922"/>
                </a:lnTo>
                <a:lnTo>
                  <a:pt x="7376117" y="902922"/>
                </a:lnTo>
                <a:lnTo>
                  <a:pt x="7387595" y="902922"/>
                </a:lnTo>
                <a:lnTo>
                  <a:pt x="7399025" y="902922"/>
                </a:lnTo>
                <a:lnTo>
                  <a:pt x="7410455" y="902922"/>
                </a:lnTo>
                <a:lnTo>
                  <a:pt x="7421885" y="902922"/>
                </a:lnTo>
                <a:lnTo>
                  <a:pt x="7433315" y="902922"/>
                </a:lnTo>
                <a:lnTo>
                  <a:pt x="7444793" y="902922"/>
                </a:lnTo>
                <a:lnTo>
                  <a:pt x="7456222" y="902922"/>
                </a:lnTo>
                <a:lnTo>
                  <a:pt x="7467653" y="902922"/>
                </a:lnTo>
                <a:lnTo>
                  <a:pt x="7479083" y="902922"/>
                </a:lnTo>
                <a:lnTo>
                  <a:pt x="7490513" y="902922"/>
                </a:lnTo>
                <a:lnTo>
                  <a:pt x="7501990" y="902922"/>
                </a:lnTo>
                <a:lnTo>
                  <a:pt x="7513420" y="902922"/>
                </a:lnTo>
                <a:lnTo>
                  <a:pt x="7524850" y="902922"/>
                </a:lnTo>
                <a:lnTo>
                  <a:pt x="7536280" y="902922"/>
                </a:lnTo>
                <a:lnTo>
                  <a:pt x="7547710" y="902922"/>
                </a:lnTo>
                <a:lnTo>
                  <a:pt x="7559188" y="902922"/>
                </a:lnTo>
                <a:lnTo>
                  <a:pt x="7570618" y="902922"/>
                </a:lnTo>
                <a:lnTo>
                  <a:pt x="7582048" y="902922"/>
                </a:lnTo>
                <a:lnTo>
                  <a:pt x="7593478" y="902922"/>
                </a:lnTo>
                <a:lnTo>
                  <a:pt x="7604908" y="902922"/>
                </a:lnTo>
                <a:lnTo>
                  <a:pt x="7616385" y="902922"/>
                </a:lnTo>
                <a:lnTo>
                  <a:pt x="7627815" y="902922"/>
                </a:lnTo>
                <a:lnTo>
                  <a:pt x="7639246" y="902922"/>
                </a:lnTo>
                <a:lnTo>
                  <a:pt x="7650676" y="902922"/>
                </a:lnTo>
                <a:lnTo>
                  <a:pt x="7662106" y="902922"/>
                </a:lnTo>
                <a:lnTo>
                  <a:pt x="7673583" y="902922"/>
                </a:lnTo>
                <a:lnTo>
                  <a:pt x="7685013" y="902922"/>
                </a:lnTo>
                <a:lnTo>
                  <a:pt x="7696443" y="902922"/>
                </a:lnTo>
                <a:lnTo>
                  <a:pt x="7707873" y="902922"/>
                </a:lnTo>
                <a:lnTo>
                  <a:pt x="7719303" y="902922"/>
                </a:lnTo>
                <a:lnTo>
                  <a:pt x="7730733" y="902922"/>
                </a:lnTo>
                <a:lnTo>
                  <a:pt x="7742211" y="902922"/>
                </a:lnTo>
                <a:lnTo>
                  <a:pt x="7753641" y="902922"/>
                </a:lnTo>
                <a:lnTo>
                  <a:pt x="7765071" y="902922"/>
                </a:lnTo>
                <a:lnTo>
                  <a:pt x="7776501" y="902922"/>
                </a:lnTo>
                <a:lnTo>
                  <a:pt x="7787931" y="902922"/>
                </a:lnTo>
                <a:lnTo>
                  <a:pt x="7799408" y="902922"/>
                </a:lnTo>
                <a:lnTo>
                  <a:pt x="7810839" y="902922"/>
                </a:lnTo>
                <a:lnTo>
                  <a:pt x="7822268" y="902922"/>
                </a:lnTo>
                <a:lnTo>
                  <a:pt x="7833698" y="902922"/>
                </a:lnTo>
                <a:lnTo>
                  <a:pt x="7845128" y="902922"/>
                </a:lnTo>
                <a:lnTo>
                  <a:pt x="7856606" y="902922"/>
                </a:lnTo>
                <a:lnTo>
                  <a:pt x="7868036" y="902922"/>
                </a:lnTo>
                <a:lnTo>
                  <a:pt x="7879466" y="902922"/>
                </a:lnTo>
                <a:lnTo>
                  <a:pt x="7890896" y="902922"/>
                </a:lnTo>
                <a:lnTo>
                  <a:pt x="7902326" y="902922"/>
                </a:lnTo>
                <a:lnTo>
                  <a:pt x="7913804" y="902922"/>
                </a:lnTo>
                <a:lnTo>
                  <a:pt x="7925234" y="902922"/>
                </a:lnTo>
                <a:lnTo>
                  <a:pt x="7936663" y="902922"/>
                </a:lnTo>
                <a:lnTo>
                  <a:pt x="7948094" y="902922"/>
                </a:lnTo>
                <a:lnTo>
                  <a:pt x="7959524" y="902922"/>
                </a:lnTo>
                <a:lnTo>
                  <a:pt x="7971001" y="902922"/>
                </a:lnTo>
                <a:lnTo>
                  <a:pt x="7982431" y="902922"/>
                </a:lnTo>
                <a:lnTo>
                  <a:pt x="7993861" y="902922"/>
                </a:lnTo>
                <a:lnTo>
                  <a:pt x="8005291" y="902922"/>
                </a:lnTo>
                <a:lnTo>
                  <a:pt x="8016721" y="902922"/>
                </a:lnTo>
                <a:lnTo>
                  <a:pt x="8028199" y="902922"/>
                </a:lnTo>
                <a:lnTo>
                  <a:pt x="8039629" y="902922"/>
                </a:lnTo>
                <a:lnTo>
                  <a:pt x="8051059" y="902922"/>
                </a:lnTo>
                <a:lnTo>
                  <a:pt x="8062489" y="902922"/>
                </a:lnTo>
                <a:lnTo>
                  <a:pt x="8073919" y="902922"/>
                </a:lnTo>
                <a:lnTo>
                  <a:pt x="8085396" y="902922"/>
                </a:lnTo>
                <a:lnTo>
                  <a:pt x="8096826" y="902922"/>
                </a:lnTo>
                <a:lnTo>
                  <a:pt x="8108256" y="902922"/>
                </a:lnTo>
                <a:lnTo>
                  <a:pt x="8119687" y="902922"/>
                </a:lnTo>
                <a:lnTo>
                  <a:pt x="8131117" y="902922"/>
                </a:lnTo>
                <a:lnTo>
                  <a:pt x="8142594" y="902922"/>
                </a:lnTo>
                <a:lnTo>
                  <a:pt x="8154024" y="902922"/>
                </a:lnTo>
                <a:lnTo>
                  <a:pt x="8165454" y="902922"/>
                </a:lnTo>
                <a:lnTo>
                  <a:pt x="8176884" y="902922"/>
                </a:lnTo>
                <a:lnTo>
                  <a:pt x="8188314" y="902922"/>
                </a:lnTo>
                <a:lnTo>
                  <a:pt x="8199792" y="902922"/>
                </a:lnTo>
                <a:lnTo>
                  <a:pt x="8211222" y="902922"/>
                </a:lnTo>
                <a:lnTo>
                  <a:pt x="8222652" y="902922"/>
                </a:lnTo>
                <a:lnTo>
                  <a:pt x="8234082" y="902922"/>
                </a:lnTo>
                <a:lnTo>
                  <a:pt x="8245512" y="902922"/>
                </a:lnTo>
                <a:lnTo>
                  <a:pt x="8256989" y="902922"/>
                </a:lnTo>
                <a:lnTo>
                  <a:pt x="8268419" y="902922"/>
                </a:lnTo>
                <a:lnTo>
                  <a:pt x="8279850" y="902922"/>
                </a:lnTo>
                <a:lnTo>
                  <a:pt x="8291280" y="902922"/>
                </a:lnTo>
                <a:lnTo>
                  <a:pt x="8302709" y="902922"/>
                </a:lnTo>
                <a:lnTo>
                  <a:pt x="8314187" y="902922"/>
                </a:lnTo>
                <a:lnTo>
                  <a:pt x="8325617" y="902922"/>
                </a:lnTo>
                <a:lnTo>
                  <a:pt x="8337047" y="902922"/>
                </a:lnTo>
                <a:lnTo>
                  <a:pt x="8348477" y="902922"/>
                </a:lnTo>
                <a:lnTo>
                  <a:pt x="8359907" y="902922"/>
                </a:lnTo>
                <a:lnTo>
                  <a:pt x="8371385" y="902922"/>
                </a:lnTo>
                <a:lnTo>
                  <a:pt x="8382815" y="902922"/>
                </a:lnTo>
                <a:lnTo>
                  <a:pt x="8394245" y="902922"/>
                </a:lnTo>
                <a:lnTo>
                  <a:pt x="8405674" y="902922"/>
                </a:lnTo>
                <a:lnTo>
                  <a:pt x="8417104" y="902922"/>
                </a:lnTo>
                <a:lnTo>
                  <a:pt x="8428582" y="902922"/>
                </a:lnTo>
                <a:lnTo>
                  <a:pt x="8440012" y="902922"/>
                </a:lnTo>
                <a:lnTo>
                  <a:pt x="8451442" y="902922"/>
                </a:lnTo>
                <a:lnTo>
                  <a:pt x="8462872" y="902922"/>
                </a:lnTo>
                <a:lnTo>
                  <a:pt x="8474302" y="902922"/>
                </a:lnTo>
                <a:lnTo>
                  <a:pt x="8485780" y="902922"/>
                </a:lnTo>
                <a:lnTo>
                  <a:pt x="8497210" y="902922"/>
                </a:lnTo>
                <a:lnTo>
                  <a:pt x="8508640" y="902922"/>
                </a:lnTo>
                <a:lnTo>
                  <a:pt x="8520069" y="902922"/>
                </a:lnTo>
                <a:lnTo>
                  <a:pt x="8531500" y="902922"/>
                </a:lnTo>
                <a:lnTo>
                  <a:pt x="8542977" y="902922"/>
                </a:lnTo>
                <a:lnTo>
                  <a:pt x="8554407" y="902922"/>
                </a:lnTo>
                <a:lnTo>
                  <a:pt x="8565837" y="902922"/>
                </a:lnTo>
                <a:lnTo>
                  <a:pt x="8577267" y="902922"/>
                </a:lnTo>
                <a:lnTo>
                  <a:pt x="8588697" y="902922"/>
                </a:lnTo>
                <a:lnTo>
                  <a:pt x="8600175" y="902922"/>
                </a:lnTo>
                <a:lnTo>
                  <a:pt x="8611605" y="902922"/>
                </a:lnTo>
                <a:lnTo>
                  <a:pt x="8623035" y="902922"/>
                </a:lnTo>
                <a:lnTo>
                  <a:pt x="8634465" y="902922"/>
                </a:lnTo>
                <a:lnTo>
                  <a:pt x="8645895" y="902922"/>
                </a:lnTo>
                <a:lnTo>
                  <a:pt x="8657373" y="902922"/>
                </a:lnTo>
                <a:lnTo>
                  <a:pt x="8668802" y="902922"/>
                </a:lnTo>
                <a:lnTo>
                  <a:pt x="8680232" y="902922"/>
                </a:lnTo>
                <a:lnTo>
                  <a:pt x="8691662" y="902922"/>
                </a:lnTo>
                <a:lnTo>
                  <a:pt x="8703093" y="902922"/>
                </a:lnTo>
                <a:lnTo>
                  <a:pt x="8714570" y="902922"/>
                </a:lnTo>
                <a:lnTo>
                  <a:pt x="8726000" y="902922"/>
                </a:lnTo>
                <a:lnTo>
                  <a:pt x="8737430" y="902922"/>
                </a:lnTo>
                <a:lnTo>
                  <a:pt x="8748860" y="902922"/>
                </a:lnTo>
                <a:lnTo>
                  <a:pt x="8760290" y="902922"/>
                </a:lnTo>
                <a:lnTo>
                  <a:pt x="8771768" y="902922"/>
                </a:lnTo>
                <a:lnTo>
                  <a:pt x="8783198" y="902922"/>
                </a:lnTo>
                <a:lnTo>
                  <a:pt x="8794628" y="902922"/>
                </a:lnTo>
                <a:lnTo>
                  <a:pt x="8806058" y="902922"/>
                </a:lnTo>
                <a:lnTo>
                  <a:pt x="8817488" y="902922"/>
                </a:lnTo>
                <a:lnTo>
                  <a:pt x="8828918" y="902922"/>
                </a:lnTo>
                <a:lnTo>
                  <a:pt x="8840395" y="902922"/>
                </a:lnTo>
                <a:lnTo>
                  <a:pt x="8851825" y="902922"/>
                </a:lnTo>
                <a:lnTo>
                  <a:pt x="8863256" y="902922"/>
                </a:lnTo>
                <a:lnTo>
                  <a:pt x="8874686" y="902922"/>
                </a:lnTo>
                <a:lnTo>
                  <a:pt x="8886115" y="902922"/>
                </a:lnTo>
                <a:lnTo>
                  <a:pt x="8897593" y="902922"/>
                </a:lnTo>
                <a:lnTo>
                  <a:pt x="8909022" y="902922"/>
                </a:lnTo>
                <a:lnTo>
                  <a:pt x="8920453" y="902922"/>
                </a:lnTo>
                <a:lnTo>
                  <a:pt x="8931883" y="902922"/>
                </a:lnTo>
                <a:lnTo>
                  <a:pt x="8943313" y="902922"/>
                </a:lnTo>
                <a:lnTo>
                  <a:pt x="8954791" y="902922"/>
                </a:lnTo>
                <a:lnTo>
                  <a:pt x="8966220" y="902922"/>
                </a:lnTo>
                <a:lnTo>
                  <a:pt x="8977651" y="902922"/>
                </a:lnTo>
                <a:lnTo>
                  <a:pt x="8989080" y="902922"/>
                </a:lnTo>
                <a:lnTo>
                  <a:pt x="9000511" y="902922"/>
                </a:lnTo>
                <a:lnTo>
                  <a:pt x="9011988" y="902922"/>
                </a:lnTo>
                <a:lnTo>
                  <a:pt x="9023418" y="902922"/>
                </a:lnTo>
                <a:lnTo>
                  <a:pt x="9034849" y="902922"/>
                </a:lnTo>
                <a:lnTo>
                  <a:pt x="9046278" y="902922"/>
                </a:lnTo>
                <a:lnTo>
                  <a:pt x="9057709" y="902922"/>
                </a:lnTo>
                <a:lnTo>
                  <a:pt x="9069186" y="902922"/>
                </a:lnTo>
                <a:lnTo>
                  <a:pt x="9080615" y="902922"/>
                </a:lnTo>
                <a:lnTo>
                  <a:pt x="9092046" y="902922"/>
                </a:lnTo>
                <a:lnTo>
                  <a:pt x="9103476" y="902922"/>
                </a:lnTo>
                <a:lnTo>
                  <a:pt x="9114906" y="902922"/>
                </a:lnTo>
                <a:lnTo>
                  <a:pt x="9126384" y="902922"/>
                </a:lnTo>
                <a:lnTo>
                  <a:pt x="9137813" y="902922"/>
                </a:lnTo>
                <a:lnTo>
                  <a:pt x="9149244" y="902922"/>
                </a:lnTo>
                <a:lnTo>
                  <a:pt x="9160673" y="902922"/>
                </a:lnTo>
                <a:lnTo>
                  <a:pt x="9172104" y="902922"/>
                </a:lnTo>
                <a:lnTo>
                  <a:pt x="9183581" y="902922"/>
                </a:lnTo>
                <a:lnTo>
                  <a:pt x="9195011" y="902922"/>
                </a:lnTo>
                <a:lnTo>
                  <a:pt x="9206442" y="902922"/>
                </a:lnTo>
                <a:lnTo>
                  <a:pt x="9217871" y="902922"/>
                </a:lnTo>
                <a:lnTo>
                  <a:pt x="9229301" y="902922"/>
                </a:lnTo>
                <a:lnTo>
                  <a:pt x="9240779" y="902922"/>
                </a:lnTo>
                <a:lnTo>
                  <a:pt x="9252209" y="902922"/>
                </a:lnTo>
                <a:lnTo>
                  <a:pt x="9263639" y="902922"/>
                </a:lnTo>
                <a:lnTo>
                  <a:pt x="9275069" y="902922"/>
                </a:lnTo>
                <a:lnTo>
                  <a:pt x="9286498" y="902922"/>
                </a:lnTo>
                <a:lnTo>
                  <a:pt x="9297977" y="902922"/>
                </a:lnTo>
                <a:lnTo>
                  <a:pt x="9309406" y="902922"/>
                </a:lnTo>
                <a:lnTo>
                  <a:pt x="9320837" y="902922"/>
                </a:lnTo>
                <a:lnTo>
                  <a:pt x="9332266" y="902922"/>
                </a:lnTo>
                <a:lnTo>
                  <a:pt x="9343696" y="902922"/>
                </a:lnTo>
                <a:lnTo>
                  <a:pt x="9355174" y="902922"/>
                </a:lnTo>
                <a:lnTo>
                  <a:pt x="9366604" y="902922"/>
                </a:lnTo>
                <a:lnTo>
                  <a:pt x="9378035" y="902922"/>
                </a:lnTo>
                <a:lnTo>
                  <a:pt x="9389464" y="902922"/>
                </a:lnTo>
                <a:lnTo>
                  <a:pt x="9400894" y="902922"/>
                </a:lnTo>
                <a:lnTo>
                  <a:pt x="9412372" y="902922"/>
                </a:lnTo>
                <a:lnTo>
                  <a:pt x="9423802" y="902922"/>
                </a:lnTo>
                <a:lnTo>
                  <a:pt x="9435232" y="902922"/>
                </a:lnTo>
                <a:lnTo>
                  <a:pt x="9446662" y="902922"/>
                </a:lnTo>
                <a:lnTo>
                  <a:pt x="9458091" y="902922"/>
                </a:lnTo>
                <a:lnTo>
                  <a:pt x="9469570" y="902922"/>
                </a:lnTo>
                <a:lnTo>
                  <a:pt x="9480999" y="902922"/>
                </a:lnTo>
                <a:lnTo>
                  <a:pt x="9492429" y="902922"/>
                </a:lnTo>
                <a:lnTo>
                  <a:pt x="9503859" y="902922"/>
                </a:lnTo>
                <a:lnTo>
                  <a:pt x="9515289" y="902922"/>
                </a:lnTo>
                <a:lnTo>
                  <a:pt x="9526767" y="902922"/>
                </a:lnTo>
                <a:lnTo>
                  <a:pt x="9538197" y="902922"/>
                </a:lnTo>
                <a:lnTo>
                  <a:pt x="9549626" y="902922"/>
                </a:lnTo>
                <a:lnTo>
                  <a:pt x="9561057" y="902922"/>
                </a:lnTo>
                <a:lnTo>
                  <a:pt x="9572487" y="902922"/>
                </a:lnTo>
                <a:lnTo>
                  <a:pt x="9583965" y="902922"/>
                </a:lnTo>
                <a:lnTo>
                  <a:pt x="9595395" y="902922"/>
                </a:lnTo>
                <a:lnTo>
                  <a:pt x="9606824" y="902922"/>
                </a:lnTo>
                <a:lnTo>
                  <a:pt x="9618255" y="902922"/>
                </a:lnTo>
                <a:lnTo>
                  <a:pt x="9629684" y="902922"/>
                </a:lnTo>
                <a:lnTo>
                  <a:pt x="9641163" y="902922"/>
                </a:lnTo>
                <a:lnTo>
                  <a:pt x="9652592" y="902922"/>
                </a:lnTo>
                <a:lnTo>
                  <a:pt x="9664022" y="902922"/>
                </a:lnTo>
                <a:lnTo>
                  <a:pt x="9675452" y="902922"/>
                </a:lnTo>
                <a:lnTo>
                  <a:pt x="9686882" y="902922"/>
                </a:lnTo>
                <a:lnTo>
                  <a:pt x="9698360" y="902922"/>
                </a:lnTo>
                <a:lnTo>
                  <a:pt x="9709790" y="902922"/>
                </a:lnTo>
                <a:lnTo>
                  <a:pt x="9721219" y="902922"/>
                </a:lnTo>
                <a:lnTo>
                  <a:pt x="9732650" y="902922"/>
                </a:lnTo>
                <a:lnTo>
                  <a:pt x="9744080" y="902922"/>
                </a:lnTo>
                <a:lnTo>
                  <a:pt x="9755557" y="902922"/>
                </a:lnTo>
                <a:lnTo>
                  <a:pt x="9766988" y="902922"/>
                </a:lnTo>
                <a:lnTo>
                  <a:pt x="9778417" y="902922"/>
                </a:lnTo>
                <a:lnTo>
                  <a:pt x="9789848" y="902922"/>
                </a:lnTo>
                <a:lnTo>
                  <a:pt x="9801277" y="902922"/>
                </a:lnTo>
                <a:lnTo>
                  <a:pt x="9812755" y="902922"/>
                </a:lnTo>
                <a:lnTo>
                  <a:pt x="9824185" y="902922"/>
                </a:lnTo>
                <a:lnTo>
                  <a:pt x="9835615" y="902922"/>
                </a:lnTo>
                <a:lnTo>
                  <a:pt x="9847045" y="902922"/>
                </a:lnTo>
                <a:lnTo>
                  <a:pt x="9858475" y="902922"/>
                </a:lnTo>
                <a:lnTo>
                  <a:pt x="9869952" y="902922"/>
                </a:lnTo>
                <a:lnTo>
                  <a:pt x="9881383" y="902922"/>
                </a:lnTo>
                <a:lnTo>
                  <a:pt x="9892812" y="902922"/>
                </a:lnTo>
                <a:lnTo>
                  <a:pt x="9904243" y="902922"/>
                </a:lnTo>
                <a:lnTo>
                  <a:pt x="9915673" y="902922"/>
                </a:lnTo>
                <a:lnTo>
                  <a:pt x="9927102" y="902922"/>
                </a:lnTo>
                <a:lnTo>
                  <a:pt x="9938581" y="902922"/>
                </a:lnTo>
                <a:lnTo>
                  <a:pt x="9950010" y="902922"/>
                </a:lnTo>
                <a:lnTo>
                  <a:pt x="9961441" y="902922"/>
                </a:lnTo>
                <a:lnTo>
                  <a:pt x="9972870" y="902922"/>
                </a:lnTo>
                <a:lnTo>
                  <a:pt x="9984300" y="902922"/>
                </a:lnTo>
                <a:lnTo>
                  <a:pt x="9995778" y="902922"/>
                </a:lnTo>
                <a:lnTo>
                  <a:pt x="10007208" y="902922"/>
                </a:lnTo>
                <a:lnTo>
                  <a:pt x="10018638" y="902922"/>
                </a:lnTo>
                <a:lnTo>
                  <a:pt x="10030068" y="902922"/>
                </a:lnTo>
                <a:lnTo>
                  <a:pt x="10041498" y="902922"/>
                </a:lnTo>
                <a:lnTo>
                  <a:pt x="10052976" y="902922"/>
                </a:lnTo>
                <a:lnTo>
                  <a:pt x="10064405" y="902922"/>
                </a:lnTo>
                <a:lnTo>
                  <a:pt x="10075835" y="902922"/>
                </a:lnTo>
                <a:lnTo>
                  <a:pt x="10087266" y="902922"/>
                </a:lnTo>
                <a:lnTo>
                  <a:pt x="10098695" y="902922"/>
                </a:lnTo>
                <a:lnTo>
                  <a:pt x="10110174" y="902922"/>
                </a:lnTo>
                <a:lnTo>
                  <a:pt x="10121603" y="902922"/>
                </a:lnTo>
                <a:lnTo>
                  <a:pt x="10133033" y="902922"/>
                </a:lnTo>
                <a:lnTo>
                  <a:pt x="10144463" y="902922"/>
                </a:lnTo>
                <a:lnTo>
                  <a:pt x="10155893" y="902922"/>
                </a:lnTo>
                <a:lnTo>
                  <a:pt x="10167371" y="902922"/>
                </a:lnTo>
                <a:lnTo>
                  <a:pt x="10178801" y="902922"/>
                </a:lnTo>
                <a:lnTo>
                  <a:pt x="10190230" y="902922"/>
                </a:lnTo>
                <a:lnTo>
                  <a:pt x="10201661" y="902922"/>
                </a:lnTo>
                <a:lnTo>
                  <a:pt x="10213091" y="902922"/>
                </a:lnTo>
                <a:lnTo>
                  <a:pt x="10224569" y="902922"/>
                </a:lnTo>
                <a:lnTo>
                  <a:pt x="10235998" y="902922"/>
                </a:lnTo>
                <a:lnTo>
                  <a:pt x="10247428" y="902922"/>
                </a:lnTo>
                <a:lnTo>
                  <a:pt x="10258859" y="902922"/>
                </a:lnTo>
                <a:lnTo>
                  <a:pt x="10270288" y="902922"/>
                </a:lnTo>
                <a:lnTo>
                  <a:pt x="10281767" y="902922"/>
                </a:lnTo>
                <a:lnTo>
                  <a:pt x="10293196" y="902922"/>
                </a:lnTo>
                <a:lnTo>
                  <a:pt x="10304626" y="902922"/>
                </a:lnTo>
                <a:lnTo>
                  <a:pt x="10316056" y="902922"/>
                </a:lnTo>
                <a:lnTo>
                  <a:pt x="10327486" y="902922"/>
                </a:lnTo>
                <a:lnTo>
                  <a:pt x="10338963" y="902922"/>
                </a:lnTo>
                <a:lnTo>
                  <a:pt x="10350394" y="902922"/>
                </a:lnTo>
                <a:lnTo>
                  <a:pt x="10361823" y="902922"/>
                </a:lnTo>
                <a:lnTo>
                  <a:pt x="10373254" y="902922"/>
                </a:lnTo>
                <a:lnTo>
                  <a:pt x="10384684" y="902922"/>
                </a:lnTo>
                <a:lnTo>
                  <a:pt x="10396161" y="902922"/>
                </a:lnTo>
                <a:lnTo>
                  <a:pt x="10407591" y="902922"/>
                </a:lnTo>
                <a:lnTo>
                  <a:pt x="10419021" y="902922"/>
                </a:lnTo>
                <a:lnTo>
                  <a:pt x="10430452" y="902922"/>
                </a:lnTo>
                <a:lnTo>
                  <a:pt x="10441881" y="902922"/>
                </a:lnTo>
                <a:lnTo>
                  <a:pt x="10453358" y="902922"/>
                </a:lnTo>
                <a:lnTo>
                  <a:pt x="10464789" y="902922"/>
                </a:lnTo>
                <a:lnTo>
                  <a:pt x="10476219" y="902922"/>
                </a:lnTo>
                <a:lnTo>
                  <a:pt x="10487649" y="902922"/>
                </a:lnTo>
                <a:lnTo>
                  <a:pt x="10499079" y="902922"/>
                </a:lnTo>
                <a:lnTo>
                  <a:pt x="10510556" y="902922"/>
                </a:lnTo>
                <a:lnTo>
                  <a:pt x="10521987" y="902922"/>
                </a:lnTo>
                <a:lnTo>
                  <a:pt x="10533416" y="902922"/>
                </a:lnTo>
                <a:lnTo>
                  <a:pt x="10544847" y="902922"/>
                </a:lnTo>
                <a:lnTo>
                  <a:pt x="10556277" y="902922"/>
                </a:lnTo>
                <a:lnTo>
                  <a:pt x="10567754" y="902922"/>
                </a:lnTo>
                <a:lnTo>
                  <a:pt x="10579184" y="902922"/>
                </a:lnTo>
                <a:lnTo>
                  <a:pt x="10590614" y="902922"/>
                </a:lnTo>
                <a:lnTo>
                  <a:pt x="10602045" y="902922"/>
                </a:lnTo>
                <a:lnTo>
                  <a:pt x="10613474" y="902922"/>
                </a:lnTo>
                <a:lnTo>
                  <a:pt x="10624951" y="902922"/>
                </a:lnTo>
                <a:lnTo>
                  <a:pt x="10636382" y="902922"/>
                </a:lnTo>
                <a:lnTo>
                  <a:pt x="10647812" y="902922"/>
                </a:lnTo>
                <a:lnTo>
                  <a:pt x="10659241" y="902922"/>
                </a:lnTo>
                <a:lnTo>
                  <a:pt x="10670672" y="902922"/>
                </a:lnTo>
                <a:lnTo>
                  <a:pt x="10682149" y="902922"/>
                </a:lnTo>
                <a:lnTo>
                  <a:pt x="10693580" y="902922"/>
                </a:lnTo>
                <a:lnTo>
                  <a:pt x="10705009" y="902922"/>
                </a:lnTo>
                <a:lnTo>
                  <a:pt x="10716439" y="902922"/>
                </a:lnTo>
                <a:lnTo>
                  <a:pt x="10727870" y="902922"/>
                </a:lnTo>
                <a:lnTo>
                  <a:pt x="10739347" y="902922"/>
                </a:lnTo>
                <a:lnTo>
                  <a:pt x="10750778" y="902922"/>
                </a:lnTo>
                <a:lnTo>
                  <a:pt x="10762207" y="902922"/>
                </a:lnTo>
                <a:lnTo>
                  <a:pt x="10773637" y="902922"/>
                </a:lnTo>
                <a:lnTo>
                  <a:pt x="10785067" y="902922"/>
                </a:lnTo>
                <a:lnTo>
                  <a:pt x="10796544" y="902922"/>
                </a:lnTo>
                <a:lnTo>
                  <a:pt x="10807975" y="902922"/>
                </a:lnTo>
                <a:lnTo>
                  <a:pt x="10819405" y="902922"/>
                </a:lnTo>
                <a:lnTo>
                  <a:pt x="10830834" y="902922"/>
                </a:lnTo>
                <a:lnTo>
                  <a:pt x="10842265" y="902922"/>
                </a:lnTo>
                <a:lnTo>
                  <a:pt x="10853742" y="902922"/>
                </a:lnTo>
                <a:lnTo>
                  <a:pt x="10865173" y="902922"/>
                </a:lnTo>
                <a:lnTo>
                  <a:pt x="10876602" y="902922"/>
                </a:lnTo>
                <a:lnTo>
                  <a:pt x="10888032" y="902922"/>
                </a:lnTo>
                <a:lnTo>
                  <a:pt x="10899463" y="902922"/>
                </a:lnTo>
                <a:lnTo>
                  <a:pt x="10910892" y="902922"/>
                </a:lnTo>
                <a:lnTo>
                  <a:pt x="10922369" y="902922"/>
                </a:lnTo>
                <a:lnTo>
                  <a:pt x="10933800" y="902922"/>
                </a:lnTo>
                <a:lnTo>
                  <a:pt x="10945230" y="902922"/>
                </a:lnTo>
                <a:lnTo>
                  <a:pt x="10956660" y="902922"/>
                </a:lnTo>
                <a:lnTo>
                  <a:pt x="10968090" y="902922"/>
                </a:lnTo>
                <a:lnTo>
                  <a:pt x="10979567" y="902922"/>
                </a:lnTo>
                <a:lnTo>
                  <a:pt x="10990998" y="902922"/>
                </a:lnTo>
                <a:lnTo>
                  <a:pt x="11002427" y="902922"/>
                </a:lnTo>
                <a:lnTo>
                  <a:pt x="11013858" y="902922"/>
                </a:lnTo>
                <a:lnTo>
                  <a:pt x="11025287" y="902922"/>
                </a:lnTo>
                <a:lnTo>
                  <a:pt x="11036765" y="902922"/>
                </a:lnTo>
                <a:lnTo>
                  <a:pt x="11048195" y="902922"/>
                </a:lnTo>
                <a:lnTo>
                  <a:pt x="11059625" y="902922"/>
                </a:lnTo>
                <a:lnTo>
                  <a:pt x="11071056" y="902922"/>
                </a:lnTo>
                <a:lnTo>
                  <a:pt x="11082485" y="902922"/>
                </a:lnTo>
                <a:lnTo>
                  <a:pt x="11093962" y="902922"/>
                </a:lnTo>
                <a:lnTo>
                  <a:pt x="11105393" y="902922"/>
                </a:lnTo>
                <a:lnTo>
                  <a:pt x="11116823" y="902922"/>
                </a:lnTo>
                <a:lnTo>
                  <a:pt x="11128253" y="902922"/>
                </a:lnTo>
                <a:lnTo>
                  <a:pt x="11139683" y="902922"/>
                </a:lnTo>
                <a:lnTo>
                  <a:pt x="11151160" y="902922"/>
                </a:lnTo>
                <a:lnTo>
                  <a:pt x="11162591" y="902922"/>
                </a:lnTo>
                <a:lnTo>
                  <a:pt x="11174020" y="902922"/>
                </a:lnTo>
                <a:lnTo>
                  <a:pt x="11185451" y="902922"/>
                </a:lnTo>
                <a:lnTo>
                  <a:pt x="11196881" y="902922"/>
                </a:lnTo>
                <a:lnTo>
                  <a:pt x="11208358" y="902922"/>
                </a:lnTo>
                <a:lnTo>
                  <a:pt x="11218359" y="902922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6" name="Freeform 65">
            <a:extLst>
              <a:ext uri="{FF2B5EF4-FFF2-40B4-BE49-F238E27FC236}">
                <a16:creationId xmlns:a16="http://schemas.microsoft.com/office/drawing/2014/main" id="{87E7415C-7F06-EB47-8872-977CCC9CDB34}"/>
              </a:ext>
            </a:extLst>
          </p:cNvPr>
          <p:cNvSpPr/>
          <p:nvPr/>
        </p:nvSpPr>
        <p:spPr>
          <a:xfrm>
            <a:off x="638362" y="5432822"/>
            <a:ext cx="8413769" cy="3572"/>
          </a:xfrm>
          <a:custGeom>
            <a:avLst/>
            <a:gdLst>
              <a:gd name="connsiteX0" fmla="*/ 0 w 11218359"/>
              <a:gd name="connsiteY0" fmla="*/ 0 h 4762"/>
              <a:gd name="connsiteX1" fmla="*/ 9149 w 11218359"/>
              <a:gd name="connsiteY1" fmla="*/ 0 h 4762"/>
              <a:gd name="connsiteX2" fmla="*/ 20588 w 11218359"/>
              <a:gd name="connsiteY2" fmla="*/ 0 h 4762"/>
              <a:gd name="connsiteX3" fmla="*/ 32028 w 11218359"/>
              <a:gd name="connsiteY3" fmla="*/ 0 h 4762"/>
              <a:gd name="connsiteX4" fmla="*/ 43467 w 11218359"/>
              <a:gd name="connsiteY4" fmla="*/ 0 h 4762"/>
              <a:gd name="connsiteX5" fmla="*/ 54907 w 11218359"/>
              <a:gd name="connsiteY5" fmla="*/ 0 h 4762"/>
              <a:gd name="connsiteX6" fmla="*/ 66346 w 11218359"/>
              <a:gd name="connsiteY6" fmla="*/ 0 h 4762"/>
              <a:gd name="connsiteX7" fmla="*/ 77786 w 11218359"/>
              <a:gd name="connsiteY7" fmla="*/ 0 h 4762"/>
              <a:gd name="connsiteX8" fmla="*/ 89225 w 11218359"/>
              <a:gd name="connsiteY8" fmla="*/ 0 h 4762"/>
              <a:gd name="connsiteX9" fmla="*/ 100665 w 11218359"/>
              <a:gd name="connsiteY9" fmla="*/ 0 h 4762"/>
              <a:gd name="connsiteX10" fmla="*/ 112104 w 11218359"/>
              <a:gd name="connsiteY10" fmla="*/ 0 h 4762"/>
              <a:gd name="connsiteX11" fmla="*/ 123544 w 11218359"/>
              <a:gd name="connsiteY11" fmla="*/ 0 h 4762"/>
              <a:gd name="connsiteX12" fmla="*/ 134979 w 11218359"/>
              <a:gd name="connsiteY12" fmla="*/ 0 h 4762"/>
              <a:gd name="connsiteX13" fmla="*/ 146423 w 11218359"/>
              <a:gd name="connsiteY13" fmla="*/ 0 h 4762"/>
              <a:gd name="connsiteX14" fmla="*/ 157858 w 11218359"/>
              <a:gd name="connsiteY14" fmla="*/ 0 h 4762"/>
              <a:gd name="connsiteX15" fmla="*/ 169297 w 11218359"/>
              <a:gd name="connsiteY15" fmla="*/ 0 h 4762"/>
              <a:gd name="connsiteX16" fmla="*/ 180737 w 11218359"/>
              <a:gd name="connsiteY16" fmla="*/ 0 h 4762"/>
              <a:gd name="connsiteX17" fmla="*/ 192176 w 11218359"/>
              <a:gd name="connsiteY17" fmla="*/ 0 h 4762"/>
              <a:gd name="connsiteX18" fmla="*/ 203616 w 11218359"/>
              <a:gd name="connsiteY18" fmla="*/ 0 h 4762"/>
              <a:gd name="connsiteX19" fmla="*/ 215055 w 11218359"/>
              <a:gd name="connsiteY19" fmla="*/ 0 h 4762"/>
              <a:gd name="connsiteX20" fmla="*/ 226495 w 11218359"/>
              <a:gd name="connsiteY20" fmla="*/ 0 h 4762"/>
              <a:gd name="connsiteX21" fmla="*/ 237935 w 11218359"/>
              <a:gd name="connsiteY21" fmla="*/ 0 h 4762"/>
              <a:gd name="connsiteX22" fmla="*/ 249374 w 11218359"/>
              <a:gd name="connsiteY22" fmla="*/ 0 h 4762"/>
              <a:gd name="connsiteX23" fmla="*/ 260814 w 11218359"/>
              <a:gd name="connsiteY23" fmla="*/ 0 h 4762"/>
              <a:gd name="connsiteX24" fmla="*/ 272253 w 11218359"/>
              <a:gd name="connsiteY24" fmla="*/ 0 h 4762"/>
              <a:gd name="connsiteX25" fmla="*/ 283693 w 11218359"/>
              <a:gd name="connsiteY25" fmla="*/ 0 h 4762"/>
              <a:gd name="connsiteX26" fmla="*/ 295132 w 11218359"/>
              <a:gd name="connsiteY26" fmla="*/ 0 h 4762"/>
              <a:gd name="connsiteX27" fmla="*/ 306572 w 11218359"/>
              <a:gd name="connsiteY27" fmla="*/ 0 h 4762"/>
              <a:gd name="connsiteX28" fmla="*/ 318011 w 11218359"/>
              <a:gd name="connsiteY28" fmla="*/ 0 h 4762"/>
              <a:gd name="connsiteX29" fmla="*/ 329451 w 11218359"/>
              <a:gd name="connsiteY29" fmla="*/ 0 h 4762"/>
              <a:gd name="connsiteX30" fmla="*/ 340890 w 11218359"/>
              <a:gd name="connsiteY30" fmla="*/ 0 h 4762"/>
              <a:gd name="connsiteX31" fmla="*/ 352330 w 11218359"/>
              <a:gd name="connsiteY31" fmla="*/ 0 h 4762"/>
              <a:gd name="connsiteX32" fmla="*/ 363769 w 11218359"/>
              <a:gd name="connsiteY32" fmla="*/ 0 h 4762"/>
              <a:gd name="connsiteX33" fmla="*/ 375209 w 11218359"/>
              <a:gd name="connsiteY33" fmla="*/ 0 h 4762"/>
              <a:gd name="connsiteX34" fmla="*/ 386648 w 11218359"/>
              <a:gd name="connsiteY34" fmla="*/ 0 h 4762"/>
              <a:gd name="connsiteX35" fmla="*/ 398088 w 11218359"/>
              <a:gd name="connsiteY35" fmla="*/ 0 h 4762"/>
              <a:gd name="connsiteX36" fmla="*/ 409527 w 11218359"/>
              <a:gd name="connsiteY36" fmla="*/ 0 h 4762"/>
              <a:gd name="connsiteX37" fmla="*/ 420967 w 11218359"/>
              <a:gd name="connsiteY37" fmla="*/ 0 h 4762"/>
              <a:gd name="connsiteX38" fmla="*/ 432406 w 11218359"/>
              <a:gd name="connsiteY38" fmla="*/ 0 h 4762"/>
              <a:gd name="connsiteX39" fmla="*/ 443846 w 11218359"/>
              <a:gd name="connsiteY39" fmla="*/ 0 h 4762"/>
              <a:gd name="connsiteX40" fmla="*/ 455285 w 11218359"/>
              <a:gd name="connsiteY40" fmla="*/ 0 h 4762"/>
              <a:gd name="connsiteX41" fmla="*/ 466725 w 11218359"/>
              <a:gd name="connsiteY41" fmla="*/ 0 h 4762"/>
              <a:gd name="connsiteX42" fmla="*/ 478165 w 11218359"/>
              <a:gd name="connsiteY42" fmla="*/ 0 h 4762"/>
              <a:gd name="connsiteX43" fmla="*/ 489604 w 11218359"/>
              <a:gd name="connsiteY43" fmla="*/ 0 h 4762"/>
              <a:gd name="connsiteX44" fmla="*/ 501044 w 11218359"/>
              <a:gd name="connsiteY44" fmla="*/ 0 h 4762"/>
              <a:gd name="connsiteX45" fmla="*/ 512483 w 11218359"/>
              <a:gd name="connsiteY45" fmla="*/ 0 h 4762"/>
              <a:gd name="connsiteX46" fmla="*/ 523923 w 11218359"/>
              <a:gd name="connsiteY46" fmla="*/ 0 h 4762"/>
              <a:gd name="connsiteX47" fmla="*/ 535362 w 11218359"/>
              <a:gd name="connsiteY47" fmla="*/ 0 h 4762"/>
              <a:gd name="connsiteX48" fmla="*/ 546802 w 11218359"/>
              <a:gd name="connsiteY48" fmla="*/ 0 h 4762"/>
              <a:gd name="connsiteX49" fmla="*/ 558241 w 11218359"/>
              <a:gd name="connsiteY49" fmla="*/ 0 h 4762"/>
              <a:gd name="connsiteX50" fmla="*/ 569681 w 11218359"/>
              <a:gd name="connsiteY50" fmla="*/ 0 h 4762"/>
              <a:gd name="connsiteX51" fmla="*/ 581120 w 11218359"/>
              <a:gd name="connsiteY51" fmla="*/ 0 h 4762"/>
              <a:gd name="connsiteX52" fmla="*/ 592560 w 11218359"/>
              <a:gd name="connsiteY52" fmla="*/ 0 h 4762"/>
              <a:gd name="connsiteX53" fmla="*/ 603999 w 11218359"/>
              <a:gd name="connsiteY53" fmla="*/ 0 h 4762"/>
              <a:gd name="connsiteX54" fmla="*/ 615439 w 11218359"/>
              <a:gd name="connsiteY54" fmla="*/ 0 h 4762"/>
              <a:gd name="connsiteX55" fmla="*/ 626878 w 11218359"/>
              <a:gd name="connsiteY55" fmla="*/ 0 h 4762"/>
              <a:gd name="connsiteX56" fmla="*/ 638318 w 11218359"/>
              <a:gd name="connsiteY56" fmla="*/ 0 h 4762"/>
              <a:gd name="connsiteX57" fmla="*/ 649757 w 11218359"/>
              <a:gd name="connsiteY57" fmla="*/ 0 h 4762"/>
              <a:gd name="connsiteX58" fmla="*/ 661192 w 11218359"/>
              <a:gd name="connsiteY58" fmla="*/ 0 h 4762"/>
              <a:gd name="connsiteX59" fmla="*/ 672632 w 11218359"/>
              <a:gd name="connsiteY59" fmla="*/ 0 h 4762"/>
              <a:gd name="connsiteX60" fmla="*/ 684071 w 11218359"/>
              <a:gd name="connsiteY60" fmla="*/ 0 h 4762"/>
              <a:gd name="connsiteX61" fmla="*/ 695511 w 11218359"/>
              <a:gd name="connsiteY61" fmla="*/ 0 h 4762"/>
              <a:gd name="connsiteX62" fmla="*/ 706950 w 11218359"/>
              <a:gd name="connsiteY62" fmla="*/ 0 h 4762"/>
              <a:gd name="connsiteX63" fmla="*/ 718390 w 11218359"/>
              <a:gd name="connsiteY63" fmla="*/ 0 h 4762"/>
              <a:gd name="connsiteX64" fmla="*/ 729829 w 11218359"/>
              <a:gd name="connsiteY64" fmla="*/ 0 h 4762"/>
              <a:gd name="connsiteX65" fmla="*/ 741269 w 11218359"/>
              <a:gd name="connsiteY65" fmla="*/ 0 h 4762"/>
              <a:gd name="connsiteX66" fmla="*/ 752708 w 11218359"/>
              <a:gd name="connsiteY66" fmla="*/ 0 h 4762"/>
              <a:gd name="connsiteX67" fmla="*/ 764148 w 11218359"/>
              <a:gd name="connsiteY67" fmla="*/ 0 h 4762"/>
              <a:gd name="connsiteX68" fmla="*/ 775587 w 11218359"/>
              <a:gd name="connsiteY68" fmla="*/ 0 h 4762"/>
              <a:gd name="connsiteX69" fmla="*/ 787027 w 11218359"/>
              <a:gd name="connsiteY69" fmla="*/ 0 h 4762"/>
              <a:gd name="connsiteX70" fmla="*/ 798467 w 11218359"/>
              <a:gd name="connsiteY70" fmla="*/ 0 h 4762"/>
              <a:gd name="connsiteX71" fmla="*/ 809906 w 11218359"/>
              <a:gd name="connsiteY71" fmla="*/ 0 h 4762"/>
              <a:gd name="connsiteX72" fmla="*/ 821346 w 11218359"/>
              <a:gd name="connsiteY72" fmla="*/ 0 h 4762"/>
              <a:gd name="connsiteX73" fmla="*/ 832785 w 11218359"/>
              <a:gd name="connsiteY73" fmla="*/ 0 h 4762"/>
              <a:gd name="connsiteX74" fmla="*/ 844225 w 11218359"/>
              <a:gd name="connsiteY74" fmla="*/ 0 h 4762"/>
              <a:gd name="connsiteX75" fmla="*/ 855664 w 11218359"/>
              <a:gd name="connsiteY75" fmla="*/ 0 h 4762"/>
              <a:gd name="connsiteX76" fmla="*/ 867104 w 11218359"/>
              <a:gd name="connsiteY76" fmla="*/ 0 h 4762"/>
              <a:gd name="connsiteX77" fmla="*/ 878543 w 11218359"/>
              <a:gd name="connsiteY77" fmla="*/ 0 h 4762"/>
              <a:gd name="connsiteX78" fmla="*/ 889983 w 11218359"/>
              <a:gd name="connsiteY78" fmla="*/ 0 h 4762"/>
              <a:gd name="connsiteX79" fmla="*/ 901422 w 11218359"/>
              <a:gd name="connsiteY79" fmla="*/ 0 h 4762"/>
              <a:gd name="connsiteX80" fmla="*/ 912862 w 11218359"/>
              <a:gd name="connsiteY80" fmla="*/ 0 h 4762"/>
              <a:gd name="connsiteX81" fmla="*/ 924301 w 11218359"/>
              <a:gd name="connsiteY81" fmla="*/ 0 h 4762"/>
              <a:gd name="connsiteX82" fmla="*/ 935741 w 11218359"/>
              <a:gd name="connsiteY82" fmla="*/ 0 h 4762"/>
              <a:gd name="connsiteX83" fmla="*/ 947180 w 11218359"/>
              <a:gd name="connsiteY83" fmla="*/ 0 h 4762"/>
              <a:gd name="connsiteX84" fmla="*/ 958620 w 11218359"/>
              <a:gd name="connsiteY84" fmla="*/ 0 h 4762"/>
              <a:gd name="connsiteX85" fmla="*/ 970059 w 11218359"/>
              <a:gd name="connsiteY85" fmla="*/ 0 h 4762"/>
              <a:gd name="connsiteX86" fmla="*/ 981499 w 11218359"/>
              <a:gd name="connsiteY86" fmla="*/ 0 h 4762"/>
              <a:gd name="connsiteX87" fmla="*/ 992938 w 11218359"/>
              <a:gd name="connsiteY87" fmla="*/ 0 h 4762"/>
              <a:gd name="connsiteX88" fmla="*/ 1004378 w 11218359"/>
              <a:gd name="connsiteY88" fmla="*/ 0 h 4762"/>
              <a:gd name="connsiteX89" fmla="*/ 1015818 w 11218359"/>
              <a:gd name="connsiteY89" fmla="*/ 0 h 4762"/>
              <a:gd name="connsiteX90" fmla="*/ 1027257 w 11218359"/>
              <a:gd name="connsiteY90" fmla="*/ 0 h 4762"/>
              <a:gd name="connsiteX91" fmla="*/ 1038697 w 11218359"/>
              <a:gd name="connsiteY91" fmla="*/ 0 h 4762"/>
              <a:gd name="connsiteX92" fmla="*/ 1050136 w 11218359"/>
              <a:gd name="connsiteY92" fmla="*/ 0 h 4762"/>
              <a:gd name="connsiteX93" fmla="*/ 1061576 w 11218359"/>
              <a:gd name="connsiteY93" fmla="*/ 0 h 4762"/>
              <a:gd name="connsiteX94" fmla="*/ 1073015 w 11218359"/>
              <a:gd name="connsiteY94" fmla="*/ 0 h 4762"/>
              <a:gd name="connsiteX95" fmla="*/ 1084455 w 11218359"/>
              <a:gd name="connsiteY95" fmla="*/ 0 h 4762"/>
              <a:gd name="connsiteX96" fmla="*/ 1095894 w 11218359"/>
              <a:gd name="connsiteY96" fmla="*/ 0 h 4762"/>
              <a:gd name="connsiteX97" fmla="*/ 1107334 w 11218359"/>
              <a:gd name="connsiteY97" fmla="*/ 0 h 4762"/>
              <a:gd name="connsiteX98" fmla="*/ 1118773 w 11218359"/>
              <a:gd name="connsiteY98" fmla="*/ 0 h 4762"/>
              <a:gd name="connsiteX99" fmla="*/ 1130213 w 11218359"/>
              <a:gd name="connsiteY99" fmla="*/ 0 h 4762"/>
              <a:gd name="connsiteX100" fmla="*/ 1141652 w 11218359"/>
              <a:gd name="connsiteY100" fmla="*/ 0 h 4762"/>
              <a:gd name="connsiteX101" fmla="*/ 1153092 w 11218359"/>
              <a:gd name="connsiteY101" fmla="*/ 0 h 4762"/>
              <a:gd name="connsiteX102" fmla="*/ 1164531 w 11218359"/>
              <a:gd name="connsiteY102" fmla="*/ 0 h 4762"/>
              <a:gd name="connsiteX103" fmla="*/ 1175971 w 11218359"/>
              <a:gd name="connsiteY103" fmla="*/ 0 h 4762"/>
              <a:gd name="connsiteX104" fmla="*/ 1187406 w 11218359"/>
              <a:gd name="connsiteY104" fmla="*/ 0 h 4762"/>
              <a:gd name="connsiteX105" fmla="*/ 1198845 w 11218359"/>
              <a:gd name="connsiteY105" fmla="*/ 0 h 4762"/>
              <a:gd name="connsiteX106" fmla="*/ 1210285 w 11218359"/>
              <a:gd name="connsiteY106" fmla="*/ 0 h 4762"/>
              <a:gd name="connsiteX107" fmla="*/ 1221724 w 11218359"/>
              <a:gd name="connsiteY107" fmla="*/ 0 h 4762"/>
              <a:gd name="connsiteX108" fmla="*/ 1233164 w 11218359"/>
              <a:gd name="connsiteY108" fmla="*/ 0 h 4762"/>
              <a:gd name="connsiteX109" fmla="*/ 1244603 w 11218359"/>
              <a:gd name="connsiteY109" fmla="*/ 0 h 4762"/>
              <a:gd name="connsiteX110" fmla="*/ 1256043 w 11218359"/>
              <a:gd name="connsiteY110" fmla="*/ 0 h 4762"/>
              <a:gd name="connsiteX111" fmla="*/ 1267482 w 11218359"/>
              <a:gd name="connsiteY111" fmla="*/ 0 h 4762"/>
              <a:gd name="connsiteX112" fmla="*/ 1278922 w 11218359"/>
              <a:gd name="connsiteY112" fmla="*/ 0 h 4762"/>
              <a:gd name="connsiteX113" fmla="*/ 1290361 w 11218359"/>
              <a:gd name="connsiteY113" fmla="*/ 0 h 4762"/>
              <a:gd name="connsiteX114" fmla="*/ 1301801 w 11218359"/>
              <a:gd name="connsiteY114" fmla="*/ 0 h 4762"/>
              <a:gd name="connsiteX115" fmla="*/ 1313240 w 11218359"/>
              <a:gd name="connsiteY115" fmla="*/ 0 h 4762"/>
              <a:gd name="connsiteX116" fmla="*/ 1324680 w 11218359"/>
              <a:gd name="connsiteY116" fmla="*/ 0 h 4762"/>
              <a:gd name="connsiteX117" fmla="*/ 1336120 w 11218359"/>
              <a:gd name="connsiteY117" fmla="*/ 0 h 4762"/>
              <a:gd name="connsiteX118" fmla="*/ 1347559 w 11218359"/>
              <a:gd name="connsiteY118" fmla="*/ 0 h 4762"/>
              <a:gd name="connsiteX119" fmla="*/ 1358999 w 11218359"/>
              <a:gd name="connsiteY119" fmla="*/ 0 h 4762"/>
              <a:gd name="connsiteX120" fmla="*/ 1370438 w 11218359"/>
              <a:gd name="connsiteY120" fmla="*/ 0 h 4762"/>
              <a:gd name="connsiteX121" fmla="*/ 1381878 w 11218359"/>
              <a:gd name="connsiteY121" fmla="*/ 0 h 4762"/>
              <a:gd name="connsiteX122" fmla="*/ 1393317 w 11218359"/>
              <a:gd name="connsiteY122" fmla="*/ 0 h 4762"/>
              <a:gd name="connsiteX123" fmla="*/ 1404757 w 11218359"/>
              <a:gd name="connsiteY123" fmla="*/ 0 h 4762"/>
              <a:gd name="connsiteX124" fmla="*/ 1416196 w 11218359"/>
              <a:gd name="connsiteY124" fmla="*/ 0 h 4762"/>
              <a:gd name="connsiteX125" fmla="*/ 1427636 w 11218359"/>
              <a:gd name="connsiteY125" fmla="*/ 0 h 4762"/>
              <a:gd name="connsiteX126" fmla="*/ 1439075 w 11218359"/>
              <a:gd name="connsiteY126" fmla="*/ 0 h 4762"/>
              <a:gd name="connsiteX127" fmla="*/ 1450515 w 11218359"/>
              <a:gd name="connsiteY127" fmla="*/ 0 h 4762"/>
              <a:gd name="connsiteX128" fmla="*/ 1461954 w 11218359"/>
              <a:gd name="connsiteY128" fmla="*/ 0 h 4762"/>
              <a:gd name="connsiteX129" fmla="*/ 1473394 w 11218359"/>
              <a:gd name="connsiteY129" fmla="*/ 0 h 4762"/>
              <a:gd name="connsiteX130" fmla="*/ 1484833 w 11218359"/>
              <a:gd name="connsiteY130" fmla="*/ 0 h 4762"/>
              <a:gd name="connsiteX131" fmla="*/ 1496273 w 11218359"/>
              <a:gd name="connsiteY131" fmla="*/ 0 h 4762"/>
              <a:gd name="connsiteX132" fmla="*/ 1507712 w 11218359"/>
              <a:gd name="connsiteY132" fmla="*/ 0 h 4762"/>
              <a:gd name="connsiteX133" fmla="*/ 1519152 w 11218359"/>
              <a:gd name="connsiteY133" fmla="*/ 0 h 4762"/>
              <a:gd name="connsiteX134" fmla="*/ 1530591 w 11218359"/>
              <a:gd name="connsiteY134" fmla="*/ 0 h 4762"/>
              <a:gd name="connsiteX135" fmla="*/ 1542031 w 11218359"/>
              <a:gd name="connsiteY135" fmla="*/ 0 h 4762"/>
              <a:gd name="connsiteX136" fmla="*/ 1553471 w 11218359"/>
              <a:gd name="connsiteY136" fmla="*/ 0 h 4762"/>
              <a:gd name="connsiteX137" fmla="*/ 1564910 w 11218359"/>
              <a:gd name="connsiteY137" fmla="*/ 0 h 4762"/>
              <a:gd name="connsiteX138" fmla="*/ 1576349 w 11218359"/>
              <a:gd name="connsiteY138" fmla="*/ 0 h 4762"/>
              <a:gd name="connsiteX139" fmla="*/ 1587789 w 11218359"/>
              <a:gd name="connsiteY139" fmla="*/ 0 h 4762"/>
              <a:gd name="connsiteX140" fmla="*/ 1599229 w 11218359"/>
              <a:gd name="connsiteY140" fmla="*/ 0 h 4762"/>
              <a:gd name="connsiteX141" fmla="*/ 1610668 w 11218359"/>
              <a:gd name="connsiteY141" fmla="*/ 0 h 4762"/>
              <a:gd name="connsiteX142" fmla="*/ 1622107 w 11218359"/>
              <a:gd name="connsiteY142" fmla="*/ 0 h 4762"/>
              <a:gd name="connsiteX143" fmla="*/ 1633547 w 11218359"/>
              <a:gd name="connsiteY143" fmla="*/ 0 h 4762"/>
              <a:gd name="connsiteX144" fmla="*/ 1644987 w 11218359"/>
              <a:gd name="connsiteY144" fmla="*/ 0 h 4762"/>
              <a:gd name="connsiteX145" fmla="*/ 1656426 w 11218359"/>
              <a:gd name="connsiteY145" fmla="*/ 0 h 4762"/>
              <a:gd name="connsiteX146" fmla="*/ 1667866 w 11218359"/>
              <a:gd name="connsiteY146" fmla="*/ 0 h 4762"/>
              <a:gd name="connsiteX147" fmla="*/ 1679305 w 11218359"/>
              <a:gd name="connsiteY147" fmla="*/ 0 h 4762"/>
              <a:gd name="connsiteX148" fmla="*/ 1690745 w 11218359"/>
              <a:gd name="connsiteY148" fmla="*/ 0 h 4762"/>
              <a:gd name="connsiteX149" fmla="*/ 1702184 w 11218359"/>
              <a:gd name="connsiteY149" fmla="*/ 0 h 4762"/>
              <a:gd name="connsiteX150" fmla="*/ 1713619 w 11218359"/>
              <a:gd name="connsiteY150" fmla="*/ 0 h 4762"/>
              <a:gd name="connsiteX151" fmla="*/ 1725063 w 11218359"/>
              <a:gd name="connsiteY151" fmla="*/ 0 h 4762"/>
              <a:gd name="connsiteX152" fmla="*/ 1736498 w 11218359"/>
              <a:gd name="connsiteY152" fmla="*/ 0 h 4762"/>
              <a:gd name="connsiteX153" fmla="*/ 1747938 w 11218359"/>
              <a:gd name="connsiteY153" fmla="*/ 0 h 4762"/>
              <a:gd name="connsiteX154" fmla="*/ 1759377 w 11218359"/>
              <a:gd name="connsiteY154" fmla="*/ 0 h 4762"/>
              <a:gd name="connsiteX155" fmla="*/ 1770817 w 11218359"/>
              <a:gd name="connsiteY155" fmla="*/ 0 h 4762"/>
              <a:gd name="connsiteX156" fmla="*/ 1782256 w 11218359"/>
              <a:gd name="connsiteY156" fmla="*/ 0 h 4762"/>
              <a:gd name="connsiteX157" fmla="*/ 1793696 w 11218359"/>
              <a:gd name="connsiteY157" fmla="*/ 0 h 4762"/>
              <a:gd name="connsiteX158" fmla="*/ 1805135 w 11218359"/>
              <a:gd name="connsiteY158" fmla="*/ 0 h 4762"/>
              <a:gd name="connsiteX159" fmla="*/ 1816575 w 11218359"/>
              <a:gd name="connsiteY159" fmla="*/ 0 h 4762"/>
              <a:gd name="connsiteX160" fmla="*/ 1828014 w 11218359"/>
              <a:gd name="connsiteY160" fmla="*/ 0 h 4762"/>
              <a:gd name="connsiteX161" fmla="*/ 1839454 w 11218359"/>
              <a:gd name="connsiteY161" fmla="*/ 0 h 4762"/>
              <a:gd name="connsiteX162" fmla="*/ 1850893 w 11218359"/>
              <a:gd name="connsiteY162" fmla="*/ 0 h 4762"/>
              <a:gd name="connsiteX163" fmla="*/ 1862333 w 11218359"/>
              <a:gd name="connsiteY163" fmla="*/ 0 h 4762"/>
              <a:gd name="connsiteX164" fmla="*/ 1873772 w 11218359"/>
              <a:gd name="connsiteY164" fmla="*/ 0 h 4762"/>
              <a:gd name="connsiteX165" fmla="*/ 1885212 w 11218359"/>
              <a:gd name="connsiteY165" fmla="*/ 0 h 4762"/>
              <a:gd name="connsiteX166" fmla="*/ 1896651 w 11218359"/>
              <a:gd name="connsiteY166" fmla="*/ 0 h 4762"/>
              <a:gd name="connsiteX167" fmla="*/ 1908091 w 11218359"/>
              <a:gd name="connsiteY167" fmla="*/ 0 h 4762"/>
              <a:gd name="connsiteX168" fmla="*/ 1919531 w 11218359"/>
              <a:gd name="connsiteY168" fmla="*/ 0 h 4762"/>
              <a:gd name="connsiteX169" fmla="*/ 1930970 w 11218359"/>
              <a:gd name="connsiteY169" fmla="*/ 0 h 4762"/>
              <a:gd name="connsiteX170" fmla="*/ 1942409 w 11218359"/>
              <a:gd name="connsiteY170" fmla="*/ 0 h 4762"/>
              <a:gd name="connsiteX171" fmla="*/ 1953849 w 11218359"/>
              <a:gd name="connsiteY171" fmla="*/ 0 h 4762"/>
              <a:gd name="connsiteX172" fmla="*/ 1965289 w 11218359"/>
              <a:gd name="connsiteY172" fmla="*/ 0 h 4762"/>
              <a:gd name="connsiteX173" fmla="*/ 1976728 w 11218359"/>
              <a:gd name="connsiteY173" fmla="*/ 0 h 4762"/>
              <a:gd name="connsiteX174" fmla="*/ 1988168 w 11218359"/>
              <a:gd name="connsiteY174" fmla="*/ 0 h 4762"/>
              <a:gd name="connsiteX175" fmla="*/ 1999607 w 11218359"/>
              <a:gd name="connsiteY175" fmla="*/ 0 h 4762"/>
              <a:gd name="connsiteX176" fmla="*/ 2011047 w 11218359"/>
              <a:gd name="connsiteY176" fmla="*/ 0 h 4762"/>
              <a:gd name="connsiteX177" fmla="*/ 2022486 w 11218359"/>
              <a:gd name="connsiteY177" fmla="*/ 0 h 4762"/>
              <a:gd name="connsiteX178" fmla="*/ 2033926 w 11218359"/>
              <a:gd name="connsiteY178" fmla="*/ 0 h 4762"/>
              <a:gd name="connsiteX179" fmla="*/ 2045365 w 11218359"/>
              <a:gd name="connsiteY179" fmla="*/ 0 h 4762"/>
              <a:gd name="connsiteX180" fmla="*/ 2056805 w 11218359"/>
              <a:gd name="connsiteY180" fmla="*/ 0 h 4762"/>
              <a:gd name="connsiteX181" fmla="*/ 2068244 w 11218359"/>
              <a:gd name="connsiteY181" fmla="*/ 0 h 4762"/>
              <a:gd name="connsiteX182" fmla="*/ 2079684 w 11218359"/>
              <a:gd name="connsiteY182" fmla="*/ 0 h 4762"/>
              <a:gd name="connsiteX183" fmla="*/ 2091123 w 11218359"/>
              <a:gd name="connsiteY183" fmla="*/ 0 h 4762"/>
              <a:gd name="connsiteX184" fmla="*/ 2102563 w 11218359"/>
              <a:gd name="connsiteY184" fmla="*/ 0 h 4762"/>
              <a:gd name="connsiteX185" fmla="*/ 2114002 w 11218359"/>
              <a:gd name="connsiteY185" fmla="*/ 0 h 4762"/>
              <a:gd name="connsiteX186" fmla="*/ 2125442 w 11218359"/>
              <a:gd name="connsiteY186" fmla="*/ 0 h 4762"/>
              <a:gd name="connsiteX187" fmla="*/ 2136882 w 11218359"/>
              <a:gd name="connsiteY187" fmla="*/ 0 h 4762"/>
              <a:gd name="connsiteX188" fmla="*/ 2148321 w 11218359"/>
              <a:gd name="connsiteY188" fmla="*/ 0 h 4762"/>
              <a:gd name="connsiteX189" fmla="*/ 2159760 w 11218359"/>
              <a:gd name="connsiteY189" fmla="*/ 0 h 4762"/>
              <a:gd name="connsiteX190" fmla="*/ 2171200 w 11218359"/>
              <a:gd name="connsiteY190" fmla="*/ 0 h 4762"/>
              <a:gd name="connsiteX191" fmla="*/ 2182640 w 11218359"/>
              <a:gd name="connsiteY191" fmla="*/ 0 h 4762"/>
              <a:gd name="connsiteX192" fmla="*/ 2194079 w 11218359"/>
              <a:gd name="connsiteY192" fmla="*/ 0 h 4762"/>
              <a:gd name="connsiteX193" fmla="*/ 2205519 w 11218359"/>
              <a:gd name="connsiteY193" fmla="*/ 0 h 4762"/>
              <a:gd name="connsiteX194" fmla="*/ 2216958 w 11218359"/>
              <a:gd name="connsiteY194" fmla="*/ 0 h 4762"/>
              <a:gd name="connsiteX195" fmla="*/ 2228393 w 11218359"/>
              <a:gd name="connsiteY195" fmla="*/ 0 h 4762"/>
              <a:gd name="connsiteX196" fmla="*/ 2239837 w 11218359"/>
              <a:gd name="connsiteY196" fmla="*/ 0 h 4762"/>
              <a:gd name="connsiteX197" fmla="*/ 2251272 w 11218359"/>
              <a:gd name="connsiteY197" fmla="*/ 0 h 4762"/>
              <a:gd name="connsiteX198" fmla="*/ 2262716 w 11218359"/>
              <a:gd name="connsiteY198" fmla="*/ 0 h 4762"/>
              <a:gd name="connsiteX199" fmla="*/ 2274151 w 11218359"/>
              <a:gd name="connsiteY199" fmla="*/ 0 h 4762"/>
              <a:gd name="connsiteX200" fmla="*/ 2285591 w 11218359"/>
              <a:gd name="connsiteY200" fmla="*/ 0 h 4762"/>
              <a:gd name="connsiteX201" fmla="*/ 2297030 w 11218359"/>
              <a:gd name="connsiteY201" fmla="*/ 0 h 4762"/>
              <a:gd name="connsiteX202" fmla="*/ 2308470 w 11218359"/>
              <a:gd name="connsiteY202" fmla="*/ 0 h 4762"/>
              <a:gd name="connsiteX203" fmla="*/ 2319909 w 11218359"/>
              <a:gd name="connsiteY203" fmla="*/ 0 h 4762"/>
              <a:gd name="connsiteX204" fmla="*/ 2331349 w 11218359"/>
              <a:gd name="connsiteY204" fmla="*/ 0 h 4762"/>
              <a:gd name="connsiteX205" fmla="*/ 2342788 w 11218359"/>
              <a:gd name="connsiteY205" fmla="*/ 0 h 4762"/>
              <a:gd name="connsiteX206" fmla="*/ 2354228 w 11218359"/>
              <a:gd name="connsiteY206" fmla="*/ 0 h 4762"/>
              <a:gd name="connsiteX207" fmla="*/ 2365667 w 11218359"/>
              <a:gd name="connsiteY207" fmla="*/ 0 h 4762"/>
              <a:gd name="connsiteX208" fmla="*/ 2377107 w 11218359"/>
              <a:gd name="connsiteY208" fmla="*/ 0 h 4762"/>
              <a:gd name="connsiteX209" fmla="*/ 2388546 w 11218359"/>
              <a:gd name="connsiteY209" fmla="*/ 0 h 4762"/>
              <a:gd name="connsiteX210" fmla="*/ 2399986 w 11218359"/>
              <a:gd name="connsiteY210" fmla="*/ 0 h 4762"/>
              <a:gd name="connsiteX211" fmla="*/ 2411425 w 11218359"/>
              <a:gd name="connsiteY211" fmla="*/ 0 h 4762"/>
              <a:gd name="connsiteX212" fmla="*/ 2422865 w 11218359"/>
              <a:gd name="connsiteY212" fmla="*/ 0 h 4762"/>
              <a:gd name="connsiteX213" fmla="*/ 2434304 w 11218359"/>
              <a:gd name="connsiteY213" fmla="*/ 0 h 4762"/>
              <a:gd name="connsiteX214" fmla="*/ 2445744 w 11218359"/>
              <a:gd name="connsiteY214" fmla="*/ 0 h 4762"/>
              <a:gd name="connsiteX215" fmla="*/ 2457184 w 11218359"/>
              <a:gd name="connsiteY215" fmla="*/ 0 h 4762"/>
              <a:gd name="connsiteX216" fmla="*/ 2468623 w 11218359"/>
              <a:gd name="connsiteY216" fmla="*/ 0 h 4762"/>
              <a:gd name="connsiteX217" fmla="*/ 2480062 w 11218359"/>
              <a:gd name="connsiteY217" fmla="*/ 0 h 4762"/>
              <a:gd name="connsiteX218" fmla="*/ 2491502 w 11218359"/>
              <a:gd name="connsiteY218" fmla="*/ 0 h 4762"/>
              <a:gd name="connsiteX219" fmla="*/ 2502942 w 11218359"/>
              <a:gd name="connsiteY219" fmla="*/ 0 h 4762"/>
              <a:gd name="connsiteX220" fmla="*/ 2514381 w 11218359"/>
              <a:gd name="connsiteY220" fmla="*/ 0 h 4762"/>
              <a:gd name="connsiteX221" fmla="*/ 2525821 w 11218359"/>
              <a:gd name="connsiteY221" fmla="*/ 0 h 4762"/>
              <a:gd name="connsiteX222" fmla="*/ 2537260 w 11218359"/>
              <a:gd name="connsiteY222" fmla="*/ 0 h 4762"/>
              <a:gd name="connsiteX223" fmla="*/ 2548700 w 11218359"/>
              <a:gd name="connsiteY223" fmla="*/ 0 h 4762"/>
              <a:gd name="connsiteX224" fmla="*/ 2560139 w 11218359"/>
              <a:gd name="connsiteY224" fmla="*/ 0 h 4762"/>
              <a:gd name="connsiteX225" fmla="*/ 2571579 w 11218359"/>
              <a:gd name="connsiteY225" fmla="*/ 0 h 4762"/>
              <a:gd name="connsiteX226" fmla="*/ 2583018 w 11218359"/>
              <a:gd name="connsiteY226" fmla="*/ 0 h 4762"/>
              <a:gd name="connsiteX227" fmla="*/ 2594458 w 11218359"/>
              <a:gd name="connsiteY227" fmla="*/ 0 h 4762"/>
              <a:gd name="connsiteX228" fmla="*/ 2605897 w 11218359"/>
              <a:gd name="connsiteY228" fmla="*/ 0 h 4762"/>
              <a:gd name="connsiteX229" fmla="*/ 2617337 w 11218359"/>
              <a:gd name="connsiteY229" fmla="*/ 0 h 4762"/>
              <a:gd name="connsiteX230" fmla="*/ 2628776 w 11218359"/>
              <a:gd name="connsiteY230" fmla="*/ 0 h 4762"/>
              <a:gd name="connsiteX231" fmla="*/ 2640216 w 11218359"/>
              <a:gd name="connsiteY231" fmla="*/ 0 h 4762"/>
              <a:gd name="connsiteX232" fmla="*/ 2651655 w 11218359"/>
              <a:gd name="connsiteY232" fmla="*/ 0 h 4762"/>
              <a:gd name="connsiteX233" fmla="*/ 2663095 w 11218359"/>
              <a:gd name="connsiteY233" fmla="*/ 0 h 4762"/>
              <a:gd name="connsiteX234" fmla="*/ 2674535 w 11218359"/>
              <a:gd name="connsiteY234" fmla="*/ 0 h 4762"/>
              <a:gd name="connsiteX235" fmla="*/ 2685974 w 11218359"/>
              <a:gd name="connsiteY235" fmla="*/ 0 h 4762"/>
              <a:gd name="connsiteX236" fmla="*/ 2697413 w 11218359"/>
              <a:gd name="connsiteY236" fmla="*/ 0 h 4762"/>
              <a:gd name="connsiteX237" fmla="*/ 2708853 w 11218359"/>
              <a:gd name="connsiteY237" fmla="*/ 0 h 4762"/>
              <a:gd name="connsiteX238" fmla="*/ 2720293 w 11218359"/>
              <a:gd name="connsiteY238" fmla="*/ 0 h 4762"/>
              <a:gd name="connsiteX239" fmla="*/ 2731727 w 11218359"/>
              <a:gd name="connsiteY239" fmla="*/ 0 h 4762"/>
              <a:gd name="connsiteX240" fmla="*/ 2743172 w 11218359"/>
              <a:gd name="connsiteY240" fmla="*/ 0 h 4762"/>
              <a:gd name="connsiteX241" fmla="*/ 2754611 w 11218359"/>
              <a:gd name="connsiteY241" fmla="*/ 0 h 4762"/>
              <a:gd name="connsiteX242" fmla="*/ 2766046 w 11218359"/>
              <a:gd name="connsiteY242" fmla="*/ 0 h 4762"/>
              <a:gd name="connsiteX243" fmla="*/ 2777490 w 11218359"/>
              <a:gd name="connsiteY243" fmla="*/ 0 h 4762"/>
              <a:gd name="connsiteX244" fmla="*/ 2788925 w 11218359"/>
              <a:gd name="connsiteY244" fmla="*/ 0 h 4762"/>
              <a:gd name="connsiteX245" fmla="*/ 2800364 w 11218359"/>
              <a:gd name="connsiteY245" fmla="*/ 0 h 4762"/>
              <a:gd name="connsiteX246" fmla="*/ 2811804 w 11218359"/>
              <a:gd name="connsiteY246" fmla="*/ 0 h 4762"/>
              <a:gd name="connsiteX247" fmla="*/ 2823243 w 11218359"/>
              <a:gd name="connsiteY247" fmla="*/ 0 h 4762"/>
              <a:gd name="connsiteX248" fmla="*/ 2834683 w 11218359"/>
              <a:gd name="connsiteY248" fmla="*/ 0 h 4762"/>
              <a:gd name="connsiteX249" fmla="*/ 2846123 w 11218359"/>
              <a:gd name="connsiteY249" fmla="*/ 0 h 4762"/>
              <a:gd name="connsiteX250" fmla="*/ 2857562 w 11218359"/>
              <a:gd name="connsiteY250" fmla="*/ 0 h 4762"/>
              <a:gd name="connsiteX251" fmla="*/ 2869001 w 11218359"/>
              <a:gd name="connsiteY251" fmla="*/ 0 h 4762"/>
              <a:gd name="connsiteX252" fmla="*/ 2880441 w 11218359"/>
              <a:gd name="connsiteY252" fmla="*/ 0 h 4762"/>
              <a:gd name="connsiteX253" fmla="*/ 2891881 w 11218359"/>
              <a:gd name="connsiteY253" fmla="*/ 0 h 4762"/>
              <a:gd name="connsiteX254" fmla="*/ 2903320 w 11218359"/>
              <a:gd name="connsiteY254" fmla="*/ 0 h 4762"/>
              <a:gd name="connsiteX255" fmla="*/ 2914760 w 11218359"/>
              <a:gd name="connsiteY255" fmla="*/ 0 h 4762"/>
              <a:gd name="connsiteX256" fmla="*/ 2926199 w 11218359"/>
              <a:gd name="connsiteY256" fmla="*/ 0 h 4762"/>
              <a:gd name="connsiteX257" fmla="*/ 2937639 w 11218359"/>
              <a:gd name="connsiteY257" fmla="*/ 0 h 4762"/>
              <a:gd name="connsiteX258" fmla="*/ 2949078 w 11218359"/>
              <a:gd name="connsiteY258" fmla="*/ 0 h 4762"/>
              <a:gd name="connsiteX259" fmla="*/ 2960518 w 11218359"/>
              <a:gd name="connsiteY259" fmla="*/ 0 h 4762"/>
              <a:gd name="connsiteX260" fmla="*/ 2971957 w 11218359"/>
              <a:gd name="connsiteY260" fmla="*/ 0 h 4762"/>
              <a:gd name="connsiteX261" fmla="*/ 2983397 w 11218359"/>
              <a:gd name="connsiteY261" fmla="*/ 0 h 4762"/>
              <a:gd name="connsiteX262" fmla="*/ 2994837 w 11218359"/>
              <a:gd name="connsiteY262" fmla="*/ 0 h 4762"/>
              <a:gd name="connsiteX263" fmla="*/ 3006276 w 11218359"/>
              <a:gd name="connsiteY263" fmla="*/ 0 h 4762"/>
              <a:gd name="connsiteX264" fmla="*/ 3017715 w 11218359"/>
              <a:gd name="connsiteY264" fmla="*/ 0 h 4762"/>
              <a:gd name="connsiteX265" fmla="*/ 3029155 w 11218359"/>
              <a:gd name="connsiteY265" fmla="*/ 0 h 4762"/>
              <a:gd name="connsiteX266" fmla="*/ 3040594 w 11218359"/>
              <a:gd name="connsiteY266" fmla="*/ 0 h 4762"/>
              <a:gd name="connsiteX267" fmla="*/ 3052034 w 11218359"/>
              <a:gd name="connsiteY267" fmla="*/ 0 h 4762"/>
              <a:gd name="connsiteX268" fmla="*/ 3063474 w 11218359"/>
              <a:gd name="connsiteY268" fmla="*/ 0 h 4762"/>
              <a:gd name="connsiteX269" fmla="*/ 3074913 w 11218359"/>
              <a:gd name="connsiteY269" fmla="*/ 0 h 4762"/>
              <a:gd name="connsiteX270" fmla="*/ 3086352 w 11218359"/>
              <a:gd name="connsiteY270" fmla="*/ 0 h 4762"/>
              <a:gd name="connsiteX271" fmla="*/ 3097792 w 11218359"/>
              <a:gd name="connsiteY271" fmla="*/ 0 h 4762"/>
              <a:gd name="connsiteX272" fmla="*/ 3109232 w 11218359"/>
              <a:gd name="connsiteY272" fmla="*/ 0 h 4762"/>
              <a:gd name="connsiteX273" fmla="*/ 3120671 w 11218359"/>
              <a:gd name="connsiteY273" fmla="*/ 0 h 4762"/>
              <a:gd name="connsiteX274" fmla="*/ 3132111 w 11218359"/>
              <a:gd name="connsiteY274" fmla="*/ 0 h 4762"/>
              <a:gd name="connsiteX275" fmla="*/ 3143550 w 11218359"/>
              <a:gd name="connsiteY275" fmla="*/ 0 h 4762"/>
              <a:gd name="connsiteX276" fmla="*/ 3154990 w 11218359"/>
              <a:gd name="connsiteY276" fmla="*/ 0 h 4762"/>
              <a:gd name="connsiteX277" fmla="*/ 3166429 w 11218359"/>
              <a:gd name="connsiteY277" fmla="*/ 0 h 4762"/>
              <a:gd name="connsiteX278" fmla="*/ 3177869 w 11218359"/>
              <a:gd name="connsiteY278" fmla="*/ 0 h 4762"/>
              <a:gd name="connsiteX279" fmla="*/ 3189308 w 11218359"/>
              <a:gd name="connsiteY279" fmla="*/ 0 h 4762"/>
              <a:gd name="connsiteX280" fmla="*/ 3200748 w 11218359"/>
              <a:gd name="connsiteY280" fmla="*/ 0 h 4762"/>
              <a:gd name="connsiteX281" fmla="*/ 3212187 w 11218359"/>
              <a:gd name="connsiteY281" fmla="*/ 0 h 4762"/>
              <a:gd name="connsiteX282" fmla="*/ 3223627 w 11218359"/>
              <a:gd name="connsiteY282" fmla="*/ 0 h 4762"/>
              <a:gd name="connsiteX283" fmla="*/ 3235066 w 11218359"/>
              <a:gd name="connsiteY283" fmla="*/ 0 h 4762"/>
              <a:gd name="connsiteX284" fmla="*/ 3246501 w 11218359"/>
              <a:gd name="connsiteY284" fmla="*/ 0 h 4762"/>
              <a:gd name="connsiteX285" fmla="*/ 3257945 w 11218359"/>
              <a:gd name="connsiteY285" fmla="*/ 0 h 4762"/>
              <a:gd name="connsiteX286" fmla="*/ 3269385 w 11218359"/>
              <a:gd name="connsiteY286" fmla="*/ 0 h 4762"/>
              <a:gd name="connsiteX287" fmla="*/ 3280825 w 11218359"/>
              <a:gd name="connsiteY287" fmla="*/ 0 h 4762"/>
              <a:gd name="connsiteX288" fmla="*/ 3292264 w 11218359"/>
              <a:gd name="connsiteY288" fmla="*/ 0 h 4762"/>
              <a:gd name="connsiteX289" fmla="*/ 3303699 w 11218359"/>
              <a:gd name="connsiteY289" fmla="*/ 0 h 4762"/>
              <a:gd name="connsiteX290" fmla="*/ 3315143 w 11218359"/>
              <a:gd name="connsiteY290" fmla="*/ 0 h 4762"/>
              <a:gd name="connsiteX291" fmla="*/ 3326578 w 11218359"/>
              <a:gd name="connsiteY291" fmla="*/ 0 h 4762"/>
              <a:gd name="connsiteX292" fmla="*/ 3338017 w 11218359"/>
              <a:gd name="connsiteY292" fmla="*/ 0 h 4762"/>
              <a:gd name="connsiteX293" fmla="*/ 3349457 w 11218359"/>
              <a:gd name="connsiteY293" fmla="*/ 0 h 4762"/>
              <a:gd name="connsiteX294" fmla="*/ 3360896 w 11218359"/>
              <a:gd name="connsiteY294" fmla="*/ 0 h 4762"/>
              <a:gd name="connsiteX295" fmla="*/ 3372336 w 11218359"/>
              <a:gd name="connsiteY295" fmla="*/ 0 h 4762"/>
              <a:gd name="connsiteX296" fmla="*/ 3383776 w 11218359"/>
              <a:gd name="connsiteY296" fmla="*/ 0 h 4762"/>
              <a:gd name="connsiteX297" fmla="*/ 3395215 w 11218359"/>
              <a:gd name="connsiteY297" fmla="*/ 0 h 4762"/>
              <a:gd name="connsiteX298" fmla="*/ 3406654 w 11218359"/>
              <a:gd name="connsiteY298" fmla="*/ 0 h 4762"/>
              <a:gd name="connsiteX299" fmla="*/ 3418094 w 11218359"/>
              <a:gd name="connsiteY299" fmla="*/ 0 h 4762"/>
              <a:gd name="connsiteX300" fmla="*/ 3429534 w 11218359"/>
              <a:gd name="connsiteY300" fmla="*/ 0 h 4762"/>
              <a:gd name="connsiteX301" fmla="*/ 3440973 w 11218359"/>
              <a:gd name="connsiteY301" fmla="*/ 0 h 4762"/>
              <a:gd name="connsiteX302" fmla="*/ 3452413 w 11218359"/>
              <a:gd name="connsiteY302" fmla="*/ 0 h 4762"/>
              <a:gd name="connsiteX303" fmla="*/ 3463852 w 11218359"/>
              <a:gd name="connsiteY303" fmla="*/ 0 h 4762"/>
              <a:gd name="connsiteX304" fmla="*/ 3475292 w 11218359"/>
              <a:gd name="connsiteY304" fmla="*/ 0 h 4762"/>
              <a:gd name="connsiteX305" fmla="*/ 3486731 w 11218359"/>
              <a:gd name="connsiteY305" fmla="*/ 0 h 4762"/>
              <a:gd name="connsiteX306" fmla="*/ 3498171 w 11218359"/>
              <a:gd name="connsiteY306" fmla="*/ 0 h 4762"/>
              <a:gd name="connsiteX307" fmla="*/ 3509610 w 11218359"/>
              <a:gd name="connsiteY307" fmla="*/ 0 h 4762"/>
              <a:gd name="connsiteX308" fmla="*/ 3521050 w 11218359"/>
              <a:gd name="connsiteY308" fmla="*/ 0 h 4762"/>
              <a:gd name="connsiteX309" fmla="*/ 3532489 w 11218359"/>
              <a:gd name="connsiteY309" fmla="*/ 0 h 4762"/>
              <a:gd name="connsiteX310" fmla="*/ 3543929 w 11218359"/>
              <a:gd name="connsiteY310" fmla="*/ 0 h 4762"/>
              <a:gd name="connsiteX311" fmla="*/ 3555368 w 11218359"/>
              <a:gd name="connsiteY311" fmla="*/ 0 h 4762"/>
              <a:gd name="connsiteX312" fmla="*/ 3566808 w 11218359"/>
              <a:gd name="connsiteY312" fmla="*/ 0 h 4762"/>
              <a:gd name="connsiteX313" fmla="*/ 3578247 w 11218359"/>
              <a:gd name="connsiteY313" fmla="*/ 0 h 4762"/>
              <a:gd name="connsiteX314" fmla="*/ 3589687 w 11218359"/>
              <a:gd name="connsiteY314" fmla="*/ 0 h 4762"/>
              <a:gd name="connsiteX315" fmla="*/ 3601127 w 11218359"/>
              <a:gd name="connsiteY315" fmla="*/ 0 h 4762"/>
              <a:gd name="connsiteX316" fmla="*/ 3612566 w 11218359"/>
              <a:gd name="connsiteY316" fmla="*/ 0 h 4762"/>
              <a:gd name="connsiteX317" fmla="*/ 3624005 w 11218359"/>
              <a:gd name="connsiteY317" fmla="*/ 0 h 4762"/>
              <a:gd name="connsiteX318" fmla="*/ 3635445 w 11218359"/>
              <a:gd name="connsiteY318" fmla="*/ 0 h 4762"/>
              <a:gd name="connsiteX319" fmla="*/ 3646885 w 11218359"/>
              <a:gd name="connsiteY319" fmla="*/ 0 h 4762"/>
              <a:gd name="connsiteX320" fmla="*/ 3658324 w 11218359"/>
              <a:gd name="connsiteY320" fmla="*/ 0 h 4762"/>
              <a:gd name="connsiteX321" fmla="*/ 3669764 w 11218359"/>
              <a:gd name="connsiteY321" fmla="*/ 0 h 4762"/>
              <a:gd name="connsiteX322" fmla="*/ 3681203 w 11218359"/>
              <a:gd name="connsiteY322" fmla="*/ 0 h 4762"/>
              <a:gd name="connsiteX323" fmla="*/ 3692643 w 11218359"/>
              <a:gd name="connsiteY323" fmla="*/ 0 h 4762"/>
              <a:gd name="connsiteX324" fmla="*/ 3704082 w 11218359"/>
              <a:gd name="connsiteY324" fmla="*/ 0 h 4762"/>
              <a:gd name="connsiteX325" fmla="*/ 3715522 w 11218359"/>
              <a:gd name="connsiteY325" fmla="*/ 0 h 4762"/>
              <a:gd name="connsiteX326" fmla="*/ 3726961 w 11218359"/>
              <a:gd name="connsiteY326" fmla="*/ 0 h 4762"/>
              <a:gd name="connsiteX327" fmla="*/ 3738401 w 11218359"/>
              <a:gd name="connsiteY327" fmla="*/ 0 h 4762"/>
              <a:gd name="connsiteX328" fmla="*/ 3749840 w 11218359"/>
              <a:gd name="connsiteY328" fmla="*/ 0 h 4762"/>
              <a:gd name="connsiteX329" fmla="*/ 3761280 w 11218359"/>
              <a:gd name="connsiteY329" fmla="*/ 0 h 4762"/>
              <a:gd name="connsiteX330" fmla="*/ 3772719 w 11218359"/>
              <a:gd name="connsiteY330" fmla="*/ 0 h 4762"/>
              <a:gd name="connsiteX331" fmla="*/ 3784154 w 11218359"/>
              <a:gd name="connsiteY331" fmla="*/ 0 h 4762"/>
              <a:gd name="connsiteX332" fmla="*/ 3795598 w 11218359"/>
              <a:gd name="connsiteY332" fmla="*/ 0 h 4762"/>
              <a:gd name="connsiteX333" fmla="*/ 3807033 w 11218359"/>
              <a:gd name="connsiteY333" fmla="*/ 0 h 4762"/>
              <a:gd name="connsiteX334" fmla="*/ 3818473 w 11218359"/>
              <a:gd name="connsiteY334" fmla="*/ 0 h 4762"/>
              <a:gd name="connsiteX335" fmla="*/ 3829917 w 11218359"/>
              <a:gd name="connsiteY335" fmla="*/ 0 h 4762"/>
              <a:gd name="connsiteX336" fmla="*/ 3841352 w 11218359"/>
              <a:gd name="connsiteY336" fmla="*/ 0 h 4762"/>
              <a:gd name="connsiteX337" fmla="*/ 3852791 w 11218359"/>
              <a:gd name="connsiteY337" fmla="*/ 0 h 4762"/>
              <a:gd name="connsiteX338" fmla="*/ 3864231 w 11218359"/>
              <a:gd name="connsiteY338" fmla="*/ 0 h 4762"/>
              <a:gd name="connsiteX339" fmla="*/ 3875670 w 11218359"/>
              <a:gd name="connsiteY339" fmla="*/ 0 h 4762"/>
              <a:gd name="connsiteX340" fmla="*/ 3887110 w 11218359"/>
              <a:gd name="connsiteY340" fmla="*/ 0 h 4762"/>
              <a:gd name="connsiteX341" fmla="*/ 3898549 w 11218359"/>
              <a:gd name="connsiteY341" fmla="*/ 0 h 4762"/>
              <a:gd name="connsiteX342" fmla="*/ 3909989 w 11218359"/>
              <a:gd name="connsiteY342" fmla="*/ 0 h 4762"/>
              <a:gd name="connsiteX343" fmla="*/ 3921447 w 11218359"/>
              <a:gd name="connsiteY343" fmla="*/ 0 h 4762"/>
              <a:gd name="connsiteX344" fmla="*/ 3932878 w 11218359"/>
              <a:gd name="connsiteY344" fmla="*/ 0 h 4762"/>
              <a:gd name="connsiteX345" fmla="*/ 3944307 w 11218359"/>
              <a:gd name="connsiteY345" fmla="*/ 0 h 4762"/>
              <a:gd name="connsiteX346" fmla="*/ 3955737 w 11218359"/>
              <a:gd name="connsiteY346" fmla="*/ 0 h 4762"/>
              <a:gd name="connsiteX347" fmla="*/ 3967167 w 11218359"/>
              <a:gd name="connsiteY347" fmla="*/ 0 h 4762"/>
              <a:gd name="connsiteX348" fmla="*/ 3978645 w 11218359"/>
              <a:gd name="connsiteY348" fmla="*/ 0 h 4762"/>
              <a:gd name="connsiteX349" fmla="*/ 3990075 w 11218359"/>
              <a:gd name="connsiteY349" fmla="*/ 0 h 4762"/>
              <a:gd name="connsiteX350" fmla="*/ 4001505 w 11218359"/>
              <a:gd name="connsiteY350" fmla="*/ 0 h 4762"/>
              <a:gd name="connsiteX351" fmla="*/ 4012935 w 11218359"/>
              <a:gd name="connsiteY351" fmla="*/ 0 h 4762"/>
              <a:gd name="connsiteX352" fmla="*/ 4024365 w 11218359"/>
              <a:gd name="connsiteY352" fmla="*/ 0 h 4762"/>
              <a:gd name="connsiteX353" fmla="*/ 4035843 w 11218359"/>
              <a:gd name="connsiteY353" fmla="*/ 0 h 4762"/>
              <a:gd name="connsiteX354" fmla="*/ 4047273 w 11218359"/>
              <a:gd name="connsiteY354" fmla="*/ 0 h 4762"/>
              <a:gd name="connsiteX355" fmla="*/ 4058702 w 11218359"/>
              <a:gd name="connsiteY355" fmla="*/ 0 h 4762"/>
              <a:gd name="connsiteX356" fmla="*/ 4070133 w 11218359"/>
              <a:gd name="connsiteY356" fmla="*/ 0 h 4762"/>
              <a:gd name="connsiteX357" fmla="*/ 4081563 w 11218359"/>
              <a:gd name="connsiteY357" fmla="*/ 0 h 4762"/>
              <a:gd name="connsiteX358" fmla="*/ 4093040 w 11218359"/>
              <a:gd name="connsiteY358" fmla="*/ 0 h 4762"/>
              <a:gd name="connsiteX359" fmla="*/ 4104471 w 11218359"/>
              <a:gd name="connsiteY359" fmla="*/ 0 h 4762"/>
              <a:gd name="connsiteX360" fmla="*/ 4115900 w 11218359"/>
              <a:gd name="connsiteY360" fmla="*/ 0 h 4762"/>
              <a:gd name="connsiteX361" fmla="*/ 4127330 w 11218359"/>
              <a:gd name="connsiteY361" fmla="*/ 0 h 4762"/>
              <a:gd name="connsiteX362" fmla="*/ 4138760 w 11218359"/>
              <a:gd name="connsiteY362" fmla="*/ 0 h 4762"/>
              <a:gd name="connsiteX363" fmla="*/ 4150238 w 11218359"/>
              <a:gd name="connsiteY363" fmla="*/ 0 h 4762"/>
              <a:gd name="connsiteX364" fmla="*/ 4161668 w 11218359"/>
              <a:gd name="connsiteY364" fmla="*/ 0 h 4762"/>
              <a:gd name="connsiteX365" fmla="*/ 4173098 w 11218359"/>
              <a:gd name="connsiteY365" fmla="*/ 0 h 4762"/>
              <a:gd name="connsiteX366" fmla="*/ 4184528 w 11218359"/>
              <a:gd name="connsiteY366" fmla="*/ 0 h 4762"/>
              <a:gd name="connsiteX367" fmla="*/ 4195958 w 11218359"/>
              <a:gd name="connsiteY367" fmla="*/ 0 h 4762"/>
              <a:gd name="connsiteX368" fmla="*/ 4207436 w 11218359"/>
              <a:gd name="connsiteY368" fmla="*/ 0 h 4762"/>
              <a:gd name="connsiteX369" fmla="*/ 4218865 w 11218359"/>
              <a:gd name="connsiteY369" fmla="*/ 0 h 4762"/>
              <a:gd name="connsiteX370" fmla="*/ 4230296 w 11218359"/>
              <a:gd name="connsiteY370" fmla="*/ 0 h 4762"/>
              <a:gd name="connsiteX371" fmla="*/ 4241726 w 11218359"/>
              <a:gd name="connsiteY371" fmla="*/ 0 h 4762"/>
              <a:gd name="connsiteX372" fmla="*/ 4253156 w 11218359"/>
              <a:gd name="connsiteY372" fmla="*/ 0 h 4762"/>
              <a:gd name="connsiteX373" fmla="*/ 4264634 w 11218359"/>
              <a:gd name="connsiteY373" fmla="*/ 0 h 4762"/>
              <a:gd name="connsiteX374" fmla="*/ 4276063 w 11218359"/>
              <a:gd name="connsiteY374" fmla="*/ 0 h 4762"/>
              <a:gd name="connsiteX375" fmla="*/ 4287493 w 11218359"/>
              <a:gd name="connsiteY375" fmla="*/ 0 h 4762"/>
              <a:gd name="connsiteX376" fmla="*/ 4298923 w 11218359"/>
              <a:gd name="connsiteY376" fmla="*/ 0 h 4762"/>
              <a:gd name="connsiteX377" fmla="*/ 4310353 w 11218359"/>
              <a:gd name="connsiteY377" fmla="*/ 0 h 4762"/>
              <a:gd name="connsiteX378" fmla="*/ 4321831 w 11218359"/>
              <a:gd name="connsiteY378" fmla="*/ 0 h 4762"/>
              <a:gd name="connsiteX379" fmla="*/ 4333261 w 11218359"/>
              <a:gd name="connsiteY379" fmla="*/ 0 h 4762"/>
              <a:gd name="connsiteX380" fmla="*/ 4344691 w 11218359"/>
              <a:gd name="connsiteY380" fmla="*/ 0 h 4762"/>
              <a:gd name="connsiteX381" fmla="*/ 4356121 w 11218359"/>
              <a:gd name="connsiteY381" fmla="*/ 0 h 4762"/>
              <a:gd name="connsiteX382" fmla="*/ 4367551 w 11218359"/>
              <a:gd name="connsiteY382" fmla="*/ 0 h 4762"/>
              <a:gd name="connsiteX383" fmla="*/ 4379028 w 11218359"/>
              <a:gd name="connsiteY383" fmla="*/ 0 h 4762"/>
              <a:gd name="connsiteX384" fmla="*/ 4390458 w 11218359"/>
              <a:gd name="connsiteY384" fmla="*/ 0 h 4762"/>
              <a:gd name="connsiteX385" fmla="*/ 4401889 w 11218359"/>
              <a:gd name="connsiteY385" fmla="*/ 0 h 4762"/>
              <a:gd name="connsiteX386" fmla="*/ 4413319 w 11218359"/>
              <a:gd name="connsiteY386" fmla="*/ 0 h 4762"/>
              <a:gd name="connsiteX387" fmla="*/ 4424749 w 11218359"/>
              <a:gd name="connsiteY387" fmla="*/ 0 h 4762"/>
              <a:gd name="connsiteX388" fmla="*/ 4436226 w 11218359"/>
              <a:gd name="connsiteY388" fmla="*/ 0 h 4762"/>
              <a:gd name="connsiteX389" fmla="*/ 4447656 w 11218359"/>
              <a:gd name="connsiteY389" fmla="*/ 0 h 4762"/>
              <a:gd name="connsiteX390" fmla="*/ 4459086 w 11218359"/>
              <a:gd name="connsiteY390" fmla="*/ 0 h 4762"/>
              <a:gd name="connsiteX391" fmla="*/ 4470516 w 11218359"/>
              <a:gd name="connsiteY391" fmla="*/ 0 h 4762"/>
              <a:gd name="connsiteX392" fmla="*/ 4481946 w 11218359"/>
              <a:gd name="connsiteY392" fmla="*/ 0 h 4762"/>
              <a:gd name="connsiteX393" fmla="*/ 4493424 w 11218359"/>
              <a:gd name="connsiteY393" fmla="*/ 0 h 4762"/>
              <a:gd name="connsiteX394" fmla="*/ 4504854 w 11218359"/>
              <a:gd name="connsiteY394" fmla="*/ 0 h 4762"/>
              <a:gd name="connsiteX395" fmla="*/ 4516284 w 11218359"/>
              <a:gd name="connsiteY395" fmla="*/ 0 h 4762"/>
              <a:gd name="connsiteX396" fmla="*/ 4527714 w 11218359"/>
              <a:gd name="connsiteY396" fmla="*/ 0 h 4762"/>
              <a:gd name="connsiteX397" fmla="*/ 4539144 w 11218359"/>
              <a:gd name="connsiteY397" fmla="*/ 0 h 4762"/>
              <a:gd name="connsiteX398" fmla="*/ 4550621 w 11218359"/>
              <a:gd name="connsiteY398" fmla="*/ 0 h 4762"/>
              <a:gd name="connsiteX399" fmla="*/ 4562051 w 11218359"/>
              <a:gd name="connsiteY399" fmla="*/ 0 h 4762"/>
              <a:gd name="connsiteX400" fmla="*/ 4573482 w 11218359"/>
              <a:gd name="connsiteY400" fmla="*/ 0 h 4762"/>
              <a:gd name="connsiteX401" fmla="*/ 4584912 w 11218359"/>
              <a:gd name="connsiteY401" fmla="*/ 0 h 4762"/>
              <a:gd name="connsiteX402" fmla="*/ 4596341 w 11218359"/>
              <a:gd name="connsiteY402" fmla="*/ 0 h 4762"/>
              <a:gd name="connsiteX403" fmla="*/ 4607771 w 11218359"/>
              <a:gd name="connsiteY403" fmla="*/ 0 h 4762"/>
              <a:gd name="connsiteX404" fmla="*/ 4619249 w 11218359"/>
              <a:gd name="connsiteY404" fmla="*/ 0 h 4762"/>
              <a:gd name="connsiteX405" fmla="*/ 4630679 w 11218359"/>
              <a:gd name="connsiteY405" fmla="*/ 0 h 4762"/>
              <a:gd name="connsiteX406" fmla="*/ 4642109 w 11218359"/>
              <a:gd name="connsiteY406" fmla="*/ 0 h 4762"/>
              <a:gd name="connsiteX407" fmla="*/ 4653539 w 11218359"/>
              <a:gd name="connsiteY407" fmla="*/ 0 h 4762"/>
              <a:gd name="connsiteX408" fmla="*/ 4664969 w 11218359"/>
              <a:gd name="connsiteY408" fmla="*/ 0 h 4762"/>
              <a:gd name="connsiteX409" fmla="*/ 4676447 w 11218359"/>
              <a:gd name="connsiteY409" fmla="*/ 0 h 4762"/>
              <a:gd name="connsiteX410" fmla="*/ 4687877 w 11218359"/>
              <a:gd name="connsiteY410" fmla="*/ 0 h 4762"/>
              <a:gd name="connsiteX411" fmla="*/ 4699306 w 11218359"/>
              <a:gd name="connsiteY411" fmla="*/ 0 h 4762"/>
              <a:gd name="connsiteX412" fmla="*/ 4710737 w 11218359"/>
              <a:gd name="connsiteY412" fmla="*/ 0 h 4762"/>
              <a:gd name="connsiteX413" fmla="*/ 4722167 w 11218359"/>
              <a:gd name="connsiteY413" fmla="*/ 0 h 4762"/>
              <a:gd name="connsiteX414" fmla="*/ 4733644 w 11218359"/>
              <a:gd name="connsiteY414" fmla="*/ 0 h 4762"/>
              <a:gd name="connsiteX415" fmla="*/ 4745075 w 11218359"/>
              <a:gd name="connsiteY415" fmla="*/ 0 h 4762"/>
              <a:gd name="connsiteX416" fmla="*/ 4756504 w 11218359"/>
              <a:gd name="connsiteY416" fmla="*/ 0 h 4762"/>
              <a:gd name="connsiteX417" fmla="*/ 4767934 w 11218359"/>
              <a:gd name="connsiteY417" fmla="*/ 0 h 4762"/>
              <a:gd name="connsiteX418" fmla="*/ 4779364 w 11218359"/>
              <a:gd name="connsiteY418" fmla="*/ 0 h 4762"/>
              <a:gd name="connsiteX419" fmla="*/ 4790842 w 11218359"/>
              <a:gd name="connsiteY419" fmla="*/ 0 h 4762"/>
              <a:gd name="connsiteX420" fmla="*/ 4802272 w 11218359"/>
              <a:gd name="connsiteY420" fmla="*/ 0 h 4762"/>
              <a:gd name="connsiteX421" fmla="*/ 4813702 w 11218359"/>
              <a:gd name="connsiteY421" fmla="*/ 0 h 4762"/>
              <a:gd name="connsiteX422" fmla="*/ 4825132 w 11218359"/>
              <a:gd name="connsiteY422" fmla="*/ 0 h 4762"/>
              <a:gd name="connsiteX423" fmla="*/ 4836562 w 11218359"/>
              <a:gd name="connsiteY423" fmla="*/ 0 h 4762"/>
              <a:gd name="connsiteX424" fmla="*/ 4848040 w 11218359"/>
              <a:gd name="connsiteY424" fmla="*/ 0 h 4762"/>
              <a:gd name="connsiteX425" fmla="*/ 4859469 w 11218359"/>
              <a:gd name="connsiteY425" fmla="*/ 0 h 4762"/>
              <a:gd name="connsiteX426" fmla="*/ 4870899 w 11218359"/>
              <a:gd name="connsiteY426" fmla="*/ 0 h 4762"/>
              <a:gd name="connsiteX427" fmla="*/ 4882330 w 11218359"/>
              <a:gd name="connsiteY427" fmla="*/ 0 h 4762"/>
              <a:gd name="connsiteX428" fmla="*/ 4893760 w 11218359"/>
              <a:gd name="connsiteY428" fmla="*/ 0 h 4762"/>
              <a:gd name="connsiteX429" fmla="*/ 4905237 w 11218359"/>
              <a:gd name="connsiteY429" fmla="*/ 0 h 4762"/>
              <a:gd name="connsiteX430" fmla="*/ 4916667 w 11218359"/>
              <a:gd name="connsiteY430" fmla="*/ 0 h 4762"/>
              <a:gd name="connsiteX431" fmla="*/ 4928097 w 11218359"/>
              <a:gd name="connsiteY431" fmla="*/ 0 h 4762"/>
              <a:gd name="connsiteX432" fmla="*/ 4939527 w 11218359"/>
              <a:gd name="connsiteY432" fmla="*/ 0 h 4762"/>
              <a:gd name="connsiteX433" fmla="*/ 4950957 w 11218359"/>
              <a:gd name="connsiteY433" fmla="*/ 0 h 4762"/>
              <a:gd name="connsiteX434" fmla="*/ 4962435 w 11218359"/>
              <a:gd name="connsiteY434" fmla="*/ 0 h 4762"/>
              <a:gd name="connsiteX435" fmla="*/ 4973865 w 11218359"/>
              <a:gd name="connsiteY435" fmla="*/ 0 h 4762"/>
              <a:gd name="connsiteX436" fmla="*/ 4985295 w 11218359"/>
              <a:gd name="connsiteY436" fmla="*/ 0 h 4762"/>
              <a:gd name="connsiteX437" fmla="*/ 4996725 w 11218359"/>
              <a:gd name="connsiteY437" fmla="*/ 0 h 4762"/>
              <a:gd name="connsiteX438" fmla="*/ 5008155 w 11218359"/>
              <a:gd name="connsiteY438" fmla="*/ 0 h 4762"/>
              <a:gd name="connsiteX439" fmla="*/ 5019632 w 11218359"/>
              <a:gd name="connsiteY439" fmla="*/ 0 h 4762"/>
              <a:gd name="connsiteX440" fmla="*/ 5031062 w 11218359"/>
              <a:gd name="connsiteY440" fmla="*/ 0 h 4762"/>
              <a:gd name="connsiteX441" fmla="*/ 5042492 w 11218359"/>
              <a:gd name="connsiteY441" fmla="*/ 0 h 4762"/>
              <a:gd name="connsiteX442" fmla="*/ 5053923 w 11218359"/>
              <a:gd name="connsiteY442" fmla="*/ 0 h 4762"/>
              <a:gd name="connsiteX443" fmla="*/ 5065353 w 11218359"/>
              <a:gd name="connsiteY443" fmla="*/ 0 h 4762"/>
              <a:gd name="connsiteX444" fmla="*/ 5076830 w 11218359"/>
              <a:gd name="connsiteY444" fmla="*/ 0 h 4762"/>
              <a:gd name="connsiteX445" fmla="*/ 5088260 w 11218359"/>
              <a:gd name="connsiteY445" fmla="*/ 0 h 4762"/>
              <a:gd name="connsiteX446" fmla="*/ 5099690 w 11218359"/>
              <a:gd name="connsiteY446" fmla="*/ 0 h 4762"/>
              <a:gd name="connsiteX447" fmla="*/ 5111120 w 11218359"/>
              <a:gd name="connsiteY447" fmla="*/ 0 h 4762"/>
              <a:gd name="connsiteX448" fmla="*/ 5122550 w 11218359"/>
              <a:gd name="connsiteY448" fmla="*/ 0 h 4762"/>
              <a:gd name="connsiteX449" fmla="*/ 5134028 w 11218359"/>
              <a:gd name="connsiteY449" fmla="*/ 0 h 4762"/>
              <a:gd name="connsiteX450" fmla="*/ 5145458 w 11218359"/>
              <a:gd name="connsiteY450" fmla="*/ 0 h 4762"/>
              <a:gd name="connsiteX451" fmla="*/ 5156888 w 11218359"/>
              <a:gd name="connsiteY451" fmla="*/ 0 h 4762"/>
              <a:gd name="connsiteX452" fmla="*/ 5168318 w 11218359"/>
              <a:gd name="connsiteY452" fmla="*/ 0 h 4762"/>
              <a:gd name="connsiteX453" fmla="*/ 5179747 w 11218359"/>
              <a:gd name="connsiteY453" fmla="*/ 0 h 4762"/>
              <a:gd name="connsiteX454" fmla="*/ 5191225 w 11218359"/>
              <a:gd name="connsiteY454" fmla="*/ 0 h 4762"/>
              <a:gd name="connsiteX455" fmla="*/ 5202655 w 11218359"/>
              <a:gd name="connsiteY455" fmla="*/ 0 h 4762"/>
              <a:gd name="connsiteX456" fmla="*/ 5214085 w 11218359"/>
              <a:gd name="connsiteY456" fmla="*/ 0 h 4762"/>
              <a:gd name="connsiteX457" fmla="*/ 5225515 w 11218359"/>
              <a:gd name="connsiteY457" fmla="*/ 0 h 4762"/>
              <a:gd name="connsiteX458" fmla="*/ 5236945 w 11218359"/>
              <a:gd name="connsiteY458" fmla="*/ 0 h 4762"/>
              <a:gd name="connsiteX459" fmla="*/ 5248423 w 11218359"/>
              <a:gd name="connsiteY459" fmla="*/ 0 h 4762"/>
              <a:gd name="connsiteX460" fmla="*/ 5259853 w 11218359"/>
              <a:gd name="connsiteY460" fmla="*/ 0 h 4762"/>
              <a:gd name="connsiteX461" fmla="*/ 5271283 w 11218359"/>
              <a:gd name="connsiteY461" fmla="*/ 0 h 4762"/>
              <a:gd name="connsiteX462" fmla="*/ 5282713 w 11218359"/>
              <a:gd name="connsiteY462" fmla="*/ 0 h 4762"/>
              <a:gd name="connsiteX463" fmla="*/ 5294143 w 11218359"/>
              <a:gd name="connsiteY463" fmla="*/ 0 h 4762"/>
              <a:gd name="connsiteX464" fmla="*/ 5305621 w 11218359"/>
              <a:gd name="connsiteY464" fmla="*/ 0 h 4762"/>
              <a:gd name="connsiteX465" fmla="*/ 5317051 w 11218359"/>
              <a:gd name="connsiteY465" fmla="*/ 0 h 4762"/>
              <a:gd name="connsiteX466" fmla="*/ 5328481 w 11218359"/>
              <a:gd name="connsiteY466" fmla="*/ 0 h 4762"/>
              <a:gd name="connsiteX467" fmla="*/ 5339910 w 11218359"/>
              <a:gd name="connsiteY467" fmla="*/ 0 h 4762"/>
              <a:gd name="connsiteX468" fmla="*/ 5351340 w 11218359"/>
              <a:gd name="connsiteY468" fmla="*/ 0 h 4762"/>
              <a:gd name="connsiteX469" fmla="*/ 5362818 w 11218359"/>
              <a:gd name="connsiteY469" fmla="*/ 0 h 4762"/>
              <a:gd name="connsiteX470" fmla="*/ 5374248 w 11218359"/>
              <a:gd name="connsiteY470" fmla="*/ 0 h 4762"/>
              <a:gd name="connsiteX471" fmla="*/ 5385678 w 11218359"/>
              <a:gd name="connsiteY471" fmla="*/ 0 h 4762"/>
              <a:gd name="connsiteX472" fmla="*/ 5397108 w 11218359"/>
              <a:gd name="connsiteY472" fmla="*/ 0 h 4762"/>
              <a:gd name="connsiteX473" fmla="*/ 5408538 w 11218359"/>
              <a:gd name="connsiteY473" fmla="*/ 0 h 4762"/>
              <a:gd name="connsiteX474" fmla="*/ 5420016 w 11218359"/>
              <a:gd name="connsiteY474" fmla="*/ 0 h 4762"/>
              <a:gd name="connsiteX475" fmla="*/ 5431446 w 11218359"/>
              <a:gd name="connsiteY475" fmla="*/ 0 h 4762"/>
              <a:gd name="connsiteX476" fmla="*/ 5442876 w 11218359"/>
              <a:gd name="connsiteY476" fmla="*/ 0 h 4762"/>
              <a:gd name="connsiteX477" fmla="*/ 5454306 w 11218359"/>
              <a:gd name="connsiteY477" fmla="*/ 0 h 4762"/>
              <a:gd name="connsiteX478" fmla="*/ 5465736 w 11218359"/>
              <a:gd name="connsiteY478" fmla="*/ 0 h 4762"/>
              <a:gd name="connsiteX479" fmla="*/ 5477214 w 11218359"/>
              <a:gd name="connsiteY479" fmla="*/ 0 h 4762"/>
              <a:gd name="connsiteX480" fmla="*/ 5488643 w 11218359"/>
              <a:gd name="connsiteY480" fmla="*/ 0 h 4762"/>
              <a:gd name="connsiteX481" fmla="*/ 5500073 w 11218359"/>
              <a:gd name="connsiteY481" fmla="*/ 0 h 4762"/>
              <a:gd name="connsiteX482" fmla="*/ 5511503 w 11218359"/>
              <a:gd name="connsiteY482" fmla="*/ 0 h 4762"/>
              <a:gd name="connsiteX483" fmla="*/ 5522933 w 11218359"/>
              <a:gd name="connsiteY483" fmla="*/ 0 h 4762"/>
              <a:gd name="connsiteX484" fmla="*/ 5534411 w 11218359"/>
              <a:gd name="connsiteY484" fmla="*/ 0 h 4762"/>
              <a:gd name="connsiteX485" fmla="*/ 5545841 w 11218359"/>
              <a:gd name="connsiteY485" fmla="*/ 0 h 4762"/>
              <a:gd name="connsiteX486" fmla="*/ 5557271 w 11218359"/>
              <a:gd name="connsiteY486" fmla="*/ 0 h 4762"/>
              <a:gd name="connsiteX487" fmla="*/ 5568701 w 11218359"/>
              <a:gd name="connsiteY487" fmla="*/ 0 h 4762"/>
              <a:gd name="connsiteX488" fmla="*/ 5580131 w 11218359"/>
              <a:gd name="connsiteY488" fmla="*/ 0 h 4762"/>
              <a:gd name="connsiteX489" fmla="*/ 5591609 w 11218359"/>
              <a:gd name="connsiteY489" fmla="*/ 0 h 4762"/>
              <a:gd name="connsiteX490" fmla="*/ 5603038 w 11218359"/>
              <a:gd name="connsiteY490" fmla="*/ 0 h 4762"/>
              <a:gd name="connsiteX491" fmla="*/ 5614469 w 11218359"/>
              <a:gd name="connsiteY491" fmla="*/ 0 h 4762"/>
              <a:gd name="connsiteX492" fmla="*/ 5625899 w 11218359"/>
              <a:gd name="connsiteY492" fmla="*/ 0 h 4762"/>
              <a:gd name="connsiteX493" fmla="*/ 5637329 w 11218359"/>
              <a:gd name="connsiteY493" fmla="*/ 0 h 4762"/>
              <a:gd name="connsiteX494" fmla="*/ 5648759 w 11218359"/>
              <a:gd name="connsiteY494" fmla="*/ 0 h 4762"/>
              <a:gd name="connsiteX495" fmla="*/ 5660236 w 11218359"/>
              <a:gd name="connsiteY495" fmla="*/ 0 h 4762"/>
              <a:gd name="connsiteX496" fmla="*/ 5671666 w 11218359"/>
              <a:gd name="connsiteY496" fmla="*/ 0 h 4762"/>
              <a:gd name="connsiteX497" fmla="*/ 5683096 w 11218359"/>
              <a:gd name="connsiteY497" fmla="*/ 0 h 4762"/>
              <a:gd name="connsiteX498" fmla="*/ 5694526 w 11218359"/>
              <a:gd name="connsiteY498" fmla="*/ 0 h 4762"/>
              <a:gd name="connsiteX499" fmla="*/ 5705956 w 11218359"/>
              <a:gd name="connsiteY499" fmla="*/ 0 h 4762"/>
              <a:gd name="connsiteX500" fmla="*/ 5717434 w 11218359"/>
              <a:gd name="connsiteY500" fmla="*/ 0 h 4762"/>
              <a:gd name="connsiteX501" fmla="*/ 5728864 w 11218359"/>
              <a:gd name="connsiteY501" fmla="*/ 0 h 4762"/>
              <a:gd name="connsiteX502" fmla="*/ 5740294 w 11218359"/>
              <a:gd name="connsiteY502" fmla="*/ 0 h 4762"/>
              <a:gd name="connsiteX503" fmla="*/ 5751724 w 11218359"/>
              <a:gd name="connsiteY503" fmla="*/ 0 h 4762"/>
              <a:gd name="connsiteX504" fmla="*/ 5763154 w 11218359"/>
              <a:gd name="connsiteY504" fmla="*/ 0 h 4762"/>
              <a:gd name="connsiteX505" fmla="*/ 5774631 w 11218359"/>
              <a:gd name="connsiteY505" fmla="*/ 0 h 4762"/>
              <a:gd name="connsiteX506" fmla="*/ 5786062 w 11218359"/>
              <a:gd name="connsiteY506" fmla="*/ 0 h 4762"/>
              <a:gd name="connsiteX507" fmla="*/ 5797492 w 11218359"/>
              <a:gd name="connsiteY507" fmla="*/ 0 h 4762"/>
              <a:gd name="connsiteX508" fmla="*/ 5808921 w 11218359"/>
              <a:gd name="connsiteY508" fmla="*/ 0 h 4762"/>
              <a:gd name="connsiteX509" fmla="*/ 5820351 w 11218359"/>
              <a:gd name="connsiteY509" fmla="*/ 0 h 4762"/>
              <a:gd name="connsiteX510" fmla="*/ 5831829 w 11218359"/>
              <a:gd name="connsiteY510" fmla="*/ 0 h 4762"/>
              <a:gd name="connsiteX511" fmla="*/ 5843259 w 11218359"/>
              <a:gd name="connsiteY511" fmla="*/ 0 h 4762"/>
              <a:gd name="connsiteX512" fmla="*/ 5854689 w 11218359"/>
              <a:gd name="connsiteY512" fmla="*/ 0 h 4762"/>
              <a:gd name="connsiteX513" fmla="*/ 5866119 w 11218359"/>
              <a:gd name="connsiteY513" fmla="*/ 0 h 4762"/>
              <a:gd name="connsiteX514" fmla="*/ 5877549 w 11218359"/>
              <a:gd name="connsiteY514" fmla="*/ 0 h 4762"/>
              <a:gd name="connsiteX515" fmla="*/ 5889027 w 11218359"/>
              <a:gd name="connsiteY515" fmla="*/ 0 h 4762"/>
              <a:gd name="connsiteX516" fmla="*/ 5900457 w 11218359"/>
              <a:gd name="connsiteY516" fmla="*/ 0 h 4762"/>
              <a:gd name="connsiteX517" fmla="*/ 5911887 w 11218359"/>
              <a:gd name="connsiteY517" fmla="*/ 0 h 4762"/>
              <a:gd name="connsiteX518" fmla="*/ 5923317 w 11218359"/>
              <a:gd name="connsiteY518" fmla="*/ 0 h 4762"/>
              <a:gd name="connsiteX519" fmla="*/ 5934747 w 11218359"/>
              <a:gd name="connsiteY519" fmla="*/ 0 h 4762"/>
              <a:gd name="connsiteX520" fmla="*/ 5946225 w 11218359"/>
              <a:gd name="connsiteY520" fmla="*/ 0 h 4762"/>
              <a:gd name="connsiteX521" fmla="*/ 5957655 w 11218359"/>
              <a:gd name="connsiteY521" fmla="*/ 0 h 4762"/>
              <a:gd name="connsiteX522" fmla="*/ 5969084 w 11218359"/>
              <a:gd name="connsiteY522" fmla="*/ 0 h 4762"/>
              <a:gd name="connsiteX523" fmla="*/ 5980514 w 11218359"/>
              <a:gd name="connsiteY523" fmla="*/ 0 h 4762"/>
              <a:gd name="connsiteX524" fmla="*/ 5991944 w 11218359"/>
              <a:gd name="connsiteY524" fmla="*/ 0 h 4762"/>
              <a:gd name="connsiteX525" fmla="*/ 6003422 w 11218359"/>
              <a:gd name="connsiteY525" fmla="*/ 0 h 4762"/>
              <a:gd name="connsiteX526" fmla="*/ 6014852 w 11218359"/>
              <a:gd name="connsiteY526" fmla="*/ 0 h 4762"/>
              <a:gd name="connsiteX527" fmla="*/ 6026282 w 11218359"/>
              <a:gd name="connsiteY527" fmla="*/ 0 h 4762"/>
              <a:gd name="connsiteX528" fmla="*/ 6037712 w 11218359"/>
              <a:gd name="connsiteY528" fmla="*/ 0 h 4762"/>
              <a:gd name="connsiteX529" fmla="*/ 6049142 w 11218359"/>
              <a:gd name="connsiteY529" fmla="*/ 0 h 4762"/>
              <a:gd name="connsiteX530" fmla="*/ 6060620 w 11218359"/>
              <a:gd name="connsiteY530" fmla="*/ 0 h 4762"/>
              <a:gd name="connsiteX531" fmla="*/ 6072049 w 11218359"/>
              <a:gd name="connsiteY531" fmla="*/ 0 h 4762"/>
              <a:gd name="connsiteX532" fmla="*/ 6083480 w 11218359"/>
              <a:gd name="connsiteY532" fmla="*/ 0 h 4762"/>
              <a:gd name="connsiteX533" fmla="*/ 6094910 w 11218359"/>
              <a:gd name="connsiteY533" fmla="*/ 0 h 4762"/>
              <a:gd name="connsiteX534" fmla="*/ 6106340 w 11218359"/>
              <a:gd name="connsiteY534" fmla="*/ 0 h 4762"/>
              <a:gd name="connsiteX535" fmla="*/ 6117818 w 11218359"/>
              <a:gd name="connsiteY535" fmla="*/ 0 h 4762"/>
              <a:gd name="connsiteX536" fmla="*/ 6129247 w 11218359"/>
              <a:gd name="connsiteY536" fmla="*/ 0 h 4762"/>
              <a:gd name="connsiteX537" fmla="*/ 6140677 w 11218359"/>
              <a:gd name="connsiteY537" fmla="*/ 0 h 4762"/>
              <a:gd name="connsiteX538" fmla="*/ 6152107 w 11218359"/>
              <a:gd name="connsiteY538" fmla="*/ 0 h 4762"/>
              <a:gd name="connsiteX539" fmla="*/ 6163537 w 11218359"/>
              <a:gd name="connsiteY539" fmla="*/ 0 h 4762"/>
              <a:gd name="connsiteX540" fmla="*/ 6175015 w 11218359"/>
              <a:gd name="connsiteY540" fmla="*/ 0 h 4762"/>
              <a:gd name="connsiteX541" fmla="*/ 6186445 w 11218359"/>
              <a:gd name="connsiteY541" fmla="*/ 0 h 4762"/>
              <a:gd name="connsiteX542" fmla="*/ 6197875 w 11218359"/>
              <a:gd name="connsiteY542" fmla="*/ 0 h 4762"/>
              <a:gd name="connsiteX543" fmla="*/ 6209305 w 11218359"/>
              <a:gd name="connsiteY543" fmla="*/ 0 h 4762"/>
              <a:gd name="connsiteX544" fmla="*/ 6220735 w 11218359"/>
              <a:gd name="connsiteY544" fmla="*/ 0 h 4762"/>
              <a:gd name="connsiteX545" fmla="*/ 6232212 w 11218359"/>
              <a:gd name="connsiteY545" fmla="*/ 0 h 4762"/>
              <a:gd name="connsiteX546" fmla="*/ 6243642 w 11218359"/>
              <a:gd name="connsiteY546" fmla="*/ 0 h 4762"/>
              <a:gd name="connsiteX547" fmla="*/ 6255073 w 11218359"/>
              <a:gd name="connsiteY547" fmla="*/ 0 h 4762"/>
              <a:gd name="connsiteX548" fmla="*/ 6266503 w 11218359"/>
              <a:gd name="connsiteY548" fmla="*/ 0 h 4762"/>
              <a:gd name="connsiteX549" fmla="*/ 6277933 w 11218359"/>
              <a:gd name="connsiteY549" fmla="*/ 0 h 4762"/>
              <a:gd name="connsiteX550" fmla="*/ 6289410 w 11218359"/>
              <a:gd name="connsiteY550" fmla="*/ 0 h 4762"/>
              <a:gd name="connsiteX551" fmla="*/ 6300840 w 11218359"/>
              <a:gd name="connsiteY551" fmla="*/ 0 h 4762"/>
              <a:gd name="connsiteX552" fmla="*/ 6312270 w 11218359"/>
              <a:gd name="connsiteY552" fmla="*/ 0 h 4762"/>
              <a:gd name="connsiteX553" fmla="*/ 6323700 w 11218359"/>
              <a:gd name="connsiteY553" fmla="*/ 0 h 4762"/>
              <a:gd name="connsiteX554" fmla="*/ 6335130 w 11218359"/>
              <a:gd name="connsiteY554" fmla="*/ 0 h 4762"/>
              <a:gd name="connsiteX555" fmla="*/ 6346608 w 11218359"/>
              <a:gd name="connsiteY555" fmla="*/ 0 h 4762"/>
              <a:gd name="connsiteX556" fmla="*/ 6358038 w 11218359"/>
              <a:gd name="connsiteY556" fmla="*/ 0 h 4762"/>
              <a:gd name="connsiteX557" fmla="*/ 6369468 w 11218359"/>
              <a:gd name="connsiteY557" fmla="*/ 0 h 4762"/>
              <a:gd name="connsiteX558" fmla="*/ 6380898 w 11218359"/>
              <a:gd name="connsiteY558" fmla="*/ 0 h 4762"/>
              <a:gd name="connsiteX559" fmla="*/ 6392328 w 11218359"/>
              <a:gd name="connsiteY559" fmla="*/ 0 h 4762"/>
              <a:gd name="connsiteX560" fmla="*/ 6403805 w 11218359"/>
              <a:gd name="connsiteY560" fmla="*/ 0 h 4762"/>
              <a:gd name="connsiteX561" fmla="*/ 6415235 w 11218359"/>
              <a:gd name="connsiteY561" fmla="*/ 0 h 4762"/>
              <a:gd name="connsiteX562" fmla="*/ 6426666 w 11218359"/>
              <a:gd name="connsiteY562" fmla="*/ 0 h 4762"/>
              <a:gd name="connsiteX563" fmla="*/ 6438096 w 11218359"/>
              <a:gd name="connsiteY563" fmla="*/ 0 h 4762"/>
              <a:gd name="connsiteX564" fmla="*/ 6449525 w 11218359"/>
              <a:gd name="connsiteY564" fmla="*/ 0 h 4762"/>
              <a:gd name="connsiteX565" fmla="*/ 6461003 w 11218359"/>
              <a:gd name="connsiteY565" fmla="*/ 0 h 4762"/>
              <a:gd name="connsiteX566" fmla="*/ 6472433 w 11218359"/>
              <a:gd name="connsiteY566" fmla="*/ 0 h 4762"/>
              <a:gd name="connsiteX567" fmla="*/ 6483863 w 11218359"/>
              <a:gd name="connsiteY567" fmla="*/ 0 h 4762"/>
              <a:gd name="connsiteX568" fmla="*/ 6495293 w 11218359"/>
              <a:gd name="connsiteY568" fmla="*/ 0 h 4762"/>
              <a:gd name="connsiteX569" fmla="*/ 6506723 w 11218359"/>
              <a:gd name="connsiteY569" fmla="*/ 0 h 4762"/>
              <a:gd name="connsiteX570" fmla="*/ 6518201 w 11218359"/>
              <a:gd name="connsiteY570" fmla="*/ 0 h 4762"/>
              <a:gd name="connsiteX571" fmla="*/ 6529631 w 11218359"/>
              <a:gd name="connsiteY571" fmla="*/ 0 h 4762"/>
              <a:gd name="connsiteX572" fmla="*/ 6541061 w 11218359"/>
              <a:gd name="connsiteY572" fmla="*/ 0 h 4762"/>
              <a:gd name="connsiteX573" fmla="*/ 6552490 w 11218359"/>
              <a:gd name="connsiteY573" fmla="*/ 0 h 4762"/>
              <a:gd name="connsiteX574" fmla="*/ 6563921 w 11218359"/>
              <a:gd name="connsiteY574" fmla="*/ 0 h 4762"/>
              <a:gd name="connsiteX575" fmla="*/ 6575398 w 11218359"/>
              <a:gd name="connsiteY575" fmla="*/ 0 h 4762"/>
              <a:gd name="connsiteX576" fmla="*/ 6586828 w 11218359"/>
              <a:gd name="connsiteY576" fmla="*/ 0 h 4762"/>
              <a:gd name="connsiteX577" fmla="*/ 6598259 w 11218359"/>
              <a:gd name="connsiteY577" fmla="*/ 0 h 4762"/>
              <a:gd name="connsiteX578" fmla="*/ 6609688 w 11218359"/>
              <a:gd name="connsiteY578" fmla="*/ 0 h 4762"/>
              <a:gd name="connsiteX579" fmla="*/ 6621118 w 11218359"/>
              <a:gd name="connsiteY579" fmla="*/ 0 h 4762"/>
              <a:gd name="connsiteX580" fmla="*/ 6632596 w 11218359"/>
              <a:gd name="connsiteY580" fmla="*/ 0 h 4762"/>
              <a:gd name="connsiteX581" fmla="*/ 6644026 w 11218359"/>
              <a:gd name="connsiteY581" fmla="*/ 0 h 4762"/>
              <a:gd name="connsiteX582" fmla="*/ 6655456 w 11218359"/>
              <a:gd name="connsiteY582" fmla="*/ 0 h 4762"/>
              <a:gd name="connsiteX583" fmla="*/ 6666886 w 11218359"/>
              <a:gd name="connsiteY583" fmla="*/ 0 h 4762"/>
              <a:gd name="connsiteX584" fmla="*/ 6678316 w 11218359"/>
              <a:gd name="connsiteY584" fmla="*/ 0 h 4762"/>
              <a:gd name="connsiteX585" fmla="*/ 6689794 w 11218359"/>
              <a:gd name="connsiteY585" fmla="*/ 0 h 4762"/>
              <a:gd name="connsiteX586" fmla="*/ 6701224 w 11218359"/>
              <a:gd name="connsiteY586" fmla="*/ 0 h 4762"/>
              <a:gd name="connsiteX587" fmla="*/ 6712653 w 11218359"/>
              <a:gd name="connsiteY587" fmla="*/ 0 h 4762"/>
              <a:gd name="connsiteX588" fmla="*/ 6724083 w 11218359"/>
              <a:gd name="connsiteY588" fmla="*/ 0 h 4762"/>
              <a:gd name="connsiteX589" fmla="*/ 6735514 w 11218359"/>
              <a:gd name="connsiteY589" fmla="*/ 0 h 4762"/>
              <a:gd name="connsiteX590" fmla="*/ 6746944 w 11218359"/>
              <a:gd name="connsiteY590" fmla="*/ 0 h 4762"/>
              <a:gd name="connsiteX591" fmla="*/ 6758421 w 11218359"/>
              <a:gd name="connsiteY591" fmla="*/ 0 h 4762"/>
              <a:gd name="connsiteX592" fmla="*/ 6769851 w 11218359"/>
              <a:gd name="connsiteY592" fmla="*/ 0 h 4762"/>
              <a:gd name="connsiteX593" fmla="*/ 6781281 w 11218359"/>
              <a:gd name="connsiteY593" fmla="*/ 0 h 4762"/>
              <a:gd name="connsiteX594" fmla="*/ 6792711 w 11218359"/>
              <a:gd name="connsiteY594" fmla="*/ 0 h 4762"/>
              <a:gd name="connsiteX595" fmla="*/ 6804141 w 11218359"/>
              <a:gd name="connsiteY595" fmla="*/ 0 h 4762"/>
              <a:gd name="connsiteX596" fmla="*/ 6815619 w 11218359"/>
              <a:gd name="connsiteY596" fmla="*/ 0 h 4762"/>
              <a:gd name="connsiteX597" fmla="*/ 6827049 w 11218359"/>
              <a:gd name="connsiteY597" fmla="*/ 0 h 4762"/>
              <a:gd name="connsiteX598" fmla="*/ 6838479 w 11218359"/>
              <a:gd name="connsiteY598" fmla="*/ 0 h 4762"/>
              <a:gd name="connsiteX599" fmla="*/ 6849909 w 11218359"/>
              <a:gd name="connsiteY599" fmla="*/ 0 h 4762"/>
              <a:gd name="connsiteX600" fmla="*/ 6861339 w 11218359"/>
              <a:gd name="connsiteY600" fmla="*/ 0 h 4762"/>
              <a:gd name="connsiteX601" fmla="*/ 6872816 w 11218359"/>
              <a:gd name="connsiteY601" fmla="*/ 0 h 4762"/>
              <a:gd name="connsiteX602" fmla="*/ 6884246 w 11218359"/>
              <a:gd name="connsiteY602" fmla="*/ 0 h 4762"/>
              <a:gd name="connsiteX603" fmla="*/ 6895676 w 11218359"/>
              <a:gd name="connsiteY603" fmla="*/ 0 h 4762"/>
              <a:gd name="connsiteX604" fmla="*/ 6907107 w 11218359"/>
              <a:gd name="connsiteY604" fmla="*/ 0 h 4762"/>
              <a:gd name="connsiteX605" fmla="*/ 6918537 w 11218359"/>
              <a:gd name="connsiteY605" fmla="*/ 0 h 4762"/>
              <a:gd name="connsiteX606" fmla="*/ 6930014 w 11218359"/>
              <a:gd name="connsiteY606" fmla="*/ 0 h 4762"/>
              <a:gd name="connsiteX607" fmla="*/ 6941444 w 11218359"/>
              <a:gd name="connsiteY607" fmla="*/ 0 h 4762"/>
              <a:gd name="connsiteX608" fmla="*/ 6952874 w 11218359"/>
              <a:gd name="connsiteY608" fmla="*/ 0 h 4762"/>
              <a:gd name="connsiteX609" fmla="*/ 6964304 w 11218359"/>
              <a:gd name="connsiteY609" fmla="*/ 0 h 4762"/>
              <a:gd name="connsiteX610" fmla="*/ 6975734 w 11218359"/>
              <a:gd name="connsiteY610" fmla="*/ 0 h 4762"/>
              <a:gd name="connsiteX611" fmla="*/ 6987212 w 11218359"/>
              <a:gd name="connsiteY611" fmla="*/ 0 h 4762"/>
              <a:gd name="connsiteX612" fmla="*/ 6998642 w 11218359"/>
              <a:gd name="connsiteY612" fmla="*/ 0 h 4762"/>
              <a:gd name="connsiteX613" fmla="*/ 7010072 w 11218359"/>
              <a:gd name="connsiteY613" fmla="*/ 0 h 4762"/>
              <a:gd name="connsiteX614" fmla="*/ 7021502 w 11218359"/>
              <a:gd name="connsiteY614" fmla="*/ 0 h 4762"/>
              <a:gd name="connsiteX615" fmla="*/ 7032931 w 11218359"/>
              <a:gd name="connsiteY615" fmla="*/ 0 h 4762"/>
              <a:gd name="connsiteX616" fmla="*/ 7044409 w 11218359"/>
              <a:gd name="connsiteY616" fmla="*/ 0 h 4762"/>
              <a:gd name="connsiteX617" fmla="*/ 7055839 w 11218359"/>
              <a:gd name="connsiteY617" fmla="*/ 0 h 4762"/>
              <a:gd name="connsiteX618" fmla="*/ 7067269 w 11218359"/>
              <a:gd name="connsiteY618" fmla="*/ 0 h 4762"/>
              <a:gd name="connsiteX619" fmla="*/ 7078700 w 11218359"/>
              <a:gd name="connsiteY619" fmla="*/ 0 h 4762"/>
              <a:gd name="connsiteX620" fmla="*/ 7090129 w 11218359"/>
              <a:gd name="connsiteY620" fmla="*/ 0 h 4762"/>
              <a:gd name="connsiteX621" fmla="*/ 7101607 w 11218359"/>
              <a:gd name="connsiteY621" fmla="*/ 0 h 4762"/>
              <a:gd name="connsiteX622" fmla="*/ 7113037 w 11218359"/>
              <a:gd name="connsiteY622" fmla="*/ 0 h 4762"/>
              <a:gd name="connsiteX623" fmla="*/ 7124467 w 11218359"/>
              <a:gd name="connsiteY623" fmla="*/ 0 h 4762"/>
              <a:gd name="connsiteX624" fmla="*/ 7135897 w 11218359"/>
              <a:gd name="connsiteY624" fmla="*/ 0 h 4762"/>
              <a:gd name="connsiteX625" fmla="*/ 7147327 w 11218359"/>
              <a:gd name="connsiteY625" fmla="*/ 0 h 4762"/>
              <a:gd name="connsiteX626" fmla="*/ 7158805 w 11218359"/>
              <a:gd name="connsiteY626" fmla="*/ 0 h 4762"/>
              <a:gd name="connsiteX627" fmla="*/ 7170235 w 11218359"/>
              <a:gd name="connsiteY627" fmla="*/ 0 h 4762"/>
              <a:gd name="connsiteX628" fmla="*/ 7181665 w 11218359"/>
              <a:gd name="connsiteY628" fmla="*/ 0 h 4762"/>
              <a:gd name="connsiteX629" fmla="*/ 7193094 w 11218359"/>
              <a:gd name="connsiteY629" fmla="*/ 0 h 4762"/>
              <a:gd name="connsiteX630" fmla="*/ 7204524 w 11218359"/>
              <a:gd name="connsiteY630" fmla="*/ 0 h 4762"/>
              <a:gd name="connsiteX631" fmla="*/ 7216002 w 11218359"/>
              <a:gd name="connsiteY631" fmla="*/ 0 h 4762"/>
              <a:gd name="connsiteX632" fmla="*/ 7227432 w 11218359"/>
              <a:gd name="connsiteY632" fmla="*/ 0 h 4762"/>
              <a:gd name="connsiteX633" fmla="*/ 7238862 w 11218359"/>
              <a:gd name="connsiteY633" fmla="*/ 0 h 4762"/>
              <a:gd name="connsiteX634" fmla="*/ 7250292 w 11218359"/>
              <a:gd name="connsiteY634" fmla="*/ 0 h 4762"/>
              <a:gd name="connsiteX635" fmla="*/ 7261722 w 11218359"/>
              <a:gd name="connsiteY635" fmla="*/ 0 h 4762"/>
              <a:gd name="connsiteX636" fmla="*/ 7273200 w 11218359"/>
              <a:gd name="connsiteY636" fmla="*/ 0 h 4762"/>
              <a:gd name="connsiteX637" fmla="*/ 7284630 w 11218359"/>
              <a:gd name="connsiteY637" fmla="*/ 0 h 4762"/>
              <a:gd name="connsiteX638" fmla="*/ 7296060 w 11218359"/>
              <a:gd name="connsiteY638" fmla="*/ 0 h 4762"/>
              <a:gd name="connsiteX639" fmla="*/ 7307490 w 11218359"/>
              <a:gd name="connsiteY639" fmla="*/ 0 h 4762"/>
              <a:gd name="connsiteX640" fmla="*/ 7318920 w 11218359"/>
              <a:gd name="connsiteY640" fmla="*/ 0 h 4762"/>
              <a:gd name="connsiteX641" fmla="*/ 7330398 w 11218359"/>
              <a:gd name="connsiteY641" fmla="*/ 0 h 4762"/>
              <a:gd name="connsiteX642" fmla="*/ 7341828 w 11218359"/>
              <a:gd name="connsiteY642" fmla="*/ 0 h 4762"/>
              <a:gd name="connsiteX643" fmla="*/ 7353257 w 11218359"/>
              <a:gd name="connsiteY643" fmla="*/ 0 h 4762"/>
              <a:gd name="connsiteX644" fmla="*/ 7364687 w 11218359"/>
              <a:gd name="connsiteY644" fmla="*/ 0 h 4762"/>
              <a:gd name="connsiteX645" fmla="*/ 7376117 w 11218359"/>
              <a:gd name="connsiteY645" fmla="*/ 0 h 4762"/>
              <a:gd name="connsiteX646" fmla="*/ 7387595 w 11218359"/>
              <a:gd name="connsiteY646" fmla="*/ 0 h 4762"/>
              <a:gd name="connsiteX647" fmla="*/ 7399025 w 11218359"/>
              <a:gd name="connsiteY647" fmla="*/ 0 h 4762"/>
              <a:gd name="connsiteX648" fmla="*/ 7410455 w 11218359"/>
              <a:gd name="connsiteY648" fmla="*/ 0 h 4762"/>
              <a:gd name="connsiteX649" fmla="*/ 7421885 w 11218359"/>
              <a:gd name="connsiteY649" fmla="*/ 0 h 4762"/>
              <a:gd name="connsiteX650" fmla="*/ 7433315 w 11218359"/>
              <a:gd name="connsiteY650" fmla="*/ 0 h 4762"/>
              <a:gd name="connsiteX651" fmla="*/ 7444793 w 11218359"/>
              <a:gd name="connsiteY651" fmla="*/ 0 h 4762"/>
              <a:gd name="connsiteX652" fmla="*/ 7456222 w 11218359"/>
              <a:gd name="connsiteY652" fmla="*/ 0 h 4762"/>
              <a:gd name="connsiteX653" fmla="*/ 7467653 w 11218359"/>
              <a:gd name="connsiteY653" fmla="*/ 0 h 4762"/>
              <a:gd name="connsiteX654" fmla="*/ 7479083 w 11218359"/>
              <a:gd name="connsiteY654" fmla="*/ 0 h 4762"/>
              <a:gd name="connsiteX655" fmla="*/ 7490513 w 11218359"/>
              <a:gd name="connsiteY655" fmla="*/ 0 h 4762"/>
              <a:gd name="connsiteX656" fmla="*/ 7501990 w 11218359"/>
              <a:gd name="connsiteY656" fmla="*/ 0 h 4762"/>
              <a:gd name="connsiteX657" fmla="*/ 7513420 w 11218359"/>
              <a:gd name="connsiteY657" fmla="*/ 0 h 4762"/>
              <a:gd name="connsiteX658" fmla="*/ 7524850 w 11218359"/>
              <a:gd name="connsiteY658" fmla="*/ 0 h 4762"/>
              <a:gd name="connsiteX659" fmla="*/ 7536280 w 11218359"/>
              <a:gd name="connsiteY659" fmla="*/ 0 h 4762"/>
              <a:gd name="connsiteX660" fmla="*/ 7547710 w 11218359"/>
              <a:gd name="connsiteY660" fmla="*/ 0 h 4762"/>
              <a:gd name="connsiteX661" fmla="*/ 7559188 w 11218359"/>
              <a:gd name="connsiteY661" fmla="*/ 0 h 4762"/>
              <a:gd name="connsiteX662" fmla="*/ 7570618 w 11218359"/>
              <a:gd name="connsiteY662" fmla="*/ 0 h 4762"/>
              <a:gd name="connsiteX663" fmla="*/ 7582048 w 11218359"/>
              <a:gd name="connsiteY663" fmla="*/ 0 h 4762"/>
              <a:gd name="connsiteX664" fmla="*/ 7593478 w 11218359"/>
              <a:gd name="connsiteY664" fmla="*/ 0 h 4762"/>
              <a:gd name="connsiteX665" fmla="*/ 7604908 w 11218359"/>
              <a:gd name="connsiteY665" fmla="*/ 0 h 4762"/>
              <a:gd name="connsiteX666" fmla="*/ 7616385 w 11218359"/>
              <a:gd name="connsiteY666" fmla="*/ 0 h 4762"/>
              <a:gd name="connsiteX667" fmla="*/ 7627815 w 11218359"/>
              <a:gd name="connsiteY667" fmla="*/ 0 h 4762"/>
              <a:gd name="connsiteX668" fmla="*/ 7639246 w 11218359"/>
              <a:gd name="connsiteY668" fmla="*/ 0 h 4762"/>
              <a:gd name="connsiteX669" fmla="*/ 7650676 w 11218359"/>
              <a:gd name="connsiteY669" fmla="*/ 0 h 4762"/>
              <a:gd name="connsiteX670" fmla="*/ 7662106 w 11218359"/>
              <a:gd name="connsiteY670" fmla="*/ 0 h 4762"/>
              <a:gd name="connsiteX671" fmla="*/ 7673583 w 11218359"/>
              <a:gd name="connsiteY671" fmla="*/ 0 h 4762"/>
              <a:gd name="connsiteX672" fmla="*/ 7685013 w 11218359"/>
              <a:gd name="connsiteY672" fmla="*/ 0 h 4762"/>
              <a:gd name="connsiteX673" fmla="*/ 7696443 w 11218359"/>
              <a:gd name="connsiteY673" fmla="*/ 0 h 4762"/>
              <a:gd name="connsiteX674" fmla="*/ 7707873 w 11218359"/>
              <a:gd name="connsiteY674" fmla="*/ 0 h 4762"/>
              <a:gd name="connsiteX675" fmla="*/ 7719303 w 11218359"/>
              <a:gd name="connsiteY675" fmla="*/ 0 h 4762"/>
              <a:gd name="connsiteX676" fmla="*/ 7730733 w 11218359"/>
              <a:gd name="connsiteY676" fmla="*/ 0 h 4762"/>
              <a:gd name="connsiteX677" fmla="*/ 7742211 w 11218359"/>
              <a:gd name="connsiteY677" fmla="*/ 0 h 4762"/>
              <a:gd name="connsiteX678" fmla="*/ 7753641 w 11218359"/>
              <a:gd name="connsiteY678" fmla="*/ 0 h 4762"/>
              <a:gd name="connsiteX679" fmla="*/ 7765071 w 11218359"/>
              <a:gd name="connsiteY679" fmla="*/ 0 h 4762"/>
              <a:gd name="connsiteX680" fmla="*/ 7776501 w 11218359"/>
              <a:gd name="connsiteY680" fmla="*/ 0 h 4762"/>
              <a:gd name="connsiteX681" fmla="*/ 7787931 w 11218359"/>
              <a:gd name="connsiteY681" fmla="*/ 0 h 4762"/>
              <a:gd name="connsiteX682" fmla="*/ 7799408 w 11218359"/>
              <a:gd name="connsiteY682" fmla="*/ 0 h 4762"/>
              <a:gd name="connsiteX683" fmla="*/ 7810839 w 11218359"/>
              <a:gd name="connsiteY683" fmla="*/ 0 h 4762"/>
              <a:gd name="connsiteX684" fmla="*/ 7822268 w 11218359"/>
              <a:gd name="connsiteY684" fmla="*/ 0 h 4762"/>
              <a:gd name="connsiteX685" fmla="*/ 7833698 w 11218359"/>
              <a:gd name="connsiteY685" fmla="*/ 0 h 4762"/>
              <a:gd name="connsiteX686" fmla="*/ 7845128 w 11218359"/>
              <a:gd name="connsiteY686" fmla="*/ 0 h 4762"/>
              <a:gd name="connsiteX687" fmla="*/ 7856606 w 11218359"/>
              <a:gd name="connsiteY687" fmla="*/ 0 h 4762"/>
              <a:gd name="connsiteX688" fmla="*/ 7868036 w 11218359"/>
              <a:gd name="connsiteY688" fmla="*/ 0 h 4762"/>
              <a:gd name="connsiteX689" fmla="*/ 7879466 w 11218359"/>
              <a:gd name="connsiteY689" fmla="*/ 0 h 4762"/>
              <a:gd name="connsiteX690" fmla="*/ 7890896 w 11218359"/>
              <a:gd name="connsiteY690" fmla="*/ 0 h 4762"/>
              <a:gd name="connsiteX691" fmla="*/ 7902326 w 11218359"/>
              <a:gd name="connsiteY691" fmla="*/ 0 h 4762"/>
              <a:gd name="connsiteX692" fmla="*/ 7913804 w 11218359"/>
              <a:gd name="connsiteY692" fmla="*/ 0 h 4762"/>
              <a:gd name="connsiteX693" fmla="*/ 7925234 w 11218359"/>
              <a:gd name="connsiteY693" fmla="*/ 0 h 4762"/>
              <a:gd name="connsiteX694" fmla="*/ 7936663 w 11218359"/>
              <a:gd name="connsiteY694" fmla="*/ 0 h 4762"/>
              <a:gd name="connsiteX695" fmla="*/ 7948094 w 11218359"/>
              <a:gd name="connsiteY695" fmla="*/ 0 h 4762"/>
              <a:gd name="connsiteX696" fmla="*/ 7959524 w 11218359"/>
              <a:gd name="connsiteY696" fmla="*/ 0 h 4762"/>
              <a:gd name="connsiteX697" fmla="*/ 7971001 w 11218359"/>
              <a:gd name="connsiteY697" fmla="*/ 0 h 4762"/>
              <a:gd name="connsiteX698" fmla="*/ 7982431 w 11218359"/>
              <a:gd name="connsiteY698" fmla="*/ 0 h 4762"/>
              <a:gd name="connsiteX699" fmla="*/ 7993861 w 11218359"/>
              <a:gd name="connsiteY699" fmla="*/ 0 h 4762"/>
              <a:gd name="connsiteX700" fmla="*/ 8005291 w 11218359"/>
              <a:gd name="connsiteY700" fmla="*/ 0 h 4762"/>
              <a:gd name="connsiteX701" fmla="*/ 8016721 w 11218359"/>
              <a:gd name="connsiteY701" fmla="*/ 0 h 4762"/>
              <a:gd name="connsiteX702" fmla="*/ 8028199 w 11218359"/>
              <a:gd name="connsiteY702" fmla="*/ 0 h 4762"/>
              <a:gd name="connsiteX703" fmla="*/ 8039629 w 11218359"/>
              <a:gd name="connsiteY703" fmla="*/ 0 h 4762"/>
              <a:gd name="connsiteX704" fmla="*/ 8051059 w 11218359"/>
              <a:gd name="connsiteY704" fmla="*/ 0 h 4762"/>
              <a:gd name="connsiteX705" fmla="*/ 8062489 w 11218359"/>
              <a:gd name="connsiteY705" fmla="*/ 0 h 4762"/>
              <a:gd name="connsiteX706" fmla="*/ 8073919 w 11218359"/>
              <a:gd name="connsiteY706" fmla="*/ 0 h 4762"/>
              <a:gd name="connsiteX707" fmla="*/ 8085396 w 11218359"/>
              <a:gd name="connsiteY707" fmla="*/ 0 h 4762"/>
              <a:gd name="connsiteX708" fmla="*/ 8096826 w 11218359"/>
              <a:gd name="connsiteY708" fmla="*/ 0 h 4762"/>
              <a:gd name="connsiteX709" fmla="*/ 8108256 w 11218359"/>
              <a:gd name="connsiteY709" fmla="*/ 0 h 4762"/>
              <a:gd name="connsiteX710" fmla="*/ 8119687 w 11218359"/>
              <a:gd name="connsiteY710" fmla="*/ 0 h 4762"/>
              <a:gd name="connsiteX711" fmla="*/ 8131117 w 11218359"/>
              <a:gd name="connsiteY711" fmla="*/ 0 h 4762"/>
              <a:gd name="connsiteX712" fmla="*/ 8142594 w 11218359"/>
              <a:gd name="connsiteY712" fmla="*/ 0 h 4762"/>
              <a:gd name="connsiteX713" fmla="*/ 8154024 w 11218359"/>
              <a:gd name="connsiteY713" fmla="*/ 0 h 4762"/>
              <a:gd name="connsiteX714" fmla="*/ 8165454 w 11218359"/>
              <a:gd name="connsiteY714" fmla="*/ 0 h 4762"/>
              <a:gd name="connsiteX715" fmla="*/ 8176884 w 11218359"/>
              <a:gd name="connsiteY715" fmla="*/ 0 h 4762"/>
              <a:gd name="connsiteX716" fmla="*/ 8188314 w 11218359"/>
              <a:gd name="connsiteY716" fmla="*/ 0 h 4762"/>
              <a:gd name="connsiteX717" fmla="*/ 8199792 w 11218359"/>
              <a:gd name="connsiteY717" fmla="*/ 0 h 4762"/>
              <a:gd name="connsiteX718" fmla="*/ 8211222 w 11218359"/>
              <a:gd name="connsiteY718" fmla="*/ 0 h 4762"/>
              <a:gd name="connsiteX719" fmla="*/ 8222652 w 11218359"/>
              <a:gd name="connsiteY719" fmla="*/ 0 h 4762"/>
              <a:gd name="connsiteX720" fmla="*/ 8234082 w 11218359"/>
              <a:gd name="connsiteY720" fmla="*/ 0 h 4762"/>
              <a:gd name="connsiteX721" fmla="*/ 8245512 w 11218359"/>
              <a:gd name="connsiteY721" fmla="*/ 0 h 4762"/>
              <a:gd name="connsiteX722" fmla="*/ 8256989 w 11218359"/>
              <a:gd name="connsiteY722" fmla="*/ 0 h 4762"/>
              <a:gd name="connsiteX723" fmla="*/ 8268419 w 11218359"/>
              <a:gd name="connsiteY723" fmla="*/ 0 h 4762"/>
              <a:gd name="connsiteX724" fmla="*/ 8279850 w 11218359"/>
              <a:gd name="connsiteY724" fmla="*/ 0 h 4762"/>
              <a:gd name="connsiteX725" fmla="*/ 8291280 w 11218359"/>
              <a:gd name="connsiteY725" fmla="*/ 0 h 4762"/>
              <a:gd name="connsiteX726" fmla="*/ 8302709 w 11218359"/>
              <a:gd name="connsiteY726" fmla="*/ 0 h 4762"/>
              <a:gd name="connsiteX727" fmla="*/ 8314187 w 11218359"/>
              <a:gd name="connsiteY727" fmla="*/ 0 h 4762"/>
              <a:gd name="connsiteX728" fmla="*/ 8325617 w 11218359"/>
              <a:gd name="connsiteY728" fmla="*/ 0 h 4762"/>
              <a:gd name="connsiteX729" fmla="*/ 8337047 w 11218359"/>
              <a:gd name="connsiteY729" fmla="*/ 0 h 4762"/>
              <a:gd name="connsiteX730" fmla="*/ 8348477 w 11218359"/>
              <a:gd name="connsiteY730" fmla="*/ 0 h 4762"/>
              <a:gd name="connsiteX731" fmla="*/ 8359907 w 11218359"/>
              <a:gd name="connsiteY731" fmla="*/ 0 h 4762"/>
              <a:gd name="connsiteX732" fmla="*/ 8371385 w 11218359"/>
              <a:gd name="connsiteY732" fmla="*/ 0 h 4762"/>
              <a:gd name="connsiteX733" fmla="*/ 8382815 w 11218359"/>
              <a:gd name="connsiteY733" fmla="*/ 0 h 4762"/>
              <a:gd name="connsiteX734" fmla="*/ 8394245 w 11218359"/>
              <a:gd name="connsiteY734" fmla="*/ 0 h 4762"/>
              <a:gd name="connsiteX735" fmla="*/ 8405674 w 11218359"/>
              <a:gd name="connsiteY735" fmla="*/ 0 h 4762"/>
              <a:gd name="connsiteX736" fmla="*/ 8417104 w 11218359"/>
              <a:gd name="connsiteY736" fmla="*/ 0 h 4762"/>
              <a:gd name="connsiteX737" fmla="*/ 8428582 w 11218359"/>
              <a:gd name="connsiteY737" fmla="*/ 0 h 4762"/>
              <a:gd name="connsiteX738" fmla="*/ 8440012 w 11218359"/>
              <a:gd name="connsiteY738" fmla="*/ 0 h 4762"/>
              <a:gd name="connsiteX739" fmla="*/ 8451442 w 11218359"/>
              <a:gd name="connsiteY739" fmla="*/ 0 h 4762"/>
              <a:gd name="connsiteX740" fmla="*/ 8462872 w 11218359"/>
              <a:gd name="connsiteY740" fmla="*/ 0 h 4762"/>
              <a:gd name="connsiteX741" fmla="*/ 8474302 w 11218359"/>
              <a:gd name="connsiteY741" fmla="*/ 0 h 4762"/>
              <a:gd name="connsiteX742" fmla="*/ 8485780 w 11218359"/>
              <a:gd name="connsiteY742" fmla="*/ 0 h 4762"/>
              <a:gd name="connsiteX743" fmla="*/ 8497210 w 11218359"/>
              <a:gd name="connsiteY743" fmla="*/ 0 h 4762"/>
              <a:gd name="connsiteX744" fmla="*/ 8508640 w 11218359"/>
              <a:gd name="connsiteY744" fmla="*/ 0 h 4762"/>
              <a:gd name="connsiteX745" fmla="*/ 8520069 w 11218359"/>
              <a:gd name="connsiteY745" fmla="*/ 0 h 4762"/>
              <a:gd name="connsiteX746" fmla="*/ 8531500 w 11218359"/>
              <a:gd name="connsiteY746" fmla="*/ 0 h 4762"/>
              <a:gd name="connsiteX747" fmla="*/ 8542977 w 11218359"/>
              <a:gd name="connsiteY747" fmla="*/ 0 h 4762"/>
              <a:gd name="connsiteX748" fmla="*/ 8554407 w 11218359"/>
              <a:gd name="connsiteY748" fmla="*/ 0 h 4762"/>
              <a:gd name="connsiteX749" fmla="*/ 8565837 w 11218359"/>
              <a:gd name="connsiteY749" fmla="*/ 0 h 4762"/>
              <a:gd name="connsiteX750" fmla="*/ 8577267 w 11218359"/>
              <a:gd name="connsiteY750" fmla="*/ 0 h 4762"/>
              <a:gd name="connsiteX751" fmla="*/ 8588697 w 11218359"/>
              <a:gd name="connsiteY751" fmla="*/ 0 h 4762"/>
              <a:gd name="connsiteX752" fmla="*/ 8600175 w 11218359"/>
              <a:gd name="connsiteY752" fmla="*/ 0 h 4762"/>
              <a:gd name="connsiteX753" fmla="*/ 8611605 w 11218359"/>
              <a:gd name="connsiteY753" fmla="*/ 0 h 4762"/>
              <a:gd name="connsiteX754" fmla="*/ 8623035 w 11218359"/>
              <a:gd name="connsiteY754" fmla="*/ 0 h 4762"/>
              <a:gd name="connsiteX755" fmla="*/ 8634465 w 11218359"/>
              <a:gd name="connsiteY755" fmla="*/ 0 h 4762"/>
              <a:gd name="connsiteX756" fmla="*/ 8645895 w 11218359"/>
              <a:gd name="connsiteY756" fmla="*/ 0 h 4762"/>
              <a:gd name="connsiteX757" fmla="*/ 8657373 w 11218359"/>
              <a:gd name="connsiteY757" fmla="*/ 0 h 4762"/>
              <a:gd name="connsiteX758" fmla="*/ 8668802 w 11218359"/>
              <a:gd name="connsiteY758" fmla="*/ 0 h 4762"/>
              <a:gd name="connsiteX759" fmla="*/ 8680232 w 11218359"/>
              <a:gd name="connsiteY759" fmla="*/ 0 h 4762"/>
              <a:gd name="connsiteX760" fmla="*/ 8691662 w 11218359"/>
              <a:gd name="connsiteY760" fmla="*/ 0 h 4762"/>
              <a:gd name="connsiteX761" fmla="*/ 8703093 w 11218359"/>
              <a:gd name="connsiteY761" fmla="*/ 0 h 4762"/>
              <a:gd name="connsiteX762" fmla="*/ 8714570 w 11218359"/>
              <a:gd name="connsiteY762" fmla="*/ 0 h 4762"/>
              <a:gd name="connsiteX763" fmla="*/ 8726000 w 11218359"/>
              <a:gd name="connsiteY763" fmla="*/ 0 h 4762"/>
              <a:gd name="connsiteX764" fmla="*/ 8737430 w 11218359"/>
              <a:gd name="connsiteY764" fmla="*/ 0 h 4762"/>
              <a:gd name="connsiteX765" fmla="*/ 8748860 w 11218359"/>
              <a:gd name="connsiteY765" fmla="*/ 0 h 4762"/>
              <a:gd name="connsiteX766" fmla="*/ 8760290 w 11218359"/>
              <a:gd name="connsiteY766" fmla="*/ 0 h 4762"/>
              <a:gd name="connsiteX767" fmla="*/ 8771768 w 11218359"/>
              <a:gd name="connsiteY767" fmla="*/ 0 h 4762"/>
              <a:gd name="connsiteX768" fmla="*/ 8783198 w 11218359"/>
              <a:gd name="connsiteY768" fmla="*/ 0 h 4762"/>
              <a:gd name="connsiteX769" fmla="*/ 8794628 w 11218359"/>
              <a:gd name="connsiteY769" fmla="*/ 0 h 4762"/>
              <a:gd name="connsiteX770" fmla="*/ 8806058 w 11218359"/>
              <a:gd name="connsiteY770" fmla="*/ 0 h 4762"/>
              <a:gd name="connsiteX771" fmla="*/ 8817488 w 11218359"/>
              <a:gd name="connsiteY771" fmla="*/ 0 h 4762"/>
              <a:gd name="connsiteX772" fmla="*/ 8828918 w 11218359"/>
              <a:gd name="connsiteY772" fmla="*/ 0 h 4762"/>
              <a:gd name="connsiteX773" fmla="*/ 8840395 w 11218359"/>
              <a:gd name="connsiteY773" fmla="*/ 0 h 4762"/>
              <a:gd name="connsiteX774" fmla="*/ 8851825 w 11218359"/>
              <a:gd name="connsiteY774" fmla="*/ 0 h 4762"/>
              <a:gd name="connsiteX775" fmla="*/ 8863256 w 11218359"/>
              <a:gd name="connsiteY775" fmla="*/ 0 h 4762"/>
              <a:gd name="connsiteX776" fmla="*/ 8874686 w 11218359"/>
              <a:gd name="connsiteY776" fmla="*/ 0 h 4762"/>
              <a:gd name="connsiteX777" fmla="*/ 8886115 w 11218359"/>
              <a:gd name="connsiteY777" fmla="*/ 0 h 4762"/>
              <a:gd name="connsiteX778" fmla="*/ 8897593 w 11218359"/>
              <a:gd name="connsiteY778" fmla="*/ 0 h 4762"/>
              <a:gd name="connsiteX779" fmla="*/ 8909022 w 11218359"/>
              <a:gd name="connsiteY779" fmla="*/ 0 h 4762"/>
              <a:gd name="connsiteX780" fmla="*/ 8920453 w 11218359"/>
              <a:gd name="connsiteY780" fmla="*/ 0 h 4762"/>
              <a:gd name="connsiteX781" fmla="*/ 8931883 w 11218359"/>
              <a:gd name="connsiteY781" fmla="*/ 0 h 4762"/>
              <a:gd name="connsiteX782" fmla="*/ 8943313 w 11218359"/>
              <a:gd name="connsiteY782" fmla="*/ 0 h 4762"/>
              <a:gd name="connsiteX783" fmla="*/ 8954791 w 11218359"/>
              <a:gd name="connsiteY783" fmla="*/ 0 h 4762"/>
              <a:gd name="connsiteX784" fmla="*/ 8966220 w 11218359"/>
              <a:gd name="connsiteY784" fmla="*/ 0 h 4762"/>
              <a:gd name="connsiteX785" fmla="*/ 8977651 w 11218359"/>
              <a:gd name="connsiteY785" fmla="*/ 0 h 4762"/>
              <a:gd name="connsiteX786" fmla="*/ 8989080 w 11218359"/>
              <a:gd name="connsiteY786" fmla="*/ 0 h 4762"/>
              <a:gd name="connsiteX787" fmla="*/ 9000511 w 11218359"/>
              <a:gd name="connsiteY787" fmla="*/ 0 h 4762"/>
              <a:gd name="connsiteX788" fmla="*/ 9011988 w 11218359"/>
              <a:gd name="connsiteY788" fmla="*/ 0 h 4762"/>
              <a:gd name="connsiteX789" fmla="*/ 9023418 w 11218359"/>
              <a:gd name="connsiteY789" fmla="*/ 0 h 4762"/>
              <a:gd name="connsiteX790" fmla="*/ 9034849 w 11218359"/>
              <a:gd name="connsiteY790" fmla="*/ 0 h 4762"/>
              <a:gd name="connsiteX791" fmla="*/ 9046278 w 11218359"/>
              <a:gd name="connsiteY791" fmla="*/ 0 h 4762"/>
              <a:gd name="connsiteX792" fmla="*/ 9057709 w 11218359"/>
              <a:gd name="connsiteY792" fmla="*/ 0 h 4762"/>
              <a:gd name="connsiteX793" fmla="*/ 9069186 w 11218359"/>
              <a:gd name="connsiteY793" fmla="*/ 0 h 4762"/>
              <a:gd name="connsiteX794" fmla="*/ 9080615 w 11218359"/>
              <a:gd name="connsiteY794" fmla="*/ 0 h 4762"/>
              <a:gd name="connsiteX795" fmla="*/ 9092046 w 11218359"/>
              <a:gd name="connsiteY795" fmla="*/ 0 h 4762"/>
              <a:gd name="connsiteX796" fmla="*/ 9103476 w 11218359"/>
              <a:gd name="connsiteY796" fmla="*/ 0 h 4762"/>
              <a:gd name="connsiteX797" fmla="*/ 9114906 w 11218359"/>
              <a:gd name="connsiteY797" fmla="*/ 0 h 4762"/>
              <a:gd name="connsiteX798" fmla="*/ 9126384 w 11218359"/>
              <a:gd name="connsiteY798" fmla="*/ 0 h 4762"/>
              <a:gd name="connsiteX799" fmla="*/ 9137813 w 11218359"/>
              <a:gd name="connsiteY799" fmla="*/ 0 h 4762"/>
              <a:gd name="connsiteX800" fmla="*/ 9149244 w 11218359"/>
              <a:gd name="connsiteY800" fmla="*/ 0 h 4762"/>
              <a:gd name="connsiteX801" fmla="*/ 9160673 w 11218359"/>
              <a:gd name="connsiteY801" fmla="*/ 0 h 4762"/>
              <a:gd name="connsiteX802" fmla="*/ 9172104 w 11218359"/>
              <a:gd name="connsiteY802" fmla="*/ 0 h 4762"/>
              <a:gd name="connsiteX803" fmla="*/ 9183581 w 11218359"/>
              <a:gd name="connsiteY803" fmla="*/ 0 h 4762"/>
              <a:gd name="connsiteX804" fmla="*/ 9195011 w 11218359"/>
              <a:gd name="connsiteY804" fmla="*/ 0 h 4762"/>
              <a:gd name="connsiteX805" fmla="*/ 9206442 w 11218359"/>
              <a:gd name="connsiteY805" fmla="*/ 0 h 4762"/>
              <a:gd name="connsiteX806" fmla="*/ 9217871 w 11218359"/>
              <a:gd name="connsiteY806" fmla="*/ 0 h 4762"/>
              <a:gd name="connsiteX807" fmla="*/ 9229301 w 11218359"/>
              <a:gd name="connsiteY807" fmla="*/ 0 h 4762"/>
              <a:gd name="connsiteX808" fmla="*/ 9240779 w 11218359"/>
              <a:gd name="connsiteY808" fmla="*/ 0 h 4762"/>
              <a:gd name="connsiteX809" fmla="*/ 9252209 w 11218359"/>
              <a:gd name="connsiteY809" fmla="*/ 0 h 4762"/>
              <a:gd name="connsiteX810" fmla="*/ 9263639 w 11218359"/>
              <a:gd name="connsiteY810" fmla="*/ 0 h 4762"/>
              <a:gd name="connsiteX811" fmla="*/ 9275069 w 11218359"/>
              <a:gd name="connsiteY811" fmla="*/ 0 h 4762"/>
              <a:gd name="connsiteX812" fmla="*/ 9286498 w 11218359"/>
              <a:gd name="connsiteY812" fmla="*/ 0 h 4762"/>
              <a:gd name="connsiteX813" fmla="*/ 9297977 w 11218359"/>
              <a:gd name="connsiteY813" fmla="*/ 0 h 4762"/>
              <a:gd name="connsiteX814" fmla="*/ 9309406 w 11218359"/>
              <a:gd name="connsiteY814" fmla="*/ 0 h 4762"/>
              <a:gd name="connsiteX815" fmla="*/ 9320837 w 11218359"/>
              <a:gd name="connsiteY815" fmla="*/ 0 h 4762"/>
              <a:gd name="connsiteX816" fmla="*/ 9332266 w 11218359"/>
              <a:gd name="connsiteY816" fmla="*/ 0 h 4762"/>
              <a:gd name="connsiteX817" fmla="*/ 9343696 w 11218359"/>
              <a:gd name="connsiteY817" fmla="*/ 0 h 4762"/>
              <a:gd name="connsiteX818" fmla="*/ 9355174 w 11218359"/>
              <a:gd name="connsiteY818" fmla="*/ 0 h 4762"/>
              <a:gd name="connsiteX819" fmla="*/ 9366604 w 11218359"/>
              <a:gd name="connsiteY819" fmla="*/ 0 h 4762"/>
              <a:gd name="connsiteX820" fmla="*/ 9378035 w 11218359"/>
              <a:gd name="connsiteY820" fmla="*/ 0 h 4762"/>
              <a:gd name="connsiteX821" fmla="*/ 9389464 w 11218359"/>
              <a:gd name="connsiteY821" fmla="*/ 0 h 4762"/>
              <a:gd name="connsiteX822" fmla="*/ 9400894 w 11218359"/>
              <a:gd name="connsiteY822" fmla="*/ 0 h 4762"/>
              <a:gd name="connsiteX823" fmla="*/ 9412372 w 11218359"/>
              <a:gd name="connsiteY823" fmla="*/ 0 h 4762"/>
              <a:gd name="connsiteX824" fmla="*/ 9423802 w 11218359"/>
              <a:gd name="connsiteY824" fmla="*/ 0 h 4762"/>
              <a:gd name="connsiteX825" fmla="*/ 9435232 w 11218359"/>
              <a:gd name="connsiteY825" fmla="*/ 0 h 4762"/>
              <a:gd name="connsiteX826" fmla="*/ 9446662 w 11218359"/>
              <a:gd name="connsiteY826" fmla="*/ 0 h 4762"/>
              <a:gd name="connsiteX827" fmla="*/ 9458091 w 11218359"/>
              <a:gd name="connsiteY827" fmla="*/ 0 h 4762"/>
              <a:gd name="connsiteX828" fmla="*/ 9469570 w 11218359"/>
              <a:gd name="connsiteY828" fmla="*/ 0 h 4762"/>
              <a:gd name="connsiteX829" fmla="*/ 9480999 w 11218359"/>
              <a:gd name="connsiteY829" fmla="*/ 0 h 4762"/>
              <a:gd name="connsiteX830" fmla="*/ 9492429 w 11218359"/>
              <a:gd name="connsiteY830" fmla="*/ 0 h 4762"/>
              <a:gd name="connsiteX831" fmla="*/ 9503859 w 11218359"/>
              <a:gd name="connsiteY831" fmla="*/ 0 h 4762"/>
              <a:gd name="connsiteX832" fmla="*/ 9515289 w 11218359"/>
              <a:gd name="connsiteY832" fmla="*/ 0 h 4762"/>
              <a:gd name="connsiteX833" fmla="*/ 9526767 w 11218359"/>
              <a:gd name="connsiteY833" fmla="*/ 0 h 4762"/>
              <a:gd name="connsiteX834" fmla="*/ 9538197 w 11218359"/>
              <a:gd name="connsiteY834" fmla="*/ 0 h 4762"/>
              <a:gd name="connsiteX835" fmla="*/ 9549626 w 11218359"/>
              <a:gd name="connsiteY835" fmla="*/ 0 h 4762"/>
              <a:gd name="connsiteX836" fmla="*/ 9561057 w 11218359"/>
              <a:gd name="connsiteY836" fmla="*/ 0 h 4762"/>
              <a:gd name="connsiteX837" fmla="*/ 9572487 w 11218359"/>
              <a:gd name="connsiteY837" fmla="*/ 0 h 4762"/>
              <a:gd name="connsiteX838" fmla="*/ 9583965 w 11218359"/>
              <a:gd name="connsiteY838" fmla="*/ 0 h 4762"/>
              <a:gd name="connsiteX839" fmla="*/ 9595395 w 11218359"/>
              <a:gd name="connsiteY839" fmla="*/ 0 h 4762"/>
              <a:gd name="connsiteX840" fmla="*/ 9606824 w 11218359"/>
              <a:gd name="connsiteY840" fmla="*/ 0 h 4762"/>
              <a:gd name="connsiteX841" fmla="*/ 9618255 w 11218359"/>
              <a:gd name="connsiteY841" fmla="*/ 0 h 4762"/>
              <a:gd name="connsiteX842" fmla="*/ 9629684 w 11218359"/>
              <a:gd name="connsiteY842" fmla="*/ 0 h 4762"/>
              <a:gd name="connsiteX843" fmla="*/ 9641163 w 11218359"/>
              <a:gd name="connsiteY843" fmla="*/ 0 h 4762"/>
              <a:gd name="connsiteX844" fmla="*/ 9652592 w 11218359"/>
              <a:gd name="connsiteY844" fmla="*/ 0 h 4762"/>
              <a:gd name="connsiteX845" fmla="*/ 9664022 w 11218359"/>
              <a:gd name="connsiteY845" fmla="*/ 0 h 4762"/>
              <a:gd name="connsiteX846" fmla="*/ 9675452 w 11218359"/>
              <a:gd name="connsiteY846" fmla="*/ 0 h 4762"/>
              <a:gd name="connsiteX847" fmla="*/ 9686882 w 11218359"/>
              <a:gd name="connsiteY847" fmla="*/ 0 h 4762"/>
              <a:gd name="connsiteX848" fmla="*/ 9698360 w 11218359"/>
              <a:gd name="connsiteY848" fmla="*/ 0 h 4762"/>
              <a:gd name="connsiteX849" fmla="*/ 9709790 w 11218359"/>
              <a:gd name="connsiteY849" fmla="*/ 0 h 4762"/>
              <a:gd name="connsiteX850" fmla="*/ 9721219 w 11218359"/>
              <a:gd name="connsiteY850" fmla="*/ 0 h 4762"/>
              <a:gd name="connsiteX851" fmla="*/ 9732650 w 11218359"/>
              <a:gd name="connsiteY851" fmla="*/ 0 h 4762"/>
              <a:gd name="connsiteX852" fmla="*/ 9744080 w 11218359"/>
              <a:gd name="connsiteY852" fmla="*/ 0 h 4762"/>
              <a:gd name="connsiteX853" fmla="*/ 9755557 w 11218359"/>
              <a:gd name="connsiteY853" fmla="*/ 0 h 4762"/>
              <a:gd name="connsiteX854" fmla="*/ 9766988 w 11218359"/>
              <a:gd name="connsiteY854" fmla="*/ 0 h 4762"/>
              <a:gd name="connsiteX855" fmla="*/ 9778417 w 11218359"/>
              <a:gd name="connsiteY855" fmla="*/ 0 h 4762"/>
              <a:gd name="connsiteX856" fmla="*/ 9789848 w 11218359"/>
              <a:gd name="connsiteY856" fmla="*/ 0 h 4762"/>
              <a:gd name="connsiteX857" fmla="*/ 9801277 w 11218359"/>
              <a:gd name="connsiteY857" fmla="*/ 0 h 4762"/>
              <a:gd name="connsiteX858" fmla="*/ 9812755 w 11218359"/>
              <a:gd name="connsiteY858" fmla="*/ 0 h 4762"/>
              <a:gd name="connsiteX859" fmla="*/ 9824185 w 11218359"/>
              <a:gd name="connsiteY859" fmla="*/ 0 h 4762"/>
              <a:gd name="connsiteX860" fmla="*/ 9835615 w 11218359"/>
              <a:gd name="connsiteY860" fmla="*/ 0 h 4762"/>
              <a:gd name="connsiteX861" fmla="*/ 9847045 w 11218359"/>
              <a:gd name="connsiteY861" fmla="*/ 0 h 4762"/>
              <a:gd name="connsiteX862" fmla="*/ 9858475 w 11218359"/>
              <a:gd name="connsiteY862" fmla="*/ 0 h 4762"/>
              <a:gd name="connsiteX863" fmla="*/ 9869952 w 11218359"/>
              <a:gd name="connsiteY863" fmla="*/ 0 h 4762"/>
              <a:gd name="connsiteX864" fmla="*/ 9881383 w 11218359"/>
              <a:gd name="connsiteY864" fmla="*/ 0 h 4762"/>
              <a:gd name="connsiteX865" fmla="*/ 9892812 w 11218359"/>
              <a:gd name="connsiteY865" fmla="*/ 0 h 4762"/>
              <a:gd name="connsiteX866" fmla="*/ 9904243 w 11218359"/>
              <a:gd name="connsiteY866" fmla="*/ 0 h 4762"/>
              <a:gd name="connsiteX867" fmla="*/ 9915673 w 11218359"/>
              <a:gd name="connsiteY867" fmla="*/ 0 h 4762"/>
              <a:gd name="connsiteX868" fmla="*/ 9927102 w 11218359"/>
              <a:gd name="connsiteY868" fmla="*/ 0 h 4762"/>
              <a:gd name="connsiteX869" fmla="*/ 9938581 w 11218359"/>
              <a:gd name="connsiteY869" fmla="*/ 0 h 4762"/>
              <a:gd name="connsiteX870" fmla="*/ 9950010 w 11218359"/>
              <a:gd name="connsiteY870" fmla="*/ 0 h 4762"/>
              <a:gd name="connsiteX871" fmla="*/ 9961441 w 11218359"/>
              <a:gd name="connsiteY871" fmla="*/ 0 h 4762"/>
              <a:gd name="connsiteX872" fmla="*/ 9972870 w 11218359"/>
              <a:gd name="connsiteY872" fmla="*/ 0 h 4762"/>
              <a:gd name="connsiteX873" fmla="*/ 9984300 w 11218359"/>
              <a:gd name="connsiteY873" fmla="*/ 0 h 4762"/>
              <a:gd name="connsiteX874" fmla="*/ 9995778 w 11218359"/>
              <a:gd name="connsiteY874" fmla="*/ 0 h 4762"/>
              <a:gd name="connsiteX875" fmla="*/ 10007208 w 11218359"/>
              <a:gd name="connsiteY875" fmla="*/ 0 h 4762"/>
              <a:gd name="connsiteX876" fmla="*/ 10018638 w 11218359"/>
              <a:gd name="connsiteY876" fmla="*/ 0 h 4762"/>
              <a:gd name="connsiteX877" fmla="*/ 10030068 w 11218359"/>
              <a:gd name="connsiteY877" fmla="*/ 0 h 4762"/>
              <a:gd name="connsiteX878" fmla="*/ 10041498 w 11218359"/>
              <a:gd name="connsiteY878" fmla="*/ 0 h 4762"/>
              <a:gd name="connsiteX879" fmla="*/ 10052976 w 11218359"/>
              <a:gd name="connsiteY879" fmla="*/ 0 h 4762"/>
              <a:gd name="connsiteX880" fmla="*/ 10064405 w 11218359"/>
              <a:gd name="connsiteY880" fmla="*/ 0 h 4762"/>
              <a:gd name="connsiteX881" fmla="*/ 10075835 w 11218359"/>
              <a:gd name="connsiteY881" fmla="*/ 0 h 4762"/>
              <a:gd name="connsiteX882" fmla="*/ 10087266 w 11218359"/>
              <a:gd name="connsiteY882" fmla="*/ 0 h 4762"/>
              <a:gd name="connsiteX883" fmla="*/ 10098695 w 11218359"/>
              <a:gd name="connsiteY883" fmla="*/ 0 h 4762"/>
              <a:gd name="connsiteX884" fmla="*/ 10110174 w 11218359"/>
              <a:gd name="connsiteY884" fmla="*/ 0 h 4762"/>
              <a:gd name="connsiteX885" fmla="*/ 10121603 w 11218359"/>
              <a:gd name="connsiteY885" fmla="*/ 0 h 4762"/>
              <a:gd name="connsiteX886" fmla="*/ 10133033 w 11218359"/>
              <a:gd name="connsiteY886" fmla="*/ 0 h 4762"/>
              <a:gd name="connsiteX887" fmla="*/ 10144463 w 11218359"/>
              <a:gd name="connsiteY887" fmla="*/ 0 h 4762"/>
              <a:gd name="connsiteX888" fmla="*/ 10155893 w 11218359"/>
              <a:gd name="connsiteY888" fmla="*/ 0 h 4762"/>
              <a:gd name="connsiteX889" fmla="*/ 10167371 w 11218359"/>
              <a:gd name="connsiteY889" fmla="*/ 0 h 4762"/>
              <a:gd name="connsiteX890" fmla="*/ 10178801 w 11218359"/>
              <a:gd name="connsiteY890" fmla="*/ 0 h 4762"/>
              <a:gd name="connsiteX891" fmla="*/ 10190230 w 11218359"/>
              <a:gd name="connsiteY891" fmla="*/ 0 h 4762"/>
              <a:gd name="connsiteX892" fmla="*/ 10201661 w 11218359"/>
              <a:gd name="connsiteY892" fmla="*/ 0 h 4762"/>
              <a:gd name="connsiteX893" fmla="*/ 10213091 w 11218359"/>
              <a:gd name="connsiteY893" fmla="*/ 0 h 4762"/>
              <a:gd name="connsiteX894" fmla="*/ 10224569 w 11218359"/>
              <a:gd name="connsiteY894" fmla="*/ 0 h 4762"/>
              <a:gd name="connsiteX895" fmla="*/ 10235998 w 11218359"/>
              <a:gd name="connsiteY895" fmla="*/ 0 h 4762"/>
              <a:gd name="connsiteX896" fmla="*/ 10247428 w 11218359"/>
              <a:gd name="connsiteY896" fmla="*/ 0 h 4762"/>
              <a:gd name="connsiteX897" fmla="*/ 10258859 w 11218359"/>
              <a:gd name="connsiteY897" fmla="*/ 0 h 4762"/>
              <a:gd name="connsiteX898" fmla="*/ 10270288 w 11218359"/>
              <a:gd name="connsiteY898" fmla="*/ 0 h 4762"/>
              <a:gd name="connsiteX899" fmla="*/ 10281767 w 11218359"/>
              <a:gd name="connsiteY899" fmla="*/ 0 h 4762"/>
              <a:gd name="connsiteX900" fmla="*/ 10293196 w 11218359"/>
              <a:gd name="connsiteY900" fmla="*/ 0 h 4762"/>
              <a:gd name="connsiteX901" fmla="*/ 10304626 w 11218359"/>
              <a:gd name="connsiteY901" fmla="*/ 0 h 4762"/>
              <a:gd name="connsiteX902" fmla="*/ 10316056 w 11218359"/>
              <a:gd name="connsiteY902" fmla="*/ 0 h 4762"/>
              <a:gd name="connsiteX903" fmla="*/ 10327486 w 11218359"/>
              <a:gd name="connsiteY903" fmla="*/ 0 h 4762"/>
              <a:gd name="connsiteX904" fmla="*/ 10338963 w 11218359"/>
              <a:gd name="connsiteY904" fmla="*/ 0 h 4762"/>
              <a:gd name="connsiteX905" fmla="*/ 10350394 w 11218359"/>
              <a:gd name="connsiteY905" fmla="*/ 0 h 4762"/>
              <a:gd name="connsiteX906" fmla="*/ 10361823 w 11218359"/>
              <a:gd name="connsiteY906" fmla="*/ 0 h 4762"/>
              <a:gd name="connsiteX907" fmla="*/ 10373254 w 11218359"/>
              <a:gd name="connsiteY907" fmla="*/ 0 h 4762"/>
              <a:gd name="connsiteX908" fmla="*/ 10384684 w 11218359"/>
              <a:gd name="connsiteY908" fmla="*/ 0 h 4762"/>
              <a:gd name="connsiteX909" fmla="*/ 10396161 w 11218359"/>
              <a:gd name="connsiteY909" fmla="*/ 0 h 4762"/>
              <a:gd name="connsiteX910" fmla="*/ 10407591 w 11218359"/>
              <a:gd name="connsiteY910" fmla="*/ 0 h 4762"/>
              <a:gd name="connsiteX911" fmla="*/ 10419021 w 11218359"/>
              <a:gd name="connsiteY911" fmla="*/ 0 h 4762"/>
              <a:gd name="connsiteX912" fmla="*/ 10430452 w 11218359"/>
              <a:gd name="connsiteY912" fmla="*/ 0 h 4762"/>
              <a:gd name="connsiteX913" fmla="*/ 10441881 w 11218359"/>
              <a:gd name="connsiteY913" fmla="*/ 0 h 4762"/>
              <a:gd name="connsiteX914" fmla="*/ 10453358 w 11218359"/>
              <a:gd name="connsiteY914" fmla="*/ 0 h 4762"/>
              <a:gd name="connsiteX915" fmla="*/ 10464789 w 11218359"/>
              <a:gd name="connsiteY915" fmla="*/ 0 h 4762"/>
              <a:gd name="connsiteX916" fmla="*/ 10476219 w 11218359"/>
              <a:gd name="connsiteY916" fmla="*/ 0 h 4762"/>
              <a:gd name="connsiteX917" fmla="*/ 10487649 w 11218359"/>
              <a:gd name="connsiteY917" fmla="*/ 0 h 4762"/>
              <a:gd name="connsiteX918" fmla="*/ 10499079 w 11218359"/>
              <a:gd name="connsiteY918" fmla="*/ 0 h 4762"/>
              <a:gd name="connsiteX919" fmla="*/ 10510556 w 11218359"/>
              <a:gd name="connsiteY919" fmla="*/ 0 h 4762"/>
              <a:gd name="connsiteX920" fmla="*/ 10521987 w 11218359"/>
              <a:gd name="connsiteY920" fmla="*/ 0 h 4762"/>
              <a:gd name="connsiteX921" fmla="*/ 10533416 w 11218359"/>
              <a:gd name="connsiteY921" fmla="*/ 0 h 4762"/>
              <a:gd name="connsiteX922" fmla="*/ 10544847 w 11218359"/>
              <a:gd name="connsiteY922" fmla="*/ 0 h 4762"/>
              <a:gd name="connsiteX923" fmla="*/ 10556277 w 11218359"/>
              <a:gd name="connsiteY923" fmla="*/ 0 h 4762"/>
              <a:gd name="connsiteX924" fmla="*/ 10567754 w 11218359"/>
              <a:gd name="connsiteY924" fmla="*/ 0 h 4762"/>
              <a:gd name="connsiteX925" fmla="*/ 10579184 w 11218359"/>
              <a:gd name="connsiteY925" fmla="*/ 0 h 4762"/>
              <a:gd name="connsiteX926" fmla="*/ 10590614 w 11218359"/>
              <a:gd name="connsiteY926" fmla="*/ 0 h 4762"/>
              <a:gd name="connsiteX927" fmla="*/ 10602045 w 11218359"/>
              <a:gd name="connsiteY927" fmla="*/ 0 h 4762"/>
              <a:gd name="connsiteX928" fmla="*/ 10613474 w 11218359"/>
              <a:gd name="connsiteY928" fmla="*/ 0 h 4762"/>
              <a:gd name="connsiteX929" fmla="*/ 10624951 w 11218359"/>
              <a:gd name="connsiteY929" fmla="*/ 0 h 4762"/>
              <a:gd name="connsiteX930" fmla="*/ 10636382 w 11218359"/>
              <a:gd name="connsiteY930" fmla="*/ 0 h 4762"/>
              <a:gd name="connsiteX931" fmla="*/ 10647812 w 11218359"/>
              <a:gd name="connsiteY931" fmla="*/ 0 h 4762"/>
              <a:gd name="connsiteX932" fmla="*/ 10659241 w 11218359"/>
              <a:gd name="connsiteY932" fmla="*/ 0 h 4762"/>
              <a:gd name="connsiteX933" fmla="*/ 10670672 w 11218359"/>
              <a:gd name="connsiteY933" fmla="*/ 0 h 4762"/>
              <a:gd name="connsiteX934" fmla="*/ 10682149 w 11218359"/>
              <a:gd name="connsiteY934" fmla="*/ 0 h 4762"/>
              <a:gd name="connsiteX935" fmla="*/ 10693580 w 11218359"/>
              <a:gd name="connsiteY935" fmla="*/ 0 h 4762"/>
              <a:gd name="connsiteX936" fmla="*/ 10705009 w 11218359"/>
              <a:gd name="connsiteY936" fmla="*/ 0 h 4762"/>
              <a:gd name="connsiteX937" fmla="*/ 10716439 w 11218359"/>
              <a:gd name="connsiteY937" fmla="*/ 0 h 4762"/>
              <a:gd name="connsiteX938" fmla="*/ 10727870 w 11218359"/>
              <a:gd name="connsiteY938" fmla="*/ 0 h 4762"/>
              <a:gd name="connsiteX939" fmla="*/ 10739347 w 11218359"/>
              <a:gd name="connsiteY939" fmla="*/ 0 h 4762"/>
              <a:gd name="connsiteX940" fmla="*/ 10750778 w 11218359"/>
              <a:gd name="connsiteY940" fmla="*/ 0 h 4762"/>
              <a:gd name="connsiteX941" fmla="*/ 10762207 w 11218359"/>
              <a:gd name="connsiteY941" fmla="*/ 0 h 4762"/>
              <a:gd name="connsiteX942" fmla="*/ 10773637 w 11218359"/>
              <a:gd name="connsiteY942" fmla="*/ 0 h 4762"/>
              <a:gd name="connsiteX943" fmla="*/ 10785067 w 11218359"/>
              <a:gd name="connsiteY943" fmla="*/ 0 h 4762"/>
              <a:gd name="connsiteX944" fmla="*/ 10796544 w 11218359"/>
              <a:gd name="connsiteY944" fmla="*/ 0 h 4762"/>
              <a:gd name="connsiteX945" fmla="*/ 10807975 w 11218359"/>
              <a:gd name="connsiteY945" fmla="*/ 0 h 4762"/>
              <a:gd name="connsiteX946" fmla="*/ 10819405 w 11218359"/>
              <a:gd name="connsiteY946" fmla="*/ 0 h 4762"/>
              <a:gd name="connsiteX947" fmla="*/ 10830834 w 11218359"/>
              <a:gd name="connsiteY947" fmla="*/ 0 h 4762"/>
              <a:gd name="connsiteX948" fmla="*/ 10842265 w 11218359"/>
              <a:gd name="connsiteY948" fmla="*/ 0 h 4762"/>
              <a:gd name="connsiteX949" fmla="*/ 10853742 w 11218359"/>
              <a:gd name="connsiteY949" fmla="*/ 0 h 4762"/>
              <a:gd name="connsiteX950" fmla="*/ 10865173 w 11218359"/>
              <a:gd name="connsiteY950" fmla="*/ 0 h 4762"/>
              <a:gd name="connsiteX951" fmla="*/ 10876602 w 11218359"/>
              <a:gd name="connsiteY951" fmla="*/ 0 h 4762"/>
              <a:gd name="connsiteX952" fmla="*/ 10888032 w 11218359"/>
              <a:gd name="connsiteY952" fmla="*/ 0 h 4762"/>
              <a:gd name="connsiteX953" fmla="*/ 10899463 w 11218359"/>
              <a:gd name="connsiteY953" fmla="*/ 0 h 4762"/>
              <a:gd name="connsiteX954" fmla="*/ 10910892 w 11218359"/>
              <a:gd name="connsiteY954" fmla="*/ 0 h 4762"/>
              <a:gd name="connsiteX955" fmla="*/ 10922369 w 11218359"/>
              <a:gd name="connsiteY955" fmla="*/ 0 h 4762"/>
              <a:gd name="connsiteX956" fmla="*/ 10933800 w 11218359"/>
              <a:gd name="connsiteY956" fmla="*/ 0 h 4762"/>
              <a:gd name="connsiteX957" fmla="*/ 10945230 w 11218359"/>
              <a:gd name="connsiteY957" fmla="*/ 0 h 4762"/>
              <a:gd name="connsiteX958" fmla="*/ 10956660 w 11218359"/>
              <a:gd name="connsiteY958" fmla="*/ 0 h 4762"/>
              <a:gd name="connsiteX959" fmla="*/ 10968090 w 11218359"/>
              <a:gd name="connsiteY959" fmla="*/ 0 h 4762"/>
              <a:gd name="connsiteX960" fmla="*/ 10979567 w 11218359"/>
              <a:gd name="connsiteY960" fmla="*/ 0 h 4762"/>
              <a:gd name="connsiteX961" fmla="*/ 10990998 w 11218359"/>
              <a:gd name="connsiteY961" fmla="*/ 0 h 4762"/>
              <a:gd name="connsiteX962" fmla="*/ 11002427 w 11218359"/>
              <a:gd name="connsiteY962" fmla="*/ 0 h 4762"/>
              <a:gd name="connsiteX963" fmla="*/ 11013858 w 11218359"/>
              <a:gd name="connsiteY963" fmla="*/ 0 h 4762"/>
              <a:gd name="connsiteX964" fmla="*/ 11025287 w 11218359"/>
              <a:gd name="connsiteY964" fmla="*/ 0 h 4762"/>
              <a:gd name="connsiteX965" fmla="*/ 11036765 w 11218359"/>
              <a:gd name="connsiteY965" fmla="*/ 0 h 4762"/>
              <a:gd name="connsiteX966" fmla="*/ 11048195 w 11218359"/>
              <a:gd name="connsiteY966" fmla="*/ 0 h 4762"/>
              <a:gd name="connsiteX967" fmla="*/ 11059625 w 11218359"/>
              <a:gd name="connsiteY967" fmla="*/ 0 h 4762"/>
              <a:gd name="connsiteX968" fmla="*/ 11071056 w 11218359"/>
              <a:gd name="connsiteY968" fmla="*/ 0 h 4762"/>
              <a:gd name="connsiteX969" fmla="*/ 11082485 w 11218359"/>
              <a:gd name="connsiteY969" fmla="*/ 0 h 4762"/>
              <a:gd name="connsiteX970" fmla="*/ 11093962 w 11218359"/>
              <a:gd name="connsiteY970" fmla="*/ 0 h 4762"/>
              <a:gd name="connsiteX971" fmla="*/ 11105393 w 11218359"/>
              <a:gd name="connsiteY971" fmla="*/ 0 h 4762"/>
              <a:gd name="connsiteX972" fmla="*/ 11116823 w 11218359"/>
              <a:gd name="connsiteY972" fmla="*/ 0 h 4762"/>
              <a:gd name="connsiteX973" fmla="*/ 11128253 w 11218359"/>
              <a:gd name="connsiteY973" fmla="*/ 0 h 4762"/>
              <a:gd name="connsiteX974" fmla="*/ 11139683 w 11218359"/>
              <a:gd name="connsiteY974" fmla="*/ 0 h 4762"/>
              <a:gd name="connsiteX975" fmla="*/ 11151160 w 11218359"/>
              <a:gd name="connsiteY975" fmla="*/ 0 h 4762"/>
              <a:gd name="connsiteX976" fmla="*/ 11162591 w 11218359"/>
              <a:gd name="connsiteY976" fmla="*/ 0 h 4762"/>
              <a:gd name="connsiteX977" fmla="*/ 11174020 w 11218359"/>
              <a:gd name="connsiteY977" fmla="*/ 0 h 4762"/>
              <a:gd name="connsiteX978" fmla="*/ 11185451 w 11218359"/>
              <a:gd name="connsiteY978" fmla="*/ 0 h 4762"/>
              <a:gd name="connsiteX979" fmla="*/ 11196881 w 11218359"/>
              <a:gd name="connsiteY979" fmla="*/ 0 h 4762"/>
              <a:gd name="connsiteX980" fmla="*/ 11208358 w 11218359"/>
              <a:gd name="connsiteY980" fmla="*/ 0 h 4762"/>
              <a:gd name="connsiteX981" fmla="*/ 11218359 w 11218359"/>
              <a:gd name="connsiteY98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4762">
                <a:moveTo>
                  <a:pt x="0" y="0"/>
                </a:moveTo>
                <a:lnTo>
                  <a:pt x="9149" y="0"/>
                </a:lnTo>
                <a:lnTo>
                  <a:pt x="20588" y="0"/>
                </a:lnTo>
                <a:lnTo>
                  <a:pt x="32028" y="0"/>
                </a:lnTo>
                <a:lnTo>
                  <a:pt x="43467" y="0"/>
                </a:lnTo>
                <a:lnTo>
                  <a:pt x="54907" y="0"/>
                </a:lnTo>
                <a:lnTo>
                  <a:pt x="66346" y="0"/>
                </a:lnTo>
                <a:lnTo>
                  <a:pt x="77786" y="0"/>
                </a:lnTo>
                <a:lnTo>
                  <a:pt x="89225" y="0"/>
                </a:lnTo>
                <a:lnTo>
                  <a:pt x="100665" y="0"/>
                </a:lnTo>
                <a:lnTo>
                  <a:pt x="112104" y="0"/>
                </a:lnTo>
                <a:lnTo>
                  <a:pt x="123544" y="0"/>
                </a:lnTo>
                <a:lnTo>
                  <a:pt x="134979" y="0"/>
                </a:lnTo>
                <a:lnTo>
                  <a:pt x="146423" y="0"/>
                </a:lnTo>
                <a:lnTo>
                  <a:pt x="157858" y="0"/>
                </a:lnTo>
                <a:lnTo>
                  <a:pt x="169297" y="0"/>
                </a:lnTo>
                <a:lnTo>
                  <a:pt x="180737" y="0"/>
                </a:lnTo>
                <a:lnTo>
                  <a:pt x="192176" y="0"/>
                </a:lnTo>
                <a:lnTo>
                  <a:pt x="203616" y="0"/>
                </a:lnTo>
                <a:lnTo>
                  <a:pt x="215055" y="0"/>
                </a:lnTo>
                <a:lnTo>
                  <a:pt x="226495" y="0"/>
                </a:lnTo>
                <a:lnTo>
                  <a:pt x="237935" y="0"/>
                </a:lnTo>
                <a:lnTo>
                  <a:pt x="249374" y="0"/>
                </a:lnTo>
                <a:lnTo>
                  <a:pt x="260814" y="0"/>
                </a:lnTo>
                <a:lnTo>
                  <a:pt x="272253" y="0"/>
                </a:lnTo>
                <a:lnTo>
                  <a:pt x="283693" y="0"/>
                </a:lnTo>
                <a:lnTo>
                  <a:pt x="295132" y="0"/>
                </a:lnTo>
                <a:lnTo>
                  <a:pt x="306572" y="0"/>
                </a:lnTo>
                <a:lnTo>
                  <a:pt x="318011" y="0"/>
                </a:lnTo>
                <a:lnTo>
                  <a:pt x="329451" y="0"/>
                </a:lnTo>
                <a:lnTo>
                  <a:pt x="340890" y="0"/>
                </a:lnTo>
                <a:lnTo>
                  <a:pt x="352330" y="0"/>
                </a:lnTo>
                <a:lnTo>
                  <a:pt x="363769" y="0"/>
                </a:lnTo>
                <a:lnTo>
                  <a:pt x="375209" y="0"/>
                </a:lnTo>
                <a:lnTo>
                  <a:pt x="386648" y="0"/>
                </a:lnTo>
                <a:lnTo>
                  <a:pt x="398088" y="0"/>
                </a:lnTo>
                <a:lnTo>
                  <a:pt x="409527" y="0"/>
                </a:lnTo>
                <a:lnTo>
                  <a:pt x="420967" y="0"/>
                </a:lnTo>
                <a:lnTo>
                  <a:pt x="432406" y="0"/>
                </a:lnTo>
                <a:lnTo>
                  <a:pt x="443846" y="0"/>
                </a:lnTo>
                <a:lnTo>
                  <a:pt x="455285" y="0"/>
                </a:lnTo>
                <a:lnTo>
                  <a:pt x="466725" y="0"/>
                </a:lnTo>
                <a:lnTo>
                  <a:pt x="478165" y="0"/>
                </a:lnTo>
                <a:lnTo>
                  <a:pt x="489604" y="0"/>
                </a:lnTo>
                <a:lnTo>
                  <a:pt x="501044" y="0"/>
                </a:lnTo>
                <a:lnTo>
                  <a:pt x="512483" y="0"/>
                </a:lnTo>
                <a:lnTo>
                  <a:pt x="523923" y="0"/>
                </a:lnTo>
                <a:lnTo>
                  <a:pt x="535362" y="0"/>
                </a:lnTo>
                <a:lnTo>
                  <a:pt x="546802" y="0"/>
                </a:lnTo>
                <a:lnTo>
                  <a:pt x="558241" y="0"/>
                </a:lnTo>
                <a:lnTo>
                  <a:pt x="569681" y="0"/>
                </a:lnTo>
                <a:lnTo>
                  <a:pt x="581120" y="0"/>
                </a:lnTo>
                <a:lnTo>
                  <a:pt x="592560" y="0"/>
                </a:lnTo>
                <a:lnTo>
                  <a:pt x="603999" y="0"/>
                </a:lnTo>
                <a:lnTo>
                  <a:pt x="615439" y="0"/>
                </a:lnTo>
                <a:lnTo>
                  <a:pt x="626878" y="0"/>
                </a:lnTo>
                <a:lnTo>
                  <a:pt x="638318" y="0"/>
                </a:lnTo>
                <a:lnTo>
                  <a:pt x="649757" y="0"/>
                </a:lnTo>
                <a:lnTo>
                  <a:pt x="661192" y="0"/>
                </a:lnTo>
                <a:lnTo>
                  <a:pt x="672632" y="0"/>
                </a:lnTo>
                <a:lnTo>
                  <a:pt x="684071" y="0"/>
                </a:lnTo>
                <a:lnTo>
                  <a:pt x="695511" y="0"/>
                </a:lnTo>
                <a:lnTo>
                  <a:pt x="706950" y="0"/>
                </a:lnTo>
                <a:lnTo>
                  <a:pt x="718390" y="0"/>
                </a:lnTo>
                <a:lnTo>
                  <a:pt x="729829" y="0"/>
                </a:lnTo>
                <a:lnTo>
                  <a:pt x="741269" y="0"/>
                </a:lnTo>
                <a:lnTo>
                  <a:pt x="752708" y="0"/>
                </a:lnTo>
                <a:lnTo>
                  <a:pt x="764148" y="0"/>
                </a:lnTo>
                <a:lnTo>
                  <a:pt x="775587" y="0"/>
                </a:lnTo>
                <a:lnTo>
                  <a:pt x="787027" y="0"/>
                </a:lnTo>
                <a:lnTo>
                  <a:pt x="798467" y="0"/>
                </a:lnTo>
                <a:lnTo>
                  <a:pt x="809906" y="0"/>
                </a:lnTo>
                <a:lnTo>
                  <a:pt x="821346" y="0"/>
                </a:lnTo>
                <a:lnTo>
                  <a:pt x="832785" y="0"/>
                </a:lnTo>
                <a:lnTo>
                  <a:pt x="844225" y="0"/>
                </a:lnTo>
                <a:lnTo>
                  <a:pt x="855664" y="0"/>
                </a:lnTo>
                <a:lnTo>
                  <a:pt x="867104" y="0"/>
                </a:lnTo>
                <a:lnTo>
                  <a:pt x="878543" y="0"/>
                </a:lnTo>
                <a:lnTo>
                  <a:pt x="889983" y="0"/>
                </a:lnTo>
                <a:lnTo>
                  <a:pt x="901422" y="0"/>
                </a:lnTo>
                <a:lnTo>
                  <a:pt x="912862" y="0"/>
                </a:lnTo>
                <a:lnTo>
                  <a:pt x="924301" y="0"/>
                </a:lnTo>
                <a:lnTo>
                  <a:pt x="935741" y="0"/>
                </a:lnTo>
                <a:lnTo>
                  <a:pt x="947180" y="0"/>
                </a:lnTo>
                <a:lnTo>
                  <a:pt x="958620" y="0"/>
                </a:lnTo>
                <a:lnTo>
                  <a:pt x="970059" y="0"/>
                </a:lnTo>
                <a:lnTo>
                  <a:pt x="981499" y="0"/>
                </a:lnTo>
                <a:lnTo>
                  <a:pt x="992938" y="0"/>
                </a:lnTo>
                <a:lnTo>
                  <a:pt x="1004378" y="0"/>
                </a:lnTo>
                <a:lnTo>
                  <a:pt x="1015818" y="0"/>
                </a:lnTo>
                <a:lnTo>
                  <a:pt x="1027257" y="0"/>
                </a:lnTo>
                <a:lnTo>
                  <a:pt x="1038697" y="0"/>
                </a:lnTo>
                <a:lnTo>
                  <a:pt x="1050136" y="0"/>
                </a:lnTo>
                <a:lnTo>
                  <a:pt x="1061576" y="0"/>
                </a:lnTo>
                <a:lnTo>
                  <a:pt x="1073015" y="0"/>
                </a:lnTo>
                <a:lnTo>
                  <a:pt x="1084455" y="0"/>
                </a:lnTo>
                <a:lnTo>
                  <a:pt x="1095894" y="0"/>
                </a:lnTo>
                <a:lnTo>
                  <a:pt x="1107334" y="0"/>
                </a:lnTo>
                <a:lnTo>
                  <a:pt x="1118773" y="0"/>
                </a:lnTo>
                <a:lnTo>
                  <a:pt x="1130213" y="0"/>
                </a:lnTo>
                <a:lnTo>
                  <a:pt x="1141652" y="0"/>
                </a:lnTo>
                <a:lnTo>
                  <a:pt x="1153092" y="0"/>
                </a:lnTo>
                <a:lnTo>
                  <a:pt x="1164531" y="0"/>
                </a:lnTo>
                <a:lnTo>
                  <a:pt x="1175971" y="0"/>
                </a:lnTo>
                <a:lnTo>
                  <a:pt x="1187406" y="0"/>
                </a:lnTo>
                <a:lnTo>
                  <a:pt x="1198845" y="0"/>
                </a:lnTo>
                <a:lnTo>
                  <a:pt x="1210285" y="0"/>
                </a:lnTo>
                <a:lnTo>
                  <a:pt x="1221724" y="0"/>
                </a:lnTo>
                <a:lnTo>
                  <a:pt x="1233164" y="0"/>
                </a:lnTo>
                <a:lnTo>
                  <a:pt x="1244603" y="0"/>
                </a:lnTo>
                <a:lnTo>
                  <a:pt x="1256043" y="0"/>
                </a:lnTo>
                <a:lnTo>
                  <a:pt x="1267482" y="0"/>
                </a:lnTo>
                <a:lnTo>
                  <a:pt x="1278922" y="0"/>
                </a:lnTo>
                <a:lnTo>
                  <a:pt x="1290361" y="0"/>
                </a:lnTo>
                <a:lnTo>
                  <a:pt x="1301801" y="0"/>
                </a:lnTo>
                <a:lnTo>
                  <a:pt x="1313240" y="0"/>
                </a:lnTo>
                <a:lnTo>
                  <a:pt x="1324680" y="0"/>
                </a:lnTo>
                <a:lnTo>
                  <a:pt x="1336120" y="0"/>
                </a:lnTo>
                <a:lnTo>
                  <a:pt x="1347559" y="0"/>
                </a:lnTo>
                <a:lnTo>
                  <a:pt x="1358999" y="0"/>
                </a:lnTo>
                <a:lnTo>
                  <a:pt x="1370438" y="0"/>
                </a:lnTo>
                <a:lnTo>
                  <a:pt x="1381878" y="0"/>
                </a:lnTo>
                <a:lnTo>
                  <a:pt x="1393317" y="0"/>
                </a:lnTo>
                <a:lnTo>
                  <a:pt x="1404757" y="0"/>
                </a:lnTo>
                <a:lnTo>
                  <a:pt x="1416196" y="0"/>
                </a:lnTo>
                <a:lnTo>
                  <a:pt x="1427636" y="0"/>
                </a:lnTo>
                <a:lnTo>
                  <a:pt x="1439075" y="0"/>
                </a:lnTo>
                <a:lnTo>
                  <a:pt x="1450515" y="0"/>
                </a:lnTo>
                <a:lnTo>
                  <a:pt x="1461954" y="0"/>
                </a:lnTo>
                <a:lnTo>
                  <a:pt x="1473394" y="0"/>
                </a:lnTo>
                <a:lnTo>
                  <a:pt x="1484833" y="0"/>
                </a:lnTo>
                <a:lnTo>
                  <a:pt x="1496273" y="0"/>
                </a:lnTo>
                <a:lnTo>
                  <a:pt x="1507712" y="0"/>
                </a:lnTo>
                <a:lnTo>
                  <a:pt x="1519152" y="0"/>
                </a:lnTo>
                <a:lnTo>
                  <a:pt x="1530591" y="0"/>
                </a:lnTo>
                <a:lnTo>
                  <a:pt x="1542031" y="0"/>
                </a:lnTo>
                <a:lnTo>
                  <a:pt x="1553471" y="0"/>
                </a:lnTo>
                <a:lnTo>
                  <a:pt x="1564910" y="0"/>
                </a:lnTo>
                <a:lnTo>
                  <a:pt x="1576349" y="0"/>
                </a:lnTo>
                <a:lnTo>
                  <a:pt x="1587789" y="0"/>
                </a:lnTo>
                <a:lnTo>
                  <a:pt x="1599229" y="0"/>
                </a:lnTo>
                <a:lnTo>
                  <a:pt x="1610668" y="0"/>
                </a:lnTo>
                <a:lnTo>
                  <a:pt x="1622107" y="0"/>
                </a:lnTo>
                <a:lnTo>
                  <a:pt x="1633547" y="0"/>
                </a:lnTo>
                <a:lnTo>
                  <a:pt x="1644987" y="0"/>
                </a:lnTo>
                <a:lnTo>
                  <a:pt x="1656426" y="0"/>
                </a:lnTo>
                <a:lnTo>
                  <a:pt x="1667866" y="0"/>
                </a:lnTo>
                <a:lnTo>
                  <a:pt x="1679305" y="0"/>
                </a:lnTo>
                <a:lnTo>
                  <a:pt x="1690745" y="0"/>
                </a:lnTo>
                <a:lnTo>
                  <a:pt x="1702184" y="0"/>
                </a:lnTo>
                <a:lnTo>
                  <a:pt x="1713619" y="0"/>
                </a:lnTo>
                <a:lnTo>
                  <a:pt x="1725063" y="0"/>
                </a:lnTo>
                <a:lnTo>
                  <a:pt x="1736498" y="0"/>
                </a:lnTo>
                <a:lnTo>
                  <a:pt x="1747938" y="0"/>
                </a:lnTo>
                <a:lnTo>
                  <a:pt x="1759377" y="0"/>
                </a:lnTo>
                <a:lnTo>
                  <a:pt x="1770817" y="0"/>
                </a:lnTo>
                <a:lnTo>
                  <a:pt x="1782256" y="0"/>
                </a:lnTo>
                <a:lnTo>
                  <a:pt x="1793696" y="0"/>
                </a:lnTo>
                <a:lnTo>
                  <a:pt x="1805135" y="0"/>
                </a:lnTo>
                <a:lnTo>
                  <a:pt x="1816575" y="0"/>
                </a:lnTo>
                <a:lnTo>
                  <a:pt x="1828014" y="0"/>
                </a:lnTo>
                <a:lnTo>
                  <a:pt x="1839454" y="0"/>
                </a:lnTo>
                <a:lnTo>
                  <a:pt x="1850893" y="0"/>
                </a:lnTo>
                <a:lnTo>
                  <a:pt x="1862333" y="0"/>
                </a:lnTo>
                <a:lnTo>
                  <a:pt x="1873772" y="0"/>
                </a:lnTo>
                <a:lnTo>
                  <a:pt x="1885212" y="0"/>
                </a:lnTo>
                <a:lnTo>
                  <a:pt x="1896651" y="0"/>
                </a:lnTo>
                <a:lnTo>
                  <a:pt x="1908091" y="0"/>
                </a:lnTo>
                <a:lnTo>
                  <a:pt x="1919531" y="0"/>
                </a:lnTo>
                <a:lnTo>
                  <a:pt x="1930970" y="0"/>
                </a:lnTo>
                <a:lnTo>
                  <a:pt x="1942409" y="0"/>
                </a:lnTo>
                <a:lnTo>
                  <a:pt x="1953849" y="0"/>
                </a:lnTo>
                <a:lnTo>
                  <a:pt x="1965289" y="0"/>
                </a:lnTo>
                <a:lnTo>
                  <a:pt x="1976728" y="0"/>
                </a:lnTo>
                <a:lnTo>
                  <a:pt x="1988168" y="0"/>
                </a:lnTo>
                <a:lnTo>
                  <a:pt x="1999607" y="0"/>
                </a:lnTo>
                <a:lnTo>
                  <a:pt x="2011047" y="0"/>
                </a:lnTo>
                <a:lnTo>
                  <a:pt x="2022486" y="0"/>
                </a:lnTo>
                <a:lnTo>
                  <a:pt x="2033926" y="0"/>
                </a:lnTo>
                <a:lnTo>
                  <a:pt x="2045365" y="0"/>
                </a:lnTo>
                <a:lnTo>
                  <a:pt x="2056805" y="0"/>
                </a:lnTo>
                <a:lnTo>
                  <a:pt x="2068244" y="0"/>
                </a:lnTo>
                <a:lnTo>
                  <a:pt x="2079684" y="0"/>
                </a:lnTo>
                <a:lnTo>
                  <a:pt x="2091123" y="0"/>
                </a:lnTo>
                <a:lnTo>
                  <a:pt x="2102563" y="0"/>
                </a:lnTo>
                <a:lnTo>
                  <a:pt x="2114002" y="0"/>
                </a:lnTo>
                <a:lnTo>
                  <a:pt x="2125442" y="0"/>
                </a:lnTo>
                <a:lnTo>
                  <a:pt x="2136882" y="0"/>
                </a:lnTo>
                <a:lnTo>
                  <a:pt x="2148321" y="0"/>
                </a:lnTo>
                <a:lnTo>
                  <a:pt x="2159760" y="0"/>
                </a:lnTo>
                <a:lnTo>
                  <a:pt x="2171200" y="0"/>
                </a:lnTo>
                <a:lnTo>
                  <a:pt x="2182640" y="0"/>
                </a:lnTo>
                <a:lnTo>
                  <a:pt x="2194079" y="0"/>
                </a:lnTo>
                <a:lnTo>
                  <a:pt x="2205519" y="0"/>
                </a:lnTo>
                <a:lnTo>
                  <a:pt x="2216958" y="0"/>
                </a:lnTo>
                <a:lnTo>
                  <a:pt x="2228393" y="0"/>
                </a:lnTo>
                <a:lnTo>
                  <a:pt x="2239837" y="0"/>
                </a:lnTo>
                <a:lnTo>
                  <a:pt x="2251272" y="0"/>
                </a:lnTo>
                <a:lnTo>
                  <a:pt x="2262716" y="0"/>
                </a:lnTo>
                <a:lnTo>
                  <a:pt x="2274151" y="0"/>
                </a:lnTo>
                <a:lnTo>
                  <a:pt x="2285591" y="0"/>
                </a:lnTo>
                <a:lnTo>
                  <a:pt x="2297030" y="0"/>
                </a:lnTo>
                <a:lnTo>
                  <a:pt x="2308470" y="0"/>
                </a:lnTo>
                <a:lnTo>
                  <a:pt x="2319909" y="0"/>
                </a:lnTo>
                <a:lnTo>
                  <a:pt x="2331349" y="0"/>
                </a:lnTo>
                <a:lnTo>
                  <a:pt x="2342788" y="0"/>
                </a:lnTo>
                <a:lnTo>
                  <a:pt x="2354228" y="0"/>
                </a:lnTo>
                <a:lnTo>
                  <a:pt x="2365667" y="0"/>
                </a:lnTo>
                <a:lnTo>
                  <a:pt x="2377107" y="0"/>
                </a:lnTo>
                <a:lnTo>
                  <a:pt x="2388546" y="0"/>
                </a:lnTo>
                <a:lnTo>
                  <a:pt x="2399986" y="0"/>
                </a:lnTo>
                <a:lnTo>
                  <a:pt x="2411425" y="0"/>
                </a:lnTo>
                <a:lnTo>
                  <a:pt x="2422865" y="0"/>
                </a:lnTo>
                <a:lnTo>
                  <a:pt x="2434304" y="0"/>
                </a:lnTo>
                <a:lnTo>
                  <a:pt x="2445744" y="0"/>
                </a:lnTo>
                <a:lnTo>
                  <a:pt x="2457184" y="0"/>
                </a:lnTo>
                <a:lnTo>
                  <a:pt x="2468623" y="0"/>
                </a:lnTo>
                <a:lnTo>
                  <a:pt x="2480062" y="0"/>
                </a:lnTo>
                <a:lnTo>
                  <a:pt x="2491502" y="0"/>
                </a:lnTo>
                <a:lnTo>
                  <a:pt x="2502942" y="0"/>
                </a:lnTo>
                <a:lnTo>
                  <a:pt x="2514381" y="0"/>
                </a:lnTo>
                <a:lnTo>
                  <a:pt x="2525821" y="0"/>
                </a:lnTo>
                <a:lnTo>
                  <a:pt x="2537260" y="0"/>
                </a:lnTo>
                <a:lnTo>
                  <a:pt x="2548700" y="0"/>
                </a:lnTo>
                <a:lnTo>
                  <a:pt x="2560139" y="0"/>
                </a:lnTo>
                <a:lnTo>
                  <a:pt x="2571579" y="0"/>
                </a:lnTo>
                <a:lnTo>
                  <a:pt x="2583018" y="0"/>
                </a:lnTo>
                <a:lnTo>
                  <a:pt x="2594458" y="0"/>
                </a:lnTo>
                <a:lnTo>
                  <a:pt x="2605897" y="0"/>
                </a:lnTo>
                <a:lnTo>
                  <a:pt x="2617337" y="0"/>
                </a:lnTo>
                <a:lnTo>
                  <a:pt x="2628776" y="0"/>
                </a:lnTo>
                <a:lnTo>
                  <a:pt x="2640216" y="0"/>
                </a:lnTo>
                <a:lnTo>
                  <a:pt x="2651655" y="0"/>
                </a:lnTo>
                <a:lnTo>
                  <a:pt x="2663095" y="0"/>
                </a:lnTo>
                <a:lnTo>
                  <a:pt x="2674535" y="0"/>
                </a:lnTo>
                <a:lnTo>
                  <a:pt x="2685974" y="0"/>
                </a:lnTo>
                <a:lnTo>
                  <a:pt x="2697413" y="0"/>
                </a:lnTo>
                <a:lnTo>
                  <a:pt x="2708853" y="0"/>
                </a:lnTo>
                <a:lnTo>
                  <a:pt x="2720293" y="0"/>
                </a:lnTo>
                <a:lnTo>
                  <a:pt x="2731727" y="0"/>
                </a:lnTo>
                <a:lnTo>
                  <a:pt x="2743172" y="0"/>
                </a:lnTo>
                <a:lnTo>
                  <a:pt x="2754611" y="0"/>
                </a:lnTo>
                <a:lnTo>
                  <a:pt x="2766046" y="0"/>
                </a:lnTo>
                <a:lnTo>
                  <a:pt x="2777490" y="0"/>
                </a:lnTo>
                <a:lnTo>
                  <a:pt x="2788925" y="0"/>
                </a:lnTo>
                <a:lnTo>
                  <a:pt x="2800364" y="0"/>
                </a:lnTo>
                <a:lnTo>
                  <a:pt x="2811804" y="0"/>
                </a:lnTo>
                <a:lnTo>
                  <a:pt x="2823243" y="0"/>
                </a:lnTo>
                <a:lnTo>
                  <a:pt x="2834683" y="0"/>
                </a:lnTo>
                <a:lnTo>
                  <a:pt x="2846123" y="0"/>
                </a:lnTo>
                <a:lnTo>
                  <a:pt x="2857562" y="0"/>
                </a:lnTo>
                <a:lnTo>
                  <a:pt x="2869001" y="0"/>
                </a:lnTo>
                <a:lnTo>
                  <a:pt x="2880441" y="0"/>
                </a:lnTo>
                <a:lnTo>
                  <a:pt x="2891881" y="0"/>
                </a:lnTo>
                <a:lnTo>
                  <a:pt x="2903320" y="0"/>
                </a:lnTo>
                <a:lnTo>
                  <a:pt x="2914760" y="0"/>
                </a:lnTo>
                <a:lnTo>
                  <a:pt x="2926199" y="0"/>
                </a:lnTo>
                <a:lnTo>
                  <a:pt x="2937639" y="0"/>
                </a:lnTo>
                <a:lnTo>
                  <a:pt x="2949078" y="0"/>
                </a:lnTo>
                <a:lnTo>
                  <a:pt x="2960518" y="0"/>
                </a:lnTo>
                <a:lnTo>
                  <a:pt x="2971957" y="0"/>
                </a:lnTo>
                <a:lnTo>
                  <a:pt x="2983397" y="0"/>
                </a:lnTo>
                <a:lnTo>
                  <a:pt x="2994837" y="0"/>
                </a:lnTo>
                <a:lnTo>
                  <a:pt x="3006276" y="0"/>
                </a:lnTo>
                <a:lnTo>
                  <a:pt x="3017715" y="0"/>
                </a:lnTo>
                <a:lnTo>
                  <a:pt x="3029155" y="0"/>
                </a:lnTo>
                <a:lnTo>
                  <a:pt x="3040594" y="0"/>
                </a:lnTo>
                <a:lnTo>
                  <a:pt x="3052034" y="0"/>
                </a:lnTo>
                <a:lnTo>
                  <a:pt x="3063474" y="0"/>
                </a:lnTo>
                <a:lnTo>
                  <a:pt x="3074913" y="0"/>
                </a:lnTo>
                <a:lnTo>
                  <a:pt x="3086352" y="0"/>
                </a:lnTo>
                <a:lnTo>
                  <a:pt x="3097792" y="0"/>
                </a:lnTo>
                <a:lnTo>
                  <a:pt x="3109232" y="0"/>
                </a:lnTo>
                <a:lnTo>
                  <a:pt x="3120671" y="0"/>
                </a:lnTo>
                <a:lnTo>
                  <a:pt x="3132111" y="0"/>
                </a:lnTo>
                <a:lnTo>
                  <a:pt x="3143550" y="0"/>
                </a:lnTo>
                <a:lnTo>
                  <a:pt x="3154990" y="0"/>
                </a:lnTo>
                <a:lnTo>
                  <a:pt x="3166429" y="0"/>
                </a:lnTo>
                <a:lnTo>
                  <a:pt x="3177869" y="0"/>
                </a:lnTo>
                <a:lnTo>
                  <a:pt x="3189308" y="0"/>
                </a:lnTo>
                <a:lnTo>
                  <a:pt x="3200748" y="0"/>
                </a:lnTo>
                <a:lnTo>
                  <a:pt x="3212187" y="0"/>
                </a:lnTo>
                <a:lnTo>
                  <a:pt x="3223627" y="0"/>
                </a:lnTo>
                <a:lnTo>
                  <a:pt x="3235066" y="0"/>
                </a:lnTo>
                <a:lnTo>
                  <a:pt x="3246501" y="0"/>
                </a:lnTo>
                <a:lnTo>
                  <a:pt x="3257945" y="0"/>
                </a:lnTo>
                <a:lnTo>
                  <a:pt x="3269385" y="0"/>
                </a:lnTo>
                <a:lnTo>
                  <a:pt x="3280825" y="0"/>
                </a:lnTo>
                <a:lnTo>
                  <a:pt x="3292264" y="0"/>
                </a:lnTo>
                <a:lnTo>
                  <a:pt x="3303699" y="0"/>
                </a:lnTo>
                <a:lnTo>
                  <a:pt x="3315143" y="0"/>
                </a:lnTo>
                <a:lnTo>
                  <a:pt x="3326578" y="0"/>
                </a:lnTo>
                <a:lnTo>
                  <a:pt x="3338017" y="0"/>
                </a:lnTo>
                <a:lnTo>
                  <a:pt x="3349457" y="0"/>
                </a:lnTo>
                <a:lnTo>
                  <a:pt x="3360896" y="0"/>
                </a:lnTo>
                <a:lnTo>
                  <a:pt x="3372336" y="0"/>
                </a:lnTo>
                <a:lnTo>
                  <a:pt x="3383776" y="0"/>
                </a:lnTo>
                <a:lnTo>
                  <a:pt x="3395215" y="0"/>
                </a:lnTo>
                <a:lnTo>
                  <a:pt x="3406654" y="0"/>
                </a:lnTo>
                <a:lnTo>
                  <a:pt x="3418094" y="0"/>
                </a:lnTo>
                <a:lnTo>
                  <a:pt x="3429534" y="0"/>
                </a:lnTo>
                <a:lnTo>
                  <a:pt x="3440973" y="0"/>
                </a:lnTo>
                <a:lnTo>
                  <a:pt x="3452413" y="0"/>
                </a:lnTo>
                <a:lnTo>
                  <a:pt x="3463852" y="0"/>
                </a:lnTo>
                <a:lnTo>
                  <a:pt x="3475292" y="0"/>
                </a:lnTo>
                <a:lnTo>
                  <a:pt x="3486731" y="0"/>
                </a:lnTo>
                <a:lnTo>
                  <a:pt x="3498171" y="0"/>
                </a:lnTo>
                <a:lnTo>
                  <a:pt x="3509610" y="0"/>
                </a:lnTo>
                <a:lnTo>
                  <a:pt x="3521050" y="0"/>
                </a:lnTo>
                <a:lnTo>
                  <a:pt x="3532489" y="0"/>
                </a:lnTo>
                <a:lnTo>
                  <a:pt x="3543929" y="0"/>
                </a:lnTo>
                <a:lnTo>
                  <a:pt x="3555368" y="0"/>
                </a:lnTo>
                <a:lnTo>
                  <a:pt x="3566808" y="0"/>
                </a:lnTo>
                <a:lnTo>
                  <a:pt x="3578247" y="0"/>
                </a:lnTo>
                <a:lnTo>
                  <a:pt x="3589687" y="0"/>
                </a:lnTo>
                <a:lnTo>
                  <a:pt x="3601127" y="0"/>
                </a:lnTo>
                <a:lnTo>
                  <a:pt x="3612566" y="0"/>
                </a:lnTo>
                <a:lnTo>
                  <a:pt x="3624005" y="0"/>
                </a:lnTo>
                <a:lnTo>
                  <a:pt x="3635445" y="0"/>
                </a:lnTo>
                <a:lnTo>
                  <a:pt x="3646885" y="0"/>
                </a:lnTo>
                <a:lnTo>
                  <a:pt x="3658324" y="0"/>
                </a:lnTo>
                <a:lnTo>
                  <a:pt x="3669764" y="0"/>
                </a:lnTo>
                <a:lnTo>
                  <a:pt x="3681203" y="0"/>
                </a:lnTo>
                <a:lnTo>
                  <a:pt x="3692643" y="0"/>
                </a:lnTo>
                <a:lnTo>
                  <a:pt x="3704082" y="0"/>
                </a:lnTo>
                <a:lnTo>
                  <a:pt x="3715522" y="0"/>
                </a:lnTo>
                <a:lnTo>
                  <a:pt x="3726961" y="0"/>
                </a:lnTo>
                <a:lnTo>
                  <a:pt x="3738401" y="0"/>
                </a:lnTo>
                <a:lnTo>
                  <a:pt x="3749840" y="0"/>
                </a:lnTo>
                <a:lnTo>
                  <a:pt x="3761280" y="0"/>
                </a:lnTo>
                <a:lnTo>
                  <a:pt x="3772719" y="0"/>
                </a:lnTo>
                <a:lnTo>
                  <a:pt x="3784154" y="0"/>
                </a:lnTo>
                <a:lnTo>
                  <a:pt x="3795598" y="0"/>
                </a:lnTo>
                <a:lnTo>
                  <a:pt x="3807033" y="0"/>
                </a:lnTo>
                <a:lnTo>
                  <a:pt x="3818473" y="0"/>
                </a:lnTo>
                <a:lnTo>
                  <a:pt x="3829917" y="0"/>
                </a:lnTo>
                <a:lnTo>
                  <a:pt x="3841352" y="0"/>
                </a:lnTo>
                <a:lnTo>
                  <a:pt x="3852791" y="0"/>
                </a:lnTo>
                <a:lnTo>
                  <a:pt x="3864231" y="0"/>
                </a:lnTo>
                <a:lnTo>
                  <a:pt x="3875670" y="0"/>
                </a:lnTo>
                <a:lnTo>
                  <a:pt x="3887110" y="0"/>
                </a:lnTo>
                <a:lnTo>
                  <a:pt x="3898549" y="0"/>
                </a:lnTo>
                <a:lnTo>
                  <a:pt x="3909989" y="0"/>
                </a:lnTo>
                <a:lnTo>
                  <a:pt x="3921447" y="0"/>
                </a:lnTo>
                <a:lnTo>
                  <a:pt x="3932878" y="0"/>
                </a:lnTo>
                <a:lnTo>
                  <a:pt x="3944307" y="0"/>
                </a:lnTo>
                <a:lnTo>
                  <a:pt x="3955737" y="0"/>
                </a:lnTo>
                <a:lnTo>
                  <a:pt x="3967167" y="0"/>
                </a:lnTo>
                <a:lnTo>
                  <a:pt x="3978645" y="0"/>
                </a:lnTo>
                <a:lnTo>
                  <a:pt x="3990075" y="0"/>
                </a:lnTo>
                <a:lnTo>
                  <a:pt x="4001505" y="0"/>
                </a:lnTo>
                <a:lnTo>
                  <a:pt x="4012935" y="0"/>
                </a:lnTo>
                <a:lnTo>
                  <a:pt x="4024365" y="0"/>
                </a:lnTo>
                <a:lnTo>
                  <a:pt x="4035843" y="0"/>
                </a:lnTo>
                <a:lnTo>
                  <a:pt x="4047273" y="0"/>
                </a:lnTo>
                <a:lnTo>
                  <a:pt x="4058702" y="0"/>
                </a:lnTo>
                <a:lnTo>
                  <a:pt x="4070133" y="0"/>
                </a:lnTo>
                <a:lnTo>
                  <a:pt x="4081563" y="0"/>
                </a:lnTo>
                <a:lnTo>
                  <a:pt x="4093040" y="0"/>
                </a:lnTo>
                <a:lnTo>
                  <a:pt x="4104471" y="0"/>
                </a:lnTo>
                <a:lnTo>
                  <a:pt x="4115900" y="0"/>
                </a:lnTo>
                <a:lnTo>
                  <a:pt x="4127330" y="0"/>
                </a:lnTo>
                <a:lnTo>
                  <a:pt x="4138760" y="0"/>
                </a:lnTo>
                <a:lnTo>
                  <a:pt x="4150238" y="0"/>
                </a:lnTo>
                <a:lnTo>
                  <a:pt x="4161668" y="0"/>
                </a:lnTo>
                <a:lnTo>
                  <a:pt x="4173098" y="0"/>
                </a:lnTo>
                <a:lnTo>
                  <a:pt x="4184528" y="0"/>
                </a:lnTo>
                <a:lnTo>
                  <a:pt x="4195958" y="0"/>
                </a:lnTo>
                <a:lnTo>
                  <a:pt x="4207436" y="0"/>
                </a:lnTo>
                <a:lnTo>
                  <a:pt x="4218865" y="0"/>
                </a:lnTo>
                <a:lnTo>
                  <a:pt x="4230296" y="0"/>
                </a:lnTo>
                <a:lnTo>
                  <a:pt x="4241726" y="0"/>
                </a:lnTo>
                <a:lnTo>
                  <a:pt x="4253156" y="0"/>
                </a:lnTo>
                <a:lnTo>
                  <a:pt x="4264634" y="0"/>
                </a:lnTo>
                <a:lnTo>
                  <a:pt x="4276063" y="0"/>
                </a:lnTo>
                <a:lnTo>
                  <a:pt x="4287493" y="0"/>
                </a:lnTo>
                <a:lnTo>
                  <a:pt x="4298923" y="0"/>
                </a:lnTo>
                <a:lnTo>
                  <a:pt x="4310353" y="0"/>
                </a:lnTo>
                <a:lnTo>
                  <a:pt x="4321831" y="0"/>
                </a:lnTo>
                <a:lnTo>
                  <a:pt x="4333261" y="0"/>
                </a:lnTo>
                <a:lnTo>
                  <a:pt x="4344691" y="0"/>
                </a:lnTo>
                <a:lnTo>
                  <a:pt x="4356121" y="0"/>
                </a:lnTo>
                <a:lnTo>
                  <a:pt x="4367551" y="0"/>
                </a:lnTo>
                <a:lnTo>
                  <a:pt x="4379028" y="0"/>
                </a:lnTo>
                <a:lnTo>
                  <a:pt x="4390458" y="0"/>
                </a:lnTo>
                <a:lnTo>
                  <a:pt x="4401889" y="0"/>
                </a:lnTo>
                <a:lnTo>
                  <a:pt x="4413319" y="0"/>
                </a:lnTo>
                <a:lnTo>
                  <a:pt x="4424749" y="0"/>
                </a:lnTo>
                <a:lnTo>
                  <a:pt x="4436226" y="0"/>
                </a:lnTo>
                <a:lnTo>
                  <a:pt x="4447656" y="0"/>
                </a:lnTo>
                <a:lnTo>
                  <a:pt x="4459086" y="0"/>
                </a:lnTo>
                <a:lnTo>
                  <a:pt x="4470516" y="0"/>
                </a:lnTo>
                <a:lnTo>
                  <a:pt x="4481946" y="0"/>
                </a:lnTo>
                <a:lnTo>
                  <a:pt x="4493424" y="0"/>
                </a:lnTo>
                <a:lnTo>
                  <a:pt x="4504854" y="0"/>
                </a:lnTo>
                <a:lnTo>
                  <a:pt x="4516284" y="0"/>
                </a:lnTo>
                <a:lnTo>
                  <a:pt x="4527714" y="0"/>
                </a:lnTo>
                <a:lnTo>
                  <a:pt x="4539144" y="0"/>
                </a:lnTo>
                <a:lnTo>
                  <a:pt x="4550621" y="0"/>
                </a:lnTo>
                <a:lnTo>
                  <a:pt x="4562051" y="0"/>
                </a:lnTo>
                <a:lnTo>
                  <a:pt x="4573482" y="0"/>
                </a:lnTo>
                <a:lnTo>
                  <a:pt x="4584912" y="0"/>
                </a:lnTo>
                <a:lnTo>
                  <a:pt x="4596341" y="0"/>
                </a:lnTo>
                <a:lnTo>
                  <a:pt x="4607771" y="0"/>
                </a:lnTo>
                <a:lnTo>
                  <a:pt x="4619249" y="0"/>
                </a:lnTo>
                <a:lnTo>
                  <a:pt x="4630679" y="0"/>
                </a:lnTo>
                <a:lnTo>
                  <a:pt x="4642109" y="0"/>
                </a:lnTo>
                <a:lnTo>
                  <a:pt x="4653539" y="0"/>
                </a:lnTo>
                <a:lnTo>
                  <a:pt x="4664969" y="0"/>
                </a:lnTo>
                <a:lnTo>
                  <a:pt x="4676447" y="0"/>
                </a:lnTo>
                <a:lnTo>
                  <a:pt x="4687877" y="0"/>
                </a:lnTo>
                <a:lnTo>
                  <a:pt x="4699306" y="0"/>
                </a:lnTo>
                <a:lnTo>
                  <a:pt x="4710737" y="0"/>
                </a:lnTo>
                <a:lnTo>
                  <a:pt x="4722167" y="0"/>
                </a:lnTo>
                <a:lnTo>
                  <a:pt x="4733644" y="0"/>
                </a:lnTo>
                <a:lnTo>
                  <a:pt x="4745075" y="0"/>
                </a:lnTo>
                <a:lnTo>
                  <a:pt x="4756504" y="0"/>
                </a:lnTo>
                <a:lnTo>
                  <a:pt x="4767934" y="0"/>
                </a:lnTo>
                <a:lnTo>
                  <a:pt x="4779364" y="0"/>
                </a:lnTo>
                <a:lnTo>
                  <a:pt x="4790842" y="0"/>
                </a:lnTo>
                <a:lnTo>
                  <a:pt x="4802272" y="0"/>
                </a:lnTo>
                <a:lnTo>
                  <a:pt x="4813702" y="0"/>
                </a:lnTo>
                <a:lnTo>
                  <a:pt x="4825132" y="0"/>
                </a:lnTo>
                <a:lnTo>
                  <a:pt x="4836562" y="0"/>
                </a:lnTo>
                <a:lnTo>
                  <a:pt x="4848040" y="0"/>
                </a:lnTo>
                <a:lnTo>
                  <a:pt x="4859469" y="0"/>
                </a:lnTo>
                <a:lnTo>
                  <a:pt x="4870899" y="0"/>
                </a:lnTo>
                <a:lnTo>
                  <a:pt x="4882330" y="0"/>
                </a:lnTo>
                <a:lnTo>
                  <a:pt x="4893760" y="0"/>
                </a:lnTo>
                <a:lnTo>
                  <a:pt x="4905237" y="0"/>
                </a:lnTo>
                <a:lnTo>
                  <a:pt x="4916667" y="0"/>
                </a:lnTo>
                <a:lnTo>
                  <a:pt x="4928097" y="0"/>
                </a:lnTo>
                <a:lnTo>
                  <a:pt x="4939527" y="0"/>
                </a:lnTo>
                <a:lnTo>
                  <a:pt x="4950957" y="0"/>
                </a:lnTo>
                <a:lnTo>
                  <a:pt x="4962435" y="0"/>
                </a:lnTo>
                <a:lnTo>
                  <a:pt x="4973865" y="0"/>
                </a:lnTo>
                <a:lnTo>
                  <a:pt x="4985295" y="0"/>
                </a:lnTo>
                <a:lnTo>
                  <a:pt x="4996725" y="0"/>
                </a:lnTo>
                <a:lnTo>
                  <a:pt x="5008155" y="0"/>
                </a:lnTo>
                <a:lnTo>
                  <a:pt x="5019632" y="0"/>
                </a:lnTo>
                <a:lnTo>
                  <a:pt x="5031062" y="0"/>
                </a:lnTo>
                <a:lnTo>
                  <a:pt x="5042492" y="0"/>
                </a:lnTo>
                <a:lnTo>
                  <a:pt x="5053923" y="0"/>
                </a:lnTo>
                <a:lnTo>
                  <a:pt x="5065353" y="0"/>
                </a:lnTo>
                <a:lnTo>
                  <a:pt x="5076830" y="0"/>
                </a:lnTo>
                <a:lnTo>
                  <a:pt x="5088260" y="0"/>
                </a:lnTo>
                <a:lnTo>
                  <a:pt x="5099690" y="0"/>
                </a:lnTo>
                <a:lnTo>
                  <a:pt x="5111120" y="0"/>
                </a:lnTo>
                <a:lnTo>
                  <a:pt x="5122550" y="0"/>
                </a:lnTo>
                <a:lnTo>
                  <a:pt x="5134028" y="0"/>
                </a:lnTo>
                <a:lnTo>
                  <a:pt x="5145458" y="0"/>
                </a:lnTo>
                <a:lnTo>
                  <a:pt x="5156888" y="0"/>
                </a:lnTo>
                <a:lnTo>
                  <a:pt x="5168318" y="0"/>
                </a:lnTo>
                <a:lnTo>
                  <a:pt x="5179747" y="0"/>
                </a:lnTo>
                <a:lnTo>
                  <a:pt x="5191225" y="0"/>
                </a:lnTo>
                <a:lnTo>
                  <a:pt x="5202655" y="0"/>
                </a:lnTo>
                <a:lnTo>
                  <a:pt x="5214085" y="0"/>
                </a:lnTo>
                <a:lnTo>
                  <a:pt x="5225515" y="0"/>
                </a:lnTo>
                <a:lnTo>
                  <a:pt x="5236945" y="0"/>
                </a:lnTo>
                <a:lnTo>
                  <a:pt x="5248423" y="0"/>
                </a:lnTo>
                <a:lnTo>
                  <a:pt x="5259853" y="0"/>
                </a:lnTo>
                <a:lnTo>
                  <a:pt x="5271283" y="0"/>
                </a:lnTo>
                <a:lnTo>
                  <a:pt x="5282713" y="0"/>
                </a:lnTo>
                <a:lnTo>
                  <a:pt x="5294143" y="0"/>
                </a:lnTo>
                <a:lnTo>
                  <a:pt x="5305621" y="0"/>
                </a:lnTo>
                <a:lnTo>
                  <a:pt x="5317051" y="0"/>
                </a:lnTo>
                <a:lnTo>
                  <a:pt x="5328481" y="0"/>
                </a:lnTo>
                <a:lnTo>
                  <a:pt x="5339910" y="0"/>
                </a:lnTo>
                <a:lnTo>
                  <a:pt x="5351340" y="0"/>
                </a:lnTo>
                <a:lnTo>
                  <a:pt x="5362818" y="0"/>
                </a:lnTo>
                <a:lnTo>
                  <a:pt x="5374248" y="0"/>
                </a:lnTo>
                <a:lnTo>
                  <a:pt x="5385678" y="0"/>
                </a:lnTo>
                <a:lnTo>
                  <a:pt x="5397108" y="0"/>
                </a:lnTo>
                <a:lnTo>
                  <a:pt x="5408538" y="0"/>
                </a:lnTo>
                <a:lnTo>
                  <a:pt x="5420016" y="0"/>
                </a:lnTo>
                <a:lnTo>
                  <a:pt x="5431446" y="0"/>
                </a:lnTo>
                <a:lnTo>
                  <a:pt x="5442876" y="0"/>
                </a:lnTo>
                <a:lnTo>
                  <a:pt x="5454306" y="0"/>
                </a:lnTo>
                <a:lnTo>
                  <a:pt x="5465736" y="0"/>
                </a:lnTo>
                <a:lnTo>
                  <a:pt x="5477214" y="0"/>
                </a:lnTo>
                <a:lnTo>
                  <a:pt x="5488643" y="0"/>
                </a:lnTo>
                <a:lnTo>
                  <a:pt x="5500073" y="0"/>
                </a:lnTo>
                <a:lnTo>
                  <a:pt x="5511503" y="0"/>
                </a:lnTo>
                <a:lnTo>
                  <a:pt x="5522933" y="0"/>
                </a:lnTo>
                <a:lnTo>
                  <a:pt x="5534411" y="0"/>
                </a:lnTo>
                <a:lnTo>
                  <a:pt x="5545841" y="0"/>
                </a:lnTo>
                <a:lnTo>
                  <a:pt x="5557271" y="0"/>
                </a:lnTo>
                <a:lnTo>
                  <a:pt x="5568701" y="0"/>
                </a:lnTo>
                <a:lnTo>
                  <a:pt x="5580131" y="0"/>
                </a:lnTo>
                <a:lnTo>
                  <a:pt x="5591609" y="0"/>
                </a:lnTo>
                <a:lnTo>
                  <a:pt x="5603038" y="0"/>
                </a:lnTo>
                <a:lnTo>
                  <a:pt x="5614469" y="0"/>
                </a:lnTo>
                <a:lnTo>
                  <a:pt x="5625899" y="0"/>
                </a:lnTo>
                <a:lnTo>
                  <a:pt x="5637329" y="0"/>
                </a:lnTo>
                <a:lnTo>
                  <a:pt x="5648759" y="0"/>
                </a:lnTo>
                <a:lnTo>
                  <a:pt x="5660236" y="0"/>
                </a:lnTo>
                <a:lnTo>
                  <a:pt x="5671666" y="0"/>
                </a:lnTo>
                <a:lnTo>
                  <a:pt x="5683096" y="0"/>
                </a:lnTo>
                <a:lnTo>
                  <a:pt x="5694526" y="0"/>
                </a:lnTo>
                <a:lnTo>
                  <a:pt x="5705956" y="0"/>
                </a:lnTo>
                <a:lnTo>
                  <a:pt x="5717434" y="0"/>
                </a:lnTo>
                <a:lnTo>
                  <a:pt x="5728864" y="0"/>
                </a:lnTo>
                <a:lnTo>
                  <a:pt x="5740294" y="0"/>
                </a:lnTo>
                <a:lnTo>
                  <a:pt x="5751724" y="0"/>
                </a:lnTo>
                <a:lnTo>
                  <a:pt x="5763154" y="0"/>
                </a:lnTo>
                <a:lnTo>
                  <a:pt x="5774631" y="0"/>
                </a:lnTo>
                <a:lnTo>
                  <a:pt x="5786062" y="0"/>
                </a:lnTo>
                <a:lnTo>
                  <a:pt x="5797492" y="0"/>
                </a:lnTo>
                <a:lnTo>
                  <a:pt x="5808921" y="0"/>
                </a:lnTo>
                <a:lnTo>
                  <a:pt x="5820351" y="0"/>
                </a:lnTo>
                <a:lnTo>
                  <a:pt x="5831829" y="0"/>
                </a:lnTo>
                <a:lnTo>
                  <a:pt x="5843259" y="0"/>
                </a:lnTo>
                <a:lnTo>
                  <a:pt x="5854689" y="0"/>
                </a:lnTo>
                <a:lnTo>
                  <a:pt x="5866119" y="0"/>
                </a:lnTo>
                <a:lnTo>
                  <a:pt x="5877549" y="0"/>
                </a:lnTo>
                <a:lnTo>
                  <a:pt x="5889027" y="0"/>
                </a:lnTo>
                <a:lnTo>
                  <a:pt x="5900457" y="0"/>
                </a:lnTo>
                <a:lnTo>
                  <a:pt x="5911887" y="0"/>
                </a:lnTo>
                <a:lnTo>
                  <a:pt x="5923317" y="0"/>
                </a:lnTo>
                <a:lnTo>
                  <a:pt x="5934747" y="0"/>
                </a:lnTo>
                <a:lnTo>
                  <a:pt x="5946225" y="0"/>
                </a:lnTo>
                <a:lnTo>
                  <a:pt x="5957655" y="0"/>
                </a:lnTo>
                <a:lnTo>
                  <a:pt x="5969084" y="0"/>
                </a:lnTo>
                <a:lnTo>
                  <a:pt x="5980514" y="0"/>
                </a:lnTo>
                <a:lnTo>
                  <a:pt x="5991944" y="0"/>
                </a:lnTo>
                <a:lnTo>
                  <a:pt x="6003422" y="0"/>
                </a:lnTo>
                <a:lnTo>
                  <a:pt x="6014852" y="0"/>
                </a:lnTo>
                <a:lnTo>
                  <a:pt x="6026282" y="0"/>
                </a:lnTo>
                <a:lnTo>
                  <a:pt x="6037712" y="0"/>
                </a:lnTo>
                <a:lnTo>
                  <a:pt x="6049142" y="0"/>
                </a:lnTo>
                <a:lnTo>
                  <a:pt x="6060620" y="0"/>
                </a:lnTo>
                <a:lnTo>
                  <a:pt x="6072049" y="0"/>
                </a:lnTo>
                <a:lnTo>
                  <a:pt x="6083480" y="0"/>
                </a:lnTo>
                <a:lnTo>
                  <a:pt x="6094910" y="0"/>
                </a:lnTo>
                <a:lnTo>
                  <a:pt x="6106340" y="0"/>
                </a:lnTo>
                <a:lnTo>
                  <a:pt x="6117818" y="0"/>
                </a:lnTo>
                <a:lnTo>
                  <a:pt x="6129247" y="0"/>
                </a:lnTo>
                <a:lnTo>
                  <a:pt x="6140677" y="0"/>
                </a:lnTo>
                <a:lnTo>
                  <a:pt x="6152107" y="0"/>
                </a:lnTo>
                <a:lnTo>
                  <a:pt x="6163537" y="0"/>
                </a:lnTo>
                <a:lnTo>
                  <a:pt x="6175015" y="0"/>
                </a:lnTo>
                <a:lnTo>
                  <a:pt x="6186445" y="0"/>
                </a:lnTo>
                <a:lnTo>
                  <a:pt x="6197875" y="0"/>
                </a:lnTo>
                <a:lnTo>
                  <a:pt x="6209305" y="0"/>
                </a:lnTo>
                <a:lnTo>
                  <a:pt x="6220735" y="0"/>
                </a:lnTo>
                <a:lnTo>
                  <a:pt x="6232212" y="0"/>
                </a:lnTo>
                <a:lnTo>
                  <a:pt x="6243642" y="0"/>
                </a:lnTo>
                <a:lnTo>
                  <a:pt x="6255073" y="0"/>
                </a:lnTo>
                <a:lnTo>
                  <a:pt x="6266503" y="0"/>
                </a:lnTo>
                <a:lnTo>
                  <a:pt x="6277933" y="0"/>
                </a:lnTo>
                <a:lnTo>
                  <a:pt x="6289410" y="0"/>
                </a:lnTo>
                <a:lnTo>
                  <a:pt x="6300840" y="0"/>
                </a:lnTo>
                <a:lnTo>
                  <a:pt x="6312270" y="0"/>
                </a:lnTo>
                <a:lnTo>
                  <a:pt x="6323700" y="0"/>
                </a:lnTo>
                <a:lnTo>
                  <a:pt x="6335130" y="0"/>
                </a:lnTo>
                <a:lnTo>
                  <a:pt x="6346608" y="0"/>
                </a:lnTo>
                <a:lnTo>
                  <a:pt x="6358038" y="0"/>
                </a:lnTo>
                <a:lnTo>
                  <a:pt x="6369468" y="0"/>
                </a:lnTo>
                <a:lnTo>
                  <a:pt x="6380898" y="0"/>
                </a:lnTo>
                <a:lnTo>
                  <a:pt x="6392328" y="0"/>
                </a:lnTo>
                <a:lnTo>
                  <a:pt x="6403805" y="0"/>
                </a:lnTo>
                <a:lnTo>
                  <a:pt x="6415235" y="0"/>
                </a:lnTo>
                <a:lnTo>
                  <a:pt x="6426666" y="0"/>
                </a:lnTo>
                <a:lnTo>
                  <a:pt x="6438096" y="0"/>
                </a:lnTo>
                <a:lnTo>
                  <a:pt x="6449525" y="0"/>
                </a:lnTo>
                <a:lnTo>
                  <a:pt x="6461003" y="0"/>
                </a:lnTo>
                <a:lnTo>
                  <a:pt x="6472433" y="0"/>
                </a:lnTo>
                <a:lnTo>
                  <a:pt x="6483863" y="0"/>
                </a:lnTo>
                <a:lnTo>
                  <a:pt x="6495293" y="0"/>
                </a:lnTo>
                <a:lnTo>
                  <a:pt x="6506723" y="0"/>
                </a:lnTo>
                <a:lnTo>
                  <a:pt x="6518201" y="0"/>
                </a:lnTo>
                <a:lnTo>
                  <a:pt x="6529631" y="0"/>
                </a:lnTo>
                <a:lnTo>
                  <a:pt x="6541061" y="0"/>
                </a:lnTo>
                <a:lnTo>
                  <a:pt x="6552490" y="0"/>
                </a:lnTo>
                <a:lnTo>
                  <a:pt x="6563921" y="0"/>
                </a:lnTo>
                <a:lnTo>
                  <a:pt x="6575398" y="0"/>
                </a:lnTo>
                <a:lnTo>
                  <a:pt x="6586828" y="0"/>
                </a:lnTo>
                <a:lnTo>
                  <a:pt x="6598259" y="0"/>
                </a:lnTo>
                <a:lnTo>
                  <a:pt x="6609688" y="0"/>
                </a:lnTo>
                <a:lnTo>
                  <a:pt x="6621118" y="0"/>
                </a:lnTo>
                <a:lnTo>
                  <a:pt x="6632596" y="0"/>
                </a:lnTo>
                <a:lnTo>
                  <a:pt x="6644026" y="0"/>
                </a:lnTo>
                <a:lnTo>
                  <a:pt x="6655456" y="0"/>
                </a:lnTo>
                <a:lnTo>
                  <a:pt x="6666886" y="0"/>
                </a:lnTo>
                <a:lnTo>
                  <a:pt x="6678316" y="0"/>
                </a:lnTo>
                <a:lnTo>
                  <a:pt x="6689794" y="0"/>
                </a:lnTo>
                <a:lnTo>
                  <a:pt x="6701224" y="0"/>
                </a:lnTo>
                <a:lnTo>
                  <a:pt x="6712653" y="0"/>
                </a:lnTo>
                <a:lnTo>
                  <a:pt x="6724083" y="0"/>
                </a:lnTo>
                <a:lnTo>
                  <a:pt x="6735514" y="0"/>
                </a:lnTo>
                <a:lnTo>
                  <a:pt x="6746944" y="0"/>
                </a:lnTo>
                <a:lnTo>
                  <a:pt x="6758421" y="0"/>
                </a:lnTo>
                <a:lnTo>
                  <a:pt x="6769851" y="0"/>
                </a:lnTo>
                <a:lnTo>
                  <a:pt x="6781281" y="0"/>
                </a:lnTo>
                <a:lnTo>
                  <a:pt x="6792711" y="0"/>
                </a:lnTo>
                <a:lnTo>
                  <a:pt x="6804141" y="0"/>
                </a:lnTo>
                <a:lnTo>
                  <a:pt x="6815619" y="0"/>
                </a:lnTo>
                <a:lnTo>
                  <a:pt x="6827049" y="0"/>
                </a:lnTo>
                <a:lnTo>
                  <a:pt x="6838479" y="0"/>
                </a:lnTo>
                <a:lnTo>
                  <a:pt x="6849909" y="0"/>
                </a:lnTo>
                <a:lnTo>
                  <a:pt x="6861339" y="0"/>
                </a:lnTo>
                <a:lnTo>
                  <a:pt x="6872816" y="0"/>
                </a:lnTo>
                <a:lnTo>
                  <a:pt x="6884246" y="0"/>
                </a:lnTo>
                <a:lnTo>
                  <a:pt x="6895676" y="0"/>
                </a:lnTo>
                <a:lnTo>
                  <a:pt x="6907107" y="0"/>
                </a:lnTo>
                <a:lnTo>
                  <a:pt x="6918537" y="0"/>
                </a:lnTo>
                <a:lnTo>
                  <a:pt x="6930014" y="0"/>
                </a:lnTo>
                <a:lnTo>
                  <a:pt x="6941444" y="0"/>
                </a:lnTo>
                <a:lnTo>
                  <a:pt x="6952874" y="0"/>
                </a:lnTo>
                <a:lnTo>
                  <a:pt x="6964304" y="0"/>
                </a:lnTo>
                <a:lnTo>
                  <a:pt x="6975734" y="0"/>
                </a:lnTo>
                <a:lnTo>
                  <a:pt x="6987212" y="0"/>
                </a:lnTo>
                <a:lnTo>
                  <a:pt x="6998642" y="0"/>
                </a:lnTo>
                <a:lnTo>
                  <a:pt x="7010072" y="0"/>
                </a:lnTo>
                <a:lnTo>
                  <a:pt x="7021502" y="0"/>
                </a:lnTo>
                <a:lnTo>
                  <a:pt x="7032931" y="0"/>
                </a:lnTo>
                <a:lnTo>
                  <a:pt x="7044409" y="0"/>
                </a:lnTo>
                <a:lnTo>
                  <a:pt x="7055839" y="0"/>
                </a:lnTo>
                <a:lnTo>
                  <a:pt x="7067269" y="0"/>
                </a:lnTo>
                <a:lnTo>
                  <a:pt x="7078700" y="0"/>
                </a:lnTo>
                <a:lnTo>
                  <a:pt x="7090129" y="0"/>
                </a:lnTo>
                <a:lnTo>
                  <a:pt x="7101607" y="0"/>
                </a:lnTo>
                <a:lnTo>
                  <a:pt x="7113037" y="0"/>
                </a:lnTo>
                <a:lnTo>
                  <a:pt x="7124467" y="0"/>
                </a:lnTo>
                <a:lnTo>
                  <a:pt x="7135897" y="0"/>
                </a:lnTo>
                <a:lnTo>
                  <a:pt x="7147327" y="0"/>
                </a:lnTo>
                <a:lnTo>
                  <a:pt x="7158805" y="0"/>
                </a:lnTo>
                <a:lnTo>
                  <a:pt x="7170235" y="0"/>
                </a:lnTo>
                <a:lnTo>
                  <a:pt x="7181665" y="0"/>
                </a:lnTo>
                <a:lnTo>
                  <a:pt x="7193094" y="0"/>
                </a:lnTo>
                <a:lnTo>
                  <a:pt x="7204524" y="0"/>
                </a:lnTo>
                <a:lnTo>
                  <a:pt x="7216002" y="0"/>
                </a:lnTo>
                <a:lnTo>
                  <a:pt x="7227432" y="0"/>
                </a:lnTo>
                <a:lnTo>
                  <a:pt x="7238862" y="0"/>
                </a:lnTo>
                <a:lnTo>
                  <a:pt x="7250292" y="0"/>
                </a:lnTo>
                <a:lnTo>
                  <a:pt x="7261722" y="0"/>
                </a:lnTo>
                <a:lnTo>
                  <a:pt x="7273200" y="0"/>
                </a:lnTo>
                <a:lnTo>
                  <a:pt x="7284630" y="0"/>
                </a:lnTo>
                <a:lnTo>
                  <a:pt x="7296060" y="0"/>
                </a:lnTo>
                <a:lnTo>
                  <a:pt x="7307490" y="0"/>
                </a:lnTo>
                <a:lnTo>
                  <a:pt x="7318920" y="0"/>
                </a:lnTo>
                <a:lnTo>
                  <a:pt x="7330398" y="0"/>
                </a:lnTo>
                <a:lnTo>
                  <a:pt x="7341828" y="0"/>
                </a:lnTo>
                <a:lnTo>
                  <a:pt x="7353257" y="0"/>
                </a:lnTo>
                <a:lnTo>
                  <a:pt x="7364687" y="0"/>
                </a:lnTo>
                <a:lnTo>
                  <a:pt x="7376117" y="0"/>
                </a:lnTo>
                <a:lnTo>
                  <a:pt x="7387595" y="0"/>
                </a:lnTo>
                <a:lnTo>
                  <a:pt x="7399025" y="0"/>
                </a:lnTo>
                <a:lnTo>
                  <a:pt x="7410455" y="0"/>
                </a:lnTo>
                <a:lnTo>
                  <a:pt x="7421885" y="0"/>
                </a:lnTo>
                <a:lnTo>
                  <a:pt x="7433315" y="0"/>
                </a:lnTo>
                <a:lnTo>
                  <a:pt x="7444793" y="0"/>
                </a:lnTo>
                <a:lnTo>
                  <a:pt x="7456222" y="0"/>
                </a:lnTo>
                <a:lnTo>
                  <a:pt x="7467653" y="0"/>
                </a:lnTo>
                <a:lnTo>
                  <a:pt x="7479083" y="0"/>
                </a:lnTo>
                <a:lnTo>
                  <a:pt x="7490513" y="0"/>
                </a:lnTo>
                <a:lnTo>
                  <a:pt x="7501990" y="0"/>
                </a:lnTo>
                <a:lnTo>
                  <a:pt x="7513420" y="0"/>
                </a:lnTo>
                <a:lnTo>
                  <a:pt x="7524850" y="0"/>
                </a:lnTo>
                <a:lnTo>
                  <a:pt x="7536280" y="0"/>
                </a:lnTo>
                <a:lnTo>
                  <a:pt x="7547710" y="0"/>
                </a:lnTo>
                <a:lnTo>
                  <a:pt x="7559188" y="0"/>
                </a:lnTo>
                <a:lnTo>
                  <a:pt x="7570618" y="0"/>
                </a:lnTo>
                <a:lnTo>
                  <a:pt x="7582048" y="0"/>
                </a:lnTo>
                <a:lnTo>
                  <a:pt x="7593478" y="0"/>
                </a:lnTo>
                <a:lnTo>
                  <a:pt x="7604908" y="0"/>
                </a:lnTo>
                <a:lnTo>
                  <a:pt x="7616385" y="0"/>
                </a:lnTo>
                <a:lnTo>
                  <a:pt x="7627815" y="0"/>
                </a:lnTo>
                <a:lnTo>
                  <a:pt x="7639246" y="0"/>
                </a:lnTo>
                <a:lnTo>
                  <a:pt x="7650676" y="0"/>
                </a:lnTo>
                <a:lnTo>
                  <a:pt x="7662106" y="0"/>
                </a:lnTo>
                <a:lnTo>
                  <a:pt x="7673583" y="0"/>
                </a:lnTo>
                <a:lnTo>
                  <a:pt x="7685013" y="0"/>
                </a:lnTo>
                <a:lnTo>
                  <a:pt x="7696443" y="0"/>
                </a:lnTo>
                <a:lnTo>
                  <a:pt x="7707873" y="0"/>
                </a:lnTo>
                <a:lnTo>
                  <a:pt x="7719303" y="0"/>
                </a:lnTo>
                <a:lnTo>
                  <a:pt x="7730733" y="0"/>
                </a:lnTo>
                <a:lnTo>
                  <a:pt x="7742211" y="0"/>
                </a:lnTo>
                <a:lnTo>
                  <a:pt x="7753641" y="0"/>
                </a:lnTo>
                <a:lnTo>
                  <a:pt x="7765071" y="0"/>
                </a:lnTo>
                <a:lnTo>
                  <a:pt x="7776501" y="0"/>
                </a:lnTo>
                <a:lnTo>
                  <a:pt x="7787931" y="0"/>
                </a:lnTo>
                <a:lnTo>
                  <a:pt x="7799408" y="0"/>
                </a:lnTo>
                <a:lnTo>
                  <a:pt x="7810839" y="0"/>
                </a:lnTo>
                <a:lnTo>
                  <a:pt x="7822268" y="0"/>
                </a:lnTo>
                <a:lnTo>
                  <a:pt x="7833698" y="0"/>
                </a:lnTo>
                <a:lnTo>
                  <a:pt x="7845128" y="0"/>
                </a:lnTo>
                <a:lnTo>
                  <a:pt x="7856606" y="0"/>
                </a:lnTo>
                <a:lnTo>
                  <a:pt x="7868036" y="0"/>
                </a:lnTo>
                <a:lnTo>
                  <a:pt x="7879466" y="0"/>
                </a:lnTo>
                <a:lnTo>
                  <a:pt x="7890896" y="0"/>
                </a:lnTo>
                <a:lnTo>
                  <a:pt x="7902326" y="0"/>
                </a:lnTo>
                <a:lnTo>
                  <a:pt x="7913804" y="0"/>
                </a:lnTo>
                <a:lnTo>
                  <a:pt x="7925234" y="0"/>
                </a:lnTo>
                <a:lnTo>
                  <a:pt x="7936663" y="0"/>
                </a:lnTo>
                <a:lnTo>
                  <a:pt x="7948094" y="0"/>
                </a:lnTo>
                <a:lnTo>
                  <a:pt x="7959524" y="0"/>
                </a:lnTo>
                <a:lnTo>
                  <a:pt x="7971001" y="0"/>
                </a:lnTo>
                <a:lnTo>
                  <a:pt x="7982431" y="0"/>
                </a:lnTo>
                <a:lnTo>
                  <a:pt x="7993861" y="0"/>
                </a:lnTo>
                <a:lnTo>
                  <a:pt x="8005291" y="0"/>
                </a:lnTo>
                <a:lnTo>
                  <a:pt x="8016721" y="0"/>
                </a:lnTo>
                <a:lnTo>
                  <a:pt x="8028199" y="0"/>
                </a:lnTo>
                <a:lnTo>
                  <a:pt x="8039629" y="0"/>
                </a:lnTo>
                <a:lnTo>
                  <a:pt x="8051059" y="0"/>
                </a:lnTo>
                <a:lnTo>
                  <a:pt x="8062489" y="0"/>
                </a:lnTo>
                <a:lnTo>
                  <a:pt x="8073919" y="0"/>
                </a:lnTo>
                <a:lnTo>
                  <a:pt x="8085396" y="0"/>
                </a:lnTo>
                <a:lnTo>
                  <a:pt x="8096826" y="0"/>
                </a:lnTo>
                <a:lnTo>
                  <a:pt x="8108256" y="0"/>
                </a:lnTo>
                <a:lnTo>
                  <a:pt x="8119687" y="0"/>
                </a:lnTo>
                <a:lnTo>
                  <a:pt x="8131117" y="0"/>
                </a:lnTo>
                <a:lnTo>
                  <a:pt x="8142594" y="0"/>
                </a:lnTo>
                <a:lnTo>
                  <a:pt x="8154024" y="0"/>
                </a:lnTo>
                <a:lnTo>
                  <a:pt x="8165454" y="0"/>
                </a:lnTo>
                <a:lnTo>
                  <a:pt x="8176884" y="0"/>
                </a:lnTo>
                <a:lnTo>
                  <a:pt x="8188314" y="0"/>
                </a:lnTo>
                <a:lnTo>
                  <a:pt x="8199792" y="0"/>
                </a:lnTo>
                <a:lnTo>
                  <a:pt x="8211222" y="0"/>
                </a:lnTo>
                <a:lnTo>
                  <a:pt x="8222652" y="0"/>
                </a:lnTo>
                <a:lnTo>
                  <a:pt x="8234082" y="0"/>
                </a:lnTo>
                <a:lnTo>
                  <a:pt x="8245512" y="0"/>
                </a:lnTo>
                <a:lnTo>
                  <a:pt x="8256989" y="0"/>
                </a:lnTo>
                <a:lnTo>
                  <a:pt x="8268419" y="0"/>
                </a:lnTo>
                <a:lnTo>
                  <a:pt x="8279850" y="0"/>
                </a:lnTo>
                <a:lnTo>
                  <a:pt x="8291280" y="0"/>
                </a:lnTo>
                <a:lnTo>
                  <a:pt x="8302709" y="0"/>
                </a:lnTo>
                <a:lnTo>
                  <a:pt x="8314187" y="0"/>
                </a:lnTo>
                <a:lnTo>
                  <a:pt x="8325617" y="0"/>
                </a:lnTo>
                <a:lnTo>
                  <a:pt x="8337047" y="0"/>
                </a:lnTo>
                <a:lnTo>
                  <a:pt x="8348477" y="0"/>
                </a:lnTo>
                <a:lnTo>
                  <a:pt x="8359907" y="0"/>
                </a:lnTo>
                <a:lnTo>
                  <a:pt x="8371385" y="0"/>
                </a:lnTo>
                <a:lnTo>
                  <a:pt x="8382815" y="0"/>
                </a:lnTo>
                <a:lnTo>
                  <a:pt x="8394245" y="0"/>
                </a:lnTo>
                <a:lnTo>
                  <a:pt x="8405674" y="0"/>
                </a:lnTo>
                <a:lnTo>
                  <a:pt x="8417104" y="0"/>
                </a:lnTo>
                <a:lnTo>
                  <a:pt x="8428582" y="0"/>
                </a:lnTo>
                <a:lnTo>
                  <a:pt x="8440012" y="0"/>
                </a:lnTo>
                <a:lnTo>
                  <a:pt x="8451442" y="0"/>
                </a:lnTo>
                <a:lnTo>
                  <a:pt x="8462872" y="0"/>
                </a:lnTo>
                <a:lnTo>
                  <a:pt x="8474302" y="0"/>
                </a:lnTo>
                <a:lnTo>
                  <a:pt x="8485780" y="0"/>
                </a:lnTo>
                <a:lnTo>
                  <a:pt x="8497210" y="0"/>
                </a:lnTo>
                <a:lnTo>
                  <a:pt x="8508640" y="0"/>
                </a:lnTo>
                <a:lnTo>
                  <a:pt x="8520069" y="0"/>
                </a:lnTo>
                <a:lnTo>
                  <a:pt x="8531500" y="0"/>
                </a:lnTo>
                <a:lnTo>
                  <a:pt x="8542977" y="0"/>
                </a:lnTo>
                <a:lnTo>
                  <a:pt x="8554407" y="0"/>
                </a:lnTo>
                <a:lnTo>
                  <a:pt x="8565837" y="0"/>
                </a:lnTo>
                <a:lnTo>
                  <a:pt x="8577267" y="0"/>
                </a:lnTo>
                <a:lnTo>
                  <a:pt x="8588697" y="0"/>
                </a:lnTo>
                <a:lnTo>
                  <a:pt x="8600175" y="0"/>
                </a:lnTo>
                <a:lnTo>
                  <a:pt x="8611605" y="0"/>
                </a:lnTo>
                <a:lnTo>
                  <a:pt x="8623035" y="0"/>
                </a:lnTo>
                <a:lnTo>
                  <a:pt x="8634465" y="0"/>
                </a:lnTo>
                <a:lnTo>
                  <a:pt x="8645895" y="0"/>
                </a:lnTo>
                <a:lnTo>
                  <a:pt x="8657373" y="0"/>
                </a:lnTo>
                <a:lnTo>
                  <a:pt x="8668802" y="0"/>
                </a:lnTo>
                <a:lnTo>
                  <a:pt x="8680232" y="0"/>
                </a:lnTo>
                <a:lnTo>
                  <a:pt x="8691662" y="0"/>
                </a:lnTo>
                <a:lnTo>
                  <a:pt x="8703093" y="0"/>
                </a:lnTo>
                <a:lnTo>
                  <a:pt x="8714570" y="0"/>
                </a:lnTo>
                <a:lnTo>
                  <a:pt x="8726000" y="0"/>
                </a:lnTo>
                <a:lnTo>
                  <a:pt x="8737430" y="0"/>
                </a:lnTo>
                <a:lnTo>
                  <a:pt x="8748860" y="0"/>
                </a:lnTo>
                <a:lnTo>
                  <a:pt x="8760290" y="0"/>
                </a:lnTo>
                <a:lnTo>
                  <a:pt x="8771768" y="0"/>
                </a:lnTo>
                <a:lnTo>
                  <a:pt x="8783198" y="0"/>
                </a:lnTo>
                <a:lnTo>
                  <a:pt x="8794628" y="0"/>
                </a:lnTo>
                <a:lnTo>
                  <a:pt x="8806058" y="0"/>
                </a:lnTo>
                <a:lnTo>
                  <a:pt x="8817488" y="0"/>
                </a:lnTo>
                <a:lnTo>
                  <a:pt x="8828918" y="0"/>
                </a:lnTo>
                <a:lnTo>
                  <a:pt x="8840395" y="0"/>
                </a:lnTo>
                <a:lnTo>
                  <a:pt x="8851825" y="0"/>
                </a:lnTo>
                <a:lnTo>
                  <a:pt x="8863256" y="0"/>
                </a:lnTo>
                <a:lnTo>
                  <a:pt x="8874686" y="0"/>
                </a:lnTo>
                <a:lnTo>
                  <a:pt x="8886115" y="0"/>
                </a:lnTo>
                <a:lnTo>
                  <a:pt x="8897593" y="0"/>
                </a:lnTo>
                <a:lnTo>
                  <a:pt x="8909022" y="0"/>
                </a:lnTo>
                <a:lnTo>
                  <a:pt x="8920453" y="0"/>
                </a:lnTo>
                <a:lnTo>
                  <a:pt x="8931883" y="0"/>
                </a:lnTo>
                <a:lnTo>
                  <a:pt x="8943313" y="0"/>
                </a:lnTo>
                <a:lnTo>
                  <a:pt x="8954791" y="0"/>
                </a:lnTo>
                <a:lnTo>
                  <a:pt x="8966220" y="0"/>
                </a:lnTo>
                <a:lnTo>
                  <a:pt x="8977651" y="0"/>
                </a:lnTo>
                <a:lnTo>
                  <a:pt x="8989080" y="0"/>
                </a:lnTo>
                <a:lnTo>
                  <a:pt x="9000511" y="0"/>
                </a:lnTo>
                <a:lnTo>
                  <a:pt x="9011988" y="0"/>
                </a:lnTo>
                <a:lnTo>
                  <a:pt x="9023418" y="0"/>
                </a:lnTo>
                <a:lnTo>
                  <a:pt x="9034849" y="0"/>
                </a:lnTo>
                <a:lnTo>
                  <a:pt x="9046278" y="0"/>
                </a:lnTo>
                <a:lnTo>
                  <a:pt x="9057709" y="0"/>
                </a:lnTo>
                <a:lnTo>
                  <a:pt x="9069186" y="0"/>
                </a:lnTo>
                <a:lnTo>
                  <a:pt x="9080615" y="0"/>
                </a:lnTo>
                <a:lnTo>
                  <a:pt x="9092046" y="0"/>
                </a:lnTo>
                <a:lnTo>
                  <a:pt x="9103476" y="0"/>
                </a:lnTo>
                <a:lnTo>
                  <a:pt x="9114906" y="0"/>
                </a:lnTo>
                <a:lnTo>
                  <a:pt x="9126384" y="0"/>
                </a:lnTo>
                <a:lnTo>
                  <a:pt x="9137813" y="0"/>
                </a:lnTo>
                <a:lnTo>
                  <a:pt x="9149244" y="0"/>
                </a:lnTo>
                <a:lnTo>
                  <a:pt x="9160673" y="0"/>
                </a:lnTo>
                <a:lnTo>
                  <a:pt x="9172104" y="0"/>
                </a:lnTo>
                <a:lnTo>
                  <a:pt x="9183581" y="0"/>
                </a:lnTo>
                <a:lnTo>
                  <a:pt x="9195011" y="0"/>
                </a:lnTo>
                <a:lnTo>
                  <a:pt x="9206442" y="0"/>
                </a:lnTo>
                <a:lnTo>
                  <a:pt x="9217871" y="0"/>
                </a:lnTo>
                <a:lnTo>
                  <a:pt x="9229301" y="0"/>
                </a:lnTo>
                <a:lnTo>
                  <a:pt x="9240779" y="0"/>
                </a:lnTo>
                <a:lnTo>
                  <a:pt x="9252209" y="0"/>
                </a:lnTo>
                <a:lnTo>
                  <a:pt x="9263639" y="0"/>
                </a:lnTo>
                <a:lnTo>
                  <a:pt x="9275069" y="0"/>
                </a:lnTo>
                <a:lnTo>
                  <a:pt x="9286498" y="0"/>
                </a:lnTo>
                <a:lnTo>
                  <a:pt x="9297977" y="0"/>
                </a:lnTo>
                <a:lnTo>
                  <a:pt x="9309406" y="0"/>
                </a:lnTo>
                <a:lnTo>
                  <a:pt x="9320837" y="0"/>
                </a:lnTo>
                <a:lnTo>
                  <a:pt x="9332266" y="0"/>
                </a:lnTo>
                <a:lnTo>
                  <a:pt x="9343696" y="0"/>
                </a:lnTo>
                <a:lnTo>
                  <a:pt x="9355174" y="0"/>
                </a:lnTo>
                <a:lnTo>
                  <a:pt x="9366604" y="0"/>
                </a:lnTo>
                <a:lnTo>
                  <a:pt x="9378035" y="0"/>
                </a:lnTo>
                <a:lnTo>
                  <a:pt x="9389464" y="0"/>
                </a:lnTo>
                <a:lnTo>
                  <a:pt x="9400894" y="0"/>
                </a:lnTo>
                <a:lnTo>
                  <a:pt x="9412372" y="0"/>
                </a:lnTo>
                <a:lnTo>
                  <a:pt x="9423802" y="0"/>
                </a:lnTo>
                <a:lnTo>
                  <a:pt x="9435232" y="0"/>
                </a:lnTo>
                <a:lnTo>
                  <a:pt x="9446662" y="0"/>
                </a:lnTo>
                <a:lnTo>
                  <a:pt x="9458091" y="0"/>
                </a:lnTo>
                <a:lnTo>
                  <a:pt x="9469570" y="0"/>
                </a:lnTo>
                <a:lnTo>
                  <a:pt x="9480999" y="0"/>
                </a:lnTo>
                <a:lnTo>
                  <a:pt x="9492429" y="0"/>
                </a:lnTo>
                <a:lnTo>
                  <a:pt x="9503859" y="0"/>
                </a:lnTo>
                <a:lnTo>
                  <a:pt x="9515289" y="0"/>
                </a:lnTo>
                <a:lnTo>
                  <a:pt x="9526767" y="0"/>
                </a:lnTo>
                <a:lnTo>
                  <a:pt x="9538197" y="0"/>
                </a:lnTo>
                <a:lnTo>
                  <a:pt x="9549626" y="0"/>
                </a:lnTo>
                <a:lnTo>
                  <a:pt x="9561057" y="0"/>
                </a:lnTo>
                <a:lnTo>
                  <a:pt x="9572487" y="0"/>
                </a:lnTo>
                <a:lnTo>
                  <a:pt x="9583965" y="0"/>
                </a:lnTo>
                <a:lnTo>
                  <a:pt x="9595395" y="0"/>
                </a:lnTo>
                <a:lnTo>
                  <a:pt x="9606824" y="0"/>
                </a:lnTo>
                <a:lnTo>
                  <a:pt x="9618255" y="0"/>
                </a:lnTo>
                <a:lnTo>
                  <a:pt x="9629684" y="0"/>
                </a:lnTo>
                <a:lnTo>
                  <a:pt x="9641163" y="0"/>
                </a:lnTo>
                <a:lnTo>
                  <a:pt x="9652592" y="0"/>
                </a:lnTo>
                <a:lnTo>
                  <a:pt x="9664022" y="0"/>
                </a:lnTo>
                <a:lnTo>
                  <a:pt x="9675452" y="0"/>
                </a:lnTo>
                <a:lnTo>
                  <a:pt x="9686882" y="0"/>
                </a:lnTo>
                <a:lnTo>
                  <a:pt x="9698360" y="0"/>
                </a:lnTo>
                <a:lnTo>
                  <a:pt x="9709790" y="0"/>
                </a:lnTo>
                <a:lnTo>
                  <a:pt x="9721219" y="0"/>
                </a:lnTo>
                <a:lnTo>
                  <a:pt x="9732650" y="0"/>
                </a:lnTo>
                <a:lnTo>
                  <a:pt x="9744080" y="0"/>
                </a:lnTo>
                <a:lnTo>
                  <a:pt x="9755557" y="0"/>
                </a:lnTo>
                <a:lnTo>
                  <a:pt x="9766988" y="0"/>
                </a:lnTo>
                <a:lnTo>
                  <a:pt x="9778417" y="0"/>
                </a:lnTo>
                <a:lnTo>
                  <a:pt x="9789848" y="0"/>
                </a:lnTo>
                <a:lnTo>
                  <a:pt x="9801277" y="0"/>
                </a:lnTo>
                <a:lnTo>
                  <a:pt x="9812755" y="0"/>
                </a:lnTo>
                <a:lnTo>
                  <a:pt x="9824185" y="0"/>
                </a:lnTo>
                <a:lnTo>
                  <a:pt x="9835615" y="0"/>
                </a:lnTo>
                <a:lnTo>
                  <a:pt x="9847045" y="0"/>
                </a:lnTo>
                <a:lnTo>
                  <a:pt x="9858475" y="0"/>
                </a:lnTo>
                <a:lnTo>
                  <a:pt x="9869952" y="0"/>
                </a:lnTo>
                <a:lnTo>
                  <a:pt x="9881383" y="0"/>
                </a:lnTo>
                <a:lnTo>
                  <a:pt x="9892812" y="0"/>
                </a:lnTo>
                <a:lnTo>
                  <a:pt x="9904243" y="0"/>
                </a:lnTo>
                <a:lnTo>
                  <a:pt x="9915673" y="0"/>
                </a:lnTo>
                <a:lnTo>
                  <a:pt x="9927102" y="0"/>
                </a:lnTo>
                <a:lnTo>
                  <a:pt x="9938581" y="0"/>
                </a:lnTo>
                <a:lnTo>
                  <a:pt x="9950010" y="0"/>
                </a:lnTo>
                <a:lnTo>
                  <a:pt x="9961441" y="0"/>
                </a:lnTo>
                <a:lnTo>
                  <a:pt x="9972870" y="0"/>
                </a:lnTo>
                <a:lnTo>
                  <a:pt x="9984300" y="0"/>
                </a:lnTo>
                <a:lnTo>
                  <a:pt x="9995778" y="0"/>
                </a:lnTo>
                <a:lnTo>
                  <a:pt x="10007208" y="0"/>
                </a:lnTo>
                <a:lnTo>
                  <a:pt x="10018638" y="0"/>
                </a:lnTo>
                <a:lnTo>
                  <a:pt x="10030068" y="0"/>
                </a:lnTo>
                <a:lnTo>
                  <a:pt x="10041498" y="0"/>
                </a:lnTo>
                <a:lnTo>
                  <a:pt x="10052976" y="0"/>
                </a:lnTo>
                <a:lnTo>
                  <a:pt x="10064405" y="0"/>
                </a:lnTo>
                <a:lnTo>
                  <a:pt x="10075835" y="0"/>
                </a:lnTo>
                <a:lnTo>
                  <a:pt x="10087266" y="0"/>
                </a:lnTo>
                <a:lnTo>
                  <a:pt x="10098695" y="0"/>
                </a:lnTo>
                <a:lnTo>
                  <a:pt x="10110174" y="0"/>
                </a:lnTo>
                <a:lnTo>
                  <a:pt x="10121603" y="0"/>
                </a:lnTo>
                <a:lnTo>
                  <a:pt x="10133033" y="0"/>
                </a:lnTo>
                <a:lnTo>
                  <a:pt x="10144463" y="0"/>
                </a:lnTo>
                <a:lnTo>
                  <a:pt x="10155893" y="0"/>
                </a:lnTo>
                <a:lnTo>
                  <a:pt x="10167371" y="0"/>
                </a:lnTo>
                <a:lnTo>
                  <a:pt x="10178801" y="0"/>
                </a:lnTo>
                <a:lnTo>
                  <a:pt x="10190230" y="0"/>
                </a:lnTo>
                <a:lnTo>
                  <a:pt x="10201661" y="0"/>
                </a:lnTo>
                <a:lnTo>
                  <a:pt x="10213091" y="0"/>
                </a:lnTo>
                <a:lnTo>
                  <a:pt x="10224569" y="0"/>
                </a:lnTo>
                <a:lnTo>
                  <a:pt x="10235998" y="0"/>
                </a:lnTo>
                <a:lnTo>
                  <a:pt x="10247428" y="0"/>
                </a:lnTo>
                <a:lnTo>
                  <a:pt x="10258859" y="0"/>
                </a:lnTo>
                <a:lnTo>
                  <a:pt x="10270288" y="0"/>
                </a:lnTo>
                <a:lnTo>
                  <a:pt x="10281767" y="0"/>
                </a:lnTo>
                <a:lnTo>
                  <a:pt x="10293196" y="0"/>
                </a:lnTo>
                <a:lnTo>
                  <a:pt x="10304626" y="0"/>
                </a:lnTo>
                <a:lnTo>
                  <a:pt x="10316056" y="0"/>
                </a:lnTo>
                <a:lnTo>
                  <a:pt x="10327486" y="0"/>
                </a:lnTo>
                <a:lnTo>
                  <a:pt x="10338963" y="0"/>
                </a:lnTo>
                <a:lnTo>
                  <a:pt x="10350394" y="0"/>
                </a:lnTo>
                <a:lnTo>
                  <a:pt x="10361823" y="0"/>
                </a:lnTo>
                <a:lnTo>
                  <a:pt x="10373254" y="0"/>
                </a:lnTo>
                <a:lnTo>
                  <a:pt x="10384684" y="0"/>
                </a:lnTo>
                <a:lnTo>
                  <a:pt x="10396161" y="0"/>
                </a:lnTo>
                <a:lnTo>
                  <a:pt x="10407591" y="0"/>
                </a:lnTo>
                <a:lnTo>
                  <a:pt x="10419021" y="0"/>
                </a:lnTo>
                <a:lnTo>
                  <a:pt x="10430452" y="0"/>
                </a:lnTo>
                <a:lnTo>
                  <a:pt x="10441881" y="0"/>
                </a:lnTo>
                <a:lnTo>
                  <a:pt x="10453358" y="0"/>
                </a:lnTo>
                <a:lnTo>
                  <a:pt x="10464789" y="0"/>
                </a:lnTo>
                <a:lnTo>
                  <a:pt x="10476219" y="0"/>
                </a:lnTo>
                <a:lnTo>
                  <a:pt x="10487649" y="0"/>
                </a:lnTo>
                <a:lnTo>
                  <a:pt x="10499079" y="0"/>
                </a:lnTo>
                <a:lnTo>
                  <a:pt x="10510556" y="0"/>
                </a:lnTo>
                <a:lnTo>
                  <a:pt x="10521987" y="0"/>
                </a:lnTo>
                <a:lnTo>
                  <a:pt x="10533416" y="0"/>
                </a:lnTo>
                <a:lnTo>
                  <a:pt x="10544847" y="0"/>
                </a:lnTo>
                <a:lnTo>
                  <a:pt x="10556277" y="0"/>
                </a:lnTo>
                <a:lnTo>
                  <a:pt x="10567754" y="0"/>
                </a:lnTo>
                <a:lnTo>
                  <a:pt x="10579184" y="0"/>
                </a:lnTo>
                <a:lnTo>
                  <a:pt x="10590614" y="0"/>
                </a:lnTo>
                <a:lnTo>
                  <a:pt x="10602045" y="0"/>
                </a:lnTo>
                <a:lnTo>
                  <a:pt x="10613474" y="0"/>
                </a:lnTo>
                <a:lnTo>
                  <a:pt x="10624951" y="0"/>
                </a:lnTo>
                <a:lnTo>
                  <a:pt x="10636382" y="0"/>
                </a:lnTo>
                <a:lnTo>
                  <a:pt x="10647812" y="0"/>
                </a:lnTo>
                <a:lnTo>
                  <a:pt x="10659241" y="0"/>
                </a:lnTo>
                <a:lnTo>
                  <a:pt x="10670672" y="0"/>
                </a:lnTo>
                <a:lnTo>
                  <a:pt x="10682149" y="0"/>
                </a:lnTo>
                <a:lnTo>
                  <a:pt x="10693580" y="0"/>
                </a:lnTo>
                <a:lnTo>
                  <a:pt x="10705009" y="0"/>
                </a:lnTo>
                <a:lnTo>
                  <a:pt x="10716439" y="0"/>
                </a:lnTo>
                <a:lnTo>
                  <a:pt x="10727870" y="0"/>
                </a:lnTo>
                <a:lnTo>
                  <a:pt x="10739347" y="0"/>
                </a:lnTo>
                <a:lnTo>
                  <a:pt x="10750778" y="0"/>
                </a:lnTo>
                <a:lnTo>
                  <a:pt x="10762207" y="0"/>
                </a:lnTo>
                <a:lnTo>
                  <a:pt x="10773637" y="0"/>
                </a:lnTo>
                <a:lnTo>
                  <a:pt x="10785067" y="0"/>
                </a:lnTo>
                <a:lnTo>
                  <a:pt x="10796544" y="0"/>
                </a:lnTo>
                <a:lnTo>
                  <a:pt x="10807975" y="0"/>
                </a:lnTo>
                <a:lnTo>
                  <a:pt x="10819405" y="0"/>
                </a:lnTo>
                <a:lnTo>
                  <a:pt x="10830834" y="0"/>
                </a:lnTo>
                <a:lnTo>
                  <a:pt x="10842265" y="0"/>
                </a:lnTo>
                <a:lnTo>
                  <a:pt x="10853742" y="0"/>
                </a:lnTo>
                <a:lnTo>
                  <a:pt x="10865173" y="0"/>
                </a:lnTo>
                <a:lnTo>
                  <a:pt x="10876602" y="0"/>
                </a:lnTo>
                <a:lnTo>
                  <a:pt x="10888032" y="0"/>
                </a:lnTo>
                <a:lnTo>
                  <a:pt x="10899463" y="0"/>
                </a:lnTo>
                <a:lnTo>
                  <a:pt x="10910892" y="0"/>
                </a:lnTo>
                <a:lnTo>
                  <a:pt x="10922369" y="0"/>
                </a:lnTo>
                <a:lnTo>
                  <a:pt x="10933800" y="0"/>
                </a:lnTo>
                <a:lnTo>
                  <a:pt x="10945230" y="0"/>
                </a:lnTo>
                <a:lnTo>
                  <a:pt x="10956660" y="0"/>
                </a:lnTo>
                <a:lnTo>
                  <a:pt x="10968090" y="0"/>
                </a:lnTo>
                <a:lnTo>
                  <a:pt x="10979567" y="0"/>
                </a:lnTo>
                <a:lnTo>
                  <a:pt x="10990998" y="0"/>
                </a:lnTo>
                <a:lnTo>
                  <a:pt x="11002427" y="0"/>
                </a:lnTo>
                <a:lnTo>
                  <a:pt x="11013858" y="0"/>
                </a:lnTo>
                <a:lnTo>
                  <a:pt x="11025287" y="0"/>
                </a:lnTo>
                <a:lnTo>
                  <a:pt x="11036765" y="0"/>
                </a:lnTo>
                <a:lnTo>
                  <a:pt x="11048195" y="0"/>
                </a:lnTo>
                <a:lnTo>
                  <a:pt x="11059625" y="0"/>
                </a:lnTo>
                <a:lnTo>
                  <a:pt x="11071056" y="0"/>
                </a:lnTo>
                <a:lnTo>
                  <a:pt x="11082485" y="0"/>
                </a:lnTo>
                <a:lnTo>
                  <a:pt x="11093962" y="0"/>
                </a:lnTo>
                <a:lnTo>
                  <a:pt x="11105393" y="0"/>
                </a:lnTo>
                <a:lnTo>
                  <a:pt x="11116823" y="0"/>
                </a:lnTo>
                <a:lnTo>
                  <a:pt x="11128253" y="0"/>
                </a:lnTo>
                <a:lnTo>
                  <a:pt x="11139683" y="0"/>
                </a:lnTo>
                <a:lnTo>
                  <a:pt x="11151160" y="0"/>
                </a:lnTo>
                <a:lnTo>
                  <a:pt x="11162591" y="0"/>
                </a:lnTo>
                <a:lnTo>
                  <a:pt x="11174020" y="0"/>
                </a:lnTo>
                <a:lnTo>
                  <a:pt x="11185451" y="0"/>
                </a:lnTo>
                <a:lnTo>
                  <a:pt x="11196881" y="0"/>
                </a:lnTo>
                <a:lnTo>
                  <a:pt x="11208358" y="0"/>
                </a:lnTo>
                <a:lnTo>
                  <a:pt x="11218359" y="0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7" name="Freeform 66">
            <a:extLst>
              <a:ext uri="{FF2B5EF4-FFF2-40B4-BE49-F238E27FC236}">
                <a16:creationId xmlns:a16="http://schemas.microsoft.com/office/drawing/2014/main" id="{0E86902A-826B-EF45-81CC-2EAF031C7D36}"/>
              </a:ext>
            </a:extLst>
          </p:cNvPr>
          <p:cNvSpPr/>
          <p:nvPr/>
        </p:nvSpPr>
        <p:spPr>
          <a:xfrm>
            <a:off x="638362" y="4621546"/>
            <a:ext cx="8413769" cy="811276"/>
          </a:xfrm>
          <a:custGeom>
            <a:avLst/>
            <a:gdLst>
              <a:gd name="connsiteX0" fmla="*/ 0 w 11218359"/>
              <a:gd name="connsiteY0" fmla="*/ 1081702 h 1081701"/>
              <a:gd name="connsiteX1" fmla="*/ 9149 w 11218359"/>
              <a:gd name="connsiteY1" fmla="*/ 1081702 h 1081701"/>
              <a:gd name="connsiteX2" fmla="*/ 20588 w 11218359"/>
              <a:gd name="connsiteY2" fmla="*/ 1081702 h 1081701"/>
              <a:gd name="connsiteX3" fmla="*/ 32028 w 11218359"/>
              <a:gd name="connsiteY3" fmla="*/ 1081702 h 1081701"/>
              <a:gd name="connsiteX4" fmla="*/ 43467 w 11218359"/>
              <a:gd name="connsiteY4" fmla="*/ 1081702 h 1081701"/>
              <a:gd name="connsiteX5" fmla="*/ 54907 w 11218359"/>
              <a:gd name="connsiteY5" fmla="*/ 1081702 h 1081701"/>
              <a:gd name="connsiteX6" fmla="*/ 66346 w 11218359"/>
              <a:gd name="connsiteY6" fmla="*/ 1081702 h 1081701"/>
              <a:gd name="connsiteX7" fmla="*/ 77786 w 11218359"/>
              <a:gd name="connsiteY7" fmla="*/ 1081702 h 1081701"/>
              <a:gd name="connsiteX8" fmla="*/ 89225 w 11218359"/>
              <a:gd name="connsiteY8" fmla="*/ 1081702 h 1081701"/>
              <a:gd name="connsiteX9" fmla="*/ 100665 w 11218359"/>
              <a:gd name="connsiteY9" fmla="*/ 1081702 h 1081701"/>
              <a:gd name="connsiteX10" fmla="*/ 112104 w 11218359"/>
              <a:gd name="connsiteY10" fmla="*/ 1081702 h 1081701"/>
              <a:gd name="connsiteX11" fmla="*/ 123544 w 11218359"/>
              <a:gd name="connsiteY11" fmla="*/ 1081702 h 1081701"/>
              <a:gd name="connsiteX12" fmla="*/ 134979 w 11218359"/>
              <a:gd name="connsiteY12" fmla="*/ 1081702 h 1081701"/>
              <a:gd name="connsiteX13" fmla="*/ 146423 w 11218359"/>
              <a:gd name="connsiteY13" fmla="*/ 1081702 h 1081701"/>
              <a:gd name="connsiteX14" fmla="*/ 157858 w 11218359"/>
              <a:gd name="connsiteY14" fmla="*/ 1081702 h 1081701"/>
              <a:gd name="connsiteX15" fmla="*/ 169297 w 11218359"/>
              <a:gd name="connsiteY15" fmla="*/ 1081702 h 1081701"/>
              <a:gd name="connsiteX16" fmla="*/ 180737 w 11218359"/>
              <a:gd name="connsiteY16" fmla="*/ 1081702 h 1081701"/>
              <a:gd name="connsiteX17" fmla="*/ 192176 w 11218359"/>
              <a:gd name="connsiteY17" fmla="*/ 1081702 h 1081701"/>
              <a:gd name="connsiteX18" fmla="*/ 203616 w 11218359"/>
              <a:gd name="connsiteY18" fmla="*/ 1081702 h 1081701"/>
              <a:gd name="connsiteX19" fmla="*/ 215055 w 11218359"/>
              <a:gd name="connsiteY19" fmla="*/ 1081702 h 1081701"/>
              <a:gd name="connsiteX20" fmla="*/ 226495 w 11218359"/>
              <a:gd name="connsiteY20" fmla="*/ 1081702 h 1081701"/>
              <a:gd name="connsiteX21" fmla="*/ 237935 w 11218359"/>
              <a:gd name="connsiteY21" fmla="*/ 1081702 h 1081701"/>
              <a:gd name="connsiteX22" fmla="*/ 249374 w 11218359"/>
              <a:gd name="connsiteY22" fmla="*/ 1081702 h 1081701"/>
              <a:gd name="connsiteX23" fmla="*/ 260814 w 11218359"/>
              <a:gd name="connsiteY23" fmla="*/ 1081702 h 1081701"/>
              <a:gd name="connsiteX24" fmla="*/ 272253 w 11218359"/>
              <a:gd name="connsiteY24" fmla="*/ 1081702 h 1081701"/>
              <a:gd name="connsiteX25" fmla="*/ 283693 w 11218359"/>
              <a:gd name="connsiteY25" fmla="*/ 1081702 h 1081701"/>
              <a:gd name="connsiteX26" fmla="*/ 295132 w 11218359"/>
              <a:gd name="connsiteY26" fmla="*/ 1081702 h 1081701"/>
              <a:gd name="connsiteX27" fmla="*/ 306572 w 11218359"/>
              <a:gd name="connsiteY27" fmla="*/ 1081702 h 1081701"/>
              <a:gd name="connsiteX28" fmla="*/ 318011 w 11218359"/>
              <a:gd name="connsiteY28" fmla="*/ 1081702 h 1081701"/>
              <a:gd name="connsiteX29" fmla="*/ 329451 w 11218359"/>
              <a:gd name="connsiteY29" fmla="*/ 1081702 h 1081701"/>
              <a:gd name="connsiteX30" fmla="*/ 340890 w 11218359"/>
              <a:gd name="connsiteY30" fmla="*/ 1081702 h 1081701"/>
              <a:gd name="connsiteX31" fmla="*/ 352330 w 11218359"/>
              <a:gd name="connsiteY31" fmla="*/ 1081702 h 1081701"/>
              <a:gd name="connsiteX32" fmla="*/ 363769 w 11218359"/>
              <a:gd name="connsiteY32" fmla="*/ 1081702 h 1081701"/>
              <a:gd name="connsiteX33" fmla="*/ 375209 w 11218359"/>
              <a:gd name="connsiteY33" fmla="*/ 1081702 h 1081701"/>
              <a:gd name="connsiteX34" fmla="*/ 386648 w 11218359"/>
              <a:gd name="connsiteY34" fmla="*/ 1081702 h 1081701"/>
              <a:gd name="connsiteX35" fmla="*/ 398088 w 11218359"/>
              <a:gd name="connsiteY35" fmla="*/ 1081702 h 1081701"/>
              <a:gd name="connsiteX36" fmla="*/ 409527 w 11218359"/>
              <a:gd name="connsiteY36" fmla="*/ 1081702 h 1081701"/>
              <a:gd name="connsiteX37" fmla="*/ 420967 w 11218359"/>
              <a:gd name="connsiteY37" fmla="*/ 1081702 h 1081701"/>
              <a:gd name="connsiteX38" fmla="*/ 432406 w 11218359"/>
              <a:gd name="connsiteY38" fmla="*/ 1081702 h 1081701"/>
              <a:gd name="connsiteX39" fmla="*/ 443846 w 11218359"/>
              <a:gd name="connsiteY39" fmla="*/ 1081702 h 1081701"/>
              <a:gd name="connsiteX40" fmla="*/ 455285 w 11218359"/>
              <a:gd name="connsiteY40" fmla="*/ 1081702 h 1081701"/>
              <a:gd name="connsiteX41" fmla="*/ 466725 w 11218359"/>
              <a:gd name="connsiteY41" fmla="*/ 1081702 h 1081701"/>
              <a:gd name="connsiteX42" fmla="*/ 478165 w 11218359"/>
              <a:gd name="connsiteY42" fmla="*/ 1081702 h 1081701"/>
              <a:gd name="connsiteX43" fmla="*/ 489604 w 11218359"/>
              <a:gd name="connsiteY43" fmla="*/ 1081702 h 1081701"/>
              <a:gd name="connsiteX44" fmla="*/ 501044 w 11218359"/>
              <a:gd name="connsiteY44" fmla="*/ 1081702 h 1081701"/>
              <a:gd name="connsiteX45" fmla="*/ 512483 w 11218359"/>
              <a:gd name="connsiteY45" fmla="*/ 1081702 h 1081701"/>
              <a:gd name="connsiteX46" fmla="*/ 523923 w 11218359"/>
              <a:gd name="connsiteY46" fmla="*/ 1081702 h 1081701"/>
              <a:gd name="connsiteX47" fmla="*/ 535362 w 11218359"/>
              <a:gd name="connsiteY47" fmla="*/ 1081702 h 1081701"/>
              <a:gd name="connsiteX48" fmla="*/ 546802 w 11218359"/>
              <a:gd name="connsiteY48" fmla="*/ 1081702 h 1081701"/>
              <a:gd name="connsiteX49" fmla="*/ 558241 w 11218359"/>
              <a:gd name="connsiteY49" fmla="*/ 1081702 h 1081701"/>
              <a:gd name="connsiteX50" fmla="*/ 569681 w 11218359"/>
              <a:gd name="connsiteY50" fmla="*/ 1081702 h 1081701"/>
              <a:gd name="connsiteX51" fmla="*/ 581120 w 11218359"/>
              <a:gd name="connsiteY51" fmla="*/ 1081702 h 1081701"/>
              <a:gd name="connsiteX52" fmla="*/ 592560 w 11218359"/>
              <a:gd name="connsiteY52" fmla="*/ 1081702 h 1081701"/>
              <a:gd name="connsiteX53" fmla="*/ 603999 w 11218359"/>
              <a:gd name="connsiteY53" fmla="*/ 1081702 h 1081701"/>
              <a:gd name="connsiteX54" fmla="*/ 615439 w 11218359"/>
              <a:gd name="connsiteY54" fmla="*/ 1081702 h 1081701"/>
              <a:gd name="connsiteX55" fmla="*/ 626878 w 11218359"/>
              <a:gd name="connsiteY55" fmla="*/ 1081702 h 1081701"/>
              <a:gd name="connsiteX56" fmla="*/ 638318 w 11218359"/>
              <a:gd name="connsiteY56" fmla="*/ 1081702 h 1081701"/>
              <a:gd name="connsiteX57" fmla="*/ 649757 w 11218359"/>
              <a:gd name="connsiteY57" fmla="*/ 1081702 h 1081701"/>
              <a:gd name="connsiteX58" fmla="*/ 661192 w 11218359"/>
              <a:gd name="connsiteY58" fmla="*/ 1081702 h 1081701"/>
              <a:gd name="connsiteX59" fmla="*/ 672632 w 11218359"/>
              <a:gd name="connsiteY59" fmla="*/ 1081702 h 1081701"/>
              <a:gd name="connsiteX60" fmla="*/ 684071 w 11218359"/>
              <a:gd name="connsiteY60" fmla="*/ 1081702 h 1081701"/>
              <a:gd name="connsiteX61" fmla="*/ 695511 w 11218359"/>
              <a:gd name="connsiteY61" fmla="*/ 1081702 h 1081701"/>
              <a:gd name="connsiteX62" fmla="*/ 706950 w 11218359"/>
              <a:gd name="connsiteY62" fmla="*/ 1081702 h 1081701"/>
              <a:gd name="connsiteX63" fmla="*/ 718390 w 11218359"/>
              <a:gd name="connsiteY63" fmla="*/ 1081702 h 1081701"/>
              <a:gd name="connsiteX64" fmla="*/ 729829 w 11218359"/>
              <a:gd name="connsiteY64" fmla="*/ 1081702 h 1081701"/>
              <a:gd name="connsiteX65" fmla="*/ 741269 w 11218359"/>
              <a:gd name="connsiteY65" fmla="*/ 1081702 h 1081701"/>
              <a:gd name="connsiteX66" fmla="*/ 752708 w 11218359"/>
              <a:gd name="connsiteY66" fmla="*/ 1081702 h 1081701"/>
              <a:gd name="connsiteX67" fmla="*/ 764148 w 11218359"/>
              <a:gd name="connsiteY67" fmla="*/ 1081702 h 1081701"/>
              <a:gd name="connsiteX68" fmla="*/ 775587 w 11218359"/>
              <a:gd name="connsiteY68" fmla="*/ 1081702 h 1081701"/>
              <a:gd name="connsiteX69" fmla="*/ 787027 w 11218359"/>
              <a:gd name="connsiteY69" fmla="*/ 1081702 h 1081701"/>
              <a:gd name="connsiteX70" fmla="*/ 798467 w 11218359"/>
              <a:gd name="connsiteY70" fmla="*/ 1081702 h 1081701"/>
              <a:gd name="connsiteX71" fmla="*/ 809906 w 11218359"/>
              <a:gd name="connsiteY71" fmla="*/ 1081702 h 1081701"/>
              <a:gd name="connsiteX72" fmla="*/ 821346 w 11218359"/>
              <a:gd name="connsiteY72" fmla="*/ 1081702 h 1081701"/>
              <a:gd name="connsiteX73" fmla="*/ 832785 w 11218359"/>
              <a:gd name="connsiteY73" fmla="*/ 1081702 h 1081701"/>
              <a:gd name="connsiteX74" fmla="*/ 844225 w 11218359"/>
              <a:gd name="connsiteY74" fmla="*/ 1081702 h 1081701"/>
              <a:gd name="connsiteX75" fmla="*/ 855664 w 11218359"/>
              <a:gd name="connsiteY75" fmla="*/ 1081702 h 1081701"/>
              <a:gd name="connsiteX76" fmla="*/ 867104 w 11218359"/>
              <a:gd name="connsiteY76" fmla="*/ 1081702 h 1081701"/>
              <a:gd name="connsiteX77" fmla="*/ 878543 w 11218359"/>
              <a:gd name="connsiteY77" fmla="*/ 1081702 h 1081701"/>
              <a:gd name="connsiteX78" fmla="*/ 889983 w 11218359"/>
              <a:gd name="connsiteY78" fmla="*/ 1081702 h 1081701"/>
              <a:gd name="connsiteX79" fmla="*/ 901422 w 11218359"/>
              <a:gd name="connsiteY79" fmla="*/ 1081702 h 1081701"/>
              <a:gd name="connsiteX80" fmla="*/ 912862 w 11218359"/>
              <a:gd name="connsiteY80" fmla="*/ 1081702 h 1081701"/>
              <a:gd name="connsiteX81" fmla="*/ 924301 w 11218359"/>
              <a:gd name="connsiteY81" fmla="*/ 1081702 h 1081701"/>
              <a:gd name="connsiteX82" fmla="*/ 935741 w 11218359"/>
              <a:gd name="connsiteY82" fmla="*/ 1081702 h 1081701"/>
              <a:gd name="connsiteX83" fmla="*/ 947180 w 11218359"/>
              <a:gd name="connsiteY83" fmla="*/ 1081702 h 1081701"/>
              <a:gd name="connsiteX84" fmla="*/ 958620 w 11218359"/>
              <a:gd name="connsiteY84" fmla="*/ 1081702 h 1081701"/>
              <a:gd name="connsiteX85" fmla="*/ 970059 w 11218359"/>
              <a:gd name="connsiteY85" fmla="*/ 1081702 h 1081701"/>
              <a:gd name="connsiteX86" fmla="*/ 981499 w 11218359"/>
              <a:gd name="connsiteY86" fmla="*/ 1081702 h 1081701"/>
              <a:gd name="connsiteX87" fmla="*/ 992938 w 11218359"/>
              <a:gd name="connsiteY87" fmla="*/ 1081702 h 1081701"/>
              <a:gd name="connsiteX88" fmla="*/ 1004378 w 11218359"/>
              <a:gd name="connsiteY88" fmla="*/ 1081702 h 1081701"/>
              <a:gd name="connsiteX89" fmla="*/ 1015818 w 11218359"/>
              <a:gd name="connsiteY89" fmla="*/ 1081702 h 1081701"/>
              <a:gd name="connsiteX90" fmla="*/ 1027257 w 11218359"/>
              <a:gd name="connsiteY90" fmla="*/ 1081702 h 1081701"/>
              <a:gd name="connsiteX91" fmla="*/ 1038697 w 11218359"/>
              <a:gd name="connsiteY91" fmla="*/ 1081702 h 1081701"/>
              <a:gd name="connsiteX92" fmla="*/ 1050136 w 11218359"/>
              <a:gd name="connsiteY92" fmla="*/ 1081702 h 1081701"/>
              <a:gd name="connsiteX93" fmla="*/ 1061576 w 11218359"/>
              <a:gd name="connsiteY93" fmla="*/ 1081702 h 1081701"/>
              <a:gd name="connsiteX94" fmla="*/ 1073015 w 11218359"/>
              <a:gd name="connsiteY94" fmla="*/ 1081702 h 1081701"/>
              <a:gd name="connsiteX95" fmla="*/ 1084455 w 11218359"/>
              <a:gd name="connsiteY95" fmla="*/ 1081702 h 1081701"/>
              <a:gd name="connsiteX96" fmla="*/ 1095894 w 11218359"/>
              <a:gd name="connsiteY96" fmla="*/ 1081702 h 1081701"/>
              <a:gd name="connsiteX97" fmla="*/ 1107334 w 11218359"/>
              <a:gd name="connsiteY97" fmla="*/ 1081702 h 1081701"/>
              <a:gd name="connsiteX98" fmla="*/ 1118773 w 11218359"/>
              <a:gd name="connsiteY98" fmla="*/ 1081702 h 1081701"/>
              <a:gd name="connsiteX99" fmla="*/ 1130213 w 11218359"/>
              <a:gd name="connsiteY99" fmla="*/ 1081702 h 1081701"/>
              <a:gd name="connsiteX100" fmla="*/ 1141652 w 11218359"/>
              <a:gd name="connsiteY100" fmla="*/ 1081702 h 1081701"/>
              <a:gd name="connsiteX101" fmla="*/ 1153092 w 11218359"/>
              <a:gd name="connsiteY101" fmla="*/ 1081702 h 1081701"/>
              <a:gd name="connsiteX102" fmla="*/ 1164531 w 11218359"/>
              <a:gd name="connsiteY102" fmla="*/ 1081702 h 1081701"/>
              <a:gd name="connsiteX103" fmla="*/ 1175971 w 11218359"/>
              <a:gd name="connsiteY103" fmla="*/ 1081702 h 1081701"/>
              <a:gd name="connsiteX104" fmla="*/ 1187406 w 11218359"/>
              <a:gd name="connsiteY104" fmla="*/ 1081702 h 1081701"/>
              <a:gd name="connsiteX105" fmla="*/ 1198845 w 11218359"/>
              <a:gd name="connsiteY105" fmla="*/ 1081702 h 1081701"/>
              <a:gd name="connsiteX106" fmla="*/ 1210285 w 11218359"/>
              <a:gd name="connsiteY106" fmla="*/ 1081702 h 1081701"/>
              <a:gd name="connsiteX107" fmla="*/ 1221724 w 11218359"/>
              <a:gd name="connsiteY107" fmla="*/ 1081702 h 1081701"/>
              <a:gd name="connsiteX108" fmla="*/ 1233164 w 11218359"/>
              <a:gd name="connsiteY108" fmla="*/ 1081702 h 1081701"/>
              <a:gd name="connsiteX109" fmla="*/ 1244603 w 11218359"/>
              <a:gd name="connsiteY109" fmla="*/ 1081702 h 1081701"/>
              <a:gd name="connsiteX110" fmla="*/ 1256043 w 11218359"/>
              <a:gd name="connsiteY110" fmla="*/ 1081702 h 1081701"/>
              <a:gd name="connsiteX111" fmla="*/ 1267482 w 11218359"/>
              <a:gd name="connsiteY111" fmla="*/ 1081702 h 1081701"/>
              <a:gd name="connsiteX112" fmla="*/ 1278922 w 11218359"/>
              <a:gd name="connsiteY112" fmla="*/ 1081702 h 1081701"/>
              <a:gd name="connsiteX113" fmla="*/ 1290361 w 11218359"/>
              <a:gd name="connsiteY113" fmla="*/ 1081702 h 1081701"/>
              <a:gd name="connsiteX114" fmla="*/ 1301801 w 11218359"/>
              <a:gd name="connsiteY114" fmla="*/ 1081702 h 1081701"/>
              <a:gd name="connsiteX115" fmla="*/ 1313240 w 11218359"/>
              <a:gd name="connsiteY115" fmla="*/ 1081702 h 1081701"/>
              <a:gd name="connsiteX116" fmla="*/ 1324680 w 11218359"/>
              <a:gd name="connsiteY116" fmla="*/ 1081702 h 1081701"/>
              <a:gd name="connsiteX117" fmla="*/ 1336120 w 11218359"/>
              <a:gd name="connsiteY117" fmla="*/ 1081702 h 1081701"/>
              <a:gd name="connsiteX118" fmla="*/ 1347559 w 11218359"/>
              <a:gd name="connsiteY118" fmla="*/ 1081702 h 1081701"/>
              <a:gd name="connsiteX119" fmla="*/ 1358999 w 11218359"/>
              <a:gd name="connsiteY119" fmla="*/ 1081702 h 1081701"/>
              <a:gd name="connsiteX120" fmla="*/ 1370438 w 11218359"/>
              <a:gd name="connsiteY120" fmla="*/ 1081702 h 1081701"/>
              <a:gd name="connsiteX121" fmla="*/ 1381878 w 11218359"/>
              <a:gd name="connsiteY121" fmla="*/ 1081702 h 1081701"/>
              <a:gd name="connsiteX122" fmla="*/ 1393317 w 11218359"/>
              <a:gd name="connsiteY122" fmla="*/ 1081702 h 1081701"/>
              <a:gd name="connsiteX123" fmla="*/ 1404757 w 11218359"/>
              <a:gd name="connsiteY123" fmla="*/ 1081702 h 1081701"/>
              <a:gd name="connsiteX124" fmla="*/ 1416196 w 11218359"/>
              <a:gd name="connsiteY124" fmla="*/ 1081702 h 1081701"/>
              <a:gd name="connsiteX125" fmla="*/ 1427636 w 11218359"/>
              <a:gd name="connsiteY125" fmla="*/ 1081702 h 1081701"/>
              <a:gd name="connsiteX126" fmla="*/ 1439075 w 11218359"/>
              <a:gd name="connsiteY126" fmla="*/ 1081702 h 1081701"/>
              <a:gd name="connsiteX127" fmla="*/ 1450515 w 11218359"/>
              <a:gd name="connsiteY127" fmla="*/ 1081702 h 1081701"/>
              <a:gd name="connsiteX128" fmla="*/ 1461954 w 11218359"/>
              <a:gd name="connsiteY128" fmla="*/ 1081702 h 1081701"/>
              <a:gd name="connsiteX129" fmla="*/ 1473394 w 11218359"/>
              <a:gd name="connsiteY129" fmla="*/ 1081702 h 1081701"/>
              <a:gd name="connsiteX130" fmla="*/ 1484833 w 11218359"/>
              <a:gd name="connsiteY130" fmla="*/ 1081702 h 1081701"/>
              <a:gd name="connsiteX131" fmla="*/ 1496273 w 11218359"/>
              <a:gd name="connsiteY131" fmla="*/ 1081702 h 1081701"/>
              <a:gd name="connsiteX132" fmla="*/ 1507712 w 11218359"/>
              <a:gd name="connsiteY132" fmla="*/ 1081702 h 1081701"/>
              <a:gd name="connsiteX133" fmla="*/ 1519152 w 11218359"/>
              <a:gd name="connsiteY133" fmla="*/ 1081702 h 1081701"/>
              <a:gd name="connsiteX134" fmla="*/ 1530591 w 11218359"/>
              <a:gd name="connsiteY134" fmla="*/ 1081702 h 1081701"/>
              <a:gd name="connsiteX135" fmla="*/ 1542031 w 11218359"/>
              <a:gd name="connsiteY135" fmla="*/ 1081702 h 1081701"/>
              <a:gd name="connsiteX136" fmla="*/ 1553471 w 11218359"/>
              <a:gd name="connsiteY136" fmla="*/ 1081702 h 1081701"/>
              <a:gd name="connsiteX137" fmla="*/ 1564910 w 11218359"/>
              <a:gd name="connsiteY137" fmla="*/ 1081702 h 1081701"/>
              <a:gd name="connsiteX138" fmla="*/ 1576349 w 11218359"/>
              <a:gd name="connsiteY138" fmla="*/ 1081702 h 1081701"/>
              <a:gd name="connsiteX139" fmla="*/ 1587789 w 11218359"/>
              <a:gd name="connsiteY139" fmla="*/ 1081702 h 1081701"/>
              <a:gd name="connsiteX140" fmla="*/ 1599229 w 11218359"/>
              <a:gd name="connsiteY140" fmla="*/ 1081702 h 1081701"/>
              <a:gd name="connsiteX141" fmla="*/ 1610668 w 11218359"/>
              <a:gd name="connsiteY141" fmla="*/ 1081702 h 1081701"/>
              <a:gd name="connsiteX142" fmla="*/ 1622107 w 11218359"/>
              <a:gd name="connsiteY142" fmla="*/ 1081702 h 1081701"/>
              <a:gd name="connsiteX143" fmla="*/ 1633547 w 11218359"/>
              <a:gd name="connsiteY143" fmla="*/ 1081702 h 1081701"/>
              <a:gd name="connsiteX144" fmla="*/ 1644987 w 11218359"/>
              <a:gd name="connsiteY144" fmla="*/ 1081702 h 1081701"/>
              <a:gd name="connsiteX145" fmla="*/ 1656426 w 11218359"/>
              <a:gd name="connsiteY145" fmla="*/ 1081702 h 1081701"/>
              <a:gd name="connsiteX146" fmla="*/ 1667866 w 11218359"/>
              <a:gd name="connsiteY146" fmla="*/ 1081702 h 1081701"/>
              <a:gd name="connsiteX147" fmla="*/ 1679305 w 11218359"/>
              <a:gd name="connsiteY147" fmla="*/ 1081702 h 1081701"/>
              <a:gd name="connsiteX148" fmla="*/ 1690745 w 11218359"/>
              <a:gd name="connsiteY148" fmla="*/ 1081702 h 1081701"/>
              <a:gd name="connsiteX149" fmla="*/ 1702184 w 11218359"/>
              <a:gd name="connsiteY149" fmla="*/ 1081702 h 1081701"/>
              <a:gd name="connsiteX150" fmla="*/ 1713619 w 11218359"/>
              <a:gd name="connsiteY150" fmla="*/ 1081702 h 1081701"/>
              <a:gd name="connsiteX151" fmla="*/ 1725063 w 11218359"/>
              <a:gd name="connsiteY151" fmla="*/ 1081702 h 1081701"/>
              <a:gd name="connsiteX152" fmla="*/ 1736498 w 11218359"/>
              <a:gd name="connsiteY152" fmla="*/ 1081702 h 1081701"/>
              <a:gd name="connsiteX153" fmla="*/ 1747938 w 11218359"/>
              <a:gd name="connsiteY153" fmla="*/ 1081702 h 1081701"/>
              <a:gd name="connsiteX154" fmla="*/ 1759377 w 11218359"/>
              <a:gd name="connsiteY154" fmla="*/ 1081702 h 1081701"/>
              <a:gd name="connsiteX155" fmla="*/ 1770817 w 11218359"/>
              <a:gd name="connsiteY155" fmla="*/ 1081702 h 1081701"/>
              <a:gd name="connsiteX156" fmla="*/ 1782256 w 11218359"/>
              <a:gd name="connsiteY156" fmla="*/ 1081702 h 1081701"/>
              <a:gd name="connsiteX157" fmla="*/ 1793696 w 11218359"/>
              <a:gd name="connsiteY157" fmla="*/ 1081702 h 1081701"/>
              <a:gd name="connsiteX158" fmla="*/ 1805135 w 11218359"/>
              <a:gd name="connsiteY158" fmla="*/ 1081702 h 1081701"/>
              <a:gd name="connsiteX159" fmla="*/ 1816575 w 11218359"/>
              <a:gd name="connsiteY159" fmla="*/ 1081702 h 1081701"/>
              <a:gd name="connsiteX160" fmla="*/ 1828014 w 11218359"/>
              <a:gd name="connsiteY160" fmla="*/ 1081702 h 1081701"/>
              <a:gd name="connsiteX161" fmla="*/ 1839454 w 11218359"/>
              <a:gd name="connsiteY161" fmla="*/ 1081702 h 1081701"/>
              <a:gd name="connsiteX162" fmla="*/ 1850893 w 11218359"/>
              <a:gd name="connsiteY162" fmla="*/ 1081702 h 1081701"/>
              <a:gd name="connsiteX163" fmla="*/ 1862333 w 11218359"/>
              <a:gd name="connsiteY163" fmla="*/ 1081702 h 1081701"/>
              <a:gd name="connsiteX164" fmla="*/ 1873772 w 11218359"/>
              <a:gd name="connsiteY164" fmla="*/ 1081702 h 1081701"/>
              <a:gd name="connsiteX165" fmla="*/ 1885212 w 11218359"/>
              <a:gd name="connsiteY165" fmla="*/ 1081702 h 1081701"/>
              <a:gd name="connsiteX166" fmla="*/ 1896651 w 11218359"/>
              <a:gd name="connsiteY166" fmla="*/ 1081702 h 1081701"/>
              <a:gd name="connsiteX167" fmla="*/ 1908091 w 11218359"/>
              <a:gd name="connsiteY167" fmla="*/ 1081702 h 1081701"/>
              <a:gd name="connsiteX168" fmla="*/ 1919531 w 11218359"/>
              <a:gd name="connsiteY168" fmla="*/ 1081702 h 1081701"/>
              <a:gd name="connsiteX169" fmla="*/ 1930970 w 11218359"/>
              <a:gd name="connsiteY169" fmla="*/ 1081702 h 1081701"/>
              <a:gd name="connsiteX170" fmla="*/ 1942409 w 11218359"/>
              <a:gd name="connsiteY170" fmla="*/ 1081702 h 1081701"/>
              <a:gd name="connsiteX171" fmla="*/ 1953849 w 11218359"/>
              <a:gd name="connsiteY171" fmla="*/ 1081702 h 1081701"/>
              <a:gd name="connsiteX172" fmla="*/ 1965289 w 11218359"/>
              <a:gd name="connsiteY172" fmla="*/ 1081702 h 1081701"/>
              <a:gd name="connsiteX173" fmla="*/ 1976728 w 11218359"/>
              <a:gd name="connsiteY173" fmla="*/ 1081702 h 1081701"/>
              <a:gd name="connsiteX174" fmla="*/ 1988168 w 11218359"/>
              <a:gd name="connsiteY174" fmla="*/ 1081702 h 1081701"/>
              <a:gd name="connsiteX175" fmla="*/ 1999607 w 11218359"/>
              <a:gd name="connsiteY175" fmla="*/ 1081702 h 1081701"/>
              <a:gd name="connsiteX176" fmla="*/ 2011047 w 11218359"/>
              <a:gd name="connsiteY176" fmla="*/ 1081702 h 1081701"/>
              <a:gd name="connsiteX177" fmla="*/ 2022486 w 11218359"/>
              <a:gd name="connsiteY177" fmla="*/ 1081702 h 1081701"/>
              <a:gd name="connsiteX178" fmla="*/ 2033926 w 11218359"/>
              <a:gd name="connsiteY178" fmla="*/ 1081702 h 1081701"/>
              <a:gd name="connsiteX179" fmla="*/ 2045365 w 11218359"/>
              <a:gd name="connsiteY179" fmla="*/ 1081702 h 1081701"/>
              <a:gd name="connsiteX180" fmla="*/ 2056805 w 11218359"/>
              <a:gd name="connsiteY180" fmla="*/ 1081702 h 1081701"/>
              <a:gd name="connsiteX181" fmla="*/ 2068244 w 11218359"/>
              <a:gd name="connsiteY181" fmla="*/ 1081702 h 1081701"/>
              <a:gd name="connsiteX182" fmla="*/ 2079684 w 11218359"/>
              <a:gd name="connsiteY182" fmla="*/ 1081702 h 1081701"/>
              <a:gd name="connsiteX183" fmla="*/ 2091123 w 11218359"/>
              <a:gd name="connsiteY183" fmla="*/ 1081702 h 1081701"/>
              <a:gd name="connsiteX184" fmla="*/ 2102563 w 11218359"/>
              <a:gd name="connsiteY184" fmla="*/ 1081702 h 1081701"/>
              <a:gd name="connsiteX185" fmla="*/ 2114002 w 11218359"/>
              <a:gd name="connsiteY185" fmla="*/ 1081702 h 1081701"/>
              <a:gd name="connsiteX186" fmla="*/ 2125442 w 11218359"/>
              <a:gd name="connsiteY186" fmla="*/ 1081702 h 1081701"/>
              <a:gd name="connsiteX187" fmla="*/ 2136882 w 11218359"/>
              <a:gd name="connsiteY187" fmla="*/ 1081702 h 1081701"/>
              <a:gd name="connsiteX188" fmla="*/ 2148321 w 11218359"/>
              <a:gd name="connsiteY188" fmla="*/ 1081702 h 1081701"/>
              <a:gd name="connsiteX189" fmla="*/ 2159760 w 11218359"/>
              <a:gd name="connsiteY189" fmla="*/ 1081702 h 1081701"/>
              <a:gd name="connsiteX190" fmla="*/ 2171200 w 11218359"/>
              <a:gd name="connsiteY190" fmla="*/ 1081702 h 1081701"/>
              <a:gd name="connsiteX191" fmla="*/ 2182640 w 11218359"/>
              <a:gd name="connsiteY191" fmla="*/ 1081702 h 1081701"/>
              <a:gd name="connsiteX192" fmla="*/ 2194079 w 11218359"/>
              <a:gd name="connsiteY192" fmla="*/ 1081702 h 1081701"/>
              <a:gd name="connsiteX193" fmla="*/ 2205519 w 11218359"/>
              <a:gd name="connsiteY193" fmla="*/ 1081702 h 1081701"/>
              <a:gd name="connsiteX194" fmla="*/ 2216958 w 11218359"/>
              <a:gd name="connsiteY194" fmla="*/ 1081702 h 1081701"/>
              <a:gd name="connsiteX195" fmla="*/ 2228393 w 11218359"/>
              <a:gd name="connsiteY195" fmla="*/ 1081702 h 1081701"/>
              <a:gd name="connsiteX196" fmla="*/ 2239837 w 11218359"/>
              <a:gd name="connsiteY196" fmla="*/ 1081702 h 1081701"/>
              <a:gd name="connsiteX197" fmla="*/ 2251272 w 11218359"/>
              <a:gd name="connsiteY197" fmla="*/ 1081702 h 1081701"/>
              <a:gd name="connsiteX198" fmla="*/ 2262716 w 11218359"/>
              <a:gd name="connsiteY198" fmla="*/ 1081702 h 1081701"/>
              <a:gd name="connsiteX199" fmla="*/ 2274151 w 11218359"/>
              <a:gd name="connsiteY199" fmla="*/ 1081702 h 1081701"/>
              <a:gd name="connsiteX200" fmla="*/ 2285591 w 11218359"/>
              <a:gd name="connsiteY200" fmla="*/ 1081702 h 1081701"/>
              <a:gd name="connsiteX201" fmla="*/ 2297030 w 11218359"/>
              <a:gd name="connsiteY201" fmla="*/ 1081702 h 1081701"/>
              <a:gd name="connsiteX202" fmla="*/ 2308470 w 11218359"/>
              <a:gd name="connsiteY202" fmla="*/ 1081702 h 1081701"/>
              <a:gd name="connsiteX203" fmla="*/ 2319909 w 11218359"/>
              <a:gd name="connsiteY203" fmla="*/ 1081702 h 1081701"/>
              <a:gd name="connsiteX204" fmla="*/ 2331349 w 11218359"/>
              <a:gd name="connsiteY204" fmla="*/ 1081702 h 1081701"/>
              <a:gd name="connsiteX205" fmla="*/ 2342788 w 11218359"/>
              <a:gd name="connsiteY205" fmla="*/ 1081702 h 1081701"/>
              <a:gd name="connsiteX206" fmla="*/ 2354228 w 11218359"/>
              <a:gd name="connsiteY206" fmla="*/ 1081702 h 1081701"/>
              <a:gd name="connsiteX207" fmla="*/ 2365667 w 11218359"/>
              <a:gd name="connsiteY207" fmla="*/ 1081702 h 1081701"/>
              <a:gd name="connsiteX208" fmla="*/ 2377107 w 11218359"/>
              <a:gd name="connsiteY208" fmla="*/ 1081702 h 1081701"/>
              <a:gd name="connsiteX209" fmla="*/ 2388546 w 11218359"/>
              <a:gd name="connsiteY209" fmla="*/ 1081702 h 1081701"/>
              <a:gd name="connsiteX210" fmla="*/ 2399986 w 11218359"/>
              <a:gd name="connsiteY210" fmla="*/ 1081702 h 1081701"/>
              <a:gd name="connsiteX211" fmla="*/ 2411425 w 11218359"/>
              <a:gd name="connsiteY211" fmla="*/ 1081702 h 1081701"/>
              <a:gd name="connsiteX212" fmla="*/ 2422865 w 11218359"/>
              <a:gd name="connsiteY212" fmla="*/ 1081702 h 1081701"/>
              <a:gd name="connsiteX213" fmla="*/ 2434304 w 11218359"/>
              <a:gd name="connsiteY213" fmla="*/ 1081702 h 1081701"/>
              <a:gd name="connsiteX214" fmla="*/ 2445744 w 11218359"/>
              <a:gd name="connsiteY214" fmla="*/ 994562 h 1081701"/>
              <a:gd name="connsiteX215" fmla="*/ 2457184 w 11218359"/>
              <a:gd name="connsiteY215" fmla="*/ 264414 h 1081701"/>
              <a:gd name="connsiteX216" fmla="*/ 2468623 w 11218359"/>
              <a:gd name="connsiteY216" fmla="*/ 286950 h 1081701"/>
              <a:gd name="connsiteX217" fmla="*/ 2480062 w 11218359"/>
              <a:gd name="connsiteY217" fmla="*/ 431178 h 1081701"/>
              <a:gd name="connsiteX218" fmla="*/ 2491502 w 11218359"/>
              <a:gd name="connsiteY218" fmla="*/ 428173 h 1081701"/>
              <a:gd name="connsiteX219" fmla="*/ 2502942 w 11218359"/>
              <a:gd name="connsiteY219" fmla="*/ 0 h 1081701"/>
              <a:gd name="connsiteX220" fmla="*/ 2514381 w 11218359"/>
              <a:gd name="connsiteY220" fmla="*/ 133712 h 1081701"/>
              <a:gd name="connsiteX221" fmla="*/ 2525821 w 11218359"/>
              <a:gd name="connsiteY221" fmla="*/ 357564 h 1081701"/>
              <a:gd name="connsiteX222" fmla="*/ 2537260 w 11218359"/>
              <a:gd name="connsiteY222" fmla="*/ 262914 h 1081701"/>
              <a:gd name="connsiteX223" fmla="*/ 2548700 w 11218359"/>
              <a:gd name="connsiteY223" fmla="*/ 300471 h 1081701"/>
              <a:gd name="connsiteX224" fmla="*/ 2560139 w 11218359"/>
              <a:gd name="connsiteY224" fmla="*/ 414652 h 1081701"/>
              <a:gd name="connsiteX225" fmla="*/ 2571579 w 11218359"/>
              <a:gd name="connsiteY225" fmla="*/ 455214 h 1081701"/>
              <a:gd name="connsiteX226" fmla="*/ 2583018 w 11218359"/>
              <a:gd name="connsiteY226" fmla="*/ 163759 h 1081701"/>
              <a:gd name="connsiteX227" fmla="*/ 2594458 w 11218359"/>
              <a:gd name="connsiteY227" fmla="*/ 222352 h 1081701"/>
              <a:gd name="connsiteX228" fmla="*/ 2605897 w 11218359"/>
              <a:gd name="connsiteY228" fmla="*/ 285450 h 1081701"/>
              <a:gd name="connsiteX229" fmla="*/ 2617337 w 11218359"/>
              <a:gd name="connsiteY229" fmla="*/ 510802 h 1081701"/>
              <a:gd name="connsiteX230" fmla="*/ 2628776 w 11218359"/>
              <a:gd name="connsiteY230" fmla="*/ 671555 h 1081701"/>
              <a:gd name="connsiteX231" fmla="*/ 2640216 w 11218359"/>
              <a:gd name="connsiteY231" fmla="*/ 643014 h 1081701"/>
              <a:gd name="connsiteX232" fmla="*/ 2651655 w 11218359"/>
              <a:gd name="connsiteY232" fmla="*/ 599442 h 1081701"/>
              <a:gd name="connsiteX233" fmla="*/ 2663095 w 11218359"/>
              <a:gd name="connsiteY233" fmla="*/ 279440 h 1081701"/>
              <a:gd name="connsiteX234" fmla="*/ 2674535 w 11218359"/>
              <a:gd name="connsiteY234" fmla="*/ 91645 h 1081701"/>
              <a:gd name="connsiteX235" fmla="*/ 2685974 w 11218359"/>
              <a:gd name="connsiteY235" fmla="*/ 342538 h 1081701"/>
              <a:gd name="connsiteX236" fmla="*/ 2697413 w 11218359"/>
              <a:gd name="connsiteY236" fmla="*/ 1047150 h 1081701"/>
              <a:gd name="connsiteX237" fmla="*/ 2708853 w 11218359"/>
              <a:gd name="connsiteY237" fmla="*/ 1078697 h 1081701"/>
              <a:gd name="connsiteX238" fmla="*/ 2720293 w 11218359"/>
              <a:gd name="connsiteY238" fmla="*/ 1081702 h 1081701"/>
              <a:gd name="connsiteX239" fmla="*/ 2731727 w 11218359"/>
              <a:gd name="connsiteY239" fmla="*/ 1081702 h 1081701"/>
              <a:gd name="connsiteX240" fmla="*/ 2743172 w 11218359"/>
              <a:gd name="connsiteY240" fmla="*/ 1081702 h 1081701"/>
              <a:gd name="connsiteX241" fmla="*/ 2754611 w 11218359"/>
              <a:gd name="connsiteY241" fmla="*/ 1078697 h 1081701"/>
              <a:gd name="connsiteX242" fmla="*/ 2766046 w 11218359"/>
              <a:gd name="connsiteY242" fmla="*/ 1081702 h 1081701"/>
              <a:gd name="connsiteX243" fmla="*/ 2777490 w 11218359"/>
              <a:gd name="connsiteY243" fmla="*/ 1081702 h 1081701"/>
              <a:gd name="connsiteX244" fmla="*/ 2788925 w 11218359"/>
              <a:gd name="connsiteY244" fmla="*/ 1081702 h 1081701"/>
              <a:gd name="connsiteX245" fmla="*/ 2800364 w 11218359"/>
              <a:gd name="connsiteY245" fmla="*/ 1081702 h 1081701"/>
              <a:gd name="connsiteX246" fmla="*/ 2811804 w 11218359"/>
              <a:gd name="connsiteY246" fmla="*/ 1081702 h 1081701"/>
              <a:gd name="connsiteX247" fmla="*/ 2823243 w 11218359"/>
              <a:gd name="connsiteY247" fmla="*/ 1081702 h 1081701"/>
              <a:gd name="connsiteX248" fmla="*/ 2834683 w 11218359"/>
              <a:gd name="connsiteY248" fmla="*/ 1081702 h 1081701"/>
              <a:gd name="connsiteX249" fmla="*/ 2846123 w 11218359"/>
              <a:gd name="connsiteY249" fmla="*/ 1081702 h 1081701"/>
              <a:gd name="connsiteX250" fmla="*/ 2857562 w 11218359"/>
              <a:gd name="connsiteY250" fmla="*/ 1081702 h 1081701"/>
              <a:gd name="connsiteX251" fmla="*/ 2869001 w 11218359"/>
              <a:gd name="connsiteY251" fmla="*/ 1081702 h 1081701"/>
              <a:gd name="connsiteX252" fmla="*/ 2880441 w 11218359"/>
              <a:gd name="connsiteY252" fmla="*/ 1081702 h 1081701"/>
              <a:gd name="connsiteX253" fmla="*/ 2891881 w 11218359"/>
              <a:gd name="connsiteY253" fmla="*/ 1081702 h 1081701"/>
              <a:gd name="connsiteX254" fmla="*/ 2903320 w 11218359"/>
              <a:gd name="connsiteY254" fmla="*/ 1080202 h 1081701"/>
              <a:gd name="connsiteX255" fmla="*/ 2914760 w 11218359"/>
              <a:gd name="connsiteY255" fmla="*/ 1081702 h 1081701"/>
              <a:gd name="connsiteX256" fmla="*/ 2926199 w 11218359"/>
              <a:gd name="connsiteY256" fmla="*/ 1081702 h 1081701"/>
              <a:gd name="connsiteX257" fmla="*/ 2937639 w 11218359"/>
              <a:gd name="connsiteY257" fmla="*/ 1081702 h 1081701"/>
              <a:gd name="connsiteX258" fmla="*/ 2949078 w 11218359"/>
              <a:gd name="connsiteY258" fmla="*/ 1081702 h 1081701"/>
              <a:gd name="connsiteX259" fmla="*/ 2960518 w 11218359"/>
              <a:gd name="connsiteY259" fmla="*/ 1081702 h 1081701"/>
              <a:gd name="connsiteX260" fmla="*/ 2971957 w 11218359"/>
              <a:gd name="connsiteY260" fmla="*/ 1081702 h 1081701"/>
              <a:gd name="connsiteX261" fmla="*/ 2983397 w 11218359"/>
              <a:gd name="connsiteY261" fmla="*/ 1081702 h 1081701"/>
              <a:gd name="connsiteX262" fmla="*/ 2994837 w 11218359"/>
              <a:gd name="connsiteY262" fmla="*/ 1081702 h 1081701"/>
              <a:gd name="connsiteX263" fmla="*/ 3006276 w 11218359"/>
              <a:gd name="connsiteY263" fmla="*/ 1081702 h 1081701"/>
              <a:gd name="connsiteX264" fmla="*/ 3017715 w 11218359"/>
              <a:gd name="connsiteY264" fmla="*/ 1081702 h 1081701"/>
              <a:gd name="connsiteX265" fmla="*/ 3029155 w 11218359"/>
              <a:gd name="connsiteY265" fmla="*/ 1081702 h 1081701"/>
              <a:gd name="connsiteX266" fmla="*/ 3040594 w 11218359"/>
              <a:gd name="connsiteY266" fmla="*/ 1081702 h 1081701"/>
              <a:gd name="connsiteX267" fmla="*/ 3052034 w 11218359"/>
              <a:gd name="connsiteY267" fmla="*/ 1081702 h 1081701"/>
              <a:gd name="connsiteX268" fmla="*/ 3063474 w 11218359"/>
              <a:gd name="connsiteY268" fmla="*/ 1081702 h 1081701"/>
              <a:gd name="connsiteX269" fmla="*/ 3074913 w 11218359"/>
              <a:gd name="connsiteY269" fmla="*/ 1081702 h 1081701"/>
              <a:gd name="connsiteX270" fmla="*/ 3086352 w 11218359"/>
              <a:gd name="connsiteY270" fmla="*/ 1081702 h 1081701"/>
              <a:gd name="connsiteX271" fmla="*/ 3097792 w 11218359"/>
              <a:gd name="connsiteY271" fmla="*/ 1081702 h 1081701"/>
              <a:gd name="connsiteX272" fmla="*/ 3109232 w 11218359"/>
              <a:gd name="connsiteY272" fmla="*/ 1081702 h 1081701"/>
              <a:gd name="connsiteX273" fmla="*/ 3120671 w 11218359"/>
              <a:gd name="connsiteY273" fmla="*/ 1081702 h 1081701"/>
              <a:gd name="connsiteX274" fmla="*/ 3132111 w 11218359"/>
              <a:gd name="connsiteY274" fmla="*/ 1081702 h 1081701"/>
              <a:gd name="connsiteX275" fmla="*/ 3143550 w 11218359"/>
              <a:gd name="connsiteY275" fmla="*/ 1081702 h 1081701"/>
              <a:gd name="connsiteX276" fmla="*/ 3154990 w 11218359"/>
              <a:gd name="connsiteY276" fmla="*/ 1081702 h 1081701"/>
              <a:gd name="connsiteX277" fmla="*/ 3166429 w 11218359"/>
              <a:gd name="connsiteY277" fmla="*/ 1081702 h 1081701"/>
              <a:gd name="connsiteX278" fmla="*/ 3177869 w 11218359"/>
              <a:gd name="connsiteY278" fmla="*/ 1081702 h 1081701"/>
              <a:gd name="connsiteX279" fmla="*/ 3189308 w 11218359"/>
              <a:gd name="connsiteY279" fmla="*/ 1081702 h 1081701"/>
              <a:gd name="connsiteX280" fmla="*/ 3200748 w 11218359"/>
              <a:gd name="connsiteY280" fmla="*/ 1081702 h 1081701"/>
              <a:gd name="connsiteX281" fmla="*/ 3212187 w 11218359"/>
              <a:gd name="connsiteY281" fmla="*/ 1081702 h 1081701"/>
              <a:gd name="connsiteX282" fmla="*/ 3223627 w 11218359"/>
              <a:gd name="connsiteY282" fmla="*/ 1081702 h 1081701"/>
              <a:gd name="connsiteX283" fmla="*/ 3235066 w 11218359"/>
              <a:gd name="connsiteY283" fmla="*/ 1081702 h 1081701"/>
              <a:gd name="connsiteX284" fmla="*/ 3246501 w 11218359"/>
              <a:gd name="connsiteY284" fmla="*/ 1081702 h 1081701"/>
              <a:gd name="connsiteX285" fmla="*/ 3257945 w 11218359"/>
              <a:gd name="connsiteY285" fmla="*/ 1081702 h 1081701"/>
              <a:gd name="connsiteX286" fmla="*/ 3269385 w 11218359"/>
              <a:gd name="connsiteY286" fmla="*/ 1081702 h 1081701"/>
              <a:gd name="connsiteX287" fmla="*/ 3280825 w 11218359"/>
              <a:gd name="connsiteY287" fmla="*/ 1081702 h 1081701"/>
              <a:gd name="connsiteX288" fmla="*/ 3292264 w 11218359"/>
              <a:gd name="connsiteY288" fmla="*/ 1081702 h 1081701"/>
              <a:gd name="connsiteX289" fmla="*/ 3303699 w 11218359"/>
              <a:gd name="connsiteY289" fmla="*/ 1081702 h 1081701"/>
              <a:gd name="connsiteX290" fmla="*/ 3315143 w 11218359"/>
              <a:gd name="connsiteY290" fmla="*/ 1081702 h 1081701"/>
              <a:gd name="connsiteX291" fmla="*/ 3326578 w 11218359"/>
              <a:gd name="connsiteY291" fmla="*/ 1081702 h 1081701"/>
              <a:gd name="connsiteX292" fmla="*/ 3338017 w 11218359"/>
              <a:gd name="connsiteY292" fmla="*/ 1081702 h 1081701"/>
              <a:gd name="connsiteX293" fmla="*/ 3349457 w 11218359"/>
              <a:gd name="connsiteY293" fmla="*/ 1081702 h 1081701"/>
              <a:gd name="connsiteX294" fmla="*/ 3360896 w 11218359"/>
              <a:gd name="connsiteY294" fmla="*/ 1081702 h 1081701"/>
              <a:gd name="connsiteX295" fmla="*/ 3372336 w 11218359"/>
              <a:gd name="connsiteY295" fmla="*/ 1081702 h 1081701"/>
              <a:gd name="connsiteX296" fmla="*/ 3383776 w 11218359"/>
              <a:gd name="connsiteY296" fmla="*/ 1081702 h 1081701"/>
              <a:gd name="connsiteX297" fmla="*/ 3395215 w 11218359"/>
              <a:gd name="connsiteY297" fmla="*/ 1081702 h 1081701"/>
              <a:gd name="connsiteX298" fmla="*/ 3406654 w 11218359"/>
              <a:gd name="connsiteY298" fmla="*/ 1081702 h 1081701"/>
              <a:gd name="connsiteX299" fmla="*/ 3418094 w 11218359"/>
              <a:gd name="connsiteY299" fmla="*/ 1081702 h 1081701"/>
              <a:gd name="connsiteX300" fmla="*/ 3429534 w 11218359"/>
              <a:gd name="connsiteY300" fmla="*/ 1081702 h 1081701"/>
              <a:gd name="connsiteX301" fmla="*/ 3440973 w 11218359"/>
              <a:gd name="connsiteY301" fmla="*/ 1081702 h 1081701"/>
              <a:gd name="connsiteX302" fmla="*/ 3452413 w 11218359"/>
              <a:gd name="connsiteY302" fmla="*/ 1081702 h 1081701"/>
              <a:gd name="connsiteX303" fmla="*/ 3463852 w 11218359"/>
              <a:gd name="connsiteY303" fmla="*/ 1081702 h 1081701"/>
              <a:gd name="connsiteX304" fmla="*/ 3475292 w 11218359"/>
              <a:gd name="connsiteY304" fmla="*/ 1081702 h 1081701"/>
              <a:gd name="connsiteX305" fmla="*/ 3486731 w 11218359"/>
              <a:gd name="connsiteY305" fmla="*/ 1081702 h 1081701"/>
              <a:gd name="connsiteX306" fmla="*/ 3498171 w 11218359"/>
              <a:gd name="connsiteY306" fmla="*/ 1081702 h 1081701"/>
              <a:gd name="connsiteX307" fmla="*/ 3509610 w 11218359"/>
              <a:gd name="connsiteY307" fmla="*/ 1081702 h 1081701"/>
              <a:gd name="connsiteX308" fmla="*/ 3521050 w 11218359"/>
              <a:gd name="connsiteY308" fmla="*/ 1081702 h 1081701"/>
              <a:gd name="connsiteX309" fmla="*/ 3532489 w 11218359"/>
              <a:gd name="connsiteY309" fmla="*/ 1081702 h 1081701"/>
              <a:gd name="connsiteX310" fmla="*/ 3543929 w 11218359"/>
              <a:gd name="connsiteY310" fmla="*/ 1081702 h 1081701"/>
              <a:gd name="connsiteX311" fmla="*/ 3555368 w 11218359"/>
              <a:gd name="connsiteY311" fmla="*/ 1081702 h 1081701"/>
              <a:gd name="connsiteX312" fmla="*/ 3566808 w 11218359"/>
              <a:gd name="connsiteY312" fmla="*/ 1081702 h 1081701"/>
              <a:gd name="connsiteX313" fmla="*/ 3578247 w 11218359"/>
              <a:gd name="connsiteY313" fmla="*/ 1081702 h 1081701"/>
              <a:gd name="connsiteX314" fmla="*/ 3589687 w 11218359"/>
              <a:gd name="connsiteY314" fmla="*/ 1081702 h 1081701"/>
              <a:gd name="connsiteX315" fmla="*/ 3601127 w 11218359"/>
              <a:gd name="connsiteY315" fmla="*/ 1081702 h 1081701"/>
              <a:gd name="connsiteX316" fmla="*/ 3612566 w 11218359"/>
              <a:gd name="connsiteY316" fmla="*/ 1081702 h 1081701"/>
              <a:gd name="connsiteX317" fmla="*/ 3624005 w 11218359"/>
              <a:gd name="connsiteY317" fmla="*/ 1081702 h 1081701"/>
              <a:gd name="connsiteX318" fmla="*/ 3635445 w 11218359"/>
              <a:gd name="connsiteY318" fmla="*/ 1081702 h 1081701"/>
              <a:gd name="connsiteX319" fmla="*/ 3646885 w 11218359"/>
              <a:gd name="connsiteY319" fmla="*/ 1081702 h 1081701"/>
              <a:gd name="connsiteX320" fmla="*/ 3658324 w 11218359"/>
              <a:gd name="connsiteY320" fmla="*/ 1081702 h 1081701"/>
              <a:gd name="connsiteX321" fmla="*/ 3669764 w 11218359"/>
              <a:gd name="connsiteY321" fmla="*/ 1081702 h 1081701"/>
              <a:gd name="connsiteX322" fmla="*/ 3681203 w 11218359"/>
              <a:gd name="connsiteY322" fmla="*/ 1081702 h 1081701"/>
              <a:gd name="connsiteX323" fmla="*/ 3692643 w 11218359"/>
              <a:gd name="connsiteY323" fmla="*/ 1081702 h 1081701"/>
              <a:gd name="connsiteX324" fmla="*/ 3704082 w 11218359"/>
              <a:gd name="connsiteY324" fmla="*/ 1081702 h 1081701"/>
              <a:gd name="connsiteX325" fmla="*/ 3715522 w 11218359"/>
              <a:gd name="connsiteY325" fmla="*/ 1081702 h 1081701"/>
              <a:gd name="connsiteX326" fmla="*/ 3726961 w 11218359"/>
              <a:gd name="connsiteY326" fmla="*/ 1081702 h 1081701"/>
              <a:gd name="connsiteX327" fmla="*/ 3738401 w 11218359"/>
              <a:gd name="connsiteY327" fmla="*/ 1081702 h 1081701"/>
              <a:gd name="connsiteX328" fmla="*/ 3749840 w 11218359"/>
              <a:gd name="connsiteY328" fmla="*/ 1081702 h 1081701"/>
              <a:gd name="connsiteX329" fmla="*/ 3761280 w 11218359"/>
              <a:gd name="connsiteY329" fmla="*/ 1081702 h 1081701"/>
              <a:gd name="connsiteX330" fmla="*/ 3772719 w 11218359"/>
              <a:gd name="connsiteY330" fmla="*/ 1081702 h 1081701"/>
              <a:gd name="connsiteX331" fmla="*/ 3784154 w 11218359"/>
              <a:gd name="connsiteY331" fmla="*/ 1081702 h 1081701"/>
              <a:gd name="connsiteX332" fmla="*/ 3795598 w 11218359"/>
              <a:gd name="connsiteY332" fmla="*/ 1081702 h 1081701"/>
              <a:gd name="connsiteX333" fmla="*/ 3807033 w 11218359"/>
              <a:gd name="connsiteY333" fmla="*/ 1081702 h 1081701"/>
              <a:gd name="connsiteX334" fmla="*/ 3818473 w 11218359"/>
              <a:gd name="connsiteY334" fmla="*/ 1081702 h 1081701"/>
              <a:gd name="connsiteX335" fmla="*/ 3829917 w 11218359"/>
              <a:gd name="connsiteY335" fmla="*/ 1081702 h 1081701"/>
              <a:gd name="connsiteX336" fmla="*/ 3841352 w 11218359"/>
              <a:gd name="connsiteY336" fmla="*/ 1081702 h 1081701"/>
              <a:gd name="connsiteX337" fmla="*/ 3852791 w 11218359"/>
              <a:gd name="connsiteY337" fmla="*/ 1081702 h 1081701"/>
              <a:gd name="connsiteX338" fmla="*/ 3864231 w 11218359"/>
              <a:gd name="connsiteY338" fmla="*/ 1081702 h 1081701"/>
              <a:gd name="connsiteX339" fmla="*/ 3875670 w 11218359"/>
              <a:gd name="connsiteY339" fmla="*/ 1081702 h 1081701"/>
              <a:gd name="connsiteX340" fmla="*/ 3887110 w 11218359"/>
              <a:gd name="connsiteY340" fmla="*/ 1081702 h 1081701"/>
              <a:gd name="connsiteX341" fmla="*/ 3898549 w 11218359"/>
              <a:gd name="connsiteY341" fmla="*/ 1081702 h 1081701"/>
              <a:gd name="connsiteX342" fmla="*/ 3909989 w 11218359"/>
              <a:gd name="connsiteY342" fmla="*/ 1081702 h 1081701"/>
              <a:gd name="connsiteX343" fmla="*/ 3921447 w 11218359"/>
              <a:gd name="connsiteY343" fmla="*/ 1081702 h 1081701"/>
              <a:gd name="connsiteX344" fmla="*/ 3932878 w 11218359"/>
              <a:gd name="connsiteY344" fmla="*/ 1081702 h 1081701"/>
              <a:gd name="connsiteX345" fmla="*/ 3944307 w 11218359"/>
              <a:gd name="connsiteY345" fmla="*/ 1081702 h 1081701"/>
              <a:gd name="connsiteX346" fmla="*/ 3955737 w 11218359"/>
              <a:gd name="connsiteY346" fmla="*/ 1081702 h 1081701"/>
              <a:gd name="connsiteX347" fmla="*/ 3967167 w 11218359"/>
              <a:gd name="connsiteY347" fmla="*/ 1081702 h 1081701"/>
              <a:gd name="connsiteX348" fmla="*/ 3978645 w 11218359"/>
              <a:gd name="connsiteY348" fmla="*/ 1081702 h 1081701"/>
              <a:gd name="connsiteX349" fmla="*/ 3990075 w 11218359"/>
              <a:gd name="connsiteY349" fmla="*/ 1081702 h 1081701"/>
              <a:gd name="connsiteX350" fmla="*/ 4001505 w 11218359"/>
              <a:gd name="connsiteY350" fmla="*/ 1081702 h 1081701"/>
              <a:gd name="connsiteX351" fmla="*/ 4012935 w 11218359"/>
              <a:gd name="connsiteY351" fmla="*/ 1081702 h 1081701"/>
              <a:gd name="connsiteX352" fmla="*/ 4024365 w 11218359"/>
              <a:gd name="connsiteY352" fmla="*/ 1081702 h 1081701"/>
              <a:gd name="connsiteX353" fmla="*/ 4035843 w 11218359"/>
              <a:gd name="connsiteY353" fmla="*/ 1081702 h 1081701"/>
              <a:gd name="connsiteX354" fmla="*/ 4047273 w 11218359"/>
              <a:gd name="connsiteY354" fmla="*/ 1081702 h 1081701"/>
              <a:gd name="connsiteX355" fmla="*/ 4058702 w 11218359"/>
              <a:gd name="connsiteY355" fmla="*/ 1081702 h 1081701"/>
              <a:gd name="connsiteX356" fmla="*/ 4070133 w 11218359"/>
              <a:gd name="connsiteY356" fmla="*/ 1081702 h 1081701"/>
              <a:gd name="connsiteX357" fmla="*/ 4081563 w 11218359"/>
              <a:gd name="connsiteY357" fmla="*/ 1081702 h 1081701"/>
              <a:gd name="connsiteX358" fmla="*/ 4093040 w 11218359"/>
              <a:gd name="connsiteY358" fmla="*/ 1081702 h 1081701"/>
              <a:gd name="connsiteX359" fmla="*/ 4104471 w 11218359"/>
              <a:gd name="connsiteY359" fmla="*/ 1081702 h 1081701"/>
              <a:gd name="connsiteX360" fmla="*/ 4115900 w 11218359"/>
              <a:gd name="connsiteY360" fmla="*/ 1081702 h 1081701"/>
              <a:gd name="connsiteX361" fmla="*/ 4127330 w 11218359"/>
              <a:gd name="connsiteY361" fmla="*/ 1081702 h 1081701"/>
              <a:gd name="connsiteX362" fmla="*/ 4138760 w 11218359"/>
              <a:gd name="connsiteY362" fmla="*/ 1081702 h 1081701"/>
              <a:gd name="connsiteX363" fmla="*/ 4150238 w 11218359"/>
              <a:gd name="connsiteY363" fmla="*/ 1081702 h 1081701"/>
              <a:gd name="connsiteX364" fmla="*/ 4161668 w 11218359"/>
              <a:gd name="connsiteY364" fmla="*/ 1081702 h 1081701"/>
              <a:gd name="connsiteX365" fmla="*/ 4173098 w 11218359"/>
              <a:gd name="connsiteY365" fmla="*/ 1081702 h 1081701"/>
              <a:gd name="connsiteX366" fmla="*/ 4184528 w 11218359"/>
              <a:gd name="connsiteY366" fmla="*/ 1081702 h 1081701"/>
              <a:gd name="connsiteX367" fmla="*/ 4195958 w 11218359"/>
              <a:gd name="connsiteY367" fmla="*/ 1081702 h 1081701"/>
              <a:gd name="connsiteX368" fmla="*/ 4207436 w 11218359"/>
              <a:gd name="connsiteY368" fmla="*/ 1081702 h 1081701"/>
              <a:gd name="connsiteX369" fmla="*/ 4218865 w 11218359"/>
              <a:gd name="connsiteY369" fmla="*/ 1081702 h 1081701"/>
              <a:gd name="connsiteX370" fmla="*/ 4230296 w 11218359"/>
              <a:gd name="connsiteY370" fmla="*/ 1081702 h 1081701"/>
              <a:gd name="connsiteX371" fmla="*/ 4241726 w 11218359"/>
              <a:gd name="connsiteY371" fmla="*/ 1081702 h 1081701"/>
              <a:gd name="connsiteX372" fmla="*/ 4253156 w 11218359"/>
              <a:gd name="connsiteY372" fmla="*/ 1081702 h 1081701"/>
              <a:gd name="connsiteX373" fmla="*/ 4264634 w 11218359"/>
              <a:gd name="connsiteY373" fmla="*/ 1081702 h 1081701"/>
              <a:gd name="connsiteX374" fmla="*/ 4276063 w 11218359"/>
              <a:gd name="connsiteY374" fmla="*/ 1081702 h 1081701"/>
              <a:gd name="connsiteX375" fmla="*/ 4287493 w 11218359"/>
              <a:gd name="connsiteY375" fmla="*/ 1081702 h 1081701"/>
              <a:gd name="connsiteX376" fmla="*/ 4298923 w 11218359"/>
              <a:gd name="connsiteY376" fmla="*/ 1081702 h 1081701"/>
              <a:gd name="connsiteX377" fmla="*/ 4310353 w 11218359"/>
              <a:gd name="connsiteY377" fmla="*/ 1081702 h 1081701"/>
              <a:gd name="connsiteX378" fmla="*/ 4321831 w 11218359"/>
              <a:gd name="connsiteY378" fmla="*/ 1081702 h 1081701"/>
              <a:gd name="connsiteX379" fmla="*/ 4333261 w 11218359"/>
              <a:gd name="connsiteY379" fmla="*/ 1081702 h 1081701"/>
              <a:gd name="connsiteX380" fmla="*/ 4344691 w 11218359"/>
              <a:gd name="connsiteY380" fmla="*/ 1081702 h 1081701"/>
              <a:gd name="connsiteX381" fmla="*/ 4356121 w 11218359"/>
              <a:gd name="connsiteY381" fmla="*/ 1081702 h 1081701"/>
              <a:gd name="connsiteX382" fmla="*/ 4367551 w 11218359"/>
              <a:gd name="connsiteY382" fmla="*/ 1081702 h 1081701"/>
              <a:gd name="connsiteX383" fmla="*/ 4379028 w 11218359"/>
              <a:gd name="connsiteY383" fmla="*/ 1081702 h 1081701"/>
              <a:gd name="connsiteX384" fmla="*/ 4390458 w 11218359"/>
              <a:gd name="connsiteY384" fmla="*/ 1081702 h 1081701"/>
              <a:gd name="connsiteX385" fmla="*/ 4401889 w 11218359"/>
              <a:gd name="connsiteY385" fmla="*/ 1081702 h 1081701"/>
              <a:gd name="connsiteX386" fmla="*/ 4413319 w 11218359"/>
              <a:gd name="connsiteY386" fmla="*/ 1081702 h 1081701"/>
              <a:gd name="connsiteX387" fmla="*/ 4424749 w 11218359"/>
              <a:gd name="connsiteY387" fmla="*/ 1081702 h 1081701"/>
              <a:gd name="connsiteX388" fmla="*/ 4436226 w 11218359"/>
              <a:gd name="connsiteY388" fmla="*/ 1081702 h 1081701"/>
              <a:gd name="connsiteX389" fmla="*/ 4447656 w 11218359"/>
              <a:gd name="connsiteY389" fmla="*/ 1081702 h 1081701"/>
              <a:gd name="connsiteX390" fmla="*/ 4459086 w 11218359"/>
              <a:gd name="connsiteY390" fmla="*/ 1081702 h 1081701"/>
              <a:gd name="connsiteX391" fmla="*/ 4470516 w 11218359"/>
              <a:gd name="connsiteY391" fmla="*/ 1081702 h 1081701"/>
              <a:gd name="connsiteX392" fmla="*/ 4481946 w 11218359"/>
              <a:gd name="connsiteY392" fmla="*/ 1081702 h 1081701"/>
              <a:gd name="connsiteX393" fmla="*/ 4493424 w 11218359"/>
              <a:gd name="connsiteY393" fmla="*/ 1081702 h 1081701"/>
              <a:gd name="connsiteX394" fmla="*/ 4504854 w 11218359"/>
              <a:gd name="connsiteY394" fmla="*/ 1081702 h 1081701"/>
              <a:gd name="connsiteX395" fmla="*/ 4516284 w 11218359"/>
              <a:gd name="connsiteY395" fmla="*/ 1081702 h 1081701"/>
              <a:gd name="connsiteX396" fmla="*/ 4527714 w 11218359"/>
              <a:gd name="connsiteY396" fmla="*/ 1081702 h 1081701"/>
              <a:gd name="connsiteX397" fmla="*/ 4539144 w 11218359"/>
              <a:gd name="connsiteY397" fmla="*/ 1081702 h 1081701"/>
              <a:gd name="connsiteX398" fmla="*/ 4550621 w 11218359"/>
              <a:gd name="connsiteY398" fmla="*/ 1081702 h 1081701"/>
              <a:gd name="connsiteX399" fmla="*/ 4562051 w 11218359"/>
              <a:gd name="connsiteY399" fmla="*/ 1081702 h 1081701"/>
              <a:gd name="connsiteX400" fmla="*/ 4573482 w 11218359"/>
              <a:gd name="connsiteY400" fmla="*/ 1081702 h 1081701"/>
              <a:gd name="connsiteX401" fmla="*/ 4584912 w 11218359"/>
              <a:gd name="connsiteY401" fmla="*/ 1081702 h 1081701"/>
              <a:gd name="connsiteX402" fmla="*/ 4596341 w 11218359"/>
              <a:gd name="connsiteY402" fmla="*/ 1081702 h 1081701"/>
              <a:gd name="connsiteX403" fmla="*/ 4607771 w 11218359"/>
              <a:gd name="connsiteY403" fmla="*/ 1081702 h 1081701"/>
              <a:gd name="connsiteX404" fmla="*/ 4619249 w 11218359"/>
              <a:gd name="connsiteY404" fmla="*/ 1081702 h 1081701"/>
              <a:gd name="connsiteX405" fmla="*/ 4630679 w 11218359"/>
              <a:gd name="connsiteY405" fmla="*/ 1081702 h 1081701"/>
              <a:gd name="connsiteX406" fmla="*/ 4642109 w 11218359"/>
              <a:gd name="connsiteY406" fmla="*/ 1081702 h 1081701"/>
              <a:gd name="connsiteX407" fmla="*/ 4653539 w 11218359"/>
              <a:gd name="connsiteY407" fmla="*/ 1081702 h 1081701"/>
              <a:gd name="connsiteX408" fmla="*/ 4664969 w 11218359"/>
              <a:gd name="connsiteY408" fmla="*/ 1081702 h 1081701"/>
              <a:gd name="connsiteX409" fmla="*/ 4676447 w 11218359"/>
              <a:gd name="connsiteY409" fmla="*/ 1081702 h 1081701"/>
              <a:gd name="connsiteX410" fmla="*/ 4687877 w 11218359"/>
              <a:gd name="connsiteY410" fmla="*/ 1081702 h 1081701"/>
              <a:gd name="connsiteX411" fmla="*/ 4699306 w 11218359"/>
              <a:gd name="connsiteY411" fmla="*/ 1081702 h 1081701"/>
              <a:gd name="connsiteX412" fmla="*/ 4710737 w 11218359"/>
              <a:gd name="connsiteY412" fmla="*/ 1081702 h 1081701"/>
              <a:gd name="connsiteX413" fmla="*/ 4722167 w 11218359"/>
              <a:gd name="connsiteY413" fmla="*/ 1081702 h 1081701"/>
              <a:gd name="connsiteX414" fmla="*/ 4733644 w 11218359"/>
              <a:gd name="connsiteY414" fmla="*/ 1081702 h 1081701"/>
              <a:gd name="connsiteX415" fmla="*/ 4745075 w 11218359"/>
              <a:gd name="connsiteY415" fmla="*/ 1081702 h 1081701"/>
              <a:gd name="connsiteX416" fmla="*/ 4756504 w 11218359"/>
              <a:gd name="connsiteY416" fmla="*/ 1081702 h 1081701"/>
              <a:gd name="connsiteX417" fmla="*/ 4767934 w 11218359"/>
              <a:gd name="connsiteY417" fmla="*/ 1081702 h 1081701"/>
              <a:gd name="connsiteX418" fmla="*/ 4779364 w 11218359"/>
              <a:gd name="connsiteY418" fmla="*/ 1081702 h 1081701"/>
              <a:gd name="connsiteX419" fmla="*/ 4790842 w 11218359"/>
              <a:gd name="connsiteY419" fmla="*/ 1081702 h 1081701"/>
              <a:gd name="connsiteX420" fmla="*/ 4802272 w 11218359"/>
              <a:gd name="connsiteY420" fmla="*/ 1081702 h 1081701"/>
              <a:gd name="connsiteX421" fmla="*/ 4813702 w 11218359"/>
              <a:gd name="connsiteY421" fmla="*/ 1081702 h 1081701"/>
              <a:gd name="connsiteX422" fmla="*/ 4825132 w 11218359"/>
              <a:gd name="connsiteY422" fmla="*/ 1081702 h 1081701"/>
              <a:gd name="connsiteX423" fmla="*/ 4836562 w 11218359"/>
              <a:gd name="connsiteY423" fmla="*/ 1081702 h 1081701"/>
              <a:gd name="connsiteX424" fmla="*/ 4848040 w 11218359"/>
              <a:gd name="connsiteY424" fmla="*/ 1081702 h 1081701"/>
              <a:gd name="connsiteX425" fmla="*/ 4859469 w 11218359"/>
              <a:gd name="connsiteY425" fmla="*/ 1081702 h 1081701"/>
              <a:gd name="connsiteX426" fmla="*/ 4870899 w 11218359"/>
              <a:gd name="connsiteY426" fmla="*/ 1081702 h 1081701"/>
              <a:gd name="connsiteX427" fmla="*/ 4882330 w 11218359"/>
              <a:gd name="connsiteY427" fmla="*/ 1081702 h 1081701"/>
              <a:gd name="connsiteX428" fmla="*/ 4893760 w 11218359"/>
              <a:gd name="connsiteY428" fmla="*/ 1081702 h 1081701"/>
              <a:gd name="connsiteX429" fmla="*/ 4905237 w 11218359"/>
              <a:gd name="connsiteY429" fmla="*/ 1081702 h 1081701"/>
              <a:gd name="connsiteX430" fmla="*/ 4916667 w 11218359"/>
              <a:gd name="connsiteY430" fmla="*/ 1081702 h 1081701"/>
              <a:gd name="connsiteX431" fmla="*/ 4928097 w 11218359"/>
              <a:gd name="connsiteY431" fmla="*/ 1081702 h 1081701"/>
              <a:gd name="connsiteX432" fmla="*/ 4939527 w 11218359"/>
              <a:gd name="connsiteY432" fmla="*/ 1081702 h 1081701"/>
              <a:gd name="connsiteX433" fmla="*/ 4950957 w 11218359"/>
              <a:gd name="connsiteY433" fmla="*/ 1081702 h 1081701"/>
              <a:gd name="connsiteX434" fmla="*/ 4962435 w 11218359"/>
              <a:gd name="connsiteY434" fmla="*/ 1081702 h 1081701"/>
              <a:gd name="connsiteX435" fmla="*/ 4973865 w 11218359"/>
              <a:gd name="connsiteY435" fmla="*/ 1081702 h 1081701"/>
              <a:gd name="connsiteX436" fmla="*/ 4985295 w 11218359"/>
              <a:gd name="connsiteY436" fmla="*/ 1081702 h 1081701"/>
              <a:gd name="connsiteX437" fmla="*/ 4996725 w 11218359"/>
              <a:gd name="connsiteY437" fmla="*/ 1081702 h 1081701"/>
              <a:gd name="connsiteX438" fmla="*/ 5008155 w 11218359"/>
              <a:gd name="connsiteY438" fmla="*/ 1081702 h 1081701"/>
              <a:gd name="connsiteX439" fmla="*/ 5019632 w 11218359"/>
              <a:gd name="connsiteY439" fmla="*/ 1081702 h 1081701"/>
              <a:gd name="connsiteX440" fmla="*/ 5031062 w 11218359"/>
              <a:gd name="connsiteY440" fmla="*/ 1081702 h 1081701"/>
              <a:gd name="connsiteX441" fmla="*/ 5042492 w 11218359"/>
              <a:gd name="connsiteY441" fmla="*/ 1081702 h 1081701"/>
              <a:gd name="connsiteX442" fmla="*/ 5053923 w 11218359"/>
              <a:gd name="connsiteY442" fmla="*/ 1081702 h 1081701"/>
              <a:gd name="connsiteX443" fmla="*/ 5065353 w 11218359"/>
              <a:gd name="connsiteY443" fmla="*/ 1081702 h 1081701"/>
              <a:gd name="connsiteX444" fmla="*/ 5076830 w 11218359"/>
              <a:gd name="connsiteY444" fmla="*/ 1081702 h 1081701"/>
              <a:gd name="connsiteX445" fmla="*/ 5088260 w 11218359"/>
              <a:gd name="connsiteY445" fmla="*/ 1081702 h 1081701"/>
              <a:gd name="connsiteX446" fmla="*/ 5099690 w 11218359"/>
              <a:gd name="connsiteY446" fmla="*/ 1081702 h 1081701"/>
              <a:gd name="connsiteX447" fmla="*/ 5111120 w 11218359"/>
              <a:gd name="connsiteY447" fmla="*/ 1081702 h 1081701"/>
              <a:gd name="connsiteX448" fmla="*/ 5122550 w 11218359"/>
              <a:gd name="connsiteY448" fmla="*/ 1081702 h 1081701"/>
              <a:gd name="connsiteX449" fmla="*/ 5134028 w 11218359"/>
              <a:gd name="connsiteY449" fmla="*/ 1081702 h 1081701"/>
              <a:gd name="connsiteX450" fmla="*/ 5145458 w 11218359"/>
              <a:gd name="connsiteY450" fmla="*/ 1081702 h 1081701"/>
              <a:gd name="connsiteX451" fmla="*/ 5156888 w 11218359"/>
              <a:gd name="connsiteY451" fmla="*/ 1081702 h 1081701"/>
              <a:gd name="connsiteX452" fmla="*/ 5168318 w 11218359"/>
              <a:gd name="connsiteY452" fmla="*/ 1081702 h 1081701"/>
              <a:gd name="connsiteX453" fmla="*/ 5179747 w 11218359"/>
              <a:gd name="connsiteY453" fmla="*/ 1081702 h 1081701"/>
              <a:gd name="connsiteX454" fmla="*/ 5191225 w 11218359"/>
              <a:gd name="connsiteY454" fmla="*/ 1081702 h 1081701"/>
              <a:gd name="connsiteX455" fmla="*/ 5202655 w 11218359"/>
              <a:gd name="connsiteY455" fmla="*/ 1081702 h 1081701"/>
              <a:gd name="connsiteX456" fmla="*/ 5214085 w 11218359"/>
              <a:gd name="connsiteY456" fmla="*/ 1081702 h 1081701"/>
              <a:gd name="connsiteX457" fmla="*/ 5225515 w 11218359"/>
              <a:gd name="connsiteY457" fmla="*/ 1081702 h 1081701"/>
              <a:gd name="connsiteX458" fmla="*/ 5236945 w 11218359"/>
              <a:gd name="connsiteY458" fmla="*/ 1081702 h 1081701"/>
              <a:gd name="connsiteX459" fmla="*/ 5248423 w 11218359"/>
              <a:gd name="connsiteY459" fmla="*/ 1081702 h 1081701"/>
              <a:gd name="connsiteX460" fmla="*/ 5259853 w 11218359"/>
              <a:gd name="connsiteY460" fmla="*/ 1081702 h 1081701"/>
              <a:gd name="connsiteX461" fmla="*/ 5271283 w 11218359"/>
              <a:gd name="connsiteY461" fmla="*/ 1081702 h 1081701"/>
              <a:gd name="connsiteX462" fmla="*/ 5282713 w 11218359"/>
              <a:gd name="connsiteY462" fmla="*/ 1081702 h 1081701"/>
              <a:gd name="connsiteX463" fmla="*/ 5294143 w 11218359"/>
              <a:gd name="connsiteY463" fmla="*/ 1081702 h 1081701"/>
              <a:gd name="connsiteX464" fmla="*/ 5305621 w 11218359"/>
              <a:gd name="connsiteY464" fmla="*/ 1081702 h 1081701"/>
              <a:gd name="connsiteX465" fmla="*/ 5317051 w 11218359"/>
              <a:gd name="connsiteY465" fmla="*/ 1081702 h 1081701"/>
              <a:gd name="connsiteX466" fmla="*/ 5328481 w 11218359"/>
              <a:gd name="connsiteY466" fmla="*/ 1081702 h 1081701"/>
              <a:gd name="connsiteX467" fmla="*/ 5339910 w 11218359"/>
              <a:gd name="connsiteY467" fmla="*/ 1081702 h 1081701"/>
              <a:gd name="connsiteX468" fmla="*/ 5351340 w 11218359"/>
              <a:gd name="connsiteY468" fmla="*/ 1081702 h 1081701"/>
              <a:gd name="connsiteX469" fmla="*/ 5362818 w 11218359"/>
              <a:gd name="connsiteY469" fmla="*/ 1081702 h 1081701"/>
              <a:gd name="connsiteX470" fmla="*/ 5374248 w 11218359"/>
              <a:gd name="connsiteY470" fmla="*/ 1081702 h 1081701"/>
              <a:gd name="connsiteX471" fmla="*/ 5385678 w 11218359"/>
              <a:gd name="connsiteY471" fmla="*/ 1081702 h 1081701"/>
              <a:gd name="connsiteX472" fmla="*/ 5397108 w 11218359"/>
              <a:gd name="connsiteY472" fmla="*/ 1081702 h 1081701"/>
              <a:gd name="connsiteX473" fmla="*/ 5408538 w 11218359"/>
              <a:gd name="connsiteY473" fmla="*/ 1081702 h 1081701"/>
              <a:gd name="connsiteX474" fmla="*/ 5420016 w 11218359"/>
              <a:gd name="connsiteY474" fmla="*/ 1081702 h 1081701"/>
              <a:gd name="connsiteX475" fmla="*/ 5431446 w 11218359"/>
              <a:gd name="connsiteY475" fmla="*/ 1081702 h 1081701"/>
              <a:gd name="connsiteX476" fmla="*/ 5442876 w 11218359"/>
              <a:gd name="connsiteY476" fmla="*/ 1081702 h 1081701"/>
              <a:gd name="connsiteX477" fmla="*/ 5454306 w 11218359"/>
              <a:gd name="connsiteY477" fmla="*/ 1081702 h 1081701"/>
              <a:gd name="connsiteX478" fmla="*/ 5465736 w 11218359"/>
              <a:gd name="connsiteY478" fmla="*/ 1081702 h 1081701"/>
              <a:gd name="connsiteX479" fmla="*/ 5477214 w 11218359"/>
              <a:gd name="connsiteY479" fmla="*/ 1081702 h 1081701"/>
              <a:gd name="connsiteX480" fmla="*/ 5488643 w 11218359"/>
              <a:gd name="connsiteY480" fmla="*/ 1081702 h 1081701"/>
              <a:gd name="connsiteX481" fmla="*/ 5500073 w 11218359"/>
              <a:gd name="connsiteY481" fmla="*/ 1081702 h 1081701"/>
              <a:gd name="connsiteX482" fmla="*/ 5511503 w 11218359"/>
              <a:gd name="connsiteY482" fmla="*/ 1081702 h 1081701"/>
              <a:gd name="connsiteX483" fmla="*/ 5522933 w 11218359"/>
              <a:gd name="connsiteY483" fmla="*/ 1081702 h 1081701"/>
              <a:gd name="connsiteX484" fmla="*/ 5534411 w 11218359"/>
              <a:gd name="connsiteY484" fmla="*/ 1081702 h 1081701"/>
              <a:gd name="connsiteX485" fmla="*/ 5545841 w 11218359"/>
              <a:gd name="connsiteY485" fmla="*/ 1081702 h 1081701"/>
              <a:gd name="connsiteX486" fmla="*/ 5557271 w 11218359"/>
              <a:gd name="connsiteY486" fmla="*/ 1081702 h 1081701"/>
              <a:gd name="connsiteX487" fmla="*/ 5568701 w 11218359"/>
              <a:gd name="connsiteY487" fmla="*/ 1081702 h 1081701"/>
              <a:gd name="connsiteX488" fmla="*/ 5580131 w 11218359"/>
              <a:gd name="connsiteY488" fmla="*/ 1081702 h 1081701"/>
              <a:gd name="connsiteX489" fmla="*/ 5591609 w 11218359"/>
              <a:gd name="connsiteY489" fmla="*/ 1081702 h 1081701"/>
              <a:gd name="connsiteX490" fmla="*/ 5603038 w 11218359"/>
              <a:gd name="connsiteY490" fmla="*/ 1081702 h 1081701"/>
              <a:gd name="connsiteX491" fmla="*/ 5614469 w 11218359"/>
              <a:gd name="connsiteY491" fmla="*/ 1081702 h 1081701"/>
              <a:gd name="connsiteX492" fmla="*/ 5625899 w 11218359"/>
              <a:gd name="connsiteY492" fmla="*/ 1081702 h 1081701"/>
              <a:gd name="connsiteX493" fmla="*/ 5637329 w 11218359"/>
              <a:gd name="connsiteY493" fmla="*/ 1081702 h 1081701"/>
              <a:gd name="connsiteX494" fmla="*/ 5648759 w 11218359"/>
              <a:gd name="connsiteY494" fmla="*/ 1081702 h 1081701"/>
              <a:gd name="connsiteX495" fmla="*/ 5660236 w 11218359"/>
              <a:gd name="connsiteY495" fmla="*/ 1081702 h 1081701"/>
              <a:gd name="connsiteX496" fmla="*/ 5671666 w 11218359"/>
              <a:gd name="connsiteY496" fmla="*/ 1081702 h 1081701"/>
              <a:gd name="connsiteX497" fmla="*/ 5683096 w 11218359"/>
              <a:gd name="connsiteY497" fmla="*/ 1081702 h 1081701"/>
              <a:gd name="connsiteX498" fmla="*/ 5694526 w 11218359"/>
              <a:gd name="connsiteY498" fmla="*/ 1081702 h 1081701"/>
              <a:gd name="connsiteX499" fmla="*/ 5705956 w 11218359"/>
              <a:gd name="connsiteY499" fmla="*/ 1081702 h 1081701"/>
              <a:gd name="connsiteX500" fmla="*/ 5717434 w 11218359"/>
              <a:gd name="connsiteY500" fmla="*/ 1081702 h 1081701"/>
              <a:gd name="connsiteX501" fmla="*/ 5728864 w 11218359"/>
              <a:gd name="connsiteY501" fmla="*/ 1081702 h 1081701"/>
              <a:gd name="connsiteX502" fmla="*/ 5740294 w 11218359"/>
              <a:gd name="connsiteY502" fmla="*/ 1081702 h 1081701"/>
              <a:gd name="connsiteX503" fmla="*/ 5751724 w 11218359"/>
              <a:gd name="connsiteY503" fmla="*/ 1081702 h 1081701"/>
              <a:gd name="connsiteX504" fmla="*/ 5763154 w 11218359"/>
              <a:gd name="connsiteY504" fmla="*/ 1081702 h 1081701"/>
              <a:gd name="connsiteX505" fmla="*/ 5774631 w 11218359"/>
              <a:gd name="connsiteY505" fmla="*/ 1081702 h 1081701"/>
              <a:gd name="connsiteX506" fmla="*/ 5786062 w 11218359"/>
              <a:gd name="connsiteY506" fmla="*/ 1081702 h 1081701"/>
              <a:gd name="connsiteX507" fmla="*/ 5797492 w 11218359"/>
              <a:gd name="connsiteY507" fmla="*/ 1081702 h 1081701"/>
              <a:gd name="connsiteX508" fmla="*/ 5808921 w 11218359"/>
              <a:gd name="connsiteY508" fmla="*/ 1081702 h 1081701"/>
              <a:gd name="connsiteX509" fmla="*/ 5820351 w 11218359"/>
              <a:gd name="connsiteY509" fmla="*/ 1081702 h 1081701"/>
              <a:gd name="connsiteX510" fmla="*/ 5831829 w 11218359"/>
              <a:gd name="connsiteY510" fmla="*/ 1081702 h 1081701"/>
              <a:gd name="connsiteX511" fmla="*/ 5843259 w 11218359"/>
              <a:gd name="connsiteY511" fmla="*/ 1081702 h 1081701"/>
              <a:gd name="connsiteX512" fmla="*/ 5854689 w 11218359"/>
              <a:gd name="connsiteY512" fmla="*/ 1081702 h 1081701"/>
              <a:gd name="connsiteX513" fmla="*/ 5866119 w 11218359"/>
              <a:gd name="connsiteY513" fmla="*/ 1081702 h 1081701"/>
              <a:gd name="connsiteX514" fmla="*/ 5877549 w 11218359"/>
              <a:gd name="connsiteY514" fmla="*/ 1081702 h 1081701"/>
              <a:gd name="connsiteX515" fmla="*/ 5889027 w 11218359"/>
              <a:gd name="connsiteY515" fmla="*/ 1081702 h 1081701"/>
              <a:gd name="connsiteX516" fmla="*/ 5900457 w 11218359"/>
              <a:gd name="connsiteY516" fmla="*/ 1081702 h 1081701"/>
              <a:gd name="connsiteX517" fmla="*/ 5911887 w 11218359"/>
              <a:gd name="connsiteY517" fmla="*/ 1081702 h 1081701"/>
              <a:gd name="connsiteX518" fmla="*/ 5923317 w 11218359"/>
              <a:gd name="connsiteY518" fmla="*/ 1081702 h 1081701"/>
              <a:gd name="connsiteX519" fmla="*/ 5934747 w 11218359"/>
              <a:gd name="connsiteY519" fmla="*/ 1081702 h 1081701"/>
              <a:gd name="connsiteX520" fmla="*/ 5946225 w 11218359"/>
              <a:gd name="connsiteY520" fmla="*/ 1081702 h 1081701"/>
              <a:gd name="connsiteX521" fmla="*/ 5957655 w 11218359"/>
              <a:gd name="connsiteY521" fmla="*/ 1081702 h 1081701"/>
              <a:gd name="connsiteX522" fmla="*/ 5969084 w 11218359"/>
              <a:gd name="connsiteY522" fmla="*/ 1081702 h 1081701"/>
              <a:gd name="connsiteX523" fmla="*/ 5980514 w 11218359"/>
              <a:gd name="connsiteY523" fmla="*/ 1081702 h 1081701"/>
              <a:gd name="connsiteX524" fmla="*/ 5991944 w 11218359"/>
              <a:gd name="connsiteY524" fmla="*/ 1081702 h 1081701"/>
              <a:gd name="connsiteX525" fmla="*/ 6003422 w 11218359"/>
              <a:gd name="connsiteY525" fmla="*/ 1081702 h 1081701"/>
              <a:gd name="connsiteX526" fmla="*/ 6014852 w 11218359"/>
              <a:gd name="connsiteY526" fmla="*/ 1081702 h 1081701"/>
              <a:gd name="connsiteX527" fmla="*/ 6026282 w 11218359"/>
              <a:gd name="connsiteY527" fmla="*/ 1081702 h 1081701"/>
              <a:gd name="connsiteX528" fmla="*/ 6037712 w 11218359"/>
              <a:gd name="connsiteY528" fmla="*/ 1081702 h 1081701"/>
              <a:gd name="connsiteX529" fmla="*/ 6049142 w 11218359"/>
              <a:gd name="connsiteY529" fmla="*/ 1081702 h 1081701"/>
              <a:gd name="connsiteX530" fmla="*/ 6060620 w 11218359"/>
              <a:gd name="connsiteY530" fmla="*/ 1081702 h 1081701"/>
              <a:gd name="connsiteX531" fmla="*/ 6072049 w 11218359"/>
              <a:gd name="connsiteY531" fmla="*/ 1081702 h 1081701"/>
              <a:gd name="connsiteX532" fmla="*/ 6083480 w 11218359"/>
              <a:gd name="connsiteY532" fmla="*/ 1081702 h 1081701"/>
              <a:gd name="connsiteX533" fmla="*/ 6094910 w 11218359"/>
              <a:gd name="connsiteY533" fmla="*/ 1081702 h 1081701"/>
              <a:gd name="connsiteX534" fmla="*/ 6106340 w 11218359"/>
              <a:gd name="connsiteY534" fmla="*/ 1081702 h 1081701"/>
              <a:gd name="connsiteX535" fmla="*/ 6117818 w 11218359"/>
              <a:gd name="connsiteY535" fmla="*/ 1081702 h 1081701"/>
              <a:gd name="connsiteX536" fmla="*/ 6129247 w 11218359"/>
              <a:gd name="connsiteY536" fmla="*/ 1081702 h 1081701"/>
              <a:gd name="connsiteX537" fmla="*/ 6140677 w 11218359"/>
              <a:gd name="connsiteY537" fmla="*/ 1081702 h 1081701"/>
              <a:gd name="connsiteX538" fmla="*/ 6152107 w 11218359"/>
              <a:gd name="connsiteY538" fmla="*/ 1081702 h 1081701"/>
              <a:gd name="connsiteX539" fmla="*/ 6163537 w 11218359"/>
              <a:gd name="connsiteY539" fmla="*/ 1081702 h 1081701"/>
              <a:gd name="connsiteX540" fmla="*/ 6175015 w 11218359"/>
              <a:gd name="connsiteY540" fmla="*/ 1081702 h 1081701"/>
              <a:gd name="connsiteX541" fmla="*/ 6186445 w 11218359"/>
              <a:gd name="connsiteY541" fmla="*/ 1081702 h 1081701"/>
              <a:gd name="connsiteX542" fmla="*/ 6197875 w 11218359"/>
              <a:gd name="connsiteY542" fmla="*/ 1081702 h 1081701"/>
              <a:gd name="connsiteX543" fmla="*/ 6209305 w 11218359"/>
              <a:gd name="connsiteY543" fmla="*/ 1081702 h 1081701"/>
              <a:gd name="connsiteX544" fmla="*/ 6220735 w 11218359"/>
              <a:gd name="connsiteY544" fmla="*/ 1081702 h 1081701"/>
              <a:gd name="connsiteX545" fmla="*/ 6232212 w 11218359"/>
              <a:gd name="connsiteY545" fmla="*/ 1081702 h 1081701"/>
              <a:gd name="connsiteX546" fmla="*/ 6243642 w 11218359"/>
              <a:gd name="connsiteY546" fmla="*/ 1081702 h 1081701"/>
              <a:gd name="connsiteX547" fmla="*/ 6255073 w 11218359"/>
              <a:gd name="connsiteY547" fmla="*/ 1081702 h 1081701"/>
              <a:gd name="connsiteX548" fmla="*/ 6266503 w 11218359"/>
              <a:gd name="connsiteY548" fmla="*/ 1081702 h 1081701"/>
              <a:gd name="connsiteX549" fmla="*/ 6277933 w 11218359"/>
              <a:gd name="connsiteY549" fmla="*/ 1081702 h 1081701"/>
              <a:gd name="connsiteX550" fmla="*/ 6289410 w 11218359"/>
              <a:gd name="connsiteY550" fmla="*/ 1081702 h 1081701"/>
              <a:gd name="connsiteX551" fmla="*/ 6300840 w 11218359"/>
              <a:gd name="connsiteY551" fmla="*/ 1081702 h 1081701"/>
              <a:gd name="connsiteX552" fmla="*/ 6312270 w 11218359"/>
              <a:gd name="connsiteY552" fmla="*/ 1081702 h 1081701"/>
              <a:gd name="connsiteX553" fmla="*/ 6323700 w 11218359"/>
              <a:gd name="connsiteY553" fmla="*/ 1081702 h 1081701"/>
              <a:gd name="connsiteX554" fmla="*/ 6335130 w 11218359"/>
              <a:gd name="connsiteY554" fmla="*/ 1081702 h 1081701"/>
              <a:gd name="connsiteX555" fmla="*/ 6346608 w 11218359"/>
              <a:gd name="connsiteY555" fmla="*/ 1081702 h 1081701"/>
              <a:gd name="connsiteX556" fmla="*/ 6358038 w 11218359"/>
              <a:gd name="connsiteY556" fmla="*/ 1081702 h 1081701"/>
              <a:gd name="connsiteX557" fmla="*/ 6369468 w 11218359"/>
              <a:gd name="connsiteY557" fmla="*/ 1081702 h 1081701"/>
              <a:gd name="connsiteX558" fmla="*/ 6380898 w 11218359"/>
              <a:gd name="connsiteY558" fmla="*/ 1081702 h 1081701"/>
              <a:gd name="connsiteX559" fmla="*/ 6392328 w 11218359"/>
              <a:gd name="connsiteY559" fmla="*/ 1081702 h 1081701"/>
              <a:gd name="connsiteX560" fmla="*/ 6403805 w 11218359"/>
              <a:gd name="connsiteY560" fmla="*/ 1081702 h 1081701"/>
              <a:gd name="connsiteX561" fmla="*/ 6415235 w 11218359"/>
              <a:gd name="connsiteY561" fmla="*/ 1081702 h 1081701"/>
              <a:gd name="connsiteX562" fmla="*/ 6426666 w 11218359"/>
              <a:gd name="connsiteY562" fmla="*/ 1081702 h 1081701"/>
              <a:gd name="connsiteX563" fmla="*/ 6438096 w 11218359"/>
              <a:gd name="connsiteY563" fmla="*/ 1081702 h 1081701"/>
              <a:gd name="connsiteX564" fmla="*/ 6449525 w 11218359"/>
              <a:gd name="connsiteY564" fmla="*/ 1081702 h 1081701"/>
              <a:gd name="connsiteX565" fmla="*/ 6461003 w 11218359"/>
              <a:gd name="connsiteY565" fmla="*/ 1081702 h 1081701"/>
              <a:gd name="connsiteX566" fmla="*/ 6472433 w 11218359"/>
              <a:gd name="connsiteY566" fmla="*/ 1081702 h 1081701"/>
              <a:gd name="connsiteX567" fmla="*/ 6483863 w 11218359"/>
              <a:gd name="connsiteY567" fmla="*/ 1081702 h 1081701"/>
              <a:gd name="connsiteX568" fmla="*/ 6495293 w 11218359"/>
              <a:gd name="connsiteY568" fmla="*/ 1081702 h 1081701"/>
              <a:gd name="connsiteX569" fmla="*/ 6506723 w 11218359"/>
              <a:gd name="connsiteY569" fmla="*/ 1081702 h 1081701"/>
              <a:gd name="connsiteX570" fmla="*/ 6518201 w 11218359"/>
              <a:gd name="connsiteY570" fmla="*/ 1081702 h 1081701"/>
              <a:gd name="connsiteX571" fmla="*/ 6529631 w 11218359"/>
              <a:gd name="connsiteY571" fmla="*/ 1081702 h 1081701"/>
              <a:gd name="connsiteX572" fmla="*/ 6541061 w 11218359"/>
              <a:gd name="connsiteY572" fmla="*/ 1081702 h 1081701"/>
              <a:gd name="connsiteX573" fmla="*/ 6552490 w 11218359"/>
              <a:gd name="connsiteY573" fmla="*/ 1081702 h 1081701"/>
              <a:gd name="connsiteX574" fmla="*/ 6563921 w 11218359"/>
              <a:gd name="connsiteY574" fmla="*/ 1081702 h 1081701"/>
              <a:gd name="connsiteX575" fmla="*/ 6575398 w 11218359"/>
              <a:gd name="connsiteY575" fmla="*/ 1081702 h 1081701"/>
              <a:gd name="connsiteX576" fmla="*/ 6586828 w 11218359"/>
              <a:gd name="connsiteY576" fmla="*/ 1081702 h 1081701"/>
              <a:gd name="connsiteX577" fmla="*/ 6598259 w 11218359"/>
              <a:gd name="connsiteY577" fmla="*/ 1081702 h 1081701"/>
              <a:gd name="connsiteX578" fmla="*/ 6609688 w 11218359"/>
              <a:gd name="connsiteY578" fmla="*/ 1081702 h 1081701"/>
              <a:gd name="connsiteX579" fmla="*/ 6621118 w 11218359"/>
              <a:gd name="connsiteY579" fmla="*/ 1081702 h 1081701"/>
              <a:gd name="connsiteX580" fmla="*/ 6632596 w 11218359"/>
              <a:gd name="connsiteY580" fmla="*/ 1081702 h 1081701"/>
              <a:gd name="connsiteX581" fmla="*/ 6644026 w 11218359"/>
              <a:gd name="connsiteY581" fmla="*/ 1081702 h 1081701"/>
              <a:gd name="connsiteX582" fmla="*/ 6655456 w 11218359"/>
              <a:gd name="connsiteY582" fmla="*/ 1081702 h 1081701"/>
              <a:gd name="connsiteX583" fmla="*/ 6666886 w 11218359"/>
              <a:gd name="connsiteY583" fmla="*/ 1081702 h 1081701"/>
              <a:gd name="connsiteX584" fmla="*/ 6678316 w 11218359"/>
              <a:gd name="connsiteY584" fmla="*/ 1081702 h 1081701"/>
              <a:gd name="connsiteX585" fmla="*/ 6689794 w 11218359"/>
              <a:gd name="connsiteY585" fmla="*/ 1081702 h 1081701"/>
              <a:gd name="connsiteX586" fmla="*/ 6701224 w 11218359"/>
              <a:gd name="connsiteY586" fmla="*/ 1081702 h 1081701"/>
              <a:gd name="connsiteX587" fmla="*/ 6712653 w 11218359"/>
              <a:gd name="connsiteY587" fmla="*/ 1081702 h 1081701"/>
              <a:gd name="connsiteX588" fmla="*/ 6724083 w 11218359"/>
              <a:gd name="connsiteY588" fmla="*/ 1081702 h 1081701"/>
              <a:gd name="connsiteX589" fmla="*/ 6735514 w 11218359"/>
              <a:gd name="connsiteY589" fmla="*/ 1081702 h 1081701"/>
              <a:gd name="connsiteX590" fmla="*/ 6746944 w 11218359"/>
              <a:gd name="connsiteY590" fmla="*/ 1081702 h 1081701"/>
              <a:gd name="connsiteX591" fmla="*/ 6758421 w 11218359"/>
              <a:gd name="connsiteY591" fmla="*/ 1081702 h 1081701"/>
              <a:gd name="connsiteX592" fmla="*/ 6769851 w 11218359"/>
              <a:gd name="connsiteY592" fmla="*/ 1081702 h 1081701"/>
              <a:gd name="connsiteX593" fmla="*/ 6781281 w 11218359"/>
              <a:gd name="connsiteY593" fmla="*/ 1081702 h 1081701"/>
              <a:gd name="connsiteX594" fmla="*/ 6792711 w 11218359"/>
              <a:gd name="connsiteY594" fmla="*/ 1081702 h 1081701"/>
              <a:gd name="connsiteX595" fmla="*/ 6804141 w 11218359"/>
              <a:gd name="connsiteY595" fmla="*/ 1081702 h 1081701"/>
              <a:gd name="connsiteX596" fmla="*/ 6815619 w 11218359"/>
              <a:gd name="connsiteY596" fmla="*/ 1081702 h 1081701"/>
              <a:gd name="connsiteX597" fmla="*/ 6827049 w 11218359"/>
              <a:gd name="connsiteY597" fmla="*/ 1081702 h 1081701"/>
              <a:gd name="connsiteX598" fmla="*/ 6838479 w 11218359"/>
              <a:gd name="connsiteY598" fmla="*/ 1081702 h 1081701"/>
              <a:gd name="connsiteX599" fmla="*/ 6849909 w 11218359"/>
              <a:gd name="connsiteY599" fmla="*/ 1081702 h 1081701"/>
              <a:gd name="connsiteX600" fmla="*/ 6861339 w 11218359"/>
              <a:gd name="connsiteY600" fmla="*/ 1081702 h 1081701"/>
              <a:gd name="connsiteX601" fmla="*/ 6872816 w 11218359"/>
              <a:gd name="connsiteY601" fmla="*/ 1081702 h 1081701"/>
              <a:gd name="connsiteX602" fmla="*/ 6884246 w 11218359"/>
              <a:gd name="connsiteY602" fmla="*/ 1081702 h 1081701"/>
              <a:gd name="connsiteX603" fmla="*/ 6895676 w 11218359"/>
              <a:gd name="connsiteY603" fmla="*/ 1081702 h 1081701"/>
              <a:gd name="connsiteX604" fmla="*/ 6907107 w 11218359"/>
              <a:gd name="connsiteY604" fmla="*/ 1081702 h 1081701"/>
              <a:gd name="connsiteX605" fmla="*/ 6918537 w 11218359"/>
              <a:gd name="connsiteY605" fmla="*/ 1081702 h 1081701"/>
              <a:gd name="connsiteX606" fmla="*/ 6930014 w 11218359"/>
              <a:gd name="connsiteY606" fmla="*/ 1081702 h 1081701"/>
              <a:gd name="connsiteX607" fmla="*/ 6941444 w 11218359"/>
              <a:gd name="connsiteY607" fmla="*/ 1081702 h 1081701"/>
              <a:gd name="connsiteX608" fmla="*/ 6952874 w 11218359"/>
              <a:gd name="connsiteY608" fmla="*/ 1081702 h 1081701"/>
              <a:gd name="connsiteX609" fmla="*/ 6964304 w 11218359"/>
              <a:gd name="connsiteY609" fmla="*/ 1081702 h 1081701"/>
              <a:gd name="connsiteX610" fmla="*/ 6975734 w 11218359"/>
              <a:gd name="connsiteY610" fmla="*/ 1081702 h 1081701"/>
              <a:gd name="connsiteX611" fmla="*/ 6987212 w 11218359"/>
              <a:gd name="connsiteY611" fmla="*/ 1081702 h 1081701"/>
              <a:gd name="connsiteX612" fmla="*/ 6998642 w 11218359"/>
              <a:gd name="connsiteY612" fmla="*/ 1081702 h 1081701"/>
              <a:gd name="connsiteX613" fmla="*/ 7010072 w 11218359"/>
              <a:gd name="connsiteY613" fmla="*/ 1081702 h 1081701"/>
              <a:gd name="connsiteX614" fmla="*/ 7021502 w 11218359"/>
              <a:gd name="connsiteY614" fmla="*/ 1081702 h 1081701"/>
              <a:gd name="connsiteX615" fmla="*/ 7032931 w 11218359"/>
              <a:gd name="connsiteY615" fmla="*/ 1081702 h 1081701"/>
              <a:gd name="connsiteX616" fmla="*/ 7044409 w 11218359"/>
              <a:gd name="connsiteY616" fmla="*/ 1081702 h 1081701"/>
              <a:gd name="connsiteX617" fmla="*/ 7055839 w 11218359"/>
              <a:gd name="connsiteY617" fmla="*/ 1081702 h 1081701"/>
              <a:gd name="connsiteX618" fmla="*/ 7067269 w 11218359"/>
              <a:gd name="connsiteY618" fmla="*/ 1081702 h 1081701"/>
              <a:gd name="connsiteX619" fmla="*/ 7078700 w 11218359"/>
              <a:gd name="connsiteY619" fmla="*/ 1081702 h 1081701"/>
              <a:gd name="connsiteX620" fmla="*/ 7090129 w 11218359"/>
              <a:gd name="connsiteY620" fmla="*/ 1081702 h 1081701"/>
              <a:gd name="connsiteX621" fmla="*/ 7101607 w 11218359"/>
              <a:gd name="connsiteY621" fmla="*/ 1081702 h 1081701"/>
              <a:gd name="connsiteX622" fmla="*/ 7113037 w 11218359"/>
              <a:gd name="connsiteY622" fmla="*/ 1081702 h 1081701"/>
              <a:gd name="connsiteX623" fmla="*/ 7124467 w 11218359"/>
              <a:gd name="connsiteY623" fmla="*/ 1081702 h 1081701"/>
              <a:gd name="connsiteX624" fmla="*/ 7135897 w 11218359"/>
              <a:gd name="connsiteY624" fmla="*/ 1081702 h 1081701"/>
              <a:gd name="connsiteX625" fmla="*/ 7147327 w 11218359"/>
              <a:gd name="connsiteY625" fmla="*/ 1081702 h 1081701"/>
              <a:gd name="connsiteX626" fmla="*/ 7158805 w 11218359"/>
              <a:gd name="connsiteY626" fmla="*/ 1081702 h 1081701"/>
              <a:gd name="connsiteX627" fmla="*/ 7170235 w 11218359"/>
              <a:gd name="connsiteY627" fmla="*/ 1081702 h 1081701"/>
              <a:gd name="connsiteX628" fmla="*/ 7181665 w 11218359"/>
              <a:gd name="connsiteY628" fmla="*/ 1081702 h 1081701"/>
              <a:gd name="connsiteX629" fmla="*/ 7193094 w 11218359"/>
              <a:gd name="connsiteY629" fmla="*/ 1081702 h 1081701"/>
              <a:gd name="connsiteX630" fmla="*/ 7204524 w 11218359"/>
              <a:gd name="connsiteY630" fmla="*/ 1081702 h 1081701"/>
              <a:gd name="connsiteX631" fmla="*/ 7216002 w 11218359"/>
              <a:gd name="connsiteY631" fmla="*/ 1081702 h 1081701"/>
              <a:gd name="connsiteX632" fmla="*/ 7227432 w 11218359"/>
              <a:gd name="connsiteY632" fmla="*/ 1081702 h 1081701"/>
              <a:gd name="connsiteX633" fmla="*/ 7238862 w 11218359"/>
              <a:gd name="connsiteY633" fmla="*/ 1081702 h 1081701"/>
              <a:gd name="connsiteX634" fmla="*/ 7250292 w 11218359"/>
              <a:gd name="connsiteY634" fmla="*/ 1081702 h 1081701"/>
              <a:gd name="connsiteX635" fmla="*/ 7261722 w 11218359"/>
              <a:gd name="connsiteY635" fmla="*/ 1081702 h 1081701"/>
              <a:gd name="connsiteX636" fmla="*/ 7273200 w 11218359"/>
              <a:gd name="connsiteY636" fmla="*/ 1081702 h 1081701"/>
              <a:gd name="connsiteX637" fmla="*/ 7284630 w 11218359"/>
              <a:gd name="connsiteY637" fmla="*/ 1081702 h 1081701"/>
              <a:gd name="connsiteX638" fmla="*/ 7296060 w 11218359"/>
              <a:gd name="connsiteY638" fmla="*/ 1081702 h 1081701"/>
              <a:gd name="connsiteX639" fmla="*/ 7307490 w 11218359"/>
              <a:gd name="connsiteY639" fmla="*/ 1081702 h 1081701"/>
              <a:gd name="connsiteX640" fmla="*/ 7318920 w 11218359"/>
              <a:gd name="connsiteY640" fmla="*/ 1081702 h 1081701"/>
              <a:gd name="connsiteX641" fmla="*/ 7330398 w 11218359"/>
              <a:gd name="connsiteY641" fmla="*/ 1081702 h 1081701"/>
              <a:gd name="connsiteX642" fmla="*/ 7341828 w 11218359"/>
              <a:gd name="connsiteY642" fmla="*/ 1081702 h 1081701"/>
              <a:gd name="connsiteX643" fmla="*/ 7353257 w 11218359"/>
              <a:gd name="connsiteY643" fmla="*/ 1081702 h 1081701"/>
              <a:gd name="connsiteX644" fmla="*/ 7364687 w 11218359"/>
              <a:gd name="connsiteY644" fmla="*/ 1081702 h 1081701"/>
              <a:gd name="connsiteX645" fmla="*/ 7376117 w 11218359"/>
              <a:gd name="connsiteY645" fmla="*/ 1081702 h 1081701"/>
              <a:gd name="connsiteX646" fmla="*/ 7387595 w 11218359"/>
              <a:gd name="connsiteY646" fmla="*/ 1081702 h 1081701"/>
              <a:gd name="connsiteX647" fmla="*/ 7399025 w 11218359"/>
              <a:gd name="connsiteY647" fmla="*/ 1081702 h 1081701"/>
              <a:gd name="connsiteX648" fmla="*/ 7410455 w 11218359"/>
              <a:gd name="connsiteY648" fmla="*/ 1081702 h 1081701"/>
              <a:gd name="connsiteX649" fmla="*/ 7421885 w 11218359"/>
              <a:gd name="connsiteY649" fmla="*/ 1081702 h 1081701"/>
              <a:gd name="connsiteX650" fmla="*/ 7433315 w 11218359"/>
              <a:gd name="connsiteY650" fmla="*/ 1081702 h 1081701"/>
              <a:gd name="connsiteX651" fmla="*/ 7444793 w 11218359"/>
              <a:gd name="connsiteY651" fmla="*/ 1081702 h 1081701"/>
              <a:gd name="connsiteX652" fmla="*/ 7456222 w 11218359"/>
              <a:gd name="connsiteY652" fmla="*/ 1081702 h 1081701"/>
              <a:gd name="connsiteX653" fmla="*/ 7467653 w 11218359"/>
              <a:gd name="connsiteY653" fmla="*/ 1081702 h 1081701"/>
              <a:gd name="connsiteX654" fmla="*/ 7479083 w 11218359"/>
              <a:gd name="connsiteY654" fmla="*/ 1081702 h 1081701"/>
              <a:gd name="connsiteX655" fmla="*/ 7490513 w 11218359"/>
              <a:gd name="connsiteY655" fmla="*/ 1081702 h 1081701"/>
              <a:gd name="connsiteX656" fmla="*/ 7501990 w 11218359"/>
              <a:gd name="connsiteY656" fmla="*/ 1081702 h 1081701"/>
              <a:gd name="connsiteX657" fmla="*/ 7513420 w 11218359"/>
              <a:gd name="connsiteY657" fmla="*/ 1081702 h 1081701"/>
              <a:gd name="connsiteX658" fmla="*/ 7524850 w 11218359"/>
              <a:gd name="connsiteY658" fmla="*/ 1081702 h 1081701"/>
              <a:gd name="connsiteX659" fmla="*/ 7536280 w 11218359"/>
              <a:gd name="connsiteY659" fmla="*/ 1081702 h 1081701"/>
              <a:gd name="connsiteX660" fmla="*/ 7547710 w 11218359"/>
              <a:gd name="connsiteY660" fmla="*/ 1081702 h 1081701"/>
              <a:gd name="connsiteX661" fmla="*/ 7559188 w 11218359"/>
              <a:gd name="connsiteY661" fmla="*/ 1081702 h 1081701"/>
              <a:gd name="connsiteX662" fmla="*/ 7570618 w 11218359"/>
              <a:gd name="connsiteY662" fmla="*/ 1081702 h 1081701"/>
              <a:gd name="connsiteX663" fmla="*/ 7582048 w 11218359"/>
              <a:gd name="connsiteY663" fmla="*/ 1081702 h 1081701"/>
              <a:gd name="connsiteX664" fmla="*/ 7593478 w 11218359"/>
              <a:gd name="connsiteY664" fmla="*/ 1081702 h 1081701"/>
              <a:gd name="connsiteX665" fmla="*/ 7604908 w 11218359"/>
              <a:gd name="connsiteY665" fmla="*/ 1081702 h 1081701"/>
              <a:gd name="connsiteX666" fmla="*/ 7616385 w 11218359"/>
              <a:gd name="connsiteY666" fmla="*/ 1081702 h 1081701"/>
              <a:gd name="connsiteX667" fmla="*/ 7627815 w 11218359"/>
              <a:gd name="connsiteY667" fmla="*/ 1081702 h 1081701"/>
              <a:gd name="connsiteX668" fmla="*/ 7639246 w 11218359"/>
              <a:gd name="connsiteY668" fmla="*/ 1081702 h 1081701"/>
              <a:gd name="connsiteX669" fmla="*/ 7650676 w 11218359"/>
              <a:gd name="connsiteY669" fmla="*/ 1081702 h 1081701"/>
              <a:gd name="connsiteX670" fmla="*/ 7662106 w 11218359"/>
              <a:gd name="connsiteY670" fmla="*/ 1081702 h 1081701"/>
              <a:gd name="connsiteX671" fmla="*/ 7673583 w 11218359"/>
              <a:gd name="connsiteY671" fmla="*/ 1081702 h 1081701"/>
              <a:gd name="connsiteX672" fmla="*/ 7685013 w 11218359"/>
              <a:gd name="connsiteY672" fmla="*/ 1081702 h 1081701"/>
              <a:gd name="connsiteX673" fmla="*/ 7696443 w 11218359"/>
              <a:gd name="connsiteY673" fmla="*/ 1081702 h 1081701"/>
              <a:gd name="connsiteX674" fmla="*/ 7707873 w 11218359"/>
              <a:gd name="connsiteY674" fmla="*/ 1081702 h 1081701"/>
              <a:gd name="connsiteX675" fmla="*/ 7719303 w 11218359"/>
              <a:gd name="connsiteY675" fmla="*/ 1081702 h 1081701"/>
              <a:gd name="connsiteX676" fmla="*/ 7730733 w 11218359"/>
              <a:gd name="connsiteY676" fmla="*/ 1081702 h 1081701"/>
              <a:gd name="connsiteX677" fmla="*/ 7742211 w 11218359"/>
              <a:gd name="connsiteY677" fmla="*/ 1081702 h 1081701"/>
              <a:gd name="connsiteX678" fmla="*/ 7753641 w 11218359"/>
              <a:gd name="connsiteY678" fmla="*/ 1081702 h 1081701"/>
              <a:gd name="connsiteX679" fmla="*/ 7765071 w 11218359"/>
              <a:gd name="connsiteY679" fmla="*/ 1081702 h 1081701"/>
              <a:gd name="connsiteX680" fmla="*/ 7776501 w 11218359"/>
              <a:gd name="connsiteY680" fmla="*/ 1081702 h 1081701"/>
              <a:gd name="connsiteX681" fmla="*/ 7787931 w 11218359"/>
              <a:gd name="connsiteY681" fmla="*/ 1081702 h 1081701"/>
              <a:gd name="connsiteX682" fmla="*/ 7799408 w 11218359"/>
              <a:gd name="connsiteY682" fmla="*/ 1081702 h 1081701"/>
              <a:gd name="connsiteX683" fmla="*/ 7810839 w 11218359"/>
              <a:gd name="connsiteY683" fmla="*/ 1081702 h 1081701"/>
              <a:gd name="connsiteX684" fmla="*/ 7822268 w 11218359"/>
              <a:gd name="connsiteY684" fmla="*/ 1081702 h 1081701"/>
              <a:gd name="connsiteX685" fmla="*/ 7833698 w 11218359"/>
              <a:gd name="connsiteY685" fmla="*/ 1081702 h 1081701"/>
              <a:gd name="connsiteX686" fmla="*/ 7845128 w 11218359"/>
              <a:gd name="connsiteY686" fmla="*/ 1081702 h 1081701"/>
              <a:gd name="connsiteX687" fmla="*/ 7856606 w 11218359"/>
              <a:gd name="connsiteY687" fmla="*/ 1081702 h 1081701"/>
              <a:gd name="connsiteX688" fmla="*/ 7868036 w 11218359"/>
              <a:gd name="connsiteY688" fmla="*/ 1081702 h 1081701"/>
              <a:gd name="connsiteX689" fmla="*/ 7879466 w 11218359"/>
              <a:gd name="connsiteY689" fmla="*/ 1081702 h 1081701"/>
              <a:gd name="connsiteX690" fmla="*/ 7890896 w 11218359"/>
              <a:gd name="connsiteY690" fmla="*/ 1081702 h 1081701"/>
              <a:gd name="connsiteX691" fmla="*/ 7902326 w 11218359"/>
              <a:gd name="connsiteY691" fmla="*/ 1081702 h 1081701"/>
              <a:gd name="connsiteX692" fmla="*/ 7913804 w 11218359"/>
              <a:gd name="connsiteY692" fmla="*/ 1081702 h 1081701"/>
              <a:gd name="connsiteX693" fmla="*/ 7925234 w 11218359"/>
              <a:gd name="connsiteY693" fmla="*/ 1081702 h 1081701"/>
              <a:gd name="connsiteX694" fmla="*/ 7936663 w 11218359"/>
              <a:gd name="connsiteY694" fmla="*/ 1081702 h 1081701"/>
              <a:gd name="connsiteX695" fmla="*/ 7948094 w 11218359"/>
              <a:gd name="connsiteY695" fmla="*/ 1081702 h 1081701"/>
              <a:gd name="connsiteX696" fmla="*/ 7959524 w 11218359"/>
              <a:gd name="connsiteY696" fmla="*/ 1081702 h 1081701"/>
              <a:gd name="connsiteX697" fmla="*/ 7971001 w 11218359"/>
              <a:gd name="connsiteY697" fmla="*/ 1081702 h 1081701"/>
              <a:gd name="connsiteX698" fmla="*/ 7982431 w 11218359"/>
              <a:gd name="connsiteY698" fmla="*/ 1081702 h 1081701"/>
              <a:gd name="connsiteX699" fmla="*/ 7993861 w 11218359"/>
              <a:gd name="connsiteY699" fmla="*/ 1081702 h 1081701"/>
              <a:gd name="connsiteX700" fmla="*/ 8005291 w 11218359"/>
              <a:gd name="connsiteY700" fmla="*/ 1081702 h 1081701"/>
              <a:gd name="connsiteX701" fmla="*/ 8016721 w 11218359"/>
              <a:gd name="connsiteY701" fmla="*/ 1081702 h 1081701"/>
              <a:gd name="connsiteX702" fmla="*/ 8028199 w 11218359"/>
              <a:gd name="connsiteY702" fmla="*/ 1081702 h 1081701"/>
              <a:gd name="connsiteX703" fmla="*/ 8039629 w 11218359"/>
              <a:gd name="connsiteY703" fmla="*/ 1081702 h 1081701"/>
              <a:gd name="connsiteX704" fmla="*/ 8051059 w 11218359"/>
              <a:gd name="connsiteY704" fmla="*/ 1081702 h 1081701"/>
              <a:gd name="connsiteX705" fmla="*/ 8062489 w 11218359"/>
              <a:gd name="connsiteY705" fmla="*/ 1081702 h 1081701"/>
              <a:gd name="connsiteX706" fmla="*/ 8073919 w 11218359"/>
              <a:gd name="connsiteY706" fmla="*/ 1081702 h 1081701"/>
              <a:gd name="connsiteX707" fmla="*/ 8085396 w 11218359"/>
              <a:gd name="connsiteY707" fmla="*/ 1081702 h 1081701"/>
              <a:gd name="connsiteX708" fmla="*/ 8096826 w 11218359"/>
              <a:gd name="connsiteY708" fmla="*/ 1081702 h 1081701"/>
              <a:gd name="connsiteX709" fmla="*/ 8108256 w 11218359"/>
              <a:gd name="connsiteY709" fmla="*/ 1081702 h 1081701"/>
              <a:gd name="connsiteX710" fmla="*/ 8119687 w 11218359"/>
              <a:gd name="connsiteY710" fmla="*/ 1081702 h 1081701"/>
              <a:gd name="connsiteX711" fmla="*/ 8131117 w 11218359"/>
              <a:gd name="connsiteY711" fmla="*/ 1081702 h 1081701"/>
              <a:gd name="connsiteX712" fmla="*/ 8142594 w 11218359"/>
              <a:gd name="connsiteY712" fmla="*/ 1081702 h 1081701"/>
              <a:gd name="connsiteX713" fmla="*/ 8154024 w 11218359"/>
              <a:gd name="connsiteY713" fmla="*/ 1081702 h 1081701"/>
              <a:gd name="connsiteX714" fmla="*/ 8165454 w 11218359"/>
              <a:gd name="connsiteY714" fmla="*/ 1081702 h 1081701"/>
              <a:gd name="connsiteX715" fmla="*/ 8176884 w 11218359"/>
              <a:gd name="connsiteY715" fmla="*/ 1081702 h 1081701"/>
              <a:gd name="connsiteX716" fmla="*/ 8188314 w 11218359"/>
              <a:gd name="connsiteY716" fmla="*/ 1081702 h 1081701"/>
              <a:gd name="connsiteX717" fmla="*/ 8199792 w 11218359"/>
              <a:gd name="connsiteY717" fmla="*/ 1081702 h 1081701"/>
              <a:gd name="connsiteX718" fmla="*/ 8211222 w 11218359"/>
              <a:gd name="connsiteY718" fmla="*/ 1081702 h 1081701"/>
              <a:gd name="connsiteX719" fmla="*/ 8222652 w 11218359"/>
              <a:gd name="connsiteY719" fmla="*/ 1081702 h 1081701"/>
              <a:gd name="connsiteX720" fmla="*/ 8234082 w 11218359"/>
              <a:gd name="connsiteY720" fmla="*/ 1081702 h 1081701"/>
              <a:gd name="connsiteX721" fmla="*/ 8245512 w 11218359"/>
              <a:gd name="connsiteY721" fmla="*/ 1081702 h 1081701"/>
              <a:gd name="connsiteX722" fmla="*/ 8256989 w 11218359"/>
              <a:gd name="connsiteY722" fmla="*/ 1081702 h 1081701"/>
              <a:gd name="connsiteX723" fmla="*/ 8268419 w 11218359"/>
              <a:gd name="connsiteY723" fmla="*/ 1081702 h 1081701"/>
              <a:gd name="connsiteX724" fmla="*/ 8279850 w 11218359"/>
              <a:gd name="connsiteY724" fmla="*/ 1081702 h 1081701"/>
              <a:gd name="connsiteX725" fmla="*/ 8291280 w 11218359"/>
              <a:gd name="connsiteY725" fmla="*/ 1081702 h 1081701"/>
              <a:gd name="connsiteX726" fmla="*/ 8302709 w 11218359"/>
              <a:gd name="connsiteY726" fmla="*/ 1081702 h 1081701"/>
              <a:gd name="connsiteX727" fmla="*/ 8314187 w 11218359"/>
              <a:gd name="connsiteY727" fmla="*/ 1081702 h 1081701"/>
              <a:gd name="connsiteX728" fmla="*/ 8325617 w 11218359"/>
              <a:gd name="connsiteY728" fmla="*/ 1081702 h 1081701"/>
              <a:gd name="connsiteX729" fmla="*/ 8337047 w 11218359"/>
              <a:gd name="connsiteY729" fmla="*/ 1081702 h 1081701"/>
              <a:gd name="connsiteX730" fmla="*/ 8348477 w 11218359"/>
              <a:gd name="connsiteY730" fmla="*/ 1081702 h 1081701"/>
              <a:gd name="connsiteX731" fmla="*/ 8359907 w 11218359"/>
              <a:gd name="connsiteY731" fmla="*/ 1081702 h 1081701"/>
              <a:gd name="connsiteX732" fmla="*/ 8371385 w 11218359"/>
              <a:gd name="connsiteY732" fmla="*/ 1081702 h 1081701"/>
              <a:gd name="connsiteX733" fmla="*/ 8382815 w 11218359"/>
              <a:gd name="connsiteY733" fmla="*/ 1081702 h 1081701"/>
              <a:gd name="connsiteX734" fmla="*/ 8394245 w 11218359"/>
              <a:gd name="connsiteY734" fmla="*/ 1081702 h 1081701"/>
              <a:gd name="connsiteX735" fmla="*/ 8405674 w 11218359"/>
              <a:gd name="connsiteY735" fmla="*/ 1081702 h 1081701"/>
              <a:gd name="connsiteX736" fmla="*/ 8417104 w 11218359"/>
              <a:gd name="connsiteY736" fmla="*/ 1081702 h 1081701"/>
              <a:gd name="connsiteX737" fmla="*/ 8428582 w 11218359"/>
              <a:gd name="connsiteY737" fmla="*/ 1081702 h 1081701"/>
              <a:gd name="connsiteX738" fmla="*/ 8440012 w 11218359"/>
              <a:gd name="connsiteY738" fmla="*/ 1081702 h 1081701"/>
              <a:gd name="connsiteX739" fmla="*/ 8451442 w 11218359"/>
              <a:gd name="connsiteY739" fmla="*/ 1081702 h 1081701"/>
              <a:gd name="connsiteX740" fmla="*/ 8462872 w 11218359"/>
              <a:gd name="connsiteY740" fmla="*/ 1081702 h 1081701"/>
              <a:gd name="connsiteX741" fmla="*/ 8474302 w 11218359"/>
              <a:gd name="connsiteY741" fmla="*/ 1081702 h 1081701"/>
              <a:gd name="connsiteX742" fmla="*/ 8485780 w 11218359"/>
              <a:gd name="connsiteY742" fmla="*/ 1081702 h 1081701"/>
              <a:gd name="connsiteX743" fmla="*/ 8497210 w 11218359"/>
              <a:gd name="connsiteY743" fmla="*/ 1081702 h 1081701"/>
              <a:gd name="connsiteX744" fmla="*/ 8508640 w 11218359"/>
              <a:gd name="connsiteY744" fmla="*/ 1081702 h 1081701"/>
              <a:gd name="connsiteX745" fmla="*/ 8520069 w 11218359"/>
              <a:gd name="connsiteY745" fmla="*/ 1081702 h 1081701"/>
              <a:gd name="connsiteX746" fmla="*/ 8531500 w 11218359"/>
              <a:gd name="connsiteY746" fmla="*/ 1081702 h 1081701"/>
              <a:gd name="connsiteX747" fmla="*/ 8542977 w 11218359"/>
              <a:gd name="connsiteY747" fmla="*/ 1081702 h 1081701"/>
              <a:gd name="connsiteX748" fmla="*/ 8554407 w 11218359"/>
              <a:gd name="connsiteY748" fmla="*/ 1081702 h 1081701"/>
              <a:gd name="connsiteX749" fmla="*/ 8565837 w 11218359"/>
              <a:gd name="connsiteY749" fmla="*/ 1081702 h 1081701"/>
              <a:gd name="connsiteX750" fmla="*/ 8577267 w 11218359"/>
              <a:gd name="connsiteY750" fmla="*/ 1081702 h 1081701"/>
              <a:gd name="connsiteX751" fmla="*/ 8588697 w 11218359"/>
              <a:gd name="connsiteY751" fmla="*/ 1081702 h 1081701"/>
              <a:gd name="connsiteX752" fmla="*/ 8600175 w 11218359"/>
              <a:gd name="connsiteY752" fmla="*/ 1081702 h 1081701"/>
              <a:gd name="connsiteX753" fmla="*/ 8611605 w 11218359"/>
              <a:gd name="connsiteY753" fmla="*/ 1081702 h 1081701"/>
              <a:gd name="connsiteX754" fmla="*/ 8623035 w 11218359"/>
              <a:gd name="connsiteY754" fmla="*/ 1081702 h 1081701"/>
              <a:gd name="connsiteX755" fmla="*/ 8634465 w 11218359"/>
              <a:gd name="connsiteY755" fmla="*/ 1081702 h 1081701"/>
              <a:gd name="connsiteX756" fmla="*/ 8645895 w 11218359"/>
              <a:gd name="connsiteY756" fmla="*/ 1081702 h 1081701"/>
              <a:gd name="connsiteX757" fmla="*/ 8657373 w 11218359"/>
              <a:gd name="connsiteY757" fmla="*/ 1081702 h 1081701"/>
              <a:gd name="connsiteX758" fmla="*/ 8668802 w 11218359"/>
              <a:gd name="connsiteY758" fmla="*/ 1081702 h 1081701"/>
              <a:gd name="connsiteX759" fmla="*/ 8680232 w 11218359"/>
              <a:gd name="connsiteY759" fmla="*/ 1081702 h 1081701"/>
              <a:gd name="connsiteX760" fmla="*/ 8691662 w 11218359"/>
              <a:gd name="connsiteY760" fmla="*/ 1081702 h 1081701"/>
              <a:gd name="connsiteX761" fmla="*/ 8703093 w 11218359"/>
              <a:gd name="connsiteY761" fmla="*/ 1081702 h 1081701"/>
              <a:gd name="connsiteX762" fmla="*/ 8714570 w 11218359"/>
              <a:gd name="connsiteY762" fmla="*/ 1081702 h 1081701"/>
              <a:gd name="connsiteX763" fmla="*/ 8726000 w 11218359"/>
              <a:gd name="connsiteY763" fmla="*/ 1081702 h 1081701"/>
              <a:gd name="connsiteX764" fmla="*/ 8737430 w 11218359"/>
              <a:gd name="connsiteY764" fmla="*/ 1081702 h 1081701"/>
              <a:gd name="connsiteX765" fmla="*/ 8748860 w 11218359"/>
              <a:gd name="connsiteY765" fmla="*/ 1081702 h 1081701"/>
              <a:gd name="connsiteX766" fmla="*/ 8760290 w 11218359"/>
              <a:gd name="connsiteY766" fmla="*/ 1081702 h 1081701"/>
              <a:gd name="connsiteX767" fmla="*/ 8771768 w 11218359"/>
              <a:gd name="connsiteY767" fmla="*/ 1081702 h 1081701"/>
              <a:gd name="connsiteX768" fmla="*/ 8783198 w 11218359"/>
              <a:gd name="connsiteY768" fmla="*/ 1081702 h 1081701"/>
              <a:gd name="connsiteX769" fmla="*/ 8794628 w 11218359"/>
              <a:gd name="connsiteY769" fmla="*/ 1081702 h 1081701"/>
              <a:gd name="connsiteX770" fmla="*/ 8806058 w 11218359"/>
              <a:gd name="connsiteY770" fmla="*/ 1081702 h 1081701"/>
              <a:gd name="connsiteX771" fmla="*/ 8817488 w 11218359"/>
              <a:gd name="connsiteY771" fmla="*/ 1081702 h 1081701"/>
              <a:gd name="connsiteX772" fmla="*/ 8828918 w 11218359"/>
              <a:gd name="connsiteY772" fmla="*/ 1081702 h 1081701"/>
              <a:gd name="connsiteX773" fmla="*/ 8840395 w 11218359"/>
              <a:gd name="connsiteY773" fmla="*/ 1081702 h 1081701"/>
              <a:gd name="connsiteX774" fmla="*/ 8851825 w 11218359"/>
              <a:gd name="connsiteY774" fmla="*/ 1081702 h 1081701"/>
              <a:gd name="connsiteX775" fmla="*/ 8863256 w 11218359"/>
              <a:gd name="connsiteY775" fmla="*/ 1081702 h 1081701"/>
              <a:gd name="connsiteX776" fmla="*/ 8874686 w 11218359"/>
              <a:gd name="connsiteY776" fmla="*/ 1081702 h 1081701"/>
              <a:gd name="connsiteX777" fmla="*/ 8886115 w 11218359"/>
              <a:gd name="connsiteY777" fmla="*/ 1081702 h 1081701"/>
              <a:gd name="connsiteX778" fmla="*/ 8897593 w 11218359"/>
              <a:gd name="connsiteY778" fmla="*/ 1081702 h 1081701"/>
              <a:gd name="connsiteX779" fmla="*/ 8909022 w 11218359"/>
              <a:gd name="connsiteY779" fmla="*/ 1081702 h 1081701"/>
              <a:gd name="connsiteX780" fmla="*/ 8920453 w 11218359"/>
              <a:gd name="connsiteY780" fmla="*/ 1081702 h 1081701"/>
              <a:gd name="connsiteX781" fmla="*/ 8931883 w 11218359"/>
              <a:gd name="connsiteY781" fmla="*/ 1081702 h 1081701"/>
              <a:gd name="connsiteX782" fmla="*/ 8943313 w 11218359"/>
              <a:gd name="connsiteY782" fmla="*/ 1081702 h 1081701"/>
              <a:gd name="connsiteX783" fmla="*/ 8954791 w 11218359"/>
              <a:gd name="connsiteY783" fmla="*/ 1081702 h 1081701"/>
              <a:gd name="connsiteX784" fmla="*/ 8966220 w 11218359"/>
              <a:gd name="connsiteY784" fmla="*/ 1081702 h 1081701"/>
              <a:gd name="connsiteX785" fmla="*/ 8977651 w 11218359"/>
              <a:gd name="connsiteY785" fmla="*/ 1081702 h 1081701"/>
              <a:gd name="connsiteX786" fmla="*/ 8989080 w 11218359"/>
              <a:gd name="connsiteY786" fmla="*/ 1081702 h 1081701"/>
              <a:gd name="connsiteX787" fmla="*/ 9000511 w 11218359"/>
              <a:gd name="connsiteY787" fmla="*/ 1081702 h 1081701"/>
              <a:gd name="connsiteX788" fmla="*/ 9011988 w 11218359"/>
              <a:gd name="connsiteY788" fmla="*/ 1081702 h 1081701"/>
              <a:gd name="connsiteX789" fmla="*/ 9023418 w 11218359"/>
              <a:gd name="connsiteY789" fmla="*/ 1081702 h 1081701"/>
              <a:gd name="connsiteX790" fmla="*/ 9034849 w 11218359"/>
              <a:gd name="connsiteY790" fmla="*/ 1081702 h 1081701"/>
              <a:gd name="connsiteX791" fmla="*/ 9046278 w 11218359"/>
              <a:gd name="connsiteY791" fmla="*/ 1081702 h 1081701"/>
              <a:gd name="connsiteX792" fmla="*/ 9057709 w 11218359"/>
              <a:gd name="connsiteY792" fmla="*/ 1081702 h 1081701"/>
              <a:gd name="connsiteX793" fmla="*/ 9069186 w 11218359"/>
              <a:gd name="connsiteY793" fmla="*/ 1081702 h 1081701"/>
              <a:gd name="connsiteX794" fmla="*/ 9080615 w 11218359"/>
              <a:gd name="connsiteY794" fmla="*/ 1081702 h 1081701"/>
              <a:gd name="connsiteX795" fmla="*/ 9092046 w 11218359"/>
              <a:gd name="connsiteY795" fmla="*/ 1081702 h 1081701"/>
              <a:gd name="connsiteX796" fmla="*/ 9103476 w 11218359"/>
              <a:gd name="connsiteY796" fmla="*/ 1081702 h 1081701"/>
              <a:gd name="connsiteX797" fmla="*/ 9114906 w 11218359"/>
              <a:gd name="connsiteY797" fmla="*/ 1081702 h 1081701"/>
              <a:gd name="connsiteX798" fmla="*/ 9126384 w 11218359"/>
              <a:gd name="connsiteY798" fmla="*/ 1081702 h 1081701"/>
              <a:gd name="connsiteX799" fmla="*/ 9137813 w 11218359"/>
              <a:gd name="connsiteY799" fmla="*/ 1081702 h 1081701"/>
              <a:gd name="connsiteX800" fmla="*/ 9149244 w 11218359"/>
              <a:gd name="connsiteY800" fmla="*/ 1081702 h 1081701"/>
              <a:gd name="connsiteX801" fmla="*/ 9160673 w 11218359"/>
              <a:gd name="connsiteY801" fmla="*/ 1081702 h 1081701"/>
              <a:gd name="connsiteX802" fmla="*/ 9172104 w 11218359"/>
              <a:gd name="connsiteY802" fmla="*/ 1081702 h 1081701"/>
              <a:gd name="connsiteX803" fmla="*/ 9183581 w 11218359"/>
              <a:gd name="connsiteY803" fmla="*/ 1081702 h 1081701"/>
              <a:gd name="connsiteX804" fmla="*/ 9195011 w 11218359"/>
              <a:gd name="connsiteY804" fmla="*/ 1081702 h 1081701"/>
              <a:gd name="connsiteX805" fmla="*/ 9206442 w 11218359"/>
              <a:gd name="connsiteY805" fmla="*/ 1081702 h 1081701"/>
              <a:gd name="connsiteX806" fmla="*/ 9217871 w 11218359"/>
              <a:gd name="connsiteY806" fmla="*/ 1081702 h 1081701"/>
              <a:gd name="connsiteX807" fmla="*/ 9229301 w 11218359"/>
              <a:gd name="connsiteY807" fmla="*/ 1081702 h 1081701"/>
              <a:gd name="connsiteX808" fmla="*/ 9240779 w 11218359"/>
              <a:gd name="connsiteY808" fmla="*/ 1081702 h 1081701"/>
              <a:gd name="connsiteX809" fmla="*/ 9252209 w 11218359"/>
              <a:gd name="connsiteY809" fmla="*/ 1081702 h 1081701"/>
              <a:gd name="connsiteX810" fmla="*/ 9263639 w 11218359"/>
              <a:gd name="connsiteY810" fmla="*/ 1081702 h 1081701"/>
              <a:gd name="connsiteX811" fmla="*/ 9275069 w 11218359"/>
              <a:gd name="connsiteY811" fmla="*/ 1081702 h 1081701"/>
              <a:gd name="connsiteX812" fmla="*/ 9286498 w 11218359"/>
              <a:gd name="connsiteY812" fmla="*/ 1081702 h 1081701"/>
              <a:gd name="connsiteX813" fmla="*/ 9297977 w 11218359"/>
              <a:gd name="connsiteY813" fmla="*/ 1081702 h 1081701"/>
              <a:gd name="connsiteX814" fmla="*/ 9309406 w 11218359"/>
              <a:gd name="connsiteY814" fmla="*/ 1081702 h 1081701"/>
              <a:gd name="connsiteX815" fmla="*/ 9320837 w 11218359"/>
              <a:gd name="connsiteY815" fmla="*/ 1081702 h 1081701"/>
              <a:gd name="connsiteX816" fmla="*/ 9332266 w 11218359"/>
              <a:gd name="connsiteY816" fmla="*/ 1081702 h 1081701"/>
              <a:gd name="connsiteX817" fmla="*/ 9343696 w 11218359"/>
              <a:gd name="connsiteY817" fmla="*/ 1081702 h 1081701"/>
              <a:gd name="connsiteX818" fmla="*/ 9355174 w 11218359"/>
              <a:gd name="connsiteY818" fmla="*/ 1081702 h 1081701"/>
              <a:gd name="connsiteX819" fmla="*/ 9366604 w 11218359"/>
              <a:gd name="connsiteY819" fmla="*/ 1081702 h 1081701"/>
              <a:gd name="connsiteX820" fmla="*/ 9378035 w 11218359"/>
              <a:gd name="connsiteY820" fmla="*/ 1081702 h 1081701"/>
              <a:gd name="connsiteX821" fmla="*/ 9389464 w 11218359"/>
              <a:gd name="connsiteY821" fmla="*/ 1081702 h 1081701"/>
              <a:gd name="connsiteX822" fmla="*/ 9400894 w 11218359"/>
              <a:gd name="connsiteY822" fmla="*/ 1081702 h 1081701"/>
              <a:gd name="connsiteX823" fmla="*/ 9412372 w 11218359"/>
              <a:gd name="connsiteY823" fmla="*/ 1081702 h 1081701"/>
              <a:gd name="connsiteX824" fmla="*/ 9423802 w 11218359"/>
              <a:gd name="connsiteY824" fmla="*/ 1081702 h 1081701"/>
              <a:gd name="connsiteX825" fmla="*/ 9435232 w 11218359"/>
              <a:gd name="connsiteY825" fmla="*/ 1081702 h 1081701"/>
              <a:gd name="connsiteX826" fmla="*/ 9446662 w 11218359"/>
              <a:gd name="connsiteY826" fmla="*/ 1081702 h 1081701"/>
              <a:gd name="connsiteX827" fmla="*/ 9458091 w 11218359"/>
              <a:gd name="connsiteY827" fmla="*/ 1081702 h 1081701"/>
              <a:gd name="connsiteX828" fmla="*/ 9469570 w 11218359"/>
              <a:gd name="connsiteY828" fmla="*/ 1081702 h 1081701"/>
              <a:gd name="connsiteX829" fmla="*/ 9480999 w 11218359"/>
              <a:gd name="connsiteY829" fmla="*/ 1081702 h 1081701"/>
              <a:gd name="connsiteX830" fmla="*/ 9492429 w 11218359"/>
              <a:gd name="connsiteY830" fmla="*/ 1081702 h 1081701"/>
              <a:gd name="connsiteX831" fmla="*/ 9503859 w 11218359"/>
              <a:gd name="connsiteY831" fmla="*/ 1081702 h 1081701"/>
              <a:gd name="connsiteX832" fmla="*/ 9515289 w 11218359"/>
              <a:gd name="connsiteY832" fmla="*/ 1081702 h 1081701"/>
              <a:gd name="connsiteX833" fmla="*/ 9526767 w 11218359"/>
              <a:gd name="connsiteY833" fmla="*/ 1081702 h 1081701"/>
              <a:gd name="connsiteX834" fmla="*/ 9538197 w 11218359"/>
              <a:gd name="connsiteY834" fmla="*/ 1081702 h 1081701"/>
              <a:gd name="connsiteX835" fmla="*/ 9549626 w 11218359"/>
              <a:gd name="connsiteY835" fmla="*/ 1081702 h 1081701"/>
              <a:gd name="connsiteX836" fmla="*/ 9561057 w 11218359"/>
              <a:gd name="connsiteY836" fmla="*/ 1081702 h 1081701"/>
              <a:gd name="connsiteX837" fmla="*/ 9572487 w 11218359"/>
              <a:gd name="connsiteY837" fmla="*/ 1081702 h 1081701"/>
              <a:gd name="connsiteX838" fmla="*/ 9583965 w 11218359"/>
              <a:gd name="connsiteY838" fmla="*/ 1081702 h 1081701"/>
              <a:gd name="connsiteX839" fmla="*/ 9595395 w 11218359"/>
              <a:gd name="connsiteY839" fmla="*/ 1081702 h 1081701"/>
              <a:gd name="connsiteX840" fmla="*/ 9606824 w 11218359"/>
              <a:gd name="connsiteY840" fmla="*/ 1081702 h 1081701"/>
              <a:gd name="connsiteX841" fmla="*/ 9618255 w 11218359"/>
              <a:gd name="connsiteY841" fmla="*/ 1081702 h 1081701"/>
              <a:gd name="connsiteX842" fmla="*/ 9629684 w 11218359"/>
              <a:gd name="connsiteY842" fmla="*/ 1081702 h 1081701"/>
              <a:gd name="connsiteX843" fmla="*/ 9641163 w 11218359"/>
              <a:gd name="connsiteY843" fmla="*/ 1081702 h 1081701"/>
              <a:gd name="connsiteX844" fmla="*/ 9652592 w 11218359"/>
              <a:gd name="connsiteY844" fmla="*/ 1081702 h 1081701"/>
              <a:gd name="connsiteX845" fmla="*/ 9664022 w 11218359"/>
              <a:gd name="connsiteY845" fmla="*/ 1081702 h 1081701"/>
              <a:gd name="connsiteX846" fmla="*/ 9675452 w 11218359"/>
              <a:gd name="connsiteY846" fmla="*/ 1081702 h 1081701"/>
              <a:gd name="connsiteX847" fmla="*/ 9686882 w 11218359"/>
              <a:gd name="connsiteY847" fmla="*/ 1081702 h 1081701"/>
              <a:gd name="connsiteX848" fmla="*/ 9698360 w 11218359"/>
              <a:gd name="connsiteY848" fmla="*/ 1081702 h 1081701"/>
              <a:gd name="connsiteX849" fmla="*/ 9709790 w 11218359"/>
              <a:gd name="connsiteY849" fmla="*/ 1081702 h 1081701"/>
              <a:gd name="connsiteX850" fmla="*/ 9721219 w 11218359"/>
              <a:gd name="connsiteY850" fmla="*/ 1081702 h 1081701"/>
              <a:gd name="connsiteX851" fmla="*/ 9732650 w 11218359"/>
              <a:gd name="connsiteY851" fmla="*/ 1081702 h 1081701"/>
              <a:gd name="connsiteX852" fmla="*/ 9744080 w 11218359"/>
              <a:gd name="connsiteY852" fmla="*/ 1081702 h 1081701"/>
              <a:gd name="connsiteX853" fmla="*/ 9755557 w 11218359"/>
              <a:gd name="connsiteY853" fmla="*/ 1081702 h 1081701"/>
              <a:gd name="connsiteX854" fmla="*/ 9766988 w 11218359"/>
              <a:gd name="connsiteY854" fmla="*/ 1081702 h 1081701"/>
              <a:gd name="connsiteX855" fmla="*/ 9778417 w 11218359"/>
              <a:gd name="connsiteY855" fmla="*/ 1081702 h 1081701"/>
              <a:gd name="connsiteX856" fmla="*/ 9789848 w 11218359"/>
              <a:gd name="connsiteY856" fmla="*/ 1081702 h 1081701"/>
              <a:gd name="connsiteX857" fmla="*/ 9801277 w 11218359"/>
              <a:gd name="connsiteY857" fmla="*/ 1081702 h 1081701"/>
              <a:gd name="connsiteX858" fmla="*/ 9812755 w 11218359"/>
              <a:gd name="connsiteY858" fmla="*/ 1081702 h 1081701"/>
              <a:gd name="connsiteX859" fmla="*/ 9824185 w 11218359"/>
              <a:gd name="connsiteY859" fmla="*/ 1081702 h 1081701"/>
              <a:gd name="connsiteX860" fmla="*/ 9835615 w 11218359"/>
              <a:gd name="connsiteY860" fmla="*/ 1081702 h 1081701"/>
              <a:gd name="connsiteX861" fmla="*/ 9847045 w 11218359"/>
              <a:gd name="connsiteY861" fmla="*/ 1081702 h 1081701"/>
              <a:gd name="connsiteX862" fmla="*/ 9858475 w 11218359"/>
              <a:gd name="connsiteY862" fmla="*/ 1081702 h 1081701"/>
              <a:gd name="connsiteX863" fmla="*/ 9869952 w 11218359"/>
              <a:gd name="connsiteY863" fmla="*/ 1081702 h 1081701"/>
              <a:gd name="connsiteX864" fmla="*/ 9881383 w 11218359"/>
              <a:gd name="connsiteY864" fmla="*/ 1081702 h 1081701"/>
              <a:gd name="connsiteX865" fmla="*/ 9892812 w 11218359"/>
              <a:gd name="connsiteY865" fmla="*/ 1081702 h 1081701"/>
              <a:gd name="connsiteX866" fmla="*/ 9904243 w 11218359"/>
              <a:gd name="connsiteY866" fmla="*/ 1081702 h 1081701"/>
              <a:gd name="connsiteX867" fmla="*/ 9915673 w 11218359"/>
              <a:gd name="connsiteY867" fmla="*/ 1081702 h 1081701"/>
              <a:gd name="connsiteX868" fmla="*/ 9927102 w 11218359"/>
              <a:gd name="connsiteY868" fmla="*/ 1081702 h 1081701"/>
              <a:gd name="connsiteX869" fmla="*/ 9938581 w 11218359"/>
              <a:gd name="connsiteY869" fmla="*/ 1081702 h 1081701"/>
              <a:gd name="connsiteX870" fmla="*/ 9950010 w 11218359"/>
              <a:gd name="connsiteY870" fmla="*/ 1081702 h 1081701"/>
              <a:gd name="connsiteX871" fmla="*/ 9961441 w 11218359"/>
              <a:gd name="connsiteY871" fmla="*/ 1081702 h 1081701"/>
              <a:gd name="connsiteX872" fmla="*/ 9972870 w 11218359"/>
              <a:gd name="connsiteY872" fmla="*/ 1081702 h 1081701"/>
              <a:gd name="connsiteX873" fmla="*/ 9984300 w 11218359"/>
              <a:gd name="connsiteY873" fmla="*/ 1081702 h 1081701"/>
              <a:gd name="connsiteX874" fmla="*/ 9995778 w 11218359"/>
              <a:gd name="connsiteY874" fmla="*/ 1081702 h 1081701"/>
              <a:gd name="connsiteX875" fmla="*/ 10007208 w 11218359"/>
              <a:gd name="connsiteY875" fmla="*/ 1081702 h 1081701"/>
              <a:gd name="connsiteX876" fmla="*/ 10018638 w 11218359"/>
              <a:gd name="connsiteY876" fmla="*/ 1081702 h 1081701"/>
              <a:gd name="connsiteX877" fmla="*/ 10030068 w 11218359"/>
              <a:gd name="connsiteY877" fmla="*/ 1081702 h 1081701"/>
              <a:gd name="connsiteX878" fmla="*/ 10041498 w 11218359"/>
              <a:gd name="connsiteY878" fmla="*/ 1081702 h 1081701"/>
              <a:gd name="connsiteX879" fmla="*/ 10052976 w 11218359"/>
              <a:gd name="connsiteY879" fmla="*/ 1081702 h 1081701"/>
              <a:gd name="connsiteX880" fmla="*/ 10064405 w 11218359"/>
              <a:gd name="connsiteY880" fmla="*/ 1081702 h 1081701"/>
              <a:gd name="connsiteX881" fmla="*/ 10075835 w 11218359"/>
              <a:gd name="connsiteY881" fmla="*/ 1081702 h 1081701"/>
              <a:gd name="connsiteX882" fmla="*/ 10087266 w 11218359"/>
              <a:gd name="connsiteY882" fmla="*/ 1081702 h 1081701"/>
              <a:gd name="connsiteX883" fmla="*/ 10098695 w 11218359"/>
              <a:gd name="connsiteY883" fmla="*/ 1081702 h 1081701"/>
              <a:gd name="connsiteX884" fmla="*/ 10110174 w 11218359"/>
              <a:gd name="connsiteY884" fmla="*/ 1081702 h 1081701"/>
              <a:gd name="connsiteX885" fmla="*/ 10121603 w 11218359"/>
              <a:gd name="connsiteY885" fmla="*/ 1081702 h 1081701"/>
              <a:gd name="connsiteX886" fmla="*/ 10133033 w 11218359"/>
              <a:gd name="connsiteY886" fmla="*/ 1081702 h 1081701"/>
              <a:gd name="connsiteX887" fmla="*/ 10144463 w 11218359"/>
              <a:gd name="connsiteY887" fmla="*/ 1081702 h 1081701"/>
              <a:gd name="connsiteX888" fmla="*/ 10155893 w 11218359"/>
              <a:gd name="connsiteY888" fmla="*/ 1081702 h 1081701"/>
              <a:gd name="connsiteX889" fmla="*/ 10167371 w 11218359"/>
              <a:gd name="connsiteY889" fmla="*/ 1081702 h 1081701"/>
              <a:gd name="connsiteX890" fmla="*/ 10178801 w 11218359"/>
              <a:gd name="connsiteY890" fmla="*/ 1081702 h 1081701"/>
              <a:gd name="connsiteX891" fmla="*/ 10190230 w 11218359"/>
              <a:gd name="connsiteY891" fmla="*/ 1081702 h 1081701"/>
              <a:gd name="connsiteX892" fmla="*/ 10201661 w 11218359"/>
              <a:gd name="connsiteY892" fmla="*/ 1081702 h 1081701"/>
              <a:gd name="connsiteX893" fmla="*/ 10213091 w 11218359"/>
              <a:gd name="connsiteY893" fmla="*/ 1081702 h 1081701"/>
              <a:gd name="connsiteX894" fmla="*/ 10224569 w 11218359"/>
              <a:gd name="connsiteY894" fmla="*/ 1081702 h 1081701"/>
              <a:gd name="connsiteX895" fmla="*/ 10235998 w 11218359"/>
              <a:gd name="connsiteY895" fmla="*/ 1081702 h 1081701"/>
              <a:gd name="connsiteX896" fmla="*/ 10247428 w 11218359"/>
              <a:gd name="connsiteY896" fmla="*/ 1081702 h 1081701"/>
              <a:gd name="connsiteX897" fmla="*/ 10258859 w 11218359"/>
              <a:gd name="connsiteY897" fmla="*/ 1081702 h 1081701"/>
              <a:gd name="connsiteX898" fmla="*/ 10270288 w 11218359"/>
              <a:gd name="connsiteY898" fmla="*/ 1081702 h 1081701"/>
              <a:gd name="connsiteX899" fmla="*/ 10281767 w 11218359"/>
              <a:gd name="connsiteY899" fmla="*/ 1081702 h 1081701"/>
              <a:gd name="connsiteX900" fmla="*/ 10293196 w 11218359"/>
              <a:gd name="connsiteY900" fmla="*/ 1081702 h 1081701"/>
              <a:gd name="connsiteX901" fmla="*/ 10304626 w 11218359"/>
              <a:gd name="connsiteY901" fmla="*/ 1081702 h 1081701"/>
              <a:gd name="connsiteX902" fmla="*/ 10316056 w 11218359"/>
              <a:gd name="connsiteY902" fmla="*/ 1081702 h 1081701"/>
              <a:gd name="connsiteX903" fmla="*/ 10327486 w 11218359"/>
              <a:gd name="connsiteY903" fmla="*/ 1081702 h 1081701"/>
              <a:gd name="connsiteX904" fmla="*/ 10338963 w 11218359"/>
              <a:gd name="connsiteY904" fmla="*/ 1081702 h 1081701"/>
              <a:gd name="connsiteX905" fmla="*/ 10350394 w 11218359"/>
              <a:gd name="connsiteY905" fmla="*/ 1081702 h 1081701"/>
              <a:gd name="connsiteX906" fmla="*/ 10361823 w 11218359"/>
              <a:gd name="connsiteY906" fmla="*/ 1081702 h 1081701"/>
              <a:gd name="connsiteX907" fmla="*/ 10373254 w 11218359"/>
              <a:gd name="connsiteY907" fmla="*/ 1081702 h 1081701"/>
              <a:gd name="connsiteX908" fmla="*/ 10384684 w 11218359"/>
              <a:gd name="connsiteY908" fmla="*/ 1081702 h 1081701"/>
              <a:gd name="connsiteX909" fmla="*/ 10396161 w 11218359"/>
              <a:gd name="connsiteY909" fmla="*/ 1081702 h 1081701"/>
              <a:gd name="connsiteX910" fmla="*/ 10407591 w 11218359"/>
              <a:gd name="connsiteY910" fmla="*/ 1081702 h 1081701"/>
              <a:gd name="connsiteX911" fmla="*/ 10419021 w 11218359"/>
              <a:gd name="connsiteY911" fmla="*/ 1081702 h 1081701"/>
              <a:gd name="connsiteX912" fmla="*/ 10430452 w 11218359"/>
              <a:gd name="connsiteY912" fmla="*/ 1081702 h 1081701"/>
              <a:gd name="connsiteX913" fmla="*/ 10441881 w 11218359"/>
              <a:gd name="connsiteY913" fmla="*/ 1081702 h 1081701"/>
              <a:gd name="connsiteX914" fmla="*/ 10453358 w 11218359"/>
              <a:gd name="connsiteY914" fmla="*/ 1081702 h 1081701"/>
              <a:gd name="connsiteX915" fmla="*/ 10464789 w 11218359"/>
              <a:gd name="connsiteY915" fmla="*/ 1081702 h 1081701"/>
              <a:gd name="connsiteX916" fmla="*/ 10476219 w 11218359"/>
              <a:gd name="connsiteY916" fmla="*/ 1081702 h 1081701"/>
              <a:gd name="connsiteX917" fmla="*/ 10487649 w 11218359"/>
              <a:gd name="connsiteY917" fmla="*/ 1081702 h 1081701"/>
              <a:gd name="connsiteX918" fmla="*/ 10499079 w 11218359"/>
              <a:gd name="connsiteY918" fmla="*/ 1081702 h 1081701"/>
              <a:gd name="connsiteX919" fmla="*/ 10510556 w 11218359"/>
              <a:gd name="connsiteY919" fmla="*/ 1081702 h 1081701"/>
              <a:gd name="connsiteX920" fmla="*/ 10521987 w 11218359"/>
              <a:gd name="connsiteY920" fmla="*/ 1081702 h 1081701"/>
              <a:gd name="connsiteX921" fmla="*/ 10533416 w 11218359"/>
              <a:gd name="connsiteY921" fmla="*/ 1081702 h 1081701"/>
              <a:gd name="connsiteX922" fmla="*/ 10544847 w 11218359"/>
              <a:gd name="connsiteY922" fmla="*/ 1081702 h 1081701"/>
              <a:gd name="connsiteX923" fmla="*/ 10556277 w 11218359"/>
              <a:gd name="connsiteY923" fmla="*/ 1081702 h 1081701"/>
              <a:gd name="connsiteX924" fmla="*/ 10567754 w 11218359"/>
              <a:gd name="connsiteY924" fmla="*/ 1081702 h 1081701"/>
              <a:gd name="connsiteX925" fmla="*/ 10579184 w 11218359"/>
              <a:gd name="connsiteY925" fmla="*/ 1081702 h 1081701"/>
              <a:gd name="connsiteX926" fmla="*/ 10590614 w 11218359"/>
              <a:gd name="connsiteY926" fmla="*/ 1081702 h 1081701"/>
              <a:gd name="connsiteX927" fmla="*/ 10602045 w 11218359"/>
              <a:gd name="connsiteY927" fmla="*/ 1081702 h 1081701"/>
              <a:gd name="connsiteX928" fmla="*/ 10613474 w 11218359"/>
              <a:gd name="connsiteY928" fmla="*/ 1081702 h 1081701"/>
              <a:gd name="connsiteX929" fmla="*/ 10624951 w 11218359"/>
              <a:gd name="connsiteY929" fmla="*/ 1081702 h 1081701"/>
              <a:gd name="connsiteX930" fmla="*/ 10636382 w 11218359"/>
              <a:gd name="connsiteY930" fmla="*/ 1081702 h 1081701"/>
              <a:gd name="connsiteX931" fmla="*/ 10647812 w 11218359"/>
              <a:gd name="connsiteY931" fmla="*/ 1081702 h 1081701"/>
              <a:gd name="connsiteX932" fmla="*/ 10659241 w 11218359"/>
              <a:gd name="connsiteY932" fmla="*/ 1081702 h 1081701"/>
              <a:gd name="connsiteX933" fmla="*/ 10670672 w 11218359"/>
              <a:gd name="connsiteY933" fmla="*/ 1081702 h 1081701"/>
              <a:gd name="connsiteX934" fmla="*/ 10682149 w 11218359"/>
              <a:gd name="connsiteY934" fmla="*/ 1081702 h 1081701"/>
              <a:gd name="connsiteX935" fmla="*/ 10693580 w 11218359"/>
              <a:gd name="connsiteY935" fmla="*/ 1081702 h 1081701"/>
              <a:gd name="connsiteX936" fmla="*/ 10705009 w 11218359"/>
              <a:gd name="connsiteY936" fmla="*/ 1081702 h 1081701"/>
              <a:gd name="connsiteX937" fmla="*/ 10716439 w 11218359"/>
              <a:gd name="connsiteY937" fmla="*/ 1081702 h 1081701"/>
              <a:gd name="connsiteX938" fmla="*/ 10727870 w 11218359"/>
              <a:gd name="connsiteY938" fmla="*/ 1081702 h 1081701"/>
              <a:gd name="connsiteX939" fmla="*/ 10739347 w 11218359"/>
              <a:gd name="connsiteY939" fmla="*/ 1081702 h 1081701"/>
              <a:gd name="connsiteX940" fmla="*/ 10750778 w 11218359"/>
              <a:gd name="connsiteY940" fmla="*/ 1081702 h 1081701"/>
              <a:gd name="connsiteX941" fmla="*/ 10762207 w 11218359"/>
              <a:gd name="connsiteY941" fmla="*/ 1081702 h 1081701"/>
              <a:gd name="connsiteX942" fmla="*/ 10773637 w 11218359"/>
              <a:gd name="connsiteY942" fmla="*/ 1081702 h 1081701"/>
              <a:gd name="connsiteX943" fmla="*/ 10785067 w 11218359"/>
              <a:gd name="connsiteY943" fmla="*/ 1081702 h 1081701"/>
              <a:gd name="connsiteX944" fmla="*/ 10796544 w 11218359"/>
              <a:gd name="connsiteY944" fmla="*/ 1081702 h 1081701"/>
              <a:gd name="connsiteX945" fmla="*/ 10807975 w 11218359"/>
              <a:gd name="connsiteY945" fmla="*/ 1081702 h 1081701"/>
              <a:gd name="connsiteX946" fmla="*/ 10819405 w 11218359"/>
              <a:gd name="connsiteY946" fmla="*/ 1081702 h 1081701"/>
              <a:gd name="connsiteX947" fmla="*/ 10830834 w 11218359"/>
              <a:gd name="connsiteY947" fmla="*/ 1081702 h 1081701"/>
              <a:gd name="connsiteX948" fmla="*/ 10842265 w 11218359"/>
              <a:gd name="connsiteY948" fmla="*/ 1081702 h 1081701"/>
              <a:gd name="connsiteX949" fmla="*/ 10853742 w 11218359"/>
              <a:gd name="connsiteY949" fmla="*/ 1081702 h 1081701"/>
              <a:gd name="connsiteX950" fmla="*/ 10865173 w 11218359"/>
              <a:gd name="connsiteY950" fmla="*/ 1081702 h 1081701"/>
              <a:gd name="connsiteX951" fmla="*/ 10876602 w 11218359"/>
              <a:gd name="connsiteY951" fmla="*/ 1081702 h 1081701"/>
              <a:gd name="connsiteX952" fmla="*/ 10888032 w 11218359"/>
              <a:gd name="connsiteY952" fmla="*/ 1081702 h 1081701"/>
              <a:gd name="connsiteX953" fmla="*/ 10899463 w 11218359"/>
              <a:gd name="connsiteY953" fmla="*/ 1081702 h 1081701"/>
              <a:gd name="connsiteX954" fmla="*/ 10910892 w 11218359"/>
              <a:gd name="connsiteY954" fmla="*/ 1081702 h 1081701"/>
              <a:gd name="connsiteX955" fmla="*/ 10922369 w 11218359"/>
              <a:gd name="connsiteY955" fmla="*/ 1081702 h 1081701"/>
              <a:gd name="connsiteX956" fmla="*/ 10933800 w 11218359"/>
              <a:gd name="connsiteY956" fmla="*/ 1081702 h 1081701"/>
              <a:gd name="connsiteX957" fmla="*/ 10945230 w 11218359"/>
              <a:gd name="connsiteY957" fmla="*/ 1081702 h 1081701"/>
              <a:gd name="connsiteX958" fmla="*/ 10956660 w 11218359"/>
              <a:gd name="connsiteY958" fmla="*/ 1081702 h 1081701"/>
              <a:gd name="connsiteX959" fmla="*/ 10968090 w 11218359"/>
              <a:gd name="connsiteY959" fmla="*/ 1081702 h 1081701"/>
              <a:gd name="connsiteX960" fmla="*/ 10979567 w 11218359"/>
              <a:gd name="connsiteY960" fmla="*/ 1081702 h 1081701"/>
              <a:gd name="connsiteX961" fmla="*/ 10990998 w 11218359"/>
              <a:gd name="connsiteY961" fmla="*/ 1081702 h 1081701"/>
              <a:gd name="connsiteX962" fmla="*/ 11002427 w 11218359"/>
              <a:gd name="connsiteY962" fmla="*/ 1081702 h 1081701"/>
              <a:gd name="connsiteX963" fmla="*/ 11013858 w 11218359"/>
              <a:gd name="connsiteY963" fmla="*/ 1081702 h 1081701"/>
              <a:gd name="connsiteX964" fmla="*/ 11025287 w 11218359"/>
              <a:gd name="connsiteY964" fmla="*/ 1081702 h 1081701"/>
              <a:gd name="connsiteX965" fmla="*/ 11036765 w 11218359"/>
              <a:gd name="connsiteY965" fmla="*/ 1081702 h 1081701"/>
              <a:gd name="connsiteX966" fmla="*/ 11048195 w 11218359"/>
              <a:gd name="connsiteY966" fmla="*/ 1081702 h 1081701"/>
              <a:gd name="connsiteX967" fmla="*/ 11059625 w 11218359"/>
              <a:gd name="connsiteY967" fmla="*/ 1081702 h 1081701"/>
              <a:gd name="connsiteX968" fmla="*/ 11071056 w 11218359"/>
              <a:gd name="connsiteY968" fmla="*/ 1081702 h 1081701"/>
              <a:gd name="connsiteX969" fmla="*/ 11082485 w 11218359"/>
              <a:gd name="connsiteY969" fmla="*/ 1081702 h 1081701"/>
              <a:gd name="connsiteX970" fmla="*/ 11093962 w 11218359"/>
              <a:gd name="connsiteY970" fmla="*/ 1081702 h 1081701"/>
              <a:gd name="connsiteX971" fmla="*/ 11105393 w 11218359"/>
              <a:gd name="connsiteY971" fmla="*/ 1081702 h 1081701"/>
              <a:gd name="connsiteX972" fmla="*/ 11116823 w 11218359"/>
              <a:gd name="connsiteY972" fmla="*/ 1081702 h 1081701"/>
              <a:gd name="connsiteX973" fmla="*/ 11128253 w 11218359"/>
              <a:gd name="connsiteY973" fmla="*/ 1081702 h 1081701"/>
              <a:gd name="connsiteX974" fmla="*/ 11139683 w 11218359"/>
              <a:gd name="connsiteY974" fmla="*/ 1081702 h 1081701"/>
              <a:gd name="connsiteX975" fmla="*/ 11151160 w 11218359"/>
              <a:gd name="connsiteY975" fmla="*/ 1081702 h 1081701"/>
              <a:gd name="connsiteX976" fmla="*/ 11162591 w 11218359"/>
              <a:gd name="connsiteY976" fmla="*/ 1081702 h 1081701"/>
              <a:gd name="connsiteX977" fmla="*/ 11174020 w 11218359"/>
              <a:gd name="connsiteY977" fmla="*/ 1081702 h 1081701"/>
              <a:gd name="connsiteX978" fmla="*/ 11185451 w 11218359"/>
              <a:gd name="connsiteY978" fmla="*/ 1081702 h 1081701"/>
              <a:gd name="connsiteX979" fmla="*/ 11196881 w 11218359"/>
              <a:gd name="connsiteY979" fmla="*/ 1081702 h 1081701"/>
              <a:gd name="connsiteX980" fmla="*/ 11208358 w 11218359"/>
              <a:gd name="connsiteY980" fmla="*/ 1081702 h 1081701"/>
              <a:gd name="connsiteX981" fmla="*/ 11218359 w 11218359"/>
              <a:gd name="connsiteY981" fmla="*/ 1081702 h 1081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81701">
                <a:moveTo>
                  <a:pt x="0" y="1081702"/>
                </a:moveTo>
                <a:lnTo>
                  <a:pt x="9149" y="1081702"/>
                </a:lnTo>
                <a:lnTo>
                  <a:pt x="20588" y="1081702"/>
                </a:lnTo>
                <a:lnTo>
                  <a:pt x="32028" y="1081702"/>
                </a:lnTo>
                <a:lnTo>
                  <a:pt x="43467" y="1081702"/>
                </a:lnTo>
                <a:lnTo>
                  <a:pt x="54907" y="1081702"/>
                </a:lnTo>
                <a:lnTo>
                  <a:pt x="66346" y="1081702"/>
                </a:lnTo>
                <a:lnTo>
                  <a:pt x="77786" y="1081702"/>
                </a:lnTo>
                <a:lnTo>
                  <a:pt x="89225" y="1081702"/>
                </a:lnTo>
                <a:lnTo>
                  <a:pt x="100665" y="1081702"/>
                </a:lnTo>
                <a:lnTo>
                  <a:pt x="112104" y="1081702"/>
                </a:lnTo>
                <a:lnTo>
                  <a:pt x="123544" y="1081702"/>
                </a:lnTo>
                <a:lnTo>
                  <a:pt x="134979" y="1081702"/>
                </a:lnTo>
                <a:lnTo>
                  <a:pt x="146423" y="1081702"/>
                </a:lnTo>
                <a:lnTo>
                  <a:pt x="157858" y="1081702"/>
                </a:lnTo>
                <a:lnTo>
                  <a:pt x="169297" y="1081702"/>
                </a:lnTo>
                <a:lnTo>
                  <a:pt x="180737" y="1081702"/>
                </a:lnTo>
                <a:lnTo>
                  <a:pt x="192176" y="1081702"/>
                </a:lnTo>
                <a:lnTo>
                  <a:pt x="203616" y="1081702"/>
                </a:lnTo>
                <a:lnTo>
                  <a:pt x="215055" y="1081702"/>
                </a:lnTo>
                <a:lnTo>
                  <a:pt x="226495" y="1081702"/>
                </a:lnTo>
                <a:lnTo>
                  <a:pt x="237935" y="1081702"/>
                </a:lnTo>
                <a:lnTo>
                  <a:pt x="249374" y="1081702"/>
                </a:lnTo>
                <a:lnTo>
                  <a:pt x="260814" y="1081702"/>
                </a:lnTo>
                <a:lnTo>
                  <a:pt x="272253" y="1081702"/>
                </a:lnTo>
                <a:lnTo>
                  <a:pt x="283693" y="1081702"/>
                </a:lnTo>
                <a:lnTo>
                  <a:pt x="295132" y="1081702"/>
                </a:lnTo>
                <a:lnTo>
                  <a:pt x="306572" y="1081702"/>
                </a:lnTo>
                <a:lnTo>
                  <a:pt x="318011" y="1081702"/>
                </a:lnTo>
                <a:lnTo>
                  <a:pt x="329451" y="1081702"/>
                </a:lnTo>
                <a:lnTo>
                  <a:pt x="340890" y="1081702"/>
                </a:lnTo>
                <a:lnTo>
                  <a:pt x="352330" y="1081702"/>
                </a:lnTo>
                <a:lnTo>
                  <a:pt x="363769" y="1081702"/>
                </a:lnTo>
                <a:lnTo>
                  <a:pt x="375209" y="1081702"/>
                </a:lnTo>
                <a:lnTo>
                  <a:pt x="386648" y="1081702"/>
                </a:lnTo>
                <a:lnTo>
                  <a:pt x="398088" y="1081702"/>
                </a:lnTo>
                <a:lnTo>
                  <a:pt x="409527" y="1081702"/>
                </a:lnTo>
                <a:lnTo>
                  <a:pt x="420967" y="1081702"/>
                </a:lnTo>
                <a:lnTo>
                  <a:pt x="432406" y="1081702"/>
                </a:lnTo>
                <a:lnTo>
                  <a:pt x="443846" y="1081702"/>
                </a:lnTo>
                <a:lnTo>
                  <a:pt x="455285" y="1081702"/>
                </a:lnTo>
                <a:lnTo>
                  <a:pt x="466725" y="1081702"/>
                </a:lnTo>
                <a:lnTo>
                  <a:pt x="478165" y="1081702"/>
                </a:lnTo>
                <a:lnTo>
                  <a:pt x="489604" y="1081702"/>
                </a:lnTo>
                <a:lnTo>
                  <a:pt x="501044" y="1081702"/>
                </a:lnTo>
                <a:lnTo>
                  <a:pt x="512483" y="1081702"/>
                </a:lnTo>
                <a:lnTo>
                  <a:pt x="523923" y="1081702"/>
                </a:lnTo>
                <a:lnTo>
                  <a:pt x="535362" y="1081702"/>
                </a:lnTo>
                <a:lnTo>
                  <a:pt x="546802" y="1081702"/>
                </a:lnTo>
                <a:lnTo>
                  <a:pt x="558241" y="1081702"/>
                </a:lnTo>
                <a:lnTo>
                  <a:pt x="569681" y="1081702"/>
                </a:lnTo>
                <a:lnTo>
                  <a:pt x="581120" y="1081702"/>
                </a:lnTo>
                <a:lnTo>
                  <a:pt x="592560" y="1081702"/>
                </a:lnTo>
                <a:lnTo>
                  <a:pt x="603999" y="1081702"/>
                </a:lnTo>
                <a:lnTo>
                  <a:pt x="615439" y="1081702"/>
                </a:lnTo>
                <a:lnTo>
                  <a:pt x="626878" y="1081702"/>
                </a:lnTo>
                <a:lnTo>
                  <a:pt x="638318" y="1081702"/>
                </a:lnTo>
                <a:lnTo>
                  <a:pt x="649757" y="1081702"/>
                </a:lnTo>
                <a:lnTo>
                  <a:pt x="661192" y="1081702"/>
                </a:lnTo>
                <a:lnTo>
                  <a:pt x="672632" y="1081702"/>
                </a:lnTo>
                <a:lnTo>
                  <a:pt x="684071" y="1081702"/>
                </a:lnTo>
                <a:lnTo>
                  <a:pt x="695511" y="1081702"/>
                </a:lnTo>
                <a:lnTo>
                  <a:pt x="706950" y="1081702"/>
                </a:lnTo>
                <a:lnTo>
                  <a:pt x="718390" y="1081702"/>
                </a:lnTo>
                <a:lnTo>
                  <a:pt x="729829" y="1081702"/>
                </a:lnTo>
                <a:lnTo>
                  <a:pt x="741269" y="1081702"/>
                </a:lnTo>
                <a:lnTo>
                  <a:pt x="752708" y="1081702"/>
                </a:lnTo>
                <a:lnTo>
                  <a:pt x="764148" y="1081702"/>
                </a:lnTo>
                <a:lnTo>
                  <a:pt x="775587" y="1081702"/>
                </a:lnTo>
                <a:lnTo>
                  <a:pt x="787027" y="1081702"/>
                </a:lnTo>
                <a:lnTo>
                  <a:pt x="798467" y="1081702"/>
                </a:lnTo>
                <a:lnTo>
                  <a:pt x="809906" y="1081702"/>
                </a:lnTo>
                <a:lnTo>
                  <a:pt x="821346" y="1081702"/>
                </a:lnTo>
                <a:lnTo>
                  <a:pt x="832785" y="1081702"/>
                </a:lnTo>
                <a:lnTo>
                  <a:pt x="844225" y="1081702"/>
                </a:lnTo>
                <a:lnTo>
                  <a:pt x="855664" y="1081702"/>
                </a:lnTo>
                <a:lnTo>
                  <a:pt x="867104" y="1081702"/>
                </a:lnTo>
                <a:lnTo>
                  <a:pt x="878543" y="1081702"/>
                </a:lnTo>
                <a:lnTo>
                  <a:pt x="889983" y="1081702"/>
                </a:lnTo>
                <a:lnTo>
                  <a:pt x="901422" y="1081702"/>
                </a:lnTo>
                <a:lnTo>
                  <a:pt x="912862" y="1081702"/>
                </a:lnTo>
                <a:lnTo>
                  <a:pt x="924301" y="1081702"/>
                </a:lnTo>
                <a:lnTo>
                  <a:pt x="935741" y="1081702"/>
                </a:lnTo>
                <a:lnTo>
                  <a:pt x="947180" y="1081702"/>
                </a:lnTo>
                <a:lnTo>
                  <a:pt x="958620" y="1081702"/>
                </a:lnTo>
                <a:lnTo>
                  <a:pt x="970059" y="1081702"/>
                </a:lnTo>
                <a:lnTo>
                  <a:pt x="981499" y="1081702"/>
                </a:lnTo>
                <a:lnTo>
                  <a:pt x="992938" y="1081702"/>
                </a:lnTo>
                <a:lnTo>
                  <a:pt x="1004378" y="1081702"/>
                </a:lnTo>
                <a:lnTo>
                  <a:pt x="1015818" y="1081702"/>
                </a:lnTo>
                <a:lnTo>
                  <a:pt x="1027257" y="1081702"/>
                </a:lnTo>
                <a:lnTo>
                  <a:pt x="1038697" y="1081702"/>
                </a:lnTo>
                <a:lnTo>
                  <a:pt x="1050136" y="1081702"/>
                </a:lnTo>
                <a:lnTo>
                  <a:pt x="1061576" y="1081702"/>
                </a:lnTo>
                <a:lnTo>
                  <a:pt x="1073015" y="1081702"/>
                </a:lnTo>
                <a:lnTo>
                  <a:pt x="1084455" y="1081702"/>
                </a:lnTo>
                <a:lnTo>
                  <a:pt x="1095894" y="1081702"/>
                </a:lnTo>
                <a:lnTo>
                  <a:pt x="1107334" y="1081702"/>
                </a:lnTo>
                <a:lnTo>
                  <a:pt x="1118773" y="1081702"/>
                </a:lnTo>
                <a:lnTo>
                  <a:pt x="1130213" y="1081702"/>
                </a:lnTo>
                <a:lnTo>
                  <a:pt x="1141652" y="1081702"/>
                </a:lnTo>
                <a:lnTo>
                  <a:pt x="1153092" y="1081702"/>
                </a:lnTo>
                <a:lnTo>
                  <a:pt x="1164531" y="1081702"/>
                </a:lnTo>
                <a:lnTo>
                  <a:pt x="1175971" y="1081702"/>
                </a:lnTo>
                <a:lnTo>
                  <a:pt x="1187406" y="1081702"/>
                </a:lnTo>
                <a:lnTo>
                  <a:pt x="1198845" y="1081702"/>
                </a:lnTo>
                <a:lnTo>
                  <a:pt x="1210285" y="1081702"/>
                </a:lnTo>
                <a:lnTo>
                  <a:pt x="1221724" y="1081702"/>
                </a:lnTo>
                <a:lnTo>
                  <a:pt x="1233164" y="1081702"/>
                </a:lnTo>
                <a:lnTo>
                  <a:pt x="1244603" y="1081702"/>
                </a:lnTo>
                <a:lnTo>
                  <a:pt x="1256043" y="1081702"/>
                </a:lnTo>
                <a:lnTo>
                  <a:pt x="1267482" y="1081702"/>
                </a:lnTo>
                <a:lnTo>
                  <a:pt x="1278922" y="1081702"/>
                </a:lnTo>
                <a:lnTo>
                  <a:pt x="1290361" y="1081702"/>
                </a:lnTo>
                <a:lnTo>
                  <a:pt x="1301801" y="1081702"/>
                </a:lnTo>
                <a:lnTo>
                  <a:pt x="1313240" y="1081702"/>
                </a:lnTo>
                <a:lnTo>
                  <a:pt x="1324680" y="1081702"/>
                </a:lnTo>
                <a:lnTo>
                  <a:pt x="1336120" y="1081702"/>
                </a:lnTo>
                <a:lnTo>
                  <a:pt x="1347559" y="1081702"/>
                </a:lnTo>
                <a:lnTo>
                  <a:pt x="1358999" y="1081702"/>
                </a:lnTo>
                <a:lnTo>
                  <a:pt x="1370438" y="1081702"/>
                </a:lnTo>
                <a:lnTo>
                  <a:pt x="1381878" y="1081702"/>
                </a:lnTo>
                <a:lnTo>
                  <a:pt x="1393317" y="1081702"/>
                </a:lnTo>
                <a:lnTo>
                  <a:pt x="1404757" y="1081702"/>
                </a:lnTo>
                <a:lnTo>
                  <a:pt x="1416196" y="1081702"/>
                </a:lnTo>
                <a:lnTo>
                  <a:pt x="1427636" y="1081702"/>
                </a:lnTo>
                <a:lnTo>
                  <a:pt x="1439075" y="1081702"/>
                </a:lnTo>
                <a:lnTo>
                  <a:pt x="1450515" y="1081702"/>
                </a:lnTo>
                <a:lnTo>
                  <a:pt x="1461954" y="1081702"/>
                </a:lnTo>
                <a:lnTo>
                  <a:pt x="1473394" y="1081702"/>
                </a:lnTo>
                <a:lnTo>
                  <a:pt x="1484833" y="1081702"/>
                </a:lnTo>
                <a:lnTo>
                  <a:pt x="1496273" y="1081702"/>
                </a:lnTo>
                <a:lnTo>
                  <a:pt x="1507712" y="1081702"/>
                </a:lnTo>
                <a:lnTo>
                  <a:pt x="1519152" y="1081702"/>
                </a:lnTo>
                <a:lnTo>
                  <a:pt x="1530591" y="1081702"/>
                </a:lnTo>
                <a:lnTo>
                  <a:pt x="1542031" y="1081702"/>
                </a:lnTo>
                <a:lnTo>
                  <a:pt x="1553471" y="1081702"/>
                </a:lnTo>
                <a:lnTo>
                  <a:pt x="1564910" y="1081702"/>
                </a:lnTo>
                <a:lnTo>
                  <a:pt x="1576349" y="1081702"/>
                </a:lnTo>
                <a:lnTo>
                  <a:pt x="1587789" y="1081702"/>
                </a:lnTo>
                <a:lnTo>
                  <a:pt x="1599229" y="1081702"/>
                </a:lnTo>
                <a:lnTo>
                  <a:pt x="1610668" y="1081702"/>
                </a:lnTo>
                <a:lnTo>
                  <a:pt x="1622107" y="1081702"/>
                </a:lnTo>
                <a:lnTo>
                  <a:pt x="1633547" y="1081702"/>
                </a:lnTo>
                <a:lnTo>
                  <a:pt x="1644987" y="1081702"/>
                </a:lnTo>
                <a:lnTo>
                  <a:pt x="1656426" y="1081702"/>
                </a:lnTo>
                <a:lnTo>
                  <a:pt x="1667866" y="1081702"/>
                </a:lnTo>
                <a:lnTo>
                  <a:pt x="1679305" y="1081702"/>
                </a:lnTo>
                <a:lnTo>
                  <a:pt x="1690745" y="1081702"/>
                </a:lnTo>
                <a:lnTo>
                  <a:pt x="1702184" y="1081702"/>
                </a:lnTo>
                <a:lnTo>
                  <a:pt x="1713619" y="1081702"/>
                </a:lnTo>
                <a:lnTo>
                  <a:pt x="1725063" y="1081702"/>
                </a:lnTo>
                <a:lnTo>
                  <a:pt x="1736498" y="1081702"/>
                </a:lnTo>
                <a:lnTo>
                  <a:pt x="1747938" y="1081702"/>
                </a:lnTo>
                <a:lnTo>
                  <a:pt x="1759377" y="1081702"/>
                </a:lnTo>
                <a:lnTo>
                  <a:pt x="1770817" y="1081702"/>
                </a:lnTo>
                <a:lnTo>
                  <a:pt x="1782256" y="1081702"/>
                </a:lnTo>
                <a:lnTo>
                  <a:pt x="1793696" y="1081702"/>
                </a:lnTo>
                <a:lnTo>
                  <a:pt x="1805135" y="1081702"/>
                </a:lnTo>
                <a:lnTo>
                  <a:pt x="1816575" y="1081702"/>
                </a:lnTo>
                <a:lnTo>
                  <a:pt x="1828014" y="1081702"/>
                </a:lnTo>
                <a:lnTo>
                  <a:pt x="1839454" y="1081702"/>
                </a:lnTo>
                <a:lnTo>
                  <a:pt x="1850893" y="1081702"/>
                </a:lnTo>
                <a:lnTo>
                  <a:pt x="1862333" y="1081702"/>
                </a:lnTo>
                <a:lnTo>
                  <a:pt x="1873772" y="1081702"/>
                </a:lnTo>
                <a:lnTo>
                  <a:pt x="1885212" y="1081702"/>
                </a:lnTo>
                <a:lnTo>
                  <a:pt x="1896651" y="1081702"/>
                </a:lnTo>
                <a:lnTo>
                  <a:pt x="1908091" y="1081702"/>
                </a:lnTo>
                <a:lnTo>
                  <a:pt x="1919531" y="1081702"/>
                </a:lnTo>
                <a:lnTo>
                  <a:pt x="1930970" y="1081702"/>
                </a:lnTo>
                <a:lnTo>
                  <a:pt x="1942409" y="1081702"/>
                </a:lnTo>
                <a:lnTo>
                  <a:pt x="1953849" y="1081702"/>
                </a:lnTo>
                <a:lnTo>
                  <a:pt x="1965289" y="1081702"/>
                </a:lnTo>
                <a:lnTo>
                  <a:pt x="1976728" y="1081702"/>
                </a:lnTo>
                <a:lnTo>
                  <a:pt x="1988168" y="1081702"/>
                </a:lnTo>
                <a:lnTo>
                  <a:pt x="1999607" y="1081702"/>
                </a:lnTo>
                <a:lnTo>
                  <a:pt x="2011047" y="1081702"/>
                </a:lnTo>
                <a:lnTo>
                  <a:pt x="2022486" y="1081702"/>
                </a:lnTo>
                <a:lnTo>
                  <a:pt x="2033926" y="1081702"/>
                </a:lnTo>
                <a:lnTo>
                  <a:pt x="2045365" y="1081702"/>
                </a:lnTo>
                <a:lnTo>
                  <a:pt x="2056805" y="1081702"/>
                </a:lnTo>
                <a:lnTo>
                  <a:pt x="2068244" y="1081702"/>
                </a:lnTo>
                <a:lnTo>
                  <a:pt x="2079684" y="1081702"/>
                </a:lnTo>
                <a:lnTo>
                  <a:pt x="2091123" y="1081702"/>
                </a:lnTo>
                <a:lnTo>
                  <a:pt x="2102563" y="1081702"/>
                </a:lnTo>
                <a:lnTo>
                  <a:pt x="2114002" y="1081702"/>
                </a:lnTo>
                <a:lnTo>
                  <a:pt x="2125442" y="1081702"/>
                </a:lnTo>
                <a:lnTo>
                  <a:pt x="2136882" y="1081702"/>
                </a:lnTo>
                <a:lnTo>
                  <a:pt x="2148321" y="1081702"/>
                </a:lnTo>
                <a:lnTo>
                  <a:pt x="2159760" y="1081702"/>
                </a:lnTo>
                <a:lnTo>
                  <a:pt x="2171200" y="1081702"/>
                </a:lnTo>
                <a:lnTo>
                  <a:pt x="2182640" y="1081702"/>
                </a:lnTo>
                <a:lnTo>
                  <a:pt x="2194079" y="1081702"/>
                </a:lnTo>
                <a:lnTo>
                  <a:pt x="2205519" y="1081702"/>
                </a:lnTo>
                <a:lnTo>
                  <a:pt x="2216958" y="1081702"/>
                </a:lnTo>
                <a:lnTo>
                  <a:pt x="2228393" y="1081702"/>
                </a:lnTo>
                <a:lnTo>
                  <a:pt x="2239837" y="1081702"/>
                </a:lnTo>
                <a:lnTo>
                  <a:pt x="2251272" y="1081702"/>
                </a:lnTo>
                <a:lnTo>
                  <a:pt x="2262716" y="1081702"/>
                </a:lnTo>
                <a:lnTo>
                  <a:pt x="2274151" y="1081702"/>
                </a:lnTo>
                <a:lnTo>
                  <a:pt x="2285591" y="1081702"/>
                </a:lnTo>
                <a:lnTo>
                  <a:pt x="2297030" y="1081702"/>
                </a:lnTo>
                <a:lnTo>
                  <a:pt x="2308470" y="1081702"/>
                </a:lnTo>
                <a:lnTo>
                  <a:pt x="2319909" y="1081702"/>
                </a:lnTo>
                <a:lnTo>
                  <a:pt x="2331349" y="1081702"/>
                </a:lnTo>
                <a:lnTo>
                  <a:pt x="2342788" y="1081702"/>
                </a:lnTo>
                <a:lnTo>
                  <a:pt x="2354228" y="1081702"/>
                </a:lnTo>
                <a:lnTo>
                  <a:pt x="2365667" y="1081702"/>
                </a:lnTo>
                <a:lnTo>
                  <a:pt x="2377107" y="1081702"/>
                </a:lnTo>
                <a:lnTo>
                  <a:pt x="2388546" y="1081702"/>
                </a:lnTo>
                <a:lnTo>
                  <a:pt x="2399986" y="1081702"/>
                </a:lnTo>
                <a:lnTo>
                  <a:pt x="2411425" y="1081702"/>
                </a:lnTo>
                <a:lnTo>
                  <a:pt x="2422865" y="1081702"/>
                </a:lnTo>
                <a:lnTo>
                  <a:pt x="2434304" y="1081702"/>
                </a:lnTo>
                <a:lnTo>
                  <a:pt x="2445744" y="994562"/>
                </a:lnTo>
                <a:lnTo>
                  <a:pt x="2457184" y="264414"/>
                </a:lnTo>
                <a:lnTo>
                  <a:pt x="2468623" y="286950"/>
                </a:lnTo>
                <a:lnTo>
                  <a:pt x="2480062" y="431178"/>
                </a:lnTo>
                <a:lnTo>
                  <a:pt x="2491502" y="428173"/>
                </a:lnTo>
                <a:lnTo>
                  <a:pt x="2502942" y="0"/>
                </a:lnTo>
                <a:lnTo>
                  <a:pt x="2514381" y="133712"/>
                </a:lnTo>
                <a:lnTo>
                  <a:pt x="2525821" y="357564"/>
                </a:lnTo>
                <a:lnTo>
                  <a:pt x="2537260" y="262914"/>
                </a:lnTo>
                <a:lnTo>
                  <a:pt x="2548700" y="300471"/>
                </a:lnTo>
                <a:lnTo>
                  <a:pt x="2560139" y="414652"/>
                </a:lnTo>
                <a:lnTo>
                  <a:pt x="2571579" y="455214"/>
                </a:lnTo>
                <a:lnTo>
                  <a:pt x="2583018" y="163759"/>
                </a:lnTo>
                <a:lnTo>
                  <a:pt x="2594458" y="222352"/>
                </a:lnTo>
                <a:lnTo>
                  <a:pt x="2605897" y="285450"/>
                </a:lnTo>
                <a:lnTo>
                  <a:pt x="2617337" y="510802"/>
                </a:lnTo>
                <a:lnTo>
                  <a:pt x="2628776" y="671555"/>
                </a:lnTo>
                <a:lnTo>
                  <a:pt x="2640216" y="643014"/>
                </a:lnTo>
                <a:lnTo>
                  <a:pt x="2651655" y="599442"/>
                </a:lnTo>
                <a:lnTo>
                  <a:pt x="2663095" y="279440"/>
                </a:lnTo>
                <a:lnTo>
                  <a:pt x="2674535" y="91645"/>
                </a:lnTo>
                <a:lnTo>
                  <a:pt x="2685974" y="342538"/>
                </a:lnTo>
                <a:lnTo>
                  <a:pt x="2697413" y="1047150"/>
                </a:lnTo>
                <a:lnTo>
                  <a:pt x="2708853" y="1078697"/>
                </a:lnTo>
                <a:lnTo>
                  <a:pt x="2720293" y="1081702"/>
                </a:lnTo>
                <a:lnTo>
                  <a:pt x="2731727" y="1081702"/>
                </a:lnTo>
                <a:lnTo>
                  <a:pt x="2743172" y="1081702"/>
                </a:lnTo>
                <a:lnTo>
                  <a:pt x="2754611" y="1078697"/>
                </a:lnTo>
                <a:lnTo>
                  <a:pt x="2766046" y="1081702"/>
                </a:lnTo>
                <a:lnTo>
                  <a:pt x="2777490" y="1081702"/>
                </a:lnTo>
                <a:lnTo>
                  <a:pt x="2788925" y="1081702"/>
                </a:lnTo>
                <a:lnTo>
                  <a:pt x="2800364" y="1081702"/>
                </a:lnTo>
                <a:lnTo>
                  <a:pt x="2811804" y="1081702"/>
                </a:lnTo>
                <a:lnTo>
                  <a:pt x="2823243" y="1081702"/>
                </a:lnTo>
                <a:lnTo>
                  <a:pt x="2834683" y="1081702"/>
                </a:lnTo>
                <a:lnTo>
                  <a:pt x="2846123" y="1081702"/>
                </a:lnTo>
                <a:lnTo>
                  <a:pt x="2857562" y="1081702"/>
                </a:lnTo>
                <a:lnTo>
                  <a:pt x="2869001" y="1081702"/>
                </a:lnTo>
                <a:lnTo>
                  <a:pt x="2880441" y="1081702"/>
                </a:lnTo>
                <a:lnTo>
                  <a:pt x="2891881" y="1081702"/>
                </a:lnTo>
                <a:lnTo>
                  <a:pt x="2903320" y="1080202"/>
                </a:lnTo>
                <a:lnTo>
                  <a:pt x="2914760" y="1081702"/>
                </a:lnTo>
                <a:lnTo>
                  <a:pt x="2926199" y="1081702"/>
                </a:lnTo>
                <a:lnTo>
                  <a:pt x="2937639" y="1081702"/>
                </a:lnTo>
                <a:lnTo>
                  <a:pt x="2949078" y="1081702"/>
                </a:lnTo>
                <a:lnTo>
                  <a:pt x="2960518" y="1081702"/>
                </a:lnTo>
                <a:lnTo>
                  <a:pt x="2971957" y="1081702"/>
                </a:lnTo>
                <a:lnTo>
                  <a:pt x="2983397" y="1081702"/>
                </a:lnTo>
                <a:lnTo>
                  <a:pt x="2994837" y="1081702"/>
                </a:lnTo>
                <a:lnTo>
                  <a:pt x="3006276" y="1081702"/>
                </a:lnTo>
                <a:lnTo>
                  <a:pt x="3017715" y="1081702"/>
                </a:lnTo>
                <a:lnTo>
                  <a:pt x="3029155" y="1081702"/>
                </a:lnTo>
                <a:lnTo>
                  <a:pt x="3040594" y="1081702"/>
                </a:lnTo>
                <a:lnTo>
                  <a:pt x="3052034" y="1081702"/>
                </a:lnTo>
                <a:lnTo>
                  <a:pt x="3063474" y="1081702"/>
                </a:lnTo>
                <a:lnTo>
                  <a:pt x="3074913" y="1081702"/>
                </a:lnTo>
                <a:lnTo>
                  <a:pt x="3086352" y="1081702"/>
                </a:lnTo>
                <a:lnTo>
                  <a:pt x="3097792" y="1081702"/>
                </a:lnTo>
                <a:lnTo>
                  <a:pt x="3109232" y="1081702"/>
                </a:lnTo>
                <a:lnTo>
                  <a:pt x="3120671" y="1081702"/>
                </a:lnTo>
                <a:lnTo>
                  <a:pt x="3132111" y="1081702"/>
                </a:lnTo>
                <a:lnTo>
                  <a:pt x="3143550" y="1081702"/>
                </a:lnTo>
                <a:lnTo>
                  <a:pt x="3154990" y="1081702"/>
                </a:lnTo>
                <a:lnTo>
                  <a:pt x="3166429" y="1081702"/>
                </a:lnTo>
                <a:lnTo>
                  <a:pt x="3177869" y="1081702"/>
                </a:lnTo>
                <a:lnTo>
                  <a:pt x="3189308" y="1081702"/>
                </a:lnTo>
                <a:lnTo>
                  <a:pt x="3200748" y="1081702"/>
                </a:lnTo>
                <a:lnTo>
                  <a:pt x="3212187" y="1081702"/>
                </a:lnTo>
                <a:lnTo>
                  <a:pt x="3223627" y="1081702"/>
                </a:lnTo>
                <a:lnTo>
                  <a:pt x="3235066" y="1081702"/>
                </a:lnTo>
                <a:lnTo>
                  <a:pt x="3246501" y="1081702"/>
                </a:lnTo>
                <a:lnTo>
                  <a:pt x="3257945" y="1081702"/>
                </a:lnTo>
                <a:lnTo>
                  <a:pt x="3269385" y="1081702"/>
                </a:lnTo>
                <a:lnTo>
                  <a:pt x="3280825" y="1081702"/>
                </a:lnTo>
                <a:lnTo>
                  <a:pt x="3292264" y="1081702"/>
                </a:lnTo>
                <a:lnTo>
                  <a:pt x="3303699" y="1081702"/>
                </a:lnTo>
                <a:lnTo>
                  <a:pt x="3315143" y="1081702"/>
                </a:lnTo>
                <a:lnTo>
                  <a:pt x="3326578" y="1081702"/>
                </a:lnTo>
                <a:lnTo>
                  <a:pt x="3338017" y="1081702"/>
                </a:lnTo>
                <a:lnTo>
                  <a:pt x="3349457" y="1081702"/>
                </a:lnTo>
                <a:lnTo>
                  <a:pt x="3360896" y="1081702"/>
                </a:lnTo>
                <a:lnTo>
                  <a:pt x="3372336" y="1081702"/>
                </a:lnTo>
                <a:lnTo>
                  <a:pt x="3383776" y="1081702"/>
                </a:lnTo>
                <a:lnTo>
                  <a:pt x="3395215" y="1081702"/>
                </a:lnTo>
                <a:lnTo>
                  <a:pt x="3406654" y="1081702"/>
                </a:lnTo>
                <a:lnTo>
                  <a:pt x="3418094" y="1081702"/>
                </a:lnTo>
                <a:lnTo>
                  <a:pt x="3429534" y="1081702"/>
                </a:lnTo>
                <a:lnTo>
                  <a:pt x="3440973" y="1081702"/>
                </a:lnTo>
                <a:lnTo>
                  <a:pt x="3452413" y="1081702"/>
                </a:lnTo>
                <a:lnTo>
                  <a:pt x="3463852" y="1081702"/>
                </a:lnTo>
                <a:lnTo>
                  <a:pt x="3475292" y="1081702"/>
                </a:lnTo>
                <a:lnTo>
                  <a:pt x="3486731" y="1081702"/>
                </a:lnTo>
                <a:lnTo>
                  <a:pt x="3498171" y="1081702"/>
                </a:lnTo>
                <a:lnTo>
                  <a:pt x="3509610" y="1081702"/>
                </a:lnTo>
                <a:lnTo>
                  <a:pt x="3521050" y="1081702"/>
                </a:lnTo>
                <a:lnTo>
                  <a:pt x="3532489" y="1081702"/>
                </a:lnTo>
                <a:lnTo>
                  <a:pt x="3543929" y="1081702"/>
                </a:lnTo>
                <a:lnTo>
                  <a:pt x="3555368" y="1081702"/>
                </a:lnTo>
                <a:lnTo>
                  <a:pt x="3566808" y="1081702"/>
                </a:lnTo>
                <a:lnTo>
                  <a:pt x="3578247" y="1081702"/>
                </a:lnTo>
                <a:lnTo>
                  <a:pt x="3589687" y="1081702"/>
                </a:lnTo>
                <a:lnTo>
                  <a:pt x="3601127" y="1081702"/>
                </a:lnTo>
                <a:lnTo>
                  <a:pt x="3612566" y="1081702"/>
                </a:lnTo>
                <a:lnTo>
                  <a:pt x="3624005" y="1081702"/>
                </a:lnTo>
                <a:lnTo>
                  <a:pt x="3635445" y="1081702"/>
                </a:lnTo>
                <a:lnTo>
                  <a:pt x="3646885" y="1081702"/>
                </a:lnTo>
                <a:lnTo>
                  <a:pt x="3658324" y="1081702"/>
                </a:lnTo>
                <a:lnTo>
                  <a:pt x="3669764" y="1081702"/>
                </a:lnTo>
                <a:lnTo>
                  <a:pt x="3681203" y="1081702"/>
                </a:lnTo>
                <a:lnTo>
                  <a:pt x="3692643" y="1081702"/>
                </a:lnTo>
                <a:lnTo>
                  <a:pt x="3704082" y="1081702"/>
                </a:lnTo>
                <a:lnTo>
                  <a:pt x="3715522" y="1081702"/>
                </a:lnTo>
                <a:lnTo>
                  <a:pt x="3726961" y="1081702"/>
                </a:lnTo>
                <a:lnTo>
                  <a:pt x="3738401" y="1081702"/>
                </a:lnTo>
                <a:lnTo>
                  <a:pt x="3749840" y="1081702"/>
                </a:lnTo>
                <a:lnTo>
                  <a:pt x="3761280" y="1081702"/>
                </a:lnTo>
                <a:lnTo>
                  <a:pt x="3772719" y="1081702"/>
                </a:lnTo>
                <a:lnTo>
                  <a:pt x="3784154" y="1081702"/>
                </a:lnTo>
                <a:lnTo>
                  <a:pt x="3795598" y="1081702"/>
                </a:lnTo>
                <a:lnTo>
                  <a:pt x="3807033" y="1081702"/>
                </a:lnTo>
                <a:lnTo>
                  <a:pt x="3818473" y="1081702"/>
                </a:lnTo>
                <a:lnTo>
                  <a:pt x="3829917" y="1081702"/>
                </a:lnTo>
                <a:lnTo>
                  <a:pt x="3841352" y="1081702"/>
                </a:lnTo>
                <a:lnTo>
                  <a:pt x="3852791" y="1081702"/>
                </a:lnTo>
                <a:lnTo>
                  <a:pt x="3864231" y="1081702"/>
                </a:lnTo>
                <a:lnTo>
                  <a:pt x="3875670" y="1081702"/>
                </a:lnTo>
                <a:lnTo>
                  <a:pt x="3887110" y="1081702"/>
                </a:lnTo>
                <a:lnTo>
                  <a:pt x="3898549" y="1081702"/>
                </a:lnTo>
                <a:lnTo>
                  <a:pt x="3909989" y="1081702"/>
                </a:lnTo>
                <a:lnTo>
                  <a:pt x="3921447" y="1081702"/>
                </a:lnTo>
                <a:lnTo>
                  <a:pt x="3932878" y="1081702"/>
                </a:lnTo>
                <a:lnTo>
                  <a:pt x="3944307" y="1081702"/>
                </a:lnTo>
                <a:lnTo>
                  <a:pt x="3955737" y="1081702"/>
                </a:lnTo>
                <a:lnTo>
                  <a:pt x="3967167" y="1081702"/>
                </a:lnTo>
                <a:lnTo>
                  <a:pt x="3978645" y="1081702"/>
                </a:lnTo>
                <a:lnTo>
                  <a:pt x="3990075" y="1081702"/>
                </a:lnTo>
                <a:lnTo>
                  <a:pt x="4001505" y="1081702"/>
                </a:lnTo>
                <a:lnTo>
                  <a:pt x="4012935" y="1081702"/>
                </a:lnTo>
                <a:lnTo>
                  <a:pt x="4024365" y="1081702"/>
                </a:lnTo>
                <a:lnTo>
                  <a:pt x="4035843" y="1081702"/>
                </a:lnTo>
                <a:lnTo>
                  <a:pt x="4047273" y="1081702"/>
                </a:lnTo>
                <a:lnTo>
                  <a:pt x="4058702" y="1081702"/>
                </a:lnTo>
                <a:lnTo>
                  <a:pt x="4070133" y="1081702"/>
                </a:lnTo>
                <a:lnTo>
                  <a:pt x="4081563" y="1081702"/>
                </a:lnTo>
                <a:lnTo>
                  <a:pt x="4093040" y="1081702"/>
                </a:lnTo>
                <a:lnTo>
                  <a:pt x="4104471" y="1081702"/>
                </a:lnTo>
                <a:lnTo>
                  <a:pt x="4115900" y="1081702"/>
                </a:lnTo>
                <a:lnTo>
                  <a:pt x="4127330" y="1081702"/>
                </a:lnTo>
                <a:lnTo>
                  <a:pt x="4138760" y="1081702"/>
                </a:lnTo>
                <a:lnTo>
                  <a:pt x="4150238" y="1081702"/>
                </a:lnTo>
                <a:lnTo>
                  <a:pt x="4161668" y="1081702"/>
                </a:lnTo>
                <a:lnTo>
                  <a:pt x="4173098" y="1081702"/>
                </a:lnTo>
                <a:lnTo>
                  <a:pt x="4184528" y="1081702"/>
                </a:lnTo>
                <a:lnTo>
                  <a:pt x="4195958" y="1081702"/>
                </a:lnTo>
                <a:lnTo>
                  <a:pt x="4207436" y="1081702"/>
                </a:lnTo>
                <a:lnTo>
                  <a:pt x="4218865" y="1081702"/>
                </a:lnTo>
                <a:lnTo>
                  <a:pt x="4230296" y="1081702"/>
                </a:lnTo>
                <a:lnTo>
                  <a:pt x="4241726" y="1081702"/>
                </a:lnTo>
                <a:lnTo>
                  <a:pt x="4253156" y="1081702"/>
                </a:lnTo>
                <a:lnTo>
                  <a:pt x="4264634" y="1081702"/>
                </a:lnTo>
                <a:lnTo>
                  <a:pt x="4276063" y="1081702"/>
                </a:lnTo>
                <a:lnTo>
                  <a:pt x="4287493" y="1081702"/>
                </a:lnTo>
                <a:lnTo>
                  <a:pt x="4298923" y="1081702"/>
                </a:lnTo>
                <a:lnTo>
                  <a:pt x="4310353" y="1081702"/>
                </a:lnTo>
                <a:lnTo>
                  <a:pt x="4321831" y="1081702"/>
                </a:lnTo>
                <a:lnTo>
                  <a:pt x="4333261" y="1081702"/>
                </a:lnTo>
                <a:lnTo>
                  <a:pt x="4344691" y="1081702"/>
                </a:lnTo>
                <a:lnTo>
                  <a:pt x="4356121" y="1081702"/>
                </a:lnTo>
                <a:lnTo>
                  <a:pt x="4367551" y="1081702"/>
                </a:lnTo>
                <a:lnTo>
                  <a:pt x="4379028" y="1081702"/>
                </a:lnTo>
                <a:lnTo>
                  <a:pt x="4390458" y="1081702"/>
                </a:lnTo>
                <a:lnTo>
                  <a:pt x="4401889" y="1081702"/>
                </a:lnTo>
                <a:lnTo>
                  <a:pt x="4413319" y="1081702"/>
                </a:lnTo>
                <a:lnTo>
                  <a:pt x="4424749" y="1081702"/>
                </a:lnTo>
                <a:lnTo>
                  <a:pt x="4436226" y="1081702"/>
                </a:lnTo>
                <a:lnTo>
                  <a:pt x="4447656" y="1081702"/>
                </a:lnTo>
                <a:lnTo>
                  <a:pt x="4459086" y="1081702"/>
                </a:lnTo>
                <a:lnTo>
                  <a:pt x="4470516" y="1081702"/>
                </a:lnTo>
                <a:lnTo>
                  <a:pt x="4481946" y="1081702"/>
                </a:lnTo>
                <a:lnTo>
                  <a:pt x="4493424" y="1081702"/>
                </a:lnTo>
                <a:lnTo>
                  <a:pt x="4504854" y="1081702"/>
                </a:lnTo>
                <a:lnTo>
                  <a:pt x="4516284" y="1081702"/>
                </a:lnTo>
                <a:lnTo>
                  <a:pt x="4527714" y="1081702"/>
                </a:lnTo>
                <a:lnTo>
                  <a:pt x="4539144" y="1081702"/>
                </a:lnTo>
                <a:lnTo>
                  <a:pt x="4550621" y="1081702"/>
                </a:lnTo>
                <a:lnTo>
                  <a:pt x="4562051" y="1081702"/>
                </a:lnTo>
                <a:lnTo>
                  <a:pt x="4573482" y="1081702"/>
                </a:lnTo>
                <a:lnTo>
                  <a:pt x="4584912" y="1081702"/>
                </a:lnTo>
                <a:lnTo>
                  <a:pt x="4596341" y="1081702"/>
                </a:lnTo>
                <a:lnTo>
                  <a:pt x="4607771" y="1081702"/>
                </a:lnTo>
                <a:lnTo>
                  <a:pt x="4619249" y="1081702"/>
                </a:lnTo>
                <a:lnTo>
                  <a:pt x="4630679" y="1081702"/>
                </a:lnTo>
                <a:lnTo>
                  <a:pt x="4642109" y="1081702"/>
                </a:lnTo>
                <a:lnTo>
                  <a:pt x="4653539" y="1081702"/>
                </a:lnTo>
                <a:lnTo>
                  <a:pt x="4664969" y="1081702"/>
                </a:lnTo>
                <a:lnTo>
                  <a:pt x="4676447" y="1081702"/>
                </a:lnTo>
                <a:lnTo>
                  <a:pt x="4687877" y="1081702"/>
                </a:lnTo>
                <a:lnTo>
                  <a:pt x="4699306" y="1081702"/>
                </a:lnTo>
                <a:lnTo>
                  <a:pt x="4710737" y="1081702"/>
                </a:lnTo>
                <a:lnTo>
                  <a:pt x="4722167" y="1081702"/>
                </a:lnTo>
                <a:lnTo>
                  <a:pt x="4733644" y="1081702"/>
                </a:lnTo>
                <a:lnTo>
                  <a:pt x="4745075" y="1081702"/>
                </a:lnTo>
                <a:lnTo>
                  <a:pt x="4756504" y="1081702"/>
                </a:lnTo>
                <a:lnTo>
                  <a:pt x="4767934" y="1081702"/>
                </a:lnTo>
                <a:lnTo>
                  <a:pt x="4779364" y="1081702"/>
                </a:lnTo>
                <a:lnTo>
                  <a:pt x="4790842" y="1081702"/>
                </a:lnTo>
                <a:lnTo>
                  <a:pt x="4802272" y="1081702"/>
                </a:lnTo>
                <a:lnTo>
                  <a:pt x="4813702" y="1081702"/>
                </a:lnTo>
                <a:lnTo>
                  <a:pt x="4825132" y="1081702"/>
                </a:lnTo>
                <a:lnTo>
                  <a:pt x="4836562" y="1081702"/>
                </a:lnTo>
                <a:lnTo>
                  <a:pt x="4848040" y="1081702"/>
                </a:lnTo>
                <a:lnTo>
                  <a:pt x="4859469" y="1081702"/>
                </a:lnTo>
                <a:lnTo>
                  <a:pt x="4870899" y="1081702"/>
                </a:lnTo>
                <a:lnTo>
                  <a:pt x="4882330" y="1081702"/>
                </a:lnTo>
                <a:lnTo>
                  <a:pt x="4893760" y="1081702"/>
                </a:lnTo>
                <a:lnTo>
                  <a:pt x="4905237" y="1081702"/>
                </a:lnTo>
                <a:lnTo>
                  <a:pt x="4916667" y="1081702"/>
                </a:lnTo>
                <a:lnTo>
                  <a:pt x="4928097" y="1081702"/>
                </a:lnTo>
                <a:lnTo>
                  <a:pt x="4939527" y="1081702"/>
                </a:lnTo>
                <a:lnTo>
                  <a:pt x="4950957" y="1081702"/>
                </a:lnTo>
                <a:lnTo>
                  <a:pt x="4962435" y="1081702"/>
                </a:lnTo>
                <a:lnTo>
                  <a:pt x="4973865" y="1081702"/>
                </a:lnTo>
                <a:lnTo>
                  <a:pt x="4985295" y="1081702"/>
                </a:lnTo>
                <a:lnTo>
                  <a:pt x="4996725" y="1081702"/>
                </a:lnTo>
                <a:lnTo>
                  <a:pt x="5008155" y="1081702"/>
                </a:lnTo>
                <a:lnTo>
                  <a:pt x="5019632" y="1081702"/>
                </a:lnTo>
                <a:lnTo>
                  <a:pt x="5031062" y="1081702"/>
                </a:lnTo>
                <a:lnTo>
                  <a:pt x="5042492" y="1081702"/>
                </a:lnTo>
                <a:lnTo>
                  <a:pt x="5053923" y="1081702"/>
                </a:lnTo>
                <a:lnTo>
                  <a:pt x="5065353" y="1081702"/>
                </a:lnTo>
                <a:lnTo>
                  <a:pt x="5076830" y="1081702"/>
                </a:lnTo>
                <a:lnTo>
                  <a:pt x="5088260" y="1081702"/>
                </a:lnTo>
                <a:lnTo>
                  <a:pt x="5099690" y="1081702"/>
                </a:lnTo>
                <a:lnTo>
                  <a:pt x="5111120" y="1081702"/>
                </a:lnTo>
                <a:lnTo>
                  <a:pt x="5122550" y="1081702"/>
                </a:lnTo>
                <a:lnTo>
                  <a:pt x="5134028" y="1081702"/>
                </a:lnTo>
                <a:lnTo>
                  <a:pt x="5145458" y="1081702"/>
                </a:lnTo>
                <a:lnTo>
                  <a:pt x="5156888" y="1081702"/>
                </a:lnTo>
                <a:lnTo>
                  <a:pt x="5168318" y="1081702"/>
                </a:lnTo>
                <a:lnTo>
                  <a:pt x="5179747" y="1081702"/>
                </a:lnTo>
                <a:lnTo>
                  <a:pt x="5191225" y="1081702"/>
                </a:lnTo>
                <a:lnTo>
                  <a:pt x="5202655" y="1081702"/>
                </a:lnTo>
                <a:lnTo>
                  <a:pt x="5214085" y="1081702"/>
                </a:lnTo>
                <a:lnTo>
                  <a:pt x="5225515" y="1081702"/>
                </a:lnTo>
                <a:lnTo>
                  <a:pt x="5236945" y="1081702"/>
                </a:lnTo>
                <a:lnTo>
                  <a:pt x="5248423" y="1081702"/>
                </a:lnTo>
                <a:lnTo>
                  <a:pt x="5259853" y="1081702"/>
                </a:lnTo>
                <a:lnTo>
                  <a:pt x="5271283" y="1081702"/>
                </a:lnTo>
                <a:lnTo>
                  <a:pt x="5282713" y="1081702"/>
                </a:lnTo>
                <a:lnTo>
                  <a:pt x="5294143" y="1081702"/>
                </a:lnTo>
                <a:lnTo>
                  <a:pt x="5305621" y="1081702"/>
                </a:lnTo>
                <a:lnTo>
                  <a:pt x="5317051" y="1081702"/>
                </a:lnTo>
                <a:lnTo>
                  <a:pt x="5328481" y="1081702"/>
                </a:lnTo>
                <a:lnTo>
                  <a:pt x="5339910" y="1081702"/>
                </a:lnTo>
                <a:lnTo>
                  <a:pt x="5351340" y="1081702"/>
                </a:lnTo>
                <a:lnTo>
                  <a:pt x="5362818" y="1081702"/>
                </a:lnTo>
                <a:lnTo>
                  <a:pt x="5374248" y="1081702"/>
                </a:lnTo>
                <a:lnTo>
                  <a:pt x="5385678" y="1081702"/>
                </a:lnTo>
                <a:lnTo>
                  <a:pt x="5397108" y="1081702"/>
                </a:lnTo>
                <a:lnTo>
                  <a:pt x="5408538" y="1081702"/>
                </a:lnTo>
                <a:lnTo>
                  <a:pt x="5420016" y="1081702"/>
                </a:lnTo>
                <a:lnTo>
                  <a:pt x="5431446" y="1081702"/>
                </a:lnTo>
                <a:lnTo>
                  <a:pt x="5442876" y="1081702"/>
                </a:lnTo>
                <a:lnTo>
                  <a:pt x="5454306" y="1081702"/>
                </a:lnTo>
                <a:lnTo>
                  <a:pt x="5465736" y="1081702"/>
                </a:lnTo>
                <a:lnTo>
                  <a:pt x="5477214" y="1081702"/>
                </a:lnTo>
                <a:lnTo>
                  <a:pt x="5488643" y="1081702"/>
                </a:lnTo>
                <a:lnTo>
                  <a:pt x="5500073" y="1081702"/>
                </a:lnTo>
                <a:lnTo>
                  <a:pt x="5511503" y="1081702"/>
                </a:lnTo>
                <a:lnTo>
                  <a:pt x="5522933" y="1081702"/>
                </a:lnTo>
                <a:lnTo>
                  <a:pt x="5534411" y="1081702"/>
                </a:lnTo>
                <a:lnTo>
                  <a:pt x="5545841" y="1081702"/>
                </a:lnTo>
                <a:lnTo>
                  <a:pt x="5557271" y="1081702"/>
                </a:lnTo>
                <a:lnTo>
                  <a:pt x="5568701" y="1081702"/>
                </a:lnTo>
                <a:lnTo>
                  <a:pt x="5580131" y="1081702"/>
                </a:lnTo>
                <a:lnTo>
                  <a:pt x="5591609" y="1081702"/>
                </a:lnTo>
                <a:lnTo>
                  <a:pt x="5603038" y="1081702"/>
                </a:lnTo>
                <a:lnTo>
                  <a:pt x="5614469" y="1081702"/>
                </a:lnTo>
                <a:lnTo>
                  <a:pt x="5625899" y="1081702"/>
                </a:lnTo>
                <a:lnTo>
                  <a:pt x="5637329" y="1081702"/>
                </a:lnTo>
                <a:lnTo>
                  <a:pt x="5648759" y="1081702"/>
                </a:lnTo>
                <a:lnTo>
                  <a:pt x="5660236" y="1081702"/>
                </a:lnTo>
                <a:lnTo>
                  <a:pt x="5671666" y="1081702"/>
                </a:lnTo>
                <a:lnTo>
                  <a:pt x="5683096" y="1081702"/>
                </a:lnTo>
                <a:lnTo>
                  <a:pt x="5694526" y="1081702"/>
                </a:lnTo>
                <a:lnTo>
                  <a:pt x="5705956" y="1081702"/>
                </a:lnTo>
                <a:lnTo>
                  <a:pt x="5717434" y="1081702"/>
                </a:lnTo>
                <a:lnTo>
                  <a:pt x="5728864" y="1081702"/>
                </a:lnTo>
                <a:lnTo>
                  <a:pt x="5740294" y="1081702"/>
                </a:lnTo>
                <a:lnTo>
                  <a:pt x="5751724" y="1081702"/>
                </a:lnTo>
                <a:lnTo>
                  <a:pt x="5763154" y="1081702"/>
                </a:lnTo>
                <a:lnTo>
                  <a:pt x="5774631" y="1081702"/>
                </a:lnTo>
                <a:lnTo>
                  <a:pt x="5786062" y="1081702"/>
                </a:lnTo>
                <a:lnTo>
                  <a:pt x="5797492" y="1081702"/>
                </a:lnTo>
                <a:lnTo>
                  <a:pt x="5808921" y="1081702"/>
                </a:lnTo>
                <a:lnTo>
                  <a:pt x="5820351" y="1081702"/>
                </a:lnTo>
                <a:lnTo>
                  <a:pt x="5831829" y="1081702"/>
                </a:lnTo>
                <a:lnTo>
                  <a:pt x="5843259" y="1081702"/>
                </a:lnTo>
                <a:lnTo>
                  <a:pt x="5854689" y="1081702"/>
                </a:lnTo>
                <a:lnTo>
                  <a:pt x="5866119" y="1081702"/>
                </a:lnTo>
                <a:lnTo>
                  <a:pt x="5877549" y="1081702"/>
                </a:lnTo>
                <a:lnTo>
                  <a:pt x="5889027" y="1081702"/>
                </a:lnTo>
                <a:lnTo>
                  <a:pt x="5900457" y="1081702"/>
                </a:lnTo>
                <a:lnTo>
                  <a:pt x="5911887" y="1081702"/>
                </a:lnTo>
                <a:lnTo>
                  <a:pt x="5923317" y="1081702"/>
                </a:lnTo>
                <a:lnTo>
                  <a:pt x="5934747" y="1081702"/>
                </a:lnTo>
                <a:lnTo>
                  <a:pt x="5946225" y="1081702"/>
                </a:lnTo>
                <a:lnTo>
                  <a:pt x="5957655" y="1081702"/>
                </a:lnTo>
                <a:lnTo>
                  <a:pt x="5969084" y="1081702"/>
                </a:lnTo>
                <a:lnTo>
                  <a:pt x="5980514" y="1081702"/>
                </a:lnTo>
                <a:lnTo>
                  <a:pt x="5991944" y="1081702"/>
                </a:lnTo>
                <a:lnTo>
                  <a:pt x="6003422" y="1081702"/>
                </a:lnTo>
                <a:lnTo>
                  <a:pt x="6014852" y="1081702"/>
                </a:lnTo>
                <a:lnTo>
                  <a:pt x="6026282" y="1081702"/>
                </a:lnTo>
                <a:lnTo>
                  <a:pt x="6037712" y="1081702"/>
                </a:lnTo>
                <a:lnTo>
                  <a:pt x="6049142" y="1081702"/>
                </a:lnTo>
                <a:lnTo>
                  <a:pt x="6060620" y="1081702"/>
                </a:lnTo>
                <a:lnTo>
                  <a:pt x="6072049" y="1081702"/>
                </a:lnTo>
                <a:lnTo>
                  <a:pt x="6083480" y="1081702"/>
                </a:lnTo>
                <a:lnTo>
                  <a:pt x="6094910" y="1081702"/>
                </a:lnTo>
                <a:lnTo>
                  <a:pt x="6106340" y="1081702"/>
                </a:lnTo>
                <a:lnTo>
                  <a:pt x="6117818" y="1081702"/>
                </a:lnTo>
                <a:lnTo>
                  <a:pt x="6129247" y="1081702"/>
                </a:lnTo>
                <a:lnTo>
                  <a:pt x="6140677" y="1081702"/>
                </a:lnTo>
                <a:lnTo>
                  <a:pt x="6152107" y="1081702"/>
                </a:lnTo>
                <a:lnTo>
                  <a:pt x="6163537" y="1081702"/>
                </a:lnTo>
                <a:lnTo>
                  <a:pt x="6175015" y="1081702"/>
                </a:lnTo>
                <a:lnTo>
                  <a:pt x="6186445" y="1081702"/>
                </a:lnTo>
                <a:lnTo>
                  <a:pt x="6197875" y="1081702"/>
                </a:lnTo>
                <a:lnTo>
                  <a:pt x="6209305" y="1081702"/>
                </a:lnTo>
                <a:lnTo>
                  <a:pt x="6220735" y="1081702"/>
                </a:lnTo>
                <a:lnTo>
                  <a:pt x="6232212" y="1081702"/>
                </a:lnTo>
                <a:lnTo>
                  <a:pt x="6243642" y="1081702"/>
                </a:lnTo>
                <a:lnTo>
                  <a:pt x="6255073" y="1081702"/>
                </a:lnTo>
                <a:lnTo>
                  <a:pt x="6266503" y="1081702"/>
                </a:lnTo>
                <a:lnTo>
                  <a:pt x="6277933" y="1081702"/>
                </a:lnTo>
                <a:lnTo>
                  <a:pt x="6289410" y="1081702"/>
                </a:lnTo>
                <a:lnTo>
                  <a:pt x="6300840" y="1081702"/>
                </a:lnTo>
                <a:lnTo>
                  <a:pt x="6312270" y="1081702"/>
                </a:lnTo>
                <a:lnTo>
                  <a:pt x="6323700" y="1081702"/>
                </a:lnTo>
                <a:lnTo>
                  <a:pt x="6335130" y="1081702"/>
                </a:lnTo>
                <a:lnTo>
                  <a:pt x="6346608" y="1081702"/>
                </a:lnTo>
                <a:lnTo>
                  <a:pt x="6358038" y="1081702"/>
                </a:lnTo>
                <a:lnTo>
                  <a:pt x="6369468" y="1081702"/>
                </a:lnTo>
                <a:lnTo>
                  <a:pt x="6380898" y="1081702"/>
                </a:lnTo>
                <a:lnTo>
                  <a:pt x="6392328" y="1081702"/>
                </a:lnTo>
                <a:lnTo>
                  <a:pt x="6403805" y="1081702"/>
                </a:lnTo>
                <a:lnTo>
                  <a:pt x="6415235" y="1081702"/>
                </a:lnTo>
                <a:lnTo>
                  <a:pt x="6426666" y="1081702"/>
                </a:lnTo>
                <a:lnTo>
                  <a:pt x="6438096" y="1081702"/>
                </a:lnTo>
                <a:lnTo>
                  <a:pt x="6449525" y="1081702"/>
                </a:lnTo>
                <a:lnTo>
                  <a:pt x="6461003" y="1081702"/>
                </a:lnTo>
                <a:lnTo>
                  <a:pt x="6472433" y="1081702"/>
                </a:lnTo>
                <a:lnTo>
                  <a:pt x="6483863" y="1081702"/>
                </a:lnTo>
                <a:lnTo>
                  <a:pt x="6495293" y="1081702"/>
                </a:lnTo>
                <a:lnTo>
                  <a:pt x="6506723" y="1081702"/>
                </a:lnTo>
                <a:lnTo>
                  <a:pt x="6518201" y="1081702"/>
                </a:lnTo>
                <a:lnTo>
                  <a:pt x="6529631" y="1081702"/>
                </a:lnTo>
                <a:lnTo>
                  <a:pt x="6541061" y="1081702"/>
                </a:lnTo>
                <a:lnTo>
                  <a:pt x="6552490" y="1081702"/>
                </a:lnTo>
                <a:lnTo>
                  <a:pt x="6563921" y="1081702"/>
                </a:lnTo>
                <a:lnTo>
                  <a:pt x="6575398" y="1081702"/>
                </a:lnTo>
                <a:lnTo>
                  <a:pt x="6586828" y="1081702"/>
                </a:lnTo>
                <a:lnTo>
                  <a:pt x="6598259" y="1081702"/>
                </a:lnTo>
                <a:lnTo>
                  <a:pt x="6609688" y="1081702"/>
                </a:lnTo>
                <a:lnTo>
                  <a:pt x="6621118" y="1081702"/>
                </a:lnTo>
                <a:lnTo>
                  <a:pt x="6632596" y="1081702"/>
                </a:lnTo>
                <a:lnTo>
                  <a:pt x="6644026" y="1081702"/>
                </a:lnTo>
                <a:lnTo>
                  <a:pt x="6655456" y="1081702"/>
                </a:lnTo>
                <a:lnTo>
                  <a:pt x="6666886" y="1081702"/>
                </a:lnTo>
                <a:lnTo>
                  <a:pt x="6678316" y="1081702"/>
                </a:lnTo>
                <a:lnTo>
                  <a:pt x="6689794" y="1081702"/>
                </a:lnTo>
                <a:lnTo>
                  <a:pt x="6701224" y="1081702"/>
                </a:lnTo>
                <a:lnTo>
                  <a:pt x="6712653" y="1081702"/>
                </a:lnTo>
                <a:lnTo>
                  <a:pt x="6724083" y="1081702"/>
                </a:lnTo>
                <a:lnTo>
                  <a:pt x="6735514" y="1081702"/>
                </a:lnTo>
                <a:lnTo>
                  <a:pt x="6746944" y="1081702"/>
                </a:lnTo>
                <a:lnTo>
                  <a:pt x="6758421" y="1081702"/>
                </a:lnTo>
                <a:lnTo>
                  <a:pt x="6769851" y="1081702"/>
                </a:lnTo>
                <a:lnTo>
                  <a:pt x="6781281" y="1081702"/>
                </a:lnTo>
                <a:lnTo>
                  <a:pt x="6792711" y="1081702"/>
                </a:lnTo>
                <a:lnTo>
                  <a:pt x="6804141" y="1081702"/>
                </a:lnTo>
                <a:lnTo>
                  <a:pt x="6815619" y="1081702"/>
                </a:lnTo>
                <a:lnTo>
                  <a:pt x="6827049" y="1081702"/>
                </a:lnTo>
                <a:lnTo>
                  <a:pt x="6838479" y="1081702"/>
                </a:lnTo>
                <a:lnTo>
                  <a:pt x="6849909" y="1081702"/>
                </a:lnTo>
                <a:lnTo>
                  <a:pt x="6861339" y="1081702"/>
                </a:lnTo>
                <a:lnTo>
                  <a:pt x="6872816" y="1081702"/>
                </a:lnTo>
                <a:lnTo>
                  <a:pt x="6884246" y="1081702"/>
                </a:lnTo>
                <a:lnTo>
                  <a:pt x="6895676" y="1081702"/>
                </a:lnTo>
                <a:lnTo>
                  <a:pt x="6907107" y="1081702"/>
                </a:lnTo>
                <a:lnTo>
                  <a:pt x="6918537" y="1081702"/>
                </a:lnTo>
                <a:lnTo>
                  <a:pt x="6930014" y="1081702"/>
                </a:lnTo>
                <a:lnTo>
                  <a:pt x="6941444" y="1081702"/>
                </a:lnTo>
                <a:lnTo>
                  <a:pt x="6952874" y="1081702"/>
                </a:lnTo>
                <a:lnTo>
                  <a:pt x="6964304" y="1081702"/>
                </a:lnTo>
                <a:lnTo>
                  <a:pt x="6975734" y="1081702"/>
                </a:lnTo>
                <a:lnTo>
                  <a:pt x="6987212" y="1081702"/>
                </a:lnTo>
                <a:lnTo>
                  <a:pt x="6998642" y="1081702"/>
                </a:lnTo>
                <a:lnTo>
                  <a:pt x="7010072" y="1081702"/>
                </a:lnTo>
                <a:lnTo>
                  <a:pt x="7021502" y="1081702"/>
                </a:lnTo>
                <a:lnTo>
                  <a:pt x="7032931" y="1081702"/>
                </a:lnTo>
                <a:lnTo>
                  <a:pt x="7044409" y="1081702"/>
                </a:lnTo>
                <a:lnTo>
                  <a:pt x="7055839" y="1081702"/>
                </a:lnTo>
                <a:lnTo>
                  <a:pt x="7067269" y="1081702"/>
                </a:lnTo>
                <a:lnTo>
                  <a:pt x="7078700" y="1081702"/>
                </a:lnTo>
                <a:lnTo>
                  <a:pt x="7090129" y="1081702"/>
                </a:lnTo>
                <a:lnTo>
                  <a:pt x="7101607" y="1081702"/>
                </a:lnTo>
                <a:lnTo>
                  <a:pt x="7113037" y="1081702"/>
                </a:lnTo>
                <a:lnTo>
                  <a:pt x="7124467" y="1081702"/>
                </a:lnTo>
                <a:lnTo>
                  <a:pt x="7135897" y="1081702"/>
                </a:lnTo>
                <a:lnTo>
                  <a:pt x="7147327" y="1081702"/>
                </a:lnTo>
                <a:lnTo>
                  <a:pt x="7158805" y="1081702"/>
                </a:lnTo>
                <a:lnTo>
                  <a:pt x="7170235" y="1081702"/>
                </a:lnTo>
                <a:lnTo>
                  <a:pt x="7181665" y="1081702"/>
                </a:lnTo>
                <a:lnTo>
                  <a:pt x="7193094" y="1081702"/>
                </a:lnTo>
                <a:lnTo>
                  <a:pt x="7204524" y="1081702"/>
                </a:lnTo>
                <a:lnTo>
                  <a:pt x="7216002" y="1081702"/>
                </a:lnTo>
                <a:lnTo>
                  <a:pt x="7227432" y="1081702"/>
                </a:lnTo>
                <a:lnTo>
                  <a:pt x="7238862" y="1081702"/>
                </a:lnTo>
                <a:lnTo>
                  <a:pt x="7250292" y="1081702"/>
                </a:lnTo>
                <a:lnTo>
                  <a:pt x="7261722" y="1081702"/>
                </a:lnTo>
                <a:lnTo>
                  <a:pt x="7273200" y="1081702"/>
                </a:lnTo>
                <a:lnTo>
                  <a:pt x="7284630" y="1081702"/>
                </a:lnTo>
                <a:lnTo>
                  <a:pt x="7296060" y="1081702"/>
                </a:lnTo>
                <a:lnTo>
                  <a:pt x="7307490" y="1081702"/>
                </a:lnTo>
                <a:lnTo>
                  <a:pt x="7318920" y="1081702"/>
                </a:lnTo>
                <a:lnTo>
                  <a:pt x="7330398" y="1081702"/>
                </a:lnTo>
                <a:lnTo>
                  <a:pt x="7341828" y="1081702"/>
                </a:lnTo>
                <a:lnTo>
                  <a:pt x="7353257" y="1081702"/>
                </a:lnTo>
                <a:lnTo>
                  <a:pt x="7364687" y="1081702"/>
                </a:lnTo>
                <a:lnTo>
                  <a:pt x="7376117" y="1081702"/>
                </a:lnTo>
                <a:lnTo>
                  <a:pt x="7387595" y="1081702"/>
                </a:lnTo>
                <a:lnTo>
                  <a:pt x="7399025" y="1081702"/>
                </a:lnTo>
                <a:lnTo>
                  <a:pt x="7410455" y="1081702"/>
                </a:lnTo>
                <a:lnTo>
                  <a:pt x="7421885" y="1081702"/>
                </a:lnTo>
                <a:lnTo>
                  <a:pt x="7433315" y="1081702"/>
                </a:lnTo>
                <a:lnTo>
                  <a:pt x="7444793" y="1081702"/>
                </a:lnTo>
                <a:lnTo>
                  <a:pt x="7456222" y="1081702"/>
                </a:lnTo>
                <a:lnTo>
                  <a:pt x="7467653" y="1081702"/>
                </a:lnTo>
                <a:lnTo>
                  <a:pt x="7479083" y="1081702"/>
                </a:lnTo>
                <a:lnTo>
                  <a:pt x="7490513" y="1081702"/>
                </a:lnTo>
                <a:lnTo>
                  <a:pt x="7501990" y="1081702"/>
                </a:lnTo>
                <a:lnTo>
                  <a:pt x="7513420" y="1081702"/>
                </a:lnTo>
                <a:lnTo>
                  <a:pt x="7524850" y="1081702"/>
                </a:lnTo>
                <a:lnTo>
                  <a:pt x="7536280" y="1081702"/>
                </a:lnTo>
                <a:lnTo>
                  <a:pt x="7547710" y="1081702"/>
                </a:lnTo>
                <a:lnTo>
                  <a:pt x="7559188" y="1081702"/>
                </a:lnTo>
                <a:lnTo>
                  <a:pt x="7570618" y="1081702"/>
                </a:lnTo>
                <a:lnTo>
                  <a:pt x="7582048" y="1081702"/>
                </a:lnTo>
                <a:lnTo>
                  <a:pt x="7593478" y="1081702"/>
                </a:lnTo>
                <a:lnTo>
                  <a:pt x="7604908" y="1081702"/>
                </a:lnTo>
                <a:lnTo>
                  <a:pt x="7616385" y="1081702"/>
                </a:lnTo>
                <a:lnTo>
                  <a:pt x="7627815" y="1081702"/>
                </a:lnTo>
                <a:lnTo>
                  <a:pt x="7639246" y="1081702"/>
                </a:lnTo>
                <a:lnTo>
                  <a:pt x="7650676" y="1081702"/>
                </a:lnTo>
                <a:lnTo>
                  <a:pt x="7662106" y="1081702"/>
                </a:lnTo>
                <a:lnTo>
                  <a:pt x="7673583" y="1081702"/>
                </a:lnTo>
                <a:lnTo>
                  <a:pt x="7685013" y="1081702"/>
                </a:lnTo>
                <a:lnTo>
                  <a:pt x="7696443" y="1081702"/>
                </a:lnTo>
                <a:lnTo>
                  <a:pt x="7707873" y="1081702"/>
                </a:lnTo>
                <a:lnTo>
                  <a:pt x="7719303" y="1081702"/>
                </a:lnTo>
                <a:lnTo>
                  <a:pt x="7730733" y="1081702"/>
                </a:lnTo>
                <a:lnTo>
                  <a:pt x="7742211" y="1081702"/>
                </a:lnTo>
                <a:lnTo>
                  <a:pt x="7753641" y="1081702"/>
                </a:lnTo>
                <a:lnTo>
                  <a:pt x="7765071" y="1081702"/>
                </a:lnTo>
                <a:lnTo>
                  <a:pt x="7776501" y="1081702"/>
                </a:lnTo>
                <a:lnTo>
                  <a:pt x="7787931" y="1081702"/>
                </a:lnTo>
                <a:lnTo>
                  <a:pt x="7799408" y="1081702"/>
                </a:lnTo>
                <a:lnTo>
                  <a:pt x="7810839" y="1081702"/>
                </a:lnTo>
                <a:lnTo>
                  <a:pt x="7822268" y="1081702"/>
                </a:lnTo>
                <a:lnTo>
                  <a:pt x="7833698" y="1081702"/>
                </a:lnTo>
                <a:lnTo>
                  <a:pt x="7845128" y="1081702"/>
                </a:lnTo>
                <a:lnTo>
                  <a:pt x="7856606" y="1081702"/>
                </a:lnTo>
                <a:lnTo>
                  <a:pt x="7868036" y="1081702"/>
                </a:lnTo>
                <a:lnTo>
                  <a:pt x="7879466" y="1081702"/>
                </a:lnTo>
                <a:lnTo>
                  <a:pt x="7890896" y="1081702"/>
                </a:lnTo>
                <a:lnTo>
                  <a:pt x="7902326" y="1081702"/>
                </a:lnTo>
                <a:lnTo>
                  <a:pt x="7913804" y="1081702"/>
                </a:lnTo>
                <a:lnTo>
                  <a:pt x="7925234" y="1081702"/>
                </a:lnTo>
                <a:lnTo>
                  <a:pt x="7936663" y="1081702"/>
                </a:lnTo>
                <a:lnTo>
                  <a:pt x="7948094" y="1081702"/>
                </a:lnTo>
                <a:lnTo>
                  <a:pt x="7959524" y="1081702"/>
                </a:lnTo>
                <a:lnTo>
                  <a:pt x="7971001" y="1081702"/>
                </a:lnTo>
                <a:lnTo>
                  <a:pt x="7982431" y="1081702"/>
                </a:lnTo>
                <a:lnTo>
                  <a:pt x="7993861" y="1081702"/>
                </a:lnTo>
                <a:lnTo>
                  <a:pt x="8005291" y="1081702"/>
                </a:lnTo>
                <a:lnTo>
                  <a:pt x="8016721" y="1081702"/>
                </a:lnTo>
                <a:lnTo>
                  <a:pt x="8028199" y="1081702"/>
                </a:lnTo>
                <a:lnTo>
                  <a:pt x="8039629" y="1081702"/>
                </a:lnTo>
                <a:lnTo>
                  <a:pt x="8051059" y="1081702"/>
                </a:lnTo>
                <a:lnTo>
                  <a:pt x="8062489" y="1081702"/>
                </a:lnTo>
                <a:lnTo>
                  <a:pt x="8073919" y="1081702"/>
                </a:lnTo>
                <a:lnTo>
                  <a:pt x="8085396" y="1081702"/>
                </a:lnTo>
                <a:lnTo>
                  <a:pt x="8096826" y="1081702"/>
                </a:lnTo>
                <a:lnTo>
                  <a:pt x="8108256" y="1081702"/>
                </a:lnTo>
                <a:lnTo>
                  <a:pt x="8119687" y="1081702"/>
                </a:lnTo>
                <a:lnTo>
                  <a:pt x="8131117" y="1081702"/>
                </a:lnTo>
                <a:lnTo>
                  <a:pt x="8142594" y="1081702"/>
                </a:lnTo>
                <a:lnTo>
                  <a:pt x="8154024" y="1081702"/>
                </a:lnTo>
                <a:lnTo>
                  <a:pt x="8165454" y="1081702"/>
                </a:lnTo>
                <a:lnTo>
                  <a:pt x="8176884" y="1081702"/>
                </a:lnTo>
                <a:lnTo>
                  <a:pt x="8188314" y="1081702"/>
                </a:lnTo>
                <a:lnTo>
                  <a:pt x="8199792" y="1081702"/>
                </a:lnTo>
                <a:lnTo>
                  <a:pt x="8211222" y="1081702"/>
                </a:lnTo>
                <a:lnTo>
                  <a:pt x="8222652" y="1081702"/>
                </a:lnTo>
                <a:lnTo>
                  <a:pt x="8234082" y="1081702"/>
                </a:lnTo>
                <a:lnTo>
                  <a:pt x="8245512" y="1081702"/>
                </a:lnTo>
                <a:lnTo>
                  <a:pt x="8256989" y="1081702"/>
                </a:lnTo>
                <a:lnTo>
                  <a:pt x="8268419" y="1081702"/>
                </a:lnTo>
                <a:lnTo>
                  <a:pt x="8279850" y="1081702"/>
                </a:lnTo>
                <a:lnTo>
                  <a:pt x="8291280" y="1081702"/>
                </a:lnTo>
                <a:lnTo>
                  <a:pt x="8302709" y="1081702"/>
                </a:lnTo>
                <a:lnTo>
                  <a:pt x="8314187" y="1081702"/>
                </a:lnTo>
                <a:lnTo>
                  <a:pt x="8325617" y="1081702"/>
                </a:lnTo>
                <a:lnTo>
                  <a:pt x="8337047" y="1081702"/>
                </a:lnTo>
                <a:lnTo>
                  <a:pt x="8348477" y="1081702"/>
                </a:lnTo>
                <a:lnTo>
                  <a:pt x="8359907" y="1081702"/>
                </a:lnTo>
                <a:lnTo>
                  <a:pt x="8371385" y="1081702"/>
                </a:lnTo>
                <a:lnTo>
                  <a:pt x="8382815" y="1081702"/>
                </a:lnTo>
                <a:lnTo>
                  <a:pt x="8394245" y="1081702"/>
                </a:lnTo>
                <a:lnTo>
                  <a:pt x="8405674" y="1081702"/>
                </a:lnTo>
                <a:lnTo>
                  <a:pt x="8417104" y="1081702"/>
                </a:lnTo>
                <a:lnTo>
                  <a:pt x="8428582" y="1081702"/>
                </a:lnTo>
                <a:lnTo>
                  <a:pt x="8440012" y="1081702"/>
                </a:lnTo>
                <a:lnTo>
                  <a:pt x="8451442" y="1081702"/>
                </a:lnTo>
                <a:lnTo>
                  <a:pt x="8462872" y="1081702"/>
                </a:lnTo>
                <a:lnTo>
                  <a:pt x="8474302" y="1081702"/>
                </a:lnTo>
                <a:lnTo>
                  <a:pt x="8485780" y="1081702"/>
                </a:lnTo>
                <a:lnTo>
                  <a:pt x="8497210" y="1081702"/>
                </a:lnTo>
                <a:lnTo>
                  <a:pt x="8508640" y="1081702"/>
                </a:lnTo>
                <a:lnTo>
                  <a:pt x="8520069" y="1081702"/>
                </a:lnTo>
                <a:lnTo>
                  <a:pt x="8531500" y="1081702"/>
                </a:lnTo>
                <a:lnTo>
                  <a:pt x="8542977" y="1081702"/>
                </a:lnTo>
                <a:lnTo>
                  <a:pt x="8554407" y="1081702"/>
                </a:lnTo>
                <a:lnTo>
                  <a:pt x="8565837" y="1081702"/>
                </a:lnTo>
                <a:lnTo>
                  <a:pt x="8577267" y="1081702"/>
                </a:lnTo>
                <a:lnTo>
                  <a:pt x="8588697" y="1081702"/>
                </a:lnTo>
                <a:lnTo>
                  <a:pt x="8600175" y="1081702"/>
                </a:lnTo>
                <a:lnTo>
                  <a:pt x="8611605" y="1081702"/>
                </a:lnTo>
                <a:lnTo>
                  <a:pt x="8623035" y="1081702"/>
                </a:lnTo>
                <a:lnTo>
                  <a:pt x="8634465" y="1081702"/>
                </a:lnTo>
                <a:lnTo>
                  <a:pt x="8645895" y="1081702"/>
                </a:lnTo>
                <a:lnTo>
                  <a:pt x="8657373" y="1081702"/>
                </a:lnTo>
                <a:lnTo>
                  <a:pt x="8668802" y="1081702"/>
                </a:lnTo>
                <a:lnTo>
                  <a:pt x="8680232" y="1081702"/>
                </a:lnTo>
                <a:lnTo>
                  <a:pt x="8691662" y="1081702"/>
                </a:lnTo>
                <a:lnTo>
                  <a:pt x="8703093" y="1081702"/>
                </a:lnTo>
                <a:lnTo>
                  <a:pt x="8714570" y="1081702"/>
                </a:lnTo>
                <a:lnTo>
                  <a:pt x="8726000" y="1081702"/>
                </a:lnTo>
                <a:lnTo>
                  <a:pt x="8737430" y="1081702"/>
                </a:lnTo>
                <a:lnTo>
                  <a:pt x="8748860" y="1081702"/>
                </a:lnTo>
                <a:lnTo>
                  <a:pt x="8760290" y="1081702"/>
                </a:lnTo>
                <a:lnTo>
                  <a:pt x="8771768" y="1081702"/>
                </a:lnTo>
                <a:lnTo>
                  <a:pt x="8783198" y="1081702"/>
                </a:lnTo>
                <a:lnTo>
                  <a:pt x="8794628" y="1081702"/>
                </a:lnTo>
                <a:lnTo>
                  <a:pt x="8806058" y="1081702"/>
                </a:lnTo>
                <a:lnTo>
                  <a:pt x="8817488" y="1081702"/>
                </a:lnTo>
                <a:lnTo>
                  <a:pt x="8828918" y="1081702"/>
                </a:lnTo>
                <a:lnTo>
                  <a:pt x="8840395" y="1081702"/>
                </a:lnTo>
                <a:lnTo>
                  <a:pt x="8851825" y="1081702"/>
                </a:lnTo>
                <a:lnTo>
                  <a:pt x="8863256" y="1081702"/>
                </a:lnTo>
                <a:lnTo>
                  <a:pt x="8874686" y="1081702"/>
                </a:lnTo>
                <a:lnTo>
                  <a:pt x="8886115" y="1081702"/>
                </a:lnTo>
                <a:lnTo>
                  <a:pt x="8897593" y="1081702"/>
                </a:lnTo>
                <a:lnTo>
                  <a:pt x="8909022" y="1081702"/>
                </a:lnTo>
                <a:lnTo>
                  <a:pt x="8920453" y="1081702"/>
                </a:lnTo>
                <a:lnTo>
                  <a:pt x="8931883" y="1081702"/>
                </a:lnTo>
                <a:lnTo>
                  <a:pt x="8943313" y="1081702"/>
                </a:lnTo>
                <a:lnTo>
                  <a:pt x="8954791" y="1081702"/>
                </a:lnTo>
                <a:lnTo>
                  <a:pt x="8966220" y="1081702"/>
                </a:lnTo>
                <a:lnTo>
                  <a:pt x="8977651" y="1081702"/>
                </a:lnTo>
                <a:lnTo>
                  <a:pt x="8989080" y="1081702"/>
                </a:lnTo>
                <a:lnTo>
                  <a:pt x="9000511" y="1081702"/>
                </a:lnTo>
                <a:lnTo>
                  <a:pt x="9011988" y="1081702"/>
                </a:lnTo>
                <a:lnTo>
                  <a:pt x="9023418" y="1081702"/>
                </a:lnTo>
                <a:lnTo>
                  <a:pt x="9034849" y="1081702"/>
                </a:lnTo>
                <a:lnTo>
                  <a:pt x="9046278" y="1081702"/>
                </a:lnTo>
                <a:lnTo>
                  <a:pt x="9057709" y="1081702"/>
                </a:lnTo>
                <a:lnTo>
                  <a:pt x="9069186" y="1081702"/>
                </a:lnTo>
                <a:lnTo>
                  <a:pt x="9080615" y="1081702"/>
                </a:lnTo>
                <a:lnTo>
                  <a:pt x="9092046" y="1081702"/>
                </a:lnTo>
                <a:lnTo>
                  <a:pt x="9103476" y="1081702"/>
                </a:lnTo>
                <a:lnTo>
                  <a:pt x="9114906" y="1081702"/>
                </a:lnTo>
                <a:lnTo>
                  <a:pt x="9126384" y="1081702"/>
                </a:lnTo>
                <a:lnTo>
                  <a:pt x="9137813" y="1081702"/>
                </a:lnTo>
                <a:lnTo>
                  <a:pt x="9149244" y="1081702"/>
                </a:lnTo>
                <a:lnTo>
                  <a:pt x="9160673" y="1081702"/>
                </a:lnTo>
                <a:lnTo>
                  <a:pt x="9172104" y="1081702"/>
                </a:lnTo>
                <a:lnTo>
                  <a:pt x="9183581" y="1081702"/>
                </a:lnTo>
                <a:lnTo>
                  <a:pt x="9195011" y="1081702"/>
                </a:lnTo>
                <a:lnTo>
                  <a:pt x="9206442" y="1081702"/>
                </a:lnTo>
                <a:lnTo>
                  <a:pt x="9217871" y="1081702"/>
                </a:lnTo>
                <a:lnTo>
                  <a:pt x="9229301" y="1081702"/>
                </a:lnTo>
                <a:lnTo>
                  <a:pt x="9240779" y="1081702"/>
                </a:lnTo>
                <a:lnTo>
                  <a:pt x="9252209" y="1081702"/>
                </a:lnTo>
                <a:lnTo>
                  <a:pt x="9263639" y="1081702"/>
                </a:lnTo>
                <a:lnTo>
                  <a:pt x="9275069" y="1081702"/>
                </a:lnTo>
                <a:lnTo>
                  <a:pt x="9286498" y="1081702"/>
                </a:lnTo>
                <a:lnTo>
                  <a:pt x="9297977" y="1081702"/>
                </a:lnTo>
                <a:lnTo>
                  <a:pt x="9309406" y="1081702"/>
                </a:lnTo>
                <a:lnTo>
                  <a:pt x="9320837" y="1081702"/>
                </a:lnTo>
                <a:lnTo>
                  <a:pt x="9332266" y="1081702"/>
                </a:lnTo>
                <a:lnTo>
                  <a:pt x="9343696" y="1081702"/>
                </a:lnTo>
                <a:lnTo>
                  <a:pt x="9355174" y="1081702"/>
                </a:lnTo>
                <a:lnTo>
                  <a:pt x="9366604" y="1081702"/>
                </a:lnTo>
                <a:lnTo>
                  <a:pt x="9378035" y="1081702"/>
                </a:lnTo>
                <a:lnTo>
                  <a:pt x="9389464" y="1081702"/>
                </a:lnTo>
                <a:lnTo>
                  <a:pt x="9400894" y="1081702"/>
                </a:lnTo>
                <a:lnTo>
                  <a:pt x="9412372" y="1081702"/>
                </a:lnTo>
                <a:lnTo>
                  <a:pt x="9423802" y="1081702"/>
                </a:lnTo>
                <a:lnTo>
                  <a:pt x="9435232" y="1081702"/>
                </a:lnTo>
                <a:lnTo>
                  <a:pt x="9446662" y="1081702"/>
                </a:lnTo>
                <a:lnTo>
                  <a:pt x="9458091" y="1081702"/>
                </a:lnTo>
                <a:lnTo>
                  <a:pt x="9469570" y="1081702"/>
                </a:lnTo>
                <a:lnTo>
                  <a:pt x="9480999" y="1081702"/>
                </a:lnTo>
                <a:lnTo>
                  <a:pt x="9492429" y="1081702"/>
                </a:lnTo>
                <a:lnTo>
                  <a:pt x="9503859" y="1081702"/>
                </a:lnTo>
                <a:lnTo>
                  <a:pt x="9515289" y="1081702"/>
                </a:lnTo>
                <a:lnTo>
                  <a:pt x="9526767" y="1081702"/>
                </a:lnTo>
                <a:lnTo>
                  <a:pt x="9538197" y="1081702"/>
                </a:lnTo>
                <a:lnTo>
                  <a:pt x="9549626" y="1081702"/>
                </a:lnTo>
                <a:lnTo>
                  <a:pt x="9561057" y="1081702"/>
                </a:lnTo>
                <a:lnTo>
                  <a:pt x="9572487" y="1081702"/>
                </a:lnTo>
                <a:lnTo>
                  <a:pt x="9583965" y="1081702"/>
                </a:lnTo>
                <a:lnTo>
                  <a:pt x="9595395" y="1081702"/>
                </a:lnTo>
                <a:lnTo>
                  <a:pt x="9606824" y="1081702"/>
                </a:lnTo>
                <a:lnTo>
                  <a:pt x="9618255" y="1081702"/>
                </a:lnTo>
                <a:lnTo>
                  <a:pt x="9629684" y="1081702"/>
                </a:lnTo>
                <a:lnTo>
                  <a:pt x="9641163" y="1081702"/>
                </a:lnTo>
                <a:lnTo>
                  <a:pt x="9652592" y="1081702"/>
                </a:lnTo>
                <a:lnTo>
                  <a:pt x="9664022" y="1081702"/>
                </a:lnTo>
                <a:lnTo>
                  <a:pt x="9675452" y="1081702"/>
                </a:lnTo>
                <a:lnTo>
                  <a:pt x="9686882" y="1081702"/>
                </a:lnTo>
                <a:lnTo>
                  <a:pt x="9698360" y="1081702"/>
                </a:lnTo>
                <a:lnTo>
                  <a:pt x="9709790" y="1081702"/>
                </a:lnTo>
                <a:lnTo>
                  <a:pt x="9721219" y="1081702"/>
                </a:lnTo>
                <a:lnTo>
                  <a:pt x="9732650" y="1081702"/>
                </a:lnTo>
                <a:lnTo>
                  <a:pt x="9744080" y="1081702"/>
                </a:lnTo>
                <a:lnTo>
                  <a:pt x="9755557" y="1081702"/>
                </a:lnTo>
                <a:lnTo>
                  <a:pt x="9766988" y="1081702"/>
                </a:lnTo>
                <a:lnTo>
                  <a:pt x="9778417" y="1081702"/>
                </a:lnTo>
                <a:lnTo>
                  <a:pt x="9789848" y="1081702"/>
                </a:lnTo>
                <a:lnTo>
                  <a:pt x="9801277" y="1081702"/>
                </a:lnTo>
                <a:lnTo>
                  <a:pt x="9812755" y="1081702"/>
                </a:lnTo>
                <a:lnTo>
                  <a:pt x="9824185" y="1081702"/>
                </a:lnTo>
                <a:lnTo>
                  <a:pt x="9835615" y="1081702"/>
                </a:lnTo>
                <a:lnTo>
                  <a:pt x="9847045" y="1081702"/>
                </a:lnTo>
                <a:lnTo>
                  <a:pt x="9858475" y="1081702"/>
                </a:lnTo>
                <a:lnTo>
                  <a:pt x="9869952" y="1081702"/>
                </a:lnTo>
                <a:lnTo>
                  <a:pt x="9881383" y="1081702"/>
                </a:lnTo>
                <a:lnTo>
                  <a:pt x="9892812" y="1081702"/>
                </a:lnTo>
                <a:lnTo>
                  <a:pt x="9904243" y="1081702"/>
                </a:lnTo>
                <a:lnTo>
                  <a:pt x="9915673" y="1081702"/>
                </a:lnTo>
                <a:lnTo>
                  <a:pt x="9927102" y="1081702"/>
                </a:lnTo>
                <a:lnTo>
                  <a:pt x="9938581" y="1081702"/>
                </a:lnTo>
                <a:lnTo>
                  <a:pt x="9950010" y="1081702"/>
                </a:lnTo>
                <a:lnTo>
                  <a:pt x="9961441" y="1081702"/>
                </a:lnTo>
                <a:lnTo>
                  <a:pt x="9972870" y="1081702"/>
                </a:lnTo>
                <a:lnTo>
                  <a:pt x="9984300" y="1081702"/>
                </a:lnTo>
                <a:lnTo>
                  <a:pt x="9995778" y="1081702"/>
                </a:lnTo>
                <a:lnTo>
                  <a:pt x="10007208" y="1081702"/>
                </a:lnTo>
                <a:lnTo>
                  <a:pt x="10018638" y="1081702"/>
                </a:lnTo>
                <a:lnTo>
                  <a:pt x="10030068" y="1081702"/>
                </a:lnTo>
                <a:lnTo>
                  <a:pt x="10041498" y="1081702"/>
                </a:lnTo>
                <a:lnTo>
                  <a:pt x="10052976" y="1081702"/>
                </a:lnTo>
                <a:lnTo>
                  <a:pt x="10064405" y="1081702"/>
                </a:lnTo>
                <a:lnTo>
                  <a:pt x="10075835" y="1081702"/>
                </a:lnTo>
                <a:lnTo>
                  <a:pt x="10087266" y="1081702"/>
                </a:lnTo>
                <a:lnTo>
                  <a:pt x="10098695" y="1081702"/>
                </a:lnTo>
                <a:lnTo>
                  <a:pt x="10110174" y="1081702"/>
                </a:lnTo>
                <a:lnTo>
                  <a:pt x="10121603" y="1081702"/>
                </a:lnTo>
                <a:lnTo>
                  <a:pt x="10133033" y="1081702"/>
                </a:lnTo>
                <a:lnTo>
                  <a:pt x="10144463" y="1081702"/>
                </a:lnTo>
                <a:lnTo>
                  <a:pt x="10155893" y="1081702"/>
                </a:lnTo>
                <a:lnTo>
                  <a:pt x="10167371" y="1081702"/>
                </a:lnTo>
                <a:lnTo>
                  <a:pt x="10178801" y="1081702"/>
                </a:lnTo>
                <a:lnTo>
                  <a:pt x="10190230" y="1081702"/>
                </a:lnTo>
                <a:lnTo>
                  <a:pt x="10201661" y="1081702"/>
                </a:lnTo>
                <a:lnTo>
                  <a:pt x="10213091" y="1081702"/>
                </a:lnTo>
                <a:lnTo>
                  <a:pt x="10224569" y="1081702"/>
                </a:lnTo>
                <a:lnTo>
                  <a:pt x="10235998" y="1081702"/>
                </a:lnTo>
                <a:lnTo>
                  <a:pt x="10247428" y="1081702"/>
                </a:lnTo>
                <a:lnTo>
                  <a:pt x="10258859" y="1081702"/>
                </a:lnTo>
                <a:lnTo>
                  <a:pt x="10270288" y="1081702"/>
                </a:lnTo>
                <a:lnTo>
                  <a:pt x="10281767" y="1081702"/>
                </a:lnTo>
                <a:lnTo>
                  <a:pt x="10293196" y="1081702"/>
                </a:lnTo>
                <a:lnTo>
                  <a:pt x="10304626" y="1081702"/>
                </a:lnTo>
                <a:lnTo>
                  <a:pt x="10316056" y="1081702"/>
                </a:lnTo>
                <a:lnTo>
                  <a:pt x="10327486" y="1081702"/>
                </a:lnTo>
                <a:lnTo>
                  <a:pt x="10338963" y="1081702"/>
                </a:lnTo>
                <a:lnTo>
                  <a:pt x="10350394" y="1081702"/>
                </a:lnTo>
                <a:lnTo>
                  <a:pt x="10361823" y="1081702"/>
                </a:lnTo>
                <a:lnTo>
                  <a:pt x="10373254" y="1081702"/>
                </a:lnTo>
                <a:lnTo>
                  <a:pt x="10384684" y="1081702"/>
                </a:lnTo>
                <a:lnTo>
                  <a:pt x="10396161" y="1081702"/>
                </a:lnTo>
                <a:lnTo>
                  <a:pt x="10407591" y="1081702"/>
                </a:lnTo>
                <a:lnTo>
                  <a:pt x="10419021" y="1081702"/>
                </a:lnTo>
                <a:lnTo>
                  <a:pt x="10430452" y="1081702"/>
                </a:lnTo>
                <a:lnTo>
                  <a:pt x="10441881" y="1081702"/>
                </a:lnTo>
                <a:lnTo>
                  <a:pt x="10453358" y="1081702"/>
                </a:lnTo>
                <a:lnTo>
                  <a:pt x="10464789" y="1081702"/>
                </a:lnTo>
                <a:lnTo>
                  <a:pt x="10476219" y="1081702"/>
                </a:lnTo>
                <a:lnTo>
                  <a:pt x="10487649" y="1081702"/>
                </a:lnTo>
                <a:lnTo>
                  <a:pt x="10499079" y="1081702"/>
                </a:lnTo>
                <a:lnTo>
                  <a:pt x="10510556" y="1081702"/>
                </a:lnTo>
                <a:lnTo>
                  <a:pt x="10521987" y="1081702"/>
                </a:lnTo>
                <a:lnTo>
                  <a:pt x="10533416" y="1081702"/>
                </a:lnTo>
                <a:lnTo>
                  <a:pt x="10544847" y="1081702"/>
                </a:lnTo>
                <a:lnTo>
                  <a:pt x="10556277" y="1081702"/>
                </a:lnTo>
                <a:lnTo>
                  <a:pt x="10567754" y="1081702"/>
                </a:lnTo>
                <a:lnTo>
                  <a:pt x="10579184" y="1081702"/>
                </a:lnTo>
                <a:lnTo>
                  <a:pt x="10590614" y="1081702"/>
                </a:lnTo>
                <a:lnTo>
                  <a:pt x="10602045" y="1081702"/>
                </a:lnTo>
                <a:lnTo>
                  <a:pt x="10613474" y="1081702"/>
                </a:lnTo>
                <a:lnTo>
                  <a:pt x="10624951" y="1081702"/>
                </a:lnTo>
                <a:lnTo>
                  <a:pt x="10636382" y="1081702"/>
                </a:lnTo>
                <a:lnTo>
                  <a:pt x="10647812" y="1081702"/>
                </a:lnTo>
                <a:lnTo>
                  <a:pt x="10659241" y="1081702"/>
                </a:lnTo>
                <a:lnTo>
                  <a:pt x="10670672" y="1081702"/>
                </a:lnTo>
                <a:lnTo>
                  <a:pt x="10682149" y="1081702"/>
                </a:lnTo>
                <a:lnTo>
                  <a:pt x="10693580" y="1081702"/>
                </a:lnTo>
                <a:lnTo>
                  <a:pt x="10705009" y="1081702"/>
                </a:lnTo>
                <a:lnTo>
                  <a:pt x="10716439" y="1081702"/>
                </a:lnTo>
                <a:lnTo>
                  <a:pt x="10727870" y="1081702"/>
                </a:lnTo>
                <a:lnTo>
                  <a:pt x="10739347" y="1081702"/>
                </a:lnTo>
                <a:lnTo>
                  <a:pt x="10750778" y="1081702"/>
                </a:lnTo>
                <a:lnTo>
                  <a:pt x="10762207" y="1081702"/>
                </a:lnTo>
                <a:lnTo>
                  <a:pt x="10773637" y="1081702"/>
                </a:lnTo>
                <a:lnTo>
                  <a:pt x="10785067" y="1081702"/>
                </a:lnTo>
                <a:lnTo>
                  <a:pt x="10796544" y="1081702"/>
                </a:lnTo>
                <a:lnTo>
                  <a:pt x="10807975" y="1081702"/>
                </a:lnTo>
                <a:lnTo>
                  <a:pt x="10819405" y="1081702"/>
                </a:lnTo>
                <a:lnTo>
                  <a:pt x="10830834" y="1081702"/>
                </a:lnTo>
                <a:lnTo>
                  <a:pt x="10842265" y="1081702"/>
                </a:lnTo>
                <a:lnTo>
                  <a:pt x="10853742" y="1081702"/>
                </a:lnTo>
                <a:lnTo>
                  <a:pt x="10865173" y="1081702"/>
                </a:lnTo>
                <a:lnTo>
                  <a:pt x="10876602" y="1081702"/>
                </a:lnTo>
                <a:lnTo>
                  <a:pt x="10888032" y="1081702"/>
                </a:lnTo>
                <a:lnTo>
                  <a:pt x="10899463" y="1081702"/>
                </a:lnTo>
                <a:lnTo>
                  <a:pt x="10910892" y="1081702"/>
                </a:lnTo>
                <a:lnTo>
                  <a:pt x="10922369" y="1081702"/>
                </a:lnTo>
                <a:lnTo>
                  <a:pt x="10933800" y="1081702"/>
                </a:lnTo>
                <a:lnTo>
                  <a:pt x="10945230" y="1081702"/>
                </a:lnTo>
                <a:lnTo>
                  <a:pt x="10956660" y="1081702"/>
                </a:lnTo>
                <a:lnTo>
                  <a:pt x="10968090" y="1081702"/>
                </a:lnTo>
                <a:lnTo>
                  <a:pt x="10979567" y="1081702"/>
                </a:lnTo>
                <a:lnTo>
                  <a:pt x="10990998" y="1081702"/>
                </a:lnTo>
                <a:lnTo>
                  <a:pt x="11002427" y="1081702"/>
                </a:lnTo>
                <a:lnTo>
                  <a:pt x="11013858" y="1081702"/>
                </a:lnTo>
                <a:lnTo>
                  <a:pt x="11025287" y="1081702"/>
                </a:lnTo>
                <a:lnTo>
                  <a:pt x="11036765" y="1081702"/>
                </a:lnTo>
                <a:lnTo>
                  <a:pt x="11048195" y="1081702"/>
                </a:lnTo>
                <a:lnTo>
                  <a:pt x="11059625" y="1081702"/>
                </a:lnTo>
                <a:lnTo>
                  <a:pt x="11071056" y="1081702"/>
                </a:lnTo>
                <a:lnTo>
                  <a:pt x="11082485" y="1081702"/>
                </a:lnTo>
                <a:lnTo>
                  <a:pt x="11093962" y="1081702"/>
                </a:lnTo>
                <a:lnTo>
                  <a:pt x="11105393" y="1081702"/>
                </a:lnTo>
                <a:lnTo>
                  <a:pt x="11116823" y="1081702"/>
                </a:lnTo>
                <a:lnTo>
                  <a:pt x="11128253" y="1081702"/>
                </a:lnTo>
                <a:lnTo>
                  <a:pt x="11139683" y="1081702"/>
                </a:lnTo>
                <a:lnTo>
                  <a:pt x="11151160" y="1081702"/>
                </a:lnTo>
                <a:lnTo>
                  <a:pt x="11162591" y="1081702"/>
                </a:lnTo>
                <a:lnTo>
                  <a:pt x="11174020" y="1081702"/>
                </a:lnTo>
                <a:lnTo>
                  <a:pt x="11185451" y="1081702"/>
                </a:lnTo>
                <a:lnTo>
                  <a:pt x="11196881" y="1081702"/>
                </a:lnTo>
                <a:lnTo>
                  <a:pt x="11208358" y="1081702"/>
                </a:lnTo>
                <a:lnTo>
                  <a:pt x="11218359" y="1081702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8" name="Freeform 67">
            <a:extLst>
              <a:ext uri="{FF2B5EF4-FFF2-40B4-BE49-F238E27FC236}">
                <a16:creationId xmlns:a16="http://schemas.microsoft.com/office/drawing/2014/main" id="{0A42E2B3-0055-054B-A63F-0845313EE0A2}"/>
              </a:ext>
            </a:extLst>
          </p:cNvPr>
          <p:cNvSpPr/>
          <p:nvPr/>
        </p:nvSpPr>
        <p:spPr>
          <a:xfrm>
            <a:off x="638362" y="4663237"/>
            <a:ext cx="8413769" cy="769585"/>
          </a:xfrm>
          <a:custGeom>
            <a:avLst/>
            <a:gdLst>
              <a:gd name="connsiteX0" fmla="*/ 0 w 11218359"/>
              <a:gd name="connsiteY0" fmla="*/ 1026114 h 1026113"/>
              <a:gd name="connsiteX1" fmla="*/ 9149 w 11218359"/>
              <a:gd name="connsiteY1" fmla="*/ 1026114 h 1026113"/>
              <a:gd name="connsiteX2" fmla="*/ 20588 w 11218359"/>
              <a:gd name="connsiteY2" fmla="*/ 1026114 h 1026113"/>
              <a:gd name="connsiteX3" fmla="*/ 32028 w 11218359"/>
              <a:gd name="connsiteY3" fmla="*/ 1026114 h 1026113"/>
              <a:gd name="connsiteX4" fmla="*/ 43467 w 11218359"/>
              <a:gd name="connsiteY4" fmla="*/ 1026114 h 1026113"/>
              <a:gd name="connsiteX5" fmla="*/ 54907 w 11218359"/>
              <a:gd name="connsiteY5" fmla="*/ 1026114 h 1026113"/>
              <a:gd name="connsiteX6" fmla="*/ 66346 w 11218359"/>
              <a:gd name="connsiteY6" fmla="*/ 1026114 h 1026113"/>
              <a:gd name="connsiteX7" fmla="*/ 77786 w 11218359"/>
              <a:gd name="connsiteY7" fmla="*/ 1026114 h 1026113"/>
              <a:gd name="connsiteX8" fmla="*/ 89225 w 11218359"/>
              <a:gd name="connsiteY8" fmla="*/ 1026114 h 1026113"/>
              <a:gd name="connsiteX9" fmla="*/ 100665 w 11218359"/>
              <a:gd name="connsiteY9" fmla="*/ 1026114 h 1026113"/>
              <a:gd name="connsiteX10" fmla="*/ 112104 w 11218359"/>
              <a:gd name="connsiteY10" fmla="*/ 1026114 h 1026113"/>
              <a:gd name="connsiteX11" fmla="*/ 123544 w 11218359"/>
              <a:gd name="connsiteY11" fmla="*/ 1026114 h 1026113"/>
              <a:gd name="connsiteX12" fmla="*/ 134979 w 11218359"/>
              <a:gd name="connsiteY12" fmla="*/ 1026114 h 1026113"/>
              <a:gd name="connsiteX13" fmla="*/ 146423 w 11218359"/>
              <a:gd name="connsiteY13" fmla="*/ 1026114 h 1026113"/>
              <a:gd name="connsiteX14" fmla="*/ 157858 w 11218359"/>
              <a:gd name="connsiteY14" fmla="*/ 1026114 h 1026113"/>
              <a:gd name="connsiteX15" fmla="*/ 169297 w 11218359"/>
              <a:gd name="connsiteY15" fmla="*/ 1026114 h 1026113"/>
              <a:gd name="connsiteX16" fmla="*/ 180737 w 11218359"/>
              <a:gd name="connsiteY16" fmla="*/ 1026114 h 1026113"/>
              <a:gd name="connsiteX17" fmla="*/ 192176 w 11218359"/>
              <a:gd name="connsiteY17" fmla="*/ 1026114 h 1026113"/>
              <a:gd name="connsiteX18" fmla="*/ 203616 w 11218359"/>
              <a:gd name="connsiteY18" fmla="*/ 1026114 h 1026113"/>
              <a:gd name="connsiteX19" fmla="*/ 215055 w 11218359"/>
              <a:gd name="connsiteY19" fmla="*/ 1026114 h 1026113"/>
              <a:gd name="connsiteX20" fmla="*/ 226495 w 11218359"/>
              <a:gd name="connsiteY20" fmla="*/ 1026114 h 1026113"/>
              <a:gd name="connsiteX21" fmla="*/ 237935 w 11218359"/>
              <a:gd name="connsiteY21" fmla="*/ 1026114 h 1026113"/>
              <a:gd name="connsiteX22" fmla="*/ 249374 w 11218359"/>
              <a:gd name="connsiteY22" fmla="*/ 1026114 h 1026113"/>
              <a:gd name="connsiteX23" fmla="*/ 260814 w 11218359"/>
              <a:gd name="connsiteY23" fmla="*/ 1026114 h 1026113"/>
              <a:gd name="connsiteX24" fmla="*/ 272253 w 11218359"/>
              <a:gd name="connsiteY24" fmla="*/ 1026114 h 1026113"/>
              <a:gd name="connsiteX25" fmla="*/ 283693 w 11218359"/>
              <a:gd name="connsiteY25" fmla="*/ 1026114 h 1026113"/>
              <a:gd name="connsiteX26" fmla="*/ 295132 w 11218359"/>
              <a:gd name="connsiteY26" fmla="*/ 1026114 h 1026113"/>
              <a:gd name="connsiteX27" fmla="*/ 306572 w 11218359"/>
              <a:gd name="connsiteY27" fmla="*/ 1026114 h 1026113"/>
              <a:gd name="connsiteX28" fmla="*/ 318011 w 11218359"/>
              <a:gd name="connsiteY28" fmla="*/ 1026114 h 1026113"/>
              <a:gd name="connsiteX29" fmla="*/ 329451 w 11218359"/>
              <a:gd name="connsiteY29" fmla="*/ 1026114 h 1026113"/>
              <a:gd name="connsiteX30" fmla="*/ 340890 w 11218359"/>
              <a:gd name="connsiteY30" fmla="*/ 1026114 h 1026113"/>
              <a:gd name="connsiteX31" fmla="*/ 352330 w 11218359"/>
              <a:gd name="connsiteY31" fmla="*/ 1026114 h 1026113"/>
              <a:gd name="connsiteX32" fmla="*/ 363769 w 11218359"/>
              <a:gd name="connsiteY32" fmla="*/ 1026114 h 1026113"/>
              <a:gd name="connsiteX33" fmla="*/ 375209 w 11218359"/>
              <a:gd name="connsiteY33" fmla="*/ 1026114 h 1026113"/>
              <a:gd name="connsiteX34" fmla="*/ 386648 w 11218359"/>
              <a:gd name="connsiteY34" fmla="*/ 1026114 h 1026113"/>
              <a:gd name="connsiteX35" fmla="*/ 398088 w 11218359"/>
              <a:gd name="connsiteY35" fmla="*/ 1026114 h 1026113"/>
              <a:gd name="connsiteX36" fmla="*/ 409527 w 11218359"/>
              <a:gd name="connsiteY36" fmla="*/ 1026114 h 1026113"/>
              <a:gd name="connsiteX37" fmla="*/ 420967 w 11218359"/>
              <a:gd name="connsiteY37" fmla="*/ 1026114 h 1026113"/>
              <a:gd name="connsiteX38" fmla="*/ 432406 w 11218359"/>
              <a:gd name="connsiteY38" fmla="*/ 1026114 h 1026113"/>
              <a:gd name="connsiteX39" fmla="*/ 443846 w 11218359"/>
              <a:gd name="connsiteY39" fmla="*/ 1026114 h 1026113"/>
              <a:gd name="connsiteX40" fmla="*/ 455285 w 11218359"/>
              <a:gd name="connsiteY40" fmla="*/ 1026114 h 1026113"/>
              <a:gd name="connsiteX41" fmla="*/ 466725 w 11218359"/>
              <a:gd name="connsiteY41" fmla="*/ 1026114 h 1026113"/>
              <a:gd name="connsiteX42" fmla="*/ 478165 w 11218359"/>
              <a:gd name="connsiteY42" fmla="*/ 1026114 h 1026113"/>
              <a:gd name="connsiteX43" fmla="*/ 489604 w 11218359"/>
              <a:gd name="connsiteY43" fmla="*/ 1026114 h 1026113"/>
              <a:gd name="connsiteX44" fmla="*/ 501044 w 11218359"/>
              <a:gd name="connsiteY44" fmla="*/ 1026114 h 1026113"/>
              <a:gd name="connsiteX45" fmla="*/ 512483 w 11218359"/>
              <a:gd name="connsiteY45" fmla="*/ 1026114 h 1026113"/>
              <a:gd name="connsiteX46" fmla="*/ 523923 w 11218359"/>
              <a:gd name="connsiteY46" fmla="*/ 1026114 h 1026113"/>
              <a:gd name="connsiteX47" fmla="*/ 535362 w 11218359"/>
              <a:gd name="connsiteY47" fmla="*/ 1026114 h 1026113"/>
              <a:gd name="connsiteX48" fmla="*/ 546802 w 11218359"/>
              <a:gd name="connsiteY48" fmla="*/ 1026114 h 1026113"/>
              <a:gd name="connsiteX49" fmla="*/ 558241 w 11218359"/>
              <a:gd name="connsiteY49" fmla="*/ 1026114 h 1026113"/>
              <a:gd name="connsiteX50" fmla="*/ 569681 w 11218359"/>
              <a:gd name="connsiteY50" fmla="*/ 1026114 h 1026113"/>
              <a:gd name="connsiteX51" fmla="*/ 581120 w 11218359"/>
              <a:gd name="connsiteY51" fmla="*/ 1026114 h 1026113"/>
              <a:gd name="connsiteX52" fmla="*/ 592560 w 11218359"/>
              <a:gd name="connsiteY52" fmla="*/ 1026114 h 1026113"/>
              <a:gd name="connsiteX53" fmla="*/ 603999 w 11218359"/>
              <a:gd name="connsiteY53" fmla="*/ 1026114 h 1026113"/>
              <a:gd name="connsiteX54" fmla="*/ 615439 w 11218359"/>
              <a:gd name="connsiteY54" fmla="*/ 1026114 h 1026113"/>
              <a:gd name="connsiteX55" fmla="*/ 626878 w 11218359"/>
              <a:gd name="connsiteY55" fmla="*/ 1026114 h 1026113"/>
              <a:gd name="connsiteX56" fmla="*/ 638318 w 11218359"/>
              <a:gd name="connsiteY56" fmla="*/ 1026114 h 1026113"/>
              <a:gd name="connsiteX57" fmla="*/ 649757 w 11218359"/>
              <a:gd name="connsiteY57" fmla="*/ 1026114 h 1026113"/>
              <a:gd name="connsiteX58" fmla="*/ 661192 w 11218359"/>
              <a:gd name="connsiteY58" fmla="*/ 1026114 h 1026113"/>
              <a:gd name="connsiteX59" fmla="*/ 672632 w 11218359"/>
              <a:gd name="connsiteY59" fmla="*/ 1026114 h 1026113"/>
              <a:gd name="connsiteX60" fmla="*/ 684071 w 11218359"/>
              <a:gd name="connsiteY60" fmla="*/ 1026114 h 1026113"/>
              <a:gd name="connsiteX61" fmla="*/ 695511 w 11218359"/>
              <a:gd name="connsiteY61" fmla="*/ 1026114 h 1026113"/>
              <a:gd name="connsiteX62" fmla="*/ 706950 w 11218359"/>
              <a:gd name="connsiteY62" fmla="*/ 1026114 h 1026113"/>
              <a:gd name="connsiteX63" fmla="*/ 718390 w 11218359"/>
              <a:gd name="connsiteY63" fmla="*/ 1026114 h 1026113"/>
              <a:gd name="connsiteX64" fmla="*/ 729829 w 11218359"/>
              <a:gd name="connsiteY64" fmla="*/ 1026114 h 1026113"/>
              <a:gd name="connsiteX65" fmla="*/ 741269 w 11218359"/>
              <a:gd name="connsiteY65" fmla="*/ 1026114 h 1026113"/>
              <a:gd name="connsiteX66" fmla="*/ 752708 w 11218359"/>
              <a:gd name="connsiteY66" fmla="*/ 1026114 h 1026113"/>
              <a:gd name="connsiteX67" fmla="*/ 764148 w 11218359"/>
              <a:gd name="connsiteY67" fmla="*/ 1026114 h 1026113"/>
              <a:gd name="connsiteX68" fmla="*/ 775587 w 11218359"/>
              <a:gd name="connsiteY68" fmla="*/ 1026114 h 1026113"/>
              <a:gd name="connsiteX69" fmla="*/ 787027 w 11218359"/>
              <a:gd name="connsiteY69" fmla="*/ 1026114 h 1026113"/>
              <a:gd name="connsiteX70" fmla="*/ 798467 w 11218359"/>
              <a:gd name="connsiteY70" fmla="*/ 1026114 h 1026113"/>
              <a:gd name="connsiteX71" fmla="*/ 809906 w 11218359"/>
              <a:gd name="connsiteY71" fmla="*/ 1026114 h 1026113"/>
              <a:gd name="connsiteX72" fmla="*/ 821346 w 11218359"/>
              <a:gd name="connsiteY72" fmla="*/ 1026114 h 1026113"/>
              <a:gd name="connsiteX73" fmla="*/ 832785 w 11218359"/>
              <a:gd name="connsiteY73" fmla="*/ 1026114 h 1026113"/>
              <a:gd name="connsiteX74" fmla="*/ 844225 w 11218359"/>
              <a:gd name="connsiteY74" fmla="*/ 1026114 h 1026113"/>
              <a:gd name="connsiteX75" fmla="*/ 855664 w 11218359"/>
              <a:gd name="connsiteY75" fmla="*/ 1026114 h 1026113"/>
              <a:gd name="connsiteX76" fmla="*/ 867104 w 11218359"/>
              <a:gd name="connsiteY76" fmla="*/ 1026114 h 1026113"/>
              <a:gd name="connsiteX77" fmla="*/ 878543 w 11218359"/>
              <a:gd name="connsiteY77" fmla="*/ 1026114 h 1026113"/>
              <a:gd name="connsiteX78" fmla="*/ 889983 w 11218359"/>
              <a:gd name="connsiteY78" fmla="*/ 1026114 h 1026113"/>
              <a:gd name="connsiteX79" fmla="*/ 901422 w 11218359"/>
              <a:gd name="connsiteY79" fmla="*/ 1026114 h 1026113"/>
              <a:gd name="connsiteX80" fmla="*/ 912862 w 11218359"/>
              <a:gd name="connsiteY80" fmla="*/ 1026114 h 1026113"/>
              <a:gd name="connsiteX81" fmla="*/ 924301 w 11218359"/>
              <a:gd name="connsiteY81" fmla="*/ 1026114 h 1026113"/>
              <a:gd name="connsiteX82" fmla="*/ 935741 w 11218359"/>
              <a:gd name="connsiteY82" fmla="*/ 1026114 h 1026113"/>
              <a:gd name="connsiteX83" fmla="*/ 947180 w 11218359"/>
              <a:gd name="connsiteY83" fmla="*/ 1026114 h 1026113"/>
              <a:gd name="connsiteX84" fmla="*/ 958620 w 11218359"/>
              <a:gd name="connsiteY84" fmla="*/ 1026114 h 1026113"/>
              <a:gd name="connsiteX85" fmla="*/ 970059 w 11218359"/>
              <a:gd name="connsiteY85" fmla="*/ 1026114 h 1026113"/>
              <a:gd name="connsiteX86" fmla="*/ 981499 w 11218359"/>
              <a:gd name="connsiteY86" fmla="*/ 1026114 h 1026113"/>
              <a:gd name="connsiteX87" fmla="*/ 992938 w 11218359"/>
              <a:gd name="connsiteY87" fmla="*/ 1026114 h 1026113"/>
              <a:gd name="connsiteX88" fmla="*/ 1004378 w 11218359"/>
              <a:gd name="connsiteY88" fmla="*/ 1026114 h 1026113"/>
              <a:gd name="connsiteX89" fmla="*/ 1015818 w 11218359"/>
              <a:gd name="connsiteY89" fmla="*/ 1026114 h 1026113"/>
              <a:gd name="connsiteX90" fmla="*/ 1027257 w 11218359"/>
              <a:gd name="connsiteY90" fmla="*/ 1026114 h 1026113"/>
              <a:gd name="connsiteX91" fmla="*/ 1038697 w 11218359"/>
              <a:gd name="connsiteY91" fmla="*/ 1026114 h 1026113"/>
              <a:gd name="connsiteX92" fmla="*/ 1050136 w 11218359"/>
              <a:gd name="connsiteY92" fmla="*/ 1026114 h 1026113"/>
              <a:gd name="connsiteX93" fmla="*/ 1061576 w 11218359"/>
              <a:gd name="connsiteY93" fmla="*/ 1026114 h 1026113"/>
              <a:gd name="connsiteX94" fmla="*/ 1073015 w 11218359"/>
              <a:gd name="connsiteY94" fmla="*/ 1026114 h 1026113"/>
              <a:gd name="connsiteX95" fmla="*/ 1084455 w 11218359"/>
              <a:gd name="connsiteY95" fmla="*/ 1026114 h 1026113"/>
              <a:gd name="connsiteX96" fmla="*/ 1095894 w 11218359"/>
              <a:gd name="connsiteY96" fmla="*/ 1026114 h 1026113"/>
              <a:gd name="connsiteX97" fmla="*/ 1107334 w 11218359"/>
              <a:gd name="connsiteY97" fmla="*/ 1026114 h 1026113"/>
              <a:gd name="connsiteX98" fmla="*/ 1118773 w 11218359"/>
              <a:gd name="connsiteY98" fmla="*/ 1026114 h 1026113"/>
              <a:gd name="connsiteX99" fmla="*/ 1130213 w 11218359"/>
              <a:gd name="connsiteY99" fmla="*/ 1026114 h 1026113"/>
              <a:gd name="connsiteX100" fmla="*/ 1141652 w 11218359"/>
              <a:gd name="connsiteY100" fmla="*/ 1026114 h 1026113"/>
              <a:gd name="connsiteX101" fmla="*/ 1153092 w 11218359"/>
              <a:gd name="connsiteY101" fmla="*/ 1026114 h 1026113"/>
              <a:gd name="connsiteX102" fmla="*/ 1164531 w 11218359"/>
              <a:gd name="connsiteY102" fmla="*/ 1026114 h 1026113"/>
              <a:gd name="connsiteX103" fmla="*/ 1175971 w 11218359"/>
              <a:gd name="connsiteY103" fmla="*/ 1026114 h 1026113"/>
              <a:gd name="connsiteX104" fmla="*/ 1187406 w 11218359"/>
              <a:gd name="connsiteY104" fmla="*/ 1026114 h 1026113"/>
              <a:gd name="connsiteX105" fmla="*/ 1198845 w 11218359"/>
              <a:gd name="connsiteY105" fmla="*/ 1026114 h 1026113"/>
              <a:gd name="connsiteX106" fmla="*/ 1210285 w 11218359"/>
              <a:gd name="connsiteY106" fmla="*/ 1026114 h 1026113"/>
              <a:gd name="connsiteX107" fmla="*/ 1221724 w 11218359"/>
              <a:gd name="connsiteY107" fmla="*/ 1026114 h 1026113"/>
              <a:gd name="connsiteX108" fmla="*/ 1233164 w 11218359"/>
              <a:gd name="connsiteY108" fmla="*/ 1026114 h 1026113"/>
              <a:gd name="connsiteX109" fmla="*/ 1244603 w 11218359"/>
              <a:gd name="connsiteY109" fmla="*/ 1026114 h 1026113"/>
              <a:gd name="connsiteX110" fmla="*/ 1256043 w 11218359"/>
              <a:gd name="connsiteY110" fmla="*/ 1026114 h 1026113"/>
              <a:gd name="connsiteX111" fmla="*/ 1267482 w 11218359"/>
              <a:gd name="connsiteY111" fmla="*/ 1026114 h 1026113"/>
              <a:gd name="connsiteX112" fmla="*/ 1278922 w 11218359"/>
              <a:gd name="connsiteY112" fmla="*/ 1026114 h 1026113"/>
              <a:gd name="connsiteX113" fmla="*/ 1290361 w 11218359"/>
              <a:gd name="connsiteY113" fmla="*/ 1026114 h 1026113"/>
              <a:gd name="connsiteX114" fmla="*/ 1301801 w 11218359"/>
              <a:gd name="connsiteY114" fmla="*/ 1026114 h 1026113"/>
              <a:gd name="connsiteX115" fmla="*/ 1313240 w 11218359"/>
              <a:gd name="connsiteY115" fmla="*/ 1026114 h 1026113"/>
              <a:gd name="connsiteX116" fmla="*/ 1324680 w 11218359"/>
              <a:gd name="connsiteY116" fmla="*/ 1026114 h 1026113"/>
              <a:gd name="connsiteX117" fmla="*/ 1336120 w 11218359"/>
              <a:gd name="connsiteY117" fmla="*/ 1026114 h 1026113"/>
              <a:gd name="connsiteX118" fmla="*/ 1347559 w 11218359"/>
              <a:gd name="connsiteY118" fmla="*/ 1026114 h 1026113"/>
              <a:gd name="connsiteX119" fmla="*/ 1358999 w 11218359"/>
              <a:gd name="connsiteY119" fmla="*/ 1026114 h 1026113"/>
              <a:gd name="connsiteX120" fmla="*/ 1370438 w 11218359"/>
              <a:gd name="connsiteY120" fmla="*/ 1026114 h 1026113"/>
              <a:gd name="connsiteX121" fmla="*/ 1381878 w 11218359"/>
              <a:gd name="connsiteY121" fmla="*/ 1026114 h 1026113"/>
              <a:gd name="connsiteX122" fmla="*/ 1393317 w 11218359"/>
              <a:gd name="connsiteY122" fmla="*/ 1026114 h 1026113"/>
              <a:gd name="connsiteX123" fmla="*/ 1404757 w 11218359"/>
              <a:gd name="connsiteY123" fmla="*/ 1026114 h 1026113"/>
              <a:gd name="connsiteX124" fmla="*/ 1416196 w 11218359"/>
              <a:gd name="connsiteY124" fmla="*/ 1026114 h 1026113"/>
              <a:gd name="connsiteX125" fmla="*/ 1427636 w 11218359"/>
              <a:gd name="connsiteY125" fmla="*/ 1026114 h 1026113"/>
              <a:gd name="connsiteX126" fmla="*/ 1439075 w 11218359"/>
              <a:gd name="connsiteY126" fmla="*/ 1026114 h 1026113"/>
              <a:gd name="connsiteX127" fmla="*/ 1450515 w 11218359"/>
              <a:gd name="connsiteY127" fmla="*/ 1026114 h 1026113"/>
              <a:gd name="connsiteX128" fmla="*/ 1461954 w 11218359"/>
              <a:gd name="connsiteY128" fmla="*/ 1026114 h 1026113"/>
              <a:gd name="connsiteX129" fmla="*/ 1473394 w 11218359"/>
              <a:gd name="connsiteY129" fmla="*/ 1026114 h 1026113"/>
              <a:gd name="connsiteX130" fmla="*/ 1484833 w 11218359"/>
              <a:gd name="connsiteY130" fmla="*/ 1026114 h 1026113"/>
              <a:gd name="connsiteX131" fmla="*/ 1496273 w 11218359"/>
              <a:gd name="connsiteY131" fmla="*/ 1026114 h 1026113"/>
              <a:gd name="connsiteX132" fmla="*/ 1507712 w 11218359"/>
              <a:gd name="connsiteY132" fmla="*/ 1026114 h 1026113"/>
              <a:gd name="connsiteX133" fmla="*/ 1519152 w 11218359"/>
              <a:gd name="connsiteY133" fmla="*/ 1026114 h 1026113"/>
              <a:gd name="connsiteX134" fmla="*/ 1530591 w 11218359"/>
              <a:gd name="connsiteY134" fmla="*/ 1026114 h 1026113"/>
              <a:gd name="connsiteX135" fmla="*/ 1542031 w 11218359"/>
              <a:gd name="connsiteY135" fmla="*/ 1026114 h 1026113"/>
              <a:gd name="connsiteX136" fmla="*/ 1553471 w 11218359"/>
              <a:gd name="connsiteY136" fmla="*/ 1026114 h 1026113"/>
              <a:gd name="connsiteX137" fmla="*/ 1564910 w 11218359"/>
              <a:gd name="connsiteY137" fmla="*/ 1026114 h 1026113"/>
              <a:gd name="connsiteX138" fmla="*/ 1576349 w 11218359"/>
              <a:gd name="connsiteY138" fmla="*/ 1026114 h 1026113"/>
              <a:gd name="connsiteX139" fmla="*/ 1587789 w 11218359"/>
              <a:gd name="connsiteY139" fmla="*/ 1026114 h 1026113"/>
              <a:gd name="connsiteX140" fmla="*/ 1599229 w 11218359"/>
              <a:gd name="connsiteY140" fmla="*/ 1026114 h 1026113"/>
              <a:gd name="connsiteX141" fmla="*/ 1610668 w 11218359"/>
              <a:gd name="connsiteY141" fmla="*/ 1026114 h 1026113"/>
              <a:gd name="connsiteX142" fmla="*/ 1622107 w 11218359"/>
              <a:gd name="connsiteY142" fmla="*/ 1026114 h 1026113"/>
              <a:gd name="connsiteX143" fmla="*/ 1633547 w 11218359"/>
              <a:gd name="connsiteY143" fmla="*/ 1026114 h 1026113"/>
              <a:gd name="connsiteX144" fmla="*/ 1644987 w 11218359"/>
              <a:gd name="connsiteY144" fmla="*/ 1026114 h 1026113"/>
              <a:gd name="connsiteX145" fmla="*/ 1656426 w 11218359"/>
              <a:gd name="connsiteY145" fmla="*/ 1026114 h 1026113"/>
              <a:gd name="connsiteX146" fmla="*/ 1667866 w 11218359"/>
              <a:gd name="connsiteY146" fmla="*/ 1026114 h 1026113"/>
              <a:gd name="connsiteX147" fmla="*/ 1679305 w 11218359"/>
              <a:gd name="connsiteY147" fmla="*/ 1026114 h 1026113"/>
              <a:gd name="connsiteX148" fmla="*/ 1690745 w 11218359"/>
              <a:gd name="connsiteY148" fmla="*/ 1026114 h 1026113"/>
              <a:gd name="connsiteX149" fmla="*/ 1702184 w 11218359"/>
              <a:gd name="connsiteY149" fmla="*/ 1026114 h 1026113"/>
              <a:gd name="connsiteX150" fmla="*/ 1713619 w 11218359"/>
              <a:gd name="connsiteY150" fmla="*/ 1026114 h 1026113"/>
              <a:gd name="connsiteX151" fmla="*/ 1725063 w 11218359"/>
              <a:gd name="connsiteY151" fmla="*/ 1026114 h 1026113"/>
              <a:gd name="connsiteX152" fmla="*/ 1736498 w 11218359"/>
              <a:gd name="connsiteY152" fmla="*/ 1026114 h 1026113"/>
              <a:gd name="connsiteX153" fmla="*/ 1747938 w 11218359"/>
              <a:gd name="connsiteY153" fmla="*/ 1026114 h 1026113"/>
              <a:gd name="connsiteX154" fmla="*/ 1759377 w 11218359"/>
              <a:gd name="connsiteY154" fmla="*/ 1026114 h 1026113"/>
              <a:gd name="connsiteX155" fmla="*/ 1770817 w 11218359"/>
              <a:gd name="connsiteY155" fmla="*/ 1026114 h 1026113"/>
              <a:gd name="connsiteX156" fmla="*/ 1782256 w 11218359"/>
              <a:gd name="connsiteY156" fmla="*/ 1026114 h 1026113"/>
              <a:gd name="connsiteX157" fmla="*/ 1793696 w 11218359"/>
              <a:gd name="connsiteY157" fmla="*/ 1026114 h 1026113"/>
              <a:gd name="connsiteX158" fmla="*/ 1805135 w 11218359"/>
              <a:gd name="connsiteY158" fmla="*/ 1026114 h 1026113"/>
              <a:gd name="connsiteX159" fmla="*/ 1816575 w 11218359"/>
              <a:gd name="connsiteY159" fmla="*/ 1026114 h 1026113"/>
              <a:gd name="connsiteX160" fmla="*/ 1828014 w 11218359"/>
              <a:gd name="connsiteY160" fmla="*/ 1026114 h 1026113"/>
              <a:gd name="connsiteX161" fmla="*/ 1839454 w 11218359"/>
              <a:gd name="connsiteY161" fmla="*/ 1026114 h 1026113"/>
              <a:gd name="connsiteX162" fmla="*/ 1850893 w 11218359"/>
              <a:gd name="connsiteY162" fmla="*/ 1026114 h 1026113"/>
              <a:gd name="connsiteX163" fmla="*/ 1862333 w 11218359"/>
              <a:gd name="connsiteY163" fmla="*/ 1026114 h 1026113"/>
              <a:gd name="connsiteX164" fmla="*/ 1873772 w 11218359"/>
              <a:gd name="connsiteY164" fmla="*/ 1026114 h 1026113"/>
              <a:gd name="connsiteX165" fmla="*/ 1885212 w 11218359"/>
              <a:gd name="connsiteY165" fmla="*/ 1026114 h 1026113"/>
              <a:gd name="connsiteX166" fmla="*/ 1896651 w 11218359"/>
              <a:gd name="connsiteY166" fmla="*/ 1026114 h 1026113"/>
              <a:gd name="connsiteX167" fmla="*/ 1908091 w 11218359"/>
              <a:gd name="connsiteY167" fmla="*/ 1026114 h 1026113"/>
              <a:gd name="connsiteX168" fmla="*/ 1919531 w 11218359"/>
              <a:gd name="connsiteY168" fmla="*/ 1026114 h 1026113"/>
              <a:gd name="connsiteX169" fmla="*/ 1930970 w 11218359"/>
              <a:gd name="connsiteY169" fmla="*/ 1026114 h 1026113"/>
              <a:gd name="connsiteX170" fmla="*/ 1942409 w 11218359"/>
              <a:gd name="connsiteY170" fmla="*/ 1026114 h 1026113"/>
              <a:gd name="connsiteX171" fmla="*/ 1953849 w 11218359"/>
              <a:gd name="connsiteY171" fmla="*/ 1026114 h 1026113"/>
              <a:gd name="connsiteX172" fmla="*/ 1965289 w 11218359"/>
              <a:gd name="connsiteY172" fmla="*/ 1026114 h 1026113"/>
              <a:gd name="connsiteX173" fmla="*/ 1976728 w 11218359"/>
              <a:gd name="connsiteY173" fmla="*/ 1026114 h 1026113"/>
              <a:gd name="connsiteX174" fmla="*/ 1988168 w 11218359"/>
              <a:gd name="connsiteY174" fmla="*/ 1026114 h 1026113"/>
              <a:gd name="connsiteX175" fmla="*/ 1999607 w 11218359"/>
              <a:gd name="connsiteY175" fmla="*/ 1026114 h 1026113"/>
              <a:gd name="connsiteX176" fmla="*/ 2011047 w 11218359"/>
              <a:gd name="connsiteY176" fmla="*/ 1026114 h 1026113"/>
              <a:gd name="connsiteX177" fmla="*/ 2022486 w 11218359"/>
              <a:gd name="connsiteY177" fmla="*/ 1026114 h 1026113"/>
              <a:gd name="connsiteX178" fmla="*/ 2033926 w 11218359"/>
              <a:gd name="connsiteY178" fmla="*/ 1026114 h 1026113"/>
              <a:gd name="connsiteX179" fmla="*/ 2045365 w 11218359"/>
              <a:gd name="connsiteY179" fmla="*/ 1026114 h 1026113"/>
              <a:gd name="connsiteX180" fmla="*/ 2056805 w 11218359"/>
              <a:gd name="connsiteY180" fmla="*/ 1026114 h 1026113"/>
              <a:gd name="connsiteX181" fmla="*/ 2068244 w 11218359"/>
              <a:gd name="connsiteY181" fmla="*/ 1026114 h 1026113"/>
              <a:gd name="connsiteX182" fmla="*/ 2079684 w 11218359"/>
              <a:gd name="connsiteY182" fmla="*/ 1026114 h 1026113"/>
              <a:gd name="connsiteX183" fmla="*/ 2091123 w 11218359"/>
              <a:gd name="connsiteY183" fmla="*/ 1026114 h 1026113"/>
              <a:gd name="connsiteX184" fmla="*/ 2102563 w 11218359"/>
              <a:gd name="connsiteY184" fmla="*/ 1026114 h 1026113"/>
              <a:gd name="connsiteX185" fmla="*/ 2114002 w 11218359"/>
              <a:gd name="connsiteY185" fmla="*/ 1026114 h 1026113"/>
              <a:gd name="connsiteX186" fmla="*/ 2125442 w 11218359"/>
              <a:gd name="connsiteY186" fmla="*/ 1026114 h 1026113"/>
              <a:gd name="connsiteX187" fmla="*/ 2136882 w 11218359"/>
              <a:gd name="connsiteY187" fmla="*/ 1026114 h 1026113"/>
              <a:gd name="connsiteX188" fmla="*/ 2148321 w 11218359"/>
              <a:gd name="connsiteY188" fmla="*/ 1026114 h 1026113"/>
              <a:gd name="connsiteX189" fmla="*/ 2159760 w 11218359"/>
              <a:gd name="connsiteY189" fmla="*/ 1026114 h 1026113"/>
              <a:gd name="connsiteX190" fmla="*/ 2171200 w 11218359"/>
              <a:gd name="connsiteY190" fmla="*/ 1026114 h 1026113"/>
              <a:gd name="connsiteX191" fmla="*/ 2182640 w 11218359"/>
              <a:gd name="connsiteY191" fmla="*/ 1026114 h 1026113"/>
              <a:gd name="connsiteX192" fmla="*/ 2194079 w 11218359"/>
              <a:gd name="connsiteY192" fmla="*/ 1026114 h 1026113"/>
              <a:gd name="connsiteX193" fmla="*/ 2205519 w 11218359"/>
              <a:gd name="connsiteY193" fmla="*/ 1026114 h 1026113"/>
              <a:gd name="connsiteX194" fmla="*/ 2216958 w 11218359"/>
              <a:gd name="connsiteY194" fmla="*/ 1026114 h 1026113"/>
              <a:gd name="connsiteX195" fmla="*/ 2228393 w 11218359"/>
              <a:gd name="connsiteY195" fmla="*/ 1026114 h 1026113"/>
              <a:gd name="connsiteX196" fmla="*/ 2239837 w 11218359"/>
              <a:gd name="connsiteY196" fmla="*/ 1026114 h 1026113"/>
              <a:gd name="connsiteX197" fmla="*/ 2251272 w 11218359"/>
              <a:gd name="connsiteY197" fmla="*/ 1026114 h 1026113"/>
              <a:gd name="connsiteX198" fmla="*/ 2262716 w 11218359"/>
              <a:gd name="connsiteY198" fmla="*/ 1026114 h 1026113"/>
              <a:gd name="connsiteX199" fmla="*/ 2274151 w 11218359"/>
              <a:gd name="connsiteY199" fmla="*/ 1026114 h 1026113"/>
              <a:gd name="connsiteX200" fmla="*/ 2285591 w 11218359"/>
              <a:gd name="connsiteY200" fmla="*/ 1026114 h 1026113"/>
              <a:gd name="connsiteX201" fmla="*/ 2297030 w 11218359"/>
              <a:gd name="connsiteY201" fmla="*/ 1026114 h 1026113"/>
              <a:gd name="connsiteX202" fmla="*/ 2308470 w 11218359"/>
              <a:gd name="connsiteY202" fmla="*/ 1026114 h 1026113"/>
              <a:gd name="connsiteX203" fmla="*/ 2319909 w 11218359"/>
              <a:gd name="connsiteY203" fmla="*/ 1026114 h 1026113"/>
              <a:gd name="connsiteX204" fmla="*/ 2331349 w 11218359"/>
              <a:gd name="connsiteY204" fmla="*/ 1026114 h 1026113"/>
              <a:gd name="connsiteX205" fmla="*/ 2342788 w 11218359"/>
              <a:gd name="connsiteY205" fmla="*/ 1026114 h 1026113"/>
              <a:gd name="connsiteX206" fmla="*/ 2354228 w 11218359"/>
              <a:gd name="connsiteY206" fmla="*/ 1026114 h 1026113"/>
              <a:gd name="connsiteX207" fmla="*/ 2365667 w 11218359"/>
              <a:gd name="connsiteY207" fmla="*/ 1026114 h 1026113"/>
              <a:gd name="connsiteX208" fmla="*/ 2377107 w 11218359"/>
              <a:gd name="connsiteY208" fmla="*/ 1026114 h 1026113"/>
              <a:gd name="connsiteX209" fmla="*/ 2388546 w 11218359"/>
              <a:gd name="connsiteY209" fmla="*/ 1026114 h 1026113"/>
              <a:gd name="connsiteX210" fmla="*/ 2399986 w 11218359"/>
              <a:gd name="connsiteY210" fmla="*/ 1026114 h 1026113"/>
              <a:gd name="connsiteX211" fmla="*/ 2411425 w 11218359"/>
              <a:gd name="connsiteY211" fmla="*/ 1026114 h 1026113"/>
              <a:gd name="connsiteX212" fmla="*/ 2422865 w 11218359"/>
              <a:gd name="connsiteY212" fmla="*/ 1026114 h 1026113"/>
              <a:gd name="connsiteX213" fmla="*/ 2434304 w 11218359"/>
              <a:gd name="connsiteY213" fmla="*/ 1026114 h 1026113"/>
              <a:gd name="connsiteX214" fmla="*/ 2445744 w 11218359"/>
              <a:gd name="connsiteY214" fmla="*/ 1026114 h 1026113"/>
              <a:gd name="connsiteX215" fmla="*/ 2457184 w 11218359"/>
              <a:gd name="connsiteY215" fmla="*/ 1026114 h 1026113"/>
              <a:gd name="connsiteX216" fmla="*/ 2468623 w 11218359"/>
              <a:gd name="connsiteY216" fmla="*/ 1026114 h 1026113"/>
              <a:gd name="connsiteX217" fmla="*/ 2480062 w 11218359"/>
              <a:gd name="connsiteY217" fmla="*/ 1026114 h 1026113"/>
              <a:gd name="connsiteX218" fmla="*/ 2491502 w 11218359"/>
              <a:gd name="connsiteY218" fmla="*/ 1026114 h 1026113"/>
              <a:gd name="connsiteX219" fmla="*/ 2502942 w 11218359"/>
              <a:gd name="connsiteY219" fmla="*/ 1026114 h 1026113"/>
              <a:gd name="connsiteX220" fmla="*/ 2514381 w 11218359"/>
              <a:gd name="connsiteY220" fmla="*/ 1026114 h 1026113"/>
              <a:gd name="connsiteX221" fmla="*/ 2525821 w 11218359"/>
              <a:gd name="connsiteY221" fmla="*/ 1026114 h 1026113"/>
              <a:gd name="connsiteX222" fmla="*/ 2537260 w 11218359"/>
              <a:gd name="connsiteY222" fmla="*/ 1026114 h 1026113"/>
              <a:gd name="connsiteX223" fmla="*/ 2548700 w 11218359"/>
              <a:gd name="connsiteY223" fmla="*/ 1026114 h 1026113"/>
              <a:gd name="connsiteX224" fmla="*/ 2560139 w 11218359"/>
              <a:gd name="connsiteY224" fmla="*/ 1026114 h 1026113"/>
              <a:gd name="connsiteX225" fmla="*/ 2571579 w 11218359"/>
              <a:gd name="connsiteY225" fmla="*/ 1026114 h 1026113"/>
              <a:gd name="connsiteX226" fmla="*/ 2583018 w 11218359"/>
              <a:gd name="connsiteY226" fmla="*/ 1026114 h 1026113"/>
              <a:gd name="connsiteX227" fmla="*/ 2594458 w 11218359"/>
              <a:gd name="connsiteY227" fmla="*/ 1026114 h 1026113"/>
              <a:gd name="connsiteX228" fmla="*/ 2605897 w 11218359"/>
              <a:gd name="connsiteY228" fmla="*/ 1026114 h 1026113"/>
              <a:gd name="connsiteX229" fmla="*/ 2617337 w 11218359"/>
              <a:gd name="connsiteY229" fmla="*/ 1026114 h 1026113"/>
              <a:gd name="connsiteX230" fmla="*/ 2628776 w 11218359"/>
              <a:gd name="connsiteY230" fmla="*/ 1026114 h 1026113"/>
              <a:gd name="connsiteX231" fmla="*/ 2640216 w 11218359"/>
              <a:gd name="connsiteY231" fmla="*/ 1026114 h 1026113"/>
              <a:gd name="connsiteX232" fmla="*/ 2651655 w 11218359"/>
              <a:gd name="connsiteY232" fmla="*/ 1026114 h 1026113"/>
              <a:gd name="connsiteX233" fmla="*/ 2663095 w 11218359"/>
              <a:gd name="connsiteY233" fmla="*/ 1026114 h 1026113"/>
              <a:gd name="connsiteX234" fmla="*/ 2674535 w 11218359"/>
              <a:gd name="connsiteY234" fmla="*/ 1026114 h 1026113"/>
              <a:gd name="connsiteX235" fmla="*/ 2685974 w 11218359"/>
              <a:gd name="connsiteY235" fmla="*/ 1023109 h 1026113"/>
              <a:gd name="connsiteX236" fmla="*/ 2697413 w 11218359"/>
              <a:gd name="connsiteY236" fmla="*/ 647519 h 1026113"/>
              <a:gd name="connsiteX237" fmla="*/ 2708853 w 11218359"/>
              <a:gd name="connsiteY237" fmla="*/ 582916 h 1026113"/>
              <a:gd name="connsiteX238" fmla="*/ 2720293 w 11218359"/>
              <a:gd name="connsiteY238" fmla="*/ 459724 h 1026113"/>
              <a:gd name="connsiteX239" fmla="*/ 2731727 w 11218359"/>
              <a:gd name="connsiteY239" fmla="*/ 375590 h 1026113"/>
              <a:gd name="connsiteX240" fmla="*/ 2743172 w 11218359"/>
              <a:gd name="connsiteY240" fmla="*/ 115681 h 1026113"/>
              <a:gd name="connsiteX241" fmla="*/ 2754611 w 11218359"/>
              <a:gd name="connsiteY241" fmla="*/ 0 h 1026113"/>
              <a:gd name="connsiteX242" fmla="*/ 2766046 w 11218359"/>
              <a:gd name="connsiteY242" fmla="*/ 141222 h 1026113"/>
              <a:gd name="connsiteX243" fmla="*/ 2777490 w 11218359"/>
              <a:gd name="connsiteY243" fmla="*/ 69109 h 1026113"/>
              <a:gd name="connsiteX244" fmla="*/ 2788925 w 11218359"/>
              <a:gd name="connsiteY244" fmla="*/ 282445 h 1026113"/>
              <a:gd name="connsiteX245" fmla="*/ 2800364 w 11218359"/>
              <a:gd name="connsiteY245" fmla="*/ 301976 h 1026113"/>
              <a:gd name="connsiteX246" fmla="*/ 2811804 w 11218359"/>
              <a:gd name="connsiteY246" fmla="*/ 326012 h 1026113"/>
              <a:gd name="connsiteX247" fmla="*/ 2823243 w 11218359"/>
              <a:gd name="connsiteY247" fmla="*/ 61598 h 1026113"/>
              <a:gd name="connsiteX248" fmla="*/ 2834683 w 11218359"/>
              <a:gd name="connsiteY248" fmla="*/ 109671 h 1026113"/>
              <a:gd name="connsiteX249" fmla="*/ 2846123 w 11218359"/>
              <a:gd name="connsiteY249" fmla="*/ 115681 h 1026113"/>
              <a:gd name="connsiteX250" fmla="*/ 2857562 w 11218359"/>
              <a:gd name="connsiteY250" fmla="*/ 815783 h 1026113"/>
              <a:gd name="connsiteX251" fmla="*/ 2869001 w 11218359"/>
              <a:gd name="connsiteY251" fmla="*/ 1026114 h 1026113"/>
              <a:gd name="connsiteX252" fmla="*/ 2880441 w 11218359"/>
              <a:gd name="connsiteY252" fmla="*/ 1026114 h 1026113"/>
              <a:gd name="connsiteX253" fmla="*/ 2891881 w 11218359"/>
              <a:gd name="connsiteY253" fmla="*/ 1026114 h 1026113"/>
              <a:gd name="connsiteX254" fmla="*/ 2903320 w 11218359"/>
              <a:gd name="connsiteY254" fmla="*/ 1024614 h 1026113"/>
              <a:gd name="connsiteX255" fmla="*/ 2914760 w 11218359"/>
              <a:gd name="connsiteY255" fmla="*/ 1026114 h 1026113"/>
              <a:gd name="connsiteX256" fmla="*/ 2926199 w 11218359"/>
              <a:gd name="connsiteY256" fmla="*/ 1026114 h 1026113"/>
              <a:gd name="connsiteX257" fmla="*/ 2937639 w 11218359"/>
              <a:gd name="connsiteY257" fmla="*/ 1018604 h 1026113"/>
              <a:gd name="connsiteX258" fmla="*/ 2949078 w 11218359"/>
              <a:gd name="connsiteY258" fmla="*/ 1026114 h 1026113"/>
              <a:gd name="connsiteX259" fmla="*/ 2960518 w 11218359"/>
              <a:gd name="connsiteY259" fmla="*/ 1026114 h 1026113"/>
              <a:gd name="connsiteX260" fmla="*/ 2971957 w 11218359"/>
              <a:gd name="connsiteY260" fmla="*/ 1026114 h 1026113"/>
              <a:gd name="connsiteX261" fmla="*/ 2983397 w 11218359"/>
              <a:gd name="connsiteY261" fmla="*/ 1026114 h 1026113"/>
              <a:gd name="connsiteX262" fmla="*/ 2994837 w 11218359"/>
              <a:gd name="connsiteY262" fmla="*/ 1026114 h 1026113"/>
              <a:gd name="connsiteX263" fmla="*/ 3006276 w 11218359"/>
              <a:gd name="connsiteY263" fmla="*/ 1026114 h 1026113"/>
              <a:gd name="connsiteX264" fmla="*/ 3017715 w 11218359"/>
              <a:gd name="connsiteY264" fmla="*/ 1026114 h 1026113"/>
              <a:gd name="connsiteX265" fmla="*/ 3029155 w 11218359"/>
              <a:gd name="connsiteY265" fmla="*/ 1026114 h 1026113"/>
              <a:gd name="connsiteX266" fmla="*/ 3040594 w 11218359"/>
              <a:gd name="connsiteY266" fmla="*/ 1026114 h 1026113"/>
              <a:gd name="connsiteX267" fmla="*/ 3052034 w 11218359"/>
              <a:gd name="connsiteY267" fmla="*/ 1026114 h 1026113"/>
              <a:gd name="connsiteX268" fmla="*/ 3063474 w 11218359"/>
              <a:gd name="connsiteY268" fmla="*/ 1026114 h 1026113"/>
              <a:gd name="connsiteX269" fmla="*/ 3074913 w 11218359"/>
              <a:gd name="connsiteY269" fmla="*/ 1026114 h 1026113"/>
              <a:gd name="connsiteX270" fmla="*/ 3086352 w 11218359"/>
              <a:gd name="connsiteY270" fmla="*/ 1026114 h 1026113"/>
              <a:gd name="connsiteX271" fmla="*/ 3097792 w 11218359"/>
              <a:gd name="connsiteY271" fmla="*/ 1026114 h 1026113"/>
              <a:gd name="connsiteX272" fmla="*/ 3109232 w 11218359"/>
              <a:gd name="connsiteY272" fmla="*/ 1023109 h 1026113"/>
              <a:gd name="connsiteX273" fmla="*/ 3120671 w 11218359"/>
              <a:gd name="connsiteY273" fmla="*/ 1026114 h 1026113"/>
              <a:gd name="connsiteX274" fmla="*/ 3132111 w 11218359"/>
              <a:gd name="connsiteY274" fmla="*/ 1026114 h 1026113"/>
              <a:gd name="connsiteX275" fmla="*/ 3143550 w 11218359"/>
              <a:gd name="connsiteY275" fmla="*/ 1026114 h 1026113"/>
              <a:gd name="connsiteX276" fmla="*/ 3154990 w 11218359"/>
              <a:gd name="connsiteY276" fmla="*/ 1026114 h 1026113"/>
              <a:gd name="connsiteX277" fmla="*/ 3166429 w 11218359"/>
              <a:gd name="connsiteY277" fmla="*/ 1026114 h 1026113"/>
              <a:gd name="connsiteX278" fmla="*/ 3177869 w 11218359"/>
              <a:gd name="connsiteY278" fmla="*/ 1026114 h 1026113"/>
              <a:gd name="connsiteX279" fmla="*/ 3189308 w 11218359"/>
              <a:gd name="connsiteY279" fmla="*/ 1026114 h 1026113"/>
              <a:gd name="connsiteX280" fmla="*/ 3200748 w 11218359"/>
              <a:gd name="connsiteY280" fmla="*/ 1026114 h 1026113"/>
              <a:gd name="connsiteX281" fmla="*/ 3212187 w 11218359"/>
              <a:gd name="connsiteY281" fmla="*/ 1026114 h 1026113"/>
              <a:gd name="connsiteX282" fmla="*/ 3223627 w 11218359"/>
              <a:gd name="connsiteY282" fmla="*/ 1026114 h 1026113"/>
              <a:gd name="connsiteX283" fmla="*/ 3235066 w 11218359"/>
              <a:gd name="connsiteY283" fmla="*/ 1026114 h 1026113"/>
              <a:gd name="connsiteX284" fmla="*/ 3246501 w 11218359"/>
              <a:gd name="connsiteY284" fmla="*/ 1026114 h 1026113"/>
              <a:gd name="connsiteX285" fmla="*/ 3257945 w 11218359"/>
              <a:gd name="connsiteY285" fmla="*/ 1026114 h 1026113"/>
              <a:gd name="connsiteX286" fmla="*/ 3269385 w 11218359"/>
              <a:gd name="connsiteY286" fmla="*/ 1026114 h 1026113"/>
              <a:gd name="connsiteX287" fmla="*/ 3280825 w 11218359"/>
              <a:gd name="connsiteY287" fmla="*/ 1026114 h 1026113"/>
              <a:gd name="connsiteX288" fmla="*/ 3292264 w 11218359"/>
              <a:gd name="connsiteY288" fmla="*/ 1026114 h 1026113"/>
              <a:gd name="connsiteX289" fmla="*/ 3303699 w 11218359"/>
              <a:gd name="connsiteY289" fmla="*/ 1026114 h 1026113"/>
              <a:gd name="connsiteX290" fmla="*/ 3315143 w 11218359"/>
              <a:gd name="connsiteY290" fmla="*/ 1026114 h 1026113"/>
              <a:gd name="connsiteX291" fmla="*/ 3326578 w 11218359"/>
              <a:gd name="connsiteY291" fmla="*/ 1026114 h 1026113"/>
              <a:gd name="connsiteX292" fmla="*/ 3338017 w 11218359"/>
              <a:gd name="connsiteY292" fmla="*/ 1026114 h 1026113"/>
              <a:gd name="connsiteX293" fmla="*/ 3349457 w 11218359"/>
              <a:gd name="connsiteY293" fmla="*/ 1026114 h 1026113"/>
              <a:gd name="connsiteX294" fmla="*/ 3360896 w 11218359"/>
              <a:gd name="connsiteY294" fmla="*/ 1026114 h 1026113"/>
              <a:gd name="connsiteX295" fmla="*/ 3372336 w 11218359"/>
              <a:gd name="connsiteY295" fmla="*/ 1026114 h 1026113"/>
              <a:gd name="connsiteX296" fmla="*/ 3383776 w 11218359"/>
              <a:gd name="connsiteY296" fmla="*/ 1026114 h 1026113"/>
              <a:gd name="connsiteX297" fmla="*/ 3395215 w 11218359"/>
              <a:gd name="connsiteY297" fmla="*/ 1026114 h 1026113"/>
              <a:gd name="connsiteX298" fmla="*/ 3406654 w 11218359"/>
              <a:gd name="connsiteY298" fmla="*/ 1026114 h 1026113"/>
              <a:gd name="connsiteX299" fmla="*/ 3418094 w 11218359"/>
              <a:gd name="connsiteY299" fmla="*/ 1026114 h 1026113"/>
              <a:gd name="connsiteX300" fmla="*/ 3429534 w 11218359"/>
              <a:gd name="connsiteY300" fmla="*/ 1026114 h 1026113"/>
              <a:gd name="connsiteX301" fmla="*/ 3440973 w 11218359"/>
              <a:gd name="connsiteY301" fmla="*/ 1026114 h 1026113"/>
              <a:gd name="connsiteX302" fmla="*/ 3452413 w 11218359"/>
              <a:gd name="connsiteY302" fmla="*/ 1026114 h 1026113"/>
              <a:gd name="connsiteX303" fmla="*/ 3463852 w 11218359"/>
              <a:gd name="connsiteY303" fmla="*/ 1026114 h 1026113"/>
              <a:gd name="connsiteX304" fmla="*/ 3475292 w 11218359"/>
              <a:gd name="connsiteY304" fmla="*/ 1026114 h 1026113"/>
              <a:gd name="connsiteX305" fmla="*/ 3486731 w 11218359"/>
              <a:gd name="connsiteY305" fmla="*/ 1026114 h 1026113"/>
              <a:gd name="connsiteX306" fmla="*/ 3498171 w 11218359"/>
              <a:gd name="connsiteY306" fmla="*/ 1026114 h 1026113"/>
              <a:gd name="connsiteX307" fmla="*/ 3509610 w 11218359"/>
              <a:gd name="connsiteY307" fmla="*/ 1026114 h 1026113"/>
              <a:gd name="connsiteX308" fmla="*/ 3521050 w 11218359"/>
              <a:gd name="connsiteY308" fmla="*/ 1026114 h 1026113"/>
              <a:gd name="connsiteX309" fmla="*/ 3532489 w 11218359"/>
              <a:gd name="connsiteY309" fmla="*/ 1026114 h 1026113"/>
              <a:gd name="connsiteX310" fmla="*/ 3543929 w 11218359"/>
              <a:gd name="connsiteY310" fmla="*/ 1026114 h 1026113"/>
              <a:gd name="connsiteX311" fmla="*/ 3555368 w 11218359"/>
              <a:gd name="connsiteY311" fmla="*/ 1026114 h 1026113"/>
              <a:gd name="connsiteX312" fmla="*/ 3566808 w 11218359"/>
              <a:gd name="connsiteY312" fmla="*/ 1026114 h 1026113"/>
              <a:gd name="connsiteX313" fmla="*/ 3578247 w 11218359"/>
              <a:gd name="connsiteY313" fmla="*/ 1026114 h 1026113"/>
              <a:gd name="connsiteX314" fmla="*/ 3589687 w 11218359"/>
              <a:gd name="connsiteY314" fmla="*/ 1026114 h 1026113"/>
              <a:gd name="connsiteX315" fmla="*/ 3601127 w 11218359"/>
              <a:gd name="connsiteY315" fmla="*/ 1026114 h 1026113"/>
              <a:gd name="connsiteX316" fmla="*/ 3612566 w 11218359"/>
              <a:gd name="connsiteY316" fmla="*/ 1026114 h 1026113"/>
              <a:gd name="connsiteX317" fmla="*/ 3624005 w 11218359"/>
              <a:gd name="connsiteY317" fmla="*/ 1026114 h 1026113"/>
              <a:gd name="connsiteX318" fmla="*/ 3635445 w 11218359"/>
              <a:gd name="connsiteY318" fmla="*/ 1026114 h 1026113"/>
              <a:gd name="connsiteX319" fmla="*/ 3646885 w 11218359"/>
              <a:gd name="connsiteY319" fmla="*/ 1026114 h 1026113"/>
              <a:gd name="connsiteX320" fmla="*/ 3658324 w 11218359"/>
              <a:gd name="connsiteY320" fmla="*/ 1026114 h 1026113"/>
              <a:gd name="connsiteX321" fmla="*/ 3669764 w 11218359"/>
              <a:gd name="connsiteY321" fmla="*/ 1026114 h 1026113"/>
              <a:gd name="connsiteX322" fmla="*/ 3681203 w 11218359"/>
              <a:gd name="connsiteY322" fmla="*/ 1026114 h 1026113"/>
              <a:gd name="connsiteX323" fmla="*/ 3692643 w 11218359"/>
              <a:gd name="connsiteY323" fmla="*/ 1026114 h 1026113"/>
              <a:gd name="connsiteX324" fmla="*/ 3704082 w 11218359"/>
              <a:gd name="connsiteY324" fmla="*/ 1026114 h 1026113"/>
              <a:gd name="connsiteX325" fmla="*/ 3715522 w 11218359"/>
              <a:gd name="connsiteY325" fmla="*/ 1026114 h 1026113"/>
              <a:gd name="connsiteX326" fmla="*/ 3726961 w 11218359"/>
              <a:gd name="connsiteY326" fmla="*/ 1026114 h 1026113"/>
              <a:gd name="connsiteX327" fmla="*/ 3738401 w 11218359"/>
              <a:gd name="connsiteY327" fmla="*/ 1026114 h 1026113"/>
              <a:gd name="connsiteX328" fmla="*/ 3749840 w 11218359"/>
              <a:gd name="connsiteY328" fmla="*/ 1026114 h 1026113"/>
              <a:gd name="connsiteX329" fmla="*/ 3761280 w 11218359"/>
              <a:gd name="connsiteY329" fmla="*/ 1026114 h 1026113"/>
              <a:gd name="connsiteX330" fmla="*/ 3772719 w 11218359"/>
              <a:gd name="connsiteY330" fmla="*/ 1026114 h 1026113"/>
              <a:gd name="connsiteX331" fmla="*/ 3784154 w 11218359"/>
              <a:gd name="connsiteY331" fmla="*/ 1026114 h 1026113"/>
              <a:gd name="connsiteX332" fmla="*/ 3795598 w 11218359"/>
              <a:gd name="connsiteY332" fmla="*/ 1026114 h 1026113"/>
              <a:gd name="connsiteX333" fmla="*/ 3807033 w 11218359"/>
              <a:gd name="connsiteY333" fmla="*/ 1026114 h 1026113"/>
              <a:gd name="connsiteX334" fmla="*/ 3818473 w 11218359"/>
              <a:gd name="connsiteY334" fmla="*/ 1026114 h 1026113"/>
              <a:gd name="connsiteX335" fmla="*/ 3829917 w 11218359"/>
              <a:gd name="connsiteY335" fmla="*/ 1026114 h 1026113"/>
              <a:gd name="connsiteX336" fmla="*/ 3841352 w 11218359"/>
              <a:gd name="connsiteY336" fmla="*/ 1026114 h 1026113"/>
              <a:gd name="connsiteX337" fmla="*/ 3852791 w 11218359"/>
              <a:gd name="connsiteY337" fmla="*/ 1026114 h 1026113"/>
              <a:gd name="connsiteX338" fmla="*/ 3864231 w 11218359"/>
              <a:gd name="connsiteY338" fmla="*/ 1026114 h 1026113"/>
              <a:gd name="connsiteX339" fmla="*/ 3875670 w 11218359"/>
              <a:gd name="connsiteY339" fmla="*/ 1026114 h 1026113"/>
              <a:gd name="connsiteX340" fmla="*/ 3887110 w 11218359"/>
              <a:gd name="connsiteY340" fmla="*/ 1026114 h 1026113"/>
              <a:gd name="connsiteX341" fmla="*/ 3898549 w 11218359"/>
              <a:gd name="connsiteY341" fmla="*/ 1026114 h 1026113"/>
              <a:gd name="connsiteX342" fmla="*/ 3909989 w 11218359"/>
              <a:gd name="connsiteY342" fmla="*/ 1026114 h 1026113"/>
              <a:gd name="connsiteX343" fmla="*/ 3921447 w 11218359"/>
              <a:gd name="connsiteY343" fmla="*/ 1026114 h 1026113"/>
              <a:gd name="connsiteX344" fmla="*/ 3932878 w 11218359"/>
              <a:gd name="connsiteY344" fmla="*/ 1026114 h 1026113"/>
              <a:gd name="connsiteX345" fmla="*/ 3944307 w 11218359"/>
              <a:gd name="connsiteY345" fmla="*/ 1026114 h 1026113"/>
              <a:gd name="connsiteX346" fmla="*/ 3955737 w 11218359"/>
              <a:gd name="connsiteY346" fmla="*/ 1026114 h 1026113"/>
              <a:gd name="connsiteX347" fmla="*/ 3967167 w 11218359"/>
              <a:gd name="connsiteY347" fmla="*/ 1026114 h 1026113"/>
              <a:gd name="connsiteX348" fmla="*/ 3978645 w 11218359"/>
              <a:gd name="connsiteY348" fmla="*/ 1026114 h 1026113"/>
              <a:gd name="connsiteX349" fmla="*/ 3990075 w 11218359"/>
              <a:gd name="connsiteY349" fmla="*/ 1026114 h 1026113"/>
              <a:gd name="connsiteX350" fmla="*/ 4001505 w 11218359"/>
              <a:gd name="connsiteY350" fmla="*/ 1026114 h 1026113"/>
              <a:gd name="connsiteX351" fmla="*/ 4012935 w 11218359"/>
              <a:gd name="connsiteY351" fmla="*/ 1026114 h 1026113"/>
              <a:gd name="connsiteX352" fmla="*/ 4024365 w 11218359"/>
              <a:gd name="connsiteY352" fmla="*/ 1026114 h 1026113"/>
              <a:gd name="connsiteX353" fmla="*/ 4035843 w 11218359"/>
              <a:gd name="connsiteY353" fmla="*/ 1026114 h 1026113"/>
              <a:gd name="connsiteX354" fmla="*/ 4047273 w 11218359"/>
              <a:gd name="connsiteY354" fmla="*/ 1026114 h 1026113"/>
              <a:gd name="connsiteX355" fmla="*/ 4058702 w 11218359"/>
              <a:gd name="connsiteY355" fmla="*/ 1026114 h 1026113"/>
              <a:gd name="connsiteX356" fmla="*/ 4070133 w 11218359"/>
              <a:gd name="connsiteY356" fmla="*/ 1026114 h 1026113"/>
              <a:gd name="connsiteX357" fmla="*/ 4081563 w 11218359"/>
              <a:gd name="connsiteY357" fmla="*/ 1026114 h 1026113"/>
              <a:gd name="connsiteX358" fmla="*/ 4093040 w 11218359"/>
              <a:gd name="connsiteY358" fmla="*/ 1026114 h 1026113"/>
              <a:gd name="connsiteX359" fmla="*/ 4104471 w 11218359"/>
              <a:gd name="connsiteY359" fmla="*/ 1026114 h 1026113"/>
              <a:gd name="connsiteX360" fmla="*/ 4115900 w 11218359"/>
              <a:gd name="connsiteY360" fmla="*/ 1026114 h 1026113"/>
              <a:gd name="connsiteX361" fmla="*/ 4127330 w 11218359"/>
              <a:gd name="connsiteY361" fmla="*/ 1026114 h 1026113"/>
              <a:gd name="connsiteX362" fmla="*/ 4138760 w 11218359"/>
              <a:gd name="connsiteY362" fmla="*/ 1026114 h 1026113"/>
              <a:gd name="connsiteX363" fmla="*/ 4150238 w 11218359"/>
              <a:gd name="connsiteY363" fmla="*/ 1026114 h 1026113"/>
              <a:gd name="connsiteX364" fmla="*/ 4161668 w 11218359"/>
              <a:gd name="connsiteY364" fmla="*/ 1026114 h 1026113"/>
              <a:gd name="connsiteX365" fmla="*/ 4173098 w 11218359"/>
              <a:gd name="connsiteY365" fmla="*/ 1026114 h 1026113"/>
              <a:gd name="connsiteX366" fmla="*/ 4184528 w 11218359"/>
              <a:gd name="connsiteY366" fmla="*/ 1026114 h 1026113"/>
              <a:gd name="connsiteX367" fmla="*/ 4195958 w 11218359"/>
              <a:gd name="connsiteY367" fmla="*/ 1026114 h 1026113"/>
              <a:gd name="connsiteX368" fmla="*/ 4207436 w 11218359"/>
              <a:gd name="connsiteY368" fmla="*/ 1026114 h 1026113"/>
              <a:gd name="connsiteX369" fmla="*/ 4218865 w 11218359"/>
              <a:gd name="connsiteY369" fmla="*/ 1026114 h 1026113"/>
              <a:gd name="connsiteX370" fmla="*/ 4230296 w 11218359"/>
              <a:gd name="connsiteY370" fmla="*/ 1026114 h 1026113"/>
              <a:gd name="connsiteX371" fmla="*/ 4241726 w 11218359"/>
              <a:gd name="connsiteY371" fmla="*/ 1026114 h 1026113"/>
              <a:gd name="connsiteX372" fmla="*/ 4253156 w 11218359"/>
              <a:gd name="connsiteY372" fmla="*/ 1026114 h 1026113"/>
              <a:gd name="connsiteX373" fmla="*/ 4264634 w 11218359"/>
              <a:gd name="connsiteY373" fmla="*/ 1026114 h 1026113"/>
              <a:gd name="connsiteX374" fmla="*/ 4276063 w 11218359"/>
              <a:gd name="connsiteY374" fmla="*/ 1026114 h 1026113"/>
              <a:gd name="connsiteX375" fmla="*/ 4287493 w 11218359"/>
              <a:gd name="connsiteY375" fmla="*/ 1026114 h 1026113"/>
              <a:gd name="connsiteX376" fmla="*/ 4298923 w 11218359"/>
              <a:gd name="connsiteY376" fmla="*/ 1026114 h 1026113"/>
              <a:gd name="connsiteX377" fmla="*/ 4310353 w 11218359"/>
              <a:gd name="connsiteY377" fmla="*/ 1026114 h 1026113"/>
              <a:gd name="connsiteX378" fmla="*/ 4321831 w 11218359"/>
              <a:gd name="connsiteY378" fmla="*/ 1026114 h 1026113"/>
              <a:gd name="connsiteX379" fmla="*/ 4333261 w 11218359"/>
              <a:gd name="connsiteY379" fmla="*/ 1026114 h 1026113"/>
              <a:gd name="connsiteX380" fmla="*/ 4344691 w 11218359"/>
              <a:gd name="connsiteY380" fmla="*/ 1026114 h 1026113"/>
              <a:gd name="connsiteX381" fmla="*/ 4356121 w 11218359"/>
              <a:gd name="connsiteY381" fmla="*/ 1026114 h 1026113"/>
              <a:gd name="connsiteX382" fmla="*/ 4367551 w 11218359"/>
              <a:gd name="connsiteY382" fmla="*/ 1026114 h 1026113"/>
              <a:gd name="connsiteX383" fmla="*/ 4379028 w 11218359"/>
              <a:gd name="connsiteY383" fmla="*/ 1026114 h 1026113"/>
              <a:gd name="connsiteX384" fmla="*/ 4390458 w 11218359"/>
              <a:gd name="connsiteY384" fmla="*/ 1026114 h 1026113"/>
              <a:gd name="connsiteX385" fmla="*/ 4401889 w 11218359"/>
              <a:gd name="connsiteY385" fmla="*/ 1026114 h 1026113"/>
              <a:gd name="connsiteX386" fmla="*/ 4413319 w 11218359"/>
              <a:gd name="connsiteY386" fmla="*/ 1026114 h 1026113"/>
              <a:gd name="connsiteX387" fmla="*/ 4424749 w 11218359"/>
              <a:gd name="connsiteY387" fmla="*/ 1026114 h 1026113"/>
              <a:gd name="connsiteX388" fmla="*/ 4436226 w 11218359"/>
              <a:gd name="connsiteY388" fmla="*/ 1026114 h 1026113"/>
              <a:gd name="connsiteX389" fmla="*/ 4447656 w 11218359"/>
              <a:gd name="connsiteY389" fmla="*/ 1026114 h 1026113"/>
              <a:gd name="connsiteX390" fmla="*/ 4459086 w 11218359"/>
              <a:gd name="connsiteY390" fmla="*/ 1026114 h 1026113"/>
              <a:gd name="connsiteX391" fmla="*/ 4470516 w 11218359"/>
              <a:gd name="connsiteY391" fmla="*/ 1026114 h 1026113"/>
              <a:gd name="connsiteX392" fmla="*/ 4481946 w 11218359"/>
              <a:gd name="connsiteY392" fmla="*/ 1026114 h 1026113"/>
              <a:gd name="connsiteX393" fmla="*/ 4493424 w 11218359"/>
              <a:gd name="connsiteY393" fmla="*/ 1026114 h 1026113"/>
              <a:gd name="connsiteX394" fmla="*/ 4504854 w 11218359"/>
              <a:gd name="connsiteY394" fmla="*/ 1026114 h 1026113"/>
              <a:gd name="connsiteX395" fmla="*/ 4516284 w 11218359"/>
              <a:gd name="connsiteY395" fmla="*/ 1026114 h 1026113"/>
              <a:gd name="connsiteX396" fmla="*/ 4527714 w 11218359"/>
              <a:gd name="connsiteY396" fmla="*/ 1026114 h 1026113"/>
              <a:gd name="connsiteX397" fmla="*/ 4539144 w 11218359"/>
              <a:gd name="connsiteY397" fmla="*/ 1026114 h 1026113"/>
              <a:gd name="connsiteX398" fmla="*/ 4550621 w 11218359"/>
              <a:gd name="connsiteY398" fmla="*/ 1026114 h 1026113"/>
              <a:gd name="connsiteX399" fmla="*/ 4562051 w 11218359"/>
              <a:gd name="connsiteY399" fmla="*/ 1026114 h 1026113"/>
              <a:gd name="connsiteX400" fmla="*/ 4573482 w 11218359"/>
              <a:gd name="connsiteY400" fmla="*/ 1026114 h 1026113"/>
              <a:gd name="connsiteX401" fmla="*/ 4584912 w 11218359"/>
              <a:gd name="connsiteY401" fmla="*/ 1026114 h 1026113"/>
              <a:gd name="connsiteX402" fmla="*/ 4596341 w 11218359"/>
              <a:gd name="connsiteY402" fmla="*/ 1026114 h 1026113"/>
              <a:gd name="connsiteX403" fmla="*/ 4607771 w 11218359"/>
              <a:gd name="connsiteY403" fmla="*/ 1026114 h 1026113"/>
              <a:gd name="connsiteX404" fmla="*/ 4619249 w 11218359"/>
              <a:gd name="connsiteY404" fmla="*/ 1026114 h 1026113"/>
              <a:gd name="connsiteX405" fmla="*/ 4630679 w 11218359"/>
              <a:gd name="connsiteY405" fmla="*/ 1026114 h 1026113"/>
              <a:gd name="connsiteX406" fmla="*/ 4642109 w 11218359"/>
              <a:gd name="connsiteY406" fmla="*/ 1026114 h 1026113"/>
              <a:gd name="connsiteX407" fmla="*/ 4653539 w 11218359"/>
              <a:gd name="connsiteY407" fmla="*/ 1026114 h 1026113"/>
              <a:gd name="connsiteX408" fmla="*/ 4664969 w 11218359"/>
              <a:gd name="connsiteY408" fmla="*/ 1026114 h 1026113"/>
              <a:gd name="connsiteX409" fmla="*/ 4676447 w 11218359"/>
              <a:gd name="connsiteY409" fmla="*/ 1026114 h 1026113"/>
              <a:gd name="connsiteX410" fmla="*/ 4687877 w 11218359"/>
              <a:gd name="connsiteY410" fmla="*/ 1026114 h 1026113"/>
              <a:gd name="connsiteX411" fmla="*/ 4699306 w 11218359"/>
              <a:gd name="connsiteY411" fmla="*/ 1026114 h 1026113"/>
              <a:gd name="connsiteX412" fmla="*/ 4710737 w 11218359"/>
              <a:gd name="connsiteY412" fmla="*/ 1026114 h 1026113"/>
              <a:gd name="connsiteX413" fmla="*/ 4722167 w 11218359"/>
              <a:gd name="connsiteY413" fmla="*/ 1026114 h 1026113"/>
              <a:gd name="connsiteX414" fmla="*/ 4733644 w 11218359"/>
              <a:gd name="connsiteY414" fmla="*/ 1026114 h 1026113"/>
              <a:gd name="connsiteX415" fmla="*/ 4745075 w 11218359"/>
              <a:gd name="connsiteY415" fmla="*/ 1026114 h 1026113"/>
              <a:gd name="connsiteX416" fmla="*/ 4756504 w 11218359"/>
              <a:gd name="connsiteY416" fmla="*/ 1026114 h 1026113"/>
              <a:gd name="connsiteX417" fmla="*/ 4767934 w 11218359"/>
              <a:gd name="connsiteY417" fmla="*/ 1026114 h 1026113"/>
              <a:gd name="connsiteX418" fmla="*/ 4779364 w 11218359"/>
              <a:gd name="connsiteY418" fmla="*/ 1026114 h 1026113"/>
              <a:gd name="connsiteX419" fmla="*/ 4790842 w 11218359"/>
              <a:gd name="connsiteY419" fmla="*/ 1026114 h 1026113"/>
              <a:gd name="connsiteX420" fmla="*/ 4802272 w 11218359"/>
              <a:gd name="connsiteY420" fmla="*/ 1026114 h 1026113"/>
              <a:gd name="connsiteX421" fmla="*/ 4813702 w 11218359"/>
              <a:gd name="connsiteY421" fmla="*/ 1026114 h 1026113"/>
              <a:gd name="connsiteX422" fmla="*/ 4825132 w 11218359"/>
              <a:gd name="connsiteY422" fmla="*/ 1026114 h 1026113"/>
              <a:gd name="connsiteX423" fmla="*/ 4836562 w 11218359"/>
              <a:gd name="connsiteY423" fmla="*/ 1026114 h 1026113"/>
              <a:gd name="connsiteX424" fmla="*/ 4848040 w 11218359"/>
              <a:gd name="connsiteY424" fmla="*/ 1026114 h 1026113"/>
              <a:gd name="connsiteX425" fmla="*/ 4859469 w 11218359"/>
              <a:gd name="connsiteY425" fmla="*/ 1026114 h 1026113"/>
              <a:gd name="connsiteX426" fmla="*/ 4870899 w 11218359"/>
              <a:gd name="connsiteY426" fmla="*/ 1026114 h 1026113"/>
              <a:gd name="connsiteX427" fmla="*/ 4882330 w 11218359"/>
              <a:gd name="connsiteY427" fmla="*/ 1026114 h 1026113"/>
              <a:gd name="connsiteX428" fmla="*/ 4893760 w 11218359"/>
              <a:gd name="connsiteY428" fmla="*/ 1026114 h 1026113"/>
              <a:gd name="connsiteX429" fmla="*/ 4905237 w 11218359"/>
              <a:gd name="connsiteY429" fmla="*/ 1026114 h 1026113"/>
              <a:gd name="connsiteX430" fmla="*/ 4916667 w 11218359"/>
              <a:gd name="connsiteY430" fmla="*/ 1026114 h 1026113"/>
              <a:gd name="connsiteX431" fmla="*/ 4928097 w 11218359"/>
              <a:gd name="connsiteY431" fmla="*/ 1026114 h 1026113"/>
              <a:gd name="connsiteX432" fmla="*/ 4939527 w 11218359"/>
              <a:gd name="connsiteY432" fmla="*/ 1026114 h 1026113"/>
              <a:gd name="connsiteX433" fmla="*/ 4950957 w 11218359"/>
              <a:gd name="connsiteY433" fmla="*/ 1026114 h 1026113"/>
              <a:gd name="connsiteX434" fmla="*/ 4962435 w 11218359"/>
              <a:gd name="connsiteY434" fmla="*/ 1026114 h 1026113"/>
              <a:gd name="connsiteX435" fmla="*/ 4973865 w 11218359"/>
              <a:gd name="connsiteY435" fmla="*/ 1026114 h 1026113"/>
              <a:gd name="connsiteX436" fmla="*/ 4985295 w 11218359"/>
              <a:gd name="connsiteY436" fmla="*/ 1026114 h 1026113"/>
              <a:gd name="connsiteX437" fmla="*/ 4996725 w 11218359"/>
              <a:gd name="connsiteY437" fmla="*/ 1026114 h 1026113"/>
              <a:gd name="connsiteX438" fmla="*/ 5008155 w 11218359"/>
              <a:gd name="connsiteY438" fmla="*/ 1026114 h 1026113"/>
              <a:gd name="connsiteX439" fmla="*/ 5019632 w 11218359"/>
              <a:gd name="connsiteY439" fmla="*/ 1026114 h 1026113"/>
              <a:gd name="connsiteX440" fmla="*/ 5031062 w 11218359"/>
              <a:gd name="connsiteY440" fmla="*/ 1026114 h 1026113"/>
              <a:gd name="connsiteX441" fmla="*/ 5042492 w 11218359"/>
              <a:gd name="connsiteY441" fmla="*/ 1026114 h 1026113"/>
              <a:gd name="connsiteX442" fmla="*/ 5053923 w 11218359"/>
              <a:gd name="connsiteY442" fmla="*/ 1026114 h 1026113"/>
              <a:gd name="connsiteX443" fmla="*/ 5065353 w 11218359"/>
              <a:gd name="connsiteY443" fmla="*/ 1026114 h 1026113"/>
              <a:gd name="connsiteX444" fmla="*/ 5076830 w 11218359"/>
              <a:gd name="connsiteY444" fmla="*/ 1026114 h 1026113"/>
              <a:gd name="connsiteX445" fmla="*/ 5088260 w 11218359"/>
              <a:gd name="connsiteY445" fmla="*/ 1026114 h 1026113"/>
              <a:gd name="connsiteX446" fmla="*/ 5099690 w 11218359"/>
              <a:gd name="connsiteY446" fmla="*/ 1026114 h 1026113"/>
              <a:gd name="connsiteX447" fmla="*/ 5111120 w 11218359"/>
              <a:gd name="connsiteY447" fmla="*/ 1026114 h 1026113"/>
              <a:gd name="connsiteX448" fmla="*/ 5122550 w 11218359"/>
              <a:gd name="connsiteY448" fmla="*/ 1026114 h 1026113"/>
              <a:gd name="connsiteX449" fmla="*/ 5134028 w 11218359"/>
              <a:gd name="connsiteY449" fmla="*/ 1026114 h 1026113"/>
              <a:gd name="connsiteX450" fmla="*/ 5145458 w 11218359"/>
              <a:gd name="connsiteY450" fmla="*/ 1026114 h 1026113"/>
              <a:gd name="connsiteX451" fmla="*/ 5156888 w 11218359"/>
              <a:gd name="connsiteY451" fmla="*/ 1026114 h 1026113"/>
              <a:gd name="connsiteX452" fmla="*/ 5168318 w 11218359"/>
              <a:gd name="connsiteY452" fmla="*/ 1026114 h 1026113"/>
              <a:gd name="connsiteX453" fmla="*/ 5179747 w 11218359"/>
              <a:gd name="connsiteY453" fmla="*/ 1026114 h 1026113"/>
              <a:gd name="connsiteX454" fmla="*/ 5191225 w 11218359"/>
              <a:gd name="connsiteY454" fmla="*/ 1026114 h 1026113"/>
              <a:gd name="connsiteX455" fmla="*/ 5202655 w 11218359"/>
              <a:gd name="connsiteY455" fmla="*/ 1026114 h 1026113"/>
              <a:gd name="connsiteX456" fmla="*/ 5214085 w 11218359"/>
              <a:gd name="connsiteY456" fmla="*/ 1026114 h 1026113"/>
              <a:gd name="connsiteX457" fmla="*/ 5225515 w 11218359"/>
              <a:gd name="connsiteY457" fmla="*/ 1026114 h 1026113"/>
              <a:gd name="connsiteX458" fmla="*/ 5236945 w 11218359"/>
              <a:gd name="connsiteY458" fmla="*/ 1026114 h 1026113"/>
              <a:gd name="connsiteX459" fmla="*/ 5248423 w 11218359"/>
              <a:gd name="connsiteY459" fmla="*/ 1026114 h 1026113"/>
              <a:gd name="connsiteX460" fmla="*/ 5259853 w 11218359"/>
              <a:gd name="connsiteY460" fmla="*/ 1026114 h 1026113"/>
              <a:gd name="connsiteX461" fmla="*/ 5271283 w 11218359"/>
              <a:gd name="connsiteY461" fmla="*/ 1026114 h 1026113"/>
              <a:gd name="connsiteX462" fmla="*/ 5282713 w 11218359"/>
              <a:gd name="connsiteY462" fmla="*/ 1026114 h 1026113"/>
              <a:gd name="connsiteX463" fmla="*/ 5294143 w 11218359"/>
              <a:gd name="connsiteY463" fmla="*/ 1026114 h 1026113"/>
              <a:gd name="connsiteX464" fmla="*/ 5305621 w 11218359"/>
              <a:gd name="connsiteY464" fmla="*/ 1026114 h 1026113"/>
              <a:gd name="connsiteX465" fmla="*/ 5317051 w 11218359"/>
              <a:gd name="connsiteY465" fmla="*/ 1026114 h 1026113"/>
              <a:gd name="connsiteX466" fmla="*/ 5328481 w 11218359"/>
              <a:gd name="connsiteY466" fmla="*/ 1026114 h 1026113"/>
              <a:gd name="connsiteX467" fmla="*/ 5339910 w 11218359"/>
              <a:gd name="connsiteY467" fmla="*/ 1026114 h 1026113"/>
              <a:gd name="connsiteX468" fmla="*/ 5351340 w 11218359"/>
              <a:gd name="connsiteY468" fmla="*/ 1026114 h 1026113"/>
              <a:gd name="connsiteX469" fmla="*/ 5362818 w 11218359"/>
              <a:gd name="connsiteY469" fmla="*/ 1026114 h 1026113"/>
              <a:gd name="connsiteX470" fmla="*/ 5374248 w 11218359"/>
              <a:gd name="connsiteY470" fmla="*/ 1026114 h 1026113"/>
              <a:gd name="connsiteX471" fmla="*/ 5385678 w 11218359"/>
              <a:gd name="connsiteY471" fmla="*/ 1026114 h 1026113"/>
              <a:gd name="connsiteX472" fmla="*/ 5397108 w 11218359"/>
              <a:gd name="connsiteY472" fmla="*/ 1026114 h 1026113"/>
              <a:gd name="connsiteX473" fmla="*/ 5408538 w 11218359"/>
              <a:gd name="connsiteY473" fmla="*/ 1026114 h 1026113"/>
              <a:gd name="connsiteX474" fmla="*/ 5420016 w 11218359"/>
              <a:gd name="connsiteY474" fmla="*/ 1026114 h 1026113"/>
              <a:gd name="connsiteX475" fmla="*/ 5431446 w 11218359"/>
              <a:gd name="connsiteY475" fmla="*/ 1026114 h 1026113"/>
              <a:gd name="connsiteX476" fmla="*/ 5442876 w 11218359"/>
              <a:gd name="connsiteY476" fmla="*/ 1026114 h 1026113"/>
              <a:gd name="connsiteX477" fmla="*/ 5454306 w 11218359"/>
              <a:gd name="connsiteY477" fmla="*/ 1026114 h 1026113"/>
              <a:gd name="connsiteX478" fmla="*/ 5465736 w 11218359"/>
              <a:gd name="connsiteY478" fmla="*/ 1026114 h 1026113"/>
              <a:gd name="connsiteX479" fmla="*/ 5477214 w 11218359"/>
              <a:gd name="connsiteY479" fmla="*/ 1026114 h 1026113"/>
              <a:gd name="connsiteX480" fmla="*/ 5488643 w 11218359"/>
              <a:gd name="connsiteY480" fmla="*/ 1026114 h 1026113"/>
              <a:gd name="connsiteX481" fmla="*/ 5500073 w 11218359"/>
              <a:gd name="connsiteY481" fmla="*/ 1026114 h 1026113"/>
              <a:gd name="connsiteX482" fmla="*/ 5511503 w 11218359"/>
              <a:gd name="connsiteY482" fmla="*/ 1026114 h 1026113"/>
              <a:gd name="connsiteX483" fmla="*/ 5522933 w 11218359"/>
              <a:gd name="connsiteY483" fmla="*/ 1026114 h 1026113"/>
              <a:gd name="connsiteX484" fmla="*/ 5534411 w 11218359"/>
              <a:gd name="connsiteY484" fmla="*/ 1026114 h 1026113"/>
              <a:gd name="connsiteX485" fmla="*/ 5545841 w 11218359"/>
              <a:gd name="connsiteY485" fmla="*/ 1026114 h 1026113"/>
              <a:gd name="connsiteX486" fmla="*/ 5557271 w 11218359"/>
              <a:gd name="connsiteY486" fmla="*/ 1026114 h 1026113"/>
              <a:gd name="connsiteX487" fmla="*/ 5568701 w 11218359"/>
              <a:gd name="connsiteY487" fmla="*/ 1026114 h 1026113"/>
              <a:gd name="connsiteX488" fmla="*/ 5580131 w 11218359"/>
              <a:gd name="connsiteY488" fmla="*/ 1026114 h 1026113"/>
              <a:gd name="connsiteX489" fmla="*/ 5591609 w 11218359"/>
              <a:gd name="connsiteY489" fmla="*/ 1026114 h 1026113"/>
              <a:gd name="connsiteX490" fmla="*/ 5603038 w 11218359"/>
              <a:gd name="connsiteY490" fmla="*/ 1026114 h 1026113"/>
              <a:gd name="connsiteX491" fmla="*/ 5614469 w 11218359"/>
              <a:gd name="connsiteY491" fmla="*/ 1026114 h 1026113"/>
              <a:gd name="connsiteX492" fmla="*/ 5625899 w 11218359"/>
              <a:gd name="connsiteY492" fmla="*/ 1026114 h 1026113"/>
              <a:gd name="connsiteX493" fmla="*/ 5637329 w 11218359"/>
              <a:gd name="connsiteY493" fmla="*/ 1026114 h 1026113"/>
              <a:gd name="connsiteX494" fmla="*/ 5648759 w 11218359"/>
              <a:gd name="connsiteY494" fmla="*/ 1026114 h 1026113"/>
              <a:gd name="connsiteX495" fmla="*/ 5660236 w 11218359"/>
              <a:gd name="connsiteY495" fmla="*/ 1026114 h 1026113"/>
              <a:gd name="connsiteX496" fmla="*/ 5671666 w 11218359"/>
              <a:gd name="connsiteY496" fmla="*/ 1026114 h 1026113"/>
              <a:gd name="connsiteX497" fmla="*/ 5683096 w 11218359"/>
              <a:gd name="connsiteY497" fmla="*/ 1026114 h 1026113"/>
              <a:gd name="connsiteX498" fmla="*/ 5694526 w 11218359"/>
              <a:gd name="connsiteY498" fmla="*/ 1026114 h 1026113"/>
              <a:gd name="connsiteX499" fmla="*/ 5705956 w 11218359"/>
              <a:gd name="connsiteY499" fmla="*/ 1026114 h 1026113"/>
              <a:gd name="connsiteX500" fmla="*/ 5717434 w 11218359"/>
              <a:gd name="connsiteY500" fmla="*/ 1026114 h 1026113"/>
              <a:gd name="connsiteX501" fmla="*/ 5728864 w 11218359"/>
              <a:gd name="connsiteY501" fmla="*/ 1026114 h 1026113"/>
              <a:gd name="connsiteX502" fmla="*/ 5740294 w 11218359"/>
              <a:gd name="connsiteY502" fmla="*/ 1026114 h 1026113"/>
              <a:gd name="connsiteX503" fmla="*/ 5751724 w 11218359"/>
              <a:gd name="connsiteY503" fmla="*/ 1026114 h 1026113"/>
              <a:gd name="connsiteX504" fmla="*/ 5763154 w 11218359"/>
              <a:gd name="connsiteY504" fmla="*/ 1026114 h 1026113"/>
              <a:gd name="connsiteX505" fmla="*/ 5774631 w 11218359"/>
              <a:gd name="connsiteY505" fmla="*/ 1026114 h 1026113"/>
              <a:gd name="connsiteX506" fmla="*/ 5786062 w 11218359"/>
              <a:gd name="connsiteY506" fmla="*/ 1026114 h 1026113"/>
              <a:gd name="connsiteX507" fmla="*/ 5797492 w 11218359"/>
              <a:gd name="connsiteY507" fmla="*/ 1026114 h 1026113"/>
              <a:gd name="connsiteX508" fmla="*/ 5808921 w 11218359"/>
              <a:gd name="connsiteY508" fmla="*/ 1026114 h 1026113"/>
              <a:gd name="connsiteX509" fmla="*/ 5820351 w 11218359"/>
              <a:gd name="connsiteY509" fmla="*/ 1026114 h 1026113"/>
              <a:gd name="connsiteX510" fmla="*/ 5831829 w 11218359"/>
              <a:gd name="connsiteY510" fmla="*/ 1026114 h 1026113"/>
              <a:gd name="connsiteX511" fmla="*/ 5843259 w 11218359"/>
              <a:gd name="connsiteY511" fmla="*/ 1026114 h 1026113"/>
              <a:gd name="connsiteX512" fmla="*/ 5854689 w 11218359"/>
              <a:gd name="connsiteY512" fmla="*/ 1026114 h 1026113"/>
              <a:gd name="connsiteX513" fmla="*/ 5866119 w 11218359"/>
              <a:gd name="connsiteY513" fmla="*/ 1026114 h 1026113"/>
              <a:gd name="connsiteX514" fmla="*/ 5877549 w 11218359"/>
              <a:gd name="connsiteY514" fmla="*/ 1026114 h 1026113"/>
              <a:gd name="connsiteX515" fmla="*/ 5889027 w 11218359"/>
              <a:gd name="connsiteY515" fmla="*/ 1026114 h 1026113"/>
              <a:gd name="connsiteX516" fmla="*/ 5900457 w 11218359"/>
              <a:gd name="connsiteY516" fmla="*/ 1026114 h 1026113"/>
              <a:gd name="connsiteX517" fmla="*/ 5911887 w 11218359"/>
              <a:gd name="connsiteY517" fmla="*/ 1026114 h 1026113"/>
              <a:gd name="connsiteX518" fmla="*/ 5923317 w 11218359"/>
              <a:gd name="connsiteY518" fmla="*/ 1026114 h 1026113"/>
              <a:gd name="connsiteX519" fmla="*/ 5934747 w 11218359"/>
              <a:gd name="connsiteY519" fmla="*/ 1026114 h 1026113"/>
              <a:gd name="connsiteX520" fmla="*/ 5946225 w 11218359"/>
              <a:gd name="connsiteY520" fmla="*/ 1026114 h 1026113"/>
              <a:gd name="connsiteX521" fmla="*/ 5957655 w 11218359"/>
              <a:gd name="connsiteY521" fmla="*/ 1026114 h 1026113"/>
              <a:gd name="connsiteX522" fmla="*/ 5969084 w 11218359"/>
              <a:gd name="connsiteY522" fmla="*/ 1026114 h 1026113"/>
              <a:gd name="connsiteX523" fmla="*/ 5980514 w 11218359"/>
              <a:gd name="connsiteY523" fmla="*/ 1026114 h 1026113"/>
              <a:gd name="connsiteX524" fmla="*/ 5991944 w 11218359"/>
              <a:gd name="connsiteY524" fmla="*/ 1026114 h 1026113"/>
              <a:gd name="connsiteX525" fmla="*/ 6003422 w 11218359"/>
              <a:gd name="connsiteY525" fmla="*/ 1026114 h 1026113"/>
              <a:gd name="connsiteX526" fmla="*/ 6014852 w 11218359"/>
              <a:gd name="connsiteY526" fmla="*/ 1026114 h 1026113"/>
              <a:gd name="connsiteX527" fmla="*/ 6026282 w 11218359"/>
              <a:gd name="connsiteY527" fmla="*/ 1026114 h 1026113"/>
              <a:gd name="connsiteX528" fmla="*/ 6037712 w 11218359"/>
              <a:gd name="connsiteY528" fmla="*/ 1026114 h 1026113"/>
              <a:gd name="connsiteX529" fmla="*/ 6049142 w 11218359"/>
              <a:gd name="connsiteY529" fmla="*/ 1026114 h 1026113"/>
              <a:gd name="connsiteX530" fmla="*/ 6060620 w 11218359"/>
              <a:gd name="connsiteY530" fmla="*/ 1026114 h 1026113"/>
              <a:gd name="connsiteX531" fmla="*/ 6072049 w 11218359"/>
              <a:gd name="connsiteY531" fmla="*/ 1026114 h 1026113"/>
              <a:gd name="connsiteX532" fmla="*/ 6083480 w 11218359"/>
              <a:gd name="connsiteY532" fmla="*/ 1026114 h 1026113"/>
              <a:gd name="connsiteX533" fmla="*/ 6094910 w 11218359"/>
              <a:gd name="connsiteY533" fmla="*/ 1026114 h 1026113"/>
              <a:gd name="connsiteX534" fmla="*/ 6106340 w 11218359"/>
              <a:gd name="connsiteY534" fmla="*/ 1026114 h 1026113"/>
              <a:gd name="connsiteX535" fmla="*/ 6117818 w 11218359"/>
              <a:gd name="connsiteY535" fmla="*/ 1026114 h 1026113"/>
              <a:gd name="connsiteX536" fmla="*/ 6129247 w 11218359"/>
              <a:gd name="connsiteY536" fmla="*/ 1026114 h 1026113"/>
              <a:gd name="connsiteX537" fmla="*/ 6140677 w 11218359"/>
              <a:gd name="connsiteY537" fmla="*/ 1026114 h 1026113"/>
              <a:gd name="connsiteX538" fmla="*/ 6152107 w 11218359"/>
              <a:gd name="connsiteY538" fmla="*/ 1026114 h 1026113"/>
              <a:gd name="connsiteX539" fmla="*/ 6163537 w 11218359"/>
              <a:gd name="connsiteY539" fmla="*/ 1026114 h 1026113"/>
              <a:gd name="connsiteX540" fmla="*/ 6175015 w 11218359"/>
              <a:gd name="connsiteY540" fmla="*/ 1026114 h 1026113"/>
              <a:gd name="connsiteX541" fmla="*/ 6186445 w 11218359"/>
              <a:gd name="connsiteY541" fmla="*/ 1026114 h 1026113"/>
              <a:gd name="connsiteX542" fmla="*/ 6197875 w 11218359"/>
              <a:gd name="connsiteY542" fmla="*/ 1026114 h 1026113"/>
              <a:gd name="connsiteX543" fmla="*/ 6209305 w 11218359"/>
              <a:gd name="connsiteY543" fmla="*/ 1026114 h 1026113"/>
              <a:gd name="connsiteX544" fmla="*/ 6220735 w 11218359"/>
              <a:gd name="connsiteY544" fmla="*/ 1026114 h 1026113"/>
              <a:gd name="connsiteX545" fmla="*/ 6232212 w 11218359"/>
              <a:gd name="connsiteY545" fmla="*/ 1026114 h 1026113"/>
              <a:gd name="connsiteX546" fmla="*/ 6243642 w 11218359"/>
              <a:gd name="connsiteY546" fmla="*/ 1026114 h 1026113"/>
              <a:gd name="connsiteX547" fmla="*/ 6255073 w 11218359"/>
              <a:gd name="connsiteY547" fmla="*/ 1026114 h 1026113"/>
              <a:gd name="connsiteX548" fmla="*/ 6266503 w 11218359"/>
              <a:gd name="connsiteY548" fmla="*/ 1026114 h 1026113"/>
              <a:gd name="connsiteX549" fmla="*/ 6277933 w 11218359"/>
              <a:gd name="connsiteY549" fmla="*/ 1026114 h 1026113"/>
              <a:gd name="connsiteX550" fmla="*/ 6289410 w 11218359"/>
              <a:gd name="connsiteY550" fmla="*/ 1026114 h 1026113"/>
              <a:gd name="connsiteX551" fmla="*/ 6300840 w 11218359"/>
              <a:gd name="connsiteY551" fmla="*/ 1026114 h 1026113"/>
              <a:gd name="connsiteX552" fmla="*/ 6312270 w 11218359"/>
              <a:gd name="connsiteY552" fmla="*/ 1026114 h 1026113"/>
              <a:gd name="connsiteX553" fmla="*/ 6323700 w 11218359"/>
              <a:gd name="connsiteY553" fmla="*/ 1026114 h 1026113"/>
              <a:gd name="connsiteX554" fmla="*/ 6335130 w 11218359"/>
              <a:gd name="connsiteY554" fmla="*/ 1026114 h 1026113"/>
              <a:gd name="connsiteX555" fmla="*/ 6346608 w 11218359"/>
              <a:gd name="connsiteY555" fmla="*/ 1026114 h 1026113"/>
              <a:gd name="connsiteX556" fmla="*/ 6358038 w 11218359"/>
              <a:gd name="connsiteY556" fmla="*/ 1026114 h 1026113"/>
              <a:gd name="connsiteX557" fmla="*/ 6369468 w 11218359"/>
              <a:gd name="connsiteY557" fmla="*/ 1026114 h 1026113"/>
              <a:gd name="connsiteX558" fmla="*/ 6380898 w 11218359"/>
              <a:gd name="connsiteY558" fmla="*/ 1026114 h 1026113"/>
              <a:gd name="connsiteX559" fmla="*/ 6392328 w 11218359"/>
              <a:gd name="connsiteY559" fmla="*/ 1026114 h 1026113"/>
              <a:gd name="connsiteX560" fmla="*/ 6403805 w 11218359"/>
              <a:gd name="connsiteY560" fmla="*/ 1026114 h 1026113"/>
              <a:gd name="connsiteX561" fmla="*/ 6415235 w 11218359"/>
              <a:gd name="connsiteY561" fmla="*/ 1026114 h 1026113"/>
              <a:gd name="connsiteX562" fmla="*/ 6426666 w 11218359"/>
              <a:gd name="connsiteY562" fmla="*/ 1026114 h 1026113"/>
              <a:gd name="connsiteX563" fmla="*/ 6438096 w 11218359"/>
              <a:gd name="connsiteY563" fmla="*/ 1026114 h 1026113"/>
              <a:gd name="connsiteX564" fmla="*/ 6449525 w 11218359"/>
              <a:gd name="connsiteY564" fmla="*/ 1026114 h 1026113"/>
              <a:gd name="connsiteX565" fmla="*/ 6461003 w 11218359"/>
              <a:gd name="connsiteY565" fmla="*/ 1026114 h 1026113"/>
              <a:gd name="connsiteX566" fmla="*/ 6472433 w 11218359"/>
              <a:gd name="connsiteY566" fmla="*/ 1026114 h 1026113"/>
              <a:gd name="connsiteX567" fmla="*/ 6483863 w 11218359"/>
              <a:gd name="connsiteY567" fmla="*/ 1026114 h 1026113"/>
              <a:gd name="connsiteX568" fmla="*/ 6495293 w 11218359"/>
              <a:gd name="connsiteY568" fmla="*/ 1026114 h 1026113"/>
              <a:gd name="connsiteX569" fmla="*/ 6506723 w 11218359"/>
              <a:gd name="connsiteY569" fmla="*/ 1026114 h 1026113"/>
              <a:gd name="connsiteX570" fmla="*/ 6518201 w 11218359"/>
              <a:gd name="connsiteY570" fmla="*/ 1026114 h 1026113"/>
              <a:gd name="connsiteX571" fmla="*/ 6529631 w 11218359"/>
              <a:gd name="connsiteY571" fmla="*/ 1026114 h 1026113"/>
              <a:gd name="connsiteX572" fmla="*/ 6541061 w 11218359"/>
              <a:gd name="connsiteY572" fmla="*/ 1026114 h 1026113"/>
              <a:gd name="connsiteX573" fmla="*/ 6552490 w 11218359"/>
              <a:gd name="connsiteY573" fmla="*/ 1026114 h 1026113"/>
              <a:gd name="connsiteX574" fmla="*/ 6563921 w 11218359"/>
              <a:gd name="connsiteY574" fmla="*/ 1026114 h 1026113"/>
              <a:gd name="connsiteX575" fmla="*/ 6575398 w 11218359"/>
              <a:gd name="connsiteY575" fmla="*/ 1026114 h 1026113"/>
              <a:gd name="connsiteX576" fmla="*/ 6586828 w 11218359"/>
              <a:gd name="connsiteY576" fmla="*/ 1026114 h 1026113"/>
              <a:gd name="connsiteX577" fmla="*/ 6598259 w 11218359"/>
              <a:gd name="connsiteY577" fmla="*/ 1026114 h 1026113"/>
              <a:gd name="connsiteX578" fmla="*/ 6609688 w 11218359"/>
              <a:gd name="connsiteY578" fmla="*/ 1026114 h 1026113"/>
              <a:gd name="connsiteX579" fmla="*/ 6621118 w 11218359"/>
              <a:gd name="connsiteY579" fmla="*/ 1026114 h 1026113"/>
              <a:gd name="connsiteX580" fmla="*/ 6632596 w 11218359"/>
              <a:gd name="connsiteY580" fmla="*/ 1026114 h 1026113"/>
              <a:gd name="connsiteX581" fmla="*/ 6644026 w 11218359"/>
              <a:gd name="connsiteY581" fmla="*/ 1026114 h 1026113"/>
              <a:gd name="connsiteX582" fmla="*/ 6655456 w 11218359"/>
              <a:gd name="connsiteY582" fmla="*/ 1026114 h 1026113"/>
              <a:gd name="connsiteX583" fmla="*/ 6666886 w 11218359"/>
              <a:gd name="connsiteY583" fmla="*/ 1026114 h 1026113"/>
              <a:gd name="connsiteX584" fmla="*/ 6678316 w 11218359"/>
              <a:gd name="connsiteY584" fmla="*/ 1026114 h 1026113"/>
              <a:gd name="connsiteX585" fmla="*/ 6689794 w 11218359"/>
              <a:gd name="connsiteY585" fmla="*/ 1026114 h 1026113"/>
              <a:gd name="connsiteX586" fmla="*/ 6701224 w 11218359"/>
              <a:gd name="connsiteY586" fmla="*/ 1026114 h 1026113"/>
              <a:gd name="connsiteX587" fmla="*/ 6712653 w 11218359"/>
              <a:gd name="connsiteY587" fmla="*/ 1026114 h 1026113"/>
              <a:gd name="connsiteX588" fmla="*/ 6724083 w 11218359"/>
              <a:gd name="connsiteY588" fmla="*/ 1026114 h 1026113"/>
              <a:gd name="connsiteX589" fmla="*/ 6735514 w 11218359"/>
              <a:gd name="connsiteY589" fmla="*/ 1026114 h 1026113"/>
              <a:gd name="connsiteX590" fmla="*/ 6746944 w 11218359"/>
              <a:gd name="connsiteY590" fmla="*/ 1026114 h 1026113"/>
              <a:gd name="connsiteX591" fmla="*/ 6758421 w 11218359"/>
              <a:gd name="connsiteY591" fmla="*/ 1026114 h 1026113"/>
              <a:gd name="connsiteX592" fmla="*/ 6769851 w 11218359"/>
              <a:gd name="connsiteY592" fmla="*/ 1026114 h 1026113"/>
              <a:gd name="connsiteX593" fmla="*/ 6781281 w 11218359"/>
              <a:gd name="connsiteY593" fmla="*/ 1026114 h 1026113"/>
              <a:gd name="connsiteX594" fmla="*/ 6792711 w 11218359"/>
              <a:gd name="connsiteY594" fmla="*/ 1026114 h 1026113"/>
              <a:gd name="connsiteX595" fmla="*/ 6804141 w 11218359"/>
              <a:gd name="connsiteY595" fmla="*/ 1026114 h 1026113"/>
              <a:gd name="connsiteX596" fmla="*/ 6815619 w 11218359"/>
              <a:gd name="connsiteY596" fmla="*/ 1026114 h 1026113"/>
              <a:gd name="connsiteX597" fmla="*/ 6827049 w 11218359"/>
              <a:gd name="connsiteY597" fmla="*/ 1026114 h 1026113"/>
              <a:gd name="connsiteX598" fmla="*/ 6838479 w 11218359"/>
              <a:gd name="connsiteY598" fmla="*/ 1026114 h 1026113"/>
              <a:gd name="connsiteX599" fmla="*/ 6849909 w 11218359"/>
              <a:gd name="connsiteY599" fmla="*/ 1026114 h 1026113"/>
              <a:gd name="connsiteX600" fmla="*/ 6861339 w 11218359"/>
              <a:gd name="connsiteY600" fmla="*/ 1026114 h 1026113"/>
              <a:gd name="connsiteX601" fmla="*/ 6872816 w 11218359"/>
              <a:gd name="connsiteY601" fmla="*/ 1026114 h 1026113"/>
              <a:gd name="connsiteX602" fmla="*/ 6884246 w 11218359"/>
              <a:gd name="connsiteY602" fmla="*/ 1026114 h 1026113"/>
              <a:gd name="connsiteX603" fmla="*/ 6895676 w 11218359"/>
              <a:gd name="connsiteY603" fmla="*/ 1026114 h 1026113"/>
              <a:gd name="connsiteX604" fmla="*/ 6907107 w 11218359"/>
              <a:gd name="connsiteY604" fmla="*/ 1026114 h 1026113"/>
              <a:gd name="connsiteX605" fmla="*/ 6918537 w 11218359"/>
              <a:gd name="connsiteY605" fmla="*/ 1026114 h 1026113"/>
              <a:gd name="connsiteX606" fmla="*/ 6930014 w 11218359"/>
              <a:gd name="connsiteY606" fmla="*/ 1026114 h 1026113"/>
              <a:gd name="connsiteX607" fmla="*/ 6941444 w 11218359"/>
              <a:gd name="connsiteY607" fmla="*/ 1026114 h 1026113"/>
              <a:gd name="connsiteX608" fmla="*/ 6952874 w 11218359"/>
              <a:gd name="connsiteY608" fmla="*/ 1026114 h 1026113"/>
              <a:gd name="connsiteX609" fmla="*/ 6964304 w 11218359"/>
              <a:gd name="connsiteY609" fmla="*/ 1026114 h 1026113"/>
              <a:gd name="connsiteX610" fmla="*/ 6975734 w 11218359"/>
              <a:gd name="connsiteY610" fmla="*/ 1026114 h 1026113"/>
              <a:gd name="connsiteX611" fmla="*/ 6987212 w 11218359"/>
              <a:gd name="connsiteY611" fmla="*/ 1026114 h 1026113"/>
              <a:gd name="connsiteX612" fmla="*/ 6998642 w 11218359"/>
              <a:gd name="connsiteY612" fmla="*/ 1026114 h 1026113"/>
              <a:gd name="connsiteX613" fmla="*/ 7010072 w 11218359"/>
              <a:gd name="connsiteY613" fmla="*/ 1026114 h 1026113"/>
              <a:gd name="connsiteX614" fmla="*/ 7021502 w 11218359"/>
              <a:gd name="connsiteY614" fmla="*/ 1026114 h 1026113"/>
              <a:gd name="connsiteX615" fmla="*/ 7032931 w 11218359"/>
              <a:gd name="connsiteY615" fmla="*/ 1026114 h 1026113"/>
              <a:gd name="connsiteX616" fmla="*/ 7044409 w 11218359"/>
              <a:gd name="connsiteY616" fmla="*/ 1026114 h 1026113"/>
              <a:gd name="connsiteX617" fmla="*/ 7055839 w 11218359"/>
              <a:gd name="connsiteY617" fmla="*/ 1026114 h 1026113"/>
              <a:gd name="connsiteX618" fmla="*/ 7067269 w 11218359"/>
              <a:gd name="connsiteY618" fmla="*/ 1026114 h 1026113"/>
              <a:gd name="connsiteX619" fmla="*/ 7078700 w 11218359"/>
              <a:gd name="connsiteY619" fmla="*/ 1026114 h 1026113"/>
              <a:gd name="connsiteX620" fmla="*/ 7090129 w 11218359"/>
              <a:gd name="connsiteY620" fmla="*/ 1026114 h 1026113"/>
              <a:gd name="connsiteX621" fmla="*/ 7101607 w 11218359"/>
              <a:gd name="connsiteY621" fmla="*/ 1026114 h 1026113"/>
              <a:gd name="connsiteX622" fmla="*/ 7113037 w 11218359"/>
              <a:gd name="connsiteY622" fmla="*/ 1026114 h 1026113"/>
              <a:gd name="connsiteX623" fmla="*/ 7124467 w 11218359"/>
              <a:gd name="connsiteY623" fmla="*/ 1026114 h 1026113"/>
              <a:gd name="connsiteX624" fmla="*/ 7135897 w 11218359"/>
              <a:gd name="connsiteY624" fmla="*/ 1026114 h 1026113"/>
              <a:gd name="connsiteX625" fmla="*/ 7147327 w 11218359"/>
              <a:gd name="connsiteY625" fmla="*/ 1026114 h 1026113"/>
              <a:gd name="connsiteX626" fmla="*/ 7158805 w 11218359"/>
              <a:gd name="connsiteY626" fmla="*/ 1026114 h 1026113"/>
              <a:gd name="connsiteX627" fmla="*/ 7170235 w 11218359"/>
              <a:gd name="connsiteY627" fmla="*/ 1026114 h 1026113"/>
              <a:gd name="connsiteX628" fmla="*/ 7181665 w 11218359"/>
              <a:gd name="connsiteY628" fmla="*/ 1026114 h 1026113"/>
              <a:gd name="connsiteX629" fmla="*/ 7193094 w 11218359"/>
              <a:gd name="connsiteY629" fmla="*/ 1026114 h 1026113"/>
              <a:gd name="connsiteX630" fmla="*/ 7204524 w 11218359"/>
              <a:gd name="connsiteY630" fmla="*/ 1026114 h 1026113"/>
              <a:gd name="connsiteX631" fmla="*/ 7216002 w 11218359"/>
              <a:gd name="connsiteY631" fmla="*/ 1026114 h 1026113"/>
              <a:gd name="connsiteX632" fmla="*/ 7227432 w 11218359"/>
              <a:gd name="connsiteY632" fmla="*/ 1026114 h 1026113"/>
              <a:gd name="connsiteX633" fmla="*/ 7238862 w 11218359"/>
              <a:gd name="connsiteY633" fmla="*/ 1026114 h 1026113"/>
              <a:gd name="connsiteX634" fmla="*/ 7250292 w 11218359"/>
              <a:gd name="connsiteY634" fmla="*/ 1026114 h 1026113"/>
              <a:gd name="connsiteX635" fmla="*/ 7261722 w 11218359"/>
              <a:gd name="connsiteY635" fmla="*/ 1026114 h 1026113"/>
              <a:gd name="connsiteX636" fmla="*/ 7273200 w 11218359"/>
              <a:gd name="connsiteY636" fmla="*/ 1026114 h 1026113"/>
              <a:gd name="connsiteX637" fmla="*/ 7284630 w 11218359"/>
              <a:gd name="connsiteY637" fmla="*/ 1026114 h 1026113"/>
              <a:gd name="connsiteX638" fmla="*/ 7296060 w 11218359"/>
              <a:gd name="connsiteY638" fmla="*/ 1026114 h 1026113"/>
              <a:gd name="connsiteX639" fmla="*/ 7307490 w 11218359"/>
              <a:gd name="connsiteY639" fmla="*/ 1026114 h 1026113"/>
              <a:gd name="connsiteX640" fmla="*/ 7318920 w 11218359"/>
              <a:gd name="connsiteY640" fmla="*/ 1026114 h 1026113"/>
              <a:gd name="connsiteX641" fmla="*/ 7330398 w 11218359"/>
              <a:gd name="connsiteY641" fmla="*/ 1026114 h 1026113"/>
              <a:gd name="connsiteX642" fmla="*/ 7341828 w 11218359"/>
              <a:gd name="connsiteY642" fmla="*/ 1026114 h 1026113"/>
              <a:gd name="connsiteX643" fmla="*/ 7353257 w 11218359"/>
              <a:gd name="connsiteY643" fmla="*/ 1026114 h 1026113"/>
              <a:gd name="connsiteX644" fmla="*/ 7364687 w 11218359"/>
              <a:gd name="connsiteY644" fmla="*/ 1026114 h 1026113"/>
              <a:gd name="connsiteX645" fmla="*/ 7376117 w 11218359"/>
              <a:gd name="connsiteY645" fmla="*/ 1026114 h 1026113"/>
              <a:gd name="connsiteX646" fmla="*/ 7387595 w 11218359"/>
              <a:gd name="connsiteY646" fmla="*/ 1026114 h 1026113"/>
              <a:gd name="connsiteX647" fmla="*/ 7399025 w 11218359"/>
              <a:gd name="connsiteY647" fmla="*/ 1026114 h 1026113"/>
              <a:gd name="connsiteX648" fmla="*/ 7410455 w 11218359"/>
              <a:gd name="connsiteY648" fmla="*/ 1026114 h 1026113"/>
              <a:gd name="connsiteX649" fmla="*/ 7421885 w 11218359"/>
              <a:gd name="connsiteY649" fmla="*/ 1026114 h 1026113"/>
              <a:gd name="connsiteX650" fmla="*/ 7433315 w 11218359"/>
              <a:gd name="connsiteY650" fmla="*/ 1026114 h 1026113"/>
              <a:gd name="connsiteX651" fmla="*/ 7444793 w 11218359"/>
              <a:gd name="connsiteY651" fmla="*/ 1026114 h 1026113"/>
              <a:gd name="connsiteX652" fmla="*/ 7456222 w 11218359"/>
              <a:gd name="connsiteY652" fmla="*/ 1026114 h 1026113"/>
              <a:gd name="connsiteX653" fmla="*/ 7467653 w 11218359"/>
              <a:gd name="connsiteY653" fmla="*/ 1026114 h 1026113"/>
              <a:gd name="connsiteX654" fmla="*/ 7479083 w 11218359"/>
              <a:gd name="connsiteY654" fmla="*/ 1026114 h 1026113"/>
              <a:gd name="connsiteX655" fmla="*/ 7490513 w 11218359"/>
              <a:gd name="connsiteY655" fmla="*/ 1026114 h 1026113"/>
              <a:gd name="connsiteX656" fmla="*/ 7501990 w 11218359"/>
              <a:gd name="connsiteY656" fmla="*/ 1026114 h 1026113"/>
              <a:gd name="connsiteX657" fmla="*/ 7513420 w 11218359"/>
              <a:gd name="connsiteY657" fmla="*/ 1026114 h 1026113"/>
              <a:gd name="connsiteX658" fmla="*/ 7524850 w 11218359"/>
              <a:gd name="connsiteY658" fmla="*/ 1026114 h 1026113"/>
              <a:gd name="connsiteX659" fmla="*/ 7536280 w 11218359"/>
              <a:gd name="connsiteY659" fmla="*/ 1026114 h 1026113"/>
              <a:gd name="connsiteX660" fmla="*/ 7547710 w 11218359"/>
              <a:gd name="connsiteY660" fmla="*/ 1026114 h 1026113"/>
              <a:gd name="connsiteX661" fmla="*/ 7559188 w 11218359"/>
              <a:gd name="connsiteY661" fmla="*/ 1026114 h 1026113"/>
              <a:gd name="connsiteX662" fmla="*/ 7570618 w 11218359"/>
              <a:gd name="connsiteY662" fmla="*/ 1026114 h 1026113"/>
              <a:gd name="connsiteX663" fmla="*/ 7582048 w 11218359"/>
              <a:gd name="connsiteY663" fmla="*/ 1026114 h 1026113"/>
              <a:gd name="connsiteX664" fmla="*/ 7593478 w 11218359"/>
              <a:gd name="connsiteY664" fmla="*/ 1026114 h 1026113"/>
              <a:gd name="connsiteX665" fmla="*/ 7604908 w 11218359"/>
              <a:gd name="connsiteY665" fmla="*/ 1026114 h 1026113"/>
              <a:gd name="connsiteX666" fmla="*/ 7616385 w 11218359"/>
              <a:gd name="connsiteY666" fmla="*/ 1026114 h 1026113"/>
              <a:gd name="connsiteX667" fmla="*/ 7627815 w 11218359"/>
              <a:gd name="connsiteY667" fmla="*/ 1026114 h 1026113"/>
              <a:gd name="connsiteX668" fmla="*/ 7639246 w 11218359"/>
              <a:gd name="connsiteY668" fmla="*/ 1026114 h 1026113"/>
              <a:gd name="connsiteX669" fmla="*/ 7650676 w 11218359"/>
              <a:gd name="connsiteY669" fmla="*/ 1026114 h 1026113"/>
              <a:gd name="connsiteX670" fmla="*/ 7662106 w 11218359"/>
              <a:gd name="connsiteY670" fmla="*/ 1026114 h 1026113"/>
              <a:gd name="connsiteX671" fmla="*/ 7673583 w 11218359"/>
              <a:gd name="connsiteY671" fmla="*/ 1026114 h 1026113"/>
              <a:gd name="connsiteX672" fmla="*/ 7685013 w 11218359"/>
              <a:gd name="connsiteY672" fmla="*/ 1026114 h 1026113"/>
              <a:gd name="connsiteX673" fmla="*/ 7696443 w 11218359"/>
              <a:gd name="connsiteY673" fmla="*/ 1026114 h 1026113"/>
              <a:gd name="connsiteX674" fmla="*/ 7707873 w 11218359"/>
              <a:gd name="connsiteY674" fmla="*/ 1026114 h 1026113"/>
              <a:gd name="connsiteX675" fmla="*/ 7719303 w 11218359"/>
              <a:gd name="connsiteY675" fmla="*/ 1026114 h 1026113"/>
              <a:gd name="connsiteX676" fmla="*/ 7730733 w 11218359"/>
              <a:gd name="connsiteY676" fmla="*/ 1026114 h 1026113"/>
              <a:gd name="connsiteX677" fmla="*/ 7742211 w 11218359"/>
              <a:gd name="connsiteY677" fmla="*/ 1026114 h 1026113"/>
              <a:gd name="connsiteX678" fmla="*/ 7753641 w 11218359"/>
              <a:gd name="connsiteY678" fmla="*/ 1026114 h 1026113"/>
              <a:gd name="connsiteX679" fmla="*/ 7765071 w 11218359"/>
              <a:gd name="connsiteY679" fmla="*/ 1026114 h 1026113"/>
              <a:gd name="connsiteX680" fmla="*/ 7776501 w 11218359"/>
              <a:gd name="connsiteY680" fmla="*/ 1026114 h 1026113"/>
              <a:gd name="connsiteX681" fmla="*/ 7787931 w 11218359"/>
              <a:gd name="connsiteY681" fmla="*/ 1026114 h 1026113"/>
              <a:gd name="connsiteX682" fmla="*/ 7799408 w 11218359"/>
              <a:gd name="connsiteY682" fmla="*/ 1026114 h 1026113"/>
              <a:gd name="connsiteX683" fmla="*/ 7810839 w 11218359"/>
              <a:gd name="connsiteY683" fmla="*/ 1026114 h 1026113"/>
              <a:gd name="connsiteX684" fmla="*/ 7822268 w 11218359"/>
              <a:gd name="connsiteY684" fmla="*/ 1026114 h 1026113"/>
              <a:gd name="connsiteX685" fmla="*/ 7833698 w 11218359"/>
              <a:gd name="connsiteY685" fmla="*/ 1026114 h 1026113"/>
              <a:gd name="connsiteX686" fmla="*/ 7845128 w 11218359"/>
              <a:gd name="connsiteY686" fmla="*/ 1026114 h 1026113"/>
              <a:gd name="connsiteX687" fmla="*/ 7856606 w 11218359"/>
              <a:gd name="connsiteY687" fmla="*/ 1026114 h 1026113"/>
              <a:gd name="connsiteX688" fmla="*/ 7868036 w 11218359"/>
              <a:gd name="connsiteY688" fmla="*/ 1026114 h 1026113"/>
              <a:gd name="connsiteX689" fmla="*/ 7879466 w 11218359"/>
              <a:gd name="connsiteY689" fmla="*/ 1026114 h 1026113"/>
              <a:gd name="connsiteX690" fmla="*/ 7890896 w 11218359"/>
              <a:gd name="connsiteY690" fmla="*/ 1026114 h 1026113"/>
              <a:gd name="connsiteX691" fmla="*/ 7902326 w 11218359"/>
              <a:gd name="connsiteY691" fmla="*/ 1026114 h 1026113"/>
              <a:gd name="connsiteX692" fmla="*/ 7913804 w 11218359"/>
              <a:gd name="connsiteY692" fmla="*/ 1026114 h 1026113"/>
              <a:gd name="connsiteX693" fmla="*/ 7925234 w 11218359"/>
              <a:gd name="connsiteY693" fmla="*/ 1026114 h 1026113"/>
              <a:gd name="connsiteX694" fmla="*/ 7936663 w 11218359"/>
              <a:gd name="connsiteY694" fmla="*/ 1026114 h 1026113"/>
              <a:gd name="connsiteX695" fmla="*/ 7948094 w 11218359"/>
              <a:gd name="connsiteY695" fmla="*/ 1026114 h 1026113"/>
              <a:gd name="connsiteX696" fmla="*/ 7959524 w 11218359"/>
              <a:gd name="connsiteY696" fmla="*/ 1026114 h 1026113"/>
              <a:gd name="connsiteX697" fmla="*/ 7971001 w 11218359"/>
              <a:gd name="connsiteY697" fmla="*/ 1026114 h 1026113"/>
              <a:gd name="connsiteX698" fmla="*/ 7982431 w 11218359"/>
              <a:gd name="connsiteY698" fmla="*/ 1026114 h 1026113"/>
              <a:gd name="connsiteX699" fmla="*/ 7993861 w 11218359"/>
              <a:gd name="connsiteY699" fmla="*/ 1026114 h 1026113"/>
              <a:gd name="connsiteX700" fmla="*/ 8005291 w 11218359"/>
              <a:gd name="connsiteY700" fmla="*/ 1026114 h 1026113"/>
              <a:gd name="connsiteX701" fmla="*/ 8016721 w 11218359"/>
              <a:gd name="connsiteY701" fmla="*/ 1026114 h 1026113"/>
              <a:gd name="connsiteX702" fmla="*/ 8028199 w 11218359"/>
              <a:gd name="connsiteY702" fmla="*/ 1026114 h 1026113"/>
              <a:gd name="connsiteX703" fmla="*/ 8039629 w 11218359"/>
              <a:gd name="connsiteY703" fmla="*/ 1026114 h 1026113"/>
              <a:gd name="connsiteX704" fmla="*/ 8051059 w 11218359"/>
              <a:gd name="connsiteY704" fmla="*/ 1026114 h 1026113"/>
              <a:gd name="connsiteX705" fmla="*/ 8062489 w 11218359"/>
              <a:gd name="connsiteY705" fmla="*/ 1026114 h 1026113"/>
              <a:gd name="connsiteX706" fmla="*/ 8073919 w 11218359"/>
              <a:gd name="connsiteY706" fmla="*/ 1026114 h 1026113"/>
              <a:gd name="connsiteX707" fmla="*/ 8085396 w 11218359"/>
              <a:gd name="connsiteY707" fmla="*/ 1026114 h 1026113"/>
              <a:gd name="connsiteX708" fmla="*/ 8096826 w 11218359"/>
              <a:gd name="connsiteY708" fmla="*/ 1026114 h 1026113"/>
              <a:gd name="connsiteX709" fmla="*/ 8108256 w 11218359"/>
              <a:gd name="connsiteY709" fmla="*/ 1026114 h 1026113"/>
              <a:gd name="connsiteX710" fmla="*/ 8119687 w 11218359"/>
              <a:gd name="connsiteY710" fmla="*/ 1026114 h 1026113"/>
              <a:gd name="connsiteX711" fmla="*/ 8131117 w 11218359"/>
              <a:gd name="connsiteY711" fmla="*/ 1026114 h 1026113"/>
              <a:gd name="connsiteX712" fmla="*/ 8142594 w 11218359"/>
              <a:gd name="connsiteY712" fmla="*/ 1026114 h 1026113"/>
              <a:gd name="connsiteX713" fmla="*/ 8154024 w 11218359"/>
              <a:gd name="connsiteY713" fmla="*/ 1026114 h 1026113"/>
              <a:gd name="connsiteX714" fmla="*/ 8165454 w 11218359"/>
              <a:gd name="connsiteY714" fmla="*/ 1026114 h 1026113"/>
              <a:gd name="connsiteX715" fmla="*/ 8176884 w 11218359"/>
              <a:gd name="connsiteY715" fmla="*/ 1026114 h 1026113"/>
              <a:gd name="connsiteX716" fmla="*/ 8188314 w 11218359"/>
              <a:gd name="connsiteY716" fmla="*/ 1026114 h 1026113"/>
              <a:gd name="connsiteX717" fmla="*/ 8199792 w 11218359"/>
              <a:gd name="connsiteY717" fmla="*/ 1026114 h 1026113"/>
              <a:gd name="connsiteX718" fmla="*/ 8211222 w 11218359"/>
              <a:gd name="connsiteY718" fmla="*/ 1026114 h 1026113"/>
              <a:gd name="connsiteX719" fmla="*/ 8222652 w 11218359"/>
              <a:gd name="connsiteY719" fmla="*/ 1026114 h 1026113"/>
              <a:gd name="connsiteX720" fmla="*/ 8234082 w 11218359"/>
              <a:gd name="connsiteY720" fmla="*/ 1026114 h 1026113"/>
              <a:gd name="connsiteX721" fmla="*/ 8245512 w 11218359"/>
              <a:gd name="connsiteY721" fmla="*/ 1026114 h 1026113"/>
              <a:gd name="connsiteX722" fmla="*/ 8256989 w 11218359"/>
              <a:gd name="connsiteY722" fmla="*/ 1026114 h 1026113"/>
              <a:gd name="connsiteX723" fmla="*/ 8268419 w 11218359"/>
              <a:gd name="connsiteY723" fmla="*/ 1026114 h 1026113"/>
              <a:gd name="connsiteX724" fmla="*/ 8279850 w 11218359"/>
              <a:gd name="connsiteY724" fmla="*/ 1026114 h 1026113"/>
              <a:gd name="connsiteX725" fmla="*/ 8291280 w 11218359"/>
              <a:gd name="connsiteY725" fmla="*/ 1026114 h 1026113"/>
              <a:gd name="connsiteX726" fmla="*/ 8302709 w 11218359"/>
              <a:gd name="connsiteY726" fmla="*/ 1026114 h 1026113"/>
              <a:gd name="connsiteX727" fmla="*/ 8314187 w 11218359"/>
              <a:gd name="connsiteY727" fmla="*/ 1026114 h 1026113"/>
              <a:gd name="connsiteX728" fmla="*/ 8325617 w 11218359"/>
              <a:gd name="connsiteY728" fmla="*/ 1026114 h 1026113"/>
              <a:gd name="connsiteX729" fmla="*/ 8337047 w 11218359"/>
              <a:gd name="connsiteY729" fmla="*/ 1026114 h 1026113"/>
              <a:gd name="connsiteX730" fmla="*/ 8348477 w 11218359"/>
              <a:gd name="connsiteY730" fmla="*/ 1026114 h 1026113"/>
              <a:gd name="connsiteX731" fmla="*/ 8359907 w 11218359"/>
              <a:gd name="connsiteY731" fmla="*/ 1026114 h 1026113"/>
              <a:gd name="connsiteX732" fmla="*/ 8371385 w 11218359"/>
              <a:gd name="connsiteY732" fmla="*/ 1026114 h 1026113"/>
              <a:gd name="connsiteX733" fmla="*/ 8382815 w 11218359"/>
              <a:gd name="connsiteY733" fmla="*/ 1026114 h 1026113"/>
              <a:gd name="connsiteX734" fmla="*/ 8394245 w 11218359"/>
              <a:gd name="connsiteY734" fmla="*/ 1026114 h 1026113"/>
              <a:gd name="connsiteX735" fmla="*/ 8405674 w 11218359"/>
              <a:gd name="connsiteY735" fmla="*/ 1026114 h 1026113"/>
              <a:gd name="connsiteX736" fmla="*/ 8417104 w 11218359"/>
              <a:gd name="connsiteY736" fmla="*/ 1026114 h 1026113"/>
              <a:gd name="connsiteX737" fmla="*/ 8428582 w 11218359"/>
              <a:gd name="connsiteY737" fmla="*/ 1026114 h 1026113"/>
              <a:gd name="connsiteX738" fmla="*/ 8440012 w 11218359"/>
              <a:gd name="connsiteY738" fmla="*/ 1026114 h 1026113"/>
              <a:gd name="connsiteX739" fmla="*/ 8451442 w 11218359"/>
              <a:gd name="connsiteY739" fmla="*/ 1026114 h 1026113"/>
              <a:gd name="connsiteX740" fmla="*/ 8462872 w 11218359"/>
              <a:gd name="connsiteY740" fmla="*/ 1026114 h 1026113"/>
              <a:gd name="connsiteX741" fmla="*/ 8474302 w 11218359"/>
              <a:gd name="connsiteY741" fmla="*/ 1026114 h 1026113"/>
              <a:gd name="connsiteX742" fmla="*/ 8485780 w 11218359"/>
              <a:gd name="connsiteY742" fmla="*/ 1026114 h 1026113"/>
              <a:gd name="connsiteX743" fmla="*/ 8497210 w 11218359"/>
              <a:gd name="connsiteY743" fmla="*/ 1026114 h 1026113"/>
              <a:gd name="connsiteX744" fmla="*/ 8508640 w 11218359"/>
              <a:gd name="connsiteY744" fmla="*/ 1026114 h 1026113"/>
              <a:gd name="connsiteX745" fmla="*/ 8520069 w 11218359"/>
              <a:gd name="connsiteY745" fmla="*/ 1026114 h 1026113"/>
              <a:gd name="connsiteX746" fmla="*/ 8531500 w 11218359"/>
              <a:gd name="connsiteY746" fmla="*/ 1026114 h 1026113"/>
              <a:gd name="connsiteX747" fmla="*/ 8542977 w 11218359"/>
              <a:gd name="connsiteY747" fmla="*/ 1026114 h 1026113"/>
              <a:gd name="connsiteX748" fmla="*/ 8554407 w 11218359"/>
              <a:gd name="connsiteY748" fmla="*/ 1026114 h 1026113"/>
              <a:gd name="connsiteX749" fmla="*/ 8565837 w 11218359"/>
              <a:gd name="connsiteY749" fmla="*/ 1026114 h 1026113"/>
              <a:gd name="connsiteX750" fmla="*/ 8577267 w 11218359"/>
              <a:gd name="connsiteY750" fmla="*/ 1026114 h 1026113"/>
              <a:gd name="connsiteX751" fmla="*/ 8588697 w 11218359"/>
              <a:gd name="connsiteY751" fmla="*/ 1026114 h 1026113"/>
              <a:gd name="connsiteX752" fmla="*/ 8600175 w 11218359"/>
              <a:gd name="connsiteY752" fmla="*/ 1026114 h 1026113"/>
              <a:gd name="connsiteX753" fmla="*/ 8611605 w 11218359"/>
              <a:gd name="connsiteY753" fmla="*/ 1026114 h 1026113"/>
              <a:gd name="connsiteX754" fmla="*/ 8623035 w 11218359"/>
              <a:gd name="connsiteY754" fmla="*/ 1026114 h 1026113"/>
              <a:gd name="connsiteX755" fmla="*/ 8634465 w 11218359"/>
              <a:gd name="connsiteY755" fmla="*/ 1026114 h 1026113"/>
              <a:gd name="connsiteX756" fmla="*/ 8645895 w 11218359"/>
              <a:gd name="connsiteY756" fmla="*/ 1026114 h 1026113"/>
              <a:gd name="connsiteX757" fmla="*/ 8657373 w 11218359"/>
              <a:gd name="connsiteY757" fmla="*/ 1026114 h 1026113"/>
              <a:gd name="connsiteX758" fmla="*/ 8668802 w 11218359"/>
              <a:gd name="connsiteY758" fmla="*/ 1026114 h 1026113"/>
              <a:gd name="connsiteX759" fmla="*/ 8680232 w 11218359"/>
              <a:gd name="connsiteY759" fmla="*/ 1026114 h 1026113"/>
              <a:gd name="connsiteX760" fmla="*/ 8691662 w 11218359"/>
              <a:gd name="connsiteY760" fmla="*/ 1026114 h 1026113"/>
              <a:gd name="connsiteX761" fmla="*/ 8703093 w 11218359"/>
              <a:gd name="connsiteY761" fmla="*/ 1026114 h 1026113"/>
              <a:gd name="connsiteX762" fmla="*/ 8714570 w 11218359"/>
              <a:gd name="connsiteY762" fmla="*/ 1026114 h 1026113"/>
              <a:gd name="connsiteX763" fmla="*/ 8726000 w 11218359"/>
              <a:gd name="connsiteY763" fmla="*/ 1026114 h 1026113"/>
              <a:gd name="connsiteX764" fmla="*/ 8737430 w 11218359"/>
              <a:gd name="connsiteY764" fmla="*/ 1026114 h 1026113"/>
              <a:gd name="connsiteX765" fmla="*/ 8748860 w 11218359"/>
              <a:gd name="connsiteY765" fmla="*/ 1026114 h 1026113"/>
              <a:gd name="connsiteX766" fmla="*/ 8760290 w 11218359"/>
              <a:gd name="connsiteY766" fmla="*/ 1026114 h 1026113"/>
              <a:gd name="connsiteX767" fmla="*/ 8771768 w 11218359"/>
              <a:gd name="connsiteY767" fmla="*/ 1026114 h 1026113"/>
              <a:gd name="connsiteX768" fmla="*/ 8783198 w 11218359"/>
              <a:gd name="connsiteY768" fmla="*/ 1026114 h 1026113"/>
              <a:gd name="connsiteX769" fmla="*/ 8794628 w 11218359"/>
              <a:gd name="connsiteY769" fmla="*/ 1026114 h 1026113"/>
              <a:gd name="connsiteX770" fmla="*/ 8806058 w 11218359"/>
              <a:gd name="connsiteY770" fmla="*/ 1026114 h 1026113"/>
              <a:gd name="connsiteX771" fmla="*/ 8817488 w 11218359"/>
              <a:gd name="connsiteY771" fmla="*/ 1026114 h 1026113"/>
              <a:gd name="connsiteX772" fmla="*/ 8828918 w 11218359"/>
              <a:gd name="connsiteY772" fmla="*/ 1026114 h 1026113"/>
              <a:gd name="connsiteX773" fmla="*/ 8840395 w 11218359"/>
              <a:gd name="connsiteY773" fmla="*/ 1026114 h 1026113"/>
              <a:gd name="connsiteX774" fmla="*/ 8851825 w 11218359"/>
              <a:gd name="connsiteY774" fmla="*/ 1026114 h 1026113"/>
              <a:gd name="connsiteX775" fmla="*/ 8863256 w 11218359"/>
              <a:gd name="connsiteY775" fmla="*/ 1026114 h 1026113"/>
              <a:gd name="connsiteX776" fmla="*/ 8874686 w 11218359"/>
              <a:gd name="connsiteY776" fmla="*/ 1026114 h 1026113"/>
              <a:gd name="connsiteX777" fmla="*/ 8886115 w 11218359"/>
              <a:gd name="connsiteY777" fmla="*/ 1026114 h 1026113"/>
              <a:gd name="connsiteX778" fmla="*/ 8897593 w 11218359"/>
              <a:gd name="connsiteY778" fmla="*/ 1026114 h 1026113"/>
              <a:gd name="connsiteX779" fmla="*/ 8909022 w 11218359"/>
              <a:gd name="connsiteY779" fmla="*/ 1026114 h 1026113"/>
              <a:gd name="connsiteX780" fmla="*/ 8920453 w 11218359"/>
              <a:gd name="connsiteY780" fmla="*/ 1026114 h 1026113"/>
              <a:gd name="connsiteX781" fmla="*/ 8931883 w 11218359"/>
              <a:gd name="connsiteY781" fmla="*/ 1026114 h 1026113"/>
              <a:gd name="connsiteX782" fmla="*/ 8943313 w 11218359"/>
              <a:gd name="connsiteY782" fmla="*/ 1026114 h 1026113"/>
              <a:gd name="connsiteX783" fmla="*/ 8954791 w 11218359"/>
              <a:gd name="connsiteY783" fmla="*/ 1026114 h 1026113"/>
              <a:gd name="connsiteX784" fmla="*/ 8966220 w 11218359"/>
              <a:gd name="connsiteY784" fmla="*/ 1026114 h 1026113"/>
              <a:gd name="connsiteX785" fmla="*/ 8977651 w 11218359"/>
              <a:gd name="connsiteY785" fmla="*/ 1026114 h 1026113"/>
              <a:gd name="connsiteX786" fmla="*/ 8989080 w 11218359"/>
              <a:gd name="connsiteY786" fmla="*/ 1026114 h 1026113"/>
              <a:gd name="connsiteX787" fmla="*/ 9000511 w 11218359"/>
              <a:gd name="connsiteY787" fmla="*/ 1026114 h 1026113"/>
              <a:gd name="connsiteX788" fmla="*/ 9011988 w 11218359"/>
              <a:gd name="connsiteY788" fmla="*/ 1026114 h 1026113"/>
              <a:gd name="connsiteX789" fmla="*/ 9023418 w 11218359"/>
              <a:gd name="connsiteY789" fmla="*/ 1026114 h 1026113"/>
              <a:gd name="connsiteX790" fmla="*/ 9034849 w 11218359"/>
              <a:gd name="connsiteY790" fmla="*/ 1026114 h 1026113"/>
              <a:gd name="connsiteX791" fmla="*/ 9046278 w 11218359"/>
              <a:gd name="connsiteY791" fmla="*/ 1026114 h 1026113"/>
              <a:gd name="connsiteX792" fmla="*/ 9057709 w 11218359"/>
              <a:gd name="connsiteY792" fmla="*/ 1026114 h 1026113"/>
              <a:gd name="connsiteX793" fmla="*/ 9069186 w 11218359"/>
              <a:gd name="connsiteY793" fmla="*/ 1026114 h 1026113"/>
              <a:gd name="connsiteX794" fmla="*/ 9080615 w 11218359"/>
              <a:gd name="connsiteY794" fmla="*/ 1026114 h 1026113"/>
              <a:gd name="connsiteX795" fmla="*/ 9092046 w 11218359"/>
              <a:gd name="connsiteY795" fmla="*/ 1026114 h 1026113"/>
              <a:gd name="connsiteX796" fmla="*/ 9103476 w 11218359"/>
              <a:gd name="connsiteY796" fmla="*/ 1026114 h 1026113"/>
              <a:gd name="connsiteX797" fmla="*/ 9114906 w 11218359"/>
              <a:gd name="connsiteY797" fmla="*/ 1026114 h 1026113"/>
              <a:gd name="connsiteX798" fmla="*/ 9126384 w 11218359"/>
              <a:gd name="connsiteY798" fmla="*/ 1026114 h 1026113"/>
              <a:gd name="connsiteX799" fmla="*/ 9137813 w 11218359"/>
              <a:gd name="connsiteY799" fmla="*/ 1026114 h 1026113"/>
              <a:gd name="connsiteX800" fmla="*/ 9149244 w 11218359"/>
              <a:gd name="connsiteY800" fmla="*/ 1026114 h 1026113"/>
              <a:gd name="connsiteX801" fmla="*/ 9160673 w 11218359"/>
              <a:gd name="connsiteY801" fmla="*/ 1026114 h 1026113"/>
              <a:gd name="connsiteX802" fmla="*/ 9172104 w 11218359"/>
              <a:gd name="connsiteY802" fmla="*/ 1026114 h 1026113"/>
              <a:gd name="connsiteX803" fmla="*/ 9183581 w 11218359"/>
              <a:gd name="connsiteY803" fmla="*/ 1026114 h 1026113"/>
              <a:gd name="connsiteX804" fmla="*/ 9195011 w 11218359"/>
              <a:gd name="connsiteY804" fmla="*/ 1026114 h 1026113"/>
              <a:gd name="connsiteX805" fmla="*/ 9206442 w 11218359"/>
              <a:gd name="connsiteY805" fmla="*/ 1026114 h 1026113"/>
              <a:gd name="connsiteX806" fmla="*/ 9217871 w 11218359"/>
              <a:gd name="connsiteY806" fmla="*/ 1026114 h 1026113"/>
              <a:gd name="connsiteX807" fmla="*/ 9229301 w 11218359"/>
              <a:gd name="connsiteY807" fmla="*/ 1026114 h 1026113"/>
              <a:gd name="connsiteX808" fmla="*/ 9240779 w 11218359"/>
              <a:gd name="connsiteY808" fmla="*/ 1026114 h 1026113"/>
              <a:gd name="connsiteX809" fmla="*/ 9252209 w 11218359"/>
              <a:gd name="connsiteY809" fmla="*/ 1026114 h 1026113"/>
              <a:gd name="connsiteX810" fmla="*/ 9263639 w 11218359"/>
              <a:gd name="connsiteY810" fmla="*/ 1026114 h 1026113"/>
              <a:gd name="connsiteX811" fmla="*/ 9275069 w 11218359"/>
              <a:gd name="connsiteY811" fmla="*/ 1026114 h 1026113"/>
              <a:gd name="connsiteX812" fmla="*/ 9286498 w 11218359"/>
              <a:gd name="connsiteY812" fmla="*/ 1026114 h 1026113"/>
              <a:gd name="connsiteX813" fmla="*/ 9297977 w 11218359"/>
              <a:gd name="connsiteY813" fmla="*/ 1026114 h 1026113"/>
              <a:gd name="connsiteX814" fmla="*/ 9309406 w 11218359"/>
              <a:gd name="connsiteY814" fmla="*/ 1026114 h 1026113"/>
              <a:gd name="connsiteX815" fmla="*/ 9320837 w 11218359"/>
              <a:gd name="connsiteY815" fmla="*/ 1026114 h 1026113"/>
              <a:gd name="connsiteX816" fmla="*/ 9332266 w 11218359"/>
              <a:gd name="connsiteY816" fmla="*/ 1026114 h 1026113"/>
              <a:gd name="connsiteX817" fmla="*/ 9343696 w 11218359"/>
              <a:gd name="connsiteY817" fmla="*/ 1026114 h 1026113"/>
              <a:gd name="connsiteX818" fmla="*/ 9355174 w 11218359"/>
              <a:gd name="connsiteY818" fmla="*/ 1026114 h 1026113"/>
              <a:gd name="connsiteX819" fmla="*/ 9366604 w 11218359"/>
              <a:gd name="connsiteY819" fmla="*/ 1026114 h 1026113"/>
              <a:gd name="connsiteX820" fmla="*/ 9378035 w 11218359"/>
              <a:gd name="connsiteY820" fmla="*/ 1026114 h 1026113"/>
              <a:gd name="connsiteX821" fmla="*/ 9389464 w 11218359"/>
              <a:gd name="connsiteY821" fmla="*/ 1026114 h 1026113"/>
              <a:gd name="connsiteX822" fmla="*/ 9400894 w 11218359"/>
              <a:gd name="connsiteY822" fmla="*/ 1026114 h 1026113"/>
              <a:gd name="connsiteX823" fmla="*/ 9412372 w 11218359"/>
              <a:gd name="connsiteY823" fmla="*/ 1026114 h 1026113"/>
              <a:gd name="connsiteX824" fmla="*/ 9423802 w 11218359"/>
              <a:gd name="connsiteY824" fmla="*/ 1026114 h 1026113"/>
              <a:gd name="connsiteX825" fmla="*/ 9435232 w 11218359"/>
              <a:gd name="connsiteY825" fmla="*/ 1026114 h 1026113"/>
              <a:gd name="connsiteX826" fmla="*/ 9446662 w 11218359"/>
              <a:gd name="connsiteY826" fmla="*/ 1026114 h 1026113"/>
              <a:gd name="connsiteX827" fmla="*/ 9458091 w 11218359"/>
              <a:gd name="connsiteY827" fmla="*/ 1026114 h 1026113"/>
              <a:gd name="connsiteX828" fmla="*/ 9469570 w 11218359"/>
              <a:gd name="connsiteY828" fmla="*/ 1026114 h 1026113"/>
              <a:gd name="connsiteX829" fmla="*/ 9480999 w 11218359"/>
              <a:gd name="connsiteY829" fmla="*/ 1026114 h 1026113"/>
              <a:gd name="connsiteX830" fmla="*/ 9492429 w 11218359"/>
              <a:gd name="connsiteY830" fmla="*/ 1026114 h 1026113"/>
              <a:gd name="connsiteX831" fmla="*/ 9503859 w 11218359"/>
              <a:gd name="connsiteY831" fmla="*/ 1026114 h 1026113"/>
              <a:gd name="connsiteX832" fmla="*/ 9515289 w 11218359"/>
              <a:gd name="connsiteY832" fmla="*/ 1026114 h 1026113"/>
              <a:gd name="connsiteX833" fmla="*/ 9526767 w 11218359"/>
              <a:gd name="connsiteY833" fmla="*/ 1026114 h 1026113"/>
              <a:gd name="connsiteX834" fmla="*/ 9538197 w 11218359"/>
              <a:gd name="connsiteY834" fmla="*/ 1026114 h 1026113"/>
              <a:gd name="connsiteX835" fmla="*/ 9549626 w 11218359"/>
              <a:gd name="connsiteY835" fmla="*/ 1026114 h 1026113"/>
              <a:gd name="connsiteX836" fmla="*/ 9561057 w 11218359"/>
              <a:gd name="connsiteY836" fmla="*/ 1026114 h 1026113"/>
              <a:gd name="connsiteX837" fmla="*/ 9572487 w 11218359"/>
              <a:gd name="connsiteY837" fmla="*/ 1026114 h 1026113"/>
              <a:gd name="connsiteX838" fmla="*/ 9583965 w 11218359"/>
              <a:gd name="connsiteY838" fmla="*/ 1026114 h 1026113"/>
              <a:gd name="connsiteX839" fmla="*/ 9595395 w 11218359"/>
              <a:gd name="connsiteY839" fmla="*/ 1026114 h 1026113"/>
              <a:gd name="connsiteX840" fmla="*/ 9606824 w 11218359"/>
              <a:gd name="connsiteY840" fmla="*/ 1026114 h 1026113"/>
              <a:gd name="connsiteX841" fmla="*/ 9618255 w 11218359"/>
              <a:gd name="connsiteY841" fmla="*/ 1026114 h 1026113"/>
              <a:gd name="connsiteX842" fmla="*/ 9629684 w 11218359"/>
              <a:gd name="connsiteY842" fmla="*/ 1026114 h 1026113"/>
              <a:gd name="connsiteX843" fmla="*/ 9641163 w 11218359"/>
              <a:gd name="connsiteY843" fmla="*/ 1026114 h 1026113"/>
              <a:gd name="connsiteX844" fmla="*/ 9652592 w 11218359"/>
              <a:gd name="connsiteY844" fmla="*/ 1026114 h 1026113"/>
              <a:gd name="connsiteX845" fmla="*/ 9664022 w 11218359"/>
              <a:gd name="connsiteY845" fmla="*/ 1026114 h 1026113"/>
              <a:gd name="connsiteX846" fmla="*/ 9675452 w 11218359"/>
              <a:gd name="connsiteY846" fmla="*/ 1026114 h 1026113"/>
              <a:gd name="connsiteX847" fmla="*/ 9686882 w 11218359"/>
              <a:gd name="connsiteY847" fmla="*/ 1026114 h 1026113"/>
              <a:gd name="connsiteX848" fmla="*/ 9698360 w 11218359"/>
              <a:gd name="connsiteY848" fmla="*/ 1026114 h 1026113"/>
              <a:gd name="connsiteX849" fmla="*/ 9709790 w 11218359"/>
              <a:gd name="connsiteY849" fmla="*/ 1026114 h 1026113"/>
              <a:gd name="connsiteX850" fmla="*/ 9721219 w 11218359"/>
              <a:gd name="connsiteY850" fmla="*/ 1026114 h 1026113"/>
              <a:gd name="connsiteX851" fmla="*/ 9732650 w 11218359"/>
              <a:gd name="connsiteY851" fmla="*/ 1026114 h 1026113"/>
              <a:gd name="connsiteX852" fmla="*/ 9744080 w 11218359"/>
              <a:gd name="connsiteY852" fmla="*/ 1026114 h 1026113"/>
              <a:gd name="connsiteX853" fmla="*/ 9755557 w 11218359"/>
              <a:gd name="connsiteY853" fmla="*/ 1026114 h 1026113"/>
              <a:gd name="connsiteX854" fmla="*/ 9766988 w 11218359"/>
              <a:gd name="connsiteY854" fmla="*/ 1026114 h 1026113"/>
              <a:gd name="connsiteX855" fmla="*/ 9778417 w 11218359"/>
              <a:gd name="connsiteY855" fmla="*/ 1026114 h 1026113"/>
              <a:gd name="connsiteX856" fmla="*/ 9789848 w 11218359"/>
              <a:gd name="connsiteY856" fmla="*/ 1026114 h 1026113"/>
              <a:gd name="connsiteX857" fmla="*/ 9801277 w 11218359"/>
              <a:gd name="connsiteY857" fmla="*/ 1026114 h 1026113"/>
              <a:gd name="connsiteX858" fmla="*/ 9812755 w 11218359"/>
              <a:gd name="connsiteY858" fmla="*/ 1026114 h 1026113"/>
              <a:gd name="connsiteX859" fmla="*/ 9824185 w 11218359"/>
              <a:gd name="connsiteY859" fmla="*/ 1026114 h 1026113"/>
              <a:gd name="connsiteX860" fmla="*/ 9835615 w 11218359"/>
              <a:gd name="connsiteY860" fmla="*/ 1026114 h 1026113"/>
              <a:gd name="connsiteX861" fmla="*/ 9847045 w 11218359"/>
              <a:gd name="connsiteY861" fmla="*/ 1026114 h 1026113"/>
              <a:gd name="connsiteX862" fmla="*/ 9858475 w 11218359"/>
              <a:gd name="connsiteY862" fmla="*/ 1026114 h 1026113"/>
              <a:gd name="connsiteX863" fmla="*/ 9869952 w 11218359"/>
              <a:gd name="connsiteY863" fmla="*/ 1026114 h 1026113"/>
              <a:gd name="connsiteX864" fmla="*/ 9881383 w 11218359"/>
              <a:gd name="connsiteY864" fmla="*/ 1026114 h 1026113"/>
              <a:gd name="connsiteX865" fmla="*/ 9892812 w 11218359"/>
              <a:gd name="connsiteY865" fmla="*/ 1026114 h 1026113"/>
              <a:gd name="connsiteX866" fmla="*/ 9904243 w 11218359"/>
              <a:gd name="connsiteY866" fmla="*/ 1026114 h 1026113"/>
              <a:gd name="connsiteX867" fmla="*/ 9915673 w 11218359"/>
              <a:gd name="connsiteY867" fmla="*/ 1026114 h 1026113"/>
              <a:gd name="connsiteX868" fmla="*/ 9927102 w 11218359"/>
              <a:gd name="connsiteY868" fmla="*/ 1026114 h 1026113"/>
              <a:gd name="connsiteX869" fmla="*/ 9938581 w 11218359"/>
              <a:gd name="connsiteY869" fmla="*/ 1026114 h 1026113"/>
              <a:gd name="connsiteX870" fmla="*/ 9950010 w 11218359"/>
              <a:gd name="connsiteY870" fmla="*/ 1026114 h 1026113"/>
              <a:gd name="connsiteX871" fmla="*/ 9961441 w 11218359"/>
              <a:gd name="connsiteY871" fmla="*/ 1026114 h 1026113"/>
              <a:gd name="connsiteX872" fmla="*/ 9972870 w 11218359"/>
              <a:gd name="connsiteY872" fmla="*/ 1026114 h 1026113"/>
              <a:gd name="connsiteX873" fmla="*/ 9984300 w 11218359"/>
              <a:gd name="connsiteY873" fmla="*/ 1026114 h 1026113"/>
              <a:gd name="connsiteX874" fmla="*/ 9995778 w 11218359"/>
              <a:gd name="connsiteY874" fmla="*/ 1026114 h 1026113"/>
              <a:gd name="connsiteX875" fmla="*/ 10007208 w 11218359"/>
              <a:gd name="connsiteY875" fmla="*/ 1026114 h 1026113"/>
              <a:gd name="connsiteX876" fmla="*/ 10018638 w 11218359"/>
              <a:gd name="connsiteY876" fmla="*/ 1026114 h 1026113"/>
              <a:gd name="connsiteX877" fmla="*/ 10030068 w 11218359"/>
              <a:gd name="connsiteY877" fmla="*/ 1026114 h 1026113"/>
              <a:gd name="connsiteX878" fmla="*/ 10041498 w 11218359"/>
              <a:gd name="connsiteY878" fmla="*/ 1026114 h 1026113"/>
              <a:gd name="connsiteX879" fmla="*/ 10052976 w 11218359"/>
              <a:gd name="connsiteY879" fmla="*/ 1026114 h 1026113"/>
              <a:gd name="connsiteX880" fmla="*/ 10064405 w 11218359"/>
              <a:gd name="connsiteY880" fmla="*/ 1026114 h 1026113"/>
              <a:gd name="connsiteX881" fmla="*/ 10075835 w 11218359"/>
              <a:gd name="connsiteY881" fmla="*/ 1026114 h 1026113"/>
              <a:gd name="connsiteX882" fmla="*/ 10087266 w 11218359"/>
              <a:gd name="connsiteY882" fmla="*/ 1026114 h 1026113"/>
              <a:gd name="connsiteX883" fmla="*/ 10098695 w 11218359"/>
              <a:gd name="connsiteY883" fmla="*/ 1026114 h 1026113"/>
              <a:gd name="connsiteX884" fmla="*/ 10110174 w 11218359"/>
              <a:gd name="connsiteY884" fmla="*/ 1026114 h 1026113"/>
              <a:gd name="connsiteX885" fmla="*/ 10121603 w 11218359"/>
              <a:gd name="connsiteY885" fmla="*/ 1026114 h 1026113"/>
              <a:gd name="connsiteX886" fmla="*/ 10133033 w 11218359"/>
              <a:gd name="connsiteY886" fmla="*/ 1026114 h 1026113"/>
              <a:gd name="connsiteX887" fmla="*/ 10144463 w 11218359"/>
              <a:gd name="connsiteY887" fmla="*/ 1026114 h 1026113"/>
              <a:gd name="connsiteX888" fmla="*/ 10155893 w 11218359"/>
              <a:gd name="connsiteY888" fmla="*/ 1026114 h 1026113"/>
              <a:gd name="connsiteX889" fmla="*/ 10167371 w 11218359"/>
              <a:gd name="connsiteY889" fmla="*/ 1026114 h 1026113"/>
              <a:gd name="connsiteX890" fmla="*/ 10178801 w 11218359"/>
              <a:gd name="connsiteY890" fmla="*/ 1026114 h 1026113"/>
              <a:gd name="connsiteX891" fmla="*/ 10190230 w 11218359"/>
              <a:gd name="connsiteY891" fmla="*/ 1026114 h 1026113"/>
              <a:gd name="connsiteX892" fmla="*/ 10201661 w 11218359"/>
              <a:gd name="connsiteY892" fmla="*/ 1026114 h 1026113"/>
              <a:gd name="connsiteX893" fmla="*/ 10213091 w 11218359"/>
              <a:gd name="connsiteY893" fmla="*/ 1026114 h 1026113"/>
              <a:gd name="connsiteX894" fmla="*/ 10224569 w 11218359"/>
              <a:gd name="connsiteY894" fmla="*/ 1026114 h 1026113"/>
              <a:gd name="connsiteX895" fmla="*/ 10235998 w 11218359"/>
              <a:gd name="connsiteY895" fmla="*/ 1026114 h 1026113"/>
              <a:gd name="connsiteX896" fmla="*/ 10247428 w 11218359"/>
              <a:gd name="connsiteY896" fmla="*/ 1026114 h 1026113"/>
              <a:gd name="connsiteX897" fmla="*/ 10258859 w 11218359"/>
              <a:gd name="connsiteY897" fmla="*/ 1026114 h 1026113"/>
              <a:gd name="connsiteX898" fmla="*/ 10270288 w 11218359"/>
              <a:gd name="connsiteY898" fmla="*/ 1026114 h 1026113"/>
              <a:gd name="connsiteX899" fmla="*/ 10281767 w 11218359"/>
              <a:gd name="connsiteY899" fmla="*/ 1026114 h 1026113"/>
              <a:gd name="connsiteX900" fmla="*/ 10293196 w 11218359"/>
              <a:gd name="connsiteY900" fmla="*/ 1026114 h 1026113"/>
              <a:gd name="connsiteX901" fmla="*/ 10304626 w 11218359"/>
              <a:gd name="connsiteY901" fmla="*/ 1026114 h 1026113"/>
              <a:gd name="connsiteX902" fmla="*/ 10316056 w 11218359"/>
              <a:gd name="connsiteY902" fmla="*/ 1026114 h 1026113"/>
              <a:gd name="connsiteX903" fmla="*/ 10327486 w 11218359"/>
              <a:gd name="connsiteY903" fmla="*/ 1026114 h 1026113"/>
              <a:gd name="connsiteX904" fmla="*/ 10338963 w 11218359"/>
              <a:gd name="connsiteY904" fmla="*/ 1026114 h 1026113"/>
              <a:gd name="connsiteX905" fmla="*/ 10350394 w 11218359"/>
              <a:gd name="connsiteY905" fmla="*/ 1026114 h 1026113"/>
              <a:gd name="connsiteX906" fmla="*/ 10361823 w 11218359"/>
              <a:gd name="connsiteY906" fmla="*/ 1026114 h 1026113"/>
              <a:gd name="connsiteX907" fmla="*/ 10373254 w 11218359"/>
              <a:gd name="connsiteY907" fmla="*/ 1026114 h 1026113"/>
              <a:gd name="connsiteX908" fmla="*/ 10384684 w 11218359"/>
              <a:gd name="connsiteY908" fmla="*/ 1026114 h 1026113"/>
              <a:gd name="connsiteX909" fmla="*/ 10396161 w 11218359"/>
              <a:gd name="connsiteY909" fmla="*/ 1026114 h 1026113"/>
              <a:gd name="connsiteX910" fmla="*/ 10407591 w 11218359"/>
              <a:gd name="connsiteY910" fmla="*/ 1026114 h 1026113"/>
              <a:gd name="connsiteX911" fmla="*/ 10419021 w 11218359"/>
              <a:gd name="connsiteY911" fmla="*/ 1026114 h 1026113"/>
              <a:gd name="connsiteX912" fmla="*/ 10430452 w 11218359"/>
              <a:gd name="connsiteY912" fmla="*/ 1026114 h 1026113"/>
              <a:gd name="connsiteX913" fmla="*/ 10441881 w 11218359"/>
              <a:gd name="connsiteY913" fmla="*/ 1026114 h 1026113"/>
              <a:gd name="connsiteX914" fmla="*/ 10453358 w 11218359"/>
              <a:gd name="connsiteY914" fmla="*/ 1026114 h 1026113"/>
              <a:gd name="connsiteX915" fmla="*/ 10464789 w 11218359"/>
              <a:gd name="connsiteY915" fmla="*/ 1026114 h 1026113"/>
              <a:gd name="connsiteX916" fmla="*/ 10476219 w 11218359"/>
              <a:gd name="connsiteY916" fmla="*/ 1026114 h 1026113"/>
              <a:gd name="connsiteX917" fmla="*/ 10487649 w 11218359"/>
              <a:gd name="connsiteY917" fmla="*/ 1026114 h 1026113"/>
              <a:gd name="connsiteX918" fmla="*/ 10499079 w 11218359"/>
              <a:gd name="connsiteY918" fmla="*/ 1026114 h 1026113"/>
              <a:gd name="connsiteX919" fmla="*/ 10510556 w 11218359"/>
              <a:gd name="connsiteY919" fmla="*/ 1026114 h 1026113"/>
              <a:gd name="connsiteX920" fmla="*/ 10521987 w 11218359"/>
              <a:gd name="connsiteY920" fmla="*/ 1026114 h 1026113"/>
              <a:gd name="connsiteX921" fmla="*/ 10533416 w 11218359"/>
              <a:gd name="connsiteY921" fmla="*/ 1026114 h 1026113"/>
              <a:gd name="connsiteX922" fmla="*/ 10544847 w 11218359"/>
              <a:gd name="connsiteY922" fmla="*/ 1026114 h 1026113"/>
              <a:gd name="connsiteX923" fmla="*/ 10556277 w 11218359"/>
              <a:gd name="connsiteY923" fmla="*/ 1026114 h 1026113"/>
              <a:gd name="connsiteX924" fmla="*/ 10567754 w 11218359"/>
              <a:gd name="connsiteY924" fmla="*/ 1026114 h 1026113"/>
              <a:gd name="connsiteX925" fmla="*/ 10579184 w 11218359"/>
              <a:gd name="connsiteY925" fmla="*/ 1026114 h 1026113"/>
              <a:gd name="connsiteX926" fmla="*/ 10590614 w 11218359"/>
              <a:gd name="connsiteY926" fmla="*/ 1026114 h 1026113"/>
              <a:gd name="connsiteX927" fmla="*/ 10602045 w 11218359"/>
              <a:gd name="connsiteY927" fmla="*/ 1026114 h 1026113"/>
              <a:gd name="connsiteX928" fmla="*/ 10613474 w 11218359"/>
              <a:gd name="connsiteY928" fmla="*/ 1026114 h 1026113"/>
              <a:gd name="connsiteX929" fmla="*/ 10624951 w 11218359"/>
              <a:gd name="connsiteY929" fmla="*/ 1026114 h 1026113"/>
              <a:gd name="connsiteX930" fmla="*/ 10636382 w 11218359"/>
              <a:gd name="connsiteY930" fmla="*/ 1026114 h 1026113"/>
              <a:gd name="connsiteX931" fmla="*/ 10647812 w 11218359"/>
              <a:gd name="connsiteY931" fmla="*/ 1026114 h 1026113"/>
              <a:gd name="connsiteX932" fmla="*/ 10659241 w 11218359"/>
              <a:gd name="connsiteY932" fmla="*/ 1026114 h 1026113"/>
              <a:gd name="connsiteX933" fmla="*/ 10670672 w 11218359"/>
              <a:gd name="connsiteY933" fmla="*/ 1026114 h 1026113"/>
              <a:gd name="connsiteX934" fmla="*/ 10682149 w 11218359"/>
              <a:gd name="connsiteY934" fmla="*/ 1026114 h 1026113"/>
              <a:gd name="connsiteX935" fmla="*/ 10693580 w 11218359"/>
              <a:gd name="connsiteY935" fmla="*/ 1026114 h 1026113"/>
              <a:gd name="connsiteX936" fmla="*/ 10705009 w 11218359"/>
              <a:gd name="connsiteY936" fmla="*/ 1026114 h 1026113"/>
              <a:gd name="connsiteX937" fmla="*/ 10716439 w 11218359"/>
              <a:gd name="connsiteY937" fmla="*/ 1026114 h 1026113"/>
              <a:gd name="connsiteX938" fmla="*/ 10727870 w 11218359"/>
              <a:gd name="connsiteY938" fmla="*/ 1026114 h 1026113"/>
              <a:gd name="connsiteX939" fmla="*/ 10739347 w 11218359"/>
              <a:gd name="connsiteY939" fmla="*/ 1026114 h 1026113"/>
              <a:gd name="connsiteX940" fmla="*/ 10750778 w 11218359"/>
              <a:gd name="connsiteY940" fmla="*/ 1026114 h 1026113"/>
              <a:gd name="connsiteX941" fmla="*/ 10762207 w 11218359"/>
              <a:gd name="connsiteY941" fmla="*/ 1026114 h 1026113"/>
              <a:gd name="connsiteX942" fmla="*/ 10773637 w 11218359"/>
              <a:gd name="connsiteY942" fmla="*/ 1026114 h 1026113"/>
              <a:gd name="connsiteX943" fmla="*/ 10785067 w 11218359"/>
              <a:gd name="connsiteY943" fmla="*/ 1026114 h 1026113"/>
              <a:gd name="connsiteX944" fmla="*/ 10796544 w 11218359"/>
              <a:gd name="connsiteY944" fmla="*/ 1026114 h 1026113"/>
              <a:gd name="connsiteX945" fmla="*/ 10807975 w 11218359"/>
              <a:gd name="connsiteY945" fmla="*/ 1026114 h 1026113"/>
              <a:gd name="connsiteX946" fmla="*/ 10819405 w 11218359"/>
              <a:gd name="connsiteY946" fmla="*/ 1026114 h 1026113"/>
              <a:gd name="connsiteX947" fmla="*/ 10830834 w 11218359"/>
              <a:gd name="connsiteY947" fmla="*/ 1026114 h 1026113"/>
              <a:gd name="connsiteX948" fmla="*/ 10842265 w 11218359"/>
              <a:gd name="connsiteY948" fmla="*/ 1026114 h 1026113"/>
              <a:gd name="connsiteX949" fmla="*/ 10853742 w 11218359"/>
              <a:gd name="connsiteY949" fmla="*/ 1026114 h 1026113"/>
              <a:gd name="connsiteX950" fmla="*/ 10865173 w 11218359"/>
              <a:gd name="connsiteY950" fmla="*/ 1026114 h 1026113"/>
              <a:gd name="connsiteX951" fmla="*/ 10876602 w 11218359"/>
              <a:gd name="connsiteY951" fmla="*/ 1026114 h 1026113"/>
              <a:gd name="connsiteX952" fmla="*/ 10888032 w 11218359"/>
              <a:gd name="connsiteY952" fmla="*/ 1026114 h 1026113"/>
              <a:gd name="connsiteX953" fmla="*/ 10899463 w 11218359"/>
              <a:gd name="connsiteY953" fmla="*/ 1026114 h 1026113"/>
              <a:gd name="connsiteX954" fmla="*/ 10910892 w 11218359"/>
              <a:gd name="connsiteY954" fmla="*/ 1026114 h 1026113"/>
              <a:gd name="connsiteX955" fmla="*/ 10922369 w 11218359"/>
              <a:gd name="connsiteY955" fmla="*/ 1026114 h 1026113"/>
              <a:gd name="connsiteX956" fmla="*/ 10933800 w 11218359"/>
              <a:gd name="connsiteY956" fmla="*/ 1026114 h 1026113"/>
              <a:gd name="connsiteX957" fmla="*/ 10945230 w 11218359"/>
              <a:gd name="connsiteY957" fmla="*/ 1026114 h 1026113"/>
              <a:gd name="connsiteX958" fmla="*/ 10956660 w 11218359"/>
              <a:gd name="connsiteY958" fmla="*/ 1026114 h 1026113"/>
              <a:gd name="connsiteX959" fmla="*/ 10968090 w 11218359"/>
              <a:gd name="connsiteY959" fmla="*/ 1026114 h 1026113"/>
              <a:gd name="connsiteX960" fmla="*/ 10979567 w 11218359"/>
              <a:gd name="connsiteY960" fmla="*/ 1026114 h 1026113"/>
              <a:gd name="connsiteX961" fmla="*/ 10990998 w 11218359"/>
              <a:gd name="connsiteY961" fmla="*/ 1026114 h 1026113"/>
              <a:gd name="connsiteX962" fmla="*/ 11002427 w 11218359"/>
              <a:gd name="connsiteY962" fmla="*/ 1026114 h 1026113"/>
              <a:gd name="connsiteX963" fmla="*/ 11013858 w 11218359"/>
              <a:gd name="connsiteY963" fmla="*/ 1026114 h 1026113"/>
              <a:gd name="connsiteX964" fmla="*/ 11025287 w 11218359"/>
              <a:gd name="connsiteY964" fmla="*/ 1026114 h 1026113"/>
              <a:gd name="connsiteX965" fmla="*/ 11036765 w 11218359"/>
              <a:gd name="connsiteY965" fmla="*/ 1026114 h 1026113"/>
              <a:gd name="connsiteX966" fmla="*/ 11048195 w 11218359"/>
              <a:gd name="connsiteY966" fmla="*/ 1026114 h 1026113"/>
              <a:gd name="connsiteX967" fmla="*/ 11059625 w 11218359"/>
              <a:gd name="connsiteY967" fmla="*/ 1026114 h 1026113"/>
              <a:gd name="connsiteX968" fmla="*/ 11071056 w 11218359"/>
              <a:gd name="connsiteY968" fmla="*/ 1026114 h 1026113"/>
              <a:gd name="connsiteX969" fmla="*/ 11082485 w 11218359"/>
              <a:gd name="connsiteY969" fmla="*/ 1026114 h 1026113"/>
              <a:gd name="connsiteX970" fmla="*/ 11093962 w 11218359"/>
              <a:gd name="connsiteY970" fmla="*/ 1026114 h 1026113"/>
              <a:gd name="connsiteX971" fmla="*/ 11105393 w 11218359"/>
              <a:gd name="connsiteY971" fmla="*/ 1026114 h 1026113"/>
              <a:gd name="connsiteX972" fmla="*/ 11116823 w 11218359"/>
              <a:gd name="connsiteY972" fmla="*/ 1026114 h 1026113"/>
              <a:gd name="connsiteX973" fmla="*/ 11128253 w 11218359"/>
              <a:gd name="connsiteY973" fmla="*/ 1026114 h 1026113"/>
              <a:gd name="connsiteX974" fmla="*/ 11139683 w 11218359"/>
              <a:gd name="connsiteY974" fmla="*/ 1026114 h 1026113"/>
              <a:gd name="connsiteX975" fmla="*/ 11151160 w 11218359"/>
              <a:gd name="connsiteY975" fmla="*/ 1026114 h 1026113"/>
              <a:gd name="connsiteX976" fmla="*/ 11162591 w 11218359"/>
              <a:gd name="connsiteY976" fmla="*/ 1026114 h 1026113"/>
              <a:gd name="connsiteX977" fmla="*/ 11174020 w 11218359"/>
              <a:gd name="connsiteY977" fmla="*/ 1026114 h 1026113"/>
              <a:gd name="connsiteX978" fmla="*/ 11185451 w 11218359"/>
              <a:gd name="connsiteY978" fmla="*/ 1026114 h 1026113"/>
              <a:gd name="connsiteX979" fmla="*/ 11196881 w 11218359"/>
              <a:gd name="connsiteY979" fmla="*/ 1026114 h 1026113"/>
              <a:gd name="connsiteX980" fmla="*/ 11208358 w 11218359"/>
              <a:gd name="connsiteY980" fmla="*/ 1026114 h 1026113"/>
              <a:gd name="connsiteX981" fmla="*/ 11218359 w 11218359"/>
              <a:gd name="connsiteY981" fmla="*/ 1026114 h 1026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26113">
                <a:moveTo>
                  <a:pt x="0" y="1026114"/>
                </a:moveTo>
                <a:lnTo>
                  <a:pt x="9149" y="1026114"/>
                </a:lnTo>
                <a:lnTo>
                  <a:pt x="20588" y="1026114"/>
                </a:lnTo>
                <a:lnTo>
                  <a:pt x="32028" y="1026114"/>
                </a:lnTo>
                <a:lnTo>
                  <a:pt x="43467" y="1026114"/>
                </a:lnTo>
                <a:lnTo>
                  <a:pt x="54907" y="1026114"/>
                </a:lnTo>
                <a:lnTo>
                  <a:pt x="66346" y="1026114"/>
                </a:lnTo>
                <a:lnTo>
                  <a:pt x="77786" y="1026114"/>
                </a:lnTo>
                <a:lnTo>
                  <a:pt x="89225" y="1026114"/>
                </a:lnTo>
                <a:lnTo>
                  <a:pt x="100665" y="1026114"/>
                </a:lnTo>
                <a:lnTo>
                  <a:pt x="112104" y="1026114"/>
                </a:lnTo>
                <a:lnTo>
                  <a:pt x="123544" y="1026114"/>
                </a:lnTo>
                <a:lnTo>
                  <a:pt x="134979" y="1026114"/>
                </a:lnTo>
                <a:lnTo>
                  <a:pt x="146423" y="1026114"/>
                </a:lnTo>
                <a:lnTo>
                  <a:pt x="157858" y="1026114"/>
                </a:lnTo>
                <a:lnTo>
                  <a:pt x="169297" y="1026114"/>
                </a:lnTo>
                <a:lnTo>
                  <a:pt x="180737" y="1026114"/>
                </a:lnTo>
                <a:lnTo>
                  <a:pt x="192176" y="1026114"/>
                </a:lnTo>
                <a:lnTo>
                  <a:pt x="203616" y="1026114"/>
                </a:lnTo>
                <a:lnTo>
                  <a:pt x="215055" y="1026114"/>
                </a:lnTo>
                <a:lnTo>
                  <a:pt x="226495" y="1026114"/>
                </a:lnTo>
                <a:lnTo>
                  <a:pt x="237935" y="1026114"/>
                </a:lnTo>
                <a:lnTo>
                  <a:pt x="249374" y="1026114"/>
                </a:lnTo>
                <a:lnTo>
                  <a:pt x="260814" y="1026114"/>
                </a:lnTo>
                <a:lnTo>
                  <a:pt x="272253" y="1026114"/>
                </a:lnTo>
                <a:lnTo>
                  <a:pt x="283693" y="1026114"/>
                </a:lnTo>
                <a:lnTo>
                  <a:pt x="295132" y="1026114"/>
                </a:lnTo>
                <a:lnTo>
                  <a:pt x="306572" y="1026114"/>
                </a:lnTo>
                <a:lnTo>
                  <a:pt x="318011" y="1026114"/>
                </a:lnTo>
                <a:lnTo>
                  <a:pt x="329451" y="1026114"/>
                </a:lnTo>
                <a:lnTo>
                  <a:pt x="340890" y="1026114"/>
                </a:lnTo>
                <a:lnTo>
                  <a:pt x="352330" y="1026114"/>
                </a:lnTo>
                <a:lnTo>
                  <a:pt x="363769" y="1026114"/>
                </a:lnTo>
                <a:lnTo>
                  <a:pt x="375209" y="1026114"/>
                </a:lnTo>
                <a:lnTo>
                  <a:pt x="386648" y="1026114"/>
                </a:lnTo>
                <a:lnTo>
                  <a:pt x="398088" y="1026114"/>
                </a:lnTo>
                <a:lnTo>
                  <a:pt x="409527" y="1026114"/>
                </a:lnTo>
                <a:lnTo>
                  <a:pt x="420967" y="1026114"/>
                </a:lnTo>
                <a:lnTo>
                  <a:pt x="432406" y="1026114"/>
                </a:lnTo>
                <a:lnTo>
                  <a:pt x="443846" y="1026114"/>
                </a:lnTo>
                <a:lnTo>
                  <a:pt x="455285" y="1026114"/>
                </a:lnTo>
                <a:lnTo>
                  <a:pt x="466725" y="1026114"/>
                </a:lnTo>
                <a:lnTo>
                  <a:pt x="478165" y="1026114"/>
                </a:lnTo>
                <a:lnTo>
                  <a:pt x="489604" y="1026114"/>
                </a:lnTo>
                <a:lnTo>
                  <a:pt x="501044" y="1026114"/>
                </a:lnTo>
                <a:lnTo>
                  <a:pt x="512483" y="1026114"/>
                </a:lnTo>
                <a:lnTo>
                  <a:pt x="523923" y="1026114"/>
                </a:lnTo>
                <a:lnTo>
                  <a:pt x="535362" y="1026114"/>
                </a:lnTo>
                <a:lnTo>
                  <a:pt x="546802" y="1026114"/>
                </a:lnTo>
                <a:lnTo>
                  <a:pt x="558241" y="1026114"/>
                </a:lnTo>
                <a:lnTo>
                  <a:pt x="569681" y="1026114"/>
                </a:lnTo>
                <a:lnTo>
                  <a:pt x="581120" y="1026114"/>
                </a:lnTo>
                <a:lnTo>
                  <a:pt x="592560" y="1026114"/>
                </a:lnTo>
                <a:lnTo>
                  <a:pt x="603999" y="1026114"/>
                </a:lnTo>
                <a:lnTo>
                  <a:pt x="615439" y="1026114"/>
                </a:lnTo>
                <a:lnTo>
                  <a:pt x="626878" y="1026114"/>
                </a:lnTo>
                <a:lnTo>
                  <a:pt x="638318" y="1026114"/>
                </a:lnTo>
                <a:lnTo>
                  <a:pt x="649757" y="1026114"/>
                </a:lnTo>
                <a:lnTo>
                  <a:pt x="661192" y="1026114"/>
                </a:lnTo>
                <a:lnTo>
                  <a:pt x="672632" y="1026114"/>
                </a:lnTo>
                <a:lnTo>
                  <a:pt x="684071" y="1026114"/>
                </a:lnTo>
                <a:lnTo>
                  <a:pt x="695511" y="1026114"/>
                </a:lnTo>
                <a:lnTo>
                  <a:pt x="706950" y="1026114"/>
                </a:lnTo>
                <a:lnTo>
                  <a:pt x="718390" y="1026114"/>
                </a:lnTo>
                <a:lnTo>
                  <a:pt x="729829" y="1026114"/>
                </a:lnTo>
                <a:lnTo>
                  <a:pt x="741269" y="1026114"/>
                </a:lnTo>
                <a:lnTo>
                  <a:pt x="752708" y="1026114"/>
                </a:lnTo>
                <a:lnTo>
                  <a:pt x="764148" y="1026114"/>
                </a:lnTo>
                <a:lnTo>
                  <a:pt x="775587" y="1026114"/>
                </a:lnTo>
                <a:lnTo>
                  <a:pt x="787027" y="1026114"/>
                </a:lnTo>
                <a:lnTo>
                  <a:pt x="798467" y="1026114"/>
                </a:lnTo>
                <a:lnTo>
                  <a:pt x="809906" y="1026114"/>
                </a:lnTo>
                <a:lnTo>
                  <a:pt x="821346" y="1026114"/>
                </a:lnTo>
                <a:lnTo>
                  <a:pt x="832785" y="1026114"/>
                </a:lnTo>
                <a:lnTo>
                  <a:pt x="844225" y="1026114"/>
                </a:lnTo>
                <a:lnTo>
                  <a:pt x="855664" y="1026114"/>
                </a:lnTo>
                <a:lnTo>
                  <a:pt x="867104" y="1026114"/>
                </a:lnTo>
                <a:lnTo>
                  <a:pt x="878543" y="1026114"/>
                </a:lnTo>
                <a:lnTo>
                  <a:pt x="889983" y="1026114"/>
                </a:lnTo>
                <a:lnTo>
                  <a:pt x="901422" y="1026114"/>
                </a:lnTo>
                <a:lnTo>
                  <a:pt x="912862" y="1026114"/>
                </a:lnTo>
                <a:lnTo>
                  <a:pt x="924301" y="1026114"/>
                </a:lnTo>
                <a:lnTo>
                  <a:pt x="935741" y="1026114"/>
                </a:lnTo>
                <a:lnTo>
                  <a:pt x="947180" y="1026114"/>
                </a:lnTo>
                <a:lnTo>
                  <a:pt x="958620" y="1026114"/>
                </a:lnTo>
                <a:lnTo>
                  <a:pt x="970059" y="1026114"/>
                </a:lnTo>
                <a:lnTo>
                  <a:pt x="981499" y="1026114"/>
                </a:lnTo>
                <a:lnTo>
                  <a:pt x="992938" y="1026114"/>
                </a:lnTo>
                <a:lnTo>
                  <a:pt x="1004378" y="1026114"/>
                </a:lnTo>
                <a:lnTo>
                  <a:pt x="1015818" y="1026114"/>
                </a:lnTo>
                <a:lnTo>
                  <a:pt x="1027257" y="1026114"/>
                </a:lnTo>
                <a:lnTo>
                  <a:pt x="1038697" y="1026114"/>
                </a:lnTo>
                <a:lnTo>
                  <a:pt x="1050136" y="1026114"/>
                </a:lnTo>
                <a:lnTo>
                  <a:pt x="1061576" y="1026114"/>
                </a:lnTo>
                <a:lnTo>
                  <a:pt x="1073015" y="1026114"/>
                </a:lnTo>
                <a:lnTo>
                  <a:pt x="1084455" y="1026114"/>
                </a:lnTo>
                <a:lnTo>
                  <a:pt x="1095894" y="1026114"/>
                </a:lnTo>
                <a:lnTo>
                  <a:pt x="1107334" y="1026114"/>
                </a:lnTo>
                <a:lnTo>
                  <a:pt x="1118773" y="1026114"/>
                </a:lnTo>
                <a:lnTo>
                  <a:pt x="1130213" y="1026114"/>
                </a:lnTo>
                <a:lnTo>
                  <a:pt x="1141652" y="1026114"/>
                </a:lnTo>
                <a:lnTo>
                  <a:pt x="1153092" y="1026114"/>
                </a:lnTo>
                <a:lnTo>
                  <a:pt x="1164531" y="1026114"/>
                </a:lnTo>
                <a:lnTo>
                  <a:pt x="1175971" y="1026114"/>
                </a:lnTo>
                <a:lnTo>
                  <a:pt x="1187406" y="1026114"/>
                </a:lnTo>
                <a:lnTo>
                  <a:pt x="1198845" y="1026114"/>
                </a:lnTo>
                <a:lnTo>
                  <a:pt x="1210285" y="1026114"/>
                </a:lnTo>
                <a:lnTo>
                  <a:pt x="1221724" y="1026114"/>
                </a:lnTo>
                <a:lnTo>
                  <a:pt x="1233164" y="1026114"/>
                </a:lnTo>
                <a:lnTo>
                  <a:pt x="1244603" y="1026114"/>
                </a:lnTo>
                <a:lnTo>
                  <a:pt x="1256043" y="1026114"/>
                </a:lnTo>
                <a:lnTo>
                  <a:pt x="1267482" y="1026114"/>
                </a:lnTo>
                <a:lnTo>
                  <a:pt x="1278922" y="1026114"/>
                </a:lnTo>
                <a:lnTo>
                  <a:pt x="1290361" y="1026114"/>
                </a:lnTo>
                <a:lnTo>
                  <a:pt x="1301801" y="1026114"/>
                </a:lnTo>
                <a:lnTo>
                  <a:pt x="1313240" y="1026114"/>
                </a:lnTo>
                <a:lnTo>
                  <a:pt x="1324680" y="1026114"/>
                </a:lnTo>
                <a:lnTo>
                  <a:pt x="1336120" y="1026114"/>
                </a:lnTo>
                <a:lnTo>
                  <a:pt x="1347559" y="1026114"/>
                </a:lnTo>
                <a:lnTo>
                  <a:pt x="1358999" y="1026114"/>
                </a:lnTo>
                <a:lnTo>
                  <a:pt x="1370438" y="1026114"/>
                </a:lnTo>
                <a:lnTo>
                  <a:pt x="1381878" y="1026114"/>
                </a:lnTo>
                <a:lnTo>
                  <a:pt x="1393317" y="1026114"/>
                </a:lnTo>
                <a:lnTo>
                  <a:pt x="1404757" y="1026114"/>
                </a:lnTo>
                <a:lnTo>
                  <a:pt x="1416196" y="1026114"/>
                </a:lnTo>
                <a:lnTo>
                  <a:pt x="1427636" y="1026114"/>
                </a:lnTo>
                <a:lnTo>
                  <a:pt x="1439075" y="1026114"/>
                </a:lnTo>
                <a:lnTo>
                  <a:pt x="1450515" y="1026114"/>
                </a:lnTo>
                <a:lnTo>
                  <a:pt x="1461954" y="1026114"/>
                </a:lnTo>
                <a:lnTo>
                  <a:pt x="1473394" y="1026114"/>
                </a:lnTo>
                <a:lnTo>
                  <a:pt x="1484833" y="1026114"/>
                </a:lnTo>
                <a:lnTo>
                  <a:pt x="1496273" y="1026114"/>
                </a:lnTo>
                <a:lnTo>
                  <a:pt x="1507712" y="1026114"/>
                </a:lnTo>
                <a:lnTo>
                  <a:pt x="1519152" y="1026114"/>
                </a:lnTo>
                <a:lnTo>
                  <a:pt x="1530591" y="1026114"/>
                </a:lnTo>
                <a:lnTo>
                  <a:pt x="1542031" y="1026114"/>
                </a:lnTo>
                <a:lnTo>
                  <a:pt x="1553471" y="1026114"/>
                </a:lnTo>
                <a:lnTo>
                  <a:pt x="1564910" y="1026114"/>
                </a:lnTo>
                <a:lnTo>
                  <a:pt x="1576349" y="1026114"/>
                </a:lnTo>
                <a:lnTo>
                  <a:pt x="1587789" y="1026114"/>
                </a:lnTo>
                <a:lnTo>
                  <a:pt x="1599229" y="1026114"/>
                </a:lnTo>
                <a:lnTo>
                  <a:pt x="1610668" y="1026114"/>
                </a:lnTo>
                <a:lnTo>
                  <a:pt x="1622107" y="1026114"/>
                </a:lnTo>
                <a:lnTo>
                  <a:pt x="1633547" y="1026114"/>
                </a:lnTo>
                <a:lnTo>
                  <a:pt x="1644987" y="1026114"/>
                </a:lnTo>
                <a:lnTo>
                  <a:pt x="1656426" y="1026114"/>
                </a:lnTo>
                <a:lnTo>
                  <a:pt x="1667866" y="1026114"/>
                </a:lnTo>
                <a:lnTo>
                  <a:pt x="1679305" y="1026114"/>
                </a:lnTo>
                <a:lnTo>
                  <a:pt x="1690745" y="1026114"/>
                </a:lnTo>
                <a:lnTo>
                  <a:pt x="1702184" y="1026114"/>
                </a:lnTo>
                <a:lnTo>
                  <a:pt x="1713619" y="1026114"/>
                </a:lnTo>
                <a:lnTo>
                  <a:pt x="1725063" y="1026114"/>
                </a:lnTo>
                <a:lnTo>
                  <a:pt x="1736498" y="1026114"/>
                </a:lnTo>
                <a:lnTo>
                  <a:pt x="1747938" y="1026114"/>
                </a:lnTo>
                <a:lnTo>
                  <a:pt x="1759377" y="1026114"/>
                </a:lnTo>
                <a:lnTo>
                  <a:pt x="1770817" y="1026114"/>
                </a:lnTo>
                <a:lnTo>
                  <a:pt x="1782256" y="1026114"/>
                </a:lnTo>
                <a:lnTo>
                  <a:pt x="1793696" y="1026114"/>
                </a:lnTo>
                <a:lnTo>
                  <a:pt x="1805135" y="1026114"/>
                </a:lnTo>
                <a:lnTo>
                  <a:pt x="1816575" y="1026114"/>
                </a:lnTo>
                <a:lnTo>
                  <a:pt x="1828014" y="1026114"/>
                </a:lnTo>
                <a:lnTo>
                  <a:pt x="1839454" y="1026114"/>
                </a:lnTo>
                <a:lnTo>
                  <a:pt x="1850893" y="1026114"/>
                </a:lnTo>
                <a:lnTo>
                  <a:pt x="1862333" y="1026114"/>
                </a:lnTo>
                <a:lnTo>
                  <a:pt x="1873772" y="1026114"/>
                </a:lnTo>
                <a:lnTo>
                  <a:pt x="1885212" y="1026114"/>
                </a:lnTo>
                <a:lnTo>
                  <a:pt x="1896651" y="1026114"/>
                </a:lnTo>
                <a:lnTo>
                  <a:pt x="1908091" y="1026114"/>
                </a:lnTo>
                <a:lnTo>
                  <a:pt x="1919531" y="1026114"/>
                </a:lnTo>
                <a:lnTo>
                  <a:pt x="1930970" y="1026114"/>
                </a:lnTo>
                <a:lnTo>
                  <a:pt x="1942409" y="1026114"/>
                </a:lnTo>
                <a:lnTo>
                  <a:pt x="1953849" y="1026114"/>
                </a:lnTo>
                <a:lnTo>
                  <a:pt x="1965289" y="1026114"/>
                </a:lnTo>
                <a:lnTo>
                  <a:pt x="1976728" y="1026114"/>
                </a:lnTo>
                <a:lnTo>
                  <a:pt x="1988168" y="1026114"/>
                </a:lnTo>
                <a:lnTo>
                  <a:pt x="1999607" y="1026114"/>
                </a:lnTo>
                <a:lnTo>
                  <a:pt x="2011047" y="1026114"/>
                </a:lnTo>
                <a:lnTo>
                  <a:pt x="2022486" y="1026114"/>
                </a:lnTo>
                <a:lnTo>
                  <a:pt x="2033926" y="1026114"/>
                </a:lnTo>
                <a:lnTo>
                  <a:pt x="2045365" y="1026114"/>
                </a:lnTo>
                <a:lnTo>
                  <a:pt x="2056805" y="1026114"/>
                </a:lnTo>
                <a:lnTo>
                  <a:pt x="2068244" y="1026114"/>
                </a:lnTo>
                <a:lnTo>
                  <a:pt x="2079684" y="1026114"/>
                </a:lnTo>
                <a:lnTo>
                  <a:pt x="2091123" y="1026114"/>
                </a:lnTo>
                <a:lnTo>
                  <a:pt x="2102563" y="1026114"/>
                </a:lnTo>
                <a:lnTo>
                  <a:pt x="2114002" y="1026114"/>
                </a:lnTo>
                <a:lnTo>
                  <a:pt x="2125442" y="1026114"/>
                </a:lnTo>
                <a:lnTo>
                  <a:pt x="2136882" y="1026114"/>
                </a:lnTo>
                <a:lnTo>
                  <a:pt x="2148321" y="1026114"/>
                </a:lnTo>
                <a:lnTo>
                  <a:pt x="2159760" y="1026114"/>
                </a:lnTo>
                <a:lnTo>
                  <a:pt x="2171200" y="1026114"/>
                </a:lnTo>
                <a:lnTo>
                  <a:pt x="2182640" y="1026114"/>
                </a:lnTo>
                <a:lnTo>
                  <a:pt x="2194079" y="1026114"/>
                </a:lnTo>
                <a:lnTo>
                  <a:pt x="2205519" y="1026114"/>
                </a:lnTo>
                <a:lnTo>
                  <a:pt x="2216958" y="1026114"/>
                </a:lnTo>
                <a:lnTo>
                  <a:pt x="2228393" y="1026114"/>
                </a:lnTo>
                <a:lnTo>
                  <a:pt x="2239837" y="1026114"/>
                </a:lnTo>
                <a:lnTo>
                  <a:pt x="2251272" y="1026114"/>
                </a:lnTo>
                <a:lnTo>
                  <a:pt x="2262716" y="1026114"/>
                </a:lnTo>
                <a:lnTo>
                  <a:pt x="2274151" y="1026114"/>
                </a:lnTo>
                <a:lnTo>
                  <a:pt x="2285591" y="1026114"/>
                </a:lnTo>
                <a:lnTo>
                  <a:pt x="2297030" y="1026114"/>
                </a:lnTo>
                <a:lnTo>
                  <a:pt x="2308470" y="1026114"/>
                </a:lnTo>
                <a:lnTo>
                  <a:pt x="2319909" y="1026114"/>
                </a:lnTo>
                <a:lnTo>
                  <a:pt x="2331349" y="1026114"/>
                </a:lnTo>
                <a:lnTo>
                  <a:pt x="2342788" y="1026114"/>
                </a:lnTo>
                <a:lnTo>
                  <a:pt x="2354228" y="1026114"/>
                </a:lnTo>
                <a:lnTo>
                  <a:pt x="2365667" y="1026114"/>
                </a:lnTo>
                <a:lnTo>
                  <a:pt x="2377107" y="1026114"/>
                </a:lnTo>
                <a:lnTo>
                  <a:pt x="2388546" y="1026114"/>
                </a:lnTo>
                <a:lnTo>
                  <a:pt x="2399986" y="1026114"/>
                </a:lnTo>
                <a:lnTo>
                  <a:pt x="2411425" y="1026114"/>
                </a:lnTo>
                <a:lnTo>
                  <a:pt x="2422865" y="1026114"/>
                </a:lnTo>
                <a:lnTo>
                  <a:pt x="2434304" y="1026114"/>
                </a:lnTo>
                <a:lnTo>
                  <a:pt x="2445744" y="1026114"/>
                </a:lnTo>
                <a:lnTo>
                  <a:pt x="2457184" y="1026114"/>
                </a:lnTo>
                <a:lnTo>
                  <a:pt x="2468623" y="1026114"/>
                </a:lnTo>
                <a:lnTo>
                  <a:pt x="2480062" y="1026114"/>
                </a:lnTo>
                <a:lnTo>
                  <a:pt x="2491502" y="1026114"/>
                </a:lnTo>
                <a:lnTo>
                  <a:pt x="2502942" y="1026114"/>
                </a:lnTo>
                <a:lnTo>
                  <a:pt x="2514381" y="1026114"/>
                </a:lnTo>
                <a:lnTo>
                  <a:pt x="2525821" y="1026114"/>
                </a:lnTo>
                <a:lnTo>
                  <a:pt x="2537260" y="1026114"/>
                </a:lnTo>
                <a:lnTo>
                  <a:pt x="2548700" y="1026114"/>
                </a:lnTo>
                <a:lnTo>
                  <a:pt x="2560139" y="1026114"/>
                </a:lnTo>
                <a:lnTo>
                  <a:pt x="2571579" y="1026114"/>
                </a:lnTo>
                <a:lnTo>
                  <a:pt x="2583018" y="1026114"/>
                </a:lnTo>
                <a:lnTo>
                  <a:pt x="2594458" y="1026114"/>
                </a:lnTo>
                <a:lnTo>
                  <a:pt x="2605897" y="1026114"/>
                </a:lnTo>
                <a:lnTo>
                  <a:pt x="2617337" y="1026114"/>
                </a:lnTo>
                <a:lnTo>
                  <a:pt x="2628776" y="1026114"/>
                </a:lnTo>
                <a:lnTo>
                  <a:pt x="2640216" y="1026114"/>
                </a:lnTo>
                <a:lnTo>
                  <a:pt x="2651655" y="1026114"/>
                </a:lnTo>
                <a:lnTo>
                  <a:pt x="2663095" y="1026114"/>
                </a:lnTo>
                <a:lnTo>
                  <a:pt x="2674535" y="1026114"/>
                </a:lnTo>
                <a:lnTo>
                  <a:pt x="2685974" y="1023109"/>
                </a:lnTo>
                <a:lnTo>
                  <a:pt x="2697413" y="647519"/>
                </a:lnTo>
                <a:lnTo>
                  <a:pt x="2708853" y="582916"/>
                </a:lnTo>
                <a:lnTo>
                  <a:pt x="2720293" y="459724"/>
                </a:lnTo>
                <a:lnTo>
                  <a:pt x="2731727" y="375590"/>
                </a:lnTo>
                <a:lnTo>
                  <a:pt x="2743172" y="115681"/>
                </a:lnTo>
                <a:lnTo>
                  <a:pt x="2754611" y="0"/>
                </a:lnTo>
                <a:lnTo>
                  <a:pt x="2766046" y="141222"/>
                </a:lnTo>
                <a:lnTo>
                  <a:pt x="2777490" y="69109"/>
                </a:lnTo>
                <a:lnTo>
                  <a:pt x="2788925" y="282445"/>
                </a:lnTo>
                <a:lnTo>
                  <a:pt x="2800364" y="301976"/>
                </a:lnTo>
                <a:lnTo>
                  <a:pt x="2811804" y="326012"/>
                </a:lnTo>
                <a:lnTo>
                  <a:pt x="2823243" y="61598"/>
                </a:lnTo>
                <a:lnTo>
                  <a:pt x="2834683" y="109671"/>
                </a:lnTo>
                <a:lnTo>
                  <a:pt x="2846123" y="115681"/>
                </a:lnTo>
                <a:lnTo>
                  <a:pt x="2857562" y="815783"/>
                </a:lnTo>
                <a:lnTo>
                  <a:pt x="2869001" y="1026114"/>
                </a:lnTo>
                <a:lnTo>
                  <a:pt x="2880441" y="1026114"/>
                </a:lnTo>
                <a:lnTo>
                  <a:pt x="2891881" y="1026114"/>
                </a:lnTo>
                <a:lnTo>
                  <a:pt x="2903320" y="1024614"/>
                </a:lnTo>
                <a:lnTo>
                  <a:pt x="2914760" y="1026114"/>
                </a:lnTo>
                <a:lnTo>
                  <a:pt x="2926199" y="1026114"/>
                </a:lnTo>
                <a:lnTo>
                  <a:pt x="2937639" y="1018604"/>
                </a:lnTo>
                <a:lnTo>
                  <a:pt x="2949078" y="1026114"/>
                </a:lnTo>
                <a:lnTo>
                  <a:pt x="2960518" y="1026114"/>
                </a:lnTo>
                <a:lnTo>
                  <a:pt x="2971957" y="1026114"/>
                </a:lnTo>
                <a:lnTo>
                  <a:pt x="2983397" y="1026114"/>
                </a:lnTo>
                <a:lnTo>
                  <a:pt x="2994837" y="1026114"/>
                </a:lnTo>
                <a:lnTo>
                  <a:pt x="3006276" y="1026114"/>
                </a:lnTo>
                <a:lnTo>
                  <a:pt x="3017715" y="1026114"/>
                </a:lnTo>
                <a:lnTo>
                  <a:pt x="3029155" y="1026114"/>
                </a:lnTo>
                <a:lnTo>
                  <a:pt x="3040594" y="1026114"/>
                </a:lnTo>
                <a:lnTo>
                  <a:pt x="3052034" y="1026114"/>
                </a:lnTo>
                <a:lnTo>
                  <a:pt x="3063474" y="1026114"/>
                </a:lnTo>
                <a:lnTo>
                  <a:pt x="3074913" y="1026114"/>
                </a:lnTo>
                <a:lnTo>
                  <a:pt x="3086352" y="1026114"/>
                </a:lnTo>
                <a:lnTo>
                  <a:pt x="3097792" y="1026114"/>
                </a:lnTo>
                <a:lnTo>
                  <a:pt x="3109232" y="1023109"/>
                </a:lnTo>
                <a:lnTo>
                  <a:pt x="3120671" y="1026114"/>
                </a:lnTo>
                <a:lnTo>
                  <a:pt x="3132111" y="1026114"/>
                </a:lnTo>
                <a:lnTo>
                  <a:pt x="3143550" y="1026114"/>
                </a:lnTo>
                <a:lnTo>
                  <a:pt x="3154990" y="1026114"/>
                </a:lnTo>
                <a:lnTo>
                  <a:pt x="3166429" y="1026114"/>
                </a:lnTo>
                <a:lnTo>
                  <a:pt x="3177869" y="1026114"/>
                </a:lnTo>
                <a:lnTo>
                  <a:pt x="3189308" y="1026114"/>
                </a:lnTo>
                <a:lnTo>
                  <a:pt x="3200748" y="1026114"/>
                </a:lnTo>
                <a:lnTo>
                  <a:pt x="3212187" y="1026114"/>
                </a:lnTo>
                <a:lnTo>
                  <a:pt x="3223627" y="1026114"/>
                </a:lnTo>
                <a:lnTo>
                  <a:pt x="3235066" y="1026114"/>
                </a:lnTo>
                <a:lnTo>
                  <a:pt x="3246501" y="1026114"/>
                </a:lnTo>
                <a:lnTo>
                  <a:pt x="3257945" y="1026114"/>
                </a:lnTo>
                <a:lnTo>
                  <a:pt x="3269385" y="1026114"/>
                </a:lnTo>
                <a:lnTo>
                  <a:pt x="3280825" y="1026114"/>
                </a:lnTo>
                <a:lnTo>
                  <a:pt x="3292264" y="1026114"/>
                </a:lnTo>
                <a:lnTo>
                  <a:pt x="3303699" y="1026114"/>
                </a:lnTo>
                <a:lnTo>
                  <a:pt x="3315143" y="1026114"/>
                </a:lnTo>
                <a:lnTo>
                  <a:pt x="3326578" y="1026114"/>
                </a:lnTo>
                <a:lnTo>
                  <a:pt x="3338017" y="1026114"/>
                </a:lnTo>
                <a:lnTo>
                  <a:pt x="3349457" y="1026114"/>
                </a:lnTo>
                <a:lnTo>
                  <a:pt x="3360896" y="1026114"/>
                </a:lnTo>
                <a:lnTo>
                  <a:pt x="3372336" y="1026114"/>
                </a:lnTo>
                <a:lnTo>
                  <a:pt x="3383776" y="1026114"/>
                </a:lnTo>
                <a:lnTo>
                  <a:pt x="3395215" y="1026114"/>
                </a:lnTo>
                <a:lnTo>
                  <a:pt x="3406654" y="1026114"/>
                </a:lnTo>
                <a:lnTo>
                  <a:pt x="3418094" y="1026114"/>
                </a:lnTo>
                <a:lnTo>
                  <a:pt x="3429534" y="1026114"/>
                </a:lnTo>
                <a:lnTo>
                  <a:pt x="3440973" y="1026114"/>
                </a:lnTo>
                <a:lnTo>
                  <a:pt x="3452413" y="1026114"/>
                </a:lnTo>
                <a:lnTo>
                  <a:pt x="3463852" y="1026114"/>
                </a:lnTo>
                <a:lnTo>
                  <a:pt x="3475292" y="1026114"/>
                </a:lnTo>
                <a:lnTo>
                  <a:pt x="3486731" y="1026114"/>
                </a:lnTo>
                <a:lnTo>
                  <a:pt x="3498171" y="1026114"/>
                </a:lnTo>
                <a:lnTo>
                  <a:pt x="3509610" y="1026114"/>
                </a:lnTo>
                <a:lnTo>
                  <a:pt x="3521050" y="1026114"/>
                </a:lnTo>
                <a:lnTo>
                  <a:pt x="3532489" y="1026114"/>
                </a:lnTo>
                <a:lnTo>
                  <a:pt x="3543929" y="1026114"/>
                </a:lnTo>
                <a:lnTo>
                  <a:pt x="3555368" y="1026114"/>
                </a:lnTo>
                <a:lnTo>
                  <a:pt x="3566808" y="1026114"/>
                </a:lnTo>
                <a:lnTo>
                  <a:pt x="3578247" y="1026114"/>
                </a:lnTo>
                <a:lnTo>
                  <a:pt x="3589687" y="1026114"/>
                </a:lnTo>
                <a:lnTo>
                  <a:pt x="3601127" y="1026114"/>
                </a:lnTo>
                <a:lnTo>
                  <a:pt x="3612566" y="1026114"/>
                </a:lnTo>
                <a:lnTo>
                  <a:pt x="3624005" y="1026114"/>
                </a:lnTo>
                <a:lnTo>
                  <a:pt x="3635445" y="1026114"/>
                </a:lnTo>
                <a:lnTo>
                  <a:pt x="3646885" y="1026114"/>
                </a:lnTo>
                <a:lnTo>
                  <a:pt x="3658324" y="1026114"/>
                </a:lnTo>
                <a:lnTo>
                  <a:pt x="3669764" y="1026114"/>
                </a:lnTo>
                <a:lnTo>
                  <a:pt x="3681203" y="1026114"/>
                </a:lnTo>
                <a:lnTo>
                  <a:pt x="3692643" y="1026114"/>
                </a:lnTo>
                <a:lnTo>
                  <a:pt x="3704082" y="1026114"/>
                </a:lnTo>
                <a:lnTo>
                  <a:pt x="3715522" y="1026114"/>
                </a:lnTo>
                <a:lnTo>
                  <a:pt x="3726961" y="1026114"/>
                </a:lnTo>
                <a:lnTo>
                  <a:pt x="3738401" y="1026114"/>
                </a:lnTo>
                <a:lnTo>
                  <a:pt x="3749840" y="1026114"/>
                </a:lnTo>
                <a:lnTo>
                  <a:pt x="3761280" y="1026114"/>
                </a:lnTo>
                <a:lnTo>
                  <a:pt x="3772719" y="1026114"/>
                </a:lnTo>
                <a:lnTo>
                  <a:pt x="3784154" y="1026114"/>
                </a:lnTo>
                <a:lnTo>
                  <a:pt x="3795598" y="1026114"/>
                </a:lnTo>
                <a:lnTo>
                  <a:pt x="3807033" y="1026114"/>
                </a:lnTo>
                <a:lnTo>
                  <a:pt x="3818473" y="1026114"/>
                </a:lnTo>
                <a:lnTo>
                  <a:pt x="3829917" y="1026114"/>
                </a:lnTo>
                <a:lnTo>
                  <a:pt x="3841352" y="1026114"/>
                </a:lnTo>
                <a:lnTo>
                  <a:pt x="3852791" y="1026114"/>
                </a:lnTo>
                <a:lnTo>
                  <a:pt x="3864231" y="1026114"/>
                </a:lnTo>
                <a:lnTo>
                  <a:pt x="3875670" y="1026114"/>
                </a:lnTo>
                <a:lnTo>
                  <a:pt x="3887110" y="1026114"/>
                </a:lnTo>
                <a:lnTo>
                  <a:pt x="3898549" y="1026114"/>
                </a:lnTo>
                <a:lnTo>
                  <a:pt x="3909989" y="1026114"/>
                </a:lnTo>
                <a:lnTo>
                  <a:pt x="3921447" y="1026114"/>
                </a:lnTo>
                <a:lnTo>
                  <a:pt x="3932878" y="1026114"/>
                </a:lnTo>
                <a:lnTo>
                  <a:pt x="3944307" y="1026114"/>
                </a:lnTo>
                <a:lnTo>
                  <a:pt x="3955737" y="1026114"/>
                </a:lnTo>
                <a:lnTo>
                  <a:pt x="3967167" y="1026114"/>
                </a:lnTo>
                <a:lnTo>
                  <a:pt x="3978645" y="1026114"/>
                </a:lnTo>
                <a:lnTo>
                  <a:pt x="3990075" y="1026114"/>
                </a:lnTo>
                <a:lnTo>
                  <a:pt x="4001505" y="1026114"/>
                </a:lnTo>
                <a:lnTo>
                  <a:pt x="4012935" y="1026114"/>
                </a:lnTo>
                <a:lnTo>
                  <a:pt x="4024365" y="1026114"/>
                </a:lnTo>
                <a:lnTo>
                  <a:pt x="4035843" y="1026114"/>
                </a:lnTo>
                <a:lnTo>
                  <a:pt x="4047273" y="1026114"/>
                </a:lnTo>
                <a:lnTo>
                  <a:pt x="4058702" y="1026114"/>
                </a:lnTo>
                <a:lnTo>
                  <a:pt x="4070133" y="1026114"/>
                </a:lnTo>
                <a:lnTo>
                  <a:pt x="4081563" y="1026114"/>
                </a:lnTo>
                <a:lnTo>
                  <a:pt x="4093040" y="1026114"/>
                </a:lnTo>
                <a:lnTo>
                  <a:pt x="4104471" y="1026114"/>
                </a:lnTo>
                <a:lnTo>
                  <a:pt x="4115900" y="1026114"/>
                </a:lnTo>
                <a:lnTo>
                  <a:pt x="4127330" y="1026114"/>
                </a:lnTo>
                <a:lnTo>
                  <a:pt x="4138760" y="1026114"/>
                </a:lnTo>
                <a:lnTo>
                  <a:pt x="4150238" y="1026114"/>
                </a:lnTo>
                <a:lnTo>
                  <a:pt x="4161668" y="1026114"/>
                </a:lnTo>
                <a:lnTo>
                  <a:pt x="4173098" y="1026114"/>
                </a:lnTo>
                <a:lnTo>
                  <a:pt x="4184528" y="1026114"/>
                </a:lnTo>
                <a:lnTo>
                  <a:pt x="4195958" y="1026114"/>
                </a:lnTo>
                <a:lnTo>
                  <a:pt x="4207436" y="1026114"/>
                </a:lnTo>
                <a:lnTo>
                  <a:pt x="4218865" y="1026114"/>
                </a:lnTo>
                <a:lnTo>
                  <a:pt x="4230296" y="1026114"/>
                </a:lnTo>
                <a:lnTo>
                  <a:pt x="4241726" y="1026114"/>
                </a:lnTo>
                <a:lnTo>
                  <a:pt x="4253156" y="1026114"/>
                </a:lnTo>
                <a:lnTo>
                  <a:pt x="4264634" y="1026114"/>
                </a:lnTo>
                <a:lnTo>
                  <a:pt x="4276063" y="1026114"/>
                </a:lnTo>
                <a:lnTo>
                  <a:pt x="4287493" y="1026114"/>
                </a:lnTo>
                <a:lnTo>
                  <a:pt x="4298923" y="1026114"/>
                </a:lnTo>
                <a:lnTo>
                  <a:pt x="4310353" y="1026114"/>
                </a:lnTo>
                <a:lnTo>
                  <a:pt x="4321831" y="1026114"/>
                </a:lnTo>
                <a:lnTo>
                  <a:pt x="4333261" y="1026114"/>
                </a:lnTo>
                <a:lnTo>
                  <a:pt x="4344691" y="1026114"/>
                </a:lnTo>
                <a:lnTo>
                  <a:pt x="4356121" y="1026114"/>
                </a:lnTo>
                <a:lnTo>
                  <a:pt x="4367551" y="1026114"/>
                </a:lnTo>
                <a:lnTo>
                  <a:pt x="4379028" y="1026114"/>
                </a:lnTo>
                <a:lnTo>
                  <a:pt x="4390458" y="1026114"/>
                </a:lnTo>
                <a:lnTo>
                  <a:pt x="4401889" y="1026114"/>
                </a:lnTo>
                <a:lnTo>
                  <a:pt x="4413319" y="1026114"/>
                </a:lnTo>
                <a:lnTo>
                  <a:pt x="4424749" y="1026114"/>
                </a:lnTo>
                <a:lnTo>
                  <a:pt x="4436226" y="1026114"/>
                </a:lnTo>
                <a:lnTo>
                  <a:pt x="4447656" y="1026114"/>
                </a:lnTo>
                <a:lnTo>
                  <a:pt x="4459086" y="1026114"/>
                </a:lnTo>
                <a:lnTo>
                  <a:pt x="4470516" y="1026114"/>
                </a:lnTo>
                <a:lnTo>
                  <a:pt x="4481946" y="1026114"/>
                </a:lnTo>
                <a:lnTo>
                  <a:pt x="4493424" y="1026114"/>
                </a:lnTo>
                <a:lnTo>
                  <a:pt x="4504854" y="1026114"/>
                </a:lnTo>
                <a:lnTo>
                  <a:pt x="4516284" y="1026114"/>
                </a:lnTo>
                <a:lnTo>
                  <a:pt x="4527714" y="1026114"/>
                </a:lnTo>
                <a:lnTo>
                  <a:pt x="4539144" y="1026114"/>
                </a:lnTo>
                <a:lnTo>
                  <a:pt x="4550621" y="1026114"/>
                </a:lnTo>
                <a:lnTo>
                  <a:pt x="4562051" y="1026114"/>
                </a:lnTo>
                <a:lnTo>
                  <a:pt x="4573482" y="1026114"/>
                </a:lnTo>
                <a:lnTo>
                  <a:pt x="4584912" y="1026114"/>
                </a:lnTo>
                <a:lnTo>
                  <a:pt x="4596341" y="1026114"/>
                </a:lnTo>
                <a:lnTo>
                  <a:pt x="4607771" y="1026114"/>
                </a:lnTo>
                <a:lnTo>
                  <a:pt x="4619249" y="1026114"/>
                </a:lnTo>
                <a:lnTo>
                  <a:pt x="4630679" y="1026114"/>
                </a:lnTo>
                <a:lnTo>
                  <a:pt x="4642109" y="1026114"/>
                </a:lnTo>
                <a:lnTo>
                  <a:pt x="4653539" y="1026114"/>
                </a:lnTo>
                <a:lnTo>
                  <a:pt x="4664969" y="1026114"/>
                </a:lnTo>
                <a:lnTo>
                  <a:pt x="4676447" y="1026114"/>
                </a:lnTo>
                <a:lnTo>
                  <a:pt x="4687877" y="1026114"/>
                </a:lnTo>
                <a:lnTo>
                  <a:pt x="4699306" y="1026114"/>
                </a:lnTo>
                <a:lnTo>
                  <a:pt x="4710737" y="1026114"/>
                </a:lnTo>
                <a:lnTo>
                  <a:pt x="4722167" y="1026114"/>
                </a:lnTo>
                <a:lnTo>
                  <a:pt x="4733644" y="1026114"/>
                </a:lnTo>
                <a:lnTo>
                  <a:pt x="4745075" y="1026114"/>
                </a:lnTo>
                <a:lnTo>
                  <a:pt x="4756504" y="1026114"/>
                </a:lnTo>
                <a:lnTo>
                  <a:pt x="4767934" y="1026114"/>
                </a:lnTo>
                <a:lnTo>
                  <a:pt x="4779364" y="1026114"/>
                </a:lnTo>
                <a:lnTo>
                  <a:pt x="4790842" y="1026114"/>
                </a:lnTo>
                <a:lnTo>
                  <a:pt x="4802272" y="1026114"/>
                </a:lnTo>
                <a:lnTo>
                  <a:pt x="4813702" y="1026114"/>
                </a:lnTo>
                <a:lnTo>
                  <a:pt x="4825132" y="1026114"/>
                </a:lnTo>
                <a:lnTo>
                  <a:pt x="4836562" y="1026114"/>
                </a:lnTo>
                <a:lnTo>
                  <a:pt x="4848040" y="1026114"/>
                </a:lnTo>
                <a:lnTo>
                  <a:pt x="4859469" y="1026114"/>
                </a:lnTo>
                <a:lnTo>
                  <a:pt x="4870899" y="1026114"/>
                </a:lnTo>
                <a:lnTo>
                  <a:pt x="4882330" y="1026114"/>
                </a:lnTo>
                <a:lnTo>
                  <a:pt x="4893760" y="1026114"/>
                </a:lnTo>
                <a:lnTo>
                  <a:pt x="4905237" y="1026114"/>
                </a:lnTo>
                <a:lnTo>
                  <a:pt x="4916667" y="1026114"/>
                </a:lnTo>
                <a:lnTo>
                  <a:pt x="4928097" y="1026114"/>
                </a:lnTo>
                <a:lnTo>
                  <a:pt x="4939527" y="1026114"/>
                </a:lnTo>
                <a:lnTo>
                  <a:pt x="4950957" y="1026114"/>
                </a:lnTo>
                <a:lnTo>
                  <a:pt x="4962435" y="1026114"/>
                </a:lnTo>
                <a:lnTo>
                  <a:pt x="4973865" y="1026114"/>
                </a:lnTo>
                <a:lnTo>
                  <a:pt x="4985295" y="1026114"/>
                </a:lnTo>
                <a:lnTo>
                  <a:pt x="4996725" y="1026114"/>
                </a:lnTo>
                <a:lnTo>
                  <a:pt x="5008155" y="1026114"/>
                </a:lnTo>
                <a:lnTo>
                  <a:pt x="5019632" y="1026114"/>
                </a:lnTo>
                <a:lnTo>
                  <a:pt x="5031062" y="1026114"/>
                </a:lnTo>
                <a:lnTo>
                  <a:pt x="5042492" y="1026114"/>
                </a:lnTo>
                <a:lnTo>
                  <a:pt x="5053923" y="1026114"/>
                </a:lnTo>
                <a:lnTo>
                  <a:pt x="5065353" y="1026114"/>
                </a:lnTo>
                <a:lnTo>
                  <a:pt x="5076830" y="1026114"/>
                </a:lnTo>
                <a:lnTo>
                  <a:pt x="5088260" y="1026114"/>
                </a:lnTo>
                <a:lnTo>
                  <a:pt x="5099690" y="1026114"/>
                </a:lnTo>
                <a:lnTo>
                  <a:pt x="5111120" y="1026114"/>
                </a:lnTo>
                <a:lnTo>
                  <a:pt x="5122550" y="1026114"/>
                </a:lnTo>
                <a:lnTo>
                  <a:pt x="5134028" y="1026114"/>
                </a:lnTo>
                <a:lnTo>
                  <a:pt x="5145458" y="1026114"/>
                </a:lnTo>
                <a:lnTo>
                  <a:pt x="5156888" y="1026114"/>
                </a:lnTo>
                <a:lnTo>
                  <a:pt x="5168318" y="1026114"/>
                </a:lnTo>
                <a:lnTo>
                  <a:pt x="5179747" y="1026114"/>
                </a:lnTo>
                <a:lnTo>
                  <a:pt x="5191225" y="1026114"/>
                </a:lnTo>
                <a:lnTo>
                  <a:pt x="5202655" y="1026114"/>
                </a:lnTo>
                <a:lnTo>
                  <a:pt x="5214085" y="1026114"/>
                </a:lnTo>
                <a:lnTo>
                  <a:pt x="5225515" y="1026114"/>
                </a:lnTo>
                <a:lnTo>
                  <a:pt x="5236945" y="1026114"/>
                </a:lnTo>
                <a:lnTo>
                  <a:pt x="5248423" y="1026114"/>
                </a:lnTo>
                <a:lnTo>
                  <a:pt x="5259853" y="1026114"/>
                </a:lnTo>
                <a:lnTo>
                  <a:pt x="5271283" y="1026114"/>
                </a:lnTo>
                <a:lnTo>
                  <a:pt x="5282713" y="1026114"/>
                </a:lnTo>
                <a:lnTo>
                  <a:pt x="5294143" y="1026114"/>
                </a:lnTo>
                <a:lnTo>
                  <a:pt x="5305621" y="1026114"/>
                </a:lnTo>
                <a:lnTo>
                  <a:pt x="5317051" y="1026114"/>
                </a:lnTo>
                <a:lnTo>
                  <a:pt x="5328481" y="1026114"/>
                </a:lnTo>
                <a:lnTo>
                  <a:pt x="5339910" y="1026114"/>
                </a:lnTo>
                <a:lnTo>
                  <a:pt x="5351340" y="1026114"/>
                </a:lnTo>
                <a:lnTo>
                  <a:pt x="5362818" y="1026114"/>
                </a:lnTo>
                <a:lnTo>
                  <a:pt x="5374248" y="1026114"/>
                </a:lnTo>
                <a:lnTo>
                  <a:pt x="5385678" y="1026114"/>
                </a:lnTo>
                <a:lnTo>
                  <a:pt x="5397108" y="1026114"/>
                </a:lnTo>
                <a:lnTo>
                  <a:pt x="5408538" y="1026114"/>
                </a:lnTo>
                <a:lnTo>
                  <a:pt x="5420016" y="1026114"/>
                </a:lnTo>
                <a:lnTo>
                  <a:pt x="5431446" y="1026114"/>
                </a:lnTo>
                <a:lnTo>
                  <a:pt x="5442876" y="1026114"/>
                </a:lnTo>
                <a:lnTo>
                  <a:pt x="5454306" y="1026114"/>
                </a:lnTo>
                <a:lnTo>
                  <a:pt x="5465736" y="1026114"/>
                </a:lnTo>
                <a:lnTo>
                  <a:pt x="5477214" y="1026114"/>
                </a:lnTo>
                <a:lnTo>
                  <a:pt x="5488643" y="1026114"/>
                </a:lnTo>
                <a:lnTo>
                  <a:pt x="5500073" y="1026114"/>
                </a:lnTo>
                <a:lnTo>
                  <a:pt x="5511503" y="1026114"/>
                </a:lnTo>
                <a:lnTo>
                  <a:pt x="5522933" y="1026114"/>
                </a:lnTo>
                <a:lnTo>
                  <a:pt x="5534411" y="1026114"/>
                </a:lnTo>
                <a:lnTo>
                  <a:pt x="5545841" y="1026114"/>
                </a:lnTo>
                <a:lnTo>
                  <a:pt x="5557271" y="1026114"/>
                </a:lnTo>
                <a:lnTo>
                  <a:pt x="5568701" y="1026114"/>
                </a:lnTo>
                <a:lnTo>
                  <a:pt x="5580131" y="1026114"/>
                </a:lnTo>
                <a:lnTo>
                  <a:pt x="5591609" y="1026114"/>
                </a:lnTo>
                <a:lnTo>
                  <a:pt x="5603038" y="1026114"/>
                </a:lnTo>
                <a:lnTo>
                  <a:pt x="5614469" y="1026114"/>
                </a:lnTo>
                <a:lnTo>
                  <a:pt x="5625899" y="1026114"/>
                </a:lnTo>
                <a:lnTo>
                  <a:pt x="5637329" y="1026114"/>
                </a:lnTo>
                <a:lnTo>
                  <a:pt x="5648759" y="1026114"/>
                </a:lnTo>
                <a:lnTo>
                  <a:pt x="5660236" y="1026114"/>
                </a:lnTo>
                <a:lnTo>
                  <a:pt x="5671666" y="1026114"/>
                </a:lnTo>
                <a:lnTo>
                  <a:pt x="5683096" y="1026114"/>
                </a:lnTo>
                <a:lnTo>
                  <a:pt x="5694526" y="1026114"/>
                </a:lnTo>
                <a:lnTo>
                  <a:pt x="5705956" y="1026114"/>
                </a:lnTo>
                <a:lnTo>
                  <a:pt x="5717434" y="1026114"/>
                </a:lnTo>
                <a:lnTo>
                  <a:pt x="5728864" y="1026114"/>
                </a:lnTo>
                <a:lnTo>
                  <a:pt x="5740294" y="1026114"/>
                </a:lnTo>
                <a:lnTo>
                  <a:pt x="5751724" y="1026114"/>
                </a:lnTo>
                <a:lnTo>
                  <a:pt x="5763154" y="1026114"/>
                </a:lnTo>
                <a:lnTo>
                  <a:pt x="5774631" y="1026114"/>
                </a:lnTo>
                <a:lnTo>
                  <a:pt x="5786062" y="1026114"/>
                </a:lnTo>
                <a:lnTo>
                  <a:pt x="5797492" y="1026114"/>
                </a:lnTo>
                <a:lnTo>
                  <a:pt x="5808921" y="1026114"/>
                </a:lnTo>
                <a:lnTo>
                  <a:pt x="5820351" y="1026114"/>
                </a:lnTo>
                <a:lnTo>
                  <a:pt x="5831829" y="1026114"/>
                </a:lnTo>
                <a:lnTo>
                  <a:pt x="5843259" y="1026114"/>
                </a:lnTo>
                <a:lnTo>
                  <a:pt x="5854689" y="1026114"/>
                </a:lnTo>
                <a:lnTo>
                  <a:pt x="5866119" y="1026114"/>
                </a:lnTo>
                <a:lnTo>
                  <a:pt x="5877549" y="1026114"/>
                </a:lnTo>
                <a:lnTo>
                  <a:pt x="5889027" y="1026114"/>
                </a:lnTo>
                <a:lnTo>
                  <a:pt x="5900457" y="1026114"/>
                </a:lnTo>
                <a:lnTo>
                  <a:pt x="5911887" y="1026114"/>
                </a:lnTo>
                <a:lnTo>
                  <a:pt x="5923317" y="1026114"/>
                </a:lnTo>
                <a:lnTo>
                  <a:pt x="5934747" y="1026114"/>
                </a:lnTo>
                <a:lnTo>
                  <a:pt x="5946225" y="1026114"/>
                </a:lnTo>
                <a:lnTo>
                  <a:pt x="5957655" y="1026114"/>
                </a:lnTo>
                <a:lnTo>
                  <a:pt x="5969084" y="1026114"/>
                </a:lnTo>
                <a:lnTo>
                  <a:pt x="5980514" y="1026114"/>
                </a:lnTo>
                <a:lnTo>
                  <a:pt x="5991944" y="1026114"/>
                </a:lnTo>
                <a:lnTo>
                  <a:pt x="6003422" y="1026114"/>
                </a:lnTo>
                <a:lnTo>
                  <a:pt x="6014852" y="1026114"/>
                </a:lnTo>
                <a:lnTo>
                  <a:pt x="6026282" y="1026114"/>
                </a:lnTo>
                <a:lnTo>
                  <a:pt x="6037712" y="1026114"/>
                </a:lnTo>
                <a:lnTo>
                  <a:pt x="6049142" y="1026114"/>
                </a:lnTo>
                <a:lnTo>
                  <a:pt x="6060620" y="1026114"/>
                </a:lnTo>
                <a:lnTo>
                  <a:pt x="6072049" y="1026114"/>
                </a:lnTo>
                <a:lnTo>
                  <a:pt x="6083480" y="1026114"/>
                </a:lnTo>
                <a:lnTo>
                  <a:pt x="6094910" y="1026114"/>
                </a:lnTo>
                <a:lnTo>
                  <a:pt x="6106340" y="1026114"/>
                </a:lnTo>
                <a:lnTo>
                  <a:pt x="6117818" y="1026114"/>
                </a:lnTo>
                <a:lnTo>
                  <a:pt x="6129247" y="1026114"/>
                </a:lnTo>
                <a:lnTo>
                  <a:pt x="6140677" y="1026114"/>
                </a:lnTo>
                <a:lnTo>
                  <a:pt x="6152107" y="1026114"/>
                </a:lnTo>
                <a:lnTo>
                  <a:pt x="6163537" y="1026114"/>
                </a:lnTo>
                <a:lnTo>
                  <a:pt x="6175015" y="1026114"/>
                </a:lnTo>
                <a:lnTo>
                  <a:pt x="6186445" y="1026114"/>
                </a:lnTo>
                <a:lnTo>
                  <a:pt x="6197875" y="1026114"/>
                </a:lnTo>
                <a:lnTo>
                  <a:pt x="6209305" y="1026114"/>
                </a:lnTo>
                <a:lnTo>
                  <a:pt x="6220735" y="1026114"/>
                </a:lnTo>
                <a:lnTo>
                  <a:pt x="6232212" y="1026114"/>
                </a:lnTo>
                <a:lnTo>
                  <a:pt x="6243642" y="1026114"/>
                </a:lnTo>
                <a:lnTo>
                  <a:pt x="6255073" y="1026114"/>
                </a:lnTo>
                <a:lnTo>
                  <a:pt x="6266503" y="1026114"/>
                </a:lnTo>
                <a:lnTo>
                  <a:pt x="6277933" y="1026114"/>
                </a:lnTo>
                <a:lnTo>
                  <a:pt x="6289410" y="1026114"/>
                </a:lnTo>
                <a:lnTo>
                  <a:pt x="6300840" y="1026114"/>
                </a:lnTo>
                <a:lnTo>
                  <a:pt x="6312270" y="1026114"/>
                </a:lnTo>
                <a:lnTo>
                  <a:pt x="6323700" y="1026114"/>
                </a:lnTo>
                <a:lnTo>
                  <a:pt x="6335130" y="1026114"/>
                </a:lnTo>
                <a:lnTo>
                  <a:pt x="6346608" y="1026114"/>
                </a:lnTo>
                <a:lnTo>
                  <a:pt x="6358038" y="1026114"/>
                </a:lnTo>
                <a:lnTo>
                  <a:pt x="6369468" y="1026114"/>
                </a:lnTo>
                <a:lnTo>
                  <a:pt x="6380898" y="1026114"/>
                </a:lnTo>
                <a:lnTo>
                  <a:pt x="6392328" y="1026114"/>
                </a:lnTo>
                <a:lnTo>
                  <a:pt x="6403805" y="1026114"/>
                </a:lnTo>
                <a:lnTo>
                  <a:pt x="6415235" y="1026114"/>
                </a:lnTo>
                <a:lnTo>
                  <a:pt x="6426666" y="1026114"/>
                </a:lnTo>
                <a:lnTo>
                  <a:pt x="6438096" y="1026114"/>
                </a:lnTo>
                <a:lnTo>
                  <a:pt x="6449525" y="1026114"/>
                </a:lnTo>
                <a:lnTo>
                  <a:pt x="6461003" y="1026114"/>
                </a:lnTo>
                <a:lnTo>
                  <a:pt x="6472433" y="1026114"/>
                </a:lnTo>
                <a:lnTo>
                  <a:pt x="6483863" y="1026114"/>
                </a:lnTo>
                <a:lnTo>
                  <a:pt x="6495293" y="1026114"/>
                </a:lnTo>
                <a:lnTo>
                  <a:pt x="6506723" y="1026114"/>
                </a:lnTo>
                <a:lnTo>
                  <a:pt x="6518201" y="1026114"/>
                </a:lnTo>
                <a:lnTo>
                  <a:pt x="6529631" y="1026114"/>
                </a:lnTo>
                <a:lnTo>
                  <a:pt x="6541061" y="1026114"/>
                </a:lnTo>
                <a:lnTo>
                  <a:pt x="6552490" y="1026114"/>
                </a:lnTo>
                <a:lnTo>
                  <a:pt x="6563921" y="1026114"/>
                </a:lnTo>
                <a:lnTo>
                  <a:pt x="6575398" y="1026114"/>
                </a:lnTo>
                <a:lnTo>
                  <a:pt x="6586828" y="1026114"/>
                </a:lnTo>
                <a:lnTo>
                  <a:pt x="6598259" y="1026114"/>
                </a:lnTo>
                <a:lnTo>
                  <a:pt x="6609688" y="1026114"/>
                </a:lnTo>
                <a:lnTo>
                  <a:pt x="6621118" y="1026114"/>
                </a:lnTo>
                <a:lnTo>
                  <a:pt x="6632596" y="1026114"/>
                </a:lnTo>
                <a:lnTo>
                  <a:pt x="6644026" y="1026114"/>
                </a:lnTo>
                <a:lnTo>
                  <a:pt x="6655456" y="1026114"/>
                </a:lnTo>
                <a:lnTo>
                  <a:pt x="6666886" y="1026114"/>
                </a:lnTo>
                <a:lnTo>
                  <a:pt x="6678316" y="1026114"/>
                </a:lnTo>
                <a:lnTo>
                  <a:pt x="6689794" y="1026114"/>
                </a:lnTo>
                <a:lnTo>
                  <a:pt x="6701224" y="1026114"/>
                </a:lnTo>
                <a:lnTo>
                  <a:pt x="6712653" y="1026114"/>
                </a:lnTo>
                <a:lnTo>
                  <a:pt x="6724083" y="1026114"/>
                </a:lnTo>
                <a:lnTo>
                  <a:pt x="6735514" y="1026114"/>
                </a:lnTo>
                <a:lnTo>
                  <a:pt x="6746944" y="1026114"/>
                </a:lnTo>
                <a:lnTo>
                  <a:pt x="6758421" y="1026114"/>
                </a:lnTo>
                <a:lnTo>
                  <a:pt x="6769851" y="1026114"/>
                </a:lnTo>
                <a:lnTo>
                  <a:pt x="6781281" y="1026114"/>
                </a:lnTo>
                <a:lnTo>
                  <a:pt x="6792711" y="1026114"/>
                </a:lnTo>
                <a:lnTo>
                  <a:pt x="6804141" y="1026114"/>
                </a:lnTo>
                <a:lnTo>
                  <a:pt x="6815619" y="1026114"/>
                </a:lnTo>
                <a:lnTo>
                  <a:pt x="6827049" y="1026114"/>
                </a:lnTo>
                <a:lnTo>
                  <a:pt x="6838479" y="1026114"/>
                </a:lnTo>
                <a:lnTo>
                  <a:pt x="6849909" y="1026114"/>
                </a:lnTo>
                <a:lnTo>
                  <a:pt x="6861339" y="1026114"/>
                </a:lnTo>
                <a:lnTo>
                  <a:pt x="6872816" y="1026114"/>
                </a:lnTo>
                <a:lnTo>
                  <a:pt x="6884246" y="1026114"/>
                </a:lnTo>
                <a:lnTo>
                  <a:pt x="6895676" y="1026114"/>
                </a:lnTo>
                <a:lnTo>
                  <a:pt x="6907107" y="1026114"/>
                </a:lnTo>
                <a:lnTo>
                  <a:pt x="6918537" y="1026114"/>
                </a:lnTo>
                <a:lnTo>
                  <a:pt x="6930014" y="1026114"/>
                </a:lnTo>
                <a:lnTo>
                  <a:pt x="6941444" y="1026114"/>
                </a:lnTo>
                <a:lnTo>
                  <a:pt x="6952874" y="1026114"/>
                </a:lnTo>
                <a:lnTo>
                  <a:pt x="6964304" y="1026114"/>
                </a:lnTo>
                <a:lnTo>
                  <a:pt x="6975734" y="1026114"/>
                </a:lnTo>
                <a:lnTo>
                  <a:pt x="6987212" y="1026114"/>
                </a:lnTo>
                <a:lnTo>
                  <a:pt x="6998642" y="1026114"/>
                </a:lnTo>
                <a:lnTo>
                  <a:pt x="7010072" y="1026114"/>
                </a:lnTo>
                <a:lnTo>
                  <a:pt x="7021502" y="1026114"/>
                </a:lnTo>
                <a:lnTo>
                  <a:pt x="7032931" y="1026114"/>
                </a:lnTo>
                <a:lnTo>
                  <a:pt x="7044409" y="1026114"/>
                </a:lnTo>
                <a:lnTo>
                  <a:pt x="7055839" y="1026114"/>
                </a:lnTo>
                <a:lnTo>
                  <a:pt x="7067269" y="1026114"/>
                </a:lnTo>
                <a:lnTo>
                  <a:pt x="7078700" y="1026114"/>
                </a:lnTo>
                <a:lnTo>
                  <a:pt x="7090129" y="1026114"/>
                </a:lnTo>
                <a:lnTo>
                  <a:pt x="7101607" y="1026114"/>
                </a:lnTo>
                <a:lnTo>
                  <a:pt x="7113037" y="1026114"/>
                </a:lnTo>
                <a:lnTo>
                  <a:pt x="7124467" y="1026114"/>
                </a:lnTo>
                <a:lnTo>
                  <a:pt x="7135897" y="1026114"/>
                </a:lnTo>
                <a:lnTo>
                  <a:pt x="7147327" y="1026114"/>
                </a:lnTo>
                <a:lnTo>
                  <a:pt x="7158805" y="1026114"/>
                </a:lnTo>
                <a:lnTo>
                  <a:pt x="7170235" y="1026114"/>
                </a:lnTo>
                <a:lnTo>
                  <a:pt x="7181665" y="1026114"/>
                </a:lnTo>
                <a:lnTo>
                  <a:pt x="7193094" y="1026114"/>
                </a:lnTo>
                <a:lnTo>
                  <a:pt x="7204524" y="1026114"/>
                </a:lnTo>
                <a:lnTo>
                  <a:pt x="7216002" y="1026114"/>
                </a:lnTo>
                <a:lnTo>
                  <a:pt x="7227432" y="1026114"/>
                </a:lnTo>
                <a:lnTo>
                  <a:pt x="7238862" y="1026114"/>
                </a:lnTo>
                <a:lnTo>
                  <a:pt x="7250292" y="1026114"/>
                </a:lnTo>
                <a:lnTo>
                  <a:pt x="7261722" y="1026114"/>
                </a:lnTo>
                <a:lnTo>
                  <a:pt x="7273200" y="1026114"/>
                </a:lnTo>
                <a:lnTo>
                  <a:pt x="7284630" y="1026114"/>
                </a:lnTo>
                <a:lnTo>
                  <a:pt x="7296060" y="1026114"/>
                </a:lnTo>
                <a:lnTo>
                  <a:pt x="7307490" y="1026114"/>
                </a:lnTo>
                <a:lnTo>
                  <a:pt x="7318920" y="1026114"/>
                </a:lnTo>
                <a:lnTo>
                  <a:pt x="7330398" y="1026114"/>
                </a:lnTo>
                <a:lnTo>
                  <a:pt x="7341828" y="1026114"/>
                </a:lnTo>
                <a:lnTo>
                  <a:pt x="7353257" y="1026114"/>
                </a:lnTo>
                <a:lnTo>
                  <a:pt x="7364687" y="1026114"/>
                </a:lnTo>
                <a:lnTo>
                  <a:pt x="7376117" y="1026114"/>
                </a:lnTo>
                <a:lnTo>
                  <a:pt x="7387595" y="1026114"/>
                </a:lnTo>
                <a:lnTo>
                  <a:pt x="7399025" y="1026114"/>
                </a:lnTo>
                <a:lnTo>
                  <a:pt x="7410455" y="1026114"/>
                </a:lnTo>
                <a:lnTo>
                  <a:pt x="7421885" y="1026114"/>
                </a:lnTo>
                <a:lnTo>
                  <a:pt x="7433315" y="1026114"/>
                </a:lnTo>
                <a:lnTo>
                  <a:pt x="7444793" y="1026114"/>
                </a:lnTo>
                <a:lnTo>
                  <a:pt x="7456222" y="1026114"/>
                </a:lnTo>
                <a:lnTo>
                  <a:pt x="7467653" y="1026114"/>
                </a:lnTo>
                <a:lnTo>
                  <a:pt x="7479083" y="1026114"/>
                </a:lnTo>
                <a:lnTo>
                  <a:pt x="7490513" y="1026114"/>
                </a:lnTo>
                <a:lnTo>
                  <a:pt x="7501990" y="1026114"/>
                </a:lnTo>
                <a:lnTo>
                  <a:pt x="7513420" y="1026114"/>
                </a:lnTo>
                <a:lnTo>
                  <a:pt x="7524850" y="1026114"/>
                </a:lnTo>
                <a:lnTo>
                  <a:pt x="7536280" y="1026114"/>
                </a:lnTo>
                <a:lnTo>
                  <a:pt x="7547710" y="1026114"/>
                </a:lnTo>
                <a:lnTo>
                  <a:pt x="7559188" y="1026114"/>
                </a:lnTo>
                <a:lnTo>
                  <a:pt x="7570618" y="1026114"/>
                </a:lnTo>
                <a:lnTo>
                  <a:pt x="7582048" y="1026114"/>
                </a:lnTo>
                <a:lnTo>
                  <a:pt x="7593478" y="1026114"/>
                </a:lnTo>
                <a:lnTo>
                  <a:pt x="7604908" y="1026114"/>
                </a:lnTo>
                <a:lnTo>
                  <a:pt x="7616385" y="1026114"/>
                </a:lnTo>
                <a:lnTo>
                  <a:pt x="7627815" y="1026114"/>
                </a:lnTo>
                <a:lnTo>
                  <a:pt x="7639246" y="1026114"/>
                </a:lnTo>
                <a:lnTo>
                  <a:pt x="7650676" y="1026114"/>
                </a:lnTo>
                <a:lnTo>
                  <a:pt x="7662106" y="1026114"/>
                </a:lnTo>
                <a:lnTo>
                  <a:pt x="7673583" y="1026114"/>
                </a:lnTo>
                <a:lnTo>
                  <a:pt x="7685013" y="1026114"/>
                </a:lnTo>
                <a:lnTo>
                  <a:pt x="7696443" y="1026114"/>
                </a:lnTo>
                <a:lnTo>
                  <a:pt x="7707873" y="1026114"/>
                </a:lnTo>
                <a:lnTo>
                  <a:pt x="7719303" y="1026114"/>
                </a:lnTo>
                <a:lnTo>
                  <a:pt x="7730733" y="1026114"/>
                </a:lnTo>
                <a:lnTo>
                  <a:pt x="7742211" y="1026114"/>
                </a:lnTo>
                <a:lnTo>
                  <a:pt x="7753641" y="1026114"/>
                </a:lnTo>
                <a:lnTo>
                  <a:pt x="7765071" y="1026114"/>
                </a:lnTo>
                <a:lnTo>
                  <a:pt x="7776501" y="1026114"/>
                </a:lnTo>
                <a:lnTo>
                  <a:pt x="7787931" y="1026114"/>
                </a:lnTo>
                <a:lnTo>
                  <a:pt x="7799408" y="1026114"/>
                </a:lnTo>
                <a:lnTo>
                  <a:pt x="7810839" y="1026114"/>
                </a:lnTo>
                <a:lnTo>
                  <a:pt x="7822268" y="1026114"/>
                </a:lnTo>
                <a:lnTo>
                  <a:pt x="7833698" y="1026114"/>
                </a:lnTo>
                <a:lnTo>
                  <a:pt x="7845128" y="1026114"/>
                </a:lnTo>
                <a:lnTo>
                  <a:pt x="7856606" y="1026114"/>
                </a:lnTo>
                <a:lnTo>
                  <a:pt x="7868036" y="1026114"/>
                </a:lnTo>
                <a:lnTo>
                  <a:pt x="7879466" y="1026114"/>
                </a:lnTo>
                <a:lnTo>
                  <a:pt x="7890896" y="1026114"/>
                </a:lnTo>
                <a:lnTo>
                  <a:pt x="7902326" y="1026114"/>
                </a:lnTo>
                <a:lnTo>
                  <a:pt x="7913804" y="1026114"/>
                </a:lnTo>
                <a:lnTo>
                  <a:pt x="7925234" y="1026114"/>
                </a:lnTo>
                <a:lnTo>
                  <a:pt x="7936663" y="1026114"/>
                </a:lnTo>
                <a:lnTo>
                  <a:pt x="7948094" y="1026114"/>
                </a:lnTo>
                <a:lnTo>
                  <a:pt x="7959524" y="1026114"/>
                </a:lnTo>
                <a:lnTo>
                  <a:pt x="7971001" y="1026114"/>
                </a:lnTo>
                <a:lnTo>
                  <a:pt x="7982431" y="1026114"/>
                </a:lnTo>
                <a:lnTo>
                  <a:pt x="7993861" y="1026114"/>
                </a:lnTo>
                <a:lnTo>
                  <a:pt x="8005291" y="1026114"/>
                </a:lnTo>
                <a:lnTo>
                  <a:pt x="8016721" y="1026114"/>
                </a:lnTo>
                <a:lnTo>
                  <a:pt x="8028199" y="1026114"/>
                </a:lnTo>
                <a:lnTo>
                  <a:pt x="8039629" y="1026114"/>
                </a:lnTo>
                <a:lnTo>
                  <a:pt x="8051059" y="1026114"/>
                </a:lnTo>
                <a:lnTo>
                  <a:pt x="8062489" y="1026114"/>
                </a:lnTo>
                <a:lnTo>
                  <a:pt x="8073919" y="1026114"/>
                </a:lnTo>
                <a:lnTo>
                  <a:pt x="8085396" y="1026114"/>
                </a:lnTo>
                <a:lnTo>
                  <a:pt x="8096826" y="1026114"/>
                </a:lnTo>
                <a:lnTo>
                  <a:pt x="8108256" y="1026114"/>
                </a:lnTo>
                <a:lnTo>
                  <a:pt x="8119687" y="1026114"/>
                </a:lnTo>
                <a:lnTo>
                  <a:pt x="8131117" y="1026114"/>
                </a:lnTo>
                <a:lnTo>
                  <a:pt x="8142594" y="1026114"/>
                </a:lnTo>
                <a:lnTo>
                  <a:pt x="8154024" y="1026114"/>
                </a:lnTo>
                <a:lnTo>
                  <a:pt x="8165454" y="1026114"/>
                </a:lnTo>
                <a:lnTo>
                  <a:pt x="8176884" y="1026114"/>
                </a:lnTo>
                <a:lnTo>
                  <a:pt x="8188314" y="1026114"/>
                </a:lnTo>
                <a:lnTo>
                  <a:pt x="8199792" y="1026114"/>
                </a:lnTo>
                <a:lnTo>
                  <a:pt x="8211222" y="1026114"/>
                </a:lnTo>
                <a:lnTo>
                  <a:pt x="8222652" y="1026114"/>
                </a:lnTo>
                <a:lnTo>
                  <a:pt x="8234082" y="1026114"/>
                </a:lnTo>
                <a:lnTo>
                  <a:pt x="8245512" y="1026114"/>
                </a:lnTo>
                <a:lnTo>
                  <a:pt x="8256989" y="1026114"/>
                </a:lnTo>
                <a:lnTo>
                  <a:pt x="8268419" y="1026114"/>
                </a:lnTo>
                <a:lnTo>
                  <a:pt x="8279850" y="1026114"/>
                </a:lnTo>
                <a:lnTo>
                  <a:pt x="8291280" y="1026114"/>
                </a:lnTo>
                <a:lnTo>
                  <a:pt x="8302709" y="1026114"/>
                </a:lnTo>
                <a:lnTo>
                  <a:pt x="8314187" y="1026114"/>
                </a:lnTo>
                <a:lnTo>
                  <a:pt x="8325617" y="1026114"/>
                </a:lnTo>
                <a:lnTo>
                  <a:pt x="8337047" y="1026114"/>
                </a:lnTo>
                <a:lnTo>
                  <a:pt x="8348477" y="1026114"/>
                </a:lnTo>
                <a:lnTo>
                  <a:pt x="8359907" y="1026114"/>
                </a:lnTo>
                <a:lnTo>
                  <a:pt x="8371385" y="1026114"/>
                </a:lnTo>
                <a:lnTo>
                  <a:pt x="8382815" y="1026114"/>
                </a:lnTo>
                <a:lnTo>
                  <a:pt x="8394245" y="1026114"/>
                </a:lnTo>
                <a:lnTo>
                  <a:pt x="8405674" y="1026114"/>
                </a:lnTo>
                <a:lnTo>
                  <a:pt x="8417104" y="1026114"/>
                </a:lnTo>
                <a:lnTo>
                  <a:pt x="8428582" y="1026114"/>
                </a:lnTo>
                <a:lnTo>
                  <a:pt x="8440012" y="1026114"/>
                </a:lnTo>
                <a:lnTo>
                  <a:pt x="8451442" y="1026114"/>
                </a:lnTo>
                <a:lnTo>
                  <a:pt x="8462872" y="1026114"/>
                </a:lnTo>
                <a:lnTo>
                  <a:pt x="8474302" y="1026114"/>
                </a:lnTo>
                <a:lnTo>
                  <a:pt x="8485780" y="1026114"/>
                </a:lnTo>
                <a:lnTo>
                  <a:pt x="8497210" y="1026114"/>
                </a:lnTo>
                <a:lnTo>
                  <a:pt x="8508640" y="1026114"/>
                </a:lnTo>
                <a:lnTo>
                  <a:pt x="8520069" y="1026114"/>
                </a:lnTo>
                <a:lnTo>
                  <a:pt x="8531500" y="1026114"/>
                </a:lnTo>
                <a:lnTo>
                  <a:pt x="8542977" y="1026114"/>
                </a:lnTo>
                <a:lnTo>
                  <a:pt x="8554407" y="1026114"/>
                </a:lnTo>
                <a:lnTo>
                  <a:pt x="8565837" y="1026114"/>
                </a:lnTo>
                <a:lnTo>
                  <a:pt x="8577267" y="1026114"/>
                </a:lnTo>
                <a:lnTo>
                  <a:pt x="8588697" y="1026114"/>
                </a:lnTo>
                <a:lnTo>
                  <a:pt x="8600175" y="1026114"/>
                </a:lnTo>
                <a:lnTo>
                  <a:pt x="8611605" y="1026114"/>
                </a:lnTo>
                <a:lnTo>
                  <a:pt x="8623035" y="1026114"/>
                </a:lnTo>
                <a:lnTo>
                  <a:pt x="8634465" y="1026114"/>
                </a:lnTo>
                <a:lnTo>
                  <a:pt x="8645895" y="1026114"/>
                </a:lnTo>
                <a:lnTo>
                  <a:pt x="8657373" y="1026114"/>
                </a:lnTo>
                <a:lnTo>
                  <a:pt x="8668802" y="1026114"/>
                </a:lnTo>
                <a:lnTo>
                  <a:pt x="8680232" y="1026114"/>
                </a:lnTo>
                <a:lnTo>
                  <a:pt x="8691662" y="1026114"/>
                </a:lnTo>
                <a:lnTo>
                  <a:pt x="8703093" y="1026114"/>
                </a:lnTo>
                <a:lnTo>
                  <a:pt x="8714570" y="1026114"/>
                </a:lnTo>
                <a:lnTo>
                  <a:pt x="8726000" y="1026114"/>
                </a:lnTo>
                <a:lnTo>
                  <a:pt x="8737430" y="1026114"/>
                </a:lnTo>
                <a:lnTo>
                  <a:pt x="8748860" y="1026114"/>
                </a:lnTo>
                <a:lnTo>
                  <a:pt x="8760290" y="1026114"/>
                </a:lnTo>
                <a:lnTo>
                  <a:pt x="8771768" y="1026114"/>
                </a:lnTo>
                <a:lnTo>
                  <a:pt x="8783198" y="1026114"/>
                </a:lnTo>
                <a:lnTo>
                  <a:pt x="8794628" y="1026114"/>
                </a:lnTo>
                <a:lnTo>
                  <a:pt x="8806058" y="1026114"/>
                </a:lnTo>
                <a:lnTo>
                  <a:pt x="8817488" y="1026114"/>
                </a:lnTo>
                <a:lnTo>
                  <a:pt x="8828918" y="1026114"/>
                </a:lnTo>
                <a:lnTo>
                  <a:pt x="8840395" y="1026114"/>
                </a:lnTo>
                <a:lnTo>
                  <a:pt x="8851825" y="1026114"/>
                </a:lnTo>
                <a:lnTo>
                  <a:pt x="8863256" y="1026114"/>
                </a:lnTo>
                <a:lnTo>
                  <a:pt x="8874686" y="1026114"/>
                </a:lnTo>
                <a:lnTo>
                  <a:pt x="8886115" y="1026114"/>
                </a:lnTo>
                <a:lnTo>
                  <a:pt x="8897593" y="1026114"/>
                </a:lnTo>
                <a:lnTo>
                  <a:pt x="8909022" y="1026114"/>
                </a:lnTo>
                <a:lnTo>
                  <a:pt x="8920453" y="1026114"/>
                </a:lnTo>
                <a:lnTo>
                  <a:pt x="8931883" y="1026114"/>
                </a:lnTo>
                <a:lnTo>
                  <a:pt x="8943313" y="1026114"/>
                </a:lnTo>
                <a:lnTo>
                  <a:pt x="8954791" y="1026114"/>
                </a:lnTo>
                <a:lnTo>
                  <a:pt x="8966220" y="1026114"/>
                </a:lnTo>
                <a:lnTo>
                  <a:pt x="8977651" y="1026114"/>
                </a:lnTo>
                <a:lnTo>
                  <a:pt x="8989080" y="1026114"/>
                </a:lnTo>
                <a:lnTo>
                  <a:pt x="9000511" y="1026114"/>
                </a:lnTo>
                <a:lnTo>
                  <a:pt x="9011988" y="1026114"/>
                </a:lnTo>
                <a:lnTo>
                  <a:pt x="9023418" y="1026114"/>
                </a:lnTo>
                <a:lnTo>
                  <a:pt x="9034849" y="1026114"/>
                </a:lnTo>
                <a:lnTo>
                  <a:pt x="9046278" y="1026114"/>
                </a:lnTo>
                <a:lnTo>
                  <a:pt x="9057709" y="1026114"/>
                </a:lnTo>
                <a:lnTo>
                  <a:pt x="9069186" y="1026114"/>
                </a:lnTo>
                <a:lnTo>
                  <a:pt x="9080615" y="1026114"/>
                </a:lnTo>
                <a:lnTo>
                  <a:pt x="9092046" y="1026114"/>
                </a:lnTo>
                <a:lnTo>
                  <a:pt x="9103476" y="1026114"/>
                </a:lnTo>
                <a:lnTo>
                  <a:pt x="9114906" y="1026114"/>
                </a:lnTo>
                <a:lnTo>
                  <a:pt x="9126384" y="1026114"/>
                </a:lnTo>
                <a:lnTo>
                  <a:pt x="9137813" y="1026114"/>
                </a:lnTo>
                <a:lnTo>
                  <a:pt x="9149244" y="1026114"/>
                </a:lnTo>
                <a:lnTo>
                  <a:pt x="9160673" y="1026114"/>
                </a:lnTo>
                <a:lnTo>
                  <a:pt x="9172104" y="1026114"/>
                </a:lnTo>
                <a:lnTo>
                  <a:pt x="9183581" y="1026114"/>
                </a:lnTo>
                <a:lnTo>
                  <a:pt x="9195011" y="1026114"/>
                </a:lnTo>
                <a:lnTo>
                  <a:pt x="9206442" y="1026114"/>
                </a:lnTo>
                <a:lnTo>
                  <a:pt x="9217871" y="1026114"/>
                </a:lnTo>
                <a:lnTo>
                  <a:pt x="9229301" y="1026114"/>
                </a:lnTo>
                <a:lnTo>
                  <a:pt x="9240779" y="1026114"/>
                </a:lnTo>
                <a:lnTo>
                  <a:pt x="9252209" y="1026114"/>
                </a:lnTo>
                <a:lnTo>
                  <a:pt x="9263639" y="1026114"/>
                </a:lnTo>
                <a:lnTo>
                  <a:pt x="9275069" y="1026114"/>
                </a:lnTo>
                <a:lnTo>
                  <a:pt x="9286498" y="1026114"/>
                </a:lnTo>
                <a:lnTo>
                  <a:pt x="9297977" y="1026114"/>
                </a:lnTo>
                <a:lnTo>
                  <a:pt x="9309406" y="1026114"/>
                </a:lnTo>
                <a:lnTo>
                  <a:pt x="9320837" y="1026114"/>
                </a:lnTo>
                <a:lnTo>
                  <a:pt x="9332266" y="1026114"/>
                </a:lnTo>
                <a:lnTo>
                  <a:pt x="9343696" y="1026114"/>
                </a:lnTo>
                <a:lnTo>
                  <a:pt x="9355174" y="1026114"/>
                </a:lnTo>
                <a:lnTo>
                  <a:pt x="9366604" y="1026114"/>
                </a:lnTo>
                <a:lnTo>
                  <a:pt x="9378035" y="1026114"/>
                </a:lnTo>
                <a:lnTo>
                  <a:pt x="9389464" y="1026114"/>
                </a:lnTo>
                <a:lnTo>
                  <a:pt x="9400894" y="1026114"/>
                </a:lnTo>
                <a:lnTo>
                  <a:pt x="9412372" y="1026114"/>
                </a:lnTo>
                <a:lnTo>
                  <a:pt x="9423802" y="1026114"/>
                </a:lnTo>
                <a:lnTo>
                  <a:pt x="9435232" y="1026114"/>
                </a:lnTo>
                <a:lnTo>
                  <a:pt x="9446662" y="1026114"/>
                </a:lnTo>
                <a:lnTo>
                  <a:pt x="9458091" y="1026114"/>
                </a:lnTo>
                <a:lnTo>
                  <a:pt x="9469570" y="1026114"/>
                </a:lnTo>
                <a:lnTo>
                  <a:pt x="9480999" y="1026114"/>
                </a:lnTo>
                <a:lnTo>
                  <a:pt x="9492429" y="1026114"/>
                </a:lnTo>
                <a:lnTo>
                  <a:pt x="9503859" y="1026114"/>
                </a:lnTo>
                <a:lnTo>
                  <a:pt x="9515289" y="1026114"/>
                </a:lnTo>
                <a:lnTo>
                  <a:pt x="9526767" y="1026114"/>
                </a:lnTo>
                <a:lnTo>
                  <a:pt x="9538197" y="1026114"/>
                </a:lnTo>
                <a:lnTo>
                  <a:pt x="9549626" y="1026114"/>
                </a:lnTo>
                <a:lnTo>
                  <a:pt x="9561057" y="1026114"/>
                </a:lnTo>
                <a:lnTo>
                  <a:pt x="9572487" y="1026114"/>
                </a:lnTo>
                <a:lnTo>
                  <a:pt x="9583965" y="1026114"/>
                </a:lnTo>
                <a:lnTo>
                  <a:pt x="9595395" y="1026114"/>
                </a:lnTo>
                <a:lnTo>
                  <a:pt x="9606824" y="1026114"/>
                </a:lnTo>
                <a:lnTo>
                  <a:pt x="9618255" y="1026114"/>
                </a:lnTo>
                <a:lnTo>
                  <a:pt x="9629684" y="1026114"/>
                </a:lnTo>
                <a:lnTo>
                  <a:pt x="9641163" y="1026114"/>
                </a:lnTo>
                <a:lnTo>
                  <a:pt x="9652592" y="1026114"/>
                </a:lnTo>
                <a:lnTo>
                  <a:pt x="9664022" y="1026114"/>
                </a:lnTo>
                <a:lnTo>
                  <a:pt x="9675452" y="1026114"/>
                </a:lnTo>
                <a:lnTo>
                  <a:pt x="9686882" y="1026114"/>
                </a:lnTo>
                <a:lnTo>
                  <a:pt x="9698360" y="1026114"/>
                </a:lnTo>
                <a:lnTo>
                  <a:pt x="9709790" y="1026114"/>
                </a:lnTo>
                <a:lnTo>
                  <a:pt x="9721219" y="1026114"/>
                </a:lnTo>
                <a:lnTo>
                  <a:pt x="9732650" y="1026114"/>
                </a:lnTo>
                <a:lnTo>
                  <a:pt x="9744080" y="1026114"/>
                </a:lnTo>
                <a:lnTo>
                  <a:pt x="9755557" y="1026114"/>
                </a:lnTo>
                <a:lnTo>
                  <a:pt x="9766988" y="1026114"/>
                </a:lnTo>
                <a:lnTo>
                  <a:pt x="9778417" y="1026114"/>
                </a:lnTo>
                <a:lnTo>
                  <a:pt x="9789848" y="1026114"/>
                </a:lnTo>
                <a:lnTo>
                  <a:pt x="9801277" y="1026114"/>
                </a:lnTo>
                <a:lnTo>
                  <a:pt x="9812755" y="1026114"/>
                </a:lnTo>
                <a:lnTo>
                  <a:pt x="9824185" y="1026114"/>
                </a:lnTo>
                <a:lnTo>
                  <a:pt x="9835615" y="1026114"/>
                </a:lnTo>
                <a:lnTo>
                  <a:pt x="9847045" y="1026114"/>
                </a:lnTo>
                <a:lnTo>
                  <a:pt x="9858475" y="1026114"/>
                </a:lnTo>
                <a:lnTo>
                  <a:pt x="9869952" y="1026114"/>
                </a:lnTo>
                <a:lnTo>
                  <a:pt x="9881383" y="1026114"/>
                </a:lnTo>
                <a:lnTo>
                  <a:pt x="9892812" y="1026114"/>
                </a:lnTo>
                <a:lnTo>
                  <a:pt x="9904243" y="1026114"/>
                </a:lnTo>
                <a:lnTo>
                  <a:pt x="9915673" y="1026114"/>
                </a:lnTo>
                <a:lnTo>
                  <a:pt x="9927102" y="1026114"/>
                </a:lnTo>
                <a:lnTo>
                  <a:pt x="9938581" y="1026114"/>
                </a:lnTo>
                <a:lnTo>
                  <a:pt x="9950010" y="1026114"/>
                </a:lnTo>
                <a:lnTo>
                  <a:pt x="9961441" y="1026114"/>
                </a:lnTo>
                <a:lnTo>
                  <a:pt x="9972870" y="1026114"/>
                </a:lnTo>
                <a:lnTo>
                  <a:pt x="9984300" y="1026114"/>
                </a:lnTo>
                <a:lnTo>
                  <a:pt x="9995778" y="1026114"/>
                </a:lnTo>
                <a:lnTo>
                  <a:pt x="10007208" y="1026114"/>
                </a:lnTo>
                <a:lnTo>
                  <a:pt x="10018638" y="1026114"/>
                </a:lnTo>
                <a:lnTo>
                  <a:pt x="10030068" y="1026114"/>
                </a:lnTo>
                <a:lnTo>
                  <a:pt x="10041498" y="1026114"/>
                </a:lnTo>
                <a:lnTo>
                  <a:pt x="10052976" y="1026114"/>
                </a:lnTo>
                <a:lnTo>
                  <a:pt x="10064405" y="1026114"/>
                </a:lnTo>
                <a:lnTo>
                  <a:pt x="10075835" y="1026114"/>
                </a:lnTo>
                <a:lnTo>
                  <a:pt x="10087266" y="1026114"/>
                </a:lnTo>
                <a:lnTo>
                  <a:pt x="10098695" y="1026114"/>
                </a:lnTo>
                <a:lnTo>
                  <a:pt x="10110174" y="1026114"/>
                </a:lnTo>
                <a:lnTo>
                  <a:pt x="10121603" y="1026114"/>
                </a:lnTo>
                <a:lnTo>
                  <a:pt x="10133033" y="1026114"/>
                </a:lnTo>
                <a:lnTo>
                  <a:pt x="10144463" y="1026114"/>
                </a:lnTo>
                <a:lnTo>
                  <a:pt x="10155893" y="1026114"/>
                </a:lnTo>
                <a:lnTo>
                  <a:pt x="10167371" y="1026114"/>
                </a:lnTo>
                <a:lnTo>
                  <a:pt x="10178801" y="1026114"/>
                </a:lnTo>
                <a:lnTo>
                  <a:pt x="10190230" y="1026114"/>
                </a:lnTo>
                <a:lnTo>
                  <a:pt x="10201661" y="1026114"/>
                </a:lnTo>
                <a:lnTo>
                  <a:pt x="10213091" y="1026114"/>
                </a:lnTo>
                <a:lnTo>
                  <a:pt x="10224569" y="1026114"/>
                </a:lnTo>
                <a:lnTo>
                  <a:pt x="10235998" y="1026114"/>
                </a:lnTo>
                <a:lnTo>
                  <a:pt x="10247428" y="1026114"/>
                </a:lnTo>
                <a:lnTo>
                  <a:pt x="10258859" y="1026114"/>
                </a:lnTo>
                <a:lnTo>
                  <a:pt x="10270288" y="1026114"/>
                </a:lnTo>
                <a:lnTo>
                  <a:pt x="10281767" y="1026114"/>
                </a:lnTo>
                <a:lnTo>
                  <a:pt x="10293196" y="1026114"/>
                </a:lnTo>
                <a:lnTo>
                  <a:pt x="10304626" y="1026114"/>
                </a:lnTo>
                <a:lnTo>
                  <a:pt x="10316056" y="1026114"/>
                </a:lnTo>
                <a:lnTo>
                  <a:pt x="10327486" y="1026114"/>
                </a:lnTo>
                <a:lnTo>
                  <a:pt x="10338963" y="1026114"/>
                </a:lnTo>
                <a:lnTo>
                  <a:pt x="10350394" y="1026114"/>
                </a:lnTo>
                <a:lnTo>
                  <a:pt x="10361823" y="1026114"/>
                </a:lnTo>
                <a:lnTo>
                  <a:pt x="10373254" y="1026114"/>
                </a:lnTo>
                <a:lnTo>
                  <a:pt x="10384684" y="1026114"/>
                </a:lnTo>
                <a:lnTo>
                  <a:pt x="10396161" y="1026114"/>
                </a:lnTo>
                <a:lnTo>
                  <a:pt x="10407591" y="1026114"/>
                </a:lnTo>
                <a:lnTo>
                  <a:pt x="10419021" y="1026114"/>
                </a:lnTo>
                <a:lnTo>
                  <a:pt x="10430452" y="1026114"/>
                </a:lnTo>
                <a:lnTo>
                  <a:pt x="10441881" y="1026114"/>
                </a:lnTo>
                <a:lnTo>
                  <a:pt x="10453358" y="1026114"/>
                </a:lnTo>
                <a:lnTo>
                  <a:pt x="10464789" y="1026114"/>
                </a:lnTo>
                <a:lnTo>
                  <a:pt x="10476219" y="1026114"/>
                </a:lnTo>
                <a:lnTo>
                  <a:pt x="10487649" y="1026114"/>
                </a:lnTo>
                <a:lnTo>
                  <a:pt x="10499079" y="1026114"/>
                </a:lnTo>
                <a:lnTo>
                  <a:pt x="10510556" y="1026114"/>
                </a:lnTo>
                <a:lnTo>
                  <a:pt x="10521987" y="1026114"/>
                </a:lnTo>
                <a:lnTo>
                  <a:pt x="10533416" y="1026114"/>
                </a:lnTo>
                <a:lnTo>
                  <a:pt x="10544847" y="1026114"/>
                </a:lnTo>
                <a:lnTo>
                  <a:pt x="10556277" y="1026114"/>
                </a:lnTo>
                <a:lnTo>
                  <a:pt x="10567754" y="1026114"/>
                </a:lnTo>
                <a:lnTo>
                  <a:pt x="10579184" y="1026114"/>
                </a:lnTo>
                <a:lnTo>
                  <a:pt x="10590614" y="1026114"/>
                </a:lnTo>
                <a:lnTo>
                  <a:pt x="10602045" y="1026114"/>
                </a:lnTo>
                <a:lnTo>
                  <a:pt x="10613474" y="1026114"/>
                </a:lnTo>
                <a:lnTo>
                  <a:pt x="10624951" y="1026114"/>
                </a:lnTo>
                <a:lnTo>
                  <a:pt x="10636382" y="1026114"/>
                </a:lnTo>
                <a:lnTo>
                  <a:pt x="10647812" y="1026114"/>
                </a:lnTo>
                <a:lnTo>
                  <a:pt x="10659241" y="1026114"/>
                </a:lnTo>
                <a:lnTo>
                  <a:pt x="10670672" y="1026114"/>
                </a:lnTo>
                <a:lnTo>
                  <a:pt x="10682149" y="1026114"/>
                </a:lnTo>
                <a:lnTo>
                  <a:pt x="10693580" y="1026114"/>
                </a:lnTo>
                <a:lnTo>
                  <a:pt x="10705009" y="1026114"/>
                </a:lnTo>
                <a:lnTo>
                  <a:pt x="10716439" y="1026114"/>
                </a:lnTo>
                <a:lnTo>
                  <a:pt x="10727870" y="1026114"/>
                </a:lnTo>
                <a:lnTo>
                  <a:pt x="10739347" y="1026114"/>
                </a:lnTo>
                <a:lnTo>
                  <a:pt x="10750778" y="1026114"/>
                </a:lnTo>
                <a:lnTo>
                  <a:pt x="10762207" y="1026114"/>
                </a:lnTo>
                <a:lnTo>
                  <a:pt x="10773637" y="1026114"/>
                </a:lnTo>
                <a:lnTo>
                  <a:pt x="10785067" y="1026114"/>
                </a:lnTo>
                <a:lnTo>
                  <a:pt x="10796544" y="1026114"/>
                </a:lnTo>
                <a:lnTo>
                  <a:pt x="10807975" y="1026114"/>
                </a:lnTo>
                <a:lnTo>
                  <a:pt x="10819405" y="1026114"/>
                </a:lnTo>
                <a:lnTo>
                  <a:pt x="10830834" y="1026114"/>
                </a:lnTo>
                <a:lnTo>
                  <a:pt x="10842265" y="1026114"/>
                </a:lnTo>
                <a:lnTo>
                  <a:pt x="10853742" y="1026114"/>
                </a:lnTo>
                <a:lnTo>
                  <a:pt x="10865173" y="1026114"/>
                </a:lnTo>
                <a:lnTo>
                  <a:pt x="10876602" y="1026114"/>
                </a:lnTo>
                <a:lnTo>
                  <a:pt x="10888032" y="1026114"/>
                </a:lnTo>
                <a:lnTo>
                  <a:pt x="10899463" y="1026114"/>
                </a:lnTo>
                <a:lnTo>
                  <a:pt x="10910892" y="1026114"/>
                </a:lnTo>
                <a:lnTo>
                  <a:pt x="10922369" y="1026114"/>
                </a:lnTo>
                <a:lnTo>
                  <a:pt x="10933800" y="1026114"/>
                </a:lnTo>
                <a:lnTo>
                  <a:pt x="10945230" y="1026114"/>
                </a:lnTo>
                <a:lnTo>
                  <a:pt x="10956660" y="1026114"/>
                </a:lnTo>
                <a:lnTo>
                  <a:pt x="10968090" y="1026114"/>
                </a:lnTo>
                <a:lnTo>
                  <a:pt x="10979567" y="1026114"/>
                </a:lnTo>
                <a:lnTo>
                  <a:pt x="10990998" y="1026114"/>
                </a:lnTo>
                <a:lnTo>
                  <a:pt x="11002427" y="1026114"/>
                </a:lnTo>
                <a:lnTo>
                  <a:pt x="11013858" y="1026114"/>
                </a:lnTo>
                <a:lnTo>
                  <a:pt x="11025287" y="1026114"/>
                </a:lnTo>
                <a:lnTo>
                  <a:pt x="11036765" y="1026114"/>
                </a:lnTo>
                <a:lnTo>
                  <a:pt x="11048195" y="1026114"/>
                </a:lnTo>
                <a:lnTo>
                  <a:pt x="11059625" y="1026114"/>
                </a:lnTo>
                <a:lnTo>
                  <a:pt x="11071056" y="1026114"/>
                </a:lnTo>
                <a:lnTo>
                  <a:pt x="11082485" y="1026114"/>
                </a:lnTo>
                <a:lnTo>
                  <a:pt x="11093962" y="1026114"/>
                </a:lnTo>
                <a:lnTo>
                  <a:pt x="11105393" y="1026114"/>
                </a:lnTo>
                <a:lnTo>
                  <a:pt x="11116823" y="1026114"/>
                </a:lnTo>
                <a:lnTo>
                  <a:pt x="11128253" y="1026114"/>
                </a:lnTo>
                <a:lnTo>
                  <a:pt x="11139683" y="1026114"/>
                </a:lnTo>
                <a:lnTo>
                  <a:pt x="11151160" y="1026114"/>
                </a:lnTo>
                <a:lnTo>
                  <a:pt x="11162591" y="1026114"/>
                </a:lnTo>
                <a:lnTo>
                  <a:pt x="11174020" y="1026114"/>
                </a:lnTo>
                <a:lnTo>
                  <a:pt x="11185451" y="1026114"/>
                </a:lnTo>
                <a:lnTo>
                  <a:pt x="11196881" y="1026114"/>
                </a:lnTo>
                <a:lnTo>
                  <a:pt x="11208358" y="1026114"/>
                </a:lnTo>
                <a:lnTo>
                  <a:pt x="11218359" y="1026114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69" name="Freeform 68">
            <a:extLst>
              <a:ext uri="{FF2B5EF4-FFF2-40B4-BE49-F238E27FC236}">
                <a16:creationId xmlns:a16="http://schemas.microsoft.com/office/drawing/2014/main" id="{A079C19C-B930-1748-AD56-89966C47FC4A}"/>
              </a:ext>
            </a:extLst>
          </p:cNvPr>
          <p:cNvSpPr/>
          <p:nvPr/>
        </p:nvSpPr>
        <p:spPr>
          <a:xfrm>
            <a:off x="638362" y="4615913"/>
            <a:ext cx="8413769" cy="816909"/>
          </a:xfrm>
          <a:custGeom>
            <a:avLst/>
            <a:gdLst>
              <a:gd name="connsiteX0" fmla="*/ 0 w 11218359"/>
              <a:gd name="connsiteY0" fmla="*/ 1089212 h 1089212"/>
              <a:gd name="connsiteX1" fmla="*/ 9149 w 11218359"/>
              <a:gd name="connsiteY1" fmla="*/ 1089212 h 1089212"/>
              <a:gd name="connsiteX2" fmla="*/ 20588 w 11218359"/>
              <a:gd name="connsiteY2" fmla="*/ 1089212 h 1089212"/>
              <a:gd name="connsiteX3" fmla="*/ 32028 w 11218359"/>
              <a:gd name="connsiteY3" fmla="*/ 1089212 h 1089212"/>
              <a:gd name="connsiteX4" fmla="*/ 43467 w 11218359"/>
              <a:gd name="connsiteY4" fmla="*/ 1089212 h 1089212"/>
              <a:gd name="connsiteX5" fmla="*/ 54907 w 11218359"/>
              <a:gd name="connsiteY5" fmla="*/ 1089212 h 1089212"/>
              <a:gd name="connsiteX6" fmla="*/ 66346 w 11218359"/>
              <a:gd name="connsiteY6" fmla="*/ 1089212 h 1089212"/>
              <a:gd name="connsiteX7" fmla="*/ 77786 w 11218359"/>
              <a:gd name="connsiteY7" fmla="*/ 1089212 h 1089212"/>
              <a:gd name="connsiteX8" fmla="*/ 89225 w 11218359"/>
              <a:gd name="connsiteY8" fmla="*/ 1089212 h 1089212"/>
              <a:gd name="connsiteX9" fmla="*/ 100665 w 11218359"/>
              <a:gd name="connsiteY9" fmla="*/ 1089212 h 1089212"/>
              <a:gd name="connsiteX10" fmla="*/ 112104 w 11218359"/>
              <a:gd name="connsiteY10" fmla="*/ 1089212 h 1089212"/>
              <a:gd name="connsiteX11" fmla="*/ 123544 w 11218359"/>
              <a:gd name="connsiteY11" fmla="*/ 1089212 h 1089212"/>
              <a:gd name="connsiteX12" fmla="*/ 134979 w 11218359"/>
              <a:gd name="connsiteY12" fmla="*/ 1089212 h 1089212"/>
              <a:gd name="connsiteX13" fmla="*/ 146423 w 11218359"/>
              <a:gd name="connsiteY13" fmla="*/ 1089212 h 1089212"/>
              <a:gd name="connsiteX14" fmla="*/ 157858 w 11218359"/>
              <a:gd name="connsiteY14" fmla="*/ 1089212 h 1089212"/>
              <a:gd name="connsiteX15" fmla="*/ 169297 w 11218359"/>
              <a:gd name="connsiteY15" fmla="*/ 1089212 h 1089212"/>
              <a:gd name="connsiteX16" fmla="*/ 180737 w 11218359"/>
              <a:gd name="connsiteY16" fmla="*/ 1089212 h 1089212"/>
              <a:gd name="connsiteX17" fmla="*/ 192176 w 11218359"/>
              <a:gd name="connsiteY17" fmla="*/ 1089212 h 1089212"/>
              <a:gd name="connsiteX18" fmla="*/ 203616 w 11218359"/>
              <a:gd name="connsiteY18" fmla="*/ 1089212 h 1089212"/>
              <a:gd name="connsiteX19" fmla="*/ 215055 w 11218359"/>
              <a:gd name="connsiteY19" fmla="*/ 1089212 h 1089212"/>
              <a:gd name="connsiteX20" fmla="*/ 226495 w 11218359"/>
              <a:gd name="connsiteY20" fmla="*/ 1089212 h 1089212"/>
              <a:gd name="connsiteX21" fmla="*/ 237935 w 11218359"/>
              <a:gd name="connsiteY21" fmla="*/ 1089212 h 1089212"/>
              <a:gd name="connsiteX22" fmla="*/ 249374 w 11218359"/>
              <a:gd name="connsiteY22" fmla="*/ 1089212 h 1089212"/>
              <a:gd name="connsiteX23" fmla="*/ 260814 w 11218359"/>
              <a:gd name="connsiteY23" fmla="*/ 1089212 h 1089212"/>
              <a:gd name="connsiteX24" fmla="*/ 272253 w 11218359"/>
              <a:gd name="connsiteY24" fmla="*/ 1089212 h 1089212"/>
              <a:gd name="connsiteX25" fmla="*/ 283693 w 11218359"/>
              <a:gd name="connsiteY25" fmla="*/ 1089212 h 1089212"/>
              <a:gd name="connsiteX26" fmla="*/ 295132 w 11218359"/>
              <a:gd name="connsiteY26" fmla="*/ 1089212 h 1089212"/>
              <a:gd name="connsiteX27" fmla="*/ 306572 w 11218359"/>
              <a:gd name="connsiteY27" fmla="*/ 1089212 h 1089212"/>
              <a:gd name="connsiteX28" fmla="*/ 318011 w 11218359"/>
              <a:gd name="connsiteY28" fmla="*/ 1089212 h 1089212"/>
              <a:gd name="connsiteX29" fmla="*/ 329451 w 11218359"/>
              <a:gd name="connsiteY29" fmla="*/ 1089212 h 1089212"/>
              <a:gd name="connsiteX30" fmla="*/ 340890 w 11218359"/>
              <a:gd name="connsiteY30" fmla="*/ 1089212 h 1089212"/>
              <a:gd name="connsiteX31" fmla="*/ 352330 w 11218359"/>
              <a:gd name="connsiteY31" fmla="*/ 1089212 h 1089212"/>
              <a:gd name="connsiteX32" fmla="*/ 363769 w 11218359"/>
              <a:gd name="connsiteY32" fmla="*/ 1089212 h 1089212"/>
              <a:gd name="connsiteX33" fmla="*/ 375209 w 11218359"/>
              <a:gd name="connsiteY33" fmla="*/ 1089212 h 1089212"/>
              <a:gd name="connsiteX34" fmla="*/ 386648 w 11218359"/>
              <a:gd name="connsiteY34" fmla="*/ 1089212 h 1089212"/>
              <a:gd name="connsiteX35" fmla="*/ 398088 w 11218359"/>
              <a:gd name="connsiteY35" fmla="*/ 1089212 h 1089212"/>
              <a:gd name="connsiteX36" fmla="*/ 409527 w 11218359"/>
              <a:gd name="connsiteY36" fmla="*/ 1089212 h 1089212"/>
              <a:gd name="connsiteX37" fmla="*/ 420967 w 11218359"/>
              <a:gd name="connsiteY37" fmla="*/ 1089212 h 1089212"/>
              <a:gd name="connsiteX38" fmla="*/ 432406 w 11218359"/>
              <a:gd name="connsiteY38" fmla="*/ 1089212 h 1089212"/>
              <a:gd name="connsiteX39" fmla="*/ 443846 w 11218359"/>
              <a:gd name="connsiteY39" fmla="*/ 1089212 h 1089212"/>
              <a:gd name="connsiteX40" fmla="*/ 455285 w 11218359"/>
              <a:gd name="connsiteY40" fmla="*/ 1089212 h 1089212"/>
              <a:gd name="connsiteX41" fmla="*/ 466725 w 11218359"/>
              <a:gd name="connsiteY41" fmla="*/ 1089212 h 1089212"/>
              <a:gd name="connsiteX42" fmla="*/ 478165 w 11218359"/>
              <a:gd name="connsiteY42" fmla="*/ 1089212 h 1089212"/>
              <a:gd name="connsiteX43" fmla="*/ 489604 w 11218359"/>
              <a:gd name="connsiteY43" fmla="*/ 1089212 h 1089212"/>
              <a:gd name="connsiteX44" fmla="*/ 501044 w 11218359"/>
              <a:gd name="connsiteY44" fmla="*/ 1089212 h 1089212"/>
              <a:gd name="connsiteX45" fmla="*/ 512483 w 11218359"/>
              <a:gd name="connsiteY45" fmla="*/ 1089212 h 1089212"/>
              <a:gd name="connsiteX46" fmla="*/ 523923 w 11218359"/>
              <a:gd name="connsiteY46" fmla="*/ 1089212 h 1089212"/>
              <a:gd name="connsiteX47" fmla="*/ 535362 w 11218359"/>
              <a:gd name="connsiteY47" fmla="*/ 1089212 h 1089212"/>
              <a:gd name="connsiteX48" fmla="*/ 546802 w 11218359"/>
              <a:gd name="connsiteY48" fmla="*/ 1089212 h 1089212"/>
              <a:gd name="connsiteX49" fmla="*/ 558241 w 11218359"/>
              <a:gd name="connsiteY49" fmla="*/ 1089212 h 1089212"/>
              <a:gd name="connsiteX50" fmla="*/ 569681 w 11218359"/>
              <a:gd name="connsiteY50" fmla="*/ 1089212 h 1089212"/>
              <a:gd name="connsiteX51" fmla="*/ 581120 w 11218359"/>
              <a:gd name="connsiteY51" fmla="*/ 1089212 h 1089212"/>
              <a:gd name="connsiteX52" fmla="*/ 592560 w 11218359"/>
              <a:gd name="connsiteY52" fmla="*/ 1089212 h 1089212"/>
              <a:gd name="connsiteX53" fmla="*/ 603999 w 11218359"/>
              <a:gd name="connsiteY53" fmla="*/ 1089212 h 1089212"/>
              <a:gd name="connsiteX54" fmla="*/ 615439 w 11218359"/>
              <a:gd name="connsiteY54" fmla="*/ 1089212 h 1089212"/>
              <a:gd name="connsiteX55" fmla="*/ 626878 w 11218359"/>
              <a:gd name="connsiteY55" fmla="*/ 1089212 h 1089212"/>
              <a:gd name="connsiteX56" fmla="*/ 638318 w 11218359"/>
              <a:gd name="connsiteY56" fmla="*/ 1089212 h 1089212"/>
              <a:gd name="connsiteX57" fmla="*/ 649757 w 11218359"/>
              <a:gd name="connsiteY57" fmla="*/ 1089212 h 1089212"/>
              <a:gd name="connsiteX58" fmla="*/ 661192 w 11218359"/>
              <a:gd name="connsiteY58" fmla="*/ 1089212 h 1089212"/>
              <a:gd name="connsiteX59" fmla="*/ 672632 w 11218359"/>
              <a:gd name="connsiteY59" fmla="*/ 1089212 h 1089212"/>
              <a:gd name="connsiteX60" fmla="*/ 684071 w 11218359"/>
              <a:gd name="connsiteY60" fmla="*/ 1089212 h 1089212"/>
              <a:gd name="connsiteX61" fmla="*/ 695511 w 11218359"/>
              <a:gd name="connsiteY61" fmla="*/ 1089212 h 1089212"/>
              <a:gd name="connsiteX62" fmla="*/ 706950 w 11218359"/>
              <a:gd name="connsiteY62" fmla="*/ 1089212 h 1089212"/>
              <a:gd name="connsiteX63" fmla="*/ 718390 w 11218359"/>
              <a:gd name="connsiteY63" fmla="*/ 1089212 h 1089212"/>
              <a:gd name="connsiteX64" fmla="*/ 729829 w 11218359"/>
              <a:gd name="connsiteY64" fmla="*/ 1089212 h 1089212"/>
              <a:gd name="connsiteX65" fmla="*/ 741269 w 11218359"/>
              <a:gd name="connsiteY65" fmla="*/ 1089212 h 1089212"/>
              <a:gd name="connsiteX66" fmla="*/ 752708 w 11218359"/>
              <a:gd name="connsiteY66" fmla="*/ 1089212 h 1089212"/>
              <a:gd name="connsiteX67" fmla="*/ 764148 w 11218359"/>
              <a:gd name="connsiteY67" fmla="*/ 1089212 h 1089212"/>
              <a:gd name="connsiteX68" fmla="*/ 775587 w 11218359"/>
              <a:gd name="connsiteY68" fmla="*/ 1089212 h 1089212"/>
              <a:gd name="connsiteX69" fmla="*/ 787027 w 11218359"/>
              <a:gd name="connsiteY69" fmla="*/ 1089212 h 1089212"/>
              <a:gd name="connsiteX70" fmla="*/ 798467 w 11218359"/>
              <a:gd name="connsiteY70" fmla="*/ 1089212 h 1089212"/>
              <a:gd name="connsiteX71" fmla="*/ 809906 w 11218359"/>
              <a:gd name="connsiteY71" fmla="*/ 1089212 h 1089212"/>
              <a:gd name="connsiteX72" fmla="*/ 821346 w 11218359"/>
              <a:gd name="connsiteY72" fmla="*/ 1089212 h 1089212"/>
              <a:gd name="connsiteX73" fmla="*/ 832785 w 11218359"/>
              <a:gd name="connsiteY73" fmla="*/ 1089212 h 1089212"/>
              <a:gd name="connsiteX74" fmla="*/ 844225 w 11218359"/>
              <a:gd name="connsiteY74" fmla="*/ 1089212 h 1089212"/>
              <a:gd name="connsiteX75" fmla="*/ 855664 w 11218359"/>
              <a:gd name="connsiteY75" fmla="*/ 1089212 h 1089212"/>
              <a:gd name="connsiteX76" fmla="*/ 867104 w 11218359"/>
              <a:gd name="connsiteY76" fmla="*/ 1089212 h 1089212"/>
              <a:gd name="connsiteX77" fmla="*/ 878543 w 11218359"/>
              <a:gd name="connsiteY77" fmla="*/ 1089212 h 1089212"/>
              <a:gd name="connsiteX78" fmla="*/ 889983 w 11218359"/>
              <a:gd name="connsiteY78" fmla="*/ 1089212 h 1089212"/>
              <a:gd name="connsiteX79" fmla="*/ 901422 w 11218359"/>
              <a:gd name="connsiteY79" fmla="*/ 1089212 h 1089212"/>
              <a:gd name="connsiteX80" fmla="*/ 912862 w 11218359"/>
              <a:gd name="connsiteY80" fmla="*/ 1089212 h 1089212"/>
              <a:gd name="connsiteX81" fmla="*/ 924301 w 11218359"/>
              <a:gd name="connsiteY81" fmla="*/ 1089212 h 1089212"/>
              <a:gd name="connsiteX82" fmla="*/ 935741 w 11218359"/>
              <a:gd name="connsiteY82" fmla="*/ 1089212 h 1089212"/>
              <a:gd name="connsiteX83" fmla="*/ 947180 w 11218359"/>
              <a:gd name="connsiteY83" fmla="*/ 1089212 h 1089212"/>
              <a:gd name="connsiteX84" fmla="*/ 958620 w 11218359"/>
              <a:gd name="connsiteY84" fmla="*/ 1089212 h 1089212"/>
              <a:gd name="connsiteX85" fmla="*/ 970059 w 11218359"/>
              <a:gd name="connsiteY85" fmla="*/ 1089212 h 1089212"/>
              <a:gd name="connsiteX86" fmla="*/ 981499 w 11218359"/>
              <a:gd name="connsiteY86" fmla="*/ 1089212 h 1089212"/>
              <a:gd name="connsiteX87" fmla="*/ 992938 w 11218359"/>
              <a:gd name="connsiteY87" fmla="*/ 1089212 h 1089212"/>
              <a:gd name="connsiteX88" fmla="*/ 1004378 w 11218359"/>
              <a:gd name="connsiteY88" fmla="*/ 1089212 h 1089212"/>
              <a:gd name="connsiteX89" fmla="*/ 1015818 w 11218359"/>
              <a:gd name="connsiteY89" fmla="*/ 1089212 h 1089212"/>
              <a:gd name="connsiteX90" fmla="*/ 1027257 w 11218359"/>
              <a:gd name="connsiteY90" fmla="*/ 1089212 h 1089212"/>
              <a:gd name="connsiteX91" fmla="*/ 1038697 w 11218359"/>
              <a:gd name="connsiteY91" fmla="*/ 1089212 h 1089212"/>
              <a:gd name="connsiteX92" fmla="*/ 1050136 w 11218359"/>
              <a:gd name="connsiteY92" fmla="*/ 1089212 h 1089212"/>
              <a:gd name="connsiteX93" fmla="*/ 1061576 w 11218359"/>
              <a:gd name="connsiteY93" fmla="*/ 1089212 h 1089212"/>
              <a:gd name="connsiteX94" fmla="*/ 1073015 w 11218359"/>
              <a:gd name="connsiteY94" fmla="*/ 1089212 h 1089212"/>
              <a:gd name="connsiteX95" fmla="*/ 1084455 w 11218359"/>
              <a:gd name="connsiteY95" fmla="*/ 1089212 h 1089212"/>
              <a:gd name="connsiteX96" fmla="*/ 1095894 w 11218359"/>
              <a:gd name="connsiteY96" fmla="*/ 1089212 h 1089212"/>
              <a:gd name="connsiteX97" fmla="*/ 1107334 w 11218359"/>
              <a:gd name="connsiteY97" fmla="*/ 1089212 h 1089212"/>
              <a:gd name="connsiteX98" fmla="*/ 1118773 w 11218359"/>
              <a:gd name="connsiteY98" fmla="*/ 1089212 h 1089212"/>
              <a:gd name="connsiteX99" fmla="*/ 1130213 w 11218359"/>
              <a:gd name="connsiteY99" fmla="*/ 1089212 h 1089212"/>
              <a:gd name="connsiteX100" fmla="*/ 1141652 w 11218359"/>
              <a:gd name="connsiteY100" fmla="*/ 1089212 h 1089212"/>
              <a:gd name="connsiteX101" fmla="*/ 1153092 w 11218359"/>
              <a:gd name="connsiteY101" fmla="*/ 1089212 h 1089212"/>
              <a:gd name="connsiteX102" fmla="*/ 1164531 w 11218359"/>
              <a:gd name="connsiteY102" fmla="*/ 1089212 h 1089212"/>
              <a:gd name="connsiteX103" fmla="*/ 1175971 w 11218359"/>
              <a:gd name="connsiteY103" fmla="*/ 1089212 h 1089212"/>
              <a:gd name="connsiteX104" fmla="*/ 1187406 w 11218359"/>
              <a:gd name="connsiteY104" fmla="*/ 1089212 h 1089212"/>
              <a:gd name="connsiteX105" fmla="*/ 1198845 w 11218359"/>
              <a:gd name="connsiteY105" fmla="*/ 1089212 h 1089212"/>
              <a:gd name="connsiteX106" fmla="*/ 1210285 w 11218359"/>
              <a:gd name="connsiteY106" fmla="*/ 1089212 h 1089212"/>
              <a:gd name="connsiteX107" fmla="*/ 1221724 w 11218359"/>
              <a:gd name="connsiteY107" fmla="*/ 1089212 h 1089212"/>
              <a:gd name="connsiteX108" fmla="*/ 1233164 w 11218359"/>
              <a:gd name="connsiteY108" fmla="*/ 1089212 h 1089212"/>
              <a:gd name="connsiteX109" fmla="*/ 1244603 w 11218359"/>
              <a:gd name="connsiteY109" fmla="*/ 1089212 h 1089212"/>
              <a:gd name="connsiteX110" fmla="*/ 1256043 w 11218359"/>
              <a:gd name="connsiteY110" fmla="*/ 1089212 h 1089212"/>
              <a:gd name="connsiteX111" fmla="*/ 1267482 w 11218359"/>
              <a:gd name="connsiteY111" fmla="*/ 1089212 h 1089212"/>
              <a:gd name="connsiteX112" fmla="*/ 1278922 w 11218359"/>
              <a:gd name="connsiteY112" fmla="*/ 1089212 h 1089212"/>
              <a:gd name="connsiteX113" fmla="*/ 1290361 w 11218359"/>
              <a:gd name="connsiteY113" fmla="*/ 1089212 h 1089212"/>
              <a:gd name="connsiteX114" fmla="*/ 1301801 w 11218359"/>
              <a:gd name="connsiteY114" fmla="*/ 1089212 h 1089212"/>
              <a:gd name="connsiteX115" fmla="*/ 1313240 w 11218359"/>
              <a:gd name="connsiteY115" fmla="*/ 1089212 h 1089212"/>
              <a:gd name="connsiteX116" fmla="*/ 1324680 w 11218359"/>
              <a:gd name="connsiteY116" fmla="*/ 1089212 h 1089212"/>
              <a:gd name="connsiteX117" fmla="*/ 1336120 w 11218359"/>
              <a:gd name="connsiteY117" fmla="*/ 1089212 h 1089212"/>
              <a:gd name="connsiteX118" fmla="*/ 1347559 w 11218359"/>
              <a:gd name="connsiteY118" fmla="*/ 1089212 h 1089212"/>
              <a:gd name="connsiteX119" fmla="*/ 1358999 w 11218359"/>
              <a:gd name="connsiteY119" fmla="*/ 1089212 h 1089212"/>
              <a:gd name="connsiteX120" fmla="*/ 1370438 w 11218359"/>
              <a:gd name="connsiteY120" fmla="*/ 1089212 h 1089212"/>
              <a:gd name="connsiteX121" fmla="*/ 1381878 w 11218359"/>
              <a:gd name="connsiteY121" fmla="*/ 1089212 h 1089212"/>
              <a:gd name="connsiteX122" fmla="*/ 1393317 w 11218359"/>
              <a:gd name="connsiteY122" fmla="*/ 1089212 h 1089212"/>
              <a:gd name="connsiteX123" fmla="*/ 1404757 w 11218359"/>
              <a:gd name="connsiteY123" fmla="*/ 1089212 h 1089212"/>
              <a:gd name="connsiteX124" fmla="*/ 1416196 w 11218359"/>
              <a:gd name="connsiteY124" fmla="*/ 1089212 h 1089212"/>
              <a:gd name="connsiteX125" fmla="*/ 1427636 w 11218359"/>
              <a:gd name="connsiteY125" fmla="*/ 1089212 h 1089212"/>
              <a:gd name="connsiteX126" fmla="*/ 1439075 w 11218359"/>
              <a:gd name="connsiteY126" fmla="*/ 1089212 h 1089212"/>
              <a:gd name="connsiteX127" fmla="*/ 1450515 w 11218359"/>
              <a:gd name="connsiteY127" fmla="*/ 1089212 h 1089212"/>
              <a:gd name="connsiteX128" fmla="*/ 1461954 w 11218359"/>
              <a:gd name="connsiteY128" fmla="*/ 1089212 h 1089212"/>
              <a:gd name="connsiteX129" fmla="*/ 1473394 w 11218359"/>
              <a:gd name="connsiteY129" fmla="*/ 1089212 h 1089212"/>
              <a:gd name="connsiteX130" fmla="*/ 1484833 w 11218359"/>
              <a:gd name="connsiteY130" fmla="*/ 1089212 h 1089212"/>
              <a:gd name="connsiteX131" fmla="*/ 1496273 w 11218359"/>
              <a:gd name="connsiteY131" fmla="*/ 1089212 h 1089212"/>
              <a:gd name="connsiteX132" fmla="*/ 1507712 w 11218359"/>
              <a:gd name="connsiteY132" fmla="*/ 1089212 h 1089212"/>
              <a:gd name="connsiteX133" fmla="*/ 1519152 w 11218359"/>
              <a:gd name="connsiteY133" fmla="*/ 1089212 h 1089212"/>
              <a:gd name="connsiteX134" fmla="*/ 1530591 w 11218359"/>
              <a:gd name="connsiteY134" fmla="*/ 1089212 h 1089212"/>
              <a:gd name="connsiteX135" fmla="*/ 1542031 w 11218359"/>
              <a:gd name="connsiteY135" fmla="*/ 1089212 h 1089212"/>
              <a:gd name="connsiteX136" fmla="*/ 1553471 w 11218359"/>
              <a:gd name="connsiteY136" fmla="*/ 1089212 h 1089212"/>
              <a:gd name="connsiteX137" fmla="*/ 1564910 w 11218359"/>
              <a:gd name="connsiteY137" fmla="*/ 1089212 h 1089212"/>
              <a:gd name="connsiteX138" fmla="*/ 1576349 w 11218359"/>
              <a:gd name="connsiteY138" fmla="*/ 1089212 h 1089212"/>
              <a:gd name="connsiteX139" fmla="*/ 1587789 w 11218359"/>
              <a:gd name="connsiteY139" fmla="*/ 1089212 h 1089212"/>
              <a:gd name="connsiteX140" fmla="*/ 1599229 w 11218359"/>
              <a:gd name="connsiteY140" fmla="*/ 1089212 h 1089212"/>
              <a:gd name="connsiteX141" fmla="*/ 1610668 w 11218359"/>
              <a:gd name="connsiteY141" fmla="*/ 1089212 h 1089212"/>
              <a:gd name="connsiteX142" fmla="*/ 1622107 w 11218359"/>
              <a:gd name="connsiteY142" fmla="*/ 1089212 h 1089212"/>
              <a:gd name="connsiteX143" fmla="*/ 1633547 w 11218359"/>
              <a:gd name="connsiteY143" fmla="*/ 1089212 h 1089212"/>
              <a:gd name="connsiteX144" fmla="*/ 1644987 w 11218359"/>
              <a:gd name="connsiteY144" fmla="*/ 1089212 h 1089212"/>
              <a:gd name="connsiteX145" fmla="*/ 1656426 w 11218359"/>
              <a:gd name="connsiteY145" fmla="*/ 1089212 h 1089212"/>
              <a:gd name="connsiteX146" fmla="*/ 1667866 w 11218359"/>
              <a:gd name="connsiteY146" fmla="*/ 1089212 h 1089212"/>
              <a:gd name="connsiteX147" fmla="*/ 1679305 w 11218359"/>
              <a:gd name="connsiteY147" fmla="*/ 1089212 h 1089212"/>
              <a:gd name="connsiteX148" fmla="*/ 1690745 w 11218359"/>
              <a:gd name="connsiteY148" fmla="*/ 1089212 h 1089212"/>
              <a:gd name="connsiteX149" fmla="*/ 1702184 w 11218359"/>
              <a:gd name="connsiteY149" fmla="*/ 1089212 h 1089212"/>
              <a:gd name="connsiteX150" fmla="*/ 1713619 w 11218359"/>
              <a:gd name="connsiteY150" fmla="*/ 1089212 h 1089212"/>
              <a:gd name="connsiteX151" fmla="*/ 1725063 w 11218359"/>
              <a:gd name="connsiteY151" fmla="*/ 1089212 h 1089212"/>
              <a:gd name="connsiteX152" fmla="*/ 1736498 w 11218359"/>
              <a:gd name="connsiteY152" fmla="*/ 1089212 h 1089212"/>
              <a:gd name="connsiteX153" fmla="*/ 1747938 w 11218359"/>
              <a:gd name="connsiteY153" fmla="*/ 1089212 h 1089212"/>
              <a:gd name="connsiteX154" fmla="*/ 1759377 w 11218359"/>
              <a:gd name="connsiteY154" fmla="*/ 1089212 h 1089212"/>
              <a:gd name="connsiteX155" fmla="*/ 1770817 w 11218359"/>
              <a:gd name="connsiteY155" fmla="*/ 1089212 h 1089212"/>
              <a:gd name="connsiteX156" fmla="*/ 1782256 w 11218359"/>
              <a:gd name="connsiteY156" fmla="*/ 1089212 h 1089212"/>
              <a:gd name="connsiteX157" fmla="*/ 1793696 w 11218359"/>
              <a:gd name="connsiteY157" fmla="*/ 1089212 h 1089212"/>
              <a:gd name="connsiteX158" fmla="*/ 1805135 w 11218359"/>
              <a:gd name="connsiteY158" fmla="*/ 1089212 h 1089212"/>
              <a:gd name="connsiteX159" fmla="*/ 1816575 w 11218359"/>
              <a:gd name="connsiteY159" fmla="*/ 1089212 h 1089212"/>
              <a:gd name="connsiteX160" fmla="*/ 1828014 w 11218359"/>
              <a:gd name="connsiteY160" fmla="*/ 1089212 h 1089212"/>
              <a:gd name="connsiteX161" fmla="*/ 1839454 w 11218359"/>
              <a:gd name="connsiteY161" fmla="*/ 1089212 h 1089212"/>
              <a:gd name="connsiteX162" fmla="*/ 1850893 w 11218359"/>
              <a:gd name="connsiteY162" fmla="*/ 1089212 h 1089212"/>
              <a:gd name="connsiteX163" fmla="*/ 1862333 w 11218359"/>
              <a:gd name="connsiteY163" fmla="*/ 1089212 h 1089212"/>
              <a:gd name="connsiteX164" fmla="*/ 1873772 w 11218359"/>
              <a:gd name="connsiteY164" fmla="*/ 1089212 h 1089212"/>
              <a:gd name="connsiteX165" fmla="*/ 1885212 w 11218359"/>
              <a:gd name="connsiteY165" fmla="*/ 1089212 h 1089212"/>
              <a:gd name="connsiteX166" fmla="*/ 1896651 w 11218359"/>
              <a:gd name="connsiteY166" fmla="*/ 1089212 h 1089212"/>
              <a:gd name="connsiteX167" fmla="*/ 1908091 w 11218359"/>
              <a:gd name="connsiteY167" fmla="*/ 1089212 h 1089212"/>
              <a:gd name="connsiteX168" fmla="*/ 1919531 w 11218359"/>
              <a:gd name="connsiteY168" fmla="*/ 1089212 h 1089212"/>
              <a:gd name="connsiteX169" fmla="*/ 1930970 w 11218359"/>
              <a:gd name="connsiteY169" fmla="*/ 1089212 h 1089212"/>
              <a:gd name="connsiteX170" fmla="*/ 1942409 w 11218359"/>
              <a:gd name="connsiteY170" fmla="*/ 1089212 h 1089212"/>
              <a:gd name="connsiteX171" fmla="*/ 1953849 w 11218359"/>
              <a:gd name="connsiteY171" fmla="*/ 1089212 h 1089212"/>
              <a:gd name="connsiteX172" fmla="*/ 1965289 w 11218359"/>
              <a:gd name="connsiteY172" fmla="*/ 1089212 h 1089212"/>
              <a:gd name="connsiteX173" fmla="*/ 1976728 w 11218359"/>
              <a:gd name="connsiteY173" fmla="*/ 1089212 h 1089212"/>
              <a:gd name="connsiteX174" fmla="*/ 1988168 w 11218359"/>
              <a:gd name="connsiteY174" fmla="*/ 1089212 h 1089212"/>
              <a:gd name="connsiteX175" fmla="*/ 1999607 w 11218359"/>
              <a:gd name="connsiteY175" fmla="*/ 1089212 h 1089212"/>
              <a:gd name="connsiteX176" fmla="*/ 2011047 w 11218359"/>
              <a:gd name="connsiteY176" fmla="*/ 1089212 h 1089212"/>
              <a:gd name="connsiteX177" fmla="*/ 2022486 w 11218359"/>
              <a:gd name="connsiteY177" fmla="*/ 1089212 h 1089212"/>
              <a:gd name="connsiteX178" fmla="*/ 2033926 w 11218359"/>
              <a:gd name="connsiteY178" fmla="*/ 1089212 h 1089212"/>
              <a:gd name="connsiteX179" fmla="*/ 2045365 w 11218359"/>
              <a:gd name="connsiteY179" fmla="*/ 1089212 h 1089212"/>
              <a:gd name="connsiteX180" fmla="*/ 2056805 w 11218359"/>
              <a:gd name="connsiteY180" fmla="*/ 1089212 h 1089212"/>
              <a:gd name="connsiteX181" fmla="*/ 2068244 w 11218359"/>
              <a:gd name="connsiteY181" fmla="*/ 1089212 h 1089212"/>
              <a:gd name="connsiteX182" fmla="*/ 2079684 w 11218359"/>
              <a:gd name="connsiteY182" fmla="*/ 1089212 h 1089212"/>
              <a:gd name="connsiteX183" fmla="*/ 2091123 w 11218359"/>
              <a:gd name="connsiteY183" fmla="*/ 1089212 h 1089212"/>
              <a:gd name="connsiteX184" fmla="*/ 2102563 w 11218359"/>
              <a:gd name="connsiteY184" fmla="*/ 1089212 h 1089212"/>
              <a:gd name="connsiteX185" fmla="*/ 2114002 w 11218359"/>
              <a:gd name="connsiteY185" fmla="*/ 1089212 h 1089212"/>
              <a:gd name="connsiteX186" fmla="*/ 2125442 w 11218359"/>
              <a:gd name="connsiteY186" fmla="*/ 1089212 h 1089212"/>
              <a:gd name="connsiteX187" fmla="*/ 2136882 w 11218359"/>
              <a:gd name="connsiteY187" fmla="*/ 1089212 h 1089212"/>
              <a:gd name="connsiteX188" fmla="*/ 2148321 w 11218359"/>
              <a:gd name="connsiteY188" fmla="*/ 1089212 h 1089212"/>
              <a:gd name="connsiteX189" fmla="*/ 2159760 w 11218359"/>
              <a:gd name="connsiteY189" fmla="*/ 1089212 h 1089212"/>
              <a:gd name="connsiteX190" fmla="*/ 2171200 w 11218359"/>
              <a:gd name="connsiteY190" fmla="*/ 1089212 h 1089212"/>
              <a:gd name="connsiteX191" fmla="*/ 2182640 w 11218359"/>
              <a:gd name="connsiteY191" fmla="*/ 1089212 h 1089212"/>
              <a:gd name="connsiteX192" fmla="*/ 2194079 w 11218359"/>
              <a:gd name="connsiteY192" fmla="*/ 1089212 h 1089212"/>
              <a:gd name="connsiteX193" fmla="*/ 2205519 w 11218359"/>
              <a:gd name="connsiteY193" fmla="*/ 1089212 h 1089212"/>
              <a:gd name="connsiteX194" fmla="*/ 2216958 w 11218359"/>
              <a:gd name="connsiteY194" fmla="*/ 1089212 h 1089212"/>
              <a:gd name="connsiteX195" fmla="*/ 2228393 w 11218359"/>
              <a:gd name="connsiteY195" fmla="*/ 1089212 h 1089212"/>
              <a:gd name="connsiteX196" fmla="*/ 2239837 w 11218359"/>
              <a:gd name="connsiteY196" fmla="*/ 1089212 h 1089212"/>
              <a:gd name="connsiteX197" fmla="*/ 2251272 w 11218359"/>
              <a:gd name="connsiteY197" fmla="*/ 1089212 h 1089212"/>
              <a:gd name="connsiteX198" fmla="*/ 2262716 w 11218359"/>
              <a:gd name="connsiteY198" fmla="*/ 1089212 h 1089212"/>
              <a:gd name="connsiteX199" fmla="*/ 2274151 w 11218359"/>
              <a:gd name="connsiteY199" fmla="*/ 1089212 h 1089212"/>
              <a:gd name="connsiteX200" fmla="*/ 2285591 w 11218359"/>
              <a:gd name="connsiteY200" fmla="*/ 1089212 h 1089212"/>
              <a:gd name="connsiteX201" fmla="*/ 2297030 w 11218359"/>
              <a:gd name="connsiteY201" fmla="*/ 1089212 h 1089212"/>
              <a:gd name="connsiteX202" fmla="*/ 2308470 w 11218359"/>
              <a:gd name="connsiteY202" fmla="*/ 1089212 h 1089212"/>
              <a:gd name="connsiteX203" fmla="*/ 2319909 w 11218359"/>
              <a:gd name="connsiteY203" fmla="*/ 1089212 h 1089212"/>
              <a:gd name="connsiteX204" fmla="*/ 2331349 w 11218359"/>
              <a:gd name="connsiteY204" fmla="*/ 1089212 h 1089212"/>
              <a:gd name="connsiteX205" fmla="*/ 2342788 w 11218359"/>
              <a:gd name="connsiteY205" fmla="*/ 1089212 h 1089212"/>
              <a:gd name="connsiteX206" fmla="*/ 2354228 w 11218359"/>
              <a:gd name="connsiteY206" fmla="*/ 1089212 h 1089212"/>
              <a:gd name="connsiteX207" fmla="*/ 2365667 w 11218359"/>
              <a:gd name="connsiteY207" fmla="*/ 1089212 h 1089212"/>
              <a:gd name="connsiteX208" fmla="*/ 2377107 w 11218359"/>
              <a:gd name="connsiteY208" fmla="*/ 1089212 h 1089212"/>
              <a:gd name="connsiteX209" fmla="*/ 2388546 w 11218359"/>
              <a:gd name="connsiteY209" fmla="*/ 1089212 h 1089212"/>
              <a:gd name="connsiteX210" fmla="*/ 2399986 w 11218359"/>
              <a:gd name="connsiteY210" fmla="*/ 1089212 h 1089212"/>
              <a:gd name="connsiteX211" fmla="*/ 2411425 w 11218359"/>
              <a:gd name="connsiteY211" fmla="*/ 1089212 h 1089212"/>
              <a:gd name="connsiteX212" fmla="*/ 2422865 w 11218359"/>
              <a:gd name="connsiteY212" fmla="*/ 1089212 h 1089212"/>
              <a:gd name="connsiteX213" fmla="*/ 2434304 w 11218359"/>
              <a:gd name="connsiteY213" fmla="*/ 1089212 h 1089212"/>
              <a:gd name="connsiteX214" fmla="*/ 2445744 w 11218359"/>
              <a:gd name="connsiteY214" fmla="*/ 1089212 h 1089212"/>
              <a:gd name="connsiteX215" fmla="*/ 2457184 w 11218359"/>
              <a:gd name="connsiteY215" fmla="*/ 1089212 h 1089212"/>
              <a:gd name="connsiteX216" fmla="*/ 2468623 w 11218359"/>
              <a:gd name="connsiteY216" fmla="*/ 1089212 h 1089212"/>
              <a:gd name="connsiteX217" fmla="*/ 2480062 w 11218359"/>
              <a:gd name="connsiteY217" fmla="*/ 1089212 h 1089212"/>
              <a:gd name="connsiteX218" fmla="*/ 2491502 w 11218359"/>
              <a:gd name="connsiteY218" fmla="*/ 1089212 h 1089212"/>
              <a:gd name="connsiteX219" fmla="*/ 2502942 w 11218359"/>
              <a:gd name="connsiteY219" fmla="*/ 1089212 h 1089212"/>
              <a:gd name="connsiteX220" fmla="*/ 2514381 w 11218359"/>
              <a:gd name="connsiteY220" fmla="*/ 1089212 h 1089212"/>
              <a:gd name="connsiteX221" fmla="*/ 2525821 w 11218359"/>
              <a:gd name="connsiteY221" fmla="*/ 1089212 h 1089212"/>
              <a:gd name="connsiteX222" fmla="*/ 2537260 w 11218359"/>
              <a:gd name="connsiteY222" fmla="*/ 1089212 h 1089212"/>
              <a:gd name="connsiteX223" fmla="*/ 2548700 w 11218359"/>
              <a:gd name="connsiteY223" fmla="*/ 1089212 h 1089212"/>
              <a:gd name="connsiteX224" fmla="*/ 2560139 w 11218359"/>
              <a:gd name="connsiteY224" fmla="*/ 1089212 h 1089212"/>
              <a:gd name="connsiteX225" fmla="*/ 2571579 w 11218359"/>
              <a:gd name="connsiteY225" fmla="*/ 1089212 h 1089212"/>
              <a:gd name="connsiteX226" fmla="*/ 2583018 w 11218359"/>
              <a:gd name="connsiteY226" fmla="*/ 1089212 h 1089212"/>
              <a:gd name="connsiteX227" fmla="*/ 2594458 w 11218359"/>
              <a:gd name="connsiteY227" fmla="*/ 1089212 h 1089212"/>
              <a:gd name="connsiteX228" fmla="*/ 2605897 w 11218359"/>
              <a:gd name="connsiteY228" fmla="*/ 1089212 h 1089212"/>
              <a:gd name="connsiteX229" fmla="*/ 2617337 w 11218359"/>
              <a:gd name="connsiteY229" fmla="*/ 1089212 h 1089212"/>
              <a:gd name="connsiteX230" fmla="*/ 2628776 w 11218359"/>
              <a:gd name="connsiteY230" fmla="*/ 1089212 h 1089212"/>
              <a:gd name="connsiteX231" fmla="*/ 2640216 w 11218359"/>
              <a:gd name="connsiteY231" fmla="*/ 1089212 h 1089212"/>
              <a:gd name="connsiteX232" fmla="*/ 2651655 w 11218359"/>
              <a:gd name="connsiteY232" fmla="*/ 1089212 h 1089212"/>
              <a:gd name="connsiteX233" fmla="*/ 2663095 w 11218359"/>
              <a:gd name="connsiteY233" fmla="*/ 1089212 h 1089212"/>
              <a:gd name="connsiteX234" fmla="*/ 2674535 w 11218359"/>
              <a:gd name="connsiteY234" fmla="*/ 1089212 h 1089212"/>
              <a:gd name="connsiteX235" fmla="*/ 2685974 w 11218359"/>
              <a:gd name="connsiteY235" fmla="*/ 1089212 h 1089212"/>
              <a:gd name="connsiteX236" fmla="*/ 2697413 w 11218359"/>
              <a:gd name="connsiteY236" fmla="*/ 1089212 h 1089212"/>
              <a:gd name="connsiteX237" fmla="*/ 2708853 w 11218359"/>
              <a:gd name="connsiteY237" fmla="*/ 1089212 h 1089212"/>
              <a:gd name="connsiteX238" fmla="*/ 2720293 w 11218359"/>
              <a:gd name="connsiteY238" fmla="*/ 1089212 h 1089212"/>
              <a:gd name="connsiteX239" fmla="*/ 2731727 w 11218359"/>
              <a:gd name="connsiteY239" fmla="*/ 1089212 h 1089212"/>
              <a:gd name="connsiteX240" fmla="*/ 2743172 w 11218359"/>
              <a:gd name="connsiteY240" fmla="*/ 1089212 h 1089212"/>
              <a:gd name="connsiteX241" fmla="*/ 2754611 w 11218359"/>
              <a:gd name="connsiteY241" fmla="*/ 1089212 h 1089212"/>
              <a:gd name="connsiteX242" fmla="*/ 2766046 w 11218359"/>
              <a:gd name="connsiteY242" fmla="*/ 1089212 h 1089212"/>
              <a:gd name="connsiteX243" fmla="*/ 2777490 w 11218359"/>
              <a:gd name="connsiteY243" fmla="*/ 1089212 h 1089212"/>
              <a:gd name="connsiteX244" fmla="*/ 2788925 w 11218359"/>
              <a:gd name="connsiteY244" fmla="*/ 1089212 h 1089212"/>
              <a:gd name="connsiteX245" fmla="*/ 2800364 w 11218359"/>
              <a:gd name="connsiteY245" fmla="*/ 1089212 h 1089212"/>
              <a:gd name="connsiteX246" fmla="*/ 2811804 w 11218359"/>
              <a:gd name="connsiteY246" fmla="*/ 1089212 h 1089212"/>
              <a:gd name="connsiteX247" fmla="*/ 2823243 w 11218359"/>
              <a:gd name="connsiteY247" fmla="*/ 1089212 h 1089212"/>
              <a:gd name="connsiteX248" fmla="*/ 2834683 w 11218359"/>
              <a:gd name="connsiteY248" fmla="*/ 1089212 h 1089212"/>
              <a:gd name="connsiteX249" fmla="*/ 2846123 w 11218359"/>
              <a:gd name="connsiteY249" fmla="*/ 1089212 h 1089212"/>
              <a:gd name="connsiteX250" fmla="*/ 2857562 w 11218359"/>
              <a:gd name="connsiteY250" fmla="*/ 1089212 h 1089212"/>
              <a:gd name="connsiteX251" fmla="*/ 2869001 w 11218359"/>
              <a:gd name="connsiteY251" fmla="*/ 435683 h 1089212"/>
              <a:gd name="connsiteX252" fmla="*/ 2880441 w 11218359"/>
              <a:gd name="connsiteY252" fmla="*/ 434183 h 1089212"/>
              <a:gd name="connsiteX253" fmla="*/ 2891881 w 11218359"/>
              <a:gd name="connsiteY253" fmla="*/ 396621 h 1089212"/>
              <a:gd name="connsiteX254" fmla="*/ 2903320 w 11218359"/>
              <a:gd name="connsiteY254" fmla="*/ 238873 h 1089212"/>
              <a:gd name="connsiteX255" fmla="*/ 2914760 w 11218359"/>
              <a:gd name="connsiteY255" fmla="*/ 249393 h 1089212"/>
              <a:gd name="connsiteX256" fmla="*/ 2926199 w 11218359"/>
              <a:gd name="connsiteY256" fmla="*/ 54083 h 1089212"/>
              <a:gd name="connsiteX257" fmla="*/ 2937639 w 11218359"/>
              <a:gd name="connsiteY257" fmla="*/ 151738 h 1089212"/>
              <a:gd name="connsiteX258" fmla="*/ 2949078 w 11218359"/>
              <a:gd name="connsiteY258" fmla="*/ 332022 h 1089212"/>
              <a:gd name="connsiteX259" fmla="*/ 2960518 w 11218359"/>
              <a:gd name="connsiteY259" fmla="*/ 486766 h 1089212"/>
              <a:gd name="connsiteX260" fmla="*/ 2971957 w 11218359"/>
              <a:gd name="connsiteY260" fmla="*/ 509302 h 1089212"/>
              <a:gd name="connsiteX261" fmla="*/ 2983397 w 11218359"/>
              <a:gd name="connsiteY261" fmla="*/ 199811 h 1089212"/>
              <a:gd name="connsiteX262" fmla="*/ 2994837 w 11218359"/>
              <a:gd name="connsiteY262" fmla="*/ 28542 h 1089212"/>
              <a:gd name="connsiteX263" fmla="*/ 3006276 w 11218359"/>
              <a:gd name="connsiteY263" fmla="*/ 219342 h 1089212"/>
              <a:gd name="connsiteX264" fmla="*/ 3017715 w 11218359"/>
              <a:gd name="connsiteY264" fmla="*/ 204321 h 1089212"/>
              <a:gd name="connsiteX265" fmla="*/ 3029155 w 11218359"/>
              <a:gd name="connsiteY265" fmla="*/ 347043 h 1089212"/>
              <a:gd name="connsiteX266" fmla="*/ 3040594 w 11218359"/>
              <a:gd name="connsiteY266" fmla="*/ 389111 h 1089212"/>
              <a:gd name="connsiteX267" fmla="*/ 3052034 w 11218359"/>
              <a:gd name="connsiteY267" fmla="*/ 332022 h 1089212"/>
              <a:gd name="connsiteX268" fmla="*/ 3063474 w 11218359"/>
              <a:gd name="connsiteY268" fmla="*/ 214836 h 1089212"/>
              <a:gd name="connsiteX269" fmla="*/ 3074913 w 11218359"/>
              <a:gd name="connsiteY269" fmla="*/ 16526 h 1089212"/>
              <a:gd name="connsiteX270" fmla="*/ 3086352 w 11218359"/>
              <a:gd name="connsiteY270" fmla="*/ 0 h 1089212"/>
              <a:gd name="connsiteX271" fmla="*/ 3097792 w 11218359"/>
              <a:gd name="connsiteY271" fmla="*/ 749679 h 1089212"/>
              <a:gd name="connsiteX272" fmla="*/ 3109232 w 11218359"/>
              <a:gd name="connsiteY272" fmla="*/ 1089212 h 1089212"/>
              <a:gd name="connsiteX273" fmla="*/ 3120671 w 11218359"/>
              <a:gd name="connsiteY273" fmla="*/ 1089212 h 1089212"/>
              <a:gd name="connsiteX274" fmla="*/ 3132111 w 11218359"/>
              <a:gd name="connsiteY274" fmla="*/ 1089212 h 1089212"/>
              <a:gd name="connsiteX275" fmla="*/ 3143550 w 11218359"/>
              <a:gd name="connsiteY275" fmla="*/ 1089212 h 1089212"/>
              <a:gd name="connsiteX276" fmla="*/ 3154990 w 11218359"/>
              <a:gd name="connsiteY276" fmla="*/ 1089212 h 1089212"/>
              <a:gd name="connsiteX277" fmla="*/ 3166429 w 11218359"/>
              <a:gd name="connsiteY277" fmla="*/ 1089212 h 1089212"/>
              <a:gd name="connsiteX278" fmla="*/ 3177869 w 11218359"/>
              <a:gd name="connsiteY278" fmla="*/ 1089212 h 1089212"/>
              <a:gd name="connsiteX279" fmla="*/ 3189308 w 11218359"/>
              <a:gd name="connsiteY279" fmla="*/ 1089212 h 1089212"/>
              <a:gd name="connsiteX280" fmla="*/ 3200748 w 11218359"/>
              <a:gd name="connsiteY280" fmla="*/ 1089212 h 1089212"/>
              <a:gd name="connsiteX281" fmla="*/ 3212187 w 11218359"/>
              <a:gd name="connsiteY281" fmla="*/ 1089212 h 1089212"/>
              <a:gd name="connsiteX282" fmla="*/ 3223627 w 11218359"/>
              <a:gd name="connsiteY282" fmla="*/ 1089212 h 1089212"/>
              <a:gd name="connsiteX283" fmla="*/ 3235066 w 11218359"/>
              <a:gd name="connsiteY283" fmla="*/ 1089212 h 1089212"/>
              <a:gd name="connsiteX284" fmla="*/ 3246501 w 11218359"/>
              <a:gd name="connsiteY284" fmla="*/ 1089212 h 1089212"/>
              <a:gd name="connsiteX285" fmla="*/ 3257945 w 11218359"/>
              <a:gd name="connsiteY285" fmla="*/ 1089212 h 1089212"/>
              <a:gd name="connsiteX286" fmla="*/ 3269385 w 11218359"/>
              <a:gd name="connsiteY286" fmla="*/ 1089212 h 1089212"/>
              <a:gd name="connsiteX287" fmla="*/ 3280825 w 11218359"/>
              <a:gd name="connsiteY287" fmla="*/ 1089212 h 1089212"/>
              <a:gd name="connsiteX288" fmla="*/ 3292264 w 11218359"/>
              <a:gd name="connsiteY288" fmla="*/ 1089212 h 1089212"/>
              <a:gd name="connsiteX289" fmla="*/ 3303699 w 11218359"/>
              <a:gd name="connsiteY289" fmla="*/ 1089212 h 1089212"/>
              <a:gd name="connsiteX290" fmla="*/ 3315143 w 11218359"/>
              <a:gd name="connsiteY290" fmla="*/ 1089212 h 1089212"/>
              <a:gd name="connsiteX291" fmla="*/ 3326578 w 11218359"/>
              <a:gd name="connsiteY291" fmla="*/ 1089212 h 1089212"/>
              <a:gd name="connsiteX292" fmla="*/ 3338017 w 11218359"/>
              <a:gd name="connsiteY292" fmla="*/ 1089212 h 1089212"/>
              <a:gd name="connsiteX293" fmla="*/ 3349457 w 11218359"/>
              <a:gd name="connsiteY293" fmla="*/ 1089212 h 1089212"/>
              <a:gd name="connsiteX294" fmla="*/ 3360896 w 11218359"/>
              <a:gd name="connsiteY294" fmla="*/ 1089212 h 1089212"/>
              <a:gd name="connsiteX295" fmla="*/ 3372336 w 11218359"/>
              <a:gd name="connsiteY295" fmla="*/ 1089212 h 1089212"/>
              <a:gd name="connsiteX296" fmla="*/ 3383776 w 11218359"/>
              <a:gd name="connsiteY296" fmla="*/ 1089212 h 1089212"/>
              <a:gd name="connsiteX297" fmla="*/ 3395215 w 11218359"/>
              <a:gd name="connsiteY297" fmla="*/ 1089212 h 1089212"/>
              <a:gd name="connsiteX298" fmla="*/ 3406654 w 11218359"/>
              <a:gd name="connsiteY298" fmla="*/ 1089212 h 1089212"/>
              <a:gd name="connsiteX299" fmla="*/ 3418094 w 11218359"/>
              <a:gd name="connsiteY299" fmla="*/ 1089212 h 1089212"/>
              <a:gd name="connsiteX300" fmla="*/ 3429534 w 11218359"/>
              <a:gd name="connsiteY300" fmla="*/ 1089212 h 1089212"/>
              <a:gd name="connsiteX301" fmla="*/ 3440973 w 11218359"/>
              <a:gd name="connsiteY301" fmla="*/ 1089212 h 1089212"/>
              <a:gd name="connsiteX302" fmla="*/ 3452413 w 11218359"/>
              <a:gd name="connsiteY302" fmla="*/ 1089212 h 1089212"/>
              <a:gd name="connsiteX303" fmla="*/ 3463852 w 11218359"/>
              <a:gd name="connsiteY303" fmla="*/ 1089212 h 1089212"/>
              <a:gd name="connsiteX304" fmla="*/ 3475292 w 11218359"/>
              <a:gd name="connsiteY304" fmla="*/ 1089212 h 1089212"/>
              <a:gd name="connsiteX305" fmla="*/ 3486731 w 11218359"/>
              <a:gd name="connsiteY305" fmla="*/ 1089212 h 1089212"/>
              <a:gd name="connsiteX306" fmla="*/ 3498171 w 11218359"/>
              <a:gd name="connsiteY306" fmla="*/ 1089212 h 1089212"/>
              <a:gd name="connsiteX307" fmla="*/ 3509610 w 11218359"/>
              <a:gd name="connsiteY307" fmla="*/ 1089212 h 1089212"/>
              <a:gd name="connsiteX308" fmla="*/ 3521050 w 11218359"/>
              <a:gd name="connsiteY308" fmla="*/ 1089212 h 1089212"/>
              <a:gd name="connsiteX309" fmla="*/ 3532489 w 11218359"/>
              <a:gd name="connsiteY309" fmla="*/ 1089212 h 1089212"/>
              <a:gd name="connsiteX310" fmla="*/ 3543929 w 11218359"/>
              <a:gd name="connsiteY310" fmla="*/ 1089212 h 1089212"/>
              <a:gd name="connsiteX311" fmla="*/ 3555368 w 11218359"/>
              <a:gd name="connsiteY311" fmla="*/ 1089212 h 1089212"/>
              <a:gd name="connsiteX312" fmla="*/ 3566808 w 11218359"/>
              <a:gd name="connsiteY312" fmla="*/ 1089212 h 1089212"/>
              <a:gd name="connsiteX313" fmla="*/ 3578247 w 11218359"/>
              <a:gd name="connsiteY313" fmla="*/ 1089212 h 1089212"/>
              <a:gd name="connsiteX314" fmla="*/ 3589687 w 11218359"/>
              <a:gd name="connsiteY314" fmla="*/ 1089212 h 1089212"/>
              <a:gd name="connsiteX315" fmla="*/ 3601127 w 11218359"/>
              <a:gd name="connsiteY315" fmla="*/ 1089212 h 1089212"/>
              <a:gd name="connsiteX316" fmla="*/ 3612566 w 11218359"/>
              <a:gd name="connsiteY316" fmla="*/ 1089212 h 1089212"/>
              <a:gd name="connsiteX317" fmla="*/ 3624005 w 11218359"/>
              <a:gd name="connsiteY317" fmla="*/ 1089212 h 1089212"/>
              <a:gd name="connsiteX318" fmla="*/ 3635445 w 11218359"/>
              <a:gd name="connsiteY318" fmla="*/ 1089212 h 1089212"/>
              <a:gd name="connsiteX319" fmla="*/ 3646885 w 11218359"/>
              <a:gd name="connsiteY319" fmla="*/ 1089212 h 1089212"/>
              <a:gd name="connsiteX320" fmla="*/ 3658324 w 11218359"/>
              <a:gd name="connsiteY320" fmla="*/ 1089212 h 1089212"/>
              <a:gd name="connsiteX321" fmla="*/ 3669764 w 11218359"/>
              <a:gd name="connsiteY321" fmla="*/ 1089212 h 1089212"/>
              <a:gd name="connsiteX322" fmla="*/ 3681203 w 11218359"/>
              <a:gd name="connsiteY322" fmla="*/ 1089212 h 1089212"/>
              <a:gd name="connsiteX323" fmla="*/ 3692643 w 11218359"/>
              <a:gd name="connsiteY323" fmla="*/ 1089212 h 1089212"/>
              <a:gd name="connsiteX324" fmla="*/ 3704082 w 11218359"/>
              <a:gd name="connsiteY324" fmla="*/ 1089212 h 1089212"/>
              <a:gd name="connsiteX325" fmla="*/ 3715522 w 11218359"/>
              <a:gd name="connsiteY325" fmla="*/ 1089212 h 1089212"/>
              <a:gd name="connsiteX326" fmla="*/ 3726961 w 11218359"/>
              <a:gd name="connsiteY326" fmla="*/ 1089212 h 1089212"/>
              <a:gd name="connsiteX327" fmla="*/ 3738401 w 11218359"/>
              <a:gd name="connsiteY327" fmla="*/ 1089212 h 1089212"/>
              <a:gd name="connsiteX328" fmla="*/ 3749840 w 11218359"/>
              <a:gd name="connsiteY328" fmla="*/ 1089212 h 1089212"/>
              <a:gd name="connsiteX329" fmla="*/ 3761280 w 11218359"/>
              <a:gd name="connsiteY329" fmla="*/ 1089212 h 1089212"/>
              <a:gd name="connsiteX330" fmla="*/ 3772719 w 11218359"/>
              <a:gd name="connsiteY330" fmla="*/ 1089212 h 1089212"/>
              <a:gd name="connsiteX331" fmla="*/ 3784154 w 11218359"/>
              <a:gd name="connsiteY331" fmla="*/ 1089212 h 1089212"/>
              <a:gd name="connsiteX332" fmla="*/ 3795598 w 11218359"/>
              <a:gd name="connsiteY332" fmla="*/ 1089212 h 1089212"/>
              <a:gd name="connsiteX333" fmla="*/ 3807033 w 11218359"/>
              <a:gd name="connsiteY333" fmla="*/ 1089212 h 1089212"/>
              <a:gd name="connsiteX334" fmla="*/ 3818473 w 11218359"/>
              <a:gd name="connsiteY334" fmla="*/ 1089212 h 1089212"/>
              <a:gd name="connsiteX335" fmla="*/ 3829917 w 11218359"/>
              <a:gd name="connsiteY335" fmla="*/ 1089212 h 1089212"/>
              <a:gd name="connsiteX336" fmla="*/ 3841352 w 11218359"/>
              <a:gd name="connsiteY336" fmla="*/ 1089212 h 1089212"/>
              <a:gd name="connsiteX337" fmla="*/ 3852791 w 11218359"/>
              <a:gd name="connsiteY337" fmla="*/ 1089212 h 1089212"/>
              <a:gd name="connsiteX338" fmla="*/ 3864231 w 11218359"/>
              <a:gd name="connsiteY338" fmla="*/ 1089212 h 1089212"/>
              <a:gd name="connsiteX339" fmla="*/ 3875670 w 11218359"/>
              <a:gd name="connsiteY339" fmla="*/ 1089212 h 1089212"/>
              <a:gd name="connsiteX340" fmla="*/ 3887110 w 11218359"/>
              <a:gd name="connsiteY340" fmla="*/ 1089212 h 1089212"/>
              <a:gd name="connsiteX341" fmla="*/ 3898549 w 11218359"/>
              <a:gd name="connsiteY341" fmla="*/ 1089212 h 1089212"/>
              <a:gd name="connsiteX342" fmla="*/ 3909989 w 11218359"/>
              <a:gd name="connsiteY342" fmla="*/ 1089212 h 1089212"/>
              <a:gd name="connsiteX343" fmla="*/ 3921447 w 11218359"/>
              <a:gd name="connsiteY343" fmla="*/ 1089212 h 1089212"/>
              <a:gd name="connsiteX344" fmla="*/ 3932878 w 11218359"/>
              <a:gd name="connsiteY344" fmla="*/ 1089212 h 1089212"/>
              <a:gd name="connsiteX345" fmla="*/ 3944307 w 11218359"/>
              <a:gd name="connsiteY345" fmla="*/ 1089212 h 1089212"/>
              <a:gd name="connsiteX346" fmla="*/ 3955737 w 11218359"/>
              <a:gd name="connsiteY346" fmla="*/ 1089212 h 1089212"/>
              <a:gd name="connsiteX347" fmla="*/ 3967167 w 11218359"/>
              <a:gd name="connsiteY347" fmla="*/ 1089212 h 1089212"/>
              <a:gd name="connsiteX348" fmla="*/ 3978645 w 11218359"/>
              <a:gd name="connsiteY348" fmla="*/ 1089212 h 1089212"/>
              <a:gd name="connsiteX349" fmla="*/ 3990075 w 11218359"/>
              <a:gd name="connsiteY349" fmla="*/ 1089212 h 1089212"/>
              <a:gd name="connsiteX350" fmla="*/ 4001505 w 11218359"/>
              <a:gd name="connsiteY350" fmla="*/ 1089212 h 1089212"/>
              <a:gd name="connsiteX351" fmla="*/ 4012935 w 11218359"/>
              <a:gd name="connsiteY351" fmla="*/ 1089212 h 1089212"/>
              <a:gd name="connsiteX352" fmla="*/ 4024365 w 11218359"/>
              <a:gd name="connsiteY352" fmla="*/ 1089212 h 1089212"/>
              <a:gd name="connsiteX353" fmla="*/ 4035843 w 11218359"/>
              <a:gd name="connsiteY353" fmla="*/ 1089212 h 1089212"/>
              <a:gd name="connsiteX354" fmla="*/ 4047273 w 11218359"/>
              <a:gd name="connsiteY354" fmla="*/ 1089212 h 1089212"/>
              <a:gd name="connsiteX355" fmla="*/ 4058702 w 11218359"/>
              <a:gd name="connsiteY355" fmla="*/ 1089212 h 1089212"/>
              <a:gd name="connsiteX356" fmla="*/ 4070133 w 11218359"/>
              <a:gd name="connsiteY356" fmla="*/ 1089212 h 1089212"/>
              <a:gd name="connsiteX357" fmla="*/ 4081563 w 11218359"/>
              <a:gd name="connsiteY357" fmla="*/ 1089212 h 1089212"/>
              <a:gd name="connsiteX358" fmla="*/ 4093040 w 11218359"/>
              <a:gd name="connsiteY358" fmla="*/ 1089212 h 1089212"/>
              <a:gd name="connsiteX359" fmla="*/ 4104471 w 11218359"/>
              <a:gd name="connsiteY359" fmla="*/ 1089212 h 1089212"/>
              <a:gd name="connsiteX360" fmla="*/ 4115900 w 11218359"/>
              <a:gd name="connsiteY360" fmla="*/ 1089212 h 1089212"/>
              <a:gd name="connsiteX361" fmla="*/ 4127330 w 11218359"/>
              <a:gd name="connsiteY361" fmla="*/ 1089212 h 1089212"/>
              <a:gd name="connsiteX362" fmla="*/ 4138760 w 11218359"/>
              <a:gd name="connsiteY362" fmla="*/ 1089212 h 1089212"/>
              <a:gd name="connsiteX363" fmla="*/ 4150238 w 11218359"/>
              <a:gd name="connsiteY363" fmla="*/ 1089212 h 1089212"/>
              <a:gd name="connsiteX364" fmla="*/ 4161668 w 11218359"/>
              <a:gd name="connsiteY364" fmla="*/ 1089212 h 1089212"/>
              <a:gd name="connsiteX365" fmla="*/ 4173098 w 11218359"/>
              <a:gd name="connsiteY365" fmla="*/ 1089212 h 1089212"/>
              <a:gd name="connsiteX366" fmla="*/ 4184528 w 11218359"/>
              <a:gd name="connsiteY366" fmla="*/ 1089212 h 1089212"/>
              <a:gd name="connsiteX367" fmla="*/ 4195958 w 11218359"/>
              <a:gd name="connsiteY367" fmla="*/ 1089212 h 1089212"/>
              <a:gd name="connsiteX368" fmla="*/ 4207436 w 11218359"/>
              <a:gd name="connsiteY368" fmla="*/ 1089212 h 1089212"/>
              <a:gd name="connsiteX369" fmla="*/ 4218865 w 11218359"/>
              <a:gd name="connsiteY369" fmla="*/ 1089212 h 1089212"/>
              <a:gd name="connsiteX370" fmla="*/ 4230296 w 11218359"/>
              <a:gd name="connsiteY370" fmla="*/ 1089212 h 1089212"/>
              <a:gd name="connsiteX371" fmla="*/ 4241726 w 11218359"/>
              <a:gd name="connsiteY371" fmla="*/ 1089212 h 1089212"/>
              <a:gd name="connsiteX372" fmla="*/ 4253156 w 11218359"/>
              <a:gd name="connsiteY372" fmla="*/ 1089212 h 1089212"/>
              <a:gd name="connsiteX373" fmla="*/ 4264634 w 11218359"/>
              <a:gd name="connsiteY373" fmla="*/ 1087712 h 1089212"/>
              <a:gd name="connsiteX374" fmla="*/ 4276063 w 11218359"/>
              <a:gd name="connsiteY374" fmla="*/ 1089212 h 1089212"/>
              <a:gd name="connsiteX375" fmla="*/ 4287493 w 11218359"/>
              <a:gd name="connsiteY375" fmla="*/ 1089212 h 1089212"/>
              <a:gd name="connsiteX376" fmla="*/ 4298923 w 11218359"/>
              <a:gd name="connsiteY376" fmla="*/ 1089212 h 1089212"/>
              <a:gd name="connsiteX377" fmla="*/ 4310353 w 11218359"/>
              <a:gd name="connsiteY377" fmla="*/ 1089212 h 1089212"/>
              <a:gd name="connsiteX378" fmla="*/ 4321831 w 11218359"/>
              <a:gd name="connsiteY378" fmla="*/ 1089212 h 1089212"/>
              <a:gd name="connsiteX379" fmla="*/ 4333261 w 11218359"/>
              <a:gd name="connsiteY379" fmla="*/ 1089212 h 1089212"/>
              <a:gd name="connsiteX380" fmla="*/ 4344691 w 11218359"/>
              <a:gd name="connsiteY380" fmla="*/ 1089212 h 1089212"/>
              <a:gd name="connsiteX381" fmla="*/ 4356121 w 11218359"/>
              <a:gd name="connsiteY381" fmla="*/ 1089212 h 1089212"/>
              <a:gd name="connsiteX382" fmla="*/ 4367551 w 11218359"/>
              <a:gd name="connsiteY382" fmla="*/ 1089212 h 1089212"/>
              <a:gd name="connsiteX383" fmla="*/ 4379028 w 11218359"/>
              <a:gd name="connsiteY383" fmla="*/ 1089212 h 1089212"/>
              <a:gd name="connsiteX384" fmla="*/ 4390458 w 11218359"/>
              <a:gd name="connsiteY384" fmla="*/ 1089212 h 1089212"/>
              <a:gd name="connsiteX385" fmla="*/ 4401889 w 11218359"/>
              <a:gd name="connsiteY385" fmla="*/ 1089212 h 1089212"/>
              <a:gd name="connsiteX386" fmla="*/ 4413319 w 11218359"/>
              <a:gd name="connsiteY386" fmla="*/ 1089212 h 1089212"/>
              <a:gd name="connsiteX387" fmla="*/ 4424749 w 11218359"/>
              <a:gd name="connsiteY387" fmla="*/ 1089212 h 1089212"/>
              <a:gd name="connsiteX388" fmla="*/ 4436226 w 11218359"/>
              <a:gd name="connsiteY388" fmla="*/ 1089212 h 1089212"/>
              <a:gd name="connsiteX389" fmla="*/ 4447656 w 11218359"/>
              <a:gd name="connsiteY389" fmla="*/ 1089212 h 1089212"/>
              <a:gd name="connsiteX390" fmla="*/ 4459086 w 11218359"/>
              <a:gd name="connsiteY390" fmla="*/ 1089212 h 1089212"/>
              <a:gd name="connsiteX391" fmla="*/ 4470516 w 11218359"/>
              <a:gd name="connsiteY391" fmla="*/ 1089212 h 1089212"/>
              <a:gd name="connsiteX392" fmla="*/ 4481946 w 11218359"/>
              <a:gd name="connsiteY392" fmla="*/ 1089212 h 1089212"/>
              <a:gd name="connsiteX393" fmla="*/ 4493424 w 11218359"/>
              <a:gd name="connsiteY393" fmla="*/ 1089212 h 1089212"/>
              <a:gd name="connsiteX394" fmla="*/ 4504854 w 11218359"/>
              <a:gd name="connsiteY394" fmla="*/ 1089212 h 1089212"/>
              <a:gd name="connsiteX395" fmla="*/ 4516284 w 11218359"/>
              <a:gd name="connsiteY395" fmla="*/ 1089212 h 1089212"/>
              <a:gd name="connsiteX396" fmla="*/ 4527714 w 11218359"/>
              <a:gd name="connsiteY396" fmla="*/ 1089212 h 1089212"/>
              <a:gd name="connsiteX397" fmla="*/ 4539144 w 11218359"/>
              <a:gd name="connsiteY397" fmla="*/ 1089212 h 1089212"/>
              <a:gd name="connsiteX398" fmla="*/ 4550621 w 11218359"/>
              <a:gd name="connsiteY398" fmla="*/ 1089212 h 1089212"/>
              <a:gd name="connsiteX399" fmla="*/ 4562051 w 11218359"/>
              <a:gd name="connsiteY399" fmla="*/ 1089212 h 1089212"/>
              <a:gd name="connsiteX400" fmla="*/ 4573482 w 11218359"/>
              <a:gd name="connsiteY400" fmla="*/ 1089212 h 1089212"/>
              <a:gd name="connsiteX401" fmla="*/ 4584912 w 11218359"/>
              <a:gd name="connsiteY401" fmla="*/ 1089212 h 1089212"/>
              <a:gd name="connsiteX402" fmla="*/ 4596341 w 11218359"/>
              <a:gd name="connsiteY402" fmla="*/ 1089212 h 1089212"/>
              <a:gd name="connsiteX403" fmla="*/ 4607771 w 11218359"/>
              <a:gd name="connsiteY403" fmla="*/ 1089212 h 1089212"/>
              <a:gd name="connsiteX404" fmla="*/ 4619249 w 11218359"/>
              <a:gd name="connsiteY404" fmla="*/ 1089212 h 1089212"/>
              <a:gd name="connsiteX405" fmla="*/ 4630679 w 11218359"/>
              <a:gd name="connsiteY405" fmla="*/ 1089212 h 1089212"/>
              <a:gd name="connsiteX406" fmla="*/ 4642109 w 11218359"/>
              <a:gd name="connsiteY406" fmla="*/ 1089212 h 1089212"/>
              <a:gd name="connsiteX407" fmla="*/ 4653539 w 11218359"/>
              <a:gd name="connsiteY407" fmla="*/ 1089212 h 1089212"/>
              <a:gd name="connsiteX408" fmla="*/ 4664969 w 11218359"/>
              <a:gd name="connsiteY408" fmla="*/ 1089212 h 1089212"/>
              <a:gd name="connsiteX409" fmla="*/ 4676447 w 11218359"/>
              <a:gd name="connsiteY409" fmla="*/ 1089212 h 1089212"/>
              <a:gd name="connsiteX410" fmla="*/ 4687877 w 11218359"/>
              <a:gd name="connsiteY410" fmla="*/ 1089212 h 1089212"/>
              <a:gd name="connsiteX411" fmla="*/ 4699306 w 11218359"/>
              <a:gd name="connsiteY411" fmla="*/ 1089212 h 1089212"/>
              <a:gd name="connsiteX412" fmla="*/ 4710737 w 11218359"/>
              <a:gd name="connsiteY412" fmla="*/ 1089212 h 1089212"/>
              <a:gd name="connsiteX413" fmla="*/ 4722167 w 11218359"/>
              <a:gd name="connsiteY413" fmla="*/ 1089212 h 1089212"/>
              <a:gd name="connsiteX414" fmla="*/ 4733644 w 11218359"/>
              <a:gd name="connsiteY414" fmla="*/ 1089212 h 1089212"/>
              <a:gd name="connsiteX415" fmla="*/ 4745075 w 11218359"/>
              <a:gd name="connsiteY415" fmla="*/ 1089212 h 1089212"/>
              <a:gd name="connsiteX416" fmla="*/ 4756504 w 11218359"/>
              <a:gd name="connsiteY416" fmla="*/ 1089212 h 1089212"/>
              <a:gd name="connsiteX417" fmla="*/ 4767934 w 11218359"/>
              <a:gd name="connsiteY417" fmla="*/ 1089212 h 1089212"/>
              <a:gd name="connsiteX418" fmla="*/ 4779364 w 11218359"/>
              <a:gd name="connsiteY418" fmla="*/ 1089212 h 1089212"/>
              <a:gd name="connsiteX419" fmla="*/ 4790842 w 11218359"/>
              <a:gd name="connsiteY419" fmla="*/ 1089212 h 1089212"/>
              <a:gd name="connsiteX420" fmla="*/ 4802272 w 11218359"/>
              <a:gd name="connsiteY420" fmla="*/ 1089212 h 1089212"/>
              <a:gd name="connsiteX421" fmla="*/ 4813702 w 11218359"/>
              <a:gd name="connsiteY421" fmla="*/ 1089212 h 1089212"/>
              <a:gd name="connsiteX422" fmla="*/ 4825132 w 11218359"/>
              <a:gd name="connsiteY422" fmla="*/ 1089212 h 1089212"/>
              <a:gd name="connsiteX423" fmla="*/ 4836562 w 11218359"/>
              <a:gd name="connsiteY423" fmla="*/ 1089212 h 1089212"/>
              <a:gd name="connsiteX424" fmla="*/ 4848040 w 11218359"/>
              <a:gd name="connsiteY424" fmla="*/ 1089212 h 1089212"/>
              <a:gd name="connsiteX425" fmla="*/ 4859469 w 11218359"/>
              <a:gd name="connsiteY425" fmla="*/ 1089212 h 1089212"/>
              <a:gd name="connsiteX426" fmla="*/ 4870899 w 11218359"/>
              <a:gd name="connsiteY426" fmla="*/ 1089212 h 1089212"/>
              <a:gd name="connsiteX427" fmla="*/ 4882330 w 11218359"/>
              <a:gd name="connsiteY427" fmla="*/ 1089212 h 1089212"/>
              <a:gd name="connsiteX428" fmla="*/ 4893760 w 11218359"/>
              <a:gd name="connsiteY428" fmla="*/ 1089212 h 1089212"/>
              <a:gd name="connsiteX429" fmla="*/ 4905237 w 11218359"/>
              <a:gd name="connsiteY429" fmla="*/ 1089212 h 1089212"/>
              <a:gd name="connsiteX430" fmla="*/ 4916667 w 11218359"/>
              <a:gd name="connsiteY430" fmla="*/ 1089212 h 1089212"/>
              <a:gd name="connsiteX431" fmla="*/ 4928097 w 11218359"/>
              <a:gd name="connsiteY431" fmla="*/ 1089212 h 1089212"/>
              <a:gd name="connsiteX432" fmla="*/ 4939527 w 11218359"/>
              <a:gd name="connsiteY432" fmla="*/ 1089212 h 1089212"/>
              <a:gd name="connsiteX433" fmla="*/ 4950957 w 11218359"/>
              <a:gd name="connsiteY433" fmla="*/ 1089212 h 1089212"/>
              <a:gd name="connsiteX434" fmla="*/ 4962435 w 11218359"/>
              <a:gd name="connsiteY434" fmla="*/ 1089212 h 1089212"/>
              <a:gd name="connsiteX435" fmla="*/ 4973865 w 11218359"/>
              <a:gd name="connsiteY435" fmla="*/ 1089212 h 1089212"/>
              <a:gd name="connsiteX436" fmla="*/ 4985295 w 11218359"/>
              <a:gd name="connsiteY436" fmla="*/ 1089212 h 1089212"/>
              <a:gd name="connsiteX437" fmla="*/ 4996725 w 11218359"/>
              <a:gd name="connsiteY437" fmla="*/ 1089212 h 1089212"/>
              <a:gd name="connsiteX438" fmla="*/ 5008155 w 11218359"/>
              <a:gd name="connsiteY438" fmla="*/ 1089212 h 1089212"/>
              <a:gd name="connsiteX439" fmla="*/ 5019632 w 11218359"/>
              <a:gd name="connsiteY439" fmla="*/ 1089212 h 1089212"/>
              <a:gd name="connsiteX440" fmla="*/ 5031062 w 11218359"/>
              <a:gd name="connsiteY440" fmla="*/ 1089212 h 1089212"/>
              <a:gd name="connsiteX441" fmla="*/ 5042492 w 11218359"/>
              <a:gd name="connsiteY441" fmla="*/ 1089212 h 1089212"/>
              <a:gd name="connsiteX442" fmla="*/ 5053923 w 11218359"/>
              <a:gd name="connsiteY442" fmla="*/ 1089212 h 1089212"/>
              <a:gd name="connsiteX443" fmla="*/ 5065353 w 11218359"/>
              <a:gd name="connsiteY443" fmla="*/ 1089212 h 1089212"/>
              <a:gd name="connsiteX444" fmla="*/ 5076830 w 11218359"/>
              <a:gd name="connsiteY444" fmla="*/ 1089212 h 1089212"/>
              <a:gd name="connsiteX445" fmla="*/ 5088260 w 11218359"/>
              <a:gd name="connsiteY445" fmla="*/ 1089212 h 1089212"/>
              <a:gd name="connsiteX446" fmla="*/ 5099690 w 11218359"/>
              <a:gd name="connsiteY446" fmla="*/ 1089212 h 1089212"/>
              <a:gd name="connsiteX447" fmla="*/ 5111120 w 11218359"/>
              <a:gd name="connsiteY447" fmla="*/ 1089212 h 1089212"/>
              <a:gd name="connsiteX448" fmla="*/ 5122550 w 11218359"/>
              <a:gd name="connsiteY448" fmla="*/ 1089212 h 1089212"/>
              <a:gd name="connsiteX449" fmla="*/ 5134028 w 11218359"/>
              <a:gd name="connsiteY449" fmla="*/ 1089212 h 1089212"/>
              <a:gd name="connsiteX450" fmla="*/ 5145458 w 11218359"/>
              <a:gd name="connsiteY450" fmla="*/ 1089212 h 1089212"/>
              <a:gd name="connsiteX451" fmla="*/ 5156888 w 11218359"/>
              <a:gd name="connsiteY451" fmla="*/ 1089212 h 1089212"/>
              <a:gd name="connsiteX452" fmla="*/ 5168318 w 11218359"/>
              <a:gd name="connsiteY452" fmla="*/ 1089212 h 1089212"/>
              <a:gd name="connsiteX453" fmla="*/ 5179747 w 11218359"/>
              <a:gd name="connsiteY453" fmla="*/ 1089212 h 1089212"/>
              <a:gd name="connsiteX454" fmla="*/ 5191225 w 11218359"/>
              <a:gd name="connsiteY454" fmla="*/ 1089212 h 1089212"/>
              <a:gd name="connsiteX455" fmla="*/ 5202655 w 11218359"/>
              <a:gd name="connsiteY455" fmla="*/ 1089212 h 1089212"/>
              <a:gd name="connsiteX456" fmla="*/ 5214085 w 11218359"/>
              <a:gd name="connsiteY456" fmla="*/ 1089212 h 1089212"/>
              <a:gd name="connsiteX457" fmla="*/ 5225515 w 11218359"/>
              <a:gd name="connsiteY457" fmla="*/ 1089212 h 1089212"/>
              <a:gd name="connsiteX458" fmla="*/ 5236945 w 11218359"/>
              <a:gd name="connsiteY458" fmla="*/ 1089212 h 1089212"/>
              <a:gd name="connsiteX459" fmla="*/ 5248423 w 11218359"/>
              <a:gd name="connsiteY459" fmla="*/ 1089212 h 1089212"/>
              <a:gd name="connsiteX460" fmla="*/ 5259853 w 11218359"/>
              <a:gd name="connsiteY460" fmla="*/ 1089212 h 1089212"/>
              <a:gd name="connsiteX461" fmla="*/ 5271283 w 11218359"/>
              <a:gd name="connsiteY461" fmla="*/ 1089212 h 1089212"/>
              <a:gd name="connsiteX462" fmla="*/ 5282713 w 11218359"/>
              <a:gd name="connsiteY462" fmla="*/ 1089212 h 1089212"/>
              <a:gd name="connsiteX463" fmla="*/ 5294143 w 11218359"/>
              <a:gd name="connsiteY463" fmla="*/ 1089212 h 1089212"/>
              <a:gd name="connsiteX464" fmla="*/ 5305621 w 11218359"/>
              <a:gd name="connsiteY464" fmla="*/ 1089212 h 1089212"/>
              <a:gd name="connsiteX465" fmla="*/ 5317051 w 11218359"/>
              <a:gd name="connsiteY465" fmla="*/ 1089212 h 1089212"/>
              <a:gd name="connsiteX466" fmla="*/ 5328481 w 11218359"/>
              <a:gd name="connsiteY466" fmla="*/ 1089212 h 1089212"/>
              <a:gd name="connsiteX467" fmla="*/ 5339910 w 11218359"/>
              <a:gd name="connsiteY467" fmla="*/ 1089212 h 1089212"/>
              <a:gd name="connsiteX468" fmla="*/ 5351340 w 11218359"/>
              <a:gd name="connsiteY468" fmla="*/ 1089212 h 1089212"/>
              <a:gd name="connsiteX469" fmla="*/ 5362818 w 11218359"/>
              <a:gd name="connsiteY469" fmla="*/ 1089212 h 1089212"/>
              <a:gd name="connsiteX470" fmla="*/ 5374248 w 11218359"/>
              <a:gd name="connsiteY470" fmla="*/ 1089212 h 1089212"/>
              <a:gd name="connsiteX471" fmla="*/ 5385678 w 11218359"/>
              <a:gd name="connsiteY471" fmla="*/ 1089212 h 1089212"/>
              <a:gd name="connsiteX472" fmla="*/ 5397108 w 11218359"/>
              <a:gd name="connsiteY472" fmla="*/ 1089212 h 1089212"/>
              <a:gd name="connsiteX473" fmla="*/ 5408538 w 11218359"/>
              <a:gd name="connsiteY473" fmla="*/ 1089212 h 1089212"/>
              <a:gd name="connsiteX474" fmla="*/ 5420016 w 11218359"/>
              <a:gd name="connsiteY474" fmla="*/ 1089212 h 1089212"/>
              <a:gd name="connsiteX475" fmla="*/ 5431446 w 11218359"/>
              <a:gd name="connsiteY475" fmla="*/ 1089212 h 1089212"/>
              <a:gd name="connsiteX476" fmla="*/ 5442876 w 11218359"/>
              <a:gd name="connsiteY476" fmla="*/ 1089212 h 1089212"/>
              <a:gd name="connsiteX477" fmla="*/ 5454306 w 11218359"/>
              <a:gd name="connsiteY477" fmla="*/ 1089212 h 1089212"/>
              <a:gd name="connsiteX478" fmla="*/ 5465736 w 11218359"/>
              <a:gd name="connsiteY478" fmla="*/ 1089212 h 1089212"/>
              <a:gd name="connsiteX479" fmla="*/ 5477214 w 11218359"/>
              <a:gd name="connsiteY479" fmla="*/ 1089212 h 1089212"/>
              <a:gd name="connsiteX480" fmla="*/ 5488643 w 11218359"/>
              <a:gd name="connsiteY480" fmla="*/ 1089212 h 1089212"/>
              <a:gd name="connsiteX481" fmla="*/ 5500073 w 11218359"/>
              <a:gd name="connsiteY481" fmla="*/ 1089212 h 1089212"/>
              <a:gd name="connsiteX482" fmla="*/ 5511503 w 11218359"/>
              <a:gd name="connsiteY482" fmla="*/ 1089212 h 1089212"/>
              <a:gd name="connsiteX483" fmla="*/ 5522933 w 11218359"/>
              <a:gd name="connsiteY483" fmla="*/ 1089212 h 1089212"/>
              <a:gd name="connsiteX484" fmla="*/ 5534411 w 11218359"/>
              <a:gd name="connsiteY484" fmla="*/ 1089212 h 1089212"/>
              <a:gd name="connsiteX485" fmla="*/ 5545841 w 11218359"/>
              <a:gd name="connsiteY485" fmla="*/ 1089212 h 1089212"/>
              <a:gd name="connsiteX486" fmla="*/ 5557271 w 11218359"/>
              <a:gd name="connsiteY486" fmla="*/ 1089212 h 1089212"/>
              <a:gd name="connsiteX487" fmla="*/ 5568701 w 11218359"/>
              <a:gd name="connsiteY487" fmla="*/ 1089212 h 1089212"/>
              <a:gd name="connsiteX488" fmla="*/ 5580131 w 11218359"/>
              <a:gd name="connsiteY488" fmla="*/ 1089212 h 1089212"/>
              <a:gd name="connsiteX489" fmla="*/ 5591609 w 11218359"/>
              <a:gd name="connsiteY489" fmla="*/ 1089212 h 1089212"/>
              <a:gd name="connsiteX490" fmla="*/ 5603038 w 11218359"/>
              <a:gd name="connsiteY490" fmla="*/ 1089212 h 1089212"/>
              <a:gd name="connsiteX491" fmla="*/ 5614469 w 11218359"/>
              <a:gd name="connsiteY491" fmla="*/ 1089212 h 1089212"/>
              <a:gd name="connsiteX492" fmla="*/ 5625899 w 11218359"/>
              <a:gd name="connsiteY492" fmla="*/ 1089212 h 1089212"/>
              <a:gd name="connsiteX493" fmla="*/ 5637329 w 11218359"/>
              <a:gd name="connsiteY493" fmla="*/ 1089212 h 1089212"/>
              <a:gd name="connsiteX494" fmla="*/ 5648759 w 11218359"/>
              <a:gd name="connsiteY494" fmla="*/ 1089212 h 1089212"/>
              <a:gd name="connsiteX495" fmla="*/ 5660236 w 11218359"/>
              <a:gd name="connsiteY495" fmla="*/ 1089212 h 1089212"/>
              <a:gd name="connsiteX496" fmla="*/ 5671666 w 11218359"/>
              <a:gd name="connsiteY496" fmla="*/ 1089212 h 1089212"/>
              <a:gd name="connsiteX497" fmla="*/ 5683096 w 11218359"/>
              <a:gd name="connsiteY497" fmla="*/ 1089212 h 1089212"/>
              <a:gd name="connsiteX498" fmla="*/ 5694526 w 11218359"/>
              <a:gd name="connsiteY498" fmla="*/ 1089212 h 1089212"/>
              <a:gd name="connsiteX499" fmla="*/ 5705956 w 11218359"/>
              <a:gd name="connsiteY499" fmla="*/ 1089212 h 1089212"/>
              <a:gd name="connsiteX500" fmla="*/ 5717434 w 11218359"/>
              <a:gd name="connsiteY500" fmla="*/ 1089212 h 1089212"/>
              <a:gd name="connsiteX501" fmla="*/ 5728864 w 11218359"/>
              <a:gd name="connsiteY501" fmla="*/ 1089212 h 1089212"/>
              <a:gd name="connsiteX502" fmla="*/ 5740294 w 11218359"/>
              <a:gd name="connsiteY502" fmla="*/ 1089212 h 1089212"/>
              <a:gd name="connsiteX503" fmla="*/ 5751724 w 11218359"/>
              <a:gd name="connsiteY503" fmla="*/ 1089212 h 1089212"/>
              <a:gd name="connsiteX504" fmla="*/ 5763154 w 11218359"/>
              <a:gd name="connsiteY504" fmla="*/ 1089212 h 1089212"/>
              <a:gd name="connsiteX505" fmla="*/ 5774631 w 11218359"/>
              <a:gd name="connsiteY505" fmla="*/ 1089212 h 1089212"/>
              <a:gd name="connsiteX506" fmla="*/ 5786062 w 11218359"/>
              <a:gd name="connsiteY506" fmla="*/ 1089212 h 1089212"/>
              <a:gd name="connsiteX507" fmla="*/ 5797492 w 11218359"/>
              <a:gd name="connsiteY507" fmla="*/ 1089212 h 1089212"/>
              <a:gd name="connsiteX508" fmla="*/ 5808921 w 11218359"/>
              <a:gd name="connsiteY508" fmla="*/ 1089212 h 1089212"/>
              <a:gd name="connsiteX509" fmla="*/ 5820351 w 11218359"/>
              <a:gd name="connsiteY509" fmla="*/ 1089212 h 1089212"/>
              <a:gd name="connsiteX510" fmla="*/ 5831829 w 11218359"/>
              <a:gd name="connsiteY510" fmla="*/ 1089212 h 1089212"/>
              <a:gd name="connsiteX511" fmla="*/ 5843259 w 11218359"/>
              <a:gd name="connsiteY511" fmla="*/ 1089212 h 1089212"/>
              <a:gd name="connsiteX512" fmla="*/ 5854689 w 11218359"/>
              <a:gd name="connsiteY512" fmla="*/ 1089212 h 1089212"/>
              <a:gd name="connsiteX513" fmla="*/ 5866119 w 11218359"/>
              <a:gd name="connsiteY513" fmla="*/ 1089212 h 1089212"/>
              <a:gd name="connsiteX514" fmla="*/ 5877549 w 11218359"/>
              <a:gd name="connsiteY514" fmla="*/ 1089212 h 1089212"/>
              <a:gd name="connsiteX515" fmla="*/ 5889027 w 11218359"/>
              <a:gd name="connsiteY515" fmla="*/ 1089212 h 1089212"/>
              <a:gd name="connsiteX516" fmla="*/ 5900457 w 11218359"/>
              <a:gd name="connsiteY516" fmla="*/ 1089212 h 1089212"/>
              <a:gd name="connsiteX517" fmla="*/ 5911887 w 11218359"/>
              <a:gd name="connsiteY517" fmla="*/ 1089212 h 1089212"/>
              <a:gd name="connsiteX518" fmla="*/ 5923317 w 11218359"/>
              <a:gd name="connsiteY518" fmla="*/ 1089212 h 1089212"/>
              <a:gd name="connsiteX519" fmla="*/ 5934747 w 11218359"/>
              <a:gd name="connsiteY519" fmla="*/ 1089212 h 1089212"/>
              <a:gd name="connsiteX520" fmla="*/ 5946225 w 11218359"/>
              <a:gd name="connsiteY520" fmla="*/ 1089212 h 1089212"/>
              <a:gd name="connsiteX521" fmla="*/ 5957655 w 11218359"/>
              <a:gd name="connsiteY521" fmla="*/ 1089212 h 1089212"/>
              <a:gd name="connsiteX522" fmla="*/ 5969084 w 11218359"/>
              <a:gd name="connsiteY522" fmla="*/ 1089212 h 1089212"/>
              <a:gd name="connsiteX523" fmla="*/ 5980514 w 11218359"/>
              <a:gd name="connsiteY523" fmla="*/ 1089212 h 1089212"/>
              <a:gd name="connsiteX524" fmla="*/ 5991944 w 11218359"/>
              <a:gd name="connsiteY524" fmla="*/ 1089212 h 1089212"/>
              <a:gd name="connsiteX525" fmla="*/ 6003422 w 11218359"/>
              <a:gd name="connsiteY525" fmla="*/ 1089212 h 1089212"/>
              <a:gd name="connsiteX526" fmla="*/ 6014852 w 11218359"/>
              <a:gd name="connsiteY526" fmla="*/ 1089212 h 1089212"/>
              <a:gd name="connsiteX527" fmla="*/ 6026282 w 11218359"/>
              <a:gd name="connsiteY527" fmla="*/ 1089212 h 1089212"/>
              <a:gd name="connsiteX528" fmla="*/ 6037712 w 11218359"/>
              <a:gd name="connsiteY528" fmla="*/ 1089212 h 1089212"/>
              <a:gd name="connsiteX529" fmla="*/ 6049142 w 11218359"/>
              <a:gd name="connsiteY529" fmla="*/ 1089212 h 1089212"/>
              <a:gd name="connsiteX530" fmla="*/ 6060620 w 11218359"/>
              <a:gd name="connsiteY530" fmla="*/ 1089212 h 1089212"/>
              <a:gd name="connsiteX531" fmla="*/ 6072049 w 11218359"/>
              <a:gd name="connsiteY531" fmla="*/ 1089212 h 1089212"/>
              <a:gd name="connsiteX532" fmla="*/ 6083480 w 11218359"/>
              <a:gd name="connsiteY532" fmla="*/ 1089212 h 1089212"/>
              <a:gd name="connsiteX533" fmla="*/ 6094910 w 11218359"/>
              <a:gd name="connsiteY533" fmla="*/ 1089212 h 1089212"/>
              <a:gd name="connsiteX534" fmla="*/ 6106340 w 11218359"/>
              <a:gd name="connsiteY534" fmla="*/ 1089212 h 1089212"/>
              <a:gd name="connsiteX535" fmla="*/ 6117818 w 11218359"/>
              <a:gd name="connsiteY535" fmla="*/ 1089212 h 1089212"/>
              <a:gd name="connsiteX536" fmla="*/ 6129247 w 11218359"/>
              <a:gd name="connsiteY536" fmla="*/ 1089212 h 1089212"/>
              <a:gd name="connsiteX537" fmla="*/ 6140677 w 11218359"/>
              <a:gd name="connsiteY537" fmla="*/ 1089212 h 1089212"/>
              <a:gd name="connsiteX538" fmla="*/ 6152107 w 11218359"/>
              <a:gd name="connsiteY538" fmla="*/ 1089212 h 1089212"/>
              <a:gd name="connsiteX539" fmla="*/ 6163537 w 11218359"/>
              <a:gd name="connsiteY539" fmla="*/ 1089212 h 1089212"/>
              <a:gd name="connsiteX540" fmla="*/ 6175015 w 11218359"/>
              <a:gd name="connsiteY540" fmla="*/ 1089212 h 1089212"/>
              <a:gd name="connsiteX541" fmla="*/ 6186445 w 11218359"/>
              <a:gd name="connsiteY541" fmla="*/ 1089212 h 1089212"/>
              <a:gd name="connsiteX542" fmla="*/ 6197875 w 11218359"/>
              <a:gd name="connsiteY542" fmla="*/ 1089212 h 1089212"/>
              <a:gd name="connsiteX543" fmla="*/ 6209305 w 11218359"/>
              <a:gd name="connsiteY543" fmla="*/ 1089212 h 1089212"/>
              <a:gd name="connsiteX544" fmla="*/ 6220735 w 11218359"/>
              <a:gd name="connsiteY544" fmla="*/ 1089212 h 1089212"/>
              <a:gd name="connsiteX545" fmla="*/ 6232212 w 11218359"/>
              <a:gd name="connsiteY545" fmla="*/ 1089212 h 1089212"/>
              <a:gd name="connsiteX546" fmla="*/ 6243642 w 11218359"/>
              <a:gd name="connsiteY546" fmla="*/ 1089212 h 1089212"/>
              <a:gd name="connsiteX547" fmla="*/ 6255073 w 11218359"/>
              <a:gd name="connsiteY547" fmla="*/ 1089212 h 1089212"/>
              <a:gd name="connsiteX548" fmla="*/ 6266503 w 11218359"/>
              <a:gd name="connsiteY548" fmla="*/ 1089212 h 1089212"/>
              <a:gd name="connsiteX549" fmla="*/ 6277933 w 11218359"/>
              <a:gd name="connsiteY549" fmla="*/ 1089212 h 1089212"/>
              <a:gd name="connsiteX550" fmla="*/ 6289410 w 11218359"/>
              <a:gd name="connsiteY550" fmla="*/ 1089212 h 1089212"/>
              <a:gd name="connsiteX551" fmla="*/ 6300840 w 11218359"/>
              <a:gd name="connsiteY551" fmla="*/ 1089212 h 1089212"/>
              <a:gd name="connsiteX552" fmla="*/ 6312270 w 11218359"/>
              <a:gd name="connsiteY552" fmla="*/ 1089212 h 1089212"/>
              <a:gd name="connsiteX553" fmla="*/ 6323700 w 11218359"/>
              <a:gd name="connsiteY553" fmla="*/ 1089212 h 1089212"/>
              <a:gd name="connsiteX554" fmla="*/ 6335130 w 11218359"/>
              <a:gd name="connsiteY554" fmla="*/ 1089212 h 1089212"/>
              <a:gd name="connsiteX555" fmla="*/ 6346608 w 11218359"/>
              <a:gd name="connsiteY555" fmla="*/ 1089212 h 1089212"/>
              <a:gd name="connsiteX556" fmla="*/ 6358038 w 11218359"/>
              <a:gd name="connsiteY556" fmla="*/ 1089212 h 1089212"/>
              <a:gd name="connsiteX557" fmla="*/ 6369468 w 11218359"/>
              <a:gd name="connsiteY557" fmla="*/ 1089212 h 1089212"/>
              <a:gd name="connsiteX558" fmla="*/ 6380898 w 11218359"/>
              <a:gd name="connsiteY558" fmla="*/ 1089212 h 1089212"/>
              <a:gd name="connsiteX559" fmla="*/ 6392328 w 11218359"/>
              <a:gd name="connsiteY559" fmla="*/ 1089212 h 1089212"/>
              <a:gd name="connsiteX560" fmla="*/ 6403805 w 11218359"/>
              <a:gd name="connsiteY560" fmla="*/ 1089212 h 1089212"/>
              <a:gd name="connsiteX561" fmla="*/ 6415235 w 11218359"/>
              <a:gd name="connsiteY561" fmla="*/ 1089212 h 1089212"/>
              <a:gd name="connsiteX562" fmla="*/ 6426666 w 11218359"/>
              <a:gd name="connsiteY562" fmla="*/ 1089212 h 1089212"/>
              <a:gd name="connsiteX563" fmla="*/ 6438096 w 11218359"/>
              <a:gd name="connsiteY563" fmla="*/ 1089212 h 1089212"/>
              <a:gd name="connsiteX564" fmla="*/ 6449525 w 11218359"/>
              <a:gd name="connsiteY564" fmla="*/ 1089212 h 1089212"/>
              <a:gd name="connsiteX565" fmla="*/ 6461003 w 11218359"/>
              <a:gd name="connsiteY565" fmla="*/ 1089212 h 1089212"/>
              <a:gd name="connsiteX566" fmla="*/ 6472433 w 11218359"/>
              <a:gd name="connsiteY566" fmla="*/ 1089212 h 1089212"/>
              <a:gd name="connsiteX567" fmla="*/ 6483863 w 11218359"/>
              <a:gd name="connsiteY567" fmla="*/ 1089212 h 1089212"/>
              <a:gd name="connsiteX568" fmla="*/ 6495293 w 11218359"/>
              <a:gd name="connsiteY568" fmla="*/ 1089212 h 1089212"/>
              <a:gd name="connsiteX569" fmla="*/ 6506723 w 11218359"/>
              <a:gd name="connsiteY569" fmla="*/ 1089212 h 1089212"/>
              <a:gd name="connsiteX570" fmla="*/ 6518201 w 11218359"/>
              <a:gd name="connsiteY570" fmla="*/ 1089212 h 1089212"/>
              <a:gd name="connsiteX571" fmla="*/ 6529631 w 11218359"/>
              <a:gd name="connsiteY571" fmla="*/ 1089212 h 1089212"/>
              <a:gd name="connsiteX572" fmla="*/ 6541061 w 11218359"/>
              <a:gd name="connsiteY572" fmla="*/ 1089212 h 1089212"/>
              <a:gd name="connsiteX573" fmla="*/ 6552490 w 11218359"/>
              <a:gd name="connsiteY573" fmla="*/ 1089212 h 1089212"/>
              <a:gd name="connsiteX574" fmla="*/ 6563921 w 11218359"/>
              <a:gd name="connsiteY574" fmla="*/ 1089212 h 1089212"/>
              <a:gd name="connsiteX575" fmla="*/ 6575398 w 11218359"/>
              <a:gd name="connsiteY575" fmla="*/ 1089212 h 1089212"/>
              <a:gd name="connsiteX576" fmla="*/ 6586828 w 11218359"/>
              <a:gd name="connsiteY576" fmla="*/ 1089212 h 1089212"/>
              <a:gd name="connsiteX577" fmla="*/ 6598259 w 11218359"/>
              <a:gd name="connsiteY577" fmla="*/ 1089212 h 1089212"/>
              <a:gd name="connsiteX578" fmla="*/ 6609688 w 11218359"/>
              <a:gd name="connsiteY578" fmla="*/ 1089212 h 1089212"/>
              <a:gd name="connsiteX579" fmla="*/ 6621118 w 11218359"/>
              <a:gd name="connsiteY579" fmla="*/ 1089212 h 1089212"/>
              <a:gd name="connsiteX580" fmla="*/ 6632596 w 11218359"/>
              <a:gd name="connsiteY580" fmla="*/ 1089212 h 1089212"/>
              <a:gd name="connsiteX581" fmla="*/ 6644026 w 11218359"/>
              <a:gd name="connsiteY581" fmla="*/ 1089212 h 1089212"/>
              <a:gd name="connsiteX582" fmla="*/ 6655456 w 11218359"/>
              <a:gd name="connsiteY582" fmla="*/ 1089212 h 1089212"/>
              <a:gd name="connsiteX583" fmla="*/ 6666886 w 11218359"/>
              <a:gd name="connsiteY583" fmla="*/ 1089212 h 1089212"/>
              <a:gd name="connsiteX584" fmla="*/ 6678316 w 11218359"/>
              <a:gd name="connsiteY584" fmla="*/ 1089212 h 1089212"/>
              <a:gd name="connsiteX585" fmla="*/ 6689794 w 11218359"/>
              <a:gd name="connsiteY585" fmla="*/ 1089212 h 1089212"/>
              <a:gd name="connsiteX586" fmla="*/ 6701224 w 11218359"/>
              <a:gd name="connsiteY586" fmla="*/ 1089212 h 1089212"/>
              <a:gd name="connsiteX587" fmla="*/ 6712653 w 11218359"/>
              <a:gd name="connsiteY587" fmla="*/ 1089212 h 1089212"/>
              <a:gd name="connsiteX588" fmla="*/ 6724083 w 11218359"/>
              <a:gd name="connsiteY588" fmla="*/ 1089212 h 1089212"/>
              <a:gd name="connsiteX589" fmla="*/ 6735514 w 11218359"/>
              <a:gd name="connsiteY589" fmla="*/ 1089212 h 1089212"/>
              <a:gd name="connsiteX590" fmla="*/ 6746944 w 11218359"/>
              <a:gd name="connsiteY590" fmla="*/ 1089212 h 1089212"/>
              <a:gd name="connsiteX591" fmla="*/ 6758421 w 11218359"/>
              <a:gd name="connsiteY591" fmla="*/ 1089212 h 1089212"/>
              <a:gd name="connsiteX592" fmla="*/ 6769851 w 11218359"/>
              <a:gd name="connsiteY592" fmla="*/ 1089212 h 1089212"/>
              <a:gd name="connsiteX593" fmla="*/ 6781281 w 11218359"/>
              <a:gd name="connsiteY593" fmla="*/ 1089212 h 1089212"/>
              <a:gd name="connsiteX594" fmla="*/ 6792711 w 11218359"/>
              <a:gd name="connsiteY594" fmla="*/ 1089212 h 1089212"/>
              <a:gd name="connsiteX595" fmla="*/ 6804141 w 11218359"/>
              <a:gd name="connsiteY595" fmla="*/ 1089212 h 1089212"/>
              <a:gd name="connsiteX596" fmla="*/ 6815619 w 11218359"/>
              <a:gd name="connsiteY596" fmla="*/ 1089212 h 1089212"/>
              <a:gd name="connsiteX597" fmla="*/ 6827049 w 11218359"/>
              <a:gd name="connsiteY597" fmla="*/ 1089212 h 1089212"/>
              <a:gd name="connsiteX598" fmla="*/ 6838479 w 11218359"/>
              <a:gd name="connsiteY598" fmla="*/ 1089212 h 1089212"/>
              <a:gd name="connsiteX599" fmla="*/ 6849909 w 11218359"/>
              <a:gd name="connsiteY599" fmla="*/ 1089212 h 1089212"/>
              <a:gd name="connsiteX600" fmla="*/ 6861339 w 11218359"/>
              <a:gd name="connsiteY600" fmla="*/ 1089212 h 1089212"/>
              <a:gd name="connsiteX601" fmla="*/ 6872816 w 11218359"/>
              <a:gd name="connsiteY601" fmla="*/ 1089212 h 1089212"/>
              <a:gd name="connsiteX602" fmla="*/ 6884246 w 11218359"/>
              <a:gd name="connsiteY602" fmla="*/ 1089212 h 1089212"/>
              <a:gd name="connsiteX603" fmla="*/ 6895676 w 11218359"/>
              <a:gd name="connsiteY603" fmla="*/ 1089212 h 1089212"/>
              <a:gd name="connsiteX604" fmla="*/ 6907107 w 11218359"/>
              <a:gd name="connsiteY604" fmla="*/ 1089212 h 1089212"/>
              <a:gd name="connsiteX605" fmla="*/ 6918537 w 11218359"/>
              <a:gd name="connsiteY605" fmla="*/ 1089212 h 1089212"/>
              <a:gd name="connsiteX606" fmla="*/ 6930014 w 11218359"/>
              <a:gd name="connsiteY606" fmla="*/ 1089212 h 1089212"/>
              <a:gd name="connsiteX607" fmla="*/ 6941444 w 11218359"/>
              <a:gd name="connsiteY607" fmla="*/ 1089212 h 1089212"/>
              <a:gd name="connsiteX608" fmla="*/ 6952874 w 11218359"/>
              <a:gd name="connsiteY608" fmla="*/ 1089212 h 1089212"/>
              <a:gd name="connsiteX609" fmla="*/ 6964304 w 11218359"/>
              <a:gd name="connsiteY609" fmla="*/ 1089212 h 1089212"/>
              <a:gd name="connsiteX610" fmla="*/ 6975734 w 11218359"/>
              <a:gd name="connsiteY610" fmla="*/ 1089212 h 1089212"/>
              <a:gd name="connsiteX611" fmla="*/ 6987212 w 11218359"/>
              <a:gd name="connsiteY611" fmla="*/ 1089212 h 1089212"/>
              <a:gd name="connsiteX612" fmla="*/ 6998642 w 11218359"/>
              <a:gd name="connsiteY612" fmla="*/ 1089212 h 1089212"/>
              <a:gd name="connsiteX613" fmla="*/ 7010072 w 11218359"/>
              <a:gd name="connsiteY613" fmla="*/ 1089212 h 1089212"/>
              <a:gd name="connsiteX614" fmla="*/ 7021502 w 11218359"/>
              <a:gd name="connsiteY614" fmla="*/ 1089212 h 1089212"/>
              <a:gd name="connsiteX615" fmla="*/ 7032931 w 11218359"/>
              <a:gd name="connsiteY615" fmla="*/ 1089212 h 1089212"/>
              <a:gd name="connsiteX616" fmla="*/ 7044409 w 11218359"/>
              <a:gd name="connsiteY616" fmla="*/ 1089212 h 1089212"/>
              <a:gd name="connsiteX617" fmla="*/ 7055839 w 11218359"/>
              <a:gd name="connsiteY617" fmla="*/ 1089212 h 1089212"/>
              <a:gd name="connsiteX618" fmla="*/ 7067269 w 11218359"/>
              <a:gd name="connsiteY618" fmla="*/ 1089212 h 1089212"/>
              <a:gd name="connsiteX619" fmla="*/ 7078700 w 11218359"/>
              <a:gd name="connsiteY619" fmla="*/ 1089212 h 1089212"/>
              <a:gd name="connsiteX620" fmla="*/ 7090129 w 11218359"/>
              <a:gd name="connsiteY620" fmla="*/ 1089212 h 1089212"/>
              <a:gd name="connsiteX621" fmla="*/ 7101607 w 11218359"/>
              <a:gd name="connsiteY621" fmla="*/ 1089212 h 1089212"/>
              <a:gd name="connsiteX622" fmla="*/ 7113037 w 11218359"/>
              <a:gd name="connsiteY622" fmla="*/ 1089212 h 1089212"/>
              <a:gd name="connsiteX623" fmla="*/ 7124467 w 11218359"/>
              <a:gd name="connsiteY623" fmla="*/ 1089212 h 1089212"/>
              <a:gd name="connsiteX624" fmla="*/ 7135897 w 11218359"/>
              <a:gd name="connsiteY624" fmla="*/ 1089212 h 1089212"/>
              <a:gd name="connsiteX625" fmla="*/ 7147327 w 11218359"/>
              <a:gd name="connsiteY625" fmla="*/ 1089212 h 1089212"/>
              <a:gd name="connsiteX626" fmla="*/ 7158805 w 11218359"/>
              <a:gd name="connsiteY626" fmla="*/ 1089212 h 1089212"/>
              <a:gd name="connsiteX627" fmla="*/ 7170235 w 11218359"/>
              <a:gd name="connsiteY627" fmla="*/ 1089212 h 1089212"/>
              <a:gd name="connsiteX628" fmla="*/ 7181665 w 11218359"/>
              <a:gd name="connsiteY628" fmla="*/ 1089212 h 1089212"/>
              <a:gd name="connsiteX629" fmla="*/ 7193094 w 11218359"/>
              <a:gd name="connsiteY629" fmla="*/ 1089212 h 1089212"/>
              <a:gd name="connsiteX630" fmla="*/ 7204524 w 11218359"/>
              <a:gd name="connsiteY630" fmla="*/ 1089212 h 1089212"/>
              <a:gd name="connsiteX631" fmla="*/ 7216002 w 11218359"/>
              <a:gd name="connsiteY631" fmla="*/ 1089212 h 1089212"/>
              <a:gd name="connsiteX632" fmla="*/ 7227432 w 11218359"/>
              <a:gd name="connsiteY632" fmla="*/ 1089212 h 1089212"/>
              <a:gd name="connsiteX633" fmla="*/ 7238862 w 11218359"/>
              <a:gd name="connsiteY633" fmla="*/ 1089212 h 1089212"/>
              <a:gd name="connsiteX634" fmla="*/ 7250292 w 11218359"/>
              <a:gd name="connsiteY634" fmla="*/ 1089212 h 1089212"/>
              <a:gd name="connsiteX635" fmla="*/ 7261722 w 11218359"/>
              <a:gd name="connsiteY635" fmla="*/ 1089212 h 1089212"/>
              <a:gd name="connsiteX636" fmla="*/ 7273200 w 11218359"/>
              <a:gd name="connsiteY636" fmla="*/ 1089212 h 1089212"/>
              <a:gd name="connsiteX637" fmla="*/ 7284630 w 11218359"/>
              <a:gd name="connsiteY637" fmla="*/ 1089212 h 1089212"/>
              <a:gd name="connsiteX638" fmla="*/ 7296060 w 11218359"/>
              <a:gd name="connsiteY638" fmla="*/ 1089212 h 1089212"/>
              <a:gd name="connsiteX639" fmla="*/ 7307490 w 11218359"/>
              <a:gd name="connsiteY639" fmla="*/ 1089212 h 1089212"/>
              <a:gd name="connsiteX640" fmla="*/ 7318920 w 11218359"/>
              <a:gd name="connsiteY640" fmla="*/ 1089212 h 1089212"/>
              <a:gd name="connsiteX641" fmla="*/ 7330398 w 11218359"/>
              <a:gd name="connsiteY641" fmla="*/ 1089212 h 1089212"/>
              <a:gd name="connsiteX642" fmla="*/ 7341828 w 11218359"/>
              <a:gd name="connsiteY642" fmla="*/ 1089212 h 1089212"/>
              <a:gd name="connsiteX643" fmla="*/ 7353257 w 11218359"/>
              <a:gd name="connsiteY643" fmla="*/ 1089212 h 1089212"/>
              <a:gd name="connsiteX644" fmla="*/ 7364687 w 11218359"/>
              <a:gd name="connsiteY644" fmla="*/ 1089212 h 1089212"/>
              <a:gd name="connsiteX645" fmla="*/ 7376117 w 11218359"/>
              <a:gd name="connsiteY645" fmla="*/ 1089212 h 1089212"/>
              <a:gd name="connsiteX646" fmla="*/ 7387595 w 11218359"/>
              <a:gd name="connsiteY646" fmla="*/ 1089212 h 1089212"/>
              <a:gd name="connsiteX647" fmla="*/ 7399025 w 11218359"/>
              <a:gd name="connsiteY647" fmla="*/ 1089212 h 1089212"/>
              <a:gd name="connsiteX648" fmla="*/ 7410455 w 11218359"/>
              <a:gd name="connsiteY648" fmla="*/ 1089212 h 1089212"/>
              <a:gd name="connsiteX649" fmla="*/ 7421885 w 11218359"/>
              <a:gd name="connsiteY649" fmla="*/ 1089212 h 1089212"/>
              <a:gd name="connsiteX650" fmla="*/ 7433315 w 11218359"/>
              <a:gd name="connsiteY650" fmla="*/ 1089212 h 1089212"/>
              <a:gd name="connsiteX651" fmla="*/ 7444793 w 11218359"/>
              <a:gd name="connsiteY651" fmla="*/ 1089212 h 1089212"/>
              <a:gd name="connsiteX652" fmla="*/ 7456222 w 11218359"/>
              <a:gd name="connsiteY652" fmla="*/ 1089212 h 1089212"/>
              <a:gd name="connsiteX653" fmla="*/ 7467653 w 11218359"/>
              <a:gd name="connsiteY653" fmla="*/ 1089212 h 1089212"/>
              <a:gd name="connsiteX654" fmla="*/ 7479083 w 11218359"/>
              <a:gd name="connsiteY654" fmla="*/ 1089212 h 1089212"/>
              <a:gd name="connsiteX655" fmla="*/ 7490513 w 11218359"/>
              <a:gd name="connsiteY655" fmla="*/ 1089212 h 1089212"/>
              <a:gd name="connsiteX656" fmla="*/ 7501990 w 11218359"/>
              <a:gd name="connsiteY656" fmla="*/ 1089212 h 1089212"/>
              <a:gd name="connsiteX657" fmla="*/ 7513420 w 11218359"/>
              <a:gd name="connsiteY657" fmla="*/ 1089212 h 1089212"/>
              <a:gd name="connsiteX658" fmla="*/ 7524850 w 11218359"/>
              <a:gd name="connsiteY658" fmla="*/ 1089212 h 1089212"/>
              <a:gd name="connsiteX659" fmla="*/ 7536280 w 11218359"/>
              <a:gd name="connsiteY659" fmla="*/ 1089212 h 1089212"/>
              <a:gd name="connsiteX660" fmla="*/ 7547710 w 11218359"/>
              <a:gd name="connsiteY660" fmla="*/ 1089212 h 1089212"/>
              <a:gd name="connsiteX661" fmla="*/ 7559188 w 11218359"/>
              <a:gd name="connsiteY661" fmla="*/ 1089212 h 1089212"/>
              <a:gd name="connsiteX662" fmla="*/ 7570618 w 11218359"/>
              <a:gd name="connsiteY662" fmla="*/ 1089212 h 1089212"/>
              <a:gd name="connsiteX663" fmla="*/ 7582048 w 11218359"/>
              <a:gd name="connsiteY663" fmla="*/ 1089212 h 1089212"/>
              <a:gd name="connsiteX664" fmla="*/ 7593478 w 11218359"/>
              <a:gd name="connsiteY664" fmla="*/ 1089212 h 1089212"/>
              <a:gd name="connsiteX665" fmla="*/ 7604908 w 11218359"/>
              <a:gd name="connsiteY665" fmla="*/ 1089212 h 1089212"/>
              <a:gd name="connsiteX666" fmla="*/ 7616385 w 11218359"/>
              <a:gd name="connsiteY666" fmla="*/ 1089212 h 1089212"/>
              <a:gd name="connsiteX667" fmla="*/ 7627815 w 11218359"/>
              <a:gd name="connsiteY667" fmla="*/ 1089212 h 1089212"/>
              <a:gd name="connsiteX668" fmla="*/ 7639246 w 11218359"/>
              <a:gd name="connsiteY668" fmla="*/ 1089212 h 1089212"/>
              <a:gd name="connsiteX669" fmla="*/ 7650676 w 11218359"/>
              <a:gd name="connsiteY669" fmla="*/ 1089212 h 1089212"/>
              <a:gd name="connsiteX670" fmla="*/ 7662106 w 11218359"/>
              <a:gd name="connsiteY670" fmla="*/ 1089212 h 1089212"/>
              <a:gd name="connsiteX671" fmla="*/ 7673583 w 11218359"/>
              <a:gd name="connsiteY671" fmla="*/ 1089212 h 1089212"/>
              <a:gd name="connsiteX672" fmla="*/ 7685013 w 11218359"/>
              <a:gd name="connsiteY672" fmla="*/ 1089212 h 1089212"/>
              <a:gd name="connsiteX673" fmla="*/ 7696443 w 11218359"/>
              <a:gd name="connsiteY673" fmla="*/ 1089212 h 1089212"/>
              <a:gd name="connsiteX674" fmla="*/ 7707873 w 11218359"/>
              <a:gd name="connsiteY674" fmla="*/ 1089212 h 1089212"/>
              <a:gd name="connsiteX675" fmla="*/ 7719303 w 11218359"/>
              <a:gd name="connsiteY675" fmla="*/ 1089212 h 1089212"/>
              <a:gd name="connsiteX676" fmla="*/ 7730733 w 11218359"/>
              <a:gd name="connsiteY676" fmla="*/ 1089212 h 1089212"/>
              <a:gd name="connsiteX677" fmla="*/ 7742211 w 11218359"/>
              <a:gd name="connsiteY677" fmla="*/ 1089212 h 1089212"/>
              <a:gd name="connsiteX678" fmla="*/ 7753641 w 11218359"/>
              <a:gd name="connsiteY678" fmla="*/ 1089212 h 1089212"/>
              <a:gd name="connsiteX679" fmla="*/ 7765071 w 11218359"/>
              <a:gd name="connsiteY679" fmla="*/ 1089212 h 1089212"/>
              <a:gd name="connsiteX680" fmla="*/ 7776501 w 11218359"/>
              <a:gd name="connsiteY680" fmla="*/ 1089212 h 1089212"/>
              <a:gd name="connsiteX681" fmla="*/ 7787931 w 11218359"/>
              <a:gd name="connsiteY681" fmla="*/ 1089212 h 1089212"/>
              <a:gd name="connsiteX682" fmla="*/ 7799408 w 11218359"/>
              <a:gd name="connsiteY682" fmla="*/ 1089212 h 1089212"/>
              <a:gd name="connsiteX683" fmla="*/ 7810839 w 11218359"/>
              <a:gd name="connsiteY683" fmla="*/ 1089212 h 1089212"/>
              <a:gd name="connsiteX684" fmla="*/ 7822268 w 11218359"/>
              <a:gd name="connsiteY684" fmla="*/ 1089212 h 1089212"/>
              <a:gd name="connsiteX685" fmla="*/ 7833698 w 11218359"/>
              <a:gd name="connsiteY685" fmla="*/ 1089212 h 1089212"/>
              <a:gd name="connsiteX686" fmla="*/ 7845128 w 11218359"/>
              <a:gd name="connsiteY686" fmla="*/ 1089212 h 1089212"/>
              <a:gd name="connsiteX687" fmla="*/ 7856606 w 11218359"/>
              <a:gd name="connsiteY687" fmla="*/ 1089212 h 1089212"/>
              <a:gd name="connsiteX688" fmla="*/ 7868036 w 11218359"/>
              <a:gd name="connsiteY688" fmla="*/ 1089212 h 1089212"/>
              <a:gd name="connsiteX689" fmla="*/ 7879466 w 11218359"/>
              <a:gd name="connsiteY689" fmla="*/ 1089212 h 1089212"/>
              <a:gd name="connsiteX690" fmla="*/ 7890896 w 11218359"/>
              <a:gd name="connsiteY690" fmla="*/ 1089212 h 1089212"/>
              <a:gd name="connsiteX691" fmla="*/ 7902326 w 11218359"/>
              <a:gd name="connsiteY691" fmla="*/ 1089212 h 1089212"/>
              <a:gd name="connsiteX692" fmla="*/ 7913804 w 11218359"/>
              <a:gd name="connsiteY692" fmla="*/ 1089212 h 1089212"/>
              <a:gd name="connsiteX693" fmla="*/ 7925234 w 11218359"/>
              <a:gd name="connsiteY693" fmla="*/ 1089212 h 1089212"/>
              <a:gd name="connsiteX694" fmla="*/ 7936663 w 11218359"/>
              <a:gd name="connsiteY694" fmla="*/ 1089212 h 1089212"/>
              <a:gd name="connsiteX695" fmla="*/ 7948094 w 11218359"/>
              <a:gd name="connsiteY695" fmla="*/ 1089212 h 1089212"/>
              <a:gd name="connsiteX696" fmla="*/ 7959524 w 11218359"/>
              <a:gd name="connsiteY696" fmla="*/ 1089212 h 1089212"/>
              <a:gd name="connsiteX697" fmla="*/ 7971001 w 11218359"/>
              <a:gd name="connsiteY697" fmla="*/ 1089212 h 1089212"/>
              <a:gd name="connsiteX698" fmla="*/ 7982431 w 11218359"/>
              <a:gd name="connsiteY698" fmla="*/ 1089212 h 1089212"/>
              <a:gd name="connsiteX699" fmla="*/ 7993861 w 11218359"/>
              <a:gd name="connsiteY699" fmla="*/ 1089212 h 1089212"/>
              <a:gd name="connsiteX700" fmla="*/ 8005291 w 11218359"/>
              <a:gd name="connsiteY700" fmla="*/ 1089212 h 1089212"/>
              <a:gd name="connsiteX701" fmla="*/ 8016721 w 11218359"/>
              <a:gd name="connsiteY701" fmla="*/ 1089212 h 1089212"/>
              <a:gd name="connsiteX702" fmla="*/ 8028199 w 11218359"/>
              <a:gd name="connsiteY702" fmla="*/ 1089212 h 1089212"/>
              <a:gd name="connsiteX703" fmla="*/ 8039629 w 11218359"/>
              <a:gd name="connsiteY703" fmla="*/ 1089212 h 1089212"/>
              <a:gd name="connsiteX704" fmla="*/ 8051059 w 11218359"/>
              <a:gd name="connsiteY704" fmla="*/ 1089212 h 1089212"/>
              <a:gd name="connsiteX705" fmla="*/ 8062489 w 11218359"/>
              <a:gd name="connsiteY705" fmla="*/ 1089212 h 1089212"/>
              <a:gd name="connsiteX706" fmla="*/ 8073919 w 11218359"/>
              <a:gd name="connsiteY706" fmla="*/ 1089212 h 1089212"/>
              <a:gd name="connsiteX707" fmla="*/ 8085396 w 11218359"/>
              <a:gd name="connsiteY707" fmla="*/ 1089212 h 1089212"/>
              <a:gd name="connsiteX708" fmla="*/ 8096826 w 11218359"/>
              <a:gd name="connsiteY708" fmla="*/ 1089212 h 1089212"/>
              <a:gd name="connsiteX709" fmla="*/ 8108256 w 11218359"/>
              <a:gd name="connsiteY709" fmla="*/ 1089212 h 1089212"/>
              <a:gd name="connsiteX710" fmla="*/ 8119687 w 11218359"/>
              <a:gd name="connsiteY710" fmla="*/ 1089212 h 1089212"/>
              <a:gd name="connsiteX711" fmla="*/ 8131117 w 11218359"/>
              <a:gd name="connsiteY711" fmla="*/ 1089212 h 1089212"/>
              <a:gd name="connsiteX712" fmla="*/ 8142594 w 11218359"/>
              <a:gd name="connsiteY712" fmla="*/ 1089212 h 1089212"/>
              <a:gd name="connsiteX713" fmla="*/ 8154024 w 11218359"/>
              <a:gd name="connsiteY713" fmla="*/ 1089212 h 1089212"/>
              <a:gd name="connsiteX714" fmla="*/ 8165454 w 11218359"/>
              <a:gd name="connsiteY714" fmla="*/ 1089212 h 1089212"/>
              <a:gd name="connsiteX715" fmla="*/ 8176884 w 11218359"/>
              <a:gd name="connsiteY715" fmla="*/ 1089212 h 1089212"/>
              <a:gd name="connsiteX716" fmla="*/ 8188314 w 11218359"/>
              <a:gd name="connsiteY716" fmla="*/ 1089212 h 1089212"/>
              <a:gd name="connsiteX717" fmla="*/ 8199792 w 11218359"/>
              <a:gd name="connsiteY717" fmla="*/ 1089212 h 1089212"/>
              <a:gd name="connsiteX718" fmla="*/ 8211222 w 11218359"/>
              <a:gd name="connsiteY718" fmla="*/ 1089212 h 1089212"/>
              <a:gd name="connsiteX719" fmla="*/ 8222652 w 11218359"/>
              <a:gd name="connsiteY719" fmla="*/ 1089212 h 1089212"/>
              <a:gd name="connsiteX720" fmla="*/ 8234082 w 11218359"/>
              <a:gd name="connsiteY720" fmla="*/ 1089212 h 1089212"/>
              <a:gd name="connsiteX721" fmla="*/ 8245512 w 11218359"/>
              <a:gd name="connsiteY721" fmla="*/ 1089212 h 1089212"/>
              <a:gd name="connsiteX722" fmla="*/ 8256989 w 11218359"/>
              <a:gd name="connsiteY722" fmla="*/ 1089212 h 1089212"/>
              <a:gd name="connsiteX723" fmla="*/ 8268419 w 11218359"/>
              <a:gd name="connsiteY723" fmla="*/ 1089212 h 1089212"/>
              <a:gd name="connsiteX724" fmla="*/ 8279850 w 11218359"/>
              <a:gd name="connsiteY724" fmla="*/ 1089212 h 1089212"/>
              <a:gd name="connsiteX725" fmla="*/ 8291280 w 11218359"/>
              <a:gd name="connsiteY725" fmla="*/ 1089212 h 1089212"/>
              <a:gd name="connsiteX726" fmla="*/ 8302709 w 11218359"/>
              <a:gd name="connsiteY726" fmla="*/ 1089212 h 1089212"/>
              <a:gd name="connsiteX727" fmla="*/ 8314187 w 11218359"/>
              <a:gd name="connsiteY727" fmla="*/ 1089212 h 1089212"/>
              <a:gd name="connsiteX728" fmla="*/ 8325617 w 11218359"/>
              <a:gd name="connsiteY728" fmla="*/ 1089212 h 1089212"/>
              <a:gd name="connsiteX729" fmla="*/ 8337047 w 11218359"/>
              <a:gd name="connsiteY729" fmla="*/ 1089212 h 1089212"/>
              <a:gd name="connsiteX730" fmla="*/ 8348477 w 11218359"/>
              <a:gd name="connsiteY730" fmla="*/ 1089212 h 1089212"/>
              <a:gd name="connsiteX731" fmla="*/ 8359907 w 11218359"/>
              <a:gd name="connsiteY731" fmla="*/ 1089212 h 1089212"/>
              <a:gd name="connsiteX732" fmla="*/ 8371385 w 11218359"/>
              <a:gd name="connsiteY732" fmla="*/ 1089212 h 1089212"/>
              <a:gd name="connsiteX733" fmla="*/ 8382815 w 11218359"/>
              <a:gd name="connsiteY733" fmla="*/ 1089212 h 1089212"/>
              <a:gd name="connsiteX734" fmla="*/ 8394245 w 11218359"/>
              <a:gd name="connsiteY734" fmla="*/ 1089212 h 1089212"/>
              <a:gd name="connsiteX735" fmla="*/ 8405674 w 11218359"/>
              <a:gd name="connsiteY735" fmla="*/ 1089212 h 1089212"/>
              <a:gd name="connsiteX736" fmla="*/ 8417104 w 11218359"/>
              <a:gd name="connsiteY736" fmla="*/ 1089212 h 1089212"/>
              <a:gd name="connsiteX737" fmla="*/ 8428582 w 11218359"/>
              <a:gd name="connsiteY737" fmla="*/ 1089212 h 1089212"/>
              <a:gd name="connsiteX738" fmla="*/ 8440012 w 11218359"/>
              <a:gd name="connsiteY738" fmla="*/ 1089212 h 1089212"/>
              <a:gd name="connsiteX739" fmla="*/ 8451442 w 11218359"/>
              <a:gd name="connsiteY739" fmla="*/ 1089212 h 1089212"/>
              <a:gd name="connsiteX740" fmla="*/ 8462872 w 11218359"/>
              <a:gd name="connsiteY740" fmla="*/ 1089212 h 1089212"/>
              <a:gd name="connsiteX741" fmla="*/ 8474302 w 11218359"/>
              <a:gd name="connsiteY741" fmla="*/ 1089212 h 1089212"/>
              <a:gd name="connsiteX742" fmla="*/ 8485780 w 11218359"/>
              <a:gd name="connsiteY742" fmla="*/ 1089212 h 1089212"/>
              <a:gd name="connsiteX743" fmla="*/ 8497210 w 11218359"/>
              <a:gd name="connsiteY743" fmla="*/ 1089212 h 1089212"/>
              <a:gd name="connsiteX744" fmla="*/ 8508640 w 11218359"/>
              <a:gd name="connsiteY744" fmla="*/ 1089212 h 1089212"/>
              <a:gd name="connsiteX745" fmla="*/ 8520069 w 11218359"/>
              <a:gd name="connsiteY745" fmla="*/ 1089212 h 1089212"/>
              <a:gd name="connsiteX746" fmla="*/ 8531500 w 11218359"/>
              <a:gd name="connsiteY746" fmla="*/ 1089212 h 1089212"/>
              <a:gd name="connsiteX747" fmla="*/ 8542977 w 11218359"/>
              <a:gd name="connsiteY747" fmla="*/ 1089212 h 1089212"/>
              <a:gd name="connsiteX748" fmla="*/ 8554407 w 11218359"/>
              <a:gd name="connsiteY748" fmla="*/ 1089212 h 1089212"/>
              <a:gd name="connsiteX749" fmla="*/ 8565837 w 11218359"/>
              <a:gd name="connsiteY749" fmla="*/ 1089212 h 1089212"/>
              <a:gd name="connsiteX750" fmla="*/ 8577267 w 11218359"/>
              <a:gd name="connsiteY750" fmla="*/ 1089212 h 1089212"/>
              <a:gd name="connsiteX751" fmla="*/ 8588697 w 11218359"/>
              <a:gd name="connsiteY751" fmla="*/ 1089212 h 1089212"/>
              <a:gd name="connsiteX752" fmla="*/ 8600175 w 11218359"/>
              <a:gd name="connsiteY752" fmla="*/ 1089212 h 1089212"/>
              <a:gd name="connsiteX753" fmla="*/ 8611605 w 11218359"/>
              <a:gd name="connsiteY753" fmla="*/ 1089212 h 1089212"/>
              <a:gd name="connsiteX754" fmla="*/ 8623035 w 11218359"/>
              <a:gd name="connsiteY754" fmla="*/ 1089212 h 1089212"/>
              <a:gd name="connsiteX755" fmla="*/ 8634465 w 11218359"/>
              <a:gd name="connsiteY755" fmla="*/ 1089212 h 1089212"/>
              <a:gd name="connsiteX756" fmla="*/ 8645895 w 11218359"/>
              <a:gd name="connsiteY756" fmla="*/ 1089212 h 1089212"/>
              <a:gd name="connsiteX757" fmla="*/ 8657373 w 11218359"/>
              <a:gd name="connsiteY757" fmla="*/ 1089212 h 1089212"/>
              <a:gd name="connsiteX758" fmla="*/ 8668802 w 11218359"/>
              <a:gd name="connsiteY758" fmla="*/ 1089212 h 1089212"/>
              <a:gd name="connsiteX759" fmla="*/ 8680232 w 11218359"/>
              <a:gd name="connsiteY759" fmla="*/ 1089212 h 1089212"/>
              <a:gd name="connsiteX760" fmla="*/ 8691662 w 11218359"/>
              <a:gd name="connsiteY760" fmla="*/ 1089212 h 1089212"/>
              <a:gd name="connsiteX761" fmla="*/ 8703093 w 11218359"/>
              <a:gd name="connsiteY761" fmla="*/ 1089212 h 1089212"/>
              <a:gd name="connsiteX762" fmla="*/ 8714570 w 11218359"/>
              <a:gd name="connsiteY762" fmla="*/ 1089212 h 1089212"/>
              <a:gd name="connsiteX763" fmla="*/ 8726000 w 11218359"/>
              <a:gd name="connsiteY763" fmla="*/ 1089212 h 1089212"/>
              <a:gd name="connsiteX764" fmla="*/ 8737430 w 11218359"/>
              <a:gd name="connsiteY764" fmla="*/ 1089212 h 1089212"/>
              <a:gd name="connsiteX765" fmla="*/ 8748860 w 11218359"/>
              <a:gd name="connsiteY765" fmla="*/ 1089212 h 1089212"/>
              <a:gd name="connsiteX766" fmla="*/ 8760290 w 11218359"/>
              <a:gd name="connsiteY766" fmla="*/ 1089212 h 1089212"/>
              <a:gd name="connsiteX767" fmla="*/ 8771768 w 11218359"/>
              <a:gd name="connsiteY767" fmla="*/ 1089212 h 1089212"/>
              <a:gd name="connsiteX768" fmla="*/ 8783198 w 11218359"/>
              <a:gd name="connsiteY768" fmla="*/ 1089212 h 1089212"/>
              <a:gd name="connsiteX769" fmla="*/ 8794628 w 11218359"/>
              <a:gd name="connsiteY769" fmla="*/ 1089212 h 1089212"/>
              <a:gd name="connsiteX770" fmla="*/ 8806058 w 11218359"/>
              <a:gd name="connsiteY770" fmla="*/ 1089212 h 1089212"/>
              <a:gd name="connsiteX771" fmla="*/ 8817488 w 11218359"/>
              <a:gd name="connsiteY771" fmla="*/ 1089212 h 1089212"/>
              <a:gd name="connsiteX772" fmla="*/ 8828918 w 11218359"/>
              <a:gd name="connsiteY772" fmla="*/ 1089212 h 1089212"/>
              <a:gd name="connsiteX773" fmla="*/ 8840395 w 11218359"/>
              <a:gd name="connsiteY773" fmla="*/ 1089212 h 1089212"/>
              <a:gd name="connsiteX774" fmla="*/ 8851825 w 11218359"/>
              <a:gd name="connsiteY774" fmla="*/ 1089212 h 1089212"/>
              <a:gd name="connsiteX775" fmla="*/ 8863256 w 11218359"/>
              <a:gd name="connsiteY775" fmla="*/ 1089212 h 1089212"/>
              <a:gd name="connsiteX776" fmla="*/ 8874686 w 11218359"/>
              <a:gd name="connsiteY776" fmla="*/ 1089212 h 1089212"/>
              <a:gd name="connsiteX777" fmla="*/ 8886115 w 11218359"/>
              <a:gd name="connsiteY777" fmla="*/ 1089212 h 1089212"/>
              <a:gd name="connsiteX778" fmla="*/ 8897593 w 11218359"/>
              <a:gd name="connsiteY778" fmla="*/ 1089212 h 1089212"/>
              <a:gd name="connsiteX779" fmla="*/ 8909022 w 11218359"/>
              <a:gd name="connsiteY779" fmla="*/ 1089212 h 1089212"/>
              <a:gd name="connsiteX780" fmla="*/ 8920453 w 11218359"/>
              <a:gd name="connsiteY780" fmla="*/ 1089212 h 1089212"/>
              <a:gd name="connsiteX781" fmla="*/ 8931883 w 11218359"/>
              <a:gd name="connsiteY781" fmla="*/ 1089212 h 1089212"/>
              <a:gd name="connsiteX782" fmla="*/ 8943313 w 11218359"/>
              <a:gd name="connsiteY782" fmla="*/ 1089212 h 1089212"/>
              <a:gd name="connsiteX783" fmla="*/ 8954791 w 11218359"/>
              <a:gd name="connsiteY783" fmla="*/ 1089212 h 1089212"/>
              <a:gd name="connsiteX784" fmla="*/ 8966220 w 11218359"/>
              <a:gd name="connsiteY784" fmla="*/ 1089212 h 1089212"/>
              <a:gd name="connsiteX785" fmla="*/ 8977651 w 11218359"/>
              <a:gd name="connsiteY785" fmla="*/ 1089212 h 1089212"/>
              <a:gd name="connsiteX786" fmla="*/ 8989080 w 11218359"/>
              <a:gd name="connsiteY786" fmla="*/ 1089212 h 1089212"/>
              <a:gd name="connsiteX787" fmla="*/ 9000511 w 11218359"/>
              <a:gd name="connsiteY787" fmla="*/ 1089212 h 1089212"/>
              <a:gd name="connsiteX788" fmla="*/ 9011988 w 11218359"/>
              <a:gd name="connsiteY788" fmla="*/ 1089212 h 1089212"/>
              <a:gd name="connsiteX789" fmla="*/ 9023418 w 11218359"/>
              <a:gd name="connsiteY789" fmla="*/ 1089212 h 1089212"/>
              <a:gd name="connsiteX790" fmla="*/ 9034849 w 11218359"/>
              <a:gd name="connsiteY790" fmla="*/ 1089212 h 1089212"/>
              <a:gd name="connsiteX791" fmla="*/ 9046278 w 11218359"/>
              <a:gd name="connsiteY791" fmla="*/ 1089212 h 1089212"/>
              <a:gd name="connsiteX792" fmla="*/ 9057709 w 11218359"/>
              <a:gd name="connsiteY792" fmla="*/ 1089212 h 1089212"/>
              <a:gd name="connsiteX793" fmla="*/ 9069186 w 11218359"/>
              <a:gd name="connsiteY793" fmla="*/ 1089212 h 1089212"/>
              <a:gd name="connsiteX794" fmla="*/ 9080615 w 11218359"/>
              <a:gd name="connsiteY794" fmla="*/ 1089212 h 1089212"/>
              <a:gd name="connsiteX795" fmla="*/ 9092046 w 11218359"/>
              <a:gd name="connsiteY795" fmla="*/ 1089212 h 1089212"/>
              <a:gd name="connsiteX796" fmla="*/ 9103476 w 11218359"/>
              <a:gd name="connsiteY796" fmla="*/ 1089212 h 1089212"/>
              <a:gd name="connsiteX797" fmla="*/ 9114906 w 11218359"/>
              <a:gd name="connsiteY797" fmla="*/ 1089212 h 1089212"/>
              <a:gd name="connsiteX798" fmla="*/ 9126384 w 11218359"/>
              <a:gd name="connsiteY798" fmla="*/ 1089212 h 1089212"/>
              <a:gd name="connsiteX799" fmla="*/ 9137813 w 11218359"/>
              <a:gd name="connsiteY799" fmla="*/ 1089212 h 1089212"/>
              <a:gd name="connsiteX800" fmla="*/ 9149244 w 11218359"/>
              <a:gd name="connsiteY800" fmla="*/ 1089212 h 1089212"/>
              <a:gd name="connsiteX801" fmla="*/ 9160673 w 11218359"/>
              <a:gd name="connsiteY801" fmla="*/ 1089212 h 1089212"/>
              <a:gd name="connsiteX802" fmla="*/ 9172104 w 11218359"/>
              <a:gd name="connsiteY802" fmla="*/ 1089212 h 1089212"/>
              <a:gd name="connsiteX803" fmla="*/ 9183581 w 11218359"/>
              <a:gd name="connsiteY803" fmla="*/ 1089212 h 1089212"/>
              <a:gd name="connsiteX804" fmla="*/ 9195011 w 11218359"/>
              <a:gd name="connsiteY804" fmla="*/ 1089212 h 1089212"/>
              <a:gd name="connsiteX805" fmla="*/ 9206442 w 11218359"/>
              <a:gd name="connsiteY805" fmla="*/ 1089212 h 1089212"/>
              <a:gd name="connsiteX806" fmla="*/ 9217871 w 11218359"/>
              <a:gd name="connsiteY806" fmla="*/ 1089212 h 1089212"/>
              <a:gd name="connsiteX807" fmla="*/ 9229301 w 11218359"/>
              <a:gd name="connsiteY807" fmla="*/ 1089212 h 1089212"/>
              <a:gd name="connsiteX808" fmla="*/ 9240779 w 11218359"/>
              <a:gd name="connsiteY808" fmla="*/ 1089212 h 1089212"/>
              <a:gd name="connsiteX809" fmla="*/ 9252209 w 11218359"/>
              <a:gd name="connsiteY809" fmla="*/ 1089212 h 1089212"/>
              <a:gd name="connsiteX810" fmla="*/ 9263639 w 11218359"/>
              <a:gd name="connsiteY810" fmla="*/ 1089212 h 1089212"/>
              <a:gd name="connsiteX811" fmla="*/ 9275069 w 11218359"/>
              <a:gd name="connsiteY811" fmla="*/ 1089212 h 1089212"/>
              <a:gd name="connsiteX812" fmla="*/ 9286498 w 11218359"/>
              <a:gd name="connsiteY812" fmla="*/ 1089212 h 1089212"/>
              <a:gd name="connsiteX813" fmla="*/ 9297977 w 11218359"/>
              <a:gd name="connsiteY813" fmla="*/ 1089212 h 1089212"/>
              <a:gd name="connsiteX814" fmla="*/ 9309406 w 11218359"/>
              <a:gd name="connsiteY814" fmla="*/ 1089212 h 1089212"/>
              <a:gd name="connsiteX815" fmla="*/ 9320837 w 11218359"/>
              <a:gd name="connsiteY815" fmla="*/ 1089212 h 1089212"/>
              <a:gd name="connsiteX816" fmla="*/ 9332266 w 11218359"/>
              <a:gd name="connsiteY816" fmla="*/ 1089212 h 1089212"/>
              <a:gd name="connsiteX817" fmla="*/ 9343696 w 11218359"/>
              <a:gd name="connsiteY817" fmla="*/ 1089212 h 1089212"/>
              <a:gd name="connsiteX818" fmla="*/ 9355174 w 11218359"/>
              <a:gd name="connsiteY818" fmla="*/ 1089212 h 1089212"/>
              <a:gd name="connsiteX819" fmla="*/ 9366604 w 11218359"/>
              <a:gd name="connsiteY819" fmla="*/ 1089212 h 1089212"/>
              <a:gd name="connsiteX820" fmla="*/ 9378035 w 11218359"/>
              <a:gd name="connsiteY820" fmla="*/ 1089212 h 1089212"/>
              <a:gd name="connsiteX821" fmla="*/ 9389464 w 11218359"/>
              <a:gd name="connsiteY821" fmla="*/ 1089212 h 1089212"/>
              <a:gd name="connsiteX822" fmla="*/ 9400894 w 11218359"/>
              <a:gd name="connsiteY822" fmla="*/ 1089212 h 1089212"/>
              <a:gd name="connsiteX823" fmla="*/ 9412372 w 11218359"/>
              <a:gd name="connsiteY823" fmla="*/ 1089212 h 1089212"/>
              <a:gd name="connsiteX824" fmla="*/ 9423802 w 11218359"/>
              <a:gd name="connsiteY824" fmla="*/ 1089212 h 1089212"/>
              <a:gd name="connsiteX825" fmla="*/ 9435232 w 11218359"/>
              <a:gd name="connsiteY825" fmla="*/ 1089212 h 1089212"/>
              <a:gd name="connsiteX826" fmla="*/ 9446662 w 11218359"/>
              <a:gd name="connsiteY826" fmla="*/ 1089212 h 1089212"/>
              <a:gd name="connsiteX827" fmla="*/ 9458091 w 11218359"/>
              <a:gd name="connsiteY827" fmla="*/ 1089212 h 1089212"/>
              <a:gd name="connsiteX828" fmla="*/ 9469570 w 11218359"/>
              <a:gd name="connsiteY828" fmla="*/ 1089212 h 1089212"/>
              <a:gd name="connsiteX829" fmla="*/ 9480999 w 11218359"/>
              <a:gd name="connsiteY829" fmla="*/ 1089212 h 1089212"/>
              <a:gd name="connsiteX830" fmla="*/ 9492429 w 11218359"/>
              <a:gd name="connsiteY830" fmla="*/ 1089212 h 1089212"/>
              <a:gd name="connsiteX831" fmla="*/ 9503859 w 11218359"/>
              <a:gd name="connsiteY831" fmla="*/ 1089212 h 1089212"/>
              <a:gd name="connsiteX832" fmla="*/ 9515289 w 11218359"/>
              <a:gd name="connsiteY832" fmla="*/ 1089212 h 1089212"/>
              <a:gd name="connsiteX833" fmla="*/ 9526767 w 11218359"/>
              <a:gd name="connsiteY833" fmla="*/ 1089212 h 1089212"/>
              <a:gd name="connsiteX834" fmla="*/ 9538197 w 11218359"/>
              <a:gd name="connsiteY834" fmla="*/ 1089212 h 1089212"/>
              <a:gd name="connsiteX835" fmla="*/ 9549626 w 11218359"/>
              <a:gd name="connsiteY835" fmla="*/ 1089212 h 1089212"/>
              <a:gd name="connsiteX836" fmla="*/ 9561057 w 11218359"/>
              <a:gd name="connsiteY836" fmla="*/ 1089212 h 1089212"/>
              <a:gd name="connsiteX837" fmla="*/ 9572487 w 11218359"/>
              <a:gd name="connsiteY837" fmla="*/ 1089212 h 1089212"/>
              <a:gd name="connsiteX838" fmla="*/ 9583965 w 11218359"/>
              <a:gd name="connsiteY838" fmla="*/ 1089212 h 1089212"/>
              <a:gd name="connsiteX839" fmla="*/ 9595395 w 11218359"/>
              <a:gd name="connsiteY839" fmla="*/ 1089212 h 1089212"/>
              <a:gd name="connsiteX840" fmla="*/ 9606824 w 11218359"/>
              <a:gd name="connsiteY840" fmla="*/ 1089212 h 1089212"/>
              <a:gd name="connsiteX841" fmla="*/ 9618255 w 11218359"/>
              <a:gd name="connsiteY841" fmla="*/ 1089212 h 1089212"/>
              <a:gd name="connsiteX842" fmla="*/ 9629684 w 11218359"/>
              <a:gd name="connsiteY842" fmla="*/ 1089212 h 1089212"/>
              <a:gd name="connsiteX843" fmla="*/ 9641163 w 11218359"/>
              <a:gd name="connsiteY843" fmla="*/ 1089212 h 1089212"/>
              <a:gd name="connsiteX844" fmla="*/ 9652592 w 11218359"/>
              <a:gd name="connsiteY844" fmla="*/ 1089212 h 1089212"/>
              <a:gd name="connsiteX845" fmla="*/ 9664022 w 11218359"/>
              <a:gd name="connsiteY845" fmla="*/ 1089212 h 1089212"/>
              <a:gd name="connsiteX846" fmla="*/ 9675452 w 11218359"/>
              <a:gd name="connsiteY846" fmla="*/ 1089212 h 1089212"/>
              <a:gd name="connsiteX847" fmla="*/ 9686882 w 11218359"/>
              <a:gd name="connsiteY847" fmla="*/ 1089212 h 1089212"/>
              <a:gd name="connsiteX848" fmla="*/ 9698360 w 11218359"/>
              <a:gd name="connsiteY848" fmla="*/ 1089212 h 1089212"/>
              <a:gd name="connsiteX849" fmla="*/ 9709790 w 11218359"/>
              <a:gd name="connsiteY849" fmla="*/ 1089212 h 1089212"/>
              <a:gd name="connsiteX850" fmla="*/ 9721219 w 11218359"/>
              <a:gd name="connsiteY850" fmla="*/ 1089212 h 1089212"/>
              <a:gd name="connsiteX851" fmla="*/ 9732650 w 11218359"/>
              <a:gd name="connsiteY851" fmla="*/ 1089212 h 1089212"/>
              <a:gd name="connsiteX852" fmla="*/ 9744080 w 11218359"/>
              <a:gd name="connsiteY852" fmla="*/ 1089212 h 1089212"/>
              <a:gd name="connsiteX853" fmla="*/ 9755557 w 11218359"/>
              <a:gd name="connsiteY853" fmla="*/ 1089212 h 1089212"/>
              <a:gd name="connsiteX854" fmla="*/ 9766988 w 11218359"/>
              <a:gd name="connsiteY854" fmla="*/ 1089212 h 1089212"/>
              <a:gd name="connsiteX855" fmla="*/ 9778417 w 11218359"/>
              <a:gd name="connsiteY855" fmla="*/ 1089212 h 1089212"/>
              <a:gd name="connsiteX856" fmla="*/ 9789848 w 11218359"/>
              <a:gd name="connsiteY856" fmla="*/ 1089212 h 1089212"/>
              <a:gd name="connsiteX857" fmla="*/ 9801277 w 11218359"/>
              <a:gd name="connsiteY857" fmla="*/ 1089212 h 1089212"/>
              <a:gd name="connsiteX858" fmla="*/ 9812755 w 11218359"/>
              <a:gd name="connsiteY858" fmla="*/ 1089212 h 1089212"/>
              <a:gd name="connsiteX859" fmla="*/ 9824185 w 11218359"/>
              <a:gd name="connsiteY859" fmla="*/ 1089212 h 1089212"/>
              <a:gd name="connsiteX860" fmla="*/ 9835615 w 11218359"/>
              <a:gd name="connsiteY860" fmla="*/ 1089212 h 1089212"/>
              <a:gd name="connsiteX861" fmla="*/ 9847045 w 11218359"/>
              <a:gd name="connsiteY861" fmla="*/ 1089212 h 1089212"/>
              <a:gd name="connsiteX862" fmla="*/ 9858475 w 11218359"/>
              <a:gd name="connsiteY862" fmla="*/ 1089212 h 1089212"/>
              <a:gd name="connsiteX863" fmla="*/ 9869952 w 11218359"/>
              <a:gd name="connsiteY863" fmla="*/ 1089212 h 1089212"/>
              <a:gd name="connsiteX864" fmla="*/ 9881383 w 11218359"/>
              <a:gd name="connsiteY864" fmla="*/ 1089212 h 1089212"/>
              <a:gd name="connsiteX865" fmla="*/ 9892812 w 11218359"/>
              <a:gd name="connsiteY865" fmla="*/ 1089212 h 1089212"/>
              <a:gd name="connsiteX866" fmla="*/ 9904243 w 11218359"/>
              <a:gd name="connsiteY866" fmla="*/ 1089212 h 1089212"/>
              <a:gd name="connsiteX867" fmla="*/ 9915673 w 11218359"/>
              <a:gd name="connsiteY867" fmla="*/ 1089212 h 1089212"/>
              <a:gd name="connsiteX868" fmla="*/ 9927102 w 11218359"/>
              <a:gd name="connsiteY868" fmla="*/ 1089212 h 1089212"/>
              <a:gd name="connsiteX869" fmla="*/ 9938581 w 11218359"/>
              <a:gd name="connsiteY869" fmla="*/ 1089212 h 1089212"/>
              <a:gd name="connsiteX870" fmla="*/ 9950010 w 11218359"/>
              <a:gd name="connsiteY870" fmla="*/ 1089212 h 1089212"/>
              <a:gd name="connsiteX871" fmla="*/ 9961441 w 11218359"/>
              <a:gd name="connsiteY871" fmla="*/ 1089212 h 1089212"/>
              <a:gd name="connsiteX872" fmla="*/ 9972870 w 11218359"/>
              <a:gd name="connsiteY872" fmla="*/ 1089212 h 1089212"/>
              <a:gd name="connsiteX873" fmla="*/ 9984300 w 11218359"/>
              <a:gd name="connsiteY873" fmla="*/ 1089212 h 1089212"/>
              <a:gd name="connsiteX874" fmla="*/ 9995778 w 11218359"/>
              <a:gd name="connsiteY874" fmla="*/ 1089212 h 1089212"/>
              <a:gd name="connsiteX875" fmla="*/ 10007208 w 11218359"/>
              <a:gd name="connsiteY875" fmla="*/ 1089212 h 1089212"/>
              <a:gd name="connsiteX876" fmla="*/ 10018638 w 11218359"/>
              <a:gd name="connsiteY876" fmla="*/ 1089212 h 1089212"/>
              <a:gd name="connsiteX877" fmla="*/ 10030068 w 11218359"/>
              <a:gd name="connsiteY877" fmla="*/ 1089212 h 1089212"/>
              <a:gd name="connsiteX878" fmla="*/ 10041498 w 11218359"/>
              <a:gd name="connsiteY878" fmla="*/ 1089212 h 1089212"/>
              <a:gd name="connsiteX879" fmla="*/ 10052976 w 11218359"/>
              <a:gd name="connsiteY879" fmla="*/ 1089212 h 1089212"/>
              <a:gd name="connsiteX880" fmla="*/ 10064405 w 11218359"/>
              <a:gd name="connsiteY880" fmla="*/ 1089212 h 1089212"/>
              <a:gd name="connsiteX881" fmla="*/ 10075835 w 11218359"/>
              <a:gd name="connsiteY881" fmla="*/ 1089212 h 1089212"/>
              <a:gd name="connsiteX882" fmla="*/ 10087266 w 11218359"/>
              <a:gd name="connsiteY882" fmla="*/ 1089212 h 1089212"/>
              <a:gd name="connsiteX883" fmla="*/ 10098695 w 11218359"/>
              <a:gd name="connsiteY883" fmla="*/ 1089212 h 1089212"/>
              <a:gd name="connsiteX884" fmla="*/ 10110174 w 11218359"/>
              <a:gd name="connsiteY884" fmla="*/ 1089212 h 1089212"/>
              <a:gd name="connsiteX885" fmla="*/ 10121603 w 11218359"/>
              <a:gd name="connsiteY885" fmla="*/ 1089212 h 1089212"/>
              <a:gd name="connsiteX886" fmla="*/ 10133033 w 11218359"/>
              <a:gd name="connsiteY886" fmla="*/ 1089212 h 1089212"/>
              <a:gd name="connsiteX887" fmla="*/ 10144463 w 11218359"/>
              <a:gd name="connsiteY887" fmla="*/ 1089212 h 1089212"/>
              <a:gd name="connsiteX888" fmla="*/ 10155893 w 11218359"/>
              <a:gd name="connsiteY888" fmla="*/ 1089212 h 1089212"/>
              <a:gd name="connsiteX889" fmla="*/ 10167371 w 11218359"/>
              <a:gd name="connsiteY889" fmla="*/ 1089212 h 1089212"/>
              <a:gd name="connsiteX890" fmla="*/ 10178801 w 11218359"/>
              <a:gd name="connsiteY890" fmla="*/ 1089212 h 1089212"/>
              <a:gd name="connsiteX891" fmla="*/ 10190230 w 11218359"/>
              <a:gd name="connsiteY891" fmla="*/ 1089212 h 1089212"/>
              <a:gd name="connsiteX892" fmla="*/ 10201661 w 11218359"/>
              <a:gd name="connsiteY892" fmla="*/ 1089212 h 1089212"/>
              <a:gd name="connsiteX893" fmla="*/ 10213091 w 11218359"/>
              <a:gd name="connsiteY893" fmla="*/ 1089212 h 1089212"/>
              <a:gd name="connsiteX894" fmla="*/ 10224569 w 11218359"/>
              <a:gd name="connsiteY894" fmla="*/ 1089212 h 1089212"/>
              <a:gd name="connsiteX895" fmla="*/ 10235998 w 11218359"/>
              <a:gd name="connsiteY895" fmla="*/ 1089212 h 1089212"/>
              <a:gd name="connsiteX896" fmla="*/ 10247428 w 11218359"/>
              <a:gd name="connsiteY896" fmla="*/ 1089212 h 1089212"/>
              <a:gd name="connsiteX897" fmla="*/ 10258859 w 11218359"/>
              <a:gd name="connsiteY897" fmla="*/ 1089212 h 1089212"/>
              <a:gd name="connsiteX898" fmla="*/ 10270288 w 11218359"/>
              <a:gd name="connsiteY898" fmla="*/ 1089212 h 1089212"/>
              <a:gd name="connsiteX899" fmla="*/ 10281767 w 11218359"/>
              <a:gd name="connsiteY899" fmla="*/ 1089212 h 1089212"/>
              <a:gd name="connsiteX900" fmla="*/ 10293196 w 11218359"/>
              <a:gd name="connsiteY900" fmla="*/ 1089212 h 1089212"/>
              <a:gd name="connsiteX901" fmla="*/ 10304626 w 11218359"/>
              <a:gd name="connsiteY901" fmla="*/ 1089212 h 1089212"/>
              <a:gd name="connsiteX902" fmla="*/ 10316056 w 11218359"/>
              <a:gd name="connsiteY902" fmla="*/ 1089212 h 1089212"/>
              <a:gd name="connsiteX903" fmla="*/ 10327486 w 11218359"/>
              <a:gd name="connsiteY903" fmla="*/ 1089212 h 1089212"/>
              <a:gd name="connsiteX904" fmla="*/ 10338963 w 11218359"/>
              <a:gd name="connsiteY904" fmla="*/ 1089212 h 1089212"/>
              <a:gd name="connsiteX905" fmla="*/ 10350394 w 11218359"/>
              <a:gd name="connsiteY905" fmla="*/ 1089212 h 1089212"/>
              <a:gd name="connsiteX906" fmla="*/ 10361823 w 11218359"/>
              <a:gd name="connsiteY906" fmla="*/ 1089212 h 1089212"/>
              <a:gd name="connsiteX907" fmla="*/ 10373254 w 11218359"/>
              <a:gd name="connsiteY907" fmla="*/ 1089212 h 1089212"/>
              <a:gd name="connsiteX908" fmla="*/ 10384684 w 11218359"/>
              <a:gd name="connsiteY908" fmla="*/ 1089212 h 1089212"/>
              <a:gd name="connsiteX909" fmla="*/ 10396161 w 11218359"/>
              <a:gd name="connsiteY909" fmla="*/ 1089212 h 1089212"/>
              <a:gd name="connsiteX910" fmla="*/ 10407591 w 11218359"/>
              <a:gd name="connsiteY910" fmla="*/ 1089212 h 1089212"/>
              <a:gd name="connsiteX911" fmla="*/ 10419021 w 11218359"/>
              <a:gd name="connsiteY911" fmla="*/ 1089212 h 1089212"/>
              <a:gd name="connsiteX912" fmla="*/ 10430452 w 11218359"/>
              <a:gd name="connsiteY912" fmla="*/ 1089212 h 1089212"/>
              <a:gd name="connsiteX913" fmla="*/ 10441881 w 11218359"/>
              <a:gd name="connsiteY913" fmla="*/ 1089212 h 1089212"/>
              <a:gd name="connsiteX914" fmla="*/ 10453358 w 11218359"/>
              <a:gd name="connsiteY914" fmla="*/ 1089212 h 1089212"/>
              <a:gd name="connsiteX915" fmla="*/ 10464789 w 11218359"/>
              <a:gd name="connsiteY915" fmla="*/ 1089212 h 1089212"/>
              <a:gd name="connsiteX916" fmla="*/ 10476219 w 11218359"/>
              <a:gd name="connsiteY916" fmla="*/ 1089212 h 1089212"/>
              <a:gd name="connsiteX917" fmla="*/ 10487649 w 11218359"/>
              <a:gd name="connsiteY917" fmla="*/ 1089212 h 1089212"/>
              <a:gd name="connsiteX918" fmla="*/ 10499079 w 11218359"/>
              <a:gd name="connsiteY918" fmla="*/ 1089212 h 1089212"/>
              <a:gd name="connsiteX919" fmla="*/ 10510556 w 11218359"/>
              <a:gd name="connsiteY919" fmla="*/ 1089212 h 1089212"/>
              <a:gd name="connsiteX920" fmla="*/ 10521987 w 11218359"/>
              <a:gd name="connsiteY920" fmla="*/ 1089212 h 1089212"/>
              <a:gd name="connsiteX921" fmla="*/ 10533416 w 11218359"/>
              <a:gd name="connsiteY921" fmla="*/ 1089212 h 1089212"/>
              <a:gd name="connsiteX922" fmla="*/ 10544847 w 11218359"/>
              <a:gd name="connsiteY922" fmla="*/ 1089212 h 1089212"/>
              <a:gd name="connsiteX923" fmla="*/ 10556277 w 11218359"/>
              <a:gd name="connsiteY923" fmla="*/ 1089212 h 1089212"/>
              <a:gd name="connsiteX924" fmla="*/ 10567754 w 11218359"/>
              <a:gd name="connsiteY924" fmla="*/ 1089212 h 1089212"/>
              <a:gd name="connsiteX925" fmla="*/ 10579184 w 11218359"/>
              <a:gd name="connsiteY925" fmla="*/ 1089212 h 1089212"/>
              <a:gd name="connsiteX926" fmla="*/ 10590614 w 11218359"/>
              <a:gd name="connsiteY926" fmla="*/ 1089212 h 1089212"/>
              <a:gd name="connsiteX927" fmla="*/ 10602045 w 11218359"/>
              <a:gd name="connsiteY927" fmla="*/ 1089212 h 1089212"/>
              <a:gd name="connsiteX928" fmla="*/ 10613474 w 11218359"/>
              <a:gd name="connsiteY928" fmla="*/ 1089212 h 1089212"/>
              <a:gd name="connsiteX929" fmla="*/ 10624951 w 11218359"/>
              <a:gd name="connsiteY929" fmla="*/ 1089212 h 1089212"/>
              <a:gd name="connsiteX930" fmla="*/ 10636382 w 11218359"/>
              <a:gd name="connsiteY930" fmla="*/ 1089212 h 1089212"/>
              <a:gd name="connsiteX931" fmla="*/ 10647812 w 11218359"/>
              <a:gd name="connsiteY931" fmla="*/ 1089212 h 1089212"/>
              <a:gd name="connsiteX932" fmla="*/ 10659241 w 11218359"/>
              <a:gd name="connsiteY932" fmla="*/ 1089212 h 1089212"/>
              <a:gd name="connsiteX933" fmla="*/ 10670672 w 11218359"/>
              <a:gd name="connsiteY933" fmla="*/ 1089212 h 1089212"/>
              <a:gd name="connsiteX934" fmla="*/ 10682149 w 11218359"/>
              <a:gd name="connsiteY934" fmla="*/ 1089212 h 1089212"/>
              <a:gd name="connsiteX935" fmla="*/ 10693580 w 11218359"/>
              <a:gd name="connsiteY935" fmla="*/ 1089212 h 1089212"/>
              <a:gd name="connsiteX936" fmla="*/ 10705009 w 11218359"/>
              <a:gd name="connsiteY936" fmla="*/ 1089212 h 1089212"/>
              <a:gd name="connsiteX937" fmla="*/ 10716439 w 11218359"/>
              <a:gd name="connsiteY937" fmla="*/ 1089212 h 1089212"/>
              <a:gd name="connsiteX938" fmla="*/ 10727870 w 11218359"/>
              <a:gd name="connsiteY938" fmla="*/ 1089212 h 1089212"/>
              <a:gd name="connsiteX939" fmla="*/ 10739347 w 11218359"/>
              <a:gd name="connsiteY939" fmla="*/ 1089212 h 1089212"/>
              <a:gd name="connsiteX940" fmla="*/ 10750778 w 11218359"/>
              <a:gd name="connsiteY940" fmla="*/ 1089212 h 1089212"/>
              <a:gd name="connsiteX941" fmla="*/ 10762207 w 11218359"/>
              <a:gd name="connsiteY941" fmla="*/ 1089212 h 1089212"/>
              <a:gd name="connsiteX942" fmla="*/ 10773637 w 11218359"/>
              <a:gd name="connsiteY942" fmla="*/ 1089212 h 1089212"/>
              <a:gd name="connsiteX943" fmla="*/ 10785067 w 11218359"/>
              <a:gd name="connsiteY943" fmla="*/ 1089212 h 1089212"/>
              <a:gd name="connsiteX944" fmla="*/ 10796544 w 11218359"/>
              <a:gd name="connsiteY944" fmla="*/ 1089212 h 1089212"/>
              <a:gd name="connsiteX945" fmla="*/ 10807975 w 11218359"/>
              <a:gd name="connsiteY945" fmla="*/ 1089212 h 1089212"/>
              <a:gd name="connsiteX946" fmla="*/ 10819405 w 11218359"/>
              <a:gd name="connsiteY946" fmla="*/ 1089212 h 1089212"/>
              <a:gd name="connsiteX947" fmla="*/ 10830834 w 11218359"/>
              <a:gd name="connsiteY947" fmla="*/ 1089212 h 1089212"/>
              <a:gd name="connsiteX948" fmla="*/ 10842265 w 11218359"/>
              <a:gd name="connsiteY948" fmla="*/ 1089212 h 1089212"/>
              <a:gd name="connsiteX949" fmla="*/ 10853742 w 11218359"/>
              <a:gd name="connsiteY949" fmla="*/ 1089212 h 1089212"/>
              <a:gd name="connsiteX950" fmla="*/ 10865173 w 11218359"/>
              <a:gd name="connsiteY950" fmla="*/ 1089212 h 1089212"/>
              <a:gd name="connsiteX951" fmla="*/ 10876602 w 11218359"/>
              <a:gd name="connsiteY951" fmla="*/ 1089212 h 1089212"/>
              <a:gd name="connsiteX952" fmla="*/ 10888032 w 11218359"/>
              <a:gd name="connsiteY952" fmla="*/ 1089212 h 1089212"/>
              <a:gd name="connsiteX953" fmla="*/ 10899463 w 11218359"/>
              <a:gd name="connsiteY953" fmla="*/ 1089212 h 1089212"/>
              <a:gd name="connsiteX954" fmla="*/ 10910892 w 11218359"/>
              <a:gd name="connsiteY954" fmla="*/ 1089212 h 1089212"/>
              <a:gd name="connsiteX955" fmla="*/ 10922369 w 11218359"/>
              <a:gd name="connsiteY955" fmla="*/ 1089212 h 1089212"/>
              <a:gd name="connsiteX956" fmla="*/ 10933800 w 11218359"/>
              <a:gd name="connsiteY956" fmla="*/ 1089212 h 1089212"/>
              <a:gd name="connsiteX957" fmla="*/ 10945230 w 11218359"/>
              <a:gd name="connsiteY957" fmla="*/ 1089212 h 1089212"/>
              <a:gd name="connsiteX958" fmla="*/ 10956660 w 11218359"/>
              <a:gd name="connsiteY958" fmla="*/ 1089212 h 1089212"/>
              <a:gd name="connsiteX959" fmla="*/ 10968090 w 11218359"/>
              <a:gd name="connsiteY959" fmla="*/ 1089212 h 1089212"/>
              <a:gd name="connsiteX960" fmla="*/ 10979567 w 11218359"/>
              <a:gd name="connsiteY960" fmla="*/ 1089212 h 1089212"/>
              <a:gd name="connsiteX961" fmla="*/ 10990998 w 11218359"/>
              <a:gd name="connsiteY961" fmla="*/ 1089212 h 1089212"/>
              <a:gd name="connsiteX962" fmla="*/ 11002427 w 11218359"/>
              <a:gd name="connsiteY962" fmla="*/ 1089212 h 1089212"/>
              <a:gd name="connsiteX963" fmla="*/ 11013858 w 11218359"/>
              <a:gd name="connsiteY963" fmla="*/ 1089212 h 1089212"/>
              <a:gd name="connsiteX964" fmla="*/ 11025287 w 11218359"/>
              <a:gd name="connsiteY964" fmla="*/ 1089212 h 1089212"/>
              <a:gd name="connsiteX965" fmla="*/ 11036765 w 11218359"/>
              <a:gd name="connsiteY965" fmla="*/ 1089212 h 1089212"/>
              <a:gd name="connsiteX966" fmla="*/ 11048195 w 11218359"/>
              <a:gd name="connsiteY966" fmla="*/ 1089212 h 1089212"/>
              <a:gd name="connsiteX967" fmla="*/ 11059625 w 11218359"/>
              <a:gd name="connsiteY967" fmla="*/ 1089212 h 1089212"/>
              <a:gd name="connsiteX968" fmla="*/ 11071056 w 11218359"/>
              <a:gd name="connsiteY968" fmla="*/ 1089212 h 1089212"/>
              <a:gd name="connsiteX969" fmla="*/ 11082485 w 11218359"/>
              <a:gd name="connsiteY969" fmla="*/ 1089212 h 1089212"/>
              <a:gd name="connsiteX970" fmla="*/ 11093962 w 11218359"/>
              <a:gd name="connsiteY970" fmla="*/ 1089212 h 1089212"/>
              <a:gd name="connsiteX971" fmla="*/ 11105393 w 11218359"/>
              <a:gd name="connsiteY971" fmla="*/ 1089212 h 1089212"/>
              <a:gd name="connsiteX972" fmla="*/ 11116823 w 11218359"/>
              <a:gd name="connsiteY972" fmla="*/ 1089212 h 1089212"/>
              <a:gd name="connsiteX973" fmla="*/ 11128253 w 11218359"/>
              <a:gd name="connsiteY973" fmla="*/ 1089212 h 1089212"/>
              <a:gd name="connsiteX974" fmla="*/ 11139683 w 11218359"/>
              <a:gd name="connsiteY974" fmla="*/ 1089212 h 1089212"/>
              <a:gd name="connsiteX975" fmla="*/ 11151160 w 11218359"/>
              <a:gd name="connsiteY975" fmla="*/ 1089212 h 1089212"/>
              <a:gd name="connsiteX976" fmla="*/ 11162591 w 11218359"/>
              <a:gd name="connsiteY976" fmla="*/ 1089212 h 1089212"/>
              <a:gd name="connsiteX977" fmla="*/ 11174020 w 11218359"/>
              <a:gd name="connsiteY977" fmla="*/ 1089212 h 1089212"/>
              <a:gd name="connsiteX978" fmla="*/ 11185451 w 11218359"/>
              <a:gd name="connsiteY978" fmla="*/ 1089212 h 1089212"/>
              <a:gd name="connsiteX979" fmla="*/ 11196881 w 11218359"/>
              <a:gd name="connsiteY979" fmla="*/ 1089212 h 1089212"/>
              <a:gd name="connsiteX980" fmla="*/ 11208358 w 11218359"/>
              <a:gd name="connsiteY980" fmla="*/ 1089212 h 1089212"/>
              <a:gd name="connsiteX981" fmla="*/ 11218359 w 11218359"/>
              <a:gd name="connsiteY981" fmla="*/ 1089212 h 1089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89212">
                <a:moveTo>
                  <a:pt x="0" y="1089212"/>
                </a:moveTo>
                <a:lnTo>
                  <a:pt x="9149" y="1089212"/>
                </a:lnTo>
                <a:lnTo>
                  <a:pt x="20588" y="1089212"/>
                </a:lnTo>
                <a:lnTo>
                  <a:pt x="32028" y="1089212"/>
                </a:lnTo>
                <a:lnTo>
                  <a:pt x="43467" y="1089212"/>
                </a:lnTo>
                <a:lnTo>
                  <a:pt x="54907" y="1089212"/>
                </a:lnTo>
                <a:lnTo>
                  <a:pt x="66346" y="1089212"/>
                </a:lnTo>
                <a:lnTo>
                  <a:pt x="77786" y="1089212"/>
                </a:lnTo>
                <a:lnTo>
                  <a:pt x="89225" y="1089212"/>
                </a:lnTo>
                <a:lnTo>
                  <a:pt x="100665" y="1089212"/>
                </a:lnTo>
                <a:lnTo>
                  <a:pt x="112104" y="1089212"/>
                </a:lnTo>
                <a:lnTo>
                  <a:pt x="123544" y="1089212"/>
                </a:lnTo>
                <a:lnTo>
                  <a:pt x="134979" y="1089212"/>
                </a:lnTo>
                <a:lnTo>
                  <a:pt x="146423" y="1089212"/>
                </a:lnTo>
                <a:lnTo>
                  <a:pt x="157858" y="1089212"/>
                </a:lnTo>
                <a:lnTo>
                  <a:pt x="169297" y="1089212"/>
                </a:lnTo>
                <a:lnTo>
                  <a:pt x="180737" y="1089212"/>
                </a:lnTo>
                <a:lnTo>
                  <a:pt x="192176" y="1089212"/>
                </a:lnTo>
                <a:lnTo>
                  <a:pt x="203616" y="1089212"/>
                </a:lnTo>
                <a:lnTo>
                  <a:pt x="215055" y="1089212"/>
                </a:lnTo>
                <a:lnTo>
                  <a:pt x="226495" y="1089212"/>
                </a:lnTo>
                <a:lnTo>
                  <a:pt x="237935" y="1089212"/>
                </a:lnTo>
                <a:lnTo>
                  <a:pt x="249374" y="1089212"/>
                </a:lnTo>
                <a:lnTo>
                  <a:pt x="260814" y="1089212"/>
                </a:lnTo>
                <a:lnTo>
                  <a:pt x="272253" y="1089212"/>
                </a:lnTo>
                <a:lnTo>
                  <a:pt x="283693" y="1089212"/>
                </a:lnTo>
                <a:lnTo>
                  <a:pt x="295132" y="1089212"/>
                </a:lnTo>
                <a:lnTo>
                  <a:pt x="306572" y="1089212"/>
                </a:lnTo>
                <a:lnTo>
                  <a:pt x="318011" y="1089212"/>
                </a:lnTo>
                <a:lnTo>
                  <a:pt x="329451" y="1089212"/>
                </a:lnTo>
                <a:lnTo>
                  <a:pt x="340890" y="1089212"/>
                </a:lnTo>
                <a:lnTo>
                  <a:pt x="352330" y="1089212"/>
                </a:lnTo>
                <a:lnTo>
                  <a:pt x="363769" y="1089212"/>
                </a:lnTo>
                <a:lnTo>
                  <a:pt x="375209" y="1089212"/>
                </a:lnTo>
                <a:lnTo>
                  <a:pt x="386648" y="1089212"/>
                </a:lnTo>
                <a:lnTo>
                  <a:pt x="398088" y="1089212"/>
                </a:lnTo>
                <a:lnTo>
                  <a:pt x="409527" y="1089212"/>
                </a:lnTo>
                <a:lnTo>
                  <a:pt x="420967" y="1089212"/>
                </a:lnTo>
                <a:lnTo>
                  <a:pt x="432406" y="1089212"/>
                </a:lnTo>
                <a:lnTo>
                  <a:pt x="443846" y="1089212"/>
                </a:lnTo>
                <a:lnTo>
                  <a:pt x="455285" y="1089212"/>
                </a:lnTo>
                <a:lnTo>
                  <a:pt x="466725" y="1089212"/>
                </a:lnTo>
                <a:lnTo>
                  <a:pt x="478165" y="1089212"/>
                </a:lnTo>
                <a:lnTo>
                  <a:pt x="489604" y="1089212"/>
                </a:lnTo>
                <a:lnTo>
                  <a:pt x="501044" y="1089212"/>
                </a:lnTo>
                <a:lnTo>
                  <a:pt x="512483" y="1089212"/>
                </a:lnTo>
                <a:lnTo>
                  <a:pt x="523923" y="1089212"/>
                </a:lnTo>
                <a:lnTo>
                  <a:pt x="535362" y="1089212"/>
                </a:lnTo>
                <a:lnTo>
                  <a:pt x="546802" y="1089212"/>
                </a:lnTo>
                <a:lnTo>
                  <a:pt x="558241" y="1089212"/>
                </a:lnTo>
                <a:lnTo>
                  <a:pt x="569681" y="1089212"/>
                </a:lnTo>
                <a:lnTo>
                  <a:pt x="581120" y="1089212"/>
                </a:lnTo>
                <a:lnTo>
                  <a:pt x="592560" y="1089212"/>
                </a:lnTo>
                <a:lnTo>
                  <a:pt x="603999" y="1089212"/>
                </a:lnTo>
                <a:lnTo>
                  <a:pt x="615439" y="1089212"/>
                </a:lnTo>
                <a:lnTo>
                  <a:pt x="626878" y="1089212"/>
                </a:lnTo>
                <a:lnTo>
                  <a:pt x="638318" y="1089212"/>
                </a:lnTo>
                <a:lnTo>
                  <a:pt x="649757" y="1089212"/>
                </a:lnTo>
                <a:lnTo>
                  <a:pt x="661192" y="1089212"/>
                </a:lnTo>
                <a:lnTo>
                  <a:pt x="672632" y="1089212"/>
                </a:lnTo>
                <a:lnTo>
                  <a:pt x="684071" y="1089212"/>
                </a:lnTo>
                <a:lnTo>
                  <a:pt x="695511" y="1089212"/>
                </a:lnTo>
                <a:lnTo>
                  <a:pt x="706950" y="1089212"/>
                </a:lnTo>
                <a:lnTo>
                  <a:pt x="718390" y="1089212"/>
                </a:lnTo>
                <a:lnTo>
                  <a:pt x="729829" y="1089212"/>
                </a:lnTo>
                <a:lnTo>
                  <a:pt x="741269" y="1089212"/>
                </a:lnTo>
                <a:lnTo>
                  <a:pt x="752708" y="1089212"/>
                </a:lnTo>
                <a:lnTo>
                  <a:pt x="764148" y="1089212"/>
                </a:lnTo>
                <a:lnTo>
                  <a:pt x="775587" y="1089212"/>
                </a:lnTo>
                <a:lnTo>
                  <a:pt x="787027" y="1089212"/>
                </a:lnTo>
                <a:lnTo>
                  <a:pt x="798467" y="1089212"/>
                </a:lnTo>
                <a:lnTo>
                  <a:pt x="809906" y="1089212"/>
                </a:lnTo>
                <a:lnTo>
                  <a:pt x="821346" y="1089212"/>
                </a:lnTo>
                <a:lnTo>
                  <a:pt x="832785" y="1089212"/>
                </a:lnTo>
                <a:lnTo>
                  <a:pt x="844225" y="1089212"/>
                </a:lnTo>
                <a:lnTo>
                  <a:pt x="855664" y="1089212"/>
                </a:lnTo>
                <a:lnTo>
                  <a:pt x="867104" y="1089212"/>
                </a:lnTo>
                <a:lnTo>
                  <a:pt x="878543" y="1089212"/>
                </a:lnTo>
                <a:lnTo>
                  <a:pt x="889983" y="1089212"/>
                </a:lnTo>
                <a:lnTo>
                  <a:pt x="901422" y="1089212"/>
                </a:lnTo>
                <a:lnTo>
                  <a:pt x="912862" y="1089212"/>
                </a:lnTo>
                <a:lnTo>
                  <a:pt x="924301" y="1089212"/>
                </a:lnTo>
                <a:lnTo>
                  <a:pt x="935741" y="1089212"/>
                </a:lnTo>
                <a:lnTo>
                  <a:pt x="947180" y="1089212"/>
                </a:lnTo>
                <a:lnTo>
                  <a:pt x="958620" y="1089212"/>
                </a:lnTo>
                <a:lnTo>
                  <a:pt x="970059" y="1089212"/>
                </a:lnTo>
                <a:lnTo>
                  <a:pt x="981499" y="1089212"/>
                </a:lnTo>
                <a:lnTo>
                  <a:pt x="992938" y="1089212"/>
                </a:lnTo>
                <a:lnTo>
                  <a:pt x="1004378" y="1089212"/>
                </a:lnTo>
                <a:lnTo>
                  <a:pt x="1015818" y="1089212"/>
                </a:lnTo>
                <a:lnTo>
                  <a:pt x="1027257" y="1089212"/>
                </a:lnTo>
                <a:lnTo>
                  <a:pt x="1038697" y="1089212"/>
                </a:lnTo>
                <a:lnTo>
                  <a:pt x="1050136" y="1089212"/>
                </a:lnTo>
                <a:lnTo>
                  <a:pt x="1061576" y="1089212"/>
                </a:lnTo>
                <a:lnTo>
                  <a:pt x="1073015" y="1089212"/>
                </a:lnTo>
                <a:lnTo>
                  <a:pt x="1084455" y="1089212"/>
                </a:lnTo>
                <a:lnTo>
                  <a:pt x="1095894" y="1089212"/>
                </a:lnTo>
                <a:lnTo>
                  <a:pt x="1107334" y="1089212"/>
                </a:lnTo>
                <a:lnTo>
                  <a:pt x="1118773" y="1089212"/>
                </a:lnTo>
                <a:lnTo>
                  <a:pt x="1130213" y="1089212"/>
                </a:lnTo>
                <a:lnTo>
                  <a:pt x="1141652" y="1089212"/>
                </a:lnTo>
                <a:lnTo>
                  <a:pt x="1153092" y="1089212"/>
                </a:lnTo>
                <a:lnTo>
                  <a:pt x="1164531" y="1089212"/>
                </a:lnTo>
                <a:lnTo>
                  <a:pt x="1175971" y="1089212"/>
                </a:lnTo>
                <a:lnTo>
                  <a:pt x="1187406" y="1089212"/>
                </a:lnTo>
                <a:lnTo>
                  <a:pt x="1198845" y="1089212"/>
                </a:lnTo>
                <a:lnTo>
                  <a:pt x="1210285" y="1089212"/>
                </a:lnTo>
                <a:lnTo>
                  <a:pt x="1221724" y="1089212"/>
                </a:lnTo>
                <a:lnTo>
                  <a:pt x="1233164" y="1089212"/>
                </a:lnTo>
                <a:lnTo>
                  <a:pt x="1244603" y="1089212"/>
                </a:lnTo>
                <a:lnTo>
                  <a:pt x="1256043" y="1089212"/>
                </a:lnTo>
                <a:lnTo>
                  <a:pt x="1267482" y="1089212"/>
                </a:lnTo>
                <a:lnTo>
                  <a:pt x="1278922" y="1089212"/>
                </a:lnTo>
                <a:lnTo>
                  <a:pt x="1290361" y="1089212"/>
                </a:lnTo>
                <a:lnTo>
                  <a:pt x="1301801" y="1089212"/>
                </a:lnTo>
                <a:lnTo>
                  <a:pt x="1313240" y="1089212"/>
                </a:lnTo>
                <a:lnTo>
                  <a:pt x="1324680" y="1089212"/>
                </a:lnTo>
                <a:lnTo>
                  <a:pt x="1336120" y="1089212"/>
                </a:lnTo>
                <a:lnTo>
                  <a:pt x="1347559" y="1089212"/>
                </a:lnTo>
                <a:lnTo>
                  <a:pt x="1358999" y="1089212"/>
                </a:lnTo>
                <a:lnTo>
                  <a:pt x="1370438" y="1089212"/>
                </a:lnTo>
                <a:lnTo>
                  <a:pt x="1381878" y="1089212"/>
                </a:lnTo>
                <a:lnTo>
                  <a:pt x="1393317" y="1089212"/>
                </a:lnTo>
                <a:lnTo>
                  <a:pt x="1404757" y="1089212"/>
                </a:lnTo>
                <a:lnTo>
                  <a:pt x="1416196" y="1089212"/>
                </a:lnTo>
                <a:lnTo>
                  <a:pt x="1427636" y="1089212"/>
                </a:lnTo>
                <a:lnTo>
                  <a:pt x="1439075" y="1089212"/>
                </a:lnTo>
                <a:lnTo>
                  <a:pt x="1450515" y="1089212"/>
                </a:lnTo>
                <a:lnTo>
                  <a:pt x="1461954" y="1089212"/>
                </a:lnTo>
                <a:lnTo>
                  <a:pt x="1473394" y="1089212"/>
                </a:lnTo>
                <a:lnTo>
                  <a:pt x="1484833" y="1089212"/>
                </a:lnTo>
                <a:lnTo>
                  <a:pt x="1496273" y="1089212"/>
                </a:lnTo>
                <a:lnTo>
                  <a:pt x="1507712" y="1089212"/>
                </a:lnTo>
                <a:lnTo>
                  <a:pt x="1519152" y="1089212"/>
                </a:lnTo>
                <a:lnTo>
                  <a:pt x="1530591" y="1089212"/>
                </a:lnTo>
                <a:lnTo>
                  <a:pt x="1542031" y="1089212"/>
                </a:lnTo>
                <a:lnTo>
                  <a:pt x="1553471" y="1089212"/>
                </a:lnTo>
                <a:lnTo>
                  <a:pt x="1564910" y="1089212"/>
                </a:lnTo>
                <a:lnTo>
                  <a:pt x="1576349" y="1089212"/>
                </a:lnTo>
                <a:lnTo>
                  <a:pt x="1587789" y="1089212"/>
                </a:lnTo>
                <a:lnTo>
                  <a:pt x="1599229" y="1089212"/>
                </a:lnTo>
                <a:lnTo>
                  <a:pt x="1610668" y="1089212"/>
                </a:lnTo>
                <a:lnTo>
                  <a:pt x="1622107" y="1089212"/>
                </a:lnTo>
                <a:lnTo>
                  <a:pt x="1633547" y="1089212"/>
                </a:lnTo>
                <a:lnTo>
                  <a:pt x="1644987" y="1089212"/>
                </a:lnTo>
                <a:lnTo>
                  <a:pt x="1656426" y="1089212"/>
                </a:lnTo>
                <a:lnTo>
                  <a:pt x="1667866" y="1089212"/>
                </a:lnTo>
                <a:lnTo>
                  <a:pt x="1679305" y="1089212"/>
                </a:lnTo>
                <a:lnTo>
                  <a:pt x="1690745" y="1089212"/>
                </a:lnTo>
                <a:lnTo>
                  <a:pt x="1702184" y="1089212"/>
                </a:lnTo>
                <a:lnTo>
                  <a:pt x="1713619" y="1089212"/>
                </a:lnTo>
                <a:lnTo>
                  <a:pt x="1725063" y="1089212"/>
                </a:lnTo>
                <a:lnTo>
                  <a:pt x="1736498" y="1089212"/>
                </a:lnTo>
                <a:lnTo>
                  <a:pt x="1747938" y="1089212"/>
                </a:lnTo>
                <a:lnTo>
                  <a:pt x="1759377" y="1089212"/>
                </a:lnTo>
                <a:lnTo>
                  <a:pt x="1770817" y="1089212"/>
                </a:lnTo>
                <a:lnTo>
                  <a:pt x="1782256" y="1089212"/>
                </a:lnTo>
                <a:lnTo>
                  <a:pt x="1793696" y="1089212"/>
                </a:lnTo>
                <a:lnTo>
                  <a:pt x="1805135" y="1089212"/>
                </a:lnTo>
                <a:lnTo>
                  <a:pt x="1816575" y="1089212"/>
                </a:lnTo>
                <a:lnTo>
                  <a:pt x="1828014" y="1089212"/>
                </a:lnTo>
                <a:lnTo>
                  <a:pt x="1839454" y="1089212"/>
                </a:lnTo>
                <a:lnTo>
                  <a:pt x="1850893" y="1089212"/>
                </a:lnTo>
                <a:lnTo>
                  <a:pt x="1862333" y="1089212"/>
                </a:lnTo>
                <a:lnTo>
                  <a:pt x="1873772" y="1089212"/>
                </a:lnTo>
                <a:lnTo>
                  <a:pt x="1885212" y="1089212"/>
                </a:lnTo>
                <a:lnTo>
                  <a:pt x="1896651" y="1089212"/>
                </a:lnTo>
                <a:lnTo>
                  <a:pt x="1908091" y="1089212"/>
                </a:lnTo>
                <a:lnTo>
                  <a:pt x="1919531" y="1089212"/>
                </a:lnTo>
                <a:lnTo>
                  <a:pt x="1930970" y="1089212"/>
                </a:lnTo>
                <a:lnTo>
                  <a:pt x="1942409" y="1089212"/>
                </a:lnTo>
                <a:lnTo>
                  <a:pt x="1953849" y="1089212"/>
                </a:lnTo>
                <a:lnTo>
                  <a:pt x="1965289" y="1089212"/>
                </a:lnTo>
                <a:lnTo>
                  <a:pt x="1976728" y="1089212"/>
                </a:lnTo>
                <a:lnTo>
                  <a:pt x="1988168" y="1089212"/>
                </a:lnTo>
                <a:lnTo>
                  <a:pt x="1999607" y="1089212"/>
                </a:lnTo>
                <a:lnTo>
                  <a:pt x="2011047" y="1089212"/>
                </a:lnTo>
                <a:lnTo>
                  <a:pt x="2022486" y="1089212"/>
                </a:lnTo>
                <a:lnTo>
                  <a:pt x="2033926" y="1089212"/>
                </a:lnTo>
                <a:lnTo>
                  <a:pt x="2045365" y="1089212"/>
                </a:lnTo>
                <a:lnTo>
                  <a:pt x="2056805" y="1089212"/>
                </a:lnTo>
                <a:lnTo>
                  <a:pt x="2068244" y="1089212"/>
                </a:lnTo>
                <a:lnTo>
                  <a:pt x="2079684" y="1089212"/>
                </a:lnTo>
                <a:lnTo>
                  <a:pt x="2091123" y="1089212"/>
                </a:lnTo>
                <a:lnTo>
                  <a:pt x="2102563" y="1089212"/>
                </a:lnTo>
                <a:lnTo>
                  <a:pt x="2114002" y="1089212"/>
                </a:lnTo>
                <a:lnTo>
                  <a:pt x="2125442" y="1089212"/>
                </a:lnTo>
                <a:lnTo>
                  <a:pt x="2136882" y="1089212"/>
                </a:lnTo>
                <a:lnTo>
                  <a:pt x="2148321" y="1089212"/>
                </a:lnTo>
                <a:lnTo>
                  <a:pt x="2159760" y="1089212"/>
                </a:lnTo>
                <a:lnTo>
                  <a:pt x="2171200" y="1089212"/>
                </a:lnTo>
                <a:lnTo>
                  <a:pt x="2182640" y="1089212"/>
                </a:lnTo>
                <a:lnTo>
                  <a:pt x="2194079" y="1089212"/>
                </a:lnTo>
                <a:lnTo>
                  <a:pt x="2205519" y="1089212"/>
                </a:lnTo>
                <a:lnTo>
                  <a:pt x="2216958" y="1089212"/>
                </a:lnTo>
                <a:lnTo>
                  <a:pt x="2228393" y="1089212"/>
                </a:lnTo>
                <a:lnTo>
                  <a:pt x="2239837" y="1089212"/>
                </a:lnTo>
                <a:lnTo>
                  <a:pt x="2251272" y="1089212"/>
                </a:lnTo>
                <a:lnTo>
                  <a:pt x="2262716" y="1089212"/>
                </a:lnTo>
                <a:lnTo>
                  <a:pt x="2274151" y="1089212"/>
                </a:lnTo>
                <a:lnTo>
                  <a:pt x="2285591" y="1089212"/>
                </a:lnTo>
                <a:lnTo>
                  <a:pt x="2297030" y="1089212"/>
                </a:lnTo>
                <a:lnTo>
                  <a:pt x="2308470" y="1089212"/>
                </a:lnTo>
                <a:lnTo>
                  <a:pt x="2319909" y="1089212"/>
                </a:lnTo>
                <a:lnTo>
                  <a:pt x="2331349" y="1089212"/>
                </a:lnTo>
                <a:lnTo>
                  <a:pt x="2342788" y="1089212"/>
                </a:lnTo>
                <a:lnTo>
                  <a:pt x="2354228" y="1089212"/>
                </a:lnTo>
                <a:lnTo>
                  <a:pt x="2365667" y="1089212"/>
                </a:lnTo>
                <a:lnTo>
                  <a:pt x="2377107" y="1089212"/>
                </a:lnTo>
                <a:lnTo>
                  <a:pt x="2388546" y="1089212"/>
                </a:lnTo>
                <a:lnTo>
                  <a:pt x="2399986" y="1089212"/>
                </a:lnTo>
                <a:lnTo>
                  <a:pt x="2411425" y="1089212"/>
                </a:lnTo>
                <a:lnTo>
                  <a:pt x="2422865" y="1089212"/>
                </a:lnTo>
                <a:lnTo>
                  <a:pt x="2434304" y="1089212"/>
                </a:lnTo>
                <a:lnTo>
                  <a:pt x="2445744" y="1089212"/>
                </a:lnTo>
                <a:lnTo>
                  <a:pt x="2457184" y="1089212"/>
                </a:lnTo>
                <a:lnTo>
                  <a:pt x="2468623" y="1089212"/>
                </a:lnTo>
                <a:lnTo>
                  <a:pt x="2480062" y="1089212"/>
                </a:lnTo>
                <a:lnTo>
                  <a:pt x="2491502" y="1089212"/>
                </a:lnTo>
                <a:lnTo>
                  <a:pt x="2502942" y="1089212"/>
                </a:lnTo>
                <a:lnTo>
                  <a:pt x="2514381" y="1089212"/>
                </a:lnTo>
                <a:lnTo>
                  <a:pt x="2525821" y="1089212"/>
                </a:lnTo>
                <a:lnTo>
                  <a:pt x="2537260" y="1089212"/>
                </a:lnTo>
                <a:lnTo>
                  <a:pt x="2548700" y="1089212"/>
                </a:lnTo>
                <a:lnTo>
                  <a:pt x="2560139" y="1089212"/>
                </a:lnTo>
                <a:lnTo>
                  <a:pt x="2571579" y="1089212"/>
                </a:lnTo>
                <a:lnTo>
                  <a:pt x="2583018" y="1089212"/>
                </a:lnTo>
                <a:lnTo>
                  <a:pt x="2594458" y="1089212"/>
                </a:lnTo>
                <a:lnTo>
                  <a:pt x="2605897" y="1089212"/>
                </a:lnTo>
                <a:lnTo>
                  <a:pt x="2617337" y="1089212"/>
                </a:lnTo>
                <a:lnTo>
                  <a:pt x="2628776" y="1089212"/>
                </a:lnTo>
                <a:lnTo>
                  <a:pt x="2640216" y="1089212"/>
                </a:lnTo>
                <a:lnTo>
                  <a:pt x="2651655" y="1089212"/>
                </a:lnTo>
                <a:lnTo>
                  <a:pt x="2663095" y="1089212"/>
                </a:lnTo>
                <a:lnTo>
                  <a:pt x="2674535" y="1089212"/>
                </a:lnTo>
                <a:lnTo>
                  <a:pt x="2685974" y="1089212"/>
                </a:lnTo>
                <a:lnTo>
                  <a:pt x="2697413" y="1089212"/>
                </a:lnTo>
                <a:lnTo>
                  <a:pt x="2708853" y="1089212"/>
                </a:lnTo>
                <a:lnTo>
                  <a:pt x="2720293" y="1089212"/>
                </a:lnTo>
                <a:lnTo>
                  <a:pt x="2731727" y="1089212"/>
                </a:lnTo>
                <a:lnTo>
                  <a:pt x="2743172" y="1089212"/>
                </a:lnTo>
                <a:lnTo>
                  <a:pt x="2754611" y="1089212"/>
                </a:lnTo>
                <a:lnTo>
                  <a:pt x="2766046" y="1089212"/>
                </a:lnTo>
                <a:lnTo>
                  <a:pt x="2777490" y="1089212"/>
                </a:lnTo>
                <a:lnTo>
                  <a:pt x="2788925" y="1089212"/>
                </a:lnTo>
                <a:lnTo>
                  <a:pt x="2800364" y="1089212"/>
                </a:lnTo>
                <a:lnTo>
                  <a:pt x="2811804" y="1089212"/>
                </a:lnTo>
                <a:lnTo>
                  <a:pt x="2823243" y="1089212"/>
                </a:lnTo>
                <a:lnTo>
                  <a:pt x="2834683" y="1089212"/>
                </a:lnTo>
                <a:lnTo>
                  <a:pt x="2846123" y="1089212"/>
                </a:lnTo>
                <a:lnTo>
                  <a:pt x="2857562" y="1089212"/>
                </a:lnTo>
                <a:lnTo>
                  <a:pt x="2869001" y="435683"/>
                </a:lnTo>
                <a:lnTo>
                  <a:pt x="2880441" y="434183"/>
                </a:lnTo>
                <a:lnTo>
                  <a:pt x="2891881" y="396621"/>
                </a:lnTo>
                <a:lnTo>
                  <a:pt x="2903320" y="238873"/>
                </a:lnTo>
                <a:lnTo>
                  <a:pt x="2914760" y="249393"/>
                </a:lnTo>
                <a:lnTo>
                  <a:pt x="2926199" y="54083"/>
                </a:lnTo>
                <a:lnTo>
                  <a:pt x="2937639" y="151738"/>
                </a:lnTo>
                <a:lnTo>
                  <a:pt x="2949078" y="332022"/>
                </a:lnTo>
                <a:lnTo>
                  <a:pt x="2960518" y="486766"/>
                </a:lnTo>
                <a:lnTo>
                  <a:pt x="2971957" y="509302"/>
                </a:lnTo>
                <a:lnTo>
                  <a:pt x="2983397" y="199811"/>
                </a:lnTo>
                <a:lnTo>
                  <a:pt x="2994837" y="28542"/>
                </a:lnTo>
                <a:lnTo>
                  <a:pt x="3006276" y="219342"/>
                </a:lnTo>
                <a:lnTo>
                  <a:pt x="3017715" y="204321"/>
                </a:lnTo>
                <a:lnTo>
                  <a:pt x="3029155" y="347043"/>
                </a:lnTo>
                <a:lnTo>
                  <a:pt x="3040594" y="389111"/>
                </a:lnTo>
                <a:lnTo>
                  <a:pt x="3052034" y="332022"/>
                </a:lnTo>
                <a:lnTo>
                  <a:pt x="3063474" y="214836"/>
                </a:lnTo>
                <a:lnTo>
                  <a:pt x="3074913" y="16526"/>
                </a:lnTo>
                <a:lnTo>
                  <a:pt x="3086352" y="0"/>
                </a:lnTo>
                <a:lnTo>
                  <a:pt x="3097792" y="749679"/>
                </a:lnTo>
                <a:lnTo>
                  <a:pt x="3109232" y="1089212"/>
                </a:lnTo>
                <a:lnTo>
                  <a:pt x="3120671" y="1089212"/>
                </a:lnTo>
                <a:lnTo>
                  <a:pt x="3132111" y="1089212"/>
                </a:lnTo>
                <a:lnTo>
                  <a:pt x="3143550" y="1089212"/>
                </a:lnTo>
                <a:lnTo>
                  <a:pt x="3154990" y="1089212"/>
                </a:lnTo>
                <a:lnTo>
                  <a:pt x="3166429" y="1089212"/>
                </a:lnTo>
                <a:lnTo>
                  <a:pt x="3177869" y="1089212"/>
                </a:lnTo>
                <a:lnTo>
                  <a:pt x="3189308" y="1089212"/>
                </a:lnTo>
                <a:lnTo>
                  <a:pt x="3200748" y="1089212"/>
                </a:lnTo>
                <a:lnTo>
                  <a:pt x="3212187" y="1089212"/>
                </a:lnTo>
                <a:lnTo>
                  <a:pt x="3223627" y="1089212"/>
                </a:lnTo>
                <a:lnTo>
                  <a:pt x="3235066" y="1089212"/>
                </a:lnTo>
                <a:lnTo>
                  <a:pt x="3246501" y="1089212"/>
                </a:lnTo>
                <a:lnTo>
                  <a:pt x="3257945" y="1089212"/>
                </a:lnTo>
                <a:lnTo>
                  <a:pt x="3269385" y="1089212"/>
                </a:lnTo>
                <a:lnTo>
                  <a:pt x="3280825" y="1089212"/>
                </a:lnTo>
                <a:lnTo>
                  <a:pt x="3292264" y="1089212"/>
                </a:lnTo>
                <a:lnTo>
                  <a:pt x="3303699" y="1089212"/>
                </a:lnTo>
                <a:lnTo>
                  <a:pt x="3315143" y="1089212"/>
                </a:lnTo>
                <a:lnTo>
                  <a:pt x="3326578" y="1089212"/>
                </a:lnTo>
                <a:lnTo>
                  <a:pt x="3338017" y="1089212"/>
                </a:lnTo>
                <a:lnTo>
                  <a:pt x="3349457" y="1089212"/>
                </a:lnTo>
                <a:lnTo>
                  <a:pt x="3360896" y="1089212"/>
                </a:lnTo>
                <a:lnTo>
                  <a:pt x="3372336" y="1089212"/>
                </a:lnTo>
                <a:lnTo>
                  <a:pt x="3383776" y="1089212"/>
                </a:lnTo>
                <a:lnTo>
                  <a:pt x="3395215" y="1089212"/>
                </a:lnTo>
                <a:lnTo>
                  <a:pt x="3406654" y="1089212"/>
                </a:lnTo>
                <a:lnTo>
                  <a:pt x="3418094" y="1089212"/>
                </a:lnTo>
                <a:lnTo>
                  <a:pt x="3429534" y="1089212"/>
                </a:lnTo>
                <a:lnTo>
                  <a:pt x="3440973" y="1089212"/>
                </a:lnTo>
                <a:lnTo>
                  <a:pt x="3452413" y="1089212"/>
                </a:lnTo>
                <a:lnTo>
                  <a:pt x="3463852" y="1089212"/>
                </a:lnTo>
                <a:lnTo>
                  <a:pt x="3475292" y="1089212"/>
                </a:lnTo>
                <a:lnTo>
                  <a:pt x="3486731" y="1089212"/>
                </a:lnTo>
                <a:lnTo>
                  <a:pt x="3498171" y="1089212"/>
                </a:lnTo>
                <a:lnTo>
                  <a:pt x="3509610" y="1089212"/>
                </a:lnTo>
                <a:lnTo>
                  <a:pt x="3521050" y="1089212"/>
                </a:lnTo>
                <a:lnTo>
                  <a:pt x="3532489" y="1089212"/>
                </a:lnTo>
                <a:lnTo>
                  <a:pt x="3543929" y="1089212"/>
                </a:lnTo>
                <a:lnTo>
                  <a:pt x="3555368" y="1089212"/>
                </a:lnTo>
                <a:lnTo>
                  <a:pt x="3566808" y="1089212"/>
                </a:lnTo>
                <a:lnTo>
                  <a:pt x="3578247" y="1089212"/>
                </a:lnTo>
                <a:lnTo>
                  <a:pt x="3589687" y="1089212"/>
                </a:lnTo>
                <a:lnTo>
                  <a:pt x="3601127" y="1089212"/>
                </a:lnTo>
                <a:lnTo>
                  <a:pt x="3612566" y="1089212"/>
                </a:lnTo>
                <a:lnTo>
                  <a:pt x="3624005" y="1089212"/>
                </a:lnTo>
                <a:lnTo>
                  <a:pt x="3635445" y="1089212"/>
                </a:lnTo>
                <a:lnTo>
                  <a:pt x="3646885" y="1089212"/>
                </a:lnTo>
                <a:lnTo>
                  <a:pt x="3658324" y="1089212"/>
                </a:lnTo>
                <a:lnTo>
                  <a:pt x="3669764" y="1089212"/>
                </a:lnTo>
                <a:lnTo>
                  <a:pt x="3681203" y="1089212"/>
                </a:lnTo>
                <a:lnTo>
                  <a:pt x="3692643" y="1089212"/>
                </a:lnTo>
                <a:lnTo>
                  <a:pt x="3704082" y="1089212"/>
                </a:lnTo>
                <a:lnTo>
                  <a:pt x="3715522" y="1089212"/>
                </a:lnTo>
                <a:lnTo>
                  <a:pt x="3726961" y="1089212"/>
                </a:lnTo>
                <a:lnTo>
                  <a:pt x="3738401" y="1089212"/>
                </a:lnTo>
                <a:lnTo>
                  <a:pt x="3749840" y="1089212"/>
                </a:lnTo>
                <a:lnTo>
                  <a:pt x="3761280" y="1089212"/>
                </a:lnTo>
                <a:lnTo>
                  <a:pt x="3772719" y="1089212"/>
                </a:lnTo>
                <a:lnTo>
                  <a:pt x="3784154" y="1089212"/>
                </a:lnTo>
                <a:lnTo>
                  <a:pt x="3795598" y="1089212"/>
                </a:lnTo>
                <a:lnTo>
                  <a:pt x="3807033" y="1089212"/>
                </a:lnTo>
                <a:lnTo>
                  <a:pt x="3818473" y="1089212"/>
                </a:lnTo>
                <a:lnTo>
                  <a:pt x="3829917" y="1089212"/>
                </a:lnTo>
                <a:lnTo>
                  <a:pt x="3841352" y="1089212"/>
                </a:lnTo>
                <a:lnTo>
                  <a:pt x="3852791" y="1089212"/>
                </a:lnTo>
                <a:lnTo>
                  <a:pt x="3864231" y="1089212"/>
                </a:lnTo>
                <a:lnTo>
                  <a:pt x="3875670" y="1089212"/>
                </a:lnTo>
                <a:lnTo>
                  <a:pt x="3887110" y="1089212"/>
                </a:lnTo>
                <a:lnTo>
                  <a:pt x="3898549" y="1089212"/>
                </a:lnTo>
                <a:lnTo>
                  <a:pt x="3909989" y="1089212"/>
                </a:lnTo>
                <a:lnTo>
                  <a:pt x="3921447" y="1089212"/>
                </a:lnTo>
                <a:lnTo>
                  <a:pt x="3932878" y="1089212"/>
                </a:lnTo>
                <a:lnTo>
                  <a:pt x="3944307" y="1089212"/>
                </a:lnTo>
                <a:lnTo>
                  <a:pt x="3955737" y="1089212"/>
                </a:lnTo>
                <a:lnTo>
                  <a:pt x="3967167" y="1089212"/>
                </a:lnTo>
                <a:lnTo>
                  <a:pt x="3978645" y="1089212"/>
                </a:lnTo>
                <a:lnTo>
                  <a:pt x="3990075" y="1089212"/>
                </a:lnTo>
                <a:lnTo>
                  <a:pt x="4001505" y="1089212"/>
                </a:lnTo>
                <a:lnTo>
                  <a:pt x="4012935" y="1089212"/>
                </a:lnTo>
                <a:lnTo>
                  <a:pt x="4024365" y="1089212"/>
                </a:lnTo>
                <a:lnTo>
                  <a:pt x="4035843" y="1089212"/>
                </a:lnTo>
                <a:lnTo>
                  <a:pt x="4047273" y="1089212"/>
                </a:lnTo>
                <a:lnTo>
                  <a:pt x="4058702" y="1089212"/>
                </a:lnTo>
                <a:lnTo>
                  <a:pt x="4070133" y="1089212"/>
                </a:lnTo>
                <a:lnTo>
                  <a:pt x="4081563" y="1089212"/>
                </a:lnTo>
                <a:lnTo>
                  <a:pt x="4093040" y="1089212"/>
                </a:lnTo>
                <a:lnTo>
                  <a:pt x="4104471" y="1089212"/>
                </a:lnTo>
                <a:lnTo>
                  <a:pt x="4115900" y="1089212"/>
                </a:lnTo>
                <a:lnTo>
                  <a:pt x="4127330" y="1089212"/>
                </a:lnTo>
                <a:lnTo>
                  <a:pt x="4138760" y="1089212"/>
                </a:lnTo>
                <a:lnTo>
                  <a:pt x="4150238" y="1089212"/>
                </a:lnTo>
                <a:lnTo>
                  <a:pt x="4161668" y="1089212"/>
                </a:lnTo>
                <a:lnTo>
                  <a:pt x="4173098" y="1089212"/>
                </a:lnTo>
                <a:lnTo>
                  <a:pt x="4184528" y="1089212"/>
                </a:lnTo>
                <a:lnTo>
                  <a:pt x="4195958" y="1089212"/>
                </a:lnTo>
                <a:lnTo>
                  <a:pt x="4207436" y="1089212"/>
                </a:lnTo>
                <a:lnTo>
                  <a:pt x="4218865" y="1089212"/>
                </a:lnTo>
                <a:lnTo>
                  <a:pt x="4230296" y="1089212"/>
                </a:lnTo>
                <a:lnTo>
                  <a:pt x="4241726" y="1089212"/>
                </a:lnTo>
                <a:lnTo>
                  <a:pt x="4253156" y="1089212"/>
                </a:lnTo>
                <a:lnTo>
                  <a:pt x="4264634" y="1087712"/>
                </a:lnTo>
                <a:lnTo>
                  <a:pt x="4276063" y="1089212"/>
                </a:lnTo>
                <a:lnTo>
                  <a:pt x="4287493" y="1089212"/>
                </a:lnTo>
                <a:lnTo>
                  <a:pt x="4298923" y="1089212"/>
                </a:lnTo>
                <a:lnTo>
                  <a:pt x="4310353" y="1089212"/>
                </a:lnTo>
                <a:lnTo>
                  <a:pt x="4321831" y="1089212"/>
                </a:lnTo>
                <a:lnTo>
                  <a:pt x="4333261" y="1089212"/>
                </a:lnTo>
                <a:lnTo>
                  <a:pt x="4344691" y="1089212"/>
                </a:lnTo>
                <a:lnTo>
                  <a:pt x="4356121" y="1089212"/>
                </a:lnTo>
                <a:lnTo>
                  <a:pt x="4367551" y="1089212"/>
                </a:lnTo>
                <a:lnTo>
                  <a:pt x="4379028" y="1089212"/>
                </a:lnTo>
                <a:lnTo>
                  <a:pt x="4390458" y="1089212"/>
                </a:lnTo>
                <a:lnTo>
                  <a:pt x="4401889" y="1089212"/>
                </a:lnTo>
                <a:lnTo>
                  <a:pt x="4413319" y="1089212"/>
                </a:lnTo>
                <a:lnTo>
                  <a:pt x="4424749" y="1089212"/>
                </a:lnTo>
                <a:lnTo>
                  <a:pt x="4436226" y="1089212"/>
                </a:lnTo>
                <a:lnTo>
                  <a:pt x="4447656" y="1089212"/>
                </a:lnTo>
                <a:lnTo>
                  <a:pt x="4459086" y="1089212"/>
                </a:lnTo>
                <a:lnTo>
                  <a:pt x="4470516" y="1089212"/>
                </a:lnTo>
                <a:lnTo>
                  <a:pt x="4481946" y="1089212"/>
                </a:lnTo>
                <a:lnTo>
                  <a:pt x="4493424" y="1089212"/>
                </a:lnTo>
                <a:lnTo>
                  <a:pt x="4504854" y="1089212"/>
                </a:lnTo>
                <a:lnTo>
                  <a:pt x="4516284" y="1089212"/>
                </a:lnTo>
                <a:lnTo>
                  <a:pt x="4527714" y="1089212"/>
                </a:lnTo>
                <a:lnTo>
                  <a:pt x="4539144" y="1089212"/>
                </a:lnTo>
                <a:lnTo>
                  <a:pt x="4550621" y="1089212"/>
                </a:lnTo>
                <a:lnTo>
                  <a:pt x="4562051" y="1089212"/>
                </a:lnTo>
                <a:lnTo>
                  <a:pt x="4573482" y="1089212"/>
                </a:lnTo>
                <a:lnTo>
                  <a:pt x="4584912" y="1089212"/>
                </a:lnTo>
                <a:lnTo>
                  <a:pt x="4596341" y="1089212"/>
                </a:lnTo>
                <a:lnTo>
                  <a:pt x="4607771" y="1089212"/>
                </a:lnTo>
                <a:lnTo>
                  <a:pt x="4619249" y="1089212"/>
                </a:lnTo>
                <a:lnTo>
                  <a:pt x="4630679" y="1089212"/>
                </a:lnTo>
                <a:lnTo>
                  <a:pt x="4642109" y="1089212"/>
                </a:lnTo>
                <a:lnTo>
                  <a:pt x="4653539" y="1089212"/>
                </a:lnTo>
                <a:lnTo>
                  <a:pt x="4664969" y="1089212"/>
                </a:lnTo>
                <a:lnTo>
                  <a:pt x="4676447" y="1089212"/>
                </a:lnTo>
                <a:lnTo>
                  <a:pt x="4687877" y="1089212"/>
                </a:lnTo>
                <a:lnTo>
                  <a:pt x="4699306" y="1089212"/>
                </a:lnTo>
                <a:lnTo>
                  <a:pt x="4710737" y="1089212"/>
                </a:lnTo>
                <a:lnTo>
                  <a:pt x="4722167" y="1089212"/>
                </a:lnTo>
                <a:lnTo>
                  <a:pt x="4733644" y="1089212"/>
                </a:lnTo>
                <a:lnTo>
                  <a:pt x="4745075" y="1089212"/>
                </a:lnTo>
                <a:lnTo>
                  <a:pt x="4756504" y="1089212"/>
                </a:lnTo>
                <a:lnTo>
                  <a:pt x="4767934" y="1089212"/>
                </a:lnTo>
                <a:lnTo>
                  <a:pt x="4779364" y="1089212"/>
                </a:lnTo>
                <a:lnTo>
                  <a:pt x="4790842" y="1089212"/>
                </a:lnTo>
                <a:lnTo>
                  <a:pt x="4802272" y="1089212"/>
                </a:lnTo>
                <a:lnTo>
                  <a:pt x="4813702" y="1089212"/>
                </a:lnTo>
                <a:lnTo>
                  <a:pt x="4825132" y="1089212"/>
                </a:lnTo>
                <a:lnTo>
                  <a:pt x="4836562" y="1089212"/>
                </a:lnTo>
                <a:lnTo>
                  <a:pt x="4848040" y="1089212"/>
                </a:lnTo>
                <a:lnTo>
                  <a:pt x="4859469" y="1089212"/>
                </a:lnTo>
                <a:lnTo>
                  <a:pt x="4870899" y="1089212"/>
                </a:lnTo>
                <a:lnTo>
                  <a:pt x="4882330" y="1089212"/>
                </a:lnTo>
                <a:lnTo>
                  <a:pt x="4893760" y="1089212"/>
                </a:lnTo>
                <a:lnTo>
                  <a:pt x="4905237" y="1089212"/>
                </a:lnTo>
                <a:lnTo>
                  <a:pt x="4916667" y="1089212"/>
                </a:lnTo>
                <a:lnTo>
                  <a:pt x="4928097" y="1089212"/>
                </a:lnTo>
                <a:lnTo>
                  <a:pt x="4939527" y="1089212"/>
                </a:lnTo>
                <a:lnTo>
                  <a:pt x="4950957" y="1089212"/>
                </a:lnTo>
                <a:lnTo>
                  <a:pt x="4962435" y="1089212"/>
                </a:lnTo>
                <a:lnTo>
                  <a:pt x="4973865" y="1089212"/>
                </a:lnTo>
                <a:lnTo>
                  <a:pt x="4985295" y="1089212"/>
                </a:lnTo>
                <a:lnTo>
                  <a:pt x="4996725" y="1089212"/>
                </a:lnTo>
                <a:lnTo>
                  <a:pt x="5008155" y="1089212"/>
                </a:lnTo>
                <a:lnTo>
                  <a:pt x="5019632" y="1089212"/>
                </a:lnTo>
                <a:lnTo>
                  <a:pt x="5031062" y="1089212"/>
                </a:lnTo>
                <a:lnTo>
                  <a:pt x="5042492" y="1089212"/>
                </a:lnTo>
                <a:lnTo>
                  <a:pt x="5053923" y="1089212"/>
                </a:lnTo>
                <a:lnTo>
                  <a:pt x="5065353" y="1089212"/>
                </a:lnTo>
                <a:lnTo>
                  <a:pt x="5076830" y="1089212"/>
                </a:lnTo>
                <a:lnTo>
                  <a:pt x="5088260" y="1089212"/>
                </a:lnTo>
                <a:lnTo>
                  <a:pt x="5099690" y="1089212"/>
                </a:lnTo>
                <a:lnTo>
                  <a:pt x="5111120" y="1089212"/>
                </a:lnTo>
                <a:lnTo>
                  <a:pt x="5122550" y="1089212"/>
                </a:lnTo>
                <a:lnTo>
                  <a:pt x="5134028" y="1089212"/>
                </a:lnTo>
                <a:lnTo>
                  <a:pt x="5145458" y="1089212"/>
                </a:lnTo>
                <a:lnTo>
                  <a:pt x="5156888" y="1089212"/>
                </a:lnTo>
                <a:lnTo>
                  <a:pt x="5168318" y="1089212"/>
                </a:lnTo>
                <a:lnTo>
                  <a:pt x="5179747" y="1089212"/>
                </a:lnTo>
                <a:lnTo>
                  <a:pt x="5191225" y="1089212"/>
                </a:lnTo>
                <a:lnTo>
                  <a:pt x="5202655" y="1089212"/>
                </a:lnTo>
                <a:lnTo>
                  <a:pt x="5214085" y="1089212"/>
                </a:lnTo>
                <a:lnTo>
                  <a:pt x="5225515" y="1089212"/>
                </a:lnTo>
                <a:lnTo>
                  <a:pt x="5236945" y="1089212"/>
                </a:lnTo>
                <a:lnTo>
                  <a:pt x="5248423" y="1089212"/>
                </a:lnTo>
                <a:lnTo>
                  <a:pt x="5259853" y="1089212"/>
                </a:lnTo>
                <a:lnTo>
                  <a:pt x="5271283" y="1089212"/>
                </a:lnTo>
                <a:lnTo>
                  <a:pt x="5282713" y="1089212"/>
                </a:lnTo>
                <a:lnTo>
                  <a:pt x="5294143" y="1089212"/>
                </a:lnTo>
                <a:lnTo>
                  <a:pt x="5305621" y="1089212"/>
                </a:lnTo>
                <a:lnTo>
                  <a:pt x="5317051" y="1089212"/>
                </a:lnTo>
                <a:lnTo>
                  <a:pt x="5328481" y="1089212"/>
                </a:lnTo>
                <a:lnTo>
                  <a:pt x="5339910" y="1089212"/>
                </a:lnTo>
                <a:lnTo>
                  <a:pt x="5351340" y="1089212"/>
                </a:lnTo>
                <a:lnTo>
                  <a:pt x="5362818" y="1089212"/>
                </a:lnTo>
                <a:lnTo>
                  <a:pt x="5374248" y="1089212"/>
                </a:lnTo>
                <a:lnTo>
                  <a:pt x="5385678" y="1089212"/>
                </a:lnTo>
                <a:lnTo>
                  <a:pt x="5397108" y="1089212"/>
                </a:lnTo>
                <a:lnTo>
                  <a:pt x="5408538" y="1089212"/>
                </a:lnTo>
                <a:lnTo>
                  <a:pt x="5420016" y="1089212"/>
                </a:lnTo>
                <a:lnTo>
                  <a:pt x="5431446" y="1089212"/>
                </a:lnTo>
                <a:lnTo>
                  <a:pt x="5442876" y="1089212"/>
                </a:lnTo>
                <a:lnTo>
                  <a:pt x="5454306" y="1089212"/>
                </a:lnTo>
                <a:lnTo>
                  <a:pt x="5465736" y="1089212"/>
                </a:lnTo>
                <a:lnTo>
                  <a:pt x="5477214" y="1089212"/>
                </a:lnTo>
                <a:lnTo>
                  <a:pt x="5488643" y="1089212"/>
                </a:lnTo>
                <a:lnTo>
                  <a:pt x="5500073" y="1089212"/>
                </a:lnTo>
                <a:lnTo>
                  <a:pt x="5511503" y="1089212"/>
                </a:lnTo>
                <a:lnTo>
                  <a:pt x="5522933" y="1089212"/>
                </a:lnTo>
                <a:lnTo>
                  <a:pt x="5534411" y="1089212"/>
                </a:lnTo>
                <a:lnTo>
                  <a:pt x="5545841" y="1089212"/>
                </a:lnTo>
                <a:lnTo>
                  <a:pt x="5557271" y="1089212"/>
                </a:lnTo>
                <a:lnTo>
                  <a:pt x="5568701" y="1089212"/>
                </a:lnTo>
                <a:lnTo>
                  <a:pt x="5580131" y="1089212"/>
                </a:lnTo>
                <a:lnTo>
                  <a:pt x="5591609" y="1089212"/>
                </a:lnTo>
                <a:lnTo>
                  <a:pt x="5603038" y="1089212"/>
                </a:lnTo>
                <a:lnTo>
                  <a:pt x="5614469" y="1089212"/>
                </a:lnTo>
                <a:lnTo>
                  <a:pt x="5625899" y="1089212"/>
                </a:lnTo>
                <a:lnTo>
                  <a:pt x="5637329" y="1089212"/>
                </a:lnTo>
                <a:lnTo>
                  <a:pt x="5648759" y="1089212"/>
                </a:lnTo>
                <a:lnTo>
                  <a:pt x="5660236" y="1089212"/>
                </a:lnTo>
                <a:lnTo>
                  <a:pt x="5671666" y="1089212"/>
                </a:lnTo>
                <a:lnTo>
                  <a:pt x="5683096" y="1089212"/>
                </a:lnTo>
                <a:lnTo>
                  <a:pt x="5694526" y="1089212"/>
                </a:lnTo>
                <a:lnTo>
                  <a:pt x="5705956" y="1089212"/>
                </a:lnTo>
                <a:lnTo>
                  <a:pt x="5717434" y="1089212"/>
                </a:lnTo>
                <a:lnTo>
                  <a:pt x="5728864" y="1089212"/>
                </a:lnTo>
                <a:lnTo>
                  <a:pt x="5740294" y="1089212"/>
                </a:lnTo>
                <a:lnTo>
                  <a:pt x="5751724" y="1089212"/>
                </a:lnTo>
                <a:lnTo>
                  <a:pt x="5763154" y="1089212"/>
                </a:lnTo>
                <a:lnTo>
                  <a:pt x="5774631" y="1089212"/>
                </a:lnTo>
                <a:lnTo>
                  <a:pt x="5786062" y="1089212"/>
                </a:lnTo>
                <a:lnTo>
                  <a:pt x="5797492" y="1089212"/>
                </a:lnTo>
                <a:lnTo>
                  <a:pt x="5808921" y="1089212"/>
                </a:lnTo>
                <a:lnTo>
                  <a:pt x="5820351" y="1089212"/>
                </a:lnTo>
                <a:lnTo>
                  <a:pt x="5831829" y="1089212"/>
                </a:lnTo>
                <a:lnTo>
                  <a:pt x="5843259" y="1089212"/>
                </a:lnTo>
                <a:lnTo>
                  <a:pt x="5854689" y="1089212"/>
                </a:lnTo>
                <a:lnTo>
                  <a:pt x="5866119" y="1089212"/>
                </a:lnTo>
                <a:lnTo>
                  <a:pt x="5877549" y="1089212"/>
                </a:lnTo>
                <a:lnTo>
                  <a:pt x="5889027" y="1089212"/>
                </a:lnTo>
                <a:lnTo>
                  <a:pt x="5900457" y="1089212"/>
                </a:lnTo>
                <a:lnTo>
                  <a:pt x="5911887" y="1089212"/>
                </a:lnTo>
                <a:lnTo>
                  <a:pt x="5923317" y="1089212"/>
                </a:lnTo>
                <a:lnTo>
                  <a:pt x="5934747" y="1089212"/>
                </a:lnTo>
                <a:lnTo>
                  <a:pt x="5946225" y="1089212"/>
                </a:lnTo>
                <a:lnTo>
                  <a:pt x="5957655" y="1089212"/>
                </a:lnTo>
                <a:lnTo>
                  <a:pt x="5969084" y="1089212"/>
                </a:lnTo>
                <a:lnTo>
                  <a:pt x="5980514" y="1089212"/>
                </a:lnTo>
                <a:lnTo>
                  <a:pt x="5991944" y="1089212"/>
                </a:lnTo>
                <a:lnTo>
                  <a:pt x="6003422" y="1089212"/>
                </a:lnTo>
                <a:lnTo>
                  <a:pt x="6014852" y="1089212"/>
                </a:lnTo>
                <a:lnTo>
                  <a:pt x="6026282" y="1089212"/>
                </a:lnTo>
                <a:lnTo>
                  <a:pt x="6037712" y="1089212"/>
                </a:lnTo>
                <a:lnTo>
                  <a:pt x="6049142" y="1089212"/>
                </a:lnTo>
                <a:lnTo>
                  <a:pt x="6060620" y="1089212"/>
                </a:lnTo>
                <a:lnTo>
                  <a:pt x="6072049" y="1089212"/>
                </a:lnTo>
                <a:lnTo>
                  <a:pt x="6083480" y="1089212"/>
                </a:lnTo>
                <a:lnTo>
                  <a:pt x="6094910" y="1089212"/>
                </a:lnTo>
                <a:lnTo>
                  <a:pt x="6106340" y="1089212"/>
                </a:lnTo>
                <a:lnTo>
                  <a:pt x="6117818" y="1089212"/>
                </a:lnTo>
                <a:lnTo>
                  <a:pt x="6129247" y="1089212"/>
                </a:lnTo>
                <a:lnTo>
                  <a:pt x="6140677" y="1089212"/>
                </a:lnTo>
                <a:lnTo>
                  <a:pt x="6152107" y="1089212"/>
                </a:lnTo>
                <a:lnTo>
                  <a:pt x="6163537" y="1089212"/>
                </a:lnTo>
                <a:lnTo>
                  <a:pt x="6175015" y="1089212"/>
                </a:lnTo>
                <a:lnTo>
                  <a:pt x="6186445" y="1089212"/>
                </a:lnTo>
                <a:lnTo>
                  <a:pt x="6197875" y="1089212"/>
                </a:lnTo>
                <a:lnTo>
                  <a:pt x="6209305" y="1089212"/>
                </a:lnTo>
                <a:lnTo>
                  <a:pt x="6220735" y="1089212"/>
                </a:lnTo>
                <a:lnTo>
                  <a:pt x="6232212" y="1089212"/>
                </a:lnTo>
                <a:lnTo>
                  <a:pt x="6243642" y="1089212"/>
                </a:lnTo>
                <a:lnTo>
                  <a:pt x="6255073" y="1089212"/>
                </a:lnTo>
                <a:lnTo>
                  <a:pt x="6266503" y="1089212"/>
                </a:lnTo>
                <a:lnTo>
                  <a:pt x="6277933" y="1089212"/>
                </a:lnTo>
                <a:lnTo>
                  <a:pt x="6289410" y="1089212"/>
                </a:lnTo>
                <a:lnTo>
                  <a:pt x="6300840" y="1089212"/>
                </a:lnTo>
                <a:lnTo>
                  <a:pt x="6312270" y="1089212"/>
                </a:lnTo>
                <a:lnTo>
                  <a:pt x="6323700" y="1089212"/>
                </a:lnTo>
                <a:lnTo>
                  <a:pt x="6335130" y="1089212"/>
                </a:lnTo>
                <a:lnTo>
                  <a:pt x="6346608" y="1089212"/>
                </a:lnTo>
                <a:lnTo>
                  <a:pt x="6358038" y="1089212"/>
                </a:lnTo>
                <a:lnTo>
                  <a:pt x="6369468" y="1089212"/>
                </a:lnTo>
                <a:lnTo>
                  <a:pt x="6380898" y="1089212"/>
                </a:lnTo>
                <a:lnTo>
                  <a:pt x="6392328" y="1089212"/>
                </a:lnTo>
                <a:lnTo>
                  <a:pt x="6403805" y="1089212"/>
                </a:lnTo>
                <a:lnTo>
                  <a:pt x="6415235" y="1089212"/>
                </a:lnTo>
                <a:lnTo>
                  <a:pt x="6426666" y="1089212"/>
                </a:lnTo>
                <a:lnTo>
                  <a:pt x="6438096" y="1089212"/>
                </a:lnTo>
                <a:lnTo>
                  <a:pt x="6449525" y="1089212"/>
                </a:lnTo>
                <a:lnTo>
                  <a:pt x="6461003" y="1089212"/>
                </a:lnTo>
                <a:lnTo>
                  <a:pt x="6472433" y="1089212"/>
                </a:lnTo>
                <a:lnTo>
                  <a:pt x="6483863" y="1089212"/>
                </a:lnTo>
                <a:lnTo>
                  <a:pt x="6495293" y="1089212"/>
                </a:lnTo>
                <a:lnTo>
                  <a:pt x="6506723" y="1089212"/>
                </a:lnTo>
                <a:lnTo>
                  <a:pt x="6518201" y="1089212"/>
                </a:lnTo>
                <a:lnTo>
                  <a:pt x="6529631" y="1089212"/>
                </a:lnTo>
                <a:lnTo>
                  <a:pt x="6541061" y="1089212"/>
                </a:lnTo>
                <a:lnTo>
                  <a:pt x="6552490" y="1089212"/>
                </a:lnTo>
                <a:lnTo>
                  <a:pt x="6563921" y="1089212"/>
                </a:lnTo>
                <a:lnTo>
                  <a:pt x="6575398" y="1089212"/>
                </a:lnTo>
                <a:lnTo>
                  <a:pt x="6586828" y="1089212"/>
                </a:lnTo>
                <a:lnTo>
                  <a:pt x="6598259" y="1089212"/>
                </a:lnTo>
                <a:lnTo>
                  <a:pt x="6609688" y="1089212"/>
                </a:lnTo>
                <a:lnTo>
                  <a:pt x="6621118" y="1089212"/>
                </a:lnTo>
                <a:lnTo>
                  <a:pt x="6632596" y="1089212"/>
                </a:lnTo>
                <a:lnTo>
                  <a:pt x="6644026" y="1089212"/>
                </a:lnTo>
                <a:lnTo>
                  <a:pt x="6655456" y="1089212"/>
                </a:lnTo>
                <a:lnTo>
                  <a:pt x="6666886" y="1089212"/>
                </a:lnTo>
                <a:lnTo>
                  <a:pt x="6678316" y="1089212"/>
                </a:lnTo>
                <a:lnTo>
                  <a:pt x="6689794" y="1089212"/>
                </a:lnTo>
                <a:lnTo>
                  <a:pt x="6701224" y="1089212"/>
                </a:lnTo>
                <a:lnTo>
                  <a:pt x="6712653" y="1089212"/>
                </a:lnTo>
                <a:lnTo>
                  <a:pt x="6724083" y="1089212"/>
                </a:lnTo>
                <a:lnTo>
                  <a:pt x="6735514" y="1089212"/>
                </a:lnTo>
                <a:lnTo>
                  <a:pt x="6746944" y="1089212"/>
                </a:lnTo>
                <a:lnTo>
                  <a:pt x="6758421" y="1089212"/>
                </a:lnTo>
                <a:lnTo>
                  <a:pt x="6769851" y="1089212"/>
                </a:lnTo>
                <a:lnTo>
                  <a:pt x="6781281" y="1089212"/>
                </a:lnTo>
                <a:lnTo>
                  <a:pt x="6792711" y="1089212"/>
                </a:lnTo>
                <a:lnTo>
                  <a:pt x="6804141" y="1089212"/>
                </a:lnTo>
                <a:lnTo>
                  <a:pt x="6815619" y="1089212"/>
                </a:lnTo>
                <a:lnTo>
                  <a:pt x="6827049" y="1089212"/>
                </a:lnTo>
                <a:lnTo>
                  <a:pt x="6838479" y="1089212"/>
                </a:lnTo>
                <a:lnTo>
                  <a:pt x="6849909" y="1089212"/>
                </a:lnTo>
                <a:lnTo>
                  <a:pt x="6861339" y="1089212"/>
                </a:lnTo>
                <a:lnTo>
                  <a:pt x="6872816" y="1089212"/>
                </a:lnTo>
                <a:lnTo>
                  <a:pt x="6884246" y="1089212"/>
                </a:lnTo>
                <a:lnTo>
                  <a:pt x="6895676" y="1089212"/>
                </a:lnTo>
                <a:lnTo>
                  <a:pt x="6907107" y="1089212"/>
                </a:lnTo>
                <a:lnTo>
                  <a:pt x="6918537" y="1089212"/>
                </a:lnTo>
                <a:lnTo>
                  <a:pt x="6930014" y="1089212"/>
                </a:lnTo>
                <a:lnTo>
                  <a:pt x="6941444" y="1089212"/>
                </a:lnTo>
                <a:lnTo>
                  <a:pt x="6952874" y="1089212"/>
                </a:lnTo>
                <a:lnTo>
                  <a:pt x="6964304" y="1089212"/>
                </a:lnTo>
                <a:lnTo>
                  <a:pt x="6975734" y="1089212"/>
                </a:lnTo>
                <a:lnTo>
                  <a:pt x="6987212" y="1089212"/>
                </a:lnTo>
                <a:lnTo>
                  <a:pt x="6998642" y="1089212"/>
                </a:lnTo>
                <a:lnTo>
                  <a:pt x="7010072" y="1089212"/>
                </a:lnTo>
                <a:lnTo>
                  <a:pt x="7021502" y="1089212"/>
                </a:lnTo>
                <a:lnTo>
                  <a:pt x="7032931" y="1089212"/>
                </a:lnTo>
                <a:lnTo>
                  <a:pt x="7044409" y="1089212"/>
                </a:lnTo>
                <a:lnTo>
                  <a:pt x="7055839" y="1089212"/>
                </a:lnTo>
                <a:lnTo>
                  <a:pt x="7067269" y="1089212"/>
                </a:lnTo>
                <a:lnTo>
                  <a:pt x="7078700" y="1089212"/>
                </a:lnTo>
                <a:lnTo>
                  <a:pt x="7090129" y="1089212"/>
                </a:lnTo>
                <a:lnTo>
                  <a:pt x="7101607" y="1089212"/>
                </a:lnTo>
                <a:lnTo>
                  <a:pt x="7113037" y="1089212"/>
                </a:lnTo>
                <a:lnTo>
                  <a:pt x="7124467" y="1089212"/>
                </a:lnTo>
                <a:lnTo>
                  <a:pt x="7135897" y="1089212"/>
                </a:lnTo>
                <a:lnTo>
                  <a:pt x="7147327" y="1089212"/>
                </a:lnTo>
                <a:lnTo>
                  <a:pt x="7158805" y="1089212"/>
                </a:lnTo>
                <a:lnTo>
                  <a:pt x="7170235" y="1089212"/>
                </a:lnTo>
                <a:lnTo>
                  <a:pt x="7181665" y="1089212"/>
                </a:lnTo>
                <a:lnTo>
                  <a:pt x="7193094" y="1089212"/>
                </a:lnTo>
                <a:lnTo>
                  <a:pt x="7204524" y="1089212"/>
                </a:lnTo>
                <a:lnTo>
                  <a:pt x="7216002" y="1089212"/>
                </a:lnTo>
                <a:lnTo>
                  <a:pt x="7227432" y="1089212"/>
                </a:lnTo>
                <a:lnTo>
                  <a:pt x="7238862" y="1089212"/>
                </a:lnTo>
                <a:lnTo>
                  <a:pt x="7250292" y="1089212"/>
                </a:lnTo>
                <a:lnTo>
                  <a:pt x="7261722" y="1089212"/>
                </a:lnTo>
                <a:lnTo>
                  <a:pt x="7273200" y="1089212"/>
                </a:lnTo>
                <a:lnTo>
                  <a:pt x="7284630" y="1089212"/>
                </a:lnTo>
                <a:lnTo>
                  <a:pt x="7296060" y="1089212"/>
                </a:lnTo>
                <a:lnTo>
                  <a:pt x="7307490" y="1089212"/>
                </a:lnTo>
                <a:lnTo>
                  <a:pt x="7318920" y="1089212"/>
                </a:lnTo>
                <a:lnTo>
                  <a:pt x="7330398" y="1089212"/>
                </a:lnTo>
                <a:lnTo>
                  <a:pt x="7341828" y="1089212"/>
                </a:lnTo>
                <a:lnTo>
                  <a:pt x="7353257" y="1089212"/>
                </a:lnTo>
                <a:lnTo>
                  <a:pt x="7364687" y="1089212"/>
                </a:lnTo>
                <a:lnTo>
                  <a:pt x="7376117" y="1089212"/>
                </a:lnTo>
                <a:lnTo>
                  <a:pt x="7387595" y="1089212"/>
                </a:lnTo>
                <a:lnTo>
                  <a:pt x="7399025" y="1089212"/>
                </a:lnTo>
                <a:lnTo>
                  <a:pt x="7410455" y="1089212"/>
                </a:lnTo>
                <a:lnTo>
                  <a:pt x="7421885" y="1089212"/>
                </a:lnTo>
                <a:lnTo>
                  <a:pt x="7433315" y="1089212"/>
                </a:lnTo>
                <a:lnTo>
                  <a:pt x="7444793" y="1089212"/>
                </a:lnTo>
                <a:lnTo>
                  <a:pt x="7456222" y="1089212"/>
                </a:lnTo>
                <a:lnTo>
                  <a:pt x="7467653" y="1089212"/>
                </a:lnTo>
                <a:lnTo>
                  <a:pt x="7479083" y="1089212"/>
                </a:lnTo>
                <a:lnTo>
                  <a:pt x="7490513" y="1089212"/>
                </a:lnTo>
                <a:lnTo>
                  <a:pt x="7501990" y="1089212"/>
                </a:lnTo>
                <a:lnTo>
                  <a:pt x="7513420" y="1089212"/>
                </a:lnTo>
                <a:lnTo>
                  <a:pt x="7524850" y="1089212"/>
                </a:lnTo>
                <a:lnTo>
                  <a:pt x="7536280" y="1089212"/>
                </a:lnTo>
                <a:lnTo>
                  <a:pt x="7547710" y="1089212"/>
                </a:lnTo>
                <a:lnTo>
                  <a:pt x="7559188" y="1089212"/>
                </a:lnTo>
                <a:lnTo>
                  <a:pt x="7570618" y="1089212"/>
                </a:lnTo>
                <a:lnTo>
                  <a:pt x="7582048" y="1089212"/>
                </a:lnTo>
                <a:lnTo>
                  <a:pt x="7593478" y="1089212"/>
                </a:lnTo>
                <a:lnTo>
                  <a:pt x="7604908" y="1089212"/>
                </a:lnTo>
                <a:lnTo>
                  <a:pt x="7616385" y="1089212"/>
                </a:lnTo>
                <a:lnTo>
                  <a:pt x="7627815" y="1089212"/>
                </a:lnTo>
                <a:lnTo>
                  <a:pt x="7639246" y="1089212"/>
                </a:lnTo>
                <a:lnTo>
                  <a:pt x="7650676" y="1089212"/>
                </a:lnTo>
                <a:lnTo>
                  <a:pt x="7662106" y="1089212"/>
                </a:lnTo>
                <a:lnTo>
                  <a:pt x="7673583" y="1089212"/>
                </a:lnTo>
                <a:lnTo>
                  <a:pt x="7685013" y="1089212"/>
                </a:lnTo>
                <a:lnTo>
                  <a:pt x="7696443" y="1089212"/>
                </a:lnTo>
                <a:lnTo>
                  <a:pt x="7707873" y="1089212"/>
                </a:lnTo>
                <a:lnTo>
                  <a:pt x="7719303" y="1089212"/>
                </a:lnTo>
                <a:lnTo>
                  <a:pt x="7730733" y="1089212"/>
                </a:lnTo>
                <a:lnTo>
                  <a:pt x="7742211" y="1089212"/>
                </a:lnTo>
                <a:lnTo>
                  <a:pt x="7753641" y="1089212"/>
                </a:lnTo>
                <a:lnTo>
                  <a:pt x="7765071" y="1089212"/>
                </a:lnTo>
                <a:lnTo>
                  <a:pt x="7776501" y="1089212"/>
                </a:lnTo>
                <a:lnTo>
                  <a:pt x="7787931" y="1089212"/>
                </a:lnTo>
                <a:lnTo>
                  <a:pt x="7799408" y="1089212"/>
                </a:lnTo>
                <a:lnTo>
                  <a:pt x="7810839" y="1089212"/>
                </a:lnTo>
                <a:lnTo>
                  <a:pt x="7822268" y="1089212"/>
                </a:lnTo>
                <a:lnTo>
                  <a:pt x="7833698" y="1089212"/>
                </a:lnTo>
                <a:lnTo>
                  <a:pt x="7845128" y="1089212"/>
                </a:lnTo>
                <a:lnTo>
                  <a:pt x="7856606" y="1089212"/>
                </a:lnTo>
                <a:lnTo>
                  <a:pt x="7868036" y="1089212"/>
                </a:lnTo>
                <a:lnTo>
                  <a:pt x="7879466" y="1089212"/>
                </a:lnTo>
                <a:lnTo>
                  <a:pt x="7890896" y="1089212"/>
                </a:lnTo>
                <a:lnTo>
                  <a:pt x="7902326" y="1089212"/>
                </a:lnTo>
                <a:lnTo>
                  <a:pt x="7913804" y="1089212"/>
                </a:lnTo>
                <a:lnTo>
                  <a:pt x="7925234" y="1089212"/>
                </a:lnTo>
                <a:lnTo>
                  <a:pt x="7936663" y="1089212"/>
                </a:lnTo>
                <a:lnTo>
                  <a:pt x="7948094" y="1089212"/>
                </a:lnTo>
                <a:lnTo>
                  <a:pt x="7959524" y="1089212"/>
                </a:lnTo>
                <a:lnTo>
                  <a:pt x="7971001" y="1089212"/>
                </a:lnTo>
                <a:lnTo>
                  <a:pt x="7982431" y="1089212"/>
                </a:lnTo>
                <a:lnTo>
                  <a:pt x="7993861" y="1089212"/>
                </a:lnTo>
                <a:lnTo>
                  <a:pt x="8005291" y="1089212"/>
                </a:lnTo>
                <a:lnTo>
                  <a:pt x="8016721" y="1089212"/>
                </a:lnTo>
                <a:lnTo>
                  <a:pt x="8028199" y="1089212"/>
                </a:lnTo>
                <a:lnTo>
                  <a:pt x="8039629" y="1089212"/>
                </a:lnTo>
                <a:lnTo>
                  <a:pt x="8051059" y="1089212"/>
                </a:lnTo>
                <a:lnTo>
                  <a:pt x="8062489" y="1089212"/>
                </a:lnTo>
                <a:lnTo>
                  <a:pt x="8073919" y="1089212"/>
                </a:lnTo>
                <a:lnTo>
                  <a:pt x="8085396" y="1089212"/>
                </a:lnTo>
                <a:lnTo>
                  <a:pt x="8096826" y="1089212"/>
                </a:lnTo>
                <a:lnTo>
                  <a:pt x="8108256" y="1089212"/>
                </a:lnTo>
                <a:lnTo>
                  <a:pt x="8119687" y="1089212"/>
                </a:lnTo>
                <a:lnTo>
                  <a:pt x="8131117" y="1089212"/>
                </a:lnTo>
                <a:lnTo>
                  <a:pt x="8142594" y="1089212"/>
                </a:lnTo>
                <a:lnTo>
                  <a:pt x="8154024" y="1089212"/>
                </a:lnTo>
                <a:lnTo>
                  <a:pt x="8165454" y="1089212"/>
                </a:lnTo>
                <a:lnTo>
                  <a:pt x="8176884" y="1089212"/>
                </a:lnTo>
                <a:lnTo>
                  <a:pt x="8188314" y="1089212"/>
                </a:lnTo>
                <a:lnTo>
                  <a:pt x="8199792" y="1089212"/>
                </a:lnTo>
                <a:lnTo>
                  <a:pt x="8211222" y="1089212"/>
                </a:lnTo>
                <a:lnTo>
                  <a:pt x="8222652" y="1089212"/>
                </a:lnTo>
                <a:lnTo>
                  <a:pt x="8234082" y="1089212"/>
                </a:lnTo>
                <a:lnTo>
                  <a:pt x="8245512" y="1089212"/>
                </a:lnTo>
                <a:lnTo>
                  <a:pt x="8256989" y="1089212"/>
                </a:lnTo>
                <a:lnTo>
                  <a:pt x="8268419" y="1089212"/>
                </a:lnTo>
                <a:lnTo>
                  <a:pt x="8279850" y="1089212"/>
                </a:lnTo>
                <a:lnTo>
                  <a:pt x="8291280" y="1089212"/>
                </a:lnTo>
                <a:lnTo>
                  <a:pt x="8302709" y="1089212"/>
                </a:lnTo>
                <a:lnTo>
                  <a:pt x="8314187" y="1089212"/>
                </a:lnTo>
                <a:lnTo>
                  <a:pt x="8325617" y="1089212"/>
                </a:lnTo>
                <a:lnTo>
                  <a:pt x="8337047" y="1089212"/>
                </a:lnTo>
                <a:lnTo>
                  <a:pt x="8348477" y="1089212"/>
                </a:lnTo>
                <a:lnTo>
                  <a:pt x="8359907" y="1089212"/>
                </a:lnTo>
                <a:lnTo>
                  <a:pt x="8371385" y="1089212"/>
                </a:lnTo>
                <a:lnTo>
                  <a:pt x="8382815" y="1089212"/>
                </a:lnTo>
                <a:lnTo>
                  <a:pt x="8394245" y="1089212"/>
                </a:lnTo>
                <a:lnTo>
                  <a:pt x="8405674" y="1089212"/>
                </a:lnTo>
                <a:lnTo>
                  <a:pt x="8417104" y="1089212"/>
                </a:lnTo>
                <a:lnTo>
                  <a:pt x="8428582" y="1089212"/>
                </a:lnTo>
                <a:lnTo>
                  <a:pt x="8440012" y="1089212"/>
                </a:lnTo>
                <a:lnTo>
                  <a:pt x="8451442" y="1089212"/>
                </a:lnTo>
                <a:lnTo>
                  <a:pt x="8462872" y="1089212"/>
                </a:lnTo>
                <a:lnTo>
                  <a:pt x="8474302" y="1089212"/>
                </a:lnTo>
                <a:lnTo>
                  <a:pt x="8485780" y="1089212"/>
                </a:lnTo>
                <a:lnTo>
                  <a:pt x="8497210" y="1089212"/>
                </a:lnTo>
                <a:lnTo>
                  <a:pt x="8508640" y="1089212"/>
                </a:lnTo>
                <a:lnTo>
                  <a:pt x="8520069" y="1089212"/>
                </a:lnTo>
                <a:lnTo>
                  <a:pt x="8531500" y="1089212"/>
                </a:lnTo>
                <a:lnTo>
                  <a:pt x="8542977" y="1089212"/>
                </a:lnTo>
                <a:lnTo>
                  <a:pt x="8554407" y="1089212"/>
                </a:lnTo>
                <a:lnTo>
                  <a:pt x="8565837" y="1089212"/>
                </a:lnTo>
                <a:lnTo>
                  <a:pt x="8577267" y="1089212"/>
                </a:lnTo>
                <a:lnTo>
                  <a:pt x="8588697" y="1089212"/>
                </a:lnTo>
                <a:lnTo>
                  <a:pt x="8600175" y="1089212"/>
                </a:lnTo>
                <a:lnTo>
                  <a:pt x="8611605" y="1089212"/>
                </a:lnTo>
                <a:lnTo>
                  <a:pt x="8623035" y="1089212"/>
                </a:lnTo>
                <a:lnTo>
                  <a:pt x="8634465" y="1089212"/>
                </a:lnTo>
                <a:lnTo>
                  <a:pt x="8645895" y="1089212"/>
                </a:lnTo>
                <a:lnTo>
                  <a:pt x="8657373" y="1089212"/>
                </a:lnTo>
                <a:lnTo>
                  <a:pt x="8668802" y="1089212"/>
                </a:lnTo>
                <a:lnTo>
                  <a:pt x="8680232" y="1089212"/>
                </a:lnTo>
                <a:lnTo>
                  <a:pt x="8691662" y="1089212"/>
                </a:lnTo>
                <a:lnTo>
                  <a:pt x="8703093" y="1089212"/>
                </a:lnTo>
                <a:lnTo>
                  <a:pt x="8714570" y="1089212"/>
                </a:lnTo>
                <a:lnTo>
                  <a:pt x="8726000" y="1089212"/>
                </a:lnTo>
                <a:lnTo>
                  <a:pt x="8737430" y="1089212"/>
                </a:lnTo>
                <a:lnTo>
                  <a:pt x="8748860" y="1089212"/>
                </a:lnTo>
                <a:lnTo>
                  <a:pt x="8760290" y="1089212"/>
                </a:lnTo>
                <a:lnTo>
                  <a:pt x="8771768" y="1089212"/>
                </a:lnTo>
                <a:lnTo>
                  <a:pt x="8783198" y="1089212"/>
                </a:lnTo>
                <a:lnTo>
                  <a:pt x="8794628" y="1089212"/>
                </a:lnTo>
                <a:lnTo>
                  <a:pt x="8806058" y="1089212"/>
                </a:lnTo>
                <a:lnTo>
                  <a:pt x="8817488" y="1089212"/>
                </a:lnTo>
                <a:lnTo>
                  <a:pt x="8828918" y="1089212"/>
                </a:lnTo>
                <a:lnTo>
                  <a:pt x="8840395" y="1089212"/>
                </a:lnTo>
                <a:lnTo>
                  <a:pt x="8851825" y="1089212"/>
                </a:lnTo>
                <a:lnTo>
                  <a:pt x="8863256" y="1089212"/>
                </a:lnTo>
                <a:lnTo>
                  <a:pt x="8874686" y="1089212"/>
                </a:lnTo>
                <a:lnTo>
                  <a:pt x="8886115" y="1089212"/>
                </a:lnTo>
                <a:lnTo>
                  <a:pt x="8897593" y="1089212"/>
                </a:lnTo>
                <a:lnTo>
                  <a:pt x="8909022" y="1089212"/>
                </a:lnTo>
                <a:lnTo>
                  <a:pt x="8920453" y="1089212"/>
                </a:lnTo>
                <a:lnTo>
                  <a:pt x="8931883" y="1089212"/>
                </a:lnTo>
                <a:lnTo>
                  <a:pt x="8943313" y="1089212"/>
                </a:lnTo>
                <a:lnTo>
                  <a:pt x="8954791" y="1089212"/>
                </a:lnTo>
                <a:lnTo>
                  <a:pt x="8966220" y="1089212"/>
                </a:lnTo>
                <a:lnTo>
                  <a:pt x="8977651" y="1089212"/>
                </a:lnTo>
                <a:lnTo>
                  <a:pt x="8989080" y="1089212"/>
                </a:lnTo>
                <a:lnTo>
                  <a:pt x="9000511" y="1089212"/>
                </a:lnTo>
                <a:lnTo>
                  <a:pt x="9011988" y="1089212"/>
                </a:lnTo>
                <a:lnTo>
                  <a:pt x="9023418" y="1089212"/>
                </a:lnTo>
                <a:lnTo>
                  <a:pt x="9034849" y="1089212"/>
                </a:lnTo>
                <a:lnTo>
                  <a:pt x="9046278" y="1089212"/>
                </a:lnTo>
                <a:lnTo>
                  <a:pt x="9057709" y="1089212"/>
                </a:lnTo>
                <a:lnTo>
                  <a:pt x="9069186" y="1089212"/>
                </a:lnTo>
                <a:lnTo>
                  <a:pt x="9080615" y="1089212"/>
                </a:lnTo>
                <a:lnTo>
                  <a:pt x="9092046" y="1089212"/>
                </a:lnTo>
                <a:lnTo>
                  <a:pt x="9103476" y="1089212"/>
                </a:lnTo>
                <a:lnTo>
                  <a:pt x="9114906" y="1089212"/>
                </a:lnTo>
                <a:lnTo>
                  <a:pt x="9126384" y="1089212"/>
                </a:lnTo>
                <a:lnTo>
                  <a:pt x="9137813" y="1089212"/>
                </a:lnTo>
                <a:lnTo>
                  <a:pt x="9149244" y="1089212"/>
                </a:lnTo>
                <a:lnTo>
                  <a:pt x="9160673" y="1089212"/>
                </a:lnTo>
                <a:lnTo>
                  <a:pt x="9172104" y="1089212"/>
                </a:lnTo>
                <a:lnTo>
                  <a:pt x="9183581" y="1089212"/>
                </a:lnTo>
                <a:lnTo>
                  <a:pt x="9195011" y="1089212"/>
                </a:lnTo>
                <a:lnTo>
                  <a:pt x="9206442" y="1089212"/>
                </a:lnTo>
                <a:lnTo>
                  <a:pt x="9217871" y="1089212"/>
                </a:lnTo>
                <a:lnTo>
                  <a:pt x="9229301" y="1089212"/>
                </a:lnTo>
                <a:lnTo>
                  <a:pt x="9240779" y="1089212"/>
                </a:lnTo>
                <a:lnTo>
                  <a:pt x="9252209" y="1089212"/>
                </a:lnTo>
                <a:lnTo>
                  <a:pt x="9263639" y="1089212"/>
                </a:lnTo>
                <a:lnTo>
                  <a:pt x="9275069" y="1089212"/>
                </a:lnTo>
                <a:lnTo>
                  <a:pt x="9286498" y="1089212"/>
                </a:lnTo>
                <a:lnTo>
                  <a:pt x="9297977" y="1089212"/>
                </a:lnTo>
                <a:lnTo>
                  <a:pt x="9309406" y="1089212"/>
                </a:lnTo>
                <a:lnTo>
                  <a:pt x="9320837" y="1089212"/>
                </a:lnTo>
                <a:lnTo>
                  <a:pt x="9332266" y="1089212"/>
                </a:lnTo>
                <a:lnTo>
                  <a:pt x="9343696" y="1089212"/>
                </a:lnTo>
                <a:lnTo>
                  <a:pt x="9355174" y="1089212"/>
                </a:lnTo>
                <a:lnTo>
                  <a:pt x="9366604" y="1089212"/>
                </a:lnTo>
                <a:lnTo>
                  <a:pt x="9378035" y="1089212"/>
                </a:lnTo>
                <a:lnTo>
                  <a:pt x="9389464" y="1089212"/>
                </a:lnTo>
                <a:lnTo>
                  <a:pt x="9400894" y="1089212"/>
                </a:lnTo>
                <a:lnTo>
                  <a:pt x="9412372" y="1089212"/>
                </a:lnTo>
                <a:lnTo>
                  <a:pt x="9423802" y="1089212"/>
                </a:lnTo>
                <a:lnTo>
                  <a:pt x="9435232" y="1089212"/>
                </a:lnTo>
                <a:lnTo>
                  <a:pt x="9446662" y="1089212"/>
                </a:lnTo>
                <a:lnTo>
                  <a:pt x="9458091" y="1089212"/>
                </a:lnTo>
                <a:lnTo>
                  <a:pt x="9469570" y="1089212"/>
                </a:lnTo>
                <a:lnTo>
                  <a:pt x="9480999" y="1089212"/>
                </a:lnTo>
                <a:lnTo>
                  <a:pt x="9492429" y="1089212"/>
                </a:lnTo>
                <a:lnTo>
                  <a:pt x="9503859" y="1089212"/>
                </a:lnTo>
                <a:lnTo>
                  <a:pt x="9515289" y="1089212"/>
                </a:lnTo>
                <a:lnTo>
                  <a:pt x="9526767" y="1089212"/>
                </a:lnTo>
                <a:lnTo>
                  <a:pt x="9538197" y="1089212"/>
                </a:lnTo>
                <a:lnTo>
                  <a:pt x="9549626" y="1089212"/>
                </a:lnTo>
                <a:lnTo>
                  <a:pt x="9561057" y="1089212"/>
                </a:lnTo>
                <a:lnTo>
                  <a:pt x="9572487" y="1089212"/>
                </a:lnTo>
                <a:lnTo>
                  <a:pt x="9583965" y="1089212"/>
                </a:lnTo>
                <a:lnTo>
                  <a:pt x="9595395" y="1089212"/>
                </a:lnTo>
                <a:lnTo>
                  <a:pt x="9606824" y="1089212"/>
                </a:lnTo>
                <a:lnTo>
                  <a:pt x="9618255" y="1089212"/>
                </a:lnTo>
                <a:lnTo>
                  <a:pt x="9629684" y="1089212"/>
                </a:lnTo>
                <a:lnTo>
                  <a:pt x="9641163" y="1089212"/>
                </a:lnTo>
                <a:lnTo>
                  <a:pt x="9652592" y="1089212"/>
                </a:lnTo>
                <a:lnTo>
                  <a:pt x="9664022" y="1089212"/>
                </a:lnTo>
                <a:lnTo>
                  <a:pt x="9675452" y="1089212"/>
                </a:lnTo>
                <a:lnTo>
                  <a:pt x="9686882" y="1089212"/>
                </a:lnTo>
                <a:lnTo>
                  <a:pt x="9698360" y="1089212"/>
                </a:lnTo>
                <a:lnTo>
                  <a:pt x="9709790" y="1089212"/>
                </a:lnTo>
                <a:lnTo>
                  <a:pt x="9721219" y="1089212"/>
                </a:lnTo>
                <a:lnTo>
                  <a:pt x="9732650" y="1089212"/>
                </a:lnTo>
                <a:lnTo>
                  <a:pt x="9744080" y="1089212"/>
                </a:lnTo>
                <a:lnTo>
                  <a:pt x="9755557" y="1089212"/>
                </a:lnTo>
                <a:lnTo>
                  <a:pt x="9766988" y="1089212"/>
                </a:lnTo>
                <a:lnTo>
                  <a:pt x="9778417" y="1089212"/>
                </a:lnTo>
                <a:lnTo>
                  <a:pt x="9789848" y="1089212"/>
                </a:lnTo>
                <a:lnTo>
                  <a:pt x="9801277" y="1089212"/>
                </a:lnTo>
                <a:lnTo>
                  <a:pt x="9812755" y="1089212"/>
                </a:lnTo>
                <a:lnTo>
                  <a:pt x="9824185" y="1089212"/>
                </a:lnTo>
                <a:lnTo>
                  <a:pt x="9835615" y="1089212"/>
                </a:lnTo>
                <a:lnTo>
                  <a:pt x="9847045" y="1089212"/>
                </a:lnTo>
                <a:lnTo>
                  <a:pt x="9858475" y="1089212"/>
                </a:lnTo>
                <a:lnTo>
                  <a:pt x="9869952" y="1089212"/>
                </a:lnTo>
                <a:lnTo>
                  <a:pt x="9881383" y="1089212"/>
                </a:lnTo>
                <a:lnTo>
                  <a:pt x="9892812" y="1089212"/>
                </a:lnTo>
                <a:lnTo>
                  <a:pt x="9904243" y="1089212"/>
                </a:lnTo>
                <a:lnTo>
                  <a:pt x="9915673" y="1089212"/>
                </a:lnTo>
                <a:lnTo>
                  <a:pt x="9927102" y="1089212"/>
                </a:lnTo>
                <a:lnTo>
                  <a:pt x="9938581" y="1089212"/>
                </a:lnTo>
                <a:lnTo>
                  <a:pt x="9950010" y="1089212"/>
                </a:lnTo>
                <a:lnTo>
                  <a:pt x="9961441" y="1089212"/>
                </a:lnTo>
                <a:lnTo>
                  <a:pt x="9972870" y="1089212"/>
                </a:lnTo>
                <a:lnTo>
                  <a:pt x="9984300" y="1089212"/>
                </a:lnTo>
                <a:lnTo>
                  <a:pt x="9995778" y="1089212"/>
                </a:lnTo>
                <a:lnTo>
                  <a:pt x="10007208" y="1089212"/>
                </a:lnTo>
                <a:lnTo>
                  <a:pt x="10018638" y="1089212"/>
                </a:lnTo>
                <a:lnTo>
                  <a:pt x="10030068" y="1089212"/>
                </a:lnTo>
                <a:lnTo>
                  <a:pt x="10041498" y="1089212"/>
                </a:lnTo>
                <a:lnTo>
                  <a:pt x="10052976" y="1089212"/>
                </a:lnTo>
                <a:lnTo>
                  <a:pt x="10064405" y="1089212"/>
                </a:lnTo>
                <a:lnTo>
                  <a:pt x="10075835" y="1089212"/>
                </a:lnTo>
                <a:lnTo>
                  <a:pt x="10087266" y="1089212"/>
                </a:lnTo>
                <a:lnTo>
                  <a:pt x="10098695" y="1089212"/>
                </a:lnTo>
                <a:lnTo>
                  <a:pt x="10110174" y="1089212"/>
                </a:lnTo>
                <a:lnTo>
                  <a:pt x="10121603" y="1089212"/>
                </a:lnTo>
                <a:lnTo>
                  <a:pt x="10133033" y="1089212"/>
                </a:lnTo>
                <a:lnTo>
                  <a:pt x="10144463" y="1089212"/>
                </a:lnTo>
                <a:lnTo>
                  <a:pt x="10155893" y="1089212"/>
                </a:lnTo>
                <a:lnTo>
                  <a:pt x="10167371" y="1089212"/>
                </a:lnTo>
                <a:lnTo>
                  <a:pt x="10178801" y="1089212"/>
                </a:lnTo>
                <a:lnTo>
                  <a:pt x="10190230" y="1089212"/>
                </a:lnTo>
                <a:lnTo>
                  <a:pt x="10201661" y="1089212"/>
                </a:lnTo>
                <a:lnTo>
                  <a:pt x="10213091" y="1089212"/>
                </a:lnTo>
                <a:lnTo>
                  <a:pt x="10224569" y="1089212"/>
                </a:lnTo>
                <a:lnTo>
                  <a:pt x="10235998" y="1089212"/>
                </a:lnTo>
                <a:lnTo>
                  <a:pt x="10247428" y="1089212"/>
                </a:lnTo>
                <a:lnTo>
                  <a:pt x="10258859" y="1089212"/>
                </a:lnTo>
                <a:lnTo>
                  <a:pt x="10270288" y="1089212"/>
                </a:lnTo>
                <a:lnTo>
                  <a:pt x="10281767" y="1089212"/>
                </a:lnTo>
                <a:lnTo>
                  <a:pt x="10293196" y="1089212"/>
                </a:lnTo>
                <a:lnTo>
                  <a:pt x="10304626" y="1089212"/>
                </a:lnTo>
                <a:lnTo>
                  <a:pt x="10316056" y="1089212"/>
                </a:lnTo>
                <a:lnTo>
                  <a:pt x="10327486" y="1089212"/>
                </a:lnTo>
                <a:lnTo>
                  <a:pt x="10338963" y="1089212"/>
                </a:lnTo>
                <a:lnTo>
                  <a:pt x="10350394" y="1089212"/>
                </a:lnTo>
                <a:lnTo>
                  <a:pt x="10361823" y="1089212"/>
                </a:lnTo>
                <a:lnTo>
                  <a:pt x="10373254" y="1089212"/>
                </a:lnTo>
                <a:lnTo>
                  <a:pt x="10384684" y="1089212"/>
                </a:lnTo>
                <a:lnTo>
                  <a:pt x="10396161" y="1089212"/>
                </a:lnTo>
                <a:lnTo>
                  <a:pt x="10407591" y="1089212"/>
                </a:lnTo>
                <a:lnTo>
                  <a:pt x="10419021" y="1089212"/>
                </a:lnTo>
                <a:lnTo>
                  <a:pt x="10430452" y="1089212"/>
                </a:lnTo>
                <a:lnTo>
                  <a:pt x="10441881" y="1089212"/>
                </a:lnTo>
                <a:lnTo>
                  <a:pt x="10453358" y="1089212"/>
                </a:lnTo>
                <a:lnTo>
                  <a:pt x="10464789" y="1089212"/>
                </a:lnTo>
                <a:lnTo>
                  <a:pt x="10476219" y="1089212"/>
                </a:lnTo>
                <a:lnTo>
                  <a:pt x="10487649" y="1089212"/>
                </a:lnTo>
                <a:lnTo>
                  <a:pt x="10499079" y="1089212"/>
                </a:lnTo>
                <a:lnTo>
                  <a:pt x="10510556" y="1089212"/>
                </a:lnTo>
                <a:lnTo>
                  <a:pt x="10521987" y="1089212"/>
                </a:lnTo>
                <a:lnTo>
                  <a:pt x="10533416" y="1089212"/>
                </a:lnTo>
                <a:lnTo>
                  <a:pt x="10544847" y="1089212"/>
                </a:lnTo>
                <a:lnTo>
                  <a:pt x="10556277" y="1089212"/>
                </a:lnTo>
                <a:lnTo>
                  <a:pt x="10567754" y="1089212"/>
                </a:lnTo>
                <a:lnTo>
                  <a:pt x="10579184" y="1089212"/>
                </a:lnTo>
                <a:lnTo>
                  <a:pt x="10590614" y="1089212"/>
                </a:lnTo>
                <a:lnTo>
                  <a:pt x="10602045" y="1089212"/>
                </a:lnTo>
                <a:lnTo>
                  <a:pt x="10613474" y="1089212"/>
                </a:lnTo>
                <a:lnTo>
                  <a:pt x="10624951" y="1089212"/>
                </a:lnTo>
                <a:lnTo>
                  <a:pt x="10636382" y="1089212"/>
                </a:lnTo>
                <a:lnTo>
                  <a:pt x="10647812" y="1089212"/>
                </a:lnTo>
                <a:lnTo>
                  <a:pt x="10659241" y="1089212"/>
                </a:lnTo>
                <a:lnTo>
                  <a:pt x="10670672" y="1089212"/>
                </a:lnTo>
                <a:lnTo>
                  <a:pt x="10682149" y="1089212"/>
                </a:lnTo>
                <a:lnTo>
                  <a:pt x="10693580" y="1089212"/>
                </a:lnTo>
                <a:lnTo>
                  <a:pt x="10705009" y="1089212"/>
                </a:lnTo>
                <a:lnTo>
                  <a:pt x="10716439" y="1089212"/>
                </a:lnTo>
                <a:lnTo>
                  <a:pt x="10727870" y="1089212"/>
                </a:lnTo>
                <a:lnTo>
                  <a:pt x="10739347" y="1089212"/>
                </a:lnTo>
                <a:lnTo>
                  <a:pt x="10750778" y="1089212"/>
                </a:lnTo>
                <a:lnTo>
                  <a:pt x="10762207" y="1089212"/>
                </a:lnTo>
                <a:lnTo>
                  <a:pt x="10773637" y="1089212"/>
                </a:lnTo>
                <a:lnTo>
                  <a:pt x="10785067" y="1089212"/>
                </a:lnTo>
                <a:lnTo>
                  <a:pt x="10796544" y="1089212"/>
                </a:lnTo>
                <a:lnTo>
                  <a:pt x="10807975" y="1089212"/>
                </a:lnTo>
                <a:lnTo>
                  <a:pt x="10819405" y="1089212"/>
                </a:lnTo>
                <a:lnTo>
                  <a:pt x="10830834" y="1089212"/>
                </a:lnTo>
                <a:lnTo>
                  <a:pt x="10842265" y="1089212"/>
                </a:lnTo>
                <a:lnTo>
                  <a:pt x="10853742" y="1089212"/>
                </a:lnTo>
                <a:lnTo>
                  <a:pt x="10865173" y="1089212"/>
                </a:lnTo>
                <a:lnTo>
                  <a:pt x="10876602" y="1089212"/>
                </a:lnTo>
                <a:lnTo>
                  <a:pt x="10888032" y="1089212"/>
                </a:lnTo>
                <a:lnTo>
                  <a:pt x="10899463" y="1089212"/>
                </a:lnTo>
                <a:lnTo>
                  <a:pt x="10910892" y="1089212"/>
                </a:lnTo>
                <a:lnTo>
                  <a:pt x="10922369" y="1089212"/>
                </a:lnTo>
                <a:lnTo>
                  <a:pt x="10933800" y="1089212"/>
                </a:lnTo>
                <a:lnTo>
                  <a:pt x="10945230" y="1089212"/>
                </a:lnTo>
                <a:lnTo>
                  <a:pt x="10956660" y="1089212"/>
                </a:lnTo>
                <a:lnTo>
                  <a:pt x="10968090" y="1089212"/>
                </a:lnTo>
                <a:lnTo>
                  <a:pt x="10979567" y="1089212"/>
                </a:lnTo>
                <a:lnTo>
                  <a:pt x="10990998" y="1089212"/>
                </a:lnTo>
                <a:lnTo>
                  <a:pt x="11002427" y="1089212"/>
                </a:lnTo>
                <a:lnTo>
                  <a:pt x="11013858" y="1089212"/>
                </a:lnTo>
                <a:lnTo>
                  <a:pt x="11025287" y="1089212"/>
                </a:lnTo>
                <a:lnTo>
                  <a:pt x="11036765" y="1089212"/>
                </a:lnTo>
                <a:lnTo>
                  <a:pt x="11048195" y="1089212"/>
                </a:lnTo>
                <a:lnTo>
                  <a:pt x="11059625" y="1089212"/>
                </a:lnTo>
                <a:lnTo>
                  <a:pt x="11071056" y="1089212"/>
                </a:lnTo>
                <a:lnTo>
                  <a:pt x="11082485" y="1089212"/>
                </a:lnTo>
                <a:lnTo>
                  <a:pt x="11093962" y="1089212"/>
                </a:lnTo>
                <a:lnTo>
                  <a:pt x="11105393" y="1089212"/>
                </a:lnTo>
                <a:lnTo>
                  <a:pt x="11116823" y="1089212"/>
                </a:lnTo>
                <a:lnTo>
                  <a:pt x="11128253" y="1089212"/>
                </a:lnTo>
                <a:lnTo>
                  <a:pt x="11139683" y="1089212"/>
                </a:lnTo>
                <a:lnTo>
                  <a:pt x="11151160" y="1089212"/>
                </a:lnTo>
                <a:lnTo>
                  <a:pt x="11162591" y="1089212"/>
                </a:lnTo>
                <a:lnTo>
                  <a:pt x="11174020" y="1089212"/>
                </a:lnTo>
                <a:lnTo>
                  <a:pt x="11185451" y="1089212"/>
                </a:lnTo>
                <a:lnTo>
                  <a:pt x="11196881" y="1089212"/>
                </a:lnTo>
                <a:lnTo>
                  <a:pt x="11208358" y="1089212"/>
                </a:lnTo>
                <a:lnTo>
                  <a:pt x="11218359" y="1089212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0" name="Freeform 69">
            <a:extLst>
              <a:ext uri="{FF2B5EF4-FFF2-40B4-BE49-F238E27FC236}">
                <a16:creationId xmlns:a16="http://schemas.microsoft.com/office/drawing/2014/main" id="{4D2D98F6-0042-B84A-BF4F-28BED18208A6}"/>
              </a:ext>
            </a:extLst>
          </p:cNvPr>
          <p:cNvSpPr/>
          <p:nvPr/>
        </p:nvSpPr>
        <p:spPr>
          <a:xfrm>
            <a:off x="638362" y="4584363"/>
            <a:ext cx="8413769" cy="848459"/>
          </a:xfrm>
          <a:custGeom>
            <a:avLst/>
            <a:gdLst>
              <a:gd name="connsiteX0" fmla="*/ 0 w 11218359"/>
              <a:gd name="connsiteY0" fmla="*/ 1131280 h 1131279"/>
              <a:gd name="connsiteX1" fmla="*/ 9149 w 11218359"/>
              <a:gd name="connsiteY1" fmla="*/ 1131280 h 1131279"/>
              <a:gd name="connsiteX2" fmla="*/ 20588 w 11218359"/>
              <a:gd name="connsiteY2" fmla="*/ 1131280 h 1131279"/>
              <a:gd name="connsiteX3" fmla="*/ 32028 w 11218359"/>
              <a:gd name="connsiteY3" fmla="*/ 1131280 h 1131279"/>
              <a:gd name="connsiteX4" fmla="*/ 43467 w 11218359"/>
              <a:gd name="connsiteY4" fmla="*/ 1131280 h 1131279"/>
              <a:gd name="connsiteX5" fmla="*/ 54907 w 11218359"/>
              <a:gd name="connsiteY5" fmla="*/ 1131280 h 1131279"/>
              <a:gd name="connsiteX6" fmla="*/ 66346 w 11218359"/>
              <a:gd name="connsiteY6" fmla="*/ 1131280 h 1131279"/>
              <a:gd name="connsiteX7" fmla="*/ 77786 w 11218359"/>
              <a:gd name="connsiteY7" fmla="*/ 1131280 h 1131279"/>
              <a:gd name="connsiteX8" fmla="*/ 89225 w 11218359"/>
              <a:gd name="connsiteY8" fmla="*/ 1131280 h 1131279"/>
              <a:gd name="connsiteX9" fmla="*/ 100665 w 11218359"/>
              <a:gd name="connsiteY9" fmla="*/ 1131280 h 1131279"/>
              <a:gd name="connsiteX10" fmla="*/ 112104 w 11218359"/>
              <a:gd name="connsiteY10" fmla="*/ 1131280 h 1131279"/>
              <a:gd name="connsiteX11" fmla="*/ 123544 w 11218359"/>
              <a:gd name="connsiteY11" fmla="*/ 1131280 h 1131279"/>
              <a:gd name="connsiteX12" fmla="*/ 134979 w 11218359"/>
              <a:gd name="connsiteY12" fmla="*/ 1131280 h 1131279"/>
              <a:gd name="connsiteX13" fmla="*/ 146423 w 11218359"/>
              <a:gd name="connsiteY13" fmla="*/ 1131280 h 1131279"/>
              <a:gd name="connsiteX14" fmla="*/ 157858 w 11218359"/>
              <a:gd name="connsiteY14" fmla="*/ 1131280 h 1131279"/>
              <a:gd name="connsiteX15" fmla="*/ 169297 w 11218359"/>
              <a:gd name="connsiteY15" fmla="*/ 1131280 h 1131279"/>
              <a:gd name="connsiteX16" fmla="*/ 180737 w 11218359"/>
              <a:gd name="connsiteY16" fmla="*/ 1131280 h 1131279"/>
              <a:gd name="connsiteX17" fmla="*/ 192176 w 11218359"/>
              <a:gd name="connsiteY17" fmla="*/ 1131280 h 1131279"/>
              <a:gd name="connsiteX18" fmla="*/ 203616 w 11218359"/>
              <a:gd name="connsiteY18" fmla="*/ 1131280 h 1131279"/>
              <a:gd name="connsiteX19" fmla="*/ 215055 w 11218359"/>
              <a:gd name="connsiteY19" fmla="*/ 1131280 h 1131279"/>
              <a:gd name="connsiteX20" fmla="*/ 226495 w 11218359"/>
              <a:gd name="connsiteY20" fmla="*/ 1131280 h 1131279"/>
              <a:gd name="connsiteX21" fmla="*/ 237935 w 11218359"/>
              <a:gd name="connsiteY21" fmla="*/ 1131280 h 1131279"/>
              <a:gd name="connsiteX22" fmla="*/ 249374 w 11218359"/>
              <a:gd name="connsiteY22" fmla="*/ 1131280 h 1131279"/>
              <a:gd name="connsiteX23" fmla="*/ 260814 w 11218359"/>
              <a:gd name="connsiteY23" fmla="*/ 1131280 h 1131279"/>
              <a:gd name="connsiteX24" fmla="*/ 272253 w 11218359"/>
              <a:gd name="connsiteY24" fmla="*/ 1131280 h 1131279"/>
              <a:gd name="connsiteX25" fmla="*/ 283693 w 11218359"/>
              <a:gd name="connsiteY25" fmla="*/ 1131280 h 1131279"/>
              <a:gd name="connsiteX26" fmla="*/ 295132 w 11218359"/>
              <a:gd name="connsiteY26" fmla="*/ 1131280 h 1131279"/>
              <a:gd name="connsiteX27" fmla="*/ 306572 w 11218359"/>
              <a:gd name="connsiteY27" fmla="*/ 1131280 h 1131279"/>
              <a:gd name="connsiteX28" fmla="*/ 318011 w 11218359"/>
              <a:gd name="connsiteY28" fmla="*/ 1131280 h 1131279"/>
              <a:gd name="connsiteX29" fmla="*/ 329451 w 11218359"/>
              <a:gd name="connsiteY29" fmla="*/ 1131280 h 1131279"/>
              <a:gd name="connsiteX30" fmla="*/ 340890 w 11218359"/>
              <a:gd name="connsiteY30" fmla="*/ 1131280 h 1131279"/>
              <a:gd name="connsiteX31" fmla="*/ 352330 w 11218359"/>
              <a:gd name="connsiteY31" fmla="*/ 1131280 h 1131279"/>
              <a:gd name="connsiteX32" fmla="*/ 363769 w 11218359"/>
              <a:gd name="connsiteY32" fmla="*/ 1131280 h 1131279"/>
              <a:gd name="connsiteX33" fmla="*/ 375209 w 11218359"/>
              <a:gd name="connsiteY33" fmla="*/ 1131280 h 1131279"/>
              <a:gd name="connsiteX34" fmla="*/ 386648 w 11218359"/>
              <a:gd name="connsiteY34" fmla="*/ 1131280 h 1131279"/>
              <a:gd name="connsiteX35" fmla="*/ 398088 w 11218359"/>
              <a:gd name="connsiteY35" fmla="*/ 1131280 h 1131279"/>
              <a:gd name="connsiteX36" fmla="*/ 409527 w 11218359"/>
              <a:gd name="connsiteY36" fmla="*/ 1131280 h 1131279"/>
              <a:gd name="connsiteX37" fmla="*/ 420967 w 11218359"/>
              <a:gd name="connsiteY37" fmla="*/ 1131280 h 1131279"/>
              <a:gd name="connsiteX38" fmla="*/ 432406 w 11218359"/>
              <a:gd name="connsiteY38" fmla="*/ 1131280 h 1131279"/>
              <a:gd name="connsiteX39" fmla="*/ 443846 w 11218359"/>
              <a:gd name="connsiteY39" fmla="*/ 1131280 h 1131279"/>
              <a:gd name="connsiteX40" fmla="*/ 455285 w 11218359"/>
              <a:gd name="connsiteY40" fmla="*/ 1131280 h 1131279"/>
              <a:gd name="connsiteX41" fmla="*/ 466725 w 11218359"/>
              <a:gd name="connsiteY41" fmla="*/ 1131280 h 1131279"/>
              <a:gd name="connsiteX42" fmla="*/ 478165 w 11218359"/>
              <a:gd name="connsiteY42" fmla="*/ 1131280 h 1131279"/>
              <a:gd name="connsiteX43" fmla="*/ 489604 w 11218359"/>
              <a:gd name="connsiteY43" fmla="*/ 1131280 h 1131279"/>
              <a:gd name="connsiteX44" fmla="*/ 501044 w 11218359"/>
              <a:gd name="connsiteY44" fmla="*/ 1131280 h 1131279"/>
              <a:gd name="connsiteX45" fmla="*/ 512483 w 11218359"/>
              <a:gd name="connsiteY45" fmla="*/ 1131280 h 1131279"/>
              <a:gd name="connsiteX46" fmla="*/ 523923 w 11218359"/>
              <a:gd name="connsiteY46" fmla="*/ 1131280 h 1131279"/>
              <a:gd name="connsiteX47" fmla="*/ 535362 w 11218359"/>
              <a:gd name="connsiteY47" fmla="*/ 1131280 h 1131279"/>
              <a:gd name="connsiteX48" fmla="*/ 546802 w 11218359"/>
              <a:gd name="connsiteY48" fmla="*/ 1131280 h 1131279"/>
              <a:gd name="connsiteX49" fmla="*/ 558241 w 11218359"/>
              <a:gd name="connsiteY49" fmla="*/ 1131280 h 1131279"/>
              <a:gd name="connsiteX50" fmla="*/ 569681 w 11218359"/>
              <a:gd name="connsiteY50" fmla="*/ 1131280 h 1131279"/>
              <a:gd name="connsiteX51" fmla="*/ 581120 w 11218359"/>
              <a:gd name="connsiteY51" fmla="*/ 1131280 h 1131279"/>
              <a:gd name="connsiteX52" fmla="*/ 592560 w 11218359"/>
              <a:gd name="connsiteY52" fmla="*/ 1131280 h 1131279"/>
              <a:gd name="connsiteX53" fmla="*/ 603999 w 11218359"/>
              <a:gd name="connsiteY53" fmla="*/ 1131280 h 1131279"/>
              <a:gd name="connsiteX54" fmla="*/ 615439 w 11218359"/>
              <a:gd name="connsiteY54" fmla="*/ 1131280 h 1131279"/>
              <a:gd name="connsiteX55" fmla="*/ 626878 w 11218359"/>
              <a:gd name="connsiteY55" fmla="*/ 1131280 h 1131279"/>
              <a:gd name="connsiteX56" fmla="*/ 638318 w 11218359"/>
              <a:gd name="connsiteY56" fmla="*/ 1131280 h 1131279"/>
              <a:gd name="connsiteX57" fmla="*/ 649757 w 11218359"/>
              <a:gd name="connsiteY57" fmla="*/ 1131280 h 1131279"/>
              <a:gd name="connsiteX58" fmla="*/ 661192 w 11218359"/>
              <a:gd name="connsiteY58" fmla="*/ 1131280 h 1131279"/>
              <a:gd name="connsiteX59" fmla="*/ 672632 w 11218359"/>
              <a:gd name="connsiteY59" fmla="*/ 1131280 h 1131279"/>
              <a:gd name="connsiteX60" fmla="*/ 684071 w 11218359"/>
              <a:gd name="connsiteY60" fmla="*/ 1131280 h 1131279"/>
              <a:gd name="connsiteX61" fmla="*/ 695511 w 11218359"/>
              <a:gd name="connsiteY61" fmla="*/ 1131280 h 1131279"/>
              <a:gd name="connsiteX62" fmla="*/ 706950 w 11218359"/>
              <a:gd name="connsiteY62" fmla="*/ 1131280 h 1131279"/>
              <a:gd name="connsiteX63" fmla="*/ 718390 w 11218359"/>
              <a:gd name="connsiteY63" fmla="*/ 1131280 h 1131279"/>
              <a:gd name="connsiteX64" fmla="*/ 729829 w 11218359"/>
              <a:gd name="connsiteY64" fmla="*/ 1131280 h 1131279"/>
              <a:gd name="connsiteX65" fmla="*/ 741269 w 11218359"/>
              <a:gd name="connsiteY65" fmla="*/ 1131280 h 1131279"/>
              <a:gd name="connsiteX66" fmla="*/ 752708 w 11218359"/>
              <a:gd name="connsiteY66" fmla="*/ 1131280 h 1131279"/>
              <a:gd name="connsiteX67" fmla="*/ 764148 w 11218359"/>
              <a:gd name="connsiteY67" fmla="*/ 1131280 h 1131279"/>
              <a:gd name="connsiteX68" fmla="*/ 775587 w 11218359"/>
              <a:gd name="connsiteY68" fmla="*/ 1131280 h 1131279"/>
              <a:gd name="connsiteX69" fmla="*/ 787027 w 11218359"/>
              <a:gd name="connsiteY69" fmla="*/ 1131280 h 1131279"/>
              <a:gd name="connsiteX70" fmla="*/ 798467 w 11218359"/>
              <a:gd name="connsiteY70" fmla="*/ 1131280 h 1131279"/>
              <a:gd name="connsiteX71" fmla="*/ 809906 w 11218359"/>
              <a:gd name="connsiteY71" fmla="*/ 1131280 h 1131279"/>
              <a:gd name="connsiteX72" fmla="*/ 821346 w 11218359"/>
              <a:gd name="connsiteY72" fmla="*/ 1131280 h 1131279"/>
              <a:gd name="connsiteX73" fmla="*/ 832785 w 11218359"/>
              <a:gd name="connsiteY73" fmla="*/ 1131280 h 1131279"/>
              <a:gd name="connsiteX74" fmla="*/ 844225 w 11218359"/>
              <a:gd name="connsiteY74" fmla="*/ 1131280 h 1131279"/>
              <a:gd name="connsiteX75" fmla="*/ 855664 w 11218359"/>
              <a:gd name="connsiteY75" fmla="*/ 1131280 h 1131279"/>
              <a:gd name="connsiteX76" fmla="*/ 867104 w 11218359"/>
              <a:gd name="connsiteY76" fmla="*/ 1131280 h 1131279"/>
              <a:gd name="connsiteX77" fmla="*/ 878543 w 11218359"/>
              <a:gd name="connsiteY77" fmla="*/ 1131280 h 1131279"/>
              <a:gd name="connsiteX78" fmla="*/ 889983 w 11218359"/>
              <a:gd name="connsiteY78" fmla="*/ 1131280 h 1131279"/>
              <a:gd name="connsiteX79" fmla="*/ 901422 w 11218359"/>
              <a:gd name="connsiteY79" fmla="*/ 1131280 h 1131279"/>
              <a:gd name="connsiteX80" fmla="*/ 912862 w 11218359"/>
              <a:gd name="connsiteY80" fmla="*/ 1131280 h 1131279"/>
              <a:gd name="connsiteX81" fmla="*/ 924301 w 11218359"/>
              <a:gd name="connsiteY81" fmla="*/ 1131280 h 1131279"/>
              <a:gd name="connsiteX82" fmla="*/ 935741 w 11218359"/>
              <a:gd name="connsiteY82" fmla="*/ 1131280 h 1131279"/>
              <a:gd name="connsiteX83" fmla="*/ 947180 w 11218359"/>
              <a:gd name="connsiteY83" fmla="*/ 1131280 h 1131279"/>
              <a:gd name="connsiteX84" fmla="*/ 958620 w 11218359"/>
              <a:gd name="connsiteY84" fmla="*/ 1131280 h 1131279"/>
              <a:gd name="connsiteX85" fmla="*/ 970059 w 11218359"/>
              <a:gd name="connsiteY85" fmla="*/ 1131280 h 1131279"/>
              <a:gd name="connsiteX86" fmla="*/ 981499 w 11218359"/>
              <a:gd name="connsiteY86" fmla="*/ 1131280 h 1131279"/>
              <a:gd name="connsiteX87" fmla="*/ 992938 w 11218359"/>
              <a:gd name="connsiteY87" fmla="*/ 1131280 h 1131279"/>
              <a:gd name="connsiteX88" fmla="*/ 1004378 w 11218359"/>
              <a:gd name="connsiteY88" fmla="*/ 1131280 h 1131279"/>
              <a:gd name="connsiteX89" fmla="*/ 1015818 w 11218359"/>
              <a:gd name="connsiteY89" fmla="*/ 1131280 h 1131279"/>
              <a:gd name="connsiteX90" fmla="*/ 1027257 w 11218359"/>
              <a:gd name="connsiteY90" fmla="*/ 1131280 h 1131279"/>
              <a:gd name="connsiteX91" fmla="*/ 1038697 w 11218359"/>
              <a:gd name="connsiteY91" fmla="*/ 1131280 h 1131279"/>
              <a:gd name="connsiteX92" fmla="*/ 1050136 w 11218359"/>
              <a:gd name="connsiteY92" fmla="*/ 1131280 h 1131279"/>
              <a:gd name="connsiteX93" fmla="*/ 1061576 w 11218359"/>
              <a:gd name="connsiteY93" fmla="*/ 1131280 h 1131279"/>
              <a:gd name="connsiteX94" fmla="*/ 1073015 w 11218359"/>
              <a:gd name="connsiteY94" fmla="*/ 1131280 h 1131279"/>
              <a:gd name="connsiteX95" fmla="*/ 1084455 w 11218359"/>
              <a:gd name="connsiteY95" fmla="*/ 1131280 h 1131279"/>
              <a:gd name="connsiteX96" fmla="*/ 1095894 w 11218359"/>
              <a:gd name="connsiteY96" fmla="*/ 1131280 h 1131279"/>
              <a:gd name="connsiteX97" fmla="*/ 1107334 w 11218359"/>
              <a:gd name="connsiteY97" fmla="*/ 1131280 h 1131279"/>
              <a:gd name="connsiteX98" fmla="*/ 1118773 w 11218359"/>
              <a:gd name="connsiteY98" fmla="*/ 1131280 h 1131279"/>
              <a:gd name="connsiteX99" fmla="*/ 1130213 w 11218359"/>
              <a:gd name="connsiteY99" fmla="*/ 1131280 h 1131279"/>
              <a:gd name="connsiteX100" fmla="*/ 1141652 w 11218359"/>
              <a:gd name="connsiteY100" fmla="*/ 1131280 h 1131279"/>
              <a:gd name="connsiteX101" fmla="*/ 1153092 w 11218359"/>
              <a:gd name="connsiteY101" fmla="*/ 1131280 h 1131279"/>
              <a:gd name="connsiteX102" fmla="*/ 1164531 w 11218359"/>
              <a:gd name="connsiteY102" fmla="*/ 1131280 h 1131279"/>
              <a:gd name="connsiteX103" fmla="*/ 1175971 w 11218359"/>
              <a:gd name="connsiteY103" fmla="*/ 1131280 h 1131279"/>
              <a:gd name="connsiteX104" fmla="*/ 1187406 w 11218359"/>
              <a:gd name="connsiteY104" fmla="*/ 1131280 h 1131279"/>
              <a:gd name="connsiteX105" fmla="*/ 1198845 w 11218359"/>
              <a:gd name="connsiteY105" fmla="*/ 1131280 h 1131279"/>
              <a:gd name="connsiteX106" fmla="*/ 1210285 w 11218359"/>
              <a:gd name="connsiteY106" fmla="*/ 1131280 h 1131279"/>
              <a:gd name="connsiteX107" fmla="*/ 1221724 w 11218359"/>
              <a:gd name="connsiteY107" fmla="*/ 1131280 h 1131279"/>
              <a:gd name="connsiteX108" fmla="*/ 1233164 w 11218359"/>
              <a:gd name="connsiteY108" fmla="*/ 1131280 h 1131279"/>
              <a:gd name="connsiteX109" fmla="*/ 1244603 w 11218359"/>
              <a:gd name="connsiteY109" fmla="*/ 1131280 h 1131279"/>
              <a:gd name="connsiteX110" fmla="*/ 1256043 w 11218359"/>
              <a:gd name="connsiteY110" fmla="*/ 1131280 h 1131279"/>
              <a:gd name="connsiteX111" fmla="*/ 1267482 w 11218359"/>
              <a:gd name="connsiteY111" fmla="*/ 1131280 h 1131279"/>
              <a:gd name="connsiteX112" fmla="*/ 1278922 w 11218359"/>
              <a:gd name="connsiteY112" fmla="*/ 1131280 h 1131279"/>
              <a:gd name="connsiteX113" fmla="*/ 1290361 w 11218359"/>
              <a:gd name="connsiteY113" fmla="*/ 1131280 h 1131279"/>
              <a:gd name="connsiteX114" fmla="*/ 1301801 w 11218359"/>
              <a:gd name="connsiteY114" fmla="*/ 1131280 h 1131279"/>
              <a:gd name="connsiteX115" fmla="*/ 1313240 w 11218359"/>
              <a:gd name="connsiteY115" fmla="*/ 1131280 h 1131279"/>
              <a:gd name="connsiteX116" fmla="*/ 1324680 w 11218359"/>
              <a:gd name="connsiteY116" fmla="*/ 1131280 h 1131279"/>
              <a:gd name="connsiteX117" fmla="*/ 1336120 w 11218359"/>
              <a:gd name="connsiteY117" fmla="*/ 1131280 h 1131279"/>
              <a:gd name="connsiteX118" fmla="*/ 1347559 w 11218359"/>
              <a:gd name="connsiteY118" fmla="*/ 1131280 h 1131279"/>
              <a:gd name="connsiteX119" fmla="*/ 1358999 w 11218359"/>
              <a:gd name="connsiteY119" fmla="*/ 1131280 h 1131279"/>
              <a:gd name="connsiteX120" fmla="*/ 1370438 w 11218359"/>
              <a:gd name="connsiteY120" fmla="*/ 1131280 h 1131279"/>
              <a:gd name="connsiteX121" fmla="*/ 1381878 w 11218359"/>
              <a:gd name="connsiteY121" fmla="*/ 1131280 h 1131279"/>
              <a:gd name="connsiteX122" fmla="*/ 1393317 w 11218359"/>
              <a:gd name="connsiteY122" fmla="*/ 1131280 h 1131279"/>
              <a:gd name="connsiteX123" fmla="*/ 1404757 w 11218359"/>
              <a:gd name="connsiteY123" fmla="*/ 1131280 h 1131279"/>
              <a:gd name="connsiteX124" fmla="*/ 1416196 w 11218359"/>
              <a:gd name="connsiteY124" fmla="*/ 1131280 h 1131279"/>
              <a:gd name="connsiteX125" fmla="*/ 1427636 w 11218359"/>
              <a:gd name="connsiteY125" fmla="*/ 1131280 h 1131279"/>
              <a:gd name="connsiteX126" fmla="*/ 1439075 w 11218359"/>
              <a:gd name="connsiteY126" fmla="*/ 1131280 h 1131279"/>
              <a:gd name="connsiteX127" fmla="*/ 1450515 w 11218359"/>
              <a:gd name="connsiteY127" fmla="*/ 1131280 h 1131279"/>
              <a:gd name="connsiteX128" fmla="*/ 1461954 w 11218359"/>
              <a:gd name="connsiteY128" fmla="*/ 1131280 h 1131279"/>
              <a:gd name="connsiteX129" fmla="*/ 1473394 w 11218359"/>
              <a:gd name="connsiteY129" fmla="*/ 1131280 h 1131279"/>
              <a:gd name="connsiteX130" fmla="*/ 1484833 w 11218359"/>
              <a:gd name="connsiteY130" fmla="*/ 1131280 h 1131279"/>
              <a:gd name="connsiteX131" fmla="*/ 1496273 w 11218359"/>
              <a:gd name="connsiteY131" fmla="*/ 1131280 h 1131279"/>
              <a:gd name="connsiteX132" fmla="*/ 1507712 w 11218359"/>
              <a:gd name="connsiteY132" fmla="*/ 1131280 h 1131279"/>
              <a:gd name="connsiteX133" fmla="*/ 1519152 w 11218359"/>
              <a:gd name="connsiteY133" fmla="*/ 1131280 h 1131279"/>
              <a:gd name="connsiteX134" fmla="*/ 1530591 w 11218359"/>
              <a:gd name="connsiteY134" fmla="*/ 1131280 h 1131279"/>
              <a:gd name="connsiteX135" fmla="*/ 1542031 w 11218359"/>
              <a:gd name="connsiteY135" fmla="*/ 1131280 h 1131279"/>
              <a:gd name="connsiteX136" fmla="*/ 1553471 w 11218359"/>
              <a:gd name="connsiteY136" fmla="*/ 1131280 h 1131279"/>
              <a:gd name="connsiteX137" fmla="*/ 1564910 w 11218359"/>
              <a:gd name="connsiteY137" fmla="*/ 1131280 h 1131279"/>
              <a:gd name="connsiteX138" fmla="*/ 1576349 w 11218359"/>
              <a:gd name="connsiteY138" fmla="*/ 1131280 h 1131279"/>
              <a:gd name="connsiteX139" fmla="*/ 1587789 w 11218359"/>
              <a:gd name="connsiteY139" fmla="*/ 1131280 h 1131279"/>
              <a:gd name="connsiteX140" fmla="*/ 1599229 w 11218359"/>
              <a:gd name="connsiteY140" fmla="*/ 1131280 h 1131279"/>
              <a:gd name="connsiteX141" fmla="*/ 1610668 w 11218359"/>
              <a:gd name="connsiteY141" fmla="*/ 1131280 h 1131279"/>
              <a:gd name="connsiteX142" fmla="*/ 1622107 w 11218359"/>
              <a:gd name="connsiteY142" fmla="*/ 1131280 h 1131279"/>
              <a:gd name="connsiteX143" fmla="*/ 1633547 w 11218359"/>
              <a:gd name="connsiteY143" fmla="*/ 1131280 h 1131279"/>
              <a:gd name="connsiteX144" fmla="*/ 1644987 w 11218359"/>
              <a:gd name="connsiteY144" fmla="*/ 1131280 h 1131279"/>
              <a:gd name="connsiteX145" fmla="*/ 1656426 w 11218359"/>
              <a:gd name="connsiteY145" fmla="*/ 1131280 h 1131279"/>
              <a:gd name="connsiteX146" fmla="*/ 1667866 w 11218359"/>
              <a:gd name="connsiteY146" fmla="*/ 1131280 h 1131279"/>
              <a:gd name="connsiteX147" fmla="*/ 1679305 w 11218359"/>
              <a:gd name="connsiteY147" fmla="*/ 1131280 h 1131279"/>
              <a:gd name="connsiteX148" fmla="*/ 1690745 w 11218359"/>
              <a:gd name="connsiteY148" fmla="*/ 1131280 h 1131279"/>
              <a:gd name="connsiteX149" fmla="*/ 1702184 w 11218359"/>
              <a:gd name="connsiteY149" fmla="*/ 1131280 h 1131279"/>
              <a:gd name="connsiteX150" fmla="*/ 1713619 w 11218359"/>
              <a:gd name="connsiteY150" fmla="*/ 1131280 h 1131279"/>
              <a:gd name="connsiteX151" fmla="*/ 1725063 w 11218359"/>
              <a:gd name="connsiteY151" fmla="*/ 1131280 h 1131279"/>
              <a:gd name="connsiteX152" fmla="*/ 1736498 w 11218359"/>
              <a:gd name="connsiteY152" fmla="*/ 1131280 h 1131279"/>
              <a:gd name="connsiteX153" fmla="*/ 1747938 w 11218359"/>
              <a:gd name="connsiteY153" fmla="*/ 1131280 h 1131279"/>
              <a:gd name="connsiteX154" fmla="*/ 1759377 w 11218359"/>
              <a:gd name="connsiteY154" fmla="*/ 1131280 h 1131279"/>
              <a:gd name="connsiteX155" fmla="*/ 1770817 w 11218359"/>
              <a:gd name="connsiteY155" fmla="*/ 1131280 h 1131279"/>
              <a:gd name="connsiteX156" fmla="*/ 1782256 w 11218359"/>
              <a:gd name="connsiteY156" fmla="*/ 1131280 h 1131279"/>
              <a:gd name="connsiteX157" fmla="*/ 1793696 w 11218359"/>
              <a:gd name="connsiteY157" fmla="*/ 1131280 h 1131279"/>
              <a:gd name="connsiteX158" fmla="*/ 1805135 w 11218359"/>
              <a:gd name="connsiteY158" fmla="*/ 1131280 h 1131279"/>
              <a:gd name="connsiteX159" fmla="*/ 1816575 w 11218359"/>
              <a:gd name="connsiteY159" fmla="*/ 1131280 h 1131279"/>
              <a:gd name="connsiteX160" fmla="*/ 1828014 w 11218359"/>
              <a:gd name="connsiteY160" fmla="*/ 1131280 h 1131279"/>
              <a:gd name="connsiteX161" fmla="*/ 1839454 w 11218359"/>
              <a:gd name="connsiteY161" fmla="*/ 1131280 h 1131279"/>
              <a:gd name="connsiteX162" fmla="*/ 1850893 w 11218359"/>
              <a:gd name="connsiteY162" fmla="*/ 1131280 h 1131279"/>
              <a:gd name="connsiteX163" fmla="*/ 1862333 w 11218359"/>
              <a:gd name="connsiteY163" fmla="*/ 1131280 h 1131279"/>
              <a:gd name="connsiteX164" fmla="*/ 1873772 w 11218359"/>
              <a:gd name="connsiteY164" fmla="*/ 1131280 h 1131279"/>
              <a:gd name="connsiteX165" fmla="*/ 1885212 w 11218359"/>
              <a:gd name="connsiteY165" fmla="*/ 1131280 h 1131279"/>
              <a:gd name="connsiteX166" fmla="*/ 1896651 w 11218359"/>
              <a:gd name="connsiteY166" fmla="*/ 1131280 h 1131279"/>
              <a:gd name="connsiteX167" fmla="*/ 1908091 w 11218359"/>
              <a:gd name="connsiteY167" fmla="*/ 1131280 h 1131279"/>
              <a:gd name="connsiteX168" fmla="*/ 1919531 w 11218359"/>
              <a:gd name="connsiteY168" fmla="*/ 1131280 h 1131279"/>
              <a:gd name="connsiteX169" fmla="*/ 1930970 w 11218359"/>
              <a:gd name="connsiteY169" fmla="*/ 1131280 h 1131279"/>
              <a:gd name="connsiteX170" fmla="*/ 1942409 w 11218359"/>
              <a:gd name="connsiteY170" fmla="*/ 1131280 h 1131279"/>
              <a:gd name="connsiteX171" fmla="*/ 1953849 w 11218359"/>
              <a:gd name="connsiteY171" fmla="*/ 1131280 h 1131279"/>
              <a:gd name="connsiteX172" fmla="*/ 1965289 w 11218359"/>
              <a:gd name="connsiteY172" fmla="*/ 1131280 h 1131279"/>
              <a:gd name="connsiteX173" fmla="*/ 1976728 w 11218359"/>
              <a:gd name="connsiteY173" fmla="*/ 1131280 h 1131279"/>
              <a:gd name="connsiteX174" fmla="*/ 1988168 w 11218359"/>
              <a:gd name="connsiteY174" fmla="*/ 1131280 h 1131279"/>
              <a:gd name="connsiteX175" fmla="*/ 1999607 w 11218359"/>
              <a:gd name="connsiteY175" fmla="*/ 1131280 h 1131279"/>
              <a:gd name="connsiteX176" fmla="*/ 2011047 w 11218359"/>
              <a:gd name="connsiteY176" fmla="*/ 1131280 h 1131279"/>
              <a:gd name="connsiteX177" fmla="*/ 2022486 w 11218359"/>
              <a:gd name="connsiteY177" fmla="*/ 1131280 h 1131279"/>
              <a:gd name="connsiteX178" fmla="*/ 2033926 w 11218359"/>
              <a:gd name="connsiteY178" fmla="*/ 1131280 h 1131279"/>
              <a:gd name="connsiteX179" fmla="*/ 2045365 w 11218359"/>
              <a:gd name="connsiteY179" fmla="*/ 1131280 h 1131279"/>
              <a:gd name="connsiteX180" fmla="*/ 2056805 w 11218359"/>
              <a:gd name="connsiteY180" fmla="*/ 1131280 h 1131279"/>
              <a:gd name="connsiteX181" fmla="*/ 2068244 w 11218359"/>
              <a:gd name="connsiteY181" fmla="*/ 1131280 h 1131279"/>
              <a:gd name="connsiteX182" fmla="*/ 2079684 w 11218359"/>
              <a:gd name="connsiteY182" fmla="*/ 1131280 h 1131279"/>
              <a:gd name="connsiteX183" fmla="*/ 2091123 w 11218359"/>
              <a:gd name="connsiteY183" fmla="*/ 1131280 h 1131279"/>
              <a:gd name="connsiteX184" fmla="*/ 2102563 w 11218359"/>
              <a:gd name="connsiteY184" fmla="*/ 1131280 h 1131279"/>
              <a:gd name="connsiteX185" fmla="*/ 2114002 w 11218359"/>
              <a:gd name="connsiteY185" fmla="*/ 1131280 h 1131279"/>
              <a:gd name="connsiteX186" fmla="*/ 2125442 w 11218359"/>
              <a:gd name="connsiteY186" fmla="*/ 1131280 h 1131279"/>
              <a:gd name="connsiteX187" fmla="*/ 2136882 w 11218359"/>
              <a:gd name="connsiteY187" fmla="*/ 1131280 h 1131279"/>
              <a:gd name="connsiteX188" fmla="*/ 2148321 w 11218359"/>
              <a:gd name="connsiteY188" fmla="*/ 1131280 h 1131279"/>
              <a:gd name="connsiteX189" fmla="*/ 2159760 w 11218359"/>
              <a:gd name="connsiteY189" fmla="*/ 1131280 h 1131279"/>
              <a:gd name="connsiteX190" fmla="*/ 2171200 w 11218359"/>
              <a:gd name="connsiteY190" fmla="*/ 1131280 h 1131279"/>
              <a:gd name="connsiteX191" fmla="*/ 2182640 w 11218359"/>
              <a:gd name="connsiteY191" fmla="*/ 1131280 h 1131279"/>
              <a:gd name="connsiteX192" fmla="*/ 2194079 w 11218359"/>
              <a:gd name="connsiteY192" fmla="*/ 1131280 h 1131279"/>
              <a:gd name="connsiteX193" fmla="*/ 2205519 w 11218359"/>
              <a:gd name="connsiteY193" fmla="*/ 1131280 h 1131279"/>
              <a:gd name="connsiteX194" fmla="*/ 2216958 w 11218359"/>
              <a:gd name="connsiteY194" fmla="*/ 1131280 h 1131279"/>
              <a:gd name="connsiteX195" fmla="*/ 2228393 w 11218359"/>
              <a:gd name="connsiteY195" fmla="*/ 1131280 h 1131279"/>
              <a:gd name="connsiteX196" fmla="*/ 2239837 w 11218359"/>
              <a:gd name="connsiteY196" fmla="*/ 1131280 h 1131279"/>
              <a:gd name="connsiteX197" fmla="*/ 2251272 w 11218359"/>
              <a:gd name="connsiteY197" fmla="*/ 1131280 h 1131279"/>
              <a:gd name="connsiteX198" fmla="*/ 2262716 w 11218359"/>
              <a:gd name="connsiteY198" fmla="*/ 1131280 h 1131279"/>
              <a:gd name="connsiteX199" fmla="*/ 2274151 w 11218359"/>
              <a:gd name="connsiteY199" fmla="*/ 1131280 h 1131279"/>
              <a:gd name="connsiteX200" fmla="*/ 2285591 w 11218359"/>
              <a:gd name="connsiteY200" fmla="*/ 1131280 h 1131279"/>
              <a:gd name="connsiteX201" fmla="*/ 2297030 w 11218359"/>
              <a:gd name="connsiteY201" fmla="*/ 1131280 h 1131279"/>
              <a:gd name="connsiteX202" fmla="*/ 2308470 w 11218359"/>
              <a:gd name="connsiteY202" fmla="*/ 1131280 h 1131279"/>
              <a:gd name="connsiteX203" fmla="*/ 2319909 w 11218359"/>
              <a:gd name="connsiteY203" fmla="*/ 1131280 h 1131279"/>
              <a:gd name="connsiteX204" fmla="*/ 2331349 w 11218359"/>
              <a:gd name="connsiteY204" fmla="*/ 1131280 h 1131279"/>
              <a:gd name="connsiteX205" fmla="*/ 2342788 w 11218359"/>
              <a:gd name="connsiteY205" fmla="*/ 1131280 h 1131279"/>
              <a:gd name="connsiteX206" fmla="*/ 2354228 w 11218359"/>
              <a:gd name="connsiteY206" fmla="*/ 1131280 h 1131279"/>
              <a:gd name="connsiteX207" fmla="*/ 2365667 w 11218359"/>
              <a:gd name="connsiteY207" fmla="*/ 1131280 h 1131279"/>
              <a:gd name="connsiteX208" fmla="*/ 2377107 w 11218359"/>
              <a:gd name="connsiteY208" fmla="*/ 1131280 h 1131279"/>
              <a:gd name="connsiteX209" fmla="*/ 2388546 w 11218359"/>
              <a:gd name="connsiteY209" fmla="*/ 1131280 h 1131279"/>
              <a:gd name="connsiteX210" fmla="*/ 2399986 w 11218359"/>
              <a:gd name="connsiteY210" fmla="*/ 1131280 h 1131279"/>
              <a:gd name="connsiteX211" fmla="*/ 2411425 w 11218359"/>
              <a:gd name="connsiteY211" fmla="*/ 1131280 h 1131279"/>
              <a:gd name="connsiteX212" fmla="*/ 2422865 w 11218359"/>
              <a:gd name="connsiteY212" fmla="*/ 1131280 h 1131279"/>
              <a:gd name="connsiteX213" fmla="*/ 2434304 w 11218359"/>
              <a:gd name="connsiteY213" fmla="*/ 1131280 h 1131279"/>
              <a:gd name="connsiteX214" fmla="*/ 2445744 w 11218359"/>
              <a:gd name="connsiteY214" fmla="*/ 1131280 h 1131279"/>
              <a:gd name="connsiteX215" fmla="*/ 2457184 w 11218359"/>
              <a:gd name="connsiteY215" fmla="*/ 1131280 h 1131279"/>
              <a:gd name="connsiteX216" fmla="*/ 2468623 w 11218359"/>
              <a:gd name="connsiteY216" fmla="*/ 1131280 h 1131279"/>
              <a:gd name="connsiteX217" fmla="*/ 2480062 w 11218359"/>
              <a:gd name="connsiteY217" fmla="*/ 1131280 h 1131279"/>
              <a:gd name="connsiteX218" fmla="*/ 2491502 w 11218359"/>
              <a:gd name="connsiteY218" fmla="*/ 1131280 h 1131279"/>
              <a:gd name="connsiteX219" fmla="*/ 2502942 w 11218359"/>
              <a:gd name="connsiteY219" fmla="*/ 1131280 h 1131279"/>
              <a:gd name="connsiteX220" fmla="*/ 2514381 w 11218359"/>
              <a:gd name="connsiteY220" fmla="*/ 1131280 h 1131279"/>
              <a:gd name="connsiteX221" fmla="*/ 2525821 w 11218359"/>
              <a:gd name="connsiteY221" fmla="*/ 1131280 h 1131279"/>
              <a:gd name="connsiteX222" fmla="*/ 2537260 w 11218359"/>
              <a:gd name="connsiteY222" fmla="*/ 1131280 h 1131279"/>
              <a:gd name="connsiteX223" fmla="*/ 2548700 w 11218359"/>
              <a:gd name="connsiteY223" fmla="*/ 1131280 h 1131279"/>
              <a:gd name="connsiteX224" fmla="*/ 2560139 w 11218359"/>
              <a:gd name="connsiteY224" fmla="*/ 1131280 h 1131279"/>
              <a:gd name="connsiteX225" fmla="*/ 2571579 w 11218359"/>
              <a:gd name="connsiteY225" fmla="*/ 1131280 h 1131279"/>
              <a:gd name="connsiteX226" fmla="*/ 2583018 w 11218359"/>
              <a:gd name="connsiteY226" fmla="*/ 1131280 h 1131279"/>
              <a:gd name="connsiteX227" fmla="*/ 2594458 w 11218359"/>
              <a:gd name="connsiteY227" fmla="*/ 1131280 h 1131279"/>
              <a:gd name="connsiteX228" fmla="*/ 2605897 w 11218359"/>
              <a:gd name="connsiteY228" fmla="*/ 1131280 h 1131279"/>
              <a:gd name="connsiteX229" fmla="*/ 2617337 w 11218359"/>
              <a:gd name="connsiteY229" fmla="*/ 1131280 h 1131279"/>
              <a:gd name="connsiteX230" fmla="*/ 2628776 w 11218359"/>
              <a:gd name="connsiteY230" fmla="*/ 1131280 h 1131279"/>
              <a:gd name="connsiteX231" fmla="*/ 2640216 w 11218359"/>
              <a:gd name="connsiteY231" fmla="*/ 1131280 h 1131279"/>
              <a:gd name="connsiteX232" fmla="*/ 2651655 w 11218359"/>
              <a:gd name="connsiteY232" fmla="*/ 1131280 h 1131279"/>
              <a:gd name="connsiteX233" fmla="*/ 2663095 w 11218359"/>
              <a:gd name="connsiteY233" fmla="*/ 1131280 h 1131279"/>
              <a:gd name="connsiteX234" fmla="*/ 2674535 w 11218359"/>
              <a:gd name="connsiteY234" fmla="*/ 1131280 h 1131279"/>
              <a:gd name="connsiteX235" fmla="*/ 2685974 w 11218359"/>
              <a:gd name="connsiteY235" fmla="*/ 1131280 h 1131279"/>
              <a:gd name="connsiteX236" fmla="*/ 2697413 w 11218359"/>
              <a:gd name="connsiteY236" fmla="*/ 1131280 h 1131279"/>
              <a:gd name="connsiteX237" fmla="*/ 2708853 w 11218359"/>
              <a:gd name="connsiteY237" fmla="*/ 1131280 h 1131279"/>
              <a:gd name="connsiteX238" fmla="*/ 2720293 w 11218359"/>
              <a:gd name="connsiteY238" fmla="*/ 1131280 h 1131279"/>
              <a:gd name="connsiteX239" fmla="*/ 2731727 w 11218359"/>
              <a:gd name="connsiteY239" fmla="*/ 1131280 h 1131279"/>
              <a:gd name="connsiteX240" fmla="*/ 2743172 w 11218359"/>
              <a:gd name="connsiteY240" fmla="*/ 1131280 h 1131279"/>
              <a:gd name="connsiteX241" fmla="*/ 2754611 w 11218359"/>
              <a:gd name="connsiteY241" fmla="*/ 1131280 h 1131279"/>
              <a:gd name="connsiteX242" fmla="*/ 2766046 w 11218359"/>
              <a:gd name="connsiteY242" fmla="*/ 1131280 h 1131279"/>
              <a:gd name="connsiteX243" fmla="*/ 2777490 w 11218359"/>
              <a:gd name="connsiteY243" fmla="*/ 1131280 h 1131279"/>
              <a:gd name="connsiteX244" fmla="*/ 2788925 w 11218359"/>
              <a:gd name="connsiteY244" fmla="*/ 1131280 h 1131279"/>
              <a:gd name="connsiteX245" fmla="*/ 2800364 w 11218359"/>
              <a:gd name="connsiteY245" fmla="*/ 1131280 h 1131279"/>
              <a:gd name="connsiteX246" fmla="*/ 2811804 w 11218359"/>
              <a:gd name="connsiteY246" fmla="*/ 1131280 h 1131279"/>
              <a:gd name="connsiteX247" fmla="*/ 2823243 w 11218359"/>
              <a:gd name="connsiteY247" fmla="*/ 1131280 h 1131279"/>
              <a:gd name="connsiteX248" fmla="*/ 2834683 w 11218359"/>
              <a:gd name="connsiteY248" fmla="*/ 1131280 h 1131279"/>
              <a:gd name="connsiteX249" fmla="*/ 2846123 w 11218359"/>
              <a:gd name="connsiteY249" fmla="*/ 1131280 h 1131279"/>
              <a:gd name="connsiteX250" fmla="*/ 2857562 w 11218359"/>
              <a:gd name="connsiteY250" fmla="*/ 1131280 h 1131279"/>
              <a:gd name="connsiteX251" fmla="*/ 2869001 w 11218359"/>
              <a:gd name="connsiteY251" fmla="*/ 1131280 h 1131279"/>
              <a:gd name="connsiteX252" fmla="*/ 2880441 w 11218359"/>
              <a:gd name="connsiteY252" fmla="*/ 1131280 h 1131279"/>
              <a:gd name="connsiteX253" fmla="*/ 2891881 w 11218359"/>
              <a:gd name="connsiteY253" fmla="*/ 1131280 h 1131279"/>
              <a:gd name="connsiteX254" fmla="*/ 2903320 w 11218359"/>
              <a:gd name="connsiteY254" fmla="*/ 1131280 h 1131279"/>
              <a:gd name="connsiteX255" fmla="*/ 2914760 w 11218359"/>
              <a:gd name="connsiteY255" fmla="*/ 1131280 h 1131279"/>
              <a:gd name="connsiteX256" fmla="*/ 2926199 w 11218359"/>
              <a:gd name="connsiteY256" fmla="*/ 1131280 h 1131279"/>
              <a:gd name="connsiteX257" fmla="*/ 2937639 w 11218359"/>
              <a:gd name="connsiteY257" fmla="*/ 1131280 h 1131279"/>
              <a:gd name="connsiteX258" fmla="*/ 2949078 w 11218359"/>
              <a:gd name="connsiteY258" fmla="*/ 1131280 h 1131279"/>
              <a:gd name="connsiteX259" fmla="*/ 2960518 w 11218359"/>
              <a:gd name="connsiteY259" fmla="*/ 1131280 h 1131279"/>
              <a:gd name="connsiteX260" fmla="*/ 2971957 w 11218359"/>
              <a:gd name="connsiteY260" fmla="*/ 1131280 h 1131279"/>
              <a:gd name="connsiteX261" fmla="*/ 2983397 w 11218359"/>
              <a:gd name="connsiteY261" fmla="*/ 1131280 h 1131279"/>
              <a:gd name="connsiteX262" fmla="*/ 2994837 w 11218359"/>
              <a:gd name="connsiteY262" fmla="*/ 1131280 h 1131279"/>
              <a:gd name="connsiteX263" fmla="*/ 3006276 w 11218359"/>
              <a:gd name="connsiteY263" fmla="*/ 1131280 h 1131279"/>
              <a:gd name="connsiteX264" fmla="*/ 3017715 w 11218359"/>
              <a:gd name="connsiteY264" fmla="*/ 1131280 h 1131279"/>
              <a:gd name="connsiteX265" fmla="*/ 3029155 w 11218359"/>
              <a:gd name="connsiteY265" fmla="*/ 1131280 h 1131279"/>
              <a:gd name="connsiteX266" fmla="*/ 3040594 w 11218359"/>
              <a:gd name="connsiteY266" fmla="*/ 1131280 h 1131279"/>
              <a:gd name="connsiteX267" fmla="*/ 3052034 w 11218359"/>
              <a:gd name="connsiteY267" fmla="*/ 1131280 h 1131279"/>
              <a:gd name="connsiteX268" fmla="*/ 3063474 w 11218359"/>
              <a:gd name="connsiteY268" fmla="*/ 1131280 h 1131279"/>
              <a:gd name="connsiteX269" fmla="*/ 3074913 w 11218359"/>
              <a:gd name="connsiteY269" fmla="*/ 1131280 h 1131279"/>
              <a:gd name="connsiteX270" fmla="*/ 3086352 w 11218359"/>
              <a:gd name="connsiteY270" fmla="*/ 1131280 h 1131279"/>
              <a:gd name="connsiteX271" fmla="*/ 3097792 w 11218359"/>
              <a:gd name="connsiteY271" fmla="*/ 1131280 h 1131279"/>
              <a:gd name="connsiteX272" fmla="*/ 3109232 w 11218359"/>
              <a:gd name="connsiteY272" fmla="*/ 1131280 h 1131279"/>
              <a:gd name="connsiteX273" fmla="*/ 3120671 w 11218359"/>
              <a:gd name="connsiteY273" fmla="*/ 1131280 h 1131279"/>
              <a:gd name="connsiteX274" fmla="*/ 3132111 w 11218359"/>
              <a:gd name="connsiteY274" fmla="*/ 464230 h 1131279"/>
              <a:gd name="connsiteX275" fmla="*/ 3143550 w 11218359"/>
              <a:gd name="connsiteY275" fmla="*/ 159248 h 1131279"/>
              <a:gd name="connsiteX276" fmla="*/ 3154990 w 11218359"/>
              <a:gd name="connsiteY276" fmla="*/ 142723 h 1131279"/>
              <a:gd name="connsiteX277" fmla="*/ 3166429 w 11218359"/>
              <a:gd name="connsiteY277" fmla="*/ 0 h 1131279"/>
              <a:gd name="connsiteX278" fmla="*/ 3177869 w 11218359"/>
              <a:gd name="connsiteY278" fmla="*/ 255403 h 1131279"/>
              <a:gd name="connsiteX279" fmla="*/ 3189308 w 11218359"/>
              <a:gd name="connsiteY279" fmla="*/ 341038 h 1131279"/>
              <a:gd name="connsiteX280" fmla="*/ 3200748 w 11218359"/>
              <a:gd name="connsiteY280" fmla="*/ 646014 h 1131279"/>
              <a:gd name="connsiteX281" fmla="*/ 3212187 w 11218359"/>
              <a:gd name="connsiteY281" fmla="*/ 1131280 h 1131279"/>
              <a:gd name="connsiteX282" fmla="*/ 3223627 w 11218359"/>
              <a:gd name="connsiteY282" fmla="*/ 1131280 h 1131279"/>
              <a:gd name="connsiteX283" fmla="*/ 3235066 w 11218359"/>
              <a:gd name="connsiteY283" fmla="*/ 1131280 h 1131279"/>
              <a:gd name="connsiteX284" fmla="*/ 3246501 w 11218359"/>
              <a:gd name="connsiteY284" fmla="*/ 1131280 h 1131279"/>
              <a:gd name="connsiteX285" fmla="*/ 3257945 w 11218359"/>
              <a:gd name="connsiteY285" fmla="*/ 1131280 h 1131279"/>
              <a:gd name="connsiteX286" fmla="*/ 3269385 w 11218359"/>
              <a:gd name="connsiteY286" fmla="*/ 1131280 h 1131279"/>
              <a:gd name="connsiteX287" fmla="*/ 3280825 w 11218359"/>
              <a:gd name="connsiteY287" fmla="*/ 1131280 h 1131279"/>
              <a:gd name="connsiteX288" fmla="*/ 3292264 w 11218359"/>
              <a:gd name="connsiteY288" fmla="*/ 1131280 h 1131279"/>
              <a:gd name="connsiteX289" fmla="*/ 3303699 w 11218359"/>
              <a:gd name="connsiteY289" fmla="*/ 1131280 h 1131279"/>
              <a:gd name="connsiteX290" fmla="*/ 3315143 w 11218359"/>
              <a:gd name="connsiteY290" fmla="*/ 1131280 h 1131279"/>
              <a:gd name="connsiteX291" fmla="*/ 3326578 w 11218359"/>
              <a:gd name="connsiteY291" fmla="*/ 1131280 h 1131279"/>
              <a:gd name="connsiteX292" fmla="*/ 3338017 w 11218359"/>
              <a:gd name="connsiteY292" fmla="*/ 1131280 h 1131279"/>
              <a:gd name="connsiteX293" fmla="*/ 3349457 w 11218359"/>
              <a:gd name="connsiteY293" fmla="*/ 1131280 h 1131279"/>
              <a:gd name="connsiteX294" fmla="*/ 3360896 w 11218359"/>
              <a:gd name="connsiteY294" fmla="*/ 1131280 h 1131279"/>
              <a:gd name="connsiteX295" fmla="*/ 3372336 w 11218359"/>
              <a:gd name="connsiteY295" fmla="*/ 1131280 h 1131279"/>
              <a:gd name="connsiteX296" fmla="*/ 3383776 w 11218359"/>
              <a:gd name="connsiteY296" fmla="*/ 1131280 h 1131279"/>
              <a:gd name="connsiteX297" fmla="*/ 3395215 w 11218359"/>
              <a:gd name="connsiteY297" fmla="*/ 1131280 h 1131279"/>
              <a:gd name="connsiteX298" fmla="*/ 3406654 w 11218359"/>
              <a:gd name="connsiteY298" fmla="*/ 1131280 h 1131279"/>
              <a:gd name="connsiteX299" fmla="*/ 3418094 w 11218359"/>
              <a:gd name="connsiteY299" fmla="*/ 1131280 h 1131279"/>
              <a:gd name="connsiteX300" fmla="*/ 3429534 w 11218359"/>
              <a:gd name="connsiteY300" fmla="*/ 1131280 h 1131279"/>
              <a:gd name="connsiteX301" fmla="*/ 3440973 w 11218359"/>
              <a:gd name="connsiteY301" fmla="*/ 1131280 h 1131279"/>
              <a:gd name="connsiteX302" fmla="*/ 3452413 w 11218359"/>
              <a:gd name="connsiteY302" fmla="*/ 1131280 h 1131279"/>
              <a:gd name="connsiteX303" fmla="*/ 3463852 w 11218359"/>
              <a:gd name="connsiteY303" fmla="*/ 1131280 h 1131279"/>
              <a:gd name="connsiteX304" fmla="*/ 3475292 w 11218359"/>
              <a:gd name="connsiteY304" fmla="*/ 1131280 h 1131279"/>
              <a:gd name="connsiteX305" fmla="*/ 3486731 w 11218359"/>
              <a:gd name="connsiteY305" fmla="*/ 1131280 h 1131279"/>
              <a:gd name="connsiteX306" fmla="*/ 3498171 w 11218359"/>
              <a:gd name="connsiteY306" fmla="*/ 1131280 h 1131279"/>
              <a:gd name="connsiteX307" fmla="*/ 3509610 w 11218359"/>
              <a:gd name="connsiteY307" fmla="*/ 1131280 h 1131279"/>
              <a:gd name="connsiteX308" fmla="*/ 3521050 w 11218359"/>
              <a:gd name="connsiteY308" fmla="*/ 1131280 h 1131279"/>
              <a:gd name="connsiteX309" fmla="*/ 3532489 w 11218359"/>
              <a:gd name="connsiteY309" fmla="*/ 1128274 h 1131279"/>
              <a:gd name="connsiteX310" fmla="*/ 3543929 w 11218359"/>
              <a:gd name="connsiteY310" fmla="*/ 1131280 h 1131279"/>
              <a:gd name="connsiteX311" fmla="*/ 3555368 w 11218359"/>
              <a:gd name="connsiteY311" fmla="*/ 1131280 h 1131279"/>
              <a:gd name="connsiteX312" fmla="*/ 3566808 w 11218359"/>
              <a:gd name="connsiteY312" fmla="*/ 1131280 h 1131279"/>
              <a:gd name="connsiteX313" fmla="*/ 3578247 w 11218359"/>
              <a:gd name="connsiteY313" fmla="*/ 1131280 h 1131279"/>
              <a:gd name="connsiteX314" fmla="*/ 3589687 w 11218359"/>
              <a:gd name="connsiteY314" fmla="*/ 1129779 h 1131279"/>
              <a:gd name="connsiteX315" fmla="*/ 3601127 w 11218359"/>
              <a:gd name="connsiteY315" fmla="*/ 1131280 h 1131279"/>
              <a:gd name="connsiteX316" fmla="*/ 3612566 w 11218359"/>
              <a:gd name="connsiteY316" fmla="*/ 1131280 h 1131279"/>
              <a:gd name="connsiteX317" fmla="*/ 3624005 w 11218359"/>
              <a:gd name="connsiteY317" fmla="*/ 1131280 h 1131279"/>
              <a:gd name="connsiteX318" fmla="*/ 3635445 w 11218359"/>
              <a:gd name="connsiteY318" fmla="*/ 1131280 h 1131279"/>
              <a:gd name="connsiteX319" fmla="*/ 3646885 w 11218359"/>
              <a:gd name="connsiteY319" fmla="*/ 1131280 h 1131279"/>
              <a:gd name="connsiteX320" fmla="*/ 3658324 w 11218359"/>
              <a:gd name="connsiteY320" fmla="*/ 1131280 h 1131279"/>
              <a:gd name="connsiteX321" fmla="*/ 3669764 w 11218359"/>
              <a:gd name="connsiteY321" fmla="*/ 1131280 h 1131279"/>
              <a:gd name="connsiteX322" fmla="*/ 3681203 w 11218359"/>
              <a:gd name="connsiteY322" fmla="*/ 1131280 h 1131279"/>
              <a:gd name="connsiteX323" fmla="*/ 3692643 w 11218359"/>
              <a:gd name="connsiteY323" fmla="*/ 1131280 h 1131279"/>
              <a:gd name="connsiteX324" fmla="*/ 3704082 w 11218359"/>
              <a:gd name="connsiteY324" fmla="*/ 1131280 h 1131279"/>
              <a:gd name="connsiteX325" fmla="*/ 3715522 w 11218359"/>
              <a:gd name="connsiteY325" fmla="*/ 1131280 h 1131279"/>
              <a:gd name="connsiteX326" fmla="*/ 3726961 w 11218359"/>
              <a:gd name="connsiteY326" fmla="*/ 1131280 h 1131279"/>
              <a:gd name="connsiteX327" fmla="*/ 3738401 w 11218359"/>
              <a:gd name="connsiteY327" fmla="*/ 1131280 h 1131279"/>
              <a:gd name="connsiteX328" fmla="*/ 3749840 w 11218359"/>
              <a:gd name="connsiteY328" fmla="*/ 1131280 h 1131279"/>
              <a:gd name="connsiteX329" fmla="*/ 3761280 w 11218359"/>
              <a:gd name="connsiteY329" fmla="*/ 1131280 h 1131279"/>
              <a:gd name="connsiteX330" fmla="*/ 3772719 w 11218359"/>
              <a:gd name="connsiteY330" fmla="*/ 1131280 h 1131279"/>
              <a:gd name="connsiteX331" fmla="*/ 3784154 w 11218359"/>
              <a:gd name="connsiteY331" fmla="*/ 1131280 h 1131279"/>
              <a:gd name="connsiteX332" fmla="*/ 3795598 w 11218359"/>
              <a:gd name="connsiteY332" fmla="*/ 1131280 h 1131279"/>
              <a:gd name="connsiteX333" fmla="*/ 3807033 w 11218359"/>
              <a:gd name="connsiteY333" fmla="*/ 1131280 h 1131279"/>
              <a:gd name="connsiteX334" fmla="*/ 3818473 w 11218359"/>
              <a:gd name="connsiteY334" fmla="*/ 1131280 h 1131279"/>
              <a:gd name="connsiteX335" fmla="*/ 3829917 w 11218359"/>
              <a:gd name="connsiteY335" fmla="*/ 1131280 h 1131279"/>
              <a:gd name="connsiteX336" fmla="*/ 3841352 w 11218359"/>
              <a:gd name="connsiteY336" fmla="*/ 1131280 h 1131279"/>
              <a:gd name="connsiteX337" fmla="*/ 3852791 w 11218359"/>
              <a:gd name="connsiteY337" fmla="*/ 1131280 h 1131279"/>
              <a:gd name="connsiteX338" fmla="*/ 3864231 w 11218359"/>
              <a:gd name="connsiteY338" fmla="*/ 1131280 h 1131279"/>
              <a:gd name="connsiteX339" fmla="*/ 3875670 w 11218359"/>
              <a:gd name="connsiteY339" fmla="*/ 1131280 h 1131279"/>
              <a:gd name="connsiteX340" fmla="*/ 3887110 w 11218359"/>
              <a:gd name="connsiteY340" fmla="*/ 1131280 h 1131279"/>
              <a:gd name="connsiteX341" fmla="*/ 3898549 w 11218359"/>
              <a:gd name="connsiteY341" fmla="*/ 1131280 h 1131279"/>
              <a:gd name="connsiteX342" fmla="*/ 3909989 w 11218359"/>
              <a:gd name="connsiteY342" fmla="*/ 1131280 h 1131279"/>
              <a:gd name="connsiteX343" fmla="*/ 3921447 w 11218359"/>
              <a:gd name="connsiteY343" fmla="*/ 1131280 h 1131279"/>
              <a:gd name="connsiteX344" fmla="*/ 3932878 w 11218359"/>
              <a:gd name="connsiteY344" fmla="*/ 1131280 h 1131279"/>
              <a:gd name="connsiteX345" fmla="*/ 3944307 w 11218359"/>
              <a:gd name="connsiteY345" fmla="*/ 1131280 h 1131279"/>
              <a:gd name="connsiteX346" fmla="*/ 3955737 w 11218359"/>
              <a:gd name="connsiteY346" fmla="*/ 1131280 h 1131279"/>
              <a:gd name="connsiteX347" fmla="*/ 3967167 w 11218359"/>
              <a:gd name="connsiteY347" fmla="*/ 1131280 h 1131279"/>
              <a:gd name="connsiteX348" fmla="*/ 3978645 w 11218359"/>
              <a:gd name="connsiteY348" fmla="*/ 1131280 h 1131279"/>
              <a:gd name="connsiteX349" fmla="*/ 3990075 w 11218359"/>
              <a:gd name="connsiteY349" fmla="*/ 1131280 h 1131279"/>
              <a:gd name="connsiteX350" fmla="*/ 4001505 w 11218359"/>
              <a:gd name="connsiteY350" fmla="*/ 1131280 h 1131279"/>
              <a:gd name="connsiteX351" fmla="*/ 4012935 w 11218359"/>
              <a:gd name="connsiteY351" fmla="*/ 1131280 h 1131279"/>
              <a:gd name="connsiteX352" fmla="*/ 4024365 w 11218359"/>
              <a:gd name="connsiteY352" fmla="*/ 1131280 h 1131279"/>
              <a:gd name="connsiteX353" fmla="*/ 4035843 w 11218359"/>
              <a:gd name="connsiteY353" fmla="*/ 1131280 h 1131279"/>
              <a:gd name="connsiteX354" fmla="*/ 4047273 w 11218359"/>
              <a:gd name="connsiteY354" fmla="*/ 1131280 h 1131279"/>
              <a:gd name="connsiteX355" fmla="*/ 4058702 w 11218359"/>
              <a:gd name="connsiteY355" fmla="*/ 1131280 h 1131279"/>
              <a:gd name="connsiteX356" fmla="*/ 4070133 w 11218359"/>
              <a:gd name="connsiteY356" fmla="*/ 1131280 h 1131279"/>
              <a:gd name="connsiteX357" fmla="*/ 4081563 w 11218359"/>
              <a:gd name="connsiteY357" fmla="*/ 1131280 h 1131279"/>
              <a:gd name="connsiteX358" fmla="*/ 4093040 w 11218359"/>
              <a:gd name="connsiteY358" fmla="*/ 1131280 h 1131279"/>
              <a:gd name="connsiteX359" fmla="*/ 4104471 w 11218359"/>
              <a:gd name="connsiteY359" fmla="*/ 1131280 h 1131279"/>
              <a:gd name="connsiteX360" fmla="*/ 4115900 w 11218359"/>
              <a:gd name="connsiteY360" fmla="*/ 1131280 h 1131279"/>
              <a:gd name="connsiteX361" fmla="*/ 4127330 w 11218359"/>
              <a:gd name="connsiteY361" fmla="*/ 1131280 h 1131279"/>
              <a:gd name="connsiteX362" fmla="*/ 4138760 w 11218359"/>
              <a:gd name="connsiteY362" fmla="*/ 1131280 h 1131279"/>
              <a:gd name="connsiteX363" fmla="*/ 4150238 w 11218359"/>
              <a:gd name="connsiteY363" fmla="*/ 1131280 h 1131279"/>
              <a:gd name="connsiteX364" fmla="*/ 4161668 w 11218359"/>
              <a:gd name="connsiteY364" fmla="*/ 1131280 h 1131279"/>
              <a:gd name="connsiteX365" fmla="*/ 4173098 w 11218359"/>
              <a:gd name="connsiteY365" fmla="*/ 1131280 h 1131279"/>
              <a:gd name="connsiteX366" fmla="*/ 4184528 w 11218359"/>
              <a:gd name="connsiteY366" fmla="*/ 1131280 h 1131279"/>
              <a:gd name="connsiteX367" fmla="*/ 4195958 w 11218359"/>
              <a:gd name="connsiteY367" fmla="*/ 1131280 h 1131279"/>
              <a:gd name="connsiteX368" fmla="*/ 4207436 w 11218359"/>
              <a:gd name="connsiteY368" fmla="*/ 1131280 h 1131279"/>
              <a:gd name="connsiteX369" fmla="*/ 4218865 w 11218359"/>
              <a:gd name="connsiteY369" fmla="*/ 1131280 h 1131279"/>
              <a:gd name="connsiteX370" fmla="*/ 4230296 w 11218359"/>
              <a:gd name="connsiteY370" fmla="*/ 1131280 h 1131279"/>
              <a:gd name="connsiteX371" fmla="*/ 4241726 w 11218359"/>
              <a:gd name="connsiteY371" fmla="*/ 1131280 h 1131279"/>
              <a:gd name="connsiteX372" fmla="*/ 4253156 w 11218359"/>
              <a:gd name="connsiteY372" fmla="*/ 1131280 h 1131279"/>
              <a:gd name="connsiteX373" fmla="*/ 4264634 w 11218359"/>
              <a:gd name="connsiteY373" fmla="*/ 1131280 h 1131279"/>
              <a:gd name="connsiteX374" fmla="*/ 4276063 w 11218359"/>
              <a:gd name="connsiteY374" fmla="*/ 1131280 h 1131279"/>
              <a:gd name="connsiteX375" fmla="*/ 4287493 w 11218359"/>
              <a:gd name="connsiteY375" fmla="*/ 1131280 h 1131279"/>
              <a:gd name="connsiteX376" fmla="*/ 4298923 w 11218359"/>
              <a:gd name="connsiteY376" fmla="*/ 1131280 h 1131279"/>
              <a:gd name="connsiteX377" fmla="*/ 4310353 w 11218359"/>
              <a:gd name="connsiteY377" fmla="*/ 1131280 h 1131279"/>
              <a:gd name="connsiteX378" fmla="*/ 4321831 w 11218359"/>
              <a:gd name="connsiteY378" fmla="*/ 1131280 h 1131279"/>
              <a:gd name="connsiteX379" fmla="*/ 4333261 w 11218359"/>
              <a:gd name="connsiteY379" fmla="*/ 1131280 h 1131279"/>
              <a:gd name="connsiteX380" fmla="*/ 4344691 w 11218359"/>
              <a:gd name="connsiteY380" fmla="*/ 1131280 h 1131279"/>
              <a:gd name="connsiteX381" fmla="*/ 4356121 w 11218359"/>
              <a:gd name="connsiteY381" fmla="*/ 1131280 h 1131279"/>
              <a:gd name="connsiteX382" fmla="*/ 4367551 w 11218359"/>
              <a:gd name="connsiteY382" fmla="*/ 1131280 h 1131279"/>
              <a:gd name="connsiteX383" fmla="*/ 4379028 w 11218359"/>
              <a:gd name="connsiteY383" fmla="*/ 1131280 h 1131279"/>
              <a:gd name="connsiteX384" fmla="*/ 4390458 w 11218359"/>
              <a:gd name="connsiteY384" fmla="*/ 1131280 h 1131279"/>
              <a:gd name="connsiteX385" fmla="*/ 4401889 w 11218359"/>
              <a:gd name="connsiteY385" fmla="*/ 1131280 h 1131279"/>
              <a:gd name="connsiteX386" fmla="*/ 4413319 w 11218359"/>
              <a:gd name="connsiteY386" fmla="*/ 1131280 h 1131279"/>
              <a:gd name="connsiteX387" fmla="*/ 4424749 w 11218359"/>
              <a:gd name="connsiteY387" fmla="*/ 1131280 h 1131279"/>
              <a:gd name="connsiteX388" fmla="*/ 4436226 w 11218359"/>
              <a:gd name="connsiteY388" fmla="*/ 1131280 h 1131279"/>
              <a:gd name="connsiteX389" fmla="*/ 4447656 w 11218359"/>
              <a:gd name="connsiteY389" fmla="*/ 1131280 h 1131279"/>
              <a:gd name="connsiteX390" fmla="*/ 4459086 w 11218359"/>
              <a:gd name="connsiteY390" fmla="*/ 1131280 h 1131279"/>
              <a:gd name="connsiteX391" fmla="*/ 4470516 w 11218359"/>
              <a:gd name="connsiteY391" fmla="*/ 1131280 h 1131279"/>
              <a:gd name="connsiteX392" fmla="*/ 4481946 w 11218359"/>
              <a:gd name="connsiteY392" fmla="*/ 1131280 h 1131279"/>
              <a:gd name="connsiteX393" fmla="*/ 4493424 w 11218359"/>
              <a:gd name="connsiteY393" fmla="*/ 1131280 h 1131279"/>
              <a:gd name="connsiteX394" fmla="*/ 4504854 w 11218359"/>
              <a:gd name="connsiteY394" fmla="*/ 1131280 h 1131279"/>
              <a:gd name="connsiteX395" fmla="*/ 4516284 w 11218359"/>
              <a:gd name="connsiteY395" fmla="*/ 1131280 h 1131279"/>
              <a:gd name="connsiteX396" fmla="*/ 4527714 w 11218359"/>
              <a:gd name="connsiteY396" fmla="*/ 1131280 h 1131279"/>
              <a:gd name="connsiteX397" fmla="*/ 4539144 w 11218359"/>
              <a:gd name="connsiteY397" fmla="*/ 1131280 h 1131279"/>
              <a:gd name="connsiteX398" fmla="*/ 4550621 w 11218359"/>
              <a:gd name="connsiteY398" fmla="*/ 1131280 h 1131279"/>
              <a:gd name="connsiteX399" fmla="*/ 4562051 w 11218359"/>
              <a:gd name="connsiteY399" fmla="*/ 1131280 h 1131279"/>
              <a:gd name="connsiteX400" fmla="*/ 4573482 w 11218359"/>
              <a:gd name="connsiteY400" fmla="*/ 1131280 h 1131279"/>
              <a:gd name="connsiteX401" fmla="*/ 4584912 w 11218359"/>
              <a:gd name="connsiteY401" fmla="*/ 1131280 h 1131279"/>
              <a:gd name="connsiteX402" fmla="*/ 4596341 w 11218359"/>
              <a:gd name="connsiteY402" fmla="*/ 1131280 h 1131279"/>
              <a:gd name="connsiteX403" fmla="*/ 4607771 w 11218359"/>
              <a:gd name="connsiteY403" fmla="*/ 1131280 h 1131279"/>
              <a:gd name="connsiteX404" fmla="*/ 4619249 w 11218359"/>
              <a:gd name="connsiteY404" fmla="*/ 1131280 h 1131279"/>
              <a:gd name="connsiteX405" fmla="*/ 4630679 w 11218359"/>
              <a:gd name="connsiteY405" fmla="*/ 1131280 h 1131279"/>
              <a:gd name="connsiteX406" fmla="*/ 4642109 w 11218359"/>
              <a:gd name="connsiteY406" fmla="*/ 1131280 h 1131279"/>
              <a:gd name="connsiteX407" fmla="*/ 4653539 w 11218359"/>
              <a:gd name="connsiteY407" fmla="*/ 1131280 h 1131279"/>
              <a:gd name="connsiteX408" fmla="*/ 4664969 w 11218359"/>
              <a:gd name="connsiteY408" fmla="*/ 1131280 h 1131279"/>
              <a:gd name="connsiteX409" fmla="*/ 4676447 w 11218359"/>
              <a:gd name="connsiteY409" fmla="*/ 1131280 h 1131279"/>
              <a:gd name="connsiteX410" fmla="*/ 4687877 w 11218359"/>
              <a:gd name="connsiteY410" fmla="*/ 1131280 h 1131279"/>
              <a:gd name="connsiteX411" fmla="*/ 4699306 w 11218359"/>
              <a:gd name="connsiteY411" fmla="*/ 1131280 h 1131279"/>
              <a:gd name="connsiteX412" fmla="*/ 4710737 w 11218359"/>
              <a:gd name="connsiteY412" fmla="*/ 1131280 h 1131279"/>
              <a:gd name="connsiteX413" fmla="*/ 4722167 w 11218359"/>
              <a:gd name="connsiteY413" fmla="*/ 1131280 h 1131279"/>
              <a:gd name="connsiteX414" fmla="*/ 4733644 w 11218359"/>
              <a:gd name="connsiteY414" fmla="*/ 1131280 h 1131279"/>
              <a:gd name="connsiteX415" fmla="*/ 4745075 w 11218359"/>
              <a:gd name="connsiteY415" fmla="*/ 1131280 h 1131279"/>
              <a:gd name="connsiteX416" fmla="*/ 4756504 w 11218359"/>
              <a:gd name="connsiteY416" fmla="*/ 1131280 h 1131279"/>
              <a:gd name="connsiteX417" fmla="*/ 4767934 w 11218359"/>
              <a:gd name="connsiteY417" fmla="*/ 1131280 h 1131279"/>
              <a:gd name="connsiteX418" fmla="*/ 4779364 w 11218359"/>
              <a:gd name="connsiteY418" fmla="*/ 1131280 h 1131279"/>
              <a:gd name="connsiteX419" fmla="*/ 4790842 w 11218359"/>
              <a:gd name="connsiteY419" fmla="*/ 1131280 h 1131279"/>
              <a:gd name="connsiteX420" fmla="*/ 4802272 w 11218359"/>
              <a:gd name="connsiteY420" fmla="*/ 1131280 h 1131279"/>
              <a:gd name="connsiteX421" fmla="*/ 4813702 w 11218359"/>
              <a:gd name="connsiteY421" fmla="*/ 1131280 h 1131279"/>
              <a:gd name="connsiteX422" fmla="*/ 4825132 w 11218359"/>
              <a:gd name="connsiteY422" fmla="*/ 1131280 h 1131279"/>
              <a:gd name="connsiteX423" fmla="*/ 4836562 w 11218359"/>
              <a:gd name="connsiteY423" fmla="*/ 1131280 h 1131279"/>
              <a:gd name="connsiteX424" fmla="*/ 4848040 w 11218359"/>
              <a:gd name="connsiteY424" fmla="*/ 1131280 h 1131279"/>
              <a:gd name="connsiteX425" fmla="*/ 4859469 w 11218359"/>
              <a:gd name="connsiteY425" fmla="*/ 1131280 h 1131279"/>
              <a:gd name="connsiteX426" fmla="*/ 4870899 w 11218359"/>
              <a:gd name="connsiteY426" fmla="*/ 1131280 h 1131279"/>
              <a:gd name="connsiteX427" fmla="*/ 4882330 w 11218359"/>
              <a:gd name="connsiteY427" fmla="*/ 1131280 h 1131279"/>
              <a:gd name="connsiteX428" fmla="*/ 4893760 w 11218359"/>
              <a:gd name="connsiteY428" fmla="*/ 1131280 h 1131279"/>
              <a:gd name="connsiteX429" fmla="*/ 4905237 w 11218359"/>
              <a:gd name="connsiteY429" fmla="*/ 1131280 h 1131279"/>
              <a:gd name="connsiteX430" fmla="*/ 4916667 w 11218359"/>
              <a:gd name="connsiteY430" fmla="*/ 1131280 h 1131279"/>
              <a:gd name="connsiteX431" fmla="*/ 4928097 w 11218359"/>
              <a:gd name="connsiteY431" fmla="*/ 1131280 h 1131279"/>
              <a:gd name="connsiteX432" fmla="*/ 4939527 w 11218359"/>
              <a:gd name="connsiteY432" fmla="*/ 1131280 h 1131279"/>
              <a:gd name="connsiteX433" fmla="*/ 4950957 w 11218359"/>
              <a:gd name="connsiteY433" fmla="*/ 1131280 h 1131279"/>
              <a:gd name="connsiteX434" fmla="*/ 4962435 w 11218359"/>
              <a:gd name="connsiteY434" fmla="*/ 1131280 h 1131279"/>
              <a:gd name="connsiteX435" fmla="*/ 4973865 w 11218359"/>
              <a:gd name="connsiteY435" fmla="*/ 1131280 h 1131279"/>
              <a:gd name="connsiteX436" fmla="*/ 4985295 w 11218359"/>
              <a:gd name="connsiteY436" fmla="*/ 1131280 h 1131279"/>
              <a:gd name="connsiteX437" fmla="*/ 4996725 w 11218359"/>
              <a:gd name="connsiteY437" fmla="*/ 1131280 h 1131279"/>
              <a:gd name="connsiteX438" fmla="*/ 5008155 w 11218359"/>
              <a:gd name="connsiteY438" fmla="*/ 1131280 h 1131279"/>
              <a:gd name="connsiteX439" fmla="*/ 5019632 w 11218359"/>
              <a:gd name="connsiteY439" fmla="*/ 1131280 h 1131279"/>
              <a:gd name="connsiteX440" fmla="*/ 5031062 w 11218359"/>
              <a:gd name="connsiteY440" fmla="*/ 1131280 h 1131279"/>
              <a:gd name="connsiteX441" fmla="*/ 5042492 w 11218359"/>
              <a:gd name="connsiteY441" fmla="*/ 1131280 h 1131279"/>
              <a:gd name="connsiteX442" fmla="*/ 5053923 w 11218359"/>
              <a:gd name="connsiteY442" fmla="*/ 1131280 h 1131279"/>
              <a:gd name="connsiteX443" fmla="*/ 5065353 w 11218359"/>
              <a:gd name="connsiteY443" fmla="*/ 1131280 h 1131279"/>
              <a:gd name="connsiteX444" fmla="*/ 5076830 w 11218359"/>
              <a:gd name="connsiteY444" fmla="*/ 1131280 h 1131279"/>
              <a:gd name="connsiteX445" fmla="*/ 5088260 w 11218359"/>
              <a:gd name="connsiteY445" fmla="*/ 1131280 h 1131279"/>
              <a:gd name="connsiteX446" fmla="*/ 5099690 w 11218359"/>
              <a:gd name="connsiteY446" fmla="*/ 1131280 h 1131279"/>
              <a:gd name="connsiteX447" fmla="*/ 5111120 w 11218359"/>
              <a:gd name="connsiteY447" fmla="*/ 1131280 h 1131279"/>
              <a:gd name="connsiteX448" fmla="*/ 5122550 w 11218359"/>
              <a:gd name="connsiteY448" fmla="*/ 1131280 h 1131279"/>
              <a:gd name="connsiteX449" fmla="*/ 5134028 w 11218359"/>
              <a:gd name="connsiteY449" fmla="*/ 1131280 h 1131279"/>
              <a:gd name="connsiteX450" fmla="*/ 5145458 w 11218359"/>
              <a:gd name="connsiteY450" fmla="*/ 1131280 h 1131279"/>
              <a:gd name="connsiteX451" fmla="*/ 5156888 w 11218359"/>
              <a:gd name="connsiteY451" fmla="*/ 1131280 h 1131279"/>
              <a:gd name="connsiteX452" fmla="*/ 5168318 w 11218359"/>
              <a:gd name="connsiteY452" fmla="*/ 1131280 h 1131279"/>
              <a:gd name="connsiteX453" fmla="*/ 5179747 w 11218359"/>
              <a:gd name="connsiteY453" fmla="*/ 1131280 h 1131279"/>
              <a:gd name="connsiteX454" fmla="*/ 5191225 w 11218359"/>
              <a:gd name="connsiteY454" fmla="*/ 1131280 h 1131279"/>
              <a:gd name="connsiteX455" fmla="*/ 5202655 w 11218359"/>
              <a:gd name="connsiteY455" fmla="*/ 1131280 h 1131279"/>
              <a:gd name="connsiteX456" fmla="*/ 5214085 w 11218359"/>
              <a:gd name="connsiteY456" fmla="*/ 1131280 h 1131279"/>
              <a:gd name="connsiteX457" fmla="*/ 5225515 w 11218359"/>
              <a:gd name="connsiteY457" fmla="*/ 1131280 h 1131279"/>
              <a:gd name="connsiteX458" fmla="*/ 5236945 w 11218359"/>
              <a:gd name="connsiteY458" fmla="*/ 1131280 h 1131279"/>
              <a:gd name="connsiteX459" fmla="*/ 5248423 w 11218359"/>
              <a:gd name="connsiteY459" fmla="*/ 1131280 h 1131279"/>
              <a:gd name="connsiteX460" fmla="*/ 5259853 w 11218359"/>
              <a:gd name="connsiteY460" fmla="*/ 1131280 h 1131279"/>
              <a:gd name="connsiteX461" fmla="*/ 5271283 w 11218359"/>
              <a:gd name="connsiteY461" fmla="*/ 1131280 h 1131279"/>
              <a:gd name="connsiteX462" fmla="*/ 5282713 w 11218359"/>
              <a:gd name="connsiteY462" fmla="*/ 1131280 h 1131279"/>
              <a:gd name="connsiteX463" fmla="*/ 5294143 w 11218359"/>
              <a:gd name="connsiteY463" fmla="*/ 1131280 h 1131279"/>
              <a:gd name="connsiteX464" fmla="*/ 5305621 w 11218359"/>
              <a:gd name="connsiteY464" fmla="*/ 1131280 h 1131279"/>
              <a:gd name="connsiteX465" fmla="*/ 5317051 w 11218359"/>
              <a:gd name="connsiteY465" fmla="*/ 1131280 h 1131279"/>
              <a:gd name="connsiteX466" fmla="*/ 5328481 w 11218359"/>
              <a:gd name="connsiteY466" fmla="*/ 1131280 h 1131279"/>
              <a:gd name="connsiteX467" fmla="*/ 5339910 w 11218359"/>
              <a:gd name="connsiteY467" fmla="*/ 1131280 h 1131279"/>
              <a:gd name="connsiteX468" fmla="*/ 5351340 w 11218359"/>
              <a:gd name="connsiteY468" fmla="*/ 1131280 h 1131279"/>
              <a:gd name="connsiteX469" fmla="*/ 5362818 w 11218359"/>
              <a:gd name="connsiteY469" fmla="*/ 1131280 h 1131279"/>
              <a:gd name="connsiteX470" fmla="*/ 5374248 w 11218359"/>
              <a:gd name="connsiteY470" fmla="*/ 1131280 h 1131279"/>
              <a:gd name="connsiteX471" fmla="*/ 5385678 w 11218359"/>
              <a:gd name="connsiteY471" fmla="*/ 1131280 h 1131279"/>
              <a:gd name="connsiteX472" fmla="*/ 5397108 w 11218359"/>
              <a:gd name="connsiteY472" fmla="*/ 1131280 h 1131279"/>
              <a:gd name="connsiteX473" fmla="*/ 5408538 w 11218359"/>
              <a:gd name="connsiteY473" fmla="*/ 1131280 h 1131279"/>
              <a:gd name="connsiteX474" fmla="*/ 5420016 w 11218359"/>
              <a:gd name="connsiteY474" fmla="*/ 1131280 h 1131279"/>
              <a:gd name="connsiteX475" fmla="*/ 5431446 w 11218359"/>
              <a:gd name="connsiteY475" fmla="*/ 1131280 h 1131279"/>
              <a:gd name="connsiteX476" fmla="*/ 5442876 w 11218359"/>
              <a:gd name="connsiteY476" fmla="*/ 1131280 h 1131279"/>
              <a:gd name="connsiteX477" fmla="*/ 5454306 w 11218359"/>
              <a:gd name="connsiteY477" fmla="*/ 1131280 h 1131279"/>
              <a:gd name="connsiteX478" fmla="*/ 5465736 w 11218359"/>
              <a:gd name="connsiteY478" fmla="*/ 1131280 h 1131279"/>
              <a:gd name="connsiteX479" fmla="*/ 5477214 w 11218359"/>
              <a:gd name="connsiteY479" fmla="*/ 1131280 h 1131279"/>
              <a:gd name="connsiteX480" fmla="*/ 5488643 w 11218359"/>
              <a:gd name="connsiteY480" fmla="*/ 1131280 h 1131279"/>
              <a:gd name="connsiteX481" fmla="*/ 5500073 w 11218359"/>
              <a:gd name="connsiteY481" fmla="*/ 1131280 h 1131279"/>
              <a:gd name="connsiteX482" fmla="*/ 5511503 w 11218359"/>
              <a:gd name="connsiteY482" fmla="*/ 1131280 h 1131279"/>
              <a:gd name="connsiteX483" fmla="*/ 5522933 w 11218359"/>
              <a:gd name="connsiteY483" fmla="*/ 1131280 h 1131279"/>
              <a:gd name="connsiteX484" fmla="*/ 5534411 w 11218359"/>
              <a:gd name="connsiteY484" fmla="*/ 1131280 h 1131279"/>
              <a:gd name="connsiteX485" fmla="*/ 5545841 w 11218359"/>
              <a:gd name="connsiteY485" fmla="*/ 1131280 h 1131279"/>
              <a:gd name="connsiteX486" fmla="*/ 5557271 w 11218359"/>
              <a:gd name="connsiteY486" fmla="*/ 1131280 h 1131279"/>
              <a:gd name="connsiteX487" fmla="*/ 5568701 w 11218359"/>
              <a:gd name="connsiteY487" fmla="*/ 1131280 h 1131279"/>
              <a:gd name="connsiteX488" fmla="*/ 5580131 w 11218359"/>
              <a:gd name="connsiteY488" fmla="*/ 1131280 h 1131279"/>
              <a:gd name="connsiteX489" fmla="*/ 5591609 w 11218359"/>
              <a:gd name="connsiteY489" fmla="*/ 1131280 h 1131279"/>
              <a:gd name="connsiteX490" fmla="*/ 5603038 w 11218359"/>
              <a:gd name="connsiteY490" fmla="*/ 1131280 h 1131279"/>
              <a:gd name="connsiteX491" fmla="*/ 5614469 w 11218359"/>
              <a:gd name="connsiteY491" fmla="*/ 1131280 h 1131279"/>
              <a:gd name="connsiteX492" fmla="*/ 5625899 w 11218359"/>
              <a:gd name="connsiteY492" fmla="*/ 1131280 h 1131279"/>
              <a:gd name="connsiteX493" fmla="*/ 5637329 w 11218359"/>
              <a:gd name="connsiteY493" fmla="*/ 1131280 h 1131279"/>
              <a:gd name="connsiteX494" fmla="*/ 5648759 w 11218359"/>
              <a:gd name="connsiteY494" fmla="*/ 1131280 h 1131279"/>
              <a:gd name="connsiteX495" fmla="*/ 5660236 w 11218359"/>
              <a:gd name="connsiteY495" fmla="*/ 1131280 h 1131279"/>
              <a:gd name="connsiteX496" fmla="*/ 5671666 w 11218359"/>
              <a:gd name="connsiteY496" fmla="*/ 1131280 h 1131279"/>
              <a:gd name="connsiteX497" fmla="*/ 5683096 w 11218359"/>
              <a:gd name="connsiteY497" fmla="*/ 1131280 h 1131279"/>
              <a:gd name="connsiteX498" fmla="*/ 5694526 w 11218359"/>
              <a:gd name="connsiteY498" fmla="*/ 1131280 h 1131279"/>
              <a:gd name="connsiteX499" fmla="*/ 5705956 w 11218359"/>
              <a:gd name="connsiteY499" fmla="*/ 1131280 h 1131279"/>
              <a:gd name="connsiteX500" fmla="*/ 5717434 w 11218359"/>
              <a:gd name="connsiteY500" fmla="*/ 1131280 h 1131279"/>
              <a:gd name="connsiteX501" fmla="*/ 5728864 w 11218359"/>
              <a:gd name="connsiteY501" fmla="*/ 1131280 h 1131279"/>
              <a:gd name="connsiteX502" fmla="*/ 5740294 w 11218359"/>
              <a:gd name="connsiteY502" fmla="*/ 1131280 h 1131279"/>
              <a:gd name="connsiteX503" fmla="*/ 5751724 w 11218359"/>
              <a:gd name="connsiteY503" fmla="*/ 1131280 h 1131279"/>
              <a:gd name="connsiteX504" fmla="*/ 5763154 w 11218359"/>
              <a:gd name="connsiteY504" fmla="*/ 1131280 h 1131279"/>
              <a:gd name="connsiteX505" fmla="*/ 5774631 w 11218359"/>
              <a:gd name="connsiteY505" fmla="*/ 1131280 h 1131279"/>
              <a:gd name="connsiteX506" fmla="*/ 5786062 w 11218359"/>
              <a:gd name="connsiteY506" fmla="*/ 1131280 h 1131279"/>
              <a:gd name="connsiteX507" fmla="*/ 5797492 w 11218359"/>
              <a:gd name="connsiteY507" fmla="*/ 1131280 h 1131279"/>
              <a:gd name="connsiteX508" fmla="*/ 5808921 w 11218359"/>
              <a:gd name="connsiteY508" fmla="*/ 1131280 h 1131279"/>
              <a:gd name="connsiteX509" fmla="*/ 5820351 w 11218359"/>
              <a:gd name="connsiteY509" fmla="*/ 1131280 h 1131279"/>
              <a:gd name="connsiteX510" fmla="*/ 5831829 w 11218359"/>
              <a:gd name="connsiteY510" fmla="*/ 1131280 h 1131279"/>
              <a:gd name="connsiteX511" fmla="*/ 5843259 w 11218359"/>
              <a:gd name="connsiteY511" fmla="*/ 1131280 h 1131279"/>
              <a:gd name="connsiteX512" fmla="*/ 5854689 w 11218359"/>
              <a:gd name="connsiteY512" fmla="*/ 1131280 h 1131279"/>
              <a:gd name="connsiteX513" fmla="*/ 5866119 w 11218359"/>
              <a:gd name="connsiteY513" fmla="*/ 1131280 h 1131279"/>
              <a:gd name="connsiteX514" fmla="*/ 5877549 w 11218359"/>
              <a:gd name="connsiteY514" fmla="*/ 1131280 h 1131279"/>
              <a:gd name="connsiteX515" fmla="*/ 5889027 w 11218359"/>
              <a:gd name="connsiteY515" fmla="*/ 1131280 h 1131279"/>
              <a:gd name="connsiteX516" fmla="*/ 5900457 w 11218359"/>
              <a:gd name="connsiteY516" fmla="*/ 1131280 h 1131279"/>
              <a:gd name="connsiteX517" fmla="*/ 5911887 w 11218359"/>
              <a:gd name="connsiteY517" fmla="*/ 1131280 h 1131279"/>
              <a:gd name="connsiteX518" fmla="*/ 5923317 w 11218359"/>
              <a:gd name="connsiteY518" fmla="*/ 1131280 h 1131279"/>
              <a:gd name="connsiteX519" fmla="*/ 5934747 w 11218359"/>
              <a:gd name="connsiteY519" fmla="*/ 1131280 h 1131279"/>
              <a:gd name="connsiteX520" fmla="*/ 5946225 w 11218359"/>
              <a:gd name="connsiteY520" fmla="*/ 1131280 h 1131279"/>
              <a:gd name="connsiteX521" fmla="*/ 5957655 w 11218359"/>
              <a:gd name="connsiteY521" fmla="*/ 1131280 h 1131279"/>
              <a:gd name="connsiteX522" fmla="*/ 5969084 w 11218359"/>
              <a:gd name="connsiteY522" fmla="*/ 1131280 h 1131279"/>
              <a:gd name="connsiteX523" fmla="*/ 5980514 w 11218359"/>
              <a:gd name="connsiteY523" fmla="*/ 1131280 h 1131279"/>
              <a:gd name="connsiteX524" fmla="*/ 5991944 w 11218359"/>
              <a:gd name="connsiteY524" fmla="*/ 1131280 h 1131279"/>
              <a:gd name="connsiteX525" fmla="*/ 6003422 w 11218359"/>
              <a:gd name="connsiteY525" fmla="*/ 1131280 h 1131279"/>
              <a:gd name="connsiteX526" fmla="*/ 6014852 w 11218359"/>
              <a:gd name="connsiteY526" fmla="*/ 1131280 h 1131279"/>
              <a:gd name="connsiteX527" fmla="*/ 6026282 w 11218359"/>
              <a:gd name="connsiteY527" fmla="*/ 1131280 h 1131279"/>
              <a:gd name="connsiteX528" fmla="*/ 6037712 w 11218359"/>
              <a:gd name="connsiteY528" fmla="*/ 1131280 h 1131279"/>
              <a:gd name="connsiteX529" fmla="*/ 6049142 w 11218359"/>
              <a:gd name="connsiteY529" fmla="*/ 1131280 h 1131279"/>
              <a:gd name="connsiteX530" fmla="*/ 6060620 w 11218359"/>
              <a:gd name="connsiteY530" fmla="*/ 1131280 h 1131279"/>
              <a:gd name="connsiteX531" fmla="*/ 6072049 w 11218359"/>
              <a:gd name="connsiteY531" fmla="*/ 1131280 h 1131279"/>
              <a:gd name="connsiteX532" fmla="*/ 6083480 w 11218359"/>
              <a:gd name="connsiteY532" fmla="*/ 1131280 h 1131279"/>
              <a:gd name="connsiteX533" fmla="*/ 6094910 w 11218359"/>
              <a:gd name="connsiteY533" fmla="*/ 1131280 h 1131279"/>
              <a:gd name="connsiteX534" fmla="*/ 6106340 w 11218359"/>
              <a:gd name="connsiteY534" fmla="*/ 1131280 h 1131279"/>
              <a:gd name="connsiteX535" fmla="*/ 6117818 w 11218359"/>
              <a:gd name="connsiteY535" fmla="*/ 1131280 h 1131279"/>
              <a:gd name="connsiteX536" fmla="*/ 6129247 w 11218359"/>
              <a:gd name="connsiteY536" fmla="*/ 1131280 h 1131279"/>
              <a:gd name="connsiteX537" fmla="*/ 6140677 w 11218359"/>
              <a:gd name="connsiteY537" fmla="*/ 1131280 h 1131279"/>
              <a:gd name="connsiteX538" fmla="*/ 6152107 w 11218359"/>
              <a:gd name="connsiteY538" fmla="*/ 1131280 h 1131279"/>
              <a:gd name="connsiteX539" fmla="*/ 6163537 w 11218359"/>
              <a:gd name="connsiteY539" fmla="*/ 1131280 h 1131279"/>
              <a:gd name="connsiteX540" fmla="*/ 6175015 w 11218359"/>
              <a:gd name="connsiteY540" fmla="*/ 1131280 h 1131279"/>
              <a:gd name="connsiteX541" fmla="*/ 6186445 w 11218359"/>
              <a:gd name="connsiteY541" fmla="*/ 1131280 h 1131279"/>
              <a:gd name="connsiteX542" fmla="*/ 6197875 w 11218359"/>
              <a:gd name="connsiteY542" fmla="*/ 1131280 h 1131279"/>
              <a:gd name="connsiteX543" fmla="*/ 6209305 w 11218359"/>
              <a:gd name="connsiteY543" fmla="*/ 1131280 h 1131279"/>
              <a:gd name="connsiteX544" fmla="*/ 6220735 w 11218359"/>
              <a:gd name="connsiteY544" fmla="*/ 1131280 h 1131279"/>
              <a:gd name="connsiteX545" fmla="*/ 6232212 w 11218359"/>
              <a:gd name="connsiteY545" fmla="*/ 1131280 h 1131279"/>
              <a:gd name="connsiteX546" fmla="*/ 6243642 w 11218359"/>
              <a:gd name="connsiteY546" fmla="*/ 1131280 h 1131279"/>
              <a:gd name="connsiteX547" fmla="*/ 6255073 w 11218359"/>
              <a:gd name="connsiteY547" fmla="*/ 1131280 h 1131279"/>
              <a:gd name="connsiteX548" fmla="*/ 6266503 w 11218359"/>
              <a:gd name="connsiteY548" fmla="*/ 1131280 h 1131279"/>
              <a:gd name="connsiteX549" fmla="*/ 6277933 w 11218359"/>
              <a:gd name="connsiteY549" fmla="*/ 1131280 h 1131279"/>
              <a:gd name="connsiteX550" fmla="*/ 6289410 w 11218359"/>
              <a:gd name="connsiteY550" fmla="*/ 1131280 h 1131279"/>
              <a:gd name="connsiteX551" fmla="*/ 6300840 w 11218359"/>
              <a:gd name="connsiteY551" fmla="*/ 1131280 h 1131279"/>
              <a:gd name="connsiteX552" fmla="*/ 6312270 w 11218359"/>
              <a:gd name="connsiteY552" fmla="*/ 1131280 h 1131279"/>
              <a:gd name="connsiteX553" fmla="*/ 6323700 w 11218359"/>
              <a:gd name="connsiteY553" fmla="*/ 1131280 h 1131279"/>
              <a:gd name="connsiteX554" fmla="*/ 6335130 w 11218359"/>
              <a:gd name="connsiteY554" fmla="*/ 1131280 h 1131279"/>
              <a:gd name="connsiteX555" fmla="*/ 6346608 w 11218359"/>
              <a:gd name="connsiteY555" fmla="*/ 1131280 h 1131279"/>
              <a:gd name="connsiteX556" fmla="*/ 6358038 w 11218359"/>
              <a:gd name="connsiteY556" fmla="*/ 1131280 h 1131279"/>
              <a:gd name="connsiteX557" fmla="*/ 6369468 w 11218359"/>
              <a:gd name="connsiteY557" fmla="*/ 1131280 h 1131279"/>
              <a:gd name="connsiteX558" fmla="*/ 6380898 w 11218359"/>
              <a:gd name="connsiteY558" fmla="*/ 1131280 h 1131279"/>
              <a:gd name="connsiteX559" fmla="*/ 6392328 w 11218359"/>
              <a:gd name="connsiteY559" fmla="*/ 1131280 h 1131279"/>
              <a:gd name="connsiteX560" fmla="*/ 6403805 w 11218359"/>
              <a:gd name="connsiteY560" fmla="*/ 1131280 h 1131279"/>
              <a:gd name="connsiteX561" fmla="*/ 6415235 w 11218359"/>
              <a:gd name="connsiteY561" fmla="*/ 1131280 h 1131279"/>
              <a:gd name="connsiteX562" fmla="*/ 6426666 w 11218359"/>
              <a:gd name="connsiteY562" fmla="*/ 1131280 h 1131279"/>
              <a:gd name="connsiteX563" fmla="*/ 6438096 w 11218359"/>
              <a:gd name="connsiteY563" fmla="*/ 1131280 h 1131279"/>
              <a:gd name="connsiteX564" fmla="*/ 6449525 w 11218359"/>
              <a:gd name="connsiteY564" fmla="*/ 1131280 h 1131279"/>
              <a:gd name="connsiteX565" fmla="*/ 6461003 w 11218359"/>
              <a:gd name="connsiteY565" fmla="*/ 1131280 h 1131279"/>
              <a:gd name="connsiteX566" fmla="*/ 6472433 w 11218359"/>
              <a:gd name="connsiteY566" fmla="*/ 1131280 h 1131279"/>
              <a:gd name="connsiteX567" fmla="*/ 6483863 w 11218359"/>
              <a:gd name="connsiteY567" fmla="*/ 1131280 h 1131279"/>
              <a:gd name="connsiteX568" fmla="*/ 6495293 w 11218359"/>
              <a:gd name="connsiteY568" fmla="*/ 1131280 h 1131279"/>
              <a:gd name="connsiteX569" fmla="*/ 6506723 w 11218359"/>
              <a:gd name="connsiteY569" fmla="*/ 1131280 h 1131279"/>
              <a:gd name="connsiteX570" fmla="*/ 6518201 w 11218359"/>
              <a:gd name="connsiteY570" fmla="*/ 1131280 h 1131279"/>
              <a:gd name="connsiteX571" fmla="*/ 6529631 w 11218359"/>
              <a:gd name="connsiteY571" fmla="*/ 1131280 h 1131279"/>
              <a:gd name="connsiteX572" fmla="*/ 6541061 w 11218359"/>
              <a:gd name="connsiteY572" fmla="*/ 1131280 h 1131279"/>
              <a:gd name="connsiteX573" fmla="*/ 6552490 w 11218359"/>
              <a:gd name="connsiteY573" fmla="*/ 1131280 h 1131279"/>
              <a:gd name="connsiteX574" fmla="*/ 6563921 w 11218359"/>
              <a:gd name="connsiteY574" fmla="*/ 1131280 h 1131279"/>
              <a:gd name="connsiteX575" fmla="*/ 6575398 w 11218359"/>
              <a:gd name="connsiteY575" fmla="*/ 1131280 h 1131279"/>
              <a:gd name="connsiteX576" fmla="*/ 6586828 w 11218359"/>
              <a:gd name="connsiteY576" fmla="*/ 1131280 h 1131279"/>
              <a:gd name="connsiteX577" fmla="*/ 6598259 w 11218359"/>
              <a:gd name="connsiteY577" fmla="*/ 1131280 h 1131279"/>
              <a:gd name="connsiteX578" fmla="*/ 6609688 w 11218359"/>
              <a:gd name="connsiteY578" fmla="*/ 1131280 h 1131279"/>
              <a:gd name="connsiteX579" fmla="*/ 6621118 w 11218359"/>
              <a:gd name="connsiteY579" fmla="*/ 1131280 h 1131279"/>
              <a:gd name="connsiteX580" fmla="*/ 6632596 w 11218359"/>
              <a:gd name="connsiteY580" fmla="*/ 1131280 h 1131279"/>
              <a:gd name="connsiteX581" fmla="*/ 6644026 w 11218359"/>
              <a:gd name="connsiteY581" fmla="*/ 1131280 h 1131279"/>
              <a:gd name="connsiteX582" fmla="*/ 6655456 w 11218359"/>
              <a:gd name="connsiteY582" fmla="*/ 1131280 h 1131279"/>
              <a:gd name="connsiteX583" fmla="*/ 6666886 w 11218359"/>
              <a:gd name="connsiteY583" fmla="*/ 1131280 h 1131279"/>
              <a:gd name="connsiteX584" fmla="*/ 6678316 w 11218359"/>
              <a:gd name="connsiteY584" fmla="*/ 1131280 h 1131279"/>
              <a:gd name="connsiteX585" fmla="*/ 6689794 w 11218359"/>
              <a:gd name="connsiteY585" fmla="*/ 1131280 h 1131279"/>
              <a:gd name="connsiteX586" fmla="*/ 6701224 w 11218359"/>
              <a:gd name="connsiteY586" fmla="*/ 1131280 h 1131279"/>
              <a:gd name="connsiteX587" fmla="*/ 6712653 w 11218359"/>
              <a:gd name="connsiteY587" fmla="*/ 1131280 h 1131279"/>
              <a:gd name="connsiteX588" fmla="*/ 6724083 w 11218359"/>
              <a:gd name="connsiteY588" fmla="*/ 1131280 h 1131279"/>
              <a:gd name="connsiteX589" fmla="*/ 6735514 w 11218359"/>
              <a:gd name="connsiteY589" fmla="*/ 1131280 h 1131279"/>
              <a:gd name="connsiteX590" fmla="*/ 6746944 w 11218359"/>
              <a:gd name="connsiteY590" fmla="*/ 1131280 h 1131279"/>
              <a:gd name="connsiteX591" fmla="*/ 6758421 w 11218359"/>
              <a:gd name="connsiteY591" fmla="*/ 1131280 h 1131279"/>
              <a:gd name="connsiteX592" fmla="*/ 6769851 w 11218359"/>
              <a:gd name="connsiteY592" fmla="*/ 1131280 h 1131279"/>
              <a:gd name="connsiteX593" fmla="*/ 6781281 w 11218359"/>
              <a:gd name="connsiteY593" fmla="*/ 1131280 h 1131279"/>
              <a:gd name="connsiteX594" fmla="*/ 6792711 w 11218359"/>
              <a:gd name="connsiteY594" fmla="*/ 1131280 h 1131279"/>
              <a:gd name="connsiteX595" fmla="*/ 6804141 w 11218359"/>
              <a:gd name="connsiteY595" fmla="*/ 1131280 h 1131279"/>
              <a:gd name="connsiteX596" fmla="*/ 6815619 w 11218359"/>
              <a:gd name="connsiteY596" fmla="*/ 1131280 h 1131279"/>
              <a:gd name="connsiteX597" fmla="*/ 6827049 w 11218359"/>
              <a:gd name="connsiteY597" fmla="*/ 1131280 h 1131279"/>
              <a:gd name="connsiteX598" fmla="*/ 6838479 w 11218359"/>
              <a:gd name="connsiteY598" fmla="*/ 1131280 h 1131279"/>
              <a:gd name="connsiteX599" fmla="*/ 6849909 w 11218359"/>
              <a:gd name="connsiteY599" fmla="*/ 1131280 h 1131279"/>
              <a:gd name="connsiteX600" fmla="*/ 6861339 w 11218359"/>
              <a:gd name="connsiteY600" fmla="*/ 1131280 h 1131279"/>
              <a:gd name="connsiteX601" fmla="*/ 6872816 w 11218359"/>
              <a:gd name="connsiteY601" fmla="*/ 1131280 h 1131279"/>
              <a:gd name="connsiteX602" fmla="*/ 6884246 w 11218359"/>
              <a:gd name="connsiteY602" fmla="*/ 1131280 h 1131279"/>
              <a:gd name="connsiteX603" fmla="*/ 6895676 w 11218359"/>
              <a:gd name="connsiteY603" fmla="*/ 1131280 h 1131279"/>
              <a:gd name="connsiteX604" fmla="*/ 6907107 w 11218359"/>
              <a:gd name="connsiteY604" fmla="*/ 1131280 h 1131279"/>
              <a:gd name="connsiteX605" fmla="*/ 6918537 w 11218359"/>
              <a:gd name="connsiteY605" fmla="*/ 1131280 h 1131279"/>
              <a:gd name="connsiteX606" fmla="*/ 6930014 w 11218359"/>
              <a:gd name="connsiteY606" fmla="*/ 1131280 h 1131279"/>
              <a:gd name="connsiteX607" fmla="*/ 6941444 w 11218359"/>
              <a:gd name="connsiteY607" fmla="*/ 1131280 h 1131279"/>
              <a:gd name="connsiteX608" fmla="*/ 6952874 w 11218359"/>
              <a:gd name="connsiteY608" fmla="*/ 1131280 h 1131279"/>
              <a:gd name="connsiteX609" fmla="*/ 6964304 w 11218359"/>
              <a:gd name="connsiteY609" fmla="*/ 1131280 h 1131279"/>
              <a:gd name="connsiteX610" fmla="*/ 6975734 w 11218359"/>
              <a:gd name="connsiteY610" fmla="*/ 1131280 h 1131279"/>
              <a:gd name="connsiteX611" fmla="*/ 6987212 w 11218359"/>
              <a:gd name="connsiteY611" fmla="*/ 1131280 h 1131279"/>
              <a:gd name="connsiteX612" fmla="*/ 6998642 w 11218359"/>
              <a:gd name="connsiteY612" fmla="*/ 1131280 h 1131279"/>
              <a:gd name="connsiteX613" fmla="*/ 7010072 w 11218359"/>
              <a:gd name="connsiteY613" fmla="*/ 1131280 h 1131279"/>
              <a:gd name="connsiteX614" fmla="*/ 7021502 w 11218359"/>
              <a:gd name="connsiteY614" fmla="*/ 1131280 h 1131279"/>
              <a:gd name="connsiteX615" fmla="*/ 7032931 w 11218359"/>
              <a:gd name="connsiteY615" fmla="*/ 1131280 h 1131279"/>
              <a:gd name="connsiteX616" fmla="*/ 7044409 w 11218359"/>
              <a:gd name="connsiteY616" fmla="*/ 1131280 h 1131279"/>
              <a:gd name="connsiteX617" fmla="*/ 7055839 w 11218359"/>
              <a:gd name="connsiteY617" fmla="*/ 1131280 h 1131279"/>
              <a:gd name="connsiteX618" fmla="*/ 7067269 w 11218359"/>
              <a:gd name="connsiteY618" fmla="*/ 1131280 h 1131279"/>
              <a:gd name="connsiteX619" fmla="*/ 7078700 w 11218359"/>
              <a:gd name="connsiteY619" fmla="*/ 1131280 h 1131279"/>
              <a:gd name="connsiteX620" fmla="*/ 7090129 w 11218359"/>
              <a:gd name="connsiteY620" fmla="*/ 1131280 h 1131279"/>
              <a:gd name="connsiteX621" fmla="*/ 7101607 w 11218359"/>
              <a:gd name="connsiteY621" fmla="*/ 1131280 h 1131279"/>
              <a:gd name="connsiteX622" fmla="*/ 7113037 w 11218359"/>
              <a:gd name="connsiteY622" fmla="*/ 1131280 h 1131279"/>
              <a:gd name="connsiteX623" fmla="*/ 7124467 w 11218359"/>
              <a:gd name="connsiteY623" fmla="*/ 1131280 h 1131279"/>
              <a:gd name="connsiteX624" fmla="*/ 7135897 w 11218359"/>
              <a:gd name="connsiteY624" fmla="*/ 1131280 h 1131279"/>
              <a:gd name="connsiteX625" fmla="*/ 7147327 w 11218359"/>
              <a:gd name="connsiteY625" fmla="*/ 1131280 h 1131279"/>
              <a:gd name="connsiteX626" fmla="*/ 7158805 w 11218359"/>
              <a:gd name="connsiteY626" fmla="*/ 1131280 h 1131279"/>
              <a:gd name="connsiteX627" fmla="*/ 7170235 w 11218359"/>
              <a:gd name="connsiteY627" fmla="*/ 1131280 h 1131279"/>
              <a:gd name="connsiteX628" fmla="*/ 7181665 w 11218359"/>
              <a:gd name="connsiteY628" fmla="*/ 1131280 h 1131279"/>
              <a:gd name="connsiteX629" fmla="*/ 7193094 w 11218359"/>
              <a:gd name="connsiteY629" fmla="*/ 1131280 h 1131279"/>
              <a:gd name="connsiteX630" fmla="*/ 7204524 w 11218359"/>
              <a:gd name="connsiteY630" fmla="*/ 1131280 h 1131279"/>
              <a:gd name="connsiteX631" fmla="*/ 7216002 w 11218359"/>
              <a:gd name="connsiteY631" fmla="*/ 1131280 h 1131279"/>
              <a:gd name="connsiteX632" fmla="*/ 7227432 w 11218359"/>
              <a:gd name="connsiteY632" fmla="*/ 1131280 h 1131279"/>
              <a:gd name="connsiteX633" fmla="*/ 7238862 w 11218359"/>
              <a:gd name="connsiteY633" fmla="*/ 1131280 h 1131279"/>
              <a:gd name="connsiteX634" fmla="*/ 7250292 w 11218359"/>
              <a:gd name="connsiteY634" fmla="*/ 1131280 h 1131279"/>
              <a:gd name="connsiteX635" fmla="*/ 7261722 w 11218359"/>
              <a:gd name="connsiteY635" fmla="*/ 1131280 h 1131279"/>
              <a:gd name="connsiteX636" fmla="*/ 7273200 w 11218359"/>
              <a:gd name="connsiteY636" fmla="*/ 1131280 h 1131279"/>
              <a:gd name="connsiteX637" fmla="*/ 7284630 w 11218359"/>
              <a:gd name="connsiteY637" fmla="*/ 1131280 h 1131279"/>
              <a:gd name="connsiteX638" fmla="*/ 7296060 w 11218359"/>
              <a:gd name="connsiteY638" fmla="*/ 1131280 h 1131279"/>
              <a:gd name="connsiteX639" fmla="*/ 7307490 w 11218359"/>
              <a:gd name="connsiteY639" fmla="*/ 1131280 h 1131279"/>
              <a:gd name="connsiteX640" fmla="*/ 7318920 w 11218359"/>
              <a:gd name="connsiteY640" fmla="*/ 1131280 h 1131279"/>
              <a:gd name="connsiteX641" fmla="*/ 7330398 w 11218359"/>
              <a:gd name="connsiteY641" fmla="*/ 1131280 h 1131279"/>
              <a:gd name="connsiteX642" fmla="*/ 7341828 w 11218359"/>
              <a:gd name="connsiteY642" fmla="*/ 1131280 h 1131279"/>
              <a:gd name="connsiteX643" fmla="*/ 7353257 w 11218359"/>
              <a:gd name="connsiteY643" fmla="*/ 1131280 h 1131279"/>
              <a:gd name="connsiteX644" fmla="*/ 7364687 w 11218359"/>
              <a:gd name="connsiteY644" fmla="*/ 1131280 h 1131279"/>
              <a:gd name="connsiteX645" fmla="*/ 7376117 w 11218359"/>
              <a:gd name="connsiteY645" fmla="*/ 1131280 h 1131279"/>
              <a:gd name="connsiteX646" fmla="*/ 7387595 w 11218359"/>
              <a:gd name="connsiteY646" fmla="*/ 1131280 h 1131279"/>
              <a:gd name="connsiteX647" fmla="*/ 7399025 w 11218359"/>
              <a:gd name="connsiteY647" fmla="*/ 1131280 h 1131279"/>
              <a:gd name="connsiteX648" fmla="*/ 7410455 w 11218359"/>
              <a:gd name="connsiteY648" fmla="*/ 1131280 h 1131279"/>
              <a:gd name="connsiteX649" fmla="*/ 7421885 w 11218359"/>
              <a:gd name="connsiteY649" fmla="*/ 1131280 h 1131279"/>
              <a:gd name="connsiteX650" fmla="*/ 7433315 w 11218359"/>
              <a:gd name="connsiteY650" fmla="*/ 1131280 h 1131279"/>
              <a:gd name="connsiteX651" fmla="*/ 7444793 w 11218359"/>
              <a:gd name="connsiteY651" fmla="*/ 1131280 h 1131279"/>
              <a:gd name="connsiteX652" fmla="*/ 7456222 w 11218359"/>
              <a:gd name="connsiteY652" fmla="*/ 1131280 h 1131279"/>
              <a:gd name="connsiteX653" fmla="*/ 7467653 w 11218359"/>
              <a:gd name="connsiteY653" fmla="*/ 1131280 h 1131279"/>
              <a:gd name="connsiteX654" fmla="*/ 7479083 w 11218359"/>
              <a:gd name="connsiteY654" fmla="*/ 1131280 h 1131279"/>
              <a:gd name="connsiteX655" fmla="*/ 7490513 w 11218359"/>
              <a:gd name="connsiteY655" fmla="*/ 1131280 h 1131279"/>
              <a:gd name="connsiteX656" fmla="*/ 7501990 w 11218359"/>
              <a:gd name="connsiteY656" fmla="*/ 1131280 h 1131279"/>
              <a:gd name="connsiteX657" fmla="*/ 7513420 w 11218359"/>
              <a:gd name="connsiteY657" fmla="*/ 1131280 h 1131279"/>
              <a:gd name="connsiteX658" fmla="*/ 7524850 w 11218359"/>
              <a:gd name="connsiteY658" fmla="*/ 1131280 h 1131279"/>
              <a:gd name="connsiteX659" fmla="*/ 7536280 w 11218359"/>
              <a:gd name="connsiteY659" fmla="*/ 1131280 h 1131279"/>
              <a:gd name="connsiteX660" fmla="*/ 7547710 w 11218359"/>
              <a:gd name="connsiteY660" fmla="*/ 1131280 h 1131279"/>
              <a:gd name="connsiteX661" fmla="*/ 7559188 w 11218359"/>
              <a:gd name="connsiteY661" fmla="*/ 1131280 h 1131279"/>
              <a:gd name="connsiteX662" fmla="*/ 7570618 w 11218359"/>
              <a:gd name="connsiteY662" fmla="*/ 1131280 h 1131279"/>
              <a:gd name="connsiteX663" fmla="*/ 7582048 w 11218359"/>
              <a:gd name="connsiteY663" fmla="*/ 1131280 h 1131279"/>
              <a:gd name="connsiteX664" fmla="*/ 7593478 w 11218359"/>
              <a:gd name="connsiteY664" fmla="*/ 1131280 h 1131279"/>
              <a:gd name="connsiteX665" fmla="*/ 7604908 w 11218359"/>
              <a:gd name="connsiteY665" fmla="*/ 1131280 h 1131279"/>
              <a:gd name="connsiteX666" fmla="*/ 7616385 w 11218359"/>
              <a:gd name="connsiteY666" fmla="*/ 1131280 h 1131279"/>
              <a:gd name="connsiteX667" fmla="*/ 7627815 w 11218359"/>
              <a:gd name="connsiteY667" fmla="*/ 1131280 h 1131279"/>
              <a:gd name="connsiteX668" fmla="*/ 7639246 w 11218359"/>
              <a:gd name="connsiteY668" fmla="*/ 1131280 h 1131279"/>
              <a:gd name="connsiteX669" fmla="*/ 7650676 w 11218359"/>
              <a:gd name="connsiteY669" fmla="*/ 1131280 h 1131279"/>
              <a:gd name="connsiteX670" fmla="*/ 7662106 w 11218359"/>
              <a:gd name="connsiteY670" fmla="*/ 1131280 h 1131279"/>
              <a:gd name="connsiteX671" fmla="*/ 7673583 w 11218359"/>
              <a:gd name="connsiteY671" fmla="*/ 1131280 h 1131279"/>
              <a:gd name="connsiteX672" fmla="*/ 7685013 w 11218359"/>
              <a:gd name="connsiteY672" fmla="*/ 1131280 h 1131279"/>
              <a:gd name="connsiteX673" fmla="*/ 7696443 w 11218359"/>
              <a:gd name="connsiteY673" fmla="*/ 1131280 h 1131279"/>
              <a:gd name="connsiteX674" fmla="*/ 7707873 w 11218359"/>
              <a:gd name="connsiteY674" fmla="*/ 1131280 h 1131279"/>
              <a:gd name="connsiteX675" fmla="*/ 7719303 w 11218359"/>
              <a:gd name="connsiteY675" fmla="*/ 1131280 h 1131279"/>
              <a:gd name="connsiteX676" fmla="*/ 7730733 w 11218359"/>
              <a:gd name="connsiteY676" fmla="*/ 1131280 h 1131279"/>
              <a:gd name="connsiteX677" fmla="*/ 7742211 w 11218359"/>
              <a:gd name="connsiteY677" fmla="*/ 1131280 h 1131279"/>
              <a:gd name="connsiteX678" fmla="*/ 7753641 w 11218359"/>
              <a:gd name="connsiteY678" fmla="*/ 1131280 h 1131279"/>
              <a:gd name="connsiteX679" fmla="*/ 7765071 w 11218359"/>
              <a:gd name="connsiteY679" fmla="*/ 1131280 h 1131279"/>
              <a:gd name="connsiteX680" fmla="*/ 7776501 w 11218359"/>
              <a:gd name="connsiteY680" fmla="*/ 1131280 h 1131279"/>
              <a:gd name="connsiteX681" fmla="*/ 7787931 w 11218359"/>
              <a:gd name="connsiteY681" fmla="*/ 1131280 h 1131279"/>
              <a:gd name="connsiteX682" fmla="*/ 7799408 w 11218359"/>
              <a:gd name="connsiteY682" fmla="*/ 1131280 h 1131279"/>
              <a:gd name="connsiteX683" fmla="*/ 7810839 w 11218359"/>
              <a:gd name="connsiteY683" fmla="*/ 1131280 h 1131279"/>
              <a:gd name="connsiteX684" fmla="*/ 7822268 w 11218359"/>
              <a:gd name="connsiteY684" fmla="*/ 1131280 h 1131279"/>
              <a:gd name="connsiteX685" fmla="*/ 7833698 w 11218359"/>
              <a:gd name="connsiteY685" fmla="*/ 1131280 h 1131279"/>
              <a:gd name="connsiteX686" fmla="*/ 7845128 w 11218359"/>
              <a:gd name="connsiteY686" fmla="*/ 1131280 h 1131279"/>
              <a:gd name="connsiteX687" fmla="*/ 7856606 w 11218359"/>
              <a:gd name="connsiteY687" fmla="*/ 1131280 h 1131279"/>
              <a:gd name="connsiteX688" fmla="*/ 7868036 w 11218359"/>
              <a:gd name="connsiteY688" fmla="*/ 1131280 h 1131279"/>
              <a:gd name="connsiteX689" fmla="*/ 7879466 w 11218359"/>
              <a:gd name="connsiteY689" fmla="*/ 1131280 h 1131279"/>
              <a:gd name="connsiteX690" fmla="*/ 7890896 w 11218359"/>
              <a:gd name="connsiteY690" fmla="*/ 1131280 h 1131279"/>
              <a:gd name="connsiteX691" fmla="*/ 7902326 w 11218359"/>
              <a:gd name="connsiteY691" fmla="*/ 1131280 h 1131279"/>
              <a:gd name="connsiteX692" fmla="*/ 7913804 w 11218359"/>
              <a:gd name="connsiteY692" fmla="*/ 1131280 h 1131279"/>
              <a:gd name="connsiteX693" fmla="*/ 7925234 w 11218359"/>
              <a:gd name="connsiteY693" fmla="*/ 1131280 h 1131279"/>
              <a:gd name="connsiteX694" fmla="*/ 7936663 w 11218359"/>
              <a:gd name="connsiteY694" fmla="*/ 1131280 h 1131279"/>
              <a:gd name="connsiteX695" fmla="*/ 7948094 w 11218359"/>
              <a:gd name="connsiteY695" fmla="*/ 1131280 h 1131279"/>
              <a:gd name="connsiteX696" fmla="*/ 7959524 w 11218359"/>
              <a:gd name="connsiteY696" fmla="*/ 1131280 h 1131279"/>
              <a:gd name="connsiteX697" fmla="*/ 7971001 w 11218359"/>
              <a:gd name="connsiteY697" fmla="*/ 1131280 h 1131279"/>
              <a:gd name="connsiteX698" fmla="*/ 7982431 w 11218359"/>
              <a:gd name="connsiteY698" fmla="*/ 1131280 h 1131279"/>
              <a:gd name="connsiteX699" fmla="*/ 7993861 w 11218359"/>
              <a:gd name="connsiteY699" fmla="*/ 1131280 h 1131279"/>
              <a:gd name="connsiteX700" fmla="*/ 8005291 w 11218359"/>
              <a:gd name="connsiteY700" fmla="*/ 1131280 h 1131279"/>
              <a:gd name="connsiteX701" fmla="*/ 8016721 w 11218359"/>
              <a:gd name="connsiteY701" fmla="*/ 1131280 h 1131279"/>
              <a:gd name="connsiteX702" fmla="*/ 8028199 w 11218359"/>
              <a:gd name="connsiteY702" fmla="*/ 1131280 h 1131279"/>
              <a:gd name="connsiteX703" fmla="*/ 8039629 w 11218359"/>
              <a:gd name="connsiteY703" fmla="*/ 1131280 h 1131279"/>
              <a:gd name="connsiteX704" fmla="*/ 8051059 w 11218359"/>
              <a:gd name="connsiteY704" fmla="*/ 1131280 h 1131279"/>
              <a:gd name="connsiteX705" fmla="*/ 8062489 w 11218359"/>
              <a:gd name="connsiteY705" fmla="*/ 1131280 h 1131279"/>
              <a:gd name="connsiteX706" fmla="*/ 8073919 w 11218359"/>
              <a:gd name="connsiteY706" fmla="*/ 1131280 h 1131279"/>
              <a:gd name="connsiteX707" fmla="*/ 8085396 w 11218359"/>
              <a:gd name="connsiteY707" fmla="*/ 1131280 h 1131279"/>
              <a:gd name="connsiteX708" fmla="*/ 8096826 w 11218359"/>
              <a:gd name="connsiteY708" fmla="*/ 1131280 h 1131279"/>
              <a:gd name="connsiteX709" fmla="*/ 8108256 w 11218359"/>
              <a:gd name="connsiteY709" fmla="*/ 1131280 h 1131279"/>
              <a:gd name="connsiteX710" fmla="*/ 8119687 w 11218359"/>
              <a:gd name="connsiteY710" fmla="*/ 1131280 h 1131279"/>
              <a:gd name="connsiteX711" fmla="*/ 8131117 w 11218359"/>
              <a:gd name="connsiteY711" fmla="*/ 1131280 h 1131279"/>
              <a:gd name="connsiteX712" fmla="*/ 8142594 w 11218359"/>
              <a:gd name="connsiteY712" fmla="*/ 1131280 h 1131279"/>
              <a:gd name="connsiteX713" fmla="*/ 8154024 w 11218359"/>
              <a:gd name="connsiteY713" fmla="*/ 1131280 h 1131279"/>
              <a:gd name="connsiteX714" fmla="*/ 8165454 w 11218359"/>
              <a:gd name="connsiteY714" fmla="*/ 1131280 h 1131279"/>
              <a:gd name="connsiteX715" fmla="*/ 8176884 w 11218359"/>
              <a:gd name="connsiteY715" fmla="*/ 1131280 h 1131279"/>
              <a:gd name="connsiteX716" fmla="*/ 8188314 w 11218359"/>
              <a:gd name="connsiteY716" fmla="*/ 1131280 h 1131279"/>
              <a:gd name="connsiteX717" fmla="*/ 8199792 w 11218359"/>
              <a:gd name="connsiteY717" fmla="*/ 1131280 h 1131279"/>
              <a:gd name="connsiteX718" fmla="*/ 8211222 w 11218359"/>
              <a:gd name="connsiteY718" fmla="*/ 1131280 h 1131279"/>
              <a:gd name="connsiteX719" fmla="*/ 8222652 w 11218359"/>
              <a:gd name="connsiteY719" fmla="*/ 1131280 h 1131279"/>
              <a:gd name="connsiteX720" fmla="*/ 8234082 w 11218359"/>
              <a:gd name="connsiteY720" fmla="*/ 1131280 h 1131279"/>
              <a:gd name="connsiteX721" fmla="*/ 8245512 w 11218359"/>
              <a:gd name="connsiteY721" fmla="*/ 1131280 h 1131279"/>
              <a:gd name="connsiteX722" fmla="*/ 8256989 w 11218359"/>
              <a:gd name="connsiteY722" fmla="*/ 1131280 h 1131279"/>
              <a:gd name="connsiteX723" fmla="*/ 8268419 w 11218359"/>
              <a:gd name="connsiteY723" fmla="*/ 1131280 h 1131279"/>
              <a:gd name="connsiteX724" fmla="*/ 8279850 w 11218359"/>
              <a:gd name="connsiteY724" fmla="*/ 1131280 h 1131279"/>
              <a:gd name="connsiteX725" fmla="*/ 8291280 w 11218359"/>
              <a:gd name="connsiteY725" fmla="*/ 1131280 h 1131279"/>
              <a:gd name="connsiteX726" fmla="*/ 8302709 w 11218359"/>
              <a:gd name="connsiteY726" fmla="*/ 1131280 h 1131279"/>
              <a:gd name="connsiteX727" fmla="*/ 8314187 w 11218359"/>
              <a:gd name="connsiteY727" fmla="*/ 1131280 h 1131279"/>
              <a:gd name="connsiteX728" fmla="*/ 8325617 w 11218359"/>
              <a:gd name="connsiteY728" fmla="*/ 1131280 h 1131279"/>
              <a:gd name="connsiteX729" fmla="*/ 8337047 w 11218359"/>
              <a:gd name="connsiteY729" fmla="*/ 1131280 h 1131279"/>
              <a:gd name="connsiteX730" fmla="*/ 8348477 w 11218359"/>
              <a:gd name="connsiteY730" fmla="*/ 1131280 h 1131279"/>
              <a:gd name="connsiteX731" fmla="*/ 8359907 w 11218359"/>
              <a:gd name="connsiteY731" fmla="*/ 1131280 h 1131279"/>
              <a:gd name="connsiteX732" fmla="*/ 8371385 w 11218359"/>
              <a:gd name="connsiteY732" fmla="*/ 1131280 h 1131279"/>
              <a:gd name="connsiteX733" fmla="*/ 8382815 w 11218359"/>
              <a:gd name="connsiteY733" fmla="*/ 1131280 h 1131279"/>
              <a:gd name="connsiteX734" fmla="*/ 8394245 w 11218359"/>
              <a:gd name="connsiteY734" fmla="*/ 1131280 h 1131279"/>
              <a:gd name="connsiteX735" fmla="*/ 8405674 w 11218359"/>
              <a:gd name="connsiteY735" fmla="*/ 1131280 h 1131279"/>
              <a:gd name="connsiteX736" fmla="*/ 8417104 w 11218359"/>
              <a:gd name="connsiteY736" fmla="*/ 1131280 h 1131279"/>
              <a:gd name="connsiteX737" fmla="*/ 8428582 w 11218359"/>
              <a:gd name="connsiteY737" fmla="*/ 1131280 h 1131279"/>
              <a:gd name="connsiteX738" fmla="*/ 8440012 w 11218359"/>
              <a:gd name="connsiteY738" fmla="*/ 1131280 h 1131279"/>
              <a:gd name="connsiteX739" fmla="*/ 8451442 w 11218359"/>
              <a:gd name="connsiteY739" fmla="*/ 1131280 h 1131279"/>
              <a:gd name="connsiteX740" fmla="*/ 8462872 w 11218359"/>
              <a:gd name="connsiteY740" fmla="*/ 1131280 h 1131279"/>
              <a:gd name="connsiteX741" fmla="*/ 8474302 w 11218359"/>
              <a:gd name="connsiteY741" fmla="*/ 1131280 h 1131279"/>
              <a:gd name="connsiteX742" fmla="*/ 8485780 w 11218359"/>
              <a:gd name="connsiteY742" fmla="*/ 1131280 h 1131279"/>
              <a:gd name="connsiteX743" fmla="*/ 8497210 w 11218359"/>
              <a:gd name="connsiteY743" fmla="*/ 1131280 h 1131279"/>
              <a:gd name="connsiteX744" fmla="*/ 8508640 w 11218359"/>
              <a:gd name="connsiteY744" fmla="*/ 1131280 h 1131279"/>
              <a:gd name="connsiteX745" fmla="*/ 8520069 w 11218359"/>
              <a:gd name="connsiteY745" fmla="*/ 1131280 h 1131279"/>
              <a:gd name="connsiteX746" fmla="*/ 8531500 w 11218359"/>
              <a:gd name="connsiteY746" fmla="*/ 1131280 h 1131279"/>
              <a:gd name="connsiteX747" fmla="*/ 8542977 w 11218359"/>
              <a:gd name="connsiteY747" fmla="*/ 1131280 h 1131279"/>
              <a:gd name="connsiteX748" fmla="*/ 8554407 w 11218359"/>
              <a:gd name="connsiteY748" fmla="*/ 1131280 h 1131279"/>
              <a:gd name="connsiteX749" fmla="*/ 8565837 w 11218359"/>
              <a:gd name="connsiteY749" fmla="*/ 1131280 h 1131279"/>
              <a:gd name="connsiteX750" fmla="*/ 8577267 w 11218359"/>
              <a:gd name="connsiteY750" fmla="*/ 1131280 h 1131279"/>
              <a:gd name="connsiteX751" fmla="*/ 8588697 w 11218359"/>
              <a:gd name="connsiteY751" fmla="*/ 1131280 h 1131279"/>
              <a:gd name="connsiteX752" fmla="*/ 8600175 w 11218359"/>
              <a:gd name="connsiteY752" fmla="*/ 1131280 h 1131279"/>
              <a:gd name="connsiteX753" fmla="*/ 8611605 w 11218359"/>
              <a:gd name="connsiteY753" fmla="*/ 1131280 h 1131279"/>
              <a:gd name="connsiteX754" fmla="*/ 8623035 w 11218359"/>
              <a:gd name="connsiteY754" fmla="*/ 1131280 h 1131279"/>
              <a:gd name="connsiteX755" fmla="*/ 8634465 w 11218359"/>
              <a:gd name="connsiteY755" fmla="*/ 1131280 h 1131279"/>
              <a:gd name="connsiteX756" fmla="*/ 8645895 w 11218359"/>
              <a:gd name="connsiteY756" fmla="*/ 1131280 h 1131279"/>
              <a:gd name="connsiteX757" fmla="*/ 8657373 w 11218359"/>
              <a:gd name="connsiteY757" fmla="*/ 1131280 h 1131279"/>
              <a:gd name="connsiteX758" fmla="*/ 8668802 w 11218359"/>
              <a:gd name="connsiteY758" fmla="*/ 1131280 h 1131279"/>
              <a:gd name="connsiteX759" fmla="*/ 8680232 w 11218359"/>
              <a:gd name="connsiteY759" fmla="*/ 1131280 h 1131279"/>
              <a:gd name="connsiteX760" fmla="*/ 8691662 w 11218359"/>
              <a:gd name="connsiteY760" fmla="*/ 1131280 h 1131279"/>
              <a:gd name="connsiteX761" fmla="*/ 8703093 w 11218359"/>
              <a:gd name="connsiteY761" fmla="*/ 1131280 h 1131279"/>
              <a:gd name="connsiteX762" fmla="*/ 8714570 w 11218359"/>
              <a:gd name="connsiteY762" fmla="*/ 1131280 h 1131279"/>
              <a:gd name="connsiteX763" fmla="*/ 8726000 w 11218359"/>
              <a:gd name="connsiteY763" fmla="*/ 1131280 h 1131279"/>
              <a:gd name="connsiteX764" fmla="*/ 8737430 w 11218359"/>
              <a:gd name="connsiteY764" fmla="*/ 1131280 h 1131279"/>
              <a:gd name="connsiteX765" fmla="*/ 8748860 w 11218359"/>
              <a:gd name="connsiteY765" fmla="*/ 1131280 h 1131279"/>
              <a:gd name="connsiteX766" fmla="*/ 8760290 w 11218359"/>
              <a:gd name="connsiteY766" fmla="*/ 1131280 h 1131279"/>
              <a:gd name="connsiteX767" fmla="*/ 8771768 w 11218359"/>
              <a:gd name="connsiteY767" fmla="*/ 1131280 h 1131279"/>
              <a:gd name="connsiteX768" fmla="*/ 8783198 w 11218359"/>
              <a:gd name="connsiteY768" fmla="*/ 1131280 h 1131279"/>
              <a:gd name="connsiteX769" fmla="*/ 8794628 w 11218359"/>
              <a:gd name="connsiteY769" fmla="*/ 1131280 h 1131279"/>
              <a:gd name="connsiteX770" fmla="*/ 8806058 w 11218359"/>
              <a:gd name="connsiteY770" fmla="*/ 1131280 h 1131279"/>
              <a:gd name="connsiteX771" fmla="*/ 8817488 w 11218359"/>
              <a:gd name="connsiteY771" fmla="*/ 1131280 h 1131279"/>
              <a:gd name="connsiteX772" fmla="*/ 8828918 w 11218359"/>
              <a:gd name="connsiteY772" fmla="*/ 1131280 h 1131279"/>
              <a:gd name="connsiteX773" fmla="*/ 8840395 w 11218359"/>
              <a:gd name="connsiteY773" fmla="*/ 1131280 h 1131279"/>
              <a:gd name="connsiteX774" fmla="*/ 8851825 w 11218359"/>
              <a:gd name="connsiteY774" fmla="*/ 1131280 h 1131279"/>
              <a:gd name="connsiteX775" fmla="*/ 8863256 w 11218359"/>
              <a:gd name="connsiteY775" fmla="*/ 1131280 h 1131279"/>
              <a:gd name="connsiteX776" fmla="*/ 8874686 w 11218359"/>
              <a:gd name="connsiteY776" fmla="*/ 1131280 h 1131279"/>
              <a:gd name="connsiteX777" fmla="*/ 8886115 w 11218359"/>
              <a:gd name="connsiteY777" fmla="*/ 1131280 h 1131279"/>
              <a:gd name="connsiteX778" fmla="*/ 8897593 w 11218359"/>
              <a:gd name="connsiteY778" fmla="*/ 1131280 h 1131279"/>
              <a:gd name="connsiteX779" fmla="*/ 8909022 w 11218359"/>
              <a:gd name="connsiteY779" fmla="*/ 1131280 h 1131279"/>
              <a:gd name="connsiteX780" fmla="*/ 8920453 w 11218359"/>
              <a:gd name="connsiteY780" fmla="*/ 1131280 h 1131279"/>
              <a:gd name="connsiteX781" fmla="*/ 8931883 w 11218359"/>
              <a:gd name="connsiteY781" fmla="*/ 1131280 h 1131279"/>
              <a:gd name="connsiteX782" fmla="*/ 8943313 w 11218359"/>
              <a:gd name="connsiteY782" fmla="*/ 1131280 h 1131279"/>
              <a:gd name="connsiteX783" fmla="*/ 8954791 w 11218359"/>
              <a:gd name="connsiteY783" fmla="*/ 1131280 h 1131279"/>
              <a:gd name="connsiteX784" fmla="*/ 8966220 w 11218359"/>
              <a:gd name="connsiteY784" fmla="*/ 1131280 h 1131279"/>
              <a:gd name="connsiteX785" fmla="*/ 8977651 w 11218359"/>
              <a:gd name="connsiteY785" fmla="*/ 1131280 h 1131279"/>
              <a:gd name="connsiteX786" fmla="*/ 8989080 w 11218359"/>
              <a:gd name="connsiteY786" fmla="*/ 1131280 h 1131279"/>
              <a:gd name="connsiteX787" fmla="*/ 9000511 w 11218359"/>
              <a:gd name="connsiteY787" fmla="*/ 1131280 h 1131279"/>
              <a:gd name="connsiteX788" fmla="*/ 9011988 w 11218359"/>
              <a:gd name="connsiteY788" fmla="*/ 1131280 h 1131279"/>
              <a:gd name="connsiteX789" fmla="*/ 9023418 w 11218359"/>
              <a:gd name="connsiteY789" fmla="*/ 1131280 h 1131279"/>
              <a:gd name="connsiteX790" fmla="*/ 9034849 w 11218359"/>
              <a:gd name="connsiteY790" fmla="*/ 1131280 h 1131279"/>
              <a:gd name="connsiteX791" fmla="*/ 9046278 w 11218359"/>
              <a:gd name="connsiteY791" fmla="*/ 1131280 h 1131279"/>
              <a:gd name="connsiteX792" fmla="*/ 9057709 w 11218359"/>
              <a:gd name="connsiteY792" fmla="*/ 1131280 h 1131279"/>
              <a:gd name="connsiteX793" fmla="*/ 9069186 w 11218359"/>
              <a:gd name="connsiteY793" fmla="*/ 1131280 h 1131279"/>
              <a:gd name="connsiteX794" fmla="*/ 9080615 w 11218359"/>
              <a:gd name="connsiteY794" fmla="*/ 1131280 h 1131279"/>
              <a:gd name="connsiteX795" fmla="*/ 9092046 w 11218359"/>
              <a:gd name="connsiteY795" fmla="*/ 1131280 h 1131279"/>
              <a:gd name="connsiteX796" fmla="*/ 9103476 w 11218359"/>
              <a:gd name="connsiteY796" fmla="*/ 1131280 h 1131279"/>
              <a:gd name="connsiteX797" fmla="*/ 9114906 w 11218359"/>
              <a:gd name="connsiteY797" fmla="*/ 1131280 h 1131279"/>
              <a:gd name="connsiteX798" fmla="*/ 9126384 w 11218359"/>
              <a:gd name="connsiteY798" fmla="*/ 1131280 h 1131279"/>
              <a:gd name="connsiteX799" fmla="*/ 9137813 w 11218359"/>
              <a:gd name="connsiteY799" fmla="*/ 1131280 h 1131279"/>
              <a:gd name="connsiteX800" fmla="*/ 9149244 w 11218359"/>
              <a:gd name="connsiteY800" fmla="*/ 1131280 h 1131279"/>
              <a:gd name="connsiteX801" fmla="*/ 9160673 w 11218359"/>
              <a:gd name="connsiteY801" fmla="*/ 1131280 h 1131279"/>
              <a:gd name="connsiteX802" fmla="*/ 9172104 w 11218359"/>
              <a:gd name="connsiteY802" fmla="*/ 1131280 h 1131279"/>
              <a:gd name="connsiteX803" fmla="*/ 9183581 w 11218359"/>
              <a:gd name="connsiteY803" fmla="*/ 1131280 h 1131279"/>
              <a:gd name="connsiteX804" fmla="*/ 9195011 w 11218359"/>
              <a:gd name="connsiteY804" fmla="*/ 1131280 h 1131279"/>
              <a:gd name="connsiteX805" fmla="*/ 9206442 w 11218359"/>
              <a:gd name="connsiteY805" fmla="*/ 1131280 h 1131279"/>
              <a:gd name="connsiteX806" fmla="*/ 9217871 w 11218359"/>
              <a:gd name="connsiteY806" fmla="*/ 1131280 h 1131279"/>
              <a:gd name="connsiteX807" fmla="*/ 9229301 w 11218359"/>
              <a:gd name="connsiteY807" fmla="*/ 1131280 h 1131279"/>
              <a:gd name="connsiteX808" fmla="*/ 9240779 w 11218359"/>
              <a:gd name="connsiteY808" fmla="*/ 1131280 h 1131279"/>
              <a:gd name="connsiteX809" fmla="*/ 9252209 w 11218359"/>
              <a:gd name="connsiteY809" fmla="*/ 1131280 h 1131279"/>
              <a:gd name="connsiteX810" fmla="*/ 9263639 w 11218359"/>
              <a:gd name="connsiteY810" fmla="*/ 1131280 h 1131279"/>
              <a:gd name="connsiteX811" fmla="*/ 9275069 w 11218359"/>
              <a:gd name="connsiteY811" fmla="*/ 1131280 h 1131279"/>
              <a:gd name="connsiteX812" fmla="*/ 9286498 w 11218359"/>
              <a:gd name="connsiteY812" fmla="*/ 1131280 h 1131279"/>
              <a:gd name="connsiteX813" fmla="*/ 9297977 w 11218359"/>
              <a:gd name="connsiteY813" fmla="*/ 1131280 h 1131279"/>
              <a:gd name="connsiteX814" fmla="*/ 9309406 w 11218359"/>
              <a:gd name="connsiteY814" fmla="*/ 1131280 h 1131279"/>
              <a:gd name="connsiteX815" fmla="*/ 9320837 w 11218359"/>
              <a:gd name="connsiteY815" fmla="*/ 1131280 h 1131279"/>
              <a:gd name="connsiteX816" fmla="*/ 9332266 w 11218359"/>
              <a:gd name="connsiteY816" fmla="*/ 1131280 h 1131279"/>
              <a:gd name="connsiteX817" fmla="*/ 9343696 w 11218359"/>
              <a:gd name="connsiteY817" fmla="*/ 1131280 h 1131279"/>
              <a:gd name="connsiteX818" fmla="*/ 9355174 w 11218359"/>
              <a:gd name="connsiteY818" fmla="*/ 1131280 h 1131279"/>
              <a:gd name="connsiteX819" fmla="*/ 9366604 w 11218359"/>
              <a:gd name="connsiteY819" fmla="*/ 1131280 h 1131279"/>
              <a:gd name="connsiteX820" fmla="*/ 9378035 w 11218359"/>
              <a:gd name="connsiteY820" fmla="*/ 1131280 h 1131279"/>
              <a:gd name="connsiteX821" fmla="*/ 9389464 w 11218359"/>
              <a:gd name="connsiteY821" fmla="*/ 1131280 h 1131279"/>
              <a:gd name="connsiteX822" fmla="*/ 9400894 w 11218359"/>
              <a:gd name="connsiteY822" fmla="*/ 1131280 h 1131279"/>
              <a:gd name="connsiteX823" fmla="*/ 9412372 w 11218359"/>
              <a:gd name="connsiteY823" fmla="*/ 1131280 h 1131279"/>
              <a:gd name="connsiteX824" fmla="*/ 9423802 w 11218359"/>
              <a:gd name="connsiteY824" fmla="*/ 1131280 h 1131279"/>
              <a:gd name="connsiteX825" fmla="*/ 9435232 w 11218359"/>
              <a:gd name="connsiteY825" fmla="*/ 1131280 h 1131279"/>
              <a:gd name="connsiteX826" fmla="*/ 9446662 w 11218359"/>
              <a:gd name="connsiteY826" fmla="*/ 1131280 h 1131279"/>
              <a:gd name="connsiteX827" fmla="*/ 9458091 w 11218359"/>
              <a:gd name="connsiteY827" fmla="*/ 1131280 h 1131279"/>
              <a:gd name="connsiteX828" fmla="*/ 9469570 w 11218359"/>
              <a:gd name="connsiteY828" fmla="*/ 1131280 h 1131279"/>
              <a:gd name="connsiteX829" fmla="*/ 9480999 w 11218359"/>
              <a:gd name="connsiteY829" fmla="*/ 1131280 h 1131279"/>
              <a:gd name="connsiteX830" fmla="*/ 9492429 w 11218359"/>
              <a:gd name="connsiteY830" fmla="*/ 1131280 h 1131279"/>
              <a:gd name="connsiteX831" fmla="*/ 9503859 w 11218359"/>
              <a:gd name="connsiteY831" fmla="*/ 1131280 h 1131279"/>
              <a:gd name="connsiteX832" fmla="*/ 9515289 w 11218359"/>
              <a:gd name="connsiteY832" fmla="*/ 1131280 h 1131279"/>
              <a:gd name="connsiteX833" fmla="*/ 9526767 w 11218359"/>
              <a:gd name="connsiteY833" fmla="*/ 1131280 h 1131279"/>
              <a:gd name="connsiteX834" fmla="*/ 9538197 w 11218359"/>
              <a:gd name="connsiteY834" fmla="*/ 1131280 h 1131279"/>
              <a:gd name="connsiteX835" fmla="*/ 9549626 w 11218359"/>
              <a:gd name="connsiteY835" fmla="*/ 1131280 h 1131279"/>
              <a:gd name="connsiteX836" fmla="*/ 9561057 w 11218359"/>
              <a:gd name="connsiteY836" fmla="*/ 1131280 h 1131279"/>
              <a:gd name="connsiteX837" fmla="*/ 9572487 w 11218359"/>
              <a:gd name="connsiteY837" fmla="*/ 1131280 h 1131279"/>
              <a:gd name="connsiteX838" fmla="*/ 9583965 w 11218359"/>
              <a:gd name="connsiteY838" fmla="*/ 1131280 h 1131279"/>
              <a:gd name="connsiteX839" fmla="*/ 9595395 w 11218359"/>
              <a:gd name="connsiteY839" fmla="*/ 1131280 h 1131279"/>
              <a:gd name="connsiteX840" fmla="*/ 9606824 w 11218359"/>
              <a:gd name="connsiteY840" fmla="*/ 1131280 h 1131279"/>
              <a:gd name="connsiteX841" fmla="*/ 9618255 w 11218359"/>
              <a:gd name="connsiteY841" fmla="*/ 1131280 h 1131279"/>
              <a:gd name="connsiteX842" fmla="*/ 9629684 w 11218359"/>
              <a:gd name="connsiteY842" fmla="*/ 1131280 h 1131279"/>
              <a:gd name="connsiteX843" fmla="*/ 9641163 w 11218359"/>
              <a:gd name="connsiteY843" fmla="*/ 1131280 h 1131279"/>
              <a:gd name="connsiteX844" fmla="*/ 9652592 w 11218359"/>
              <a:gd name="connsiteY844" fmla="*/ 1131280 h 1131279"/>
              <a:gd name="connsiteX845" fmla="*/ 9664022 w 11218359"/>
              <a:gd name="connsiteY845" fmla="*/ 1131280 h 1131279"/>
              <a:gd name="connsiteX846" fmla="*/ 9675452 w 11218359"/>
              <a:gd name="connsiteY846" fmla="*/ 1131280 h 1131279"/>
              <a:gd name="connsiteX847" fmla="*/ 9686882 w 11218359"/>
              <a:gd name="connsiteY847" fmla="*/ 1131280 h 1131279"/>
              <a:gd name="connsiteX848" fmla="*/ 9698360 w 11218359"/>
              <a:gd name="connsiteY848" fmla="*/ 1131280 h 1131279"/>
              <a:gd name="connsiteX849" fmla="*/ 9709790 w 11218359"/>
              <a:gd name="connsiteY849" fmla="*/ 1131280 h 1131279"/>
              <a:gd name="connsiteX850" fmla="*/ 9721219 w 11218359"/>
              <a:gd name="connsiteY850" fmla="*/ 1131280 h 1131279"/>
              <a:gd name="connsiteX851" fmla="*/ 9732650 w 11218359"/>
              <a:gd name="connsiteY851" fmla="*/ 1131280 h 1131279"/>
              <a:gd name="connsiteX852" fmla="*/ 9744080 w 11218359"/>
              <a:gd name="connsiteY852" fmla="*/ 1131280 h 1131279"/>
              <a:gd name="connsiteX853" fmla="*/ 9755557 w 11218359"/>
              <a:gd name="connsiteY853" fmla="*/ 1131280 h 1131279"/>
              <a:gd name="connsiteX854" fmla="*/ 9766988 w 11218359"/>
              <a:gd name="connsiteY854" fmla="*/ 1131280 h 1131279"/>
              <a:gd name="connsiteX855" fmla="*/ 9778417 w 11218359"/>
              <a:gd name="connsiteY855" fmla="*/ 1131280 h 1131279"/>
              <a:gd name="connsiteX856" fmla="*/ 9789848 w 11218359"/>
              <a:gd name="connsiteY856" fmla="*/ 1131280 h 1131279"/>
              <a:gd name="connsiteX857" fmla="*/ 9801277 w 11218359"/>
              <a:gd name="connsiteY857" fmla="*/ 1131280 h 1131279"/>
              <a:gd name="connsiteX858" fmla="*/ 9812755 w 11218359"/>
              <a:gd name="connsiteY858" fmla="*/ 1131280 h 1131279"/>
              <a:gd name="connsiteX859" fmla="*/ 9824185 w 11218359"/>
              <a:gd name="connsiteY859" fmla="*/ 1131280 h 1131279"/>
              <a:gd name="connsiteX860" fmla="*/ 9835615 w 11218359"/>
              <a:gd name="connsiteY860" fmla="*/ 1131280 h 1131279"/>
              <a:gd name="connsiteX861" fmla="*/ 9847045 w 11218359"/>
              <a:gd name="connsiteY861" fmla="*/ 1131280 h 1131279"/>
              <a:gd name="connsiteX862" fmla="*/ 9858475 w 11218359"/>
              <a:gd name="connsiteY862" fmla="*/ 1131280 h 1131279"/>
              <a:gd name="connsiteX863" fmla="*/ 9869952 w 11218359"/>
              <a:gd name="connsiteY863" fmla="*/ 1131280 h 1131279"/>
              <a:gd name="connsiteX864" fmla="*/ 9881383 w 11218359"/>
              <a:gd name="connsiteY864" fmla="*/ 1131280 h 1131279"/>
              <a:gd name="connsiteX865" fmla="*/ 9892812 w 11218359"/>
              <a:gd name="connsiteY865" fmla="*/ 1131280 h 1131279"/>
              <a:gd name="connsiteX866" fmla="*/ 9904243 w 11218359"/>
              <a:gd name="connsiteY866" fmla="*/ 1131280 h 1131279"/>
              <a:gd name="connsiteX867" fmla="*/ 9915673 w 11218359"/>
              <a:gd name="connsiteY867" fmla="*/ 1131280 h 1131279"/>
              <a:gd name="connsiteX868" fmla="*/ 9927102 w 11218359"/>
              <a:gd name="connsiteY868" fmla="*/ 1131280 h 1131279"/>
              <a:gd name="connsiteX869" fmla="*/ 9938581 w 11218359"/>
              <a:gd name="connsiteY869" fmla="*/ 1131280 h 1131279"/>
              <a:gd name="connsiteX870" fmla="*/ 9950010 w 11218359"/>
              <a:gd name="connsiteY870" fmla="*/ 1131280 h 1131279"/>
              <a:gd name="connsiteX871" fmla="*/ 9961441 w 11218359"/>
              <a:gd name="connsiteY871" fmla="*/ 1131280 h 1131279"/>
              <a:gd name="connsiteX872" fmla="*/ 9972870 w 11218359"/>
              <a:gd name="connsiteY872" fmla="*/ 1131280 h 1131279"/>
              <a:gd name="connsiteX873" fmla="*/ 9984300 w 11218359"/>
              <a:gd name="connsiteY873" fmla="*/ 1131280 h 1131279"/>
              <a:gd name="connsiteX874" fmla="*/ 9995778 w 11218359"/>
              <a:gd name="connsiteY874" fmla="*/ 1131280 h 1131279"/>
              <a:gd name="connsiteX875" fmla="*/ 10007208 w 11218359"/>
              <a:gd name="connsiteY875" fmla="*/ 1131280 h 1131279"/>
              <a:gd name="connsiteX876" fmla="*/ 10018638 w 11218359"/>
              <a:gd name="connsiteY876" fmla="*/ 1131280 h 1131279"/>
              <a:gd name="connsiteX877" fmla="*/ 10030068 w 11218359"/>
              <a:gd name="connsiteY877" fmla="*/ 1131280 h 1131279"/>
              <a:gd name="connsiteX878" fmla="*/ 10041498 w 11218359"/>
              <a:gd name="connsiteY878" fmla="*/ 1131280 h 1131279"/>
              <a:gd name="connsiteX879" fmla="*/ 10052976 w 11218359"/>
              <a:gd name="connsiteY879" fmla="*/ 1131280 h 1131279"/>
              <a:gd name="connsiteX880" fmla="*/ 10064405 w 11218359"/>
              <a:gd name="connsiteY880" fmla="*/ 1131280 h 1131279"/>
              <a:gd name="connsiteX881" fmla="*/ 10075835 w 11218359"/>
              <a:gd name="connsiteY881" fmla="*/ 1131280 h 1131279"/>
              <a:gd name="connsiteX882" fmla="*/ 10087266 w 11218359"/>
              <a:gd name="connsiteY882" fmla="*/ 1131280 h 1131279"/>
              <a:gd name="connsiteX883" fmla="*/ 10098695 w 11218359"/>
              <a:gd name="connsiteY883" fmla="*/ 1131280 h 1131279"/>
              <a:gd name="connsiteX884" fmla="*/ 10110174 w 11218359"/>
              <a:gd name="connsiteY884" fmla="*/ 1131280 h 1131279"/>
              <a:gd name="connsiteX885" fmla="*/ 10121603 w 11218359"/>
              <a:gd name="connsiteY885" fmla="*/ 1131280 h 1131279"/>
              <a:gd name="connsiteX886" fmla="*/ 10133033 w 11218359"/>
              <a:gd name="connsiteY886" fmla="*/ 1131280 h 1131279"/>
              <a:gd name="connsiteX887" fmla="*/ 10144463 w 11218359"/>
              <a:gd name="connsiteY887" fmla="*/ 1131280 h 1131279"/>
              <a:gd name="connsiteX888" fmla="*/ 10155893 w 11218359"/>
              <a:gd name="connsiteY888" fmla="*/ 1131280 h 1131279"/>
              <a:gd name="connsiteX889" fmla="*/ 10167371 w 11218359"/>
              <a:gd name="connsiteY889" fmla="*/ 1131280 h 1131279"/>
              <a:gd name="connsiteX890" fmla="*/ 10178801 w 11218359"/>
              <a:gd name="connsiteY890" fmla="*/ 1131280 h 1131279"/>
              <a:gd name="connsiteX891" fmla="*/ 10190230 w 11218359"/>
              <a:gd name="connsiteY891" fmla="*/ 1131280 h 1131279"/>
              <a:gd name="connsiteX892" fmla="*/ 10201661 w 11218359"/>
              <a:gd name="connsiteY892" fmla="*/ 1131280 h 1131279"/>
              <a:gd name="connsiteX893" fmla="*/ 10213091 w 11218359"/>
              <a:gd name="connsiteY893" fmla="*/ 1131280 h 1131279"/>
              <a:gd name="connsiteX894" fmla="*/ 10224569 w 11218359"/>
              <a:gd name="connsiteY894" fmla="*/ 1131280 h 1131279"/>
              <a:gd name="connsiteX895" fmla="*/ 10235998 w 11218359"/>
              <a:gd name="connsiteY895" fmla="*/ 1131280 h 1131279"/>
              <a:gd name="connsiteX896" fmla="*/ 10247428 w 11218359"/>
              <a:gd name="connsiteY896" fmla="*/ 1131280 h 1131279"/>
              <a:gd name="connsiteX897" fmla="*/ 10258859 w 11218359"/>
              <a:gd name="connsiteY897" fmla="*/ 1131280 h 1131279"/>
              <a:gd name="connsiteX898" fmla="*/ 10270288 w 11218359"/>
              <a:gd name="connsiteY898" fmla="*/ 1131280 h 1131279"/>
              <a:gd name="connsiteX899" fmla="*/ 10281767 w 11218359"/>
              <a:gd name="connsiteY899" fmla="*/ 1131280 h 1131279"/>
              <a:gd name="connsiteX900" fmla="*/ 10293196 w 11218359"/>
              <a:gd name="connsiteY900" fmla="*/ 1131280 h 1131279"/>
              <a:gd name="connsiteX901" fmla="*/ 10304626 w 11218359"/>
              <a:gd name="connsiteY901" fmla="*/ 1131280 h 1131279"/>
              <a:gd name="connsiteX902" fmla="*/ 10316056 w 11218359"/>
              <a:gd name="connsiteY902" fmla="*/ 1131280 h 1131279"/>
              <a:gd name="connsiteX903" fmla="*/ 10327486 w 11218359"/>
              <a:gd name="connsiteY903" fmla="*/ 1131280 h 1131279"/>
              <a:gd name="connsiteX904" fmla="*/ 10338963 w 11218359"/>
              <a:gd name="connsiteY904" fmla="*/ 1131280 h 1131279"/>
              <a:gd name="connsiteX905" fmla="*/ 10350394 w 11218359"/>
              <a:gd name="connsiteY905" fmla="*/ 1131280 h 1131279"/>
              <a:gd name="connsiteX906" fmla="*/ 10361823 w 11218359"/>
              <a:gd name="connsiteY906" fmla="*/ 1131280 h 1131279"/>
              <a:gd name="connsiteX907" fmla="*/ 10373254 w 11218359"/>
              <a:gd name="connsiteY907" fmla="*/ 1131280 h 1131279"/>
              <a:gd name="connsiteX908" fmla="*/ 10384684 w 11218359"/>
              <a:gd name="connsiteY908" fmla="*/ 1131280 h 1131279"/>
              <a:gd name="connsiteX909" fmla="*/ 10396161 w 11218359"/>
              <a:gd name="connsiteY909" fmla="*/ 1131280 h 1131279"/>
              <a:gd name="connsiteX910" fmla="*/ 10407591 w 11218359"/>
              <a:gd name="connsiteY910" fmla="*/ 1131280 h 1131279"/>
              <a:gd name="connsiteX911" fmla="*/ 10419021 w 11218359"/>
              <a:gd name="connsiteY911" fmla="*/ 1131280 h 1131279"/>
              <a:gd name="connsiteX912" fmla="*/ 10430452 w 11218359"/>
              <a:gd name="connsiteY912" fmla="*/ 1131280 h 1131279"/>
              <a:gd name="connsiteX913" fmla="*/ 10441881 w 11218359"/>
              <a:gd name="connsiteY913" fmla="*/ 1131280 h 1131279"/>
              <a:gd name="connsiteX914" fmla="*/ 10453358 w 11218359"/>
              <a:gd name="connsiteY914" fmla="*/ 1131280 h 1131279"/>
              <a:gd name="connsiteX915" fmla="*/ 10464789 w 11218359"/>
              <a:gd name="connsiteY915" fmla="*/ 1131280 h 1131279"/>
              <a:gd name="connsiteX916" fmla="*/ 10476219 w 11218359"/>
              <a:gd name="connsiteY916" fmla="*/ 1131280 h 1131279"/>
              <a:gd name="connsiteX917" fmla="*/ 10487649 w 11218359"/>
              <a:gd name="connsiteY917" fmla="*/ 1131280 h 1131279"/>
              <a:gd name="connsiteX918" fmla="*/ 10499079 w 11218359"/>
              <a:gd name="connsiteY918" fmla="*/ 1131280 h 1131279"/>
              <a:gd name="connsiteX919" fmla="*/ 10510556 w 11218359"/>
              <a:gd name="connsiteY919" fmla="*/ 1131280 h 1131279"/>
              <a:gd name="connsiteX920" fmla="*/ 10521987 w 11218359"/>
              <a:gd name="connsiteY920" fmla="*/ 1131280 h 1131279"/>
              <a:gd name="connsiteX921" fmla="*/ 10533416 w 11218359"/>
              <a:gd name="connsiteY921" fmla="*/ 1131280 h 1131279"/>
              <a:gd name="connsiteX922" fmla="*/ 10544847 w 11218359"/>
              <a:gd name="connsiteY922" fmla="*/ 1131280 h 1131279"/>
              <a:gd name="connsiteX923" fmla="*/ 10556277 w 11218359"/>
              <a:gd name="connsiteY923" fmla="*/ 1131280 h 1131279"/>
              <a:gd name="connsiteX924" fmla="*/ 10567754 w 11218359"/>
              <a:gd name="connsiteY924" fmla="*/ 1131280 h 1131279"/>
              <a:gd name="connsiteX925" fmla="*/ 10579184 w 11218359"/>
              <a:gd name="connsiteY925" fmla="*/ 1131280 h 1131279"/>
              <a:gd name="connsiteX926" fmla="*/ 10590614 w 11218359"/>
              <a:gd name="connsiteY926" fmla="*/ 1131280 h 1131279"/>
              <a:gd name="connsiteX927" fmla="*/ 10602045 w 11218359"/>
              <a:gd name="connsiteY927" fmla="*/ 1131280 h 1131279"/>
              <a:gd name="connsiteX928" fmla="*/ 10613474 w 11218359"/>
              <a:gd name="connsiteY928" fmla="*/ 1131280 h 1131279"/>
              <a:gd name="connsiteX929" fmla="*/ 10624951 w 11218359"/>
              <a:gd name="connsiteY929" fmla="*/ 1131280 h 1131279"/>
              <a:gd name="connsiteX930" fmla="*/ 10636382 w 11218359"/>
              <a:gd name="connsiteY930" fmla="*/ 1131280 h 1131279"/>
              <a:gd name="connsiteX931" fmla="*/ 10647812 w 11218359"/>
              <a:gd name="connsiteY931" fmla="*/ 1131280 h 1131279"/>
              <a:gd name="connsiteX932" fmla="*/ 10659241 w 11218359"/>
              <a:gd name="connsiteY932" fmla="*/ 1131280 h 1131279"/>
              <a:gd name="connsiteX933" fmla="*/ 10670672 w 11218359"/>
              <a:gd name="connsiteY933" fmla="*/ 1131280 h 1131279"/>
              <a:gd name="connsiteX934" fmla="*/ 10682149 w 11218359"/>
              <a:gd name="connsiteY934" fmla="*/ 1131280 h 1131279"/>
              <a:gd name="connsiteX935" fmla="*/ 10693580 w 11218359"/>
              <a:gd name="connsiteY935" fmla="*/ 1131280 h 1131279"/>
              <a:gd name="connsiteX936" fmla="*/ 10705009 w 11218359"/>
              <a:gd name="connsiteY936" fmla="*/ 1131280 h 1131279"/>
              <a:gd name="connsiteX937" fmla="*/ 10716439 w 11218359"/>
              <a:gd name="connsiteY937" fmla="*/ 1131280 h 1131279"/>
              <a:gd name="connsiteX938" fmla="*/ 10727870 w 11218359"/>
              <a:gd name="connsiteY938" fmla="*/ 1131280 h 1131279"/>
              <a:gd name="connsiteX939" fmla="*/ 10739347 w 11218359"/>
              <a:gd name="connsiteY939" fmla="*/ 1131280 h 1131279"/>
              <a:gd name="connsiteX940" fmla="*/ 10750778 w 11218359"/>
              <a:gd name="connsiteY940" fmla="*/ 1131280 h 1131279"/>
              <a:gd name="connsiteX941" fmla="*/ 10762207 w 11218359"/>
              <a:gd name="connsiteY941" fmla="*/ 1131280 h 1131279"/>
              <a:gd name="connsiteX942" fmla="*/ 10773637 w 11218359"/>
              <a:gd name="connsiteY942" fmla="*/ 1131280 h 1131279"/>
              <a:gd name="connsiteX943" fmla="*/ 10785067 w 11218359"/>
              <a:gd name="connsiteY943" fmla="*/ 1131280 h 1131279"/>
              <a:gd name="connsiteX944" fmla="*/ 10796544 w 11218359"/>
              <a:gd name="connsiteY944" fmla="*/ 1131280 h 1131279"/>
              <a:gd name="connsiteX945" fmla="*/ 10807975 w 11218359"/>
              <a:gd name="connsiteY945" fmla="*/ 1131280 h 1131279"/>
              <a:gd name="connsiteX946" fmla="*/ 10819405 w 11218359"/>
              <a:gd name="connsiteY946" fmla="*/ 1131280 h 1131279"/>
              <a:gd name="connsiteX947" fmla="*/ 10830834 w 11218359"/>
              <a:gd name="connsiteY947" fmla="*/ 1131280 h 1131279"/>
              <a:gd name="connsiteX948" fmla="*/ 10842265 w 11218359"/>
              <a:gd name="connsiteY948" fmla="*/ 1131280 h 1131279"/>
              <a:gd name="connsiteX949" fmla="*/ 10853742 w 11218359"/>
              <a:gd name="connsiteY949" fmla="*/ 1131280 h 1131279"/>
              <a:gd name="connsiteX950" fmla="*/ 10865173 w 11218359"/>
              <a:gd name="connsiteY950" fmla="*/ 1131280 h 1131279"/>
              <a:gd name="connsiteX951" fmla="*/ 10876602 w 11218359"/>
              <a:gd name="connsiteY951" fmla="*/ 1131280 h 1131279"/>
              <a:gd name="connsiteX952" fmla="*/ 10888032 w 11218359"/>
              <a:gd name="connsiteY952" fmla="*/ 1131280 h 1131279"/>
              <a:gd name="connsiteX953" fmla="*/ 10899463 w 11218359"/>
              <a:gd name="connsiteY953" fmla="*/ 1131280 h 1131279"/>
              <a:gd name="connsiteX954" fmla="*/ 10910892 w 11218359"/>
              <a:gd name="connsiteY954" fmla="*/ 1131280 h 1131279"/>
              <a:gd name="connsiteX955" fmla="*/ 10922369 w 11218359"/>
              <a:gd name="connsiteY955" fmla="*/ 1131280 h 1131279"/>
              <a:gd name="connsiteX956" fmla="*/ 10933800 w 11218359"/>
              <a:gd name="connsiteY956" fmla="*/ 1131280 h 1131279"/>
              <a:gd name="connsiteX957" fmla="*/ 10945230 w 11218359"/>
              <a:gd name="connsiteY957" fmla="*/ 1131280 h 1131279"/>
              <a:gd name="connsiteX958" fmla="*/ 10956660 w 11218359"/>
              <a:gd name="connsiteY958" fmla="*/ 1131280 h 1131279"/>
              <a:gd name="connsiteX959" fmla="*/ 10968090 w 11218359"/>
              <a:gd name="connsiteY959" fmla="*/ 1131280 h 1131279"/>
              <a:gd name="connsiteX960" fmla="*/ 10979567 w 11218359"/>
              <a:gd name="connsiteY960" fmla="*/ 1131280 h 1131279"/>
              <a:gd name="connsiteX961" fmla="*/ 10990998 w 11218359"/>
              <a:gd name="connsiteY961" fmla="*/ 1131280 h 1131279"/>
              <a:gd name="connsiteX962" fmla="*/ 11002427 w 11218359"/>
              <a:gd name="connsiteY962" fmla="*/ 1131280 h 1131279"/>
              <a:gd name="connsiteX963" fmla="*/ 11013858 w 11218359"/>
              <a:gd name="connsiteY963" fmla="*/ 1131280 h 1131279"/>
              <a:gd name="connsiteX964" fmla="*/ 11025287 w 11218359"/>
              <a:gd name="connsiteY964" fmla="*/ 1131280 h 1131279"/>
              <a:gd name="connsiteX965" fmla="*/ 11036765 w 11218359"/>
              <a:gd name="connsiteY965" fmla="*/ 1131280 h 1131279"/>
              <a:gd name="connsiteX966" fmla="*/ 11048195 w 11218359"/>
              <a:gd name="connsiteY966" fmla="*/ 1131280 h 1131279"/>
              <a:gd name="connsiteX967" fmla="*/ 11059625 w 11218359"/>
              <a:gd name="connsiteY967" fmla="*/ 1131280 h 1131279"/>
              <a:gd name="connsiteX968" fmla="*/ 11071056 w 11218359"/>
              <a:gd name="connsiteY968" fmla="*/ 1131280 h 1131279"/>
              <a:gd name="connsiteX969" fmla="*/ 11082485 w 11218359"/>
              <a:gd name="connsiteY969" fmla="*/ 1131280 h 1131279"/>
              <a:gd name="connsiteX970" fmla="*/ 11093962 w 11218359"/>
              <a:gd name="connsiteY970" fmla="*/ 1131280 h 1131279"/>
              <a:gd name="connsiteX971" fmla="*/ 11105393 w 11218359"/>
              <a:gd name="connsiteY971" fmla="*/ 1131280 h 1131279"/>
              <a:gd name="connsiteX972" fmla="*/ 11116823 w 11218359"/>
              <a:gd name="connsiteY972" fmla="*/ 1131280 h 1131279"/>
              <a:gd name="connsiteX973" fmla="*/ 11128253 w 11218359"/>
              <a:gd name="connsiteY973" fmla="*/ 1131280 h 1131279"/>
              <a:gd name="connsiteX974" fmla="*/ 11139683 w 11218359"/>
              <a:gd name="connsiteY974" fmla="*/ 1131280 h 1131279"/>
              <a:gd name="connsiteX975" fmla="*/ 11151160 w 11218359"/>
              <a:gd name="connsiteY975" fmla="*/ 1131280 h 1131279"/>
              <a:gd name="connsiteX976" fmla="*/ 11162591 w 11218359"/>
              <a:gd name="connsiteY976" fmla="*/ 1131280 h 1131279"/>
              <a:gd name="connsiteX977" fmla="*/ 11174020 w 11218359"/>
              <a:gd name="connsiteY977" fmla="*/ 1131280 h 1131279"/>
              <a:gd name="connsiteX978" fmla="*/ 11185451 w 11218359"/>
              <a:gd name="connsiteY978" fmla="*/ 1131280 h 1131279"/>
              <a:gd name="connsiteX979" fmla="*/ 11196881 w 11218359"/>
              <a:gd name="connsiteY979" fmla="*/ 1131280 h 1131279"/>
              <a:gd name="connsiteX980" fmla="*/ 11208358 w 11218359"/>
              <a:gd name="connsiteY980" fmla="*/ 1131280 h 1131279"/>
              <a:gd name="connsiteX981" fmla="*/ 11218359 w 11218359"/>
              <a:gd name="connsiteY981" fmla="*/ 1131280 h 1131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131279">
                <a:moveTo>
                  <a:pt x="0" y="1131280"/>
                </a:moveTo>
                <a:lnTo>
                  <a:pt x="9149" y="1131280"/>
                </a:lnTo>
                <a:lnTo>
                  <a:pt x="20588" y="1131280"/>
                </a:lnTo>
                <a:lnTo>
                  <a:pt x="32028" y="1131280"/>
                </a:lnTo>
                <a:lnTo>
                  <a:pt x="43467" y="1131280"/>
                </a:lnTo>
                <a:lnTo>
                  <a:pt x="54907" y="1131280"/>
                </a:lnTo>
                <a:lnTo>
                  <a:pt x="66346" y="1131280"/>
                </a:lnTo>
                <a:lnTo>
                  <a:pt x="77786" y="1131280"/>
                </a:lnTo>
                <a:lnTo>
                  <a:pt x="89225" y="1131280"/>
                </a:lnTo>
                <a:lnTo>
                  <a:pt x="100665" y="1131280"/>
                </a:lnTo>
                <a:lnTo>
                  <a:pt x="112104" y="1131280"/>
                </a:lnTo>
                <a:lnTo>
                  <a:pt x="123544" y="1131280"/>
                </a:lnTo>
                <a:lnTo>
                  <a:pt x="134979" y="1131280"/>
                </a:lnTo>
                <a:lnTo>
                  <a:pt x="146423" y="1131280"/>
                </a:lnTo>
                <a:lnTo>
                  <a:pt x="157858" y="1131280"/>
                </a:lnTo>
                <a:lnTo>
                  <a:pt x="169297" y="1131280"/>
                </a:lnTo>
                <a:lnTo>
                  <a:pt x="180737" y="1131280"/>
                </a:lnTo>
                <a:lnTo>
                  <a:pt x="192176" y="1131280"/>
                </a:lnTo>
                <a:lnTo>
                  <a:pt x="203616" y="1131280"/>
                </a:lnTo>
                <a:lnTo>
                  <a:pt x="215055" y="1131280"/>
                </a:lnTo>
                <a:lnTo>
                  <a:pt x="226495" y="1131280"/>
                </a:lnTo>
                <a:lnTo>
                  <a:pt x="237935" y="1131280"/>
                </a:lnTo>
                <a:lnTo>
                  <a:pt x="249374" y="1131280"/>
                </a:lnTo>
                <a:lnTo>
                  <a:pt x="260814" y="1131280"/>
                </a:lnTo>
                <a:lnTo>
                  <a:pt x="272253" y="1131280"/>
                </a:lnTo>
                <a:lnTo>
                  <a:pt x="283693" y="1131280"/>
                </a:lnTo>
                <a:lnTo>
                  <a:pt x="295132" y="1131280"/>
                </a:lnTo>
                <a:lnTo>
                  <a:pt x="306572" y="1131280"/>
                </a:lnTo>
                <a:lnTo>
                  <a:pt x="318011" y="1131280"/>
                </a:lnTo>
                <a:lnTo>
                  <a:pt x="329451" y="1131280"/>
                </a:lnTo>
                <a:lnTo>
                  <a:pt x="340890" y="1131280"/>
                </a:lnTo>
                <a:lnTo>
                  <a:pt x="352330" y="1131280"/>
                </a:lnTo>
                <a:lnTo>
                  <a:pt x="363769" y="1131280"/>
                </a:lnTo>
                <a:lnTo>
                  <a:pt x="375209" y="1131280"/>
                </a:lnTo>
                <a:lnTo>
                  <a:pt x="386648" y="1131280"/>
                </a:lnTo>
                <a:lnTo>
                  <a:pt x="398088" y="1131280"/>
                </a:lnTo>
                <a:lnTo>
                  <a:pt x="409527" y="1131280"/>
                </a:lnTo>
                <a:lnTo>
                  <a:pt x="420967" y="1131280"/>
                </a:lnTo>
                <a:lnTo>
                  <a:pt x="432406" y="1131280"/>
                </a:lnTo>
                <a:lnTo>
                  <a:pt x="443846" y="1131280"/>
                </a:lnTo>
                <a:lnTo>
                  <a:pt x="455285" y="1131280"/>
                </a:lnTo>
                <a:lnTo>
                  <a:pt x="466725" y="1131280"/>
                </a:lnTo>
                <a:lnTo>
                  <a:pt x="478165" y="1131280"/>
                </a:lnTo>
                <a:lnTo>
                  <a:pt x="489604" y="1131280"/>
                </a:lnTo>
                <a:lnTo>
                  <a:pt x="501044" y="1131280"/>
                </a:lnTo>
                <a:lnTo>
                  <a:pt x="512483" y="1131280"/>
                </a:lnTo>
                <a:lnTo>
                  <a:pt x="523923" y="1131280"/>
                </a:lnTo>
                <a:lnTo>
                  <a:pt x="535362" y="1131280"/>
                </a:lnTo>
                <a:lnTo>
                  <a:pt x="546802" y="1131280"/>
                </a:lnTo>
                <a:lnTo>
                  <a:pt x="558241" y="1131280"/>
                </a:lnTo>
                <a:lnTo>
                  <a:pt x="569681" y="1131280"/>
                </a:lnTo>
                <a:lnTo>
                  <a:pt x="581120" y="1131280"/>
                </a:lnTo>
                <a:lnTo>
                  <a:pt x="592560" y="1131280"/>
                </a:lnTo>
                <a:lnTo>
                  <a:pt x="603999" y="1131280"/>
                </a:lnTo>
                <a:lnTo>
                  <a:pt x="615439" y="1131280"/>
                </a:lnTo>
                <a:lnTo>
                  <a:pt x="626878" y="1131280"/>
                </a:lnTo>
                <a:lnTo>
                  <a:pt x="638318" y="1131280"/>
                </a:lnTo>
                <a:lnTo>
                  <a:pt x="649757" y="1131280"/>
                </a:lnTo>
                <a:lnTo>
                  <a:pt x="661192" y="1131280"/>
                </a:lnTo>
                <a:lnTo>
                  <a:pt x="672632" y="1131280"/>
                </a:lnTo>
                <a:lnTo>
                  <a:pt x="684071" y="1131280"/>
                </a:lnTo>
                <a:lnTo>
                  <a:pt x="695511" y="1131280"/>
                </a:lnTo>
                <a:lnTo>
                  <a:pt x="706950" y="1131280"/>
                </a:lnTo>
                <a:lnTo>
                  <a:pt x="718390" y="1131280"/>
                </a:lnTo>
                <a:lnTo>
                  <a:pt x="729829" y="1131280"/>
                </a:lnTo>
                <a:lnTo>
                  <a:pt x="741269" y="1131280"/>
                </a:lnTo>
                <a:lnTo>
                  <a:pt x="752708" y="1131280"/>
                </a:lnTo>
                <a:lnTo>
                  <a:pt x="764148" y="1131280"/>
                </a:lnTo>
                <a:lnTo>
                  <a:pt x="775587" y="1131280"/>
                </a:lnTo>
                <a:lnTo>
                  <a:pt x="787027" y="1131280"/>
                </a:lnTo>
                <a:lnTo>
                  <a:pt x="798467" y="1131280"/>
                </a:lnTo>
                <a:lnTo>
                  <a:pt x="809906" y="1131280"/>
                </a:lnTo>
                <a:lnTo>
                  <a:pt x="821346" y="1131280"/>
                </a:lnTo>
                <a:lnTo>
                  <a:pt x="832785" y="1131280"/>
                </a:lnTo>
                <a:lnTo>
                  <a:pt x="844225" y="1131280"/>
                </a:lnTo>
                <a:lnTo>
                  <a:pt x="855664" y="1131280"/>
                </a:lnTo>
                <a:lnTo>
                  <a:pt x="867104" y="1131280"/>
                </a:lnTo>
                <a:lnTo>
                  <a:pt x="878543" y="1131280"/>
                </a:lnTo>
                <a:lnTo>
                  <a:pt x="889983" y="1131280"/>
                </a:lnTo>
                <a:lnTo>
                  <a:pt x="901422" y="1131280"/>
                </a:lnTo>
                <a:lnTo>
                  <a:pt x="912862" y="1131280"/>
                </a:lnTo>
                <a:lnTo>
                  <a:pt x="924301" y="1131280"/>
                </a:lnTo>
                <a:lnTo>
                  <a:pt x="935741" y="1131280"/>
                </a:lnTo>
                <a:lnTo>
                  <a:pt x="947180" y="1131280"/>
                </a:lnTo>
                <a:lnTo>
                  <a:pt x="958620" y="1131280"/>
                </a:lnTo>
                <a:lnTo>
                  <a:pt x="970059" y="1131280"/>
                </a:lnTo>
                <a:lnTo>
                  <a:pt x="981499" y="1131280"/>
                </a:lnTo>
                <a:lnTo>
                  <a:pt x="992938" y="1131280"/>
                </a:lnTo>
                <a:lnTo>
                  <a:pt x="1004378" y="1131280"/>
                </a:lnTo>
                <a:lnTo>
                  <a:pt x="1015818" y="1131280"/>
                </a:lnTo>
                <a:lnTo>
                  <a:pt x="1027257" y="1131280"/>
                </a:lnTo>
                <a:lnTo>
                  <a:pt x="1038697" y="1131280"/>
                </a:lnTo>
                <a:lnTo>
                  <a:pt x="1050136" y="1131280"/>
                </a:lnTo>
                <a:lnTo>
                  <a:pt x="1061576" y="1131280"/>
                </a:lnTo>
                <a:lnTo>
                  <a:pt x="1073015" y="1131280"/>
                </a:lnTo>
                <a:lnTo>
                  <a:pt x="1084455" y="1131280"/>
                </a:lnTo>
                <a:lnTo>
                  <a:pt x="1095894" y="1131280"/>
                </a:lnTo>
                <a:lnTo>
                  <a:pt x="1107334" y="1131280"/>
                </a:lnTo>
                <a:lnTo>
                  <a:pt x="1118773" y="1131280"/>
                </a:lnTo>
                <a:lnTo>
                  <a:pt x="1130213" y="1131280"/>
                </a:lnTo>
                <a:lnTo>
                  <a:pt x="1141652" y="1131280"/>
                </a:lnTo>
                <a:lnTo>
                  <a:pt x="1153092" y="1131280"/>
                </a:lnTo>
                <a:lnTo>
                  <a:pt x="1164531" y="1131280"/>
                </a:lnTo>
                <a:lnTo>
                  <a:pt x="1175971" y="1131280"/>
                </a:lnTo>
                <a:lnTo>
                  <a:pt x="1187406" y="1131280"/>
                </a:lnTo>
                <a:lnTo>
                  <a:pt x="1198845" y="1131280"/>
                </a:lnTo>
                <a:lnTo>
                  <a:pt x="1210285" y="1131280"/>
                </a:lnTo>
                <a:lnTo>
                  <a:pt x="1221724" y="1131280"/>
                </a:lnTo>
                <a:lnTo>
                  <a:pt x="1233164" y="1131280"/>
                </a:lnTo>
                <a:lnTo>
                  <a:pt x="1244603" y="1131280"/>
                </a:lnTo>
                <a:lnTo>
                  <a:pt x="1256043" y="1131280"/>
                </a:lnTo>
                <a:lnTo>
                  <a:pt x="1267482" y="1131280"/>
                </a:lnTo>
                <a:lnTo>
                  <a:pt x="1278922" y="1131280"/>
                </a:lnTo>
                <a:lnTo>
                  <a:pt x="1290361" y="1131280"/>
                </a:lnTo>
                <a:lnTo>
                  <a:pt x="1301801" y="1131280"/>
                </a:lnTo>
                <a:lnTo>
                  <a:pt x="1313240" y="1131280"/>
                </a:lnTo>
                <a:lnTo>
                  <a:pt x="1324680" y="1131280"/>
                </a:lnTo>
                <a:lnTo>
                  <a:pt x="1336120" y="1131280"/>
                </a:lnTo>
                <a:lnTo>
                  <a:pt x="1347559" y="1131280"/>
                </a:lnTo>
                <a:lnTo>
                  <a:pt x="1358999" y="1131280"/>
                </a:lnTo>
                <a:lnTo>
                  <a:pt x="1370438" y="1131280"/>
                </a:lnTo>
                <a:lnTo>
                  <a:pt x="1381878" y="1131280"/>
                </a:lnTo>
                <a:lnTo>
                  <a:pt x="1393317" y="1131280"/>
                </a:lnTo>
                <a:lnTo>
                  <a:pt x="1404757" y="1131280"/>
                </a:lnTo>
                <a:lnTo>
                  <a:pt x="1416196" y="1131280"/>
                </a:lnTo>
                <a:lnTo>
                  <a:pt x="1427636" y="1131280"/>
                </a:lnTo>
                <a:lnTo>
                  <a:pt x="1439075" y="1131280"/>
                </a:lnTo>
                <a:lnTo>
                  <a:pt x="1450515" y="1131280"/>
                </a:lnTo>
                <a:lnTo>
                  <a:pt x="1461954" y="1131280"/>
                </a:lnTo>
                <a:lnTo>
                  <a:pt x="1473394" y="1131280"/>
                </a:lnTo>
                <a:lnTo>
                  <a:pt x="1484833" y="1131280"/>
                </a:lnTo>
                <a:lnTo>
                  <a:pt x="1496273" y="1131280"/>
                </a:lnTo>
                <a:lnTo>
                  <a:pt x="1507712" y="1131280"/>
                </a:lnTo>
                <a:lnTo>
                  <a:pt x="1519152" y="1131280"/>
                </a:lnTo>
                <a:lnTo>
                  <a:pt x="1530591" y="1131280"/>
                </a:lnTo>
                <a:lnTo>
                  <a:pt x="1542031" y="1131280"/>
                </a:lnTo>
                <a:lnTo>
                  <a:pt x="1553471" y="1131280"/>
                </a:lnTo>
                <a:lnTo>
                  <a:pt x="1564910" y="1131280"/>
                </a:lnTo>
                <a:lnTo>
                  <a:pt x="1576349" y="1131280"/>
                </a:lnTo>
                <a:lnTo>
                  <a:pt x="1587789" y="1131280"/>
                </a:lnTo>
                <a:lnTo>
                  <a:pt x="1599229" y="1131280"/>
                </a:lnTo>
                <a:lnTo>
                  <a:pt x="1610668" y="1131280"/>
                </a:lnTo>
                <a:lnTo>
                  <a:pt x="1622107" y="1131280"/>
                </a:lnTo>
                <a:lnTo>
                  <a:pt x="1633547" y="1131280"/>
                </a:lnTo>
                <a:lnTo>
                  <a:pt x="1644987" y="1131280"/>
                </a:lnTo>
                <a:lnTo>
                  <a:pt x="1656426" y="1131280"/>
                </a:lnTo>
                <a:lnTo>
                  <a:pt x="1667866" y="1131280"/>
                </a:lnTo>
                <a:lnTo>
                  <a:pt x="1679305" y="1131280"/>
                </a:lnTo>
                <a:lnTo>
                  <a:pt x="1690745" y="1131280"/>
                </a:lnTo>
                <a:lnTo>
                  <a:pt x="1702184" y="1131280"/>
                </a:lnTo>
                <a:lnTo>
                  <a:pt x="1713619" y="1131280"/>
                </a:lnTo>
                <a:lnTo>
                  <a:pt x="1725063" y="1131280"/>
                </a:lnTo>
                <a:lnTo>
                  <a:pt x="1736498" y="1131280"/>
                </a:lnTo>
                <a:lnTo>
                  <a:pt x="1747938" y="1131280"/>
                </a:lnTo>
                <a:lnTo>
                  <a:pt x="1759377" y="1131280"/>
                </a:lnTo>
                <a:lnTo>
                  <a:pt x="1770817" y="1131280"/>
                </a:lnTo>
                <a:lnTo>
                  <a:pt x="1782256" y="1131280"/>
                </a:lnTo>
                <a:lnTo>
                  <a:pt x="1793696" y="1131280"/>
                </a:lnTo>
                <a:lnTo>
                  <a:pt x="1805135" y="1131280"/>
                </a:lnTo>
                <a:lnTo>
                  <a:pt x="1816575" y="1131280"/>
                </a:lnTo>
                <a:lnTo>
                  <a:pt x="1828014" y="1131280"/>
                </a:lnTo>
                <a:lnTo>
                  <a:pt x="1839454" y="1131280"/>
                </a:lnTo>
                <a:lnTo>
                  <a:pt x="1850893" y="1131280"/>
                </a:lnTo>
                <a:lnTo>
                  <a:pt x="1862333" y="1131280"/>
                </a:lnTo>
                <a:lnTo>
                  <a:pt x="1873772" y="1131280"/>
                </a:lnTo>
                <a:lnTo>
                  <a:pt x="1885212" y="1131280"/>
                </a:lnTo>
                <a:lnTo>
                  <a:pt x="1896651" y="1131280"/>
                </a:lnTo>
                <a:lnTo>
                  <a:pt x="1908091" y="1131280"/>
                </a:lnTo>
                <a:lnTo>
                  <a:pt x="1919531" y="1131280"/>
                </a:lnTo>
                <a:lnTo>
                  <a:pt x="1930970" y="1131280"/>
                </a:lnTo>
                <a:lnTo>
                  <a:pt x="1942409" y="1131280"/>
                </a:lnTo>
                <a:lnTo>
                  <a:pt x="1953849" y="1131280"/>
                </a:lnTo>
                <a:lnTo>
                  <a:pt x="1965289" y="1131280"/>
                </a:lnTo>
                <a:lnTo>
                  <a:pt x="1976728" y="1131280"/>
                </a:lnTo>
                <a:lnTo>
                  <a:pt x="1988168" y="1131280"/>
                </a:lnTo>
                <a:lnTo>
                  <a:pt x="1999607" y="1131280"/>
                </a:lnTo>
                <a:lnTo>
                  <a:pt x="2011047" y="1131280"/>
                </a:lnTo>
                <a:lnTo>
                  <a:pt x="2022486" y="1131280"/>
                </a:lnTo>
                <a:lnTo>
                  <a:pt x="2033926" y="1131280"/>
                </a:lnTo>
                <a:lnTo>
                  <a:pt x="2045365" y="1131280"/>
                </a:lnTo>
                <a:lnTo>
                  <a:pt x="2056805" y="1131280"/>
                </a:lnTo>
                <a:lnTo>
                  <a:pt x="2068244" y="1131280"/>
                </a:lnTo>
                <a:lnTo>
                  <a:pt x="2079684" y="1131280"/>
                </a:lnTo>
                <a:lnTo>
                  <a:pt x="2091123" y="1131280"/>
                </a:lnTo>
                <a:lnTo>
                  <a:pt x="2102563" y="1131280"/>
                </a:lnTo>
                <a:lnTo>
                  <a:pt x="2114002" y="1131280"/>
                </a:lnTo>
                <a:lnTo>
                  <a:pt x="2125442" y="1131280"/>
                </a:lnTo>
                <a:lnTo>
                  <a:pt x="2136882" y="1131280"/>
                </a:lnTo>
                <a:lnTo>
                  <a:pt x="2148321" y="1131280"/>
                </a:lnTo>
                <a:lnTo>
                  <a:pt x="2159760" y="1131280"/>
                </a:lnTo>
                <a:lnTo>
                  <a:pt x="2171200" y="1131280"/>
                </a:lnTo>
                <a:lnTo>
                  <a:pt x="2182640" y="1131280"/>
                </a:lnTo>
                <a:lnTo>
                  <a:pt x="2194079" y="1131280"/>
                </a:lnTo>
                <a:lnTo>
                  <a:pt x="2205519" y="1131280"/>
                </a:lnTo>
                <a:lnTo>
                  <a:pt x="2216958" y="1131280"/>
                </a:lnTo>
                <a:lnTo>
                  <a:pt x="2228393" y="1131280"/>
                </a:lnTo>
                <a:lnTo>
                  <a:pt x="2239837" y="1131280"/>
                </a:lnTo>
                <a:lnTo>
                  <a:pt x="2251272" y="1131280"/>
                </a:lnTo>
                <a:lnTo>
                  <a:pt x="2262716" y="1131280"/>
                </a:lnTo>
                <a:lnTo>
                  <a:pt x="2274151" y="1131280"/>
                </a:lnTo>
                <a:lnTo>
                  <a:pt x="2285591" y="1131280"/>
                </a:lnTo>
                <a:lnTo>
                  <a:pt x="2297030" y="1131280"/>
                </a:lnTo>
                <a:lnTo>
                  <a:pt x="2308470" y="1131280"/>
                </a:lnTo>
                <a:lnTo>
                  <a:pt x="2319909" y="1131280"/>
                </a:lnTo>
                <a:lnTo>
                  <a:pt x="2331349" y="1131280"/>
                </a:lnTo>
                <a:lnTo>
                  <a:pt x="2342788" y="1131280"/>
                </a:lnTo>
                <a:lnTo>
                  <a:pt x="2354228" y="1131280"/>
                </a:lnTo>
                <a:lnTo>
                  <a:pt x="2365667" y="1131280"/>
                </a:lnTo>
                <a:lnTo>
                  <a:pt x="2377107" y="1131280"/>
                </a:lnTo>
                <a:lnTo>
                  <a:pt x="2388546" y="1131280"/>
                </a:lnTo>
                <a:lnTo>
                  <a:pt x="2399986" y="1131280"/>
                </a:lnTo>
                <a:lnTo>
                  <a:pt x="2411425" y="1131280"/>
                </a:lnTo>
                <a:lnTo>
                  <a:pt x="2422865" y="1131280"/>
                </a:lnTo>
                <a:lnTo>
                  <a:pt x="2434304" y="1131280"/>
                </a:lnTo>
                <a:lnTo>
                  <a:pt x="2445744" y="1131280"/>
                </a:lnTo>
                <a:lnTo>
                  <a:pt x="2457184" y="1131280"/>
                </a:lnTo>
                <a:lnTo>
                  <a:pt x="2468623" y="1131280"/>
                </a:lnTo>
                <a:lnTo>
                  <a:pt x="2480062" y="1131280"/>
                </a:lnTo>
                <a:lnTo>
                  <a:pt x="2491502" y="1131280"/>
                </a:lnTo>
                <a:lnTo>
                  <a:pt x="2502942" y="1131280"/>
                </a:lnTo>
                <a:lnTo>
                  <a:pt x="2514381" y="1131280"/>
                </a:lnTo>
                <a:lnTo>
                  <a:pt x="2525821" y="1131280"/>
                </a:lnTo>
                <a:lnTo>
                  <a:pt x="2537260" y="1131280"/>
                </a:lnTo>
                <a:lnTo>
                  <a:pt x="2548700" y="1131280"/>
                </a:lnTo>
                <a:lnTo>
                  <a:pt x="2560139" y="1131280"/>
                </a:lnTo>
                <a:lnTo>
                  <a:pt x="2571579" y="1131280"/>
                </a:lnTo>
                <a:lnTo>
                  <a:pt x="2583018" y="1131280"/>
                </a:lnTo>
                <a:lnTo>
                  <a:pt x="2594458" y="1131280"/>
                </a:lnTo>
                <a:lnTo>
                  <a:pt x="2605897" y="1131280"/>
                </a:lnTo>
                <a:lnTo>
                  <a:pt x="2617337" y="1131280"/>
                </a:lnTo>
                <a:lnTo>
                  <a:pt x="2628776" y="1131280"/>
                </a:lnTo>
                <a:lnTo>
                  <a:pt x="2640216" y="1131280"/>
                </a:lnTo>
                <a:lnTo>
                  <a:pt x="2651655" y="1131280"/>
                </a:lnTo>
                <a:lnTo>
                  <a:pt x="2663095" y="1131280"/>
                </a:lnTo>
                <a:lnTo>
                  <a:pt x="2674535" y="1131280"/>
                </a:lnTo>
                <a:lnTo>
                  <a:pt x="2685974" y="1131280"/>
                </a:lnTo>
                <a:lnTo>
                  <a:pt x="2697413" y="1131280"/>
                </a:lnTo>
                <a:lnTo>
                  <a:pt x="2708853" y="1131280"/>
                </a:lnTo>
                <a:lnTo>
                  <a:pt x="2720293" y="1131280"/>
                </a:lnTo>
                <a:lnTo>
                  <a:pt x="2731727" y="1131280"/>
                </a:lnTo>
                <a:lnTo>
                  <a:pt x="2743172" y="1131280"/>
                </a:lnTo>
                <a:lnTo>
                  <a:pt x="2754611" y="1131280"/>
                </a:lnTo>
                <a:lnTo>
                  <a:pt x="2766046" y="1131280"/>
                </a:lnTo>
                <a:lnTo>
                  <a:pt x="2777490" y="1131280"/>
                </a:lnTo>
                <a:lnTo>
                  <a:pt x="2788925" y="1131280"/>
                </a:lnTo>
                <a:lnTo>
                  <a:pt x="2800364" y="1131280"/>
                </a:lnTo>
                <a:lnTo>
                  <a:pt x="2811804" y="1131280"/>
                </a:lnTo>
                <a:lnTo>
                  <a:pt x="2823243" y="1131280"/>
                </a:lnTo>
                <a:lnTo>
                  <a:pt x="2834683" y="1131280"/>
                </a:lnTo>
                <a:lnTo>
                  <a:pt x="2846123" y="1131280"/>
                </a:lnTo>
                <a:lnTo>
                  <a:pt x="2857562" y="1131280"/>
                </a:lnTo>
                <a:lnTo>
                  <a:pt x="2869001" y="1131280"/>
                </a:lnTo>
                <a:lnTo>
                  <a:pt x="2880441" y="1131280"/>
                </a:lnTo>
                <a:lnTo>
                  <a:pt x="2891881" y="1131280"/>
                </a:lnTo>
                <a:lnTo>
                  <a:pt x="2903320" y="1131280"/>
                </a:lnTo>
                <a:lnTo>
                  <a:pt x="2914760" y="1131280"/>
                </a:lnTo>
                <a:lnTo>
                  <a:pt x="2926199" y="1131280"/>
                </a:lnTo>
                <a:lnTo>
                  <a:pt x="2937639" y="1131280"/>
                </a:lnTo>
                <a:lnTo>
                  <a:pt x="2949078" y="1131280"/>
                </a:lnTo>
                <a:lnTo>
                  <a:pt x="2960518" y="1131280"/>
                </a:lnTo>
                <a:lnTo>
                  <a:pt x="2971957" y="1131280"/>
                </a:lnTo>
                <a:lnTo>
                  <a:pt x="2983397" y="1131280"/>
                </a:lnTo>
                <a:lnTo>
                  <a:pt x="2994837" y="1131280"/>
                </a:lnTo>
                <a:lnTo>
                  <a:pt x="3006276" y="1131280"/>
                </a:lnTo>
                <a:lnTo>
                  <a:pt x="3017715" y="1131280"/>
                </a:lnTo>
                <a:lnTo>
                  <a:pt x="3029155" y="1131280"/>
                </a:lnTo>
                <a:lnTo>
                  <a:pt x="3040594" y="1131280"/>
                </a:lnTo>
                <a:lnTo>
                  <a:pt x="3052034" y="1131280"/>
                </a:lnTo>
                <a:lnTo>
                  <a:pt x="3063474" y="1131280"/>
                </a:lnTo>
                <a:lnTo>
                  <a:pt x="3074913" y="1131280"/>
                </a:lnTo>
                <a:lnTo>
                  <a:pt x="3086352" y="1131280"/>
                </a:lnTo>
                <a:lnTo>
                  <a:pt x="3097792" y="1131280"/>
                </a:lnTo>
                <a:lnTo>
                  <a:pt x="3109232" y="1131280"/>
                </a:lnTo>
                <a:lnTo>
                  <a:pt x="3120671" y="1131280"/>
                </a:lnTo>
                <a:lnTo>
                  <a:pt x="3132111" y="464230"/>
                </a:lnTo>
                <a:lnTo>
                  <a:pt x="3143550" y="159248"/>
                </a:lnTo>
                <a:lnTo>
                  <a:pt x="3154990" y="142723"/>
                </a:lnTo>
                <a:lnTo>
                  <a:pt x="3166429" y="0"/>
                </a:lnTo>
                <a:lnTo>
                  <a:pt x="3177869" y="255403"/>
                </a:lnTo>
                <a:lnTo>
                  <a:pt x="3189308" y="341038"/>
                </a:lnTo>
                <a:lnTo>
                  <a:pt x="3200748" y="646014"/>
                </a:lnTo>
                <a:lnTo>
                  <a:pt x="3212187" y="1131280"/>
                </a:lnTo>
                <a:lnTo>
                  <a:pt x="3223627" y="1131280"/>
                </a:lnTo>
                <a:lnTo>
                  <a:pt x="3235066" y="1131280"/>
                </a:lnTo>
                <a:lnTo>
                  <a:pt x="3246501" y="1131280"/>
                </a:lnTo>
                <a:lnTo>
                  <a:pt x="3257945" y="1131280"/>
                </a:lnTo>
                <a:lnTo>
                  <a:pt x="3269385" y="1131280"/>
                </a:lnTo>
                <a:lnTo>
                  <a:pt x="3280825" y="1131280"/>
                </a:lnTo>
                <a:lnTo>
                  <a:pt x="3292264" y="1131280"/>
                </a:lnTo>
                <a:lnTo>
                  <a:pt x="3303699" y="1131280"/>
                </a:lnTo>
                <a:lnTo>
                  <a:pt x="3315143" y="1131280"/>
                </a:lnTo>
                <a:lnTo>
                  <a:pt x="3326578" y="1131280"/>
                </a:lnTo>
                <a:lnTo>
                  <a:pt x="3338017" y="1131280"/>
                </a:lnTo>
                <a:lnTo>
                  <a:pt x="3349457" y="1131280"/>
                </a:lnTo>
                <a:lnTo>
                  <a:pt x="3360896" y="1131280"/>
                </a:lnTo>
                <a:lnTo>
                  <a:pt x="3372336" y="1131280"/>
                </a:lnTo>
                <a:lnTo>
                  <a:pt x="3383776" y="1131280"/>
                </a:lnTo>
                <a:lnTo>
                  <a:pt x="3395215" y="1131280"/>
                </a:lnTo>
                <a:lnTo>
                  <a:pt x="3406654" y="1131280"/>
                </a:lnTo>
                <a:lnTo>
                  <a:pt x="3418094" y="1131280"/>
                </a:lnTo>
                <a:lnTo>
                  <a:pt x="3429534" y="1131280"/>
                </a:lnTo>
                <a:lnTo>
                  <a:pt x="3440973" y="1131280"/>
                </a:lnTo>
                <a:lnTo>
                  <a:pt x="3452413" y="1131280"/>
                </a:lnTo>
                <a:lnTo>
                  <a:pt x="3463852" y="1131280"/>
                </a:lnTo>
                <a:lnTo>
                  <a:pt x="3475292" y="1131280"/>
                </a:lnTo>
                <a:lnTo>
                  <a:pt x="3486731" y="1131280"/>
                </a:lnTo>
                <a:lnTo>
                  <a:pt x="3498171" y="1131280"/>
                </a:lnTo>
                <a:lnTo>
                  <a:pt x="3509610" y="1131280"/>
                </a:lnTo>
                <a:lnTo>
                  <a:pt x="3521050" y="1131280"/>
                </a:lnTo>
                <a:lnTo>
                  <a:pt x="3532489" y="1128274"/>
                </a:lnTo>
                <a:lnTo>
                  <a:pt x="3543929" y="1131280"/>
                </a:lnTo>
                <a:lnTo>
                  <a:pt x="3555368" y="1131280"/>
                </a:lnTo>
                <a:lnTo>
                  <a:pt x="3566808" y="1131280"/>
                </a:lnTo>
                <a:lnTo>
                  <a:pt x="3578247" y="1131280"/>
                </a:lnTo>
                <a:lnTo>
                  <a:pt x="3589687" y="1129779"/>
                </a:lnTo>
                <a:lnTo>
                  <a:pt x="3601127" y="1131280"/>
                </a:lnTo>
                <a:lnTo>
                  <a:pt x="3612566" y="1131280"/>
                </a:lnTo>
                <a:lnTo>
                  <a:pt x="3624005" y="1131280"/>
                </a:lnTo>
                <a:lnTo>
                  <a:pt x="3635445" y="1131280"/>
                </a:lnTo>
                <a:lnTo>
                  <a:pt x="3646885" y="1131280"/>
                </a:lnTo>
                <a:lnTo>
                  <a:pt x="3658324" y="1131280"/>
                </a:lnTo>
                <a:lnTo>
                  <a:pt x="3669764" y="1131280"/>
                </a:lnTo>
                <a:lnTo>
                  <a:pt x="3681203" y="1131280"/>
                </a:lnTo>
                <a:lnTo>
                  <a:pt x="3692643" y="1131280"/>
                </a:lnTo>
                <a:lnTo>
                  <a:pt x="3704082" y="1131280"/>
                </a:lnTo>
                <a:lnTo>
                  <a:pt x="3715522" y="1131280"/>
                </a:lnTo>
                <a:lnTo>
                  <a:pt x="3726961" y="1131280"/>
                </a:lnTo>
                <a:lnTo>
                  <a:pt x="3738401" y="1131280"/>
                </a:lnTo>
                <a:lnTo>
                  <a:pt x="3749840" y="1131280"/>
                </a:lnTo>
                <a:lnTo>
                  <a:pt x="3761280" y="1131280"/>
                </a:lnTo>
                <a:lnTo>
                  <a:pt x="3772719" y="1131280"/>
                </a:lnTo>
                <a:lnTo>
                  <a:pt x="3784154" y="1131280"/>
                </a:lnTo>
                <a:lnTo>
                  <a:pt x="3795598" y="1131280"/>
                </a:lnTo>
                <a:lnTo>
                  <a:pt x="3807033" y="1131280"/>
                </a:lnTo>
                <a:lnTo>
                  <a:pt x="3818473" y="1131280"/>
                </a:lnTo>
                <a:lnTo>
                  <a:pt x="3829917" y="1131280"/>
                </a:lnTo>
                <a:lnTo>
                  <a:pt x="3841352" y="1131280"/>
                </a:lnTo>
                <a:lnTo>
                  <a:pt x="3852791" y="1131280"/>
                </a:lnTo>
                <a:lnTo>
                  <a:pt x="3864231" y="1131280"/>
                </a:lnTo>
                <a:lnTo>
                  <a:pt x="3875670" y="1131280"/>
                </a:lnTo>
                <a:lnTo>
                  <a:pt x="3887110" y="1131280"/>
                </a:lnTo>
                <a:lnTo>
                  <a:pt x="3898549" y="1131280"/>
                </a:lnTo>
                <a:lnTo>
                  <a:pt x="3909989" y="1131280"/>
                </a:lnTo>
                <a:lnTo>
                  <a:pt x="3921447" y="1131280"/>
                </a:lnTo>
                <a:lnTo>
                  <a:pt x="3932878" y="1131280"/>
                </a:lnTo>
                <a:lnTo>
                  <a:pt x="3944307" y="1131280"/>
                </a:lnTo>
                <a:lnTo>
                  <a:pt x="3955737" y="1131280"/>
                </a:lnTo>
                <a:lnTo>
                  <a:pt x="3967167" y="1131280"/>
                </a:lnTo>
                <a:lnTo>
                  <a:pt x="3978645" y="1131280"/>
                </a:lnTo>
                <a:lnTo>
                  <a:pt x="3990075" y="1131280"/>
                </a:lnTo>
                <a:lnTo>
                  <a:pt x="4001505" y="1131280"/>
                </a:lnTo>
                <a:lnTo>
                  <a:pt x="4012935" y="1131280"/>
                </a:lnTo>
                <a:lnTo>
                  <a:pt x="4024365" y="1131280"/>
                </a:lnTo>
                <a:lnTo>
                  <a:pt x="4035843" y="1131280"/>
                </a:lnTo>
                <a:lnTo>
                  <a:pt x="4047273" y="1131280"/>
                </a:lnTo>
                <a:lnTo>
                  <a:pt x="4058702" y="1131280"/>
                </a:lnTo>
                <a:lnTo>
                  <a:pt x="4070133" y="1131280"/>
                </a:lnTo>
                <a:lnTo>
                  <a:pt x="4081563" y="1131280"/>
                </a:lnTo>
                <a:lnTo>
                  <a:pt x="4093040" y="1131280"/>
                </a:lnTo>
                <a:lnTo>
                  <a:pt x="4104471" y="1131280"/>
                </a:lnTo>
                <a:lnTo>
                  <a:pt x="4115900" y="1131280"/>
                </a:lnTo>
                <a:lnTo>
                  <a:pt x="4127330" y="1131280"/>
                </a:lnTo>
                <a:lnTo>
                  <a:pt x="4138760" y="1131280"/>
                </a:lnTo>
                <a:lnTo>
                  <a:pt x="4150238" y="1131280"/>
                </a:lnTo>
                <a:lnTo>
                  <a:pt x="4161668" y="1131280"/>
                </a:lnTo>
                <a:lnTo>
                  <a:pt x="4173098" y="1131280"/>
                </a:lnTo>
                <a:lnTo>
                  <a:pt x="4184528" y="1131280"/>
                </a:lnTo>
                <a:lnTo>
                  <a:pt x="4195958" y="1131280"/>
                </a:lnTo>
                <a:lnTo>
                  <a:pt x="4207436" y="1131280"/>
                </a:lnTo>
                <a:lnTo>
                  <a:pt x="4218865" y="1131280"/>
                </a:lnTo>
                <a:lnTo>
                  <a:pt x="4230296" y="1131280"/>
                </a:lnTo>
                <a:lnTo>
                  <a:pt x="4241726" y="1131280"/>
                </a:lnTo>
                <a:lnTo>
                  <a:pt x="4253156" y="1131280"/>
                </a:lnTo>
                <a:lnTo>
                  <a:pt x="4264634" y="1131280"/>
                </a:lnTo>
                <a:lnTo>
                  <a:pt x="4276063" y="1131280"/>
                </a:lnTo>
                <a:lnTo>
                  <a:pt x="4287493" y="1131280"/>
                </a:lnTo>
                <a:lnTo>
                  <a:pt x="4298923" y="1131280"/>
                </a:lnTo>
                <a:lnTo>
                  <a:pt x="4310353" y="1131280"/>
                </a:lnTo>
                <a:lnTo>
                  <a:pt x="4321831" y="1131280"/>
                </a:lnTo>
                <a:lnTo>
                  <a:pt x="4333261" y="1131280"/>
                </a:lnTo>
                <a:lnTo>
                  <a:pt x="4344691" y="1131280"/>
                </a:lnTo>
                <a:lnTo>
                  <a:pt x="4356121" y="1131280"/>
                </a:lnTo>
                <a:lnTo>
                  <a:pt x="4367551" y="1131280"/>
                </a:lnTo>
                <a:lnTo>
                  <a:pt x="4379028" y="1131280"/>
                </a:lnTo>
                <a:lnTo>
                  <a:pt x="4390458" y="1131280"/>
                </a:lnTo>
                <a:lnTo>
                  <a:pt x="4401889" y="1131280"/>
                </a:lnTo>
                <a:lnTo>
                  <a:pt x="4413319" y="1131280"/>
                </a:lnTo>
                <a:lnTo>
                  <a:pt x="4424749" y="1131280"/>
                </a:lnTo>
                <a:lnTo>
                  <a:pt x="4436226" y="1131280"/>
                </a:lnTo>
                <a:lnTo>
                  <a:pt x="4447656" y="1131280"/>
                </a:lnTo>
                <a:lnTo>
                  <a:pt x="4459086" y="1131280"/>
                </a:lnTo>
                <a:lnTo>
                  <a:pt x="4470516" y="1131280"/>
                </a:lnTo>
                <a:lnTo>
                  <a:pt x="4481946" y="1131280"/>
                </a:lnTo>
                <a:lnTo>
                  <a:pt x="4493424" y="1131280"/>
                </a:lnTo>
                <a:lnTo>
                  <a:pt x="4504854" y="1131280"/>
                </a:lnTo>
                <a:lnTo>
                  <a:pt x="4516284" y="1131280"/>
                </a:lnTo>
                <a:lnTo>
                  <a:pt x="4527714" y="1131280"/>
                </a:lnTo>
                <a:lnTo>
                  <a:pt x="4539144" y="1131280"/>
                </a:lnTo>
                <a:lnTo>
                  <a:pt x="4550621" y="1131280"/>
                </a:lnTo>
                <a:lnTo>
                  <a:pt x="4562051" y="1131280"/>
                </a:lnTo>
                <a:lnTo>
                  <a:pt x="4573482" y="1131280"/>
                </a:lnTo>
                <a:lnTo>
                  <a:pt x="4584912" y="1131280"/>
                </a:lnTo>
                <a:lnTo>
                  <a:pt x="4596341" y="1131280"/>
                </a:lnTo>
                <a:lnTo>
                  <a:pt x="4607771" y="1131280"/>
                </a:lnTo>
                <a:lnTo>
                  <a:pt x="4619249" y="1131280"/>
                </a:lnTo>
                <a:lnTo>
                  <a:pt x="4630679" y="1131280"/>
                </a:lnTo>
                <a:lnTo>
                  <a:pt x="4642109" y="1131280"/>
                </a:lnTo>
                <a:lnTo>
                  <a:pt x="4653539" y="1131280"/>
                </a:lnTo>
                <a:lnTo>
                  <a:pt x="4664969" y="1131280"/>
                </a:lnTo>
                <a:lnTo>
                  <a:pt x="4676447" y="1131280"/>
                </a:lnTo>
                <a:lnTo>
                  <a:pt x="4687877" y="1131280"/>
                </a:lnTo>
                <a:lnTo>
                  <a:pt x="4699306" y="1131280"/>
                </a:lnTo>
                <a:lnTo>
                  <a:pt x="4710737" y="1131280"/>
                </a:lnTo>
                <a:lnTo>
                  <a:pt x="4722167" y="1131280"/>
                </a:lnTo>
                <a:lnTo>
                  <a:pt x="4733644" y="1131280"/>
                </a:lnTo>
                <a:lnTo>
                  <a:pt x="4745075" y="1131280"/>
                </a:lnTo>
                <a:lnTo>
                  <a:pt x="4756504" y="1131280"/>
                </a:lnTo>
                <a:lnTo>
                  <a:pt x="4767934" y="1131280"/>
                </a:lnTo>
                <a:lnTo>
                  <a:pt x="4779364" y="1131280"/>
                </a:lnTo>
                <a:lnTo>
                  <a:pt x="4790842" y="1131280"/>
                </a:lnTo>
                <a:lnTo>
                  <a:pt x="4802272" y="1131280"/>
                </a:lnTo>
                <a:lnTo>
                  <a:pt x="4813702" y="1131280"/>
                </a:lnTo>
                <a:lnTo>
                  <a:pt x="4825132" y="1131280"/>
                </a:lnTo>
                <a:lnTo>
                  <a:pt x="4836562" y="1131280"/>
                </a:lnTo>
                <a:lnTo>
                  <a:pt x="4848040" y="1131280"/>
                </a:lnTo>
                <a:lnTo>
                  <a:pt x="4859469" y="1131280"/>
                </a:lnTo>
                <a:lnTo>
                  <a:pt x="4870899" y="1131280"/>
                </a:lnTo>
                <a:lnTo>
                  <a:pt x="4882330" y="1131280"/>
                </a:lnTo>
                <a:lnTo>
                  <a:pt x="4893760" y="1131280"/>
                </a:lnTo>
                <a:lnTo>
                  <a:pt x="4905237" y="1131280"/>
                </a:lnTo>
                <a:lnTo>
                  <a:pt x="4916667" y="1131280"/>
                </a:lnTo>
                <a:lnTo>
                  <a:pt x="4928097" y="1131280"/>
                </a:lnTo>
                <a:lnTo>
                  <a:pt x="4939527" y="1131280"/>
                </a:lnTo>
                <a:lnTo>
                  <a:pt x="4950957" y="1131280"/>
                </a:lnTo>
                <a:lnTo>
                  <a:pt x="4962435" y="1131280"/>
                </a:lnTo>
                <a:lnTo>
                  <a:pt x="4973865" y="1131280"/>
                </a:lnTo>
                <a:lnTo>
                  <a:pt x="4985295" y="1131280"/>
                </a:lnTo>
                <a:lnTo>
                  <a:pt x="4996725" y="1131280"/>
                </a:lnTo>
                <a:lnTo>
                  <a:pt x="5008155" y="1131280"/>
                </a:lnTo>
                <a:lnTo>
                  <a:pt x="5019632" y="1131280"/>
                </a:lnTo>
                <a:lnTo>
                  <a:pt x="5031062" y="1131280"/>
                </a:lnTo>
                <a:lnTo>
                  <a:pt x="5042492" y="1131280"/>
                </a:lnTo>
                <a:lnTo>
                  <a:pt x="5053923" y="1131280"/>
                </a:lnTo>
                <a:lnTo>
                  <a:pt x="5065353" y="1131280"/>
                </a:lnTo>
                <a:lnTo>
                  <a:pt x="5076830" y="1131280"/>
                </a:lnTo>
                <a:lnTo>
                  <a:pt x="5088260" y="1131280"/>
                </a:lnTo>
                <a:lnTo>
                  <a:pt x="5099690" y="1131280"/>
                </a:lnTo>
                <a:lnTo>
                  <a:pt x="5111120" y="1131280"/>
                </a:lnTo>
                <a:lnTo>
                  <a:pt x="5122550" y="1131280"/>
                </a:lnTo>
                <a:lnTo>
                  <a:pt x="5134028" y="1131280"/>
                </a:lnTo>
                <a:lnTo>
                  <a:pt x="5145458" y="1131280"/>
                </a:lnTo>
                <a:lnTo>
                  <a:pt x="5156888" y="1131280"/>
                </a:lnTo>
                <a:lnTo>
                  <a:pt x="5168318" y="1131280"/>
                </a:lnTo>
                <a:lnTo>
                  <a:pt x="5179747" y="1131280"/>
                </a:lnTo>
                <a:lnTo>
                  <a:pt x="5191225" y="1131280"/>
                </a:lnTo>
                <a:lnTo>
                  <a:pt x="5202655" y="1131280"/>
                </a:lnTo>
                <a:lnTo>
                  <a:pt x="5214085" y="1131280"/>
                </a:lnTo>
                <a:lnTo>
                  <a:pt x="5225515" y="1131280"/>
                </a:lnTo>
                <a:lnTo>
                  <a:pt x="5236945" y="1131280"/>
                </a:lnTo>
                <a:lnTo>
                  <a:pt x="5248423" y="1131280"/>
                </a:lnTo>
                <a:lnTo>
                  <a:pt x="5259853" y="1131280"/>
                </a:lnTo>
                <a:lnTo>
                  <a:pt x="5271283" y="1131280"/>
                </a:lnTo>
                <a:lnTo>
                  <a:pt x="5282713" y="1131280"/>
                </a:lnTo>
                <a:lnTo>
                  <a:pt x="5294143" y="1131280"/>
                </a:lnTo>
                <a:lnTo>
                  <a:pt x="5305621" y="1131280"/>
                </a:lnTo>
                <a:lnTo>
                  <a:pt x="5317051" y="1131280"/>
                </a:lnTo>
                <a:lnTo>
                  <a:pt x="5328481" y="1131280"/>
                </a:lnTo>
                <a:lnTo>
                  <a:pt x="5339910" y="1131280"/>
                </a:lnTo>
                <a:lnTo>
                  <a:pt x="5351340" y="1131280"/>
                </a:lnTo>
                <a:lnTo>
                  <a:pt x="5362818" y="1131280"/>
                </a:lnTo>
                <a:lnTo>
                  <a:pt x="5374248" y="1131280"/>
                </a:lnTo>
                <a:lnTo>
                  <a:pt x="5385678" y="1131280"/>
                </a:lnTo>
                <a:lnTo>
                  <a:pt x="5397108" y="1131280"/>
                </a:lnTo>
                <a:lnTo>
                  <a:pt x="5408538" y="1131280"/>
                </a:lnTo>
                <a:lnTo>
                  <a:pt x="5420016" y="1131280"/>
                </a:lnTo>
                <a:lnTo>
                  <a:pt x="5431446" y="1131280"/>
                </a:lnTo>
                <a:lnTo>
                  <a:pt x="5442876" y="1131280"/>
                </a:lnTo>
                <a:lnTo>
                  <a:pt x="5454306" y="1131280"/>
                </a:lnTo>
                <a:lnTo>
                  <a:pt x="5465736" y="1131280"/>
                </a:lnTo>
                <a:lnTo>
                  <a:pt x="5477214" y="1131280"/>
                </a:lnTo>
                <a:lnTo>
                  <a:pt x="5488643" y="1131280"/>
                </a:lnTo>
                <a:lnTo>
                  <a:pt x="5500073" y="1131280"/>
                </a:lnTo>
                <a:lnTo>
                  <a:pt x="5511503" y="1131280"/>
                </a:lnTo>
                <a:lnTo>
                  <a:pt x="5522933" y="1131280"/>
                </a:lnTo>
                <a:lnTo>
                  <a:pt x="5534411" y="1131280"/>
                </a:lnTo>
                <a:lnTo>
                  <a:pt x="5545841" y="1131280"/>
                </a:lnTo>
                <a:lnTo>
                  <a:pt x="5557271" y="1131280"/>
                </a:lnTo>
                <a:lnTo>
                  <a:pt x="5568701" y="1131280"/>
                </a:lnTo>
                <a:lnTo>
                  <a:pt x="5580131" y="1131280"/>
                </a:lnTo>
                <a:lnTo>
                  <a:pt x="5591609" y="1131280"/>
                </a:lnTo>
                <a:lnTo>
                  <a:pt x="5603038" y="1131280"/>
                </a:lnTo>
                <a:lnTo>
                  <a:pt x="5614469" y="1131280"/>
                </a:lnTo>
                <a:lnTo>
                  <a:pt x="5625899" y="1131280"/>
                </a:lnTo>
                <a:lnTo>
                  <a:pt x="5637329" y="1131280"/>
                </a:lnTo>
                <a:lnTo>
                  <a:pt x="5648759" y="1131280"/>
                </a:lnTo>
                <a:lnTo>
                  <a:pt x="5660236" y="1131280"/>
                </a:lnTo>
                <a:lnTo>
                  <a:pt x="5671666" y="1131280"/>
                </a:lnTo>
                <a:lnTo>
                  <a:pt x="5683096" y="1131280"/>
                </a:lnTo>
                <a:lnTo>
                  <a:pt x="5694526" y="1131280"/>
                </a:lnTo>
                <a:lnTo>
                  <a:pt x="5705956" y="1131280"/>
                </a:lnTo>
                <a:lnTo>
                  <a:pt x="5717434" y="1131280"/>
                </a:lnTo>
                <a:lnTo>
                  <a:pt x="5728864" y="1131280"/>
                </a:lnTo>
                <a:lnTo>
                  <a:pt x="5740294" y="1131280"/>
                </a:lnTo>
                <a:lnTo>
                  <a:pt x="5751724" y="1131280"/>
                </a:lnTo>
                <a:lnTo>
                  <a:pt x="5763154" y="1131280"/>
                </a:lnTo>
                <a:lnTo>
                  <a:pt x="5774631" y="1131280"/>
                </a:lnTo>
                <a:lnTo>
                  <a:pt x="5786062" y="1131280"/>
                </a:lnTo>
                <a:lnTo>
                  <a:pt x="5797492" y="1131280"/>
                </a:lnTo>
                <a:lnTo>
                  <a:pt x="5808921" y="1131280"/>
                </a:lnTo>
                <a:lnTo>
                  <a:pt x="5820351" y="1131280"/>
                </a:lnTo>
                <a:lnTo>
                  <a:pt x="5831829" y="1131280"/>
                </a:lnTo>
                <a:lnTo>
                  <a:pt x="5843259" y="1131280"/>
                </a:lnTo>
                <a:lnTo>
                  <a:pt x="5854689" y="1131280"/>
                </a:lnTo>
                <a:lnTo>
                  <a:pt x="5866119" y="1131280"/>
                </a:lnTo>
                <a:lnTo>
                  <a:pt x="5877549" y="1131280"/>
                </a:lnTo>
                <a:lnTo>
                  <a:pt x="5889027" y="1131280"/>
                </a:lnTo>
                <a:lnTo>
                  <a:pt x="5900457" y="1131280"/>
                </a:lnTo>
                <a:lnTo>
                  <a:pt x="5911887" y="1131280"/>
                </a:lnTo>
                <a:lnTo>
                  <a:pt x="5923317" y="1131280"/>
                </a:lnTo>
                <a:lnTo>
                  <a:pt x="5934747" y="1131280"/>
                </a:lnTo>
                <a:lnTo>
                  <a:pt x="5946225" y="1131280"/>
                </a:lnTo>
                <a:lnTo>
                  <a:pt x="5957655" y="1131280"/>
                </a:lnTo>
                <a:lnTo>
                  <a:pt x="5969084" y="1131280"/>
                </a:lnTo>
                <a:lnTo>
                  <a:pt x="5980514" y="1131280"/>
                </a:lnTo>
                <a:lnTo>
                  <a:pt x="5991944" y="1131280"/>
                </a:lnTo>
                <a:lnTo>
                  <a:pt x="6003422" y="1131280"/>
                </a:lnTo>
                <a:lnTo>
                  <a:pt x="6014852" y="1131280"/>
                </a:lnTo>
                <a:lnTo>
                  <a:pt x="6026282" y="1131280"/>
                </a:lnTo>
                <a:lnTo>
                  <a:pt x="6037712" y="1131280"/>
                </a:lnTo>
                <a:lnTo>
                  <a:pt x="6049142" y="1131280"/>
                </a:lnTo>
                <a:lnTo>
                  <a:pt x="6060620" y="1131280"/>
                </a:lnTo>
                <a:lnTo>
                  <a:pt x="6072049" y="1131280"/>
                </a:lnTo>
                <a:lnTo>
                  <a:pt x="6083480" y="1131280"/>
                </a:lnTo>
                <a:lnTo>
                  <a:pt x="6094910" y="1131280"/>
                </a:lnTo>
                <a:lnTo>
                  <a:pt x="6106340" y="1131280"/>
                </a:lnTo>
                <a:lnTo>
                  <a:pt x="6117818" y="1131280"/>
                </a:lnTo>
                <a:lnTo>
                  <a:pt x="6129247" y="1131280"/>
                </a:lnTo>
                <a:lnTo>
                  <a:pt x="6140677" y="1131280"/>
                </a:lnTo>
                <a:lnTo>
                  <a:pt x="6152107" y="1131280"/>
                </a:lnTo>
                <a:lnTo>
                  <a:pt x="6163537" y="1131280"/>
                </a:lnTo>
                <a:lnTo>
                  <a:pt x="6175015" y="1131280"/>
                </a:lnTo>
                <a:lnTo>
                  <a:pt x="6186445" y="1131280"/>
                </a:lnTo>
                <a:lnTo>
                  <a:pt x="6197875" y="1131280"/>
                </a:lnTo>
                <a:lnTo>
                  <a:pt x="6209305" y="1131280"/>
                </a:lnTo>
                <a:lnTo>
                  <a:pt x="6220735" y="1131280"/>
                </a:lnTo>
                <a:lnTo>
                  <a:pt x="6232212" y="1131280"/>
                </a:lnTo>
                <a:lnTo>
                  <a:pt x="6243642" y="1131280"/>
                </a:lnTo>
                <a:lnTo>
                  <a:pt x="6255073" y="1131280"/>
                </a:lnTo>
                <a:lnTo>
                  <a:pt x="6266503" y="1131280"/>
                </a:lnTo>
                <a:lnTo>
                  <a:pt x="6277933" y="1131280"/>
                </a:lnTo>
                <a:lnTo>
                  <a:pt x="6289410" y="1131280"/>
                </a:lnTo>
                <a:lnTo>
                  <a:pt x="6300840" y="1131280"/>
                </a:lnTo>
                <a:lnTo>
                  <a:pt x="6312270" y="1131280"/>
                </a:lnTo>
                <a:lnTo>
                  <a:pt x="6323700" y="1131280"/>
                </a:lnTo>
                <a:lnTo>
                  <a:pt x="6335130" y="1131280"/>
                </a:lnTo>
                <a:lnTo>
                  <a:pt x="6346608" y="1131280"/>
                </a:lnTo>
                <a:lnTo>
                  <a:pt x="6358038" y="1131280"/>
                </a:lnTo>
                <a:lnTo>
                  <a:pt x="6369468" y="1131280"/>
                </a:lnTo>
                <a:lnTo>
                  <a:pt x="6380898" y="1131280"/>
                </a:lnTo>
                <a:lnTo>
                  <a:pt x="6392328" y="1131280"/>
                </a:lnTo>
                <a:lnTo>
                  <a:pt x="6403805" y="1131280"/>
                </a:lnTo>
                <a:lnTo>
                  <a:pt x="6415235" y="1131280"/>
                </a:lnTo>
                <a:lnTo>
                  <a:pt x="6426666" y="1131280"/>
                </a:lnTo>
                <a:lnTo>
                  <a:pt x="6438096" y="1131280"/>
                </a:lnTo>
                <a:lnTo>
                  <a:pt x="6449525" y="1131280"/>
                </a:lnTo>
                <a:lnTo>
                  <a:pt x="6461003" y="1131280"/>
                </a:lnTo>
                <a:lnTo>
                  <a:pt x="6472433" y="1131280"/>
                </a:lnTo>
                <a:lnTo>
                  <a:pt x="6483863" y="1131280"/>
                </a:lnTo>
                <a:lnTo>
                  <a:pt x="6495293" y="1131280"/>
                </a:lnTo>
                <a:lnTo>
                  <a:pt x="6506723" y="1131280"/>
                </a:lnTo>
                <a:lnTo>
                  <a:pt x="6518201" y="1131280"/>
                </a:lnTo>
                <a:lnTo>
                  <a:pt x="6529631" y="1131280"/>
                </a:lnTo>
                <a:lnTo>
                  <a:pt x="6541061" y="1131280"/>
                </a:lnTo>
                <a:lnTo>
                  <a:pt x="6552490" y="1131280"/>
                </a:lnTo>
                <a:lnTo>
                  <a:pt x="6563921" y="1131280"/>
                </a:lnTo>
                <a:lnTo>
                  <a:pt x="6575398" y="1131280"/>
                </a:lnTo>
                <a:lnTo>
                  <a:pt x="6586828" y="1131280"/>
                </a:lnTo>
                <a:lnTo>
                  <a:pt x="6598259" y="1131280"/>
                </a:lnTo>
                <a:lnTo>
                  <a:pt x="6609688" y="1131280"/>
                </a:lnTo>
                <a:lnTo>
                  <a:pt x="6621118" y="1131280"/>
                </a:lnTo>
                <a:lnTo>
                  <a:pt x="6632596" y="1131280"/>
                </a:lnTo>
                <a:lnTo>
                  <a:pt x="6644026" y="1131280"/>
                </a:lnTo>
                <a:lnTo>
                  <a:pt x="6655456" y="1131280"/>
                </a:lnTo>
                <a:lnTo>
                  <a:pt x="6666886" y="1131280"/>
                </a:lnTo>
                <a:lnTo>
                  <a:pt x="6678316" y="1131280"/>
                </a:lnTo>
                <a:lnTo>
                  <a:pt x="6689794" y="1131280"/>
                </a:lnTo>
                <a:lnTo>
                  <a:pt x="6701224" y="1131280"/>
                </a:lnTo>
                <a:lnTo>
                  <a:pt x="6712653" y="1131280"/>
                </a:lnTo>
                <a:lnTo>
                  <a:pt x="6724083" y="1131280"/>
                </a:lnTo>
                <a:lnTo>
                  <a:pt x="6735514" y="1131280"/>
                </a:lnTo>
                <a:lnTo>
                  <a:pt x="6746944" y="1131280"/>
                </a:lnTo>
                <a:lnTo>
                  <a:pt x="6758421" y="1131280"/>
                </a:lnTo>
                <a:lnTo>
                  <a:pt x="6769851" y="1131280"/>
                </a:lnTo>
                <a:lnTo>
                  <a:pt x="6781281" y="1131280"/>
                </a:lnTo>
                <a:lnTo>
                  <a:pt x="6792711" y="1131280"/>
                </a:lnTo>
                <a:lnTo>
                  <a:pt x="6804141" y="1131280"/>
                </a:lnTo>
                <a:lnTo>
                  <a:pt x="6815619" y="1131280"/>
                </a:lnTo>
                <a:lnTo>
                  <a:pt x="6827049" y="1131280"/>
                </a:lnTo>
                <a:lnTo>
                  <a:pt x="6838479" y="1131280"/>
                </a:lnTo>
                <a:lnTo>
                  <a:pt x="6849909" y="1131280"/>
                </a:lnTo>
                <a:lnTo>
                  <a:pt x="6861339" y="1131280"/>
                </a:lnTo>
                <a:lnTo>
                  <a:pt x="6872816" y="1131280"/>
                </a:lnTo>
                <a:lnTo>
                  <a:pt x="6884246" y="1131280"/>
                </a:lnTo>
                <a:lnTo>
                  <a:pt x="6895676" y="1131280"/>
                </a:lnTo>
                <a:lnTo>
                  <a:pt x="6907107" y="1131280"/>
                </a:lnTo>
                <a:lnTo>
                  <a:pt x="6918537" y="1131280"/>
                </a:lnTo>
                <a:lnTo>
                  <a:pt x="6930014" y="1131280"/>
                </a:lnTo>
                <a:lnTo>
                  <a:pt x="6941444" y="1131280"/>
                </a:lnTo>
                <a:lnTo>
                  <a:pt x="6952874" y="1131280"/>
                </a:lnTo>
                <a:lnTo>
                  <a:pt x="6964304" y="1131280"/>
                </a:lnTo>
                <a:lnTo>
                  <a:pt x="6975734" y="1131280"/>
                </a:lnTo>
                <a:lnTo>
                  <a:pt x="6987212" y="1131280"/>
                </a:lnTo>
                <a:lnTo>
                  <a:pt x="6998642" y="1131280"/>
                </a:lnTo>
                <a:lnTo>
                  <a:pt x="7010072" y="1131280"/>
                </a:lnTo>
                <a:lnTo>
                  <a:pt x="7021502" y="1131280"/>
                </a:lnTo>
                <a:lnTo>
                  <a:pt x="7032931" y="1131280"/>
                </a:lnTo>
                <a:lnTo>
                  <a:pt x="7044409" y="1131280"/>
                </a:lnTo>
                <a:lnTo>
                  <a:pt x="7055839" y="1131280"/>
                </a:lnTo>
                <a:lnTo>
                  <a:pt x="7067269" y="1131280"/>
                </a:lnTo>
                <a:lnTo>
                  <a:pt x="7078700" y="1131280"/>
                </a:lnTo>
                <a:lnTo>
                  <a:pt x="7090129" y="1131280"/>
                </a:lnTo>
                <a:lnTo>
                  <a:pt x="7101607" y="1131280"/>
                </a:lnTo>
                <a:lnTo>
                  <a:pt x="7113037" y="1131280"/>
                </a:lnTo>
                <a:lnTo>
                  <a:pt x="7124467" y="1131280"/>
                </a:lnTo>
                <a:lnTo>
                  <a:pt x="7135897" y="1131280"/>
                </a:lnTo>
                <a:lnTo>
                  <a:pt x="7147327" y="1131280"/>
                </a:lnTo>
                <a:lnTo>
                  <a:pt x="7158805" y="1131280"/>
                </a:lnTo>
                <a:lnTo>
                  <a:pt x="7170235" y="1131280"/>
                </a:lnTo>
                <a:lnTo>
                  <a:pt x="7181665" y="1131280"/>
                </a:lnTo>
                <a:lnTo>
                  <a:pt x="7193094" y="1131280"/>
                </a:lnTo>
                <a:lnTo>
                  <a:pt x="7204524" y="1131280"/>
                </a:lnTo>
                <a:lnTo>
                  <a:pt x="7216002" y="1131280"/>
                </a:lnTo>
                <a:lnTo>
                  <a:pt x="7227432" y="1131280"/>
                </a:lnTo>
                <a:lnTo>
                  <a:pt x="7238862" y="1131280"/>
                </a:lnTo>
                <a:lnTo>
                  <a:pt x="7250292" y="1131280"/>
                </a:lnTo>
                <a:lnTo>
                  <a:pt x="7261722" y="1131280"/>
                </a:lnTo>
                <a:lnTo>
                  <a:pt x="7273200" y="1131280"/>
                </a:lnTo>
                <a:lnTo>
                  <a:pt x="7284630" y="1131280"/>
                </a:lnTo>
                <a:lnTo>
                  <a:pt x="7296060" y="1131280"/>
                </a:lnTo>
                <a:lnTo>
                  <a:pt x="7307490" y="1131280"/>
                </a:lnTo>
                <a:lnTo>
                  <a:pt x="7318920" y="1131280"/>
                </a:lnTo>
                <a:lnTo>
                  <a:pt x="7330398" y="1131280"/>
                </a:lnTo>
                <a:lnTo>
                  <a:pt x="7341828" y="1131280"/>
                </a:lnTo>
                <a:lnTo>
                  <a:pt x="7353257" y="1131280"/>
                </a:lnTo>
                <a:lnTo>
                  <a:pt x="7364687" y="1131280"/>
                </a:lnTo>
                <a:lnTo>
                  <a:pt x="7376117" y="1131280"/>
                </a:lnTo>
                <a:lnTo>
                  <a:pt x="7387595" y="1131280"/>
                </a:lnTo>
                <a:lnTo>
                  <a:pt x="7399025" y="1131280"/>
                </a:lnTo>
                <a:lnTo>
                  <a:pt x="7410455" y="1131280"/>
                </a:lnTo>
                <a:lnTo>
                  <a:pt x="7421885" y="1131280"/>
                </a:lnTo>
                <a:lnTo>
                  <a:pt x="7433315" y="1131280"/>
                </a:lnTo>
                <a:lnTo>
                  <a:pt x="7444793" y="1131280"/>
                </a:lnTo>
                <a:lnTo>
                  <a:pt x="7456222" y="1131280"/>
                </a:lnTo>
                <a:lnTo>
                  <a:pt x="7467653" y="1131280"/>
                </a:lnTo>
                <a:lnTo>
                  <a:pt x="7479083" y="1131280"/>
                </a:lnTo>
                <a:lnTo>
                  <a:pt x="7490513" y="1131280"/>
                </a:lnTo>
                <a:lnTo>
                  <a:pt x="7501990" y="1131280"/>
                </a:lnTo>
                <a:lnTo>
                  <a:pt x="7513420" y="1131280"/>
                </a:lnTo>
                <a:lnTo>
                  <a:pt x="7524850" y="1131280"/>
                </a:lnTo>
                <a:lnTo>
                  <a:pt x="7536280" y="1131280"/>
                </a:lnTo>
                <a:lnTo>
                  <a:pt x="7547710" y="1131280"/>
                </a:lnTo>
                <a:lnTo>
                  <a:pt x="7559188" y="1131280"/>
                </a:lnTo>
                <a:lnTo>
                  <a:pt x="7570618" y="1131280"/>
                </a:lnTo>
                <a:lnTo>
                  <a:pt x="7582048" y="1131280"/>
                </a:lnTo>
                <a:lnTo>
                  <a:pt x="7593478" y="1131280"/>
                </a:lnTo>
                <a:lnTo>
                  <a:pt x="7604908" y="1131280"/>
                </a:lnTo>
                <a:lnTo>
                  <a:pt x="7616385" y="1131280"/>
                </a:lnTo>
                <a:lnTo>
                  <a:pt x="7627815" y="1131280"/>
                </a:lnTo>
                <a:lnTo>
                  <a:pt x="7639246" y="1131280"/>
                </a:lnTo>
                <a:lnTo>
                  <a:pt x="7650676" y="1131280"/>
                </a:lnTo>
                <a:lnTo>
                  <a:pt x="7662106" y="1131280"/>
                </a:lnTo>
                <a:lnTo>
                  <a:pt x="7673583" y="1131280"/>
                </a:lnTo>
                <a:lnTo>
                  <a:pt x="7685013" y="1131280"/>
                </a:lnTo>
                <a:lnTo>
                  <a:pt x="7696443" y="1131280"/>
                </a:lnTo>
                <a:lnTo>
                  <a:pt x="7707873" y="1131280"/>
                </a:lnTo>
                <a:lnTo>
                  <a:pt x="7719303" y="1131280"/>
                </a:lnTo>
                <a:lnTo>
                  <a:pt x="7730733" y="1131280"/>
                </a:lnTo>
                <a:lnTo>
                  <a:pt x="7742211" y="1131280"/>
                </a:lnTo>
                <a:lnTo>
                  <a:pt x="7753641" y="1131280"/>
                </a:lnTo>
                <a:lnTo>
                  <a:pt x="7765071" y="1131280"/>
                </a:lnTo>
                <a:lnTo>
                  <a:pt x="7776501" y="1131280"/>
                </a:lnTo>
                <a:lnTo>
                  <a:pt x="7787931" y="1131280"/>
                </a:lnTo>
                <a:lnTo>
                  <a:pt x="7799408" y="1131280"/>
                </a:lnTo>
                <a:lnTo>
                  <a:pt x="7810839" y="1131280"/>
                </a:lnTo>
                <a:lnTo>
                  <a:pt x="7822268" y="1131280"/>
                </a:lnTo>
                <a:lnTo>
                  <a:pt x="7833698" y="1131280"/>
                </a:lnTo>
                <a:lnTo>
                  <a:pt x="7845128" y="1131280"/>
                </a:lnTo>
                <a:lnTo>
                  <a:pt x="7856606" y="1131280"/>
                </a:lnTo>
                <a:lnTo>
                  <a:pt x="7868036" y="1131280"/>
                </a:lnTo>
                <a:lnTo>
                  <a:pt x="7879466" y="1131280"/>
                </a:lnTo>
                <a:lnTo>
                  <a:pt x="7890896" y="1131280"/>
                </a:lnTo>
                <a:lnTo>
                  <a:pt x="7902326" y="1131280"/>
                </a:lnTo>
                <a:lnTo>
                  <a:pt x="7913804" y="1131280"/>
                </a:lnTo>
                <a:lnTo>
                  <a:pt x="7925234" y="1131280"/>
                </a:lnTo>
                <a:lnTo>
                  <a:pt x="7936663" y="1131280"/>
                </a:lnTo>
                <a:lnTo>
                  <a:pt x="7948094" y="1131280"/>
                </a:lnTo>
                <a:lnTo>
                  <a:pt x="7959524" y="1131280"/>
                </a:lnTo>
                <a:lnTo>
                  <a:pt x="7971001" y="1131280"/>
                </a:lnTo>
                <a:lnTo>
                  <a:pt x="7982431" y="1131280"/>
                </a:lnTo>
                <a:lnTo>
                  <a:pt x="7993861" y="1131280"/>
                </a:lnTo>
                <a:lnTo>
                  <a:pt x="8005291" y="1131280"/>
                </a:lnTo>
                <a:lnTo>
                  <a:pt x="8016721" y="1131280"/>
                </a:lnTo>
                <a:lnTo>
                  <a:pt x="8028199" y="1131280"/>
                </a:lnTo>
                <a:lnTo>
                  <a:pt x="8039629" y="1131280"/>
                </a:lnTo>
                <a:lnTo>
                  <a:pt x="8051059" y="1131280"/>
                </a:lnTo>
                <a:lnTo>
                  <a:pt x="8062489" y="1131280"/>
                </a:lnTo>
                <a:lnTo>
                  <a:pt x="8073919" y="1131280"/>
                </a:lnTo>
                <a:lnTo>
                  <a:pt x="8085396" y="1131280"/>
                </a:lnTo>
                <a:lnTo>
                  <a:pt x="8096826" y="1131280"/>
                </a:lnTo>
                <a:lnTo>
                  <a:pt x="8108256" y="1131280"/>
                </a:lnTo>
                <a:lnTo>
                  <a:pt x="8119687" y="1131280"/>
                </a:lnTo>
                <a:lnTo>
                  <a:pt x="8131117" y="1131280"/>
                </a:lnTo>
                <a:lnTo>
                  <a:pt x="8142594" y="1131280"/>
                </a:lnTo>
                <a:lnTo>
                  <a:pt x="8154024" y="1131280"/>
                </a:lnTo>
                <a:lnTo>
                  <a:pt x="8165454" y="1131280"/>
                </a:lnTo>
                <a:lnTo>
                  <a:pt x="8176884" y="1131280"/>
                </a:lnTo>
                <a:lnTo>
                  <a:pt x="8188314" y="1131280"/>
                </a:lnTo>
                <a:lnTo>
                  <a:pt x="8199792" y="1131280"/>
                </a:lnTo>
                <a:lnTo>
                  <a:pt x="8211222" y="1131280"/>
                </a:lnTo>
                <a:lnTo>
                  <a:pt x="8222652" y="1131280"/>
                </a:lnTo>
                <a:lnTo>
                  <a:pt x="8234082" y="1131280"/>
                </a:lnTo>
                <a:lnTo>
                  <a:pt x="8245512" y="1131280"/>
                </a:lnTo>
                <a:lnTo>
                  <a:pt x="8256989" y="1131280"/>
                </a:lnTo>
                <a:lnTo>
                  <a:pt x="8268419" y="1131280"/>
                </a:lnTo>
                <a:lnTo>
                  <a:pt x="8279850" y="1131280"/>
                </a:lnTo>
                <a:lnTo>
                  <a:pt x="8291280" y="1131280"/>
                </a:lnTo>
                <a:lnTo>
                  <a:pt x="8302709" y="1131280"/>
                </a:lnTo>
                <a:lnTo>
                  <a:pt x="8314187" y="1131280"/>
                </a:lnTo>
                <a:lnTo>
                  <a:pt x="8325617" y="1131280"/>
                </a:lnTo>
                <a:lnTo>
                  <a:pt x="8337047" y="1131280"/>
                </a:lnTo>
                <a:lnTo>
                  <a:pt x="8348477" y="1131280"/>
                </a:lnTo>
                <a:lnTo>
                  <a:pt x="8359907" y="1131280"/>
                </a:lnTo>
                <a:lnTo>
                  <a:pt x="8371385" y="1131280"/>
                </a:lnTo>
                <a:lnTo>
                  <a:pt x="8382815" y="1131280"/>
                </a:lnTo>
                <a:lnTo>
                  <a:pt x="8394245" y="1131280"/>
                </a:lnTo>
                <a:lnTo>
                  <a:pt x="8405674" y="1131280"/>
                </a:lnTo>
                <a:lnTo>
                  <a:pt x="8417104" y="1131280"/>
                </a:lnTo>
                <a:lnTo>
                  <a:pt x="8428582" y="1131280"/>
                </a:lnTo>
                <a:lnTo>
                  <a:pt x="8440012" y="1131280"/>
                </a:lnTo>
                <a:lnTo>
                  <a:pt x="8451442" y="1131280"/>
                </a:lnTo>
                <a:lnTo>
                  <a:pt x="8462872" y="1131280"/>
                </a:lnTo>
                <a:lnTo>
                  <a:pt x="8474302" y="1131280"/>
                </a:lnTo>
                <a:lnTo>
                  <a:pt x="8485780" y="1131280"/>
                </a:lnTo>
                <a:lnTo>
                  <a:pt x="8497210" y="1131280"/>
                </a:lnTo>
                <a:lnTo>
                  <a:pt x="8508640" y="1131280"/>
                </a:lnTo>
                <a:lnTo>
                  <a:pt x="8520069" y="1131280"/>
                </a:lnTo>
                <a:lnTo>
                  <a:pt x="8531500" y="1131280"/>
                </a:lnTo>
                <a:lnTo>
                  <a:pt x="8542977" y="1131280"/>
                </a:lnTo>
                <a:lnTo>
                  <a:pt x="8554407" y="1131280"/>
                </a:lnTo>
                <a:lnTo>
                  <a:pt x="8565837" y="1131280"/>
                </a:lnTo>
                <a:lnTo>
                  <a:pt x="8577267" y="1131280"/>
                </a:lnTo>
                <a:lnTo>
                  <a:pt x="8588697" y="1131280"/>
                </a:lnTo>
                <a:lnTo>
                  <a:pt x="8600175" y="1131280"/>
                </a:lnTo>
                <a:lnTo>
                  <a:pt x="8611605" y="1131280"/>
                </a:lnTo>
                <a:lnTo>
                  <a:pt x="8623035" y="1131280"/>
                </a:lnTo>
                <a:lnTo>
                  <a:pt x="8634465" y="1131280"/>
                </a:lnTo>
                <a:lnTo>
                  <a:pt x="8645895" y="1131280"/>
                </a:lnTo>
                <a:lnTo>
                  <a:pt x="8657373" y="1131280"/>
                </a:lnTo>
                <a:lnTo>
                  <a:pt x="8668802" y="1131280"/>
                </a:lnTo>
                <a:lnTo>
                  <a:pt x="8680232" y="1131280"/>
                </a:lnTo>
                <a:lnTo>
                  <a:pt x="8691662" y="1131280"/>
                </a:lnTo>
                <a:lnTo>
                  <a:pt x="8703093" y="1131280"/>
                </a:lnTo>
                <a:lnTo>
                  <a:pt x="8714570" y="1131280"/>
                </a:lnTo>
                <a:lnTo>
                  <a:pt x="8726000" y="1131280"/>
                </a:lnTo>
                <a:lnTo>
                  <a:pt x="8737430" y="1131280"/>
                </a:lnTo>
                <a:lnTo>
                  <a:pt x="8748860" y="1131280"/>
                </a:lnTo>
                <a:lnTo>
                  <a:pt x="8760290" y="1131280"/>
                </a:lnTo>
                <a:lnTo>
                  <a:pt x="8771768" y="1131280"/>
                </a:lnTo>
                <a:lnTo>
                  <a:pt x="8783198" y="1131280"/>
                </a:lnTo>
                <a:lnTo>
                  <a:pt x="8794628" y="1131280"/>
                </a:lnTo>
                <a:lnTo>
                  <a:pt x="8806058" y="1131280"/>
                </a:lnTo>
                <a:lnTo>
                  <a:pt x="8817488" y="1131280"/>
                </a:lnTo>
                <a:lnTo>
                  <a:pt x="8828918" y="1131280"/>
                </a:lnTo>
                <a:lnTo>
                  <a:pt x="8840395" y="1131280"/>
                </a:lnTo>
                <a:lnTo>
                  <a:pt x="8851825" y="1131280"/>
                </a:lnTo>
                <a:lnTo>
                  <a:pt x="8863256" y="1131280"/>
                </a:lnTo>
                <a:lnTo>
                  <a:pt x="8874686" y="1131280"/>
                </a:lnTo>
                <a:lnTo>
                  <a:pt x="8886115" y="1131280"/>
                </a:lnTo>
                <a:lnTo>
                  <a:pt x="8897593" y="1131280"/>
                </a:lnTo>
                <a:lnTo>
                  <a:pt x="8909022" y="1131280"/>
                </a:lnTo>
                <a:lnTo>
                  <a:pt x="8920453" y="1131280"/>
                </a:lnTo>
                <a:lnTo>
                  <a:pt x="8931883" y="1131280"/>
                </a:lnTo>
                <a:lnTo>
                  <a:pt x="8943313" y="1131280"/>
                </a:lnTo>
                <a:lnTo>
                  <a:pt x="8954791" y="1131280"/>
                </a:lnTo>
                <a:lnTo>
                  <a:pt x="8966220" y="1131280"/>
                </a:lnTo>
                <a:lnTo>
                  <a:pt x="8977651" y="1131280"/>
                </a:lnTo>
                <a:lnTo>
                  <a:pt x="8989080" y="1131280"/>
                </a:lnTo>
                <a:lnTo>
                  <a:pt x="9000511" y="1131280"/>
                </a:lnTo>
                <a:lnTo>
                  <a:pt x="9011988" y="1131280"/>
                </a:lnTo>
                <a:lnTo>
                  <a:pt x="9023418" y="1131280"/>
                </a:lnTo>
                <a:lnTo>
                  <a:pt x="9034849" y="1131280"/>
                </a:lnTo>
                <a:lnTo>
                  <a:pt x="9046278" y="1131280"/>
                </a:lnTo>
                <a:lnTo>
                  <a:pt x="9057709" y="1131280"/>
                </a:lnTo>
                <a:lnTo>
                  <a:pt x="9069186" y="1131280"/>
                </a:lnTo>
                <a:lnTo>
                  <a:pt x="9080615" y="1131280"/>
                </a:lnTo>
                <a:lnTo>
                  <a:pt x="9092046" y="1131280"/>
                </a:lnTo>
                <a:lnTo>
                  <a:pt x="9103476" y="1131280"/>
                </a:lnTo>
                <a:lnTo>
                  <a:pt x="9114906" y="1131280"/>
                </a:lnTo>
                <a:lnTo>
                  <a:pt x="9126384" y="1131280"/>
                </a:lnTo>
                <a:lnTo>
                  <a:pt x="9137813" y="1131280"/>
                </a:lnTo>
                <a:lnTo>
                  <a:pt x="9149244" y="1131280"/>
                </a:lnTo>
                <a:lnTo>
                  <a:pt x="9160673" y="1131280"/>
                </a:lnTo>
                <a:lnTo>
                  <a:pt x="9172104" y="1131280"/>
                </a:lnTo>
                <a:lnTo>
                  <a:pt x="9183581" y="1131280"/>
                </a:lnTo>
                <a:lnTo>
                  <a:pt x="9195011" y="1131280"/>
                </a:lnTo>
                <a:lnTo>
                  <a:pt x="9206442" y="1131280"/>
                </a:lnTo>
                <a:lnTo>
                  <a:pt x="9217871" y="1131280"/>
                </a:lnTo>
                <a:lnTo>
                  <a:pt x="9229301" y="1131280"/>
                </a:lnTo>
                <a:lnTo>
                  <a:pt x="9240779" y="1131280"/>
                </a:lnTo>
                <a:lnTo>
                  <a:pt x="9252209" y="1131280"/>
                </a:lnTo>
                <a:lnTo>
                  <a:pt x="9263639" y="1131280"/>
                </a:lnTo>
                <a:lnTo>
                  <a:pt x="9275069" y="1131280"/>
                </a:lnTo>
                <a:lnTo>
                  <a:pt x="9286498" y="1131280"/>
                </a:lnTo>
                <a:lnTo>
                  <a:pt x="9297977" y="1131280"/>
                </a:lnTo>
                <a:lnTo>
                  <a:pt x="9309406" y="1131280"/>
                </a:lnTo>
                <a:lnTo>
                  <a:pt x="9320837" y="1131280"/>
                </a:lnTo>
                <a:lnTo>
                  <a:pt x="9332266" y="1131280"/>
                </a:lnTo>
                <a:lnTo>
                  <a:pt x="9343696" y="1131280"/>
                </a:lnTo>
                <a:lnTo>
                  <a:pt x="9355174" y="1131280"/>
                </a:lnTo>
                <a:lnTo>
                  <a:pt x="9366604" y="1131280"/>
                </a:lnTo>
                <a:lnTo>
                  <a:pt x="9378035" y="1131280"/>
                </a:lnTo>
                <a:lnTo>
                  <a:pt x="9389464" y="1131280"/>
                </a:lnTo>
                <a:lnTo>
                  <a:pt x="9400894" y="1131280"/>
                </a:lnTo>
                <a:lnTo>
                  <a:pt x="9412372" y="1131280"/>
                </a:lnTo>
                <a:lnTo>
                  <a:pt x="9423802" y="1131280"/>
                </a:lnTo>
                <a:lnTo>
                  <a:pt x="9435232" y="1131280"/>
                </a:lnTo>
                <a:lnTo>
                  <a:pt x="9446662" y="1131280"/>
                </a:lnTo>
                <a:lnTo>
                  <a:pt x="9458091" y="1131280"/>
                </a:lnTo>
                <a:lnTo>
                  <a:pt x="9469570" y="1131280"/>
                </a:lnTo>
                <a:lnTo>
                  <a:pt x="9480999" y="1131280"/>
                </a:lnTo>
                <a:lnTo>
                  <a:pt x="9492429" y="1131280"/>
                </a:lnTo>
                <a:lnTo>
                  <a:pt x="9503859" y="1131280"/>
                </a:lnTo>
                <a:lnTo>
                  <a:pt x="9515289" y="1131280"/>
                </a:lnTo>
                <a:lnTo>
                  <a:pt x="9526767" y="1131280"/>
                </a:lnTo>
                <a:lnTo>
                  <a:pt x="9538197" y="1131280"/>
                </a:lnTo>
                <a:lnTo>
                  <a:pt x="9549626" y="1131280"/>
                </a:lnTo>
                <a:lnTo>
                  <a:pt x="9561057" y="1131280"/>
                </a:lnTo>
                <a:lnTo>
                  <a:pt x="9572487" y="1131280"/>
                </a:lnTo>
                <a:lnTo>
                  <a:pt x="9583965" y="1131280"/>
                </a:lnTo>
                <a:lnTo>
                  <a:pt x="9595395" y="1131280"/>
                </a:lnTo>
                <a:lnTo>
                  <a:pt x="9606824" y="1131280"/>
                </a:lnTo>
                <a:lnTo>
                  <a:pt x="9618255" y="1131280"/>
                </a:lnTo>
                <a:lnTo>
                  <a:pt x="9629684" y="1131280"/>
                </a:lnTo>
                <a:lnTo>
                  <a:pt x="9641163" y="1131280"/>
                </a:lnTo>
                <a:lnTo>
                  <a:pt x="9652592" y="1131280"/>
                </a:lnTo>
                <a:lnTo>
                  <a:pt x="9664022" y="1131280"/>
                </a:lnTo>
                <a:lnTo>
                  <a:pt x="9675452" y="1131280"/>
                </a:lnTo>
                <a:lnTo>
                  <a:pt x="9686882" y="1131280"/>
                </a:lnTo>
                <a:lnTo>
                  <a:pt x="9698360" y="1131280"/>
                </a:lnTo>
                <a:lnTo>
                  <a:pt x="9709790" y="1131280"/>
                </a:lnTo>
                <a:lnTo>
                  <a:pt x="9721219" y="1131280"/>
                </a:lnTo>
                <a:lnTo>
                  <a:pt x="9732650" y="1131280"/>
                </a:lnTo>
                <a:lnTo>
                  <a:pt x="9744080" y="1131280"/>
                </a:lnTo>
                <a:lnTo>
                  <a:pt x="9755557" y="1131280"/>
                </a:lnTo>
                <a:lnTo>
                  <a:pt x="9766988" y="1131280"/>
                </a:lnTo>
                <a:lnTo>
                  <a:pt x="9778417" y="1131280"/>
                </a:lnTo>
                <a:lnTo>
                  <a:pt x="9789848" y="1131280"/>
                </a:lnTo>
                <a:lnTo>
                  <a:pt x="9801277" y="1131280"/>
                </a:lnTo>
                <a:lnTo>
                  <a:pt x="9812755" y="1131280"/>
                </a:lnTo>
                <a:lnTo>
                  <a:pt x="9824185" y="1131280"/>
                </a:lnTo>
                <a:lnTo>
                  <a:pt x="9835615" y="1131280"/>
                </a:lnTo>
                <a:lnTo>
                  <a:pt x="9847045" y="1131280"/>
                </a:lnTo>
                <a:lnTo>
                  <a:pt x="9858475" y="1131280"/>
                </a:lnTo>
                <a:lnTo>
                  <a:pt x="9869952" y="1131280"/>
                </a:lnTo>
                <a:lnTo>
                  <a:pt x="9881383" y="1131280"/>
                </a:lnTo>
                <a:lnTo>
                  <a:pt x="9892812" y="1131280"/>
                </a:lnTo>
                <a:lnTo>
                  <a:pt x="9904243" y="1131280"/>
                </a:lnTo>
                <a:lnTo>
                  <a:pt x="9915673" y="1131280"/>
                </a:lnTo>
                <a:lnTo>
                  <a:pt x="9927102" y="1131280"/>
                </a:lnTo>
                <a:lnTo>
                  <a:pt x="9938581" y="1131280"/>
                </a:lnTo>
                <a:lnTo>
                  <a:pt x="9950010" y="1131280"/>
                </a:lnTo>
                <a:lnTo>
                  <a:pt x="9961441" y="1131280"/>
                </a:lnTo>
                <a:lnTo>
                  <a:pt x="9972870" y="1131280"/>
                </a:lnTo>
                <a:lnTo>
                  <a:pt x="9984300" y="1131280"/>
                </a:lnTo>
                <a:lnTo>
                  <a:pt x="9995778" y="1131280"/>
                </a:lnTo>
                <a:lnTo>
                  <a:pt x="10007208" y="1131280"/>
                </a:lnTo>
                <a:lnTo>
                  <a:pt x="10018638" y="1131280"/>
                </a:lnTo>
                <a:lnTo>
                  <a:pt x="10030068" y="1131280"/>
                </a:lnTo>
                <a:lnTo>
                  <a:pt x="10041498" y="1131280"/>
                </a:lnTo>
                <a:lnTo>
                  <a:pt x="10052976" y="1131280"/>
                </a:lnTo>
                <a:lnTo>
                  <a:pt x="10064405" y="1131280"/>
                </a:lnTo>
                <a:lnTo>
                  <a:pt x="10075835" y="1131280"/>
                </a:lnTo>
                <a:lnTo>
                  <a:pt x="10087266" y="1131280"/>
                </a:lnTo>
                <a:lnTo>
                  <a:pt x="10098695" y="1131280"/>
                </a:lnTo>
                <a:lnTo>
                  <a:pt x="10110174" y="1131280"/>
                </a:lnTo>
                <a:lnTo>
                  <a:pt x="10121603" y="1131280"/>
                </a:lnTo>
                <a:lnTo>
                  <a:pt x="10133033" y="1131280"/>
                </a:lnTo>
                <a:lnTo>
                  <a:pt x="10144463" y="1131280"/>
                </a:lnTo>
                <a:lnTo>
                  <a:pt x="10155893" y="1131280"/>
                </a:lnTo>
                <a:lnTo>
                  <a:pt x="10167371" y="1131280"/>
                </a:lnTo>
                <a:lnTo>
                  <a:pt x="10178801" y="1131280"/>
                </a:lnTo>
                <a:lnTo>
                  <a:pt x="10190230" y="1131280"/>
                </a:lnTo>
                <a:lnTo>
                  <a:pt x="10201661" y="1131280"/>
                </a:lnTo>
                <a:lnTo>
                  <a:pt x="10213091" y="1131280"/>
                </a:lnTo>
                <a:lnTo>
                  <a:pt x="10224569" y="1131280"/>
                </a:lnTo>
                <a:lnTo>
                  <a:pt x="10235998" y="1131280"/>
                </a:lnTo>
                <a:lnTo>
                  <a:pt x="10247428" y="1131280"/>
                </a:lnTo>
                <a:lnTo>
                  <a:pt x="10258859" y="1131280"/>
                </a:lnTo>
                <a:lnTo>
                  <a:pt x="10270288" y="1131280"/>
                </a:lnTo>
                <a:lnTo>
                  <a:pt x="10281767" y="1131280"/>
                </a:lnTo>
                <a:lnTo>
                  <a:pt x="10293196" y="1131280"/>
                </a:lnTo>
                <a:lnTo>
                  <a:pt x="10304626" y="1131280"/>
                </a:lnTo>
                <a:lnTo>
                  <a:pt x="10316056" y="1131280"/>
                </a:lnTo>
                <a:lnTo>
                  <a:pt x="10327486" y="1131280"/>
                </a:lnTo>
                <a:lnTo>
                  <a:pt x="10338963" y="1131280"/>
                </a:lnTo>
                <a:lnTo>
                  <a:pt x="10350394" y="1131280"/>
                </a:lnTo>
                <a:lnTo>
                  <a:pt x="10361823" y="1131280"/>
                </a:lnTo>
                <a:lnTo>
                  <a:pt x="10373254" y="1131280"/>
                </a:lnTo>
                <a:lnTo>
                  <a:pt x="10384684" y="1131280"/>
                </a:lnTo>
                <a:lnTo>
                  <a:pt x="10396161" y="1131280"/>
                </a:lnTo>
                <a:lnTo>
                  <a:pt x="10407591" y="1131280"/>
                </a:lnTo>
                <a:lnTo>
                  <a:pt x="10419021" y="1131280"/>
                </a:lnTo>
                <a:lnTo>
                  <a:pt x="10430452" y="1131280"/>
                </a:lnTo>
                <a:lnTo>
                  <a:pt x="10441881" y="1131280"/>
                </a:lnTo>
                <a:lnTo>
                  <a:pt x="10453358" y="1131280"/>
                </a:lnTo>
                <a:lnTo>
                  <a:pt x="10464789" y="1131280"/>
                </a:lnTo>
                <a:lnTo>
                  <a:pt x="10476219" y="1131280"/>
                </a:lnTo>
                <a:lnTo>
                  <a:pt x="10487649" y="1131280"/>
                </a:lnTo>
                <a:lnTo>
                  <a:pt x="10499079" y="1131280"/>
                </a:lnTo>
                <a:lnTo>
                  <a:pt x="10510556" y="1131280"/>
                </a:lnTo>
                <a:lnTo>
                  <a:pt x="10521987" y="1131280"/>
                </a:lnTo>
                <a:lnTo>
                  <a:pt x="10533416" y="1131280"/>
                </a:lnTo>
                <a:lnTo>
                  <a:pt x="10544847" y="1131280"/>
                </a:lnTo>
                <a:lnTo>
                  <a:pt x="10556277" y="1131280"/>
                </a:lnTo>
                <a:lnTo>
                  <a:pt x="10567754" y="1131280"/>
                </a:lnTo>
                <a:lnTo>
                  <a:pt x="10579184" y="1131280"/>
                </a:lnTo>
                <a:lnTo>
                  <a:pt x="10590614" y="1131280"/>
                </a:lnTo>
                <a:lnTo>
                  <a:pt x="10602045" y="1131280"/>
                </a:lnTo>
                <a:lnTo>
                  <a:pt x="10613474" y="1131280"/>
                </a:lnTo>
                <a:lnTo>
                  <a:pt x="10624951" y="1131280"/>
                </a:lnTo>
                <a:lnTo>
                  <a:pt x="10636382" y="1131280"/>
                </a:lnTo>
                <a:lnTo>
                  <a:pt x="10647812" y="1131280"/>
                </a:lnTo>
                <a:lnTo>
                  <a:pt x="10659241" y="1131280"/>
                </a:lnTo>
                <a:lnTo>
                  <a:pt x="10670672" y="1131280"/>
                </a:lnTo>
                <a:lnTo>
                  <a:pt x="10682149" y="1131280"/>
                </a:lnTo>
                <a:lnTo>
                  <a:pt x="10693580" y="1131280"/>
                </a:lnTo>
                <a:lnTo>
                  <a:pt x="10705009" y="1131280"/>
                </a:lnTo>
                <a:lnTo>
                  <a:pt x="10716439" y="1131280"/>
                </a:lnTo>
                <a:lnTo>
                  <a:pt x="10727870" y="1131280"/>
                </a:lnTo>
                <a:lnTo>
                  <a:pt x="10739347" y="1131280"/>
                </a:lnTo>
                <a:lnTo>
                  <a:pt x="10750778" y="1131280"/>
                </a:lnTo>
                <a:lnTo>
                  <a:pt x="10762207" y="1131280"/>
                </a:lnTo>
                <a:lnTo>
                  <a:pt x="10773637" y="1131280"/>
                </a:lnTo>
                <a:lnTo>
                  <a:pt x="10785067" y="1131280"/>
                </a:lnTo>
                <a:lnTo>
                  <a:pt x="10796544" y="1131280"/>
                </a:lnTo>
                <a:lnTo>
                  <a:pt x="10807975" y="1131280"/>
                </a:lnTo>
                <a:lnTo>
                  <a:pt x="10819405" y="1131280"/>
                </a:lnTo>
                <a:lnTo>
                  <a:pt x="10830834" y="1131280"/>
                </a:lnTo>
                <a:lnTo>
                  <a:pt x="10842265" y="1131280"/>
                </a:lnTo>
                <a:lnTo>
                  <a:pt x="10853742" y="1131280"/>
                </a:lnTo>
                <a:lnTo>
                  <a:pt x="10865173" y="1131280"/>
                </a:lnTo>
                <a:lnTo>
                  <a:pt x="10876602" y="1131280"/>
                </a:lnTo>
                <a:lnTo>
                  <a:pt x="10888032" y="1131280"/>
                </a:lnTo>
                <a:lnTo>
                  <a:pt x="10899463" y="1131280"/>
                </a:lnTo>
                <a:lnTo>
                  <a:pt x="10910892" y="1131280"/>
                </a:lnTo>
                <a:lnTo>
                  <a:pt x="10922369" y="1131280"/>
                </a:lnTo>
                <a:lnTo>
                  <a:pt x="10933800" y="1131280"/>
                </a:lnTo>
                <a:lnTo>
                  <a:pt x="10945230" y="1131280"/>
                </a:lnTo>
                <a:lnTo>
                  <a:pt x="10956660" y="1131280"/>
                </a:lnTo>
                <a:lnTo>
                  <a:pt x="10968090" y="1131280"/>
                </a:lnTo>
                <a:lnTo>
                  <a:pt x="10979567" y="1131280"/>
                </a:lnTo>
                <a:lnTo>
                  <a:pt x="10990998" y="1131280"/>
                </a:lnTo>
                <a:lnTo>
                  <a:pt x="11002427" y="1131280"/>
                </a:lnTo>
                <a:lnTo>
                  <a:pt x="11013858" y="1131280"/>
                </a:lnTo>
                <a:lnTo>
                  <a:pt x="11025287" y="1131280"/>
                </a:lnTo>
                <a:lnTo>
                  <a:pt x="11036765" y="1131280"/>
                </a:lnTo>
                <a:lnTo>
                  <a:pt x="11048195" y="1131280"/>
                </a:lnTo>
                <a:lnTo>
                  <a:pt x="11059625" y="1131280"/>
                </a:lnTo>
                <a:lnTo>
                  <a:pt x="11071056" y="1131280"/>
                </a:lnTo>
                <a:lnTo>
                  <a:pt x="11082485" y="1131280"/>
                </a:lnTo>
                <a:lnTo>
                  <a:pt x="11093962" y="1131280"/>
                </a:lnTo>
                <a:lnTo>
                  <a:pt x="11105393" y="1131280"/>
                </a:lnTo>
                <a:lnTo>
                  <a:pt x="11116823" y="1131280"/>
                </a:lnTo>
                <a:lnTo>
                  <a:pt x="11128253" y="1131280"/>
                </a:lnTo>
                <a:lnTo>
                  <a:pt x="11139683" y="1131280"/>
                </a:lnTo>
                <a:lnTo>
                  <a:pt x="11151160" y="1131280"/>
                </a:lnTo>
                <a:lnTo>
                  <a:pt x="11162591" y="1131280"/>
                </a:lnTo>
                <a:lnTo>
                  <a:pt x="11174020" y="1131280"/>
                </a:lnTo>
                <a:lnTo>
                  <a:pt x="11185451" y="1131280"/>
                </a:lnTo>
                <a:lnTo>
                  <a:pt x="11196881" y="1131280"/>
                </a:lnTo>
                <a:lnTo>
                  <a:pt x="11208358" y="1131280"/>
                </a:lnTo>
                <a:lnTo>
                  <a:pt x="11218359" y="1131280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1" name="Freeform 70">
            <a:extLst>
              <a:ext uri="{FF2B5EF4-FFF2-40B4-BE49-F238E27FC236}">
                <a16:creationId xmlns:a16="http://schemas.microsoft.com/office/drawing/2014/main" id="{C23B2CF9-D065-D04C-8D2F-5C52C0DE72F4}"/>
              </a:ext>
            </a:extLst>
          </p:cNvPr>
          <p:cNvSpPr/>
          <p:nvPr/>
        </p:nvSpPr>
        <p:spPr>
          <a:xfrm>
            <a:off x="638362" y="4555066"/>
            <a:ext cx="8413769" cy="877756"/>
          </a:xfrm>
          <a:custGeom>
            <a:avLst/>
            <a:gdLst>
              <a:gd name="connsiteX0" fmla="*/ 0 w 11218359"/>
              <a:gd name="connsiteY0" fmla="*/ 1170342 h 1170341"/>
              <a:gd name="connsiteX1" fmla="*/ 9149 w 11218359"/>
              <a:gd name="connsiteY1" fmla="*/ 1170342 h 1170341"/>
              <a:gd name="connsiteX2" fmla="*/ 20588 w 11218359"/>
              <a:gd name="connsiteY2" fmla="*/ 1170342 h 1170341"/>
              <a:gd name="connsiteX3" fmla="*/ 32028 w 11218359"/>
              <a:gd name="connsiteY3" fmla="*/ 1170342 h 1170341"/>
              <a:gd name="connsiteX4" fmla="*/ 43467 w 11218359"/>
              <a:gd name="connsiteY4" fmla="*/ 1170342 h 1170341"/>
              <a:gd name="connsiteX5" fmla="*/ 54907 w 11218359"/>
              <a:gd name="connsiteY5" fmla="*/ 1170342 h 1170341"/>
              <a:gd name="connsiteX6" fmla="*/ 66346 w 11218359"/>
              <a:gd name="connsiteY6" fmla="*/ 1170342 h 1170341"/>
              <a:gd name="connsiteX7" fmla="*/ 77786 w 11218359"/>
              <a:gd name="connsiteY7" fmla="*/ 1170342 h 1170341"/>
              <a:gd name="connsiteX8" fmla="*/ 89225 w 11218359"/>
              <a:gd name="connsiteY8" fmla="*/ 1170342 h 1170341"/>
              <a:gd name="connsiteX9" fmla="*/ 100665 w 11218359"/>
              <a:gd name="connsiteY9" fmla="*/ 1170342 h 1170341"/>
              <a:gd name="connsiteX10" fmla="*/ 112104 w 11218359"/>
              <a:gd name="connsiteY10" fmla="*/ 1170342 h 1170341"/>
              <a:gd name="connsiteX11" fmla="*/ 123544 w 11218359"/>
              <a:gd name="connsiteY11" fmla="*/ 1170342 h 1170341"/>
              <a:gd name="connsiteX12" fmla="*/ 134979 w 11218359"/>
              <a:gd name="connsiteY12" fmla="*/ 1170342 h 1170341"/>
              <a:gd name="connsiteX13" fmla="*/ 146423 w 11218359"/>
              <a:gd name="connsiteY13" fmla="*/ 1170342 h 1170341"/>
              <a:gd name="connsiteX14" fmla="*/ 157858 w 11218359"/>
              <a:gd name="connsiteY14" fmla="*/ 1170342 h 1170341"/>
              <a:gd name="connsiteX15" fmla="*/ 169297 w 11218359"/>
              <a:gd name="connsiteY15" fmla="*/ 1170342 h 1170341"/>
              <a:gd name="connsiteX16" fmla="*/ 180737 w 11218359"/>
              <a:gd name="connsiteY16" fmla="*/ 1170342 h 1170341"/>
              <a:gd name="connsiteX17" fmla="*/ 192176 w 11218359"/>
              <a:gd name="connsiteY17" fmla="*/ 1170342 h 1170341"/>
              <a:gd name="connsiteX18" fmla="*/ 203616 w 11218359"/>
              <a:gd name="connsiteY18" fmla="*/ 1170342 h 1170341"/>
              <a:gd name="connsiteX19" fmla="*/ 215055 w 11218359"/>
              <a:gd name="connsiteY19" fmla="*/ 1170342 h 1170341"/>
              <a:gd name="connsiteX20" fmla="*/ 226495 w 11218359"/>
              <a:gd name="connsiteY20" fmla="*/ 1170342 h 1170341"/>
              <a:gd name="connsiteX21" fmla="*/ 237935 w 11218359"/>
              <a:gd name="connsiteY21" fmla="*/ 1170342 h 1170341"/>
              <a:gd name="connsiteX22" fmla="*/ 249374 w 11218359"/>
              <a:gd name="connsiteY22" fmla="*/ 1170342 h 1170341"/>
              <a:gd name="connsiteX23" fmla="*/ 260814 w 11218359"/>
              <a:gd name="connsiteY23" fmla="*/ 1170342 h 1170341"/>
              <a:gd name="connsiteX24" fmla="*/ 272253 w 11218359"/>
              <a:gd name="connsiteY24" fmla="*/ 1170342 h 1170341"/>
              <a:gd name="connsiteX25" fmla="*/ 283693 w 11218359"/>
              <a:gd name="connsiteY25" fmla="*/ 1170342 h 1170341"/>
              <a:gd name="connsiteX26" fmla="*/ 295132 w 11218359"/>
              <a:gd name="connsiteY26" fmla="*/ 1170342 h 1170341"/>
              <a:gd name="connsiteX27" fmla="*/ 306572 w 11218359"/>
              <a:gd name="connsiteY27" fmla="*/ 1170342 h 1170341"/>
              <a:gd name="connsiteX28" fmla="*/ 318011 w 11218359"/>
              <a:gd name="connsiteY28" fmla="*/ 1170342 h 1170341"/>
              <a:gd name="connsiteX29" fmla="*/ 329451 w 11218359"/>
              <a:gd name="connsiteY29" fmla="*/ 1170342 h 1170341"/>
              <a:gd name="connsiteX30" fmla="*/ 340890 w 11218359"/>
              <a:gd name="connsiteY30" fmla="*/ 1170342 h 1170341"/>
              <a:gd name="connsiteX31" fmla="*/ 352330 w 11218359"/>
              <a:gd name="connsiteY31" fmla="*/ 1170342 h 1170341"/>
              <a:gd name="connsiteX32" fmla="*/ 363769 w 11218359"/>
              <a:gd name="connsiteY32" fmla="*/ 1170342 h 1170341"/>
              <a:gd name="connsiteX33" fmla="*/ 375209 w 11218359"/>
              <a:gd name="connsiteY33" fmla="*/ 1170342 h 1170341"/>
              <a:gd name="connsiteX34" fmla="*/ 386648 w 11218359"/>
              <a:gd name="connsiteY34" fmla="*/ 1170342 h 1170341"/>
              <a:gd name="connsiteX35" fmla="*/ 398088 w 11218359"/>
              <a:gd name="connsiteY35" fmla="*/ 1170342 h 1170341"/>
              <a:gd name="connsiteX36" fmla="*/ 409527 w 11218359"/>
              <a:gd name="connsiteY36" fmla="*/ 1170342 h 1170341"/>
              <a:gd name="connsiteX37" fmla="*/ 420967 w 11218359"/>
              <a:gd name="connsiteY37" fmla="*/ 1170342 h 1170341"/>
              <a:gd name="connsiteX38" fmla="*/ 432406 w 11218359"/>
              <a:gd name="connsiteY38" fmla="*/ 1170342 h 1170341"/>
              <a:gd name="connsiteX39" fmla="*/ 443846 w 11218359"/>
              <a:gd name="connsiteY39" fmla="*/ 1170342 h 1170341"/>
              <a:gd name="connsiteX40" fmla="*/ 455285 w 11218359"/>
              <a:gd name="connsiteY40" fmla="*/ 1170342 h 1170341"/>
              <a:gd name="connsiteX41" fmla="*/ 466725 w 11218359"/>
              <a:gd name="connsiteY41" fmla="*/ 1170342 h 1170341"/>
              <a:gd name="connsiteX42" fmla="*/ 478165 w 11218359"/>
              <a:gd name="connsiteY42" fmla="*/ 1170342 h 1170341"/>
              <a:gd name="connsiteX43" fmla="*/ 489604 w 11218359"/>
              <a:gd name="connsiteY43" fmla="*/ 1170342 h 1170341"/>
              <a:gd name="connsiteX44" fmla="*/ 501044 w 11218359"/>
              <a:gd name="connsiteY44" fmla="*/ 1170342 h 1170341"/>
              <a:gd name="connsiteX45" fmla="*/ 512483 w 11218359"/>
              <a:gd name="connsiteY45" fmla="*/ 1170342 h 1170341"/>
              <a:gd name="connsiteX46" fmla="*/ 523923 w 11218359"/>
              <a:gd name="connsiteY46" fmla="*/ 1170342 h 1170341"/>
              <a:gd name="connsiteX47" fmla="*/ 535362 w 11218359"/>
              <a:gd name="connsiteY47" fmla="*/ 1170342 h 1170341"/>
              <a:gd name="connsiteX48" fmla="*/ 546802 w 11218359"/>
              <a:gd name="connsiteY48" fmla="*/ 1170342 h 1170341"/>
              <a:gd name="connsiteX49" fmla="*/ 558241 w 11218359"/>
              <a:gd name="connsiteY49" fmla="*/ 1170342 h 1170341"/>
              <a:gd name="connsiteX50" fmla="*/ 569681 w 11218359"/>
              <a:gd name="connsiteY50" fmla="*/ 1170342 h 1170341"/>
              <a:gd name="connsiteX51" fmla="*/ 581120 w 11218359"/>
              <a:gd name="connsiteY51" fmla="*/ 1170342 h 1170341"/>
              <a:gd name="connsiteX52" fmla="*/ 592560 w 11218359"/>
              <a:gd name="connsiteY52" fmla="*/ 1170342 h 1170341"/>
              <a:gd name="connsiteX53" fmla="*/ 603999 w 11218359"/>
              <a:gd name="connsiteY53" fmla="*/ 1170342 h 1170341"/>
              <a:gd name="connsiteX54" fmla="*/ 615439 w 11218359"/>
              <a:gd name="connsiteY54" fmla="*/ 1170342 h 1170341"/>
              <a:gd name="connsiteX55" fmla="*/ 626878 w 11218359"/>
              <a:gd name="connsiteY55" fmla="*/ 1170342 h 1170341"/>
              <a:gd name="connsiteX56" fmla="*/ 638318 w 11218359"/>
              <a:gd name="connsiteY56" fmla="*/ 1170342 h 1170341"/>
              <a:gd name="connsiteX57" fmla="*/ 649757 w 11218359"/>
              <a:gd name="connsiteY57" fmla="*/ 1170342 h 1170341"/>
              <a:gd name="connsiteX58" fmla="*/ 661192 w 11218359"/>
              <a:gd name="connsiteY58" fmla="*/ 1170342 h 1170341"/>
              <a:gd name="connsiteX59" fmla="*/ 672632 w 11218359"/>
              <a:gd name="connsiteY59" fmla="*/ 1170342 h 1170341"/>
              <a:gd name="connsiteX60" fmla="*/ 684071 w 11218359"/>
              <a:gd name="connsiteY60" fmla="*/ 1170342 h 1170341"/>
              <a:gd name="connsiteX61" fmla="*/ 695511 w 11218359"/>
              <a:gd name="connsiteY61" fmla="*/ 1170342 h 1170341"/>
              <a:gd name="connsiteX62" fmla="*/ 706950 w 11218359"/>
              <a:gd name="connsiteY62" fmla="*/ 1170342 h 1170341"/>
              <a:gd name="connsiteX63" fmla="*/ 718390 w 11218359"/>
              <a:gd name="connsiteY63" fmla="*/ 1170342 h 1170341"/>
              <a:gd name="connsiteX64" fmla="*/ 729829 w 11218359"/>
              <a:gd name="connsiteY64" fmla="*/ 1170342 h 1170341"/>
              <a:gd name="connsiteX65" fmla="*/ 741269 w 11218359"/>
              <a:gd name="connsiteY65" fmla="*/ 1170342 h 1170341"/>
              <a:gd name="connsiteX66" fmla="*/ 752708 w 11218359"/>
              <a:gd name="connsiteY66" fmla="*/ 1170342 h 1170341"/>
              <a:gd name="connsiteX67" fmla="*/ 764148 w 11218359"/>
              <a:gd name="connsiteY67" fmla="*/ 1170342 h 1170341"/>
              <a:gd name="connsiteX68" fmla="*/ 775587 w 11218359"/>
              <a:gd name="connsiteY68" fmla="*/ 1170342 h 1170341"/>
              <a:gd name="connsiteX69" fmla="*/ 787027 w 11218359"/>
              <a:gd name="connsiteY69" fmla="*/ 1170342 h 1170341"/>
              <a:gd name="connsiteX70" fmla="*/ 798467 w 11218359"/>
              <a:gd name="connsiteY70" fmla="*/ 1170342 h 1170341"/>
              <a:gd name="connsiteX71" fmla="*/ 809906 w 11218359"/>
              <a:gd name="connsiteY71" fmla="*/ 1170342 h 1170341"/>
              <a:gd name="connsiteX72" fmla="*/ 821346 w 11218359"/>
              <a:gd name="connsiteY72" fmla="*/ 1170342 h 1170341"/>
              <a:gd name="connsiteX73" fmla="*/ 832785 w 11218359"/>
              <a:gd name="connsiteY73" fmla="*/ 1170342 h 1170341"/>
              <a:gd name="connsiteX74" fmla="*/ 844225 w 11218359"/>
              <a:gd name="connsiteY74" fmla="*/ 1170342 h 1170341"/>
              <a:gd name="connsiteX75" fmla="*/ 855664 w 11218359"/>
              <a:gd name="connsiteY75" fmla="*/ 1170342 h 1170341"/>
              <a:gd name="connsiteX76" fmla="*/ 867104 w 11218359"/>
              <a:gd name="connsiteY76" fmla="*/ 1170342 h 1170341"/>
              <a:gd name="connsiteX77" fmla="*/ 878543 w 11218359"/>
              <a:gd name="connsiteY77" fmla="*/ 1170342 h 1170341"/>
              <a:gd name="connsiteX78" fmla="*/ 889983 w 11218359"/>
              <a:gd name="connsiteY78" fmla="*/ 1170342 h 1170341"/>
              <a:gd name="connsiteX79" fmla="*/ 901422 w 11218359"/>
              <a:gd name="connsiteY79" fmla="*/ 1170342 h 1170341"/>
              <a:gd name="connsiteX80" fmla="*/ 912862 w 11218359"/>
              <a:gd name="connsiteY80" fmla="*/ 1170342 h 1170341"/>
              <a:gd name="connsiteX81" fmla="*/ 924301 w 11218359"/>
              <a:gd name="connsiteY81" fmla="*/ 1170342 h 1170341"/>
              <a:gd name="connsiteX82" fmla="*/ 935741 w 11218359"/>
              <a:gd name="connsiteY82" fmla="*/ 1170342 h 1170341"/>
              <a:gd name="connsiteX83" fmla="*/ 947180 w 11218359"/>
              <a:gd name="connsiteY83" fmla="*/ 1170342 h 1170341"/>
              <a:gd name="connsiteX84" fmla="*/ 958620 w 11218359"/>
              <a:gd name="connsiteY84" fmla="*/ 1170342 h 1170341"/>
              <a:gd name="connsiteX85" fmla="*/ 970059 w 11218359"/>
              <a:gd name="connsiteY85" fmla="*/ 1170342 h 1170341"/>
              <a:gd name="connsiteX86" fmla="*/ 981499 w 11218359"/>
              <a:gd name="connsiteY86" fmla="*/ 1170342 h 1170341"/>
              <a:gd name="connsiteX87" fmla="*/ 992938 w 11218359"/>
              <a:gd name="connsiteY87" fmla="*/ 1170342 h 1170341"/>
              <a:gd name="connsiteX88" fmla="*/ 1004378 w 11218359"/>
              <a:gd name="connsiteY88" fmla="*/ 1170342 h 1170341"/>
              <a:gd name="connsiteX89" fmla="*/ 1015818 w 11218359"/>
              <a:gd name="connsiteY89" fmla="*/ 1170342 h 1170341"/>
              <a:gd name="connsiteX90" fmla="*/ 1027257 w 11218359"/>
              <a:gd name="connsiteY90" fmla="*/ 1170342 h 1170341"/>
              <a:gd name="connsiteX91" fmla="*/ 1038697 w 11218359"/>
              <a:gd name="connsiteY91" fmla="*/ 1170342 h 1170341"/>
              <a:gd name="connsiteX92" fmla="*/ 1050136 w 11218359"/>
              <a:gd name="connsiteY92" fmla="*/ 1170342 h 1170341"/>
              <a:gd name="connsiteX93" fmla="*/ 1061576 w 11218359"/>
              <a:gd name="connsiteY93" fmla="*/ 1170342 h 1170341"/>
              <a:gd name="connsiteX94" fmla="*/ 1073015 w 11218359"/>
              <a:gd name="connsiteY94" fmla="*/ 1170342 h 1170341"/>
              <a:gd name="connsiteX95" fmla="*/ 1084455 w 11218359"/>
              <a:gd name="connsiteY95" fmla="*/ 1170342 h 1170341"/>
              <a:gd name="connsiteX96" fmla="*/ 1095894 w 11218359"/>
              <a:gd name="connsiteY96" fmla="*/ 1170342 h 1170341"/>
              <a:gd name="connsiteX97" fmla="*/ 1107334 w 11218359"/>
              <a:gd name="connsiteY97" fmla="*/ 1170342 h 1170341"/>
              <a:gd name="connsiteX98" fmla="*/ 1118773 w 11218359"/>
              <a:gd name="connsiteY98" fmla="*/ 1170342 h 1170341"/>
              <a:gd name="connsiteX99" fmla="*/ 1130213 w 11218359"/>
              <a:gd name="connsiteY99" fmla="*/ 1170342 h 1170341"/>
              <a:gd name="connsiteX100" fmla="*/ 1141652 w 11218359"/>
              <a:gd name="connsiteY100" fmla="*/ 1170342 h 1170341"/>
              <a:gd name="connsiteX101" fmla="*/ 1153092 w 11218359"/>
              <a:gd name="connsiteY101" fmla="*/ 1170342 h 1170341"/>
              <a:gd name="connsiteX102" fmla="*/ 1164531 w 11218359"/>
              <a:gd name="connsiteY102" fmla="*/ 1170342 h 1170341"/>
              <a:gd name="connsiteX103" fmla="*/ 1175971 w 11218359"/>
              <a:gd name="connsiteY103" fmla="*/ 1170342 h 1170341"/>
              <a:gd name="connsiteX104" fmla="*/ 1187406 w 11218359"/>
              <a:gd name="connsiteY104" fmla="*/ 1170342 h 1170341"/>
              <a:gd name="connsiteX105" fmla="*/ 1198845 w 11218359"/>
              <a:gd name="connsiteY105" fmla="*/ 1170342 h 1170341"/>
              <a:gd name="connsiteX106" fmla="*/ 1210285 w 11218359"/>
              <a:gd name="connsiteY106" fmla="*/ 1170342 h 1170341"/>
              <a:gd name="connsiteX107" fmla="*/ 1221724 w 11218359"/>
              <a:gd name="connsiteY107" fmla="*/ 1170342 h 1170341"/>
              <a:gd name="connsiteX108" fmla="*/ 1233164 w 11218359"/>
              <a:gd name="connsiteY108" fmla="*/ 1170342 h 1170341"/>
              <a:gd name="connsiteX109" fmla="*/ 1244603 w 11218359"/>
              <a:gd name="connsiteY109" fmla="*/ 1170342 h 1170341"/>
              <a:gd name="connsiteX110" fmla="*/ 1256043 w 11218359"/>
              <a:gd name="connsiteY110" fmla="*/ 1170342 h 1170341"/>
              <a:gd name="connsiteX111" fmla="*/ 1267482 w 11218359"/>
              <a:gd name="connsiteY111" fmla="*/ 1170342 h 1170341"/>
              <a:gd name="connsiteX112" fmla="*/ 1278922 w 11218359"/>
              <a:gd name="connsiteY112" fmla="*/ 1170342 h 1170341"/>
              <a:gd name="connsiteX113" fmla="*/ 1290361 w 11218359"/>
              <a:gd name="connsiteY113" fmla="*/ 1170342 h 1170341"/>
              <a:gd name="connsiteX114" fmla="*/ 1301801 w 11218359"/>
              <a:gd name="connsiteY114" fmla="*/ 1170342 h 1170341"/>
              <a:gd name="connsiteX115" fmla="*/ 1313240 w 11218359"/>
              <a:gd name="connsiteY115" fmla="*/ 1170342 h 1170341"/>
              <a:gd name="connsiteX116" fmla="*/ 1324680 w 11218359"/>
              <a:gd name="connsiteY116" fmla="*/ 1170342 h 1170341"/>
              <a:gd name="connsiteX117" fmla="*/ 1336120 w 11218359"/>
              <a:gd name="connsiteY117" fmla="*/ 1170342 h 1170341"/>
              <a:gd name="connsiteX118" fmla="*/ 1347559 w 11218359"/>
              <a:gd name="connsiteY118" fmla="*/ 1170342 h 1170341"/>
              <a:gd name="connsiteX119" fmla="*/ 1358999 w 11218359"/>
              <a:gd name="connsiteY119" fmla="*/ 1170342 h 1170341"/>
              <a:gd name="connsiteX120" fmla="*/ 1370438 w 11218359"/>
              <a:gd name="connsiteY120" fmla="*/ 1170342 h 1170341"/>
              <a:gd name="connsiteX121" fmla="*/ 1381878 w 11218359"/>
              <a:gd name="connsiteY121" fmla="*/ 1170342 h 1170341"/>
              <a:gd name="connsiteX122" fmla="*/ 1393317 w 11218359"/>
              <a:gd name="connsiteY122" fmla="*/ 1170342 h 1170341"/>
              <a:gd name="connsiteX123" fmla="*/ 1404757 w 11218359"/>
              <a:gd name="connsiteY123" fmla="*/ 1170342 h 1170341"/>
              <a:gd name="connsiteX124" fmla="*/ 1416196 w 11218359"/>
              <a:gd name="connsiteY124" fmla="*/ 1170342 h 1170341"/>
              <a:gd name="connsiteX125" fmla="*/ 1427636 w 11218359"/>
              <a:gd name="connsiteY125" fmla="*/ 1170342 h 1170341"/>
              <a:gd name="connsiteX126" fmla="*/ 1439075 w 11218359"/>
              <a:gd name="connsiteY126" fmla="*/ 1170342 h 1170341"/>
              <a:gd name="connsiteX127" fmla="*/ 1450515 w 11218359"/>
              <a:gd name="connsiteY127" fmla="*/ 1170342 h 1170341"/>
              <a:gd name="connsiteX128" fmla="*/ 1461954 w 11218359"/>
              <a:gd name="connsiteY128" fmla="*/ 1170342 h 1170341"/>
              <a:gd name="connsiteX129" fmla="*/ 1473394 w 11218359"/>
              <a:gd name="connsiteY129" fmla="*/ 1170342 h 1170341"/>
              <a:gd name="connsiteX130" fmla="*/ 1484833 w 11218359"/>
              <a:gd name="connsiteY130" fmla="*/ 1170342 h 1170341"/>
              <a:gd name="connsiteX131" fmla="*/ 1496273 w 11218359"/>
              <a:gd name="connsiteY131" fmla="*/ 1170342 h 1170341"/>
              <a:gd name="connsiteX132" fmla="*/ 1507712 w 11218359"/>
              <a:gd name="connsiteY132" fmla="*/ 1170342 h 1170341"/>
              <a:gd name="connsiteX133" fmla="*/ 1519152 w 11218359"/>
              <a:gd name="connsiteY133" fmla="*/ 1170342 h 1170341"/>
              <a:gd name="connsiteX134" fmla="*/ 1530591 w 11218359"/>
              <a:gd name="connsiteY134" fmla="*/ 1170342 h 1170341"/>
              <a:gd name="connsiteX135" fmla="*/ 1542031 w 11218359"/>
              <a:gd name="connsiteY135" fmla="*/ 1170342 h 1170341"/>
              <a:gd name="connsiteX136" fmla="*/ 1553471 w 11218359"/>
              <a:gd name="connsiteY136" fmla="*/ 1170342 h 1170341"/>
              <a:gd name="connsiteX137" fmla="*/ 1564910 w 11218359"/>
              <a:gd name="connsiteY137" fmla="*/ 1170342 h 1170341"/>
              <a:gd name="connsiteX138" fmla="*/ 1576349 w 11218359"/>
              <a:gd name="connsiteY138" fmla="*/ 1170342 h 1170341"/>
              <a:gd name="connsiteX139" fmla="*/ 1587789 w 11218359"/>
              <a:gd name="connsiteY139" fmla="*/ 1170342 h 1170341"/>
              <a:gd name="connsiteX140" fmla="*/ 1599229 w 11218359"/>
              <a:gd name="connsiteY140" fmla="*/ 1170342 h 1170341"/>
              <a:gd name="connsiteX141" fmla="*/ 1610668 w 11218359"/>
              <a:gd name="connsiteY141" fmla="*/ 1170342 h 1170341"/>
              <a:gd name="connsiteX142" fmla="*/ 1622107 w 11218359"/>
              <a:gd name="connsiteY142" fmla="*/ 1170342 h 1170341"/>
              <a:gd name="connsiteX143" fmla="*/ 1633547 w 11218359"/>
              <a:gd name="connsiteY143" fmla="*/ 1170342 h 1170341"/>
              <a:gd name="connsiteX144" fmla="*/ 1644987 w 11218359"/>
              <a:gd name="connsiteY144" fmla="*/ 1170342 h 1170341"/>
              <a:gd name="connsiteX145" fmla="*/ 1656426 w 11218359"/>
              <a:gd name="connsiteY145" fmla="*/ 1170342 h 1170341"/>
              <a:gd name="connsiteX146" fmla="*/ 1667866 w 11218359"/>
              <a:gd name="connsiteY146" fmla="*/ 1170342 h 1170341"/>
              <a:gd name="connsiteX147" fmla="*/ 1679305 w 11218359"/>
              <a:gd name="connsiteY147" fmla="*/ 1170342 h 1170341"/>
              <a:gd name="connsiteX148" fmla="*/ 1690745 w 11218359"/>
              <a:gd name="connsiteY148" fmla="*/ 1170342 h 1170341"/>
              <a:gd name="connsiteX149" fmla="*/ 1702184 w 11218359"/>
              <a:gd name="connsiteY149" fmla="*/ 1170342 h 1170341"/>
              <a:gd name="connsiteX150" fmla="*/ 1713619 w 11218359"/>
              <a:gd name="connsiteY150" fmla="*/ 1170342 h 1170341"/>
              <a:gd name="connsiteX151" fmla="*/ 1725063 w 11218359"/>
              <a:gd name="connsiteY151" fmla="*/ 1170342 h 1170341"/>
              <a:gd name="connsiteX152" fmla="*/ 1736498 w 11218359"/>
              <a:gd name="connsiteY152" fmla="*/ 1170342 h 1170341"/>
              <a:gd name="connsiteX153" fmla="*/ 1747938 w 11218359"/>
              <a:gd name="connsiteY153" fmla="*/ 1170342 h 1170341"/>
              <a:gd name="connsiteX154" fmla="*/ 1759377 w 11218359"/>
              <a:gd name="connsiteY154" fmla="*/ 1170342 h 1170341"/>
              <a:gd name="connsiteX155" fmla="*/ 1770817 w 11218359"/>
              <a:gd name="connsiteY155" fmla="*/ 1170342 h 1170341"/>
              <a:gd name="connsiteX156" fmla="*/ 1782256 w 11218359"/>
              <a:gd name="connsiteY156" fmla="*/ 1170342 h 1170341"/>
              <a:gd name="connsiteX157" fmla="*/ 1793696 w 11218359"/>
              <a:gd name="connsiteY157" fmla="*/ 1170342 h 1170341"/>
              <a:gd name="connsiteX158" fmla="*/ 1805135 w 11218359"/>
              <a:gd name="connsiteY158" fmla="*/ 1170342 h 1170341"/>
              <a:gd name="connsiteX159" fmla="*/ 1816575 w 11218359"/>
              <a:gd name="connsiteY159" fmla="*/ 1170342 h 1170341"/>
              <a:gd name="connsiteX160" fmla="*/ 1828014 w 11218359"/>
              <a:gd name="connsiteY160" fmla="*/ 1170342 h 1170341"/>
              <a:gd name="connsiteX161" fmla="*/ 1839454 w 11218359"/>
              <a:gd name="connsiteY161" fmla="*/ 1170342 h 1170341"/>
              <a:gd name="connsiteX162" fmla="*/ 1850893 w 11218359"/>
              <a:gd name="connsiteY162" fmla="*/ 1170342 h 1170341"/>
              <a:gd name="connsiteX163" fmla="*/ 1862333 w 11218359"/>
              <a:gd name="connsiteY163" fmla="*/ 1170342 h 1170341"/>
              <a:gd name="connsiteX164" fmla="*/ 1873772 w 11218359"/>
              <a:gd name="connsiteY164" fmla="*/ 1170342 h 1170341"/>
              <a:gd name="connsiteX165" fmla="*/ 1885212 w 11218359"/>
              <a:gd name="connsiteY165" fmla="*/ 1170342 h 1170341"/>
              <a:gd name="connsiteX166" fmla="*/ 1896651 w 11218359"/>
              <a:gd name="connsiteY166" fmla="*/ 1170342 h 1170341"/>
              <a:gd name="connsiteX167" fmla="*/ 1908091 w 11218359"/>
              <a:gd name="connsiteY167" fmla="*/ 1170342 h 1170341"/>
              <a:gd name="connsiteX168" fmla="*/ 1919531 w 11218359"/>
              <a:gd name="connsiteY168" fmla="*/ 1170342 h 1170341"/>
              <a:gd name="connsiteX169" fmla="*/ 1930970 w 11218359"/>
              <a:gd name="connsiteY169" fmla="*/ 1170342 h 1170341"/>
              <a:gd name="connsiteX170" fmla="*/ 1942409 w 11218359"/>
              <a:gd name="connsiteY170" fmla="*/ 1170342 h 1170341"/>
              <a:gd name="connsiteX171" fmla="*/ 1953849 w 11218359"/>
              <a:gd name="connsiteY171" fmla="*/ 1170342 h 1170341"/>
              <a:gd name="connsiteX172" fmla="*/ 1965289 w 11218359"/>
              <a:gd name="connsiteY172" fmla="*/ 1170342 h 1170341"/>
              <a:gd name="connsiteX173" fmla="*/ 1976728 w 11218359"/>
              <a:gd name="connsiteY173" fmla="*/ 1170342 h 1170341"/>
              <a:gd name="connsiteX174" fmla="*/ 1988168 w 11218359"/>
              <a:gd name="connsiteY174" fmla="*/ 1170342 h 1170341"/>
              <a:gd name="connsiteX175" fmla="*/ 1999607 w 11218359"/>
              <a:gd name="connsiteY175" fmla="*/ 1170342 h 1170341"/>
              <a:gd name="connsiteX176" fmla="*/ 2011047 w 11218359"/>
              <a:gd name="connsiteY176" fmla="*/ 1170342 h 1170341"/>
              <a:gd name="connsiteX177" fmla="*/ 2022486 w 11218359"/>
              <a:gd name="connsiteY177" fmla="*/ 1170342 h 1170341"/>
              <a:gd name="connsiteX178" fmla="*/ 2033926 w 11218359"/>
              <a:gd name="connsiteY178" fmla="*/ 1170342 h 1170341"/>
              <a:gd name="connsiteX179" fmla="*/ 2045365 w 11218359"/>
              <a:gd name="connsiteY179" fmla="*/ 1170342 h 1170341"/>
              <a:gd name="connsiteX180" fmla="*/ 2056805 w 11218359"/>
              <a:gd name="connsiteY180" fmla="*/ 1170342 h 1170341"/>
              <a:gd name="connsiteX181" fmla="*/ 2068244 w 11218359"/>
              <a:gd name="connsiteY181" fmla="*/ 1170342 h 1170341"/>
              <a:gd name="connsiteX182" fmla="*/ 2079684 w 11218359"/>
              <a:gd name="connsiteY182" fmla="*/ 1170342 h 1170341"/>
              <a:gd name="connsiteX183" fmla="*/ 2091123 w 11218359"/>
              <a:gd name="connsiteY183" fmla="*/ 1170342 h 1170341"/>
              <a:gd name="connsiteX184" fmla="*/ 2102563 w 11218359"/>
              <a:gd name="connsiteY184" fmla="*/ 1170342 h 1170341"/>
              <a:gd name="connsiteX185" fmla="*/ 2114002 w 11218359"/>
              <a:gd name="connsiteY185" fmla="*/ 1170342 h 1170341"/>
              <a:gd name="connsiteX186" fmla="*/ 2125442 w 11218359"/>
              <a:gd name="connsiteY186" fmla="*/ 1170342 h 1170341"/>
              <a:gd name="connsiteX187" fmla="*/ 2136882 w 11218359"/>
              <a:gd name="connsiteY187" fmla="*/ 1170342 h 1170341"/>
              <a:gd name="connsiteX188" fmla="*/ 2148321 w 11218359"/>
              <a:gd name="connsiteY188" fmla="*/ 1170342 h 1170341"/>
              <a:gd name="connsiteX189" fmla="*/ 2159760 w 11218359"/>
              <a:gd name="connsiteY189" fmla="*/ 1170342 h 1170341"/>
              <a:gd name="connsiteX190" fmla="*/ 2171200 w 11218359"/>
              <a:gd name="connsiteY190" fmla="*/ 1170342 h 1170341"/>
              <a:gd name="connsiteX191" fmla="*/ 2182640 w 11218359"/>
              <a:gd name="connsiteY191" fmla="*/ 1170342 h 1170341"/>
              <a:gd name="connsiteX192" fmla="*/ 2194079 w 11218359"/>
              <a:gd name="connsiteY192" fmla="*/ 1170342 h 1170341"/>
              <a:gd name="connsiteX193" fmla="*/ 2205519 w 11218359"/>
              <a:gd name="connsiteY193" fmla="*/ 1170342 h 1170341"/>
              <a:gd name="connsiteX194" fmla="*/ 2216958 w 11218359"/>
              <a:gd name="connsiteY194" fmla="*/ 1170342 h 1170341"/>
              <a:gd name="connsiteX195" fmla="*/ 2228393 w 11218359"/>
              <a:gd name="connsiteY195" fmla="*/ 1170342 h 1170341"/>
              <a:gd name="connsiteX196" fmla="*/ 2239837 w 11218359"/>
              <a:gd name="connsiteY196" fmla="*/ 1170342 h 1170341"/>
              <a:gd name="connsiteX197" fmla="*/ 2251272 w 11218359"/>
              <a:gd name="connsiteY197" fmla="*/ 1170342 h 1170341"/>
              <a:gd name="connsiteX198" fmla="*/ 2262716 w 11218359"/>
              <a:gd name="connsiteY198" fmla="*/ 1170342 h 1170341"/>
              <a:gd name="connsiteX199" fmla="*/ 2274151 w 11218359"/>
              <a:gd name="connsiteY199" fmla="*/ 1170342 h 1170341"/>
              <a:gd name="connsiteX200" fmla="*/ 2285591 w 11218359"/>
              <a:gd name="connsiteY200" fmla="*/ 1170342 h 1170341"/>
              <a:gd name="connsiteX201" fmla="*/ 2297030 w 11218359"/>
              <a:gd name="connsiteY201" fmla="*/ 1170342 h 1170341"/>
              <a:gd name="connsiteX202" fmla="*/ 2308470 w 11218359"/>
              <a:gd name="connsiteY202" fmla="*/ 1170342 h 1170341"/>
              <a:gd name="connsiteX203" fmla="*/ 2319909 w 11218359"/>
              <a:gd name="connsiteY203" fmla="*/ 1170342 h 1170341"/>
              <a:gd name="connsiteX204" fmla="*/ 2331349 w 11218359"/>
              <a:gd name="connsiteY204" fmla="*/ 1170342 h 1170341"/>
              <a:gd name="connsiteX205" fmla="*/ 2342788 w 11218359"/>
              <a:gd name="connsiteY205" fmla="*/ 1170342 h 1170341"/>
              <a:gd name="connsiteX206" fmla="*/ 2354228 w 11218359"/>
              <a:gd name="connsiteY206" fmla="*/ 1170342 h 1170341"/>
              <a:gd name="connsiteX207" fmla="*/ 2365667 w 11218359"/>
              <a:gd name="connsiteY207" fmla="*/ 1170342 h 1170341"/>
              <a:gd name="connsiteX208" fmla="*/ 2377107 w 11218359"/>
              <a:gd name="connsiteY208" fmla="*/ 1170342 h 1170341"/>
              <a:gd name="connsiteX209" fmla="*/ 2388546 w 11218359"/>
              <a:gd name="connsiteY209" fmla="*/ 1170342 h 1170341"/>
              <a:gd name="connsiteX210" fmla="*/ 2399986 w 11218359"/>
              <a:gd name="connsiteY210" fmla="*/ 1170342 h 1170341"/>
              <a:gd name="connsiteX211" fmla="*/ 2411425 w 11218359"/>
              <a:gd name="connsiteY211" fmla="*/ 1170342 h 1170341"/>
              <a:gd name="connsiteX212" fmla="*/ 2422865 w 11218359"/>
              <a:gd name="connsiteY212" fmla="*/ 1170342 h 1170341"/>
              <a:gd name="connsiteX213" fmla="*/ 2434304 w 11218359"/>
              <a:gd name="connsiteY213" fmla="*/ 1170342 h 1170341"/>
              <a:gd name="connsiteX214" fmla="*/ 2445744 w 11218359"/>
              <a:gd name="connsiteY214" fmla="*/ 1170342 h 1170341"/>
              <a:gd name="connsiteX215" fmla="*/ 2457184 w 11218359"/>
              <a:gd name="connsiteY215" fmla="*/ 1170342 h 1170341"/>
              <a:gd name="connsiteX216" fmla="*/ 2468623 w 11218359"/>
              <a:gd name="connsiteY216" fmla="*/ 1170342 h 1170341"/>
              <a:gd name="connsiteX217" fmla="*/ 2480062 w 11218359"/>
              <a:gd name="connsiteY217" fmla="*/ 1170342 h 1170341"/>
              <a:gd name="connsiteX218" fmla="*/ 2491502 w 11218359"/>
              <a:gd name="connsiteY218" fmla="*/ 1170342 h 1170341"/>
              <a:gd name="connsiteX219" fmla="*/ 2502942 w 11218359"/>
              <a:gd name="connsiteY219" fmla="*/ 1170342 h 1170341"/>
              <a:gd name="connsiteX220" fmla="*/ 2514381 w 11218359"/>
              <a:gd name="connsiteY220" fmla="*/ 1170342 h 1170341"/>
              <a:gd name="connsiteX221" fmla="*/ 2525821 w 11218359"/>
              <a:gd name="connsiteY221" fmla="*/ 1170342 h 1170341"/>
              <a:gd name="connsiteX222" fmla="*/ 2537260 w 11218359"/>
              <a:gd name="connsiteY222" fmla="*/ 1170342 h 1170341"/>
              <a:gd name="connsiteX223" fmla="*/ 2548700 w 11218359"/>
              <a:gd name="connsiteY223" fmla="*/ 1170342 h 1170341"/>
              <a:gd name="connsiteX224" fmla="*/ 2560139 w 11218359"/>
              <a:gd name="connsiteY224" fmla="*/ 1170342 h 1170341"/>
              <a:gd name="connsiteX225" fmla="*/ 2571579 w 11218359"/>
              <a:gd name="connsiteY225" fmla="*/ 1170342 h 1170341"/>
              <a:gd name="connsiteX226" fmla="*/ 2583018 w 11218359"/>
              <a:gd name="connsiteY226" fmla="*/ 1170342 h 1170341"/>
              <a:gd name="connsiteX227" fmla="*/ 2594458 w 11218359"/>
              <a:gd name="connsiteY227" fmla="*/ 1170342 h 1170341"/>
              <a:gd name="connsiteX228" fmla="*/ 2605897 w 11218359"/>
              <a:gd name="connsiteY228" fmla="*/ 1170342 h 1170341"/>
              <a:gd name="connsiteX229" fmla="*/ 2617337 w 11218359"/>
              <a:gd name="connsiteY229" fmla="*/ 1170342 h 1170341"/>
              <a:gd name="connsiteX230" fmla="*/ 2628776 w 11218359"/>
              <a:gd name="connsiteY230" fmla="*/ 1170342 h 1170341"/>
              <a:gd name="connsiteX231" fmla="*/ 2640216 w 11218359"/>
              <a:gd name="connsiteY231" fmla="*/ 1170342 h 1170341"/>
              <a:gd name="connsiteX232" fmla="*/ 2651655 w 11218359"/>
              <a:gd name="connsiteY232" fmla="*/ 1170342 h 1170341"/>
              <a:gd name="connsiteX233" fmla="*/ 2663095 w 11218359"/>
              <a:gd name="connsiteY233" fmla="*/ 1170342 h 1170341"/>
              <a:gd name="connsiteX234" fmla="*/ 2674535 w 11218359"/>
              <a:gd name="connsiteY234" fmla="*/ 1170342 h 1170341"/>
              <a:gd name="connsiteX235" fmla="*/ 2685974 w 11218359"/>
              <a:gd name="connsiteY235" fmla="*/ 1170342 h 1170341"/>
              <a:gd name="connsiteX236" fmla="*/ 2697413 w 11218359"/>
              <a:gd name="connsiteY236" fmla="*/ 1170342 h 1170341"/>
              <a:gd name="connsiteX237" fmla="*/ 2708853 w 11218359"/>
              <a:gd name="connsiteY237" fmla="*/ 1170342 h 1170341"/>
              <a:gd name="connsiteX238" fmla="*/ 2720293 w 11218359"/>
              <a:gd name="connsiteY238" fmla="*/ 1170342 h 1170341"/>
              <a:gd name="connsiteX239" fmla="*/ 2731727 w 11218359"/>
              <a:gd name="connsiteY239" fmla="*/ 1170342 h 1170341"/>
              <a:gd name="connsiteX240" fmla="*/ 2743172 w 11218359"/>
              <a:gd name="connsiteY240" fmla="*/ 1170342 h 1170341"/>
              <a:gd name="connsiteX241" fmla="*/ 2754611 w 11218359"/>
              <a:gd name="connsiteY241" fmla="*/ 1170342 h 1170341"/>
              <a:gd name="connsiteX242" fmla="*/ 2766046 w 11218359"/>
              <a:gd name="connsiteY242" fmla="*/ 1170342 h 1170341"/>
              <a:gd name="connsiteX243" fmla="*/ 2777490 w 11218359"/>
              <a:gd name="connsiteY243" fmla="*/ 1170342 h 1170341"/>
              <a:gd name="connsiteX244" fmla="*/ 2788925 w 11218359"/>
              <a:gd name="connsiteY244" fmla="*/ 1170342 h 1170341"/>
              <a:gd name="connsiteX245" fmla="*/ 2800364 w 11218359"/>
              <a:gd name="connsiteY245" fmla="*/ 1170342 h 1170341"/>
              <a:gd name="connsiteX246" fmla="*/ 2811804 w 11218359"/>
              <a:gd name="connsiteY246" fmla="*/ 1170342 h 1170341"/>
              <a:gd name="connsiteX247" fmla="*/ 2823243 w 11218359"/>
              <a:gd name="connsiteY247" fmla="*/ 1170342 h 1170341"/>
              <a:gd name="connsiteX248" fmla="*/ 2834683 w 11218359"/>
              <a:gd name="connsiteY248" fmla="*/ 1170342 h 1170341"/>
              <a:gd name="connsiteX249" fmla="*/ 2846123 w 11218359"/>
              <a:gd name="connsiteY249" fmla="*/ 1170342 h 1170341"/>
              <a:gd name="connsiteX250" fmla="*/ 2857562 w 11218359"/>
              <a:gd name="connsiteY250" fmla="*/ 1170342 h 1170341"/>
              <a:gd name="connsiteX251" fmla="*/ 2869001 w 11218359"/>
              <a:gd name="connsiteY251" fmla="*/ 1170342 h 1170341"/>
              <a:gd name="connsiteX252" fmla="*/ 2880441 w 11218359"/>
              <a:gd name="connsiteY252" fmla="*/ 1170342 h 1170341"/>
              <a:gd name="connsiteX253" fmla="*/ 2891881 w 11218359"/>
              <a:gd name="connsiteY253" fmla="*/ 1170342 h 1170341"/>
              <a:gd name="connsiteX254" fmla="*/ 2903320 w 11218359"/>
              <a:gd name="connsiteY254" fmla="*/ 1170342 h 1170341"/>
              <a:gd name="connsiteX255" fmla="*/ 2914760 w 11218359"/>
              <a:gd name="connsiteY255" fmla="*/ 1170342 h 1170341"/>
              <a:gd name="connsiteX256" fmla="*/ 2926199 w 11218359"/>
              <a:gd name="connsiteY256" fmla="*/ 1170342 h 1170341"/>
              <a:gd name="connsiteX257" fmla="*/ 2937639 w 11218359"/>
              <a:gd name="connsiteY257" fmla="*/ 1170342 h 1170341"/>
              <a:gd name="connsiteX258" fmla="*/ 2949078 w 11218359"/>
              <a:gd name="connsiteY258" fmla="*/ 1170342 h 1170341"/>
              <a:gd name="connsiteX259" fmla="*/ 2960518 w 11218359"/>
              <a:gd name="connsiteY259" fmla="*/ 1170342 h 1170341"/>
              <a:gd name="connsiteX260" fmla="*/ 2971957 w 11218359"/>
              <a:gd name="connsiteY260" fmla="*/ 1170342 h 1170341"/>
              <a:gd name="connsiteX261" fmla="*/ 2983397 w 11218359"/>
              <a:gd name="connsiteY261" fmla="*/ 1170342 h 1170341"/>
              <a:gd name="connsiteX262" fmla="*/ 2994837 w 11218359"/>
              <a:gd name="connsiteY262" fmla="*/ 1170342 h 1170341"/>
              <a:gd name="connsiteX263" fmla="*/ 3006276 w 11218359"/>
              <a:gd name="connsiteY263" fmla="*/ 1170342 h 1170341"/>
              <a:gd name="connsiteX264" fmla="*/ 3017715 w 11218359"/>
              <a:gd name="connsiteY264" fmla="*/ 1170342 h 1170341"/>
              <a:gd name="connsiteX265" fmla="*/ 3029155 w 11218359"/>
              <a:gd name="connsiteY265" fmla="*/ 1170342 h 1170341"/>
              <a:gd name="connsiteX266" fmla="*/ 3040594 w 11218359"/>
              <a:gd name="connsiteY266" fmla="*/ 1170342 h 1170341"/>
              <a:gd name="connsiteX267" fmla="*/ 3052034 w 11218359"/>
              <a:gd name="connsiteY267" fmla="*/ 1170342 h 1170341"/>
              <a:gd name="connsiteX268" fmla="*/ 3063474 w 11218359"/>
              <a:gd name="connsiteY268" fmla="*/ 1170342 h 1170341"/>
              <a:gd name="connsiteX269" fmla="*/ 3074913 w 11218359"/>
              <a:gd name="connsiteY269" fmla="*/ 1170342 h 1170341"/>
              <a:gd name="connsiteX270" fmla="*/ 3086352 w 11218359"/>
              <a:gd name="connsiteY270" fmla="*/ 1170342 h 1170341"/>
              <a:gd name="connsiteX271" fmla="*/ 3097792 w 11218359"/>
              <a:gd name="connsiteY271" fmla="*/ 1170342 h 1170341"/>
              <a:gd name="connsiteX272" fmla="*/ 3109232 w 11218359"/>
              <a:gd name="connsiteY272" fmla="*/ 1170342 h 1170341"/>
              <a:gd name="connsiteX273" fmla="*/ 3120671 w 11218359"/>
              <a:gd name="connsiteY273" fmla="*/ 1170342 h 1170341"/>
              <a:gd name="connsiteX274" fmla="*/ 3132111 w 11218359"/>
              <a:gd name="connsiteY274" fmla="*/ 1170342 h 1170341"/>
              <a:gd name="connsiteX275" fmla="*/ 3143550 w 11218359"/>
              <a:gd name="connsiteY275" fmla="*/ 1170342 h 1170341"/>
              <a:gd name="connsiteX276" fmla="*/ 3154990 w 11218359"/>
              <a:gd name="connsiteY276" fmla="*/ 1170342 h 1170341"/>
              <a:gd name="connsiteX277" fmla="*/ 3166429 w 11218359"/>
              <a:gd name="connsiteY277" fmla="*/ 1170342 h 1170341"/>
              <a:gd name="connsiteX278" fmla="*/ 3177869 w 11218359"/>
              <a:gd name="connsiteY278" fmla="*/ 1170342 h 1170341"/>
              <a:gd name="connsiteX279" fmla="*/ 3189308 w 11218359"/>
              <a:gd name="connsiteY279" fmla="*/ 1170342 h 1170341"/>
              <a:gd name="connsiteX280" fmla="*/ 3200748 w 11218359"/>
              <a:gd name="connsiteY280" fmla="*/ 1170342 h 1170341"/>
              <a:gd name="connsiteX281" fmla="*/ 3212187 w 11218359"/>
              <a:gd name="connsiteY281" fmla="*/ 1170342 h 1170341"/>
              <a:gd name="connsiteX282" fmla="*/ 3223627 w 11218359"/>
              <a:gd name="connsiteY282" fmla="*/ 1170342 h 1170341"/>
              <a:gd name="connsiteX283" fmla="*/ 3235066 w 11218359"/>
              <a:gd name="connsiteY283" fmla="*/ 1158321 h 1170341"/>
              <a:gd name="connsiteX284" fmla="*/ 3246501 w 11218359"/>
              <a:gd name="connsiteY284" fmla="*/ 174274 h 1170341"/>
              <a:gd name="connsiteX285" fmla="*/ 3257945 w 11218359"/>
              <a:gd name="connsiteY285" fmla="*/ 255403 h 1170341"/>
              <a:gd name="connsiteX286" fmla="*/ 3269385 w 11218359"/>
              <a:gd name="connsiteY286" fmla="*/ 289955 h 1170341"/>
              <a:gd name="connsiteX287" fmla="*/ 3280825 w 11218359"/>
              <a:gd name="connsiteY287" fmla="*/ 534843 h 1170341"/>
              <a:gd name="connsiteX288" fmla="*/ 3292264 w 11218359"/>
              <a:gd name="connsiteY288" fmla="*/ 521322 h 1170341"/>
              <a:gd name="connsiteX289" fmla="*/ 3303699 w 11218359"/>
              <a:gd name="connsiteY289" fmla="*/ 196810 h 1170341"/>
              <a:gd name="connsiteX290" fmla="*/ 3315143 w 11218359"/>
              <a:gd name="connsiteY290" fmla="*/ 96150 h 1170341"/>
              <a:gd name="connsiteX291" fmla="*/ 3326578 w 11218359"/>
              <a:gd name="connsiteY291" fmla="*/ 142723 h 1170341"/>
              <a:gd name="connsiteX292" fmla="*/ 3338017 w 11218359"/>
              <a:gd name="connsiteY292" fmla="*/ 162254 h 1170341"/>
              <a:gd name="connsiteX293" fmla="*/ 3349457 w 11218359"/>
              <a:gd name="connsiteY293" fmla="*/ 413152 h 1170341"/>
              <a:gd name="connsiteX294" fmla="*/ 3360896 w 11218359"/>
              <a:gd name="connsiteY294" fmla="*/ 0 h 1170341"/>
              <a:gd name="connsiteX295" fmla="*/ 3372336 w 11218359"/>
              <a:gd name="connsiteY295" fmla="*/ 482260 h 1170341"/>
              <a:gd name="connsiteX296" fmla="*/ 3383776 w 11218359"/>
              <a:gd name="connsiteY296" fmla="*/ 1135790 h 1170341"/>
              <a:gd name="connsiteX297" fmla="*/ 3395215 w 11218359"/>
              <a:gd name="connsiteY297" fmla="*/ 1161326 h 1170341"/>
              <a:gd name="connsiteX298" fmla="*/ 3406654 w 11218359"/>
              <a:gd name="connsiteY298" fmla="*/ 1170342 h 1170341"/>
              <a:gd name="connsiteX299" fmla="*/ 3418094 w 11218359"/>
              <a:gd name="connsiteY299" fmla="*/ 1170342 h 1170341"/>
              <a:gd name="connsiteX300" fmla="*/ 3429534 w 11218359"/>
              <a:gd name="connsiteY300" fmla="*/ 1170342 h 1170341"/>
              <a:gd name="connsiteX301" fmla="*/ 3440973 w 11218359"/>
              <a:gd name="connsiteY301" fmla="*/ 1170342 h 1170341"/>
              <a:gd name="connsiteX302" fmla="*/ 3452413 w 11218359"/>
              <a:gd name="connsiteY302" fmla="*/ 1170342 h 1170341"/>
              <a:gd name="connsiteX303" fmla="*/ 3463852 w 11218359"/>
              <a:gd name="connsiteY303" fmla="*/ 1167336 h 1170341"/>
              <a:gd name="connsiteX304" fmla="*/ 3475292 w 11218359"/>
              <a:gd name="connsiteY304" fmla="*/ 1170342 h 1170341"/>
              <a:gd name="connsiteX305" fmla="*/ 3486731 w 11218359"/>
              <a:gd name="connsiteY305" fmla="*/ 1170342 h 1170341"/>
              <a:gd name="connsiteX306" fmla="*/ 3498171 w 11218359"/>
              <a:gd name="connsiteY306" fmla="*/ 1170342 h 1170341"/>
              <a:gd name="connsiteX307" fmla="*/ 3509610 w 11218359"/>
              <a:gd name="connsiteY307" fmla="*/ 1170342 h 1170341"/>
              <a:gd name="connsiteX308" fmla="*/ 3521050 w 11218359"/>
              <a:gd name="connsiteY308" fmla="*/ 1170342 h 1170341"/>
              <a:gd name="connsiteX309" fmla="*/ 3532489 w 11218359"/>
              <a:gd name="connsiteY309" fmla="*/ 1170342 h 1170341"/>
              <a:gd name="connsiteX310" fmla="*/ 3543929 w 11218359"/>
              <a:gd name="connsiteY310" fmla="*/ 1170342 h 1170341"/>
              <a:gd name="connsiteX311" fmla="*/ 3555368 w 11218359"/>
              <a:gd name="connsiteY311" fmla="*/ 1170342 h 1170341"/>
              <a:gd name="connsiteX312" fmla="*/ 3566808 w 11218359"/>
              <a:gd name="connsiteY312" fmla="*/ 1170342 h 1170341"/>
              <a:gd name="connsiteX313" fmla="*/ 3578247 w 11218359"/>
              <a:gd name="connsiteY313" fmla="*/ 1170342 h 1170341"/>
              <a:gd name="connsiteX314" fmla="*/ 3589687 w 11218359"/>
              <a:gd name="connsiteY314" fmla="*/ 1170342 h 1170341"/>
              <a:gd name="connsiteX315" fmla="*/ 3601127 w 11218359"/>
              <a:gd name="connsiteY315" fmla="*/ 1170342 h 1170341"/>
              <a:gd name="connsiteX316" fmla="*/ 3612566 w 11218359"/>
              <a:gd name="connsiteY316" fmla="*/ 1170342 h 1170341"/>
              <a:gd name="connsiteX317" fmla="*/ 3624005 w 11218359"/>
              <a:gd name="connsiteY317" fmla="*/ 1170342 h 1170341"/>
              <a:gd name="connsiteX318" fmla="*/ 3635445 w 11218359"/>
              <a:gd name="connsiteY318" fmla="*/ 1170342 h 1170341"/>
              <a:gd name="connsiteX319" fmla="*/ 3646885 w 11218359"/>
              <a:gd name="connsiteY319" fmla="*/ 1170342 h 1170341"/>
              <a:gd name="connsiteX320" fmla="*/ 3658324 w 11218359"/>
              <a:gd name="connsiteY320" fmla="*/ 1170342 h 1170341"/>
              <a:gd name="connsiteX321" fmla="*/ 3669764 w 11218359"/>
              <a:gd name="connsiteY321" fmla="*/ 1170342 h 1170341"/>
              <a:gd name="connsiteX322" fmla="*/ 3681203 w 11218359"/>
              <a:gd name="connsiteY322" fmla="*/ 1170342 h 1170341"/>
              <a:gd name="connsiteX323" fmla="*/ 3692643 w 11218359"/>
              <a:gd name="connsiteY323" fmla="*/ 1170342 h 1170341"/>
              <a:gd name="connsiteX324" fmla="*/ 3704082 w 11218359"/>
              <a:gd name="connsiteY324" fmla="*/ 1170342 h 1170341"/>
              <a:gd name="connsiteX325" fmla="*/ 3715522 w 11218359"/>
              <a:gd name="connsiteY325" fmla="*/ 1170342 h 1170341"/>
              <a:gd name="connsiteX326" fmla="*/ 3726961 w 11218359"/>
              <a:gd name="connsiteY326" fmla="*/ 1170342 h 1170341"/>
              <a:gd name="connsiteX327" fmla="*/ 3738401 w 11218359"/>
              <a:gd name="connsiteY327" fmla="*/ 1170342 h 1170341"/>
              <a:gd name="connsiteX328" fmla="*/ 3749840 w 11218359"/>
              <a:gd name="connsiteY328" fmla="*/ 1170342 h 1170341"/>
              <a:gd name="connsiteX329" fmla="*/ 3761280 w 11218359"/>
              <a:gd name="connsiteY329" fmla="*/ 1170342 h 1170341"/>
              <a:gd name="connsiteX330" fmla="*/ 3772719 w 11218359"/>
              <a:gd name="connsiteY330" fmla="*/ 1170342 h 1170341"/>
              <a:gd name="connsiteX331" fmla="*/ 3784154 w 11218359"/>
              <a:gd name="connsiteY331" fmla="*/ 1170342 h 1170341"/>
              <a:gd name="connsiteX332" fmla="*/ 3795598 w 11218359"/>
              <a:gd name="connsiteY332" fmla="*/ 1170342 h 1170341"/>
              <a:gd name="connsiteX333" fmla="*/ 3807033 w 11218359"/>
              <a:gd name="connsiteY333" fmla="*/ 1170342 h 1170341"/>
              <a:gd name="connsiteX334" fmla="*/ 3818473 w 11218359"/>
              <a:gd name="connsiteY334" fmla="*/ 1170342 h 1170341"/>
              <a:gd name="connsiteX335" fmla="*/ 3829917 w 11218359"/>
              <a:gd name="connsiteY335" fmla="*/ 1170342 h 1170341"/>
              <a:gd name="connsiteX336" fmla="*/ 3841352 w 11218359"/>
              <a:gd name="connsiteY336" fmla="*/ 1170342 h 1170341"/>
              <a:gd name="connsiteX337" fmla="*/ 3852791 w 11218359"/>
              <a:gd name="connsiteY337" fmla="*/ 1170342 h 1170341"/>
              <a:gd name="connsiteX338" fmla="*/ 3864231 w 11218359"/>
              <a:gd name="connsiteY338" fmla="*/ 1170342 h 1170341"/>
              <a:gd name="connsiteX339" fmla="*/ 3875670 w 11218359"/>
              <a:gd name="connsiteY339" fmla="*/ 1170342 h 1170341"/>
              <a:gd name="connsiteX340" fmla="*/ 3887110 w 11218359"/>
              <a:gd name="connsiteY340" fmla="*/ 1170342 h 1170341"/>
              <a:gd name="connsiteX341" fmla="*/ 3898549 w 11218359"/>
              <a:gd name="connsiteY341" fmla="*/ 1170342 h 1170341"/>
              <a:gd name="connsiteX342" fmla="*/ 3909989 w 11218359"/>
              <a:gd name="connsiteY342" fmla="*/ 1170342 h 1170341"/>
              <a:gd name="connsiteX343" fmla="*/ 3921447 w 11218359"/>
              <a:gd name="connsiteY343" fmla="*/ 1170342 h 1170341"/>
              <a:gd name="connsiteX344" fmla="*/ 3932878 w 11218359"/>
              <a:gd name="connsiteY344" fmla="*/ 1170342 h 1170341"/>
              <a:gd name="connsiteX345" fmla="*/ 3944307 w 11218359"/>
              <a:gd name="connsiteY345" fmla="*/ 1170342 h 1170341"/>
              <a:gd name="connsiteX346" fmla="*/ 3955737 w 11218359"/>
              <a:gd name="connsiteY346" fmla="*/ 1170342 h 1170341"/>
              <a:gd name="connsiteX347" fmla="*/ 3967167 w 11218359"/>
              <a:gd name="connsiteY347" fmla="*/ 1170342 h 1170341"/>
              <a:gd name="connsiteX348" fmla="*/ 3978645 w 11218359"/>
              <a:gd name="connsiteY348" fmla="*/ 1170342 h 1170341"/>
              <a:gd name="connsiteX349" fmla="*/ 3990075 w 11218359"/>
              <a:gd name="connsiteY349" fmla="*/ 1170342 h 1170341"/>
              <a:gd name="connsiteX350" fmla="*/ 4001505 w 11218359"/>
              <a:gd name="connsiteY350" fmla="*/ 1170342 h 1170341"/>
              <a:gd name="connsiteX351" fmla="*/ 4012935 w 11218359"/>
              <a:gd name="connsiteY351" fmla="*/ 1170342 h 1170341"/>
              <a:gd name="connsiteX352" fmla="*/ 4024365 w 11218359"/>
              <a:gd name="connsiteY352" fmla="*/ 1170342 h 1170341"/>
              <a:gd name="connsiteX353" fmla="*/ 4035843 w 11218359"/>
              <a:gd name="connsiteY353" fmla="*/ 1170342 h 1170341"/>
              <a:gd name="connsiteX354" fmla="*/ 4047273 w 11218359"/>
              <a:gd name="connsiteY354" fmla="*/ 1170342 h 1170341"/>
              <a:gd name="connsiteX355" fmla="*/ 4058702 w 11218359"/>
              <a:gd name="connsiteY355" fmla="*/ 1170342 h 1170341"/>
              <a:gd name="connsiteX356" fmla="*/ 4070133 w 11218359"/>
              <a:gd name="connsiteY356" fmla="*/ 1170342 h 1170341"/>
              <a:gd name="connsiteX357" fmla="*/ 4081563 w 11218359"/>
              <a:gd name="connsiteY357" fmla="*/ 1170342 h 1170341"/>
              <a:gd name="connsiteX358" fmla="*/ 4093040 w 11218359"/>
              <a:gd name="connsiteY358" fmla="*/ 1170342 h 1170341"/>
              <a:gd name="connsiteX359" fmla="*/ 4104471 w 11218359"/>
              <a:gd name="connsiteY359" fmla="*/ 1170342 h 1170341"/>
              <a:gd name="connsiteX360" fmla="*/ 4115900 w 11218359"/>
              <a:gd name="connsiteY360" fmla="*/ 1170342 h 1170341"/>
              <a:gd name="connsiteX361" fmla="*/ 4127330 w 11218359"/>
              <a:gd name="connsiteY361" fmla="*/ 1170342 h 1170341"/>
              <a:gd name="connsiteX362" fmla="*/ 4138760 w 11218359"/>
              <a:gd name="connsiteY362" fmla="*/ 1168841 h 1170341"/>
              <a:gd name="connsiteX363" fmla="*/ 4150238 w 11218359"/>
              <a:gd name="connsiteY363" fmla="*/ 1170342 h 1170341"/>
              <a:gd name="connsiteX364" fmla="*/ 4161668 w 11218359"/>
              <a:gd name="connsiteY364" fmla="*/ 1170342 h 1170341"/>
              <a:gd name="connsiteX365" fmla="*/ 4173098 w 11218359"/>
              <a:gd name="connsiteY365" fmla="*/ 1170342 h 1170341"/>
              <a:gd name="connsiteX366" fmla="*/ 4184528 w 11218359"/>
              <a:gd name="connsiteY366" fmla="*/ 1170342 h 1170341"/>
              <a:gd name="connsiteX367" fmla="*/ 4195958 w 11218359"/>
              <a:gd name="connsiteY367" fmla="*/ 1170342 h 1170341"/>
              <a:gd name="connsiteX368" fmla="*/ 4207436 w 11218359"/>
              <a:gd name="connsiteY368" fmla="*/ 1170342 h 1170341"/>
              <a:gd name="connsiteX369" fmla="*/ 4218865 w 11218359"/>
              <a:gd name="connsiteY369" fmla="*/ 1170342 h 1170341"/>
              <a:gd name="connsiteX370" fmla="*/ 4230296 w 11218359"/>
              <a:gd name="connsiteY370" fmla="*/ 1170342 h 1170341"/>
              <a:gd name="connsiteX371" fmla="*/ 4241726 w 11218359"/>
              <a:gd name="connsiteY371" fmla="*/ 1170342 h 1170341"/>
              <a:gd name="connsiteX372" fmla="*/ 4253156 w 11218359"/>
              <a:gd name="connsiteY372" fmla="*/ 1170342 h 1170341"/>
              <a:gd name="connsiteX373" fmla="*/ 4264634 w 11218359"/>
              <a:gd name="connsiteY373" fmla="*/ 1170342 h 1170341"/>
              <a:gd name="connsiteX374" fmla="*/ 4276063 w 11218359"/>
              <a:gd name="connsiteY374" fmla="*/ 1170342 h 1170341"/>
              <a:gd name="connsiteX375" fmla="*/ 4287493 w 11218359"/>
              <a:gd name="connsiteY375" fmla="*/ 1170342 h 1170341"/>
              <a:gd name="connsiteX376" fmla="*/ 4298923 w 11218359"/>
              <a:gd name="connsiteY376" fmla="*/ 1170342 h 1170341"/>
              <a:gd name="connsiteX377" fmla="*/ 4310353 w 11218359"/>
              <a:gd name="connsiteY377" fmla="*/ 1170342 h 1170341"/>
              <a:gd name="connsiteX378" fmla="*/ 4321831 w 11218359"/>
              <a:gd name="connsiteY378" fmla="*/ 1170342 h 1170341"/>
              <a:gd name="connsiteX379" fmla="*/ 4333261 w 11218359"/>
              <a:gd name="connsiteY379" fmla="*/ 1170342 h 1170341"/>
              <a:gd name="connsiteX380" fmla="*/ 4344691 w 11218359"/>
              <a:gd name="connsiteY380" fmla="*/ 1170342 h 1170341"/>
              <a:gd name="connsiteX381" fmla="*/ 4356121 w 11218359"/>
              <a:gd name="connsiteY381" fmla="*/ 1170342 h 1170341"/>
              <a:gd name="connsiteX382" fmla="*/ 4367551 w 11218359"/>
              <a:gd name="connsiteY382" fmla="*/ 1170342 h 1170341"/>
              <a:gd name="connsiteX383" fmla="*/ 4379028 w 11218359"/>
              <a:gd name="connsiteY383" fmla="*/ 1170342 h 1170341"/>
              <a:gd name="connsiteX384" fmla="*/ 4390458 w 11218359"/>
              <a:gd name="connsiteY384" fmla="*/ 1170342 h 1170341"/>
              <a:gd name="connsiteX385" fmla="*/ 4401889 w 11218359"/>
              <a:gd name="connsiteY385" fmla="*/ 1170342 h 1170341"/>
              <a:gd name="connsiteX386" fmla="*/ 4413319 w 11218359"/>
              <a:gd name="connsiteY386" fmla="*/ 1170342 h 1170341"/>
              <a:gd name="connsiteX387" fmla="*/ 4424749 w 11218359"/>
              <a:gd name="connsiteY387" fmla="*/ 1170342 h 1170341"/>
              <a:gd name="connsiteX388" fmla="*/ 4436226 w 11218359"/>
              <a:gd name="connsiteY388" fmla="*/ 1170342 h 1170341"/>
              <a:gd name="connsiteX389" fmla="*/ 4447656 w 11218359"/>
              <a:gd name="connsiteY389" fmla="*/ 1170342 h 1170341"/>
              <a:gd name="connsiteX390" fmla="*/ 4459086 w 11218359"/>
              <a:gd name="connsiteY390" fmla="*/ 1170342 h 1170341"/>
              <a:gd name="connsiteX391" fmla="*/ 4470516 w 11218359"/>
              <a:gd name="connsiteY391" fmla="*/ 1170342 h 1170341"/>
              <a:gd name="connsiteX392" fmla="*/ 4481946 w 11218359"/>
              <a:gd name="connsiteY392" fmla="*/ 1170342 h 1170341"/>
              <a:gd name="connsiteX393" fmla="*/ 4493424 w 11218359"/>
              <a:gd name="connsiteY393" fmla="*/ 1170342 h 1170341"/>
              <a:gd name="connsiteX394" fmla="*/ 4504854 w 11218359"/>
              <a:gd name="connsiteY394" fmla="*/ 1170342 h 1170341"/>
              <a:gd name="connsiteX395" fmla="*/ 4516284 w 11218359"/>
              <a:gd name="connsiteY395" fmla="*/ 1170342 h 1170341"/>
              <a:gd name="connsiteX396" fmla="*/ 4527714 w 11218359"/>
              <a:gd name="connsiteY396" fmla="*/ 1170342 h 1170341"/>
              <a:gd name="connsiteX397" fmla="*/ 4539144 w 11218359"/>
              <a:gd name="connsiteY397" fmla="*/ 1170342 h 1170341"/>
              <a:gd name="connsiteX398" fmla="*/ 4550621 w 11218359"/>
              <a:gd name="connsiteY398" fmla="*/ 1170342 h 1170341"/>
              <a:gd name="connsiteX399" fmla="*/ 4562051 w 11218359"/>
              <a:gd name="connsiteY399" fmla="*/ 1170342 h 1170341"/>
              <a:gd name="connsiteX400" fmla="*/ 4573482 w 11218359"/>
              <a:gd name="connsiteY400" fmla="*/ 1170342 h 1170341"/>
              <a:gd name="connsiteX401" fmla="*/ 4584912 w 11218359"/>
              <a:gd name="connsiteY401" fmla="*/ 1170342 h 1170341"/>
              <a:gd name="connsiteX402" fmla="*/ 4596341 w 11218359"/>
              <a:gd name="connsiteY402" fmla="*/ 1170342 h 1170341"/>
              <a:gd name="connsiteX403" fmla="*/ 4607771 w 11218359"/>
              <a:gd name="connsiteY403" fmla="*/ 1170342 h 1170341"/>
              <a:gd name="connsiteX404" fmla="*/ 4619249 w 11218359"/>
              <a:gd name="connsiteY404" fmla="*/ 1170342 h 1170341"/>
              <a:gd name="connsiteX405" fmla="*/ 4630679 w 11218359"/>
              <a:gd name="connsiteY405" fmla="*/ 1170342 h 1170341"/>
              <a:gd name="connsiteX406" fmla="*/ 4642109 w 11218359"/>
              <a:gd name="connsiteY406" fmla="*/ 1170342 h 1170341"/>
              <a:gd name="connsiteX407" fmla="*/ 4653539 w 11218359"/>
              <a:gd name="connsiteY407" fmla="*/ 1170342 h 1170341"/>
              <a:gd name="connsiteX408" fmla="*/ 4664969 w 11218359"/>
              <a:gd name="connsiteY408" fmla="*/ 1170342 h 1170341"/>
              <a:gd name="connsiteX409" fmla="*/ 4676447 w 11218359"/>
              <a:gd name="connsiteY409" fmla="*/ 1170342 h 1170341"/>
              <a:gd name="connsiteX410" fmla="*/ 4687877 w 11218359"/>
              <a:gd name="connsiteY410" fmla="*/ 1170342 h 1170341"/>
              <a:gd name="connsiteX411" fmla="*/ 4699306 w 11218359"/>
              <a:gd name="connsiteY411" fmla="*/ 1170342 h 1170341"/>
              <a:gd name="connsiteX412" fmla="*/ 4710737 w 11218359"/>
              <a:gd name="connsiteY412" fmla="*/ 1170342 h 1170341"/>
              <a:gd name="connsiteX413" fmla="*/ 4722167 w 11218359"/>
              <a:gd name="connsiteY413" fmla="*/ 1170342 h 1170341"/>
              <a:gd name="connsiteX414" fmla="*/ 4733644 w 11218359"/>
              <a:gd name="connsiteY414" fmla="*/ 1170342 h 1170341"/>
              <a:gd name="connsiteX415" fmla="*/ 4745075 w 11218359"/>
              <a:gd name="connsiteY415" fmla="*/ 1170342 h 1170341"/>
              <a:gd name="connsiteX416" fmla="*/ 4756504 w 11218359"/>
              <a:gd name="connsiteY416" fmla="*/ 1170342 h 1170341"/>
              <a:gd name="connsiteX417" fmla="*/ 4767934 w 11218359"/>
              <a:gd name="connsiteY417" fmla="*/ 1170342 h 1170341"/>
              <a:gd name="connsiteX418" fmla="*/ 4779364 w 11218359"/>
              <a:gd name="connsiteY418" fmla="*/ 1170342 h 1170341"/>
              <a:gd name="connsiteX419" fmla="*/ 4790842 w 11218359"/>
              <a:gd name="connsiteY419" fmla="*/ 1170342 h 1170341"/>
              <a:gd name="connsiteX420" fmla="*/ 4802272 w 11218359"/>
              <a:gd name="connsiteY420" fmla="*/ 1170342 h 1170341"/>
              <a:gd name="connsiteX421" fmla="*/ 4813702 w 11218359"/>
              <a:gd name="connsiteY421" fmla="*/ 1170342 h 1170341"/>
              <a:gd name="connsiteX422" fmla="*/ 4825132 w 11218359"/>
              <a:gd name="connsiteY422" fmla="*/ 1170342 h 1170341"/>
              <a:gd name="connsiteX423" fmla="*/ 4836562 w 11218359"/>
              <a:gd name="connsiteY423" fmla="*/ 1170342 h 1170341"/>
              <a:gd name="connsiteX424" fmla="*/ 4848040 w 11218359"/>
              <a:gd name="connsiteY424" fmla="*/ 1170342 h 1170341"/>
              <a:gd name="connsiteX425" fmla="*/ 4859469 w 11218359"/>
              <a:gd name="connsiteY425" fmla="*/ 1170342 h 1170341"/>
              <a:gd name="connsiteX426" fmla="*/ 4870899 w 11218359"/>
              <a:gd name="connsiteY426" fmla="*/ 1170342 h 1170341"/>
              <a:gd name="connsiteX427" fmla="*/ 4882330 w 11218359"/>
              <a:gd name="connsiteY427" fmla="*/ 1170342 h 1170341"/>
              <a:gd name="connsiteX428" fmla="*/ 4893760 w 11218359"/>
              <a:gd name="connsiteY428" fmla="*/ 1170342 h 1170341"/>
              <a:gd name="connsiteX429" fmla="*/ 4905237 w 11218359"/>
              <a:gd name="connsiteY429" fmla="*/ 1170342 h 1170341"/>
              <a:gd name="connsiteX430" fmla="*/ 4916667 w 11218359"/>
              <a:gd name="connsiteY430" fmla="*/ 1170342 h 1170341"/>
              <a:gd name="connsiteX431" fmla="*/ 4928097 w 11218359"/>
              <a:gd name="connsiteY431" fmla="*/ 1170342 h 1170341"/>
              <a:gd name="connsiteX432" fmla="*/ 4939527 w 11218359"/>
              <a:gd name="connsiteY432" fmla="*/ 1170342 h 1170341"/>
              <a:gd name="connsiteX433" fmla="*/ 4950957 w 11218359"/>
              <a:gd name="connsiteY433" fmla="*/ 1170342 h 1170341"/>
              <a:gd name="connsiteX434" fmla="*/ 4962435 w 11218359"/>
              <a:gd name="connsiteY434" fmla="*/ 1170342 h 1170341"/>
              <a:gd name="connsiteX435" fmla="*/ 4973865 w 11218359"/>
              <a:gd name="connsiteY435" fmla="*/ 1170342 h 1170341"/>
              <a:gd name="connsiteX436" fmla="*/ 4985295 w 11218359"/>
              <a:gd name="connsiteY436" fmla="*/ 1170342 h 1170341"/>
              <a:gd name="connsiteX437" fmla="*/ 4996725 w 11218359"/>
              <a:gd name="connsiteY437" fmla="*/ 1170342 h 1170341"/>
              <a:gd name="connsiteX438" fmla="*/ 5008155 w 11218359"/>
              <a:gd name="connsiteY438" fmla="*/ 1170342 h 1170341"/>
              <a:gd name="connsiteX439" fmla="*/ 5019632 w 11218359"/>
              <a:gd name="connsiteY439" fmla="*/ 1170342 h 1170341"/>
              <a:gd name="connsiteX440" fmla="*/ 5031062 w 11218359"/>
              <a:gd name="connsiteY440" fmla="*/ 1170342 h 1170341"/>
              <a:gd name="connsiteX441" fmla="*/ 5042492 w 11218359"/>
              <a:gd name="connsiteY441" fmla="*/ 1170342 h 1170341"/>
              <a:gd name="connsiteX442" fmla="*/ 5053923 w 11218359"/>
              <a:gd name="connsiteY442" fmla="*/ 1170342 h 1170341"/>
              <a:gd name="connsiteX443" fmla="*/ 5065353 w 11218359"/>
              <a:gd name="connsiteY443" fmla="*/ 1170342 h 1170341"/>
              <a:gd name="connsiteX444" fmla="*/ 5076830 w 11218359"/>
              <a:gd name="connsiteY444" fmla="*/ 1170342 h 1170341"/>
              <a:gd name="connsiteX445" fmla="*/ 5088260 w 11218359"/>
              <a:gd name="connsiteY445" fmla="*/ 1170342 h 1170341"/>
              <a:gd name="connsiteX446" fmla="*/ 5099690 w 11218359"/>
              <a:gd name="connsiteY446" fmla="*/ 1170342 h 1170341"/>
              <a:gd name="connsiteX447" fmla="*/ 5111120 w 11218359"/>
              <a:gd name="connsiteY447" fmla="*/ 1170342 h 1170341"/>
              <a:gd name="connsiteX448" fmla="*/ 5122550 w 11218359"/>
              <a:gd name="connsiteY448" fmla="*/ 1170342 h 1170341"/>
              <a:gd name="connsiteX449" fmla="*/ 5134028 w 11218359"/>
              <a:gd name="connsiteY449" fmla="*/ 1170342 h 1170341"/>
              <a:gd name="connsiteX450" fmla="*/ 5145458 w 11218359"/>
              <a:gd name="connsiteY450" fmla="*/ 1170342 h 1170341"/>
              <a:gd name="connsiteX451" fmla="*/ 5156888 w 11218359"/>
              <a:gd name="connsiteY451" fmla="*/ 1170342 h 1170341"/>
              <a:gd name="connsiteX452" fmla="*/ 5168318 w 11218359"/>
              <a:gd name="connsiteY452" fmla="*/ 1170342 h 1170341"/>
              <a:gd name="connsiteX453" fmla="*/ 5179747 w 11218359"/>
              <a:gd name="connsiteY453" fmla="*/ 1170342 h 1170341"/>
              <a:gd name="connsiteX454" fmla="*/ 5191225 w 11218359"/>
              <a:gd name="connsiteY454" fmla="*/ 1170342 h 1170341"/>
              <a:gd name="connsiteX455" fmla="*/ 5202655 w 11218359"/>
              <a:gd name="connsiteY455" fmla="*/ 1170342 h 1170341"/>
              <a:gd name="connsiteX456" fmla="*/ 5214085 w 11218359"/>
              <a:gd name="connsiteY456" fmla="*/ 1170342 h 1170341"/>
              <a:gd name="connsiteX457" fmla="*/ 5225515 w 11218359"/>
              <a:gd name="connsiteY457" fmla="*/ 1170342 h 1170341"/>
              <a:gd name="connsiteX458" fmla="*/ 5236945 w 11218359"/>
              <a:gd name="connsiteY458" fmla="*/ 1170342 h 1170341"/>
              <a:gd name="connsiteX459" fmla="*/ 5248423 w 11218359"/>
              <a:gd name="connsiteY459" fmla="*/ 1170342 h 1170341"/>
              <a:gd name="connsiteX460" fmla="*/ 5259853 w 11218359"/>
              <a:gd name="connsiteY460" fmla="*/ 1170342 h 1170341"/>
              <a:gd name="connsiteX461" fmla="*/ 5271283 w 11218359"/>
              <a:gd name="connsiteY461" fmla="*/ 1170342 h 1170341"/>
              <a:gd name="connsiteX462" fmla="*/ 5282713 w 11218359"/>
              <a:gd name="connsiteY462" fmla="*/ 1170342 h 1170341"/>
              <a:gd name="connsiteX463" fmla="*/ 5294143 w 11218359"/>
              <a:gd name="connsiteY463" fmla="*/ 1170342 h 1170341"/>
              <a:gd name="connsiteX464" fmla="*/ 5305621 w 11218359"/>
              <a:gd name="connsiteY464" fmla="*/ 1170342 h 1170341"/>
              <a:gd name="connsiteX465" fmla="*/ 5317051 w 11218359"/>
              <a:gd name="connsiteY465" fmla="*/ 1170342 h 1170341"/>
              <a:gd name="connsiteX466" fmla="*/ 5328481 w 11218359"/>
              <a:gd name="connsiteY466" fmla="*/ 1170342 h 1170341"/>
              <a:gd name="connsiteX467" fmla="*/ 5339910 w 11218359"/>
              <a:gd name="connsiteY467" fmla="*/ 1170342 h 1170341"/>
              <a:gd name="connsiteX468" fmla="*/ 5351340 w 11218359"/>
              <a:gd name="connsiteY468" fmla="*/ 1170342 h 1170341"/>
              <a:gd name="connsiteX469" fmla="*/ 5362818 w 11218359"/>
              <a:gd name="connsiteY469" fmla="*/ 1170342 h 1170341"/>
              <a:gd name="connsiteX470" fmla="*/ 5374248 w 11218359"/>
              <a:gd name="connsiteY470" fmla="*/ 1170342 h 1170341"/>
              <a:gd name="connsiteX471" fmla="*/ 5385678 w 11218359"/>
              <a:gd name="connsiteY471" fmla="*/ 1170342 h 1170341"/>
              <a:gd name="connsiteX472" fmla="*/ 5397108 w 11218359"/>
              <a:gd name="connsiteY472" fmla="*/ 1170342 h 1170341"/>
              <a:gd name="connsiteX473" fmla="*/ 5408538 w 11218359"/>
              <a:gd name="connsiteY473" fmla="*/ 1170342 h 1170341"/>
              <a:gd name="connsiteX474" fmla="*/ 5420016 w 11218359"/>
              <a:gd name="connsiteY474" fmla="*/ 1170342 h 1170341"/>
              <a:gd name="connsiteX475" fmla="*/ 5431446 w 11218359"/>
              <a:gd name="connsiteY475" fmla="*/ 1170342 h 1170341"/>
              <a:gd name="connsiteX476" fmla="*/ 5442876 w 11218359"/>
              <a:gd name="connsiteY476" fmla="*/ 1170342 h 1170341"/>
              <a:gd name="connsiteX477" fmla="*/ 5454306 w 11218359"/>
              <a:gd name="connsiteY477" fmla="*/ 1170342 h 1170341"/>
              <a:gd name="connsiteX478" fmla="*/ 5465736 w 11218359"/>
              <a:gd name="connsiteY478" fmla="*/ 1170342 h 1170341"/>
              <a:gd name="connsiteX479" fmla="*/ 5477214 w 11218359"/>
              <a:gd name="connsiteY479" fmla="*/ 1170342 h 1170341"/>
              <a:gd name="connsiteX480" fmla="*/ 5488643 w 11218359"/>
              <a:gd name="connsiteY480" fmla="*/ 1170342 h 1170341"/>
              <a:gd name="connsiteX481" fmla="*/ 5500073 w 11218359"/>
              <a:gd name="connsiteY481" fmla="*/ 1170342 h 1170341"/>
              <a:gd name="connsiteX482" fmla="*/ 5511503 w 11218359"/>
              <a:gd name="connsiteY482" fmla="*/ 1170342 h 1170341"/>
              <a:gd name="connsiteX483" fmla="*/ 5522933 w 11218359"/>
              <a:gd name="connsiteY483" fmla="*/ 1170342 h 1170341"/>
              <a:gd name="connsiteX484" fmla="*/ 5534411 w 11218359"/>
              <a:gd name="connsiteY484" fmla="*/ 1170342 h 1170341"/>
              <a:gd name="connsiteX485" fmla="*/ 5545841 w 11218359"/>
              <a:gd name="connsiteY485" fmla="*/ 1170342 h 1170341"/>
              <a:gd name="connsiteX486" fmla="*/ 5557271 w 11218359"/>
              <a:gd name="connsiteY486" fmla="*/ 1170342 h 1170341"/>
              <a:gd name="connsiteX487" fmla="*/ 5568701 w 11218359"/>
              <a:gd name="connsiteY487" fmla="*/ 1170342 h 1170341"/>
              <a:gd name="connsiteX488" fmla="*/ 5580131 w 11218359"/>
              <a:gd name="connsiteY488" fmla="*/ 1170342 h 1170341"/>
              <a:gd name="connsiteX489" fmla="*/ 5591609 w 11218359"/>
              <a:gd name="connsiteY489" fmla="*/ 1170342 h 1170341"/>
              <a:gd name="connsiteX490" fmla="*/ 5603038 w 11218359"/>
              <a:gd name="connsiteY490" fmla="*/ 1170342 h 1170341"/>
              <a:gd name="connsiteX491" fmla="*/ 5614469 w 11218359"/>
              <a:gd name="connsiteY491" fmla="*/ 1170342 h 1170341"/>
              <a:gd name="connsiteX492" fmla="*/ 5625899 w 11218359"/>
              <a:gd name="connsiteY492" fmla="*/ 1170342 h 1170341"/>
              <a:gd name="connsiteX493" fmla="*/ 5637329 w 11218359"/>
              <a:gd name="connsiteY493" fmla="*/ 1170342 h 1170341"/>
              <a:gd name="connsiteX494" fmla="*/ 5648759 w 11218359"/>
              <a:gd name="connsiteY494" fmla="*/ 1170342 h 1170341"/>
              <a:gd name="connsiteX495" fmla="*/ 5660236 w 11218359"/>
              <a:gd name="connsiteY495" fmla="*/ 1170342 h 1170341"/>
              <a:gd name="connsiteX496" fmla="*/ 5671666 w 11218359"/>
              <a:gd name="connsiteY496" fmla="*/ 1170342 h 1170341"/>
              <a:gd name="connsiteX497" fmla="*/ 5683096 w 11218359"/>
              <a:gd name="connsiteY497" fmla="*/ 1170342 h 1170341"/>
              <a:gd name="connsiteX498" fmla="*/ 5694526 w 11218359"/>
              <a:gd name="connsiteY498" fmla="*/ 1170342 h 1170341"/>
              <a:gd name="connsiteX499" fmla="*/ 5705956 w 11218359"/>
              <a:gd name="connsiteY499" fmla="*/ 1170342 h 1170341"/>
              <a:gd name="connsiteX500" fmla="*/ 5717434 w 11218359"/>
              <a:gd name="connsiteY500" fmla="*/ 1170342 h 1170341"/>
              <a:gd name="connsiteX501" fmla="*/ 5728864 w 11218359"/>
              <a:gd name="connsiteY501" fmla="*/ 1170342 h 1170341"/>
              <a:gd name="connsiteX502" fmla="*/ 5740294 w 11218359"/>
              <a:gd name="connsiteY502" fmla="*/ 1170342 h 1170341"/>
              <a:gd name="connsiteX503" fmla="*/ 5751724 w 11218359"/>
              <a:gd name="connsiteY503" fmla="*/ 1170342 h 1170341"/>
              <a:gd name="connsiteX504" fmla="*/ 5763154 w 11218359"/>
              <a:gd name="connsiteY504" fmla="*/ 1170342 h 1170341"/>
              <a:gd name="connsiteX505" fmla="*/ 5774631 w 11218359"/>
              <a:gd name="connsiteY505" fmla="*/ 1170342 h 1170341"/>
              <a:gd name="connsiteX506" fmla="*/ 5786062 w 11218359"/>
              <a:gd name="connsiteY506" fmla="*/ 1170342 h 1170341"/>
              <a:gd name="connsiteX507" fmla="*/ 5797492 w 11218359"/>
              <a:gd name="connsiteY507" fmla="*/ 1170342 h 1170341"/>
              <a:gd name="connsiteX508" fmla="*/ 5808921 w 11218359"/>
              <a:gd name="connsiteY508" fmla="*/ 1170342 h 1170341"/>
              <a:gd name="connsiteX509" fmla="*/ 5820351 w 11218359"/>
              <a:gd name="connsiteY509" fmla="*/ 1170342 h 1170341"/>
              <a:gd name="connsiteX510" fmla="*/ 5831829 w 11218359"/>
              <a:gd name="connsiteY510" fmla="*/ 1170342 h 1170341"/>
              <a:gd name="connsiteX511" fmla="*/ 5843259 w 11218359"/>
              <a:gd name="connsiteY511" fmla="*/ 1170342 h 1170341"/>
              <a:gd name="connsiteX512" fmla="*/ 5854689 w 11218359"/>
              <a:gd name="connsiteY512" fmla="*/ 1170342 h 1170341"/>
              <a:gd name="connsiteX513" fmla="*/ 5866119 w 11218359"/>
              <a:gd name="connsiteY513" fmla="*/ 1170342 h 1170341"/>
              <a:gd name="connsiteX514" fmla="*/ 5877549 w 11218359"/>
              <a:gd name="connsiteY514" fmla="*/ 1170342 h 1170341"/>
              <a:gd name="connsiteX515" fmla="*/ 5889027 w 11218359"/>
              <a:gd name="connsiteY515" fmla="*/ 1170342 h 1170341"/>
              <a:gd name="connsiteX516" fmla="*/ 5900457 w 11218359"/>
              <a:gd name="connsiteY516" fmla="*/ 1170342 h 1170341"/>
              <a:gd name="connsiteX517" fmla="*/ 5911887 w 11218359"/>
              <a:gd name="connsiteY517" fmla="*/ 1170342 h 1170341"/>
              <a:gd name="connsiteX518" fmla="*/ 5923317 w 11218359"/>
              <a:gd name="connsiteY518" fmla="*/ 1170342 h 1170341"/>
              <a:gd name="connsiteX519" fmla="*/ 5934747 w 11218359"/>
              <a:gd name="connsiteY519" fmla="*/ 1170342 h 1170341"/>
              <a:gd name="connsiteX520" fmla="*/ 5946225 w 11218359"/>
              <a:gd name="connsiteY520" fmla="*/ 1170342 h 1170341"/>
              <a:gd name="connsiteX521" fmla="*/ 5957655 w 11218359"/>
              <a:gd name="connsiteY521" fmla="*/ 1170342 h 1170341"/>
              <a:gd name="connsiteX522" fmla="*/ 5969084 w 11218359"/>
              <a:gd name="connsiteY522" fmla="*/ 1170342 h 1170341"/>
              <a:gd name="connsiteX523" fmla="*/ 5980514 w 11218359"/>
              <a:gd name="connsiteY523" fmla="*/ 1170342 h 1170341"/>
              <a:gd name="connsiteX524" fmla="*/ 5991944 w 11218359"/>
              <a:gd name="connsiteY524" fmla="*/ 1170342 h 1170341"/>
              <a:gd name="connsiteX525" fmla="*/ 6003422 w 11218359"/>
              <a:gd name="connsiteY525" fmla="*/ 1170342 h 1170341"/>
              <a:gd name="connsiteX526" fmla="*/ 6014852 w 11218359"/>
              <a:gd name="connsiteY526" fmla="*/ 1170342 h 1170341"/>
              <a:gd name="connsiteX527" fmla="*/ 6026282 w 11218359"/>
              <a:gd name="connsiteY527" fmla="*/ 1170342 h 1170341"/>
              <a:gd name="connsiteX528" fmla="*/ 6037712 w 11218359"/>
              <a:gd name="connsiteY528" fmla="*/ 1170342 h 1170341"/>
              <a:gd name="connsiteX529" fmla="*/ 6049142 w 11218359"/>
              <a:gd name="connsiteY529" fmla="*/ 1170342 h 1170341"/>
              <a:gd name="connsiteX530" fmla="*/ 6060620 w 11218359"/>
              <a:gd name="connsiteY530" fmla="*/ 1170342 h 1170341"/>
              <a:gd name="connsiteX531" fmla="*/ 6072049 w 11218359"/>
              <a:gd name="connsiteY531" fmla="*/ 1170342 h 1170341"/>
              <a:gd name="connsiteX532" fmla="*/ 6083480 w 11218359"/>
              <a:gd name="connsiteY532" fmla="*/ 1170342 h 1170341"/>
              <a:gd name="connsiteX533" fmla="*/ 6094910 w 11218359"/>
              <a:gd name="connsiteY533" fmla="*/ 1170342 h 1170341"/>
              <a:gd name="connsiteX534" fmla="*/ 6106340 w 11218359"/>
              <a:gd name="connsiteY534" fmla="*/ 1170342 h 1170341"/>
              <a:gd name="connsiteX535" fmla="*/ 6117818 w 11218359"/>
              <a:gd name="connsiteY535" fmla="*/ 1170342 h 1170341"/>
              <a:gd name="connsiteX536" fmla="*/ 6129247 w 11218359"/>
              <a:gd name="connsiteY536" fmla="*/ 1170342 h 1170341"/>
              <a:gd name="connsiteX537" fmla="*/ 6140677 w 11218359"/>
              <a:gd name="connsiteY537" fmla="*/ 1170342 h 1170341"/>
              <a:gd name="connsiteX538" fmla="*/ 6152107 w 11218359"/>
              <a:gd name="connsiteY538" fmla="*/ 1170342 h 1170341"/>
              <a:gd name="connsiteX539" fmla="*/ 6163537 w 11218359"/>
              <a:gd name="connsiteY539" fmla="*/ 1170342 h 1170341"/>
              <a:gd name="connsiteX540" fmla="*/ 6175015 w 11218359"/>
              <a:gd name="connsiteY540" fmla="*/ 1170342 h 1170341"/>
              <a:gd name="connsiteX541" fmla="*/ 6186445 w 11218359"/>
              <a:gd name="connsiteY541" fmla="*/ 1170342 h 1170341"/>
              <a:gd name="connsiteX542" fmla="*/ 6197875 w 11218359"/>
              <a:gd name="connsiteY542" fmla="*/ 1170342 h 1170341"/>
              <a:gd name="connsiteX543" fmla="*/ 6209305 w 11218359"/>
              <a:gd name="connsiteY543" fmla="*/ 1170342 h 1170341"/>
              <a:gd name="connsiteX544" fmla="*/ 6220735 w 11218359"/>
              <a:gd name="connsiteY544" fmla="*/ 1170342 h 1170341"/>
              <a:gd name="connsiteX545" fmla="*/ 6232212 w 11218359"/>
              <a:gd name="connsiteY545" fmla="*/ 1170342 h 1170341"/>
              <a:gd name="connsiteX546" fmla="*/ 6243642 w 11218359"/>
              <a:gd name="connsiteY546" fmla="*/ 1170342 h 1170341"/>
              <a:gd name="connsiteX547" fmla="*/ 6255073 w 11218359"/>
              <a:gd name="connsiteY547" fmla="*/ 1170342 h 1170341"/>
              <a:gd name="connsiteX548" fmla="*/ 6266503 w 11218359"/>
              <a:gd name="connsiteY548" fmla="*/ 1170342 h 1170341"/>
              <a:gd name="connsiteX549" fmla="*/ 6277933 w 11218359"/>
              <a:gd name="connsiteY549" fmla="*/ 1170342 h 1170341"/>
              <a:gd name="connsiteX550" fmla="*/ 6289410 w 11218359"/>
              <a:gd name="connsiteY550" fmla="*/ 1170342 h 1170341"/>
              <a:gd name="connsiteX551" fmla="*/ 6300840 w 11218359"/>
              <a:gd name="connsiteY551" fmla="*/ 1170342 h 1170341"/>
              <a:gd name="connsiteX552" fmla="*/ 6312270 w 11218359"/>
              <a:gd name="connsiteY552" fmla="*/ 1170342 h 1170341"/>
              <a:gd name="connsiteX553" fmla="*/ 6323700 w 11218359"/>
              <a:gd name="connsiteY553" fmla="*/ 1170342 h 1170341"/>
              <a:gd name="connsiteX554" fmla="*/ 6335130 w 11218359"/>
              <a:gd name="connsiteY554" fmla="*/ 1170342 h 1170341"/>
              <a:gd name="connsiteX555" fmla="*/ 6346608 w 11218359"/>
              <a:gd name="connsiteY555" fmla="*/ 1170342 h 1170341"/>
              <a:gd name="connsiteX556" fmla="*/ 6358038 w 11218359"/>
              <a:gd name="connsiteY556" fmla="*/ 1170342 h 1170341"/>
              <a:gd name="connsiteX557" fmla="*/ 6369468 w 11218359"/>
              <a:gd name="connsiteY557" fmla="*/ 1170342 h 1170341"/>
              <a:gd name="connsiteX558" fmla="*/ 6380898 w 11218359"/>
              <a:gd name="connsiteY558" fmla="*/ 1170342 h 1170341"/>
              <a:gd name="connsiteX559" fmla="*/ 6392328 w 11218359"/>
              <a:gd name="connsiteY559" fmla="*/ 1170342 h 1170341"/>
              <a:gd name="connsiteX560" fmla="*/ 6403805 w 11218359"/>
              <a:gd name="connsiteY560" fmla="*/ 1170342 h 1170341"/>
              <a:gd name="connsiteX561" fmla="*/ 6415235 w 11218359"/>
              <a:gd name="connsiteY561" fmla="*/ 1170342 h 1170341"/>
              <a:gd name="connsiteX562" fmla="*/ 6426666 w 11218359"/>
              <a:gd name="connsiteY562" fmla="*/ 1170342 h 1170341"/>
              <a:gd name="connsiteX563" fmla="*/ 6438096 w 11218359"/>
              <a:gd name="connsiteY563" fmla="*/ 1170342 h 1170341"/>
              <a:gd name="connsiteX564" fmla="*/ 6449525 w 11218359"/>
              <a:gd name="connsiteY564" fmla="*/ 1170342 h 1170341"/>
              <a:gd name="connsiteX565" fmla="*/ 6461003 w 11218359"/>
              <a:gd name="connsiteY565" fmla="*/ 1170342 h 1170341"/>
              <a:gd name="connsiteX566" fmla="*/ 6472433 w 11218359"/>
              <a:gd name="connsiteY566" fmla="*/ 1170342 h 1170341"/>
              <a:gd name="connsiteX567" fmla="*/ 6483863 w 11218359"/>
              <a:gd name="connsiteY567" fmla="*/ 1170342 h 1170341"/>
              <a:gd name="connsiteX568" fmla="*/ 6495293 w 11218359"/>
              <a:gd name="connsiteY568" fmla="*/ 1170342 h 1170341"/>
              <a:gd name="connsiteX569" fmla="*/ 6506723 w 11218359"/>
              <a:gd name="connsiteY569" fmla="*/ 1170342 h 1170341"/>
              <a:gd name="connsiteX570" fmla="*/ 6518201 w 11218359"/>
              <a:gd name="connsiteY570" fmla="*/ 1170342 h 1170341"/>
              <a:gd name="connsiteX571" fmla="*/ 6529631 w 11218359"/>
              <a:gd name="connsiteY571" fmla="*/ 1170342 h 1170341"/>
              <a:gd name="connsiteX572" fmla="*/ 6541061 w 11218359"/>
              <a:gd name="connsiteY572" fmla="*/ 1170342 h 1170341"/>
              <a:gd name="connsiteX573" fmla="*/ 6552490 w 11218359"/>
              <a:gd name="connsiteY573" fmla="*/ 1170342 h 1170341"/>
              <a:gd name="connsiteX574" fmla="*/ 6563921 w 11218359"/>
              <a:gd name="connsiteY574" fmla="*/ 1170342 h 1170341"/>
              <a:gd name="connsiteX575" fmla="*/ 6575398 w 11218359"/>
              <a:gd name="connsiteY575" fmla="*/ 1170342 h 1170341"/>
              <a:gd name="connsiteX576" fmla="*/ 6586828 w 11218359"/>
              <a:gd name="connsiteY576" fmla="*/ 1170342 h 1170341"/>
              <a:gd name="connsiteX577" fmla="*/ 6598259 w 11218359"/>
              <a:gd name="connsiteY577" fmla="*/ 1170342 h 1170341"/>
              <a:gd name="connsiteX578" fmla="*/ 6609688 w 11218359"/>
              <a:gd name="connsiteY578" fmla="*/ 1170342 h 1170341"/>
              <a:gd name="connsiteX579" fmla="*/ 6621118 w 11218359"/>
              <a:gd name="connsiteY579" fmla="*/ 1170342 h 1170341"/>
              <a:gd name="connsiteX580" fmla="*/ 6632596 w 11218359"/>
              <a:gd name="connsiteY580" fmla="*/ 1170342 h 1170341"/>
              <a:gd name="connsiteX581" fmla="*/ 6644026 w 11218359"/>
              <a:gd name="connsiteY581" fmla="*/ 1170342 h 1170341"/>
              <a:gd name="connsiteX582" fmla="*/ 6655456 w 11218359"/>
              <a:gd name="connsiteY582" fmla="*/ 1170342 h 1170341"/>
              <a:gd name="connsiteX583" fmla="*/ 6666886 w 11218359"/>
              <a:gd name="connsiteY583" fmla="*/ 1170342 h 1170341"/>
              <a:gd name="connsiteX584" fmla="*/ 6678316 w 11218359"/>
              <a:gd name="connsiteY584" fmla="*/ 1170342 h 1170341"/>
              <a:gd name="connsiteX585" fmla="*/ 6689794 w 11218359"/>
              <a:gd name="connsiteY585" fmla="*/ 1170342 h 1170341"/>
              <a:gd name="connsiteX586" fmla="*/ 6701224 w 11218359"/>
              <a:gd name="connsiteY586" fmla="*/ 1170342 h 1170341"/>
              <a:gd name="connsiteX587" fmla="*/ 6712653 w 11218359"/>
              <a:gd name="connsiteY587" fmla="*/ 1170342 h 1170341"/>
              <a:gd name="connsiteX588" fmla="*/ 6724083 w 11218359"/>
              <a:gd name="connsiteY588" fmla="*/ 1170342 h 1170341"/>
              <a:gd name="connsiteX589" fmla="*/ 6735514 w 11218359"/>
              <a:gd name="connsiteY589" fmla="*/ 1170342 h 1170341"/>
              <a:gd name="connsiteX590" fmla="*/ 6746944 w 11218359"/>
              <a:gd name="connsiteY590" fmla="*/ 1170342 h 1170341"/>
              <a:gd name="connsiteX591" fmla="*/ 6758421 w 11218359"/>
              <a:gd name="connsiteY591" fmla="*/ 1170342 h 1170341"/>
              <a:gd name="connsiteX592" fmla="*/ 6769851 w 11218359"/>
              <a:gd name="connsiteY592" fmla="*/ 1170342 h 1170341"/>
              <a:gd name="connsiteX593" fmla="*/ 6781281 w 11218359"/>
              <a:gd name="connsiteY593" fmla="*/ 1170342 h 1170341"/>
              <a:gd name="connsiteX594" fmla="*/ 6792711 w 11218359"/>
              <a:gd name="connsiteY594" fmla="*/ 1170342 h 1170341"/>
              <a:gd name="connsiteX595" fmla="*/ 6804141 w 11218359"/>
              <a:gd name="connsiteY595" fmla="*/ 1170342 h 1170341"/>
              <a:gd name="connsiteX596" fmla="*/ 6815619 w 11218359"/>
              <a:gd name="connsiteY596" fmla="*/ 1170342 h 1170341"/>
              <a:gd name="connsiteX597" fmla="*/ 6827049 w 11218359"/>
              <a:gd name="connsiteY597" fmla="*/ 1170342 h 1170341"/>
              <a:gd name="connsiteX598" fmla="*/ 6838479 w 11218359"/>
              <a:gd name="connsiteY598" fmla="*/ 1170342 h 1170341"/>
              <a:gd name="connsiteX599" fmla="*/ 6849909 w 11218359"/>
              <a:gd name="connsiteY599" fmla="*/ 1170342 h 1170341"/>
              <a:gd name="connsiteX600" fmla="*/ 6861339 w 11218359"/>
              <a:gd name="connsiteY600" fmla="*/ 1170342 h 1170341"/>
              <a:gd name="connsiteX601" fmla="*/ 6872816 w 11218359"/>
              <a:gd name="connsiteY601" fmla="*/ 1170342 h 1170341"/>
              <a:gd name="connsiteX602" fmla="*/ 6884246 w 11218359"/>
              <a:gd name="connsiteY602" fmla="*/ 1170342 h 1170341"/>
              <a:gd name="connsiteX603" fmla="*/ 6895676 w 11218359"/>
              <a:gd name="connsiteY603" fmla="*/ 1170342 h 1170341"/>
              <a:gd name="connsiteX604" fmla="*/ 6907107 w 11218359"/>
              <a:gd name="connsiteY604" fmla="*/ 1170342 h 1170341"/>
              <a:gd name="connsiteX605" fmla="*/ 6918537 w 11218359"/>
              <a:gd name="connsiteY605" fmla="*/ 1170342 h 1170341"/>
              <a:gd name="connsiteX606" fmla="*/ 6930014 w 11218359"/>
              <a:gd name="connsiteY606" fmla="*/ 1170342 h 1170341"/>
              <a:gd name="connsiteX607" fmla="*/ 6941444 w 11218359"/>
              <a:gd name="connsiteY607" fmla="*/ 1170342 h 1170341"/>
              <a:gd name="connsiteX608" fmla="*/ 6952874 w 11218359"/>
              <a:gd name="connsiteY608" fmla="*/ 1170342 h 1170341"/>
              <a:gd name="connsiteX609" fmla="*/ 6964304 w 11218359"/>
              <a:gd name="connsiteY609" fmla="*/ 1170342 h 1170341"/>
              <a:gd name="connsiteX610" fmla="*/ 6975734 w 11218359"/>
              <a:gd name="connsiteY610" fmla="*/ 1170342 h 1170341"/>
              <a:gd name="connsiteX611" fmla="*/ 6987212 w 11218359"/>
              <a:gd name="connsiteY611" fmla="*/ 1170342 h 1170341"/>
              <a:gd name="connsiteX612" fmla="*/ 6998642 w 11218359"/>
              <a:gd name="connsiteY612" fmla="*/ 1170342 h 1170341"/>
              <a:gd name="connsiteX613" fmla="*/ 7010072 w 11218359"/>
              <a:gd name="connsiteY613" fmla="*/ 1170342 h 1170341"/>
              <a:gd name="connsiteX614" fmla="*/ 7021502 w 11218359"/>
              <a:gd name="connsiteY614" fmla="*/ 1170342 h 1170341"/>
              <a:gd name="connsiteX615" fmla="*/ 7032931 w 11218359"/>
              <a:gd name="connsiteY615" fmla="*/ 1170342 h 1170341"/>
              <a:gd name="connsiteX616" fmla="*/ 7044409 w 11218359"/>
              <a:gd name="connsiteY616" fmla="*/ 1170342 h 1170341"/>
              <a:gd name="connsiteX617" fmla="*/ 7055839 w 11218359"/>
              <a:gd name="connsiteY617" fmla="*/ 1170342 h 1170341"/>
              <a:gd name="connsiteX618" fmla="*/ 7067269 w 11218359"/>
              <a:gd name="connsiteY618" fmla="*/ 1170342 h 1170341"/>
              <a:gd name="connsiteX619" fmla="*/ 7078700 w 11218359"/>
              <a:gd name="connsiteY619" fmla="*/ 1170342 h 1170341"/>
              <a:gd name="connsiteX620" fmla="*/ 7090129 w 11218359"/>
              <a:gd name="connsiteY620" fmla="*/ 1170342 h 1170341"/>
              <a:gd name="connsiteX621" fmla="*/ 7101607 w 11218359"/>
              <a:gd name="connsiteY621" fmla="*/ 1170342 h 1170341"/>
              <a:gd name="connsiteX622" fmla="*/ 7113037 w 11218359"/>
              <a:gd name="connsiteY622" fmla="*/ 1170342 h 1170341"/>
              <a:gd name="connsiteX623" fmla="*/ 7124467 w 11218359"/>
              <a:gd name="connsiteY623" fmla="*/ 1170342 h 1170341"/>
              <a:gd name="connsiteX624" fmla="*/ 7135897 w 11218359"/>
              <a:gd name="connsiteY624" fmla="*/ 1170342 h 1170341"/>
              <a:gd name="connsiteX625" fmla="*/ 7147327 w 11218359"/>
              <a:gd name="connsiteY625" fmla="*/ 1170342 h 1170341"/>
              <a:gd name="connsiteX626" fmla="*/ 7158805 w 11218359"/>
              <a:gd name="connsiteY626" fmla="*/ 1170342 h 1170341"/>
              <a:gd name="connsiteX627" fmla="*/ 7170235 w 11218359"/>
              <a:gd name="connsiteY627" fmla="*/ 1170342 h 1170341"/>
              <a:gd name="connsiteX628" fmla="*/ 7181665 w 11218359"/>
              <a:gd name="connsiteY628" fmla="*/ 1170342 h 1170341"/>
              <a:gd name="connsiteX629" fmla="*/ 7193094 w 11218359"/>
              <a:gd name="connsiteY629" fmla="*/ 1170342 h 1170341"/>
              <a:gd name="connsiteX630" fmla="*/ 7204524 w 11218359"/>
              <a:gd name="connsiteY630" fmla="*/ 1170342 h 1170341"/>
              <a:gd name="connsiteX631" fmla="*/ 7216002 w 11218359"/>
              <a:gd name="connsiteY631" fmla="*/ 1170342 h 1170341"/>
              <a:gd name="connsiteX632" fmla="*/ 7227432 w 11218359"/>
              <a:gd name="connsiteY632" fmla="*/ 1170342 h 1170341"/>
              <a:gd name="connsiteX633" fmla="*/ 7238862 w 11218359"/>
              <a:gd name="connsiteY633" fmla="*/ 1170342 h 1170341"/>
              <a:gd name="connsiteX634" fmla="*/ 7250292 w 11218359"/>
              <a:gd name="connsiteY634" fmla="*/ 1170342 h 1170341"/>
              <a:gd name="connsiteX635" fmla="*/ 7261722 w 11218359"/>
              <a:gd name="connsiteY635" fmla="*/ 1170342 h 1170341"/>
              <a:gd name="connsiteX636" fmla="*/ 7273200 w 11218359"/>
              <a:gd name="connsiteY636" fmla="*/ 1170342 h 1170341"/>
              <a:gd name="connsiteX637" fmla="*/ 7284630 w 11218359"/>
              <a:gd name="connsiteY637" fmla="*/ 1170342 h 1170341"/>
              <a:gd name="connsiteX638" fmla="*/ 7296060 w 11218359"/>
              <a:gd name="connsiteY638" fmla="*/ 1170342 h 1170341"/>
              <a:gd name="connsiteX639" fmla="*/ 7307490 w 11218359"/>
              <a:gd name="connsiteY639" fmla="*/ 1170342 h 1170341"/>
              <a:gd name="connsiteX640" fmla="*/ 7318920 w 11218359"/>
              <a:gd name="connsiteY640" fmla="*/ 1170342 h 1170341"/>
              <a:gd name="connsiteX641" fmla="*/ 7330398 w 11218359"/>
              <a:gd name="connsiteY641" fmla="*/ 1170342 h 1170341"/>
              <a:gd name="connsiteX642" fmla="*/ 7341828 w 11218359"/>
              <a:gd name="connsiteY642" fmla="*/ 1170342 h 1170341"/>
              <a:gd name="connsiteX643" fmla="*/ 7353257 w 11218359"/>
              <a:gd name="connsiteY643" fmla="*/ 1170342 h 1170341"/>
              <a:gd name="connsiteX644" fmla="*/ 7364687 w 11218359"/>
              <a:gd name="connsiteY644" fmla="*/ 1170342 h 1170341"/>
              <a:gd name="connsiteX645" fmla="*/ 7376117 w 11218359"/>
              <a:gd name="connsiteY645" fmla="*/ 1170342 h 1170341"/>
              <a:gd name="connsiteX646" fmla="*/ 7387595 w 11218359"/>
              <a:gd name="connsiteY646" fmla="*/ 1170342 h 1170341"/>
              <a:gd name="connsiteX647" fmla="*/ 7399025 w 11218359"/>
              <a:gd name="connsiteY647" fmla="*/ 1170342 h 1170341"/>
              <a:gd name="connsiteX648" fmla="*/ 7410455 w 11218359"/>
              <a:gd name="connsiteY648" fmla="*/ 1170342 h 1170341"/>
              <a:gd name="connsiteX649" fmla="*/ 7421885 w 11218359"/>
              <a:gd name="connsiteY649" fmla="*/ 1170342 h 1170341"/>
              <a:gd name="connsiteX650" fmla="*/ 7433315 w 11218359"/>
              <a:gd name="connsiteY650" fmla="*/ 1170342 h 1170341"/>
              <a:gd name="connsiteX651" fmla="*/ 7444793 w 11218359"/>
              <a:gd name="connsiteY651" fmla="*/ 1170342 h 1170341"/>
              <a:gd name="connsiteX652" fmla="*/ 7456222 w 11218359"/>
              <a:gd name="connsiteY652" fmla="*/ 1170342 h 1170341"/>
              <a:gd name="connsiteX653" fmla="*/ 7467653 w 11218359"/>
              <a:gd name="connsiteY653" fmla="*/ 1170342 h 1170341"/>
              <a:gd name="connsiteX654" fmla="*/ 7479083 w 11218359"/>
              <a:gd name="connsiteY654" fmla="*/ 1170342 h 1170341"/>
              <a:gd name="connsiteX655" fmla="*/ 7490513 w 11218359"/>
              <a:gd name="connsiteY655" fmla="*/ 1170342 h 1170341"/>
              <a:gd name="connsiteX656" fmla="*/ 7501990 w 11218359"/>
              <a:gd name="connsiteY656" fmla="*/ 1170342 h 1170341"/>
              <a:gd name="connsiteX657" fmla="*/ 7513420 w 11218359"/>
              <a:gd name="connsiteY657" fmla="*/ 1170342 h 1170341"/>
              <a:gd name="connsiteX658" fmla="*/ 7524850 w 11218359"/>
              <a:gd name="connsiteY658" fmla="*/ 1170342 h 1170341"/>
              <a:gd name="connsiteX659" fmla="*/ 7536280 w 11218359"/>
              <a:gd name="connsiteY659" fmla="*/ 1170342 h 1170341"/>
              <a:gd name="connsiteX660" fmla="*/ 7547710 w 11218359"/>
              <a:gd name="connsiteY660" fmla="*/ 1170342 h 1170341"/>
              <a:gd name="connsiteX661" fmla="*/ 7559188 w 11218359"/>
              <a:gd name="connsiteY661" fmla="*/ 1170342 h 1170341"/>
              <a:gd name="connsiteX662" fmla="*/ 7570618 w 11218359"/>
              <a:gd name="connsiteY662" fmla="*/ 1170342 h 1170341"/>
              <a:gd name="connsiteX663" fmla="*/ 7582048 w 11218359"/>
              <a:gd name="connsiteY663" fmla="*/ 1170342 h 1170341"/>
              <a:gd name="connsiteX664" fmla="*/ 7593478 w 11218359"/>
              <a:gd name="connsiteY664" fmla="*/ 1170342 h 1170341"/>
              <a:gd name="connsiteX665" fmla="*/ 7604908 w 11218359"/>
              <a:gd name="connsiteY665" fmla="*/ 1170342 h 1170341"/>
              <a:gd name="connsiteX666" fmla="*/ 7616385 w 11218359"/>
              <a:gd name="connsiteY666" fmla="*/ 1170342 h 1170341"/>
              <a:gd name="connsiteX667" fmla="*/ 7627815 w 11218359"/>
              <a:gd name="connsiteY667" fmla="*/ 1170342 h 1170341"/>
              <a:gd name="connsiteX668" fmla="*/ 7639246 w 11218359"/>
              <a:gd name="connsiteY668" fmla="*/ 1170342 h 1170341"/>
              <a:gd name="connsiteX669" fmla="*/ 7650676 w 11218359"/>
              <a:gd name="connsiteY669" fmla="*/ 1170342 h 1170341"/>
              <a:gd name="connsiteX670" fmla="*/ 7662106 w 11218359"/>
              <a:gd name="connsiteY670" fmla="*/ 1170342 h 1170341"/>
              <a:gd name="connsiteX671" fmla="*/ 7673583 w 11218359"/>
              <a:gd name="connsiteY671" fmla="*/ 1170342 h 1170341"/>
              <a:gd name="connsiteX672" fmla="*/ 7685013 w 11218359"/>
              <a:gd name="connsiteY672" fmla="*/ 1170342 h 1170341"/>
              <a:gd name="connsiteX673" fmla="*/ 7696443 w 11218359"/>
              <a:gd name="connsiteY673" fmla="*/ 1170342 h 1170341"/>
              <a:gd name="connsiteX674" fmla="*/ 7707873 w 11218359"/>
              <a:gd name="connsiteY674" fmla="*/ 1170342 h 1170341"/>
              <a:gd name="connsiteX675" fmla="*/ 7719303 w 11218359"/>
              <a:gd name="connsiteY675" fmla="*/ 1170342 h 1170341"/>
              <a:gd name="connsiteX676" fmla="*/ 7730733 w 11218359"/>
              <a:gd name="connsiteY676" fmla="*/ 1170342 h 1170341"/>
              <a:gd name="connsiteX677" fmla="*/ 7742211 w 11218359"/>
              <a:gd name="connsiteY677" fmla="*/ 1170342 h 1170341"/>
              <a:gd name="connsiteX678" fmla="*/ 7753641 w 11218359"/>
              <a:gd name="connsiteY678" fmla="*/ 1170342 h 1170341"/>
              <a:gd name="connsiteX679" fmla="*/ 7765071 w 11218359"/>
              <a:gd name="connsiteY679" fmla="*/ 1170342 h 1170341"/>
              <a:gd name="connsiteX680" fmla="*/ 7776501 w 11218359"/>
              <a:gd name="connsiteY680" fmla="*/ 1170342 h 1170341"/>
              <a:gd name="connsiteX681" fmla="*/ 7787931 w 11218359"/>
              <a:gd name="connsiteY681" fmla="*/ 1170342 h 1170341"/>
              <a:gd name="connsiteX682" fmla="*/ 7799408 w 11218359"/>
              <a:gd name="connsiteY682" fmla="*/ 1170342 h 1170341"/>
              <a:gd name="connsiteX683" fmla="*/ 7810839 w 11218359"/>
              <a:gd name="connsiteY683" fmla="*/ 1170342 h 1170341"/>
              <a:gd name="connsiteX684" fmla="*/ 7822268 w 11218359"/>
              <a:gd name="connsiteY684" fmla="*/ 1170342 h 1170341"/>
              <a:gd name="connsiteX685" fmla="*/ 7833698 w 11218359"/>
              <a:gd name="connsiteY685" fmla="*/ 1170342 h 1170341"/>
              <a:gd name="connsiteX686" fmla="*/ 7845128 w 11218359"/>
              <a:gd name="connsiteY686" fmla="*/ 1170342 h 1170341"/>
              <a:gd name="connsiteX687" fmla="*/ 7856606 w 11218359"/>
              <a:gd name="connsiteY687" fmla="*/ 1170342 h 1170341"/>
              <a:gd name="connsiteX688" fmla="*/ 7868036 w 11218359"/>
              <a:gd name="connsiteY688" fmla="*/ 1170342 h 1170341"/>
              <a:gd name="connsiteX689" fmla="*/ 7879466 w 11218359"/>
              <a:gd name="connsiteY689" fmla="*/ 1170342 h 1170341"/>
              <a:gd name="connsiteX690" fmla="*/ 7890896 w 11218359"/>
              <a:gd name="connsiteY690" fmla="*/ 1170342 h 1170341"/>
              <a:gd name="connsiteX691" fmla="*/ 7902326 w 11218359"/>
              <a:gd name="connsiteY691" fmla="*/ 1170342 h 1170341"/>
              <a:gd name="connsiteX692" fmla="*/ 7913804 w 11218359"/>
              <a:gd name="connsiteY692" fmla="*/ 1170342 h 1170341"/>
              <a:gd name="connsiteX693" fmla="*/ 7925234 w 11218359"/>
              <a:gd name="connsiteY693" fmla="*/ 1170342 h 1170341"/>
              <a:gd name="connsiteX694" fmla="*/ 7936663 w 11218359"/>
              <a:gd name="connsiteY694" fmla="*/ 1170342 h 1170341"/>
              <a:gd name="connsiteX695" fmla="*/ 7948094 w 11218359"/>
              <a:gd name="connsiteY695" fmla="*/ 1170342 h 1170341"/>
              <a:gd name="connsiteX696" fmla="*/ 7959524 w 11218359"/>
              <a:gd name="connsiteY696" fmla="*/ 1170342 h 1170341"/>
              <a:gd name="connsiteX697" fmla="*/ 7971001 w 11218359"/>
              <a:gd name="connsiteY697" fmla="*/ 1170342 h 1170341"/>
              <a:gd name="connsiteX698" fmla="*/ 7982431 w 11218359"/>
              <a:gd name="connsiteY698" fmla="*/ 1170342 h 1170341"/>
              <a:gd name="connsiteX699" fmla="*/ 7993861 w 11218359"/>
              <a:gd name="connsiteY699" fmla="*/ 1170342 h 1170341"/>
              <a:gd name="connsiteX700" fmla="*/ 8005291 w 11218359"/>
              <a:gd name="connsiteY700" fmla="*/ 1170342 h 1170341"/>
              <a:gd name="connsiteX701" fmla="*/ 8016721 w 11218359"/>
              <a:gd name="connsiteY701" fmla="*/ 1170342 h 1170341"/>
              <a:gd name="connsiteX702" fmla="*/ 8028199 w 11218359"/>
              <a:gd name="connsiteY702" fmla="*/ 1170342 h 1170341"/>
              <a:gd name="connsiteX703" fmla="*/ 8039629 w 11218359"/>
              <a:gd name="connsiteY703" fmla="*/ 1170342 h 1170341"/>
              <a:gd name="connsiteX704" fmla="*/ 8051059 w 11218359"/>
              <a:gd name="connsiteY704" fmla="*/ 1170342 h 1170341"/>
              <a:gd name="connsiteX705" fmla="*/ 8062489 w 11218359"/>
              <a:gd name="connsiteY705" fmla="*/ 1170342 h 1170341"/>
              <a:gd name="connsiteX706" fmla="*/ 8073919 w 11218359"/>
              <a:gd name="connsiteY706" fmla="*/ 1170342 h 1170341"/>
              <a:gd name="connsiteX707" fmla="*/ 8085396 w 11218359"/>
              <a:gd name="connsiteY707" fmla="*/ 1170342 h 1170341"/>
              <a:gd name="connsiteX708" fmla="*/ 8096826 w 11218359"/>
              <a:gd name="connsiteY708" fmla="*/ 1170342 h 1170341"/>
              <a:gd name="connsiteX709" fmla="*/ 8108256 w 11218359"/>
              <a:gd name="connsiteY709" fmla="*/ 1170342 h 1170341"/>
              <a:gd name="connsiteX710" fmla="*/ 8119687 w 11218359"/>
              <a:gd name="connsiteY710" fmla="*/ 1170342 h 1170341"/>
              <a:gd name="connsiteX711" fmla="*/ 8131117 w 11218359"/>
              <a:gd name="connsiteY711" fmla="*/ 1170342 h 1170341"/>
              <a:gd name="connsiteX712" fmla="*/ 8142594 w 11218359"/>
              <a:gd name="connsiteY712" fmla="*/ 1170342 h 1170341"/>
              <a:gd name="connsiteX713" fmla="*/ 8154024 w 11218359"/>
              <a:gd name="connsiteY713" fmla="*/ 1170342 h 1170341"/>
              <a:gd name="connsiteX714" fmla="*/ 8165454 w 11218359"/>
              <a:gd name="connsiteY714" fmla="*/ 1170342 h 1170341"/>
              <a:gd name="connsiteX715" fmla="*/ 8176884 w 11218359"/>
              <a:gd name="connsiteY715" fmla="*/ 1170342 h 1170341"/>
              <a:gd name="connsiteX716" fmla="*/ 8188314 w 11218359"/>
              <a:gd name="connsiteY716" fmla="*/ 1170342 h 1170341"/>
              <a:gd name="connsiteX717" fmla="*/ 8199792 w 11218359"/>
              <a:gd name="connsiteY717" fmla="*/ 1170342 h 1170341"/>
              <a:gd name="connsiteX718" fmla="*/ 8211222 w 11218359"/>
              <a:gd name="connsiteY718" fmla="*/ 1170342 h 1170341"/>
              <a:gd name="connsiteX719" fmla="*/ 8222652 w 11218359"/>
              <a:gd name="connsiteY719" fmla="*/ 1170342 h 1170341"/>
              <a:gd name="connsiteX720" fmla="*/ 8234082 w 11218359"/>
              <a:gd name="connsiteY720" fmla="*/ 1170342 h 1170341"/>
              <a:gd name="connsiteX721" fmla="*/ 8245512 w 11218359"/>
              <a:gd name="connsiteY721" fmla="*/ 1170342 h 1170341"/>
              <a:gd name="connsiteX722" fmla="*/ 8256989 w 11218359"/>
              <a:gd name="connsiteY722" fmla="*/ 1170342 h 1170341"/>
              <a:gd name="connsiteX723" fmla="*/ 8268419 w 11218359"/>
              <a:gd name="connsiteY723" fmla="*/ 1170342 h 1170341"/>
              <a:gd name="connsiteX724" fmla="*/ 8279850 w 11218359"/>
              <a:gd name="connsiteY724" fmla="*/ 1170342 h 1170341"/>
              <a:gd name="connsiteX725" fmla="*/ 8291280 w 11218359"/>
              <a:gd name="connsiteY725" fmla="*/ 1170342 h 1170341"/>
              <a:gd name="connsiteX726" fmla="*/ 8302709 w 11218359"/>
              <a:gd name="connsiteY726" fmla="*/ 1170342 h 1170341"/>
              <a:gd name="connsiteX727" fmla="*/ 8314187 w 11218359"/>
              <a:gd name="connsiteY727" fmla="*/ 1170342 h 1170341"/>
              <a:gd name="connsiteX728" fmla="*/ 8325617 w 11218359"/>
              <a:gd name="connsiteY728" fmla="*/ 1170342 h 1170341"/>
              <a:gd name="connsiteX729" fmla="*/ 8337047 w 11218359"/>
              <a:gd name="connsiteY729" fmla="*/ 1170342 h 1170341"/>
              <a:gd name="connsiteX730" fmla="*/ 8348477 w 11218359"/>
              <a:gd name="connsiteY730" fmla="*/ 1170342 h 1170341"/>
              <a:gd name="connsiteX731" fmla="*/ 8359907 w 11218359"/>
              <a:gd name="connsiteY731" fmla="*/ 1170342 h 1170341"/>
              <a:gd name="connsiteX732" fmla="*/ 8371385 w 11218359"/>
              <a:gd name="connsiteY732" fmla="*/ 1170342 h 1170341"/>
              <a:gd name="connsiteX733" fmla="*/ 8382815 w 11218359"/>
              <a:gd name="connsiteY733" fmla="*/ 1170342 h 1170341"/>
              <a:gd name="connsiteX734" fmla="*/ 8394245 w 11218359"/>
              <a:gd name="connsiteY734" fmla="*/ 1170342 h 1170341"/>
              <a:gd name="connsiteX735" fmla="*/ 8405674 w 11218359"/>
              <a:gd name="connsiteY735" fmla="*/ 1170342 h 1170341"/>
              <a:gd name="connsiteX736" fmla="*/ 8417104 w 11218359"/>
              <a:gd name="connsiteY736" fmla="*/ 1170342 h 1170341"/>
              <a:gd name="connsiteX737" fmla="*/ 8428582 w 11218359"/>
              <a:gd name="connsiteY737" fmla="*/ 1170342 h 1170341"/>
              <a:gd name="connsiteX738" fmla="*/ 8440012 w 11218359"/>
              <a:gd name="connsiteY738" fmla="*/ 1170342 h 1170341"/>
              <a:gd name="connsiteX739" fmla="*/ 8451442 w 11218359"/>
              <a:gd name="connsiteY739" fmla="*/ 1170342 h 1170341"/>
              <a:gd name="connsiteX740" fmla="*/ 8462872 w 11218359"/>
              <a:gd name="connsiteY740" fmla="*/ 1170342 h 1170341"/>
              <a:gd name="connsiteX741" fmla="*/ 8474302 w 11218359"/>
              <a:gd name="connsiteY741" fmla="*/ 1170342 h 1170341"/>
              <a:gd name="connsiteX742" fmla="*/ 8485780 w 11218359"/>
              <a:gd name="connsiteY742" fmla="*/ 1170342 h 1170341"/>
              <a:gd name="connsiteX743" fmla="*/ 8497210 w 11218359"/>
              <a:gd name="connsiteY743" fmla="*/ 1170342 h 1170341"/>
              <a:gd name="connsiteX744" fmla="*/ 8508640 w 11218359"/>
              <a:gd name="connsiteY744" fmla="*/ 1170342 h 1170341"/>
              <a:gd name="connsiteX745" fmla="*/ 8520069 w 11218359"/>
              <a:gd name="connsiteY745" fmla="*/ 1170342 h 1170341"/>
              <a:gd name="connsiteX746" fmla="*/ 8531500 w 11218359"/>
              <a:gd name="connsiteY746" fmla="*/ 1170342 h 1170341"/>
              <a:gd name="connsiteX747" fmla="*/ 8542977 w 11218359"/>
              <a:gd name="connsiteY747" fmla="*/ 1170342 h 1170341"/>
              <a:gd name="connsiteX748" fmla="*/ 8554407 w 11218359"/>
              <a:gd name="connsiteY748" fmla="*/ 1170342 h 1170341"/>
              <a:gd name="connsiteX749" fmla="*/ 8565837 w 11218359"/>
              <a:gd name="connsiteY749" fmla="*/ 1170342 h 1170341"/>
              <a:gd name="connsiteX750" fmla="*/ 8577267 w 11218359"/>
              <a:gd name="connsiteY750" fmla="*/ 1170342 h 1170341"/>
              <a:gd name="connsiteX751" fmla="*/ 8588697 w 11218359"/>
              <a:gd name="connsiteY751" fmla="*/ 1170342 h 1170341"/>
              <a:gd name="connsiteX752" fmla="*/ 8600175 w 11218359"/>
              <a:gd name="connsiteY752" fmla="*/ 1170342 h 1170341"/>
              <a:gd name="connsiteX753" fmla="*/ 8611605 w 11218359"/>
              <a:gd name="connsiteY753" fmla="*/ 1170342 h 1170341"/>
              <a:gd name="connsiteX754" fmla="*/ 8623035 w 11218359"/>
              <a:gd name="connsiteY754" fmla="*/ 1170342 h 1170341"/>
              <a:gd name="connsiteX755" fmla="*/ 8634465 w 11218359"/>
              <a:gd name="connsiteY755" fmla="*/ 1170342 h 1170341"/>
              <a:gd name="connsiteX756" fmla="*/ 8645895 w 11218359"/>
              <a:gd name="connsiteY756" fmla="*/ 1170342 h 1170341"/>
              <a:gd name="connsiteX757" fmla="*/ 8657373 w 11218359"/>
              <a:gd name="connsiteY757" fmla="*/ 1170342 h 1170341"/>
              <a:gd name="connsiteX758" fmla="*/ 8668802 w 11218359"/>
              <a:gd name="connsiteY758" fmla="*/ 1170342 h 1170341"/>
              <a:gd name="connsiteX759" fmla="*/ 8680232 w 11218359"/>
              <a:gd name="connsiteY759" fmla="*/ 1170342 h 1170341"/>
              <a:gd name="connsiteX760" fmla="*/ 8691662 w 11218359"/>
              <a:gd name="connsiteY760" fmla="*/ 1170342 h 1170341"/>
              <a:gd name="connsiteX761" fmla="*/ 8703093 w 11218359"/>
              <a:gd name="connsiteY761" fmla="*/ 1170342 h 1170341"/>
              <a:gd name="connsiteX762" fmla="*/ 8714570 w 11218359"/>
              <a:gd name="connsiteY762" fmla="*/ 1170342 h 1170341"/>
              <a:gd name="connsiteX763" fmla="*/ 8726000 w 11218359"/>
              <a:gd name="connsiteY763" fmla="*/ 1170342 h 1170341"/>
              <a:gd name="connsiteX764" fmla="*/ 8737430 w 11218359"/>
              <a:gd name="connsiteY764" fmla="*/ 1170342 h 1170341"/>
              <a:gd name="connsiteX765" fmla="*/ 8748860 w 11218359"/>
              <a:gd name="connsiteY765" fmla="*/ 1170342 h 1170341"/>
              <a:gd name="connsiteX766" fmla="*/ 8760290 w 11218359"/>
              <a:gd name="connsiteY766" fmla="*/ 1170342 h 1170341"/>
              <a:gd name="connsiteX767" fmla="*/ 8771768 w 11218359"/>
              <a:gd name="connsiteY767" fmla="*/ 1170342 h 1170341"/>
              <a:gd name="connsiteX768" fmla="*/ 8783198 w 11218359"/>
              <a:gd name="connsiteY768" fmla="*/ 1170342 h 1170341"/>
              <a:gd name="connsiteX769" fmla="*/ 8794628 w 11218359"/>
              <a:gd name="connsiteY769" fmla="*/ 1170342 h 1170341"/>
              <a:gd name="connsiteX770" fmla="*/ 8806058 w 11218359"/>
              <a:gd name="connsiteY770" fmla="*/ 1170342 h 1170341"/>
              <a:gd name="connsiteX771" fmla="*/ 8817488 w 11218359"/>
              <a:gd name="connsiteY771" fmla="*/ 1170342 h 1170341"/>
              <a:gd name="connsiteX772" fmla="*/ 8828918 w 11218359"/>
              <a:gd name="connsiteY772" fmla="*/ 1170342 h 1170341"/>
              <a:gd name="connsiteX773" fmla="*/ 8840395 w 11218359"/>
              <a:gd name="connsiteY773" fmla="*/ 1170342 h 1170341"/>
              <a:gd name="connsiteX774" fmla="*/ 8851825 w 11218359"/>
              <a:gd name="connsiteY774" fmla="*/ 1170342 h 1170341"/>
              <a:gd name="connsiteX775" fmla="*/ 8863256 w 11218359"/>
              <a:gd name="connsiteY775" fmla="*/ 1170342 h 1170341"/>
              <a:gd name="connsiteX776" fmla="*/ 8874686 w 11218359"/>
              <a:gd name="connsiteY776" fmla="*/ 1170342 h 1170341"/>
              <a:gd name="connsiteX777" fmla="*/ 8886115 w 11218359"/>
              <a:gd name="connsiteY777" fmla="*/ 1170342 h 1170341"/>
              <a:gd name="connsiteX778" fmla="*/ 8897593 w 11218359"/>
              <a:gd name="connsiteY778" fmla="*/ 1170342 h 1170341"/>
              <a:gd name="connsiteX779" fmla="*/ 8909022 w 11218359"/>
              <a:gd name="connsiteY779" fmla="*/ 1170342 h 1170341"/>
              <a:gd name="connsiteX780" fmla="*/ 8920453 w 11218359"/>
              <a:gd name="connsiteY780" fmla="*/ 1170342 h 1170341"/>
              <a:gd name="connsiteX781" fmla="*/ 8931883 w 11218359"/>
              <a:gd name="connsiteY781" fmla="*/ 1170342 h 1170341"/>
              <a:gd name="connsiteX782" fmla="*/ 8943313 w 11218359"/>
              <a:gd name="connsiteY782" fmla="*/ 1170342 h 1170341"/>
              <a:gd name="connsiteX783" fmla="*/ 8954791 w 11218359"/>
              <a:gd name="connsiteY783" fmla="*/ 1170342 h 1170341"/>
              <a:gd name="connsiteX784" fmla="*/ 8966220 w 11218359"/>
              <a:gd name="connsiteY784" fmla="*/ 1170342 h 1170341"/>
              <a:gd name="connsiteX785" fmla="*/ 8977651 w 11218359"/>
              <a:gd name="connsiteY785" fmla="*/ 1170342 h 1170341"/>
              <a:gd name="connsiteX786" fmla="*/ 8989080 w 11218359"/>
              <a:gd name="connsiteY786" fmla="*/ 1170342 h 1170341"/>
              <a:gd name="connsiteX787" fmla="*/ 9000511 w 11218359"/>
              <a:gd name="connsiteY787" fmla="*/ 1170342 h 1170341"/>
              <a:gd name="connsiteX788" fmla="*/ 9011988 w 11218359"/>
              <a:gd name="connsiteY788" fmla="*/ 1170342 h 1170341"/>
              <a:gd name="connsiteX789" fmla="*/ 9023418 w 11218359"/>
              <a:gd name="connsiteY789" fmla="*/ 1170342 h 1170341"/>
              <a:gd name="connsiteX790" fmla="*/ 9034849 w 11218359"/>
              <a:gd name="connsiteY790" fmla="*/ 1170342 h 1170341"/>
              <a:gd name="connsiteX791" fmla="*/ 9046278 w 11218359"/>
              <a:gd name="connsiteY791" fmla="*/ 1170342 h 1170341"/>
              <a:gd name="connsiteX792" fmla="*/ 9057709 w 11218359"/>
              <a:gd name="connsiteY792" fmla="*/ 1170342 h 1170341"/>
              <a:gd name="connsiteX793" fmla="*/ 9069186 w 11218359"/>
              <a:gd name="connsiteY793" fmla="*/ 1170342 h 1170341"/>
              <a:gd name="connsiteX794" fmla="*/ 9080615 w 11218359"/>
              <a:gd name="connsiteY794" fmla="*/ 1170342 h 1170341"/>
              <a:gd name="connsiteX795" fmla="*/ 9092046 w 11218359"/>
              <a:gd name="connsiteY795" fmla="*/ 1170342 h 1170341"/>
              <a:gd name="connsiteX796" fmla="*/ 9103476 w 11218359"/>
              <a:gd name="connsiteY796" fmla="*/ 1170342 h 1170341"/>
              <a:gd name="connsiteX797" fmla="*/ 9114906 w 11218359"/>
              <a:gd name="connsiteY797" fmla="*/ 1170342 h 1170341"/>
              <a:gd name="connsiteX798" fmla="*/ 9126384 w 11218359"/>
              <a:gd name="connsiteY798" fmla="*/ 1170342 h 1170341"/>
              <a:gd name="connsiteX799" fmla="*/ 9137813 w 11218359"/>
              <a:gd name="connsiteY799" fmla="*/ 1170342 h 1170341"/>
              <a:gd name="connsiteX800" fmla="*/ 9149244 w 11218359"/>
              <a:gd name="connsiteY800" fmla="*/ 1170342 h 1170341"/>
              <a:gd name="connsiteX801" fmla="*/ 9160673 w 11218359"/>
              <a:gd name="connsiteY801" fmla="*/ 1170342 h 1170341"/>
              <a:gd name="connsiteX802" fmla="*/ 9172104 w 11218359"/>
              <a:gd name="connsiteY802" fmla="*/ 1170342 h 1170341"/>
              <a:gd name="connsiteX803" fmla="*/ 9183581 w 11218359"/>
              <a:gd name="connsiteY803" fmla="*/ 1170342 h 1170341"/>
              <a:gd name="connsiteX804" fmla="*/ 9195011 w 11218359"/>
              <a:gd name="connsiteY804" fmla="*/ 1170342 h 1170341"/>
              <a:gd name="connsiteX805" fmla="*/ 9206442 w 11218359"/>
              <a:gd name="connsiteY805" fmla="*/ 1170342 h 1170341"/>
              <a:gd name="connsiteX806" fmla="*/ 9217871 w 11218359"/>
              <a:gd name="connsiteY806" fmla="*/ 1170342 h 1170341"/>
              <a:gd name="connsiteX807" fmla="*/ 9229301 w 11218359"/>
              <a:gd name="connsiteY807" fmla="*/ 1170342 h 1170341"/>
              <a:gd name="connsiteX808" fmla="*/ 9240779 w 11218359"/>
              <a:gd name="connsiteY808" fmla="*/ 1170342 h 1170341"/>
              <a:gd name="connsiteX809" fmla="*/ 9252209 w 11218359"/>
              <a:gd name="connsiteY809" fmla="*/ 1170342 h 1170341"/>
              <a:gd name="connsiteX810" fmla="*/ 9263639 w 11218359"/>
              <a:gd name="connsiteY810" fmla="*/ 1170342 h 1170341"/>
              <a:gd name="connsiteX811" fmla="*/ 9275069 w 11218359"/>
              <a:gd name="connsiteY811" fmla="*/ 1170342 h 1170341"/>
              <a:gd name="connsiteX812" fmla="*/ 9286498 w 11218359"/>
              <a:gd name="connsiteY812" fmla="*/ 1170342 h 1170341"/>
              <a:gd name="connsiteX813" fmla="*/ 9297977 w 11218359"/>
              <a:gd name="connsiteY813" fmla="*/ 1170342 h 1170341"/>
              <a:gd name="connsiteX814" fmla="*/ 9309406 w 11218359"/>
              <a:gd name="connsiteY814" fmla="*/ 1170342 h 1170341"/>
              <a:gd name="connsiteX815" fmla="*/ 9320837 w 11218359"/>
              <a:gd name="connsiteY815" fmla="*/ 1170342 h 1170341"/>
              <a:gd name="connsiteX816" fmla="*/ 9332266 w 11218359"/>
              <a:gd name="connsiteY816" fmla="*/ 1170342 h 1170341"/>
              <a:gd name="connsiteX817" fmla="*/ 9343696 w 11218359"/>
              <a:gd name="connsiteY817" fmla="*/ 1170342 h 1170341"/>
              <a:gd name="connsiteX818" fmla="*/ 9355174 w 11218359"/>
              <a:gd name="connsiteY818" fmla="*/ 1170342 h 1170341"/>
              <a:gd name="connsiteX819" fmla="*/ 9366604 w 11218359"/>
              <a:gd name="connsiteY819" fmla="*/ 1170342 h 1170341"/>
              <a:gd name="connsiteX820" fmla="*/ 9378035 w 11218359"/>
              <a:gd name="connsiteY820" fmla="*/ 1170342 h 1170341"/>
              <a:gd name="connsiteX821" fmla="*/ 9389464 w 11218359"/>
              <a:gd name="connsiteY821" fmla="*/ 1170342 h 1170341"/>
              <a:gd name="connsiteX822" fmla="*/ 9400894 w 11218359"/>
              <a:gd name="connsiteY822" fmla="*/ 1170342 h 1170341"/>
              <a:gd name="connsiteX823" fmla="*/ 9412372 w 11218359"/>
              <a:gd name="connsiteY823" fmla="*/ 1170342 h 1170341"/>
              <a:gd name="connsiteX824" fmla="*/ 9423802 w 11218359"/>
              <a:gd name="connsiteY824" fmla="*/ 1170342 h 1170341"/>
              <a:gd name="connsiteX825" fmla="*/ 9435232 w 11218359"/>
              <a:gd name="connsiteY825" fmla="*/ 1170342 h 1170341"/>
              <a:gd name="connsiteX826" fmla="*/ 9446662 w 11218359"/>
              <a:gd name="connsiteY826" fmla="*/ 1170342 h 1170341"/>
              <a:gd name="connsiteX827" fmla="*/ 9458091 w 11218359"/>
              <a:gd name="connsiteY827" fmla="*/ 1170342 h 1170341"/>
              <a:gd name="connsiteX828" fmla="*/ 9469570 w 11218359"/>
              <a:gd name="connsiteY828" fmla="*/ 1170342 h 1170341"/>
              <a:gd name="connsiteX829" fmla="*/ 9480999 w 11218359"/>
              <a:gd name="connsiteY829" fmla="*/ 1170342 h 1170341"/>
              <a:gd name="connsiteX830" fmla="*/ 9492429 w 11218359"/>
              <a:gd name="connsiteY830" fmla="*/ 1170342 h 1170341"/>
              <a:gd name="connsiteX831" fmla="*/ 9503859 w 11218359"/>
              <a:gd name="connsiteY831" fmla="*/ 1170342 h 1170341"/>
              <a:gd name="connsiteX832" fmla="*/ 9515289 w 11218359"/>
              <a:gd name="connsiteY832" fmla="*/ 1170342 h 1170341"/>
              <a:gd name="connsiteX833" fmla="*/ 9526767 w 11218359"/>
              <a:gd name="connsiteY833" fmla="*/ 1170342 h 1170341"/>
              <a:gd name="connsiteX834" fmla="*/ 9538197 w 11218359"/>
              <a:gd name="connsiteY834" fmla="*/ 1170342 h 1170341"/>
              <a:gd name="connsiteX835" fmla="*/ 9549626 w 11218359"/>
              <a:gd name="connsiteY835" fmla="*/ 1170342 h 1170341"/>
              <a:gd name="connsiteX836" fmla="*/ 9561057 w 11218359"/>
              <a:gd name="connsiteY836" fmla="*/ 1170342 h 1170341"/>
              <a:gd name="connsiteX837" fmla="*/ 9572487 w 11218359"/>
              <a:gd name="connsiteY837" fmla="*/ 1170342 h 1170341"/>
              <a:gd name="connsiteX838" fmla="*/ 9583965 w 11218359"/>
              <a:gd name="connsiteY838" fmla="*/ 1170342 h 1170341"/>
              <a:gd name="connsiteX839" fmla="*/ 9595395 w 11218359"/>
              <a:gd name="connsiteY839" fmla="*/ 1170342 h 1170341"/>
              <a:gd name="connsiteX840" fmla="*/ 9606824 w 11218359"/>
              <a:gd name="connsiteY840" fmla="*/ 1170342 h 1170341"/>
              <a:gd name="connsiteX841" fmla="*/ 9618255 w 11218359"/>
              <a:gd name="connsiteY841" fmla="*/ 1170342 h 1170341"/>
              <a:gd name="connsiteX842" fmla="*/ 9629684 w 11218359"/>
              <a:gd name="connsiteY842" fmla="*/ 1170342 h 1170341"/>
              <a:gd name="connsiteX843" fmla="*/ 9641163 w 11218359"/>
              <a:gd name="connsiteY843" fmla="*/ 1170342 h 1170341"/>
              <a:gd name="connsiteX844" fmla="*/ 9652592 w 11218359"/>
              <a:gd name="connsiteY844" fmla="*/ 1170342 h 1170341"/>
              <a:gd name="connsiteX845" fmla="*/ 9664022 w 11218359"/>
              <a:gd name="connsiteY845" fmla="*/ 1170342 h 1170341"/>
              <a:gd name="connsiteX846" fmla="*/ 9675452 w 11218359"/>
              <a:gd name="connsiteY846" fmla="*/ 1170342 h 1170341"/>
              <a:gd name="connsiteX847" fmla="*/ 9686882 w 11218359"/>
              <a:gd name="connsiteY847" fmla="*/ 1170342 h 1170341"/>
              <a:gd name="connsiteX848" fmla="*/ 9698360 w 11218359"/>
              <a:gd name="connsiteY848" fmla="*/ 1170342 h 1170341"/>
              <a:gd name="connsiteX849" fmla="*/ 9709790 w 11218359"/>
              <a:gd name="connsiteY849" fmla="*/ 1170342 h 1170341"/>
              <a:gd name="connsiteX850" fmla="*/ 9721219 w 11218359"/>
              <a:gd name="connsiteY850" fmla="*/ 1170342 h 1170341"/>
              <a:gd name="connsiteX851" fmla="*/ 9732650 w 11218359"/>
              <a:gd name="connsiteY851" fmla="*/ 1170342 h 1170341"/>
              <a:gd name="connsiteX852" fmla="*/ 9744080 w 11218359"/>
              <a:gd name="connsiteY852" fmla="*/ 1170342 h 1170341"/>
              <a:gd name="connsiteX853" fmla="*/ 9755557 w 11218359"/>
              <a:gd name="connsiteY853" fmla="*/ 1170342 h 1170341"/>
              <a:gd name="connsiteX854" fmla="*/ 9766988 w 11218359"/>
              <a:gd name="connsiteY854" fmla="*/ 1170342 h 1170341"/>
              <a:gd name="connsiteX855" fmla="*/ 9778417 w 11218359"/>
              <a:gd name="connsiteY855" fmla="*/ 1170342 h 1170341"/>
              <a:gd name="connsiteX856" fmla="*/ 9789848 w 11218359"/>
              <a:gd name="connsiteY856" fmla="*/ 1170342 h 1170341"/>
              <a:gd name="connsiteX857" fmla="*/ 9801277 w 11218359"/>
              <a:gd name="connsiteY857" fmla="*/ 1170342 h 1170341"/>
              <a:gd name="connsiteX858" fmla="*/ 9812755 w 11218359"/>
              <a:gd name="connsiteY858" fmla="*/ 1170342 h 1170341"/>
              <a:gd name="connsiteX859" fmla="*/ 9824185 w 11218359"/>
              <a:gd name="connsiteY859" fmla="*/ 1170342 h 1170341"/>
              <a:gd name="connsiteX860" fmla="*/ 9835615 w 11218359"/>
              <a:gd name="connsiteY860" fmla="*/ 1170342 h 1170341"/>
              <a:gd name="connsiteX861" fmla="*/ 9847045 w 11218359"/>
              <a:gd name="connsiteY861" fmla="*/ 1170342 h 1170341"/>
              <a:gd name="connsiteX862" fmla="*/ 9858475 w 11218359"/>
              <a:gd name="connsiteY862" fmla="*/ 1170342 h 1170341"/>
              <a:gd name="connsiteX863" fmla="*/ 9869952 w 11218359"/>
              <a:gd name="connsiteY863" fmla="*/ 1170342 h 1170341"/>
              <a:gd name="connsiteX864" fmla="*/ 9881383 w 11218359"/>
              <a:gd name="connsiteY864" fmla="*/ 1170342 h 1170341"/>
              <a:gd name="connsiteX865" fmla="*/ 9892812 w 11218359"/>
              <a:gd name="connsiteY865" fmla="*/ 1170342 h 1170341"/>
              <a:gd name="connsiteX866" fmla="*/ 9904243 w 11218359"/>
              <a:gd name="connsiteY866" fmla="*/ 1170342 h 1170341"/>
              <a:gd name="connsiteX867" fmla="*/ 9915673 w 11218359"/>
              <a:gd name="connsiteY867" fmla="*/ 1170342 h 1170341"/>
              <a:gd name="connsiteX868" fmla="*/ 9927102 w 11218359"/>
              <a:gd name="connsiteY868" fmla="*/ 1170342 h 1170341"/>
              <a:gd name="connsiteX869" fmla="*/ 9938581 w 11218359"/>
              <a:gd name="connsiteY869" fmla="*/ 1170342 h 1170341"/>
              <a:gd name="connsiteX870" fmla="*/ 9950010 w 11218359"/>
              <a:gd name="connsiteY870" fmla="*/ 1170342 h 1170341"/>
              <a:gd name="connsiteX871" fmla="*/ 9961441 w 11218359"/>
              <a:gd name="connsiteY871" fmla="*/ 1170342 h 1170341"/>
              <a:gd name="connsiteX872" fmla="*/ 9972870 w 11218359"/>
              <a:gd name="connsiteY872" fmla="*/ 1170342 h 1170341"/>
              <a:gd name="connsiteX873" fmla="*/ 9984300 w 11218359"/>
              <a:gd name="connsiteY873" fmla="*/ 1170342 h 1170341"/>
              <a:gd name="connsiteX874" fmla="*/ 9995778 w 11218359"/>
              <a:gd name="connsiteY874" fmla="*/ 1170342 h 1170341"/>
              <a:gd name="connsiteX875" fmla="*/ 10007208 w 11218359"/>
              <a:gd name="connsiteY875" fmla="*/ 1170342 h 1170341"/>
              <a:gd name="connsiteX876" fmla="*/ 10018638 w 11218359"/>
              <a:gd name="connsiteY876" fmla="*/ 1170342 h 1170341"/>
              <a:gd name="connsiteX877" fmla="*/ 10030068 w 11218359"/>
              <a:gd name="connsiteY877" fmla="*/ 1170342 h 1170341"/>
              <a:gd name="connsiteX878" fmla="*/ 10041498 w 11218359"/>
              <a:gd name="connsiteY878" fmla="*/ 1170342 h 1170341"/>
              <a:gd name="connsiteX879" fmla="*/ 10052976 w 11218359"/>
              <a:gd name="connsiteY879" fmla="*/ 1170342 h 1170341"/>
              <a:gd name="connsiteX880" fmla="*/ 10064405 w 11218359"/>
              <a:gd name="connsiteY880" fmla="*/ 1170342 h 1170341"/>
              <a:gd name="connsiteX881" fmla="*/ 10075835 w 11218359"/>
              <a:gd name="connsiteY881" fmla="*/ 1170342 h 1170341"/>
              <a:gd name="connsiteX882" fmla="*/ 10087266 w 11218359"/>
              <a:gd name="connsiteY882" fmla="*/ 1170342 h 1170341"/>
              <a:gd name="connsiteX883" fmla="*/ 10098695 w 11218359"/>
              <a:gd name="connsiteY883" fmla="*/ 1170342 h 1170341"/>
              <a:gd name="connsiteX884" fmla="*/ 10110174 w 11218359"/>
              <a:gd name="connsiteY884" fmla="*/ 1170342 h 1170341"/>
              <a:gd name="connsiteX885" fmla="*/ 10121603 w 11218359"/>
              <a:gd name="connsiteY885" fmla="*/ 1170342 h 1170341"/>
              <a:gd name="connsiteX886" fmla="*/ 10133033 w 11218359"/>
              <a:gd name="connsiteY886" fmla="*/ 1170342 h 1170341"/>
              <a:gd name="connsiteX887" fmla="*/ 10144463 w 11218359"/>
              <a:gd name="connsiteY887" fmla="*/ 1170342 h 1170341"/>
              <a:gd name="connsiteX888" fmla="*/ 10155893 w 11218359"/>
              <a:gd name="connsiteY888" fmla="*/ 1170342 h 1170341"/>
              <a:gd name="connsiteX889" fmla="*/ 10167371 w 11218359"/>
              <a:gd name="connsiteY889" fmla="*/ 1170342 h 1170341"/>
              <a:gd name="connsiteX890" fmla="*/ 10178801 w 11218359"/>
              <a:gd name="connsiteY890" fmla="*/ 1170342 h 1170341"/>
              <a:gd name="connsiteX891" fmla="*/ 10190230 w 11218359"/>
              <a:gd name="connsiteY891" fmla="*/ 1170342 h 1170341"/>
              <a:gd name="connsiteX892" fmla="*/ 10201661 w 11218359"/>
              <a:gd name="connsiteY892" fmla="*/ 1170342 h 1170341"/>
              <a:gd name="connsiteX893" fmla="*/ 10213091 w 11218359"/>
              <a:gd name="connsiteY893" fmla="*/ 1170342 h 1170341"/>
              <a:gd name="connsiteX894" fmla="*/ 10224569 w 11218359"/>
              <a:gd name="connsiteY894" fmla="*/ 1170342 h 1170341"/>
              <a:gd name="connsiteX895" fmla="*/ 10235998 w 11218359"/>
              <a:gd name="connsiteY895" fmla="*/ 1170342 h 1170341"/>
              <a:gd name="connsiteX896" fmla="*/ 10247428 w 11218359"/>
              <a:gd name="connsiteY896" fmla="*/ 1170342 h 1170341"/>
              <a:gd name="connsiteX897" fmla="*/ 10258859 w 11218359"/>
              <a:gd name="connsiteY897" fmla="*/ 1170342 h 1170341"/>
              <a:gd name="connsiteX898" fmla="*/ 10270288 w 11218359"/>
              <a:gd name="connsiteY898" fmla="*/ 1170342 h 1170341"/>
              <a:gd name="connsiteX899" fmla="*/ 10281767 w 11218359"/>
              <a:gd name="connsiteY899" fmla="*/ 1170342 h 1170341"/>
              <a:gd name="connsiteX900" fmla="*/ 10293196 w 11218359"/>
              <a:gd name="connsiteY900" fmla="*/ 1170342 h 1170341"/>
              <a:gd name="connsiteX901" fmla="*/ 10304626 w 11218359"/>
              <a:gd name="connsiteY901" fmla="*/ 1170342 h 1170341"/>
              <a:gd name="connsiteX902" fmla="*/ 10316056 w 11218359"/>
              <a:gd name="connsiteY902" fmla="*/ 1170342 h 1170341"/>
              <a:gd name="connsiteX903" fmla="*/ 10327486 w 11218359"/>
              <a:gd name="connsiteY903" fmla="*/ 1170342 h 1170341"/>
              <a:gd name="connsiteX904" fmla="*/ 10338963 w 11218359"/>
              <a:gd name="connsiteY904" fmla="*/ 1170342 h 1170341"/>
              <a:gd name="connsiteX905" fmla="*/ 10350394 w 11218359"/>
              <a:gd name="connsiteY905" fmla="*/ 1170342 h 1170341"/>
              <a:gd name="connsiteX906" fmla="*/ 10361823 w 11218359"/>
              <a:gd name="connsiteY906" fmla="*/ 1170342 h 1170341"/>
              <a:gd name="connsiteX907" fmla="*/ 10373254 w 11218359"/>
              <a:gd name="connsiteY907" fmla="*/ 1170342 h 1170341"/>
              <a:gd name="connsiteX908" fmla="*/ 10384684 w 11218359"/>
              <a:gd name="connsiteY908" fmla="*/ 1170342 h 1170341"/>
              <a:gd name="connsiteX909" fmla="*/ 10396161 w 11218359"/>
              <a:gd name="connsiteY909" fmla="*/ 1170342 h 1170341"/>
              <a:gd name="connsiteX910" fmla="*/ 10407591 w 11218359"/>
              <a:gd name="connsiteY910" fmla="*/ 1170342 h 1170341"/>
              <a:gd name="connsiteX911" fmla="*/ 10419021 w 11218359"/>
              <a:gd name="connsiteY911" fmla="*/ 1170342 h 1170341"/>
              <a:gd name="connsiteX912" fmla="*/ 10430452 w 11218359"/>
              <a:gd name="connsiteY912" fmla="*/ 1170342 h 1170341"/>
              <a:gd name="connsiteX913" fmla="*/ 10441881 w 11218359"/>
              <a:gd name="connsiteY913" fmla="*/ 1170342 h 1170341"/>
              <a:gd name="connsiteX914" fmla="*/ 10453358 w 11218359"/>
              <a:gd name="connsiteY914" fmla="*/ 1170342 h 1170341"/>
              <a:gd name="connsiteX915" fmla="*/ 10464789 w 11218359"/>
              <a:gd name="connsiteY915" fmla="*/ 1170342 h 1170341"/>
              <a:gd name="connsiteX916" fmla="*/ 10476219 w 11218359"/>
              <a:gd name="connsiteY916" fmla="*/ 1170342 h 1170341"/>
              <a:gd name="connsiteX917" fmla="*/ 10487649 w 11218359"/>
              <a:gd name="connsiteY917" fmla="*/ 1170342 h 1170341"/>
              <a:gd name="connsiteX918" fmla="*/ 10499079 w 11218359"/>
              <a:gd name="connsiteY918" fmla="*/ 1170342 h 1170341"/>
              <a:gd name="connsiteX919" fmla="*/ 10510556 w 11218359"/>
              <a:gd name="connsiteY919" fmla="*/ 1170342 h 1170341"/>
              <a:gd name="connsiteX920" fmla="*/ 10521987 w 11218359"/>
              <a:gd name="connsiteY920" fmla="*/ 1170342 h 1170341"/>
              <a:gd name="connsiteX921" fmla="*/ 10533416 w 11218359"/>
              <a:gd name="connsiteY921" fmla="*/ 1170342 h 1170341"/>
              <a:gd name="connsiteX922" fmla="*/ 10544847 w 11218359"/>
              <a:gd name="connsiteY922" fmla="*/ 1170342 h 1170341"/>
              <a:gd name="connsiteX923" fmla="*/ 10556277 w 11218359"/>
              <a:gd name="connsiteY923" fmla="*/ 1170342 h 1170341"/>
              <a:gd name="connsiteX924" fmla="*/ 10567754 w 11218359"/>
              <a:gd name="connsiteY924" fmla="*/ 1170342 h 1170341"/>
              <a:gd name="connsiteX925" fmla="*/ 10579184 w 11218359"/>
              <a:gd name="connsiteY925" fmla="*/ 1170342 h 1170341"/>
              <a:gd name="connsiteX926" fmla="*/ 10590614 w 11218359"/>
              <a:gd name="connsiteY926" fmla="*/ 1170342 h 1170341"/>
              <a:gd name="connsiteX927" fmla="*/ 10602045 w 11218359"/>
              <a:gd name="connsiteY927" fmla="*/ 1170342 h 1170341"/>
              <a:gd name="connsiteX928" fmla="*/ 10613474 w 11218359"/>
              <a:gd name="connsiteY928" fmla="*/ 1170342 h 1170341"/>
              <a:gd name="connsiteX929" fmla="*/ 10624951 w 11218359"/>
              <a:gd name="connsiteY929" fmla="*/ 1170342 h 1170341"/>
              <a:gd name="connsiteX930" fmla="*/ 10636382 w 11218359"/>
              <a:gd name="connsiteY930" fmla="*/ 1170342 h 1170341"/>
              <a:gd name="connsiteX931" fmla="*/ 10647812 w 11218359"/>
              <a:gd name="connsiteY931" fmla="*/ 1170342 h 1170341"/>
              <a:gd name="connsiteX932" fmla="*/ 10659241 w 11218359"/>
              <a:gd name="connsiteY932" fmla="*/ 1170342 h 1170341"/>
              <a:gd name="connsiteX933" fmla="*/ 10670672 w 11218359"/>
              <a:gd name="connsiteY933" fmla="*/ 1170342 h 1170341"/>
              <a:gd name="connsiteX934" fmla="*/ 10682149 w 11218359"/>
              <a:gd name="connsiteY934" fmla="*/ 1170342 h 1170341"/>
              <a:gd name="connsiteX935" fmla="*/ 10693580 w 11218359"/>
              <a:gd name="connsiteY935" fmla="*/ 1170342 h 1170341"/>
              <a:gd name="connsiteX936" fmla="*/ 10705009 w 11218359"/>
              <a:gd name="connsiteY936" fmla="*/ 1170342 h 1170341"/>
              <a:gd name="connsiteX937" fmla="*/ 10716439 w 11218359"/>
              <a:gd name="connsiteY937" fmla="*/ 1170342 h 1170341"/>
              <a:gd name="connsiteX938" fmla="*/ 10727870 w 11218359"/>
              <a:gd name="connsiteY938" fmla="*/ 1170342 h 1170341"/>
              <a:gd name="connsiteX939" fmla="*/ 10739347 w 11218359"/>
              <a:gd name="connsiteY939" fmla="*/ 1170342 h 1170341"/>
              <a:gd name="connsiteX940" fmla="*/ 10750778 w 11218359"/>
              <a:gd name="connsiteY940" fmla="*/ 1170342 h 1170341"/>
              <a:gd name="connsiteX941" fmla="*/ 10762207 w 11218359"/>
              <a:gd name="connsiteY941" fmla="*/ 1170342 h 1170341"/>
              <a:gd name="connsiteX942" fmla="*/ 10773637 w 11218359"/>
              <a:gd name="connsiteY942" fmla="*/ 1170342 h 1170341"/>
              <a:gd name="connsiteX943" fmla="*/ 10785067 w 11218359"/>
              <a:gd name="connsiteY943" fmla="*/ 1170342 h 1170341"/>
              <a:gd name="connsiteX944" fmla="*/ 10796544 w 11218359"/>
              <a:gd name="connsiteY944" fmla="*/ 1170342 h 1170341"/>
              <a:gd name="connsiteX945" fmla="*/ 10807975 w 11218359"/>
              <a:gd name="connsiteY945" fmla="*/ 1170342 h 1170341"/>
              <a:gd name="connsiteX946" fmla="*/ 10819405 w 11218359"/>
              <a:gd name="connsiteY946" fmla="*/ 1170342 h 1170341"/>
              <a:gd name="connsiteX947" fmla="*/ 10830834 w 11218359"/>
              <a:gd name="connsiteY947" fmla="*/ 1170342 h 1170341"/>
              <a:gd name="connsiteX948" fmla="*/ 10842265 w 11218359"/>
              <a:gd name="connsiteY948" fmla="*/ 1170342 h 1170341"/>
              <a:gd name="connsiteX949" fmla="*/ 10853742 w 11218359"/>
              <a:gd name="connsiteY949" fmla="*/ 1170342 h 1170341"/>
              <a:gd name="connsiteX950" fmla="*/ 10865173 w 11218359"/>
              <a:gd name="connsiteY950" fmla="*/ 1170342 h 1170341"/>
              <a:gd name="connsiteX951" fmla="*/ 10876602 w 11218359"/>
              <a:gd name="connsiteY951" fmla="*/ 1170342 h 1170341"/>
              <a:gd name="connsiteX952" fmla="*/ 10888032 w 11218359"/>
              <a:gd name="connsiteY952" fmla="*/ 1170342 h 1170341"/>
              <a:gd name="connsiteX953" fmla="*/ 10899463 w 11218359"/>
              <a:gd name="connsiteY953" fmla="*/ 1170342 h 1170341"/>
              <a:gd name="connsiteX954" fmla="*/ 10910892 w 11218359"/>
              <a:gd name="connsiteY954" fmla="*/ 1170342 h 1170341"/>
              <a:gd name="connsiteX955" fmla="*/ 10922369 w 11218359"/>
              <a:gd name="connsiteY955" fmla="*/ 1170342 h 1170341"/>
              <a:gd name="connsiteX956" fmla="*/ 10933800 w 11218359"/>
              <a:gd name="connsiteY956" fmla="*/ 1170342 h 1170341"/>
              <a:gd name="connsiteX957" fmla="*/ 10945230 w 11218359"/>
              <a:gd name="connsiteY957" fmla="*/ 1170342 h 1170341"/>
              <a:gd name="connsiteX958" fmla="*/ 10956660 w 11218359"/>
              <a:gd name="connsiteY958" fmla="*/ 1170342 h 1170341"/>
              <a:gd name="connsiteX959" fmla="*/ 10968090 w 11218359"/>
              <a:gd name="connsiteY959" fmla="*/ 1170342 h 1170341"/>
              <a:gd name="connsiteX960" fmla="*/ 10979567 w 11218359"/>
              <a:gd name="connsiteY960" fmla="*/ 1170342 h 1170341"/>
              <a:gd name="connsiteX961" fmla="*/ 10990998 w 11218359"/>
              <a:gd name="connsiteY961" fmla="*/ 1170342 h 1170341"/>
              <a:gd name="connsiteX962" fmla="*/ 11002427 w 11218359"/>
              <a:gd name="connsiteY962" fmla="*/ 1170342 h 1170341"/>
              <a:gd name="connsiteX963" fmla="*/ 11013858 w 11218359"/>
              <a:gd name="connsiteY963" fmla="*/ 1170342 h 1170341"/>
              <a:gd name="connsiteX964" fmla="*/ 11025287 w 11218359"/>
              <a:gd name="connsiteY964" fmla="*/ 1170342 h 1170341"/>
              <a:gd name="connsiteX965" fmla="*/ 11036765 w 11218359"/>
              <a:gd name="connsiteY965" fmla="*/ 1170342 h 1170341"/>
              <a:gd name="connsiteX966" fmla="*/ 11048195 w 11218359"/>
              <a:gd name="connsiteY966" fmla="*/ 1170342 h 1170341"/>
              <a:gd name="connsiteX967" fmla="*/ 11059625 w 11218359"/>
              <a:gd name="connsiteY967" fmla="*/ 1170342 h 1170341"/>
              <a:gd name="connsiteX968" fmla="*/ 11071056 w 11218359"/>
              <a:gd name="connsiteY968" fmla="*/ 1170342 h 1170341"/>
              <a:gd name="connsiteX969" fmla="*/ 11082485 w 11218359"/>
              <a:gd name="connsiteY969" fmla="*/ 1170342 h 1170341"/>
              <a:gd name="connsiteX970" fmla="*/ 11093962 w 11218359"/>
              <a:gd name="connsiteY970" fmla="*/ 1170342 h 1170341"/>
              <a:gd name="connsiteX971" fmla="*/ 11105393 w 11218359"/>
              <a:gd name="connsiteY971" fmla="*/ 1170342 h 1170341"/>
              <a:gd name="connsiteX972" fmla="*/ 11116823 w 11218359"/>
              <a:gd name="connsiteY972" fmla="*/ 1170342 h 1170341"/>
              <a:gd name="connsiteX973" fmla="*/ 11128253 w 11218359"/>
              <a:gd name="connsiteY973" fmla="*/ 1170342 h 1170341"/>
              <a:gd name="connsiteX974" fmla="*/ 11139683 w 11218359"/>
              <a:gd name="connsiteY974" fmla="*/ 1170342 h 1170341"/>
              <a:gd name="connsiteX975" fmla="*/ 11151160 w 11218359"/>
              <a:gd name="connsiteY975" fmla="*/ 1170342 h 1170341"/>
              <a:gd name="connsiteX976" fmla="*/ 11162591 w 11218359"/>
              <a:gd name="connsiteY976" fmla="*/ 1170342 h 1170341"/>
              <a:gd name="connsiteX977" fmla="*/ 11174020 w 11218359"/>
              <a:gd name="connsiteY977" fmla="*/ 1170342 h 1170341"/>
              <a:gd name="connsiteX978" fmla="*/ 11185451 w 11218359"/>
              <a:gd name="connsiteY978" fmla="*/ 1170342 h 1170341"/>
              <a:gd name="connsiteX979" fmla="*/ 11196881 w 11218359"/>
              <a:gd name="connsiteY979" fmla="*/ 1170342 h 1170341"/>
              <a:gd name="connsiteX980" fmla="*/ 11208358 w 11218359"/>
              <a:gd name="connsiteY980" fmla="*/ 1170342 h 1170341"/>
              <a:gd name="connsiteX981" fmla="*/ 11218359 w 11218359"/>
              <a:gd name="connsiteY981" fmla="*/ 1170342 h 1170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170341">
                <a:moveTo>
                  <a:pt x="0" y="1170342"/>
                </a:moveTo>
                <a:lnTo>
                  <a:pt x="9149" y="1170342"/>
                </a:lnTo>
                <a:lnTo>
                  <a:pt x="20588" y="1170342"/>
                </a:lnTo>
                <a:lnTo>
                  <a:pt x="32028" y="1170342"/>
                </a:lnTo>
                <a:lnTo>
                  <a:pt x="43467" y="1170342"/>
                </a:lnTo>
                <a:lnTo>
                  <a:pt x="54907" y="1170342"/>
                </a:lnTo>
                <a:lnTo>
                  <a:pt x="66346" y="1170342"/>
                </a:lnTo>
                <a:lnTo>
                  <a:pt x="77786" y="1170342"/>
                </a:lnTo>
                <a:lnTo>
                  <a:pt x="89225" y="1170342"/>
                </a:lnTo>
                <a:lnTo>
                  <a:pt x="100665" y="1170342"/>
                </a:lnTo>
                <a:lnTo>
                  <a:pt x="112104" y="1170342"/>
                </a:lnTo>
                <a:lnTo>
                  <a:pt x="123544" y="1170342"/>
                </a:lnTo>
                <a:lnTo>
                  <a:pt x="134979" y="1170342"/>
                </a:lnTo>
                <a:lnTo>
                  <a:pt x="146423" y="1170342"/>
                </a:lnTo>
                <a:lnTo>
                  <a:pt x="157858" y="1170342"/>
                </a:lnTo>
                <a:lnTo>
                  <a:pt x="169297" y="1170342"/>
                </a:lnTo>
                <a:lnTo>
                  <a:pt x="180737" y="1170342"/>
                </a:lnTo>
                <a:lnTo>
                  <a:pt x="192176" y="1170342"/>
                </a:lnTo>
                <a:lnTo>
                  <a:pt x="203616" y="1170342"/>
                </a:lnTo>
                <a:lnTo>
                  <a:pt x="215055" y="1170342"/>
                </a:lnTo>
                <a:lnTo>
                  <a:pt x="226495" y="1170342"/>
                </a:lnTo>
                <a:lnTo>
                  <a:pt x="237935" y="1170342"/>
                </a:lnTo>
                <a:lnTo>
                  <a:pt x="249374" y="1170342"/>
                </a:lnTo>
                <a:lnTo>
                  <a:pt x="260814" y="1170342"/>
                </a:lnTo>
                <a:lnTo>
                  <a:pt x="272253" y="1170342"/>
                </a:lnTo>
                <a:lnTo>
                  <a:pt x="283693" y="1170342"/>
                </a:lnTo>
                <a:lnTo>
                  <a:pt x="295132" y="1170342"/>
                </a:lnTo>
                <a:lnTo>
                  <a:pt x="306572" y="1170342"/>
                </a:lnTo>
                <a:lnTo>
                  <a:pt x="318011" y="1170342"/>
                </a:lnTo>
                <a:lnTo>
                  <a:pt x="329451" y="1170342"/>
                </a:lnTo>
                <a:lnTo>
                  <a:pt x="340890" y="1170342"/>
                </a:lnTo>
                <a:lnTo>
                  <a:pt x="352330" y="1170342"/>
                </a:lnTo>
                <a:lnTo>
                  <a:pt x="363769" y="1170342"/>
                </a:lnTo>
                <a:lnTo>
                  <a:pt x="375209" y="1170342"/>
                </a:lnTo>
                <a:lnTo>
                  <a:pt x="386648" y="1170342"/>
                </a:lnTo>
                <a:lnTo>
                  <a:pt x="398088" y="1170342"/>
                </a:lnTo>
                <a:lnTo>
                  <a:pt x="409527" y="1170342"/>
                </a:lnTo>
                <a:lnTo>
                  <a:pt x="420967" y="1170342"/>
                </a:lnTo>
                <a:lnTo>
                  <a:pt x="432406" y="1170342"/>
                </a:lnTo>
                <a:lnTo>
                  <a:pt x="443846" y="1170342"/>
                </a:lnTo>
                <a:lnTo>
                  <a:pt x="455285" y="1170342"/>
                </a:lnTo>
                <a:lnTo>
                  <a:pt x="466725" y="1170342"/>
                </a:lnTo>
                <a:lnTo>
                  <a:pt x="478165" y="1170342"/>
                </a:lnTo>
                <a:lnTo>
                  <a:pt x="489604" y="1170342"/>
                </a:lnTo>
                <a:lnTo>
                  <a:pt x="501044" y="1170342"/>
                </a:lnTo>
                <a:lnTo>
                  <a:pt x="512483" y="1170342"/>
                </a:lnTo>
                <a:lnTo>
                  <a:pt x="523923" y="1170342"/>
                </a:lnTo>
                <a:lnTo>
                  <a:pt x="535362" y="1170342"/>
                </a:lnTo>
                <a:lnTo>
                  <a:pt x="546802" y="1170342"/>
                </a:lnTo>
                <a:lnTo>
                  <a:pt x="558241" y="1170342"/>
                </a:lnTo>
                <a:lnTo>
                  <a:pt x="569681" y="1170342"/>
                </a:lnTo>
                <a:lnTo>
                  <a:pt x="581120" y="1170342"/>
                </a:lnTo>
                <a:lnTo>
                  <a:pt x="592560" y="1170342"/>
                </a:lnTo>
                <a:lnTo>
                  <a:pt x="603999" y="1170342"/>
                </a:lnTo>
                <a:lnTo>
                  <a:pt x="615439" y="1170342"/>
                </a:lnTo>
                <a:lnTo>
                  <a:pt x="626878" y="1170342"/>
                </a:lnTo>
                <a:lnTo>
                  <a:pt x="638318" y="1170342"/>
                </a:lnTo>
                <a:lnTo>
                  <a:pt x="649757" y="1170342"/>
                </a:lnTo>
                <a:lnTo>
                  <a:pt x="661192" y="1170342"/>
                </a:lnTo>
                <a:lnTo>
                  <a:pt x="672632" y="1170342"/>
                </a:lnTo>
                <a:lnTo>
                  <a:pt x="684071" y="1170342"/>
                </a:lnTo>
                <a:lnTo>
                  <a:pt x="695511" y="1170342"/>
                </a:lnTo>
                <a:lnTo>
                  <a:pt x="706950" y="1170342"/>
                </a:lnTo>
                <a:lnTo>
                  <a:pt x="718390" y="1170342"/>
                </a:lnTo>
                <a:lnTo>
                  <a:pt x="729829" y="1170342"/>
                </a:lnTo>
                <a:lnTo>
                  <a:pt x="741269" y="1170342"/>
                </a:lnTo>
                <a:lnTo>
                  <a:pt x="752708" y="1170342"/>
                </a:lnTo>
                <a:lnTo>
                  <a:pt x="764148" y="1170342"/>
                </a:lnTo>
                <a:lnTo>
                  <a:pt x="775587" y="1170342"/>
                </a:lnTo>
                <a:lnTo>
                  <a:pt x="787027" y="1170342"/>
                </a:lnTo>
                <a:lnTo>
                  <a:pt x="798467" y="1170342"/>
                </a:lnTo>
                <a:lnTo>
                  <a:pt x="809906" y="1170342"/>
                </a:lnTo>
                <a:lnTo>
                  <a:pt x="821346" y="1170342"/>
                </a:lnTo>
                <a:lnTo>
                  <a:pt x="832785" y="1170342"/>
                </a:lnTo>
                <a:lnTo>
                  <a:pt x="844225" y="1170342"/>
                </a:lnTo>
                <a:lnTo>
                  <a:pt x="855664" y="1170342"/>
                </a:lnTo>
                <a:lnTo>
                  <a:pt x="867104" y="1170342"/>
                </a:lnTo>
                <a:lnTo>
                  <a:pt x="878543" y="1170342"/>
                </a:lnTo>
                <a:lnTo>
                  <a:pt x="889983" y="1170342"/>
                </a:lnTo>
                <a:lnTo>
                  <a:pt x="901422" y="1170342"/>
                </a:lnTo>
                <a:lnTo>
                  <a:pt x="912862" y="1170342"/>
                </a:lnTo>
                <a:lnTo>
                  <a:pt x="924301" y="1170342"/>
                </a:lnTo>
                <a:lnTo>
                  <a:pt x="935741" y="1170342"/>
                </a:lnTo>
                <a:lnTo>
                  <a:pt x="947180" y="1170342"/>
                </a:lnTo>
                <a:lnTo>
                  <a:pt x="958620" y="1170342"/>
                </a:lnTo>
                <a:lnTo>
                  <a:pt x="970059" y="1170342"/>
                </a:lnTo>
                <a:lnTo>
                  <a:pt x="981499" y="1170342"/>
                </a:lnTo>
                <a:lnTo>
                  <a:pt x="992938" y="1170342"/>
                </a:lnTo>
                <a:lnTo>
                  <a:pt x="1004378" y="1170342"/>
                </a:lnTo>
                <a:lnTo>
                  <a:pt x="1015818" y="1170342"/>
                </a:lnTo>
                <a:lnTo>
                  <a:pt x="1027257" y="1170342"/>
                </a:lnTo>
                <a:lnTo>
                  <a:pt x="1038697" y="1170342"/>
                </a:lnTo>
                <a:lnTo>
                  <a:pt x="1050136" y="1170342"/>
                </a:lnTo>
                <a:lnTo>
                  <a:pt x="1061576" y="1170342"/>
                </a:lnTo>
                <a:lnTo>
                  <a:pt x="1073015" y="1170342"/>
                </a:lnTo>
                <a:lnTo>
                  <a:pt x="1084455" y="1170342"/>
                </a:lnTo>
                <a:lnTo>
                  <a:pt x="1095894" y="1170342"/>
                </a:lnTo>
                <a:lnTo>
                  <a:pt x="1107334" y="1170342"/>
                </a:lnTo>
                <a:lnTo>
                  <a:pt x="1118773" y="1170342"/>
                </a:lnTo>
                <a:lnTo>
                  <a:pt x="1130213" y="1170342"/>
                </a:lnTo>
                <a:lnTo>
                  <a:pt x="1141652" y="1170342"/>
                </a:lnTo>
                <a:lnTo>
                  <a:pt x="1153092" y="1170342"/>
                </a:lnTo>
                <a:lnTo>
                  <a:pt x="1164531" y="1170342"/>
                </a:lnTo>
                <a:lnTo>
                  <a:pt x="1175971" y="1170342"/>
                </a:lnTo>
                <a:lnTo>
                  <a:pt x="1187406" y="1170342"/>
                </a:lnTo>
                <a:lnTo>
                  <a:pt x="1198845" y="1170342"/>
                </a:lnTo>
                <a:lnTo>
                  <a:pt x="1210285" y="1170342"/>
                </a:lnTo>
                <a:lnTo>
                  <a:pt x="1221724" y="1170342"/>
                </a:lnTo>
                <a:lnTo>
                  <a:pt x="1233164" y="1170342"/>
                </a:lnTo>
                <a:lnTo>
                  <a:pt x="1244603" y="1170342"/>
                </a:lnTo>
                <a:lnTo>
                  <a:pt x="1256043" y="1170342"/>
                </a:lnTo>
                <a:lnTo>
                  <a:pt x="1267482" y="1170342"/>
                </a:lnTo>
                <a:lnTo>
                  <a:pt x="1278922" y="1170342"/>
                </a:lnTo>
                <a:lnTo>
                  <a:pt x="1290361" y="1170342"/>
                </a:lnTo>
                <a:lnTo>
                  <a:pt x="1301801" y="1170342"/>
                </a:lnTo>
                <a:lnTo>
                  <a:pt x="1313240" y="1170342"/>
                </a:lnTo>
                <a:lnTo>
                  <a:pt x="1324680" y="1170342"/>
                </a:lnTo>
                <a:lnTo>
                  <a:pt x="1336120" y="1170342"/>
                </a:lnTo>
                <a:lnTo>
                  <a:pt x="1347559" y="1170342"/>
                </a:lnTo>
                <a:lnTo>
                  <a:pt x="1358999" y="1170342"/>
                </a:lnTo>
                <a:lnTo>
                  <a:pt x="1370438" y="1170342"/>
                </a:lnTo>
                <a:lnTo>
                  <a:pt x="1381878" y="1170342"/>
                </a:lnTo>
                <a:lnTo>
                  <a:pt x="1393317" y="1170342"/>
                </a:lnTo>
                <a:lnTo>
                  <a:pt x="1404757" y="1170342"/>
                </a:lnTo>
                <a:lnTo>
                  <a:pt x="1416196" y="1170342"/>
                </a:lnTo>
                <a:lnTo>
                  <a:pt x="1427636" y="1170342"/>
                </a:lnTo>
                <a:lnTo>
                  <a:pt x="1439075" y="1170342"/>
                </a:lnTo>
                <a:lnTo>
                  <a:pt x="1450515" y="1170342"/>
                </a:lnTo>
                <a:lnTo>
                  <a:pt x="1461954" y="1170342"/>
                </a:lnTo>
                <a:lnTo>
                  <a:pt x="1473394" y="1170342"/>
                </a:lnTo>
                <a:lnTo>
                  <a:pt x="1484833" y="1170342"/>
                </a:lnTo>
                <a:lnTo>
                  <a:pt x="1496273" y="1170342"/>
                </a:lnTo>
                <a:lnTo>
                  <a:pt x="1507712" y="1170342"/>
                </a:lnTo>
                <a:lnTo>
                  <a:pt x="1519152" y="1170342"/>
                </a:lnTo>
                <a:lnTo>
                  <a:pt x="1530591" y="1170342"/>
                </a:lnTo>
                <a:lnTo>
                  <a:pt x="1542031" y="1170342"/>
                </a:lnTo>
                <a:lnTo>
                  <a:pt x="1553471" y="1170342"/>
                </a:lnTo>
                <a:lnTo>
                  <a:pt x="1564910" y="1170342"/>
                </a:lnTo>
                <a:lnTo>
                  <a:pt x="1576349" y="1170342"/>
                </a:lnTo>
                <a:lnTo>
                  <a:pt x="1587789" y="1170342"/>
                </a:lnTo>
                <a:lnTo>
                  <a:pt x="1599229" y="1170342"/>
                </a:lnTo>
                <a:lnTo>
                  <a:pt x="1610668" y="1170342"/>
                </a:lnTo>
                <a:lnTo>
                  <a:pt x="1622107" y="1170342"/>
                </a:lnTo>
                <a:lnTo>
                  <a:pt x="1633547" y="1170342"/>
                </a:lnTo>
                <a:lnTo>
                  <a:pt x="1644987" y="1170342"/>
                </a:lnTo>
                <a:lnTo>
                  <a:pt x="1656426" y="1170342"/>
                </a:lnTo>
                <a:lnTo>
                  <a:pt x="1667866" y="1170342"/>
                </a:lnTo>
                <a:lnTo>
                  <a:pt x="1679305" y="1170342"/>
                </a:lnTo>
                <a:lnTo>
                  <a:pt x="1690745" y="1170342"/>
                </a:lnTo>
                <a:lnTo>
                  <a:pt x="1702184" y="1170342"/>
                </a:lnTo>
                <a:lnTo>
                  <a:pt x="1713619" y="1170342"/>
                </a:lnTo>
                <a:lnTo>
                  <a:pt x="1725063" y="1170342"/>
                </a:lnTo>
                <a:lnTo>
                  <a:pt x="1736498" y="1170342"/>
                </a:lnTo>
                <a:lnTo>
                  <a:pt x="1747938" y="1170342"/>
                </a:lnTo>
                <a:lnTo>
                  <a:pt x="1759377" y="1170342"/>
                </a:lnTo>
                <a:lnTo>
                  <a:pt x="1770817" y="1170342"/>
                </a:lnTo>
                <a:lnTo>
                  <a:pt x="1782256" y="1170342"/>
                </a:lnTo>
                <a:lnTo>
                  <a:pt x="1793696" y="1170342"/>
                </a:lnTo>
                <a:lnTo>
                  <a:pt x="1805135" y="1170342"/>
                </a:lnTo>
                <a:lnTo>
                  <a:pt x="1816575" y="1170342"/>
                </a:lnTo>
                <a:lnTo>
                  <a:pt x="1828014" y="1170342"/>
                </a:lnTo>
                <a:lnTo>
                  <a:pt x="1839454" y="1170342"/>
                </a:lnTo>
                <a:lnTo>
                  <a:pt x="1850893" y="1170342"/>
                </a:lnTo>
                <a:lnTo>
                  <a:pt x="1862333" y="1170342"/>
                </a:lnTo>
                <a:lnTo>
                  <a:pt x="1873772" y="1170342"/>
                </a:lnTo>
                <a:lnTo>
                  <a:pt x="1885212" y="1170342"/>
                </a:lnTo>
                <a:lnTo>
                  <a:pt x="1896651" y="1170342"/>
                </a:lnTo>
                <a:lnTo>
                  <a:pt x="1908091" y="1170342"/>
                </a:lnTo>
                <a:lnTo>
                  <a:pt x="1919531" y="1170342"/>
                </a:lnTo>
                <a:lnTo>
                  <a:pt x="1930970" y="1170342"/>
                </a:lnTo>
                <a:lnTo>
                  <a:pt x="1942409" y="1170342"/>
                </a:lnTo>
                <a:lnTo>
                  <a:pt x="1953849" y="1170342"/>
                </a:lnTo>
                <a:lnTo>
                  <a:pt x="1965289" y="1170342"/>
                </a:lnTo>
                <a:lnTo>
                  <a:pt x="1976728" y="1170342"/>
                </a:lnTo>
                <a:lnTo>
                  <a:pt x="1988168" y="1170342"/>
                </a:lnTo>
                <a:lnTo>
                  <a:pt x="1999607" y="1170342"/>
                </a:lnTo>
                <a:lnTo>
                  <a:pt x="2011047" y="1170342"/>
                </a:lnTo>
                <a:lnTo>
                  <a:pt x="2022486" y="1170342"/>
                </a:lnTo>
                <a:lnTo>
                  <a:pt x="2033926" y="1170342"/>
                </a:lnTo>
                <a:lnTo>
                  <a:pt x="2045365" y="1170342"/>
                </a:lnTo>
                <a:lnTo>
                  <a:pt x="2056805" y="1170342"/>
                </a:lnTo>
                <a:lnTo>
                  <a:pt x="2068244" y="1170342"/>
                </a:lnTo>
                <a:lnTo>
                  <a:pt x="2079684" y="1170342"/>
                </a:lnTo>
                <a:lnTo>
                  <a:pt x="2091123" y="1170342"/>
                </a:lnTo>
                <a:lnTo>
                  <a:pt x="2102563" y="1170342"/>
                </a:lnTo>
                <a:lnTo>
                  <a:pt x="2114002" y="1170342"/>
                </a:lnTo>
                <a:lnTo>
                  <a:pt x="2125442" y="1170342"/>
                </a:lnTo>
                <a:lnTo>
                  <a:pt x="2136882" y="1170342"/>
                </a:lnTo>
                <a:lnTo>
                  <a:pt x="2148321" y="1170342"/>
                </a:lnTo>
                <a:lnTo>
                  <a:pt x="2159760" y="1170342"/>
                </a:lnTo>
                <a:lnTo>
                  <a:pt x="2171200" y="1170342"/>
                </a:lnTo>
                <a:lnTo>
                  <a:pt x="2182640" y="1170342"/>
                </a:lnTo>
                <a:lnTo>
                  <a:pt x="2194079" y="1170342"/>
                </a:lnTo>
                <a:lnTo>
                  <a:pt x="2205519" y="1170342"/>
                </a:lnTo>
                <a:lnTo>
                  <a:pt x="2216958" y="1170342"/>
                </a:lnTo>
                <a:lnTo>
                  <a:pt x="2228393" y="1170342"/>
                </a:lnTo>
                <a:lnTo>
                  <a:pt x="2239837" y="1170342"/>
                </a:lnTo>
                <a:lnTo>
                  <a:pt x="2251272" y="1170342"/>
                </a:lnTo>
                <a:lnTo>
                  <a:pt x="2262716" y="1170342"/>
                </a:lnTo>
                <a:lnTo>
                  <a:pt x="2274151" y="1170342"/>
                </a:lnTo>
                <a:lnTo>
                  <a:pt x="2285591" y="1170342"/>
                </a:lnTo>
                <a:lnTo>
                  <a:pt x="2297030" y="1170342"/>
                </a:lnTo>
                <a:lnTo>
                  <a:pt x="2308470" y="1170342"/>
                </a:lnTo>
                <a:lnTo>
                  <a:pt x="2319909" y="1170342"/>
                </a:lnTo>
                <a:lnTo>
                  <a:pt x="2331349" y="1170342"/>
                </a:lnTo>
                <a:lnTo>
                  <a:pt x="2342788" y="1170342"/>
                </a:lnTo>
                <a:lnTo>
                  <a:pt x="2354228" y="1170342"/>
                </a:lnTo>
                <a:lnTo>
                  <a:pt x="2365667" y="1170342"/>
                </a:lnTo>
                <a:lnTo>
                  <a:pt x="2377107" y="1170342"/>
                </a:lnTo>
                <a:lnTo>
                  <a:pt x="2388546" y="1170342"/>
                </a:lnTo>
                <a:lnTo>
                  <a:pt x="2399986" y="1170342"/>
                </a:lnTo>
                <a:lnTo>
                  <a:pt x="2411425" y="1170342"/>
                </a:lnTo>
                <a:lnTo>
                  <a:pt x="2422865" y="1170342"/>
                </a:lnTo>
                <a:lnTo>
                  <a:pt x="2434304" y="1170342"/>
                </a:lnTo>
                <a:lnTo>
                  <a:pt x="2445744" y="1170342"/>
                </a:lnTo>
                <a:lnTo>
                  <a:pt x="2457184" y="1170342"/>
                </a:lnTo>
                <a:lnTo>
                  <a:pt x="2468623" y="1170342"/>
                </a:lnTo>
                <a:lnTo>
                  <a:pt x="2480062" y="1170342"/>
                </a:lnTo>
                <a:lnTo>
                  <a:pt x="2491502" y="1170342"/>
                </a:lnTo>
                <a:lnTo>
                  <a:pt x="2502942" y="1170342"/>
                </a:lnTo>
                <a:lnTo>
                  <a:pt x="2514381" y="1170342"/>
                </a:lnTo>
                <a:lnTo>
                  <a:pt x="2525821" y="1170342"/>
                </a:lnTo>
                <a:lnTo>
                  <a:pt x="2537260" y="1170342"/>
                </a:lnTo>
                <a:lnTo>
                  <a:pt x="2548700" y="1170342"/>
                </a:lnTo>
                <a:lnTo>
                  <a:pt x="2560139" y="1170342"/>
                </a:lnTo>
                <a:lnTo>
                  <a:pt x="2571579" y="1170342"/>
                </a:lnTo>
                <a:lnTo>
                  <a:pt x="2583018" y="1170342"/>
                </a:lnTo>
                <a:lnTo>
                  <a:pt x="2594458" y="1170342"/>
                </a:lnTo>
                <a:lnTo>
                  <a:pt x="2605897" y="1170342"/>
                </a:lnTo>
                <a:lnTo>
                  <a:pt x="2617337" y="1170342"/>
                </a:lnTo>
                <a:lnTo>
                  <a:pt x="2628776" y="1170342"/>
                </a:lnTo>
                <a:lnTo>
                  <a:pt x="2640216" y="1170342"/>
                </a:lnTo>
                <a:lnTo>
                  <a:pt x="2651655" y="1170342"/>
                </a:lnTo>
                <a:lnTo>
                  <a:pt x="2663095" y="1170342"/>
                </a:lnTo>
                <a:lnTo>
                  <a:pt x="2674535" y="1170342"/>
                </a:lnTo>
                <a:lnTo>
                  <a:pt x="2685974" y="1170342"/>
                </a:lnTo>
                <a:lnTo>
                  <a:pt x="2697413" y="1170342"/>
                </a:lnTo>
                <a:lnTo>
                  <a:pt x="2708853" y="1170342"/>
                </a:lnTo>
                <a:lnTo>
                  <a:pt x="2720293" y="1170342"/>
                </a:lnTo>
                <a:lnTo>
                  <a:pt x="2731727" y="1170342"/>
                </a:lnTo>
                <a:lnTo>
                  <a:pt x="2743172" y="1170342"/>
                </a:lnTo>
                <a:lnTo>
                  <a:pt x="2754611" y="1170342"/>
                </a:lnTo>
                <a:lnTo>
                  <a:pt x="2766046" y="1170342"/>
                </a:lnTo>
                <a:lnTo>
                  <a:pt x="2777490" y="1170342"/>
                </a:lnTo>
                <a:lnTo>
                  <a:pt x="2788925" y="1170342"/>
                </a:lnTo>
                <a:lnTo>
                  <a:pt x="2800364" y="1170342"/>
                </a:lnTo>
                <a:lnTo>
                  <a:pt x="2811804" y="1170342"/>
                </a:lnTo>
                <a:lnTo>
                  <a:pt x="2823243" y="1170342"/>
                </a:lnTo>
                <a:lnTo>
                  <a:pt x="2834683" y="1170342"/>
                </a:lnTo>
                <a:lnTo>
                  <a:pt x="2846123" y="1170342"/>
                </a:lnTo>
                <a:lnTo>
                  <a:pt x="2857562" y="1170342"/>
                </a:lnTo>
                <a:lnTo>
                  <a:pt x="2869001" y="1170342"/>
                </a:lnTo>
                <a:lnTo>
                  <a:pt x="2880441" y="1170342"/>
                </a:lnTo>
                <a:lnTo>
                  <a:pt x="2891881" y="1170342"/>
                </a:lnTo>
                <a:lnTo>
                  <a:pt x="2903320" y="1170342"/>
                </a:lnTo>
                <a:lnTo>
                  <a:pt x="2914760" y="1170342"/>
                </a:lnTo>
                <a:lnTo>
                  <a:pt x="2926199" y="1170342"/>
                </a:lnTo>
                <a:lnTo>
                  <a:pt x="2937639" y="1170342"/>
                </a:lnTo>
                <a:lnTo>
                  <a:pt x="2949078" y="1170342"/>
                </a:lnTo>
                <a:lnTo>
                  <a:pt x="2960518" y="1170342"/>
                </a:lnTo>
                <a:lnTo>
                  <a:pt x="2971957" y="1170342"/>
                </a:lnTo>
                <a:lnTo>
                  <a:pt x="2983397" y="1170342"/>
                </a:lnTo>
                <a:lnTo>
                  <a:pt x="2994837" y="1170342"/>
                </a:lnTo>
                <a:lnTo>
                  <a:pt x="3006276" y="1170342"/>
                </a:lnTo>
                <a:lnTo>
                  <a:pt x="3017715" y="1170342"/>
                </a:lnTo>
                <a:lnTo>
                  <a:pt x="3029155" y="1170342"/>
                </a:lnTo>
                <a:lnTo>
                  <a:pt x="3040594" y="1170342"/>
                </a:lnTo>
                <a:lnTo>
                  <a:pt x="3052034" y="1170342"/>
                </a:lnTo>
                <a:lnTo>
                  <a:pt x="3063474" y="1170342"/>
                </a:lnTo>
                <a:lnTo>
                  <a:pt x="3074913" y="1170342"/>
                </a:lnTo>
                <a:lnTo>
                  <a:pt x="3086352" y="1170342"/>
                </a:lnTo>
                <a:lnTo>
                  <a:pt x="3097792" y="1170342"/>
                </a:lnTo>
                <a:lnTo>
                  <a:pt x="3109232" y="1170342"/>
                </a:lnTo>
                <a:lnTo>
                  <a:pt x="3120671" y="1170342"/>
                </a:lnTo>
                <a:lnTo>
                  <a:pt x="3132111" y="1170342"/>
                </a:lnTo>
                <a:lnTo>
                  <a:pt x="3143550" y="1170342"/>
                </a:lnTo>
                <a:lnTo>
                  <a:pt x="3154990" y="1170342"/>
                </a:lnTo>
                <a:lnTo>
                  <a:pt x="3166429" y="1170342"/>
                </a:lnTo>
                <a:lnTo>
                  <a:pt x="3177869" y="1170342"/>
                </a:lnTo>
                <a:lnTo>
                  <a:pt x="3189308" y="1170342"/>
                </a:lnTo>
                <a:lnTo>
                  <a:pt x="3200748" y="1170342"/>
                </a:lnTo>
                <a:lnTo>
                  <a:pt x="3212187" y="1170342"/>
                </a:lnTo>
                <a:lnTo>
                  <a:pt x="3223627" y="1170342"/>
                </a:lnTo>
                <a:lnTo>
                  <a:pt x="3235066" y="1158321"/>
                </a:lnTo>
                <a:lnTo>
                  <a:pt x="3246501" y="174274"/>
                </a:lnTo>
                <a:lnTo>
                  <a:pt x="3257945" y="255403"/>
                </a:lnTo>
                <a:lnTo>
                  <a:pt x="3269385" y="289955"/>
                </a:lnTo>
                <a:lnTo>
                  <a:pt x="3280825" y="534843"/>
                </a:lnTo>
                <a:lnTo>
                  <a:pt x="3292264" y="521322"/>
                </a:lnTo>
                <a:lnTo>
                  <a:pt x="3303699" y="196810"/>
                </a:lnTo>
                <a:lnTo>
                  <a:pt x="3315143" y="96150"/>
                </a:lnTo>
                <a:lnTo>
                  <a:pt x="3326578" y="142723"/>
                </a:lnTo>
                <a:lnTo>
                  <a:pt x="3338017" y="162254"/>
                </a:lnTo>
                <a:lnTo>
                  <a:pt x="3349457" y="413152"/>
                </a:lnTo>
                <a:lnTo>
                  <a:pt x="3360896" y="0"/>
                </a:lnTo>
                <a:lnTo>
                  <a:pt x="3372336" y="482260"/>
                </a:lnTo>
                <a:lnTo>
                  <a:pt x="3383776" y="1135790"/>
                </a:lnTo>
                <a:lnTo>
                  <a:pt x="3395215" y="1161326"/>
                </a:lnTo>
                <a:lnTo>
                  <a:pt x="3406654" y="1170342"/>
                </a:lnTo>
                <a:lnTo>
                  <a:pt x="3418094" y="1170342"/>
                </a:lnTo>
                <a:lnTo>
                  <a:pt x="3429534" y="1170342"/>
                </a:lnTo>
                <a:lnTo>
                  <a:pt x="3440973" y="1170342"/>
                </a:lnTo>
                <a:lnTo>
                  <a:pt x="3452413" y="1170342"/>
                </a:lnTo>
                <a:lnTo>
                  <a:pt x="3463852" y="1167336"/>
                </a:lnTo>
                <a:lnTo>
                  <a:pt x="3475292" y="1170342"/>
                </a:lnTo>
                <a:lnTo>
                  <a:pt x="3486731" y="1170342"/>
                </a:lnTo>
                <a:lnTo>
                  <a:pt x="3498171" y="1170342"/>
                </a:lnTo>
                <a:lnTo>
                  <a:pt x="3509610" y="1170342"/>
                </a:lnTo>
                <a:lnTo>
                  <a:pt x="3521050" y="1170342"/>
                </a:lnTo>
                <a:lnTo>
                  <a:pt x="3532489" y="1170342"/>
                </a:lnTo>
                <a:lnTo>
                  <a:pt x="3543929" y="1170342"/>
                </a:lnTo>
                <a:lnTo>
                  <a:pt x="3555368" y="1170342"/>
                </a:lnTo>
                <a:lnTo>
                  <a:pt x="3566808" y="1170342"/>
                </a:lnTo>
                <a:lnTo>
                  <a:pt x="3578247" y="1170342"/>
                </a:lnTo>
                <a:lnTo>
                  <a:pt x="3589687" y="1170342"/>
                </a:lnTo>
                <a:lnTo>
                  <a:pt x="3601127" y="1170342"/>
                </a:lnTo>
                <a:lnTo>
                  <a:pt x="3612566" y="1170342"/>
                </a:lnTo>
                <a:lnTo>
                  <a:pt x="3624005" y="1170342"/>
                </a:lnTo>
                <a:lnTo>
                  <a:pt x="3635445" y="1170342"/>
                </a:lnTo>
                <a:lnTo>
                  <a:pt x="3646885" y="1170342"/>
                </a:lnTo>
                <a:lnTo>
                  <a:pt x="3658324" y="1170342"/>
                </a:lnTo>
                <a:lnTo>
                  <a:pt x="3669764" y="1170342"/>
                </a:lnTo>
                <a:lnTo>
                  <a:pt x="3681203" y="1170342"/>
                </a:lnTo>
                <a:lnTo>
                  <a:pt x="3692643" y="1170342"/>
                </a:lnTo>
                <a:lnTo>
                  <a:pt x="3704082" y="1170342"/>
                </a:lnTo>
                <a:lnTo>
                  <a:pt x="3715522" y="1170342"/>
                </a:lnTo>
                <a:lnTo>
                  <a:pt x="3726961" y="1170342"/>
                </a:lnTo>
                <a:lnTo>
                  <a:pt x="3738401" y="1170342"/>
                </a:lnTo>
                <a:lnTo>
                  <a:pt x="3749840" y="1170342"/>
                </a:lnTo>
                <a:lnTo>
                  <a:pt x="3761280" y="1170342"/>
                </a:lnTo>
                <a:lnTo>
                  <a:pt x="3772719" y="1170342"/>
                </a:lnTo>
                <a:lnTo>
                  <a:pt x="3784154" y="1170342"/>
                </a:lnTo>
                <a:lnTo>
                  <a:pt x="3795598" y="1170342"/>
                </a:lnTo>
                <a:lnTo>
                  <a:pt x="3807033" y="1170342"/>
                </a:lnTo>
                <a:lnTo>
                  <a:pt x="3818473" y="1170342"/>
                </a:lnTo>
                <a:lnTo>
                  <a:pt x="3829917" y="1170342"/>
                </a:lnTo>
                <a:lnTo>
                  <a:pt x="3841352" y="1170342"/>
                </a:lnTo>
                <a:lnTo>
                  <a:pt x="3852791" y="1170342"/>
                </a:lnTo>
                <a:lnTo>
                  <a:pt x="3864231" y="1170342"/>
                </a:lnTo>
                <a:lnTo>
                  <a:pt x="3875670" y="1170342"/>
                </a:lnTo>
                <a:lnTo>
                  <a:pt x="3887110" y="1170342"/>
                </a:lnTo>
                <a:lnTo>
                  <a:pt x="3898549" y="1170342"/>
                </a:lnTo>
                <a:lnTo>
                  <a:pt x="3909989" y="1170342"/>
                </a:lnTo>
                <a:lnTo>
                  <a:pt x="3921447" y="1170342"/>
                </a:lnTo>
                <a:lnTo>
                  <a:pt x="3932878" y="1170342"/>
                </a:lnTo>
                <a:lnTo>
                  <a:pt x="3944307" y="1170342"/>
                </a:lnTo>
                <a:lnTo>
                  <a:pt x="3955737" y="1170342"/>
                </a:lnTo>
                <a:lnTo>
                  <a:pt x="3967167" y="1170342"/>
                </a:lnTo>
                <a:lnTo>
                  <a:pt x="3978645" y="1170342"/>
                </a:lnTo>
                <a:lnTo>
                  <a:pt x="3990075" y="1170342"/>
                </a:lnTo>
                <a:lnTo>
                  <a:pt x="4001505" y="1170342"/>
                </a:lnTo>
                <a:lnTo>
                  <a:pt x="4012935" y="1170342"/>
                </a:lnTo>
                <a:lnTo>
                  <a:pt x="4024365" y="1170342"/>
                </a:lnTo>
                <a:lnTo>
                  <a:pt x="4035843" y="1170342"/>
                </a:lnTo>
                <a:lnTo>
                  <a:pt x="4047273" y="1170342"/>
                </a:lnTo>
                <a:lnTo>
                  <a:pt x="4058702" y="1170342"/>
                </a:lnTo>
                <a:lnTo>
                  <a:pt x="4070133" y="1170342"/>
                </a:lnTo>
                <a:lnTo>
                  <a:pt x="4081563" y="1170342"/>
                </a:lnTo>
                <a:lnTo>
                  <a:pt x="4093040" y="1170342"/>
                </a:lnTo>
                <a:lnTo>
                  <a:pt x="4104471" y="1170342"/>
                </a:lnTo>
                <a:lnTo>
                  <a:pt x="4115900" y="1170342"/>
                </a:lnTo>
                <a:lnTo>
                  <a:pt x="4127330" y="1170342"/>
                </a:lnTo>
                <a:lnTo>
                  <a:pt x="4138760" y="1168841"/>
                </a:lnTo>
                <a:lnTo>
                  <a:pt x="4150238" y="1170342"/>
                </a:lnTo>
                <a:lnTo>
                  <a:pt x="4161668" y="1170342"/>
                </a:lnTo>
                <a:lnTo>
                  <a:pt x="4173098" y="1170342"/>
                </a:lnTo>
                <a:lnTo>
                  <a:pt x="4184528" y="1170342"/>
                </a:lnTo>
                <a:lnTo>
                  <a:pt x="4195958" y="1170342"/>
                </a:lnTo>
                <a:lnTo>
                  <a:pt x="4207436" y="1170342"/>
                </a:lnTo>
                <a:lnTo>
                  <a:pt x="4218865" y="1170342"/>
                </a:lnTo>
                <a:lnTo>
                  <a:pt x="4230296" y="1170342"/>
                </a:lnTo>
                <a:lnTo>
                  <a:pt x="4241726" y="1170342"/>
                </a:lnTo>
                <a:lnTo>
                  <a:pt x="4253156" y="1170342"/>
                </a:lnTo>
                <a:lnTo>
                  <a:pt x="4264634" y="1170342"/>
                </a:lnTo>
                <a:lnTo>
                  <a:pt x="4276063" y="1170342"/>
                </a:lnTo>
                <a:lnTo>
                  <a:pt x="4287493" y="1170342"/>
                </a:lnTo>
                <a:lnTo>
                  <a:pt x="4298923" y="1170342"/>
                </a:lnTo>
                <a:lnTo>
                  <a:pt x="4310353" y="1170342"/>
                </a:lnTo>
                <a:lnTo>
                  <a:pt x="4321831" y="1170342"/>
                </a:lnTo>
                <a:lnTo>
                  <a:pt x="4333261" y="1170342"/>
                </a:lnTo>
                <a:lnTo>
                  <a:pt x="4344691" y="1170342"/>
                </a:lnTo>
                <a:lnTo>
                  <a:pt x="4356121" y="1170342"/>
                </a:lnTo>
                <a:lnTo>
                  <a:pt x="4367551" y="1170342"/>
                </a:lnTo>
                <a:lnTo>
                  <a:pt x="4379028" y="1170342"/>
                </a:lnTo>
                <a:lnTo>
                  <a:pt x="4390458" y="1170342"/>
                </a:lnTo>
                <a:lnTo>
                  <a:pt x="4401889" y="1170342"/>
                </a:lnTo>
                <a:lnTo>
                  <a:pt x="4413319" y="1170342"/>
                </a:lnTo>
                <a:lnTo>
                  <a:pt x="4424749" y="1170342"/>
                </a:lnTo>
                <a:lnTo>
                  <a:pt x="4436226" y="1170342"/>
                </a:lnTo>
                <a:lnTo>
                  <a:pt x="4447656" y="1170342"/>
                </a:lnTo>
                <a:lnTo>
                  <a:pt x="4459086" y="1170342"/>
                </a:lnTo>
                <a:lnTo>
                  <a:pt x="4470516" y="1170342"/>
                </a:lnTo>
                <a:lnTo>
                  <a:pt x="4481946" y="1170342"/>
                </a:lnTo>
                <a:lnTo>
                  <a:pt x="4493424" y="1170342"/>
                </a:lnTo>
                <a:lnTo>
                  <a:pt x="4504854" y="1170342"/>
                </a:lnTo>
                <a:lnTo>
                  <a:pt x="4516284" y="1170342"/>
                </a:lnTo>
                <a:lnTo>
                  <a:pt x="4527714" y="1170342"/>
                </a:lnTo>
                <a:lnTo>
                  <a:pt x="4539144" y="1170342"/>
                </a:lnTo>
                <a:lnTo>
                  <a:pt x="4550621" y="1170342"/>
                </a:lnTo>
                <a:lnTo>
                  <a:pt x="4562051" y="1170342"/>
                </a:lnTo>
                <a:lnTo>
                  <a:pt x="4573482" y="1170342"/>
                </a:lnTo>
                <a:lnTo>
                  <a:pt x="4584912" y="1170342"/>
                </a:lnTo>
                <a:lnTo>
                  <a:pt x="4596341" y="1170342"/>
                </a:lnTo>
                <a:lnTo>
                  <a:pt x="4607771" y="1170342"/>
                </a:lnTo>
                <a:lnTo>
                  <a:pt x="4619249" y="1170342"/>
                </a:lnTo>
                <a:lnTo>
                  <a:pt x="4630679" y="1170342"/>
                </a:lnTo>
                <a:lnTo>
                  <a:pt x="4642109" y="1170342"/>
                </a:lnTo>
                <a:lnTo>
                  <a:pt x="4653539" y="1170342"/>
                </a:lnTo>
                <a:lnTo>
                  <a:pt x="4664969" y="1170342"/>
                </a:lnTo>
                <a:lnTo>
                  <a:pt x="4676447" y="1170342"/>
                </a:lnTo>
                <a:lnTo>
                  <a:pt x="4687877" y="1170342"/>
                </a:lnTo>
                <a:lnTo>
                  <a:pt x="4699306" y="1170342"/>
                </a:lnTo>
                <a:lnTo>
                  <a:pt x="4710737" y="1170342"/>
                </a:lnTo>
                <a:lnTo>
                  <a:pt x="4722167" y="1170342"/>
                </a:lnTo>
                <a:lnTo>
                  <a:pt x="4733644" y="1170342"/>
                </a:lnTo>
                <a:lnTo>
                  <a:pt x="4745075" y="1170342"/>
                </a:lnTo>
                <a:lnTo>
                  <a:pt x="4756504" y="1170342"/>
                </a:lnTo>
                <a:lnTo>
                  <a:pt x="4767934" y="1170342"/>
                </a:lnTo>
                <a:lnTo>
                  <a:pt x="4779364" y="1170342"/>
                </a:lnTo>
                <a:lnTo>
                  <a:pt x="4790842" y="1170342"/>
                </a:lnTo>
                <a:lnTo>
                  <a:pt x="4802272" y="1170342"/>
                </a:lnTo>
                <a:lnTo>
                  <a:pt x="4813702" y="1170342"/>
                </a:lnTo>
                <a:lnTo>
                  <a:pt x="4825132" y="1170342"/>
                </a:lnTo>
                <a:lnTo>
                  <a:pt x="4836562" y="1170342"/>
                </a:lnTo>
                <a:lnTo>
                  <a:pt x="4848040" y="1170342"/>
                </a:lnTo>
                <a:lnTo>
                  <a:pt x="4859469" y="1170342"/>
                </a:lnTo>
                <a:lnTo>
                  <a:pt x="4870899" y="1170342"/>
                </a:lnTo>
                <a:lnTo>
                  <a:pt x="4882330" y="1170342"/>
                </a:lnTo>
                <a:lnTo>
                  <a:pt x="4893760" y="1170342"/>
                </a:lnTo>
                <a:lnTo>
                  <a:pt x="4905237" y="1170342"/>
                </a:lnTo>
                <a:lnTo>
                  <a:pt x="4916667" y="1170342"/>
                </a:lnTo>
                <a:lnTo>
                  <a:pt x="4928097" y="1170342"/>
                </a:lnTo>
                <a:lnTo>
                  <a:pt x="4939527" y="1170342"/>
                </a:lnTo>
                <a:lnTo>
                  <a:pt x="4950957" y="1170342"/>
                </a:lnTo>
                <a:lnTo>
                  <a:pt x="4962435" y="1170342"/>
                </a:lnTo>
                <a:lnTo>
                  <a:pt x="4973865" y="1170342"/>
                </a:lnTo>
                <a:lnTo>
                  <a:pt x="4985295" y="1170342"/>
                </a:lnTo>
                <a:lnTo>
                  <a:pt x="4996725" y="1170342"/>
                </a:lnTo>
                <a:lnTo>
                  <a:pt x="5008155" y="1170342"/>
                </a:lnTo>
                <a:lnTo>
                  <a:pt x="5019632" y="1170342"/>
                </a:lnTo>
                <a:lnTo>
                  <a:pt x="5031062" y="1170342"/>
                </a:lnTo>
                <a:lnTo>
                  <a:pt x="5042492" y="1170342"/>
                </a:lnTo>
                <a:lnTo>
                  <a:pt x="5053923" y="1170342"/>
                </a:lnTo>
                <a:lnTo>
                  <a:pt x="5065353" y="1170342"/>
                </a:lnTo>
                <a:lnTo>
                  <a:pt x="5076830" y="1170342"/>
                </a:lnTo>
                <a:lnTo>
                  <a:pt x="5088260" y="1170342"/>
                </a:lnTo>
                <a:lnTo>
                  <a:pt x="5099690" y="1170342"/>
                </a:lnTo>
                <a:lnTo>
                  <a:pt x="5111120" y="1170342"/>
                </a:lnTo>
                <a:lnTo>
                  <a:pt x="5122550" y="1170342"/>
                </a:lnTo>
                <a:lnTo>
                  <a:pt x="5134028" y="1170342"/>
                </a:lnTo>
                <a:lnTo>
                  <a:pt x="5145458" y="1170342"/>
                </a:lnTo>
                <a:lnTo>
                  <a:pt x="5156888" y="1170342"/>
                </a:lnTo>
                <a:lnTo>
                  <a:pt x="5168318" y="1170342"/>
                </a:lnTo>
                <a:lnTo>
                  <a:pt x="5179747" y="1170342"/>
                </a:lnTo>
                <a:lnTo>
                  <a:pt x="5191225" y="1170342"/>
                </a:lnTo>
                <a:lnTo>
                  <a:pt x="5202655" y="1170342"/>
                </a:lnTo>
                <a:lnTo>
                  <a:pt x="5214085" y="1170342"/>
                </a:lnTo>
                <a:lnTo>
                  <a:pt x="5225515" y="1170342"/>
                </a:lnTo>
                <a:lnTo>
                  <a:pt x="5236945" y="1170342"/>
                </a:lnTo>
                <a:lnTo>
                  <a:pt x="5248423" y="1170342"/>
                </a:lnTo>
                <a:lnTo>
                  <a:pt x="5259853" y="1170342"/>
                </a:lnTo>
                <a:lnTo>
                  <a:pt x="5271283" y="1170342"/>
                </a:lnTo>
                <a:lnTo>
                  <a:pt x="5282713" y="1170342"/>
                </a:lnTo>
                <a:lnTo>
                  <a:pt x="5294143" y="1170342"/>
                </a:lnTo>
                <a:lnTo>
                  <a:pt x="5305621" y="1170342"/>
                </a:lnTo>
                <a:lnTo>
                  <a:pt x="5317051" y="1170342"/>
                </a:lnTo>
                <a:lnTo>
                  <a:pt x="5328481" y="1170342"/>
                </a:lnTo>
                <a:lnTo>
                  <a:pt x="5339910" y="1170342"/>
                </a:lnTo>
                <a:lnTo>
                  <a:pt x="5351340" y="1170342"/>
                </a:lnTo>
                <a:lnTo>
                  <a:pt x="5362818" y="1170342"/>
                </a:lnTo>
                <a:lnTo>
                  <a:pt x="5374248" y="1170342"/>
                </a:lnTo>
                <a:lnTo>
                  <a:pt x="5385678" y="1170342"/>
                </a:lnTo>
                <a:lnTo>
                  <a:pt x="5397108" y="1170342"/>
                </a:lnTo>
                <a:lnTo>
                  <a:pt x="5408538" y="1170342"/>
                </a:lnTo>
                <a:lnTo>
                  <a:pt x="5420016" y="1170342"/>
                </a:lnTo>
                <a:lnTo>
                  <a:pt x="5431446" y="1170342"/>
                </a:lnTo>
                <a:lnTo>
                  <a:pt x="5442876" y="1170342"/>
                </a:lnTo>
                <a:lnTo>
                  <a:pt x="5454306" y="1170342"/>
                </a:lnTo>
                <a:lnTo>
                  <a:pt x="5465736" y="1170342"/>
                </a:lnTo>
                <a:lnTo>
                  <a:pt x="5477214" y="1170342"/>
                </a:lnTo>
                <a:lnTo>
                  <a:pt x="5488643" y="1170342"/>
                </a:lnTo>
                <a:lnTo>
                  <a:pt x="5500073" y="1170342"/>
                </a:lnTo>
                <a:lnTo>
                  <a:pt x="5511503" y="1170342"/>
                </a:lnTo>
                <a:lnTo>
                  <a:pt x="5522933" y="1170342"/>
                </a:lnTo>
                <a:lnTo>
                  <a:pt x="5534411" y="1170342"/>
                </a:lnTo>
                <a:lnTo>
                  <a:pt x="5545841" y="1170342"/>
                </a:lnTo>
                <a:lnTo>
                  <a:pt x="5557271" y="1170342"/>
                </a:lnTo>
                <a:lnTo>
                  <a:pt x="5568701" y="1170342"/>
                </a:lnTo>
                <a:lnTo>
                  <a:pt x="5580131" y="1170342"/>
                </a:lnTo>
                <a:lnTo>
                  <a:pt x="5591609" y="1170342"/>
                </a:lnTo>
                <a:lnTo>
                  <a:pt x="5603038" y="1170342"/>
                </a:lnTo>
                <a:lnTo>
                  <a:pt x="5614469" y="1170342"/>
                </a:lnTo>
                <a:lnTo>
                  <a:pt x="5625899" y="1170342"/>
                </a:lnTo>
                <a:lnTo>
                  <a:pt x="5637329" y="1170342"/>
                </a:lnTo>
                <a:lnTo>
                  <a:pt x="5648759" y="1170342"/>
                </a:lnTo>
                <a:lnTo>
                  <a:pt x="5660236" y="1170342"/>
                </a:lnTo>
                <a:lnTo>
                  <a:pt x="5671666" y="1170342"/>
                </a:lnTo>
                <a:lnTo>
                  <a:pt x="5683096" y="1170342"/>
                </a:lnTo>
                <a:lnTo>
                  <a:pt x="5694526" y="1170342"/>
                </a:lnTo>
                <a:lnTo>
                  <a:pt x="5705956" y="1170342"/>
                </a:lnTo>
                <a:lnTo>
                  <a:pt x="5717434" y="1170342"/>
                </a:lnTo>
                <a:lnTo>
                  <a:pt x="5728864" y="1170342"/>
                </a:lnTo>
                <a:lnTo>
                  <a:pt x="5740294" y="1170342"/>
                </a:lnTo>
                <a:lnTo>
                  <a:pt x="5751724" y="1170342"/>
                </a:lnTo>
                <a:lnTo>
                  <a:pt x="5763154" y="1170342"/>
                </a:lnTo>
                <a:lnTo>
                  <a:pt x="5774631" y="1170342"/>
                </a:lnTo>
                <a:lnTo>
                  <a:pt x="5786062" y="1170342"/>
                </a:lnTo>
                <a:lnTo>
                  <a:pt x="5797492" y="1170342"/>
                </a:lnTo>
                <a:lnTo>
                  <a:pt x="5808921" y="1170342"/>
                </a:lnTo>
                <a:lnTo>
                  <a:pt x="5820351" y="1170342"/>
                </a:lnTo>
                <a:lnTo>
                  <a:pt x="5831829" y="1170342"/>
                </a:lnTo>
                <a:lnTo>
                  <a:pt x="5843259" y="1170342"/>
                </a:lnTo>
                <a:lnTo>
                  <a:pt x="5854689" y="1170342"/>
                </a:lnTo>
                <a:lnTo>
                  <a:pt x="5866119" y="1170342"/>
                </a:lnTo>
                <a:lnTo>
                  <a:pt x="5877549" y="1170342"/>
                </a:lnTo>
                <a:lnTo>
                  <a:pt x="5889027" y="1170342"/>
                </a:lnTo>
                <a:lnTo>
                  <a:pt x="5900457" y="1170342"/>
                </a:lnTo>
                <a:lnTo>
                  <a:pt x="5911887" y="1170342"/>
                </a:lnTo>
                <a:lnTo>
                  <a:pt x="5923317" y="1170342"/>
                </a:lnTo>
                <a:lnTo>
                  <a:pt x="5934747" y="1170342"/>
                </a:lnTo>
                <a:lnTo>
                  <a:pt x="5946225" y="1170342"/>
                </a:lnTo>
                <a:lnTo>
                  <a:pt x="5957655" y="1170342"/>
                </a:lnTo>
                <a:lnTo>
                  <a:pt x="5969084" y="1170342"/>
                </a:lnTo>
                <a:lnTo>
                  <a:pt x="5980514" y="1170342"/>
                </a:lnTo>
                <a:lnTo>
                  <a:pt x="5991944" y="1170342"/>
                </a:lnTo>
                <a:lnTo>
                  <a:pt x="6003422" y="1170342"/>
                </a:lnTo>
                <a:lnTo>
                  <a:pt x="6014852" y="1170342"/>
                </a:lnTo>
                <a:lnTo>
                  <a:pt x="6026282" y="1170342"/>
                </a:lnTo>
                <a:lnTo>
                  <a:pt x="6037712" y="1170342"/>
                </a:lnTo>
                <a:lnTo>
                  <a:pt x="6049142" y="1170342"/>
                </a:lnTo>
                <a:lnTo>
                  <a:pt x="6060620" y="1170342"/>
                </a:lnTo>
                <a:lnTo>
                  <a:pt x="6072049" y="1170342"/>
                </a:lnTo>
                <a:lnTo>
                  <a:pt x="6083480" y="1170342"/>
                </a:lnTo>
                <a:lnTo>
                  <a:pt x="6094910" y="1170342"/>
                </a:lnTo>
                <a:lnTo>
                  <a:pt x="6106340" y="1170342"/>
                </a:lnTo>
                <a:lnTo>
                  <a:pt x="6117818" y="1170342"/>
                </a:lnTo>
                <a:lnTo>
                  <a:pt x="6129247" y="1170342"/>
                </a:lnTo>
                <a:lnTo>
                  <a:pt x="6140677" y="1170342"/>
                </a:lnTo>
                <a:lnTo>
                  <a:pt x="6152107" y="1170342"/>
                </a:lnTo>
                <a:lnTo>
                  <a:pt x="6163537" y="1170342"/>
                </a:lnTo>
                <a:lnTo>
                  <a:pt x="6175015" y="1170342"/>
                </a:lnTo>
                <a:lnTo>
                  <a:pt x="6186445" y="1170342"/>
                </a:lnTo>
                <a:lnTo>
                  <a:pt x="6197875" y="1170342"/>
                </a:lnTo>
                <a:lnTo>
                  <a:pt x="6209305" y="1170342"/>
                </a:lnTo>
                <a:lnTo>
                  <a:pt x="6220735" y="1170342"/>
                </a:lnTo>
                <a:lnTo>
                  <a:pt x="6232212" y="1170342"/>
                </a:lnTo>
                <a:lnTo>
                  <a:pt x="6243642" y="1170342"/>
                </a:lnTo>
                <a:lnTo>
                  <a:pt x="6255073" y="1170342"/>
                </a:lnTo>
                <a:lnTo>
                  <a:pt x="6266503" y="1170342"/>
                </a:lnTo>
                <a:lnTo>
                  <a:pt x="6277933" y="1170342"/>
                </a:lnTo>
                <a:lnTo>
                  <a:pt x="6289410" y="1170342"/>
                </a:lnTo>
                <a:lnTo>
                  <a:pt x="6300840" y="1170342"/>
                </a:lnTo>
                <a:lnTo>
                  <a:pt x="6312270" y="1170342"/>
                </a:lnTo>
                <a:lnTo>
                  <a:pt x="6323700" y="1170342"/>
                </a:lnTo>
                <a:lnTo>
                  <a:pt x="6335130" y="1170342"/>
                </a:lnTo>
                <a:lnTo>
                  <a:pt x="6346608" y="1170342"/>
                </a:lnTo>
                <a:lnTo>
                  <a:pt x="6358038" y="1170342"/>
                </a:lnTo>
                <a:lnTo>
                  <a:pt x="6369468" y="1170342"/>
                </a:lnTo>
                <a:lnTo>
                  <a:pt x="6380898" y="1170342"/>
                </a:lnTo>
                <a:lnTo>
                  <a:pt x="6392328" y="1170342"/>
                </a:lnTo>
                <a:lnTo>
                  <a:pt x="6403805" y="1170342"/>
                </a:lnTo>
                <a:lnTo>
                  <a:pt x="6415235" y="1170342"/>
                </a:lnTo>
                <a:lnTo>
                  <a:pt x="6426666" y="1170342"/>
                </a:lnTo>
                <a:lnTo>
                  <a:pt x="6438096" y="1170342"/>
                </a:lnTo>
                <a:lnTo>
                  <a:pt x="6449525" y="1170342"/>
                </a:lnTo>
                <a:lnTo>
                  <a:pt x="6461003" y="1170342"/>
                </a:lnTo>
                <a:lnTo>
                  <a:pt x="6472433" y="1170342"/>
                </a:lnTo>
                <a:lnTo>
                  <a:pt x="6483863" y="1170342"/>
                </a:lnTo>
                <a:lnTo>
                  <a:pt x="6495293" y="1170342"/>
                </a:lnTo>
                <a:lnTo>
                  <a:pt x="6506723" y="1170342"/>
                </a:lnTo>
                <a:lnTo>
                  <a:pt x="6518201" y="1170342"/>
                </a:lnTo>
                <a:lnTo>
                  <a:pt x="6529631" y="1170342"/>
                </a:lnTo>
                <a:lnTo>
                  <a:pt x="6541061" y="1170342"/>
                </a:lnTo>
                <a:lnTo>
                  <a:pt x="6552490" y="1170342"/>
                </a:lnTo>
                <a:lnTo>
                  <a:pt x="6563921" y="1170342"/>
                </a:lnTo>
                <a:lnTo>
                  <a:pt x="6575398" y="1170342"/>
                </a:lnTo>
                <a:lnTo>
                  <a:pt x="6586828" y="1170342"/>
                </a:lnTo>
                <a:lnTo>
                  <a:pt x="6598259" y="1170342"/>
                </a:lnTo>
                <a:lnTo>
                  <a:pt x="6609688" y="1170342"/>
                </a:lnTo>
                <a:lnTo>
                  <a:pt x="6621118" y="1170342"/>
                </a:lnTo>
                <a:lnTo>
                  <a:pt x="6632596" y="1170342"/>
                </a:lnTo>
                <a:lnTo>
                  <a:pt x="6644026" y="1170342"/>
                </a:lnTo>
                <a:lnTo>
                  <a:pt x="6655456" y="1170342"/>
                </a:lnTo>
                <a:lnTo>
                  <a:pt x="6666886" y="1170342"/>
                </a:lnTo>
                <a:lnTo>
                  <a:pt x="6678316" y="1170342"/>
                </a:lnTo>
                <a:lnTo>
                  <a:pt x="6689794" y="1170342"/>
                </a:lnTo>
                <a:lnTo>
                  <a:pt x="6701224" y="1170342"/>
                </a:lnTo>
                <a:lnTo>
                  <a:pt x="6712653" y="1170342"/>
                </a:lnTo>
                <a:lnTo>
                  <a:pt x="6724083" y="1170342"/>
                </a:lnTo>
                <a:lnTo>
                  <a:pt x="6735514" y="1170342"/>
                </a:lnTo>
                <a:lnTo>
                  <a:pt x="6746944" y="1170342"/>
                </a:lnTo>
                <a:lnTo>
                  <a:pt x="6758421" y="1170342"/>
                </a:lnTo>
                <a:lnTo>
                  <a:pt x="6769851" y="1170342"/>
                </a:lnTo>
                <a:lnTo>
                  <a:pt x="6781281" y="1170342"/>
                </a:lnTo>
                <a:lnTo>
                  <a:pt x="6792711" y="1170342"/>
                </a:lnTo>
                <a:lnTo>
                  <a:pt x="6804141" y="1170342"/>
                </a:lnTo>
                <a:lnTo>
                  <a:pt x="6815619" y="1170342"/>
                </a:lnTo>
                <a:lnTo>
                  <a:pt x="6827049" y="1170342"/>
                </a:lnTo>
                <a:lnTo>
                  <a:pt x="6838479" y="1170342"/>
                </a:lnTo>
                <a:lnTo>
                  <a:pt x="6849909" y="1170342"/>
                </a:lnTo>
                <a:lnTo>
                  <a:pt x="6861339" y="1170342"/>
                </a:lnTo>
                <a:lnTo>
                  <a:pt x="6872816" y="1170342"/>
                </a:lnTo>
                <a:lnTo>
                  <a:pt x="6884246" y="1170342"/>
                </a:lnTo>
                <a:lnTo>
                  <a:pt x="6895676" y="1170342"/>
                </a:lnTo>
                <a:lnTo>
                  <a:pt x="6907107" y="1170342"/>
                </a:lnTo>
                <a:lnTo>
                  <a:pt x="6918537" y="1170342"/>
                </a:lnTo>
                <a:lnTo>
                  <a:pt x="6930014" y="1170342"/>
                </a:lnTo>
                <a:lnTo>
                  <a:pt x="6941444" y="1170342"/>
                </a:lnTo>
                <a:lnTo>
                  <a:pt x="6952874" y="1170342"/>
                </a:lnTo>
                <a:lnTo>
                  <a:pt x="6964304" y="1170342"/>
                </a:lnTo>
                <a:lnTo>
                  <a:pt x="6975734" y="1170342"/>
                </a:lnTo>
                <a:lnTo>
                  <a:pt x="6987212" y="1170342"/>
                </a:lnTo>
                <a:lnTo>
                  <a:pt x="6998642" y="1170342"/>
                </a:lnTo>
                <a:lnTo>
                  <a:pt x="7010072" y="1170342"/>
                </a:lnTo>
                <a:lnTo>
                  <a:pt x="7021502" y="1170342"/>
                </a:lnTo>
                <a:lnTo>
                  <a:pt x="7032931" y="1170342"/>
                </a:lnTo>
                <a:lnTo>
                  <a:pt x="7044409" y="1170342"/>
                </a:lnTo>
                <a:lnTo>
                  <a:pt x="7055839" y="1170342"/>
                </a:lnTo>
                <a:lnTo>
                  <a:pt x="7067269" y="1170342"/>
                </a:lnTo>
                <a:lnTo>
                  <a:pt x="7078700" y="1170342"/>
                </a:lnTo>
                <a:lnTo>
                  <a:pt x="7090129" y="1170342"/>
                </a:lnTo>
                <a:lnTo>
                  <a:pt x="7101607" y="1170342"/>
                </a:lnTo>
                <a:lnTo>
                  <a:pt x="7113037" y="1170342"/>
                </a:lnTo>
                <a:lnTo>
                  <a:pt x="7124467" y="1170342"/>
                </a:lnTo>
                <a:lnTo>
                  <a:pt x="7135897" y="1170342"/>
                </a:lnTo>
                <a:lnTo>
                  <a:pt x="7147327" y="1170342"/>
                </a:lnTo>
                <a:lnTo>
                  <a:pt x="7158805" y="1170342"/>
                </a:lnTo>
                <a:lnTo>
                  <a:pt x="7170235" y="1170342"/>
                </a:lnTo>
                <a:lnTo>
                  <a:pt x="7181665" y="1170342"/>
                </a:lnTo>
                <a:lnTo>
                  <a:pt x="7193094" y="1170342"/>
                </a:lnTo>
                <a:lnTo>
                  <a:pt x="7204524" y="1170342"/>
                </a:lnTo>
                <a:lnTo>
                  <a:pt x="7216002" y="1170342"/>
                </a:lnTo>
                <a:lnTo>
                  <a:pt x="7227432" y="1170342"/>
                </a:lnTo>
                <a:lnTo>
                  <a:pt x="7238862" y="1170342"/>
                </a:lnTo>
                <a:lnTo>
                  <a:pt x="7250292" y="1170342"/>
                </a:lnTo>
                <a:lnTo>
                  <a:pt x="7261722" y="1170342"/>
                </a:lnTo>
                <a:lnTo>
                  <a:pt x="7273200" y="1170342"/>
                </a:lnTo>
                <a:lnTo>
                  <a:pt x="7284630" y="1170342"/>
                </a:lnTo>
                <a:lnTo>
                  <a:pt x="7296060" y="1170342"/>
                </a:lnTo>
                <a:lnTo>
                  <a:pt x="7307490" y="1170342"/>
                </a:lnTo>
                <a:lnTo>
                  <a:pt x="7318920" y="1170342"/>
                </a:lnTo>
                <a:lnTo>
                  <a:pt x="7330398" y="1170342"/>
                </a:lnTo>
                <a:lnTo>
                  <a:pt x="7341828" y="1170342"/>
                </a:lnTo>
                <a:lnTo>
                  <a:pt x="7353257" y="1170342"/>
                </a:lnTo>
                <a:lnTo>
                  <a:pt x="7364687" y="1170342"/>
                </a:lnTo>
                <a:lnTo>
                  <a:pt x="7376117" y="1170342"/>
                </a:lnTo>
                <a:lnTo>
                  <a:pt x="7387595" y="1170342"/>
                </a:lnTo>
                <a:lnTo>
                  <a:pt x="7399025" y="1170342"/>
                </a:lnTo>
                <a:lnTo>
                  <a:pt x="7410455" y="1170342"/>
                </a:lnTo>
                <a:lnTo>
                  <a:pt x="7421885" y="1170342"/>
                </a:lnTo>
                <a:lnTo>
                  <a:pt x="7433315" y="1170342"/>
                </a:lnTo>
                <a:lnTo>
                  <a:pt x="7444793" y="1170342"/>
                </a:lnTo>
                <a:lnTo>
                  <a:pt x="7456222" y="1170342"/>
                </a:lnTo>
                <a:lnTo>
                  <a:pt x="7467653" y="1170342"/>
                </a:lnTo>
                <a:lnTo>
                  <a:pt x="7479083" y="1170342"/>
                </a:lnTo>
                <a:lnTo>
                  <a:pt x="7490513" y="1170342"/>
                </a:lnTo>
                <a:lnTo>
                  <a:pt x="7501990" y="1170342"/>
                </a:lnTo>
                <a:lnTo>
                  <a:pt x="7513420" y="1170342"/>
                </a:lnTo>
                <a:lnTo>
                  <a:pt x="7524850" y="1170342"/>
                </a:lnTo>
                <a:lnTo>
                  <a:pt x="7536280" y="1170342"/>
                </a:lnTo>
                <a:lnTo>
                  <a:pt x="7547710" y="1170342"/>
                </a:lnTo>
                <a:lnTo>
                  <a:pt x="7559188" y="1170342"/>
                </a:lnTo>
                <a:lnTo>
                  <a:pt x="7570618" y="1170342"/>
                </a:lnTo>
                <a:lnTo>
                  <a:pt x="7582048" y="1170342"/>
                </a:lnTo>
                <a:lnTo>
                  <a:pt x="7593478" y="1170342"/>
                </a:lnTo>
                <a:lnTo>
                  <a:pt x="7604908" y="1170342"/>
                </a:lnTo>
                <a:lnTo>
                  <a:pt x="7616385" y="1170342"/>
                </a:lnTo>
                <a:lnTo>
                  <a:pt x="7627815" y="1170342"/>
                </a:lnTo>
                <a:lnTo>
                  <a:pt x="7639246" y="1170342"/>
                </a:lnTo>
                <a:lnTo>
                  <a:pt x="7650676" y="1170342"/>
                </a:lnTo>
                <a:lnTo>
                  <a:pt x="7662106" y="1170342"/>
                </a:lnTo>
                <a:lnTo>
                  <a:pt x="7673583" y="1170342"/>
                </a:lnTo>
                <a:lnTo>
                  <a:pt x="7685013" y="1170342"/>
                </a:lnTo>
                <a:lnTo>
                  <a:pt x="7696443" y="1170342"/>
                </a:lnTo>
                <a:lnTo>
                  <a:pt x="7707873" y="1170342"/>
                </a:lnTo>
                <a:lnTo>
                  <a:pt x="7719303" y="1170342"/>
                </a:lnTo>
                <a:lnTo>
                  <a:pt x="7730733" y="1170342"/>
                </a:lnTo>
                <a:lnTo>
                  <a:pt x="7742211" y="1170342"/>
                </a:lnTo>
                <a:lnTo>
                  <a:pt x="7753641" y="1170342"/>
                </a:lnTo>
                <a:lnTo>
                  <a:pt x="7765071" y="1170342"/>
                </a:lnTo>
                <a:lnTo>
                  <a:pt x="7776501" y="1170342"/>
                </a:lnTo>
                <a:lnTo>
                  <a:pt x="7787931" y="1170342"/>
                </a:lnTo>
                <a:lnTo>
                  <a:pt x="7799408" y="1170342"/>
                </a:lnTo>
                <a:lnTo>
                  <a:pt x="7810839" y="1170342"/>
                </a:lnTo>
                <a:lnTo>
                  <a:pt x="7822268" y="1170342"/>
                </a:lnTo>
                <a:lnTo>
                  <a:pt x="7833698" y="1170342"/>
                </a:lnTo>
                <a:lnTo>
                  <a:pt x="7845128" y="1170342"/>
                </a:lnTo>
                <a:lnTo>
                  <a:pt x="7856606" y="1170342"/>
                </a:lnTo>
                <a:lnTo>
                  <a:pt x="7868036" y="1170342"/>
                </a:lnTo>
                <a:lnTo>
                  <a:pt x="7879466" y="1170342"/>
                </a:lnTo>
                <a:lnTo>
                  <a:pt x="7890896" y="1170342"/>
                </a:lnTo>
                <a:lnTo>
                  <a:pt x="7902326" y="1170342"/>
                </a:lnTo>
                <a:lnTo>
                  <a:pt x="7913804" y="1170342"/>
                </a:lnTo>
                <a:lnTo>
                  <a:pt x="7925234" y="1170342"/>
                </a:lnTo>
                <a:lnTo>
                  <a:pt x="7936663" y="1170342"/>
                </a:lnTo>
                <a:lnTo>
                  <a:pt x="7948094" y="1170342"/>
                </a:lnTo>
                <a:lnTo>
                  <a:pt x="7959524" y="1170342"/>
                </a:lnTo>
                <a:lnTo>
                  <a:pt x="7971001" y="1170342"/>
                </a:lnTo>
                <a:lnTo>
                  <a:pt x="7982431" y="1170342"/>
                </a:lnTo>
                <a:lnTo>
                  <a:pt x="7993861" y="1170342"/>
                </a:lnTo>
                <a:lnTo>
                  <a:pt x="8005291" y="1170342"/>
                </a:lnTo>
                <a:lnTo>
                  <a:pt x="8016721" y="1170342"/>
                </a:lnTo>
                <a:lnTo>
                  <a:pt x="8028199" y="1170342"/>
                </a:lnTo>
                <a:lnTo>
                  <a:pt x="8039629" y="1170342"/>
                </a:lnTo>
                <a:lnTo>
                  <a:pt x="8051059" y="1170342"/>
                </a:lnTo>
                <a:lnTo>
                  <a:pt x="8062489" y="1170342"/>
                </a:lnTo>
                <a:lnTo>
                  <a:pt x="8073919" y="1170342"/>
                </a:lnTo>
                <a:lnTo>
                  <a:pt x="8085396" y="1170342"/>
                </a:lnTo>
                <a:lnTo>
                  <a:pt x="8096826" y="1170342"/>
                </a:lnTo>
                <a:lnTo>
                  <a:pt x="8108256" y="1170342"/>
                </a:lnTo>
                <a:lnTo>
                  <a:pt x="8119687" y="1170342"/>
                </a:lnTo>
                <a:lnTo>
                  <a:pt x="8131117" y="1170342"/>
                </a:lnTo>
                <a:lnTo>
                  <a:pt x="8142594" y="1170342"/>
                </a:lnTo>
                <a:lnTo>
                  <a:pt x="8154024" y="1170342"/>
                </a:lnTo>
                <a:lnTo>
                  <a:pt x="8165454" y="1170342"/>
                </a:lnTo>
                <a:lnTo>
                  <a:pt x="8176884" y="1170342"/>
                </a:lnTo>
                <a:lnTo>
                  <a:pt x="8188314" y="1170342"/>
                </a:lnTo>
                <a:lnTo>
                  <a:pt x="8199792" y="1170342"/>
                </a:lnTo>
                <a:lnTo>
                  <a:pt x="8211222" y="1170342"/>
                </a:lnTo>
                <a:lnTo>
                  <a:pt x="8222652" y="1170342"/>
                </a:lnTo>
                <a:lnTo>
                  <a:pt x="8234082" y="1170342"/>
                </a:lnTo>
                <a:lnTo>
                  <a:pt x="8245512" y="1170342"/>
                </a:lnTo>
                <a:lnTo>
                  <a:pt x="8256989" y="1170342"/>
                </a:lnTo>
                <a:lnTo>
                  <a:pt x="8268419" y="1170342"/>
                </a:lnTo>
                <a:lnTo>
                  <a:pt x="8279850" y="1170342"/>
                </a:lnTo>
                <a:lnTo>
                  <a:pt x="8291280" y="1170342"/>
                </a:lnTo>
                <a:lnTo>
                  <a:pt x="8302709" y="1170342"/>
                </a:lnTo>
                <a:lnTo>
                  <a:pt x="8314187" y="1170342"/>
                </a:lnTo>
                <a:lnTo>
                  <a:pt x="8325617" y="1170342"/>
                </a:lnTo>
                <a:lnTo>
                  <a:pt x="8337047" y="1170342"/>
                </a:lnTo>
                <a:lnTo>
                  <a:pt x="8348477" y="1170342"/>
                </a:lnTo>
                <a:lnTo>
                  <a:pt x="8359907" y="1170342"/>
                </a:lnTo>
                <a:lnTo>
                  <a:pt x="8371385" y="1170342"/>
                </a:lnTo>
                <a:lnTo>
                  <a:pt x="8382815" y="1170342"/>
                </a:lnTo>
                <a:lnTo>
                  <a:pt x="8394245" y="1170342"/>
                </a:lnTo>
                <a:lnTo>
                  <a:pt x="8405674" y="1170342"/>
                </a:lnTo>
                <a:lnTo>
                  <a:pt x="8417104" y="1170342"/>
                </a:lnTo>
                <a:lnTo>
                  <a:pt x="8428582" y="1170342"/>
                </a:lnTo>
                <a:lnTo>
                  <a:pt x="8440012" y="1170342"/>
                </a:lnTo>
                <a:lnTo>
                  <a:pt x="8451442" y="1170342"/>
                </a:lnTo>
                <a:lnTo>
                  <a:pt x="8462872" y="1170342"/>
                </a:lnTo>
                <a:lnTo>
                  <a:pt x="8474302" y="1170342"/>
                </a:lnTo>
                <a:lnTo>
                  <a:pt x="8485780" y="1170342"/>
                </a:lnTo>
                <a:lnTo>
                  <a:pt x="8497210" y="1170342"/>
                </a:lnTo>
                <a:lnTo>
                  <a:pt x="8508640" y="1170342"/>
                </a:lnTo>
                <a:lnTo>
                  <a:pt x="8520069" y="1170342"/>
                </a:lnTo>
                <a:lnTo>
                  <a:pt x="8531500" y="1170342"/>
                </a:lnTo>
                <a:lnTo>
                  <a:pt x="8542977" y="1170342"/>
                </a:lnTo>
                <a:lnTo>
                  <a:pt x="8554407" y="1170342"/>
                </a:lnTo>
                <a:lnTo>
                  <a:pt x="8565837" y="1170342"/>
                </a:lnTo>
                <a:lnTo>
                  <a:pt x="8577267" y="1170342"/>
                </a:lnTo>
                <a:lnTo>
                  <a:pt x="8588697" y="1170342"/>
                </a:lnTo>
                <a:lnTo>
                  <a:pt x="8600175" y="1170342"/>
                </a:lnTo>
                <a:lnTo>
                  <a:pt x="8611605" y="1170342"/>
                </a:lnTo>
                <a:lnTo>
                  <a:pt x="8623035" y="1170342"/>
                </a:lnTo>
                <a:lnTo>
                  <a:pt x="8634465" y="1170342"/>
                </a:lnTo>
                <a:lnTo>
                  <a:pt x="8645895" y="1170342"/>
                </a:lnTo>
                <a:lnTo>
                  <a:pt x="8657373" y="1170342"/>
                </a:lnTo>
                <a:lnTo>
                  <a:pt x="8668802" y="1170342"/>
                </a:lnTo>
                <a:lnTo>
                  <a:pt x="8680232" y="1170342"/>
                </a:lnTo>
                <a:lnTo>
                  <a:pt x="8691662" y="1170342"/>
                </a:lnTo>
                <a:lnTo>
                  <a:pt x="8703093" y="1170342"/>
                </a:lnTo>
                <a:lnTo>
                  <a:pt x="8714570" y="1170342"/>
                </a:lnTo>
                <a:lnTo>
                  <a:pt x="8726000" y="1170342"/>
                </a:lnTo>
                <a:lnTo>
                  <a:pt x="8737430" y="1170342"/>
                </a:lnTo>
                <a:lnTo>
                  <a:pt x="8748860" y="1170342"/>
                </a:lnTo>
                <a:lnTo>
                  <a:pt x="8760290" y="1170342"/>
                </a:lnTo>
                <a:lnTo>
                  <a:pt x="8771768" y="1170342"/>
                </a:lnTo>
                <a:lnTo>
                  <a:pt x="8783198" y="1170342"/>
                </a:lnTo>
                <a:lnTo>
                  <a:pt x="8794628" y="1170342"/>
                </a:lnTo>
                <a:lnTo>
                  <a:pt x="8806058" y="1170342"/>
                </a:lnTo>
                <a:lnTo>
                  <a:pt x="8817488" y="1170342"/>
                </a:lnTo>
                <a:lnTo>
                  <a:pt x="8828918" y="1170342"/>
                </a:lnTo>
                <a:lnTo>
                  <a:pt x="8840395" y="1170342"/>
                </a:lnTo>
                <a:lnTo>
                  <a:pt x="8851825" y="1170342"/>
                </a:lnTo>
                <a:lnTo>
                  <a:pt x="8863256" y="1170342"/>
                </a:lnTo>
                <a:lnTo>
                  <a:pt x="8874686" y="1170342"/>
                </a:lnTo>
                <a:lnTo>
                  <a:pt x="8886115" y="1170342"/>
                </a:lnTo>
                <a:lnTo>
                  <a:pt x="8897593" y="1170342"/>
                </a:lnTo>
                <a:lnTo>
                  <a:pt x="8909022" y="1170342"/>
                </a:lnTo>
                <a:lnTo>
                  <a:pt x="8920453" y="1170342"/>
                </a:lnTo>
                <a:lnTo>
                  <a:pt x="8931883" y="1170342"/>
                </a:lnTo>
                <a:lnTo>
                  <a:pt x="8943313" y="1170342"/>
                </a:lnTo>
                <a:lnTo>
                  <a:pt x="8954791" y="1170342"/>
                </a:lnTo>
                <a:lnTo>
                  <a:pt x="8966220" y="1170342"/>
                </a:lnTo>
                <a:lnTo>
                  <a:pt x="8977651" y="1170342"/>
                </a:lnTo>
                <a:lnTo>
                  <a:pt x="8989080" y="1170342"/>
                </a:lnTo>
                <a:lnTo>
                  <a:pt x="9000511" y="1170342"/>
                </a:lnTo>
                <a:lnTo>
                  <a:pt x="9011988" y="1170342"/>
                </a:lnTo>
                <a:lnTo>
                  <a:pt x="9023418" y="1170342"/>
                </a:lnTo>
                <a:lnTo>
                  <a:pt x="9034849" y="1170342"/>
                </a:lnTo>
                <a:lnTo>
                  <a:pt x="9046278" y="1170342"/>
                </a:lnTo>
                <a:lnTo>
                  <a:pt x="9057709" y="1170342"/>
                </a:lnTo>
                <a:lnTo>
                  <a:pt x="9069186" y="1170342"/>
                </a:lnTo>
                <a:lnTo>
                  <a:pt x="9080615" y="1170342"/>
                </a:lnTo>
                <a:lnTo>
                  <a:pt x="9092046" y="1170342"/>
                </a:lnTo>
                <a:lnTo>
                  <a:pt x="9103476" y="1170342"/>
                </a:lnTo>
                <a:lnTo>
                  <a:pt x="9114906" y="1170342"/>
                </a:lnTo>
                <a:lnTo>
                  <a:pt x="9126384" y="1170342"/>
                </a:lnTo>
                <a:lnTo>
                  <a:pt x="9137813" y="1170342"/>
                </a:lnTo>
                <a:lnTo>
                  <a:pt x="9149244" y="1170342"/>
                </a:lnTo>
                <a:lnTo>
                  <a:pt x="9160673" y="1170342"/>
                </a:lnTo>
                <a:lnTo>
                  <a:pt x="9172104" y="1170342"/>
                </a:lnTo>
                <a:lnTo>
                  <a:pt x="9183581" y="1170342"/>
                </a:lnTo>
                <a:lnTo>
                  <a:pt x="9195011" y="1170342"/>
                </a:lnTo>
                <a:lnTo>
                  <a:pt x="9206442" y="1170342"/>
                </a:lnTo>
                <a:lnTo>
                  <a:pt x="9217871" y="1170342"/>
                </a:lnTo>
                <a:lnTo>
                  <a:pt x="9229301" y="1170342"/>
                </a:lnTo>
                <a:lnTo>
                  <a:pt x="9240779" y="1170342"/>
                </a:lnTo>
                <a:lnTo>
                  <a:pt x="9252209" y="1170342"/>
                </a:lnTo>
                <a:lnTo>
                  <a:pt x="9263639" y="1170342"/>
                </a:lnTo>
                <a:lnTo>
                  <a:pt x="9275069" y="1170342"/>
                </a:lnTo>
                <a:lnTo>
                  <a:pt x="9286498" y="1170342"/>
                </a:lnTo>
                <a:lnTo>
                  <a:pt x="9297977" y="1170342"/>
                </a:lnTo>
                <a:lnTo>
                  <a:pt x="9309406" y="1170342"/>
                </a:lnTo>
                <a:lnTo>
                  <a:pt x="9320837" y="1170342"/>
                </a:lnTo>
                <a:lnTo>
                  <a:pt x="9332266" y="1170342"/>
                </a:lnTo>
                <a:lnTo>
                  <a:pt x="9343696" y="1170342"/>
                </a:lnTo>
                <a:lnTo>
                  <a:pt x="9355174" y="1170342"/>
                </a:lnTo>
                <a:lnTo>
                  <a:pt x="9366604" y="1170342"/>
                </a:lnTo>
                <a:lnTo>
                  <a:pt x="9378035" y="1170342"/>
                </a:lnTo>
                <a:lnTo>
                  <a:pt x="9389464" y="1170342"/>
                </a:lnTo>
                <a:lnTo>
                  <a:pt x="9400894" y="1170342"/>
                </a:lnTo>
                <a:lnTo>
                  <a:pt x="9412372" y="1170342"/>
                </a:lnTo>
                <a:lnTo>
                  <a:pt x="9423802" y="1170342"/>
                </a:lnTo>
                <a:lnTo>
                  <a:pt x="9435232" y="1170342"/>
                </a:lnTo>
                <a:lnTo>
                  <a:pt x="9446662" y="1170342"/>
                </a:lnTo>
                <a:lnTo>
                  <a:pt x="9458091" y="1170342"/>
                </a:lnTo>
                <a:lnTo>
                  <a:pt x="9469570" y="1170342"/>
                </a:lnTo>
                <a:lnTo>
                  <a:pt x="9480999" y="1170342"/>
                </a:lnTo>
                <a:lnTo>
                  <a:pt x="9492429" y="1170342"/>
                </a:lnTo>
                <a:lnTo>
                  <a:pt x="9503859" y="1170342"/>
                </a:lnTo>
                <a:lnTo>
                  <a:pt x="9515289" y="1170342"/>
                </a:lnTo>
                <a:lnTo>
                  <a:pt x="9526767" y="1170342"/>
                </a:lnTo>
                <a:lnTo>
                  <a:pt x="9538197" y="1170342"/>
                </a:lnTo>
                <a:lnTo>
                  <a:pt x="9549626" y="1170342"/>
                </a:lnTo>
                <a:lnTo>
                  <a:pt x="9561057" y="1170342"/>
                </a:lnTo>
                <a:lnTo>
                  <a:pt x="9572487" y="1170342"/>
                </a:lnTo>
                <a:lnTo>
                  <a:pt x="9583965" y="1170342"/>
                </a:lnTo>
                <a:lnTo>
                  <a:pt x="9595395" y="1170342"/>
                </a:lnTo>
                <a:lnTo>
                  <a:pt x="9606824" y="1170342"/>
                </a:lnTo>
                <a:lnTo>
                  <a:pt x="9618255" y="1170342"/>
                </a:lnTo>
                <a:lnTo>
                  <a:pt x="9629684" y="1170342"/>
                </a:lnTo>
                <a:lnTo>
                  <a:pt x="9641163" y="1170342"/>
                </a:lnTo>
                <a:lnTo>
                  <a:pt x="9652592" y="1170342"/>
                </a:lnTo>
                <a:lnTo>
                  <a:pt x="9664022" y="1170342"/>
                </a:lnTo>
                <a:lnTo>
                  <a:pt x="9675452" y="1170342"/>
                </a:lnTo>
                <a:lnTo>
                  <a:pt x="9686882" y="1170342"/>
                </a:lnTo>
                <a:lnTo>
                  <a:pt x="9698360" y="1170342"/>
                </a:lnTo>
                <a:lnTo>
                  <a:pt x="9709790" y="1170342"/>
                </a:lnTo>
                <a:lnTo>
                  <a:pt x="9721219" y="1170342"/>
                </a:lnTo>
                <a:lnTo>
                  <a:pt x="9732650" y="1170342"/>
                </a:lnTo>
                <a:lnTo>
                  <a:pt x="9744080" y="1170342"/>
                </a:lnTo>
                <a:lnTo>
                  <a:pt x="9755557" y="1170342"/>
                </a:lnTo>
                <a:lnTo>
                  <a:pt x="9766988" y="1170342"/>
                </a:lnTo>
                <a:lnTo>
                  <a:pt x="9778417" y="1170342"/>
                </a:lnTo>
                <a:lnTo>
                  <a:pt x="9789848" y="1170342"/>
                </a:lnTo>
                <a:lnTo>
                  <a:pt x="9801277" y="1170342"/>
                </a:lnTo>
                <a:lnTo>
                  <a:pt x="9812755" y="1170342"/>
                </a:lnTo>
                <a:lnTo>
                  <a:pt x="9824185" y="1170342"/>
                </a:lnTo>
                <a:lnTo>
                  <a:pt x="9835615" y="1170342"/>
                </a:lnTo>
                <a:lnTo>
                  <a:pt x="9847045" y="1170342"/>
                </a:lnTo>
                <a:lnTo>
                  <a:pt x="9858475" y="1170342"/>
                </a:lnTo>
                <a:lnTo>
                  <a:pt x="9869952" y="1170342"/>
                </a:lnTo>
                <a:lnTo>
                  <a:pt x="9881383" y="1170342"/>
                </a:lnTo>
                <a:lnTo>
                  <a:pt x="9892812" y="1170342"/>
                </a:lnTo>
                <a:lnTo>
                  <a:pt x="9904243" y="1170342"/>
                </a:lnTo>
                <a:lnTo>
                  <a:pt x="9915673" y="1170342"/>
                </a:lnTo>
                <a:lnTo>
                  <a:pt x="9927102" y="1170342"/>
                </a:lnTo>
                <a:lnTo>
                  <a:pt x="9938581" y="1170342"/>
                </a:lnTo>
                <a:lnTo>
                  <a:pt x="9950010" y="1170342"/>
                </a:lnTo>
                <a:lnTo>
                  <a:pt x="9961441" y="1170342"/>
                </a:lnTo>
                <a:lnTo>
                  <a:pt x="9972870" y="1170342"/>
                </a:lnTo>
                <a:lnTo>
                  <a:pt x="9984300" y="1170342"/>
                </a:lnTo>
                <a:lnTo>
                  <a:pt x="9995778" y="1170342"/>
                </a:lnTo>
                <a:lnTo>
                  <a:pt x="10007208" y="1170342"/>
                </a:lnTo>
                <a:lnTo>
                  <a:pt x="10018638" y="1170342"/>
                </a:lnTo>
                <a:lnTo>
                  <a:pt x="10030068" y="1170342"/>
                </a:lnTo>
                <a:lnTo>
                  <a:pt x="10041498" y="1170342"/>
                </a:lnTo>
                <a:lnTo>
                  <a:pt x="10052976" y="1170342"/>
                </a:lnTo>
                <a:lnTo>
                  <a:pt x="10064405" y="1170342"/>
                </a:lnTo>
                <a:lnTo>
                  <a:pt x="10075835" y="1170342"/>
                </a:lnTo>
                <a:lnTo>
                  <a:pt x="10087266" y="1170342"/>
                </a:lnTo>
                <a:lnTo>
                  <a:pt x="10098695" y="1170342"/>
                </a:lnTo>
                <a:lnTo>
                  <a:pt x="10110174" y="1170342"/>
                </a:lnTo>
                <a:lnTo>
                  <a:pt x="10121603" y="1170342"/>
                </a:lnTo>
                <a:lnTo>
                  <a:pt x="10133033" y="1170342"/>
                </a:lnTo>
                <a:lnTo>
                  <a:pt x="10144463" y="1170342"/>
                </a:lnTo>
                <a:lnTo>
                  <a:pt x="10155893" y="1170342"/>
                </a:lnTo>
                <a:lnTo>
                  <a:pt x="10167371" y="1170342"/>
                </a:lnTo>
                <a:lnTo>
                  <a:pt x="10178801" y="1170342"/>
                </a:lnTo>
                <a:lnTo>
                  <a:pt x="10190230" y="1170342"/>
                </a:lnTo>
                <a:lnTo>
                  <a:pt x="10201661" y="1170342"/>
                </a:lnTo>
                <a:lnTo>
                  <a:pt x="10213091" y="1170342"/>
                </a:lnTo>
                <a:lnTo>
                  <a:pt x="10224569" y="1170342"/>
                </a:lnTo>
                <a:lnTo>
                  <a:pt x="10235998" y="1170342"/>
                </a:lnTo>
                <a:lnTo>
                  <a:pt x="10247428" y="1170342"/>
                </a:lnTo>
                <a:lnTo>
                  <a:pt x="10258859" y="1170342"/>
                </a:lnTo>
                <a:lnTo>
                  <a:pt x="10270288" y="1170342"/>
                </a:lnTo>
                <a:lnTo>
                  <a:pt x="10281767" y="1170342"/>
                </a:lnTo>
                <a:lnTo>
                  <a:pt x="10293196" y="1170342"/>
                </a:lnTo>
                <a:lnTo>
                  <a:pt x="10304626" y="1170342"/>
                </a:lnTo>
                <a:lnTo>
                  <a:pt x="10316056" y="1170342"/>
                </a:lnTo>
                <a:lnTo>
                  <a:pt x="10327486" y="1170342"/>
                </a:lnTo>
                <a:lnTo>
                  <a:pt x="10338963" y="1170342"/>
                </a:lnTo>
                <a:lnTo>
                  <a:pt x="10350394" y="1170342"/>
                </a:lnTo>
                <a:lnTo>
                  <a:pt x="10361823" y="1170342"/>
                </a:lnTo>
                <a:lnTo>
                  <a:pt x="10373254" y="1170342"/>
                </a:lnTo>
                <a:lnTo>
                  <a:pt x="10384684" y="1170342"/>
                </a:lnTo>
                <a:lnTo>
                  <a:pt x="10396161" y="1170342"/>
                </a:lnTo>
                <a:lnTo>
                  <a:pt x="10407591" y="1170342"/>
                </a:lnTo>
                <a:lnTo>
                  <a:pt x="10419021" y="1170342"/>
                </a:lnTo>
                <a:lnTo>
                  <a:pt x="10430452" y="1170342"/>
                </a:lnTo>
                <a:lnTo>
                  <a:pt x="10441881" y="1170342"/>
                </a:lnTo>
                <a:lnTo>
                  <a:pt x="10453358" y="1170342"/>
                </a:lnTo>
                <a:lnTo>
                  <a:pt x="10464789" y="1170342"/>
                </a:lnTo>
                <a:lnTo>
                  <a:pt x="10476219" y="1170342"/>
                </a:lnTo>
                <a:lnTo>
                  <a:pt x="10487649" y="1170342"/>
                </a:lnTo>
                <a:lnTo>
                  <a:pt x="10499079" y="1170342"/>
                </a:lnTo>
                <a:lnTo>
                  <a:pt x="10510556" y="1170342"/>
                </a:lnTo>
                <a:lnTo>
                  <a:pt x="10521987" y="1170342"/>
                </a:lnTo>
                <a:lnTo>
                  <a:pt x="10533416" y="1170342"/>
                </a:lnTo>
                <a:lnTo>
                  <a:pt x="10544847" y="1170342"/>
                </a:lnTo>
                <a:lnTo>
                  <a:pt x="10556277" y="1170342"/>
                </a:lnTo>
                <a:lnTo>
                  <a:pt x="10567754" y="1170342"/>
                </a:lnTo>
                <a:lnTo>
                  <a:pt x="10579184" y="1170342"/>
                </a:lnTo>
                <a:lnTo>
                  <a:pt x="10590614" y="1170342"/>
                </a:lnTo>
                <a:lnTo>
                  <a:pt x="10602045" y="1170342"/>
                </a:lnTo>
                <a:lnTo>
                  <a:pt x="10613474" y="1170342"/>
                </a:lnTo>
                <a:lnTo>
                  <a:pt x="10624951" y="1170342"/>
                </a:lnTo>
                <a:lnTo>
                  <a:pt x="10636382" y="1170342"/>
                </a:lnTo>
                <a:lnTo>
                  <a:pt x="10647812" y="1170342"/>
                </a:lnTo>
                <a:lnTo>
                  <a:pt x="10659241" y="1170342"/>
                </a:lnTo>
                <a:lnTo>
                  <a:pt x="10670672" y="1170342"/>
                </a:lnTo>
                <a:lnTo>
                  <a:pt x="10682149" y="1170342"/>
                </a:lnTo>
                <a:lnTo>
                  <a:pt x="10693580" y="1170342"/>
                </a:lnTo>
                <a:lnTo>
                  <a:pt x="10705009" y="1170342"/>
                </a:lnTo>
                <a:lnTo>
                  <a:pt x="10716439" y="1170342"/>
                </a:lnTo>
                <a:lnTo>
                  <a:pt x="10727870" y="1170342"/>
                </a:lnTo>
                <a:lnTo>
                  <a:pt x="10739347" y="1170342"/>
                </a:lnTo>
                <a:lnTo>
                  <a:pt x="10750778" y="1170342"/>
                </a:lnTo>
                <a:lnTo>
                  <a:pt x="10762207" y="1170342"/>
                </a:lnTo>
                <a:lnTo>
                  <a:pt x="10773637" y="1170342"/>
                </a:lnTo>
                <a:lnTo>
                  <a:pt x="10785067" y="1170342"/>
                </a:lnTo>
                <a:lnTo>
                  <a:pt x="10796544" y="1170342"/>
                </a:lnTo>
                <a:lnTo>
                  <a:pt x="10807975" y="1170342"/>
                </a:lnTo>
                <a:lnTo>
                  <a:pt x="10819405" y="1170342"/>
                </a:lnTo>
                <a:lnTo>
                  <a:pt x="10830834" y="1170342"/>
                </a:lnTo>
                <a:lnTo>
                  <a:pt x="10842265" y="1170342"/>
                </a:lnTo>
                <a:lnTo>
                  <a:pt x="10853742" y="1170342"/>
                </a:lnTo>
                <a:lnTo>
                  <a:pt x="10865173" y="1170342"/>
                </a:lnTo>
                <a:lnTo>
                  <a:pt x="10876602" y="1170342"/>
                </a:lnTo>
                <a:lnTo>
                  <a:pt x="10888032" y="1170342"/>
                </a:lnTo>
                <a:lnTo>
                  <a:pt x="10899463" y="1170342"/>
                </a:lnTo>
                <a:lnTo>
                  <a:pt x="10910892" y="1170342"/>
                </a:lnTo>
                <a:lnTo>
                  <a:pt x="10922369" y="1170342"/>
                </a:lnTo>
                <a:lnTo>
                  <a:pt x="10933800" y="1170342"/>
                </a:lnTo>
                <a:lnTo>
                  <a:pt x="10945230" y="1170342"/>
                </a:lnTo>
                <a:lnTo>
                  <a:pt x="10956660" y="1170342"/>
                </a:lnTo>
                <a:lnTo>
                  <a:pt x="10968090" y="1170342"/>
                </a:lnTo>
                <a:lnTo>
                  <a:pt x="10979567" y="1170342"/>
                </a:lnTo>
                <a:lnTo>
                  <a:pt x="10990998" y="1170342"/>
                </a:lnTo>
                <a:lnTo>
                  <a:pt x="11002427" y="1170342"/>
                </a:lnTo>
                <a:lnTo>
                  <a:pt x="11013858" y="1170342"/>
                </a:lnTo>
                <a:lnTo>
                  <a:pt x="11025287" y="1170342"/>
                </a:lnTo>
                <a:lnTo>
                  <a:pt x="11036765" y="1170342"/>
                </a:lnTo>
                <a:lnTo>
                  <a:pt x="11048195" y="1170342"/>
                </a:lnTo>
                <a:lnTo>
                  <a:pt x="11059625" y="1170342"/>
                </a:lnTo>
                <a:lnTo>
                  <a:pt x="11071056" y="1170342"/>
                </a:lnTo>
                <a:lnTo>
                  <a:pt x="11082485" y="1170342"/>
                </a:lnTo>
                <a:lnTo>
                  <a:pt x="11093962" y="1170342"/>
                </a:lnTo>
                <a:lnTo>
                  <a:pt x="11105393" y="1170342"/>
                </a:lnTo>
                <a:lnTo>
                  <a:pt x="11116823" y="1170342"/>
                </a:lnTo>
                <a:lnTo>
                  <a:pt x="11128253" y="1170342"/>
                </a:lnTo>
                <a:lnTo>
                  <a:pt x="11139683" y="1170342"/>
                </a:lnTo>
                <a:lnTo>
                  <a:pt x="11151160" y="1170342"/>
                </a:lnTo>
                <a:lnTo>
                  <a:pt x="11162591" y="1170342"/>
                </a:lnTo>
                <a:lnTo>
                  <a:pt x="11174020" y="1170342"/>
                </a:lnTo>
                <a:lnTo>
                  <a:pt x="11185451" y="1170342"/>
                </a:lnTo>
                <a:lnTo>
                  <a:pt x="11196881" y="1170342"/>
                </a:lnTo>
                <a:lnTo>
                  <a:pt x="11208358" y="1170342"/>
                </a:lnTo>
                <a:lnTo>
                  <a:pt x="11218359" y="1170342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2" name="Freeform 71">
            <a:extLst>
              <a:ext uri="{FF2B5EF4-FFF2-40B4-BE49-F238E27FC236}">
                <a16:creationId xmlns:a16="http://schemas.microsoft.com/office/drawing/2014/main" id="{F2AFDD2D-DF71-3341-832F-249A99E7E799}"/>
              </a:ext>
            </a:extLst>
          </p:cNvPr>
          <p:cNvSpPr/>
          <p:nvPr/>
        </p:nvSpPr>
        <p:spPr>
          <a:xfrm>
            <a:off x="638362" y="4326331"/>
            <a:ext cx="8413769" cy="1106492"/>
          </a:xfrm>
          <a:custGeom>
            <a:avLst/>
            <a:gdLst>
              <a:gd name="connsiteX0" fmla="*/ 0 w 11218359"/>
              <a:gd name="connsiteY0" fmla="*/ 1475323 h 1475322"/>
              <a:gd name="connsiteX1" fmla="*/ 9149 w 11218359"/>
              <a:gd name="connsiteY1" fmla="*/ 1475323 h 1475322"/>
              <a:gd name="connsiteX2" fmla="*/ 20588 w 11218359"/>
              <a:gd name="connsiteY2" fmla="*/ 1475323 h 1475322"/>
              <a:gd name="connsiteX3" fmla="*/ 32028 w 11218359"/>
              <a:gd name="connsiteY3" fmla="*/ 1475323 h 1475322"/>
              <a:gd name="connsiteX4" fmla="*/ 43467 w 11218359"/>
              <a:gd name="connsiteY4" fmla="*/ 1475323 h 1475322"/>
              <a:gd name="connsiteX5" fmla="*/ 54907 w 11218359"/>
              <a:gd name="connsiteY5" fmla="*/ 1475323 h 1475322"/>
              <a:gd name="connsiteX6" fmla="*/ 66346 w 11218359"/>
              <a:gd name="connsiteY6" fmla="*/ 1475323 h 1475322"/>
              <a:gd name="connsiteX7" fmla="*/ 77786 w 11218359"/>
              <a:gd name="connsiteY7" fmla="*/ 1475323 h 1475322"/>
              <a:gd name="connsiteX8" fmla="*/ 89225 w 11218359"/>
              <a:gd name="connsiteY8" fmla="*/ 1475323 h 1475322"/>
              <a:gd name="connsiteX9" fmla="*/ 100665 w 11218359"/>
              <a:gd name="connsiteY9" fmla="*/ 1475323 h 1475322"/>
              <a:gd name="connsiteX10" fmla="*/ 112104 w 11218359"/>
              <a:gd name="connsiteY10" fmla="*/ 1475323 h 1475322"/>
              <a:gd name="connsiteX11" fmla="*/ 123544 w 11218359"/>
              <a:gd name="connsiteY11" fmla="*/ 1475323 h 1475322"/>
              <a:gd name="connsiteX12" fmla="*/ 134979 w 11218359"/>
              <a:gd name="connsiteY12" fmla="*/ 1475323 h 1475322"/>
              <a:gd name="connsiteX13" fmla="*/ 146423 w 11218359"/>
              <a:gd name="connsiteY13" fmla="*/ 1475323 h 1475322"/>
              <a:gd name="connsiteX14" fmla="*/ 157858 w 11218359"/>
              <a:gd name="connsiteY14" fmla="*/ 1475323 h 1475322"/>
              <a:gd name="connsiteX15" fmla="*/ 169297 w 11218359"/>
              <a:gd name="connsiteY15" fmla="*/ 1475323 h 1475322"/>
              <a:gd name="connsiteX16" fmla="*/ 180737 w 11218359"/>
              <a:gd name="connsiteY16" fmla="*/ 1475323 h 1475322"/>
              <a:gd name="connsiteX17" fmla="*/ 192176 w 11218359"/>
              <a:gd name="connsiteY17" fmla="*/ 1475323 h 1475322"/>
              <a:gd name="connsiteX18" fmla="*/ 203616 w 11218359"/>
              <a:gd name="connsiteY18" fmla="*/ 1475323 h 1475322"/>
              <a:gd name="connsiteX19" fmla="*/ 215055 w 11218359"/>
              <a:gd name="connsiteY19" fmla="*/ 1475323 h 1475322"/>
              <a:gd name="connsiteX20" fmla="*/ 226495 w 11218359"/>
              <a:gd name="connsiteY20" fmla="*/ 1475323 h 1475322"/>
              <a:gd name="connsiteX21" fmla="*/ 237935 w 11218359"/>
              <a:gd name="connsiteY21" fmla="*/ 1475323 h 1475322"/>
              <a:gd name="connsiteX22" fmla="*/ 249374 w 11218359"/>
              <a:gd name="connsiteY22" fmla="*/ 1475323 h 1475322"/>
              <a:gd name="connsiteX23" fmla="*/ 260814 w 11218359"/>
              <a:gd name="connsiteY23" fmla="*/ 1475323 h 1475322"/>
              <a:gd name="connsiteX24" fmla="*/ 272253 w 11218359"/>
              <a:gd name="connsiteY24" fmla="*/ 1475323 h 1475322"/>
              <a:gd name="connsiteX25" fmla="*/ 283693 w 11218359"/>
              <a:gd name="connsiteY25" fmla="*/ 1475323 h 1475322"/>
              <a:gd name="connsiteX26" fmla="*/ 295132 w 11218359"/>
              <a:gd name="connsiteY26" fmla="*/ 1475323 h 1475322"/>
              <a:gd name="connsiteX27" fmla="*/ 306572 w 11218359"/>
              <a:gd name="connsiteY27" fmla="*/ 1475323 h 1475322"/>
              <a:gd name="connsiteX28" fmla="*/ 318011 w 11218359"/>
              <a:gd name="connsiteY28" fmla="*/ 1475323 h 1475322"/>
              <a:gd name="connsiteX29" fmla="*/ 329451 w 11218359"/>
              <a:gd name="connsiteY29" fmla="*/ 1475323 h 1475322"/>
              <a:gd name="connsiteX30" fmla="*/ 340890 w 11218359"/>
              <a:gd name="connsiteY30" fmla="*/ 1475323 h 1475322"/>
              <a:gd name="connsiteX31" fmla="*/ 352330 w 11218359"/>
              <a:gd name="connsiteY31" fmla="*/ 1475323 h 1475322"/>
              <a:gd name="connsiteX32" fmla="*/ 363769 w 11218359"/>
              <a:gd name="connsiteY32" fmla="*/ 1475323 h 1475322"/>
              <a:gd name="connsiteX33" fmla="*/ 375209 w 11218359"/>
              <a:gd name="connsiteY33" fmla="*/ 1475323 h 1475322"/>
              <a:gd name="connsiteX34" fmla="*/ 386648 w 11218359"/>
              <a:gd name="connsiteY34" fmla="*/ 1475323 h 1475322"/>
              <a:gd name="connsiteX35" fmla="*/ 398088 w 11218359"/>
              <a:gd name="connsiteY35" fmla="*/ 1475323 h 1475322"/>
              <a:gd name="connsiteX36" fmla="*/ 409527 w 11218359"/>
              <a:gd name="connsiteY36" fmla="*/ 1475323 h 1475322"/>
              <a:gd name="connsiteX37" fmla="*/ 420967 w 11218359"/>
              <a:gd name="connsiteY37" fmla="*/ 1475323 h 1475322"/>
              <a:gd name="connsiteX38" fmla="*/ 432406 w 11218359"/>
              <a:gd name="connsiteY38" fmla="*/ 1475323 h 1475322"/>
              <a:gd name="connsiteX39" fmla="*/ 443846 w 11218359"/>
              <a:gd name="connsiteY39" fmla="*/ 1475323 h 1475322"/>
              <a:gd name="connsiteX40" fmla="*/ 455285 w 11218359"/>
              <a:gd name="connsiteY40" fmla="*/ 1475323 h 1475322"/>
              <a:gd name="connsiteX41" fmla="*/ 466725 w 11218359"/>
              <a:gd name="connsiteY41" fmla="*/ 1475323 h 1475322"/>
              <a:gd name="connsiteX42" fmla="*/ 478165 w 11218359"/>
              <a:gd name="connsiteY42" fmla="*/ 1475323 h 1475322"/>
              <a:gd name="connsiteX43" fmla="*/ 489604 w 11218359"/>
              <a:gd name="connsiteY43" fmla="*/ 1475323 h 1475322"/>
              <a:gd name="connsiteX44" fmla="*/ 501044 w 11218359"/>
              <a:gd name="connsiteY44" fmla="*/ 1475323 h 1475322"/>
              <a:gd name="connsiteX45" fmla="*/ 512483 w 11218359"/>
              <a:gd name="connsiteY45" fmla="*/ 1475323 h 1475322"/>
              <a:gd name="connsiteX46" fmla="*/ 523923 w 11218359"/>
              <a:gd name="connsiteY46" fmla="*/ 1475323 h 1475322"/>
              <a:gd name="connsiteX47" fmla="*/ 535362 w 11218359"/>
              <a:gd name="connsiteY47" fmla="*/ 1475323 h 1475322"/>
              <a:gd name="connsiteX48" fmla="*/ 546802 w 11218359"/>
              <a:gd name="connsiteY48" fmla="*/ 1475323 h 1475322"/>
              <a:gd name="connsiteX49" fmla="*/ 558241 w 11218359"/>
              <a:gd name="connsiteY49" fmla="*/ 1475323 h 1475322"/>
              <a:gd name="connsiteX50" fmla="*/ 569681 w 11218359"/>
              <a:gd name="connsiteY50" fmla="*/ 1475323 h 1475322"/>
              <a:gd name="connsiteX51" fmla="*/ 581120 w 11218359"/>
              <a:gd name="connsiteY51" fmla="*/ 1475323 h 1475322"/>
              <a:gd name="connsiteX52" fmla="*/ 592560 w 11218359"/>
              <a:gd name="connsiteY52" fmla="*/ 1475323 h 1475322"/>
              <a:gd name="connsiteX53" fmla="*/ 603999 w 11218359"/>
              <a:gd name="connsiteY53" fmla="*/ 1475323 h 1475322"/>
              <a:gd name="connsiteX54" fmla="*/ 615439 w 11218359"/>
              <a:gd name="connsiteY54" fmla="*/ 1475323 h 1475322"/>
              <a:gd name="connsiteX55" fmla="*/ 626878 w 11218359"/>
              <a:gd name="connsiteY55" fmla="*/ 1475323 h 1475322"/>
              <a:gd name="connsiteX56" fmla="*/ 638318 w 11218359"/>
              <a:gd name="connsiteY56" fmla="*/ 1475323 h 1475322"/>
              <a:gd name="connsiteX57" fmla="*/ 649757 w 11218359"/>
              <a:gd name="connsiteY57" fmla="*/ 1475323 h 1475322"/>
              <a:gd name="connsiteX58" fmla="*/ 661192 w 11218359"/>
              <a:gd name="connsiteY58" fmla="*/ 1475323 h 1475322"/>
              <a:gd name="connsiteX59" fmla="*/ 672632 w 11218359"/>
              <a:gd name="connsiteY59" fmla="*/ 1475323 h 1475322"/>
              <a:gd name="connsiteX60" fmla="*/ 684071 w 11218359"/>
              <a:gd name="connsiteY60" fmla="*/ 1475323 h 1475322"/>
              <a:gd name="connsiteX61" fmla="*/ 695511 w 11218359"/>
              <a:gd name="connsiteY61" fmla="*/ 1475323 h 1475322"/>
              <a:gd name="connsiteX62" fmla="*/ 706950 w 11218359"/>
              <a:gd name="connsiteY62" fmla="*/ 1475323 h 1475322"/>
              <a:gd name="connsiteX63" fmla="*/ 718390 w 11218359"/>
              <a:gd name="connsiteY63" fmla="*/ 1475323 h 1475322"/>
              <a:gd name="connsiteX64" fmla="*/ 729829 w 11218359"/>
              <a:gd name="connsiteY64" fmla="*/ 1475323 h 1475322"/>
              <a:gd name="connsiteX65" fmla="*/ 741269 w 11218359"/>
              <a:gd name="connsiteY65" fmla="*/ 1475323 h 1475322"/>
              <a:gd name="connsiteX66" fmla="*/ 752708 w 11218359"/>
              <a:gd name="connsiteY66" fmla="*/ 1475323 h 1475322"/>
              <a:gd name="connsiteX67" fmla="*/ 764148 w 11218359"/>
              <a:gd name="connsiteY67" fmla="*/ 1475323 h 1475322"/>
              <a:gd name="connsiteX68" fmla="*/ 775587 w 11218359"/>
              <a:gd name="connsiteY68" fmla="*/ 1475323 h 1475322"/>
              <a:gd name="connsiteX69" fmla="*/ 787027 w 11218359"/>
              <a:gd name="connsiteY69" fmla="*/ 1475323 h 1475322"/>
              <a:gd name="connsiteX70" fmla="*/ 798467 w 11218359"/>
              <a:gd name="connsiteY70" fmla="*/ 1475323 h 1475322"/>
              <a:gd name="connsiteX71" fmla="*/ 809906 w 11218359"/>
              <a:gd name="connsiteY71" fmla="*/ 1475323 h 1475322"/>
              <a:gd name="connsiteX72" fmla="*/ 821346 w 11218359"/>
              <a:gd name="connsiteY72" fmla="*/ 1475323 h 1475322"/>
              <a:gd name="connsiteX73" fmla="*/ 832785 w 11218359"/>
              <a:gd name="connsiteY73" fmla="*/ 1475323 h 1475322"/>
              <a:gd name="connsiteX74" fmla="*/ 844225 w 11218359"/>
              <a:gd name="connsiteY74" fmla="*/ 1475323 h 1475322"/>
              <a:gd name="connsiteX75" fmla="*/ 855664 w 11218359"/>
              <a:gd name="connsiteY75" fmla="*/ 1475323 h 1475322"/>
              <a:gd name="connsiteX76" fmla="*/ 867104 w 11218359"/>
              <a:gd name="connsiteY76" fmla="*/ 1475323 h 1475322"/>
              <a:gd name="connsiteX77" fmla="*/ 878543 w 11218359"/>
              <a:gd name="connsiteY77" fmla="*/ 1475323 h 1475322"/>
              <a:gd name="connsiteX78" fmla="*/ 889983 w 11218359"/>
              <a:gd name="connsiteY78" fmla="*/ 1475323 h 1475322"/>
              <a:gd name="connsiteX79" fmla="*/ 901422 w 11218359"/>
              <a:gd name="connsiteY79" fmla="*/ 1475323 h 1475322"/>
              <a:gd name="connsiteX80" fmla="*/ 912862 w 11218359"/>
              <a:gd name="connsiteY80" fmla="*/ 1475323 h 1475322"/>
              <a:gd name="connsiteX81" fmla="*/ 924301 w 11218359"/>
              <a:gd name="connsiteY81" fmla="*/ 1475323 h 1475322"/>
              <a:gd name="connsiteX82" fmla="*/ 935741 w 11218359"/>
              <a:gd name="connsiteY82" fmla="*/ 1475323 h 1475322"/>
              <a:gd name="connsiteX83" fmla="*/ 947180 w 11218359"/>
              <a:gd name="connsiteY83" fmla="*/ 1475323 h 1475322"/>
              <a:gd name="connsiteX84" fmla="*/ 958620 w 11218359"/>
              <a:gd name="connsiteY84" fmla="*/ 1475323 h 1475322"/>
              <a:gd name="connsiteX85" fmla="*/ 970059 w 11218359"/>
              <a:gd name="connsiteY85" fmla="*/ 1475323 h 1475322"/>
              <a:gd name="connsiteX86" fmla="*/ 981499 w 11218359"/>
              <a:gd name="connsiteY86" fmla="*/ 1475323 h 1475322"/>
              <a:gd name="connsiteX87" fmla="*/ 992938 w 11218359"/>
              <a:gd name="connsiteY87" fmla="*/ 1475323 h 1475322"/>
              <a:gd name="connsiteX88" fmla="*/ 1004378 w 11218359"/>
              <a:gd name="connsiteY88" fmla="*/ 1475323 h 1475322"/>
              <a:gd name="connsiteX89" fmla="*/ 1015818 w 11218359"/>
              <a:gd name="connsiteY89" fmla="*/ 1475323 h 1475322"/>
              <a:gd name="connsiteX90" fmla="*/ 1027257 w 11218359"/>
              <a:gd name="connsiteY90" fmla="*/ 1475323 h 1475322"/>
              <a:gd name="connsiteX91" fmla="*/ 1038697 w 11218359"/>
              <a:gd name="connsiteY91" fmla="*/ 1475323 h 1475322"/>
              <a:gd name="connsiteX92" fmla="*/ 1050136 w 11218359"/>
              <a:gd name="connsiteY92" fmla="*/ 1475323 h 1475322"/>
              <a:gd name="connsiteX93" fmla="*/ 1061576 w 11218359"/>
              <a:gd name="connsiteY93" fmla="*/ 1475323 h 1475322"/>
              <a:gd name="connsiteX94" fmla="*/ 1073015 w 11218359"/>
              <a:gd name="connsiteY94" fmla="*/ 1475323 h 1475322"/>
              <a:gd name="connsiteX95" fmla="*/ 1084455 w 11218359"/>
              <a:gd name="connsiteY95" fmla="*/ 1475323 h 1475322"/>
              <a:gd name="connsiteX96" fmla="*/ 1095894 w 11218359"/>
              <a:gd name="connsiteY96" fmla="*/ 1475323 h 1475322"/>
              <a:gd name="connsiteX97" fmla="*/ 1107334 w 11218359"/>
              <a:gd name="connsiteY97" fmla="*/ 1475323 h 1475322"/>
              <a:gd name="connsiteX98" fmla="*/ 1118773 w 11218359"/>
              <a:gd name="connsiteY98" fmla="*/ 1475323 h 1475322"/>
              <a:gd name="connsiteX99" fmla="*/ 1130213 w 11218359"/>
              <a:gd name="connsiteY99" fmla="*/ 1475323 h 1475322"/>
              <a:gd name="connsiteX100" fmla="*/ 1141652 w 11218359"/>
              <a:gd name="connsiteY100" fmla="*/ 1475323 h 1475322"/>
              <a:gd name="connsiteX101" fmla="*/ 1153092 w 11218359"/>
              <a:gd name="connsiteY101" fmla="*/ 1475323 h 1475322"/>
              <a:gd name="connsiteX102" fmla="*/ 1164531 w 11218359"/>
              <a:gd name="connsiteY102" fmla="*/ 1475323 h 1475322"/>
              <a:gd name="connsiteX103" fmla="*/ 1175971 w 11218359"/>
              <a:gd name="connsiteY103" fmla="*/ 1475323 h 1475322"/>
              <a:gd name="connsiteX104" fmla="*/ 1187406 w 11218359"/>
              <a:gd name="connsiteY104" fmla="*/ 1475323 h 1475322"/>
              <a:gd name="connsiteX105" fmla="*/ 1198845 w 11218359"/>
              <a:gd name="connsiteY105" fmla="*/ 1475323 h 1475322"/>
              <a:gd name="connsiteX106" fmla="*/ 1210285 w 11218359"/>
              <a:gd name="connsiteY106" fmla="*/ 1475323 h 1475322"/>
              <a:gd name="connsiteX107" fmla="*/ 1221724 w 11218359"/>
              <a:gd name="connsiteY107" fmla="*/ 1475323 h 1475322"/>
              <a:gd name="connsiteX108" fmla="*/ 1233164 w 11218359"/>
              <a:gd name="connsiteY108" fmla="*/ 1475323 h 1475322"/>
              <a:gd name="connsiteX109" fmla="*/ 1244603 w 11218359"/>
              <a:gd name="connsiteY109" fmla="*/ 1475323 h 1475322"/>
              <a:gd name="connsiteX110" fmla="*/ 1256043 w 11218359"/>
              <a:gd name="connsiteY110" fmla="*/ 1475323 h 1475322"/>
              <a:gd name="connsiteX111" fmla="*/ 1267482 w 11218359"/>
              <a:gd name="connsiteY111" fmla="*/ 1475323 h 1475322"/>
              <a:gd name="connsiteX112" fmla="*/ 1278922 w 11218359"/>
              <a:gd name="connsiteY112" fmla="*/ 1475323 h 1475322"/>
              <a:gd name="connsiteX113" fmla="*/ 1290361 w 11218359"/>
              <a:gd name="connsiteY113" fmla="*/ 1475323 h 1475322"/>
              <a:gd name="connsiteX114" fmla="*/ 1301801 w 11218359"/>
              <a:gd name="connsiteY114" fmla="*/ 1475323 h 1475322"/>
              <a:gd name="connsiteX115" fmla="*/ 1313240 w 11218359"/>
              <a:gd name="connsiteY115" fmla="*/ 1475323 h 1475322"/>
              <a:gd name="connsiteX116" fmla="*/ 1324680 w 11218359"/>
              <a:gd name="connsiteY116" fmla="*/ 1475323 h 1475322"/>
              <a:gd name="connsiteX117" fmla="*/ 1336120 w 11218359"/>
              <a:gd name="connsiteY117" fmla="*/ 1475323 h 1475322"/>
              <a:gd name="connsiteX118" fmla="*/ 1347559 w 11218359"/>
              <a:gd name="connsiteY118" fmla="*/ 1475323 h 1475322"/>
              <a:gd name="connsiteX119" fmla="*/ 1358999 w 11218359"/>
              <a:gd name="connsiteY119" fmla="*/ 1475323 h 1475322"/>
              <a:gd name="connsiteX120" fmla="*/ 1370438 w 11218359"/>
              <a:gd name="connsiteY120" fmla="*/ 1475323 h 1475322"/>
              <a:gd name="connsiteX121" fmla="*/ 1381878 w 11218359"/>
              <a:gd name="connsiteY121" fmla="*/ 1475323 h 1475322"/>
              <a:gd name="connsiteX122" fmla="*/ 1393317 w 11218359"/>
              <a:gd name="connsiteY122" fmla="*/ 1475323 h 1475322"/>
              <a:gd name="connsiteX123" fmla="*/ 1404757 w 11218359"/>
              <a:gd name="connsiteY123" fmla="*/ 1475323 h 1475322"/>
              <a:gd name="connsiteX124" fmla="*/ 1416196 w 11218359"/>
              <a:gd name="connsiteY124" fmla="*/ 1475323 h 1475322"/>
              <a:gd name="connsiteX125" fmla="*/ 1427636 w 11218359"/>
              <a:gd name="connsiteY125" fmla="*/ 1475323 h 1475322"/>
              <a:gd name="connsiteX126" fmla="*/ 1439075 w 11218359"/>
              <a:gd name="connsiteY126" fmla="*/ 1475323 h 1475322"/>
              <a:gd name="connsiteX127" fmla="*/ 1450515 w 11218359"/>
              <a:gd name="connsiteY127" fmla="*/ 1475323 h 1475322"/>
              <a:gd name="connsiteX128" fmla="*/ 1461954 w 11218359"/>
              <a:gd name="connsiteY128" fmla="*/ 1475323 h 1475322"/>
              <a:gd name="connsiteX129" fmla="*/ 1473394 w 11218359"/>
              <a:gd name="connsiteY129" fmla="*/ 1475323 h 1475322"/>
              <a:gd name="connsiteX130" fmla="*/ 1484833 w 11218359"/>
              <a:gd name="connsiteY130" fmla="*/ 1475323 h 1475322"/>
              <a:gd name="connsiteX131" fmla="*/ 1496273 w 11218359"/>
              <a:gd name="connsiteY131" fmla="*/ 1475323 h 1475322"/>
              <a:gd name="connsiteX132" fmla="*/ 1507712 w 11218359"/>
              <a:gd name="connsiteY132" fmla="*/ 1475323 h 1475322"/>
              <a:gd name="connsiteX133" fmla="*/ 1519152 w 11218359"/>
              <a:gd name="connsiteY133" fmla="*/ 1475323 h 1475322"/>
              <a:gd name="connsiteX134" fmla="*/ 1530591 w 11218359"/>
              <a:gd name="connsiteY134" fmla="*/ 1475323 h 1475322"/>
              <a:gd name="connsiteX135" fmla="*/ 1542031 w 11218359"/>
              <a:gd name="connsiteY135" fmla="*/ 1475323 h 1475322"/>
              <a:gd name="connsiteX136" fmla="*/ 1553471 w 11218359"/>
              <a:gd name="connsiteY136" fmla="*/ 1475323 h 1475322"/>
              <a:gd name="connsiteX137" fmla="*/ 1564910 w 11218359"/>
              <a:gd name="connsiteY137" fmla="*/ 1475323 h 1475322"/>
              <a:gd name="connsiteX138" fmla="*/ 1576349 w 11218359"/>
              <a:gd name="connsiteY138" fmla="*/ 1475323 h 1475322"/>
              <a:gd name="connsiteX139" fmla="*/ 1587789 w 11218359"/>
              <a:gd name="connsiteY139" fmla="*/ 1475323 h 1475322"/>
              <a:gd name="connsiteX140" fmla="*/ 1599229 w 11218359"/>
              <a:gd name="connsiteY140" fmla="*/ 1475323 h 1475322"/>
              <a:gd name="connsiteX141" fmla="*/ 1610668 w 11218359"/>
              <a:gd name="connsiteY141" fmla="*/ 1475323 h 1475322"/>
              <a:gd name="connsiteX142" fmla="*/ 1622107 w 11218359"/>
              <a:gd name="connsiteY142" fmla="*/ 1475323 h 1475322"/>
              <a:gd name="connsiteX143" fmla="*/ 1633547 w 11218359"/>
              <a:gd name="connsiteY143" fmla="*/ 1475323 h 1475322"/>
              <a:gd name="connsiteX144" fmla="*/ 1644987 w 11218359"/>
              <a:gd name="connsiteY144" fmla="*/ 1475323 h 1475322"/>
              <a:gd name="connsiteX145" fmla="*/ 1656426 w 11218359"/>
              <a:gd name="connsiteY145" fmla="*/ 1475323 h 1475322"/>
              <a:gd name="connsiteX146" fmla="*/ 1667866 w 11218359"/>
              <a:gd name="connsiteY146" fmla="*/ 1475323 h 1475322"/>
              <a:gd name="connsiteX147" fmla="*/ 1679305 w 11218359"/>
              <a:gd name="connsiteY147" fmla="*/ 1475323 h 1475322"/>
              <a:gd name="connsiteX148" fmla="*/ 1690745 w 11218359"/>
              <a:gd name="connsiteY148" fmla="*/ 1475323 h 1475322"/>
              <a:gd name="connsiteX149" fmla="*/ 1702184 w 11218359"/>
              <a:gd name="connsiteY149" fmla="*/ 1475323 h 1475322"/>
              <a:gd name="connsiteX150" fmla="*/ 1713619 w 11218359"/>
              <a:gd name="connsiteY150" fmla="*/ 1475323 h 1475322"/>
              <a:gd name="connsiteX151" fmla="*/ 1725063 w 11218359"/>
              <a:gd name="connsiteY151" fmla="*/ 1475323 h 1475322"/>
              <a:gd name="connsiteX152" fmla="*/ 1736498 w 11218359"/>
              <a:gd name="connsiteY152" fmla="*/ 1475323 h 1475322"/>
              <a:gd name="connsiteX153" fmla="*/ 1747938 w 11218359"/>
              <a:gd name="connsiteY153" fmla="*/ 1475323 h 1475322"/>
              <a:gd name="connsiteX154" fmla="*/ 1759377 w 11218359"/>
              <a:gd name="connsiteY154" fmla="*/ 1475323 h 1475322"/>
              <a:gd name="connsiteX155" fmla="*/ 1770817 w 11218359"/>
              <a:gd name="connsiteY155" fmla="*/ 1475323 h 1475322"/>
              <a:gd name="connsiteX156" fmla="*/ 1782256 w 11218359"/>
              <a:gd name="connsiteY156" fmla="*/ 1475323 h 1475322"/>
              <a:gd name="connsiteX157" fmla="*/ 1793696 w 11218359"/>
              <a:gd name="connsiteY157" fmla="*/ 1475323 h 1475322"/>
              <a:gd name="connsiteX158" fmla="*/ 1805135 w 11218359"/>
              <a:gd name="connsiteY158" fmla="*/ 1475323 h 1475322"/>
              <a:gd name="connsiteX159" fmla="*/ 1816575 w 11218359"/>
              <a:gd name="connsiteY159" fmla="*/ 1475323 h 1475322"/>
              <a:gd name="connsiteX160" fmla="*/ 1828014 w 11218359"/>
              <a:gd name="connsiteY160" fmla="*/ 1475323 h 1475322"/>
              <a:gd name="connsiteX161" fmla="*/ 1839454 w 11218359"/>
              <a:gd name="connsiteY161" fmla="*/ 1475323 h 1475322"/>
              <a:gd name="connsiteX162" fmla="*/ 1850893 w 11218359"/>
              <a:gd name="connsiteY162" fmla="*/ 1475323 h 1475322"/>
              <a:gd name="connsiteX163" fmla="*/ 1862333 w 11218359"/>
              <a:gd name="connsiteY163" fmla="*/ 1475323 h 1475322"/>
              <a:gd name="connsiteX164" fmla="*/ 1873772 w 11218359"/>
              <a:gd name="connsiteY164" fmla="*/ 1475323 h 1475322"/>
              <a:gd name="connsiteX165" fmla="*/ 1885212 w 11218359"/>
              <a:gd name="connsiteY165" fmla="*/ 1475323 h 1475322"/>
              <a:gd name="connsiteX166" fmla="*/ 1896651 w 11218359"/>
              <a:gd name="connsiteY166" fmla="*/ 1475323 h 1475322"/>
              <a:gd name="connsiteX167" fmla="*/ 1908091 w 11218359"/>
              <a:gd name="connsiteY167" fmla="*/ 1475323 h 1475322"/>
              <a:gd name="connsiteX168" fmla="*/ 1919531 w 11218359"/>
              <a:gd name="connsiteY168" fmla="*/ 1475323 h 1475322"/>
              <a:gd name="connsiteX169" fmla="*/ 1930970 w 11218359"/>
              <a:gd name="connsiteY169" fmla="*/ 1475323 h 1475322"/>
              <a:gd name="connsiteX170" fmla="*/ 1942409 w 11218359"/>
              <a:gd name="connsiteY170" fmla="*/ 1475323 h 1475322"/>
              <a:gd name="connsiteX171" fmla="*/ 1953849 w 11218359"/>
              <a:gd name="connsiteY171" fmla="*/ 1475323 h 1475322"/>
              <a:gd name="connsiteX172" fmla="*/ 1965289 w 11218359"/>
              <a:gd name="connsiteY172" fmla="*/ 1475323 h 1475322"/>
              <a:gd name="connsiteX173" fmla="*/ 1976728 w 11218359"/>
              <a:gd name="connsiteY173" fmla="*/ 1475323 h 1475322"/>
              <a:gd name="connsiteX174" fmla="*/ 1988168 w 11218359"/>
              <a:gd name="connsiteY174" fmla="*/ 1475323 h 1475322"/>
              <a:gd name="connsiteX175" fmla="*/ 1999607 w 11218359"/>
              <a:gd name="connsiteY175" fmla="*/ 1475323 h 1475322"/>
              <a:gd name="connsiteX176" fmla="*/ 2011047 w 11218359"/>
              <a:gd name="connsiteY176" fmla="*/ 1475323 h 1475322"/>
              <a:gd name="connsiteX177" fmla="*/ 2022486 w 11218359"/>
              <a:gd name="connsiteY177" fmla="*/ 1475323 h 1475322"/>
              <a:gd name="connsiteX178" fmla="*/ 2033926 w 11218359"/>
              <a:gd name="connsiteY178" fmla="*/ 1475323 h 1475322"/>
              <a:gd name="connsiteX179" fmla="*/ 2045365 w 11218359"/>
              <a:gd name="connsiteY179" fmla="*/ 1475323 h 1475322"/>
              <a:gd name="connsiteX180" fmla="*/ 2056805 w 11218359"/>
              <a:gd name="connsiteY180" fmla="*/ 1475323 h 1475322"/>
              <a:gd name="connsiteX181" fmla="*/ 2068244 w 11218359"/>
              <a:gd name="connsiteY181" fmla="*/ 1475323 h 1475322"/>
              <a:gd name="connsiteX182" fmla="*/ 2079684 w 11218359"/>
              <a:gd name="connsiteY182" fmla="*/ 1475323 h 1475322"/>
              <a:gd name="connsiteX183" fmla="*/ 2091123 w 11218359"/>
              <a:gd name="connsiteY183" fmla="*/ 1475323 h 1475322"/>
              <a:gd name="connsiteX184" fmla="*/ 2102563 w 11218359"/>
              <a:gd name="connsiteY184" fmla="*/ 1475323 h 1475322"/>
              <a:gd name="connsiteX185" fmla="*/ 2114002 w 11218359"/>
              <a:gd name="connsiteY185" fmla="*/ 1475323 h 1475322"/>
              <a:gd name="connsiteX186" fmla="*/ 2125442 w 11218359"/>
              <a:gd name="connsiteY186" fmla="*/ 1475323 h 1475322"/>
              <a:gd name="connsiteX187" fmla="*/ 2136882 w 11218359"/>
              <a:gd name="connsiteY187" fmla="*/ 1475323 h 1475322"/>
              <a:gd name="connsiteX188" fmla="*/ 2148321 w 11218359"/>
              <a:gd name="connsiteY188" fmla="*/ 1475323 h 1475322"/>
              <a:gd name="connsiteX189" fmla="*/ 2159760 w 11218359"/>
              <a:gd name="connsiteY189" fmla="*/ 1475323 h 1475322"/>
              <a:gd name="connsiteX190" fmla="*/ 2171200 w 11218359"/>
              <a:gd name="connsiteY190" fmla="*/ 1475323 h 1475322"/>
              <a:gd name="connsiteX191" fmla="*/ 2182640 w 11218359"/>
              <a:gd name="connsiteY191" fmla="*/ 1475323 h 1475322"/>
              <a:gd name="connsiteX192" fmla="*/ 2194079 w 11218359"/>
              <a:gd name="connsiteY192" fmla="*/ 1475323 h 1475322"/>
              <a:gd name="connsiteX193" fmla="*/ 2205519 w 11218359"/>
              <a:gd name="connsiteY193" fmla="*/ 1475323 h 1475322"/>
              <a:gd name="connsiteX194" fmla="*/ 2216958 w 11218359"/>
              <a:gd name="connsiteY194" fmla="*/ 1475323 h 1475322"/>
              <a:gd name="connsiteX195" fmla="*/ 2228393 w 11218359"/>
              <a:gd name="connsiteY195" fmla="*/ 1475323 h 1475322"/>
              <a:gd name="connsiteX196" fmla="*/ 2239837 w 11218359"/>
              <a:gd name="connsiteY196" fmla="*/ 1475323 h 1475322"/>
              <a:gd name="connsiteX197" fmla="*/ 2251272 w 11218359"/>
              <a:gd name="connsiteY197" fmla="*/ 1475323 h 1475322"/>
              <a:gd name="connsiteX198" fmla="*/ 2262716 w 11218359"/>
              <a:gd name="connsiteY198" fmla="*/ 1475323 h 1475322"/>
              <a:gd name="connsiteX199" fmla="*/ 2274151 w 11218359"/>
              <a:gd name="connsiteY199" fmla="*/ 1475323 h 1475322"/>
              <a:gd name="connsiteX200" fmla="*/ 2285591 w 11218359"/>
              <a:gd name="connsiteY200" fmla="*/ 1475323 h 1475322"/>
              <a:gd name="connsiteX201" fmla="*/ 2297030 w 11218359"/>
              <a:gd name="connsiteY201" fmla="*/ 1475323 h 1475322"/>
              <a:gd name="connsiteX202" fmla="*/ 2308470 w 11218359"/>
              <a:gd name="connsiteY202" fmla="*/ 1475323 h 1475322"/>
              <a:gd name="connsiteX203" fmla="*/ 2319909 w 11218359"/>
              <a:gd name="connsiteY203" fmla="*/ 1475323 h 1475322"/>
              <a:gd name="connsiteX204" fmla="*/ 2331349 w 11218359"/>
              <a:gd name="connsiteY204" fmla="*/ 1475323 h 1475322"/>
              <a:gd name="connsiteX205" fmla="*/ 2342788 w 11218359"/>
              <a:gd name="connsiteY205" fmla="*/ 1475323 h 1475322"/>
              <a:gd name="connsiteX206" fmla="*/ 2354228 w 11218359"/>
              <a:gd name="connsiteY206" fmla="*/ 1475323 h 1475322"/>
              <a:gd name="connsiteX207" fmla="*/ 2365667 w 11218359"/>
              <a:gd name="connsiteY207" fmla="*/ 1475323 h 1475322"/>
              <a:gd name="connsiteX208" fmla="*/ 2377107 w 11218359"/>
              <a:gd name="connsiteY208" fmla="*/ 1475323 h 1475322"/>
              <a:gd name="connsiteX209" fmla="*/ 2388546 w 11218359"/>
              <a:gd name="connsiteY209" fmla="*/ 1475323 h 1475322"/>
              <a:gd name="connsiteX210" fmla="*/ 2399986 w 11218359"/>
              <a:gd name="connsiteY210" fmla="*/ 1475323 h 1475322"/>
              <a:gd name="connsiteX211" fmla="*/ 2411425 w 11218359"/>
              <a:gd name="connsiteY211" fmla="*/ 1475323 h 1475322"/>
              <a:gd name="connsiteX212" fmla="*/ 2422865 w 11218359"/>
              <a:gd name="connsiteY212" fmla="*/ 1475323 h 1475322"/>
              <a:gd name="connsiteX213" fmla="*/ 2434304 w 11218359"/>
              <a:gd name="connsiteY213" fmla="*/ 1475323 h 1475322"/>
              <a:gd name="connsiteX214" fmla="*/ 2445744 w 11218359"/>
              <a:gd name="connsiteY214" fmla="*/ 1475323 h 1475322"/>
              <a:gd name="connsiteX215" fmla="*/ 2457184 w 11218359"/>
              <a:gd name="connsiteY215" fmla="*/ 1475323 h 1475322"/>
              <a:gd name="connsiteX216" fmla="*/ 2468623 w 11218359"/>
              <a:gd name="connsiteY216" fmla="*/ 1475323 h 1475322"/>
              <a:gd name="connsiteX217" fmla="*/ 2480062 w 11218359"/>
              <a:gd name="connsiteY217" fmla="*/ 1475323 h 1475322"/>
              <a:gd name="connsiteX218" fmla="*/ 2491502 w 11218359"/>
              <a:gd name="connsiteY218" fmla="*/ 1475323 h 1475322"/>
              <a:gd name="connsiteX219" fmla="*/ 2502942 w 11218359"/>
              <a:gd name="connsiteY219" fmla="*/ 1475323 h 1475322"/>
              <a:gd name="connsiteX220" fmla="*/ 2514381 w 11218359"/>
              <a:gd name="connsiteY220" fmla="*/ 1475323 h 1475322"/>
              <a:gd name="connsiteX221" fmla="*/ 2525821 w 11218359"/>
              <a:gd name="connsiteY221" fmla="*/ 1475323 h 1475322"/>
              <a:gd name="connsiteX222" fmla="*/ 2537260 w 11218359"/>
              <a:gd name="connsiteY222" fmla="*/ 1475323 h 1475322"/>
              <a:gd name="connsiteX223" fmla="*/ 2548700 w 11218359"/>
              <a:gd name="connsiteY223" fmla="*/ 1475323 h 1475322"/>
              <a:gd name="connsiteX224" fmla="*/ 2560139 w 11218359"/>
              <a:gd name="connsiteY224" fmla="*/ 1475323 h 1475322"/>
              <a:gd name="connsiteX225" fmla="*/ 2571579 w 11218359"/>
              <a:gd name="connsiteY225" fmla="*/ 1475323 h 1475322"/>
              <a:gd name="connsiteX226" fmla="*/ 2583018 w 11218359"/>
              <a:gd name="connsiteY226" fmla="*/ 1475323 h 1475322"/>
              <a:gd name="connsiteX227" fmla="*/ 2594458 w 11218359"/>
              <a:gd name="connsiteY227" fmla="*/ 1475323 h 1475322"/>
              <a:gd name="connsiteX228" fmla="*/ 2605897 w 11218359"/>
              <a:gd name="connsiteY228" fmla="*/ 1475323 h 1475322"/>
              <a:gd name="connsiteX229" fmla="*/ 2617337 w 11218359"/>
              <a:gd name="connsiteY229" fmla="*/ 1475323 h 1475322"/>
              <a:gd name="connsiteX230" fmla="*/ 2628776 w 11218359"/>
              <a:gd name="connsiteY230" fmla="*/ 1475323 h 1475322"/>
              <a:gd name="connsiteX231" fmla="*/ 2640216 w 11218359"/>
              <a:gd name="connsiteY231" fmla="*/ 1475323 h 1475322"/>
              <a:gd name="connsiteX232" fmla="*/ 2651655 w 11218359"/>
              <a:gd name="connsiteY232" fmla="*/ 1475323 h 1475322"/>
              <a:gd name="connsiteX233" fmla="*/ 2663095 w 11218359"/>
              <a:gd name="connsiteY233" fmla="*/ 1475323 h 1475322"/>
              <a:gd name="connsiteX234" fmla="*/ 2674535 w 11218359"/>
              <a:gd name="connsiteY234" fmla="*/ 1475323 h 1475322"/>
              <a:gd name="connsiteX235" fmla="*/ 2685974 w 11218359"/>
              <a:gd name="connsiteY235" fmla="*/ 1475323 h 1475322"/>
              <a:gd name="connsiteX236" fmla="*/ 2697413 w 11218359"/>
              <a:gd name="connsiteY236" fmla="*/ 1475323 h 1475322"/>
              <a:gd name="connsiteX237" fmla="*/ 2708853 w 11218359"/>
              <a:gd name="connsiteY237" fmla="*/ 1475323 h 1475322"/>
              <a:gd name="connsiteX238" fmla="*/ 2720293 w 11218359"/>
              <a:gd name="connsiteY238" fmla="*/ 1475323 h 1475322"/>
              <a:gd name="connsiteX239" fmla="*/ 2731727 w 11218359"/>
              <a:gd name="connsiteY239" fmla="*/ 1475323 h 1475322"/>
              <a:gd name="connsiteX240" fmla="*/ 2743172 w 11218359"/>
              <a:gd name="connsiteY240" fmla="*/ 1475323 h 1475322"/>
              <a:gd name="connsiteX241" fmla="*/ 2754611 w 11218359"/>
              <a:gd name="connsiteY241" fmla="*/ 1475323 h 1475322"/>
              <a:gd name="connsiteX242" fmla="*/ 2766046 w 11218359"/>
              <a:gd name="connsiteY242" fmla="*/ 1475323 h 1475322"/>
              <a:gd name="connsiteX243" fmla="*/ 2777490 w 11218359"/>
              <a:gd name="connsiteY243" fmla="*/ 1475323 h 1475322"/>
              <a:gd name="connsiteX244" fmla="*/ 2788925 w 11218359"/>
              <a:gd name="connsiteY244" fmla="*/ 1475323 h 1475322"/>
              <a:gd name="connsiteX245" fmla="*/ 2800364 w 11218359"/>
              <a:gd name="connsiteY245" fmla="*/ 1475323 h 1475322"/>
              <a:gd name="connsiteX246" fmla="*/ 2811804 w 11218359"/>
              <a:gd name="connsiteY246" fmla="*/ 1475323 h 1475322"/>
              <a:gd name="connsiteX247" fmla="*/ 2823243 w 11218359"/>
              <a:gd name="connsiteY247" fmla="*/ 1475323 h 1475322"/>
              <a:gd name="connsiteX248" fmla="*/ 2834683 w 11218359"/>
              <a:gd name="connsiteY248" fmla="*/ 1475323 h 1475322"/>
              <a:gd name="connsiteX249" fmla="*/ 2846123 w 11218359"/>
              <a:gd name="connsiteY249" fmla="*/ 1475323 h 1475322"/>
              <a:gd name="connsiteX250" fmla="*/ 2857562 w 11218359"/>
              <a:gd name="connsiteY250" fmla="*/ 1475323 h 1475322"/>
              <a:gd name="connsiteX251" fmla="*/ 2869001 w 11218359"/>
              <a:gd name="connsiteY251" fmla="*/ 1475323 h 1475322"/>
              <a:gd name="connsiteX252" fmla="*/ 2880441 w 11218359"/>
              <a:gd name="connsiteY252" fmla="*/ 1475323 h 1475322"/>
              <a:gd name="connsiteX253" fmla="*/ 2891881 w 11218359"/>
              <a:gd name="connsiteY253" fmla="*/ 1475323 h 1475322"/>
              <a:gd name="connsiteX254" fmla="*/ 2903320 w 11218359"/>
              <a:gd name="connsiteY254" fmla="*/ 1475323 h 1475322"/>
              <a:gd name="connsiteX255" fmla="*/ 2914760 w 11218359"/>
              <a:gd name="connsiteY255" fmla="*/ 1475323 h 1475322"/>
              <a:gd name="connsiteX256" fmla="*/ 2926199 w 11218359"/>
              <a:gd name="connsiteY256" fmla="*/ 1475323 h 1475322"/>
              <a:gd name="connsiteX257" fmla="*/ 2937639 w 11218359"/>
              <a:gd name="connsiteY257" fmla="*/ 1475323 h 1475322"/>
              <a:gd name="connsiteX258" fmla="*/ 2949078 w 11218359"/>
              <a:gd name="connsiteY258" fmla="*/ 1475323 h 1475322"/>
              <a:gd name="connsiteX259" fmla="*/ 2960518 w 11218359"/>
              <a:gd name="connsiteY259" fmla="*/ 1475323 h 1475322"/>
              <a:gd name="connsiteX260" fmla="*/ 2971957 w 11218359"/>
              <a:gd name="connsiteY260" fmla="*/ 1475323 h 1475322"/>
              <a:gd name="connsiteX261" fmla="*/ 2983397 w 11218359"/>
              <a:gd name="connsiteY261" fmla="*/ 1475323 h 1475322"/>
              <a:gd name="connsiteX262" fmla="*/ 2994837 w 11218359"/>
              <a:gd name="connsiteY262" fmla="*/ 1475323 h 1475322"/>
              <a:gd name="connsiteX263" fmla="*/ 3006276 w 11218359"/>
              <a:gd name="connsiteY263" fmla="*/ 1475323 h 1475322"/>
              <a:gd name="connsiteX264" fmla="*/ 3017715 w 11218359"/>
              <a:gd name="connsiteY264" fmla="*/ 1475323 h 1475322"/>
              <a:gd name="connsiteX265" fmla="*/ 3029155 w 11218359"/>
              <a:gd name="connsiteY265" fmla="*/ 1475323 h 1475322"/>
              <a:gd name="connsiteX266" fmla="*/ 3040594 w 11218359"/>
              <a:gd name="connsiteY266" fmla="*/ 1475323 h 1475322"/>
              <a:gd name="connsiteX267" fmla="*/ 3052034 w 11218359"/>
              <a:gd name="connsiteY267" fmla="*/ 1475323 h 1475322"/>
              <a:gd name="connsiteX268" fmla="*/ 3063474 w 11218359"/>
              <a:gd name="connsiteY268" fmla="*/ 1475323 h 1475322"/>
              <a:gd name="connsiteX269" fmla="*/ 3074913 w 11218359"/>
              <a:gd name="connsiteY269" fmla="*/ 1475323 h 1475322"/>
              <a:gd name="connsiteX270" fmla="*/ 3086352 w 11218359"/>
              <a:gd name="connsiteY270" fmla="*/ 1475323 h 1475322"/>
              <a:gd name="connsiteX271" fmla="*/ 3097792 w 11218359"/>
              <a:gd name="connsiteY271" fmla="*/ 1475323 h 1475322"/>
              <a:gd name="connsiteX272" fmla="*/ 3109232 w 11218359"/>
              <a:gd name="connsiteY272" fmla="*/ 1475323 h 1475322"/>
              <a:gd name="connsiteX273" fmla="*/ 3120671 w 11218359"/>
              <a:gd name="connsiteY273" fmla="*/ 1475323 h 1475322"/>
              <a:gd name="connsiteX274" fmla="*/ 3132111 w 11218359"/>
              <a:gd name="connsiteY274" fmla="*/ 1475323 h 1475322"/>
              <a:gd name="connsiteX275" fmla="*/ 3143550 w 11218359"/>
              <a:gd name="connsiteY275" fmla="*/ 1475323 h 1475322"/>
              <a:gd name="connsiteX276" fmla="*/ 3154990 w 11218359"/>
              <a:gd name="connsiteY276" fmla="*/ 1475323 h 1475322"/>
              <a:gd name="connsiteX277" fmla="*/ 3166429 w 11218359"/>
              <a:gd name="connsiteY277" fmla="*/ 1475323 h 1475322"/>
              <a:gd name="connsiteX278" fmla="*/ 3177869 w 11218359"/>
              <a:gd name="connsiteY278" fmla="*/ 1475323 h 1475322"/>
              <a:gd name="connsiteX279" fmla="*/ 3189308 w 11218359"/>
              <a:gd name="connsiteY279" fmla="*/ 1475323 h 1475322"/>
              <a:gd name="connsiteX280" fmla="*/ 3200748 w 11218359"/>
              <a:gd name="connsiteY280" fmla="*/ 1475323 h 1475322"/>
              <a:gd name="connsiteX281" fmla="*/ 3212187 w 11218359"/>
              <a:gd name="connsiteY281" fmla="*/ 1475323 h 1475322"/>
              <a:gd name="connsiteX282" fmla="*/ 3223627 w 11218359"/>
              <a:gd name="connsiteY282" fmla="*/ 1475323 h 1475322"/>
              <a:gd name="connsiteX283" fmla="*/ 3235066 w 11218359"/>
              <a:gd name="connsiteY283" fmla="*/ 1475323 h 1475322"/>
              <a:gd name="connsiteX284" fmla="*/ 3246501 w 11218359"/>
              <a:gd name="connsiteY284" fmla="*/ 1475323 h 1475322"/>
              <a:gd name="connsiteX285" fmla="*/ 3257945 w 11218359"/>
              <a:gd name="connsiteY285" fmla="*/ 1475323 h 1475322"/>
              <a:gd name="connsiteX286" fmla="*/ 3269385 w 11218359"/>
              <a:gd name="connsiteY286" fmla="*/ 1475323 h 1475322"/>
              <a:gd name="connsiteX287" fmla="*/ 3280825 w 11218359"/>
              <a:gd name="connsiteY287" fmla="*/ 1475323 h 1475322"/>
              <a:gd name="connsiteX288" fmla="*/ 3292264 w 11218359"/>
              <a:gd name="connsiteY288" fmla="*/ 1475323 h 1475322"/>
              <a:gd name="connsiteX289" fmla="*/ 3303699 w 11218359"/>
              <a:gd name="connsiteY289" fmla="*/ 1475323 h 1475322"/>
              <a:gd name="connsiteX290" fmla="*/ 3315143 w 11218359"/>
              <a:gd name="connsiteY290" fmla="*/ 1475323 h 1475322"/>
              <a:gd name="connsiteX291" fmla="*/ 3326578 w 11218359"/>
              <a:gd name="connsiteY291" fmla="*/ 1475323 h 1475322"/>
              <a:gd name="connsiteX292" fmla="*/ 3338017 w 11218359"/>
              <a:gd name="connsiteY292" fmla="*/ 1475323 h 1475322"/>
              <a:gd name="connsiteX293" fmla="*/ 3349457 w 11218359"/>
              <a:gd name="connsiteY293" fmla="*/ 1475323 h 1475322"/>
              <a:gd name="connsiteX294" fmla="*/ 3360896 w 11218359"/>
              <a:gd name="connsiteY294" fmla="*/ 1475323 h 1475322"/>
              <a:gd name="connsiteX295" fmla="*/ 3372336 w 11218359"/>
              <a:gd name="connsiteY295" fmla="*/ 1419735 h 1475322"/>
              <a:gd name="connsiteX296" fmla="*/ 3383776 w 11218359"/>
              <a:gd name="connsiteY296" fmla="*/ 181789 h 1475322"/>
              <a:gd name="connsiteX297" fmla="*/ 3395215 w 11218359"/>
              <a:gd name="connsiteY297" fmla="*/ 0 h 1475322"/>
              <a:gd name="connsiteX298" fmla="*/ 3406654 w 11218359"/>
              <a:gd name="connsiteY298" fmla="*/ 21036 h 1475322"/>
              <a:gd name="connsiteX299" fmla="*/ 3418094 w 11218359"/>
              <a:gd name="connsiteY299" fmla="*/ 129207 h 1475322"/>
              <a:gd name="connsiteX300" fmla="*/ 3429534 w 11218359"/>
              <a:gd name="connsiteY300" fmla="*/ 265919 h 1475322"/>
              <a:gd name="connsiteX301" fmla="*/ 3440973 w 11218359"/>
              <a:gd name="connsiteY301" fmla="*/ 476250 h 1475322"/>
              <a:gd name="connsiteX302" fmla="*/ 3452413 w 11218359"/>
              <a:gd name="connsiteY302" fmla="*/ 521322 h 1475322"/>
              <a:gd name="connsiteX303" fmla="*/ 3463852 w 11218359"/>
              <a:gd name="connsiteY303" fmla="*/ 207326 h 1475322"/>
              <a:gd name="connsiteX304" fmla="*/ 3475292 w 11218359"/>
              <a:gd name="connsiteY304" fmla="*/ 7515 h 1475322"/>
              <a:gd name="connsiteX305" fmla="*/ 3486731 w 11218359"/>
              <a:gd name="connsiteY305" fmla="*/ 324512 h 1475322"/>
              <a:gd name="connsiteX306" fmla="*/ 3498171 w 11218359"/>
              <a:gd name="connsiteY306" fmla="*/ 1108748 h 1475322"/>
              <a:gd name="connsiteX307" fmla="*/ 3509610 w 11218359"/>
              <a:gd name="connsiteY307" fmla="*/ 1475323 h 1475322"/>
              <a:gd name="connsiteX308" fmla="*/ 3521050 w 11218359"/>
              <a:gd name="connsiteY308" fmla="*/ 1475323 h 1475322"/>
              <a:gd name="connsiteX309" fmla="*/ 3532489 w 11218359"/>
              <a:gd name="connsiteY309" fmla="*/ 1475323 h 1475322"/>
              <a:gd name="connsiteX310" fmla="*/ 3543929 w 11218359"/>
              <a:gd name="connsiteY310" fmla="*/ 1475323 h 1475322"/>
              <a:gd name="connsiteX311" fmla="*/ 3555368 w 11218359"/>
              <a:gd name="connsiteY311" fmla="*/ 1475323 h 1475322"/>
              <a:gd name="connsiteX312" fmla="*/ 3566808 w 11218359"/>
              <a:gd name="connsiteY312" fmla="*/ 1475323 h 1475322"/>
              <a:gd name="connsiteX313" fmla="*/ 3578247 w 11218359"/>
              <a:gd name="connsiteY313" fmla="*/ 1475323 h 1475322"/>
              <a:gd name="connsiteX314" fmla="*/ 3589687 w 11218359"/>
              <a:gd name="connsiteY314" fmla="*/ 1475323 h 1475322"/>
              <a:gd name="connsiteX315" fmla="*/ 3601127 w 11218359"/>
              <a:gd name="connsiteY315" fmla="*/ 1475323 h 1475322"/>
              <a:gd name="connsiteX316" fmla="*/ 3612566 w 11218359"/>
              <a:gd name="connsiteY316" fmla="*/ 1475323 h 1475322"/>
              <a:gd name="connsiteX317" fmla="*/ 3624005 w 11218359"/>
              <a:gd name="connsiteY317" fmla="*/ 1475323 h 1475322"/>
              <a:gd name="connsiteX318" fmla="*/ 3635445 w 11218359"/>
              <a:gd name="connsiteY318" fmla="*/ 1475323 h 1475322"/>
              <a:gd name="connsiteX319" fmla="*/ 3646885 w 11218359"/>
              <a:gd name="connsiteY319" fmla="*/ 1473822 h 1475322"/>
              <a:gd name="connsiteX320" fmla="*/ 3658324 w 11218359"/>
              <a:gd name="connsiteY320" fmla="*/ 1475323 h 1475322"/>
              <a:gd name="connsiteX321" fmla="*/ 3669764 w 11218359"/>
              <a:gd name="connsiteY321" fmla="*/ 1475323 h 1475322"/>
              <a:gd name="connsiteX322" fmla="*/ 3681203 w 11218359"/>
              <a:gd name="connsiteY322" fmla="*/ 1475323 h 1475322"/>
              <a:gd name="connsiteX323" fmla="*/ 3692643 w 11218359"/>
              <a:gd name="connsiteY323" fmla="*/ 1475323 h 1475322"/>
              <a:gd name="connsiteX324" fmla="*/ 3704082 w 11218359"/>
              <a:gd name="connsiteY324" fmla="*/ 1475323 h 1475322"/>
              <a:gd name="connsiteX325" fmla="*/ 3715522 w 11218359"/>
              <a:gd name="connsiteY325" fmla="*/ 1475323 h 1475322"/>
              <a:gd name="connsiteX326" fmla="*/ 3726961 w 11218359"/>
              <a:gd name="connsiteY326" fmla="*/ 1475323 h 1475322"/>
              <a:gd name="connsiteX327" fmla="*/ 3738401 w 11218359"/>
              <a:gd name="connsiteY327" fmla="*/ 1475323 h 1475322"/>
              <a:gd name="connsiteX328" fmla="*/ 3749840 w 11218359"/>
              <a:gd name="connsiteY328" fmla="*/ 1475323 h 1475322"/>
              <a:gd name="connsiteX329" fmla="*/ 3761280 w 11218359"/>
              <a:gd name="connsiteY329" fmla="*/ 1475323 h 1475322"/>
              <a:gd name="connsiteX330" fmla="*/ 3772719 w 11218359"/>
              <a:gd name="connsiteY330" fmla="*/ 1475323 h 1475322"/>
              <a:gd name="connsiteX331" fmla="*/ 3784154 w 11218359"/>
              <a:gd name="connsiteY331" fmla="*/ 1475323 h 1475322"/>
              <a:gd name="connsiteX332" fmla="*/ 3795598 w 11218359"/>
              <a:gd name="connsiteY332" fmla="*/ 1475323 h 1475322"/>
              <a:gd name="connsiteX333" fmla="*/ 3807033 w 11218359"/>
              <a:gd name="connsiteY333" fmla="*/ 1475323 h 1475322"/>
              <a:gd name="connsiteX334" fmla="*/ 3818473 w 11218359"/>
              <a:gd name="connsiteY334" fmla="*/ 1475323 h 1475322"/>
              <a:gd name="connsiteX335" fmla="*/ 3829917 w 11218359"/>
              <a:gd name="connsiteY335" fmla="*/ 1475323 h 1475322"/>
              <a:gd name="connsiteX336" fmla="*/ 3841352 w 11218359"/>
              <a:gd name="connsiteY336" fmla="*/ 1475323 h 1475322"/>
              <a:gd name="connsiteX337" fmla="*/ 3852791 w 11218359"/>
              <a:gd name="connsiteY337" fmla="*/ 1475323 h 1475322"/>
              <a:gd name="connsiteX338" fmla="*/ 3864231 w 11218359"/>
              <a:gd name="connsiteY338" fmla="*/ 1475323 h 1475322"/>
              <a:gd name="connsiteX339" fmla="*/ 3875670 w 11218359"/>
              <a:gd name="connsiteY339" fmla="*/ 1475323 h 1475322"/>
              <a:gd name="connsiteX340" fmla="*/ 3887110 w 11218359"/>
              <a:gd name="connsiteY340" fmla="*/ 1475323 h 1475322"/>
              <a:gd name="connsiteX341" fmla="*/ 3898549 w 11218359"/>
              <a:gd name="connsiteY341" fmla="*/ 1475323 h 1475322"/>
              <a:gd name="connsiteX342" fmla="*/ 3909989 w 11218359"/>
              <a:gd name="connsiteY342" fmla="*/ 1475323 h 1475322"/>
              <a:gd name="connsiteX343" fmla="*/ 3921447 w 11218359"/>
              <a:gd name="connsiteY343" fmla="*/ 1475323 h 1475322"/>
              <a:gd name="connsiteX344" fmla="*/ 3932878 w 11218359"/>
              <a:gd name="connsiteY344" fmla="*/ 1475323 h 1475322"/>
              <a:gd name="connsiteX345" fmla="*/ 3944307 w 11218359"/>
              <a:gd name="connsiteY345" fmla="*/ 1475323 h 1475322"/>
              <a:gd name="connsiteX346" fmla="*/ 3955737 w 11218359"/>
              <a:gd name="connsiteY346" fmla="*/ 1475323 h 1475322"/>
              <a:gd name="connsiteX347" fmla="*/ 3967167 w 11218359"/>
              <a:gd name="connsiteY347" fmla="*/ 1475323 h 1475322"/>
              <a:gd name="connsiteX348" fmla="*/ 3978645 w 11218359"/>
              <a:gd name="connsiteY348" fmla="*/ 1475323 h 1475322"/>
              <a:gd name="connsiteX349" fmla="*/ 3990075 w 11218359"/>
              <a:gd name="connsiteY349" fmla="*/ 1475323 h 1475322"/>
              <a:gd name="connsiteX350" fmla="*/ 4001505 w 11218359"/>
              <a:gd name="connsiteY350" fmla="*/ 1475323 h 1475322"/>
              <a:gd name="connsiteX351" fmla="*/ 4012935 w 11218359"/>
              <a:gd name="connsiteY351" fmla="*/ 1475323 h 1475322"/>
              <a:gd name="connsiteX352" fmla="*/ 4024365 w 11218359"/>
              <a:gd name="connsiteY352" fmla="*/ 1475323 h 1475322"/>
              <a:gd name="connsiteX353" fmla="*/ 4035843 w 11218359"/>
              <a:gd name="connsiteY353" fmla="*/ 1475323 h 1475322"/>
              <a:gd name="connsiteX354" fmla="*/ 4047273 w 11218359"/>
              <a:gd name="connsiteY354" fmla="*/ 1475323 h 1475322"/>
              <a:gd name="connsiteX355" fmla="*/ 4058702 w 11218359"/>
              <a:gd name="connsiteY355" fmla="*/ 1475323 h 1475322"/>
              <a:gd name="connsiteX356" fmla="*/ 4070133 w 11218359"/>
              <a:gd name="connsiteY356" fmla="*/ 1475323 h 1475322"/>
              <a:gd name="connsiteX357" fmla="*/ 4081563 w 11218359"/>
              <a:gd name="connsiteY357" fmla="*/ 1475323 h 1475322"/>
              <a:gd name="connsiteX358" fmla="*/ 4093040 w 11218359"/>
              <a:gd name="connsiteY358" fmla="*/ 1475323 h 1475322"/>
              <a:gd name="connsiteX359" fmla="*/ 4104471 w 11218359"/>
              <a:gd name="connsiteY359" fmla="*/ 1475323 h 1475322"/>
              <a:gd name="connsiteX360" fmla="*/ 4115900 w 11218359"/>
              <a:gd name="connsiteY360" fmla="*/ 1475323 h 1475322"/>
              <a:gd name="connsiteX361" fmla="*/ 4127330 w 11218359"/>
              <a:gd name="connsiteY361" fmla="*/ 1475323 h 1475322"/>
              <a:gd name="connsiteX362" fmla="*/ 4138760 w 11218359"/>
              <a:gd name="connsiteY362" fmla="*/ 1475323 h 1475322"/>
              <a:gd name="connsiteX363" fmla="*/ 4150238 w 11218359"/>
              <a:gd name="connsiteY363" fmla="*/ 1475323 h 1475322"/>
              <a:gd name="connsiteX364" fmla="*/ 4161668 w 11218359"/>
              <a:gd name="connsiteY364" fmla="*/ 1475323 h 1475322"/>
              <a:gd name="connsiteX365" fmla="*/ 4173098 w 11218359"/>
              <a:gd name="connsiteY365" fmla="*/ 1475323 h 1475322"/>
              <a:gd name="connsiteX366" fmla="*/ 4184528 w 11218359"/>
              <a:gd name="connsiteY366" fmla="*/ 1475323 h 1475322"/>
              <a:gd name="connsiteX367" fmla="*/ 4195958 w 11218359"/>
              <a:gd name="connsiteY367" fmla="*/ 1475323 h 1475322"/>
              <a:gd name="connsiteX368" fmla="*/ 4207436 w 11218359"/>
              <a:gd name="connsiteY368" fmla="*/ 1475323 h 1475322"/>
              <a:gd name="connsiteX369" fmla="*/ 4218865 w 11218359"/>
              <a:gd name="connsiteY369" fmla="*/ 1475323 h 1475322"/>
              <a:gd name="connsiteX370" fmla="*/ 4230296 w 11218359"/>
              <a:gd name="connsiteY370" fmla="*/ 1475323 h 1475322"/>
              <a:gd name="connsiteX371" fmla="*/ 4241726 w 11218359"/>
              <a:gd name="connsiteY371" fmla="*/ 1475323 h 1475322"/>
              <a:gd name="connsiteX372" fmla="*/ 4253156 w 11218359"/>
              <a:gd name="connsiteY372" fmla="*/ 1475323 h 1475322"/>
              <a:gd name="connsiteX373" fmla="*/ 4264634 w 11218359"/>
              <a:gd name="connsiteY373" fmla="*/ 1475323 h 1475322"/>
              <a:gd name="connsiteX374" fmla="*/ 4276063 w 11218359"/>
              <a:gd name="connsiteY374" fmla="*/ 1475323 h 1475322"/>
              <a:gd name="connsiteX375" fmla="*/ 4287493 w 11218359"/>
              <a:gd name="connsiteY375" fmla="*/ 1475323 h 1475322"/>
              <a:gd name="connsiteX376" fmla="*/ 4298923 w 11218359"/>
              <a:gd name="connsiteY376" fmla="*/ 1475323 h 1475322"/>
              <a:gd name="connsiteX377" fmla="*/ 4310353 w 11218359"/>
              <a:gd name="connsiteY377" fmla="*/ 1475323 h 1475322"/>
              <a:gd name="connsiteX378" fmla="*/ 4321831 w 11218359"/>
              <a:gd name="connsiteY378" fmla="*/ 1475323 h 1475322"/>
              <a:gd name="connsiteX379" fmla="*/ 4333261 w 11218359"/>
              <a:gd name="connsiteY379" fmla="*/ 1475323 h 1475322"/>
              <a:gd name="connsiteX380" fmla="*/ 4344691 w 11218359"/>
              <a:gd name="connsiteY380" fmla="*/ 1475323 h 1475322"/>
              <a:gd name="connsiteX381" fmla="*/ 4356121 w 11218359"/>
              <a:gd name="connsiteY381" fmla="*/ 1475323 h 1475322"/>
              <a:gd name="connsiteX382" fmla="*/ 4367551 w 11218359"/>
              <a:gd name="connsiteY382" fmla="*/ 1475323 h 1475322"/>
              <a:gd name="connsiteX383" fmla="*/ 4379028 w 11218359"/>
              <a:gd name="connsiteY383" fmla="*/ 1475323 h 1475322"/>
              <a:gd name="connsiteX384" fmla="*/ 4390458 w 11218359"/>
              <a:gd name="connsiteY384" fmla="*/ 1475323 h 1475322"/>
              <a:gd name="connsiteX385" fmla="*/ 4401889 w 11218359"/>
              <a:gd name="connsiteY385" fmla="*/ 1475323 h 1475322"/>
              <a:gd name="connsiteX386" fmla="*/ 4413319 w 11218359"/>
              <a:gd name="connsiteY386" fmla="*/ 1475323 h 1475322"/>
              <a:gd name="connsiteX387" fmla="*/ 4424749 w 11218359"/>
              <a:gd name="connsiteY387" fmla="*/ 1475323 h 1475322"/>
              <a:gd name="connsiteX388" fmla="*/ 4436226 w 11218359"/>
              <a:gd name="connsiteY388" fmla="*/ 1475323 h 1475322"/>
              <a:gd name="connsiteX389" fmla="*/ 4447656 w 11218359"/>
              <a:gd name="connsiteY389" fmla="*/ 1475323 h 1475322"/>
              <a:gd name="connsiteX390" fmla="*/ 4459086 w 11218359"/>
              <a:gd name="connsiteY390" fmla="*/ 1475323 h 1475322"/>
              <a:gd name="connsiteX391" fmla="*/ 4470516 w 11218359"/>
              <a:gd name="connsiteY391" fmla="*/ 1475323 h 1475322"/>
              <a:gd name="connsiteX392" fmla="*/ 4481946 w 11218359"/>
              <a:gd name="connsiteY392" fmla="*/ 1475323 h 1475322"/>
              <a:gd name="connsiteX393" fmla="*/ 4493424 w 11218359"/>
              <a:gd name="connsiteY393" fmla="*/ 1475323 h 1475322"/>
              <a:gd name="connsiteX394" fmla="*/ 4504854 w 11218359"/>
              <a:gd name="connsiteY394" fmla="*/ 1475323 h 1475322"/>
              <a:gd name="connsiteX395" fmla="*/ 4516284 w 11218359"/>
              <a:gd name="connsiteY395" fmla="*/ 1475323 h 1475322"/>
              <a:gd name="connsiteX396" fmla="*/ 4527714 w 11218359"/>
              <a:gd name="connsiteY396" fmla="*/ 1475323 h 1475322"/>
              <a:gd name="connsiteX397" fmla="*/ 4539144 w 11218359"/>
              <a:gd name="connsiteY397" fmla="*/ 1475323 h 1475322"/>
              <a:gd name="connsiteX398" fmla="*/ 4550621 w 11218359"/>
              <a:gd name="connsiteY398" fmla="*/ 1475323 h 1475322"/>
              <a:gd name="connsiteX399" fmla="*/ 4562051 w 11218359"/>
              <a:gd name="connsiteY399" fmla="*/ 1475323 h 1475322"/>
              <a:gd name="connsiteX400" fmla="*/ 4573482 w 11218359"/>
              <a:gd name="connsiteY400" fmla="*/ 1475323 h 1475322"/>
              <a:gd name="connsiteX401" fmla="*/ 4584912 w 11218359"/>
              <a:gd name="connsiteY401" fmla="*/ 1475323 h 1475322"/>
              <a:gd name="connsiteX402" fmla="*/ 4596341 w 11218359"/>
              <a:gd name="connsiteY402" fmla="*/ 1475323 h 1475322"/>
              <a:gd name="connsiteX403" fmla="*/ 4607771 w 11218359"/>
              <a:gd name="connsiteY403" fmla="*/ 1475323 h 1475322"/>
              <a:gd name="connsiteX404" fmla="*/ 4619249 w 11218359"/>
              <a:gd name="connsiteY404" fmla="*/ 1475323 h 1475322"/>
              <a:gd name="connsiteX405" fmla="*/ 4630679 w 11218359"/>
              <a:gd name="connsiteY405" fmla="*/ 1475323 h 1475322"/>
              <a:gd name="connsiteX406" fmla="*/ 4642109 w 11218359"/>
              <a:gd name="connsiteY406" fmla="*/ 1475323 h 1475322"/>
              <a:gd name="connsiteX407" fmla="*/ 4653539 w 11218359"/>
              <a:gd name="connsiteY407" fmla="*/ 1475323 h 1475322"/>
              <a:gd name="connsiteX408" fmla="*/ 4664969 w 11218359"/>
              <a:gd name="connsiteY408" fmla="*/ 1475323 h 1475322"/>
              <a:gd name="connsiteX409" fmla="*/ 4676447 w 11218359"/>
              <a:gd name="connsiteY409" fmla="*/ 1473822 h 1475322"/>
              <a:gd name="connsiteX410" fmla="*/ 4687877 w 11218359"/>
              <a:gd name="connsiteY410" fmla="*/ 1475323 h 1475322"/>
              <a:gd name="connsiteX411" fmla="*/ 4699306 w 11218359"/>
              <a:gd name="connsiteY411" fmla="*/ 1475323 h 1475322"/>
              <a:gd name="connsiteX412" fmla="*/ 4710737 w 11218359"/>
              <a:gd name="connsiteY412" fmla="*/ 1475323 h 1475322"/>
              <a:gd name="connsiteX413" fmla="*/ 4722167 w 11218359"/>
              <a:gd name="connsiteY413" fmla="*/ 1475323 h 1475322"/>
              <a:gd name="connsiteX414" fmla="*/ 4733644 w 11218359"/>
              <a:gd name="connsiteY414" fmla="*/ 1475323 h 1475322"/>
              <a:gd name="connsiteX415" fmla="*/ 4745075 w 11218359"/>
              <a:gd name="connsiteY415" fmla="*/ 1475323 h 1475322"/>
              <a:gd name="connsiteX416" fmla="*/ 4756504 w 11218359"/>
              <a:gd name="connsiteY416" fmla="*/ 1475323 h 1475322"/>
              <a:gd name="connsiteX417" fmla="*/ 4767934 w 11218359"/>
              <a:gd name="connsiteY417" fmla="*/ 1475323 h 1475322"/>
              <a:gd name="connsiteX418" fmla="*/ 4779364 w 11218359"/>
              <a:gd name="connsiteY418" fmla="*/ 1475323 h 1475322"/>
              <a:gd name="connsiteX419" fmla="*/ 4790842 w 11218359"/>
              <a:gd name="connsiteY419" fmla="*/ 1475323 h 1475322"/>
              <a:gd name="connsiteX420" fmla="*/ 4802272 w 11218359"/>
              <a:gd name="connsiteY420" fmla="*/ 1475323 h 1475322"/>
              <a:gd name="connsiteX421" fmla="*/ 4813702 w 11218359"/>
              <a:gd name="connsiteY421" fmla="*/ 1475323 h 1475322"/>
              <a:gd name="connsiteX422" fmla="*/ 4825132 w 11218359"/>
              <a:gd name="connsiteY422" fmla="*/ 1475323 h 1475322"/>
              <a:gd name="connsiteX423" fmla="*/ 4836562 w 11218359"/>
              <a:gd name="connsiteY423" fmla="*/ 1475323 h 1475322"/>
              <a:gd name="connsiteX424" fmla="*/ 4848040 w 11218359"/>
              <a:gd name="connsiteY424" fmla="*/ 1475323 h 1475322"/>
              <a:gd name="connsiteX425" fmla="*/ 4859469 w 11218359"/>
              <a:gd name="connsiteY425" fmla="*/ 1475323 h 1475322"/>
              <a:gd name="connsiteX426" fmla="*/ 4870899 w 11218359"/>
              <a:gd name="connsiteY426" fmla="*/ 1475323 h 1475322"/>
              <a:gd name="connsiteX427" fmla="*/ 4882330 w 11218359"/>
              <a:gd name="connsiteY427" fmla="*/ 1475323 h 1475322"/>
              <a:gd name="connsiteX428" fmla="*/ 4893760 w 11218359"/>
              <a:gd name="connsiteY428" fmla="*/ 1475323 h 1475322"/>
              <a:gd name="connsiteX429" fmla="*/ 4905237 w 11218359"/>
              <a:gd name="connsiteY429" fmla="*/ 1475323 h 1475322"/>
              <a:gd name="connsiteX430" fmla="*/ 4916667 w 11218359"/>
              <a:gd name="connsiteY430" fmla="*/ 1475323 h 1475322"/>
              <a:gd name="connsiteX431" fmla="*/ 4928097 w 11218359"/>
              <a:gd name="connsiteY431" fmla="*/ 1475323 h 1475322"/>
              <a:gd name="connsiteX432" fmla="*/ 4939527 w 11218359"/>
              <a:gd name="connsiteY432" fmla="*/ 1475323 h 1475322"/>
              <a:gd name="connsiteX433" fmla="*/ 4950957 w 11218359"/>
              <a:gd name="connsiteY433" fmla="*/ 1475323 h 1475322"/>
              <a:gd name="connsiteX434" fmla="*/ 4962435 w 11218359"/>
              <a:gd name="connsiteY434" fmla="*/ 1475323 h 1475322"/>
              <a:gd name="connsiteX435" fmla="*/ 4973865 w 11218359"/>
              <a:gd name="connsiteY435" fmla="*/ 1475323 h 1475322"/>
              <a:gd name="connsiteX436" fmla="*/ 4985295 w 11218359"/>
              <a:gd name="connsiteY436" fmla="*/ 1475323 h 1475322"/>
              <a:gd name="connsiteX437" fmla="*/ 4996725 w 11218359"/>
              <a:gd name="connsiteY437" fmla="*/ 1475323 h 1475322"/>
              <a:gd name="connsiteX438" fmla="*/ 5008155 w 11218359"/>
              <a:gd name="connsiteY438" fmla="*/ 1475323 h 1475322"/>
              <a:gd name="connsiteX439" fmla="*/ 5019632 w 11218359"/>
              <a:gd name="connsiteY439" fmla="*/ 1475323 h 1475322"/>
              <a:gd name="connsiteX440" fmla="*/ 5031062 w 11218359"/>
              <a:gd name="connsiteY440" fmla="*/ 1475323 h 1475322"/>
              <a:gd name="connsiteX441" fmla="*/ 5042492 w 11218359"/>
              <a:gd name="connsiteY441" fmla="*/ 1475323 h 1475322"/>
              <a:gd name="connsiteX442" fmla="*/ 5053923 w 11218359"/>
              <a:gd name="connsiteY442" fmla="*/ 1475323 h 1475322"/>
              <a:gd name="connsiteX443" fmla="*/ 5065353 w 11218359"/>
              <a:gd name="connsiteY443" fmla="*/ 1475323 h 1475322"/>
              <a:gd name="connsiteX444" fmla="*/ 5076830 w 11218359"/>
              <a:gd name="connsiteY444" fmla="*/ 1475323 h 1475322"/>
              <a:gd name="connsiteX445" fmla="*/ 5088260 w 11218359"/>
              <a:gd name="connsiteY445" fmla="*/ 1475323 h 1475322"/>
              <a:gd name="connsiteX446" fmla="*/ 5099690 w 11218359"/>
              <a:gd name="connsiteY446" fmla="*/ 1475323 h 1475322"/>
              <a:gd name="connsiteX447" fmla="*/ 5111120 w 11218359"/>
              <a:gd name="connsiteY447" fmla="*/ 1475323 h 1475322"/>
              <a:gd name="connsiteX448" fmla="*/ 5122550 w 11218359"/>
              <a:gd name="connsiteY448" fmla="*/ 1475323 h 1475322"/>
              <a:gd name="connsiteX449" fmla="*/ 5134028 w 11218359"/>
              <a:gd name="connsiteY449" fmla="*/ 1475323 h 1475322"/>
              <a:gd name="connsiteX450" fmla="*/ 5145458 w 11218359"/>
              <a:gd name="connsiteY450" fmla="*/ 1475323 h 1475322"/>
              <a:gd name="connsiteX451" fmla="*/ 5156888 w 11218359"/>
              <a:gd name="connsiteY451" fmla="*/ 1475323 h 1475322"/>
              <a:gd name="connsiteX452" fmla="*/ 5168318 w 11218359"/>
              <a:gd name="connsiteY452" fmla="*/ 1475323 h 1475322"/>
              <a:gd name="connsiteX453" fmla="*/ 5179747 w 11218359"/>
              <a:gd name="connsiteY453" fmla="*/ 1475323 h 1475322"/>
              <a:gd name="connsiteX454" fmla="*/ 5191225 w 11218359"/>
              <a:gd name="connsiteY454" fmla="*/ 1475323 h 1475322"/>
              <a:gd name="connsiteX455" fmla="*/ 5202655 w 11218359"/>
              <a:gd name="connsiteY455" fmla="*/ 1475323 h 1475322"/>
              <a:gd name="connsiteX456" fmla="*/ 5214085 w 11218359"/>
              <a:gd name="connsiteY456" fmla="*/ 1475323 h 1475322"/>
              <a:gd name="connsiteX457" fmla="*/ 5225515 w 11218359"/>
              <a:gd name="connsiteY457" fmla="*/ 1475323 h 1475322"/>
              <a:gd name="connsiteX458" fmla="*/ 5236945 w 11218359"/>
              <a:gd name="connsiteY458" fmla="*/ 1475323 h 1475322"/>
              <a:gd name="connsiteX459" fmla="*/ 5248423 w 11218359"/>
              <a:gd name="connsiteY459" fmla="*/ 1475323 h 1475322"/>
              <a:gd name="connsiteX460" fmla="*/ 5259853 w 11218359"/>
              <a:gd name="connsiteY460" fmla="*/ 1475323 h 1475322"/>
              <a:gd name="connsiteX461" fmla="*/ 5271283 w 11218359"/>
              <a:gd name="connsiteY461" fmla="*/ 1475323 h 1475322"/>
              <a:gd name="connsiteX462" fmla="*/ 5282713 w 11218359"/>
              <a:gd name="connsiteY462" fmla="*/ 1475323 h 1475322"/>
              <a:gd name="connsiteX463" fmla="*/ 5294143 w 11218359"/>
              <a:gd name="connsiteY463" fmla="*/ 1475323 h 1475322"/>
              <a:gd name="connsiteX464" fmla="*/ 5305621 w 11218359"/>
              <a:gd name="connsiteY464" fmla="*/ 1475323 h 1475322"/>
              <a:gd name="connsiteX465" fmla="*/ 5317051 w 11218359"/>
              <a:gd name="connsiteY465" fmla="*/ 1475323 h 1475322"/>
              <a:gd name="connsiteX466" fmla="*/ 5328481 w 11218359"/>
              <a:gd name="connsiteY466" fmla="*/ 1475323 h 1475322"/>
              <a:gd name="connsiteX467" fmla="*/ 5339910 w 11218359"/>
              <a:gd name="connsiteY467" fmla="*/ 1475323 h 1475322"/>
              <a:gd name="connsiteX468" fmla="*/ 5351340 w 11218359"/>
              <a:gd name="connsiteY468" fmla="*/ 1475323 h 1475322"/>
              <a:gd name="connsiteX469" fmla="*/ 5362818 w 11218359"/>
              <a:gd name="connsiteY469" fmla="*/ 1475323 h 1475322"/>
              <a:gd name="connsiteX470" fmla="*/ 5374248 w 11218359"/>
              <a:gd name="connsiteY470" fmla="*/ 1475323 h 1475322"/>
              <a:gd name="connsiteX471" fmla="*/ 5385678 w 11218359"/>
              <a:gd name="connsiteY471" fmla="*/ 1475323 h 1475322"/>
              <a:gd name="connsiteX472" fmla="*/ 5397108 w 11218359"/>
              <a:gd name="connsiteY472" fmla="*/ 1475323 h 1475322"/>
              <a:gd name="connsiteX473" fmla="*/ 5408538 w 11218359"/>
              <a:gd name="connsiteY473" fmla="*/ 1475323 h 1475322"/>
              <a:gd name="connsiteX474" fmla="*/ 5420016 w 11218359"/>
              <a:gd name="connsiteY474" fmla="*/ 1475323 h 1475322"/>
              <a:gd name="connsiteX475" fmla="*/ 5431446 w 11218359"/>
              <a:gd name="connsiteY475" fmla="*/ 1475323 h 1475322"/>
              <a:gd name="connsiteX476" fmla="*/ 5442876 w 11218359"/>
              <a:gd name="connsiteY476" fmla="*/ 1475323 h 1475322"/>
              <a:gd name="connsiteX477" fmla="*/ 5454306 w 11218359"/>
              <a:gd name="connsiteY477" fmla="*/ 1475323 h 1475322"/>
              <a:gd name="connsiteX478" fmla="*/ 5465736 w 11218359"/>
              <a:gd name="connsiteY478" fmla="*/ 1475323 h 1475322"/>
              <a:gd name="connsiteX479" fmla="*/ 5477214 w 11218359"/>
              <a:gd name="connsiteY479" fmla="*/ 1475323 h 1475322"/>
              <a:gd name="connsiteX480" fmla="*/ 5488643 w 11218359"/>
              <a:gd name="connsiteY480" fmla="*/ 1475323 h 1475322"/>
              <a:gd name="connsiteX481" fmla="*/ 5500073 w 11218359"/>
              <a:gd name="connsiteY481" fmla="*/ 1475323 h 1475322"/>
              <a:gd name="connsiteX482" fmla="*/ 5511503 w 11218359"/>
              <a:gd name="connsiteY482" fmla="*/ 1475323 h 1475322"/>
              <a:gd name="connsiteX483" fmla="*/ 5522933 w 11218359"/>
              <a:gd name="connsiteY483" fmla="*/ 1475323 h 1475322"/>
              <a:gd name="connsiteX484" fmla="*/ 5534411 w 11218359"/>
              <a:gd name="connsiteY484" fmla="*/ 1475323 h 1475322"/>
              <a:gd name="connsiteX485" fmla="*/ 5545841 w 11218359"/>
              <a:gd name="connsiteY485" fmla="*/ 1475323 h 1475322"/>
              <a:gd name="connsiteX486" fmla="*/ 5557271 w 11218359"/>
              <a:gd name="connsiteY486" fmla="*/ 1475323 h 1475322"/>
              <a:gd name="connsiteX487" fmla="*/ 5568701 w 11218359"/>
              <a:gd name="connsiteY487" fmla="*/ 1475323 h 1475322"/>
              <a:gd name="connsiteX488" fmla="*/ 5580131 w 11218359"/>
              <a:gd name="connsiteY488" fmla="*/ 1475323 h 1475322"/>
              <a:gd name="connsiteX489" fmla="*/ 5591609 w 11218359"/>
              <a:gd name="connsiteY489" fmla="*/ 1475323 h 1475322"/>
              <a:gd name="connsiteX490" fmla="*/ 5603038 w 11218359"/>
              <a:gd name="connsiteY490" fmla="*/ 1475323 h 1475322"/>
              <a:gd name="connsiteX491" fmla="*/ 5614469 w 11218359"/>
              <a:gd name="connsiteY491" fmla="*/ 1475323 h 1475322"/>
              <a:gd name="connsiteX492" fmla="*/ 5625899 w 11218359"/>
              <a:gd name="connsiteY492" fmla="*/ 1475323 h 1475322"/>
              <a:gd name="connsiteX493" fmla="*/ 5637329 w 11218359"/>
              <a:gd name="connsiteY493" fmla="*/ 1475323 h 1475322"/>
              <a:gd name="connsiteX494" fmla="*/ 5648759 w 11218359"/>
              <a:gd name="connsiteY494" fmla="*/ 1475323 h 1475322"/>
              <a:gd name="connsiteX495" fmla="*/ 5660236 w 11218359"/>
              <a:gd name="connsiteY495" fmla="*/ 1475323 h 1475322"/>
              <a:gd name="connsiteX496" fmla="*/ 5671666 w 11218359"/>
              <a:gd name="connsiteY496" fmla="*/ 1475323 h 1475322"/>
              <a:gd name="connsiteX497" fmla="*/ 5683096 w 11218359"/>
              <a:gd name="connsiteY497" fmla="*/ 1475323 h 1475322"/>
              <a:gd name="connsiteX498" fmla="*/ 5694526 w 11218359"/>
              <a:gd name="connsiteY498" fmla="*/ 1475323 h 1475322"/>
              <a:gd name="connsiteX499" fmla="*/ 5705956 w 11218359"/>
              <a:gd name="connsiteY499" fmla="*/ 1475323 h 1475322"/>
              <a:gd name="connsiteX500" fmla="*/ 5717434 w 11218359"/>
              <a:gd name="connsiteY500" fmla="*/ 1475323 h 1475322"/>
              <a:gd name="connsiteX501" fmla="*/ 5728864 w 11218359"/>
              <a:gd name="connsiteY501" fmla="*/ 1475323 h 1475322"/>
              <a:gd name="connsiteX502" fmla="*/ 5740294 w 11218359"/>
              <a:gd name="connsiteY502" fmla="*/ 1475323 h 1475322"/>
              <a:gd name="connsiteX503" fmla="*/ 5751724 w 11218359"/>
              <a:gd name="connsiteY503" fmla="*/ 1475323 h 1475322"/>
              <a:gd name="connsiteX504" fmla="*/ 5763154 w 11218359"/>
              <a:gd name="connsiteY504" fmla="*/ 1475323 h 1475322"/>
              <a:gd name="connsiteX505" fmla="*/ 5774631 w 11218359"/>
              <a:gd name="connsiteY505" fmla="*/ 1475323 h 1475322"/>
              <a:gd name="connsiteX506" fmla="*/ 5786062 w 11218359"/>
              <a:gd name="connsiteY506" fmla="*/ 1475323 h 1475322"/>
              <a:gd name="connsiteX507" fmla="*/ 5797492 w 11218359"/>
              <a:gd name="connsiteY507" fmla="*/ 1475323 h 1475322"/>
              <a:gd name="connsiteX508" fmla="*/ 5808921 w 11218359"/>
              <a:gd name="connsiteY508" fmla="*/ 1475323 h 1475322"/>
              <a:gd name="connsiteX509" fmla="*/ 5820351 w 11218359"/>
              <a:gd name="connsiteY509" fmla="*/ 1475323 h 1475322"/>
              <a:gd name="connsiteX510" fmla="*/ 5831829 w 11218359"/>
              <a:gd name="connsiteY510" fmla="*/ 1475323 h 1475322"/>
              <a:gd name="connsiteX511" fmla="*/ 5843259 w 11218359"/>
              <a:gd name="connsiteY511" fmla="*/ 1475323 h 1475322"/>
              <a:gd name="connsiteX512" fmla="*/ 5854689 w 11218359"/>
              <a:gd name="connsiteY512" fmla="*/ 1475323 h 1475322"/>
              <a:gd name="connsiteX513" fmla="*/ 5866119 w 11218359"/>
              <a:gd name="connsiteY513" fmla="*/ 1475323 h 1475322"/>
              <a:gd name="connsiteX514" fmla="*/ 5877549 w 11218359"/>
              <a:gd name="connsiteY514" fmla="*/ 1475323 h 1475322"/>
              <a:gd name="connsiteX515" fmla="*/ 5889027 w 11218359"/>
              <a:gd name="connsiteY515" fmla="*/ 1475323 h 1475322"/>
              <a:gd name="connsiteX516" fmla="*/ 5900457 w 11218359"/>
              <a:gd name="connsiteY516" fmla="*/ 1475323 h 1475322"/>
              <a:gd name="connsiteX517" fmla="*/ 5911887 w 11218359"/>
              <a:gd name="connsiteY517" fmla="*/ 1475323 h 1475322"/>
              <a:gd name="connsiteX518" fmla="*/ 5923317 w 11218359"/>
              <a:gd name="connsiteY518" fmla="*/ 1475323 h 1475322"/>
              <a:gd name="connsiteX519" fmla="*/ 5934747 w 11218359"/>
              <a:gd name="connsiteY519" fmla="*/ 1475323 h 1475322"/>
              <a:gd name="connsiteX520" fmla="*/ 5946225 w 11218359"/>
              <a:gd name="connsiteY520" fmla="*/ 1475323 h 1475322"/>
              <a:gd name="connsiteX521" fmla="*/ 5957655 w 11218359"/>
              <a:gd name="connsiteY521" fmla="*/ 1475323 h 1475322"/>
              <a:gd name="connsiteX522" fmla="*/ 5969084 w 11218359"/>
              <a:gd name="connsiteY522" fmla="*/ 1475323 h 1475322"/>
              <a:gd name="connsiteX523" fmla="*/ 5980514 w 11218359"/>
              <a:gd name="connsiteY523" fmla="*/ 1475323 h 1475322"/>
              <a:gd name="connsiteX524" fmla="*/ 5991944 w 11218359"/>
              <a:gd name="connsiteY524" fmla="*/ 1475323 h 1475322"/>
              <a:gd name="connsiteX525" fmla="*/ 6003422 w 11218359"/>
              <a:gd name="connsiteY525" fmla="*/ 1475323 h 1475322"/>
              <a:gd name="connsiteX526" fmla="*/ 6014852 w 11218359"/>
              <a:gd name="connsiteY526" fmla="*/ 1475323 h 1475322"/>
              <a:gd name="connsiteX527" fmla="*/ 6026282 w 11218359"/>
              <a:gd name="connsiteY527" fmla="*/ 1475323 h 1475322"/>
              <a:gd name="connsiteX528" fmla="*/ 6037712 w 11218359"/>
              <a:gd name="connsiteY528" fmla="*/ 1475323 h 1475322"/>
              <a:gd name="connsiteX529" fmla="*/ 6049142 w 11218359"/>
              <a:gd name="connsiteY529" fmla="*/ 1475323 h 1475322"/>
              <a:gd name="connsiteX530" fmla="*/ 6060620 w 11218359"/>
              <a:gd name="connsiteY530" fmla="*/ 1475323 h 1475322"/>
              <a:gd name="connsiteX531" fmla="*/ 6072049 w 11218359"/>
              <a:gd name="connsiteY531" fmla="*/ 1475323 h 1475322"/>
              <a:gd name="connsiteX532" fmla="*/ 6083480 w 11218359"/>
              <a:gd name="connsiteY532" fmla="*/ 1475323 h 1475322"/>
              <a:gd name="connsiteX533" fmla="*/ 6094910 w 11218359"/>
              <a:gd name="connsiteY533" fmla="*/ 1475323 h 1475322"/>
              <a:gd name="connsiteX534" fmla="*/ 6106340 w 11218359"/>
              <a:gd name="connsiteY534" fmla="*/ 1475323 h 1475322"/>
              <a:gd name="connsiteX535" fmla="*/ 6117818 w 11218359"/>
              <a:gd name="connsiteY535" fmla="*/ 1475323 h 1475322"/>
              <a:gd name="connsiteX536" fmla="*/ 6129247 w 11218359"/>
              <a:gd name="connsiteY536" fmla="*/ 1475323 h 1475322"/>
              <a:gd name="connsiteX537" fmla="*/ 6140677 w 11218359"/>
              <a:gd name="connsiteY537" fmla="*/ 1475323 h 1475322"/>
              <a:gd name="connsiteX538" fmla="*/ 6152107 w 11218359"/>
              <a:gd name="connsiteY538" fmla="*/ 1475323 h 1475322"/>
              <a:gd name="connsiteX539" fmla="*/ 6163537 w 11218359"/>
              <a:gd name="connsiteY539" fmla="*/ 1475323 h 1475322"/>
              <a:gd name="connsiteX540" fmla="*/ 6175015 w 11218359"/>
              <a:gd name="connsiteY540" fmla="*/ 1475323 h 1475322"/>
              <a:gd name="connsiteX541" fmla="*/ 6186445 w 11218359"/>
              <a:gd name="connsiteY541" fmla="*/ 1475323 h 1475322"/>
              <a:gd name="connsiteX542" fmla="*/ 6197875 w 11218359"/>
              <a:gd name="connsiteY542" fmla="*/ 1475323 h 1475322"/>
              <a:gd name="connsiteX543" fmla="*/ 6209305 w 11218359"/>
              <a:gd name="connsiteY543" fmla="*/ 1475323 h 1475322"/>
              <a:gd name="connsiteX544" fmla="*/ 6220735 w 11218359"/>
              <a:gd name="connsiteY544" fmla="*/ 1475323 h 1475322"/>
              <a:gd name="connsiteX545" fmla="*/ 6232212 w 11218359"/>
              <a:gd name="connsiteY545" fmla="*/ 1475323 h 1475322"/>
              <a:gd name="connsiteX546" fmla="*/ 6243642 w 11218359"/>
              <a:gd name="connsiteY546" fmla="*/ 1475323 h 1475322"/>
              <a:gd name="connsiteX547" fmla="*/ 6255073 w 11218359"/>
              <a:gd name="connsiteY547" fmla="*/ 1475323 h 1475322"/>
              <a:gd name="connsiteX548" fmla="*/ 6266503 w 11218359"/>
              <a:gd name="connsiteY548" fmla="*/ 1475323 h 1475322"/>
              <a:gd name="connsiteX549" fmla="*/ 6277933 w 11218359"/>
              <a:gd name="connsiteY549" fmla="*/ 1475323 h 1475322"/>
              <a:gd name="connsiteX550" fmla="*/ 6289410 w 11218359"/>
              <a:gd name="connsiteY550" fmla="*/ 1475323 h 1475322"/>
              <a:gd name="connsiteX551" fmla="*/ 6300840 w 11218359"/>
              <a:gd name="connsiteY551" fmla="*/ 1475323 h 1475322"/>
              <a:gd name="connsiteX552" fmla="*/ 6312270 w 11218359"/>
              <a:gd name="connsiteY552" fmla="*/ 1475323 h 1475322"/>
              <a:gd name="connsiteX553" fmla="*/ 6323700 w 11218359"/>
              <a:gd name="connsiteY553" fmla="*/ 1475323 h 1475322"/>
              <a:gd name="connsiteX554" fmla="*/ 6335130 w 11218359"/>
              <a:gd name="connsiteY554" fmla="*/ 1475323 h 1475322"/>
              <a:gd name="connsiteX555" fmla="*/ 6346608 w 11218359"/>
              <a:gd name="connsiteY555" fmla="*/ 1475323 h 1475322"/>
              <a:gd name="connsiteX556" fmla="*/ 6358038 w 11218359"/>
              <a:gd name="connsiteY556" fmla="*/ 1475323 h 1475322"/>
              <a:gd name="connsiteX557" fmla="*/ 6369468 w 11218359"/>
              <a:gd name="connsiteY557" fmla="*/ 1475323 h 1475322"/>
              <a:gd name="connsiteX558" fmla="*/ 6380898 w 11218359"/>
              <a:gd name="connsiteY558" fmla="*/ 1475323 h 1475322"/>
              <a:gd name="connsiteX559" fmla="*/ 6392328 w 11218359"/>
              <a:gd name="connsiteY559" fmla="*/ 1475323 h 1475322"/>
              <a:gd name="connsiteX560" fmla="*/ 6403805 w 11218359"/>
              <a:gd name="connsiteY560" fmla="*/ 1475323 h 1475322"/>
              <a:gd name="connsiteX561" fmla="*/ 6415235 w 11218359"/>
              <a:gd name="connsiteY561" fmla="*/ 1475323 h 1475322"/>
              <a:gd name="connsiteX562" fmla="*/ 6426666 w 11218359"/>
              <a:gd name="connsiteY562" fmla="*/ 1475323 h 1475322"/>
              <a:gd name="connsiteX563" fmla="*/ 6438096 w 11218359"/>
              <a:gd name="connsiteY563" fmla="*/ 1475323 h 1475322"/>
              <a:gd name="connsiteX564" fmla="*/ 6449525 w 11218359"/>
              <a:gd name="connsiteY564" fmla="*/ 1475323 h 1475322"/>
              <a:gd name="connsiteX565" fmla="*/ 6461003 w 11218359"/>
              <a:gd name="connsiteY565" fmla="*/ 1475323 h 1475322"/>
              <a:gd name="connsiteX566" fmla="*/ 6472433 w 11218359"/>
              <a:gd name="connsiteY566" fmla="*/ 1475323 h 1475322"/>
              <a:gd name="connsiteX567" fmla="*/ 6483863 w 11218359"/>
              <a:gd name="connsiteY567" fmla="*/ 1475323 h 1475322"/>
              <a:gd name="connsiteX568" fmla="*/ 6495293 w 11218359"/>
              <a:gd name="connsiteY568" fmla="*/ 1475323 h 1475322"/>
              <a:gd name="connsiteX569" fmla="*/ 6506723 w 11218359"/>
              <a:gd name="connsiteY569" fmla="*/ 1475323 h 1475322"/>
              <a:gd name="connsiteX570" fmla="*/ 6518201 w 11218359"/>
              <a:gd name="connsiteY570" fmla="*/ 1475323 h 1475322"/>
              <a:gd name="connsiteX571" fmla="*/ 6529631 w 11218359"/>
              <a:gd name="connsiteY571" fmla="*/ 1475323 h 1475322"/>
              <a:gd name="connsiteX572" fmla="*/ 6541061 w 11218359"/>
              <a:gd name="connsiteY572" fmla="*/ 1475323 h 1475322"/>
              <a:gd name="connsiteX573" fmla="*/ 6552490 w 11218359"/>
              <a:gd name="connsiteY573" fmla="*/ 1475323 h 1475322"/>
              <a:gd name="connsiteX574" fmla="*/ 6563921 w 11218359"/>
              <a:gd name="connsiteY574" fmla="*/ 1475323 h 1475322"/>
              <a:gd name="connsiteX575" fmla="*/ 6575398 w 11218359"/>
              <a:gd name="connsiteY575" fmla="*/ 1475323 h 1475322"/>
              <a:gd name="connsiteX576" fmla="*/ 6586828 w 11218359"/>
              <a:gd name="connsiteY576" fmla="*/ 1475323 h 1475322"/>
              <a:gd name="connsiteX577" fmla="*/ 6598259 w 11218359"/>
              <a:gd name="connsiteY577" fmla="*/ 1475323 h 1475322"/>
              <a:gd name="connsiteX578" fmla="*/ 6609688 w 11218359"/>
              <a:gd name="connsiteY578" fmla="*/ 1475323 h 1475322"/>
              <a:gd name="connsiteX579" fmla="*/ 6621118 w 11218359"/>
              <a:gd name="connsiteY579" fmla="*/ 1475323 h 1475322"/>
              <a:gd name="connsiteX580" fmla="*/ 6632596 w 11218359"/>
              <a:gd name="connsiteY580" fmla="*/ 1475323 h 1475322"/>
              <a:gd name="connsiteX581" fmla="*/ 6644026 w 11218359"/>
              <a:gd name="connsiteY581" fmla="*/ 1475323 h 1475322"/>
              <a:gd name="connsiteX582" fmla="*/ 6655456 w 11218359"/>
              <a:gd name="connsiteY582" fmla="*/ 1475323 h 1475322"/>
              <a:gd name="connsiteX583" fmla="*/ 6666886 w 11218359"/>
              <a:gd name="connsiteY583" fmla="*/ 1475323 h 1475322"/>
              <a:gd name="connsiteX584" fmla="*/ 6678316 w 11218359"/>
              <a:gd name="connsiteY584" fmla="*/ 1475323 h 1475322"/>
              <a:gd name="connsiteX585" fmla="*/ 6689794 w 11218359"/>
              <a:gd name="connsiteY585" fmla="*/ 1475323 h 1475322"/>
              <a:gd name="connsiteX586" fmla="*/ 6701224 w 11218359"/>
              <a:gd name="connsiteY586" fmla="*/ 1475323 h 1475322"/>
              <a:gd name="connsiteX587" fmla="*/ 6712653 w 11218359"/>
              <a:gd name="connsiteY587" fmla="*/ 1475323 h 1475322"/>
              <a:gd name="connsiteX588" fmla="*/ 6724083 w 11218359"/>
              <a:gd name="connsiteY588" fmla="*/ 1475323 h 1475322"/>
              <a:gd name="connsiteX589" fmla="*/ 6735514 w 11218359"/>
              <a:gd name="connsiteY589" fmla="*/ 1475323 h 1475322"/>
              <a:gd name="connsiteX590" fmla="*/ 6746944 w 11218359"/>
              <a:gd name="connsiteY590" fmla="*/ 1475323 h 1475322"/>
              <a:gd name="connsiteX591" fmla="*/ 6758421 w 11218359"/>
              <a:gd name="connsiteY591" fmla="*/ 1475323 h 1475322"/>
              <a:gd name="connsiteX592" fmla="*/ 6769851 w 11218359"/>
              <a:gd name="connsiteY592" fmla="*/ 1475323 h 1475322"/>
              <a:gd name="connsiteX593" fmla="*/ 6781281 w 11218359"/>
              <a:gd name="connsiteY593" fmla="*/ 1475323 h 1475322"/>
              <a:gd name="connsiteX594" fmla="*/ 6792711 w 11218359"/>
              <a:gd name="connsiteY594" fmla="*/ 1475323 h 1475322"/>
              <a:gd name="connsiteX595" fmla="*/ 6804141 w 11218359"/>
              <a:gd name="connsiteY595" fmla="*/ 1475323 h 1475322"/>
              <a:gd name="connsiteX596" fmla="*/ 6815619 w 11218359"/>
              <a:gd name="connsiteY596" fmla="*/ 1475323 h 1475322"/>
              <a:gd name="connsiteX597" fmla="*/ 6827049 w 11218359"/>
              <a:gd name="connsiteY597" fmla="*/ 1475323 h 1475322"/>
              <a:gd name="connsiteX598" fmla="*/ 6838479 w 11218359"/>
              <a:gd name="connsiteY598" fmla="*/ 1475323 h 1475322"/>
              <a:gd name="connsiteX599" fmla="*/ 6849909 w 11218359"/>
              <a:gd name="connsiteY599" fmla="*/ 1475323 h 1475322"/>
              <a:gd name="connsiteX600" fmla="*/ 6861339 w 11218359"/>
              <a:gd name="connsiteY600" fmla="*/ 1475323 h 1475322"/>
              <a:gd name="connsiteX601" fmla="*/ 6872816 w 11218359"/>
              <a:gd name="connsiteY601" fmla="*/ 1475323 h 1475322"/>
              <a:gd name="connsiteX602" fmla="*/ 6884246 w 11218359"/>
              <a:gd name="connsiteY602" fmla="*/ 1475323 h 1475322"/>
              <a:gd name="connsiteX603" fmla="*/ 6895676 w 11218359"/>
              <a:gd name="connsiteY603" fmla="*/ 1475323 h 1475322"/>
              <a:gd name="connsiteX604" fmla="*/ 6907107 w 11218359"/>
              <a:gd name="connsiteY604" fmla="*/ 1475323 h 1475322"/>
              <a:gd name="connsiteX605" fmla="*/ 6918537 w 11218359"/>
              <a:gd name="connsiteY605" fmla="*/ 1475323 h 1475322"/>
              <a:gd name="connsiteX606" fmla="*/ 6930014 w 11218359"/>
              <a:gd name="connsiteY606" fmla="*/ 1475323 h 1475322"/>
              <a:gd name="connsiteX607" fmla="*/ 6941444 w 11218359"/>
              <a:gd name="connsiteY607" fmla="*/ 1475323 h 1475322"/>
              <a:gd name="connsiteX608" fmla="*/ 6952874 w 11218359"/>
              <a:gd name="connsiteY608" fmla="*/ 1475323 h 1475322"/>
              <a:gd name="connsiteX609" fmla="*/ 6964304 w 11218359"/>
              <a:gd name="connsiteY609" fmla="*/ 1475323 h 1475322"/>
              <a:gd name="connsiteX610" fmla="*/ 6975734 w 11218359"/>
              <a:gd name="connsiteY610" fmla="*/ 1475323 h 1475322"/>
              <a:gd name="connsiteX611" fmla="*/ 6987212 w 11218359"/>
              <a:gd name="connsiteY611" fmla="*/ 1475323 h 1475322"/>
              <a:gd name="connsiteX612" fmla="*/ 6998642 w 11218359"/>
              <a:gd name="connsiteY612" fmla="*/ 1475323 h 1475322"/>
              <a:gd name="connsiteX613" fmla="*/ 7010072 w 11218359"/>
              <a:gd name="connsiteY613" fmla="*/ 1475323 h 1475322"/>
              <a:gd name="connsiteX614" fmla="*/ 7021502 w 11218359"/>
              <a:gd name="connsiteY614" fmla="*/ 1475323 h 1475322"/>
              <a:gd name="connsiteX615" fmla="*/ 7032931 w 11218359"/>
              <a:gd name="connsiteY615" fmla="*/ 1475323 h 1475322"/>
              <a:gd name="connsiteX616" fmla="*/ 7044409 w 11218359"/>
              <a:gd name="connsiteY616" fmla="*/ 1475323 h 1475322"/>
              <a:gd name="connsiteX617" fmla="*/ 7055839 w 11218359"/>
              <a:gd name="connsiteY617" fmla="*/ 1475323 h 1475322"/>
              <a:gd name="connsiteX618" fmla="*/ 7067269 w 11218359"/>
              <a:gd name="connsiteY618" fmla="*/ 1475323 h 1475322"/>
              <a:gd name="connsiteX619" fmla="*/ 7078700 w 11218359"/>
              <a:gd name="connsiteY619" fmla="*/ 1475323 h 1475322"/>
              <a:gd name="connsiteX620" fmla="*/ 7090129 w 11218359"/>
              <a:gd name="connsiteY620" fmla="*/ 1475323 h 1475322"/>
              <a:gd name="connsiteX621" fmla="*/ 7101607 w 11218359"/>
              <a:gd name="connsiteY621" fmla="*/ 1475323 h 1475322"/>
              <a:gd name="connsiteX622" fmla="*/ 7113037 w 11218359"/>
              <a:gd name="connsiteY622" fmla="*/ 1475323 h 1475322"/>
              <a:gd name="connsiteX623" fmla="*/ 7124467 w 11218359"/>
              <a:gd name="connsiteY623" fmla="*/ 1475323 h 1475322"/>
              <a:gd name="connsiteX624" fmla="*/ 7135897 w 11218359"/>
              <a:gd name="connsiteY624" fmla="*/ 1475323 h 1475322"/>
              <a:gd name="connsiteX625" fmla="*/ 7147327 w 11218359"/>
              <a:gd name="connsiteY625" fmla="*/ 1475323 h 1475322"/>
              <a:gd name="connsiteX626" fmla="*/ 7158805 w 11218359"/>
              <a:gd name="connsiteY626" fmla="*/ 1475323 h 1475322"/>
              <a:gd name="connsiteX627" fmla="*/ 7170235 w 11218359"/>
              <a:gd name="connsiteY627" fmla="*/ 1475323 h 1475322"/>
              <a:gd name="connsiteX628" fmla="*/ 7181665 w 11218359"/>
              <a:gd name="connsiteY628" fmla="*/ 1475323 h 1475322"/>
              <a:gd name="connsiteX629" fmla="*/ 7193094 w 11218359"/>
              <a:gd name="connsiteY629" fmla="*/ 1475323 h 1475322"/>
              <a:gd name="connsiteX630" fmla="*/ 7204524 w 11218359"/>
              <a:gd name="connsiteY630" fmla="*/ 1475323 h 1475322"/>
              <a:gd name="connsiteX631" fmla="*/ 7216002 w 11218359"/>
              <a:gd name="connsiteY631" fmla="*/ 1475323 h 1475322"/>
              <a:gd name="connsiteX632" fmla="*/ 7227432 w 11218359"/>
              <a:gd name="connsiteY632" fmla="*/ 1475323 h 1475322"/>
              <a:gd name="connsiteX633" fmla="*/ 7238862 w 11218359"/>
              <a:gd name="connsiteY633" fmla="*/ 1475323 h 1475322"/>
              <a:gd name="connsiteX634" fmla="*/ 7250292 w 11218359"/>
              <a:gd name="connsiteY634" fmla="*/ 1475323 h 1475322"/>
              <a:gd name="connsiteX635" fmla="*/ 7261722 w 11218359"/>
              <a:gd name="connsiteY635" fmla="*/ 1475323 h 1475322"/>
              <a:gd name="connsiteX636" fmla="*/ 7273200 w 11218359"/>
              <a:gd name="connsiteY636" fmla="*/ 1475323 h 1475322"/>
              <a:gd name="connsiteX637" fmla="*/ 7284630 w 11218359"/>
              <a:gd name="connsiteY637" fmla="*/ 1475323 h 1475322"/>
              <a:gd name="connsiteX638" fmla="*/ 7296060 w 11218359"/>
              <a:gd name="connsiteY638" fmla="*/ 1475323 h 1475322"/>
              <a:gd name="connsiteX639" fmla="*/ 7307490 w 11218359"/>
              <a:gd name="connsiteY639" fmla="*/ 1475323 h 1475322"/>
              <a:gd name="connsiteX640" fmla="*/ 7318920 w 11218359"/>
              <a:gd name="connsiteY640" fmla="*/ 1475323 h 1475322"/>
              <a:gd name="connsiteX641" fmla="*/ 7330398 w 11218359"/>
              <a:gd name="connsiteY641" fmla="*/ 1475323 h 1475322"/>
              <a:gd name="connsiteX642" fmla="*/ 7341828 w 11218359"/>
              <a:gd name="connsiteY642" fmla="*/ 1475323 h 1475322"/>
              <a:gd name="connsiteX643" fmla="*/ 7353257 w 11218359"/>
              <a:gd name="connsiteY643" fmla="*/ 1475323 h 1475322"/>
              <a:gd name="connsiteX644" fmla="*/ 7364687 w 11218359"/>
              <a:gd name="connsiteY644" fmla="*/ 1475323 h 1475322"/>
              <a:gd name="connsiteX645" fmla="*/ 7376117 w 11218359"/>
              <a:gd name="connsiteY645" fmla="*/ 1475323 h 1475322"/>
              <a:gd name="connsiteX646" fmla="*/ 7387595 w 11218359"/>
              <a:gd name="connsiteY646" fmla="*/ 1475323 h 1475322"/>
              <a:gd name="connsiteX647" fmla="*/ 7399025 w 11218359"/>
              <a:gd name="connsiteY647" fmla="*/ 1475323 h 1475322"/>
              <a:gd name="connsiteX648" fmla="*/ 7410455 w 11218359"/>
              <a:gd name="connsiteY648" fmla="*/ 1475323 h 1475322"/>
              <a:gd name="connsiteX649" fmla="*/ 7421885 w 11218359"/>
              <a:gd name="connsiteY649" fmla="*/ 1475323 h 1475322"/>
              <a:gd name="connsiteX650" fmla="*/ 7433315 w 11218359"/>
              <a:gd name="connsiteY650" fmla="*/ 1475323 h 1475322"/>
              <a:gd name="connsiteX651" fmla="*/ 7444793 w 11218359"/>
              <a:gd name="connsiteY651" fmla="*/ 1475323 h 1475322"/>
              <a:gd name="connsiteX652" fmla="*/ 7456222 w 11218359"/>
              <a:gd name="connsiteY652" fmla="*/ 1475323 h 1475322"/>
              <a:gd name="connsiteX653" fmla="*/ 7467653 w 11218359"/>
              <a:gd name="connsiteY653" fmla="*/ 1475323 h 1475322"/>
              <a:gd name="connsiteX654" fmla="*/ 7479083 w 11218359"/>
              <a:gd name="connsiteY654" fmla="*/ 1475323 h 1475322"/>
              <a:gd name="connsiteX655" fmla="*/ 7490513 w 11218359"/>
              <a:gd name="connsiteY655" fmla="*/ 1475323 h 1475322"/>
              <a:gd name="connsiteX656" fmla="*/ 7501990 w 11218359"/>
              <a:gd name="connsiteY656" fmla="*/ 1475323 h 1475322"/>
              <a:gd name="connsiteX657" fmla="*/ 7513420 w 11218359"/>
              <a:gd name="connsiteY657" fmla="*/ 1475323 h 1475322"/>
              <a:gd name="connsiteX658" fmla="*/ 7524850 w 11218359"/>
              <a:gd name="connsiteY658" fmla="*/ 1475323 h 1475322"/>
              <a:gd name="connsiteX659" fmla="*/ 7536280 w 11218359"/>
              <a:gd name="connsiteY659" fmla="*/ 1475323 h 1475322"/>
              <a:gd name="connsiteX660" fmla="*/ 7547710 w 11218359"/>
              <a:gd name="connsiteY660" fmla="*/ 1475323 h 1475322"/>
              <a:gd name="connsiteX661" fmla="*/ 7559188 w 11218359"/>
              <a:gd name="connsiteY661" fmla="*/ 1475323 h 1475322"/>
              <a:gd name="connsiteX662" fmla="*/ 7570618 w 11218359"/>
              <a:gd name="connsiteY662" fmla="*/ 1475323 h 1475322"/>
              <a:gd name="connsiteX663" fmla="*/ 7582048 w 11218359"/>
              <a:gd name="connsiteY663" fmla="*/ 1475323 h 1475322"/>
              <a:gd name="connsiteX664" fmla="*/ 7593478 w 11218359"/>
              <a:gd name="connsiteY664" fmla="*/ 1475323 h 1475322"/>
              <a:gd name="connsiteX665" fmla="*/ 7604908 w 11218359"/>
              <a:gd name="connsiteY665" fmla="*/ 1475323 h 1475322"/>
              <a:gd name="connsiteX666" fmla="*/ 7616385 w 11218359"/>
              <a:gd name="connsiteY666" fmla="*/ 1475323 h 1475322"/>
              <a:gd name="connsiteX667" fmla="*/ 7627815 w 11218359"/>
              <a:gd name="connsiteY667" fmla="*/ 1475323 h 1475322"/>
              <a:gd name="connsiteX668" fmla="*/ 7639246 w 11218359"/>
              <a:gd name="connsiteY668" fmla="*/ 1475323 h 1475322"/>
              <a:gd name="connsiteX669" fmla="*/ 7650676 w 11218359"/>
              <a:gd name="connsiteY669" fmla="*/ 1475323 h 1475322"/>
              <a:gd name="connsiteX670" fmla="*/ 7662106 w 11218359"/>
              <a:gd name="connsiteY670" fmla="*/ 1475323 h 1475322"/>
              <a:gd name="connsiteX671" fmla="*/ 7673583 w 11218359"/>
              <a:gd name="connsiteY671" fmla="*/ 1475323 h 1475322"/>
              <a:gd name="connsiteX672" fmla="*/ 7685013 w 11218359"/>
              <a:gd name="connsiteY672" fmla="*/ 1475323 h 1475322"/>
              <a:gd name="connsiteX673" fmla="*/ 7696443 w 11218359"/>
              <a:gd name="connsiteY673" fmla="*/ 1475323 h 1475322"/>
              <a:gd name="connsiteX674" fmla="*/ 7707873 w 11218359"/>
              <a:gd name="connsiteY674" fmla="*/ 1475323 h 1475322"/>
              <a:gd name="connsiteX675" fmla="*/ 7719303 w 11218359"/>
              <a:gd name="connsiteY675" fmla="*/ 1475323 h 1475322"/>
              <a:gd name="connsiteX676" fmla="*/ 7730733 w 11218359"/>
              <a:gd name="connsiteY676" fmla="*/ 1475323 h 1475322"/>
              <a:gd name="connsiteX677" fmla="*/ 7742211 w 11218359"/>
              <a:gd name="connsiteY677" fmla="*/ 1475323 h 1475322"/>
              <a:gd name="connsiteX678" fmla="*/ 7753641 w 11218359"/>
              <a:gd name="connsiteY678" fmla="*/ 1475323 h 1475322"/>
              <a:gd name="connsiteX679" fmla="*/ 7765071 w 11218359"/>
              <a:gd name="connsiteY679" fmla="*/ 1475323 h 1475322"/>
              <a:gd name="connsiteX680" fmla="*/ 7776501 w 11218359"/>
              <a:gd name="connsiteY680" fmla="*/ 1475323 h 1475322"/>
              <a:gd name="connsiteX681" fmla="*/ 7787931 w 11218359"/>
              <a:gd name="connsiteY681" fmla="*/ 1475323 h 1475322"/>
              <a:gd name="connsiteX682" fmla="*/ 7799408 w 11218359"/>
              <a:gd name="connsiteY682" fmla="*/ 1475323 h 1475322"/>
              <a:gd name="connsiteX683" fmla="*/ 7810839 w 11218359"/>
              <a:gd name="connsiteY683" fmla="*/ 1475323 h 1475322"/>
              <a:gd name="connsiteX684" fmla="*/ 7822268 w 11218359"/>
              <a:gd name="connsiteY684" fmla="*/ 1475323 h 1475322"/>
              <a:gd name="connsiteX685" fmla="*/ 7833698 w 11218359"/>
              <a:gd name="connsiteY685" fmla="*/ 1475323 h 1475322"/>
              <a:gd name="connsiteX686" fmla="*/ 7845128 w 11218359"/>
              <a:gd name="connsiteY686" fmla="*/ 1475323 h 1475322"/>
              <a:gd name="connsiteX687" fmla="*/ 7856606 w 11218359"/>
              <a:gd name="connsiteY687" fmla="*/ 1475323 h 1475322"/>
              <a:gd name="connsiteX688" fmla="*/ 7868036 w 11218359"/>
              <a:gd name="connsiteY688" fmla="*/ 1475323 h 1475322"/>
              <a:gd name="connsiteX689" fmla="*/ 7879466 w 11218359"/>
              <a:gd name="connsiteY689" fmla="*/ 1475323 h 1475322"/>
              <a:gd name="connsiteX690" fmla="*/ 7890896 w 11218359"/>
              <a:gd name="connsiteY690" fmla="*/ 1475323 h 1475322"/>
              <a:gd name="connsiteX691" fmla="*/ 7902326 w 11218359"/>
              <a:gd name="connsiteY691" fmla="*/ 1475323 h 1475322"/>
              <a:gd name="connsiteX692" fmla="*/ 7913804 w 11218359"/>
              <a:gd name="connsiteY692" fmla="*/ 1475323 h 1475322"/>
              <a:gd name="connsiteX693" fmla="*/ 7925234 w 11218359"/>
              <a:gd name="connsiteY693" fmla="*/ 1475323 h 1475322"/>
              <a:gd name="connsiteX694" fmla="*/ 7936663 w 11218359"/>
              <a:gd name="connsiteY694" fmla="*/ 1475323 h 1475322"/>
              <a:gd name="connsiteX695" fmla="*/ 7948094 w 11218359"/>
              <a:gd name="connsiteY695" fmla="*/ 1475323 h 1475322"/>
              <a:gd name="connsiteX696" fmla="*/ 7959524 w 11218359"/>
              <a:gd name="connsiteY696" fmla="*/ 1475323 h 1475322"/>
              <a:gd name="connsiteX697" fmla="*/ 7971001 w 11218359"/>
              <a:gd name="connsiteY697" fmla="*/ 1475323 h 1475322"/>
              <a:gd name="connsiteX698" fmla="*/ 7982431 w 11218359"/>
              <a:gd name="connsiteY698" fmla="*/ 1475323 h 1475322"/>
              <a:gd name="connsiteX699" fmla="*/ 7993861 w 11218359"/>
              <a:gd name="connsiteY699" fmla="*/ 1475323 h 1475322"/>
              <a:gd name="connsiteX700" fmla="*/ 8005291 w 11218359"/>
              <a:gd name="connsiteY700" fmla="*/ 1475323 h 1475322"/>
              <a:gd name="connsiteX701" fmla="*/ 8016721 w 11218359"/>
              <a:gd name="connsiteY701" fmla="*/ 1475323 h 1475322"/>
              <a:gd name="connsiteX702" fmla="*/ 8028199 w 11218359"/>
              <a:gd name="connsiteY702" fmla="*/ 1475323 h 1475322"/>
              <a:gd name="connsiteX703" fmla="*/ 8039629 w 11218359"/>
              <a:gd name="connsiteY703" fmla="*/ 1475323 h 1475322"/>
              <a:gd name="connsiteX704" fmla="*/ 8051059 w 11218359"/>
              <a:gd name="connsiteY704" fmla="*/ 1475323 h 1475322"/>
              <a:gd name="connsiteX705" fmla="*/ 8062489 w 11218359"/>
              <a:gd name="connsiteY705" fmla="*/ 1475323 h 1475322"/>
              <a:gd name="connsiteX706" fmla="*/ 8073919 w 11218359"/>
              <a:gd name="connsiteY706" fmla="*/ 1475323 h 1475322"/>
              <a:gd name="connsiteX707" fmla="*/ 8085396 w 11218359"/>
              <a:gd name="connsiteY707" fmla="*/ 1475323 h 1475322"/>
              <a:gd name="connsiteX708" fmla="*/ 8096826 w 11218359"/>
              <a:gd name="connsiteY708" fmla="*/ 1475323 h 1475322"/>
              <a:gd name="connsiteX709" fmla="*/ 8108256 w 11218359"/>
              <a:gd name="connsiteY709" fmla="*/ 1475323 h 1475322"/>
              <a:gd name="connsiteX710" fmla="*/ 8119687 w 11218359"/>
              <a:gd name="connsiteY710" fmla="*/ 1475323 h 1475322"/>
              <a:gd name="connsiteX711" fmla="*/ 8131117 w 11218359"/>
              <a:gd name="connsiteY711" fmla="*/ 1475323 h 1475322"/>
              <a:gd name="connsiteX712" fmla="*/ 8142594 w 11218359"/>
              <a:gd name="connsiteY712" fmla="*/ 1475323 h 1475322"/>
              <a:gd name="connsiteX713" fmla="*/ 8154024 w 11218359"/>
              <a:gd name="connsiteY713" fmla="*/ 1475323 h 1475322"/>
              <a:gd name="connsiteX714" fmla="*/ 8165454 w 11218359"/>
              <a:gd name="connsiteY714" fmla="*/ 1475323 h 1475322"/>
              <a:gd name="connsiteX715" fmla="*/ 8176884 w 11218359"/>
              <a:gd name="connsiteY715" fmla="*/ 1475323 h 1475322"/>
              <a:gd name="connsiteX716" fmla="*/ 8188314 w 11218359"/>
              <a:gd name="connsiteY716" fmla="*/ 1475323 h 1475322"/>
              <a:gd name="connsiteX717" fmla="*/ 8199792 w 11218359"/>
              <a:gd name="connsiteY717" fmla="*/ 1475323 h 1475322"/>
              <a:gd name="connsiteX718" fmla="*/ 8211222 w 11218359"/>
              <a:gd name="connsiteY718" fmla="*/ 1475323 h 1475322"/>
              <a:gd name="connsiteX719" fmla="*/ 8222652 w 11218359"/>
              <a:gd name="connsiteY719" fmla="*/ 1475323 h 1475322"/>
              <a:gd name="connsiteX720" fmla="*/ 8234082 w 11218359"/>
              <a:gd name="connsiteY720" fmla="*/ 1475323 h 1475322"/>
              <a:gd name="connsiteX721" fmla="*/ 8245512 w 11218359"/>
              <a:gd name="connsiteY721" fmla="*/ 1475323 h 1475322"/>
              <a:gd name="connsiteX722" fmla="*/ 8256989 w 11218359"/>
              <a:gd name="connsiteY722" fmla="*/ 1475323 h 1475322"/>
              <a:gd name="connsiteX723" fmla="*/ 8268419 w 11218359"/>
              <a:gd name="connsiteY723" fmla="*/ 1475323 h 1475322"/>
              <a:gd name="connsiteX724" fmla="*/ 8279850 w 11218359"/>
              <a:gd name="connsiteY724" fmla="*/ 1475323 h 1475322"/>
              <a:gd name="connsiteX725" fmla="*/ 8291280 w 11218359"/>
              <a:gd name="connsiteY725" fmla="*/ 1475323 h 1475322"/>
              <a:gd name="connsiteX726" fmla="*/ 8302709 w 11218359"/>
              <a:gd name="connsiteY726" fmla="*/ 1475323 h 1475322"/>
              <a:gd name="connsiteX727" fmla="*/ 8314187 w 11218359"/>
              <a:gd name="connsiteY727" fmla="*/ 1475323 h 1475322"/>
              <a:gd name="connsiteX728" fmla="*/ 8325617 w 11218359"/>
              <a:gd name="connsiteY728" fmla="*/ 1475323 h 1475322"/>
              <a:gd name="connsiteX729" fmla="*/ 8337047 w 11218359"/>
              <a:gd name="connsiteY729" fmla="*/ 1475323 h 1475322"/>
              <a:gd name="connsiteX730" fmla="*/ 8348477 w 11218359"/>
              <a:gd name="connsiteY730" fmla="*/ 1475323 h 1475322"/>
              <a:gd name="connsiteX731" fmla="*/ 8359907 w 11218359"/>
              <a:gd name="connsiteY731" fmla="*/ 1475323 h 1475322"/>
              <a:gd name="connsiteX732" fmla="*/ 8371385 w 11218359"/>
              <a:gd name="connsiteY732" fmla="*/ 1475323 h 1475322"/>
              <a:gd name="connsiteX733" fmla="*/ 8382815 w 11218359"/>
              <a:gd name="connsiteY733" fmla="*/ 1475323 h 1475322"/>
              <a:gd name="connsiteX734" fmla="*/ 8394245 w 11218359"/>
              <a:gd name="connsiteY734" fmla="*/ 1475323 h 1475322"/>
              <a:gd name="connsiteX735" fmla="*/ 8405674 w 11218359"/>
              <a:gd name="connsiteY735" fmla="*/ 1475323 h 1475322"/>
              <a:gd name="connsiteX736" fmla="*/ 8417104 w 11218359"/>
              <a:gd name="connsiteY736" fmla="*/ 1475323 h 1475322"/>
              <a:gd name="connsiteX737" fmla="*/ 8428582 w 11218359"/>
              <a:gd name="connsiteY737" fmla="*/ 1475323 h 1475322"/>
              <a:gd name="connsiteX738" fmla="*/ 8440012 w 11218359"/>
              <a:gd name="connsiteY738" fmla="*/ 1475323 h 1475322"/>
              <a:gd name="connsiteX739" fmla="*/ 8451442 w 11218359"/>
              <a:gd name="connsiteY739" fmla="*/ 1475323 h 1475322"/>
              <a:gd name="connsiteX740" fmla="*/ 8462872 w 11218359"/>
              <a:gd name="connsiteY740" fmla="*/ 1475323 h 1475322"/>
              <a:gd name="connsiteX741" fmla="*/ 8474302 w 11218359"/>
              <a:gd name="connsiteY741" fmla="*/ 1475323 h 1475322"/>
              <a:gd name="connsiteX742" fmla="*/ 8485780 w 11218359"/>
              <a:gd name="connsiteY742" fmla="*/ 1475323 h 1475322"/>
              <a:gd name="connsiteX743" fmla="*/ 8497210 w 11218359"/>
              <a:gd name="connsiteY743" fmla="*/ 1475323 h 1475322"/>
              <a:gd name="connsiteX744" fmla="*/ 8508640 w 11218359"/>
              <a:gd name="connsiteY744" fmla="*/ 1475323 h 1475322"/>
              <a:gd name="connsiteX745" fmla="*/ 8520069 w 11218359"/>
              <a:gd name="connsiteY745" fmla="*/ 1475323 h 1475322"/>
              <a:gd name="connsiteX746" fmla="*/ 8531500 w 11218359"/>
              <a:gd name="connsiteY746" fmla="*/ 1475323 h 1475322"/>
              <a:gd name="connsiteX747" fmla="*/ 8542977 w 11218359"/>
              <a:gd name="connsiteY747" fmla="*/ 1475323 h 1475322"/>
              <a:gd name="connsiteX748" fmla="*/ 8554407 w 11218359"/>
              <a:gd name="connsiteY748" fmla="*/ 1475323 h 1475322"/>
              <a:gd name="connsiteX749" fmla="*/ 8565837 w 11218359"/>
              <a:gd name="connsiteY749" fmla="*/ 1475323 h 1475322"/>
              <a:gd name="connsiteX750" fmla="*/ 8577267 w 11218359"/>
              <a:gd name="connsiteY750" fmla="*/ 1475323 h 1475322"/>
              <a:gd name="connsiteX751" fmla="*/ 8588697 w 11218359"/>
              <a:gd name="connsiteY751" fmla="*/ 1475323 h 1475322"/>
              <a:gd name="connsiteX752" fmla="*/ 8600175 w 11218359"/>
              <a:gd name="connsiteY752" fmla="*/ 1475323 h 1475322"/>
              <a:gd name="connsiteX753" fmla="*/ 8611605 w 11218359"/>
              <a:gd name="connsiteY753" fmla="*/ 1475323 h 1475322"/>
              <a:gd name="connsiteX754" fmla="*/ 8623035 w 11218359"/>
              <a:gd name="connsiteY754" fmla="*/ 1475323 h 1475322"/>
              <a:gd name="connsiteX755" fmla="*/ 8634465 w 11218359"/>
              <a:gd name="connsiteY755" fmla="*/ 1475323 h 1475322"/>
              <a:gd name="connsiteX756" fmla="*/ 8645895 w 11218359"/>
              <a:gd name="connsiteY756" fmla="*/ 1475323 h 1475322"/>
              <a:gd name="connsiteX757" fmla="*/ 8657373 w 11218359"/>
              <a:gd name="connsiteY757" fmla="*/ 1475323 h 1475322"/>
              <a:gd name="connsiteX758" fmla="*/ 8668802 w 11218359"/>
              <a:gd name="connsiteY758" fmla="*/ 1475323 h 1475322"/>
              <a:gd name="connsiteX759" fmla="*/ 8680232 w 11218359"/>
              <a:gd name="connsiteY759" fmla="*/ 1475323 h 1475322"/>
              <a:gd name="connsiteX760" fmla="*/ 8691662 w 11218359"/>
              <a:gd name="connsiteY760" fmla="*/ 1475323 h 1475322"/>
              <a:gd name="connsiteX761" fmla="*/ 8703093 w 11218359"/>
              <a:gd name="connsiteY761" fmla="*/ 1475323 h 1475322"/>
              <a:gd name="connsiteX762" fmla="*/ 8714570 w 11218359"/>
              <a:gd name="connsiteY762" fmla="*/ 1475323 h 1475322"/>
              <a:gd name="connsiteX763" fmla="*/ 8726000 w 11218359"/>
              <a:gd name="connsiteY763" fmla="*/ 1475323 h 1475322"/>
              <a:gd name="connsiteX764" fmla="*/ 8737430 w 11218359"/>
              <a:gd name="connsiteY764" fmla="*/ 1475323 h 1475322"/>
              <a:gd name="connsiteX765" fmla="*/ 8748860 w 11218359"/>
              <a:gd name="connsiteY765" fmla="*/ 1475323 h 1475322"/>
              <a:gd name="connsiteX766" fmla="*/ 8760290 w 11218359"/>
              <a:gd name="connsiteY766" fmla="*/ 1475323 h 1475322"/>
              <a:gd name="connsiteX767" fmla="*/ 8771768 w 11218359"/>
              <a:gd name="connsiteY767" fmla="*/ 1475323 h 1475322"/>
              <a:gd name="connsiteX768" fmla="*/ 8783198 w 11218359"/>
              <a:gd name="connsiteY768" fmla="*/ 1475323 h 1475322"/>
              <a:gd name="connsiteX769" fmla="*/ 8794628 w 11218359"/>
              <a:gd name="connsiteY769" fmla="*/ 1475323 h 1475322"/>
              <a:gd name="connsiteX770" fmla="*/ 8806058 w 11218359"/>
              <a:gd name="connsiteY770" fmla="*/ 1475323 h 1475322"/>
              <a:gd name="connsiteX771" fmla="*/ 8817488 w 11218359"/>
              <a:gd name="connsiteY771" fmla="*/ 1475323 h 1475322"/>
              <a:gd name="connsiteX772" fmla="*/ 8828918 w 11218359"/>
              <a:gd name="connsiteY772" fmla="*/ 1475323 h 1475322"/>
              <a:gd name="connsiteX773" fmla="*/ 8840395 w 11218359"/>
              <a:gd name="connsiteY773" fmla="*/ 1475323 h 1475322"/>
              <a:gd name="connsiteX774" fmla="*/ 8851825 w 11218359"/>
              <a:gd name="connsiteY774" fmla="*/ 1475323 h 1475322"/>
              <a:gd name="connsiteX775" fmla="*/ 8863256 w 11218359"/>
              <a:gd name="connsiteY775" fmla="*/ 1475323 h 1475322"/>
              <a:gd name="connsiteX776" fmla="*/ 8874686 w 11218359"/>
              <a:gd name="connsiteY776" fmla="*/ 1475323 h 1475322"/>
              <a:gd name="connsiteX777" fmla="*/ 8886115 w 11218359"/>
              <a:gd name="connsiteY777" fmla="*/ 1475323 h 1475322"/>
              <a:gd name="connsiteX778" fmla="*/ 8897593 w 11218359"/>
              <a:gd name="connsiteY778" fmla="*/ 1475323 h 1475322"/>
              <a:gd name="connsiteX779" fmla="*/ 8909022 w 11218359"/>
              <a:gd name="connsiteY779" fmla="*/ 1475323 h 1475322"/>
              <a:gd name="connsiteX780" fmla="*/ 8920453 w 11218359"/>
              <a:gd name="connsiteY780" fmla="*/ 1475323 h 1475322"/>
              <a:gd name="connsiteX781" fmla="*/ 8931883 w 11218359"/>
              <a:gd name="connsiteY781" fmla="*/ 1475323 h 1475322"/>
              <a:gd name="connsiteX782" fmla="*/ 8943313 w 11218359"/>
              <a:gd name="connsiteY782" fmla="*/ 1475323 h 1475322"/>
              <a:gd name="connsiteX783" fmla="*/ 8954791 w 11218359"/>
              <a:gd name="connsiteY783" fmla="*/ 1475323 h 1475322"/>
              <a:gd name="connsiteX784" fmla="*/ 8966220 w 11218359"/>
              <a:gd name="connsiteY784" fmla="*/ 1475323 h 1475322"/>
              <a:gd name="connsiteX785" fmla="*/ 8977651 w 11218359"/>
              <a:gd name="connsiteY785" fmla="*/ 1475323 h 1475322"/>
              <a:gd name="connsiteX786" fmla="*/ 8989080 w 11218359"/>
              <a:gd name="connsiteY786" fmla="*/ 1475323 h 1475322"/>
              <a:gd name="connsiteX787" fmla="*/ 9000511 w 11218359"/>
              <a:gd name="connsiteY787" fmla="*/ 1475323 h 1475322"/>
              <a:gd name="connsiteX788" fmla="*/ 9011988 w 11218359"/>
              <a:gd name="connsiteY788" fmla="*/ 1475323 h 1475322"/>
              <a:gd name="connsiteX789" fmla="*/ 9023418 w 11218359"/>
              <a:gd name="connsiteY789" fmla="*/ 1475323 h 1475322"/>
              <a:gd name="connsiteX790" fmla="*/ 9034849 w 11218359"/>
              <a:gd name="connsiteY790" fmla="*/ 1475323 h 1475322"/>
              <a:gd name="connsiteX791" fmla="*/ 9046278 w 11218359"/>
              <a:gd name="connsiteY791" fmla="*/ 1475323 h 1475322"/>
              <a:gd name="connsiteX792" fmla="*/ 9057709 w 11218359"/>
              <a:gd name="connsiteY792" fmla="*/ 1475323 h 1475322"/>
              <a:gd name="connsiteX793" fmla="*/ 9069186 w 11218359"/>
              <a:gd name="connsiteY793" fmla="*/ 1475323 h 1475322"/>
              <a:gd name="connsiteX794" fmla="*/ 9080615 w 11218359"/>
              <a:gd name="connsiteY794" fmla="*/ 1475323 h 1475322"/>
              <a:gd name="connsiteX795" fmla="*/ 9092046 w 11218359"/>
              <a:gd name="connsiteY795" fmla="*/ 1475323 h 1475322"/>
              <a:gd name="connsiteX796" fmla="*/ 9103476 w 11218359"/>
              <a:gd name="connsiteY796" fmla="*/ 1475323 h 1475322"/>
              <a:gd name="connsiteX797" fmla="*/ 9114906 w 11218359"/>
              <a:gd name="connsiteY797" fmla="*/ 1475323 h 1475322"/>
              <a:gd name="connsiteX798" fmla="*/ 9126384 w 11218359"/>
              <a:gd name="connsiteY798" fmla="*/ 1475323 h 1475322"/>
              <a:gd name="connsiteX799" fmla="*/ 9137813 w 11218359"/>
              <a:gd name="connsiteY799" fmla="*/ 1475323 h 1475322"/>
              <a:gd name="connsiteX800" fmla="*/ 9149244 w 11218359"/>
              <a:gd name="connsiteY800" fmla="*/ 1475323 h 1475322"/>
              <a:gd name="connsiteX801" fmla="*/ 9160673 w 11218359"/>
              <a:gd name="connsiteY801" fmla="*/ 1475323 h 1475322"/>
              <a:gd name="connsiteX802" fmla="*/ 9172104 w 11218359"/>
              <a:gd name="connsiteY802" fmla="*/ 1475323 h 1475322"/>
              <a:gd name="connsiteX803" fmla="*/ 9183581 w 11218359"/>
              <a:gd name="connsiteY803" fmla="*/ 1475323 h 1475322"/>
              <a:gd name="connsiteX804" fmla="*/ 9195011 w 11218359"/>
              <a:gd name="connsiteY804" fmla="*/ 1475323 h 1475322"/>
              <a:gd name="connsiteX805" fmla="*/ 9206442 w 11218359"/>
              <a:gd name="connsiteY805" fmla="*/ 1475323 h 1475322"/>
              <a:gd name="connsiteX806" fmla="*/ 9217871 w 11218359"/>
              <a:gd name="connsiteY806" fmla="*/ 1475323 h 1475322"/>
              <a:gd name="connsiteX807" fmla="*/ 9229301 w 11218359"/>
              <a:gd name="connsiteY807" fmla="*/ 1475323 h 1475322"/>
              <a:gd name="connsiteX808" fmla="*/ 9240779 w 11218359"/>
              <a:gd name="connsiteY808" fmla="*/ 1475323 h 1475322"/>
              <a:gd name="connsiteX809" fmla="*/ 9252209 w 11218359"/>
              <a:gd name="connsiteY809" fmla="*/ 1475323 h 1475322"/>
              <a:gd name="connsiteX810" fmla="*/ 9263639 w 11218359"/>
              <a:gd name="connsiteY810" fmla="*/ 1475323 h 1475322"/>
              <a:gd name="connsiteX811" fmla="*/ 9275069 w 11218359"/>
              <a:gd name="connsiteY811" fmla="*/ 1475323 h 1475322"/>
              <a:gd name="connsiteX812" fmla="*/ 9286498 w 11218359"/>
              <a:gd name="connsiteY812" fmla="*/ 1475323 h 1475322"/>
              <a:gd name="connsiteX813" fmla="*/ 9297977 w 11218359"/>
              <a:gd name="connsiteY813" fmla="*/ 1475323 h 1475322"/>
              <a:gd name="connsiteX814" fmla="*/ 9309406 w 11218359"/>
              <a:gd name="connsiteY814" fmla="*/ 1475323 h 1475322"/>
              <a:gd name="connsiteX815" fmla="*/ 9320837 w 11218359"/>
              <a:gd name="connsiteY815" fmla="*/ 1475323 h 1475322"/>
              <a:gd name="connsiteX816" fmla="*/ 9332266 w 11218359"/>
              <a:gd name="connsiteY816" fmla="*/ 1475323 h 1475322"/>
              <a:gd name="connsiteX817" fmla="*/ 9343696 w 11218359"/>
              <a:gd name="connsiteY817" fmla="*/ 1475323 h 1475322"/>
              <a:gd name="connsiteX818" fmla="*/ 9355174 w 11218359"/>
              <a:gd name="connsiteY818" fmla="*/ 1475323 h 1475322"/>
              <a:gd name="connsiteX819" fmla="*/ 9366604 w 11218359"/>
              <a:gd name="connsiteY819" fmla="*/ 1475323 h 1475322"/>
              <a:gd name="connsiteX820" fmla="*/ 9378035 w 11218359"/>
              <a:gd name="connsiteY820" fmla="*/ 1475323 h 1475322"/>
              <a:gd name="connsiteX821" fmla="*/ 9389464 w 11218359"/>
              <a:gd name="connsiteY821" fmla="*/ 1475323 h 1475322"/>
              <a:gd name="connsiteX822" fmla="*/ 9400894 w 11218359"/>
              <a:gd name="connsiteY822" fmla="*/ 1475323 h 1475322"/>
              <a:gd name="connsiteX823" fmla="*/ 9412372 w 11218359"/>
              <a:gd name="connsiteY823" fmla="*/ 1475323 h 1475322"/>
              <a:gd name="connsiteX824" fmla="*/ 9423802 w 11218359"/>
              <a:gd name="connsiteY824" fmla="*/ 1475323 h 1475322"/>
              <a:gd name="connsiteX825" fmla="*/ 9435232 w 11218359"/>
              <a:gd name="connsiteY825" fmla="*/ 1475323 h 1475322"/>
              <a:gd name="connsiteX826" fmla="*/ 9446662 w 11218359"/>
              <a:gd name="connsiteY826" fmla="*/ 1475323 h 1475322"/>
              <a:gd name="connsiteX827" fmla="*/ 9458091 w 11218359"/>
              <a:gd name="connsiteY827" fmla="*/ 1475323 h 1475322"/>
              <a:gd name="connsiteX828" fmla="*/ 9469570 w 11218359"/>
              <a:gd name="connsiteY828" fmla="*/ 1475323 h 1475322"/>
              <a:gd name="connsiteX829" fmla="*/ 9480999 w 11218359"/>
              <a:gd name="connsiteY829" fmla="*/ 1475323 h 1475322"/>
              <a:gd name="connsiteX830" fmla="*/ 9492429 w 11218359"/>
              <a:gd name="connsiteY830" fmla="*/ 1475323 h 1475322"/>
              <a:gd name="connsiteX831" fmla="*/ 9503859 w 11218359"/>
              <a:gd name="connsiteY831" fmla="*/ 1475323 h 1475322"/>
              <a:gd name="connsiteX832" fmla="*/ 9515289 w 11218359"/>
              <a:gd name="connsiteY832" fmla="*/ 1475323 h 1475322"/>
              <a:gd name="connsiteX833" fmla="*/ 9526767 w 11218359"/>
              <a:gd name="connsiteY833" fmla="*/ 1475323 h 1475322"/>
              <a:gd name="connsiteX834" fmla="*/ 9538197 w 11218359"/>
              <a:gd name="connsiteY834" fmla="*/ 1475323 h 1475322"/>
              <a:gd name="connsiteX835" fmla="*/ 9549626 w 11218359"/>
              <a:gd name="connsiteY835" fmla="*/ 1475323 h 1475322"/>
              <a:gd name="connsiteX836" fmla="*/ 9561057 w 11218359"/>
              <a:gd name="connsiteY836" fmla="*/ 1475323 h 1475322"/>
              <a:gd name="connsiteX837" fmla="*/ 9572487 w 11218359"/>
              <a:gd name="connsiteY837" fmla="*/ 1475323 h 1475322"/>
              <a:gd name="connsiteX838" fmla="*/ 9583965 w 11218359"/>
              <a:gd name="connsiteY838" fmla="*/ 1475323 h 1475322"/>
              <a:gd name="connsiteX839" fmla="*/ 9595395 w 11218359"/>
              <a:gd name="connsiteY839" fmla="*/ 1475323 h 1475322"/>
              <a:gd name="connsiteX840" fmla="*/ 9606824 w 11218359"/>
              <a:gd name="connsiteY840" fmla="*/ 1475323 h 1475322"/>
              <a:gd name="connsiteX841" fmla="*/ 9618255 w 11218359"/>
              <a:gd name="connsiteY841" fmla="*/ 1475323 h 1475322"/>
              <a:gd name="connsiteX842" fmla="*/ 9629684 w 11218359"/>
              <a:gd name="connsiteY842" fmla="*/ 1475323 h 1475322"/>
              <a:gd name="connsiteX843" fmla="*/ 9641163 w 11218359"/>
              <a:gd name="connsiteY843" fmla="*/ 1475323 h 1475322"/>
              <a:gd name="connsiteX844" fmla="*/ 9652592 w 11218359"/>
              <a:gd name="connsiteY844" fmla="*/ 1475323 h 1475322"/>
              <a:gd name="connsiteX845" fmla="*/ 9664022 w 11218359"/>
              <a:gd name="connsiteY845" fmla="*/ 1475323 h 1475322"/>
              <a:gd name="connsiteX846" fmla="*/ 9675452 w 11218359"/>
              <a:gd name="connsiteY846" fmla="*/ 1475323 h 1475322"/>
              <a:gd name="connsiteX847" fmla="*/ 9686882 w 11218359"/>
              <a:gd name="connsiteY847" fmla="*/ 1475323 h 1475322"/>
              <a:gd name="connsiteX848" fmla="*/ 9698360 w 11218359"/>
              <a:gd name="connsiteY848" fmla="*/ 1475323 h 1475322"/>
              <a:gd name="connsiteX849" fmla="*/ 9709790 w 11218359"/>
              <a:gd name="connsiteY849" fmla="*/ 1475323 h 1475322"/>
              <a:gd name="connsiteX850" fmla="*/ 9721219 w 11218359"/>
              <a:gd name="connsiteY850" fmla="*/ 1475323 h 1475322"/>
              <a:gd name="connsiteX851" fmla="*/ 9732650 w 11218359"/>
              <a:gd name="connsiteY851" fmla="*/ 1475323 h 1475322"/>
              <a:gd name="connsiteX852" fmla="*/ 9744080 w 11218359"/>
              <a:gd name="connsiteY852" fmla="*/ 1475323 h 1475322"/>
              <a:gd name="connsiteX853" fmla="*/ 9755557 w 11218359"/>
              <a:gd name="connsiteY853" fmla="*/ 1475323 h 1475322"/>
              <a:gd name="connsiteX854" fmla="*/ 9766988 w 11218359"/>
              <a:gd name="connsiteY854" fmla="*/ 1475323 h 1475322"/>
              <a:gd name="connsiteX855" fmla="*/ 9778417 w 11218359"/>
              <a:gd name="connsiteY855" fmla="*/ 1475323 h 1475322"/>
              <a:gd name="connsiteX856" fmla="*/ 9789848 w 11218359"/>
              <a:gd name="connsiteY856" fmla="*/ 1475323 h 1475322"/>
              <a:gd name="connsiteX857" fmla="*/ 9801277 w 11218359"/>
              <a:gd name="connsiteY857" fmla="*/ 1475323 h 1475322"/>
              <a:gd name="connsiteX858" fmla="*/ 9812755 w 11218359"/>
              <a:gd name="connsiteY858" fmla="*/ 1475323 h 1475322"/>
              <a:gd name="connsiteX859" fmla="*/ 9824185 w 11218359"/>
              <a:gd name="connsiteY859" fmla="*/ 1475323 h 1475322"/>
              <a:gd name="connsiteX860" fmla="*/ 9835615 w 11218359"/>
              <a:gd name="connsiteY860" fmla="*/ 1475323 h 1475322"/>
              <a:gd name="connsiteX861" fmla="*/ 9847045 w 11218359"/>
              <a:gd name="connsiteY861" fmla="*/ 1475323 h 1475322"/>
              <a:gd name="connsiteX862" fmla="*/ 9858475 w 11218359"/>
              <a:gd name="connsiteY862" fmla="*/ 1475323 h 1475322"/>
              <a:gd name="connsiteX863" fmla="*/ 9869952 w 11218359"/>
              <a:gd name="connsiteY863" fmla="*/ 1475323 h 1475322"/>
              <a:gd name="connsiteX864" fmla="*/ 9881383 w 11218359"/>
              <a:gd name="connsiteY864" fmla="*/ 1475323 h 1475322"/>
              <a:gd name="connsiteX865" fmla="*/ 9892812 w 11218359"/>
              <a:gd name="connsiteY865" fmla="*/ 1475323 h 1475322"/>
              <a:gd name="connsiteX866" fmla="*/ 9904243 w 11218359"/>
              <a:gd name="connsiteY866" fmla="*/ 1475323 h 1475322"/>
              <a:gd name="connsiteX867" fmla="*/ 9915673 w 11218359"/>
              <a:gd name="connsiteY867" fmla="*/ 1475323 h 1475322"/>
              <a:gd name="connsiteX868" fmla="*/ 9927102 w 11218359"/>
              <a:gd name="connsiteY868" fmla="*/ 1475323 h 1475322"/>
              <a:gd name="connsiteX869" fmla="*/ 9938581 w 11218359"/>
              <a:gd name="connsiteY869" fmla="*/ 1475323 h 1475322"/>
              <a:gd name="connsiteX870" fmla="*/ 9950010 w 11218359"/>
              <a:gd name="connsiteY870" fmla="*/ 1475323 h 1475322"/>
              <a:gd name="connsiteX871" fmla="*/ 9961441 w 11218359"/>
              <a:gd name="connsiteY871" fmla="*/ 1475323 h 1475322"/>
              <a:gd name="connsiteX872" fmla="*/ 9972870 w 11218359"/>
              <a:gd name="connsiteY872" fmla="*/ 1475323 h 1475322"/>
              <a:gd name="connsiteX873" fmla="*/ 9984300 w 11218359"/>
              <a:gd name="connsiteY873" fmla="*/ 1475323 h 1475322"/>
              <a:gd name="connsiteX874" fmla="*/ 9995778 w 11218359"/>
              <a:gd name="connsiteY874" fmla="*/ 1475323 h 1475322"/>
              <a:gd name="connsiteX875" fmla="*/ 10007208 w 11218359"/>
              <a:gd name="connsiteY875" fmla="*/ 1475323 h 1475322"/>
              <a:gd name="connsiteX876" fmla="*/ 10018638 w 11218359"/>
              <a:gd name="connsiteY876" fmla="*/ 1475323 h 1475322"/>
              <a:gd name="connsiteX877" fmla="*/ 10030068 w 11218359"/>
              <a:gd name="connsiteY877" fmla="*/ 1475323 h 1475322"/>
              <a:gd name="connsiteX878" fmla="*/ 10041498 w 11218359"/>
              <a:gd name="connsiteY878" fmla="*/ 1475323 h 1475322"/>
              <a:gd name="connsiteX879" fmla="*/ 10052976 w 11218359"/>
              <a:gd name="connsiteY879" fmla="*/ 1475323 h 1475322"/>
              <a:gd name="connsiteX880" fmla="*/ 10064405 w 11218359"/>
              <a:gd name="connsiteY880" fmla="*/ 1475323 h 1475322"/>
              <a:gd name="connsiteX881" fmla="*/ 10075835 w 11218359"/>
              <a:gd name="connsiteY881" fmla="*/ 1475323 h 1475322"/>
              <a:gd name="connsiteX882" fmla="*/ 10087266 w 11218359"/>
              <a:gd name="connsiteY882" fmla="*/ 1475323 h 1475322"/>
              <a:gd name="connsiteX883" fmla="*/ 10098695 w 11218359"/>
              <a:gd name="connsiteY883" fmla="*/ 1475323 h 1475322"/>
              <a:gd name="connsiteX884" fmla="*/ 10110174 w 11218359"/>
              <a:gd name="connsiteY884" fmla="*/ 1475323 h 1475322"/>
              <a:gd name="connsiteX885" fmla="*/ 10121603 w 11218359"/>
              <a:gd name="connsiteY885" fmla="*/ 1475323 h 1475322"/>
              <a:gd name="connsiteX886" fmla="*/ 10133033 w 11218359"/>
              <a:gd name="connsiteY886" fmla="*/ 1475323 h 1475322"/>
              <a:gd name="connsiteX887" fmla="*/ 10144463 w 11218359"/>
              <a:gd name="connsiteY887" fmla="*/ 1475323 h 1475322"/>
              <a:gd name="connsiteX888" fmla="*/ 10155893 w 11218359"/>
              <a:gd name="connsiteY888" fmla="*/ 1475323 h 1475322"/>
              <a:gd name="connsiteX889" fmla="*/ 10167371 w 11218359"/>
              <a:gd name="connsiteY889" fmla="*/ 1475323 h 1475322"/>
              <a:gd name="connsiteX890" fmla="*/ 10178801 w 11218359"/>
              <a:gd name="connsiteY890" fmla="*/ 1475323 h 1475322"/>
              <a:gd name="connsiteX891" fmla="*/ 10190230 w 11218359"/>
              <a:gd name="connsiteY891" fmla="*/ 1475323 h 1475322"/>
              <a:gd name="connsiteX892" fmla="*/ 10201661 w 11218359"/>
              <a:gd name="connsiteY892" fmla="*/ 1475323 h 1475322"/>
              <a:gd name="connsiteX893" fmla="*/ 10213091 w 11218359"/>
              <a:gd name="connsiteY893" fmla="*/ 1475323 h 1475322"/>
              <a:gd name="connsiteX894" fmla="*/ 10224569 w 11218359"/>
              <a:gd name="connsiteY894" fmla="*/ 1475323 h 1475322"/>
              <a:gd name="connsiteX895" fmla="*/ 10235998 w 11218359"/>
              <a:gd name="connsiteY895" fmla="*/ 1475323 h 1475322"/>
              <a:gd name="connsiteX896" fmla="*/ 10247428 w 11218359"/>
              <a:gd name="connsiteY896" fmla="*/ 1475323 h 1475322"/>
              <a:gd name="connsiteX897" fmla="*/ 10258859 w 11218359"/>
              <a:gd name="connsiteY897" fmla="*/ 1475323 h 1475322"/>
              <a:gd name="connsiteX898" fmla="*/ 10270288 w 11218359"/>
              <a:gd name="connsiteY898" fmla="*/ 1475323 h 1475322"/>
              <a:gd name="connsiteX899" fmla="*/ 10281767 w 11218359"/>
              <a:gd name="connsiteY899" fmla="*/ 1475323 h 1475322"/>
              <a:gd name="connsiteX900" fmla="*/ 10293196 w 11218359"/>
              <a:gd name="connsiteY900" fmla="*/ 1475323 h 1475322"/>
              <a:gd name="connsiteX901" fmla="*/ 10304626 w 11218359"/>
              <a:gd name="connsiteY901" fmla="*/ 1475323 h 1475322"/>
              <a:gd name="connsiteX902" fmla="*/ 10316056 w 11218359"/>
              <a:gd name="connsiteY902" fmla="*/ 1475323 h 1475322"/>
              <a:gd name="connsiteX903" fmla="*/ 10327486 w 11218359"/>
              <a:gd name="connsiteY903" fmla="*/ 1475323 h 1475322"/>
              <a:gd name="connsiteX904" fmla="*/ 10338963 w 11218359"/>
              <a:gd name="connsiteY904" fmla="*/ 1475323 h 1475322"/>
              <a:gd name="connsiteX905" fmla="*/ 10350394 w 11218359"/>
              <a:gd name="connsiteY905" fmla="*/ 1475323 h 1475322"/>
              <a:gd name="connsiteX906" fmla="*/ 10361823 w 11218359"/>
              <a:gd name="connsiteY906" fmla="*/ 1475323 h 1475322"/>
              <a:gd name="connsiteX907" fmla="*/ 10373254 w 11218359"/>
              <a:gd name="connsiteY907" fmla="*/ 1475323 h 1475322"/>
              <a:gd name="connsiteX908" fmla="*/ 10384684 w 11218359"/>
              <a:gd name="connsiteY908" fmla="*/ 1475323 h 1475322"/>
              <a:gd name="connsiteX909" fmla="*/ 10396161 w 11218359"/>
              <a:gd name="connsiteY909" fmla="*/ 1475323 h 1475322"/>
              <a:gd name="connsiteX910" fmla="*/ 10407591 w 11218359"/>
              <a:gd name="connsiteY910" fmla="*/ 1475323 h 1475322"/>
              <a:gd name="connsiteX911" fmla="*/ 10419021 w 11218359"/>
              <a:gd name="connsiteY911" fmla="*/ 1475323 h 1475322"/>
              <a:gd name="connsiteX912" fmla="*/ 10430452 w 11218359"/>
              <a:gd name="connsiteY912" fmla="*/ 1475323 h 1475322"/>
              <a:gd name="connsiteX913" fmla="*/ 10441881 w 11218359"/>
              <a:gd name="connsiteY913" fmla="*/ 1475323 h 1475322"/>
              <a:gd name="connsiteX914" fmla="*/ 10453358 w 11218359"/>
              <a:gd name="connsiteY914" fmla="*/ 1475323 h 1475322"/>
              <a:gd name="connsiteX915" fmla="*/ 10464789 w 11218359"/>
              <a:gd name="connsiteY915" fmla="*/ 1475323 h 1475322"/>
              <a:gd name="connsiteX916" fmla="*/ 10476219 w 11218359"/>
              <a:gd name="connsiteY916" fmla="*/ 1475323 h 1475322"/>
              <a:gd name="connsiteX917" fmla="*/ 10487649 w 11218359"/>
              <a:gd name="connsiteY917" fmla="*/ 1475323 h 1475322"/>
              <a:gd name="connsiteX918" fmla="*/ 10499079 w 11218359"/>
              <a:gd name="connsiteY918" fmla="*/ 1475323 h 1475322"/>
              <a:gd name="connsiteX919" fmla="*/ 10510556 w 11218359"/>
              <a:gd name="connsiteY919" fmla="*/ 1475323 h 1475322"/>
              <a:gd name="connsiteX920" fmla="*/ 10521987 w 11218359"/>
              <a:gd name="connsiteY920" fmla="*/ 1475323 h 1475322"/>
              <a:gd name="connsiteX921" fmla="*/ 10533416 w 11218359"/>
              <a:gd name="connsiteY921" fmla="*/ 1475323 h 1475322"/>
              <a:gd name="connsiteX922" fmla="*/ 10544847 w 11218359"/>
              <a:gd name="connsiteY922" fmla="*/ 1475323 h 1475322"/>
              <a:gd name="connsiteX923" fmla="*/ 10556277 w 11218359"/>
              <a:gd name="connsiteY923" fmla="*/ 1475323 h 1475322"/>
              <a:gd name="connsiteX924" fmla="*/ 10567754 w 11218359"/>
              <a:gd name="connsiteY924" fmla="*/ 1475323 h 1475322"/>
              <a:gd name="connsiteX925" fmla="*/ 10579184 w 11218359"/>
              <a:gd name="connsiteY925" fmla="*/ 1475323 h 1475322"/>
              <a:gd name="connsiteX926" fmla="*/ 10590614 w 11218359"/>
              <a:gd name="connsiteY926" fmla="*/ 1475323 h 1475322"/>
              <a:gd name="connsiteX927" fmla="*/ 10602045 w 11218359"/>
              <a:gd name="connsiteY927" fmla="*/ 1475323 h 1475322"/>
              <a:gd name="connsiteX928" fmla="*/ 10613474 w 11218359"/>
              <a:gd name="connsiteY928" fmla="*/ 1475323 h 1475322"/>
              <a:gd name="connsiteX929" fmla="*/ 10624951 w 11218359"/>
              <a:gd name="connsiteY929" fmla="*/ 1475323 h 1475322"/>
              <a:gd name="connsiteX930" fmla="*/ 10636382 w 11218359"/>
              <a:gd name="connsiteY930" fmla="*/ 1475323 h 1475322"/>
              <a:gd name="connsiteX931" fmla="*/ 10647812 w 11218359"/>
              <a:gd name="connsiteY931" fmla="*/ 1475323 h 1475322"/>
              <a:gd name="connsiteX932" fmla="*/ 10659241 w 11218359"/>
              <a:gd name="connsiteY932" fmla="*/ 1475323 h 1475322"/>
              <a:gd name="connsiteX933" fmla="*/ 10670672 w 11218359"/>
              <a:gd name="connsiteY933" fmla="*/ 1475323 h 1475322"/>
              <a:gd name="connsiteX934" fmla="*/ 10682149 w 11218359"/>
              <a:gd name="connsiteY934" fmla="*/ 1475323 h 1475322"/>
              <a:gd name="connsiteX935" fmla="*/ 10693580 w 11218359"/>
              <a:gd name="connsiteY935" fmla="*/ 1475323 h 1475322"/>
              <a:gd name="connsiteX936" fmla="*/ 10705009 w 11218359"/>
              <a:gd name="connsiteY936" fmla="*/ 1475323 h 1475322"/>
              <a:gd name="connsiteX937" fmla="*/ 10716439 w 11218359"/>
              <a:gd name="connsiteY937" fmla="*/ 1475323 h 1475322"/>
              <a:gd name="connsiteX938" fmla="*/ 10727870 w 11218359"/>
              <a:gd name="connsiteY938" fmla="*/ 1475323 h 1475322"/>
              <a:gd name="connsiteX939" fmla="*/ 10739347 w 11218359"/>
              <a:gd name="connsiteY939" fmla="*/ 1475323 h 1475322"/>
              <a:gd name="connsiteX940" fmla="*/ 10750778 w 11218359"/>
              <a:gd name="connsiteY940" fmla="*/ 1475323 h 1475322"/>
              <a:gd name="connsiteX941" fmla="*/ 10762207 w 11218359"/>
              <a:gd name="connsiteY941" fmla="*/ 1475323 h 1475322"/>
              <a:gd name="connsiteX942" fmla="*/ 10773637 w 11218359"/>
              <a:gd name="connsiteY942" fmla="*/ 1475323 h 1475322"/>
              <a:gd name="connsiteX943" fmla="*/ 10785067 w 11218359"/>
              <a:gd name="connsiteY943" fmla="*/ 1475323 h 1475322"/>
              <a:gd name="connsiteX944" fmla="*/ 10796544 w 11218359"/>
              <a:gd name="connsiteY944" fmla="*/ 1475323 h 1475322"/>
              <a:gd name="connsiteX945" fmla="*/ 10807975 w 11218359"/>
              <a:gd name="connsiteY945" fmla="*/ 1475323 h 1475322"/>
              <a:gd name="connsiteX946" fmla="*/ 10819405 w 11218359"/>
              <a:gd name="connsiteY946" fmla="*/ 1475323 h 1475322"/>
              <a:gd name="connsiteX947" fmla="*/ 10830834 w 11218359"/>
              <a:gd name="connsiteY947" fmla="*/ 1475323 h 1475322"/>
              <a:gd name="connsiteX948" fmla="*/ 10842265 w 11218359"/>
              <a:gd name="connsiteY948" fmla="*/ 1475323 h 1475322"/>
              <a:gd name="connsiteX949" fmla="*/ 10853742 w 11218359"/>
              <a:gd name="connsiteY949" fmla="*/ 1475323 h 1475322"/>
              <a:gd name="connsiteX950" fmla="*/ 10865173 w 11218359"/>
              <a:gd name="connsiteY950" fmla="*/ 1475323 h 1475322"/>
              <a:gd name="connsiteX951" fmla="*/ 10876602 w 11218359"/>
              <a:gd name="connsiteY951" fmla="*/ 1475323 h 1475322"/>
              <a:gd name="connsiteX952" fmla="*/ 10888032 w 11218359"/>
              <a:gd name="connsiteY952" fmla="*/ 1475323 h 1475322"/>
              <a:gd name="connsiteX953" fmla="*/ 10899463 w 11218359"/>
              <a:gd name="connsiteY953" fmla="*/ 1475323 h 1475322"/>
              <a:gd name="connsiteX954" fmla="*/ 10910892 w 11218359"/>
              <a:gd name="connsiteY954" fmla="*/ 1475323 h 1475322"/>
              <a:gd name="connsiteX955" fmla="*/ 10922369 w 11218359"/>
              <a:gd name="connsiteY955" fmla="*/ 1475323 h 1475322"/>
              <a:gd name="connsiteX956" fmla="*/ 10933800 w 11218359"/>
              <a:gd name="connsiteY956" fmla="*/ 1475323 h 1475322"/>
              <a:gd name="connsiteX957" fmla="*/ 10945230 w 11218359"/>
              <a:gd name="connsiteY957" fmla="*/ 1475323 h 1475322"/>
              <a:gd name="connsiteX958" fmla="*/ 10956660 w 11218359"/>
              <a:gd name="connsiteY958" fmla="*/ 1475323 h 1475322"/>
              <a:gd name="connsiteX959" fmla="*/ 10968090 w 11218359"/>
              <a:gd name="connsiteY959" fmla="*/ 1475323 h 1475322"/>
              <a:gd name="connsiteX960" fmla="*/ 10979567 w 11218359"/>
              <a:gd name="connsiteY960" fmla="*/ 1475323 h 1475322"/>
              <a:gd name="connsiteX961" fmla="*/ 10990998 w 11218359"/>
              <a:gd name="connsiteY961" fmla="*/ 1475323 h 1475322"/>
              <a:gd name="connsiteX962" fmla="*/ 11002427 w 11218359"/>
              <a:gd name="connsiteY962" fmla="*/ 1475323 h 1475322"/>
              <a:gd name="connsiteX963" fmla="*/ 11013858 w 11218359"/>
              <a:gd name="connsiteY963" fmla="*/ 1475323 h 1475322"/>
              <a:gd name="connsiteX964" fmla="*/ 11025287 w 11218359"/>
              <a:gd name="connsiteY964" fmla="*/ 1475323 h 1475322"/>
              <a:gd name="connsiteX965" fmla="*/ 11036765 w 11218359"/>
              <a:gd name="connsiteY965" fmla="*/ 1475323 h 1475322"/>
              <a:gd name="connsiteX966" fmla="*/ 11048195 w 11218359"/>
              <a:gd name="connsiteY966" fmla="*/ 1475323 h 1475322"/>
              <a:gd name="connsiteX967" fmla="*/ 11059625 w 11218359"/>
              <a:gd name="connsiteY967" fmla="*/ 1475323 h 1475322"/>
              <a:gd name="connsiteX968" fmla="*/ 11071056 w 11218359"/>
              <a:gd name="connsiteY968" fmla="*/ 1475323 h 1475322"/>
              <a:gd name="connsiteX969" fmla="*/ 11082485 w 11218359"/>
              <a:gd name="connsiteY969" fmla="*/ 1475323 h 1475322"/>
              <a:gd name="connsiteX970" fmla="*/ 11093962 w 11218359"/>
              <a:gd name="connsiteY970" fmla="*/ 1475323 h 1475322"/>
              <a:gd name="connsiteX971" fmla="*/ 11105393 w 11218359"/>
              <a:gd name="connsiteY971" fmla="*/ 1475323 h 1475322"/>
              <a:gd name="connsiteX972" fmla="*/ 11116823 w 11218359"/>
              <a:gd name="connsiteY972" fmla="*/ 1475323 h 1475322"/>
              <a:gd name="connsiteX973" fmla="*/ 11128253 w 11218359"/>
              <a:gd name="connsiteY973" fmla="*/ 1475323 h 1475322"/>
              <a:gd name="connsiteX974" fmla="*/ 11139683 w 11218359"/>
              <a:gd name="connsiteY974" fmla="*/ 1475323 h 1475322"/>
              <a:gd name="connsiteX975" fmla="*/ 11151160 w 11218359"/>
              <a:gd name="connsiteY975" fmla="*/ 1475323 h 1475322"/>
              <a:gd name="connsiteX976" fmla="*/ 11162591 w 11218359"/>
              <a:gd name="connsiteY976" fmla="*/ 1475323 h 1475322"/>
              <a:gd name="connsiteX977" fmla="*/ 11174020 w 11218359"/>
              <a:gd name="connsiteY977" fmla="*/ 1475323 h 1475322"/>
              <a:gd name="connsiteX978" fmla="*/ 11185451 w 11218359"/>
              <a:gd name="connsiteY978" fmla="*/ 1475323 h 1475322"/>
              <a:gd name="connsiteX979" fmla="*/ 11196881 w 11218359"/>
              <a:gd name="connsiteY979" fmla="*/ 1475323 h 1475322"/>
              <a:gd name="connsiteX980" fmla="*/ 11208358 w 11218359"/>
              <a:gd name="connsiteY980" fmla="*/ 1475323 h 1475322"/>
              <a:gd name="connsiteX981" fmla="*/ 11218359 w 11218359"/>
              <a:gd name="connsiteY981" fmla="*/ 1475323 h 1475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75322">
                <a:moveTo>
                  <a:pt x="0" y="1475323"/>
                </a:moveTo>
                <a:lnTo>
                  <a:pt x="9149" y="1475323"/>
                </a:lnTo>
                <a:lnTo>
                  <a:pt x="20588" y="1475323"/>
                </a:lnTo>
                <a:lnTo>
                  <a:pt x="32028" y="1475323"/>
                </a:lnTo>
                <a:lnTo>
                  <a:pt x="43467" y="1475323"/>
                </a:lnTo>
                <a:lnTo>
                  <a:pt x="54907" y="1475323"/>
                </a:lnTo>
                <a:lnTo>
                  <a:pt x="66346" y="1475323"/>
                </a:lnTo>
                <a:lnTo>
                  <a:pt x="77786" y="1475323"/>
                </a:lnTo>
                <a:lnTo>
                  <a:pt x="89225" y="1475323"/>
                </a:lnTo>
                <a:lnTo>
                  <a:pt x="100665" y="1475323"/>
                </a:lnTo>
                <a:lnTo>
                  <a:pt x="112104" y="1475323"/>
                </a:lnTo>
                <a:lnTo>
                  <a:pt x="123544" y="1475323"/>
                </a:lnTo>
                <a:lnTo>
                  <a:pt x="134979" y="1475323"/>
                </a:lnTo>
                <a:lnTo>
                  <a:pt x="146423" y="1475323"/>
                </a:lnTo>
                <a:lnTo>
                  <a:pt x="157858" y="1475323"/>
                </a:lnTo>
                <a:lnTo>
                  <a:pt x="169297" y="1475323"/>
                </a:lnTo>
                <a:lnTo>
                  <a:pt x="180737" y="1475323"/>
                </a:lnTo>
                <a:lnTo>
                  <a:pt x="192176" y="1475323"/>
                </a:lnTo>
                <a:lnTo>
                  <a:pt x="203616" y="1475323"/>
                </a:lnTo>
                <a:lnTo>
                  <a:pt x="215055" y="1475323"/>
                </a:lnTo>
                <a:lnTo>
                  <a:pt x="226495" y="1475323"/>
                </a:lnTo>
                <a:lnTo>
                  <a:pt x="237935" y="1475323"/>
                </a:lnTo>
                <a:lnTo>
                  <a:pt x="249374" y="1475323"/>
                </a:lnTo>
                <a:lnTo>
                  <a:pt x="260814" y="1475323"/>
                </a:lnTo>
                <a:lnTo>
                  <a:pt x="272253" y="1475323"/>
                </a:lnTo>
                <a:lnTo>
                  <a:pt x="283693" y="1475323"/>
                </a:lnTo>
                <a:lnTo>
                  <a:pt x="295132" y="1475323"/>
                </a:lnTo>
                <a:lnTo>
                  <a:pt x="306572" y="1475323"/>
                </a:lnTo>
                <a:lnTo>
                  <a:pt x="318011" y="1475323"/>
                </a:lnTo>
                <a:lnTo>
                  <a:pt x="329451" y="1475323"/>
                </a:lnTo>
                <a:lnTo>
                  <a:pt x="340890" y="1475323"/>
                </a:lnTo>
                <a:lnTo>
                  <a:pt x="352330" y="1475323"/>
                </a:lnTo>
                <a:lnTo>
                  <a:pt x="363769" y="1475323"/>
                </a:lnTo>
                <a:lnTo>
                  <a:pt x="375209" y="1475323"/>
                </a:lnTo>
                <a:lnTo>
                  <a:pt x="386648" y="1475323"/>
                </a:lnTo>
                <a:lnTo>
                  <a:pt x="398088" y="1475323"/>
                </a:lnTo>
                <a:lnTo>
                  <a:pt x="409527" y="1475323"/>
                </a:lnTo>
                <a:lnTo>
                  <a:pt x="420967" y="1475323"/>
                </a:lnTo>
                <a:lnTo>
                  <a:pt x="432406" y="1475323"/>
                </a:lnTo>
                <a:lnTo>
                  <a:pt x="443846" y="1475323"/>
                </a:lnTo>
                <a:lnTo>
                  <a:pt x="455285" y="1475323"/>
                </a:lnTo>
                <a:lnTo>
                  <a:pt x="466725" y="1475323"/>
                </a:lnTo>
                <a:lnTo>
                  <a:pt x="478165" y="1475323"/>
                </a:lnTo>
                <a:lnTo>
                  <a:pt x="489604" y="1475323"/>
                </a:lnTo>
                <a:lnTo>
                  <a:pt x="501044" y="1475323"/>
                </a:lnTo>
                <a:lnTo>
                  <a:pt x="512483" y="1475323"/>
                </a:lnTo>
                <a:lnTo>
                  <a:pt x="523923" y="1475323"/>
                </a:lnTo>
                <a:lnTo>
                  <a:pt x="535362" y="1475323"/>
                </a:lnTo>
                <a:lnTo>
                  <a:pt x="546802" y="1475323"/>
                </a:lnTo>
                <a:lnTo>
                  <a:pt x="558241" y="1475323"/>
                </a:lnTo>
                <a:lnTo>
                  <a:pt x="569681" y="1475323"/>
                </a:lnTo>
                <a:lnTo>
                  <a:pt x="581120" y="1475323"/>
                </a:lnTo>
                <a:lnTo>
                  <a:pt x="592560" y="1475323"/>
                </a:lnTo>
                <a:lnTo>
                  <a:pt x="603999" y="1475323"/>
                </a:lnTo>
                <a:lnTo>
                  <a:pt x="615439" y="1475323"/>
                </a:lnTo>
                <a:lnTo>
                  <a:pt x="626878" y="1475323"/>
                </a:lnTo>
                <a:lnTo>
                  <a:pt x="638318" y="1475323"/>
                </a:lnTo>
                <a:lnTo>
                  <a:pt x="649757" y="1475323"/>
                </a:lnTo>
                <a:lnTo>
                  <a:pt x="661192" y="1475323"/>
                </a:lnTo>
                <a:lnTo>
                  <a:pt x="672632" y="1475323"/>
                </a:lnTo>
                <a:lnTo>
                  <a:pt x="684071" y="1475323"/>
                </a:lnTo>
                <a:lnTo>
                  <a:pt x="695511" y="1475323"/>
                </a:lnTo>
                <a:lnTo>
                  <a:pt x="706950" y="1475323"/>
                </a:lnTo>
                <a:lnTo>
                  <a:pt x="718390" y="1475323"/>
                </a:lnTo>
                <a:lnTo>
                  <a:pt x="729829" y="1475323"/>
                </a:lnTo>
                <a:lnTo>
                  <a:pt x="741269" y="1475323"/>
                </a:lnTo>
                <a:lnTo>
                  <a:pt x="752708" y="1475323"/>
                </a:lnTo>
                <a:lnTo>
                  <a:pt x="764148" y="1475323"/>
                </a:lnTo>
                <a:lnTo>
                  <a:pt x="775587" y="1475323"/>
                </a:lnTo>
                <a:lnTo>
                  <a:pt x="787027" y="1475323"/>
                </a:lnTo>
                <a:lnTo>
                  <a:pt x="798467" y="1475323"/>
                </a:lnTo>
                <a:lnTo>
                  <a:pt x="809906" y="1475323"/>
                </a:lnTo>
                <a:lnTo>
                  <a:pt x="821346" y="1475323"/>
                </a:lnTo>
                <a:lnTo>
                  <a:pt x="832785" y="1475323"/>
                </a:lnTo>
                <a:lnTo>
                  <a:pt x="844225" y="1475323"/>
                </a:lnTo>
                <a:lnTo>
                  <a:pt x="855664" y="1475323"/>
                </a:lnTo>
                <a:lnTo>
                  <a:pt x="867104" y="1475323"/>
                </a:lnTo>
                <a:lnTo>
                  <a:pt x="878543" y="1475323"/>
                </a:lnTo>
                <a:lnTo>
                  <a:pt x="889983" y="1475323"/>
                </a:lnTo>
                <a:lnTo>
                  <a:pt x="901422" y="1475323"/>
                </a:lnTo>
                <a:lnTo>
                  <a:pt x="912862" y="1475323"/>
                </a:lnTo>
                <a:lnTo>
                  <a:pt x="924301" y="1475323"/>
                </a:lnTo>
                <a:lnTo>
                  <a:pt x="935741" y="1475323"/>
                </a:lnTo>
                <a:lnTo>
                  <a:pt x="947180" y="1475323"/>
                </a:lnTo>
                <a:lnTo>
                  <a:pt x="958620" y="1475323"/>
                </a:lnTo>
                <a:lnTo>
                  <a:pt x="970059" y="1475323"/>
                </a:lnTo>
                <a:lnTo>
                  <a:pt x="981499" y="1475323"/>
                </a:lnTo>
                <a:lnTo>
                  <a:pt x="992938" y="1475323"/>
                </a:lnTo>
                <a:lnTo>
                  <a:pt x="1004378" y="1475323"/>
                </a:lnTo>
                <a:lnTo>
                  <a:pt x="1015818" y="1475323"/>
                </a:lnTo>
                <a:lnTo>
                  <a:pt x="1027257" y="1475323"/>
                </a:lnTo>
                <a:lnTo>
                  <a:pt x="1038697" y="1475323"/>
                </a:lnTo>
                <a:lnTo>
                  <a:pt x="1050136" y="1475323"/>
                </a:lnTo>
                <a:lnTo>
                  <a:pt x="1061576" y="1475323"/>
                </a:lnTo>
                <a:lnTo>
                  <a:pt x="1073015" y="1475323"/>
                </a:lnTo>
                <a:lnTo>
                  <a:pt x="1084455" y="1475323"/>
                </a:lnTo>
                <a:lnTo>
                  <a:pt x="1095894" y="1475323"/>
                </a:lnTo>
                <a:lnTo>
                  <a:pt x="1107334" y="1475323"/>
                </a:lnTo>
                <a:lnTo>
                  <a:pt x="1118773" y="1475323"/>
                </a:lnTo>
                <a:lnTo>
                  <a:pt x="1130213" y="1475323"/>
                </a:lnTo>
                <a:lnTo>
                  <a:pt x="1141652" y="1475323"/>
                </a:lnTo>
                <a:lnTo>
                  <a:pt x="1153092" y="1475323"/>
                </a:lnTo>
                <a:lnTo>
                  <a:pt x="1164531" y="1475323"/>
                </a:lnTo>
                <a:lnTo>
                  <a:pt x="1175971" y="1475323"/>
                </a:lnTo>
                <a:lnTo>
                  <a:pt x="1187406" y="1475323"/>
                </a:lnTo>
                <a:lnTo>
                  <a:pt x="1198845" y="1475323"/>
                </a:lnTo>
                <a:lnTo>
                  <a:pt x="1210285" y="1475323"/>
                </a:lnTo>
                <a:lnTo>
                  <a:pt x="1221724" y="1475323"/>
                </a:lnTo>
                <a:lnTo>
                  <a:pt x="1233164" y="1475323"/>
                </a:lnTo>
                <a:lnTo>
                  <a:pt x="1244603" y="1475323"/>
                </a:lnTo>
                <a:lnTo>
                  <a:pt x="1256043" y="1475323"/>
                </a:lnTo>
                <a:lnTo>
                  <a:pt x="1267482" y="1475323"/>
                </a:lnTo>
                <a:lnTo>
                  <a:pt x="1278922" y="1475323"/>
                </a:lnTo>
                <a:lnTo>
                  <a:pt x="1290361" y="1475323"/>
                </a:lnTo>
                <a:lnTo>
                  <a:pt x="1301801" y="1475323"/>
                </a:lnTo>
                <a:lnTo>
                  <a:pt x="1313240" y="1475323"/>
                </a:lnTo>
                <a:lnTo>
                  <a:pt x="1324680" y="1475323"/>
                </a:lnTo>
                <a:lnTo>
                  <a:pt x="1336120" y="1475323"/>
                </a:lnTo>
                <a:lnTo>
                  <a:pt x="1347559" y="1475323"/>
                </a:lnTo>
                <a:lnTo>
                  <a:pt x="1358999" y="1475323"/>
                </a:lnTo>
                <a:lnTo>
                  <a:pt x="1370438" y="1475323"/>
                </a:lnTo>
                <a:lnTo>
                  <a:pt x="1381878" y="1475323"/>
                </a:lnTo>
                <a:lnTo>
                  <a:pt x="1393317" y="1475323"/>
                </a:lnTo>
                <a:lnTo>
                  <a:pt x="1404757" y="1475323"/>
                </a:lnTo>
                <a:lnTo>
                  <a:pt x="1416196" y="1475323"/>
                </a:lnTo>
                <a:lnTo>
                  <a:pt x="1427636" y="1475323"/>
                </a:lnTo>
                <a:lnTo>
                  <a:pt x="1439075" y="1475323"/>
                </a:lnTo>
                <a:lnTo>
                  <a:pt x="1450515" y="1475323"/>
                </a:lnTo>
                <a:lnTo>
                  <a:pt x="1461954" y="1475323"/>
                </a:lnTo>
                <a:lnTo>
                  <a:pt x="1473394" y="1475323"/>
                </a:lnTo>
                <a:lnTo>
                  <a:pt x="1484833" y="1475323"/>
                </a:lnTo>
                <a:lnTo>
                  <a:pt x="1496273" y="1475323"/>
                </a:lnTo>
                <a:lnTo>
                  <a:pt x="1507712" y="1475323"/>
                </a:lnTo>
                <a:lnTo>
                  <a:pt x="1519152" y="1475323"/>
                </a:lnTo>
                <a:lnTo>
                  <a:pt x="1530591" y="1475323"/>
                </a:lnTo>
                <a:lnTo>
                  <a:pt x="1542031" y="1475323"/>
                </a:lnTo>
                <a:lnTo>
                  <a:pt x="1553471" y="1475323"/>
                </a:lnTo>
                <a:lnTo>
                  <a:pt x="1564910" y="1475323"/>
                </a:lnTo>
                <a:lnTo>
                  <a:pt x="1576349" y="1475323"/>
                </a:lnTo>
                <a:lnTo>
                  <a:pt x="1587789" y="1475323"/>
                </a:lnTo>
                <a:lnTo>
                  <a:pt x="1599229" y="1475323"/>
                </a:lnTo>
                <a:lnTo>
                  <a:pt x="1610668" y="1475323"/>
                </a:lnTo>
                <a:lnTo>
                  <a:pt x="1622107" y="1475323"/>
                </a:lnTo>
                <a:lnTo>
                  <a:pt x="1633547" y="1475323"/>
                </a:lnTo>
                <a:lnTo>
                  <a:pt x="1644987" y="1475323"/>
                </a:lnTo>
                <a:lnTo>
                  <a:pt x="1656426" y="1475323"/>
                </a:lnTo>
                <a:lnTo>
                  <a:pt x="1667866" y="1475323"/>
                </a:lnTo>
                <a:lnTo>
                  <a:pt x="1679305" y="1475323"/>
                </a:lnTo>
                <a:lnTo>
                  <a:pt x="1690745" y="1475323"/>
                </a:lnTo>
                <a:lnTo>
                  <a:pt x="1702184" y="1475323"/>
                </a:lnTo>
                <a:lnTo>
                  <a:pt x="1713619" y="1475323"/>
                </a:lnTo>
                <a:lnTo>
                  <a:pt x="1725063" y="1475323"/>
                </a:lnTo>
                <a:lnTo>
                  <a:pt x="1736498" y="1475323"/>
                </a:lnTo>
                <a:lnTo>
                  <a:pt x="1747938" y="1475323"/>
                </a:lnTo>
                <a:lnTo>
                  <a:pt x="1759377" y="1475323"/>
                </a:lnTo>
                <a:lnTo>
                  <a:pt x="1770817" y="1475323"/>
                </a:lnTo>
                <a:lnTo>
                  <a:pt x="1782256" y="1475323"/>
                </a:lnTo>
                <a:lnTo>
                  <a:pt x="1793696" y="1475323"/>
                </a:lnTo>
                <a:lnTo>
                  <a:pt x="1805135" y="1475323"/>
                </a:lnTo>
                <a:lnTo>
                  <a:pt x="1816575" y="1475323"/>
                </a:lnTo>
                <a:lnTo>
                  <a:pt x="1828014" y="1475323"/>
                </a:lnTo>
                <a:lnTo>
                  <a:pt x="1839454" y="1475323"/>
                </a:lnTo>
                <a:lnTo>
                  <a:pt x="1850893" y="1475323"/>
                </a:lnTo>
                <a:lnTo>
                  <a:pt x="1862333" y="1475323"/>
                </a:lnTo>
                <a:lnTo>
                  <a:pt x="1873772" y="1475323"/>
                </a:lnTo>
                <a:lnTo>
                  <a:pt x="1885212" y="1475323"/>
                </a:lnTo>
                <a:lnTo>
                  <a:pt x="1896651" y="1475323"/>
                </a:lnTo>
                <a:lnTo>
                  <a:pt x="1908091" y="1475323"/>
                </a:lnTo>
                <a:lnTo>
                  <a:pt x="1919531" y="1475323"/>
                </a:lnTo>
                <a:lnTo>
                  <a:pt x="1930970" y="1475323"/>
                </a:lnTo>
                <a:lnTo>
                  <a:pt x="1942409" y="1475323"/>
                </a:lnTo>
                <a:lnTo>
                  <a:pt x="1953849" y="1475323"/>
                </a:lnTo>
                <a:lnTo>
                  <a:pt x="1965289" y="1475323"/>
                </a:lnTo>
                <a:lnTo>
                  <a:pt x="1976728" y="1475323"/>
                </a:lnTo>
                <a:lnTo>
                  <a:pt x="1988168" y="1475323"/>
                </a:lnTo>
                <a:lnTo>
                  <a:pt x="1999607" y="1475323"/>
                </a:lnTo>
                <a:lnTo>
                  <a:pt x="2011047" y="1475323"/>
                </a:lnTo>
                <a:lnTo>
                  <a:pt x="2022486" y="1475323"/>
                </a:lnTo>
                <a:lnTo>
                  <a:pt x="2033926" y="1475323"/>
                </a:lnTo>
                <a:lnTo>
                  <a:pt x="2045365" y="1475323"/>
                </a:lnTo>
                <a:lnTo>
                  <a:pt x="2056805" y="1475323"/>
                </a:lnTo>
                <a:lnTo>
                  <a:pt x="2068244" y="1475323"/>
                </a:lnTo>
                <a:lnTo>
                  <a:pt x="2079684" y="1475323"/>
                </a:lnTo>
                <a:lnTo>
                  <a:pt x="2091123" y="1475323"/>
                </a:lnTo>
                <a:lnTo>
                  <a:pt x="2102563" y="1475323"/>
                </a:lnTo>
                <a:lnTo>
                  <a:pt x="2114002" y="1475323"/>
                </a:lnTo>
                <a:lnTo>
                  <a:pt x="2125442" y="1475323"/>
                </a:lnTo>
                <a:lnTo>
                  <a:pt x="2136882" y="1475323"/>
                </a:lnTo>
                <a:lnTo>
                  <a:pt x="2148321" y="1475323"/>
                </a:lnTo>
                <a:lnTo>
                  <a:pt x="2159760" y="1475323"/>
                </a:lnTo>
                <a:lnTo>
                  <a:pt x="2171200" y="1475323"/>
                </a:lnTo>
                <a:lnTo>
                  <a:pt x="2182640" y="1475323"/>
                </a:lnTo>
                <a:lnTo>
                  <a:pt x="2194079" y="1475323"/>
                </a:lnTo>
                <a:lnTo>
                  <a:pt x="2205519" y="1475323"/>
                </a:lnTo>
                <a:lnTo>
                  <a:pt x="2216958" y="1475323"/>
                </a:lnTo>
                <a:lnTo>
                  <a:pt x="2228393" y="1475323"/>
                </a:lnTo>
                <a:lnTo>
                  <a:pt x="2239837" y="1475323"/>
                </a:lnTo>
                <a:lnTo>
                  <a:pt x="2251272" y="1475323"/>
                </a:lnTo>
                <a:lnTo>
                  <a:pt x="2262716" y="1475323"/>
                </a:lnTo>
                <a:lnTo>
                  <a:pt x="2274151" y="1475323"/>
                </a:lnTo>
                <a:lnTo>
                  <a:pt x="2285591" y="1475323"/>
                </a:lnTo>
                <a:lnTo>
                  <a:pt x="2297030" y="1475323"/>
                </a:lnTo>
                <a:lnTo>
                  <a:pt x="2308470" y="1475323"/>
                </a:lnTo>
                <a:lnTo>
                  <a:pt x="2319909" y="1475323"/>
                </a:lnTo>
                <a:lnTo>
                  <a:pt x="2331349" y="1475323"/>
                </a:lnTo>
                <a:lnTo>
                  <a:pt x="2342788" y="1475323"/>
                </a:lnTo>
                <a:lnTo>
                  <a:pt x="2354228" y="1475323"/>
                </a:lnTo>
                <a:lnTo>
                  <a:pt x="2365667" y="1475323"/>
                </a:lnTo>
                <a:lnTo>
                  <a:pt x="2377107" y="1475323"/>
                </a:lnTo>
                <a:lnTo>
                  <a:pt x="2388546" y="1475323"/>
                </a:lnTo>
                <a:lnTo>
                  <a:pt x="2399986" y="1475323"/>
                </a:lnTo>
                <a:lnTo>
                  <a:pt x="2411425" y="1475323"/>
                </a:lnTo>
                <a:lnTo>
                  <a:pt x="2422865" y="1475323"/>
                </a:lnTo>
                <a:lnTo>
                  <a:pt x="2434304" y="1475323"/>
                </a:lnTo>
                <a:lnTo>
                  <a:pt x="2445744" y="1475323"/>
                </a:lnTo>
                <a:lnTo>
                  <a:pt x="2457184" y="1475323"/>
                </a:lnTo>
                <a:lnTo>
                  <a:pt x="2468623" y="1475323"/>
                </a:lnTo>
                <a:lnTo>
                  <a:pt x="2480062" y="1475323"/>
                </a:lnTo>
                <a:lnTo>
                  <a:pt x="2491502" y="1475323"/>
                </a:lnTo>
                <a:lnTo>
                  <a:pt x="2502942" y="1475323"/>
                </a:lnTo>
                <a:lnTo>
                  <a:pt x="2514381" y="1475323"/>
                </a:lnTo>
                <a:lnTo>
                  <a:pt x="2525821" y="1475323"/>
                </a:lnTo>
                <a:lnTo>
                  <a:pt x="2537260" y="1475323"/>
                </a:lnTo>
                <a:lnTo>
                  <a:pt x="2548700" y="1475323"/>
                </a:lnTo>
                <a:lnTo>
                  <a:pt x="2560139" y="1475323"/>
                </a:lnTo>
                <a:lnTo>
                  <a:pt x="2571579" y="1475323"/>
                </a:lnTo>
                <a:lnTo>
                  <a:pt x="2583018" y="1475323"/>
                </a:lnTo>
                <a:lnTo>
                  <a:pt x="2594458" y="1475323"/>
                </a:lnTo>
                <a:lnTo>
                  <a:pt x="2605897" y="1475323"/>
                </a:lnTo>
                <a:lnTo>
                  <a:pt x="2617337" y="1475323"/>
                </a:lnTo>
                <a:lnTo>
                  <a:pt x="2628776" y="1475323"/>
                </a:lnTo>
                <a:lnTo>
                  <a:pt x="2640216" y="1475323"/>
                </a:lnTo>
                <a:lnTo>
                  <a:pt x="2651655" y="1475323"/>
                </a:lnTo>
                <a:lnTo>
                  <a:pt x="2663095" y="1475323"/>
                </a:lnTo>
                <a:lnTo>
                  <a:pt x="2674535" y="1475323"/>
                </a:lnTo>
                <a:lnTo>
                  <a:pt x="2685974" y="1475323"/>
                </a:lnTo>
                <a:lnTo>
                  <a:pt x="2697413" y="1475323"/>
                </a:lnTo>
                <a:lnTo>
                  <a:pt x="2708853" y="1475323"/>
                </a:lnTo>
                <a:lnTo>
                  <a:pt x="2720293" y="1475323"/>
                </a:lnTo>
                <a:lnTo>
                  <a:pt x="2731727" y="1475323"/>
                </a:lnTo>
                <a:lnTo>
                  <a:pt x="2743172" y="1475323"/>
                </a:lnTo>
                <a:lnTo>
                  <a:pt x="2754611" y="1475323"/>
                </a:lnTo>
                <a:lnTo>
                  <a:pt x="2766046" y="1475323"/>
                </a:lnTo>
                <a:lnTo>
                  <a:pt x="2777490" y="1475323"/>
                </a:lnTo>
                <a:lnTo>
                  <a:pt x="2788925" y="1475323"/>
                </a:lnTo>
                <a:lnTo>
                  <a:pt x="2800364" y="1475323"/>
                </a:lnTo>
                <a:lnTo>
                  <a:pt x="2811804" y="1475323"/>
                </a:lnTo>
                <a:lnTo>
                  <a:pt x="2823243" y="1475323"/>
                </a:lnTo>
                <a:lnTo>
                  <a:pt x="2834683" y="1475323"/>
                </a:lnTo>
                <a:lnTo>
                  <a:pt x="2846123" y="1475323"/>
                </a:lnTo>
                <a:lnTo>
                  <a:pt x="2857562" y="1475323"/>
                </a:lnTo>
                <a:lnTo>
                  <a:pt x="2869001" y="1475323"/>
                </a:lnTo>
                <a:lnTo>
                  <a:pt x="2880441" y="1475323"/>
                </a:lnTo>
                <a:lnTo>
                  <a:pt x="2891881" y="1475323"/>
                </a:lnTo>
                <a:lnTo>
                  <a:pt x="2903320" y="1475323"/>
                </a:lnTo>
                <a:lnTo>
                  <a:pt x="2914760" y="1475323"/>
                </a:lnTo>
                <a:lnTo>
                  <a:pt x="2926199" y="1475323"/>
                </a:lnTo>
                <a:lnTo>
                  <a:pt x="2937639" y="1475323"/>
                </a:lnTo>
                <a:lnTo>
                  <a:pt x="2949078" y="1475323"/>
                </a:lnTo>
                <a:lnTo>
                  <a:pt x="2960518" y="1475323"/>
                </a:lnTo>
                <a:lnTo>
                  <a:pt x="2971957" y="1475323"/>
                </a:lnTo>
                <a:lnTo>
                  <a:pt x="2983397" y="1475323"/>
                </a:lnTo>
                <a:lnTo>
                  <a:pt x="2994837" y="1475323"/>
                </a:lnTo>
                <a:lnTo>
                  <a:pt x="3006276" y="1475323"/>
                </a:lnTo>
                <a:lnTo>
                  <a:pt x="3017715" y="1475323"/>
                </a:lnTo>
                <a:lnTo>
                  <a:pt x="3029155" y="1475323"/>
                </a:lnTo>
                <a:lnTo>
                  <a:pt x="3040594" y="1475323"/>
                </a:lnTo>
                <a:lnTo>
                  <a:pt x="3052034" y="1475323"/>
                </a:lnTo>
                <a:lnTo>
                  <a:pt x="3063474" y="1475323"/>
                </a:lnTo>
                <a:lnTo>
                  <a:pt x="3074913" y="1475323"/>
                </a:lnTo>
                <a:lnTo>
                  <a:pt x="3086352" y="1475323"/>
                </a:lnTo>
                <a:lnTo>
                  <a:pt x="3097792" y="1475323"/>
                </a:lnTo>
                <a:lnTo>
                  <a:pt x="3109232" y="1475323"/>
                </a:lnTo>
                <a:lnTo>
                  <a:pt x="3120671" y="1475323"/>
                </a:lnTo>
                <a:lnTo>
                  <a:pt x="3132111" y="1475323"/>
                </a:lnTo>
                <a:lnTo>
                  <a:pt x="3143550" y="1475323"/>
                </a:lnTo>
                <a:lnTo>
                  <a:pt x="3154990" y="1475323"/>
                </a:lnTo>
                <a:lnTo>
                  <a:pt x="3166429" y="1475323"/>
                </a:lnTo>
                <a:lnTo>
                  <a:pt x="3177869" y="1475323"/>
                </a:lnTo>
                <a:lnTo>
                  <a:pt x="3189308" y="1475323"/>
                </a:lnTo>
                <a:lnTo>
                  <a:pt x="3200748" y="1475323"/>
                </a:lnTo>
                <a:lnTo>
                  <a:pt x="3212187" y="1475323"/>
                </a:lnTo>
                <a:lnTo>
                  <a:pt x="3223627" y="1475323"/>
                </a:lnTo>
                <a:lnTo>
                  <a:pt x="3235066" y="1475323"/>
                </a:lnTo>
                <a:lnTo>
                  <a:pt x="3246501" y="1475323"/>
                </a:lnTo>
                <a:lnTo>
                  <a:pt x="3257945" y="1475323"/>
                </a:lnTo>
                <a:lnTo>
                  <a:pt x="3269385" y="1475323"/>
                </a:lnTo>
                <a:lnTo>
                  <a:pt x="3280825" y="1475323"/>
                </a:lnTo>
                <a:lnTo>
                  <a:pt x="3292264" y="1475323"/>
                </a:lnTo>
                <a:lnTo>
                  <a:pt x="3303699" y="1475323"/>
                </a:lnTo>
                <a:lnTo>
                  <a:pt x="3315143" y="1475323"/>
                </a:lnTo>
                <a:lnTo>
                  <a:pt x="3326578" y="1475323"/>
                </a:lnTo>
                <a:lnTo>
                  <a:pt x="3338017" y="1475323"/>
                </a:lnTo>
                <a:lnTo>
                  <a:pt x="3349457" y="1475323"/>
                </a:lnTo>
                <a:lnTo>
                  <a:pt x="3360896" y="1475323"/>
                </a:lnTo>
                <a:lnTo>
                  <a:pt x="3372336" y="1419735"/>
                </a:lnTo>
                <a:lnTo>
                  <a:pt x="3383776" y="181789"/>
                </a:lnTo>
                <a:lnTo>
                  <a:pt x="3395215" y="0"/>
                </a:lnTo>
                <a:lnTo>
                  <a:pt x="3406654" y="21036"/>
                </a:lnTo>
                <a:lnTo>
                  <a:pt x="3418094" y="129207"/>
                </a:lnTo>
                <a:lnTo>
                  <a:pt x="3429534" y="265919"/>
                </a:lnTo>
                <a:lnTo>
                  <a:pt x="3440973" y="476250"/>
                </a:lnTo>
                <a:lnTo>
                  <a:pt x="3452413" y="521322"/>
                </a:lnTo>
                <a:lnTo>
                  <a:pt x="3463852" y="207326"/>
                </a:lnTo>
                <a:lnTo>
                  <a:pt x="3475292" y="7515"/>
                </a:lnTo>
                <a:lnTo>
                  <a:pt x="3486731" y="324512"/>
                </a:lnTo>
                <a:lnTo>
                  <a:pt x="3498171" y="1108748"/>
                </a:lnTo>
                <a:lnTo>
                  <a:pt x="3509610" y="1475323"/>
                </a:lnTo>
                <a:lnTo>
                  <a:pt x="3521050" y="1475323"/>
                </a:lnTo>
                <a:lnTo>
                  <a:pt x="3532489" y="1475323"/>
                </a:lnTo>
                <a:lnTo>
                  <a:pt x="3543929" y="1475323"/>
                </a:lnTo>
                <a:lnTo>
                  <a:pt x="3555368" y="1475323"/>
                </a:lnTo>
                <a:lnTo>
                  <a:pt x="3566808" y="1475323"/>
                </a:lnTo>
                <a:lnTo>
                  <a:pt x="3578247" y="1475323"/>
                </a:lnTo>
                <a:lnTo>
                  <a:pt x="3589687" y="1475323"/>
                </a:lnTo>
                <a:lnTo>
                  <a:pt x="3601127" y="1475323"/>
                </a:lnTo>
                <a:lnTo>
                  <a:pt x="3612566" y="1475323"/>
                </a:lnTo>
                <a:lnTo>
                  <a:pt x="3624005" y="1475323"/>
                </a:lnTo>
                <a:lnTo>
                  <a:pt x="3635445" y="1475323"/>
                </a:lnTo>
                <a:lnTo>
                  <a:pt x="3646885" y="1473822"/>
                </a:lnTo>
                <a:lnTo>
                  <a:pt x="3658324" y="1475323"/>
                </a:lnTo>
                <a:lnTo>
                  <a:pt x="3669764" y="1475323"/>
                </a:lnTo>
                <a:lnTo>
                  <a:pt x="3681203" y="1475323"/>
                </a:lnTo>
                <a:lnTo>
                  <a:pt x="3692643" y="1475323"/>
                </a:lnTo>
                <a:lnTo>
                  <a:pt x="3704082" y="1475323"/>
                </a:lnTo>
                <a:lnTo>
                  <a:pt x="3715522" y="1475323"/>
                </a:lnTo>
                <a:lnTo>
                  <a:pt x="3726961" y="1475323"/>
                </a:lnTo>
                <a:lnTo>
                  <a:pt x="3738401" y="1475323"/>
                </a:lnTo>
                <a:lnTo>
                  <a:pt x="3749840" y="1475323"/>
                </a:lnTo>
                <a:lnTo>
                  <a:pt x="3761280" y="1475323"/>
                </a:lnTo>
                <a:lnTo>
                  <a:pt x="3772719" y="1475323"/>
                </a:lnTo>
                <a:lnTo>
                  <a:pt x="3784154" y="1475323"/>
                </a:lnTo>
                <a:lnTo>
                  <a:pt x="3795598" y="1475323"/>
                </a:lnTo>
                <a:lnTo>
                  <a:pt x="3807033" y="1475323"/>
                </a:lnTo>
                <a:lnTo>
                  <a:pt x="3818473" y="1475323"/>
                </a:lnTo>
                <a:lnTo>
                  <a:pt x="3829917" y="1475323"/>
                </a:lnTo>
                <a:lnTo>
                  <a:pt x="3841352" y="1475323"/>
                </a:lnTo>
                <a:lnTo>
                  <a:pt x="3852791" y="1475323"/>
                </a:lnTo>
                <a:lnTo>
                  <a:pt x="3864231" y="1475323"/>
                </a:lnTo>
                <a:lnTo>
                  <a:pt x="3875670" y="1475323"/>
                </a:lnTo>
                <a:lnTo>
                  <a:pt x="3887110" y="1475323"/>
                </a:lnTo>
                <a:lnTo>
                  <a:pt x="3898549" y="1475323"/>
                </a:lnTo>
                <a:lnTo>
                  <a:pt x="3909989" y="1475323"/>
                </a:lnTo>
                <a:lnTo>
                  <a:pt x="3921447" y="1475323"/>
                </a:lnTo>
                <a:lnTo>
                  <a:pt x="3932878" y="1475323"/>
                </a:lnTo>
                <a:lnTo>
                  <a:pt x="3944307" y="1475323"/>
                </a:lnTo>
                <a:lnTo>
                  <a:pt x="3955737" y="1475323"/>
                </a:lnTo>
                <a:lnTo>
                  <a:pt x="3967167" y="1475323"/>
                </a:lnTo>
                <a:lnTo>
                  <a:pt x="3978645" y="1475323"/>
                </a:lnTo>
                <a:lnTo>
                  <a:pt x="3990075" y="1475323"/>
                </a:lnTo>
                <a:lnTo>
                  <a:pt x="4001505" y="1475323"/>
                </a:lnTo>
                <a:lnTo>
                  <a:pt x="4012935" y="1475323"/>
                </a:lnTo>
                <a:lnTo>
                  <a:pt x="4024365" y="1475323"/>
                </a:lnTo>
                <a:lnTo>
                  <a:pt x="4035843" y="1475323"/>
                </a:lnTo>
                <a:lnTo>
                  <a:pt x="4047273" y="1475323"/>
                </a:lnTo>
                <a:lnTo>
                  <a:pt x="4058702" y="1475323"/>
                </a:lnTo>
                <a:lnTo>
                  <a:pt x="4070133" y="1475323"/>
                </a:lnTo>
                <a:lnTo>
                  <a:pt x="4081563" y="1475323"/>
                </a:lnTo>
                <a:lnTo>
                  <a:pt x="4093040" y="1475323"/>
                </a:lnTo>
                <a:lnTo>
                  <a:pt x="4104471" y="1475323"/>
                </a:lnTo>
                <a:lnTo>
                  <a:pt x="4115900" y="1475323"/>
                </a:lnTo>
                <a:lnTo>
                  <a:pt x="4127330" y="1475323"/>
                </a:lnTo>
                <a:lnTo>
                  <a:pt x="4138760" y="1475323"/>
                </a:lnTo>
                <a:lnTo>
                  <a:pt x="4150238" y="1475323"/>
                </a:lnTo>
                <a:lnTo>
                  <a:pt x="4161668" y="1475323"/>
                </a:lnTo>
                <a:lnTo>
                  <a:pt x="4173098" y="1475323"/>
                </a:lnTo>
                <a:lnTo>
                  <a:pt x="4184528" y="1475323"/>
                </a:lnTo>
                <a:lnTo>
                  <a:pt x="4195958" y="1475323"/>
                </a:lnTo>
                <a:lnTo>
                  <a:pt x="4207436" y="1475323"/>
                </a:lnTo>
                <a:lnTo>
                  <a:pt x="4218865" y="1475323"/>
                </a:lnTo>
                <a:lnTo>
                  <a:pt x="4230296" y="1475323"/>
                </a:lnTo>
                <a:lnTo>
                  <a:pt x="4241726" y="1475323"/>
                </a:lnTo>
                <a:lnTo>
                  <a:pt x="4253156" y="1475323"/>
                </a:lnTo>
                <a:lnTo>
                  <a:pt x="4264634" y="1475323"/>
                </a:lnTo>
                <a:lnTo>
                  <a:pt x="4276063" y="1475323"/>
                </a:lnTo>
                <a:lnTo>
                  <a:pt x="4287493" y="1475323"/>
                </a:lnTo>
                <a:lnTo>
                  <a:pt x="4298923" y="1475323"/>
                </a:lnTo>
                <a:lnTo>
                  <a:pt x="4310353" y="1475323"/>
                </a:lnTo>
                <a:lnTo>
                  <a:pt x="4321831" y="1475323"/>
                </a:lnTo>
                <a:lnTo>
                  <a:pt x="4333261" y="1475323"/>
                </a:lnTo>
                <a:lnTo>
                  <a:pt x="4344691" y="1475323"/>
                </a:lnTo>
                <a:lnTo>
                  <a:pt x="4356121" y="1475323"/>
                </a:lnTo>
                <a:lnTo>
                  <a:pt x="4367551" y="1475323"/>
                </a:lnTo>
                <a:lnTo>
                  <a:pt x="4379028" y="1475323"/>
                </a:lnTo>
                <a:lnTo>
                  <a:pt x="4390458" y="1475323"/>
                </a:lnTo>
                <a:lnTo>
                  <a:pt x="4401889" y="1475323"/>
                </a:lnTo>
                <a:lnTo>
                  <a:pt x="4413319" y="1475323"/>
                </a:lnTo>
                <a:lnTo>
                  <a:pt x="4424749" y="1475323"/>
                </a:lnTo>
                <a:lnTo>
                  <a:pt x="4436226" y="1475323"/>
                </a:lnTo>
                <a:lnTo>
                  <a:pt x="4447656" y="1475323"/>
                </a:lnTo>
                <a:lnTo>
                  <a:pt x="4459086" y="1475323"/>
                </a:lnTo>
                <a:lnTo>
                  <a:pt x="4470516" y="1475323"/>
                </a:lnTo>
                <a:lnTo>
                  <a:pt x="4481946" y="1475323"/>
                </a:lnTo>
                <a:lnTo>
                  <a:pt x="4493424" y="1475323"/>
                </a:lnTo>
                <a:lnTo>
                  <a:pt x="4504854" y="1475323"/>
                </a:lnTo>
                <a:lnTo>
                  <a:pt x="4516284" y="1475323"/>
                </a:lnTo>
                <a:lnTo>
                  <a:pt x="4527714" y="1475323"/>
                </a:lnTo>
                <a:lnTo>
                  <a:pt x="4539144" y="1475323"/>
                </a:lnTo>
                <a:lnTo>
                  <a:pt x="4550621" y="1475323"/>
                </a:lnTo>
                <a:lnTo>
                  <a:pt x="4562051" y="1475323"/>
                </a:lnTo>
                <a:lnTo>
                  <a:pt x="4573482" y="1475323"/>
                </a:lnTo>
                <a:lnTo>
                  <a:pt x="4584912" y="1475323"/>
                </a:lnTo>
                <a:lnTo>
                  <a:pt x="4596341" y="1475323"/>
                </a:lnTo>
                <a:lnTo>
                  <a:pt x="4607771" y="1475323"/>
                </a:lnTo>
                <a:lnTo>
                  <a:pt x="4619249" y="1475323"/>
                </a:lnTo>
                <a:lnTo>
                  <a:pt x="4630679" y="1475323"/>
                </a:lnTo>
                <a:lnTo>
                  <a:pt x="4642109" y="1475323"/>
                </a:lnTo>
                <a:lnTo>
                  <a:pt x="4653539" y="1475323"/>
                </a:lnTo>
                <a:lnTo>
                  <a:pt x="4664969" y="1475323"/>
                </a:lnTo>
                <a:lnTo>
                  <a:pt x="4676447" y="1473822"/>
                </a:lnTo>
                <a:lnTo>
                  <a:pt x="4687877" y="1475323"/>
                </a:lnTo>
                <a:lnTo>
                  <a:pt x="4699306" y="1475323"/>
                </a:lnTo>
                <a:lnTo>
                  <a:pt x="4710737" y="1475323"/>
                </a:lnTo>
                <a:lnTo>
                  <a:pt x="4722167" y="1475323"/>
                </a:lnTo>
                <a:lnTo>
                  <a:pt x="4733644" y="1475323"/>
                </a:lnTo>
                <a:lnTo>
                  <a:pt x="4745075" y="1475323"/>
                </a:lnTo>
                <a:lnTo>
                  <a:pt x="4756504" y="1475323"/>
                </a:lnTo>
                <a:lnTo>
                  <a:pt x="4767934" y="1475323"/>
                </a:lnTo>
                <a:lnTo>
                  <a:pt x="4779364" y="1475323"/>
                </a:lnTo>
                <a:lnTo>
                  <a:pt x="4790842" y="1475323"/>
                </a:lnTo>
                <a:lnTo>
                  <a:pt x="4802272" y="1475323"/>
                </a:lnTo>
                <a:lnTo>
                  <a:pt x="4813702" y="1475323"/>
                </a:lnTo>
                <a:lnTo>
                  <a:pt x="4825132" y="1475323"/>
                </a:lnTo>
                <a:lnTo>
                  <a:pt x="4836562" y="1475323"/>
                </a:lnTo>
                <a:lnTo>
                  <a:pt x="4848040" y="1475323"/>
                </a:lnTo>
                <a:lnTo>
                  <a:pt x="4859469" y="1475323"/>
                </a:lnTo>
                <a:lnTo>
                  <a:pt x="4870899" y="1475323"/>
                </a:lnTo>
                <a:lnTo>
                  <a:pt x="4882330" y="1475323"/>
                </a:lnTo>
                <a:lnTo>
                  <a:pt x="4893760" y="1475323"/>
                </a:lnTo>
                <a:lnTo>
                  <a:pt x="4905237" y="1475323"/>
                </a:lnTo>
                <a:lnTo>
                  <a:pt x="4916667" y="1475323"/>
                </a:lnTo>
                <a:lnTo>
                  <a:pt x="4928097" y="1475323"/>
                </a:lnTo>
                <a:lnTo>
                  <a:pt x="4939527" y="1475323"/>
                </a:lnTo>
                <a:lnTo>
                  <a:pt x="4950957" y="1475323"/>
                </a:lnTo>
                <a:lnTo>
                  <a:pt x="4962435" y="1475323"/>
                </a:lnTo>
                <a:lnTo>
                  <a:pt x="4973865" y="1475323"/>
                </a:lnTo>
                <a:lnTo>
                  <a:pt x="4985295" y="1475323"/>
                </a:lnTo>
                <a:lnTo>
                  <a:pt x="4996725" y="1475323"/>
                </a:lnTo>
                <a:lnTo>
                  <a:pt x="5008155" y="1475323"/>
                </a:lnTo>
                <a:lnTo>
                  <a:pt x="5019632" y="1475323"/>
                </a:lnTo>
                <a:lnTo>
                  <a:pt x="5031062" y="1475323"/>
                </a:lnTo>
                <a:lnTo>
                  <a:pt x="5042492" y="1475323"/>
                </a:lnTo>
                <a:lnTo>
                  <a:pt x="5053923" y="1475323"/>
                </a:lnTo>
                <a:lnTo>
                  <a:pt x="5065353" y="1475323"/>
                </a:lnTo>
                <a:lnTo>
                  <a:pt x="5076830" y="1475323"/>
                </a:lnTo>
                <a:lnTo>
                  <a:pt x="5088260" y="1475323"/>
                </a:lnTo>
                <a:lnTo>
                  <a:pt x="5099690" y="1475323"/>
                </a:lnTo>
                <a:lnTo>
                  <a:pt x="5111120" y="1475323"/>
                </a:lnTo>
                <a:lnTo>
                  <a:pt x="5122550" y="1475323"/>
                </a:lnTo>
                <a:lnTo>
                  <a:pt x="5134028" y="1475323"/>
                </a:lnTo>
                <a:lnTo>
                  <a:pt x="5145458" y="1475323"/>
                </a:lnTo>
                <a:lnTo>
                  <a:pt x="5156888" y="1475323"/>
                </a:lnTo>
                <a:lnTo>
                  <a:pt x="5168318" y="1475323"/>
                </a:lnTo>
                <a:lnTo>
                  <a:pt x="5179747" y="1475323"/>
                </a:lnTo>
                <a:lnTo>
                  <a:pt x="5191225" y="1475323"/>
                </a:lnTo>
                <a:lnTo>
                  <a:pt x="5202655" y="1475323"/>
                </a:lnTo>
                <a:lnTo>
                  <a:pt x="5214085" y="1475323"/>
                </a:lnTo>
                <a:lnTo>
                  <a:pt x="5225515" y="1475323"/>
                </a:lnTo>
                <a:lnTo>
                  <a:pt x="5236945" y="1475323"/>
                </a:lnTo>
                <a:lnTo>
                  <a:pt x="5248423" y="1475323"/>
                </a:lnTo>
                <a:lnTo>
                  <a:pt x="5259853" y="1475323"/>
                </a:lnTo>
                <a:lnTo>
                  <a:pt x="5271283" y="1475323"/>
                </a:lnTo>
                <a:lnTo>
                  <a:pt x="5282713" y="1475323"/>
                </a:lnTo>
                <a:lnTo>
                  <a:pt x="5294143" y="1475323"/>
                </a:lnTo>
                <a:lnTo>
                  <a:pt x="5305621" y="1475323"/>
                </a:lnTo>
                <a:lnTo>
                  <a:pt x="5317051" y="1475323"/>
                </a:lnTo>
                <a:lnTo>
                  <a:pt x="5328481" y="1475323"/>
                </a:lnTo>
                <a:lnTo>
                  <a:pt x="5339910" y="1475323"/>
                </a:lnTo>
                <a:lnTo>
                  <a:pt x="5351340" y="1475323"/>
                </a:lnTo>
                <a:lnTo>
                  <a:pt x="5362818" y="1475323"/>
                </a:lnTo>
                <a:lnTo>
                  <a:pt x="5374248" y="1475323"/>
                </a:lnTo>
                <a:lnTo>
                  <a:pt x="5385678" y="1475323"/>
                </a:lnTo>
                <a:lnTo>
                  <a:pt x="5397108" y="1475323"/>
                </a:lnTo>
                <a:lnTo>
                  <a:pt x="5408538" y="1475323"/>
                </a:lnTo>
                <a:lnTo>
                  <a:pt x="5420016" y="1475323"/>
                </a:lnTo>
                <a:lnTo>
                  <a:pt x="5431446" y="1475323"/>
                </a:lnTo>
                <a:lnTo>
                  <a:pt x="5442876" y="1475323"/>
                </a:lnTo>
                <a:lnTo>
                  <a:pt x="5454306" y="1475323"/>
                </a:lnTo>
                <a:lnTo>
                  <a:pt x="5465736" y="1475323"/>
                </a:lnTo>
                <a:lnTo>
                  <a:pt x="5477214" y="1475323"/>
                </a:lnTo>
                <a:lnTo>
                  <a:pt x="5488643" y="1475323"/>
                </a:lnTo>
                <a:lnTo>
                  <a:pt x="5500073" y="1475323"/>
                </a:lnTo>
                <a:lnTo>
                  <a:pt x="5511503" y="1475323"/>
                </a:lnTo>
                <a:lnTo>
                  <a:pt x="5522933" y="1475323"/>
                </a:lnTo>
                <a:lnTo>
                  <a:pt x="5534411" y="1475323"/>
                </a:lnTo>
                <a:lnTo>
                  <a:pt x="5545841" y="1475323"/>
                </a:lnTo>
                <a:lnTo>
                  <a:pt x="5557271" y="1475323"/>
                </a:lnTo>
                <a:lnTo>
                  <a:pt x="5568701" y="1475323"/>
                </a:lnTo>
                <a:lnTo>
                  <a:pt x="5580131" y="1475323"/>
                </a:lnTo>
                <a:lnTo>
                  <a:pt x="5591609" y="1475323"/>
                </a:lnTo>
                <a:lnTo>
                  <a:pt x="5603038" y="1475323"/>
                </a:lnTo>
                <a:lnTo>
                  <a:pt x="5614469" y="1475323"/>
                </a:lnTo>
                <a:lnTo>
                  <a:pt x="5625899" y="1475323"/>
                </a:lnTo>
                <a:lnTo>
                  <a:pt x="5637329" y="1475323"/>
                </a:lnTo>
                <a:lnTo>
                  <a:pt x="5648759" y="1475323"/>
                </a:lnTo>
                <a:lnTo>
                  <a:pt x="5660236" y="1475323"/>
                </a:lnTo>
                <a:lnTo>
                  <a:pt x="5671666" y="1475323"/>
                </a:lnTo>
                <a:lnTo>
                  <a:pt x="5683096" y="1475323"/>
                </a:lnTo>
                <a:lnTo>
                  <a:pt x="5694526" y="1475323"/>
                </a:lnTo>
                <a:lnTo>
                  <a:pt x="5705956" y="1475323"/>
                </a:lnTo>
                <a:lnTo>
                  <a:pt x="5717434" y="1475323"/>
                </a:lnTo>
                <a:lnTo>
                  <a:pt x="5728864" y="1475323"/>
                </a:lnTo>
                <a:lnTo>
                  <a:pt x="5740294" y="1475323"/>
                </a:lnTo>
                <a:lnTo>
                  <a:pt x="5751724" y="1475323"/>
                </a:lnTo>
                <a:lnTo>
                  <a:pt x="5763154" y="1475323"/>
                </a:lnTo>
                <a:lnTo>
                  <a:pt x="5774631" y="1475323"/>
                </a:lnTo>
                <a:lnTo>
                  <a:pt x="5786062" y="1475323"/>
                </a:lnTo>
                <a:lnTo>
                  <a:pt x="5797492" y="1475323"/>
                </a:lnTo>
                <a:lnTo>
                  <a:pt x="5808921" y="1475323"/>
                </a:lnTo>
                <a:lnTo>
                  <a:pt x="5820351" y="1475323"/>
                </a:lnTo>
                <a:lnTo>
                  <a:pt x="5831829" y="1475323"/>
                </a:lnTo>
                <a:lnTo>
                  <a:pt x="5843259" y="1475323"/>
                </a:lnTo>
                <a:lnTo>
                  <a:pt x="5854689" y="1475323"/>
                </a:lnTo>
                <a:lnTo>
                  <a:pt x="5866119" y="1475323"/>
                </a:lnTo>
                <a:lnTo>
                  <a:pt x="5877549" y="1475323"/>
                </a:lnTo>
                <a:lnTo>
                  <a:pt x="5889027" y="1475323"/>
                </a:lnTo>
                <a:lnTo>
                  <a:pt x="5900457" y="1475323"/>
                </a:lnTo>
                <a:lnTo>
                  <a:pt x="5911887" y="1475323"/>
                </a:lnTo>
                <a:lnTo>
                  <a:pt x="5923317" y="1475323"/>
                </a:lnTo>
                <a:lnTo>
                  <a:pt x="5934747" y="1475323"/>
                </a:lnTo>
                <a:lnTo>
                  <a:pt x="5946225" y="1475323"/>
                </a:lnTo>
                <a:lnTo>
                  <a:pt x="5957655" y="1475323"/>
                </a:lnTo>
                <a:lnTo>
                  <a:pt x="5969084" y="1475323"/>
                </a:lnTo>
                <a:lnTo>
                  <a:pt x="5980514" y="1475323"/>
                </a:lnTo>
                <a:lnTo>
                  <a:pt x="5991944" y="1475323"/>
                </a:lnTo>
                <a:lnTo>
                  <a:pt x="6003422" y="1475323"/>
                </a:lnTo>
                <a:lnTo>
                  <a:pt x="6014852" y="1475323"/>
                </a:lnTo>
                <a:lnTo>
                  <a:pt x="6026282" y="1475323"/>
                </a:lnTo>
                <a:lnTo>
                  <a:pt x="6037712" y="1475323"/>
                </a:lnTo>
                <a:lnTo>
                  <a:pt x="6049142" y="1475323"/>
                </a:lnTo>
                <a:lnTo>
                  <a:pt x="6060620" y="1475323"/>
                </a:lnTo>
                <a:lnTo>
                  <a:pt x="6072049" y="1475323"/>
                </a:lnTo>
                <a:lnTo>
                  <a:pt x="6083480" y="1475323"/>
                </a:lnTo>
                <a:lnTo>
                  <a:pt x="6094910" y="1475323"/>
                </a:lnTo>
                <a:lnTo>
                  <a:pt x="6106340" y="1475323"/>
                </a:lnTo>
                <a:lnTo>
                  <a:pt x="6117818" y="1475323"/>
                </a:lnTo>
                <a:lnTo>
                  <a:pt x="6129247" y="1475323"/>
                </a:lnTo>
                <a:lnTo>
                  <a:pt x="6140677" y="1475323"/>
                </a:lnTo>
                <a:lnTo>
                  <a:pt x="6152107" y="1475323"/>
                </a:lnTo>
                <a:lnTo>
                  <a:pt x="6163537" y="1475323"/>
                </a:lnTo>
                <a:lnTo>
                  <a:pt x="6175015" y="1475323"/>
                </a:lnTo>
                <a:lnTo>
                  <a:pt x="6186445" y="1475323"/>
                </a:lnTo>
                <a:lnTo>
                  <a:pt x="6197875" y="1475323"/>
                </a:lnTo>
                <a:lnTo>
                  <a:pt x="6209305" y="1475323"/>
                </a:lnTo>
                <a:lnTo>
                  <a:pt x="6220735" y="1475323"/>
                </a:lnTo>
                <a:lnTo>
                  <a:pt x="6232212" y="1475323"/>
                </a:lnTo>
                <a:lnTo>
                  <a:pt x="6243642" y="1475323"/>
                </a:lnTo>
                <a:lnTo>
                  <a:pt x="6255073" y="1475323"/>
                </a:lnTo>
                <a:lnTo>
                  <a:pt x="6266503" y="1475323"/>
                </a:lnTo>
                <a:lnTo>
                  <a:pt x="6277933" y="1475323"/>
                </a:lnTo>
                <a:lnTo>
                  <a:pt x="6289410" y="1475323"/>
                </a:lnTo>
                <a:lnTo>
                  <a:pt x="6300840" y="1475323"/>
                </a:lnTo>
                <a:lnTo>
                  <a:pt x="6312270" y="1475323"/>
                </a:lnTo>
                <a:lnTo>
                  <a:pt x="6323700" y="1475323"/>
                </a:lnTo>
                <a:lnTo>
                  <a:pt x="6335130" y="1475323"/>
                </a:lnTo>
                <a:lnTo>
                  <a:pt x="6346608" y="1475323"/>
                </a:lnTo>
                <a:lnTo>
                  <a:pt x="6358038" y="1475323"/>
                </a:lnTo>
                <a:lnTo>
                  <a:pt x="6369468" y="1475323"/>
                </a:lnTo>
                <a:lnTo>
                  <a:pt x="6380898" y="1475323"/>
                </a:lnTo>
                <a:lnTo>
                  <a:pt x="6392328" y="1475323"/>
                </a:lnTo>
                <a:lnTo>
                  <a:pt x="6403805" y="1475323"/>
                </a:lnTo>
                <a:lnTo>
                  <a:pt x="6415235" y="1475323"/>
                </a:lnTo>
                <a:lnTo>
                  <a:pt x="6426666" y="1475323"/>
                </a:lnTo>
                <a:lnTo>
                  <a:pt x="6438096" y="1475323"/>
                </a:lnTo>
                <a:lnTo>
                  <a:pt x="6449525" y="1475323"/>
                </a:lnTo>
                <a:lnTo>
                  <a:pt x="6461003" y="1475323"/>
                </a:lnTo>
                <a:lnTo>
                  <a:pt x="6472433" y="1475323"/>
                </a:lnTo>
                <a:lnTo>
                  <a:pt x="6483863" y="1475323"/>
                </a:lnTo>
                <a:lnTo>
                  <a:pt x="6495293" y="1475323"/>
                </a:lnTo>
                <a:lnTo>
                  <a:pt x="6506723" y="1475323"/>
                </a:lnTo>
                <a:lnTo>
                  <a:pt x="6518201" y="1475323"/>
                </a:lnTo>
                <a:lnTo>
                  <a:pt x="6529631" y="1475323"/>
                </a:lnTo>
                <a:lnTo>
                  <a:pt x="6541061" y="1475323"/>
                </a:lnTo>
                <a:lnTo>
                  <a:pt x="6552490" y="1475323"/>
                </a:lnTo>
                <a:lnTo>
                  <a:pt x="6563921" y="1475323"/>
                </a:lnTo>
                <a:lnTo>
                  <a:pt x="6575398" y="1475323"/>
                </a:lnTo>
                <a:lnTo>
                  <a:pt x="6586828" y="1475323"/>
                </a:lnTo>
                <a:lnTo>
                  <a:pt x="6598259" y="1475323"/>
                </a:lnTo>
                <a:lnTo>
                  <a:pt x="6609688" y="1475323"/>
                </a:lnTo>
                <a:lnTo>
                  <a:pt x="6621118" y="1475323"/>
                </a:lnTo>
                <a:lnTo>
                  <a:pt x="6632596" y="1475323"/>
                </a:lnTo>
                <a:lnTo>
                  <a:pt x="6644026" y="1475323"/>
                </a:lnTo>
                <a:lnTo>
                  <a:pt x="6655456" y="1475323"/>
                </a:lnTo>
                <a:lnTo>
                  <a:pt x="6666886" y="1475323"/>
                </a:lnTo>
                <a:lnTo>
                  <a:pt x="6678316" y="1475323"/>
                </a:lnTo>
                <a:lnTo>
                  <a:pt x="6689794" y="1475323"/>
                </a:lnTo>
                <a:lnTo>
                  <a:pt x="6701224" y="1475323"/>
                </a:lnTo>
                <a:lnTo>
                  <a:pt x="6712653" y="1475323"/>
                </a:lnTo>
                <a:lnTo>
                  <a:pt x="6724083" y="1475323"/>
                </a:lnTo>
                <a:lnTo>
                  <a:pt x="6735514" y="1475323"/>
                </a:lnTo>
                <a:lnTo>
                  <a:pt x="6746944" y="1475323"/>
                </a:lnTo>
                <a:lnTo>
                  <a:pt x="6758421" y="1475323"/>
                </a:lnTo>
                <a:lnTo>
                  <a:pt x="6769851" y="1475323"/>
                </a:lnTo>
                <a:lnTo>
                  <a:pt x="6781281" y="1475323"/>
                </a:lnTo>
                <a:lnTo>
                  <a:pt x="6792711" y="1475323"/>
                </a:lnTo>
                <a:lnTo>
                  <a:pt x="6804141" y="1475323"/>
                </a:lnTo>
                <a:lnTo>
                  <a:pt x="6815619" y="1475323"/>
                </a:lnTo>
                <a:lnTo>
                  <a:pt x="6827049" y="1475323"/>
                </a:lnTo>
                <a:lnTo>
                  <a:pt x="6838479" y="1475323"/>
                </a:lnTo>
                <a:lnTo>
                  <a:pt x="6849909" y="1475323"/>
                </a:lnTo>
                <a:lnTo>
                  <a:pt x="6861339" y="1475323"/>
                </a:lnTo>
                <a:lnTo>
                  <a:pt x="6872816" y="1475323"/>
                </a:lnTo>
                <a:lnTo>
                  <a:pt x="6884246" y="1475323"/>
                </a:lnTo>
                <a:lnTo>
                  <a:pt x="6895676" y="1475323"/>
                </a:lnTo>
                <a:lnTo>
                  <a:pt x="6907107" y="1475323"/>
                </a:lnTo>
                <a:lnTo>
                  <a:pt x="6918537" y="1475323"/>
                </a:lnTo>
                <a:lnTo>
                  <a:pt x="6930014" y="1475323"/>
                </a:lnTo>
                <a:lnTo>
                  <a:pt x="6941444" y="1475323"/>
                </a:lnTo>
                <a:lnTo>
                  <a:pt x="6952874" y="1475323"/>
                </a:lnTo>
                <a:lnTo>
                  <a:pt x="6964304" y="1475323"/>
                </a:lnTo>
                <a:lnTo>
                  <a:pt x="6975734" y="1475323"/>
                </a:lnTo>
                <a:lnTo>
                  <a:pt x="6987212" y="1475323"/>
                </a:lnTo>
                <a:lnTo>
                  <a:pt x="6998642" y="1475323"/>
                </a:lnTo>
                <a:lnTo>
                  <a:pt x="7010072" y="1475323"/>
                </a:lnTo>
                <a:lnTo>
                  <a:pt x="7021502" y="1475323"/>
                </a:lnTo>
                <a:lnTo>
                  <a:pt x="7032931" y="1475323"/>
                </a:lnTo>
                <a:lnTo>
                  <a:pt x="7044409" y="1475323"/>
                </a:lnTo>
                <a:lnTo>
                  <a:pt x="7055839" y="1475323"/>
                </a:lnTo>
                <a:lnTo>
                  <a:pt x="7067269" y="1475323"/>
                </a:lnTo>
                <a:lnTo>
                  <a:pt x="7078700" y="1475323"/>
                </a:lnTo>
                <a:lnTo>
                  <a:pt x="7090129" y="1475323"/>
                </a:lnTo>
                <a:lnTo>
                  <a:pt x="7101607" y="1475323"/>
                </a:lnTo>
                <a:lnTo>
                  <a:pt x="7113037" y="1475323"/>
                </a:lnTo>
                <a:lnTo>
                  <a:pt x="7124467" y="1475323"/>
                </a:lnTo>
                <a:lnTo>
                  <a:pt x="7135897" y="1475323"/>
                </a:lnTo>
                <a:lnTo>
                  <a:pt x="7147327" y="1475323"/>
                </a:lnTo>
                <a:lnTo>
                  <a:pt x="7158805" y="1475323"/>
                </a:lnTo>
                <a:lnTo>
                  <a:pt x="7170235" y="1475323"/>
                </a:lnTo>
                <a:lnTo>
                  <a:pt x="7181665" y="1475323"/>
                </a:lnTo>
                <a:lnTo>
                  <a:pt x="7193094" y="1475323"/>
                </a:lnTo>
                <a:lnTo>
                  <a:pt x="7204524" y="1475323"/>
                </a:lnTo>
                <a:lnTo>
                  <a:pt x="7216002" y="1475323"/>
                </a:lnTo>
                <a:lnTo>
                  <a:pt x="7227432" y="1475323"/>
                </a:lnTo>
                <a:lnTo>
                  <a:pt x="7238862" y="1475323"/>
                </a:lnTo>
                <a:lnTo>
                  <a:pt x="7250292" y="1475323"/>
                </a:lnTo>
                <a:lnTo>
                  <a:pt x="7261722" y="1475323"/>
                </a:lnTo>
                <a:lnTo>
                  <a:pt x="7273200" y="1475323"/>
                </a:lnTo>
                <a:lnTo>
                  <a:pt x="7284630" y="1475323"/>
                </a:lnTo>
                <a:lnTo>
                  <a:pt x="7296060" y="1475323"/>
                </a:lnTo>
                <a:lnTo>
                  <a:pt x="7307490" y="1475323"/>
                </a:lnTo>
                <a:lnTo>
                  <a:pt x="7318920" y="1475323"/>
                </a:lnTo>
                <a:lnTo>
                  <a:pt x="7330398" y="1475323"/>
                </a:lnTo>
                <a:lnTo>
                  <a:pt x="7341828" y="1475323"/>
                </a:lnTo>
                <a:lnTo>
                  <a:pt x="7353257" y="1475323"/>
                </a:lnTo>
                <a:lnTo>
                  <a:pt x="7364687" y="1475323"/>
                </a:lnTo>
                <a:lnTo>
                  <a:pt x="7376117" y="1475323"/>
                </a:lnTo>
                <a:lnTo>
                  <a:pt x="7387595" y="1475323"/>
                </a:lnTo>
                <a:lnTo>
                  <a:pt x="7399025" y="1475323"/>
                </a:lnTo>
                <a:lnTo>
                  <a:pt x="7410455" y="1475323"/>
                </a:lnTo>
                <a:lnTo>
                  <a:pt x="7421885" y="1475323"/>
                </a:lnTo>
                <a:lnTo>
                  <a:pt x="7433315" y="1475323"/>
                </a:lnTo>
                <a:lnTo>
                  <a:pt x="7444793" y="1475323"/>
                </a:lnTo>
                <a:lnTo>
                  <a:pt x="7456222" y="1475323"/>
                </a:lnTo>
                <a:lnTo>
                  <a:pt x="7467653" y="1475323"/>
                </a:lnTo>
                <a:lnTo>
                  <a:pt x="7479083" y="1475323"/>
                </a:lnTo>
                <a:lnTo>
                  <a:pt x="7490513" y="1475323"/>
                </a:lnTo>
                <a:lnTo>
                  <a:pt x="7501990" y="1475323"/>
                </a:lnTo>
                <a:lnTo>
                  <a:pt x="7513420" y="1475323"/>
                </a:lnTo>
                <a:lnTo>
                  <a:pt x="7524850" y="1475323"/>
                </a:lnTo>
                <a:lnTo>
                  <a:pt x="7536280" y="1475323"/>
                </a:lnTo>
                <a:lnTo>
                  <a:pt x="7547710" y="1475323"/>
                </a:lnTo>
                <a:lnTo>
                  <a:pt x="7559188" y="1475323"/>
                </a:lnTo>
                <a:lnTo>
                  <a:pt x="7570618" y="1475323"/>
                </a:lnTo>
                <a:lnTo>
                  <a:pt x="7582048" y="1475323"/>
                </a:lnTo>
                <a:lnTo>
                  <a:pt x="7593478" y="1475323"/>
                </a:lnTo>
                <a:lnTo>
                  <a:pt x="7604908" y="1475323"/>
                </a:lnTo>
                <a:lnTo>
                  <a:pt x="7616385" y="1475323"/>
                </a:lnTo>
                <a:lnTo>
                  <a:pt x="7627815" y="1475323"/>
                </a:lnTo>
                <a:lnTo>
                  <a:pt x="7639246" y="1475323"/>
                </a:lnTo>
                <a:lnTo>
                  <a:pt x="7650676" y="1475323"/>
                </a:lnTo>
                <a:lnTo>
                  <a:pt x="7662106" y="1475323"/>
                </a:lnTo>
                <a:lnTo>
                  <a:pt x="7673583" y="1475323"/>
                </a:lnTo>
                <a:lnTo>
                  <a:pt x="7685013" y="1475323"/>
                </a:lnTo>
                <a:lnTo>
                  <a:pt x="7696443" y="1475323"/>
                </a:lnTo>
                <a:lnTo>
                  <a:pt x="7707873" y="1475323"/>
                </a:lnTo>
                <a:lnTo>
                  <a:pt x="7719303" y="1475323"/>
                </a:lnTo>
                <a:lnTo>
                  <a:pt x="7730733" y="1475323"/>
                </a:lnTo>
                <a:lnTo>
                  <a:pt x="7742211" y="1475323"/>
                </a:lnTo>
                <a:lnTo>
                  <a:pt x="7753641" y="1475323"/>
                </a:lnTo>
                <a:lnTo>
                  <a:pt x="7765071" y="1475323"/>
                </a:lnTo>
                <a:lnTo>
                  <a:pt x="7776501" y="1475323"/>
                </a:lnTo>
                <a:lnTo>
                  <a:pt x="7787931" y="1475323"/>
                </a:lnTo>
                <a:lnTo>
                  <a:pt x="7799408" y="1475323"/>
                </a:lnTo>
                <a:lnTo>
                  <a:pt x="7810839" y="1475323"/>
                </a:lnTo>
                <a:lnTo>
                  <a:pt x="7822268" y="1475323"/>
                </a:lnTo>
                <a:lnTo>
                  <a:pt x="7833698" y="1475323"/>
                </a:lnTo>
                <a:lnTo>
                  <a:pt x="7845128" y="1475323"/>
                </a:lnTo>
                <a:lnTo>
                  <a:pt x="7856606" y="1475323"/>
                </a:lnTo>
                <a:lnTo>
                  <a:pt x="7868036" y="1475323"/>
                </a:lnTo>
                <a:lnTo>
                  <a:pt x="7879466" y="1475323"/>
                </a:lnTo>
                <a:lnTo>
                  <a:pt x="7890896" y="1475323"/>
                </a:lnTo>
                <a:lnTo>
                  <a:pt x="7902326" y="1475323"/>
                </a:lnTo>
                <a:lnTo>
                  <a:pt x="7913804" y="1475323"/>
                </a:lnTo>
                <a:lnTo>
                  <a:pt x="7925234" y="1475323"/>
                </a:lnTo>
                <a:lnTo>
                  <a:pt x="7936663" y="1475323"/>
                </a:lnTo>
                <a:lnTo>
                  <a:pt x="7948094" y="1475323"/>
                </a:lnTo>
                <a:lnTo>
                  <a:pt x="7959524" y="1475323"/>
                </a:lnTo>
                <a:lnTo>
                  <a:pt x="7971001" y="1475323"/>
                </a:lnTo>
                <a:lnTo>
                  <a:pt x="7982431" y="1475323"/>
                </a:lnTo>
                <a:lnTo>
                  <a:pt x="7993861" y="1475323"/>
                </a:lnTo>
                <a:lnTo>
                  <a:pt x="8005291" y="1475323"/>
                </a:lnTo>
                <a:lnTo>
                  <a:pt x="8016721" y="1475323"/>
                </a:lnTo>
                <a:lnTo>
                  <a:pt x="8028199" y="1475323"/>
                </a:lnTo>
                <a:lnTo>
                  <a:pt x="8039629" y="1475323"/>
                </a:lnTo>
                <a:lnTo>
                  <a:pt x="8051059" y="1475323"/>
                </a:lnTo>
                <a:lnTo>
                  <a:pt x="8062489" y="1475323"/>
                </a:lnTo>
                <a:lnTo>
                  <a:pt x="8073919" y="1475323"/>
                </a:lnTo>
                <a:lnTo>
                  <a:pt x="8085396" y="1475323"/>
                </a:lnTo>
                <a:lnTo>
                  <a:pt x="8096826" y="1475323"/>
                </a:lnTo>
                <a:lnTo>
                  <a:pt x="8108256" y="1475323"/>
                </a:lnTo>
                <a:lnTo>
                  <a:pt x="8119687" y="1475323"/>
                </a:lnTo>
                <a:lnTo>
                  <a:pt x="8131117" y="1475323"/>
                </a:lnTo>
                <a:lnTo>
                  <a:pt x="8142594" y="1475323"/>
                </a:lnTo>
                <a:lnTo>
                  <a:pt x="8154024" y="1475323"/>
                </a:lnTo>
                <a:lnTo>
                  <a:pt x="8165454" y="1475323"/>
                </a:lnTo>
                <a:lnTo>
                  <a:pt x="8176884" y="1475323"/>
                </a:lnTo>
                <a:lnTo>
                  <a:pt x="8188314" y="1475323"/>
                </a:lnTo>
                <a:lnTo>
                  <a:pt x="8199792" y="1475323"/>
                </a:lnTo>
                <a:lnTo>
                  <a:pt x="8211222" y="1475323"/>
                </a:lnTo>
                <a:lnTo>
                  <a:pt x="8222652" y="1475323"/>
                </a:lnTo>
                <a:lnTo>
                  <a:pt x="8234082" y="1475323"/>
                </a:lnTo>
                <a:lnTo>
                  <a:pt x="8245512" y="1475323"/>
                </a:lnTo>
                <a:lnTo>
                  <a:pt x="8256989" y="1475323"/>
                </a:lnTo>
                <a:lnTo>
                  <a:pt x="8268419" y="1475323"/>
                </a:lnTo>
                <a:lnTo>
                  <a:pt x="8279850" y="1475323"/>
                </a:lnTo>
                <a:lnTo>
                  <a:pt x="8291280" y="1475323"/>
                </a:lnTo>
                <a:lnTo>
                  <a:pt x="8302709" y="1475323"/>
                </a:lnTo>
                <a:lnTo>
                  <a:pt x="8314187" y="1475323"/>
                </a:lnTo>
                <a:lnTo>
                  <a:pt x="8325617" y="1475323"/>
                </a:lnTo>
                <a:lnTo>
                  <a:pt x="8337047" y="1475323"/>
                </a:lnTo>
                <a:lnTo>
                  <a:pt x="8348477" y="1475323"/>
                </a:lnTo>
                <a:lnTo>
                  <a:pt x="8359907" y="1475323"/>
                </a:lnTo>
                <a:lnTo>
                  <a:pt x="8371385" y="1475323"/>
                </a:lnTo>
                <a:lnTo>
                  <a:pt x="8382815" y="1475323"/>
                </a:lnTo>
                <a:lnTo>
                  <a:pt x="8394245" y="1475323"/>
                </a:lnTo>
                <a:lnTo>
                  <a:pt x="8405674" y="1475323"/>
                </a:lnTo>
                <a:lnTo>
                  <a:pt x="8417104" y="1475323"/>
                </a:lnTo>
                <a:lnTo>
                  <a:pt x="8428582" y="1475323"/>
                </a:lnTo>
                <a:lnTo>
                  <a:pt x="8440012" y="1475323"/>
                </a:lnTo>
                <a:lnTo>
                  <a:pt x="8451442" y="1475323"/>
                </a:lnTo>
                <a:lnTo>
                  <a:pt x="8462872" y="1475323"/>
                </a:lnTo>
                <a:lnTo>
                  <a:pt x="8474302" y="1475323"/>
                </a:lnTo>
                <a:lnTo>
                  <a:pt x="8485780" y="1475323"/>
                </a:lnTo>
                <a:lnTo>
                  <a:pt x="8497210" y="1475323"/>
                </a:lnTo>
                <a:lnTo>
                  <a:pt x="8508640" y="1475323"/>
                </a:lnTo>
                <a:lnTo>
                  <a:pt x="8520069" y="1475323"/>
                </a:lnTo>
                <a:lnTo>
                  <a:pt x="8531500" y="1475323"/>
                </a:lnTo>
                <a:lnTo>
                  <a:pt x="8542977" y="1475323"/>
                </a:lnTo>
                <a:lnTo>
                  <a:pt x="8554407" y="1475323"/>
                </a:lnTo>
                <a:lnTo>
                  <a:pt x="8565837" y="1475323"/>
                </a:lnTo>
                <a:lnTo>
                  <a:pt x="8577267" y="1475323"/>
                </a:lnTo>
                <a:lnTo>
                  <a:pt x="8588697" y="1475323"/>
                </a:lnTo>
                <a:lnTo>
                  <a:pt x="8600175" y="1475323"/>
                </a:lnTo>
                <a:lnTo>
                  <a:pt x="8611605" y="1475323"/>
                </a:lnTo>
                <a:lnTo>
                  <a:pt x="8623035" y="1475323"/>
                </a:lnTo>
                <a:lnTo>
                  <a:pt x="8634465" y="1475323"/>
                </a:lnTo>
                <a:lnTo>
                  <a:pt x="8645895" y="1475323"/>
                </a:lnTo>
                <a:lnTo>
                  <a:pt x="8657373" y="1475323"/>
                </a:lnTo>
                <a:lnTo>
                  <a:pt x="8668802" y="1475323"/>
                </a:lnTo>
                <a:lnTo>
                  <a:pt x="8680232" y="1475323"/>
                </a:lnTo>
                <a:lnTo>
                  <a:pt x="8691662" y="1475323"/>
                </a:lnTo>
                <a:lnTo>
                  <a:pt x="8703093" y="1475323"/>
                </a:lnTo>
                <a:lnTo>
                  <a:pt x="8714570" y="1475323"/>
                </a:lnTo>
                <a:lnTo>
                  <a:pt x="8726000" y="1475323"/>
                </a:lnTo>
                <a:lnTo>
                  <a:pt x="8737430" y="1475323"/>
                </a:lnTo>
                <a:lnTo>
                  <a:pt x="8748860" y="1475323"/>
                </a:lnTo>
                <a:lnTo>
                  <a:pt x="8760290" y="1475323"/>
                </a:lnTo>
                <a:lnTo>
                  <a:pt x="8771768" y="1475323"/>
                </a:lnTo>
                <a:lnTo>
                  <a:pt x="8783198" y="1475323"/>
                </a:lnTo>
                <a:lnTo>
                  <a:pt x="8794628" y="1475323"/>
                </a:lnTo>
                <a:lnTo>
                  <a:pt x="8806058" y="1475323"/>
                </a:lnTo>
                <a:lnTo>
                  <a:pt x="8817488" y="1475323"/>
                </a:lnTo>
                <a:lnTo>
                  <a:pt x="8828918" y="1475323"/>
                </a:lnTo>
                <a:lnTo>
                  <a:pt x="8840395" y="1475323"/>
                </a:lnTo>
                <a:lnTo>
                  <a:pt x="8851825" y="1475323"/>
                </a:lnTo>
                <a:lnTo>
                  <a:pt x="8863256" y="1475323"/>
                </a:lnTo>
                <a:lnTo>
                  <a:pt x="8874686" y="1475323"/>
                </a:lnTo>
                <a:lnTo>
                  <a:pt x="8886115" y="1475323"/>
                </a:lnTo>
                <a:lnTo>
                  <a:pt x="8897593" y="1475323"/>
                </a:lnTo>
                <a:lnTo>
                  <a:pt x="8909022" y="1475323"/>
                </a:lnTo>
                <a:lnTo>
                  <a:pt x="8920453" y="1475323"/>
                </a:lnTo>
                <a:lnTo>
                  <a:pt x="8931883" y="1475323"/>
                </a:lnTo>
                <a:lnTo>
                  <a:pt x="8943313" y="1475323"/>
                </a:lnTo>
                <a:lnTo>
                  <a:pt x="8954791" y="1475323"/>
                </a:lnTo>
                <a:lnTo>
                  <a:pt x="8966220" y="1475323"/>
                </a:lnTo>
                <a:lnTo>
                  <a:pt x="8977651" y="1475323"/>
                </a:lnTo>
                <a:lnTo>
                  <a:pt x="8989080" y="1475323"/>
                </a:lnTo>
                <a:lnTo>
                  <a:pt x="9000511" y="1475323"/>
                </a:lnTo>
                <a:lnTo>
                  <a:pt x="9011988" y="1475323"/>
                </a:lnTo>
                <a:lnTo>
                  <a:pt x="9023418" y="1475323"/>
                </a:lnTo>
                <a:lnTo>
                  <a:pt x="9034849" y="1475323"/>
                </a:lnTo>
                <a:lnTo>
                  <a:pt x="9046278" y="1475323"/>
                </a:lnTo>
                <a:lnTo>
                  <a:pt x="9057709" y="1475323"/>
                </a:lnTo>
                <a:lnTo>
                  <a:pt x="9069186" y="1475323"/>
                </a:lnTo>
                <a:lnTo>
                  <a:pt x="9080615" y="1475323"/>
                </a:lnTo>
                <a:lnTo>
                  <a:pt x="9092046" y="1475323"/>
                </a:lnTo>
                <a:lnTo>
                  <a:pt x="9103476" y="1475323"/>
                </a:lnTo>
                <a:lnTo>
                  <a:pt x="9114906" y="1475323"/>
                </a:lnTo>
                <a:lnTo>
                  <a:pt x="9126384" y="1475323"/>
                </a:lnTo>
                <a:lnTo>
                  <a:pt x="9137813" y="1475323"/>
                </a:lnTo>
                <a:lnTo>
                  <a:pt x="9149244" y="1475323"/>
                </a:lnTo>
                <a:lnTo>
                  <a:pt x="9160673" y="1475323"/>
                </a:lnTo>
                <a:lnTo>
                  <a:pt x="9172104" y="1475323"/>
                </a:lnTo>
                <a:lnTo>
                  <a:pt x="9183581" y="1475323"/>
                </a:lnTo>
                <a:lnTo>
                  <a:pt x="9195011" y="1475323"/>
                </a:lnTo>
                <a:lnTo>
                  <a:pt x="9206442" y="1475323"/>
                </a:lnTo>
                <a:lnTo>
                  <a:pt x="9217871" y="1475323"/>
                </a:lnTo>
                <a:lnTo>
                  <a:pt x="9229301" y="1475323"/>
                </a:lnTo>
                <a:lnTo>
                  <a:pt x="9240779" y="1475323"/>
                </a:lnTo>
                <a:lnTo>
                  <a:pt x="9252209" y="1475323"/>
                </a:lnTo>
                <a:lnTo>
                  <a:pt x="9263639" y="1475323"/>
                </a:lnTo>
                <a:lnTo>
                  <a:pt x="9275069" y="1475323"/>
                </a:lnTo>
                <a:lnTo>
                  <a:pt x="9286498" y="1475323"/>
                </a:lnTo>
                <a:lnTo>
                  <a:pt x="9297977" y="1475323"/>
                </a:lnTo>
                <a:lnTo>
                  <a:pt x="9309406" y="1475323"/>
                </a:lnTo>
                <a:lnTo>
                  <a:pt x="9320837" y="1475323"/>
                </a:lnTo>
                <a:lnTo>
                  <a:pt x="9332266" y="1475323"/>
                </a:lnTo>
                <a:lnTo>
                  <a:pt x="9343696" y="1475323"/>
                </a:lnTo>
                <a:lnTo>
                  <a:pt x="9355174" y="1475323"/>
                </a:lnTo>
                <a:lnTo>
                  <a:pt x="9366604" y="1475323"/>
                </a:lnTo>
                <a:lnTo>
                  <a:pt x="9378035" y="1475323"/>
                </a:lnTo>
                <a:lnTo>
                  <a:pt x="9389464" y="1475323"/>
                </a:lnTo>
                <a:lnTo>
                  <a:pt x="9400894" y="1475323"/>
                </a:lnTo>
                <a:lnTo>
                  <a:pt x="9412372" y="1475323"/>
                </a:lnTo>
                <a:lnTo>
                  <a:pt x="9423802" y="1475323"/>
                </a:lnTo>
                <a:lnTo>
                  <a:pt x="9435232" y="1475323"/>
                </a:lnTo>
                <a:lnTo>
                  <a:pt x="9446662" y="1475323"/>
                </a:lnTo>
                <a:lnTo>
                  <a:pt x="9458091" y="1475323"/>
                </a:lnTo>
                <a:lnTo>
                  <a:pt x="9469570" y="1475323"/>
                </a:lnTo>
                <a:lnTo>
                  <a:pt x="9480999" y="1475323"/>
                </a:lnTo>
                <a:lnTo>
                  <a:pt x="9492429" y="1475323"/>
                </a:lnTo>
                <a:lnTo>
                  <a:pt x="9503859" y="1475323"/>
                </a:lnTo>
                <a:lnTo>
                  <a:pt x="9515289" y="1475323"/>
                </a:lnTo>
                <a:lnTo>
                  <a:pt x="9526767" y="1475323"/>
                </a:lnTo>
                <a:lnTo>
                  <a:pt x="9538197" y="1475323"/>
                </a:lnTo>
                <a:lnTo>
                  <a:pt x="9549626" y="1475323"/>
                </a:lnTo>
                <a:lnTo>
                  <a:pt x="9561057" y="1475323"/>
                </a:lnTo>
                <a:lnTo>
                  <a:pt x="9572487" y="1475323"/>
                </a:lnTo>
                <a:lnTo>
                  <a:pt x="9583965" y="1475323"/>
                </a:lnTo>
                <a:lnTo>
                  <a:pt x="9595395" y="1475323"/>
                </a:lnTo>
                <a:lnTo>
                  <a:pt x="9606824" y="1475323"/>
                </a:lnTo>
                <a:lnTo>
                  <a:pt x="9618255" y="1475323"/>
                </a:lnTo>
                <a:lnTo>
                  <a:pt x="9629684" y="1475323"/>
                </a:lnTo>
                <a:lnTo>
                  <a:pt x="9641163" y="1475323"/>
                </a:lnTo>
                <a:lnTo>
                  <a:pt x="9652592" y="1475323"/>
                </a:lnTo>
                <a:lnTo>
                  <a:pt x="9664022" y="1475323"/>
                </a:lnTo>
                <a:lnTo>
                  <a:pt x="9675452" y="1475323"/>
                </a:lnTo>
                <a:lnTo>
                  <a:pt x="9686882" y="1475323"/>
                </a:lnTo>
                <a:lnTo>
                  <a:pt x="9698360" y="1475323"/>
                </a:lnTo>
                <a:lnTo>
                  <a:pt x="9709790" y="1475323"/>
                </a:lnTo>
                <a:lnTo>
                  <a:pt x="9721219" y="1475323"/>
                </a:lnTo>
                <a:lnTo>
                  <a:pt x="9732650" y="1475323"/>
                </a:lnTo>
                <a:lnTo>
                  <a:pt x="9744080" y="1475323"/>
                </a:lnTo>
                <a:lnTo>
                  <a:pt x="9755557" y="1475323"/>
                </a:lnTo>
                <a:lnTo>
                  <a:pt x="9766988" y="1475323"/>
                </a:lnTo>
                <a:lnTo>
                  <a:pt x="9778417" y="1475323"/>
                </a:lnTo>
                <a:lnTo>
                  <a:pt x="9789848" y="1475323"/>
                </a:lnTo>
                <a:lnTo>
                  <a:pt x="9801277" y="1475323"/>
                </a:lnTo>
                <a:lnTo>
                  <a:pt x="9812755" y="1475323"/>
                </a:lnTo>
                <a:lnTo>
                  <a:pt x="9824185" y="1475323"/>
                </a:lnTo>
                <a:lnTo>
                  <a:pt x="9835615" y="1475323"/>
                </a:lnTo>
                <a:lnTo>
                  <a:pt x="9847045" y="1475323"/>
                </a:lnTo>
                <a:lnTo>
                  <a:pt x="9858475" y="1475323"/>
                </a:lnTo>
                <a:lnTo>
                  <a:pt x="9869952" y="1475323"/>
                </a:lnTo>
                <a:lnTo>
                  <a:pt x="9881383" y="1475323"/>
                </a:lnTo>
                <a:lnTo>
                  <a:pt x="9892812" y="1475323"/>
                </a:lnTo>
                <a:lnTo>
                  <a:pt x="9904243" y="1475323"/>
                </a:lnTo>
                <a:lnTo>
                  <a:pt x="9915673" y="1475323"/>
                </a:lnTo>
                <a:lnTo>
                  <a:pt x="9927102" y="1475323"/>
                </a:lnTo>
                <a:lnTo>
                  <a:pt x="9938581" y="1475323"/>
                </a:lnTo>
                <a:lnTo>
                  <a:pt x="9950010" y="1475323"/>
                </a:lnTo>
                <a:lnTo>
                  <a:pt x="9961441" y="1475323"/>
                </a:lnTo>
                <a:lnTo>
                  <a:pt x="9972870" y="1475323"/>
                </a:lnTo>
                <a:lnTo>
                  <a:pt x="9984300" y="1475323"/>
                </a:lnTo>
                <a:lnTo>
                  <a:pt x="9995778" y="1475323"/>
                </a:lnTo>
                <a:lnTo>
                  <a:pt x="10007208" y="1475323"/>
                </a:lnTo>
                <a:lnTo>
                  <a:pt x="10018638" y="1475323"/>
                </a:lnTo>
                <a:lnTo>
                  <a:pt x="10030068" y="1475323"/>
                </a:lnTo>
                <a:lnTo>
                  <a:pt x="10041498" y="1475323"/>
                </a:lnTo>
                <a:lnTo>
                  <a:pt x="10052976" y="1475323"/>
                </a:lnTo>
                <a:lnTo>
                  <a:pt x="10064405" y="1475323"/>
                </a:lnTo>
                <a:lnTo>
                  <a:pt x="10075835" y="1475323"/>
                </a:lnTo>
                <a:lnTo>
                  <a:pt x="10087266" y="1475323"/>
                </a:lnTo>
                <a:lnTo>
                  <a:pt x="10098695" y="1475323"/>
                </a:lnTo>
                <a:lnTo>
                  <a:pt x="10110174" y="1475323"/>
                </a:lnTo>
                <a:lnTo>
                  <a:pt x="10121603" y="1475323"/>
                </a:lnTo>
                <a:lnTo>
                  <a:pt x="10133033" y="1475323"/>
                </a:lnTo>
                <a:lnTo>
                  <a:pt x="10144463" y="1475323"/>
                </a:lnTo>
                <a:lnTo>
                  <a:pt x="10155893" y="1475323"/>
                </a:lnTo>
                <a:lnTo>
                  <a:pt x="10167371" y="1475323"/>
                </a:lnTo>
                <a:lnTo>
                  <a:pt x="10178801" y="1475323"/>
                </a:lnTo>
                <a:lnTo>
                  <a:pt x="10190230" y="1475323"/>
                </a:lnTo>
                <a:lnTo>
                  <a:pt x="10201661" y="1475323"/>
                </a:lnTo>
                <a:lnTo>
                  <a:pt x="10213091" y="1475323"/>
                </a:lnTo>
                <a:lnTo>
                  <a:pt x="10224569" y="1475323"/>
                </a:lnTo>
                <a:lnTo>
                  <a:pt x="10235998" y="1475323"/>
                </a:lnTo>
                <a:lnTo>
                  <a:pt x="10247428" y="1475323"/>
                </a:lnTo>
                <a:lnTo>
                  <a:pt x="10258859" y="1475323"/>
                </a:lnTo>
                <a:lnTo>
                  <a:pt x="10270288" y="1475323"/>
                </a:lnTo>
                <a:lnTo>
                  <a:pt x="10281767" y="1475323"/>
                </a:lnTo>
                <a:lnTo>
                  <a:pt x="10293196" y="1475323"/>
                </a:lnTo>
                <a:lnTo>
                  <a:pt x="10304626" y="1475323"/>
                </a:lnTo>
                <a:lnTo>
                  <a:pt x="10316056" y="1475323"/>
                </a:lnTo>
                <a:lnTo>
                  <a:pt x="10327486" y="1475323"/>
                </a:lnTo>
                <a:lnTo>
                  <a:pt x="10338963" y="1475323"/>
                </a:lnTo>
                <a:lnTo>
                  <a:pt x="10350394" y="1475323"/>
                </a:lnTo>
                <a:lnTo>
                  <a:pt x="10361823" y="1475323"/>
                </a:lnTo>
                <a:lnTo>
                  <a:pt x="10373254" y="1475323"/>
                </a:lnTo>
                <a:lnTo>
                  <a:pt x="10384684" y="1475323"/>
                </a:lnTo>
                <a:lnTo>
                  <a:pt x="10396161" y="1475323"/>
                </a:lnTo>
                <a:lnTo>
                  <a:pt x="10407591" y="1475323"/>
                </a:lnTo>
                <a:lnTo>
                  <a:pt x="10419021" y="1475323"/>
                </a:lnTo>
                <a:lnTo>
                  <a:pt x="10430452" y="1475323"/>
                </a:lnTo>
                <a:lnTo>
                  <a:pt x="10441881" y="1475323"/>
                </a:lnTo>
                <a:lnTo>
                  <a:pt x="10453358" y="1475323"/>
                </a:lnTo>
                <a:lnTo>
                  <a:pt x="10464789" y="1475323"/>
                </a:lnTo>
                <a:lnTo>
                  <a:pt x="10476219" y="1475323"/>
                </a:lnTo>
                <a:lnTo>
                  <a:pt x="10487649" y="1475323"/>
                </a:lnTo>
                <a:lnTo>
                  <a:pt x="10499079" y="1475323"/>
                </a:lnTo>
                <a:lnTo>
                  <a:pt x="10510556" y="1475323"/>
                </a:lnTo>
                <a:lnTo>
                  <a:pt x="10521987" y="1475323"/>
                </a:lnTo>
                <a:lnTo>
                  <a:pt x="10533416" y="1475323"/>
                </a:lnTo>
                <a:lnTo>
                  <a:pt x="10544847" y="1475323"/>
                </a:lnTo>
                <a:lnTo>
                  <a:pt x="10556277" y="1475323"/>
                </a:lnTo>
                <a:lnTo>
                  <a:pt x="10567754" y="1475323"/>
                </a:lnTo>
                <a:lnTo>
                  <a:pt x="10579184" y="1475323"/>
                </a:lnTo>
                <a:lnTo>
                  <a:pt x="10590614" y="1475323"/>
                </a:lnTo>
                <a:lnTo>
                  <a:pt x="10602045" y="1475323"/>
                </a:lnTo>
                <a:lnTo>
                  <a:pt x="10613474" y="1475323"/>
                </a:lnTo>
                <a:lnTo>
                  <a:pt x="10624951" y="1475323"/>
                </a:lnTo>
                <a:lnTo>
                  <a:pt x="10636382" y="1475323"/>
                </a:lnTo>
                <a:lnTo>
                  <a:pt x="10647812" y="1475323"/>
                </a:lnTo>
                <a:lnTo>
                  <a:pt x="10659241" y="1475323"/>
                </a:lnTo>
                <a:lnTo>
                  <a:pt x="10670672" y="1475323"/>
                </a:lnTo>
                <a:lnTo>
                  <a:pt x="10682149" y="1475323"/>
                </a:lnTo>
                <a:lnTo>
                  <a:pt x="10693580" y="1475323"/>
                </a:lnTo>
                <a:lnTo>
                  <a:pt x="10705009" y="1475323"/>
                </a:lnTo>
                <a:lnTo>
                  <a:pt x="10716439" y="1475323"/>
                </a:lnTo>
                <a:lnTo>
                  <a:pt x="10727870" y="1475323"/>
                </a:lnTo>
                <a:lnTo>
                  <a:pt x="10739347" y="1475323"/>
                </a:lnTo>
                <a:lnTo>
                  <a:pt x="10750778" y="1475323"/>
                </a:lnTo>
                <a:lnTo>
                  <a:pt x="10762207" y="1475323"/>
                </a:lnTo>
                <a:lnTo>
                  <a:pt x="10773637" y="1475323"/>
                </a:lnTo>
                <a:lnTo>
                  <a:pt x="10785067" y="1475323"/>
                </a:lnTo>
                <a:lnTo>
                  <a:pt x="10796544" y="1475323"/>
                </a:lnTo>
                <a:lnTo>
                  <a:pt x="10807975" y="1475323"/>
                </a:lnTo>
                <a:lnTo>
                  <a:pt x="10819405" y="1475323"/>
                </a:lnTo>
                <a:lnTo>
                  <a:pt x="10830834" y="1475323"/>
                </a:lnTo>
                <a:lnTo>
                  <a:pt x="10842265" y="1475323"/>
                </a:lnTo>
                <a:lnTo>
                  <a:pt x="10853742" y="1475323"/>
                </a:lnTo>
                <a:lnTo>
                  <a:pt x="10865173" y="1475323"/>
                </a:lnTo>
                <a:lnTo>
                  <a:pt x="10876602" y="1475323"/>
                </a:lnTo>
                <a:lnTo>
                  <a:pt x="10888032" y="1475323"/>
                </a:lnTo>
                <a:lnTo>
                  <a:pt x="10899463" y="1475323"/>
                </a:lnTo>
                <a:lnTo>
                  <a:pt x="10910892" y="1475323"/>
                </a:lnTo>
                <a:lnTo>
                  <a:pt x="10922369" y="1475323"/>
                </a:lnTo>
                <a:lnTo>
                  <a:pt x="10933800" y="1475323"/>
                </a:lnTo>
                <a:lnTo>
                  <a:pt x="10945230" y="1475323"/>
                </a:lnTo>
                <a:lnTo>
                  <a:pt x="10956660" y="1475323"/>
                </a:lnTo>
                <a:lnTo>
                  <a:pt x="10968090" y="1475323"/>
                </a:lnTo>
                <a:lnTo>
                  <a:pt x="10979567" y="1475323"/>
                </a:lnTo>
                <a:lnTo>
                  <a:pt x="10990998" y="1475323"/>
                </a:lnTo>
                <a:lnTo>
                  <a:pt x="11002427" y="1475323"/>
                </a:lnTo>
                <a:lnTo>
                  <a:pt x="11013858" y="1475323"/>
                </a:lnTo>
                <a:lnTo>
                  <a:pt x="11025287" y="1475323"/>
                </a:lnTo>
                <a:lnTo>
                  <a:pt x="11036765" y="1475323"/>
                </a:lnTo>
                <a:lnTo>
                  <a:pt x="11048195" y="1475323"/>
                </a:lnTo>
                <a:lnTo>
                  <a:pt x="11059625" y="1475323"/>
                </a:lnTo>
                <a:lnTo>
                  <a:pt x="11071056" y="1475323"/>
                </a:lnTo>
                <a:lnTo>
                  <a:pt x="11082485" y="1475323"/>
                </a:lnTo>
                <a:lnTo>
                  <a:pt x="11093962" y="1475323"/>
                </a:lnTo>
                <a:lnTo>
                  <a:pt x="11105393" y="1475323"/>
                </a:lnTo>
                <a:lnTo>
                  <a:pt x="11116823" y="1475323"/>
                </a:lnTo>
                <a:lnTo>
                  <a:pt x="11128253" y="1475323"/>
                </a:lnTo>
                <a:lnTo>
                  <a:pt x="11139683" y="1475323"/>
                </a:lnTo>
                <a:lnTo>
                  <a:pt x="11151160" y="1475323"/>
                </a:lnTo>
                <a:lnTo>
                  <a:pt x="11162591" y="1475323"/>
                </a:lnTo>
                <a:lnTo>
                  <a:pt x="11174020" y="1475323"/>
                </a:lnTo>
                <a:lnTo>
                  <a:pt x="11185451" y="1475323"/>
                </a:lnTo>
                <a:lnTo>
                  <a:pt x="11196881" y="1475323"/>
                </a:lnTo>
                <a:lnTo>
                  <a:pt x="11208358" y="1475323"/>
                </a:lnTo>
                <a:lnTo>
                  <a:pt x="11218359" y="1475323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3" name="Freeform 72">
            <a:extLst>
              <a:ext uri="{FF2B5EF4-FFF2-40B4-BE49-F238E27FC236}">
                <a16:creationId xmlns:a16="http://schemas.microsoft.com/office/drawing/2014/main" id="{AD08A281-B49F-6D4A-84B2-3558A74B4B38}"/>
              </a:ext>
            </a:extLst>
          </p:cNvPr>
          <p:cNvSpPr/>
          <p:nvPr/>
        </p:nvSpPr>
        <p:spPr>
          <a:xfrm>
            <a:off x="638362" y="4470559"/>
            <a:ext cx="8413769" cy="962263"/>
          </a:xfrm>
          <a:custGeom>
            <a:avLst/>
            <a:gdLst>
              <a:gd name="connsiteX0" fmla="*/ 0 w 11218359"/>
              <a:gd name="connsiteY0" fmla="*/ 1283018 h 1283017"/>
              <a:gd name="connsiteX1" fmla="*/ 9149 w 11218359"/>
              <a:gd name="connsiteY1" fmla="*/ 1283018 h 1283017"/>
              <a:gd name="connsiteX2" fmla="*/ 20588 w 11218359"/>
              <a:gd name="connsiteY2" fmla="*/ 1283018 h 1283017"/>
              <a:gd name="connsiteX3" fmla="*/ 32028 w 11218359"/>
              <a:gd name="connsiteY3" fmla="*/ 1283018 h 1283017"/>
              <a:gd name="connsiteX4" fmla="*/ 43467 w 11218359"/>
              <a:gd name="connsiteY4" fmla="*/ 1283018 h 1283017"/>
              <a:gd name="connsiteX5" fmla="*/ 54907 w 11218359"/>
              <a:gd name="connsiteY5" fmla="*/ 1283018 h 1283017"/>
              <a:gd name="connsiteX6" fmla="*/ 66346 w 11218359"/>
              <a:gd name="connsiteY6" fmla="*/ 1283018 h 1283017"/>
              <a:gd name="connsiteX7" fmla="*/ 77786 w 11218359"/>
              <a:gd name="connsiteY7" fmla="*/ 1283018 h 1283017"/>
              <a:gd name="connsiteX8" fmla="*/ 89225 w 11218359"/>
              <a:gd name="connsiteY8" fmla="*/ 1283018 h 1283017"/>
              <a:gd name="connsiteX9" fmla="*/ 100665 w 11218359"/>
              <a:gd name="connsiteY9" fmla="*/ 1283018 h 1283017"/>
              <a:gd name="connsiteX10" fmla="*/ 112104 w 11218359"/>
              <a:gd name="connsiteY10" fmla="*/ 1283018 h 1283017"/>
              <a:gd name="connsiteX11" fmla="*/ 123544 w 11218359"/>
              <a:gd name="connsiteY11" fmla="*/ 1283018 h 1283017"/>
              <a:gd name="connsiteX12" fmla="*/ 134979 w 11218359"/>
              <a:gd name="connsiteY12" fmla="*/ 1283018 h 1283017"/>
              <a:gd name="connsiteX13" fmla="*/ 146423 w 11218359"/>
              <a:gd name="connsiteY13" fmla="*/ 1283018 h 1283017"/>
              <a:gd name="connsiteX14" fmla="*/ 157858 w 11218359"/>
              <a:gd name="connsiteY14" fmla="*/ 1283018 h 1283017"/>
              <a:gd name="connsiteX15" fmla="*/ 169297 w 11218359"/>
              <a:gd name="connsiteY15" fmla="*/ 1283018 h 1283017"/>
              <a:gd name="connsiteX16" fmla="*/ 180737 w 11218359"/>
              <a:gd name="connsiteY16" fmla="*/ 1283018 h 1283017"/>
              <a:gd name="connsiteX17" fmla="*/ 192176 w 11218359"/>
              <a:gd name="connsiteY17" fmla="*/ 1283018 h 1283017"/>
              <a:gd name="connsiteX18" fmla="*/ 203616 w 11218359"/>
              <a:gd name="connsiteY18" fmla="*/ 1283018 h 1283017"/>
              <a:gd name="connsiteX19" fmla="*/ 215055 w 11218359"/>
              <a:gd name="connsiteY19" fmla="*/ 1283018 h 1283017"/>
              <a:gd name="connsiteX20" fmla="*/ 226495 w 11218359"/>
              <a:gd name="connsiteY20" fmla="*/ 1283018 h 1283017"/>
              <a:gd name="connsiteX21" fmla="*/ 237935 w 11218359"/>
              <a:gd name="connsiteY21" fmla="*/ 1283018 h 1283017"/>
              <a:gd name="connsiteX22" fmla="*/ 249374 w 11218359"/>
              <a:gd name="connsiteY22" fmla="*/ 1283018 h 1283017"/>
              <a:gd name="connsiteX23" fmla="*/ 260814 w 11218359"/>
              <a:gd name="connsiteY23" fmla="*/ 1283018 h 1283017"/>
              <a:gd name="connsiteX24" fmla="*/ 272253 w 11218359"/>
              <a:gd name="connsiteY24" fmla="*/ 1283018 h 1283017"/>
              <a:gd name="connsiteX25" fmla="*/ 283693 w 11218359"/>
              <a:gd name="connsiteY25" fmla="*/ 1283018 h 1283017"/>
              <a:gd name="connsiteX26" fmla="*/ 295132 w 11218359"/>
              <a:gd name="connsiteY26" fmla="*/ 1283018 h 1283017"/>
              <a:gd name="connsiteX27" fmla="*/ 306572 w 11218359"/>
              <a:gd name="connsiteY27" fmla="*/ 1283018 h 1283017"/>
              <a:gd name="connsiteX28" fmla="*/ 318011 w 11218359"/>
              <a:gd name="connsiteY28" fmla="*/ 1283018 h 1283017"/>
              <a:gd name="connsiteX29" fmla="*/ 329451 w 11218359"/>
              <a:gd name="connsiteY29" fmla="*/ 1283018 h 1283017"/>
              <a:gd name="connsiteX30" fmla="*/ 340890 w 11218359"/>
              <a:gd name="connsiteY30" fmla="*/ 1283018 h 1283017"/>
              <a:gd name="connsiteX31" fmla="*/ 352330 w 11218359"/>
              <a:gd name="connsiteY31" fmla="*/ 1283018 h 1283017"/>
              <a:gd name="connsiteX32" fmla="*/ 363769 w 11218359"/>
              <a:gd name="connsiteY32" fmla="*/ 1283018 h 1283017"/>
              <a:gd name="connsiteX33" fmla="*/ 375209 w 11218359"/>
              <a:gd name="connsiteY33" fmla="*/ 1283018 h 1283017"/>
              <a:gd name="connsiteX34" fmla="*/ 386648 w 11218359"/>
              <a:gd name="connsiteY34" fmla="*/ 1283018 h 1283017"/>
              <a:gd name="connsiteX35" fmla="*/ 398088 w 11218359"/>
              <a:gd name="connsiteY35" fmla="*/ 1283018 h 1283017"/>
              <a:gd name="connsiteX36" fmla="*/ 409527 w 11218359"/>
              <a:gd name="connsiteY36" fmla="*/ 1283018 h 1283017"/>
              <a:gd name="connsiteX37" fmla="*/ 420967 w 11218359"/>
              <a:gd name="connsiteY37" fmla="*/ 1283018 h 1283017"/>
              <a:gd name="connsiteX38" fmla="*/ 432406 w 11218359"/>
              <a:gd name="connsiteY38" fmla="*/ 1283018 h 1283017"/>
              <a:gd name="connsiteX39" fmla="*/ 443846 w 11218359"/>
              <a:gd name="connsiteY39" fmla="*/ 1283018 h 1283017"/>
              <a:gd name="connsiteX40" fmla="*/ 455285 w 11218359"/>
              <a:gd name="connsiteY40" fmla="*/ 1283018 h 1283017"/>
              <a:gd name="connsiteX41" fmla="*/ 466725 w 11218359"/>
              <a:gd name="connsiteY41" fmla="*/ 1283018 h 1283017"/>
              <a:gd name="connsiteX42" fmla="*/ 478165 w 11218359"/>
              <a:gd name="connsiteY42" fmla="*/ 1283018 h 1283017"/>
              <a:gd name="connsiteX43" fmla="*/ 489604 w 11218359"/>
              <a:gd name="connsiteY43" fmla="*/ 1283018 h 1283017"/>
              <a:gd name="connsiteX44" fmla="*/ 501044 w 11218359"/>
              <a:gd name="connsiteY44" fmla="*/ 1283018 h 1283017"/>
              <a:gd name="connsiteX45" fmla="*/ 512483 w 11218359"/>
              <a:gd name="connsiteY45" fmla="*/ 1283018 h 1283017"/>
              <a:gd name="connsiteX46" fmla="*/ 523923 w 11218359"/>
              <a:gd name="connsiteY46" fmla="*/ 1283018 h 1283017"/>
              <a:gd name="connsiteX47" fmla="*/ 535362 w 11218359"/>
              <a:gd name="connsiteY47" fmla="*/ 1283018 h 1283017"/>
              <a:gd name="connsiteX48" fmla="*/ 546802 w 11218359"/>
              <a:gd name="connsiteY48" fmla="*/ 1283018 h 1283017"/>
              <a:gd name="connsiteX49" fmla="*/ 558241 w 11218359"/>
              <a:gd name="connsiteY49" fmla="*/ 1283018 h 1283017"/>
              <a:gd name="connsiteX50" fmla="*/ 569681 w 11218359"/>
              <a:gd name="connsiteY50" fmla="*/ 1283018 h 1283017"/>
              <a:gd name="connsiteX51" fmla="*/ 581120 w 11218359"/>
              <a:gd name="connsiteY51" fmla="*/ 1283018 h 1283017"/>
              <a:gd name="connsiteX52" fmla="*/ 592560 w 11218359"/>
              <a:gd name="connsiteY52" fmla="*/ 1283018 h 1283017"/>
              <a:gd name="connsiteX53" fmla="*/ 603999 w 11218359"/>
              <a:gd name="connsiteY53" fmla="*/ 1283018 h 1283017"/>
              <a:gd name="connsiteX54" fmla="*/ 615439 w 11218359"/>
              <a:gd name="connsiteY54" fmla="*/ 1283018 h 1283017"/>
              <a:gd name="connsiteX55" fmla="*/ 626878 w 11218359"/>
              <a:gd name="connsiteY55" fmla="*/ 1283018 h 1283017"/>
              <a:gd name="connsiteX56" fmla="*/ 638318 w 11218359"/>
              <a:gd name="connsiteY56" fmla="*/ 1283018 h 1283017"/>
              <a:gd name="connsiteX57" fmla="*/ 649757 w 11218359"/>
              <a:gd name="connsiteY57" fmla="*/ 1283018 h 1283017"/>
              <a:gd name="connsiteX58" fmla="*/ 661192 w 11218359"/>
              <a:gd name="connsiteY58" fmla="*/ 1283018 h 1283017"/>
              <a:gd name="connsiteX59" fmla="*/ 672632 w 11218359"/>
              <a:gd name="connsiteY59" fmla="*/ 1283018 h 1283017"/>
              <a:gd name="connsiteX60" fmla="*/ 684071 w 11218359"/>
              <a:gd name="connsiteY60" fmla="*/ 1283018 h 1283017"/>
              <a:gd name="connsiteX61" fmla="*/ 695511 w 11218359"/>
              <a:gd name="connsiteY61" fmla="*/ 1283018 h 1283017"/>
              <a:gd name="connsiteX62" fmla="*/ 706950 w 11218359"/>
              <a:gd name="connsiteY62" fmla="*/ 1283018 h 1283017"/>
              <a:gd name="connsiteX63" fmla="*/ 718390 w 11218359"/>
              <a:gd name="connsiteY63" fmla="*/ 1283018 h 1283017"/>
              <a:gd name="connsiteX64" fmla="*/ 729829 w 11218359"/>
              <a:gd name="connsiteY64" fmla="*/ 1283018 h 1283017"/>
              <a:gd name="connsiteX65" fmla="*/ 741269 w 11218359"/>
              <a:gd name="connsiteY65" fmla="*/ 1283018 h 1283017"/>
              <a:gd name="connsiteX66" fmla="*/ 752708 w 11218359"/>
              <a:gd name="connsiteY66" fmla="*/ 1283018 h 1283017"/>
              <a:gd name="connsiteX67" fmla="*/ 764148 w 11218359"/>
              <a:gd name="connsiteY67" fmla="*/ 1283018 h 1283017"/>
              <a:gd name="connsiteX68" fmla="*/ 775587 w 11218359"/>
              <a:gd name="connsiteY68" fmla="*/ 1283018 h 1283017"/>
              <a:gd name="connsiteX69" fmla="*/ 787027 w 11218359"/>
              <a:gd name="connsiteY69" fmla="*/ 1283018 h 1283017"/>
              <a:gd name="connsiteX70" fmla="*/ 798467 w 11218359"/>
              <a:gd name="connsiteY70" fmla="*/ 1283018 h 1283017"/>
              <a:gd name="connsiteX71" fmla="*/ 809906 w 11218359"/>
              <a:gd name="connsiteY71" fmla="*/ 1283018 h 1283017"/>
              <a:gd name="connsiteX72" fmla="*/ 821346 w 11218359"/>
              <a:gd name="connsiteY72" fmla="*/ 1283018 h 1283017"/>
              <a:gd name="connsiteX73" fmla="*/ 832785 w 11218359"/>
              <a:gd name="connsiteY73" fmla="*/ 1283018 h 1283017"/>
              <a:gd name="connsiteX74" fmla="*/ 844225 w 11218359"/>
              <a:gd name="connsiteY74" fmla="*/ 1283018 h 1283017"/>
              <a:gd name="connsiteX75" fmla="*/ 855664 w 11218359"/>
              <a:gd name="connsiteY75" fmla="*/ 1283018 h 1283017"/>
              <a:gd name="connsiteX76" fmla="*/ 867104 w 11218359"/>
              <a:gd name="connsiteY76" fmla="*/ 1283018 h 1283017"/>
              <a:gd name="connsiteX77" fmla="*/ 878543 w 11218359"/>
              <a:gd name="connsiteY77" fmla="*/ 1283018 h 1283017"/>
              <a:gd name="connsiteX78" fmla="*/ 889983 w 11218359"/>
              <a:gd name="connsiteY78" fmla="*/ 1283018 h 1283017"/>
              <a:gd name="connsiteX79" fmla="*/ 901422 w 11218359"/>
              <a:gd name="connsiteY79" fmla="*/ 1283018 h 1283017"/>
              <a:gd name="connsiteX80" fmla="*/ 912862 w 11218359"/>
              <a:gd name="connsiteY80" fmla="*/ 1283018 h 1283017"/>
              <a:gd name="connsiteX81" fmla="*/ 924301 w 11218359"/>
              <a:gd name="connsiteY81" fmla="*/ 1283018 h 1283017"/>
              <a:gd name="connsiteX82" fmla="*/ 935741 w 11218359"/>
              <a:gd name="connsiteY82" fmla="*/ 1283018 h 1283017"/>
              <a:gd name="connsiteX83" fmla="*/ 947180 w 11218359"/>
              <a:gd name="connsiteY83" fmla="*/ 1283018 h 1283017"/>
              <a:gd name="connsiteX84" fmla="*/ 958620 w 11218359"/>
              <a:gd name="connsiteY84" fmla="*/ 1283018 h 1283017"/>
              <a:gd name="connsiteX85" fmla="*/ 970059 w 11218359"/>
              <a:gd name="connsiteY85" fmla="*/ 1283018 h 1283017"/>
              <a:gd name="connsiteX86" fmla="*/ 981499 w 11218359"/>
              <a:gd name="connsiteY86" fmla="*/ 1283018 h 1283017"/>
              <a:gd name="connsiteX87" fmla="*/ 992938 w 11218359"/>
              <a:gd name="connsiteY87" fmla="*/ 1283018 h 1283017"/>
              <a:gd name="connsiteX88" fmla="*/ 1004378 w 11218359"/>
              <a:gd name="connsiteY88" fmla="*/ 1283018 h 1283017"/>
              <a:gd name="connsiteX89" fmla="*/ 1015818 w 11218359"/>
              <a:gd name="connsiteY89" fmla="*/ 1283018 h 1283017"/>
              <a:gd name="connsiteX90" fmla="*/ 1027257 w 11218359"/>
              <a:gd name="connsiteY90" fmla="*/ 1283018 h 1283017"/>
              <a:gd name="connsiteX91" fmla="*/ 1038697 w 11218359"/>
              <a:gd name="connsiteY91" fmla="*/ 1283018 h 1283017"/>
              <a:gd name="connsiteX92" fmla="*/ 1050136 w 11218359"/>
              <a:gd name="connsiteY92" fmla="*/ 1283018 h 1283017"/>
              <a:gd name="connsiteX93" fmla="*/ 1061576 w 11218359"/>
              <a:gd name="connsiteY93" fmla="*/ 1283018 h 1283017"/>
              <a:gd name="connsiteX94" fmla="*/ 1073015 w 11218359"/>
              <a:gd name="connsiteY94" fmla="*/ 1283018 h 1283017"/>
              <a:gd name="connsiteX95" fmla="*/ 1084455 w 11218359"/>
              <a:gd name="connsiteY95" fmla="*/ 1283018 h 1283017"/>
              <a:gd name="connsiteX96" fmla="*/ 1095894 w 11218359"/>
              <a:gd name="connsiteY96" fmla="*/ 1283018 h 1283017"/>
              <a:gd name="connsiteX97" fmla="*/ 1107334 w 11218359"/>
              <a:gd name="connsiteY97" fmla="*/ 1283018 h 1283017"/>
              <a:gd name="connsiteX98" fmla="*/ 1118773 w 11218359"/>
              <a:gd name="connsiteY98" fmla="*/ 1283018 h 1283017"/>
              <a:gd name="connsiteX99" fmla="*/ 1130213 w 11218359"/>
              <a:gd name="connsiteY99" fmla="*/ 1283018 h 1283017"/>
              <a:gd name="connsiteX100" fmla="*/ 1141652 w 11218359"/>
              <a:gd name="connsiteY100" fmla="*/ 1283018 h 1283017"/>
              <a:gd name="connsiteX101" fmla="*/ 1153092 w 11218359"/>
              <a:gd name="connsiteY101" fmla="*/ 1283018 h 1283017"/>
              <a:gd name="connsiteX102" fmla="*/ 1164531 w 11218359"/>
              <a:gd name="connsiteY102" fmla="*/ 1283018 h 1283017"/>
              <a:gd name="connsiteX103" fmla="*/ 1175971 w 11218359"/>
              <a:gd name="connsiteY103" fmla="*/ 1283018 h 1283017"/>
              <a:gd name="connsiteX104" fmla="*/ 1187406 w 11218359"/>
              <a:gd name="connsiteY104" fmla="*/ 1283018 h 1283017"/>
              <a:gd name="connsiteX105" fmla="*/ 1198845 w 11218359"/>
              <a:gd name="connsiteY105" fmla="*/ 1283018 h 1283017"/>
              <a:gd name="connsiteX106" fmla="*/ 1210285 w 11218359"/>
              <a:gd name="connsiteY106" fmla="*/ 1283018 h 1283017"/>
              <a:gd name="connsiteX107" fmla="*/ 1221724 w 11218359"/>
              <a:gd name="connsiteY107" fmla="*/ 1283018 h 1283017"/>
              <a:gd name="connsiteX108" fmla="*/ 1233164 w 11218359"/>
              <a:gd name="connsiteY108" fmla="*/ 1283018 h 1283017"/>
              <a:gd name="connsiteX109" fmla="*/ 1244603 w 11218359"/>
              <a:gd name="connsiteY109" fmla="*/ 1283018 h 1283017"/>
              <a:gd name="connsiteX110" fmla="*/ 1256043 w 11218359"/>
              <a:gd name="connsiteY110" fmla="*/ 1283018 h 1283017"/>
              <a:gd name="connsiteX111" fmla="*/ 1267482 w 11218359"/>
              <a:gd name="connsiteY111" fmla="*/ 1283018 h 1283017"/>
              <a:gd name="connsiteX112" fmla="*/ 1278922 w 11218359"/>
              <a:gd name="connsiteY112" fmla="*/ 1283018 h 1283017"/>
              <a:gd name="connsiteX113" fmla="*/ 1290361 w 11218359"/>
              <a:gd name="connsiteY113" fmla="*/ 1283018 h 1283017"/>
              <a:gd name="connsiteX114" fmla="*/ 1301801 w 11218359"/>
              <a:gd name="connsiteY114" fmla="*/ 1283018 h 1283017"/>
              <a:gd name="connsiteX115" fmla="*/ 1313240 w 11218359"/>
              <a:gd name="connsiteY115" fmla="*/ 1283018 h 1283017"/>
              <a:gd name="connsiteX116" fmla="*/ 1324680 w 11218359"/>
              <a:gd name="connsiteY116" fmla="*/ 1283018 h 1283017"/>
              <a:gd name="connsiteX117" fmla="*/ 1336120 w 11218359"/>
              <a:gd name="connsiteY117" fmla="*/ 1283018 h 1283017"/>
              <a:gd name="connsiteX118" fmla="*/ 1347559 w 11218359"/>
              <a:gd name="connsiteY118" fmla="*/ 1283018 h 1283017"/>
              <a:gd name="connsiteX119" fmla="*/ 1358999 w 11218359"/>
              <a:gd name="connsiteY119" fmla="*/ 1283018 h 1283017"/>
              <a:gd name="connsiteX120" fmla="*/ 1370438 w 11218359"/>
              <a:gd name="connsiteY120" fmla="*/ 1283018 h 1283017"/>
              <a:gd name="connsiteX121" fmla="*/ 1381878 w 11218359"/>
              <a:gd name="connsiteY121" fmla="*/ 1283018 h 1283017"/>
              <a:gd name="connsiteX122" fmla="*/ 1393317 w 11218359"/>
              <a:gd name="connsiteY122" fmla="*/ 1283018 h 1283017"/>
              <a:gd name="connsiteX123" fmla="*/ 1404757 w 11218359"/>
              <a:gd name="connsiteY123" fmla="*/ 1283018 h 1283017"/>
              <a:gd name="connsiteX124" fmla="*/ 1416196 w 11218359"/>
              <a:gd name="connsiteY124" fmla="*/ 1283018 h 1283017"/>
              <a:gd name="connsiteX125" fmla="*/ 1427636 w 11218359"/>
              <a:gd name="connsiteY125" fmla="*/ 1283018 h 1283017"/>
              <a:gd name="connsiteX126" fmla="*/ 1439075 w 11218359"/>
              <a:gd name="connsiteY126" fmla="*/ 1283018 h 1283017"/>
              <a:gd name="connsiteX127" fmla="*/ 1450515 w 11218359"/>
              <a:gd name="connsiteY127" fmla="*/ 1283018 h 1283017"/>
              <a:gd name="connsiteX128" fmla="*/ 1461954 w 11218359"/>
              <a:gd name="connsiteY128" fmla="*/ 1283018 h 1283017"/>
              <a:gd name="connsiteX129" fmla="*/ 1473394 w 11218359"/>
              <a:gd name="connsiteY129" fmla="*/ 1283018 h 1283017"/>
              <a:gd name="connsiteX130" fmla="*/ 1484833 w 11218359"/>
              <a:gd name="connsiteY130" fmla="*/ 1283018 h 1283017"/>
              <a:gd name="connsiteX131" fmla="*/ 1496273 w 11218359"/>
              <a:gd name="connsiteY131" fmla="*/ 1283018 h 1283017"/>
              <a:gd name="connsiteX132" fmla="*/ 1507712 w 11218359"/>
              <a:gd name="connsiteY132" fmla="*/ 1283018 h 1283017"/>
              <a:gd name="connsiteX133" fmla="*/ 1519152 w 11218359"/>
              <a:gd name="connsiteY133" fmla="*/ 1283018 h 1283017"/>
              <a:gd name="connsiteX134" fmla="*/ 1530591 w 11218359"/>
              <a:gd name="connsiteY134" fmla="*/ 1283018 h 1283017"/>
              <a:gd name="connsiteX135" fmla="*/ 1542031 w 11218359"/>
              <a:gd name="connsiteY135" fmla="*/ 1283018 h 1283017"/>
              <a:gd name="connsiteX136" fmla="*/ 1553471 w 11218359"/>
              <a:gd name="connsiteY136" fmla="*/ 1283018 h 1283017"/>
              <a:gd name="connsiteX137" fmla="*/ 1564910 w 11218359"/>
              <a:gd name="connsiteY137" fmla="*/ 1283018 h 1283017"/>
              <a:gd name="connsiteX138" fmla="*/ 1576349 w 11218359"/>
              <a:gd name="connsiteY138" fmla="*/ 1283018 h 1283017"/>
              <a:gd name="connsiteX139" fmla="*/ 1587789 w 11218359"/>
              <a:gd name="connsiteY139" fmla="*/ 1283018 h 1283017"/>
              <a:gd name="connsiteX140" fmla="*/ 1599229 w 11218359"/>
              <a:gd name="connsiteY140" fmla="*/ 1283018 h 1283017"/>
              <a:gd name="connsiteX141" fmla="*/ 1610668 w 11218359"/>
              <a:gd name="connsiteY141" fmla="*/ 1283018 h 1283017"/>
              <a:gd name="connsiteX142" fmla="*/ 1622107 w 11218359"/>
              <a:gd name="connsiteY142" fmla="*/ 1283018 h 1283017"/>
              <a:gd name="connsiteX143" fmla="*/ 1633547 w 11218359"/>
              <a:gd name="connsiteY143" fmla="*/ 1283018 h 1283017"/>
              <a:gd name="connsiteX144" fmla="*/ 1644987 w 11218359"/>
              <a:gd name="connsiteY144" fmla="*/ 1283018 h 1283017"/>
              <a:gd name="connsiteX145" fmla="*/ 1656426 w 11218359"/>
              <a:gd name="connsiteY145" fmla="*/ 1283018 h 1283017"/>
              <a:gd name="connsiteX146" fmla="*/ 1667866 w 11218359"/>
              <a:gd name="connsiteY146" fmla="*/ 1283018 h 1283017"/>
              <a:gd name="connsiteX147" fmla="*/ 1679305 w 11218359"/>
              <a:gd name="connsiteY147" fmla="*/ 1283018 h 1283017"/>
              <a:gd name="connsiteX148" fmla="*/ 1690745 w 11218359"/>
              <a:gd name="connsiteY148" fmla="*/ 1283018 h 1283017"/>
              <a:gd name="connsiteX149" fmla="*/ 1702184 w 11218359"/>
              <a:gd name="connsiteY149" fmla="*/ 1283018 h 1283017"/>
              <a:gd name="connsiteX150" fmla="*/ 1713619 w 11218359"/>
              <a:gd name="connsiteY150" fmla="*/ 1283018 h 1283017"/>
              <a:gd name="connsiteX151" fmla="*/ 1725063 w 11218359"/>
              <a:gd name="connsiteY151" fmla="*/ 1283018 h 1283017"/>
              <a:gd name="connsiteX152" fmla="*/ 1736498 w 11218359"/>
              <a:gd name="connsiteY152" fmla="*/ 1283018 h 1283017"/>
              <a:gd name="connsiteX153" fmla="*/ 1747938 w 11218359"/>
              <a:gd name="connsiteY153" fmla="*/ 1283018 h 1283017"/>
              <a:gd name="connsiteX154" fmla="*/ 1759377 w 11218359"/>
              <a:gd name="connsiteY154" fmla="*/ 1283018 h 1283017"/>
              <a:gd name="connsiteX155" fmla="*/ 1770817 w 11218359"/>
              <a:gd name="connsiteY155" fmla="*/ 1283018 h 1283017"/>
              <a:gd name="connsiteX156" fmla="*/ 1782256 w 11218359"/>
              <a:gd name="connsiteY156" fmla="*/ 1283018 h 1283017"/>
              <a:gd name="connsiteX157" fmla="*/ 1793696 w 11218359"/>
              <a:gd name="connsiteY157" fmla="*/ 1283018 h 1283017"/>
              <a:gd name="connsiteX158" fmla="*/ 1805135 w 11218359"/>
              <a:gd name="connsiteY158" fmla="*/ 1283018 h 1283017"/>
              <a:gd name="connsiteX159" fmla="*/ 1816575 w 11218359"/>
              <a:gd name="connsiteY159" fmla="*/ 1283018 h 1283017"/>
              <a:gd name="connsiteX160" fmla="*/ 1828014 w 11218359"/>
              <a:gd name="connsiteY160" fmla="*/ 1283018 h 1283017"/>
              <a:gd name="connsiteX161" fmla="*/ 1839454 w 11218359"/>
              <a:gd name="connsiteY161" fmla="*/ 1283018 h 1283017"/>
              <a:gd name="connsiteX162" fmla="*/ 1850893 w 11218359"/>
              <a:gd name="connsiteY162" fmla="*/ 1283018 h 1283017"/>
              <a:gd name="connsiteX163" fmla="*/ 1862333 w 11218359"/>
              <a:gd name="connsiteY163" fmla="*/ 1283018 h 1283017"/>
              <a:gd name="connsiteX164" fmla="*/ 1873772 w 11218359"/>
              <a:gd name="connsiteY164" fmla="*/ 1283018 h 1283017"/>
              <a:gd name="connsiteX165" fmla="*/ 1885212 w 11218359"/>
              <a:gd name="connsiteY165" fmla="*/ 1283018 h 1283017"/>
              <a:gd name="connsiteX166" fmla="*/ 1896651 w 11218359"/>
              <a:gd name="connsiteY166" fmla="*/ 1283018 h 1283017"/>
              <a:gd name="connsiteX167" fmla="*/ 1908091 w 11218359"/>
              <a:gd name="connsiteY167" fmla="*/ 1283018 h 1283017"/>
              <a:gd name="connsiteX168" fmla="*/ 1919531 w 11218359"/>
              <a:gd name="connsiteY168" fmla="*/ 1283018 h 1283017"/>
              <a:gd name="connsiteX169" fmla="*/ 1930970 w 11218359"/>
              <a:gd name="connsiteY169" fmla="*/ 1283018 h 1283017"/>
              <a:gd name="connsiteX170" fmla="*/ 1942409 w 11218359"/>
              <a:gd name="connsiteY170" fmla="*/ 1283018 h 1283017"/>
              <a:gd name="connsiteX171" fmla="*/ 1953849 w 11218359"/>
              <a:gd name="connsiteY171" fmla="*/ 1283018 h 1283017"/>
              <a:gd name="connsiteX172" fmla="*/ 1965289 w 11218359"/>
              <a:gd name="connsiteY172" fmla="*/ 1283018 h 1283017"/>
              <a:gd name="connsiteX173" fmla="*/ 1976728 w 11218359"/>
              <a:gd name="connsiteY173" fmla="*/ 1283018 h 1283017"/>
              <a:gd name="connsiteX174" fmla="*/ 1988168 w 11218359"/>
              <a:gd name="connsiteY174" fmla="*/ 1283018 h 1283017"/>
              <a:gd name="connsiteX175" fmla="*/ 1999607 w 11218359"/>
              <a:gd name="connsiteY175" fmla="*/ 1283018 h 1283017"/>
              <a:gd name="connsiteX176" fmla="*/ 2011047 w 11218359"/>
              <a:gd name="connsiteY176" fmla="*/ 1283018 h 1283017"/>
              <a:gd name="connsiteX177" fmla="*/ 2022486 w 11218359"/>
              <a:gd name="connsiteY177" fmla="*/ 1283018 h 1283017"/>
              <a:gd name="connsiteX178" fmla="*/ 2033926 w 11218359"/>
              <a:gd name="connsiteY178" fmla="*/ 1283018 h 1283017"/>
              <a:gd name="connsiteX179" fmla="*/ 2045365 w 11218359"/>
              <a:gd name="connsiteY179" fmla="*/ 1283018 h 1283017"/>
              <a:gd name="connsiteX180" fmla="*/ 2056805 w 11218359"/>
              <a:gd name="connsiteY180" fmla="*/ 1283018 h 1283017"/>
              <a:gd name="connsiteX181" fmla="*/ 2068244 w 11218359"/>
              <a:gd name="connsiteY181" fmla="*/ 1283018 h 1283017"/>
              <a:gd name="connsiteX182" fmla="*/ 2079684 w 11218359"/>
              <a:gd name="connsiteY182" fmla="*/ 1283018 h 1283017"/>
              <a:gd name="connsiteX183" fmla="*/ 2091123 w 11218359"/>
              <a:gd name="connsiteY183" fmla="*/ 1283018 h 1283017"/>
              <a:gd name="connsiteX184" fmla="*/ 2102563 w 11218359"/>
              <a:gd name="connsiteY184" fmla="*/ 1283018 h 1283017"/>
              <a:gd name="connsiteX185" fmla="*/ 2114002 w 11218359"/>
              <a:gd name="connsiteY185" fmla="*/ 1283018 h 1283017"/>
              <a:gd name="connsiteX186" fmla="*/ 2125442 w 11218359"/>
              <a:gd name="connsiteY186" fmla="*/ 1283018 h 1283017"/>
              <a:gd name="connsiteX187" fmla="*/ 2136882 w 11218359"/>
              <a:gd name="connsiteY187" fmla="*/ 1283018 h 1283017"/>
              <a:gd name="connsiteX188" fmla="*/ 2148321 w 11218359"/>
              <a:gd name="connsiteY188" fmla="*/ 1283018 h 1283017"/>
              <a:gd name="connsiteX189" fmla="*/ 2159760 w 11218359"/>
              <a:gd name="connsiteY189" fmla="*/ 1283018 h 1283017"/>
              <a:gd name="connsiteX190" fmla="*/ 2171200 w 11218359"/>
              <a:gd name="connsiteY190" fmla="*/ 1283018 h 1283017"/>
              <a:gd name="connsiteX191" fmla="*/ 2182640 w 11218359"/>
              <a:gd name="connsiteY191" fmla="*/ 1283018 h 1283017"/>
              <a:gd name="connsiteX192" fmla="*/ 2194079 w 11218359"/>
              <a:gd name="connsiteY192" fmla="*/ 1283018 h 1283017"/>
              <a:gd name="connsiteX193" fmla="*/ 2205519 w 11218359"/>
              <a:gd name="connsiteY193" fmla="*/ 1283018 h 1283017"/>
              <a:gd name="connsiteX194" fmla="*/ 2216958 w 11218359"/>
              <a:gd name="connsiteY194" fmla="*/ 1283018 h 1283017"/>
              <a:gd name="connsiteX195" fmla="*/ 2228393 w 11218359"/>
              <a:gd name="connsiteY195" fmla="*/ 1283018 h 1283017"/>
              <a:gd name="connsiteX196" fmla="*/ 2239837 w 11218359"/>
              <a:gd name="connsiteY196" fmla="*/ 1283018 h 1283017"/>
              <a:gd name="connsiteX197" fmla="*/ 2251272 w 11218359"/>
              <a:gd name="connsiteY197" fmla="*/ 1283018 h 1283017"/>
              <a:gd name="connsiteX198" fmla="*/ 2262716 w 11218359"/>
              <a:gd name="connsiteY198" fmla="*/ 1283018 h 1283017"/>
              <a:gd name="connsiteX199" fmla="*/ 2274151 w 11218359"/>
              <a:gd name="connsiteY199" fmla="*/ 1283018 h 1283017"/>
              <a:gd name="connsiteX200" fmla="*/ 2285591 w 11218359"/>
              <a:gd name="connsiteY200" fmla="*/ 1283018 h 1283017"/>
              <a:gd name="connsiteX201" fmla="*/ 2297030 w 11218359"/>
              <a:gd name="connsiteY201" fmla="*/ 1283018 h 1283017"/>
              <a:gd name="connsiteX202" fmla="*/ 2308470 w 11218359"/>
              <a:gd name="connsiteY202" fmla="*/ 1283018 h 1283017"/>
              <a:gd name="connsiteX203" fmla="*/ 2319909 w 11218359"/>
              <a:gd name="connsiteY203" fmla="*/ 1283018 h 1283017"/>
              <a:gd name="connsiteX204" fmla="*/ 2331349 w 11218359"/>
              <a:gd name="connsiteY204" fmla="*/ 1283018 h 1283017"/>
              <a:gd name="connsiteX205" fmla="*/ 2342788 w 11218359"/>
              <a:gd name="connsiteY205" fmla="*/ 1283018 h 1283017"/>
              <a:gd name="connsiteX206" fmla="*/ 2354228 w 11218359"/>
              <a:gd name="connsiteY206" fmla="*/ 1283018 h 1283017"/>
              <a:gd name="connsiteX207" fmla="*/ 2365667 w 11218359"/>
              <a:gd name="connsiteY207" fmla="*/ 1283018 h 1283017"/>
              <a:gd name="connsiteX208" fmla="*/ 2377107 w 11218359"/>
              <a:gd name="connsiteY208" fmla="*/ 1283018 h 1283017"/>
              <a:gd name="connsiteX209" fmla="*/ 2388546 w 11218359"/>
              <a:gd name="connsiteY209" fmla="*/ 1283018 h 1283017"/>
              <a:gd name="connsiteX210" fmla="*/ 2399986 w 11218359"/>
              <a:gd name="connsiteY210" fmla="*/ 1283018 h 1283017"/>
              <a:gd name="connsiteX211" fmla="*/ 2411425 w 11218359"/>
              <a:gd name="connsiteY211" fmla="*/ 1283018 h 1283017"/>
              <a:gd name="connsiteX212" fmla="*/ 2422865 w 11218359"/>
              <a:gd name="connsiteY212" fmla="*/ 1283018 h 1283017"/>
              <a:gd name="connsiteX213" fmla="*/ 2434304 w 11218359"/>
              <a:gd name="connsiteY213" fmla="*/ 1283018 h 1283017"/>
              <a:gd name="connsiteX214" fmla="*/ 2445744 w 11218359"/>
              <a:gd name="connsiteY214" fmla="*/ 1283018 h 1283017"/>
              <a:gd name="connsiteX215" fmla="*/ 2457184 w 11218359"/>
              <a:gd name="connsiteY215" fmla="*/ 1283018 h 1283017"/>
              <a:gd name="connsiteX216" fmla="*/ 2468623 w 11218359"/>
              <a:gd name="connsiteY216" fmla="*/ 1283018 h 1283017"/>
              <a:gd name="connsiteX217" fmla="*/ 2480062 w 11218359"/>
              <a:gd name="connsiteY217" fmla="*/ 1283018 h 1283017"/>
              <a:gd name="connsiteX218" fmla="*/ 2491502 w 11218359"/>
              <a:gd name="connsiteY218" fmla="*/ 1283018 h 1283017"/>
              <a:gd name="connsiteX219" fmla="*/ 2502942 w 11218359"/>
              <a:gd name="connsiteY219" fmla="*/ 1283018 h 1283017"/>
              <a:gd name="connsiteX220" fmla="*/ 2514381 w 11218359"/>
              <a:gd name="connsiteY220" fmla="*/ 1283018 h 1283017"/>
              <a:gd name="connsiteX221" fmla="*/ 2525821 w 11218359"/>
              <a:gd name="connsiteY221" fmla="*/ 1283018 h 1283017"/>
              <a:gd name="connsiteX222" fmla="*/ 2537260 w 11218359"/>
              <a:gd name="connsiteY222" fmla="*/ 1283018 h 1283017"/>
              <a:gd name="connsiteX223" fmla="*/ 2548700 w 11218359"/>
              <a:gd name="connsiteY223" fmla="*/ 1283018 h 1283017"/>
              <a:gd name="connsiteX224" fmla="*/ 2560139 w 11218359"/>
              <a:gd name="connsiteY224" fmla="*/ 1283018 h 1283017"/>
              <a:gd name="connsiteX225" fmla="*/ 2571579 w 11218359"/>
              <a:gd name="connsiteY225" fmla="*/ 1283018 h 1283017"/>
              <a:gd name="connsiteX226" fmla="*/ 2583018 w 11218359"/>
              <a:gd name="connsiteY226" fmla="*/ 1283018 h 1283017"/>
              <a:gd name="connsiteX227" fmla="*/ 2594458 w 11218359"/>
              <a:gd name="connsiteY227" fmla="*/ 1283018 h 1283017"/>
              <a:gd name="connsiteX228" fmla="*/ 2605897 w 11218359"/>
              <a:gd name="connsiteY228" fmla="*/ 1283018 h 1283017"/>
              <a:gd name="connsiteX229" fmla="*/ 2617337 w 11218359"/>
              <a:gd name="connsiteY229" fmla="*/ 1283018 h 1283017"/>
              <a:gd name="connsiteX230" fmla="*/ 2628776 w 11218359"/>
              <a:gd name="connsiteY230" fmla="*/ 1283018 h 1283017"/>
              <a:gd name="connsiteX231" fmla="*/ 2640216 w 11218359"/>
              <a:gd name="connsiteY231" fmla="*/ 1283018 h 1283017"/>
              <a:gd name="connsiteX232" fmla="*/ 2651655 w 11218359"/>
              <a:gd name="connsiteY232" fmla="*/ 1283018 h 1283017"/>
              <a:gd name="connsiteX233" fmla="*/ 2663095 w 11218359"/>
              <a:gd name="connsiteY233" fmla="*/ 1283018 h 1283017"/>
              <a:gd name="connsiteX234" fmla="*/ 2674535 w 11218359"/>
              <a:gd name="connsiteY234" fmla="*/ 1283018 h 1283017"/>
              <a:gd name="connsiteX235" fmla="*/ 2685974 w 11218359"/>
              <a:gd name="connsiteY235" fmla="*/ 1283018 h 1283017"/>
              <a:gd name="connsiteX236" fmla="*/ 2697413 w 11218359"/>
              <a:gd name="connsiteY236" fmla="*/ 1283018 h 1283017"/>
              <a:gd name="connsiteX237" fmla="*/ 2708853 w 11218359"/>
              <a:gd name="connsiteY237" fmla="*/ 1283018 h 1283017"/>
              <a:gd name="connsiteX238" fmla="*/ 2720293 w 11218359"/>
              <a:gd name="connsiteY238" fmla="*/ 1283018 h 1283017"/>
              <a:gd name="connsiteX239" fmla="*/ 2731727 w 11218359"/>
              <a:gd name="connsiteY239" fmla="*/ 1283018 h 1283017"/>
              <a:gd name="connsiteX240" fmla="*/ 2743172 w 11218359"/>
              <a:gd name="connsiteY240" fmla="*/ 1283018 h 1283017"/>
              <a:gd name="connsiteX241" fmla="*/ 2754611 w 11218359"/>
              <a:gd name="connsiteY241" fmla="*/ 1283018 h 1283017"/>
              <a:gd name="connsiteX242" fmla="*/ 2766046 w 11218359"/>
              <a:gd name="connsiteY242" fmla="*/ 1283018 h 1283017"/>
              <a:gd name="connsiteX243" fmla="*/ 2777490 w 11218359"/>
              <a:gd name="connsiteY243" fmla="*/ 1283018 h 1283017"/>
              <a:gd name="connsiteX244" fmla="*/ 2788925 w 11218359"/>
              <a:gd name="connsiteY244" fmla="*/ 1283018 h 1283017"/>
              <a:gd name="connsiteX245" fmla="*/ 2800364 w 11218359"/>
              <a:gd name="connsiteY245" fmla="*/ 1283018 h 1283017"/>
              <a:gd name="connsiteX246" fmla="*/ 2811804 w 11218359"/>
              <a:gd name="connsiteY246" fmla="*/ 1283018 h 1283017"/>
              <a:gd name="connsiteX247" fmla="*/ 2823243 w 11218359"/>
              <a:gd name="connsiteY247" fmla="*/ 1283018 h 1283017"/>
              <a:gd name="connsiteX248" fmla="*/ 2834683 w 11218359"/>
              <a:gd name="connsiteY248" fmla="*/ 1283018 h 1283017"/>
              <a:gd name="connsiteX249" fmla="*/ 2846123 w 11218359"/>
              <a:gd name="connsiteY249" fmla="*/ 1283018 h 1283017"/>
              <a:gd name="connsiteX250" fmla="*/ 2857562 w 11218359"/>
              <a:gd name="connsiteY250" fmla="*/ 1283018 h 1283017"/>
              <a:gd name="connsiteX251" fmla="*/ 2869001 w 11218359"/>
              <a:gd name="connsiteY251" fmla="*/ 1283018 h 1283017"/>
              <a:gd name="connsiteX252" fmla="*/ 2880441 w 11218359"/>
              <a:gd name="connsiteY252" fmla="*/ 1283018 h 1283017"/>
              <a:gd name="connsiteX253" fmla="*/ 2891881 w 11218359"/>
              <a:gd name="connsiteY253" fmla="*/ 1283018 h 1283017"/>
              <a:gd name="connsiteX254" fmla="*/ 2903320 w 11218359"/>
              <a:gd name="connsiteY254" fmla="*/ 1283018 h 1283017"/>
              <a:gd name="connsiteX255" fmla="*/ 2914760 w 11218359"/>
              <a:gd name="connsiteY255" fmla="*/ 1283018 h 1283017"/>
              <a:gd name="connsiteX256" fmla="*/ 2926199 w 11218359"/>
              <a:gd name="connsiteY256" fmla="*/ 1283018 h 1283017"/>
              <a:gd name="connsiteX257" fmla="*/ 2937639 w 11218359"/>
              <a:gd name="connsiteY257" fmla="*/ 1283018 h 1283017"/>
              <a:gd name="connsiteX258" fmla="*/ 2949078 w 11218359"/>
              <a:gd name="connsiteY258" fmla="*/ 1283018 h 1283017"/>
              <a:gd name="connsiteX259" fmla="*/ 2960518 w 11218359"/>
              <a:gd name="connsiteY259" fmla="*/ 1283018 h 1283017"/>
              <a:gd name="connsiteX260" fmla="*/ 2971957 w 11218359"/>
              <a:gd name="connsiteY260" fmla="*/ 1283018 h 1283017"/>
              <a:gd name="connsiteX261" fmla="*/ 2983397 w 11218359"/>
              <a:gd name="connsiteY261" fmla="*/ 1283018 h 1283017"/>
              <a:gd name="connsiteX262" fmla="*/ 2994837 w 11218359"/>
              <a:gd name="connsiteY262" fmla="*/ 1283018 h 1283017"/>
              <a:gd name="connsiteX263" fmla="*/ 3006276 w 11218359"/>
              <a:gd name="connsiteY263" fmla="*/ 1283018 h 1283017"/>
              <a:gd name="connsiteX264" fmla="*/ 3017715 w 11218359"/>
              <a:gd name="connsiteY264" fmla="*/ 1283018 h 1283017"/>
              <a:gd name="connsiteX265" fmla="*/ 3029155 w 11218359"/>
              <a:gd name="connsiteY265" fmla="*/ 1283018 h 1283017"/>
              <a:gd name="connsiteX266" fmla="*/ 3040594 w 11218359"/>
              <a:gd name="connsiteY266" fmla="*/ 1283018 h 1283017"/>
              <a:gd name="connsiteX267" fmla="*/ 3052034 w 11218359"/>
              <a:gd name="connsiteY267" fmla="*/ 1283018 h 1283017"/>
              <a:gd name="connsiteX268" fmla="*/ 3063474 w 11218359"/>
              <a:gd name="connsiteY268" fmla="*/ 1283018 h 1283017"/>
              <a:gd name="connsiteX269" fmla="*/ 3074913 w 11218359"/>
              <a:gd name="connsiteY269" fmla="*/ 1283018 h 1283017"/>
              <a:gd name="connsiteX270" fmla="*/ 3086352 w 11218359"/>
              <a:gd name="connsiteY270" fmla="*/ 1283018 h 1283017"/>
              <a:gd name="connsiteX271" fmla="*/ 3097792 w 11218359"/>
              <a:gd name="connsiteY271" fmla="*/ 1283018 h 1283017"/>
              <a:gd name="connsiteX272" fmla="*/ 3109232 w 11218359"/>
              <a:gd name="connsiteY272" fmla="*/ 1283018 h 1283017"/>
              <a:gd name="connsiteX273" fmla="*/ 3120671 w 11218359"/>
              <a:gd name="connsiteY273" fmla="*/ 1283018 h 1283017"/>
              <a:gd name="connsiteX274" fmla="*/ 3132111 w 11218359"/>
              <a:gd name="connsiteY274" fmla="*/ 1283018 h 1283017"/>
              <a:gd name="connsiteX275" fmla="*/ 3143550 w 11218359"/>
              <a:gd name="connsiteY275" fmla="*/ 1283018 h 1283017"/>
              <a:gd name="connsiteX276" fmla="*/ 3154990 w 11218359"/>
              <a:gd name="connsiteY276" fmla="*/ 1283018 h 1283017"/>
              <a:gd name="connsiteX277" fmla="*/ 3166429 w 11218359"/>
              <a:gd name="connsiteY277" fmla="*/ 1283018 h 1283017"/>
              <a:gd name="connsiteX278" fmla="*/ 3177869 w 11218359"/>
              <a:gd name="connsiteY278" fmla="*/ 1283018 h 1283017"/>
              <a:gd name="connsiteX279" fmla="*/ 3189308 w 11218359"/>
              <a:gd name="connsiteY279" fmla="*/ 1283018 h 1283017"/>
              <a:gd name="connsiteX280" fmla="*/ 3200748 w 11218359"/>
              <a:gd name="connsiteY280" fmla="*/ 1283018 h 1283017"/>
              <a:gd name="connsiteX281" fmla="*/ 3212187 w 11218359"/>
              <a:gd name="connsiteY281" fmla="*/ 1283018 h 1283017"/>
              <a:gd name="connsiteX282" fmla="*/ 3223627 w 11218359"/>
              <a:gd name="connsiteY282" fmla="*/ 1283018 h 1283017"/>
              <a:gd name="connsiteX283" fmla="*/ 3235066 w 11218359"/>
              <a:gd name="connsiteY283" fmla="*/ 1283018 h 1283017"/>
              <a:gd name="connsiteX284" fmla="*/ 3246501 w 11218359"/>
              <a:gd name="connsiteY284" fmla="*/ 1283018 h 1283017"/>
              <a:gd name="connsiteX285" fmla="*/ 3257945 w 11218359"/>
              <a:gd name="connsiteY285" fmla="*/ 1283018 h 1283017"/>
              <a:gd name="connsiteX286" fmla="*/ 3269385 w 11218359"/>
              <a:gd name="connsiteY286" fmla="*/ 1283018 h 1283017"/>
              <a:gd name="connsiteX287" fmla="*/ 3280825 w 11218359"/>
              <a:gd name="connsiteY287" fmla="*/ 1283018 h 1283017"/>
              <a:gd name="connsiteX288" fmla="*/ 3292264 w 11218359"/>
              <a:gd name="connsiteY288" fmla="*/ 1283018 h 1283017"/>
              <a:gd name="connsiteX289" fmla="*/ 3303699 w 11218359"/>
              <a:gd name="connsiteY289" fmla="*/ 1283018 h 1283017"/>
              <a:gd name="connsiteX290" fmla="*/ 3315143 w 11218359"/>
              <a:gd name="connsiteY290" fmla="*/ 1283018 h 1283017"/>
              <a:gd name="connsiteX291" fmla="*/ 3326578 w 11218359"/>
              <a:gd name="connsiteY291" fmla="*/ 1283018 h 1283017"/>
              <a:gd name="connsiteX292" fmla="*/ 3338017 w 11218359"/>
              <a:gd name="connsiteY292" fmla="*/ 1283018 h 1283017"/>
              <a:gd name="connsiteX293" fmla="*/ 3349457 w 11218359"/>
              <a:gd name="connsiteY293" fmla="*/ 1283018 h 1283017"/>
              <a:gd name="connsiteX294" fmla="*/ 3360896 w 11218359"/>
              <a:gd name="connsiteY294" fmla="*/ 1283018 h 1283017"/>
              <a:gd name="connsiteX295" fmla="*/ 3372336 w 11218359"/>
              <a:gd name="connsiteY295" fmla="*/ 1283018 h 1283017"/>
              <a:gd name="connsiteX296" fmla="*/ 3383776 w 11218359"/>
              <a:gd name="connsiteY296" fmla="*/ 1283018 h 1283017"/>
              <a:gd name="connsiteX297" fmla="*/ 3395215 w 11218359"/>
              <a:gd name="connsiteY297" fmla="*/ 1283018 h 1283017"/>
              <a:gd name="connsiteX298" fmla="*/ 3406654 w 11218359"/>
              <a:gd name="connsiteY298" fmla="*/ 1283018 h 1283017"/>
              <a:gd name="connsiteX299" fmla="*/ 3418094 w 11218359"/>
              <a:gd name="connsiteY299" fmla="*/ 1283018 h 1283017"/>
              <a:gd name="connsiteX300" fmla="*/ 3429534 w 11218359"/>
              <a:gd name="connsiteY300" fmla="*/ 1283018 h 1283017"/>
              <a:gd name="connsiteX301" fmla="*/ 3440973 w 11218359"/>
              <a:gd name="connsiteY301" fmla="*/ 1283018 h 1283017"/>
              <a:gd name="connsiteX302" fmla="*/ 3452413 w 11218359"/>
              <a:gd name="connsiteY302" fmla="*/ 1283018 h 1283017"/>
              <a:gd name="connsiteX303" fmla="*/ 3463852 w 11218359"/>
              <a:gd name="connsiteY303" fmla="*/ 1283018 h 1283017"/>
              <a:gd name="connsiteX304" fmla="*/ 3475292 w 11218359"/>
              <a:gd name="connsiteY304" fmla="*/ 1283018 h 1283017"/>
              <a:gd name="connsiteX305" fmla="*/ 3486731 w 11218359"/>
              <a:gd name="connsiteY305" fmla="*/ 1283018 h 1283017"/>
              <a:gd name="connsiteX306" fmla="*/ 3498171 w 11218359"/>
              <a:gd name="connsiteY306" fmla="*/ 530333 h 1283017"/>
              <a:gd name="connsiteX307" fmla="*/ 3509610 w 11218359"/>
              <a:gd name="connsiteY307" fmla="*/ 193805 h 1283017"/>
              <a:gd name="connsiteX308" fmla="*/ 3521050 w 11218359"/>
              <a:gd name="connsiteY308" fmla="*/ 402631 h 1283017"/>
              <a:gd name="connsiteX309" fmla="*/ 3532489 w 11218359"/>
              <a:gd name="connsiteY309" fmla="*/ 432678 h 1283017"/>
              <a:gd name="connsiteX310" fmla="*/ 3543929 w 11218359"/>
              <a:gd name="connsiteY310" fmla="*/ 0 h 1283017"/>
              <a:gd name="connsiteX311" fmla="*/ 3555368 w 11218359"/>
              <a:gd name="connsiteY311" fmla="*/ 297466 h 1283017"/>
              <a:gd name="connsiteX312" fmla="*/ 3566808 w 11218359"/>
              <a:gd name="connsiteY312" fmla="*/ 1261986 h 1283017"/>
              <a:gd name="connsiteX313" fmla="*/ 3578247 w 11218359"/>
              <a:gd name="connsiteY313" fmla="*/ 1280012 h 1283017"/>
              <a:gd name="connsiteX314" fmla="*/ 3589687 w 11218359"/>
              <a:gd name="connsiteY314" fmla="*/ 1283018 h 1283017"/>
              <a:gd name="connsiteX315" fmla="*/ 3601127 w 11218359"/>
              <a:gd name="connsiteY315" fmla="*/ 1283018 h 1283017"/>
              <a:gd name="connsiteX316" fmla="*/ 3612566 w 11218359"/>
              <a:gd name="connsiteY316" fmla="*/ 1283018 h 1283017"/>
              <a:gd name="connsiteX317" fmla="*/ 3624005 w 11218359"/>
              <a:gd name="connsiteY317" fmla="*/ 1283018 h 1283017"/>
              <a:gd name="connsiteX318" fmla="*/ 3635445 w 11218359"/>
              <a:gd name="connsiteY318" fmla="*/ 1283018 h 1283017"/>
              <a:gd name="connsiteX319" fmla="*/ 3646885 w 11218359"/>
              <a:gd name="connsiteY319" fmla="*/ 1283018 h 1283017"/>
              <a:gd name="connsiteX320" fmla="*/ 3658324 w 11218359"/>
              <a:gd name="connsiteY320" fmla="*/ 1283018 h 1283017"/>
              <a:gd name="connsiteX321" fmla="*/ 3669764 w 11218359"/>
              <a:gd name="connsiteY321" fmla="*/ 1283018 h 1283017"/>
              <a:gd name="connsiteX322" fmla="*/ 3681203 w 11218359"/>
              <a:gd name="connsiteY322" fmla="*/ 1283018 h 1283017"/>
              <a:gd name="connsiteX323" fmla="*/ 3692643 w 11218359"/>
              <a:gd name="connsiteY323" fmla="*/ 1283018 h 1283017"/>
              <a:gd name="connsiteX324" fmla="*/ 3704082 w 11218359"/>
              <a:gd name="connsiteY324" fmla="*/ 1283018 h 1283017"/>
              <a:gd name="connsiteX325" fmla="*/ 3715522 w 11218359"/>
              <a:gd name="connsiteY325" fmla="*/ 1283018 h 1283017"/>
              <a:gd name="connsiteX326" fmla="*/ 3726961 w 11218359"/>
              <a:gd name="connsiteY326" fmla="*/ 1283018 h 1283017"/>
              <a:gd name="connsiteX327" fmla="*/ 3738401 w 11218359"/>
              <a:gd name="connsiteY327" fmla="*/ 1283018 h 1283017"/>
              <a:gd name="connsiteX328" fmla="*/ 3749840 w 11218359"/>
              <a:gd name="connsiteY328" fmla="*/ 1283018 h 1283017"/>
              <a:gd name="connsiteX329" fmla="*/ 3761280 w 11218359"/>
              <a:gd name="connsiteY329" fmla="*/ 1283018 h 1283017"/>
              <a:gd name="connsiteX330" fmla="*/ 3772719 w 11218359"/>
              <a:gd name="connsiteY330" fmla="*/ 1283018 h 1283017"/>
              <a:gd name="connsiteX331" fmla="*/ 3784154 w 11218359"/>
              <a:gd name="connsiteY331" fmla="*/ 1283018 h 1283017"/>
              <a:gd name="connsiteX332" fmla="*/ 3795598 w 11218359"/>
              <a:gd name="connsiteY332" fmla="*/ 1283018 h 1283017"/>
              <a:gd name="connsiteX333" fmla="*/ 3807033 w 11218359"/>
              <a:gd name="connsiteY333" fmla="*/ 1283018 h 1283017"/>
              <a:gd name="connsiteX334" fmla="*/ 3818473 w 11218359"/>
              <a:gd name="connsiteY334" fmla="*/ 1283018 h 1283017"/>
              <a:gd name="connsiteX335" fmla="*/ 3829917 w 11218359"/>
              <a:gd name="connsiteY335" fmla="*/ 1283018 h 1283017"/>
              <a:gd name="connsiteX336" fmla="*/ 3841352 w 11218359"/>
              <a:gd name="connsiteY336" fmla="*/ 1283018 h 1283017"/>
              <a:gd name="connsiteX337" fmla="*/ 3852791 w 11218359"/>
              <a:gd name="connsiteY337" fmla="*/ 1283018 h 1283017"/>
              <a:gd name="connsiteX338" fmla="*/ 3864231 w 11218359"/>
              <a:gd name="connsiteY338" fmla="*/ 1283018 h 1283017"/>
              <a:gd name="connsiteX339" fmla="*/ 3875670 w 11218359"/>
              <a:gd name="connsiteY339" fmla="*/ 1283018 h 1283017"/>
              <a:gd name="connsiteX340" fmla="*/ 3887110 w 11218359"/>
              <a:gd name="connsiteY340" fmla="*/ 1283018 h 1283017"/>
              <a:gd name="connsiteX341" fmla="*/ 3898549 w 11218359"/>
              <a:gd name="connsiteY341" fmla="*/ 1283018 h 1283017"/>
              <a:gd name="connsiteX342" fmla="*/ 3909989 w 11218359"/>
              <a:gd name="connsiteY342" fmla="*/ 1283018 h 1283017"/>
              <a:gd name="connsiteX343" fmla="*/ 3921447 w 11218359"/>
              <a:gd name="connsiteY343" fmla="*/ 1283018 h 1283017"/>
              <a:gd name="connsiteX344" fmla="*/ 3932878 w 11218359"/>
              <a:gd name="connsiteY344" fmla="*/ 1283018 h 1283017"/>
              <a:gd name="connsiteX345" fmla="*/ 3944307 w 11218359"/>
              <a:gd name="connsiteY345" fmla="*/ 1283018 h 1283017"/>
              <a:gd name="connsiteX346" fmla="*/ 3955737 w 11218359"/>
              <a:gd name="connsiteY346" fmla="*/ 1283018 h 1283017"/>
              <a:gd name="connsiteX347" fmla="*/ 3967167 w 11218359"/>
              <a:gd name="connsiteY347" fmla="*/ 1283018 h 1283017"/>
              <a:gd name="connsiteX348" fmla="*/ 3978645 w 11218359"/>
              <a:gd name="connsiteY348" fmla="*/ 1283018 h 1283017"/>
              <a:gd name="connsiteX349" fmla="*/ 3990075 w 11218359"/>
              <a:gd name="connsiteY349" fmla="*/ 1283018 h 1283017"/>
              <a:gd name="connsiteX350" fmla="*/ 4001505 w 11218359"/>
              <a:gd name="connsiteY350" fmla="*/ 1283018 h 1283017"/>
              <a:gd name="connsiteX351" fmla="*/ 4012935 w 11218359"/>
              <a:gd name="connsiteY351" fmla="*/ 1283018 h 1283017"/>
              <a:gd name="connsiteX352" fmla="*/ 4024365 w 11218359"/>
              <a:gd name="connsiteY352" fmla="*/ 1283018 h 1283017"/>
              <a:gd name="connsiteX353" fmla="*/ 4035843 w 11218359"/>
              <a:gd name="connsiteY353" fmla="*/ 1283018 h 1283017"/>
              <a:gd name="connsiteX354" fmla="*/ 4047273 w 11218359"/>
              <a:gd name="connsiteY354" fmla="*/ 1283018 h 1283017"/>
              <a:gd name="connsiteX355" fmla="*/ 4058702 w 11218359"/>
              <a:gd name="connsiteY355" fmla="*/ 1283018 h 1283017"/>
              <a:gd name="connsiteX356" fmla="*/ 4070133 w 11218359"/>
              <a:gd name="connsiteY356" fmla="*/ 1283018 h 1283017"/>
              <a:gd name="connsiteX357" fmla="*/ 4081563 w 11218359"/>
              <a:gd name="connsiteY357" fmla="*/ 1283018 h 1283017"/>
              <a:gd name="connsiteX358" fmla="*/ 4093040 w 11218359"/>
              <a:gd name="connsiteY358" fmla="*/ 1283018 h 1283017"/>
              <a:gd name="connsiteX359" fmla="*/ 4104471 w 11218359"/>
              <a:gd name="connsiteY359" fmla="*/ 1283018 h 1283017"/>
              <a:gd name="connsiteX360" fmla="*/ 4115900 w 11218359"/>
              <a:gd name="connsiteY360" fmla="*/ 1283018 h 1283017"/>
              <a:gd name="connsiteX361" fmla="*/ 4127330 w 11218359"/>
              <a:gd name="connsiteY361" fmla="*/ 1283018 h 1283017"/>
              <a:gd name="connsiteX362" fmla="*/ 4138760 w 11218359"/>
              <a:gd name="connsiteY362" fmla="*/ 1283018 h 1283017"/>
              <a:gd name="connsiteX363" fmla="*/ 4150238 w 11218359"/>
              <a:gd name="connsiteY363" fmla="*/ 1283018 h 1283017"/>
              <a:gd name="connsiteX364" fmla="*/ 4161668 w 11218359"/>
              <a:gd name="connsiteY364" fmla="*/ 1283018 h 1283017"/>
              <a:gd name="connsiteX365" fmla="*/ 4173098 w 11218359"/>
              <a:gd name="connsiteY365" fmla="*/ 1283018 h 1283017"/>
              <a:gd name="connsiteX366" fmla="*/ 4184528 w 11218359"/>
              <a:gd name="connsiteY366" fmla="*/ 1283018 h 1283017"/>
              <a:gd name="connsiteX367" fmla="*/ 4195958 w 11218359"/>
              <a:gd name="connsiteY367" fmla="*/ 1283018 h 1283017"/>
              <a:gd name="connsiteX368" fmla="*/ 4207436 w 11218359"/>
              <a:gd name="connsiteY368" fmla="*/ 1283018 h 1283017"/>
              <a:gd name="connsiteX369" fmla="*/ 4218865 w 11218359"/>
              <a:gd name="connsiteY369" fmla="*/ 1283018 h 1283017"/>
              <a:gd name="connsiteX370" fmla="*/ 4230296 w 11218359"/>
              <a:gd name="connsiteY370" fmla="*/ 1283018 h 1283017"/>
              <a:gd name="connsiteX371" fmla="*/ 4241726 w 11218359"/>
              <a:gd name="connsiteY371" fmla="*/ 1283018 h 1283017"/>
              <a:gd name="connsiteX372" fmla="*/ 4253156 w 11218359"/>
              <a:gd name="connsiteY372" fmla="*/ 1283018 h 1283017"/>
              <a:gd name="connsiteX373" fmla="*/ 4264634 w 11218359"/>
              <a:gd name="connsiteY373" fmla="*/ 1283018 h 1283017"/>
              <a:gd name="connsiteX374" fmla="*/ 4276063 w 11218359"/>
              <a:gd name="connsiteY374" fmla="*/ 1283018 h 1283017"/>
              <a:gd name="connsiteX375" fmla="*/ 4287493 w 11218359"/>
              <a:gd name="connsiteY375" fmla="*/ 1283018 h 1283017"/>
              <a:gd name="connsiteX376" fmla="*/ 4298923 w 11218359"/>
              <a:gd name="connsiteY376" fmla="*/ 1283018 h 1283017"/>
              <a:gd name="connsiteX377" fmla="*/ 4310353 w 11218359"/>
              <a:gd name="connsiteY377" fmla="*/ 1283018 h 1283017"/>
              <a:gd name="connsiteX378" fmla="*/ 4321831 w 11218359"/>
              <a:gd name="connsiteY378" fmla="*/ 1283018 h 1283017"/>
              <a:gd name="connsiteX379" fmla="*/ 4333261 w 11218359"/>
              <a:gd name="connsiteY379" fmla="*/ 1283018 h 1283017"/>
              <a:gd name="connsiteX380" fmla="*/ 4344691 w 11218359"/>
              <a:gd name="connsiteY380" fmla="*/ 1283018 h 1283017"/>
              <a:gd name="connsiteX381" fmla="*/ 4356121 w 11218359"/>
              <a:gd name="connsiteY381" fmla="*/ 1283018 h 1283017"/>
              <a:gd name="connsiteX382" fmla="*/ 4367551 w 11218359"/>
              <a:gd name="connsiteY382" fmla="*/ 1283018 h 1283017"/>
              <a:gd name="connsiteX383" fmla="*/ 4379028 w 11218359"/>
              <a:gd name="connsiteY383" fmla="*/ 1283018 h 1283017"/>
              <a:gd name="connsiteX384" fmla="*/ 4390458 w 11218359"/>
              <a:gd name="connsiteY384" fmla="*/ 1283018 h 1283017"/>
              <a:gd name="connsiteX385" fmla="*/ 4401889 w 11218359"/>
              <a:gd name="connsiteY385" fmla="*/ 1283018 h 1283017"/>
              <a:gd name="connsiteX386" fmla="*/ 4413319 w 11218359"/>
              <a:gd name="connsiteY386" fmla="*/ 1283018 h 1283017"/>
              <a:gd name="connsiteX387" fmla="*/ 4424749 w 11218359"/>
              <a:gd name="connsiteY387" fmla="*/ 1283018 h 1283017"/>
              <a:gd name="connsiteX388" fmla="*/ 4436226 w 11218359"/>
              <a:gd name="connsiteY388" fmla="*/ 1283018 h 1283017"/>
              <a:gd name="connsiteX389" fmla="*/ 4447656 w 11218359"/>
              <a:gd name="connsiteY389" fmla="*/ 1283018 h 1283017"/>
              <a:gd name="connsiteX390" fmla="*/ 4459086 w 11218359"/>
              <a:gd name="connsiteY390" fmla="*/ 1283018 h 1283017"/>
              <a:gd name="connsiteX391" fmla="*/ 4470516 w 11218359"/>
              <a:gd name="connsiteY391" fmla="*/ 1283018 h 1283017"/>
              <a:gd name="connsiteX392" fmla="*/ 4481946 w 11218359"/>
              <a:gd name="connsiteY392" fmla="*/ 1283018 h 1283017"/>
              <a:gd name="connsiteX393" fmla="*/ 4493424 w 11218359"/>
              <a:gd name="connsiteY393" fmla="*/ 1283018 h 1283017"/>
              <a:gd name="connsiteX394" fmla="*/ 4504854 w 11218359"/>
              <a:gd name="connsiteY394" fmla="*/ 1283018 h 1283017"/>
              <a:gd name="connsiteX395" fmla="*/ 4516284 w 11218359"/>
              <a:gd name="connsiteY395" fmla="*/ 1283018 h 1283017"/>
              <a:gd name="connsiteX396" fmla="*/ 4527714 w 11218359"/>
              <a:gd name="connsiteY396" fmla="*/ 1283018 h 1283017"/>
              <a:gd name="connsiteX397" fmla="*/ 4539144 w 11218359"/>
              <a:gd name="connsiteY397" fmla="*/ 1283018 h 1283017"/>
              <a:gd name="connsiteX398" fmla="*/ 4550621 w 11218359"/>
              <a:gd name="connsiteY398" fmla="*/ 1283018 h 1283017"/>
              <a:gd name="connsiteX399" fmla="*/ 4562051 w 11218359"/>
              <a:gd name="connsiteY399" fmla="*/ 1283018 h 1283017"/>
              <a:gd name="connsiteX400" fmla="*/ 4573482 w 11218359"/>
              <a:gd name="connsiteY400" fmla="*/ 1283018 h 1283017"/>
              <a:gd name="connsiteX401" fmla="*/ 4584912 w 11218359"/>
              <a:gd name="connsiteY401" fmla="*/ 1283018 h 1283017"/>
              <a:gd name="connsiteX402" fmla="*/ 4596341 w 11218359"/>
              <a:gd name="connsiteY402" fmla="*/ 1283018 h 1283017"/>
              <a:gd name="connsiteX403" fmla="*/ 4607771 w 11218359"/>
              <a:gd name="connsiteY403" fmla="*/ 1283018 h 1283017"/>
              <a:gd name="connsiteX404" fmla="*/ 4619249 w 11218359"/>
              <a:gd name="connsiteY404" fmla="*/ 1283018 h 1283017"/>
              <a:gd name="connsiteX405" fmla="*/ 4630679 w 11218359"/>
              <a:gd name="connsiteY405" fmla="*/ 1283018 h 1283017"/>
              <a:gd name="connsiteX406" fmla="*/ 4642109 w 11218359"/>
              <a:gd name="connsiteY406" fmla="*/ 1283018 h 1283017"/>
              <a:gd name="connsiteX407" fmla="*/ 4653539 w 11218359"/>
              <a:gd name="connsiteY407" fmla="*/ 1283018 h 1283017"/>
              <a:gd name="connsiteX408" fmla="*/ 4664969 w 11218359"/>
              <a:gd name="connsiteY408" fmla="*/ 1283018 h 1283017"/>
              <a:gd name="connsiteX409" fmla="*/ 4676447 w 11218359"/>
              <a:gd name="connsiteY409" fmla="*/ 1283018 h 1283017"/>
              <a:gd name="connsiteX410" fmla="*/ 4687877 w 11218359"/>
              <a:gd name="connsiteY410" fmla="*/ 1283018 h 1283017"/>
              <a:gd name="connsiteX411" fmla="*/ 4699306 w 11218359"/>
              <a:gd name="connsiteY411" fmla="*/ 1283018 h 1283017"/>
              <a:gd name="connsiteX412" fmla="*/ 4710737 w 11218359"/>
              <a:gd name="connsiteY412" fmla="*/ 1283018 h 1283017"/>
              <a:gd name="connsiteX413" fmla="*/ 4722167 w 11218359"/>
              <a:gd name="connsiteY413" fmla="*/ 1283018 h 1283017"/>
              <a:gd name="connsiteX414" fmla="*/ 4733644 w 11218359"/>
              <a:gd name="connsiteY414" fmla="*/ 1283018 h 1283017"/>
              <a:gd name="connsiteX415" fmla="*/ 4745075 w 11218359"/>
              <a:gd name="connsiteY415" fmla="*/ 1283018 h 1283017"/>
              <a:gd name="connsiteX416" fmla="*/ 4756504 w 11218359"/>
              <a:gd name="connsiteY416" fmla="*/ 1281517 h 1283017"/>
              <a:gd name="connsiteX417" fmla="*/ 4767934 w 11218359"/>
              <a:gd name="connsiteY417" fmla="*/ 1283018 h 1283017"/>
              <a:gd name="connsiteX418" fmla="*/ 4779364 w 11218359"/>
              <a:gd name="connsiteY418" fmla="*/ 1283018 h 1283017"/>
              <a:gd name="connsiteX419" fmla="*/ 4790842 w 11218359"/>
              <a:gd name="connsiteY419" fmla="*/ 1283018 h 1283017"/>
              <a:gd name="connsiteX420" fmla="*/ 4802272 w 11218359"/>
              <a:gd name="connsiteY420" fmla="*/ 1283018 h 1283017"/>
              <a:gd name="connsiteX421" fmla="*/ 4813702 w 11218359"/>
              <a:gd name="connsiteY421" fmla="*/ 1283018 h 1283017"/>
              <a:gd name="connsiteX422" fmla="*/ 4825132 w 11218359"/>
              <a:gd name="connsiteY422" fmla="*/ 1283018 h 1283017"/>
              <a:gd name="connsiteX423" fmla="*/ 4836562 w 11218359"/>
              <a:gd name="connsiteY423" fmla="*/ 1283018 h 1283017"/>
              <a:gd name="connsiteX424" fmla="*/ 4848040 w 11218359"/>
              <a:gd name="connsiteY424" fmla="*/ 1283018 h 1283017"/>
              <a:gd name="connsiteX425" fmla="*/ 4859469 w 11218359"/>
              <a:gd name="connsiteY425" fmla="*/ 1283018 h 1283017"/>
              <a:gd name="connsiteX426" fmla="*/ 4870899 w 11218359"/>
              <a:gd name="connsiteY426" fmla="*/ 1283018 h 1283017"/>
              <a:gd name="connsiteX427" fmla="*/ 4882330 w 11218359"/>
              <a:gd name="connsiteY427" fmla="*/ 1283018 h 1283017"/>
              <a:gd name="connsiteX428" fmla="*/ 4893760 w 11218359"/>
              <a:gd name="connsiteY428" fmla="*/ 1283018 h 1283017"/>
              <a:gd name="connsiteX429" fmla="*/ 4905237 w 11218359"/>
              <a:gd name="connsiteY429" fmla="*/ 1283018 h 1283017"/>
              <a:gd name="connsiteX430" fmla="*/ 4916667 w 11218359"/>
              <a:gd name="connsiteY430" fmla="*/ 1283018 h 1283017"/>
              <a:gd name="connsiteX431" fmla="*/ 4928097 w 11218359"/>
              <a:gd name="connsiteY431" fmla="*/ 1283018 h 1283017"/>
              <a:gd name="connsiteX432" fmla="*/ 4939527 w 11218359"/>
              <a:gd name="connsiteY432" fmla="*/ 1283018 h 1283017"/>
              <a:gd name="connsiteX433" fmla="*/ 4950957 w 11218359"/>
              <a:gd name="connsiteY433" fmla="*/ 1283018 h 1283017"/>
              <a:gd name="connsiteX434" fmla="*/ 4962435 w 11218359"/>
              <a:gd name="connsiteY434" fmla="*/ 1283018 h 1283017"/>
              <a:gd name="connsiteX435" fmla="*/ 4973865 w 11218359"/>
              <a:gd name="connsiteY435" fmla="*/ 1283018 h 1283017"/>
              <a:gd name="connsiteX436" fmla="*/ 4985295 w 11218359"/>
              <a:gd name="connsiteY436" fmla="*/ 1283018 h 1283017"/>
              <a:gd name="connsiteX437" fmla="*/ 4996725 w 11218359"/>
              <a:gd name="connsiteY437" fmla="*/ 1283018 h 1283017"/>
              <a:gd name="connsiteX438" fmla="*/ 5008155 w 11218359"/>
              <a:gd name="connsiteY438" fmla="*/ 1283018 h 1283017"/>
              <a:gd name="connsiteX439" fmla="*/ 5019632 w 11218359"/>
              <a:gd name="connsiteY439" fmla="*/ 1283018 h 1283017"/>
              <a:gd name="connsiteX440" fmla="*/ 5031062 w 11218359"/>
              <a:gd name="connsiteY440" fmla="*/ 1283018 h 1283017"/>
              <a:gd name="connsiteX441" fmla="*/ 5042492 w 11218359"/>
              <a:gd name="connsiteY441" fmla="*/ 1283018 h 1283017"/>
              <a:gd name="connsiteX442" fmla="*/ 5053923 w 11218359"/>
              <a:gd name="connsiteY442" fmla="*/ 1283018 h 1283017"/>
              <a:gd name="connsiteX443" fmla="*/ 5065353 w 11218359"/>
              <a:gd name="connsiteY443" fmla="*/ 1283018 h 1283017"/>
              <a:gd name="connsiteX444" fmla="*/ 5076830 w 11218359"/>
              <a:gd name="connsiteY444" fmla="*/ 1283018 h 1283017"/>
              <a:gd name="connsiteX445" fmla="*/ 5088260 w 11218359"/>
              <a:gd name="connsiteY445" fmla="*/ 1283018 h 1283017"/>
              <a:gd name="connsiteX446" fmla="*/ 5099690 w 11218359"/>
              <a:gd name="connsiteY446" fmla="*/ 1283018 h 1283017"/>
              <a:gd name="connsiteX447" fmla="*/ 5111120 w 11218359"/>
              <a:gd name="connsiteY447" fmla="*/ 1283018 h 1283017"/>
              <a:gd name="connsiteX448" fmla="*/ 5122550 w 11218359"/>
              <a:gd name="connsiteY448" fmla="*/ 1283018 h 1283017"/>
              <a:gd name="connsiteX449" fmla="*/ 5134028 w 11218359"/>
              <a:gd name="connsiteY449" fmla="*/ 1283018 h 1283017"/>
              <a:gd name="connsiteX450" fmla="*/ 5145458 w 11218359"/>
              <a:gd name="connsiteY450" fmla="*/ 1283018 h 1283017"/>
              <a:gd name="connsiteX451" fmla="*/ 5156888 w 11218359"/>
              <a:gd name="connsiteY451" fmla="*/ 1283018 h 1283017"/>
              <a:gd name="connsiteX452" fmla="*/ 5168318 w 11218359"/>
              <a:gd name="connsiteY452" fmla="*/ 1283018 h 1283017"/>
              <a:gd name="connsiteX453" fmla="*/ 5179747 w 11218359"/>
              <a:gd name="connsiteY453" fmla="*/ 1283018 h 1283017"/>
              <a:gd name="connsiteX454" fmla="*/ 5191225 w 11218359"/>
              <a:gd name="connsiteY454" fmla="*/ 1283018 h 1283017"/>
              <a:gd name="connsiteX455" fmla="*/ 5202655 w 11218359"/>
              <a:gd name="connsiteY455" fmla="*/ 1283018 h 1283017"/>
              <a:gd name="connsiteX456" fmla="*/ 5214085 w 11218359"/>
              <a:gd name="connsiteY456" fmla="*/ 1283018 h 1283017"/>
              <a:gd name="connsiteX457" fmla="*/ 5225515 w 11218359"/>
              <a:gd name="connsiteY457" fmla="*/ 1283018 h 1283017"/>
              <a:gd name="connsiteX458" fmla="*/ 5236945 w 11218359"/>
              <a:gd name="connsiteY458" fmla="*/ 1283018 h 1283017"/>
              <a:gd name="connsiteX459" fmla="*/ 5248423 w 11218359"/>
              <a:gd name="connsiteY459" fmla="*/ 1283018 h 1283017"/>
              <a:gd name="connsiteX460" fmla="*/ 5259853 w 11218359"/>
              <a:gd name="connsiteY460" fmla="*/ 1283018 h 1283017"/>
              <a:gd name="connsiteX461" fmla="*/ 5271283 w 11218359"/>
              <a:gd name="connsiteY461" fmla="*/ 1283018 h 1283017"/>
              <a:gd name="connsiteX462" fmla="*/ 5282713 w 11218359"/>
              <a:gd name="connsiteY462" fmla="*/ 1283018 h 1283017"/>
              <a:gd name="connsiteX463" fmla="*/ 5294143 w 11218359"/>
              <a:gd name="connsiteY463" fmla="*/ 1283018 h 1283017"/>
              <a:gd name="connsiteX464" fmla="*/ 5305621 w 11218359"/>
              <a:gd name="connsiteY464" fmla="*/ 1283018 h 1283017"/>
              <a:gd name="connsiteX465" fmla="*/ 5317051 w 11218359"/>
              <a:gd name="connsiteY465" fmla="*/ 1283018 h 1283017"/>
              <a:gd name="connsiteX466" fmla="*/ 5328481 w 11218359"/>
              <a:gd name="connsiteY466" fmla="*/ 1283018 h 1283017"/>
              <a:gd name="connsiteX467" fmla="*/ 5339910 w 11218359"/>
              <a:gd name="connsiteY467" fmla="*/ 1283018 h 1283017"/>
              <a:gd name="connsiteX468" fmla="*/ 5351340 w 11218359"/>
              <a:gd name="connsiteY468" fmla="*/ 1283018 h 1283017"/>
              <a:gd name="connsiteX469" fmla="*/ 5362818 w 11218359"/>
              <a:gd name="connsiteY469" fmla="*/ 1283018 h 1283017"/>
              <a:gd name="connsiteX470" fmla="*/ 5374248 w 11218359"/>
              <a:gd name="connsiteY470" fmla="*/ 1283018 h 1283017"/>
              <a:gd name="connsiteX471" fmla="*/ 5385678 w 11218359"/>
              <a:gd name="connsiteY471" fmla="*/ 1283018 h 1283017"/>
              <a:gd name="connsiteX472" fmla="*/ 5397108 w 11218359"/>
              <a:gd name="connsiteY472" fmla="*/ 1283018 h 1283017"/>
              <a:gd name="connsiteX473" fmla="*/ 5408538 w 11218359"/>
              <a:gd name="connsiteY473" fmla="*/ 1283018 h 1283017"/>
              <a:gd name="connsiteX474" fmla="*/ 5420016 w 11218359"/>
              <a:gd name="connsiteY474" fmla="*/ 1283018 h 1283017"/>
              <a:gd name="connsiteX475" fmla="*/ 5431446 w 11218359"/>
              <a:gd name="connsiteY475" fmla="*/ 1283018 h 1283017"/>
              <a:gd name="connsiteX476" fmla="*/ 5442876 w 11218359"/>
              <a:gd name="connsiteY476" fmla="*/ 1283018 h 1283017"/>
              <a:gd name="connsiteX477" fmla="*/ 5454306 w 11218359"/>
              <a:gd name="connsiteY477" fmla="*/ 1283018 h 1283017"/>
              <a:gd name="connsiteX478" fmla="*/ 5465736 w 11218359"/>
              <a:gd name="connsiteY478" fmla="*/ 1283018 h 1283017"/>
              <a:gd name="connsiteX479" fmla="*/ 5477214 w 11218359"/>
              <a:gd name="connsiteY479" fmla="*/ 1283018 h 1283017"/>
              <a:gd name="connsiteX480" fmla="*/ 5488643 w 11218359"/>
              <a:gd name="connsiteY480" fmla="*/ 1283018 h 1283017"/>
              <a:gd name="connsiteX481" fmla="*/ 5500073 w 11218359"/>
              <a:gd name="connsiteY481" fmla="*/ 1283018 h 1283017"/>
              <a:gd name="connsiteX482" fmla="*/ 5511503 w 11218359"/>
              <a:gd name="connsiteY482" fmla="*/ 1283018 h 1283017"/>
              <a:gd name="connsiteX483" fmla="*/ 5522933 w 11218359"/>
              <a:gd name="connsiteY483" fmla="*/ 1283018 h 1283017"/>
              <a:gd name="connsiteX484" fmla="*/ 5534411 w 11218359"/>
              <a:gd name="connsiteY484" fmla="*/ 1283018 h 1283017"/>
              <a:gd name="connsiteX485" fmla="*/ 5545841 w 11218359"/>
              <a:gd name="connsiteY485" fmla="*/ 1283018 h 1283017"/>
              <a:gd name="connsiteX486" fmla="*/ 5557271 w 11218359"/>
              <a:gd name="connsiteY486" fmla="*/ 1283018 h 1283017"/>
              <a:gd name="connsiteX487" fmla="*/ 5568701 w 11218359"/>
              <a:gd name="connsiteY487" fmla="*/ 1283018 h 1283017"/>
              <a:gd name="connsiteX488" fmla="*/ 5580131 w 11218359"/>
              <a:gd name="connsiteY488" fmla="*/ 1283018 h 1283017"/>
              <a:gd name="connsiteX489" fmla="*/ 5591609 w 11218359"/>
              <a:gd name="connsiteY489" fmla="*/ 1283018 h 1283017"/>
              <a:gd name="connsiteX490" fmla="*/ 5603038 w 11218359"/>
              <a:gd name="connsiteY490" fmla="*/ 1283018 h 1283017"/>
              <a:gd name="connsiteX491" fmla="*/ 5614469 w 11218359"/>
              <a:gd name="connsiteY491" fmla="*/ 1283018 h 1283017"/>
              <a:gd name="connsiteX492" fmla="*/ 5625899 w 11218359"/>
              <a:gd name="connsiteY492" fmla="*/ 1283018 h 1283017"/>
              <a:gd name="connsiteX493" fmla="*/ 5637329 w 11218359"/>
              <a:gd name="connsiteY493" fmla="*/ 1283018 h 1283017"/>
              <a:gd name="connsiteX494" fmla="*/ 5648759 w 11218359"/>
              <a:gd name="connsiteY494" fmla="*/ 1283018 h 1283017"/>
              <a:gd name="connsiteX495" fmla="*/ 5660236 w 11218359"/>
              <a:gd name="connsiteY495" fmla="*/ 1283018 h 1283017"/>
              <a:gd name="connsiteX496" fmla="*/ 5671666 w 11218359"/>
              <a:gd name="connsiteY496" fmla="*/ 1283018 h 1283017"/>
              <a:gd name="connsiteX497" fmla="*/ 5683096 w 11218359"/>
              <a:gd name="connsiteY497" fmla="*/ 1283018 h 1283017"/>
              <a:gd name="connsiteX498" fmla="*/ 5694526 w 11218359"/>
              <a:gd name="connsiteY498" fmla="*/ 1283018 h 1283017"/>
              <a:gd name="connsiteX499" fmla="*/ 5705956 w 11218359"/>
              <a:gd name="connsiteY499" fmla="*/ 1283018 h 1283017"/>
              <a:gd name="connsiteX500" fmla="*/ 5717434 w 11218359"/>
              <a:gd name="connsiteY500" fmla="*/ 1283018 h 1283017"/>
              <a:gd name="connsiteX501" fmla="*/ 5728864 w 11218359"/>
              <a:gd name="connsiteY501" fmla="*/ 1283018 h 1283017"/>
              <a:gd name="connsiteX502" fmla="*/ 5740294 w 11218359"/>
              <a:gd name="connsiteY502" fmla="*/ 1283018 h 1283017"/>
              <a:gd name="connsiteX503" fmla="*/ 5751724 w 11218359"/>
              <a:gd name="connsiteY503" fmla="*/ 1283018 h 1283017"/>
              <a:gd name="connsiteX504" fmla="*/ 5763154 w 11218359"/>
              <a:gd name="connsiteY504" fmla="*/ 1283018 h 1283017"/>
              <a:gd name="connsiteX505" fmla="*/ 5774631 w 11218359"/>
              <a:gd name="connsiteY505" fmla="*/ 1283018 h 1283017"/>
              <a:gd name="connsiteX506" fmla="*/ 5786062 w 11218359"/>
              <a:gd name="connsiteY506" fmla="*/ 1283018 h 1283017"/>
              <a:gd name="connsiteX507" fmla="*/ 5797492 w 11218359"/>
              <a:gd name="connsiteY507" fmla="*/ 1283018 h 1283017"/>
              <a:gd name="connsiteX508" fmla="*/ 5808921 w 11218359"/>
              <a:gd name="connsiteY508" fmla="*/ 1283018 h 1283017"/>
              <a:gd name="connsiteX509" fmla="*/ 5820351 w 11218359"/>
              <a:gd name="connsiteY509" fmla="*/ 1283018 h 1283017"/>
              <a:gd name="connsiteX510" fmla="*/ 5831829 w 11218359"/>
              <a:gd name="connsiteY510" fmla="*/ 1283018 h 1283017"/>
              <a:gd name="connsiteX511" fmla="*/ 5843259 w 11218359"/>
              <a:gd name="connsiteY511" fmla="*/ 1283018 h 1283017"/>
              <a:gd name="connsiteX512" fmla="*/ 5854689 w 11218359"/>
              <a:gd name="connsiteY512" fmla="*/ 1283018 h 1283017"/>
              <a:gd name="connsiteX513" fmla="*/ 5866119 w 11218359"/>
              <a:gd name="connsiteY513" fmla="*/ 1283018 h 1283017"/>
              <a:gd name="connsiteX514" fmla="*/ 5877549 w 11218359"/>
              <a:gd name="connsiteY514" fmla="*/ 1283018 h 1283017"/>
              <a:gd name="connsiteX515" fmla="*/ 5889027 w 11218359"/>
              <a:gd name="connsiteY515" fmla="*/ 1283018 h 1283017"/>
              <a:gd name="connsiteX516" fmla="*/ 5900457 w 11218359"/>
              <a:gd name="connsiteY516" fmla="*/ 1283018 h 1283017"/>
              <a:gd name="connsiteX517" fmla="*/ 5911887 w 11218359"/>
              <a:gd name="connsiteY517" fmla="*/ 1283018 h 1283017"/>
              <a:gd name="connsiteX518" fmla="*/ 5923317 w 11218359"/>
              <a:gd name="connsiteY518" fmla="*/ 1283018 h 1283017"/>
              <a:gd name="connsiteX519" fmla="*/ 5934747 w 11218359"/>
              <a:gd name="connsiteY519" fmla="*/ 1283018 h 1283017"/>
              <a:gd name="connsiteX520" fmla="*/ 5946225 w 11218359"/>
              <a:gd name="connsiteY520" fmla="*/ 1283018 h 1283017"/>
              <a:gd name="connsiteX521" fmla="*/ 5957655 w 11218359"/>
              <a:gd name="connsiteY521" fmla="*/ 1283018 h 1283017"/>
              <a:gd name="connsiteX522" fmla="*/ 5969084 w 11218359"/>
              <a:gd name="connsiteY522" fmla="*/ 1283018 h 1283017"/>
              <a:gd name="connsiteX523" fmla="*/ 5980514 w 11218359"/>
              <a:gd name="connsiteY523" fmla="*/ 1283018 h 1283017"/>
              <a:gd name="connsiteX524" fmla="*/ 5991944 w 11218359"/>
              <a:gd name="connsiteY524" fmla="*/ 1283018 h 1283017"/>
              <a:gd name="connsiteX525" fmla="*/ 6003422 w 11218359"/>
              <a:gd name="connsiteY525" fmla="*/ 1283018 h 1283017"/>
              <a:gd name="connsiteX526" fmla="*/ 6014852 w 11218359"/>
              <a:gd name="connsiteY526" fmla="*/ 1283018 h 1283017"/>
              <a:gd name="connsiteX527" fmla="*/ 6026282 w 11218359"/>
              <a:gd name="connsiteY527" fmla="*/ 1283018 h 1283017"/>
              <a:gd name="connsiteX528" fmla="*/ 6037712 w 11218359"/>
              <a:gd name="connsiteY528" fmla="*/ 1283018 h 1283017"/>
              <a:gd name="connsiteX529" fmla="*/ 6049142 w 11218359"/>
              <a:gd name="connsiteY529" fmla="*/ 1283018 h 1283017"/>
              <a:gd name="connsiteX530" fmla="*/ 6060620 w 11218359"/>
              <a:gd name="connsiteY530" fmla="*/ 1283018 h 1283017"/>
              <a:gd name="connsiteX531" fmla="*/ 6072049 w 11218359"/>
              <a:gd name="connsiteY531" fmla="*/ 1283018 h 1283017"/>
              <a:gd name="connsiteX532" fmla="*/ 6083480 w 11218359"/>
              <a:gd name="connsiteY532" fmla="*/ 1283018 h 1283017"/>
              <a:gd name="connsiteX533" fmla="*/ 6094910 w 11218359"/>
              <a:gd name="connsiteY533" fmla="*/ 1283018 h 1283017"/>
              <a:gd name="connsiteX534" fmla="*/ 6106340 w 11218359"/>
              <a:gd name="connsiteY534" fmla="*/ 1283018 h 1283017"/>
              <a:gd name="connsiteX535" fmla="*/ 6117818 w 11218359"/>
              <a:gd name="connsiteY535" fmla="*/ 1283018 h 1283017"/>
              <a:gd name="connsiteX536" fmla="*/ 6129247 w 11218359"/>
              <a:gd name="connsiteY536" fmla="*/ 1283018 h 1283017"/>
              <a:gd name="connsiteX537" fmla="*/ 6140677 w 11218359"/>
              <a:gd name="connsiteY537" fmla="*/ 1283018 h 1283017"/>
              <a:gd name="connsiteX538" fmla="*/ 6152107 w 11218359"/>
              <a:gd name="connsiteY538" fmla="*/ 1283018 h 1283017"/>
              <a:gd name="connsiteX539" fmla="*/ 6163537 w 11218359"/>
              <a:gd name="connsiteY539" fmla="*/ 1283018 h 1283017"/>
              <a:gd name="connsiteX540" fmla="*/ 6175015 w 11218359"/>
              <a:gd name="connsiteY540" fmla="*/ 1283018 h 1283017"/>
              <a:gd name="connsiteX541" fmla="*/ 6186445 w 11218359"/>
              <a:gd name="connsiteY541" fmla="*/ 1283018 h 1283017"/>
              <a:gd name="connsiteX542" fmla="*/ 6197875 w 11218359"/>
              <a:gd name="connsiteY542" fmla="*/ 1283018 h 1283017"/>
              <a:gd name="connsiteX543" fmla="*/ 6209305 w 11218359"/>
              <a:gd name="connsiteY543" fmla="*/ 1283018 h 1283017"/>
              <a:gd name="connsiteX544" fmla="*/ 6220735 w 11218359"/>
              <a:gd name="connsiteY544" fmla="*/ 1283018 h 1283017"/>
              <a:gd name="connsiteX545" fmla="*/ 6232212 w 11218359"/>
              <a:gd name="connsiteY545" fmla="*/ 1283018 h 1283017"/>
              <a:gd name="connsiteX546" fmla="*/ 6243642 w 11218359"/>
              <a:gd name="connsiteY546" fmla="*/ 1283018 h 1283017"/>
              <a:gd name="connsiteX547" fmla="*/ 6255073 w 11218359"/>
              <a:gd name="connsiteY547" fmla="*/ 1283018 h 1283017"/>
              <a:gd name="connsiteX548" fmla="*/ 6266503 w 11218359"/>
              <a:gd name="connsiteY548" fmla="*/ 1283018 h 1283017"/>
              <a:gd name="connsiteX549" fmla="*/ 6277933 w 11218359"/>
              <a:gd name="connsiteY549" fmla="*/ 1283018 h 1283017"/>
              <a:gd name="connsiteX550" fmla="*/ 6289410 w 11218359"/>
              <a:gd name="connsiteY550" fmla="*/ 1283018 h 1283017"/>
              <a:gd name="connsiteX551" fmla="*/ 6300840 w 11218359"/>
              <a:gd name="connsiteY551" fmla="*/ 1283018 h 1283017"/>
              <a:gd name="connsiteX552" fmla="*/ 6312270 w 11218359"/>
              <a:gd name="connsiteY552" fmla="*/ 1283018 h 1283017"/>
              <a:gd name="connsiteX553" fmla="*/ 6323700 w 11218359"/>
              <a:gd name="connsiteY553" fmla="*/ 1283018 h 1283017"/>
              <a:gd name="connsiteX554" fmla="*/ 6335130 w 11218359"/>
              <a:gd name="connsiteY554" fmla="*/ 1283018 h 1283017"/>
              <a:gd name="connsiteX555" fmla="*/ 6346608 w 11218359"/>
              <a:gd name="connsiteY555" fmla="*/ 1283018 h 1283017"/>
              <a:gd name="connsiteX556" fmla="*/ 6358038 w 11218359"/>
              <a:gd name="connsiteY556" fmla="*/ 1283018 h 1283017"/>
              <a:gd name="connsiteX557" fmla="*/ 6369468 w 11218359"/>
              <a:gd name="connsiteY557" fmla="*/ 1283018 h 1283017"/>
              <a:gd name="connsiteX558" fmla="*/ 6380898 w 11218359"/>
              <a:gd name="connsiteY558" fmla="*/ 1283018 h 1283017"/>
              <a:gd name="connsiteX559" fmla="*/ 6392328 w 11218359"/>
              <a:gd name="connsiteY559" fmla="*/ 1283018 h 1283017"/>
              <a:gd name="connsiteX560" fmla="*/ 6403805 w 11218359"/>
              <a:gd name="connsiteY560" fmla="*/ 1283018 h 1283017"/>
              <a:gd name="connsiteX561" fmla="*/ 6415235 w 11218359"/>
              <a:gd name="connsiteY561" fmla="*/ 1283018 h 1283017"/>
              <a:gd name="connsiteX562" fmla="*/ 6426666 w 11218359"/>
              <a:gd name="connsiteY562" fmla="*/ 1283018 h 1283017"/>
              <a:gd name="connsiteX563" fmla="*/ 6438096 w 11218359"/>
              <a:gd name="connsiteY563" fmla="*/ 1283018 h 1283017"/>
              <a:gd name="connsiteX564" fmla="*/ 6449525 w 11218359"/>
              <a:gd name="connsiteY564" fmla="*/ 1283018 h 1283017"/>
              <a:gd name="connsiteX565" fmla="*/ 6461003 w 11218359"/>
              <a:gd name="connsiteY565" fmla="*/ 1283018 h 1283017"/>
              <a:gd name="connsiteX566" fmla="*/ 6472433 w 11218359"/>
              <a:gd name="connsiteY566" fmla="*/ 1283018 h 1283017"/>
              <a:gd name="connsiteX567" fmla="*/ 6483863 w 11218359"/>
              <a:gd name="connsiteY567" fmla="*/ 1283018 h 1283017"/>
              <a:gd name="connsiteX568" fmla="*/ 6495293 w 11218359"/>
              <a:gd name="connsiteY568" fmla="*/ 1283018 h 1283017"/>
              <a:gd name="connsiteX569" fmla="*/ 6506723 w 11218359"/>
              <a:gd name="connsiteY569" fmla="*/ 1283018 h 1283017"/>
              <a:gd name="connsiteX570" fmla="*/ 6518201 w 11218359"/>
              <a:gd name="connsiteY570" fmla="*/ 1283018 h 1283017"/>
              <a:gd name="connsiteX571" fmla="*/ 6529631 w 11218359"/>
              <a:gd name="connsiteY571" fmla="*/ 1283018 h 1283017"/>
              <a:gd name="connsiteX572" fmla="*/ 6541061 w 11218359"/>
              <a:gd name="connsiteY572" fmla="*/ 1283018 h 1283017"/>
              <a:gd name="connsiteX573" fmla="*/ 6552490 w 11218359"/>
              <a:gd name="connsiteY573" fmla="*/ 1283018 h 1283017"/>
              <a:gd name="connsiteX574" fmla="*/ 6563921 w 11218359"/>
              <a:gd name="connsiteY574" fmla="*/ 1283018 h 1283017"/>
              <a:gd name="connsiteX575" fmla="*/ 6575398 w 11218359"/>
              <a:gd name="connsiteY575" fmla="*/ 1283018 h 1283017"/>
              <a:gd name="connsiteX576" fmla="*/ 6586828 w 11218359"/>
              <a:gd name="connsiteY576" fmla="*/ 1283018 h 1283017"/>
              <a:gd name="connsiteX577" fmla="*/ 6598259 w 11218359"/>
              <a:gd name="connsiteY577" fmla="*/ 1283018 h 1283017"/>
              <a:gd name="connsiteX578" fmla="*/ 6609688 w 11218359"/>
              <a:gd name="connsiteY578" fmla="*/ 1283018 h 1283017"/>
              <a:gd name="connsiteX579" fmla="*/ 6621118 w 11218359"/>
              <a:gd name="connsiteY579" fmla="*/ 1283018 h 1283017"/>
              <a:gd name="connsiteX580" fmla="*/ 6632596 w 11218359"/>
              <a:gd name="connsiteY580" fmla="*/ 1283018 h 1283017"/>
              <a:gd name="connsiteX581" fmla="*/ 6644026 w 11218359"/>
              <a:gd name="connsiteY581" fmla="*/ 1283018 h 1283017"/>
              <a:gd name="connsiteX582" fmla="*/ 6655456 w 11218359"/>
              <a:gd name="connsiteY582" fmla="*/ 1283018 h 1283017"/>
              <a:gd name="connsiteX583" fmla="*/ 6666886 w 11218359"/>
              <a:gd name="connsiteY583" fmla="*/ 1283018 h 1283017"/>
              <a:gd name="connsiteX584" fmla="*/ 6678316 w 11218359"/>
              <a:gd name="connsiteY584" fmla="*/ 1283018 h 1283017"/>
              <a:gd name="connsiteX585" fmla="*/ 6689794 w 11218359"/>
              <a:gd name="connsiteY585" fmla="*/ 1283018 h 1283017"/>
              <a:gd name="connsiteX586" fmla="*/ 6701224 w 11218359"/>
              <a:gd name="connsiteY586" fmla="*/ 1283018 h 1283017"/>
              <a:gd name="connsiteX587" fmla="*/ 6712653 w 11218359"/>
              <a:gd name="connsiteY587" fmla="*/ 1283018 h 1283017"/>
              <a:gd name="connsiteX588" fmla="*/ 6724083 w 11218359"/>
              <a:gd name="connsiteY588" fmla="*/ 1283018 h 1283017"/>
              <a:gd name="connsiteX589" fmla="*/ 6735514 w 11218359"/>
              <a:gd name="connsiteY589" fmla="*/ 1283018 h 1283017"/>
              <a:gd name="connsiteX590" fmla="*/ 6746944 w 11218359"/>
              <a:gd name="connsiteY590" fmla="*/ 1283018 h 1283017"/>
              <a:gd name="connsiteX591" fmla="*/ 6758421 w 11218359"/>
              <a:gd name="connsiteY591" fmla="*/ 1283018 h 1283017"/>
              <a:gd name="connsiteX592" fmla="*/ 6769851 w 11218359"/>
              <a:gd name="connsiteY592" fmla="*/ 1283018 h 1283017"/>
              <a:gd name="connsiteX593" fmla="*/ 6781281 w 11218359"/>
              <a:gd name="connsiteY593" fmla="*/ 1283018 h 1283017"/>
              <a:gd name="connsiteX594" fmla="*/ 6792711 w 11218359"/>
              <a:gd name="connsiteY594" fmla="*/ 1283018 h 1283017"/>
              <a:gd name="connsiteX595" fmla="*/ 6804141 w 11218359"/>
              <a:gd name="connsiteY595" fmla="*/ 1283018 h 1283017"/>
              <a:gd name="connsiteX596" fmla="*/ 6815619 w 11218359"/>
              <a:gd name="connsiteY596" fmla="*/ 1283018 h 1283017"/>
              <a:gd name="connsiteX597" fmla="*/ 6827049 w 11218359"/>
              <a:gd name="connsiteY597" fmla="*/ 1283018 h 1283017"/>
              <a:gd name="connsiteX598" fmla="*/ 6838479 w 11218359"/>
              <a:gd name="connsiteY598" fmla="*/ 1283018 h 1283017"/>
              <a:gd name="connsiteX599" fmla="*/ 6849909 w 11218359"/>
              <a:gd name="connsiteY599" fmla="*/ 1283018 h 1283017"/>
              <a:gd name="connsiteX600" fmla="*/ 6861339 w 11218359"/>
              <a:gd name="connsiteY600" fmla="*/ 1283018 h 1283017"/>
              <a:gd name="connsiteX601" fmla="*/ 6872816 w 11218359"/>
              <a:gd name="connsiteY601" fmla="*/ 1283018 h 1283017"/>
              <a:gd name="connsiteX602" fmla="*/ 6884246 w 11218359"/>
              <a:gd name="connsiteY602" fmla="*/ 1283018 h 1283017"/>
              <a:gd name="connsiteX603" fmla="*/ 6895676 w 11218359"/>
              <a:gd name="connsiteY603" fmla="*/ 1283018 h 1283017"/>
              <a:gd name="connsiteX604" fmla="*/ 6907107 w 11218359"/>
              <a:gd name="connsiteY604" fmla="*/ 1283018 h 1283017"/>
              <a:gd name="connsiteX605" fmla="*/ 6918537 w 11218359"/>
              <a:gd name="connsiteY605" fmla="*/ 1283018 h 1283017"/>
              <a:gd name="connsiteX606" fmla="*/ 6930014 w 11218359"/>
              <a:gd name="connsiteY606" fmla="*/ 1283018 h 1283017"/>
              <a:gd name="connsiteX607" fmla="*/ 6941444 w 11218359"/>
              <a:gd name="connsiteY607" fmla="*/ 1283018 h 1283017"/>
              <a:gd name="connsiteX608" fmla="*/ 6952874 w 11218359"/>
              <a:gd name="connsiteY608" fmla="*/ 1283018 h 1283017"/>
              <a:gd name="connsiteX609" fmla="*/ 6964304 w 11218359"/>
              <a:gd name="connsiteY609" fmla="*/ 1283018 h 1283017"/>
              <a:gd name="connsiteX610" fmla="*/ 6975734 w 11218359"/>
              <a:gd name="connsiteY610" fmla="*/ 1283018 h 1283017"/>
              <a:gd name="connsiteX611" fmla="*/ 6987212 w 11218359"/>
              <a:gd name="connsiteY611" fmla="*/ 1283018 h 1283017"/>
              <a:gd name="connsiteX612" fmla="*/ 6998642 w 11218359"/>
              <a:gd name="connsiteY612" fmla="*/ 1283018 h 1283017"/>
              <a:gd name="connsiteX613" fmla="*/ 7010072 w 11218359"/>
              <a:gd name="connsiteY613" fmla="*/ 1283018 h 1283017"/>
              <a:gd name="connsiteX614" fmla="*/ 7021502 w 11218359"/>
              <a:gd name="connsiteY614" fmla="*/ 1283018 h 1283017"/>
              <a:gd name="connsiteX615" fmla="*/ 7032931 w 11218359"/>
              <a:gd name="connsiteY615" fmla="*/ 1283018 h 1283017"/>
              <a:gd name="connsiteX616" fmla="*/ 7044409 w 11218359"/>
              <a:gd name="connsiteY616" fmla="*/ 1283018 h 1283017"/>
              <a:gd name="connsiteX617" fmla="*/ 7055839 w 11218359"/>
              <a:gd name="connsiteY617" fmla="*/ 1283018 h 1283017"/>
              <a:gd name="connsiteX618" fmla="*/ 7067269 w 11218359"/>
              <a:gd name="connsiteY618" fmla="*/ 1283018 h 1283017"/>
              <a:gd name="connsiteX619" fmla="*/ 7078700 w 11218359"/>
              <a:gd name="connsiteY619" fmla="*/ 1283018 h 1283017"/>
              <a:gd name="connsiteX620" fmla="*/ 7090129 w 11218359"/>
              <a:gd name="connsiteY620" fmla="*/ 1283018 h 1283017"/>
              <a:gd name="connsiteX621" fmla="*/ 7101607 w 11218359"/>
              <a:gd name="connsiteY621" fmla="*/ 1283018 h 1283017"/>
              <a:gd name="connsiteX622" fmla="*/ 7113037 w 11218359"/>
              <a:gd name="connsiteY622" fmla="*/ 1283018 h 1283017"/>
              <a:gd name="connsiteX623" fmla="*/ 7124467 w 11218359"/>
              <a:gd name="connsiteY623" fmla="*/ 1283018 h 1283017"/>
              <a:gd name="connsiteX624" fmla="*/ 7135897 w 11218359"/>
              <a:gd name="connsiteY624" fmla="*/ 1283018 h 1283017"/>
              <a:gd name="connsiteX625" fmla="*/ 7147327 w 11218359"/>
              <a:gd name="connsiteY625" fmla="*/ 1283018 h 1283017"/>
              <a:gd name="connsiteX626" fmla="*/ 7158805 w 11218359"/>
              <a:gd name="connsiteY626" fmla="*/ 1283018 h 1283017"/>
              <a:gd name="connsiteX627" fmla="*/ 7170235 w 11218359"/>
              <a:gd name="connsiteY627" fmla="*/ 1283018 h 1283017"/>
              <a:gd name="connsiteX628" fmla="*/ 7181665 w 11218359"/>
              <a:gd name="connsiteY628" fmla="*/ 1283018 h 1283017"/>
              <a:gd name="connsiteX629" fmla="*/ 7193094 w 11218359"/>
              <a:gd name="connsiteY629" fmla="*/ 1283018 h 1283017"/>
              <a:gd name="connsiteX630" fmla="*/ 7204524 w 11218359"/>
              <a:gd name="connsiteY630" fmla="*/ 1283018 h 1283017"/>
              <a:gd name="connsiteX631" fmla="*/ 7216002 w 11218359"/>
              <a:gd name="connsiteY631" fmla="*/ 1283018 h 1283017"/>
              <a:gd name="connsiteX632" fmla="*/ 7227432 w 11218359"/>
              <a:gd name="connsiteY632" fmla="*/ 1283018 h 1283017"/>
              <a:gd name="connsiteX633" fmla="*/ 7238862 w 11218359"/>
              <a:gd name="connsiteY633" fmla="*/ 1283018 h 1283017"/>
              <a:gd name="connsiteX634" fmla="*/ 7250292 w 11218359"/>
              <a:gd name="connsiteY634" fmla="*/ 1283018 h 1283017"/>
              <a:gd name="connsiteX635" fmla="*/ 7261722 w 11218359"/>
              <a:gd name="connsiteY635" fmla="*/ 1283018 h 1283017"/>
              <a:gd name="connsiteX636" fmla="*/ 7273200 w 11218359"/>
              <a:gd name="connsiteY636" fmla="*/ 1283018 h 1283017"/>
              <a:gd name="connsiteX637" fmla="*/ 7284630 w 11218359"/>
              <a:gd name="connsiteY637" fmla="*/ 1283018 h 1283017"/>
              <a:gd name="connsiteX638" fmla="*/ 7296060 w 11218359"/>
              <a:gd name="connsiteY638" fmla="*/ 1283018 h 1283017"/>
              <a:gd name="connsiteX639" fmla="*/ 7307490 w 11218359"/>
              <a:gd name="connsiteY639" fmla="*/ 1283018 h 1283017"/>
              <a:gd name="connsiteX640" fmla="*/ 7318920 w 11218359"/>
              <a:gd name="connsiteY640" fmla="*/ 1283018 h 1283017"/>
              <a:gd name="connsiteX641" fmla="*/ 7330398 w 11218359"/>
              <a:gd name="connsiteY641" fmla="*/ 1283018 h 1283017"/>
              <a:gd name="connsiteX642" fmla="*/ 7341828 w 11218359"/>
              <a:gd name="connsiteY642" fmla="*/ 1283018 h 1283017"/>
              <a:gd name="connsiteX643" fmla="*/ 7353257 w 11218359"/>
              <a:gd name="connsiteY643" fmla="*/ 1283018 h 1283017"/>
              <a:gd name="connsiteX644" fmla="*/ 7364687 w 11218359"/>
              <a:gd name="connsiteY644" fmla="*/ 1283018 h 1283017"/>
              <a:gd name="connsiteX645" fmla="*/ 7376117 w 11218359"/>
              <a:gd name="connsiteY645" fmla="*/ 1283018 h 1283017"/>
              <a:gd name="connsiteX646" fmla="*/ 7387595 w 11218359"/>
              <a:gd name="connsiteY646" fmla="*/ 1283018 h 1283017"/>
              <a:gd name="connsiteX647" fmla="*/ 7399025 w 11218359"/>
              <a:gd name="connsiteY647" fmla="*/ 1283018 h 1283017"/>
              <a:gd name="connsiteX648" fmla="*/ 7410455 w 11218359"/>
              <a:gd name="connsiteY648" fmla="*/ 1283018 h 1283017"/>
              <a:gd name="connsiteX649" fmla="*/ 7421885 w 11218359"/>
              <a:gd name="connsiteY649" fmla="*/ 1283018 h 1283017"/>
              <a:gd name="connsiteX650" fmla="*/ 7433315 w 11218359"/>
              <a:gd name="connsiteY650" fmla="*/ 1283018 h 1283017"/>
              <a:gd name="connsiteX651" fmla="*/ 7444793 w 11218359"/>
              <a:gd name="connsiteY651" fmla="*/ 1283018 h 1283017"/>
              <a:gd name="connsiteX652" fmla="*/ 7456222 w 11218359"/>
              <a:gd name="connsiteY652" fmla="*/ 1283018 h 1283017"/>
              <a:gd name="connsiteX653" fmla="*/ 7467653 w 11218359"/>
              <a:gd name="connsiteY653" fmla="*/ 1283018 h 1283017"/>
              <a:gd name="connsiteX654" fmla="*/ 7479083 w 11218359"/>
              <a:gd name="connsiteY654" fmla="*/ 1283018 h 1283017"/>
              <a:gd name="connsiteX655" fmla="*/ 7490513 w 11218359"/>
              <a:gd name="connsiteY655" fmla="*/ 1283018 h 1283017"/>
              <a:gd name="connsiteX656" fmla="*/ 7501990 w 11218359"/>
              <a:gd name="connsiteY656" fmla="*/ 1283018 h 1283017"/>
              <a:gd name="connsiteX657" fmla="*/ 7513420 w 11218359"/>
              <a:gd name="connsiteY657" fmla="*/ 1283018 h 1283017"/>
              <a:gd name="connsiteX658" fmla="*/ 7524850 w 11218359"/>
              <a:gd name="connsiteY658" fmla="*/ 1283018 h 1283017"/>
              <a:gd name="connsiteX659" fmla="*/ 7536280 w 11218359"/>
              <a:gd name="connsiteY659" fmla="*/ 1283018 h 1283017"/>
              <a:gd name="connsiteX660" fmla="*/ 7547710 w 11218359"/>
              <a:gd name="connsiteY660" fmla="*/ 1283018 h 1283017"/>
              <a:gd name="connsiteX661" fmla="*/ 7559188 w 11218359"/>
              <a:gd name="connsiteY661" fmla="*/ 1283018 h 1283017"/>
              <a:gd name="connsiteX662" fmla="*/ 7570618 w 11218359"/>
              <a:gd name="connsiteY662" fmla="*/ 1283018 h 1283017"/>
              <a:gd name="connsiteX663" fmla="*/ 7582048 w 11218359"/>
              <a:gd name="connsiteY663" fmla="*/ 1283018 h 1283017"/>
              <a:gd name="connsiteX664" fmla="*/ 7593478 w 11218359"/>
              <a:gd name="connsiteY664" fmla="*/ 1283018 h 1283017"/>
              <a:gd name="connsiteX665" fmla="*/ 7604908 w 11218359"/>
              <a:gd name="connsiteY665" fmla="*/ 1283018 h 1283017"/>
              <a:gd name="connsiteX666" fmla="*/ 7616385 w 11218359"/>
              <a:gd name="connsiteY666" fmla="*/ 1283018 h 1283017"/>
              <a:gd name="connsiteX667" fmla="*/ 7627815 w 11218359"/>
              <a:gd name="connsiteY667" fmla="*/ 1283018 h 1283017"/>
              <a:gd name="connsiteX668" fmla="*/ 7639246 w 11218359"/>
              <a:gd name="connsiteY668" fmla="*/ 1283018 h 1283017"/>
              <a:gd name="connsiteX669" fmla="*/ 7650676 w 11218359"/>
              <a:gd name="connsiteY669" fmla="*/ 1283018 h 1283017"/>
              <a:gd name="connsiteX670" fmla="*/ 7662106 w 11218359"/>
              <a:gd name="connsiteY670" fmla="*/ 1283018 h 1283017"/>
              <a:gd name="connsiteX671" fmla="*/ 7673583 w 11218359"/>
              <a:gd name="connsiteY671" fmla="*/ 1283018 h 1283017"/>
              <a:gd name="connsiteX672" fmla="*/ 7685013 w 11218359"/>
              <a:gd name="connsiteY672" fmla="*/ 1283018 h 1283017"/>
              <a:gd name="connsiteX673" fmla="*/ 7696443 w 11218359"/>
              <a:gd name="connsiteY673" fmla="*/ 1283018 h 1283017"/>
              <a:gd name="connsiteX674" fmla="*/ 7707873 w 11218359"/>
              <a:gd name="connsiteY674" fmla="*/ 1283018 h 1283017"/>
              <a:gd name="connsiteX675" fmla="*/ 7719303 w 11218359"/>
              <a:gd name="connsiteY675" fmla="*/ 1283018 h 1283017"/>
              <a:gd name="connsiteX676" fmla="*/ 7730733 w 11218359"/>
              <a:gd name="connsiteY676" fmla="*/ 1283018 h 1283017"/>
              <a:gd name="connsiteX677" fmla="*/ 7742211 w 11218359"/>
              <a:gd name="connsiteY677" fmla="*/ 1283018 h 1283017"/>
              <a:gd name="connsiteX678" fmla="*/ 7753641 w 11218359"/>
              <a:gd name="connsiteY678" fmla="*/ 1283018 h 1283017"/>
              <a:gd name="connsiteX679" fmla="*/ 7765071 w 11218359"/>
              <a:gd name="connsiteY679" fmla="*/ 1283018 h 1283017"/>
              <a:gd name="connsiteX680" fmla="*/ 7776501 w 11218359"/>
              <a:gd name="connsiteY680" fmla="*/ 1283018 h 1283017"/>
              <a:gd name="connsiteX681" fmla="*/ 7787931 w 11218359"/>
              <a:gd name="connsiteY681" fmla="*/ 1283018 h 1283017"/>
              <a:gd name="connsiteX682" fmla="*/ 7799408 w 11218359"/>
              <a:gd name="connsiteY682" fmla="*/ 1283018 h 1283017"/>
              <a:gd name="connsiteX683" fmla="*/ 7810839 w 11218359"/>
              <a:gd name="connsiteY683" fmla="*/ 1283018 h 1283017"/>
              <a:gd name="connsiteX684" fmla="*/ 7822268 w 11218359"/>
              <a:gd name="connsiteY684" fmla="*/ 1283018 h 1283017"/>
              <a:gd name="connsiteX685" fmla="*/ 7833698 w 11218359"/>
              <a:gd name="connsiteY685" fmla="*/ 1283018 h 1283017"/>
              <a:gd name="connsiteX686" fmla="*/ 7845128 w 11218359"/>
              <a:gd name="connsiteY686" fmla="*/ 1283018 h 1283017"/>
              <a:gd name="connsiteX687" fmla="*/ 7856606 w 11218359"/>
              <a:gd name="connsiteY687" fmla="*/ 1283018 h 1283017"/>
              <a:gd name="connsiteX688" fmla="*/ 7868036 w 11218359"/>
              <a:gd name="connsiteY688" fmla="*/ 1283018 h 1283017"/>
              <a:gd name="connsiteX689" fmla="*/ 7879466 w 11218359"/>
              <a:gd name="connsiteY689" fmla="*/ 1283018 h 1283017"/>
              <a:gd name="connsiteX690" fmla="*/ 7890896 w 11218359"/>
              <a:gd name="connsiteY690" fmla="*/ 1283018 h 1283017"/>
              <a:gd name="connsiteX691" fmla="*/ 7902326 w 11218359"/>
              <a:gd name="connsiteY691" fmla="*/ 1283018 h 1283017"/>
              <a:gd name="connsiteX692" fmla="*/ 7913804 w 11218359"/>
              <a:gd name="connsiteY692" fmla="*/ 1283018 h 1283017"/>
              <a:gd name="connsiteX693" fmla="*/ 7925234 w 11218359"/>
              <a:gd name="connsiteY693" fmla="*/ 1283018 h 1283017"/>
              <a:gd name="connsiteX694" fmla="*/ 7936663 w 11218359"/>
              <a:gd name="connsiteY694" fmla="*/ 1283018 h 1283017"/>
              <a:gd name="connsiteX695" fmla="*/ 7948094 w 11218359"/>
              <a:gd name="connsiteY695" fmla="*/ 1283018 h 1283017"/>
              <a:gd name="connsiteX696" fmla="*/ 7959524 w 11218359"/>
              <a:gd name="connsiteY696" fmla="*/ 1283018 h 1283017"/>
              <a:gd name="connsiteX697" fmla="*/ 7971001 w 11218359"/>
              <a:gd name="connsiteY697" fmla="*/ 1283018 h 1283017"/>
              <a:gd name="connsiteX698" fmla="*/ 7982431 w 11218359"/>
              <a:gd name="connsiteY698" fmla="*/ 1283018 h 1283017"/>
              <a:gd name="connsiteX699" fmla="*/ 7993861 w 11218359"/>
              <a:gd name="connsiteY699" fmla="*/ 1283018 h 1283017"/>
              <a:gd name="connsiteX700" fmla="*/ 8005291 w 11218359"/>
              <a:gd name="connsiteY700" fmla="*/ 1283018 h 1283017"/>
              <a:gd name="connsiteX701" fmla="*/ 8016721 w 11218359"/>
              <a:gd name="connsiteY701" fmla="*/ 1283018 h 1283017"/>
              <a:gd name="connsiteX702" fmla="*/ 8028199 w 11218359"/>
              <a:gd name="connsiteY702" fmla="*/ 1283018 h 1283017"/>
              <a:gd name="connsiteX703" fmla="*/ 8039629 w 11218359"/>
              <a:gd name="connsiteY703" fmla="*/ 1283018 h 1283017"/>
              <a:gd name="connsiteX704" fmla="*/ 8051059 w 11218359"/>
              <a:gd name="connsiteY704" fmla="*/ 1283018 h 1283017"/>
              <a:gd name="connsiteX705" fmla="*/ 8062489 w 11218359"/>
              <a:gd name="connsiteY705" fmla="*/ 1283018 h 1283017"/>
              <a:gd name="connsiteX706" fmla="*/ 8073919 w 11218359"/>
              <a:gd name="connsiteY706" fmla="*/ 1283018 h 1283017"/>
              <a:gd name="connsiteX707" fmla="*/ 8085396 w 11218359"/>
              <a:gd name="connsiteY707" fmla="*/ 1283018 h 1283017"/>
              <a:gd name="connsiteX708" fmla="*/ 8096826 w 11218359"/>
              <a:gd name="connsiteY708" fmla="*/ 1283018 h 1283017"/>
              <a:gd name="connsiteX709" fmla="*/ 8108256 w 11218359"/>
              <a:gd name="connsiteY709" fmla="*/ 1283018 h 1283017"/>
              <a:gd name="connsiteX710" fmla="*/ 8119687 w 11218359"/>
              <a:gd name="connsiteY710" fmla="*/ 1283018 h 1283017"/>
              <a:gd name="connsiteX711" fmla="*/ 8131117 w 11218359"/>
              <a:gd name="connsiteY711" fmla="*/ 1283018 h 1283017"/>
              <a:gd name="connsiteX712" fmla="*/ 8142594 w 11218359"/>
              <a:gd name="connsiteY712" fmla="*/ 1283018 h 1283017"/>
              <a:gd name="connsiteX713" fmla="*/ 8154024 w 11218359"/>
              <a:gd name="connsiteY713" fmla="*/ 1283018 h 1283017"/>
              <a:gd name="connsiteX714" fmla="*/ 8165454 w 11218359"/>
              <a:gd name="connsiteY714" fmla="*/ 1283018 h 1283017"/>
              <a:gd name="connsiteX715" fmla="*/ 8176884 w 11218359"/>
              <a:gd name="connsiteY715" fmla="*/ 1283018 h 1283017"/>
              <a:gd name="connsiteX716" fmla="*/ 8188314 w 11218359"/>
              <a:gd name="connsiteY716" fmla="*/ 1283018 h 1283017"/>
              <a:gd name="connsiteX717" fmla="*/ 8199792 w 11218359"/>
              <a:gd name="connsiteY717" fmla="*/ 1283018 h 1283017"/>
              <a:gd name="connsiteX718" fmla="*/ 8211222 w 11218359"/>
              <a:gd name="connsiteY718" fmla="*/ 1283018 h 1283017"/>
              <a:gd name="connsiteX719" fmla="*/ 8222652 w 11218359"/>
              <a:gd name="connsiteY719" fmla="*/ 1283018 h 1283017"/>
              <a:gd name="connsiteX720" fmla="*/ 8234082 w 11218359"/>
              <a:gd name="connsiteY720" fmla="*/ 1283018 h 1283017"/>
              <a:gd name="connsiteX721" fmla="*/ 8245512 w 11218359"/>
              <a:gd name="connsiteY721" fmla="*/ 1283018 h 1283017"/>
              <a:gd name="connsiteX722" fmla="*/ 8256989 w 11218359"/>
              <a:gd name="connsiteY722" fmla="*/ 1283018 h 1283017"/>
              <a:gd name="connsiteX723" fmla="*/ 8268419 w 11218359"/>
              <a:gd name="connsiteY723" fmla="*/ 1283018 h 1283017"/>
              <a:gd name="connsiteX724" fmla="*/ 8279850 w 11218359"/>
              <a:gd name="connsiteY724" fmla="*/ 1283018 h 1283017"/>
              <a:gd name="connsiteX725" fmla="*/ 8291280 w 11218359"/>
              <a:gd name="connsiteY725" fmla="*/ 1283018 h 1283017"/>
              <a:gd name="connsiteX726" fmla="*/ 8302709 w 11218359"/>
              <a:gd name="connsiteY726" fmla="*/ 1283018 h 1283017"/>
              <a:gd name="connsiteX727" fmla="*/ 8314187 w 11218359"/>
              <a:gd name="connsiteY727" fmla="*/ 1283018 h 1283017"/>
              <a:gd name="connsiteX728" fmla="*/ 8325617 w 11218359"/>
              <a:gd name="connsiteY728" fmla="*/ 1283018 h 1283017"/>
              <a:gd name="connsiteX729" fmla="*/ 8337047 w 11218359"/>
              <a:gd name="connsiteY729" fmla="*/ 1283018 h 1283017"/>
              <a:gd name="connsiteX730" fmla="*/ 8348477 w 11218359"/>
              <a:gd name="connsiteY730" fmla="*/ 1283018 h 1283017"/>
              <a:gd name="connsiteX731" fmla="*/ 8359907 w 11218359"/>
              <a:gd name="connsiteY731" fmla="*/ 1283018 h 1283017"/>
              <a:gd name="connsiteX732" fmla="*/ 8371385 w 11218359"/>
              <a:gd name="connsiteY732" fmla="*/ 1283018 h 1283017"/>
              <a:gd name="connsiteX733" fmla="*/ 8382815 w 11218359"/>
              <a:gd name="connsiteY733" fmla="*/ 1283018 h 1283017"/>
              <a:gd name="connsiteX734" fmla="*/ 8394245 w 11218359"/>
              <a:gd name="connsiteY734" fmla="*/ 1283018 h 1283017"/>
              <a:gd name="connsiteX735" fmla="*/ 8405674 w 11218359"/>
              <a:gd name="connsiteY735" fmla="*/ 1283018 h 1283017"/>
              <a:gd name="connsiteX736" fmla="*/ 8417104 w 11218359"/>
              <a:gd name="connsiteY736" fmla="*/ 1283018 h 1283017"/>
              <a:gd name="connsiteX737" fmla="*/ 8428582 w 11218359"/>
              <a:gd name="connsiteY737" fmla="*/ 1283018 h 1283017"/>
              <a:gd name="connsiteX738" fmla="*/ 8440012 w 11218359"/>
              <a:gd name="connsiteY738" fmla="*/ 1283018 h 1283017"/>
              <a:gd name="connsiteX739" fmla="*/ 8451442 w 11218359"/>
              <a:gd name="connsiteY739" fmla="*/ 1283018 h 1283017"/>
              <a:gd name="connsiteX740" fmla="*/ 8462872 w 11218359"/>
              <a:gd name="connsiteY740" fmla="*/ 1283018 h 1283017"/>
              <a:gd name="connsiteX741" fmla="*/ 8474302 w 11218359"/>
              <a:gd name="connsiteY741" fmla="*/ 1283018 h 1283017"/>
              <a:gd name="connsiteX742" fmla="*/ 8485780 w 11218359"/>
              <a:gd name="connsiteY742" fmla="*/ 1283018 h 1283017"/>
              <a:gd name="connsiteX743" fmla="*/ 8497210 w 11218359"/>
              <a:gd name="connsiteY743" fmla="*/ 1283018 h 1283017"/>
              <a:gd name="connsiteX744" fmla="*/ 8508640 w 11218359"/>
              <a:gd name="connsiteY744" fmla="*/ 1283018 h 1283017"/>
              <a:gd name="connsiteX745" fmla="*/ 8520069 w 11218359"/>
              <a:gd name="connsiteY745" fmla="*/ 1283018 h 1283017"/>
              <a:gd name="connsiteX746" fmla="*/ 8531500 w 11218359"/>
              <a:gd name="connsiteY746" fmla="*/ 1283018 h 1283017"/>
              <a:gd name="connsiteX747" fmla="*/ 8542977 w 11218359"/>
              <a:gd name="connsiteY747" fmla="*/ 1283018 h 1283017"/>
              <a:gd name="connsiteX748" fmla="*/ 8554407 w 11218359"/>
              <a:gd name="connsiteY748" fmla="*/ 1283018 h 1283017"/>
              <a:gd name="connsiteX749" fmla="*/ 8565837 w 11218359"/>
              <a:gd name="connsiteY749" fmla="*/ 1283018 h 1283017"/>
              <a:gd name="connsiteX750" fmla="*/ 8577267 w 11218359"/>
              <a:gd name="connsiteY750" fmla="*/ 1283018 h 1283017"/>
              <a:gd name="connsiteX751" fmla="*/ 8588697 w 11218359"/>
              <a:gd name="connsiteY751" fmla="*/ 1283018 h 1283017"/>
              <a:gd name="connsiteX752" fmla="*/ 8600175 w 11218359"/>
              <a:gd name="connsiteY752" fmla="*/ 1283018 h 1283017"/>
              <a:gd name="connsiteX753" fmla="*/ 8611605 w 11218359"/>
              <a:gd name="connsiteY753" fmla="*/ 1283018 h 1283017"/>
              <a:gd name="connsiteX754" fmla="*/ 8623035 w 11218359"/>
              <a:gd name="connsiteY754" fmla="*/ 1283018 h 1283017"/>
              <a:gd name="connsiteX755" fmla="*/ 8634465 w 11218359"/>
              <a:gd name="connsiteY755" fmla="*/ 1283018 h 1283017"/>
              <a:gd name="connsiteX756" fmla="*/ 8645895 w 11218359"/>
              <a:gd name="connsiteY756" fmla="*/ 1283018 h 1283017"/>
              <a:gd name="connsiteX757" fmla="*/ 8657373 w 11218359"/>
              <a:gd name="connsiteY757" fmla="*/ 1283018 h 1283017"/>
              <a:gd name="connsiteX758" fmla="*/ 8668802 w 11218359"/>
              <a:gd name="connsiteY758" fmla="*/ 1283018 h 1283017"/>
              <a:gd name="connsiteX759" fmla="*/ 8680232 w 11218359"/>
              <a:gd name="connsiteY759" fmla="*/ 1283018 h 1283017"/>
              <a:gd name="connsiteX760" fmla="*/ 8691662 w 11218359"/>
              <a:gd name="connsiteY760" fmla="*/ 1283018 h 1283017"/>
              <a:gd name="connsiteX761" fmla="*/ 8703093 w 11218359"/>
              <a:gd name="connsiteY761" fmla="*/ 1283018 h 1283017"/>
              <a:gd name="connsiteX762" fmla="*/ 8714570 w 11218359"/>
              <a:gd name="connsiteY762" fmla="*/ 1283018 h 1283017"/>
              <a:gd name="connsiteX763" fmla="*/ 8726000 w 11218359"/>
              <a:gd name="connsiteY763" fmla="*/ 1283018 h 1283017"/>
              <a:gd name="connsiteX764" fmla="*/ 8737430 w 11218359"/>
              <a:gd name="connsiteY764" fmla="*/ 1283018 h 1283017"/>
              <a:gd name="connsiteX765" fmla="*/ 8748860 w 11218359"/>
              <a:gd name="connsiteY765" fmla="*/ 1283018 h 1283017"/>
              <a:gd name="connsiteX766" fmla="*/ 8760290 w 11218359"/>
              <a:gd name="connsiteY766" fmla="*/ 1283018 h 1283017"/>
              <a:gd name="connsiteX767" fmla="*/ 8771768 w 11218359"/>
              <a:gd name="connsiteY767" fmla="*/ 1283018 h 1283017"/>
              <a:gd name="connsiteX768" fmla="*/ 8783198 w 11218359"/>
              <a:gd name="connsiteY768" fmla="*/ 1283018 h 1283017"/>
              <a:gd name="connsiteX769" fmla="*/ 8794628 w 11218359"/>
              <a:gd name="connsiteY769" fmla="*/ 1283018 h 1283017"/>
              <a:gd name="connsiteX770" fmla="*/ 8806058 w 11218359"/>
              <a:gd name="connsiteY770" fmla="*/ 1283018 h 1283017"/>
              <a:gd name="connsiteX771" fmla="*/ 8817488 w 11218359"/>
              <a:gd name="connsiteY771" fmla="*/ 1283018 h 1283017"/>
              <a:gd name="connsiteX772" fmla="*/ 8828918 w 11218359"/>
              <a:gd name="connsiteY772" fmla="*/ 1283018 h 1283017"/>
              <a:gd name="connsiteX773" fmla="*/ 8840395 w 11218359"/>
              <a:gd name="connsiteY773" fmla="*/ 1283018 h 1283017"/>
              <a:gd name="connsiteX774" fmla="*/ 8851825 w 11218359"/>
              <a:gd name="connsiteY774" fmla="*/ 1283018 h 1283017"/>
              <a:gd name="connsiteX775" fmla="*/ 8863256 w 11218359"/>
              <a:gd name="connsiteY775" fmla="*/ 1283018 h 1283017"/>
              <a:gd name="connsiteX776" fmla="*/ 8874686 w 11218359"/>
              <a:gd name="connsiteY776" fmla="*/ 1283018 h 1283017"/>
              <a:gd name="connsiteX777" fmla="*/ 8886115 w 11218359"/>
              <a:gd name="connsiteY777" fmla="*/ 1283018 h 1283017"/>
              <a:gd name="connsiteX778" fmla="*/ 8897593 w 11218359"/>
              <a:gd name="connsiteY778" fmla="*/ 1283018 h 1283017"/>
              <a:gd name="connsiteX779" fmla="*/ 8909022 w 11218359"/>
              <a:gd name="connsiteY779" fmla="*/ 1283018 h 1283017"/>
              <a:gd name="connsiteX780" fmla="*/ 8920453 w 11218359"/>
              <a:gd name="connsiteY780" fmla="*/ 1283018 h 1283017"/>
              <a:gd name="connsiteX781" fmla="*/ 8931883 w 11218359"/>
              <a:gd name="connsiteY781" fmla="*/ 1283018 h 1283017"/>
              <a:gd name="connsiteX782" fmla="*/ 8943313 w 11218359"/>
              <a:gd name="connsiteY782" fmla="*/ 1283018 h 1283017"/>
              <a:gd name="connsiteX783" fmla="*/ 8954791 w 11218359"/>
              <a:gd name="connsiteY783" fmla="*/ 1283018 h 1283017"/>
              <a:gd name="connsiteX784" fmla="*/ 8966220 w 11218359"/>
              <a:gd name="connsiteY784" fmla="*/ 1283018 h 1283017"/>
              <a:gd name="connsiteX785" fmla="*/ 8977651 w 11218359"/>
              <a:gd name="connsiteY785" fmla="*/ 1283018 h 1283017"/>
              <a:gd name="connsiteX786" fmla="*/ 8989080 w 11218359"/>
              <a:gd name="connsiteY786" fmla="*/ 1283018 h 1283017"/>
              <a:gd name="connsiteX787" fmla="*/ 9000511 w 11218359"/>
              <a:gd name="connsiteY787" fmla="*/ 1283018 h 1283017"/>
              <a:gd name="connsiteX788" fmla="*/ 9011988 w 11218359"/>
              <a:gd name="connsiteY788" fmla="*/ 1283018 h 1283017"/>
              <a:gd name="connsiteX789" fmla="*/ 9023418 w 11218359"/>
              <a:gd name="connsiteY789" fmla="*/ 1283018 h 1283017"/>
              <a:gd name="connsiteX790" fmla="*/ 9034849 w 11218359"/>
              <a:gd name="connsiteY790" fmla="*/ 1283018 h 1283017"/>
              <a:gd name="connsiteX791" fmla="*/ 9046278 w 11218359"/>
              <a:gd name="connsiteY791" fmla="*/ 1283018 h 1283017"/>
              <a:gd name="connsiteX792" fmla="*/ 9057709 w 11218359"/>
              <a:gd name="connsiteY792" fmla="*/ 1283018 h 1283017"/>
              <a:gd name="connsiteX793" fmla="*/ 9069186 w 11218359"/>
              <a:gd name="connsiteY793" fmla="*/ 1283018 h 1283017"/>
              <a:gd name="connsiteX794" fmla="*/ 9080615 w 11218359"/>
              <a:gd name="connsiteY794" fmla="*/ 1283018 h 1283017"/>
              <a:gd name="connsiteX795" fmla="*/ 9092046 w 11218359"/>
              <a:gd name="connsiteY795" fmla="*/ 1283018 h 1283017"/>
              <a:gd name="connsiteX796" fmla="*/ 9103476 w 11218359"/>
              <a:gd name="connsiteY796" fmla="*/ 1283018 h 1283017"/>
              <a:gd name="connsiteX797" fmla="*/ 9114906 w 11218359"/>
              <a:gd name="connsiteY797" fmla="*/ 1283018 h 1283017"/>
              <a:gd name="connsiteX798" fmla="*/ 9126384 w 11218359"/>
              <a:gd name="connsiteY798" fmla="*/ 1283018 h 1283017"/>
              <a:gd name="connsiteX799" fmla="*/ 9137813 w 11218359"/>
              <a:gd name="connsiteY799" fmla="*/ 1283018 h 1283017"/>
              <a:gd name="connsiteX800" fmla="*/ 9149244 w 11218359"/>
              <a:gd name="connsiteY800" fmla="*/ 1283018 h 1283017"/>
              <a:gd name="connsiteX801" fmla="*/ 9160673 w 11218359"/>
              <a:gd name="connsiteY801" fmla="*/ 1283018 h 1283017"/>
              <a:gd name="connsiteX802" fmla="*/ 9172104 w 11218359"/>
              <a:gd name="connsiteY802" fmla="*/ 1283018 h 1283017"/>
              <a:gd name="connsiteX803" fmla="*/ 9183581 w 11218359"/>
              <a:gd name="connsiteY803" fmla="*/ 1283018 h 1283017"/>
              <a:gd name="connsiteX804" fmla="*/ 9195011 w 11218359"/>
              <a:gd name="connsiteY804" fmla="*/ 1283018 h 1283017"/>
              <a:gd name="connsiteX805" fmla="*/ 9206442 w 11218359"/>
              <a:gd name="connsiteY805" fmla="*/ 1283018 h 1283017"/>
              <a:gd name="connsiteX806" fmla="*/ 9217871 w 11218359"/>
              <a:gd name="connsiteY806" fmla="*/ 1283018 h 1283017"/>
              <a:gd name="connsiteX807" fmla="*/ 9229301 w 11218359"/>
              <a:gd name="connsiteY807" fmla="*/ 1283018 h 1283017"/>
              <a:gd name="connsiteX808" fmla="*/ 9240779 w 11218359"/>
              <a:gd name="connsiteY808" fmla="*/ 1283018 h 1283017"/>
              <a:gd name="connsiteX809" fmla="*/ 9252209 w 11218359"/>
              <a:gd name="connsiteY809" fmla="*/ 1283018 h 1283017"/>
              <a:gd name="connsiteX810" fmla="*/ 9263639 w 11218359"/>
              <a:gd name="connsiteY810" fmla="*/ 1283018 h 1283017"/>
              <a:gd name="connsiteX811" fmla="*/ 9275069 w 11218359"/>
              <a:gd name="connsiteY811" fmla="*/ 1283018 h 1283017"/>
              <a:gd name="connsiteX812" fmla="*/ 9286498 w 11218359"/>
              <a:gd name="connsiteY812" fmla="*/ 1283018 h 1283017"/>
              <a:gd name="connsiteX813" fmla="*/ 9297977 w 11218359"/>
              <a:gd name="connsiteY813" fmla="*/ 1283018 h 1283017"/>
              <a:gd name="connsiteX814" fmla="*/ 9309406 w 11218359"/>
              <a:gd name="connsiteY814" fmla="*/ 1283018 h 1283017"/>
              <a:gd name="connsiteX815" fmla="*/ 9320837 w 11218359"/>
              <a:gd name="connsiteY815" fmla="*/ 1283018 h 1283017"/>
              <a:gd name="connsiteX816" fmla="*/ 9332266 w 11218359"/>
              <a:gd name="connsiteY816" fmla="*/ 1283018 h 1283017"/>
              <a:gd name="connsiteX817" fmla="*/ 9343696 w 11218359"/>
              <a:gd name="connsiteY817" fmla="*/ 1283018 h 1283017"/>
              <a:gd name="connsiteX818" fmla="*/ 9355174 w 11218359"/>
              <a:gd name="connsiteY818" fmla="*/ 1283018 h 1283017"/>
              <a:gd name="connsiteX819" fmla="*/ 9366604 w 11218359"/>
              <a:gd name="connsiteY819" fmla="*/ 1283018 h 1283017"/>
              <a:gd name="connsiteX820" fmla="*/ 9378035 w 11218359"/>
              <a:gd name="connsiteY820" fmla="*/ 1283018 h 1283017"/>
              <a:gd name="connsiteX821" fmla="*/ 9389464 w 11218359"/>
              <a:gd name="connsiteY821" fmla="*/ 1283018 h 1283017"/>
              <a:gd name="connsiteX822" fmla="*/ 9400894 w 11218359"/>
              <a:gd name="connsiteY822" fmla="*/ 1283018 h 1283017"/>
              <a:gd name="connsiteX823" fmla="*/ 9412372 w 11218359"/>
              <a:gd name="connsiteY823" fmla="*/ 1283018 h 1283017"/>
              <a:gd name="connsiteX824" fmla="*/ 9423802 w 11218359"/>
              <a:gd name="connsiteY824" fmla="*/ 1283018 h 1283017"/>
              <a:gd name="connsiteX825" fmla="*/ 9435232 w 11218359"/>
              <a:gd name="connsiteY825" fmla="*/ 1283018 h 1283017"/>
              <a:gd name="connsiteX826" fmla="*/ 9446662 w 11218359"/>
              <a:gd name="connsiteY826" fmla="*/ 1283018 h 1283017"/>
              <a:gd name="connsiteX827" fmla="*/ 9458091 w 11218359"/>
              <a:gd name="connsiteY827" fmla="*/ 1283018 h 1283017"/>
              <a:gd name="connsiteX828" fmla="*/ 9469570 w 11218359"/>
              <a:gd name="connsiteY828" fmla="*/ 1283018 h 1283017"/>
              <a:gd name="connsiteX829" fmla="*/ 9480999 w 11218359"/>
              <a:gd name="connsiteY829" fmla="*/ 1283018 h 1283017"/>
              <a:gd name="connsiteX830" fmla="*/ 9492429 w 11218359"/>
              <a:gd name="connsiteY830" fmla="*/ 1283018 h 1283017"/>
              <a:gd name="connsiteX831" fmla="*/ 9503859 w 11218359"/>
              <a:gd name="connsiteY831" fmla="*/ 1283018 h 1283017"/>
              <a:gd name="connsiteX832" fmla="*/ 9515289 w 11218359"/>
              <a:gd name="connsiteY832" fmla="*/ 1283018 h 1283017"/>
              <a:gd name="connsiteX833" fmla="*/ 9526767 w 11218359"/>
              <a:gd name="connsiteY833" fmla="*/ 1283018 h 1283017"/>
              <a:gd name="connsiteX834" fmla="*/ 9538197 w 11218359"/>
              <a:gd name="connsiteY834" fmla="*/ 1283018 h 1283017"/>
              <a:gd name="connsiteX835" fmla="*/ 9549626 w 11218359"/>
              <a:gd name="connsiteY835" fmla="*/ 1283018 h 1283017"/>
              <a:gd name="connsiteX836" fmla="*/ 9561057 w 11218359"/>
              <a:gd name="connsiteY836" fmla="*/ 1283018 h 1283017"/>
              <a:gd name="connsiteX837" fmla="*/ 9572487 w 11218359"/>
              <a:gd name="connsiteY837" fmla="*/ 1283018 h 1283017"/>
              <a:gd name="connsiteX838" fmla="*/ 9583965 w 11218359"/>
              <a:gd name="connsiteY838" fmla="*/ 1283018 h 1283017"/>
              <a:gd name="connsiteX839" fmla="*/ 9595395 w 11218359"/>
              <a:gd name="connsiteY839" fmla="*/ 1283018 h 1283017"/>
              <a:gd name="connsiteX840" fmla="*/ 9606824 w 11218359"/>
              <a:gd name="connsiteY840" fmla="*/ 1283018 h 1283017"/>
              <a:gd name="connsiteX841" fmla="*/ 9618255 w 11218359"/>
              <a:gd name="connsiteY841" fmla="*/ 1283018 h 1283017"/>
              <a:gd name="connsiteX842" fmla="*/ 9629684 w 11218359"/>
              <a:gd name="connsiteY842" fmla="*/ 1283018 h 1283017"/>
              <a:gd name="connsiteX843" fmla="*/ 9641163 w 11218359"/>
              <a:gd name="connsiteY843" fmla="*/ 1283018 h 1283017"/>
              <a:gd name="connsiteX844" fmla="*/ 9652592 w 11218359"/>
              <a:gd name="connsiteY844" fmla="*/ 1283018 h 1283017"/>
              <a:gd name="connsiteX845" fmla="*/ 9664022 w 11218359"/>
              <a:gd name="connsiteY845" fmla="*/ 1283018 h 1283017"/>
              <a:gd name="connsiteX846" fmla="*/ 9675452 w 11218359"/>
              <a:gd name="connsiteY846" fmla="*/ 1283018 h 1283017"/>
              <a:gd name="connsiteX847" fmla="*/ 9686882 w 11218359"/>
              <a:gd name="connsiteY847" fmla="*/ 1283018 h 1283017"/>
              <a:gd name="connsiteX848" fmla="*/ 9698360 w 11218359"/>
              <a:gd name="connsiteY848" fmla="*/ 1283018 h 1283017"/>
              <a:gd name="connsiteX849" fmla="*/ 9709790 w 11218359"/>
              <a:gd name="connsiteY849" fmla="*/ 1283018 h 1283017"/>
              <a:gd name="connsiteX850" fmla="*/ 9721219 w 11218359"/>
              <a:gd name="connsiteY850" fmla="*/ 1283018 h 1283017"/>
              <a:gd name="connsiteX851" fmla="*/ 9732650 w 11218359"/>
              <a:gd name="connsiteY851" fmla="*/ 1283018 h 1283017"/>
              <a:gd name="connsiteX852" fmla="*/ 9744080 w 11218359"/>
              <a:gd name="connsiteY852" fmla="*/ 1283018 h 1283017"/>
              <a:gd name="connsiteX853" fmla="*/ 9755557 w 11218359"/>
              <a:gd name="connsiteY853" fmla="*/ 1283018 h 1283017"/>
              <a:gd name="connsiteX854" fmla="*/ 9766988 w 11218359"/>
              <a:gd name="connsiteY854" fmla="*/ 1283018 h 1283017"/>
              <a:gd name="connsiteX855" fmla="*/ 9778417 w 11218359"/>
              <a:gd name="connsiteY855" fmla="*/ 1283018 h 1283017"/>
              <a:gd name="connsiteX856" fmla="*/ 9789848 w 11218359"/>
              <a:gd name="connsiteY856" fmla="*/ 1283018 h 1283017"/>
              <a:gd name="connsiteX857" fmla="*/ 9801277 w 11218359"/>
              <a:gd name="connsiteY857" fmla="*/ 1283018 h 1283017"/>
              <a:gd name="connsiteX858" fmla="*/ 9812755 w 11218359"/>
              <a:gd name="connsiteY858" fmla="*/ 1283018 h 1283017"/>
              <a:gd name="connsiteX859" fmla="*/ 9824185 w 11218359"/>
              <a:gd name="connsiteY859" fmla="*/ 1283018 h 1283017"/>
              <a:gd name="connsiteX860" fmla="*/ 9835615 w 11218359"/>
              <a:gd name="connsiteY860" fmla="*/ 1283018 h 1283017"/>
              <a:gd name="connsiteX861" fmla="*/ 9847045 w 11218359"/>
              <a:gd name="connsiteY861" fmla="*/ 1283018 h 1283017"/>
              <a:gd name="connsiteX862" fmla="*/ 9858475 w 11218359"/>
              <a:gd name="connsiteY862" fmla="*/ 1283018 h 1283017"/>
              <a:gd name="connsiteX863" fmla="*/ 9869952 w 11218359"/>
              <a:gd name="connsiteY863" fmla="*/ 1283018 h 1283017"/>
              <a:gd name="connsiteX864" fmla="*/ 9881383 w 11218359"/>
              <a:gd name="connsiteY864" fmla="*/ 1283018 h 1283017"/>
              <a:gd name="connsiteX865" fmla="*/ 9892812 w 11218359"/>
              <a:gd name="connsiteY865" fmla="*/ 1283018 h 1283017"/>
              <a:gd name="connsiteX866" fmla="*/ 9904243 w 11218359"/>
              <a:gd name="connsiteY866" fmla="*/ 1283018 h 1283017"/>
              <a:gd name="connsiteX867" fmla="*/ 9915673 w 11218359"/>
              <a:gd name="connsiteY867" fmla="*/ 1283018 h 1283017"/>
              <a:gd name="connsiteX868" fmla="*/ 9927102 w 11218359"/>
              <a:gd name="connsiteY868" fmla="*/ 1283018 h 1283017"/>
              <a:gd name="connsiteX869" fmla="*/ 9938581 w 11218359"/>
              <a:gd name="connsiteY869" fmla="*/ 1283018 h 1283017"/>
              <a:gd name="connsiteX870" fmla="*/ 9950010 w 11218359"/>
              <a:gd name="connsiteY870" fmla="*/ 1283018 h 1283017"/>
              <a:gd name="connsiteX871" fmla="*/ 9961441 w 11218359"/>
              <a:gd name="connsiteY871" fmla="*/ 1283018 h 1283017"/>
              <a:gd name="connsiteX872" fmla="*/ 9972870 w 11218359"/>
              <a:gd name="connsiteY872" fmla="*/ 1283018 h 1283017"/>
              <a:gd name="connsiteX873" fmla="*/ 9984300 w 11218359"/>
              <a:gd name="connsiteY873" fmla="*/ 1283018 h 1283017"/>
              <a:gd name="connsiteX874" fmla="*/ 9995778 w 11218359"/>
              <a:gd name="connsiteY874" fmla="*/ 1283018 h 1283017"/>
              <a:gd name="connsiteX875" fmla="*/ 10007208 w 11218359"/>
              <a:gd name="connsiteY875" fmla="*/ 1283018 h 1283017"/>
              <a:gd name="connsiteX876" fmla="*/ 10018638 w 11218359"/>
              <a:gd name="connsiteY876" fmla="*/ 1283018 h 1283017"/>
              <a:gd name="connsiteX877" fmla="*/ 10030068 w 11218359"/>
              <a:gd name="connsiteY877" fmla="*/ 1283018 h 1283017"/>
              <a:gd name="connsiteX878" fmla="*/ 10041498 w 11218359"/>
              <a:gd name="connsiteY878" fmla="*/ 1283018 h 1283017"/>
              <a:gd name="connsiteX879" fmla="*/ 10052976 w 11218359"/>
              <a:gd name="connsiteY879" fmla="*/ 1283018 h 1283017"/>
              <a:gd name="connsiteX880" fmla="*/ 10064405 w 11218359"/>
              <a:gd name="connsiteY880" fmla="*/ 1283018 h 1283017"/>
              <a:gd name="connsiteX881" fmla="*/ 10075835 w 11218359"/>
              <a:gd name="connsiteY881" fmla="*/ 1283018 h 1283017"/>
              <a:gd name="connsiteX882" fmla="*/ 10087266 w 11218359"/>
              <a:gd name="connsiteY882" fmla="*/ 1283018 h 1283017"/>
              <a:gd name="connsiteX883" fmla="*/ 10098695 w 11218359"/>
              <a:gd name="connsiteY883" fmla="*/ 1283018 h 1283017"/>
              <a:gd name="connsiteX884" fmla="*/ 10110174 w 11218359"/>
              <a:gd name="connsiteY884" fmla="*/ 1283018 h 1283017"/>
              <a:gd name="connsiteX885" fmla="*/ 10121603 w 11218359"/>
              <a:gd name="connsiteY885" fmla="*/ 1283018 h 1283017"/>
              <a:gd name="connsiteX886" fmla="*/ 10133033 w 11218359"/>
              <a:gd name="connsiteY886" fmla="*/ 1283018 h 1283017"/>
              <a:gd name="connsiteX887" fmla="*/ 10144463 w 11218359"/>
              <a:gd name="connsiteY887" fmla="*/ 1283018 h 1283017"/>
              <a:gd name="connsiteX888" fmla="*/ 10155893 w 11218359"/>
              <a:gd name="connsiteY888" fmla="*/ 1283018 h 1283017"/>
              <a:gd name="connsiteX889" fmla="*/ 10167371 w 11218359"/>
              <a:gd name="connsiteY889" fmla="*/ 1283018 h 1283017"/>
              <a:gd name="connsiteX890" fmla="*/ 10178801 w 11218359"/>
              <a:gd name="connsiteY890" fmla="*/ 1283018 h 1283017"/>
              <a:gd name="connsiteX891" fmla="*/ 10190230 w 11218359"/>
              <a:gd name="connsiteY891" fmla="*/ 1283018 h 1283017"/>
              <a:gd name="connsiteX892" fmla="*/ 10201661 w 11218359"/>
              <a:gd name="connsiteY892" fmla="*/ 1283018 h 1283017"/>
              <a:gd name="connsiteX893" fmla="*/ 10213091 w 11218359"/>
              <a:gd name="connsiteY893" fmla="*/ 1283018 h 1283017"/>
              <a:gd name="connsiteX894" fmla="*/ 10224569 w 11218359"/>
              <a:gd name="connsiteY894" fmla="*/ 1283018 h 1283017"/>
              <a:gd name="connsiteX895" fmla="*/ 10235998 w 11218359"/>
              <a:gd name="connsiteY895" fmla="*/ 1283018 h 1283017"/>
              <a:gd name="connsiteX896" fmla="*/ 10247428 w 11218359"/>
              <a:gd name="connsiteY896" fmla="*/ 1283018 h 1283017"/>
              <a:gd name="connsiteX897" fmla="*/ 10258859 w 11218359"/>
              <a:gd name="connsiteY897" fmla="*/ 1283018 h 1283017"/>
              <a:gd name="connsiteX898" fmla="*/ 10270288 w 11218359"/>
              <a:gd name="connsiteY898" fmla="*/ 1283018 h 1283017"/>
              <a:gd name="connsiteX899" fmla="*/ 10281767 w 11218359"/>
              <a:gd name="connsiteY899" fmla="*/ 1283018 h 1283017"/>
              <a:gd name="connsiteX900" fmla="*/ 10293196 w 11218359"/>
              <a:gd name="connsiteY900" fmla="*/ 1283018 h 1283017"/>
              <a:gd name="connsiteX901" fmla="*/ 10304626 w 11218359"/>
              <a:gd name="connsiteY901" fmla="*/ 1283018 h 1283017"/>
              <a:gd name="connsiteX902" fmla="*/ 10316056 w 11218359"/>
              <a:gd name="connsiteY902" fmla="*/ 1283018 h 1283017"/>
              <a:gd name="connsiteX903" fmla="*/ 10327486 w 11218359"/>
              <a:gd name="connsiteY903" fmla="*/ 1283018 h 1283017"/>
              <a:gd name="connsiteX904" fmla="*/ 10338963 w 11218359"/>
              <a:gd name="connsiteY904" fmla="*/ 1283018 h 1283017"/>
              <a:gd name="connsiteX905" fmla="*/ 10350394 w 11218359"/>
              <a:gd name="connsiteY905" fmla="*/ 1283018 h 1283017"/>
              <a:gd name="connsiteX906" fmla="*/ 10361823 w 11218359"/>
              <a:gd name="connsiteY906" fmla="*/ 1283018 h 1283017"/>
              <a:gd name="connsiteX907" fmla="*/ 10373254 w 11218359"/>
              <a:gd name="connsiteY907" fmla="*/ 1283018 h 1283017"/>
              <a:gd name="connsiteX908" fmla="*/ 10384684 w 11218359"/>
              <a:gd name="connsiteY908" fmla="*/ 1283018 h 1283017"/>
              <a:gd name="connsiteX909" fmla="*/ 10396161 w 11218359"/>
              <a:gd name="connsiteY909" fmla="*/ 1283018 h 1283017"/>
              <a:gd name="connsiteX910" fmla="*/ 10407591 w 11218359"/>
              <a:gd name="connsiteY910" fmla="*/ 1283018 h 1283017"/>
              <a:gd name="connsiteX911" fmla="*/ 10419021 w 11218359"/>
              <a:gd name="connsiteY911" fmla="*/ 1283018 h 1283017"/>
              <a:gd name="connsiteX912" fmla="*/ 10430452 w 11218359"/>
              <a:gd name="connsiteY912" fmla="*/ 1283018 h 1283017"/>
              <a:gd name="connsiteX913" fmla="*/ 10441881 w 11218359"/>
              <a:gd name="connsiteY913" fmla="*/ 1283018 h 1283017"/>
              <a:gd name="connsiteX914" fmla="*/ 10453358 w 11218359"/>
              <a:gd name="connsiteY914" fmla="*/ 1283018 h 1283017"/>
              <a:gd name="connsiteX915" fmla="*/ 10464789 w 11218359"/>
              <a:gd name="connsiteY915" fmla="*/ 1283018 h 1283017"/>
              <a:gd name="connsiteX916" fmla="*/ 10476219 w 11218359"/>
              <a:gd name="connsiteY916" fmla="*/ 1283018 h 1283017"/>
              <a:gd name="connsiteX917" fmla="*/ 10487649 w 11218359"/>
              <a:gd name="connsiteY917" fmla="*/ 1283018 h 1283017"/>
              <a:gd name="connsiteX918" fmla="*/ 10499079 w 11218359"/>
              <a:gd name="connsiteY918" fmla="*/ 1283018 h 1283017"/>
              <a:gd name="connsiteX919" fmla="*/ 10510556 w 11218359"/>
              <a:gd name="connsiteY919" fmla="*/ 1283018 h 1283017"/>
              <a:gd name="connsiteX920" fmla="*/ 10521987 w 11218359"/>
              <a:gd name="connsiteY920" fmla="*/ 1283018 h 1283017"/>
              <a:gd name="connsiteX921" fmla="*/ 10533416 w 11218359"/>
              <a:gd name="connsiteY921" fmla="*/ 1283018 h 1283017"/>
              <a:gd name="connsiteX922" fmla="*/ 10544847 w 11218359"/>
              <a:gd name="connsiteY922" fmla="*/ 1283018 h 1283017"/>
              <a:gd name="connsiteX923" fmla="*/ 10556277 w 11218359"/>
              <a:gd name="connsiteY923" fmla="*/ 1283018 h 1283017"/>
              <a:gd name="connsiteX924" fmla="*/ 10567754 w 11218359"/>
              <a:gd name="connsiteY924" fmla="*/ 1283018 h 1283017"/>
              <a:gd name="connsiteX925" fmla="*/ 10579184 w 11218359"/>
              <a:gd name="connsiteY925" fmla="*/ 1283018 h 1283017"/>
              <a:gd name="connsiteX926" fmla="*/ 10590614 w 11218359"/>
              <a:gd name="connsiteY926" fmla="*/ 1283018 h 1283017"/>
              <a:gd name="connsiteX927" fmla="*/ 10602045 w 11218359"/>
              <a:gd name="connsiteY927" fmla="*/ 1283018 h 1283017"/>
              <a:gd name="connsiteX928" fmla="*/ 10613474 w 11218359"/>
              <a:gd name="connsiteY928" fmla="*/ 1283018 h 1283017"/>
              <a:gd name="connsiteX929" fmla="*/ 10624951 w 11218359"/>
              <a:gd name="connsiteY929" fmla="*/ 1283018 h 1283017"/>
              <a:gd name="connsiteX930" fmla="*/ 10636382 w 11218359"/>
              <a:gd name="connsiteY930" fmla="*/ 1283018 h 1283017"/>
              <a:gd name="connsiteX931" fmla="*/ 10647812 w 11218359"/>
              <a:gd name="connsiteY931" fmla="*/ 1283018 h 1283017"/>
              <a:gd name="connsiteX932" fmla="*/ 10659241 w 11218359"/>
              <a:gd name="connsiteY932" fmla="*/ 1283018 h 1283017"/>
              <a:gd name="connsiteX933" fmla="*/ 10670672 w 11218359"/>
              <a:gd name="connsiteY933" fmla="*/ 1283018 h 1283017"/>
              <a:gd name="connsiteX934" fmla="*/ 10682149 w 11218359"/>
              <a:gd name="connsiteY934" fmla="*/ 1283018 h 1283017"/>
              <a:gd name="connsiteX935" fmla="*/ 10693580 w 11218359"/>
              <a:gd name="connsiteY935" fmla="*/ 1283018 h 1283017"/>
              <a:gd name="connsiteX936" fmla="*/ 10705009 w 11218359"/>
              <a:gd name="connsiteY936" fmla="*/ 1283018 h 1283017"/>
              <a:gd name="connsiteX937" fmla="*/ 10716439 w 11218359"/>
              <a:gd name="connsiteY937" fmla="*/ 1283018 h 1283017"/>
              <a:gd name="connsiteX938" fmla="*/ 10727870 w 11218359"/>
              <a:gd name="connsiteY938" fmla="*/ 1283018 h 1283017"/>
              <a:gd name="connsiteX939" fmla="*/ 10739347 w 11218359"/>
              <a:gd name="connsiteY939" fmla="*/ 1283018 h 1283017"/>
              <a:gd name="connsiteX940" fmla="*/ 10750778 w 11218359"/>
              <a:gd name="connsiteY940" fmla="*/ 1283018 h 1283017"/>
              <a:gd name="connsiteX941" fmla="*/ 10762207 w 11218359"/>
              <a:gd name="connsiteY941" fmla="*/ 1283018 h 1283017"/>
              <a:gd name="connsiteX942" fmla="*/ 10773637 w 11218359"/>
              <a:gd name="connsiteY942" fmla="*/ 1283018 h 1283017"/>
              <a:gd name="connsiteX943" fmla="*/ 10785067 w 11218359"/>
              <a:gd name="connsiteY943" fmla="*/ 1283018 h 1283017"/>
              <a:gd name="connsiteX944" fmla="*/ 10796544 w 11218359"/>
              <a:gd name="connsiteY944" fmla="*/ 1283018 h 1283017"/>
              <a:gd name="connsiteX945" fmla="*/ 10807975 w 11218359"/>
              <a:gd name="connsiteY945" fmla="*/ 1283018 h 1283017"/>
              <a:gd name="connsiteX946" fmla="*/ 10819405 w 11218359"/>
              <a:gd name="connsiteY946" fmla="*/ 1283018 h 1283017"/>
              <a:gd name="connsiteX947" fmla="*/ 10830834 w 11218359"/>
              <a:gd name="connsiteY947" fmla="*/ 1283018 h 1283017"/>
              <a:gd name="connsiteX948" fmla="*/ 10842265 w 11218359"/>
              <a:gd name="connsiteY948" fmla="*/ 1283018 h 1283017"/>
              <a:gd name="connsiteX949" fmla="*/ 10853742 w 11218359"/>
              <a:gd name="connsiteY949" fmla="*/ 1283018 h 1283017"/>
              <a:gd name="connsiteX950" fmla="*/ 10865173 w 11218359"/>
              <a:gd name="connsiteY950" fmla="*/ 1283018 h 1283017"/>
              <a:gd name="connsiteX951" fmla="*/ 10876602 w 11218359"/>
              <a:gd name="connsiteY951" fmla="*/ 1283018 h 1283017"/>
              <a:gd name="connsiteX952" fmla="*/ 10888032 w 11218359"/>
              <a:gd name="connsiteY952" fmla="*/ 1283018 h 1283017"/>
              <a:gd name="connsiteX953" fmla="*/ 10899463 w 11218359"/>
              <a:gd name="connsiteY953" fmla="*/ 1283018 h 1283017"/>
              <a:gd name="connsiteX954" fmla="*/ 10910892 w 11218359"/>
              <a:gd name="connsiteY954" fmla="*/ 1283018 h 1283017"/>
              <a:gd name="connsiteX955" fmla="*/ 10922369 w 11218359"/>
              <a:gd name="connsiteY955" fmla="*/ 1283018 h 1283017"/>
              <a:gd name="connsiteX956" fmla="*/ 10933800 w 11218359"/>
              <a:gd name="connsiteY956" fmla="*/ 1283018 h 1283017"/>
              <a:gd name="connsiteX957" fmla="*/ 10945230 w 11218359"/>
              <a:gd name="connsiteY957" fmla="*/ 1283018 h 1283017"/>
              <a:gd name="connsiteX958" fmla="*/ 10956660 w 11218359"/>
              <a:gd name="connsiteY958" fmla="*/ 1283018 h 1283017"/>
              <a:gd name="connsiteX959" fmla="*/ 10968090 w 11218359"/>
              <a:gd name="connsiteY959" fmla="*/ 1283018 h 1283017"/>
              <a:gd name="connsiteX960" fmla="*/ 10979567 w 11218359"/>
              <a:gd name="connsiteY960" fmla="*/ 1283018 h 1283017"/>
              <a:gd name="connsiteX961" fmla="*/ 10990998 w 11218359"/>
              <a:gd name="connsiteY961" fmla="*/ 1283018 h 1283017"/>
              <a:gd name="connsiteX962" fmla="*/ 11002427 w 11218359"/>
              <a:gd name="connsiteY962" fmla="*/ 1283018 h 1283017"/>
              <a:gd name="connsiteX963" fmla="*/ 11013858 w 11218359"/>
              <a:gd name="connsiteY963" fmla="*/ 1283018 h 1283017"/>
              <a:gd name="connsiteX964" fmla="*/ 11025287 w 11218359"/>
              <a:gd name="connsiteY964" fmla="*/ 1283018 h 1283017"/>
              <a:gd name="connsiteX965" fmla="*/ 11036765 w 11218359"/>
              <a:gd name="connsiteY965" fmla="*/ 1283018 h 1283017"/>
              <a:gd name="connsiteX966" fmla="*/ 11048195 w 11218359"/>
              <a:gd name="connsiteY966" fmla="*/ 1283018 h 1283017"/>
              <a:gd name="connsiteX967" fmla="*/ 11059625 w 11218359"/>
              <a:gd name="connsiteY967" fmla="*/ 1283018 h 1283017"/>
              <a:gd name="connsiteX968" fmla="*/ 11071056 w 11218359"/>
              <a:gd name="connsiteY968" fmla="*/ 1283018 h 1283017"/>
              <a:gd name="connsiteX969" fmla="*/ 11082485 w 11218359"/>
              <a:gd name="connsiteY969" fmla="*/ 1283018 h 1283017"/>
              <a:gd name="connsiteX970" fmla="*/ 11093962 w 11218359"/>
              <a:gd name="connsiteY970" fmla="*/ 1283018 h 1283017"/>
              <a:gd name="connsiteX971" fmla="*/ 11105393 w 11218359"/>
              <a:gd name="connsiteY971" fmla="*/ 1283018 h 1283017"/>
              <a:gd name="connsiteX972" fmla="*/ 11116823 w 11218359"/>
              <a:gd name="connsiteY972" fmla="*/ 1283018 h 1283017"/>
              <a:gd name="connsiteX973" fmla="*/ 11128253 w 11218359"/>
              <a:gd name="connsiteY973" fmla="*/ 1283018 h 1283017"/>
              <a:gd name="connsiteX974" fmla="*/ 11139683 w 11218359"/>
              <a:gd name="connsiteY974" fmla="*/ 1283018 h 1283017"/>
              <a:gd name="connsiteX975" fmla="*/ 11151160 w 11218359"/>
              <a:gd name="connsiteY975" fmla="*/ 1283018 h 1283017"/>
              <a:gd name="connsiteX976" fmla="*/ 11162591 w 11218359"/>
              <a:gd name="connsiteY976" fmla="*/ 1283018 h 1283017"/>
              <a:gd name="connsiteX977" fmla="*/ 11174020 w 11218359"/>
              <a:gd name="connsiteY977" fmla="*/ 1283018 h 1283017"/>
              <a:gd name="connsiteX978" fmla="*/ 11185451 w 11218359"/>
              <a:gd name="connsiteY978" fmla="*/ 1283018 h 1283017"/>
              <a:gd name="connsiteX979" fmla="*/ 11196881 w 11218359"/>
              <a:gd name="connsiteY979" fmla="*/ 1283018 h 1283017"/>
              <a:gd name="connsiteX980" fmla="*/ 11208358 w 11218359"/>
              <a:gd name="connsiteY980" fmla="*/ 1283018 h 1283017"/>
              <a:gd name="connsiteX981" fmla="*/ 11218359 w 11218359"/>
              <a:gd name="connsiteY981" fmla="*/ 1283018 h 1283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283017">
                <a:moveTo>
                  <a:pt x="0" y="1283018"/>
                </a:moveTo>
                <a:lnTo>
                  <a:pt x="9149" y="1283018"/>
                </a:lnTo>
                <a:lnTo>
                  <a:pt x="20588" y="1283018"/>
                </a:lnTo>
                <a:lnTo>
                  <a:pt x="32028" y="1283018"/>
                </a:lnTo>
                <a:lnTo>
                  <a:pt x="43467" y="1283018"/>
                </a:lnTo>
                <a:lnTo>
                  <a:pt x="54907" y="1283018"/>
                </a:lnTo>
                <a:lnTo>
                  <a:pt x="66346" y="1283018"/>
                </a:lnTo>
                <a:lnTo>
                  <a:pt x="77786" y="1283018"/>
                </a:lnTo>
                <a:lnTo>
                  <a:pt x="89225" y="1283018"/>
                </a:lnTo>
                <a:lnTo>
                  <a:pt x="100665" y="1283018"/>
                </a:lnTo>
                <a:lnTo>
                  <a:pt x="112104" y="1283018"/>
                </a:lnTo>
                <a:lnTo>
                  <a:pt x="123544" y="1283018"/>
                </a:lnTo>
                <a:lnTo>
                  <a:pt x="134979" y="1283018"/>
                </a:lnTo>
                <a:lnTo>
                  <a:pt x="146423" y="1283018"/>
                </a:lnTo>
                <a:lnTo>
                  <a:pt x="157858" y="1283018"/>
                </a:lnTo>
                <a:lnTo>
                  <a:pt x="169297" y="1283018"/>
                </a:lnTo>
                <a:lnTo>
                  <a:pt x="180737" y="1283018"/>
                </a:lnTo>
                <a:lnTo>
                  <a:pt x="192176" y="1283018"/>
                </a:lnTo>
                <a:lnTo>
                  <a:pt x="203616" y="1283018"/>
                </a:lnTo>
                <a:lnTo>
                  <a:pt x="215055" y="1283018"/>
                </a:lnTo>
                <a:lnTo>
                  <a:pt x="226495" y="1283018"/>
                </a:lnTo>
                <a:lnTo>
                  <a:pt x="237935" y="1283018"/>
                </a:lnTo>
                <a:lnTo>
                  <a:pt x="249374" y="1283018"/>
                </a:lnTo>
                <a:lnTo>
                  <a:pt x="260814" y="1283018"/>
                </a:lnTo>
                <a:lnTo>
                  <a:pt x="272253" y="1283018"/>
                </a:lnTo>
                <a:lnTo>
                  <a:pt x="283693" y="1283018"/>
                </a:lnTo>
                <a:lnTo>
                  <a:pt x="295132" y="1283018"/>
                </a:lnTo>
                <a:lnTo>
                  <a:pt x="306572" y="1283018"/>
                </a:lnTo>
                <a:lnTo>
                  <a:pt x="318011" y="1283018"/>
                </a:lnTo>
                <a:lnTo>
                  <a:pt x="329451" y="1283018"/>
                </a:lnTo>
                <a:lnTo>
                  <a:pt x="340890" y="1283018"/>
                </a:lnTo>
                <a:lnTo>
                  <a:pt x="352330" y="1283018"/>
                </a:lnTo>
                <a:lnTo>
                  <a:pt x="363769" y="1283018"/>
                </a:lnTo>
                <a:lnTo>
                  <a:pt x="375209" y="1283018"/>
                </a:lnTo>
                <a:lnTo>
                  <a:pt x="386648" y="1283018"/>
                </a:lnTo>
                <a:lnTo>
                  <a:pt x="398088" y="1283018"/>
                </a:lnTo>
                <a:lnTo>
                  <a:pt x="409527" y="1283018"/>
                </a:lnTo>
                <a:lnTo>
                  <a:pt x="420967" y="1283018"/>
                </a:lnTo>
                <a:lnTo>
                  <a:pt x="432406" y="1283018"/>
                </a:lnTo>
                <a:lnTo>
                  <a:pt x="443846" y="1283018"/>
                </a:lnTo>
                <a:lnTo>
                  <a:pt x="455285" y="1283018"/>
                </a:lnTo>
                <a:lnTo>
                  <a:pt x="466725" y="1283018"/>
                </a:lnTo>
                <a:lnTo>
                  <a:pt x="478165" y="1283018"/>
                </a:lnTo>
                <a:lnTo>
                  <a:pt x="489604" y="1283018"/>
                </a:lnTo>
                <a:lnTo>
                  <a:pt x="501044" y="1283018"/>
                </a:lnTo>
                <a:lnTo>
                  <a:pt x="512483" y="1283018"/>
                </a:lnTo>
                <a:lnTo>
                  <a:pt x="523923" y="1283018"/>
                </a:lnTo>
                <a:lnTo>
                  <a:pt x="535362" y="1283018"/>
                </a:lnTo>
                <a:lnTo>
                  <a:pt x="546802" y="1283018"/>
                </a:lnTo>
                <a:lnTo>
                  <a:pt x="558241" y="1283018"/>
                </a:lnTo>
                <a:lnTo>
                  <a:pt x="569681" y="1283018"/>
                </a:lnTo>
                <a:lnTo>
                  <a:pt x="581120" y="1283018"/>
                </a:lnTo>
                <a:lnTo>
                  <a:pt x="592560" y="1283018"/>
                </a:lnTo>
                <a:lnTo>
                  <a:pt x="603999" y="1283018"/>
                </a:lnTo>
                <a:lnTo>
                  <a:pt x="615439" y="1283018"/>
                </a:lnTo>
                <a:lnTo>
                  <a:pt x="626878" y="1283018"/>
                </a:lnTo>
                <a:lnTo>
                  <a:pt x="638318" y="1283018"/>
                </a:lnTo>
                <a:lnTo>
                  <a:pt x="649757" y="1283018"/>
                </a:lnTo>
                <a:lnTo>
                  <a:pt x="661192" y="1283018"/>
                </a:lnTo>
                <a:lnTo>
                  <a:pt x="672632" y="1283018"/>
                </a:lnTo>
                <a:lnTo>
                  <a:pt x="684071" y="1283018"/>
                </a:lnTo>
                <a:lnTo>
                  <a:pt x="695511" y="1283018"/>
                </a:lnTo>
                <a:lnTo>
                  <a:pt x="706950" y="1283018"/>
                </a:lnTo>
                <a:lnTo>
                  <a:pt x="718390" y="1283018"/>
                </a:lnTo>
                <a:lnTo>
                  <a:pt x="729829" y="1283018"/>
                </a:lnTo>
                <a:lnTo>
                  <a:pt x="741269" y="1283018"/>
                </a:lnTo>
                <a:lnTo>
                  <a:pt x="752708" y="1283018"/>
                </a:lnTo>
                <a:lnTo>
                  <a:pt x="764148" y="1283018"/>
                </a:lnTo>
                <a:lnTo>
                  <a:pt x="775587" y="1283018"/>
                </a:lnTo>
                <a:lnTo>
                  <a:pt x="787027" y="1283018"/>
                </a:lnTo>
                <a:lnTo>
                  <a:pt x="798467" y="1283018"/>
                </a:lnTo>
                <a:lnTo>
                  <a:pt x="809906" y="1283018"/>
                </a:lnTo>
                <a:lnTo>
                  <a:pt x="821346" y="1283018"/>
                </a:lnTo>
                <a:lnTo>
                  <a:pt x="832785" y="1283018"/>
                </a:lnTo>
                <a:lnTo>
                  <a:pt x="844225" y="1283018"/>
                </a:lnTo>
                <a:lnTo>
                  <a:pt x="855664" y="1283018"/>
                </a:lnTo>
                <a:lnTo>
                  <a:pt x="867104" y="1283018"/>
                </a:lnTo>
                <a:lnTo>
                  <a:pt x="878543" y="1283018"/>
                </a:lnTo>
                <a:lnTo>
                  <a:pt x="889983" y="1283018"/>
                </a:lnTo>
                <a:lnTo>
                  <a:pt x="901422" y="1283018"/>
                </a:lnTo>
                <a:lnTo>
                  <a:pt x="912862" y="1283018"/>
                </a:lnTo>
                <a:lnTo>
                  <a:pt x="924301" y="1283018"/>
                </a:lnTo>
                <a:lnTo>
                  <a:pt x="935741" y="1283018"/>
                </a:lnTo>
                <a:lnTo>
                  <a:pt x="947180" y="1283018"/>
                </a:lnTo>
                <a:lnTo>
                  <a:pt x="958620" y="1283018"/>
                </a:lnTo>
                <a:lnTo>
                  <a:pt x="970059" y="1283018"/>
                </a:lnTo>
                <a:lnTo>
                  <a:pt x="981499" y="1283018"/>
                </a:lnTo>
                <a:lnTo>
                  <a:pt x="992938" y="1283018"/>
                </a:lnTo>
                <a:lnTo>
                  <a:pt x="1004378" y="1283018"/>
                </a:lnTo>
                <a:lnTo>
                  <a:pt x="1015818" y="1283018"/>
                </a:lnTo>
                <a:lnTo>
                  <a:pt x="1027257" y="1283018"/>
                </a:lnTo>
                <a:lnTo>
                  <a:pt x="1038697" y="1283018"/>
                </a:lnTo>
                <a:lnTo>
                  <a:pt x="1050136" y="1283018"/>
                </a:lnTo>
                <a:lnTo>
                  <a:pt x="1061576" y="1283018"/>
                </a:lnTo>
                <a:lnTo>
                  <a:pt x="1073015" y="1283018"/>
                </a:lnTo>
                <a:lnTo>
                  <a:pt x="1084455" y="1283018"/>
                </a:lnTo>
                <a:lnTo>
                  <a:pt x="1095894" y="1283018"/>
                </a:lnTo>
                <a:lnTo>
                  <a:pt x="1107334" y="1283018"/>
                </a:lnTo>
                <a:lnTo>
                  <a:pt x="1118773" y="1283018"/>
                </a:lnTo>
                <a:lnTo>
                  <a:pt x="1130213" y="1283018"/>
                </a:lnTo>
                <a:lnTo>
                  <a:pt x="1141652" y="1283018"/>
                </a:lnTo>
                <a:lnTo>
                  <a:pt x="1153092" y="1283018"/>
                </a:lnTo>
                <a:lnTo>
                  <a:pt x="1164531" y="1283018"/>
                </a:lnTo>
                <a:lnTo>
                  <a:pt x="1175971" y="1283018"/>
                </a:lnTo>
                <a:lnTo>
                  <a:pt x="1187406" y="1283018"/>
                </a:lnTo>
                <a:lnTo>
                  <a:pt x="1198845" y="1283018"/>
                </a:lnTo>
                <a:lnTo>
                  <a:pt x="1210285" y="1283018"/>
                </a:lnTo>
                <a:lnTo>
                  <a:pt x="1221724" y="1283018"/>
                </a:lnTo>
                <a:lnTo>
                  <a:pt x="1233164" y="1283018"/>
                </a:lnTo>
                <a:lnTo>
                  <a:pt x="1244603" y="1283018"/>
                </a:lnTo>
                <a:lnTo>
                  <a:pt x="1256043" y="1283018"/>
                </a:lnTo>
                <a:lnTo>
                  <a:pt x="1267482" y="1283018"/>
                </a:lnTo>
                <a:lnTo>
                  <a:pt x="1278922" y="1283018"/>
                </a:lnTo>
                <a:lnTo>
                  <a:pt x="1290361" y="1283018"/>
                </a:lnTo>
                <a:lnTo>
                  <a:pt x="1301801" y="1283018"/>
                </a:lnTo>
                <a:lnTo>
                  <a:pt x="1313240" y="1283018"/>
                </a:lnTo>
                <a:lnTo>
                  <a:pt x="1324680" y="1283018"/>
                </a:lnTo>
                <a:lnTo>
                  <a:pt x="1336120" y="1283018"/>
                </a:lnTo>
                <a:lnTo>
                  <a:pt x="1347559" y="1283018"/>
                </a:lnTo>
                <a:lnTo>
                  <a:pt x="1358999" y="1283018"/>
                </a:lnTo>
                <a:lnTo>
                  <a:pt x="1370438" y="1283018"/>
                </a:lnTo>
                <a:lnTo>
                  <a:pt x="1381878" y="1283018"/>
                </a:lnTo>
                <a:lnTo>
                  <a:pt x="1393317" y="1283018"/>
                </a:lnTo>
                <a:lnTo>
                  <a:pt x="1404757" y="1283018"/>
                </a:lnTo>
                <a:lnTo>
                  <a:pt x="1416196" y="1283018"/>
                </a:lnTo>
                <a:lnTo>
                  <a:pt x="1427636" y="1283018"/>
                </a:lnTo>
                <a:lnTo>
                  <a:pt x="1439075" y="1283018"/>
                </a:lnTo>
                <a:lnTo>
                  <a:pt x="1450515" y="1283018"/>
                </a:lnTo>
                <a:lnTo>
                  <a:pt x="1461954" y="1283018"/>
                </a:lnTo>
                <a:lnTo>
                  <a:pt x="1473394" y="1283018"/>
                </a:lnTo>
                <a:lnTo>
                  <a:pt x="1484833" y="1283018"/>
                </a:lnTo>
                <a:lnTo>
                  <a:pt x="1496273" y="1283018"/>
                </a:lnTo>
                <a:lnTo>
                  <a:pt x="1507712" y="1283018"/>
                </a:lnTo>
                <a:lnTo>
                  <a:pt x="1519152" y="1283018"/>
                </a:lnTo>
                <a:lnTo>
                  <a:pt x="1530591" y="1283018"/>
                </a:lnTo>
                <a:lnTo>
                  <a:pt x="1542031" y="1283018"/>
                </a:lnTo>
                <a:lnTo>
                  <a:pt x="1553471" y="1283018"/>
                </a:lnTo>
                <a:lnTo>
                  <a:pt x="1564910" y="1283018"/>
                </a:lnTo>
                <a:lnTo>
                  <a:pt x="1576349" y="1283018"/>
                </a:lnTo>
                <a:lnTo>
                  <a:pt x="1587789" y="1283018"/>
                </a:lnTo>
                <a:lnTo>
                  <a:pt x="1599229" y="1283018"/>
                </a:lnTo>
                <a:lnTo>
                  <a:pt x="1610668" y="1283018"/>
                </a:lnTo>
                <a:lnTo>
                  <a:pt x="1622107" y="1283018"/>
                </a:lnTo>
                <a:lnTo>
                  <a:pt x="1633547" y="1283018"/>
                </a:lnTo>
                <a:lnTo>
                  <a:pt x="1644987" y="1283018"/>
                </a:lnTo>
                <a:lnTo>
                  <a:pt x="1656426" y="1283018"/>
                </a:lnTo>
                <a:lnTo>
                  <a:pt x="1667866" y="1283018"/>
                </a:lnTo>
                <a:lnTo>
                  <a:pt x="1679305" y="1283018"/>
                </a:lnTo>
                <a:lnTo>
                  <a:pt x="1690745" y="1283018"/>
                </a:lnTo>
                <a:lnTo>
                  <a:pt x="1702184" y="1283018"/>
                </a:lnTo>
                <a:lnTo>
                  <a:pt x="1713619" y="1283018"/>
                </a:lnTo>
                <a:lnTo>
                  <a:pt x="1725063" y="1283018"/>
                </a:lnTo>
                <a:lnTo>
                  <a:pt x="1736498" y="1283018"/>
                </a:lnTo>
                <a:lnTo>
                  <a:pt x="1747938" y="1283018"/>
                </a:lnTo>
                <a:lnTo>
                  <a:pt x="1759377" y="1283018"/>
                </a:lnTo>
                <a:lnTo>
                  <a:pt x="1770817" y="1283018"/>
                </a:lnTo>
                <a:lnTo>
                  <a:pt x="1782256" y="1283018"/>
                </a:lnTo>
                <a:lnTo>
                  <a:pt x="1793696" y="1283018"/>
                </a:lnTo>
                <a:lnTo>
                  <a:pt x="1805135" y="1283018"/>
                </a:lnTo>
                <a:lnTo>
                  <a:pt x="1816575" y="1283018"/>
                </a:lnTo>
                <a:lnTo>
                  <a:pt x="1828014" y="1283018"/>
                </a:lnTo>
                <a:lnTo>
                  <a:pt x="1839454" y="1283018"/>
                </a:lnTo>
                <a:lnTo>
                  <a:pt x="1850893" y="1283018"/>
                </a:lnTo>
                <a:lnTo>
                  <a:pt x="1862333" y="1283018"/>
                </a:lnTo>
                <a:lnTo>
                  <a:pt x="1873772" y="1283018"/>
                </a:lnTo>
                <a:lnTo>
                  <a:pt x="1885212" y="1283018"/>
                </a:lnTo>
                <a:lnTo>
                  <a:pt x="1896651" y="1283018"/>
                </a:lnTo>
                <a:lnTo>
                  <a:pt x="1908091" y="1283018"/>
                </a:lnTo>
                <a:lnTo>
                  <a:pt x="1919531" y="1283018"/>
                </a:lnTo>
                <a:lnTo>
                  <a:pt x="1930970" y="1283018"/>
                </a:lnTo>
                <a:lnTo>
                  <a:pt x="1942409" y="1283018"/>
                </a:lnTo>
                <a:lnTo>
                  <a:pt x="1953849" y="1283018"/>
                </a:lnTo>
                <a:lnTo>
                  <a:pt x="1965289" y="1283018"/>
                </a:lnTo>
                <a:lnTo>
                  <a:pt x="1976728" y="1283018"/>
                </a:lnTo>
                <a:lnTo>
                  <a:pt x="1988168" y="1283018"/>
                </a:lnTo>
                <a:lnTo>
                  <a:pt x="1999607" y="1283018"/>
                </a:lnTo>
                <a:lnTo>
                  <a:pt x="2011047" y="1283018"/>
                </a:lnTo>
                <a:lnTo>
                  <a:pt x="2022486" y="1283018"/>
                </a:lnTo>
                <a:lnTo>
                  <a:pt x="2033926" y="1283018"/>
                </a:lnTo>
                <a:lnTo>
                  <a:pt x="2045365" y="1283018"/>
                </a:lnTo>
                <a:lnTo>
                  <a:pt x="2056805" y="1283018"/>
                </a:lnTo>
                <a:lnTo>
                  <a:pt x="2068244" y="1283018"/>
                </a:lnTo>
                <a:lnTo>
                  <a:pt x="2079684" y="1283018"/>
                </a:lnTo>
                <a:lnTo>
                  <a:pt x="2091123" y="1283018"/>
                </a:lnTo>
                <a:lnTo>
                  <a:pt x="2102563" y="1283018"/>
                </a:lnTo>
                <a:lnTo>
                  <a:pt x="2114002" y="1283018"/>
                </a:lnTo>
                <a:lnTo>
                  <a:pt x="2125442" y="1283018"/>
                </a:lnTo>
                <a:lnTo>
                  <a:pt x="2136882" y="1283018"/>
                </a:lnTo>
                <a:lnTo>
                  <a:pt x="2148321" y="1283018"/>
                </a:lnTo>
                <a:lnTo>
                  <a:pt x="2159760" y="1283018"/>
                </a:lnTo>
                <a:lnTo>
                  <a:pt x="2171200" y="1283018"/>
                </a:lnTo>
                <a:lnTo>
                  <a:pt x="2182640" y="1283018"/>
                </a:lnTo>
                <a:lnTo>
                  <a:pt x="2194079" y="1283018"/>
                </a:lnTo>
                <a:lnTo>
                  <a:pt x="2205519" y="1283018"/>
                </a:lnTo>
                <a:lnTo>
                  <a:pt x="2216958" y="1283018"/>
                </a:lnTo>
                <a:lnTo>
                  <a:pt x="2228393" y="1283018"/>
                </a:lnTo>
                <a:lnTo>
                  <a:pt x="2239837" y="1283018"/>
                </a:lnTo>
                <a:lnTo>
                  <a:pt x="2251272" y="1283018"/>
                </a:lnTo>
                <a:lnTo>
                  <a:pt x="2262716" y="1283018"/>
                </a:lnTo>
                <a:lnTo>
                  <a:pt x="2274151" y="1283018"/>
                </a:lnTo>
                <a:lnTo>
                  <a:pt x="2285591" y="1283018"/>
                </a:lnTo>
                <a:lnTo>
                  <a:pt x="2297030" y="1283018"/>
                </a:lnTo>
                <a:lnTo>
                  <a:pt x="2308470" y="1283018"/>
                </a:lnTo>
                <a:lnTo>
                  <a:pt x="2319909" y="1283018"/>
                </a:lnTo>
                <a:lnTo>
                  <a:pt x="2331349" y="1283018"/>
                </a:lnTo>
                <a:lnTo>
                  <a:pt x="2342788" y="1283018"/>
                </a:lnTo>
                <a:lnTo>
                  <a:pt x="2354228" y="1283018"/>
                </a:lnTo>
                <a:lnTo>
                  <a:pt x="2365667" y="1283018"/>
                </a:lnTo>
                <a:lnTo>
                  <a:pt x="2377107" y="1283018"/>
                </a:lnTo>
                <a:lnTo>
                  <a:pt x="2388546" y="1283018"/>
                </a:lnTo>
                <a:lnTo>
                  <a:pt x="2399986" y="1283018"/>
                </a:lnTo>
                <a:lnTo>
                  <a:pt x="2411425" y="1283018"/>
                </a:lnTo>
                <a:lnTo>
                  <a:pt x="2422865" y="1283018"/>
                </a:lnTo>
                <a:lnTo>
                  <a:pt x="2434304" y="1283018"/>
                </a:lnTo>
                <a:lnTo>
                  <a:pt x="2445744" y="1283018"/>
                </a:lnTo>
                <a:lnTo>
                  <a:pt x="2457184" y="1283018"/>
                </a:lnTo>
                <a:lnTo>
                  <a:pt x="2468623" y="1283018"/>
                </a:lnTo>
                <a:lnTo>
                  <a:pt x="2480062" y="1283018"/>
                </a:lnTo>
                <a:lnTo>
                  <a:pt x="2491502" y="1283018"/>
                </a:lnTo>
                <a:lnTo>
                  <a:pt x="2502942" y="1283018"/>
                </a:lnTo>
                <a:lnTo>
                  <a:pt x="2514381" y="1283018"/>
                </a:lnTo>
                <a:lnTo>
                  <a:pt x="2525821" y="1283018"/>
                </a:lnTo>
                <a:lnTo>
                  <a:pt x="2537260" y="1283018"/>
                </a:lnTo>
                <a:lnTo>
                  <a:pt x="2548700" y="1283018"/>
                </a:lnTo>
                <a:lnTo>
                  <a:pt x="2560139" y="1283018"/>
                </a:lnTo>
                <a:lnTo>
                  <a:pt x="2571579" y="1283018"/>
                </a:lnTo>
                <a:lnTo>
                  <a:pt x="2583018" y="1283018"/>
                </a:lnTo>
                <a:lnTo>
                  <a:pt x="2594458" y="1283018"/>
                </a:lnTo>
                <a:lnTo>
                  <a:pt x="2605897" y="1283018"/>
                </a:lnTo>
                <a:lnTo>
                  <a:pt x="2617337" y="1283018"/>
                </a:lnTo>
                <a:lnTo>
                  <a:pt x="2628776" y="1283018"/>
                </a:lnTo>
                <a:lnTo>
                  <a:pt x="2640216" y="1283018"/>
                </a:lnTo>
                <a:lnTo>
                  <a:pt x="2651655" y="1283018"/>
                </a:lnTo>
                <a:lnTo>
                  <a:pt x="2663095" y="1283018"/>
                </a:lnTo>
                <a:lnTo>
                  <a:pt x="2674535" y="1283018"/>
                </a:lnTo>
                <a:lnTo>
                  <a:pt x="2685974" y="1283018"/>
                </a:lnTo>
                <a:lnTo>
                  <a:pt x="2697413" y="1283018"/>
                </a:lnTo>
                <a:lnTo>
                  <a:pt x="2708853" y="1283018"/>
                </a:lnTo>
                <a:lnTo>
                  <a:pt x="2720293" y="1283018"/>
                </a:lnTo>
                <a:lnTo>
                  <a:pt x="2731727" y="1283018"/>
                </a:lnTo>
                <a:lnTo>
                  <a:pt x="2743172" y="1283018"/>
                </a:lnTo>
                <a:lnTo>
                  <a:pt x="2754611" y="1283018"/>
                </a:lnTo>
                <a:lnTo>
                  <a:pt x="2766046" y="1283018"/>
                </a:lnTo>
                <a:lnTo>
                  <a:pt x="2777490" y="1283018"/>
                </a:lnTo>
                <a:lnTo>
                  <a:pt x="2788925" y="1283018"/>
                </a:lnTo>
                <a:lnTo>
                  <a:pt x="2800364" y="1283018"/>
                </a:lnTo>
                <a:lnTo>
                  <a:pt x="2811804" y="1283018"/>
                </a:lnTo>
                <a:lnTo>
                  <a:pt x="2823243" y="1283018"/>
                </a:lnTo>
                <a:lnTo>
                  <a:pt x="2834683" y="1283018"/>
                </a:lnTo>
                <a:lnTo>
                  <a:pt x="2846123" y="1283018"/>
                </a:lnTo>
                <a:lnTo>
                  <a:pt x="2857562" y="1283018"/>
                </a:lnTo>
                <a:lnTo>
                  <a:pt x="2869001" y="1283018"/>
                </a:lnTo>
                <a:lnTo>
                  <a:pt x="2880441" y="1283018"/>
                </a:lnTo>
                <a:lnTo>
                  <a:pt x="2891881" y="1283018"/>
                </a:lnTo>
                <a:lnTo>
                  <a:pt x="2903320" y="1283018"/>
                </a:lnTo>
                <a:lnTo>
                  <a:pt x="2914760" y="1283018"/>
                </a:lnTo>
                <a:lnTo>
                  <a:pt x="2926199" y="1283018"/>
                </a:lnTo>
                <a:lnTo>
                  <a:pt x="2937639" y="1283018"/>
                </a:lnTo>
                <a:lnTo>
                  <a:pt x="2949078" y="1283018"/>
                </a:lnTo>
                <a:lnTo>
                  <a:pt x="2960518" y="1283018"/>
                </a:lnTo>
                <a:lnTo>
                  <a:pt x="2971957" y="1283018"/>
                </a:lnTo>
                <a:lnTo>
                  <a:pt x="2983397" y="1283018"/>
                </a:lnTo>
                <a:lnTo>
                  <a:pt x="2994837" y="1283018"/>
                </a:lnTo>
                <a:lnTo>
                  <a:pt x="3006276" y="1283018"/>
                </a:lnTo>
                <a:lnTo>
                  <a:pt x="3017715" y="1283018"/>
                </a:lnTo>
                <a:lnTo>
                  <a:pt x="3029155" y="1283018"/>
                </a:lnTo>
                <a:lnTo>
                  <a:pt x="3040594" y="1283018"/>
                </a:lnTo>
                <a:lnTo>
                  <a:pt x="3052034" y="1283018"/>
                </a:lnTo>
                <a:lnTo>
                  <a:pt x="3063474" y="1283018"/>
                </a:lnTo>
                <a:lnTo>
                  <a:pt x="3074913" y="1283018"/>
                </a:lnTo>
                <a:lnTo>
                  <a:pt x="3086352" y="1283018"/>
                </a:lnTo>
                <a:lnTo>
                  <a:pt x="3097792" y="1283018"/>
                </a:lnTo>
                <a:lnTo>
                  <a:pt x="3109232" y="1283018"/>
                </a:lnTo>
                <a:lnTo>
                  <a:pt x="3120671" y="1283018"/>
                </a:lnTo>
                <a:lnTo>
                  <a:pt x="3132111" y="1283018"/>
                </a:lnTo>
                <a:lnTo>
                  <a:pt x="3143550" y="1283018"/>
                </a:lnTo>
                <a:lnTo>
                  <a:pt x="3154990" y="1283018"/>
                </a:lnTo>
                <a:lnTo>
                  <a:pt x="3166429" y="1283018"/>
                </a:lnTo>
                <a:lnTo>
                  <a:pt x="3177869" y="1283018"/>
                </a:lnTo>
                <a:lnTo>
                  <a:pt x="3189308" y="1283018"/>
                </a:lnTo>
                <a:lnTo>
                  <a:pt x="3200748" y="1283018"/>
                </a:lnTo>
                <a:lnTo>
                  <a:pt x="3212187" y="1283018"/>
                </a:lnTo>
                <a:lnTo>
                  <a:pt x="3223627" y="1283018"/>
                </a:lnTo>
                <a:lnTo>
                  <a:pt x="3235066" y="1283018"/>
                </a:lnTo>
                <a:lnTo>
                  <a:pt x="3246501" y="1283018"/>
                </a:lnTo>
                <a:lnTo>
                  <a:pt x="3257945" y="1283018"/>
                </a:lnTo>
                <a:lnTo>
                  <a:pt x="3269385" y="1283018"/>
                </a:lnTo>
                <a:lnTo>
                  <a:pt x="3280825" y="1283018"/>
                </a:lnTo>
                <a:lnTo>
                  <a:pt x="3292264" y="1283018"/>
                </a:lnTo>
                <a:lnTo>
                  <a:pt x="3303699" y="1283018"/>
                </a:lnTo>
                <a:lnTo>
                  <a:pt x="3315143" y="1283018"/>
                </a:lnTo>
                <a:lnTo>
                  <a:pt x="3326578" y="1283018"/>
                </a:lnTo>
                <a:lnTo>
                  <a:pt x="3338017" y="1283018"/>
                </a:lnTo>
                <a:lnTo>
                  <a:pt x="3349457" y="1283018"/>
                </a:lnTo>
                <a:lnTo>
                  <a:pt x="3360896" y="1283018"/>
                </a:lnTo>
                <a:lnTo>
                  <a:pt x="3372336" y="1283018"/>
                </a:lnTo>
                <a:lnTo>
                  <a:pt x="3383776" y="1283018"/>
                </a:lnTo>
                <a:lnTo>
                  <a:pt x="3395215" y="1283018"/>
                </a:lnTo>
                <a:lnTo>
                  <a:pt x="3406654" y="1283018"/>
                </a:lnTo>
                <a:lnTo>
                  <a:pt x="3418094" y="1283018"/>
                </a:lnTo>
                <a:lnTo>
                  <a:pt x="3429534" y="1283018"/>
                </a:lnTo>
                <a:lnTo>
                  <a:pt x="3440973" y="1283018"/>
                </a:lnTo>
                <a:lnTo>
                  <a:pt x="3452413" y="1283018"/>
                </a:lnTo>
                <a:lnTo>
                  <a:pt x="3463852" y="1283018"/>
                </a:lnTo>
                <a:lnTo>
                  <a:pt x="3475292" y="1283018"/>
                </a:lnTo>
                <a:lnTo>
                  <a:pt x="3486731" y="1283018"/>
                </a:lnTo>
                <a:lnTo>
                  <a:pt x="3498171" y="530333"/>
                </a:lnTo>
                <a:lnTo>
                  <a:pt x="3509610" y="193805"/>
                </a:lnTo>
                <a:lnTo>
                  <a:pt x="3521050" y="402631"/>
                </a:lnTo>
                <a:lnTo>
                  <a:pt x="3532489" y="432678"/>
                </a:lnTo>
                <a:lnTo>
                  <a:pt x="3543929" y="0"/>
                </a:lnTo>
                <a:lnTo>
                  <a:pt x="3555368" y="297466"/>
                </a:lnTo>
                <a:lnTo>
                  <a:pt x="3566808" y="1261986"/>
                </a:lnTo>
                <a:lnTo>
                  <a:pt x="3578247" y="1280012"/>
                </a:lnTo>
                <a:lnTo>
                  <a:pt x="3589687" y="1283018"/>
                </a:lnTo>
                <a:lnTo>
                  <a:pt x="3601127" y="1283018"/>
                </a:lnTo>
                <a:lnTo>
                  <a:pt x="3612566" y="1283018"/>
                </a:lnTo>
                <a:lnTo>
                  <a:pt x="3624005" y="1283018"/>
                </a:lnTo>
                <a:lnTo>
                  <a:pt x="3635445" y="1283018"/>
                </a:lnTo>
                <a:lnTo>
                  <a:pt x="3646885" y="1283018"/>
                </a:lnTo>
                <a:lnTo>
                  <a:pt x="3658324" y="1283018"/>
                </a:lnTo>
                <a:lnTo>
                  <a:pt x="3669764" y="1283018"/>
                </a:lnTo>
                <a:lnTo>
                  <a:pt x="3681203" y="1283018"/>
                </a:lnTo>
                <a:lnTo>
                  <a:pt x="3692643" y="1283018"/>
                </a:lnTo>
                <a:lnTo>
                  <a:pt x="3704082" y="1283018"/>
                </a:lnTo>
                <a:lnTo>
                  <a:pt x="3715522" y="1283018"/>
                </a:lnTo>
                <a:lnTo>
                  <a:pt x="3726961" y="1283018"/>
                </a:lnTo>
                <a:lnTo>
                  <a:pt x="3738401" y="1283018"/>
                </a:lnTo>
                <a:lnTo>
                  <a:pt x="3749840" y="1283018"/>
                </a:lnTo>
                <a:lnTo>
                  <a:pt x="3761280" y="1283018"/>
                </a:lnTo>
                <a:lnTo>
                  <a:pt x="3772719" y="1283018"/>
                </a:lnTo>
                <a:lnTo>
                  <a:pt x="3784154" y="1283018"/>
                </a:lnTo>
                <a:lnTo>
                  <a:pt x="3795598" y="1283018"/>
                </a:lnTo>
                <a:lnTo>
                  <a:pt x="3807033" y="1283018"/>
                </a:lnTo>
                <a:lnTo>
                  <a:pt x="3818473" y="1283018"/>
                </a:lnTo>
                <a:lnTo>
                  <a:pt x="3829917" y="1283018"/>
                </a:lnTo>
                <a:lnTo>
                  <a:pt x="3841352" y="1283018"/>
                </a:lnTo>
                <a:lnTo>
                  <a:pt x="3852791" y="1283018"/>
                </a:lnTo>
                <a:lnTo>
                  <a:pt x="3864231" y="1283018"/>
                </a:lnTo>
                <a:lnTo>
                  <a:pt x="3875670" y="1283018"/>
                </a:lnTo>
                <a:lnTo>
                  <a:pt x="3887110" y="1283018"/>
                </a:lnTo>
                <a:lnTo>
                  <a:pt x="3898549" y="1283018"/>
                </a:lnTo>
                <a:lnTo>
                  <a:pt x="3909989" y="1283018"/>
                </a:lnTo>
                <a:lnTo>
                  <a:pt x="3921447" y="1283018"/>
                </a:lnTo>
                <a:lnTo>
                  <a:pt x="3932878" y="1283018"/>
                </a:lnTo>
                <a:lnTo>
                  <a:pt x="3944307" y="1283018"/>
                </a:lnTo>
                <a:lnTo>
                  <a:pt x="3955737" y="1283018"/>
                </a:lnTo>
                <a:lnTo>
                  <a:pt x="3967167" y="1283018"/>
                </a:lnTo>
                <a:lnTo>
                  <a:pt x="3978645" y="1283018"/>
                </a:lnTo>
                <a:lnTo>
                  <a:pt x="3990075" y="1283018"/>
                </a:lnTo>
                <a:lnTo>
                  <a:pt x="4001505" y="1283018"/>
                </a:lnTo>
                <a:lnTo>
                  <a:pt x="4012935" y="1283018"/>
                </a:lnTo>
                <a:lnTo>
                  <a:pt x="4024365" y="1283018"/>
                </a:lnTo>
                <a:lnTo>
                  <a:pt x="4035843" y="1283018"/>
                </a:lnTo>
                <a:lnTo>
                  <a:pt x="4047273" y="1283018"/>
                </a:lnTo>
                <a:lnTo>
                  <a:pt x="4058702" y="1283018"/>
                </a:lnTo>
                <a:lnTo>
                  <a:pt x="4070133" y="1283018"/>
                </a:lnTo>
                <a:lnTo>
                  <a:pt x="4081563" y="1283018"/>
                </a:lnTo>
                <a:lnTo>
                  <a:pt x="4093040" y="1283018"/>
                </a:lnTo>
                <a:lnTo>
                  <a:pt x="4104471" y="1283018"/>
                </a:lnTo>
                <a:lnTo>
                  <a:pt x="4115900" y="1283018"/>
                </a:lnTo>
                <a:lnTo>
                  <a:pt x="4127330" y="1283018"/>
                </a:lnTo>
                <a:lnTo>
                  <a:pt x="4138760" y="1283018"/>
                </a:lnTo>
                <a:lnTo>
                  <a:pt x="4150238" y="1283018"/>
                </a:lnTo>
                <a:lnTo>
                  <a:pt x="4161668" y="1283018"/>
                </a:lnTo>
                <a:lnTo>
                  <a:pt x="4173098" y="1283018"/>
                </a:lnTo>
                <a:lnTo>
                  <a:pt x="4184528" y="1283018"/>
                </a:lnTo>
                <a:lnTo>
                  <a:pt x="4195958" y="1283018"/>
                </a:lnTo>
                <a:lnTo>
                  <a:pt x="4207436" y="1283018"/>
                </a:lnTo>
                <a:lnTo>
                  <a:pt x="4218865" y="1283018"/>
                </a:lnTo>
                <a:lnTo>
                  <a:pt x="4230296" y="1283018"/>
                </a:lnTo>
                <a:lnTo>
                  <a:pt x="4241726" y="1283018"/>
                </a:lnTo>
                <a:lnTo>
                  <a:pt x="4253156" y="1283018"/>
                </a:lnTo>
                <a:lnTo>
                  <a:pt x="4264634" y="1283018"/>
                </a:lnTo>
                <a:lnTo>
                  <a:pt x="4276063" y="1283018"/>
                </a:lnTo>
                <a:lnTo>
                  <a:pt x="4287493" y="1283018"/>
                </a:lnTo>
                <a:lnTo>
                  <a:pt x="4298923" y="1283018"/>
                </a:lnTo>
                <a:lnTo>
                  <a:pt x="4310353" y="1283018"/>
                </a:lnTo>
                <a:lnTo>
                  <a:pt x="4321831" y="1283018"/>
                </a:lnTo>
                <a:lnTo>
                  <a:pt x="4333261" y="1283018"/>
                </a:lnTo>
                <a:lnTo>
                  <a:pt x="4344691" y="1283018"/>
                </a:lnTo>
                <a:lnTo>
                  <a:pt x="4356121" y="1283018"/>
                </a:lnTo>
                <a:lnTo>
                  <a:pt x="4367551" y="1283018"/>
                </a:lnTo>
                <a:lnTo>
                  <a:pt x="4379028" y="1283018"/>
                </a:lnTo>
                <a:lnTo>
                  <a:pt x="4390458" y="1283018"/>
                </a:lnTo>
                <a:lnTo>
                  <a:pt x="4401889" y="1283018"/>
                </a:lnTo>
                <a:lnTo>
                  <a:pt x="4413319" y="1283018"/>
                </a:lnTo>
                <a:lnTo>
                  <a:pt x="4424749" y="1283018"/>
                </a:lnTo>
                <a:lnTo>
                  <a:pt x="4436226" y="1283018"/>
                </a:lnTo>
                <a:lnTo>
                  <a:pt x="4447656" y="1283018"/>
                </a:lnTo>
                <a:lnTo>
                  <a:pt x="4459086" y="1283018"/>
                </a:lnTo>
                <a:lnTo>
                  <a:pt x="4470516" y="1283018"/>
                </a:lnTo>
                <a:lnTo>
                  <a:pt x="4481946" y="1283018"/>
                </a:lnTo>
                <a:lnTo>
                  <a:pt x="4493424" y="1283018"/>
                </a:lnTo>
                <a:lnTo>
                  <a:pt x="4504854" y="1283018"/>
                </a:lnTo>
                <a:lnTo>
                  <a:pt x="4516284" y="1283018"/>
                </a:lnTo>
                <a:lnTo>
                  <a:pt x="4527714" y="1283018"/>
                </a:lnTo>
                <a:lnTo>
                  <a:pt x="4539144" y="1283018"/>
                </a:lnTo>
                <a:lnTo>
                  <a:pt x="4550621" y="1283018"/>
                </a:lnTo>
                <a:lnTo>
                  <a:pt x="4562051" y="1283018"/>
                </a:lnTo>
                <a:lnTo>
                  <a:pt x="4573482" y="1283018"/>
                </a:lnTo>
                <a:lnTo>
                  <a:pt x="4584912" y="1283018"/>
                </a:lnTo>
                <a:lnTo>
                  <a:pt x="4596341" y="1283018"/>
                </a:lnTo>
                <a:lnTo>
                  <a:pt x="4607771" y="1283018"/>
                </a:lnTo>
                <a:lnTo>
                  <a:pt x="4619249" y="1283018"/>
                </a:lnTo>
                <a:lnTo>
                  <a:pt x="4630679" y="1283018"/>
                </a:lnTo>
                <a:lnTo>
                  <a:pt x="4642109" y="1283018"/>
                </a:lnTo>
                <a:lnTo>
                  <a:pt x="4653539" y="1283018"/>
                </a:lnTo>
                <a:lnTo>
                  <a:pt x="4664969" y="1283018"/>
                </a:lnTo>
                <a:lnTo>
                  <a:pt x="4676447" y="1283018"/>
                </a:lnTo>
                <a:lnTo>
                  <a:pt x="4687877" y="1283018"/>
                </a:lnTo>
                <a:lnTo>
                  <a:pt x="4699306" y="1283018"/>
                </a:lnTo>
                <a:lnTo>
                  <a:pt x="4710737" y="1283018"/>
                </a:lnTo>
                <a:lnTo>
                  <a:pt x="4722167" y="1283018"/>
                </a:lnTo>
                <a:lnTo>
                  <a:pt x="4733644" y="1283018"/>
                </a:lnTo>
                <a:lnTo>
                  <a:pt x="4745075" y="1283018"/>
                </a:lnTo>
                <a:lnTo>
                  <a:pt x="4756504" y="1281517"/>
                </a:lnTo>
                <a:lnTo>
                  <a:pt x="4767934" y="1283018"/>
                </a:lnTo>
                <a:lnTo>
                  <a:pt x="4779364" y="1283018"/>
                </a:lnTo>
                <a:lnTo>
                  <a:pt x="4790842" y="1283018"/>
                </a:lnTo>
                <a:lnTo>
                  <a:pt x="4802272" y="1283018"/>
                </a:lnTo>
                <a:lnTo>
                  <a:pt x="4813702" y="1283018"/>
                </a:lnTo>
                <a:lnTo>
                  <a:pt x="4825132" y="1283018"/>
                </a:lnTo>
                <a:lnTo>
                  <a:pt x="4836562" y="1283018"/>
                </a:lnTo>
                <a:lnTo>
                  <a:pt x="4848040" y="1283018"/>
                </a:lnTo>
                <a:lnTo>
                  <a:pt x="4859469" y="1283018"/>
                </a:lnTo>
                <a:lnTo>
                  <a:pt x="4870899" y="1283018"/>
                </a:lnTo>
                <a:lnTo>
                  <a:pt x="4882330" y="1283018"/>
                </a:lnTo>
                <a:lnTo>
                  <a:pt x="4893760" y="1283018"/>
                </a:lnTo>
                <a:lnTo>
                  <a:pt x="4905237" y="1283018"/>
                </a:lnTo>
                <a:lnTo>
                  <a:pt x="4916667" y="1283018"/>
                </a:lnTo>
                <a:lnTo>
                  <a:pt x="4928097" y="1283018"/>
                </a:lnTo>
                <a:lnTo>
                  <a:pt x="4939527" y="1283018"/>
                </a:lnTo>
                <a:lnTo>
                  <a:pt x="4950957" y="1283018"/>
                </a:lnTo>
                <a:lnTo>
                  <a:pt x="4962435" y="1283018"/>
                </a:lnTo>
                <a:lnTo>
                  <a:pt x="4973865" y="1283018"/>
                </a:lnTo>
                <a:lnTo>
                  <a:pt x="4985295" y="1283018"/>
                </a:lnTo>
                <a:lnTo>
                  <a:pt x="4996725" y="1283018"/>
                </a:lnTo>
                <a:lnTo>
                  <a:pt x="5008155" y="1283018"/>
                </a:lnTo>
                <a:lnTo>
                  <a:pt x="5019632" y="1283018"/>
                </a:lnTo>
                <a:lnTo>
                  <a:pt x="5031062" y="1283018"/>
                </a:lnTo>
                <a:lnTo>
                  <a:pt x="5042492" y="1283018"/>
                </a:lnTo>
                <a:lnTo>
                  <a:pt x="5053923" y="1283018"/>
                </a:lnTo>
                <a:lnTo>
                  <a:pt x="5065353" y="1283018"/>
                </a:lnTo>
                <a:lnTo>
                  <a:pt x="5076830" y="1283018"/>
                </a:lnTo>
                <a:lnTo>
                  <a:pt x="5088260" y="1283018"/>
                </a:lnTo>
                <a:lnTo>
                  <a:pt x="5099690" y="1283018"/>
                </a:lnTo>
                <a:lnTo>
                  <a:pt x="5111120" y="1283018"/>
                </a:lnTo>
                <a:lnTo>
                  <a:pt x="5122550" y="1283018"/>
                </a:lnTo>
                <a:lnTo>
                  <a:pt x="5134028" y="1283018"/>
                </a:lnTo>
                <a:lnTo>
                  <a:pt x="5145458" y="1283018"/>
                </a:lnTo>
                <a:lnTo>
                  <a:pt x="5156888" y="1283018"/>
                </a:lnTo>
                <a:lnTo>
                  <a:pt x="5168318" y="1283018"/>
                </a:lnTo>
                <a:lnTo>
                  <a:pt x="5179747" y="1283018"/>
                </a:lnTo>
                <a:lnTo>
                  <a:pt x="5191225" y="1283018"/>
                </a:lnTo>
                <a:lnTo>
                  <a:pt x="5202655" y="1283018"/>
                </a:lnTo>
                <a:lnTo>
                  <a:pt x="5214085" y="1283018"/>
                </a:lnTo>
                <a:lnTo>
                  <a:pt x="5225515" y="1283018"/>
                </a:lnTo>
                <a:lnTo>
                  <a:pt x="5236945" y="1283018"/>
                </a:lnTo>
                <a:lnTo>
                  <a:pt x="5248423" y="1283018"/>
                </a:lnTo>
                <a:lnTo>
                  <a:pt x="5259853" y="1283018"/>
                </a:lnTo>
                <a:lnTo>
                  <a:pt x="5271283" y="1283018"/>
                </a:lnTo>
                <a:lnTo>
                  <a:pt x="5282713" y="1283018"/>
                </a:lnTo>
                <a:lnTo>
                  <a:pt x="5294143" y="1283018"/>
                </a:lnTo>
                <a:lnTo>
                  <a:pt x="5305621" y="1283018"/>
                </a:lnTo>
                <a:lnTo>
                  <a:pt x="5317051" y="1283018"/>
                </a:lnTo>
                <a:lnTo>
                  <a:pt x="5328481" y="1283018"/>
                </a:lnTo>
                <a:lnTo>
                  <a:pt x="5339910" y="1283018"/>
                </a:lnTo>
                <a:lnTo>
                  <a:pt x="5351340" y="1283018"/>
                </a:lnTo>
                <a:lnTo>
                  <a:pt x="5362818" y="1283018"/>
                </a:lnTo>
                <a:lnTo>
                  <a:pt x="5374248" y="1283018"/>
                </a:lnTo>
                <a:lnTo>
                  <a:pt x="5385678" y="1283018"/>
                </a:lnTo>
                <a:lnTo>
                  <a:pt x="5397108" y="1283018"/>
                </a:lnTo>
                <a:lnTo>
                  <a:pt x="5408538" y="1283018"/>
                </a:lnTo>
                <a:lnTo>
                  <a:pt x="5420016" y="1283018"/>
                </a:lnTo>
                <a:lnTo>
                  <a:pt x="5431446" y="1283018"/>
                </a:lnTo>
                <a:lnTo>
                  <a:pt x="5442876" y="1283018"/>
                </a:lnTo>
                <a:lnTo>
                  <a:pt x="5454306" y="1283018"/>
                </a:lnTo>
                <a:lnTo>
                  <a:pt x="5465736" y="1283018"/>
                </a:lnTo>
                <a:lnTo>
                  <a:pt x="5477214" y="1283018"/>
                </a:lnTo>
                <a:lnTo>
                  <a:pt x="5488643" y="1283018"/>
                </a:lnTo>
                <a:lnTo>
                  <a:pt x="5500073" y="1283018"/>
                </a:lnTo>
                <a:lnTo>
                  <a:pt x="5511503" y="1283018"/>
                </a:lnTo>
                <a:lnTo>
                  <a:pt x="5522933" y="1283018"/>
                </a:lnTo>
                <a:lnTo>
                  <a:pt x="5534411" y="1283018"/>
                </a:lnTo>
                <a:lnTo>
                  <a:pt x="5545841" y="1283018"/>
                </a:lnTo>
                <a:lnTo>
                  <a:pt x="5557271" y="1283018"/>
                </a:lnTo>
                <a:lnTo>
                  <a:pt x="5568701" y="1283018"/>
                </a:lnTo>
                <a:lnTo>
                  <a:pt x="5580131" y="1283018"/>
                </a:lnTo>
                <a:lnTo>
                  <a:pt x="5591609" y="1283018"/>
                </a:lnTo>
                <a:lnTo>
                  <a:pt x="5603038" y="1283018"/>
                </a:lnTo>
                <a:lnTo>
                  <a:pt x="5614469" y="1283018"/>
                </a:lnTo>
                <a:lnTo>
                  <a:pt x="5625899" y="1283018"/>
                </a:lnTo>
                <a:lnTo>
                  <a:pt x="5637329" y="1283018"/>
                </a:lnTo>
                <a:lnTo>
                  <a:pt x="5648759" y="1283018"/>
                </a:lnTo>
                <a:lnTo>
                  <a:pt x="5660236" y="1283018"/>
                </a:lnTo>
                <a:lnTo>
                  <a:pt x="5671666" y="1283018"/>
                </a:lnTo>
                <a:lnTo>
                  <a:pt x="5683096" y="1283018"/>
                </a:lnTo>
                <a:lnTo>
                  <a:pt x="5694526" y="1283018"/>
                </a:lnTo>
                <a:lnTo>
                  <a:pt x="5705956" y="1283018"/>
                </a:lnTo>
                <a:lnTo>
                  <a:pt x="5717434" y="1283018"/>
                </a:lnTo>
                <a:lnTo>
                  <a:pt x="5728864" y="1283018"/>
                </a:lnTo>
                <a:lnTo>
                  <a:pt x="5740294" y="1283018"/>
                </a:lnTo>
                <a:lnTo>
                  <a:pt x="5751724" y="1283018"/>
                </a:lnTo>
                <a:lnTo>
                  <a:pt x="5763154" y="1283018"/>
                </a:lnTo>
                <a:lnTo>
                  <a:pt x="5774631" y="1283018"/>
                </a:lnTo>
                <a:lnTo>
                  <a:pt x="5786062" y="1283018"/>
                </a:lnTo>
                <a:lnTo>
                  <a:pt x="5797492" y="1283018"/>
                </a:lnTo>
                <a:lnTo>
                  <a:pt x="5808921" y="1283018"/>
                </a:lnTo>
                <a:lnTo>
                  <a:pt x="5820351" y="1283018"/>
                </a:lnTo>
                <a:lnTo>
                  <a:pt x="5831829" y="1283018"/>
                </a:lnTo>
                <a:lnTo>
                  <a:pt x="5843259" y="1283018"/>
                </a:lnTo>
                <a:lnTo>
                  <a:pt x="5854689" y="1283018"/>
                </a:lnTo>
                <a:lnTo>
                  <a:pt x="5866119" y="1283018"/>
                </a:lnTo>
                <a:lnTo>
                  <a:pt x="5877549" y="1283018"/>
                </a:lnTo>
                <a:lnTo>
                  <a:pt x="5889027" y="1283018"/>
                </a:lnTo>
                <a:lnTo>
                  <a:pt x="5900457" y="1283018"/>
                </a:lnTo>
                <a:lnTo>
                  <a:pt x="5911887" y="1283018"/>
                </a:lnTo>
                <a:lnTo>
                  <a:pt x="5923317" y="1283018"/>
                </a:lnTo>
                <a:lnTo>
                  <a:pt x="5934747" y="1283018"/>
                </a:lnTo>
                <a:lnTo>
                  <a:pt x="5946225" y="1283018"/>
                </a:lnTo>
                <a:lnTo>
                  <a:pt x="5957655" y="1283018"/>
                </a:lnTo>
                <a:lnTo>
                  <a:pt x="5969084" y="1283018"/>
                </a:lnTo>
                <a:lnTo>
                  <a:pt x="5980514" y="1283018"/>
                </a:lnTo>
                <a:lnTo>
                  <a:pt x="5991944" y="1283018"/>
                </a:lnTo>
                <a:lnTo>
                  <a:pt x="6003422" y="1283018"/>
                </a:lnTo>
                <a:lnTo>
                  <a:pt x="6014852" y="1283018"/>
                </a:lnTo>
                <a:lnTo>
                  <a:pt x="6026282" y="1283018"/>
                </a:lnTo>
                <a:lnTo>
                  <a:pt x="6037712" y="1283018"/>
                </a:lnTo>
                <a:lnTo>
                  <a:pt x="6049142" y="1283018"/>
                </a:lnTo>
                <a:lnTo>
                  <a:pt x="6060620" y="1283018"/>
                </a:lnTo>
                <a:lnTo>
                  <a:pt x="6072049" y="1283018"/>
                </a:lnTo>
                <a:lnTo>
                  <a:pt x="6083480" y="1283018"/>
                </a:lnTo>
                <a:lnTo>
                  <a:pt x="6094910" y="1283018"/>
                </a:lnTo>
                <a:lnTo>
                  <a:pt x="6106340" y="1283018"/>
                </a:lnTo>
                <a:lnTo>
                  <a:pt x="6117818" y="1283018"/>
                </a:lnTo>
                <a:lnTo>
                  <a:pt x="6129247" y="1283018"/>
                </a:lnTo>
                <a:lnTo>
                  <a:pt x="6140677" y="1283018"/>
                </a:lnTo>
                <a:lnTo>
                  <a:pt x="6152107" y="1283018"/>
                </a:lnTo>
                <a:lnTo>
                  <a:pt x="6163537" y="1283018"/>
                </a:lnTo>
                <a:lnTo>
                  <a:pt x="6175015" y="1283018"/>
                </a:lnTo>
                <a:lnTo>
                  <a:pt x="6186445" y="1283018"/>
                </a:lnTo>
                <a:lnTo>
                  <a:pt x="6197875" y="1283018"/>
                </a:lnTo>
                <a:lnTo>
                  <a:pt x="6209305" y="1283018"/>
                </a:lnTo>
                <a:lnTo>
                  <a:pt x="6220735" y="1283018"/>
                </a:lnTo>
                <a:lnTo>
                  <a:pt x="6232212" y="1283018"/>
                </a:lnTo>
                <a:lnTo>
                  <a:pt x="6243642" y="1283018"/>
                </a:lnTo>
                <a:lnTo>
                  <a:pt x="6255073" y="1283018"/>
                </a:lnTo>
                <a:lnTo>
                  <a:pt x="6266503" y="1283018"/>
                </a:lnTo>
                <a:lnTo>
                  <a:pt x="6277933" y="1283018"/>
                </a:lnTo>
                <a:lnTo>
                  <a:pt x="6289410" y="1283018"/>
                </a:lnTo>
                <a:lnTo>
                  <a:pt x="6300840" y="1283018"/>
                </a:lnTo>
                <a:lnTo>
                  <a:pt x="6312270" y="1283018"/>
                </a:lnTo>
                <a:lnTo>
                  <a:pt x="6323700" y="1283018"/>
                </a:lnTo>
                <a:lnTo>
                  <a:pt x="6335130" y="1283018"/>
                </a:lnTo>
                <a:lnTo>
                  <a:pt x="6346608" y="1283018"/>
                </a:lnTo>
                <a:lnTo>
                  <a:pt x="6358038" y="1283018"/>
                </a:lnTo>
                <a:lnTo>
                  <a:pt x="6369468" y="1283018"/>
                </a:lnTo>
                <a:lnTo>
                  <a:pt x="6380898" y="1283018"/>
                </a:lnTo>
                <a:lnTo>
                  <a:pt x="6392328" y="1283018"/>
                </a:lnTo>
                <a:lnTo>
                  <a:pt x="6403805" y="1283018"/>
                </a:lnTo>
                <a:lnTo>
                  <a:pt x="6415235" y="1283018"/>
                </a:lnTo>
                <a:lnTo>
                  <a:pt x="6426666" y="1283018"/>
                </a:lnTo>
                <a:lnTo>
                  <a:pt x="6438096" y="1283018"/>
                </a:lnTo>
                <a:lnTo>
                  <a:pt x="6449525" y="1283018"/>
                </a:lnTo>
                <a:lnTo>
                  <a:pt x="6461003" y="1283018"/>
                </a:lnTo>
                <a:lnTo>
                  <a:pt x="6472433" y="1283018"/>
                </a:lnTo>
                <a:lnTo>
                  <a:pt x="6483863" y="1283018"/>
                </a:lnTo>
                <a:lnTo>
                  <a:pt x="6495293" y="1283018"/>
                </a:lnTo>
                <a:lnTo>
                  <a:pt x="6506723" y="1283018"/>
                </a:lnTo>
                <a:lnTo>
                  <a:pt x="6518201" y="1283018"/>
                </a:lnTo>
                <a:lnTo>
                  <a:pt x="6529631" y="1283018"/>
                </a:lnTo>
                <a:lnTo>
                  <a:pt x="6541061" y="1283018"/>
                </a:lnTo>
                <a:lnTo>
                  <a:pt x="6552490" y="1283018"/>
                </a:lnTo>
                <a:lnTo>
                  <a:pt x="6563921" y="1283018"/>
                </a:lnTo>
                <a:lnTo>
                  <a:pt x="6575398" y="1283018"/>
                </a:lnTo>
                <a:lnTo>
                  <a:pt x="6586828" y="1283018"/>
                </a:lnTo>
                <a:lnTo>
                  <a:pt x="6598259" y="1283018"/>
                </a:lnTo>
                <a:lnTo>
                  <a:pt x="6609688" y="1283018"/>
                </a:lnTo>
                <a:lnTo>
                  <a:pt x="6621118" y="1283018"/>
                </a:lnTo>
                <a:lnTo>
                  <a:pt x="6632596" y="1283018"/>
                </a:lnTo>
                <a:lnTo>
                  <a:pt x="6644026" y="1283018"/>
                </a:lnTo>
                <a:lnTo>
                  <a:pt x="6655456" y="1283018"/>
                </a:lnTo>
                <a:lnTo>
                  <a:pt x="6666886" y="1283018"/>
                </a:lnTo>
                <a:lnTo>
                  <a:pt x="6678316" y="1283018"/>
                </a:lnTo>
                <a:lnTo>
                  <a:pt x="6689794" y="1283018"/>
                </a:lnTo>
                <a:lnTo>
                  <a:pt x="6701224" y="1283018"/>
                </a:lnTo>
                <a:lnTo>
                  <a:pt x="6712653" y="1283018"/>
                </a:lnTo>
                <a:lnTo>
                  <a:pt x="6724083" y="1283018"/>
                </a:lnTo>
                <a:lnTo>
                  <a:pt x="6735514" y="1283018"/>
                </a:lnTo>
                <a:lnTo>
                  <a:pt x="6746944" y="1283018"/>
                </a:lnTo>
                <a:lnTo>
                  <a:pt x="6758421" y="1283018"/>
                </a:lnTo>
                <a:lnTo>
                  <a:pt x="6769851" y="1283018"/>
                </a:lnTo>
                <a:lnTo>
                  <a:pt x="6781281" y="1283018"/>
                </a:lnTo>
                <a:lnTo>
                  <a:pt x="6792711" y="1283018"/>
                </a:lnTo>
                <a:lnTo>
                  <a:pt x="6804141" y="1283018"/>
                </a:lnTo>
                <a:lnTo>
                  <a:pt x="6815619" y="1283018"/>
                </a:lnTo>
                <a:lnTo>
                  <a:pt x="6827049" y="1283018"/>
                </a:lnTo>
                <a:lnTo>
                  <a:pt x="6838479" y="1283018"/>
                </a:lnTo>
                <a:lnTo>
                  <a:pt x="6849909" y="1283018"/>
                </a:lnTo>
                <a:lnTo>
                  <a:pt x="6861339" y="1283018"/>
                </a:lnTo>
                <a:lnTo>
                  <a:pt x="6872816" y="1283018"/>
                </a:lnTo>
                <a:lnTo>
                  <a:pt x="6884246" y="1283018"/>
                </a:lnTo>
                <a:lnTo>
                  <a:pt x="6895676" y="1283018"/>
                </a:lnTo>
                <a:lnTo>
                  <a:pt x="6907107" y="1283018"/>
                </a:lnTo>
                <a:lnTo>
                  <a:pt x="6918537" y="1283018"/>
                </a:lnTo>
                <a:lnTo>
                  <a:pt x="6930014" y="1283018"/>
                </a:lnTo>
                <a:lnTo>
                  <a:pt x="6941444" y="1283018"/>
                </a:lnTo>
                <a:lnTo>
                  <a:pt x="6952874" y="1283018"/>
                </a:lnTo>
                <a:lnTo>
                  <a:pt x="6964304" y="1283018"/>
                </a:lnTo>
                <a:lnTo>
                  <a:pt x="6975734" y="1283018"/>
                </a:lnTo>
                <a:lnTo>
                  <a:pt x="6987212" y="1283018"/>
                </a:lnTo>
                <a:lnTo>
                  <a:pt x="6998642" y="1283018"/>
                </a:lnTo>
                <a:lnTo>
                  <a:pt x="7010072" y="1283018"/>
                </a:lnTo>
                <a:lnTo>
                  <a:pt x="7021502" y="1283018"/>
                </a:lnTo>
                <a:lnTo>
                  <a:pt x="7032931" y="1283018"/>
                </a:lnTo>
                <a:lnTo>
                  <a:pt x="7044409" y="1283018"/>
                </a:lnTo>
                <a:lnTo>
                  <a:pt x="7055839" y="1283018"/>
                </a:lnTo>
                <a:lnTo>
                  <a:pt x="7067269" y="1283018"/>
                </a:lnTo>
                <a:lnTo>
                  <a:pt x="7078700" y="1283018"/>
                </a:lnTo>
                <a:lnTo>
                  <a:pt x="7090129" y="1283018"/>
                </a:lnTo>
                <a:lnTo>
                  <a:pt x="7101607" y="1283018"/>
                </a:lnTo>
                <a:lnTo>
                  <a:pt x="7113037" y="1283018"/>
                </a:lnTo>
                <a:lnTo>
                  <a:pt x="7124467" y="1283018"/>
                </a:lnTo>
                <a:lnTo>
                  <a:pt x="7135897" y="1283018"/>
                </a:lnTo>
                <a:lnTo>
                  <a:pt x="7147327" y="1283018"/>
                </a:lnTo>
                <a:lnTo>
                  <a:pt x="7158805" y="1283018"/>
                </a:lnTo>
                <a:lnTo>
                  <a:pt x="7170235" y="1283018"/>
                </a:lnTo>
                <a:lnTo>
                  <a:pt x="7181665" y="1283018"/>
                </a:lnTo>
                <a:lnTo>
                  <a:pt x="7193094" y="1283018"/>
                </a:lnTo>
                <a:lnTo>
                  <a:pt x="7204524" y="1283018"/>
                </a:lnTo>
                <a:lnTo>
                  <a:pt x="7216002" y="1283018"/>
                </a:lnTo>
                <a:lnTo>
                  <a:pt x="7227432" y="1283018"/>
                </a:lnTo>
                <a:lnTo>
                  <a:pt x="7238862" y="1283018"/>
                </a:lnTo>
                <a:lnTo>
                  <a:pt x="7250292" y="1283018"/>
                </a:lnTo>
                <a:lnTo>
                  <a:pt x="7261722" y="1283018"/>
                </a:lnTo>
                <a:lnTo>
                  <a:pt x="7273200" y="1283018"/>
                </a:lnTo>
                <a:lnTo>
                  <a:pt x="7284630" y="1283018"/>
                </a:lnTo>
                <a:lnTo>
                  <a:pt x="7296060" y="1283018"/>
                </a:lnTo>
                <a:lnTo>
                  <a:pt x="7307490" y="1283018"/>
                </a:lnTo>
                <a:lnTo>
                  <a:pt x="7318920" y="1283018"/>
                </a:lnTo>
                <a:lnTo>
                  <a:pt x="7330398" y="1283018"/>
                </a:lnTo>
                <a:lnTo>
                  <a:pt x="7341828" y="1283018"/>
                </a:lnTo>
                <a:lnTo>
                  <a:pt x="7353257" y="1283018"/>
                </a:lnTo>
                <a:lnTo>
                  <a:pt x="7364687" y="1283018"/>
                </a:lnTo>
                <a:lnTo>
                  <a:pt x="7376117" y="1283018"/>
                </a:lnTo>
                <a:lnTo>
                  <a:pt x="7387595" y="1283018"/>
                </a:lnTo>
                <a:lnTo>
                  <a:pt x="7399025" y="1283018"/>
                </a:lnTo>
                <a:lnTo>
                  <a:pt x="7410455" y="1283018"/>
                </a:lnTo>
                <a:lnTo>
                  <a:pt x="7421885" y="1283018"/>
                </a:lnTo>
                <a:lnTo>
                  <a:pt x="7433315" y="1283018"/>
                </a:lnTo>
                <a:lnTo>
                  <a:pt x="7444793" y="1283018"/>
                </a:lnTo>
                <a:lnTo>
                  <a:pt x="7456222" y="1283018"/>
                </a:lnTo>
                <a:lnTo>
                  <a:pt x="7467653" y="1283018"/>
                </a:lnTo>
                <a:lnTo>
                  <a:pt x="7479083" y="1283018"/>
                </a:lnTo>
                <a:lnTo>
                  <a:pt x="7490513" y="1283018"/>
                </a:lnTo>
                <a:lnTo>
                  <a:pt x="7501990" y="1283018"/>
                </a:lnTo>
                <a:lnTo>
                  <a:pt x="7513420" y="1283018"/>
                </a:lnTo>
                <a:lnTo>
                  <a:pt x="7524850" y="1283018"/>
                </a:lnTo>
                <a:lnTo>
                  <a:pt x="7536280" y="1283018"/>
                </a:lnTo>
                <a:lnTo>
                  <a:pt x="7547710" y="1283018"/>
                </a:lnTo>
                <a:lnTo>
                  <a:pt x="7559188" y="1283018"/>
                </a:lnTo>
                <a:lnTo>
                  <a:pt x="7570618" y="1283018"/>
                </a:lnTo>
                <a:lnTo>
                  <a:pt x="7582048" y="1283018"/>
                </a:lnTo>
                <a:lnTo>
                  <a:pt x="7593478" y="1283018"/>
                </a:lnTo>
                <a:lnTo>
                  <a:pt x="7604908" y="1283018"/>
                </a:lnTo>
                <a:lnTo>
                  <a:pt x="7616385" y="1283018"/>
                </a:lnTo>
                <a:lnTo>
                  <a:pt x="7627815" y="1283018"/>
                </a:lnTo>
                <a:lnTo>
                  <a:pt x="7639246" y="1283018"/>
                </a:lnTo>
                <a:lnTo>
                  <a:pt x="7650676" y="1283018"/>
                </a:lnTo>
                <a:lnTo>
                  <a:pt x="7662106" y="1283018"/>
                </a:lnTo>
                <a:lnTo>
                  <a:pt x="7673583" y="1283018"/>
                </a:lnTo>
                <a:lnTo>
                  <a:pt x="7685013" y="1283018"/>
                </a:lnTo>
                <a:lnTo>
                  <a:pt x="7696443" y="1283018"/>
                </a:lnTo>
                <a:lnTo>
                  <a:pt x="7707873" y="1283018"/>
                </a:lnTo>
                <a:lnTo>
                  <a:pt x="7719303" y="1283018"/>
                </a:lnTo>
                <a:lnTo>
                  <a:pt x="7730733" y="1283018"/>
                </a:lnTo>
                <a:lnTo>
                  <a:pt x="7742211" y="1283018"/>
                </a:lnTo>
                <a:lnTo>
                  <a:pt x="7753641" y="1283018"/>
                </a:lnTo>
                <a:lnTo>
                  <a:pt x="7765071" y="1283018"/>
                </a:lnTo>
                <a:lnTo>
                  <a:pt x="7776501" y="1283018"/>
                </a:lnTo>
                <a:lnTo>
                  <a:pt x="7787931" y="1283018"/>
                </a:lnTo>
                <a:lnTo>
                  <a:pt x="7799408" y="1283018"/>
                </a:lnTo>
                <a:lnTo>
                  <a:pt x="7810839" y="1283018"/>
                </a:lnTo>
                <a:lnTo>
                  <a:pt x="7822268" y="1283018"/>
                </a:lnTo>
                <a:lnTo>
                  <a:pt x="7833698" y="1283018"/>
                </a:lnTo>
                <a:lnTo>
                  <a:pt x="7845128" y="1283018"/>
                </a:lnTo>
                <a:lnTo>
                  <a:pt x="7856606" y="1283018"/>
                </a:lnTo>
                <a:lnTo>
                  <a:pt x="7868036" y="1283018"/>
                </a:lnTo>
                <a:lnTo>
                  <a:pt x="7879466" y="1283018"/>
                </a:lnTo>
                <a:lnTo>
                  <a:pt x="7890896" y="1283018"/>
                </a:lnTo>
                <a:lnTo>
                  <a:pt x="7902326" y="1283018"/>
                </a:lnTo>
                <a:lnTo>
                  <a:pt x="7913804" y="1283018"/>
                </a:lnTo>
                <a:lnTo>
                  <a:pt x="7925234" y="1283018"/>
                </a:lnTo>
                <a:lnTo>
                  <a:pt x="7936663" y="1283018"/>
                </a:lnTo>
                <a:lnTo>
                  <a:pt x="7948094" y="1283018"/>
                </a:lnTo>
                <a:lnTo>
                  <a:pt x="7959524" y="1283018"/>
                </a:lnTo>
                <a:lnTo>
                  <a:pt x="7971001" y="1283018"/>
                </a:lnTo>
                <a:lnTo>
                  <a:pt x="7982431" y="1283018"/>
                </a:lnTo>
                <a:lnTo>
                  <a:pt x="7993861" y="1283018"/>
                </a:lnTo>
                <a:lnTo>
                  <a:pt x="8005291" y="1283018"/>
                </a:lnTo>
                <a:lnTo>
                  <a:pt x="8016721" y="1283018"/>
                </a:lnTo>
                <a:lnTo>
                  <a:pt x="8028199" y="1283018"/>
                </a:lnTo>
                <a:lnTo>
                  <a:pt x="8039629" y="1283018"/>
                </a:lnTo>
                <a:lnTo>
                  <a:pt x="8051059" y="1283018"/>
                </a:lnTo>
                <a:lnTo>
                  <a:pt x="8062489" y="1283018"/>
                </a:lnTo>
                <a:lnTo>
                  <a:pt x="8073919" y="1283018"/>
                </a:lnTo>
                <a:lnTo>
                  <a:pt x="8085396" y="1283018"/>
                </a:lnTo>
                <a:lnTo>
                  <a:pt x="8096826" y="1283018"/>
                </a:lnTo>
                <a:lnTo>
                  <a:pt x="8108256" y="1283018"/>
                </a:lnTo>
                <a:lnTo>
                  <a:pt x="8119687" y="1283018"/>
                </a:lnTo>
                <a:lnTo>
                  <a:pt x="8131117" y="1283018"/>
                </a:lnTo>
                <a:lnTo>
                  <a:pt x="8142594" y="1283018"/>
                </a:lnTo>
                <a:lnTo>
                  <a:pt x="8154024" y="1283018"/>
                </a:lnTo>
                <a:lnTo>
                  <a:pt x="8165454" y="1283018"/>
                </a:lnTo>
                <a:lnTo>
                  <a:pt x="8176884" y="1283018"/>
                </a:lnTo>
                <a:lnTo>
                  <a:pt x="8188314" y="1283018"/>
                </a:lnTo>
                <a:lnTo>
                  <a:pt x="8199792" y="1283018"/>
                </a:lnTo>
                <a:lnTo>
                  <a:pt x="8211222" y="1283018"/>
                </a:lnTo>
                <a:lnTo>
                  <a:pt x="8222652" y="1283018"/>
                </a:lnTo>
                <a:lnTo>
                  <a:pt x="8234082" y="1283018"/>
                </a:lnTo>
                <a:lnTo>
                  <a:pt x="8245512" y="1283018"/>
                </a:lnTo>
                <a:lnTo>
                  <a:pt x="8256989" y="1283018"/>
                </a:lnTo>
                <a:lnTo>
                  <a:pt x="8268419" y="1283018"/>
                </a:lnTo>
                <a:lnTo>
                  <a:pt x="8279850" y="1283018"/>
                </a:lnTo>
                <a:lnTo>
                  <a:pt x="8291280" y="1283018"/>
                </a:lnTo>
                <a:lnTo>
                  <a:pt x="8302709" y="1283018"/>
                </a:lnTo>
                <a:lnTo>
                  <a:pt x="8314187" y="1283018"/>
                </a:lnTo>
                <a:lnTo>
                  <a:pt x="8325617" y="1283018"/>
                </a:lnTo>
                <a:lnTo>
                  <a:pt x="8337047" y="1283018"/>
                </a:lnTo>
                <a:lnTo>
                  <a:pt x="8348477" y="1283018"/>
                </a:lnTo>
                <a:lnTo>
                  <a:pt x="8359907" y="1283018"/>
                </a:lnTo>
                <a:lnTo>
                  <a:pt x="8371385" y="1283018"/>
                </a:lnTo>
                <a:lnTo>
                  <a:pt x="8382815" y="1283018"/>
                </a:lnTo>
                <a:lnTo>
                  <a:pt x="8394245" y="1283018"/>
                </a:lnTo>
                <a:lnTo>
                  <a:pt x="8405674" y="1283018"/>
                </a:lnTo>
                <a:lnTo>
                  <a:pt x="8417104" y="1283018"/>
                </a:lnTo>
                <a:lnTo>
                  <a:pt x="8428582" y="1283018"/>
                </a:lnTo>
                <a:lnTo>
                  <a:pt x="8440012" y="1283018"/>
                </a:lnTo>
                <a:lnTo>
                  <a:pt x="8451442" y="1283018"/>
                </a:lnTo>
                <a:lnTo>
                  <a:pt x="8462872" y="1283018"/>
                </a:lnTo>
                <a:lnTo>
                  <a:pt x="8474302" y="1283018"/>
                </a:lnTo>
                <a:lnTo>
                  <a:pt x="8485780" y="1283018"/>
                </a:lnTo>
                <a:lnTo>
                  <a:pt x="8497210" y="1283018"/>
                </a:lnTo>
                <a:lnTo>
                  <a:pt x="8508640" y="1283018"/>
                </a:lnTo>
                <a:lnTo>
                  <a:pt x="8520069" y="1283018"/>
                </a:lnTo>
                <a:lnTo>
                  <a:pt x="8531500" y="1283018"/>
                </a:lnTo>
                <a:lnTo>
                  <a:pt x="8542977" y="1283018"/>
                </a:lnTo>
                <a:lnTo>
                  <a:pt x="8554407" y="1283018"/>
                </a:lnTo>
                <a:lnTo>
                  <a:pt x="8565837" y="1283018"/>
                </a:lnTo>
                <a:lnTo>
                  <a:pt x="8577267" y="1283018"/>
                </a:lnTo>
                <a:lnTo>
                  <a:pt x="8588697" y="1283018"/>
                </a:lnTo>
                <a:lnTo>
                  <a:pt x="8600175" y="1283018"/>
                </a:lnTo>
                <a:lnTo>
                  <a:pt x="8611605" y="1283018"/>
                </a:lnTo>
                <a:lnTo>
                  <a:pt x="8623035" y="1283018"/>
                </a:lnTo>
                <a:lnTo>
                  <a:pt x="8634465" y="1283018"/>
                </a:lnTo>
                <a:lnTo>
                  <a:pt x="8645895" y="1283018"/>
                </a:lnTo>
                <a:lnTo>
                  <a:pt x="8657373" y="1283018"/>
                </a:lnTo>
                <a:lnTo>
                  <a:pt x="8668802" y="1283018"/>
                </a:lnTo>
                <a:lnTo>
                  <a:pt x="8680232" y="1283018"/>
                </a:lnTo>
                <a:lnTo>
                  <a:pt x="8691662" y="1283018"/>
                </a:lnTo>
                <a:lnTo>
                  <a:pt x="8703093" y="1283018"/>
                </a:lnTo>
                <a:lnTo>
                  <a:pt x="8714570" y="1283018"/>
                </a:lnTo>
                <a:lnTo>
                  <a:pt x="8726000" y="1283018"/>
                </a:lnTo>
                <a:lnTo>
                  <a:pt x="8737430" y="1283018"/>
                </a:lnTo>
                <a:lnTo>
                  <a:pt x="8748860" y="1283018"/>
                </a:lnTo>
                <a:lnTo>
                  <a:pt x="8760290" y="1283018"/>
                </a:lnTo>
                <a:lnTo>
                  <a:pt x="8771768" y="1283018"/>
                </a:lnTo>
                <a:lnTo>
                  <a:pt x="8783198" y="1283018"/>
                </a:lnTo>
                <a:lnTo>
                  <a:pt x="8794628" y="1283018"/>
                </a:lnTo>
                <a:lnTo>
                  <a:pt x="8806058" y="1283018"/>
                </a:lnTo>
                <a:lnTo>
                  <a:pt x="8817488" y="1283018"/>
                </a:lnTo>
                <a:lnTo>
                  <a:pt x="8828918" y="1283018"/>
                </a:lnTo>
                <a:lnTo>
                  <a:pt x="8840395" y="1283018"/>
                </a:lnTo>
                <a:lnTo>
                  <a:pt x="8851825" y="1283018"/>
                </a:lnTo>
                <a:lnTo>
                  <a:pt x="8863256" y="1283018"/>
                </a:lnTo>
                <a:lnTo>
                  <a:pt x="8874686" y="1283018"/>
                </a:lnTo>
                <a:lnTo>
                  <a:pt x="8886115" y="1283018"/>
                </a:lnTo>
                <a:lnTo>
                  <a:pt x="8897593" y="1283018"/>
                </a:lnTo>
                <a:lnTo>
                  <a:pt x="8909022" y="1283018"/>
                </a:lnTo>
                <a:lnTo>
                  <a:pt x="8920453" y="1283018"/>
                </a:lnTo>
                <a:lnTo>
                  <a:pt x="8931883" y="1283018"/>
                </a:lnTo>
                <a:lnTo>
                  <a:pt x="8943313" y="1283018"/>
                </a:lnTo>
                <a:lnTo>
                  <a:pt x="8954791" y="1283018"/>
                </a:lnTo>
                <a:lnTo>
                  <a:pt x="8966220" y="1283018"/>
                </a:lnTo>
                <a:lnTo>
                  <a:pt x="8977651" y="1283018"/>
                </a:lnTo>
                <a:lnTo>
                  <a:pt x="8989080" y="1283018"/>
                </a:lnTo>
                <a:lnTo>
                  <a:pt x="9000511" y="1283018"/>
                </a:lnTo>
                <a:lnTo>
                  <a:pt x="9011988" y="1283018"/>
                </a:lnTo>
                <a:lnTo>
                  <a:pt x="9023418" y="1283018"/>
                </a:lnTo>
                <a:lnTo>
                  <a:pt x="9034849" y="1283018"/>
                </a:lnTo>
                <a:lnTo>
                  <a:pt x="9046278" y="1283018"/>
                </a:lnTo>
                <a:lnTo>
                  <a:pt x="9057709" y="1283018"/>
                </a:lnTo>
                <a:lnTo>
                  <a:pt x="9069186" y="1283018"/>
                </a:lnTo>
                <a:lnTo>
                  <a:pt x="9080615" y="1283018"/>
                </a:lnTo>
                <a:lnTo>
                  <a:pt x="9092046" y="1283018"/>
                </a:lnTo>
                <a:lnTo>
                  <a:pt x="9103476" y="1283018"/>
                </a:lnTo>
                <a:lnTo>
                  <a:pt x="9114906" y="1283018"/>
                </a:lnTo>
                <a:lnTo>
                  <a:pt x="9126384" y="1283018"/>
                </a:lnTo>
                <a:lnTo>
                  <a:pt x="9137813" y="1283018"/>
                </a:lnTo>
                <a:lnTo>
                  <a:pt x="9149244" y="1283018"/>
                </a:lnTo>
                <a:lnTo>
                  <a:pt x="9160673" y="1283018"/>
                </a:lnTo>
                <a:lnTo>
                  <a:pt x="9172104" y="1283018"/>
                </a:lnTo>
                <a:lnTo>
                  <a:pt x="9183581" y="1283018"/>
                </a:lnTo>
                <a:lnTo>
                  <a:pt x="9195011" y="1283018"/>
                </a:lnTo>
                <a:lnTo>
                  <a:pt x="9206442" y="1283018"/>
                </a:lnTo>
                <a:lnTo>
                  <a:pt x="9217871" y="1283018"/>
                </a:lnTo>
                <a:lnTo>
                  <a:pt x="9229301" y="1283018"/>
                </a:lnTo>
                <a:lnTo>
                  <a:pt x="9240779" y="1283018"/>
                </a:lnTo>
                <a:lnTo>
                  <a:pt x="9252209" y="1283018"/>
                </a:lnTo>
                <a:lnTo>
                  <a:pt x="9263639" y="1283018"/>
                </a:lnTo>
                <a:lnTo>
                  <a:pt x="9275069" y="1283018"/>
                </a:lnTo>
                <a:lnTo>
                  <a:pt x="9286498" y="1283018"/>
                </a:lnTo>
                <a:lnTo>
                  <a:pt x="9297977" y="1283018"/>
                </a:lnTo>
                <a:lnTo>
                  <a:pt x="9309406" y="1283018"/>
                </a:lnTo>
                <a:lnTo>
                  <a:pt x="9320837" y="1283018"/>
                </a:lnTo>
                <a:lnTo>
                  <a:pt x="9332266" y="1283018"/>
                </a:lnTo>
                <a:lnTo>
                  <a:pt x="9343696" y="1283018"/>
                </a:lnTo>
                <a:lnTo>
                  <a:pt x="9355174" y="1283018"/>
                </a:lnTo>
                <a:lnTo>
                  <a:pt x="9366604" y="1283018"/>
                </a:lnTo>
                <a:lnTo>
                  <a:pt x="9378035" y="1283018"/>
                </a:lnTo>
                <a:lnTo>
                  <a:pt x="9389464" y="1283018"/>
                </a:lnTo>
                <a:lnTo>
                  <a:pt x="9400894" y="1283018"/>
                </a:lnTo>
                <a:lnTo>
                  <a:pt x="9412372" y="1283018"/>
                </a:lnTo>
                <a:lnTo>
                  <a:pt x="9423802" y="1283018"/>
                </a:lnTo>
                <a:lnTo>
                  <a:pt x="9435232" y="1283018"/>
                </a:lnTo>
                <a:lnTo>
                  <a:pt x="9446662" y="1283018"/>
                </a:lnTo>
                <a:lnTo>
                  <a:pt x="9458091" y="1283018"/>
                </a:lnTo>
                <a:lnTo>
                  <a:pt x="9469570" y="1283018"/>
                </a:lnTo>
                <a:lnTo>
                  <a:pt x="9480999" y="1283018"/>
                </a:lnTo>
                <a:lnTo>
                  <a:pt x="9492429" y="1283018"/>
                </a:lnTo>
                <a:lnTo>
                  <a:pt x="9503859" y="1283018"/>
                </a:lnTo>
                <a:lnTo>
                  <a:pt x="9515289" y="1283018"/>
                </a:lnTo>
                <a:lnTo>
                  <a:pt x="9526767" y="1283018"/>
                </a:lnTo>
                <a:lnTo>
                  <a:pt x="9538197" y="1283018"/>
                </a:lnTo>
                <a:lnTo>
                  <a:pt x="9549626" y="1283018"/>
                </a:lnTo>
                <a:lnTo>
                  <a:pt x="9561057" y="1283018"/>
                </a:lnTo>
                <a:lnTo>
                  <a:pt x="9572487" y="1283018"/>
                </a:lnTo>
                <a:lnTo>
                  <a:pt x="9583965" y="1283018"/>
                </a:lnTo>
                <a:lnTo>
                  <a:pt x="9595395" y="1283018"/>
                </a:lnTo>
                <a:lnTo>
                  <a:pt x="9606824" y="1283018"/>
                </a:lnTo>
                <a:lnTo>
                  <a:pt x="9618255" y="1283018"/>
                </a:lnTo>
                <a:lnTo>
                  <a:pt x="9629684" y="1283018"/>
                </a:lnTo>
                <a:lnTo>
                  <a:pt x="9641163" y="1283018"/>
                </a:lnTo>
                <a:lnTo>
                  <a:pt x="9652592" y="1283018"/>
                </a:lnTo>
                <a:lnTo>
                  <a:pt x="9664022" y="1283018"/>
                </a:lnTo>
                <a:lnTo>
                  <a:pt x="9675452" y="1283018"/>
                </a:lnTo>
                <a:lnTo>
                  <a:pt x="9686882" y="1283018"/>
                </a:lnTo>
                <a:lnTo>
                  <a:pt x="9698360" y="1283018"/>
                </a:lnTo>
                <a:lnTo>
                  <a:pt x="9709790" y="1283018"/>
                </a:lnTo>
                <a:lnTo>
                  <a:pt x="9721219" y="1283018"/>
                </a:lnTo>
                <a:lnTo>
                  <a:pt x="9732650" y="1283018"/>
                </a:lnTo>
                <a:lnTo>
                  <a:pt x="9744080" y="1283018"/>
                </a:lnTo>
                <a:lnTo>
                  <a:pt x="9755557" y="1283018"/>
                </a:lnTo>
                <a:lnTo>
                  <a:pt x="9766988" y="1283018"/>
                </a:lnTo>
                <a:lnTo>
                  <a:pt x="9778417" y="1283018"/>
                </a:lnTo>
                <a:lnTo>
                  <a:pt x="9789848" y="1283018"/>
                </a:lnTo>
                <a:lnTo>
                  <a:pt x="9801277" y="1283018"/>
                </a:lnTo>
                <a:lnTo>
                  <a:pt x="9812755" y="1283018"/>
                </a:lnTo>
                <a:lnTo>
                  <a:pt x="9824185" y="1283018"/>
                </a:lnTo>
                <a:lnTo>
                  <a:pt x="9835615" y="1283018"/>
                </a:lnTo>
                <a:lnTo>
                  <a:pt x="9847045" y="1283018"/>
                </a:lnTo>
                <a:lnTo>
                  <a:pt x="9858475" y="1283018"/>
                </a:lnTo>
                <a:lnTo>
                  <a:pt x="9869952" y="1283018"/>
                </a:lnTo>
                <a:lnTo>
                  <a:pt x="9881383" y="1283018"/>
                </a:lnTo>
                <a:lnTo>
                  <a:pt x="9892812" y="1283018"/>
                </a:lnTo>
                <a:lnTo>
                  <a:pt x="9904243" y="1283018"/>
                </a:lnTo>
                <a:lnTo>
                  <a:pt x="9915673" y="1283018"/>
                </a:lnTo>
                <a:lnTo>
                  <a:pt x="9927102" y="1283018"/>
                </a:lnTo>
                <a:lnTo>
                  <a:pt x="9938581" y="1283018"/>
                </a:lnTo>
                <a:lnTo>
                  <a:pt x="9950010" y="1283018"/>
                </a:lnTo>
                <a:lnTo>
                  <a:pt x="9961441" y="1283018"/>
                </a:lnTo>
                <a:lnTo>
                  <a:pt x="9972870" y="1283018"/>
                </a:lnTo>
                <a:lnTo>
                  <a:pt x="9984300" y="1283018"/>
                </a:lnTo>
                <a:lnTo>
                  <a:pt x="9995778" y="1283018"/>
                </a:lnTo>
                <a:lnTo>
                  <a:pt x="10007208" y="1283018"/>
                </a:lnTo>
                <a:lnTo>
                  <a:pt x="10018638" y="1283018"/>
                </a:lnTo>
                <a:lnTo>
                  <a:pt x="10030068" y="1283018"/>
                </a:lnTo>
                <a:lnTo>
                  <a:pt x="10041498" y="1283018"/>
                </a:lnTo>
                <a:lnTo>
                  <a:pt x="10052976" y="1283018"/>
                </a:lnTo>
                <a:lnTo>
                  <a:pt x="10064405" y="1283018"/>
                </a:lnTo>
                <a:lnTo>
                  <a:pt x="10075835" y="1283018"/>
                </a:lnTo>
                <a:lnTo>
                  <a:pt x="10087266" y="1283018"/>
                </a:lnTo>
                <a:lnTo>
                  <a:pt x="10098695" y="1283018"/>
                </a:lnTo>
                <a:lnTo>
                  <a:pt x="10110174" y="1283018"/>
                </a:lnTo>
                <a:lnTo>
                  <a:pt x="10121603" y="1283018"/>
                </a:lnTo>
                <a:lnTo>
                  <a:pt x="10133033" y="1283018"/>
                </a:lnTo>
                <a:lnTo>
                  <a:pt x="10144463" y="1283018"/>
                </a:lnTo>
                <a:lnTo>
                  <a:pt x="10155893" y="1283018"/>
                </a:lnTo>
                <a:lnTo>
                  <a:pt x="10167371" y="1283018"/>
                </a:lnTo>
                <a:lnTo>
                  <a:pt x="10178801" y="1283018"/>
                </a:lnTo>
                <a:lnTo>
                  <a:pt x="10190230" y="1283018"/>
                </a:lnTo>
                <a:lnTo>
                  <a:pt x="10201661" y="1283018"/>
                </a:lnTo>
                <a:lnTo>
                  <a:pt x="10213091" y="1283018"/>
                </a:lnTo>
                <a:lnTo>
                  <a:pt x="10224569" y="1283018"/>
                </a:lnTo>
                <a:lnTo>
                  <a:pt x="10235998" y="1283018"/>
                </a:lnTo>
                <a:lnTo>
                  <a:pt x="10247428" y="1283018"/>
                </a:lnTo>
                <a:lnTo>
                  <a:pt x="10258859" y="1283018"/>
                </a:lnTo>
                <a:lnTo>
                  <a:pt x="10270288" y="1283018"/>
                </a:lnTo>
                <a:lnTo>
                  <a:pt x="10281767" y="1283018"/>
                </a:lnTo>
                <a:lnTo>
                  <a:pt x="10293196" y="1283018"/>
                </a:lnTo>
                <a:lnTo>
                  <a:pt x="10304626" y="1283018"/>
                </a:lnTo>
                <a:lnTo>
                  <a:pt x="10316056" y="1283018"/>
                </a:lnTo>
                <a:lnTo>
                  <a:pt x="10327486" y="1283018"/>
                </a:lnTo>
                <a:lnTo>
                  <a:pt x="10338963" y="1283018"/>
                </a:lnTo>
                <a:lnTo>
                  <a:pt x="10350394" y="1283018"/>
                </a:lnTo>
                <a:lnTo>
                  <a:pt x="10361823" y="1283018"/>
                </a:lnTo>
                <a:lnTo>
                  <a:pt x="10373254" y="1283018"/>
                </a:lnTo>
                <a:lnTo>
                  <a:pt x="10384684" y="1283018"/>
                </a:lnTo>
                <a:lnTo>
                  <a:pt x="10396161" y="1283018"/>
                </a:lnTo>
                <a:lnTo>
                  <a:pt x="10407591" y="1283018"/>
                </a:lnTo>
                <a:lnTo>
                  <a:pt x="10419021" y="1283018"/>
                </a:lnTo>
                <a:lnTo>
                  <a:pt x="10430452" y="1283018"/>
                </a:lnTo>
                <a:lnTo>
                  <a:pt x="10441881" y="1283018"/>
                </a:lnTo>
                <a:lnTo>
                  <a:pt x="10453358" y="1283018"/>
                </a:lnTo>
                <a:lnTo>
                  <a:pt x="10464789" y="1283018"/>
                </a:lnTo>
                <a:lnTo>
                  <a:pt x="10476219" y="1283018"/>
                </a:lnTo>
                <a:lnTo>
                  <a:pt x="10487649" y="1283018"/>
                </a:lnTo>
                <a:lnTo>
                  <a:pt x="10499079" y="1283018"/>
                </a:lnTo>
                <a:lnTo>
                  <a:pt x="10510556" y="1283018"/>
                </a:lnTo>
                <a:lnTo>
                  <a:pt x="10521987" y="1283018"/>
                </a:lnTo>
                <a:lnTo>
                  <a:pt x="10533416" y="1283018"/>
                </a:lnTo>
                <a:lnTo>
                  <a:pt x="10544847" y="1283018"/>
                </a:lnTo>
                <a:lnTo>
                  <a:pt x="10556277" y="1283018"/>
                </a:lnTo>
                <a:lnTo>
                  <a:pt x="10567754" y="1283018"/>
                </a:lnTo>
                <a:lnTo>
                  <a:pt x="10579184" y="1283018"/>
                </a:lnTo>
                <a:lnTo>
                  <a:pt x="10590614" y="1283018"/>
                </a:lnTo>
                <a:lnTo>
                  <a:pt x="10602045" y="1283018"/>
                </a:lnTo>
                <a:lnTo>
                  <a:pt x="10613474" y="1283018"/>
                </a:lnTo>
                <a:lnTo>
                  <a:pt x="10624951" y="1283018"/>
                </a:lnTo>
                <a:lnTo>
                  <a:pt x="10636382" y="1283018"/>
                </a:lnTo>
                <a:lnTo>
                  <a:pt x="10647812" y="1283018"/>
                </a:lnTo>
                <a:lnTo>
                  <a:pt x="10659241" y="1283018"/>
                </a:lnTo>
                <a:lnTo>
                  <a:pt x="10670672" y="1283018"/>
                </a:lnTo>
                <a:lnTo>
                  <a:pt x="10682149" y="1283018"/>
                </a:lnTo>
                <a:lnTo>
                  <a:pt x="10693580" y="1283018"/>
                </a:lnTo>
                <a:lnTo>
                  <a:pt x="10705009" y="1283018"/>
                </a:lnTo>
                <a:lnTo>
                  <a:pt x="10716439" y="1283018"/>
                </a:lnTo>
                <a:lnTo>
                  <a:pt x="10727870" y="1283018"/>
                </a:lnTo>
                <a:lnTo>
                  <a:pt x="10739347" y="1283018"/>
                </a:lnTo>
                <a:lnTo>
                  <a:pt x="10750778" y="1283018"/>
                </a:lnTo>
                <a:lnTo>
                  <a:pt x="10762207" y="1283018"/>
                </a:lnTo>
                <a:lnTo>
                  <a:pt x="10773637" y="1283018"/>
                </a:lnTo>
                <a:lnTo>
                  <a:pt x="10785067" y="1283018"/>
                </a:lnTo>
                <a:lnTo>
                  <a:pt x="10796544" y="1283018"/>
                </a:lnTo>
                <a:lnTo>
                  <a:pt x="10807975" y="1283018"/>
                </a:lnTo>
                <a:lnTo>
                  <a:pt x="10819405" y="1283018"/>
                </a:lnTo>
                <a:lnTo>
                  <a:pt x="10830834" y="1283018"/>
                </a:lnTo>
                <a:lnTo>
                  <a:pt x="10842265" y="1283018"/>
                </a:lnTo>
                <a:lnTo>
                  <a:pt x="10853742" y="1283018"/>
                </a:lnTo>
                <a:lnTo>
                  <a:pt x="10865173" y="1283018"/>
                </a:lnTo>
                <a:lnTo>
                  <a:pt x="10876602" y="1283018"/>
                </a:lnTo>
                <a:lnTo>
                  <a:pt x="10888032" y="1283018"/>
                </a:lnTo>
                <a:lnTo>
                  <a:pt x="10899463" y="1283018"/>
                </a:lnTo>
                <a:lnTo>
                  <a:pt x="10910892" y="1283018"/>
                </a:lnTo>
                <a:lnTo>
                  <a:pt x="10922369" y="1283018"/>
                </a:lnTo>
                <a:lnTo>
                  <a:pt x="10933800" y="1283018"/>
                </a:lnTo>
                <a:lnTo>
                  <a:pt x="10945230" y="1283018"/>
                </a:lnTo>
                <a:lnTo>
                  <a:pt x="10956660" y="1283018"/>
                </a:lnTo>
                <a:lnTo>
                  <a:pt x="10968090" y="1283018"/>
                </a:lnTo>
                <a:lnTo>
                  <a:pt x="10979567" y="1283018"/>
                </a:lnTo>
                <a:lnTo>
                  <a:pt x="10990998" y="1283018"/>
                </a:lnTo>
                <a:lnTo>
                  <a:pt x="11002427" y="1283018"/>
                </a:lnTo>
                <a:lnTo>
                  <a:pt x="11013858" y="1283018"/>
                </a:lnTo>
                <a:lnTo>
                  <a:pt x="11025287" y="1283018"/>
                </a:lnTo>
                <a:lnTo>
                  <a:pt x="11036765" y="1283018"/>
                </a:lnTo>
                <a:lnTo>
                  <a:pt x="11048195" y="1283018"/>
                </a:lnTo>
                <a:lnTo>
                  <a:pt x="11059625" y="1283018"/>
                </a:lnTo>
                <a:lnTo>
                  <a:pt x="11071056" y="1283018"/>
                </a:lnTo>
                <a:lnTo>
                  <a:pt x="11082485" y="1283018"/>
                </a:lnTo>
                <a:lnTo>
                  <a:pt x="11093962" y="1283018"/>
                </a:lnTo>
                <a:lnTo>
                  <a:pt x="11105393" y="1283018"/>
                </a:lnTo>
                <a:lnTo>
                  <a:pt x="11116823" y="1283018"/>
                </a:lnTo>
                <a:lnTo>
                  <a:pt x="11128253" y="1283018"/>
                </a:lnTo>
                <a:lnTo>
                  <a:pt x="11139683" y="1283018"/>
                </a:lnTo>
                <a:lnTo>
                  <a:pt x="11151160" y="1283018"/>
                </a:lnTo>
                <a:lnTo>
                  <a:pt x="11162591" y="1283018"/>
                </a:lnTo>
                <a:lnTo>
                  <a:pt x="11174020" y="1283018"/>
                </a:lnTo>
                <a:lnTo>
                  <a:pt x="11185451" y="1283018"/>
                </a:lnTo>
                <a:lnTo>
                  <a:pt x="11196881" y="1283018"/>
                </a:lnTo>
                <a:lnTo>
                  <a:pt x="11208358" y="1283018"/>
                </a:lnTo>
                <a:lnTo>
                  <a:pt x="11218359" y="1283018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4" name="Freeform 73">
            <a:extLst>
              <a:ext uri="{FF2B5EF4-FFF2-40B4-BE49-F238E27FC236}">
                <a16:creationId xmlns:a16="http://schemas.microsoft.com/office/drawing/2014/main" id="{DB7C2B6F-74C9-E746-B734-BCB6E9E7DF10}"/>
              </a:ext>
            </a:extLst>
          </p:cNvPr>
          <p:cNvSpPr/>
          <p:nvPr/>
        </p:nvSpPr>
        <p:spPr>
          <a:xfrm>
            <a:off x="638362" y="4396192"/>
            <a:ext cx="8413769" cy="1036629"/>
          </a:xfrm>
          <a:custGeom>
            <a:avLst/>
            <a:gdLst>
              <a:gd name="connsiteX0" fmla="*/ 0 w 11218359"/>
              <a:gd name="connsiteY0" fmla="*/ 1382173 h 1382172"/>
              <a:gd name="connsiteX1" fmla="*/ 9149 w 11218359"/>
              <a:gd name="connsiteY1" fmla="*/ 1382173 h 1382172"/>
              <a:gd name="connsiteX2" fmla="*/ 20588 w 11218359"/>
              <a:gd name="connsiteY2" fmla="*/ 1382173 h 1382172"/>
              <a:gd name="connsiteX3" fmla="*/ 32028 w 11218359"/>
              <a:gd name="connsiteY3" fmla="*/ 1382173 h 1382172"/>
              <a:gd name="connsiteX4" fmla="*/ 43467 w 11218359"/>
              <a:gd name="connsiteY4" fmla="*/ 1382173 h 1382172"/>
              <a:gd name="connsiteX5" fmla="*/ 54907 w 11218359"/>
              <a:gd name="connsiteY5" fmla="*/ 1382173 h 1382172"/>
              <a:gd name="connsiteX6" fmla="*/ 66346 w 11218359"/>
              <a:gd name="connsiteY6" fmla="*/ 1382173 h 1382172"/>
              <a:gd name="connsiteX7" fmla="*/ 77786 w 11218359"/>
              <a:gd name="connsiteY7" fmla="*/ 1382173 h 1382172"/>
              <a:gd name="connsiteX8" fmla="*/ 89225 w 11218359"/>
              <a:gd name="connsiteY8" fmla="*/ 1382173 h 1382172"/>
              <a:gd name="connsiteX9" fmla="*/ 100665 w 11218359"/>
              <a:gd name="connsiteY9" fmla="*/ 1382173 h 1382172"/>
              <a:gd name="connsiteX10" fmla="*/ 112104 w 11218359"/>
              <a:gd name="connsiteY10" fmla="*/ 1382173 h 1382172"/>
              <a:gd name="connsiteX11" fmla="*/ 123544 w 11218359"/>
              <a:gd name="connsiteY11" fmla="*/ 1382173 h 1382172"/>
              <a:gd name="connsiteX12" fmla="*/ 134979 w 11218359"/>
              <a:gd name="connsiteY12" fmla="*/ 1382173 h 1382172"/>
              <a:gd name="connsiteX13" fmla="*/ 146423 w 11218359"/>
              <a:gd name="connsiteY13" fmla="*/ 1382173 h 1382172"/>
              <a:gd name="connsiteX14" fmla="*/ 157858 w 11218359"/>
              <a:gd name="connsiteY14" fmla="*/ 1382173 h 1382172"/>
              <a:gd name="connsiteX15" fmla="*/ 169297 w 11218359"/>
              <a:gd name="connsiteY15" fmla="*/ 1382173 h 1382172"/>
              <a:gd name="connsiteX16" fmla="*/ 180737 w 11218359"/>
              <a:gd name="connsiteY16" fmla="*/ 1382173 h 1382172"/>
              <a:gd name="connsiteX17" fmla="*/ 192176 w 11218359"/>
              <a:gd name="connsiteY17" fmla="*/ 1382173 h 1382172"/>
              <a:gd name="connsiteX18" fmla="*/ 203616 w 11218359"/>
              <a:gd name="connsiteY18" fmla="*/ 1382173 h 1382172"/>
              <a:gd name="connsiteX19" fmla="*/ 215055 w 11218359"/>
              <a:gd name="connsiteY19" fmla="*/ 1382173 h 1382172"/>
              <a:gd name="connsiteX20" fmla="*/ 226495 w 11218359"/>
              <a:gd name="connsiteY20" fmla="*/ 1382173 h 1382172"/>
              <a:gd name="connsiteX21" fmla="*/ 237935 w 11218359"/>
              <a:gd name="connsiteY21" fmla="*/ 1382173 h 1382172"/>
              <a:gd name="connsiteX22" fmla="*/ 249374 w 11218359"/>
              <a:gd name="connsiteY22" fmla="*/ 1382173 h 1382172"/>
              <a:gd name="connsiteX23" fmla="*/ 260814 w 11218359"/>
              <a:gd name="connsiteY23" fmla="*/ 1382173 h 1382172"/>
              <a:gd name="connsiteX24" fmla="*/ 272253 w 11218359"/>
              <a:gd name="connsiteY24" fmla="*/ 1382173 h 1382172"/>
              <a:gd name="connsiteX25" fmla="*/ 283693 w 11218359"/>
              <a:gd name="connsiteY25" fmla="*/ 1382173 h 1382172"/>
              <a:gd name="connsiteX26" fmla="*/ 295132 w 11218359"/>
              <a:gd name="connsiteY26" fmla="*/ 1382173 h 1382172"/>
              <a:gd name="connsiteX27" fmla="*/ 306572 w 11218359"/>
              <a:gd name="connsiteY27" fmla="*/ 1382173 h 1382172"/>
              <a:gd name="connsiteX28" fmla="*/ 318011 w 11218359"/>
              <a:gd name="connsiteY28" fmla="*/ 1382173 h 1382172"/>
              <a:gd name="connsiteX29" fmla="*/ 329451 w 11218359"/>
              <a:gd name="connsiteY29" fmla="*/ 1382173 h 1382172"/>
              <a:gd name="connsiteX30" fmla="*/ 340890 w 11218359"/>
              <a:gd name="connsiteY30" fmla="*/ 1382173 h 1382172"/>
              <a:gd name="connsiteX31" fmla="*/ 352330 w 11218359"/>
              <a:gd name="connsiteY31" fmla="*/ 1382173 h 1382172"/>
              <a:gd name="connsiteX32" fmla="*/ 363769 w 11218359"/>
              <a:gd name="connsiteY32" fmla="*/ 1382173 h 1382172"/>
              <a:gd name="connsiteX33" fmla="*/ 375209 w 11218359"/>
              <a:gd name="connsiteY33" fmla="*/ 1382173 h 1382172"/>
              <a:gd name="connsiteX34" fmla="*/ 386648 w 11218359"/>
              <a:gd name="connsiteY34" fmla="*/ 1382173 h 1382172"/>
              <a:gd name="connsiteX35" fmla="*/ 398088 w 11218359"/>
              <a:gd name="connsiteY35" fmla="*/ 1382173 h 1382172"/>
              <a:gd name="connsiteX36" fmla="*/ 409527 w 11218359"/>
              <a:gd name="connsiteY36" fmla="*/ 1382173 h 1382172"/>
              <a:gd name="connsiteX37" fmla="*/ 420967 w 11218359"/>
              <a:gd name="connsiteY37" fmla="*/ 1382173 h 1382172"/>
              <a:gd name="connsiteX38" fmla="*/ 432406 w 11218359"/>
              <a:gd name="connsiteY38" fmla="*/ 1382173 h 1382172"/>
              <a:gd name="connsiteX39" fmla="*/ 443846 w 11218359"/>
              <a:gd name="connsiteY39" fmla="*/ 1382173 h 1382172"/>
              <a:gd name="connsiteX40" fmla="*/ 455285 w 11218359"/>
              <a:gd name="connsiteY40" fmla="*/ 1382173 h 1382172"/>
              <a:gd name="connsiteX41" fmla="*/ 466725 w 11218359"/>
              <a:gd name="connsiteY41" fmla="*/ 1382173 h 1382172"/>
              <a:gd name="connsiteX42" fmla="*/ 478165 w 11218359"/>
              <a:gd name="connsiteY42" fmla="*/ 1382173 h 1382172"/>
              <a:gd name="connsiteX43" fmla="*/ 489604 w 11218359"/>
              <a:gd name="connsiteY43" fmla="*/ 1382173 h 1382172"/>
              <a:gd name="connsiteX44" fmla="*/ 501044 w 11218359"/>
              <a:gd name="connsiteY44" fmla="*/ 1382173 h 1382172"/>
              <a:gd name="connsiteX45" fmla="*/ 512483 w 11218359"/>
              <a:gd name="connsiteY45" fmla="*/ 1382173 h 1382172"/>
              <a:gd name="connsiteX46" fmla="*/ 523923 w 11218359"/>
              <a:gd name="connsiteY46" fmla="*/ 1382173 h 1382172"/>
              <a:gd name="connsiteX47" fmla="*/ 535362 w 11218359"/>
              <a:gd name="connsiteY47" fmla="*/ 1382173 h 1382172"/>
              <a:gd name="connsiteX48" fmla="*/ 546802 w 11218359"/>
              <a:gd name="connsiteY48" fmla="*/ 1382173 h 1382172"/>
              <a:gd name="connsiteX49" fmla="*/ 558241 w 11218359"/>
              <a:gd name="connsiteY49" fmla="*/ 1382173 h 1382172"/>
              <a:gd name="connsiteX50" fmla="*/ 569681 w 11218359"/>
              <a:gd name="connsiteY50" fmla="*/ 1382173 h 1382172"/>
              <a:gd name="connsiteX51" fmla="*/ 581120 w 11218359"/>
              <a:gd name="connsiteY51" fmla="*/ 1382173 h 1382172"/>
              <a:gd name="connsiteX52" fmla="*/ 592560 w 11218359"/>
              <a:gd name="connsiteY52" fmla="*/ 1382173 h 1382172"/>
              <a:gd name="connsiteX53" fmla="*/ 603999 w 11218359"/>
              <a:gd name="connsiteY53" fmla="*/ 1382173 h 1382172"/>
              <a:gd name="connsiteX54" fmla="*/ 615439 w 11218359"/>
              <a:gd name="connsiteY54" fmla="*/ 1382173 h 1382172"/>
              <a:gd name="connsiteX55" fmla="*/ 626878 w 11218359"/>
              <a:gd name="connsiteY55" fmla="*/ 1382173 h 1382172"/>
              <a:gd name="connsiteX56" fmla="*/ 638318 w 11218359"/>
              <a:gd name="connsiteY56" fmla="*/ 1382173 h 1382172"/>
              <a:gd name="connsiteX57" fmla="*/ 649757 w 11218359"/>
              <a:gd name="connsiteY57" fmla="*/ 1382173 h 1382172"/>
              <a:gd name="connsiteX58" fmla="*/ 661192 w 11218359"/>
              <a:gd name="connsiteY58" fmla="*/ 1382173 h 1382172"/>
              <a:gd name="connsiteX59" fmla="*/ 672632 w 11218359"/>
              <a:gd name="connsiteY59" fmla="*/ 1382173 h 1382172"/>
              <a:gd name="connsiteX60" fmla="*/ 684071 w 11218359"/>
              <a:gd name="connsiteY60" fmla="*/ 1382173 h 1382172"/>
              <a:gd name="connsiteX61" fmla="*/ 695511 w 11218359"/>
              <a:gd name="connsiteY61" fmla="*/ 1382173 h 1382172"/>
              <a:gd name="connsiteX62" fmla="*/ 706950 w 11218359"/>
              <a:gd name="connsiteY62" fmla="*/ 1382173 h 1382172"/>
              <a:gd name="connsiteX63" fmla="*/ 718390 w 11218359"/>
              <a:gd name="connsiteY63" fmla="*/ 1382173 h 1382172"/>
              <a:gd name="connsiteX64" fmla="*/ 729829 w 11218359"/>
              <a:gd name="connsiteY64" fmla="*/ 1382173 h 1382172"/>
              <a:gd name="connsiteX65" fmla="*/ 741269 w 11218359"/>
              <a:gd name="connsiteY65" fmla="*/ 1382173 h 1382172"/>
              <a:gd name="connsiteX66" fmla="*/ 752708 w 11218359"/>
              <a:gd name="connsiteY66" fmla="*/ 1382173 h 1382172"/>
              <a:gd name="connsiteX67" fmla="*/ 764148 w 11218359"/>
              <a:gd name="connsiteY67" fmla="*/ 1382173 h 1382172"/>
              <a:gd name="connsiteX68" fmla="*/ 775587 w 11218359"/>
              <a:gd name="connsiteY68" fmla="*/ 1382173 h 1382172"/>
              <a:gd name="connsiteX69" fmla="*/ 787027 w 11218359"/>
              <a:gd name="connsiteY69" fmla="*/ 1382173 h 1382172"/>
              <a:gd name="connsiteX70" fmla="*/ 798467 w 11218359"/>
              <a:gd name="connsiteY70" fmla="*/ 1382173 h 1382172"/>
              <a:gd name="connsiteX71" fmla="*/ 809906 w 11218359"/>
              <a:gd name="connsiteY71" fmla="*/ 1382173 h 1382172"/>
              <a:gd name="connsiteX72" fmla="*/ 821346 w 11218359"/>
              <a:gd name="connsiteY72" fmla="*/ 1382173 h 1382172"/>
              <a:gd name="connsiteX73" fmla="*/ 832785 w 11218359"/>
              <a:gd name="connsiteY73" fmla="*/ 1382173 h 1382172"/>
              <a:gd name="connsiteX74" fmla="*/ 844225 w 11218359"/>
              <a:gd name="connsiteY74" fmla="*/ 1382173 h 1382172"/>
              <a:gd name="connsiteX75" fmla="*/ 855664 w 11218359"/>
              <a:gd name="connsiteY75" fmla="*/ 1382173 h 1382172"/>
              <a:gd name="connsiteX76" fmla="*/ 867104 w 11218359"/>
              <a:gd name="connsiteY76" fmla="*/ 1382173 h 1382172"/>
              <a:gd name="connsiteX77" fmla="*/ 878543 w 11218359"/>
              <a:gd name="connsiteY77" fmla="*/ 1382173 h 1382172"/>
              <a:gd name="connsiteX78" fmla="*/ 889983 w 11218359"/>
              <a:gd name="connsiteY78" fmla="*/ 1382173 h 1382172"/>
              <a:gd name="connsiteX79" fmla="*/ 901422 w 11218359"/>
              <a:gd name="connsiteY79" fmla="*/ 1382173 h 1382172"/>
              <a:gd name="connsiteX80" fmla="*/ 912862 w 11218359"/>
              <a:gd name="connsiteY80" fmla="*/ 1382173 h 1382172"/>
              <a:gd name="connsiteX81" fmla="*/ 924301 w 11218359"/>
              <a:gd name="connsiteY81" fmla="*/ 1382173 h 1382172"/>
              <a:gd name="connsiteX82" fmla="*/ 935741 w 11218359"/>
              <a:gd name="connsiteY82" fmla="*/ 1382173 h 1382172"/>
              <a:gd name="connsiteX83" fmla="*/ 947180 w 11218359"/>
              <a:gd name="connsiteY83" fmla="*/ 1382173 h 1382172"/>
              <a:gd name="connsiteX84" fmla="*/ 958620 w 11218359"/>
              <a:gd name="connsiteY84" fmla="*/ 1382173 h 1382172"/>
              <a:gd name="connsiteX85" fmla="*/ 970059 w 11218359"/>
              <a:gd name="connsiteY85" fmla="*/ 1382173 h 1382172"/>
              <a:gd name="connsiteX86" fmla="*/ 981499 w 11218359"/>
              <a:gd name="connsiteY86" fmla="*/ 1382173 h 1382172"/>
              <a:gd name="connsiteX87" fmla="*/ 992938 w 11218359"/>
              <a:gd name="connsiteY87" fmla="*/ 1382173 h 1382172"/>
              <a:gd name="connsiteX88" fmla="*/ 1004378 w 11218359"/>
              <a:gd name="connsiteY88" fmla="*/ 1382173 h 1382172"/>
              <a:gd name="connsiteX89" fmla="*/ 1015818 w 11218359"/>
              <a:gd name="connsiteY89" fmla="*/ 1382173 h 1382172"/>
              <a:gd name="connsiteX90" fmla="*/ 1027257 w 11218359"/>
              <a:gd name="connsiteY90" fmla="*/ 1382173 h 1382172"/>
              <a:gd name="connsiteX91" fmla="*/ 1038697 w 11218359"/>
              <a:gd name="connsiteY91" fmla="*/ 1382173 h 1382172"/>
              <a:gd name="connsiteX92" fmla="*/ 1050136 w 11218359"/>
              <a:gd name="connsiteY92" fmla="*/ 1382173 h 1382172"/>
              <a:gd name="connsiteX93" fmla="*/ 1061576 w 11218359"/>
              <a:gd name="connsiteY93" fmla="*/ 1382173 h 1382172"/>
              <a:gd name="connsiteX94" fmla="*/ 1073015 w 11218359"/>
              <a:gd name="connsiteY94" fmla="*/ 1382173 h 1382172"/>
              <a:gd name="connsiteX95" fmla="*/ 1084455 w 11218359"/>
              <a:gd name="connsiteY95" fmla="*/ 1382173 h 1382172"/>
              <a:gd name="connsiteX96" fmla="*/ 1095894 w 11218359"/>
              <a:gd name="connsiteY96" fmla="*/ 1382173 h 1382172"/>
              <a:gd name="connsiteX97" fmla="*/ 1107334 w 11218359"/>
              <a:gd name="connsiteY97" fmla="*/ 1382173 h 1382172"/>
              <a:gd name="connsiteX98" fmla="*/ 1118773 w 11218359"/>
              <a:gd name="connsiteY98" fmla="*/ 1382173 h 1382172"/>
              <a:gd name="connsiteX99" fmla="*/ 1130213 w 11218359"/>
              <a:gd name="connsiteY99" fmla="*/ 1382173 h 1382172"/>
              <a:gd name="connsiteX100" fmla="*/ 1141652 w 11218359"/>
              <a:gd name="connsiteY100" fmla="*/ 1382173 h 1382172"/>
              <a:gd name="connsiteX101" fmla="*/ 1153092 w 11218359"/>
              <a:gd name="connsiteY101" fmla="*/ 1382173 h 1382172"/>
              <a:gd name="connsiteX102" fmla="*/ 1164531 w 11218359"/>
              <a:gd name="connsiteY102" fmla="*/ 1382173 h 1382172"/>
              <a:gd name="connsiteX103" fmla="*/ 1175971 w 11218359"/>
              <a:gd name="connsiteY103" fmla="*/ 1382173 h 1382172"/>
              <a:gd name="connsiteX104" fmla="*/ 1187406 w 11218359"/>
              <a:gd name="connsiteY104" fmla="*/ 1382173 h 1382172"/>
              <a:gd name="connsiteX105" fmla="*/ 1198845 w 11218359"/>
              <a:gd name="connsiteY105" fmla="*/ 1382173 h 1382172"/>
              <a:gd name="connsiteX106" fmla="*/ 1210285 w 11218359"/>
              <a:gd name="connsiteY106" fmla="*/ 1382173 h 1382172"/>
              <a:gd name="connsiteX107" fmla="*/ 1221724 w 11218359"/>
              <a:gd name="connsiteY107" fmla="*/ 1382173 h 1382172"/>
              <a:gd name="connsiteX108" fmla="*/ 1233164 w 11218359"/>
              <a:gd name="connsiteY108" fmla="*/ 1382173 h 1382172"/>
              <a:gd name="connsiteX109" fmla="*/ 1244603 w 11218359"/>
              <a:gd name="connsiteY109" fmla="*/ 1382173 h 1382172"/>
              <a:gd name="connsiteX110" fmla="*/ 1256043 w 11218359"/>
              <a:gd name="connsiteY110" fmla="*/ 1382173 h 1382172"/>
              <a:gd name="connsiteX111" fmla="*/ 1267482 w 11218359"/>
              <a:gd name="connsiteY111" fmla="*/ 1382173 h 1382172"/>
              <a:gd name="connsiteX112" fmla="*/ 1278922 w 11218359"/>
              <a:gd name="connsiteY112" fmla="*/ 1382173 h 1382172"/>
              <a:gd name="connsiteX113" fmla="*/ 1290361 w 11218359"/>
              <a:gd name="connsiteY113" fmla="*/ 1382173 h 1382172"/>
              <a:gd name="connsiteX114" fmla="*/ 1301801 w 11218359"/>
              <a:gd name="connsiteY114" fmla="*/ 1382173 h 1382172"/>
              <a:gd name="connsiteX115" fmla="*/ 1313240 w 11218359"/>
              <a:gd name="connsiteY115" fmla="*/ 1382173 h 1382172"/>
              <a:gd name="connsiteX116" fmla="*/ 1324680 w 11218359"/>
              <a:gd name="connsiteY116" fmla="*/ 1382173 h 1382172"/>
              <a:gd name="connsiteX117" fmla="*/ 1336120 w 11218359"/>
              <a:gd name="connsiteY117" fmla="*/ 1382173 h 1382172"/>
              <a:gd name="connsiteX118" fmla="*/ 1347559 w 11218359"/>
              <a:gd name="connsiteY118" fmla="*/ 1382173 h 1382172"/>
              <a:gd name="connsiteX119" fmla="*/ 1358999 w 11218359"/>
              <a:gd name="connsiteY119" fmla="*/ 1382173 h 1382172"/>
              <a:gd name="connsiteX120" fmla="*/ 1370438 w 11218359"/>
              <a:gd name="connsiteY120" fmla="*/ 1382173 h 1382172"/>
              <a:gd name="connsiteX121" fmla="*/ 1381878 w 11218359"/>
              <a:gd name="connsiteY121" fmla="*/ 1382173 h 1382172"/>
              <a:gd name="connsiteX122" fmla="*/ 1393317 w 11218359"/>
              <a:gd name="connsiteY122" fmla="*/ 1382173 h 1382172"/>
              <a:gd name="connsiteX123" fmla="*/ 1404757 w 11218359"/>
              <a:gd name="connsiteY123" fmla="*/ 1382173 h 1382172"/>
              <a:gd name="connsiteX124" fmla="*/ 1416196 w 11218359"/>
              <a:gd name="connsiteY124" fmla="*/ 1382173 h 1382172"/>
              <a:gd name="connsiteX125" fmla="*/ 1427636 w 11218359"/>
              <a:gd name="connsiteY125" fmla="*/ 1382173 h 1382172"/>
              <a:gd name="connsiteX126" fmla="*/ 1439075 w 11218359"/>
              <a:gd name="connsiteY126" fmla="*/ 1382173 h 1382172"/>
              <a:gd name="connsiteX127" fmla="*/ 1450515 w 11218359"/>
              <a:gd name="connsiteY127" fmla="*/ 1382173 h 1382172"/>
              <a:gd name="connsiteX128" fmla="*/ 1461954 w 11218359"/>
              <a:gd name="connsiteY128" fmla="*/ 1382173 h 1382172"/>
              <a:gd name="connsiteX129" fmla="*/ 1473394 w 11218359"/>
              <a:gd name="connsiteY129" fmla="*/ 1382173 h 1382172"/>
              <a:gd name="connsiteX130" fmla="*/ 1484833 w 11218359"/>
              <a:gd name="connsiteY130" fmla="*/ 1382173 h 1382172"/>
              <a:gd name="connsiteX131" fmla="*/ 1496273 w 11218359"/>
              <a:gd name="connsiteY131" fmla="*/ 1382173 h 1382172"/>
              <a:gd name="connsiteX132" fmla="*/ 1507712 w 11218359"/>
              <a:gd name="connsiteY132" fmla="*/ 1382173 h 1382172"/>
              <a:gd name="connsiteX133" fmla="*/ 1519152 w 11218359"/>
              <a:gd name="connsiteY133" fmla="*/ 1382173 h 1382172"/>
              <a:gd name="connsiteX134" fmla="*/ 1530591 w 11218359"/>
              <a:gd name="connsiteY134" fmla="*/ 1382173 h 1382172"/>
              <a:gd name="connsiteX135" fmla="*/ 1542031 w 11218359"/>
              <a:gd name="connsiteY135" fmla="*/ 1382173 h 1382172"/>
              <a:gd name="connsiteX136" fmla="*/ 1553471 w 11218359"/>
              <a:gd name="connsiteY136" fmla="*/ 1382173 h 1382172"/>
              <a:gd name="connsiteX137" fmla="*/ 1564910 w 11218359"/>
              <a:gd name="connsiteY137" fmla="*/ 1382173 h 1382172"/>
              <a:gd name="connsiteX138" fmla="*/ 1576349 w 11218359"/>
              <a:gd name="connsiteY138" fmla="*/ 1382173 h 1382172"/>
              <a:gd name="connsiteX139" fmla="*/ 1587789 w 11218359"/>
              <a:gd name="connsiteY139" fmla="*/ 1382173 h 1382172"/>
              <a:gd name="connsiteX140" fmla="*/ 1599229 w 11218359"/>
              <a:gd name="connsiteY140" fmla="*/ 1382173 h 1382172"/>
              <a:gd name="connsiteX141" fmla="*/ 1610668 w 11218359"/>
              <a:gd name="connsiteY141" fmla="*/ 1382173 h 1382172"/>
              <a:gd name="connsiteX142" fmla="*/ 1622107 w 11218359"/>
              <a:gd name="connsiteY142" fmla="*/ 1382173 h 1382172"/>
              <a:gd name="connsiteX143" fmla="*/ 1633547 w 11218359"/>
              <a:gd name="connsiteY143" fmla="*/ 1382173 h 1382172"/>
              <a:gd name="connsiteX144" fmla="*/ 1644987 w 11218359"/>
              <a:gd name="connsiteY144" fmla="*/ 1382173 h 1382172"/>
              <a:gd name="connsiteX145" fmla="*/ 1656426 w 11218359"/>
              <a:gd name="connsiteY145" fmla="*/ 1382173 h 1382172"/>
              <a:gd name="connsiteX146" fmla="*/ 1667866 w 11218359"/>
              <a:gd name="connsiteY146" fmla="*/ 1382173 h 1382172"/>
              <a:gd name="connsiteX147" fmla="*/ 1679305 w 11218359"/>
              <a:gd name="connsiteY147" fmla="*/ 1382173 h 1382172"/>
              <a:gd name="connsiteX148" fmla="*/ 1690745 w 11218359"/>
              <a:gd name="connsiteY148" fmla="*/ 1382173 h 1382172"/>
              <a:gd name="connsiteX149" fmla="*/ 1702184 w 11218359"/>
              <a:gd name="connsiteY149" fmla="*/ 1382173 h 1382172"/>
              <a:gd name="connsiteX150" fmla="*/ 1713619 w 11218359"/>
              <a:gd name="connsiteY150" fmla="*/ 1382173 h 1382172"/>
              <a:gd name="connsiteX151" fmla="*/ 1725063 w 11218359"/>
              <a:gd name="connsiteY151" fmla="*/ 1382173 h 1382172"/>
              <a:gd name="connsiteX152" fmla="*/ 1736498 w 11218359"/>
              <a:gd name="connsiteY152" fmla="*/ 1382173 h 1382172"/>
              <a:gd name="connsiteX153" fmla="*/ 1747938 w 11218359"/>
              <a:gd name="connsiteY153" fmla="*/ 1382173 h 1382172"/>
              <a:gd name="connsiteX154" fmla="*/ 1759377 w 11218359"/>
              <a:gd name="connsiteY154" fmla="*/ 1382173 h 1382172"/>
              <a:gd name="connsiteX155" fmla="*/ 1770817 w 11218359"/>
              <a:gd name="connsiteY155" fmla="*/ 1382173 h 1382172"/>
              <a:gd name="connsiteX156" fmla="*/ 1782256 w 11218359"/>
              <a:gd name="connsiteY156" fmla="*/ 1382173 h 1382172"/>
              <a:gd name="connsiteX157" fmla="*/ 1793696 w 11218359"/>
              <a:gd name="connsiteY157" fmla="*/ 1382173 h 1382172"/>
              <a:gd name="connsiteX158" fmla="*/ 1805135 w 11218359"/>
              <a:gd name="connsiteY158" fmla="*/ 1382173 h 1382172"/>
              <a:gd name="connsiteX159" fmla="*/ 1816575 w 11218359"/>
              <a:gd name="connsiteY159" fmla="*/ 1382173 h 1382172"/>
              <a:gd name="connsiteX160" fmla="*/ 1828014 w 11218359"/>
              <a:gd name="connsiteY160" fmla="*/ 1382173 h 1382172"/>
              <a:gd name="connsiteX161" fmla="*/ 1839454 w 11218359"/>
              <a:gd name="connsiteY161" fmla="*/ 1382173 h 1382172"/>
              <a:gd name="connsiteX162" fmla="*/ 1850893 w 11218359"/>
              <a:gd name="connsiteY162" fmla="*/ 1382173 h 1382172"/>
              <a:gd name="connsiteX163" fmla="*/ 1862333 w 11218359"/>
              <a:gd name="connsiteY163" fmla="*/ 1382173 h 1382172"/>
              <a:gd name="connsiteX164" fmla="*/ 1873772 w 11218359"/>
              <a:gd name="connsiteY164" fmla="*/ 1382173 h 1382172"/>
              <a:gd name="connsiteX165" fmla="*/ 1885212 w 11218359"/>
              <a:gd name="connsiteY165" fmla="*/ 1382173 h 1382172"/>
              <a:gd name="connsiteX166" fmla="*/ 1896651 w 11218359"/>
              <a:gd name="connsiteY166" fmla="*/ 1382173 h 1382172"/>
              <a:gd name="connsiteX167" fmla="*/ 1908091 w 11218359"/>
              <a:gd name="connsiteY167" fmla="*/ 1382173 h 1382172"/>
              <a:gd name="connsiteX168" fmla="*/ 1919531 w 11218359"/>
              <a:gd name="connsiteY168" fmla="*/ 1382173 h 1382172"/>
              <a:gd name="connsiteX169" fmla="*/ 1930970 w 11218359"/>
              <a:gd name="connsiteY169" fmla="*/ 1382173 h 1382172"/>
              <a:gd name="connsiteX170" fmla="*/ 1942409 w 11218359"/>
              <a:gd name="connsiteY170" fmla="*/ 1382173 h 1382172"/>
              <a:gd name="connsiteX171" fmla="*/ 1953849 w 11218359"/>
              <a:gd name="connsiteY171" fmla="*/ 1382173 h 1382172"/>
              <a:gd name="connsiteX172" fmla="*/ 1965289 w 11218359"/>
              <a:gd name="connsiteY172" fmla="*/ 1382173 h 1382172"/>
              <a:gd name="connsiteX173" fmla="*/ 1976728 w 11218359"/>
              <a:gd name="connsiteY173" fmla="*/ 1382173 h 1382172"/>
              <a:gd name="connsiteX174" fmla="*/ 1988168 w 11218359"/>
              <a:gd name="connsiteY174" fmla="*/ 1382173 h 1382172"/>
              <a:gd name="connsiteX175" fmla="*/ 1999607 w 11218359"/>
              <a:gd name="connsiteY175" fmla="*/ 1382173 h 1382172"/>
              <a:gd name="connsiteX176" fmla="*/ 2011047 w 11218359"/>
              <a:gd name="connsiteY176" fmla="*/ 1382173 h 1382172"/>
              <a:gd name="connsiteX177" fmla="*/ 2022486 w 11218359"/>
              <a:gd name="connsiteY177" fmla="*/ 1382173 h 1382172"/>
              <a:gd name="connsiteX178" fmla="*/ 2033926 w 11218359"/>
              <a:gd name="connsiteY178" fmla="*/ 1382173 h 1382172"/>
              <a:gd name="connsiteX179" fmla="*/ 2045365 w 11218359"/>
              <a:gd name="connsiteY179" fmla="*/ 1382173 h 1382172"/>
              <a:gd name="connsiteX180" fmla="*/ 2056805 w 11218359"/>
              <a:gd name="connsiteY180" fmla="*/ 1382173 h 1382172"/>
              <a:gd name="connsiteX181" fmla="*/ 2068244 w 11218359"/>
              <a:gd name="connsiteY181" fmla="*/ 1382173 h 1382172"/>
              <a:gd name="connsiteX182" fmla="*/ 2079684 w 11218359"/>
              <a:gd name="connsiteY182" fmla="*/ 1382173 h 1382172"/>
              <a:gd name="connsiteX183" fmla="*/ 2091123 w 11218359"/>
              <a:gd name="connsiteY183" fmla="*/ 1382173 h 1382172"/>
              <a:gd name="connsiteX184" fmla="*/ 2102563 w 11218359"/>
              <a:gd name="connsiteY184" fmla="*/ 1382173 h 1382172"/>
              <a:gd name="connsiteX185" fmla="*/ 2114002 w 11218359"/>
              <a:gd name="connsiteY185" fmla="*/ 1382173 h 1382172"/>
              <a:gd name="connsiteX186" fmla="*/ 2125442 w 11218359"/>
              <a:gd name="connsiteY186" fmla="*/ 1382173 h 1382172"/>
              <a:gd name="connsiteX187" fmla="*/ 2136882 w 11218359"/>
              <a:gd name="connsiteY187" fmla="*/ 1382173 h 1382172"/>
              <a:gd name="connsiteX188" fmla="*/ 2148321 w 11218359"/>
              <a:gd name="connsiteY188" fmla="*/ 1382173 h 1382172"/>
              <a:gd name="connsiteX189" fmla="*/ 2159760 w 11218359"/>
              <a:gd name="connsiteY189" fmla="*/ 1382173 h 1382172"/>
              <a:gd name="connsiteX190" fmla="*/ 2171200 w 11218359"/>
              <a:gd name="connsiteY190" fmla="*/ 1382173 h 1382172"/>
              <a:gd name="connsiteX191" fmla="*/ 2182640 w 11218359"/>
              <a:gd name="connsiteY191" fmla="*/ 1382173 h 1382172"/>
              <a:gd name="connsiteX192" fmla="*/ 2194079 w 11218359"/>
              <a:gd name="connsiteY192" fmla="*/ 1382173 h 1382172"/>
              <a:gd name="connsiteX193" fmla="*/ 2205519 w 11218359"/>
              <a:gd name="connsiteY193" fmla="*/ 1382173 h 1382172"/>
              <a:gd name="connsiteX194" fmla="*/ 2216958 w 11218359"/>
              <a:gd name="connsiteY194" fmla="*/ 1382173 h 1382172"/>
              <a:gd name="connsiteX195" fmla="*/ 2228393 w 11218359"/>
              <a:gd name="connsiteY195" fmla="*/ 1382173 h 1382172"/>
              <a:gd name="connsiteX196" fmla="*/ 2239837 w 11218359"/>
              <a:gd name="connsiteY196" fmla="*/ 1382173 h 1382172"/>
              <a:gd name="connsiteX197" fmla="*/ 2251272 w 11218359"/>
              <a:gd name="connsiteY197" fmla="*/ 1382173 h 1382172"/>
              <a:gd name="connsiteX198" fmla="*/ 2262716 w 11218359"/>
              <a:gd name="connsiteY198" fmla="*/ 1382173 h 1382172"/>
              <a:gd name="connsiteX199" fmla="*/ 2274151 w 11218359"/>
              <a:gd name="connsiteY199" fmla="*/ 1382173 h 1382172"/>
              <a:gd name="connsiteX200" fmla="*/ 2285591 w 11218359"/>
              <a:gd name="connsiteY200" fmla="*/ 1382173 h 1382172"/>
              <a:gd name="connsiteX201" fmla="*/ 2297030 w 11218359"/>
              <a:gd name="connsiteY201" fmla="*/ 1382173 h 1382172"/>
              <a:gd name="connsiteX202" fmla="*/ 2308470 w 11218359"/>
              <a:gd name="connsiteY202" fmla="*/ 1382173 h 1382172"/>
              <a:gd name="connsiteX203" fmla="*/ 2319909 w 11218359"/>
              <a:gd name="connsiteY203" fmla="*/ 1382173 h 1382172"/>
              <a:gd name="connsiteX204" fmla="*/ 2331349 w 11218359"/>
              <a:gd name="connsiteY204" fmla="*/ 1382173 h 1382172"/>
              <a:gd name="connsiteX205" fmla="*/ 2342788 w 11218359"/>
              <a:gd name="connsiteY205" fmla="*/ 1382173 h 1382172"/>
              <a:gd name="connsiteX206" fmla="*/ 2354228 w 11218359"/>
              <a:gd name="connsiteY206" fmla="*/ 1382173 h 1382172"/>
              <a:gd name="connsiteX207" fmla="*/ 2365667 w 11218359"/>
              <a:gd name="connsiteY207" fmla="*/ 1382173 h 1382172"/>
              <a:gd name="connsiteX208" fmla="*/ 2377107 w 11218359"/>
              <a:gd name="connsiteY208" fmla="*/ 1382173 h 1382172"/>
              <a:gd name="connsiteX209" fmla="*/ 2388546 w 11218359"/>
              <a:gd name="connsiteY209" fmla="*/ 1382173 h 1382172"/>
              <a:gd name="connsiteX210" fmla="*/ 2399986 w 11218359"/>
              <a:gd name="connsiteY210" fmla="*/ 1382173 h 1382172"/>
              <a:gd name="connsiteX211" fmla="*/ 2411425 w 11218359"/>
              <a:gd name="connsiteY211" fmla="*/ 1382173 h 1382172"/>
              <a:gd name="connsiteX212" fmla="*/ 2422865 w 11218359"/>
              <a:gd name="connsiteY212" fmla="*/ 1382173 h 1382172"/>
              <a:gd name="connsiteX213" fmla="*/ 2434304 w 11218359"/>
              <a:gd name="connsiteY213" fmla="*/ 1382173 h 1382172"/>
              <a:gd name="connsiteX214" fmla="*/ 2445744 w 11218359"/>
              <a:gd name="connsiteY214" fmla="*/ 1382173 h 1382172"/>
              <a:gd name="connsiteX215" fmla="*/ 2457184 w 11218359"/>
              <a:gd name="connsiteY215" fmla="*/ 1382173 h 1382172"/>
              <a:gd name="connsiteX216" fmla="*/ 2468623 w 11218359"/>
              <a:gd name="connsiteY216" fmla="*/ 1382173 h 1382172"/>
              <a:gd name="connsiteX217" fmla="*/ 2480062 w 11218359"/>
              <a:gd name="connsiteY217" fmla="*/ 1382173 h 1382172"/>
              <a:gd name="connsiteX218" fmla="*/ 2491502 w 11218359"/>
              <a:gd name="connsiteY218" fmla="*/ 1382173 h 1382172"/>
              <a:gd name="connsiteX219" fmla="*/ 2502942 w 11218359"/>
              <a:gd name="connsiteY219" fmla="*/ 1382173 h 1382172"/>
              <a:gd name="connsiteX220" fmla="*/ 2514381 w 11218359"/>
              <a:gd name="connsiteY220" fmla="*/ 1382173 h 1382172"/>
              <a:gd name="connsiteX221" fmla="*/ 2525821 w 11218359"/>
              <a:gd name="connsiteY221" fmla="*/ 1382173 h 1382172"/>
              <a:gd name="connsiteX222" fmla="*/ 2537260 w 11218359"/>
              <a:gd name="connsiteY222" fmla="*/ 1382173 h 1382172"/>
              <a:gd name="connsiteX223" fmla="*/ 2548700 w 11218359"/>
              <a:gd name="connsiteY223" fmla="*/ 1382173 h 1382172"/>
              <a:gd name="connsiteX224" fmla="*/ 2560139 w 11218359"/>
              <a:gd name="connsiteY224" fmla="*/ 1382173 h 1382172"/>
              <a:gd name="connsiteX225" fmla="*/ 2571579 w 11218359"/>
              <a:gd name="connsiteY225" fmla="*/ 1382173 h 1382172"/>
              <a:gd name="connsiteX226" fmla="*/ 2583018 w 11218359"/>
              <a:gd name="connsiteY226" fmla="*/ 1382173 h 1382172"/>
              <a:gd name="connsiteX227" fmla="*/ 2594458 w 11218359"/>
              <a:gd name="connsiteY227" fmla="*/ 1382173 h 1382172"/>
              <a:gd name="connsiteX228" fmla="*/ 2605897 w 11218359"/>
              <a:gd name="connsiteY228" fmla="*/ 1382173 h 1382172"/>
              <a:gd name="connsiteX229" fmla="*/ 2617337 w 11218359"/>
              <a:gd name="connsiteY229" fmla="*/ 1382173 h 1382172"/>
              <a:gd name="connsiteX230" fmla="*/ 2628776 w 11218359"/>
              <a:gd name="connsiteY230" fmla="*/ 1382173 h 1382172"/>
              <a:gd name="connsiteX231" fmla="*/ 2640216 w 11218359"/>
              <a:gd name="connsiteY231" fmla="*/ 1382173 h 1382172"/>
              <a:gd name="connsiteX232" fmla="*/ 2651655 w 11218359"/>
              <a:gd name="connsiteY232" fmla="*/ 1382173 h 1382172"/>
              <a:gd name="connsiteX233" fmla="*/ 2663095 w 11218359"/>
              <a:gd name="connsiteY233" fmla="*/ 1382173 h 1382172"/>
              <a:gd name="connsiteX234" fmla="*/ 2674535 w 11218359"/>
              <a:gd name="connsiteY234" fmla="*/ 1382173 h 1382172"/>
              <a:gd name="connsiteX235" fmla="*/ 2685974 w 11218359"/>
              <a:gd name="connsiteY235" fmla="*/ 1382173 h 1382172"/>
              <a:gd name="connsiteX236" fmla="*/ 2697413 w 11218359"/>
              <a:gd name="connsiteY236" fmla="*/ 1382173 h 1382172"/>
              <a:gd name="connsiteX237" fmla="*/ 2708853 w 11218359"/>
              <a:gd name="connsiteY237" fmla="*/ 1382173 h 1382172"/>
              <a:gd name="connsiteX238" fmla="*/ 2720293 w 11218359"/>
              <a:gd name="connsiteY238" fmla="*/ 1382173 h 1382172"/>
              <a:gd name="connsiteX239" fmla="*/ 2731727 w 11218359"/>
              <a:gd name="connsiteY239" fmla="*/ 1382173 h 1382172"/>
              <a:gd name="connsiteX240" fmla="*/ 2743172 w 11218359"/>
              <a:gd name="connsiteY240" fmla="*/ 1382173 h 1382172"/>
              <a:gd name="connsiteX241" fmla="*/ 2754611 w 11218359"/>
              <a:gd name="connsiteY241" fmla="*/ 1382173 h 1382172"/>
              <a:gd name="connsiteX242" fmla="*/ 2766046 w 11218359"/>
              <a:gd name="connsiteY242" fmla="*/ 1382173 h 1382172"/>
              <a:gd name="connsiteX243" fmla="*/ 2777490 w 11218359"/>
              <a:gd name="connsiteY243" fmla="*/ 1382173 h 1382172"/>
              <a:gd name="connsiteX244" fmla="*/ 2788925 w 11218359"/>
              <a:gd name="connsiteY244" fmla="*/ 1382173 h 1382172"/>
              <a:gd name="connsiteX245" fmla="*/ 2800364 w 11218359"/>
              <a:gd name="connsiteY245" fmla="*/ 1382173 h 1382172"/>
              <a:gd name="connsiteX246" fmla="*/ 2811804 w 11218359"/>
              <a:gd name="connsiteY246" fmla="*/ 1382173 h 1382172"/>
              <a:gd name="connsiteX247" fmla="*/ 2823243 w 11218359"/>
              <a:gd name="connsiteY247" fmla="*/ 1382173 h 1382172"/>
              <a:gd name="connsiteX248" fmla="*/ 2834683 w 11218359"/>
              <a:gd name="connsiteY248" fmla="*/ 1382173 h 1382172"/>
              <a:gd name="connsiteX249" fmla="*/ 2846123 w 11218359"/>
              <a:gd name="connsiteY249" fmla="*/ 1382173 h 1382172"/>
              <a:gd name="connsiteX250" fmla="*/ 2857562 w 11218359"/>
              <a:gd name="connsiteY250" fmla="*/ 1382173 h 1382172"/>
              <a:gd name="connsiteX251" fmla="*/ 2869001 w 11218359"/>
              <a:gd name="connsiteY251" fmla="*/ 1382173 h 1382172"/>
              <a:gd name="connsiteX252" fmla="*/ 2880441 w 11218359"/>
              <a:gd name="connsiteY252" fmla="*/ 1382173 h 1382172"/>
              <a:gd name="connsiteX253" fmla="*/ 2891881 w 11218359"/>
              <a:gd name="connsiteY253" fmla="*/ 1382173 h 1382172"/>
              <a:gd name="connsiteX254" fmla="*/ 2903320 w 11218359"/>
              <a:gd name="connsiteY254" fmla="*/ 1382173 h 1382172"/>
              <a:gd name="connsiteX255" fmla="*/ 2914760 w 11218359"/>
              <a:gd name="connsiteY255" fmla="*/ 1382173 h 1382172"/>
              <a:gd name="connsiteX256" fmla="*/ 2926199 w 11218359"/>
              <a:gd name="connsiteY256" fmla="*/ 1382173 h 1382172"/>
              <a:gd name="connsiteX257" fmla="*/ 2937639 w 11218359"/>
              <a:gd name="connsiteY257" fmla="*/ 1382173 h 1382172"/>
              <a:gd name="connsiteX258" fmla="*/ 2949078 w 11218359"/>
              <a:gd name="connsiteY258" fmla="*/ 1382173 h 1382172"/>
              <a:gd name="connsiteX259" fmla="*/ 2960518 w 11218359"/>
              <a:gd name="connsiteY259" fmla="*/ 1382173 h 1382172"/>
              <a:gd name="connsiteX260" fmla="*/ 2971957 w 11218359"/>
              <a:gd name="connsiteY260" fmla="*/ 1382173 h 1382172"/>
              <a:gd name="connsiteX261" fmla="*/ 2983397 w 11218359"/>
              <a:gd name="connsiteY261" fmla="*/ 1382173 h 1382172"/>
              <a:gd name="connsiteX262" fmla="*/ 2994837 w 11218359"/>
              <a:gd name="connsiteY262" fmla="*/ 1382173 h 1382172"/>
              <a:gd name="connsiteX263" fmla="*/ 3006276 w 11218359"/>
              <a:gd name="connsiteY263" fmla="*/ 1382173 h 1382172"/>
              <a:gd name="connsiteX264" fmla="*/ 3017715 w 11218359"/>
              <a:gd name="connsiteY264" fmla="*/ 1382173 h 1382172"/>
              <a:gd name="connsiteX265" fmla="*/ 3029155 w 11218359"/>
              <a:gd name="connsiteY265" fmla="*/ 1382173 h 1382172"/>
              <a:gd name="connsiteX266" fmla="*/ 3040594 w 11218359"/>
              <a:gd name="connsiteY266" fmla="*/ 1382173 h 1382172"/>
              <a:gd name="connsiteX267" fmla="*/ 3052034 w 11218359"/>
              <a:gd name="connsiteY267" fmla="*/ 1382173 h 1382172"/>
              <a:gd name="connsiteX268" fmla="*/ 3063474 w 11218359"/>
              <a:gd name="connsiteY268" fmla="*/ 1382173 h 1382172"/>
              <a:gd name="connsiteX269" fmla="*/ 3074913 w 11218359"/>
              <a:gd name="connsiteY269" fmla="*/ 1382173 h 1382172"/>
              <a:gd name="connsiteX270" fmla="*/ 3086352 w 11218359"/>
              <a:gd name="connsiteY270" fmla="*/ 1382173 h 1382172"/>
              <a:gd name="connsiteX271" fmla="*/ 3097792 w 11218359"/>
              <a:gd name="connsiteY271" fmla="*/ 1382173 h 1382172"/>
              <a:gd name="connsiteX272" fmla="*/ 3109232 w 11218359"/>
              <a:gd name="connsiteY272" fmla="*/ 1382173 h 1382172"/>
              <a:gd name="connsiteX273" fmla="*/ 3120671 w 11218359"/>
              <a:gd name="connsiteY273" fmla="*/ 1382173 h 1382172"/>
              <a:gd name="connsiteX274" fmla="*/ 3132111 w 11218359"/>
              <a:gd name="connsiteY274" fmla="*/ 1382173 h 1382172"/>
              <a:gd name="connsiteX275" fmla="*/ 3143550 w 11218359"/>
              <a:gd name="connsiteY275" fmla="*/ 1382173 h 1382172"/>
              <a:gd name="connsiteX276" fmla="*/ 3154990 w 11218359"/>
              <a:gd name="connsiteY276" fmla="*/ 1382173 h 1382172"/>
              <a:gd name="connsiteX277" fmla="*/ 3166429 w 11218359"/>
              <a:gd name="connsiteY277" fmla="*/ 1382173 h 1382172"/>
              <a:gd name="connsiteX278" fmla="*/ 3177869 w 11218359"/>
              <a:gd name="connsiteY278" fmla="*/ 1382173 h 1382172"/>
              <a:gd name="connsiteX279" fmla="*/ 3189308 w 11218359"/>
              <a:gd name="connsiteY279" fmla="*/ 1382173 h 1382172"/>
              <a:gd name="connsiteX280" fmla="*/ 3200748 w 11218359"/>
              <a:gd name="connsiteY280" fmla="*/ 1382173 h 1382172"/>
              <a:gd name="connsiteX281" fmla="*/ 3212187 w 11218359"/>
              <a:gd name="connsiteY281" fmla="*/ 1382173 h 1382172"/>
              <a:gd name="connsiteX282" fmla="*/ 3223627 w 11218359"/>
              <a:gd name="connsiteY282" fmla="*/ 1382173 h 1382172"/>
              <a:gd name="connsiteX283" fmla="*/ 3235066 w 11218359"/>
              <a:gd name="connsiteY283" fmla="*/ 1382173 h 1382172"/>
              <a:gd name="connsiteX284" fmla="*/ 3246501 w 11218359"/>
              <a:gd name="connsiteY284" fmla="*/ 1382173 h 1382172"/>
              <a:gd name="connsiteX285" fmla="*/ 3257945 w 11218359"/>
              <a:gd name="connsiteY285" fmla="*/ 1382173 h 1382172"/>
              <a:gd name="connsiteX286" fmla="*/ 3269385 w 11218359"/>
              <a:gd name="connsiteY286" fmla="*/ 1382173 h 1382172"/>
              <a:gd name="connsiteX287" fmla="*/ 3280825 w 11218359"/>
              <a:gd name="connsiteY287" fmla="*/ 1382173 h 1382172"/>
              <a:gd name="connsiteX288" fmla="*/ 3292264 w 11218359"/>
              <a:gd name="connsiteY288" fmla="*/ 1382173 h 1382172"/>
              <a:gd name="connsiteX289" fmla="*/ 3303699 w 11218359"/>
              <a:gd name="connsiteY289" fmla="*/ 1382173 h 1382172"/>
              <a:gd name="connsiteX290" fmla="*/ 3315143 w 11218359"/>
              <a:gd name="connsiteY290" fmla="*/ 1382173 h 1382172"/>
              <a:gd name="connsiteX291" fmla="*/ 3326578 w 11218359"/>
              <a:gd name="connsiteY291" fmla="*/ 1382173 h 1382172"/>
              <a:gd name="connsiteX292" fmla="*/ 3338017 w 11218359"/>
              <a:gd name="connsiteY292" fmla="*/ 1382173 h 1382172"/>
              <a:gd name="connsiteX293" fmla="*/ 3349457 w 11218359"/>
              <a:gd name="connsiteY293" fmla="*/ 1382173 h 1382172"/>
              <a:gd name="connsiteX294" fmla="*/ 3360896 w 11218359"/>
              <a:gd name="connsiteY294" fmla="*/ 1382173 h 1382172"/>
              <a:gd name="connsiteX295" fmla="*/ 3372336 w 11218359"/>
              <a:gd name="connsiteY295" fmla="*/ 1382173 h 1382172"/>
              <a:gd name="connsiteX296" fmla="*/ 3383776 w 11218359"/>
              <a:gd name="connsiteY296" fmla="*/ 1382173 h 1382172"/>
              <a:gd name="connsiteX297" fmla="*/ 3395215 w 11218359"/>
              <a:gd name="connsiteY297" fmla="*/ 1382173 h 1382172"/>
              <a:gd name="connsiteX298" fmla="*/ 3406654 w 11218359"/>
              <a:gd name="connsiteY298" fmla="*/ 1382173 h 1382172"/>
              <a:gd name="connsiteX299" fmla="*/ 3418094 w 11218359"/>
              <a:gd name="connsiteY299" fmla="*/ 1382173 h 1382172"/>
              <a:gd name="connsiteX300" fmla="*/ 3429534 w 11218359"/>
              <a:gd name="connsiteY300" fmla="*/ 1382173 h 1382172"/>
              <a:gd name="connsiteX301" fmla="*/ 3440973 w 11218359"/>
              <a:gd name="connsiteY301" fmla="*/ 1382173 h 1382172"/>
              <a:gd name="connsiteX302" fmla="*/ 3452413 w 11218359"/>
              <a:gd name="connsiteY302" fmla="*/ 1382173 h 1382172"/>
              <a:gd name="connsiteX303" fmla="*/ 3463852 w 11218359"/>
              <a:gd name="connsiteY303" fmla="*/ 1382173 h 1382172"/>
              <a:gd name="connsiteX304" fmla="*/ 3475292 w 11218359"/>
              <a:gd name="connsiteY304" fmla="*/ 1382173 h 1382172"/>
              <a:gd name="connsiteX305" fmla="*/ 3486731 w 11218359"/>
              <a:gd name="connsiteY305" fmla="*/ 1382173 h 1382172"/>
              <a:gd name="connsiteX306" fmla="*/ 3498171 w 11218359"/>
              <a:gd name="connsiteY306" fmla="*/ 1382173 h 1382172"/>
              <a:gd name="connsiteX307" fmla="*/ 3509610 w 11218359"/>
              <a:gd name="connsiteY307" fmla="*/ 1382173 h 1382172"/>
              <a:gd name="connsiteX308" fmla="*/ 3521050 w 11218359"/>
              <a:gd name="connsiteY308" fmla="*/ 1382173 h 1382172"/>
              <a:gd name="connsiteX309" fmla="*/ 3532489 w 11218359"/>
              <a:gd name="connsiteY309" fmla="*/ 1382173 h 1382172"/>
              <a:gd name="connsiteX310" fmla="*/ 3543929 w 11218359"/>
              <a:gd name="connsiteY310" fmla="*/ 1382173 h 1382172"/>
              <a:gd name="connsiteX311" fmla="*/ 3555368 w 11218359"/>
              <a:gd name="connsiteY311" fmla="*/ 1215409 h 1382172"/>
              <a:gd name="connsiteX312" fmla="*/ 3566808 w 11218359"/>
              <a:gd name="connsiteY312" fmla="*/ 121691 h 1382172"/>
              <a:gd name="connsiteX313" fmla="*/ 3578247 w 11218359"/>
              <a:gd name="connsiteY313" fmla="*/ 165259 h 1382172"/>
              <a:gd name="connsiteX314" fmla="*/ 3589687 w 11218359"/>
              <a:gd name="connsiteY314" fmla="*/ 402631 h 1382172"/>
              <a:gd name="connsiteX315" fmla="*/ 3601127 w 11218359"/>
              <a:gd name="connsiteY315" fmla="*/ 570895 h 1382172"/>
              <a:gd name="connsiteX316" fmla="*/ 3612566 w 11218359"/>
              <a:gd name="connsiteY316" fmla="*/ 497281 h 1382172"/>
              <a:gd name="connsiteX317" fmla="*/ 3624005 w 11218359"/>
              <a:gd name="connsiteY317" fmla="*/ 115681 h 1382172"/>
              <a:gd name="connsiteX318" fmla="*/ 3635445 w 11218359"/>
              <a:gd name="connsiteY318" fmla="*/ 0 h 1382172"/>
              <a:gd name="connsiteX319" fmla="*/ 3646885 w 11218359"/>
              <a:gd name="connsiteY319" fmla="*/ 172769 h 1382172"/>
              <a:gd name="connsiteX320" fmla="*/ 3658324 w 11218359"/>
              <a:gd name="connsiteY320" fmla="*/ 177275 h 1382172"/>
              <a:gd name="connsiteX321" fmla="*/ 3669764 w 11218359"/>
              <a:gd name="connsiteY321" fmla="*/ 395121 h 1382172"/>
              <a:gd name="connsiteX322" fmla="*/ 3681203 w 11218359"/>
              <a:gd name="connsiteY322" fmla="*/ 579911 h 1382172"/>
              <a:gd name="connsiteX323" fmla="*/ 3692643 w 11218359"/>
              <a:gd name="connsiteY323" fmla="*/ 597941 h 1382172"/>
              <a:gd name="connsiteX324" fmla="*/ 3704082 w 11218359"/>
              <a:gd name="connsiteY324" fmla="*/ 267419 h 1382172"/>
              <a:gd name="connsiteX325" fmla="*/ 3715522 w 11218359"/>
              <a:gd name="connsiteY325" fmla="*/ 127697 h 1382172"/>
              <a:gd name="connsiteX326" fmla="*/ 3726961 w 11218359"/>
              <a:gd name="connsiteY326" fmla="*/ 145728 h 1382172"/>
              <a:gd name="connsiteX327" fmla="*/ 3738401 w 11218359"/>
              <a:gd name="connsiteY327" fmla="*/ 1015598 h 1382172"/>
              <a:gd name="connsiteX328" fmla="*/ 3749840 w 11218359"/>
              <a:gd name="connsiteY328" fmla="*/ 1382173 h 1382172"/>
              <a:gd name="connsiteX329" fmla="*/ 3761280 w 11218359"/>
              <a:gd name="connsiteY329" fmla="*/ 1382173 h 1382172"/>
              <a:gd name="connsiteX330" fmla="*/ 3772719 w 11218359"/>
              <a:gd name="connsiteY330" fmla="*/ 1382173 h 1382172"/>
              <a:gd name="connsiteX331" fmla="*/ 3784154 w 11218359"/>
              <a:gd name="connsiteY331" fmla="*/ 1382173 h 1382172"/>
              <a:gd name="connsiteX332" fmla="*/ 3795598 w 11218359"/>
              <a:gd name="connsiteY332" fmla="*/ 1382173 h 1382172"/>
              <a:gd name="connsiteX333" fmla="*/ 3807033 w 11218359"/>
              <a:gd name="connsiteY333" fmla="*/ 1382173 h 1382172"/>
              <a:gd name="connsiteX334" fmla="*/ 3818473 w 11218359"/>
              <a:gd name="connsiteY334" fmla="*/ 1382173 h 1382172"/>
              <a:gd name="connsiteX335" fmla="*/ 3829917 w 11218359"/>
              <a:gd name="connsiteY335" fmla="*/ 1382173 h 1382172"/>
              <a:gd name="connsiteX336" fmla="*/ 3841352 w 11218359"/>
              <a:gd name="connsiteY336" fmla="*/ 1382173 h 1382172"/>
              <a:gd name="connsiteX337" fmla="*/ 3852791 w 11218359"/>
              <a:gd name="connsiteY337" fmla="*/ 1382173 h 1382172"/>
              <a:gd name="connsiteX338" fmla="*/ 3864231 w 11218359"/>
              <a:gd name="connsiteY338" fmla="*/ 1382173 h 1382172"/>
              <a:gd name="connsiteX339" fmla="*/ 3875670 w 11218359"/>
              <a:gd name="connsiteY339" fmla="*/ 1382173 h 1382172"/>
              <a:gd name="connsiteX340" fmla="*/ 3887110 w 11218359"/>
              <a:gd name="connsiteY340" fmla="*/ 1382173 h 1382172"/>
              <a:gd name="connsiteX341" fmla="*/ 3898549 w 11218359"/>
              <a:gd name="connsiteY341" fmla="*/ 1382173 h 1382172"/>
              <a:gd name="connsiteX342" fmla="*/ 3909989 w 11218359"/>
              <a:gd name="connsiteY342" fmla="*/ 1382173 h 1382172"/>
              <a:gd name="connsiteX343" fmla="*/ 3921447 w 11218359"/>
              <a:gd name="connsiteY343" fmla="*/ 1382173 h 1382172"/>
              <a:gd name="connsiteX344" fmla="*/ 3932878 w 11218359"/>
              <a:gd name="connsiteY344" fmla="*/ 1382173 h 1382172"/>
              <a:gd name="connsiteX345" fmla="*/ 3944307 w 11218359"/>
              <a:gd name="connsiteY345" fmla="*/ 1382173 h 1382172"/>
              <a:gd name="connsiteX346" fmla="*/ 3955737 w 11218359"/>
              <a:gd name="connsiteY346" fmla="*/ 1382173 h 1382172"/>
              <a:gd name="connsiteX347" fmla="*/ 3967167 w 11218359"/>
              <a:gd name="connsiteY347" fmla="*/ 1382173 h 1382172"/>
              <a:gd name="connsiteX348" fmla="*/ 3978645 w 11218359"/>
              <a:gd name="connsiteY348" fmla="*/ 1382173 h 1382172"/>
              <a:gd name="connsiteX349" fmla="*/ 3990075 w 11218359"/>
              <a:gd name="connsiteY349" fmla="*/ 1382173 h 1382172"/>
              <a:gd name="connsiteX350" fmla="*/ 4001505 w 11218359"/>
              <a:gd name="connsiteY350" fmla="*/ 1380673 h 1382172"/>
              <a:gd name="connsiteX351" fmla="*/ 4012935 w 11218359"/>
              <a:gd name="connsiteY351" fmla="*/ 1382173 h 1382172"/>
              <a:gd name="connsiteX352" fmla="*/ 4024365 w 11218359"/>
              <a:gd name="connsiteY352" fmla="*/ 1382173 h 1382172"/>
              <a:gd name="connsiteX353" fmla="*/ 4035843 w 11218359"/>
              <a:gd name="connsiteY353" fmla="*/ 1382173 h 1382172"/>
              <a:gd name="connsiteX354" fmla="*/ 4047273 w 11218359"/>
              <a:gd name="connsiteY354" fmla="*/ 1382173 h 1382172"/>
              <a:gd name="connsiteX355" fmla="*/ 4058702 w 11218359"/>
              <a:gd name="connsiteY355" fmla="*/ 1382173 h 1382172"/>
              <a:gd name="connsiteX356" fmla="*/ 4070133 w 11218359"/>
              <a:gd name="connsiteY356" fmla="*/ 1382173 h 1382172"/>
              <a:gd name="connsiteX357" fmla="*/ 4081563 w 11218359"/>
              <a:gd name="connsiteY357" fmla="*/ 1382173 h 1382172"/>
              <a:gd name="connsiteX358" fmla="*/ 4093040 w 11218359"/>
              <a:gd name="connsiteY358" fmla="*/ 1382173 h 1382172"/>
              <a:gd name="connsiteX359" fmla="*/ 4104471 w 11218359"/>
              <a:gd name="connsiteY359" fmla="*/ 1382173 h 1382172"/>
              <a:gd name="connsiteX360" fmla="*/ 4115900 w 11218359"/>
              <a:gd name="connsiteY360" fmla="*/ 1382173 h 1382172"/>
              <a:gd name="connsiteX361" fmla="*/ 4127330 w 11218359"/>
              <a:gd name="connsiteY361" fmla="*/ 1382173 h 1382172"/>
              <a:gd name="connsiteX362" fmla="*/ 4138760 w 11218359"/>
              <a:gd name="connsiteY362" fmla="*/ 1382173 h 1382172"/>
              <a:gd name="connsiteX363" fmla="*/ 4150238 w 11218359"/>
              <a:gd name="connsiteY363" fmla="*/ 1382173 h 1382172"/>
              <a:gd name="connsiteX364" fmla="*/ 4161668 w 11218359"/>
              <a:gd name="connsiteY364" fmla="*/ 1382173 h 1382172"/>
              <a:gd name="connsiteX365" fmla="*/ 4173098 w 11218359"/>
              <a:gd name="connsiteY365" fmla="*/ 1382173 h 1382172"/>
              <a:gd name="connsiteX366" fmla="*/ 4184528 w 11218359"/>
              <a:gd name="connsiteY366" fmla="*/ 1382173 h 1382172"/>
              <a:gd name="connsiteX367" fmla="*/ 4195958 w 11218359"/>
              <a:gd name="connsiteY367" fmla="*/ 1382173 h 1382172"/>
              <a:gd name="connsiteX368" fmla="*/ 4207436 w 11218359"/>
              <a:gd name="connsiteY368" fmla="*/ 1382173 h 1382172"/>
              <a:gd name="connsiteX369" fmla="*/ 4218865 w 11218359"/>
              <a:gd name="connsiteY369" fmla="*/ 1382173 h 1382172"/>
              <a:gd name="connsiteX370" fmla="*/ 4230296 w 11218359"/>
              <a:gd name="connsiteY370" fmla="*/ 1382173 h 1382172"/>
              <a:gd name="connsiteX371" fmla="*/ 4241726 w 11218359"/>
              <a:gd name="connsiteY371" fmla="*/ 1382173 h 1382172"/>
              <a:gd name="connsiteX372" fmla="*/ 4253156 w 11218359"/>
              <a:gd name="connsiteY372" fmla="*/ 1382173 h 1382172"/>
              <a:gd name="connsiteX373" fmla="*/ 4264634 w 11218359"/>
              <a:gd name="connsiteY373" fmla="*/ 1382173 h 1382172"/>
              <a:gd name="connsiteX374" fmla="*/ 4276063 w 11218359"/>
              <a:gd name="connsiteY374" fmla="*/ 1382173 h 1382172"/>
              <a:gd name="connsiteX375" fmla="*/ 4287493 w 11218359"/>
              <a:gd name="connsiteY375" fmla="*/ 1382173 h 1382172"/>
              <a:gd name="connsiteX376" fmla="*/ 4298923 w 11218359"/>
              <a:gd name="connsiteY376" fmla="*/ 1382173 h 1382172"/>
              <a:gd name="connsiteX377" fmla="*/ 4310353 w 11218359"/>
              <a:gd name="connsiteY377" fmla="*/ 1382173 h 1382172"/>
              <a:gd name="connsiteX378" fmla="*/ 4321831 w 11218359"/>
              <a:gd name="connsiteY378" fmla="*/ 1382173 h 1382172"/>
              <a:gd name="connsiteX379" fmla="*/ 4333261 w 11218359"/>
              <a:gd name="connsiteY379" fmla="*/ 1382173 h 1382172"/>
              <a:gd name="connsiteX380" fmla="*/ 4344691 w 11218359"/>
              <a:gd name="connsiteY380" fmla="*/ 1382173 h 1382172"/>
              <a:gd name="connsiteX381" fmla="*/ 4356121 w 11218359"/>
              <a:gd name="connsiteY381" fmla="*/ 1382173 h 1382172"/>
              <a:gd name="connsiteX382" fmla="*/ 4367551 w 11218359"/>
              <a:gd name="connsiteY382" fmla="*/ 1382173 h 1382172"/>
              <a:gd name="connsiteX383" fmla="*/ 4379028 w 11218359"/>
              <a:gd name="connsiteY383" fmla="*/ 1382173 h 1382172"/>
              <a:gd name="connsiteX384" fmla="*/ 4390458 w 11218359"/>
              <a:gd name="connsiteY384" fmla="*/ 1382173 h 1382172"/>
              <a:gd name="connsiteX385" fmla="*/ 4401889 w 11218359"/>
              <a:gd name="connsiteY385" fmla="*/ 1382173 h 1382172"/>
              <a:gd name="connsiteX386" fmla="*/ 4413319 w 11218359"/>
              <a:gd name="connsiteY386" fmla="*/ 1382173 h 1382172"/>
              <a:gd name="connsiteX387" fmla="*/ 4424749 w 11218359"/>
              <a:gd name="connsiteY387" fmla="*/ 1382173 h 1382172"/>
              <a:gd name="connsiteX388" fmla="*/ 4436226 w 11218359"/>
              <a:gd name="connsiteY388" fmla="*/ 1382173 h 1382172"/>
              <a:gd name="connsiteX389" fmla="*/ 4447656 w 11218359"/>
              <a:gd name="connsiteY389" fmla="*/ 1382173 h 1382172"/>
              <a:gd name="connsiteX390" fmla="*/ 4459086 w 11218359"/>
              <a:gd name="connsiteY390" fmla="*/ 1382173 h 1382172"/>
              <a:gd name="connsiteX391" fmla="*/ 4470516 w 11218359"/>
              <a:gd name="connsiteY391" fmla="*/ 1382173 h 1382172"/>
              <a:gd name="connsiteX392" fmla="*/ 4481946 w 11218359"/>
              <a:gd name="connsiteY392" fmla="*/ 1382173 h 1382172"/>
              <a:gd name="connsiteX393" fmla="*/ 4493424 w 11218359"/>
              <a:gd name="connsiteY393" fmla="*/ 1382173 h 1382172"/>
              <a:gd name="connsiteX394" fmla="*/ 4504854 w 11218359"/>
              <a:gd name="connsiteY394" fmla="*/ 1382173 h 1382172"/>
              <a:gd name="connsiteX395" fmla="*/ 4516284 w 11218359"/>
              <a:gd name="connsiteY395" fmla="*/ 1382173 h 1382172"/>
              <a:gd name="connsiteX396" fmla="*/ 4527714 w 11218359"/>
              <a:gd name="connsiteY396" fmla="*/ 1382173 h 1382172"/>
              <a:gd name="connsiteX397" fmla="*/ 4539144 w 11218359"/>
              <a:gd name="connsiteY397" fmla="*/ 1382173 h 1382172"/>
              <a:gd name="connsiteX398" fmla="*/ 4550621 w 11218359"/>
              <a:gd name="connsiteY398" fmla="*/ 1382173 h 1382172"/>
              <a:gd name="connsiteX399" fmla="*/ 4562051 w 11218359"/>
              <a:gd name="connsiteY399" fmla="*/ 1382173 h 1382172"/>
              <a:gd name="connsiteX400" fmla="*/ 4573482 w 11218359"/>
              <a:gd name="connsiteY400" fmla="*/ 1382173 h 1382172"/>
              <a:gd name="connsiteX401" fmla="*/ 4584912 w 11218359"/>
              <a:gd name="connsiteY401" fmla="*/ 1382173 h 1382172"/>
              <a:gd name="connsiteX402" fmla="*/ 4596341 w 11218359"/>
              <a:gd name="connsiteY402" fmla="*/ 1382173 h 1382172"/>
              <a:gd name="connsiteX403" fmla="*/ 4607771 w 11218359"/>
              <a:gd name="connsiteY403" fmla="*/ 1382173 h 1382172"/>
              <a:gd name="connsiteX404" fmla="*/ 4619249 w 11218359"/>
              <a:gd name="connsiteY404" fmla="*/ 1382173 h 1382172"/>
              <a:gd name="connsiteX405" fmla="*/ 4630679 w 11218359"/>
              <a:gd name="connsiteY405" fmla="*/ 1382173 h 1382172"/>
              <a:gd name="connsiteX406" fmla="*/ 4642109 w 11218359"/>
              <a:gd name="connsiteY406" fmla="*/ 1382173 h 1382172"/>
              <a:gd name="connsiteX407" fmla="*/ 4653539 w 11218359"/>
              <a:gd name="connsiteY407" fmla="*/ 1382173 h 1382172"/>
              <a:gd name="connsiteX408" fmla="*/ 4664969 w 11218359"/>
              <a:gd name="connsiteY408" fmla="*/ 1382173 h 1382172"/>
              <a:gd name="connsiteX409" fmla="*/ 4676447 w 11218359"/>
              <a:gd name="connsiteY409" fmla="*/ 1377667 h 1382172"/>
              <a:gd name="connsiteX410" fmla="*/ 4687877 w 11218359"/>
              <a:gd name="connsiteY410" fmla="*/ 1382173 h 1382172"/>
              <a:gd name="connsiteX411" fmla="*/ 4699306 w 11218359"/>
              <a:gd name="connsiteY411" fmla="*/ 1382173 h 1382172"/>
              <a:gd name="connsiteX412" fmla="*/ 4710737 w 11218359"/>
              <a:gd name="connsiteY412" fmla="*/ 1382173 h 1382172"/>
              <a:gd name="connsiteX413" fmla="*/ 4722167 w 11218359"/>
              <a:gd name="connsiteY413" fmla="*/ 1382173 h 1382172"/>
              <a:gd name="connsiteX414" fmla="*/ 4733644 w 11218359"/>
              <a:gd name="connsiteY414" fmla="*/ 1382173 h 1382172"/>
              <a:gd name="connsiteX415" fmla="*/ 4745075 w 11218359"/>
              <a:gd name="connsiteY415" fmla="*/ 1382173 h 1382172"/>
              <a:gd name="connsiteX416" fmla="*/ 4756504 w 11218359"/>
              <a:gd name="connsiteY416" fmla="*/ 1382173 h 1382172"/>
              <a:gd name="connsiteX417" fmla="*/ 4767934 w 11218359"/>
              <a:gd name="connsiteY417" fmla="*/ 1382173 h 1382172"/>
              <a:gd name="connsiteX418" fmla="*/ 4779364 w 11218359"/>
              <a:gd name="connsiteY418" fmla="*/ 1382173 h 1382172"/>
              <a:gd name="connsiteX419" fmla="*/ 4790842 w 11218359"/>
              <a:gd name="connsiteY419" fmla="*/ 1382173 h 1382172"/>
              <a:gd name="connsiteX420" fmla="*/ 4802272 w 11218359"/>
              <a:gd name="connsiteY420" fmla="*/ 1382173 h 1382172"/>
              <a:gd name="connsiteX421" fmla="*/ 4813702 w 11218359"/>
              <a:gd name="connsiteY421" fmla="*/ 1382173 h 1382172"/>
              <a:gd name="connsiteX422" fmla="*/ 4825132 w 11218359"/>
              <a:gd name="connsiteY422" fmla="*/ 1382173 h 1382172"/>
              <a:gd name="connsiteX423" fmla="*/ 4836562 w 11218359"/>
              <a:gd name="connsiteY423" fmla="*/ 1382173 h 1382172"/>
              <a:gd name="connsiteX424" fmla="*/ 4848040 w 11218359"/>
              <a:gd name="connsiteY424" fmla="*/ 1382173 h 1382172"/>
              <a:gd name="connsiteX425" fmla="*/ 4859469 w 11218359"/>
              <a:gd name="connsiteY425" fmla="*/ 1382173 h 1382172"/>
              <a:gd name="connsiteX426" fmla="*/ 4870899 w 11218359"/>
              <a:gd name="connsiteY426" fmla="*/ 1382173 h 1382172"/>
              <a:gd name="connsiteX427" fmla="*/ 4882330 w 11218359"/>
              <a:gd name="connsiteY427" fmla="*/ 1382173 h 1382172"/>
              <a:gd name="connsiteX428" fmla="*/ 4893760 w 11218359"/>
              <a:gd name="connsiteY428" fmla="*/ 1382173 h 1382172"/>
              <a:gd name="connsiteX429" fmla="*/ 4905237 w 11218359"/>
              <a:gd name="connsiteY429" fmla="*/ 1382173 h 1382172"/>
              <a:gd name="connsiteX430" fmla="*/ 4916667 w 11218359"/>
              <a:gd name="connsiteY430" fmla="*/ 1382173 h 1382172"/>
              <a:gd name="connsiteX431" fmla="*/ 4928097 w 11218359"/>
              <a:gd name="connsiteY431" fmla="*/ 1382173 h 1382172"/>
              <a:gd name="connsiteX432" fmla="*/ 4939527 w 11218359"/>
              <a:gd name="connsiteY432" fmla="*/ 1382173 h 1382172"/>
              <a:gd name="connsiteX433" fmla="*/ 4950957 w 11218359"/>
              <a:gd name="connsiteY433" fmla="*/ 1382173 h 1382172"/>
              <a:gd name="connsiteX434" fmla="*/ 4962435 w 11218359"/>
              <a:gd name="connsiteY434" fmla="*/ 1382173 h 1382172"/>
              <a:gd name="connsiteX435" fmla="*/ 4973865 w 11218359"/>
              <a:gd name="connsiteY435" fmla="*/ 1382173 h 1382172"/>
              <a:gd name="connsiteX436" fmla="*/ 4985295 w 11218359"/>
              <a:gd name="connsiteY436" fmla="*/ 1382173 h 1382172"/>
              <a:gd name="connsiteX437" fmla="*/ 4996725 w 11218359"/>
              <a:gd name="connsiteY437" fmla="*/ 1382173 h 1382172"/>
              <a:gd name="connsiteX438" fmla="*/ 5008155 w 11218359"/>
              <a:gd name="connsiteY438" fmla="*/ 1380673 h 1382172"/>
              <a:gd name="connsiteX439" fmla="*/ 5019632 w 11218359"/>
              <a:gd name="connsiteY439" fmla="*/ 1382173 h 1382172"/>
              <a:gd name="connsiteX440" fmla="*/ 5031062 w 11218359"/>
              <a:gd name="connsiteY440" fmla="*/ 1382173 h 1382172"/>
              <a:gd name="connsiteX441" fmla="*/ 5042492 w 11218359"/>
              <a:gd name="connsiteY441" fmla="*/ 1382173 h 1382172"/>
              <a:gd name="connsiteX442" fmla="*/ 5053923 w 11218359"/>
              <a:gd name="connsiteY442" fmla="*/ 1382173 h 1382172"/>
              <a:gd name="connsiteX443" fmla="*/ 5065353 w 11218359"/>
              <a:gd name="connsiteY443" fmla="*/ 1382173 h 1382172"/>
              <a:gd name="connsiteX444" fmla="*/ 5076830 w 11218359"/>
              <a:gd name="connsiteY444" fmla="*/ 1382173 h 1382172"/>
              <a:gd name="connsiteX445" fmla="*/ 5088260 w 11218359"/>
              <a:gd name="connsiteY445" fmla="*/ 1382173 h 1382172"/>
              <a:gd name="connsiteX446" fmla="*/ 5099690 w 11218359"/>
              <a:gd name="connsiteY446" fmla="*/ 1382173 h 1382172"/>
              <a:gd name="connsiteX447" fmla="*/ 5111120 w 11218359"/>
              <a:gd name="connsiteY447" fmla="*/ 1382173 h 1382172"/>
              <a:gd name="connsiteX448" fmla="*/ 5122550 w 11218359"/>
              <a:gd name="connsiteY448" fmla="*/ 1382173 h 1382172"/>
              <a:gd name="connsiteX449" fmla="*/ 5134028 w 11218359"/>
              <a:gd name="connsiteY449" fmla="*/ 1382173 h 1382172"/>
              <a:gd name="connsiteX450" fmla="*/ 5145458 w 11218359"/>
              <a:gd name="connsiteY450" fmla="*/ 1382173 h 1382172"/>
              <a:gd name="connsiteX451" fmla="*/ 5156888 w 11218359"/>
              <a:gd name="connsiteY451" fmla="*/ 1382173 h 1382172"/>
              <a:gd name="connsiteX452" fmla="*/ 5168318 w 11218359"/>
              <a:gd name="connsiteY452" fmla="*/ 1382173 h 1382172"/>
              <a:gd name="connsiteX453" fmla="*/ 5179747 w 11218359"/>
              <a:gd name="connsiteY453" fmla="*/ 1382173 h 1382172"/>
              <a:gd name="connsiteX454" fmla="*/ 5191225 w 11218359"/>
              <a:gd name="connsiteY454" fmla="*/ 1382173 h 1382172"/>
              <a:gd name="connsiteX455" fmla="*/ 5202655 w 11218359"/>
              <a:gd name="connsiteY455" fmla="*/ 1382173 h 1382172"/>
              <a:gd name="connsiteX456" fmla="*/ 5214085 w 11218359"/>
              <a:gd name="connsiteY456" fmla="*/ 1382173 h 1382172"/>
              <a:gd name="connsiteX457" fmla="*/ 5225515 w 11218359"/>
              <a:gd name="connsiteY457" fmla="*/ 1382173 h 1382172"/>
              <a:gd name="connsiteX458" fmla="*/ 5236945 w 11218359"/>
              <a:gd name="connsiteY458" fmla="*/ 1382173 h 1382172"/>
              <a:gd name="connsiteX459" fmla="*/ 5248423 w 11218359"/>
              <a:gd name="connsiteY459" fmla="*/ 1382173 h 1382172"/>
              <a:gd name="connsiteX460" fmla="*/ 5259853 w 11218359"/>
              <a:gd name="connsiteY460" fmla="*/ 1382173 h 1382172"/>
              <a:gd name="connsiteX461" fmla="*/ 5271283 w 11218359"/>
              <a:gd name="connsiteY461" fmla="*/ 1382173 h 1382172"/>
              <a:gd name="connsiteX462" fmla="*/ 5282713 w 11218359"/>
              <a:gd name="connsiteY462" fmla="*/ 1382173 h 1382172"/>
              <a:gd name="connsiteX463" fmla="*/ 5294143 w 11218359"/>
              <a:gd name="connsiteY463" fmla="*/ 1382173 h 1382172"/>
              <a:gd name="connsiteX464" fmla="*/ 5305621 w 11218359"/>
              <a:gd name="connsiteY464" fmla="*/ 1382173 h 1382172"/>
              <a:gd name="connsiteX465" fmla="*/ 5317051 w 11218359"/>
              <a:gd name="connsiteY465" fmla="*/ 1382173 h 1382172"/>
              <a:gd name="connsiteX466" fmla="*/ 5328481 w 11218359"/>
              <a:gd name="connsiteY466" fmla="*/ 1382173 h 1382172"/>
              <a:gd name="connsiteX467" fmla="*/ 5339910 w 11218359"/>
              <a:gd name="connsiteY467" fmla="*/ 1382173 h 1382172"/>
              <a:gd name="connsiteX468" fmla="*/ 5351340 w 11218359"/>
              <a:gd name="connsiteY468" fmla="*/ 1382173 h 1382172"/>
              <a:gd name="connsiteX469" fmla="*/ 5362818 w 11218359"/>
              <a:gd name="connsiteY469" fmla="*/ 1382173 h 1382172"/>
              <a:gd name="connsiteX470" fmla="*/ 5374248 w 11218359"/>
              <a:gd name="connsiteY470" fmla="*/ 1382173 h 1382172"/>
              <a:gd name="connsiteX471" fmla="*/ 5385678 w 11218359"/>
              <a:gd name="connsiteY471" fmla="*/ 1382173 h 1382172"/>
              <a:gd name="connsiteX472" fmla="*/ 5397108 w 11218359"/>
              <a:gd name="connsiteY472" fmla="*/ 1382173 h 1382172"/>
              <a:gd name="connsiteX473" fmla="*/ 5408538 w 11218359"/>
              <a:gd name="connsiteY473" fmla="*/ 1382173 h 1382172"/>
              <a:gd name="connsiteX474" fmla="*/ 5420016 w 11218359"/>
              <a:gd name="connsiteY474" fmla="*/ 1382173 h 1382172"/>
              <a:gd name="connsiteX475" fmla="*/ 5431446 w 11218359"/>
              <a:gd name="connsiteY475" fmla="*/ 1382173 h 1382172"/>
              <a:gd name="connsiteX476" fmla="*/ 5442876 w 11218359"/>
              <a:gd name="connsiteY476" fmla="*/ 1382173 h 1382172"/>
              <a:gd name="connsiteX477" fmla="*/ 5454306 w 11218359"/>
              <a:gd name="connsiteY477" fmla="*/ 1382173 h 1382172"/>
              <a:gd name="connsiteX478" fmla="*/ 5465736 w 11218359"/>
              <a:gd name="connsiteY478" fmla="*/ 1382173 h 1382172"/>
              <a:gd name="connsiteX479" fmla="*/ 5477214 w 11218359"/>
              <a:gd name="connsiteY479" fmla="*/ 1382173 h 1382172"/>
              <a:gd name="connsiteX480" fmla="*/ 5488643 w 11218359"/>
              <a:gd name="connsiteY480" fmla="*/ 1382173 h 1382172"/>
              <a:gd name="connsiteX481" fmla="*/ 5500073 w 11218359"/>
              <a:gd name="connsiteY481" fmla="*/ 1382173 h 1382172"/>
              <a:gd name="connsiteX482" fmla="*/ 5511503 w 11218359"/>
              <a:gd name="connsiteY482" fmla="*/ 1382173 h 1382172"/>
              <a:gd name="connsiteX483" fmla="*/ 5522933 w 11218359"/>
              <a:gd name="connsiteY483" fmla="*/ 1382173 h 1382172"/>
              <a:gd name="connsiteX484" fmla="*/ 5534411 w 11218359"/>
              <a:gd name="connsiteY484" fmla="*/ 1382173 h 1382172"/>
              <a:gd name="connsiteX485" fmla="*/ 5545841 w 11218359"/>
              <a:gd name="connsiteY485" fmla="*/ 1382173 h 1382172"/>
              <a:gd name="connsiteX486" fmla="*/ 5557271 w 11218359"/>
              <a:gd name="connsiteY486" fmla="*/ 1382173 h 1382172"/>
              <a:gd name="connsiteX487" fmla="*/ 5568701 w 11218359"/>
              <a:gd name="connsiteY487" fmla="*/ 1382173 h 1382172"/>
              <a:gd name="connsiteX488" fmla="*/ 5580131 w 11218359"/>
              <a:gd name="connsiteY488" fmla="*/ 1382173 h 1382172"/>
              <a:gd name="connsiteX489" fmla="*/ 5591609 w 11218359"/>
              <a:gd name="connsiteY489" fmla="*/ 1382173 h 1382172"/>
              <a:gd name="connsiteX490" fmla="*/ 5603038 w 11218359"/>
              <a:gd name="connsiteY490" fmla="*/ 1382173 h 1382172"/>
              <a:gd name="connsiteX491" fmla="*/ 5614469 w 11218359"/>
              <a:gd name="connsiteY491" fmla="*/ 1382173 h 1382172"/>
              <a:gd name="connsiteX492" fmla="*/ 5625899 w 11218359"/>
              <a:gd name="connsiteY492" fmla="*/ 1382173 h 1382172"/>
              <a:gd name="connsiteX493" fmla="*/ 5637329 w 11218359"/>
              <a:gd name="connsiteY493" fmla="*/ 1382173 h 1382172"/>
              <a:gd name="connsiteX494" fmla="*/ 5648759 w 11218359"/>
              <a:gd name="connsiteY494" fmla="*/ 1382173 h 1382172"/>
              <a:gd name="connsiteX495" fmla="*/ 5660236 w 11218359"/>
              <a:gd name="connsiteY495" fmla="*/ 1382173 h 1382172"/>
              <a:gd name="connsiteX496" fmla="*/ 5671666 w 11218359"/>
              <a:gd name="connsiteY496" fmla="*/ 1382173 h 1382172"/>
              <a:gd name="connsiteX497" fmla="*/ 5683096 w 11218359"/>
              <a:gd name="connsiteY497" fmla="*/ 1382173 h 1382172"/>
              <a:gd name="connsiteX498" fmla="*/ 5694526 w 11218359"/>
              <a:gd name="connsiteY498" fmla="*/ 1382173 h 1382172"/>
              <a:gd name="connsiteX499" fmla="*/ 5705956 w 11218359"/>
              <a:gd name="connsiteY499" fmla="*/ 1382173 h 1382172"/>
              <a:gd name="connsiteX500" fmla="*/ 5717434 w 11218359"/>
              <a:gd name="connsiteY500" fmla="*/ 1382173 h 1382172"/>
              <a:gd name="connsiteX501" fmla="*/ 5728864 w 11218359"/>
              <a:gd name="connsiteY501" fmla="*/ 1382173 h 1382172"/>
              <a:gd name="connsiteX502" fmla="*/ 5740294 w 11218359"/>
              <a:gd name="connsiteY502" fmla="*/ 1382173 h 1382172"/>
              <a:gd name="connsiteX503" fmla="*/ 5751724 w 11218359"/>
              <a:gd name="connsiteY503" fmla="*/ 1382173 h 1382172"/>
              <a:gd name="connsiteX504" fmla="*/ 5763154 w 11218359"/>
              <a:gd name="connsiteY504" fmla="*/ 1382173 h 1382172"/>
              <a:gd name="connsiteX505" fmla="*/ 5774631 w 11218359"/>
              <a:gd name="connsiteY505" fmla="*/ 1382173 h 1382172"/>
              <a:gd name="connsiteX506" fmla="*/ 5786062 w 11218359"/>
              <a:gd name="connsiteY506" fmla="*/ 1382173 h 1382172"/>
              <a:gd name="connsiteX507" fmla="*/ 5797492 w 11218359"/>
              <a:gd name="connsiteY507" fmla="*/ 1382173 h 1382172"/>
              <a:gd name="connsiteX508" fmla="*/ 5808921 w 11218359"/>
              <a:gd name="connsiteY508" fmla="*/ 1382173 h 1382172"/>
              <a:gd name="connsiteX509" fmla="*/ 5820351 w 11218359"/>
              <a:gd name="connsiteY509" fmla="*/ 1382173 h 1382172"/>
              <a:gd name="connsiteX510" fmla="*/ 5831829 w 11218359"/>
              <a:gd name="connsiteY510" fmla="*/ 1382173 h 1382172"/>
              <a:gd name="connsiteX511" fmla="*/ 5843259 w 11218359"/>
              <a:gd name="connsiteY511" fmla="*/ 1382173 h 1382172"/>
              <a:gd name="connsiteX512" fmla="*/ 5854689 w 11218359"/>
              <a:gd name="connsiteY512" fmla="*/ 1382173 h 1382172"/>
              <a:gd name="connsiteX513" fmla="*/ 5866119 w 11218359"/>
              <a:gd name="connsiteY513" fmla="*/ 1382173 h 1382172"/>
              <a:gd name="connsiteX514" fmla="*/ 5877549 w 11218359"/>
              <a:gd name="connsiteY514" fmla="*/ 1382173 h 1382172"/>
              <a:gd name="connsiteX515" fmla="*/ 5889027 w 11218359"/>
              <a:gd name="connsiteY515" fmla="*/ 1382173 h 1382172"/>
              <a:gd name="connsiteX516" fmla="*/ 5900457 w 11218359"/>
              <a:gd name="connsiteY516" fmla="*/ 1382173 h 1382172"/>
              <a:gd name="connsiteX517" fmla="*/ 5911887 w 11218359"/>
              <a:gd name="connsiteY517" fmla="*/ 1382173 h 1382172"/>
              <a:gd name="connsiteX518" fmla="*/ 5923317 w 11218359"/>
              <a:gd name="connsiteY518" fmla="*/ 1382173 h 1382172"/>
              <a:gd name="connsiteX519" fmla="*/ 5934747 w 11218359"/>
              <a:gd name="connsiteY519" fmla="*/ 1382173 h 1382172"/>
              <a:gd name="connsiteX520" fmla="*/ 5946225 w 11218359"/>
              <a:gd name="connsiteY520" fmla="*/ 1382173 h 1382172"/>
              <a:gd name="connsiteX521" fmla="*/ 5957655 w 11218359"/>
              <a:gd name="connsiteY521" fmla="*/ 1382173 h 1382172"/>
              <a:gd name="connsiteX522" fmla="*/ 5969084 w 11218359"/>
              <a:gd name="connsiteY522" fmla="*/ 1382173 h 1382172"/>
              <a:gd name="connsiteX523" fmla="*/ 5980514 w 11218359"/>
              <a:gd name="connsiteY523" fmla="*/ 1382173 h 1382172"/>
              <a:gd name="connsiteX524" fmla="*/ 5991944 w 11218359"/>
              <a:gd name="connsiteY524" fmla="*/ 1382173 h 1382172"/>
              <a:gd name="connsiteX525" fmla="*/ 6003422 w 11218359"/>
              <a:gd name="connsiteY525" fmla="*/ 1382173 h 1382172"/>
              <a:gd name="connsiteX526" fmla="*/ 6014852 w 11218359"/>
              <a:gd name="connsiteY526" fmla="*/ 1382173 h 1382172"/>
              <a:gd name="connsiteX527" fmla="*/ 6026282 w 11218359"/>
              <a:gd name="connsiteY527" fmla="*/ 1382173 h 1382172"/>
              <a:gd name="connsiteX528" fmla="*/ 6037712 w 11218359"/>
              <a:gd name="connsiteY528" fmla="*/ 1382173 h 1382172"/>
              <a:gd name="connsiteX529" fmla="*/ 6049142 w 11218359"/>
              <a:gd name="connsiteY529" fmla="*/ 1382173 h 1382172"/>
              <a:gd name="connsiteX530" fmla="*/ 6060620 w 11218359"/>
              <a:gd name="connsiteY530" fmla="*/ 1382173 h 1382172"/>
              <a:gd name="connsiteX531" fmla="*/ 6072049 w 11218359"/>
              <a:gd name="connsiteY531" fmla="*/ 1382173 h 1382172"/>
              <a:gd name="connsiteX532" fmla="*/ 6083480 w 11218359"/>
              <a:gd name="connsiteY532" fmla="*/ 1382173 h 1382172"/>
              <a:gd name="connsiteX533" fmla="*/ 6094910 w 11218359"/>
              <a:gd name="connsiteY533" fmla="*/ 1382173 h 1382172"/>
              <a:gd name="connsiteX534" fmla="*/ 6106340 w 11218359"/>
              <a:gd name="connsiteY534" fmla="*/ 1382173 h 1382172"/>
              <a:gd name="connsiteX535" fmla="*/ 6117818 w 11218359"/>
              <a:gd name="connsiteY535" fmla="*/ 1382173 h 1382172"/>
              <a:gd name="connsiteX536" fmla="*/ 6129247 w 11218359"/>
              <a:gd name="connsiteY536" fmla="*/ 1382173 h 1382172"/>
              <a:gd name="connsiteX537" fmla="*/ 6140677 w 11218359"/>
              <a:gd name="connsiteY537" fmla="*/ 1382173 h 1382172"/>
              <a:gd name="connsiteX538" fmla="*/ 6152107 w 11218359"/>
              <a:gd name="connsiteY538" fmla="*/ 1382173 h 1382172"/>
              <a:gd name="connsiteX539" fmla="*/ 6163537 w 11218359"/>
              <a:gd name="connsiteY539" fmla="*/ 1382173 h 1382172"/>
              <a:gd name="connsiteX540" fmla="*/ 6175015 w 11218359"/>
              <a:gd name="connsiteY540" fmla="*/ 1382173 h 1382172"/>
              <a:gd name="connsiteX541" fmla="*/ 6186445 w 11218359"/>
              <a:gd name="connsiteY541" fmla="*/ 1382173 h 1382172"/>
              <a:gd name="connsiteX542" fmla="*/ 6197875 w 11218359"/>
              <a:gd name="connsiteY542" fmla="*/ 1382173 h 1382172"/>
              <a:gd name="connsiteX543" fmla="*/ 6209305 w 11218359"/>
              <a:gd name="connsiteY543" fmla="*/ 1382173 h 1382172"/>
              <a:gd name="connsiteX544" fmla="*/ 6220735 w 11218359"/>
              <a:gd name="connsiteY544" fmla="*/ 1382173 h 1382172"/>
              <a:gd name="connsiteX545" fmla="*/ 6232212 w 11218359"/>
              <a:gd name="connsiteY545" fmla="*/ 1382173 h 1382172"/>
              <a:gd name="connsiteX546" fmla="*/ 6243642 w 11218359"/>
              <a:gd name="connsiteY546" fmla="*/ 1382173 h 1382172"/>
              <a:gd name="connsiteX547" fmla="*/ 6255073 w 11218359"/>
              <a:gd name="connsiteY547" fmla="*/ 1382173 h 1382172"/>
              <a:gd name="connsiteX548" fmla="*/ 6266503 w 11218359"/>
              <a:gd name="connsiteY548" fmla="*/ 1382173 h 1382172"/>
              <a:gd name="connsiteX549" fmla="*/ 6277933 w 11218359"/>
              <a:gd name="connsiteY549" fmla="*/ 1382173 h 1382172"/>
              <a:gd name="connsiteX550" fmla="*/ 6289410 w 11218359"/>
              <a:gd name="connsiteY550" fmla="*/ 1382173 h 1382172"/>
              <a:gd name="connsiteX551" fmla="*/ 6300840 w 11218359"/>
              <a:gd name="connsiteY551" fmla="*/ 1382173 h 1382172"/>
              <a:gd name="connsiteX552" fmla="*/ 6312270 w 11218359"/>
              <a:gd name="connsiteY552" fmla="*/ 1382173 h 1382172"/>
              <a:gd name="connsiteX553" fmla="*/ 6323700 w 11218359"/>
              <a:gd name="connsiteY553" fmla="*/ 1382173 h 1382172"/>
              <a:gd name="connsiteX554" fmla="*/ 6335130 w 11218359"/>
              <a:gd name="connsiteY554" fmla="*/ 1382173 h 1382172"/>
              <a:gd name="connsiteX555" fmla="*/ 6346608 w 11218359"/>
              <a:gd name="connsiteY555" fmla="*/ 1382173 h 1382172"/>
              <a:gd name="connsiteX556" fmla="*/ 6358038 w 11218359"/>
              <a:gd name="connsiteY556" fmla="*/ 1382173 h 1382172"/>
              <a:gd name="connsiteX557" fmla="*/ 6369468 w 11218359"/>
              <a:gd name="connsiteY557" fmla="*/ 1382173 h 1382172"/>
              <a:gd name="connsiteX558" fmla="*/ 6380898 w 11218359"/>
              <a:gd name="connsiteY558" fmla="*/ 1382173 h 1382172"/>
              <a:gd name="connsiteX559" fmla="*/ 6392328 w 11218359"/>
              <a:gd name="connsiteY559" fmla="*/ 1382173 h 1382172"/>
              <a:gd name="connsiteX560" fmla="*/ 6403805 w 11218359"/>
              <a:gd name="connsiteY560" fmla="*/ 1382173 h 1382172"/>
              <a:gd name="connsiteX561" fmla="*/ 6415235 w 11218359"/>
              <a:gd name="connsiteY561" fmla="*/ 1382173 h 1382172"/>
              <a:gd name="connsiteX562" fmla="*/ 6426666 w 11218359"/>
              <a:gd name="connsiteY562" fmla="*/ 1382173 h 1382172"/>
              <a:gd name="connsiteX563" fmla="*/ 6438096 w 11218359"/>
              <a:gd name="connsiteY563" fmla="*/ 1382173 h 1382172"/>
              <a:gd name="connsiteX564" fmla="*/ 6449525 w 11218359"/>
              <a:gd name="connsiteY564" fmla="*/ 1382173 h 1382172"/>
              <a:gd name="connsiteX565" fmla="*/ 6461003 w 11218359"/>
              <a:gd name="connsiteY565" fmla="*/ 1382173 h 1382172"/>
              <a:gd name="connsiteX566" fmla="*/ 6472433 w 11218359"/>
              <a:gd name="connsiteY566" fmla="*/ 1382173 h 1382172"/>
              <a:gd name="connsiteX567" fmla="*/ 6483863 w 11218359"/>
              <a:gd name="connsiteY567" fmla="*/ 1382173 h 1382172"/>
              <a:gd name="connsiteX568" fmla="*/ 6495293 w 11218359"/>
              <a:gd name="connsiteY568" fmla="*/ 1382173 h 1382172"/>
              <a:gd name="connsiteX569" fmla="*/ 6506723 w 11218359"/>
              <a:gd name="connsiteY569" fmla="*/ 1382173 h 1382172"/>
              <a:gd name="connsiteX570" fmla="*/ 6518201 w 11218359"/>
              <a:gd name="connsiteY570" fmla="*/ 1382173 h 1382172"/>
              <a:gd name="connsiteX571" fmla="*/ 6529631 w 11218359"/>
              <a:gd name="connsiteY571" fmla="*/ 1382173 h 1382172"/>
              <a:gd name="connsiteX572" fmla="*/ 6541061 w 11218359"/>
              <a:gd name="connsiteY572" fmla="*/ 1382173 h 1382172"/>
              <a:gd name="connsiteX573" fmla="*/ 6552490 w 11218359"/>
              <a:gd name="connsiteY573" fmla="*/ 1382173 h 1382172"/>
              <a:gd name="connsiteX574" fmla="*/ 6563921 w 11218359"/>
              <a:gd name="connsiteY574" fmla="*/ 1382173 h 1382172"/>
              <a:gd name="connsiteX575" fmla="*/ 6575398 w 11218359"/>
              <a:gd name="connsiteY575" fmla="*/ 1382173 h 1382172"/>
              <a:gd name="connsiteX576" fmla="*/ 6586828 w 11218359"/>
              <a:gd name="connsiteY576" fmla="*/ 1382173 h 1382172"/>
              <a:gd name="connsiteX577" fmla="*/ 6598259 w 11218359"/>
              <a:gd name="connsiteY577" fmla="*/ 1382173 h 1382172"/>
              <a:gd name="connsiteX578" fmla="*/ 6609688 w 11218359"/>
              <a:gd name="connsiteY578" fmla="*/ 1382173 h 1382172"/>
              <a:gd name="connsiteX579" fmla="*/ 6621118 w 11218359"/>
              <a:gd name="connsiteY579" fmla="*/ 1382173 h 1382172"/>
              <a:gd name="connsiteX580" fmla="*/ 6632596 w 11218359"/>
              <a:gd name="connsiteY580" fmla="*/ 1382173 h 1382172"/>
              <a:gd name="connsiteX581" fmla="*/ 6644026 w 11218359"/>
              <a:gd name="connsiteY581" fmla="*/ 1382173 h 1382172"/>
              <a:gd name="connsiteX582" fmla="*/ 6655456 w 11218359"/>
              <a:gd name="connsiteY582" fmla="*/ 1382173 h 1382172"/>
              <a:gd name="connsiteX583" fmla="*/ 6666886 w 11218359"/>
              <a:gd name="connsiteY583" fmla="*/ 1382173 h 1382172"/>
              <a:gd name="connsiteX584" fmla="*/ 6678316 w 11218359"/>
              <a:gd name="connsiteY584" fmla="*/ 1382173 h 1382172"/>
              <a:gd name="connsiteX585" fmla="*/ 6689794 w 11218359"/>
              <a:gd name="connsiteY585" fmla="*/ 1382173 h 1382172"/>
              <a:gd name="connsiteX586" fmla="*/ 6701224 w 11218359"/>
              <a:gd name="connsiteY586" fmla="*/ 1382173 h 1382172"/>
              <a:gd name="connsiteX587" fmla="*/ 6712653 w 11218359"/>
              <a:gd name="connsiteY587" fmla="*/ 1382173 h 1382172"/>
              <a:gd name="connsiteX588" fmla="*/ 6724083 w 11218359"/>
              <a:gd name="connsiteY588" fmla="*/ 1382173 h 1382172"/>
              <a:gd name="connsiteX589" fmla="*/ 6735514 w 11218359"/>
              <a:gd name="connsiteY589" fmla="*/ 1382173 h 1382172"/>
              <a:gd name="connsiteX590" fmla="*/ 6746944 w 11218359"/>
              <a:gd name="connsiteY590" fmla="*/ 1382173 h 1382172"/>
              <a:gd name="connsiteX591" fmla="*/ 6758421 w 11218359"/>
              <a:gd name="connsiteY591" fmla="*/ 1382173 h 1382172"/>
              <a:gd name="connsiteX592" fmla="*/ 6769851 w 11218359"/>
              <a:gd name="connsiteY592" fmla="*/ 1382173 h 1382172"/>
              <a:gd name="connsiteX593" fmla="*/ 6781281 w 11218359"/>
              <a:gd name="connsiteY593" fmla="*/ 1382173 h 1382172"/>
              <a:gd name="connsiteX594" fmla="*/ 6792711 w 11218359"/>
              <a:gd name="connsiteY594" fmla="*/ 1382173 h 1382172"/>
              <a:gd name="connsiteX595" fmla="*/ 6804141 w 11218359"/>
              <a:gd name="connsiteY595" fmla="*/ 1382173 h 1382172"/>
              <a:gd name="connsiteX596" fmla="*/ 6815619 w 11218359"/>
              <a:gd name="connsiteY596" fmla="*/ 1382173 h 1382172"/>
              <a:gd name="connsiteX597" fmla="*/ 6827049 w 11218359"/>
              <a:gd name="connsiteY597" fmla="*/ 1382173 h 1382172"/>
              <a:gd name="connsiteX598" fmla="*/ 6838479 w 11218359"/>
              <a:gd name="connsiteY598" fmla="*/ 1382173 h 1382172"/>
              <a:gd name="connsiteX599" fmla="*/ 6849909 w 11218359"/>
              <a:gd name="connsiteY599" fmla="*/ 1382173 h 1382172"/>
              <a:gd name="connsiteX600" fmla="*/ 6861339 w 11218359"/>
              <a:gd name="connsiteY600" fmla="*/ 1382173 h 1382172"/>
              <a:gd name="connsiteX601" fmla="*/ 6872816 w 11218359"/>
              <a:gd name="connsiteY601" fmla="*/ 1382173 h 1382172"/>
              <a:gd name="connsiteX602" fmla="*/ 6884246 w 11218359"/>
              <a:gd name="connsiteY602" fmla="*/ 1382173 h 1382172"/>
              <a:gd name="connsiteX603" fmla="*/ 6895676 w 11218359"/>
              <a:gd name="connsiteY603" fmla="*/ 1382173 h 1382172"/>
              <a:gd name="connsiteX604" fmla="*/ 6907107 w 11218359"/>
              <a:gd name="connsiteY604" fmla="*/ 1382173 h 1382172"/>
              <a:gd name="connsiteX605" fmla="*/ 6918537 w 11218359"/>
              <a:gd name="connsiteY605" fmla="*/ 1382173 h 1382172"/>
              <a:gd name="connsiteX606" fmla="*/ 6930014 w 11218359"/>
              <a:gd name="connsiteY606" fmla="*/ 1382173 h 1382172"/>
              <a:gd name="connsiteX607" fmla="*/ 6941444 w 11218359"/>
              <a:gd name="connsiteY607" fmla="*/ 1382173 h 1382172"/>
              <a:gd name="connsiteX608" fmla="*/ 6952874 w 11218359"/>
              <a:gd name="connsiteY608" fmla="*/ 1382173 h 1382172"/>
              <a:gd name="connsiteX609" fmla="*/ 6964304 w 11218359"/>
              <a:gd name="connsiteY609" fmla="*/ 1382173 h 1382172"/>
              <a:gd name="connsiteX610" fmla="*/ 6975734 w 11218359"/>
              <a:gd name="connsiteY610" fmla="*/ 1382173 h 1382172"/>
              <a:gd name="connsiteX611" fmla="*/ 6987212 w 11218359"/>
              <a:gd name="connsiteY611" fmla="*/ 1382173 h 1382172"/>
              <a:gd name="connsiteX612" fmla="*/ 6998642 w 11218359"/>
              <a:gd name="connsiteY612" fmla="*/ 1382173 h 1382172"/>
              <a:gd name="connsiteX613" fmla="*/ 7010072 w 11218359"/>
              <a:gd name="connsiteY613" fmla="*/ 1382173 h 1382172"/>
              <a:gd name="connsiteX614" fmla="*/ 7021502 w 11218359"/>
              <a:gd name="connsiteY614" fmla="*/ 1382173 h 1382172"/>
              <a:gd name="connsiteX615" fmla="*/ 7032931 w 11218359"/>
              <a:gd name="connsiteY615" fmla="*/ 1382173 h 1382172"/>
              <a:gd name="connsiteX616" fmla="*/ 7044409 w 11218359"/>
              <a:gd name="connsiteY616" fmla="*/ 1382173 h 1382172"/>
              <a:gd name="connsiteX617" fmla="*/ 7055839 w 11218359"/>
              <a:gd name="connsiteY617" fmla="*/ 1382173 h 1382172"/>
              <a:gd name="connsiteX618" fmla="*/ 7067269 w 11218359"/>
              <a:gd name="connsiteY618" fmla="*/ 1382173 h 1382172"/>
              <a:gd name="connsiteX619" fmla="*/ 7078700 w 11218359"/>
              <a:gd name="connsiteY619" fmla="*/ 1382173 h 1382172"/>
              <a:gd name="connsiteX620" fmla="*/ 7090129 w 11218359"/>
              <a:gd name="connsiteY620" fmla="*/ 1382173 h 1382172"/>
              <a:gd name="connsiteX621" fmla="*/ 7101607 w 11218359"/>
              <a:gd name="connsiteY621" fmla="*/ 1382173 h 1382172"/>
              <a:gd name="connsiteX622" fmla="*/ 7113037 w 11218359"/>
              <a:gd name="connsiteY622" fmla="*/ 1382173 h 1382172"/>
              <a:gd name="connsiteX623" fmla="*/ 7124467 w 11218359"/>
              <a:gd name="connsiteY623" fmla="*/ 1382173 h 1382172"/>
              <a:gd name="connsiteX624" fmla="*/ 7135897 w 11218359"/>
              <a:gd name="connsiteY624" fmla="*/ 1382173 h 1382172"/>
              <a:gd name="connsiteX625" fmla="*/ 7147327 w 11218359"/>
              <a:gd name="connsiteY625" fmla="*/ 1382173 h 1382172"/>
              <a:gd name="connsiteX626" fmla="*/ 7158805 w 11218359"/>
              <a:gd name="connsiteY626" fmla="*/ 1382173 h 1382172"/>
              <a:gd name="connsiteX627" fmla="*/ 7170235 w 11218359"/>
              <a:gd name="connsiteY627" fmla="*/ 1382173 h 1382172"/>
              <a:gd name="connsiteX628" fmla="*/ 7181665 w 11218359"/>
              <a:gd name="connsiteY628" fmla="*/ 1382173 h 1382172"/>
              <a:gd name="connsiteX629" fmla="*/ 7193094 w 11218359"/>
              <a:gd name="connsiteY629" fmla="*/ 1382173 h 1382172"/>
              <a:gd name="connsiteX630" fmla="*/ 7204524 w 11218359"/>
              <a:gd name="connsiteY630" fmla="*/ 1382173 h 1382172"/>
              <a:gd name="connsiteX631" fmla="*/ 7216002 w 11218359"/>
              <a:gd name="connsiteY631" fmla="*/ 1382173 h 1382172"/>
              <a:gd name="connsiteX632" fmla="*/ 7227432 w 11218359"/>
              <a:gd name="connsiteY632" fmla="*/ 1382173 h 1382172"/>
              <a:gd name="connsiteX633" fmla="*/ 7238862 w 11218359"/>
              <a:gd name="connsiteY633" fmla="*/ 1382173 h 1382172"/>
              <a:gd name="connsiteX634" fmla="*/ 7250292 w 11218359"/>
              <a:gd name="connsiteY634" fmla="*/ 1382173 h 1382172"/>
              <a:gd name="connsiteX635" fmla="*/ 7261722 w 11218359"/>
              <a:gd name="connsiteY635" fmla="*/ 1382173 h 1382172"/>
              <a:gd name="connsiteX636" fmla="*/ 7273200 w 11218359"/>
              <a:gd name="connsiteY636" fmla="*/ 1382173 h 1382172"/>
              <a:gd name="connsiteX637" fmla="*/ 7284630 w 11218359"/>
              <a:gd name="connsiteY637" fmla="*/ 1382173 h 1382172"/>
              <a:gd name="connsiteX638" fmla="*/ 7296060 w 11218359"/>
              <a:gd name="connsiteY638" fmla="*/ 1382173 h 1382172"/>
              <a:gd name="connsiteX639" fmla="*/ 7307490 w 11218359"/>
              <a:gd name="connsiteY639" fmla="*/ 1382173 h 1382172"/>
              <a:gd name="connsiteX640" fmla="*/ 7318920 w 11218359"/>
              <a:gd name="connsiteY640" fmla="*/ 1382173 h 1382172"/>
              <a:gd name="connsiteX641" fmla="*/ 7330398 w 11218359"/>
              <a:gd name="connsiteY641" fmla="*/ 1382173 h 1382172"/>
              <a:gd name="connsiteX642" fmla="*/ 7341828 w 11218359"/>
              <a:gd name="connsiteY642" fmla="*/ 1382173 h 1382172"/>
              <a:gd name="connsiteX643" fmla="*/ 7353257 w 11218359"/>
              <a:gd name="connsiteY643" fmla="*/ 1382173 h 1382172"/>
              <a:gd name="connsiteX644" fmla="*/ 7364687 w 11218359"/>
              <a:gd name="connsiteY644" fmla="*/ 1382173 h 1382172"/>
              <a:gd name="connsiteX645" fmla="*/ 7376117 w 11218359"/>
              <a:gd name="connsiteY645" fmla="*/ 1382173 h 1382172"/>
              <a:gd name="connsiteX646" fmla="*/ 7387595 w 11218359"/>
              <a:gd name="connsiteY646" fmla="*/ 1382173 h 1382172"/>
              <a:gd name="connsiteX647" fmla="*/ 7399025 w 11218359"/>
              <a:gd name="connsiteY647" fmla="*/ 1382173 h 1382172"/>
              <a:gd name="connsiteX648" fmla="*/ 7410455 w 11218359"/>
              <a:gd name="connsiteY648" fmla="*/ 1382173 h 1382172"/>
              <a:gd name="connsiteX649" fmla="*/ 7421885 w 11218359"/>
              <a:gd name="connsiteY649" fmla="*/ 1382173 h 1382172"/>
              <a:gd name="connsiteX650" fmla="*/ 7433315 w 11218359"/>
              <a:gd name="connsiteY650" fmla="*/ 1382173 h 1382172"/>
              <a:gd name="connsiteX651" fmla="*/ 7444793 w 11218359"/>
              <a:gd name="connsiteY651" fmla="*/ 1382173 h 1382172"/>
              <a:gd name="connsiteX652" fmla="*/ 7456222 w 11218359"/>
              <a:gd name="connsiteY652" fmla="*/ 1382173 h 1382172"/>
              <a:gd name="connsiteX653" fmla="*/ 7467653 w 11218359"/>
              <a:gd name="connsiteY653" fmla="*/ 1382173 h 1382172"/>
              <a:gd name="connsiteX654" fmla="*/ 7479083 w 11218359"/>
              <a:gd name="connsiteY654" fmla="*/ 1382173 h 1382172"/>
              <a:gd name="connsiteX655" fmla="*/ 7490513 w 11218359"/>
              <a:gd name="connsiteY655" fmla="*/ 1382173 h 1382172"/>
              <a:gd name="connsiteX656" fmla="*/ 7501990 w 11218359"/>
              <a:gd name="connsiteY656" fmla="*/ 1382173 h 1382172"/>
              <a:gd name="connsiteX657" fmla="*/ 7513420 w 11218359"/>
              <a:gd name="connsiteY657" fmla="*/ 1382173 h 1382172"/>
              <a:gd name="connsiteX658" fmla="*/ 7524850 w 11218359"/>
              <a:gd name="connsiteY658" fmla="*/ 1382173 h 1382172"/>
              <a:gd name="connsiteX659" fmla="*/ 7536280 w 11218359"/>
              <a:gd name="connsiteY659" fmla="*/ 1382173 h 1382172"/>
              <a:gd name="connsiteX660" fmla="*/ 7547710 w 11218359"/>
              <a:gd name="connsiteY660" fmla="*/ 1382173 h 1382172"/>
              <a:gd name="connsiteX661" fmla="*/ 7559188 w 11218359"/>
              <a:gd name="connsiteY661" fmla="*/ 1382173 h 1382172"/>
              <a:gd name="connsiteX662" fmla="*/ 7570618 w 11218359"/>
              <a:gd name="connsiteY662" fmla="*/ 1382173 h 1382172"/>
              <a:gd name="connsiteX663" fmla="*/ 7582048 w 11218359"/>
              <a:gd name="connsiteY663" fmla="*/ 1382173 h 1382172"/>
              <a:gd name="connsiteX664" fmla="*/ 7593478 w 11218359"/>
              <a:gd name="connsiteY664" fmla="*/ 1382173 h 1382172"/>
              <a:gd name="connsiteX665" fmla="*/ 7604908 w 11218359"/>
              <a:gd name="connsiteY665" fmla="*/ 1382173 h 1382172"/>
              <a:gd name="connsiteX666" fmla="*/ 7616385 w 11218359"/>
              <a:gd name="connsiteY666" fmla="*/ 1382173 h 1382172"/>
              <a:gd name="connsiteX667" fmla="*/ 7627815 w 11218359"/>
              <a:gd name="connsiteY667" fmla="*/ 1382173 h 1382172"/>
              <a:gd name="connsiteX668" fmla="*/ 7639246 w 11218359"/>
              <a:gd name="connsiteY668" fmla="*/ 1382173 h 1382172"/>
              <a:gd name="connsiteX669" fmla="*/ 7650676 w 11218359"/>
              <a:gd name="connsiteY669" fmla="*/ 1382173 h 1382172"/>
              <a:gd name="connsiteX670" fmla="*/ 7662106 w 11218359"/>
              <a:gd name="connsiteY670" fmla="*/ 1382173 h 1382172"/>
              <a:gd name="connsiteX671" fmla="*/ 7673583 w 11218359"/>
              <a:gd name="connsiteY671" fmla="*/ 1382173 h 1382172"/>
              <a:gd name="connsiteX672" fmla="*/ 7685013 w 11218359"/>
              <a:gd name="connsiteY672" fmla="*/ 1382173 h 1382172"/>
              <a:gd name="connsiteX673" fmla="*/ 7696443 w 11218359"/>
              <a:gd name="connsiteY673" fmla="*/ 1382173 h 1382172"/>
              <a:gd name="connsiteX674" fmla="*/ 7707873 w 11218359"/>
              <a:gd name="connsiteY674" fmla="*/ 1382173 h 1382172"/>
              <a:gd name="connsiteX675" fmla="*/ 7719303 w 11218359"/>
              <a:gd name="connsiteY675" fmla="*/ 1382173 h 1382172"/>
              <a:gd name="connsiteX676" fmla="*/ 7730733 w 11218359"/>
              <a:gd name="connsiteY676" fmla="*/ 1382173 h 1382172"/>
              <a:gd name="connsiteX677" fmla="*/ 7742211 w 11218359"/>
              <a:gd name="connsiteY677" fmla="*/ 1382173 h 1382172"/>
              <a:gd name="connsiteX678" fmla="*/ 7753641 w 11218359"/>
              <a:gd name="connsiteY678" fmla="*/ 1382173 h 1382172"/>
              <a:gd name="connsiteX679" fmla="*/ 7765071 w 11218359"/>
              <a:gd name="connsiteY679" fmla="*/ 1382173 h 1382172"/>
              <a:gd name="connsiteX680" fmla="*/ 7776501 w 11218359"/>
              <a:gd name="connsiteY680" fmla="*/ 1382173 h 1382172"/>
              <a:gd name="connsiteX681" fmla="*/ 7787931 w 11218359"/>
              <a:gd name="connsiteY681" fmla="*/ 1382173 h 1382172"/>
              <a:gd name="connsiteX682" fmla="*/ 7799408 w 11218359"/>
              <a:gd name="connsiteY682" fmla="*/ 1382173 h 1382172"/>
              <a:gd name="connsiteX683" fmla="*/ 7810839 w 11218359"/>
              <a:gd name="connsiteY683" fmla="*/ 1382173 h 1382172"/>
              <a:gd name="connsiteX684" fmla="*/ 7822268 w 11218359"/>
              <a:gd name="connsiteY684" fmla="*/ 1382173 h 1382172"/>
              <a:gd name="connsiteX685" fmla="*/ 7833698 w 11218359"/>
              <a:gd name="connsiteY685" fmla="*/ 1382173 h 1382172"/>
              <a:gd name="connsiteX686" fmla="*/ 7845128 w 11218359"/>
              <a:gd name="connsiteY686" fmla="*/ 1382173 h 1382172"/>
              <a:gd name="connsiteX687" fmla="*/ 7856606 w 11218359"/>
              <a:gd name="connsiteY687" fmla="*/ 1382173 h 1382172"/>
              <a:gd name="connsiteX688" fmla="*/ 7868036 w 11218359"/>
              <a:gd name="connsiteY688" fmla="*/ 1382173 h 1382172"/>
              <a:gd name="connsiteX689" fmla="*/ 7879466 w 11218359"/>
              <a:gd name="connsiteY689" fmla="*/ 1382173 h 1382172"/>
              <a:gd name="connsiteX690" fmla="*/ 7890896 w 11218359"/>
              <a:gd name="connsiteY690" fmla="*/ 1382173 h 1382172"/>
              <a:gd name="connsiteX691" fmla="*/ 7902326 w 11218359"/>
              <a:gd name="connsiteY691" fmla="*/ 1382173 h 1382172"/>
              <a:gd name="connsiteX692" fmla="*/ 7913804 w 11218359"/>
              <a:gd name="connsiteY692" fmla="*/ 1382173 h 1382172"/>
              <a:gd name="connsiteX693" fmla="*/ 7925234 w 11218359"/>
              <a:gd name="connsiteY693" fmla="*/ 1382173 h 1382172"/>
              <a:gd name="connsiteX694" fmla="*/ 7936663 w 11218359"/>
              <a:gd name="connsiteY694" fmla="*/ 1382173 h 1382172"/>
              <a:gd name="connsiteX695" fmla="*/ 7948094 w 11218359"/>
              <a:gd name="connsiteY695" fmla="*/ 1382173 h 1382172"/>
              <a:gd name="connsiteX696" fmla="*/ 7959524 w 11218359"/>
              <a:gd name="connsiteY696" fmla="*/ 1382173 h 1382172"/>
              <a:gd name="connsiteX697" fmla="*/ 7971001 w 11218359"/>
              <a:gd name="connsiteY697" fmla="*/ 1382173 h 1382172"/>
              <a:gd name="connsiteX698" fmla="*/ 7982431 w 11218359"/>
              <a:gd name="connsiteY698" fmla="*/ 1382173 h 1382172"/>
              <a:gd name="connsiteX699" fmla="*/ 7993861 w 11218359"/>
              <a:gd name="connsiteY699" fmla="*/ 1382173 h 1382172"/>
              <a:gd name="connsiteX700" fmla="*/ 8005291 w 11218359"/>
              <a:gd name="connsiteY700" fmla="*/ 1382173 h 1382172"/>
              <a:gd name="connsiteX701" fmla="*/ 8016721 w 11218359"/>
              <a:gd name="connsiteY701" fmla="*/ 1382173 h 1382172"/>
              <a:gd name="connsiteX702" fmla="*/ 8028199 w 11218359"/>
              <a:gd name="connsiteY702" fmla="*/ 1382173 h 1382172"/>
              <a:gd name="connsiteX703" fmla="*/ 8039629 w 11218359"/>
              <a:gd name="connsiteY703" fmla="*/ 1382173 h 1382172"/>
              <a:gd name="connsiteX704" fmla="*/ 8051059 w 11218359"/>
              <a:gd name="connsiteY704" fmla="*/ 1382173 h 1382172"/>
              <a:gd name="connsiteX705" fmla="*/ 8062489 w 11218359"/>
              <a:gd name="connsiteY705" fmla="*/ 1382173 h 1382172"/>
              <a:gd name="connsiteX706" fmla="*/ 8073919 w 11218359"/>
              <a:gd name="connsiteY706" fmla="*/ 1382173 h 1382172"/>
              <a:gd name="connsiteX707" fmla="*/ 8085396 w 11218359"/>
              <a:gd name="connsiteY707" fmla="*/ 1382173 h 1382172"/>
              <a:gd name="connsiteX708" fmla="*/ 8096826 w 11218359"/>
              <a:gd name="connsiteY708" fmla="*/ 1382173 h 1382172"/>
              <a:gd name="connsiteX709" fmla="*/ 8108256 w 11218359"/>
              <a:gd name="connsiteY709" fmla="*/ 1382173 h 1382172"/>
              <a:gd name="connsiteX710" fmla="*/ 8119687 w 11218359"/>
              <a:gd name="connsiteY710" fmla="*/ 1382173 h 1382172"/>
              <a:gd name="connsiteX711" fmla="*/ 8131117 w 11218359"/>
              <a:gd name="connsiteY711" fmla="*/ 1382173 h 1382172"/>
              <a:gd name="connsiteX712" fmla="*/ 8142594 w 11218359"/>
              <a:gd name="connsiteY712" fmla="*/ 1382173 h 1382172"/>
              <a:gd name="connsiteX713" fmla="*/ 8154024 w 11218359"/>
              <a:gd name="connsiteY713" fmla="*/ 1382173 h 1382172"/>
              <a:gd name="connsiteX714" fmla="*/ 8165454 w 11218359"/>
              <a:gd name="connsiteY714" fmla="*/ 1382173 h 1382172"/>
              <a:gd name="connsiteX715" fmla="*/ 8176884 w 11218359"/>
              <a:gd name="connsiteY715" fmla="*/ 1382173 h 1382172"/>
              <a:gd name="connsiteX716" fmla="*/ 8188314 w 11218359"/>
              <a:gd name="connsiteY716" fmla="*/ 1382173 h 1382172"/>
              <a:gd name="connsiteX717" fmla="*/ 8199792 w 11218359"/>
              <a:gd name="connsiteY717" fmla="*/ 1382173 h 1382172"/>
              <a:gd name="connsiteX718" fmla="*/ 8211222 w 11218359"/>
              <a:gd name="connsiteY718" fmla="*/ 1382173 h 1382172"/>
              <a:gd name="connsiteX719" fmla="*/ 8222652 w 11218359"/>
              <a:gd name="connsiteY719" fmla="*/ 1382173 h 1382172"/>
              <a:gd name="connsiteX720" fmla="*/ 8234082 w 11218359"/>
              <a:gd name="connsiteY720" fmla="*/ 1382173 h 1382172"/>
              <a:gd name="connsiteX721" fmla="*/ 8245512 w 11218359"/>
              <a:gd name="connsiteY721" fmla="*/ 1382173 h 1382172"/>
              <a:gd name="connsiteX722" fmla="*/ 8256989 w 11218359"/>
              <a:gd name="connsiteY722" fmla="*/ 1382173 h 1382172"/>
              <a:gd name="connsiteX723" fmla="*/ 8268419 w 11218359"/>
              <a:gd name="connsiteY723" fmla="*/ 1382173 h 1382172"/>
              <a:gd name="connsiteX724" fmla="*/ 8279850 w 11218359"/>
              <a:gd name="connsiteY724" fmla="*/ 1382173 h 1382172"/>
              <a:gd name="connsiteX725" fmla="*/ 8291280 w 11218359"/>
              <a:gd name="connsiteY725" fmla="*/ 1382173 h 1382172"/>
              <a:gd name="connsiteX726" fmla="*/ 8302709 w 11218359"/>
              <a:gd name="connsiteY726" fmla="*/ 1382173 h 1382172"/>
              <a:gd name="connsiteX727" fmla="*/ 8314187 w 11218359"/>
              <a:gd name="connsiteY727" fmla="*/ 1382173 h 1382172"/>
              <a:gd name="connsiteX728" fmla="*/ 8325617 w 11218359"/>
              <a:gd name="connsiteY728" fmla="*/ 1382173 h 1382172"/>
              <a:gd name="connsiteX729" fmla="*/ 8337047 w 11218359"/>
              <a:gd name="connsiteY729" fmla="*/ 1382173 h 1382172"/>
              <a:gd name="connsiteX730" fmla="*/ 8348477 w 11218359"/>
              <a:gd name="connsiteY730" fmla="*/ 1382173 h 1382172"/>
              <a:gd name="connsiteX731" fmla="*/ 8359907 w 11218359"/>
              <a:gd name="connsiteY731" fmla="*/ 1382173 h 1382172"/>
              <a:gd name="connsiteX732" fmla="*/ 8371385 w 11218359"/>
              <a:gd name="connsiteY732" fmla="*/ 1382173 h 1382172"/>
              <a:gd name="connsiteX733" fmla="*/ 8382815 w 11218359"/>
              <a:gd name="connsiteY733" fmla="*/ 1382173 h 1382172"/>
              <a:gd name="connsiteX734" fmla="*/ 8394245 w 11218359"/>
              <a:gd name="connsiteY734" fmla="*/ 1382173 h 1382172"/>
              <a:gd name="connsiteX735" fmla="*/ 8405674 w 11218359"/>
              <a:gd name="connsiteY735" fmla="*/ 1382173 h 1382172"/>
              <a:gd name="connsiteX736" fmla="*/ 8417104 w 11218359"/>
              <a:gd name="connsiteY736" fmla="*/ 1382173 h 1382172"/>
              <a:gd name="connsiteX737" fmla="*/ 8428582 w 11218359"/>
              <a:gd name="connsiteY737" fmla="*/ 1382173 h 1382172"/>
              <a:gd name="connsiteX738" fmla="*/ 8440012 w 11218359"/>
              <a:gd name="connsiteY738" fmla="*/ 1382173 h 1382172"/>
              <a:gd name="connsiteX739" fmla="*/ 8451442 w 11218359"/>
              <a:gd name="connsiteY739" fmla="*/ 1382173 h 1382172"/>
              <a:gd name="connsiteX740" fmla="*/ 8462872 w 11218359"/>
              <a:gd name="connsiteY740" fmla="*/ 1382173 h 1382172"/>
              <a:gd name="connsiteX741" fmla="*/ 8474302 w 11218359"/>
              <a:gd name="connsiteY741" fmla="*/ 1382173 h 1382172"/>
              <a:gd name="connsiteX742" fmla="*/ 8485780 w 11218359"/>
              <a:gd name="connsiteY742" fmla="*/ 1382173 h 1382172"/>
              <a:gd name="connsiteX743" fmla="*/ 8497210 w 11218359"/>
              <a:gd name="connsiteY743" fmla="*/ 1382173 h 1382172"/>
              <a:gd name="connsiteX744" fmla="*/ 8508640 w 11218359"/>
              <a:gd name="connsiteY744" fmla="*/ 1382173 h 1382172"/>
              <a:gd name="connsiteX745" fmla="*/ 8520069 w 11218359"/>
              <a:gd name="connsiteY745" fmla="*/ 1382173 h 1382172"/>
              <a:gd name="connsiteX746" fmla="*/ 8531500 w 11218359"/>
              <a:gd name="connsiteY746" fmla="*/ 1382173 h 1382172"/>
              <a:gd name="connsiteX747" fmla="*/ 8542977 w 11218359"/>
              <a:gd name="connsiteY747" fmla="*/ 1382173 h 1382172"/>
              <a:gd name="connsiteX748" fmla="*/ 8554407 w 11218359"/>
              <a:gd name="connsiteY748" fmla="*/ 1382173 h 1382172"/>
              <a:gd name="connsiteX749" fmla="*/ 8565837 w 11218359"/>
              <a:gd name="connsiteY749" fmla="*/ 1382173 h 1382172"/>
              <a:gd name="connsiteX750" fmla="*/ 8577267 w 11218359"/>
              <a:gd name="connsiteY750" fmla="*/ 1382173 h 1382172"/>
              <a:gd name="connsiteX751" fmla="*/ 8588697 w 11218359"/>
              <a:gd name="connsiteY751" fmla="*/ 1382173 h 1382172"/>
              <a:gd name="connsiteX752" fmla="*/ 8600175 w 11218359"/>
              <a:gd name="connsiteY752" fmla="*/ 1382173 h 1382172"/>
              <a:gd name="connsiteX753" fmla="*/ 8611605 w 11218359"/>
              <a:gd name="connsiteY753" fmla="*/ 1382173 h 1382172"/>
              <a:gd name="connsiteX754" fmla="*/ 8623035 w 11218359"/>
              <a:gd name="connsiteY754" fmla="*/ 1382173 h 1382172"/>
              <a:gd name="connsiteX755" fmla="*/ 8634465 w 11218359"/>
              <a:gd name="connsiteY755" fmla="*/ 1382173 h 1382172"/>
              <a:gd name="connsiteX756" fmla="*/ 8645895 w 11218359"/>
              <a:gd name="connsiteY756" fmla="*/ 1382173 h 1382172"/>
              <a:gd name="connsiteX757" fmla="*/ 8657373 w 11218359"/>
              <a:gd name="connsiteY757" fmla="*/ 1382173 h 1382172"/>
              <a:gd name="connsiteX758" fmla="*/ 8668802 w 11218359"/>
              <a:gd name="connsiteY758" fmla="*/ 1382173 h 1382172"/>
              <a:gd name="connsiteX759" fmla="*/ 8680232 w 11218359"/>
              <a:gd name="connsiteY759" fmla="*/ 1382173 h 1382172"/>
              <a:gd name="connsiteX760" fmla="*/ 8691662 w 11218359"/>
              <a:gd name="connsiteY760" fmla="*/ 1382173 h 1382172"/>
              <a:gd name="connsiteX761" fmla="*/ 8703093 w 11218359"/>
              <a:gd name="connsiteY761" fmla="*/ 1382173 h 1382172"/>
              <a:gd name="connsiteX762" fmla="*/ 8714570 w 11218359"/>
              <a:gd name="connsiteY762" fmla="*/ 1382173 h 1382172"/>
              <a:gd name="connsiteX763" fmla="*/ 8726000 w 11218359"/>
              <a:gd name="connsiteY763" fmla="*/ 1382173 h 1382172"/>
              <a:gd name="connsiteX764" fmla="*/ 8737430 w 11218359"/>
              <a:gd name="connsiteY764" fmla="*/ 1382173 h 1382172"/>
              <a:gd name="connsiteX765" fmla="*/ 8748860 w 11218359"/>
              <a:gd name="connsiteY765" fmla="*/ 1382173 h 1382172"/>
              <a:gd name="connsiteX766" fmla="*/ 8760290 w 11218359"/>
              <a:gd name="connsiteY766" fmla="*/ 1382173 h 1382172"/>
              <a:gd name="connsiteX767" fmla="*/ 8771768 w 11218359"/>
              <a:gd name="connsiteY767" fmla="*/ 1382173 h 1382172"/>
              <a:gd name="connsiteX768" fmla="*/ 8783198 w 11218359"/>
              <a:gd name="connsiteY768" fmla="*/ 1382173 h 1382172"/>
              <a:gd name="connsiteX769" fmla="*/ 8794628 w 11218359"/>
              <a:gd name="connsiteY769" fmla="*/ 1382173 h 1382172"/>
              <a:gd name="connsiteX770" fmla="*/ 8806058 w 11218359"/>
              <a:gd name="connsiteY770" fmla="*/ 1382173 h 1382172"/>
              <a:gd name="connsiteX771" fmla="*/ 8817488 w 11218359"/>
              <a:gd name="connsiteY771" fmla="*/ 1382173 h 1382172"/>
              <a:gd name="connsiteX772" fmla="*/ 8828918 w 11218359"/>
              <a:gd name="connsiteY772" fmla="*/ 1382173 h 1382172"/>
              <a:gd name="connsiteX773" fmla="*/ 8840395 w 11218359"/>
              <a:gd name="connsiteY773" fmla="*/ 1382173 h 1382172"/>
              <a:gd name="connsiteX774" fmla="*/ 8851825 w 11218359"/>
              <a:gd name="connsiteY774" fmla="*/ 1382173 h 1382172"/>
              <a:gd name="connsiteX775" fmla="*/ 8863256 w 11218359"/>
              <a:gd name="connsiteY775" fmla="*/ 1382173 h 1382172"/>
              <a:gd name="connsiteX776" fmla="*/ 8874686 w 11218359"/>
              <a:gd name="connsiteY776" fmla="*/ 1382173 h 1382172"/>
              <a:gd name="connsiteX777" fmla="*/ 8886115 w 11218359"/>
              <a:gd name="connsiteY777" fmla="*/ 1382173 h 1382172"/>
              <a:gd name="connsiteX778" fmla="*/ 8897593 w 11218359"/>
              <a:gd name="connsiteY778" fmla="*/ 1382173 h 1382172"/>
              <a:gd name="connsiteX779" fmla="*/ 8909022 w 11218359"/>
              <a:gd name="connsiteY779" fmla="*/ 1382173 h 1382172"/>
              <a:gd name="connsiteX780" fmla="*/ 8920453 w 11218359"/>
              <a:gd name="connsiteY780" fmla="*/ 1382173 h 1382172"/>
              <a:gd name="connsiteX781" fmla="*/ 8931883 w 11218359"/>
              <a:gd name="connsiteY781" fmla="*/ 1382173 h 1382172"/>
              <a:gd name="connsiteX782" fmla="*/ 8943313 w 11218359"/>
              <a:gd name="connsiteY782" fmla="*/ 1382173 h 1382172"/>
              <a:gd name="connsiteX783" fmla="*/ 8954791 w 11218359"/>
              <a:gd name="connsiteY783" fmla="*/ 1382173 h 1382172"/>
              <a:gd name="connsiteX784" fmla="*/ 8966220 w 11218359"/>
              <a:gd name="connsiteY784" fmla="*/ 1382173 h 1382172"/>
              <a:gd name="connsiteX785" fmla="*/ 8977651 w 11218359"/>
              <a:gd name="connsiteY785" fmla="*/ 1382173 h 1382172"/>
              <a:gd name="connsiteX786" fmla="*/ 8989080 w 11218359"/>
              <a:gd name="connsiteY786" fmla="*/ 1382173 h 1382172"/>
              <a:gd name="connsiteX787" fmla="*/ 9000511 w 11218359"/>
              <a:gd name="connsiteY787" fmla="*/ 1382173 h 1382172"/>
              <a:gd name="connsiteX788" fmla="*/ 9011988 w 11218359"/>
              <a:gd name="connsiteY788" fmla="*/ 1382173 h 1382172"/>
              <a:gd name="connsiteX789" fmla="*/ 9023418 w 11218359"/>
              <a:gd name="connsiteY789" fmla="*/ 1382173 h 1382172"/>
              <a:gd name="connsiteX790" fmla="*/ 9034849 w 11218359"/>
              <a:gd name="connsiteY790" fmla="*/ 1382173 h 1382172"/>
              <a:gd name="connsiteX791" fmla="*/ 9046278 w 11218359"/>
              <a:gd name="connsiteY791" fmla="*/ 1382173 h 1382172"/>
              <a:gd name="connsiteX792" fmla="*/ 9057709 w 11218359"/>
              <a:gd name="connsiteY792" fmla="*/ 1382173 h 1382172"/>
              <a:gd name="connsiteX793" fmla="*/ 9069186 w 11218359"/>
              <a:gd name="connsiteY793" fmla="*/ 1382173 h 1382172"/>
              <a:gd name="connsiteX794" fmla="*/ 9080615 w 11218359"/>
              <a:gd name="connsiteY794" fmla="*/ 1382173 h 1382172"/>
              <a:gd name="connsiteX795" fmla="*/ 9092046 w 11218359"/>
              <a:gd name="connsiteY795" fmla="*/ 1382173 h 1382172"/>
              <a:gd name="connsiteX796" fmla="*/ 9103476 w 11218359"/>
              <a:gd name="connsiteY796" fmla="*/ 1382173 h 1382172"/>
              <a:gd name="connsiteX797" fmla="*/ 9114906 w 11218359"/>
              <a:gd name="connsiteY797" fmla="*/ 1382173 h 1382172"/>
              <a:gd name="connsiteX798" fmla="*/ 9126384 w 11218359"/>
              <a:gd name="connsiteY798" fmla="*/ 1382173 h 1382172"/>
              <a:gd name="connsiteX799" fmla="*/ 9137813 w 11218359"/>
              <a:gd name="connsiteY799" fmla="*/ 1382173 h 1382172"/>
              <a:gd name="connsiteX800" fmla="*/ 9149244 w 11218359"/>
              <a:gd name="connsiteY800" fmla="*/ 1382173 h 1382172"/>
              <a:gd name="connsiteX801" fmla="*/ 9160673 w 11218359"/>
              <a:gd name="connsiteY801" fmla="*/ 1382173 h 1382172"/>
              <a:gd name="connsiteX802" fmla="*/ 9172104 w 11218359"/>
              <a:gd name="connsiteY802" fmla="*/ 1382173 h 1382172"/>
              <a:gd name="connsiteX803" fmla="*/ 9183581 w 11218359"/>
              <a:gd name="connsiteY803" fmla="*/ 1382173 h 1382172"/>
              <a:gd name="connsiteX804" fmla="*/ 9195011 w 11218359"/>
              <a:gd name="connsiteY804" fmla="*/ 1382173 h 1382172"/>
              <a:gd name="connsiteX805" fmla="*/ 9206442 w 11218359"/>
              <a:gd name="connsiteY805" fmla="*/ 1382173 h 1382172"/>
              <a:gd name="connsiteX806" fmla="*/ 9217871 w 11218359"/>
              <a:gd name="connsiteY806" fmla="*/ 1382173 h 1382172"/>
              <a:gd name="connsiteX807" fmla="*/ 9229301 w 11218359"/>
              <a:gd name="connsiteY807" fmla="*/ 1382173 h 1382172"/>
              <a:gd name="connsiteX808" fmla="*/ 9240779 w 11218359"/>
              <a:gd name="connsiteY808" fmla="*/ 1382173 h 1382172"/>
              <a:gd name="connsiteX809" fmla="*/ 9252209 w 11218359"/>
              <a:gd name="connsiteY809" fmla="*/ 1382173 h 1382172"/>
              <a:gd name="connsiteX810" fmla="*/ 9263639 w 11218359"/>
              <a:gd name="connsiteY810" fmla="*/ 1382173 h 1382172"/>
              <a:gd name="connsiteX811" fmla="*/ 9275069 w 11218359"/>
              <a:gd name="connsiteY811" fmla="*/ 1382173 h 1382172"/>
              <a:gd name="connsiteX812" fmla="*/ 9286498 w 11218359"/>
              <a:gd name="connsiteY812" fmla="*/ 1382173 h 1382172"/>
              <a:gd name="connsiteX813" fmla="*/ 9297977 w 11218359"/>
              <a:gd name="connsiteY813" fmla="*/ 1382173 h 1382172"/>
              <a:gd name="connsiteX814" fmla="*/ 9309406 w 11218359"/>
              <a:gd name="connsiteY814" fmla="*/ 1382173 h 1382172"/>
              <a:gd name="connsiteX815" fmla="*/ 9320837 w 11218359"/>
              <a:gd name="connsiteY815" fmla="*/ 1382173 h 1382172"/>
              <a:gd name="connsiteX816" fmla="*/ 9332266 w 11218359"/>
              <a:gd name="connsiteY816" fmla="*/ 1382173 h 1382172"/>
              <a:gd name="connsiteX817" fmla="*/ 9343696 w 11218359"/>
              <a:gd name="connsiteY817" fmla="*/ 1382173 h 1382172"/>
              <a:gd name="connsiteX818" fmla="*/ 9355174 w 11218359"/>
              <a:gd name="connsiteY818" fmla="*/ 1382173 h 1382172"/>
              <a:gd name="connsiteX819" fmla="*/ 9366604 w 11218359"/>
              <a:gd name="connsiteY819" fmla="*/ 1382173 h 1382172"/>
              <a:gd name="connsiteX820" fmla="*/ 9378035 w 11218359"/>
              <a:gd name="connsiteY820" fmla="*/ 1382173 h 1382172"/>
              <a:gd name="connsiteX821" fmla="*/ 9389464 w 11218359"/>
              <a:gd name="connsiteY821" fmla="*/ 1382173 h 1382172"/>
              <a:gd name="connsiteX822" fmla="*/ 9400894 w 11218359"/>
              <a:gd name="connsiteY822" fmla="*/ 1382173 h 1382172"/>
              <a:gd name="connsiteX823" fmla="*/ 9412372 w 11218359"/>
              <a:gd name="connsiteY823" fmla="*/ 1382173 h 1382172"/>
              <a:gd name="connsiteX824" fmla="*/ 9423802 w 11218359"/>
              <a:gd name="connsiteY824" fmla="*/ 1382173 h 1382172"/>
              <a:gd name="connsiteX825" fmla="*/ 9435232 w 11218359"/>
              <a:gd name="connsiteY825" fmla="*/ 1382173 h 1382172"/>
              <a:gd name="connsiteX826" fmla="*/ 9446662 w 11218359"/>
              <a:gd name="connsiteY826" fmla="*/ 1382173 h 1382172"/>
              <a:gd name="connsiteX827" fmla="*/ 9458091 w 11218359"/>
              <a:gd name="connsiteY827" fmla="*/ 1382173 h 1382172"/>
              <a:gd name="connsiteX828" fmla="*/ 9469570 w 11218359"/>
              <a:gd name="connsiteY828" fmla="*/ 1382173 h 1382172"/>
              <a:gd name="connsiteX829" fmla="*/ 9480999 w 11218359"/>
              <a:gd name="connsiteY829" fmla="*/ 1382173 h 1382172"/>
              <a:gd name="connsiteX830" fmla="*/ 9492429 w 11218359"/>
              <a:gd name="connsiteY830" fmla="*/ 1382173 h 1382172"/>
              <a:gd name="connsiteX831" fmla="*/ 9503859 w 11218359"/>
              <a:gd name="connsiteY831" fmla="*/ 1382173 h 1382172"/>
              <a:gd name="connsiteX832" fmla="*/ 9515289 w 11218359"/>
              <a:gd name="connsiteY832" fmla="*/ 1382173 h 1382172"/>
              <a:gd name="connsiteX833" fmla="*/ 9526767 w 11218359"/>
              <a:gd name="connsiteY833" fmla="*/ 1382173 h 1382172"/>
              <a:gd name="connsiteX834" fmla="*/ 9538197 w 11218359"/>
              <a:gd name="connsiteY834" fmla="*/ 1382173 h 1382172"/>
              <a:gd name="connsiteX835" fmla="*/ 9549626 w 11218359"/>
              <a:gd name="connsiteY835" fmla="*/ 1382173 h 1382172"/>
              <a:gd name="connsiteX836" fmla="*/ 9561057 w 11218359"/>
              <a:gd name="connsiteY836" fmla="*/ 1382173 h 1382172"/>
              <a:gd name="connsiteX837" fmla="*/ 9572487 w 11218359"/>
              <a:gd name="connsiteY837" fmla="*/ 1382173 h 1382172"/>
              <a:gd name="connsiteX838" fmla="*/ 9583965 w 11218359"/>
              <a:gd name="connsiteY838" fmla="*/ 1382173 h 1382172"/>
              <a:gd name="connsiteX839" fmla="*/ 9595395 w 11218359"/>
              <a:gd name="connsiteY839" fmla="*/ 1382173 h 1382172"/>
              <a:gd name="connsiteX840" fmla="*/ 9606824 w 11218359"/>
              <a:gd name="connsiteY840" fmla="*/ 1382173 h 1382172"/>
              <a:gd name="connsiteX841" fmla="*/ 9618255 w 11218359"/>
              <a:gd name="connsiteY841" fmla="*/ 1382173 h 1382172"/>
              <a:gd name="connsiteX842" fmla="*/ 9629684 w 11218359"/>
              <a:gd name="connsiteY842" fmla="*/ 1382173 h 1382172"/>
              <a:gd name="connsiteX843" fmla="*/ 9641163 w 11218359"/>
              <a:gd name="connsiteY843" fmla="*/ 1382173 h 1382172"/>
              <a:gd name="connsiteX844" fmla="*/ 9652592 w 11218359"/>
              <a:gd name="connsiteY844" fmla="*/ 1382173 h 1382172"/>
              <a:gd name="connsiteX845" fmla="*/ 9664022 w 11218359"/>
              <a:gd name="connsiteY845" fmla="*/ 1382173 h 1382172"/>
              <a:gd name="connsiteX846" fmla="*/ 9675452 w 11218359"/>
              <a:gd name="connsiteY846" fmla="*/ 1382173 h 1382172"/>
              <a:gd name="connsiteX847" fmla="*/ 9686882 w 11218359"/>
              <a:gd name="connsiteY847" fmla="*/ 1382173 h 1382172"/>
              <a:gd name="connsiteX848" fmla="*/ 9698360 w 11218359"/>
              <a:gd name="connsiteY848" fmla="*/ 1382173 h 1382172"/>
              <a:gd name="connsiteX849" fmla="*/ 9709790 w 11218359"/>
              <a:gd name="connsiteY849" fmla="*/ 1382173 h 1382172"/>
              <a:gd name="connsiteX850" fmla="*/ 9721219 w 11218359"/>
              <a:gd name="connsiteY850" fmla="*/ 1382173 h 1382172"/>
              <a:gd name="connsiteX851" fmla="*/ 9732650 w 11218359"/>
              <a:gd name="connsiteY851" fmla="*/ 1382173 h 1382172"/>
              <a:gd name="connsiteX852" fmla="*/ 9744080 w 11218359"/>
              <a:gd name="connsiteY852" fmla="*/ 1382173 h 1382172"/>
              <a:gd name="connsiteX853" fmla="*/ 9755557 w 11218359"/>
              <a:gd name="connsiteY853" fmla="*/ 1382173 h 1382172"/>
              <a:gd name="connsiteX854" fmla="*/ 9766988 w 11218359"/>
              <a:gd name="connsiteY854" fmla="*/ 1382173 h 1382172"/>
              <a:gd name="connsiteX855" fmla="*/ 9778417 w 11218359"/>
              <a:gd name="connsiteY855" fmla="*/ 1382173 h 1382172"/>
              <a:gd name="connsiteX856" fmla="*/ 9789848 w 11218359"/>
              <a:gd name="connsiteY856" fmla="*/ 1382173 h 1382172"/>
              <a:gd name="connsiteX857" fmla="*/ 9801277 w 11218359"/>
              <a:gd name="connsiteY857" fmla="*/ 1382173 h 1382172"/>
              <a:gd name="connsiteX858" fmla="*/ 9812755 w 11218359"/>
              <a:gd name="connsiteY858" fmla="*/ 1382173 h 1382172"/>
              <a:gd name="connsiteX859" fmla="*/ 9824185 w 11218359"/>
              <a:gd name="connsiteY859" fmla="*/ 1382173 h 1382172"/>
              <a:gd name="connsiteX860" fmla="*/ 9835615 w 11218359"/>
              <a:gd name="connsiteY860" fmla="*/ 1382173 h 1382172"/>
              <a:gd name="connsiteX861" fmla="*/ 9847045 w 11218359"/>
              <a:gd name="connsiteY861" fmla="*/ 1382173 h 1382172"/>
              <a:gd name="connsiteX862" fmla="*/ 9858475 w 11218359"/>
              <a:gd name="connsiteY862" fmla="*/ 1382173 h 1382172"/>
              <a:gd name="connsiteX863" fmla="*/ 9869952 w 11218359"/>
              <a:gd name="connsiteY863" fmla="*/ 1382173 h 1382172"/>
              <a:gd name="connsiteX864" fmla="*/ 9881383 w 11218359"/>
              <a:gd name="connsiteY864" fmla="*/ 1382173 h 1382172"/>
              <a:gd name="connsiteX865" fmla="*/ 9892812 w 11218359"/>
              <a:gd name="connsiteY865" fmla="*/ 1382173 h 1382172"/>
              <a:gd name="connsiteX866" fmla="*/ 9904243 w 11218359"/>
              <a:gd name="connsiteY866" fmla="*/ 1382173 h 1382172"/>
              <a:gd name="connsiteX867" fmla="*/ 9915673 w 11218359"/>
              <a:gd name="connsiteY867" fmla="*/ 1382173 h 1382172"/>
              <a:gd name="connsiteX868" fmla="*/ 9927102 w 11218359"/>
              <a:gd name="connsiteY868" fmla="*/ 1382173 h 1382172"/>
              <a:gd name="connsiteX869" fmla="*/ 9938581 w 11218359"/>
              <a:gd name="connsiteY869" fmla="*/ 1382173 h 1382172"/>
              <a:gd name="connsiteX870" fmla="*/ 9950010 w 11218359"/>
              <a:gd name="connsiteY870" fmla="*/ 1382173 h 1382172"/>
              <a:gd name="connsiteX871" fmla="*/ 9961441 w 11218359"/>
              <a:gd name="connsiteY871" fmla="*/ 1382173 h 1382172"/>
              <a:gd name="connsiteX872" fmla="*/ 9972870 w 11218359"/>
              <a:gd name="connsiteY872" fmla="*/ 1382173 h 1382172"/>
              <a:gd name="connsiteX873" fmla="*/ 9984300 w 11218359"/>
              <a:gd name="connsiteY873" fmla="*/ 1382173 h 1382172"/>
              <a:gd name="connsiteX874" fmla="*/ 9995778 w 11218359"/>
              <a:gd name="connsiteY874" fmla="*/ 1382173 h 1382172"/>
              <a:gd name="connsiteX875" fmla="*/ 10007208 w 11218359"/>
              <a:gd name="connsiteY875" fmla="*/ 1382173 h 1382172"/>
              <a:gd name="connsiteX876" fmla="*/ 10018638 w 11218359"/>
              <a:gd name="connsiteY876" fmla="*/ 1382173 h 1382172"/>
              <a:gd name="connsiteX877" fmla="*/ 10030068 w 11218359"/>
              <a:gd name="connsiteY877" fmla="*/ 1382173 h 1382172"/>
              <a:gd name="connsiteX878" fmla="*/ 10041498 w 11218359"/>
              <a:gd name="connsiteY878" fmla="*/ 1382173 h 1382172"/>
              <a:gd name="connsiteX879" fmla="*/ 10052976 w 11218359"/>
              <a:gd name="connsiteY879" fmla="*/ 1382173 h 1382172"/>
              <a:gd name="connsiteX880" fmla="*/ 10064405 w 11218359"/>
              <a:gd name="connsiteY880" fmla="*/ 1382173 h 1382172"/>
              <a:gd name="connsiteX881" fmla="*/ 10075835 w 11218359"/>
              <a:gd name="connsiteY881" fmla="*/ 1382173 h 1382172"/>
              <a:gd name="connsiteX882" fmla="*/ 10087266 w 11218359"/>
              <a:gd name="connsiteY882" fmla="*/ 1382173 h 1382172"/>
              <a:gd name="connsiteX883" fmla="*/ 10098695 w 11218359"/>
              <a:gd name="connsiteY883" fmla="*/ 1382173 h 1382172"/>
              <a:gd name="connsiteX884" fmla="*/ 10110174 w 11218359"/>
              <a:gd name="connsiteY884" fmla="*/ 1382173 h 1382172"/>
              <a:gd name="connsiteX885" fmla="*/ 10121603 w 11218359"/>
              <a:gd name="connsiteY885" fmla="*/ 1382173 h 1382172"/>
              <a:gd name="connsiteX886" fmla="*/ 10133033 w 11218359"/>
              <a:gd name="connsiteY886" fmla="*/ 1382173 h 1382172"/>
              <a:gd name="connsiteX887" fmla="*/ 10144463 w 11218359"/>
              <a:gd name="connsiteY887" fmla="*/ 1382173 h 1382172"/>
              <a:gd name="connsiteX888" fmla="*/ 10155893 w 11218359"/>
              <a:gd name="connsiteY888" fmla="*/ 1382173 h 1382172"/>
              <a:gd name="connsiteX889" fmla="*/ 10167371 w 11218359"/>
              <a:gd name="connsiteY889" fmla="*/ 1382173 h 1382172"/>
              <a:gd name="connsiteX890" fmla="*/ 10178801 w 11218359"/>
              <a:gd name="connsiteY890" fmla="*/ 1382173 h 1382172"/>
              <a:gd name="connsiteX891" fmla="*/ 10190230 w 11218359"/>
              <a:gd name="connsiteY891" fmla="*/ 1382173 h 1382172"/>
              <a:gd name="connsiteX892" fmla="*/ 10201661 w 11218359"/>
              <a:gd name="connsiteY892" fmla="*/ 1382173 h 1382172"/>
              <a:gd name="connsiteX893" fmla="*/ 10213091 w 11218359"/>
              <a:gd name="connsiteY893" fmla="*/ 1382173 h 1382172"/>
              <a:gd name="connsiteX894" fmla="*/ 10224569 w 11218359"/>
              <a:gd name="connsiteY894" fmla="*/ 1382173 h 1382172"/>
              <a:gd name="connsiteX895" fmla="*/ 10235998 w 11218359"/>
              <a:gd name="connsiteY895" fmla="*/ 1382173 h 1382172"/>
              <a:gd name="connsiteX896" fmla="*/ 10247428 w 11218359"/>
              <a:gd name="connsiteY896" fmla="*/ 1382173 h 1382172"/>
              <a:gd name="connsiteX897" fmla="*/ 10258859 w 11218359"/>
              <a:gd name="connsiteY897" fmla="*/ 1382173 h 1382172"/>
              <a:gd name="connsiteX898" fmla="*/ 10270288 w 11218359"/>
              <a:gd name="connsiteY898" fmla="*/ 1382173 h 1382172"/>
              <a:gd name="connsiteX899" fmla="*/ 10281767 w 11218359"/>
              <a:gd name="connsiteY899" fmla="*/ 1382173 h 1382172"/>
              <a:gd name="connsiteX900" fmla="*/ 10293196 w 11218359"/>
              <a:gd name="connsiteY900" fmla="*/ 1382173 h 1382172"/>
              <a:gd name="connsiteX901" fmla="*/ 10304626 w 11218359"/>
              <a:gd name="connsiteY901" fmla="*/ 1382173 h 1382172"/>
              <a:gd name="connsiteX902" fmla="*/ 10316056 w 11218359"/>
              <a:gd name="connsiteY902" fmla="*/ 1382173 h 1382172"/>
              <a:gd name="connsiteX903" fmla="*/ 10327486 w 11218359"/>
              <a:gd name="connsiteY903" fmla="*/ 1382173 h 1382172"/>
              <a:gd name="connsiteX904" fmla="*/ 10338963 w 11218359"/>
              <a:gd name="connsiteY904" fmla="*/ 1382173 h 1382172"/>
              <a:gd name="connsiteX905" fmla="*/ 10350394 w 11218359"/>
              <a:gd name="connsiteY905" fmla="*/ 1382173 h 1382172"/>
              <a:gd name="connsiteX906" fmla="*/ 10361823 w 11218359"/>
              <a:gd name="connsiteY906" fmla="*/ 1382173 h 1382172"/>
              <a:gd name="connsiteX907" fmla="*/ 10373254 w 11218359"/>
              <a:gd name="connsiteY907" fmla="*/ 1382173 h 1382172"/>
              <a:gd name="connsiteX908" fmla="*/ 10384684 w 11218359"/>
              <a:gd name="connsiteY908" fmla="*/ 1382173 h 1382172"/>
              <a:gd name="connsiteX909" fmla="*/ 10396161 w 11218359"/>
              <a:gd name="connsiteY909" fmla="*/ 1382173 h 1382172"/>
              <a:gd name="connsiteX910" fmla="*/ 10407591 w 11218359"/>
              <a:gd name="connsiteY910" fmla="*/ 1382173 h 1382172"/>
              <a:gd name="connsiteX911" fmla="*/ 10419021 w 11218359"/>
              <a:gd name="connsiteY911" fmla="*/ 1382173 h 1382172"/>
              <a:gd name="connsiteX912" fmla="*/ 10430452 w 11218359"/>
              <a:gd name="connsiteY912" fmla="*/ 1382173 h 1382172"/>
              <a:gd name="connsiteX913" fmla="*/ 10441881 w 11218359"/>
              <a:gd name="connsiteY913" fmla="*/ 1382173 h 1382172"/>
              <a:gd name="connsiteX914" fmla="*/ 10453358 w 11218359"/>
              <a:gd name="connsiteY914" fmla="*/ 1382173 h 1382172"/>
              <a:gd name="connsiteX915" fmla="*/ 10464789 w 11218359"/>
              <a:gd name="connsiteY915" fmla="*/ 1382173 h 1382172"/>
              <a:gd name="connsiteX916" fmla="*/ 10476219 w 11218359"/>
              <a:gd name="connsiteY916" fmla="*/ 1382173 h 1382172"/>
              <a:gd name="connsiteX917" fmla="*/ 10487649 w 11218359"/>
              <a:gd name="connsiteY917" fmla="*/ 1382173 h 1382172"/>
              <a:gd name="connsiteX918" fmla="*/ 10499079 w 11218359"/>
              <a:gd name="connsiteY918" fmla="*/ 1382173 h 1382172"/>
              <a:gd name="connsiteX919" fmla="*/ 10510556 w 11218359"/>
              <a:gd name="connsiteY919" fmla="*/ 1382173 h 1382172"/>
              <a:gd name="connsiteX920" fmla="*/ 10521987 w 11218359"/>
              <a:gd name="connsiteY920" fmla="*/ 1382173 h 1382172"/>
              <a:gd name="connsiteX921" fmla="*/ 10533416 w 11218359"/>
              <a:gd name="connsiteY921" fmla="*/ 1382173 h 1382172"/>
              <a:gd name="connsiteX922" fmla="*/ 10544847 w 11218359"/>
              <a:gd name="connsiteY922" fmla="*/ 1382173 h 1382172"/>
              <a:gd name="connsiteX923" fmla="*/ 10556277 w 11218359"/>
              <a:gd name="connsiteY923" fmla="*/ 1382173 h 1382172"/>
              <a:gd name="connsiteX924" fmla="*/ 10567754 w 11218359"/>
              <a:gd name="connsiteY924" fmla="*/ 1382173 h 1382172"/>
              <a:gd name="connsiteX925" fmla="*/ 10579184 w 11218359"/>
              <a:gd name="connsiteY925" fmla="*/ 1382173 h 1382172"/>
              <a:gd name="connsiteX926" fmla="*/ 10590614 w 11218359"/>
              <a:gd name="connsiteY926" fmla="*/ 1382173 h 1382172"/>
              <a:gd name="connsiteX927" fmla="*/ 10602045 w 11218359"/>
              <a:gd name="connsiteY927" fmla="*/ 1382173 h 1382172"/>
              <a:gd name="connsiteX928" fmla="*/ 10613474 w 11218359"/>
              <a:gd name="connsiteY928" fmla="*/ 1382173 h 1382172"/>
              <a:gd name="connsiteX929" fmla="*/ 10624951 w 11218359"/>
              <a:gd name="connsiteY929" fmla="*/ 1382173 h 1382172"/>
              <a:gd name="connsiteX930" fmla="*/ 10636382 w 11218359"/>
              <a:gd name="connsiteY930" fmla="*/ 1382173 h 1382172"/>
              <a:gd name="connsiteX931" fmla="*/ 10647812 w 11218359"/>
              <a:gd name="connsiteY931" fmla="*/ 1382173 h 1382172"/>
              <a:gd name="connsiteX932" fmla="*/ 10659241 w 11218359"/>
              <a:gd name="connsiteY932" fmla="*/ 1382173 h 1382172"/>
              <a:gd name="connsiteX933" fmla="*/ 10670672 w 11218359"/>
              <a:gd name="connsiteY933" fmla="*/ 1382173 h 1382172"/>
              <a:gd name="connsiteX934" fmla="*/ 10682149 w 11218359"/>
              <a:gd name="connsiteY934" fmla="*/ 1382173 h 1382172"/>
              <a:gd name="connsiteX935" fmla="*/ 10693580 w 11218359"/>
              <a:gd name="connsiteY935" fmla="*/ 1382173 h 1382172"/>
              <a:gd name="connsiteX936" fmla="*/ 10705009 w 11218359"/>
              <a:gd name="connsiteY936" fmla="*/ 1382173 h 1382172"/>
              <a:gd name="connsiteX937" fmla="*/ 10716439 w 11218359"/>
              <a:gd name="connsiteY937" fmla="*/ 1382173 h 1382172"/>
              <a:gd name="connsiteX938" fmla="*/ 10727870 w 11218359"/>
              <a:gd name="connsiteY938" fmla="*/ 1382173 h 1382172"/>
              <a:gd name="connsiteX939" fmla="*/ 10739347 w 11218359"/>
              <a:gd name="connsiteY939" fmla="*/ 1382173 h 1382172"/>
              <a:gd name="connsiteX940" fmla="*/ 10750778 w 11218359"/>
              <a:gd name="connsiteY940" fmla="*/ 1382173 h 1382172"/>
              <a:gd name="connsiteX941" fmla="*/ 10762207 w 11218359"/>
              <a:gd name="connsiteY941" fmla="*/ 1382173 h 1382172"/>
              <a:gd name="connsiteX942" fmla="*/ 10773637 w 11218359"/>
              <a:gd name="connsiteY942" fmla="*/ 1382173 h 1382172"/>
              <a:gd name="connsiteX943" fmla="*/ 10785067 w 11218359"/>
              <a:gd name="connsiteY943" fmla="*/ 1382173 h 1382172"/>
              <a:gd name="connsiteX944" fmla="*/ 10796544 w 11218359"/>
              <a:gd name="connsiteY944" fmla="*/ 1382173 h 1382172"/>
              <a:gd name="connsiteX945" fmla="*/ 10807975 w 11218359"/>
              <a:gd name="connsiteY945" fmla="*/ 1382173 h 1382172"/>
              <a:gd name="connsiteX946" fmla="*/ 10819405 w 11218359"/>
              <a:gd name="connsiteY946" fmla="*/ 1382173 h 1382172"/>
              <a:gd name="connsiteX947" fmla="*/ 10830834 w 11218359"/>
              <a:gd name="connsiteY947" fmla="*/ 1382173 h 1382172"/>
              <a:gd name="connsiteX948" fmla="*/ 10842265 w 11218359"/>
              <a:gd name="connsiteY948" fmla="*/ 1382173 h 1382172"/>
              <a:gd name="connsiteX949" fmla="*/ 10853742 w 11218359"/>
              <a:gd name="connsiteY949" fmla="*/ 1382173 h 1382172"/>
              <a:gd name="connsiteX950" fmla="*/ 10865173 w 11218359"/>
              <a:gd name="connsiteY950" fmla="*/ 1382173 h 1382172"/>
              <a:gd name="connsiteX951" fmla="*/ 10876602 w 11218359"/>
              <a:gd name="connsiteY951" fmla="*/ 1382173 h 1382172"/>
              <a:gd name="connsiteX952" fmla="*/ 10888032 w 11218359"/>
              <a:gd name="connsiteY952" fmla="*/ 1382173 h 1382172"/>
              <a:gd name="connsiteX953" fmla="*/ 10899463 w 11218359"/>
              <a:gd name="connsiteY953" fmla="*/ 1382173 h 1382172"/>
              <a:gd name="connsiteX954" fmla="*/ 10910892 w 11218359"/>
              <a:gd name="connsiteY954" fmla="*/ 1382173 h 1382172"/>
              <a:gd name="connsiteX955" fmla="*/ 10922369 w 11218359"/>
              <a:gd name="connsiteY955" fmla="*/ 1382173 h 1382172"/>
              <a:gd name="connsiteX956" fmla="*/ 10933800 w 11218359"/>
              <a:gd name="connsiteY956" fmla="*/ 1382173 h 1382172"/>
              <a:gd name="connsiteX957" fmla="*/ 10945230 w 11218359"/>
              <a:gd name="connsiteY957" fmla="*/ 1382173 h 1382172"/>
              <a:gd name="connsiteX958" fmla="*/ 10956660 w 11218359"/>
              <a:gd name="connsiteY958" fmla="*/ 1382173 h 1382172"/>
              <a:gd name="connsiteX959" fmla="*/ 10968090 w 11218359"/>
              <a:gd name="connsiteY959" fmla="*/ 1382173 h 1382172"/>
              <a:gd name="connsiteX960" fmla="*/ 10979567 w 11218359"/>
              <a:gd name="connsiteY960" fmla="*/ 1382173 h 1382172"/>
              <a:gd name="connsiteX961" fmla="*/ 10990998 w 11218359"/>
              <a:gd name="connsiteY961" fmla="*/ 1382173 h 1382172"/>
              <a:gd name="connsiteX962" fmla="*/ 11002427 w 11218359"/>
              <a:gd name="connsiteY962" fmla="*/ 1382173 h 1382172"/>
              <a:gd name="connsiteX963" fmla="*/ 11013858 w 11218359"/>
              <a:gd name="connsiteY963" fmla="*/ 1382173 h 1382172"/>
              <a:gd name="connsiteX964" fmla="*/ 11025287 w 11218359"/>
              <a:gd name="connsiteY964" fmla="*/ 1382173 h 1382172"/>
              <a:gd name="connsiteX965" fmla="*/ 11036765 w 11218359"/>
              <a:gd name="connsiteY965" fmla="*/ 1382173 h 1382172"/>
              <a:gd name="connsiteX966" fmla="*/ 11048195 w 11218359"/>
              <a:gd name="connsiteY966" fmla="*/ 1382173 h 1382172"/>
              <a:gd name="connsiteX967" fmla="*/ 11059625 w 11218359"/>
              <a:gd name="connsiteY967" fmla="*/ 1382173 h 1382172"/>
              <a:gd name="connsiteX968" fmla="*/ 11071056 w 11218359"/>
              <a:gd name="connsiteY968" fmla="*/ 1382173 h 1382172"/>
              <a:gd name="connsiteX969" fmla="*/ 11082485 w 11218359"/>
              <a:gd name="connsiteY969" fmla="*/ 1382173 h 1382172"/>
              <a:gd name="connsiteX970" fmla="*/ 11093962 w 11218359"/>
              <a:gd name="connsiteY970" fmla="*/ 1382173 h 1382172"/>
              <a:gd name="connsiteX971" fmla="*/ 11105393 w 11218359"/>
              <a:gd name="connsiteY971" fmla="*/ 1382173 h 1382172"/>
              <a:gd name="connsiteX972" fmla="*/ 11116823 w 11218359"/>
              <a:gd name="connsiteY972" fmla="*/ 1382173 h 1382172"/>
              <a:gd name="connsiteX973" fmla="*/ 11128253 w 11218359"/>
              <a:gd name="connsiteY973" fmla="*/ 1382173 h 1382172"/>
              <a:gd name="connsiteX974" fmla="*/ 11139683 w 11218359"/>
              <a:gd name="connsiteY974" fmla="*/ 1382173 h 1382172"/>
              <a:gd name="connsiteX975" fmla="*/ 11151160 w 11218359"/>
              <a:gd name="connsiteY975" fmla="*/ 1382173 h 1382172"/>
              <a:gd name="connsiteX976" fmla="*/ 11162591 w 11218359"/>
              <a:gd name="connsiteY976" fmla="*/ 1382173 h 1382172"/>
              <a:gd name="connsiteX977" fmla="*/ 11174020 w 11218359"/>
              <a:gd name="connsiteY977" fmla="*/ 1382173 h 1382172"/>
              <a:gd name="connsiteX978" fmla="*/ 11185451 w 11218359"/>
              <a:gd name="connsiteY978" fmla="*/ 1382173 h 1382172"/>
              <a:gd name="connsiteX979" fmla="*/ 11196881 w 11218359"/>
              <a:gd name="connsiteY979" fmla="*/ 1382173 h 1382172"/>
              <a:gd name="connsiteX980" fmla="*/ 11208358 w 11218359"/>
              <a:gd name="connsiteY980" fmla="*/ 1382173 h 1382172"/>
              <a:gd name="connsiteX981" fmla="*/ 11218359 w 11218359"/>
              <a:gd name="connsiteY981" fmla="*/ 1382173 h 1382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82172">
                <a:moveTo>
                  <a:pt x="0" y="1382173"/>
                </a:moveTo>
                <a:lnTo>
                  <a:pt x="9149" y="1382173"/>
                </a:lnTo>
                <a:lnTo>
                  <a:pt x="20588" y="1382173"/>
                </a:lnTo>
                <a:lnTo>
                  <a:pt x="32028" y="1382173"/>
                </a:lnTo>
                <a:lnTo>
                  <a:pt x="43467" y="1382173"/>
                </a:lnTo>
                <a:lnTo>
                  <a:pt x="54907" y="1382173"/>
                </a:lnTo>
                <a:lnTo>
                  <a:pt x="66346" y="1382173"/>
                </a:lnTo>
                <a:lnTo>
                  <a:pt x="77786" y="1382173"/>
                </a:lnTo>
                <a:lnTo>
                  <a:pt x="89225" y="1382173"/>
                </a:lnTo>
                <a:lnTo>
                  <a:pt x="100665" y="1382173"/>
                </a:lnTo>
                <a:lnTo>
                  <a:pt x="112104" y="1382173"/>
                </a:lnTo>
                <a:lnTo>
                  <a:pt x="123544" y="1382173"/>
                </a:lnTo>
                <a:lnTo>
                  <a:pt x="134979" y="1382173"/>
                </a:lnTo>
                <a:lnTo>
                  <a:pt x="146423" y="1382173"/>
                </a:lnTo>
                <a:lnTo>
                  <a:pt x="157858" y="1382173"/>
                </a:lnTo>
                <a:lnTo>
                  <a:pt x="169297" y="1382173"/>
                </a:lnTo>
                <a:lnTo>
                  <a:pt x="180737" y="1382173"/>
                </a:lnTo>
                <a:lnTo>
                  <a:pt x="192176" y="1382173"/>
                </a:lnTo>
                <a:lnTo>
                  <a:pt x="203616" y="1382173"/>
                </a:lnTo>
                <a:lnTo>
                  <a:pt x="215055" y="1382173"/>
                </a:lnTo>
                <a:lnTo>
                  <a:pt x="226495" y="1382173"/>
                </a:lnTo>
                <a:lnTo>
                  <a:pt x="237935" y="1382173"/>
                </a:lnTo>
                <a:lnTo>
                  <a:pt x="249374" y="1382173"/>
                </a:lnTo>
                <a:lnTo>
                  <a:pt x="260814" y="1382173"/>
                </a:lnTo>
                <a:lnTo>
                  <a:pt x="272253" y="1382173"/>
                </a:lnTo>
                <a:lnTo>
                  <a:pt x="283693" y="1382173"/>
                </a:lnTo>
                <a:lnTo>
                  <a:pt x="295132" y="1382173"/>
                </a:lnTo>
                <a:lnTo>
                  <a:pt x="306572" y="1382173"/>
                </a:lnTo>
                <a:lnTo>
                  <a:pt x="318011" y="1382173"/>
                </a:lnTo>
                <a:lnTo>
                  <a:pt x="329451" y="1382173"/>
                </a:lnTo>
                <a:lnTo>
                  <a:pt x="340890" y="1382173"/>
                </a:lnTo>
                <a:lnTo>
                  <a:pt x="352330" y="1382173"/>
                </a:lnTo>
                <a:lnTo>
                  <a:pt x="363769" y="1382173"/>
                </a:lnTo>
                <a:lnTo>
                  <a:pt x="375209" y="1382173"/>
                </a:lnTo>
                <a:lnTo>
                  <a:pt x="386648" y="1382173"/>
                </a:lnTo>
                <a:lnTo>
                  <a:pt x="398088" y="1382173"/>
                </a:lnTo>
                <a:lnTo>
                  <a:pt x="409527" y="1382173"/>
                </a:lnTo>
                <a:lnTo>
                  <a:pt x="420967" y="1382173"/>
                </a:lnTo>
                <a:lnTo>
                  <a:pt x="432406" y="1382173"/>
                </a:lnTo>
                <a:lnTo>
                  <a:pt x="443846" y="1382173"/>
                </a:lnTo>
                <a:lnTo>
                  <a:pt x="455285" y="1382173"/>
                </a:lnTo>
                <a:lnTo>
                  <a:pt x="466725" y="1382173"/>
                </a:lnTo>
                <a:lnTo>
                  <a:pt x="478165" y="1382173"/>
                </a:lnTo>
                <a:lnTo>
                  <a:pt x="489604" y="1382173"/>
                </a:lnTo>
                <a:lnTo>
                  <a:pt x="501044" y="1382173"/>
                </a:lnTo>
                <a:lnTo>
                  <a:pt x="512483" y="1382173"/>
                </a:lnTo>
                <a:lnTo>
                  <a:pt x="523923" y="1382173"/>
                </a:lnTo>
                <a:lnTo>
                  <a:pt x="535362" y="1382173"/>
                </a:lnTo>
                <a:lnTo>
                  <a:pt x="546802" y="1382173"/>
                </a:lnTo>
                <a:lnTo>
                  <a:pt x="558241" y="1382173"/>
                </a:lnTo>
                <a:lnTo>
                  <a:pt x="569681" y="1382173"/>
                </a:lnTo>
                <a:lnTo>
                  <a:pt x="581120" y="1382173"/>
                </a:lnTo>
                <a:lnTo>
                  <a:pt x="592560" y="1382173"/>
                </a:lnTo>
                <a:lnTo>
                  <a:pt x="603999" y="1382173"/>
                </a:lnTo>
                <a:lnTo>
                  <a:pt x="615439" y="1382173"/>
                </a:lnTo>
                <a:lnTo>
                  <a:pt x="626878" y="1382173"/>
                </a:lnTo>
                <a:lnTo>
                  <a:pt x="638318" y="1382173"/>
                </a:lnTo>
                <a:lnTo>
                  <a:pt x="649757" y="1382173"/>
                </a:lnTo>
                <a:lnTo>
                  <a:pt x="661192" y="1382173"/>
                </a:lnTo>
                <a:lnTo>
                  <a:pt x="672632" y="1382173"/>
                </a:lnTo>
                <a:lnTo>
                  <a:pt x="684071" y="1382173"/>
                </a:lnTo>
                <a:lnTo>
                  <a:pt x="695511" y="1382173"/>
                </a:lnTo>
                <a:lnTo>
                  <a:pt x="706950" y="1382173"/>
                </a:lnTo>
                <a:lnTo>
                  <a:pt x="718390" y="1382173"/>
                </a:lnTo>
                <a:lnTo>
                  <a:pt x="729829" y="1382173"/>
                </a:lnTo>
                <a:lnTo>
                  <a:pt x="741269" y="1382173"/>
                </a:lnTo>
                <a:lnTo>
                  <a:pt x="752708" y="1382173"/>
                </a:lnTo>
                <a:lnTo>
                  <a:pt x="764148" y="1382173"/>
                </a:lnTo>
                <a:lnTo>
                  <a:pt x="775587" y="1382173"/>
                </a:lnTo>
                <a:lnTo>
                  <a:pt x="787027" y="1382173"/>
                </a:lnTo>
                <a:lnTo>
                  <a:pt x="798467" y="1382173"/>
                </a:lnTo>
                <a:lnTo>
                  <a:pt x="809906" y="1382173"/>
                </a:lnTo>
                <a:lnTo>
                  <a:pt x="821346" y="1382173"/>
                </a:lnTo>
                <a:lnTo>
                  <a:pt x="832785" y="1382173"/>
                </a:lnTo>
                <a:lnTo>
                  <a:pt x="844225" y="1382173"/>
                </a:lnTo>
                <a:lnTo>
                  <a:pt x="855664" y="1382173"/>
                </a:lnTo>
                <a:lnTo>
                  <a:pt x="867104" y="1382173"/>
                </a:lnTo>
                <a:lnTo>
                  <a:pt x="878543" y="1382173"/>
                </a:lnTo>
                <a:lnTo>
                  <a:pt x="889983" y="1382173"/>
                </a:lnTo>
                <a:lnTo>
                  <a:pt x="901422" y="1382173"/>
                </a:lnTo>
                <a:lnTo>
                  <a:pt x="912862" y="1382173"/>
                </a:lnTo>
                <a:lnTo>
                  <a:pt x="924301" y="1382173"/>
                </a:lnTo>
                <a:lnTo>
                  <a:pt x="935741" y="1382173"/>
                </a:lnTo>
                <a:lnTo>
                  <a:pt x="947180" y="1382173"/>
                </a:lnTo>
                <a:lnTo>
                  <a:pt x="958620" y="1382173"/>
                </a:lnTo>
                <a:lnTo>
                  <a:pt x="970059" y="1382173"/>
                </a:lnTo>
                <a:lnTo>
                  <a:pt x="981499" y="1382173"/>
                </a:lnTo>
                <a:lnTo>
                  <a:pt x="992938" y="1382173"/>
                </a:lnTo>
                <a:lnTo>
                  <a:pt x="1004378" y="1382173"/>
                </a:lnTo>
                <a:lnTo>
                  <a:pt x="1015818" y="1382173"/>
                </a:lnTo>
                <a:lnTo>
                  <a:pt x="1027257" y="1382173"/>
                </a:lnTo>
                <a:lnTo>
                  <a:pt x="1038697" y="1382173"/>
                </a:lnTo>
                <a:lnTo>
                  <a:pt x="1050136" y="1382173"/>
                </a:lnTo>
                <a:lnTo>
                  <a:pt x="1061576" y="1382173"/>
                </a:lnTo>
                <a:lnTo>
                  <a:pt x="1073015" y="1382173"/>
                </a:lnTo>
                <a:lnTo>
                  <a:pt x="1084455" y="1382173"/>
                </a:lnTo>
                <a:lnTo>
                  <a:pt x="1095894" y="1382173"/>
                </a:lnTo>
                <a:lnTo>
                  <a:pt x="1107334" y="1382173"/>
                </a:lnTo>
                <a:lnTo>
                  <a:pt x="1118773" y="1382173"/>
                </a:lnTo>
                <a:lnTo>
                  <a:pt x="1130213" y="1382173"/>
                </a:lnTo>
                <a:lnTo>
                  <a:pt x="1141652" y="1382173"/>
                </a:lnTo>
                <a:lnTo>
                  <a:pt x="1153092" y="1382173"/>
                </a:lnTo>
                <a:lnTo>
                  <a:pt x="1164531" y="1382173"/>
                </a:lnTo>
                <a:lnTo>
                  <a:pt x="1175971" y="1382173"/>
                </a:lnTo>
                <a:lnTo>
                  <a:pt x="1187406" y="1382173"/>
                </a:lnTo>
                <a:lnTo>
                  <a:pt x="1198845" y="1382173"/>
                </a:lnTo>
                <a:lnTo>
                  <a:pt x="1210285" y="1382173"/>
                </a:lnTo>
                <a:lnTo>
                  <a:pt x="1221724" y="1382173"/>
                </a:lnTo>
                <a:lnTo>
                  <a:pt x="1233164" y="1382173"/>
                </a:lnTo>
                <a:lnTo>
                  <a:pt x="1244603" y="1382173"/>
                </a:lnTo>
                <a:lnTo>
                  <a:pt x="1256043" y="1382173"/>
                </a:lnTo>
                <a:lnTo>
                  <a:pt x="1267482" y="1382173"/>
                </a:lnTo>
                <a:lnTo>
                  <a:pt x="1278922" y="1382173"/>
                </a:lnTo>
                <a:lnTo>
                  <a:pt x="1290361" y="1382173"/>
                </a:lnTo>
                <a:lnTo>
                  <a:pt x="1301801" y="1382173"/>
                </a:lnTo>
                <a:lnTo>
                  <a:pt x="1313240" y="1382173"/>
                </a:lnTo>
                <a:lnTo>
                  <a:pt x="1324680" y="1382173"/>
                </a:lnTo>
                <a:lnTo>
                  <a:pt x="1336120" y="1382173"/>
                </a:lnTo>
                <a:lnTo>
                  <a:pt x="1347559" y="1382173"/>
                </a:lnTo>
                <a:lnTo>
                  <a:pt x="1358999" y="1382173"/>
                </a:lnTo>
                <a:lnTo>
                  <a:pt x="1370438" y="1382173"/>
                </a:lnTo>
                <a:lnTo>
                  <a:pt x="1381878" y="1382173"/>
                </a:lnTo>
                <a:lnTo>
                  <a:pt x="1393317" y="1382173"/>
                </a:lnTo>
                <a:lnTo>
                  <a:pt x="1404757" y="1382173"/>
                </a:lnTo>
                <a:lnTo>
                  <a:pt x="1416196" y="1382173"/>
                </a:lnTo>
                <a:lnTo>
                  <a:pt x="1427636" y="1382173"/>
                </a:lnTo>
                <a:lnTo>
                  <a:pt x="1439075" y="1382173"/>
                </a:lnTo>
                <a:lnTo>
                  <a:pt x="1450515" y="1382173"/>
                </a:lnTo>
                <a:lnTo>
                  <a:pt x="1461954" y="1382173"/>
                </a:lnTo>
                <a:lnTo>
                  <a:pt x="1473394" y="1382173"/>
                </a:lnTo>
                <a:lnTo>
                  <a:pt x="1484833" y="1382173"/>
                </a:lnTo>
                <a:lnTo>
                  <a:pt x="1496273" y="1382173"/>
                </a:lnTo>
                <a:lnTo>
                  <a:pt x="1507712" y="1382173"/>
                </a:lnTo>
                <a:lnTo>
                  <a:pt x="1519152" y="1382173"/>
                </a:lnTo>
                <a:lnTo>
                  <a:pt x="1530591" y="1382173"/>
                </a:lnTo>
                <a:lnTo>
                  <a:pt x="1542031" y="1382173"/>
                </a:lnTo>
                <a:lnTo>
                  <a:pt x="1553471" y="1382173"/>
                </a:lnTo>
                <a:lnTo>
                  <a:pt x="1564910" y="1382173"/>
                </a:lnTo>
                <a:lnTo>
                  <a:pt x="1576349" y="1382173"/>
                </a:lnTo>
                <a:lnTo>
                  <a:pt x="1587789" y="1382173"/>
                </a:lnTo>
                <a:lnTo>
                  <a:pt x="1599229" y="1382173"/>
                </a:lnTo>
                <a:lnTo>
                  <a:pt x="1610668" y="1382173"/>
                </a:lnTo>
                <a:lnTo>
                  <a:pt x="1622107" y="1382173"/>
                </a:lnTo>
                <a:lnTo>
                  <a:pt x="1633547" y="1382173"/>
                </a:lnTo>
                <a:lnTo>
                  <a:pt x="1644987" y="1382173"/>
                </a:lnTo>
                <a:lnTo>
                  <a:pt x="1656426" y="1382173"/>
                </a:lnTo>
                <a:lnTo>
                  <a:pt x="1667866" y="1382173"/>
                </a:lnTo>
                <a:lnTo>
                  <a:pt x="1679305" y="1382173"/>
                </a:lnTo>
                <a:lnTo>
                  <a:pt x="1690745" y="1382173"/>
                </a:lnTo>
                <a:lnTo>
                  <a:pt x="1702184" y="1382173"/>
                </a:lnTo>
                <a:lnTo>
                  <a:pt x="1713619" y="1382173"/>
                </a:lnTo>
                <a:lnTo>
                  <a:pt x="1725063" y="1382173"/>
                </a:lnTo>
                <a:lnTo>
                  <a:pt x="1736498" y="1382173"/>
                </a:lnTo>
                <a:lnTo>
                  <a:pt x="1747938" y="1382173"/>
                </a:lnTo>
                <a:lnTo>
                  <a:pt x="1759377" y="1382173"/>
                </a:lnTo>
                <a:lnTo>
                  <a:pt x="1770817" y="1382173"/>
                </a:lnTo>
                <a:lnTo>
                  <a:pt x="1782256" y="1382173"/>
                </a:lnTo>
                <a:lnTo>
                  <a:pt x="1793696" y="1382173"/>
                </a:lnTo>
                <a:lnTo>
                  <a:pt x="1805135" y="1382173"/>
                </a:lnTo>
                <a:lnTo>
                  <a:pt x="1816575" y="1382173"/>
                </a:lnTo>
                <a:lnTo>
                  <a:pt x="1828014" y="1382173"/>
                </a:lnTo>
                <a:lnTo>
                  <a:pt x="1839454" y="1382173"/>
                </a:lnTo>
                <a:lnTo>
                  <a:pt x="1850893" y="1382173"/>
                </a:lnTo>
                <a:lnTo>
                  <a:pt x="1862333" y="1382173"/>
                </a:lnTo>
                <a:lnTo>
                  <a:pt x="1873772" y="1382173"/>
                </a:lnTo>
                <a:lnTo>
                  <a:pt x="1885212" y="1382173"/>
                </a:lnTo>
                <a:lnTo>
                  <a:pt x="1896651" y="1382173"/>
                </a:lnTo>
                <a:lnTo>
                  <a:pt x="1908091" y="1382173"/>
                </a:lnTo>
                <a:lnTo>
                  <a:pt x="1919531" y="1382173"/>
                </a:lnTo>
                <a:lnTo>
                  <a:pt x="1930970" y="1382173"/>
                </a:lnTo>
                <a:lnTo>
                  <a:pt x="1942409" y="1382173"/>
                </a:lnTo>
                <a:lnTo>
                  <a:pt x="1953849" y="1382173"/>
                </a:lnTo>
                <a:lnTo>
                  <a:pt x="1965289" y="1382173"/>
                </a:lnTo>
                <a:lnTo>
                  <a:pt x="1976728" y="1382173"/>
                </a:lnTo>
                <a:lnTo>
                  <a:pt x="1988168" y="1382173"/>
                </a:lnTo>
                <a:lnTo>
                  <a:pt x="1999607" y="1382173"/>
                </a:lnTo>
                <a:lnTo>
                  <a:pt x="2011047" y="1382173"/>
                </a:lnTo>
                <a:lnTo>
                  <a:pt x="2022486" y="1382173"/>
                </a:lnTo>
                <a:lnTo>
                  <a:pt x="2033926" y="1382173"/>
                </a:lnTo>
                <a:lnTo>
                  <a:pt x="2045365" y="1382173"/>
                </a:lnTo>
                <a:lnTo>
                  <a:pt x="2056805" y="1382173"/>
                </a:lnTo>
                <a:lnTo>
                  <a:pt x="2068244" y="1382173"/>
                </a:lnTo>
                <a:lnTo>
                  <a:pt x="2079684" y="1382173"/>
                </a:lnTo>
                <a:lnTo>
                  <a:pt x="2091123" y="1382173"/>
                </a:lnTo>
                <a:lnTo>
                  <a:pt x="2102563" y="1382173"/>
                </a:lnTo>
                <a:lnTo>
                  <a:pt x="2114002" y="1382173"/>
                </a:lnTo>
                <a:lnTo>
                  <a:pt x="2125442" y="1382173"/>
                </a:lnTo>
                <a:lnTo>
                  <a:pt x="2136882" y="1382173"/>
                </a:lnTo>
                <a:lnTo>
                  <a:pt x="2148321" y="1382173"/>
                </a:lnTo>
                <a:lnTo>
                  <a:pt x="2159760" y="1382173"/>
                </a:lnTo>
                <a:lnTo>
                  <a:pt x="2171200" y="1382173"/>
                </a:lnTo>
                <a:lnTo>
                  <a:pt x="2182640" y="1382173"/>
                </a:lnTo>
                <a:lnTo>
                  <a:pt x="2194079" y="1382173"/>
                </a:lnTo>
                <a:lnTo>
                  <a:pt x="2205519" y="1382173"/>
                </a:lnTo>
                <a:lnTo>
                  <a:pt x="2216958" y="1382173"/>
                </a:lnTo>
                <a:lnTo>
                  <a:pt x="2228393" y="1382173"/>
                </a:lnTo>
                <a:lnTo>
                  <a:pt x="2239837" y="1382173"/>
                </a:lnTo>
                <a:lnTo>
                  <a:pt x="2251272" y="1382173"/>
                </a:lnTo>
                <a:lnTo>
                  <a:pt x="2262716" y="1382173"/>
                </a:lnTo>
                <a:lnTo>
                  <a:pt x="2274151" y="1382173"/>
                </a:lnTo>
                <a:lnTo>
                  <a:pt x="2285591" y="1382173"/>
                </a:lnTo>
                <a:lnTo>
                  <a:pt x="2297030" y="1382173"/>
                </a:lnTo>
                <a:lnTo>
                  <a:pt x="2308470" y="1382173"/>
                </a:lnTo>
                <a:lnTo>
                  <a:pt x="2319909" y="1382173"/>
                </a:lnTo>
                <a:lnTo>
                  <a:pt x="2331349" y="1382173"/>
                </a:lnTo>
                <a:lnTo>
                  <a:pt x="2342788" y="1382173"/>
                </a:lnTo>
                <a:lnTo>
                  <a:pt x="2354228" y="1382173"/>
                </a:lnTo>
                <a:lnTo>
                  <a:pt x="2365667" y="1382173"/>
                </a:lnTo>
                <a:lnTo>
                  <a:pt x="2377107" y="1382173"/>
                </a:lnTo>
                <a:lnTo>
                  <a:pt x="2388546" y="1382173"/>
                </a:lnTo>
                <a:lnTo>
                  <a:pt x="2399986" y="1382173"/>
                </a:lnTo>
                <a:lnTo>
                  <a:pt x="2411425" y="1382173"/>
                </a:lnTo>
                <a:lnTo>
                  <a:pt x="2422865" y="1382173"/>
                </a:lnTo>
                <a:lnTo>
                  <a:pt x="2434304" y="1382173"/>
                </a:lnTo>
                <a:lnTo>
                  <a:pt x="2445744" y="1382173"/>
                </a:lnTo>
                <a:lnTo>
                  <a:pt x="2457184" y="1382173"/>
                </a:lnTo>
                <a:lnTo>
                  <a:pt x="2468623" y="1382173"/>
                </a:lnTo>
                <a:lnTo>
                  <a:pt x="2480062" y="1382173"/>
                </a:lnTo>
                <a:lnTo>
                  <a:pt x="2491502" y="1382173"/>
                </a:lnTo>
                <a:lnTo>
                  <a:pt x="2502942" y="1382173"/>
                </a:lnTo>
                <a:lnTo>
                  <a:pt x="2514381" y="1382173"/>
                </a:lnTo>
                <a:lnTo>
                  <a:pt x="2525821" y="1382173"/>
                </a:lnTo>
                <a:lnTo>
                  <a:pt x="2537260" y="1382173"/>
                </a:lnTo>
                <a:lnTo>
                  <a:pt x="2548700" y="1382173"/>
                </a:lnTo>
                <a:lnTo>
                  <a:pt x="2560139" y="1382173"/>
                </a:lnTo>
                <a:lnTo>
                  <a:pt x="2571579" y="1382173"/>
                </a:lnTo>
                <a:lnTo>
                  <a:pt x="2583018" y="1382173"/>
                </a:lnTo>
                <a:lnTo>
                  <a:pt x="2594458" y="1382173"/>
                </a:lnTo>
                <a:lnTo>
                  <a:pt x="2605897" y="1382173"/>
                </a:lnTo>
                <a:lnTo>
                  <a:pt x="2617337" y="1382173"/>
                </a:lnTo>
                <a:lnTo>
                  <a:pt x="2628776" y="1382173"/>
                </a:lnTo>
                <a:lnTo>
                  <a:pt x="2640216" y="1382173"/>
                </a:lnTo>
                <a:lnTo>
                  <a:pt x="2651655" y="1382173"/>
                </a:lnTo>
                <a:lnTo>
                  <a:pt x="2663095" y="1382173"/>
                </a:lnTo>
                <a:lnTo>
                  <a:pt x="2674535" y="1382173"/>
                </a:lnTo>
                <a:lnTo>
                  <a:pt x="2685974" y="1382173"/>
                </a:lnTo>
                <a:lnTo>
                  <a:pt x="2697413" y="1382173"/>
                </a:lnTo>
                <a:lnTo>
                  <a:pt x="2708853" y="1382173"/>
                </a:lnTo>
                <a:lnTo>
                  <a:pt x="2720293" y="1382173"/>
                </a:lnTo>
                <a:lnTo>
                  <a:pt x="2731727" y="1382173"/>
                </a:lnTo>
                <a:lnTo>
                  <a:pt x="2743172" y="1382173"/>
                </a:lnTo>
                <a:lnTo>
                  <a:pt x="2754611" y="1382173"/>
                </a:lnTo>
                <a:lnTo>
                  <a:pt x="2766046" y="1382173"/>
                </a:lnTo>
                <a:lnTo>
                  <a:pt x="2777490" y="1382173"/>
                </a:lnTo>
                <a:lnTo>
                  <a:pt x="2788925" y="1382173"/>
                </a:lnTo>
                <a:lnTo>
                  <a:pt x="2800364" y="1382173"/>
                </a:lnTo>
                <a:lnTo>
                  <a:pt x="2811804" y="1382173"/>
                </a:lnTo>
                <a:lnTo>
                  <a:pt x="2823243" y="1382173"/>
                </a:lnTo>
                <a:lnTo>
                  <a:pt x="2834683" y="1382173"/>
                </a:lnTo>
                <a:lnTo>
                  <a:pt x="2846123" y="1382173"/>
                </a:lnTo>
                <a:lnTo>
                  <a:pt x="2857562" y="1382173"/>
                </a:lnTo>
                <a:lnTo>
                  <a:pt x="2869001" y="1382173"/>
                </a:lnTo>
                <a:lnTo>
                  <a:pt x="2880441" y="1382173"/>
                </a:lnTo>
                <a:lnTo>
                  <a:pt x="2891881" y="1382173"/>
                </a:lnTo>
                <a:lnTo>
                  <a:pt x="2903320" y="1382173"/>
                </a:lnTo>
                <a:lnTo>
                  <a:pt x="2914760" y="1382173"/>
                </a:lnTo>
                <a:lnTo>
                  <a:pt x="2926199" y="1382173"/>
                </a:lnTo>
                <a:lnTo>
                  <a:pt x="2937639" y="1382173"/>
                </a:lnTo>
                <a:lnTo>
                  <a:pt x="2949078" y="1382173"/>
                </a:lnTo>
                <a:lnTo>
                  <a:pt x="2960518" y="1382173"/>
                </a:lnTo>
                <a:lnTo>
                  <a:pt x="2971957" y="1382173"/>
                </a:lnTo>
                <a:lnTo>
                  <a:pt x="2983397" y="1382173"/>
                </a:lnTo>
                <a:lnTo>
                  <a:pt x="2994837" y="1382173"/>
                </a:lnTo>
                <a:lnTo>
                  <a:pt x="3006276" y="1382173"/>
                </a:lnTo>
                <a:lnTo>
                  <a:pt x="3017715" y="1382173"/>
                </a:lnTo>
                <a:lnTo>
                  <a:pt x="3029155" y="1382173"/>
                </a:lnTo>
                <a:lnTo>
                  <a:pt x="3040594" y="1382173"/>
                </a:lnTo>
                <a:lnTo>
                  <a:pt x="3052034" y="1382173"/>
                </a:lnTo>
                <a:lnTo>
                  <a:pt x="3063474" y="1382173"/>
                </a:lnTo>
                <a:lnTo>
                  <a:pt x="3074913" y="1382173"/>
                </a:lnTo>
                <a:lnTo>
                  <a:pt x="3086352" y="1382173"/>
                </a:lnTo>
                <a:lnTo>
                  <a:pt x="3097792" y="1382173"/>
                </a:lnTo>
                <a:lnTo>
                  <a:pt x="3109232" y="1382173"/>
                </a:lnTo>
                <a:lnTo>
                  <a:pt x="3120671" y="1382173"/>
                </a:lnTo>
                <a:lnTo>
                  <a:pt x="3132111" y="1382173"/>
                </a:lnTo>
                <a:lnTo>
                  <a:pt x="3143550" y="1382173"/>
                </a:lnTo>
                <a:lnTo>
                  <a:pt x="3154990" y="1382173"/>
                </a:lnTo>
                <a:lnTo>
                  <a:pt x="3166429" y="1382173"/>
                </a:lnTo>
                <a:lnTo>
                  <a:pt x="3177869" y="1382173"/>
                </a:lnTo>
                <a:lnTo>
                  <a:pt x="3189308" y="1382173"/>
                </a:lnTo>
                <a:lnTo>
                  <a:pt x="3200748" y="1382173"/>
                </a:lnTo>
                <a:lnTo>
                  <a:pt x="3212187" y="1382173"/>
                </a:lnTo>
                <a:lnTo>
                  <a:pt x="3223627" y="1382173"/>
                </a:lnTo>
                <a:lnTo>
                  <a:pt x="3235066" y="1382173"/>
                </a:lnTo>
                <a:lnTo>
                  <a:pt x="3246501" y="1382173"/>
                </a:lnTo>
                <a:lnTo>
                  <a:pt x="3257945" y="1382173"/>
                </a:lnTo>
                <a:lnTo>
                  <a:pt x="3269385" y="1382173"/>
                </a:lnTo>
                <a:lnTo>
                  <a:pt x="3280825" y="1382173"/>
                </a:lnTo>
                <a:lnTo>
                  <a:pt x="3292264" y="1382173"/>
                </a:lnTo>
                <a:lnTo>
                  <a:pt x="3303699" y="1382173"/>
                </a:lnTo>
                <a:lnTo>
                  <a:pt x="3315143" y="1382173"/>
                </a:lnTo>
                <a:lnTo>
                  <a:pt x="3326578" y="1382173"/>
                </a:lnTo>
                <a:lnTo>
                  <a:pt x="3338017" y="1382173"/>
                </a:lnTo>
                <a:lnTo>
                  <a:pt x="3349457" y="1382173"/>
                </a:lnTo>
                <a:lnTo>
                  <a:pt x="3360896" y="1382173"/>
                </a:lnTo>
                <a:lnTo>
                  <a:pt x="3372336" y="1382173"/>
                </a:lnTo>
                <a:lnTo>
                  <a:pt x="3383776" y="1382173"/>
                </a:lnTo>
                <a:lnTo>
                  <a:pt x="3395215" y="1382173"/>
                </a:lnTo>
                <a:lnTo>
                  <a:pt x="3406654" y="1382173"/>
                </a:lnTo>
                <a:lnTo>
                  <a:pt x="3418094" y="1382173"/>
                </a:lnTo>
                <a:lnTo>
                  <a:pt x="3429534" y="1382173"/>
                </a:lnTo>
                <a:lnTo>
                  <a:pt x="3440973" y="1382173"/>
                </a:lnTo>
                <a:lnTo>
                  <a:pt x="3452413" y="1382173"/>
                </a:lnTo>
                <a:lnTo>
                  <a:pt x="3463852" y="1382173"/>
                </a:lnTo>
                <a:lnTo>
                  <a:pt x="3475292" y="1382173"/>
                </a:lnTo>
                <a:lnTo>
                  <a:pt x="3486731" y="1382173"/>
                </a:lnTo>
                <a:lnTo>
                  <a:pt x="3498171" y="1382173"/>
                </a:lnTo>
                <a:lnTo>
                  <a:pt x="3509610" y="1382173"/>
                </a:lnTo>
                <a:lnTo>
                  <a:pt x="3521050" y="1382173"/>
                </a:lnTo>
                <a:lnTo>
                  <a:pt x="3532489" y="1382173"/>
                </a:lnTo>
                <a:lnTo>
                  <a:pt x="3543929" y="1382173"/>
                </a:lnTo>
                <a:lnTo>
                  <a:pt x="3555368" y="1215409"/>
                </a:lnTo>
                <a:lnTo>
                  <a:pt x="3566808" y="121691"/>
                </a:lnTo>
                <a:lnTo>
                  <a:pt x="3578247" y="165259"/>
                </a:lnTo>
                <a:lnTo>
                  <a:pt x="3589687" y="402631"/>
                </a:lnTo>
                <a:lnTo>
                  <a:pt x="3601127" y="570895"/>
                </a:lnTo>
                <a:lnTo>
                  <a:pt x="3612566" y="497281"/>
                </a:lnTo>
                <a:lnTo>
                  <a:pt x="3624005" y="115681"/>
                </a:lnTo>
                <a:lnTo>
                  <a:pt x="3635445" y="0"/>
                </a:lnTo>
                <a:lnTo>
                  <a:pt x="3646885" y="172769"/>
                </a:lnTo>
                <a:lnTo>
                  <a:pt x="3658324" y="177275"/>
                </a:lnTo>
                <a:lnTo>
                  <a:pt x="3669764" y="395121"/>
                </a:lnTo>
                <a:lnTo>
                  <a:pt x="3681203" y="579911"/>
                </a:lnTo>
                <a:lnTo>
                  <a:pt x="3692643" y="597941"/>
                </a:lnTo>
                <a:lnTo>
                  <a:pt x="3704082" y="267419"/>
                </a:lnTo>
                <a:lnTo>
                  <a:pt x="3715522" y="127697"/>
                </a:lnTo>
                <a:lnTo>
                  <a:pt x="3726961" y="145728"/>
                </a:lnTo>
                <a:lnTo>
                  <a:pt x="3738401" y="1015598"/>
                </a:lnTo>
                <a:lnTo>
                  <a:pt x="3749840" y="1382173"/>
                </a:lnTo>
                <a:lnTo>
                  <a:pt x="3761280" y="1382173"/>
                </a:lnTo>
                <a:lnTo>
                  <a:pt x="3772719" y="1382173"/>
                </a:lnTo>
                <a:lnTo>
                  <a:pt x="3784154" y="1382173"/>
                </a:lnTo>
                <a:lnTo>
                  <a:pt x="3795598" y="1382173"/>
                </a:lnTo>
                <a:lnTo>
                  <a:pt x="3807033" y="1382173"/>
                </a:lnTo>
                <a:lnTo>
                  <a:pt x="3818473" y="1382173"/>
                </a:lnTo>
                <a:lnTo>
                  <a:pt x="3829917" y="1382173"/>
                </a:lnTo>
                <a:lnTo>
                  <a:pt x="3841352" y="1382173"/>
                </a:lnTo>
                <a:lnTo>
                  <a:pt x="3852791" y="1382173"/>
                </a:lnTo>
                <a:lnTo>
                  <a:pt x="3864231" y="1382173"/>
                </a:lnTo>
                <a:lnTo>
                  <a:pt x="3875670" y="1382173"/>
                </a:lnTo>
                <a:lnTo>
                  <a:pt x="3887110" y="1382173"/>
                </a:lnTo>
                <a:lnTo>
                  <a:pt x="3898549" y="1382173"/>
                </a:lnTo>
                <a:lnTo>
                  <a:pt x="3909989" y="1382173"/>
                </a:lnTo>
                <a:lnTo>
                  <a:pt x="3921447" y="1382173"/>
                </a:lnTo>
                <a:lnTo>
                  <a:pt x="3932878" y="1382173"/>
                </a:lnTo>
                <a:lnTo>
                  <a:pt x="3944307" y="1382173"/>
                </a:lnTo>
                <a:lnTo>
                  <a:pt x="3955737" y="1382173"/>
                </a:lnTo>
                <a:lnTo>
                  <a:pt x="3967167" y="1382173"/>
                </a:lnTo>
                <a:lnTo>
                  <a:pt x="3978645" y="1382173"/>
                </a:lnTo>
                <a:lnTo>
                  <a:pt x="3990075" y="1382173"/>
                </a:lnTo>
                <a:lnTo>
                  <a:pt x="4001505" y="1380673"/>
                </a:lnTo>
                <a:lnTo>
                  <a:pt x="4012935" y="1382173"/>
                </a:lnTo>
                <a:lnTo>
                  <a:pt x="4024365" y="1382173"/>
                </a:lnTo>
                <a:lnTo>
                  <a:pt x="4035843" y="1382173"/>
                </a:lnTo>
                <a:lnTo>
                  <a:pt x="4047273" y="1382173"/>
                </a:lnTo>
                <a:lnTo>
                  <a:pt x="4058702" y="1382173"/>
                </a:lnTo>
                <a:lnTo>
                  <a:pt x="4070133" y="1382173"/>
                </a:lnTo>
                <a:lnTo>
                  <a:pt x="4081563" y="1382173"/>
                </a:lnTo>
                <a:lnTo>
                  <a:pt x="4093040" y="1382173"/>
                </a:lnTo>
                <a:lnTo>
                  <a:pt x="4104471" y="1382173"/>
                </a:lnTo>
                <a:lnTo>
                  <a:pt x="4115900" y="1382173"/>
                </a:lnTo>
                <a:lnTo>
                  <a:pt x="4127330" y="1382173"/>
                </a:lnTo>
                <a:lnTo>
                  <a:pt x="4138760" y="1382173"/>
                </a:lnTo>
                <a:lnTo>
                  <a:pt x="4150238" y="1382173"/>
                </a:lnTo>
                <a:lnTo>
                  <a:pt x="4161668" y="1382173"/>
                </a:lnTo>
                <a:lnTo>
                  <a:pt x="4173098" y="1382173"/>
                </a:lnTo>
                <a:lnTo>
                  <a:pt x="4184528" y="1382173"/>
                </a:lnTo>
                <a:lnTo>
                  <a:pt x="4195958" y="1382173"/>
                </a:lnTo>
                <a:lnTo>
                  <a:pt x="4207436" y="1382173"/>
                </a:lnTo>
                <a:lnTo>
                  <a:pt x="4218865" y="1382173"/>
                </a:lnTo>
                <a:lnTo>
                  <a:pt x="4230296" y="1382173"/>
                </a:lnTo>
                <a:lnTo>
                  <a:pt x="4241726" y="1382173"/>
                </a:lnTo>
                <a:lnTo>
                  <a:pt x="4253156" y="1382173"/>
                </a:lnTo>
                <a:lnTo>
                  <a:pt x="4264634" y="1382173"/>
                </a:lnTo>
                <a:lnTo>
                  <a:pt x="4276063" y="1382173"/>
                </a:lnTo>
                <a:lnTo>
                  <a:pt x="4287493" y="1382173"/>
                </a:lnTo>
                <a:lnTo>
                  <a:pt x="4298923" y="1382173"/>
                </a:lnTo>
                <a:lnTo>
                  <a:pt x="4310353" y="1382173"/>
                </a:lnTo>
                <a:lnTo>
                  <a:pt x="4321831" y="1382173"/>
                </a:lnTo>
                <a:lnTo>
                  <a:pt x="4333261" y="1382173"/>
                </a:lnTo>
                <a:lnTo>
                  <a:pt x="4344691" y="1382173"/>
                </a:lnTo>
                <a:lnTo>
                  <a:pt x="4356121" y="1382173"/>
                </a:lnTo>
                <a:lnTo>
                  <a:pt x="4367551" y="1382173"/>
                </a:lnTo>
                <a:lnTo>
                  <a:pt x="4379028" y="1382173"/>
                </a:lnTo>
                <a:lnTo>
                  <a:pt x="4390458" y="1382173"/>
                </a:lnTo>
                <a:lnTo>
                  <a:pt x="4401889" y="1382173"/>
                </a:lnTo>
                <a:lnTo>
                  <a:pt x="4413319" y="1382173"/>
                </a:lnTo>
                <a:lnTo>
                  <a:pt x="4424749" y="1382173"/>
                </a:lnTo>
                <a:lnTo>
                  <a:pt x="4436226" y="1382173"/>
                </a:lnTo>
                <a:lnTo>
                  <a:pt x="4447656" y="1382173"/>
                </a:lnTo>
                <a:lnTo>
                  <a:pt x="4459086" y="1382173"/>
                </a:lnTo>
                <a:lnTo>
                  <a:pt x="4470516" y="1382173"/>
                </a:lnTo>
                <a:lnTo>
                  <a:pt x="4481946" y="1382173"/>
                </a:lnTo>
                <a:lnTo>
                  <a:pt x="4493424" y="1382173"/>
                </a:lnTo>
                <a:lnTo>
                  <a:pt x="4504854" y="1382173"/>
                </a:lnTo>
                <a:lnTo>
                  <a:pt x="4516284" y="1382173"/>
                </a:lnTo>
                <a:lnTo>
                  <a:pt x="4527714" y="1382173"/>
                </a:lnTo>
                <a:lnTo>
                  <a:pt x="4539144" y="1382173"/>
                </a:lnTo>
                <a:lnTo>
                  <a:pt x="4550621" y="1382173"/>
                </a:lnTo>
                <a:lnTo>
                  <a:pt x="4562051" y="1382173"/>
                </a:lnTo>
                <a:lnTo>
                  <a:pt x="4573482" y="1382173"/>
                </a:lnTo>
                <a:lnTo>
                  <a:pt x="4584912" y="1382173"/>
                </a:lnTo>
                <a:lnTo>
                  <a:pt x="4596341" y="1382173"/>
                </a:lnTo>
                <a:lnTo>
                  <a:pt x="4607771" y="1382173"/>
                </a:lnTo>
                <a:lnTo>
                  <a:pt x="4619249" y="1382173"/>
                </a:lnTo>
                <a:lnTo>
                  <a:pt x="4630679" y="1382173"/>
                </a:lnTo>
                <a:lnTo>
                  <a:pt x="4642109" y="1382173"/>
                </a:lnTo>
                <a:lnTo>
                  <a:pt x="4653539" y="1382173"/>
                </a:lnTo>
                <a:lnTo>
                  <a:pt x="4664969" y="1382173"/>
                </a:lnTo>
                <a:lnTo>
                  <a:pt x="4676447" y="1377667"/>
                </a:lnTo>
                <a:lnTo>
                  <a:pt x="4687877" y="1382173"/>
                </a:lnTo>
                <a:lnTo>
                  <a:pt x="4699306" y="1382173"/>
                </a:lnTo>
                <a:lnTo>
                  <a:pt x="4710737" y="1382173"/>
                </a:lnTo>
                <a:lnTo>
                  <a:pt x="4722167" y="1382173"/>
                </a:lnTo>
                <a:lnTo>
                  <a:pt x="4733644" y="1382173"/>
                </a:lnTo>
                <a:lnTo>
                  <a:pt x="4745075" y="1382173"/>
                </a:lnTo>
                <a:lnTo>
                  <a:pt x="4756504" y="1382173"/>
                </a:lnTo>
                <a:lnTo>
                  <a:pt x="4767934" y="1382173"/>
                </a:lnTo>
                <a:lnTo>
                  <a:pt x="4779364" y="1382173"/>
                </a:lnTo>
                <a:lnTo>
                  <a:pt x="4790842" y="1382173"/>
                </a:lnTo>
                <a:lnTo>
                  <a:pt x="4802272" y="1382173"/>
                </a:lnTo>
                <a:lnTo>
                  <a:pt x="4813702" y="1382173"/>
                </a:lnTo>
                <a:lnTo>
                  <a:pt x="4825132" y="1382173"/>
                </a:lnTo>
                <a:lnTo>
                  <a:pt x="4836562" y="1382173"/>
                </a:lnTo>
                <a:lnTo>
                  <a:pt x="4848040" y="1382173"/>
                </a:lnTo>
                <a:lnTo>
                  <a:pt x="4859469" y="1382173"/>
                </a:lnTo>
                <a:lnTo>
                  <a:pt x="4870899" y="1382173"/>
                </a:lnTo>
                <a:lnTo>
                  <a:pt x="4882330" y="1382173"/>
                </a:lnTo>
                <a:lnTo>
                  <a:pt x="4893760" y="1382173"/>
                </a:lnTo>
                <a:lnTo>
                  <a:pt x="4905237" y="1382173"/>
                </a:lnTo>
                <a:lnTo>
                  <a:pt x="4916667" y="1382173"/>
                </a:lnTo>
                <a:lnTo>
                  <a:pt x="4928097" y="1382173"/>
                </a:lnTo>
                <a:lnTo>
                  <a:pt x="4939527" y="1382173"/>
                </a:lnTo>
                <a:lnTo>
                  <a:pt x="4950957" y="1382173"/>
                </a:lnTo>
                <a:lnTo>
                  <a:pt x="4962435" y="1382173"/>
                </a:lnTo>
                <a:lnTo>
                  <a:pt x="4973865" y="1382173"/>
                </a:lnTo>
                <a:lnTo>
                  <a:pt x="4985295" y="1382173"/>
                </a:lnTo>
                <a:lnTo>
                  <a:pt x="4996725" y="1382173"/>
                </a:lnTo>
                <a:lnTo>
                  <a:pt x="5008155" y="1380673"/>
                </a:lnTo>
                <a:lnTo>
                  <a:pt x="5019632" y="1382173"/>
                </a:lnTo>
                <a:lnTo>
                  <a:pt x="5031062" y="1382173"/>
                </a:lnTo>
                <a:lnTo>
                  <a:pt x="5042492" y="1382173"/>
                </a:lnTo>
                <a:lnTo>
                  <a:pt x="5053923" y="1382173"/>
                </a:lnTo>
                <a:lnTo>
                  <a:pt x="5065353" y="1382173"/>
                </a:lnTo>
                <a:lnTo>
                  <a:pt x="5076830" y="1382173"/>
                </a:lnTo>
                <a:lnTo>
                  <a:pt x="5088260" y="1382173"/>
                </a:lnTo>
                <a:lnTo>
                  <a:pt x="5099690" y="1382173"/>
                </a:lnTo>
                <a:lnTo>
                  <a:pt x="5111120" y="1382173"/>
                </a:lnTo>
                <a:lnTo>
                  <a:pt x="5122550" y="1382173"/>
                </a:lnTo>
                <a:lnTo>
                  <a:pt x="5134028" y="1382173"/>
                </a:lnTo>
                <a:lnTo>
                  <a:pt x="5145458" y="1382173"/>
                </a:lnTo>
                <a:lnTo>
                  <a:pt x="5156888" y="1382173"/>
                </a:lnTo>
                <a:lnTo>
                  <a:pt x="5168318" y="1382173"/>
                </a:lnTo>
                <a:lnTo>
                  <a:pt x="5179747" y="1382173"/>
                </a:lnTo>
                <a:lnTo>
                  <a:pt x="5191225" y="1382173"/>
                </a:lnTo>
                <a:lnTo>
                  <a:pt x="5202655" y="1382173"/>
                </a:lnTo>
                <a:lnTo>
                  <a:pt x="5214085" y="1382173"/>
                </a:lnTo>
                <a:lnTo>
                  <a:pt x="5225515" y="1382173"/>
                </a:lnTo>
                <a:lnTo>
                  <a:pt x="5236945" y="1382173"/>
                </a:lnTo>
                <a:lnTo>
                  <a:pt x="5248423" y="1382173"/>
                </a:lnTo>
                <a:lnTo>
                  <a:pt x="5259853" y="1382173"/>
                </a:lnTo>
                <a:lnTo>
                  <a:pt x="5271283" y="1382173"/>
                </a:lnTo>
                <a:lnTo>
                  <a:pt x="5282713" y="1382173"/>
                </a:lnTo>
                <a:lnTo>
                  <a:pt x="5294143" y="1382173"/>
                </a:lnTo>
                <a:lnTo>
                  <a:pt x="5305621" y="1382173"/>
                </a:lnTo>
                <a:lnTo>
                  <a:pt x="5317051" y="1382173"/>
                </a:lnTo>
                <a:lnTo>
                  <a:pt x="5328481" y="1382173"/>
                </a:lnTo>
                <a:lnTo>
                  <a:pt x="5339910" y="1382173"/>
                </a:lnTo>
                <a:lnTo>
                  <a:pt x="5351340" y="1382173"/>
                </a:lnTo>
                <a:lnTo>
                  <a:pt x="5362818" y="1382173"/>
                </a:lnTo>
                <a:lnTo>
                  <a:pt x="5374248" y="1382173"/>
                </a:lnTo>
                <a:lnTo>
                  <a:pt x="5385678" y="1382173"/>
                </a:lnTo>
                <a:lnTo>
                  <a:pt x="5397108" y="1382173"/>
                </a:lnTo>
                <a:lnTo>
                  <a:pt x="5408538" y="1382173"/>
                </a:lnTo>
                <a:lnTo>
                  <a:pt x="5420016" y="1382173"/>
                </a:lnTo>
                <a:lnTo>
                  <a:pt x="5431446" y="1382173"/>
                </a:lnTo>
                <a:lnTo>
                  <a:pt x="5442876" y="1382173"/>
                </a:lnTo>
                <a:lnTo>
                  <a:pt x="5454306" y="1382173"/>
                </a:lnTo>
                <a:lnTo>
                  <a:pt x="5465736" y="1382173"/>
                </a:lnTo>
                <a:lnTo>
                  <a:pt x="5477214" y="1382173"/>
                </a:lnTo>
                <a:lnTo>
                  <a:pt x="5488643" y="1382173"/>
                </a:lnTo>
                <a:lnTo>
                  <a:pt x="5500073" y="1382173"/>
                </a:lnTo>
                <a:lnTo>
                  <a:pt x="5511503" y="1382173"/>
                </a:lnTo>
                <a:lnTo>
                  <a:pt x="5522933" y="1382173"/>
                </a:lnTo>
                <a:lnTo>
                  <a:pt x="5534411" y="1382173"/>
                </a:lnTo>
                <a:lnTo>
                  <a:pt x="5545841" y="1382173"/>
                </a:lnTo>
                <a:lnTo>
                  <a:pt x="5557271" y="1382173"/>
                </a:lnTo>
                <a:lnTo>
                  <a:pt x="5568701" y="1382173"/>
                </a:lnTo>
                <a:lnTo>
                  <a:pt x="5580131" y="1382173"/>
                </a:lnTo>
                <a:lnTo>
                  <a:pt x="5591609" y="1382173"/>
                </a:lnTo>
                <a:lnTo>
                  <a:pt x="5603038" y="1382173"/>
                </a:lnTo>
                <a:lnTo>
                  <a:pt x="5614469" y="1382173"/>
                </a:lnTo>
                <a:lnTo>
                  <a:pt x="5625899" y="1382173"/>
                </a:lnTo>
                <a:lnTo>
                  <a:pt x="5637329" y="1382173"/>
                </a:lnTo>
                <a:lnTo>
                  <a:pt x="5648759" y="1382173"/>
                </a:lnTo>
                <a:lnTo>
                  <a:pt x="5660236" y="1382173"/>
                </a:lnTo>
                <a:lnTo>
                  <a:pt x="5671666" y="1382173"/>
                </a:lnTo>
                <a:lnTo>
                  <a:pt x="5683096" y="1382173"/>
                </a:lnTo>
                <a:lnTo>
                  <a:pt x="5694526" y="1382173"/>
                </a:lnTo>
                <a:lnTo>
                  <a:pt x="5705956" y="1382173"/>
                </a:lnTo>
                <a:lnTo>
                  <a:pt x="5717434" y="1382173"/>
                </a:lnTo>
                <a:lnTo>
                  <a:pt x="5728864" y="1382173"/>
                </a:lnTo>
                <a:lnTo>
                  <a:pt x="5740294" y="1382173"/>
                </a:lnTo>
                <a:lnTo>
                  <a:pt x="5751724" y="1382173"/>
                </a:lnTo>
                <a:lnTo>
                  <a:pt x="5763154" y="1382173"/>
                </a:lnTo>
                <a:lnTo>
                  <a:pt x="5774631" y="1382173"/>
                </a:lnTo>
                <a:lnTo>
                  <a:pt x="5786062" y="1382173"/>
                </a:lnTo>
                <a:lnTo>
                  <a:pt x="5797492" y="1382173"/>
                </a:lnTo>
                <a:lnTo>
                  <a:pt x="5808921" y="1382173"/>
                </a:lnTo>
                <a:lnTo>
                  <a:pt x="5820351" y="1382173"/>
                </a:lnTo>
                <a:lnTo>
                  <a:pt x="5831829" y="1382173"/>
                </a:lnTo>
                <a:lnTo>
                  <a:pt x="5843259" y="1382173"/>
                </a:lnTo>
                <a:lnTo>
                  <a:pt x="5854689" y="1382173"/>
                </a:lnTo>
                <a:lnTo>
                  <a:pt x="5866119" y="1382173"/>
                </a:lnTo>
                <a:lnTo>
                  <a:pt x="5877549" y="1382173"/>
                </a:lnTo>
                <a:lnTo>
                  <a:pt x="5889027" y="1382173"/>
                </a:lnTo>
                <a:lnTo>
                  <a:pt x="5900457" y="1382173"/>
                </a:lnTo>
                <a:lnTo>
                  <a:pt x="5911887" y="1382173"/>
                </a:lnTo>
                <a:lnTo>
                  <a:pt x="5923317" y="1382173"/>
                </a:lnTo>
                <a:lnTo>
                  <a:pt x="5934747" y="1382173"/>
                </a:lnTo>
                <a:lnTo>
                  <a:pt x="5946225" y="1382173"/>
                </a:lnTo>
                <a:lnTo>
                  <a:pt x="5957655" y="1382173"/>
                </a:lnTo>
                <a:lnTo>
                  <a:pt x="5969084" y="1382173"/>
                </a:lnTo>
                <a:lnTo>
                  <a:pt x="5980514" y="1382173"/>
                </a:lnTo>
                <a:lnTo>
                  <a:pt x="5991944" y="1382173"/>
                </a:lnTo>
                <a:lnTo>
                  <a:pt x="6003422" y="1382173"/>
                </a:lnTo>
                <a:lnTo>
                  <a:pt x="6014852" y="1382173"/>
                </a:lnTo>
                <a:lnTo>
                  <a:pt x="6026282" y="1382173"/>
                </a:lnTo>
                <a:lnTo>
                  <a:pt x="6037712" y="1382173"/>
                </a:lnTo>
                <a:lnTo>
                  <a:pt x="6049142" y="1382173"/>
                </a:lnTo>
                <a:lnTo>
                  <a:pt x="6060620" y="1382173"/>
                </a:lnTo>
                <a:lnTo>
                  <a:pt x="6072049" y="1382173"/>
                </a:lnTo>
                <a:lnTo>
                  <a:pt x="6083480" y="1382173"/>
                </a:lnTo>
                <a:lnTo>
                  <a:pt x="6094910" y="1382173"/>
                </a:lnTo>
                <a:lnTo>
                  <a:pt x="6106340" y="1382173"/>
                </a:lnTo>
                <a:lnTo>
                  <a:pt x="6117818" y="1382173"/>
                </a:lnTo>
                <a:lnTo>
                  <a:pt x="6129247" y="1382173"/>
                </a:lnTo>
                <a:lnTo>
                  <a:pt x="6140677" y="1382173"/>
                </a:lnTo>
                <a:lnTo>
                  <a:pt x="6152107" y="1382173"/>
                </a:lnTo>
                <a:lnTo>
                  <a:pt x="6163537" y="1382173"/>
                </a:lnTo>
                <a:lnTo>
                  <a:pt x="6175015" y="1382173"/>
                </a:lnTo>
                <a:lnTo>
                  <a:pt x="6186445" y="1382173"/>
                </a:lnTo>
                <a:lnTo>
                  <a:pt x="6197875" y="1382173"/>
                </a:lnTo>
                <a:lnTo>
                  <a:pt x="6209305" y="1382173"/>
                </a:lnTo>
                <a:lnTo>
                  <a:pt x="6220735" y="1382173"/>
                </a:lnTo>
                <a:lnTo>
                  <a:pt x="6232212" y="1382173"/>
                </a:lnTo>
                <a:lnTo>
                  <a:pt x="6243642" y="1382173"/>
                </a:lnTo>
                <a:lnTo>
                  <a:pt x="6255073" y="1382173"/>
                </a:lnTo>
                <a:lnTo>
                  <a:pt x="6266503" y="1382173"/>
                </a:lnTo>
                <a:lnTo>
                  <a:pt x="6277933" y="1382173"/>
                </a:lnTo>
                <a:lnTo>
                  <a:pt x="6289410" y="1382173"/>
                </a:lnTo>
                <a:lnTo>
                  <a:pt x="6300840" y="1382173"/>
                </a:lnTo>
                <a:lnTo>
                  <a:pt x="6312270" y="1382173"/>
                </a:lnTo>
                <a:lnTo>
                  <a:pt x="6323700" y="1382173"/>
                </a:lnTo>
                <a:lnTo>
                  <a:pt x="6335130" y="1382173"/>
                </a:lnTo>
                <a:lnTo>
                  <a:pt x="6346608" y="1382173"/>
                </a:lnTo>
                <a:lnTo>
                  <a:pt x="6358038" y="1382173"/>
                </a:lnTo>
                <a:lnTo>
                  <a:pt x="6369468" y="1382173"/>
                </a:lnTo>
                <a:lnTo>
                  <a:pt x="6380898" y="1382173"/>
                </a:lnTo>
                <a:lnTo>
                  <a:pt x="6392328" y="1382173"/>
                </a:lnTo>
                <a:lnTo>
                  <a:pt x="6403805" y="1382173"/>
                </a:lnTo>
                <a:lnTo>
                  <a:pt x="6415235" y="1382173"/>
                </a:lnTo>
                <a:lnTo>
                  <a:pt x="6426666" y="1382173"/>
                </a:lnTo>
                <a:lnTo>
                  <a:pt x="6438096" y="1382173"/>
                </a:lnTo>
                <a:lnTo>
                  <a:pt x="6449525" y="1382173"/>
                </a:lnTo>
                <a:lnTo>
                  <a:pt x="6461003" y="1382173"/>
                </a:lnTo>
                <a:lnTo>
                  <a:pt x="6472433" y="1382173"/>
                </a:lnTo>
                <a:lnTo>
                  <a:pt x="6483863" y="1382173"/>
                </a:lnTo>
                <a:lnTo>
                  <a:pt x="6495293" y="1382173"/>
                </a:lnTo>
                <a:lnTo>
                  <a:pt x="6506723" y="1382173"/>
                </a:lnTo>
                <a:lnTo>
                  <a:pt x="6518201" y="1382173"/>
                </a:lnTo>
                <a:lnTo>
                  <a:pt x="6529631" y="1382173"/>
                </a:lnTo>
                <a:lnTo>
                  <a:pt x="6541061" y="1382173"/>
                </a:lnTo>
                <a:lnTo>
                  <a:pt x="6552490" y="1382173"/>
                </a:lnTo>
                <a:lnTo>
                  <a:pt x="6563921" y="1382173"/>
                </a:lnTo>
                <a:lnTo>
                  <a:pt x="6575398" y="1382173"/>
                </a:lnTo>
                <a:lnTo>
                  <a:pt x="6586828" y="1382173"/>
                </a:lnTo>
                <a:lnTo>
                  <a:pt x="6598259" y="1382173"/>
                </a:lnTo>
                <a:lnTo>
                  <a:pt x="6609688" y="1382173"/>
                </a:lnTo>
                <a:lnTo>
                  <a:pt x="6621118" y="1382173"/>
                </a:lnTo>
                <a:lnTo>
                  <a:pt x="6632596" y="1382173"/>
                </a:lnTo>
                <a:lnTo>
                  <a:pt x="6644026" y="1382173"/>
                </a:lnTo>
                <a:lnTo>
                  <a:pt x="6655456" y="1382173"/>
                </a:lnTo>
                <a:lnTo>
                  <a:pt x="6666886" y="1382173"/>
                </a:lnTo>
                <a:lnTo>
                  <a:pt x="6678316" y="1382173"/>
                </a:lnTo>
                <a:lnTo>
                  <a:pt x="6689794" y="1382173"/>
                </a:lnTo>
                <a:lnTo>
                  <a:pt x="6701224" y="1382173"/>
                </a:lnTo>
                <a:lnTo>
                  <a:pt x="6712653" y="1382173"/>
                </a:lnTo>
                <a:lnTo>
                  <a:pt x="6724083" y="1382173"/>
                </a:lnTo>
                <a:lnTo>
                  <a:pt x="6735514" y="1382173"/>
                </a:lnTo>
                <a:lnTo>
                  <a:pt x="6746944" y="1382173"/>
                </a:lnTo>
                <a:lnTo>
                  <a:pt x="6758421" y="1382173"/>
                </a:lnTo>
                <a:lnTo>
                  <a:pt x="6769851" y="1382173"/>
                </a:lnTo>
                <a:lnTo>
                  <a:pt x="6781281" y="1382173"/>
                </a:lnTo>
                <a:lnTo>
                  <a:pt x="6792711" y="1382173"/>
                </a:lnTo>
                <a:lnTo>
                  <a:pt x="6804141" y="1382173"/>
                </a:lnTo>
                <a:lnTo>
                  <a:pt x="6815619" y="1382173"/>
                </a:lnTo>
                <a:lnTo>
                  <a:pt x="6827049" y="1382173"/>
                </a:lnTo>
                <a:lnTo>
                  <a:pt x="6838479" y="1382173"/>
                </a:lnTo>
                <a:lnTo>
                  <a:pt x="6849909" y="1382173"/>
                </a:lnTo>
                <a:lnTo>
                  <a:pt x="6861339" y="1382173"/>
                </a:lnTo>
                <a:lnTo>
                  <a:pt x="6872816" y="1382173"/>
                </a:lnTo>
                <a:lnTo>
                  <a:pt x="6884246" y="1382173"/>
                </a:lnTo>
                <a:lnTo>
                  <a:pt x="6895676" y="1382173"/>
                </a:lnTo>
                <a:lnTo>
                  <a:pt x="6907107" y="1382173"/>
                </a:lnTo>
                <a:lnTo>
                  <a:pt x="6918537" y="1382173"/>
                </a:lnTo>
                <a:lnTo>
                  <a:pt x="6930014" y="1382173"/>
                </a:lnTo>
                <a:lnTo>
                  <a:pt x="6941444" y="1382173"/>
                </a:lnTo>
                <a:lnTo>
                  <a:pt x="6952874" y="1382173"/>
                </a:lnTo>
                <a:lnTo>
                  <a:pt x="6964304" y="1382173"/>
                </a:lnTo>
                <a:lnTo>
                  <a:pt x="6975734" y="1382173"/>
                </a:lnTo>
                <a:lnTo>
                  <a:pt x="6987212" y="1382173"/>
                </a:lnTo>
                <a:lnTo>
                  <a:pt x="6998642" y="1382173"/>
                </a:lnTo>
                <a:lnTo>
                  <a:pt x="7010072" y="1382173"/>
                </a:lnTo>
                <a:lnTo>
                  <a:pt x="7021502" y="1382173"/>
                </a:lnTo>
                <a:lnTo>
                  <a:pt x="7032931" y="1382173"/>
                </a:lnTo>
                <a:lnTo>
                  <a:pt x="7044409" y="1382173"/>
                </a:lnTo>
                <a:lnTo>
                  <a:pt x="7055839" y="1382173"/>
                </a:lnTo>
                <a:lnTo>
                  <a:pt x="7067269" y="1382173"/>
                </a:lnTo>
                <a:lnTo>
                  <a:pt x="7078700" y="1382173"/>
                </a:lnTo>
                <a:lnTo>
                  <a:pt x="7090129" y="1382173"/>
                </a:lnTo>
                <a:lnTo>
                  <a:pt x="7101607" y="1382173"/>
                </a:lnTo>
                <a:lnTo>
                  <a:pt x="7113037" y="1382173"/>
                </a:lnTo>
                <a:lnTo>
                  <a:pt x="7124467" y="1382173"/>
                </a:lnTo>
                <a:lnTo>
                  <a:pt x="7135897" y="1382173"/>
                </a:lnTo>
                <a:lnTo>
                  <a:pt x="7147327" y="1382173"/>
                </a:lnTo>
                <a:lnTo>
                  <a:pt x="7158805" y="1382173"/>
                </a:lnTo>
                <a:lnTo>
                  <a:pt x="7170235" y="1382173"/>
                </a:lnTo>
                <a:lnTo>
                  <a:pt x="7181665" y="1382173"/>
                </a:lnTo>
                <a:lnTo>
                  <a:pt x="7193094" y="1382173"/>
                </a:lnTo>
                <a:lnTo>
                  <a:pt x="7204524" y="1382173"/>
                </a:lnTo>
                <a:lnTo>
                  <a:pt x="7216002" y="1382173"/>
                </a:lnTo>
                <a:lnTo>
                  <a:pt x="7227432" y="1382173"/>
                </a:lnTo>
                <a:lnTo>
                  <a:pt x="7238862" y="1382173"/>
                </a:lnTo>
                <a:lnTo>
                  <a:pt x="7250292" y="1382173"/>
                </a:lnTo>
                <a:lnTo>
                  <a:pt x="7261722" y="1382173"/>
                </a:lnTo>
                <a:lnTo>
                  <a:pt x="7273200" y="1382173"/>
                </a:lnTo>
                <a:lnTo>
                  <a:pt x="7284630" y="1382173"/>
                </a:lnTo>
                <a:lnTo>
                  <a:pt x="7296060" y="1382173"/>
                </a:lnTo>
                <a:lnTo>
                  <a:pt x="7307490" y="1382173"/>
                </a:lnTo>
                <a:lnTo>
                  <a:pt x="7318920" y="1382173"/>
                </a:lnTo>
                <a:lnTo>
                  <a:pt x="7330398" y="1382173"/>
                </a:lnTo>
                <a:lnTo>
                  <a:pt x="7341828" y="1382173"/>
                </a:lnTo>
                <a:lnTo>
                  <a:pt x="7353257" y="1382173"/>
                </a:lnTo>
                <a:lnTo>
                  <a:pt x="7364687" y="1382173"/>
                </a:lnTo>
                <a:lnTo>
                  <a:pt x="7376117" y="1382173"/>
                </a:lnTo>
                <a:lnTo>
                  <a:pt x="7387595" y="1382173"/>
                </a:lnTo>
                <a:lnTo>
                  <a:pt x="7399025" y="1382173"/>
                </a:lnTo>
                <a:lnTo>
                  <a:pt x="7410455" y="1382173"/>
                </a:lnTo>
                <a:lnTo>
                  <a:pt x="7421885" y="1382173"/>
                </a:lnTo>
                <a:lnTo>
                  <a:pt x="7433315" y="1382173"/>
                </a:lnTo>
                <a:lnTo>
                  <a:pt x="7444793" y="1382173"/>
                </a:lnTo>
                <a:lnTo>
                  <a:pt x="7456222" y="1382173"/>
                </a:lnTo>
                <a:lnTo>
                  <a:pt x="7467653" y="1382173"/>
                </a:lnTo>
                <a:lnTo>
                  <a:pt x="7479083" y="1382173"/>
                </a:lnTo>
                <a:lnTo>
                  <a:pt x="7490513" y="1382173"/>
                </a:lnTo>
                <a:lnTo>
                  <a:pt x="7501990" y="1382173"/>
                </a:lnTo>
                <a:lnTo>
                  <a:pt x="7513420" y="1382173"/>
                </a:lnTo>
                <a:lnTo>
                  <a:pt x="7524850" y="1382173"/>
                </a:lnTo>
                <a:lnTo>
                  <a:pt x="7536280" y="1382173"/>
                </a:lnTo>
                <a:lnTo>
                  <a:pt x="7547710" y="1382173"/>
                </a:lnTo>
                <a:lnTo>
                  <a:pt x="7559188" y="1382173"/>
                </a:lnTo>
                <a:lnTo>
                  <a:pt x="7570618" y="1382173"/>
                </a:lnTo>
                <a:lnTo>
                  <a:pt x="7582048" y="1382173"/>
                </a:lnTo>
                <a:lnTo>
                  <a:pt x="7593478" y="1382173"/>
                </a:lnTo>
                <a:lnTo>
                  <a:pt x="7604908" y="1382173"/>
                </a:lnTo>
                <a:lnTo>
                  <a:pt x="7616385" y="1382173"/>
                </a:lnTo>
                <a:lnTo>
                  <a:pt x="7627815" y="1382173"/>
                </a:lnTo>
                <a:lnTo>
                  <a:pt x="7639246" y="1382173"/>
                </a:lnTo>
                <a:lnTo>
                  <a:pt x="7650676" y="1382173"/>
                </a:lnTo>
                <a:lnTo>
                  <a:pt x="7662106" y="1382173"/>
                </a:lnTo>
                <a:lnTo>
                  <a:pt x="7673583" y="1382173"/>
                </a:lnTo>
                <a:lnTo>
                  <a:pt x="7685013" y="1382173"/>
                </a:lnTo>
                <a:lnTo>
                  <a:pt x="7696443" y="1382173"/>
                </a:lnTo>
                <a:lnTo>
                  <a:pt x="7707873" y="1382173"/>
                </a:lnTo>
                <a:lnTo>
                  <a:pt x="7719303" y="1382173"/>
                </a:lnTo>
                <a:lnTo>
                  <a:pt x="7730733" y="1382173"/>
                </a:lnTo>
                <a:lnTo>
                  <a:pt x="7742211" y="1382173"/>
                </a:lnTo>
                <a:lnTo>
                  <a:pt x="7753641" y="1382173"/>
                </a:lnTo>
                <a:lnTo>
                  <a:pt x="7765071" y="1382173"/>
                </a:lnTo>
                <a:lnTo>
                  <a:pt x="7776501" y="1382173"/>
                </a:lnTo>
                <a:lnTo>
                  <a:pt x="7787931" y="1382173"/>
                </a:lnTo>
                <a:lnTo>
                  <a:pt x="7799408" y="1382173"/>
                </a:lnTo>
                <a:lnTo>
                  <a:pt x="7810839" y="1382173"/>
                </a:lnTo>
                <a:lnTo>
                  <a:pt x="7822268" y="1382173"/>
                </a:lnTo>
                <a:lnTo>
                  <a:pt x="7833698" y="1382173"/>
                </a:lnTo>
                <a:lnTo>
                  <a:pt x="7845128" y="1382173"/>
                </a:lnTo>
                <a:lnTo>
                  <a:pt x="7856606" y="1382173"/>
                </a:lnTo>
                <a:lnTo>
                  <a:pt x="7868036" y="1382173"/>
                </a:lnTo>
                <a:lnTo>
                  <a:pt x="7879466" y="1382173"/>
                </a:lnTo>
                <a:lnTo>
                  <a:pt x="7890896" y="1382173"/>
                </a:lnTo>
                <a:lnTo>
                  <a:pt x="7902326" y="1382173"/>
                </a:lnTo>
                <a:lnTo>
                  <a:pt x="7913804" y="1382173"/>
                </a:lnTo>
                <a:lnTo>
                  <a:pt x="7925234" y="1382173"/>
                </a:lnTo>
                <a:lnTo>
                  <a:pt x="7936663" y="1382173"/>
                </a:lnTo>
                <a:lnTo>
                  <a:pt x="7948094" y="1382173"/>
                </a:lnTo>
                <a:lnTo>
                  <a:pt x="7959524" y="1382173"/>
                </a:lnTo>
                <a:lnTo>
                  <a:pt x="7971001" y="1382173"/>
                </a:lnTo>
                <a:lnTo>
                  <a:pt x="7982431" y="1382173"/>
                </a:lnTo>
                <a:lnTo>
                  <a:pt x="7993861" y="1382173"/>
                </a:lnTo>
                <a:lnTo>
                  <a:pt x="8005291" y="1382173"/>
                </a:lnTo>
                <a:lnTo>
                  <a:pt x="8016721" y="1382173"/>
                </a:lnTo>
                <a:lnTo>
                  <a:pt x="8028199" y="1382173"/>
                </a:lnTo>
                <a:lnTo>
                  <a:pt x="8039629" y="1382173"/>
                </a:lnTo>
                <a:lnTo>
                  <a:pt x="8051059" y="1382173"/>
                </a:lnTo>
                <a:lnTo>
                  <a:pt x="8062489" y="1382173"/>
                </a:lnTo>
                <a:lnTo>
                  <a:pt x="8073919" y="1382173"/>
                </a:lnTo>
                <a:lnTo>
                  <a:pt x="8085396" y="1382173"/>
                </a:lnTo>
                <a:lnTo>
                  <a:pt x="8096826" y="1382173"/>
                </a:lnTo>
                <a:lnTo>
                  <a:pt x="8108256" y="1382173"/>
                </a:lnTo>
                <a:lnTo>
                  <a:pt x="8119687" y="1382173"/>
                </a:lnTo>
                <a:lnTo>
                  <a:pt x="8131117" y="1382173"/>
                </a:lnTo>
                <a:lnTo>
                  <a:pt x="8142594" y="1382173"/>
                </a:lnTo>
                <a:lnTo>
                  <a:pt x="8154024" y="1382173"/>
                </a:lnTo>
                <a:lnTo>
                  <a:pt x="8165454" y="1382173"/>
                </a:lnTo>
                <a:lnTo>
                  <a:pt x="8176884" y="1382173"/>
                </a:lnTo>
                <a:lnTo>
                  <a:pt x="8188314" y="1382173"/>
                </a:lnTo>
                <a:lnTo>
                  <a:pt x="8199792" y="1382173"/>
                </a:lnTo>
                <a:lnTo>
                  <a:pt x="8211222" y="1382173"/>
                </a:lnTo>
                <a:lnTo>
                  <a:pt x="8222652" y="1382173"/>
                </a:lnTo>
                <a:lnTo>
                  <a:pt x="8234082" y="1382173"/>
                </a:lnTo>
                <a:lnTo>
                  <a:pt x="8245512" y="1382173"/>
                </a:lnTo>
                <a:lnTo>
                  <a:pt x="8256989" y="1382173"/>
                </a:lnTo>
                <a:lnTo>
                  <a:pt x="8268419" y="1382173"/>
                </a:lnTo>
                <a:lnTo>
                  <a:pt x="8279850" y="1382173"/>
                </a:lnTo>
                <a:lnTo>
                  <a:pt x="8291280" y="1382173"/>
                </a:lnTo>
                <a:lnTo>
                  <a:pt x="8302709" y="1382173"/>
                </a:lnTo>
                <a:lnTo>
                  <a:pt x="8314187" y="1382173"/>
                </a:lnTo>
                <a:lnTo>
                  <a:pt x="8325617" y="1382173"/>
                </a:lnTo>
                <a:lnTo>
                  <a:pt x="8337047" y="1382173"/>
                </a:lnTo>
                <a:lnTo>
                  <a:pt x="8348477" y="1382173"/>
                </a:lnTo>
                <a:lnTo>
                  <a:pt x="8359907" y="1382173"/>
                </a:lnTo>
                <a:lnTo>
                  <a:pt x="8371385" y="1382173"/>
                </a:lnTo>
                <a:lnTo>
                  <a:pt x="8382815" y="1382173"/>
                </a:lnTo>
                <a:lnTo>
                  <a:pt x="8394245" y="1382173"/>
                </a:lnTo>
                <a:lnTo>
                  <a:pt x="8405674" y="1382173"/>
                </a:lnTo>
                <a:lnTo>
                  <a:pt x="8417104" y="1382173"/>
                </a:lnTo>
                <a:lnTo>
                  <a:pt x="8428582" y="1382173"/>
                </a:lnTo>
                <a:lnTo>
                  <a:pt x="8440012" y="1382173"/>
                </a:lnTo>
                <a:lnTo>
                  <a:pt x="8451442" y="1382173"/>
                </a:lnTo>
                <a:lnTo>
                  <a:pt x="8462872" y="1382173"/>
                </a:lnTo>
                <a:lnTo>
                  <a:pt x="8474302" y="1382173"/>
                </a:lnTo>
                <a:lnTo>
                  <a:pt x="8485780" y="1382173"/>
                </a:lnTo>
                <a:lnTo>
                  <a:pt x="8497210" y="1382173"/>
                </a:lnTo>
                <a:lnTo>
                  <a:pt x="8508640" y="1382173"/>
                </a:lnTo>
                <a:lnTo>
                  <a:pt x="8520069" y="1382173"/>
                </a:lnTo>
                <a:lnTo>
                  <a:pt x="8531500" y="1382173"/>
                </a:lnTo>
                <a:lnTo>
                  <a:pt x="8542977" y="1382173"/>
                </a:lnTo>
                <a:lnTo>
                  <a:pt x="8554407" y="1382173"/>
                </a:lnTo>
                <a:lnTo>
                  <a:pt x="8565837" y="1382173"/>
                </a:lnTo>
                <a:lnTo>
                  <a:pt x="8577267" y="1382173"/>
                </a:lnTo>
                <a:lnTo>
                  <a:pt x="8588697" y="1382173"/>
                </a:lnTo>
                <a:lnTo>
                  <a:pt x="8600175" y="1382173"/>
                </a:lnTo>
                <a:lnTo>
                  <a:pt x="8611605" y="1382173"/>
                </a:lnTo>
                <a:lnTo>
                  <a:pt x="8623035" y="1382173"/>
                </a:lnTo>
                <a:lnTo>
                  <a:pt x="8634465" y="1382173"/>
                </a:lnTo>
                <a:lnTo>
                  <a:pt x="8645895" y="1382173"/>
                </a:lnTo>
                <a:lnTo>
                  <a:pt x="8657373" y="1382173"/>
                </a:lnTo>
                <a:lnTo>
                  <a:pt x="8668802" y="1382173"/>
                </a:lnTo>
                <a:lnTo>
                  <a:pt x="8680232" y="1382173"/>
                </a:lnTo>
                <a:lnTo>
                  <a:pt x="8691662" y="1382173"/>
                </a:lnTo>
                <a:lnTo>
                  <a:pt x="8703093" y="1382173"/>
                </a:lnTo>
                <a:lnTo>
                  <a:pt x="8714570" y="1382173"/>
                </a:lnTo>
                <a:lnTo>
                  <a:pt x="8726000" y="1382173"/>
                </a:lnTo>
                <a:lnTo>
                  <a:pt x="8737430" y="1382173"/>
                </a:lnTo>
                <a:lnTo>
                  <a:pt x="8748860" y="1382173"/>
                </a:lnTo>
                <a:lnTo>
                  <a:pt x="8760290" y="1382173"/>
                </a:lnTo>
                <a:lnTo>
                  <a:pt x="8771768" y="1382173"/>
                </a:lnTo>
                <a:lnTo>
                  <a:pt x="8783198" y="1382173"/>
                </a:lnTo>
                <a:lnTo>
                  <a:pt x="8794628" y="1382173"/>
                </a:lnTo>
                <a:lnTo>
                  <a:pt x="8806058" y="1382173"/>
                </a:lnTo>
                <a:lnTo>
                  <a:pt x="8817488" y="1382173"/>
                </a:lnTo>
                <a:lnTo>
                  <a:pt x="8828918" y="1382173"/>
                </a:lnTo>
                <a:lnTo>
                  <a:pt x="8840395" y="1382173"/>
                </a:lnTo>
                <a:lnTo>
                  <a:pt x="8851825" y="1382173"/>
                </a:lnTo>
                <a:lnTo>
                  <a:pt x="8863256" y="1382173"/>
                </a:lnTo>
                <a:lnTo>
                  <a:pt x="8874686" y="1382173"/>
                </a:lnTo>
                <a:lnTo>
                  <a:pt x="8886115" y="1382173"/>
                </a:lnTo>
                <a:lnTo>
                  <a:pt x="8897593" y="1382173"/>
                </a:lnTo>
                <a:lnTo>
                  <a:pt x="8909022" y="1382173"/>
                </a:lnTo>
                <a:lnTo>
                  <a:pt x="8920453" y="1382173"/>
                </a:lnTo>
                <a:lnTo>
                  <a:pt x="8931883" y="1382173"/>
                </a:lnTo>
                <a:lnTo>
                  <a:pt x="8943313" y="1382173"/>
                </a:lnTo>
                <a:lnTo>
                  <a:pt x="8954791" y="1382173"/>
                </a:lnTo>
                <a:lnTo>
                  <a:pt x="8966220" y="1382173"/>
                </a:lnTo>
                <a:lnTo>
                  <a:pt x="8977651" y="1382173"/>
                </a:lnTo>
                <a:lnTo>
                  <a:pt x="8989080" y="1382173"/>
                </a:lnTo>
                <a:lnTo>
                  <a:pt x="9000511" y="1382173"/>
                </a:lnTo>
                <a:lnTo>
                  <a:pt x="9011988" y="1382173"/>
                </a:lnTo>
                <a:lnTo>
                  <a:pt x="9023418" y="1382173"/>
                </a:lnTo>
                <a:lnTo>
                  <a:pt x="9034849" y="1382173"/>
                </a:lnTo>
                <a:lnTo>
                  <a:pt x="9046278" y="1382173"/>
                </a:lnTo>
                <a:lnTo>
                  <a:pt x="9057709" y="1382173"/>
                </a:lnTo>
                <a:lnTo>
                  <a:pt x="9069186" y="1382173"/>
                </a:lnTo>
                <a:lnTo>
                  <a:pt x="9080615" y="1382173"/>
                </a:lnTo>
                <a:lnTo>
                  <a:pt x="9092046" y="1382173"/>
                </a:lnTo>
                <a:lnTo>
                  <a:pt x="9103476" y="1382173"/>
                </a:lnTo>
                <a:lnTo>
                  <a:pt x="9114906" y="1382173"/>
                </a:lnTo>
                <a:lnTo>
                  <a:pt x="9126384" y="1382173"/>
                </a:lnTo>
                <a:lnTo>
                  <a:pt x="9137813" y="1382173"/>
                </a:lnTo>
                <a:lnTo>
                  <a:pt x="9149244" y="1382173"/>
                </a:lnTo>
                <a:lnTo>
                  <a:pt x="9160673" y="1382173"/>
                </a:lnTo>
                <a:lnTo>
                  <a:pt x="9172104" y="1382173"/>
                </a:lnTo>
                <a:lnTo>
                  <a:pt x="9183581" y="1382173"/>
                </a:lnTo>
                <a:lnTo>
                  <a:pt x="9195011" y="1382173"/>
                </a:lnTo>
                <a:lnTo>
                  <a:pt x="9206442" y="1382173"/>
                </a:lnTo>
                <a:lnTo>
                  <a:pt x="9217871" y="1382173"/>
                </a:lnTo>
                <a:lnTo>
                  <a:pt x="9229301" y="1382173"/>
                </a:lnTo>
                <a:lnTo>
                  <a:pt x="9240779" y="1382173"/>
                </a:lnTo>
                <a:lnTo>
                  <a:pt x="9252209" y="1382173"/>
                </a:lnTo>
                <a:lnTo>
                  <a:pt x="9263639" y="1382173"/>
                </a:lnTo>
                <a:lnTo>
                  <a:pt x="9275069" y="1382173"/>
                </a:lnTo>
                <a:lnTo>
                  <a:pt x="9286498" y="1382173"/>
                </a:lnTo>
                <a:lnTo>
                  <a:pt x="9297977" y="1382173"/>
                </a:lnTo>
                <a:lnTo>
                  <a:pt x="9309406" y="1382173"/>
                </a:lnTo>
                <a:lnTo>
                  <a:pt x="9320837" y="1382173"/>
                </a:lnTo>
                <a:lnTo>
                  <a:pt x="9332266" y="1382173"/>
                </a:lnTo>
                <a:lnTo>
                  <a:pt x="9343696" y="1382173"/>
                </a:lnTo>
                <a:lnTo>
                  <a:pt x="9355174" y="1382173"/>
                </a:lnTo>
                <a:lnTo>
                  <a:pt x="9366604" y="1382173"/>
                </a:lnTo>
                <a:lnTo>
                  <a:pt x="9378035" y="1382173"/>
                </a:lnTo>
                <a:lnTo>
                  <a:pt x="9389464" y="1382173"/>
                </a:lnTo>
                <a:lnTo>
                  <a:pt x="9400894" y="1382173"/>
                </a:lnTo>
                <a:lnTo>
                  <a:pt x="9412372" y="1382173"/>
                </a:lnTo>
                <a:lnTo>
                  <a:pt x="9423802" y="1382173"/>
                </a:lnTo>
                <a:lnTo>
                  <a:pt x="9435232" y="1382173"/>
                </a:lnTo>
                <a:lnTo>
                  <a:pt x="9446662" y="1382173"/>
                </a:lnTo>
                <a:lnTo>
                  <a:pt x="9458091" y="1382173"/>
                </a:lnTo>
                <a:lnTo>
                  <a:pt x="9469570" y="1382173"/>
                </a:lnTo>
                <a:lnTo>
                  <a:pt x="9480999" y="1382173"/>
                </a:lnTo>
                <a:lnTo>
                  <a:pt x="9492429" y="1382173"/>
                </a:lnTo>
                <a:lnTo>
                  <a:pt x="9503859" y="1382173"/>
                </a:lnTo>
                <a:lnTo>
                  <a:pt x="9515289" y="1382173"/>
                </a:lnTo>
                <a:lnTo>
                  <a:pt x="9526767" y="1382173"/>
                </a:lnTo>
                <a:lnTo>
                  <a:pt x="9538197" y="1382173"/>
                </a:lnTo>
                <a:lnTo>
                  <a:pt x="9549626" y="1382173"/>
                </a:lnTo>
                <a:lnTo>
                  <a:pt x="9561057" y="1382173"/>
                </a:lnTo>
                <a:lnTo>
                  <a:pt x="9572487" y="1382173"/>
                </a:lnTo>
                <a:lnTo>
                  <a:pt x="9583965" y="1382173"/>
                </a:lnTo>
                <a:lnTo>
                  <a:pt x="9595395" y="1382173"/>
                </a:lnTo>
                <a:lnTo>
                  <a:pt x="9606824" y="1382173"/>
                </a:lnTo>
                <a:lnTo>
                  <a:pt x="9618255" y="1382173"/>
                </a:lnTo>
                <a:lnTo>
                  <a:pt x="9629684" y="1382173"/>
                </a:lnTo>
                <a:lnTo>
                  <a:pt x="9641163" y="1382173"/>
                </a:lnTo>
                <a:lnTo>
                  <a:pt x="9652592" y="1382173"/>
                </a:lnTo>
                <a:lnTo>
                  <a:pt x="9664022" y="1382173"/>
                </a:lnTo>
                <a:lnTo>
                  <a:pt x="9675452" y="1382173"/>
                </a:lnTo>
                <a:lnTo>
                  <a:pt x="9686882" y="1382173"/>
                </a:lnTo>
                <a:lnTo>
                  <a:pt x="9698360" y="1382173"/>
                </a:lnTo>
                <a:lnTo>
                  <a:pt x="9709790" y="1382173"/>
                </a:lnTo>
                <a:lnTo>
                  <a:pt x="9721219" y="1382173"/>
                </a:lnTo>
                <a:lnTo>
                  <a:pt x="9732650" y="1382173"/>
                </a:lnTo>
                <a:lnTo>
                  <a:pt x="9744080" y="1382173"/>
                </a:lnTo>
                <a:lnTo>
                  <a:pt x="9755557" y="1382173"/>
                </a:lnTo>
                <a:lnTo>
                  <a:pt x="9766988" y="1382173"/>
                </a:lnTo>
                <a:lnTo>
                  <a:pt x="9778417" y="1382173"/>
                </a:lnTo>
                <a:lnTo>
                  <a:pt x="9789848" y="1382173"/>
                </a:lnTo>
                <a:lnTo>
                  <a:pt x="9801277" y="1382173"/>
                </a:lnTo>
                <a:lnTo>
                  <a:pt x="9812755" y="1382173"/>
                </a:lnTo>
                <a:lnTo>
                  <a:pt x="9824185" y="1382173"/>
                </a:lnTo>
                <a:lnTo>
                  <a:pt x="9835615" y="1382173"/>
                </a:lnTo>
                <a:lnTo>
                  <a:pt x="9847045" y="1382173"/>
                </a:lnTo>
                <a:lnTo>
                  <a:pt x="9858475" y="1382173"/>
                </a:lnTo>
                <a:lnTo>
                  <a:pt x="9869952" y="1382173"/>
                </a:lnTo>
                <a:lnTo>
                  <a:pt x="9881383" y="1382173"/>
                </a:lnTo>
                <a:lnTo>
                  <a:pt x="9892812" y="1382173"/>
                </a:lnTo>
                <a:lnTo>
                  <a:pt x="9904243" y="1382173"/>
                </a:lnTo>
                <a:lnTo>
                  <a:pt x="9915673" y="1382173"/>
                </a:lnTo>
                <a:lnTo>
                  <a:pt x="9927102" y="1382173"/>
                </a:lnTo>
                <a:lnTo>
                  <a:pt x="9938581" y="1382173"/>
                </a:lnTo>
                <a:lnTo>
                  <a:pt x="9950010" y="1382173"/>
                </a:lnTo>
                <a:lnTo>
                  <a:pt x="9961441" y="1382173"/>
                </a:lnTo>
                <a:lnTo>
                  <a:pt x="9972870" y="1382173"/>
                </a:lnTo>
                <a:lnTo>
                  <a:pt x="9984300" y="1382173"/>
                </a:lnTo>
                <a:lnTo>
                  <a:pt x="9995778" y="1382173"/>
                </a:lnTo>
                <a:lnTo>
                  <a:pt x="10007208" y="1382173"/>
                </a:lnTo>
                <a:lnTo>
                  <a:pt x="10018638" y="1382173"/>
                </a:lnTo>
                <a:lnTo>
                  <a:pt x="10030068" y="1382173"/>
                </a:lnTo>
                <a:lnTo>
                  <a:pt x="10041498" y="1382173"/>
                </a:lnTo>
                <a:lnTo>
                  <a:pt x="10052976" y="1382173"/>
                </a:lnTo>
                <a:lnTo>
                  <a:pt x="10064405" y="1382173"/>
                </a:lnTo>
                <a:lnTo>
                  <a:pt x="10075835" y="1382173"/>
                </a:lnTo>
                <a:lnTo>
                  <a:pt x="10087266" y="1382173"/>
                </a:lnTo>
                <a:lnTo>
                  <a:pt x="10098695" y="1382173"/>
                </a:lnTo>
                <a:lnTo>
                  <a:pt x="10110174" y="1382173"/>
                </a:lnTo>
                <a:lnTo>
                  <a:pt x="10121603" y="1382173"/>
                </a:lnTo>
                <a:lnTo>
                  <a:pt x="10133033" y="1382173"/>
                </a:lnTo>
                <a:lnTo>
                  <a:pt x="10144463" y="1382173"/>
                </a:lnTo>
                <a:lnTo>
                  <a:pt x="10155893" y="1382173"/>
                </a:lnTo>
                <a:lnTo>
                  <a:pt x="10167371" y="1382173"/>
                </a:lnTo>
                <a:lnTo>
                  <a:pt x="10178801" y="1382173"/>
                </a:lnTo>
                <a:lnTo>
                  <a:pt x="10190230" y="1382173"/>
                </a:lnTo>
                <a:lnTo>
                  <a:pt x="10201661" y="1382173"/>
                </a:lnTo>
                <a:lnTo>
                  <a:pt x="10213091" y="1382173"/>
                </a:lnTo>
                <a:lnTo>
                  <a:pt x="10224569" y="1382173"/>
                </a:lnTo>
                <a:lnTo>
                  <a:pt x="10235998" y="1382173"/>
                </a:lnTo>
                <a:lnTo>
                  <a:pt x="10247428" y="1382173"/>
                </a:lnTo>
                <a:lnTo>
                  <a:pt x="10258859" y="1382173"/>
                </a:lnTo>
                <a:lnTo>
                  <a:pt x="10270288" y="1382173"/>
                </a:lnTo>
                <a:lnTo>
                  <a:pt x="10281767" y="1382173"/>
                </a:lnTo>
                <a:lnTo>
                  <a:pt x="10293196" y="1382173"/>
                </a:lnTo>
                <a:lnTo>
                  <a:pt x="10304626" y="1382173"/>
                </a:lnTo>
                <a:lnTo>
                  <a:pt x="10316056" y="1382173"/>
                </a:lnTo>
                <a:lnTo>
                  <a:pt x="10327486" y="1382173"/>
                </a:lnTo>
                <a:lnTo>
                  <a:pt x="10338963" y="1382173"/>
                </a:lnTo>
                <a:lnTo>
                  <a:pt x="10350394" y="1382173"/>
                </a:lnTo>
                <a:lnTo>
                  <a:pt x="10361823" y="1382173"/>
                </a:lnTo>
                <a:lnTo>
                  <a:pt x="10373254" y="1382173"/>
                </a:lnTo>
                <a:lnTo>
                  <a:pt x="10384684" y="1382173"/>
                </a:lnTo>
                <a:lnTo>
                  <a:pt x="10396161" y="1382173"/>
                </a:lnTo>
                <a:lnTo>
                  <a:pt x="10407591" y="1382173"/>
                </a:lnTo>
                <a:lnTo>
                  <a:pt x="10419021" y="1382173"/>
                </a:lnTo>
                <a:lnTo>
                  <a:pt x="10430452" y="1382173"/>
                </a:lnTo>
                <a:lnTo>
                  <a:pt x="10441881" y="1382173"/>
                </a:lnTo>
                <a:lnTo>
                  <a:pt x="10453358" y="1382173"/>
                </a:lnTo>
                <a:lnTo>
                  <a:pt x="10464789" y="1382173"/>
                </a:lnTo>
                <a:lnTo>
                  <a:pt x="10476219" y="1382173"/>
                </a:lnTo>
                <a:lnTo>
                  <a:pt x="10487649" y="1382173"/>
                </a:lnTo>
                <a:lnTo>
                  <a:pt x="10499079" y="1382173"/>
                </a:lnTo>
                <a:lnTo>
                  <a:pt x="10510556" y="1382173"/>
                </a:lnTo>
                <a:lnTo>
                  <a:pt x="10521987" y="1382173"/>
                </a:lnTo>
                <a:lnTo>
                  <a:pt x="10533416" y="1382173"/>
                </a:lnTo>
                <a:lnTo>
                  <a:pt x="10544847" y="1382173"/>
                </a:lnTo>
                <a:lnTo>
                  <a:pt x="10556277" y="1382173"/>
                </a:lnTo>
                <a:lnTo>
                  <a:pt x="10567754" y="1382173"/>
                </a:lnTo>
                <a:lnTo>
                  <a:pt x="10579184" y="1382173"/>
                </a:lnTo>
                <a:lnTo>
                  <a:pt x="10590614" y="1382173"/>
                </a:lnTo>
                <a:lnTo>
                  <a:pt x="10602045" y="1382173"/>
                </a:lnTo>
                <a:lnTo>
                  <a:pt x="10613474" y="1382173"/>
                </a:lnTo>
                <a:lnTo>
                  <a:pt x="10624951" y="1382173"/>
                </a:lnTo>
                <a:lnTo>
                  <a:pt x="10636382" y="1382173"/>
                </a:lnTo>
                <a:lnTo>
                  <a:pt x="10647812" y="1382173"/>
                </a:lnTo>
                <a:lnTo>
                  <a:pt x="10659241" y="1382173"/>
                </a:lnTo>
                <a:lnTo>
                  <a:pt x="10670672" y="1382173"/>
                </a:lnTo>
                <a:lnTo>
                  <a:pt x="10682149" y="1382173"/>
                </a:lnTo>
                <a:lnTo>
                  <a:pt x="10693580" y="1382173"/>
                </a:lnTo>
                <a:lnTo>
                  <a:pt x="10705009" y="1382173"/>
                </a:lnTo>
                <a:lnTo>
                  <a:pt x="10716439" y="1382173"/>
                </a:lnTo>
                <a:lnTo>
                  <a:pt x="10727870" y="1382173"/>
                </a:lnTo>
                <a:lnTo>
                  <a:pt x="10739347" y="1382173"/>
                </a:lnTo>
                <a:lnTo>
                  <a:pt x="10750778" y="1382173"/>
                </a:lnTo>
                <a:lnTo>
                  <a:pt x="10762207" y="1382173"/>
                </a:lnTo>
                <a:lnTo>
                  <a:pt x="10773637" y="1382173"/>
                </a:lnTo>
                <a:lnTo>
                  <a:pt x="10785067" y="1382173"/>
                </a:lnTo>
                <a:lnTo>
                  <a:pt x="10796544" y="1382173"/>
                </a:lnTo>
                <a:lnTo>
                  <a:pt x="10807975" y="1382173"/>
                </a:lnTo>
                <a:lnTo>
                  <a:pt x="10819405" y="1382173"/>
                </a:lnTo>
                <a:lnTo>
                  <a:pt x="10830834" y="1382173"/>
                </a:lnTo>
                <a:lnTo>
                  <a:pt x="10842265" y="1382173"/>
                </a:lnTo>
                <a:lnTo>
                  <a:pt x="10853742" y="1382173"/>
                </a:lnTo>
                <a:lnTo>
                  <a:pt x="10865173" y="1382173"/>
                </a:lnTo>
                <a:lnTo>
                  <a:pt x="10876602" y="1382173"/>
                </a:lnTo>
                <a:lnTo>
                  <a:pt x="10888032" y="1382173"/>
                </a:lnTo>
                <a:lnTo>
                  <a:pt x="10899463" y="1382173"/>
                </a:lnTo>
                <a:lnTo>
                  <a:pt x="10910892" y="1382173"/>
                </a:lnTo>
                <a:lnTo>
                  <a:pt x="10922369" y="1382173"/>
                </a:lnTo>
                <a:lnTo>
                  <a:pt x="10933800" y="1382173"/>
                </a:lnTo>
                <a:lnTo>
                  <a:pt x="10945230" y="1382173"/>
                </a:lnTo>
                <a:lnTo>
                  <a:pt x="10956660" y="1382173"/>
                </a:lnTo>
                <a:lnTo>
                  <a:pt x="10968090" y="1382173"/>
                </a:lnTo>
                <a:lnTo>
                  <a:pt x="10979567" y="1382173"/>
                </a:lnTo>
                <a:lnTo>
                  <a:pt x="10990998" y="1382173"/>
                </a:lnTo>
                <a:lnTo>
                  <a:pt x="11002427" y="1382173"/>
                </a:lnTo>
                <a:lnTo>
                  <a:pt x="11013858" y="1382173"/>
                </a:lnTo>
                <a:lnTo>
                  <a:pt x="11025287" y="1382173"/>
                </a:lnTo>
                <a:lnTo>
                  <a:pt x="11036765" y="1382173"/>
                </a:lnTo>
                <a:lnTo>
                  <a:pt x="11048195" y="1382173"/>
                </a:lnTo>
                <a:lnTo>
                  <a:pt x="11059625" y="1382173"/>
                </a:lnTo>
                <a:lnTo>
                  <a:pt x="11071056" y="1382173"/>
                </a:lnTo>
                <a:lnTo>
                  <a:pt x="11082485" y="1382173"/>
                </a:lnTo>
                <a:lnTo>
                  <a:pt x="11093962" y="1382173"/>
                </a:lnTo>
                <a:lnTo>
                  <a:pt x="11105393" y="1382173"/>
                </a:lnTo>
                <a:lnTo>
                  <a:pt x="11116823" y="1382173"/>
                </a:lnTo>
                <a:lnTo>
                  <a:pt x="11128253" y="1382173"/>
                </a:lnTo>
                <a:lnTo>
                  <a:pt x="11139683" y="1382173"/>
                </a:lnTo>
                <a:lnTo>
                  <a:pt x="11151160" y="1382173"/>
                </a:lnTo>
                <a:lnTo>
                  <a:pt x="11162591" y="1382173"/>
                </a:lnTo>
                <a:lnTo>
                  <a:pt x="11174020" y="1382173"/>
                </a:lnTo>
                <a:lnTo>
                  <a:pt x="11185451" y="1382173"/>
                </a:lnTo>
                <a:lnTo>
                  <a:pt x="11196881" y="1382173"/>
                </a:lnTo>
                <a:lnTo>
                  <a:pt x="11208358" y="1382173"/>
                </a:lnTo>
                <a:lnTo>
                  <a:pt x="11218359" y="1382173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5" name="Freeform 74">
            <a:extLst>
              <a:ext uri="{FF2B5EF4-FFF2-40B4-BE49-F238E27FC236}">
                <a16:creationId xmlns:a16="http://schemas.microsoft.com/office/drawing/2014/main" id="{5DBEF117-A7BB-9E4F-A0CE-448296ACA446}"/>
              </a:ext>
            </a:extLst>
          </p:cNvPr>
          <p:cNvSpPr/>
          <p:nvPr/>
        </p:nvSpPr>
        <p:spPr>
          <a:xfrm>
            <a:off x="638362" y="4326331"/>
            <a:ext cx="8413769" cy="1106492"/>
          </a:xfrm>
          <a:custGeom>
            <a:avLst/>
            <a:gdLst>
              <a:gd name="connsiteX0" fmla="*/ 0 w 11218359"/>
              <a:gd name="connsiteY0" fmla="*/ 1475323 h 1475322"/>
              <a:gd name="connsiteX1" fmla="*/ 9149 w 11218359"/>
              <a:gd name="connsiteY1" fmla="*/ 1475323 h 1475322"/>
              <a:gd name="connsiteX2" fmla="*/ 20588 w 11218359"/>
              <a:gd name="connsiteY2" fmla="*/ 1475323 h 1475322"/>
              <a:gd name="connsiteX3" fmla="*/ 32028 w 11218359"/>
              <a:gd name="connsiteY3" fmla="*/ 1475323 h 1475322"/>
              <a:gd name="connsiteX4" fmla="*/ 43467 w 11218359"/>
              <a:gd name="connsiteY4" fmla="*/ 1475323 h 1475322"/>
              <a:gd name="connsiteX5" fmla="*/ 54907 w 11218359"/>
              <a:gd name="connsiteY5" fmla="*/ 1475323 h 1475322"/>
              <a:gd name="connsiteX6" fmla="*/ 66346 w 11218359"/>
              <a:gd name="connsiteY6" fmla="*/ 1475323 h 1475322"/>
              <a:gd name="connsiteX7" fmla="*/ 77786 w 11218359"/>
              <a:gd name="connsiteY7" fmla="*/ 1475323 h 1475322"/>
              <a:gd name="connsiteX8" fmla="*/ 89225 w 11218359"/>
              <a:gd name="connsiteY8" fmla="*/ 1475323 h 1475322"/>
              <a:gd name="connsiteX9" fmla="*/ 100665 w 11218359"/>
              <a:gd name="connsiteY9" fmla="*/ 1475323 h 1475322"/>
              <a:gd name="connsiteX10" fmla="*/ 112104 w 11218359"/>
              <a:gd name="connsiteY10" fmla="*/ 1475323 h 1475322"/>
              <a:gd name="connsiteX11" fmla="*/ 123544 w 11218359"/>
              <a:gd name="connsiteY11" fmla="*/ 1475323 h 1475322"/>
              <a:gd name="connsiteX12" fmla="*/ 134979 w 11218359"/>
              <a:gd name="connsiteY12" fmla="*/ 1475323 h 1475322"/>
              <a:gd name="connsiteX13" fmla="*/ 146423 w 11218359"/>
              <a:gd name="connsiteY13" fmla="*/ 1475323 h 1475322"/>
              <a:gd name="connsiteX14" fmla="*/ 157858 w 11218359"/>
              <a:gd name="connsiteY14" fmla="*/ 1475323 h 1475322"/>
              <a:gd name="connsiteX15" fmla="*/ 169297 w 11218359"/>
              <a:gd name="connsiteY15" fmla="*/ 1475323 h 1475322"/>
              <a:gd name="connsiteX16" fmla="*/ 180737 w 11218359"/>
              <a:gd name="connsiteY16" fmla="*/ 1475323 h 1475322"/>
              <a:gd name="connsiteX17" fmla="*/ 192176 w 11218359"/>
              <a:gd name="connsiteY17" fmla="*/ 1475323 h 1475322"/>
              <a:gd name="connsiteX18" fmla="*/ 203616 w 11218359"/>
              <a:gd name="connsiteY18" fmla="*/ 1475323 h 1475322"/>
              <a:gd name="connsiteX19" fmla="*/ 215055 w 11218359"/>
              <a:gd name="connsiteY19" fmla="*/ 1475323 h 1475322"/>
              <a:gd name="connsiteX20" fmla="*/ 226495 w 11218359"/>
              <a:gd name="connsiteY20" fmla="*/ 1475323 h 1475322"/>
              <a:gd name="connsiteX21" fmla="*/ 237935 w 11218359"/>
              <a:gd name="connsiteY21" fmla="*/ 1475323 h 1475322"/>
              <a:gd name="connsiteX22" fmla="*/ 249374 w 11218359"/>
              <a:gd name="connsiteY22" fmla="*/ 1475323 h 1475322"/>
              <a:gd name="connsiteX23" fmla="*/ 260814 w 11218359"/>
              <a:gd name="connsiteY23" fmla="*/ 1475323 h 1475322"/>
              <a:gd name="connsiteX24" fmla="*/ 272253 w 11218359"/>
              <a:gd name="connsiteY24" fmla="*/ 1475323 h 1475322"/>
              <a:gd name="connsiteX25" fmla="*/ 283693 w 11218359"/>
              <a:gd name="connsiteY25" fmla="*/ 1475323 h 1475322"/>
              <a:gd name="connsiteX26" fmla="*/ 295132 w 11218359"/>
              <a:gd name="connsiteY26" fmla="*/ 1475323 h 1475322"/>
              <a:gd name="connsiteX27" fmla="*/ 306572 w 11218359"/>
              <a:gd name="connsiteY27" fmla="*/ 1475323 h 1475322"/>
              <a:gd name="connsiteX28" fmla="*/ 318011 w 11218359"/>
              <a:gd name="connsiteY28" fmla="*/ 1475323 h 1475322"/>
              <a:gd name="connsiteX29" fmla="*/ 329451 w 11218359"/>
              <a:gd name="connsiteY29" fmla="*/ 1475323 h 1475322"/>
              <a:gd name="connsiteX30" fmla="*/ 340890 w 11218359"/>
              <a:gd name="connsiteY30" fmla="*/ 1475323 h 1475322"/>
              <a:gd name="connsiteX31" fmla="*/ 352330 w 11218359"/>
              <a:gd name="connsiteY31" fmla="*/ 1475323 h 1475322"/>
              <a:gd name="connsiteX32" fmla="*/ 363769 w 11218359"/>
              <a:gd name="connsiteY32" fmla="*/ 1475323 h 1475322"/>
              <a:gd name="connsiteX33" fmla="*/ 375209 w 11218359"/>
              <a:gd name="connsiteY33" fmla="*/ 1475323 h 1475322"/>
              <a:gd name="connsiteX34" fmla="*/ 386648 w 11218359"/>
              <a:gd name="connsiteY34" fmla="*/ 1475323 h 1475322"/>
              <a:gd name="connsiteX35" fmla="*/ 398088 w 11218359"/>
              <a:gd name="connsiteY35" fmla="*/ 1475323 h 1475322"/>
              <a:gd name="connsiteX36" fmla="*/ 409527 w 11218359"/>
              <a:gd name="connsiteY36" fmla="*/ 1475323 h 1475322"/>
              <a:gd name="connsiteX37" fmla="*/ 420967 w 11218359"/>
              <a:gd name="connsiteY37" fmla="*/ 1475323 h 1475322"/>
              <a:gd name="connsiteX38" fmla="*/ 432406 w 11218359"/>
              <a:gd name="connsiteY38" fmla="*/ 1475323 h 1475322"/>
              <a:gd name="connsiteX39" fmla="*/ 443846 w 11218359"/>
              <a:gd name="connsiteY39" fmla="*/ 1475323 h 1475322"/>
              <a:gd name="connsiteX40" fmla="*/ 455285 w 11218359"/>
              <a:gd name="connsiteY40" fmla="*/ 1475323 h 1475322"/>
              <a:gd name="connsiteX41" fmla="*/ 466725 w 11218359"/>
              <a:gd name="connsiteY41" fmla="*/ 1475323 h 1475322"/>
              <a:gd name="connsiteX42" fmla="*/ 478165 w 11218359"/>
              <a:gd name="connsiteY42" fmla="*/ 1475323 h 1475322"/>
              <a:gd name="connsiteX43" fmla="*/ 489604 w 11218359"/>
              <a:gd name="connsiteY43" fmla="*/ 1475323 h 1475322"/>
              <a:gd name="connsiteX44" fmla="*/ 501044 w 11218359"/>
              <a:gd name="connsiteY44" fmla="*/ 1475323 h 1475322"/>
              <a:gd name="connsiteX45" fmla="*/ 512483 w 11218359"/>
              <a:gd name="connsiteY45" fmla="*/ 1475323 h 1475322"/>
              <a:gd name="connsiteX46" fmla="*/ 523923 w 11218359"/>
              <a:gd name="connsiteY46" fmla="*/ 1475323 h 1475322"/>
              <a:gd name="connsiteX47" fmla="*/ 535362 w 11218359"/>
              <a:gd name="connsiteY47" fmla="*/ 1475323 h 1475322"/>
              <a:gd name="connsiteX48" fmla="*/ 546802 w 11218359"/>
              <a:gd name="connsiteY48" fmla="*/ 1475323 h 1475322"/>
              <a:gd name="connsiteX49" fmla="*/ 558241 w 11218359"/>
              <a:gd name="connsiteY49" fmla="*/ 1475323 h 1475322"/>
              <a:gd name="connsiteX50" fmla="*/ 569681 w 11218359"/>
              <a:gd name="connsiteY50" fmla="*/ 1475323 h 1475322"/>
              <a:gd name="connsiteX51" fmla="*/ 581120 w 11218359"/>
              <a:gd name="connsiteY51" fmla="*/ 1475323 h 1475322"/>
              <a:gd name="connsiteX52" fmla="*/ 592560 w 11218359"/>
              <a:gd name="connsiteY52" fmla="*/ 1475323 h 1475322"/>
              <a:gd name="connsiteX53" fmla="*/ 603999 w 11218359"/>
              <a:gd name="connsiteY53" fmla="*/ 1475323 h 1475322"/>
              <a:gd name="connsiteX54" fmla="*/ 615439 w 11218359"/>
              <a:gd name="connsiteY54" fmla="*/ 1475323 h 1475322"/>
              <a:gd name="connsiteX55" fmla="*/ 626878 w 11218359"/>
              <a:gd name="connsiteY55" fmla="*/ 1475323 h 1475322"/>
              <a:gd name="connsiteX56" fmla="*/ 638318 w 11218359"/>
              <a:gd name="connsiteY56" fmla="*/ 1475323 h 1475322"/>
              <a:gd name="connsiteX57" fmla="*/ 649757 w 11218359"/>
              <a:gd name="connsiteY57" fmla="*/ 1475323 h 1475322"/>
              <a:gd name="connsiteX58" fmla="*/ 661192 w 11218359"/>
              <a:gd name="connsiteY58" fmla="*/ 1475323 h 1475322"/>
              <a:gd name="connsiteX59" fmla="*/ 672632 w 11218359"/>
              <a:gd name="connsiteY59" fmla="*/ 1475323 h 1475322"/>
              <a:gd name="connsiteX60" fmla="*/ 684071 w 11218359"/>
              <a:gd name="connsiteY60" fmla="*/ 1475323 h 1475322"/>
              <a:gd name="connsiteX61" fmla="*/ 695511 w 11218359"/>
              <a:gd name="connsiteY61" fmla="*/ 1475323 h 1475322"/>
              <a:gd name="connsiteX62" fmla="*/ 706950 w 11218359"/>
              <a:gd name="connsiteY62" fmla="*/ 1475323 h 1475322"/>
              <a:gd name="connsiteX63" fmla="*/ 718390 w 11218359"/>
              <a:gd name="connsiteY63" fmla="*/ 1475323 h 1475322"/>
              <a:gd name="connsiteX64" fmla="*/ 729829 w 11218359"/>
              <a:gd name="connsiteY64" fmla="*/ 1475323 h 1475322"/>
              <a:gd name="connsiteX65" fmla="*/ 741269 w 11218359"/>
              <a:gd name="connsiteY65" fmla="*/ 1475323 h 1475322"/>
              <a:gd name="connsiteX66" fmla="*/ 752708 w 11218359"/>
              <a:gd name="connsiteY66" fmla="*/ 1475323 h 1475322"/>
              <a:gd name="connsiteX67" fmla="*/ 764148 w 11218359"/>
              <a:gd name="connsiteY67" fmla="*/ 1475323 h 1475322"/>
              <a:gd name="connsiteX68" fmla="*/ 775587 w 11218359"/>
              <a:gd name="connsiteY68" fmla="*/ 1475323 h 1475322"/>
              <a:gd name="connsiteX69" fmla="*/ 787027 w 11218359"/>
              <a:gd name="connsiteY69" fmla="*/ 1475323 h 1475322"/>
              <a:gd name="connsiteX70" fmla="*/ 798467 w 11218359"/>
              <a:gd name="connsiteY70" fmla="*/ 1475323 h 1475322"/>
              <a:gd name="connsiteX71" fmla="*/ 809906 w 11218359"/>
              <a:gd name="connsiteY71" fmla="*/ 1475323 h 1475322"/>
              <a:gd name="connsiteX72" fmla="*/ 821346 w 11218359"/>
              <a:gd name="connsiteY72" fmla="*/ 1475323 h 1475322"/>
              <a:gd name="connsiteX73" fmla="*/ 832785 w 11218359"/>
              <a:gd name="connsiteY73" fmla="*/ 1475323 h 1475322"/>
              <a:gd name="connsiteX74" fmla="*/ 844225 w 11218359"/>
              <a:gd name="connsiteY74" fmla="*/ 1475323 h 1475322"/>
              <a:gd name="connsiteX75" fmla="*/ 855664 w 11218359"/>
              <a:gd name="connsiteY75" fmla="*/ 1475323 h 1475322"/>
              <a:gd name="connsiteX76" fmla="*/ 867104 w 11218359"/>
              <a:gd name="connsiteY76" fmla="*/ 1475323 h 1475322"/>
              <a:gd name="connsiteX77" fmla="*/ 878543 w 11218359"/>
              <a:gd name="connsiteY77" fmla="*/ 1475323 h 1475322"/>
              <a:gd name="connsiteX78" fmla="*/ 889983 w 11218359"/>
              <a:gd name="connsiteY78" fmla="*/ 1475323 h 1475322"/>
              <a:gd name="connsiteX79" fmla="*/ 901422 w 11218359"/>
              <a:gd name="connsiteY79" fmla="*/ 1475323 h 1475322"/>
              <a:gd name="connsiteX80" fmla="*/ 912862 w 11218359"/>
              <a:gd name="connsiteY80" fmla="*/ 1475323 h 1475322"/>
              <a:gd name="connsiteX81" fmla="*/ 924301 w 11218359"/>
              <a:gd name="connsiteY81" fmla="*/ 1475323 h 1475322"/>
              <a:gd name="connsiteX82" fmla="*/ 935741 w 11218359"/>
              <a:gd name="connsiteY82" fmla="*/ 1475323 h 1475322"/>
              <a:gd name="connsiteX83" fmla="*/ 947180 w 11218359"/>
              <a:gd name="connsiteY83" fmla="*/ 1475323 h 1475322"/>
              <a:gd name="connsiteX84" fmla="*/ 958620 w 11218359"/>
              <a:gd name="connsiteY84" fmla="*/ 1475323 h 1475322"/>
              <a:gd name="connsiteX85" fmla="*/ 970059 w 11218359"/>
              <a:gd name="connsiteY85" fmla="*/ 1475323 h 1475322"/>
              <a:gd name="connsiteX86" fmla="*/ 981499 w 11218359"/>
              <a:gd name="connsiteY86" fmla="*/ 1475323 h 1475322"/>
              <a:gd name="connsiteX87" fmla="*/ 992938 w 11218359"/>
              <a:gd name="connsiteY87" fmla="*/ 1475323 h 1475322"/>
              <a:gd name="connsiteX88" fmla="*/ 1004378 w 11218359"/>
              <a:gd name="connsiteY88" fmla="*/ 1475323 h 1475322"/>
              <a:gd name="connsiteX89" fmla="*/ 1015818 w 11218359"/>
              <a:gd name="connsiteY89" fmla="*/ 1475323 h 1475322"/>
              <a:gd name="connsiteX90" fmla="*/ 1027257 w 11218359"/>
              <a:gd name="connsiteY90" fmla="*/ 1475323 h 1475322"/>
              <a:gd name="connsiteX91" fmla="*/ 1038697 w 11218359"/>
              <a:gd name="connsiteY91" fmla="*/ 1475323 h 1475322"/>
              <a:gd name="connsiteX92" fmla="*/ 1050136 w 11218359"/>
              <a:gd name="connsiteY92" fmla="*/ 1475323 h 1475322"/>
              <a:gd name="connsiteX93" fmla="*/ 1061576 w 11218359"/>
              <a:gd name="connsiteY93" fmla="*/ 1475323 h 1475322"/>
              <a:gd name="connsiteX94" fmla="*/ 1073015 w 11218359"/>
              <a:gd name="connsiteY94" fmla="*/ 1475323 h 1475322"/>
              <a:gd name="connsiteX95" fmla="*/ 1084455 w 11218359"/>
              <a:gd name="connsiteY95" fmla="*/ 1475323 h 1475322"/>
              <a:gd name="connsiteX96" fmla="*/ 1095894 w 11218359"/>
              <a:gd name="connsiteY96" fmla="*/ 1475323 h 1475322"/>
              <a:gd name="connsiteX97" fmla="*/ 1107334 w 11218359"/>
              <a:gd name="connsiteY97" fmla="*/ 1475323 h 1475322"/>
              <a:gd name="connsiteX98" fmla="*/ 1118773 w 11218359"/>
              <a:gd name="connsiteY98" fmla="*/ 1475323 h 1475322"/>
              <a:gd name="connsiteX99" fmla="*/ 1130213 w 11218359"/>
              <a:gd name="connsiteY99" fmla="*/ 1475323 h 1475322"/>
              <a:gd name="connsiteX100" fmla="*/ 1141652 w 11218359"/>
              <a:gd name="connsiteY100" fmla="*/ 1475323 h 1475322"/>
              <a:gd name="connsiteX101" fmla="*/ 1153092 w 11218359"/>
              <a:gd name="connsiteY101" fmla="*/ 1475323 h 1475322"/>
              <a:gd name="connsiteX102" fmla="*/ 1164531 w 11218359"/>
              <a:gd name="connsiteY102" fmla="*/ 1475323 h 1475322"/>
              <a:gd name="connsiteX103" fmla="*/ 1175971 w 11218359"/>
              <a:gd name="connsiteY103" fmla="*/ 1475323 h 1475322"/>
              <a:gd name="connsiteX104" fmla="*/ 1187406 w 11218359"/>
              <a:gd name="connsiteY104" fmla="*/ 1475323 h 1475322"/>
              <a:gd name="connsiteX105" fmla="*/ 1198845 w 11218359"/>
              <a:gd name="connsiteY105" fmla="*/ 1475323 h 1475322"/>
              <a:gd name="connsiteX106" fmla="*/ 1210285 w 11218359"/>
              <a:gd name="connsiteY106" fmla="*/ 1475323 h 1475322"/>
              <a:gd name="connsiteX107" fmla="*/ 1221724 w 11218359"/>
              <a:gd name="connsiteY107" fmla="*/ 1475323 h 1475322"/>
              <a:gd name="connsiteX108" fmla="*/ 1233164 w 11218359"/>
              <a:gd name="connsiteY108" fmla="*/ 1475323 h 1475322"/>
              <a:gd name="connsiteX109" fmla="*/ 1244603 w 11218359"/>
              <a:gd name="connsiteY109" fmla="*/ 1475323 h 1475322"/>
              <a:gd name="connsiteX110" fmla="*/ 1256043 w 11218359"/>
              <a:gd name="connsiteY110" fmla="*/ 1475323 h 1475322"/>
              <a:gd name="connsiteX111" fmla="*/ 1267482 w 11218359"/>
              <a:gd name="connsiteY111" fmla="*/ 1475323 h 1475322"/>
              <a:gd name="connsiteX112" fmla="*/ 1278922 w 11218359"/>
              <a:gd name="connsiteY112" fmla="*/ 1475323 h 1475322"/>
              <a:gd name="connsiteX113" fmla="*/ 1290361 w 11218359"/>
              <a:gd name="connsiteY113" fmla="*/ 1475323 h 1475322"/>
              <a:gd name="connsiteX114" fmla="*/ 1301801 w 11218359"/>
              <a:gd name="connsiteY114" fmla="*/ 1475323 h 1475322"/>
              <a:gd name="connsiteX115" fmla="*/ 1313240 w 11218359"/>
              <a:gd name="connsiteY115" fmla="*/ 1475323 h 1475322"/>
              <a:gd name="connsiteX116" fmla="*/ 1324680 w 11218359"/>
              <a:gd name="connsiteY116" fmla="*/ 1475323 h 1475322"/>
              <a:gd name="connsiteX117" fmla="*/ 1336120 w 11218359"/>
              <a:gd name="connsiteY117" fmla="*/ 1475323 h 1475322"/>
              <a:gd name="connsiteX118" fmla="*/ 1347559 w 11218359"/>
              <a:gd name="connsiteY118" fmla="*/ 1475323 h 1475322"/>
              <a:gd name="connsiteX119" fmla="*/ 1358999 w 11218359"/>
              <a:gd name="connsiteY119" fmla="*/ 1475323 h 1475322"/>
              <a:gd name="connsiteX120" fmla="*/ 1370438 w 11218359"/>
              <a:gd name="connsiteY120" fmla="*/ 1475323 h 1475322"/>
              <a:gd name="connsiteX121" fmla="*/ 1381878 w 11218359"/>
              <a:gd name="connsiteY121" fmla="*/ 1475323 h 1475322"/>
              <a:gd name="connsiteX122" fmla="*/ 1393317 w 11218359"/>
              <a:gd name="connsiteY122" fmla="*/ 1475323 h 1475322"/>
              <a:gd name="connsiteX123" fmla="*/ 1404757 w 11218359"/>
              <a:gd name="connsiteY123" fmla="*/ 1475323 h 1475322"/>
              <a:gd name="connsiteX124" fmla="*/ 1416196 w 11218359"/>
              <a:gd name="connsiteY124" fmla="*/ 1475323 h 1475322"/>
              <a:gd name="connsiteX125" fmla="*/ 1427636 w 11218359"/>
              <a:gd name="connsiteY125" fmla="*/ 1475323 h 1475322"/>
              <a:gd name="connsiteX126" fmla="*/ 1439075 w 11218359"/>
              <a:gd name="connsiteY126" fmla="*/ 1475323 h 1475322"/>
              <a:gd name="connsiteX127" fmla="*/ 1450515 w 11218359"/>
              <a:gd name="connsiteY127" fmla="*/ 1475323 h 1475322"/>
              <a:gd name="connsiteX128" fmla="*/ 1461954 w 11218359"/>
              <a:gd name="connsiteY128" fmla="*/ 1475323 h 1475322"/>
              <a:gd name="connsiteX129" fmla="*/ 1473394 w 11218359"/>
              <a:gd name="connsiteY129" fmla="*/ 1475323 h 1475322"/>
              <a:gd name="connsiteX130" fmla="*/ 1484833 w 11218359"/>
              <a:gd name="connsiteY130" fmla="*/ 1475323 h 1475322"/>
              <a:gd name="connsiteX131" fmla="*/ 1496273 w 11218359"/>
              <a:gd name="connsiteY131" fmla="*/ 1475323 h 1475322"/>
              <a:gd name="connsiteX132" fmla="*/ 1507712 w 11218359"/>
              <a:gd name="connsiteY132" fmla="*/ 1475323 h 1475322"/>
              <a:gd name="connsiteX133" fmla="*/ 1519152 w 11218359"/>
              <a:gd name="connsiteY133" fmla="*/ 1475323 h 1475322"/>
              <a:gd name="connsiteX134" fmla="*/ 1530591 w 11218359"/>
              <a:gd name="connsiteY134" fmla="*/ 1475323 h 1475322"/>
              <a:gd name="connsiteX135" fmla="*/ 1542031 w 11218359"/>
              <a:gd name="connsiteY135" fmla="*/ 1475323 h 1475322"/>
              <a:gd name="connsiteX136" fmla="*/ 1553471 w 11218359"/>
              <a:gd name="connsiteY136" fmla="*/ 1475323 h 1475322"/>
              <a:gd name="connsiteX137" fmla="*/ 1564910 w 11218359"/>
              <a:gd name="connsiteY137" fmla="*/ 1475323 h 1475322"/>
              <a:gd name="connsiteX138" fmla="*/ 1576349 w 11218359"/>
              <a:gd name="connsiteY138" fmla="*/ 1475323 h 1475322"/>
              <a:gd name="connsiteX139" fmla="*/ 1587789 w 11218359"/>
              <a:gd name="connsiteY139" fmla="*/ 1475323 h 1475322"/>
              <a:gd name="connsiteX140" fmla="*/ 1599229 w 11218359"/>
              <a:gd name="connsiteY140" fmla="*/ 1475323 h 1475322"/>
              <a:gd name="connsiteX141" fmla="*/ 1610668 w 11218359"/>
              <a:gd name="connsiteY141" fmla="*/ 1475323 h 1475322"/>
              <a:gd name="connsiteX142" fmla="*/ 1622107 w 11218359"/>
              <a:gd name="connsiteY142" fmla="*/ 1475323 h 1475322"/>
              <a:gd name="connsiteX143" fmla="*/ 1633547 w 11218359"/>
              <a:gd name="connsiteY143" fmla="*/ 1475323 h 1475322"/>
              <a:gd name="connsiteX144" fmla="*/ 1644987 w 11218359"/>
              <a:gd name="connsiteY144" fmla="*/ 1475323 h 1475322"/>
              <a:gd name="connsiteX145" fmla="*/ 1656426 w 11218359"/>
              <a:gd name="connsiteY145" fmla="*/ 1475323 h 1475322"/>
              <a:gd name="connsiteX146" fmla="*/ 1667866 w 11218359"/>
              <a:gd name="connsiteY146" fmla="*/ 1475323 h 1475322"/>
              <a:gd name="connsiteX147" fmla="*/ 1679305 w 11218359"/>
              <a:gd name="connsiteY147" fmla="*/ 1475323 h 1475322"/>
              <a:gd name="connsiteX148" fmla="*/ 1690745 w 11218359"/>
              <a:gd name="connsiteY148" fmla="*/ 1475323 h 1475322"/>
              <a:gd name="connsiteX149" fmla="*/ 1702184 w 11218359"/>
              <a:gd name="connsiteY149" fmla="*/ 1475323 h 1475322"/>
              <a:gd name="connsiteX150" fmla="*/ 1713619 w 11218359"/>
              <a:gd name="connsiteY150" fmla="*/ 1475323 h 1475322"/>
              <a:gd name="connsiteX151" fmla="*/ 1725063 w 11218359"/>
              <a:gd name="connsiteY151" fmla="*/ 1475323 h 1475322"/>
              <a:gd name="connsiteX152" fmla="*/ 1736498 w 11218359"/>
              <a:gd name="connsiteY152" fmla="*/ 1475323 h 1475322"/>
              <a:gd name="connsiteX153" fmla="*/ 1747938 w 11218359"/>
              <a:gd name="connsiteY153" fmla="*/ 1475323 h 1475322"/>
              <a:gd name="connsiteX154" fmla="*/ 1759377 w 11218359"/>
              <a:gd name="connsiteY154" fmla="*/ 1475323 h 1475322"/>
              <a:gd name="connsiteX155" fmla="*/ 1770817 w 11218359"/>
              <a:gd name="connsiteY155" fmla="*/ 1475323 h 1475322"/>
              <a:gd name="connsiteX156" fmla="*/ 1782256 w 11218359"/>
              <a:gd name="connsiteY156" fmla="*/ 1475323 h 1475322"/>
              <a:gd name="connsiteX157" fmla="*/ 1793696 w 11218359"/>
              <a:gd name="connsiteY157" fmla="*/ 1475323 h 1475322"/>
              <a:gd name="connsiteX158" fmla="*/ 1805135 w 11218359"/>
              <a:gd name="connsiteY158" fmla="*/ 1475323 h 1475322"/>
              <a:gd name="connsiteX159" fmla="*/ 1816575 w 11218359"/>
              <a:gd name="connsiteY159" fmla="*/ 1475323 h 1475322"/>
              <a:gd name="connsiteX160" fmla="*/ 1828014 w 11218359"/>
              <a:gd name="connsiteY160" fmla="*/ 1475323 h 1475322"/>
              <a:gd name="connsiteX161" fmla="*/ 1839454 w 11218359"/>
              <a:gd name="connsiteY161" fmla="*/ 1475323 h 1475322"/>
              <a:gd name="connsiteX162" fmla="*/ 1850893 w 11218359"/>
              <a:gd name="connsiteY162" fmla="*/ 1475323 h 1475322"/>
              <a:gd name="connsiteX163" fmla="*/ 1862333 w 11218359"/>
              <a:gd name="connsiteY163" fmla="*/ 1475323 h 1475322"/>
              <a:gd name="connsiteX164" fmla="*/ 1873772 w 11218359"/>
              <a:gd name="connsiteY164" fmla="*/ 1475323 h 1475322"/>
              <a:gd name="connsiteX165" fmla="*/ 1885212 w 11218359"/>
              <a:gd name="connsiteY165" fmla="*/ 1475323 h 1475322"/>
              <a:gd name="connsiteX166" fmla="*/ 1896651 w 11218359"/>
              <a:gd name="connsiteY166" fmla="*/ 1475323 h 1475322"/>
              <a:gd name="connsiteX167" fmla="*/ 1908091 w 11218359"/>
              <a:gd name="connsiteY167" fmla="*/ 1475323 h 1475322"/>
              <a:gd name="connsiteX168" fmla="*/ 1919531 w 11218359"/>
              <a:gd name="connsiteY168" fmla="*/ 1475323 h 1475322"/>
              <a:gd name="connsiteX169" fmla="*/ 1930970 w 11218359"/>
              <a:gd name="connsiteY169" fmla="*/ 1475323 h 1475322"/>
              <a:gd name="connsiteX170" fmla="*/ 1942409 w 11218359"/>
              <a:gd name="connsiteY170" fmla="*/ 1475323 h 1475322"/>
              <a:gd name="connsiteX171" fmla="*/ 1953849 w 11218359"/>
              <a:gd name="connsiteY171" fmla="*/ 1475323 h 1475322"/>
              <a:gd name="connsiteX172" fmla="*/ 1965289 w 11218359"/>
              <a:gd name="connsiteY172" fmla="*/ 1475323 h 1475322"/>
              <a:gd name="connsiteX173" fmla="*/ 1976728 w 11218359"/>
              <a:gd name="connsiteY173" fmla="*/ 1475323 h 1475322"/>
              <a:gd name="connsiteX174" fmla="*/ 1988168 w 11218359"/>
              <a:gd name="connsiteY174" fmla="*/ 1475323 h 1475322"/>
              <a:gd name="connsiteX175" fmla="*/ 1999607 w 11218359"/>
              <a:gd name="connsiteY175" fmla="*/ 1475323 h 1475322"/>
              <a:gd name="connsiteX176" fmla="*/ 2011047 w 11218359"/>
              <a:gd name="connsiteY176" fmla="*/ 1475323 h 1475322"/>
              <a:gd name="connsiteX177" fmla="*/ 2022486 w 11218359"/>
              <a:gd name="connsiteY177" fmla="*/ 1475323 h 1475322"/>
              <a:gd name="connsiteX178" fmla="*/ 2033926 w 11218359"/>
              <a:gd name="connsiteY178" fmla="*/ 1475323 h 1475322"/>
              <a:gd name="connsiteX179" fmla="*/ 2045365 w 11218359"/>
              <a:gd name="connsiteY179" fmla="*/ 1475323 h 1475322"/>
              <a:gd name="connsiteX180" fmla="*/ 2056805 w 11218359"/>
              <a:gd name="connsiteY180" fmla="*/ 1475323 h 1475322"/>
              <a:gd name="connsiteX181" fmla="*/ 2068244 w 11218359"/>
              <a:gd name="connsiteY181" fmla="*/ 1475323 h 1475322"/>
              <a:gd name="connsiteX182" fmla="*/ 2079684 w 11218359"/>
              <a:gd name="connsiteY182" fmla="*/ 1475323 h 1475322"/>
              <a:gd name="connsiteX183" fmla="*/ 2091123 w 11218359"/>
              <a:gd name="connsiteY183" fmla="*/ 1475323 h 1475322"/>
              <a:gd name="connsiteX184" fmla="*/ 2102563 w 11218359"/>
              <a:gd name="connsiteY184" fmla="*/ 1475323 h 1475322"/>
              <a:gd name="connsiteX185" fmla="*/ 2114002 w 11218359"/>
              <a:gd name="connsiteY185" fmla="*/ 1475323 h 1475322"/>
              <a:gd name="connsiteX186" fmla="*/ 2125442 w 11218359"/>
              <a:gd name="connsiteY186" fmla="*/ 1475323 h 1475322"/>
              <a:gd name="connsiteX187" fmla="*/ 2136882 w 11218359"/>
              <a:gd name="connsiteY187" fmla="*/ 1475323 h 1475322"/>
              <a:gd name="connsiteX188" fmla="*/ 2148321 w 11218359"/>
              <a:gd name="connsiteY188" fmla="*/ 1475323 h 1475322"/>
              <a:gd name="connsiteX189" fmla="*/ 2159760 w 11218359"/>
              <a:gd name="connsiteY189" fmla="*/ 1475323 h 1475322"/>
              <a:gd name="connsiteX190" fmla="*/ 2171200 w 11218359"/>
              <a:gd name="connsiteY190" fmla="*/ 1475323 h 1475322"/>
              <a:gd name="connsiteX191" fmla="*/ 2182640 w 11218359"/>
              <a:gd name="connsiteY191" fmla="*/ 1475323 h 1475322"/>
              <a:gd name="connsiteX192" fmla="*/ 2194079 w 11218359"/>
              <a:gd name="connsiteY192" fmla="*/ 1475323 h 1475322"/>
              <a:gd name="connsiteX193" fmla="*/ 2205519 w 11218359"/>
              <a:gd name="connsiteY193" fmla="*/ 1475323 h 1475322"/>
              <a:gd name="connsiteX194" fmla="*/ 2216958 w 11218359"/>
              <a:gd name="connsiteY194" fmla="*/ 1475323 h 1475322"/>
              <a:gd name="connsiteX195" fmla="*/ 2228393 w 11218359"/>
              <a:gd name="connsiteY195" fmla="*/ 1475323 h 1475322"/>
              <a:gd name="connsiteX196" fmla="*/ 2239837 w 11218359"/>
              <a:gd name="connsiteY196" fmla="*/ 1475323 h 1475322"/>
              <a:gd name="connsiteX197" fmla="*/ 2251272 w 11218359"/>
              <a:gd name="connsiteY197" fmla="*/ 1475323 h 1475322"/>
              <a:gd name="connsiteX198" fmla="*/ 2262716 w 11218359"/>
              <a:gd name="connsiteY198" fmla="*/ 1475323 h 1475322"/>
              <a:gd name="connsiteX199" fmla="*/ 2274151 w 11218359"/>
              <a:gd name="connsiteY199" fmla="*/ 1475323 h 1475322"/>
              <a:gd name="connsiteX200" fmla="*/ 2285591 w 11218359"/>
              <a:gd name="connsiteY200" fmla="*/ 1475323 h 1475322"/>
              <a:gd name="connsiteX201" fmla="*/ 2297030 w 11218359"/>
              <a:gd name="connsiteY201" fmla="*/ 1475323 h 1475322"/>
              <a:gd name="connsiteX202" fmla="*/ 2308470 w 11218359"/>
              <a:gd name="connsiteY202" fmla="*/ 1475323 h 1475322"/>
              <a:gd name="connsiteX203" fmla="*/ 2319909 w 11218359"/>
              <a:gd name="connsiteY203" fmla="*/ 1475323 h 1475322"/>
              <a:gd name="connsiteX204" fmla="*/ 2331349 w 11218359"/>
              <a:gd name="connsiteY204" fmla="*/ 1475323 h 1475322"/>
              <a:gd name="connsiteX205" fmla="*/ 2342788 w 11218359"/>
              <a:gd name="connsiteY205" fmla="*/ 1475323 h 1475322"/>
              <a:gd name="connsiteX206" fmla="*/ 2354228 w 11218359"/>
              <a:gd name="connsiteY206" fmla="*/ 1475323 h 1475322"/>
              <a:gd name="connsiteX207" fmla="*/ 2365667 w 11218359"/>
              <a:gd name="connsiteY207" fmla="*/ 1475323 h 1475322"/>
              <a:gd name="connsiteX208" fmla="*/ 2377107 w 11218359"/>
              <a:gd name="connsiteY208" fmla="*/ 1475323 h 1475322"/>
              <a:gd name="connsiteX209" fmla="*/ 2388546 w 11218359"/>
              <a:gd name="connsiteY209" fmla="*/ 1475323 h 1475322"/>
              <a:gd name="connsiteX210" fmla="*/ 2399986 w 11218359"/>
              <a:gd name="connsiteY210" fmla="*/ 1475323 h 1475322"/>
              <a:gd name="connsiteX211" fmla="*/ 2411425 w 11218359"/>
              <a:gd name="connsiteY211" fmla="*/ 1475323 h 1475322"/>
              <a:gd name="connsiteX212" fmla="*/ 2422865 w 11218359"/>
              <a:gd name="connsiteY212" fmla="*/ 1475323 h 1475322"/>
              <a:gd name="connsiteX213" fmla="*/ 2434304 w 11218359"/>
              <a:gd name="connsiteY213" fmla="*/ 1475323 h 1475322"/>
              <a:gd name="connsiteX214" fmla="*/ 2445744 w 11218359"/>
              <a:gd name="connsiteY214" fmla="*/ 1475323 h 1475322"/>
              <a:gd name="connsiteX215" fmla="*/ 2457184 w 11218359"/>
              <a:gd name="connsiteY215" fmla="*/ 1475323 h 1475322"/>
              <a:gd name="connsiteX216" fmla="*/ 2468623 w 11218359"/>
              <a:gd name="connsiteY216" fmla="*/ 1475323 h 1475322"/>
              <a:gd name="connsiteX217" fmla="*/ 2480062 w 11218359"/>
              <a:gd name="connsiteY217" fmla="*/ 1475323 h 1475322"/>
              <a:gd name="connsiteX218" fmla="*/ 2491502 w 11218359"/>
              <a:gd name="connsiteY218" fmla="*/ 1475323 h 1475322"/>
              <a:gd name="connsiteX219" fmla="*/ 2502942 w 11218359"/>
              <a:gd name="connsiteY219" fmla="*/ 1475323 h 1475322"/>
              <a:gd name="connsiteX220" fmla="*/ 2514381 w 11218359"/>
              <a:gd name="connsiteY220" fmla="*/ 1475323 h 1475322"/>
              <a:gd name="connsiteX221" fmla="*/ 2525821 w 11218359"/>
              <a:gd name="connsiteY221" fmla="*/ 1475323 h 1475322"/>
              <a:gd name="connsiteX222" fmla="*/ 2537260 w 11218359"/>
              <a:gd name="connsiteY222" fmla="*/ 1475323 h 1475322"/>
              <a:gd name="connsiteX223" fmla="*/ 2548700 w 11218359"/>
              <a:gd name="connsiteY223" fmla="*/ 1475323 h 1475322"/>
              <a:gd name="connsiteX224" fmla="*/ 2560139 w 11218359"/>
              <a:gd name="connsiteY224" fmla="*/ 1475323 h 1475322"/>
              <a:gd name="connsiteX225" fmla="*/ 2571579 w 11218359"/>
              <a:gd name="connsiteY225" fmla="*/ 1475323 h 1475322"/>
              <a:gd name="connsiteX226" fmla="*/ 2583018 w 11218359"/>
              <a:gd name="connsiteY226" fmla="*/ 1475323 h 1475322"/>
              <a:gd name="connsiteX227" fmla="*/ 2594458 w 11218359"/>
              <a:gd name="connsiteY227" fmla="*/ 1475323 h 1475322"/>
              <a:gd name="connsiteX228" fmla="*/ 2605897 w 11218359"/>
              <a:gd name="connsiteY228" fmla="*/ 1475323 h 1475322"/>
              <a:gd name="connsiteX229" fmla="*/ 2617337 w 11218359"/>
              <a:gd name="connsiteY229" fmla="*/ 1475323 h 1475322"/>
              <a:gd name="connsiteX230" fmla="*/ 2628776 w 11218359"/>
              <a:gd name="connsiteY230" fmla="*/ 1475323 h 1475322"/>
              <a:gd name="connsiteX231" fmla="*/ 2640216 w 11218359"/>
              <a:gd name="connsiteY231" fmla="*/ 1475323 h 1475322"/>
              <a:gd name="connsiteX232" fmla="*/ 2651655 w 11218359"/>
              <a:gd name="connsiteY232" fmla="*/ 1475323 h 1475322"/>
              <a:gd name="connsiteX233" fmla="*/ 2663095 w 11218359"/>
              <a:gd name="connsiteY233" fmla="*/ 1475323 h 1475322"/>
              <a:gd name="connsiteX234" fmla="*/ 2674535 w 11218359"/>
              <a:gd name="connsiteY234" fmla="*/ 1475323 h 1475322"/>
              <a:gd name="connsiteX235" fmla="*/ 2685974 w 11218359"/>
              <a:gd name="connsiteY235" fmla="*/ 1475323 h 1475322"/>
              <a:gd name="connsiteX236" fmla="*/ 2697413 w 11218359"/>
              <a:gd name="connsiteY236" fmla="*/ 1475323 h 1475322"/>
              <a:gd name="connsiteX237" fmla="*/ 2708853 w 11218359"/>
              <a:gd name="connsiteY237" fmla="*/ 1475323 h 1475322"/>
              <a:gd name="connsiteX238" fmla="*/ 2720293 w 11218359"/>
              <a:gd name="connsiteY238" fmla="*/ 1475323 h 1475322"/>
              <a:gd name="connsiteX239" fmla="*/ 2731727 w 11218359"/>
              <a:gd name="connsiteY239" fmla="*/ 1475323 h 1475322"/>
              <a:gd name="connsiteX240" fmla="*/ 2743172 w 11218359"/>
              <a:gd name="connsiteY240" fmla="*/ 1475323 h 1475322"/>
              <a:gd name="connsiteX241" fmla="*/ 2754611 w 11218359"/>
              <a:gd name="connsiteY241" fmla="*/ 1475323 h 1475322"/>
              <a:gd name="connsiteX242" fmla="*/ 2766046 w 11218359"/>
              <a:gd name="connsiteY242" fmla="*/ 1475323 h 1475322"/>
              <a:gd name="connsiteX243" fmla="*/ 2777490 w 11218359"/>
              <a:gd name="connsiteY243" fmla="*/ 1475323 h 1475322"/>
              <a:gd name="connsiteX244" fmla="*/ 2788925 w 11218359"/>
              <a:gd name="connsiteY244" fmla="*/ 1475323 h 1475322"/>
              <a:gd name="connsiteX245" fmla="*/ 2800364 w 11218359"/>
              <a:gd name="connsiteY245" fmla="*/ 1475323 h 1475322"/>
              <a:gd name="connsiteX246" fmla="*/ 2811804 w 11218359"/>
              <a:gd name="connsiteY246" fmla="*/ 1475323 h 1475322"/>
              <a:gd name="connsiteX247" fmla="*/ 2823243 w 11218359"/>
              <a:gd name="connsiteY247" fmla="*/ 1475323 h 1475322"/>
              <a:gd name="connsiteX248" fmla="*/ 2834683 w 11218359"/>
              <a:gd name="connsiteY248" fmla="*/ 1475323 h 1475322"/>
              <a:gd name="connsiteX249" fmla="*/ 2846123 w 11218359"/>
              <a:gd name="connsiteY249" fmla="*/ 1475323 h 1475322"/>
              <a:gd name="connsiteX250" fmla="*/ 2857562 w 11218359"/>
              <a:gd name="connsiteY250" fmla="*/ 1475323 h 1475322"/>
              <a:gd name="connsiteX251" fmla="*/ 2869001 w 11218359"/>
              <a:gd name="connsiteY251" fmla="*/ 1475323 h 1475322"/>
              <a:gd name="connsiteX252" fmla="*/ 2880441 w 11218359"/>
              <a:gd name="connsiteY252" fmla="*/ 1475323 h 1475322"/>
              <a:gd name="connsiteX253" fmla="*/ 2891881 w 11218359"/>
              <a:gd name="connsiteY253" fmla="*/ 1475323 h 1475322"/>
              <a:gd name="connsiteX254" fmla="*/ 2903320 w 11218359"/>
              <a:gd name="connsiteY254" fmla="*/ 1475323 h 1475322"/>
              <a:gd name="connsiteX255" fmla="*/ 2914760 w 11218359"/>
              <a:gd name="connsiteY255" fmla="*/ 1475323 h 1475322"/>
              <a:gd name="connsiteX256" fmla="*/ 2926199 w 11218359"/>
              <a:gd name="connsiteY256" fmla="*/ 1475323 h 1475322"/>
              <a:gd name="connsiteX257" fmla="*/ 2937639 w 11218359"/>
              <a:gd name="connsiteY257" fmla="*/ 1475323 h 1475322"/>
              <a:gd name="connsiteX258" fmla="*/ 2949078 w 11218359"/>
              <a:gd name="connsiteY258" fmla="*/ 1475323 h 1475322"/>
              <a:gd name="connsiteX259" fmla="*/ 2960518 w 11218359"/>
              <a:gd name="connsiteY259" fmla="*/ 1475323 h 1475322"/>
              <a:gd name="connsiteX260" fmla="*/ 2971957 w 11218359"/>
              <a:gd name="connsiteY260" fmla="*/ 1475323 h 1475322"/>
              <a:gd name="connsiteX261" fmla="*/ 2983397 w 11218359"/>
              <a:gd name="connsiteY261" fmla="*/ 1475323 h 1475322"/>
              <a:gd name="connsiteX262" fmla="*/ 2994837 w 11218359"/>
              <a:gd name="connsiteY262" fmla="*/ 1475323 h 1475322"/>
              <a:gd name="connsiteX263" fmla="*/ 3006276 w 11218359"/>
              <a:gd name="connsiteY263" fmla="*/ 1475323 h 1475322"/>
              <a:gd name="connsiteX264" fmla="*/ 3017715 w 11218359"/>
              <a:gd name="connsiteY264" fmla="*/ 1475323 h 1475322"/>
              <a:gd name="connsiteX265" fmla="*/ 3029155 w 11218359"/>
              <a:gd name="connsiteY265" fmla="*/ 1475323 h 1475322"/>
              <a:gd name="connsiteX266" fmla="*/ 3040594 w 11218359"/>
              <a:gd name="connsiteY266" fmla="*/ 1475323 h 1475322"/>
              <a:gd name="connsiteX267" fmla="*/ 3052034 w 11218359"/>
              <a:gd name="connsiteY267" fmla="*/ 1475323 h 1475322"/>
              <a:gd name="connsiteX268" fmla="*/ 3063474 w 11218359"/>
              <a:gd name="connsiteY268" fmla="*/ 1475323 h 1475322"/>
              <a:gd name="connsiteX269" fmla="*/ 3074913 w 11218359"/>
              <a:gd name="connsiteY269" fmla="*/ 1475323 h 1475322"/>
              <a:gd name="connsiteX270" fmla="*/ 3086352 w 11218359"/>
              <a:gd name="connsiteY270" fmla="*/ 1475323 h 1475322"/>
              <a:gd name="connsiteX271" fmla="*/ 3097792 w 11218359"/>
              <a:gd name="connsiteY271" fmla="*/ 1475323 h 1475322"/>
              <a:gd name="connsiteX272" fmla="*/ 3109232 w 11218359"/>
              <a:gd name="connsiteY272" fmla="*/ 1475323 h 1475322"/>
              <a:gd name="connsiteX273" fmla="*/ 3120671 w 11218359"/>
              <a:gd name="connsiteY273" fmla="*/ 1475323 h 1475322"/>
              <a:gd name="connsiteX274" fmla="*/ 3132111 w 11218359"/>
              <a:gd name="connsiteY274" fmla="*/ 1475323 h 1475322"/>
              <a:gd name="connsiteX275" fmla="*/ 3143550 w 11218359"/>
              <a:gd name="connsiteY275" fmla="*/ 1475323 h 1475322"/>
              <a:gd name="connsiteX276" fmla="*/ 3154990 w 11218359"/>
              <a:gd name="connsiteY276" fmla="*/ 1475323 h 1475322"/>
              <a:gd name="connsiteX277" fmla="*/ 3166429 w 11218359"/>
              <a:gd name="connsiteY277" fmla="*/ 1475323 h 1475322"/>
              <a:gd name="connsiteX278" fmla="*/ 3177869 w 11218359"/>
              <a:gd name="connsiteY278" fmla="*/ 1475323 h 1475322"/>
              <a:gd name="connsiteX279" fmla="*/ 3189308 w 11218359"/>
              <a:gd name="connsiteY279" fmla="*/ 1475323 h 1475322"/>
              <a:gd name="connsiteX280" fmla="*/ 3200748 w 11218359"/>
              <a:gd name="connsiteY280" fmla="*/ 1475323 h 1475322"/>
              <a:gd name="connsiteX281" fmla="*/ 3212187 w 11218359"/>
              <a:gd name="connsiteY281" fmla="*/ 1475323 h 1475322"/>
              <a:gd name="connsiteX282" fmla="*/ 3223627 w 11218359"/>
              <a:gd name="connsiteY282" fmla="*/ 1475323 h 1475322"/>
              <a:gd name="connsiteX283" fmla="*/ 3235066 w 11218359"/>
              <a:gd name="connsiteY283" fmla="*/ 1475323 h 1475322"/>
              <a:gd name="connsiteX284" fmla="*/ 3246501 w 11218359"/>
              <a:gd name="connsiteY284" fmla="*/ 1475323 h 1475322"/>
              <a:gd name="connsiteX285" fmla="*/ 3257945 w 11218359"/>
              <a:gd name="connsiteY285" fmla="*/ 1475323 h 1475322"/>
              <a:gd name="connsiteX286" fmla="*/ 3269385 w 11218359"/>
              <a:gd name="connsiteY286" fmla="*/ 1475323 h 1475322"/>
              <a:gd name="connsiteX287" fmla="*/ 3280825 w 11218359"/>
              <a:gd name="connsiteY287" fmla="*/ 1475323 h 1475322"/>
              <a:gd name="connsiteX288" fmla="*/ 3292264 w 11218359"/>
              <a:gd name="connsiteY288" fmla="*/ 1475323 h 1475322"/>
              <a:gd name="connsiteX289" fmla="*/ 3303699 w 11218359"/>
              <a:gd name="connsiteY289" fmla="*/ 1475323 h 1475322"/>
              <a:gd name="connsiteX290" fmla="*/ 3315143 w 11218359"/>
              <a:gd name="connsiteY290" fmla="*/ 1475323 h 1475322"/>
              <a:gd name="connsiteX291" fmla="*/ 3326578 w 11218359"/>
              <a:gd name="connsiteY291" fmla="*/ 1475323 h 1475322"/>
              <a:gd name="connsiteX292" fmla="*/ 3338017 w 11218359"/>
              <a:gd name="connsiteY292" fmla="*/ 1475323 h 1475322"/>
              <a:gd name="connsiteX293" fmla="*/ 3349457 w 11218359"/>
              <a:gd name="connsiteY293" fmla="*/ 1475323 h 1475322"/>
              <a:gd name="connsiteX294" fmla="*/ 3360896 w 11218359"/>
              <a:gd name="connsiteY294" fmla="*/ 1475323 h 1475322"/>
              <a:gd name="connsiteX295" fmla="*/ 3372336 w 11218359"/>
              <a:gd name="connsiteY295" fmla="*/ 1475323 h 1475322"/>
              <a:gd name="connsiteX296" fmla="*/ 3383776 w 11218359"/>
              <a:gd name="connsiteY296" fmla="*/ 1475323 h 1475322"/>
              <a:gd name="connsiteX297" fmla="*/ 3395215 w 11218359"/>
              <a:gd name="connsiteY297" fmla="*/ 1475323 h 1475322"/>
              <a:gd name="connsiteX298" fmla="*/ 3406654 w 11218359"/>
              <a:gd name="connsiteY298" fmla="*/ 1475323 h 1475322"/>
              <a:gd name="connsiteX299" fmla="*/ 3418094 w 11218359"/>
              <a:gd name="connsiteY299" fmla="*/ 1475323 h 1475322"/>
              <a:gd name="connsiteX300" fmla="*/ 3429534 w 11218359"/>
              <a:gd name="connsiteY300" fmla="*/ 1475323 h 1475322"/>
              <a:gd name="connsiteX301" fmla="*/ 3440973 w 11218359"/>
              <a:gd name="connsiteY301" fmla="*/ 1475323 h 1475322"/>
              <a:gd name="connsiteX302" fmla="*/ 3452413 w 11218359"/>
              <a:gd name="connsiteY302" fmla="*/ 1475323 h 1475322"/>
              <a:gd name="connsiteX303" fmla="*/ 3463852 w 11218359"/>
              <a:gd name="connsiteY303" fmla="*/ 1475323 h 1475322"/>
              <a:gd name="connsiteX304" fmla="*/ 3475292 w 11218359"/>
              <a:gd name="connsiteY304" fmla="*/ 1475323 h 1475322"/>
              <a:gd name="connsiteX305" fmla="*/ 3486731 w 11218359"/>
              <a:gd name="connsiteY305" fmla="*/ 1475323 h 1475322"/>
              <a:gd name="connsiteX306" fmla="*/ 3498171 w 11218359"/>
              <a:gd name="connsiteY306" fmla="*/ 1475323 h 1475322"/>
              <a:gd name="connsiteX307" fmla="*/ 3509610 w 11218359"/>
              <a:gd name="connsiteY307" fmla="*/ 1475323 h 1475322"/>
              <a:gd name="connsiteX308" fmla="*/ 3521050 w 11218359"/>
              <a:gd name="connsiteY308" fmla="*/ 1475323 h 1475322"/>
              <a:gd name="connsiteX309" fmla="*/ 3532489 w 11218359"/>
              <a:gd name="connsiteY309" fmla="*/ 1475323 h 1475322"/>
              <a:gd name="connsiteX310" fmla="*/ 3543929 w 11218359"/>
              <a:gd name="connsiteY310" fmla="*/ 1475323 h 1475322"/>
              <a:gd name="connsiteX311" fmla="*/ 3555368 w 11218359"/>
              <a:gd name="connsiteY311" fmla="*/ 1475323 h 1475322"/>
              <a:gd name="connsiteX312" fmla="*/ 3566808 w 11218359"/>
              <a:gd name="connsiteY312" fmla="*/ 1475323 h 1475322"/>
              <a:gd name="connsiteX313" fmla="*/ 3578247 w 11218359"/>
              <a:gd name="connsiteY313" fmla="*/ 1475323 h 1475322"/>
              <a:gd name="connsiteX314" fmla="*/ 3589687 w 11218359"/>
              <a:gd name="connsiteY314" fmla="*/ 1475323 h 1475322"/>
              <a:gd name="connsiteX315" fmla="*/ 3601127 w 11218359"/>
              <a:gd name="connsiteY315" fmla="*/ 1475323 h 1475322"/>
              <a:gd name="connsiteX316" fmla="*/ 3612566 w 11218359"/>
              <a:gd name="connsiteY316" fmla="*/ 1475323 h 1475322"/>
              <a:gd name="connsiteX317" fmla="*/ 3624005 w 11218359"/>
              <a:gd name="connsiteY317" fmla="*/ 1475323 h 1475322"/>
              <a:gd name="connsiteX318" fmla="*/ 3635445 w 11218359"/>
              <a:gd name="connsiteY318" fmla="*/ 1475323 h 1475322"/>
              <a:gd name="connsiteX319" fmla="*/ 3646885 w 11218359"/>
              <a:gd name="connsiteY319" fmla="*/ 1475323 h 1475322"/>
              <a:gd name="connsiteX320" fmla="*/ 3658324 w 11218359"/>
              <a:gd name="connsiteY320" fmla="*/ 1475323 h 1475322"/>
              <a:gd name="connsiteX321" fmla="*/ 3669764 w 11218359"/>
              <a:gd name="connsiteY321" fmla="*/ 1475323 h 1475322"/>
              <a:gd name="connsiteX322" fmla="*/ 3681203 w 11218359"/>
              <a:gd name="connsiteY322" fmla="*/ 1475323 h 1475322"/>
              <a:gd name="connsiteX323" fmla="*/ 3692643 w 11218359"/>
              <a:gd name="connsiteY323" fmla="*/ 1475323 h 1475322"/>
              <a:gd name="connsiteX324" fmla="*/ 3704082 w 11218359"/>
              <a:gd name="connsiteY324" fmla="*/ 1475323 h 1475322"/>
              <a:gd name="connsiteX325" fmla="*/ 3715522 w 11218359"/>
              <a:gd name="connsiteY325" fmla="*/ 1475323 h 1475322"/>
              <a:gd name="connsiteX326" fmla="*/ 3726961 w 11218359"/>
              <a:gd name="connsiteY326" fmla="*/ 1475323 h 1475322"/>
              <a:gd name="connsiteX327" fmla="*/ 3738401 w 11218359"/>
              <a:gd name="connsiteY327" fmla="*/ 633998 h 1475322"/>
              <a:gd name="connsiteX328" fmla="*/ 3749840 w 11218359"/>
              <a:gd name="connsiteY328" fmla="*/ 338033 h 1475322"/>
              <a:gd name="connsiteX329" fmla="*/ 3761280 w 11218359"/>
              <a:gd name="connsiteY329" fmla="*/ 689586 h 1475322"/>
              <a:gd name="connsiteX330" fmla="*/ 3772719 w 11218359"/>
              <a:gd name="connsiteY330" fmla="*/ 754189 h 1475322"/>
              <a:gd name="connsiteX331" fmla="*/ 3784154 w 11218359"/>
              <a:gd name="connsiteY331" fmla="*/ 157748 h 1475322"/>
              <a:gd name="connsiteX332" fmla="*/ 3795598 w 11218359"/>
              <a:gd name="connsiteY332" fmla="*/ 16526 h 1475322"/>
              <a:gd name="connsiteX333" fmla="*/ 3807033 w 11218359"/>
              <a:gd name="connsiteY333" fmla="*/ 195310 h 1475322"/>
              <a:gd name="connsiteX334" fmla="*/ 3818473 w 11218359"/>
              <a:gd name="connsiteY334" fmla="*/ 0 h 1475322"/>
              <a:gd name="connsiteX335" fmla="*/ 3829917 w 11218359"/>
              <a:gd name="connsiteY335" fmla="*/ 220847 h 1475322"/>
              <a:gd name="connsiteX336" fmla="*/ 3841352 w 11218359"/>
              <a:gd name="connsiteY336" fmla="*/ 500286 h 1475322"/>
              <a:gd name="connsiteX337" fmla="*/ 3852791 w 11218359"/>
              <a:gd name="connsiteY337" fmla="*/ 587426 h 1475322"/>
              <a:gd name="connsiteX338" fmla="*/ 3864231 w 11218359"/>
              <a:gd name="connsiteY338" fmla="*/ 171269 h 1475322"/>
              <a:gd name="connsiteX339" fmla="*/ 3875670 w 11218359"/>
              <a:gd name="connsiteY339" fmla="*/ 91645 h 1475322"/>
              <a:gd name="connsiteX340" fmla="*/ 3887110 w 11218359"/>
              <a:gd name="connsiteY340" fmla="*/ 1075692 h 1475322"/>
              <a:gd name="connsiteX341" fmla="*/ 3898549 w 11218359"/>
              <a:gd name="connsiteY341" fmla="*/ 1467812 h 1475322"/>
              <a:gd name="connsiteX342" fmla="*/ 3909989 w 11218359"/>
              <a:gd name="connsiteY342" fmla="*/ 1475323 h 1475322"/>
              <a:gd name="connsiteX343" fmla="*/ 3921447 w 11218359"/>
              <a:gd name="connsiteY343" fmla="*/ 1466307 h 1475322"/>
              <a:gd name="connsiteX344" fmla="*/ 3932878 w 11218359"/>
              <a:gd name="connsiteY344" fmla="*/ 1475323 h 1475322"/>
              <a:gd name="connsiteX345" fmla="*/ 3944307 w 11218359"/>
              <a:gd name="connsiteY345" fmla="*/ 1475323 h 1475322"/>
              <a:gd name="connsiteX346" fmla="*/ 3955737 w 11218359"/>
              <a:gd name="connsiteY346" fmla="*/ 1475323 h 1475322"/>
              <a:gd name="connsiteX347" fmla="*/ 3967167 w 11218359"/>
              <a:gd name="connsiteY347" fmla="*/ 1475323 h 1475322"/>
              <a:gd name="connsiteX348" fmla="*/ 3978645 w 11218359"/>
              <a:gd name="connsiteY348" fmla="*/ 1475323 h 1475322"/>
              <a:gd name="connsiteX349" fmla="*/ 3990075 w 11218359"/>
              <a:gd name="connsiteY349" fmla="*/ 1475323 h 1475322"/>
              <a:gd name="connsiteX350" fmla="*/ 4001505 w 11218359"/>
              <a:gd name="connsiteY350" fmla="*/ 1475323 h 1475322"/>
              <a:gd name="connsiteX351" fmla="*/ 4012935 w 11218359"/>
              <a:gd name="connsiteY351" fmla="*/ 1475323 h 1475322"/>
              <a:gd name="connsiteX352" fmla="*/ 4024365 w 11218359"/>
              <a:gd name="connsiteY352" fmla="*/ 1475323 h 1475322"/>
              <a:gd name="connsiteX353" fmla="*/ 4035843 w 11218359"/>
              <a:gd name="connsiteY353" fmla="*/ 1473822 h 1475322"/>
              <a:gd name="connsiteX354" fmla="*/ 4047273 w 11218359"/>
              <a:gd name="connsiteY354" fmla="*/ 1475323 h 1475322"/>
              <a:gd name="connsiteX355" fmla="*/ 4058702 w 11218359"/>
              <a:gd name="connsiteY355" fmla="*/ 1475323 h 1475322"/>
              <a:gd name="connsiteX356" fmla="*/ 4070133 w 11218359"/>
              <a:gd name="connsiteY356" fmla="*/ 1475323 h 1475322"/>
              <a:gd name="connsiteX357" fmla="*/ 4081563 w 11218359"/>
              <a:gd name="connsiteY357" fmla="*/ 1475323 h 1475322"/>
              <a:gd name="connsiteX358" fmla="*/ 4093040 w 11218359"/>
              <a:gd name="connsiteY358" fmla="*/ 1475323 h 1475322"/>
              <a:gd name="connsiteX359" fmla="*/ 4104471 w 11218359"/>
              <a:gd name="connsiteY359" fmla="*/ 1475323 h 1475322"/>
              <a:gd name="connsiteX360" fmla="*/ 4115900 w 11218359"/>
              <a:gd name="connsiteY360" fmla="*/ 1475323 h 1475322"/>
              <a:gd name="connsiteX361" fmla="*/ 4127330 w 11218359"/>
              <a:gd name="connsiteY361" fmla="*/ 1475323 h 1475322"/>
              <a:gd name="connsiteX362" fmla="*/ 4138760 w 11218359"/>
              <a:gd name="connsiteY362" fmla="*/ 1475323 h 1475322"/>
              <a:gd name="connsiteX363" fmla="*/ 4150238 w 11218359"/>
              <a:gd name="connsiteY363" fmla="*/ 1475323 h 1475322"/>
              <a:gd name="connsiteX364" fmla="*/ 4161668 w 11218359"/>
              <a:gd name="connsiteY364" fmla="*/ 1475323 h 1475322"/>
              <a:gd name="connsiteX365" fmla="*/ 4173098 w 11218359"/>
              <a:gd name="connsiteY365" fmla="*/ 1475323 h 1475322"/>
              <a:gd name="connsiteX366" fmla="*/ 4184528 w 11218359"/>
              <a:gd name="connsiteY366" fmla="*/ 1475323 h 1475322"/>
              <a:gd name="connsiteX367" fmla="*/ 4195958 w 11218359"/>
              <a:gd name="connsiteY367" fmla="*/ 1475323 h 1475322"/>
              <a:gd name="connsiteX368" fmla="*/ 4207436 w 11218359"/>
              <a:gd name="connsiteY368" fmla="*/ 1475323 h 1475322"/>
              <a:gd name="connsiteX369" fmla="*/ 4218865 w 11218359"/>
              <a:gd name="connsiteY369" fmla="*/ 1475323 h 1475322"/>
              <a:gd name="connsiteX370" fmla="*/ 4230296 w 11218359"/>
              <a:gd name="connsiteY370" fmla="*/ 1475323 h 1475322"/>
              <a:gd name="connsiteX371" fmla="*/ 4241726 w 11218359"/>
              <a:gd name="connsiteY371" fmla="*/ 1475323 h 1475322"/>
              <a:gd name="connsiteX372" fmla="*/ 4253156 w 11218359"/>
              <a:gd name="connsiteY372" fmla="*/ 1475323 h 1475322"/>
              <a:gd name="connsiteX373" fmla="*/ 4264634 w 11218359"/>
              <a:gd name="connsiteY373" fmla="*/ 1475323 h 1475322"/>
              <a:gd name="connsiteX374" fmla="*/ 4276063 w 11218359"/>
              <a:gd name="connsiteY374" fmla="*/ 1475323 h 1475322"/>
              <a:gd name="connsiteX375" fmla="*/ 4287493 w 11218359"/>
              <a:gd name="connsiteY375" fmla="*/ 1475323 h 1475322"/>
              <a:gd name="connsiteX376" fmla="*/ 4298923 w 11218359"/>
              <a:gd name="connsiteY376" fmla="*/ 1475323 h 1475322"/>
              <a:gd name="connsiteX377" fmla="*/ 4310353 w 11218359"/>
              <a:gd name="connsiteY377" fmla="*/ 1475323 h 1475322"/>
              <a:gd name="connsiteX378" fmla="*/ 4321831 w 11218359"/>
              <a:gd name="connsiteY378" fmla="*/ 1475323 h 1475322"/>
              <a:gd name="connsiteX379" fmla="*/ 4333261 w 11218359"/>
              <a:gd name="connsiteY379" fmla="*/ 1475323 h 1475322"/>
              <a:gd name="connsiteX380" fmla="*/ 4344691 w 11218359"/>
              <a:gd name="connsiteY380" fmla="*/ 1475323 h 1475322"/>
              <a:gd name="connsiteX381" fmla="*/ 4356121 w 11218359"/>
              <a:gd name="connsiteY381" fmla="*/ 1475323 h 1475322"/>
              <a:gd name="connsiteX382" fmla="*/ 4367551 w 11218359"/>
              <a:gd name="connsiteY382" fmla="*/ 1475323 h 1475322"/>
              <a:gd name="connsiteX383" fmla="*/ 4379028 w 11218359"/>
              <a:gd name="connsiteY383" fmla="*/ 1475323 h 1475322"/>
              <a:gd name="connsiteX384" fmla="*/ 4390458 w 11218359"/>
              <a:gd name="connsiteY384" fmla="*/ 1475323 h 1475322"/>
              <a:gd name="connsiteX385" fmla="*/ 4401889 w 11218359"/>
              <a:gd name="connsiteY385" fmla="*/ 1475323 h 1475322"/>
              <a:gd name="connsiteX386" fmla="*/ 4413319 w 11218359"/>
              <a:gd name="connsiteY386" fmla="*/ 1475323 h 1475322"/>
              <a:gd name="connsiteX387" fmla="*/ 4424749 w 11218359"/>
              <a:gd name="connsiteY387" fmla="*/ 1475323 h 1475322"/>
              <a:gd name="connsiteX388" fmla="*/ 4436226 w 11218359"/>
              <a:gd name="connsiteY388" fmla="*/ 1475323 h 1475322"/>
              <a:gd name="connsiteX389" fmla="*/ 4447656 w 11218359"/>
              <a:gd name="connsiteY389" fmla="*/ 1475323 h 1475322"/>
              <a:gd name="connsiteX390" fmla="*/ 4459086 w 11218359"/>
              <a:gd name="connsiteY390" fmla="*/ 1475323 h 1475322"/>
              <a:gd name="connsiteX391" fmla="*/ 4470516 w 11218359"/>
              <a:gd name="connsiteY391" fmla="*/ 1475323 h 1475322"/>
              <a:gd name="connsiteX392" fmla="*/ 4481946 w 11218359"/>
              <a:gd name="connsiteY392" fmla="*/ 1475323 h 1475322"/>
              <a:gd name="connsiteX393" fmla="*/ 4493424 w 11218359"/>
              <a:gd name="connsiteY393" fmla="*/ 1475323 h 1475322"/>
              <a:gd name="connsiteX394" fmla="*/ 4504854 w 11218359"/>
              <a:gd name="connsiteY394" fmla="*/ 1475323 h 1475322"/>
              <a:gd name="connsiteX395" fmla="*/ 4516284 w 11218359"/>
              <a:gd name="connsiteY395" fmla="*/ 1475323 h 1475322"/>
              <a:gd name="connsiteX396" fmla="*/ 4527714 w 11218359"/>
              <a:gd name="connsiteY396" fmla="*/ 1475323 h 1475322"/>
              <a:gd name="connsiteX397" fmla="*/ 4539144 w 11218359"/>
              <a:gd name="connsiteY397" fmla="*/ 1475323 h 1475322"/>
              <a:gd name="connsiteX398" fmla="*/ 4550621 w 11218359"/>
              <a:gd name="connsiteY398" fmla="*/ 1475323 h 1475322"/>
              <a:gd name="connsiteX399" fmla="*/ 4562051 w 11218359"/>
              <a:gd name="connsiteY399" fmla="*/ 1475323 h 1475322"/>
              <a:gd name="connsiteX400" fmla="*/ 4573482 w 11218359"/>
              <a:gd name="connsiteY400" fmla="*/ 1475323 h 1475322"/>
              <a:gd name="connsiteX401" fmla="*/ 4584912 w 11218359"/>
              <a:gd name="connsiteY401" fmla="*/ 1475323 h 1475322"/>
              <a:gd name="connsiteX402" fmla="*/ 4596341 w 11218359"/>
              <a:gd name="connsiteY402" fmla="*/ 1475323 h 1475322"/>
              <a:gd name="connsiteX403" fmla="*/ 4607771 w 11218359"/>
              <a:gd name="connsiteY403" fmla="*/ 1475323 h 1475322"/>
              <a:gd name="connsiteX404" fmla="*/ 4619249 w 11218359"/>
              <a:gd name="connsiteY404" fmla="*/ 1473822 h 1475322"/>
              <a:gd name="connsiteX405" fmla="*/ 4630679 w 11218359"/>
              <a:gd name="connsiteY405" fmla="*/ 1475323 h 1475322"/>
              <a:gd name="connsiteX406" fmla="*/ 4642109 w 11218359"/>
              <a:gd name="connsiteY406" fmla="*/ 1475323 h 1475322"/>
              <a:gd name="connsiteX407" fmla="*/ 4653539 w 11218359"/>
              <a:gd name="connsiteY407" fmla="*/ 1475323 h 1475322"/>
              <a:gd name="connsiteX408" fmla="*/ 4664969 w 11218359"/>
              <a:gd name="connsiteY408" fmla="*/ 1475323 h 1475322"/>
              <a:gd name="connsiteX409" fmla="*/ 4676447 w 11218359"/>
              <a:gd name="connsiteY409" fmla="*/ 1475323 h 1475322"/>
              <a:gd name="connsiteX410" fmla="*/ 4687877 w 11218359"/>
              <a:gd name="connsiteY410" fmla="*/ 1475323 h 1475322"/>
              <a:gd name="connsiteX411" fmla="*/ 4699306 w 11218359"/>
              <a:gd name="connsiteY411" fmla="*/ 1475323 h 1475322"/>
              <a:gd name="connsiteX412" fmla="*/ 4710737 w 11218359"/>
              <a:gd name="connsiteY412" fmla="*/ 1475323 h 1475322"/>
              <a:gd name="connsiteX413" fmla="*/ 4722167 w 11218359"/>
              <a:gd name="connsiteY413" fmla="*/ 1475323 h 1475322"/>
              <a:gd name="connsiteX414" fmla="*/ 4733644 w 11218359"/>
              <a:gd name="connsiteY414" fmla="*/ 1475323 h 1475322"/>
              <a:gd name="connsiteX415" fmla="*/ 4745075 w 11218359"/>
              <a:gd name="connsiteY415" fmla="*/ 1475323 h 1475322"/>
              <a:gd name="connsiteX416" fmla="*/ 4756504 w 11218359"/>
              <a:gd name="connsiteY416" fmla="*/ 1475323 h 1475322"/>
              <a:gd name="connsiteX417" fmla="*/ 4767934 w 11218359"/>
              <a:gd name="connsiteY417" fmla="*/ 1475323 h 1475322"/>
              <a:gd name="connsiteX418" fmla="*/ 4779364 w 11218359"/>
              <a:gd name="connsiteY418" fmla="*/ 1475323 h 1475322"/>
              <a:gd name="connsiteX419" fmla="*/ 4790842 w 11218359"/>
              <a:gd name="connsiteY419" fmla="*/ 1475323 h 1475322"/>
              <a:gd name="connsiteX420" fmla="*/ 4802272 w 11218359"/>
              <a:gd name="connsiteY420" fmla="*/ 1475323 h 1475322"/>
              <a:gd name="connsiteX421" fmla="*/ 4813702 w 11218359"/>
              <a:gd name="connsiteY421" fmla="*/ 1475323 h 1475322"/>
              <a:gd name="connsiteX422" fmla="*/ 4825132 w 11218359"/>
              <a:gd name="connsiteY422" fmla="*/ 1475323 h 1475322"/>
              <a:gd name="connsiteX423" fmla="*/ 4836562 w 11218359"/>
              <a:gd name="connsiteY423" fmla="*/ 1475323 h 1475322"/>
              <a:gd name="connsiteX424" fmla="*/ 4848040 w 11218359"/>
              <a:gd name="connsiteY424" fmla="*/ 1475323 h 1475322"/>
              <a:gd name="connsiteX425" fmla="*/ 4859469 w 11218359"/>
              <a:gd name="connsiteY425" fmla="*/ 1475323 h 1475322"/>
              <a:gd name="connsiteX426" fmla="*/ 4870899 w 11218359"/>
              <a:gd name="connsiteY426" fmla="*/ 1475323 h 1475322"/>
              <a:gd name="connsiteX427" fmla="*/ 4882330 w 11218359"/>
              <a:gd name="connsiteY427" fmla="*/ 1475323 h 1475322"/>
              <a:gd name="connsiteX428" fmla="*/ 4893760 w 11218359"/>
              <a:gd name="connsiteY428" fmla="*/ 1475323 h 1475322"/>
              <a:gd name="connsiteX429" fmla="*/ 4905237 w 11218359"/>
              <a:gd name="connsiteY429" fmla="*/ 1475323 h 1475322"/>
              <a:gd name="connsiteX430" fmla="*/ 4916667 w 11218359"/>
              <a:gd name="connsiteY430" fmla="*/ 1475323 h 1475322"/>
              <a:gd name="connsiteX431" fmla="*/ 4928097 w 11218359"/>
              <a:gd name="connsiteY431" fmla="*/ 1475323 h 1475322"/>
              <a:gd name="connsiteX432" fmla="*/ 4939527 w 11218359"/>
              <a:gd name="connsiteY432" fmla="*/ 1475323 h 1475322"/>
              <a:gd name="connsiteX433" fmla="*/ 4950957 w 11218359"/>
              <a:gd name="connsiteY433" fmla="*/ 1475323 h 1475322"/>
              <a:gd name="connsiteX434" fmla="*/ 4962435 w 11218359"/>
              <a:gd name="connsiteY434" fmla="*/ 1475323 h 1475322"/>
              <a:gd name="connsiteX435" fmla="*/ 4973865 w 11218359"/>
              <a:gd name="connsiteY435" fmla="*/ 1475323 h 1475322"/>
              <a:gd name="connsiteX436" fmla="*/ 4985295 w 11218359"/>
              <a:gd name="connsiteY436" fmla="*/ 1475323 h 1475322"/>
              <a:gd name="connsiteX437" fmla="*/ 4996725 w 11218359"/>
              <a:gd name="connsiteY437" fmla="*/ 1475323 h 1475322"/>
              <a:gd name="connsiteX438" fmla="*/ 5008155 w 11218359"/>
              <a:gd name="connsiteY438" fmla="*/ 1475323 h 1475322"/>
              <a:gd name="connsiteX439" fmla="*/ 5019632 w 11218359"/>
              <a:gd name="connsiteY439" fmla="*/ 1475323 h 1475322"/>
              <a:gd name="connsiteX440" fmla="*/ 5031062 w 11218359"/>
              <a:gd name="connsiteY440" fmla="*/ 1475323 h 1475322"/>
              <a:gd name="connsiteX441" fmla="*/ 5042492 w 11218359"/>
              <a:gd name="connsiteY441" fmla="*/ 1475323 h 1475322"/>
              <a:gd name="connsiteX442" fmla="*/ 5053923 w 11218359"/>
              <a:gd name="connsiteY442" fmla="*/ 1475323 h 1475322"/>
              <a:gd name="connsiteX443" fmla="*/ 5065353 w 11218359"/>
              <a:gd name="connsiteY443" fmla="*/ 1475323 h 1475322"/>
              <a:gd name="connsiteX444" fmla="*/ 5076830 w 11218359"/>
              <a:gd name="connsiteY444" fmla="*/ 1475323 h 1475322"/>
              <a:gd name="connsiteX445" fmla="*/ 5088260 w 11218359"/>
              <a:gd name="connsiteY445" fmla="*/ 1475323 h 1475322"/>
              <a:gd name="connsiteX446" fmla="*/ 5099690 w 11218359"/>
              <a:gd name="connsiteY446" fmla="*/ 1475323 h 1475322"/>
              <a:gd name="connsiteX447" fmla="*/ 5111120 w 11218359"/>
              <a:gd name="connsiteY447" fmla="*/ 1475323 h 1475322"/>
              <a:gd name="connsiteX448" fmla="*/ 5122550 w 11218359"/>
              <a:gd name="connsiteY448" fmla="*/ 1475323 h 1475322"/>
              <a:gd name="connsiteX449" fmla="*/ 5134028 w 11218359"/>
              <a:gd name="connsiteY449" fmla="*/ 1475323 h 1475322"/>
              <a:gd name="connsiteX450" fmla="*/ 5145458 w 11218359"/>
              <a:gd name="connsiteY450" fmla="*/ 1475323 h 1475322"/>
              <a:gd name="connsiteX451" fmla="*/ 5156888 w 11218359"/>
              <a:gd name="connsiteY451" fmla="*/ 1475323 h 1475322"/>
              <a:gd name="connsiteX452" fmla="*/ 5168318 w 11218359"/>
              <a:gd name="connsiteY452" fmla="*/ 1475323 h 1475322"/>
              <a:gd name="connsiteX453" fmla="*/ 5179747 w 11218359"/>
              <a:gd name="connsiteY453" fmla="*/ 1475323 h 1475322"/>
              <a:gd name="connsiteX454" fmla="*/ 5191225 w 11218359"/>
              <a:gd name="connsiteY454" fmla="*/ 1475323 h 1475322"/>
              <a:gd name="connsiteX455" fmla="*/ 5202655 w 11218359"/>
              <a:gd name="connsiteY455" fmla="*/ 1475323 h 1475322"/>
              <a:gd name="connsiteX456" fmla="*/ 5214085 w 11218359"/>
              <a:gd name="connsiteY456" fmla="*/ 1475323 h 1475322"/>
              <a:gd name="connsiteX457" fmla="*/ 5225515 w 11218359"/>
              <a:gd name="connsiteY457" fmla="*/ 1475323 h 1475322"/>
              <a:gd name="connsiteX458" fmla="*/ 5236945 w 11218359"/>
              <a:gd name="connsiteY458" fmla="*/ 1475323 h 1475322"/>
              <a:gd name="connsiteX459" fmla="*/ 5248423 w 11218359"/>
              <a:gd name="connsiteY459" fmla="*/ 1475323 h 1475322"/>
              <a:gd name="connsiteX460" fmla="*/ 5259853 w 11218359"/>
              <a:gd name="connsiteY460" fmla="*/ 1475323 h 1475322"/>
              <a:gd name="connsiteX461" fmla="*/ 5271283 w 11218359"/>
              <a:gd name="connsiteY461" fmla="*/ 1475323 h 1475322"/>
              <a:gd name="connsiteX462" fmla="*/ 5282713 w 11218359"/>
              <a:gd name="connsiteY462" fmla="*/ 1475323 h 1475322"/>
              <a:gd name="connsiteX463" fmla="*/ 5294143 w 11218359"/>
              <a:gd name="connsiteY463" fmla="*/ 1475323 h 1475322"/>
              <a:gd name="connsiteX464" fmla="*/ 5305621 w 11218359"/>
              <a:gd name="connsiteY464" fmla="*/ 1475323 h 1475322"/>
              <a:gd name="connsiteX465" fmla="*/ 5317051 w 11218359"/>
              <a:gd name="connsiteY465" fmla="*/ 1475323 h 1475322"/>
              <a:gd name="connsiteX466" fmla="*/ 5328481 w 11218359"/>
              <a:gd name="connsiteY466" fmla="*/ 1475323 h 1475322"/>
              <a:gd name="connsiteX467" fmla="*/ 5339910 w 11218359"/>
              <a:gd name="connsiteY467" fmla="*/ 1475323 h 1475322"/>
              <a:gd name="connsiteX468" fmla="*/ 5351340 w 11218359"/>
              <a:gd name="connsiteY468" fmla="*/ 1475323 h 1475322"/>
              <a:gd name="connsiteX469" fmla="*/ 5362818 w 11218359"/>
              <a:gd name="connsiteY469" fmla="*/ 1475323 h 1475322"/>
              <a:gd name="connsiteX470" fmla="*/ 5374248 w 11218359"/>
              <a:gd name="connsiteY470" fmla="*/ 1475323 h 1475322"/>
              <a:gd name="connsiteX471" fmla="*/ 5385678 w 11218359"/>
              <a:gd name="connsiteY471" fmla="*/ 1475323 h 1475322"/>
              <a:gd name="connsiteX472" fmla="*/ 5397108 w 11218359"/>
              <a:gd name="connsiteY472" fmla="*/ 1475323 h 1475322"/>
              <a:gd name="connsiteX473" fmla="*/ 5408538 w 11218359"/>
              <a:gd name="connsiteY473" fmla="*/ 1475323 h 1475322"/>
              <a:gd name="connsiteX474" fmla="*/ 5420016 w 11218359"/>
              <a:gd name="connsiteY474" fmla="*/ 1475323 h 1475322"/>
              <a:gd name="connsiteX475" fmla="*/ 5431446 w 11218359"/>
              <a:gd name="connsiteY475" fmla="*/ 1475323 h 1475322"/>
              <a:gd name="connsiteX476" fmla="*/ 5442876 w 11218359"/>
              <a:gd name="connsiteY476" fmla="*/ 1475323 h 1475322"/>
              <a:gd name="connsiteX477" fmla="*/ 5454306 w 11218359"/>
              <a:gd name="connsiteY477" fmla="*/ 1475323 h 1475322"/>
              <a:gd name="connsiteX478" fmla="*/ 5465736 w 11218359"/>
              <a:gd name="connsiteY478" fmla="*/ 1475323 h 1475322"/>
              <a:gd name="connsiteX479" fmla="*/ 5477214 w 11218359"/>
              <a:gd name="connsiteY479" fmla="*/ 1475323 h 1475322"/>
              <a:gd name="connsiteX480" fmla="*/ 5488643 w 11218359"/>
              <a:gd name="connsiteY480" fmla="*/ 1475323 h 1475322"/>
              <a:gd name="connsiteX481" fmla="*/ 5500073 w 11218359"/>
              <a:gd name="connsiteY481" fmla="*/ 1475323 h 1475322"/>
              <a:gd name="connsiteX482" fmla="*/ 5511503 w 11218359"/>
              <a:gd name="connsiteY482" fmla="*/ 1475323 h 1475322"/>
              <a:gd name="connsiteX483" fmla="*/ 5522933 w 11218359"/>
              <a:gd name="connsiteY483" fmla="*/ 1475323 h 1475322"/>
              <a:gd name="connsiteX484" fmla="*/ 5534411 w 11218359"/>
              <a:gd name="connsiteY484" fmla="*/ 1475323 h 1475322"/>
              <a:gd name="connsiteX485" fmla="*/ 5545841 w 11218359"/>
              <a:gd name="connsiteY485" fmla="*/ 1475323 h 1475322"/>
              <a:gd name="connsiteX486" fmla="*/ 5557271 w 11218359"/>
              <a:gd name="connsiteY486" fmla="*/ 1475323 h 1475322"/>
              <a:gd name="connsiteX487" fmla="*/ 5568701 w 11218359"/>
              <a:gd name="connsiteY487" fmla="*/ 1475323 h 1475322"/>
              <a:gd name="connsiteX488" fmla="*/ 5580131 w 11218359"/>
              <a:gd name="connsiteY488" fmla="*/ 1475323 h 1475322"/>
              <a:gd name="connsiteX489" fmla="*/ 5591609 w 11218359"/>
              <a:gd name="connsiteY489" fmla="*/ 1475323 h 1475322"/>
              <a:gd name="connsiteX490" fmla="*/ 5603038 w 11218359"/>
              <a:gd name="connsiteY490" fmla="*/ 1475323 h 1475322"/>
              <a:gd name="connsiteX491" fmla="*/ 5614469 w 11218359"/>
              <a:gd name="connsiteY491" fmla="*/ 1475323 h 1475322"/>
              <a:gd name="connsiteX492" fmla="*/ 5625899 w 11218359"/>
              <a:gd name="connsiteY492" fmla="*/ 1475323 h 1475322"/>
              <a:gd name="connsiteX493" fmla="*/ 5637329 w 11218359"/>
              <a:gd name="connsiteY493" fmla="*/ 1475323 h 1475322"/>
              <a:gd name="connsiteX494" fmla="*/ 5648759 w 11218359"/>
              <a:gd name="connsiteY494" fmla="*/ 1475323 h 1475322"/>
              <a:gd name="connsiteX495" fmla="*/ 5660236 w 11218359"/>
              <a:gd name="connsiteY495" fmla="*/ 1475323 h 1475322"/>
              <a:gd name="connsiteX496" fmla="*/ 5671666 w 11218359"/>
              <a:gd name="connsiteY496" fmla="*/ 1475323 h 1475322"/>
              <a:gd name="connsiteX497" fmla="*/ 5683096 w 11218359"/>
              <a:gd name="connsiteY497" fmla="*/ 1475323 h 1475322"/>
              <a:gd name="connsiteX498" fmla="*/ 5694526 w 11218359"/>
              <a:gd name="connsiteY498" fmla="*/ 1475323 h 1475322"/>
              <a:gd name="connsiteX499" fmla="*/ 5705956 w 11218359"/>
              <a:gd name="connsiteY499" fmla="*/ 1475323 h 1475322"/>
              <a:gd name="connsiteX500" fmla="*/ 5717434 w 11218359"/>
              <a:gd name="connsiteY500" fmla="*/ 1475323 h 1475322"/>
              <a:gd name="connsiteX501" fmla="*/ 5728864 w 11218359"/>
              <a:gd name="connsiteY501" fmla="*/ 1475323 h 1475322"/>
              <a:gd name="connsiteX502" fmla="*/ 5740294 w 11218359"/>
              <a:gd name="connsiteY502" fmla="*/ 1475323 h 1475322"/>
              <a:gd name="connsiteX503" fmla="*/ 5751724 w 11218359"/>
              <a:gd name="connsiteY503" fmla="*/ 1475323 h 1475322"/>
              <a:gd name="connsiteX504" fmla="*/ 5763154 w 11218359"/>
              <a:gd name="connsiteY504" fmla="*/ 1475323 h 1475322"/>
              <a:gd name="connsiteX505" fmla="*/ 5774631 w 11218359"/>
              <a:gd name="connsiteY505" fmla="*/ 1475323 h 1475322"/>
              <a:gd name="connsiteX506" fmla="*/ 5786062 w 11218359"/>
              <a:gd name="connsiteY506" fmla="*/ 1475323 h 1475322"/>
              <a:gd name="connsiteX507" fmla="*/ 5797492 w 11218359"/>
              <a:gd name="connsiteY507" fmla="*/ 1475323 h 1475322"/>
              <a:gd name="connsiteX508" fmla="*/ 5808921 w 11218359"/>
              <a:gd name="connsiteY508" fmla="*/ 1475323 h 1475322"/>
              <a:gd name="connsiteX509" fmla="*/ 5820351 w 11218359"/>
              <a:gd name="connsiteY509" fmla="*/ 1475323 h 1475322"/>
              <a:gd name="connsiteX510" fmla="*/ 5831829 w 11218359"/>
              <a:gd name="connsiteY510" fmla="*/ 1475323 h 1475322"/>
              <a:gd name="connsiteX511" fmla="*/ 5843259 w 11218359"/>
              <a:gd name="connsiteY511" fmla="*/ 1475323 h 1475322"/>
              <a:gd name="connsiteX512" fmla="*/ 5854689 w 11218359"/>
              <a:gd name="connsiteY512" fmla="*/ 1475323 h 1475322"/>
              <a:gd name="connsiteX513" fmla="*/ 5866119 w 11218359"/>
              <a:gd name="connsiteY513" fmla="*/ 1475323 h 1475322"/>
              <a:gd name="connsiteX514" fmla="*/ 5877549 w 11218359"/>
              <a:gd name="connsiteY514" fmla="*/ 1475323 h 1475322"/>
              <a:gd name="connsiteX515" fmla="*/ 5889027 w 11218359"/>
              <a:gd name="connsiteY515" fmla="*/ 1475323 h 1475322"/>
              <a:gd name="connsiteX516" fmla="*/ 5900457 w 11218359"/>
              <a:gd name="connsiteY516" fmla="*/ 1475323 h 1475322"/>
              <a:gd name="connsiteX517" fmla="*/ 5911887 w 11218359"/>
              <a:gd name="connsiteY517" fmla="*/ 1475323 h 1475322"/>
              <a:gd name="connsiteX518" fmla="*/ 5923317 w 11218359"/>
              <a:gd name="connsiteY518" fmla="*/ 1475323 h 1475322"/>
              <a:gd name="connsiteX519" fmla="*/ 5934747 w 11218359"/>
              <a:gd name="connsiteY519" fmla="*/ 1475323 h 1475322"/>
              <a:gd name="connsiteX520" fmla="*/ 5946225 w 11218359"/>
              <a:gd name="connsiteY520" fmla="*/ 1475323 h 1475322"/>
              <a:gd name="connsiteX521" fmla="*/ 5957655 w 11218359"/>
              <a:gd name="connsiteY521" fmla="*/ 1475323 h 1475322"/>
              <a:gd name="connsiteX522" fmla="*/ 5969084 w 11218359"/>
              <a:gd name="connsiteY522" fmla="*/ 1475323 h 1475322"/>
              <a:gd name="connsiteX523" fmla="*/ 5980514 w 11218359"/>
              <a:gd name="connsiteY523" fmla="*/ 1475323 h 1475322"/>
              <a:gd name="connsiteX524" fmla="*/ 5991944 w 11218359"/>
              <a:gd name="connsiteY524" fmla="*/ 1475323 h 1475322"/>
              <a:gd name="connsiteX525" fmla="*/ 6003422 w 11218359"/>
              <a:gd name="connsiteY525" fmla="*/ 1475323 h 1475322"/>
              <a:gd name="connsiteX526" fmla="*/ 6014852 w 11218359"/>
              <a:gd name="connsiteY526" fmla="*/ 1475323 h 1475322"/>
              <a:gd name="connsiteX527" fmla="*/ 6026282 w 11218359"/>
              <a:gd name="connsiteY527" fmla="*/ 1475323 h 1475322"/>
              <a:gd name="connsiteX528" fmla="*/ 6037712 w 11218359"/>
              <a:gd name="connsiteY528" fmla="*/ 1475323 h 1475322"/>
              <a:gd name="connsiteX529" fmla="*/ 6049142 w 11218359"/>
              <a:gd name="connsiteY529" fmla="*/ 1475323 h 1475322"/>
              <a:gd name="connsiteX530" fmla="*/ 6060620 w 11218359"/>
              <a:gd name="connsiteY530" fmla="*/ 1475323 h 1475322"/>
              <a:gd name="connsiteX531" fmla="*/ 6072049 w 11218359"/>
              <a:gd name="connsiteY531" fmla="*/ 1475323 h 1475322"/>
              <a:gd name="connsiteX532" fmla="*/ 6083480 w 11218359"/>
              <a:gd name="connsiteY532" fmla="*/ 1475323 h 1475322"/>
              <a:gd name="connsiteX533" fmla="*/ 6094910 w 11218359"/>
              <a:gd name="connsiteY533" fmla="*/ 1475323 h 1475322"/>
              <a:gd name="connsiteX534" fmla="*/ 6106340 w 11218359"/>
              <a:gd name="connsiteY534" fmla="*/ 1475323 h 1475322"/>
              <a:gd name="connsiteX535" fmla="*/ 6117818 w 11218359"/>
              <a:gd name="connsiteY535" fmla="*/ 1475323 h 1475322"/>
              <a:gd name="connsiteX536" fmla="*/ 6129247 w 11218359"/>
              <a:gd name="connsiteY536" fmla="*/ 1475323 h 1475322"/>
              <a:gd name="connsiteX537" fmla="*/ 6140677 w 11218359"/>
              <a:gd name="connsiteY537" fmla="*/ 1475323 h 1475322"/>
              <a:gd name="connsiteX538" fmla="*/ 6152107 w 11218359"/>
              <a:gd name="connsiteY538" fmla="*/ 1475323 h 1475322"/>
              <a:gd name="connsiteX539" fmla="*/ 6163537 w 11218359"/>
              <a:gd name="connsiteY539" fmla="*/ 1475323 h 1475322"/>
              <a:gd name="connsiteX540" fmla="*/ 6175015 w 11218359"/>
              <a:gd name="connsiteY540" fmla="*/ 1475323 h 1475322"/>
              <a:gd name="connsiteX541" fmla="*/ 6186445 w 11218359"/>
              <a:gd name="connsiteY541" fmla="*/ 1475323 h 1475322"/>
              <a:gd name="connsiteX542" fmla="*/ 6197875 w 11218359"/>
              <a:gd name="connsiteY542" fmla="*/ 1475323 h 1475322"/>
              <a:gd name="connsiteX543" fmla="*/ 6209305 w 11218359"/>
              <a:gd name="connsiteY543" fmla="*/ 1475323 h 1475322"/>
              <a:gd name="connsiteX544" fmla="*/ 6220735 w 11218359"/>
              <a:gd name="connsiteY544" fmla="*/ 1475323 h 1475322"/>
              <a:gd name="connsiteX545" fmla="*/ 6232212 w 11218359"/>
              <a:gd name="connsiteY545" fmla="*/ 1475323 h 1475322"/>
              <a:gd name="connsiteX546" fmla="*/ 6243642 w 11218359"/>
              <a:gd name="connsiteY546" fmla="*/ 1475323 h 1475322"/>
              <a:gd name="connsiteX547" fmla="*/ 6255073 w 11218359"/>
              <a:gd name="connsiteY547" fmla="*/ 1475323 h 1475322"/>
              <a:gd name="connsiteX548" fmla="*/ 6266503 w 11218359"/>
              <a:gd name="connsiteY548" fmla="*/ 1475323 h 1475322"/>
              <a:gd name="connsiteX549" fmla="*/ 6277933 w 11218359"/>
              <a:gd name="connsiteY549" fmla="*/ 1475323 h 1475322"/>
              <a:gd name="connsiteX550" fmla="*/ 6289410 w 11218359"/>
              <a:gd name="connsiteY550" fmla="*/ 1475323 h 1475322"/>
              <a:gd name="connsiteX551" fmla="*/ 6300840 w 11218359"/>
              <a:gd name="connsiteY551" fmla="*/ 1475323 h 1475322"/>
              <a:gd name="connsiteX552" fmla="*/ 6312270 w 11218359"/>
              <a:gd name="connsiteY552" fmla="*/ 1475323 h 1475322"/>
              <a:gd name="connsiteX553" fmla="*/ 6323700 w 11218359"/>
              <a:gd name="connsiteY553" fmla="*/ 1475323 h 1475322"/>
              <a:gd name="connsiteX554" fmla="*/ 6335130 w 11218359"/>
              <a:gd name="connsiteY554" fmla="*/ 1475323 h 1475322"/>
              <a:gd name="connsiteX555" fmla="*/ 6346608 w 11218359"/>
              <a:gd name="connsiteY555" fmla="*/ 1475323 h 1475322"/>
              <a:gd name="connsiteX556" fmla="*/ 6358038 w 11218359"/>
              <a:gd name="connsiteY556" fmla="*/ 1475323 h 1475322"/>
              <a:gd name="connsiteX557" fmla="*/ 6369468 w 11218359"/>
              <a:gd name="connsiteY557" fmla="*/ 1475323 h 1475322"/>
              <a:gd name="connsiteX558" fmla="*/ 6380898 w 11218359"/>
              <a:gd name="connsiteY558" fmla="*/ 1475323 h 1475322"/>
              <a:gd name="connsiteX559" fmla="*/ 6392328 w 11218359"/>
              <a:gd name="connsiteY559" fmla="*/ 1475323 h 1475322"/>
              <a:gd name="connsiteX560" fmla="*/ 6403805 w 11218359"/>
              <a:gd name="connsiteY560" fmla="*/ 1475323 h 1475322"/>
              <a:gd name="connsiteX561" fmla="*/ 6415235 w 11218359"/>
              <a:gd name="connsiteY561" fmla="*/ 1475323 h 1475322"/>
              <a:gd name="connsiteX562" fmla="*/ 6426666 w 11218359"/>
              <a:gd name="connsiteY562" fmla="*/ 1475323 h 1475322"/>
              <a:gd name="connsiteX563" fmla="*/ 6438096 w 11218359"/>
              <a:gd name="connsiteY563" fmla="*/ 1475323 h 1475322"/>
              <a:gd name="connsiteX564" fmla="*/ 6449525 w 11218359"/>
              <a:gd name="connsiteY564" fmla="*/ 1475323 h 1475322"/>
              <a:gd name="connsiteX565" fmla="*/ 6461003 w 11218359"/>
              <a:gd name="connsiteY565" fmla="*/ 1475323 h 1475322"/>
              <a:gd name="connsiteX566" fmla="*/ 6472433 w 11218359"/>
              <a:gd name="connsiteY566" fmla="*/ 1475323 h 1475322"/>
              <a:gd name="connsiteX567" fmla="*/ 6483863 w 11218359"/>
              <a:gd name="connsiteY567" fmla="*/ 1475323 h 1475322"/>
              <a:gd name="connsiteX568" fmla="*/ 6495293 w 11218359"/>
              <a:gd name="connsiteY568" fmla="*/ 1475323 h 1475322"/>
              <a:gd name="connsiteX569" fmla="*/ 6506723 w 11218359"/>
              <a:gd name="connsiteY569" fmla="*/ 1475323 h 1475322"/>
              <a:gd name="connsiteX570" fmla="*/ 6518201 w 11218359"/>
              <a:gd name="connsiteY570" fmla="*/ 1475323 h 1475322"/>
              <a:gd name="connsiteX571" fmla="*/ 6529631 w 11218359"/>
              <a:gd name="connsiteY571" fmla="*/ 1475323 h 1475322"/>
              <a:gd name="connsiteX572" fmla="*/ 6541061 w 11218359"/>
              <a:gd name="connsiteY572" fmla="*/ 1475323 h 1475322"/>
              <a:gd name="connsiteX573" fmla="*/ 6552490 w 11218359"/>
              <a:gd name="connsiteY573" fmla="*/ 1475323 h 1475322"/>
              <a:gd name="connsiteX574" fmla="*/ 6563921 w 11218359"/>
              <a:gd name="connsiteY574" fmla="*/ 1475323 h 1475322"/>
              <a:gd name="connsiteX575" fmla="*/ 6575398 w 11218359"/>
              <a:gd name="connsiteY575" fmla="*/ 1475323 h 1475322"/>
              <a:gd name="connsiteX576" fmla="*/ 6586828 w 11218359"/>
              <a:gd name="connsiteY576" fmla="*/ 1475323 h 1475322"/>
              <a:gd name="connsiteX577" fmla="*/ 6598259 w 11218359"/>
              <a:gd name="connsiteY577" fmla="*/ 1475323 h 1475322"/>
              <a:gd name="connsiteX578" fmla="*/ 6609688 w 11218359"/>
              <a:gd name="connsiteY578" fmla="*/ 1475323 h 1475322"/>
              <a:gd name="connsiteX579" fmla="*/ 6621118 w 11218359"/>
              <a:gd name="connsiteY579" fmla="*/ 1475323 h 1475322"/>
              <a:gd name="connsiteX580" fmla="*/ 6632596 w 11218359"/>
              <a:gd name="connsiteY580" fmla="*/ 1475323 h 1475322"/>
              <a:gd name="connsiteX581" fmla="*/ 6644026 w 11218359"/>
              <a:gd name="connsiteY581" fmla="*/ 1475323 h 1475322"/>
              <a:gd name="connsiteX582" fmla="*/ 6655456 w 11218359"/>
              <a:gd name="connsiteY582" fmla="*/ 1475323 h 1475322"/>
              <a:gd name="connsiteX583" fmla="*/ 6666886 w 11218359"/>
              <a:gd name="connsiteY583" fmla="*/ 1475323 h 1475322"/>
              <a:gd name="connsiteX584" fmla="*/ 6678316 w 11218359"/>
              <a:gd name="connsiteY584" fmla="*/ 1475323 h 1475322"/>
              <a:gd name="connsiteX585" fmla="*/ 6689794 w 11218359"/>
              <a:gd name="connsiteY585" fmla="*/ 1475323 h 1475322"/>
              <a:gd name="connsiteX586" fmla="*/ 6701224 w 11218359"/>
              <a:gd name="connsiteY586" fmla="*/ 1475323 h 1475322"/>
              <a:gd name="connsiteX587" fmla="*/ 6712653 w 11218359"/>
              <a:gd name="connsiteY587" fmla="*/ 1475323 h 1475322"/>
              <a:gd name="connsiteX588" fmla="*/ 6724083 w 11218359"/>
              <a:gd name="connsiteY588" fmla="*/ 1475323 h 1475322"/>
              <a:gd name="connsiteX589" fmla="*/ 6735514 w 11218359"/>
              <a:gd name="connsiteY589" fmla="*/ 1475323 h 1475322"/>
              <a:gd name="connsiteX590" fmla="*/ 6746944 w 11218359"/>
              <a:gd name="connsiteY590" fmla="*/ 1475323 h 1475322"/>
              <a:gd name="connsiteX591" fmla="*/ 6758421 w 11218359"/>
              <a:gd name="connsiteY591" fmla="*/ 1475323 h 1475322"/>
              <a:gd name="connsiteX592" fmla="*/ 6769851 w 11218359"/>
              <a:gd name="connsiteY592" fmla="*/ 1475323 h 1475322"/>
              <a:gd name="connsiteX593" fmla="*/ 6781281 w 11218359"/>
              <a:gd name="connsiteY593" fmla="*/ 1475323 h 1475322"/>
              <a:gd name="connsiteX594" fmla="*/ 6792711 w 11218359"/>
              <a:gd name="connsiteY594" fmla="*/ 1475323 h 1475322"/>
              <a:gd name="connsiteX595" fmla="*/ 6804141 w 11218359"/>
              <a:gd name="connsiteY595" fmla="*/ 1475323 h 1475322"/>
              <a:gd name="connsiteX596" fmla="*/ 6815619 w 11218359"/>
              <a:gd name="connsiteY596" fmla="*/ 1475323 h 1475322"/>
              <a:gd name="connsiteX597" fmla="*/ 6827049 w 11218359"/>
              <a:gd name="connsiteY597" fmla="*/ 1475323 h 1475322"/>
              <a:gd name="connsiteX598" fmla="*/ 6838479 w 11218359"/>
              <a:gd name="connsiteY598" fmla="*/ 1475323 h 1475322"/>
              <a:gd name="connsiteX599" fmla="*/ 6849909 w 11218359"/>
              <a:gd name="connsiteY599" fmla="*/ 1475323 h 1475322"/>
              <a:gd name="connsiteX600" fmla="*/ 6861339 w 11218359"/>
              <a:gd name="connsiteY600" fmla="*/ 1475323 h 1475322"/>
              <a:gd name="connsiteX601" fmla="*/ 6872816 w 11218359"/>
              <a:gd name="connsiteY601" fmla="*/ 1475323 h 1475322"/>
              <a:gd name="connsiteX602" fmla="*/ 6884246 w 11218359"/>
              <a:gd name="connsiteY602" fmla="*/ 1475323 h 1475322"/>
              <a:gd name="connsiteX603" fmla="*/ 6895676 w 11218359"/>
              <a:gd name="connsiteY603" fmla="*/ 1475323 h 1475322"/>
              <a:gd name="connsiteX604" fmla="*/ 6907107 w 11218359"/>
              <a:gd name="connsiteY604" fmla="*/ 1475323 h 1475322"/>
              <a:gd name="connsiteX605" fmla="*/ 6918537 w 11218359"/>
              <a:gd name="connsiteY605" fmla="*/ 1475323 h 1475322"/>
              <a:gd name="connsiteX606" fmla="*/ 6930014 w 11218359"/>
              <a:gd name="connsiteY606" fmla="*/ 1475323 h 1475322"/>
              <a:gd name="connsiteX607" fmla="*/ 6941444 w 11218359"/>
              <a:gd name="connsiteY607" fmla="*/ 1475323 h 1475322"/>
              <a:gd name="connsiteX608" fmla="*/ 6952874 w 11218359"/>
              <a:gd name="connsiteY608" fmla="*/ 1475323 h 1475322"/>
              <a:gd name="connsiteX609" fmla="*/ 6964304 w 11218359"/>
              <a:gd name="connsiteY609" fmla="*/ 1475323 h 1475322"/>
              <a:gd name="connsiteX610" fmla="*/ 6975734 w 11218359"/>
              <a:gd name="connsiteY610" fmla="*/ 1475323 h 1475322"/>
              <a:gd name="connsiteX611" fmla="*/ 6987212 w 11218359"/>
              <a:gd name="connsiteY611" fmla="*/ 1475323 h 1475322"/>
              <a:gd name="connsiteX612" fmla="*/ 6998642 w 11218359"/>
              <a:gd name="connsiteY612" fmla="*/ 1475323 h 1475322"/>
              <a:gd name="connsiteX613" fmla="*/ 7010072 w 11218359"/>
              <a:gd name="connsiteY613" fmla="*/ 1475323 h 1475322"/>
              <a:gd name="connsiteX614" fmla="*/ 7021502 w 11218359"/>
              <a:gd name="connsiteY614" fmla="*/ 1475323 h 1475322"/>
              <a:gd name="connsiteX615" fmla="*/ 7032931 w 11218359"/>
              <a:gd name="connsiteY615" fmla="*/ 1475323 h 1475322"/>
              <a:gd name="connsiteX616" fmla="*/ 7044409 w 11218359"/>
              <a:gd name="connsiteY616" fmla="*/ 1475323 h 1475322"/>
              <a:gd name="connsiteX617" fmla="*/ 7055839 w 11218359"/>
              <a:gd name="connsiteY617" fmla="*/ 1475323 h 1475322"/>
              <a:gd name="connsiteX618" fmla="*/ 7067269 w 11218359"/>
              <a:gd name="connsiteY618" fmla="*/ 1475323 h 1475322"/>
              <a:gd name="connsiteX619" fmla="*/ 7078700 w 11218359"/>
              <a:gd name="connsiteY619" fmla="*/ 1475323 h 1475322"/>
              <a:gd name="connsiteX620" fmla="*/ 7090129 w 11218359"/>
              <a:gd name="connsiteY620" fmla="*/ 1475323 h 1475322"/>
              <a:gd name="connsiteX621" fmla="*/ 7101607 w 11218359"/>
              <a:gd name="connsiteY621" fmla="*/ 1475323 h 1475322"/>
              <a:gd name="connsiteX622" fmla="*/ 7113037 w 11218359"/>
              <a:gd name="connsiteY622" fmla="*/ 1475323 h 1475322"/>
              <a:gd name="connsiteX623" fmla="*/ 7124467 w 11218359"/>
              <a:gd name="connsiteY623" fmla="*/ 1475323 h 1475322"/>
              <a:gd name="connsiteX624" fmla="*/ 7135897 w 11218359"/>
              <a:gd name="connsiteY624" fmla="*/ 1475323 h 1475322"/>
              <a:gd name="connsiteX625" fmla="*/ 7147327 w 11218359"/>
              <a:gd name="connsiteY625" fmla="*/ 1475323 h 1475322"/>
              <a:gd name="connsiteX626" fmla="*/ 7158805 w 11218359"/>
              <a:gd name="connsiteY626" fmla="*/ 1475323 h 1475322"/>
              <a:gd name="connsiteX627" fmla="*/ 7170235 w 11218359"/>
              <a:gd name="connsiteY627" fmla="*/ 1475323 h 1475322"/>
              <a:gd name="connsiteX628" fmla="*/ 7181665 w 11218359"/>
              <a:gd name="connsiteY628" fmla="*/ 1475323 h 1475322"/>
              <a:gd name="connsiteX629" fmla="*/ 7193094 w 11218359"/>
              <a:gd name="connsiteY629" fmla="*/ 1475323 h 1475322"/>
              <a:gd name="connsiteX630" fmla="*/ 7204524 w 11218359"/>
              <a:gd name="connsiteY630" fmla="*/ 1475323 h 1475322"/>
              <a:gd name="connsiteX631" fmla="*/ 7216002 w 11218359"/>
              <a:gd name="connsiteY631" fmla="*/ 1475323 h 1475322"/>
              <a:gd name="connsiteX632" fmla="*/ 7227432 w 11218359"/>
              <a:gd name="connsiteY632" fmla="*/ 1475323 h 1475322"/>
              <a:gd name="connsiteX633" fmla="*/ 7238862 w 11218359"/>
              <a:gd name="connsiteY633" fmla="*/ 1475323 h 1475322"/>
              <a:gd name="connsiteX634" fmla="*/ 7250292 w 11218359"/>
              <a:gd name="connsiteY634" fmla="*/ 1475323 h 1475322"/>
              <a:gd name="connsiteX635" fmla="*/ 7261722 w 11218359"/>
              <a:gd name="connsiteY635" fmla="*/ 1475323 h 1475322"/>
              <a:gd name="connsiteX636" fmla="*/ 7273200 w 11218359"/>
              <a:gd name="connsiteY636" fmla="*/ 1475323 h 1475322"/>
              <a:gd name="connsiteX637" fmla="*/ 7284630 w 11218359"/>
              <a:gd name="connsiteY637" fmla="*/ 1475323 h 1475322"/>
              <a:gd name="connsiteX638" fmla="*/ 7296060 w 11218359"/>
              <a:gd name="connsiteY638" fmla="*/ 1475323 h 1475322"/>
              <a:gd name="connsiteX639" fmla="*/ 7307490 w 11218359"/>
              <a:gd name="connsiteY639" fmla="*/ 1475323 h 1475322"/>
              <a:gd name="connsiteX640" fmla="*/ 7318920 w 11218359"/>
              <a:gd name="connsiteY640" fmla="*/ 1475323 h 1475322"/>
              <a:gd name="connsiteX641" fmla="*/ 7330398 w 11218359"/>
              <a:gd name="connsiteY641" fmla="*/ 1475323 h 1475322"/>
              <a:gd name="connsiteX642" fmla="*/ 7341828 w 11218359"/>
              <a:gd name="connsiteY642" fmla="*/ 1475323 h 1475322"/>
              <a:gd name="connsiteX643" fmla="*/ 7353257 w 11218359"/>
              <a:gd name="connsiteY643" fmla="*/ 1475323 h 1475322"/>
              <a:gd name="connsiteX644" fmla="*/ 7364687 w 11218359"/>
              <a:gd name="connsiteY644" fmla="*/ 1475323 h 1475322"/>
              <a:gd name="connsiteX645" fmla="*/ 7376117 w 11218359"/>
              <a:gd name="connsiteY645" fmla="*/ 1475323 h 1475322"/>
              <a:gd name="connsiteX646" fmla="*/ 7387595 w 11218359"/>
              <a:gd name="connsiteY646" fmla="*/ 1475323 h 1475322"/>
              <a:gd name="connsiteX647" fmla="*/ 7399025 w 11218359"/>
              <a:gd name="connsiteY647" fmla="*/ 1475323 h 1475322"/>
              <a:gd name="connsiteX648" fmla="*/ 7410455 w 11218359"/>
              <a:gd name="connsiteY648" fmla="*/ 1475323 h 1475322"/>
              <a:gd name="connsiteX649" fmla="*/ 7421885 w 11218359"/>
              <a:gd name="connsiteY649" fmla="*/ 1475323 h 1475322"/>
              <a:gd name="connsiteX650" fmla="*/ 7433315 w 11218359"/>
              <a:gd name="connsiteY650" fmla="*/ 1475323 h 1475322"/>
              <a:gd name="connsiteX651" fmla="*/ 7444793 w 11218359"/>
              <a:gd name="connsiteY651" fmla="*/ 1475323 h 1475322"/>
              <a:gd name="connsiteX652" fmla="*/ 7456222 w 11218359"/>
              <a:gd name="connsiteY652" fmla="*/ 1475323 h 1475322"/>
              <a:gd name="connsiteX653" fmla="*/ 7467653 w 11218359"/>
              <a:gd name="connsiteY653" fmla="*/ 1475323 h 1475322"/>
              <a:gd name="connsiteX654" fmla="*/ 7479083 w 11218359"/>
              <a:gd name="connsiteY654" fmla="*/ 1475323 h 1475322"/>
              <a:gd name="connsiteX655" fmla="*/ 7490513 w 11218359"/>
              <a:gd name="connsiteY655" fmla="*/ 1475323 h 1475322"/>
              <a:gd name="connsiteX656" fmla="*/ 7501990 w 11218359"/>
              <a:gd name="connsiteY656" fmla="*/ 1475323 h 1475322"/>
              <a:gd name="connsiteX657" fmla="*/ 7513420 w 11218359"/>
              <a:gd name="connsiteY657" fmla="*/ 1475323 h 1475322"/>
              <a:gd name="connsiteX658" fmla="*/ 7524850 w 11218359"/>
              <a:gd name="connsiteY658" fmla="*/ 1475323 h 1475322"/>
              <a:gd name="connsiteX659" fmla="*/ 7536280 w 11218359"/>
              <a:gd name="connsiteY659" fmla="*/ 1475323 h 1475322"/>
              <a:gd name="connsiteX660" fmla="*/ 7547710 w 11218359"/>
              <a:gd name="connsiteY660" fmla="*/ 1475323 h 1475322"/>
              <a:gd name="connsiteX661" fmla="*/ 7559188 w 11218359"/>
              <a:gd name="connsiteY661" fmla="*/ 1475323 h 1475322"/>
              <a:gd name="connsiteX662" fmla="*/ 7570618 w 11218359"/>
              <a:gd name="connsiteY662" fmla="*/ 1475323 h 1475322"/>
              <a:gd name="connsiteX663" fmla="*/ 7582048 w 11218359"/>
              <a:gd name="connsiteY663" fmla="*/ 1475323 h 1475322"/>
              <a:gd name="connsiteX664" fmla="*/ 7593478 w 11218359"/>
              <a:gd name="connsiteY664" fmla="*/ 1475323 h 1475322"/>
              <a:gd name="connsiteX665" fmla="*/ 7604908 w 11218359"/>
              <a:gd name="connsiteY665" fmla="*/ 1475323 h 1475322"/>
              <a:gd name="connsiteX666" fmla="*/ 7616385 w 11218359"/>
              <a:gd name="connsiteY666" fmla="*/ 1475323 h 1475322"/>
              <a:gd name="connsiteX667" fmla="*/ 7627815 w 11218359"/>
              <a:gd name="connsiteY667" fmla="*/ 1475323 h 1475322"/>
              <a:gd name="connsiteX668" fmla="*/ 7639246 w 11218359"/>
              <a:gd name="connsiteY668" fmla="*/ 1475323 h 1475322"/>
              <a:gd name="connsiteX669" fmla="*/ 7650676 w 11218359"/>
              <a:gd name="connsiteY669" fmla="*/ 1475323 h 1475322"/>
              <a:gd name="connsiteX670" fmla="*/ 7662106 w 11218359"/>
              <a:gd name="connsiteY670" fmla="*/ 1475323 h 1475322"/>
              <a:gd name="connsiteX671" fmla="*/ 7673583 w 11218359"/>
              <a:gd name="connsiteY671" fmla="*/ 1475323 h 1475322"/>
              <a:gd name="connsiteX672" fmla="*/ 7685013 w 11218359"/>
              <a:gd name="connsiteY672" fmla="*/ 1475323 h 1475322"/>
              <a:gd name="connsiteX673" fmla="*/ 7696443 w 11218359"/>
              <a:gd name="connsiteY673" fmla="*/ 1475323 h 1475322"/>
              <a:gd name="connsiteX674" fmla="*/ 7707873 w 11218359"/>
              <a:gd name="connsiteY674" fmla="*/ 1475323 h 1475322"/>
              <a:gd name="connsiteX675" fmla="*/ 7719303 w 11218359"/>
              <a:gd name="connsiteY675" fmla="*/ 1475323 h 1475322"/>
              <a:gd name="connsiteX676" fmla="*/ 7730733 w 11218359"/>
              <a:gd name="connsiteY676" fmla="*/ 1475323 h 1475322"/>
              <a:gd name="connsiteX677" fmla="*/ 7742211 w 11218359"/>
              <a:gd name="connsiteY677" fmla="*/ 1475323 h 1475322"/>
              <a:gd name="connsiteX678" fmla="*/ 7753641 w 11218359"/>
              <a:gd name="connsiteY678" fmla="*/ 1475323 h 1475322"/>
              <a:gd name="connsiteX679" fmla="*/ 7765071 w 11218359"/>
              <a:gd name="connsiteY679" fmla="*/ 1475323 h 1475322"/>
              <a:gd name="connsiteX680" fmla="*/ 7776501 w 11218359"/>
              <a:gd name="connsiteY680" fmla="*/ 1475323 h 1475322"/>
              <a:gd name="connsiteX681" fmla="*/ 7787931 w 11218359"/>
              <a:gd name="connsiteY681" fmla="*/ 1475323 h 1475322"/>
              <a:gd name="connsiteX682" fmla="*/ 7799408 w 11218359"/>
              <a:gd name="connsiteY682" fmla="*/ 1475323 h 1475322"/>
              <a:gd name="connsiteX683" fmla="*/ 7810839 w 11218359"/>
              <a:gd name="connsiteY683" fmla="*/ 1475323 h 1475322"/>
              <a:gd name="connsiteX684" fmla="*/ 7822268 w 11218359"/>
              <a:gd name="connsiteY684" fmla="*/ 1475323 h 1475322"/>
              <a:gd name="connsiteX685" fmla="*/ 7833698 w 11218359"/>
              <a:gd name="connsiteY685" fmla="*/ 1475323 h 1475322"/>
              <a:gd name="connsiteX686" fmla="*/ 7845128 w 11218359"/>
              <a:gd name="connsiteY686" fmla="*/ 1475323 h 1475322"/>
              <a:gd name="connsiteX687" fmla="*/ 7856606 w 11218359"/>
              <a:gd name="connsiteY687" fmla="*/ 1475323 h 1475322"/>
              <a:gd name="connsiteX688" fmla="*/ 7868036 w 11218359"/>
              <a:gd name="connsiteY688" fmla="*/ 1475323 h 1475322"/>
              <a:gd name="connsiteX689" fmla="*/ 7879466 w 11218359"/>
              <a:gd name="connsiteY689" fmla="*/ 1475323 h 1475322"/>
              <a:gd name="connsiteX690" fmla="*/ 7890896 w 11218359"/>
              <a:gd name="connsiteY690" fmla="*/ 1475323 h 1475322"/>
              <a:gd name="connsiteX691" fmla="*/ 7902326 w 11218359"/>
              <a:gd name="connsiteY691" fmla="*/ 1475323 h 1475322"/>
              <a:gd name="connsiteX692" fmla="*/ 7913804 w 11218359"/>
              <a:gd name="connsiteY692" fmla="*/ 1475323 h 1475322"/>
              <a:gd name="connsiteX693" fmla="*/ 7925234 w 11218359"/>
              <a:gd name="connsiteY693" fmla="*/ 1475323 h 1475322"/>
              <a:gd name="connsiteX694" fmla="*/ 7936663 w 11218359"/>
              <a:gd name="connsiteY694" fmla="*/ 1475323 h 1475322"/>
              <a:gd name="connsiteX695" fmla="*/ 7948094 w 11218359"/>
              <a:gd name="connsiteY695" fmla="*/ 1475323 h 1475322"/>
              <a:gd name="connsiteX696" fmla="*/ 7959524 w 11218359"/>
              <a:gd name="connsiteY696" fmla="*/ 1475323 h 1475322"/>
              <a:gd name="connsiteX697" fmla="*/ 7971001 w 11218359"/>
              <a:gd name="connsiteY697" fmla="*/ 1475323 h 1475322"/>
              <a:gd name="connsiteX698" fmla="*/ 7982431 w 11218359"/>
              <a:gd name="connsiteY698" fmla="*/ 1475323 h 1475322"/>
              <a:gd name="connsiteX699" fmla="*/ 7993861 w 11218359"/>
              <a:gd name="connsiteY699" fmla="*/ 1475323 h 1475322"/>
              <a:gd name="connsiteX700" fmla="*/ 8005291 w 11218359"/>
              <a:gd name="connsiteY700" fmla="*/ 1475323 h 1475322"/>
              <a:gd name="connsiteX701" fmla="*/ 8016721 w 11218359"/>
              <a:gd name="connsiteY701" fmla="*/ 1475323 h 1475322"/>
              <a:gd name="connsiteX702" fmla="*/ 8028199 w 11218359"/>
              <a:gd name="connsiteY702" fmla="*/ 1475323 h 1475322"/>
              <a:gd name="connsiteX703" fmla="*/ 8039629 w 11218359"/>
              <a:gd name="connsiteY703" fmla="*/ 1475323 h 1475322"/>
              <a:gd name="connsiteX704" fmla="*/ 8051059 w 11218359"/>
              <a:gd name="connsiteY704" fmla="*/ 1475323 h 1475322"/>
              <a:gd name="connsiteX705" fmla="*/ 8062489 w 11218359"/>
              <a:gd name="connsiteY705" fmla="*/ 1475323 h 1475322"/>
              <a:gd name="connsiteX706" fmla="*/ 8073919 w 11218359"/>
              <a:gd name="connsiteY706" fmla="*/ 1475323 h 1475322"/>
              <a:gd name="connsiteX707" fmla="*/ 8085396 w 11218359"/>
              <a:gd name="connsiteY707" fmla="*/ 1475323 h 1475322"/>
              <a:gd name="connsiteX708" fmla="*/ 8096826 w 11218359"/>
              <a:gd name="connsiteY708" fmla="*/ 1475323 h 1475322"/>
              <a:gd name="connsiteX709" fmla="*/ 8108256 w 11218359"/>
              <a:gd name="connsiteY709" fmla="*/ 1475323 h 1475322"/>
              <a:gd name="connsiteX710" fmla="*/ 8119687 w 11218359"/>
              <a:gd name="connsiteY710" fmla="*/ 1475323 h 1475322"/>
              <a:gd name="connsiteX711" fmla="*/ 8131117 w 11218359"/>
              <a:gd name="connsiteY711" fmla="*/ 1475323 h 1475322"/>
              <a:gd name="connsiteX712" fmla="*/ 8142594 w 11218359"/>
              <a:gd name="connsiteY712" fmla="*/ 1475323 h 1475322"/>
              <a:gd name="connsiteX713" fmla="*/ 8154024 w 11218359"/>
              <a:gd name="connsiteY713" fmla="*/ 1475323 h 1475322"/>
              <a:gd name="connsiteX714" fmla="*/ 8165454 w 11218359"/>
              <a:gd name="connsiteY714" fmla="*/ 1475323 h 1475322"/>
              <a:gd name="connsiteX715" fmla="*/ 8176884 w 11218359"/>
              <a:gd name="connsiteY715" fmla="*/ 1475323 h 1475322"/>
              <a:gd name="connsiteX716" fmla="*/ 8188314 w 11218359"/>
              <a:gd name="connsiteY716" fmla="*/ 1475323 h 1475322"/>
              <a:gd name="connsiteX717" fmla="*/ 8199792 w 11218359"/>
              <a:gd name="connsiteY717" fmla="*/ 1475323 h 1475322"/>
              <a:gd name="connsiteX718" fmla="*/ 8211222 w 11218359"/>
              <a:gd name="connsiteY718" fmla="*/ 1475323 h 1475322"/>
              <a:gd name="connsiteX719" fmla="*/ 8222652 w 11218359"/>
              <a:gd name="connsiteY719" fmla="*/ 1475323 h 1475322"/>
              <a:gd name="connsiteX720" fmla="*/ 8234082 w 11218359"/>
              <a:gd name="connsiteY720" fmla="*/ 1475323 h 1475322"/>
              <a:gd name="connsiteX721" fmla="*/ 8245512 w 11218359"/>
              <a:gd name="connsiteY721" fmla="*/ 1475323 h 1475322"/>
              <a:gd name="connsiteX722" fmla="*/ 8256989 w 11218359"/>
              <a:gd name="connsiteY722" fmla="*/ 1475323 h 1475322"/>
              <a:gd name="connsiteX723" fmla="*/ 8268419 w 11218359"/>
              <a:gd name="connsiteY723" fmla="*/ 1475323 h 1475322"/>
              <a:gd name="connsiteX724" fmla="*/ 8279850 w 11218359"/>
              <a:gd name="connsiteY724" fmla="*/ 1475323 h 1475322"/>
              <a:gd name="connsiteX725" fmla="*/ 8291280 w 11218359"/>
              <a:gd name="connsiteY725" fmla="*/ 1475323 h 1475322"/>
              <a:gd name="connsiteX726" fmla="*/ 8302709 w 11218359"/>
              <a:gd name="connsiteY726" fmla="*/ 1475323 h 1475322"/>
              <a:gd name="connsiteX727" fmla="*/ 8314187 w 11218359"/>
              <a:gd name="connsiteY727" fmla="*/ 1475323 h 1475322"/>
              <a:gd name="connsiteX728" fmla="*/ 8325617 w 11218359"/>
              <a:gd name="connsiteY728" fmla="*/ 1475323 h 1475322"/>
              <a:gd name="connsiteX729" fmla="*/ 8337047 w 11218359"/>
              <a:gd name="connsiteY729" fmla="*/ 1475323 h 1475322"/>
              <a:gd name="connsiteX730" fmla="*/ 8348477 w 11218359"/>
              <a:gd name="connsiteY730" fmla="*/ 1475323 h 1475322"/>
              <a:gd name="connsiteX731" fmla="*/ 8359907 w 11218359"/>
              <a:gd name="connsiteY731" fmla="*/ 1475323 h 1475322"/>
              <a:gd name="connsiteX732" fmla="*/ 8371385 w 11218359"/>
              <a:gd name="connsiteY732" fmla="*/ 1475323 h 1475322"/>
              <a:gd name="connsiteX733" fmla="*/ 8382815 w 11218359"/>
              <a:gd name="connsiteY733" fmla="*/ 1475323 h 1475322"/>
              <a:gd name="connsiteX734" fmla="*/ 8394245 w 11218359"/>
              <a:gd name="connsiteY734" fmla="*/ 1475323 h 1475322"/>
              <a:gd name="connsiteX735" fmla="*/ 8405674 w 11218359"/>
              <a:gd name="connsiteY735" fmla="*/ 1475323 h 1475322"/>
              <a:gd name="connsiteX736" fmla="*/ 8417104 w 11218359"/>
              <a:gd name="connsiteY736" fmla="*/ 1475323 h 1475322"/>
              <a:gd name="connsiteX737" fmla="*/ 8428582 w 11218359"/>
              <a:gd name="connsiteY737" fmla="*/ 1475323 h 1475322"/>
              <a:gd name="connsiteX738" fmla="*/ 8440012 w 11218359"/>
              <a:gd name="connsiteY738" fmla="*/ 1475323 h 1475322"/>
              <a:gd name="connsiteX739" fmla="*/ 8451442 w 11218359"/>
              <a:gd name="connsiteY739" fmla="*/ 1475323 h 1475322"/>
              <a:gd name="connsiteX740" fmla="*/ 8462872 w 11218359"/>
              <a:gd name="connsiteY740" fmla="*/ 1475323 h 1475322"/>
              <a:gd name="connsiteX741" fmla="*/ 8474302 w 11218359"/>
              <a:gd name="connsiteY741" fmla="*/ 1475323 h 1475322"/>
              <a:gd name="connsiteX742" fmla="*/ 8485780 w 11218359"/>
              <a:gd name="connsiteY742" fmla="*/ 1475323 h 1475322"/>
              <a:gd name="connsiteX743" fmla="*/ 8497210 w 11218359"/>
              <a:gd name="connsiteY743" fmla="*/ 1475323 h 1475322"/>
              <a:gd name="connsiteX744" fmla="*/ 8508640 w 11218359"/>
              <a:gd name="connsiteY744" fmla="*/ 1475323 h 1475322"/>
              <a:gd name="connsiteX745" fmla="*/ 8520069 w 11218359"/>
              <a:gd name="connsiteY745" fmla="*/ 1475323 h 1475322"/>
              <a:gd name="connsiteX746" fmla="*/ 8531500 w 11218359"/>
              <a:gd name="connsiteY746" fmla="*/ 1475323 h 1475322"/>
              <a:gd name="connsiteX747" fmla="*/ 8542977 w 11218359"/>
              <a:gd name="connsiteY747" fmla="*/ 1475323 h 1475322"/>
              <a:gd name="connsiteX748" fmla="*/ 8554407 w 11218359"/>
              <a:gd name="connsiteY748" fmla="*/ 1475323 h 1475322"/>
              <a:gd name="connsiteX749" fmla="*/ 8565837 w 11218359"/>
              <a:gd name="connsiteY749" fmla="*/ 1475323 h 1475322"/>
              <a:gd name="connsiteX750" fmla="*/ 8577267 w 11218359"/>
              <a:gd name="connsiteY750" fmla="*/ 1475323 h 1475322"/>
              <a:gd name="connsiteX751" fmla="*/ 8588697 w 11218359"/>
              <a:gd name="connsiteY751" fmla="*/ 1475323 h 1475322"/>
              <a:gd name="connsiteX752" fmla="*/ 8600175 w 11218359"/>
              <a:gd name="connsiteY752" fmla="*/ 1475323 h 1475322"/>
              <a:gd name="connsiteX753" fmla="*/ 8611605 w 11218359"/>
              <a:gd name="connsiteY753" fmla="*/ 1475323 h 1475322"/>
              <a:gd name="connsiteX754" fmla="*/ 8623035 w 11218359"/>
              <a:gd name="connsiteY754" fmla="*/ 1475323 h 1475322"/>
              <a:gd name="connsiteX755" fmla="*/ 8634465 w 11218359"/>
              <a:gd name="connsiteY755" fmla="*/ 1475323 h 1475322"/>
              <a:gd name="connsiteX756" fmla="*/ 8645895 w 11218359"/>
              <a:gd name="connsiteY756" fmla="*/ 1475323 h 1475322"/>
              <a:gd name="connsiteX757" fmla="*/ 8657373 w 11218359"/>
              <a:gd name="connsiteY757" fmla="*/ 1475323 h 1475322"/>
              <a:gd name="connsiteX758" fmla="*/ 8668802 w 11218359"/>
              <a:gd name="connsiteY758" fmla="*/ 1475323 h 1475322"/>
              <a:gd name="connsiteX759" fmla="*/ 8680232 w 11218359"/>
              <a:gd name="connsiteY759" fmla="*/ 1475323 h 1475322"/>
              <a:gd name="connsiteX760" fmla="*/ 8691662 w 11218359"/>
              <a:gd name="connsiteY760" fmla="*/ 1475323 h 1475322"/>
              <a:gd name="connsiteX761" fmla="*/ 8703093 w 11218359"/>
              <a:gd name="connsiteY761" fmla="*/ 1475323 h 1475322"/>
              <a:gd name="connsiteX762" fmla="*/ 8714570 w 11218359"/>
              <a:gd name="connsiteY762" fmla="*/ 1475323 h 1475322"/>
              <a:gd name="connsiteX763" fmla="*/ 8726000 w 11218359"/>
              <a:gd name="connsiteY763" fmla="*/ 1475323 h 1475322"/>
              <a:gd name="connsiteX764" fmla="*/ 8737430 w 11218359"/>
              <a:gd name="connsiteY764" fmla="*/ 1475323 h 1475322"/>
              <a:gd name="connsiteX765" fmla="*/ 8748860 w 11218359"/>
              <a:gd name="connsiteY765" fmla="*/ 1475323 h 1475322"/>
              <a:gd name="connsiteX766" fmla="*/ 8760290 w 11218359"/>
              <a:gd name="connsiteY766" fmla="*/ 1475323 h 1475322"/>
              <a:gd name="connsiteX767" fmla="*/ 8771768 w 11218359"/>
              <a:gd name="connsiteY767" fmla="*/ 1475323 h 1475322"/>
              <a:gd name="connsiteX768" fmla="*/ 8783198 w 11218359"/>
              <a:gd name="connsiteY768" fmla="*/ 1475323 h 1475322"/>
              <a:gd name="connsiteX769" fmla="*/ 8794628 w 11218359"/>
              <a:gd name="connsiteY769" fmla="*/ 1475323 h 1475322"/>
              <a:gd name="connsiteX770" fmla="*/ 8806058 w 11218359"/>
              <a:gd name="connsiteY770" fmla="*/ 1475323 h 1475322"/>
              <a:gd name="connsiteX771" fmla="*/ 8817488 w 11218359"/>
              <a:gd name="connsiteY771" fmla="*/ 1475323 h 1475322"/>
              <a:gd name="connsiteX772" fmla="*/ 8828918 w 11218359"/>
              <a:gd name="connsiteY772" fmla="*/ 1475323 h 1475322"/>
              <a:gd name="connsiteX773" fmla="*/ 8840395 w 11218359"/>
              <a:gd name="connsiteY773" fmla="*/ 1475323 h 1475322"/>
              <a:gd name="connsiteX774" fmla="*/ 8851825 w 11218359"/>
              <a:gd name="connsiteY774" fmla="*/ 1475323 h 1475322"/>
              <a:gd name="connsiteX775" fmla="*/ 8863256 w 11218359"/>
              <a:gd name="connsiteY775" fmla="*/ 1475323 h 1475322"/>
              <a:gd name="connsiteX776" fmla="*/ 8874686 w 11218359"/>
              <a:gd name="connsiteY776" fmla="*/ 1475323 h 1475322"/>
              <a:gd name="connsiteX777" fmla="*/ 8886115 w 11218359"/>
              <a:gd name="connsiteY777" fmla="*/ 1475323 h 1475322"/>
              <a:gd name="connsiteX778" fmla="*/ 8897593 w 11218359"/>
              <a:gd name="connsiteY778" fmla="*/ 1475323 h 1475322"/>
              <a:gd name="connsiteX779" fmla="*/ 8909022 w 11218359"/>
              <a:gd name="connsiteY779" fmla="*/ 1475323 h 1475322"/>
              <a:gd name="connsiteX780" fmla="*/ 8920453 w 11218359"/>
              <a:gd name="connsiteY780" fmla="*/ 1475323 h 1475322"/>
              <a:gd name="connsiteX781" fmla="*/ 8931883 w 11218359"/>
              <a:gd name="connsiteY781" fmla="*/ 1475323 h 1475322"/>
              <a:gd name="connsiteX782" fmla="*/ 8943313 w 11218359"/>
              <a:gd name="connsiteY782" fmla="*/ 1475323 h 1475322"/>
              <a:gd name="connsiteX783" fmla="*/ 8954791 w 11218359"/>
              <a:gd name="connsiteY783" fmla="*/ 1475323 h 1475322"/>
              <a:gd name="connsiteX784" fmla="*/ 8966220 w 11218359"/>
              <a:gd name="connsiteY784" fmla="*/ 1475323 h 1475322"/>
              <a:gd name="connsiteX785" fmla="*/ 8977651 w 11218359"/>
              <a:gd name="connsiteY785" fmla="*/ 1475323 h 1475322"/>
              <a:gd name="connsiteX786" fmla="*/ 8989080 w 11218359"/>
              <a:gd name="connsiteY786" fmla="*/ 1475323 h 1475322"/>
              <a:gd name="connsiteX787" fmla="*/ 9000511 w 11218359"/>
              <a:gd name="connsiteY787" fmla="*/ 1475323 h 1475322"/>
              <a:gd name="connsiteX788" fmla="*/ 9011988 w 11218359"/>
              <a:gd name="connsiteY788" fmla="*/ 1475323 h 1475322"/>
              <a:gd name="connsiteX789" fmla="*/ 9023418 w 11218359"/>
              <a:gd name="connsiteY789" fmla="*/ 1475323 h 1475322"/>
              <a:gd name="connsiteX790" fmla="*/ 9034849 w 11218359"/>
              <a:gd name="connsiteY790" fmla="*/ 1475323 h 1475322"/>
              <a:gd name="connsiteX791" fmla="*/ 9046278 w 11218359"/>
              <a:gd name="connsiteY791" fmla="*/ 1475323 h 1475322"/>
              <a:gd name="connsiteX792" fmla="*/ 9057709 w 11218359"/>
              <a:gd name="connsiteY792" fmla="*/ 1475323 h 1475322"/>
              <a:gd name="connsiteX793" fmla="*/ 9069186 w 11218359"/>
              <a:gd name="connsiteY793" fmla="*/ 1475323 h 1475322"/>
              <a:gd name="connsiteX794" fmla="*/ 9080615 w 11218359"/>
              <a:gd name="connsiteY794" fmla="*/ 1475323 h 1475322"/>
              <a:gd name="connsiteX795" fmla="*/ 9092046 w 11218359"/>
              <a:gd name="connsiteY795" fmla="*/ 1475323 h 1475322"/>
              <a:gd name="connsiteX796" fmla="*/ 9103476 w 11218359"/>
              <a:gd name="connsiteY796" fmla="*/ 1475323 h 1475322"/>
              <a:gd name="connsiteX797" fmla="*/ 9114906 w 11218359"/>
              <a:gd name="connsiteY797" fmla="*/ 1475323 h 1475322"/>
              <a:gd name="connsiteX798" fmla="*/ 9126384 w 11218359"/>
              <a:gd name="connsiteY798" fmla="*/ 1475323 h 1475322"/>
              <a:gd name="connsiteX799" fmla="*/ 9137813 w 11218359"/>
              <a:gd name="connsiteY799" fmla="*/ 1475323 h 1475322"/>
              <a:gd name="connsiteX800" fmla="*/ 9149244 w 11218359"/>
              <a:gd name="connsiteY800" fmla="*/ 1475323 h 1475322"/>
              <a:gd name="connsiteX801" fmla="*/ 9160673 w 11218359"/>
              <a:gd name="connsiteY801" fmla="*/ 1475323 h 1475322"/>
              <a:gd name="connsiteX802" fmla="*/ 9172104 w 11218359"/>
              <a:gd name="connsiteY802" fmla="*/ 1475323 h 1475322"/>
              <a:gd name="connsiteX803" fmla="*/ 9183581 w 11218359"/>
              <a:gd name="connsiteY803" fmla="*/ 1475323 h 1475322"/>
              <a:gd name="connsiteX804" fmla="*/ 9195011 w 11218359"/>
              <a:gd name="connsiteY804" fmla="*/ 1475323 h 1475322"/>
              <a:gd name="connsiteX805" fmla="*/ 9206442 w 11218359"/>
              <a:gd name="connsiteY805" fmla="*/ 1475323 h 1475322"/>
              <a:gd name="connsiteX806" fmla="*/ 9217871 w 11218359"/>
              <a:gd name="connsiteY806" fmla="*/ 1475323 h 1475322"/>
              <a:gd name="connsiteX807" fmla="*/ 9229301 w 11218359"/>
              <a:gd name="connsiteY807" fmla="*/ 1475323 h 1475322"/>
              <a:gd name="connsiteX808" fmla="*/ 9240779 w 11218359"/>
              <a:gd name="connsiteY808" fmla="*/ 1475323 h 1475322"/>
              <a:gd name="connsiteX809" fmla="*/ 9252209 w 11218359"/>
              <a:gd name="connsiteY809" fmla="*/ 1475323 h 1475322"/>
              <a:gd name="connsiteX810" fmla="*/ 9263639 w 11218359"/>
              <a:gd name="connsiteY810" fmla="*/ 1475323 h 1475322"/>
              <a:gd name="connsiteX811" fmla="*/ 9275069 w 11218359"/>
              <a:gd name="connsiteY811" fmla="*/ 1475323 h 1475322"/>
              <a:gd name="connsiteX812" fmla="*/ 9286498 w 11218359"/>
              <a:gd name="connsiteY812" fmla="*/ 1475323 h 1475322"/>
              <a:gd name="connsiteX813" fmla="*/ 9297977 w 11218359"/>
              <a:gd name="connsiteY813" fmla="*/ 1475323 h 1475322"/>
              <a:gd name="connsiteX814" fmla="*/ 9309406 w 11218359"/>
              <a:gd name="connsiteY814" fmla="*/ 1475323 h 1475322"/>
              <a:gd name="connsiteX815" fmla="*/ 9320837 w 11218359"/>
              <a:gd name="connsiteY815" fmla="*/ 1475323 h 1475322"/>
              <a:gd name="connsiteX816" fmla="*/ 9332266 w 11218359"/>
              <a:gd name="connsiteY816" fmla="*/ 1475323 h 1475322"/>
              <a:gd name="connsiteX817" fmla="*/ 9343696 w 11218359"/>
              <a:gd name="connsiteY817" fmla="*/ 1475323 h 1475322"/>
              <a:gd name="connsiteX818" fmla="*/ 9355174 w 11218359"/>
              <a:gd name="connsiteY818" fmla="*/ 1475323 h 1475322"/>
              <a:gd name="connsiteX819" fmla="*/ 9366604 w 11218359"/>
              <a:gd name="connsiteY819" fmla="*/ 1475323 h 1475322"/>
              <a:gd name="connsiteX820" fmla="*/ 9378035 w 11218359"/>
              <a:gd name="connsiteY820" fmla="*/ 1475323 h 1475322"/>
              <a:gd name="connsiteX821" fmla="*/ 9389464 w 11218359"/>
              <a:gd name="connsiteY821" fmla="*/ 1475323 h 1475322"/>
              <a:gd name="connsiteX822" fmla="*/ 9400894 w 11218359"/>
              <a:gd name="connsiteY822" fmla="*/ 1475323 h 1475322"/>
              <a:gd name="connsiteX823" fmla="*/ 9412372 w 11218359"/>
              <a:gd name="connsiteY823" fmla="*/ 1475323 h 1475322"/>
              <a:gd name="connsiteX824" fmla="*/ 9423802 w 11218359"/>
              <a:gd name="connsiteY824" fmla="*/ 1475323 h 1475322"/>
              <a:gd name="connsiteX825" fmla="*/ 9435232 w 11218359"/>
              <a:gd name="connsiteY825" fmla="*/ 1475323 h 1475322"/>
              <a:gd name="connsiteX826" fmla="*/ 9446662 w 11218359"/>
              <a:gd name="connsiteY826" fmla="*/ 1475323 h 1475322"/>
              <a:gd name="connsiteX827" fmla="*/ 9458091 w 11218359"/>
              <a:gd name="connsiteY827" fmla="*/ 1475323 h 1475322"/>
              <a:gd name="connsiteX828" fmla="*/ 9469570 w 11218359"/>
              <a:gd name="connsiteY828" fmla="*/ 1475323 h 1475322"/>
              <a:gd name="connsiteX829" fmla="*/ 9480999 w 11218359"/>
              <a:gd name="connsiteY829" fmla="*/ 1475323 h 1475322"/>
              <a:gd name="connsiteX830" fmla="*/ 9492429 w 11218359"/>
              <a:gd name="connsiteY830" fmla="*/ 1475323 h 1475322"/>
              <a:gd name="connsiteX831" fmla="*/ 9503859 w 11218359"/>
              <a:gd name="connsiteY831" fmla="*/ 1475323 h 1475322"/>
              <a:gd name="connsiteX832" fmla="*/ 9515289 w 11218359"/>
              <a:gd name="connsiteY832" fmla="*/ 1475323 h 1475322"/>
              <a:gd name="connsiteX833" fmla="*/ 9526767 w 11218359"/>
              <a:gd name="connsiteY833" fmla="*/ 1475323 h 1475322"/>
              <a:gd name="connsiteX834" fmla="*/ 9538197 w 11218359"/>
              <a:gd name="connsiteY834" fmla="*/ 1475323 h 1475322"/>
              <a:gd name="connsiteX835" fmla="*/ 9549626 w 11218359"/>
              <a:gd name="connsiteY835" fmla="*/ 1475323 h 1475322"/>
              <a:gd name="connsiteX836" fmla="*/ 9561057 w 11218359"/>
              <a:gd name="connsiteY836" fmla="*/ 1475323 h 1475322"/>
              <a:gd name="connsiteX837" fmla="*/ 9572487 w 11218359"/>
              <a:gd name="connsiteY837" fmla="*/ 1475323 h 1475322"/>
              <a:gd name="connsiteX838" fmla="*/ 9583965 w 11218359"/>
              <a:gd name="connsiteY838" fmla="*/ 1475323 h 1475322"/>
              <a:gd name="connsiteX839" fmla="*/ 9595395 w 11218359"/>
              <a:gd name="connsiteY839" fmla="*/ 1475323 h 1475322"/>
              <a:gd name="connsiteX840" fmla="*/ 9606824 w 11218359"/>
              <a:gd name="connsiteY840" fmla="*/ 1475323 h 1475322"/>
              <a:gd name="connsiteX841" fmla="*/ 9618255 w 11218359"/>
              <a:gd name="connsiteY841" fmla="*/ 1475323 h 1475322"/>
              <a:gd name="connsiteX842" fmla="*/ 9629684 w 11218359"/>
              <a:gd name="connsiteY842" fmla="*/ 1475323 h 1475322"/>
              <a:gd name="connsiteX843" fmla="*/ 9641163 w 11218359"/>
              <a:gd name="connsiteY843" fmla="*/ 1475323 h 1475322"/>
              <a:gd name="connsiteX844" fmla="*/ 9652592 w 11218359"/>
              <a:gd name="connsiteY844" fmla="*/ 1475323 h 1475322"/>
              <a:gd name="connsiteX845" fmla="*/ 9664022 w 11218359"/>
              <a:gd name="connsiteY845" fmla="*/ 1475323 h 1475322"/>
              <a:gd name="connsiteX846" fmla="*/ 9675452 w 11218359"/>
              <a:gd name="connsiteY846" fmla="*/ 1475323 h 1475322"/>
              <a:gd name="connsiteX847" fmla="*/ 9686882 w 11218359"/>
              <a:gd name="connsiteY847" fmla="*/ 1475323 h 1475322"/>
              <a:gd name="connsiteX848" fmla="*/ 9698360 w 11218359"/>
              <a:gd name="connsiteY848" fmla="*/ 1475323 h 1475322"/>
              <a:gd name="connsiteX849" fmla="*/ 9709790 w 11218359"/>
              <a:gd name="connsiteY849" fmla="*/ 1475323 h 1475322"/>
              <a:gd name="connsiteX850" fmla="*/ 9721219 w 11218359"/>
              <a:gd name="connsiteY850" fmla="*/ 1475323 h 1475322"/>
              <a:gd name="connsiteX851" fmla="*/ 9732650 w 11218359"/>
              <a:gd name="connsiteY851" fmla="*/ 1475323 h 1475322"/>
              <a:gd name="connsiteX852" fmla="*/ 9744080 w 11218359"/>
              <a:gd name="connsiteY852" fmla="*/ 1475323 h 1475322"/>
              <a:gd name="connsiteX853" fmla="*/ 9755557 w 11218359"/>
              <a:gd name="connsiteY853" fmla="*/ 1475323 h 1475322"/>
              <a:gd name="connsiteX854" fmla="*/ 9766988 w 11218359"/>
              <a:gd name="connsiteY854" fmla="*/ 1475323 h 1475322"/>
              <a:gd name="connsiteX855" fmla="*/ 9778417 w 11218359"/>
              <a:gd name="connsiteY855" fmla="*/ 1475323 h 1475322"/>
              <a:gd name="connsiteX856" fmla="*/ 9789848 w 11218359"/>
              <a:gd name="connsiteY856" fmla="*/ 1475323 h 1475322"/>
              <a:gd name="connsiteX857" fmla="*/ 9801277 w 11218359"/>
              <a:gd name="connsiteY857" fmla="*/ 1475323 h 1475322"/>
              <a:gd name="connsiteX858" fmla="*/ 9812755 w 11218359"/>
              <a:gd name="connsiteY858" fmla="*/ 1475323 h 1475322"/>
              <a:gd name="connsiteX859" fmla="*/ 9824185 w 11218359"/>
              <a:gd name="connsiteY859" fmla="*/ 1475323 h 1475322"/>
              <a:gd name="connsiteX860" fmla="*/ 9835615 w 11218359"/>
              <a:gd name="connsiteY860" fmla="*/ 1475323 h 1475322"/>
              <a:gd name="connsiteX861" fmla="*/ 9847045 w 11218359"/>
              <a:gd name="connsiteY861" fmla="*/ 1475323 h 1475322"/>
              <a:gd name="connsiteX862" fmla="*/ 9858475 w 11218359"/>
              <a:gd name="connsiteY862" fmla="*/ 1475323 h 1475322"/>
              <a:gd name="connsiteX863" fmla="*/ 9869952 w 11218359"/>
              <a:gd name="connsiteY863" fmla="*/ 1475323 h 1475322"/>
              <a:gd name="connsiteX864" fmla="*/ 9881383 w 11218359"/>
              <a:gd name="connsiteY864" fmla="*/ 1475323 h 1475322"/>
              <a:gd name="connsiteX865" fmla="*/ 9892812 w 11218359"/>
              <a:gd name="connsiteY865" fmla="*/ 1475323 h 1475322"/>
              <a:gd name="connsiteX866" fmla="*/ 9904243 w 11218359"/>
              <a:gd name="connsiteY866" fmla="*/ 1475323 h 1475322"/>
              <a:gd name="connsiteX867" fmla="*/ 9915673 w 11218359"/>
              <a:gd name="connsiteY867" fmla="*/ 1475323 h 1475322"/>
              <a:gd name="connsiteX868" fmla="*/ 9927102 w 11218359"/>
              <a:gd name="connsiteY868" fmla="*/ 1475323 h 1475322"/>
              <a:gd name="connsiteX869" fmla="*/ 9938581 w 11218359"/>
              <a:gd name="connsiteY869" fmla="*/ 1475323 h 1475322"/>
              <a:gd name="connsiteX870" fmla="*/ 9950010 w 11218359"/>
              <a:gd name="connsiteY870" fmla="*/ 1475323 h 1475322"/>
              <a:gd name="connsiteX871" fmla="*/ 9961441 w 11218359"/>
              <a:gd name="connsiteY871" fmla="*/ 1475323 h 1475322"/>
              <a:gd name="connsiteX872" fmla="*/ 9972870 w 11218359"/>
              <a:gd name="connsiteY872" fmla="*/ 1475323 h 1475322"/>
              <a:gd name="connsiteX873" fmla="*/ 9984300 w 11218359"/>
              <a:gd name="connsiteY873" fmla="*/ 1475323 h 1475322"/>
              <a:gd name="connsiteX874" fmla="*/ 9995778 w 11218359"/>
              <a:gd name="connsiteY874" fmla="*/ 1475323 h 1475322"/>
              <a:gd name="connsiteX875" fmla="*/ 10007208 w 11218359"/>
              <a:gd name="connsiteY875" fmla="*/ 1475323 h 1475322"/>
              <a:gd name="connsiteX876" fmla="*/ 10018638 w 11218359"/>
              <a:gd name="connsiteY876" fmla="*/ 1475323 h 1475322"/>
              <a:gd name="connsiteX877" fmla="*/ 10030068 w 11218359"/>
              <a:gd name="connsiteY877" fmla="*/ 1475323 h 1475322"/>
              <a:gd name="connsiteX878" fmla="*/ 10041498 w 11218359"/>
              <a:gd name="connsiteY878" fmla="*/ 1475323 h 1475322"/>
              <a:gd name="connsiteX879" fmla="*/ 10052976 w 11218359"/>
              <a:gd name="connsiteY879" fmla="*/ 1475323 h 1475322"/>
              <a:gd name="connsiteX880" fmla="*/ 10064405 w 11218359"/>
              <a:gd name="connsiteY880" fmla="*/ 1475323 h 1475322"/>
              <a:gd name="connsiteX881" fmla="*/ 10075835 w 11218359"/>
              <a:gd name="connsiteY881" fmla="*/ 1475323 h 1475322"/>
              <a:gd name="connsiteX882" fmla="*/ 10087266 w 11218359"/>
              <a:gd name="connsiteY882" fmla="*/ 1475323 h 1475322"/>
              <a:gd name="connsiteX883" fmla="*/ 10098695 w 11218359"/>
              <a:gd name="connsiteY883" fmla="*/ 1475323 h 1475322"/>
              <a:gd name="connsiteX884" fmla="*/ 10110174 w 11218359"/>
              <a:gd name="connsiteY884" fmla="*/ 1475323 h 1475322"/>
              <a:gd name="connsiteX885" fmla="*/ 10121603 w 11218359"/>
              <a:gd name="connsiteY885" fmla="*/ 1475323 h 1475322"/>
              <a:gd name="connsiteX886" fmla="*/ 10133033 w 11218359"/>
              <a:gd name="connsiteY886" fmla="*/ 1475323 h 1475322"/>
              <a:gd name="connsiteX887" fmla="*/ 10144463 w 11218359"/>
              <a:gd name="connsiteY887" fmla="*/ 1475323 h 1475322"/>
              <a:gd name="connsiteX888" fmla="*/ 10155893 w 11218359"/>
              <a:gd name="connsiteY888" fmla="*/ 1475323 h 1475322"/>
              <a:gd name="connsiteX889" fmla="*/ 10167371 w 11218359"/>
              <a:gd name="connsiteY889" fmla="*/ 1475323 h 1475322"/>
              <a:gd name="connsiteX890" fmla="*/ 10178801 w 11218359"/>
              <a:gd name="connsiteY890" fmla="*/ 1475323 h 1475322"/>
              <a:gd name="connsiteX891" fmla="*/ 10190230 w 11218359"/>
              <a:gd name="connsiteY891" fmla="*/ 1475323 h 1475322"/>
              <a:gd name="connsiteX892" fmla="*/ 10201661 w 11218359"/>
              <a:gd name="connsiteY892" fmla="*/ 1475323 h 1475322"/>
              <a:gd name="connsiteX893" fmla="*/ 10213091 w 11218359"/>
              <a:gd name="connsiteY893" fmla="*/ 1475323 h 1475322"/>
              <a:gd name="connsiteX894" fmla="*/ 10224569 w 11218359"/>
              <a:gd name="connsiteY894" fmla="*/ 1475323 h 1475322"/>
              <a:gd name="connsiteX895" fmla="*/ 10235998 w 11218359"/>
              <a:gd name="connsiteY895" fmla="*/ 1475323 h 1475322"/>
              <a:gd name="connsiteX896" fmla="*/ 10247428 w 11218359"/>
              <a:gd name="connsiteY896" fmla="*/ 1475323 h 1475322"/>
              <a:gd name="connsiteX897" fmla="*/ 10258859 w 11218359"/>
              <a:gd name="connsiteY897" fmla="*/ 1475323 h 1475322"/>
              <a:gd name="connsiteX898" fmla="*/ 10270288 w 11218359"/>
              <a:gd name="connsiteY898" fmla="*/ 1475323 h 1475322"/>
              <a:gd name="connsiteX899" fmla="*/ 10281767 w 11218359"/>
              <a:gd name="connsiteY899" fmla="*/ 1475323 h 1475322"/>
              <a:gd name="connsiteX900" fmla="*/ 10293196 w 11218359"/>
              <a:gd name="connsiteY900" fmla="*/ 1475323 h 1475322"/>
              <a:gd name="connsiteX901" fmla="*/ 10304626 w 11218359"/>
              <a:gd name="connsiteY901" fmla="*/ 1475323 h 1475322"/>
              <a:gd name="connsiteX902" fmla="*/ 10316056 w 11218359"/>
              <a:gd name="connsiteY902" fmla="*/ 1475323 h 1475322"/>
              <a:gd name="connsiteX903" fmla="*/ 10327486 w 11218359"/>
              <a:gd name="connsiteY903" fmla="*/ 1475323 h 1475322"/>
              <a:gd name="connsiteX904" fmla="*/ 10338963 w 11218359"/>
              <a:gd name="connsiteY904" fmla="*/ 1475323 h 1475322"/>
              <a:gd name="connsiteX905" fmla="*/ 10350394 w 11218359"/>
              <a:gd name="connsiteY905" fmla="*/ 1475323 h 1475322"/>
              <a:gd name="connsiteX906" fmla="*/ 10361823 w 11218359"/>
              <a:gd name="connsiteY906" fmla="*/ 1475323 h 1475322"/>
              <a:gd name="connsiteX907" fmla="*/ 10373254 w 11218359"/>
              <a:gd name="connsiteY907" fmla="*/ 1475323 h 1475322"/>
              <a:gd name="connsiteX908" fmla="*/ 10384684 w 11218359"/>
              <a:gd name="connsiteY908" fmla="*/ 1475323 h 1475322"/>
              <a:gd name="connsiteX909" fmla="*/ 10396161 w 11218359"/>
              <a:gd name="connsiteY909" fmla="*/ 1475323 h 1475322"/>
              <a:gd name="connsiteX910" fmla="*/ 10407591 w 11218359"/>
              <a:gd name="connsiteY910" fmla="*/ 1475323 h 1475322"/>
              <a:gd name="connsiteX911" fmla="*/ 10419021 w 11218359"/>
              <a:gd name="connsiteY911" fmla="*/ 1475323 h 1475322"/>
              <a:gd name="connsiteX912" fmla="*/ 10430452 w 11218359"/>
              <a:gd name="connsiteY912" fmla="*/ 1475323 h 1475322"/>
              <a:gd name="connsiteX913" fmla="*/ 10441881 w 11218359"/>
              <a:gd name="connsiteY913" fmla="*/ 1475323 h 1475322"/>
              <a:gd name="connsiteX914" fmla="*/ 10453358 w 11218359"/>
              <a:gd name="connsiteY914" fmla="*/ 1475323 h 1475322"/>
              <a:gd name="connsiteX915" fmla="*/ 10464789 w 11218359"/>
              <a:gd name="connsiteY915" fmla="*/ 1475323 h 1475322"/>
              <a:gd name="connsiteX916" fmla="*/ 10476219 w 11218359"/>
              <a:gd name="connsiteY916" fmla="*/ 1475323 h 1475322"/>
              <a:gd name="connsiteX917" fmla="*/ 10487649 w 11218359"/>
              <a:gd name="connsiteY917" fmla="*/ 1475323 h 1475322"/>
              <a:gd name="connsiteX918" fmla="*/ 10499079 w 11218359"/>
              <a:gd name="connsiteY918" fmla="*/ 1475323 h 1475322"/>
              <a:gd name="connsiteX919" fmla="*/ 10510556 w 11218359"/>
              <a:gd name="connsiteY919" fmla="*/ 1475323 h 1475322"/>
              <a:gd name="connsiteX920" fmla="*/ 10521987 w 11218359"/>
              <a:gd name="connsiteY920" fmla="*/ 1475323 h 1475322"/>
              <a:gd name="connsiteX921" fmla="*/ 10533416 w 11218359"/>
              <a:gd name="connsiteY921" fmla="*/ 1475323 h 1475322"/>
              <a:gd name="connsiteX922" fmla="*/ 10544847 w 11218359"/>
              <a:gd name="connsiteY922" fmla="*/ 1475323 h 1475322"/>
              <a:gd name="connsiteX923" fmla="*/ 10556277 w 11218359"/>
              <a:gd name="connsiteY923" fmla="*/ 1475323 h 1475322"/>
              <a:gd name="connsiteX924" fmla="*/ 10567754 w 11218359"/>
              <a:gd name="connsiteY924" fmla="*/ 1475323 h 1475322"/>
              <a:gd name="connsiteX925" fmla="*/ 10579184 w 11218359"/>
              <a:gd name="connsiteY925" fmla="*/ 1475323 h 1475322"/>
              <a:gd name="connsiteX926" fmla="*/ 10590614 w 11218359"/>
              <a:gd name="connsiteY926" fmla="*/ 1475323 h 1475322"/>
              <a:gd name="connsiteX927" fmla="*/ 10602045 w 11218359"/>
              <a:gd name="connsiteY927" fmla="*/ 1475323 h 1475322"/>
              <a:gd name="connsiteX928" fmla="*/ 10613474 w 11218359"/>
              <a:gd name="connsiteY928" fmla="*/ 1475323 h 1475322"/>
              <a:gd name="connsiteX929" fmla="*/ 10624951 w 11218359"/>
              <a:gd name="connsiteY929" fmla="*/ 1475323 h 1475322"/>
              <a:gd name="connsiteX930" fmla="*/ 10636382 w 11218359"/>
              <a:gd name="connsiteY930" fmla="*/ 1475323 h 1475322"/>
              <a:gd name="connsiteX931" fmla="*/ 10647812 w 11218359"/>
              <a:gd name="connsiteY931" fmla="*/ 1475323 h 1475322"/>
              <a:gd name="connsiteX932" fmla="*/ 10659241 w 11218359"/>
              <a:gd name="connsiteY932" fmla="*/ 1475323 h 1475322"/>
              <a:gd name="connsiteX933" fmla="*/ 10670672 w 11218359"/>
              <a:gd name="connsiteY933" fmla="*/ 1475323 h 1475322"/>
              <a:gd name="connsiteX934" fmla="*/ 10682149 w 11218359"/>
              <a:gd name="connsiteY934" fmla="*/ 1475323 h 1475322"/>
              <a:gd name="connsiteX935" fmla="*/ 10693580 w 11218359"/>
              <a:gd name="connsiteY935" fmla="*/ 1475323 h 1475322"/>
              <a:gd name="connsiteX936" fmla="*/ 10705009 w 11218359"/>
              <a:gd name="connsiteY936" fmla="*/ 1475323 h 1475322"/>
              <a:gd name="connsiteX937" fmla="*/ 10716439 w 11218359"/>
              <a:gd name="connsiteY937" fmla="*/ 1475323 h 1475322"/>
              <a:gd name="connsiteX938" fmla="*/ 10727870 w 11218359"/>
              <a:gd name="connsiteY938" fmla="*/ 1475323 h 1475322"/>
              <a:gd name="connsiteX939" fmla="*/ 10739347 w 11218359"/>
              <a:gd name="connsiteY939" fmla="*/ 1475323 h 1475322"/>
              <a:gd name="connsiteX940" fmla="*/ 10750778 w 11218359"/>
              <a:gd name="connsiteY940" fmla="*/ 1475323 h 1475322"/>
              <a:gd name="connsiteX941" fmla="*/ 10762207 w 11218359"/>
              <a:gd name="connsiteY941" fmla="*/ 1475323 h 1475322"/>
              <a:gd name="connsiteX942" fmla="*/ 10773637 w 11218359"/>
              <a:gd name="connsiteY942" fmla="*/ 1475323 h 1475322"/>
              <a:gd name="connsiteX943" fmla="*/ 10785067 w 11218359"/>
              <a:gd name="connsiteY943" fmla="*/ 1475323 h 1475322"/>
              <a:gd name="connsiteX944" fmla="*/ 10796544 w 11218359"/>
              <a:gd name="connsiteY944" fmla="*/ 1475323 h 1475322"/>
              <a:gd name="connsiteX945" fmla="*/ 10807975 w 11218359"/>
              <a:gd name="connsiteY945" fmla="*/ 1475323 h 1475322"/>
              <a:gd name="connsiteX946" fmla="*/ 10819405 w 11218359"/>
              <a:gd name="connsiteY946" fmla="*/ 1475323 h 1475322"/>
              <a:gd name="connsiteX947" fmla="*/ 10830834 w 11218359"/>
              <a:gd name="connsiteY947" fmla="*/ 1475323 h 1475322"/>
              <a:gd name="connsiteX948" fmla="*/ 10842265 w 11218359"/>
              <a:gd name="connsiteY948" fmla="*/ 1475323 h 1475322"/>
              <a:gd name="connsiteX949" fmla="*/ 10853742 w 11218359"/>
              <a:gd name="connsiteY949" fmla="*/ 1475323 h 1475322"/>
              <a:gd name="connsiteX950" fmla="*/ 10865173 w 11218359"/>
              <a:gd name="connsiteY950" fmla="*/ 1475323 h 1475322"/>
              <a:gd name="connsiteX951" fmla="*/ 10876602 w 11218359"/>
              <a:gd name="connsiteY951" fmla="*/ 1475323 h 1475322"/>
              <a:gd name="connsiteX952" fmla="*/ 10888032 w 11218359"/>
              <a:gd name="connsiteY952" fmla="*/ 1475323 h 1475322"/>
              <a:gd name="connsiteX953" fmla="*/ 10899463 w 11218359"/>
              <a:gd name="connsiteY953" fmla="*/ 1475323 h 1475322"/>
              <a:gd name="connsiteX954" fmla="*/ 10910892 w 11218359"/>
              <a:gd name="connsiteY954" fmla="*/ 1475323 h 1475322"/>
              <a:gd name="connsiteX955" fmla="*/ 10922369 w 11218359"/>
              <a:gd name="connsiteY955" fmla="*/ 1475323 h 1475322"/>
              <a:gd name="connsiteX956" fmla="*/ 10933800 w 11218359"/>
              <a:gd name="connsiteY956" fmla="*/ 1475323 h 1475322"/>
              <a:gd name="connsiteX957" fmla="*/ 10945230 w 11218359"/>
              <a:gd name="connsiteY957" fmla="*/ 1475323 h 1475322"/>
              <a:gd name="connsiteX958" fmla="*/ 10956660 w 11218359"/>
              <a:gd name="connsiteY958" fmla="*/ 1475323 h 1475322"/>
              <a:gd name="connsiteX959" fmla="*/ 10968090 w 11218359"/>
              <a:gd name="connsiteY959" fmla="*/ 1475323 h 1475322"/>
              <a:gd name="connsiteX960" fmla="*/ 10979567 w 11218359"/>
              <a:gd name="connsiteY960" fmla="*/ 1475323 h 1475322"/>
              <a:gd name="connsiteX961" fmla="*/ 10990998 w 11218359"/>
              <a:gd name="connsiteY961" fmla="*/ 1475323 h 1475322"/>
              <a:gd name="connsiteX962" fmla="*/ 11002427 w 11218359"/>
              <a:gd name="connsiteY962" fmla="*/ 1475323 h 1475322"/>
              <a:gd name="connsiteX963" fmla="*/ 11013858 w 11218359"/>
              <a:gd name="connsiteY963" fmla="*/ 1475323 h 1475322"/>
              <a:gd name="connsiteX964" fmla="*/ 11025287 w 11218359"/>
              <a:gd name="connsiteY964" fmla="*/ 1475323 h 1475322"/>
              <a:gd name="connsiteX965" fmla="*/ 11036765 w 11218359"/>
              <a:gd name="connsiteY965" fmla="*/ 1475323 h 1475322"/>
              <a:gd name="connsiteX966" fmla="*/ 11048195 w 11218359"/>
              <a:gd name="connsiteY966" fmla="*/ 1475323 h 1475322"/>
              <a:gd name="connsiteX967" fmla="*/ 11059625 w 11218359"/>
              <a:gd name="connsiteY967" fmla="*/ 1475323 h 1475322"/>
              <a:gd name="connsiteX968" fmla="*/ 11071056 w 11218359"/>
              <a:gd name="connsiteY968" fmla="*/ 1475323 h 1475322"/>
              <a:gd name="connsiteX969" fmla="*/ 11082485 w 11218359"/>
              <a:gd name="connsiteY969" fmla="*/ 1475323 h 1475322"/>
              <a:gd name="connsiteX970" fmla="*/ 11093962 w 11218359"/>
              <a:gd name="connsiteY970" fmla="*/ 1475323 h 1475322"/>
              <a:gd name="connsiteX971" fmla="*/ 11105393 w 11218359"/>
              <a:gd name="connsiteY971" fmla="*/ 1475323 h 1475322"/>
              <a:gd name="connsiteX972" fmla="*/ 11116823 w 11218359"/>
              <a:gd name="connsiteY972" fmla="*/ 1475323 h 1475322"/>
              <a:gd name="connsiteX973" fmla="*/ 11128253 w 11218359"/>
              <a:gd name="connsiteY973" fmla="*/ 1475323 h 1475322"/>
              <a:gd name="connsiteX974" fmla="*/ 11139683 w 11218359"/>
              <a:gd name="connsiteY974" fmla="*/ 1475323 h 1475322"/>
              <a:gd name="connsiteX975" fmla="*/ 11151160 w 11218359"/>
              <a:gd name="connsiteY975" fmla="*/ 1475323 h 1475322"/>
              <a:gd name="connsiteX976" fmla="*/ 11162591 w 11218359"/>
              <a:gd name="connsiteY976" fmla="*/ 1475323 h 1475322"/>
              <a:gd name="connsiteX977" fmla="*/ 11174020 w 11218359"/>
              <a:gd name="connsiteY977" fmla="*/ 1475323 h 1475322"/>
              <a:gd name="connsiteX978" fmla="*/ 11185451 w 11218359"/>
              <a:gd name="connsiteY978" fmla="*/ 1475323 h 1475322"/>
              <a:gd name="connsiteX979" fmla="*/ 11196881 w 11218359"/>
              <a:gd name="connsiteY979" fmla="*/ 1475323 h 1475322"/>
              <a:gd name="connsiteX980" fmla="*/ 11208358 w 11218359"/>
              <a:gd name="connsiteY980" fmla="*/ 1475323 h 1475322"/>
              <a:gd name="connsiteX981" fmla="*/ 11218359 w 11218359"/>
              <a:gd name="connsiteY981" fmla="*/ 1475323 h 1475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75322">
                <a:moveTo>
                  <a:pt x="0" y="1475323"/>
                </a:moveTo>
                <a:lnTo>
                  <a:pt x="9149" y="1475323"/>
                </a:lnTo>
                <a:lnTo>
                  <a:pt x="20588" y="1475323"/>
                </a:lnTo>
                <a:lnTo>
                  <a:pt x="32028" y="1475323"/>
                </a:lnTo>
                <a:lnTo>
                  <a:pt x="43467" y="1475323"/>
                </a:lnTo>
                <a:lnTo>
                  <a:pt x="54907" y="1475323"/>
                </a:lnTo>
                <a:lnTo>
                  <a:pt x="66346" y="1475323"/>
                </a:lnTo>
                <a:lnTo>
                  <a:pt x="77786" y="1475323"/>
                </a:lnTo>
                <a:lnTo>
                  <a:pt x="89225" y="1475323"/>
                </a:lnTo>
                <a:lnTo>
                  <a:pt x="100665" y="1475323"/>
                </a:lnTo>
                <a:lnTo>
                  <a:pt x="112104" y="1475323"/>
                </a:lnTo>
                <a:lnTo>
                  <a:pt x="123544" y="1475323"/>
                </a:lnTo>
                <a:lnTo>
                  <a:pt x="134979" y="1475323"/>
                </a:lnTo>
                <a:lnTo>
                  <a:pt x="146423" y="1475323"/>
                </a:lnTo>
                <a:lnTo>
                  <a:pt x="157858" y="1475323"/>
                </a:lnTo>
                <a:lnTo>
                  <a:pt x="169297" y="1475323"/>
                </a:lnTo>
                <a:lnTo>
                  <a:pt x="180737" y="1475323"/>
                </a:lnTo>
                <a:lnTo>
                  <a:pt x="192176" y="1475323"/>
                </a:lnTo>
                <a:lnTo>
                  <a:pt x="203616" y="1475323"/>
                </a:lnTo>
                <a:lnTo>
                  <a:pt x="215055" y="1475323"/>
                </a:lnTo>
                <a:lnTo>
                  <a:pt x="226495" y="1475323"/>
                </a:lnTo>
                <a:lnTo>
                  <a:pt x="237935" y="1475323"/>
                </a:lnTo>
                <a:lnTo>
                  <a:pt x="249374" y="1475323"/>
                </a:lnTo>
                <a:lnTo>
                  <a:pt x="260814" y="1475323"/>
                </a:lnTo>
                <a:lnTo>
                  <a:pt x="272253" y="1475323"/>
                </a:lnTo>
                <a:lnTo>
                  <a:pt x="283693" y="1475323"/>
                </a:lnTo>
                <a:lnTo>
                  <a:pt x="295132" y="1475323"/>
                </a:lnTo>
                <a:lnTo>
                  <a:pt x="306572" y="1475323"/>
                </a:lnTo>
                <a:lnTo>
                  <a:pt x="318011" y="1475323"/>
                </a:lnTo>
                <a:lnTo>
                  <a:pt x="329451" y="1475323"/>
                </a:lnTo>
                <a:lnTo>
                  <a:pt x="340890" y="1475323"/>
                </a:lnTo>
                <a:lnTo>
                  <a:pt x="352330" y="1475323"/>
                </a:lnTo>
                <a:lnTo>
                  <a:pt x="363769" y="1475323"/>
                </a:lnTo>
                <a:lnTo>
                  <a:pt x="375209" y="1475323"/>
                </a:lnTo>
                <a:lnTo>
                  <a:pt x="386648" y="1475323"/>
                </a:lnTo>
                <a:lnTo>
                  <a:pt x="398088" y="1475323"/>
                </a:lnTo>
                <a:lnTo>
                  <a:pt x="409527" y="1475323"/>
                </a:lnTo>
                <a:lnTo>
                  <a:pt x="420967" y="1475323"/>
                </a:lnTo>
                <a:lnTo>
                  <a:pt x="432406" y="1475323"/>
                </a:lnTo>
                <a:lnTo>
                  <a:pt x="443846" y="1475323"/>
                </a:lnTo>
                <a:lnTo>
                  <a:pt x="455285" y="1475323"/>
                </a:lnTo>
                <a:lnTo>
                  <a:pt x="466725" y="1475323"/>
                </a:lnTo>
                <a:lnTo>
                  <a:pt x="478165" y="1475323"/>
                </a:lnTo>
                <a:lnTo>
                  <a:pt x="489604" y="1475323"/>
                </a:lnTo>
                <a:lnTo>
                  <a:pt x="501044" y="1475323"/>
                </a:lnTo>
                <a:lnTo>
                  <a:pt x="512483" y="1475323"/>
                </a:lnTo>
                <a:lnTo>
                  <a:pt x="523923" y="1475323"/>
                </a:lnTo>
                <a:lnTo>
                  <a:pt x="535362" y="1475323"/>
                </a:lnTo>
                <a:lnTo>
                  <a:pt x="546802" y="1475323"/>
                </a:lnTo>
                <a:lnTo>
                  <a:pt x="558241" y="1475323"/>
                </a:lnTo>
                <a:lnTo>
                  <a:pt x="569681" y="1475323"/>
                </a:lnTo>
                <a:lnTo>
                  <a:pt x="581120" y="1475323"/>
                </a:lnTo>
                <a:lnTo>
                  <a:pt x="592560" y="1475323"/>
                </a:lnTo>
                <a:lnTo>
                  <a:pt x="603999" y="1475323"/>
                </a:lnTo>
                <a:lnTo>
                  <a:pt x="615439" y="1475323"/>
                </a:lnTo>
                <a:lnTo>
                  <a:pt x="626878" y="1475323"/>
                </a:lnTo>
                <a:lnTo>
                  <a:pt x="638318" y="1475323"/>
                </a:lnTo>
                <a:lnTo>
                  <a:pt x="649757" y="1475323"/>
                </a:lnTo>
                <a:lnTo>
                  <a:pt x="661192" y="1475323"/>
                </a:lnTo>
                <a:lnTo>
                  <a:pt x="672632" y="1475323"/>
                </a:lnTo>
                <a:lnTo>
                  <a:pt x="684071" y="1475323"/>
                </a:lnTo>
                <a:lnTo>
                  <a:pt x="695511" y="1475323"/>
                </a:lnTo>
                <a:lnTo>
                  <a:pt x="706950" y="1475323"/>
                </a:lnTo>
                <a:lnTo>
                  <a:pt x="718390" y="1475323"/>
                </a:lnTo>
                <a:lnTo>
                  <a:pt x="729829" y="1475323"/>
                </a:lnTo>
                <a:lnTo>
                  <a:pt x="741269" y="1475323"/>
                </a:lnTo>
                <a:lnTo>
                  <a:pt x="752708" y="1475323"/>
                </a:lnTo>
                <a:lnTo>
                  <a:pt x="764148" y="1475323"/>
                </a:lnTo>
                <a:lnTo>
                  <a:pt x="775587" y="1475323"/>
                </a:lnTo>
                <a:lnTo>
                  <a:pt x="787027" y="1475323"/>
                </a:lnTo>
                <a:lnTo>
                  <a:pt x="798467" y="1475323"/>
                </a:lnTo>
                <a:lnTo>
                  <a:pt x="809906" y="1475323"/>
                </a:lnTo>
                <a:lnTo>
                  <a:pt x="821346" y="1475323"/>
                </a:lnTo>
                <a:lnTo>
                  <a:pt x="832785" y="1475323"/>
                </a:lnTo>
                <a:lnTo>
                  <a:pt x="844225" y="1475323"/>
                </a:lnTo>
                <a:lnTo>
                  <a:pt x="855664" y="1475323"/>
                </a:lnTo>
                <a:lnTo>
                  <a:pt x="867104" y="1475323"/>
                </a:lnTo>
                <a:lnTo>
                  <a:pt x="878543" y="1475323"/>
                </a:lnTo>
                <a:lnTo>
                  <a:pt x="889983" y="1475323"/>
                </a:lnTo>
                <a:lnTo>
                  <a:pt x="901422" y="1475323"/>
                </a:lnTo>
                <a:lnTo>
                  <a:pt x="912862" y="1475323"/>
                </a:lnTo>
                <a:lnTo>
                  <a:pt x="924301" y="1475323"/>
                </a:lnTo>
                <a:lnTo>
                  <a:pt x="935741" y="1475323"/>
                </a:lnTo>
                <a:lnTo>
                  <a:pt x="947180" y="1475323"/>
                </a:lnTo>
                <a:lnTo>
                  <a:pt x="958620" y="1475323"/>
                </a:lnTo>
                <a:lnTo>
                  <a:pt x="970059" y="1475323"/>
                </a:lnTo>
                <a:lnTo>
                  <a:pt x="981499" y="1475323"/>
                </a:lnTo>
                <a:lnTo>
                  <a:pt x="992938" y="1475323"/>
                </a:lnTo>
                <a:lnTo>
                  <a:pt x="1004378" y="1475323"/>
                </a:lnTo>
                <a:lnTo>
                  <a:pt x="1015818" y="1475323"/>
                </a:lnTo>
                <a:lnTo>
                  <a:pt x="1027257" y="1475323"/>
                </a:lnTo>
                <a:lnTo>
                  <a:pt x="1038697" y="1475323"/>
                </a:lnTo>
                <a:lnTo>
                  <a:pt x="1050136" y="1475323"/>
                </a:lnTo>
                <a:lnTo>
                  <a:pt x="1061576" y="1475323"/>
                </a:lnTo>
                <a:lnTo>
                  <a:pt x="1073015" y="1475323"/>
                </a:lnTo>
                <a:lnTo>
                  <a:pt x="1084455" y="1475323"/>
                </a:lnTo>
                <a:lnTo>
                  <a:pt x="1095894" y="1475323"/>
                </a:lnTo>
                <a:lnTo>
                  <a:pt x="1107334" y="1475323"/>
                </a:lnTo>
                <a:lnTo>
                  <a:pt x="1118773" y="1475323"/>
                </a:lnTo>
                <a:lnTo>
                  <a:pt x="1130213" y="1475323"/>
                </a:lnTo>
                <a:lnTo>
                  <a:pt x="1141652" y="1475323"/>
                </a:lnTo>
                <a:lnTo>
                  <a:pt x="1153092" y="1475323"/>
                </a:lnTo>
                <a:lnTo>
                  <a:pt x="1164531" y="1475323"/>
                </a:lnTo>
                <a:lnTo>
                  <a:pt x="1175971" y="1475323"/>
                </a:lnTo>
                <a:lnTo>
                  <a:pt x="1187406" y="1475323"/>
                </a:lnTo>
                <a:lnTo>
                  <a:pt x="1198845" y="1475323"/>
                </a:lnTo>
                <a:lnTo>
                  <a:pt x="1210285" y="1475323"/>
                </a:lnTo>
                <a:lnTo>
                  <a:pt x="1221724" y="1475323"/>
                </a:lnTo>
                <a:lnTo>
                  <a:pt x="1233164" y="1475323"/>
                </a:lnTo>
                <a:lnTo>
                  <a:pt x="1244603" y="1475323"/>
                </a:lnTo>
                <a:lnTo>
                  <a:pt x="1256043" y="1475323"/>
                </a:lnTo>
                <a:lnTo>
                  <a:pt x="1267482" y="1475323"/>
                </a:lnTo>
                <a:lnTo>
                  <a:pt x="1278922" y="1475323"/>
                </a:lnTo>
                <a:lnTo>
                  <a:pt x="1290361" y="1475323"/>
                </a:lnTo>
                <a:lnTo>
                  <a:pt x="1301801" y="1475323"/>
                </a:lnTo>
                <a:lnTo>
                  <a:pt x="1313240" y="1475323"/>
                </a:lnTo>
                <a:lnTo>
                  <a:pt x="1324680" y="1475323"/>
                </a:lnTo>
                <a:lnTo>
                  <a:pt x="1336120" y="1475323"/>
                </a:lnTo>
                <a:lnTo>
                  <a:pt x="1347559" y="1475323"/>
                </a:lnTo>
                <a:lnTo>
                  <a:pt x="1358999" y="1475323"/>
                </a:lnTo>
                <a:lnTo>
                  <a:pt x="1370438" y="1475323"/>
                </a:lnTo>
                <a:lnTo>
                  <a:pt x="1381878" y="1475323"/>
                </a:lnTo>
                <a:lnTo>
                  <a:pt x="1393317" y="1475323"/>
                </a:lnTo>
                <a:lnTo>
                  <a:pt x="1404757" y="1475323"/>
                </a:lnTo>
                <a:lnTo>
                  <a:pt x="1416196" y="1475323"/>
                </a:lnTo>
                <a:lnTo>
                  <a:pt x="1427636" y="1475323"/>
                </a:lnTo>
                <a:lnTo>
                  <a:pt x="1439075" y="1475323"/>
                </a:lnTo>
                <a:lnTo>
                  <a:pt x="1450515" y="1475323"/>
                </a:lnTo>
                <a:lnTo>
                  <a:pt x="1461954" y="1475323"/>
                </a:lnTo>
                <a:lnTo>
                  <a:pt x="1473394" y="1475323"/>
                </a:lnTo>
                <a:lnTo>
                  <a:pt x="1484833" y="1475323"/>
                </a:lnTo>
                <a:lnTo>
                  <a:pt x="1496273" y="1475323"/>
                </a:lnTo>
                <a:lnTo>
                  <a:pt x="1507712" y="1475323"/>
                </a:lnTo>
                <a:lnTo>
                  <a:pt x="1519152" y="1475323"/>
                </a:lnTo>
                <a:lnTo>
                  <a:pt x="1530591" y="1475323"/>
                </a:lnTo>
                <a:lnTo>
                  <a:pt x="1542031" y="1475323"/>
                </a:lnTo>
                <a:lnTo>
                  <a:pt x="1553471" y="1475323"/>
                </a:lnTo>
                <a:lnTo>
                  <a:pt x="1564910" y="1475323"/>
                </a:lnTo>
                <a:lnTo>
                  <a:pt x="1576349" y="1475323"/>
                </a:lnTo>
                <a:lnTo>
                  <a:pt x="1587789" y="1475323"/>
                </a:lnTo>
                <a:lnTo>
                  <a:pt x="1599229" y="1475323"/>
                </a:lnTo>
                <a:lnTo>
                  <a:pt x="1610668" y="1475323"/>
                </a:lnTo>
                <a:lnTo>
                  <a:pt x="1622107" y="1475323"/>
                </a:lnTo>
                <a:lnTo>
                  <a:pt x="1633547" y="1475323"/>
                </a:lnTo>
                <a:lnTo>
                  <a:pt x="1644987" y="1475323"/>
                </a:lnTo>
                <a:lnTo>
                  <a:pt x="1656426" y="1475323"/>
                </a:lnTo>
                <a:lnTo>
                  <a:pt x="1667866" y="1475323"/>
                </a:lnTo>
                <a:lnTo>
                  <a:pt x="1679305" y="1475323"/>
                </a:lnTo>
                <a:lnTo>
                  <a:pt x="1690745" y="1475323"/>
                </a:lnTo>
                <a:lnTo>
                  <a:pt x="1702184" y="1475323"/>
                </a:lnTo>
                <a:lnTo>
                  <a:pt x="1713619" y="1475323"/>
                </a:lnTo>
                <a:lnTo>
                  <a:pt x="1725063" y="1475323"/>
                </a:lnTo>
                <a:lnTo>
                  <a:pt x="1736498" y="1475323"/>
                </a:lnTo>
                <a:lnTo>
                  <a:pt x="1747938" y="1475323"/>
                </a:lnTo>
                <a:lnTo>
                  <a:pt x="1759377" y="1475323"/>
                </a:lnTo>
                <a:lnTo>
                  <a:pt x="1770817" y="1475323"/>
                </a:lnTo>
                <a:lnTo>
                  <a:pt x="1782256" y="1475323"/>
                </a:lnTo>
                <a:lnTo>
                  <a:pt x="1793696" y="1475323"/>
                </a:lnTo>
                <a:lnTo>
                  <a:pt x="1805135" y="1475323"/>
                </a:lnTo>
                <a:lnTo>
                  <a:pt x="1816575" y="1475323"/>
                </a:lnTo>
                <a:lnTo>
                  <a:pt x="1828014" y="1475323"/>
                </a:lnTo>
                <a:lnTo>
                  <a:pt x="1839454" y="1475323"/>
                </a:lnTo>
                <a:lnTo>
                  <a:pt x="1850893" y="1475323"/>
                </a:lnTo>
                <a:lnTo>
                  <a:pt x="1862333" y="1475323"/>
                </a:lnTo>
                <a:lnTo>
                  <a:pt x="1873772" y="1475323"/>
                </a:lnTo>
                <a:lnTo>
                  <a:pt x="1885212" y="1475323"/>
                </a:lnTo>
                <a:lnTo>
                  <a:pt x="1896651" y="1475323"/>
                </a:lnTo>
                <a:lnTo>
                  <a:pt x="1908091" y="1475323"/>
                </a:lnTo>
                <a:lnTo>
                  <a:pt x="1919531" y="1475323"/>
                </a:lnTo>
                <a:lnTo>
                  <a:pt x="1930970" y="1475323"/>
                </a:lnTo>
                <a:lnTo>
                  <a:pt x="1942409" y="1475323"/>
                </a:lnTo>
                <a:lnTo>
                  <a:pt x="1953849" y="1475323"/>
                </a:lnTo>
                <a:lnTo>
                  <a:pt x="1965289" y="1475323"/>
                </a:lnTo>
                <a:lnTo>
                  <a:pt x="1976728" y="1475323"/>
                </a:lnTo>
                <a:lnTo>
                  <a:pt x="1988168" y="1475323"/>
                </a:lnTo>
                <a:lnTo>
                  <a:pt x="1999607" y="1475323"/>
                </a:lnTo>
                <a:lnTo>
                  <a:pt x="2011047" y="1475323"/>
                </a:lnTo>
                <a:lnTo>
                  <a:pt x="2022486" y="1475323"/>
                </a:lnTo>
                <a:lnTo>
                  <a:pt x="2033926" y="1475323"/>
                </a:lnTo>
                <a:lnTo>
                  <a:pt x="2045365" y="1475323"/>
                </a:lnTo>
                <a:lnTo>
                  <a:pt x="2056805" y="1475323"/>
                </a:lnTo>
                <a:lnTo>
                  <a:pt x="2068244" y="1475323"/>
                </a:lnTo>
                <a:lnTo>
                  <a:pt x="2079684" y="1475323"/>
                </a:lnTo>
                <a:lnTo>
                  <a:pt x="2091123" y="1475323"/>
                </a:lnTo>
                <a:lnTo>
                  <a:pt x="2102563" y="1475323"/>
                </a:lnTo>
                <a:lnTo>
                  <a:pt x="2114002" y="1475323"/>
                </a:lnTo>
                <a:lnTo>
                  <a:pt x="2125442" y="1475323"/>
                </a:lnTo>
                <a:lnTo>
                  <a:pt x="2136882" y="1475323"/>
                </a:lnTo>
                <a:lnTo>
                  <a:pt x="2148321" y="1475323"/>
                </a:lnTo>
                <a:lnTo>
                  <a:pt x="2159760" y="1475323"/>
                </a:lnTo>
                <a:lnTo>
                  <a:pt x="2171200" y="1475323"/>
                </a:lnTo>
                <a:lnTo>
                  <a:pt x="2182640" y="1475323"/>
                </a:lnTo>
                <a:lnTo>
                  <a:pt x="2194079" y="1475323"/>
                </a:lnTo>
                <a:lnTo>
                  <a:pt x="2205519" y="1475323"/>
                </a:lnTo>
                <a:lnTo>
                  <a:pt x="2216958" y="1475323"/>
                </a:lnTo>
                <a:lnTo>
                  <a:pt x="2228393" y="1475323"/>
                </a:lnTo>
                <a:lnTo>
                  <a:pt x="2239837" y="1475323"/>
                </a:lnTo>
                <a:lnTo>
                  <a:pt x="2251272" y="1475323"/>
                </a:lnTo>
                <a:lnTo>
                  <a:pt x="2262716" y="1475323"/>
                </a:lnTo>
                <a:lnTo>
                  <a:pt x="2274151" y="1475323"/>
                </a:lnTo>
                <a:lnTo>
                  <a:pt x="2285591" y="1475323"/>
                </a:lnTo>
                <a:lnTo>
                  <a:pt x="2297030" y="1475323"/>
                </a:lnTo>
                <a:lnTo>
                  <a:pt x="2308470" y="1475323"/>
                </a:lnTo>
                <a:lnTo>
                  <a:pt x="2319909" y="1475323"/>
                </a:lnTo>
                <a:lnTo>
                  <a:pt x="2331349" y="1475323"/>
                </a:lnTo>
                <a:lnTo>
                  <a:pt x="2342788" y="1475323"/>
                </a:lnTo>
                <a:lnTo>
                  <a:pt x="2354228" y="1475323"/>
                </a:lnTo>
                <a:lnTo>
                  <a:pt x="2365667" y="1475323"/>
                </a:lnTo>
                <a:lnTo>
                  <a:pt x="2377107" y="1475323"/>
                </a:lnTo>
                <a:lnTo>
                  <a:pt x="2388546" y="1475323"/>
                </a:lnTo>
                <a:lnTo>
                  <a:pt x="2399986" y="1475323"/>
                </a:lnTo>
                <a:lnTo>
                  <a:pt x="2411425" y="1475323"/>
                </a:lnTo>
                <a:lnTo>
                  <a:pt x="2422865" y="1475323"/>
                </a:lnTo>
                <a:lnTo>
                  <a:pt x="2434304" y="1475323"/>
                </a:lnTo>
                <a:lnTo>
                  <a:pt x="2445744" y="1475323"/>
                </a:lnTo>
                <a:lnTo>
                  <a:pt x="2457184" y="1475323"/>
                </a:lnTo>
                <a:lnTo>
                  <a:pt x="2468623" y="1475323"/>
                </a:lnTo>
                <a:lnTo>
                  <a:pt x="2480062" y="1475323"/>
                </a:lnTo>
                <a:lnTo>
                  <a:pt x="2491502" y="1475323"/>
                </a:lnTo>
                <a:lnTo>
                  <a:pt x="2502942" y="1475323"/>
                </a:lnTo>
                <a:lnTo>
                  <a:pt x="2514381" y="1475323"/>
                </a:lnTo>
                <a:lnTo>
                  <a:pt x="2525821" y="1475323"/>
                </a:lnTo>
                <a:lnTo>
                  <a:pt x="2537260" y="1475323"/>
                </a:lnTo>
                <a:lnTo>
                  <a:pt x="2548700" y="1475323"/>
                </a:lnTo>
                <a:lnTo>
                  <a:pt x="2560139" y="1475323"/>
                </a:lnTo>
                <a:lnTo>
                  <a:pt x="2571579" y="1475323"/>
                </a:lnTo>
                <a:lnTo>
                  <a:pt x="2583018" y="1475323"/>
                </a:lnTo>
                <a:lnTo>
                  <a:pt x="2594458" y="1475323"/>
                </a:lnTo>
                <a:lnTo>
                  <a:pt x="2605897" y="1475323"/>
                </a:lnTo>
                <a:lnTo>
                  <a:pt x="2617337" y="1475323"/>
                </a:lnTo>
                <a:lnTo>
                  <a:pt x="2628776" y="1475323"/>
                </a:lnTo>
                <a:lnTo>
                  <a:pt x="2640216" y="1475323"/>
                </a:lnTo>
                <a:lnTo>
                  <a:pt x="2651655" y="1475323"/>
                </a:lnTo>
                <a:lnTo>
                  <a:pt x="2663095" y="1475323"/>
                </a:lnTo>
                <a:lnTo>
                  <a:pt x="2674535" y="1475323"/>
                </a:lnTo>
                <a:lnTo>
                  <a:pt x="2685974" y="1475323"/>
                </a:lnTo>
                <a:lnTo>
                  <a:pt x="2697413" y="1475323"/>
                </a:lnTo>
                <a:lnTo>
                  <a:pt x="2708853" y="1475323"/>
                </a:lnTo>
                <a:lnTo>
                  <a:pt x="2720293" y="1475323"/>
                </a:lnTo>
                <a:lnTo>
                  <a:pt x="2731727" y="1475323"/>
                </a:lnTo>
                <a:lnTo>
                  <a:pt x="2743172" y="1475323"/>
                </a:lnTo>
                <a:lnTo>
                  <a:pt x="2754611" y="1475323"/>
                </a:lnTo>
                <a:lnTo>
                  <a:pt x="2766046" y="1475323"/>
                </a:lnTo>
                <a:lnTo>
                  <a:pt x="2777490" y="1475323"/>
                </a:lnTo>
                <a:lnTo>
                  <a:pt x="2788925" y="1475323"/>
                </a:lnTo>
                <a:lnTo>
                  <a:pt x="2800364" y="1475323"/>
                </a:lnTo>
                <a:lnTo>
                  <a:pt x="2811804" y="1475323"/>
                </a:lnTo>
                <a:lnTo>
                  <a:pt x="2823243" y="1475323"/>
                </a:lnTo>
                <a:lnTo>
                  <a:pt x="2834683" y="1475323"/>
                </a:lnTo>
                <a:lnTo>
                  <a:pt x="2846123" y="1475323"/>
                </a:lnTo>
                <a:lnTo>
                  <a:pt x="2857562" y="1475323"/>
                </a:lnTo>
                <a:lnTo>
                  <a:pt x="2869001" y="1475323"/>
                </a:lnTo>
                <a:lnTo>
                  <a:pt x="2880441" y="1475323"/>
                </a:lnTo>
                <a:lnTo>
                  <a:pt x="2891881" y="1475323"/>
                </a:lnTo>
                <a:lnTo>
                  <a:pt x="2903320" y="1475323"/>
                </a:lnTo>
                <a:lnTo>
                  <a:pt x="2914760" y="1475323"/>
                </a:lnTo>
                <a:lnTo>
                  <a:pt x="2926199" y="1475323"/>
                </a:lnTo>
                <a:lnTo>
                  <a:pt x="2937639" y="1475323"/>
                </a:lnTo>
                <a:lnTo>
                  <a:pt x="2949078" y="1475323"/>
                </a:lnTo>
                <a:lnTo>
                  <a:pt x="2960518" y="1475323"/>
                </a:lnTo>
                <a:lnTo>
                  <a:pt x="2971957" y="1475323"/>
                </a:lnTo>
                <a:lnTo>
                  <a:pt x="2983397" y="1475323"/>
                </a:lnTo>
                <a:lnTo>
                  <a:pt x="2994837" y="1475323"/>
                </a:lnTo>
                <a:lnTo>
                  <a:pt x="3006276" y="1475323"/>
                </a:lnTo>
                <a:lnTo>
                  <a:pt x="3017715" y="1475323"/>
                </a:lnTo>
                <a:lnTo>
                  <a:pt x="3029155" y="1475323"/>
                </a:lnTo>
                <a:lnTo>
                  <a:pt x="3040594" y="1475323"/>
                </a:lnTo>
                <a:lnTo>
                  <a:pt x="3052034" y="1475323"/>
                </a:lnTo>
                <a:lnTo>
                  <a:pt x="3063474" y="1475323"/>
                </a:lnTo>
                <a:lnTo>
                  <a:pt x="3074913" y="1475323"/>
                </a:lnTo>
                <a:lnTo>
                  <a:pt x="3086352" y="1475323"/>
                </a:lnTo>
                <a:lnTo>
                  <a:pt x="3097792" y="1475323"/>
                </a:lnTo>
                <a:lnTo>
                  <a:pt x="3109232" y="1475323"/>
                </a:lnTo>
                <a:lnTo>
                  <a:pt x="3120671" y="1475323"/>
                </a:lnTo>
                <a:lnTo>
                  <a:pt x="3132111" y="1475323"/>
                </a:lnTo>
                <a:lnTo>
                  <a:pt x="3143550" y="1475323"/>
                </a:lnTo>
                <a:lnTo>
                  <a:pt x="3154990" y="1475323"/>
                </a:lnTo>
                <a:lnTo>
                  <a:pt x="3166429" y="1475323"/>
                </a:lnTo>
                <a:lnTo>
                  <a:pt x="3177869" y="1475323"/>
                </a:lnTo>
                <a:lnTo>
                  <a:pt x="3189308" y="1475323"/>
                </a:lnTo>
                <a:lnTo>
                  <a:pt x="3200748" y="1475323"/>
                </a:lnTo>
                <a:lnTo>
                  <a:pt x="3212187" y="1475323"/>
                </a:lnTo>
                <a:lnTo>
                  <a:pt x="3223627" y="1475323"/>
                </a:lnTo>
                <a:lnTo>
                  <a:pt x="3235066" y="1475323"/>
                </a:lnTo>
                <a:lnTo>
                  <a:pt x="3246501" y="1475323"/>
                </a:lnTo>
                <a:lnTo>
                  <a:pt x="3257945" y="1475323"/>
                </a:lnTo>
                <a:lnTo>
                  <a:pt x="3269385" y="1475323"/>
                </a:lnTo>
                <a:lnTo>
                  <a:pt x="3280825" y="1475323"/>
                </a:lnTo>
                <a:lnTo>
                  <a:pt x="3292264" y="1475323"/>
                </a:lnTo>
                <a:lnTo>
                  <a:pt x="3303699" y="1475323"/>
                </a:lnTo>
                <a:lnTo>
                  <a:pt x="3315143" y="1475323"/>
                </a:lnTo>
                <a:lnTo>
                  <a:pt x="3326578" y="1475323"/>
                </a:lnTo>
                <a:lnTo>
                  <a:pt x="3338017" y="1475323"/>
                </a:lnTo>
                <a:lnTo>
                  <a:pt x="3349457" y="1475323"/>
                </a:lnTo>
                <a:lnTo>
                  <a:pt x="3360896" y="1475323"/>
                </a:lnTo>
                <a:lnTo>
                  <a:pt x="3372336" y="1475323"/>
                </a:lnTo>
                <a:lnTo>
                  <a:pt x="3383776" y="1475323"/>
                </a:lnTo>
                <a:lnTo>
                  <a:pt x="3395215" y="1475323"/>
                </a:lnTo>
                <a:lnTo>
                  <a:pt x="3406654" y="1475323"/>
                </a:lnTo>
                <a:lnTo>
                  <a:pt x="3418094" y="1475323"/>
                </a:lnTo>
                <a:lnTo>
                  <a:pt x="3429534" y="1475323"/>
                </a:lnTo>
                <a:lnTo>
                  <a:pt x="3440973" y="1475323"/>
                </a:lnTo>
                <a:lnTo>
                  <a:pt x="3452413" y="1475323"/>
                </a:lnTo>
                <a:lnTo>
                  <a:pt x="3463852" y="1475323"/>
                </a:lnTo>
                <a:lnTo>
                  <a:pt x="3475292" y="1475323"/>
                </a:lnTo>
                <a:lnTo>
                  <a:pt x="3486731" y="1475323"/>
                </a:lnTo>
                <a:lnTo>
                  <a:pt x="3498171" y="1475323"/>
                </a:lnTo>
                <a:lnTo>
                  <a:pt x="3509610" y="1475323"/>
                </a:lnTo>
                <a:lnTo>
                  <a:pt x="3521050" y="1475323"/>
                </a:lnTo>
                <a:lnTo>
                  <a:pt x="3532489" y="1475323"/>
                </a:lnTo>
                <a:lnTo>
                  <a:pt x="3543929" y="1475323"/>
                </a:lnTo>
                <a:lnTo>
                  <a:pt x="3555368" y="1475323"/>
                </a:lnTo>
                <a:lnTo>
                  <a:pt x="3566808" y="1475323"/>
                </a:lnTo>
                <a:lnTo>
                  <a:pt x="3578247" y="1475323"/>
                </a:lnTo>
                <a:lnTo>
                  <a:pt x="3589687" y="1475323"/>
                </a:lnTo>
                <a:lnTo>
                  <a:pt x="3601127" y="1475323"/>
                </a:lnTo>
                <a:lnTo>
                  <a:pt x="3612566" y="1475323"/>
                </a:lnTo>
                <a:lnTo>
                  <a:pt x="3624005" y="1475323"/>
                </a:lnTo>
                <a:lnTo>
                  <a:pt x="3635445" y="1475323"/>
                </a:lnTo>
                <a:lnTo>
                  <a:pt x="3646885" y="1475323"/>
                </a:lnTo>
                <a:lnTo>
                  <a:pt x="3658324" y="1475323"/>
                </a:lnTo>
                <a:lnTo>
                  <a:pt x="3669764" y="1475323"/>
                </a:lnTo>
                <a:lnTo>
                  <a:pt x="3681203" y="1475323"/>
                </a:lnTo>
                <a:lnTo>
                  <a:pt x="3692643" y="1475323"/>
                </a:lnTo>
                <a:lnTo>
                  <a:pt x="3704082" y="1475323"/>
                </a:lnTo>
                <a:lnTo>
                  <a:pt x="3715522" y="1475323"/>
                </a:lnTo>
                <a:lnTo>
                  <a:pt x="3726961" y="1475323"/>
                </a:lnTo>
                <a:lnTo>
                  <a:pt x="3738401" y="633998"/>
                </a:lnTo>
                <a:lnTo>
                  <a:pt x="3749840" y="338033"/>
                </a:lnTo>
                <a:lnTo>
                  <a:pt x="3761280" y="689586"/>
                </a:lnTo>
                <a:lnTo>
                  <a:pt x="3772719" y="754189"/>
                </a:lnTo>
                <a:lnTo>
                  <a:pt x="3784154" y="157748"/>
                </a:lnTo>
                <a:lnTo>
                  <a:pt x="3795598" y="16526"/>
                </a:lnTo>
                <a:lnTo>
                  <a:pt x="3807033" y="195310"/>
                </a:lnTo>
                <a:lnTo>
                  <a:pt x="3818473" y="0"/>
                </a:lnTo>
                <a:lnTo>
                  <a:pt x="3829917" y="220847"/>
                </a:lnTo>
                <a:lnTo>
                  <a:pt x="3841352" y="500286"/>
                </a:lnTo>
                <a:lnTo>
                  <a:pt x="3852791" y="587426"/>
                </a:lnTo>
                <a:lnTo>
                  <a:pt x="3864231" y="171269"/>
                </a:lnTo>
                <a:lnTo>
                  <a:pt x="3875670" y="91645"/>
                </a:lnTo>
                <a:lnTo>
                  <a:pt x="3887110" y="1075692"/>
                </a:lnTo>
                <a:lnTo>
                  <a:pt x="3898549" y="1467812"/>
                </a:lnTo>
                <a:lnTo>
                  <a:pt x="3909989" y="1475323"/>
                </a:lnTo>
                <a:lnTo>
                  <a:pt x="3921447" y="1466307"/>
                </a:lnTo>
                <a:lnTo>
                  <a:pt x="3932878" y="1475323"/>
                </a:lnTo>
                <a:lnTo>
                  <a:pt x="3944307" y="1475323"/>
                </a:lnTo>
                <a:lnTo>
                  <a:pt x="3955737" y="1475323"/>
                </a:lnTo>
                <a:lnTo>
                  <a:pt x="3967167" y="1475323"/>
                </a:lnTo>
                <a:lnTo>
                  <a:pt x="3978645" y="1475323"/>
                </a:lnTo>
                <a:lnTo>
                  <a:pt x="3990075" y="1475323"/>
                </a:lnTo>
                <a:lnTo>
                  <a:pt x="4001505" y="1475323"/>
                </a:lnTo>
                <a:lnTo>
                  <a:pt x="4012935" y="1475323"/>
                </a:lnTo>
                <a:lnTo>
                  <a:pt x="4024365" y="1475323"/>
                </a:lnTo>
                <a:lnTo>
                  <a:pt x="4035843" y="1473822"/>
                </a:lnTo>
                <a:lnTo>
                  <a:pt x="4047273" y="1475323"/>
                </a:lnTo>
                <a:lnTo>
                  <a:pt x="4058702" y="1475323"/>
                </a:lnTo>
                <a:lnTo>
                  <a:pt x="4070133" y="1475323"/>
                </a:lnTo>
                <a:lnTo>
                  <a:pt x="4081563" y="1475323"/>
                </a:lnTo>
                <a:lnTo>
                  <a:pt x="4093040" y="1475323"/>
                </a:lnTo>
                <a:lnTo>
                  <a:pt x="4104471" y="1475323"/>
                </a:lnTo>
                <a:lnTo>
                  <a:pt x="4115900" y="1475323"/>
                </a:lnTo>
                <a:lnTo>
                  <a:pt x="4127330" y="1475323"/>
                </a:lnTo>
                <a:lnTo>
                  <a:pt x="4138760" y="1475323"/>
                </a:lnTo>
                <a:lnTo>
                  <a:pt x="4150238" y="1475323"/>
                </a:lnTo>
                <a:lnTo>
                  <a:pt x="4161668" y="1475323"/>
                </a:lnTo>
                <a:lnTo>
                  <a:pt x="4173098" y="1475323"/>
                </a:lnTo>
                <a:lnTo>
                  <a:pt x="4184528" y="1475323"/>
                </a:lnTo>
                <a:lnTo>
                  <a:pt x="4195958" y="1475323"/>
                </a:lnTo>
                <a:lnTo>
                  <a:pt x="4207436" y="1475323"/>
                </a:lnTo>
                <a:lnTo>
                  <a:pt x="4218865" y="1475323"/>
                </a:lnTo>
                <a:lnTo>
                  <a:pt x="4230296" y="1475323"/>
                </a:lnTo>
                <a:lnTo>
                  <a:pt x="4241726" y="1475323"/>
                </a:lnTo>
                <a:lnTo>
                  <a:pt x="4253156" y="1475323"/>
                </a:lnTo>
                <a:lnTo>
                  <a:pt x="4264634" y="1475323"/>
                </a:lnTo>
                <a:lnTo>
                  <a:pt x="4276063" y="1475323"/>
                </a:lnTo>
                <a:lnTo>
                  <a:pt x="4287493" y="1475323"/>
                </a:lnTo>
                <a:lnTo>
                  <a:pt x="4298923" y="1475323"/>
                </a:lnTo>
                <a:lnTo>
                  <a:pt x="4310353" y="1475323"/>
                </a:lnTo>
                <a:lnTo>
                  <a:pt x="4321831" y="1475323"/>
                </a:lnTo>
                <a:lnTo>
                  <a:pt x="4333261" y="1475323"/>
                </a:lnTo>
                <a:lnTo>
                  <a:pt x="4344691" y="1475323"/>
                </a:lnTo>
                <a:lnTo>
                  <a:pt x="4356121" y="1475323"/>
                </a:lnTo>
                <a:lnTo>
                  <a:pt x="4367551" y="1475323"/>
                </a:lnTo>
                <a:lnTo>
                  <a:pt x="4379028" y="1475323"/>
                </a:lnTo>
                <a:lnTo>
                  <a:pt x="4390458" y="1475323"/>
                </a:lnTo>
                <a:lnTo>
                  <a:pt x="4401889" y="1475323"/>
                </a:lnTo>
                <a:lnTo>
                  <a:pt x="4413319" y="1475323"/>
                </a:lnTo>
                <a:lnTo>
                  <a:pt x="4424749" y="1475323"/>
                </a:lnTo>
                <a:lnTo>
                  <a:pt x="4436226" y="1475323"/>
                </a:lnTo>
                <a:lnTo>
                  <a:pt x="4447656" y="1475323"/>
                </a:lnTo>
                <a:lnTo>
                  <a:pt x="4459086" y="1475323"/>
                </a:lnTo>
                <a:lnTo>
                  <a:pt x="4470516" y="1475323"/>
                </a:lnTo>
                <a:lnTo>
                  <a:pt x="4481946" y="1475323"/>
                </a:lnTo>
                <a:lnTo>
                  <a:pt x="4493424" y="1475323"/>
                </a:lnTo>
                <a:lnTo>
                  <a:pt x="4504854" y="1475323"/>
                </a:lnTo>
                <a:lnTo>
                  <a:pt x="4516284" y="1475323"/>
                </a:lnTo>
                <a:lnTo>
                  <a:pt x="4527714" y="1475323"/>
                </a:lnTo>
                <a:lnTo>
                  <a:pt x="4539144" y="1475323"/>
                </a:lnTo>
                <a:lnTo>
                  <a:pt x="4550621" y="1475323"/>
                </a:lnTo>
                <a:lnTo>
                  <a:pt x="4562051" y="1475323"/>
                </a:lnTo>
                <a:lnTo>
                  <a:pt x="4573482" y="1475323"/>
                </a:lnTo>
                <a:lnTo>
                  <a:pt x="4584912" y="1475323"/>
                </a:lnTo>
                <a:lnTo>
                  <a:pt x="4596341" y="1475323"/>
                </a:lnTo>
                <a:lnTo>
                  <a:pt x="4607771" y="1475323"/>
                </a:lnTo>
                <a:lnTo>
                  <a:pt x="4619249" y="1473822"/>
                </a:lnTo>
                <a:lnTo>
                  <a:pt x="4630679" y="1475323"/>
                </a:lnTo>
                <a:lnTo>
                  <a:pt x="4642109" y="1475323"/>
                </a:lnTo>
                <a:lnTo>
                  <a:pt x="4653539" y="1475323"/>
                </a:lnTo>
                <a:lnTo>
                  <a:pt x="4664969" y="1475323"/>
                </a:lnTo>
                <a:lnTo>
                  <a:pt x="4676447" y="1475323"/>
                </a:lnTo>
                <a:lnTo>
                  <a:pt x="4687877" y="1475323"/>
                </a:lnTo>
                <a:lnTo>
                  <a:pt x="4699306" y="1475323"/>
                </a:lnTo>
                <a:lnTo>
                  <a:pt x="4710737" y="1475323"/>
                </a:lnTo>
                <a:lnTo>
                  <a:pt x="4722167" y="1475323"/>
                </a:lnTo>
                <a:lnTo>
                  <a:pt x="4733644" y="1475323"/>
                </a:lnTo>
                <a:lnTo>
                  <a:pt x="4745075" y="1475323"/>
                </a:lnTo>
                <a:lnTo>
                  <a:pt x="4756504" y="1475323"/>
                </a:lnTo>
                <a:lnTo>
                  <a:pt x="4767934" y="1475323"/>
                </a:lnTo>
                <a:lnTo>
                  <a:pt x="4779364" y="1475323"/>
                </a:lnTo>
                <a:lnTo>
                  <a:pt x="4790842" y="1475323"/>
                </a:lnTo>
                <a:lnTo>
                  <a:pt x="4802272" y="1475323"/>
                </a:lnTo>
                <a:lnTo>
                  <a:pt x="4813702" y="1475323"/>
                </a:lnTo>
                <a:lnTo>
                  <a:pt x="4825132" y="1475323"/>
                </a:lnTo>
                <a:lnTo>
                  <a:pt x="4836562" y="1475323"/>
                </a:lnTo>
                <a:lnTo>
                  <a:pt x="4848040" y="1475323"/>
                </a:lnTo>
                <a:lnTo>
                  <a:pt x="4859469" y="1475323"/>
                </a:lnTo>
                <a:lnTo>
                  <a:pt x="4870899" y="1475323"/>
                </a:lnTo>
                <a:lnTo>
                  <a:pt x="4882330" y="1475323"/>
                </a:lnTo>
                <a:lnTo>
                  <a:pt x="4893760" y="1475323"/>
                </a:lnTo>
                <a:lnTo>
                  <a:pt x="4905237" y="1475323"/>
                </a:lnTo>
                <a:lnTo>
                  <a:pt x="4916667" y="1475323"/>
                </a:lnTo>
                <a:lnTo>
                  <a:pt x="4928097" y="1475323"/>
                </a:lnTo>
                <a:lnTo>
                  <a:pt x="4939527" y="1475323"/>
                </a:lnTo>
                <a:lnTo>
                  <a:pt x="4950957" y="1475323"/>
                </a:lnTo>
                <a:lnTo>
                  <a:pt x="4962435" y="1475323"/>
                </a:lnTo>
                <a:lnTo>
                  <a:pt x="4973865" y="1475323"/>
                </a:lnTo>
                <a:lnTo>
                  <a:pt x="4985295" y="1475323"/>
                </a:lnTo>
                <a:lnTo>
                  <a:pt x="4996725" y="1475323"/>
                </a:lnTo>
                <a:lnTo>
                  <a:pt x="5008155" y="1475323"/>
                </a:lnTo>
                <a:lnTo>
                  <a:pt x="5019632" y="1475323"/>
                </a:lnTo>
                <a:lnTo>
                  <a:pt x="5031062" y="1475323"/>
                </a:lnTo>
                <a:lnTo>
                  <a:pt x="5042492" y="1475323"/>
                </a:lnTo>
                <a:lnTo>
                  <a:pt x="5053923" y="1475323"/>
                </a:lnTo>
                <a:lnTo>
                  <a:pt x="5065353" y="1475323"/>
                </a:lnTo>
                <a:lnTo>
                  <a:pt x="5076830" y="1475323"/>
                </a:lnTo>
                <a:lnTo>
                  <a:pt x="5088260" y="1475323"/>
                </a:lnTo>
                <a:lnTo>
                  <a:pt x="5099690" y="1475323"/>
                </a:lnTo>
                <a:lnTo>
                  <a:pt x="5111120" y="1475323"/>
                </a:lnTo>
                <a:lnTo>
                  <a:pt x="5122550" y="1475323"/>
                </a:lnTo>
                <a:lnTo>
                  <a:pt x="5134028" y="1475323"/>
                </a:lnTo>
                <a:lnTo>
                  <a:pt x="5145458" y="1475323"/>
                </a:lnTo>
                <a:lnTo>
                  <a:pt x="5156888" y="1475323"/>
                </a:lnTo>
                <a:lnTo>
                  <a:pt x="5168318" y="1475323"/>
                </a:lnTo>
                <a:lnTo>
                  <a:pt x="5179747" y="1475323"/>
                </a:lnTo>
                <a:lnTo>
                  <a:pt x="5191225" y="1475323"/>
                </a:lnTo>
                <a:lnTo>
                  <a:pt x="5202655" y="1475323"/>
                </a:lnTo>
                <a:lnTo>
                  <a:pt x="5214085" y="1475323"/>
                </a:lnTo>
                <a:lnTo>
                  <a:pt x="5225515" y="1475323"/>
                </a:lnTo>
                <a:lnTo>
                  <a:pt x="5236945" y="1475323"/>
                </a:lnTo>
                <a:lnTo>
                  <a:pt x="5248423" y="1475323"/>
                </a:lnTo>
                <a:lnTo>
                  <a:pt x="5259853" y="1475323"/>
                </a:lnTo>
                <a:lnTo>
                  <a:pt x="5271283" y="1475323"/>
                </a:lnTo>
                <a:lnTo>
                  <a:pt x="5282713" y="1475323"/>
                </a:lnTo>
                <a:lnTo>
                  <a:pt x="5294143" y="1475323"/>
                </a:lnTo>
                <a:lnTo>
                  <a:pt x="5305621" y="1475323"/>
                </a:lnTo>
                <a:lnTo>
                  <a:pt x="5317051" y="1475323"/>
                </a:lnTo>
                <a:lnTo>
                  <a:pt x="5328481" y="1475323"/>
                </a:lnTo>
                <a:lnTo>
                  <a:pt x="5339910" y="1475323"/>
                </a:lnTo>
                <a:lnTo>
                  <a:pt x="5351340" y="1475323"/>
                </a:lnTo>
                <a:lnTo>
                  <a:pt x="5362818" y="1475323"/>
                </a:lnTo>
                <a:lnTo>
                  <a:pt x="5374248" y="1475323"/>
                </a:lnTo>
                <a:lnTo>
                  <a:pt x="5385678" y="1475323"/>
                </a:lnTo>
                <a:lnTo>
                  <a:pt x="5397108" y="1475323"/>
                </a:lnTo>
                <a:lnTo>
                  <a:pt x="5408538" y="1475323"/>
                </a:lnTo>
                <a:lnTo>
                  <a:pt x="5420016" y="1475323"/>
                </a:lnTo>
                <a:lnTo>
                  <a:pt x="5431446" y="1475323"/>
                </a:lnTo>
                <a:lnTo>
                  <a:pt x="5442876" y="1475323"/>
                </a:lnTo>
                <a:lnTo>
                  <a:pt x="5454306" y="1475323"/>
                </a:lnTo>
                <a:lnTo>
                  <a:pt x="5465736" y="1475323"/>
                </a:lnTo>
                <a:lnTo>
                  <a:pt x="5477214" y="1475323"/>
                </a:lnTo>
                <a:lnTo>
                  <a:pt x="5488643" y="1475323"/>
                </a:lnTo>
                <a:lnTo>
                  <a:pt x="5500073" y="1475323"/>
                </a:lnTo>
                <a:lnTo>
                  <a:pt x="5511503" y="1475323"/>
                </a:lnTo>
                <a:lnTo>
                  <a:pt x="5522933" y="1475323"/>
                </a:lnTo>
                <a:lnTo>
                  <a:pt x="5534411" y="1475323"/>
                </a:lnTo>
                <a:lnTo>
                  <a:pt x="5545841" y="1475323"/>
                </a:lnTo>
                <a:lnTo>
                  <a:pt x="5557271" y="1475323"/>
                </a:lnTo>
                <a:lnTo>
                  <a:pt x="5568701" y="1475323"/>
                </a:lnTo>
                <a:lnTo>
                  <a:pt x="5580131" y="1475323"/>
                </a:lnTo>
                <a:lnTo>
                  <a:pt x="5591609" y="1475323"/>
                </a:lnTo>
                <a:lnTo>
                  <a:pt x="5603038" y="1475323"/>
                </a:lnTo>
                <a:lnTo>
                  <a:pt x="5614469" y="1475323"/>
                </a:lnTo>
                <a:lnTo>
                  <a:pt x="5625899" y="1475323"/>
                </a:lnTo>
                <a:lnTo>
                  <a:pt x="5637329" y="1475323"/>
                </a:lnTo>
                <a:lnTo>
                  <a:pt x="5648759" y="1475323"/>
                </a:lnTo>
                <a:lnTo>
                  <a:pt x="5660236" y="1475323"/>
                </a:lnTo>
                <a:lnTo>
                  <a:pt x="5671666" y="1475323"/>
                </a:lnTo>
                <a:lnTo>
                  <a:pt x="5683096" y="1475323"/>
                </a:lnTo>
                <a:lnTo>
                  <a:pt x="5694526" y="1475323"/>
                </a:lnTo>
                <a:lnTo>
                  <a:pt x="5705956" y="1475323"/>
                </a:lnTo>
                <a:lnTo>
                  <a:pt x="5717434" y="1475323"/>
                </a:lnTo>
                <a:lnTo>
                  <a:pt x="5728864" y="1475323"/>
                </a:lnTo>
                <a:lnTo>
                  <a:pt x="5740294" y="1475323"/>
                </a:lnTo>
                <a:lnTo>
                  <a:pt x="5751724" y="1475323"/>
                </a:lnTo>
                <a:lnTo>
                  <a:pt x="5763154" y="1475323"/>
                </a:lnTo>
                <a:lnTo>
                  <a:pt x="5774631" y="1475323"/>
                </a:lnTo>
                <a:lnTo>
                  <a:pt x="5786062" y="1475323"/>
                </a:lnTo>
                <a:lnTo>
                  <a:pt x="5797492" y="1475323"/>
                </a:lnTo>
                <a:lnTo>
                  <a:pt x="5808921" y="1475323"/>
                </a:lnTo>
                <a:lnTo>
                  <a:pt x="5820351" y="1475323"/>
                </a:lnTo>
                <a:lnTo>
                  <a:pt x="5831829" y="1475323"/>
                </a:lnTo>
                <a:lnTo>
                  <a:pt x="5843259" y="1475323"/>
                </a:lnTo>
                <a:lnTo>
                  <a:pt x="5854689" y="1475323"/>
                </a:lnTo>
                <a:lnTo>
                  <a:pt x="5866119" y="1475323"/>
                </a:lnTo>
                <a:lnTo>
                  <a:pt x="5877549" y="1475323"/>
                </a:lnTo>
                <a:lnTo>
                  <a:pt x="5889027" y="1475323"/>
                </a:lnTo>
                <a:lnTo>
                  <a:pt x="5900457" y="1475323"/>
                </a:lnTo>
                <a:lnTo>
                  <a:pt x="5911887" y="1475323"/>
                </a:lnTo>
                <a:lnTo>
                  <a:pt x="5923317" y="1475323"/>
                </a:lnTo>
                <a:lnTo>
                  <a:pt x="5934747" y="1475323"/>
                </a:lnTo>
                <a:lnTo>
                  <a:pt x="5946225" y="1475323"/>
                </a:lnTo>
                <a:lnTo>
                  <a:pt x="5957655" y="1475323"/>
                </a:lnTo>
                <a:lnTo>
                  <a:pt x="5969084" y="1475323"/>
                </a:lnTo>
                <a:lnTo>
                  <a:pt x="5980514" y="1475323"/>
                </a:lnTo>
                <a:lnTo>
                  <a:pt x="5991944" y="1475323"/>
                </a:lnTo>
                <a:lnTo>
                  <a:pt x="6003422" y="1475323"/>
                </a:lnTo>
                <a:lnTo>
                  <a:pt x="6014852" y="1475323"/>
                </a:lnTo>
                <a:lnTo>
                  <a:pt x="6026282" y="1475323"/>
                </a:lnTo>
                <a:lnTo>
                  <a:pt x="6037712" y="1475323"/>
                </a:lnTo>
                <a:lnTo>
                  <a:pt x="6049142" y="1475323"/>
                </a:lnTo>
                <a:lnTo>
                  <a:pt x="6060620" y="1475323"/>
                </a:lnTo>
                <a:lnTo>
                  <a:pt x="6072049" y="1475323"/>
                </a:lnTo>
                <a:lnTo>
                  <a:pt x="6083480" y="1475323"/>
                </a:lnTo>
                <a:lnTo>
                  <a:pt x="6094910" y="1475323"/>
                </a:lnTo>
                <a:lnTo>
                  <a:pt x="6106340" y="1475323"/>
                </a:lnTo>
                <a:lnTo>
                  <a:pt x="6117818" y="1475323"/>
                </a:lnTo>
                <a:lnTo>
                  <a:pt x="6129247" y="1475323"/>
                </a:lnTo>
                <a:lnTo>
                  <a:pt x="6140677" y="1475323"/>
                </a:lnTo>
                <a:lnTo>
                  <a:pt x="6152107" y="1475323"/>
                </a:lnTo>
                <a:lnTo>
                  <a:pt x="6163537" y="1475323"/>
                </a:lnTo>
                <a:lnTo>
                  <a:pt x="6175015" y="1475323"/>
                </a:lnTo>
                <a:lnTo>
                  <a:pt x="6186445" y="1475323"/>
                </a:lnTo>
                <a:lnTo>
                  <a:pt x="6197875" y="1475323"/>
                </a:lnTo>
                <a:lnTo>
                  <a:pt x="6209305" y="1475323"/>
                </a:lnTo>
                <a:lnTo>
                  <a:pt x="6220735" y="1475323"/>
                </a:lnTo>
                <a:lnTo>
                  <a:pt x="6232212" y="1475323"/>
                </a:lnTo>
                <a:lnTo>
                  <a:pt x="6243642" y="1475323"/>
                </a:lnTo>
                <a:lnTo>
                  <a:pt x="6255073" y="1475323"/>
                </a:lnTo>
                <a:lnTo>
                  <a:pt x="6266503" y="1475323"/>
                </a:lnTo>
                <a:lnTo>
                  <a:pt x="6277933" y="1475323"/>
                </a:lnTo>
                <a:lnTo>
                  <a:pt x="6289410" y="1475323"/>
                </a:lnTo>
                <a:lnTo>
                  <a:pt x="6300840" y="1475323"/>
                </a:lnTo>
                <a:lnTo>
                  <a:pt x="6312270" y="1475323"/>
                </a:lnTo>
                <a:lnTo>
                  <a:pt x="6323700" y="1475323"/>
                </a:lnTo>
                <a:lnTo>
                  <a:pt x="6335130" y="1475323"/>
                </a:lnTo>
                <a:lnTo>
                  <a:pt x="6346608" y="1475323"/>
                </a:lnTo>
                <a:lnTo>
                  <a:pt x="6358038" y="1475323"/>
                </a:lnTo>
                <a:lnTo>
                  <a:pt x="6369468" y="1475323"/>
                </a:lnTo>
                <a:lnTo>
                  <a:pt x="6380898" y="1475323"/>
                </a:lnTo>
                <a:lnTo>
                  <a:pt x="6392328" y="1475323"/>
                </a:lnTo>
                <a:lnTo>
                  <a:pt x="6403805" y="1475323"/>
                </a:lnTo>
                <a:lnTo>
                  <a:pt x="6415235" y="1475323"/>
                </a:lnTo>
                <a:lnTo>
                  <a:pt x="6426666" y="1475323"/>
                </a:lnTo>
                <a:lnTo>
                  <a:pt x="6438096" y="1475323"/>
                </a:lnTo>
                <a:lnTo>
                  <a:pt x="6449525" y="1475323"/>
                </a:lnTo>
                <a:lnTo>
                  <a:pt x="6461003" y="1475323"/>
                </a:lnTo>
                <a:lnTo>
                  <a:pt x="6472433" y="1475323"/>
                </a:lnTo>
                <a:lnTo>
                  <a:pt x="6483863" y="1475323"/>
                </a:lnTo>
                <a:lnTo>
                  <a:pt x="6495293" y="1475323"/>
                </a:lnTo>
                <a:lnTo>
                  <a:pt x="6506723" y="1475323"/>
                </a:lnTo>
                <a:lnTo>
                  <a:pt x="6518201" y="1475323"/>
                </a:lnTo>
                <a:lnTo>
                  <a:pt x="6529631" y="1475323"/>
                </a:lnTo>
                <a:lnTo>
                  <a:pt x="6541061" y="1475323"/>
                </a:lnTo>
                <a:lnTo>
                  <a:pt x="6552490" y="1475323"/>
                </a:lnTo>
                <a:lnTo>
                  <a:pt x="6563921" y="1475323"/>
                </a:lnTo>
                <a:lnTo>
                  <a:pt x="6575398" y="1475323"/>
                </a:lnTo>
                <a:lnTo>
                  <a:pt x="6586828" y="1475323"/>
                </a:lnTo>
                <a:lnTo>
                  <a:pt x="6598259" y="1475323"/>
                </a:lnTo>
                <a:lnTo>
                  <a:pt x="6609688" y="1475323"/>
                </a:lnTo>
                <a:lnTo>
                  <a:pt x="6621118" y="1475323"/>
                </a:lnTo>
                <a:lnTo>
                  <a:pt x="6632596" y="1475323"/>
                </a:lnTo>
                <a:lnTo>
                  <a:pt x="6644026" y="1475323"/>
                </a:lnTo>
                <a:lnTo>
                  <a:pt x="6655456" y="1475323"/>
                </a:lnTo>
                <a:lnTo>
                  <a:pt x="6666886" y="1475323"/>
                </a:lnTo>
                <a:lnTo>
                  <a:pt x="6678316" y="1475323"/>
                </a:lnTo>
                <a:lnTo>
                  <a:pt x="6689794" y="1475323"/>
                </a:lnTo>
                <a:lnTo>
                  <a:pt x="6701224" y="1475323"/>
                </a:lnTo>
                <a:lnTo>
                  <a:pt x="6712653" y="1475323"/>
                </a:lnTo>
                <a:lnTo>
                  <a:pt x="6724083" y="1475323"/>
                </a:lnTo>
                <a:lnTo>
                  <a:pt x="6735514" y="1475323"/>
                </a:lnTo>
                <a:lnTo>
                  <a:pt x="6746944" y="1475323"/>
                </a:lnTo>
                <a:lnTo>
                  <a:pt x="6758421" y="1475323"/>
                </a:lnTo>
                <a:lnTo>
                  <a:pt x="6769851" y="1475323"/>
                </a:lnTo>
                <a:lnTo>
                  <a:pt x="6781281" y="1475323"/>
                </a:lnTo>
                <a:lnTo>
                  <a:pt x="6792711" y="1475323"/>
                </a:lnTo>
                <a:lnTo>
                  <a:pt x="6804141" y="1475323"/>
                </a:lnTo>
                <a:lnTo>
                  <a:pt x="6815619" y="1475323"/>
                </a:lnTo>
                <a:lnTo>
                  <a:pt x="6827049" y="1475323"/>
                </a:lnTo>
                <a:lnTo>
                  <a:pt x="6838479" y="1475323"/>
                </a:lnTo>
                <a:lnTo>
                  <a:pt x="6849909" y="1475323"/>
                </a:lnTo>
                <a:lnTo>
                  <a:pt x="6861339" y="1475323"/>
                </a:lnTo>
                <a:lnTo>
                  <a:pt x="6872816" y="1475323"/>
                </a:lnTo>
                <a:lnTo>
                  <a:pt x="6884246" y="1475323"/>
                </a:lnTo>
                <a:lnTo>
                  <a:pt x="6895676" y="1475323"/>
                </a:lnTo>
                <a:lnTo>
                  <a:pt x="6907107" y="1475323"/>
                </a:lnTo>
                <a:lnTo>
                  <a:pt x="6918537" y="1475323"/>
                </a:lnTo>
                <a:lnTo>
                  <a:pt x="6930014" y="1475323"/>
                </a:lnTo>
                <a:lnTo>
                  <a:pt x="6941444" y="1475323"/>
                </a:lnTo>
                <a:lnTo>
                  <a:pt x="6952874" y="1475323"/>
                </a:lnTo>
                <a:lnTo>
                  <a:pt x="6964304" y="1475323"/>
                </a:lnTo>
                <a:lnTo>
                  <a:pt x="6975734" y="1475323"/>
                </a:lnTo>
                <a:lnTo>
                  <a:pt x="6987212" y="1475323"/>
                </a:lnTo>
                <a:lnTo>
                  <a:pt x="6998642" y="1475323"/>
                </a:lnTo>
                <a:lnTo>
                  <a:pt x="7010072" y="1475323"/>
                </a:lnTo>
                <a:lnTo>
                  <a:pt x="7021502" y="1475323"/>
                </a:lnTo>
                <a:lnTo>
                  <a:pt x="7032931" y="1475323"/>
                </a:lnTo>
                <a:lnTo>
                  <a:pt x="7044409" y="1475323"/>
                </a:lnTo>
                <a:lnTo>
                  <a:pt x="7055839" y="1475323"/>
                </a:lnTo>
                <a:lnTo>
                  <a:pt x="7067269" y="1475323"/>
                </a:lnTo>
                <a:lnTo>
                  <a:pt x="7078700" y="1475323"/>
                </a:lnTo>
                <a:lnTo>
                  <a:pt x="7090129" y="1475323"/>
                </a:lnTo>
                <a:lnTo>
                  <a:pt x="7101607" y="1475323"/>
                </a:lnTo>
                <a:lnTo>
                  <a:pt x="7113037" y="1475323"/>
                </a:lnTo>
                <a:lnTo>
                  <a:pt x="7124467" y="1475323"/>
                </a:lnTo>
                <a:lnTo>
                  <a:pt x="7135897" y="1475323"/>
                </a:lnTo>
                <a:lnTo>
                  <a:pt x="7147327" y="1475323"/>
                </a:lnTo>
                <a:lnTo>
                  <a:pt x="7158805" y="1475323"/>
                </a:lnTo>
                <a:lnTo>
                  <a:pt x="7170235" y="1475323"/>
                </a:lnTo>
                <a:lnTo>
                  <a:pt x="7181665" y="1475323"/>
                </a:lnTo>
                <a:lnTo>
                  <a:pt x="7193094" y="1475323"/>
                </a:lnTo>
                <a:lnTo>
                  <a:pt x="7204524" y="1475323"/>
                </a:lnTo>
                <a:lnTo>
                  <a:pt x="7216002" y="1475323"/>
                </a:lnTo>
                <a:lnTo>
                  <a:pt x="7227432" y="1475323"/>
                </a:lnTo>
                <a:lnTo>
                  <a:pt x="7238862" y="1475323"/>
                </a:lnTo>
                <a:lnTo>
                  <a:pt x="7250292" y="1475323"/>
                </a:lnTo>
                <a:lnTo>
                  <a:pt x="7261722" y="1475323"/>
                </a:lnTo>
                <a:lnTo>
                  <a:pt x="7273200" y="1475323"/>
                </a:lnTo>
                <a:lnTo>
                  <a:pt x="7284630" y="1475323"/>
                </a:lnTo>
                <a:lnTo>
                  <a:pt x="7296060" y="1475323"/>
                </a:lnTo>
                <a:lnTo>
                  <a:pt x="7307490" y="1475323"/>
                </a:lnTo>
                <a:lnTo>
                  <a:pt x="7318920" y="1475323"/>
                </a:lnTo>
                <a:lnTo>
                  <a:pt x="7330398" y="1475323"/>
                </a:lnTo>
                <a:lnTo>
                  <a:pt x="7341828" y="1475323"/>
                </a:lnTo>
                <a:lnTo>
                  <a:pt x="7353257" y="1475323"/>
                </a:lnTo>
                <a:lnTo>
                  <a:pt x="7364687" y="1475323"/>
                </a:lnTo>
                <a:lnTo>
                  <a:pt x="7376117" y="1475323"/>
                </a:lnTo>
                <a:lnTo>
                  <a:pt x="7387595" y="1475323"/>
                </a:lnTo>
                <a:lnTo>
                  <a:pt x="7399025" y="1475323"/>
                </a:lnTo>
                <a:lnTo>
                  <a:pt x="7410455" y="1475323"/>
                </a:lnTo>
                <a:lnTo>
                  <a:pt x="7421885" y="1475323"/>
                </a:lnTo>
                <a:lnTo>
                  <a:pt x="7433315" y="1475323"/>
                </a:lnTo>
                <a:lnTo>
                  <a:pt x="7444793" y="1475323"/>
                </a:lnTo>
                <a:lnTo>
                  <a:pt x="7456222" y="1475323"/>
                </a:lnTo>
                <a:lnTo>
                  <a:pt x="7467653" y="1475323"/>
                </a:lnTo>
                <a:lnTo>
                  <a:pt x="7479083" y="1475323"/>
                </a:lnTo>
                <a:lnTo>
                  <a:pt x="7490513" y="1475323"/>
                </a:lnTo>
                <a:lnTo>
                  <a:pt x="7501990" y="1475323"/>
                </a:lnTo>
                <a:lnTo>
                  <a:pt x="7513420" y="1475323"/>
                </a:lnTo>
                <a:lnTo>
                  <a:pt x="7524850" y="1475323"/>
                </a:lnTo>
                <a:lnTo>
                  <a:pt x="7536280" y="1475323"/>
                </a:lnTo>
                <a:lnTo>
                  <a:pt x="7547710" y="1475323"/>
                </a:lnTo>
                <a:lnTo>
                  <a:pt x="7559188" y="1475323"/>
                </a:lnTo>
                <a:lnTo>
                  <a:pt x="7570618" y="1475323"/>
                </a:lnTo>
                <a:lnTo>
                  <a:pt x="7582048" y="1475323"/>
                </a:lnTo>
                <a:lnTo>
                  <a:pt x="7593478" y="1475323"/>
                </a:lnTo>
                <a:lnTo>
                  <a:pt x="7604908" y="1475323"/>
                </a:lnTo>
                <a:lnTo>
                  <a:pt x="7616385" y="1475323"/>
                </a:lnTo>
                <a:lnTo>
                  <a:pt x="7627815" y="1475323"/>
                </a:lnTo>
                <a:lnTo>
                  <a:pt x="7639246" y="1475323"/>
                </a:lnTo>
                <a:lnTo>
                  <a:pt x="7650676" y="1475323"/>
                </a:lnTo>
                <a:lnTo>
                  <a:pt x="7662106" y="1475323"/>
                </a:lnTo>
                <a:lnTo>
                  <a:pt x="7673583" y="1475323"/>
                </a:lnTo>
                <a:lnTo>
                  <a:pt x="7685013" y="1475323"/>
                </a:lnTo>
                <a:lnTo>
                  <a:pt x="7696443" y="1475323"/>
                </a:lnTo>
                <a:lnTo>
                  <a:pt x="7707873" y="1475323"/>
                </a:lnTo>
                <a:lnTo>
                  <a:pt x="7719303" y="1475323"/>
                </a:lnTo>
                <a:lnTo>
                  <a:pt x="7730733" y="1475323"/>
                </a:lnTo>
                <a:lnTo>
                  <a:pt x="7742211" y="1475323"/>
                </a:lnTo>
                <a:lnTo>
                  <a:pt x="7753641" y="1475323"/>
                </a:lnTo>
                <a:lnTo>
                  <a:pt x="7765071" y="1475323"/>
                </a:lnTo>
                <a:lnTo>
                  <a:pt x="7776501" y="1475323"/>
                </a:lnTo>
                <a:lnTo>
                  <a:pt x="7787931" y="1475323"/>
                </a:lnTo>
                <a:lnTo>
                  <a:pt x="7799408" y="1475323"/>
                </a:lnTo>
                <a:lnTo>
                  <a:pt x="7810839" y="1475323"/>
                </a:lnTo>
                <a:lnTo>
                  <a:pt x="7822268" y="1475323"/>
                </a:lnTo>
                <a:lnTo>
                  <a:pt x="7833698" y="1475323"/>
                </a:lnTo>
                <a:lnTo>
                  <a:pt x="7845128" y="1475323"/>
                </a:lnTo>
                <a:lnTo>
                  <a:pt x="7856606" y="1475323"/>
                </a:lnTo>
                <a:lnTo>
                  <a:pt x="7868036" y="1475323"/>
                </a:lnTo>
                <a:lnTo>
                  <a:pt x="7879466" y="1475323"/>
                </a:lnTo>
                <a:lnTo>
                  <a:pt x="7890896" y="1475323"/>
                </a:lnTo>
                <a:lnTo>
                  <a:pt x="7902326" y="1475323"/>
                </a:lnTo>
                <a:lnTo>
                  <a:pt x="7913804" y="1475323"/>
                </a:lnTo>
                <a:lnTo>
                  <a:pt x="7925234" y="1475323"/>
                </a:lnTo>
                <a:lnTo>
                  <a:pt x="7936663" y="1475323"/>
                </a:lnTo>
                <a:lnTo>
                  <a:pt x="7948094" y="1475323"/>
                </a:lnTo>
                <a:lnTo>
                  <a:pt x="7959524" y="1475323"/>
                </a:lnTo>
                <a:lnTo>
                  <a:pt x="7971001" y="1475323"/>
                </a:lnTo>
                <a:lnTo>
                  <a:pt x="7982431" y="1475323"/>
                </a:lnTo>
                <a:lnTo>
                  <a:pt x="7993861" y="1475323"/>
                </a:lnTo>
                <a:lnTo>
                  <a:pt x="8005291" y="1475323"/>
                </a:lnTo>
                <a:lnTo>
                  <a:pt x="8016721" y="1475323"/>
                </a:lnTo>
                <a:lnTo>
                  <a:pt x="8028199" y="1475323"/>
                </a:lnTo>
                <a:lnTo>
                  <a:pt x="8039629" y="1475323"/>
                </a:lnTo>
                <a:lnTo>
                  <a:pt x="8051059" y="1475323"/>
                </a:lnTo>
                <a:lnTo>
                  <a:pt x="8062489" y="1475323"/>
                </a:lnTo>
                <a:lnTo>
                  <a:pt x="8073919" y="1475323"/>
                </a:lnTo>
                <a:lnTo>
                  <a:pt x="8085396" y="1475323"/>
                </a:lnTo>
                <a:lnTo>
                  <a:pt x="8096826" y="1475323"/>
                </a:lnTo>
                <a:lnTo>
                  <a:pt x="8108256" y="1475323"/>
                </a:lnTo>
                <a:lnTo>
                  <a:pt x="8119687" y="1475323"/>
                </a:lnTo>
                <a:lnTo>
                  <a:pt x="8131117" y="1475323"/>
                </a:lnTo>
                <a:lnTo>
                  <a:pt x="8142594" y="1475323"/>
                </a:lnTo>
                <a:lnTo>
                  <a:pt x="8154024" y="1475323"/>
                </a:lnTo>
                <a:lnTo>
                  <a:pt x="8165454" y="1475323"/>
                </a:lnTo>
                <a:lnTo>
                  <a:pt x="8176884" y="1475323"/>
                </a:lnTo>
                <a:lnTo>
                  <a:pt x="8188314" y="1475323"/>
                </a:lnTo>
                <a:lnTo>
                  <a:pt x="8199792" y="1475323"/>
                </a:lnTo>
                <a:lnTo>
                  <a:pt x="8211222" y="1475323"/>
                </a:lnTo>
                <a:lnTo>
                  <a:pt x="8222652" y="1475323"/>
                </a:lnTo>
                <a:lnTo>
                  <a:pt x="8234082" y="1475323"/>
                </a:lnTo>
                <a:lnTo>
                  <a:pt x="8245512" y="1475323"/>
                </a:lnTo>
                <a:lnTo>
                  <a:pt x="8256989" y="1475323"/>
                </a:lnTo>
                <a:lnTo>
                  <a:pt x="8268419" y="1475323"/>
                </a:lnTo>
                <a:lnTo>
                  <a:pt x="8279850" y="1475323"/>
                </a:lnTo>
                <a:lnTo>
                  <a:pt x="8291280" y="1475323"/>
                </a:lnTo>
                <a:lnTo>
                  <a:pt x="8302709" y="1475323"/>
                </a:lnTo>
                <a:lnTo>
                  <a:pt x="8314187" y="1475323"/>
                </a:lnTo>
                <a:lnTo>
                  <a:pt x="8325617" y="1475323"/>
                </a:lnTo>
                <a:lnTo>
                  <a:pt x="8337047" y="1475323"/>
                </a:lnTo>
                <a:lnTo>
                  <a:pt x="8348477" y="1475323"/>
                </a:lnTo>
                <a:lnTo>
                  <a:pt x="8359907" y="1475323"/>
                </a:lnTo>
                <a:lnTo>
                  <a:pt x="8371385" y="1475323"/>
                </a:lnTo>
                <a:lnTo>
                  <a:pt x="8382815" y="1475323"/>
                </a:lnTo>
                <a:lnTo>
                  <a:pt x="8394245" y="1475323"/>
                </a:lnTo>
                <a:lnTo>
                  <a:pt x="8405674" y="1475323"/>
                </a:lnTo>
                <a:lnTo>
                  <a:pt x="8417104" y="1475323"/>
                </a:lnTo>
                <a:lnTo>
                  <a:pt x="8428582" y="1475323"/>
                </a:lnTo>
                <a:lnTo>
                  <a:pt x="8440012" y="1475323"/>
                </a:lnTo>
                <a:lnTo>
                  <a:pt x="8451442" y="1475323"/>
                </a:lnTo>
                <a:lnTo>
                  <a:pt x="8462872" y="1475323"/>
                </a:lnTo>
                <a:lnTo>
                  <a:pt x="8474302" y="1475323"/>
                </a:lnTo>
                <a:lnTo>
                  <a:pt x="8485780" y="1475323"/>
                </a:lnTo>
                <a:lnTo>
                  <a:pt x="8497210" y="1475323"/>
                </a:lnTo>
                <a:lnTo>
                  <a:pt x="8508640" y="1475323"/>
                </a:lnTo>
                <a:lnTo>
                  <a:pt x="8520069" y="1475323"/>
                </a:lnTo>
                <a:lnTo>
                  <a:pt x="8531500" y="1475323"/>
                </a:lnTo>
                <a:lnTo>
                  <a:pt x="8542977" y="1475323"/>
                </a:lnTo>
                <a:lnTo>
                  <a:pt x="8554407" y="1475323"/>
                </a:lnTo>
                <a:lnTo>
                  <a:pt x="8565837" y="1475323"/>
                </a:lnTo>
                <a:lnTo>
                  <a:pt x="8577267" y="1475323"/>
                </a:lnTo>
                <a:lnTo>
                  <a:pt x="8588697" y="1475323"/>
                </a:lnTo>
                <a:lnTo>
                  <a:pt x="8600175" y="1475323"/>
                </a:lnTo>
                <a:lnTo>
                  <a:pt x="8611605" y="1475323"/>
                </a:lnTo>
                <a:lnTo>
                  <a:pt x="8623035" y="1475323"/>
                </a:lnTo>
                <a:lnTo>
                  <a:pt x="8634465" y="1475323"/>
                </a:lnTo>
                <a:lnTo>
                  <a:pt x="8645895" y="1475323"/>
                </a:lnTo>
                <a:lnTo>
                  <a:pt x="8657373" y="1475323"/>
                </a:lnTo>
                <a:lnTo>
                  <a:pt x="8668802" y="1475323"/>
                </a:lnTo>
                <a:lnTo>
                  <a:pt x="8680232" y="1475323"/>
                </a:lnTo>
                <a:lnTo>
                  <a:pt x="8691662" y="1475323"/>
                </a:lnTo>
                <a:lnTo>
                  <a:pt x="8703093" y="1475323"/>
                </a:lnTo>
                <a:lnTo>
                  <a:pt x="8714570" y="1475323"/>
                </a:lnTo>
                <a:lnTo>
                  <a:pt x="8726000" y="1475323"/>
                </a:lnTo>
                <a:lnTo>
                  <a:pt x="8737430" y="1475323"/>
                </a:lnTo>
                <a:lnTo>
                  <a:pt x="8748860" y="1475323"/>
                </a:lnTo>
                <a:lnTo>
                  <a:pt x="8760290" y="1475323"/>
                </a:lnTo>
                <a:lnTo>
                  <a:pt x="8771768" y="1475323"/>
                </a:lnTo>
                <a:lnTo>
                  <a:pt x="8783198" y="1475323"/>
                </a:lnTo>
                <a:lnTo>
                  <a:pt x="8794628" y="1475323"/>
                </a:lnTo>
                <a:lnTo>
                  <a:pt x="8806058" y="1475323"/>
                </a:lnTo>
                <a:lnTo>
                  <a:pt x="8817488" y="1475323"/>
                </a:lnTo>
                <a:lnTo>
                  <a:pt x="8828918" y="1475323"/>
                </a:lnTo>
                <a:lnTo>
                  <a:pt x="8840395" y="1475323"/>
                </a:lnTo>
                <a:lnTo>
                  <a:pt x="8851825" y="1475323"/>
                </a:lnTo>
                <a:lnTo>
                  <a:pt x="8863256" y="1475323"/>
                </a:lnTo>
                <a:lnTo>
                  <a:pt x="8874686" y="1475323"/>
                </a:lnTo>
                <a:lnTo>
                  <a:pt x="8886115" y="1475323"/>
                </a:lnTo>
                <a:lnTo>
                  <a:pt x="8897593" y="1475323"/>
                </a:lnTo>
                <a:lnTo>
                  <a:pt x="8909022" y="1475323"/>
                </a:lnTo>
                <a:lnTo>
                  <a:pt x="8920453" y="1475323"/>
                </a:lnTo>
                <a:lnTo>
                  <a:pt x="8931883" y="1475323"/>
                </a:lnTo>
                <a:lnTo>
                  <a:pt x="8943313" y="1475323"/>
                </a:lnTo>
                <a:lnTo>
                  <a:pt x="8954791" y="1475323"/>
                </a:lnTo>
                <a:lnTo>
                  <a:pt x="8966220" y="1475323"/>
                </a:lnTo>
                <a:lnTo>
                  <a:pt x="8977651" y="1475323"/>
                </a:lnTo>
                <a:lnTo>
                  <a:pt x="8989080" y="1475323"/>
                </a:lnTo>
                <a:lnTo>
                  <a:pt x="9000511" y="1475323"/>
                </a:lnTo>
                <a:lnTo>
                  <a:pt x="9011988" y="1475323"/>
                </a:lnTo>
                <a:lnTo>
                  <a:pt x="9023418" y="1475323"/>
                </a:lnTo>
                <a:lnTo>
                  <a:pt x="9034849" y="1475323"/>
                </a:lnTo>
                <a:lnTo>
                  <a:pt x="9046278" y="1475323"/>
                </a:lnTo>
                <a:lnTo>
                  <a:pt x="9057709" y="1475323"/>
                </a:lnTo>
                <a:lnTo>
                  <a:pt x="9069186" y="1475323"/>
                </a:lnTo>
                <a:lnTo>
                  <a:pt x="9080615" y="1475323"/>
                </a:lnTo>
                <a:lnTo>
                  <a:pt x="9092046" y="1475323"/>
                </a:lnTo>
                <a:lnTo>
                  <a:pt x="9103476" y="1475323"/>
                </a:lnTo>
                <a:lnTo>
                  <a:pt x="9114906" y="1475323"/>
                </a:lnTo>
                <a:lnTo>
                  <a:pt x="9126384" y="1475323"/>
                </a:lnTo>
                <a:lnTo>
                  <a:pt x="9137813" y="1475323"/>
                </a:lnTo>
                <a:lnTo>
                  <a:pt x="9149244" y="1475323"/>
                </a:lnTo>
                <a:lnTo>
                  <a:pt x="9160673" y="1475323"/>
                </a:lnTo>
                <a:lnTo>
                  <a:pt x="9172104" y="1475323"/>
                </a:lnTo>
                <a:lnTo>
                  <a:pt x="9183581" y="1475323"/>
                </a:lnTo>
                <a:lnTo>
                  <a:pt x="9195011" y="1475323"/>
                </a:lnTo>
                <a:lnTo>
                  <a:pt x="9206442" y="1475323"/>
                </a:lnTo>
                <a:lnTo>
                  <a:pt x="9217871" y="1475323"/>
                </a:lnTo>
                <a:lnTo>
                  <a:pt x="9229301" y="1475323"/>
                </a:lnTo>
                <a:lnTo>
                  <a:pt x="9240779" y="1475323"/>
                </a:lnTo>
                <a:lnTo>
                  <a:pt x="9252209" y="1475323"/>
                </a:lnTo>
                <a:lnTo>
                  <a:pt x="9263639" y="1475323"/>
                </a:lnTo>
                <a:lnTo>
                  <a:pt x="9275069" y="1475323"/>
                </a:lnTo>
                <a:lnTo>
                  <a:pt x="9286498" y="1475323"/>
                </a:lnTo>
                <a:lnTo>
                  <a:pt x="9297977" y="1475323"/>
                </a:lnTo>
                <a:lnTo>
                  <a:pt x="9309406" y="1475323"/>
                </a:lnTo>
                <a:lnTo>
                  <a:pt x="9320837" y="1475323"/>
                </a:lnTo>
                <a:lnTo>
                  <a:pt x="9332266" y="1475323"/>
                </a:lnTo>
                <a:lnTo>
                  <a:pt x="9343696" y="1475323"/>
                </a:lnTo>
                <a:lnTo>
                  <a:pt x="9355174" y="1475323"/>
                </a:lnTo>
                <a:lnTo>
                  <a:pt x="9366604" y="1475323"/>
                </a:lnTo>
                <a:lnTo>
                  <a:pt x="9378035" y="1475323"/>
                </a:lnTo>
                <a:lnTo>
                  <a:pt x="9389464" y="1475323"/>
                </a:lnTo>
                <a:lnTo>
                  <a:pt x="9400894" y="1475323"/>
                </a:lnTo>
                <a:lnTo>
                  <a:pt x="9412372" y="1475323"/>
                </a:lnTo>
                <a:lnTo>
                  <a:pt x="9423802" y="1475323"/>
                </a:lnTo>
                <a:lnTo>
                  <a:pt x="9435232" y="1475323"/>
                </a:lnTo>
                <a:lnTo>
                  <a:pt x="9446662" y="1475323"/>
                </a:lnTo>
                <a:lnTo>
                  <a:pt x="9458091" y="1475323"/>
                </a:lnTo>
                <a:lnTo>
                  <a:pt x="9469570" y="1475323"/>
                </a:lnTo>
                <a:lnTo>
                  <a:pt x="9480999" y="1475323"/>
                </a:lnTo>
                <a:lnTo>
                  <a:pt x="9492429" y="1475323"/>
                </a:lnTo>
                <a:lnTo>
                  <a:pt x="9503859" y="1475323"/>
                </a:lnTo>
                <a:lnTo>
                  <a:pt x="9515289" y="1475323"/>
                </a:lnTo>
                <a:lnTo>
                  <a:pt x="9526767" y="1475323"/>
                </a:lnTo>
                <a:lnTo>
                  <a:pt x="9538197" y="1475323"/>
                </a:lnTo>
                <a:lnTo>
                  <a:pt x="9549626" y="1475323"/>
                </a:lnTo>
                <a:lnTo>
                  <a:pt x="9561057" y="1475323"/>
                </a:lnTo>
                <a:lnTo>
                  <a:pt x="9572487" y="1475323"/>
                </a:lnTo>
                <a:lnTo>
                  <a:pt x="9583965" y="1475323"/>
                </a:lnTo>
                <a:lnTo>
                  <a:pt x="9595395" y="1475323"/>
                </a:lnTo>
                <a:lnTo>
                  <a:pt x="9606824" y="1475323"/>
                </a:lnTo>
                <a:lnTo>
                  <a:pt x="9618255" y="1475323"/>
                </a:lnTo>
                <a:lnTo>
                  <a:pt x="9629684" y="1475323"/>
                </a:lnTo>
                <a:lnTo>
                  <a:pt x="9641163" y="1475323"/>
                </a:lnTo>
                <a:lnTo>
                  <a:pt x="9652592" y="1475323"/>
                </a:lnTo>
                <a:lnTo>
                  <a:pt x="9664022" y="1475323"/>
                </a:lnTo>
                <a:lnTo>
                  <a:pt x="9675452" y="1475323"/>
                </a:lnTo>
                <a:lnTo>
                  <a:pt x="9686882" y="1475323"/>
                </a:lnTo>
                <a:lnTo>
                  <a:pt x="9698360" y="1475323"/>
                </a:lnTo>
                <a:lnTo>
                  <a:pt x="9709790" y="1475323"/>
                </a:lnTo>
                <a:lnTo>
                  <a:pt x="9721219" y="1475323"/>
                </a:lnTo>
                <a:lnTo>
                  <a:pt x="9732650" y="1475323"/>
                </a:lnTo>
                <a:lnTo>
                  <a:pt x="9744080" y="1475323"/>
                </a:lnTo>
                <a:lnTo>
                  <a:pt x="9755557" y="1475323"/>
                </a:lnTo>
                <a:lnTo>
                  <a:pt x="9766988" y="1475323"/>
                </a:lnTo>
                <a:lnTo>
                  <a:pt x="9778417" y="1475323"/>
                </a:lnTo>
                <a:lnTo>
                  <a:pt x="9789848" y="1475323"/>
                </a:lnTo>
                <a:lnTo>
                  <a:pt x="9801277" y="1475323"/>
                </a:lnTo>
                <a:lnTo>
                  <a:pt x="9812755" y="1475323"/>
                </a:lnTo>
                <a:lnTo>
                  <a:pt x="9824185" y="1475323"/>
                </a:lnTo>
                <a:lnTo>
                  <a:pt x="9835615" y="1475323"/>
                </a:lnTo>
                <a:lnTo>
                  <a:pt x="9847045" y="1475323"/>
                </a:lnTo>
                <a:lnTo>
                  <a:pt x="9858475" y="1475323"/>
                </a:lnTo>
                <a:lnTo>
                  <a:pt x="9869952" y="1475323"/>
                </a:lnTo>
                <a:lnTo>
                  <a:pt x="9881383" y="1475323"/>
                </a:lnTo>
                <a:lnTo>
                  <a:pt x="9892812" y="1475323"/>
                </a:lnTo>
                <a:lnTo>
                  <a:pt x="9904243" y="1475323"/>
                </a:lnTo>
                <a:lnTo>
                  <a:pt x="9915673" y="1475323"/>
                </a:lnTo>
                <a:lnTo>
                  <a:pt x="9927102" y="1475323"/>
                </a:lnTo>
                <a:lnTo>
                  <a:pt x="9938581" y="1475323"/>
                </a:lnTo>
                <a:lnTo>
                  <a:pt x="9950010" y="1475323"/>
                </a:lnTo>
                <a:lnTo>
                  <a:pt x="9961441" y="1475323"/>
                </a:lnTo>
                <a:lnTo>
                  <a:pt x="9972870" y="1475323"/>
                </a:lnTo>
                <a:lnTo>
                  <a:pt x="9984300" y="1475323"/>
                </a:lnTo>
                <a:lnTo>
                  <a:pt x="9995778" y="1475323"/>
                </a:lnTo>
                <a:lnTo>
                  <a:pt x="10007208" y="1475323"/>
                </a:lnTo>
                <a:lnTo>
                  <a:pt x="10018638" y="1475323"/>
                </a:lnTo>
                <a:lnTo>
                  <a:pt x="10030068" y="1475323"/>
                </a:lnTo>
                <a:lnTo>
                  <a:pt x="10041498" y="1475323"/>
                </a:lnTo>
                <a:lnTo>
                  <a:pt x="10052976" y="1475323"/>
                </a:lnTo>
                <a:lnTo>
                  <a:pt x="10064405" y="1475323"/>
                </a:lnTo>
                <a:lnTo>
                  <a:pt x="10075835" y="1475323"/>
                </a:lnTo>
                <a:lnTo>
                  <a:pt x="10087266" y="1475323"/>
                </a:lnTo>
                <a:lnTo>
                  <a:pt x="10098695" y="1475323"/>
                </a:lnTo>
                <a:lnTo>
                  <a:pt x="10110174" y="1475323"/>
                </a:lnTo>
                <a:lnTo>
                  <a:pt x="10121603" y="1475323"/>
                </a:lnTo>
                <a:lnTo>
                  <a:pt x="10133033" y="1475323"/>
                </a:lnTo>
                <a:lnTo>
                  <a:pt x="10144463" y="1475323"/>
                </a:lnTo>
                <a:lnTo>
                  <a:pt x="10155893" y="1475323"/>
                </a:lnTo>
                <a:lnTo>
                  <a:pt x="10167371" y="1475323"/>
                </a:lnTo>
                <a:lnTo>
                  <a:pt x="10178801" y="1475323"/>
                </a:lnTo>
                <a:lnTo>
                  <a:pt x="10190230" y="1475323"/>
                </a:lnTo>
                <a:lnTo>
                  <a:pt x="10201661" y="1475323"/>
                </a:lnTo>
                <a:lnTo>
                  <a:pt x="10213091" y="1475323"/>
                </a:lnTo>
                <a:lnTo>
                  <a:pt x="10224569" y="1475323"/>
                </a:lnTo>
                <a:lnTo>
                  <a:pt x="10235998" y="1475323"/>
                </a:lnTo>
                <a:lnTo>
                  <a:pt x="10247428" y="1475323"/>
                </a:lnTo>
                <a:lnTo>
                  <a:pt x="10258859" y="1475323"/>
                </a:lnTo>
                <a:lnTo>
                  <a:pt x="10270288" y="1475323"/>
                </a:lnTo>
                <a:lnTo>
                  <a:pt x="10281767" y="1475323"/>
                </a:lnTo>
                <a:lnTo>
                  <a:pt x="10293196" y="1475323"/>
                </a:lnTo>
                <a:lnTo>
                  <a:pt x="10304626" y="1475323"/>
                </a:lnTo>
                <a:lnTo>
                  <a:pt x="10316056" y="1475323"/>
                </a:lnTo>
                <a:lnTo>
                  <a:pt x="10327486" y="1475323"/>
                </a:lnTo>
                <a:lnTo>
                  <a:pt x="10338963" y="1475323"/>
                </a:lnTo>
                <a:lnTo>
                  <a:pt x="10350394" y="1475323"/>
                </a:lnTo>
                <a:lnTo>
                  <a:pt x="10361823" y="1475323"/>
                </a:lnTo>
                <a:lnTo>
                  <a:pt x="10373254" y="1475323"/>
                </a:lnTo>
                <a:lnTo>
                  <a:pt x="10384684" y="1475323"/>
                </a:lnTo>
                <a:lnTo>
                  <a:pt x="10396161" y="1475323"/>
                </a:lnTo>
                <a:lnTo>
                  <a:pt x="10407591" y="1475323"/>
                </a:lnTo>
                <a:lnTo>
                  <a:pt x="10419021" y="1475323"/>
                </a:lnTo>
                <a:lnTo>
                  <a:pt x="10430452" y="1475323"/>
                </a:lnTo>
                <a:lnTo>
                  <a:pt x="10441881" y="1475323"/>
                </a:lnTo>
                <a:lnTo>
                  <a:pt x="10453358" y="1475323"/>
                </a:lnTo>
                <a:lnTo>
                  <a:pt x="10464789" y="1475323"/>
                </a:lnTo>
                <a:lnTo>
                  <a:pt x="10476219" y="1475323"/>
                </a:lnTo>
                <a:lnTo>
                  <a:pt x="10487649" y="1475323"/>
                </a:lnTo>
                <a:lnTo>
                  <a:pt x="10499079" y="1475323"/>
                </a:lnTo>
                <a:lnTo>
                  <a:pt x="10510556" y="1475323"/>
                </a:lnTo>
                <a:lnTo>
                  <a:pt x="10521987" y="1475323"/>
                </a:lnTo>
                <a:lnTo>
                  <a:pt x="10533416" y="1475323"/>
                </a:lnTo>
                <a:lnTo>
                  <a:pt x="10544847" y="1475323"/>
                </a:lnTo>
                <a:lnTo>
                  <a:pt x="10556277" y="1475323"/>
                </a:lnTo>
                <a:lnTo>
                  <a:pt x="10567754" y="1475323"/>
                </a:lnTo>
                <a:lnTo>
                  <a:pt x="10579184" y="1475323"/>
                </a:lnTo>
                <a:lnTo>
                  <a:pt x="10590614" y="1475323"/>
                </a:lnTo>
                <a:lnTo>
                  <a:pt x="10602045" y="1475323"/>
                </a:lnTo>
                <a:lnTo>
                  <a:pt x="10613474" y="1475323"/>
                </a:lnTo>
                <a:lnTo>
                  <a:pt x="10624951" y="1475323"/>
                </a:lnTo>
                <a:lnTo>
                  <a:pt x="10636382" y="1475323"/>
                </a:lnTo>
                <a:lnTo>
                  <a:pt x="10647812" y="1475323"/>
                </a:lnTo>
                <a:lnTo>
                  <a:pt x="10659241" y="1475323"/>
                </a:lnTo>
                <a:lnTo>
                  <a:pt x="10670672" y="1475323"/>
                </a:lnTo>
                <a:lnTo>
                  <a:pt x="10682149" y="1475323"/>
                </a:lnTo>
                <a:lnTo>
                  <a:pt x="10693580" y="1475323"/>
                </a:lnTo>
                <a:lnTo>
                  <a:pt x="10705009" y="1475323"/>
                </a:lnTo>
                <a:lnTo>
                  <a:pt x="10716439" y="1475323"/>
                </a:lnTo>
                <a:lnTo>
                  <a:pt x="10727870" y="1475323"/>
                </a:lnTo>
                <a:lnTo>
                  <a:pt x="10739347" y="1475323"/>
                </a:lnTo>
                <a:lnTo>
                  <a:pt x="10750778" y="1475323"/>
                </a:lnTo>
                <a:lnTo>
                  <a:pt x="10762207" y="1475323"/>
                </a:lnTo>
                <a:lnTo>
                  <a:pt x="10773637" y="1475323"/>
                </a:lnTo>
                <a:lnTo>
                  <a:pt x="10785067" y="1475323"/>
                </a:lnTo>
                <a:lnTo>
                  <a:pt x="10796544" y="1475323"/>
                </a:lnTo>
                <a:lnTo>
                  <a:pt x="10807975" y="1475323"/>
                </a:lnTo>
                <a:lnTo>
                  <a:pt x="10819405" y="1475323"/>
                </a:lnTo>
                <a:lnTo>
                  <a:pt x="10830834" y="1475323"/>
                </a:lnTo>
                <a:lnTo>
                  <a:pt x="10842265" y="1475323"/>
                </a:lnTo>
                <a:lnTo>
                  <a:pt x="10853742" y="1475323"/>
                </a:lnTo>
                <a:lnTo>
                  <a:pt x="10865173" y="1475323"/>
                </a:lnTo>
                <a:lnTo>
                  <a:pt x="10876602" y="1475323"/>
                </a:lnTo>
                <a:lnTo>
                  <a:pt x="10888032" y="1475323"/>
                </a:lnTo>
                <a:lnTo>
                  <a:pt x="10899463" y="1475323"/>
                </a:lnTo>
                <a:lnTo>
                  <a:pt x="10910892" y="1475323"/>
                </a:lnTo>
                <a:lnTo>
                  <a:pt x="10922369" y="1475323"/>
                </a:lnTo>
                <a:lnTo>
                  <a:pt x="10933800" y="1475323"/>
                </a:lnTo>
                <a:lnTo>
                  <a:pt x="10945230" y="1475323"/>
                </a:lnTo>
                <a:lnTo>
                  <a:pt x="10956660" y="1475323"/>
                </a:lnTo>
                <a:lnTo>
                  <a:pt x="10968090" y="1475323"/>
                </a:lnTo>
                <a:lnTo>
                  <a:pt x="10979567" y="1475323"/>
                </a:lnTo>
                <a:lnTo>
                  <a:pt x="10990998" y="1475323"/>
                </a:lnTo>
                <a:lnTo>
                  <a:pt x="11002427" y="1475323"/>
                </a:lnTo>
                <a:lnTo>
                  <a:pt x="11013858" y="1475323"/>
                </a:lnTo>
                <a:lnTo>
                  <a:pt x="11025287" y="1475323"/>
                </a:lnTo>
                <a:lnTo>
                  <a:pt x="11036765" y="1475323"/>
                </a:lnTo>
                <a:lnTo>
                  <a:pt x="11048195" y="1475323"/>
                </a:lnTo>
                <a:lnTo>
                  <a:pt x="11059625" y="1475323"/>
                </a:lnTo>
                <a:lnTo>
                  <a:pt x="11071056" y="1475323"/>
                </a:lnTo>
                <a:lnTo>
                  <a:pt x="11082485" y="1475323"/>
                </a:lnTo>
                <a:lnTo>
                  <a:pt x="11093962" y="1475323"/>
                </a:lnTo>
                <a:lnTo>
                  <a:pt x="11105393" y="1475323"/>
                </a:lnTo>
                <a:lnTo>
                  <a:pt x="11116823" y="1475323"/>
                </a:lnTo>
                <a:lnTo>
                  <a:pt x="11128253" y="1475323"/>
                </a:lnTo>
                <a:lnTo>
                  <a:pt x="11139683" y="1475323"/>
                </a:lnTo>
                <a:lnTo>
                  <a:pt x="11151160" y="1475323"/>
                </a:lnTo>
                <a:lnTo>
                  <a:pt x="11162591" y="1475323"/>
                </a:lnTo>
                <a:lnTo>
                  <a:pt x="11174020" y="1475323"/>
                </a:lnTo>
                <a:lnTo>
                  <a:pt x="11185451" y="1475323"/>
                </a:lnTo>
                <a:lnTo>
                  <a:pt x="11196881" y="1475323"/>
                </a:lnTo>
                <a:lnTo>
                  <a:pt x="11208358" y="1475323"/>
                </a:lnTo>
                <a:lnTo>
                  <a:pt x="11218359" y="1475323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6" name="Freeform 75">
            <a:extLst>
              <a:ext uri="{FF2B5EF4-FFF2-40B4-BE49-F238E27FC236}">
                <a16:creationId xmlns:a16="http://schemas.microsoft.com/office/drawing/2014/main" id="{5618DB1A-7A86-9A44-AD4A-C05503FF2B2C}"/>
              </a:ext>
            </a:extLst>
          </p:cNvPr>
          <p:cNvSpPr/>
          <p:nvPr/>
        </p:nvSpPr>
        <p:spPr>
          <a:xfrm>
            <a:off x="638362" y="4912254"/>
            <a:ext cx="8413769" cy="520568"/>
          </a:xfrm>
          <a:custGeom>
            <a:avLst/>
            <a:gdLst>
              <a:gd name="connsiteX0" fmla="*/ 0 w 11218359"/>
              <a:gd name="connsiteY0" fmla="*/ 694092 h 694091"/>
              <a:gd name="connsiteX1" fmla="*/ 9149 w 11218359"/>
              <a:gd name="connsiteY1" fmla="*/ 694092 h 694091"/>
              <a:gd name="connsiteX2" fmla="*/ 20588 w 11218359"/>
              <a:gd name="connsiteY2" fmla="*/ 694092 h 694091"/>
              <a:gd name="connsiteX3" fmla="*/ 32028 w 11218359"/>
              <a:gd name="connsiteY3" fmla="*/ 694092 h 694091"/>
              <a:gd name="connsiteX4" fmla="*/ 43467 w 11218359"/>
              <a:gd name="connsiteY4" fmla="*/ 694092 h 694091"/>
              <a:gd name="connsiteX5" fmla="*/ 54907 w 11218359"/>
              <a:gd name="connsiteY5" fmla="*/ 694092 h 694091"/>
              <a:gd name="connsiteX6" fmla="*/ 66346 w 11218359"/>
              <a:gd name="connsiteY6" fmla="*/ 694092 h 694091"/>
              <a:gd name="connsiteX7" fmla="*/ 77786 w 11218359"/>
              <a:gd name="connsiteY7" fmla="*/ 694092 h 694091"/>
              <a:gd name="connsiteX8" fmla="*/ 89225 w 11218359"/>
              <a:gd name="connsiteY8" fmla="*/ 694092 h 694091"/>
              <a:gd name="connsiteX9" fmla="*/ 100665 w 11218359"/>
              <a:gd name="connsiteY9" fmla="*/ 694092 h 694091"/>
              <a:gd name="connsiteX10" fmla="*/ 112104 w 11218359"/>
              <a:gd name="connsiteY10" fmla="*/ 694092 h 694091"/>
              <a:gd name="connsiteX11" fmla="*/ 123544 w 11218359"/>
              <a:gd name="connsiteY11" fmla="*/ 694092 h 694091"/>
              <a:gd name="connsiteX12" fmla="*/ 134979 w 11218359"/>
              <a:gd name="connsiteY12" fmla="*/ 694092 h 694091"/>
              <a:gd name="connsiteX13" fmla="*/ 146423 w 11218359"/>
              <a:gd name="connsiteY13" fmla="*/ 694092 h 694091"/>
              <a:gd name="connsiteX14" fmla="*/ 157858 w 11218359"/>
              <a:gd name="connsiteY14" fmla="*/ 557374 h 694091"/>
              <a:gd name="connsiteX15" fmla="*/ 169297 w 11218359"/>
              <a:gd name="connsiteY15" fmla="*/ 471740 h 694091"/>
              <a:gd name="connsiteX16" fmla="*/ 180737 w 11218359"/>
              <a:gd name="connsiteY16" fmla="*/ 330517 h 694091"/>
              <a:gd name="connsiteX17" fmla="*/ 192176 w 11218359"/>
              <a:gd name="connsiteY17" fmla="*/ 132207 h 694091"/>
              <a:gd name="connsiteX18" fmla="*/ 203616 w 11218359"/>
              <a:gd name="connsiteY18" fmla="*/ 127702 h 694091"/>
              <a:gd name="connsiteX19" fmla="*/ 215055 w 11218359"/>
              <a:gd name="connsiteY19" fmla="*/ 0 h 694091"/>
              <a:gd name="connsiteX20" fmla="*/ 226495 w 11218359"/>
              <a:gd name="connsiteY20" fmla="*/ 166764 h 694091"/>
              <a:gd name="connsiteX21" fmla="*/ 237935 w 11218359"/>
              <a:gd name="connsiteY21" fmla="*/ 546859 h 694091"/>
              <a:gd name="connsiteX22" fmla="*/ 249374 w 11218359"/>
              <a:gd name="connsiteY22" fmla="*/ 694092 h 694091"/>
              <a:gd name="connsiteX23" fmla="*/ 260814 w 11218359"/>
              <a:gd name="connsiteY23" fmla="*/ 692591 h 694091"/>
              <a:gd name="connsiteX24" fmla="*/ 272253 w 11218359"/>
              <a:gd name="connsiteY24" fmla="*/ 694092 h 694091"/>
              <a:gd name="connsiteX25" fmla="*/ 283693 w 11218359"/>
              <a:gd name="connsiteY25" fmla="*/ 694092 h 694091"/>
              <a:gd name="connsiteX26" fmla="*/ 295132 w 11218359"/>
              <a:gd name="connsiteY26" fmla="*/ 694092 h 694091"/>
              <a:gd name="connsiteX27" fmla="*/ 306572 w 11218359"/>
              <a:gd name="connsiteY27" fmla="*/ 694092 h 694091"/>
              <a:gd name="connsiteX28" fmla="*/ 318011 w 11218359"/>
              <a:gd name="connsiteY28" fmla="*/ 694092 h 694091"/>
              <a:gd name="connsiteX29" fmla="*/ 329451 w 11218359"/>
              <a:gd name="connsiteY29" fmla="*/ 694092 h 694091"/>
              <a:gd name="connsiteX30" fmla="*/ 340890 w 11218359"/>
              <a:gd name="connsiteY30" fmla="*/ 694092 h 694091"/>
              <a:gd name="connsiteX31" fmla="*/ 352330 w 11218359"/>
              <a:gd name="connsiteY31" fmla="*/ 694092 h 694091"/>
              <a:gd name="connsiteX32" fmla="*/ 363769 w 11218359"/>
              <a:gd name="connsiteY32" fmla="*/ 694092 h 694091"/>
              <a:gd name="connsiteX33" fmla="*/ 375209 w 11218359"/>
              <a:gd name="connsiteY33" fmla="*/ 694092 h 694091"/>
              <a:gd name="connsiteX34" fmla="*/ 386648 w 11218359"/>
              <a:gd name="connsiteY34" fmla="*/ 694092 h 694091"/>
              <a:gd name="connsiteX35" fmla="*/ 398088 w 11218359"/>
              <a:gd name="connsiteY35" fmla="*/ 694092 h 694091"/>
              <a:gd name="connsiteX36" fmla="*/ 409527 w 11218359"/>
              <a:gd name="connsiteY36" fmla="*/ 694092 h 694091"/>
              <a:gd name="connsiteX37" fmla="*/ 420967 w 11218359"/>
              <a:gd name="connsiteY37" fmla="*/ 694092 h 694091"/>
              <a:gd name="connsiteX38" fmla="*/ 432406 w 11218359"/>
              <a:gd name="connsiteY38" fmla="*/ 694092 h 694091"/>
              <a:gd name="connsiteX39" fmla="*/ 443846 w 11218359"/>
              <a:gd name="connsiteY39" fmla="*/ 694092 h 694091"/>
              <a:gd name="connsiteX40" fmla="*/ 455285 w 11218359"/>
              <a:gd name="connsiteY40" fmla="*/ 694092 h 694091"/>
              <a:gd name="connsiteX41" fmla="*/ 466725 w 11218359"/>
              <a:gd name="connsiteY41" fmla="*/ 694092 h 694091"/>
              <a:gd name="connsiteX42" fmla="*/ 478165 w 11218359"/>
              <a:gd name="connsiteY42" fmla="*/ 694092 h 694091"/>
              <a:gd name="connsiteX43" fmla="*/ 489604 w 11218359"/>
              <a:gd name="connsiteY43" fmla="*/ 694092 h 694091"/>
              <a:gd name="connsiteX44" fmla="*/ 501044 w 11218359"/>
              <a:gd name="connsiteY44" fmla="*/ 694092 h 694091"/>
              <a:gd name="connsiteX45" fmla="*/ 512483 w 11218359"/>
              <a:gd name="connsiteY45" fmla="*/ 694092 h 694091"/>
              <a:gd name="connsiteX46" fmla="*/ 523923 w 11218359"/>
              <a:gd name="connsiteY46" fmla="*/ 694092 h 694091"/>
              <a:gd name="connsiteX47" fmla="*/ 535362 w 11218359"/>
              <a:gd name="connsiteY47" fmla="*/ 694092 h 694091"/>
              <a:gd name="connsiteX48" fmla="*/ 546802 w 11218359"/>
              <a:gd name="connsiteY48" fmla="*/ 694092 h 694091"/>
              <a:gd name="connsiteX49" fmla="*/ 558241 w 11218359"/>
              <a:gd name="connsiteY49" fmla="*/ 694092 h 694091"/>
              <a:gd name="connsiteX50" fmla="*/ 569681 w 11218359"/>
              <a:gd name="connsiteY50" fmla="*/ 694092 h 694091"/>
              <a:gd name="connsiteX51" fmla="*/ 581120 w 11218359"/>
              <a:gd name="connsiteY51" fmla="*/ 694092 h 694091"/>
              <a:gd name="connsiteX52" fmla="*/ 592560 w 11218359"/>
              <a:gd name="connsiteY52" fmla="*/ 694092 h 694091"/>
              <a:gd name="connsiteX53" fmla="*/ 603999 w 11218359"/>
              <a:gd name="connsiteY53" fmla="*/ 694092 h 694091"/>
              <a:gd name="connsiteX54" fmla="*/ 615439 w 11218359"/>
              <a:gd name="connsiteY54" fmla="*/ 694092 h 694091"/>
              <a:gd name="connsiteX55" fmla="*/ 626878 w 11218359"/>
              <a:gd name="connsiteY55" fmla="*/ 694092 h 694091"/>
              <a:gd name="connsiteX56" fmla="*/ 638318 w 11218359"/>
              <a:gd name="connsiteY56" fmla="*/ 694092 h 694091"/>
              <a:gd name="connsiteX57" fmla="*/ 649757 w 11218359"/>
              <a:gd name="connsiteY57" fmla="*/ 694092 h 694091"/>
              <a:gd name="connsiteX58" fmla="*/ 661192 w 11218359"/>
              <a:gd name="connsiteY58" fmla="*/ 694092 h 694091"/>
              <a:gd name="connsiteX59" fmla="*/ 672632 w 11218359"/>
              <a:gd name="connsiteY59" fmla="*/ 694092 h 694091"/>
              <a:gd name="connsiteX60" fmla="*/ 684071 w 11218359"/>
              <a:gd name="connsiteY60" fmla="*/ 694092 h 694091"/>
              <a:gd name="connsiteX61" fmla="*/ 695511 w 11218359"/>
              <a:gd name="connsiteY61" fmla="*/ 694092 h 694091"/>
              <a:gd name="connsiteX62" fmla="*/ 706950 w 11218359"/>
              <a:gd name="connsiteY62" fmla="*/ 694092 h 694091"/>
              <a:gd name="connsiteX63" fmla="*/ 718390 w 11218359"/>
              <a:gd name="connsiteY63" fmla="*/ 694092 h 694091"/>
              <a:gd name="connsiteX64" fmla="*/ 729829 w 11218359"/>
              <a:gd name="connsiteY64" fmla="*/ 694092 h 694091"/>
              <a:gd name="connsiteX65" fmla="*/ 741269 w 11218359"/>
              <a:gd name="connsiteY65" fmla="*/ 694092 h 694091"/>
              <a:gd name="connsiteX66" fmla="*/ 752708 w 11218359"/>
              <a:gd name="connsiteY66" fmla="*/ 694092 h 694091"/>
              <a:gd name="connsiteX67" fmla="*/ 764148 w 11218359"/>
              <a:gd name="connsiteY67" fmla="*/ 694092 h 694091"/>
              <a:gd name="connsiteX68" fmla="*/ 775587 w 11218359"/>
              <a:gd name="connsiteY68" fmla="*/ 694092 h 694091"/>
              <a:gd name="connsiteX69" fmla="*/ 787027 w 11218359"/>
              <a:gd name="connsiteY69" fmla="*/ 694092 h 694091"/>
              <a:gd name="connsiteX70" fmla="*/ 798467 w 11218359"/>
              <a:gd name="connsiteY70" fmla="*/ 694092 h 694091"/>
              <a:gd name="connsiteX71" fmla="*/ 809906 w 11218359"/>
              <a:gd name="connsiteY71" fmla="*/ 694092 h 694091"/>
              <a:gd name="connsiteX72" fmla="*/ 821346 w 11218359"/>
              <a:gd name="connsiteY72" fmla="*/ 694092 h 694091"/>
              <a:gd name="connsiteX73" fmla="*/ 832785 w 11218359"/>
              <a:gd name="connsiteY73" fmla="*/ 694092 h 694091"/>
              <a:gd name="connsiteX74" fmla="*/ 844225 w 11218359"/>
              <a:gd name="connsiteY74" fmla="*/ 694092 h 694091"/>
              <a:gd name="connsiteX75" fmla="*/ 855664 w 11218359"/>
              <a:gd name="connsiteY75" fmla="*/ 694092 h 694091"/>
              <a:gd name="connsiteX76" fmla="*/ 867104 w 11218359"/>
              <a:gd name="connsiteY76" fmla="*/ 694092 h 694091"/>
              <a:gd name="connsiteX77" fmla="*/ 878543 w 11218359"/>
              <a:gd name="connsiteY77" fmla="*/ 694092 h 694091"/>
              <a:gd name="connsiteX78" fmla="*/ 889983 w 11218359"/>
              <a:gd name="connsiteY78" fmla="*/ 694092 h 694091"/>
              <a:gd name="connsiteX79" fmla="*/ 901422 w 11218359"/>
              <a:gd name="connsiteY79" fmla="*/ 694092 h 694091"/>
              <a:gd name="connsiteX80" fmla="*/ 912862 w 11218359"/>
              <a:gd name="connsiteY80" fmla="*/ 694092 h 694091"/>
              <a:gd name="connsiteX81" fmla="*/ 924301 w 11218359"/>
              <a:gd name="connsiteY81" fmla="*/ 694092 h 694091"/>
              <a:gd name="connsiteX82" fmla="*/ 935741 w 11218359"/>
              <a:gd name="connsiteY82" fmla="*/ 694092 h 694091"/>
              <a:gd name="connsiteX83" fmla="*/ 947180 w 11218359"/>
              <a:gd name="connsiteY83" fmla="*/ 694092 h 694091"/>
              <a:gd name="connsiteX84" fmla="*/ 958620 w 11218359"/>
              <a:gd name="connsiteY84" fmla="*/ 694092 h 694091"/>
              <a:gd name="connsiteX85" fmla="*/ 970059 w 11218359"/>
              <a:gd name="connsiteY85" fmla="*/ 694092 h 694091"/>
              <a:gd name="connsiteX86" fmla="*/ 981499 w 11218359"/>
              <a:gd name="connsiteY86" fmla="*/ 694092 h 694091"/>
              <a:gd name="connsiteX87" fmla="*/ 992938 w 11218359"/>
              <a:gd name="connsiteY87" fmla="*/ 694092 h 694091"/>
              <a:gd name="connsiteX88" fmla="*/ 1004378 w 11218359"/>
              <a:gd name="connsiteY88" fmla="*/ 694092 h 694091"/>
              <a:gd name="connsiteX89" fmla="*/ 1015818 w 11218359"/>
              <a:gd name="connsiteY89" fmla="*/ 694092 h 694091"/>
              <a:gd name="connsiteX90" fmla="*/ 1027257 w 11218359"/>
              <a:gd name="connsiteY90" fmla="*/ 694092 h 694091"/>
              <a:gd name="connsiteX91" fmla="*/ 1038697 w 11218359"/>
              <a:gd name="connsiteY91" fmla="*/ 694092 h 694091"/>
              <a:gd name="connsiteX92" fmla="*/ 1050136 w 11218359"/>
              <a:gd name="connsiteY92" fmla="*/ 694092 h 694091"/>
              <a:gd name="connsiteX93" fmla="*/ 1061576 w 11218359"/>
              <a:gd name="connsiteY93" fmla="*/ 694092 h 694091"/>
              <a:gd name="connsiteX94" fmla="*/ 1073015 w 11218359"/>
              <a:gd name="connsiteY94" fmla="*/ 694092 h 694091"/>
              <a:gd name="connsiteX95" fmla="*/ 1084455 w 11218359"/>
              <a:gd name="connsiteY95" fmla="*/ 694092 h 694091"/>
              <a:gd name="connsiteX96" fmla="*/ 1095894 w 11218359"/>
              <a:gd name="connsiteY96" fmla="*/ 694092 h 694091"/>
              <a:gd name="connsiteX97" fmla="*/ 1107334 w 11218359"/>
              <a:gd name="connsiteY97" fmla="*/ 694092 h 694091"/>
              <a:gd name="connsiteX98" fmla="*/ 1118773 w 11218359"/>
              <a:gd name="connsiteY98" fmla="*/ 694092 h 694091"/>
              <a:gd name="connsiteX99" fmla="*/ 1130213 w 11218359"/>
              <a:gd name="connsiteY99" fmla="*/ 694092 h 694091"/>
              <a:gd name="connsiteX100" fmla="*/ 1141652 w 11218359"/>
              <a:gd name="connsiteY100" fmla="*/ 694092 h 694091"/>
              <a:gd name="connsiteX101" fmla="*/ 1153092 w 11218359"/>
              <a:gd name="connsiteY101" fmla="*/ 694092 h 694091"/>
              <a:gd name="connsiteX102" fmla="*/ 1164531 w 11218359"/>
              <a:gd name="connsiteY102" fmla="*/ 694092 h 694091"/>
              <a:gd name="connsiteX103" fmla="*/ 1175971 w 11218359"/>
              <a:gd name="connsiteY103" fmla="*/ 694092 h 694091"/>
              <a:gd name="connsiteX104" fmla="*/ 1187406 w 11218359"/>
              <a:gd name="connsiteY104" fmla="*/ 694092 h 694091"/>
              <a:gd name="connsiteX105" fmla="*/ 1198845 w 11218359"/>
              <a:gd name="connsiteY105" fmla="*/ 694092 h 694091"/>
              <a:gd name="connsiteX106" fmla="*/ 1210285 w 11218359"/>
              <a:gd name="connsiteY106" fmla="*/ 694092 h 694091"/>
              <a:gd name="connsiteX107" fmla="*/ 1221724 w 11218359"/>
              <a:gd name="connsiteY107" fmla="*/ 694092 h 694091"/>
              <a:gd name="connsiteX108" fmla="*/ 1233164 w 11218359"/>
              <a:gd name="connsiteY108" fmla="*/ 694092 h 694091"/>
              <a:gd name="connsiteX109" fmla="*/ 1244603 w 11218359"/>
              <a:gd name="connsiteY109" fmla="*/ 694092 h 694091"/>
              <a:gd name="connsiteX110" fmla="*/ 1256043 w 11218359"/>
              <a:gd name="connsiteY110" fmla="*/ 694092 h 694091"/>
              <a:gd name="connsiteX111" fmla="*/ 1267482 w 11218359"/>
              <a:gd name="connsiteY111" fmla="*/ 694092 h 694091"/>
              <a:gd name="connsiteX112" fmla="*/ 1278922 w 11218359"/>
              <a:gd name="connsiteY112" fmla="*/ 694092 h 694091"/>
              <a:gd name="connsiteX113" fmla="*/ 1290361 w 11218359"/>
              <a:gd name="connsiteY113" fmla="*/ 694092 h 694091"/>
              <a:gd name="connsiteX114" fmla="*/ 1301801 w 11218359"/>
              <a:gd name="connsiteY114" fmla="*/ 694092 h 694091"/>
              <a:gd name="connsiteX115" fmla="*/ 1313240 w 11218359"/>
              <a:gd name="connsiteY115" fmla="*/ 694092 h 694091"/>
              <a:gd name="connsiteX116" fmla="*/ 1324680 w 11218359"/>
              <a:gd name="connsiteY116" fmla="*/ 694092 h 694091"/>
              <a:gd name="connsiteX117" fmla="*/ 1336120 w 11218359"/>
              <a:gd name="connsiteY117" fmla="*/ 694092 h 694091"/>
              <a:gd name="connsiteX118" fmla="*/ 1347559 w 11218359"/>
              <a:gd name="connsiteY118" fmla="*/ 694092 h 694091"/>
              <a:gd name="connsiteX119" fmla="*/ 1358999 w 11218359"/>
              <a:gd name="connsiteY119" fmla="*/ 694092 h 694091"/>
              <a:gd name="connsiteX120" fmla="*/ 1370438 w 11218359"/>
              <a:gd name="connsiteY120" fmla="*/ 694092 h 694091"/>
              <a:gd name="connsiteX121" fmla="*/ 1381878 w 11218359"/>
              <a:gd name="connsiteY121" fmla="*/ 694092 h 694091"/>
              <a:gd name="connsiteX122" fmla="*/ 1393317 w 11218359"/>
              <a:gd name="connsiteY122" fmla="*/ 694092 h 694091"/>
              <a:gd name="connsiteX123" fmla="*/ 1404757 w 11218359"/>
              <a:gd name="connsiteY123" fmla="*/ 694092 h 694091"/>
              <a:gd name="connsiteX124" fmla="*/ 1416196 w 11218359"/>
              <a:gd name="connsiteY124" fmla="*/ 694092 h 694091"/>
              <a:gd name="connsiteX125" fmla="*/ 1427636 w 11218359"/>
              <a:gd name="connsiteY125" fmla="*/ 694092 h 694091"/>
              <a:gd name="connsiteX126" fmla="*/ 1439075 w 11218359"/>
              <a:gd name="connsiteY126" fmla="*/ 694092 h 694091"/>
              <a:gd name="connsiteX127" fmla="*/ 1450515 w 11218359"/>
              <a:gd name="connsiteY127" fmla="*/ 694092 h 694091"/>
              <a:gd name="connsiteX128" fmla="*/ 1461954 w 11218359"/>
              <a:gd name="connsiteY128" fmla="*/ 694092 h 694091"/>
              <a:gd name="connsiteX129" fmla="*/ 1473394 w 11218359"/>
              <a:gd name="connsiteY129" fmla="*/ 694092 h 694091"/>
              <a:gd name="connsiteX130" fmla="*/ 1484833 w 11218359"/>
              <a:gd name="connsiteY130" fmla="*/ 694092 h 694091"/>
              <a:gd name="connsiteX131" fmla="*/ 1496273 w 11218359"/>
              <a:gd name="connsiteY131" fmla="*/ 694092 h 694091"/>
              <a:gd name="connsiteX132" fmla="*/ 1507712 w 11218359"/>
              <a:gd name="connsiteY132" fmla="*/ 694092 h 694091"/>
              <a:gd name="connsiteX133" fmla="*/ 1519152 w 11218359"/>
              <a:gd name="connsiteY133" fmla="*/ 694092 h 694091"/>
              <a:gd name="connsiteX134" fmla="*/ 1530591 w 11218359"/>
              <a:gd name="connsiteY134" fmla="*/ 694092 h 694091"/>
              <a:gd name="connsiteX135" fmla="*/ 1542031 w 11218359"/>
              <a:gd name="connsiteY135" fmla="*/ 694092 h 694091"/>
              <a:gd name="connsiteX136" fmla="*/ 1553471 w 11218359"/>
              <a:gd name="connsiteY136" fmla="*/ 694092 h 694091"/>
              <a:gd name="connsiteX137" fmla="*/ 1564910 w 11218359"/>
              <a:gd name="connsiteY137" fmla="*/ 694092 h 694091"/>
              <a:gd name="connsiteX138" fmla="*/ 1576349 w 11218359"/>
              <a:gd name="connsiteY138" fmla="*/ 694092 h 694091"/>
              <a:gd name="connsiteX139" fmla="*/ 1587789 w 11218359"/>
              <a:gd name="connsiteY139" fmla="*/ 694092 h 694091"/>
              <a:gd name="connsiteX140" fmla="*/ 1599229 w 11218359"/>
              <a:gd name="connsiteY140" fmla="*/ 694092 h 694091"/>
              <a:gd name="connsiteX141" fmla="*/ 1610668 w 11218359"/>
              <a:gd name="connsiteY141" fmla="*/ 694092 h 694091"/>
              <a:gd name="connsiteX142" fmla="*/ 1622107 w 11218359"/>
              <a:gd name="connsiteY142" fmla="*/ 694092 h 694091"/>
              <a:gd name="connsiteX143" fmla="*/ 1633547 w 11218359"/>
              <a:gd name="connsiteY143" fmla="*/ 694092 h 694091"/>
              <a:gd name="connsiteX144" fmla="*/ 1644987 w 11218359"/>
              <a:gd name="connsiteY144" fmla="*/ 694092 h 694091"/>
              <a:gd name="connsiteX145" fmla="*/ 1656426 w 11218359"/>
              <a:gd name="connsiteY145" fmla="*/ 694092 h 694091"/>
              <a:gd name="connsiteX146" fmla="*/ 1667866 w 11218359"/>
              <a:gd name="connsiteY146" fmla="*/ 694092 h 694091"/>
              <a:gd name="connsiteX147" fmla="*/ 1679305 w 11218359"/>
              <a:gd name="connsiteY147" fmla="*/ 694092 h 694091"/>
              <a:gd name="connsiteX148" fmla="*/ 1690745 w 11218359"/>
              <a:gd name="connsiteY148" fmla="*/ 694092 h 694091"/>
              <a:gd name="connsiteX149" fmla="*/ 1702184 w 11218359"/>
              <a:gd name="connsiteY149" fmla="*/ 694092 h 694091"/>
              <a:gd name="connsiteX150" fmla="*/ 1713619 w 11218359"/>
              <a:gd name="connsiteY150" fmla="*/ 694092 h 694091"/>
              <a:gd name="connsiteX151" fmla="*/ 1725063 w 11218359"/>
              <a:gd name="connsiteY151" fmla="*/ 694092 h 694091"/>
              <a:gd name="connsiteX152" fmla="*/ 1736498 w 11218359"/>
              <a:gd name="connsiteY152" fmla="*/ 694092 h 694091"/>
              <a:gd name="connsiteX153" fmla="*/ 1747938 w 11218359"/>
              <a:gd name="connsiteY153" fmla="*/ 694092 h 694091"/>
              <a:gd name="connsiteX154" fmla="*/ 1759377 w 11218359"/>
              <a:gd name="connsiteY154" fmla="*/ 694092 h 694091"/>
              <a:gd name="connsiteX155" fmla="*/ 1770817 w 11218359"/>
              <a:gd name="connsiteY155" fmla="*/ 694092 h 694091"/>
              <a:gd name="connsiteX156" fmla="*/ 1782256 w 11218359"/>
              <a:gd name="connsiteY156" fmla="*/ 694092 h 694091"/>
              <a:gd name="connsiteX157" fmla="*/ 1793696 w 11218359"/>
              <a:gd name="connsiteY157" fmla="*/ 694092 h 694091"/>
              <a:gd name="connsiteX158" fmla="*/ 1805135 w 11218359"/>
              <a:gd name="connsiteY158" fmla="*/ 694092 h 694091"/>
              <a:gd name="connsiteX159" fmla="*/ 1816575 w 11218359"/>
              <a:gd name="connsiteY159" fmla="*/ 694092 h 694091"/>
              <a:gd name="connsiteX160" fmla="*/ 1828014 w 11218359"/>
              <a:gd name="connsiteY160" fmla="*/ 694092 h 694091"/>
              <a:gd name="connsiteX161" fmla="*/ 1839454 w 11218359"/>
              <a:gd name="connsiteY161" fmla="*/ 694092 h 694091"/>
              <a:gd name="connsiteX162" fmla="*/ 1850893 w 11218359"/>
              <a:gd name="connsiteY162" fmla="*/ 694092 h 694091"/>
              <a:gd name="connsiteX163" fmla="*/ 1862333 w 11218359"/>
              <a:gd name="connsiteY163" fmla="*/ 694092 h 694091"/>
              <a:gd name="connsiteX164" fmla="*/ 1873772 w 11218359"/>
              <a:gd name="connsiteY164" fmla="*/ 694092 h 694091"/>
              <a:gd name="connsiteX165" fmla="*/ 1885212 w 11218359"/>
              <a:gd name="connsiteY165" fmla="*/ 694092 h 694091"/>
              <a:gd name="connsiteX166" fmla="*/ 1896651 w 11218359"/>
              <a:gd name="connsiteY166" fmla="*/ 694092 h 694091"/>
              <a:gd name="connsiteX167" fmla="*/ 1908091 w 11218359"/>
              <a:gd name="connsiteY167" fmla="*/ 694092 h 694091"/>
              <a:gd name="connsiteX168" fmla="*/ 1919531 w 11218359"/>
              <a:gd name="connsiteY168" fmla="*/ 694092 h 694091"/>
              <a:gd name="connsiteX169" fmla="*/ 1930970 w 11218359"/>
              <a:gd name="connsiteY169" fmla="*/ 694092 h 694091"/>
              <a:gd name="connsiteX170" fmla="*/ 1942409 w 11218359"/>
              <a:gd name="connsiteY170" fmla="*/ 694092 h 694091"/>
              <a:gd name="connsiteX171" fmla="*/ 1953849 w 11218359"/>
              <a:gd name="connsiteY171" fmla="*/ 694092 h 694091"/>
              <a:gd name="connsiteX172" fmla="*/ 1965289 w 11218359"/>
              <a:gd name="connsiteY172" fmla="*/ 694092 h 694091"/>
              <a:gd name="connsiteX173" fmla="*/ 1976728 w 11218359"/>
              <a:gd name="connsiteY173" fmla="*/ 694092 h 694091"/>
              <a:gd name="connsiteX174" fmla="*/ 1988168 w 11218359"/>
              <a:gd name="connsiteY174" fmla="*/ 694092 h 694091"/>
              <a:gd name="connsiteX175" fmla="*/ 1999607 w 11218359"/>
              <a:gd name="connsiteY175" fmla="*/ 694092 h 694091"/>
              <a:gd name="connsiteX176" fmla="*/ 2011047 w 11218359"/>
              <a:gd name="connsiteY176" fmla="*/ 694092 h 694091"/>
              <a:gd name="connsiteX177" fmla="*/ 2022486 w 11218359"/>
              <a:gd name="connsiteY177" fmla="*/ 694092 h 694091"/>
              <a:gd name="connsiteX178" fmla="*/ 2033926 w 11218359"/>
              <a:gd name="connsiteY178" fmla="*/ 694092 h 694091"/>
              <a:gd name="connsiteX179" fmla="*/ 2045365 w 11218359"/>
              <a:gd name="connsiteY179" fmla="*/ 694092 h 694091"/>
              <a:gd name="connsiteX180" fmla="*/ 2056805 w 11218359"/>
              <a:gd name="connsiteY180" fmla="*/ 694092 h 694091"/>
              <a:gd name="connsiteX181" fmla="*/ 2068244 w 11218359"/>
              <a:gd name="connsiteY181" fmla="*/ 694092 h 694091"/>
              <a:gd name="connsiteX182" fmla="*/ 2079684 w 11218359"/>
              <a:gd name="connsiteY182" fmla="*/ 694092 h 694091"/>
              <a:gd name="connsiteX183" fmla="*/ 2091123 w 11218359"/>
              <a:gd name="connsiteY183" fmla="*/ 694092 h 694091"/>
              <a:gd name="connsiteX184" fmla="*/ 2102563 w 11218359"/>
              <a:gd name="connsiteY184" fmla="*/ 694092 h 694091"/>
              <a:gd name="connsiteX185" fmla="*/ 2114002 w 11218359"/>
              <a:gd name="connsiteY185" fmla="*/ 694092 h 694091"/>
              <a:gd name="connsiteX186" fmla="*/ 2125442 w 11218359"/>
              <a:gd name="connsiteY186" fmla="*/ 694092 h 694091"/>
              <a:gd name="connsiteX187" fmla="*/ 2136882 w 11218359"/>
              <a:gd name="connsiteY187" fmla="*/ 694092 h 694091"/>
              <a:gd name="connsiteX188" fmla="*/ 2148321 w 11218359"/>
              <a:gd name="connsiteY188" fmla="*/ 694092 h 694091"/>
              <a:gd name="connsiteX189" fmla="*/ 2159760 w 11218359"/>
              <a:gd name="connsiteY189" fmla="*/ 694092 h 694091"/>
              <a:gd name="connsiteX190" fmla="*/ 2171200 w 11218359"/>
              <a:gd name="connsiteY190" fmla="*/ 694092 h 694091"/>
              <a:gd name="connsiteX191" fmla="*/ 2182640 w 11218359"/>
              <a:gd name="connsiteY191" fmla="*/ 694092 h 694091"/>
              <a:gd name="connsiteX192" fmla="*/ 2194079 w 11218359"/>
              <a:gd name="connsiteY192" fmla="*/ 694092 h 694091"/>
              <a:gd name="connsiteX193" fmla="*/ 2205519 w 11218359"/>
              <a:gd name="connsiteY193" fmla="*/ 694092 h 694091"/>
              <a:gd name="connsiteX194" fmla="*/ 2216958 w 11218359"/>
              <a:gd name="connsiteY194" fmla="*/ 694092 h 694091"/>
              <a:gd name="connsiteX195" fmla="*/ 2228393 w 11218359"/>
              <a:gd name="connsiteY195" fmla="*/ 694092 h 694091"/>
              <a:gd name="connsiteX196" fmla="*/ 2239837 w 11218359"/>
              <a:gd name="connsiteY196" fmla="*/ 694092 h 694091"/>
              <a:gd name="connsiteX197" fmla="*/ 2251272 w 11218359"/>
              <a:gd name="connsiteY197" fmla="*/ 694092 h 694091"/>
              <a:gd name="connsiteX198" fmla="*/ 2262716 w 11218359"/>
              <a:gd name="connsiteY198" fmla="*/ 694092 h 694091"/>
              <a:gd name="connsiteX199" fmla="*/ 2274151 w 11218359"/>
              <a:gd name="connsiteY199" fmla="*/ 694092 h 694091"/>
              <a:gd name="connsiteX200" fmla="*/ 2285591 w 11218359"/>
              <a:gd name="connsiteY200" fmla="*/ 694092 h 694091"/>
              <a:gd name="connsiteX201" fmla="*/ 2297030 w 11218359"/>
              <a:gd name="connsiteY201" fmla="*/ 694092 h 694091"/>
              <a:gd name="connsiteX202" fmla="*/ 2308470 w 11218359"/>
              <a:gd name="connsiteY202" fmla="*/ 694092 h 694091"/>
              <a:gd name="connsiteX203" fmla="*/ 2319909 w 11218359"/>
              <a:gd name="connsiteY203" fmla="*/ 694092 h 694091"/>
              <a:gd name="connsiteX204" fmla="*/ 2331349 w 11218359"/>
              <a:gd name="connsiteY204" fmla="*/ 694092 h 694091"/>
              <a:gd name="connsiteX205" fmla="*/ 2342788 w 11218359"/>
              <a:gd name="connsiteY205" fmla="*/ 694092 h 694091"/>
              <a:gd name="connsiteX206" fmla="*/ 2354228 w 11218359"/>
              <a:gd name="connsiteY206" fmla="*/ 694092 h 694091"/>
              <a:gd name="connsiteX207" fmla="*/ 2365667 w 11218359"/>
              <a:gd name="connsiteY207" fmla="*/ 694092 h 694091"/>
              <a:gd name="connsiteX208" fmla="*/ 2377107 w 11218359"/>
              <a:gd name="connsiteY208" fmla="*/ 694092 h 694091"/>
              <a:gd name="connsiteX209" fmla="*/ 2388546 w 11218359"/>
              <a:gd name="connsiteY209" fmla="*/ 694092 h 694091"/>
              <a:gd name="connsiteX210" fmla="*/ 2399986 w 11218359"/>
              <a:gd name="connsiteY210" fmla="*/ 694092 h 694091"/>
              <a:gd name="connsiteX211" fmla="*/ 2411425 w 11218359"/>
              <a:gd name="connsiteY211" fmla="*/ 694092 h 694091"/>
              <a:gd name="connsiteX212" fmla="*/ 2422865 w 11218359"/>
              <a:gd name="connsiteY212" fmla="*/ 694092 h 694091"/>
              <a:gd name="connsiteX213" fmla="*/ 2434304 w 11218359"/>
              <a:gd name="connsiteY213" fmla="*/ 694092 h 694091"/>
              <a:gd name="connsiteX214" fmla="*/ 2445744 w 11218359"/>
              <a:gd name="connsiteY214" fmla="*/ 694092 h 694091"/>
              <a:gd name="connsiteX215" fmla="*/ 2457184 w 11218359"/>
              <a:gd name="connsiteY215" fmla="*/ 694092 h 694091"/>
              <a:gd name="connsiteX216" fmla="*/ 2468623 w 11218359"/>
              <a:gd name="connsiteY216" fmla="*/ 694092 h 694091"/>
              <a:gd name="connsiteX217" fmla="*/ 2480062 w 11218359"/>
              <a:gd name="connsiteY217" fmla="*/ 694092 h 694091"/>
              <a:gd name="connsiteX218" fmla="*/ 2491502 w 11218359"/>
              <a:gd name="connsiteY218" fmla="*/ 694092 h 694091"/>
              <a:gd name="connsiteX219" fmla="*/ 2502942 w 11218359"/>
              <a:gd name="connsiteY219" fmla="*/ 694092 h 694091"/>
              <a:gd name="connsiteX220" fmla="*/ 2514381 w 11218359"/>
              <a:gd name="connsiteY220" fmla="*/ 694092 h 694091"/>
              <a:gd name="connsiteX221" fmla="*/ 2525821 w 11218359"/>
              <a:gd name="connsiteY221" fmla="*/ 694092 h 694091"/>
              <a:gd name="connsiteX222" fmla="*/ 2537260 w 11218359"/>
              <a:gd name="connsiteY222" fmla="*/ 694092 h 694091"/>
              <a:gd name="connsiteX223" fmla="*/ 2548700 w 11218359"/>
              <a:gd name="connsiteY223" fmla="*/ 694092 h 694091"/>
              <a:gd name="connsiteX224" fmla="*/ 2560139 w 11218359"/>
              <a:gd name="connsiteY224" fmla="*/ 694092 h 694091"/>
              <a:gd name="connsiteX225" fmla="*/ 2571579 w 11218359"/>
              <a:gd name="connsiteY225" fmla="*/ 694092 h 694091"/>
              <a:gd name="connsiteX226" fmla="*/ 2583018 w 11218359"/>
              <a:gd name="connsiteY226" fmla="*/ 694092 h 694091"/>
              <a:gd name="connsiteX227" fmla="*/ 2594458 w 11218359"/>
              <a:gd name="connsiteY227" fmla="*/ 694092 h 694091"/>
              <a:gd name="connsiteX228" fmla="*/ 2605897 w 11218359"/>
              <a:gd name="connsiteY228" fmla="*/ 694092 h 694091"/>
              <a:gd name="connsiteX229" fmla="*/ 2617337 w 11218359"/>
              <a:gd name="connsiteY229" fmla="*/ 694092 h 694091"/>
              <a:gd name="connsiteX230" fmla="*/ 2628776 w 11218359"/>
              <a:gd name="connsiteY230" fmla="*/ 694092 h 694091"/>
              <a:gd name="connsiteX231" fmla="*/ 2640216 w 11218359"/>
              <a:gd name="connsiteY231" fmla="*/ 694092 h 694091"/>
              <a:gd name="connsiteX232" fmla="*/ 2651655 w 11218359"/>
              <a:gd name="connsiteY232" fmla="*/ 694092 h 694091"/>
              <a:gd name="connsiteX233" fmla="*/ 2663095 w 11218359"/>
              <a:gd name="connsiteY233" fmla="*/ 694092 h 694091"/>
              <a:gd name="connsiteX234" fmla="*/ 2674535 w 11218359"/>
              <a:gd name="connsiteY234" fmla="*/ 694092 h 694091"/>
              <a:gd name="connsiteX235" fmla="*/ 2685974 w 11218359"/>
              <a:gd name="connsiteY235" fmla="*/ 694092 h 694091"/>
              <a:gd name="connsiteX236" fmla="*/ 2697413 w 11218359"/>
              <a:gd name="connsiteY236" fmla="*/ 694092 h 694091"/>
              <a:gd name="connsiteX237" fmla="*/ 2708853 w 11218359"/>
              <a:gd name="connsiteY237" fmla="*/ 694092 h 694091"/>
              <a:gd name="connsiteX238" fmla="*/ 2720293 w 11218359"/>
              <a:gd name="connsiteY238" fmla="*/ 694092 h 694091"/>
              <a:gd name="connsiteX239" fmla="*/ 2731727 w 11218359"/>
              <a:gd name="connsiteY239" fmla="*/ 694092 h 694091"/>
              <a:gd name="connsiteX240" fmla="*/ 2743172 w 11218359"/>
              <a:gd name="connsiteY240" fmla="*/ 694092 h 694091"/>
              <a:gd name="connsiteX241" fmla="*/ 2754611 w 11218359"/>
              <a:gd name="connsiteY241" fmla="*/ 694092 h 694091"/>
              <a:gd name="connsiteX242" fmla="*/ 2766046 w 11218359"/>
              <a:gd name="connsiteY242" fmla="*/ 694092 h 694091"/>
              <a:gd name="connsiteX243" fmla="*/ 2777490 w 11218359"/>
              <a:gd name="connsiteY243" fmla="*/ 694092 h 694091"/>
              <a:gd name="connsiteX244" fmla="*/ 2788925 w 11218359"/>
              <a:gd name="connsiteY244" fmla="*/ 694092 h 694091"/>
              <a:gd name="connsiteX245" fmla="*/ 2800364 w 11218359"/>
              <a:gd name="connsiteY245" fmla="*/ 694092 h 694091"/>
              <a:gd name="connsiteX246" fmla="*/ 2811804 w 11218359"/>
              <a:gd name="connsiteY246" fmla="*/ 694092 h 694091"/>
              <a:gd name="connsiteX247" fmla="*/ 2823243 w 11218359"/>
              <a:gd name="connsiteY247" fmla="*/ 694092 h 694091"/>
              <a:gd name="connsiteX248" fmla="*/ 2834683 w 11218359"/>
              <a:gd name="connsiteY248" fmla="*/ 694092 h 694091"/>
              <a:gd name="connsiteX249" fmla="*/ 2846123 w 11218359"/>
              <a:gd name="connsiteY249" fmla="*/ 694092 h 694091"/>
              <a:gd name="connsiteX250" fmla="*/ 2857562 w 11218359"/>
              <a:gd name="connsiteY250" fmla="*/ 694092 h 694091"/>
              <a:gd name="connsiteX251" fmla="*/ 2869001 w 11218359"/>
              <a:gd name="connsiteY251" fmla="*/ 694092 h 694091"/>
              <a:gd name="connsiteX252" fmla="*/ 2880441 w 11218359"/>
              <a:gd name="connsiteY252" fmla="*/ 694092 h 694091"/>
              <a:gd name="connsiteX253" fmla="*/ 2891881 w 11218359"/>
              <a:gd name="connsiteY253" fmla="*/ 694092 h 694091"/>
              <a:gd name="connsiteX254" fmla="*/ 2903320 w 11218359"/>
              <a:gd name="connsiteY254" fmla="*/ 694092 h 694091"/>
              <a:gd name="connsiteX255" fmla="*/ 2914760 w 11218359"/>
              <a:gd name="connsiteY255" fmla="*/ 694092 h 694091"/>
              <a:gd name="connsiteX256" fmla="*/ 2926199 w 11218359"/>
              <a:gd name="connsiteY256" fmla="*/ 694092 h 694091"/>
              <a:gd name="connsiteX257" fmla="*/ 2937639 w 11218359"/>
              <a:gd name="connsiteY257" fmla="*/ 694092 h 694091"/>
              <a:gd name="connsiteX258" fmla="*/ 2949078 w 11218359"/>
              <a:gd name="connsiteY258" fmla="*/ 694092 h 694091"/>
              <a:gd name="connsiteX259" fmla="*/ 2960518 w 11218359"/>
              <a:gd name="connsiteY259" fmla="*/ 694092 h 694091"/>
              <a:gd name="connsiteX260" fmla="*/ 2971957 w 11218359"/>
              <a:gd name="connsiteY260" fmla="*/ 694092 h 694091"/>
              <a:gd name="connsiteX261" fmla="*/ 2983397 w 11218359"/>
              <a:gd name="connsiteY261" fmla="*/ 694092 h 694091"/>
              <a:gd name="connsiteX262" fmla="*/ 2994837 w 11218359"/>
              <a:gd name="connsiteY262" fmla="*/ 694092 h 694091"/>
              <a:gd name="connsiteX263" fmla="*/ 3006276 w 11218359"/>
              <a:gd name="connsiteY263" fmla="*/ 694092 h 694091"/>
              <a:gd name="connsiteX264" fmla="*/ 3017715 w 11218359"/>
              <a:gd name="connsiteY264" fmla="*/ 694092 h 694091"/>
              <a:gd name="connsiteX265" fmla="*/ 3029155 w 11218359"/>
              <a:gd name="connsiteY265" fmla="*/ 694092 h 694091"/>
              <a:gd name="connsiteX266" fmla="*/ 3040594 w 11218359"/>
              <a:gd name="connsiteY266" fmla="*/ 694092 h 694091"/>
              <a:gd name="connsiteX267" fmla="*/ 3052034 w 11218359"/>
              <a:gd name="connsiteY267" fmla="*/ 694092 h 694091"/>
              <a:gd name="connsiteX268" fmla="*/ 3063474 w 11218359"/>
              <a:gd name="connsiteY268" fmla="*/ 694092 h 694091"/>
              <a:gd name="connsiteX269" fmla="*/ 3074913 w 11218359"/>
              <a:gd name="connsiteY269" fmla="*/ 694092 h 694091"/>
              <a:gd name="connsiteX270" fmla="*/ 3086352 w 11218359"/>
              <a:gd name="connsiteY270" fmla="*/ 694092 h 694091"/>
              <a:gd name="connsiteX271" fmla="*/ 3097792 w 11218359"/>
              <a:gd name="connsiteY271" fmla="*/ 694092 h 694091"/>
              <a:gd name="connsiteX272" fmla="*/ 3109232 w 11218359"/>
              <a:gd name="connsiteY272" fmla="*/ 694092 h 694091"/>
              <a:gd name="connsiteX273" fmla="*/ 3120671 w 11218359"/>
              <a:gd name="connsiteY273" fmla="*/ 694092 h 694091"/>
              <a:gd name="connsiteX274" fmla="*/ 3132111 w 11218359"/>
              <a:gd name="connsiteY274" fmla="*/ 694092 h 694091"/>
              <a:gd name="connsiteX275" fmla="*/ 3143550 w 11218359"/>
              <a:gd name="connsiteY275" fmla="*/ 694092 h 694091"/>
              <a:gd name="connsiteX276" fmla="*/ 3154990 w 11218359"/>
              <a:gd name="connsiteY276" fmla="*/ 694092 h 694091"/>
              <a:gd name="connsiteX277" fmla="*/ 3166429 w 11218359"/>
              <a:gd name="connsiteY277" fmla="*/ 694092 h 694091"/>
              <a:gd name="connsiteX278" fmla="*/ 3177869 w 11218359"/>
              <a:gd name="connsiteY278" fmla="*/ 694092 h 694091"/>
              <a:gd name="connsiteX279" fmla="*/ 3189308 w 11218359"/>
              <a:gd name="connsiteY279" fmla="*/ 694092 h 694091"/>
              <a:gd name="connsiteX280" fmla="*/ 3200748 w 11218359"/>
              <a:gd name="connsiteY280" fmla="*/ 694092 h 694091"/>
              <a:gd name="connsiteX281" fmla="*/ 3212187 w 11218359"/>
              <a:gd name="connsiteY281" fmla="*/ 694092 h 694091"/>
              <a:gd name="connsiteX282" fmla="*/ 3223627 w 11218359"/>
              <a:gd name="connsiteY282" fmla="*/ 694092 h 694091"/>
              <a:gd name="connsiteX283" fmla="*/ 3235066 w 11218359"/>
              <a:gd name="connsiteY283" fmla="*/ 694092 h 694091"/>
              <a:gd name="connsiteX284" fmla="*/ 3246501 w 11218359"/>
              <a:gd name="connsiteY284" fmla="*/ 694092 h 694091"/>
              <a:gd name="connsiteX285" fmla="*/ 3257945 w 11218359"/>
              <a:gd name="connsiteY285" fmla="*/ 694092 h 694091"/>
              <a:gd name="connsiteX286" fmla="*/ 3269385 w 11218359"/>
              <a:gd name="connsiteY286" fmla="*/ 694092 h 694091"/>
              <a:gd name="connsiteX287" fmla="*/ 3280825 w 11218359"/>
              <a:gd name="connsiteY287" fmla="*/ 694092 h 694091"/>
              <a:gd name="connsiteX288" fmla="*/ 3292264 w 11218359"/>
              <a:gd name="connsiteY288" fmla="*/ 694092 h 694091"/>
              <a:gd name="connsiteX289" fmla="*/ 3303699 w 11218359"/>
              <a:gd name="connsiteY289" fmla="*/ 694092 h 694091"/>
              <a:gd name="connsiteX290" fmla="*/ 3315143 w 11218359"/>
              <a:gd name="connsiteY290" fmla="*/ 694092 h 694091"/>
              <a:gd name="connsiteX291" fmla="*/ 3326578 w 11218359"/>
              <a:gd name="connsiteY291" fmla="*/ 694092 h 694091"/>
              <a:gd name="connsiteX292" fmla="*/ 3338017 w 11218359"/>
              <a:gd name="connsiteY292" fmla="*/ 694092 h 694091"/>
              <a:gd name="connsiteX293" fmla="*/ 3349457 w 11218359"/>
              <a:gd name="connsiteY293" fmla="*/ 694092 h 694091"/>
              <a:gd name="connsiteX294" fmla="*/ 3360896 w 11218359"/>
              <a:gd name="connsiteY294" fmla="*/ 694092 h 694091"/>
              <a:gd name="connsiteX295" fmla="*/ 3372336 w 11218359"/>
              <a:gd name="connsiteY295" fmla="*/ 694092 h 694091"/>
              <a:gd name="connsiteX296" fmla="*/ 3383776 w 11218359"/>
              <a:gd name="connsiteY296" fmla="*/ 694092 h 694091"/>
              <a:gd name="connsiteX297" fmla="*/ 3395215 w 11218359"/>
              <a:gd name="connsiteY297" fmla="*/ 694092 h 694091"/>
              <a:gd name="connsiteX298" fmla="*/ 3406654 w 11218359"/>
              <a:gd name="connsiteY298" fmla="*/ 694092 h 694091"/>
              <a:gd name="connsiteX299" fmla="*/ 3418094 w 11218359"/>
              <a:gd name="connsiteY299" fmla="*/ 694092 h 694091"/>
              <a:gd name="connsiteX300" fmla="*/ 3429534 w 11218359"/>
              <a:gd name="connsiteY300" fmla="*/ 694092 h 694091"/>
              <a:gd name="connsiteX301" fmla="*/ 3440973 w 11218359"/>
              <a:gd name="connsiteY301" fmla="*/ 694092 h 694091"/>
              <a:gd name="connsiteX302" fmla="*/ 3452413 w 11218359"/>
              <a:gd name="connsiteY302" fmla="*/ 694092 h 694091"/>
              <a:gd name="connsiteX303" fmla="*/ 3463852 w 11218359"/>
              <a:gd name="connsiteY303" fmla="*/ 694092 h 694091"/>
              <a:gd name="connsiteX304" fmla="*/ 3475292 w 11218359"/>
              <a:gd name="connsiteY304" fmla="*/ 694092 h 694091"/>
              <a:gd name="connsiteX305" fmla="*/ 3486731 w 11218359"/>
              <a:gd name="connsiteY305" fmla="*/ 694092 h 694091"/>
              <a:gd name="connsiteX306" fmla="*/ 3498171 w 11218359"/>
              <a:gd name="connsiteY306" fmla="*/ 694092 h 694091"/>
              <a:gd name="connsiteX307" fmla="*/ 3509610 w 11218359"/>
              <a:gd name="connsiteY307" fmla="*/ 694092 h 694091"/>
              <a:gd name="connsiteX308" fmla="*/ 3521050 w 11218359"/>
              <a:gd name="connsiteY308" fmla="*/ 694092 h 694091"/>
              <a:gd name="connsiteX309" fmla="*/ 3532489 w 11218359"/>
              <a:gd name="connsiteY309" fmla="*/ 694092 h 694091"/>
              <a:gd name="connsiteX310" fmla="*/ 3543929 w 11218359"/>
              <a:gd name="connsiteY310" fmla="*/ 694092 h 694091"/>
              <a:gd name="connsiteX311" fmla="*/ 3555368 w 11218359"/>
              <a:gd name="connsiteY311" fmla="*/ 694092 h 694091"/>
              <a:gd name="connsiteX312" fmla="*/ 3566808 w 11218359"/>
              <a:gd name="connsiteY312" fmla="*/ 694092 h 694091"/>
              <a:gd name="connsiteX313" fmla="*/ 3578247 w 11218359"/>
              <a:gd name="connsiteY313" fmla="*/ 694092 h 694091"/>
              <a:gd name="connsiteX314" fmla="*/ 3589687 w 11218359"/>
              <a:gd name="connsiteY314" fmla="*/ 694092 h 694091"/>
              <a:gd name="connsiteX315" fmla="*/ 3601127 w 11218359"/>
              <a:gd name="connsiteY315" fmla="*/ 694092 h 694091"/>
              <a:gd name="connsiteX316" fmla="*/ 3612566 w 11218359"/>
              <a:gd name="connsiteY316" fmla="*/ 694092 h 694091"/>
              <a:gd name="connsiteX317" fmla="*/ 3624005 w 11218359"/>
              <a:gd name="connsiteY317" fmla="*/ 694092 h 694091"/>
              <a:gd name="connsiteX318" fmla="*/ 3635445 w 11218359"/>
              <a:gd name="connsiteY318" fmla="*/ 694092 h 694091"/>
              <a:gd name="connsiteX319" fmla="*/ 3646885 w 11218359"/>
              <a:gd name="connsiteY319" fmla="*/ 694092 h 694091"/>
              <a:gd name="connsiteX320" fmla="*/ 3658324 w 11218359"/>
              <a:gd name="connsiteY320" fmla="*/ 694092 h 694091"/>
              <a:gd name="connsiteX321" fmla="*/ 3669764 w 11218359"/>
              <a:gd name="connsiteY321" fmla="*/ 694092 h 694091"/>
              <a:gd name="connsiteX322" fmla="*/ 3681203 w 11218359"/>
              <a:gd name="connsiteY322" fmla="*/ 694092 h 694091"/>
              <a:gd name="connsiteX323" fmla="*/ 3692643 w 11218359"/>
              <a:gd name="connsiteY323" fmla="*/ 694092 h 694091"/>
              <a:gd name="connsiteX324" fmla="*/ 3704082 w 11218359"/>
              <a:gd name="connsiteY324" fmla="*/ 694092 h 694091"/>
              <a:gd name="connsiteX325" fmla="*/ 3715522 w 11218359"/>
              <a:gd name="connsiteY325" fmla="*/ 694092 h 694091"/>
              <a:gd name="connsiteX326" fmla="*/ 3726961 w 11218359"/>
              <a:gd name="connsiteY326" fmla="*/ 694092 h 694091"/>
              <a:gd name="connsiteX327" fmla="*/ 3738401 w 11218359"/>
              <a:gd name="connsiteY327" fmla="*/ 694092 h 694091"/>
              <a:gd name="connsiteX328" fmla="*/ 3749840 w 11218359"/>
              <a:gd name="connsiteY328" fmla="*/ 694092 h 694091"/>
              <a:gd name="connsiteX329" fmla="*/ 3761280 w 11218359"/>
              <a:gd name="connsiteY329" fmla="*/ 694092 h 694091"/>
              <a:gd name="connsiteX330" fmla="*/ 3772719 w 11218359"/>
              <a:gd name="connsiteY330" fmla="*/ 694092 h 694091"/>
              <a:gd name="connsiteX331" fmla="*/ 3784154 w 11218359"/>
              <a:gd name="connsiteY331" fmla="*/ 694092 h 694091"/>
              <a:gd name="connsiteX332" fmla="*/ 3795598 w 11218359"/>
              <a:gd name="connsiteY332" fmla="*/ 694092 h 694091"/>
              <a:gd name="connsiteX333" fmla="*/ 3807033 w 11218359"/>
              <a:gd name="connsiteY333" fmla="*/ 694092 h 694091"/>
              <a:gd name="connsiteX334" fmla="*/ 3818473 w 11218359"/>
              <a:gd name="connsiteY334" fmla="*/ 694092 h 694091"/>
              <a:gd name="connsiteX335" fmla="*/ 3829917 w 11218359"/>
              <a:gd name="connsiteY335" fmla="*/ 694092 h 694091"/>
              <a:gd name="connsiteX336" fmla="*/ 3841352 w 11218359"/>
              <a:gd name="connsiteY336" fmla="*/ 694092 h 694091"/>
              <a:gd name="connsiteX337" fmla="*/ 3852791 w 11218359"/>
              <a:gd name="connsiteY337" fmla="*/ 694092 h 694091"/>
              <a:gd name="connsiteX338" fmla="*/ 3864231 w 11218359"/>
              <a:gd name="connsiteY338" fmla="*/ 694092 h 694091"/>
              <a:gd name="connsiteX339" fmla="*/ 3875670 w 11218359"/>
              <a:gd name="connsiteY339" fmla="*/ 694092 h 694091"/>
              <a:gd name="connsiteX340" fmla="*/ 3887110 w 11218359"/>
              <a:gd name="connsiteY340" fmla="*/ 694092 h 694091"/>
              <a:gd name="connsiteX341" fmla="*/ 3898549 w 11218359"/>
              <a:gd name="connsiteY341" fmla="*/ 694092 h 694091"/>
              <a:gd name="connsiteX342" fmla="*/ 3909989 w 11218359"/>
              <a:gd name="connsiteY342" fmla="*/ 694092 h 694091"/>
              <a:gd name="connsiteX343" fmla="*/ 3921447 w 11218359"/>
              <a:gd name="connsiteY343" fmla="*/ 694092 h 694091"/>
              <a:gd name="connsiteX344" fmla="*/ 3932878 w 11218359"/>
              <a:gd name="connsiteY344" fmla="*/ 694092 h 694091"/>
              <a:gd name="connsiteX345" fmla="*/ 3944307 w 11218359"/>
              <a:gd name="connsiteY345" fmla="*/ 694092 h 694091"/>
              <a:gd name="connsiteX346" fmla="*/ 3955737 w 11218359"/>
              <a:gd name="connsiteY346" fmla="*/ 694092 h 694091"/>
              <a:gd name="connsiteX347" fmla="*/ 3967167 w 11218359"/>
              <a:gd name="connsiteY347" fmla="*/ 694092 h 694091"/>
              <a:gd name="connsiteX348" fmla="*/ 3978645 w 11218359"/>
              <a:gd name="connsiteY348" fmla="*/ 694092 h 694091"/>
              <a:gd name="connsiteX349" fmla="*/ 3990075 w 11218359"/>
              <a:gd name="connsiteY349" fmla="*/ 694092 h 694091"/>
              <a:gd name="connsiteX350" fmla="*/ 4001505 w 11218359"/>
              <a:gd name="connsiteY350" fmla="*/ 694092 h 694091"/>
              <a:gd name="connsiteX351" fmla="*/ 4012935 w 11218359"/>
              <a:gd name="connsiteY351" fmla="*/ 694092 h 694091"/>
              <a:gd name="connsiteX352" fmla="*/ 4024365 w 11218359"/>
              <a:gd name="connsiteY352" fmla="*/ 694092 h 694091"/>
              <a:gd name="connsiteX353" fmla="*/ 4035843 w 11218359"/>
              <a:gd name="connsiteY353" fmla="*/ 694092 h 694091"/>
              <a:gd name="connsiteX354" fmla="*/ 4047273 w 11218359"/>
              <a:gd name="connsiteY354" fmla="*/ 694092 h 694091"/>
              <a:gd name="connsiteX355" fmla="*/ 4058702 w 11218359"/>
              <a:gd name="connsiteY355" fmla="*/ 694092 h 694091"/>
              <a:gd name="connsiteX356" fmla="*/ 4070133 w 11218359"/>
              <a:gd name="connsiteY356" fmla="*/ 694092 h 694091"/>
              <a:gd name="connsiteX357" fmla="*/ 4081563 w 11218359"/>
              <a:gd name="connsiteY357" fmla="*/ 694092 h 694091"/>
              <a:gd name="connsiteX358" fmla="*/ 4093040 w 11218359"/>
              <a:gd name="connsiteY358" fmla="*/ 694092 h 694091"/>
              <a:gd name="connsiteX359" fmla="*/ 4104471 w 11218359"/>
              <a:gd name="connsiteY359" fmla="*/ 694092 h 694091"/>
              <a:gd name="connsiteX360" fmla="*/ 4115900 w 11218359"/>
              <a:gd name="connsiteY360" fmla="*/ 694092 h 694091"/>
              <a:gd name="connsiteX361" fmla="*/ 4127330 w 11218359"/>
              <a:gd name="connsiteY361" fmla="*/ 694092 h 694091"/>
              <a:gd name="connsiteX362" fmla="*/ 4138760 w 11218359"/>
              <a:gd name="connsiteY362" fmla="*/ 694092 h 694091"/>
              <a:gd name="connsiteX363" fmla="*/ 4150238 w 11218359"/>
              <a:gd name="connsiteY363" fmla="*/ 694092 h 694091"/>
              <a:gd name="connsiteX364" fmla="*/ 4161668 w 11218359"/>
              <a:gd name="connsiteY364" fmla="*/ 694092 h 694091"/>
              <a:gd name="connsiteX365" fmla="*/ 4173098 w 11218359"/>
              <a:gd name="connsiteY365" fmla="*/ 694092 h 694091"/>
              <a:gd name="connsiteX366" fmla="*/ 4184528 w 11218359"/>
              <a:gd name="connsiteY366" fmla="*/ 694092 h 694091"/>
              <a:gd name="connsiteX367" fmla="*/ 4195958 w 11218359"/>
              <a:gd name="connsiteY367" fmla="*/ 694092 h 694091"/>
              <a:gd name="connsiteX368" fmla="*/ 4207436 w 11218359"/>
              <a:gd name="connsiteY368" fmla="*/ 694092 h 694091"/>
              <a:gd name="connsiteX369" fmla="*/ 4218865 w 11218359"/>
              <a:gd name="connsiteY369" fmla="*/ 694092 h 694091"/>
              <a:gd name="connsiteX370" fmla="*/ 4230296 w 11218359"/>
              <a:gd name="connsiteY370" fmla="*/ 694092 h 694091"/>
              <a:gd name="connsiteX371" fmla="*/ 4241726 w 11218359"/>
              <a:gd name="connsiteY371" fmla="*/ 694092 h 694091"/>
              <a:gd name="connsiteX372" fmla="*/ 4253156 w 11218359"/>
              <a:gd name="connsiteY372" fmla="*/ 694092 h 694091"/>
              <a:gd name="connsiteX373" fmla="*/ 4264634 w 11218359"/>
              <a:gd name="connsiteY373" fmla="*/ 694092 h 694091"/>
              <a:gd name="connsiteX374" fmla="*/ 4276063 w 11218359"/>
              <a:gd name="connsiteY374" fmla="*/ 694092 h 694091"/>
              <a:gd name="connsiteX375" fmla="*/ 4287493 w 11218359"/>
              <a:gd name="connsiteY375" fmla="*/ 694092 h 694091"/>
              <a:gd name="connsiteX376" fmla="*/ 4298923 w 11218359"/>
              <a:gd name="connsiteY376" fmla="*/ 694092 h 694091"/>
              <a:gd name="connsiteX377" fmla="*/ 4310353 w 11218359"/>
              <a:gd name="connsiteY377" fmla="*/ 694092 h 694091"/>
              <a:gd name="connsiteX378" fmla="*/ 4321831 w 11218359"/>
              <a:gd name="connsiteY378" fmla="*/ 694092 h 694091"/>
              <a:gd name="connsiteX379" fmla="*/ 4333261 w 11218359"/>
              <a:gd name="connsiteY379" fmla="*/ 694092 h 694091"/>
              <a:gd name="connsiteX380" fmla="*/ 4344691 w 11218359"/>
              <a:gd name="connsiteY380" fmla="*/ 694092 h 694091"/>
              <a:gd name="connsiteX381" fmla="*/ 4356121 w 11218359"/>
              <a:gd name="connsiteY381" fmla="*/ 694092 h 694091"/>
              <a:gd name="connsiteX382" fmla="*/ 4367551 w 11218359"/>
              <a:gd name="connsiteY382" fmla="*/ 694092 h 694091"/>
              <a:gd name="connsiteX383" fmla="*/ 4379028 w 11218359"/>
              <a:gd name="connsiteY383" fmla="*/ 694092 h 694091"/>
              <a:gd name="connsiteX384" fmla="*/ 4390458 w 11218359"/>
              <a:gd name="connsiteY384" fmla="*/ 694092 h 694091"/>
              <a:gd name="connsiteX385" fmla="*/ 4401889 w 11218359"/>
              <a:gd name="connsiteY385" fmla="*/ 694092 h 694091"/>
              <a:gd name="connsiteX386" fmla="*/ 4413319 w 11218359"/>
              <a:gd name="connsiteY386" fmla="*/ 694092 h 694091"/>
              <a:gd name="connsiteX387" fmla="*/ 4424749 w 11218359"/>
              <a:gd name="connsiteY387" fmla="*/ 694092 h 694091"/>
              <a:gd name="connsiteX388" fmla="*/ 4436226 w 11218359"/>
              <a:gd name="connsiteY388" fmla="*/ 694092 h 694091"/>
              <a:gd name="connsiteX389" fmla="*/ 4447656 w 11218359"/>
              <a:gd name="connsiteY389" fmla="*/ 694092 h 694091"/>
              <a:gd name="connsiteX390" fmla="*/ 4459086 w 11218359"/>
              <a:gd name="connsiteY390" fmla="*/ 694092 h 694091"/>
              <a:gd name="connsiteX391" fmla="*/ 4470516 w 11218359"/>
              <a:gd name="connsiteY391" fmla="*/ 694092 h 694091"/>
              <a:gd name="connsiteX392" fmla="*/ 4481946 w 11218359"/>
              <a:gd name="connsiteY392" fmla="*/ 694092 h 694091"/>
              <a:gd name="connsiteX393" fmla="*/ 4493424 w 11218359"/>
              <a:gd name="connsiteY393" fmla="*/ 694092 h 694091"/>
              <a:gd name="connsiteX394" fmla="*/ 4504854 w 11218359"/>
              <a:gd name="connsiteY394" fmla="*/ 694092 h 694091"/>
              <a:gd name="connsiteX395" fmla="*/ 4516284 w 11218359"/>
              <a:gd name="connsiteY395" fmla="*/ 694092 h 694091"/>
              <a:gd name="connsiteX396" fmla="*/ 4527714 w 11218359"/>
              <a:gd name="connsiteY396" fmla="*/ 694092 h 694091"/>
              <a:gd name="connsiteX397" fmla="*/ 4539144 w 11218359"/>
              <a:gd name="connsiteY397" fmla="*/ 694092 h 694091"/>
              <a:gd name="connsiteX398" fmla="*/ 4550621 w 11218359"/>
              <a:gd name="connsiteY398" fmla="*/ 694092 h 694091"/>
              <a:gd name="connsiteX399" fmla="*/ 4562051 w 11218359"/>
              <a:gd name="connsiteY399" fmla="*/ 694092 h 694091"/>
              <a:gd name="connsiteX400" fmla="*/ 4573482 w 11218359"/>
              <a:gd name="connsiteY400" fmla="*/ 694092 h 694091"/>
              <a:gd name="connsiteX401" fmla="*/ 4584912 w 11218359"/>
              <a:gd name="connsiteY401" fmla="*/ 694092 h 694091"/>
              <a:gd name="connsiteX402" fmla="*/ 4596341 w 11218359"/>
              <a:gd name="connsiteY402" fmla="*/ 694092 h 694091"/>
              <a:gd name="connsiteX403" fmla="*/ 4607771 w 11218359"/>
              <a:gd name="connsiteY403" fmla="*/ 694092 h 694091"/>
              <a:gd name="connsiteX404" fmla="*/ 4619249 w 11218359"/>
              <a:gd name="connsiteY404" fmla="*/ 694092 h 694091"/>
              <a:gd name="connsiteX405" fmla="*/ 4630679 w 11218359"/>
              <a:gd name="connsiteY405" fmla="*/ 694092 h 694091"/>
              <a:gd name="connsiteX406" fmla="*/ 4642109 w 11218359"/>
              <a:gd name="connsiteY406" fmla="*/ 694092 h 694091"/>
              <a:gd name="connsiteX407" fmla="*/ 4653539 w 11218359"/>
              <a:gd name="connsiteY407" fmla="*/ 694092 h 694091"/>
              <a:gd name="connsiteX408" fmla="*/ 4664969 w 11218359"/>
              <a:gd name="connsiteY408" fmla="*/ 694092 h 694091"/>
              <a:gd name="connsiteX409" fmla="*/ 4676447 w 11218359"/>
              <a:gd name="connsiteY409" fmla="*/ 694092 h 694091"/>
              <a:gd name="connsiteX410" fmla="*/ 4687877 w 11218359"/>
              <a:gd name="connsiteY410" fmla="*/ 694092 h 694091"/>
              <a:gd name="connsiteX411" fmla="*/ 4699306 w 11218359"/>
              <a:gd name="connsiteY411" fmla="*/ 694092 h 694091"/>
              <a:gd name="connsiteX412" fmla="*/ 4710737 w 11218359"/>
              <a:gd name="connsiteY412" fmla="*/ 694092 h 694091"/>
              <a:gd name="connsiteX413" fmla="*/ 4722167 w 11218359"/>
              <a:gd name="connsiteY413" fmla="*/ 694092 h 694091"/>
              <a:gd name="connsiteX414" fmla="*/ 4733644 w 11218359"/>
              <a:gd name="connsiteY414" fmla="*/ 694092 h 694091"/>
              <a:gd name="connsiteX415" fmla="*/ 4745075 w 11218359"/>
              <a:gd name="connsiteY415" fmla="*/ 694092 h 694091"/>
              <a:gd name="connsiteX416" fmla="*/ 4756504 w 11218359"/>
              <a:gd name="connsiteY416" fmla="*/ 694092 h 694091"/>
              <a:gd name="connsiteX417" fmla="*/ 4767934 w 11218359"/>
              <a:gd name="connsiteY417" fmla="*/ 694092 h 694091"/>
              <a:gd name="connsiteX418" fmla="*/ 4779364 w 11218359"/>
              <a:gd name="connsiteY418" fmla="*/ 694092 h 694091"/>
              <a:gd name="connsiteX419" fmla="*/ 4790842 w 11218359"/>
              <a:gd name="connsiteY419" fmla="*/ 694092 h 694091"/>
              <a:gd name="connsiteX420" fmla="*/ 4802272 w 11218359"/>
              <a:gd name="connsiteY420" fmla="*/ 694092 h 694091"/>
              <a:gd name="connsiteX421" fmla="*/ 4813702 w 11218359"/>
              <a:gd name="connsiteY421" fmla="*/ 694092 h 694091"/>
              <a:gd name="connsiteX422" fmla="*/ 4825132 w 11218359"/>
              <a:gd name="connsiteY422" fmla="*/ 694092 h 694091"/>
              <a:gd name="connsiteX423" fmla="*/ 4836562 w 11218359"/>
              <a:gd name="connsiteY423" fmla="*/ 694092 h 694091"/>
              <a:gd name="connsiteX424" fmla="*/ 4848040 w 11218359"/>
              <a:gd name="connsiteY424" fmla="*/ 694092 h 694091"/>
              <a:gd name="connsiteX425" fmla="*/ 4859469 w 11218359"/>
              <a:gd name="connsiteY425" fmla="*/ 694092 h 694091"/>
              <a:gd name="connsiteX426" fmla="*/ 4870899 w 11218359"/>
              <a:gd name="connsiteY426" fmla="*/ 694092 h 694091"/>
              <a:gd name="connsiteX427" fmla="*/ 4882330 w 11218359"/>
              <a:gd name="connsiteY427" fmla="*/ 694092 h 694091"/>
              <a:gd name="connsiteX428" fmla="*/ 4893760 w 11218359"/>
              <a:gd name="connsiteY428" fmla="*/ 694092 h 694091"/>
              <a:gd name="connsiteX429" fmla="*/ 4905237 w 11218359"/>
              <a:gd name="connsiteY429" fmla="*/ 694092 h 694091"/>
              <a:gd name="connsiteX430" fmla="*/ 4916667 w 11218359"/>
              <a:gd name="connsiteY430" fmla="*/ 694092 h 694091"/>
              <a:gd name="connsiteX431" fmla="*/ 4928097 w 11218359"/>
              <a:gd name="connsiteY431" fmla="*/ 694092 h 694091"/>
              <a:gd name="connsiteX432" fmla="*/ 4939527 w 11218359"/>
              <a:gd name="connsiteY432" fmla="*/ 694092 h 694091"/>
              <a:gd name="connsiteX433" fmla="*/ 4950957 w 11218359"/>
              <a:gd name="connsiteY433" fmla="*/ 694092 h 694091"/>
              <a:gd name="connsiteX434" fmla="*/ 4962435 w 11218359"/>
              <a:gd name="connsiteY434" fmla="*/ 694092 h 694091"/>
              <a:gd name="connsiteX435" fmla="*/ 4973865 w 11218359"/>
              <a:gd name="connsiteY435" fmla="*/ 694092 h 694091"/>
              <a:gd name="connsiteX436" fmla="*/ 4985295 w 11218359"/>
              <a:gd name="connsiteY436" fmla="*/ 694092 h 694091"/>
              <a:gd name="connsiteX437" fmla="*/ 4996725 w 11218359"/>
              <a:gd name="connsiteY437" fmla="*/ 694092 h 694091"/>
              <a:gd name="connsiteX438" fmla="*/ 5008155 w 11218359"/>
              <a:gd name="connsiteY438" fmla="*/ 694092 h 694091"/>
              <a:gd name="connsiteX439" fmla="*/ 5019632 w 11218359"/>
              <a:gd name="connsiteY439" fmla="*/ 694092 h 694091"/>
              <a:gd name="connsiteX440" fmla="*/ 5031062 w 11218359"/>
              <a:gd name="connsiteY440" fmla="*/ 694092 h 694091"/>
              <a:gd name="connsiteX441" fmla="*/ 5042492 w 11218359"/>
              <a:gd name="connsiteY441" fmla="*/ 694092 h 694091"/>
              <a:gd name="connsiteX442" fmla="*/ 5053923 w 11218359"/>
              <a:gd name="connsiteY442" fmla="*/ 694092 h 694091"/>
              <a:gd name="connsiteX443" fmla="*/ 5065353 w 11218359"/>
              <a:gd name="connsiteY443" fmla="*/ 694092 h 694091"/>
              <a:gd name="connsiteX444" fmla="*/ 5076830 w 11218359"/>
              <a:gd name="connsiteY444" fmla="*/ 694092 h 694091"/>
              <a:gd name="connsiteX445" fmla="*/ 5088260 w 11218359"/>
              <a:gd name="connsiteY445" fmla="*/ 694092 h 694091"/>
              <a:gd name="connsiteX446" fmla="*/ 5099690 w 11218359"/>
              <a:gd name="connsiteY446" fmla="*/ 694092 h 694091"/>
              <a:gd name="connsiteX447" fmla="*/ 5111120 w 11218359"/>
              <a:gd name="connsiteY447" fmla="*/ 694092 h 694091"/>
              <a:gd name="connsiteX448" fmla="*/ 5122550 w 11218359"/>
              <a:gd name="connsiteY448" fmla="*/ 694092 h 694091"/>
              <a:gd name="connsiteX449" fmla="*/ 5134028 w 11218359"/>
              <a:gd name="connsiteY449" fmla="*/ 694092 h 694091"/>
              <a:gd name="connsiteX450" fmla="*/ 5145458 w 11218359"/>
              <a:gd name="connsiteY450" fmla="*/ 694092 h 694091"/>
              <a:gd name="connsiteX451" fmla="*/ 5156888 w 11218359"/>
              <a:gd name="connsiteY451" fmla="*/ 694092 h 694091"/>
              <a:gd name="connsiteX452" fmla="*/ 5168318 w 11218359"/>
              <a:gd name="connsiteY452" fmla="*/ 694092 h 694091"/>
              <a:gd name="connsiteX453" fmla="*/ 5179747 w 11218359"/>
              <a:gd name="connsiteY453" fmla="*/ 694092 h 694091"/>
              <a:gd name="connsiteX454" fmla="*/ 5191225 w 11218359"/>
              <a:gd name="connsiteY454" fmla="*/ 694092 h 694091"/>
              <a:gd name="connsiteX455" fmla="*/ 5202655 w 11218359"/>
              <a:gd name="connsiteY455" fmla="*/ 694092 h 694091"/>
              <a:gd name="connsiteX456" fmla="*/ 5214085 w 11218359"/>
              <a:gd name="connsiteY456" fmla="*/ 694092 h 694091"/>
              <a:gd name="connsiteX457" fmla="*/ 5225515 w 11218359"/>
              <a:gd name="connsiteY457" fmla="*/ 694092 h 694091"/>
              <a:gd name="connsiteX458" fmla="*/ 5236945 w 11218359"/>
              <a:gd name="connsiteY458" fmla="*/ 694092 h 694091"/>
              <a:gd name="connsiteX459" fmla="*/ 5248423 w 11218359"/>
              <a:gd name="connsiteY459" fmla="*/ 694092 h 694091"/>
              <a:gd name="connsiteX460" fmla="*/ 5259853 w 11218359"/>
              <a:gd name="connsiteY460" fmla="*/ 694092 h 694091"/>
              <a:gd name="connsiteX461" fmla="*/ 5271283 w 11218359"/>
              <a:gd name="connsiteY461" fmla="*/ 694092 h 694091"/>
              <a:gd name="connsiteX462" fmla="*/ 5282713 w 11218359"/>
              <a:gd name="connsiteY462" fmla="*/ 694092 h 694091"/>
              <a:gd name="connsiteX463" fmla="*/ 5294143 w 11218359"/>
              <a:gd name="connsiteY463" fmla="*/ 694092 h 694091"/>
              <a:gd name="connsiteX464" fmla="*/ 5305621 w 11218359"/>
              <a:gd name="connsiteY464" fmla="*/ 694092 h 694091"/>
              <a:gd name="connsiteX465" fmla="*/ 5317051 w 11218359"/>
              <a:gd name="connsiteY465" fmla="*/ 694092 h 694091"/>
              <a:gd name="connsiteX466" fmla="*/ 5328481 w 11218359"/>
              <a:gd name="connsiteY466" fmla="*/ 694092 h 694091"/>
              <a:gd name="connsiteX467" fmla="*/ 5339910 w 11218359"/>
              <a:gd name="connsiteY467" fmla="*/ 694092 h 694091"/>
              <a:gd name="connsiteX468" fmla="*/ 5351340 w 11218359"/>
              <a:gd name="connsiteY468" fmla="*/ 694092 h 694091"/>
              <a:gd name="connsiteX469" fmla="*/ 5362818 w 11218359"/>
              <a:gd name="connsiteY469" fmla="*/ 694092 h 694091"/>
              <a:gd name="connsiteX470" fmla="*/ 5374248 w 11218359"/>
              <a:gd name="connsiteY470" fmla="*/ 694092 h 694091"/>
              <a:gd name="connsiteX471" fmla="*/ 5385678 w 11218359"/>
              <a:gd name="connsiteY471" fmla="*/ 694092 h 694091"/>
              <a:gd name="connsiteX472" fmla="*/ 5397108 w 11218359"/>
              <a:gd name="connsiteY472" fmla="*/ 694092 h 694091"/>
              <a:gd name="connsiteX473" fmla="*/ 5408538 w 11218359"/>
              <a:gd name="connsiteY473" fmla="*/ 694092 h 694091"/>
              <a:gd name="connsiteX474" fmla="*/ 5420016 w 11218359"/>
              <a:gd name="connsiteY474" fmla="*/ 694092 h 694091"/>
              <a:gd name="connsiteX475" fmla="*/ 5431446 w 11218359"/>
              <a:gd name="connsiteY475" fmla="*/ 694092 h 694091"/>
              <a:gd name="connsiteX476" fmla="*/ 5442876 w 11218359"/>
              <a:gd name="connsiteY476" fmla="*/ 694092 h 694091"/>
              <a:gd name="connsiteX477" fmla="*/ 5454306 w 11218359"/>
              <a:gd name="connsiteY477" fmla="*/ 694092 h 694091"/>
              <a:gd name="connsiteX478" fmla="*/ 5465736 w 11218359"/>
              <a:gd name="connsiteY478" fmla="*/ 694092 h 694091"/>
              <a:gd name="connsiteX479" fmla="*/ 5477214 w 11218359"/>
              <a:gd name="connsiteY479" fmla="*/ 694092 h 694091"/>
              <a:gd name="connsiteX480" fmla="*/ 5488643 w 11218359"/>
              <a:gd name="connsiteY480" fmla="*/ 694092 h 694091"/>
              <a:gd name="connsiteX481" fmla="*/ 5500073 w 11218359"/>
              <a:gd name="connsiteY481" fmla="*/ 694092 h 694091"/>
              <a:gd name="connsiteX482" fmla="*/ 5511503 w 11218359"/>
              <a:gd name="connsiteY482" fmla="*/ 694092 h 694091"/>
              <a:gd name="connsiteX483" fmla="*/ 5522933 w 11218359"/>
              <a:gd name="connsiteY483" fmla="*/ 694092 h 694091"/>
              <a:gd name="connsiteX484" fmla="*/ 5534411 w 11218359"/>
              <a:gd name="connsiteY484" fmla="*/ 694092 h 694091"/>
              <a:gd name="connsiteX485" fmla="*/ 5545841 w 11218359"/>
              <a:gd name="connsiteY485" fmla="*/ 694092 h 694091"/>
              <a:gd name="connsiteX486" fmla="*/ 5557271 w 11218359"/>
              <a:gd name="connsiteY486" fmla="*/ 694092 h 694091"/>
              <a:gd name="connsiteX487" fmla="*/ 5568701 w 11218359"/>
              <a:gd name="connsiteY487" fmla="*/ 694092 h 694091"/>
              <a:gd name="connsiteX488" fmla="*/ 5580131 w 11218359"/>
              <a:gd name="connsiteY488" fmla="*/ 694092 h 694091"/>
              <a:gd name="connsiteX489" fmla="*/ 5591609 w 11218359"/>
              <a:gd name="connsiteY489" fmla="*/ 694092 h 694091"/>
              <a:gd name="connsiteX490" fmla="*/ 5603038 w 11218359"/>
              <a:gd name="connsiteY490" fmla="*/ 694092 h 694091"/>
              <a:gd name="connsiteX491" fmla="*/ 5614469 w 11218359"/>
              <a:gd name="connsiteY491" fmla="*/ 694092 h 694091"/>
              <a:gd name="connsiteX492" fmla="*/ 5625899 w 11218359"/>
              <a:gd name="connsiteY492" fmla="*/ 694092 h 694091"/>
              <a:gd name="connsiteX493" fmla="*/ 5637329 w 11218359"/>
              <a:gd name="connsiteY493" fmla="*/ 694092 h 694091"/>
              <a:gd name="connsiteX494" fmla="*/ 5648759 w 11218359"/>
              <a:gd name="connsiteY494" fmla="*/ 694092 h 694091"/>
              <a:gd name="connsiteX495" fmla="*/ 5660236 w 11218359"/>
              <a:gd name="connsiteY495" fmla="*/ 694092 h 694091"/>
              <a:gd name="connsiteX496" fmla="*/ 5671666 w 11218359"/>
              <a:gd name="connsiteY496" fmla="*/ 694092 h 694091"/>
              <a:gd name="connsiteX497" fmla="*/ 5683096 w 11218359"/>
              <a:gd name="connsiteY497" fmla="*/ 694092 h 694091"/>
              <a:gd name="connsiteX498" fmla="*/ 5694526 w 11218359"/>
              <a:gd name="connsiteY498" fmla="*/ 694092 h 694091"/>
              <a:gd name="connsiteX499" fmla="*/ 5705956 w 11218359"/>
              <a:gd name="connsiteY499" fmla="*/ 694092 h 694091"/>
              <a:gd name="connsiteX500" fmla="*/ 5717434 w 11218359"/>
              <a:gd name="connsiteY500" fmla="*/ 694092 h 694091"/>
              <a:gd name="connsiteX501" fmla="*/ 5728864 w 11218359"/>
              <a:gd name="connsiteY501" fmla="*/ 694092 h 694091"/>
              <a:gd name="connsiteX502" fmla="*/ 5740294 w 11218359"/>
              <a:gd name="connsiteY502" fmla="*/ 694092 h 694091"/>
              <a:gd name="connsiteX503" fmla="*/ 5751724 w 11218359"/>
              <a:gd name="connsiteY503" fmla="*/ 694092 h 694091"/>
              <a:gd name="connsiteX504" fmla="*/ 5763154 w 11218359"/>
              <a:gd name="connsiteY504" fmla="*/ 694092 h 694091"/>
              <a:gd name="connsiteX505" fmla="*/ 5774631 w 11218359"/>
              <a:gd name="connsiteY505" fmla="*/ 694092 h 694091"/>
              <a:gd name="connsiteX506" fmla="*/ 5786062 w 11218359"/>
              <a:gd name="connsiteY506" fmla="*/ 694092 h 694091"/>
              <a:gd name="connsiteX507" fmla="*/ 5797492 w 11218359"/>
              <a:gd name="connsiteY507" fmla="*/ 694092 h 694091"/>
              <a:gd name="connsiteX508" fmla="*/ 5808921 w 11218359"/>
              <a:gd name="connsiteY508" fmla="*/ 694092 h 694091"/>
              <a:gd name="connsiteX509" fmla="*/ 5820351 w 11218359"/>
              <a:gd name="connsiteY509" fmla="*/ 694092 h 694091"/>
              <a:gd name="connsiteX510" fmla="*/ 5831829 w 11218359"/>
              <a:gd name="connsiteY510" fmla="*/ 694092 h 694091"/>
              <a:gd name="connsiteX511" fmla="*/ 5843259 w 11218359"/>
              <a:gd name="connsiteY511" fmla="*/ 694092 h 694091"/>
              <a:gd name="connsiteX512" fmla="*/ 5854689 w 11218359"/>
              <a:gd name="connsiteY512" fmla="*/ 694092 h 694091"/>
              <a:gd name="connsiteX513" fmla="*/ 5866119 w 11218359"/>
              <a:gd name="connsiteY513" fmla="*/ 694092 h 694091"/>
              <a:gd name="connsiteX514" fmla="*/ 5877549 w 11218359"/>
              <a:gd name="connsiteY514" fmla="*/ 694092 h 694091"/>
              <a:gd name="connsiteX515" fmla="*/ 5889027 w 11218359"/>
              <a:gd name="connsiteY515" fmla="*/ 694092 h 694091"/>
              <a:gd name="connsiteX516" fmla="*/ 5900457 w 11218359"/>
              <a:gd name="connsiteY516" fmla="*/ 694092 h 694091"/>
              <a:gd name="connsiteX517" fmla="*/ 5911887 w 11218359"/>
              <a:gd name="connsiteY517" fmla="*/ 694092 h 694091"/>
              <a:gd name="connsiteX518" fmla="*/ 5923317 w 11218359"/>
              <a:gd name="connsiteY518" fmla="*/ 694092 h 694091"/>
              <a:gd name="connsiteX519" fmla="*/ 5934747 w 11218359"/>
              <a:gd name="connsiteY519" fmla="*/ 694092 h 694091"/>
              <a:gd name="connsiteX520" fmla="*/ 5946225 w 11218359"/>
              <a:gd name="connsiteY520" fmla="*/ 694092 h 694091"/>
              <a:gd name="connsiteX521" fmla="*/ 5957655 w 11218359"/>
              <a:gd name="connsiteY521" fmla="*/ 694092 h 694091"/>
              <a:gd name="connsiteX522" fmla="*/ 5969084 w 11218359"/>
              <a:gd name="connsiteY522" fmla="*/ 694092 h 694091"/>
              <a:gd name="connsiteX523" fmla="*/ 5980514 w 11218359"/>
              <a:gd name="connsiteY523" fmla="*/ 694092 h 694091"/>
              <a:gd name="connsiteX524" fmla="*/ 5991944 w 11218359"/>
              <a:gd name="connsiteY524" fmla="*/ 694092 h 694091"/>
              <a:gd name="connsiteX525" fmla="*/ 6003422 w 11218359"/>
              <a:gd name="connsiteY525" fmla="*/ 694092 h 694091"/>
              <a:gd name="connsiteX526" fmla="*/ 6014852 w 11218359"/>
              <a:gd name="connsiteY526" fmla="*/ 694092 h 694091"/>
              <a:gd name="connsiteX527" fmla="*/ 6026282 w 11218359"/>
              <a:gd name="connsiteY527" fmla="*/ 694092 h 694091"/>
              <a:gd name="connsiteX528" fmla="*/ 6037712 w 11218359"/>
              <a:gd name="connsiteY528" fmla="*/ 694092 h 694091"/>
              <a:gd name="connsiteX529" fmla="*/ 6049142 w 11218359"/>
              <a:gd name="connsiteY529" fmla="*/ 694092 h 694091"/>
              <a:gd name="connsiteX530" fmla="*/ 6060620 w 11218359"/>
              <a:gd name="connsiteY530" fmla="*/ 694092 h 694091"/>
              <a:gd name="connsiteX531" fmla="*/ 6072049 w 11218359"/>
              <a:gd name="connsiteY531" fmla="*/ 694092 h 694091"/>
              <a:gd name="connsiteX532" fmla="*/ 6083480 w 11218359"/>
              <a:gd name="connsiteY532" fmla="*/ 694092 h 694091"/>
              <a:gd name="connsiteX533" fmla="*/ 6094910 w 11218359"/>
              <a:gd name="connsiteY533" fmla="*/ 694092 h 694091"/>
              <a:gd name="connsiteX534" fmla="*/ 6106340 w 11218359"/>
              <a:gd name="connsiteY534" fmla="*/ 694092 h 694091"/>
              <a:gd name="connsiteX535" fmla="*/ 6117818 w 11218359"/>
              <a:gd name="connsiteY535" fmla="*/ 694092 h 694091"/>
              <a:gd name="connsiteX536" fmla="*/ 6129247 w 11218359"/>
              <a:gd name="connsiteY536" fmla="*/ 694092 h 694091"/>
              <a:gd name="connsiteX537" fmla="*/ 6140677 w 11218359"/>
              <a:gd name="connsiteY537" fmla="*/ 694092 h 694091"/>
              <a:gd name="connsiteX538" fmla="*/ 6152107 w 11218359"/>
              <a:gd name="connsiteY538" fmla="*/ 694092 h 694091"/>
              <a:gd name="connsiteX539" fmla="*/ 6163537 w 11218359"/>
              <a:gd name="connsiteY539" fmla="*/ 694092 h 694091"/>
              <a:gd name="connsiteX540" fmla="*/ 6175015 w 11218359"/>
              <a:gd name="connsiteY540" fmla="*/ 694092 h 694091"/>
              <a:gd name="connsiteX541" fmla="*/ 6186445 w 11218359"/>
              <a:gd name="connsiteY541" fmla="*/ 694092 h 694091"/>
              <a:gd name="connsiteX542" fmla="*/ 6197875 w 11218359"/>
              <a:gd name="connsiteY542" fmla="*/ 694092 h 694091"/>
              <a:gd name="connsiteX543" fmla="*/ 6209305 w 11218359"/>
              <a:gd name="connsiteY543" fmla="*/ 694092 h 694091"/>
              <a:gd name="connsiteX544" fmla="*/ 6220735 w 11218359"/>
              <a:gd name="connsiteY544" fmla="*/ 694092 h 694091"/>
              <a:gd name="connsiteX545" fmla="*/ 6232212 w 11218359"/>
              <a:gd name="connsiteY545" fmla="*/ 694092 h 694091"/>
              <a:gd name="connsiteX546" fmla="*/ 6243642 w 11218359"/>
              <a:gd name="connsiteY546" fmla="*/ 694092 h 694091"/>
              <a:gd name="connsiteX547" fmla="*/ 6255073 w 11218359"/>
              <a:gd name="connsiteY547" fmla="*/ 694092 h 694091"/>
              <a:gd name="connsiteX548" fmla="*/ 6266503 w 11218359"/>
              <a:gd name="connsiteY548" fmla="*/ 694092 h 694091"/>
              <a:gd name="connsiteX549" fmla="*/ 6277933 w 11218359"/>
              <a:gd name="connsiteY549" fmla="*/ 694092 h 694091"/>
              <a:gd name="connsiteX550" fmla="*/ 6289410 w 11218359"/>
              <a:gd name="connsiteY550" fmla="*/ 694092 h 694091"/>
              <a:gd name="connsiteX551" fmla="*/ 6300840 w 11218359"/>
              <a:gd name="connsiteY551" fmla="*/ 694092 h 694091"/>
              <a:gd name="connsiteX552" fmla="*/ 6312270 w 11218359"/>
              <a:gd name="connsiteY552" fmla="*/ 694092 h 694091"/>
              <a:gd name="connsiteX553" fmla="*/ 6323700 w 11218359"/>
              <a:gd name="connsiteY553" fmla="*/ 694092 h 694091"/>
              <a:gd name="connsiteX554" fmla="*/ 6335130 w 11218359"/>
              <a:gd name="connsiteY554" fmla="*/ 694092 h 694091"/>
              <a:gd name="connsiteX555" fmla="*/ 6346608 w 11218359"/>
              <a:gd name="connsiteY555" fmla="*/ 694092 h 694091"/>
              <a:gd name="connsiteX556" fmla="*/ 6358038 w 11218359"/>
              <a:gd name="connsiteY556" fmla="*/ 694092 h 694091"/>
              <a:gd name="connsiteX557" fmla="*/ 6369468 w 11218359"/>
              <a:gd name="connsiteY557" fmla="*/ 694092 h 694091"/>
              <a:gd name="connsiteX558" fmla="*/ 6380898 w 11218359"/>
              <a:gd name="connsiteY558" fmla="*/ 694092 h 694091"/>
              <a:gd name="connsiteX559" fmla="*/ 6392328 w 11218359"/>
              <a:gd name="connsiteY559" fmla="*/ 694092 h 694091"/>
              <a:gd name="connsiteX560" fmla="*/ 6403805 w 11218359"/>
              <a:gd name="connsiteY560" fmla="*/ 694092 h 694091"/>
              <a:gd name="connsiteX561" fmla="*/ 6415235 w 11218359"/>
              <a:gd name="connsiteY561" fmla="*/ 694092 h 694091"/>
              <a:gd name="connsiteX562" fmla="*/ 6426666 w 11218359"/>
              <a:gd name="connsiteY562" fmla="*/ 694092 h 694091"/>
              <a:gd name="connsiteX563" fmla="*/ 6438096 w 11218359"/>
              <a:gd name="connsiteY563" fmla="*/ 694092 h 694091"/>
              <a:gd name="connsiteX564" fmla="*/ 6449525 w 11218359"/>
              <a:gd name="connsiteY564" fmla="*/ 694092 h 694091"/>
              <a:gd name="connsiteX565" fmla="*/ 6461003 w 11218359"/>
              <a:gd name="connsiteY565" fmla="*/ 694092 h 694091"/>
              <a:gd name="connsiteX566" fmla="*/ 6472433 w 11218359"/>
              <a:gd name="connsiteY566" fmla="*/ 694092 h 694091"/>
              <a:gd name="connsiteX567" fmla="*/ 6483863 w 11218359"/>
              <a:gd name="connsiteY567" fmla="*/ 694092 h 694091"/>
              <a:gd name="connsiteX568" fmla="*/ 6495293 w 11218359"/>
              <a:gd name="connsiteY568" fmla="*/ 694092 h 694091"/>
              <a:gd name="connsiteX569" fmla="*/ 6506723 w 11218359"/>
              <a:gd name="connsiteY569" fmla="*/ 694092 h 694091"/>
              <a:gd name="connsiteX570" fmla="*/ 6518201 w 11218359"/>
              <a:gd name="connsiteY570" fmla="*/ 694092 h 694091"/>
              <a:gd name="connsiteX571" fmla="*/ 6529631 w 11218359"/>
              <a:gd name="connsiteY571" fmla="*/ 694092 h 694091"/>
              <a:gd name="connsiteX572" fmla="*/ 6541061 w 11218359"/>
              <a:gd name="connsiteY572" fmla="*/ 694092 h 694091"/>
              <a:gd name="connsiteX573" fmla="*/ 6552490 w 11218359"/>
              <a:gd name="connsiteY573" fmla="*/ 694092 h 694091"/>
              <a:gd name="connsiteX574" fmla="*/ 6563921 w 11218359"/>
              <a:gd name="connsiteY574" fmla="*/ 694092 h 694091"/>
              <a:gd name="connsiteX575" fmla="*/ 6575398 w 11218359"/>
              <a:gd name="connsiteY575" fmla="*/ 694092 h 694091"/>
              <a:gd name="connsiteX576" fmla="*/ 6586828 w 11218359"/>
              <a:gd name="connsiteY576" fmla="*/ 694092 h 694091"/>
              <a:gd name="connsiteX577" fmla="*/ 6598259 w 11218359"/>
              <a:gd name="connsiteY577" fmla="*/ 694092 h 694091"/>
              <a:gd name="connsiteX578" fmla="*/ 6609688 w 11218359"/>
              <a:gd name="connsiteY578" fmla="*/ 694092 h 694091"/>
              <a:gd name="connsiteX579" fmla="*/ 6621118 w 11218359"/>
              <a:gd name="connsiteY579" fmla="*/ 694092 h 694091"/>
              <a:gd name="connsiteX580" fmla="*/ 6632596 w 11218359"/>
              <a:gd name="connsiteY580" fmla="*/ 694092 h 694091"/>
              <a:gd name="connsiteX581" fmla="*/ 6644026 w 11218359"/>
              <a:gd name="connsiteY581" fmla="*/ 694092 h 694091"/>
              <a:gd name="connsiteX582" fmla="*/ 6655456 w 11218359"/>
              <a:gd name="connsiteY582" fmla="*/ 694092 h 694091"/>
              <a:gd name="connsiteX583" fmla="*/ 6666886 w 11218359"/>
              <a:gd name="connsiteY583" fmla="*/ 694092 h 694091"/>
              <a:gd name="connsiteX584" fmla="*/ 6678316 w 11218359"/>
              <a:gd name="connsiteY584" fmla="*/ 694092 h 694091"/>
              <a:gd name="connsiteX585" fmla="*/ 6689794 w 11218359"/>
              <a:gd name="connsiteY585" fmla="*/ 694092 h 694091"/>
              <a:gd name="connsiteX586" fmla="*/ 6701224 w 11218359"/>
              <a:gd name="connsiteY586" fmla="*/ 694092 h 694091"/>
              <a:gd name="connsiteX587" fmla="*/ 6712653 w 11218359"/>
              <a:gd name="connsiteY587" fmla="*/ 694092 h 694091"/>
              <a:gd name="connsiteX588" fmla="*/ 6724083 w 11218359"/>
              <a:gd name="connsiteY588" fmla="*/ 694092 h 694091"/>
              <a:gd name="connsiteX589" fmla="*/ 6735514 w 11218359"/>
              <a:gd name="connsiteY589" fmla="*/ 694092 h 694091"/>
              <a:gd name="connsiteX590" fmla="*/ 6746944 w 11218359"/>
              <a:gd name="connsiteY590" fmla="*/ 694092 h 694091"/>
              <a:gd name="connsiteX591" fmla="*/ 6758421 w 11218359"/>
              <a:gd name="connsiteY591" fmla="*/ 694092 h 694091"/>
              <a:gd name="connsiteX592" fmla="*/ 6769851 w 11218359"/>
              <a:gd name="connsiteY592" fmla="*/ 694092 h 694091"/>
              <a:gd name="connsiteX593" fmla="*/ 6781281 w 11218359"/>
              <a:gd name="connsiteY593" fmla="*/ 694092 h 694091"/>
              <a:gd name="connsiteX594" fmla="*/ 6792711 w 11218359"/>
              <a:gd name="connsiteY594" fmla="*/ 694092 h 694091"/>
              <a:gd name="connsiteX595" fmla="*/ 6804141 w 11218359"/>
              <a:gd name="connsiteY595" fmla="*/ 694092 h 694091"/>
              <a:gd name="connsiteX596" fmla="*/ 6815619 w 11218359"/>
              <a:gd name="connsiteY596" fmla="*/ 694092 h 694091"/>
              <a:gd name="connsiteX597" fmla="*/ 6827049 w 11218359"/>
              <a:gd name="connsiteY597" fmla="*/ 694092 h 694091"/>
              <a:gd name="connsiteX598" fmla="*/ 6838479 w 11218359"/>
              <a:gd name="connsiteY598" fmla="*/ 694092 h 694091"/>
              <a:gd name="connsiteX599" fmla="*/ 6849909 w 11218359"/>
              <a:gd name="connsiteY599" fmla="*/ 694092 h 694091"/>
              <a:gd name="connsiteX600" fmla="*/ 6861339 w 11218359"/>
              <a:gd name="connsiteY600" fmla="*/ 694092 h 694091"/>
              <a:gd name="connsiteX601" fmla="*/ 6872816 w 11218359"/>
              <a:gd name="connsiteY601" fmla="*/ 694092 h 694091"/>
              <a:gd name="connsiteX602" fmla="*/ 6884246 w 11218359"/>
              <a:gd name="connsiteY602" fmla="*/ 694092 h 694091"/>
              <a:gd name="connsiteX603" fmla="*/ 6895676 w 11218359"/>
              <a:gd name="connsiteY603" fmla="*/ 694092 h 694091"/>
              <a:gd name="connsiteX604" fmla="*/ 6907107 w 11218359"/>
              <a:gd name="connsiteY604" fmla="*/ 694092 h 694091"/>
              <a:gd name="connsiteX605" fmla="*/ 6918537 w 11218359"/>
              <a:gd name="connsiteY605" fmla="*/ 694092 h 694091"/>
              <a:gd name="connsiteX606" fmla="*/ 6930014 w 11218359"/>
              <a:gd name="connsiteY606" fmla="*/ 694092 h 694091"/>
              <a:gd name="connsiteX607" fmla="*/ 6941444 w 11218359"/>
              <a:gd name="connsiteY607" fmla="*/ 694092 h 694091"/>
              <a:gd name="connsiteX608" fmla="*/ 6952874 w 11218359"/>
              <a:gd name="connsiteY608" fmla="*/ 694092 h 694091"/>
              <a:gd name="connsiteX609" fmla="*/ 6964304 w 11218359"/>
              <a:gd name="connsiteY609" fmla="*/ 694092 h 694091"/>
              <a:gd name="connsiteX610" fmla="*/ 6975734 w 11218359"/>
              <a:gd name="connsiteY610" fmla="*/ 694092 h 694091"/>
              <a:gd name="connsiteX611" fmla="*/ 6987212 w 11218359"/>
              <a:gd name="connsiteY611" fmla="*/ 694092 h 694091"/>
              <a:gd name="connsiteX612" fmla="*/ 6998642 w 11218359"/>
              <a:gd name="connsiteY612" fmla="*/ 694092 h 694091"/>
              <a:gd name="connsiteX613" fmla="*/ 7010072 w 11218359"/>
              <a:gd name="connsiteY613" fmla="*/ 694092 h 694091"/>
              <a:gd name="connsiteX614" fmla="*/ 7021502 w 11218359"/>
              <a:gd name="connsiteY614" fmla="*/ 694092 h 694091"/>
              <a:gd name="connsiteX615" fmla="*/ 7032931 w 11218359"/>
              <a:gd name="connsiteY615" fmla="*/ 694092 h 694091"/>
              <a:gd name="connsiteX616" fmla="*/ 7044409 w 11218359"/>
              <a:gd name="connsiteY616" fmla="*/ 694092 h 694091"/>
              <a:gd name="connsiteX617" fmla="*/ 7055839 w 11218359"/>
              <a:gd name="connsiteY617" fmla="*/ 694092 h 694091"/>
              <a:gd name="connsiteX618" fmla="*/ 7067269 w 11218359"/>
              <a:gd name="connsiteY618" fmla="*/ 694092 h 694091"/>
              <a:gd name="connsiteX619" fmla="*/ 7078700 w 11218359"/>
              <a:gd name="connsiteY619" fmla="*/ 694092 h 694091"/>
              <a:gd name="connsiteX620" fmla="*/ 7090129 w 11218359"/>
              <a:gd name="connsiteY620" fmla="*/ 694092 h 694091"/>
              <a:gd name="connsiteX621" fmla="*/ 7101607 w 11218359"/>
              <a:gd name="connsiteY621" fmla="*/ 694092 h 694091"/>
              <a:gd name="connsiteX622" fmla="*/ 7113037 w 11218359"/>
              <a:gd name="connsiteY622" fmla="*/ 694092 h 694091"/>
              <a:gd name="connsiteX623" fmla="*/ 7124467 w 11218359"/>
              <a:gd name="connsiteY623" fmla="*/ 694092 h 694091"/>
              <a:gd name="connsiteX624" fmla="*/ 7135897 w 11218359"/>
              <a:gd name="connsiteY624" fmla="*/ 694092 h 694091"/>
              <a:gd name="connsiteX625" fmla="*/ 7147327 w 11218359"/>
              <a:gd name="connsiteY625" fmla="*/ 694092 h 694091"/>
              <a:gd name="connsiteX626" fmla="*/ 7158805 w 11218359"/>
              <a:gd name="connsiteY626" fmla="*/ 694092 h 694091"/>
              <a:gd name="connsiteX627" fmla="*/ 7170235 w 11218359"/>
              <a:gd name="connsiteY627" fmla="*/ 694092 h 694091"/>
              <a:gd name="connsiteX628" fmla="*/ 7181665 w 11218359"/>
              <a:gd name="connsiteY628" fmla="*/ 694092 h 694091"/>
              <a:gd name="connsiteX629" fmla="*/ 7193094 w 11218359"/>
              <a:gd name="connsiteY629" fmla="*/ 694092 h 694091"/>
              <a:gd name="connsiteX630" fmla="*/ 7204524 w 11218359"/>
              <a:gd name="connsiteY630" fmla="*/ 694092 h 694091"/>
              <a:gd name="connsiteX631" fmla="*/ 7216002 w 11218359"/>
              <a:gd name="connsiteY631" fmla="*/ 694092 h 694091"/>
              <a:gd name="connsiteX632" fmla="*/ 7227432 w 11218359"/>
              <a:gd name="connsiteY632" fmla="*/ 694092 h 694091"/>
              <a:gd name="connsiteX633" fmla="*/ 7238862 w 11218359"/>
              <a:gd name="connsiteY633" fmla="*/ 694092 h 694091"/>
              <a:gd name="connsiteX634" fmla="*/ 7250292 w 11218359"/>
              <a:gd name="connsiteY634" fmla="*/ 694092 h 694091"/>
              <a:gd name="connsiteX635" fmla="*/ 7261722 w 11218359"/>
              <a:gd name="connsiteY635" fmla="*/ 694092 h 694091"/>
              <a:gd name="connsiteX636" fmla="*/ 7273200 w 11218359"/>
              <a:gd name="connsiteY636" fmla="*/ 694092 h 694091"/>
              <a:gd name="connsiteX637" fmla="*/ 7284630 w 11218359"/>
              <a:gd name="connsiteY637" fmla="*/ 694092 h 694091"/>
              <a:gd name="connsiteX638" fmla="*/ 7296060 w 11218359"/>
              <a:gd name="connsiteY638" fmla="*/ 694092 h 694091"/>
              <a:gd name="connsiteX639" fmla="*/ 7307490 w 11218359"/>
              <a:gd name="connsiteY639" fmla="*/ 694092 h 694091"/>
              <a:gd name="connsiteX640" fmla="*/ 7318920 w 11218359"/>
              <a:gd name="connsiteY640" fmla="*/ 694092 h 694091"/>
              <a:gd name="connsiteX641" fmla="*/ 7330398 w 11218359"/>
              <a:gd name="connsiteY641" fmla="*/ 694092 h 694091"/>
              <a:gd name="connsiteX642" fmla="*/ 7341828 w 11218359"/>
              <a:gd name="connsiteY642" fmla="*/ 694092 h 694091"/>
              <a:gd name="connsiteX643" fmla="*/ 7353257 w 11218359"/>
              <a:gd name="connsiteY643" fmla="*/ 694092 h 694091"/>
              <a:gd name="connsiteX644" fmla="*/ 7364687 w 11218359"/>
              <a:gd name="connsiteY644" fmla="*/ 694092 h 694091"/>
              <a:gd name="connsiteX645" fmla="*/ 7376117 w 11218359"/>
              <a:gd name="connsiteY645" fmla="*/ 694092 h 694091"/>
              <a:gd name="connsiteX646" fmla="*/ 7387595 w 11218359"/>
              <a:gd name="connsiteY646" fmla="*/ 694092 h 694091"/>
              <a:gd name="connsiteX647" fmla="*/ 7399025 w 11218359"/>
              <a:gd name="connsiteY647" fmla="*/ 694092 h 694091"/>
              <a:gd name="connsiteX648" fmla="*/ 7410455 w 11218359"/>
              <a:gd name="connsiteY648" fmla="*/ 694092 h 694091"/>
              <a:gd name="connsiteX649" fmla="*/ 7421885 w 11218359"/>
              <a:gd name="connsiteY649" fmla="*/ 694092 h 694091"/>
              <a:gd name="connsiteX650" fmla="*/ 7433315 w 11218359"/>
              <a:gd name="connsiteY650" fmla="*/ 694092 h 694091"/>
              <a:gd name="connsiteX651" fmla="*/ 7444793 w 11218359"/>
              <a:gd name="connsiteY651" fmla="*/ 694092 h 694091"/>
              <a:gd name="connsiteX652" fmla="*/ 7456222 w 11218359"/>
              <a:gd name="connsiteY652" fmla="*/ 694092 h 694091"/>
              <a:gd name="connsiteX653" fmla="*/ 7467653 w 11218359"/>
              <a:gd name="connsiteY653" fmla="*/ 694092 h 694091"/>
              <a:gd name="connsiteX654" fmla="*/ 7479083 w 11218359"/>
              <a:gd name="connsiteY654" fmla="*/ 694092 h 694091"/>
              <a:gd name="connsiteX655" fmla="*/ 7490513 w 11218359"/>
              <a:gd name="connsiteY655" fmla="*/ 694092 h 694091"/>
              <a:gd name="connsiteX656" fmla="*/ 7501990 w 11218359"/>
              <a:gd name="connsiteY656" fmla="*/ 694092 h 694091"/>
              <a:gd name="connsiteX657" fmla="*/ 7513420 w 11218359"/>
              <a:gd name="connsiteY657" fmla="*/ 694092 h 694091"/>
              <a:gd name="connsiteX658" fmla="*/ 7524850 w 11218359"/>
              <a:gd name="connsiteY658" fmla="*/ 694092 h 694091"/>
              <a:gd name="connsiteX659" fmla="*/ 7536280 w 11218359"/>
              <a:gd name="connsiteY659" fmla="*/ 694092 h 694091"/>
              <a:gd name="connsiteX660" fmla="*/ 7547710 w 11218359"/>
              <a:gd name="connsiteY660" fmla="*/ 694092 h 694091"/>
              <a:gd name="connsiteX661" fmla="*/ 7559188 w 11218359"/>
              <a:gd name="connsiteY661" fmla="*/ 694092 h 694091"/>
              <a:gd name="connsiteX662" fmla="*/ 7570618 w 11218359"/>
              <a:gd name="connsiteY662" fmla="*/ 694092 h 694091"/>
              <a:gd name="connsiteX663" fmla="*/ 7582048 w 11218359"/>
              <a:gd name="connsiteY663" fmla="*/ 694092 h 694091"/>
              <a:gd name="connsiteX664" fmla="*/ 7593478 w 11218359"/>
              <a:gd name="connsiteY664" fmla="*/ 694092 h 694091"/>
              <a:gd name="connsiteX665" fmla="*/ 7604908 w 11218359"/>
              <a:gd name="connsiteY665" fmla="*/ 694092 h 694091"/>
              <a:gd name="connsiteX666" fmla="*/ 7616385 w 11218359"/>
              <a:gd name="connsiteY666" fmla="*/ 694092 h 694091"/>
              <a:gd name="connsiteX667" fmla="*/ 7627815 w 11218359"/>
              <a:gd name="connsiteY667" fmla="*/ 694092 h 694091"/>
              <a:gd name="connsiteX668" fmla="*/ 7639246 w 11218359"/>
              <a:gd name="connsiteY668" fmla="*/ 694092 h 694091"/>
              <a:gd name="connsiteX669" fmla="*/ 7650676 w 11218359"/>
              <a:gd name="connsiteY669" fmla="*/ 694092 h 694091"/>
              <a:gd name="connsiteX670" fmla="*/ 7662106 w 11218359"/>
              <a:gd name="connsiteY670" fmla="*/ 694092 h 694091"/>
              <a:gd name="connsiteX671" fmla="*/ 7673583 w 11218359"/>
              <a:gd name="connsiteY671" fmla="*/ 694092 h 694091"/>
              <a:gd name="connsiteX672" fmla="*/ 7685013 w 11218359"/>
              <a:gd name="connsiteY672" fmla="*/ 694092 h 694091"/>
              <a:gd name="connsiteX673" fmla="*/ 7696443 w 11218359"/>
              <a:gd name="connsiteY673" fmla="*/ 694092 h 694091"/>
              <a:gd name="connsiteX674" fmla="*/ 7707873 w 11218359"/>
              <a:gd name="connsiteY674" fmla="*/ 694092 h 694091"/>
              <a:gd name="connsiteX675" fmla="*/ 7719303 w 11218359"/>
              <a:gd name="connsiteY675" fmla="*/ 694092 h 694091"/>
              <a:gd name="connsiteX676" fmla="*/ 7730733 w 11218359"/>
              <a:gd name="connsiteY676" fmla="*/ 694092 h 694091"/>
              <a:gd name="connsiteX677" fmla="*/ 7742211 w 11218359"/>
              <a:gd name="connsiteY677" fmla="*/ 694092 h 694091"/>
              <a:gd name="connsiteX678" fmla="*/ 7753641 w 11218359"/>
              <a:gd name="connsiteY678" fmla="*/ 694092 h 694091"/>
              <a:gd name="connsiteX679" fmla="*/ 7765071 w 11218359"/>
              <a:gd name="connsiteY679" fmla="*/ 694092 h 694091"/>
              <a:gd name="connsiteX680" fmla="*/ 7776501 w 11218359"/>
              <a:gd name="connsiteY680" fmla="*/ 694092 h 694091"/>
              <a:gd name="connsiteX681" fmla="*/ 7787931 w 11218359"/>
              <a:gd name="connsiteY681" fmla="*/ 694092 h 694091"/>
              <a:gd name="connsiteX682" fmla="*/ 7799408 w 11218359"/>
              <a:gd name="connsiteY682" fmla="*/ 694092 h 694091"/>
              <a:gd name="connsiteX683" fmla="*/ 7810839 w 11218359"/>
              <a:gd name="connsiteY683" fmla="*/ 694092 h 694091"/>
              <a:gd name="connsiteX684" fmla="*/ 7822268 w 11218359"/>
              <a:gd name="connsiteY684" fmla="*/ 694092 h 694091"/>
              <a:gd name="connsiteX685" fmla="*/ 7833698 w 11218359"/>
              <a:gd name="connsiteY685" fmla="*/ 694092 h 694091"/>
              <a:gd name="connsiteX686" fmla="*/ 7845128 w 11218359"/>
              <a:gd name="connsiteY686" fmla="*/ 694092 h 694091"/>
              <a:gd name="connsiteX687" fmla="*/ 7856606 w 11218359"/>
              <a:gd name="connsiteY687" fmla="*/ 694092 h 694091"/>
              <a:gd name="connsiteX688" fmla="*/ 7868036 w 11218359"/>
              <a:gd name="connsiteY688" fmla="*/ 694092 h 694091"/>
              <a:gd name="connsiteX689" fmla="*/ 7879466 w 11218359"/>
              <a:gd name="connsiteY689" fmla="*/ 694092 h 694091"/>
              <a:gd name="connsiteX690" fmla="*/ 7890896 w 11218359"/>
              <a:gd name="connsiteY690" fmla="*/ 694092 h 694091"/>
              <a:gd name="connsiteX691" fmla="*/ 7902326 w 11218359"/>
              <a:gd name="connsiteY691" fmla="*/ 694092 h 694091"/>
              <a:gd name="connsiteX692" fmla="*/ 7913804 w 11218359"/>
              <a:gd name="connsiteY692" fmla="*/ 694092 h 694091"/>
              <a:gd name="connsiteX693" fmla="*/ 7925234 w 11218359"/>
              <a:gd name="connsiteY693" fmla="*/ 694092 h 694091"/>
              <a:gd name="connsiteX694" fmla="*/ 7936663 w 11218359"/>
              <a:gd name="connsiteY694" fmla="*/ 694092 h 694091"/>
              <a:gd name="connsiteX695" fmla="*/ 7948094 w 11218359"/>
              <a:gd name="connsiteY695" fmla="*/ 694092 h 694091"/>
              <a:gd name="connsiteX696" fmla="*/ 7959524 w 11218359"/>
              <a:gd name="connsiteY696" fmla="*/ 694092 h 694091"/>
              <a:gd name="connsiteX697" fmla="*/ 7971001 w 11218359"/>
              <a:gd name="connsiteY697" fmla="*/ 694092 h 694091"/>
              <a:gd name="connsiteX698" fmla="*/ 7982431 w 11218359"/>
              <a:gd name="connsiteY698" fmla="*/ 694092 h 694091"/>
              <a:gd name="connsiteX699" fmla="*/ 7993861 w 11218359"/>
              <a:gd name="connsiteY699" fmla="*/ 694092 h 694091"/>
              <a:gd name="connsiteX700" fmla="*/ 8005291 w 11218359"/>
              <a:gd name="connsiteY700" fmla="*/ 694092 h 694091"/>
              <a:gd name="connsiteX701" fmla="*/ 8016721 w 11218359"/>
              <a:gd name="connsiteY701" fmla="*/ 694092 h 694091"/>
              <a:gd name="connsiteX702" fmla="*/ 8028199 w 11218359"/>
              <a:gd name="connsiteY702" fmla="*/ 694092 h 694091"/>
              <a:gd name="connsiteX703" fmla="*/ 8039629 w 11218359"/>
              <a:gd name="connsiteY703" fmla="*/ 694092 h 694091"/>
              <a:gd name="connsiteX704" fmla="*/ 8051059 w 11218359"/>
              <a:gd name="connsiteY704" fmla="*/ 694092 h 694091"/>
              <a:gd name="connsiteX705" fmla="*/ 8062489 w 11218359"/>
              <a:gd name="connsiteY705" fmla="*/ 694092 h 694091"/>
              <a:gd name="connsiteX706" fmla="*/ 8073919 w 11218359"/>
              <a:gd name="connsiteY706" fmla="*/ 694092 h 694091"/>
              <a:gd name="connsiteX707" fmla="*/ 8085396 w 11218359"/>
              <a:gd name="connsiteY707" fmla="*/ 694092 h 694091"/>
              <a:gd name="connsiteX708" fmla="*/ 8096826 w 11218359"/>
              <a:gd name="connsiteY708" fmla="*/ 694092 h 694091"/>
              <a:gd name="connsiteX709" fmla="*/ 8108256 w 11218359"/>
              <a:gd name="connsiteY709" fmla="*/ 694092 h 694091"/>
              <a:gd name="connsiteX710" fmla="*/ 8119687 w 11218359"/>
              <a:gd name="connsiteY710" fmla="*/ 694092 h 694091"/>
              <a:gd name="connsiteX711" fmla="*/ 8131117 w 11218359"/>
              <a:gd name="connsiteY711" fmla="*/ 694092 h 694091"/>
              <a:gd name="connsiteX712" fmla="*/ 8142594 w 11218359"/>
              <a:gd name="connsiteY712" fmla="*/ 694092 h 694091"/>
              <a:gd name="connsiteX713" fmla="*/ 8154024 w 11218359"/>
              <a:gd name="connsiteY713" fmla="*/ 694092 h 694091"/>
              <a:gd name="connsiteX714" fmla="*/ 8165454 w 11218359"/>
              <a:gd name="connsiteY714" fmla="*/ 694092 h 694091"/>
              <a:gd name="connsiteX715" fmla="*/ 8176884 w 11218359"/>
              <a:gd name="connsiteY715" fmla="*/ 694092 h 694091"/>
              <a:gd name="connsiteX716" fmla="*/ 8188314 w 11218359"/>
              <a:gd name="connsiteY716" fmla="*/ 694092 h 694091"/>
              <a:gd name="connsiteX717" fmla="*/ 8199792 w 11218359"/>
              <a:gd name="connsiteY717" fmla="*/ 694092 h 694091"/>
              <a:gd name="connsiteX718" fmla="*/ 8211222 w 11218359"/>
              <a:gd name="connsiteY718" fmla="*/ 694092 h 694091"/>
              <a:gd name="connsiteX719" fmla="*/ 8222652 w 11218359"/>
              <a:gd name="connsiteY719" fmla="*/ 694092 h 694091"/>
              <a:gd name="connsiteX720" fmla="*/ 8234082 w 11218359"/>
              <a:gd name="connsiteY720" fmla="*/ 694092 h 694091"/>
              <a:gd name="connsiteX721" fmla="*/ 8245512 w 11218359"/>
              <a:gd name="connsiteY721" fmla="*/ 694092 h 694091"/>
              <a:gd name="connsiteX722" fmla="*/ 8256989 w 11218359"/>
              <a:gd name="connsiteY722" fmla="*/ 694092 h 694091"/>
              <a:gd name="connsiteX723" fmla="*/ 8268419 w 11218359"/>
              <a:gd name="connsiteY723" fmla="*/ 694092 h 694091"/>
              <a:gd name="connsiteX724" fmla="*/ 8279850 w 11218359"/>
              <a:gd name="connsiteY724" fmla="*/ 694092 h 694091"/>
              <a:gd name="connsiteX725" fmla="*/ 8291280 w 11218359"/>
              <a:gd name="connsiteY725" fmla="*/ 694092 h 694091"/>
              <a:gd name="connsiteX726" fmla="*/ 8302709 w 11218359"/>
              <a:gd name="connsiteY726" fmla="*/ 694092 h 694091"/>
              <a:gd name="connsiteX727" fmla="*/ 8314187 w 11218359"/>
              <a:gd name="connsiteY727" fmla="*/ 694092 h 694091"/>
              <a:gd name="connsiteX728" fmla="*/ 8325617 w 11218359"/>
              <a:gd name="connsiteY728" fmla="*/ 694092 h 694091"/>
              <a:gd name="connsiteX729" fmla="*/ 8337047 w 11218359"/>
              <a:gd name="connsiteY729" fmla="*/ 694092 h 694091"/>
              <a:gd name="connsiteX730" fmla="*/ 8348477 w 11218359"/>
              <a:gd name="connsiteY730" fmla="*/ 694092 h 694091"/>
              <a:gd name="connsiteX731" fmla="*/ 8359907 w 11218359"/>
              <a:gd name="connsiteY731" fmla="*/ 694092 h 694091"/>
              <a:gd name="connsiteX732" fmla="*/ 8371385 w 11218359"/>
              <a:gd name="connsiteY732" fmla="*/ 694092 h 694091"/>
              <a:gd name="connsiteX733" fmla="*/ 8382815 w 11218359"/>
              <a:gd name="connsiteY733" fmla="*/ 694092 h 694091"/>
              <a:gd name="connsiteX734" fmla="*/ 8394245 w 11218359"/>
              <a:gd name="connsiteY734" fmla="*/ 694092 h 694091"/>
              <a:gd name="connsiteX735" fmla="*/ 8405674 w 11218359"/>
              <a:gd name="connsiteY735" fmla="*/ 694092 h 694091"/>
              <a:gd name="connsiteX736" fmla="*/ 8417104 w 11218359"/>
              <a:gd name="connsiteY736" fmla="*/ 694092 h 694091"/>
              <a:gd name="connsiteX737" fmla="*/ 8428582 w 11218359"/>
              <a:gd name="connsiteY737" fmla="*/ 694092 h 694091"/>
              <a:gd name="connsiteX738" fmla="*/ 8440012 w 11218359"/>
              <a:gd name="connsiteY738" fmla="*/ 694092 h 694091"/>
              <a:gd name="connsiteX739" fmla="*/ 8451442 w 11218359"/>
              <a:gd name="connsiteY739" fmla="*/ 694092 h 694091"/>
              <a:gd name="connsiteX740" fmla="*/ 8462872 w 11218359"/>
              <a:gd name="connsiteY740" fmla="*/ 694092 h 694091"/>
              <a:gd name="connsiteX741" fmla="*/ 8474302 w 11218359"/>
              <a:gd name="connsiteY741" fmla="*/ 694092 h 694091"/>
              <a:gd name="connsiteX742" fmla="*/ 8485780 w 11218359"/>
              <a:gd name="connsiteY742" fmla="*/ 694092 h 694091"/>
              <a:gd name="connsiteX743" fmla="*/ 8497210 w 11218359"/>
              <a:gd name="connsiteY743" fmla="*/ 694092 h 694091"/>
              <a:gd name="connsiteX744" fmla="*/ 8508640 w 11218359"/>
              <a:gd name="connsiteY744" fmla="*/ 694092 h 694091"/>
              <a:gd name="connsiteX745" fmla="*/ 8520069 w 11218359"/>
              <a:gd name="connsiteY745" fmla="*/ 694092 h 694091"/>
              <a:gd name="connsiteX746" fmla="*/ 8531500 w 11218359"/>
              <a:gd name="connsiteY746" fmla="*/ 694092 h 694091"/>
              <a:gd name="connsiteX747" fmla="*/ 8542977 w 11218359"/>
              <a:gd name="connsiteY747" fmla="*/ 694092 h 694091"/>
              <a:gd name="connsiteX748" fmla="*/ 8554407 w 11218359"/>
              <a:gd name="connsiteY748" fmla="*/ 694092 h 694091"/>
              <a:gd name="connsiteX749" fmla="*/ 8565837 w 11218359"/>
              <a:gd name="connsiteY749" fmla="*/ 694092 h 694091"/>
              <a:gd name="connsiteX750" fmla="*/ 8577267 w 11218359"/>
              <a:gd name="connsiteY750" fmla="*/ 694092 h 694091"/>
              <a:gd name="connsiteX751" fmla="*/ 8588697 w 11218359"/>
              <a:gd name="connsiteY751" fmla="*/ 694092 h 694091"/>
              <a:gd name="connsiteX752" fmla="*/ 8600175 w 11218359"/>
              <a:gd name="connsiteY752" fmla="*/ 694092 h 694091"/>
              <a:gd name="connsiteX753" fmla="*/ 8611605 w 11218359"/>
              <a:gd name="connsiteY753" fmla="*/ 694092 h 694091"/>
              <a:gd name="connsiteX754" fmla="*/ 8623035 w 11218359"/>
              <a:gd name="connsiteY754" fmla="*/ 694092 h 694091"/>
              <a:gd name="connsiteX755" fmla="*/ 8634465 w 11218359"/>
              <a:gd name="connsiteY755" fmla="*/ 694092 h 694091"/>
              <a:gd name="connsiteX756" fmla="*/ 8645895 w 11218359"/>
              <a:gd name="connsiteY756" fmla="*/ 694092 h 694091"/>
              <a:gd name="connsiteX757" fmla="*/ 8657373 w 11218359"/>
              <a:gd name="connsiteY757" fmla="*/ 694092 h 694091"/>
              <a:gd name="connsiteX758" fmla="*/ 8668802 w 11218359"/>
              <a:gd name="connsiteY758" fmla="*/ 694092 h 694091"/>
              <a:gd name="connsiteX759" fmla="*/ 8680232 w 11218359"/>
              <a:gd name="connsiteY759" fmla="*/ 694092 h 694091"/>
              <a:gd name="connsiteX760" fmla="*/ 8691662 w 11218359"/>
              <a:gd name="connsiteY760" fmla="*/ 694092 h 694091"/>
              <a:gd name="connsiteX761" fmla="*/ 8703093 w 11218359"/>
              <a:gd name="connsiteY761" fmla="*/ 694092 h 694091"/>
              <a:gd name="connsiteX762" fmla="*/ 8714570 w 11218359"/>
              <a:gd name="connsiteY762" fmla="*/ 694092 h 694091"/>
              <a:gd name="connsiteX763" fmla="*/ 8726000 w 11218359"/>
              <a:gd name="connsiteY763" fmla="*/ 694092 h 694091"/>
              <a:gd name="connsiteX764" fmla="*/ 8737430 w 11218359"/>
              <a:gd name="connsiteY764" fmla="*/ 694092 h 694091"/>
              <a:gd name="connsiteX765" fmla="*/ 8748860 w 11218359"/>
              <a:gd name="connsiteY765" fmla="*/ 694092 h 694091"/>
              <a:gd name="connsiteX766" fmla="*/ 8760290 w 11218359"/>
              <a:gd name="connsiteY766" fmla="*/ 694092 h 694091"/>
              <a:gd name="connsiteX767" fmla="*/ 8771768 w 11218359"/>
              <a:gd name="connsiteY767" fmla="*/ 694092 h 694091"/>
              <a:gd name="connsiteX768" fmla="*/ 8783198 w 11218359"/>
              <a:gd name="connsiteY768" fmla="*/ 694092 h 694091"/>
              <a:gd name="connsiteX769" fmla="*/ 8794628 w 11218359"/>
              <a:gd name="connsiteY769" fmla="*/ 694092 h 694091"/>
              <a:gd name="connsiteX770" fmla="*/ 8806058 w 11218359"/>
              <a:gd name="connsiteY770" fmla="*/ 694092 h 694091"/>
              <a:gd name="connsiteX771" fmla="*/ 8817488 w 11218359"/>
              <a:gd name="connsiteY771" fmla="*/ 694092 h 694091"/>
              <a:gd name="connsiteX772" fmla="*/ 8828918 w 11218359"/>
              <a:gd name="connsiteY772" fmla="*/ 694092 h 694091"/>
              <a:gd name="connsiteX773" fmla="*/ 8840395 w 11218359"/>
              <a:gd name="connsiteY773" fmla="*/ 694092 h 694091"/>
              <a:gd name="connsiteX774" fmla="*/ 8851825 w 11218359"/>
              <a:gd name="connsiteY774" fmla="*/ 694092 h 694091"/>
              <a:gd name="connsiteX775" fmla="*/ 8863256 w 11218359"/>
              <a:gd name="connsiteY775" fmla="*/ 694092 h 694091"/>
              <a:gd name="connsiteX776" fmla="*/ 8874686 w 11218359"/>
              <a:gd name="connsiteY776" fmla="*/ 694092 h 694091"/>
              <a:gd name="connsiteX777" fmla="*/ 8886115 w 11218359"/>
              <a:gd name="connsiteY777" fmla="*/ 694092 h 694091"/>
              <a:gd name="connsiteX778" fmla="*/ 8897593 w 11218359"/>
              <a:gd name="connsiteY778" fmla="*/ 694092 h 694091"/>
              <a:gd name="connsiteX779" fmla="*/ 8909022 w 11218359"/>
              <a:gd name="connsiteY779" fmla="*/ 694092 h 694091"/>
              <a:gd name="connsiteX780" fmla="*/ 8920453 w 11218359"/>
              <a:gd name="connsiteY780" fmla="*/ 694092 h 694091"/>
              <a:gd name="connsiteX781" fmla="*/ 8931883 w 11218359"/>
              <a:gd name="connsiteY781" fmla="*/ 694092 h 694091"/>
              <a:gd name="connsiteX782" fmla="*/ 8943313 w 11218359"/>
              <a:gd name="connsiteY782" fmla="*/ 694092 h 694091"/>
              <a:gd name="connsiteX783" fmla="*/ 8954791 w 11218359"/>
              <a:gd name="connsiteY783" fmla="*/ 694092 h 694091"/>
              <a:gd name="connsiteX784" fmla="*/ 8966220 w 11218359"/>
              <a:gd name="connsiteY784" fmla="*/ 694092 h 694091"/>
              <a:gd name="connsiteX785" fmla="*/ 8977651 w 11218359"/>
              <a:gd name="connsiteY785" fmla="*/ 694092 h 694091"/>
              <a:gd name="connsiteX786" fmla="*/ 8989080 w 11218359"/>
              <a:gd name="connsiteY786" fmla="*/ 694092 h 694091"/>
              <a:gd name="connsiteX787" fmla="*/ 9000511 w 11218359"/>
              <a:gd name="connsiteY787" fmla="*/ 694092 h 694091"/>
              <a:gd name="connsiteX788" fmla="*/ 9011988 w 11218359"/>
              <a:gd name="connsiteY788" fmla="*/ 694092 h 694091"/>
              <a:gd name="connsiteX789" fmla="*/ 9023418 w 11218359"/>
              <a:gd name="connsiteY789" fmla="*/ 694092 h 694091"/>
              <a:gd name="connsiteX790" fmla="*/ 9034849 w 11218359"/>
              <a:gd name="connsiteY790" fmla="*/ 694092 h 694091"/>
              <a:gd name="connsiteX791" fmla="*/ 9046278 w 11218359"/>
              <a:gd name="connsiteY791" fmla="*/ 694092 h 694091"/>
              <a:gd name="connsiteX792" fmla="*/ 9057709 w 11218359"/>
              <a:gd name="connsiteY792" fmla="*/ 694092 h 694091"/>
              <a:gd name="connsiteX793" fmla="*/ 9069186 w 11218359"/>
              <a:gd name="connsiteY793" fmla="*/ 694092 h 694091"/>
              <a:gd name="connsiteX794" fmla="*/ 9080615 w 11218359"/>
              <a:gd name="connsiteY794" fmla="*/ 694092 h 694091"/>
              <a:gd name="connsiteX795" fmla="*/ 9092046 w 11218359"/>
              <a:gd name="connsiteY795" fmla="*/ 694092 h 694091"/>
              <a:gd name="connsiteX796" fmla="*/ 9103476 w 11218359"/>
              <a:gd name="connsiteY796" fmla="*/ 694092 h 694091"/>
              <a:gd name="connsiteX797" fmla="*/ 9114906 w 11218359"/>
              <a:gd name="connsiteY797" fmla="*/ 694092 h 694091"/>
              <a:gd name="connsiteX798" fmla="*/ 9126384 w 11218359"/>
              <a:gd name="connsiteY798" fmla="*/ 694092 h 694091"/>
              <a:gd name="connsiteX799" fmla="*/ 9137813 w 11218359"/>
              <a:gd name="connsiteY799" fmla="*/ 694092 h 694091"/>
              <a:gd name="connsiteX800" fmla="*/ 9149244 w 11218359"/>
              <a:gd name="connsiteY800" fmla="*/ 694092 h 694091"/>
              <a:gd name="connsiteX801" fmla="*/ 9160673 w 11218359"/>
              <a:gd name="connsiteY801" fmla="*/ 694092 h 694091"/>
              <a:gd name="connsiteX802" fmla="*/ 9172104 w 11218359"/>
              <a:gd name="connsiteY802" fmla="*/ 694092 h 694091"/>
              <a:gd name="connsiteX803" fmla="*/ 9183581 w 11218359"/>
              <a:gd name="connsiteY803" fmla="*/ 694092 h 694091"/>
              <a:gd name="connsiteX804" fmla="*/ 9195011 w 11218359"/>
              <a:gd name="connsiteY804" fmla="*/ 694092 h 694091"/>
              <a:gd name="connsiteX805" fmla="*/ 9206442 w 11218359"/>
              <a:gd name="connsiteY805" fmla="*/ 694092 h 694091"/>
              <a:gd name="connsiteX806" fmla="*/ 9217871 w 11218359"/>
              <a:gd name="connsiteY806" fmla="*/ 694092 h 694091"/>
              <a:gd name="connsiteX807" fmla="*/ 9229301 w 11218359"/>
              <a:gd name="connsiteY807" fmla="*/ 694092 h 694091"/>
              <a:gd name="connsiteX808" fmla="*/ 9240779 w 11218359"/>
              <a:gd name="connsiteY808" fmla="*/ 694092 h 694091"/>
              <a:gd name="connsiteX809" fmla="*/ 9252209 w 11218359"/>
              <a:gd name="connsiteY809" fmla="*/ 694092 h 694091"/>
              <a:gd name="connsiteX810" fmla="*/ 9263639 w 11218359"/>
              <a:gd name="connsiteY810" fmla="*/ 694092 h 694091"/>
              <a:gd name="connsiteX811" fmla="*/ 9275069 w 11218359"/>
              <a:gd name="connsiteY811" fmla="*/ 694092 h 694091"/>
              <a:gd name="connsiteX812" fmla="*/ 9286498 w 11218359"/>
              <a:gd name="connsiteY812" fmla="*/ 694092 h 694091"/>
              <a:gd name="connsiteX813" fmla="*/ 9297977 w 11218359"/>
              <a:gd name="connsiteY813" fmla="*/ 694092 h 694091"/>
              <a:gd name="connsiteX814" fmla="*/ 9309406 w 11218359"/>
              <a:gd name="connsiteY814" fmla="*/ 694092 h 694091"/>
              <a:gd name="connsiteX815" fmla="*/ 9320837 w 11218359"/>
              <a:gd name="connsiteY815" fmla="*/ 694092 h 694091"/>
              <a:gd name="connsiteX816" fmla="*/ 9332266 w 11218359"/>
              <a:gd name="connsiteY816" fmla="*/ 694092 h 694091"/>
              <a:gd name="connsiteX817" fmla="*/ 9343696 w 11218359"/>
              <a:gd name="connsiteY817" fmla="*/ 694092 h 694091"/>
              <a:gd name="connsiteX818" fmla="*/ 9355174 w 11218359"/>
              <a:gd name="connsiteY818" fmla="*/ 694092 h 694091"/>
              <a:gd name="connsiteX819" fmla="*/ 9366604 w 11218359"/>
              <a:gd name="connsiteY819" fmla="*/ 694092 h 694091"/>
              <a:gd name="connsiteX820" fmla="*/ 9378035 w 11218359"/>
              <a:gd name="connsiteY820" fmla="*/ 694092 h 694091"/>
              <a:gd name="connsiteX821" fmla="*/ 9389464 w 11218359"/>
              <a:gd name="connsiteY821" fmla="*/ 694092 h 694091"/>
              <a:gd name="connsiteX822" fmla="*/ 9400894 w 11218359"/>
              <a:gd name="connsiteY822" fmla="*/ 694092 h 694091"/>
              <a:gd name="connsiteX823" fmla="*/ 9412372 w 11218359"/>
              <a:gd name="connsiteY823" fmla="*/ 694092 h 694091"/>
              <a:gd name="connsiteX824" fmla="*/ 9423802 w 11218359"/>
              <a:gd name="connsiteY824" fmla="*/ 694092 h 694091"/>
              <a:gd name="connsiteX825" fmla="*/ 9435232 w 11218359"/>
              <a:gd name="connsiteY825" fmla="*/ 694092 h 694091"/>
              <a:gd name="connsiteX826" fmla="*/ 9446662 w 11218359"/>
              <a:gd name="connsiteY826" fmla="*/ 694092 h 694091"/>
              <a:gd name="connsiteX827" fmla="*/ 9458091 w 11218359"/>
              <a:gd name="connsiteY827" fmla="*/ 694092 h 694091"/>
              <a:gd name="connsiteX828" fmla="*/ 9469570 w 11218359"/>
              <a:gd name="connsiteY828" fmla="*/ 694092 h 694091"/>
              <a:gd name="connsiteX829" fmla="*/ 9480999 w 11218359"/>
              <a:gd name="connsiteY829" fmla="*/ 694092 h 694091"/>
              <a:gd name="connsiteX830" fmla="*/ 9492429 w 11218359"/>
              <a:gd name="connsiteY830" fmla="*/ 694092 h 694091"/>
              <a:gd name="connsiteX831" fmla="*/ 9503859 w 11218359"/>
              <a:gd name="connsiteY831" fmla="*/ 694092 h 694091"/>
              <a:gd name="connsiteX832" fmla="*/ 9515289 w 11218359"/>
              <a:gd name="connsiteY832" fmla="*/ 694092 h 694091"/>
              <a:gd name="connsiteX833" fmla="*/ 9526767 w 11218359"/>
              <a:gd name="connsiteY833" fmla="*/ 694092 h 694091"/>
              <a:gd name="connsiteX834" fmla="*/ 9538197 w 11218359"/>
              <a:gd name="connsiteY834" fmla="*/ 694092 h 694091"/>
              <a:gd name="connsiteX835" fmla="*/ 9549626 w 11218359"/>
              <a:gd name="connsiteY835" fmla="*/ 694092 h 694091"/>
              <a:gd name="connsiteX836" fmla="*/ 9561057 w 11218359"/>
              <a:gd name="connsiteY836" fmla="*/ 694092 h 694091"/>
              <a:gd name="connsiteX837" fmla="*/ 9572487 w 11218359"/>
              <a:gd name="connsiteY837" fmla="*/ 694092 h 694091"/>
              <a:gd name="connsiteX838" fmla="*/ 9583965 w 11218359"/>
              <a:gd name="connsiteY838" fmla="*/ 694092 h 694091"/>
              <a:gd name="connsiteX839" fmla="*/ 9595395 w 11218359"/>
              <a:gd name="connsiteY839" fmla="*/ 694092 h 694091"/>
              <a:gd name="connsiteX840" fmla="*/ 9606824 w 11218359"/>
              <a:gd name="connsiteY840" fmla="*/ 694092 h 694091"/>
              <a:gd name="connsiteX841" fmla="*/ 9618255 w 11218359"/>
              <a:gd name="connsiteY841" fmla="*/ 694092 h 694091"/>
              <a:gd name="connsiteX842" fmla="*/ 9629684 w 11218359"/>
              <a:gd name="connsiteY842" fmla="*/ 694092 h 694091"/>
              <a:gd name="connsiteX843" fmla="*/ 9641163 w 11218359"/>
              <a:gd name="connsiteY843" fmla="*/ 694092 h 694091"/>
              <a:gd name="connsiteX844" fmla="*/ 9652592 w 11218359"/>
              <a:gd name="connsiteY844" fmla="*/ 694092 h 694091"/>
              <a:gd name="connsiteX845" fmla="*/ 9664022 w 11218359"/>
              <a:gd name="connsiteY845" fmla="*/ 694092 h 694091"/>
              <a:gd name="connsiteX846" fmla="*/ 9675452 w 11218359"/>
              <a:gd name="connsiteY846" fmla="*/ 694092 h 694091"/>
              <a:gd name="connsiteX847" fmla="*/ 9686882 w 11218359"/>
              <a:gd name="connsiteY847" fmla="*/ 694092 h 694091"/>
              <a:gd name="connsiteX848" fmla="*/ 9698360 w 11218359"/>
              <a:gd name="connsiteY848" fmla="*/ 694092 h 694091"/>
              <a:gd name="connsiteX849" fmla="*/ 9709790 w 11218359"/>
              <a:gd name="connsiteY849" fmla="*/ 694092 h 694091"/>
              <a:gd name="connsiteX850" fmla="*/ 9721219 w 11218359"/>
              <a:gd name="connsiteY850" fmla="*/ 694092 h 694091"/>
              <a:gd name="connsiteX851" fmla="*/ 9732650 w 11218359"/>
              <a:gd name="connsiteY851" fmla="*/ 694092 h 694091"/>
              <a:gd name="connsiteX852" fmla="*/ 9744080 w 11218359"/>
              <a:gd name="connsiteY852" fmla="*/ 694092 h 694091"/>
              <a:gd name="connsiteX853" fmla="*/ 9755557 w 11218359"/>
              <a:gd name="connsiteY853" fmla="*/ 694092 h 694091"/>
              <a:gd name="connsiteX854" fmla="*/ 9766988 w 11218359"/>
              <a:gd name="connsiteY854" fmla="*/ 694092 h 694091"/>
              <a:gd name="connsiteX855" fmla="*/ 9778417 w 11218359"/>
              <a:gd name="connsiteY855" fmla="*/ 694092 h 694091"/>
              <a:gd name="connsiteX856" fmla="*/ 9789848 w 11218359"/>
              <a:gd name="connsiteY856" fmla="*/ 694092 h 694091"/>
              <a:gd name="connsiteX857" fmla="*/ 9801277 w 11218359"/>
              <a:gd name="connsiteY857" fmla="*/ 694092 h 694091"/>
              <a:gd name="connsiteX858" fmla="*/ 9812755 w 11218359"/>
              <a:gd name="connsiteY858" fmla="*/ 694092 h 694091"/>
              <a:gd name="connsiteX859" fmla="*/ 9824185 w 11218359"/>
              <a:gd name="connsiteY859" fmla="*/ 694092 h 694091"/>
              <a:gd name="connsiteX860" fmla="*/ 9835615 w 11218359"/>
              <a:gd name="connsiteY860" fmla="*/ 694092 h 694091"/>
              <a:gd name="connsiteX861" fmla="*/ 9847045 w 11218359"/>
              <a:gd name="connsiteY861" fmla="*/ 694092 h 694091"/>
              <a:gd name="connsiteX862" fmla="*/ 9858475 w 11218359"/>
              <a:gd name="connsiteY862" fmla="*/ 694092 h 694091"/>
              <a:gd name="connsiteX863" fmla="*/ 9869952 w 11218359"/>
              <a:gd name="connsiteY863" fmla="*/ 694092 h 694091"/>
              <a:gd name="connsiteX864" fmla="*/ 9881383 w 11218359"/>
              <a:gd name="connsiteY864" fmla="*/ 694092 h 694091"/>
              <a:gd name="connsiteX865" fmla="*/ 9892812 w 11218359"/>
              <a:gd name="connsiteY865" fmla="*/ 694092 h 694091"/>
              <a:gd name="connsiteX866" fmla="*/ 9904243 w 11218359"/>
              <a:gd name="connsiteY866" fmla="*/ 694092 h 694091"/>
              <a:gd name="connsiteX867" fmla="*/ 9915673 w 11218359"/>
              <a:gd name="connsiteY867" fmla="*/ 694092 h 694091"/>
              <a:gd name="connsiteX868" fmla="*/ 9927102 w 11218359"/>
              <a:gd name="connsiteY868" fmla="*/ 694092 h 694091"/>
              <a:gd name="connsiteX869" fmla="*/ 9938581 w 11218359"/>
              <a:gd name="connsiteY869" fmla="*/ 694092 h 694091"/>
              <a:gd name="connsiteX870" fmla="*/ 9950010 w 11218359"/>
              <a:gd name="connsiteY870" fmla="*/ 694092 h 694091"/>
              <a:gd name="connsiteX871" fmla="*/ 9961441 w 11218359"/>
              <a:gd name="connsiteY871" fmla="*/ 694092 h 694091"/>
              <a:gd name="connsiteX872" fmla="*/ 9972870 w 11218359"/>
              <a:gd name="connsiteY872" fmla="*/ 694092 h 694091"/>
              <a:gd name="connsiteX873" fmla="*/ 9984300 w 11218359"/>
              <a:gd name="connsiteY873" fmla="*/ 694092 h 694091"/>
              <a:gd name="connsiteX874" fmla="*/ 9995778 w 11218359"/>
              <a:gd name="connsiteY874" fmla="*/ 694092 h 694091"/>
              <a:gd name="connsiteX875" fmla="*/ 10007208 w 11218359"/>
              <a:gd name="connsiteY875" fmla="*/ 694092 h 694091"/>
              <a:gd name="connsiteX876" fmla="*/ 10018638 w 11218359"/>
              <a:gd name="connsiteY876" fmla="*/ 694092 h 694091"/>
              <a:gd name="connsiteX877" fmla="*/ 10030068 w 11218359"/>
              <a:gd name="connsiteY877" fmla="*/ 694092 h 694091"/>
              <a:gd name="connsiteX878" fmla="*/ 10041498 w 11218359"/>
              <a:gd name="connsiteY878" fmla="*/ 694092 h 694091"/>
              <a:gd name="connsiteX879" fmla="*/ 10052976 w 11218359"/>
              <a:gd name="connsiteY879" fmla="*/ 694092 h 694091"/>
              <a:gd name="connsiteX880" fmla="*/ 10064405 w 11218359"/>
              <a:gd name="connsiteY880" fmla="*/ 694092 h 694091"/>
              <a:gd name="connsiteX881" fmla="*/ 10075835 w 11218359"/>
              <a:gd name="connsiteY881" fmla="*/ 694092 h 694091"/>
              <a:gd name="connsiteX882" fmla="*/ 10087266 w 11218359"/>
              <a:gd name="connsiteY882" fmla="*/ 694092 h 694091"/>
              <a:gd name="connsiteX883" fmla="*/ 10098695 w 11218359"/>
              <a:gd name="connsiteY883" fmla="*/ 694092 h 694091"/>
              <a:gd name="connsiteX884" fmla="*/ 10110174 w 11218359"/>
              <a:gd name="connsiteY884" fmla="*/ 694092 h 694091"/>
              <a:gd name="connsiteX885" fmla="*/ 10121603 w 11218359"/>
              <a:gd name="connsiteY885" fmla="*/ 694092 h 694091"/>
              <a:gd name="connsiteX886" fmla="*/ 10133033 w 11218359"/>
              <a:gd name="connsiteY886" fmla="*/ 694092 h 694091"/>
              <a:gd name="connsiteX887" fmla="*/ 10144463 w 11218359"/>
              <a:gd name="connsiteY887" fmla="*/ 694092 h 694091"/>
              <a:gd name="connsiteX888" fmla="*/ 10155893 w 11218359"/>
              <a:gd name="connsiteY888" fmla="*/ 694092 h 694091"/>
              <a:gd name="connsiteX889" fmla="*/ 10167371 w 11218359"/>
              <a:gd name="connsiteY889" fmla="*/ 694092 h 694091"/>
              <a:gd name="connsiteX890" fmla="*/ 10178801 w 11218359"/>
              <a:gd name="connsiteY890" fmla="*/ 694092 h 694091"/>
              <a:gd name="connsiteX891" fmla="*/ 10190230 w 11218359"/>
              <a:gd name="connsiteY891" fmla="*/ 694092 h 694091"/>
              <a:gd name="connsiteX892" fmla="*/ 10201661 w 11218359"/>
              <a:gd name="connsiteY892" fmla="*/ 694092 h 694091"/>
              <a:gd name="connsiteX893" fmla="*/ 10213091 w 11218359"/>
              <a:gd name="connsiteY893" fmla="*/ 694092 h 694091"/>
              <a:gd name="connsiteX894" fmla="*/ 10224569 w 11218359"/>
              <a:gd name="connsiteY894" fmla="*/ 694092 h 694091"/>
              <a:gd name="connsiteX895" fmla="*/ 10235998 w 11218359"/>
              <a:gd name="connsiteY895" fmla="*/ 694092 h 694091"/>
              <a:gd name="connsiteX896" fmla="*/ 10247428 w 11218359"/>
              <a:gd name="connsiteY896" fmla="*/ 694092 h 694091"/>
              <a:gd name="connsiteX897" fmla="*/ 10258859 w 11218359"/>
              <a:gd name="connsiteY897" fmla="*/ 694092 h 694091"/>
              <a:gd name="connsiteX898" fmla="*/ 10270288 w 11218359"/>
              <a:gd name="connsiteY898" fmla="*/ 694092 h 694091"/>
              <a:gd name="connsiteX899" fmla="*/ 10281767 w 11218359"/>
              <a:gd name="connsiteY899" fmla="*/ 694092 h 694091"/>
              <a:gd name="connsiteX900" fmla="*/ 10293196 w 11218359"/>
              <a:gd name="connsiteY900" fmla="*/ 694092 h 694091"/>
              <a:gd name="connsiteX901" fmla="*/ 10304626 w 11218359"/>
              <a:gd name="connsiteY901" fmla="*/ 694092 h 694091"/>
              <a:gd name="connsiteX902" fmla="*/ 10316056 w 11218359"/>
              <a:gd name="connsiteY902" fmla="*/ 694092 h 694091"/>
              <a:gd name="connsiteX903" fmla="*/ 10327486 w 11218359"/>
              <a:gd name="connsiteY903" fmla="*/ 694092 h 694091"/>
              <a:gd name="connsiteX904" fmla="*/ 10338963 w 11218359"/>
              <a:gd name="connsiteY904" fmla="*/ 694092 h 694091"/>
              <a:gd name="connsiteX905" fmla="*/ 10350394 w 11218359"/>
              <a:gd name="connsiteY905" fmla="*/ 694092 h 694091"/>
              <a:gd name="connsiteX906" fmla="*/ 10361823 w 11218359"/>
              <a:gd name="connsiteY906" fmla="*/ 694092 h 694091"/>
              <a:gd name="connsiteX907" fmla="*/ 10373254 w 11218359"/>
              <a:gd name="connsiteY907" fmla="*/ 694092 h 694091"/>
              <a:gd name="connsiteX908" fmla="*/ 10384684 w 11218359"/>
              <a:gd name="connsiteY908" fmla="*/ 694092 h 694091"/>
              <a:gd name="connsiteX909" fmla="*/ 10396161 w 11218359"/>
              <a:gd name="connsiteY909" fmla="*/ 694092 h 694091"/>
              <a:gd name="connsiteX910" fmla="*/ 10407591 w 11218359"/>
              <a:gd name="connsiteY910" fmla="*/ 694092 h 694091"/>
              <a:gd name="connsiteX911" fmla="*/ 10419021 w 11218359"/>
              <a:gd name="connsiteY911" fmla="*/ 694092 h 694091"/>
              <a:gd name="connsiteX912" fmla="*/ 10430452 w 11218359"/>
              <a:gd name="connsiteY912" fmla="*/ 694092 h 694091"/>
              <a:gd name="connsiteX913" fmla="*/ 10441881 w 11218359"/>
              <a:gd name="connsiteY913" fmla="*/ 694092 h 694091"/>
              <a:gd name="connsiteX914" fmla="*/ 10453358 w 11218359"/>
              <a:gd name="connsiteY914" fmla="*/ 694092 h 694091"/>
              <a:gd name="connsiteX915" fmla="*/ 10464789 w 11218359"/>
              <a:gd name="connsiteY915" fmla="*/ 694092 h 694091"/>
              <a:gd name="connsiteX916" fmla="*/ 10476219 w 11218359"/>
              <a:gd name="connsiteY916" fmla="*/ 694092 h 694091"/>
              <a:gd name="connsiteX917" fmla="*/ 10487649 w 11218359"/>
              <a:gd name="connsiteY917" fmla="*/ 694092 h 694091"/>
              <a:gd name="connsiteX918" fmla="*/ 10499079 w 11218359"/>
              <a:gd name="connsiteY918" fmla="*/ 694092 h 694091"/>
              <a:gd name="connsiteX919" fmla="*/ 10510556 w 11218359"/>
              <a:gd name="connsiteY919" fmla="*/ 694092 h 694091"/>
              <a:gd name="connsiteX920" fmla="*/ 10521987 w 11218359"/>
              <a:gd name="connsiteY920" fmla="*/ 694092 h 694091"/>
              <a:gd name="connsiteX921" fmla="*/ 10533416 w 11218359"/>
              <a:gd name="connsiteY921" fmla="*/ 694092 h 694091"/>
              <a:gd name="connsiteX922" fmla="*/ 10544847 w 11218359"/>
              <a:gd name="connsiteY922" fmla="*/ 694092 h 694091"/>
              <a:gd name="connsiteX923" fmla="*/ 10556277 w 11218359"/>
              <a:gd name="connsiteY923" fmla="*/ 694092 h 694091"/>
              <a:gd name="connsiteX924" fmla="*/ 10567754 w 11218359"/>
              <a:gd name="connsiteY924" fmla="*/ 694092 h 694091"/>
              <a:gd name="connsiteX925" fmla="*/ 10579184 w 11218359"/>
              <a:gd name="connsiteY925" fmla="*/ 694092 h 694091"/>
              <a:gd name="connsiteX926" fmla="*/ 10590614 w 11218359"/>
              <a:gd name="connsiteY926" fmla="*/ 694092 h 694091"/>
              <a:gd name="connsiteX927" fmla="*/ 10602045 w 11218359"/>
              <a:gd name="connsiteY927" fmla="*/ 694092 h 694091"/>
              <a:gd name="connsiteX928" fmla="*/ 10613474 w 11218359"/>
              <a:gd name="connsiteY928" fmla="*/ 694092 h 694091"/>
              <a:gd name="connsiteX929" fmla="*/ 10624951 w 11218359"/>
              <a:gd name="connsiteY929" fmla="*/ 694092 h 694091"/>
              <a:gd name="connsiteX930" fmla="*/ 10636382 w 11218359"/>
              <a:gd name="connsiteY930" fmla="*/ 694092 h 694091"/>
              <a:gd name="connsiteX931" fmla="*/ 10647812 w 11218359"/>
              <a:gd name="connsiteY931" fmla="*/ 694092 h 694091"/>
              <a:gd name="connsiteX932" fmla="*/ 10659241 w 11218359"/>
              <a:gd name="connsiteY932" fmla="*/ 694092 h 694091"/>
              <a:gd name="connsiteX933" fmla="*/ 10670672 w 11218359"/>
              <a:gd name="connsiteY933" fmla="*/ 694092 h 694091"/>
              <a:gd name="connsiteX934" fmla="*/ 10682149 w 11218359"/>
              <a:gd name="connsiteY934" fmla="*/ 694092 h 694091"/>
              <a:gd name="connsiteX935" fmla="*/ 10693580 w 11218359"/>
              <a:gd name="connsiteY935" fmla="*/ 694092 h 694091"/>
              <a:gd name="connsiteX936" fmla="*/ 10705009 w 11218359"/>
              <a:gd name="connsiteY936" fmla="*/ 694092 h 694091"/>
              <a:gd name="connsiteX937" fmla="*/ 10716439 w 11218359"/>
              <a:gd name="connsiteY937" fmla="*/ 694092 h 694091"/>
              <a:gd name="connsiteX938" fmla="*/ 10727870 w 11218359"/>
              <a:gd name="connsiteY938" fmla="*/ 694092 h 694091"/>
              <a:gd name="connsiteX939" fmla="*/ 10739347 w 11218359"/>
              <a:gd name="connsiteY939" fmla="*/ 694092 h 694091"/>
              <a:gd name="connsiteX940" fmla="*/ 10750778 w 11218359"/>
              <a:gd name="connsiteY940" fmla="*/ 694092 h 694091"/>
              <a:gd name="connsiteX941" fmla="*/ 10762207 w 11218359"/>
              <a:gd name="connsiteY941" fmla="*/ 694092 h 694091"/>
              <a:gd name="connsiteX942" fmla="*/ 10773637 w 11218359"/>
              <a:gd name="connsiteY942" fmla="*/ 694092 h 694091"/>
              <a:gd name="connsiteX943" fmla="*/ 10785067 w 11218359"/>
              <a:gd name="connsiteY943" fmla="*/ 694092 h 694091"/>
              <a:gd name="connsiteX944" fmla="*/ 10796544 w 11218359"/>
              <a:gd name="connsiteY944" fmla="*/ 694092 h 694091"/>
              <a:gd name="connsiteX945" fmla="*/ 10807975 w 11218359"/>
              <a:gd name="connsiteY945" fmla="*/ 694092 h 694091"/>
              <a:gd name="connsiteX946" fmla="*/ 10819405 w 11218359"/>
              <a:gd name="connsiteY946" fmla="*/ 694092 h 694091"/>
              <a:gd name="connsiteX947" fmla="*/ 10830834 w 11218359"/>
              <a:gd name="connsiteY947" fmla="*/ 694092 h 694091"/>
              <a:gd name="connsiteX948" fmla="*/ 10842265 w 11218359"/>
              <a:gd name="connsiteY948" fmla="*/ 694092 h 694091"/>
              <a:gd name="connsiteX949" fmla="*/ 10853742 w 11218359"/>
              <a:gd name="connsiteY949" fmla="*/ 694092 h 694091"/>
              <a:gd name="connsiteX950" fmla="*/ 10865173 w 11218359"/>
              <a:gd name="connsiteY950" fmla="*/ 694092 h 694091"/>
              <a:gd name="connsiteX951" fmla="*/ 10876602 w 11218359"/>
              <a:gd name="connsiteY951" fmla="*/ 694092 h 694091"/>
              <a:gd name="connsiteX952" fmla="*/ 10888032 w 11218359"/>
              <a:gd name="connsiteY952" fmla="*/ 694092 h 694091"/>
              <a:gd name="connsiteX953" fmla="*/ 10899463 w 11218359"/>
              <a:gd name="connsiteY953" fmla="*/ 694092 h 694091"/>
              <a:gd name="connsiteX954" fmla="*/ 10910892 w 11218359"/>
              <a:gd name="connsiteY954" fmla="*/ 694092 h 694091"/>
              <a:gd name="connsiteX955" fmla="*/ 10922369 w 11218359"/>
              <a:gd name="connsiteY955" fmla="*/ 694092 h 694091"/>
              <a:gd name="connsiteX956" fmla="*/ 10933800 w 11218359"/>
              <a:gd name="connsiteY956" fmla="*/ 694092 h 694091"/>
              <a:gd name="connsiteX957" fmla="*/ 10945230 w 11218359"/>
              <a:gd name="connsiteY957" fmla="*/ 694092 h 694091"/>
              <a:gd name="connsiteX958" fmla="*/ 10956660 w 11218359"/>
              <a:gd name="connsiteY958" fmla="*/ 694092 h 694091"/>
              <a:gd name="connsiteX959" fmla="*/ 10968090 w 11218359"/>
              <a:gd name="connsiteY959" fmla="*/ 694092 h 694091"/>
              <a:gd name="connsiteX960" fmla="*/ 10979567 w 11218359"/>
              <a:gd name="connsiteY960" fmla="*/ 694092 h 694091"/>
              <a:gd name="connsiteX961" fmla="*/ 10990998 w 11218359"/>
              <a:gd name="connsiteY961" fmla="*/ 694092 h 694091"/>
              <a:gd name="connsiteX962" fmla="*/ 11002427 w 11218359"/>
              <a:gd name="connsiteY962" fmla="*/ 694092 h 694091"/>
              <a:gd name="connsiteX963" fmla="*/ 11013858 w 11218359"/>
              <a:gd name="connsiteY963" fmla="*/ 694092 h 694091"/>
              <a:gd name="connsiteX964" fmla="*/ 11025287 w 11218359"/>
              <a:gd name="connsiteY964" fmla="*/ 694092 h 694091"/>
              <a:gd name="connsiteX965" fmla="*/ 11036765 w 11218359"/>
              <a:gd name="connsiteY965" fmla="*/ 694092 h 694091"/>
              <a:gd name="connsiteX966" fmla="*/ 11048195 w 11218359"/>
              <a:gd name="connsiteY966" fmla="*/ 694092 h 694091"/>
              <a:gd name="connsiteX967" fmla="*/ 11059625 w 11218359"/>
              <a:gd name="connsiteY967" fmla="*/ 694092 h 694091"/>
              <a:gd name="connsiteX968" fmla="*/ 11071056 w 11218359"/>
              <a:gd name="connsiteY968" fmla="*/ 694092 h 694091"/>
              <a:gd name="connsiteX969" fmla="*/ 11082485 w 11218359"/>
              <a:gd name="connsiteY969" fmla="*/ 694092 h 694091"/>
              <a:gd name="connsiteX970" fmla="*/ 11093962 w 11218359"/>
              <a:gd name="connsiteY970" fmla="*/ 694092 h 694091"/>
              <a:gd name="connsiteX971" fmla="*/ 11105393 w 11218359"/>
              <a:gd name="connsiteY971" fmla="*/ 694092 h 694091"/>
              <a:gd name="connsiteX972" fmla="*/ 11116823 w 11218359"/>
              <a:gd name="connsiteY972" fmla="*/ 694092 h 694091"/>
              <a:gd name="connsiteX973" fmla="*/ 11128253 w 11218359"/>
              <a:gd name="connsiteY973" fmla="*/ 694092 h 694091"/>
              <a:gd name="connsiteX974" fmla="*/ 11139683 w 11218359"/>
              <a:gd name="connsiteY974" fmla="*/ 694092 h 694091"/>
              <a:gd name="connsiteX975" fmla="*/ 11151160 w 11218359"/>
              <a:gd name="connsiteY975" fmla="*/ 694092 h 694091"/>
              <a:gd name="connsiteX976" fmla="*/ 11162591 w 11218359"/>
              <a:gd name="connsiteY976" fmla="*/ 694092 h 694091"/>
              <a:gd name="connsiteX977" fmla="*/ 11174020 w 11218359"/>
              <a:gd name="connsiteY977" fmla="*/ 694092 h 694091"/>
              <a:gd name="connsiteX978" fmla="*/ 11185451 w 11218359"/>
              <a:gd name="connsiteY978" fmla="*/ 694092 h 694091"/>
              <a:gd name="connsiteX979" fmla="*/ 11196881 w 11218359"/>
              <a:gd name="connsiteY979" fmla="*/ 694092 h 694091"/>
              <a:gd name="connsiteX980" fmla="*/ 11208358 w 11218359"/>
              <a:gd name="connsiteY980" fmla="*/ 694092 h 694091"/>
              <a:gd name="connsiteX981" fmla="*/ 11218359 w 11218359"/>
              <a:gd name="connsiteY981" fmla="*/ 694092 h 694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694091">
                <a:moveTo>
                  <a:pt x="0" y="694092"/>
                </a:moveTo>
                <a:lnTo>
                  <a:pt x="9149" y="694092"/>
                </a:lnTo>
                <a:lnTo>
                  <a:pt x="20588" y="694092"/>
                </a:lnTo>
                <a:lnTo>
                  <a:pt x="32028" y="694092"/>
                </a:lnTo>
                <a:lnTo>
                  <a:pt x="43467" y="694092"/>
                </a:lnTo>
                <a:lnTo>
                  <a:pt x="54907" y="694092"/>
                </a:lnTo>
                <a:lnTo>
                  <a:pt x="66346" y="694092"/>
                </a:lnTo>
                <a:lnTo>
                  <a:pt x="77786" y="694092"/>
                </a:lnTo>
                <a:lnTo>
                  <a:pt x="89225" y="694092"/>
                </a:lnTo>
                <a:lnTo>
                  <a:pt x="100665" y="694092"/>
                </a:lnTo>
                <a:lnTo>
                  <a:pt x="112104" y="694092"/>
                </a:lnTo>
                <a:lnTo>
                  <a:pt x="123544" y="694092"/>
                </a:lnTo>
                <a:lnTo>
                  <a:pt x="134979" y="694092"/>
                </a:lnTo>
                <a:lnTo>
                  <a:pt x="146423" y="694092"/>
                </a:lnTo>
                <a:lnTo>
                  <a:pt x="157858" y="557374"/>
                </a:lnTo>
                <a:lnTo>
                  <a:pt x="169297" y="471740"/>
                </a:lnTo>
                <a:lnTo>
                  <a:pt x="180737" y="330517"/>
                </a:lnTo>
                <a:lnTo>
                  <a:pt x="192176" y="132207"/>
                </a:lnTo>
                <a:lnTo>
                  <a:pt x="203616" y="127702"/>
                </a:lnTo>
                <a:lnTo>
                  <a:pt x="215055" y="0"/>
                </a:lnTo>
                <a:lnTo>
                  <a:pt x="226495" y="166764"/>
                </a:lnTo>
                <a:lnTo>
                  <a:pt x="237935" y="546859"/>
                </a:lnTo>
                <a:lnTo>
                  <a:pt x="249374" y="694092"/>
                </a:lnTo>
                <a:lnTo>
                  <a:pt x="260814" y="692591"/>
                </a:lnTo>
                <a:lnTo>
                  <a:pt x="272253" y="694092"/>
                </a:lnTo>
                <a:lnTo>
                  <a:pt x="283693" y="694092"/>
                </a:lnTo>
                <a:lnTo>
                  <a:pt x="295132" y="694092"/>
                </a:lnTo>
                <a:lnTo>
                  <a:pt x="306572" y="694092"/>
                </a:lnTo>
                <a:lnTo>
                  <a:pt x="318011" y="694092"/>
                </a:lnTo>
                <a:lnTo>
                  <a:pt x="329451" y="694092"/>
                </a:lnTo>
                <a:lnTo>
                  <a:pt x="340890" y="694092"/>
                </a:lnTo>
                <a:lnTo>
                  <a:pt x="352330" y="694092"/>
                </a:lnTo>
                <a:lnTo>
                  <a:pt x="363769" y="694092"/>
                </a:lnTo>
                <a:lnTo>
                  <a:pt x="375209" y="694092"/>
                </a:lnTo>
                <a:lnTo>
                  <a:pt x="386648" y="694092"/>
                </a:lnTo>
                <a:lnTo>
                  <a:pt x="398088" y="694092"/>
                </a:lnTo>
                <a:lnTo>
                  <a:pt x="409527" y="694092"/>
                </a:lnTo>
                <a:lnTo>
                  <a:pt x="420967" y="694092"/>
                </a:lnTo>
                <a:lnTo>
                  <a:pt x="432406" y="694092"/>
                </a:lnTo>
                <a:lnTo>
                  <a:pt x="443846" y="694092"/>
                </a:lnTo>
                <a:lnTo>
                  <a:pt x="455285" y="694092"/>
                </a:lnTo>
                <a:lnTo>
                  <a:pt x="466725" y="694092"/>
                </a:lnTo>
                <a:lnTo>
                  <a:pt x="478165" y="694092"/>
                </a:lnTo>
                <a:lnTo>
                  <a:pt x="489604" y="694092"/>
                </a:lnTo>
                <a:lnTo>
                  <a:pt x="501044" y="694092"/>
                </a:lnTo>
                <a:lnTo>
                  <a:pt x="512483" y="694092"/>
                </a:lnTo>
                <a:lnTo>
                  <a:pt x="523923" y="694092"/>
                </a:lnTo>
                <a:lnTo>
                  <a:pt x="535362" y="694092"/>
                </a:lnTo>
                <a:lnTo>
                  <a:pt x="546802" y="694092"/>
                </a:lnTo>
                <a:lnTo>
                  <a:pt x="558241" y="694092"/>
                </a:lnTo>
                <a:lnTo>
                  <a:pt x="569681" y="694092"/>
                </a:lnTo>
                <a:lnTo>
                  <a:pt x="581120" y="694092"/>
                </a:lnTo>
                <a:lnTo>
                  <a:pt x="592560" y="694092"/>
                </a:lnTo>
                <a:lnTo>
                  <a:pt x="603999" y="694092"/>
                </a:lnTo>
                <a:lnTo>
                  <a:pt x="615439" y="694092"/>
                </a:lnTo>
                <a:lnTo>
                  <a:pt x="626878" y="694092"/>
                </a:lnTo>
                <a:lnTo>
                  <a:pt x="638318" y="694092"/>
                </a:lnTo>
                <a:lnTo>
                  <a:pt x="649757" y="694092"/>
                </a:lnTo>
                <a:lnTo>
                  <a:pt x="661192" y="694092"/>
                </a:lnTo>
                <a:lnTo>
                  <a:pt x="672632" y="694092"/>
                </a:lnTo>
                <a:lnTo>
                  <a:pt x="684071" y="694092"/>
                </a:lnTo>
                <a:lnTo>
                  <a:pt x="695511" y="694092"/>
                </a:lnTo>
                <a:lnTo>
                  <a:pt x="706950" y="694092"/>
                </a:lnTo>
                <a:lnTo>
                  <a:pt x="718390" y="694092"/>
                </a:lnTo>
                <a:lnTo>
                  <a:pt x="729829" y="694092"/>
                </a:lnTo>
                <a:lnTo>
                  <a:pt x="741269" y="694092"/>
                </a:lnTo>
                <a:lnTo>
                  <a:pt x="752708" y="694092"/>
                </a:lnTo>
                <a:lnTo>
                  <a:pt x="764148" y="694092"/>
                </a:lnTo>
                <a:lnTo>
                  <a:pt x="775587" y="694092"/>
                </a:lnTo>
                <a:lnTo>
                  <a:pt x="787027" y="694092"/>
                </a:lnTo>
                <a:lnTo>
                  <a:pt x="798467" y="694092"/>
                </a:lnTo>
                <a:lnTo>
                  <a:pt x="809906" y="694092"/>
                </a:lnTo>
                <a:lnTo>
                  <a:pt x="821346" y="694092"/>
                </a:lnTo>
                <a:lnTo>
                  <a:pt x="832785" y="694092"/>
                </a:lnTo>
                <a:lnTo>
                  <a:pt x="844225" y="694092"/>
                </a:lnTo>
                <a:lnTo>
                  <a:pt x="855664" y="694092"/>
                </a:lnTo>
                <a:lnTo>
                  <a:pt x="867104" y="694092"/>
                </a:lnTo>
                <a:lnTo>
                  <a:pt x="878543" y="694092"/>
                </a:lnTo>
                <a:lnTo>
                  <a:pt x="889983" y="694092"/>
                </a:lnTo>
                <a:lnTo>
                  <a:pt x="901422" y="694092"/>
                </a:lnTo>
                <a:lnTo>
                  <a:pt x="912862" y="694092"/>
                </a:lnTo>
                <a:lnTo>
                  <a:pt x="924301" y="694092"/>
                </a:lnTo>
                <a:lnTo>
                  <a:pt x="935741" y="694092"/>
                </a:lnTo>
                <a:lnTo>
                  <a:pt x="947180" y="694092"/>
                </a:lnTo>
                <a:lnTo>
                  <a:pt x="958620" y="694092"/>
                </a:lnTo>
                <a:lnTo>
                  <a:pt x="970059" y="694092"/>
                </a:lnTo>
                <a:lnTo>
                  <a:pt x="981499" y="694092"/>
                </a:lnTo>
                <a:lnTo>
                  <a:pt x="992938" y="694092"/>
                </a:lnTo>
                <a:lnTo>
                  <a:pt x="1004378" y="694092"/>
                </a:lnTo>
                <a:lnTo>
                  <a:pt x="1015818" y="694092"/>
                </a:lnTo>
                <a:lnTo>
                  <a:pt x="1027257" y="694092"/>
                </a:lnTo>
                <a:lnTo>
                  <a:pt x="1038697" y="694092"/>
                </a:lnTo>
                <a:lnTo>
                  <a:pt x="1050136" y="694092"/>
                </a:lnTo>
                <a:lnTo>
                  <a:pt x="1061576" y="694092"/>
                </a:lnTo>
                <a:lnTo>
                  <a:pt x="1073015" y="694092"/>
                </a:lnTo>
                <a:lnTo>
                  <a:pt x="1084455" y="694092"/>
                </a:lnTo>
                <a:lnTo>
                  <a:pt x="1095894" y="694092"/>
                </a:lnTo>
                <a:lnTo>
                  <a:pt x="1107334" y="694092"/>
                </a:lnTo>
                <a:lnTo>
                  <a:pt x="1118773" y="694092"/>
                </a:lnTo>
                <a:lnTo>
                  <a:pt x="1130213" y="694092"/>
                </a:lnTo>
                <a:lnTo>
                  <a:pt x="1141652" y="694092"/>
                </a:lnTo>
                <a:lnTo>
                  <a:pt x="1153092" y="694092"/>
                </a:lnTo>
                <a:lnTo>
                  <a:pt x="1164531" y="694092"/>
                </a:lnTo>
                <a:lnTo>
                  <a:pt x="1175971" y="694092"/>
                </a:lnTo>
                <a:lnTo>
                  <a:pt x="1187406" y="694092"/>
                </a:lnTo>
                <a:lnTo>
                  <a:pt x="1198845" y="694092"/>
                </a:lnTo>
                <a:lnTo>
                  <a:pt x="1210285" y="694092"/>
                </a:lnTo>
                <a:lnTo>
                  <a:pt x="1221724" y="694092"/>
                </a:lnTo>
                <a:lnTo>
                  <a:pt x="1233164" y="694092"/>
                </a:lnTo>
                <a:lnTo>
                  <a:pt x="1244603" y="694092"/>
                </a:lnTo>
                <a:lnTo>
                  <a:pt x="1256043" y="694092"/>
                </a:lnTo>
                <a:lnTo>
                  <a:pt x="1267482" y="694092"/>
                </a:lnTo>
                <a:lnTo>
                  <a:pt x="1278922" y="694092"/>
                </a:lnTo>
                <a:lnTo>
                  <a:pt x="1290361" y="694092"/>
                </a:lnTo>
                <a:lnTo>
                  <a:pt x="1301801" y="694092"/>
                </a:lnTo>
                <a:lnTo>
                  <a:pt x="1313240" y="694092"/>
                </a:lnTo>
                <a:lnTo>
                  <a:pt x="1324680" y="694092"/>
                </a:lnTo>
                <a:lnTo>
                  <a:pt x="1336120" y="694092"/>
                </a:lnTo>
                <a:lnTo>
                  <a:pt x="1347559" y="694092"/>
                </a:lnTo>
                <a:lnTo>
                  <a:pt x="1358999" y="694092"/>
                </a:lnTo>
                <a:lnTo>
                  <a:pt x="1370438" y="694092"/>
                </a:lnTo>
                <a:lnTo>
                  <a:pt x="1381878" y="694092"/>
                </a:lnTo>
                <a:lnTo>
                  <a:pt x="1393317" y="694092"/>
                </a:lnTo>
                <a:lnTo>
                  <a:pt x="1404757" y="694092"/>
                </a:lnTo>
                <a:lnTo>
                  <a:pt x="1416196" y="694092"/>
                </a:lnTo>
                <a:lnTo>
                  <a:pt x="1427636" y="694092"/>
                </a:lnTo>
                <a:lnTo>
                  <a:pt x="1439075" y="694092"/>
                </a:lnTo>
                <a:lnTo>
                  <a:pt x="1450515" y="694092"/>
                </a:lnTo>
                <a:lnTo>
                  <a:pt x="1461954" y="694092"/>
                </a:lnTo>
                <a:lnTo>
                  <a:pt x="1473394" y="694092"/>
                </a:lnTo>
                <a:lnTo>
                  <a:pt x="1484833" y="694092"/>
                </a:lnTo>
                <a:lnTo>
                  <a:pt x="1496273" y="694092"/>
                </a:lnTo>
                <a:lnTo>
                  <a:pt x="1507712" y="694092"/>
                </a:lnTo>
                <a:lnTo>
                  <a:pt x="1519152" y="694092"/>
                </a:lnTo>
                <a:lnTo>
                  <a:pt x="1530591" y="694092"/>
                </a:lnTo>
                <a:lnTo>
                  <a:pt x="1542031" y="694092"/>
                </a:lnTo>
                <a:lnTo>
                  <a:pt x="1553471" y="694092"/>
                </a:lnTo>
                <a:lnTo>
                  <a:pt x="1564910" y="694092"/>
                </a:lnTo>
                <a:lnTo>
                  <a:pt x="1576349" y="694092"/>
                </a:lnTo>
                <a:lnTo>
                  <a:pt x="1587789" y="694092"/>
                </a:lnTo>
                <a:lnTo>
                  <a:pt x="1599229" y="694092"/>
                </a:lnTo>
                <a:lnTo>
                  <a:pt x="1610668" y="694092"/>
                </a:lnTo>
                <a:lnTo>
                  <a:pt x="1622107" y="694092"/>
                </a:lnTo>
                <a:lnTo>
                  <a:pt x="1633547" y="694092"/>
                </a:lnTo>
                <a:lnTo>
                  <a:pt x="1644987" y="694092"/>
                </a:lnTo>
                <a:lnTo>
                  <a:pt x="1656426" y="694092"/>
                </a:lnTo>
                <a:lnTo>
                  <a:pt x="1667866" y="694092"/>
                </a:lnTo>
                <a:lnTo>
                  <a:pt x="1679305" y="694092"/>
                </a:lnTo>
                <a:lnTo>
                  <a:pt x="1690745" y="694092"/>
                </a:lnTo>
                <a:lnTo>
                  <a:pt x="1702184" y="694092"/>
                </a:lnTo>
                <a:lnTo>
                  <a:pt x="1713619" y="694092"/>
                </a:lnTo>
                <a:lnTo>
                  <a:pt x="1725063" y="694092"/>
                </a:lnTo>
                <a:lnTo>
                  <a:pt x="1736498" y="694092"/>
                </a:lnTo>
                <a:lnTo>
                  <a:pt x="1747938" y="694092"/>
                </a:lnTo>
                <a:lnTo>
                  <a:pt x="1759377" y="694092"/>
                </a:lnTo>
                <a:lnTo>
                  <a:pt x="1770817" y="694092"/>
                </a:lnTo>
                <a:lnTo>
                  <a:pt x="1782256" y="694092"/>
                </a:lnTo>
                <a:lnTo>
                  <a:pt x="1793696" y="694092"/>
                </a:lnTo>
                <a:lnTo>
                  <a:pt x="1805135" y="694092"/>
                </a:lnTo>
                <a:lnTo>
                  <a:pt x="1816575" y="694092"/>
                </a:lnTo>
                <a:lnTo>
                  <a:pt x="1828014" y="694092"/>
                </a:lnTo>
                <a:lnTo>
                  <a:pt x="1839454" y="694092"/>
                </a:lnTo>
                <a:lnTo>
                  <a:pt x="1850893" y="694092"/>
                </a:lnTo>
                <a:lnTo>
                  <a:pt x="1862333" y="694092"/>
                </a:lnTo>
                <a:lnTo>
                  <a:pt x="1873772" y="694092"/>
                </a:lnTo>
                <a:lnTo>
                  <a:pt x="1885212" y="694092"/>
                </a:lnTo>
                <a:lnTo>
                  <a:pt x="1896651" y="694092"/>
                </a:lnTo>
                <a:lnTo>
                  <a:pt x="1908091" y="694092"/>
                </a:lnTo>
                <a:lnTo>
                  <a:pt x="1919531" y="694092"/>
                </a:lnTo>
                <a:lnTo>
                  <a:pt x="1930970" y="694092"/>
                </a:lnTo>
                <a:lnTo>
                  <a:pt x="1942409" y="694092"/>
                </a:lnTo>
                <a:lnTo>
                  <a:pt x="1953849" y="694092"/>
                </a:lnTo>
                <a:lnTo>
                  <a:pt x="1965289" y="694092"/>
                </a:lnTo>
                <a:lnTo>
                  <a:pt x="1976728" y="694092"/>
                </a:lnTo>
                <a:lnTo>
                  <a:pt x="1988168" y="694092"/>
                </a:lnTo>
                <a:lnTo>
                  <a:pt x="1999607" y="694092"/>
                </a:lnTo>
                <a:lnTo>
                  <a:pt x="2011047" y="694092"/>
                </a:lnTo>
                <a:lnTo>
                  <a:pt x="2022486" y="694092"/>
                </a:lnTo>
                <a:lnTo>
                  <a:pt x="2033926" y="694092"/>
                </a:lnTo>
                <a:lnTo>
                  <a:pt x="2045365" y="694092"/>
                </a:lnTo>
                <a:lnTo>
                  <a:pt x="2056805" y="694092"/>
                </a:lnTo>
                <a:lnTo>
                  <a:pt x="2068244" y="694092"/>
                </a:lnTo>
                <a:lnTo>
                  <a:pt x="2079684" y="694092"/>
                </a:lnTo>
                <a:lnTo>
                  <a:pt x="2091123" y="694092"/>
                </a:lnTo>
                <a:lnTo>
                  <a:pt x="2102563" y="694092"/>
                </a:lnTo>
                <a:lnTo>
                  <a:pt x="2114002" y="694092"/>
                </a:lnTo>
                <a:lnTo>
                  <a:pt x="2125442" y="694092"/>
                </a:lnTo>
                <a:lnTo>
                  <a:pt x="2136882" y="694092"/>
                </a:lnTo>
                <a:lnTo>
                  <a:pt x="2148321" y="694092"/>
                </a:lnTo>
                <a:lnTo>
                  <a:pt x="2159760" y="694092"/>
                </a:lnTo>
                <a:lnTo>
                  <a:pt x="2171200" y="694092"/>
                </a:lnTo>
                <a:lnTo>
                  <a:pt x="2182640" y="694092"/>
                </a:lnTo>
                <a:lnTo>
                  <a:pt x="2194079" y="694092"/>
                </a:lnTo>
                <a:lnTo>
                  <a:pt x="2205519" y="694092"/>
                </a:lnTo>
                <a:lnTo>
                  <a:pt x="2216958" y="694092"/>
                </a:lnTo>
                <a:lnTo>
                  <a:pt x="2228393" y="694092"/>
                </a:lnTo>
                <a:lnTo>
                  <a:pt x="2239837" y="694092"/>
                </a:lnTo>
                <a:lnTo>
                  <a:pt x="2251272" y="694092"/>
                </a:lnTo>
                <a:lnTo>
                  <a:pt x="2262716" y="694092"/>
                </a:lnTo>
                <a:lnTo>
                  <a:pt x="2274151" y="694092"/>
                </a:lnTo>
                <a:lnTo>
                  <a:pt x="2285591" y="694092"/>
                </a:lnTo>
                <a:lnTo>
                  <a:pt x="2297030" y="694092"/>
                </a:lnTo>
                <a:lnTo>
                  <a:pt x="2308470" y="694092"/>
                </a:lnTo>
                <a:lnTo>
                  <a:pt x="2319909" y="694092"/>
                </a:lnTo>
                <a:lnTo>
                  <a:pt x="2331349" y="694092"/>
                </a:lnTo>
                <a:lnTo>
                  <a:pt x="2342788" y="694092"/>
                </a:lnTo>
                <a:lnTo>
                  <a:pt x="2354228" y="694092"/>
                </a:lnTo>
                <a:lnTo>
                  <a:pt x="2365667" y="694092"/>
                </a:lnTo>
                <a:lnTo>
                  <a:pt x="2377107" y="694092"/>
                </a:lnTo>
                <a:lnTo>
                  <a:pt x="2388546" y="694092"/>
                </a:lnTo>
                <a:lnTo>
                  <a:pt x="2399986" y="694092"/>
                </a:lnTo>
                <a:lnTo>
                  <a:pt x="2411425" y="694092"/>
                </a:lnTo>
                <a:lnTo>
                  <a:pt x="2422865" y="694092"/>
                </a:lnTo>
                <a:lnTo>
                  <a:pt x="2434304" y="694092"/>
                </a:lnTo>
                <a:lnTo>
                  <a:pt x="2445744" y="694092"/>
                </a:lnTo>
                <a:lnTo>
                  <a:pt x="2457184" y="694092"/>
                </a:lnTo>
                <a:lnTo>
                  <a:pt x="2468623" y="694092"/>
                </a:lnTo>
                <a:lnTo>
                  <a:pt x="2480062" y="694092"/>
                </a:lnTo>
                <a:lnTo>
                  <a:pt x="2491502" y="694092"/>
                </a:lnTo>
                <a:lnTo>
                  <a:pt x="2502942" y="694092"/>
                </a:lnTo>
                <a:lnTo>
                  <a:pt x="2514381" y="694092"/>
                </a:lnTo>
                <a:lnTo>
                  <a:pt x="2525821" y="694092"/>
                </a:lnTo>
                <a:lnTo>
                  <a:pt x="2537260" y="694092"/>
                </a:lnTo>
                <a:lnTo>
                  <a:pt x="2548700" y="694092"/>
                </a:lnTo>
                <a:lnTo>
                  <a:pt x="2560139" y="694092"/>
                </a:lnTo>
                <a:lnTo>
                  <a:pt x="2571579" y="694092"/>
                </a:lnTo>
                <a:lnTo>
                  <a:pt x="2583018" y="694092"/>
                </a:lnTo>
                <a:lnTo>
                  <a:pt x="2594458" y="694092"/>
                </a:lnTo>
                <a:lnTo>
                  <a:pt x="2605897" y="694092"/>
                </a:lnTo>
                <a:lnTo>
                  <a:pt x="2617337" y="694092"/>
                </a:lnTo>
                <a:lnTo>
                  <a:pt x="2628776" y="694092"/>
                </a:lnTo>
                <a:lnTo>
                  <a:pt x="2640216" y="694092"/>
                </a:lnTo>
                <a:lnTo>
                  <a:pt x="2651655" y="694092"/>
                </a:lnTo>
                <a:lnTo>
                  <a:pt x="2663095" y="694092"/>
                </a:lnTo>
                <a:lnTo>
                  <a:pt x="2674535" y="694092"/>
                </a:lnTo>
                <a:lnTo>
                  <a:pt x="2685974" y="694092"/>
                </a:lnTo>
                <a:lnTo>
                  <a:pt x="2697413" y="694092"/>
                </a:lnTo>
                <a:lnTo>
                  <a:pt x="2708853" y="694092"/>
                </a:lnTo>
                <a:lnTo>
                  <a:pt x="2720293" y="694092"/>
                </a:lnTo>
                <a:lnTo>
                  <a:pt x="2731727" y="694092"/>
                </a:lnTo>
                <a:lnTo>
                  <a:pt x="2743172" y="694092"/>
                </a:lnTo>
                <a:lnTo>
                  <a:pt x="2754611" y="694092"/>
                </a:lnTo>
                <a:lnTo>
                  <a:pt x="2766046" y="694092"/>
                </a:lnTo>
                <a:lnTo>
                  <a:pt x="2777490" y="694092"/>
                </a:lnTo>
                <a:lnTo>
                  <a:pt x="2788925" y="694092"/>
                </a:lnTo>
                <a:lnTo>
                  <a:pt x="2800364" y="694092"/>
                </a:lnTo>
                <a:lnTo>
                  <a:pt x="2811804" y="694092"/>
                </a:lnTo>
                <a:lnTo>
                  <a:pt x="2823243" y="694092"/>
                </a:lnTo>
                <a:lnTo>
                  <a:pt x="2834683" y="694092"/>
                </a:lnTo>
                <a:lnTo>
                  <a:pt x="2846123" y="694092"/>
                </a:lnTo>
                <a:lnTo>
                  <a:pt x="2857562" y="694092"/>
                </a:lnTo>
                <a:lnTo>
                  <a:pt x="2869001" y="694092"/>
                </a:lnTo>
                <a:lnTo>
                  <a:pt x="2880441" y="694092"/>
                </a:lnTo>
                <a:lnTo>
                  <a:pt x="2891881" y="694092"/>
                </a:lnTo>
                <a:lnTo>
                  <a:pt x="2903320" y="694092"/>
                </a:lnTo>
                <a:lnTo>
                  <a:pt x="2914760" y="694092"/>
                </a:lnTo>
                <a:lnTo>
                  <a:pt x="2926199" y="694092"/>
                </a:lnTo>
                <a:lnTo>
                  <a:pt x="2937639" y="694092"/>
                </a:lnTo>
                <a:lnTo>
                  <a:pt x="2949078" y="694092"/>
                </a:lnTo>
                <a:lnTo>
                  <a:pt x="2960518" y="694092"/>
                </a:lnTo>
                <a:lnTo>
                  <a:pt x="2971957" y="694092"/>
                </a:lnTo>
                <a:lnTo>
                  <a:pt x="2983397" y="694092"/>
                </a:lnTo>
                <a:lnTo>
                  <a:pt x="2994837" y="694092"/>
                </a:lnTo>
                <a:lnTo>
                  <a:pt x="3006276" y="694092"/>
                </a:lnTo>
                <a:lnTo>
                  <a:pt x="3017715" y="694092"/>
                </a:lnTo>
                <a:lnTo>
                  <a:pt x="3029155" y="694092"/>
                </a:lnTo>
                <a:lnTo>
                  <a:pt x="3040594" y="694092"/>
                </a:lnTo>
                <a:lnTo>
                  <a:pt x="3052034" y="694092"/>
                </a:lnTo>
                <a:lnTo>
                  <a:pt x="3063474" y="694092"/>
                </a:lnTo>
                <a:lnTo>
                  <a:pt x="3074913" y="694092"/>
                </a:lnTo>
                <a:lnTo>
                  <a:pt x="3086352" y="694092"/>
                </a:lnTo>
                <a:lnTo>
                  <a:pt x="3097792" y="694092"/>
                </a:lnTo>
                <a:lnTo>
                  <a:pt x="3109232" y="694092"/>
                </a:lnTo>
                <a:lnTo>
                  <a:pt x="3120671" y="694092"/>
                </a:lnTo>
                <a:lnTo>
                  <a:pt x="3132111" y="694092"/>
                </a:lnTo>
                <a:lnTo>
                  <a:pt x="3143550" y="694092"/>
                </a:lnTo>
                <a:lnTo>
                  <a:pt x="3154990" y="694092"/>
                </a:lnTo>
                <a:lnTo>
                  <a:pt x="3166429" y="694092"/>
                </a:lnTo>
                <a:lnTo>
                  <a:pt x="3177869" y="694092"/>
                </a:lnTo>
                <a:lnTo>
                  <a:pt x="3189308" y="694092"/>
                </a:lnTo>
                <a:lnTo>
                  <a:pt x="3200748" y="694092"/>
                </a:lnTo>
                <a:lnTo>
                  <a:pt x="3212187" y="694092"/>
                </a:lnTo>
                <a:lnTo>
                  <a:pt x="3223627" y="694092"/>
                </a:lnTo>
                <a:lnTo>
                  <a:pt x="3235066" y="694092"/>
                </a:lnTo>
                <a:lnTo>
                  <a:pt x="3246501" y="694092"/>
                </a:lnTo>
                <a:lnTo>
                  <a:pt x="3257945" y="694092"/>
                </a:lnTo>
                <a:lnTo>
                  <a:pt x="3269385" y="694092"/>
                </a:lnTo>
                <a:lnTo>
                  <a:pt x="3280825" y="694092"/>
                </a:lnTo>
                <a:lnTo>
                  <a:pt x="3292264" y="694092"/>
                </a:lnTo>
                <a:lnTo>
                  <a:pt x="3303699" y="694092"/>
                </a:lnTo>
                <a:lnTo>
                  <a:pt x="3315143" y="694092"/>
                </a:lnTo>
                <a:lnTo>
                  <a:pt x="3326578" y="694092"/>
                </a:lnTo>
                <a:lnTo>
                  <a:pt x="3338017" y="694092"/>
                </a:lnTo>
                <a:lnTo>
                  <a:pt x="3349457" y="694092"/>
                </a:lnTo>
                <a:lnTo>
                  <a:pt x="3360896" y="694092"/>
                </a:lnTo>
                <a:lnTo>
                  <a:pt x="3372336" y="694092"/>
                </a:lnTo>
                <a:lnTo>
                  <a:pt x="3383776" y="694092"/>
                </a:lnTo>
                <a:lnTo>
                  <a:pt x="3395215" y="694092"/>
                </a:lnTo>
                <a:lnTo>
                  <a:pt x="3406654" y="694092"/>
                </a:lnTo>
                <a:lnTo>
                  <a:pt x="3418094" y="694092"/>
                </a:lnTo>
                <a:lnTo>
                  <a:pt x="3429534" y="694092"/>
                </a:lnTo>
                <a:lnTo>
                  <a:pt x="3440973" y="694092"/>
                </a:lnTo>
                <a:lnTo>
                  <a:pt x="3452413" y="694092"/>
                </a:lnTo>
                <a:lnTo>
                  <a:pt x="3463852" y="694092"/>
                </a:lnTo>
                <a:lnTo>
                  <a:pt x="3475292" y="694092"/>
                </a:lnTo>
                <a:lnTo>
                  <a:pt x="3486731" y="694092"/>
                </a:lnTo>
                <a:lnTo>
                  <a:pt x="3498171" y="694092"/>
                </a:lnTo>
                <a:lnTo>
                  <a:pt x="3509610" y="694092"/>
                </a:lnTo>
                <a:lnTo>
                  <a:pt x="3521050" y="694092"/>
                </a:lnTo>
                <a:lnTo>
                  <a:pt x="3532489" y="694092"/>
                </a:lnTo>
                <a:lnTo>
                  <a:pt x="3543929" y="694092"/>
                </a:lnTo>
                <a:lnTo>
                  <a:pt x="3555368" y="694092"/>
                </a:lnTo>
                <a:lnTo>
                  <a:pt x="3566808" y="694092"/>
                </a:lnTo>
                <a:lnTo>
                  <a:pt x="3578247" y="694092"/>
                </a:lnTo>
                <a:lnTo>
                  <a:pt x="3589687" y="694092"/>
                </a:lnTo>
                <a:lnTo>
                  <a:pt x="3601127" y="694092"/>
                </a:lnTo>
                <a:lnTo>
                  <a:pt x="3612566" y="694092"/>
                </a:lnTo>
                <a:lnTo>
                  <a:pt x="3624005" y="694092"/>
                </a:lnTo>
                <a:lnTo>
                  <a:pt x="3635445" y="694092"/>
                </a:lnTo>
                <a:lnTo>
                  <a:pt x="3646885" y="694092"/>
                </a:lnTo>
                <a:lnTo>
                  <a:pt x="3658324" y="694092"/>
                </a:lnTo>
                <a:lnTo>
                  <a:pt x="3669764" y="694092"/>
                </a:lnTo>
                <a:lnTo>
                  <a:pt x="3681203" y="694092"/>
                </a:lnTo>
                <a:lnTo>
                  <a:pt x="3692643" y="694092"/>
                </a:lnTo>
                <a:lnTo>
                  <a:pt x="3704082" y="694092"/>
                </a:lnTo>
                <a:lnTo>
                  <a:pt x="3715522" y="694092"/>
                </a:lnTo>
                <a:lnTo>
                  <a:pt x="3726961" y="694092"/>
                </a:lnTo>
                <a:lnTo>
                  <a:pt x="3738401" y="694092"/>
                </a:lnTo>
                <a:lnTo>
                  <a:pt x="3749840" y="694092"/>
                </a:lnTo>
                <a:lnTo>
                  <a:pt x="3761280" y="694092"/>
                </a:lnTo>
                <a:lnTo>
                  <a:pt x="3772719" y="694092"/>
                </a:lnTo>
                <a:lnTo>
                  <a:pt x="3784154" y="694092"/>
                </a:lnTo>
                <a:lnTo>
                  <a:pt x="3795598" y="694092"/>
                </a:lnTo>
                <a:lnTo>
                  <a:pt x="3807033" y="694092"/>
                </a:lnTo>
                <a:lnTo>
                  <a:pt x="3818473" y="694092"/>
                </a:lnTo>
                <a:lnTo>
                  <a:pt x="3829917" y="694092"/>
                </a:lnTo>
                <a:lnTo>
                  <a:pt x="3841352" y="694092"/>
                </a:lnTo>
                <a:lnTo>
                  <a:pt x="3852791" y="694092"/>
                </a:lnTo>
                <a:lnTo>
                  <a:pt x="3864231" y="694092"/>
                </a:lnTo>
                <a:lnTo>
                  <a:pt x="3875670" y="694092"/>
                </a:lnTo>
                <a:lnTo>
                  <a:pt x="3887110" y="694092"/>
                </a:lnTo>
                <a:lnTo>
                  <a:pt x="3898549" y="694092"/>
                </a:lnTo>
                <a:lnTo>
                  <a:pt x="3909989" y="694092"/>
                </a:lnTo>
                <a:lnTo>
                  <a:pt x="3921447" y="694092"/>
                </a:lnTo>
                <a:lnTo>
                  <a:pt x="3932878" y="694092"/>
                </a:lnTo>
                <a:lnTo>
                  <a:pt x="3944307" y="694092"/>
                </a:lnTo>
                <a:lnTo>
                  <a:pt x="3955737" y="694092"/>
                </a:lnTo>
                <a:lnTo>
                  <a:pt x="3967167" y="694092"/>
                </a:lnTo>
                <a:lnTo>
                  <a:pt x="3978645" y="694092"/>
                </a:lnTo>
                <a:lnTo>
                  <a:pt x="3990075" y="694092"/>
                </a:lnTo>
                <a:lnTo>
                  <a:pt x="4001505" y="694092"/>
                </a:lnTo>
                <a:lnTo>
                  <a:pt x="4012935" y="694092"/>
                </a:lnTo>
                <a:lnTo>
                  <a:pt x="4024365" y="694092"/>
                </a:lnTo>
                <a:lnTo>
                  <a:pt x="4035843" y="694092"/>
                </a:lnTo>
                <a:lnTo>
                  <a:pt x="4047273" y="694092"/>
                </a:lnTo>
                <a:lnTo>
                  <a:pt x="4058702" y="694092"/>
                </a:lnTo>
                <a:lnTo>
                  <a:pt x="4070133" y="694092"/>
                </a:lnTo>
                <a:lnTo>
                  <a:pt x="4081563" y="694092"/>
                </a:lnTo>
                <a:lnTo>
                  <a:pt x="4093040" y="694092"/>
                </a:lnTo>
                <a:lnTo>
                  <a:pt x="4104471" y="694092"/>
                </a:lnTo>
                <a:lnTo>
                  <a:pt x="4115900" y="694092"/>
                </a:lnTo>
                <a:lnTo>
                  <a:pt x="4127330" y="694092"/>
                </a:lnTo>
                <a:lnTo>
                  <a:pt x="4138760" y="694092"/>
                </a:lnTo>
                <a:lnTo>
                  <a:pt x="4150238" y="694092"/>
                </a:lnTo>
                <a:lnTo>
                  <a:pt x="4161668" y="694092"/>
                </a:lnTo>
                <a:lnTo>
                  <a:pt x="4173098" y="694092"/>
                </a:lnTo>
                <a:lnTo>
                  <a:pt x="4184528" y="694092"/>
                </a:lnTo>
                <a:lnTo>
                  <a:pt x="4195958" y="694092"/>
                </a:lnTo>
                <a:lnTo>
                  <a:pt x="4207436" y="694092"/>
                </a:lnTo>
                <a:lnTo>
                  <a:pt x="4218865" y="694092"/>
                </a:lnTo>
                <a:lnTo>
                  <a:pt x="4230296" y="694092"/>
                </a:lnTo>
                <a:lnTo>
                  <a:pt x="4241726" y="694092"/>
                </a:lnTo>
                <a:lnTo>
                  <a:pt x="4253156" y="694092"/>
                </a:lnTo>
                <a:lnTo>
                  <a:pt x="4264634" y="694092"/>
                </a:lnTo>
                <a:lnTo>
                  <a:pt x="4276063" y="694092"/>
                </a:lnTo>
                <a:lnTo>
                  <a:pt x="4287493" y="694092"/>
                </a:lnTo>
                <a:lnTo>
                  <a:pt x="4298923" y="694092"/>
                </a:lnTo>
                <a:lnTo>
                  <a:pt x="4310353" y="694092"/>
                </a:lnTo>
                <a:lnTo>
                  <a:pt x="4321831" y="694092"/>
                </a:lnTo>
                <a:lnTo>
                  <a:pt x="4333261" y="694092"/>
                </a:lnTo>
                <a:lnTo>
                  <a:pt x="4344691" y="694092"/>
                </a:lnTo>
                <a:lnTo>
                  <a:pt x="4356121" y="694092"/>
                </a:lnTo>
                <a:lnTo>
                  <a:pt x="4367551" y="694092"/>
                </a:lnTo>
                <a:lnTo>
                  <a:pt x="4379028" y="694092"/>
                </a:lnTo>
                <a:lnTo>
                  <a:pt x="4390458" y="694092"/>
                </a:lnTo>
                <a:lnTo>
                  <a:pt x="4401889" y="694092"/>
                </a:lnTo>
                <a:lnTo>
                  <a:pt x="4413319" y="694092"/>
                </a:lnTo>
                <a:lnTo>
                  <a:pt x="4424749" y="694092"/>
                </a:lnTo>
                <a:lnTo>
                  <a:pt x="4436226" y="694092"/>
                </a:lnTo>
                <a:lnTo>
                  <a:pt x="4447656" y="694092"/>
                </a:lnTo>
                <a:lnTo>
                  <a:pt x="4459086" y="694092"/>
                </a:lnTo>
                <a:lnTo>
                  <a:pt x="4470516" y="694092"/>
                </a:lnTo>
                <a:lnTo>
                  <a:pt x="4481946" y="694092"/>
                </a:lnTo>
                <a:lnTo>
                  <a:pt x="4493424" y="694092"/>
                </a:lnTo>
                <a:lnTo>
                  <a:pt x="4504854" y="694092"/>
                </a:lnTo>
                <a:lnTo>
                  <a:pt x="4516284" y="694092"/>
                </a:lnTo>
                <a:lnTo>
                  <a:pt x="4527714" y="694092"/>
                </a:lnTo>
                <a:lnTo>
                  <a:pt x="4539144" y="694092"/>
                </a:lnTo>
                <a:lnTo>
                  <a:pt x="4550621" y="694092"/>
                </a:lnTo>
                <a:lnTo>
                  <a:pt x="4562051" y="694092"/>
                </a:lnTo>
                <a:lnTo>
                  <a:pt x="4573482" y="694092"/>
                </a:lnTo>
                <a:lnTo>
                  <a:pt x="4584912" y="694092"/>
                </a:lnTo>
                <a:lnTo>
                  <a:pt x="4596341" y="694092"/>
                </a:lnTo>
                <a:lnTo>
                  <a:pt x="4607771" y="694092"/>
                </a:lnTo>
                <a:lnTo>
                  <a:pt x="4619249" y="694092"/>
                </a:lnTo>
                <a:lnTo>
                  <a:pt x="4630679" y="694092"/>
                </a:lnTo>
                <a:lnTo>
                  <a:pt x="4642109" y="694092"/>
                </a:lnTo>
                <a:lnTo>
                  <a:pt x="4653539" y="694092"/>
                </a:lnTo>
                <a:lnTo>
                  <a:pt x="4664969" y="694092"/>
                </a:lnTo>
                <a:lnTo>
                  <a:pt x="4676447" y="694092"/>
                </a:lnTo>
                <a:lnTo>
                  <a:pt x="4687877" y="694092"/>
                </a:lnTo>
                <a:lnTo>
                  <a:pt x="4699306" y="694092"/>
                </a:lnTo>
                <a:lnTo>
                  <a:pt x="4710737" y="694092"/>
                </a:lnTo>
                <a:lnTo>
                  <a:pt x="4722167" y="694092"/>
                </a:lnTo>
                <a:lnTo>
                  <a:pt x="4733644" y="694092"/>
                </a:lnTo>
                <a:lnTo>
                  <a:pt x="4745075" y="694092"/>
                </a:lnTo>
                <a:lnTo>
                  <a:pt x="4756504" y="694092"/>
                </a:lnTo>
                <a:lnTo>
                  <a:pt x="4767934" y="694092"/>
                </a:lnTo>
                <a:lnTo>
                  <a:pt x="4779364" y="694092"/>
                </a:lnTo>
                <a:lnTo>
                  <a:pt x="4790842" y="694092"/>
                </a:lnTo>
                <a:lnTo>
                  <a:pt x="4802272" y="694092"/>
                </a:lnTo>
                <a:lnTo>
                  <a:pt x="4813702" y="694092"/>
                </a:lnTo>
                <a:lnTo>
                  <a:pt x="4825132" y="694092"/>
                </a:lnTo>
                <a:lnTo>
                  <a:pt x="4836562" y="694092"/>
                </a:lnTo>
                <a:lnTo>
                  <a:pt x="4848040" y="694092"/>
                </a:lnTo>
                <a:lnTo>
                  <a:pt x="4859469" y="694092"/>
                </a:lnTo>
                <a:lnTo>
                  <a:pt x="4870899" y="694092"/>
                </a:lnTo>
                <a:lnTo>
                  <a:pt x="4882330" y="694092"/>
                </a:lnTo>
                <a:lnTo>
                  <a:pt x="4893760" y="694092"/>
                </a:lnTo>
                <a:lnTo>
                  <a:pt x="4905237" y="694092"/>
                </a:lnTo>
                <a:lnTo>
                  <a:pt x="4916667" y="694092"/>
                </a:lnTo>
                <a:lnTo>
                  <a:pt x="4928097" y="694092"/>
                </a:lnTo>
                <a:lnTo>
                  <a:pt x="4939527" y="694092"/>
                </a:lnTo>
                <a:lnTo>
                  <a:pt x="4950957" y="694092"/>
                </a:lnTo>
                <a:lnTo>
                  <a:pt x="4962435" y="694092"/>
                </a:lnTo>
                <a:lnTo>
                  <a:pt x="4973865" y="694092"/>
                </a:lnTo>
                <a:lnTo>
                  <a:pt x="4985295" y="694092"/>
                </a:lnTo>
                <a:lnTo>
                  <a:pt x="4996725" y="694092"/>
                </a:lnTo>
                <a:lnTo>
                  <a:pt x="5008155" y="694092"/>
                </a:lnTo>
                <a:lnTo>
                  <a:pt x="5019632" y="694092"/>
                </a:lnTo>
                <a:lnTo>
                  <a:pt x="5031062" y="694092"/>
                </a:lnTo>
                <a:lnTo>
                  <a:pt x="5042492" y="694092"/>
                </a:lnTo>
                <a:lnTo>
                  <a:pt x="5053923" y="694092"/>
                </a:lnTo>
                <a:lnTo>
                  <a:pt x="5065353" y="694092"/>
                </a:lnTo>
                <a:lnTo>
                  <a:pt x="5076830" y="694092"/>
                </a:lnTo>
                <a:lnTo>
                  <a:pt x="5088260" y="694092"/>
                </a:lnTo>
                <a:lnTo>
                  <a:pt x="5099690" y="694092"/>
                </a:lnTo>
                <a:lnTo>
                  <a:pt x="5111120" y="694092"/>
                </a:lnTo>
                <a:lnTo>
                  <a:pt x="5122550" y="694092"/>
                </a:lnTo>
                <a:lnTo>
                  <a:pt x="5134028" y="694092"/>
                </a:lnTo>
                <a:lnTo>
                  <a:pt x="5145458" y="694092"/>
                </a:lnTo>
                <a:lnTo>
                  <a:pt x="5156888" y="694092"/>
                </a:lnTo>
                <a:lnTo>
                  <a:pt x="5168318" y="694092"/>
                </a:lnTo>
                <a:lnTo>
                  <a:pt x="5179747" y="694092"/>
                </a:lnTo>
                <a:lnTo>
                  <a:pt x="5191225" y="694092"/>
                </a:lnTo>
                <a:lnTo>
                  <a:pt x="5202655" y="694092"/>
                </a:lnTo>
                <a:lnTo>
                  <a:pt x="5214085" y="694092"/>
                </a:lnTo>
                <a:lnTo>
                  <a:pt x="5225515" y="694092"/>
                </a:lnTo>
                <a:lnTo>
                  <a:pt x="5236945" y="694092"/>
                </a:lnTo>
                <a:lnTo>
                  <a:pt x="5248423" y="694092"/>
                </a:lnTo>
                <a:lnTo>
                  <a:pt x="5259853" y="694092"/>
                </a:lnTo>
                <a:lnTo>
                  <a:pt x="5271283" y="694092"/>
                </a:lnTo>
                <a:lnTo>
                  <a:pt x="5282713" y="694092"/>
                </a:lnTo>
                <a:lnTo>
                  <a:pt x="5294143" y="694092"/>
                </a:lnTo>
                <a:lnTo>
                  <a:pt x="5305621" y="694092"/>
                </a:lnTo>
                <a:lnTo>
                  <a:pt x="5317051" y="694092"/>
                </a:lnTo>
                <a:lnTo>
                  <a:pt x="5328481" y="694092"/>
                </a:lnTo>
                <a:lnTo>
                  <a:pt x="5339910" y="694092"/>
                </a:lnTo>
                <a:lnTo>
                  <a:pt x="5351340" y="694092"/>
                </a:lnTo>
                <a:lnTo>
                  <a:pt x="5362818" y="694092"/>
                </a:lnTo>
                <a:lnTo>
                  <a:pt x="5374248" y="694092"/>
                </a:lnTo>
                <a:lnTo>
                  <a:pt x="5385678" y="694092"/>
                </a:lnTo>
                <a:lnTo>
                  <a:pt x="5397108" y="694092"/>
                </a:lnTo>
                <a:lnTo>
                  <a:pt x="5408538" y="694092"/>
                </a:lnTo>
                <a:lnTo>
                  <a:pt x="5420016" y="694092"/>
                </a:lnTo>
                <a:lnTo>
                  <a:pt x="5431446" y="694092"/>
                </a:lnTo>
                <a:lnTo>
                  <a:pt x="5442876" y="694092"/>
                </a:lnTo>
                <a:lnTo>
                  <a:pt x="5454306" y="694092"/>
                </a:lnTo>
                <a:lnTo>
                  <a:pt x="5465736" y="694092"/>
                </a:lnTo>
                <a:lnTo>
                  <a:pt x="5477214" y="694092"/>
                </a:lnTo>
                <a:lnTo>
                  <a:pt x="5488643" y="694092"/>
                </a:lnTo>
                <a:lnTo>
                  <a:pt x="5500073" y="694092"/>
                </a:lnTo>
                <a:lnTo>
                  <a:pt x="5511503" y="694092"/>
                </a:lnTo>
                <a:lnTo>
                  <a:pt x="5522933" y="694092"/>
                </a:lnTo>
                <a:lnTo>
                  <a:pt x="5534411" y="694092"/>
                </a:lnTo>
                <a:lnTo>
                  <a:pt x="5545841" y="694092"/>
                </a:lnTo>
                <a:lnTo>
                  <a:pt x="5557271" y="694092"/>
                </a:lnTo>
                <a:lnTo>
                  <a:pt x="5568701" y="694092"/>
                </a:lnTo>
                <a:lnTo>
                  <a:pt x="5580131" y="694092"/>
                </a:lnTo>
                <a:lnTo>
                  <a:pt x="5591609" y="694092"/>
                </a:lnTo>
                <a:lnTo>
                  <a:pt x="5603038" y="694092"/>
                </a:lnTo>
                <a:lnTo>
                  <a:pt x="5614469" y="694092"/>
                </a:lnTo>
                <a:lnTo>
                  <a:pt x="5625899" y="694092"/>
                </a:lnTo>
                <a:lnTo>
                  <a:pt x="5637329" y="694092"/>
                </a:lnTo>
                <a:lnTo>
                  <a:pt x="5648759" y="694092"/>
                </a:lnTo>
                <a:lnTo>
                  <a:pt x="5660236" y="694092"/>
                </a:lnTo>
                <a:lnTo>
                  <a:pt x="5671666" y="694092"/>
                </a:lnTo>
                <a:lnTo>
                  <a:pt x="5683096" y="694092"/>
                </a:lnTo>
                <a:lnTo>
                  <a:pt x="5694526" y="694092"/>
                </a:lnTo>
                <a:lnTo>
                  <a:pt x="5705956" y="694092"/>
                </a:lnTo>
                <a:lnTo>
                  <a:pt x="5717434" y="694092"/>
                </a:lnTo>
                <a:lnTo>
                  <a:pt x="5728864" y="694092"/>
                </a:lnTo>
                <a:lnTo>
                  <a:pt x="5740294" y="694092"/>
                </a:lnTo>
                <a:lnTo>
                  <a:pt x="5751724" y="694092"/>
                </a:lnTo>
                <a:lnTo>
                  <a:pt x="5763154" y="694092"/>
                </a:lnTo>
                <a:lnTo>
                  <a:pt x="5774631" y="694092"/>
                </a:lnTo>
                <a:lnTo>
                  <a:pt x="5786062" y="694092"/>
                </a:lnTo>
                <a:lnTo>
                  <a:pt x="5797492" y="694092"/>
                </a:lnTo>
                <a:lnTo>
                  <a:pt x="5808921" y="694092"/>
                </a:lnTo>
                <a:lnTo>
                  <a:pt x="5820351" y="694092"/>
                </a:lnTo>
                <a:lnTo>
                  <a:pt x="5831829" y="694092"/>
                </a:lnTo>
                <a:lnTo>
                  <a:pt x="5843259" y="694092"/>
                </a:lnTo>
                <a:lnTo>
                  <a:pt x="5854689" y="694092"/>
                </a:lnTo>
                <a:lnTo>
                  <a:pt x="5866119" y="694092"/>
                </a:lnTo>
                <a:lnTo>
                  <a:pt x="5877549" y="694092"/>
                </a:lnTo>
                <a:lnTo>
                  <a:pt x="5889027" y="694092"/>
                </a:lnTo>
                <a:lnTo>
                  <a:pt x="5900457" y="694092"/>
                </a:lnTo>
                <a:lnTo>
                  <a:pt x="5911887" y="694092"/>
                </a:lnTo>
                <a:lnTo>
                  <a:pt x="5923317" y="694092"/>
                </a:lnTo>
                <a:lnTo>
                  <a:pt x="5934747" y="694092"/>
                </a:lnTo>
                <a:lnTo>
                  <a:pt x="5946225" y="694092"/>
                </a:lnTo>
                <a:lnTo>
                  <a:pt x="5957655" y="694092"/>
                </a:lnTo>
                <a:lnTo>
                  <a:pt x="5969084" y="694092"/>
                </a:lnTo>
                <a:lnTo>
                  <a:pt x="5980514" y="694092"/>
                </a:lnTo>
                <a:lnTo>
                  <a:pt x="5991944" y="694092"/>
                </a:lnTo>
                <a:lnTo>
                  <a:pt x="6003422" y="694092"/>
                </a:lnTo>
                <a:lnTo>
                  <a:pt x="6014852" y="694092"/>
                </a:lnTo>
                <a:lnTo>
                  <a:pt x="6026282" y="694092"/>
                </a:lnTo>
                <a:lnTo>
                  <a:pt x="6037712" y="694092"/>
                </a:lnTo>
                <a:lnTo>
                  <a:pt x="6049142" y="694092"/>
                </a:lnTo>
                <a:lnTo>
                  <a:pt x="6060620" y="694092"/>
                </a:lnTo>
                <a:lnTo>
                  <a:pt x="6072049" y="694092"/>
                </a:lnTo>
                <a:lnTo>
                  <a:pt x="6083480" y="694092"/>
                </a:lnTo>
                <a:lnTo>
                  <a:pt x="6094910" y="694092"/>
                </a:lnTo>
                <a:lnTo>
                  <a:pt x="6106340" y="694092"/>
                </a:lnTo>
                <a:lnTo>
                  <a:pt x="6117818" y="694092"/>
                </a:lnTo>
                <a:lnTo>
                  <a:pt x="6129247" y="694092"/>
                </a:lnTo>
                <a:lnTo>
                  <a:pt x="6140677" y="694092"/>
                </a:lnTo>
                <a:lnTo>
                  <a:pt x="6152107" y="694092"/>
                </a:lnTo>
                <a:lnTo>
                  <a:pt x="6163537" y="694092"/>
                </a:lnTo>
                <a:lnTo>
                  <a:pt x="6175015" y="694092"/>
                </a:lnTo>
                <a:lnTo>
                  <a:pt x="6186445" y="694092"/>
                </a:lnTo>
                <a:lnTo>
                  <a:pt x="6197875" y="694092"/>
                </a:lnTo>
                <a:lnTo>
                  <a:pt x="6209305" y="694092"/>
                </a:lnTo>
                <a:lnTo>
                  <a:pt x="6220735" y="694092"/>
                </a:lnTo>
                <a:lnTo>
                  <a:pt x="6232212" y="694092"/>
                </a:lnTo>
                <a:lnTo>
                  <a:pt x="6243642" y="694092"/>
                </a:lnTo>
                <a:lnTo>
                  <a:pt x="6255073" y="694092"/>
                </a:lnTo>
                <a:lnTo>
                  <a:pt x="6266503" y="694092"/>
                </a:lnTo>
                <a:lnTo>
                  <a:pt x="6277933" y="694092"/>
                </a:lnTo>
                <a:lnTo>
                  <a:pt x="6289410" y="694092"/>
                </a:lnTo>
                <a:lnTo>
                  <a:pt x="6300840" y="694092"/>
                </a:lnTo>
                <a:lnTo>
                  <a:pt x="6312270" y="694092"/>
                </a:lnTo>
                <a:lnTo>
                  <a:pt x="6323700" y="694092"/>
                </a:lnTo>
                <a:lnTo>
                  <a:pt x="6335130" y="694092"/>
                </a:lnTo>
                <a:lnTo>
                  <a:pt x="6346608" y="694092"/>
                </a:lnTo>
                <a:lnTo>
                  <a:pt x="6358038" y="694092"/>
                </a:lnTo>
                <a:lnTo>
                  <a:pt x="6369468" y="694092"/>
                </a:lnTo>
                <a:lnTo>
                  <a:pt x="6380898" y="694092"/>
                </a:lnTo>
                <a:lnTo>
                  <a:pt x="6392328" y="694092"/>
                </a:lnTo>
                <a:lnTo>
                  <a:pt x="6403805" y="694092"/>
                </a:lnTo>
                <a:lnTo>
                  <a:pt x="6415235" y="694092"/>
                </a:lnTo>
                <a:lnTo>
                  <a:pt x="6426666" y="694092"/>
                </a:lnTo>
                <a:lnTo>
                  <a:pt x="6438096" y="694092"/>
                </a:lnTo>
                <a:lnTo>
                  <a:pt x="6449525" y="694092"/>
                </a:lnTo>
                <a:lnTo>
                  <a:pt x="6461003" y="694092"/>
                </a:lnTo>
                <a:lnTo>
                  <a:pt x="6472433" y="694092"/>
                </a:lnTo>
                <a:lnTo>
                  <a:pt x="6483863" y="694092"/>
                </a:lnTo>
                <a:lnTo>
                  <a:pt x="6495293" y="694092"/>
                </a:lnTo>
                <a:lnTo>
                  <a:pt x="6506723" y="694092"/>
                </a:lnTo>
                <a:lnTo>
                  <a:pt x="6518201" y="694092"/>
                </a:lnTo>
                <a:lnTo>
                  <a:pt x="6529631" y="694092"/>
                </a:lnTo>
                <a:lnTo>
                  <a:pt x="6541061" y="694092"/>
                </a:lnTo>
                <a:lnTo>
                  <a:pt x="6552490" y="694092"/>
                </a:lnTo>
                <a:lnTo>
                  <a:pt x="6563921" y="694092"/>
                </a:lnTo>
                <a:lnTo>
                  <a:pt x="6575398" y="694092"/>
                </a:lnTo>
                <a:lnTo>
                  <a:pt x="6586828" y="694092"/>
                </a:lnTo>
                <a:lnTo>
                  <a:pt x="6598259" y="694092"/>
                </a:lnTo>
                <a:lnTo>
                  <a:pt x="6609688" y="694092"/>
                </a:lnTo>
                <a:lnTo>
                  <a:pt x="6621118" y="694092"/>
                </a:lnTo>
                <a:lnTo>
                  <a:pt x="6632596" y="694092"/>
                </a:lnTo>
                <a:lnTo>
                  <a:pt x="6644026" y="694092"/>
                </a:lnTo>
                <a:lnTo>
                  <a:pt x="6655456" y="694092"/>
                </a:lnTo>
                <a:lnTo>
                  <a:pt x="6666886" y="694092"/>
                </a:lnTo>
                <a:lnTo>
                  <a:pt x="6678316" y="694092"/>
                </a:lnTo>
                <a:lnTo>
                  <a:pt x="6689794" y="694092"/>
                </a:lnTo>
                <a:lnTo>
                  <a:pt x="6701224" y="694092"/>
                </a:lnTo>
                <a:lnTo>
                  <a:pt x="6712653" y="694092"/>
                </a:lnTo>
                <a:lnTo>
                  <a:pt x="6724083" y="694092"/>
                </a:lnTo>
                <a:lnTo>
                  <a:pt x="6735514" y="694092"/>
                </a:lnTo>
                <a:lnTo>
                  <a:pt x="6746944" y="694092"/>
                </a:lnTo>
                <a:lnTo>
                  <a:pt x="6758421" y="694092"/>
                </a:lnTo>
                <a:lnTo>
                  <a:pt x="6769851" y="694092"/>
                </a:lnTo>
                <a:lnTo>
                  <a:pt x="6781281" y="694092"/>
                </a:lnTo>
                <a:lnTo>
                  <a:pt x="6792711" y="694092"/>
                </a:lnTo>
                <a:lnTo>
                  <a:pt x="6804141" y="694092"/>
                </a:lnTo>
                <a:lnTo>
                  <a:pt x="6815619" y="694092"/>
                </a:lnTo>
                <a:lnTo>
                  <a:pt x="6827049" y="694092"/>
                </a:lnTo>
                <a:lnTo>
                  <a:pt x="6838479" y="694092"/>
                </a:lnTo>
                <a:lnTo>
                  <a:pt x="6849909" y="694092"/>
                </a:lnTo>
                <a:lnTo>
                  <a:pt x="6861339" y="694092"/>
                </a:lnTo>
                <a:lnTo>
                  <a:pt x="6872816" y="694092"/>
                </a:lnTo>
                <a:lnTo>
                  <a:pt x="6884246" y="694092"/>
                </a:lnTo>
                <a:lnTo>
                  <a:pt x="6895676" y="694092"/>
                </a:lnTo>
                <a:lnTo>
                  <a:pt x="6907107" y="694092"/>
                </a:lnTo>
                <a:lnTo>
                  <a:pt x="6918537" y="694092"/>
                </a:lnTo>
                <a:lnTo>
                  <a:pt x="6930014" y="694092"/>
                </a:lnTo>
                <a:lnTo>
                  <a:pt x="6941444" y="694092"/>
                </a:lnTo>
                <a:lnTo>
                  <a:pt x="6952874" y="694092"/>
                </a:lnTo>
                <a:lnTo>
                  <a:pt x="6964304" y="694092"/>
                </a:lnTo>
                <a:lnTo>
                  <a:pt x="6975734" y="694092"/>
                </a:lnTo>
                <a:lnTo>
                  <a:pt x="6987212" y="694092"/>
                </a:lnTo>
                <a:lnTo>
                  <a:pt x="6998642" y="694092"/>
                </a:lnTo>
                <a:lnTo>
                  <a:pt x="7010072" y="694092"/>
                </a:lnTo>
                <a:lnTo>
                  <a:pt x="7021502" y="694092"/>
                </a:lnTo>
                <a:lnTo>
                  <a:pt x="7032931" y="694092"/>
                </a:lnTo>
                <a:lnTo>
                  <a:pt x="7044409" y="694092"/>
                </a:lnTo>
                <a:lnTo>
                  <a:pt x="7055839" y="694092"/>
                </a:lnTo>
                <a:lnTo>
                  <a:pt x="7067269" y="694092"/>
                </a:lnTo>
                <a:lnTo>
                  <a:pt x="7078700" y="694092"/>
                </a:lnTo>
                <a:lnTo>
                  <a:pt x="7090129" y="694092"/>
                </a:lnTo>
                <a:lnTo>
                  <a:pt x="7101607" y="694092"/>
                </a:lnTo>
                <a:lnTo>
                  <a:pt x="7113037" y="694092"/>
                </a:lnTo>
                <a:lnTo>
                  <a:pt x="7124467" y="694092"/>
                </a:lnTo>
                <a:lnTo>
                  <a:pt x="7135897" y="694092"/>
                </a:lnTo>
                <a:lnTo>
                  <a:pt x="7147327" y="694092"/>
                </a:lnTo>
                <a:lnTo>
                  <a:pt x="7158805" y="694092"/>
                </a:lnTo>
                <a:lnTo>
                  <a:pt x="7170235" y="694092"/>
                </a:lnTo>
                <a:lnTo>
                  <a:pt x="7181665" y="694092"/>
                </a:lnTo>
                <a:lnTo>
                  <a:pt x="7193094" y="694092"/>
                </a:lnTo>
                <a:lnTo>
                  <a:pt x="7204524" y="694092"/>
                </a:lnTo>
                <a:lnTo>
                  <a:pt x="7216002" y="694092"/>
                </a:lnTo>
                <a:lnTo>
                  <a:pt x="7227432" y="694092"/>
                </a:lnTo>
                <a:lnTo>
                  <a:pt x="7238862" y="694092"/>
                </a:lnTo>
                <a:lnTo>
                  <a:pt x="7250292" y="694092"/>
                </a:lnTo>
                <a:lnTo>
                  <a:pt x="7261722" y="694092"/>
                </a:lnTo>
                <a:lnTo>
                  <a:pt x="7273200" y="694092"/>
                </a:lnTo>
                <a:lnTo>
                  <a:pt x="7284630" y="694092"/>
                </a:lnTo>
                <a:lnTo>
                  <a:pt x="7296060" y="694092"/>
                </a:lnTo>
                <a:lnTo>
                  <a:pt x="7307490" y="694092"/>
                </a:lnTo>
                <a:lnTo>
                  <a:pt x="7318920" y="694092"/>
                </a:lnTo>
                <a:lnTo>
                  <a:pt x="7330398" y="694092"/>
                </a:lnTo>
                <a:lnTo>
                  <a:pt x="7341828" y="694092"/>
                </a:lnTo>
                <a:lnTo>
                  <a:pt x="7353257" y="694092"/>
                </a:lnTo>
                <a:lnTo>
                  <a:pt x="7364687" y="694092"/>
                </a:lnTo>
                <a:lnTo>
                  <a:pt x="7376117" y="694092"/>
                </a:lnTo>
                <a:lnTo>
                  <a:pt x="7387595" y="694092"/>
                </a:lnTo>
                <a:lnTo>
                  <a:pt x="7399025" y="694092"/>
                </a:lnTo>
                <a:lnTo>
                  <a:pt x="7410455" y="694092"/>
                </a:lnTo>
                <a:lnTo>
                  <a:pt x="7421885" y="694092"/>
                </a:lnTo>
                <a:lnTo>
                  <a:pt x="7433315" y="694092"/>
                </a:lnTo>
                <a:lnTo>
                  <a:pt x="7444793" y="694092"/>
                </a:lnTo>
                <a:lnTo>
                  <a:pt x="7456222" y="694092"/>
                </a:lnTo>
                <a:lnTo>
                  <a:pt x="7467653" y="694092"/>
                </a:lnTo>
                <a:lnTo>
                  <a:pt x="7479083" y="694092"/>
                </a:lnTo>
                <a:lnTo>
                  <a:pt x="7490513" y="694092"/>
                </a:lnTo>
                <a:lnTo>
                  <a:pt x="7501990" y="694092"/>
                </a:lnTo>
                <a:lnTo>
                  <a:pt x="7513420" y="694092"/>
                </a:lnTo>
                <a:lnTo>
                  <a:pt x="7524850" y="694092"/>
                </a:lnTo>
                <a:lnTo>
                  <a:pt x="7536280" y="694092"/>
                </a:lnTo>
                <a:lnTo>
                  <a:pt x="7547710" y="694092"/>
                </a:lnTo>
                <a:lnTo>
                  <a:pt x="7559188" y="694092"/>
                </a:lnTo>
                <a:lnTo>
                  <a:pt x="7570618" y="694092"/>
                </a:lnTo>
                <a:lnTo>
                  <a:pt x="7582048" y="694092"/>
                </a:lnTo>
                <a:lnTo>
                  <a:pt x="7593478" y="694092"/>
                </a:lnTo>
                <a:lnTo>
                  <a:pt x="7604908" y="694092"/>
                </a:lnTo>
                <a:lnTo>
                  <a:pt x="7616385" y="694092"/>
                </a:lnTo>
                <a:lnTo>
                  <a:pt x="7627815" y="694092"/>
                </a:lnTo>
                <a:lnTo>
                  <a:pt x="7639246" y="694092"/>
                </a:lnTo>
                <a:lnTo>
                  <a:pt x="7650676" y="694092"/>
                </a:lnTo>
                <a:lnTo>
                  <a:pt x="7662106" y="694092"/>
                </a:lnTo>
                <a:lnTo>
                  <a:pt x="7673583" y="694092"/>
                </a:lnTo>
                <a:lnTo>
                  <a:pt x="7685013" y="694092"/>
                </a:lnTo>
                <a:lnTo>
                  <a:pt x="7696443" y="694092"/>
                </a:lnTo>
                <a:lnTo>
                  <a:pt x="7707873" y="694092"/>
                </a:lnTo>
                <a:lnTo>
                  <a:pt x="7719303" y="694092"/>
                </a:lnTo>
                <a:lnTo>
                  <a:pt x="7730733" y="694092"/>
                </a:lnTo>
                <a:lnTo>
                  <a:pt x="7742211" y="694092"/>
                </a:lnTo>
                <a:lnTo>
                  <a:pt x="7753641" y="694092"/>
                </a:lnTo>
                <a:lnTo>
                  <a:pt x="7765071" y="694092"/>
                </a:lnTo>
                <a:lnTo>
                  <a:pt x="7776501" y="694092"/>
                </a:lnTo>
                <a:lnTo>
                  <a:pt x="7787931" y="694092"/>
                </a:lnTo>
                <a:lnTo>
                  <a:pt x="7799408" y="694092"/>
                </a:lnTo>
                <a:lnTo>
                  <a:pt x="7810839" y="694092"/>
                </a:lnTo>
                <a:lnTo>
                  <a:pt x="7822268" y="694092"/>
                </a:lnTo>
                <a:lnTo>
                  <a:pt x="7833698" y="694092"/>
                </a:lnTo>
                <a:lnTo>
                  <a:pt x="7845128" y="694092"/>
                </a:lnTo>
                <a:lnTo>
                  <a:pt x="7856606" y="694092"/>
                </a:lnTo>
                <a:lnTo>
                  <a:pt x="7868036" y="694092"/>
                </a:lnTo>
                <a:lnTo>
                  <a:pt x="7879466" y="694092"/>
                </a:lnTo>
                <a:lnTo>
                  <a:pt x="7890896" y="694092"/>
                </a:lnTo>
                <a:lnTo>
                  <a:pt x="7902326" y="694092"/>
                </a:lnTo>
                <a:lnTo>
                  <a:pt x="7913804" y="694092"/>
                </a:lnTo>
                <a:lnTo>
                  <a:pt x="7925234" y="694092"/>
                </a:lnTo>
                <a:lnTo>
                  <a:pt x="7936663" y="694092"/>
                </a:lnTo>
                <a:lnTo>
                  <a:pt x="7948094" y="694092"/>
                </a:lnTo>
                <a:lnTo>
                  <a:pt x="7959524" y="694092"/>
                </a:lnTo>
                <a:lnTo>
                  <a:pt x="7971001" y="694092"/>
                </a:lnTo>
                <a:lnTo>
                  <a:pt x="7982431" y="694092"/>
                </a:lnTo>
                <a:lnTo>
                  <a:pt x="7993861" y="694092"/>
                </a:lnTo>
                <a:lnTo>
                  <a:pt x="8005291" y="694092"/>
                </a:lnTo>
                <a:lnTo>
                  <a:pt x="8016721" y="694092"/>
                </a:lnTo>
                <a:lnTo>
                  <a:pt x="8028199" y="694092"/>
                </a:lnTo>
                <a:lnTo>
                  <a:pt x="8039629" y="694092"/>
                </a:lnTo>
                <a:lnTo>
                  <a:pt x="8051059" y="694092"/>
                </a:lnTo>
                <a:lnTo>
                  <a:pt x="8062489" y="694092"/>
                </a:lnTo>
                <a:lnTo>
                  <a:pt x="8073919" y="694092"/>
                </a:lnTo>
                <a:lnTo>
                  <a:pt x="8085396" y="694092"/>
                </a:lnTo>
                <a:lnTo>
                  <a:pt x="8096826" y="694092"/>
                </a:lnTo>
                <a:lnTo>
                  <a:pt x="8108256" y="694092"/>
                </a:lnTo>
                <a:lnTo>
                  <a:pt x="8119687" y="694092"/>
                </a:lnTo>
                <a:lnTo>
                  <a:pt x="8131117" y="694092"/>
                </a:lnTo>
                <a:lnTo>
                  <a:pt x="8142594" y="694092"/>
                </a:lnTo>
                <a:lnTo>
                  <a:pt x="8154024" y="694092"/>
                </a:lnTo>
                <a:lnTo>
                  <a:pt x="8165454" y="694092"/>
                </a:lnTo>
                <a:lnTo>
                  <a:pt x="8176884" y="694092"/>
                </a:lnTo>
                <a:lnTo>
                  <a:pt x="8188314" y="694092"/>
                </a:lnTo>
                <a:lnTo>
                  <a:pt x="8199792" y="694092"/>
                </a:lnTo>
                <a:lnTo>
                  <a:pt x="8211222" y="694092"/>
                </a:lnTo>
                <a:lnTo>
                  <a:pt x="8222652" y="694092"/>
                </a:lnTo>
                <a:lnTo>
                  <a:pt x="8234082" y="694092"/>
                </a:lnTo>
                <a:lnTo>
                  <a:pt x="8245512" y="694092"/>
                </a:lnTo>
                <a:lnTo>
                  <a:pt x="8256989" y="694092"/>
                </a:lnTo>
                <a:lnTo>
                  <a:pt x="8268419" y="694092"/>
                </a:lnTo>
                <a:lnTo>
                  <a:pt x="8279850" y="694092"/>
                </a:lnTo>
                <a:lnTo>
                  <a:pt x="8291280" y="694092"/>
                </a:lnTo>
                <a:lnTo>
                  <a:pt x="8302709" y="694092"/>
                </a:lnTo>
                <a:lnTo>
                  <a:pt x="8314187" y="694092"/>
                </a:lnTo>
                <a:lnTo>
                  <a:pt x="8325617" y="694092"/>
                </a:lnTo>
                <a:lnTo>
                  <a:pt x="8337047" y="694092"/>
                </a:lnTo>
                <a:lnTo>
                  <a:pt x="8348477" y="694092"/>
                </a:lnTo>
                <a:lnTo>
                  <a:pt x="8359907" y="694092"/>
                </a:lnTo>
                <a:lnTo>
                  <a:pt x="8371385" y="694092"/>
                </a:lnTo>
                <a:lnTo>
                  <a:pt x="8382815" y="694092"/>
                </a:lnTo>
                <a:lnTo>
                  <a:pt x="8394245" y="694092"/>
                </a:lnTo>
                <a:lnTo>
                  <a:pt x="8405674" y="694092"/>
                </a:lnTo>
                <a:lnTo>
                  <a:pt x="8417104" y="694092"/>
                </a:lnTo>
                <a:lnTo>
                  <a:pt x="8428582" y="694092"/>
                </a:lnTo>
                <a:lnTo>
                  <a:pt x="8440012" y="694092"/>
                </a:lnTo>
                <a:lnTo>
                  <a:pt x="8451442" y="694092"/>
                </a:lnTo>
                <a:lnTo>
                  <a:pt x="8462872" y="694092"/>
                </a:lnTo>
                <a:lnTo>
                  <a:pt x="8474302" y="694092"/>
                </a:lnTo>
                <a:lnTo>
                  <a:pt x="8485780" y="694092"/>
                </a:lnTo>
                <a:lnTo>
                  <a:pt x="8497210" y="694092"/>
                </a:lnTo>
                <a:lnTo>
                  <a:pt x="8508640" y="694092"/>
                </a:lnTo>
                <a:lnTo>
                  <a:pt x="8520069" y="694092"/>
                </a:lnTo>
                <a:lnTo>
                  <a:pt x="8531500" y="694092"/>
                </a:lnTo>
                <a:lnTo>
                  <a:pt x="8542977" y="694092"/>
                </a:lnTo>
                <a:lnTo>
                  <a:pt x="8554407" y="694092"/>
                </a:lnTo>
                <a:lnTo>
                  <a:pt x="8565837" y="694092"/>
                </a:lnTo>
                <a:lnTo>
                  <a:pt x="8577267" y="694092"/>
                </a:lnTo>
                <a:lnTo>
                  <a:pt x="8588697" y="694092"/>
                </a:lnTo>
                <a:lnTo>
                  <a:pt x="8600175" y="694092"/>
                </a:lnTo>
                <a:lnTo>
                  <a:pt x="8611605" y="694092"/>
                </a:lnTo>
                <a:lnTo>
                  <a:pt x="8623035" y="694092"/>
                </a:lnTo>
                <a:lnTo>
                  <a:pt x="8634465" y="694092"/>
                </a:lnTo>
                <a:lnTo>
                  <a:pt x="8645895" y="694092"/>
                </a:lnTo>
                <a:lnTo>
                  <a:pt x="8657373" y="694092"/>
                </a:lnTo>
                <a:lnTo>
                  <a:pt x="8668802" y="694092"/>
                </a:lnTo>
                <a:lnTo>
                  <a:pt x="8680232" y="694092"/>
                </a:lnTo>
                <a:lnTo>
                  <a:pt x="8691662" y="694092"/>
                </a:lnTo>
                <a:lnTo>
                  <a:pt x="8703093" y="694092"/>
                </a:lnTo>
                <a:lnTo>
                  <a:pt x="8714570" y="694092"/>
                </a:lnTo>
                <a:lnTo>
                  <a:pt x="8726000" y="694092"/>
                </a:lnTo>
                <a:lnTo>
                  <a:pt x="8737430" y="694092"/>
                </a:lnTo>
                <a:lnTo>
                  <a:pt x="8748860" y="694092"/>
                </a:lnTo>
                <a:lnTo>
                  <a:pt x="8760290" y="694092"/>
                </a:lnTo>
                <a:lnTo>
                  <a:pt x="8771768" y="694092"/>
                </a:lnTo>
                <a:lnTo>
                  <a:pt x="8783198" y="694092"/>
                </a:lnTo>
                <a:lnTo>
                  <a:pt x="8794628" y="694092"/>
                </a:lnTo>
                <a:lnTo>
                  <a:pt x="8806058" y="694092"/>
                </a:lnTo>
                <a:lnTo>
                  <a:pt x="8817488" y="694092"/>
                </a:lnTo>
                <a:lnTo>
                  <a:pt x="8828918" y="694092"/>
                </a:lnTo>
                <a:lnTo>
                  <a:pt x="8840395" y="694092"/>
                </a:lnTo>
                <a:lnTo>
                  <a:pt x="8851825" y="694092"/>
                </a:lnTo>
                <a:lnTo>
                  <a:pt x="8863256" y="694092"/>
                </a:lnTo>
                <a:lnTo>
                  <a:pt x="8874686" y="694092"/>
                </a:lnTo>
                <a:lnTo>
                  <a:pt x="8886115" y="694092"/>
                </a:lnTo>
                <a:lnTo>
                  <a:pt x="8897593" y="694092"/>
                </a:lnTo>
                <a:lnTo>
                  <a:pt x="8909022" y="694092"/>
                </a:lnTo>
                <a:lnTo>
                  <a:pt x="8920453" y="694092"/>
                </a:lnTo>
                <a:lnTo>
                  <a:pt x="8931883" y="694092"/>
                </a:lnTo>
                <a:lnTo>
                  <a:pt x="8943313" y="694092"/>
                </a:lnTo>
                <a:lnTo>
                  <a:pt x="8954791" y="694092"/>
                </a:lnTo>
                <a:lnTo>
                  <a:pt x="8966220" y="694092"/>
                </a:lnTo>
                <a:lnTo>
                  <a:pt x="8977651" y="694092"/>
                </a:lnTo>
                <a:lnTo>
                  <a:pt x="8989080" y="694092"/>
                </a:lnTo>
                <a:lnTo>
                  <a:pt x="9000511" y="694092"/>
                </a:lnTo>
                <a:lnTo>
                  <a:pt x="9011988" y="694092"/>
                </a:lnTo>
                <a:lnTo>
                  <a:pt x="9023418" y="694092"/>
                </a:lnTo>
                <a:lnTo>
                  <a:pt x="9034849" y="694092"/>
                </a:lnTo>
                <a:lnTo>
                  <a:pt x="9046278" y="694092"/>
                </a:lnTo>
                <a:lnTo>
                  <a:pt x="9057709" y="694092"/>
                </a:lnTo>
                <a:lnTo>
                  <a:pt x="9069186" y="694092"/>
                </a:lnTo>
                <a:lnTo>
                  <a:pt x="9080615" y="694092"/>
                </a:lnTo>
                <a:lnTo>
                  <a:pt x="9092046" y="694092"/>
                </a:lnTo>
                <a:lnTo>
                  <a:pt x="9103476" y="694092"/>
                </a:lnTo>
                <a:lnTo>
                  <a:pt x="9114906" y="694092"/>
                </a:lnTo>
                <a:lnTo>
                  <a:pt x="9126384" y="694092"/>
                </a:lnTo>
                <a:lnTo>
                  <a:pt x="9137813" y="694092"/>
                </a:lnTo>
                <a:lnTo>
                  <a:pt x="9149244" y="694092"/>
                </a:lnTo>
                <a:lnTo>
                  <a:pt x="9160673" y="694092"/>
                </a:lnTo>
                <a:lnTo>
                  <a:pt x="9172104" y="694092"/>
                </a:lnTo>
                <a:lnTo>
                  <a:pt x="9183581" y="694092"/>
                </a:lnTo>
                <a:lnTo>
                  <a:pt x="9195011" y="694092"/>
                </a:lnTo>
                <a:lnTo>
                  <a:pt x="9206442" y="694092"/>
                </a:lnTo>
                <a:lnTo>
                  <a:pt x="9217871" y="694092"/>
                </a:lnTo>
                <a:lnTo>
                  <a:pt x="9229301" y="694092"/>
                </a:lnTo>
                <a:lnTo>
                  <a:pt x="9240779" y="694092"/>
                </a:lnTo>
                <a:lnTo>
                  <a:pt x="9252209" y="694092"/>
                </a:lnTo>
                <a:lnTo>
                  <a:pt x="9263639" y="694092"/>
                </a:lnTo>
                <a:lnTo>
                  <a:pt x="9275069" y="694092"/>
                </a:lnTo>
                <a:lnTo>
                  <a:pt x="9286498" y="694092"/>
                </a:lnTo>
                <a:lnTo>
                  <a:pt x="9297977" y="694092"/>
                </a:lnTo>
                <a:lnTo>
                  <a:pt x="9309406" y="694092"/>
                </a:lnTo>
                <a:lnTo>
                  <a:pt x="9320837" y="694092"/>
                </a:lnTo>
                <a:lnTo>
                  <a:pt x="9332266" y="694092"/>
                </a:lnTo>
                <a:lnTo>
                  <a:pt x="9343696" y="694092"/>
                </a:lnTo>
                <a:lnTo>
                  <a:pt x="9355174" y="694092"/>
                </a:lnTo>
                <a:lnTo>
                  <a:pt x="9366604" y="694092"/>
                </a:lnTo>
                <a:lnTo>
                  <a:pt x="9378035" y="694092"/>
                </a:lnTo>
                <a:lnTo>
                  <a:pt x="9389464" y="694092"/>
                </a:lnTo>
                <a:lnTo>
                  <a:pt x="9400894" y="694092"/>
                </a:lnTo>
                <a:lnTo>
                  <a:pt x="9412372" y="694092"/>
                </a:lnTo>
                <a:lnTo>
                  <a:pt x="9423802" y="694092"/>
                </a:lnTo>
                <a:lnTo>
                  <a:pt x="9435232" y="694092"/>
                </a:lnTo>
                <a:lnTo>
                  <a:pt x="9446662" y="694092"/>
                </a:lnTo>
                <a:lnTo>
                  <a:pt x="9458091" y="694092"/>
                </a:lnTo>
                <a:lnTo>
                  <a:pt x="9469570" y="694092"/>
                </a:lnTo>
                <a:lnTo>
                  <a:pt x="9480999" y="694092"/>
                </a:lnTo>
                <a:lnTo>
                  <a:pt x="9492429" y="694092"/>
                </a:lnTo>
                <a:lnTo>
                  <a:pt x="9503859" y="694092"/>
                </a:lnTo>
                <a:lnTo>
                  <a:pt x="9515289" y="694092"/>
                </a:lnTo>
                <a:lnTo>
                  <a:pt x="9526767" y="694092"/>
                </a:lnTo>
                <a:lnTo>
                  <a:pt x="9538197" y="694092"/>
                </a:lnTo>
                <a:lnTo>
                  <a:pt x="9549626" y="694092"/>
                </a:lnTo>
                <a:lnTo>
                  <a:pt x="9561057" y="694092"/>
                </a:lnTo>
                <a:lnTo>
                  <a:pt x="9572487" y="694092"/>
                </a:lnTo>
                <a:lnTo>
                  <a:pt x="9583965" y="694092"/>
                </a:lnTo>
                <a:lnTo>
                  <a:pt x="9595395" y="694092"/>
                </a:lnTo>
                <a:lnTo>
                  <a:pt x="9606824" y="694092"/>
                </a:lnTo>
                <a:lnTo>
                  <a:pt x="9618255" y="694092"/>
                </a:lnTo>
                <a:lnTo>
                  <a:pt x="9629684" y="694092"/>
                </a:lnTo>
                <a:lnTo>
                  <a:pt x="9641163" y="694092"/>
                </a:lnTo>
                <a:lnTo>
                  <a:pt x="9652592" y="694092"/>
                </a:lnTo>
                <a:lnTo>
                  <a:pt x="9664022" y="694092"/>
                </a:lnTo>
                <a:lnTo>
                  <a:pt x="9675452" y="694092"/>
                </a:lnTo>
                <a:lnTo>
                  <a:pt x="9686882" y="694092"/>
                </a:lnTo>
                <a:lnTo>
                  <a:pt x="9698360" y="694092"/>
                </a:lnTo>
                <a:lnTo>
                  <a:pt x="9709790" y="694092"/>
                </a:lnTo>
                <a:lnTo>
                  <a:pt x="9721219" y="694092"/>
                </a:lnTo>
                <a:lnTo>
                  <a:pt x="9732650" y="694092"/>
                </a:lnTo>
                <a:lnTo>
                  <a:pt x="9744080" y="694092"/>
                </a:lnTo>
                <a:lnTo>
                  <a:pt x="9755557" y="694092"/>
                </a:lnTo>
                <a:lnTo>
                  <a:pt x="9766988" y="694092"/>
                </a:lnTo>
                <a:lnTo>
                  <a:pt x="9778417" y="694092"/>
                </a:lnTo>
                <a:lnTo>
                  <a:pt x="9789848" y="694092"/>
                </a:lnTo>
                <a:lnTo>
                  <a:pt x="9801277" y="694092"/>
                </a:lnTo>
                <a:lnTo>
                  <a:pt x="9812755" y="694092"/>
                </a:lnTo>
                <a:lnTo>
                  <a:pt x="9824185" y="694092"/>
                </a:lnTo>
                <a:lnTo>
                  <a:pt x="9835615" y="694092"/>
                </a:lnTo>
                <a:lnTo>
                  <a:pt x="9847045" y="694092"/>
                </a:lnTo>
                <a:lnTo>
                  <a:pt x="9858475" y="694092"/>
                </a:lnTo>
                <a:lnTo>
                  <a:pt x="9869952" y="694092"/>
                </a:lnTo>
                <a:lnTo>
                  <a:pt x="9881383" y="694092"/>
                </a:lnTo>
                <a:lnTo>
                  <a:pt x="9892812" y="694092"/>
                </a:lnTo>
                <a:lnTo>
                  <a:pt x="9904243" y="694092"/>
                </a:lnTo>
                <a:lnTo>
                  <a:pt x="9915673" y="694092"/>
                </a:lnTo>
                <a:lnTo>
                  <a:pt x="9927102" y="694092"/>
                </a:lnTo>
                <a:lnTo>
                  <a:pt x="9938581" y="694092"/>
                </a:lnTo>
                <a:lnTo>
                  <a:pt x="9950010" y="694092"/>
                </a:lnTo>
                <a:lnTo>
                  <a:pt x="9961441" y="694092"/>
                </a:lnTo>
                <a:lnTo>
                  <a:pt x="9972870" y="694092"/>
                </a:lnTo>
                <a:lnTo>
                  <a:pt x="9984300" y="694092"/>
                </a:lnTo>
                <a:lnTo>
                  <a:pt x="9995778" y="694092"/>
                </a:lnTo>
                <a:lnTo>
                  <a:pt x="10007208" y="694092"/>
                </a:lnTo>
                <a:lnTo>
                  <a:pt x="10018638" y="694092"/>
                </a:lnTo>
                <a:lnTo>
                  <a:pt x="10030068" y="694092"/>
                </a:lnTo>
                <a:lnTo>
                  <a:pt x="10041498" y="694092"/>
                </a:lnTo>
                <a:lnTo>
                  <a:pt x="10052976" y="694092"/>
                </a:lnTo>
                <a:lnTo>
                  <a:pt x="10064405" y="694092"/>
                </a:lnTo>
                <a:lnTo>
                  <a:pt x="10075835" y="694092"/>
                </a:lnTo>
                <a:lnTo>
                  <a:pt x="10087266" y="694092"/>
                </a:lnTo>
                <a:lnTo>
                  <a:pt x="10098695" y="694092"/>
                </a:lnTo>
                <a:lnTo>
                  <a:pt x="10110174" y="694092"/>
                </a:lnTo>
                <a:lnTo>
                  <a:pt x="10121603" y="694092"/>
                </a:lnTo>
                <a:lnTo>
                  <a:pt x="10133033" y="694092"/>
                </a:lnTo>
                <a:lnTo>
                  <a:pt x="10144463" y="694092"/>
                </a:lnTo>
                <a:lnTo>
                  <a:pt x="10155893" y="694092"/>
                </a:lnTo>
                <a:lnTo>
                  <a:pt x="10167371" y="694092"/>
                </a:lnTo>
                <a:lnTo>
                  <a:pt x="10178801" y="694092"/>
                </a:lnTo>
                <a:lnTo>
                  <a:pt x="10190230" y="694092"/>
                </a:lnTo>
                <a:lnTo>
                  <a:pt x="10201661" y="694092"/>
                </a:lnTo>
                <a:lnTo>
                  <a:pt x="10213091" y="694092"/>
                </a:lnTo>
                <a:lnTo>
                  <a:pt x="10224569" y="694092"/>
                </a:lnTo>
                <a:lnTo>
                  <a:pt x="10235998" y="694092"/>
                </a:lnTo>
                <a:lnTo>
                  <a:pt x="10247428" y="694092"/>
                </a:lnTo>
                <a:lnTo>
                  <a:pt x="10258859" y="694092"/>
                </a:lnTo>
                <a:lnTo>
                  <a:pt x="10270288" y="694092"/>
                </a:lnTo>
                <a:lnTo>
                  <a:pt x="10281767" y="694092"/>
                </a:lnTo>
                <a:lnTo>
                  <a:pt x="10293196" y="694092"/>
                </a:lnTo>
                <a:lnTo>
                  <a:pt x="10304626" y="694092"/>
                </a:lnTo>
                <a:lnTo>
                  <a:pt x="10316056" y="694092"/>
                </a:lnTo>
                <a:lnTo>
                  <a:pt x="10327486" y="694092"/>
                </a:lnTo>
                <a:lnTo>
                  <a:pt x="10338963" y="694092"/>
                </a:lnTo>
                <a:lnTo>
                  <a:pt x="10350394" y="694092"/>
                </a:lnTo>
                <a:lnTo>
                  <a:pt x="10361823" y="694092"/>
                </a:lnTo>
                <a:lnTo>
                  <a:pt x="10373254" y="694092"/>
                </a:lnTo>
                <a:lnTo>
                  <a:pt x="10384684" y="694092"/>
                </a:lnTo>
                <a:lnTo>
                  <a:pt x="10396161" y="694092"/>
                </a:lnTo>
                <a:lnTo>
                  <a:pt x="10407591" y="694092"/>
                </a:lnTo>
                <a:lnTo>
                  <a:pt x="10419021" y="694092"/>
                </a:lnTo>
                <a:lnTo>
                  <a:pt x="10430452" y="694092"/>
                </a:lnTo>
                <a:lnTo>
                  <a:pt x="10441881" y="694092"/>
                </a:lnTo>
                <a:lnTo>
                  <a:pt x="10453358" y="694092"/>
                </a:lnTo>
                <a:lnTo>
                  <a:pt x="10464789" y="694092"/>
                </a:lnTo>
                <a:lnTo>
                  <a:pt x="10476219" y="694092"/>
                </a:lnTo>
                <a:lnTo>
                  <a:pt x="10487649" y="694092"/>
                </a:lnTo>
                <a:lnTo>
                  <a:pt x="10499079" y="694092"/>
                </a:lnTo>
                <a:lnTo>
                  <a:pt x="10510556" y="694092"/>
                </a:lnTo>
                <a:lnTo>
                  <a:pt x="10521987" y="694092"/>
                </a:lnTo>
                <a:lnTo>
                  <a:pt x="10533416" y="694092"/>
                </a:lnTo>
                <a:lnTo>
                  <a:pt x="10544847" y="694092"/>
                </a:lnTo>
                <a:lnTo>
                  <a:pt x="10556277" y="694092"/>
                </a:lnTo>
                <a:lnTo>
                  <a:pt x="10567754" y="694092"/>
                </a:lnTo>
                <a:lnTo>
                  <a:pt x="10579184" y="694092"/>
                </a:lnTo>
                <a:lnTo>
                  <a:pt x="10590614" y="694092"/>
                </a:lnTo>
                <a:lnTo>
                  <a:pt x="10602045" y="694092"/>
                </a:lnTo>
                <a:lnTo>
                  <a:pt x="10613474" y="694092"/>
                </a:lnTo>
                <a:lnTo>
                  <a:pt x="10624951" y="694092"/>
                </a:lnTo>
                <a:lnTo>
                  <a:pt x="10636382" y="694092"/>
                </a:lnTo>
                <a:lnTo>
                  <a:pt x="10647812" y="694092"/>
                </a:lnTo>
                <a:lnTo>
                  <a:pt x="10659241" y="694092"/>
                </a:lnTo>
                <a:lnTo>
                  <a:pt x="10670672" y="694092"/>
                </a:lnTo>
                <a:lnTo>
                  <a:pt x="10682149" y="694092"/>
                </a:lnTo>
                <a:lnTo>
                  <a:pt x="10693580" y="694092"/>
                </a:lnTo>
                <a:lnTo>
                  <a:pt x="10705009" y="694092"/>
                </a:lnTo>
                <a:lnTo>
                  <a:pt x="10716439" y="694092"/>
                </a:lnTo>
                <a:lnTo>
                  <a:pt x="10727870" y="694092"/>
                </a:lnTo>
                <a:lnTo>
                  <a:pt x="10739347" y="694092"/>
                </a:lnTo>
                <a:lnTo>
                  <a:pt x="10750778" y="694092"/>
                </a:lnTo>
                <a:lnTo>
                  <a:pt x="10762207" y="694092"/>
                </a:lnTo>
                <a:lnTo>
                  <a:pt x="10773637" y="694092"/>
                </a:lnTo>
                <a:lnTo>
                  <a:pt x="10785067" y="694092"/>
                </a:lnTo>
                <a:lnTo>
                  <a:pt x="10796544" y="694092"/>
                </a:lnTo>
                <a:lnTo>
                  <a:pt x="10807975" y="694092"/>
                </a:lnTo>
                <a:lnTo>
                  <a:pt x="10819405" y="694092"/>
                </a:lnTo>
                <a:lnTo>
                  <a:pt x="10830834" y="694092"/>
                </a:lnTo>
                <a:lnTo>
                  <a:pt x="10842265" y="694092"/>
                </a:lnTo>
                <a:lnTo>
                  <a:pt x="10853742" y="694092"/>
                </a:lnTo>
                <a:lnTo>
                  <a:pt x="10865173" y="694092"/>
                </a:lnTo>
                <a:lnTo>
                  <a:pt x="10876602" y="694092"/>
                </a:lnTo>
                <a:lnTo>
                  <a:pt x="10888032" y="694092"/>
                </a:lnTo>
                <a:lnTo>
                  <a:pt x="10899463" y="694092"/>
                </a:lnTo>
                <a:lnTo>
                  <a:pt x="10910892" y="694092"/>
                </a:lnTo>
                <a:lnTo>
                  <a:pt x="10922369" y="694092"/>
                </a:lnTo>
                <a:lnTo>
                  <a:pt x="10933800" y="694092"/>
                </a:lnTo>
                <a:lnTo>
                  <a:pt x="10945230" y="694092"/>
                </a:lnTo>
                <a:lnTo>
                  <a:pt x="10956660" y="694092"/>
                </a:lnTo>
                <a:lnTo>
                  <a:pt x="10968090" y="694092"/>
                </a:lnTo>
                <a:lnTo>
                  <a:pt x="10979567" y="694092"/>
                </a:lnTo>
                <a:lnTo>
                  <a:pt x="10990998" y="694092"/>
                </a:lnTo>
                <a:lnTo>
                  <a:pt x="11002427" y="694092"/>
                </a:lnTo>
                <a:lnTo>
                  <a:pt x="11013858" y="694092"/>
                </a:lnTo>
                <a:lnTo>
                  <a:pt x="11025287" y="694092"/>
                </a:lnTo>
                <a:lnTo>
                  <a:pt x="11036765" y="694092"/>
                </a:lnTo>
                <a:lnTo>
                  <a:pt x="11048195" y="694092"/>
                </a:lnTo>
                <a:lnTo>
                  <a:pt x="11059625" y="694092"/>
                </a:lnTo>
                <a:lnTo>
                  <a:pt x="11071056" y="694092"/>
                </a:lnTo>
                <a:lnTo>
                  <a:pt x="11082485" y="694092"/>
                </a:lnTo>
                <a:lnTo>
                  <a:pt x="11093962" y="694092"/>
                </a:lnTo>
                <a:lnTo>
                  <a:pt x="11105393" y="694092"/>
                </a:lnTo>
                <a:lnTo>
                  <a:pt x="11116823" y="694092"/>
                </a:lnTo>
                <a:lnTo>
                  <a:pt x="11128253" y="694092"/>
                </a:lnTo>
                <a:lnTo>
                  <a:pt x="11139683" y="694092"/>
                </a:lnTo>
                <a:lnTo>
                  <a:pt x="11151160" y="694092"/>
                </a:lnTo>
                <a:lnTo>
                  <a:pt x="11162591" y="694092"/>
                </a:lnTo>
                <a:lnTo>
                  <a:pt x="11174020" y="694092"/>
                </a:lnTo>
                <a:lnTo>
                  <a:pt x="11185451" y="694092"/>
                </a:lnTo>
                <a:lnTo>
                  <a:pt x="11196881" y="694092"/>
                </a:lnTo>
                <a:lnTo>
                  <a:pt x="11208358" y="694092"/>
                </a:lnTo>
                <a:lnTo>
                  <a:pt x="11218359" y="694092"/>
                </a:lnTo>
              </a:path>
            </a:pathLst>
          </a:custGeom>
          <a:noFill/>
          <a:ln w="11124" cap="flat">
            <a:solidFill>
              <a:srgbClr val="FF000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7" name="Freeform 76">
            <a:extLst>
              <a:ext uri="{FF2B5EF4-FFF2-40B4-BE49-F238E27FC236}">
                <a16:creationId xmlns:a16="http://schemas.microsoft.com/office/drawing/2014/main" id="{F405D564-B6CC-1240-80EF-C26190A13CA1}"/>
              </a:ext>
            </a:extLst>
          </p:cNvPr>
          <p:cNvSpPr/>
          <p:nvPr/>
        </p:nvSpPr>
        <p:spPr>
          <a:xfrm>
            <a:off x="638362" y="4245204"/>
            <a:ext cx="8413769" cy="1187618"/>
          </a:xfrm>
          <a:custGeom>
            <a:avLst/>
            <a:gdLst>
              <a:gd name="connsiteX0" fmla="*/ 0 w 11218359"/>
              <a:gd name="connsiteY0" fmla="*/ 1583491 h 1583491"/>
              <a:gd name="connsiteX1" fmla="*/ 9149 w 11218359"/>
              <a:gd name="connsiteY1" fmla="*/ 1583491 h 1583491"/>
              <a:gd name="connsiteX2" fmla="*/ 20588 w 11218359"/>
              <a:gd name="connsiteY2" fmla="*/ 1583491 h 1583491"/>
              <a:gd name="connsiteX3" fmla="*/ 32028 w 11218359"/>
              <a:gd name="connsiteY3" fmla="*/ 1583491 h 1583491"/>
              <a:gd name="connsiteX4" fmla="*/ 43467 w 11218359"/>
              <a:gd name="connsiteY4" fmla="*/ 1583491 h 1583491"/>
              <a:gd name="connsiteX5" fmla="*/ 54907 w 11218359"/>
              <a:gd name="connsiteY5" fmla="*/ 1583491 h 1583491"/>
              <a:gd name="connsiteX6" fmla="*/ 66346 w 11218359"/>
              <a:gd name="connsiteY6" fmla="*/ 1583491 h 1583491"/>
              <a:gd name="connsiteX7" fmla="*/ 77786 w 11218359"/>
              <a:gd name="connsiteY7" fmla="*/ 1583491 h 1583491"/>
              <a:gd name="connsiteX8" fmla="*/ 89225 w 11218359"/>
              <a:gd name="connsiteY8" fmla="*/ 1583491 h 1583491"/>
              <a:gd name="connsiteX9" fmla="*/ 100665 w 11218359"/>
              <a:gd name="connsiteY9" fmla="*/ 1583491 h 1583491"/>
              <a:gd name="connsiteX10" fmla="*/ 112104 w 11218359"/>
              <a:gd name="connsiteY10" fmla="*/ 1583491 h 1583491"/>
              <a:gd name="connsiteX11" fmla="*/ 123544 w 11218359"/>
              <a:gd name="connsiteY11" fmla="*/ 1583491 h 1583491"/>
              <a:gd name="connsiteX12" fmla="*/ 134979 w 11218359"/>
              <a:gd name="connsiteY12" fmla="*/ 1583491 h 1583491"/>
              <a:gd name="connsiteX13" fmla="*/ 146423 w 11218359"/>
              <a:gd name="connsiteY13" fmla="*/ 1583491 h 1583491"/>
              <a:gd name="connsiteX14" fmla="*/ 157858 w 11218359"/>
              <a:gd name="connsiteY14" fmla="*/ 1583491 h 1583491"/>
              <a:gd name="connsiteX15" fmla="*/ 169297 w 11218359"/>
              <a:gd name="connsiteY15" fmla="*/ 1583491 h 1583491"/>
              <a:gd name="connsiteX16" fmla="*/ 180737 w 11218359"/>
              <a:gd name="connsiteY16" fmla="*/ 1583491 h 1583491"/>
              <a:gd name="connsiteX17" fmla="*/ 192176 w 11218359"/>
              <a:gd name="connsiteY17" fmla="*/ 1583491 h 1583491"/>
              <a:gd name="connsiteX18" fmla="*/ 203616 w 11218359"/>
              <a:gd name="connsiteY18" fmla="*/ 1583491 h 1583491"/>
              <a:gd name="connsiteX19" fmla="*/ 215055 w 11218359"/>
              <a:gd name="connsiteY19" fmla="*/ 1583491 h 1583491"/>
              <a:gd name="connsiteX20" fmla="*/ 226495 w 11218359"/>
              <a:gd name="connsiteY20" fmla="*/ 1583491 h 1583491"/>
              <a:gd name="connsiteX21" fmla="*/ 237935 w 11218359"/>
              <a:gd name="connsiteY21" fmla="*/ 1583491 h 1583491"/>
              <a:gd name="connsiteX22" fmla="*/ 249374 w 11218359"/>
              <a:gd name="connsiteY22" fmla="*/ 1583491 h 1583491"/>
              <a:gd name="connsiteX23" fmla="*/ 260814 w 11218359"/>
              <a:gd name="connsiteY23" fmla="*/ 1583491 h 1583491"/>
              <a:gd name="connsiteX24" fmla="*/ 272253 w 11218359"/>
              <a:gd name="connsiteY24" fmla="*/ 1583491 h 1583491"/>
              <a:gd name="connsiteX25" fmla="*/ 283693 w 11218359"/>
              <a:gd name="connsiteY25" fmla="*/ 1583491 h 1583491"/>
              <a:gd name="connsiteX26" fmla="*/ 295132 w 11218359"/>
              <a:gd name="connsiteY26" fmla="*/ 1583491 h 1583491"/>
              <a:gd name="connsiteX27" fmla="*/ 306572 w 11218359"/>
              <a:gd name="connsiteY27" fmla="*/ 1583491 h 1583491"/>
              <a:gd name="connsiteX28" fmla="*/ 318011 w 11218359"/>
              <a:gd name="connsiteY28" fmla="*/ 1583491 h 1583491"/>
              <a:gd name="connsiteX29" fmla="*/ 329451 w 11218359"/>
              <a:gd name="connsiteY29" fmla="*/ 1583491 h 1583491"/>
              <a:gd name="connsiteX30" fmla="*/ 340890 w 11218359"/>
              <a:gd name="connsiteY30" fmla="*/ 1583491 h 1583491"/>
              <a:gd name="connsiteX31" fmla="*/ 352330 w 11218359"/>
              <a:gd name="connsiteY31" fmla="*/ 1583491 h 1583491"/>
              <a:gd name="connsiteX32" fmla="*/ 363769 w 11218359"/>
              <a:gd name="connsiteY32" fmla="*/ 1583491 h 1583491"/>
              <a:gd name="connsiteX33" fmla="*/ 375209 w 11218359"/>
              <a:gd name="connsiteY33" fmla="*/ 1583491 h 1583491"/>
              <a:gd name="connsiteX34" fmla="*/ 386648 w 11218359"/>
              <a:gd name="connsiteY34" fmla="*/ 1583491 h 1583491"/>
              <a:gd name="connsiteX35" fmla="*/ 398088 w 11218359"/>
              <a:gd name="connsiteY35" fmla="*/ 1583491 h 1583491"/>
              <a:gd name="connsiteX36" fmla="*/ 409527 w 11218359"/>
              <a:gd name="connsiteY36" fmla="*/ 1583491 h 1583491"/>
              <a:gd name="connsiteX37" fmla="*/ 420967 w 11218359"/>
              <a:gd name="connsiteY37" fmla="*/ 1583491 h 1583491"/>
              <a:gd name="connsiteX38" fmla="*/ 432406 w 11218359"/>
              <a:gd name="connsiteY38" fmla="*/ 1583491 h 1583491"/>
              <a:gd name="connsiteX39" fmla="*/ 443846 w 11218359"/>
              <a:gd name="connsiteY39" fmla="*/ 1583491 h 1583491"/>
              <a:gd name="connsiteX40" fmla="*/ 455285 w 11218359"/>
              <a:gd name="connsiteY40" fmla="*/ 1583491 h 1583491"/>
              <a:gd name="connsiteX41" fmla="*/ 466725 w 11218359"/>
              <a:gd name="connsiteY41" fmla="*/ 1583491 h 1583491"/>
              <a:gd name="connsiteX42" fmla="*/ 478165 w 11218359"/>
              <a:gd name="connsiteY42" fmla="*/ 1583491 h 1583491"/>
              <a:gd name="connsiteX43" fmla="*/ 489604 w 11218359"/>
              <a:gd name="connsiteY43" fmla="*/ 1583491 h 1583491"/>
              <a:gd name="connsiteX44" fmla="*/ 501044 w 11218359"/>
              <a:gd name="connsiteY44" fmla="*/ 1583491 h 1583491"/>
              <a:gd name="connsiteX45" fmla="*/ 512483 w 11218359"/>
              <a:gd name="connsiteY45" fmla="*/ 1583491 h 1583491"/>
              <a:gd name="connsiteX46" fmla="*/ 523923 w 11218359"/>
              <a:gd name="connsiteY46" fmla="*/ 1583491 h 1583491"/>
              <a:gd name="connsiteX47" fmla="*/ 535362 w 11218359"/>
              <a:gd name="connsiteY47" fmla="*/ 1583491 h 1583491"/>
              <a:gd name="connsiteX48" fmla="*/ 546802 w 11218359"/>
              <a:gd name="connsiteY48" fmla="*/ 1583491 h 1583491"/>
              <a:gd name="connsiteX49" fmla="*/ 558241 w 11218359"/>
              <a:gd name="connsiteY49" fmla="*/ 1583491 h 1583491"/>
              <a:gd name="connsiteX50" fmla="*/ 569681 w 11218359"/>
              <a:gd name="connsiteY50" fmla="*/ 1583491 h 1583491"/>
              <a:gd name="connsiteX51" fmla="*/ 581120 w 11218359"/>
              <a:gd name="connsiteY51" fmla="*/ 1583491 h 1583491"/>
              <a:gd name="connsiteX52" fmla="*/ 592560 w 11218359"/>
              <a:gd name="connsiteY52" fmla="*/ 1583491 h 1583491"/>
              <a:gd name="connsiteX53" fmla="*/ 603999 w 11218359"/>
              <a:gd name="connsiteY53" fmla="*/ 1583491 h 1583491"/>
              <a:gd name="connsiteX54" fmla="*/ 615439 w 11218359"/>
              <a:gd name="connsiteY54" fmla="*/ 1583491 h 1583491"/>
              <a:gd name="connsiteX55" fmla="*/ 626878 w 11218359"/>
              <a:gd name="connsiteY55" fmla="*/ 1583491 h 1583491"/>
              <a:gd name="connsiteX56" fmla="*/ 638318 w 11218359"/>
              <a:gd name="connsiteY56" fmla="*/ 1583491 h 1583491"/>
              <a:gd name="connsiteX57" fmla="*/ 649757 w 11218359"/>
              <a:gd name="connsiteY57" fmla="*/ 1583491 h 1583491"/>
              <a:gd name="connsiteX58" fmla="*/ 661192 w 11218359"/>
              <a:gd name="connsiteY58" fmla="*/ 1583491 h 1583491"/>
              <a:gd name="connsiteX59" fmla="*/ 672632 w 11218359"/>
              <a:gd name="connsiteY59" fmla="*/ 1583491 h 1583491"/>
              <a:gd name="connsiteX60" fmla="*/ 684071 w 11218359"/>
              <a:gd name="connsiteY60" fmla="*/ 1583491 h 1583491"/>
              <a:gd name="connsiteX61" fmla="*/ 695511 w 11218359"/>
              <a:gd name="connsiteY61" fmla="*/ 1583491 h 1583491"/>
              <a:gd name="connsiteX62" fmla="*/ 706950 w 11218359"/>
              <a:gd name="connsiteY62" fmla="*/ 1583491 h 1583491"/>
              <a:gd name="connsiteX63" fmla="*/ 718390 w 11218359"/>
              <a:gd name="connsiteY63" fmla="*/ 1583491 h 1583491"/>
              <a:gd name="connsiteX64" fmla="*/ 729829 w 11218359"/>
              <a:gd name="connsiteY64" fmla="*/ 1583491 h 1583491"/>
              <a:gd name="connsiteX65" fmla="*/ 741269 w 11218359"/>
              <a:gd name="connsiteY65" fmla="*/ 1583491 h 1583491"/>
              <a:gd name="connsiteX66" fmla="*/ 752708 w 11218359"/>
              <a:gd name="connsiteY66" fmla="*/ 1583491 h 1583491"/>
              <a:gd name="connsiteX67" fmla="*/ 764148 w 11218359"/>
              <a:gd name="connsiteY67" fmla="*/ 1583491 h 1583491"/>
              <a:gd name="connsiteX68" fmla="*/ 775587 w 11218359"/>
              <a:gd name="connsiteY68" fmla="*/ 1583491 h 1583491"/>
              <a:gd name="connsiteX69" fmla="*/ 787027 w 11218359"/>
              <a:gd name="connsiteY69" fmla="*/ 1583491 h 1583491"/>
              <a:gd name="connsiteX70" fmla="*/ 798467 w 11218359"/>
              <a:gd name="connsiteY70" fmla="*/ 1583491 h 1583491"/>
              <a:gd name="connsiteX71" fmla="*/ 809906 w 11218359"/>
              <a:gd name="connsiteY71" fmla="*/ 1583491 h 1583491"/>
              <a:gd name="connsiteX72" fmla="*/ 821346 w 11218359"/>
              <a:gd name="connsiteY72" fmla="*/ 1583491 h 1583491"/>
              <a:gd name="connsiteX73" fmla="*/ 832785 w 11218359"/>
              <a:gd name="connsiteY73" fmla="*/ 1583491 h 1583491"/>
              <a:gd name="connsiteX74" fmla="*/ 844225 w 11218359"/>
              <a:gd name="connsiteY74" fmla="*/ 1583491 h 1583491"/>
              <a:gd name="connsiteX75" fmla="*/ 855664 w 11218359"/>
              <a:gd name="connsiteY75" fmla="*/ 1583491 h 1583491"/>
              <a:gd name="connsiteX76" fmla="*/ 867104 w 11218359"/>
              <a:gd name="connsiteY76" fmla="*/ 1583491 h 1583491"/>
              <a:gd name="connsiteX77" fmla="*/ 878543 w 11218359"/>
              <a:gd name="connsiteY77" fmla="*/ 1583491 h 1583491"/>
              <a:gd name="connsiteX78" fmla="*/ 889983 w 11218359"/>
              <a:gd name="connsiteY78" fmla="*/ 1583491 h 1583491"/>
              <a:gd name="connsiteX79" fmla="*/ 901422 w 11218359"/>
              <a:gd name="connsiteY79" fmla="*/ 1583491 h 1583491"/>
              <a:gd name="connsiteX80" fmla="*/ 912862 w 11218359"/>
              <a:gd name="connsiteY80" fmla="*/ 1583491 h 1583491"/>
              <a:gd name="connsiteX81" fmla="*/ 924301 w 11218359"/>
              <a:gd name="connsiteY81" fmla="*/ 1583491 h 1583491"/>
              <a:gd name="connsiteX82" fmla="*/ 935741 w 11218359"/>
              <a:gd name="connsiteY82" fmla="*/ 1583491 h 1583491"/>
              <a:gd name="connsiteX83" fmla="*/ 947180 w 11218359"/>
              <a:gd name="connsiteY83" fmla="*/ 1583491 h 1583491"/>
              <a:gd name="connsiteX84" fmla="*/ 958620 w 11218359"/>
              <a:gd name="connsiteY84" fmla="*/ 1583491 h 1583491"/>
              <a:gd name="connsiteX85" fmla="*/ 970059 w 11218359"/>
              <a:gd name="connsiteY85" fmla="*/ 1583491 h 1583491"/>
              <a:gd name="connsiteX86" fmla="*/ 981499 w 11218359"/>
              <a:gd name="connsiteY86" fmla="*/ 1583491 h 1583491"/>
              <a:gd name="connsiteX87" fmla="*/ 992938 w 11218359"/>
              <a:gd name="connsiteY87" fmla="*/ 1583491 h 1583491"/>
              <a:gd name="connsiteX88" fmla="*/ 1004378 w 11218359"/>
              <a:gd name="connsiteY88" fmla="*/ 1583491 h 1583491"/>
              <a:gd name="connsiteX89" fmla="*/ 1015818 w 11218359"/>
              <a:gd name="connsiteY89" fmla="*/ 1583491 h 1583491"/>
              <a:gd name="connsiteX90" fmla="*/ 1027257 w 11218359"/>
              <a:gd name="connsiteY90" fmla="*/ 1583491 h 1583491"/>
              <a:gd name="connsiteX91" fmla="*/ 1038697 w 11218359"/>
              <a:gd name="connsiteY91" fmla="*/ 1583491 h 1583491"/>
              <a:gd name="connsiteX92" fmla="*/ 1050136 w 11218359"/>
              <a:gd name="connsiteY92" fmla="*/ 1583491 h 1583491"/>
              <a:gd name="connsiteX93" fmla="*/ 1061576 w 11218359"/>
              <a:gd name="connsiteY93" fmla="*/ 1583491 h 1583491"/>
              <a:gd name="connsiteX94" fmla="*/ 1073015 w 11218359"/>
              <a:gd name="connsiteY94" fmla="*/ 1583491 h 1583491"/>
              <a:gd name="connsiteX95" fmla="*/ 1084455 w 11218359"/>
              <a:gd name="connsiteY95" fmla="*/ 1583491 h 1583491"/>
              <a:gd name="connsiteX96" fmla="*/ 1095894 w 11218359"/>
              <a:gd name="connsiteY96" fmla="*/ 1583491 h 1583491"/>
              <a:gd name="connsiteX97" fmla="*/ 1107334 w 11218359"/>
              <a:gd name="connsiteY97" fmla="*/ 1583491 h 1583491"/>
              <a:gd name="connsiteX98" fmla="*/ 1118773 w 11218359"/>
              <a:gd name="connsiteY98" fmla="*/ 1583491 h 1583491"/>
              <a:gd name="connsiteX99" fmla="*/ 1130213 w 11218359"/>
              <a:gd name="connsiteY99" fmla="*/ 1583491 h 1583491"/>
              <a:gd name="connsiteX100" fmla="*/ 1141652 w 11218359"/>
              <a:gd name="connsiteY100" fmla="*/ 1583491 h 1583491"/>
              <a:gd name="connsiteX101" fmla="*/ 1153092 w 11218359"/>
              <a:gd name="connsiteY101" fmla="*/ 1583491 h 1583491"/>
              <a:gd name="connsiteX102" fmla="*/ 1164531 w 11218359"/>
              <a:gd name="connsiteY102" fmla="*/ 1583491 h 1583491"/>
              <a:gd name="connsiteX103" fmla="*/ 1175971 w 11218359"/>
              <a:gd name="connsiteY103" fmla="*/ 1583491 h 1583491"/>
              <a:gd name="connsiteX104" fmla="*/ 1187406 w 11218359"/>
              <a:gd name="connsiteY104" fmla="*/ 1583491 h 1583491"/>
              <a:gd name="connsiteX105" fmla="*/ 1198845 w 11218359"/>
              <a:gd name="connsiteY105" fmla="*/ 1583491 h 1583491"/>
              <a:gd name="connsiteX106" fmla="*/ 1210285 w 11218359"/>
              <a:gd name="connsiteY106" fmla="*/ 1583491 h 1583491"/>
              <a:gd name="connsiteX107" fmla="*/ 1221724 w 11218359"/>
              <a:gd name="connsiteY107" fmla="*/ 1583491 h 1583491"/>
              <a:gd name="connsiteX108" fmla="*/ 1233164 w 11218359"/>
              <a:gd name="connsiteY108" fmla="*/ 1583491 h 1583491"/>
              <a:gd name="connsiteX109" fmla="*/ 1244603 w 11218359"/>
              <a:gd name="connsiteY109" fmla="*/ 1583491 h 1583491"/>
              <a:gd name="connsiteX110" fmla="*/ 1256043 w 11218359"/>
              <a:gd name="connsiteY110" fmla="*/ 1583491 h 1583491"/>
              <a:gd name="connsiteX111" fmla="*/ 1267482 w 11218359"/>
              <a:gd name="connsiteY111" fmla="*/ 1583491 h 1583491"/>
              <a:gd name="connsiteX112" fmla="*/ 1278922 w 11218359"/>
              <a:gd name="connsiteY112" fmla="*/ 1583491 h 1583491"/>
              <a:gd name="connsiteX113" fmla="*/ 1290361 w 11218359"/>
              <a:gd name="connsiteY113" fmla="*/ 1583491 h 1583491"/>
              <a:gd name="connsiteX114" fmla="*/ 1301801 w 11218359"/>
              <a:gd name="connsiteY114" fmla="*/ 1583491 h 1583491"/>
              <a:gd name="connsiteX115" fmla="*/ 1313240 w 11218359"/>
              <a:gd name="connsiteY115" fmla="*/ 1583491 h 1583491"/>
              <a:gd name="connsiteX116" fmla="*/ 1324680 w 11218359"/>
              <a:gd name="connsiteY116" fmla="*/ 1583491 h 1583491"/>
              <a:gd name="connsiteX117" fmla="*/ 1336120 w 11218359"/>
              <a:gd name="connsiteY117" fmla="*/ 1583491 h 1583491"/>
              <a:gd name="connsiteX118" fmla="*/ 1347559 w 11218359"/>
              <a:gd name="connsiteY118" fmla="*/ 1583491 h 1583491"/>
              <a:gd name="connsiteX119" fmla="*/ 1358999 w 11218359"/>
              <a:gd name="connsiteY119" fmla="*/ 1583491 h 1583491"/>
              <a:gd name="connsiteX120" fmla="*/ 1370438 w 11218359"/>
              <a:gd name="connsiteY120" fmla="*/ 1583491 h 1583491"/>
              <a:gd name="connsiteX121" fmla="*/ 1381878 w 11218359"/>
              <a:gd name="connsiteY121" fmla="*/ 1583491 h 1583491"/>
              <a:gd name="connsiteX122" fmla="*/ 1393317 w 11218359"/>
              <a:gd name="connsiteY122" fmla="*/ 1583491 h 1583491"/>
              <a:gd name="connsiteX123" fmla="*/ 1404757 w 11218359"/>
              <a:gd name="connsiteY123" fmla="*/ 1583491 h 1583491"/>
              <a:gd name="connsiteX124" fmla="*/ 1416196 w 11218359"/>
              <a:gd name="connsiteY124" fmla="*/ 1583491 h 1583491"/>
              <a:gd name="connsiteX125" fmla="*/ 1427636 w 11218359"/>
              <a:gd name="connsiteY125" fmla="*/ 1583491 h 1583491"/>
              <a:gd name="connsiteX126" fmla="*/ 1439075 w 11218359"/>
              <a:gd name="connsiteY126" fmla="*/ 1583491 h 1583491"/>
              <a:gd name="connsiteX127" fmla="*/ 1450515 w 11218359"/>
              <a:gd name="connsiteY127" fmla="*/ 1583491 h 1583491"/>
              <a:gd name="connsiteX128" fmla="*/ 1461954 w 11218359"/>
              <a:gd name="connsiteY128" fmla="*/ 1583491 h 1583491"/>
              <a:gd name="connsiteX129" fmla="*/ 1473394 w 11218359"/>
              <a:gd name="connsiteY129" fmla="*/ 1583491 h 1583491"/>
              <a:gd name="connsiteX130" fmla="*/ 1484833 w 11218359"/>
              <a:gd name="connsiteY130" fmla="*/ 1583491 h 1583491"/>
              <a:gd name="connsiteX131" fmla="*/ 1496273 w 11218359"/>
              <a:gd name="connsiteY131" fmla="*/ 1583491 h 1583491"/>
              <a:gd name="connsiteX132" fmla="*/ 1507712 w 11218359"/>
              <a:gd name="connsiteY132" fmla="*/ 1583491 h 1583491"/>
              <a:gd name="connsiteX133" fmla="*/ 1519152 w 11218359"/>
              <a:gd name="connsiteY133" fmla="*/ 1583491 h 1583491"/>
              <a:gd name="connsiteX134" fmla="*/ 1530591 w 11218359"/>
              <a:gd name="connsiteY134" fmla="*/ 1583491 h 1583491"/>
              <a:gd name="connsiteX135" fmla="*/ 1542031 w 11218359"/>
              <a:gd name="connsiteY135" fmla="*/ 1583491 h 1583491"/>
              <a:gd name="connsiteX136" fmla="*/ 1553471 w 11218359"/>
              <a:gd name="connsiteY136" fmla="*/ 1583491 h 1583491"/>
              <a:gd name="connsiteX137" fmla="*/ 1564910 w 11218359"/>
              <a:gd name="connsiteY137" fmla="*/ 1583491 h 1583491"/>
              <a:gd name="connsiteX138" fmla="*/ 1576349 w 11218359"/>
              <a:gd name="connsiteY138" fmla="*/ 1583491 h 1583491"/>
              <a:gd name="connsiteX139" fmla="*/ 1587789 w 11218359"/>
              <a:gd name="connsiteY139" fmla="*/ 1583491 h 1583491"/>
              <a:gd name="connsiteX140" fmla="*/ 1599229 w 11218359"/>
              <a:gd name="connsiteY140" fmla="*/ 1583491 h 1583491"/>
              <a:gd name="connsiteX141" fmla="*/ 1610668 w 11218359"/>
              <a:gd name="connsiteY141" fmla="*/ 1583491 h 1583491"/>
              <a:gd name="connsiteX142" fmla="*/ 1622107 w 11218359"/>
              <a:gd name="connsiteY142" fmla="*/ 1583491 h 1583491"/>
              <a:gd name="connsiteX143" fmla="*/ 1633547 w 11218359"/>
              <a:gd name="connsiteY143" fmla="*/ 1583491 h 1583491"/>
              <a:gd name="connsiteX144" fmla="*/ 1644987 w 11218359"/>
              <a:gd name="connsiteY144" fmla="*/ 1583491 h 1583491"/>
              <a:gd name="connsiteX145" fmla="*/ 1656426 w 11218359"/>
              <a:gd name="connsiteY145" fmla="*/ 1583491 h 1583491"/>
              <a:gd name="connsiteX146" fmla="*/ 1667866 w 11218359"/>
              <a:gd name="connsiteY146" fmla="*/ 1583491 h 1583491"/>
              <a:gd name="connsiteX147" fmla="*/ 1679305 w 11218359"/>
              <a:gd name="connsiteY147" fmla="*/ 1583491 h 1583491"/>
              <a:gd name="connsiteX148" fmla="*/ 1690745 w 11218359"/>
              <a:gd name="connsiteY148" fmla="*/ 1583491 h 1583491"/>
              <a:gd name="connsiteX149" fmla="*/ 1702184 w 11218359"/>
              <a:gd name="connsiteY149" fmla="*/ 1583491 h 1583491"/>
              <a:gd name="connsiteX150" fmla="*/ 1713619 w 11218359"/>
              <a:gd name="connsiteY150" fmla="*/ 1583491 h 1583491"/>
              <a:gd name="connsiteX151" fmla="*/ 1725063 w 11218359"/>
              <a:gd name="connsiteY151" fmla="*/ 1583491 h 1583491"/>
              <a:gd name="connsiteX152" fmla="*/ 1736498 w 11218359"/>
              <a:gd name="connsiteY152" fmla="*/ 1583491 h 1583491"/>
              <a:gd name="connsiteX153" fmla="*/ 1747938 w 11218359"/>
              <a:gd name="connsiteY153" fmla="*/ 1583491 h 1583491"/>
              <a:gd name="connsiteX154" fmla="*/ 1759377 w 11218359"/>
              <a:gd name="connsiteY154" fmla="*/ 1583491 h 1583491"/>
              <a:gd name="connsiteX155" fmla="*/ 1770817 w 11218359"/>
              <a:gd name="connsiteY155" fmla="*/ 1583491 h 1583491"/>
              <a:gd name="connsiteX156" fmla="*/ 1782256 w 11218359"/>
              <a:gd name="connsiteY156" fmla="*/ 1583491 h 1583491"/>
              <a:gd name="connsiteX157" fmla="*/ 1793696 w 11218359"/>
              <a:gd name="connsiteY157" fmla="*/ 1583491 h 1583491"/>
              <a:gd name="connsiteX158" fmla="*/ 1805135 w 11218359"/>
              <a:gd name="connsiteY158" fmla="*/ 1583491 h 1583491"/>
              <a:gd name="connsiteX159" fmla="*/ 1816575 w 11218359"/>
              <a:gd name="connsiteY159" fmla="*/ 1583491 h 1583491"/>
              <a:gd name="connsiteX160" fmla="*/ 1828014 w 11218359"/>
              <a:gd name="connsiteY160" fmla="*/ 1583491 h 1583491"/>
              <a:gd name="connsiteX161" fmla="*/ 1839454 w 11218359"/>
              <a:gd name="connsiteY161" fmla="*/ 1583491 h 1583491"/>
              <a:gd name="connsiteX162" fmla="*/ 1850893 w 11218359"/>
              <a:gd name="connsiteY162" fmla="*/ 1583491 h 1583491"/>
              <a:gd name="connsiteX163" fmla="*/ 1862333 w 11218359"/>
              <a:gd name="connsiteY163" fmla="*/ 1583491 h 1583491"/>
              <a:gd name="connsiteX164" fmla="*/ 1873772 w 11218359"/>
              <a:gd name="connsiteY164" fmla="*/ 1583491 h 1583491"/>
              <a:gd name="connsiteX165" fmla="*/ 1885212 w 11218359"/>
              <a:gd name="connsiteY165" fmla="*/ 1583491 h 1583491"/>
              <a:gd name="connsiteX166" fmla="*/ 1896651 w 11218359"/>
              <a:gd name="connsiteY166" fmla="*/ 1583491 h 1583491"/>
              <a:gd name="connsiteX167" fmla="*/ 1908091 w 11218359"/>
              <a:gd name="connsiteY167" fmla="*/ 1583491 h 1583491"/>
              <a:gd name="connsiteX168" fmla="*/ 1919531 w 11218359"/>
              <a:gd name="connsiteY168" fmla="*/ 1583491 h 1583491"/>
              <a:gd name="connsiteX169" fmla="*/ 1930970 w 11218359"/>
              <a:gd name="connsiteY169" fmla="*/ 1583491 h 1583491"/>
              <a:gd name="connsiteX170" fmla="*/ 1942409 w 11218359"/>
              <a:gd name="connsiteY170" fmla="*/ 1583491 h 1583491"/>
              <a:gd name="connsiteX171" fmla="*/ 1953849 w 11218359"/>
              <a:gd name="connsiteY171" fmla="*/ 1583491 h 1583491"/>
              <a:gd name="connsiteX172" fmla="*/ 1965289 w 11218359"/>
              <a:gd name="connsiteY172" fmla="*/ 1583491 h 1583491"/>
              <a:gd name="connsiteX173" fmla="*/ 1976728 w 11218359"/>
              <a:gd name="connsiteY173" fmla="*/ 1583491 h 1583491"/>
              <a:gd name="connsiteX174" fmla="*/ 1988168 w 11218359"/>
              <a:gd name="connsiteY174" fmla="*/ 1583491 h 1583491"/>
              <a:gd name="connsiteX175" fmla="*/ 1999607 w 11218359"/>
              <a:gd name="connsiteY175" fmla="*/ 1583491 h 1583491"/>
              <a:gd name="connsiteX176" fmla="*/ 2011047 w 11218359"/>
              <a:gd name="connsiteY176" fmla="*/ 1583491 h 1583491"/>
              <a:gd name="connsiteX177" fmla="*/ 2022486 w 11218359"/>
              <a:gd name="connsiteY177" fmla="*/ 1583491 h 1583491"/>
              <a:gd name="connsiteX178" fmla="*/ 2033926 w 11218359"/>
              <a:gd name="connsiteY178" fmla="*/ 1583491 h 1583491"/>
              <a:gd name="connsiteX179" fmla="*/ 2045365 w 11218359"/>
              <a:gd name="connsiteY179" fmla="*/ 1583491 h 1583491"/>
              <a:gd name="connsiteX180" fmla="*/ 2056805 w 11218359"/>
              <a:gd name="connsiteY180" fmla="*/ 1583491 h 1583491"/>
              <a:gd name="connsiteX181" fmla="*/ 2068244 w 11218359"/>
              <a:gd name="connsiteY181" fmla="*/ 1583491 h 1583491"/>
              <a:gd name="connsiteX182" fmla="*/ 2079684 w 11218359"/>
              <a:gd name="connsiteY182" fmla="*/ 1583491 h 1583491"/>
              <a:gd name="connsiteX183" fmla="*/ 2091123 w 11218359"/>
              <a:gd name="connsiteY183" fmla="*/ 1583491 h 1583491"/>
              <a:gd name="connsiteX184" fmla="*/ 2102563 w 11218359"/>
              <a:gd name="connsiteY184" fmla="*/ 1583491 h 1583491"/>
              <a:gd name="connsiteX185" fmla="*/ 2114002 w 11218359"/>
              <a:gd name="connsiteY185" fmla="*/ 1583491 h 1583491"/>
              <a:gd name="connsiteX186" fmla="*/ 2125442 w 11218359"/>
              <a:gd name="connsiteY186" fmla="*/ 1583491 h 1583491"/>
              <a:gd name="connsiteX187" fmla="*/ 2136882 w 11218359"/>
              <a:gd name="connsiteY187" fmla="*/ 1583491 h 1583491"/>
              <a:gd name="connsiteX188" fmla="*/ 2148321 w 11218359"/>
              <a:gd name="connsiteY188" fmla="*/ 1583491 h 1583491"/>
              <a:gd name="connsiteX189" fmla="*/ 2159760 w 11218359"/>
              <a:gd name="connsiteY189" fmla="*/ 1583491 h 1583491"/>
              <a:gd name="connsiteX190" fmla="*/ 2171200 w 11218359"/>
              <a:gd name="connsiteY190" fmla="*/ 1583491 h 1583491"/>
              <a:gd name="connsiteX191" fmla="*/ 2182640 w 11218359"/>
              <a:gd name="connsiteY191" fmla="*/ 1583491 h 1583491"/>
              <a:gd name="connsiteX192" fmla="*/ 2194079 w 11218359"/>
              <a:gd name="connsiteY192" fmla="*/ 1583491 h 1583491"/>
              <a:gd name="connsiteX193" fmla="*/ 2205519 w 11218359"/>
              <a:gd name="connsiteY193" fmla="*/ 1583491 h 1583491"/>
              <a:gd name="connsiteX194" fmla="*/ 2216958 w 11218359"/>
              <a:gd name="connsiteY194" fmla="*/ 1583491 h 1583491"/>
              <a:gd name="connsiteX195" fmla="*/ 2228393 w 11218359"/>
              <a:gd name="connsiteY195" fmla="*/ 1583491 h 1583491"/>
              <a:gd name="connsiteX196" fmla="*/ 2239837 w 11218359"/>
              <a:gd name="connsiteY196" fmla="*/ 1583491 h 1583491"/>
              <a:gd name="connsiteX197" fmla="*/ 2251272 w 11218359"/>
              <a:gd name="connsiteY197" fmla="*/ 1583491 h 1583491"/>
              <a:gd name="connsiteX198" fmla="*/ 2262716 w 11218359"/>
              <a:gd name="connsiteY198" fmla="*/ 1583491 h 1583491"/>
              <a:gd name="connsiteX199" fmla="*/ 2274151 w 11218359"/>
              <a:gd name="connsiteY199" fmla="*/ 1583491 h 1583491"/>
              <a:gd name="connsiteX200" fmla="*/ 2285591 w 11218359"/>
              <a:gd name="connsiteY200" fmla="*/ 1583491 h 1583491"/>
              <a:gd name="connsiteX201" fmla="*/ 2297030 w 11218359"/>
              <a:gd name="connsiteY201" fmla="*/ 1583491 h 1583491"/>
              <a:gd name="connsiteX202" fmla="*/ 2308470 w 11218359"/>
              <a:gd name="connsiteY202" fmla="*/ 1583491 h 1583491"/>
              <a:gd name="connsiteX203" fmla="*/ 2319909 w 11218359"/>
              <a:gd name="connsiteY203" fmla="*/ 1583491 h 1583491"/>
              <a:gd name="connsiteX204" fmla="*/ 2331349 w 11218359"/>
              <a:gd name="connsiteY204" fmla="*/ 1583491 h 1583491"/>
              <a:gd name="connsiteX205" fmla="*/ 2342788 w 11218359"/>
              <a:gd name="connsiteY205" fmla="*/ 1583491 h 1583491"/>
              <a:gd name="connsiteX206" fmla="*/ 2354228 w 11218359"/>
              <a:gd name="connsiteY206" fmla="*/ 1583491 h 1583491"/>
              <a:gd name="connsiteX207" fmla="*/ 2365667 w 11218359"/>
              <a:gd name="connsiteY207" fmla="*/ 1583491 h 1583491"/>
              <a:gd name="connsiteX208" fmla="*/ 2377107 w 11218359"/>
              <a:gd name="connsiteY208" fmla="*/ 1583491 h 1583491"/>
              <a:gd name="connsiteX209" fmla="*/ 2388546 w 11218359"/>
              <a:gd name="connsiteY209" fmla="*/ 1583491 h 1583491"/>
              <a:gd name="connsiteX210" fmla="*/ 2399986 w 11218359"/>
              <a:gd name="connsiteY210" fmla="*/ 1583491 h 1583491"/>
              <a:gd name="connsiteX211" fmla="*/ 2411425 w 11218359"/>
              <a:gd name="connsiteY211" fmla="*/ 1583491 h 1583491"/>
              <a:gd name="connsiteX212" fmla="*/ 2422865 w 11218359"/>
              <a:gd name="connsiteY212" fmla="*/ 1583491 h 1583491"/>
              <a:gd name="connsiteX213" fmla="*/ 2434304 w 11218359"/>
              <a:gd name="connsiteY213" fmla="*/ 1583491 h 1583491"/>
              <a:gd name="connsiteX214" fmla="*/ 2445744 w 11218359"/>
              <a:gd name="connsiteY214" fmla="*/ 1583491 h 1583491"/>
              <a:gd name="connsiteX215" fmla="*/ 2457184 w 11218359"/>
              <a:gd name="connsiteY215" fmla="*/ 1583491 h 1583491"/>
              <a:gd name="connsiteX216" fmla="*/ 2468623 w 11218359"/>
              <a:gd name="connsiteY216" fmla="*/ 1583491 h 1583491"/>
              <a:gd name="connsiteX217" fmla="*/ 2480062 w 11218359"/>
              <a:gd name="connsiteY217" fmla="*/ 1583491 h 1583491"/>
              <a:gd name="connsiteX218" fmla="*/ 2491502 w 11218359"/>
              <a:gd name="connsiteY218" fmla="*/ 1583491 h 1583491"/>
              <a:gd name="connsiteX219" fmla="*/ 2502942 w 11218359"/>
              <a:gd name="connsiteY219" fmla="*/ 1583491 h 1583491"/>
              <a:gd name="connsiteX220" fmla="*/ 2514381 w 11218359"/>
              <a:gd name="connsiteY220" fmla="*/ 1583491 h 1583491"/>
              <a:gd name="connsiteX221" fmla="*/ 2525821 w 11218359"/>
              <a:gd name="connsiteY221" fmla="*/ 1583491 h 1583491"/>
              <a:gd name="connsiteX222" fmla="*/ 2537260 w 11218359"/>
              <a:gd name="connsiteY222" fmla="*/ 1583491 h 1583491"/>
              <a:gd name="connsiteX223" fmla="*/ 2548700 w 11218359"/>
              <a:gd name="connsiteY223" fmla="*/ 1583491 h 1583491"/>
              <a:gd name="connsiteX224" fmla="*/ 2560139 w 11218359"/>
              <a:gd name="connsiteY224" fmla="*/ 1583491 h 1583491"/>
              <a:gd name="connsiteX225" fmla="*/ 2571579 w 11218359"/>
              <a:gd name="connsiteY225" fmla="*/ 1583491 h 1583491"/>
              <a:gd name="connsiteX226" fmla="*/ 2583018 w 11218359"/>
              <a:gd name="connsiteY226" fmla="*/ 1583491 h 1583491"/>
              <a:gd name="connsiteX227" fmla="*/ 2594458 w 11218359"/>
              <a:gd name="connsiteY227" fmla="*/ 1583491 h 1583491"/>
              <a:gd name="connsiteX228" fmla="*/ 2605897 w 11218359"/>
              <a:gd name="connsiteY228" fmla="*/ 1583491 h 1583491"/>
              <a:gd name="connsiteX229" fmla="*/ 2617337 w 11218359"/>
              <a:gd name="connsiteY229" fmla="*/ 1583491 h 1583491"/>
              <a:gd name="connsiteX230" fmla="*/ 2628776 w 11218359"/>
              <a:gd name="connsiteY230" fmla="*/ 1583491 h 1583491"/>
              <a:gd name="connsiteX231" fmla="*/ 2640216 w 11218359"/>
              <a:gd name="connsiteY231" fmla="*/ 1583491 h 1583491"/>
              <a:gd name="connsiteX232" fmla="*/ 2651655 w 11218359"/>
              <a:gd name="connsiteY232" fmla="*/ 1583491 h 1583491"/>
              <a:gd name="connsiteX233" fmla="*/ 2663095 w 11218359"/>
              <a:gd name="connsiteY233" fmla="*/ 1583491 h 1583491"/>
              <a:gd name="connsiteX234" fmla="*/ 2674535 w 11218359"/>
              <a:gd name="connsiteY234" fmla="*/ 1583491 h 1583491"/>
              <a:gd name="connsiteX235" fmla="*/ 2685974 w 11218359"/>
              <a:gd name="connsiteY235" fmla="*/ 1583491 h 1583491"/>
              <a:gd name="connsiteX236" fmla="*/ 2697413 w 11218359"/>
              <a:gd name="connsiteY236" fmla="*/ 1583491 h 1583491"/>
              <a:gd name="connsiteX237" fmla="*/ 2708853 w 11218359"/>
              <a:gd name="connsiteY237" fmla="*/ 1583491 h 1583491"/>
              <a:gd name="connsiteX238" fmla="*/ 2720293 w 11218359"/>
              <a:gd name="connsiteY238" fmla="*/ 1583491 h 1583491"/>
              <a:gd name="connsiteX239" fmla="*/ 2731727 w 11218359"/>
              <a:gd name="connsiteY239" fmla="*/ 1583491 h 1583491"/>
              <a:gd name="connsiteX240" fmla="*/ 2743172 w 11218359"/>
              <a:gd name="connsiteY240" fmla="*/ 1583491 h 1583491"/>
              <a:gd name="connsiteX241" fmla="*/ 2754611 w 11218359"/>
              <a:gd name="connsiteY241" fmla="*/ 1583491 h 1583491"/>
              <a:gd name="connsiteX242" fmla="*/ 2766046 w 11218359"/>
              <a:gd name="connsiteY242" fmla="*/ 1583491 h 1583491"/>
              <a:gd name="connsiteX243" fmla="*/ 2777490 w 11218359"/>
              <a:gd name="connsiteY243" fmla="*/ 1583491 h 1583491"/>
              <a:gd name="connsiteX244" fmla="*/ 2788925 w 11218359"/>
              <a:gd name="connsiteY244" fmla="*/ 1583491 h 1583491"/>
              <a:gd name="connsiteX245" fmla="*/ 2800364 w 11218359"/>
              <a:gd name="connsiteY245" fmla="*/ 1583491 h 1583491"/>
              <a:gd name="connsiteX246" fmla="*/ 2811804 w 11218359"/>
              <a:gd name="connsiteY246" fmla="*/ 1583491 h 1583491"/>
              <a:gd name="connsiteX247" fmla="*/ 2823243 w 11218359"/>
              <a:gd name="connsiteY247" fmla="*/ 1583491 h 1583491"/>
              <a:gd name="connsiteX248" fmla="*/ 2834683 w 11218359"/>
              <a:gd name="connsiteY248" fmla="*/ 1583491 h 1583491"/>
              <a:gd name="connsiteX249" fmla="*/ 2846123 w 11218359"/>
              <a:gd name="connsiteY249" fmla="*/ 1583491 h 1583491"/>
              <a:gd name="connsiteX250" fmla="*/ 2857562 w 11218359"/>
              <a:gd name="connsiteY250" fmla="*/ 1583491 h 1583491"/>
              <a:gd name="connsiteX251" fmla="*/ 2869001 w 11218359"/>
              <a:gd name="connsiteY251" fmla="*/ 1583491 h 1583491"/>
              <a:gd name="connsiteX252" fmla="*/ 2880441 w 11218359"/>
              <a:gd name="connsiteY252" fmla="*/ 1583491 h 1583491"/>
              <a:gd name="connsiteX253" fmla="*/ 2891881 w 11218359"/>
              <a:gd name="connsiteY253" fmla="*/ 1583491 h 1583491"/>
              <a:gd name="connsiteX254" fmla="*/ 2903320 w 11218359"/>
              <a:gd name="connsiteY254" fmla="*/ 1583491 h 1583491"/>
              <a:gd name="connsiteX255" fmla="*/ 2914760 w 11218359"/>
              <a:gd name="connsiteY255" fmla="*/ 1583491 h 1583491"/>
              <a:gd name="connsiteX256" fmla="*/ 2926199 w 11218359"/>
              <a:gd name="connsiteY256" fmla="*/ 1583491 h 1583491"/>
              <a:gd name="connsiteX257" fmla="*/ 2937639 w 11218359"/>
              <a:gd name="connsiteY257" fmla="*/ 1583491 h 1583491"/>
              <a:gd name="connsiteX258" fmla="*/ 2949078 w 11218359"/>
              <a:gd name="connsiteY258" fmla="*/ 1583491 h 1583491"/>
              <a:gd name="connsiteX259" fmla="*/ 2960518 w 11218359"/>
              <a:gd name="connsiteY259" fmla="*/ 1583491 h 1583491"/>
              <a:gd name="connsiteX260" fmla="*/ 2971957 w 11218359"/>
              <a:gd name="connsiteY260" fmla="*/ 1583491 h 1583491"/>
              <a:gd name="connsiteX261" fmla="*/ 2983397 w 11218359"/>
              <a:gd name="connsiteY261" fmla="*/ 1583491 h 1583491"/>
              <a:gd name="connsiteX262" fmla="*/ 2994837 w 11218359"/>
              <a:gd name="connsiteY262" fmla="*/ 1583491 h 1583491"/>
              <a:gd name="connsiteX263" fmla="*/ 3006276 w 11218359"/>
              <a:gd name="connsiteY263" fmla="*/ 1583491 h 1583491"/>
              <a:gd name="connsiteX264" fmla="*/ 3017715 w 11218359"/>
              <a:gd name="connsiteY264" fmla="*/ 1583491 h 1583491"/>
              <a:gd name="connsiteX265" fmla="*/ 3029155 w 11218359"/>
              <a:gd name="connsiteY265" fmla="*/ 1583491 h 1583491"/>
              <a:gd name="connsiteX266" fmla="*/ 3040594 w 11218359"/>
              <a:gd name="connsiteY266" fmla="*/ 1583491 h 1583491"/>
              <a:gd name="connsiteX267" fmla="*/ 3052034 w 11218359"/>
              <a:gd name="connsiteY267" fmla="*/ 1583491 h 1583491"/>
              <a:gd name="connsiteX268" fmla="*/ 3063474 w 11218359"/>
              <a:gd name="connsiteY268" fmla="*/ 1583491 h 1583491"/>
              <a:gd name="connsiteX269" fmla="*/ 3074913 w 11218359"/>
              <a:gd name="connsiteY269" fmla="*/ 1583491 h 1583491"/>
              <a:gd name="connsiteX270" fmla="*/ 3086352 w 11218359"/>
              <a:gd name="connsiteY270" fmla="*/ 1583491 h 1583491"/>
              <a:gd name="connsiteX271" fmla="*/ 3097792 w 11218359"/>
              <a:gd name="connsiteY271" fmla="*/ 1583491 h 1583491"/>
              <a:gd name="connsiteX272" fmla="*/ 3109232 w 11218359"/>
              <a:gd name="connsiteY272" fmla="*/ 1583491 h 1583491"/>
              <a:gd name="connsiteX273" fmla="*/ 3120671 w 11218359"/>
              <a:gd name="connsiteY273" fmla="*/ 1583491 h 1583491"/>
              <a:gd name="connsiteX274" fmla="*/ 3132111 w 11218359"/>
              <a:gd name="connsiteY274" fmla="*/ 1583491 h 1583491"/>
              <a:gd name="connsiteX275" fmla="*/ 3143550 w 11218359"/>
              <a:gd name="connsiteY275" fmla="*/ 1583491 h 1583491"/>
              <a:gd name="connsiteX276" fmla="*/ 3154990 w 11218359"/>
              <a:gd name="connsiteY276" fmla="*/ 1583491 h 1583491"/>
              <a:gd name="connsiteX277" fmla="*/ 3166429 w 11218359"/>
              <a:gd name="connsiteY277" fmla="*/ 1583491 h 1583491"/>
              <a:gd name="connsiteX278" fmla="*/ 3177869 w 11218359"/>
              <a:gd name="connsiteY278" fmla="*/ 1583491 h 1583491"/>
              <a:gd name="connsiteX279" fmla="*/ 3189308 w 11218359"/>
              <a:gd name="connsiteY279" fmla="*/ 1583491 h 1583491"/>
              <a:gd name="connsiteX280" fmla="*/ 3200748 w 11218359"/>
              <a:gd name="connsiteY280" fmla="*/ 1583491 h 1583491"/>
              <a:gd name="connsiteX281" fmla="*/ 3212187 w 11218359"/>
              <a:gd name="connsiteY281" fmla="*/ 1583491 h 1583491"/>
              <a:gd name="connsiteX282" fmla="*/ 3223627 w 11218359"/>
              <a:gd name="connsiteY282" fmla="*/ 1583491 h 1583491"/>
              <a:gd name="connsiteX283" fmla="*/ 3235066 w 11218359"/>
              <a:gd name="connsiteY283" fmla="*/ 1583491 h 1583491"/>
              <a:gd name="connsiteX284" fmla="*/ 3246501 w 11218359"/>
              <a:gd name="connsiteY284" fmla="*/ 1583491 h 1583491"/>
              <a:gd name="connsiteX285" fmla="*/ 3257945 w 11218359"/>
              <a:gd name="connsiteY285" fmla="*/ 1583491 h 1583491"/>
              <a:gd name="connsiteX286" fmla="*/ 3269385 w 11218359"/>
              <a:gd name="connsiteY286" fmla="*/ 1583491 h 1583491"/>
              <a:gd name="connsiteX287" fmla="*/ 3280825 w 11218359"/>
              <a:gd name="connsiteY287" fmla="*/ 1583491 h 1583491"/>
              <a:gd name="connsiteX288" fmla="*/ 3292264 w 11218359"/>
              <a:gd name="connsiteY288" fmla="*/ 1583491 h 1583491"/>
              <a:gd name="connsiteX289" fmla="*/ 3303699 w 11218359"/>
              <a:gd name="connsiteY289" fmla="*/ 1583491 h 1583491"/>
              <a:gd name="connsiteX290" fmla="*/ 3315143 w 11218359"/>
              <a:gd name="connsiteY290" fmla="*/ 1583491 h 1583491"/>
              <a:gd name="connsiteX291" fmla="*/ 3326578 w 11218359"/>
              <a:gd name="connsiteY291" fmla="*/ 1583491 h 1583491"/>
              <a:gd name="connsiteX292" fmla="*/ 3338017 w 11218359"/>
              <a:gd name="connsiteY292" fmla="*/ 1583491 h 1583491"/>
              <a:gd name="connsiteX293" fmla="*/ 3349457 w 11218359"/>
              <a:gd name="connsiteY293" fmla="*/ 1583491 h 1583491"/>
              <a:gd name="connsiteX294" fmla="*/ 3360896 w 11218359"/>
              <a:gd name="connsiteY294" fmla="*/ 1583491 h 1583491"/>
              <a:gd name="connsiteX295" fmla="*/ 3372336 w 11218359"/>
              <a:gd name="connsiteY295" fmla="*/ 1583491 h 1583491"/>
              <a:gd name="connsiteX296" fmla="*/ 3383776 w 11218359"/>
              <a:gd name="connsiteY296" fmla="*/ 1583491 h 1583491"/>
              <a:gd name="connsiteX297" fmla="*/ 3395215 w 11218359"/>
              <a:gd name="connsiteY297" fmla="*/ 1583491 h 1583491"/>
              <a:gd name="connsiteX298" fmla="*/ 3406654 w 11218359"/>
              <a:gd name="connsiteY298" fmla="*/ 1583491 h 1583491"/>
              <a:gd name="connsiteX299" fmla="*/ 3418094 w 11218359"/>
              <a:gd name="connsiteY299" fmla="*/ 1583491 h 1583491"/>
              <a:gd name="connsiteX300" fmla="*/ 3429534 w 11218359"/>
              <a:gd name="connsiteY300" fmla="*/ 1583491 h 1583491"/>
              <a:gd name="connsiteX301" fmla="*/ 3440973 w 11218359"/>
              <a:gd name="connsiteY301" fmla="*/ 1583491 h 1583491"/>
              <a:gd name="connsiteX302" fmla="*/ 3452413 w 11218359"/>
              <a:gd name="connsiteY302" fmla="*/ 1583491 h 1583491"/>
              <a:gd name="connsiteX303" fmla="*/ 3463852 w 11218359"/>
              <a:gd name="connsiteY303" fmla="*/ 1583491 h 1583491"/>
              <a:gd name="connsiteX304" fmla="*/ 3475292 w 11218359"/>
              <a:gd name="connsiteY304" fmla="*/ 1583491 h 1583491"/>
              <a:gd name="connsiteX305" fmla="*/ 3486731 w 11218359"/>
              <a:gd name="connsiteY305" fmla="*/ 1583491 h 1583491"/>
              <a:gd name="connsiteX306" fmla="*/ 3498171 w 11218359"/>
              <a:gd name="connsiteY306" fmla="*/ 1583491 h 1583491"/>
              <a:gd name="connsiteX307" fmla="*/ 3509610 w 11218359"/>
              <a:gd name="connsiteY307" fmla="*/ 1583491 h 1583491"/>
              <a:gd name="connsiteX308" fmla="*/ 3521050 w 11218359"/>
              <a:gd name="connsiteY308" fmla="*/ 1583491 h 1583491"/>
              <a:gd name="connsiteX309" fmla="*/ 3532489 w 11218359"/>
              <a:gd name="connsiteY309" fmla="*/ 1583491 h 1583491"/>
              <a:gd name="connsiteX310" fmla="*/ 3543929 w 11218359"/>
              <a:gd name="connsiteY310" fmla="*/ 1583491 h 1583491"/>
              <a:gd name="connsiteX311" fmla="*/ 3555368 w 11218359"/>
              <a:gd name="connsiteY311" fmla="*/ 1583491 h 1583491"/>
              <a:gd name="connsiteX312" fmla="*/ 3566808 w 11218359"/>
              <a:gd name="connsiteY312" fmla="*/ 1583491 h 1583491"/>
              <a:gd name="connsiteX313" fmla="*/ 3578247 w 11218359"/>
              <a:gd name="connsiteY313" fmla="*/ 1583491 h 1583491"/>
              <a:gd name="connsiteX314" fmla="*/ 3589687 w 11218359"/>
              <a:gd name="connsiteY314" fmla="*/ 1583491 h 1583491"/>
              <a:gd name="connsiteX315" fmla="*/ 3601127 w 11218359"/>
              <a:gd name="connsiteY315" fmla="*/ 1583491 h 1583491"/>
              <a:gd name="connsiteX316" fmla="*/ 3612566 w 11218359"/>
              <a:gd name="connsiteY316" fmla="*/ 1583491 h 1583491"/>
              <a:gd name="connsiteX317" fmla="*/ 3624005 w 11218359"/>
              <a:gd name="connsiteY317" fmla="*/ 1583491 h 1583491"/>
              <a:gd name="connsiteX318" fmla="*/ 3635445 w 11218359"/>
              <a:gd name="connsiteY318" fmla="*/ 1583491 h 1583491"/>
              <a:gd name="connsiteX319" fmla="*/ 3646885 w 11218359"/>
              <a:gd name="connsiteY319" fmla="*/ 1583491 h 1583491"/>
              <a:gd name="connsiteX320" fmla="*/ 3658324 w 11218359"/>
              <a:gd name="connsiteY320" fmla="*/ 1583491 h 1583491"/>
              <a:gd name="connsiteX321" fmla="*/ 3669764 w 11218359"/>
              <a:gd name="connsiteY321" fmla="*/ 1583491 h 1583491"/>
              <a:gd name="connsiteX322" fmla="*/ 3681203 w 11218359"/>
              <a:gd name="connsiteY322" fmla="*/ 1583491 h 1583491"/>
              <a:gd name="connsiteX323" fmla="*/ 3692643 w 11218359"/>
              <a:gd name="connsiteY323" fmla="*/ 1583491 h 1583491"/>
              <a:gd name="connsiteX324" fmla="*/ 3704082 w 11218359"/>
              <a:gd name="connsiteY324" fmla="*/ 1583491 h 1583491"/>
              <a:gd name="connsiteX325" fmla="*/ 3715522 w 11218359"/>
              <a:gd name="connsiteY325" fmla="*/ 1583491 h 1583491"/>
              <a:gd name="connsiteX326" fmla="*/ 3726961 w 11218359"/>
              <a:gd name="connsiteY326" fmla="*/ 1583491 h 1583491"/>
              <a:gd name="connsiteX327" fmla="*/ 3738401 w 11218359"/>
              <a:gd name="connsiteY327" fmla="*/ 1583491 h 1583491"/>
              <a:gd name="connsiteX328" fmla="*/ 3749840 w 11218359"/>
              <a:gd name="connsiteY328" fmla="*/ 1583491 h 1583491"/>
              <a:gd name="connsiteX329" fmla="*/ 3761280 w 11218359"/>
              <a:gd name="connsiteY329" fmla="*/ 1583491 h 1583491"/>
              <a:gd name="connsiteX330" fmla="*/ 3772719 w 11218359"/>
              <a:gd name="connsiteY330" fmla="*/ 1583491 h 1583491"/>
              <a:gd name="connsiteX331" fmla="*/ 3784154 w 11218359"/>
              <a:gd name="connsiteY331" fmla="*/ 1583491 h 1583491"/>
              <a:gd name="connsiteX332" fmla="*/ 3795598 w 11218359"/>
              <a:gd name="connsiteY332" fmla="*/ 1583491 h 1583491"/>
              <a:gd name="connsiteX333" fmla="*/ 3807033 w 11218359"/>
              <a:gd name="connsiteY333" fmla="*/ 1583491 h 1583491"/>
              <a:gd name="connsiteX334" fmla="*/ 3818473 w 11218359"/>
              <a:gd name="connsiteY334" fmla="*/ 1583491 h 1583491"/>
              <a:gd name="connsiteX335" fmla="*/ 3829917 w 11218359"/>
              <a:gd name="connsiteY335" fmla="*/ 1583491 h 1583491"/>
              <a:gd name="connsiteX336" fmla="*/ 3841352 w 11218359"/>
              <a:gd name="connsiteY336" fmla="*/ 1583491 h 1583491"/>
              <a:gd name="connsiteX337" fmla="*/ 3852791 w 11218359"/>
              <a:gd name="connsiteY337" fmla="*/ 1583491 h 1583491"/>
              <a:gd name="connsiteX338" fmla="*/ 3864231 w 11218359"/>
              <a:gd name="connsiteY338" fmla="*/ 1583491 h 1583491"/>
              <a:gd name="connsiteX339" fmla="*/ 3875670 w 11218359"/>
              <a:gd name="connsiteY339" fmla="*/ 1583491 h 1583491"/>
              <a:gd name="connsiteX340" fmla="*/ 3887110 w 11218359"/>
              <a:gd name="connsiteY340" fmla="*/ 1583491 h 1583491"/>
              <a:gd name="connsiteX341" fmla="*/ 3898549 w 11218359"/>
              <a:gd name="connsiteY341" fmla="*/ 1583491 h 1583491"/>
              <a:gd name="connsiteX342" fmla="*/ 3909989 w 11218359"/>
              <a:gd name="connsiteY342" fmla="*/ 1583491 h 1583491"/>
              <a:gd name="connsiteX343" fmla="*/ 3921447 w 11218359"/>
              <a:gd name="connsiteY343" fmla="*/ 1583491 h 1583491"/>
              <a:gd name="connsiteX344" fmla="*/ 3932878 w 11218359"/>
              <a:gd name="connsiteY344" fmla="*/ 1583491 h 1583491"/>
              <a:gd name="connsiteX345" fmla="*/ 3944307 w 11218359"/>
              <a:gd name="connsiteY345" fmla="*/ 1583491 h 1583491"/>
              <a:gd name="connsiteX346" fmla="*/ 3955737 w 11218359"/>
              <a:gd name="connsiteY346" fmla="*/ 1583491 h 1583491"/>
              <a:gd name="connsiteX347" fmla="*/ 3967167 w 11218359"/>
              <a:gd name="connsiteY347" fmla="*/ 1583491 h 1583491"/>
              <a:gd name="connsiteX348" fmla="*/ 3978645 w 11218359"/>
              <a:gd name="connsiteY348" fmla="*/ 1583491 h 1583491"/>
              <a:gd name="connsiteX349" fmla="*/ 3990075 w 11218359"/>
              <a:gd name="connsiteY349" fmla="*/ 1583491 h 1583491"/>
              <a:gd name="connsiteX350" fmla="*/ 4001505 w 11218359"/>
              <a:gd name="connsiteY350" fmla="*/ 1583491 h 1583491"/>
              <a:gd name="connsiteX351" fmla="*/ 4012935 w 11218359"/>
              <a:gd name="connsiteY351" fmla="*/ 1583491 h 1583491"/>
              <a:gd name="connsiteX352" fmla="*/ 4024365 w 11218359"/>
              <a:gd name="connsiteY352" fmla="*/ 1583491 h 1583491"/>
              <a:gd name="connsiteX353" fmla="*/ 4035843 w 11218359"/>
              <a:gd name="connsiteY353" fmla="*/ 1036633 h 1583491"/>
              <a:gd name="connsiteX354" fmla="*/ 4047273 w 11218359"/>
              <a:gd name="connsiteY354" fmla="*/ 259907 h 1583491"/>
              <a:gd name="connsiteX355" fmla="*/ 4058702 w 11218359"/>
              <a:gd name="connsiteY355" fmla="*/ 291458 h 1583491"/>
              <a:gd name="connsiteX356" fmla="*/ 4070133 w 11218359"/>
              <a:gd name="connsiteY356" fmla="*/ 509300 h 1583491"/>
              <a:gd name="connsiteX357" fmla="*/ 4081563 w 11218359"/>
              <a:gd name="connsiteY357" fmla="*/ 387608 h 1583491"/>
              <a:gd name="connsiteX358" fmla="*/ 4093040 w 11218359"/>
              <a:gd name="connsiteY358" fmla="*/ 721136 h 1583491"/>
              <a:gd name="connsiteX359" fmla="*/ 4104471 w 11218359"/>
              <a:gd name="connsiteY359" fmla="*/ 64601 h 1583491"/>
              <a:gd name="connsiteX360" fmla="*/ 4115900 w 11218359"/>
              <a:gd name="connsiteY360" fmla="*/ 160751 h 1583491"/>
              <a:gd name="connsiteX361" fmla="*/ 4127330 w 11218359"/>
              <a:gd name="connsiteY361" fmla="*/ 66102 h 1583491"/>
              <a:gd name="connsiteX362" fmla="*/ 4138760 w 11218359"/>
              <a:gd name="connsiteY362" fmla="*/ 259907 h 1583491"/>
              <a:gd name="connsiteX363" fmla="*/ 4150238 w 11218359"/>
              <a:gd name="connsiteY363" fmla="*/ 265917 h 1583491"/>
              <a:gd name="connsiteX364" fmla="*/ 4161668 w 11218359"/>
              <a:gd name="connsiteY364" fmla="*/ 686579 h 1583491"/>
              <a:gd name="connsiteX365" fmla="*/ 4173098 w 11218359"/>
              <a:gd name="connsiteY365" fmla="*/ 733152 h 1583491"/>
              <a:gd name="connsiteX366" fmla="*/ 4184528 w 11218359"/>
              <a:gd name="connsiteY366" fmla="*/ 0 h 1583491"/>
              <a:gd name="connsiteX367" fmla="*/ 4195958 w 11218359"/>
              <a:gd name="connsiteY367" fmla="*/ 1436259 h 1583491"/>
              <a:gd name="connsiteX368" fmla="*/ 4207436 w 11218359"/>
              <a:gd name="connsiteY368" fmla="*/ 1572976 h 1583491"/>
              <a:gd name="connsiteX369" fmla="*/ 4218865 w 11218359"/>
              <a:gd name="connsiteY369" fmla="*/ 1581991 h 1583491"/>
              <a:gd name="connsiteX370" fmla="*/ 4230296 w 11218359"/>
              <a:gd name="connsiteY370" fmla="*/ 1583491 h 1583491"/>
              <a:gd name="connsiteX371" fmla="*/ 4241726 w 11218359"/>
              <a:gd name="connsiteY371" fmla="*/ 1583491 h 1583491"/>
              <a:gd name="connsiteX372" fmla="*/ 4253156 w 11218359"/>
              <a:gd name="connsiteY372" fmla="*/ 1583491 h 1583491"/>
              <a:gd name="connsiteX373" fmla="*/ 4264634 w 11218359"/>
              <a:gd name="connsiteY373" fmla="*/ 1583491 h 1583491"/>
              <a:gd name="connsiteX374" fmla="*/ 4276063 w 11218359"/>
              <a:gd name="connsiteY374" fmla="*/ 1583491 h 1583491"/>
              <a:gd name="connsiteX375" fmla="*/ 4287493 w 11218359"/>
              <a:gd name="connsiteY375" fmla="*/ 1583491 h 1583491"/>
              <a:gd name="connsiteX376" fmla="*/ 4298923 w 11218359"/>
              <a:gd name="connsiteY376" fmla="*/ 1583491 h 1583491"/>
              <a:gd name="connsiteX377" fmla="*/ 4310353 w 11218359"/>
              <a:gd name="connsiteY377" fmla="*/ 1583491 h 1583491"/>
              <a:gd name="connsiteX378" fmla="*/ 4321831 w 11218359"/>
              <a:gd name="connsiteY378" fmla="*/ 1583491 h 1583491"/>
              <a:gd name="connsiteX379" fmla="*/ 4333261 w 11218359"/>
              <a:gd name="connsiteY379" fmla="*/ 1583491 h 1583491"/>
              <a:gd name="connsiteX380" fmla="*/ 4344691 w 11218359"/>
              <a:gd name="connsiteY380" fmla="*/ 1583491 h 1583491"/>
              <a:gd name="connsiteX381" fmla="*/ 4356121 w 11218359"/>
              <a:gd name="connsiteY381" fmla="*/ 1583491 h 1583491"/>
              <a:gd name="connsiteX382" fmla="*/ 4367551 w 11218359"/>
              <a:gd name="connsiteY382" fmla="*/ 1583491 h 1583491"/>
              <a:gd name="connsiteX383" fmla="*/ 4379028 w 11218359"/>
              <a:gd name="connsiteY383" fmla="*/ 1583491 h 1583491"/>
              <a:gd name="connsiteX384" fmla="*/ 4390458 w 11218359"/>
              <a:gd name="connsiteY384" fmla="*/ 1583491 h 1583491"/>
              <a:gd name="connsiteX385" fmla="*/ 4401889 w 11218359"/>
              <a:gd name="connsiteY385" fmla="*/ 1583491 h 1583491"/>
              <a:gd name="connsiteX386" fmla="*/ 4413319 w 11218359"/>
              <a:gd name="connsiteY386" fmla="*/ 1583491 h 1583491"/>
              <a:gd name="connsiteX387" fmla="*/ 4424749 w 11218359"/>
              <a:gd name="connsiteY387" fmla="*/ 1583491 h 1583491"/>
              <a:gd name="connsiteX388" fmla="*/ 4436226 w 11218359"/>
              <a:gd name="connsiteY388" fmla="*/ 1583491 h 1583491"/>
              <a:gd name="connsiteX389" fmla="*/ 4447656 w 11218359"/>
              <a:gd name="connsiteY389" fmla="*/ 1583491 h 1583491"/>
              <a:gd name="connsiteX390" fmla="*/ 4459086 w 11218359"/>
              <a:gd name="connsiteY390" fmla="*/ 1583491 h 1583491"/>
              <a:gd name="connsiteX391" fmla="*/ 4470516 w 11218359"/>
              <a:gd name="connsiteY391" fmla="*/ 1583491 h 1583491"/>
              <a:gd name="connsiteX392" fmla="*/ 4481946 w 11218359"/>
              <a:gd name="connsiteY392" fmla="*/ 1583491 h 1583491"/>
              <a:gd name="connsiteX393" fmla="*/ 4493424 w 11218359"/>
              <a:gd name="connsiteY393" fmla="*/ 1583491 h 1583491"/>
              <a:gd name="connsiteX394" fmla="*/ 4504854 w 11218359"/>
              <a:gd name="connsiteY394" fmla="*/ 1583491 h 1583491"/>
              <a:gd name="connsiteX395" fmla="*/ 4516284 w 11218359"/>
              <a:gd name="connsiteY395" fmla="*/ 1583491 h 1583491"/>
              <a:gd name="connsiteX396" fmla="*/ 4527714 w 11218359"/>
              <a:gd name="connsiteY396" fmla="*/ 1583491 h 1583491"/>
              <a:gd name="connsiteX397" fmla="*/ 4539144 w 11218359"/>
              <a:gd name="connsiteY397" fmla="*/ 1583491 h 1583491"/>
              <a:gd name="connsiteX398" fmla="*/ 4550621 w 11218359"/>
              <a:gd name="connsiteY398" fmla="*/ 1583491 h 1583491"/>
              <a:gd name="connsiteX399" fmla="*/ 4562051 w 11218359"/>
              <a:gd name="connsiteY399" fmla="*/ 1583491 h 1583491"/>
              <a:gd name="connsiteX400" fmla="*/ 4573482 w 11218359"/>
              <a:gd name="connsiteY400" fmla="*/ 1583491 h 1583491"/>
              <a:gd name="connsiteX401" fmla="*/ 4584912 w 11218359"/>
              <a:gd name="connsiteY401" fmla="*/ 1583491 h 1583491"/>
              <a:gd name="connsiteX402" fmla="*/ 4596341 w 11218359"/>
              <a:gd name="connsiteY402" fmla="*/ 1583491 h 1583491"/>
              <a:gd name="connsiteX403" fmla="*/ 4607771 w 11218359"/>
              <a:gd name="connsiteY403" fmla="*/ 1583491 h 1583491"/>
              <a:gd name="connsiteX404" fmla="*/ 4619249 w 11218359"/>
              <a:gd name="connsiteY404" fmla="*/ 1583491 h 1583491"/>
              <a:gd name="connsiteX405" fmla="*/ 4630679 w 11218359"/>
              <a:gd name="connsiteY405" fmla="*/ 1583491 h 1583491"/>
              <a:gd name="connsiteX406" fmla="*/ 4642109 w 11218359"/>
              <a:gd name="connsiteY406" fmla="*/ 1583491 h 1583491"/>
              <a:gd name="connsiteX407" fmla="*/ 4653539 w 11218359"/>
              <a:gd name="connsiteY407" fmla="*/ 1583491 h 1583491"/>
              <a:gd name="connsiteX408" fmla="*/ 4664969 w 11218359"/>
              <a:gd name="connsiteY408" fmla="*/ 1583491 h 1583491"/>
              <a:gd name="connsiteX409" fmla="*/ 4676447 w 11218359"/>
              <a:gd name="connsiteY409" fmla="*/ 1583491 h 1583491"/>
              <a:gd name="connsiteX410" fmla="*/ 4687877 w 11218359"/>
              <a:gd name="connsiteY410" fmla="*/ 1583491 h 1583491"/>
              <a:gd name="connsiteX411" fmla="*/ 4699306 w 11218359"/>
              <a:gd name="connsiteY411" fmla="*/ 1578986 h 1583491"/>
              <a:gd name="connsiteX412" fmla="*/ 4710737 w 11218359"/>
              <a:gd name="connsiteY412" fmla="*/ 1583491 h 1583491"/>
              <a:gd name="connsiteX413" fmla="*/ 4722167 w 11218359"/>
              <a:gd name="connsiteY413" fmla="*/ 1583491 h 1583491"/>
              <a:gd name="connsiteX414" fmla="*/ 4733644 w 11218359"/>
              <a:gd name="connsiteY414" fmla="*/ 1583491 h 1583491"/>
              <a:gd name="connsiteX415" fmla="*/ 4745075 w 11218359"/>
              <a:gd name="connsiteY415" fmla="*/ 1583491 h 1583491"/>
              <a:gd name="connsiteX416" fmla="*/ 4756504 w 11218359"/>
              <a:gd name="connsiteY416" fmla="*/ 1583491 h 1583491"/>
              <a:gd name="connsiteX417" fmla="*/ 4767934 w 11218359"/>
              <a:gd name="connsiteY417" fmla="*/ 1583491 h 1583491"/>
              <a:gd name="connsiteX418" fmla="*/ 4779364 w 11218359"/>
              <a:gd name="connsiteY418" fmla="*/ 1583491 h 1583491"/>
              <a:gd name="connsiteX419" fmla="*/ 4790842 w 11218359"/>
              <a:gd name="connsiteY419" fmla="*/ 1583491 h 1583491"/>
              <a:gd name="connsiteX420" fmla="*/ 4802272 w 11218359"/>
              <a:gd name="connsiteY420" fmla="*/ 1583491 h 1583491"/>
              <a:gd name="connsiteX421" fmla="*/ 4813702 w 11218359"/>
              <a:gd name="connsiteY421" fmla="*/ 1583491 h 1583491"/>
              <a:gd name="connsiteX422" fmla="*/ 4825132 w 11218359"/>
              <a:gd name="connsiteY422" fmla="*/ 1583491 h 1583491"/>
              <a:gd name="connsiteX423" fmla="*/ 4836562 w 11218359"/>
              <a:gd name="connsiteY423" fmla="*/ 1583491 h 1583491"/>
              <a:gd name="connsiteX424" fmla="*/ 4848040 w 11218359"/>
              <a:gd name="connsiteY424" fmla="*/ 1583491 h 1583491"/>
              <a:gd name="connsiteX425" fmla="*/ 4859469 w 11218359"/>
              <a:gd name="connsiteY425" fmla="*/ 1583491 h 1583491"/>
              <a:gd name="connsiteX426" fmla="*/ 4870899 w 11218359"/>
              <a:gd name="connsiteY426" fmla="*/ 1583491 h 1583491"/>
              <a:gd name="connsiteX427" fmla="*/ 4882330 w 11218359"/>
              <a:gd name="connsiteY427" fmla="*/ 1583491 h 1583491"/>
              <a:gd name="connsiteX428" fmla="*/ 4893760 w 11218359"/>
              <a:gd name="connsiteY428" fmla="*/ 1583491 h 1583491"/>
              <a:gd name="connsiteX429" fmla="*/ 4905237 w 11218359"/>
              <a:gd name="connsiteY429" fmla="*/ 1583491 h 1583491"/>
              <a:gd name="connsiteX430" fmla="*/ 4916667 w 11218359"/>
              <a:gd name="connsiteY430" fmla="*/ 1583491 h 1583491"/>
              <a:gd name="connsiteX431" fmla="*/ 4928097 w 11218359"/>
              <a:gd name="connsiteY431" fmla="*/ 1583491 h 1583491"/>
              <a:gd name="connsiteX432" fmla="*/ 4939527 w 11218359"/>
              <a:gd name="connsiteY432" fmla="*/ 1583491 h 1583491"/>
              <a:gd name="connsiteX433" fmla="*/ 4950957 w 11218359"/>
              <a:gd name="connsiteY433" fmla="*/ 1583491 h 1583491"/>
              <a:gd name="connsiteX434" fmla="*/ 4962435 w 11218359"/>
              <a:gd name="connsiteY434" fmla="*/ 1583491 h 1583491"/>
              <a:gd name="connsiteX435" fmla="*/ 4973865 w 11218359"/>
              <a:gd name="connsiteY435" fmla="*/ 1583491 h 1583491"/>
              <a:gd name="connsiteX436" fmla="*/ 4985295 w 11218359"/>
              <a:gd name="connsiteY436" fmla="*/ 1583491 h 1583491"/>
              <a:gd name="connsiteX437" fmla="*/ 4996725 w 11218359"/>
              <a:gd name="connsiteY437" fmla="*/ 1583491 h 1583491"/>
              <a:gd name="connsiteX438" fmla="*/ 5008155 w 11218359"/>
              <a:gd name="connsiteY438" fmla="*/ 1583491 h 1583491"/>
              <a:gd name="connsiteX439" fmla="*/ 5019632 w 11218359"/>
              <a:gd name="connsiteY439" fmla="*/ 1583491 h 1583491"/>
              <a:gd name="connsiteX440" fmla="*/ 5031062 w 11218359"/>
              <a:gd name="connsiteY440" fmla="*/ 1583491 h 1583491"/>
              <a:gd name="connsiteX441" fmla="*/ 5042492 w 11218359"/>
              <a:gd name="connsiteY441" fmla="*/ 1583491 h 1583491"/>
              <a:gd name="connsiteX442" fmla="*/ 5053923 w 11218359"/>
              <a:gd name="connsiteY442" fmla="*/ 1583491 h 1583491"/>
              <a:gd name="connsiteX443" fmla="*/ 5065353 w 11218359"/>
              <a:gd name="connsiteY443" fmla="*/ 1583491 h 1583491"/>
              <a:gd name="connsiteX444" fmla="*/ 5076830 w 11218359"/>
              <a:gd name="connsiteY444" fmla="*/ 1583491 h 1583491"/>
              <a:gd name="connsiteX445" fmla="*/ 5088260 w 11218359"/>
              <a:gd name="connsiteY445" fmla="*/ 1583491 h 1583491"/>
              <a:gd name="connsiteX446" fmla="*/ 5099690 w 11218359"/>
              <a:gd name="connsiteY446" fmla="*/ 1583491 h 1583491"/>
              <a:gd name="connsiteX447" fmla="*/ 5111120 w 11218359"/>
              <a:gd name="connsiteY447" fmla="*/ 1583491 h 1583491"/>
              <a:gd name="connsiteX448" fmla="*/ 5122550 w 11218359"/>
              <a:gd name="connsiteY448" fmla="*/ 1583491 h 1583491"/>
              <a:gd name="connsiteX449" fmla="*/ 5134028 w 11218359"/>
              <a:gd name="connsiteY449" fmla="*/ 1583491 h 1583491"/>
              <a:gd name="connsiteX450" fmla="*/ 5145458 w 11218359"/>
              <a:gd name="connsiteY450" fmla="*/ 1583491 h 1583491"/>
              <a:gd name="connsiteX451" fmla="*/ 5156888 w 11218359"/>
              <a:gd name="connsiteY451" fmla="*/ 1583491 h 1583491"/>
              <a:gd name="connsiteX452" fmla="*/ 5168318 w 11218359"/>
              <a:gd name="connsiteY452" fmla="*/ 1583491 h 1583491"/>
              <a:gd name="connsiteX453" fmla="*/ 5179747 w 11218359"/>
              <a:gd name="connsiteY453" fmla="*/ 1583491 h 1583491"/>
              <a:gd name="connsiteX454" fmla="*/ 5191225 w 11218359"/>
              <a:gd name="connsiteY454" fmla="*/ 1583491 h 1583491"/>
              <a:gd name="connsiteX455" fmla="*/ 5202655 w 11218359"/>
              <a:gd name="connsiteY455" fmla="*/ 1583491 h 1583491"/>
              <a:gd name="connsiteX456" fmla="*/ 5214085 w 11218359"/>
              <a:gd name="connsiteY456" fmla="*/ 1583491 h 1583491"/>
              <a:gd name="connsiteX457" fmla="*/ 5225515 w 11218359"/>
              <a:gd name="connsiteY457" fmla="*/ 1583491 h 1583491"/>
              <a:gd name="connsiteX458" fmla="*/ 5236945 w 11218359"/>
              <a:gd name="connsiteY458" fmla="*/ 1583491 h 1583491"/>
              <a:gd name="connsiteX459" fmla="*/ 5248423 w 11218359"/>
              <a:gd name="connsiteY459" fmla="*/ 1583491 h 1583491"/>
              <a:gd name="connsiteX460" fmla="*/ 5259853 w 11218359"/>
              <a:gd name="connsiteY460" fmla="*/ 1583491 h 1583491"/>
              <a:gd name="connsiteX461" fmla="*/ 5271283 w 11218359"/>
              <a:gd name="connsiteY461" fmla="*/ 1583491 h 1583491"/>
              <a:gd name="connsiteX462" fmla="*/ 5282713 w 11218359"/>
              <a:gd name="connsiteY462" fmla="*/ 1583491 h 1583491"/>
              <a:gd name="connsiteX463" fmla="*/ 5294143 w 11218359"/>
              <a:gd name="connsiteY463" fmla="*/ 1583491 h 1583491"/>
              <a:gd name="connsiteX464" fmla="*/ 5305621 w 11218359"/>
              <a:gd name="connsiteY464" fmla="*/ 1583491 h 1583491"/>
              <a:gd name="connsiteX465" fmla="*/ 5317051 w 11218359"/>
              <a:gd name="connsiteY465" fmla="*/ 1583491 h 1583491"/>
              <a:gd name="connsiteX466" fmla="*/ 5328481 w 11218359"/>
              <a:gd name="connsiteY466" fmla="*/ 1583491 h 1583491"/>
              <a:gd name="connsiteX467" fmla="*/ 5339910 w 11218359"/>
              <a:gd name="connsiteY467" fmla="*/ 1583491 h 1583491"/>
              <a:gd name="connsiteX468" fmla="*/ 5351340 w 11218359"/>
              <a:gd name="connsiteY468" fmla="*/ 1583491 h 1583491"/>
              <a:gd name="connsiteX469" fmla="*/ 5362818 w 11218359"/>
              <a:gd name="connsiteY469" fmla="*/ 1583491 h 1583491"/>
              <a:gd name="connsiteX470" fmla="*/ 5374248 w 11218359"/>
              <a:gd name="connsiteY470" fmla="*/ 1583491 h 1583491"/>
              <a:gd name="connsiteX471" fmla="*/ 5385678 w 11218359"/>
              <a:gd name="connsiteY471" fmla="*/ 1583491 h 1583491"/>
              <a:gd name="connsiteX472" fmla="*/ 5397108 w 11218359"/>
              <a:gd name="connsiteY472" fmla="*/ 1583491 h 1583491"/>
              <a:gd name="connsiteX473" fmla="*/ 5408538 w 11218359"/>
              <a:gd name="connsiteY473" fmla="*/ 1583491 h 1583491"/>
              <a:gd name="connsiteX474" fmla="*/ 5420016 w 11218359"/>
              <a:gd name="connsiteY474" fmla="*/ 1583491 h 1583491"/>
              <a:gd name="connsiteX475" fmla="*/ 5431446 w 11218359"/>
              <a:gd name="connsiteY475" fmla="*/ 1583491 h 1583491"/>
              <a:gd name="connsiteX476" fmla="*/ 5442876 w 11218359"/>
              <a:gd name="connsiteY476" fmla="*/ 1583491 h 1583491"/>
              <a:gd name="connsiteX477" fmla="*/ 5454306 w 11218359"/>
              <a:gd name="connsiteY477" fmla="*/ 1583491 h 1583491"/>
              <a:gd name="connsiteX478" fmla="*/ 5465736 w 11218359"/>
              <a:gd name="connsiteY478" fmla="*/ 1583491 h 1583491"/>
              <a:gd name="connsiteX479" fmla="*/ 5477214 w 11218359"/>
              <a:gd name="connsiteY479" fmla="*/ 1583491 h 1583491"/>
              <a:gd name="connsiteX480" fmla="*/ 5488643 w 11218359"/>
              <a:gd name="connsiteY480" fmla="*/ 1583491 h 1583491"/>
              <a:gd name="connsiteX481" fmla="*/ 5500073 w 11218359"/>
              <a:gd name="connsiteY481" fmla="*/ 1583491 h 1583491"/>
              <a:gd name="connsiteX482" fmla="*/ 5511503 w 11218359"/>
              <a:gd name="connsiteY482" fmla="*/ 1583491 h 1583491"/>
              <a:gd name="connsiteX483" fmla="*/ 5522933 w 11218359"/>
              <a:gd name="connsiteY483" fmla="*/ 1583491 h 1583491"/>
              <a:gd name="connsiteX484" fmla="*/ 5534411 w 11218359"/>
              <a:gd name="connsiteY484" fmla="*/ 1583491 h 1583491"/>
              <a:gd name="connsiteX485" fmla="*/ 5545841 w 11218359"/>
              <a:gd name="connsiteY485" fmla="*/ 1583491 h 1583491"/>
              <a:gd name="connsiteX486" fmla="*/ 5557271 w 11218359"/>
              <a:gd name="connsiteY486" fmla="*/ 1583491 h 1583491"/>
              <a:gd name="connsiteX487" fmla="*/ 5568701 w 11218359"/>
              <a:gd name="connsiteY487" fmla="*/ 1583491 h 1583491"/>
              <a:gd name="connsiteX488" fmla="*/ 5580131 w 11218359"/>
              <a:gd name="connsiteY488" fmla="*/ 1583491 h 1583491"/>
              <a:gd name="connsiteX489" fmla="*/ 5591609 w 11218359"/>
              <a:gd name="connsiteY489" fmla="*/ 1583491 h 1583491"/>
              <a:gd name="connsiteX490" fmla="*/ 5603038 w 11218359"/>
              <a:gd name="connsiteY490" fmla="*/ 1583491 h 1583491"/>
              <a:gd name="connsiteX491" fmla="*/ 5614469 w 11218359"/>
              <a:gd name="connsiteY491" fmla="*/ 1583491 h 1583491"/>
              <a:gd name="connsiteX492" fmla="*/ 5625899 w 11218359"/>
              <a:gd name="connsiteY492" fmla="*/ 1583491 h 1583491"/>
              <a:gd name="connsiteX493" fmla="*/ 5637329 w 11218359"/>
              <a:gd name="connsiteY493" fmla="*/ 1583491 h 1583491"/>
              <a:gd name="connsiteX494" fmla="*/ 5648759 w 11218359"/>
              <a:gd name="connsiteY494" fmla="*/ 1583491 h 1583491"/>
              <a:gd name="connsiteX495" fmla="*/ 5660236 w 11218359"/>
              <a:gd name="connsiteY495" fmla="*/ 1583491 h 1583491"/>
              <a:gd name="connsiteX496" fmla="*/ 5671666 w 11218359"/>
              <a:gd name="connsiteY496" fmla="*/ 1583491 h 1583491"/>
              <a:gd name="connsiteX497" fmla="*/ 5683096 w 11218359"/>
              <a:gd name="connsiteY497" fmla="*/ 1583491 h 1583491"/>
              <a:gd name="connsiteX498" fmla="*/ 5694526 w 11218359"/>
              <a:gd name="connsiteY498" fmla="*/ 1583491 h 1583491"/>
              <a:gd name="connsiteX499" fmla="*/ 5705956 w 11218359"/>
              <a:gd name="connsiteY499" fmla="*/ 1583491 h 1583491"/>
              <a:gd name="connsiteX500" fmla="*/ 5717434 w 11218359"/>
              <a:gd name="connsiteY500" fmla="*/ 1583491 h 1583491"/>
              <a:gd name="connsiteX501" fmla="*/ 5728864 w 11218359"/>
              <a:gd name="connsiteY501" fmla="*/ 1583491 h 1583491"/>
              <a:gd name="connsiteX502" fmla="*/ 5740294 w 11218359"/>
              <a:gd name="connsiteY502" fmla="*/ 1583491 h 1583491"/>
              <a:gd name="connsiteX503" fmla="*/ 5751724 w 11218359"/>
              <a:gd name="connsiteY503" fmla="*/ 1583491 h 1583491"/>
              <a:gd name="connsiteX504" fmla="*/ 5763154 w 11218359"/>
              <a:gd name="connsiteY504" fmla="*/ 1583491 h 1583491"/>
              <a:gd name="connsiteX505" fmla="*/ 5774631 w 11218359"/>
              <a:gd name="connsiteY505" fmla="*/ 1583491 h 1583491"/>
              <a:gd name="connsiteX506" fmla="*/ 5786062 w 11218359"/>
              <a:gd name="connsiteY506" fmla="*/ 1583491 h 1583491"/>
              <a:gd name="connsiteX507" fmla="*/ 5797492 w 11218359"/>
              <a:gd name="connsiteY507" fmla="*/ 1583491 h 1583491"/>
              <a:gd name="connsiteX508" fmla="*/ 5808921 w 11218359"/>
              <a:gd name="connsiteY508" fmla="*/ 1583491 h 1583491"/>
              <a:gd name="connsiteX509" fmla="*/ 5820351 w 11218359"/>
              <a:gd name="connsiteY509" fmla="*/ 1583491 h 1583491"/>
              <a:gd name="connsiteX510" fmla="*/ 5831829 w 11218359"/>
              <a:gd name="connsiteY510" fmla="*/ 1583491 h 1583491"/>
              <a:gd name="connsiteX511" fmla="*/ 5843259 w 11218359"/>
              <a:gd name="connsiteY511" fmla="*/ 1583491 h 1583491"/>
              <a:gd name="connsiteX512" fmla="*/ 5854689 w 11218359"/>
              <a:gd name="connsiteY512" fmla="*/ 1583491 h 1583491"/>
              <a:gd name="connsiteX513" fmla="*/ 5866119 w 11218359"/>
              <a:gd name="connsiteY513" fmla="*/ 1583491 h 1583491"/>
              <a:gd name="connsiteX514" fmla="*/ 5877549 w 11218359"/>
              <a:gd name="connsiteY514" fmla="*/ 1583491 h 1583491"/>
              <a:gd name="connsiteX515" fmla="*/ 5889027 w 11218359"/>
              <a:gd name="connsiteY515" fmla="*/ 1583491 h 1583491"/>
              <a:gd name="connsiteX516" fmla="*/ 5900457 w 11218359"/>
              <a:gd name="connsiteY516" fmla="*/ 1583491 h 1583491"/>
              <a:gd name="connsiteX517" fmla="*/ 5911887 w 11218359"/>
              <a:gd name="connsiteY517" fmla="*/ 1583491 h 1583491"/>
              <a:gd name="connsiteX518" fmla="*/ 5923317 w 11218359"/>
              <a:gd name="connsiteY518" fmla="*/ 1583491 h 1583491"/>
              <a:gd name="connsiteX519" fmla="*/ 5934747 w 11218359"/>
              <a:gd name="connsiteY519" fmla="*/ 1583491 h 1583491"/>
              <a:gd name="connsiteX520" fmla="*/ 5946225 w 11218359"/>
              <a:gd name="connsiteY520" fmla="*/ 1583491 h 1583491"/>
              <a:gd name="connsiteX521" fmla="*/ 5957655 w 11218359"/>
              <a:gd name="connsiteY521" fmla="*/ 1583491 h 1583491"/>
              <a:gd name="connsiteX522" fmla="*/ 5969084 w 11218359"/>
              <a:gd name="connsiteY522" fmla="*/ 1583491 h 1583491"/>
              <a:gd name="connsiteX523" fmla="*/ 5980514 w 11218359"/>
              <a:gd name="connsiteY523" fmla="*/ 1583491 h 1583491"/>
              <a:gd name="connsiteX524" fmla="*/ 5991944 w 11218359"/>
              <a:gd name="connsiteY524" fmla="*/ 1583491 h 1583491"/>
              <a:gd name="connsiteX525" fmla="*/ 6003422 w 11218359"/>
              <a:gd name="connsiteY525" fmla="*/ 1583491 h 1583491"/>
              <a:gd name="connsiteX526" fmla="*/ 6014852 w 11218359"/>
              <a:gd name="connsiteY526" fmla="*/ 1583491 h 1583491"/>
              <a:gd name="connsiteX527" fmla="*/ 6026282 w 11218359"/>
              <a:gd name="connsiteY527" fmla="*/ 1583491 h 1583491"/>
              <a:gd name="connsiteX528" fmla="*/ 6037712 w 11218359"/>
              <a:gd name="connsiteY528" fmla="*/ 1583491 h 1583491"/>
              <a:gd name="connsiteX529" fmla="*/ 6049142 w 11218359"/>
              <a:gd name="connsiteY529" fmla="*/ 1583491 h 1583491"/>
              <a:gd name="connsiteX530" fmla="*/ 6060620 w 11218359"/>
              <a:gd name="connsiteY530" fmla="*/ 1583491 h 1583491"/>
              <a:gd name="connsiteX531" fmla="*/ 6072049 w 11218359"/>
              <a:gd name="connsiteY531" fmla="*/ 1583491 h 1583491"/>
              <a:gd name="connsiteX532" fmla="*/ 6083480 w 11218359"/>
              <a:gd name="connsiteY532" fmla="*/ 1583491 h 1583491"/>
              <a:gd name="connsiteX533" fmla="*/ 6094910 w 11218359"/>
              <a:gd name="connsiteY533" fmla="*/ 1583491 h 1583491"/>
              <a:gd name="connsiteX534" fmla="*/ 6106340 w 11218359"/>
              <a:gd name="connsiteY534" fmla="*/ 1583491 h 1583491"/>
              <a:gd name="connsiteX535" fmla="*/ 6117818 w 11218359"/>
              <a:gd name="connsiteY535" fmla="*/ 1583491 h 1583491"/>
              <a:gd name="connsiteX536" fmla="*/ 6129247 w 11218359"/>
              <a:gd name="connsiteY536" fmla="*/ 1583491 h 1583491"/>
              <a:gd name="connsiteX537" fmla="*/ 6140677 w 11218359"/>
              <a:gd name="connsiteY537" fmla="*/ 1583491 h 1583491"/>
              <a:gd name="connsiteX538" fmla="*/ 6152107 w 11218359"/>
              <a:gd name="connsiteY538" fmla="*/ 1583491 h 1583491"/>
              <a:gd name="connsiteX539" fmla="*/ 6163537 w 11218359"/>
              <a:gd name="connsiteY539" fmla="*/ 1583491 h 1583491"/>
              <a:gd name="connsiteX540" fmla="*/ 6175015 w 11218359"/>
              <a:gd name="connsiteY540" fmla="*/ 1583491 h 1583491"/>
              <a:gd name="connsiteX541" fmla="*/ 6186445 w 11218359"/>
              <a:gd name="connsiteY541" fmla="*/ 1583491 h 1583491"/>
              <a:gd name="connsiteX542" fmla="*/ 6197875 w 11218359"/>
              <a:gd name="connsiteY542" fmla="*/ 1583491 h 1583491"/>
              <a:gd name="connsiteX543" fmla="*/ 6209305 w 11218359"/>
              <a:gd name="connsiteY543" fmla="*/ 1583491 h 1583491"/>
              <a:gd name="connsiteX544" fmla="*/ 6220735 w 11218359"/>
              <a:gd name="connsiteY544" fmla="*/ 1583491 h 1583491"/>
              <a:gd name="connsiteX545" fmla="*/ 6232212 w 11218359"/>
              <a:gd name="connsiteY545" fmla="*/ 1583491 h 1583491"/>
              <a:gd name="connsiteX546" fmla="*/ 6243642 w 11218359"/>
              <a:gd name="connsiteY546" fmla="*/ 1583491 h 1583491"/>
              <a:gd name="connsiteX547" fmla="*/ 6255073 w 11218359"/>
              <a:gd name="connsiteY547" fmla="*/ 1583491 h 1583491"/>
              <a:gd name="connsiteX548" fmla="*/ 6266503 w 11218359"/>
              <a:gd name="connsiteY548" fmla="*/ 1583491 h 1583491"/>
              <a:gd name="connsiteX549" fmla="*/ 6277933 w 11218359"/>
              <a:gd name="connsiteY549" fmla="*/ 1583491 h 1583491"/>
              <a:gd name="connsiteX550" fmla="*/ 6289410 w 11218359"/>
              <a:gd name="connsiteY550" fmla="*/ 1583491 h 1583491"/>
              <a:gd name="connsiteX551" fmla="*/ 6300840 w 11218359"/>
              <a:gd name="connsiteY551" fmla="*/ 1583491 h 1583491"/>
              <a:gd name="connsiteX552" fmla="*/ 6312270 w 11218359"/>
              <a:gd name="connsiteY552" fmla="*/ 1583491 h 1583491"/>
              <a:gd name="connsiteX553" fmla="*/ 6323700 w 11218359"/>
              <a:gd name="connsiteY553" fmla="*/ 1583491 h 1583491"/>
              <a:gd name="connsiteX554" fmla="*/ 6335130 w 11218359"/>
              <a:gd name="connsiteY554" fmla="*/ 1583491 h 1583491"/>
              <a:gd name="connsiteX555" fmla="*/ 6346608 w 11218359"/>
              <a:gd name="connsiteY555" fmla="*/ 1583491 h 1583491"/>
              <a:gd name="connsiteX556" fmla="*/ 6358038 w 11218359"/>
              <a:gd name="connsiteY556" fmla="*/ 1583491 h 1583491"/>
              <a:gd name="connsiteX557" fmla="*/ 6369468 w 11218359"/>
              <a:gd name="connsiteY557" fmla="*/ 1583491 h 1583491"/>
              <a:gd name="connsiteX558" fmla="*/ 6380898 w 11218359"/>
              <a:gd name="connsiteY558" fmla="*/ 1583491 h 1583491"/>
              <a:gd name="connsiteX559" fmla="*/ 6392328 w 11218359"/>
              <a:gd name="connsiteY559" fmla="*/ 1583491 h 1583491"/>
              <a:gd name="connsiteX560" fmla="*/ 6403805 w 11218359"/>
              <a:gd name="connsiteY560" fmla="*/ 1583491 h 1583491"/>
              <a:gd name="connsiteX561" fmla="*/ 6415235 w 11218359"/>
              <a:gd name="connsiteY561" fmla="*/ 1583491 h 1583491"/>
              <a:gd name="connsiteX562" fmla="*/ 6426666 w 11218359"/>
              <a:gd name="connsiteY562" fmla="*/ 1583491 h 1583491"/>
              <a:gd name="connsiteX563" fmla="*/ 6438096 w 11218359"/>
              <a:gd name="connsiteY563" fmla="*/ 1583491 h 1583491"/>
              <a:gd name="connsiteX564" fmla="*/ 6449525 w 11218359"/>
              <a:gd name="connsiteY564" fmla="*/ 1583491 h 1583491"/>
              <a:gd name="connsiteX565" fmla="*/ 6461003 w 11218359"/>
              <a:gd name="connsiteY565" fmla="*/ 1583491 h 1583491"/>
              <a:gd name="connsiteX566" fmla="*/ 6472433 w 11218359"/>
              <a:gd name="connsiteY566" fmla="*/ 1583491 h 1583491"/>
              <a:gd name="connsiteX567" fmla="*/ 6483863 w 11218359"/>
              <a:gd name="connsiteY567" fmla="*/ 1583491 h 1583491"/>
              <a:gd name="connsiteX568" fmla="*/ 6495293 w 11218359"/>
              <a:gd name="connsiteY568" fmla="*/ 1583491 h 1583491"/>
              <a:gd name="connsiteX569" fmla="*/ 6506723 w 11218359"/>
              <a:gd name="connsiteY569" fmla="*/ 1583491 h 1583491"/>
              <a:gd name="connsiteX570" fmla="*/ 6518201 w 11218359"/>
              <a:gd name="connsiteY570" fmla="*/ 1583491 h 1583491"/>
              <a:gd name="connsiteX571" fmla="*/ 6529631 w 11218359"/>
              <a:gd name="connsiteY571" fmla="*/ 1583491 h 1583491"/>
              <a:gd name="connsiteX572" fmla="*/ 6541061 w 11218359"/>
              <a:gd name="connsiteY572" fmla="*/ 1583491 h 1583491"/>
              <a:gd name="connsiteX573" fmla="*/ 6552490 w 11218359"/>
              <a:gd name="connsiteY573" fmla="*/ 1583491 h 1583491"/>
              <a:gd name="connsiteX574" fmla="*/ 6563921 w 11218359"/>
              <a:gd name="connsiteY574" fmla="*/ 1583491 h 1583491"/>
              <a:gd name="connsiteX575" fmla="*/ 6575398 w 11218359"/>
              <a:gd name="connsiteY575" fmla="*/ 1583491 h 1583491"/>
              <a:gd name="connsiteX576" fmla="*/ 6586828 w 11218359"/>
              <a:gd name="connsiteY576" fmla="*/ 1583491 h 1583491"/>
              <a:gd name="connsiteX577" fmla="*/ 6598259 w 11218359"/>
              <a:gd name="connsiteY577" fmla="*/ 1583491 h 1583491"/>
              <a:gd name="connsiteX578" fmla="*/ 6609688 w 11218359"/>
              <a:gd name="connsiteY578" fmla="*/ 1583491 h 1583491"/>
              <a:gd name="connsiteX579" fmla="*/ 6621118 w 11218359"/>
              <a:gd name="connsiteY579" fmla="*/ 1583491 h 1583491"/>
              <a:gd name="connsiteX580" fmla="*/ 6632596 w 11218359"/>
              <a:gd name="connsiteY580" fmla="*/ 1583491 h 1583491"/>
              <a:gd name="connsiteX581" fmla="*/ 6644026 w 11218359"/>
              <a:gd name="connsiteY581" fmla="*/ 1583491 h 1583491"/>
              <a:gd name="connsiteX582" fmla="*/ 6655456 w 11218359"/>
              <a:gd name="connsiteY582" fmla="*/ 1583491 h 1583491"/>
              <a:gd name="connsiteX583" fmla="*/ 6666886 w 11218359"/>
              <a:gd name="connsiteY583" fmla="*/ 1583491 h 1583491"/>
              <a:gd name="connsiteX584" fmla="*/ 6678316 w 11218359"/>
              <a:gd name="connsiteY584" fmla="*/ 1583491 h 1583491"/>
              <a:gd name="connsiteX585" fmla="*/ 6689794 w 11218359"/>
              <a:gd name="connsiteY585" fmla="*/ 1583491 h 1583491"/>
              <a:gd name="connsiteX586" fmla="*/ 6701224 w 11218359"/>
              <a:gd name="connsiteY586" fmla="*/ 1583491 h 1583491"/>
              <a:gd name="connsiteX587" fmla="*/ 6712653 w 11218359"/>
              <a:gd name="connsiteY587" fmla="*/ 1583491 h 1583491"/>
              <a:gd name="connsiteX588" fmla="*/ 6724083 w 11218359"/>
              <a:gd name="connsiteY588" fmla="*/ 1583491 h 1583491"/>
              <a:gd name="connsiteX589" fmla="*/ 6735514 w 11218359"/>
              <a:gd name="connsiteY589" fmla="*/ 1583491 h 1583491"/>
              <a:gd name="connsiteX590" fmla="*/ 6746944 w 11218359"/>
              <a:gd name="connsiteY590" fmla="*/ 1583491 h 1583491"/>
              <a:gd name="connsiteX591" fmla="*/ 6758421 w 11218359"/>
              <a:gd name="connsiteY591" fmla="*/ 1583491 h 1583491"/>
              <a:gd name="connsiteX592" fmla="*/ 6769851 w 11218359"/>
              <a:gd name="connsiteY592" fmla="*/ 1583491 h 1583491"/>
              <a:gd name="connsiteX593" fmla="*/ 6781281 w 11218359"/>
              <a:gd name="connsiteY593" fmla="*/ 1583491 h 1583491"/>
              <a:gd name="connsiteX594" fmla="*/ 6792711 w 11218359"/>
              <a:gd name="connsiteY594" fmla="*/ 1583491 h 1583491"/>
              <a:gd name="connsiteX595" fmla="*/ 6804141 w 11218359"/>
              <a:gd name="connsiteY595" fmla="*/ 1583491 h 1583491"/>
              <a:gd name="connsiteX596" fmla="*/ 6815619 w 11218359"/>
              <a:gd name="connsiteY596" fmla="*/ 1583491 h 1583491"/>
              <a:gd name="connsiteX597" fmla="*/ 6827049 w 11218359"/>
              <a:gd name="connsiteY597" fmla="*/ 1583491 h 1583491"/>
              <a:gd name="connsiteX598" fmla="*/ 6838479 w 11218359"/>
              <a:gd name="connsiteY598" fmla="*/ 1583491 h 1583491"/>
              <a:gd name="connsiteX599" fmla="*/ 6849909 w 11218359"/>
              <a:gd name="connsiteY599" fmla="*/ 1583491 h 1583491"/>
              <a:gd name="connsiteX600" fmla="*/ 6861339 w 11218359"/>
              <a:gd name="connsiteY600" fmla="*/ 1583491 h 1583491"/>
              <a:gd name="connsiteX601" fmla="*/ 6872816 w 11218359"/>
              <a:gd name="connsiteY601" fmla="*/ 1583491 h 1583491"/>
              <a:gd name="connsiteX602" fmla="*/ 6884246 w 11218359"/>
              <a:gd name="connsiteY602" fmla="*/ 1583491 h 1583491"/>
              <a:gd name="connsiteX603" fmla="*/ 6895676 w 11218359"/>
              <a:gd name="connsiteY603" fmla="*/ 1583491 h 1583491"/>
              <a:gd name="connsiteX604" fmla="*/ 6907107 w 11218359"/>
              <a:gd name="connsiteY604" fmla="*/ 1583491 h 1583491"/>
              <a:gd name="connsiteX605" fmla="*/ 6918537 w 11218359"/>
              <a:gd name="connsiteY605" fmla="*/ 1583491 h 1583491"/>
              <a:gd name="connsiteX606" fmla="*/ 6930014 w 11218359"/>
              <a:gd name="connsiteY606" fmla="*/ 1583491 h 1583491"/>
              <a:gd name="connsiteX607" fmla="*/ 6941444 w 11218359"/>
              <a:gd name="connsiteY607" fmla="*/ 1583491 h 1583491"/>
              <a:gd name="connsiteX608" fmla="*/ 6952874 w 11218359"/>
              <a:gd name="connsiteY608" fmla="*/ 1583491 h 1583491"/>
              <a:gd name="connsiteX609" fmla="*/ 6964304 w 11218359"/>
              <a:gd name="connsiteY609" fmla="*/ 1583491 h 1583491"/>
              <a:gd name="connsiteX610" fmla="*/ 6975734 w 11218359"/>
              <a:gd name="connsiteY610" fmla="*/ 1583491 h 1583491"/>
              <a:gd name="connsiteX611" fmla="*/ 6987212 w 11218359"/>
              <a:gd name="connsiteY611" fmla="*/ 1583491 h 1583491"/>
              <a:gd name="connsiteX612" fmla="*/ 6998642 w 11218359"/>
              <a:gd name="connsiteY612" fmla="*/ 1583491 h 1583491"/>
              <a:gd name="connsiteX613" fmla="*/ 7010072 w 11218359"/>
              <a:gd name="connsiteY613" fmla="*/ 1583491 h 1583491"/>
              <a:gd name="connsiteX614" fmla="*/ 7021502 w 11218359"/>
              <a:gd name="connsiteY614" fmla="*/ 1583491 h 1583491"/>
              <a:gd name="connsiteX615" fmla="*/ 7032931 w 11218359"/>
              <a:gd name="connsiteY615" fmla="*/ 1583491 h 1583491"/>
              <a:gd name="connsiteX616" fmla="*/ 7044409 w 11218359"/>
              <a:gd name="connsiteY616" fmla="*/ 1583491 h 1583491"/>
              <a:gd name="connsiteX617" fmla="*/ 7055839 w 11218359"/>
              <a:gd name="connsiteY617" fmla="*/ 1583491 h 1583491"/>
              <a:gd name="connsiteX618" fmla="*/ 7067269 w 11218359"/>
              <a:gd name="connsiteY618" fmla="*/ 1583491 h 1583491"/>
              <a:gd name="connsiteX619" fmla="*/ 7078700 w 11218359"/>
              <a:gd name="connsiteY619" fmla="*/ 1583491 h 1583491"/>
              <a:gd name="connsiteX620" fmla="*/ 7090129 w 11218359"/>
              <a:gd name="connsiteY620" fmla="*/ 1583491 h 1583491"/>
              <a:gd name="connsiteX621" fmla="*/ 7101607 w 11218359"/>
              <a:gd name="connsiteY621" fmla="*/ 1583491 h 1583491"/>
              <a:gd name="connsiteX622" fmla="*/ 7113037 w 11218359"/>
              <a:gd name="connsiteY622" fmla="*/ 1583491 h 1583491"/>
              <a:gd name="connsiteX623" fmla="*/ 7124467 w 11218359"/>
              <a:gd name="connsiteY623" fmla="*/ 1583491 h 1583491"/>
              <a:gd name="connsiteX624" fmla="*/ 7135897 w 11218359"/>
              <a:gd name="connsiteY624" fmla="*/ 1583491 h 1583491"/>
              <a:gd name="connsiteX625" fmla="*/ 7147327 w 11218359"/>
              <a:gd name="connsiteY625" fmla="*/ 1583491 h 1583491"/>
              <a:gd name="connsiteX626" fmla="*/ 7158805 w 11218359"/>
              <a:gd name="connsiteY626" fmla="*/ 1583491 h 1583491"/>
              <a:gd name="connsiteX627" fmla="*/ 7170235 w 11218359"/>
              <a:gd name="connsiteY627" fmla="*/ 1583491 h 1583491"/>
              <a:gd name="connsiteX628" fmla="*/ 7181665 w 11218359"/>
              <a:gd name="connsiteY628" fmla="*/ 1583491 h 1583491"/>
              <a:gd name="connsiteX629" fmla="*/ 7193094 w 11218359"/>
              <a:gd name="connsiteY629" fmla="*/ 1583491 h 1583491"/>
              <a:gd name="connsiteX630" fmla="*/ 7204524 w 11218359"/>
              <a:gd name="connsiteY630" fmla="*/ 1583491 h 1583491"/>
              <a:gd name="connsiteX631" fmla="*/ 7216002 w 11218359"/>
              <a:gd name="connsiteY631" fmla="*/ 1583491 h 1583491"/>
              <a:gd name="connsiteX632" fmla="*/ 7227432 w 11218359"/>
              <a:gd name="connsiteY632" fmla="*/ 1583491 h 1583491"/>
              <a:gd name="connsiteX633" fmla="*/ 7238862 w 11218359"/>
              <a:gd name="connsiteY633" fmla="*/ 1583491 h 1583491"/>
              <a:gd name="connsiteX634" fmla="*/ 7250292 w 11218359"/>
              <a:gd name="connsiteY634" fmla="*/ 1583491 h 1583491"/>
              <a:gd name="connsiteX635" fmla="*/ 7261722 w 11218359"/>
              <a:gd name="connsiteY635" fmla="*/ 1583491 h 1583491"/>
              <a:gd name="connsiteX636" fmla="*/ 7273200 w 11218359"/>
              <a:gd name="connsiteY636" fmla="*/ 1583491 h 1583491"/>
              <a:gd name="connsiteX637" fmla="*/ 7284630 w 11218359"/>
              <a:gd name="connsiteY637" fmla="*/ 1583491 h 1583491"/>
              <a:gd name="connsiteX638" fmla="*/ 7296060 w 11218359"/>
              <a:gd name="connsiteY638" fmla="*/ 1583491 h 1583491"/>
              <a:gd name="connsiteX639" fmla="*/ 7307490 w 11218359"/>
              <a:gd name="connsiteY639" fmla="*/ 1583491 h 1583491"/>
              <a:gd name="connsiteX640" fmla="*/ 7318920 w 11218359"/>
              <a:gd name="connsiteY640" fmla="*/ 1583491 h 1583491"/>
              <a:gd name="connsiteX641" fmla="*/ 7330398 w 11218359"/>
              <a:gd name="connsiteY641" fmla="*/ 1583491 h 1583491"/>
              <a:gd name="connsiteX642" fmla="*/ 7341828 w 11218359"/>
              <a:gd name="connsiteY642" fmla="*/ 1583491 h 1583491"/>
              <a:gd name="connsiteX643" fmla="*/ 7353257 w 11218359"/>
              <a:gd name="connsiteY643" fmla="*/ 1583491 h 1583491"/>
              <a:gd name="connsiteX644" fmla="*/ 7364687 w 11218359"/>
              <a:gd name="connsiteY644" fmla="*/ 1583491 h 1583491"/>
              <a:gd name="connsiteX645" fmla="*/ 7376117 w 11218359"/>
              <a:gd name="connsiteY645" fmla="*/ 1583491 h 1583491"/>
              <a:gd name="connsiteX646" fmla="*/ 7387595 w 11218359"/>
              <a:gd name="connsiteY646" fmla="*/ 1583491 h 1583491"/>
              <a:gd name="connsiteX647" fmla="*/ 7399025 w 11218359"/>
              <a:gd name="connsiteY647" fmla="*/ 1583491 h 1583491"/>
              <a:gd name="connsiteX648" fmla="*/ 7410455 w 11218359"/>
              <a:gd name="connsiteY648" fmla="*/ 1583491 h 1583491"/>
              <a:gd name="connsiteX649" fmla="*/ 7421885 w 11218359"/>
              <a:gd name="connsiteY649" fmla="*/ 1583491 h 1583491"/>
              <a:gd name="connsiteX650" fmla="*/ 7433315 w 11218359"/>
              <a:gd name="connsiteY650" fmla="*/ 1583491 h 1583491"/>
              <a:gd name="connsiteX651" fmla="*/ 7444793 w 11218359"/>
              <a:gd name="connsiteY651" fmla="*/ 1583491 h 1583491"/>
              <a:gd name="connsiteX652" fmla="*/ 7456222 w 11218359"/>
              <a:gd name="connsiteY652" fmla="*/ 1583491 h 1583491"/>
              <a:gd name="connsiteX653" fmla="*/ 7467653 w 11218359"/>
              <a:gd name="connsiteY653" fmla="*/ 1583491 h 1583491"/>
              <a:gd name="connsiteX654" fmla="*/ 7479083 w 11218359"/>
              <a:gd name="connsiteY654" fmla="*/ 1583491 h 1583491"/>
              <a:gd name="connsiteX655" fmla="*/ 7490513 w 11218359"/>
              <a:gd name="connsiteY655" fmla="*/ 1583491 h 1583491"/>
              <a:gd name="connsiteX656" fmla="*/ 7501990 w 11218359"/>
              <a:gd name="connsiteY656" fmla="*/ 1583491 h 1583491"/>
              <a:gd name="connsiteX657" fmla="*/ 7513420 w 11218359"/>
              <a:gd name="connsiteY657" fmla="*/ 1583491 h 1583491"/>
              <a:gd name="connsiteX658" fmla="*/ 7524850 w 11218359"/>
              <a:gd name="connsiteY658" fmla="*/ 1583491 h 1583491"/>
              <a:gd name="connsiteX659" fmla="*/ 7536280 w 11218359"/>
              <a:gd name="connsiteY659" fmla="*/ 1583491 h 1583491"/>
              <a:gd name="connsiteX660" fmla="*/ 7547710 w 11218359"/>
              <a:gd name="connsiteY660" fmla="*/ 1583491 h 1583491"/>
              <a:gd name="connsiteX661" fmla="*/ 7559188 w 11218359"/>
              <a:gd name="connsiteY661" fmla="*/ 1583491 h 1583491"/>
              <a:gd name="connsiteX662" fmla="*/ 7570618 w 11218359"/>
              <a:gd name="connsiteY662" fmla="*/ 1583491 h 1583491"/>
              <a:gd name="connsiteX663" fmla="*/ 7582048 w 11218359"/>
              <a:gd name="connsiteY663" fmla="*/ 1583491 h 1583491"/>
              <a:gd name="connsiteX664" fmla="*/ 7593478 w 11218359"/>
              <a:gd name="connsiteY664" fmla="*/ 1583491 h 1583491"/>
              <a:gd name="connsiteX665" fmla="*/ 7604908 w 11218359"/>
              <a:gd name="connsiteY665" fmla="*/ 1583491 h 1583491"/>
              <a:gd name="connsiteX666" fmla="*/ 7616385 w 11218359"/>
              <a:gd name="connsiteY666" fmla="*/ 1583491 h 1583491"/>
              <a:gd name="connsiteX667" fmla="*/ 7627815 w 11218359"/>
              <a:gd name="connsiteY667" fmla="*/ 1583491 h 1583491"/>
              <a:gd name="connsiteX668" fmla="*/ 7639246 w 11218359"/>
              <a:gd name="connsiteY668" fmla="*/ 1583491 h 1583491"/>
              <a:gd name="connsiteX669" fmla="*/ 7650676 w 11218359"/>
              <a:gd name="connsiteY669" fmla="*/ 1583491 h 1583491"/>
              <a:gd name="connsiteX670" fmla="*/ 7662106 w 11218359"/>
              <a:gd name="connsiteY670" fmla="*/ 1583491 h 1583491"/>
              <a:gd name="connsiteX671" fmla="*/ 7673583 w 11218359"/>
              <a:gd name="connsiteY671" fmla="*/ 1583491 h 1583491"/>
              <a:gd name="connsiteX672" fmla="*/ 7685013 w 11218359"/>
              <a:gd name="connsiteY672" fmla="*/ 1583491 h 1583491"/>
              <a:gd name="connsiteX673" fmla="*/ 7696443 w 11218359"/>
              <a:gd name="connsiteY673" fmla="*/ 1583491 h 1583491"/>
              <a:gd name="connsiteX674" fmla="*/ 7707873 w 11218359"/>
              <a:gd name="connsiteY674" fmla="*/ 1583491 h 1583491"/>
              <a:gd name="connsiteX675" fmla="*/ 7719303 w 11218359"/>
              <a:gd name="connsiteY675" fmla="*/ 1583491 h 1583491"/>
              <a:gd name="connsiteX676" fmla="*/ 7730733 w 11218359"/>
              <a:gd name="connsiteY676" fmla="*/ 1583491 h 1583491"/>
              <a:gd name="connsiteX677" fmla="*/ 7742211 w 11218359"/>
              <a:gd name="connsiteY677" fmla="*/ 1583491 h 1583491"/>
              <a:gd name="connsiteX678" fmla="*/ 7753641 w 11218359"/>
              <a:gd name="connsiteY678" fmla="*/ 1583491 h 1583491"/>
              <a:gd name="connsiteX679" fmla="*/ 7765071 w 11218359"/>
              <a:gd name="connsiteY679" fmla="*/ 1583491 h 1583491"/>
              <a:gd name="connsiteX680" fmla="*/ 7776501 w 11218359"/>
              <a:gd name="connsiteY680" fmla="*/ 1583491 h 1583491"/>
              <a:gd name="connsiteX681" fmla="*/ 7787931 w 11218359"/>
              <a:gd name="connsiteY681" fmla="*/ 1583491 h 1583491"/>
              <a:gd name="connsiteX682" fmla="*/ 7799408 w 11218359"/>
              <a:gd name="connsiteY682" fmla="*/ 1583491 h 1583491"/>
              <a:gd name="connsiteX683" fmla="*/ 7810839 w 11218359"/>
              <a:gd name="connsiteY683" fmla="*/ 1583491 h 1583491"/>
              <a:gd name="connsiteX684" fmla="*/ 7822268 w 11218359"/>
              <a:gd name="connsiteY684" fmla="*/ 1583491 h 1583491"/>
              <a:gd name="connsiteX685" fmla="*/ 7833698 w 11218359"/>
              <a:gd name="connsiteY685" fmla="*/ 1583491 h 1583491"/>
              <a:gd name="connsiteX686" fmla="*/ 7845128 w 11218359"/>
              <a:gd name="connsiteY686" fmla="*/ 1583491 h 1583491"/>
              <a:gd name="connsiteX687" fmla="*/ 7856606 w 11218359"/>
              <a:gd name="connsiteY687" fmla="*/ 1583491 h 1583491"/>
              <a:gd name="connsiteX688" fmla="*/ 7868036 w 11218359"/>
              <a:gd name="connsiteY688" fmla="*/ 1583491 h 1583491"/>
              <a:gd name="connsiteX689" fmla="*/ 7879466 w 11218359"/>
              <a:gd name="connsiteY689" fmla="*/ 1583491 h 1583491"/>
              <a:gd name="connsiteX690" fmla="*/ 7890896 w 11218359"/>
              <a:gd name="connsiteY690" fmla="*/ 1583491 h 1583491"/>
              <a:gd name="connsiteX691" fmla="*/ 7902326 w 11218359"/>
              <a:gd name="connsiteY691" fmla="*/ 1583491 h 1583491"/>
              <a:gd name="connsiteX692" fmla="*/ 7913804 w 11218359"/>
              <a:gd name="connsiteY692" fmla="*/ 1583491 h 1583491"/>
              <a:gd name="connsiteX693" fmla="*/ 7925234 w 11218359"/>
              <a:gd name="connsiteY693" fmla="*/ 1583491 h 1583491"/>
              <a:gd name="connsiteX694" fmla="*/ 7936663 w 11218359"/>
              <a:gd name="connsiteY694" fmla="*/ 1583491 h 1583491"/>
              <a:gd name="connsiteX695" fmla="*/ 7948094 w 11218359"/>
              <a:gd name="connsiteY695" fmla="*/ 1583491 h 1583491"/>
              <a:gd name="connsiteX696" fmla="*/ 7959524 w 11218359"/>
              <a:gd name="connsiteY696" fmla="*/ 1583491 h 1583491"/>
              <a:gd name="connsiteX697" fmla="*/ 7971001 w 11218359"/>
              <a:gd name="connsiteY697" fmla="*/ 1583491 h 1583491"/>
              <a:gd name="connsiteX698" fmla="*/ 7982431 w 11218359"/>
              <a:gd name="connsiteY698" fmla="*/ 1583491 h 1583491"/>
              <a:gd name="connsiteX699" fmla="*/ 7993861 w 11218359"/>
              <a:gd name="connsiteY699" fmla="*/ 1583491 h 1583491"/>
              <a:gd name="connsiteX700" fmla="*/ 8005291 w 11218359"/>
              <a:gd name="connsiteY700" fmla="*/ 1583491 h 1583491"/>
              <a:gd name="connsiteX701" fmla="*/ 8016721 w 11218359"/>
              <a:gd name="connsiteY701" fmla="*/ 1583491 h 1583491"/>
              <a:gd name="connsiteX702" fmla="*/ 8028199 w 11218359"/>
              <a:gd name="connsiteY702" fmla="*/ 1583491 h 1583491"/>
              <a:gd name="connsiteX703" fmla="*/ 8039629 w 11218359"/>
              <a:gd name="connsiteY703" fmla="*/ 1583491 h 1583491"/>
              <a:gd name="connsiteX704" fmla="*/ 8051059 w 11218359"/>
              <a:gd name="connsiteY704" fmla="*/ 1583491 h 1583491"/>
              <a:gd name="connsiteX705" fmla="*/ 8062489 w 11218359"/>
              <a:gd name="connsiteY705" fmla="*/ 1583491 h 1583491"/>
              <a:gd name="connsiteX706" fmla="*/ 8073919 w 11218359"/>
              <a:gd name="connsiteY706" fmla="*/ 1583491 h 1583491"/>
              <a:gd name="connsiteX707" fmla="*/ 8085396 w 11218359"/>
              <a:gd name="connsiteY707" fmla="*/ 1583491 h 1583491"/>
              <a:gd name="connsiteX708" fmla="*/ 8096826 w 11218359"/>
              <a:gd name="connsiteY708" fmla="*/ 1583491 h 1583491"/>
              <a:gd name="connsiteX709" fmla="*/ 8108256 w 11218359"/>
              <a:gd name="connsiteY709" fmla="*/ 1583491 h 1583491"/>
              <a:gd name="connsiteX710" fmla="*/ 8119687 w 11218359"/>
              <a:gd name="connsiteY710" fmla="*/ 1583491 h 1583491"/>
              <a:gd name="connsiteX711" fmla="*/ 8131117 w 11218359"/>
              <a:gd name="connsiteY711" fmla="*/ 1583491 h 1583491"/>
              <a:gd name="connsiteX712" fmla="*/ 8142594 w 11218359"/>
              <a:gd name="connsiteY712" fmla="*/ 1583491 h 1583491"/>
              <a:gd name="connsiteX713" fmla="*/ 8154024 w 11218359"/>
              <a:gd name="connsiteY713" fmla="*/ 1583491 h 1583491"/>
              <a:gd name="connsiteX714" fmla="*/ 8165454 w 11218359"/>
              <a:gd name="connsiteY714" fmla="*/ 1583491 h 1583491"/>
              <a:gd name="connsiteX715" fmla="*/ 8176884 w 11218359"/>
              <a:gd name="connsiteY715" fmla="*/ 1583491 h 1583491"/>
              <a:gd name="connsiteX716" fmla="*/ 8188314 w 11218359"/>
              <a:gd name="connsiteY716" fmla="*/ 1583491 h 1583491"/>
              <a:gd name="connsiteX717" fmla="*/ 8199792 w 11218359"/>
              <a:gd name="connsiteY717" fmla="*/ 1583491 h 1583491"/>
              <a:gd name="connsiteX718" fmla="*/ 8211222 w 11218359"/>
              <a:gd name="connsiteY718" fmla="*/ 1583491 h 1583491"/>
              <a:gd name="connsiteX719" fmla="*/ 8222652 w 11218359"/>
              <a:gd name="connsiteY719" fmla="*/ 1583491 h 1583491"/>
              <a:gd name="connsiteX720" fmla="*/ 8234082 w 11218359"/>
              <a:gd name="connsiteY720" fmla="*/ 1583491 h 1583491"/>
              <a:gd name="connsiteX721" fmla="*/ 8245512 w 11218359"/>
              <a:gd name="connsiteY721" fmla="*/ 1583491 h 1583491"/>
              <a:gd name="connsiteX722" fmla="*/ 8256989 w 11218359"/>
              <a:gd name="connsiteY722" fmla="*/ 1583491 h 1583491"/>
              <a:gd name="connsiteX723" fmla="*/ 8268419 w 11218359"/>
              <a:gd name="connsiteY723" fmla="*/ 1583491 h 1583491"/>
              <a:gd name="connsiteX724" fmla="*/ 8279850 w 11218359"/>
              <a:gd name="connsiteY724" fmla="*/ 1583491 h 1583491"/>
              <a:gd name="connsiteX725" fmla="*/ 8291280 w 11218359"/>
              <a:gd name="connsiteY725" fmla="*/ 1583491 h 1583491"/>
              <a:gd name="connsiteX726" fmla="*/ 8302709 w 11218359"/>
              <a:gd name="connsiteY726" fmla="*/ 1583491 h 1583491"/>
              <a:gd name="connsiteX727" fmla="*/ 8314187 w 11218359"/>
              <a:gd name="connsiteY727" fmla="*/ 1583491 h 1583491"/>
              <a:gd name="connsiteX728" fmla="*/ 8325617 w 11218359"/>
              <a:gd name="connsiteY728" fmla="*/ 1583491 h 1583491"/>
              <a:gd name="connsiteX729" fmla="*/ 8337047 w 11218359"/>
              <a:gd name="connsiteY729" fmla="*/ 1583491 h 1583491"/>
              <a:gd name="connsiteX730" fmla="*/ 8348477 w 11218359"/>
              <a:gd name="connsiteY730" fmla="*/ 1583491 h 1583491"/>
              <a:gd name="connsiteX731" fmla="*/ 8359907 w 11218359"/>
              <a:gd name="connsiteY731" fmla="*/ 1583491 h 1583491"/>
              <a:gd name="connsiteX732" fmla="*/ 8371385 w 11218359"/>
              <a:gd name="connsiteY732" fmla="*/ 1583491 h 1583491"/>
              <a:gd name="connsiteX733" fmla="*/ 8382815 w 11218359"/>
              <a:gd name="connsiteY733" fmla="*/ 1583491 h 1583491"/>
              <a:gd name="connsiteX734" fmla="*/ 8394245 w 11218359"/>
              <a:gd name="connsiteY734" fmla="*/ 1583491 h 1583491"/>
              <a:gd name="connsiteX735" fmla="*/ 8405674 w 11218359"/>
              <a:gd name="connsiteY735" fmla="*/ 1583491 h 1583491"/>
              <a:gd name="connsiteX736" fmla="*/ 8417104 w 11218359"/>
              <a:gd name="connsiteY736" fmla="*/ 1583491 h 1583491"/>
              <a:gd name="connsiteX737" fmla="*/ 8428582 w 11218359"/>
              <a:gd name="connsiteY737" fmla="*/ 1583491 h 1583491"/>
              <a:gd name="connsiteX738" fmla="*/ 8440012 w 11218359"/>
              <a:gd name="connsiteY738" fmla="*/ 1583491 h 1583491"/>
              <a:gd name="connsiteX739" fmla="*/ 8451442 w 11218359"/>
              <a:gd name="connsiteY739" fmla="*/ 1583491 h 1583491"/>
              <a:gd name="connsiteX740" fmla="*/ 8462872 w 11218359"/>
              <a:gd name="connsiteY740" fmla="*/ 1583491 h 1583491"/>
              <a:gd name="connsiteX741" fmla="*/ 8474302 w 11218359"/>
              <a:gd name="connsiteY741" fmla="*/ 1583491 h 1583491"/>
              <a:gd name="connsiteX742" fmla="*/ 8485780 w 11218359"/>
              <a:gd name="connsiteY742" fmla="*/ 1583491 h 1583491"/>
              <a:gd name="connsiteX743" fmla="*/ 8497210 w 11218359"/>
              <a:gd name="connsiteY743" fmla="*/ 1583491 h 1583491"/>
              <a:gd name="connsiteX744" fmla="*/ 8508640 w 11218359"/>
              <a:gd name="connsiteY744" fmla="*/ 1583491 h 1583491"/>
              <a:gd name="connsiteX745" fmla="*/ 8520069 w 11218359"/>
              <a:gd name="connsiteY745" fmla="*/ 1583491 h 1583491"/>
              <a:gd name="connsiteX746" fmla="*/ 8531500 w 11218359"/>
              <a:gd name="connsiteY746" fmla="*/ 1583491 h 1583491"/>
              <a:gd name="connsiteX747" fmla="*/ 8542977 w 11218359"/>
              <a:gd name="connsiteY747" fmla="*/ 1583491 h 1583491"/>
              <a:gd name="connsiteX748" fmla="*/ 8554407 w 11218359"/>
              <a:gd name="connsiteY748" fmla="*/ 1583491 h 1583491"/>
              <a:gd name="connsiteX749" fmla="*/ 8565837 w 11218359"/>
              <a:gd name="connsiteY749" fmla="*/ 1583491 h 1583491"/>
              <a:gd name="connsiteX750" fmla="*/ 8577267 w 11218359"/>
              <a:gd name="connsiteY750" fmla="*/ 1583491 h 1583491"/>
              <a:gd name="connsiteX751" fmla="*/ 8588697 w 11218359"/>
              <a:gd name="connsiteY751" fmla="*/ 1583491 h 1583491"/>
              <a:gd name="connsiteX752" fmla="*/ 8600175 w 11218359"/>
              <a:gd name="connsiteY752" fmla="*/ 1583491 h 1583491"/>
              <a:gd name="connsiteX753" fmla="*/ 8611605 w 11218359"/>
              <a:gd name="connsiteY753" fmla="*/ 1583491 h 1583491"/>
              <a:gd name="connsiteX754" fmla="*/ 8623035 w 11218359"/>
              <a:gd name="connsiteY754" fmla="*/ 1583491 h 1583491"/>
              <a:gd name="connsiteX755" fmla="*/ 8634465 w 11218359"/>
              <a:gd name="connsiteY755" fmla="*/ 1583491 h 1583491"/>
              <a:gd name="connsiteX756" fmla="*/ 8645895 w 11218359"/>
              <a:gd name="connsiteY756" fmla="*/ 1583491 h 1583491"/>
              <a:gd name="connsiteX757" fmla="*/ 8657373 w 11218359"/>
              <a:gd name="connsiteY757" fmla="*/ 1583491 h 1583491"/>
              <a:gd name="connsiteX758" fmla="*/ 8668802 w 11218359"/>
              <a:gd name="connsiteY758" fmla="*/ 1583491 h 1583491"/>
              <a:gd name="connsiteX759" fmla="*/ 8680232 w 11218359"/>
              <a:gd name="connsiteY759" fmla="*/ 1583491 h 1583491"/>
              <a:gd name="connsiteX760" fmla="*/ 8691662 w 11218359"/>
              <a:gd name="connsiteY760" fmla="*/ 1583491 h 1583491"/>
              <a:gd name="connsiteX761" fmla="*/ 8703093 w 11218359"/>
              <a:gd name="connsiteY761" fmla="*/ 1583491 h 1583491"/>
              <a:gd name="connsiteX762" fmla="*/ 8714570 w 11218359"/>
              <a:gd name="connsiteY762" fmla="*/ 1583491 h 1583491"/>
              <a:gd name="connsiteX763" fmla="*/ 8726000 w 11218359"/>
              <a:gd name="connsiteY763" fmla="*/ 1583491 h 1583491"/>
              <a:gd name="connsiteX764" fmla="*/ 8737430 w 11218359"/>
              <a:gd name="connsiteY764" fmla="*/ 1583491 h 1583491"/>
              <a:gd name="connsiteX765" fmla="*/ 8748860 w 11218359"/>
              <a:gd name="connsiteY765" fmla="*/ 1583491 h 1583491"/>
              <a:gd name="connsiteX766" fmla="*/ 8760290 w 11218359"/>
              <a:gd name="connsiteY766" fmla="*/ 1583491 h 1583491"/>
              <a:gd name="connsiteX767" fmla="*/ 8771768 w 11218359"/>
              <a:gd name="connsiteY767" fmla="*/ 1583491 h 1583491"/>
              <a:gd name="connsiteX768" fmla="*/ 8783198 w 11218359"/>
              <a:gd name="connsiteY768" fmla="*/ 1583491 h 1583491"/>
              <a:gd name="connsiteX769" fmla="*/ 8794628 w 11218359"/>
              <a:gd name="connsiteY769" fmla="*/ 1583491 h 1583491"/>
              <a:gd name="connsiteX770" fmla="*/ 8806058 w 11218359"/>
              <a:gd name="connsiteY770" fmla="*/ 1583491 h 1583491"/>
              <a:gd name="connsiteX771" fmla="*/ 8817488 w 11218359"/>
              <a:gd name="connsiteY771" fmla="*/ 1583491 h 1583491"/>
              <a:gd name="connsiteX772" fmla="*/ 8828918 w 11218359"/>
              <a:gd name="connsiteY772" fmla="*/ 1583491 h 1583491"/>
              <a:gd name="connsiteX773" fmla="*/ 8840395 w 11218359"/>
              <a:gd name="connsiteY773" fmla="*/ 1583491 h 1583491"/>
              <a:gd name="connsiteX774" fmla="*/ 8851825 w 11218359"/>
              <a:gd name="connsiteY774" fmla="*/ 1583491 h 1583491"/>
              <a:gd name="connsiteX775" fmla="*/ 8863256 w 11218359"/>
              <a:gd name="connsiteY775" fmla="*/ 1583491 h 1583491"/>
              <a:gd name="connsiteX776" fmla="*/ 8874686 w 11218359"/>
              <a:gd name="connsiteY776" fmla="*/ 1583491 h 1583491"/>
              <a:gd name="connsiteX777" fmla="*/ 8886115 w 11218359"/>
              <a:gd name="connsiteY777" fmla="*/ 1583491 h 1583491"/>
              <a:gd name="connsiteX778" fmla="*/ 8897593 w 11218359"/>
              <a:gd name="connsiteY778" fmla="*/ 1583491 h 1583491"/>
              <a:gd name="connsiteX779" fmla="*/ 8909022 w 11218359"/>
              <a:gd name="connsiteY779" fmla="*/ 1583491 h 1583491"/>
              <a:gd name="connsiteX780" fmla="*/ 8920453 w 11218359"/>
              <a:gd name="connsiteY780" fmla="*/ 1583491 h 1583491"/>
              <a:gd name="connsiteX781" fmla="*/ 8931883 w 11218359"/>
              <a:gd name="connsiteY781" fmla="*/ 1583491 h 1583491"/>
              <a:gd name="connsiteX782" fmla="*/ 8943313 w 11218359"/>
              <a:gd name="connsiteY782" fmla="*/ 1583491 h 1583491"/>
              <a:gd name="connsiteX783" fmla="*/ 8954791 w 11218359"/>
              <a:gd name="connsiteY783" fmla="*/ 1583491 h 1583491"/>
              <a:gd name="connsiteX784" fmla="*/ 8966220 w 11218359"/>
              <a:gd name="connsiteY784" fmla="*/ 1583491 h 1583491"/>
              <a:gd name="connsiteX785" fmla="*/ 8977651 w 11218359"/>
              <a:gd name="connsiteY785" fmla="*/ 1583491 h 1583491"/>
              <a:gd name="connsiteX786" fmla="*/ 8989080 w 11218359"/>
              <a:gd name="connsiteY786" fmla="*/ 1583491 h 1583491"/>
              <a:gd name="connsiteX787" fmla="*/ 9000511 w 11218359"/>
              <a:gd name="connsiteY787" fmla="*/ 1583491 h 1583491"/>
              <a:gd name="connsiteX788" fmla="*/ 9011988 w 11218359"/>
              <a:gd name="connsiteY788" fmla="*/ 1583491 h 1583491"/>
              <a:gd name="connsiteX789" fmla="*/ 9023418 w 11218359"/>
              <a:gd name="connsiteY789" fmla="*/ 1583491 h 1583491"/>
              <a:gd name="connsiteX790" fmla="*/ 9034849 w 11218359"/>
              <a:gd name="connsiteY790" fmla="*/ 1583491 h 1583491"/>
              <a:gd name="connsiteX791" fmla="*/ 9046278 w 11218359"/>
              <a:gd name="connsiteY791" fmla="*/ 1583491 h 1583491"/>
              <a:gd name="connsiteX792" fmla="*/ 9057709 w 11218359"/>
              <a:gd name="connsiteY792" fmla="*/ 1583491 h 1583491"/>
              <a:gd name="connsiteX793" fmla="*/ 9069186 w 11218359"/>
              <a:gd name="connsiteY793" fmla="*/ 1583491 h 1583491"/>
              <a:gd name="connsiteX794" fmla="*/ 9080615 w 11218359"/>
              <a:gd name="connsiteY794" fmla="*/ 1583491 h 1583491"/>
              <a:gd name="connsiteX795" fmla="*/ 9092046 w 11218359"/>
              <a:gd name="connsiteY795" fmla="*/ 1583491 h 1583491"/>
              <a:gd name="connsiteX796" fmla="*/ 9103476 w 11218359"/>
              <a:gd name="connsiteY796" fmla="*/ 1583491 h 1583491"/>
              <a:gd name="connsiteX797" fmla="*/ 9114906 w 11218359"/>
              <a:gd name="connsiteY797" fmla="*/ 1583491 h 1583491"/>
              <a:gd name="connsiteX798" fmla="*/ 9126384 w 11218359"/>
              <a:gd name="connsiteY798" fmla="*/ 1583491 h 1583491"/>
              <a:gd name="connsiteX799" fmla="*/ 9137813 w 11218359"/>
              <a:gd name="connsiteY799" fmla="*/ 1583491 h 1583491"/>
              <a:gd name="connsiteX800" fmla="*/ 9149244 w 11218359"/>
              <a:gd name="connsiteY800" fmla="*/ 1583491 h 1583491"/>
              <a:gd name="connsiteX801" fmla="*/ 9160673 w 11218359"/>
              <a:gd name="connsiteY801" fmla="*/ 1583491 h 1583491"/>
              <a:gd name="connsiteX802" fmla="*/ 9172104 w 11218359"/>
              <a:gd name="connsiteY802" fmla="*/ 1583491 h 1583491"/>
              <a:gd name="connsiteX803" fmla="*/ 9183581 w 11218359"/>
              <a:gd name="connsiteY803" fmla="*/ 1583491 h 1583491"/>
              <a:gd name="connsiteX804" fmla="*/ 9195011 w 11218359"/>
              <a:gd name="connsiteY804" fmla="*/ 1583491 h 1583491"/>
              <a:gd name="connsiteX805" fmla="*/ 9206442 w 11218359"/>
              <a:gd name="connsiteY805" fmla="*/ 1583491 h 1583491"/>
              <a:gd name="connsiteX806" fmla="*/ 9217871 w 11218359"/>
              <a:gd name="connsiteY806" fmla="*/ 1583491 h 1583491"/>
              <a:gd name="connsiteX807" fmla="*/ 9229301 w 11218359"/>
              <a:gd name="connsiteY807" fmla="*/ 1583491 h 1583491"/>
              <a:gd name="connsiteX808" fmla="*/ 9240779 w 11218359"/>
              <a:gd name="connsiteY808" fmla="*/ 1583491 h 1583491"/>
              <a:gd name="connsiteX809" fmla="*/ 9252209 w 11218359"/>
              <a:gd name="connsiteY809" fmla="*/ 1583491 h 1583491"/>
              <a:gd name="connsiteX810" fmla="*/ 9263639 w 11218359"/>
              <a:gd name="connsiteY810" fmla="*/ 1583491 h 1583491"/>
              <a:gd name="connsiteX811" fmla="*/ 9275069 w 11218359"/>
              <a:gd name="connsiteY811" fmla="*/ 1583491 h 1583491"/>
              <a:gd name="connsiteX812" fmla="*/ 9286498 w 11218359"/>
              <a:gd name="connsiteY812" fmla="*/ 1583491 h 1583491"/>
              <a:gd name="connsiteX813" fmla="*/ 9297977 w 11218359"/>
              <a:gd name="connsiteY813" fmla="*/ 1583491 h 1583491"/>
              <a:gd name="connsiteX814" fmla="*/ 9309406 w 11218359"/>
              <a:gd name="connsiteY814" fmla="*/ 1583491 h 1583491"/>
              <a:gd name="connsiteX815" fmla="*/ 9320837 w 11218359"/>
              <a:gd name="connsiteY815" fmla="*/ 1583491 h 1583491"/>
              <a:gd name="connsiteX816" fmla="*/ 9332266 w 11218359"/>
              <a:gd name="connsiteY816" fmla="*/ 1583491 h 1583491"/>
              <a:gd name="connsiteX817" fmla="*/ 9343696 w 11218359"/>
              <a:gd name="connsiteY817" fmla="*/ 1583491 h 1583491"/>
              <a:gd name="connsiteX818" fmla="*/ 9355174 w 11218359"/>
              <a:gd name="connsiteY818" fmla="*/ 1583491 h 1583491"/>
              <a:gd name="connsiteX819" fmla="*/ 9366604 w 11218359"/>
              <a:gd name="connsiteY819" fmla="*/ 1583491 h 1583491"/>
              <a:gd name="connsiteX820" fmla="*/ 9378035 w 11218359"/>
              <a:gd name="connsiteY820" fmla="*/ 1583491 h 1583491"/>
              <a:gd name="connsiteX821" fmla="*/ 9389464 w 11218359"/>
              <a:gd name="connsiteY821" fmla="*/ 1583491 h 1583491"/>
              <a:gd name="connsiteX822" fmla="*/ 9400894 w 11218359"/>
              <a:gd name="connsiteY822" fmla="*/ 1583491 h 1583491"/>
              <a:gd name="connsiteX823" fmla="*/ 9412372 w 11218359"/>
              <a:gd name="connsiteY823" fmla="*/ 1583491 h 1583491"/>
              <a:gd name="connsiteX824" fmla="*/ 9423802 w 11218359"/>
              <a:gd name="connsiteY824" fmla="*/ 1583491 h 1583491"/>
              <a:gd name="connsiteX825" fmla="*/ 9435232 w 11218359"/>
              <a:gd name="connsiteY825" fmla="*/ 1583491 h 1583491"/>
              <a:gd name="connsiteX826" fmla="*/ 9446662 w 11218359"/>
              <a:gd name="connsiteY826" fmla="*/ 1583491 h 1583491"/>
              <a:gd name="connsiteX827" fmla="*/ 9458091 w 11218359"/>
              <a:gd name="connsiteY827" fmla="*/ 1583491 h 1583491"/>
              <a:gd name="connsiteX828" fmla="*/ 9469570 w 11218359"/>
              <a:gd name="connsiteY828" fmla="*/ 1583491 h 1583491"/>
              <a:gd name="connsiteX829" fmla="*/ 9480999 w 11218359"/>
              <a:gd name="connsiteY829" fmla="*/ 1583491 h 1583491"/>
              <a:gd name="connsiteX830" fmla="*/ 9492429 w 11218359"/>
              <a:gd name="connsiteY830" fmla="*/ 1583491 h 1583491"/>
              <a:gd name="connsiteX831" fmla="*/ 9503859 w 11218359"/>
              <a:gd name="connsiteY831" fmla="*/ 1583491 h 1583491"/>
              <a:gd name="connsiteX832" fmla="*/ 9515289 w 11218359"/>
              <a:gd name="connsiteY832" fmla="*/ 1583491 h 1583491"/>
              <a:gd name="connsiteX833" fmla="*/ 9526767 w 11218359"/>
              <a:gd name="connsiteY833" fmla="*/ 1583491 h 1583491"/>
              <a:gd name="connsiteX834" fmla="*/ 9538197 w 11218359"/>
              <a:gd name="connsiteY834" fmla="*/ 1583491 h 1583491"/>
              <a:gd name="connsiteX835" fmla="*/ 9549626 w 11218359"/>
              <a:gd name="connsiteY835" fmla="*/ 1583491 h 1583491"/>
              <a:gd name="connsiteX836" fmla="*/ 9561057 w 11218359"/>
              <a:gd name="connsiteY836" fmla="*/ 1583491 h 1583491"/>
              <a:gd name="connsiteX837" fmla="*/ 9572487 w 11218359"/>
              <a:gd name="connsiteY837" fmla="*/ 1583491 h 1583491"/>
              <a:gd name="connsiteX838" fmla="*/ 9583965 w 11218359"/>
              <a:gd name="connsiteY838" fmla="*/ 1583491 h 1583491"/>
              <a:gd name="connsiteX839" fmla="*/ 9595395 w 11218359"/>
              <a:gd name="connsiteY839" fmla="*/ 1583491 h 1583491"/>
              <a:gd name="connsiteX840" fmla="*/ 9606824 w 11218359"/>
              <a:gd name="connsiteY840" fmla="*/ 1583491 h 1583491"/>
              <a:gd name="connsiteX841" fmla="*/ 9618255 w 11218359"/>
              <a:gd name="connsiteY841" fmla="*/ 1583491 h 1583491"/>
              <a:gd name="connsiteX842" fmla="*/ 9629684 w 11218359"/>
              <a:gd name="connsiteY842" fmla="*/ 1583491 h 1583491"/>
              <a:gd name="connsiteX843" fmla="*/ 9641163 w 11218359"/>
              <a:gd name="connsiteY843" fmla="*/ 1583491 h 1583491"/>
              <a:gd name="connsiteX844" fmla="*/ 9652592 w 11218359"/>
              <a:gd name="connsiteY844" fmla="*/ 1583491 h 1583491"/>
              <a:gd name="connsiteX845" fmla="*/ 9664022 w 11218359"/>
              <a:gd name="connsiteY845" fmla="*/ 1583491 h 1583491"/>
              <a:gd name="connsiteX846" fmla="*/ 9675452 w 11218359"/>
              <a:gd name="connsiteY846" fmla="*/ 1583491 h 1583491"/>
              <a:gd name="connsiteX847" fmla="*/ 9686882 w 11218359"/>
              <a:gd name="connsiteY847" fmla="*/ 1583491 h 1583491"/>
              <a:gd name="connsiteX848" fmla="*/ 9698360 w 11218359"/>
              <a:gd name="connsiteY848" fmla="*/ 1583491 h 1583491"/>
              <a:gd name="connsiteX849" fmla="*/ 9709790 w 11218359"/>
              <a:gd name="connsiteY849" fmla="*/ 1583491 h 1583491"/>
              <a:gd name="connsiteX850" fmla="*/ 9721219 w 11218359"/>
              <a:gd name="connsiteY850" fmla="*/ 1583491 h 1583491"/>
              <a:gd name="connsiteX851" fmla="*/ 9732650 w 11218359"/>
              <a:gd name="connsiteY851" fmla="*/ 1583491 h 1583491"/>
              <a:gd name="connsiteX852" fmla="*/ 9744080 w 11218359"/>
              <a:gd name="connsiteY852" fmla="*/ 1583491 h 1583491"/>
              <a:gd name="connsiteX853" fmla="*/ 9755557 w 11218359"/>
              <a:gd name="connsiteY853" fmla="*/ 1583491 h 1583491"/>
              <a:gd name="connsiteX854" fmla="*/ 9766988 w 11218359"/>
              <a:gd name="connsiteY854" fmla="*/ 1583491 h 1583491"/>
              <a:gd name="connsiteX855" fmla="*/ 9778417 w 11218359"/>
              <a:gd name="connsiteY855" fmla="*/ 1583491 h 1583491"/>
              <a:gd name="connsiteX856" fmla="*/ 9789848 w 11218359"/>
              <a:gd name="connsiteY856" fmla="*/ 1583491 h 1583491"/>
              <a:gd name="connsiteX857" fmla="*/ 9801277 w 11218359"/>
              <a:gd name="connsiteY857" fmla="*/ 1583491 h 1583491"/>
              <a:gd name="connsiteX858" fmla="*/ 9812755 w 11218359"/>
              <a:gd name="connsiteY858" fmla="*/ 1583491 h 1583491"/>
              <a:gd name="connsiteX859" fmla="*/ 9824185 w 11218359"/>
              <a:gd name="connsiteY859" fmla="*/ 1583491 h 1583491"/>
              <a:gd name="connsiteX860" fmla="*/ 9835615 w 11218359"/>
              <a:gd name="connsiteY860" fmla="*/ 1583491 h 1583491"/>
              <a:gd name="connsiteX861" fmla="*/ 9847045 w 11218359"/>
              <a:gd name="connsiteY861" fmla="*/ 1583491 h 1583491"/>
              <a:gd name="connsiteX862" fmla="*/ 9858475 w 11218359"/>
              <a:gd name="connsiteY862" fmla="*/ 1583491 h 1583491"/>
              <a:gd name="connsiteX863" fmla="*/ 9869952 w 11218359"/>
              <a:gd name="connsiteY863" fmla="*/ 1583491 h 1583491"/>
              <a:gd name="connsiteX864" fmla="*/ 9881383 w 11218359"/>
              <a:gd name="connsiteY864" fmla="*/ 1583491 h 1583491"/>
              <a:gd name="connsiteX865" fmla="*/ 9892812 w 11218359"/>
              <a:gd name="connsiteY865" fmla="*/ 1583491 h 1583491"/>
              <a:gd name="connsiteX866" fmla="*/ 9904243 w 11218359"/>
              <a:gd name="connsiteY866" fmla="*/ 1583491 h 1583491"/>
              <a:gd name="connsiteX867" fmla="*/ 9915673 w 11218359"/>
              <a:gd name="connsiteY867" fmla="*/ 1583491 h 1583491"/>
              <a:gd name="connsiteX868" fmla="*/ 9927102 w 11218359"/>
              <a:gd name="connsiteY868" fmla="*/ 1583491 h 1583491"/>
              <a:gd name="connsiteX869" fmla="*/ 9938581 w 11218359"/>
              <a:gd name="connsiteY869" fmla="*/ 1583491 h 1583491"/>
              <a:gd name="connsiteX870" fmla="*/ 9950010 w 11218359"/>
              <a:gd name="connsiteY870" fmla="*/ 1583491 h 1583491"/>
              <a:gd name="connsiteX871" fmla="*/ 9961441 w 11218359"/>
              <a:gd name="connsiteY871" fmla="*/ 1583491 h 1583491"/>
              <a:gd name="connsiteX872" fmla="*/ 9972870 w 11218359"/>
              <a:gd name="connsiteY872" fmla="*/ 1583491 h 1583491"/>
              <a:gd name="connsiteX873" fmla="*/ 9984300 w 11218359"/>
              <a:gd name="connsiteY873" fmla="*/ 1583491 h 1583491"/>
              <a:gd name="connsiteX874" fmla="*/ 9995778 w 11218359"/>
              <a:gd name="connsiteY874" fmla="*/ 1583491 h 1583491"/>
              <a:gd name="connsiteX875" fmla="*/ 10007208 w 11218359"/>
              <a:gd name="connsiteY875" fmla="*/ 1583491 h 1583491"/>
              <a:gd name="connsiteX876" fmla="*/ 10018638 w 11218359"/>
              <a:gd name="connsiteY876" fmla="*/ 1583491 h 1583491"/>
              <a:gd name="connsiteX877" fmla="*/ 10030068 w 11218359"/>
              <a:gd name="connsiteY877" fmla="*/ 1583491 h 1583491"/>
              <a:gd name="connsiteX878" fmla="*/ 10041498 w 11218359"/>
              <a:gd name="connsiteY878" fmla="*/ 1583491 h 1583491"/>
              <a:gd name="connsiteX879" fmla="*/ 10052976 w 11218359"/>
              <a:gd name="connsiteY879" fmla="*/ 1583491 h 1583491"/>
              <a:gd name="connsiteX880" fmla="*/ 10064405 w 11218359"/>
              <a:gd name="connsiteY880" fmla="*/ 1583491 h 1583491"/>
              <a:gd name="connsiteX881" fmla="*/ 10075835 w 11218359"/>
              <a:gd name="connsiteY881" fmla="*/ 1583491 h 1583491"/>
              <a:gd name="connsiteX882" fmla="*/ 10087266 w 11218359"/>
              <a:gd name="connsiteY882" fmla="*/ 1583491 h 1583491"/>
              <a:gd name="connsiteX883" fmla="*/ 10098695 w 11218359"/>
              <a:gd name="connsiteY883" fmla="*/ 1583491 h 1583491"/>
              <a:gd name="connsiteX884" fmla="*/ 10110174 w 11218359"/>
              <a:gd name="connsiteY884" fmla="*/ 1583491 h 1583491"/>
              <a:gd name="connsiteX885" fmla="*/ 10121603 w 11218359"/>
              <a:gd name="connsiteY885" fmla="*/ 1583491 h 1583491"/>
              <a:gd name="connsiteX886" fmla="*/ 10133033 w 11218359"/>
              <a:gd name="connsiteY886" fmla="*/ 1583491 h 1583491"/>
              <a:gd name="connsiteX887" fmla="*/ 10144463 w 11218359"/>
              <a:gd name="connsiteY887" fmla="*/ 1583491 h 1583491"/>
              <a:gd name="connsiteX888" fmla="*/ 10155893 w 11218359"/>
              <a:gd name="connsiteY888" fmla="*/ 1583491 h 1583491"/>
              <a:gd name="connsiteX889" fmla="*/ 10167371 w 11218359"/>
              <a:gd name="connsiteY889" fmla="*/ 1583491 h 1583491"/>
              <a:gd name="connsiteX890" fmla="*/ 10178801 w 11218359"/>
              <a:gd name="connsiteY890" fmla="*/ 1583491 h 1583491"/>
              <a:gd name="connsiteX891" fmla="*/ 10190230 w 11218359"/>
              <a:gd name="connsiteY891" fmla="*/ 1583491 h 1583491"/>
              <a:gd name="connsiteX892" fmla="*/ 10201661 w 11218359"/>
              <a:gd name="connsiteY892" fmla="*/ 1583491 h 1583491"/>
              <a:gd name="connsiteX893" fmla="*/ 10213091 w 11218359"/>
              <a:gd name="connsiteY893" fmla="*/ 1583491 h 1583491"/>
              <a:gd name="connsiteX894" fmla="*/ 10224569 w 11218359"/>
              <a:gd name="connsiteY894" fmla="*/ 1583491 h 1583491"/>
              <a:gd name="connsiteX895" fmla="*/ 10235998 w 11218359"/>
              <a:gd name="connsiteY895" fmla="*/ 1583491 h 1583491"/>
              <a:gd name="connsiteX896" fmla="*/ 10247428 w 11218359"/>
              <a:gd name="connsiteY896" fmla="*/ 1583491 h 1583491"/>
              <a:gd name="connsiteX897" fmla="*/ 10258859 w 11218359"/>
              <a:gd name="connsiteY897" fmla="*/ 1583491 h 1583491"/>
              <a:gd name="connsiteX898" fmla="*/ 10270288 w 11218359"/>
              <a:gd name="connsiteY898" fmla="*/ 1583491 h 1583491"/>
              <a:gd name="connsiteX899" fmla="*/ 10281767 w 11218359"/>
              <a:gd name="connsiteY899" fmla="*/ 1583491 h 1583491"/>
              <a:gd name="connsiteX900" fmla="*/ 10293196 w 11218359"/>
              <a:gd name="connsiteY900" fmla="*/ 1583491 h 1583491"/>
              <a:gd name="connsiteX901" fmla="*/ 10304626 w 11218359"/>
              <a:gd name="connsiteY901" fmla="*/ 1583491 h 1583491"/>
              <a:gd name="connsiteX902" fmla="*/ 10316056 w 11218359"/>
              <a:gd name="connsiteY902" fmla="*/ 1583491 h 1583491"/>
              <a:gd name="connsiteX903" fmla="*/ 10327486 w 11218359"/>
              <a:gd name="connsiteY903" fmla="*/ 1583491 h 1583491"/>
              <a:gd name="connsiteX904" fmla="*/ 10338963 w 11218359"/>
              <a:gd name="connsiteY904" fmla="*/ 1583491 h 1583491"/>
              <a:gd name="connsiteX905" fmla="*/ 10350394 w 11218359"/>
              <a:gd name="connsiteY905" fmla="*/ 1583491 h 1583491"/>
              <a:gd name="connsiteX906" fmla="*/ 10361823 w 11218359"/>
              <a:gd name="connsiteY906" fmla="*/ 1583491 h 1583491"/>
              <a:gd name="connsiteX907" fmla="*/ 10373254 w 11218359"/>
              <a:gd name="connsiteY907" fmla="*/ 1583491 h 1583491"/>
              <a:gd name="connsiteX908" fmla="*/ 10384684 w 11218359"/>
              <a:gd name="connsiteY908" fmla="*/ 1583491 h 1583491"/>
              <a:gd name="connsiteX909" fmla="*/ 10396161 w 11218359"/>
              <a:gd name="connsiteY909" fmla="*/ 1583491 h 1583491"/>
              <a:gd name="connsiteX910" fmla="*/ 10407591 w 11218359"/>
              <a:gd name="connsiteY910" fmla="*/ 1583491 h 1583491"/>
              <a:gd name="connsiteX911" fmla="*/ 10419021 w 11218359"/>
              <a:gd name="connsiteY911" fmla="*/ 1583491 h 1583491"/>
              <a:gd name="connsiteX912" fmla="*/ 10430452 w 11218359"/>
              <a:gd name="connsiteY912" fmla="*/ 1583491 h 1583491"/>
              <a:gd name="connsiteX913" fmla="*/ 10441881 w 11218359"/>
              <a:gd name="connsiteY913" fmla="*/ 1583491 h 1583491"/>
              <a:gd name="connsiteX914" fmla="*/ 10453358 w 11218359"/>
              <a:gd name="connsiteY914" fmla="*/ 1583491 h 1583491"/>
              <a:gd name="connsiteX915" fmla="*/ 10464789 w 11218359"/>
              <a:gd name="connsiteY915" fmla="*/ 1583491 h 1583491"/>
              <a:gd name="connsiteX916" fmla="*/ 10476219 w 11218359"/>
              <a:gd name="connsiteY916" fmla="*/ 1583491 h 1583491"/>
              <a:gd name="connsiteX917" fmla="*/ 10487649 w 11218359"/>
              <a:gd name="connsiteY917" fmla="*/ 1583491 h 1583491"/>
              <a:gd name="connsiteX918" fmla="*/ 10499079 w 11218359"/>
              <a:gd name="connsiteY918" fmla="*/ 1583491 h 1583491"/>
              <a:gd name="connsiteX919" fmla="*/ 10510556 w 11218359"/>
              <a:gd name="connsiteY919" fmla="*/ 1583491 h 1583491"/>
              <a:gd name="connsiteX920" fmla="*/ 10521987 w 11218359"/>
              <a:gd name="connsiteY920" fmla="*/ 1583491 h 1583491"/>
              <a:gd name="connsiteX921" fmla="*/ 10533416 w 11218359"/>
              <a:gd name="connsiteY921" fmla="*/ 1583491 h 1583491"/>
              <a:gd name="connsiteX922" fmla="*/ 10544847 w 11218359"/>
              <a:gd name="connsiteY922" fmla="*/ 1583491 h 1583491"/>
              <a:gd name="connsiteX923" fmla="*/ 10556277 w 11218359"/>
              <a:gd name="connsiteY923" fmla="*/ 1583491 h 1583491"/>
              <a:gd name="connsiteX924" fmla="*/ 10567754 w 11218359"/>
              <a:gd name="connsiteY924" fmla="*/ 1583491 h 1583491"/>
              <a:gd name="connsiteX925" fmla="*/ 10579184 w 11218359"/>
              <a:gd name="connsiteY925" fmla="*/ 1583491 h 1583491"/>
              <a:gd name="connsiteX926" fmla="*/ 10590614 w 11218359"/>
              <a:gd name="connsiteY926" fmla="*/ 1583491 h 1583491"/>
              <a:gd name="connsiteX927" fmla="*/ 10602045 w 11218359"/>
              <a:gd name="connsiteY927" fmla="*/ 1583491 h 1583491"/>
              <a:gd name="connsiteX928" fmla="*/ 10613474 w 11218359"/>
              <a:gd name="connsiteY928" fmla="*/ 1583491 h 1583491"/>
              <a:gd name="connsiteX929" fmla="*/ 10624951 w 11218359"/>
              <a:gd name="connsiteY929" fmla="*/ 1583491 h 1583491"/>
              <a:gd name="connsiteX930" fmla="*/ 10636382 w 11218359"/>
              <a:gd name="connsiteY930" fmla="*/ 1583491 h 1583491"/>
              <a:gd name="connsiteX931" fmla="*/ 10647812 w 11218359"/>
              <a:gd name="connsiteY931" fmla="*/ 1583491 h 1583491"/>
              <a:gd name="connsiteX932" fmla="*/ 10659241 w 11218359"/>
              <a:gd name="connsiteY932" fmla="*/ 1583491 h 1583491"/>
              <a:gd name="connsiteX933" fmla="*/ 10670672 w 11218359"/>
              <a:gd name="connsiteY933" fmla="*/ 1583491 h 1583491"/>
              <a:gd name="connsiteX934" fmla="*/ 10682149 w 11218359"/>
              <a:gd name="connsiteY934" fmla="*/ 1583491 h 1583491"/>
              <a:gd name="connsiteX935" fmla="*/ 10693580 w 11218359"/>
              <a:gd name="connsiteY935" fmla="*/ 1583491 h 1583491"/>
              <a:gd name="connsiteX936" fmla="*/ 10705009 w 11218359"/>
              <a:gd name="connsiteY936" fmla="*/ 1583491 h 1583491"/>
              <a:gd name="connsiteX937" fmla="*/ 10716439 w 11218359"/>
              <a:gd name="connsiteY937" fmla="*/ 1583491 h 1583491"/>
              <a:gd name="connsiteX938" fmla="*/ 10727870 w 11218359"/>
              <a:gd name="connsiteY938" fmla="*/ 1583491 h 1583491"/>
              <a:gd name="connsiteX939" fmla="*/ 10739347 w 11218359"/>
              <a:gd name="connsiteY939" fmla="*/ 1583491 h 1583491"/>
              <a:gd name="connsiteX940" fmla="*/ 10750778 w 11218359"/>
              <a:gd name="connsiteY940" fmla="*/ 1583491 h 1583491"/>
              <a:gd name="connsiteX941" fmla="*/ 10762207 w 11218359"/>
              <a:gd name="connsiteY941" fmla="*/ 1583491 h 1583491"/>
              <a:gd name="connsiteX942" fmla="*/ 10773637 w 11218359"/>
              <a:gd name="connsiteY942" fmla="*/ 1583491 h 1583491"/>
              <a:gd name="connsiteX943" fmla="*/ 10785067 w 11218359"/>
              <a:gd name="connsiteY943" fmla="*/ 1583491 h 1583491"/>
              <a:gd name="connsiteX944" fmla="*/ 10796544 w 11218359"/>
              <a:gd name="connsiteY944" fmla="*/ 1583491 h 1583491"/>
              <a:gd name="connsiteX945" fmla="*/ 10807975 w 11218359"/>
              <a:gd name="connsiteY945" fmla="*/ 1583491 h 1583491"/>
              <a:gd name="connsiteX946" fmla="*/ 10819405 w 11218359"/>
              <a:gd name="connsiteY946" fmla="*/ 1583491 h 1583491"/>
              <a:gd name="connsiteX947" fmla="*/ 10830834 w 11218359"/>
              <a:gd name="connsiteY947" fmla="*/ 1583491 h 1583491"/>
              <a:gd name="connsiteX948" fmla="*/ 10842265 w 11218359"/>
              <a:gd name="connsiteY948" fmla="*/ 1583491 h 1583491"/>
              <a:gd name="connsiteX949" fmla="*/ 10853742 w 11218359"/>
              <a:gd name="connsiteY949" fmla="*/ 1583491 h 1583491"/>
              <a:gd name="connsiteX950" fmla="*/ 10865173 w 11218359"/>
              <a:gd name="connsiteY950" fmla="*/ 1583491 h 1583491"/>
              <a:gd name="connsiteX951" fmla="*/ 10876602 w 11218359"/>
              <a:gd name="connsiteY951" fmla="*/ 1583491 h 1583491"/>
              <a:gd name="connsiteX952" fmla="*/ 10888032 w 11218359"/>
              <a:gd name="connsiteY952" fmla="*/ 1583491 h 1583491"/>
              <a:gd name="connsiteX953" fmla="*/ 10899463 w 11218359"/>
              <a:gd name="connsiteY953" fmla="*/ 1583491 h 1583491"/>
              <a:gd name="connsiteX954" fmla="*/ 10910892 w 11218359"/>
              <a:gd name="connsiteY954" fmla="*/ 1583491 h 1583491"/>
              <a:gd name="connsiteX955" fmla="*/ 10922369 w 11218359"/>
              <a:gd name="connsiteY955" fmla="*/ 1583491 h 1583491"/>
              <a:gd name="connsiteX956" fmla="*/ 10933800 w 11218359"/>
              <a:gd name="connsiteY956" fmla="*/ 1583491 h 1583491"/>
              <a:gd name="connsiteX957" fmla="*/ 10945230 w 11218359"/>
              <a:gd name="connsiteY957" fmla="*/ 1583491 h 1583491"/>
              <a:gd name="connsiteX958" fmla="*/ 10956660 w 11218359"/>
              <a:gd name="connsiteY958" fmla="*/ 1583491 h 1583491"/>
              <a:gd name="connsiteX959" fmla="*/ 10968090 w 11218359"/>
              <a:gd name="connsiteY959" fmla="*/ 1583491 h 1583491"/>
              <a:gd name="connsiteX960" fmla="*/ 10979567 w 11218359"/>
              <a:gd name="connsiteY960" fmla="*/ 1583491 h 1583491"/>
              <a:gd name="connsiteX961" fmla="*/ 10990998 w 11218359"/>
              <a:gd name="connsiteY961" fmla="*/ 1583491 h 1583491"/>
              <a:gd name="connsiteX962" fmla="*/ 11002427 w 11218359"/>
              <a:gd name="connsiteY962" fmla="*/ 1583491 h 1583491"/>
              <a:gd name="connsiteX963" fmla="*/ 11013858 w 11218359"/>
              <a:gd name="connsiteY963" fmla="*/ 1583491 h 1583491"/>
              <a:gd name="connsiteX964" fmla="*/ 11025287 w 11218359"/>
              <a:gd name="connsiteY964" fmla="*/ 1583491 h 1583491"/>
              <a:gd name="connsiteX965" fmla="*/ 11036765 w 11218359"/>
              <a:gd name="connsiteY965" fmla="*/ 1583491 h 1583491"/>
              <a:gd name="connsiteX966" fmla="*/ 11048195 w 11218359"/>
              <a:gd name="connsiteY966" fmla="*/ 1583491 h 1583491"/>
              <a:gd name="connsiteX967" fmla="*/ 11059625 w 11218359"/>
              <a:gd name="connsiteY967" fmla="*/ 1583491 h 1583491"/>
              <a:gd name="connsiteX968" fmla="*/ 11071056 w 11218359"/>
              <a:gd name="connsiteY968" fmla="*/ 1583491 h 1583491"/>
              <a:gd name="connsiteX969" fmla="*/ 11082485 w 11218359"/>
              <a:gd name="connsiteY969" fmla="*/ 1583491 h 1583491"/>
              <a:gd name="connsiteX970" fmla="*/ 11093962 w 11218359"/>
              <a:gd name="connsiteY970" fmla="*/ 1583491 h 1583491"/>
              <a:gd name="connsiteX971" fmla="*/ 11105393 w 11218359"/>
              <a:gd name="connsiteY971" fmla="*/ 1583491 h 1583491"/>
              <a:gd name="connsiteX972" fmla="*/ 11116823 w 11218359"/>
              <a:gd name="connsiteY972" fmla="*/ 1583491 h 1583491"/>
              <a:gd name="connsiteX973" fmla="*/ 11128253 w 11218359"/>
              <a:gd name="connsiteY973" fmla="*/ 1583491 h 1583491"/>
              <a:gd name="connsiteX974" fmla="*/ 11139683 w 11218359"/>
              <a:gd name="connsiteY974" fmla="*/ 1583491 h 1583491"/>
              <a:gd name="connsiteX975" fmla="*/ 11151160 w 11218359"/>
              <a:gd name="connsiteY975" fmla="*/ 1583491 h 1583491"/>
              <a:gd name="connsiteX976" fmla="*/ 11162591 w 11218359"/>
              <a:gd name="connsiteY976" fmla="*/ 1583491 h 1583491"/>
              <a:gd name="connsiteX977" fmla="*/ 11174020 w 11218359"/>
              <a:gd name="connsiteY977" fmla="*/ 1583491 h 1583491"/>
              <a:gd name="connsiteX978" fmla="*/ 11185451 w 11218359"/>
              <a:gd name="connsiteY978" fmla="*/ 1583491 h 1583491"/>
              <a:gd name="connsiteX979" fmla="*/ 11196881 w 11218359"/>
              <a:gd name="connsiteY979" fmla="*/ 1583491 h 1583491"/>
              <a:gd name="connsiteX980" fmla="*/ 11208358 w 11218359"/>
              <a:gd name="connsiteY980" fmla="*/ 1583491 h 1583491"/>
              <a:gd name="connsiteX981" fmla="*/ 11218359 w 11218359"/>
              <a:gd name="connsiteY981" fmla="*/ 1583491 h 1583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83491">
                <a:moveTo>
                  <a:pt x="0" y="1583491"/>
                </a:moveTo>
                <a:lnTo>
                  <a:pt x="9149" y="1583491"/>
                </a:lnTo>
                <a:lnTo>
                  <a:pt x="20588" y="1583491"/>
                </a:lnTo>
                <a:lnTo>
                  <a:pt x="32028" y="1583491"/>
                </a:lnTo>
                <a:lnTo>
                  <a:pt x="43467" y="1583491"/>
                </a:lnTo>
                <a:lnTo>
                  <a:pt x="54907" y="1583491"/>
                </a:lnTo>
                <a:lnTo>
                  <a:pt x="66346" y="1583491"/>
                </a:lnTo>
                <a:lnTo>
                  <a:pt x="77786" y="1583491"/>
                </a:lnTo>
                <a:lnTo>
                  <a:pt x="89225" y="1583491"/>
                </a:lnTo>
                <a:lnTo>
                  <a:pt x="100665" y="1583491"/>
                </a:lnTo>
                <a:lnTo>
                  <a:pt x="112104" y="1583491"/>
                </a:lnTo>
                <a:lnTo>
                  <a:pt x="123544" y="1583491"/>
                </a:lnTo>
                <a:lnTo>
                  <a:pt x="134979" y="1583491"/>
                </a:lnTo>
                <a:lnTo>
                  <a:pt x="146423" y="1583491"/>
                </a:lnTo>
                <a:lnTo>
                  <a:pt x="157858" y="1583491"/>
                </a:lnTo>
                <a:lnTo>
                  <a:pt x="169297" y="1583491"/>
                </a:lnTo>
                <a:lnTo>
                  <a:pt x="180737" y="1583491"/>
                </a:lnTo>
                <a:lnTo>
                  <a:pt x="192176" y="1583491"/>
                </a:lnTo>
                <a:lnTo>
                  <a:pt x="203616" y="1583491"/>
                </a:lnTo>
                <a:lnTo>
                  <a:pt x="215055" y="1583491"/>
                </a:lnTo>
                <a:lnTo>
                  <a:pt x="226495" y="1583491"/>
                </a:lnTo>
                <a:lnTo>
                  <a:pt x="237935" y="1583491"/>
                </a:lnTo>
                <a:lnTo>
                  <a:pt x="249374" y="1583491"/>
                </a:lnTo>
                <a:lnTo>
                  <a:pt x="260814" y="1583491"/>
                </a:lnTo>
                <a:lnTo>
                  <a:pt x="272253" y="1583491"/>
                </a:lnTo>
                <a:lnTo>
                  <a:pt x="283693" y="1583491"/>
                </a:lnTo>
                <a:lnTo>
                  <a:pt x="295132" y="1583491"/>
                </a:lnTo>
                <a:lnTo>
                  <a:pt x="306572" y="1583491"/>
                </a:lnTo>
                <a:lnTo>
                  <a:pt x="318011" y="1583491"/>
                </a:lnTo>
                <a:lnTo>
                  <a:pt x="329451" y="1583491"/>
                </a:lnTo>
                <a:lnTo>
                  <a:pt x="340890" y="1583491"/>
                </a:lnTo>
                <a:lnTo>
                  <a:pt x="352330" y="1583491"/>
                </a:lnTo>
                <a:lnTo>
                  <a:pt x="363769" y="1583491"/>
                </a:lnTo>
                <a:lnTo>
                  <a:pt x="375209" y="1583491"/>
                </a:lnTo>
                <a:lnTo>
                  <a:pt x="386648" y="1583491"/>
                </a:lnTo>
                <a:lnTo>
                  <a:pt x="398088" y="1583491"/>
                </a:lnTo>
                <a:lnTo>
                  <a:pt x="409527" y="1583491"/>
                </a:lnTo>
                <a:lnTo>
                  <a:pt x="420967" y="1583491"/>
                </a:lnTo>
                <a:lnTo>
                  <a:pt x="432406" y="1583491"/>
                </a:lnTo>
                <a:lnTo>
                  <a:pt x="443846" y="1583491"/>
                </a:lnTo>
                <a:lnTo>
                  <a:pt x="455285" y="1583491"/>
                </a:lnTo>
                <a:lnTo>
                  <a:pt x="466725" y="1583491"/>
                </a:lnTo>
                <a:lnTo>
                  <a:pt x="478165" y="1583491"/>
                </a:lnTo>
                <a:lnTo>
                  <a:pt x="489604" y="1583491"/>
                </a:lnTo>
                <a:lnTo>
                  <a:pt x="501044" y="1583491"/>
                </a:lnTo>
                <a:lnTo>
                  <a:pt x="512483" y="1583491"/>
                </a:lnTo>
                <a:lnTo>
                  <a:pt x="523923" y="1583491"/>
                </a:lnTo>
                <a:lnTo>
                  <a:pt x="535362" y="1583491"/>
                </a:lnTo>
                <a:lnTo>
                  <a:pt x="546802" y="1583491"/>
                </a:lnTo>
                <a:lnTo>
                  <a:pt x="558241" y="1583491"/>
                </a:lnTo>
                <a:lnTo>
                  <a:pt x="569681" y="1583491"/>
                </a:lnTo>
                <a:lnTo>
                  <a:pt x="581120" y="1583491"/>
                </a:lnTo>
                <a:lnTo>
                  <a:pt x="592560" y="1583491"/>
                </a:lnTo>
                <a:lnTo>
                  <a:pt x="603999" y="1583491"/>
                </a:lnTo>
                <a:lnTo>
                  <a:pt x="615439" y="1583491"/>
                </a:lnTo>
                <a:lnTo>
                  <a:pt x="626878" y="1583491"/>
                </a:lnTo>
                <a:lnTo>
                  <a:pt x="638318" y="1583491"/>
                </a:lnTo>
                <a:lnTo>
                  <a:pt x="649757" y="1583491"/>
                </a:lnTo>
                <a:lnTo>
                  <a:pt x="661192" y="1583491"/>
                </a:lnTo>
                <a:lnTo>
                  <a:pt x="672632" y="1583491"/>
                </a:lnTo>
                <a:lnTo>
                  <a:pt x="684071" y="1583491"/>
                </a:lnTo>
                <a:lnTo>
                  <a:pt x="695511" y="1583491"/>
                </a:lnTo>
                <a:lnTo>
                  <a:pt x="706950" y="1583491"/>
                </a:lnTo>
                <a:lnTo>
                  <a:pt x="718390" y="1583491"/>
                </a:lnTo>
                <a:lnTo>
                  <a:pt x="729829" y="1583491"/>
                </a:lnTo>
                <a:lnTo>
                  <a:pt x="741269" y="1583491"/>
                </a:lnTo>
                <a:lnTo>
                  <a:pt x="752708" y="1583491"/>
                </a:lnTo>
                <a:lnTo>
                  <a:pt x="764148" y="1583491"/>
                </a:lnTo>
                <a:lnTo>
                  <a:pt x="775587" y="1583491"/>
                </a:lnTo>
                <a:lnTo>
                  <a:pt x="787027" y="1583491"/>
                </a:lnTo>
                <a:lnTo>
                  <a:pt x="798467" y="1583491"/>
                </a:lnTo>
                <a:lnTo>
                  <a:pt x="809906" y="1583491"/>
                </a:lnTo>
                <a:lnTo>
                  <a:pt x="821346" y="1583491"/>
                </a:lnTo>
                <a:lnTo>
                  <a:pt x="832785" y="1583491"/>
                </a:lnTo>
                <a:lnTo>
                  <a:pt x="844225" y="1583491"/>
                </a:lnTo>
                <a:lnTo>
                  <a:pt x="855664" y="1583491"/>
                </a:lnTo>
                <a:lnTo>
                  <a:pt x="867104" y="1583491"/>
                </a:lnTo>
                <a:lnTo>
                  <a:pt x="878543" y="1583491"/>
                </a:lnTo>
                <a:lnTo>
                  <a:pt x="889983" y="1583491"/>
                </a:lnTo>
                <a:lnTo>
                  <a:pt x="901422" y="1583491"/>
                </a:lnTo>
                <a:lnTo>
                  <a:pt x="912862" y="1583491"/>
                </a:lnTo>
                <a:lnTo>
                  <a:pt x="924301" y="1583491"/>
                </a:lnTo>
                <a:lnTo>
                  <a:pt x="935741" y="1583491"/>
                </a:lnTo>
                <a:lnTo>
                  <a:pt x="947180" y="1583491"/>
                </a:lnTo>
                <a:lnTo>
                  <a:pt x="958620" y="1583491"/>
                </a:lnTo>
                <a:lnTo>
                  <a:pt x="970059" y="1583491"/>
                </a:lnTo>
                <a:lnTo>
                  <a:pt x="981499" y="1583491"/>
                </a:lnTo>
                <a:lnTo>
                  <a:pt x="992938" y="1583491"/>
                </a:lnTo>
                <a:lnTo>
                  <a:pt x="1004378" y="1583491"/>
                </a:lnTo>
                <a:lnTo>
                  <a:pt x="1015818" y="1583491"/>
                </a:lnTo>
                <a:lnTo>
                  <a:pt x="1027257" y="1583491"/>
                </a:lnTo>
                <a:lnTo>
                  <a:pt x="1038697" y="1583491"/>
                </a:lnTo>
                <a:lnTo>
                  <a:pt x="1050136" y="1583491"/>
                </a:lnTo>
                <a:lnTo>
                  <a:pt x="1061576" y="1583491"/>
                </a:lnTo>
                <a:lnTo>
                  <a:pt x="1073015" y="1583491"/>
                </a:lnTo>
                <a:lnTo>
                  <a:pt x="1084455" y="1583491"/>
                </a:lnTo>
                <a:lnTo>
                  <a:pt x="1095894" y="1583491"/>
                </a:lnTo>
                <a:lnTo>
                  <a:pt x="1107334" y="1583491"/>
                </a:lnTo>
                <a:lnTo>
                  <a:pt x="1118773" y="1583491"/>
                </a:lnTo>
                <a:lnTo>
                  <a:pt x="1130213" y="1583491"/>
                </a:lnTo>
                <a:lnTo>
                  <a:pt x="1141652" y="1583491"/>
                </a:lnTo>
                <a:lnTo>
                  <a:pt x="1153092" y="1583491"/>
                </a:lnTo>
                <a:lnTo>
                  <a:pt x="1164531" y="1583491"/>
                </a:lnTo>
                <a:lnTo>
                  <a:pt x="1175971" y="1583491"/>
                </a:lnTo>
                <a:lnTo>
                  <a:pt x="1187406" y="1583491"/>
                </a:lnTo>
                <a:lnTo>
                  <a:pt x="1198845" y="1583491"/>
                </a:lnTo>
                <a:lnTo>
                  <a:pt x="1210285" y="1583491"/>
                </a:lnTo>
                <a:lnTo>
                  <a:pt x="1221724" y="1583491"/>
                </a:lnTo>
                <a:lnTo>
                  <a:pt x="1233164" y="1583491"/>
                </a:lnTo>
                <a:lnTo>
                  <a:pt x="1244603" y="1583491"/>
                </a:lnTo>
                <a:lnTo>
                  <a:pt x="1256043" y="1583491"/>
                </a:lnTo>
                <a:lnTo>
                  <a:pt x="1267482" y="1583491"/>
                </a:lnTo>
                <a:lnTo>
                  <a:pt x="1278922" y="1583491"/>
                </a:lnTo>
                <a:lnTo>
                  <a:pt x="1290361" y="1583491"/>
                </a:lnTo>
                <a:lnTo>
                  <a:pt x="1301801" y="1583491"/>
                </a:lnTo>
                <a:lnTo>
                  <a:pt x="1313240" y="1583491"/>
                </a:lnTo>
                <a:lnTo>
                  <a:pt x="1324680" y="1583491"/>
                </a:lnTo>
                <a:lnTo>
                  <a:pt x="1336120" y="1583491"/>
                </a:lnTo>
                <a:lnTo>
                  <a:pt x="1347559" y="1583491"/>
                </a:lnTo>
                <a:lnTo>
                  <a:pt x="1358999" y="1583491"/>
                </a:lnTo>
                <a:lnTo>
                  <a:pt x="1370438" y="1583491"/>
                </a:lnTo>
                <a:lnTo>
                  <a:pt x="1381878" y="1583491"/>
                </a:lnTo>
                <a:lnTo>
                  <a:pt x="1393317" y="1583491"/>
                </a:lnTo>
                <a:lnTo>
                  <a:pt x="1404757" y="1583491"/>
                </a:lnTo>
                <a:lnTo>
                  <a:pt x="1416196" y="1583491"/>
                </a:lnTo>
                <a:lnTo>
                  <a:pt x="1427636" y="1583491"/>
                </a:lnTo>
                <a:lnTo>
                  <a:pt x="1439075" y="1583491"/>
                </a:lnTo>
                <a:lnTo>
                  <a:pt x="1450515" y="1583491"/>
                </a:lnTo>
                <a:lnTo>
                  <a:pt x="1461954" y="1583491"/>
                </a:lnTo>
                <a:lnTo>
                  <a:pt x="1473394" y="1583491"/>
                </a:lnTo>
                <a:lnTo>
                  <a:pt x="1484833" y="1583491"/>
                </a:lnTo>
                <a:lnTo>
                  <a:pt x="1496273" y="1583491"/>
                </a:lnTo>
                <a:lnTo>
                  <a:pt x="1507712" y="1583491"/>
                </a:lnTo>
                <a:lnTo>
                  <a:pt x="1519152" y="1583491"/>
                </a:lnTo>
                <a:lnTo>
                  <a:pt x="1530591" y="1583491"/>
                </a:lnTo>
                <a:lnTo>
                  <a:pt x="1542031" y="1583491"/>
                </a:lnTo>
                <a:lnTo>
                  <a:pt x="1553471" y="1583491"/>
                </a:lnTo>
                <a:lnTo>
                  <a:pt x="1564910" y="1583491"/>
                </a:lnTo>
                <a:lnTo>
                  <a:pt x="1576349" y="1583491"/>
                </a:lnTo>
                <a:lnTo>
                  <a:pt x="1587789" y="1583491"/>
                </a:lnTo>
                <a:lnTo>
                  <a:pt x="1599229" y="1583491"/>
                </a:lnTo>
                <a:lnTo>
                  <a:pt x="1610668" y="1583491"/>
                </a:lnTo>
                <a:lnTo>
                  <a:pt x="1622107" y="1583491"/>
                </a:lnTo>
                <a:lnTo>
                  <a:pt x="1633547" y="1583491"/>
                </a:lnTo>
                <a:lnTo>
                  <a:pt x="1644987" y="1583491"/>
                </a:lnTo>
                <a:lnTo>
                  <a:pt x="1656426" y="1583491"/>
                </a:lnTo>
                <a:lnTo>
                  <a:pt x="1667866" y="1583491"/>
                </a:lnTo>
                <a:lnTo>
                  <a:pt x="1679305" y="1583491"/>
                </a:lnTo>
                <a:lnTo>
                  <a:pt x="1690745" y="1583491"/>
                </a:lnTo>
                <a:lnTo>
                  <a:pt x="1702184" y="1583491"/>
                </a:lnTo>
                <a:lnTo>
                  <a:pt x="1713619" y="1583491"/>
                </a:lnTo>
                <a:lnTo>
                  <a:pt x="1725063" y="1583491"/>
                </a:lnTo>
                <a:lnTo>
                  <a:pt x="1736498" y="1583491"/>
                </a:lnTo>
                <a:lnTo>
                  <a:pt x="1747938" y="1583491"/>
                </a:lnTo>
                <a:lnTo>
                  <a:pt x="1759377" y="1583491"/>
                </a:lnTo>
                <a:lnTo>
                  <a:pt x="1770817" y="1583491"/>
                </a:lnTo>
                <a:lnTo>
                  <a:pt x="1782256" y="1583491"/>
                </a:lnTo>
                <a:lnTo>
                  <a:pt x="1793696" y="1583491"/>
                </a:lnTo>
                <a:lnTo>
                  <a:pt x="1805135" y="1583491"/>
                </a:lnTo>
                <a:lnTo>
                  <a:pt x="1816575" y="1583491"/>
                </a:lnTo>
                <a:lnTo>
                  <a:pt x="1828014" y="1583491"/>
                </a:lnTo>
                <a:lnTo>
                  <a:pt x="1839454" y="1583491"/>
                </a:lnTo>
                <a:lnTo>
                  <a:pt x="1850893" y="1583491"/>
                </a:lnTo>
                <a:lnTo>
                  <a:pt x="1862333" y="1583491"/>
                </a:lnTo>
                <a:lnTo>
                  <a:pt x="1873772" y="1583491"/>
                </a:lnTo>
                <a:lnTo>
                  <a:pt x="1885212" y="1583491"/>
                </a:lnTo>
                <a:lnTo>
                  <a:pt x="1896651" y="1583491"/>
                </a:lnTo>
                <a:lnTo>
                  <a:pt x="1908091" y="1583491"/>
                </a:lnTo>
                <a:lnTo>
                  <a:pt x="1919531" y="1583491"/>
                </a:lnTo>
                <a:lnTo>
                  <a:pt x="1930970" y="1583491"/>
                </a:lnTo>
                <a:lnTo>
                  <a:pt x="1942409" y="1583491"/>
                </a:lnTo>
                <a:lnTo>
                  <a:pt x="1953849" y="1583491"/>
                </a:lnTo>
                <a:lnTo>
                  <a:pt x="1965289" y="1583491"/>
                </a:lnTo>
                <a:lnTo>
                  <a:pt x="1976728" y="1583491"/>
                </a:lnTo>
                <a:lnTo>
                  <a:pt x="1988168" y="1583491"/>
                </a:lnTo>
                <a:lnTo>
                  <a:pt x="1999607" y="1583491"/>
                </a:lnTo>
                <a:lnTo>
                  <a:pt x="2011047" y="1583491"/>
                </a:lnTo>
                <a:lnTo>
                  <a:pt x="2022486" y="1583491"/>
                </a:lnTo>
                <a:lnTo>
                  <a:pt x="2033926" y="1583491"/>
                </a:lnTo>
                <a:lnTo>
                  <a:pt x="2045365" y="1583491"/>
                </a:lnTo>
                <a:lnTo>
                  <a:pt x="2056805" y="1583491"/>
                </a:lnTo>
                <a:lnTo>
                  <a:pt x="2068244" y="1583491"/>
                </a:lnTo>
                <a:lnTo>
                  <a:pt x="2079684" y="1583491"/>
                </a:lnTo>
                <a:lnTo>
                  <a:pt x="2091123" y="1583491"/>
                </a:lnTo>
                <a:lnTo>
                  <a:pt x="2102563" y="1583491"/>
                </a:lnTo>
                <a:lnTo>
                  <a:pt x="2114002" y="1583491"/>
                </a:lnTo>
                <a:lnTo>
                  <a:pt x="2125442" y="1583491"/>
                </a:lnTo>
                <a:lnTo>
                  <a:pt x="2136882" y="1583491"/>
                </a:lnTo>
                <a:lnTo>
                  <a:pt x="2148321" y="1583491"/>
                </a:lnTo>
                <a:lnTo>
                  <a:pt x="2159760" y="1583491"/>
                </a:lnTo>
                <a:lnTo>
                  <a:pt x="2171200" y="1583491"/>
                </a:lnTo>
                <a:lnTo>
                  <a:pt x="2182640" y="1583491"/>
                </a:lnTo>
                <a:lnTo>
                  <a:pt x="2194079" y="1583491"/>
                </a:lnTo>
                <a:lnTo>
                  <a:pt x="2205519" y="1583491"/>
                </a:lnTo>
                <a:lnTo>
                  <a:pt x="2216958" y="1583491"/>
                </a:lnTo>
                <a:lnTo>
                  <a:pt x="2228393" y="1583491"/>
                </a:lnTo>
                <a:lnTo>
                  <a:pt x="2239837" y="1583491"/>
                </a:lnTo>
                <a:lnTo>
                  <a:pt x="2251272" y="1583491"/>
                </a:lnTo>
                <a:lnTo>
                  <a:pt x="2262716" y="1583491"/>
                </a:lnTo>
                <a:lnTo>
                  <a:pt x="2274151" y="1583491"/>
                </a:lnTo>
                <a:lnTo>
                  <a:pt x="2285591" y="1583491"/>
                </a:lnTo>
                <a:lnTo>
                  <a:pt x="2297030" y="1583491"/>
                </a:lnTo>
                <a:lnTo>
                  <a:pt x="2308470" y="1583491"/>
                </a:lnTo>
                <a:lnTo>
                  <a:pt x="2319909" y="1583491"/>
                </a:lnTo>
                <a:lnTo>
                  <a:pt x="2331349" y="1583491"/>
                </a:lnTo>
                <a:lnTo>
                  <a:pt x="2342788" y="1583491"/>
                </a:lnTo>
                <a:lnTo>
                  <a:pt x="2354228" y="1583491"/>
                </a:lnTo>
                <a:lnTo>
                  <a:pt x="2365667" y="1583491"/>
                </a:lnTo>
                <a:lnTo>
                  <a:pt x="2377107" y="1583491"/>
                </a:lnTo>
                <a:lnTo>
                  <a:pt x="2388546" y="1583491"/>
                </a:lnTo>
                <a:lnTo>
                  <a:pt x="2399986" y="1583491"/>
                </a:lnTo>
                <a:lnTo>
                  <a:pt x="2411425" y="1583491"/>
                </a:lnTo>
                <a:lnTo>
                  <a:pt x="2422865" y="1583491"/>
                </a:lnTo>
                <a:lnTo>
                  <a:pt x="2434304" y="1583491"/>
                </a:lnTo>
                <a:lnTo>
                  <a:pt x="2445744" y="1583491"/>
                </a:lnTo>
                <a:lnTo>
                  <a:pt x="2457184" y="1583491"/>
                </a:lnTo>
                <a:lnTo>
                  <a:pt x="2468623" y="1583491"/>
                </a:lnTo>
                <a:lnTo>
                  <a:pt x="2480062" y="1583491"/>
                </a:lnTo>
                <a:lnTo>
                  <a:pt x="2491502" y="1583491"/>
                </a:lnTo>
                <a:lnTo>
                  <a:pt x="2502942" y="1583491"/>
                </a:lnTo>
                <a:lnTo>
                  <a:pt x="2514381" y="1583491"/>
                </a:lnTo>
                <a:lnTo>
                  <a:pt x="2525821" y="1583491"/>
                </a:lnTo>
                <a:lnTo>
                  <a:pt x="2537260" y="1583491"/>
                </a:lnTo>
                <a:lnTo>
                  <a:pt x="2548700" y="1583491"/>
                </a:lnTo>
                <a:lnTo>
                  <a:pt x="2560139" y="1583491"/>
                </a:lnTo>
                <a:lnTo>
                  <a:pt x="2571579" y="1583491"/>
                </a:lnTo>
                <a:lnTo>
                  <a:pt x="2583018" y="1583491"/>
                </a:lnTo>
                <a:lnTo>
                  <a:pt x="2594458" y="1583491"/>
                </a:lnTo>
                <a:lnTo>
                  <a:pt x="2605897" y="1583491"/>
                </a:lnTo>
                <a:lnTo>
                  <a:pt x="2617337" y="1583491"/>
                </a:lnTo>
                <a:lnTo>
                  <a:pt x="2628776" y="1583491"/>
                </a:lnTo>
                <a:lnTo>
                  <a:pt x="2640216" y="1583491"/>
                </a:lnTo>
                <a:lnTo>
                  <a:pt x="2651655" y="1583491"/>
                </a:lnTo>
                <a:lnTo>
                  <a:pt x="2663095" y="1583491"/>
                </a:lnTo>
                <a:lnTo>
                  <a:pt x="2674535" y="1583491"/>
                </a:lnTo>
                <a:lnTo>
                  <a:pt x="2685974" y="1583491"/>
                </a:lnTo>
                <a:lnTo>
                  <a:pt x="2697413" y="1583491"/>
                </a:lnTo>
                <a:lnTo>
                  <a:pt x="2708853" y="1583491"/>
                </a:lnTo>
                <a:lnTo>
                  <a:pt x="2720293" y="1583491"/>
                </a:lnTo>
                <a:lnTo>
                  <a:pt x="2731727" y="1583491"/>
                </a:lnTo>
                <a:lnTo>
                  <a:pt x="2743172" y="1583491"/>
                </a:lnTo>
                <a:lnTo>
                  <a:pt x="2754611" y="1583491"/>
                </a:lnTo>
                <a:lnTo>
                  <a:pt x="2766046" y="1583491"/>
                </a:lnTo>
                <a:lnTo>
                  <a:pt x="2777490" y="1583491"/>
                </a:lnTo>
                <a:lnTo>
                  <a:pt x="2788925" y="1583491"/>
                </a:lnTo>
                <a:lnTo>
                  <a:pt x="2800364" y="1583491"/>
                </a:lnTo>
                <a:lnTo>
                  <a:pt x="2811804" y="1583491"/>
                </a:lnTo>
                <a:lnTo>
                  <a:pt x="2823243" y="1583491"/>
                </a:lnTo>
                <a:lnTo>
                  <a:pt x="2834683" y="1583491"/>
                </a:lnTo>
                <a:lnTo>
                  <a:pt x="2846123" y="1583491"/>
                </a:lnTo>
                <a:lnTo>
                  <a:pt x="2857562" y="1583491"/>
                </a:lnTo>
                <a:lnTo>
                  <a:pt x="2869001" y="1583491"/>
                </a:lnTo>
                <a:lnTo>
                  <a:pt x="2880441" y="1583491"/>
                </a:lnTo>
                <a:lnTo>
                  <a:pt x="2891881" y="1583491"/>
                </a:lnTo>
                <a:lnTo>
                  <a:pt x="2903320" y="1583491"/>
                </a:lnTo>
                <a:lnTo>
                  <a:pt x="2914760" y="1583491"/>
                </a:lnTo>
                <a:lnTo>
                  <a:pt x="2926199" y="1583491"/>
                </a:lnTo>
                <a:lnTo>
                  <a:pt x="2937639" y="1583491"/>
                </a:lnTo>
                <a:lnTo>
                  <a:pt x="2949078" y="1583491"/>
                </a:lnTo>
                <a:lnTo>
                  <a:pt x="2960518" y="1583491"/>
                </a:lnTo>
                <a:lnTo>
                  <a:pt x="2971957" y="1583491"/>
                </a:lnTo>
                <a:lnTo>
                  <a:pt x="2983397" y="1583491"/>
                </a:lnTo>
                <a:lnTo>
                  <a:pt x="2994837" y="1583491"/>
                </a:lnTo>
                <a:lnTo>
                  <a:pt x="3006276" y="1583491"/>
                </a:lnTo>
                <a:lnTo>
                  <a:pt x="3017715" y="1583491"/>
                </a:lnTo>
                <a:lnTo>
                  <a:pt x="3029155" y="1583491"/>
                </a:lnTo>
                <a:lnTo>
                  <a:pt x="3040594" y="1583491"/>
                </a:lnTo>
                <a:lnTo>
                  <a:pt x="3052034" y="1583491"/>
                </a:lnTo>
                <a:lnTo>
                  <a:pt x="3063474" y="1583491"/>
                </a:lnTo>
                <a:lnTo>
                  <a:pt x="3074913" y="1583491"/>
                </a:lnTo>
                <a:lnTo>
                  <a:pt x="3086352" y="1583491"/>
                </a:lnTo>
                <a:lnTo>
                  <a:pt x="3097792" y="1583491"/>
                </a:lnTo>
                <a:lnTo>
                  <a:pt x="3109232" y="1583491"/>
                </a:lnTo>
                <a:lnTo>
                  <a:pt x="3120671" y="1583491"/>
                </a:lnTo>
                <a:lnTo>
                  <a:pt x="3132111" y="1583491"/>
                </a:lnTo>
                <a:lnTo>
                  <a:pt x="3143550" y="1583491"/>
                </a:lnTo>
                <a:lnTo>
                  <a:pt x="3154990" y="1583491"/>
                </a:lnTo>
                <a:lnTo>
                  <a:pt x="3166429" y="1583491"/>
                </a:lnTo>
                <a:lnTo>
                  <a:pt x="3177869" y="1583491"/>
                </a:lnTo>
                <a:lnTo>
                  <a:pt x="3189308" y="1583491"/>
                </a:lnTo>
                <a:lnTo>
                  <a:pt x="3200748" y="1583491"/>
                </a:lnTo>
                <a:lnTo>
                  <a:pt x="3212187" y="1583491"/>
                </a:lnTo>
                <a:lnTo>
                  <a:pt x="3223627" y="1583491"/>
                </a:lnTo>
                <a:lnTo>
                  <a:pt x="3235066" y="1583491"/>
                </a:lnTo>
                <a:lnTo>
                  <a:pt x="3246501" y="1583491"/>
                </a:lnTo>
                <a:lnTo>
                  <a:pt x="3257945" y="1583491"/>
                </a:lnTo>
                <a:lnTo>
                  <a:pt x="3269385" y="1583491"/>
                </a:lnTo>
                <a:lnTo>
                  <a:pt x="3280825" y="1583491"/>
                </a:lnTo>
                <a:lnTo>
                  <a:pt x="3292264" y="1583491"/>
                </a:lnTo>
                <a:lnTo>
                  <a:pt x="3303699" y="1583491"/>
                </a:lnTo>
                <a:lnTo>
                  <a:pt x="3315143" y="1583491"/>
                </a:lnTo>
                <a:lnTo>
                  <a:pt x="3326578" y="1583491"/>
                </a:lnTo>
                <a:lnTo>
                  <a:pt x="3338017" y="1583491"/>
                </a:lnTo>
                <a:lnTo>
                  <a:pt x="3349457" y="1583491"/>
                </a:lnTo>
                <a:lnTo>
                  <a:pt x="3360896" y="1583491"/>
                </a:lnTo>
                <a:lnTo>
                  <a:pt x="3372336" y="1583491"/>
                </a:lnTo>
                <a:lnTo>
                  <a:pt x="3383776" y="1583491"/>
                </a:lnTo>
                <a:lnTo>
                  <a:pt x="3395215" y="1583491"/>
                </a:lnTo>
                <a:lnTo>
                  <a:pt x="3406654" y="1583491"/>
                </a:lnTo>
                <a:lnTo>
                  <a:pt x="3418094" y="1583491"/>
                </a:lnTo>
                <a:lnTo>
                  <a:pt x="3429534" y="1583491"/>
                </a:lnTo>
                <a:lnTo>
                  <a:pt x="3440973" y="1583491"/>
                </a:lnTo>
                <a:lnTo>
                  <a:pt x="3452413" y="1583491"/>
                </a:lnTo>
                <a:lnTo>
                  <a:pt x="3463852" y="1583491"/>
                </a:lnTo>
                <a:lnTo>
                  <a:pt x="3475292" y="1583491"/>
                </a:lnTo>
                <a:lnTo>
                  <a:pt x="3486731" y="1583491"/>
                </a:lnTo>
                <a:lnTo>
                  <a:pt x="3498171" y="1583491"/>
                </a:lnTo>
                <a:lnTo>
                  <a:pt x="3509610" y="1583491"/>
                </a:lnTo>
                <a:lnTo>
                  <a:pt x="3521050" y="1583491"/>
                </a:lnTo>
                <a:lnTo>
                  <a:pt x="3532489" y="1583491"/>
                </a:lnTo>
                <a:lnTo>
                  <a:pt x="3543929" y="1583491"/>
                </a:lnTo>
                <a:lnTo>
                  <a:pt x="3555368" y="1583491"/>
                </a:lnTo>
                <a:lnTo>
                  <a:pt x="3566808" y="1583491"/>
                </a:lnTo>
                <a:lnTo>
                  <a:pt x="3578247" y="1583491"/>
                </a:lnTo>
                <a:lnTo>
                  <a:pt x="3589687" y="1583491"/>
                </a:lnTo>
                <a:lnTo>
                  <a:pt x="3601127" y="1583491"/>
                </a:lnTo>
                <a:lnTo>
                  <a:pt x="3612566" y="1583491"/>
                </a:lnTo>
                <a:lnTo>
                  <a:pt x="3624005" y="1583491"/>
                </a:lnTo>
                <a:lnTo>
                  <a:pt x="3635445" y="1583491"/>
                </a:lnTo>
                <a:lnTo>
                  <a:pt x="3646885" y="1583491"/>
                </a:lnTo>
                <a:lnTo>
                  <a:pt x="3658324" y="1583491"/>
                </a:lnTo>
                <a:lnTo>
                  <a:pt x="3669764" y="1583491"/>
                </a:lnTo>
                <a:lnTo>
                  <a:pt x="3681203" y="1583491"/>
                </a:lnTo>
                <a:lnTo>
                  <a:pt x="3692643" y="1583491"/>
                </a:lnTo>
                <a:lnTo>
                  <a:pt x="3704082" y="1583491"/>
                </a:lnTo>
                <a:lnTo>
                  <a:pt x="3715522" y="1583491"/>
                </a:lnTo>
                <a:lnTo>
                  <a:pt x="3726961" y="1583491"/>
                </a:lnTo>
                <a:lnTo>
                  <a:pt x="3738401" y="1583491"/>
                </a:lnTo>
                <a:lnTo>
                  <a:pt x="3749840" y="1583491"/>
                </a:lnTo>
                <a:lnTo>
                  <a:pt x="3761280" y="1583491"/>
                </a:lnTo>
                <a:lnTo>
                  <a:pt x="3772719" y="1583491"/>
                </a:lnTo>
                <a:lnTo>
                  <a:pt x="3784154" y="1583491"/>
                </a:lnTo>
                <a:lnTo>
                  <a:pt x="3795598" y="1583491"/>
                </a:lnTo>
                <a:lnTo>
                  <a:pt x="3807033" y="1583491"/>
                </a:lnTo>
                <a:lnTo>
                  <a:pt x="3818473" y="1583491"/>
                </a:lnTo>
                <a:lnTo>
                  <a:pt x="3829917" y="1583491"/>
                </a:lnTo>
                <a:lnTo>
                  <a:pt x="3841352" y="1583491"/>
                </a:lnTo>
                <a:lnTo>
                  <a:pt x="3852791" y="1583491"/>
                </a:lnTo>
                <a:lnTo>
                  <a:pt x="3864231" y="1583491"/>
                </a:lnTo>
                <a:lnTo>
                  <a:pt x="3875670" y="1583491"/>
                </a:lnTo>
                <a:lnTo>
                  <a:pt x="3887110" y="1583491"/>
                </a:lnTo>
                <a:lnTo>
                  <a:pt x="3898549" y="1583491"/>
                </a:lnTo>
                <a:lnTo>
                  <a:pt x="3909989" y="1583491"/>
                </a:lnTo>
                <a:lnTo>
                  <a:pt x="3921447" y="1583491"/>
                </a:lnTo>
                <a:lnTo>
                  <a:pt x="3932878" y="1583491"/>
                </a:lnTo>
                <a:lnTo>
                  <a:pt x="3944307" y="1583491"/>
                </a:lnTo>
                <a:lnTo>
                  <a:pt x="3955737" y="1583491"/>
                </a:lnTo>
                <a:lnTo>
                  <a:pt x="3967167" y="1583491"/>
                </a:lnTo>
                <a:lnTo>
                  <a:pt x="3978645" y="1583491"/>
                </a:lnTo>
                <a:lnTo>
                  <a:pt x="3990075" y="1583491"/>
                </a:lnTo>
                <a:lnTo>
                  <a:pt x="4001505" y="1583491"/>
                </a:lnTo>
                <a:lnTo>
                  <a:pt x="4012935" y="1583491"/>
                </a:lnTo>
                <a:lnTo>
                  <a:pt x="4024365" y="1583491"/>
                </a:lnTo>
                <a:lnTo>
                  <a:pt x="4035843" y="1036633"/>
                </a:lnTo>
                <a:lnTo>
                  <a:pt x="4047273" y="259907"/>
                </a:lnTo>
                <a:lnTo>
                  <a:pt x="4058702" y="291458"/>
                </a:lnTo>
                <a:lnTo>
                  <a:pt x="4070133" y="509300"/>
                </a:lnTo>
                <a:lnTo>
                  <a:pt x="4081563" y="387608"/>
                </a:lnTo>
                <a:lnTo>
                  <a:pt x="4093040" y="721136"/>
                </a:lnTo>
                <a:lnTo>
                  <a:pt x="4104471" y="64601"/>
                </a:lnTo>
                <a:lnTo>
                  <a:pt x="4115900" y="160751"/>
                </a:lnTo>
                <a:lnTo>
                  <a:pt x="4127330" y="66102"/>
                </a:lnTo>
                <a:lnTo>
                  <a:pt x="4138760" y="259907"/>
                </a:lnTo>
                <a:lnTo>
                  <a:pt x="4150238" y="265917"/>
                </a:lnTo>
                <a:lnTo>
                  <a:pt x="4161668" y="686579"/>
                </a:lnTo>
                <a:lnTo>
                  <a:pt x="4173098" y="733152"/>
                </a:lnTo>
                <a:lnTo>
                  <a:pt x="4184528" y="0"/>
                </a:lnTo>
                <a:lnTo>
                  <a:pt x="4195958" y="1436259"/>
                </a:lnTo>
                <a:lnTo>
                  <a:pt x="4207436" y="1572976"/>
                </a:lnTo>
                <a:lnTo>
                  <a:pt x="4218865" y="1581991"/>
                </a:lnTo>
                <a:lnTo>
                  <a:pt x="4230296" y="1583491"/>
                </a:lnTo>
                <a:lnTo>
                  <a:pt x="4241726" y="1583491"/>
                </a:lnTo>
                <a:lnTo>
                  <a:pt x="4253156" y="1583491"/>
                </a:lnTo>
                <a:lnTo>
                  <a:pt x="4264634" y="1583491"/>
                </a:lnTo>
                <a:lnTo>
                  <a:pt x="4276063" y="1583491"/>
                </a:lnTo>
                <a:lnTo>
                  <a:pt x="4287493" y="1583491"/>
                </a:lnTo>
                <a:lnTo>
                  <a:pt x="4298923" y="1583491"/>
                </a:lnTo>
                <a:lnTo>
                  <a:pt x="4310353" y="1583491"/>
                </a:lnTo>
                <a:lnTo>
                  <a:pt x="4321831" y="1583491"/>
                </a:lnTo>
                <a:lnTo>
                  <a:pt x="4333261" y="1583491"/>
                </a:lnTo>
                <a:lnTo>
                  <a:pt x="4344691" y="1583491"/>
                </a:lnTo>
                <a:lnTo>
                  <a:pt x="4356121" y="1583491"/>
                </a:lnTo>
                <a:lnTo>
                  <a:pt x="4367551" y="1583491"/>
                </a:lnTo>
                <a:lnTo>
                  <a:pt x="4379028" y="1583491"/>
                </a:lnTo>
                <a:lnTo>
                  <a:pt x="4390458" y="1583491"/>
                </a:lnTo>
                <a:lnTo>
                  <a:pt x="4401889" y="1583491"/>
                </a:lnTo>
                <a:lnTo>
                  <a:pt x="4413319" y="1583491"/>
                </a:lnTo>
                <a:lnTo>
                  <a:pt x="4424749" y="1583491"/>
                </a:lnTo>
                <a:lnTo>
                  <a:pt x="4436226" y="1583491"/>
                </a:lnTo>
                <a:lnTo>
                  <a:pt x="4447656" y="1583491"/>
                </a:lnTo>
                <a:lnTo>
                  <a:pt x="4459086" y="1583491"/>
                </a:lnTo>
                <a:lnTo>
                  <a:pt x="4470516" y="1583491"/>
                </a:lnTo>
                <a:lnTo>
                  <a:pt x="4481946" y="1583491"/>
                </a:lnTo>
                <a:lnTo>
                  <a:pt x="4493424" y="1583491"/>
                </a:lnTo>
                <a:lnTo>
                  <a:pt x="4504854" y="1583491"/>
                </a:lnTo>
                <a:lnTo>
                  <a:pt x="4516284" y="1583491"/>
                </a:lnTo>
                <a:lnTo>
                  <a:pt x="4527714" y="1583491"/>
                </a:lnTo>
                <a:lnTo>
                  <a:pt x="4539144" y="1583491"/>
                </a:lnTo>
                <a:lnTo>
                  <a:pt x="4550621" y="1583491"/>
                </a:lnTo>
                <a:lnTo>
                  <a:pt x="4562051" y="1583491"/>
                </a:lnTo>
                <a:lnTo>
                  <a:pt x="4573482" y="1583491"/>
                </a:lnTo>
                <a:lnTo>
                  <a:pt x="4584912" y="1583491"/>
                </a:lnTo>
                <a:lnTo>
                  <a:pt x="4596341" y="1583491"/>
                </a:lnTo>
                <a:lnTo>
                  <a:pt x="4607771" y="1583491"/>
                </a:lnTo>
                <a:lnTo>
                  <a:pt x="4619249" y="1583491"/>
                </a:lnTo>
                <a:lnTo>
                  <a:pt x="4630679" y="1583491"/>
                </a:lnTo>
                <a:lnTo>
                  <a:pt x="4642109" y="1583491"/>
                </a:lnTo>
                <a:lnTo>
                  <a:pt x="4653539" y="1583491"/>
                </a:lnTo>
                <a:lnTo>
                  <a:pt x="4664969" y="1583491"/>
                </a:lnTo>
                <a:lnTo>
                  <a:pt x="4676447" y="1583491"/>
                </a:lnTo>
                <a:lnTo>
                  <a:pt x="4687877" y="1583491"/>
                </a:lnTo>
                <a:lnTo>
                  <a:pt x="4699306" y="1578986"/>
                </a:lnTo>
                <a:lnTo>
                  <a:pt x="4710737" y="1583491"/>
                </a:lnTo>
                <a:lnTo>
                  <a:pt x="4722167" y="1583491"/>
                </a:lnTo>
                <a:lnTo>
                  <a:pt x="4733644" y="1583491"/>
                </a:lnTo>
                <a:lnTo>
                  <a:pt x="4745075" y="1583491"/>
                </a:lnTo>
                <a:lnTo>
                  <a:pt x="4756504" y="1583491"/>
                </a:lnTo>
                <a:lnTo>
                  <a:pt x="4767934" y="1583491"/>
                </a:lnTo>
                <a:lnTo>
                  <a:pt x="4779364" y="1583491"/>
                </a:lnTo>
                <a:lnTo>
                  <a:pt x="4790842" y="1583491"/>
                </a:lnTo>
                <a:lnTo>
                  <a:pt x="4802272" y="1583491"/>
                </a:lnTo>
                <a:lnTo>
                  <a:pt x="4813702" y="1583491"/>
                </a:lnTo>
                <a:lnTo>
                  <a:pt x="4825132" y="1583491"/>
                </a:lnTo>
                <a:lnTo>
                  <a:pt x="4836562" y="1583491"/>
                </a:lnTo>
                <a:lnTo>
                  <a:pt x="4848040" y="1583491"/>
                </a:lnTo>
                <a:lnTo>
                  <a:pt x="4859469" y="1583491"/>
                </a:lnTo>
                <a:lnTo>
                  <a:pt x="4870899" y="1583491"/>
                </a:lnTo>
                <a:lnTo>
                  <a:pt x="4882330" y="1583491"/>
                </a:lnTo>
                <a:lnTo>
                  <a:pt x="4893760" y="1583491"/>
                </a:lnTo>
                <a:lnTo>
                  <a:pt x="4905237" y="1583491"/>
                </a:lnTo>
                <a:lnTo>
                  <a:pt x="4916667" y="1583491"/>
                </a:lnTo>
                <a:lnTo>
                  <a:pt x="4928097" y="1583491"/>
                </a:lnTo>
                <a:lnTo>
                  <a:pt x="4939527" y="1583491"/>
                </a:lnTo>
                <a:lnTo>
                  <a:pt x="4950957" y="1583491"/>
                </a:lnTo>
                <a:lnTo>
                  <a:pt x="4962435" y="1583491"/>
                </a:lnTo>
                <a:lnTo>
                  <a:pt x="4973865" y="1583491"/>
                </a:lnTo>
                <a:lnTo>
                  <a:pt x="4985295" y="1583491"/>
                </a:lnTo>
                <a:lnTo>
                  <a:pt x="4996725" y="1583491"/>
                </a:lnTo>
                <a:lnTo>
                  <a:pt x="5008155" y="1583491"/>
                </a:lnTo>
                <a:lnTo>
                  <a:pt x="5019632" y="1583491"/>
                </a:lnTo>
                <a:lnTo>
                  <a:pt x="5031062" y="1583491"/>
                </a:lnTo>
                <a:lnTo>
                  <a:pt x="5042492" y="1583491"/>
                </a:lnTo>
                <a:lnTo>
                  <a:pt x="5053923" y="1583491"/>
                </a:lnTo>
                <a:lnTo>
                  <a:pt x="5065353" y="1583491"/>
                </a:lnTo>
                <a:lnTo>
                  <a:pt x="5076830" y="1583491"/>
                </a:lnTo>
                <a:lnTo>
                  <a:pt x="5088260" y="1583491"/>
                </a:lnTo>
                <a:lnTo>
                  <a:pt x="5099690" y="1583491"/>
                </a:lnTo>
                <a:lnTo>
                  <a:pt x="5111120" y="1583491"/>
                </a:lnTo>
                <a:lnTo>
                  <a:pt x="5122550" y="1583491"/>
                </a:lnTo>
                <a:lnTo>
                  <a:pt x="5134028" y="1583491"/>
                </a:lnTo>
                <a:lnTo>
                  <a:pt x="5145458" y="1583491"/>
                </a:lnTo>
                <a:lnTo>
                  <a:pt x="5156888" y="1583491"/>
                </a:lnTo>
                <a:lnTo>
                  <a:pt x="5168318" y="1583491"/>
                </a:lnTo>
                <a:lnTo>
                  <a:pt x="5179747" y="1583491"/>
                </a:lnTo>
                <a:lnTo>
                  <a:pt x="5191225" y="1583491"/>
                </a:lnTo>
                <a:lnTo>
                  <a:pt x="5202655" y="1583491"/>
                </a:lnTo>
                <a:lnTo>
                  <a:pt x="5214085" y="1583491"/>
                </a:lnTo>
                <a:lnTo>
                  <a:pt x="5225515" y="1583491"/>
                </a:lnTo>
                <a:lnTo>
                  <a:pt x="5236945" y="1583491"/>
                </a:lnTo>
                <a:lnTo>
                  <a:pt x="5248423" y="1583491"/>
                </a:lnTo>
                <a:lnTo>
                  <a:pt x="5259853" y="1583491"/>
                </a:lnTo>
                <a:lnTo>
                  <a:pt x="5271283" y="1583491"/>
                </a:lnTo>
                <a:lnTo>
                  <a:pt x="5282713" y="1583491"/>
                </a:lnTo>
                <a:lnTo>
                  <a:pt x="5294143" y="1583491"/>
                </a:lnTo>
                <a:lnTo>
                  <a:pt x="5305621" y="1583491"/>
                </a:lnTo>
                <a:lnTo>
                  <a:pt x="5317051" y="1583491"/>
                </a:lnTo>
                <a:lnTo>
                  <a:pt x="5328481" y="1583491"/>
                </a:lnTo>
                <a:lnTo>
                  <a:pt x="5339910" y="1583491"/>
                </a:lnTo>
                <a:lnTo>
                  <a:pt x="5351340" y="1583491"/>
                </a:lnTo>
                <a:lnTo>
                  <a:pt x="5362818" y="1583491"/>
                </a:lnTo>
                <a:lnTo>
                  <a:pt x="5374248" y="1583491"/>
                </a:lnTo>
                <a:lnTo>
                  <a:pt x="5385678" y="1583491"/>
                </a:lnTo>
                <a:lnTo>
                  <a:pt x="5397108" y="1583491"/>
                </a:lnTo>
                <a:lnTo>
                  <a:pt x="5408538" y="1583491"/>
                </a:lnTo>
                <a:lnTo>
                  <a:pt x="5420016" y="1583491"/>
                </a:lnTo>
                <a:lnTo>
                  <a:pt x="5431446" y="1583491"/>
                </a:lnTo>
                <a:lnTo>
                  <a:pt x="5442876" y="1583491"/>
                </a:lnTo>
                <a:lnTo>
                  <a:pt x="5454306" y="1583491"/>
                </a:lnTo>
                <a:lnTo>
                  <a:pt x="5465736" y="1583491"/>
                </a:lnTo>
                <a:lnTo>
                  <a:pt x="5477214" y="1583491"/>
                </a:lnTo>
                <a:lnTo>
                  <a:pt x="5488643" y="1583491"/>
                </a:lnTo>
                <a:lnTo>
                  <a:pt x="5500073" y="1583491"/>
                </a:lnTo>
                <a:lnTo>
                  <a:pt x="5511503" y="1583491"/>
                </a:lnTo>
                <a:lnTo>
                  <a:pt x="5522933" y="1583491"/>
                </a:lnTo>
                <a:lnTo>
                  <a:pt x="5534411" y="1583491"/>
                </a:lnTo>
                <a:lnTo>
                  <a:pt x="5545841" y="1583491"/>
                </a:lnTo>
                <a:lnTo>
                  <a:pt x="5557271" y="1583491"/>
                </a:lnTo>
                <a:lnTo>
                  <a:pt x="5568701" y="1583491"/>
                </a:lnTo>
                <a:lnTo>
                  <a:pt x="5580131" y="1583491"/>
                </a:lnTo>
                <a:lnTo>
                  <a:pt x="5591609" y="1583491"/>
                </a:lnTo>
                <a:lnTo>
                  <a:pt x="5603038" y="1583491"/>
                </a:lnTo>
                <a:lnTo>
                  <a:pt x="5614469" y="1583491"/>
                </a:lnTo>
                <a:lnTo>
                  <a:pt x="5625899" y="1583491"/>
                </a:lnTo>
                <a:lnTo>
                  <a:pt x="5637329" y="1583491"/>
                </a:lnTo>
                <a:lnTo>
                  <a:pt x="5648759" y="1583491"/>
                </a:lnTo>
                <a:lnTo>
                  <a:pt x="5660236" y="1583491"/>
                </a:lnTo>
                <a:lnTo>
                  <a:pt x="5671666" y="1583491"/>
                </a:lnTo>
                <a:lnTo>
                  <a:pt x="5683096" y="1583491"/>
                </a:lnTo>
                <a:lnTo>
                  <a:pt x="5694526" y="1583491"/>
                </a:lnTo>
                <a:lnTo>
                  <a:pt x="5705956" y="1583491"/>
                </a:lnTo>
                <a:lnTo>
                  <a:pt x="5717434" y="1583491"/>
                </a:lnTo>
                <a:lnTo>
                  <a:pt x="5728864" y="1583491"/>
                </a:lnTo>
                <a:lnTo>
                  <a:pt x="5740294" y="1583491"/>
                </a:lnTo>
                <a:lnTo>
                  <a:pt x="5751724" y="1583491"/>
                </a:lnTo>
                <a:lnTo>
                  <a:pt x="5763154" y="1583491"/>
                </a:lnTo>
                <a:lnTo>
                  <a:pt x="5774631" y="1583491"/>
                </a:lnTo>
                <a:lnTo>
                  <a:pt x="5786062" y="1583491"/>
                </a:lnTo>
                <a:lnTo>
                  <a:pt x="5797492" y="1583491"/>
                </a:lnTo>
                <a:lnTo>
                  <a:pt x="5808921" y="1583491"/>
                </a:lnTo>
                <a:lnTo>
                  <a:pt x="5820351" y="1583491"/>
                </a:lnTo>
                <a:lnTo>
                  <a:pt x="5831829" y="1583491"/>
                </a:lnTo>
                <a:lnTo>
                  <a:pt x="5843259" y="1583491"/>
                </a:lnTo>
                <a:lnTo>
                  <a:pt x="5854689" y="1583491"/>
                </a:lnTo>
                <a:lnTo>
                  <a:pt x="5866119" y="1583491"/>
                </a:lnTo>
                <a:lnTo>
                  <a:pt x="5877549" y="1583491"/>
                </a:lnTo>
                <a:lnTo>
                  <a:pt x="5889027" y="1583491"/>
                </a:lnTo>
                <a:lnTo>
                  <a:pt x="5900457" y="1583491"/>
                </a:lnTo>
                <a:lnTo>
                  <a:pt x="5911887" y="1583491"/>
                </a:lnTo>
                <a:lnTo>
                  <a:pt x="5923317" y="1583491"/>
                </a:lnTo>
                <a:lnTo>
                  <a:pt x="5934747" y="1583491"/>
                </a:lnTo>
                <a:lnTo>
                  <a:pt x="5946225" y="1583491"/>
                </a:lnTo>
                <a:lnTo>
                  <a:pt x="5957655" y="1583491"/>
                </a:lnTo>
                <a:lnTo>
                  <a:pt x="5969084" y="1583491"/>
                </a:lnTo>
                <a:lnTo>
                  <a:pt x="5980514" y="1583491"/>
                </a:lnTo>
                <a:lnTo>
                  <a:pt x="5991944" y="1583491"/>
                </a:lnTo>
                <a:lnTo>
                  <a:pt x="6003422" y="1583491"/>
                </a:lnTo>
                <a:lnTo>
                  <a:pt x="6014852" y="1583491"/>
                </a:lnTo>
                <a:lnTo>
                  <a:pt x="6026282" y="1583491"/>
                </a:lnTo>
                <a:lnTo>
                  <a:pt x="6037712" y="1583491"/>
                </a:lnTo>
                <a:lnTo>
                  <a:pt x="6049142" y="1583491"/>
                </a:lnTo>
                <a:lnTo>
                  <a:pt x="6060620" y="1583491"/>
                </a:lnTo>
                <a:lnTo>
                  <a:pt x="6072049" y="1583491"/>
                </a:lnTo>
                <a:lnTo>
                  <a:pt x="6083480" y="1583491"/>
                </a:lnTo>
                <a:lnTo>
                  <a:pt x="6094910" y="1583491"/>
                </a:lnTo>
                <a:lnTo>
                  <a:pt x="6106340" y="1583491"/>
                </a:lnTo>
                <a:lnTo>
                  <a:pt x="6117818" y="1583491"/>
                </a:lnTo>
                <a:lnTo>
                  <a:pt x="6129247" y="1583491"/>
                </a:lnTo>
                <a:lnTo>
                  <a:pt x="6140677" y="1583491"/>
                </a:lnTo>
                <a:lnTo>
                  <a:pt x="6152107" y="1583491"/>
                </a:lnTo>
                <a:lnTo>
                  <a:pt x="6163537" y="1583491"/>
                </a:lnTo>
                <a:lnTo>
                  <a:pt x="6175015" y="1583491"/>
                </a:lnTo>
                <a:lnTo>
                  <a:pt x="6186445" y="1583491"/>
                </a:lnTo>
                <a:lnTo>
                  <a:pt x="6197875" y="1583491"/>
                </a:lnTo>
                <a:lnTo>
                  <a:pt x="6209305" y="1583491"/>
                </a:lnTo>
                <a:lnTo>
                  <a:pt x="6220735" y="1583491"/>
                </a:lnTo>
                <a:lnTo>
                  <a:pt x="6232212" y="1583491"/>
                </a:lnTo>
                <a:lnTo>
                  <a:pt x="6243642" y="1583491"/>
                </a:lnTo>
                <a:lnTo>
                  <a:pt x="6255073" y="1583491"/>
                </a:lnTo>
                <a:lnTo>
                  <a:pt x="6266503" y="1583491"/>
                </a:lnTo>
                <a:lnTo>
                  <a:pt x="6277933" y="1583491"/>
                </a:lnTo>
                <a:lnTo>
                  <a:pt x="6289410" y="1583491"/>
                </a:lnTo>
                <a:lnTo>
                  <a:pt x="6300840" y="1583491"/>
                </a:lnTo>
                <a:lnTo>
                  <a:pt x="6312270" y="1583491"/>
                </a:lnTo>
                <a:lnTo>
                  <a:pt x="6323700" y="1583491"/>
                </a:lnTo>
                <a:lnTo>
                  <a:pt x="6335130" y="1583491"/>
                </a:lnTo>
                <a:lnTo>
                  <a:pt x="6346608" y="1583491"/>
                </a:lnTo>
                <a:lnTo>
                  <a:pt x="6358038" y="1583491"/>
                </a:lnTo>
                <a:lnTo>
                  <a:pt x="6369468" y="1583491"/>
                </a:lnTo>
                <a:lnTo>
                  <a:pt x="6380898" y="1583491"/>
                </a:lnTo>
                <a:lnTo>
                  <a:pt x="6392328" y="1583491"/>
                </a:lnTo>
                <a:lnTo>
                  <a:pt x="6403805" y="1583491"/>
                </a:lnTo>
                <a:lnTo>
                  <a:pt x="6415235" y="1583491"/>
                </a:lnTo>
                <a:lnTo>
                  <a:pt x="6426666" y="1583491"/>
                </a:lnTo>
                <a:lnTo>
                  <a:pt x="6438096" y="1583491"/>
                </a:lnTo>
                <a:lnTo>
                  <a:pt x="6449525" y="1583491"/>
                </a:lnTo>
                <a:lnTo>
                  <a:pt x="6461003" y="1583491"/>
                </a:lnTo>
                <a:lnTo>
                  <a:pt x="6472433" y="1583491"/>
                </a:lnTo>
                <a:lnTo>
                  <a:pt x="6483863" y="1583491"/>
                </a:lnTo>
                <a:lnTo>
                  <a:pt x="6495293" y="1583491"/>
                </a:lnTo>
                <a:lnTo>
                  <a:pt x="6506723" y="1583491"/>
                </a:lnTo>
                <a:lnTo>
                  <a:pt x="6518201" y="1583491"/>
                </a:lnTo>
                <a:lnTo>
                  <a:pt x="6529631" y="1583491"/>
                </a:lnTo>
                <a:lnTo>
                  <a:pt x="6541061" y="1583491"/>
                </a:lnTo>
                <a:lnTo>
                  <a:pt x="6552490" y="1583491"/>
                </a:lnTo>
                <a:lnTo>
                  <a:pt x="6563921" y="1583491"/>
                </a:lnTo>
                <a:lnTo>
                  <a:pt x="6575398" y="1583491"/>
                </a:lnTo>
                <a:lnTo>
                  <a:pt x="6586828" y="1583491"/>
                </a:lnTo>
                <a:lnTo>
                  <a:pt x="6598259" y="1583491"/>
                </a:lnTo>
                <a:lnTo>
                  <a:pt x="6609688" y="1583491"/>
                </a:lnTo>
                <a:lnTo>
                  <a:pt x="6621118" y="1583491"/>
                </a:lnTo>
                <a:lnTo>
                  <a:pt x="6632596" y="1583491"/>
                </a:lnTo>
                <a:lnTo>
                  <a:pt x="6644026" y="1583491"/>
                </a:lnTo>
                <a:lnTo>
                  <a:pt x="6655456" y="1583491"/>
                </a:lnTo>
                <a:lnTo>
                  <a:pt x="6666886" y="1583491"/>
                </a:lnTo>
                <a:lnTo>
                  <a:pt x="6678316" y="1583491"/>
                </a:lnTo>
                <a:lnTo>
                  <a:pt x="6689794" y="1583491"/>
                </a:lnTo>
                <a:lnTo>
                  <a:pt x="6701224" y="1583491"/>
                </a:lnTo>
                <a:lnTo>
                  <a:pt x="6712653" y="1583491"/>
                </a:lnTo>
                <a:lnTo>
                  <a:pt x="6724083" y="1583491"/>
                </a:lnTo>
                <a:lnTo>
                  <a:pt x="6735514" y="1583491"/>
                </a:lnTo>
                <a:lnTo>
                  <a:pt x="6746944" y="1583491"/>
                </a:lnTo>
                <a:lnTo>
                  <a:pt x="6758421" y="1583491"/>
                </a:lnTo>
                <a:lnTo>
                  <a:pt x="6769851" y="1583491"/>
                </a:lnTo>
                <a:lnTo>
                  <a:pt x="6781281" y="1583491"/>
                </a:lnTo>
                <a:lnTo>
                  <a:pt x="6792711" y="1583491"/>
                </a:lnTo>
                <a:lnTo>
                  <a:pt x="6804141" y="1583491"/>
                </a:lnTo>
                <a:lnTo>
                  <a:pt x="6815619" y="1583491"/>
                </a:lnTo>
                <a:lnTo>
                  <a:pt x="6827049" y="1583491"/>
                </a:lnTo>
                <a:lnTo>
                  <a:pt x="6838479" y="1583491"/>
                </a:lnTo>
                <a:lnTo>
                  <a:pt x="6849909" y="1583491"/>
                </a:lnTo>
                <a:lnTo>
                  <a:pt x="6861339" y="1583491"/>
                </a:lnTo>
                <a:lnTo>
                  <a:pt x="6872816" y="1583491"/>
                </a:lnTo>
                <a:lnTo>
                  <a:pt x="6884246" y="1583491"/>
                </a:lnTo>
                <a:lnTo>
                  <a:pt x="6895676" y="1583491"/>
                </a:lnTo>
                <a:lnTo>
                  <a:pt x="6907107" y="1583491"/>
                </a:lnTo>
                <a:lnTo>
                  <a:pt x="6918537" y="1583491"/>
                </a:lnTo>
                <a:lnTo>
                  <a:pt x="6930014" y="1583491"/>
                </a:lnTo>
                <a:lnTo>
                  <a:pt x="6941444" y="1583491"/>
                </a:lnTo>
                <a:lnTo>
                  <a:pt x="6952874" y="1583491"/>
                </a:lnTo>
                <a:lnTo>
                  <a:pt x="6964304" y="1583491"/>
                </a:lnTo>
                <a:lnTo>
                  <a:pt x="6975734" y="1583491"/>
                </a:lnTo>
                <a:lnTo>
                  <a:pt x="6987212" y="1583491"/>
                </a:lnTo>
                <a:lnTo>
                  <a:pt x="6998642" y="1583491"/>
                </a:lnTo>
                <a:lnTo>
                  <a:pt x="7010072" y="1583491"/>
                </a:lnTo>
                <a:lnTo>
                  <a:pt x="7021502" y="1583491"/>
                </a:lnTo>
                <a:lnTo>
                  <a:pt x="7032931" y="1583491"/>
                </a:lnTo>
                <a:lnTo>
                  <a:pt x="7044409" y="1583491"/>
                </a:lnTo>
                <a:lnTo>
                  <a:pt x="7055839" y="1583491"/>
                </a:lnTo>
                <a:lnTo>
                  <a:pt x="7067269" y="1583491"/>
                </a:lnTo>
                <a:lnTo>
                  <a:pt x="7078700" y="1583491"/>
                </a:lnTo>
                <a:lnTo>
                  <a:pt x="7090129" y="1583491"/>
                </a:lnTo>
                <a:lnTo>
                  <a:pt x="7101607" y="1583491"/>
                </a:lnTo>
                <a:lnTo>
                  <a:pt x="7113037" y="1583491"/>
                </a:lnTo>
                <a:lnTo>
                  <a:pt x="7124467" y="1583491"/>
                </a:lnTo>
                <a:lnTo>
                  <a:pt x="7135897" y="1583491"/>
                </a:lnTo>
                <a:lnTo>
                  <a:pt x="7147327" y="1583491"/>
                </a:lnTo>
                <a:lnTo>
                  <a:pt x="7158805" y="1583491"/>
                </a:lnTo>
                <a:lnTo>
                  <a:pt x="7170235" y="1583491"/>
                </a:lnTo>
                <a:lnTo>
                  <a:pt x="7181665" y="1583491"/>
                </a:lnTo>
                <a:lnTo>
                  <a:pt x="7193094" y="1583491"/>
                </a:lnTo>
                <a:lnTo>
                  <a:pt x="7204524" y="1583491"/>
                </a:lnTo>
                <a:lnTo>
                  <a:pt x="7216002" y="1583491"/>
                </a:lnTo>
                <a:lnTo>
                  <a:pt x="7227432" y="1583491"/>
                </a:lnTo>
                <a:lnTo>
                  <a:pt x="7238862" y="1583491"/>
                </a:lnTo>
                <a:lnTo>
                  <a:pt x="7250292" y="1583491"/>
                </a:lnTo>
                <a:lnTo>
                  <a:pt x="7261722" y="1583491"/>
                </a:lnTo>
                <a:lnTo>
                  <a:pt x="7273200" y="1583491"/>
                </a:lnTo>
                <a:lnTo>
                  <a:pt x="7284630" y="1583491"/>
                </a:lnTo>
                <a:lnTo>
                  <a:pt x="7296060" y="1583491"/>
                </a:lnTo>
                <a:lnTo>
                  <a:pt x="7307490" y="1583491"/>
                </a:lnTo>
                <a:lnTo>
                  <a:pt x="7318920" y="1583491"/>
                </a:lnTo>
                <a:lnTo>
                  <a:pt x="7330398" y="1583491"/>
                </a:lnTo>
                <a:lnTo>
                  <a:pt x="7341828" y="1583491"/>
                </a:lnTo>
                <a:lnTo>
                  <a:pt x="7353257" y="1583491"/>
                </a:lnTo>
                <a:lnTo>
                  <a:pt x="7364687" y="1583491"/>
                </a:lnTo>
                <a:lnTo>
                  <a:pt x="7376117" y="1583491"/>
                </a:lnTo>
                <a:lnTo>
                  <a:pt x="7387595" y="1583491"/>
                </a:lnTo>
                <a:lnTo>
                  <a:pt x="7399025" y="1583491"/>
                </a:lnTo>
                <a:lnTo>
                  <a:pt x="7410455" y="1583491"/>
                </a:lnTo>
                <a:lnTo>
                  <a:pt x="7421885" y="1583491"/>
                </a:lnTo>
                <a:lnTo>
                  <a:pt x="7433315" y="1583491"/>
                </a:lnTo>
                <a:lnTo>
                  <a:pt x="7444793" y="1583491"/>
                </a:lnTo>
                <a:lnTo>
                  <a:pt x="7456222" y="1583491"/>
                </a:lnTo>
                <a:lnTo>
                  <a:pt x="7467653" y="1583491"/>
                </a:lnTo>
                <a:lnTo>
                  <a:pt x="7479083" y="1583491"/>
                </a:lnTo>
                <a:lnTo>
                  <a:pt x="7490513" y="1583491"/>
                </a:lnTo>
                <a:lnTo>
                  <a:pt x="7501990" y="1583491"/>
                </a:lnTo>
                <a:lnTo>
                  <a:pt x="7513420" y="1583491"/>
                </a:lnTo>
                <a:lnTo>
                  <a:pt x="7524850" y="1583491"/>
                </a:lnTo>
                <a:lnTo>
                  <a:pt x="7536280" y="1583491"/>
                </a:lnTo>
                <a:lnTo>
                  <a:pt x="7547710" y="1583491"/>
                </a:lnTo>
                <a:lnTo>
                  <a:pt x="7559188" y="1583491"/>
                </a:lnTo>
                <a:lnTo>
                  <a:pt x="7570618" y="1583491"/>
                </a:lnTo>
                <a:lnTo>
                  <a:pt x="7582048" y="1583491"/>
                </a:lnTo>
                <a:lnTo>
                  <a:pt x="7593478" y="1583491"/>
                </a:lnTo>
                <a:lnTo>
                  <a:pt x="7604908" y="1583491"/>
                </a:lnTo>
                <a:lnTo>
                  <a:pt x="7616385" y="1583491"/>
                </a:lnTo>
                <a:lnTo>
                  <a:pt x="7627815" y="1583491"/>
                </a:lnTo>
                <a:lnTo>
                  <a:pt x="7639246" y="1583491"/>
                </a:lnTo>
                <a:lnTo>
                  <a:pt x="7650676" y="1583491"/>
                </a:lnTo>
                <a:lnTo>
                  <a:pt x="7662106" y="1583491"/>
                </a:lnTo>
                <a:lnTo>
                  <a:pt x="7673583" y="1583491"/>
                </a:lnTo>
                <a:lnTo>
                  <a:pt x="7685013" y="1583491"/>
                </a:lnTo>
                <a:lnTo>
                  <a:pt x="7696443" y="1583491"/>
                </a:lnTo>
                <a:lnTo>
                  <a:pt x="7707873" y="1583491"/>
                </a:lnTo>
                <a:lnTo>
                  <a:pt x="7719303" y="1583491"/>
                </a:lnTo>
                <a:lnTo>
                  <a:pt x="7730733" y="1583491"/>
                </a:lnTo>
                <a:lnTo>
                  <a:pt x="7742211" y="1583491"/>
                </a:lnTo>
                <a:lnTo>
                  <a:pt x="7753641" y="1583491"/>
                </a:lnTo>
                <a:lnTo>
                  <a:pt x="7765071" y="1583491"/>
                </a:lnTo>
                <a:lnTo>
                  <a:pt x="7776501" y="1583491"/>
                </a:lnTo>
                <a:lnTo>
                  <a:pt x="7787931" y="1583491"/>
                </a:lnTo>
                <a:lnTo>
                  <a:pt x="7799408" y="1583491"/>
                </a:lnTo>
                <a:lnTo>
                  <a:pt x="7810839" y="1583491"/>
                </a:lnTo>
                <a:lnTo>
                  <a:pt x="7822268" y="1583491"/>
                </a:lnTo>
                <a:lnTo>
                  <a:pt x="7833698" y="1583491"/>
                </a:lnTo>
                <a:lnTo>
                  <a:pt x="7845128" y="1583491"/>
                </a:lnTo>
                <a:lnTo>
                  <a:pt x="7856606" y="1583491"/>
                </a:lnTo>
                <a:lnTo>
                  <a:pt x="7868036" y="1583491"/>
                </a:lnTo>
                <a:lnTo>
                  <a:pt x="7879466" y="1583491"/>
                </a:lnTo>
                <a:lnTo>
                  <a:pt x="7890896" y="1583491"/>
                </a:lnTo>
                <a:lnTo>
                  <a:pt x="7902326" y="1583491"/>
                </a:lnTo>
                <a:lnTo>
                  <a:pt x="7913804" y="1583491"/>
                </a:lnTo>
                <a:lnTo>
                  <a:pt x="7925234" y="1583491"/>
                </a:lnTo>
                <a:lnTo>
                  <a:pt x="7936663" y="1583491"/>
                </a:lnTo>
                <a:lnTo>
                  <a:pt x="7948094" y="1583491"/>
                </a:lnTo>
                <a:lnTo>
                  <a:pt x="7959524" y="1583491"/>
                </a:lnTo>
                <a:lnTo>
                  <a:pt x="7971001" y="1583491"/>
                </a:lnTo>
                <a:lnTo>
                  <a:pt x="7982431" y="1583491"/>
                </a:lnTo>
                <a:lnTo>
                  <a:pt x="7993861" y="1583491"/>
                </a:lnTo>
                <a:lnTo>
                  <a:pt x="8005291" y="1583491"/>
                </a:lnTo>
                <a:lnTo>
                  <a:pt x="8016721" y="1583491"/>
                </a:lnTo>
                <a:lnTo>
                  <a:pt x="8028199" y="1583491"/>
                </a:lnTo>
                <a:lnTo>
                  <a:pt x="8039629" y="1583491"/>
                </a:lnTo>
                <a:lnTo>
                  <a:pt x="8051059" y="1583491"/>
                </a:lnTo>
                <a:lnTo>
                  <a:pt x="8062489" y="1583491"/>
                </a:lnTo>
                <a:lnTo>
                  <a:pt x="8073919" y="1583491"/>
                </a:lnTo>
                <a:lnTo>
                  <a:pt x="8085396" y="1583491"/>
                </a:lnTo>
                <a:lnTo>
                  <a:pt x="8096826" y="1583491"/>
                </a:lnTo>
                <a:lnTo>
                  <a:pt x="8108256" y="1583491"/>
                </a:lnTo>
                <a:lnTo>
                  <a:pt x="8119687" y="1583491"/>
                </a:lnTo>
                <a:lnTo>
                  <a:pt x="8131117" y="1583491"/>
                </a:lnTo>
                <a:lnTo>
                  <a:pt x="8142594" y="1583491"/>
                </a:lnTo>
                <a:lnTo>
                  <a:pt x="8154024" y="1583491"/>
                </a:lnTo>
                <a:lnTo>
                  <a:pt x="8165454" y="1583491"/>
                </a:lnTo>
                <a:lnTo>
                  <a:pt x="8176884" y="1583491"/>
                </a:lnTo>
                <a:lnTo>
                  <a:pt x="8188314" y="1583491"/>
                </a:lnTo>
                <a:lnTo>
                  <a:pt x="8199792" y="1583491"/>
                </a:lnTo>
                <a:lnTo>
                  <a:pt x="8211222" y="1583491"/>
                </a:lnTo>
                <a:lnTo>
                  <a:pt x="8222652" y="1583491"/>
                </a:lnTo>
                <a:lnTo>
                  <a:pt x="8234082" y="1583491"/>
                </a:lnTo>
                <a:lnTo>
                  <a:pt x="8245512" y="1583491"/>
                </a:lnTo>
                <a:lnTo>
                  <a:pt x="8256989" y="1583491"/>
                </a:lnTo>
                <a:lnTo>
                  <a:pt x="8268419" y="1583491"/>
                </a:lnTo>
                <a:lnTo>
                  <a:pt x="8279850" y="1583491"/>
                </a:lnTo>
                <a:lnTo>
                  <a:pt x="8291280" y="1583491"/>
                </a:lnTo>
                <a:lnTo>
                  <a:pt x="8302709" y="1583491"/>
                </a:lnTo>
                <a:lnTo>
                  <a:pt x="8314187" y="1583491"/>
                </a:lnTo>
                <a:lnTo>
                  <a:pt x="8325617" y="1583491"/>
                </a:lnTo>
                <a:lnTo>
                  <a:pt x="8337047" y="1583491"/>
                </a:lnTo>
                <a:lnTo>
                  <a:pt x="8348477" y="1583491"/>
                </a:lnTo>
                <a:lnTo>
                  <a:pt x="8359907" y="1583491"/>
                </a:lnTo>
                <a:lnTo>
                  <a:pt x="8371385" y="1583491"/>
                </a:lnTo>
                <a:lnTo>
                  <a:pt x="8382815" y="1583491"/>
                </a:lnTo>
                <a:lnTo>
                  <a:pt x="8394245" y="1583491"/>
                </a:lnTo>
                <a:lnTo>
                  <a:pt x="8405674" y="1583491"/>
                </a:lnTo>
                <a:lnTo>
                  <a:pt x="8417104" y="1583491"/>
                </a:lnTo>
                <a:lnTo>
                  <a:pt x="8428582" y="1583491"/>
                </a:lnTo>
                <a:lnTo>
                  <a:pt x="8440012" y="1583491"/>
                </a:lnTo>
                <a:lnTo>
                  <a:pt x="8451442" y="1583491"/>
                </a:lnTo>
                <a:lnTo>
                  <a:pt x="8462872" y="1583491"/>
                </a:lnTo>
                <a:lnTo>
                  <a:pt x="8474302" y="1583491"/>
                </a:lnTo>
                <a:lnTo>
                  <a:pt x="8485780" y="1583491"/>
                </a:lnTo>
                <a:lnTo>
                  <a:pt x="8497210" y="1583491"/>
                </a:lnTo>
                <a:lnTo>
                  <a:pt x="8508640" y="1583491"/>
                </a:lnTo>
                <a:lnTo>
                  <a:pt x="8520069" y="1583491"/>
                </a:lnTo>
                <a:lnTo>
                  <a:pt x="8531500" y="1583491"/>
                </a:lnTo>
                <a:lnTo>
                  <a:pt x="8542977" y="1583491"/>
                </a:lnTo>
                <a:lnTo>
                  <a:pt x="8554407" y="1583491"/>
                </a:lnTo>
                <a:lnTo>
                  <a:pt x="8565837" y="1583491"/>
                </a:lnTo>
                <a:lnTo>
                  <a:pt x="8577267" y="1583491"/>
                </a:lnTo>
                <a:lnTo>
                  <a:pt x="8588697" y="1583491"/>
                </a:lnTo>
                <a:lnTo>
                  <a:pt x="8600175" y="1583491"/>
                </a:lnTo>
                <a:lnTo>
                  <a:pt x="8611605" y="1583491"/>
                </a:lnTo>
                <a:lnTo>
                  <a:pt x="8623035" y="1583491"/>
                </a:lnTo>
                <a:lnTo>
                  <a:pt x="8634465" y="1583491"/>
                </a:lnTo>
                <a:lnTo>
                  <a:pt x="8645895" y="1583491"/>
                </a:lnTo>
                <a:lnTo>
                  <a:pt x="8657373" y="1583491"/>
                </a:lnTo>
                <a:lnTo>
                  <a:pt x="8668802" y="1583491"/>
                </a:lnTo>
                <a:lnTo>
                  <a:pt x="8680232" y="1583491"/>
                </a:lnTo>
                <a:lnTo>
                  <a:pt x="8691662" y="1583491"/>
                </a:lnTo>
                <a:lnTo>
                  <a:pt x="8703093" y="1583491"/>
                </a:lnTo>
                <a:lnTo>
                  <a:pt x="8714570" y="1583491"/>
                </a:lnTo>
                <a:lnTo>
                  <a:pt x="8726000" y="1583491"/>
                </a:lnTo>
                <a:lnTo>
                  <a:pt x="8737430" y="1583491"/>
                </a:lnTo>
                <a:lnTo>
                  <a:pt x="8748860" y="1583491"/>
                </a:lnTo>
                <a:lnTo>
                  <a:pt x="8760290" y="1583491"/>
                </a:lnTo>
                <a:lnTo>
                  <a:pt x="8771768" y="1583491"/>
                </a:lnTo>
                <a:lnTo>
                  <a:pt x="8783198" y="1583491"/>
                </a:lnTo>
                <a:lnTo>
                  <a:pt x="8794628" y="1583491"/>
                </a:lnTo>
                <a:lnTo>
                  <a:pt x="8806058" y="1583491"/>
                </a:lnTo>
                <a:lnTo>
                  <a:pt x="8817488" y="1583491"/>
                </a:lnTo>
                <a:lnTo>
                  <a:pt x="8828918" y="1583491"/>
                </a:lnTo>
                <a:lnTo>
                  <a:pt x="8840395" y="1583491"/>
                </a:lnTo>
                <a:lnTo>
                  <a:pt x="8851825" y="1583491"/>
                </a:lnTo>
                <a:lnTo>
                  <a:pt x="8863256" y="1583491"/>
                </a:lnTo>
                <a:lnTo>
                  <a:pt x="8874686" y="1583491"/>
                </a:lnTo>
                <a:lnTo>
                  <a:pt x="8886115" y="1583491"/>
                </a:lnTo>
                <a:lnTo>
                  <a:pt x="8897593" y="1583491"/>
                </a:lnTo>
                <a:lnTo>
                  <a:pt x="8909022" y="1583491"/>
                </a:lnTo>
                <a:lnTo>
                  <a:pt x="8920453" y="1583491"/>
                </a:lnTo>
                <a:lnTo>
                  <a:pt x="8931883" y="1583491"/>
                </a:lnTo>
                <a:lnTo>
                  <a:pt x="8943313" y="1583491"/>
                </a:lnTo>
                <a:lnTo>
                  <a:pt x="8954791" y="1583491"/>
                </a:lnTo>
                <a:lnTo>
                  <a:pt x="8966220" y="1583491"/>
                </a:lnTo>
                <a:lnTo>
                  <a:pt x="8977651" y="1583491"/>
                </a:lnTo>
                <a:lnTo>
                  <a:pt x="8989080" y="1583491"/>
                </a:lnTo>
                <a:lnTo>
                  <a:pt x="9000511" y="1583491"/>
                </a:lnTo>
                <a:lnTo>
                  <a:pt x="9011988" y="1583491"/>
                </a:lnTo>
                <a:lnTo>
                  <a:pt x="9023418" y="1583491"/>
                </a:lnTo>
                <a:lnTo>
                  <a:pt x="9034849" y="1583491"/>
                </a:lnTo>
                <a:lnTo>
                  <a:pt x="9046278" y="1583491"/>
                </a:lnTo>
                <a:lnTo>
                  <a:pt x="9057709" y="1583491"/>
                </a:lnTo>
                <a:lnTo>
                  <a:pt x="9069186" y="1583491"/>
                </a:lnTo>
                <a:lnTo>
                  <a:pt x="9080615" y="1583491"/>
                </a:lnTo>
                <a:lnTo>
                  <a:pt x="9092046" y="1583491"/>
                </a:lnTo>
                <a:lnTo>
                  <a:pt x="9103476" y="1583491"/>
                </a:lnTo>
                <a:lnTo>
                  <a:pt x="9114906" y="1583491"/>
                </a:lnTo>
                <a:lnTo>
                  <a:pt x="9126384" y="1583491"/>
                </a:lnTo>
                <a:lnTo>
                  <a:pt x="9137813" y="1583491"/>
                </a:lnTo>
                <a:lnTo>
                  <a:pt x="9149244" y="1583491"/>
                </a:lnTo>
                <a:lnTo>
                  <a:pt x="9160673" y="1583491"/>
                </a:lnTo>
                <a:lnTo>
                  <a:pt x="9172104" y="1583491"/>
                </a:lnTo>
                <a:lnTo>
                  <a:pt x="9183581" y="1583491"/>
                </a:lnTo>
                <a:lnTo>
                  <a:pt x="9195011" y="1583491"/>
                </a:lnTo>
                <a:lnTo>
                  <a:pt x="9206442" y="1583491"/>
                </a:lnTo>
                <a:lnTo>
                  <a:pt x="9217871" y="1583491"/>
                </a:lnTo>
                <a:lnTo>
                  <a:pt x="9229301" y="1583491"/>
                </a:lnTo>
                <a:lnTo>
                  <a:pt x="9240779" y="1583491"/>
                </a:lnTo>
                <a:lnTo>
                  <a:pt x="9252209" y="1583491"/>
                </a:lnTo>
                <a:lnTo>
                  <a:pt x="9263639" y="1583491"/>
                </a:lnTo>
                <a:lnTo>
                  <a:pt x="9275069" y="1583491"/>
                </a:lnTo>
                <a:lnTo>
                  <a:pt x="9286498" y="1583491"/>
                </a:lnTo>
                <a:lnTo>
                  <a:pt x="9297977" y="1583491"/>
                </a:lnTo>
                <a:lnTo>
                  <a:pt x="9309406" y="1583491"/>
                </a:lnTo>
                <a:lnTo>
                  <a:pt x="9320837" y="1583491"/>
                </a:lnTo>
                <a:lnTo>
                  <a:pt x="9332266" y="1583491"/>
                </a:lnTo>
                <a:lnTo>
                  <a:pt x="9343696" y="1583491"/>
                </a:lnTo>
                <a:lnTo>
                  <a:pt x="9355174" y="1583491"/>
                </a:lnTo>
                <a:lnTo>
                  <a:pt x="9366604" y="1583491"/>
                </a:lnTo>
                <a:lnTo>
                  <a:pt x="9378035" y="1583491"/>
                </a:lnTo>
                <a:lnTo>
                  <a:pt x="9389464" y="1583491"/>
                </a:lnTo>
                <a:lnTo>
                  <a:pt x="9400894" y="1583491"/>
                </a:lnTo>
                <a:lnTo>
                  <a:pt x="9412372" y="1583491"/>
                </a:lnTo>
                <a:lnTo>
                  <a:pt x="9423802" y="1583491"/>
                </a:lnTo>
                <a:lnTo>
                  <a:pt x="9435232" y="1583491"/>
                </a:lnTo>
                <a:lnTo>
                  <a:pt x="9446662" y="1583491"/>
                </a:lnTo>
                <a:lnTo>
                  <a:pt x="9458091" y="1583491"/>
                </a:lnTo>
                <a:lnTo>
                  <a:pt x="9469570" y="1583491"/>
                </a:lnTo>
                <a:lnTo>
                  <a:pt x="9480999" y="1583491"/>
                </a:lnTo>
                <a:lnTo>
                  <a:pt x="9492429" y="1583491"/>
                </a:lnTo>
                <a:lnTo>
                  <a:pt x="9503859" y="1583491"/>
                </a:lnTo>
                <a:lnTo>
                  <a:pt x="9515289" y="1583491"/>
                </a:lnTo>
                <a:lnTo>
                  <a:pt x="9526767" y="1583491"/>
                </a:lnTo>
                <a:lnTo>
                  <a:pt x="9538197" y="1583491"/>
                </a:lnTo>
                <a:lnTo>
                  <a:pt x="9549626" y="1583491"/>
                </a:lnTo>
                <a:lnTo>
                  <a:pt x="9561057" y="1583491"/>
                </a:lnTo>
                <a:lnTo>
                  <a:pt x="9572487" y="1583491"/>
                </a:lnTo>
                <a:lnTo>
                  <a:pt x="9583965" y="1583491"/>
                </a:lnTo>
                <a:lnTo>
                  <a:pt x="9595395" y="1583491"/>
                </a:lnTo>
                <a:lnTo>
                  <a:pt x="9606824" y="1583491"/>
                </a:lnTo>
                <a:lnTo>
                  <a:pt x="9618255" y="1583491"/>
                </a:lnTo>
                <a:lnTo>
                  <a:pt x="9629684" y="1583491"/>
                </a:lnTo>
                <a:lnTo>
                  <a:pt x="9641163" y="1583491"/>
                </a:lnTo>
                <a:lnTo>
                  <a:pt x="9652592" y="1583491"/>
                </a:lnTo>
                <a:lnTo>
                  <a:pt x="9664022" y="1583491"/>
                </a:lnTo>
                <a:lnTo>
                  <a:pt x="9675452" y="1583491"/>
                </a:lnTo>
                <a:lnTo>
                  <a:pt x="9686882" y="1583491"/>
                </a:lnTo>
                <a:lnTo>
                  <a:pt x="9698360" y="1583491"/>
                </a:lnTo>
                <a:lnTo>
                  <a:pt x="9709790" y="1583491"/>
                </a:lnTo>
                <a:lnTo>
                  <a:pt x="9721219" y="1583491"/>
                </a:lnTo>
                <a:lnTo>
                  <a:pt x="9732650" y="1583491"/>
                </a:lnTo>
                <a:lnTo>
                  <a:pt x="9744080" y="1583491"/>
                </a:lnTo>
                <a:lnTo>
                  <a:pt x="9755557" y="1583491"/>
                </a:lnTo>
                <a:lnTo>
                  <a:pt x="9766988" y="1583491"/>
                </a:lnTo>
                <a:lnTo>
                  <a:pt x="9778417" y="1583491"/>
                </a:lnTo>
                <a:lnTo>
                  <a:pt x="9789848" y="1583491"/>
                </a:lnTo>
                <a:lnTo>
                  <a:pt x="9801277" y="1583491"/>
                </a:lnTo>
                <a:lnTo>
                  <a:pt x="9812755" y="1583491"/>
                </a:lnTo>
                <a:lnTo>
                  <a:pt x="9824185" y="1583491"/>
                </a:lnTo>
                <a:lnTo>
                  <a:pt x="9835615" y="1583491"/>
                </a:lnTo>
                <a:lnTo>
                  <a:pt x="9847045" y="1583491"/>
                </a:lnTo>
                <a:lnTo>
                  <a:pt x="9858475" y="1583491"/>
                </a:lnTo>
                <a:lnTo>
                  <a:pt x="9869952" y="1583491"/>
                </a:lnTo>
                <a:lnTo>
                  <a:pt x="9881383" y="1583491"/>
                </a:lnTo>
                <a:lnTo>
                  <a:pt x="9892812" y="1583491"/>
                </a:lnTo>
                <a:lnTo>
                  <a:pt x="9904243" y="1583491"/>
                </a:lnTo>
                <a:lnTo>
                  <a:pt x="9915673" y="1583491"/>
                </a:lnTo>
                <a:lnTo>
                  <a:pt x="9927102" y="1583491"/>
                </a:lnTo>
                <a:lnTo>
                  <a:pt x="9938581" y="1583491"/>
                </a:lnTo>
                <a:lnTo>
                  <a:pt x="9950010" y="1583491"/>
                </a:lnTo>
                <a:lnTo>
                  <a:pt x="9961441" y="1583491"/>
                </a:lnTo>
                <a:lnTo>
                  <a:pt x="9972870" y="1583491"/>
                </a:lnTo>
                <a:lnTo>
                  <a:pt x="9984300" y="1583491"/>
                </a:lnTo>
                <a:lnTo>
                  <a:pt x="9995778" y="1583491"/>
                </a:lnTo>
                <a:lnTo>
                  <a:pt x="10007208" y="1583491"/>
                </a:lnTo>
                <a:lnTo>
                  <a:pt x="10018638" y="1583491"/>
                </a:lnTo>
                <a:lnTo>
                  <a:pt x="10030068" y="1583491"/>
                </a:lnTo>
                <a:lnTo>
                  <a:pt x="10041498" y="1583491"/>
                </a:lnTo>
                <a:lnTo>
                  <a:pt x="10052976" y="1583491"/>
                </a:lnTo>
                <a:lnTo>
                  <a:pt x="10064405" y="1583491"/>
                </a:lnTo>
                <a:lnTo>
                  <a:pt x="10075835" y="1583491"/>
                </a:lnTo>
                <a:lnTo>
                  <a:pt x="10087266" y="1583491"/>
                </a:lnTo>
                <a:lnTo>
                  <a:pt x="10098695" y="1583491"/>
                </a:lnTo>
                <a:lnTo>
                  <a:pt x="10110174" y="1583491"/>
                </a:lnTo>
                <a:lnTo>
                  <a:pt x="10121603" y="1583491"/>
                </a:lnTo>
                <a:lnTo>
                  <a:pt x="10133033" y="1583491"/>
                </a:lnTo>
                <a:lnTo>
                  <a:pt x="10144463" y="1583491"/>
                </a:lnTo>
                <a:lnTo>
                  <a:pt x="10155893" y="1583491"/>
                </a:lnTo>
                <a:lnTo>
                  <a:pt x="10167371" y="1583491"/>
                </a:lnTo>
                <a:lnTo>
                  <a:pt x="10178801" y="1583491"/>
                </a:lnTo>
                <a:lnTo>
                  <a:pt x="10190230" y="1583491"/>
                </a:lnTo>
                <a:lnTo>
                  <a:pt x="10201661" y="1583491"/>
                </a:lnTo>
                <a:lnTo>
                  <a:pt x="10213091" y="1583491"/>
                </a:lnTo>
                <a:lnTo>
                  <a:pt x="10224569" y="1583491"/>
                </a:lnTo>
                <a:lnTo>
                  <a:pt x="10235998" y="1583491"/>
                </a:lnTo>
                <a:lnTo>
                  <a:pt x="10247428" y="1583491"/>
                </a:lnTo>
                <a:lnTo>
                  <a:pt x="10258859" y="1583491"/>
                </a:lnTo>
                <a:lnTo>
                  <a:pt x="10270288" y="1583491"/>
                </a:lnTo>
                <a:lnTo>
                  <a:pt x="10281767" y="1583491"/>
                </a:lnTo>
                <a:lnTo>
                  <a:pt x="10293196" y="1583491"/>
                </a:lnTo>
                <a:lnTo>
                  <a:pt x="10304626" y="1583491"/>
                </a:lnTo>
                <a:lnTo>
                  <a:pt x="10316056" y="1583491"/>
                </a:lnTo>
                <a:lnTo>
                  <a:pt x="10327486" y="1583491"/>
                </a:lnTo>
                <a:lnTo>
                  <a:pt x="10338963" y="1583491"/>
                </a:lnTo>
                <a:lnTo>
                  <a:pt x="10350394" y="1583491"/>
                </a:lnTo>
                <a:lnTo>
                  <a:pt x="10361823" y="1583491"/>
                </a:lnTo>
                <a:lnTo>
                  <a:pt x="10373254" y="1583491"/>
                </a:lnTo>
                <a:lnTo>
                  <a:pt x="10384684" y="1583491"/>
                </a:lnTo>
                <a:lnTo>
                  <a:pt x="10396161" y="1583491"/>
                </a:lnTo>
                <a:lnTo>
                  <a:pt x="10407591" y="1583491"/>
                </a:lnTo>
                <a:lnTo>
                  <a:pt x="10419021" y="1583491"/>
                </a:lnTo>
                <a:lnTo>
                  <a:pt x="10430452" y="1583491"/>
                </a:lnTo>
                <a:lnTo>
                  <a:pt x="10441881" y="1583491"/>
                </a:lnTo>
                <a:lnTo>
                  <a:pt x="10453358" y="1583491"/>
                </a:lnTo>
                <a:lnTo>
                  <a:pt x="10464789" y="1583491"/>
                </a:lnTo>
                <a:lnTo>
                  <a:pt x="10476219" y="1583491"/>
                </a:lnTo>
                <a:lnTo>
                  <a:pt x="10487649" y="1583491"/>
                </a:lnTo>
                <a:lnTo>
                  <a:pt x="10499079" y="1583491"/>
                </a:lnTo>
                <a:lnTo>
                  <a:pt x="10510556" y="1583491"/>
                </a:lnTo>
                <a:lnTo>
                  <a:pt x="10521987" y="1583491"/>
                </a:lnTo>
                <a:lnTo>
                  <a:pt x="10533416" y="1583491"/>
                </a:lnTo>
                <a:lnTo>
                  <a:pt x="10544847" y="1583491"/>
                </a:lnTo>
                <a:lnTo>
                  <a:pt x="10556277" y="1583491"/>
                </a:lnTo>
                <a:lnTo>
                  <a:pt x="10567754" y="1583491"/>
                </a:lnTo>
                <a:lnTo>
                  <a:pt x="10579184" y="1583491"/>
                </a:lnTo>
                <a:lnTo>
                  <a:pt x="10590614" y="1583491"/>
                </a:lnTo>
                <a:lnTo>
                  <a:pt x="10602045" y="1583491"/>
                </a:lnTo>
                <a:lnTo>
                  <a:pt x="10613474" y="1583491"/>
                </a:lnTo>
                <a:lnTo>
                  <a:pt x="10624951" y="1583491"/>
                </a:lnTo>
                <a:lnTo>
                  <a:pt x="10636382" y="1583491"/>
                </a:lnTo>
                <a:lnTo>
                  <a:pt x="10647812" y="1583491"/>
                </a:lnTo>
                <a:lnTo>
                  <a:pt x="10659241" y="1583491"/>
                </a:lnTo>
                <a:lnTo>
                  <a:pt x="10670672" y="1583491"/>
                </a:lnTo>
                <a:lnTo>
                  <a:pt x="10682149" y="1583491"/>
                </a:lnTo>
                <a:lnTo>
                  <a:pt x="10693580" y="1583491"/>
                </a:lnTo>
                <a:lnTo>
                  <a:pt x="10705009" y="1583491"/>
                </a:lnTo>
                <a:lnTo>
                  <a:pt x="10716439" y="1583491"/>
                </a:lnTo>
                <a:lnTo>
                  <a:pt x="10727870" y="1583491"/>
                </a:lnTo>
                <a:lnTo>
                  <a:pt x="10739347" y="1583491"/>
                </a:lnTo>
                <a:lnTo>
                  <a:pt x="10750778" y="1583491"/>
                </a:lnTo>
                <a:lnTo>
                  <a:pt x="10762207" y="1583491"/>
                </a:lnTo>
                <a:lnTo>
                  <a:pt x="10773637" y="1583491"/>
                </a:lnTo>
                <a:lnTo>
                  <a:pt x="10785067" y="1583491"/>
                </a:lnTo>
                <a:lnTo>
                  <a:pt x="10796544" y="1583491"/>
                </a:lnTo>
                <a:lnTo>
                  <a:pt x="10807975" y="1583491"/>
                </a:lnTo>
                <a:lnTo>
                  <a:pt x="10819405" y="1583491"/>
                </a:lnTo>
                <a:lnTo>
                  <a:pt x="10830834" y="1583491"/>
                </a:lnTo>
                <a:lnTo>
                  <a:pt x="10842265" y="1583491"/>
                </a:lnTo>
                <a:lnTo>
                  <a:pt x="10853742" y="1583491"/>
                </a:lnTo>
                <a:lnTo>
                  <a:pt x="10865173" y="1583491"/>
                </a:lnTo>
                <a:lnTo>
                  <a:pt x="10876602" y="1583491"/>
                </a:lnTo>
                <a:lnTo>
                  <a:pt x="10888032" y="1583491"/>
                </a:lnTo>
                <a:lnTo>
                  <a:pt x="10899463" y="1583491"/>
                </a:lnTo>
                <a:lnTo>
                  <a:pt x="10910892" y="1583491"/>
                </a:lnTo>
                <a:lnTo>
                  <a:pt x="10922369" y="1583491"/>
                </a:lnTo>
                <a:lnTo>
                  <a:pt x="10933800" y="1583491"/>
                </a:lnTo>
                <a:lnTo>
                  <a:pt x="10945230" y="1583491"/>
                </a:lnTo>
                <a:lnTo>
                  <a:pt x="10956660" y="1583491"/>
                </a:lnTo>
                <a:lnTo>
                  <a:pt x="10968090" y="1583491"/>
                </a:lnTo>
                <a:lnTo>
                  <a:pt x="10979567" y="1583491"/>
                </a:lnTo>
                <a:lnTo>
                  <a:pt x="10990998" y="1583491"/>
                </a:lnTo>
                <a:lnTo>
                  <a:pt x="11002427" y="1583491"/>
                </a:lnTo>
                <a:lnTo>
                  <a:pt x="11013858" y="1583491"/>
                </a:lnTo>
                <a:lnTo>
                  <a:pt x="11025287" y="1583491"/>
                </a:lnTo>
                <a:lnTo>
                  <a:pt x="11036765" y="1583491"/>
                </a:lnTo>
                <a:lnTo>
                  <a:pt x="11048195" y="1583491"/>
                </a:lnTo>
                <a:lnTo>
                  <a:pt x="11059625" y="1583491"/>
                </a:lnTo>
                <a:lnTo>
                  <a:pt x="11071056" y="1583491"/>
                </a:lnTo>
                <a:lnTo>
                  <a:pt x="11082485" y="1583491"/>
                </a:lnTo>
                <a:lnTo>
                  <a:pt x="11093962" y="1583491"/>
                </a:lnTo>
                <a:lnTo>
                  <a:pt x="11105393" y="1583491"/>
                </a:lnTo>
                <a:lnTo>
                  <a:pt x="11116823" y="1583491"/>
                </a:lnTo>
                <a:lnTo>
                  <a:pt x="11128253" y="1583491"/>
                </a:lnTo>
                <a:lnTo>
                  <a:pt x="11139683" y="1583491"/>
                </a:lnTo>
                <a:lnTo>
                  <a:pt x="11151160" y="1583491"/>
                </a:lnTo>
                <a:lnTo>
                  <a:pt x="11162591" y="1583491"/>
                </a:lnTo>
                <a:lnTo>
                  <a:pt x="11174020" y="1583491"/>
                </a:lnTo>
                <a:lnTo>
                  <a:pt x="11185451" y="1583491"/>
                </a:lnTo>
                <a:lnTo>
                  <a:pt x="11196881" y="1583491"/>
                </a:lnTo>
                <a:lnTo>
                  <a:pt x="11208358" y="1583491"/>
                </a:lnTo>
                <a:lnTo>
                  <a:pt x="11218359" y="1583491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8" name="Freeform 77">
            <a:extLst>
              <a:ext uri="{FF2B5EF4-FFF2-40B4-BE49-F238E27FC236}">
                <a16:creationId xmlns:a16="http://schemas.microsoft.com/office/drawing/2014/main" id="{FCE8DDAD-EB5A-E845-B6FB-B8F9393F3287}"/>
              </a:ext>
            </a:extLst>
          </p:cNvPr>
          <p:cNvSpPr/>
          <p:nvPr/>
        </p:nvSpPr>
        <p:spPr>
          <a:xfrm>
            <a:off x="638362" y="4357881"/>
            <a:ext cx="8413769" cy="1074941"/>
          </a:xfrm>
          <a:custGeom>
            <a:avLst/>
            <a:gdLst>
              <a:gd name="connsiteX0" fmla="*/ 0 w 11218359"/>
              <a:gd name="connsiteY0" fmla="*/ 1433255 h 1433255"/>
              <a:gd name="connsiteX1" fmla="*/ 9149 w 11218359"/>
              <a:gd name="connsiteY1" fmla="*/ 1433255 h 1433255"/>
              <a:gd name="connsiteX2" fmla="*/ 20588 w 11218359"/>
              <a:gd name="connsiteY2" fmla="*/ 1433255 h 1433255"/>
              <a:gd name="connsiteX3" fmla="*/ 32028 w 11218359"/>
              <a:gd name="connsiteY3" fmla="*/ 1433255 h 1433255"/>
              <a:gd name="connsiteX4" fmla="*/ 43467 w 11218359"/>
              <a:gd name="connsiteY4" fmla="*/ 1433255 h 1433255"/>
              <a:gd name="connsiteX5" fmla="*/ 54907 w 11218359"/>
              <a:gd name="connsiteY5" fmla="*/ 1433255 h 1433255"/>
              <a:gd name="connsiteX6" fmla="*/ 66346 w 11218359"/>
              <a:gd name="connsiteY6" fmla="*/ 1433255 h 1433255"/>
              <a:gd name="connsiteX7" fmla="*/ 77786 w 11218359"/>
              <a:gd name="connsiteY7" fmla="*/ 1433255 h 1433255"/>
              <a:gd name="connsiteX8" fmla="*/ 89225 w 11218359"/>
              <a:gd name="connsiteY8" fmla="*/ 1433255 h 1433255"/>
              <a:gd name="connsiteX9" fmla="*/ 100665 w 11218359"/>
              <a:gd name="connsiteY9" fmla="*/ 1433255 h 1433255"/>
              <a:gd name="connsiteX10" fmla="*/ 112104 w 11218359"/>
              <a:gd name="connsiteY10" fmla="*/ 1433255 h 1433255"/>
              <a:gd name="connsiteX11" fmla="*/ 123544 w 11218359"/>
              <a:gd name="connsiteY11" fmla="*/ 1433255 h 1433255"/>
              <a:gd name="connsiteX12" fmla="*/ 134979 w 11218359"/>
              <a:gd name="connsiteY12" fmla="*/ 1433255 h 1433255"/>
              <a:gd name="connsiteX13" fmla="*/ 146423 w 11218359"/>
              <a:gd name="connsiteY13" fmla="*/ 1433255 h 1433255"/>
              <a:gd name="connsiteX14" fmla="*/ 157858 w 11218359"/>
              <a:gd name="connsiteY14" fmla="*/ 1433255 h 1433255"/>
              <a:gd name="connsiteX15" fmla="*/ 169297 w 11218359"/>
              <a:gd name="connsiteY15" fmla="*/ 1433255 h 1433255"/>
              <a:gd name="connsiteX16" fmla="*/ 180737 w 11218359"/>
              <a:gd name="connsiteY16" fmla="*/ 1433255 h 1433255"/>
              <a:gd name="connsiteX17" fmla="*/ 192176 w 11218359"/>
              <a:gd name="connsiteY17" fmla="*/ 1433255 h 1433255"/>
              <a:gd name="connsiteX18" fmla="*/ 203616 w 11218359"/>
              <a:gd name="connsiteY18" fmla="*/ 1433255 h 1433255"/>
              <a:gd name="connsiteX19" fmla="*/ 215055 w 11218359"/>
              <a:gd name="connsiteY19" fmla="*/ 1433255 h 1433255"/>
              <a:gd name="connsiteX20" fmla="*/ 226495 w 11218359"/>
              <a:gd name="connsiteY20" fmla="*/ 1433255 h 1433255"/>
              <a:gd name="connsiteX21" fmla="*/ 237935 w 11218359"/>
              <a:gd name="connsiteY21" fmla="*/ 1433255 h 1433255"/>
              <a:gd name="connsiteX22" fmla="*/ 249374 w 11218359"/>
              <a:gd name="connsiteY22" fmla="*/ 1433255 h 1433255"/>
              <a:gd name="connsiteX23" fmla="*/ 260814 w 11218359"/>
              <a:gd name="connsiteY23" fmla="*/ 1433255 h 1433255"/>
              <a:gd name="connsiteX24" fmla="*/ 272253 w 11218359"/>
              <a:gd name="connsiteY24" fmla="*/ 1433255 h 1433255"/>
              <a:gd name="connsiteX25" fmla="*/ 283693 w 11218359"/>
              <a:gd name="connsiteY25" fmla="*/ 1433255 h 1433255"/>
              <a:gd name="connsiteX26" fmla="*/ 295132 w 11218359"/>
              <a:gd name="connsiteY26" fmla="*/ 1433255 h 1433255"/>
              <a:gd name="connsiteX27" fmla="*/ 306572 w 11218359"/>
              <a:gd name="connsiteY27" fmla="*/ 1433255 h 1433255"/>
              <a:gd name="connsiteX28" fmla="*/ 318011 w 11218359"/>
              <a:gd name="connsiteY28" fmla="*/ 1433255 h 1433255"/>
              <a:gd name="connsiteX29" fmla="*/ 329451 w 11218359"/>
              <a:gd name="connsiteY29" fmla="*/ 1433255 h 1433255"/>
              <a:gd name="connsiteX30" fmla="*/ 340890 w 11218359"/>
              <a:gd name="connsiteY30" fmla="*/ 1433255 h 1433255"/>
              <a:gd name="connsiteX31" fmla="*/ 352330 w 11218359"/>
              <a:gd name="connsiteY31" fmla="*/ 1433255 h 1433255"/>
              <a:gd name="connsiteX32" fmla="*/ 363769 w 11218359"/>
              <a:gd name="connsiteY32" fmla="*/ 1433255 h 1433255"/>
              <a:gd name="connsiteX33" fmla="*/ 375209 w 11218359"/>
              <a:gd name="connsiteY33" fmla="*/ 1433255 h 1433255"/>
              <a:gd name="connsiteX34" fmla="*/ 386648 w 11218359"/>
              <a:gd name="connsiteY34" fmla="*/ 1433255 h 1433255"/>
              <a:gd name="connsiteX35" fmla="*/ 398088 w 11218359"/>
              <a:gd name="connsiteY35" fmla="*/ 1433255 h 1433255"/>
              <a:gd name="connsiteX36" fmla="*/ 409527 w 11218359"/>
              <a:gd name="connsiteY36" fmla="*/ 1433255 h 1433255"/>
              <a:gd name="connsiteX37" fmla="*/ 420967 w 11218359"/>
              <a:gd name="connsiteY37" fmla="*/ 1433255 h 1433255"/>
              <a:gd name="connsiteX38" fmla="*/ 432406 w 11218359"/>
              <a:gd name="connsiteY38" fmla="*/ 1433255 h 1433255"/>
              <a:gd name="connsiteX39" fmla="*/ 443846 w 11218359"/>
              <a:gd name="connsiteY39" fmla="*/ 1433255 h 1433255"/>
              <a:gd name="connsiteX40" fmla="*/ 455285 w 11218359"/>
              <a:gd name="connsiteY40" fmla="*/ 1433255 h 1433255"/>
              <a:gd name="connsiteX41" fmla="*/ 466725 w 11218359"/>
              <a:gd name="connsiteY41" fmla="*/ 1433255 h 1433255"/>
              <a:gd name="connsiteX42" fmla="*/ 478165 w 11218359"/>
              <a:gd name="connsiteY42" fmla="*/ 1433255 h 1433255"/>
              <a:gd name="connsiteX43" fmla="*/ 489604 w 11218359"/>
              <a:gd name="connsiteY43" fmla="*/ 1433255 h 1433255"/>
              <a:gd name="connsiteX44" fmla="*/ 501044 w 11218359"/>
              <a:gd name="connsiteY44" fmla="*/ 1433255 h 1433255"/>
              <a:gd name="connsiteX45" fmla="*/ 512483 w 11218359"/>
              <a:gd name="connsiteY45" fmla="*/ 1433255 h 1433255"/>
              <a:gd name="connsiteX46" fmla="*/ 523923 w 11218359"/>
              <a:gd name="connsiteY46" fmla="*/ 1433255 h 1433255"/>
              <a:gd name="connsiteX47" fmla="*/ 535362 w 11218359"/>
              <a:gd name="connsiteY47" fmla="*/ 1433255 h 1433255"/>
              <a:gd name="connsiteX48" fmla="*/ 546802 w 11218359"/>
              <a:gd name="connsiteY48" fmla="*/ 1433255 h 1433255"/>
              <a:gd name="connsiteX49" fmla="*/ 558241 w 11218359"/>
              <a:gd name="connsiteY49" fmla="*/ 1433255 h 1433255"/>
              <a:gd name="connsiteX50" fmla="*/ 569681 w 11218359"/>
              <a:gd name="connsiteY50" fmla="*/ 1433255 h 1433255"/>
              <a:gd name="connsiteX51" fmla="*/ 581120 w 11218359"/>
              <a:gd name="connsiteY51" fmla="*/ 1433255 h 1433255"/>
              <a:gd name="connsiteX52" fmla="*/ 592560 w 11218359"/>
              <a:gd name="connsiteY52" fmla="*/ 1433255 h 1433255"/>
              <a:gd name="connsiteX53" fmla="*/ 603999 w 11218359"/>
              <a:gd name="connsiteY53" fmla="*/ 1433255 h 1433255"/>
              <a:gd name="connsiteX54" fmla="*/ 615439 w 11218359"/>
              <a:gd name="connsiteY54" fmla="*/ 1433255 h 1433255"/>
              <a:gd name="connsiteX55" fmla="*/ 626878 w 11218359"/>
              <a:gd name="connsiteY55" fmla="*/ 1433255 h 1433255"/>
              <a:gd name="connsiteX56" fmla="*/ 638318 w 11218359"/>
              <a:gd name="connsiteY56" fmla="*/ 1433255 h 1433255"/>
              <a:gd name="connsiteX57" fmla="*/ 649757 w 11218359"/>
              <a:gd name="connsiteY57" fmla="*/ 1433255 h 1433255"/>
              <a:gd name="connsiteX58" fmla="*/ 661192 w 11218359"/>
              <a:gd name="connsiteY58" fmla="*/ 1433255 h 1433255"/>
              <a:gd name="connsiteX59" fmla="*/ 672632 w 11218359"/>
              <a:gd name="connsiteY59" fmla="*/ 1433255 h 1433255"/>
              <a:gd name="connsiteX60" fmla="*/ 684071 w 11218359"/>
              <a:gd name="connsiteY60" fmla="*/ 1433255 h 1433255"/>
              <a:gd name="connsiteX61" fmla="*/ 695511 w 11218359"/>
              <a:gd name="connsiteY61" fmla="*/ 1433255 h 1433255"/>
              <a:gd name="connsiteX62" fmla="*/ 706950 w 11218359"/>
              <a:gd name="connsiteY62" fmla="*/ 1433255 h 1433255"/>
              <a:gd name="connsiteX63" fmla="*/ 718390 w 11218359"/>
              <a:gd name="connsiteY63" fmla="*/ 1433255 h 1433255"/>
              <a:gd name="connsiteX64" fmla="*/ 729829 w 11218359"/>
              <a:gd name="connsiteY64" fmla="*/ 1433255 h 1433255"/>
              <a:gd name="connsiteX65" fmla="*/ 741269 w 11218359"/>
              <a:gd name="connsiteY65" fmla="*/ 1433255 h 1433255"/>
              <a:gd name="connsiteX66" fmla="*/ 752708 w 11218359"/>
              <a:gd name="connsiteY66" fmla="*/ 1433255 h 1433255"/>
              <a:gd name="connsiteX67" fmla="*/ 764148 w 11218359"/>
              <a:gd name="connsiteY67" fmla="*/ 1433255 h 1433255"/>
              <a:gd name="connsiteX68" fmla="*/ 775587 w 11218359"/>
              <a:gd name="connsiteY68" fmla="*/ 1433255 h 1433255"/>
              <a:gd name="connsiteX69" fmla="*/ 787027 w 11218359"/>
              <a:gd name="connsiteY69" fmla="*/ 1433255 h 1433255"/>
              <a:gd name="connsiteX70" fmla="*/ 798467 w 11218359"/>
              <a:gd name="connsiteY70" fmla="*/ 1433255 h 1433255"/>
              <a:gd name="connsiteX71" fmla="*/ 809906 w 11218359"/>
              <a:gd name="connsiteY71" fmla="*/ 1433255 h 1433255"/>
              <a:gd name="connsiteX72" fmla="*/ 821346 w 11218359"/>
              <a:gd name="connsiteY72" fmla="*/ 1433255 h 1433255"/>
              <a:gd name="connsiteX73" fmla="*/ 832785 w 11218359"/>
              <a:gd name="connsiteY73" fmla="*/ 1433255 h 1433255"/>
              <a:gd name="connsiteX74" fmla="*/ 844225 w 11218359"/>
              <a:gd name="connsiteY74" fmla="*/ 1433255 h 1433255"/>
              <a:gd name="connsiteX75" fmla="*/ 855664 w 11218359"/>
              <a:gd name="connsiteY75" fmla="*/ 1433255 h 1433255"/>
              <a:gd name="connsiteX76" fmla="*/ 867104 w 11218359"/>
              <a:gd name="connsiteY76" fmla="*/ 1433255 h 1433255"/>
              <a:gd name="connsiteX77" fmla="*/ 878543 w 11218359"/>
              <a:gd name="connsiteY77" fmla="*/ 1433255 h 1433255"/>
              <a:gd name="connsiteX78" fmla="*/ 889983 w 11218359"/>
              <a:gd name="connsiteY78" fmla="*/ 1433255 h 1433255"/>
              <a:gd name="connsiteX79" fmla="*/ 901422 w 11218359"/>
              <a:gd name="connsiteY79" fmla="*/ 1433255 h 1433255"/>
              <a:gd name="connsiteX80" fmla="*/ 912862 w 11218359"/>
              <a:gd name="connsiteY80" fmla="*/ 1433255 h 1433255"/>
              <a:gd name="connsiteX81" fmla="*/ 924301 w 11218359"/>
              <a:gd name="connsiteY81" fmla="*/ 1433255 h 1433255"/>
              <a:gd name="connsiteX82" fmla="*/ 935741 w 11218359"/>
              <a:gd name="connsiteY82" fmla="*/ 1433255 h 1433255"/>
              <a:gd name="connsiteX83" fmla="*/ 947180 w 11218359"/>
              <a:gd name="connsiteY83" fmla="*/ 1433255 h 1433255"/>
              <a:gd name="connsiteX84" fmla="*/ 958620 w 11218359"/>
              <a:gd name="connsiteY84" fmla="*/ 1433255 h 1433255"/>
              <a:gd name="connsiteX85" fmla="*/ 970059 w 11218359"/>
              <a:gd name="connsiteY85" fmla="*/ 1433255 h 1433255"/>
              <a:gd name="connsiteX86" fmla="*/ 981499 w 11218359"/>
              <a:gd name="connsiteY86" fmla="*/ 1433255 h 1433255"/>
              <a:gd name="connsiteX87" fmla="*/ 992938 w 11218359"/>
              <a:gd name="connsiteY87" fmla="*/ 1433255 h 1433255"/>
              <a:gd name="connsiteX88" fmla="*/ 1004378 w 11218359"/>
              <a:gd name="connsiteY88" fmla="*/ 1433255 h 1433255"/>
              <a:gd name="connsiteX89" fmla="*/ 1015818 w 11218359"/>
              <a:gd name="connsiteY89" fmla="*/ 1433255 h 1433255"/>
              <a:gd name="connsiteX90" fmla="*/ 1027257 w 11218359"/>
              <a:gd name="connsiteY90" fmla="*/ 1433255 h 1433255"/>
              <a:gd name="connsiteX91" fmla="*/ 1038697 w 11218359"/>
              <a:gd name="connsiteY91" fmla="*/ 1433255 h 1433255"/>
              <a:gd name="connsiteX92" fmla="*/ 1050136 w 11218359"/>
              <a:gd name="connsiteY92" fmla="*/ 1433255 h 1433255"/>
              <a:gd name="connsiteX93" fmla="*/ 1061576 w 11218359"/>
              <a:gd name="connsiteY93" fmla="*/ 1433255 h 1433255"/>
              <a:gd name="connsiteX94" fmla="*/ 1073015 w 11218359"/>
              <a:gd name="connsiteY94" fmla="*/ 1433255 h 1433255"/>
              <a:gd name="connsiteX95" fmla="*/ 1084455 w 11218359"/>
              <a:gd name="connsiteY95" fmla="*/ 1433255 h 1433255"/>
              <a:gd name="connsiteX96" fmla="*/ 1095894 w 11218359"/>
              <a:gd name="connsiteY96" fmla="*/ 1433255 h 1433255"/>
              <a:gd name="connsiteX97" fmla="*/ 1107334 w 11218359"/>
              <a:gd name="connsiteY97" fmla="*/ 1433255 h 1433255"/>
              <a:gd name="connsiteX98" fmla="*/ 1118773 w 11218359"/>
              <a:gd name="connsiteY98" fmla="*/ 1433255 h 1433255"/>
              <a:gd name="connsiteX99" fmla="*/ 1130213 w 11218359"/>
              <a:gd name="connsiteY99" fmla="*/ 1433255 h 1433255"/>
              <a:gd name="connsiteX100" fmla="*/ 1141652 w 11218359"/>
              <a:gd name="connsiteY100" fmla="*/ 1433255 h 1433255"/>
              <a:gd name="connsiteX101" fmla="*/ 1153092 w 11218359"/>
              <a:gd name="connsiteY101" fmla="*/ 1433255 h 1433255"/>
              <a:gd name="connsiteX102" fmla="*/ 1164531 w 11218359"/>
              <a:gd name="connsiteY102" fmla="*/ 1433255 h 1433255"/>
              <a:gd name="connsiteX103" fmla="*/ 1175971 w 11218359"/>
              <a:gd name="connsiteY103" fmla="*/ 1433255 h 1433255"/>
              <a:gd name="connsiteX104" fmla="*/ 1187406 w 11218359"/>
              <a:gd name="connsiteY104" fmla="*/ 1433255 h 1433255"/>
              <a:gd name="connsiteX105" fmla="*/ 1198845 w 11218359"/>
              <a:gd name="connsiteY105" fmla="*/ 1433255 h 1433255"/>
              <a:gd name="connsiteX106" fmla="*/ 1210285 w 11218359"/>
              <a:gd name="connsiteY106" fmla="*/ 1433255 h 1433255"/>
              <a:gd name="connsiteX107" fmla="*/ 1221724 w 11218359"/>
              <a:gd name="connsiteY107" fmla="*/ 1433255 h 1433255"/>
              <a:gd name="connsiteX108" fmla="*/ 1233164 w 11218359"/>
              <a:gd name="connsiteY108" fmla="*/ 1433255 h 1433255"/>
              <a:gd name="connsiteX109" fmla="*/ 1244603 w 11218359"/>
              <a:gd name="connsiteY109" fmla="*/ 1433255 h 1433255"/>
              <a:gd name="connsiteX110" fmla="*/ 1256043 w 11218359"/>
              <a:gd name="connsiteY110" fmla="*/ 1433255 h 1433255"/>
              <a:gd name="connsiteX111" fmla="*/ 1267482 w 11218359"/>
              <a:gd name="connsiteY111" fmla="*/ 1433255 h 1433255"/>
              <a:gd name="connsiteX112" fmla="*/ 1278922 w 11218359"/>
              <a:gd name="connsiteY112" fmla="*/ 1433255 h 1433255"/>
              <a:gd name="connsiteX113" fmla="*/ 1290361 w 11218359"/>
              <a:gd name="connsiteY113" fmla="*/ 1433255 h 1433255"/>
              <a:gd name="connsiteX114" fmla="*/ 1301801 w 11218359"/>
              <a:gd name="connsiteY114" fmla="*/ 1433255 h 1433255"/>
              <a:gd name="connsiteX115" fmla="*/ 1313240 w 11218359"/>
              <a:gd name="connsiteY115" fmla="*/ 1433255 h 1433255"/>
              <a:gd name="connsiteX116" fmla="*/ 1324680 w 11218359"/>
              <a:gd name="connsiteY116" fmla="*/ 1433255 h 1433255"/>
              <a:gd name="connsiteX117" fmla="*/ 1336120 w 11218359"/>
              <a:gd name="connsiteY117" fmla="*/ 1433255 h 1433255"/>
              <a:gd name="connsiteX118" fmla="*/ 1347559 w 11218359"/>
              <a:gd name="connsiteY118" fmla="*/ 1433255 h 1433255"/>
              <a:gd name="connsiteX119" fmla="*/ 1358999 w 11218359"/>
              <a:gd name="connsiteY119" fmla="*/ 1433255 h 1433255"/>
              <a:gd name="connsiteX120" fmla="*/ 1370438 w 11218359"/>
              <a:gd name="connsiteY120" fmla="*/ 1433255 h 1433255"/>
              <a:gd name="connsiteX121" fmla="*/ 1381878 w 11218359"/>
              <a:gd name="connsiteY121" fmla="*/ 1433255 h 1433255"/>
              <a:gd name="connsiteX122" fmla="*/ 1393317 w 11218359"/>
              <a:gd name="connsiteY122" fmla="*/ 1433255 h 1433255"/>
              <a:gd name="connsiteX123" fmla="*/ 1404757 w 11218359"/>
              <a:gd name="connsiteY123" fmla="*/ 1433255 h 1433255"/>
              <a:gd name="connsiteX124" fmla="*/ 1416196 w 11218359"/>
              <a:gd name="connsiteY124" fmla="*/ 1433255 h 1433255"/>
              <a:gd name="connsiteX125" fmla="*/ 1427636 w 11218359"/>
              <a:gd name="connsiteY125" fmla="*/ 1433255 h 1433255"/>
              <a:gd name="connsiteX126" fmla="*/ 1439075 w 11218359"/>
              <a:gd name="connsiteY126" fmla="*/ 1433255 h 1433255"/>
              <a:gd name="connsiteX127" fmla="*/ 1450515 w 11218359"/>
              <a:gd name="connsiteY127" fmla="*/ 1433255 h 1433255"/>
              <a:gd name="connsiteX128" fmla="*/ 1461954 w 11218359"/>
              <a:gd name="connsiteY128" fmla="*/ 1433255 h 1433255"/>
              <a:gd name="connsiteX129" fmla="*/ 1473394 w 11218359"/>
              <a:gd name="connsiteY129" fmla="*/ 1433255 h 1433255"/>
              <a:gd name="connsiteX130" fmla="*/ 1484833 w 11218359"/>
              <a:gd name="connsiteY130" fmla="*/ 1433255 h 1433255"/>
              <a:gd name="connsiteX131" fmla="*/ 1496273 w 11218359"/>
              <a:gd name="connsiteY131" fmla="*/ 1433255 h 1433255"/>
              <a:gd name="connsiteX132" fmla="*/ 1507712 w 11218359"/>
              <a:gd name="connsiteY132" fmla="*/ 1433255 h 1433255"/>
              <a:gd name="connsiteX133" fmla="*/ 1519152 w 11218359"/>
              <a:gd name="connsiteY133" fmla="*/ 1433255 h 1433255"/>
              <a:gd name="connsiteX134" fmla="*/ 1530591 w 11218359"/>
              <a:gd name="connsiteY134" fmla="*/ 1433255 h 1433255"/>
              <a:gd name="connsiteX135" fmla="*/ 1542031 w 11218359"/>
              <a:gd name="connsiteY135" fmla="*/ 1433255 h 1433255"/>
              <a:gd name="connsiteX136" fmla="*/ 1553471 w 11218359"/>
              <a:gd name="connsiteY136" fmla="*/ 1433255 h 1433255"/>
              <a:gd name="connsiteX137" fmla="*/ 1564910 w 11218359"/>
              <a:gd name="connsiteY137" fmla="*/ 1433255 h 1433255"/>
              <a:gd name="connsiteX138" fmla="*/ 1576349 w 11218359"/>
              <a:gd name="connsiteY138" fmla="*/ 1433255 h 1433255"/>
              <a:gd name="connsiteX139" fmla="*/ 1587789 w 11218359"/>
              <a:gd name="connsiteY139" fmla="*/ 1433255 h 1433255"/>
              <a:gd name="connsiteX140" fmla="*/ 1599229 w 11218359"/>
              <a:gd name="connsiteY140" fmla="*/ 1433255 h 1433255"/>
              <a:gd name="connsiteX141" fmla="*/ 1610668 w 11218359"/>
              <a:gd name="connsiteY141" fmla="*/ 1433255 h 1433255"/>
              <a:gd name="connsiteX142" fmla="*/ 1622107 w 11218359"/>
              <a:gd name="connsiteY142" fmla="*/ 1433255 h 1433255"/>
              <a:gd name="connsiteX143" fmla="*/ 1633547 w 11218359"/>
              <a:gd name="connsiteY143" fmla="*/ 1433255 h 1433255"/>
              <a:gd name="connsiteX144" fmla="*/ 1644987 w 11218359"/>
              <a:gd name="connsiteY144" fmla="*/ 1433255 h 1433255"/>
              <a:gd name="connsiteX145" fmla="*/ 1656426 w 11218359"/>
              <a:gd name="connsiteY145" fmla="*/ 1433255 h 1433255"/>
              <a:gd name="connsiteX146" fmla="*/ 1667866 w 11218359"/>
              <a:gd name="connsiteY146" fmla="*/ 1433255 h 1433255"/>
              <a:gd name="connsiteX147" fmla="*/ 1679305 w 11218359"/>
              <a:gd name="connsiteY147" fmla="*/ 1433255 h 1433255"/>
              <a:gd name="connsiteX148" fmla="*/ 1690745 w 11218359"/>
              <a:gd name="connsiteY148" fmla="*/ 1433255 h 1433255"/>
              <a:gd name="connsiteX149" fmla="*/ 1702184 w 11218359"/>
              <a:gd name="connsiteY149" fmla="*/ 1433255 h 1433255"/>
              <a:gd name="connsiteX150" fmla="*/ 1713619 w 11218359"/>
              <a:gd name="connsiteY150" fmla="*/ 1433255 h 1433255"/>
              <a:gd name="connsiteX151" fmla="*/ 1725063 w 11218359"/>
              <a:gd name="connsiteY151" fmla="*/ 1433255 h 1433255"/>
              <a:gd name="connsiteX152" fmla="*/ 1736498 w 11218359"/>
              <a:gd name="connsiteY152" fmla="*/ 1433255 h 1433255"/>
              <a:gd name="connsiteX153" fmla="*/ 1747938 w 11218359"/>
              <a:gd name="connsiteY153" fmla="*/ 1433255 h 1433255"/>
              <a:gd name="connsiteX154" fmla="*/ 1759377 w 11218359"/>
              <a:gd name="connsiteY154" fmla="*/ 1433255 h 1433255"/>
              <a:gd name="connsiteX155" fmla="*/ 1770817 w 11218359"/>
              <a:gd name="connsiteY155" fmla="*/ 1433255 h 1433255"/>
              <a:gd name="connsiteX156" fmla="*/ 1782256 w 11218359"/>
              <a:gd name="connsiteY156" fmla="*/ 1433255 h 1433255"/>
              <a:gd name="connsiteX157" fmla="*/ 1793696 w 11218359"/>
              <a:gd name="connsiteY157" fmla="*/ 1433255 h 1433255"/>
              <a:gd name="connsiteX158" fmla="*/ 1805135 w 11218359"/>
              <a:gd name="connsiteY158" fmla="*/ 1433255 h 1433255"/>
              <a:gd name="connsiteX159" fmla="*/ 1816575 w 11218359"/>
              <a:gd name="connsiteY159" fmla="*/ 1433255 h 1433255"/>
              <a:gd name="connsiteX160" fmla="*/ 1828014 w 11218359"/>
              <a:gd name="connsiteY160" fmla="*/ 1433255 h 1433255"/>
              <a:gd name="connsiteX161" fmla="*/ 1839454 w 11218359"/>
              <a:gd name="connsiteY161" fmla="*/ 1433255 h 1433255"/>
              <a:gd name="connsiteX162" fmla="*/ 1850893 w 11218359"/>
              <a:gd name="connsiteY162" fmla="*/ 1433255 h 1433255"/>
              <a:gd name="connsiteX163" fmla="*/ 1862333 w 11218359"/>
              <a:gd name="connsiteY163" fmla="*/ 1433255 h 1433255"/>
              <a:gd name="connsiteX164" fmla="*/ 1873772 w 11218359"/>
              <a:gd name="connsiteY164" fmla="*/ 1433255 h 1433255"/>
              <a:gd name="connsiteX165" fmla="*/ 1885212 w 11218359"/>
              <a:gd name="connsiteY165" fmla="*/ 1433255 h 1433255"/>
              <a:gd name="connsiteX166" fmla="*/ 1896651 w 11218359"/>
              <a:gd name="connsiteY166" fmla="*/ 1433255 h 1433255"/>
              <a:gd name="connsiteX167" fmla="*/ 1908091 w 11218359"/>
              <a:gd name="connsiteY167" fmla="*/ 1433255 h 1433255"/>
              <a:gd name="connsiteX168" fmla="*/ 1919531 w 11218359"/>
              <a:gd name="connsiteY168" fmla="*/ 1433255 h 1433255"/>
              <a:gd name="connsiteX169" fmla="*/ 1930970 w 11218359"/>
              <a:gd name="connsiteY169" fmla="*/ 1433255 h 1433255"/>
              <a:gd name="connsiteX170" fmla="*/ 1942409 w 11218359"/>
              <a:gd name="connsiteY170" fmla="*/ 1433255 h 1433255"/>
              <a:gd name="connsiteX171" fmla="*/ 1953849 w 11218359"/>
              <a:gd name="connsiteY171" fmla="*/ 1433255 h 1433255"/>
              <a:gd name="connsiteX172" fmla="*/ 1965289 w 11218359"/>
              <a:gd name="connsiteY172" fmla="*/ 1433255 h 1433255"/>
              <a:gd name="connsiteX173" fmla="*/ 1976728 w 11218359"/>
              <a:gd name="connsiteY173" fmla="*/ 1433255 h 1433255"/>
              <a:gd name="connsiteX174" fmla="*/ 1988168 w 11218359"/>
              <a:gd name="connsiteY174" fmla="*/ 1433255 h 1433255"/>
              <a:gd name="connsiteX175" fmla="*/ 1999607 w 11218359"/>
              <a:gd name="connsiteY175" fmla="*/ 1433255 h 1433255"/>
              <a:gd name="connsiteX176" fmla="*/ 2011047 w 11218359"/>
              <a:gd name="connsiteY176" fmla="*/ 1433255 h 1433255"/>
              <a:gd name="connsiteX177" fmla="*/ 2022486 w 11218359"/>
              <a:gd name="connsiteY177" fmla="*/ 1433255 h 1433255"/>
              <a:gd name="connsiteX178" fmla="*/ 2033926 w 11218359"/>
              <a:gd name="connsiteY178" fmla="*/ 1433255 h 1433255"/>
              <a:gd name="connsiteX179" fmla="*/ 2045365 w 11218359"/>
              <a:gd name="connsiteY179" fmla="*/ 1433255 h 1433255"/>
              <a:gd name="connsiteX180" fmla="*/ 2056805 w 11218359"/>
              <a:gd name="connsiteY180" fmla="*/ 1433255 h 1433255"/>
              <a:gd name="connsiteX181" fmla="*/ 2068244 w 11218359"/>
              <a:gd name="connsiteY181" fmla="*/ 1433255 h 1433255"/>
              <a:gd name="connsiteX182" fmla="*/ 2079684 w 11218359"/>
              <a:gd name="connsiteY182" fmla="*/ 1433255 h 1433255"/>
              <a:gd name="connsiteX183" fmla="*/ 2091123 w 11218359"/>
              <a:gd name="connsiteY183" fmla="*/ 1433255 h 1433255"/>
              <a:gd name="connsiteX184" fmla="*/ 2102563 w 11218359"/>
              <a:gd name="connsiteY184" fmla="*/ 1433255 h 1433255"/>
              <a:gd name="connsiteX185" fmla="*/ 2114002 w 11218359"/>
              <a:gd name="connsiteY185" fmla="*/ 1433255 h 1433255"/>
              <a:gd name="connsiteX186" fmla="*/ 2125442 w 11218359"/>
              <a:gd name="connsiteY186" fmla="*/ 1433255 h 1433255"/>
              <a:gd name="connsiteX187" fmla="*/ 2136882 w 11218359"/>
              <a:gd name="connsiteY187" fmla="*/ 1433255 h 1433255"/>
              <a:gd name="connsiteX188" fmla="*/ 2148321 w 11218359"/>
              <a:gd name="connsiteY188" fmla="*/ 1433255 h 1433255"/>
              <a:gd name="connsiteX189" fmla="*/ 2159760 w 11218359"/>
              <a:gd name="connsiteY189" fmla="*/ 1433255 h 1433255"/>
              <a:gd name="connsiteX190" fmla="*/ 2171200 w 11218359"/>
              <a:gd name="connsiteY190" fmla="*/ 1433255 h 1433255"/>
              <a:gd name="connsiteX191" fmla="*/ 2182640 w 11218359"/>
              <a:gd name="connsiteY191" fmla="*/ 1433255 h 1433255"/>
              <a:gd name="connsiteX192" fmla="*/ 2194079 w 11218359"/>
              <a:gd name="connsiteY192" fmla="*/ 1433255 h 1433255"/>
              <a:gd name="connsiteX193" fmla="*/ 2205519 w 11218359"/>
              <a:gd name="connsiteY193" fmla="*/ 1433255 h 1433255"/>
              <a:gd name="connsiteX194" fmla="*/ 2216958 w 11218359"/>
              <a:gd name="connsiteY194" fmla="*/ 1433255 h 1433255"/>
              <a:gd name="connsiteX195" fmla="*/ 2228393 w 11218359"/>
              <a:gd name="connsiteY195" fmla="*/ 1433255 h 1433255"/>
              <a:gd name="connsiteX196" fmla="*/ 2239837 w 11218359"/>
              <a:gd name="connsiteY196" fmla="*/ 1433255 h 1433255"/>
              <a:gd name="connsiteX197" fmla="*/ 2251272 w 11218359"/>
              <a:gd name="connsiteY197" fmla="*/ 1433255 h 1433255"/>
              <a:gd name="connsiteX198" fmla="*/ 2262716 w 11218359"/>
              <a:gd name="connsiteY198" fmla="*/ 1433255 h 1433255"/>
              <a:gd name="connsiteX199" fmla="*/ 2274151 w 11218359"/>
              <a:gd name="connsiteY199" fmla="*/ 1433255 h 1433255"/>
              <a:gd name="connsiteX200" fmla="*/ 2285591 w 11218359"/>
              <a:gd name="connsiteY200" fmla="*/ 1433255 h 1433255"/>
              <a:gd name="connsiteX201" fmla="*/ 2297030 w 11218359"/>
              <a:gd name="connsiteY201" fmla="*/ 1433255 h 1433255"/>
              <a:gd name="connsiteX202" fmla="*/ 2308470 w 11218359"/>
              <a:gd name="connsiteY202" fmla="*/ 1433255 h 1433255"/>
              <a:gd name="connsiteX203" fmla="*/ 2319909 w 11218359"/>
              <a:gd name="connsiteY203" fmla="*/ 1433255 h 1433255"/>
              <a:gd name="connsiteX204" fmla="*/ 2331349 w 11218359"/>
              <a:gd name="connsiteY204" fmla="*/ 1433255 h 1433255"/>
              <a:gd name="connsiteX205" fmla="*/ 2342788 w 11218359"/>
              <a:gd name="connsiteY205" fmla="*/ 1433255 h 1433255"/>
              <a:gd name="connsiteX206" fmla="*/ 2354228 w 11218359"/>
              <a:gd name="connsiteY206" fmla="*/ 1433255 h 1433255"/>
              <a:gd name="connsiteX207" fmla="*/ 2365667 w 11218359"/>
              <a:gd name="connsiteY207" fmla="*/ 1433255 h 1433255"/>
              <a:gd name="connsiteX208" fmla="*/ 2377107 w 11218359"/>
              <a:gd name="connsiteY208" fmla="*/ 1433255 h 1433255"/>
              <a:gd name="connsiteX209" fmla="*/ 2388546 w 11218359"/>
              <a:gd name="connsiteY209" fmla="*/ 1433255 h 1433255"/>
              <a:gd name="connsiteX210" fmla="*/ 2399986 w 11218359"/>
              <a:gd name="connsiteY210" fmla="*/ 1433255 h 1433255"/>
              <a:gd name="connsiteX211" fmla="*/ 2411425 w 11218359"/>
              <a:gd name="connsiteY211" fmla="*/ 1433255 h 1433255"/>
              <a:gd name="connsiteX212" fmla="*/ 2422865 w 11218359"/>
              <a:gd name="connsiteY212" fmla="*/ 1433255 h 1433255"/>
              <a:gd name="connsiteX213" fmla="*/ 2434304 w 11218359"/>
              <a:gd name="connsiteY213" fmla="*/ 1433255 h 1433255"/>
              <a:gd name="connsiteX214" fmla="*/ 2445744 w 11218359"/>
              <a:gd name="connsiteY214" fmla="*/ 1433255 h 1433255"/>
              <a:gd name="connsiteX215" fmla="*/ 2457184 w 11218359"/>
              <a:gd name="connsiteY215" fmla="*/ 1433255 h 1433255"/>
              <a:gd name="connsiteX216" fmla="*/ 2468623 w 11218359"/>
              <a:gd name="connsiteY216" fmla="*/ 1433255 h 1433255"/>
              <a:gd name="connsiteX217" fmla="*/ 2480062 w 11218359"/>
              <a:gd name="connsiteY217" fmla="*/ 1433255 h 1433255"/>
              <a:gd name="connsiteX218" fmla="*/ 2491502 w 11218359"/>
              <a:gd name="connsiteY218" fmla="*/ 1433255 h 1433255"/>
              <a:gd name="connsiteX219" fmla="*/ 2502942 w 11218359"/>
              <a:gd name="connsiteY219" fmla="*/ 1433255 h 1433255"/>
              <a:gd name="connsiteX220" fmla="*/ 2514381 w 11218359"/>
              <a:gd name="connsiteY220" fmla="*/ 1433255 h 1433255"/>
              <a:gd name="connsiteX221" fmla="*/ 2525821 w 11218359"/>
              <a:gd name="connsiteY221" fmla="*/ 1433255 h 1433255"/>
              <a:gd name="connsiteX222" fmla="*/ 2537260 w 11218359"/>
              <a:gd name="connsiteY222" fmla="*/ 1433255 h 1433255"/>
              <a:gd name="connsiteX223" fmla="*/ 2548700 w 11218359"/>
              <a:gd name="connsiteY223" fmla="*/ 1433255 h 1433255"/>
              <a:gd name="connsiteX224" fmla="*/ 2560139 w 11218359"/>
              <a:gd name="connsiteY224" fmla="*/ 1433255 h 1433255"/>
              <a:gd name="connsiteX225" fmla="*/ 2571579 w 11218359"/>
              <a:gd name="connsiteY225" fmla="*/ 1433255 h 1433255"/>
              <a:gd name="connsiteX226" fmla="*/ 2583018 w 11218359"/>
              <a:gd name="connsiteY226" fmla="*/ 1433255 h 1433255"/>
              <a:gd name="connsiteX227" fmla="*/ 2594458 w 11218359"/>
              <a:gd name="connsiteY227" fmla="*/ 1433255 h 1433255"/>
              <a:gd name="connsiteX228" fmla="*/ 2605897 w 11218359"/>
              <a:gd name="connsiteY228" fmla="*/ 1433255 h 1433255"/>
              <a:gd name="connsiteX229" fmla="*/ 2617337 w 11218359"/>
              <a:gd name="connsiteY229" fmla="*/ 1433255 h 1433255"/>
              <a:gd name="connsiteX230" fmla="*/ 2628776 w 11218359"/>
              <a:gd name="connsiteY230" fmla="*/ 1433255 h 1433255"/>
              <a:gd name="connsiteX231" fmla="*/ 2640216 w 11218359"/>
              <a:gd name="connsiteY231" fmla="*/ 1433255 h 1433255"/>
              <a:gd name="connsiteX232" fmla="*/ 2651655 w 11218359"/>
              <a:gd name="connsiteY232" fmla="*/ 1433255 h 1433255"/>
              <a:gd name="connsiteX233" fmla="*/ 2663095 w 11218359"/>
              <a:gd name="connsiteY233" fmla="*/ 1433255 h 1433255"/>
              <a:gd name="connsiteX234" fmla="*/ 2674535 w 11218359"/>
              <a:gd name="connsiteY234" fmla="*/ 1433255 h 1433255"/>
              <a:gd name="connsiteX235" fmla="*/ 2685974 w 11218359"/>
              <a:gd name="connsiteY235" fmla="*/ 1433255 h 1433255"/>
              <a:gd name="connsiteX236" fmla="*/ 2697413 w 11218359"/>
              <a:gd name="connsiteY236" fmla="*/ 1433255 h 1433255"/>
              <a:gd name="connsiteX237" fmla="*/ 2708853 w 11218359"/>
              <a:gd name="connsiteY237" fmla="*/ 1433255 h 1433255"/>
              <a:gd name="connsiteX238" fmla="*/ 2720293 w 11218359"/>
              <a:gd name="connsiteY238" fmla="*/ 1433255 h 1433255"/>
              <a:gd name="connsiteX239" fmla="*/ 2731727 w 11218359"/>
              <a:gd name="connsiteY239" fmla="*/ 1433255 h 1433255"/>
              <a:gd name="connsiteX240" fmla="*/ 2743172 w 11218359"/>
              <a:gd name="connsiteY240" fmla="*/ 1433255 h 1433255"/>
              <a:gd name="connsiteX241" fmla="*/ 2754611 w 11218359"/>
              <a:gd name="connsiteY241" fmla="*/ 1433255 h 1433255"/>
              <a:gd name="connsiteX242" fmla="*/ 2766046 w 11218359"/>
              <a:gd name="connsiteY242" fmla="*/ 1433255 h 1433255"/>
              <a:gd name="connsiteX243" fmla="*/ 2777490 w 11218359"/>
              <a:gd name="connsiteY243" fmla="*/ 1433255 h 1433255"/>
              <a:gd name="connsiteX244" fmla="*/ 2788925 w 11218359"/>
              <a:gd name="connsiteY244" fmla="*/ 1433255 h 1433255"/>
              <a:gd name="connsiteX245" fmla="*/ 2800364 w 11218359"/>
              <a:gd name="connsiteY245" fmla="*/ 1433255 h 1433255"/>
              <a:gd name="connsiteX246" fmla="*/ 2811804 w 11218359"/>
              <a:gd name="connsiteY246" fmla="*/ 1433255 h 1433255"/>
              <a:gd name="connsiteX247" fmla="*/ 2823243 w 11218359"/>
              <a:gd name="connsiteY247" fmla="*/ 1433255 h 1433255"/>
              <a:gd name="connsiteX248" fmla="*/ 2834683 w 11218359"/>
              <a:gd name="connsiteY248" fmla="*/ 1433255 h 1433255"/>
              <a:gd name="connsiteX249" fmla="*/ 2846123 w 11218359"/>
              <a:gd name="connsiteY249" fmla="*/ 1433255 h 1433255"/>
              <a:gd name="connsiteX250" fmla="*/ 2857562 w 11218359"/>
              <a:gd name="connsiteY250" fmla="*/ 1433255 h 1433255"/>
              <a:gd name="connsiteX251" fmla="*/ 2869001 w 11218359"/>
              <a:gd name="connsiteY251" fmla="*/ 1433255 h 1433255"/>
              <a:gd name="connsiteX252" fmla="*/ 2880441 w 11218359"/>
              <a:gd name="connsiteY252" fmla="*/ 1433255 h 1433255"/>
              <a:gd name="connsiteX253" fmla="*/ 2891881 w 11218359"/>
              <a:gd name="connsiteY253" fmla="*/ 1433255 h 1433255"/>
              <a:gd name="connsiteX254" fmla="*/ 2903320 w 11218359"/>
              <a:gd name="connsiteY254" fmla="*/ 1433255 h 1433255"/>
              <a:gd name="connsiteX255" fmla="*/ 2914760 w 11218359"/>
              <a:gd name="connsiteY255" fmla="*/ 1433255 h 1433255"/>
              <a:gd name="connsiteX256" fmla="*/ 2926199 w 11218359"/>
              <a:gd name="connsiteY256" fmla="*/ 1433255 h 1433255"/>
              <a:gd name="connsiteX257" fmla="*/ 2937639 w 11218359"/>
              <a:gd name="connsiteY257" fmla="*/ 1433255 h 1433255"/>
              <a:gd name="connsiteX258" fmla="*/ 2949078 w 11218359"/>
              <a:gd name="connsiteY258" fmla="*/ 1433255 h 1433255"/>
              <a:gd name="connsiteX259" fmla="*/ 2960518 w 11218359"/>
              <a:gd name="connsiteY259" fmla="*/ 1433255 h 1433255"/>
              <a:gd name="connsiteX260" fmla="*/ 2971957 w 11218359"/>
              <a:gd name="connsiteY260" fmla="*/ 1433255 h 1433255"/>
              <a:gd name="connsiteX261" fmla="*/ 2983397 w 11218359"/>
              <a:gd name="connsiteY261" fmla="*/ 1433255 h 1433255"/>
              <a:gd name="connsiteX262" fmla="*/ 2994837 w 11218359"/>
              <a:gd name="connsiteY262" fmla="*/ 1433255 h 1433255"/>
              <a:gd name="connsiteX263" fmla="*/ 3006276 w 11218359"/>
              <a:gd name="connsiteY263" fmla="*/ 1433255 h 1433255"/>
              <a:gd name="connsiteX264" fmla="*/ 3017715 w 11218359"/>
              <a:gd name="connsiteY264" fmla="*/ 1433255 h 1433255"/>
              <a:gd name="connsiteX265" fmla="*/ 3029155 w 11218359"/>
              <a:gd name="connsiteY265" fmla="*/ 1433255 h 1433255"/>
              <a:gd name="connsiteX266" fmla="*/ 3040594 w 11218359"/>
              <a:gd name="connsiteY266" fmla="*/ 1433255 h 1433255"/>
              <a:gd name="connsiteX267" fmla="*/ 3052034 w 11218359"/>
              <a:gd name="connsiteY267" fmla="*/ 1433255 h 1433255"/>
              <a:gd name="connsiteX268" fmla="*/ 3063474 w 11218359"/>
              <a:gd name="connsiteY268" fmla="*/ 1433255 h 1433255"/>
              <a:gd name="connsiteX269" fmla="*/ 3074913 w 11218359"/>
              <a:gd name="connsiteY269" fmla="*/ 1433255 h 1433255"/>
              <a:gd name="connsiteX270" fmla="*/ 3086352 w 11218359"/>
              <a:gd name="connsiteY270" fmla="*/ 1433255 h 1433255"/>
              <a:gd name="connsiteX271" fmla="*/ 3097792 w 11218359"/>
              <a:gd name="connsiteY271" fmla="*/ 1433255 h 1433255"/>
              <a:gd name="connsiteX272" fmla="*/ 3109232 w 11218359"/>
              <a:gd name="connsiteY272" fmla="*/ 1433255 h 1433255"/>
              <a:gd name="connsiteX273" fmla="*/ 3120671 w 11218359"/>
              <a:gd name="connsiteY273" fmla="*/ 1433255 h 1433255"/>
              <a:gd name="connsiteX274" fmla="*/ 3132111 w 11218359"/>
              <a:gd name="connsiteY274" fmla="*/ 1433255 h 1433255"/>
              <a:gd name="connsiteX275" fmla="*/ 3143550 w 11218359"/>
              <a:gd name="connsiteY275" fmla="*/ 1433255 h 1433255"/>
              <a:gd name="connsiteX276" fmla="*/ 3154990 w 11218359"/>
              <a:gd name="connsiteY276" fmla="*/ 1433255 h 1433255"/>
              <a:gd name="connsiteX277" fmla="*/ 3166429 w 11218359"/>
              <a:gd name="connsiteY277" fmla="*/ 1433255 h 1433255"/>
              <a:gd name="connsiteX278" fmla="*/ 3177869 w 11218359"/>
              <a:gd name="connsiteY278" fmla="*/ 1433255 h 1433255"/>
              <a:gd name="connsiteX279" fmla="*/ 3189308 w 11218359"/>
              <a:gd name="connsiteY279" fmla="*/ 1433255 h 1433255"/>
              <a:gd name="connsiteX280" fmla="*/ 3200748 w 11218359"/>
              <a:gd name="connsiteY280" fmla="*/ 1433255 h 1433255"/>
              <a:gd name="connsiteX281" fmla="*/ 3212187 w 11218359"/>
              <a:gd name="connsiteY281" fmla="*/ 1433255 h 1433255"/>
              <a:gd name="connsiteX282" fmla="*/ 3223627 w 11218359"/>
              <a:gd name="connsiteY282" fmla="*/ 1433255 h 1433255"/>
              <a:gd name="connsiteX283" fmla="*/ 3235066 w 11218359"/>
              <a:gd name="connsiteY283" fmla="*/ 1433255 h 1433255"/>
              <a:gd name="connsiteX284" fmla="*/ 3246501 w 11218359"/>
              <a:gd name="connsiteY284" fmla="*/ 1433255 h 1433255"/>
              <a:gd name="connsiteX285" fmla="*/ 3257945 w 11218359"/>
              <a:gd name="connsiteY285" fmla="*/ 1433255 h 1433255"/>
              <a:gd name="connsiteX286" fmla="*/ 3269385 w 11218359"/>
              <a:gd name="connsiteY286" fmla="*/ 1433255 h 1433255"/>
              <a:gd name="connsiteX287" fmla="*/ 3280825 w 11218359"/>
              <a:gd name="connsiteY287" fmla="*/ 1433255 h 1433255"/>
              <a:gd name="connsiteX288" fmla="*/ 3292264 w 11218359"/>
              <a:gd name="connsiteY288" fmla="*/ 1433255 h 1433255"/>
              <a:gd name="connsiteX289" fmla="*/ 3303699 w 11218359"/>
              <a:gd name="connsiteY289" fmla="*/ 1433255 h 1433255"/>
              <a:gd name="connsiteX290" fmla="*/ 3315143 w 11218359"/>
              <a:gd name="connsiteY290" fmla="*/ 1433255 h 1433255"/>
              <a:gd name="connsiteX291" fmla="*/ 3326578 w 11218359"/>
              <a:gd name="connsiteY291" fmla="*/ 1433255 h 1433255"/>
              <a:gd name="connsiteX292" fmla="*/ 3338017 w 11218359"/>
              <a:gd name="connsiteY292" fmla="*/ 1433255 h 1433255"/>
              <a:gd name="connsiteX293" fmla="*/ 3349457 w 11218359"/>
              <a:gd name="connsiteY293" fmla="*/ 1433255 h 1433255"/>
              <a:gd name="connsiteX294" fmla="*/ 3360896 w 11218359"/>
              <a:gd name="connsiteY294" fmla="*/ 1433255 h 1433255"/>
              <a:gd name="connsiteX295" fmla="*/ 3372336 w 11218359"/>
              <a:gd name="connsiteY295" fmla="*/ 1433255 h 1433255"/>
              <a:gd name="connsiteX296" fmla="*/ 3383776 w 11218359"/>
              <a:gd name="connsiteY296" fmla="*/ 1433255 h 1433255"/>
              <a:gd name="connsiteX297" fmla="*/ 3395215 w 11218359"/>
              <a:gd name="connsiteY297" fmla="*/ 1433255 h 1433255"/>
              <a:gd name="connsiteX298" fmla="*/ 3406654 w 11218359"/>
              <a:gd name="connsiteY298" fmla="*/ 1433255 h 1433255"/>
              <a:gd name="connsiteX299" fmla="*/ 3418094 w 11218359"/>
              <a:gd name="connsiteY299" fmla="*/ 1433255 h 1433255"/>
              <a:gd name="connsiteX300" fmla="*/ 3429534 w 11218359"/>
              <a:gd name="connsiteY300" fmla="*/ 1433255 h 1433255"/>
              <a:gd name="connsiteX301" fmla="*/ 3440973 w 11218359"/>
              <a:gd name="connsiteY301" fmla="*/ 1433255 h 1433255"/>
              <a:gd name="connsiteX302" fmla="*/ 3452413 w 11218359"/>
              <a:gd name="connsiteY302" fmla="*/ 1433255 h 1433255"/>
              <a:gd name="connsiteX303" fmla="*/ 3463852 w 11218359"/>
              <a:gd name="connsiteY303" fmla="*/ 1433255 h 1433255"/>
              <a:gd name="connsiteX304" fmla="*/ 3475292 w 11218359"/>
              <a:gd name="connsiteY304" fmla="*/ 1433255 h 1433255"/>
              <a:gd name="connsiteX305" fmla="*/ 3486731 w 11218359"/>
              <a:gd name="connsiteY305" fmla="*/ 1433255 h 1433255"/>
              <a:gd name="connsiteX306" fmla="*/ 3498171 w 11218359"/>
              <a:gd name="connsiteY306" fmla="*/ 1433255 h 1433255"/>
              <a:gd name="connsiteX307" fmla="*/ 3509610 w 11218359"/>
              <a:gd name="connsiteY307" fmla="*/ 1433255 h 1433255"/>
              <a:gd name="connsiteX308" fmla="*/ 3521050 w 11218359"/>
              <a:gd name="connsiteY308" fmla="*/ 1433255 h 1433255"/>
              <a:gd name="connsiteX309" fmla="*/ 3532489 w 11218359"/>
              <a:gd name="connsiteY309" fmla="*/ 1433255 h 1433255"/>
              <a:gd name="connsiteX310" fmla="*/ 3543929 w 11218359"/>
              <a:gd name="connsiteY310" fmla="*/ 1433255 h 1433255"/>
              <a:gd name="connsiteX311" fmla="*/ 3555368 w 11218359"/>
              <a:gd name="connsiteY311" fmla="*/ 1433255 h 1433255"/>
              <a:gd name="connsiteX312" fmla="*/ 3566808 w 11218359"/>
              <a:gd name="connsiteY312" fmla="*/ 1433255 h 1433255"/>
              <a:gd name="connsiteX313" fmla="*/ 3578247 w 11218359"/>
              <a:gd name="connsiteY313" fmla="*/ 1433255 h 1433255"/>
              <a:gd name="connsiteX314" fmla="*/ 3589687 w 11218359"/>
              <a:gd name="connsiteY314" fmla="*/ 1433255 h 1433255"/>
              <a:gd name="connsiteX315" fmla="*/ 3601127 w 11218359"/>
              <a:gd name="connsiteY315" fmla="*/ 1433255 h 1433255"/>
              <a:gd name="connsiteX316" fmla="*/ 3612566 w 11218359"/>
              <a:gd name="connsiteY316" fmla="*/ 1433255 h 1433255"/>
              <a:gd name="connsiteX317" fmla="*/ 3624005 w 11218359"/>
              <a:gd name="connsiteY317" fmla="*/ 1433255 h 1433255"/>
              <a:gd name="connsiteX318" fmla="*/ 3635445 w 11218359"/>
              <a:gd name="connsiteY318" fmla="*/ 1433255 h 1433255"/>
              <a:gd name="connsiteX319" fmla="*/ 3646885 w 11218359"/>
              <a:gd name="connsiteY319" fmla="*/ 1433255 h 1433255"/>
              <a:gd name="connsiteX320" fmla="*/ 3658324 w 11218359"/>
              <a:gd name="connsiteY320" fmla="*/ 1433255 h 1433255"/>
              <a:gd name="connsiteX321" fmla="*/ 3669764 w 11218359"/>
              <a:gd name="connsiteY321" fmla="*/ 1433255 h 1433255"/>
              <a:gd name="connsiteX322" fmla="*/ 3681203 w 11218359"/>
              <a:gd name="connsiteY322" fmla="*/ 1433255 h 1433255"/>
              <a:gd name="connsiteX323" fmla="*/ 3692643 w 11218359"/>
              <a:gd name="connsiteY323" fmla="*/ 1433255 h 1433255"/>
              <a:gd name="connsiteX324" fmla="*/ 3704082 w 11218359"/>
              <a:gd name="connsiteY324" fmla="*/ 1433255 h 1433255"/>
              <a:gd name="connsiteX325" fmla="*/ 3715522 w 11218359"/>
              <a:gd name="connsiteY325" fmla="*/ 1433255 h 1433255"/>
              <a:gd name="connsiteX326" fmla="*/ 3726961 w 11218359"/>
              <a:gd name="connsiteY326" fmla="*/ 1433255 h 1433255"/>
              <a:gd name="connsiteX327" fmla="*/ 3738401 w 11218359"/>
              <a:gd name="connsiteY327" fmla="*/ 1433255 h 1433255"/>
              <a:gd name="connsiteX328" fmla="*/ 3749840 w 11218359"/>
              <a:gd name="connsiteY328" fmla="*/ 1433255 h 1433255"/>
              <a:gd name="connsiteX329" fmla="*/ 3761280 w 11218359"/>
              <a:gd name="connsiteY329" fmla="*/ 1433255 h 1433255"/>
              <a:gd name="connsiteX330" fmla="*/ 3772719 w 11218359"/>
              <a:gd name="connsiteY330" fmla="*/ 1433255 h 1433255"/>
              <a:gd name="connsiteX331" fmla="*/ 3784154 w 11218359"/>
              <a:gd name="connsiteY331" fmla="*/ 1433255 h 1433255"/>
              <a:gd name="connsiteX332" fmla="*/ 3795598 w 11218359"/>
              <a:gd name="connsiteY332" fmla="*/ 1433255 h 1433255"/>
              <a:gd name="connsiteX333" fmla="*/ 3807033 w 11218359"/>
              <a:gd name="connsiteY333" fmla="*/ 1433255 h 1433255"/>
              <a:gd name="connsiteX334" fmla="*/ 3818473 w 11218359"/>
              <a:gd name="connsiteY334" fmla="*/ 1433255 h 1433255"/>
              <a:gd name="connsiteX335" fmla="*/ 3829917 w 11218359"/>
              <a:gd name="connsiteY335" fmla="*/ 1433255 h 1433255"/>
              <a:gd name="connsiteX336" fmla="*/ 3841352 w 11218359"/>
              <a:gd name="connsiteY336" fmla="*/ 1433255 h 1433255"/>
              <a:gd name="connsiteX337" fmla="*/ 3852791 w 11218359"/>
              <a:gd name="connsiteY337" fmla="*/ 1433255 h 1433255"/>
              <a:gd name="connsiteX338" fmla="*/ 3864231 w 11218359"/>
              <a:gd name="connsiteY338" fmla="*/ 1433255 h 1433255"/>
              <a:gd name="connsiteX339" fmla="*/ 3875670 w 11218359"/>
              <a:gd name="connsiteY339" fmla="*/ 1433255 h 1433255"/>
              <a:gd name="connsiteX340" fmla="*/ 3887110 w 11218359"/>
              <a:gd name="connsiteY340" fmla="*/ 1433255 h 1433255"/>
              <a:gd name="connsiteX341" fmla="*/ 3898549 w 11218359"/>
              <a:gd name="connsiteY341" fmla="*/ 1433255 h 1433255"/>
              <a:gd name="connsiteX342" fmla="*/ 3909989 w 11218359"/>
              <a:gd name="connsiteY342" fmla="*/ 1433255 h 1433255"/>
              <a:gd name="connsiteX343" fmla="*/ 3921447 w 11218359"/>
              <a:gd name="connsiteY343" fmla="*/ 1433255 h 1433255"/>
              <a:gd name="connsiteX344" fmla="*/ 3932878 w 11218359"/>
              <a:gd name="connsiteY344" fmla="*/ 1433255 h 1433255"/>
              <a:gd name="connsiteX345" fmla="*/ 3944307 w 11218359"/>
              <a:gd name="connsiteY345" fmla="*/ 1433255 h 1433255"/>
              <a:gd name="connsiteX346" fmla="*/ 3955737 w 11218359"/>
              <a:gd name="connsiteY346" fmla="*/ 1433255 h 1433255"/>
              <a:gd name="connsiteX347" fmla="*/ 3967167 w 11218359"/>
              <a:gd name="connsiteY347" fmla="*/ 1433255 h 1433255"/>
              <a:gd name="connsiteX348" fmla="*/ 3978645 w 11218359"/>
              <a:gd name="connsiteY348" fmla="*/ 1433255 h 1433255"/>
              <a:gd name="connsiteX349" fmla="*/ 3990075 w 11218359"/>
              <a:gd name="connsiteY349" fmla="*/ 1433255 h 1433255"/>
              <a:gd name="connsiteX350" fmla="*/ 4001505 w 11218359"/>
              <a:gd name="connsiteY350" fmla="*/ 1433255 h 1433255"/>
              <a:gd name="connsiteX351" fmla="*/ 4012935 w 11218359"/>
              <a:gd name="connsiteY351" fmla="*/ 1433255 h 1433255"/>
              <a:gd name="connsiteX352" fmla="*/ 4024365 w 11218359"/>
              <a:gd name="connsiteY352" fmla="*/ 1433255 h 1433255"/>
              <a:gd name="connsiteX353" fmla="*/ 4035843 w 11218359"/>
              <a:gd name="connsiteY353" fmla="*/ 1433255 h 1433255"/>
              <a:gd name="connsiteX354" fmla="*/ 4047273 w 11218359"/>
              <a:gd name="connsiteY354" fmla="*/ 1433255 h 1433255"/>
              <a:gd name="connsiteX355" fmla="*/ 4058702 w 11218359"/>
              <a:gd name="connsiteY355" fmla="*/ 1433255 h 1433255"/>
              <a:gd name="connsiteX356" fmla="*/ 4070133 w 11218359"/>
              <a:gd name="connsiteY356" fmla="*/ 1433255 h 1433255"/>
              <a:gd name="connsiteX357" fmla="*/ 4081563 w 11218359"/>
              <a:gd name="connsiteY357" fmla="*/ 1433255 h 1433255"/>
              <a:gd name="connsiteX358" fmla="*/ 4093040 w 11218359"/>
              <a:gd name="connsiteY358" fmla="*/ 1433255 h 1433255"/>
              <a:gd name="connsiteX359" fmla="*/ 4104471 w 11218359"/>
              <a:gd name="connsiteY359" fmla="*/ 1433255 h 1433255"/>
              <a:gd name="connsiteX360" fmla="*/ 4115900 w 11218359"/>
              <a:gd name="connsiteY360" fmla="*/ 1433255 h 1433255"/>
              <a:gd name="connsiteX361" fmla="*/ 4127330 w 11218359"/>
              <a:gd name="connsiteY361" fmla="*/ 1433255 h 1433255"/>
              <a:gd name="connsiteX362" fmla="*/ 4138760 w 11218359"/>
              <a:gd name="connsiteY362" fmla="*/ 1433255 h 1433255"/>
              <a:gd name="connsiteX363" fmla="*/ 4150238 w 11218359"/>
              <a:gd name="connsiteY363" fmla="*/ 1433255 h 1433255"/>
              <a:gd name="connsiteX364" fmla="*/ 4161668 w 11218359"/>
              <a:gd name="connsiteY364" fmla="*/ 1433255 h 1433255"/>
              <a:gd name="connsiteX365" fmla="*/ 4173098 w 11218359"/>
              <a:gd name="connsiteY365" fmla="*/ 1433255 h 1433255"/>
              <a:gd name="connsiteX366" fmla="*/ 4184528 w 11218359"/>
              <a:gd name="connsiteY366" fmla="*/ 1433255 h 1433255"/>
              <a:gd name="connsiteX367" fmla="*/ 4195958 w 11218359"/>
              <a:gd name="connsiteY367" fmla="*/ 195310 h 1433255"/>
              <a:gd name="connsiteX368" fmla="*/ 4207436 w 11218359"/>
              <a:gd name="connsiteY368" fmla="*/ 6010 h 1433255"/>
              <a:gd name="connsiteX369" fmla="*/ 4218865 w 11218359"/>
              <a:gd name="connsiteY369" fmla="*/ 0 h 1433255"/>
              <a:gd name="connsiteX370" fmla="*/ 4230296 w 11218359"/>
              <a:gd name="connsiteY370" fmla="*/ 99155 h 1433255"/>
              <a:gd name="connsiteX371" fmla="*/ 4241726 w 11218359"/>
              <a:gd name="connsiteY371" fmla="*/ 294465 h 1433255"/>
              <a:gd name="connsiteX372" fmla="*/ 4253156 w 11218359"/>
              <a:gd name="connsiteY372" fmla="*/ 815783 h 1433255"/>
              <a:gd name="connsiteX373" fmla="*/ 4264634 w 11218359"/>
              <a:gd name="connsiteY373" fmla="*/ 330522 h 1433255"/>
              <a:gd name="connsiteX374" fmla="*/ 4276063 w 11218359"/>
              <a:gd name="connsiteY374" fmla="*/ 132207 h 1433255"/>
              <a:gd name="connsiteX375" fmla="*/ 4287493 w 11218359"/>
              <a:gd name="connsiteY375" fmla="*/ 274934 h 1433255"/>
              <a:gd name="connsiteX376" fmla="*/ 4298923 w 11218359"/>
              <a:gd name="connsiteY376" fmla="*/ 441693 h 1433255"/>
              <a:gd name="connsiteX377" fmla="*/ 4310353 w 11218359"/>
              <a:gd name="connsiteY377" fmla="*/ 124697 h 1433255"/>
              <a:gd name="connsiteX378" fmla="*/ 4321831 w 11218359"/>
              <a:gd name="connsiteY378" fmla="*/ 548364 h 1433255"/>
              <a:gd name="connsiteX379" fmla="*/ 4333261 w 11218359"/>
              <a:gd name="connsiteY379" fmla="*/ 1295038 h 1433255"/>
              <a:gd name="connsiteX380" fmla="*/ 4344691 w 11218359"/>
              <a:gd name="connsiteY380" fmla="*/ 1421235 h 1433255"/>
              <a:gd name="connsiteX381" fmla="*/ 4356121 w 11218359"/>
              <a:gd name="connsiteY381" fmla="*/ 1424240 h 1433255"/>
              <a:gd name="connsiteX382" fmla="*/ 4367551 w 11218359"/>
              <a:gd name="connsiteY382" fmla="*/ 1433255 h 1433255"/>
              <a:gd name="connsiteX383" fmla="*/ 4379028 w 11218359"/>
              <a:gd name="connsiteY383" fmla="*/ 1433255 h 1433255"/>
              <a:gd name="connsiteX384" fmla="*/ 4390458 w 11218359"/>
              <a:gd name="connsiteY384" fmla="*/ 1433255 h 1433255"/>
              <a:gd name="connsiteX385" fmla="*/ 4401889 w 11218359"/>
              <a:gd name="connsiteY385" fmla="*/ 1433255 h 1433255"/>
              <a:gd name="connsiteX386" fmla="*/ 4413319 w 11218359"/>
              <a:gd name="connsiteY386" fmla="*/ 1433255 h 1433255"/>
              <a:gd name="connsiteX387" fmla="*/ 4424749 w 11218359"/>
              <a:gd name="connsiteY387" fmla="*/ 1433255 h 1433255"/>
              <a:gd name="connsiteX388" fmla="*/ 4436226 w 11218359"/>
              <a:gd name="connsiteY388" fmla="*/ 1433255 h 1433255"/>
              <a:gd name="connsiteX389" fmla="*/ 4447656 w 11218359"/>
              <a:gd name="connsiteY389" fmla="*/ 1433255 h 1433255"/>
              <a:gd name="connsiteX390" fmla="*/ 4459086 w 11218359"/>
              <a:gd name="connsiteY390" fmla="*/ 1433255 h 1433255"/>
              <a:gd name="connsiteX391" fmla="*/ 4470516 w 11218359"/>
              <a:gd name="connsiteY391" fmla="*/ 1433255 h 1433255"/>
              <a:gd name="connsiteX392" fmla="*/ 4481946 w 11218359"/>
              <a:gd name="connsiteY392" fmla="*/ 1433255 h 1433255"/>
              <a:gd name="connsiteX393" fmla="*/ 4493424 w 11218359"/>
              <a:gd name="connsiteY393" fmla="*/ 1433255 h 1433255"/>
              <a:gd name="connsiteX394" fmla="*/ 4504854 w 11218359"/>
              <a:gd name="connsiteY394" fmla="*/ 1433255 h 1433255"/>
              <a:gd name="connsiteX395" fmla="*/ 4516284 w 11218359"/>
              <a:gd name="connsiteY395" fmla="*/ 1433255 h 1433255"/>
              <a:gd name="connsiteX396" fmla="*/ 4527714 w 11218359"/>
              <a:gd name="connsiteY396" fmla="*/ 1433255 h 1433255"/>
              <a:gd name="connsiteX397" fmla="*/ 4539144 w 11218359"/>
              <a:gd name="connsiteY397" fmla="*/ 1433255 h 1433255"/>
              <a:gd name="connsiteX398" fmla="*/ 4550621 w 11218359"/>
              <a:gd name="connsiteY398" fmla="*/ 1433255 h 1433255"/>
              <a:gd name="connsiteX399" fmla="*/ 4562051 w 11218359"/>
              <a:gd name="connsiteY399" fmla="*/ 1433255 h 1433255"/>
              <a:gd name="connsiteX400" fmla="*/ 4573482 w 11218359"/>
              <a:gd name="connsiteY400" fmla="*/ 1433255 h 1433255"/>
              <a:gd name="connsiteX401" fmla="*/ 4584912 w 11218359"/>
              <a:gd name="connsiteY401" fmla="*/ 1433255 h 1433255"/>
              <a:gd name="connsiteX402" fmla="*/ 4596341 w 11218359"/>
              <a:gd name="connsiteY402" fmla="*/ 1433255 h 1433255"/>
              <a:gd name="connsiteX403" fmla="*/ 4607771 w 11218359"/>
              <a:gd name="connsiteY403" fmla="*/ 1433255 h 1433255"/>
              <a:gd name="connsiteX404" fmla="*/ 4619249 w 11218359"/>
              <a:gd name="connsiteY404" fmla="*/ 1433255 h 1433255"/>
              <a:gd name="connsiteX405" fmla="*/ 4630679 w 11218359"/>
              <a:gd name="connsiteY405" fmla="*/ 1433255 h 1433255"/>
              <a:gd name="connsiteX406" fmla="*/ 4642109 w 11218359"/>
              <a:gd name="connsiteY406" fmla="*/ 1433255 h 1433255"/>
              <a:gd name="connsiteX407" fmla="*/ 4653539 w 11218359"/>
              <a:gd name="connsiteY407" fmla="*/ 1433255 h 1433255"/>
              <a:gd name="connsiteX408" fmla="*/ 4664969 w 11218359"/>
              <a:gd name="connsiteY408" fmla="*/ 1433255 h 1433255"/>
              <a:gd name="connsiteX409" fmla="*/ 4676447 w 11218359"/>
              <a:gd name="connsiteY409" fmla="*/ 1433255 h 1433255"/>
              <a:gd name="connsiteX410" fmla="*/ 4687877 w 11218359"/>
              <a:gd name="connsiteY410" fmla="*/ 1433255 h 1433255"/>
              <a:gd name="connsiteX411" fmla="*/ 4699306 w 11218359"/>
              <a:gd name="connsiteY411" fmla="*/ 1433255 h 1433255"/>
              <a:gd name="connsiteX412" fmla="*/ 4710737 w 11218359"/>
              <a:gd name="connsiteY412" fmla="*/ 1433255 h 1433255"/>
              <a:gd name="connsiteX413" fmla="*/ 4722167 w 11218359"/>
              <a:gd name="connsiteY413" fmla="*/ 1433255 h 1433255"/>
              <a:gd name="connsiteX414" fmla="*/ 4733644 w 11218359"/>
              <a:gd name="connsiteY414" fmla="*/ 1433255 h 1433255"/>
              <a:gd name="connsiteX415" fmla="*/ 4745075 w 11218359"/>
              <a:gd name="connsiteY415" fmla="*/ 1433255 h 1433255"/>
              <a:gd name="connsiteX416" fmla="*/ 4756504 w 11218359"/>
              <a:gd name="connsiteY416" fmla="*/ 1433255 h 1433255"/>
              <a:gd name="connsiteX417" fmla="*/ 4767934 w 11218359"/>
              <a:gd name="connsiteY417" fmla="*/ 1433255 h 1433255"/>
              <a:gd name="connsiteX418" fmla="*/ 4779364 w 11218359"/>
              <a:gd name="connsiteY418" fmla="*/ 1433255 h 1433255"/>
              <a:gd name="connsiteX419" fmla="*/ 4790842 w 11218359"/>
              <a:gd name="connsiteY419" fmla="*/ 1433255 h 1433255"/>
              <a:gd name="connsiteX420" fmla="*/ 4802272 w 11218359"/>
              <a:gd name="connsiteY420" fmla="*/ 1433255 h 1433255"/>
              <a:gd name="connsiteX421" fmla="*/ 4813702 w 11218359"/>
              <a:gd name="connsiteY421" fmla="*/ 1433255 h 1433255"/>
              <a:gd name="connsiteX422" fmla="*/ 4825132 w 11218359"/>
              <a:gd name="connsiteY422" fmla="*/ 1433255 h 1433255"/>
              <a:gd name="connsiteX423" fmla="*/ 4836562 w 11218359"/>
              <a:gd name="connsiteY423" fmla="*/ 1433255 h 1433255"/>
              <a:gd name="connsiteX424" fmla="*/ 4848040 w 11218359"/>
              <a:gd name="connsiteY424" fmla="*/ 1433255 h 1433255"/>
              <a:gd name="connsiteX425" fmla="*/ 4859469 w 11218359"/>
              <a:gd name="connsiteY425" fmla="*/ 1433255 h 1433255"/>
              <a:gd name="connsiteX426" fmla="*/ 4870899 w 11218359"/>
              <a:gd name="connsiteY426" fmla="*/ 1433255 h 1433255"/>
              <a:gd name="connsiteX427" fmla="*/ 4882330 w 11218359"/>
              <a:gd name="connsiteY427" fmla="*/ 1433255 h 1433255"/>
              <a:gd name="connsiteX428" fmla="*/ 4893760 w 11218359"/>
              <a:gd name="connsiteY428" fmla="*/ 1433255 h 1433255"/>
              <a:gd name="connsiteX429" fmla="*/ 4905237 w 11218359"/>
              <a:gd name="connsiteY429" fmla="*/ 1433255 h 1433255"/>
              <a:gd name="connsiteX430" fmla="*/ 4916667 w 11218359"/>
              <a:gd name="connsiteY430" fmla="*/ 1433255 h 1433255"/>
              <a:gd name="connsiteX431" fmla="*/ 4928097 w 11218359"/>
              <a:gd name="connsiteY431" fmla="*/ 1433255 h 1433255"/>
              <a:gd name="connsiteX432" fmla="*/ 4939527 w 11218359"/>
              <a:gd name="connsiteY432" fmla="*/ 1433255 h 1433255"/>
              <a:gd name="connsiteX433" fmla="*/ 4950957 w 11218359"/>
              <a:gd name="connsiteY433" fmla="*/ 1433255 h 1433255"/>
              <a:gd name="connsiteX434" fmla="*/ 4962435 w 11218359"/>
              <a:gd name="connsiteY434" fmla="*/ 1433255 h 1433255"/>
              <a:gd name="connsiteX435" fmla="*/ 4973865 w 11218359"/>
              <a:gd name="connsiteY435" fmla="*/ 1433255 h 1433255"/>
              <a:gd name="connsiteX436" fmla="*/ 4985295 w 11218359"/>
              <a:gd name="connsiteY436" fmla="*/ 1433255 h 1433255"/>
              <a:gd name="connsiteX437" fmla="*/ 4996725 w 11218359"/>
              <a:gd name="connsiteY437" fmla="*/ 1433255 h 1433255"/>
              <a:gd name="connsiteX438" fmla="*/ 5008155 w 11218359"/>
              <a:gd name="connsiteY438" fmla="*/ 1433255 h 1433255"/>
              <a:gd name="connsiteX439" fmla="*/ 5019632 w 11218359"/>
              <a:gd name="connsiteY439" fmla="*/ 1433255 h 1433255"/>
              <a:gd name="connsiteX440" fmla="*/ 5031062 w 11218359"/>
              <a:gd name="connsiteY440" fmla="*/ 1433255 h 1433255"/>
              <a:gd name="connsiteX441" fmla="*/ 5042492 w 11218359"/>
              <a:gd name="connsiteY441" fmla="*/ 1433255 h 1433255"/>
              <a:gd name="connsiteX442" fmla="*/ 5053923 w 11218359"/>
              <a:gd name="connsiteY442" fmla="*/ 1433255 h 1433255"/>
              <a:gd name="connsiteX443" fmla="*/ 5065353 w 11218359"/>
              <a:gd name="connsiteY443" fmla="*/ 1433255 h 1433255"/>
              <a:gd name="connsiteX444" fmla="*/ 5076830 w 11218359"/>
              <a:gd name="connsiteY444" fmla="*/ 1433255 h 1433255"/>
              <a:gd name="connsiteX445" fmla="*/ 5088260 w 11218359"/>
              <a:gd name="connsiteY445" fmla="*/ 1433255 h 1433255"/>
              <a:gd name="connsiteX446" fmla="*/ 5099690 w 11218359"/>
              <a:gd name="connsiteY446" fmla="*/ 1433255 h 1433255"/>
              <a:gd name="connsiteX447" fmla="*/ 5111120 w 11218359"/>
              <a:gd name="connsiteY447" fmla="*/ 1433255 h 1433255"/>
              <a:gd name="connsiteX448" fmla="*/ 5122550 w 11218359"/>
              <a:gd name="connsiteY448" fmla="*/ 1433255 h 1433255"/>
              <a:gd name="connsiteX449" fmla="*/ 5134028 w 11218359"/>
              <a:gd name="connsiteY449" fmla="*/ 1433255 h 1433255"/>
              <a:gd name="connsiteX450" fmla="*/ 5145458 w 11218359"/>
              <a:gd name="connsiteY450" fmla="*/ 1433255 h 1433255"/>
              <a:gd name="connsiteX451" fmla="*/ 5156888 w 11218359"/>
              <a:gd name="connsiteY451" fmla="*/ 1433255 h 1433255"/>
              <a:gd name="connsiteX452" fmla="*/ 5168318 w 11218359"/>
              <a:gd name="connsiteY452" fmla="*/ 1433255 h 1433255"/>
              <a:gd name="connsiteX453" fmla="*/ 5179747 w 11218359"/>
              <a:gd name="connsiteY453" fmla="*/ 1433255 h 1433255"/>
              <a:gd name="connsiteX454" fmla="*/ 5191225 w 11218359"/>
              <a:gd name="connsiteY454" fmla="*/ 1433255 h 1433255"/>
              <a:gd name="connsiteX455" fmla="*/ 5202655 w 11218359"/>
              <a:gd name="connsiteY455" fmla="*/ 1433255 h 1433255"/>
              <a:gd name="connsiteX456" fmla="*/ 5214085 w 11218359"/>
              <a:gd name="connsiteY456" fmla="*/ 1433255 h 1433255"/>
              <a:gd name="connsiteX457" fmla="*/ 5225515 w 11218359"/>
              <a:gd name="connsiteY457" fmla="*/ 1433255 h 1433255"/>
              <a:gd name="connsiteX458" fmla="*/ 5236945 w 11218359"/>
              <a:gd name="connsiteY458" fmla="*/ 1433255 h 1433255"/>
              <a:gd name="connsiteX459" fmla="*/ 5248423 w 11218359"/>
              <a:gd name="connsiteY459" fmla="*/ 1433255 h 1433255"/>
              <a:gd name="connsiteX460" fmla="*/ 5259853 w 11218359"/>
              <a:gd name="connsiteY460" fmla="*/ 1433255 h 1433255"/>
              <a:gd name="connsiteX461" fmla="*/ 5271283 w 11218359"/>
              <a:gd name="connsiteY461" fmla="*/ 1433255 h 1433255"/>
              <a:gd name="connsiteX462" fmla="*/ 5282713 w 11218359"/>
              <a:gd name="connsiteY462" fmla="*/ 1433255 h 1433255"/>
              <a:gd name="connsiteX463" fmla="*/ 5294143 w 11218359"/>
              <a:gd name="connsiteY463" fmla="*/ 1433255 h 1433255"/>
              <a:gd name="connsiteX464" fmla="*/ 5305621 w 11218359"/>
              <a:gd name="connsiteY464" fmla="*/ 1433255 h 1433255"/>
              <a:gd name="connsiteX465" fmla="*/ 5317051 w 11218359"/>
              <a:gd name="connsiteY465" fmla="*/ 1433255 h 1433255"/>
              <a:gd name="connsiteX466" fmla="*/ 5328481 w 11218359"/>
              <a:gd name="connsiteY466" fmla="*/ 1433255 h 1433255"/>
              <a:gd name="connsiteX467" fmla="*/ 5339910 w 11218359"/>
              <a:gd name="connsiteY467" fmla="*/ 1433255 h 1433255"/>
              <a:gd name="connsiteX468" fmla="*/ 5351340 w 11218359"/>
              <a:gd name="connsiteY468" fmla="*/ 1433255 h 1433255"/>
              <a:gd name="connsiteX469" fmla="*/ 5362818 w 11218359"/>
              <a:gd name="connsiteY469" fmla="*/ 1433255 h 1433255"/>
              <a:gd name="connsiteX470" fmla="*/ 5374248 w 11218359"/>
              <a:gd name="connsiteY470" fmla="*/ 1433255 h 1433255"/>
              <a:gd name="connsiteX471" fmla="*/ 5385678 w 11218359"/>
              <a:gd name="connsiteY471" fmla="*/ 1433255 h 1433255"/>
              <a:gd name="connsiteX472" fmla="*/ 5397108 w 11218359"/>
              <a:gd name="connsiteY472" fmla="*/ 1433255 h 1433255"/>
              <a:gd name="connsiteX473" fmla="*/ 5408538 w 11218359"/>
              <a:gd name="connsiteY473" fmla="*/ 1433255 h 1433255"/>
              <a:gd name="connsiteX474" fmla="*/ 5420016 w 11218359"/>
              <a:gd name="connsiteY474" fmla="*/ 1433255 h 1433255"/>
              <a:gd name="connsiteX475" fmla="*/ 5431446 w 11218359"/>
              <a:gd name="connsiteY475" fmla="*/ 1433255 h 1433255"/>
              <a:gd name="connsiteX476" fmla="*/ 5442876 w 11218359"/>
              <a:gd name="connsiteY476" fmla="*/ 1433255 h 1433255"/>
              <a:gd name="connsiteX477" fmla="*/ 5454306 w 11218359"/>
              <a:gd name="connsiteY477" fmla="*/ 1433255 h 1433255"/>
              <a:gd name="connsiteX478" fmla="*/ 5465736 w 11218359"/>
              <a:gd name="connsiteY478" fmla="*/ 1433255 h 1433255"/>
              <a:gd name="connsiteX479" fmla="*/ 5477214 w 11218359"/>
              <a:gd name="connsiteY479" fmla="*/ 1433255 h 1433255"/>
              <a:gd name="connsiteX480" fmla="*/ 5488643 w 11218359"/>
              <a:gd name="connsiteY480" fmla="*/ 1433255 h 1433255"/>
              <a:gd name="connsiteX481" fmla="*/ 5500073 w 11218359"/>
              <a:gd name="connsiteY481" fmla="*/ 1433255 h 1433255"/>
              <a:gd name="connsiteX482" fmla="*/ 5511503 w 11218359"/>
              <a:gd name="connsiteY482" fmla="*/ 1433255 h 1433255"/>
              <a:gd name="connsiteX483" fmla="*/ 5522933 w 11218359"/>
              <a:gd name="connsiteY483" fmla="*/ 1433255 h 1433255"/>
              <a:gd name="connsiteX484" fmla="*/ 5534411 w 11218359"/>
              <a:gd name="connsiteY484" fmla="*/ 1433255 h 1433255"/>
              <a:gd name="connsiteX485" fmla="*/ 5545841 w 11218359"/>
              <a:gd name="connsiteY485" fmla="*/ 1433255 h 1433255"/>
              <a:gd name="connsiteX486" fmla="*/ 5557271 w 11218359"/>
              <a:gd name="connsiteY486" fmla="*/ 1433255 h 1433255"/>
              <a:gd name="connsiteX487" fmla="*/ 5568701 w 11218359"/>
              <a:gd name="connsiteY487" fmla="*/ 1433255 h 1433255"/>
              <a:gd name="connsiteX488" fmla="*/ 5580131 w 11218359"/>
              <a:gd name="connsiteY488" fmla="*/ 1433255 h 1433255"/>
              <a:gd name="connsiteX489" fmla="*/ 5591609 w 11218359"/>
              <a:gd name="connsiteY489" fmla="*/ 1433255 h 1433255"/>
              <a:gd name="connsiteX490" fmla="*/ 5603038 w 11218359"/>
              <a:gd name="connsiteY490" fmla="*/ 1433255 h 1433255"/>
              <a:gd name="connsiteX491" fmla="*/ 5614469 w 11218359"/>
              <a:gd name="connsiteY491" fmla="*/ 1433255 h 1433255"/>
              <a:gd name="connsiteX492" fmla="*/ 5625899 w 11218359"/>
              <a:gd name="connsiteY492" fmla="*/ 1433255 h 1433255"/>
              <a:gd name="connsiteX493" fmla="*/ 5637329 w 11218359"/>
              <a:gd name="connsiteY493" fmla="*/ 1433255 h 1433255"/>
              <a:gd name="connsiteX494" fmla="*/ 5648759 w 11218359"/>
              <a:gd name="connsiteY494" fmla="*/ 1433255 h 1433255"/>
              <a:gd name="connsiteX495" fmla="*/ 5660236 w 11218359"/>
              <a:gd name="connsiteY495" fmla="*/ 1433255 h 1433255"/>
              <a:gd name="connsiteX496" fmla="*/ 5671666 w 11218359"/>
              <a:gd name="connsiteY496" fmla="*/ 1433255 h 1433255"/>
              <a:gd name="connsiteX497" fmla="*/ 5683096 w 11218359"/>
              <a:gd name="connsiteY497" fmla="*/ 1433255 h 1433255"/>
              <a:gd name="connsiteX498" fmla="*/ 5694526 w 11218359"/>
              <a:gd name="connsiteY498" fmla="*/ 1433255 h 1433255"/>
              <a:gd name="connsiteX499" fmla="*/ 5705956 w 11218359"/>
              <a:gd name="connsiteY499" fmla="*/ 1433255 h 1433255"/>
              <a:gd name="connsiteX500" fmla="*/ 5717434 w 11218359"/>
              <a:gd name="connsiteY500" fmla="*/ 1433255 h 1433255"/>
              <a:gd name="connsiteX501" fmla="*/ 5728864 w 11218359"/>
              <a:gd name="connsiteY501" fmla="*/ 1433255 h 1433255"/>
              <a:gd name="connsiteX502" fmla="*/ 5740294 w 11218359"/>
              <a:gd name="connsiteY502" fmla="*/ 1433255 h 1433255"/>
              <a:gd name="connsiteX503" fmla="*/ 5751724 w 11218359"/>
              <a:gd name="connsiteY503" fmla="*/ 1433255 h 1433255"/>
              <a:gd name="connsiteX504" fmla="*/ 5763154 w 11218359"/>
              <a:gd name="connsiteY504" fmla="*/ 1433255 h 1433255"/>
              <a:gd name="connsiteX505" fmla="*/ 5774631 w 11218359"/>
              <a:gd name="connsiteY505" fmla="*/ 1433255 h 1433255"/>
              <a:gd name="connsiteX506" fmla="*/ 5786062 w 11218359"/>
              <a:gd name="connsiteY506" fmla="*/ 1433255 h 1433255"/>
              <a:gd name="connsiteX507" fmla="*/ 5797492 w 11218359"/>
              <a:gd name="connsiteY507" fmla="*/ 1433255 h 1433255"/>
              <a:gd name="connsiteX508" fmla="*/ 5808921 w 11218359"/>
              <a:gd name="connsiteY508" fmla="*/ 1433255 h 1433255"/>
              <a:gd name="connsiteX509" fmla="*/ 5820351 w 11218359"/>
              <a:gd name="connsiteY509" fmla="*/ 1433255 h 1433255"/>
              <a:gd name="connsiteX510" fmla="*/ 5831829 w 11218359"/>
              <a:gd name="connsiteY510" fmla="*/ 1433255 h 1433255"/>
              <a:gd name="connsiteX511" fmla="*/ 5843259 w 11218359"/>
              <a:gd name="connsiteY511" fmla="*/ 1433255 h 1433255"/>
              <a:gd name="connsiteX512" fmla="*/ 5854689 w 11218359"/>
              <a:gd name="connsiteY512" fmla="*/ 1433255 h 1433255"/>
              <a:gd name="connsiteX513" fmla="*/ 5866119 w 11218359"/>
              <a:gd name="connsiteY513" fmla="*/ 1433255 h 1433255"/>
              <a:gd name="connsiteX514" fmla="*/ 5877549 w 11218359"/>
              <a:gd name="connsiteY514" fmla="*/ 1433255 h 1433255"/>
              <a:gd name="connsiteX515" fmla="*/ 5889027 w 11218359"/>
              <a:gd name="connsiteY515" fmla="*/ 1433255 h 1433255"/>
              <a:gd name="connsiteX516" fmla="*/ 5900457 w 11218359"/>
              <a:gd name="connsiteY516" fmla="*/ 1433255 h 1433255"/>
              <a:gd name="connsiteX517" fmla="*/ 5911887 w 11218359"/>
              <a:gd name="connsiteY517" fmla="*/ 1433255 h 1433255"/>
              <a:gd name="connsiteX518" fmla="*/ 5923317 w 11218359"/>
              <a:gd name="connsiteY518" fmla="*/ 1433255 h 1433255"/>
              <a:gd name="connsiteX519" fmla="*/ 5934747 w 11218359"/>
              <a:gd name="connsiteY519" fmla="*/ 1433255 h 1433255"/>
              <a:gd name="connsiteX520" fmla="*/ 5946225 w 11218359"/>
              <a:gd name="connsiteY520" fmla="*/ 1433255 h 1433255"/>
              <a:gd name="connsiteX521" fmla="*/ 5957655 w 11218359"/>
              <a:gd name="connsiteY521" fmla="*/ 1433255 h 1433255"/>
              <a:gd name="connsiteX522" fmla="*/ 5969084 w 11218359"/>
              <a:gd name="connsiteY522" fmla="*/ 1433255 h 1433255"/>
              <a:gd name="connsiteX523" fmla="*/ 5980514 w 11218359"/>
              <a:gd name="connsiteY523" fmla="*/ 1433255 h 1433255"/>
              <a:gd name="connsiteX524" fmla="*/ 5991944 w 11218359"/>
              <a:gd name="connsiteY524" fmla="*/ 1433255 h 1433255"/>
              <a:gd name="connsiteX525" fmla="*/ 6003422 w 11218359"/>
              <a:gd name="connsiteY525" fmla="*/ 1433255 h 1433255"/>
              <a:gd name="connsiteX526" fmla="*/ 6014852 w 11218359"/>
              <a:gd name="connsiteY526" fmla="*/ 1433255 h 1433255"/>
              <a:gd name="connsiteX527" fmla="*/ 6026282 w 11218359"/>
              <a:gd name="connsiteY527" fmla="*/ 1433255 h 1433255"/>
              <a:gd name="connsiteX528" fmla="*/ 6037712 w 11218359"/>
              <a:gd name="connsiteY528" fmla="*/ 1433255 h 1433255"/>
              <a:gd name="connsiteX529" fmla="*/ 6049142 w 11218359"/>
              <a:gd name="connsiteY529" fmla="*/ 1433255 h 1433255"/>
              <a:gd name="connsiteX530" fmla="*/ 6060620 w 11218359"/>
              <a:gd name="connsiteY530" fmla="*/ 1433255 h 1433255"/>
              <a:gd name="connsiteX531" fmla="*/ 6072049 w 11218359"/>
              <a:gd name="connsiteY531" fmla="*/ 1433255 h 1433255"/>
              <a:gd name="connsiteX532" fmla="*/ 6083480 w 11218359"/>
              <a:gd name="connsiteY532" fmla="*/ 1433255 h 1433255"/>
              <a:gd name="connsiteX533" fmla="*/ 6094910 w 11218359"/>
              <a:gd name="connsiteY533" fmla="*/ 1433255 h 1433255"/>
              <a:gd name="connsiteX534" fmla="*/ 6106340 w 11218359"/>
              <a:gd name="connsiteY534" fmla="*/ 1433255 h 1433255"/>
              <a:gd name="connsiteX535" fmla="*/ 6117818 w 11218359"/>
              <a:gd name="connsiteY535" fmla="*/ 1433255 h 1433255"/>
              <a:gd name="connsiteX536" fmla="*/ 6129247 w 11218359"/>
              <a:gd name="connsiteY536" fmla="*/ 1433255 h 1433255"/>
              <a:gd name="connsiteX537" fmla="*/ 6140677 w 11218359"/>
              <a:gd name="connsiteY537" fmla="*/ 1433255 h 1433255"/>
              <a:gd name="connsiteX538" fmla="*/ 6152107 w 11218359"/>
              <a:gd name="connsiteY538" fmla="*/ 1433255 h 1433255"/>
              <a:gd name="connsiteX539" fmla="*/ 6163537 w 11218359"/>
              <a:gd name="connsiteY539" fmla="*/ 1433255 h 1433255"/>
              <a:gd name="connsiteX540" fmla="*/ 6175015 w 11218359"/>
              <a:gd name="connsiteY540" fmla="*/ 1433255 h 1433255"/>
              <a:gd name="connsiteX541" fmla="*/ 6186445 w 11218359"/>
              <a:gd name="connsiteY541" fmla="*/ 1433255 h 1433255"/>
              <a:gd name="connsiteX542" fmla="*/ 6197875 w 11218359"/>
              <a:gd name="connsiteY542" fmla="*/ 1433255 h 1433255"/>
              <a:gd name="connsiteX543" fmla="*/ 6209305 w 11218359"/>
              <a:gd name="connsiteY543" fmla="*/ 1433255 h 1433255"/>
              <a:gd name="connsiteX544" fmla="*/ 6220735 w 11218359"/>
              <a:gd name="connsiteY544" fmla="*/ 1433255 h 1433255"/>
              <a:gd name="connsiteX545" fmla="*/ 6232212 w 11218359"/>
              <a:gd name="connsiteY545" fmla="*/ 1433255 h 1433255"/>
              <a:gd name="connsiteX546" fmla="*/ 6243642 w 11218359"/>
              <a:gd name="connsiteY546" fmla="*/ 1433255 h 1433255"/>
              <a:gd name="connsiteX547" fmla="*/ 6255073 w 11218359"/>
              <a:gd name="connsiteY547" fmla="*/ 1433255 h 1433255"/>
              <a:gd name="connsiteX548" fmla="*/ 6266503 w 11218359"/>
              <a:gd name="connsiteY548" fmla="*/ 1433255 h 1433255"/>
              <a:gd name="connsiteX549" fmla="*/ 6277933 w 11218359"/>
              <a:gd name="connsiteY549" fmla="*/ 1433255 h 1433255"/>
              <a:gd name="connsiteX550" fmla="*/ 6289410 w 11218359"/>
              <a:gd name="connsiteY550" fmla="*/ 1433255 h 1433255"/>
              <a:gd name="connsiteX551" fmla="*/ 6300840 w 11218359"/>
              <a:gd name="connsiteY551" fmla="*/ 1433255 h 1433255"/>
              <a:gd name="connsiteX552" fmla="*/ 6312270 w 11218359"/>
              <a:gd name="connsiteY552" fmla="*/ 1433255 h 1433255"/>
              <a:gd name="connsiteX553" fmla="*/ 6323700 w 11218359"/>
              <a:gd name="connsiteY553" fmla="*/ 1433255 h 1433255"/>
              <a:gd name="connsiteX554" fmla="*/ 6335130 w 11218359"/>
              <a:gd name="connsiteY554" fmla="*/ 1433255 h 1433255"/>
              <a:gd name="connsiteX555" fmla="*/ 6346608 w 11218359"/>
              <a:gd name="connsiteY555" fmla="*/ 1433255 h 1433255"/>
              <a:gd name="connsiteX556" fmla="*/ 6358038 w 11218359"/>
              <a:gd name="connsiteY556" fmla="*/ 1433255 h 1433255"/>
              <a:gd name="connsiteX557" fmla="*/ 6369468 w 11218359"/>
              <a:gd name="connsiteY557" fmla="*/ 1433255 h 1433255"/>
              <a:gd name="connsiteX558" fmla="*/ 6380898 w 11218359"/>
              <a:gd name="connsiteY558" fmla="*/ 1433255 h 1433255"/>
              <a:gd name="connsiteX559" fmla="*/ 6392328 w 11218359"/>
              <a:gd name="connsiteY559" fmla="*/ 1433255 h 1433255"/>
              <a:gd name="connsiteX560" fmla="*/ 6403805 w 11218359"/>
              <a:gd name="connsiteY560" fmla="*/ 1433255 h 1433255"/>
              <a:gd name="connsiteX561" fmla="*/ 6415235 w 11218359"/>
              <a:gd name="connsiteY561" fmla="*/ 1433255 h 1433255"/>
              <a:gd name="connsiteX562" fmla="*/ 6426666 w 11218359"/>
              <a:gd name="connsiteY562" fmla="*/ 1433255 h 1433255"/>
              <a:gd name="connsiteX563" fmla="*/ 6438096 w 11218359"/>
              <a:gd name="connsiteY563" fmla="*/ 1433255 h 1433255"/>
              <a:gd name="connsiteX564" fmla="*/ 6449525 w 11218359"/>
              <a:gd name="connsiteY564" fmla="*/ 1433255 h 1433255"/>
              <a:gd name="connsiteX565" fmla="*/ 6461003 w 11218359"/>
              <a:gd name="connsiteY565" fmla="*/ 1433255 h 1433255"/>
              <a:gd name="connsiteX566" fmla="*/ 6472433 w 11218359"/>
              <a:gd name="connsiteY566" fmla="*/ 1433255 h 1433255"/>
              <a:gd name="connsiteX567" fmla="*/ 6483863 w 11218359"/>
              <a:gd name="connsiteY567" fmla="*/ 1433255 h 1433255"/>
              <a:gd name="connsiteX568" fmla="*/ 6495293 w 11218359"/>
              <a:gd name="connsiteY568" fmla="*/ 1433255 h 1433255"/>
              <a:gd name="connsiteX569" fmla="*/ 6506723 w 11218359"/>
              <a:gd name="connsiteY569" fmla="*/ 1433255 h 1433255"/>
              <a:gd name="connsiteX570" fmla="*/ 6518201 w 11218359"/>
              <a:gd name="connsiteY570" fmla="*/ 1433255 h 1433255"/>
              <a:gd name="connsiteX571" fmla="*/ 6529631 w 11218359"/>
              <a:gd name="connsiteY571" fmla="*/ 1433255 h 1433255"/>
              <a:gd name="connsiteX572" fmla="*/ 6541061 w 11218359"/>
              <a:gd name="connsiteY572" fmla="*/ 1433255 h 1433255"/>
              <a:gd name="connsiteX573" fmla="*/ 6552490 w 11218359"/>
              <a:gd name="connsiteY573" fmla="*/ 1433255 h 1433255"/>
              <a:gd name="connsiteX574" fmla="*/ 6563921 w 11218359"/>
              <a:gd name="connsiteY574" fmla="*/ 1433255 h 1433255"/>
              <a:gd name="connsiteX575" fmla="*/ 6575398 w 11218359"/>
              <a:gd name="connsiteY575" fmla="*/ 1433255 h 1433255"/>
              <a:gd name="connsiteX576" fmla="*/ 6586828 w 11218359"/>
              <a:gd name="connsiteY576" fmla="*/ 1433255 h 1433255"/>
              <a:gd name="connsiteX577" fmla="*/ 6598259 w 11218359"/>
              <a:gd name="connsiteY577" fmla="*/ 1433255 h 1433255"/>
              <a:gd name="connsiteX578" fmla="*/ 6609688 w 11218359"/>
              <a:gd name="connsiteY578" fmla="*/ 1433255 h 1433255"/>
              <a:gd name="connsiteX579" fmla="*/ 6621118 w 11218359"/>
              <a:gd name="connsiteY579" fmla="*/ 1433255 h 1433255"/>
              <a:gd name="connsiteX580" fmla="*/ 6632596 w 11218359"/>
              <a:gd name="connsiteY580" fmla="*/ 1433255 h 1433255"/>
              <a:gd name="connsiteX581" fmla="*/ 6644026 w 11218359"/>
              <a:gd name="connsiteY581" fmla="*/ 1433255 h 1433255"/>
              <a:gd name="connsiteX582" fmla="*/ 6655456 w 11218359"/>
              <a:gd name="connsiteY582" fmla="*/ 1433255 h 1433255"/>
              <a:gd name="connsiteX583" fmla="*/ 6666886 w 11218359"/>
              <a:gd name="connsiteY583" fmla="*/ 1433255 h 1433255"/>
              <a:gd name="connsiteX584" fmla="*/ 6678316 w 11218359"/>
              <a:gd name="connsiteY584" fmla="*/ 1433255 h 1433255"/>
              <a:gd name="connsiteX585" fmla="*/ 6689794 w 11218359"/>
              <a:gd name="connsiteY585" fmla="*/ 1433255 h 1433255"/>
              <a:gd name="connsiteX586" fmla="*/ 6701224 w 11218359"/>
              <a:gd name="connsiteY586" fmla="*/ 1433255 h 1433255"/>
              <a:gd name="connsiteX587" fmla="*/ 6712653 w 11218359"/>
              <a:gd name="connsiteY587" fmla="*/ 1433255 h 1433255"/>
              <a:gd name="connsiteX588" fmla="*/ 6724083 w 11218359"/>
              <a:gd name="connsiteY588" fmla="*/ 1433255 h 1433255"/>
              <a:gd name="connsiteX589" fmla="*/ 6735514 w 11218359"/>
              <a:gd name="connsiteY589" fmla="*/ 1433255 h 1433255"/>
              <a:gd name="connsiteX590" fmla="*/ 6746944 w 11218359"/>
              <a:gd name="connsiteY590" fmla="*/ 1433255 h 1433255"/>
              <a:gd name="connsiteX591" fmla="*/ 6758421 w 11218359"/>
              <a:gd name="connsiteY591" fmla="*/ 1433255 h 1433255"/>
              <a:gd name="connsiteX592" fmla="*/ 6769851 w 11218359"/>
              <a:gd name="connsiteY592" fmla="*/ 1433255 h 1433255"/>
              <a:gd name="connsiteX593" fmla="*/ 6781281 w 11218359"/>
              <a:gd name="connsiteY593" fmla="*/ 1433255 h 1433255"/>
              <a:gd name="connsiteX594" fmla="*/ 6792711 w 11218359"/>
              <a:gd name="connsiteY594" fmla="*/ 1433255 h 1433255"/>
              <a:gd name="connsiteX595" fmla="*/ 6804141 w 11218359"/>
              <a:gd name="connsiteY595" fmla="*/ 1433255 h 1433255"/>
              <a:gd name="connsiteX596" fmla="*/ 6815619 w 11218359"/>
              <a:gd name="connsiteY596" fmla="*/ 1433255 h 1433255"/>
              <a:gd name="connsiteX597" fmla="*/ 6827049 w 11218359"/>
              <a:gd name="connsiteY597" fmla="*/ 1433255 h 1433255"/>
              <a:gd name="connsiteX598" fmla="*/ 6838479 w 11218359"/>
              <a:gd name="connsiteY598" fmla="*/ 1433255 h 1433255"/>
              <a:gd name="connsiteX599" fmla="*/ 6849909 w 11218359"/>
              <a:gd name="connsiteY599" fmla="*/ 1433255 h 1433255"/>
              <a:gd name="connsiteX600" fmla="*/ 6861339 w 11218359"/>
              <a:gd name="connsiteY600" fmla="*/ 1433255 h 1433255"/>
              <a:gd name="connsiteX601" fmla="*/ 6872816 w 11218359"/>
              <a:gd name="connsiteY601" fmla="*/ 1433255 h 1433255"/>
              <a:gd name="connsiteX602" fmla="*/ 6884246 w 11218359"/>
              <a:gd name="connsiteY602" fmla="*/ 1433255 h 1433255"/>
              <a:gd name="connsiteX603" fmla="*/ 6895676 w 11218359"/>
              <a:gd name="connsiteY603" fmla="*/ 1433255 h 1433255"/>
              <a:gd name="connsiteX604" fmla="*/ 6907107 w 11218359"/>
              <a:gd name="connsiteY604" fmla="*/ 1433255 h 1433255"/>
              <a:gd name="connsiteX605" fmla="*/ 6918537 w 11218359"/>
              <a:gd name="connsiteY605" fmla="*/ 1433255 h 1433255"/>
              <a:gd name="connsiteX606" fmla="*/ 6930014 w 11218359"/>
              <a:gd name="connsiteY606" fmla="*/ 1433255 h 1433255"/>
              <a:gd name="connsiteX607" fmla="*/ 6941444 w 11218359"/>
              <a:gd name="connsiteY607" fmla="*/ 1433255 h 1433255"/>
              <a:gd name="connsiteX608" fmla="*/ 6952874 w 11218359"/>
              <a:gd name="connsiteY608" fmla="*/ 1433255 h 1433255"/>
              <a:gd name="connsiteX609" fmla="*/ 6964304 w 11218359"/>
              <a:gd name="connsiteY609" fmla="*/ 1433255 h 1433255"/>
              <a:gd name="connsiteX610" fmla="*/ 6975734 w 11218359"/>
              <a:gd name="connsiteY610" fmla="*/ 1433255 h 1433255"/>
              <a:gd name="connsiteX611" fmla="*/ 6987212 w 11218359"/>
              <a:gd name="connsiteY611" fmla="*/ 1433255 h 1433255"/>
              <a:gd name="connsiteX612" fmla="*/ 6998642 w 11218359"/>
              <a:gd name="connsiteY612" fmla="*/ 1433255 h 1433255"/>
              <a:gd name="connsiteX613" fmla="*/ 7010072 w 11218359"/>
              <a:gd name="connsiteY613" fmla="*/ 1433255 h 1433255"/>
              <a:gd name="connsiteX614" fmla="*/ 7021502 w 11218359"/>
              <a:gd name="connsiteY614" fmla="*/ 1433255 h 1433255"/>
              <a:gd name="connsiteX615" fmla="*/ 7032931 w 11218359"/>
              <a:gd name="connsiteY615" fmla="*/ 1433255 h 1433255"/>
              <a:gd name="connsiteX616" fmla="*/ 7044409 w 11218359"/>
              <a:gd name="connsiteY616" fmla="*/ 1433255 h 1433255"/>
              <a:gd name="connsiteX617" fmla="*/ 7055839 w 11218359"/>
              <a:gd name="connsiteY617" fmla="*/ 1433255 h 1433255"/>
              <a:gd name="connsiteX618" fmla="*/ 7067269 w 11218359"/>
              <a:gd name="connsiteY618" fmla="*/ 1433255 h 1433255"/>
              <a:gd name="connsiteX619" fmla="*/ 7078700 w 11218359"/>
              <a:gd name="connsiteY619" fmla="*/ 1433255 h 1433255"/>
              <a:gd name="connsiteX620" fmla="*/ 7090129 w 11218359"/>
              <a:gd name="connsiteY620" fmla="*/ 1433255 h 1433255"/>
              <a:gd name="connsiteX621" fmla="*/ 7101607 w 11218359"/>
              <a:gd name="connsiteY621" fmla="*/ 1433255 h 1433255"/>
              <a:gd name="connsiteX622" fmla="*/ 7113037 w 11218359"/>
              <a:gd name="connsiteY622" fmla="*/ 1433255 h 1433255"/>
              <a:gd name="connsiteX623" fmla="*/ 7124467 w 11218359"/>
              <a:gd name="connsiteY623" fmla="*/ 1433255 h 1433255"/>
              <a:gd name="connsiteX624" fmla="*/ 7135897 w 11218359"/>
              <a:gd name="connsiteY624" fmla="*/ 1433255 h 1433255"/>
              <a:gd name="connsiteX625" fmla="*/ 7147327 w 11218359"/>
              <a:gd name="connsiteY625" fmla="*/ 1433255 h 1433255"/>
              <a:gd name="connsiteX626" fmla="*/ 7158805 w 11218359"/>
              <a:gd name="connsiteY626" fmla="*/ 1433255 h 1433255"/>
              <a:gd name="connsiteX627" fmla="*/ 7170235 w 11218359"/>
              <a:gd name="connsiteY627" fmla="*/ 1433255 h 1433255"/>
              <a:gd name="connsiteX628" fmla="*/ 7181665 w 11218359"/>
              <a:gd name="connsiteY628" fmla="*/ 1433255 h 1433255"/>
              <a:gd name="connsiteX629" fmla="*/ 7193094 w 11218359"/>
              <a:gd name="connsiteY629" fmla="*/ 1433255 h 1433255"/>
              <a:gd name="connsiteX630" fmla="*/ 7204524 w 11218359"/>
              <a:gd name="connsiteY630" fmla="*/ 1433255 h 1433255"/>
              <a:gd name="connsiteX631" fmla="*/ 7216002 w 11218359"/>
              <a:gd name="connsiteY631" fmla="*/ 1433255 h 1433255"/>
              <a:gd name="connsiteX632" fmla="*/ 7227432 w 11218359"/>
              <a:gd name="connsiteY632" fmla="*/ 1433255 h 1433255"/>
              <a:gd name="connsiteX633" fmla="*/ 7238862 w 11218359"/>
              <a:gd name="connsiteY633" fmla="*/ 1433255 h 1433255"/>
              <a:gd name="connsiteX634" fmla="*/ 7250292 w 11218359"/>
              <a:gd name="connsiteY634" fmla="*/ 1433255 h 1433255"/>
              <a:gd name="connsiteX635" fmla="*/ 7261722 w 11218359"/>
              <a:gd name="connsiteY635" fmla="*/ 1433255 h 1433255"/>
              <a:gd name="connsiteX636" fmla="*/ 7273200 w 11218359"/>
              <a:gd name="connsiteY636" fmla="*/ 1433255 h 1433255"/>
              <a:gd name="connsiteX637" fmla="*/ 7284630 w 11218359"/>
              <a:gd name="connsiteY637" fmla="*/ 1433255 h 1433255"/>
              <a:gd name="connsiteX638" fmla="*/ 7296060 w 11218359"/>
              <a:gd name="connsiteY638" fmla="*/ 1433255 h 1433255"/>
              <a:gd name="connsiteX639" fmla="*/ 7307490 w 11218359"/>
              <a:gd name="connsiteY639" fmla="*/ 1433255 h 1433255"/>
              <a:gd name="connsiteX640" fmla="*/ 7318920 w 11218359"/>
              <a:gd name="connsiteY640" fmla="*/ 1433255 h 1433255"/>
              <a:gd name="connsiteX641" fmla="*/ 7330398 w 11218359"/>
              <a:gd name="connsiteY641" fmla="*/ 1433255 h 1433255"/>
              <a:gd name="connsiteX642" fmla="*/ 7341828 w 11218359"/>
              <a:gd name="connsiteY642" fmla="*/ 1433255 h 1433255"/>
              <a:gd name="connsiteX643" fmla="*/ 7353257 w 11218359"/>
              <a:gd name="connsiteY643" fmla="*/ 1433255 h 1433255"/>
              <a:gd name="connsiteX644" fmla="*/ 7364687 w 11218359"/>
              <a:gd name="connsiteY644" fmla="*/ 1433255 h 1433255"/>
              <a:gd name="connsiteX645" fmla="*/ 7376117 w 11218359"/>
              <a:gd name="connsiteY645" fmla="*/ 1433255 h 1433255"/>
              <a:gd name="connsiteX646" fmla="*/ 7387595 w 11218359"/>
              <a:gd name="connsiteY646" fmla="*/ 1433255 h 1433255"/>
              <a:gd name="connsiteX647" fmla="*/ 7399025 w 11218359"/>
              <a:gd name="connsiteY647" fmla="*/ 1433255 h 1433255"/>
              <a:gd name="connsiteX648" fmla="*/ 7410455 w 11218359"/>
              <a:gd name="connsiteY648" fmla="*/ 1433255 h 1433255"/>
              <a:gd name="connsiteX649" fmla="*/ 7421885 w 11218359"/>
              <a:gd name="connsiteY649" fmla="*/ 1433255 h 1433255"/>
              <a:gd name="connsiteX650" fmla="*/ 7433315 w 11218359"/>
              <a:gd name="connsiteY650" fmla="*/ 1433255 h 1433255"/>
              <a:gd name="connsiteX651" fmla="*/ 7444793 w 11218359"/>
              <a:gd name="connsiteY651" fmla="*/ 1433255 h 1433255"/>
              <a:gd name="connsiteX652" fmla="*/ 7456222 w 11218359"/>
              <a:gd name="connsiteY652" fmla="*/ 1433255 h 1433255"/>
              <a:gd name="connsiteX653" fmla="*/ 7467653 w 11218359"/>
              <a:gd name="connsiteY653" fmla="*/ 1433255 h 1433255"/>
              <a:gd name="connsiteX654" fmla="*/ 7479083 w 11218359"/>
              <a:gd name="connsiteY654" fmla="*/ 1433255 h 1433255"/>
              <a:gd name="connsiteX655" fmla="*/ 7490513 w 11218359"/>
              <a:gd name="connsiteY655" fmla="*/ 1433255 h 1433255"/>
              <a:gd name="connsiteX656" fmla="*/ 7501990 w 11218359"/>
              <a:gd name="connsiteY656" fmla="*/ 1433255 h 1433255"/>
              <a:gd name="connsiteX657" fmla="*/ 7513420 w 11218359"/>
              <a:gd name="connsiteY657" fmla="*/ 1433255 h 1433255"/>
              <a:gd name="connsiteX658" fmla="*/ 7524850 w 11218359"/>
              <a:gd name="connsiteY658" fmla="*/ 1433255 h 1433255"/>
              <a:gd name="connsiteX659" fmla="*/ 7536280 w 11218359"/>
              <a:gd name="connsiteY659" fmla="*/ 1433255 h 1433255"/>
              <a:gd name="connsiteX660" fmla="*/ 7547710 w 11218359"/>
              <a:gd name="connsiteY660" fmla="*/ 1433255 h 1433255"/>
              <a:gd name="connsiteX661" fmla="*/ 7559188 w 11218359"/>
              <a:gd name="connsiteY661" fmla="*/ 1433255 h 1433255"/>
              <a:gd name="connsiteX662" fmla="*/ 7570618 w 11218359"/>
              <a:gd name="connsiteY662" fmla="*/ 1433255 h 1433255"/>
              <a:gd name="connsiteX663" fmla="*/ 7582048 w 11218359"/>
              <a:gd name="connsiteY663" fmla="*/ 1433255 h 1433255"/>
              <a:gd name="connsiteX664" fmla="*/ 7593478 w 11218359"/>
              <a:gd name="connsiteY664" fmla="*/ 1433255 h 1433255"/>
              <a:gd name="connsiteX665" fmla="*/ 7604908 w 11218359"/>
              <a:gd name="connsiteY665" fmla="*/ 1433255 h 1433255"/>
              <a:gd name="connsiteX666" fmla="*/ 7616385 w 11218359"/>
              <a:gd name="connsiteY666" fmla="*/ 1433255 h 1433255"/>
              <a:gd name="connsiteX667" fmla="*/ 7627815 w 11218359"/>
              <a:gd name="connsiteY667" fmla="*/ 1433255 h 1433255"/>
              <a:gd name="connsiteX668" fmla="*/ 7639246 w 11218359"/>
              <a:gd name="connsiteY668" fmla="*/ 1433255 h 1433255"/>
              <a:gd name="connsiteX669" fmla="*/ 7650676 w 11218359"/>
              <a:gd name="connsiteY669" fmla="*/ 1433255 h 1433255"/>
              <a:gd name="connsiteX670" fmla="*/ 7662106 w 11218359"/>
              <a:gd name="connsiteY670" fmla="*/ 1433255 h 1433255"/>
              <a:gd name="connsiteX671" fmla="*/ 7673583 w 11218359"/>
              <a:gd name="connsiteY671" fmla="*/ 1433255 h 1433255"/>
              <a:gd name="connsiteX672" fmla="*/ 7685013 w 11218359"/>
              <a:gd name="connsiteY672" fmla="*/ 1433255 h 1433255"/>
              <a:gd name="connsiteX673" fmla="*/ 7696443 w 11218359"/>
              <a:gd name="connsiteY673" fmla="*/ 1433255 h 1433255"/>
              <a:gd name="connsiteX674" fmla="*/ 7707873 w 11218359"/>
              <a:gd name="connsiteY674" fmla="*/ 1433255 h 1433255"/>
              <a:gd name="connsiteX675" fmla="*/ 7719303 w 11218359"/>
              <a:gd name="connsiteY675" fmla="*/ 1433255 h 1433255"/>
              <a:gd name="connsiteX676" fmla="*/ 7730733 w 11218359"/>
              <a:gd name="connsiteY676" fmla="*/ 1433255 h 1433255"/>
              <a:gd name="connsiteX677" fmla="*/ 7742211 w 11218359"/>
              <a:gd name="connsiteY677" fmla="*/ 1433255 h 1433255"/>
              <a:gd name="connsiteX678" fmla="*/ 7753641 w 11218359"/>
              <a:gd name="connsiteY678" fmla="*/ 1433255 h 1433255"/>
              <a:gd name="connsiteX679" fmla="*/ 7765071 w 11218359"/>
              <a:gd name="connsiteY679" fmla="*/ 1433255 h 1433255"/>
              <a:gd name="connsiteX680" fmla="*/ 7776501 w 11218359"/>
              <a:gd name="connsiteY680" fmla="*/ 1433255 h 1433255"/>
              <a:gd name="connsiteX681" fmla="*/ 7787931 w 11218359"/>
              <a:gd name="connsiteY681" fmla="*/ 1433255 h 1433255"/>
              <a:gd name="connsiteX682" fmla="*/ 7799408 w 11218359"/>
              <a:gd name="connsiteY682" fmla="*/ 1433255 h 1433255"/>
              <a:gd name="connsiteX683" fmla="*/ 7810839 w 11218359"/>
              <a:gd name="connsiteY683" fmla="*/ 1433255 h 1433255"/>
              <a:gd name="connsiteX684" fmla="*/ 7822268 w 11218359"/>
              <a:gd name="connsiteY684" fmla="*/ 1433255 h 1433255"/>
              <a:gd name="connsiteX685" fmla="*/ 7833698 w 11218359"/>
              <a:gd name="connsiteY685" fmla="*/ 1433255 h 1433255"/>
              <a:gd name="connsiteX686" fmla="*/ 7845128 w 11218359"/>
              <a:gd name="connsiteY686" fmla="*/ 1433255 h 1433255"/>
              <a:gd name="connsiteX687" fmla="*/ 7856606 w 11218359"/>
              <a:gd name="connsiteY687" fmla="*/ 1433255 h 1433255"/>
              <a:gd name="connsiteX688" fmla="*/ 7868036 w 11218359"/>
              <a:gd name="connsiteY688" fmla="*/ 1433255 h 1433255"/>
              <a:gd name="connsiteX689" fmla="*/ 7879466 w 11218359"/>
              <a:gd name="connsiteY689" fmla="*/ 1433255 h 1433255"/>
              <a:gd name="connsiteX690" fmla="*/ 7890896 w 11218359"/>
              <a:gd name="connsiteY690" fmla="*/ 1433255 h 1433255"/>
              <a:gd name="connsiteX691" fmla="*/ 7902326 w 11218359"/>
              <a:gd name="connsiteY691" fmla="*/ 1433255 h 1433255"/>
              <a:gd name="connsiteX692" fmla="*/ 7913804 w 11218359"/>
              <a:gd name="connsiteY692" fmla="*/ 1433255 h 1433255"/>
              <a:gd name="connsiteX693" fmla="*/ 7925234 w 11218359"/>
              <a:gd name="connsiteY693" fmla="*/ 1433255 h 1433255"/>
              <a:gd name="connsiteX694" fmla="*/ 7936663 w 11218359"/>
              <a:gd name="connsiteY694" fmla="*/ 1433255 h 1433255"/>
              <a:gd name="connsiteX695" fmla="*/ 7948094 w 11218359"/>
              <a:gd name="connsiteY695" fmla="*/ 1433255 h 1433255"/>
              <a:gd name="connsiteX696" fmla="*/ 7959524 w 11218359"/>
              <a:gd name="connsiteY696" fmla="*/ 1433255 h 1433255"/>
              <a:gd name="connsiteX697" fmla="*/ 7971001 w 11218359"/>
              <a:gd name="connsiteY697" fmla="*/ 1433255 h 1433255"/>
              <a:gd name="connsiteX698" fmla="*/ 7982431 w 11218359"/>
              <a:gd name="connsiteY698" fmla="*/ 1433255 h 1433255"/>
              <a:gd name="connsiteX699" fmla="*/ 7993861 w 11218359"/>
              <a:gd name="connsiteY699" fmla="*/ 1433255 h 1433255"/>
              <a:gd name="connsiteX700" fmla="*/ 8005291 w 11218359"/>
              <a:gd name="connsiteY700" fmla="*/ 1433255 h 1433255"/>
              <a:gd name="connsiteX701" fmla="*/ 8016721 w 11218359"/>
              <a:gd name="connsiteY701" fmla="*/ 1433255 h 1433255"/>
              <a:gd name="connsiteX702" fmla="*/ 8028199 w 11218359"/>
              <a:gd name="connsiteY702" fmla="*/ 1433255 h 1433255"/>
              <a:gd name="connsiteX703" fmla="*/ 8039629 w 11218359"/>
              <a:gd name="connsiteY703" fmla="*/ 1433255 h 1433255"/>
              <a:gd name="connsiteX704" fmla="*/ 8051059 w 11218359"/>
              <a:gd name="connsiteY704" fmla="*/ 1433255 h 1433255"/>
              <a:gd name="connsiteX705" fmla="*/ 8062489 w 11218359"/>
              <a:gd name="connsiteY705" fmla="*/ 1433255 h 1433255"/>
              <a:gd name="connsiteX706" fmla="*/ 8073919 w 11218359"/>
              <a:gd name="connsiteY706" fmla="*/ 1433255 h 1433255"/>
              <a:gd name="connsiteX707" fmla="*/ 8085396 w 11218359"/>
              <a:gd name="connsiteY707" fmla="*/ 1433255 h 1433255"/>
              <a:gd name="connsiteX708" fmla="*/ 8096826 w 11218359"/>
              <a:gd name="connsiteY708" fmla="*/ 1433255 h 1433255"/>
              <a:gd name="connsiteX709" fmla="*/ 8108256 w 11218359"/>
              <a:gd name="connsiteY709" fmla="*/ 1433255 h 1433255"/>
              <a:gd name="connsiteX710" fmla="*/ 8119687 w 11218359"/>
              <a:gd name="connsiteY710" fmla="*/ 1433255 h 1433255"/>
              <a:gd name="connsiteX711" fmla="*/ 8131117 w 11218359"/>
              <a:gd name="connsiteY711" fmla="*/ 1433255 h 1433255"/>
              <a:gd name="connsiteX712" fmla="*/ 8142594 w 11218359"/>
              <a:gd name="connsiteY712" fmla="*/ 1433255 h 1433255"/>
              <a:gd name="connsiteX713" fmla="*/ 8154024 w 11218359"/>
              <a:gd name="connsiteY713" fmla="*/ 1433255 h 1433255"/>
              <a:gd name="connsiteX714" fmla="*/ 8165454 w 11218359"/>
              <a:gd name="connsiteY714" fmla="*/ 1433255 h 1433255"/>
              <a:gd name="connsiteX715" fmla="*/ 8176884 w 11218359"/>
              <a:gd name="connsiteY715" fmla="*/ 1433255 h 1433255"/>
              <a:gd name="connsiteX716" fmla="*/ 8188314 w 11218359"/>
              <a:gd name="connsiteY716" fmla="*/ 1433255 h 1433255"/>
              <a:gd name="connsiteX717" fmla="*/ 8199792 w 11218359"/>
              <a:gd name="connsiteY717" fmla="*/ 1433255 h 1433255"/>
              <a:gd name="connsiteX718" fmla="*/ 8211222 w 11218359"/>
              <a:gd name="connsiteY718" fmla="*/ 1433255 h 1433255"/>
              <a:gd name="connsiteX719" fmla="*/ 8222652 w 11218359"/>
              <a:gd name="connsiteY719" fmla="*/ 1433255 h 1433255"/>
              <a:gd name="connsiteX720" fmla="*/ 8234082 w 11218359"/>
              <a:gd name="connsiteY720" fmla="*/ 1433255 h 1433255"/>
              <a:gd name="connsiteX721" fmla="*/ 8245512 w 11218359"/>
              <a:gd name="connsiteY721" fmla="*/ 1433255 h 1433255"/>
              <a:gd name="connsiteX722" fmla="*/ 8256989 w 11218359"/>
              <a:gd name="connsiteY722" fmla="*/ 1433255 h 1433255"/>
              <a:gd name="connsiteX723" fmla="*/ 8268419 w 11218359"/>
              <a:gd name="connsiteY723" fmla="*/ 1433255 h 1433255"/>
              <a:gd name="connsiteX724" fmla="*/ 8279850 w 11218359"/>
              <a:gd name="connsiteY724" fmla="*/ 1433255 h 1433255"/>
              <a:gd name="connsiteX725" fmla="*/ 8291280 w 11218359"/>
              <a:gd name="connsiteY725" fmla="*/ 1433255 h 1433255"/>
              <a:gd name="connsiteX726" fmla="*/ 8302709 w 11218359"/>
              <a:gd name="connsiteY726" fmla="*/ 1433255 h 1433255"/>
              <a:gd name="connsiteX727" fmla="*/ 8314187 w 11218359"/>
              <a:gd name="connsiteY727" fmla="*/ 1433255 h 1433255"/>
              <a:gd name="connsiteX728" fmla="*/ 8325617 w 11218359"/>
              <a:gd name="connsiteY728" fmla="*/ 1433255 h 1433255"/>
              <a:gd name="connsiteX729" fmla="*/ 8337047 w 11218359"/>
              <a:gd name="connsiteY729" fmla="*/ 1433255 h 1433255"/>
              <a:gd name="connsiteX730" fmla="*/ 8348477 w 11218359"/>
              <a:gd name="connsiteY730" fmla="*/ 1433255 h 1433255"/>
              <a:gd name="connsiteX731" fmla="*/ 8359907 w 11218359"/>
              <a:gd name="connsiteY731" fmla="*/ 1433255 h 1433255"/>
              <a:gd name="connsiteX732" fmla="*/ 8371385 w 11218359"/>
              <a:gd name="connsiteY732" fmla="*/ 1433255 h 1433255"/>
              <a:gd name="connsiteX733" fmla="*/ 8382815 w 11218359"/>
              <a:gd name="connsiteY733" fmla="*/ 1433255 h 1433255"/>
              <a:gd name="connsiteX734" fmla="*/ 8394245 w 11218359"/>
              <a:gd name="connsiteY734" fmla="*/ 1433255 h 1433255"/>
              <a:gd name="connsiteX735" fmla="*/ 8405674 w 11218359"/>
              <a:gd name="connsiteY735" fmla="*/ 1433255 h 1433255"/>
              <a:gd name="connsiteX736" fmla="*/ 8417104 w 11218359"/>
              <a:gd name="connsiteY736" fmla="*/ 1433255 h 1433255"/>
              <a:gd name="connsiteX737" fmla="*/ 8428582 w 11218359"/>
              <a:gd name="connsiteY737" fmla="*/ 1433255 h 1433255"/>
              <a:gd name="connsiteX738" fmla="*/ 8440012 w 11218359"/>
              <a:gd name="connsiteY738" fmla="*/ 1433255 h 1433255"/>
              <a:gd name="connsiteX739" fmla="*/ 8451442 w 11218359"/>
              <a:gd name="connsiteY739" fmla="*/ 1433255 h 1433255"/>
              <a:gd name="connsiteX740" fmla="*/ 8462872 w 11218359"/>
              <a:gd name="connsiteY740" fmla="*/ 1433255 h 1433255"/>
              <a:gd name="connsiteX741" fmla="*/ 8474302 w 11218359"/>
              <a:gd name="connsiteY741" fmla="*/ 1433255 h 1433255"/>
              <a:gd name="connsiteX742" fmla="*/ 8485780 w 11218359"/>
              <a:gd name="connsiteY742" fmla="*/ 1433255 h 1433255"/>
              <a:gd name="connsiteX743" fmla="*/ 8497210 w 11218359"/>
              <a:gd name="connsiteY743" fmla="*/ 1433255 h 1433255"/>
              <a:gd name="connsiteX744" fmla="*/ 8508640 w 11218359"/>
              <a:gd name="connsiteY744" fmla="*/ 1433255 h 1433255"/>
              <a:gd name="connsiteX745" fmla="*/ 8520069 w 11218359"/>
              <a:gd name="connsiteY745" fmla="*/ 1433255 h 1433255"/>
              <a:gd name="connsiteX746" fmla="*/ 8531500 w 11218359"/>
              <a:gd name="connsiteY746" fmla="*/ 1433255 h 1433255"/>
              <a:gd name="connsiteX747" fmla="*/ 8542977 w 11218359"/>
              <a:gd name="connsiteY747" fmla="*/ 1433255 h 1433255"/>
              <a:gd name="connsiteX748" fmla="*/ 8554407 w 11218359"/>
              <a:gd name="connsiteY748" fmla="*/ 1433255 h 1433255"/>
              <a:gd name="connsiteX749" fmla="*/ 8565837 w 11218359"/>
              <a:gd name="connsiteY749" fmla="*/ 1433255 h 1433255"/>
              <a:gd name="connsiteX750" fmla="*/ 8577267 w 11218359"/>
              <a:gd name="connsiteY750" fmla="*/ 1433255 h 1433255"/>
              <a:gd name="connsiteX751" fmla="*/ 8588697 w 11218359"/>
              <a:gd name="connsiteY751" fmla="*/ 1433255 h 1433255"/>
              <a:gd name="connsiteX752" fmla="*/ 8600175 w 11218359"/>
              <a:gd name="connsiteY752" fmla="*/ 1433255 h 1433255"/>
              <a:gd name="connsiteX753" fmla="*/ 8611605 w 11218359"/>
              <a:gd name="connsiteY753" fmla="*/ 1433255 h 1433255"/>
              <a:gd name="connsiteX754" fmla="*/ 8623035 w 11218359"/>
              <a:gd name="connsiteY754" fmla="*/ 1433255 h 1433255"/>
              <a:gd name="connsiteX755" fmla="*/ 8634465 w 11218359"/>
              <a:gd name="connsiteY755" fmla="*/ 1433255 h 1433255"/>
              <a:gd name="connsiteX756" fmla="*/ 8645895 w 11218359"/>
              <a:gd name="connsiteY756" fmla="*/ 1433255 h 1433255"/>
              <a:gd name="connsiteX757" fmla="*/ 8657373 w 11218359"/>
              <a:gd name="connsiteY757" fmla="*/ 1433255 h 1433255"/>
              <a:gd name="connsiteX758" fmla="*/ 8668802 w 11218359"/>
              <a:gd name="connsiteY758" fmla="*/ 1433255 h 1433255"/>
              <a:gd name="connsiteX759" fmla="*/ 8680232 w 11218359"/>
              <a:gd name="connsiteY759" fmla="*/ 1433255 h 1433255"/>
              <a:gd name="connsiteX760" fmla="*/ 8691662 w 11218359"/>
              <a:gd name="connsiteY760" fmla="*/ 1433255 h 1433255"/>
              <a:gd name="connsiteX761" fmla="*/ 8703093 w 11218359"/>
              <a:gd name="connsiteY761" fmla="*/ 1433255 h 1433255"/>
              <a:gd name="connsiteX762" fmla="*/ 8714570 w 11218359"/>
              <a:gd name="connsiteY762" fmla="*/ 1433255 h 1433255"/>
              <a:gd name="connsiteX763" fmla="*/ 8726000 w 11218359"/>
              <a:gd name="connsiteY763" fmla="*/ 1433255 h 1433255"/>
              <a:gd name="connsiteX764" fmla="*/ 8737430 w 11218359"/>
              <a:gd name="connsiteY764" fmla="*/ 1433255 h 1433255"/>
              <a:gd name="connsiteX765" fmla="*/ 8748860 w 11218359"/>
              <a:gd name="connsiteY765" fmla="*/ 1433255 h 1433255"/>
              <a:gd name="connsiteX766" fmla="*/ 8760290 w 11218359"/>
              <a:gd name="connsiteY766" fmla="*/ 1433255 h 1433255"/>
              <a:gd name="connsiteX767" fmla="*/ 8771768 w 11218359"/>
              <a:gd name="connsiteY767" fmla="*/ 1433255 h 1433255"/>
              <a:gd name="connsiteX768" fmla="*/ 8783198 w 11218359"/>
              <a:gd name="connsiteY768" fmla="*/ 1433255 h 1433255"/>
              <a:gd name="connsiteX769" fmla="*/ 8794628 w 11218359"/>
              <a:gd name="connsiteY769" fmla="*/ 1433255 h 1433255"/>
              <a:gd name="connsiteX770" fmla="*/ 8806058 w 11218359"/>
              <a:gd name="connsiteY770" fmla="*/ 1433255 h 1433255"/>
              <a:gd name="connsiteX771" fmla="*/ 8817488 w 11218359"/>
              <a:gd name="connsiteY771" fmla="*/ 1433255 h 1433255"/>
              <a:gd name="connsiteX772" fmla="*/ 8828918 w 11218359"/>
              <a:gd name="connsiteY772" fmla="*/ 1433255 h 1433255"/>
              <a:gd name="connsiteX773" fmla="*/ 8840395 w 11218359"/>
              <a:gd name="connsiteY773" fmla="*/ 1433255 h 1433255"/>
              <a:gd name="connsiteX774" fmla="*/ 8851825 w 11218359"/>
              <a:gd name="connsiteY774" fmla="*/ 1433255 h 1433255"/>
              <a:gd name="connsiteX775" fmla="*/ 8863256 w 11218359"/>
              <a:gd name="connsiteY775" fmla="*/ 1433255 h 1433255"/>
              <a:gd name="connsiteX776" fmla="*/ 8874686 w 11218359"/>
              <a:gd name="connsiteY776" fmla="*/ 1433255 h 1433255"/>
              <a:gd name="connsiteX777" fmla="*/ 8886115 w 11218359"/>
              <a:gd name="connsiteY777" fmla="*/ 1433255 h 1433255"/>
              <a:gd name="connsiteX778" fmla="*/ 8897593 w 11218359"/>
              <a:gd name="connsiteY778" fmla="*/ 1433255 h 1433255"/>
              <a:gd name="connsiteX779" fmla="*/ 8909022 w 11218359"/>
              <a:gd name="connsiteY779" fmla="*/ 1433255 h 1433255"/>
              <a:gd name="connsiteX780" fmla="*/ 8920453 w 11218359"/>
              <a:gd name="connsiteY780" fmla="*/ 1433255 h 1433255"/>
              <a:gd name="connsiteX781" fmla="*/ 8931883 w 11218359"/>
              <a:gd name="connsiteY781" fmla="*/ 1433255 h 1433255"/>
              <a:gd name="connsiteX782" fmla="*/ 8943313 w 11218359"/>
              <a:gd name="connsiteY782" fmla="*/ 1433255 h 1433255"/>
              <a:gd name="connsiteX783" fmla="*/ 8954791 w 11218359"/>
              <a:gd name="connsiteY783" fmla="*/ 1433255 h 1433255"/>
              <a:gd name="connsiteX784" fmla="*/ 8966220 w 11218359"/>
              <a:gd name="connsiteY784" fmla="*/ 1433255 h 1433255"/>
              <a:gd name="connsiteX785" fmla="*/ 8977651 w 11218359"/>
              <a:gd name="connsiteY785" fmla="*/ 1433255 h 1433255"/>
              <a:gd name="connsiteX786" fmla="*/ 8989080 w 11218359"/>
              <a:gd name="connsiteY786" fmla="*/ 1433255 h 1433255"/>
              <a:gd name="connsiteX787" fmla="*/ 9000511 w 11218359"/>
              <a:gd name="connsiteY787" fmla="*/ 1433255 h 1433255"/>
              <a:gd name="connsiteX788" fmla="*/ 9011988 w 11218359"/>
              <a:gd name="connsiteY788" fmla="*/ 1433255 h 1433255"/>
              <a:gd name="connsiteX789" fmla="*/ 9023418 w 11218359"/>
              <a:gd name="connsiteY789" fmla="*/ 1433255 h 1433255"/>
              <a:gd name="connsiteX790" fmla="*/ 9034849 w 11218359"/>
              <a:gd name="connsiteY790" fmla="*/ 1433255 h 1433255"/>
              <a:gd name="connsiteX791" fmla="*/ 9046278 w 11218359"/>
              <a:gd name="connsiteY791" fmla="*/ 1433255 h 1433255"/>
              <a:gd name="connsiteX792" fmla="*/ 9057709 w 11218359"/>
              <a:gd name="connsiteY792" fmla="*/ 1433255 h 1433255"/>
              <a:gd name="connsiteX793" fmla="*/ 9069186 w 11218359"/>
              <a:gd name="connsiteY793" fmla="*/ 1433255 h 1433255"/>
              <a:gd name="connsiteX794" fmla="*/ 9080615 w 11218359"/>
              <a:gd name="connsiteY794" fmla="*/ 1433255 h 1433255"/>
              <a:gd name="connsiteX795" fmla="*/ 9092046 w 11218359"/>
              <a:gd name="connsiteY795" fmla="*/ 1433255 h 1433255"/>
              <a:gd name="connsiteX796" fmla="*/ 9103476 w 11218359"/>
              <a:gd name="connsiteY796" fmla="*/ 1433255 h 1433255"/>
              <a:gd name="connsiteX797" fmla="*/ 9114906 w 11218359"/>
              <a:gd name="connsiteY797" fmla="*/ 1433255 h 1433255"/>
              <a:gd name="connsiteX798" fmla="*/ 9126384 w 11218359"/>
              <a:gd name="connsiteY798" fmla="*/ 1433255 h 1433255"/>
              <a:gd name="connsiteX799" fmla="*/ 9137813 w 11218359"/>
              <a:gd name="connsiteY799" fmla="*/ 1433255 h 1433255"/>
              <a:gd name="connsiteX800" fmla="*/ 9149244 w 11218359"/>
              <a:gd name="connsiteY800" fmla="*/ 1433255 h 1433255"/>
              <a:gd name="connsiteX801" fmla="*/ 9160673 w 11218359"/>
              <a:gd name="connsiteY801" fmla="*/ 1433255 h 1433255"/>
              <a:gd name="connsiteX802" fmla="*/ 9172104 w 11218359"/>
              <a:gd name="connsiteY802" fmla="*/ 1433255 h 1433255"/>
              <a:gd name="connsiteX803" fmla="*/ 9183581 w 11218359"/>
              <a:gd name="connsiteY803" fmla="*/ 1433255 h 1433255"/>
              <a:gd name="connsiteX804" fmla="*/ 9195011 w 11218359"/>
              <a:gd name="connsiteY804" fmla="*/ 1433255 h 1433255"/>
              <a:gd name="connsiteX805" fmla="*/ 9206442 w 11218359"/>
              <a:gd name="connsiteY805" fmla="*/ 1433255 h 1433255"/>
              <a:gd name="connsiteX806" fmla="*/ 9217871 w 11218359"/>
              <a:gd name="connsiteY806" fmla="*/ 1433255 h 1433255"/>
              <a:gd name="connsiteX807" fmla="*/ 9229301 w 11218359"/>
              <a:gd name="connsiteY807" fmla="*/ 1433255 h 1433255"/>
              <a:gd name="connsiteX808" fmla="*/ 9240779 w 11218359"/>
              <a:gd name="connsiteY808" fmla="*/ 1433255 h 1433255"/>
              <a:gd name="connsiteX809" fmla="*/ 9252209 w 11218359"/>
              <a:gd name="connsiteY809" fmla="*/ 1433255 h 1433255"/>
              <a:gd name="connsiteX810" fmla="*/ 9263639 w 11218359"/>
              <a:gd name="connsiteY810" fmla="*/ 1433255 h 1433255"/>
              <a:gd name="connsiteX811" fmla="*/ 9275069 w 11218359"/>
              <a:gd name="connsiteY811" fmla="*/ 1433255 h 1433255"/>
              <a:gd name="connsiteX812" fmla="*/ 9286498 w 11218359"/>
              <a:gd name="connsiteY812" fmla="*/ 1433255 h 1433255"/>
              <a:gd name="connsiteX813" fmla="*/ 9297977 w 11218359"/>
              <a:gd name="connsiteY813" fmla="*/ 1433255 h 1433255"/>
              <a:gd name="connsiteX814" fmla="*/ 9309406 w 11218359"/>
              <a:gd name="connsiteY814" fmla="*/ 1433255 h 1433255"/>
              <a:gd name="connsiteX815" fmla="*/ 9320837 w 11218359"/>
              <a:gd name="connsiteY815" fmla="*/ 1433255 h 1433255"/>
              <a:gd name="connsiteX816" fmla="*/ 9332266 w 11218359"/>
              <a:gd name="connsiteY816" fmla="*/ 1433255 h 1433255"/>
              <a:gd name="connsiteX817" fmla="*/ 9343696 w 11218359"/>
              <a:gd name="connsiteY817" fmla="*/ 1433255 h 1433255"/>
              <a:gd name="connsiteX818" fmla="*/ 9355174 w 11218359"/>
              <a:gd name="connsiteY818" fmla="*/ 1433255 h 1433255"/>
              <a:gd name="connsiteX819" fmla="*/ 9366604 w 11218359"/>
              <a:gd name="connsiteY819" fmla="*/ 1433255 h 1433255"/>
              <a:gd name="connsiteX820" fmla="*/ 9378035 w 11218359"/>
              <a:gd name="connsiteY820" fmla="*/ 1433255 h 1433255"/>
              <a:gd name="connsiteX821" fmla="*/ 9389464 w 11218359"/>
              <a:gd name="connsiteY821" fmla="*/ 1433255 h 1433255"/>
              <a:gd name="connsiteX822" fmla="*/ 9400894 w 11218359"/>
              <a:gd name="connsiteY822" fmla="*/ 1433255 h 1433255"/>
              <a:gd name="connsiteX823" fmla="*/ 9412372 w 11218359"/>
              <a:gd name="connsiteY823" fmla="*/ 1433255 h 1433255"/>
              <a:gd name="connsiteX824" fmla="*/ 9423802 w 11218359"/>
              <a:gd name="connsiteY824" fmla="*/ 1433255 h 1433255"/>
              <a:gd name="connsiteX825" fmla="*/ 9435232 w 11218359"/>
              <a:gd name="connsiteY825" fmla="*/ 1433255 h 1433255"/>
              <a:gd name="connsiteX826" fmla="*/ 9446662 w 11218359"/>
              <a:gd name="connsiteY826" fmla="*/ 1433255 h 1433255"/>
              <a:gd name="connsiteX827" fmla="*/ 9458091 w 11218359"/>
              <a:gd name="connsiteY827" fmla="*/ 1433255 h 1433255"/>
              <a:gd name="connsiteX828" fmla="*/ 9469570 w 11218359"/>
              <a:gd name="connsiteY828" fmla="*/ 1433255 h 1433255"/>
              <a:gd name="connsiteX829" fmla="*/ 9480999 w 11218359"/>
              <a:gd name="connsiteY829" fmla="*/ 1433255 h 1433255"/>
              <a:gd name="connsiteX830" fmla="*/ 9492429 w 11218359"/>
              <a:gd name="connsiteY830" fmla="*/ 1433255 h 1433255"/>
              <a:gd name="connsiteX831" fmla="*/ 9503859 w 11218359"/>
              <a:gd name="connsiteY831" fmla="*/ 1433255 h 1433255"/>
              <a:gd name="connsiteX832" fmla="*/ 9515289 w 11218359"/>
              <a:gd name="connsiteY832" fmla="*/ 1433255 h 1433255"/>
              <a:gd name="connsiteX833" fmla="*/ 9526767 w 11218359"/>
              <a:gd name="connsiteY833" fmla="*/ 1433255 h 1433255"/>
              <a:gd name="connsiteX834" fmla="*/ 9538197 w 11218359"/>
              <a:gd name="connsiteY834" fmla="*/ 1433255 h 1433255"/>
              <a:gd name="connsiteX835" fmla="*/ 9549626 w 11218359"/>
              <a:gd name="connsiteY835" fmla="*/ 1433255 h 1433255"/>
              <a:gd name="connsiteX836" fmla="*/ 9561057 w 11218359"/>
              <a:gd name="connsiteY836" fmla="*/ 1433255 h 1433255"/>
              <a:gd name="connsiteX837" fmla="*/ 9572487 w 11218359"/>
              <a:gd name="connsiteY837" fmla="*/ 1433255 h 1433255"/>
              <a:gd name="connsiteX838" fmla="*/ 9583965 w 11218359"/>
              <a:gd name="connsiteY838" fmla="*/ 1433255 h 1433255"/>
              <a:gd name="connsiteX839" fmla="*/ 9595395 w 11218359"/>
              <a:gd name="connsiteY839" fmla="*/ 1433255 h 1433255"/>
              <a:gd name="connsiteX840" fmla="*/ 9606824 w 11218359"/>
              <a:gd name="connsiteY840" fmla="*/ 1433255 h 1433255"/>
              <a:gd name="connsiteX841" fmla="*/ 9618255 w 11218359"/>
              <a:gd name="connsiteY841" fmla="*/ 1433255 h 1433255"/>
              <a:gd name="connsiteX842" fmla="*/ 9629684 w 11218359"/>
              <a:gd name="connsiteY842" fmla="*/ 1433255 h 1433255"/>
              <a:gd name="connsiteX843" fmla="*/ 9641163 w 11218359"/>
              <a:gd name="connsiteY843" fmla="*/ 1433255 h 1433255"/>
              <a:gd name="connsiteX844" fmla="*/ 9652592 w 11218359"/>
              <a:gd name="connsiteY844" fmla="*/ 1433255 h 1433255"/>
              <a:gd name="connsiteX845" fmla="*/ 9664022 w 11218359"/>
              <a:gd name="connsiteY845" fmla="*/ 1433255 h 1433255"/>
              <a:gd name="connsiteX846" fmla="*/ 9675452 w 11218359"/>
              <a:gd name="connsiteY846" fmla="*/ 1433255 h 1433255"/>
              <a:gd name="connsiteX847" fmla="*/ 9686882 w 11218359"/>
              <a:gd name="connsiteY847" fmla="*/ 1433255 h 1433255"/>
              <a:gd name="connsiteX848" fmla="*/ 9698360 w 11218359"/>
              <a:gd name="connsiteY848" fmla="*/ 1433255 h 1433255"/>
              <a:gd name="connsiteX849" fmla="*/ 9709790 w 11218359"/>
              <a:gd name="connsiteY849" fmla="*/ 1433255 h 1433255"/>
              <a:gd name="connsiteX850" fmla="*/ 9721219 w 11218359"/>
              <a:gd name="connsiteY850" fmla="*/ 1433255 h 1433255"/>
              <a:gd name="connsiteX851" fmla="*/ 9732650 w 11218359"/>
              <a:gd name="connsiteY851" fmla="*/ 1433255 h 1433255"/>
              <a:gd name="connsiteX852" fmla="*/ 9744080 w 11218359"/>
              <a:gd name="connsiteY852" fmla="*/ 1433255 h 1433255"/>
              <a:gd name="connsiteX853" fmla="*/ 9755557 w 11218359"/>
              <a:gd name="connsiteY853" fmla="*/ 1433255 h 1433255"/>
              <a:gd name="connsiteX854" fmla="*/ 9766988 w 11218359"/>
              <a:gd name="connsiteY854" fmla="*/ 1433255 h 1433255"/>
              <a:gd name="connsiteX855" fmla="*/ 9778417 w 11218359"/>
              <a:gd name="connsiteY855" fmla="*/ 1433255 h 1433255"/>
              <a:gd name="connsiteX856" fmla="*/ 9789848 w 11218359"/>
              <a:gd name="connsiteY856" fmla="*/ 1433255 h 1433255"/>
              <a:gd name="connsiteX857" fmla="*/ 9801277 w 11218359"/>
              <a:gd name="connsiteY857" fmla="*/ 1433255 h 1433255"/>
              <a:gd name="connsiteX858" fmla="*/ 9812755 w 11218359"/>
              <a:gd name="connsiteY858" fmla="*/ 1433255 h 1433255"/>
              <a:gd name="connsiteX859" fmla="*/ 9824185 w 11218359"/>
              <a:gd name="connsiteY859" fmla="*/ 1433255 h 1433255"/>
              <a:gd name="connsiteX860" fmla="*/ 9835615 w 11218359"/>
              <a:gd name="connsiteY860" fmla="*/ 1433255 h 1433255"/>
              <a:gd name="connsiteX861" fmla="*/ 9847045 w 11218359"/>
              <a:gd name="connsiteY861" fmla="*/ 1433255 h 1433255"/>
              <a:gd name="connsiteX862" fmla="*/ 9858475 w 11218359"/>
              <a:gd name="connsiteY862" fmla="*/ 1433255 h 1433255"/>
              <a:gd name="connsiteX863" fmla="*/ 9869952 w 11218359"/>
              <a:gd name="connsiteY863" fmla="*/ 1433255 h 1433255"/>
              <a:gd name="connsiteX864" fmla="*/ 9881383 w 11218359"/>
              <a:gd name="connsiteY864" fmla="*/ 1433255 h 1433255"/>
              <a:gd name="connsiteX865" fmla="*/ 9892812 w 11218359"/>
              <a:gd name="connsiteY865" fmla="*/ 1433255 h 1433255"/>
              <a:gd name="connsiteX866" fmla="*/ 9904243 w 11218359"/>
              <a:gd name="connsiteY866" fmla="*/ 1433255 h 1433255"/>
              <a:gd name="connsiteX867" fmla="*/ 9915673 w 11218359"/>
              <a:gd name="connsiteY867" fmla="*/ 1433255 h 1433255"/>
              <a:gd name="connsiteX868" fmla="*/ 9927102 w 11218359"/>
              <a:gd name="connsiteY868" fmla="*/ 1433255 h 1433255"/>
              <a:gd name="connsiteX869" fmla="*/ 9938581 w 11218359"/>
              <a:gd name="connsiteY869" fmla="*/ 1433255 h 1433255"/>
              <a:gd name="connsiteX870" fmla="*/ 9950010 w 11218359"/>
              <a:gd name="connsiteY870" fmla="*/ 1433255 h 1433255"/>
              <a:gd name="connsiteX871" fmla="*/ 9961441 w 11218359"/>
              <a:gd name="connsiteY871" fmla="*/ 1433255 h 1433255"/>
              <a:gd name="connsiteX872" fmla="*/ 9972870 w 11218359"/>
              <a:gd name="connsiteY872" fmla="*/ 1433255 h 1433255"/>
              <a:gd name="connsiteX873" fmla="*/ 9984300 w 11218359"/>
              <a:gd name="connsiteY873" fmla="*/ 1433255 h 1433255"/>
              <a:gd name="connsiteX874" fmla="*/ 9995778 w 11218359"/>
              <a:gd name="connsiteY874" fmla="*/ 1433255 h 1433255"/>
              <a:gd name="connsiteX875" fmla="*/ 10007208 w 11218359"/>
              <a:gd name="connsiteY875" fmla="*/ 1433255 h 1433255"/>
              <a:gd name="connsiteX876" fmla="*/ 10018638 w 11218359"/>
              <a:gd name="connsiteY876" fmla="*/ 1433255 h 1433255"/>
              <a:gd name="connsiteX877" fmla="*/ 10030068 w 11218359"/>
              <a:gd name="connsiteY877" fmla="*/ 1433255 h 1433255"/>
              <a:gd name="connsiteX878" fmla="*/ 10041498 w 11218359"/>
              <a:gd name="connsiteY878" fmla="*/ 1433255 h 1433255"/>
              <a:gd name="connsiteX879" fmla="*/ 10052976 w 11218359"/>
              <a:gd name="connsiteY879" fmla="*/ 1433255 h 1433255"/>
              <a:gd name="connsiteX880" fmla="*/ 10064405 w 11218359"/>
              <a:gd name="connsiteY880" fmla="*/ 1433255 h 1433255"/>
              <a:gd name="connsiteX881" fmla="*/ 10075835 w 11218359"/>
              <a:gd name="connsiteY881" fmla="*/ 1433255 h 1433255"/>
              <a:gd name="connsiteX882" fmla="*/ 10087266 w 11218359"/>
              <a:gd name="connsiteY882" fmla="*/ 1433255 h 1433255"/>
              <a:gd name="connsiteX883" fmla="*/ 10098695 w 11218359"/>
              <a:gd name="connsiteY883" fmla="*/ 1433255 h 1433255"/>
              <a:gd name="connsiteX884" fmla="*/ 10110174 w 11218359"/>
              <a:gd name="connsiteY884" fmla="*/ 1433255 h 1433255"/>
              <a:gd name="connsiteX885" fmla="*/ 10121603 w 11218359"/>
              <a:gd name="connsiteY885" fmla="*/ 1433255 h 1433255"/>
              <a:gd name="connsiteX886" fmla="*/ 10133033 w 11218359"/>
              <a:gd name="connsiteY886" fmla="*/ 1433255 h 1433255"/>
              <a:gd name="connsiteX887" fmla="*/ 10144463 w 11218359"/>
              <a:gd name="connsiteY887" fmla="*/ 1433255 h 1433255"/>
              <a:gd name="connsiteX888" fmla="*/ 10155893 w 11218359"/>
              <a:gd name="connsiteY888" fmla="*/ 1433255 h 1433255"/>
              <a:gd name="connsiteX889" fmla="*/ 10167371 w 11218359"/>
              <a:gd name="connsiteY889" fmla="*/ 1433255 h 1433255"/>
              <a:gd name="connsiteX890" fmla="*/ 10178801 w 11218359"/>
              <a:gd name="connsiteY890" fmla="*/ 1433255 h 1433255"/>
              <a:gd name="connsiteX891" fmla="*/ 10190230 w 11218359"/>
              <a:gd name="connsiteY891" fmla="*/ 1433255 h 1433255"/>
              <a:gd name="connsiteX892" fmla="*/ 10201661 w 11218359"/>
              <a:gd name="connsiteY892" fmla="*/ 1433255 h 1433255"/>
              <a:gd name="connsiteX893" fmla="*/ 10213091 w 11218359"/>
              <a:gd name="connsiteY893" fmla="*/ 1433255 h 1433255"/>
              <a:gd name="connsiteX894" fmla="*/ 10224569 w 11218359"/>
              <a:gd name="connsiteY894" fmla="*/ 1433255 h 1433255"/>
              <a:gd name="connsiteX895" fmla="*/ 10235998 w 11218359"/>
              <a:gd name="connsiteY895" fmla="*/ 1433255 h 1433255"/>
              <a:gd name="connsiteX896" fmla="*/ 10247428 w 11218359"/>
              <a:gd name="connsiteY896" fmla="*/ 1433255 h 1433255"/>
              <a:gd name="connsiteX897" fmla="*/ 10258859 w 11218359"/>
              <a:gd name="connsiteY897" fmla="*/ 1433255 h 1433255"/>
              <a:gd name="connsiteX898" fmla="*/ 10270288 w 11218359"/>
              <a:gd name="connsiteY898" fmla="*/ 1433255 h 1433255"/>
              <a:gd name="connsiteX899" fmla="*/ 10281767 w 11218359"/>
              <a:gd name="connsiteY899" fmla="*/ 1433255 h 1433255"/>
              <a:gd name="connsiteX900" fmla="*/ 10293196 w 11218359"/>
              <a:gd name="connsiteY900" fmla="*/ 1433255 h 1433255"/>
              <a:gd name="connsiteX901" fmla="*/ 10304626 w 11218359"/>
              <a:gd name="connsiteY901" fmla="*/ 1433255 h 1433255"/>
              <a:gd name="connsiteX902" fmla="*/ 10316056 w 11218359"/>
              <a:gd name="connsiteY902" fmla="*/ 1433255 h 1433255"/>
              <a:gd name="connsiteX903" fmla="*/ 10327486 w 11218359"/>
              <a:gd name="connsiteY903" fmla="*/ 1433255 h 1433255"/>
              <a:gd name="connsiteX904" fmla="*/ 10338963 w 11218359"/>
              <a:gd name="connsiteY904" fmla="*/ 1433255 h 1433255"/>
              <a:gd name="connsiteX905" fmla="*/ 10350394 w 11218359"/>
              <a:gd name="connsiteY905" fmla="*/ 1433255 h 1433255"/>
              <a:gd name="connsiteX906" fmla="*/ 10361823 w 11218359"/>
              <a:gd name="connsiteY906" fmla="*/ 1433255 h 1433255"/>
              <a:gd name="connsiteX907" fmla="*/ 10373254 w 11218359"/>
              <a:gd name="connsiteY907" fmla="*/ 1433255 h 1433255"/>
              <a:gd name="connsiteX908" fmla="*/ 10384684 w 11218359"/>
              <a:gd name="connsiteY908" fmla="*/ 1433255 h 1433255"/>
              <a:gd name="connsiteX909" fmla="*/ 10396161 w 11218359"/>
              <a:gd name="connsiteY909" fmla="*/ 1433255 h 1433255"/>
              <a:gd name="connsiteX910" fmla="*/ 10407591 w 11218359"/>
              <a:gd name="connsiteY910" fmla="*/ 1433255 h 1433255"/>
              <a:gd name="connsiteX911" fmla="*/ 10419021 w 11218359"/>
              <a:gd name="connsiteY911" fmla="*/ 1433255 h 1433255"/>
              <a:gd name="connsiteX912" fmla="*/ 10430452 w 11218359"/>
              <a:gd name="connsiteY912" fmla="*/ 1433255 h 1433255"/>
              <a:gd name="connsiteX913" fmla="*/ 10441881 w 11218359"/>
              <a:gd name="connsiteY913" fmla="*/ 1433255 h 1433255"/>
              <a:gd name="connsiteX914" fmla="*/ 10453358 w 11218359"/>
              <a:gd name="connsiteY914" fmla="*/ 1433255 h 1433255"/>
              <a:gd name="connsiteX915" fmla="*/ 10464789 w 11218359"/>
              <a:gd name="connsiteY915" fmla="*/ 1433255 h 1433255"/>
              <a:gd name="connsiteX916" fmla="*/ 10476219 w 11218359"/>
              <a:gd name="connsiteY916" fmla="*/ 1433255 h 1433255"/>
              <a:gd name="connsiteX917" fmla="*/ 10487649 w 11218359"/>
              <a:gd name="connsiteY917" fmla="*/ 1433255 h 1433255"/>
              <a:gd name="connsiteX918" fmla="*/ 10499079 w 11218359"/>
              <a:gd name="connsiteY918" fmla="*/ 1433255 h 1433255"/>
              <a:gd name="connsiteX919" fmla="*/ 10510556 w 11218359"/>
              <a:gd name="connsiteY919" fmla="*/ 1433255 h 1433255"/>
              <a:gd name="connsiteX920" fmla="*/ 10521987 w 11218359"/>
              <a:gd name="connsiteY920" fmla="*/ 1433255 h 1433255"/>
              <a:gd name="connsiteX921" fmla="*/ 10533416 w 11218359"/>
              <a:gd name="connsiteY921" fmla="*/ 1433255 h 1433255"/>
              <a:gd name="connsiteX922" fmla="*/ 10544847 w 11218359"/>
              <a:gd name="connsiteY922" fmla="*/ 1433255 h 1433255"/>
              <a:gd name="connsiteX923" fmla="*/ 10556277 w 11218359"/>
              <a:gd name="connsiteY923" fmla="*/ 1433255 h 1433255"/>
              <a:gd name="connsiteX924" fmla="*/ 10567754 w 11218359"/>
              <a:gd name="connsiteY924" fmla="*/ 1433255 h 1433255"/>
              <a:gd name="connsiteX925" fmla="*/ 10579184 w 11218359"/>
              <a:gd name="connsiteY925" fmla="*/ 1433255 h 1433255"/>
              <a:gd name="connsiteX926" fmla="*/ 10590614 w 11218359"/>
              <a:gd name="connsiteY926" fmla="*/ 1433255 h 1433255"/>
              <a:gd name="connsiteX927" fmla="*/ 10602045 w 11218359"/>
              <a:gd name="connsiteY927" fmla="*/ 1433255 h 1433255"/>
              <a:gd name="connsiteX928" fmla="*/ 10613474 w 11218359"/>
              <a:gd name="connsiteY928" fmla="*/ 1433255 h 1433255"/>
              <a:gd name="connsiteX929" fmla="*/ 10624951 w 11218359"/>
              <a:gd name="connsiteY929" fmla="*/ 1433255 h 1433255"/>
              <a:gd name="connsiteX930" fmla="*/ 10636382 w 11218359"/>
              <a:gd name="connsiteY930" fmla="*/ 1433255 h 1433255"/>
              <a:gd name="connsiteX931" fmla="*/ 10647812 w 11218359"/>
              <a:gd name="connsiteY931" fmla="*/ 1433255 h 1433255"/>
              <a:gd name="connsiteX932" fmla="*/ 10659241 w 11218359"/>
              <a:gd name="connsiteY932" fmla="*/ 1433255 h 1433255"/>
              <a:gd name="connsiteX933" fmla="*/ 10670672 w 11218359"/>
              <a:gd name="connsiteY933" fmla="*/ 1433255 h 1433255"/>
              <a:gd name="connsiteX934" fmla="*/ 10682149 w 11218359"/>
              <a:gd name="connsiteY934" fmla="*/ 1433255 h 1433255"/>
              <a:gd name="connsiteX935" fmla="*/ 10693580 w 11218359"/>
              <a:gd name="connsiteY935" fmla="*/ 1433255 h 1433255"/>
              <a:gd name="connsiteX936" fmla="*/ 10705009 w 11218359"/>
              <a:gd name="connsiteY936" fmla="*/ 1433255 h 1433255"/>
              <a:gd name="connsiteX937" fmla="*/ 10716439 w 11218359"/>
              <a:gd name="connsiteY937" fmla="*/ 1433255 h 1433255"/>
              <a:gd name="connsiteX938" fmla="*/ 10727870 w 11218359"/>
              <a:gd name="connsiteY938" fmla="*/ 1433255 h 1433255"/>
              <a:gd name="connsiteX939" fmla="*/ 10739347 w 11218359"/>
              <a:gd name="connsiteY939" fmla="*/ 1433255 h 1433255"/>
              <a:gd name="connsiteX940" fmla="*/ 10750778 w 11218359"/>
              <a:gd name="connsiteY940" fmla="*/ 1433255 h 1433255"/>
              <a:gd name="connsiteX941" fmla="*/ 10762207 w 11218359"/>
              <a:gd name="connsiteY941" fmla="*/ 1433255 h 1433255"/>
              <a:gd name="connsiteX942" fmla="*/ 10773637 w 11218359"/>
              <a:gd name="connsiteY942" fmla="*/ 1433255 h 1433255"/>
              <a:gd name="connsiteX943" fmla="*/ 10785067 w 11218359"/>
              <a:gd name="connsiteY943" fmla="*/ 1433255 h 1433255"/>
              <a:gd name="connsiteX944" fmla="*/ 10796544 w 11218359"/>
              <a:gd name="connsiteY944" fmla="*/ 1433255 h 1433255"/>
              <a:gd name="connsiteX945" fmla="*/ 10807975 w 11218359"/>
              <a:gd name="connsiteY945" fmla="*/ 1433255 h 1433255"/>
              <a:gd name="connsiteX946" fmla="*/ 10819405 w 11218359"/>
              <a:gd name="connsiteY946" fmla="*/ 1433255 h 1433255"/>
              <a:gd name="connsiteX947" fmla="*/ 10830834 w 11218359"/>
              <a:gd name="connsiteY947" fmla="*/ 1433255 h 1433255"/>
              <a:gd name="connsiteX948" fmla="*/ 10842265 w 11218359"/>
              <a:gd name="connsiteY948" fmla="*/ 1433255 h 1433255"/>
              <a:gd name="connsiteX949" fmla="*/ 10853742 w 11218359"/>
              <a:gd name="connsiteY949" fmla="*/ 1433255 h 1433255"/>
              <a:gd name="connsiteX950" fmla="*/ 10865173 w 11218359"/>
              <a:gd name="connsiteY950" fmla="*/ 1433255 h 1433255"/>
              <a:gd name="connsiteX951" fmla="*/ 10876602 w 11218359"/>
              <a:gd name="connsiteY951" fmla="*/ 1433255 h 1433255"/>
              <a:gd name="connsiteX952" fmla="*/ 10888032 w 11218359"/>
              <a:gd name="connsiteY952" fmla="*/ 1433255 h 1433255"/>
              <a:gd name="connsiteX953" fmla="*/ 10899463 w 11218359"/>
              <a:gd name="connsiteY953" fmla="*/ 1433255 h 1433255"/>
              <a:gd name="connsiteX954" fmla="*/ 10910892 w 11218359"/>
              <a:gd name="connsiteY954" fmla="*/ 1433255 h 1433255"/>
              <a:gd name="connsiteX955" fmla="*/ 10922369 w 11218359"/>
              <a:gd name="connsiteY955" fmla="*/ 1433255 h 1433255"/>
              <a:gd name="connsiteX956" fmla="*/ 10933800 w 11218359"/>
              <a:gd name="connsiteY956" fmla="*/ 1433255 h 1433255"/>
              <a:gd name="connsiteX957" fmla="*/ 10945230 w 11218359"/>
              <a:gd name="connsiteY957" fmla="*/ 1433255 h 1433255"/>
              <a:gd name="connsiteX958" fmla="*/ 10956660 w 11218359"/>
              <a:gd name="connsiteY958" fmla="*/ 1433255 h 1433255"/>
              <a:gd name="connsiteX959" fmla="*/ 10968090 w 11218359"/>
              <a:gd name="connsiteY959" fmla="*/ 1433255 h 1433255"/>
              <a:gd name="connsiteX960" fmla="*/ 10979567 w 11218359"/>
              <a:gd name="connsiteY960" fmla="*/ 1433255 h 1433255"/>
              <a:gd name="connsiteX961" fmla="*/ 10990998 w 11218359"/>
              <a:gd name="connsiteY961" fmla="*/ 1433255 h 1433255"/>
              <a:gd name="connsiteX962" fmla="*/ 11002427 w 11218359"/>
              <a:gd name="connsiteY962" fmla="*/ 1433255 h 1433255"/>
              <a:gd name="connsiteX963" fmla="*/ 11013858 w 11218359"/>
              <a:gd name="connsiteY963" fmla="*/ 1433255 h 1433255"/>
              <a:gd name="connsiteX964" fmla="*/ 11025287 w 11218359"/>
              <a:gd name="connsiteY964" fmla="*/ 1433255 h 1433255"/>
              <a:gd name="connsiteX965" fmla="*/ 11036765 w 11218359"/>
              <a:gd name="connsiteY965" fmla="*/ 1433255 h 1433255"/>
              <a:gd name="connsiteX966" fmla="*/ 11048195 w 11218359"/>
              <a:gd name="connsiteY966" fmla="*/ 1433255 h 1433255"/>
              <a:gd name="connsiteX967" fmla="*/ 11059625 w 11218359"/>
              <a:gd name="connsiteY967" fmla="*/ 1433255 h 1433255"/>
              <a:gd name="connsiteX968" fmla="*/ 11071056 w 11218359"/>
              <a:gd name="connsiteY968" fmla="*/ 1433255 h 1433255"/>
              <a:gd name="connsiteX969" fmla="*/ 11082485 w 11218359"/>
              <a:gd name="connsiteY969" fmla="*/ 1433255 h 1433255"/>
              <a:gd name="connsiteX970" fmla="*/ 11093962 w 11218359"/>
              <a:gd name="connsiteY970" fmla="*/ 1433255 h 1433255"/>
              <a:gd name="connsiteX971" fmla="*/ 11105393 w 11218359"/>
              <a:gd name="connsiteY971" fmla="*/ 1433255 h 1433255"/>
              <a:gd name="connsiteX972" fmla="*/ 11116823 w 11218359"/>
              <a:gd name="connsiteY972" fmla="*/ 1433255 h 1433255"/>
              <a:gd name="connsiteX973" fmla="*/ 11128253 w 11218359"/>
              <a:gd name="connsiteY973" fmla="*/ 1433255 h 1433255"/>
              <a:gd name="connsiteX974" fmla="*/ 11139683 w 11218359"/>
              <a:gd name="connsiteY974" fmla="*/ 1433255 h 1433255"/>
              <a:gd name="connsiteX975" fmla="*/ 11151160 w 11218359"/>
              <a:gd name="connsiteY975" fmla="*/ 1433255 h 1433255"/>
              <a:gd name="connsiteX976" fmla="*/ 11162591 w 11218359"/>
              <a:gd name="connsiteY976" fmla="*/ 1433255 h 1433255"/>
              <a:gd name="connsiteX977" fmla="*/ 11174020 w 11218359"/>
              <a:gd name="connsiteY977" fmla="*/ 1433255 h 1433255"/>
              <a:gd name="connsiteX978" fmla="*/ 11185451 w 11218359"/>
              <a:gd name="connsiteY978" fmla="*/ 1433255 h 1433255"/>
              <a:gd name="connsiteX979" fmla="*/ 11196881 w 11218359"/>
              <a:gd name="connsiteY979" fmla="*/ 1433255 h 1433255"/>
              <a:gd name="connsiteX980" fmla="*/ 11208358 w 11218359"/>
              <a:gd name="connsiteY980" fmla="*/ 1433255 h 1433255"/>
              <a:gd name="connsiteX981" fmla="*/ 11218359 w 11218359"/>
              <a:gd name="connsiteY981" fmla="*/ 1433255 h 1433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33255">
                <a:moveTo>
                  <a:pt x="0" y="1433255"/>
                </a:moveTo>
                <a:lnTo>
                  <a:pt x="9149" y="1433255"/>
                </a:lnTo>
                <a:lnTo>
                  <a:pt x="20588" y="1433255"/>
                </a:lnTo>
                <a:lnTo>
                  <a:pt x="32028" y="1433255"/>
                </a:lnTo>
                <a:lnTo>
                  <a:pt x="43467" y="1433255"/>
                </a:lnTo>
                <a:lnTo>
                  <a:pt x="54907" y="1433255"/>
                </a:lnTo>
                <a:lnTo>
                  <a:pt x="66346" y="1433255"/>
                </a:lnTo>
                <a:lnTo>
                  <a:pt x="77786" y="1433255"/>
                </a:lnTo>
                <a:lnTo>
                  <a:pt x="89225" y="1433255"/>
                </a:lnTo>
                <a:lnTo>
                  <a:pt x="100665" y="1433255"/>
                </a:lnTo>
                <a:lnTo>
                  <a:pt x="112104" y="1433255"/>
                </a:lnTo>
                <a:lnTo>
                  <a:pt x="123544" y="1433255"/>
                </a:lnTo>
                <a:lnTo>
                  <a:pt x="134979" y="1433255"/>
                </a:lnTo>
                <a:lnTo>
                  <a:pt x="146423" y="1433255"/>
                </a:lnTo>
                <a:lnTo>
                  <a:pt x="157858" y="1433255"/>
                </a:lnTo>
                <a:lnTo>
                  <a:pt x="169297" y="1433255"/>
                </a:lnTo>
                <a:lnTo>
                  <a:pt x="180737" y="1433255"/>
                </a:lnTo>
                <a:lnTo>
                  <a:pt x="192176" y="1433255"/>
                </a:lnTo>
                <a:lnTo>
                  <a:pt x="203616" y="1433255"/>
                </a:lnTo>
                <a:lnTo>
                  <a:pt x="215055" y="1433255"/>
                </a:lnTo>
                <a:lnTo>
                  <a:pt x="226495" y="1433255"/>
                </a:lnTo>
                <a:lnTo>
                  <a:pt x="237935" y="1433255"/>
                </a:lnTo>
                <a:lnTo>
                  <a:pt x="249374" y="1433255"/>
                </a:lnTo>
                <a:lnTo>
                  <a:pt x="260814" y="1433255"/>
                </a:lnTo>
                <a:lnTo>
                  <a:pt x="272253" y="1433255"/>
                </a:lnTo>
                <a:lnTo>
                  <a:pt x="283693" y="1433255"/>
                </a:lnTo>
                <a:lnTo>
                  <a:pt x="295132" y="1433255"/>
                </a:lnTo>
                <a:lnTo>
                  <a:pt x="306572" y="1433255"/>
                </a:lnTo>
                <a:lnTo>
                  <a:pt x="318011" y="1433255"/>
                </a:lnTo>
                <a:lnTo>
                  <a:pt x="329451" y="1433255"/>
                </a:lnTo>
                <a:lnTo>
                  <a:pt x="340890" y="1433255"/>
                </a:lnTo>
                <a:lnTo>
                  <a:pt x="352330" y="1433255"/>
                </a:lnTo>
                <a:lnTo>
                  <a:pt x="363769" y="1433255"/>
                </a:lnTo>
                <a:lnTo>
                  <a:pt x="375209" y="1433255"/>
                </a:lnTo>
                <a:lnTo>
                  <a:pt x="386648" y="1433255"/>
                </a:lnTo>
                <a:lnTo>
                  <a:pt x="398088" y="1433255"/>
                </a:lnTo>
                <a:lnTo>
                  <a:pt x="409527" y="1433255"/>
                </a:lnTo>
                <a:lnTo>
                  <a:pt x="420967" y="1433255"/>
                </a:lnTo>
                <a:lnTo>
                  <a:pt x="432406" y="1433255"/>
                </a:lnTo>
                <a:lnTo>
                  <a:pt x="443846" y="1433255"/>
                </a:lnTo>
                <a:lnTo>
                  <a:pt x="455285" y="1433255"/>
                </a:lnTo>
                <a:lnTo>
                  <a:pt x="466725" y="1433255"/>
                </a:lnTo>
                <a:lnTo>
                  <a:pt x="478165" y="1433255"/>
                </a:lnTo>
                <a:lnTo>
                  <a:pt x="489604" y="1433255"/>
                </a:lnTo>
                <a:lnTo>
                  <a:pt x="501044" y="1433255"/>
                </a:lnTo>
                <a:lnTo>
                  <a:pt x="512483" y="1433255"/>
                </a:lnTo>
                <a:lnTo>
                  <a:pt x="523923" y="1433255"/>
                </a:lnTo>
                <a:lnTo>
                  <a:pt x="535362" y="1433255"/>
                </a:lnTo>
                <a:lnTo>
                  <a:pt x="546802" y="1433255"/>
                </a:lnTo>
                <a:lnTo>
                  <a:pt x="558241" y="1433255"/>
                </a:lnTo>
                <a:lnTo>
                  <a:pt x="569681" y="1433255"/>
                </a:lnTo>
                <a:lnTo>
                  <a:pt x="581120" y="1433255"/>
                </a:lnTo>
                <a:lnTo>
                  <a:pt x="592560" y="1433255"/>
                </a:lnTo>
                <a:lnTo>
                  <a:pt x="603999" y="1433255"/>
                </a:lnTo>
                <a:lnTo>
                  <a:pt x="615439" y="1433255"/>
                </a:lnTo>
                <a:lnTo>
                  <a:pt x="626878" y="1433255"/>
                </a:lnTo>
                <a:lnTo>
                  <a:pt x="638318" y="1433255"/>
                </a:lnTo>
                <a:lnTo>
                  <a:pt x="649757" y="1433255"/>
                </a:lnTo>
                <a:lnTo>
                  <a:pt x="661192" y="1433255"/>
                </a:lnTo>
                <a:lnTo>
                  <a:pt x="672632" y="1433255"/>
                </a:lnTo>
                <a:lnTo>
                  <a:pt x="684071" y="1433255"/>
                </a:lnTo>
                <a:lnTo>
                  <a:pt x="695511" y="1433255"/>
                </a:lnTo>
                <a:lnTo>
                  <a:pt x="706950" y="1433255"/>
                </a:lnTo>
                <a:lnTo>
                  <a:pt x="718390" y="1433255"/>
                </a:lnTo>
                <a:lnTo>
                  <a:pt x="729829" y="1433255"/>
                </a:lnTo>
                <a:lnTo>
                  <a:pt x="741269" y="1433255"/>
                </a:lnTo>
                <a:lnTo>
                  <a:pt x="752708" y="1433255"/>
                </a:lnTo>
                <a:lnTo>
                  <a:pt x="764148" y="1433255"/>
                </a:lnTo>
                <a:lnTo>
                  <a:pt x="775587" y="1433255"/>
                </a:lnTo>
                <a:lnTo>
                  <a:pt x="787027" y="1433255"/>
                </a:lnTo>
                <a:lnTo>
                  <a:pt x="798467" y="1433255"/>
                </a:lnTo>
                <a:lnTo>
                  <a:pt x="809906" y="1433255"/>
                </a:lnTo>
                <a:lnTo>
                  <a:pt x="821346" y="1433255"/>
                </a:lnTo>
                <a:lnTo>
                  <a:pt x="832785" y="1433255"/>
                </a:lnTo>
                <a:lnTo>
                  <a:pt x="844225" y="1433255"/>
                </a:lnTo>
                <a:lnTo>
                  <a:pt x="855664" y="1433255"/>
                </a:lnTo>
                <a:lnTo>
                  <a:pt x="867104" y="1433255"/>
                </a:lnTo>
                <a:lnTo>
                  <a:pt x="878543" y="1433255"/>
                </a:lnTo>
                <a:lnTo>
                  <a:pt x="889983" y="1433255"/>
                </a:lnTo>
                <a:lnTo>
                  <a:pt x="901422" y="1433255"/>
                </a:lnTo>
                <a:lnTo>
                  <a:pt x="912862" y="1433255"/>
                </a:lnTo>
                <a:lnTo>
                  <a:pt x="924301" y="1433255"/>
                </a:lnTo>
                <a:lnTo>
                  <a:pt x="935741" y="1433255"/>
                </a:lnTo>
                <a:lnTo>
                  <a:pt x="947180" y="1433255"/>
                </a:lnTo>
                <a:lnTo>
                  <a:pt x="958620" y="1433255"/>
                </a:lnTo>
                <a:lnTo>
                  <a:pt x="970059" y="1433255"/>
                </a:lnTo>
                <a:lnTo>
                  <a:pt x="981499" y="1433255"/>
                </a:lnTo>
                <a:lnTo>
                  <a:pt x="992938" y="1433255"/>
                </a:lnTo>
                <a:lnTo>
                  <a:pt x="1004378" y="1433255"/>
                </a:lnTo>
                <a:lnTo>
                  <a:pt x="1015818" y="1433255"/>
                </a:lnTo>
                <a:lnTo>
                  <a:pt x="1027257" y="1433255"/>
                </a:lnTo>
                <a:lnTo>
                  <a:pt x="1038697" y="1433255"/>
                </a:lnTo>
                <a:lnTo>
                  <a:pt x="1050136" y="1433255"/>
                </a:lnTo>
                <a:lnTo>
                  <a:pt x="1061576" y="1433255"/>
                </a:lnTo>
                <a:lnTo>
                  <a:pt x="1073015" y="1433255"/>
                </a:lnTo>
                <a:lnTo>
                  <a:pt x="1084455" y="1433255"/>
                </a:lnTo>
                <a:lnTo>
                  <a:pt x="1095894" y="1433255"/>
                </a:lnTo>
                <a:lnTo>
                  <a:pt x="1107334" y="1433255"/>
                </a:lnTo>
                <a:lnTo>
                  <a:pt x="1118773" y="1433255"/>
                </a:lnTo>
                <a:lnTo>
                  <a:pt x="1130213" y="1433255"/>
                </a:lnTo>
                <a:lnTo>
                  <a:pt x="1141652" y="1433255"/>
                </a:lnTo>
                <a:lnTo>
                  <a:pt x="1153092" y="1433255"/>
                </a:lnTo>
                <a:lnTo>
                  <a:pt x="1164531" y="1433255"/>
                </a:lnTo>
                <a:lnTo>
                  <a:pt x="1175971" y="1433255"/>
                </a:lnTo>
                <a:lnTo>
                  <a:pt x="1187406" y="1433255"/>
                </a:lnTo>
                <a:lnTo>
                  <a:pt x="1198845" y="1433255"/>
                </a:lnTo>
                <a:lnTo>
                  <a:pt x="1210285" y="1433255"/>
                </a:lnTo>
                <a:lnTo>
                  <a:pt x="1221724" y="1433255"/>
                </a:lnTo>
                <a:lnTo>
                  <a:pt x="1233164" y="1433255"/>
                </a:lnTo>
                <a:lnTo>
                  <a:pt x="1244603" y="1433255"/>
                </a:lnTo>
                <a:lnTo>
                  <a:pt x="1256043" y="1433255"/>
                </a:lnTo>
                <a:lnTo>
                  <a:pt x="1267482" y="1433255"/>
                </a:lnTo>
                <a:lnTo>
                  <a:pt x="1278922" y="1433255"/>
                </a:lnTo>
                <a:lnTo>
                  <a:pt x="1290361" y="1433255"/>
                </a:lnTo>
                <a:lnTo>
                  <a:pt x="1301801" y="1433255"/>
                </a:lnTo>
                <a:lnTo>
                  <a:pt x="1313240" y="1433255"/>
                </a:lnTo>
                <a:lnTo>
                  <a:pt x="1324680" y="1433255"/>
                </a:lnTo>
                <a:lnTo>
                  <a:pt x="1336120" y="1433255"/>
                </a:lnTo>
                <a:lnTo>
                  <a:pt x="1347559" y="1433255"/>
                </a:lnTo>
                <a:lnTo>
                  <a:pt x="1358999" y="1433255"/>
                </a:lnTo>
                <a:lnTo>
                  <a:pt x="1370438" y="1433255"/>
                </a:lnTo>
                <a:lnTo>
                  <a:pt x="1381878" y="1433255"/>
                </a:lnTo>
                <a:lnTo>
                  <a:pt x="1393317" y="1433255"/>
                </a:lnTo>
                <a:lnTo>
                  <a:pt x="1404757" y="1433255"/>
                </a:lnTo>
                <a:lnTo>
                  <a:pt x="1416196" y="1433255"/>
                </a:lnTo>
                <a:lnTo>
                  <a:pt x="1427636" y="1433255"/>
                </a:lnTo>
                <a:lnTo>
                  <a:pt x="1439075" y="1433255"/>
                </a:lnTo>
                <a:lnTo>
                  <a:pt x="1450515" y="1433255"/>
                </a:lnTo>
                <a:lnTo>
                  <a:pt x="1461954" y="1433255"/>
                </a:lnTo>
                <a:lnTo>
                  <a:pt x="1473394" y="1433255"/>
                </a:lnTo>
                <a:lnTo>
                  <a:pt x="1484833" y="1433255"/>
                </a:lnTo>
                <a:lnTo>
                  <a:pt x="1496273" y="1433255"/>
                </a:lnTo>
                <a:lnTo>
                  <a:pt x="1507712" y="1433255"/>
                </a:lnTo>
                <a:lnTo>
                  <a:pt x="1519152" y="1433255"/>
                </a:lnTo>
                <a:lnTo>
                  <a:pt x="1530591" y="1433255"/>
                </a:lnTo>
                <a:lnTo>
                  <a:pt x="1542031" y="1433255"/>
                </a:lnTo>
                <a:lnTo>
                  <a:pt x="1553471" y="1433255"/>
                </a:lnTo>
                <a:lnTo>
                  <a:pt x="1564910" y="1433255"/>
                </a:lnTo>
                <a:lnTo>
                  <a:pt x="1576349" y="1433255"/>
                </a:lnTo>
                <a:lnTo>
                  <a:pt x="1587789" y="1433255"/>
                </a:lnTo>
                <a:lnTo>
                  <a:pt x="1599229" y="1433255"/>
                </a:lnTo>
                <a:lnTo>
                  <a:pt x="1610668" y="1433255"/>
                </a:lnTo>
                <a:lnTo>
                  <a:pt x="1622107" y="1433255"/>
                </a:lnTo>
                <a:lnTo>
                  <a:pt x="1633547" y="1433255"/>
                </a:lnTo>
                <a:lnTo>
                  <a:pt x="1644987" y="1433255"/>
                </a:lnTo>
                <a:lnTo>
                  <a:pt x="1656426" y="1433255"/>
                </a:lnTo>
                <a:lnTo>
                  <a:pt x="1667866" y="1433255"/>
                </a:lnTo>
                <a:lnTo>
                  <a:pt x="1679305" y="1433255"/>
                </a:lnTo>
                <a:lnTo>
                  <a:pt x="1690745" y="1433255"/>
                </a:lnTo>
                <a:lnTo>
                  <a:pt x="1702184" y="1433255"/>
                </a:lnTo>
                <a:lnTo>
                  <a:pt x="1713619" y="1433255"/>
                </a:lnTo>
                <a:lnTo>
                  <a:pt x="1725063" y="1433255"/>
                </a:lnTo>
                <a:lnTo>
                  <a:pt x="1736498" y="1433255"/>
                </a:lnTo>
                <a:lnTo>
                  <a:pt x="1747938" y="1433255"/>
                </a:lnTo>
                <a:lnTo>
                  <a:pt x="1759377" y="1433255"/>
                </a:lnTo>
                <a:lnTo>
                  <a:pt x="1770817" y="1433255"/>
                </a:lnTo>
                <a:lnTo>
                  <a:pt x="1782256" y="1433255"/>
                </a:lnTo>
                <a:lnTo>
                  <a:pt x="1793696" y="1433255"/>
                </a:lnTo>
                <a:lnTo>
                  <a:pt x="1805135" y="1433255"/>
                </a:lnTo>
                <a:lnTo>
                  <a:pt x="1816575" y="1433255"/>
                </a:lnTo>
                <a:lnTo>
                  <a:pt x="1828014" y="1433255"/>
                </a:lnTo>
                <a:lnTo>
                  <a:pt x="1839454" y="1433255"/>
                </a:lnTo>
                <a:lnTo>
                  <a:pt x="1850893" y="1433255"/>
                </a:lnTo>
                <a:lnTo>
                  <a:pt x="1862333" y="1433255"/>
                </a:lnTo>
                <a:lnTo>
                  <a:pt x="1873772" y="1433255"/>
                </a:lnTo>
                <a:lnTo>
                  <a:pt x="1885212" y="1433255"/>
                </a:lnTo>
                <a:lnTo>
                  <a:pt x="1896651" y="1433255"/>
                </a:lnTo>
                <a:lnTo>
                  <a:pt x="1908091" y="1433255"/>
                </a:lnTo>
                <a:lnTo>
                  <a:pt x="1919531" y="1433255"/>
                </a:lnTo>
                <a:lnTo>
                  <a:pt x="1930970" y="1433255"/>
                </a:lnTo>
                <a:lnTo>
                  <a:pt x="1942409" y="1433255"/>
                </a:lnTo>
                <a:lnTo>
                  <a:pt x="1953849" y="1433255"/>
                </a:lnTo>
                <a:lnTo>
                  <a:pt x="1965289" y="1433255"/>
                </a:lnTo>
                <a:lnTo>
                  <a:pt x="1976728" y="1433255"/>
                </a:lnTo>
                <a:lnTo>
                  <a:pt x="1988168" y="1433255"/>
                </a:lnTo>
                <a:lnTo>
                  <a:pt x="1999607" y="1433255"/>
                </a:lnTo>
                <a:lnTo>
                  <a:pt x="2011047" y="1433255"/>
                </a:lnTo>
                <a:lnTo>
                  <a:pt x="2022486" y="1433255"/>
                </a:lnTo>
                <a:lnTo>
                  <a:pt x="2033926" y="1433255"/>
                </a:lnTo>
                <a:lnTo>
                  <a:pt x="2045365" y="1433255"/>
                </a:lnTo>
                <a:lnTo>
                  <a:pt x="2056805" y="1433255"/>
                </a:lnTo>
                <a:lnTo>
                  <a:pt x="2068244" y="1433255"/>
                </a:lnTo>
                <a:lnTo>
                  <a:pt x="2079684" y="1433255"/>
                </a:lnTo>
                <a:lnTo>
                  <a:pt x="2091123" y="1433255"/>
                </a:lnTo>
                <a:lnTo>
                  <a:pt x="2102563" y="1433255"/>
                </a:lnTo>
                <a:lnTo>
                  <a:pt x="2114002" y="1433255"/>
                </a:lnTo>
                <a:lnTo>
                  <a:pt x="2125442" y="1433255"/>
                </a:lnTo>
                <a:lnTo>
                  <a:pt x="2136882" y="1433255"/>
                </a:lnTo>
                <a:lnTo>
                  <a:pt x="2148321" y="1433255"/>
                </a:lnTo>
                <a:lnTo>
                  <a:pt x="2159760" y="1433255"/>
                </a:lnTo>
                <a:lnTo>
                  <a:pt x="2171200" y="1433255"/>
                </a:lnTo>
                <a:lnTo>
                  <a:pt x="2182640" y="1433255"/>
                </a:lnTo>
                <a:lnTo>
                  <a:pt x="2194079" y="1433255"/>
                </a:lnTo>
                <a:lnTo>
                  <a:pt x="2205519" y="1433255"/>
                </a:lnTo>
                <a:lnTo>
                  <a:pt x="2216958" y="1433255"/>
                </a:lnTo>
                <a:lnTo>
                  <a:pt x="2228393" y="1433255"/>
                </a:lnTo>
                <a:lnTo>
                  <a:pt x="2239837" y="1433255"/>
                </a:lnTo>
                <a:lnTo>
                  <a:pt x="2251272" y="1433255"/>
                </a:lnTo>
                <a:lnTo>
                  <a:pt x="2262716" y="1433255"/>
                </a:lnTo>
                <a:lnTo>
                  <a:pt x="2274151" y="1433255"/>
                </a:lnTo>
                <a:lnTo>
                  <a:pt x="2285591" y="1433255"/>
                </a:lnTo>
                <a:lnTo>
                  <a:pt x="2297030" y="1433255"/>
                </a:lnTo>
                <a:lnTo>
                  <a:pt x="2308470" y="1433255"/>
                </a:lnTo>
                <a:lnTo>
                  <a:pt x="2319909" y="1433255"/>
                </a:lnTo>
                <a:lnTo>
                  <a:pt x="2331349" y="1433255"/>
                </a:lnTo>
                <a:lnTo>
                  <a:pt x="2342788" y="1433255"/>
                </a:lnTo>
                <a:lnTo>
                  <a:pt x="2354228" y="1433255"/>
                </a:lnTo>
                <a:lnTo>
                  <a:pt x="2365667" y="1433255"/>
                </a:lnTo>
                <a:lnTo>
                  <a:pt x="2377107" y="1433255"/>
                </a:lnTo>
                <a:lnTo>
                  <a:pt x="2388546" y="1433255"/>
                </a:lnTo>
                <a:lnTo>
                  <a:pt x="2399986" y="1433255"/>
                </a:lnTo>
                <a:lnTo>
                  <a:pt x="2411425" y="1433255"/>
                </a:lnTo>
                <a:lnTo>
                  <a:pt x="2422865" y="1433255"/>
                </a:lnTo>
                <a:lnTo>
                  <a:pt x="2434304" y="1433255"/>
                </a:lnTo>
                <a:lnTo>
                  <a:pt x="2445744" y="1433255"/>
                </a:lnTo>
                <a:lnTo>
                  <a:pt x="2457184" y="1433255"/>
                </a:lnTo>
                <a:lnTo>
                  <a:pt x="2468623" y="1433255"/>
                </a:lnTo>
                <a:lnTo>
                  <a:pt x="2480062" y="1433255"/>
                </a:lnTo>
                <a:lnTo>
                  <a:pt x="2491502" y="1433255"/>
                </a:lnTo>
                <a:lnTo>
                  <a:pt x="2502942" y="1433255"/>
                </a:lnTo>
                <a:lnTo>
                  <a:pt x="2514381" y="1433255"/>
                </a:lnTo>
                <a:lnTo>
                  <a:pt x="2525821" y="1433255"/>
                </a:lnTo>
                <a:lnTo>
                  <a:pt x="2537260" y="1433255"/>
                </a:lnTo>
                <a:lnTo>
                  <a:pt x="2548700" y="1433255"/>
                </a:lnTo>
                <a:lnTo>
                  <a:pt x="2560139" y="1433255"/>
                </a:lnTo>
                <a:lnTo>
                  <a:pt x="2571579" y="1433255"/>
                </a:lnTo>
                <a:lnTo>
                  <a:pt x="2583018" y="1433255"/>
                </a:lnTo>
                <a:lnTo>
                  <a:pt x="2594458" y="1433255"/>
                </a:lnTo>
                <a:lnTo>
                  <a:pt x="2605897" y="1433255"/>
                </a:lnTo>
                <a:lnTo>
                  <a:pt x="2617337" y="1433255"/>
                </a:lnTo>
                <a:lnTo>
                  <a:pt x="2628776" y="1433255"/>
                </a:lnTo>
                <a:lnTo>
                  <a:pt x="2640216" y="1433255"/>
                </a:lnTo>
                <a:lnTo>
                  <a:pt x="2651655" y="1433255"/>
                </a:lnTo>
                <a:lnTo>
                  <a:pt x="2663095" y="1433255"/>
                </a:lnTo>
                <a:lnTo>
                  <a:pt x="2674535" y="1433255"/>
                </a:lnTo>
                <a:lnTo>
                  <a:pt x="2685974" y="1433255"/>
                </a:lnTo>
                <a:lnTo>
                  <a:pt x="2697413" y="1433255"/>
                </a:lnTo>
                <a:lnTo>
                  <a:pt x="2708853" y="1433255"/>
                </a:lnTo>
                <a:lnTo>
                  <a:pt x="2720293" y="1433255"/>
                </a:lnTo>
                <a:lnTo>
                  <a:pt x="2731727" y="1433255"/>
                </a:lnTo>
                <a:lnTo>
                  <a:pt x="2743172" y="1433255"/>
                </a:lnTo>
                <a:lnTo>
                  <a:pt x="2754611" y="1433255"/>
                </a:lnTo>
                <a:lnTo>
                  <a:pt x="2766046" y="1433255"/>
                </a:lnTo>
                <a:lnTo>
                  <a:pt x="2777490" y="1433255"/>
                </a:lnTo>
                <a:lnTo>
                  <a:pt x="2788925" y="1433255"/>
                </a:lnTo>
                <a:lnTo>
                  <a:pt x="2800364" y="1433255"/>
                </a:lnTo>
                <a:lnTo>
                  <a:pt x="2811804" y="1433255"/>
                </a:lnTo>
                <a:lnTo>
                  <a:pt x="2823243" y="1433255"/>
                </a:lnTo>
                <a:lnTo>
                  <a:pt x="2834683" y="1433255"/>
                </a:lnTo>
                <a:lnTo>
                  <a:pt x="2846123" y="1433255"/>
                </a:lnTo>
                <a:lnTo>
                  <a:pt x="2857562" y="1433255"/>
                </a:lnTo>
                <a:lnTo>
                  <a:pt x="2869001" y="1433255"/>
                </a:lnTo>
                <a:lnTo>
                  <a:pt x="2880441" y="1433255"/>
                </a:lnTo>
                <a:lnTo>
                  <a:pt x="2891881" y="1433255"/>
                </a:lnTo>
                <a:lnTo>
                  <a:pt x="2903320" y="1433255"/>
                </a:lnTo>
                <a:lnTo>
                  <a:pt x="2914760" y="1433255"/>
                </a:lnTo>
                <a:lnTo>
                  <a:pt x="2926199" y="1433255"/>
                </a:lnTo>
                <a:lnTo>
                  <a:pt x="2937639" y="1433255"/>
                </a:lnTo>
                <a:lnTo>
                  <a:pt x="2949078" y="1433255"/>
                </a:lnTo>
                <a:lnTo>
                  <a:pt x="2960518" y="1433255"/>
                </a:lnTo>
                <a:lnTo>
                  <a:pt x="2971957" y="1433255"/>
                </a:lnTo>
                <a:lnTo>
                  <a:pt x="2983397" y="1433255"/>
                </a:lnTo>
                <a:lnTo>
                  <a:pt x="2994837" y="1433255"/>
                </a:lnTo>
                <a:lnTo>
                  <a:pt x="3006276" y="1433255"/>
                </a:lnTo>
                <a:lnTo>
                  <a:pt x="3017715" y="1433255"/>
                </a:lnTo>
                <a:lnTo>
                  <a:pt x="3029155" y="1433255"/>
                </a:lnTo>
                <a:lnTo>
                  <a:pt x="3040594" y="1433255"/>
                </a:lnTo>
                <a:lnTo>
                  <a:pt x="3052034" y="1433255"/>
                </a:lnTo>
                <a:lnTo>
                  <a:pt x="3063474" y="1433255"/>
                </a:lnTo>
                <a:lnTo>
                  <a:pt x="3074913" y="1433255"/>
                </a:lnTo>
                <a:lnTo>
                  <a:pt x="3086352" y="1433255"/>
                </a:lnTo>
                <a:lnTo>
                  <a:pt x="3097792" y="1433255"/>
                </a:lnTo>
                <a:lnTo>
                  <a:pt x="3109232" y="1433255"/>
                </a:lnTo>
                <a:lnTo>
                  <a:pt x="3120671" y="1433255"/>
                </a:lnTo>
                <a:lnTo>
                  <a:pt x="3132111" y="1433255"/>
                </a:lnTo>
                <a:lnTo>
                  <a:pt x="3143550" y="1433255"/>
                </a:lnTo>
                <a:lnTo>
                  <a:pt x="3154990" y="1433255"/>
                </a:lnTo>
                <a:lnTo>
                  <a:pt x="3166429" y="1433255"/>
                </a:lnTo>
                <a:lnTo>
                  <a:pt x="3177869" y="1433255"/>
                </a:lnTo>
                <a:lnTo>
                  <a:pt x="3189308" y="1433255"/>
                </a:lnTo>
                <a:lnTo>
                  <a:pt x="3200748" y="1433255"/>
                </a:lnTo>
                <a:lnTo>
                  <a:pt x="3212187" y="1433255"/>
                </a:lnTo>
                <a:lnTo>
                  <a:pt x="3223627" y="1433255"/>
                </a:lnTo>
                <a:lnTo>
                  <a:pt x="3235066" y="1433255"/>
                </a:lnTo>
                <a:lnTo>
                  <a:pt x="3246501" y="1433255"/>
                </a:lnTo>
                <a:lnTo>
                  <a:pt x="3257945" y="1433255"/>
                </a:lnTo>
                <a:lnTo>
                  <a:pt x="3269385" y="1433255"/>
                </a:lnTo>
                <a:lnTo>
                  <a:pt x="3280825" y="1433255"/>
                </a:lnTo>
                <a:lnTo>
                  <a:pt x="3292264" y="1433255"/>
                </a:lnTo>
                <a:lnTo>
                  <a:pt x="3303699" y="1433255"/>
                </a:lnTo>
                <a:lnTo>
                  <a:pt x="3315143" y="1433255"/>
                </a:lnTo>
                <a:lnTo>
                  <a:pt x="3326578" y="1433255"/>
                </a:lnTo>
                <a:lnTo>
                  <a:pt x="3338017" y="1433255"/>
                </a:lnTo>
                <a:lnTo>
                  <a:pt x="3349457" y="1433255"/>
                </a:lnTo>
                <a:lnTo>
                  <a:pt x="3360896" y="1433255"/>
                </a:lnTo>
                <a:lnTo>
                  <a:pt x="3372336" y="1433255"/>
                </a:lnTo>
                <a:lnTo>
                  <a:pt x="3383776" y="1433255"/>
                </a:lnTo>
                <a:lnTo>
                  <a:pt x="3395215" y="1433255"/>
                </a:lnTo>
                <a:lnTo>
                  <a:pt x="3406654" y="1433255"/>
                </a:lnTo>
                <a:lnTo>
                  <a:pt x="3418094" y="1433255"/>
                </a:lnTo>
                <a:lnTo>
                  <a:pt x="3429534" y="1433255"/>
                </a:lnTo>
                <a:lnTo>
                  <a:pt x="3440973" y="1433255"/>
                </a:lnTo>
                <a:lnTo>
                  <a:pt x="3452413" y="1433255"/>
                </a:lnTo>
                <a:lnTo>
                  <a:pt x="3463852" y="1433255"/>
                </a:lnTo>
                <a:lnTo>
                  <a:pt x="3475292" y="1433255"/>
                </a:lnTo>
                <a:lnTo>
                  <a:pt x="3486731" y="1433255"/>
                </a:lnTo>
                <a:lnTo>
                  <a:pt x="3498171" y="1433255"/>
                </a:lnTo>
                <a:lnTo>
                  <a:pt x="3509610" y="1433255"/>
                </a:lnTo>
                <a:lnTo>
                  <a:pt x="3521050" y="1433255"/>
                </a:lnTo>
                <a:lnTo>
                  <a:pt x="3532489" y="1433255"/>
                </a:lnTo>
                <a:lnTo>
                  <a:pt x="3543929" y="1433255"/>
                </a:lnTo>
                <a:lnTo>
                  <a:pt x="3555368" y="1433255"/>
                </a:lnTo>
                <a:lnTo>
                  <a:pt x="3566808" y="1433255"/>
                </a:lnTo>
                <a:lnTo>
                  <a:pt x="3578247" y="1433255"/>
                </a:lnTo>
                <a:lnTo>
                  <a:pt x="3589687" y="1433255"/>
                </a:lnTo>
                <a:lnTo>
                  <a:pt x="3601127" y="1433255"/>
                </a:lnTo>
                <a:lnTo>
                  <a:pt x="3612566" y="1433255"/>
                </a:lnTo>
                <a:lnTo>
                  <a:pt x="3624005" y="1433255"/>
                </a:lnTo>
                <a:lnTo>
                  <a:pt x="3635445" y="1433255"/>
                </a:lnTo>
                <a:lnTo>
                  <a:pt x="3646885" y="1433255"/>
                </a:lnTo>
                <a:lnTo>
                  <a:pt x="3658324" y="1433255"/>
                </a:lnTo>
                <a:lnTo>
                  <a:pt x="3669764" y="1433255"/>
                </a:lnTo>
                <a:lnTo>
                  <a:pt x="3681203" y="1433255"/>
                </a:lnTo>
                <a:lnTo>
                  <a:pt x="3692643" y="1433255"/>
                </a:lnTo>
                <a:lnTo>
                  <a:pt x="3704082" y="1433255"/>
                </a:lnTo>
                <a:lnTo>
                  <a:pt x="3715522" y="1433255"/>
                </a:lnTo>
                <a:lnTo>
                  <a:pt x="3726961" y="1433255"/>
                </a:lnTo>
                <a:lnTo>
                  <a:pt x="3738401" y="1433255"/>
                </a:lnTo>
                <a:lnTo>
                  <a:pt x="3749840" y="1433255"/>
                </a:lnTo>
                <a:lnTo>
                  <a:pt x="3761280" y="1433255"/>
                </a:lnTo>
                <a:lnTo>
                  <a:pt x="3772719" y="1433255"/>
                </a:lnTo>
                <a:lnTo>
                  <a:pt x="3784154" y="1433255"/>
                </a:lnTo>
                <a:lnTo>
                  <a:pt x="3795598" y="1433255"/>
                </a:lnTo>
                <a:lnTo>
                  <a:pt x="3807033" y="1433255"/>
                </a:lnTo>
                <a:lnTo>
                  <a:pt x="3818473" y="1433255"/>
                </a:lnTo>
                <a:lnTo>
                  <a:pt x="3829917" y="1433255"/>
                </a:lnTo>
                <a:lnTo>
                  <a:pt x="3841352" y="1433255"/>
                </a:lnTo>
                <a:lnTo>
                  <a:pt x="3852791" y="1433255"/>
                </a:lnTo>
                <a:lnTo>
                  <a:pt x="3864231" y="1433255"/>
                </a:lnTo>
                <a:lnTo>
                  <a:pt x="3875670" y="1433255"/>
                </a:lnTo>
                <a:lnTo>
                  <a:pt x="3887110" y="1433255"/>
                </a:lnTo>
                <a:lnTo>
                  <a:pt x="3898549" y="1433255"/>
                </a:lnTo>
                <a:lnTo>
                  <a:pt x="3909989" y="1433255"/>
                </a:lnTo>
                <a:lnTo>
                  <a:pt x="3921447" y="1433255"/>
                </a:lnTo>
                <a:lnTo>
                  <a:pt x="3932878" y="1433255"/>
                </a:lnTo>
                <a:lnTo>
                  <a:pt x="3944307" y="1433255"/>
                </a:lnTo>
                <a:lnTo>
                  <a:pt x="3955737" y="1433255"/>
                </a:lnTo>
                <a:lnTo>
                  <a:pt x="3967167" y="1433255"/>
                </a:lnTo>
                <a:lnTo>
                  <a:pt x="3978645" y="1433255"/>
                </a:lnTo>
                <a:lnTo>
                  <a:pt x="3990075" y="1433255"/>
                </a:lnTo>
                <a:lnTo>
                  <a:pt x="4001505" y="1433255"/>
                </a:lnTo>
                <a:lnTo>
                  <a:pt x="4012935" y="1433255"/>
                </a:lnTo>
                <a:lnTo>
                  <a:pt x="4024365" y="1433255"/>
                </a:lnTo>
                <a:lnTo>
                  <a:pt x="4035843" y="1433255"/>
                </a:lnTo>
                <a:lnTo>
                  <a:pt x="4047273" y="1433255"/>
                </a:lnTo>
                <a:lnTo>
                  <a:pt x="4058702" y="1433255"/>
                </a:lnTo>
                <a:lnTo>
                  <a:pt x="4070133" y="1433255"/>
                </a:lnTo>
                <a:lnTo>
                  <a:pt x="4081563" y="1433255"/>
                </a:lnTo>
                <a:lnTo>
                  <a:pt x="4093040" y="1433255"/>
                </a:lnTo>
                <a:lnTo>
                  <a:pt x="4104471" y="1433255"/>
                </a:lnTo>
                <a:lnTo>
                  <a:pt x="4115900" y="1433255"/>
                </a:lnTo>
                <a:lnTo>
                  <a:pt x="4127330" y="1433255"/>
                </a:lnTo>
                <a:lnTo>
                  <a:pt x="4138760" y="1433255"/>
                </a:lnTo>
                <a:lnTo>
                  <a:pt x="4150238" y="1433255"/>
                </a:lnTo>
                <a:lnTo>
                  <a:pt x="4161668" y="1433255"/>
                </a:lnTo>
                <a:lnTo>
                  <a:pt x="4173098" y="1433255"/>
                </a:lnTo>
                <a:lnTo>
                  <a:pt x="4184528" y="1433255"/>
                </a:lnTo>
                <a:lnTo>
                  <a:pt x="4195958" y="195310"/>
                </a:lnTo>
                <a:lnTo>
                  <a:pt x="4207436" y="6010"/>
                </a:lnTo>
                <a:lnTo>
                  <a:pt x="4218865" y="0"/>
                </a:lnTo>
                <a:lnTo>
                  <a:pt x="4230296" y="99155"/>
                </a:lnTo>
                <a:lnTo>
                  <a:pt x="4241726" y="294465"/>
                </a:lnTo>
                <a:lnTo>
                  <a:pt x="4253156" y="815783"/>
                </a:lnTo>
                <a:lnTo>
                  <a:pt x="4264634" y="330522"/>
                </a:lnTo>
                <a:lnTo>
                  <a:pt x="4276063" y="132207"/>
                </a:lnTo>
                <a:lnTo>
                  <a:pt x="4287493" y="274934"/>
                </a:lnTo>
                <a:lnTo>
                  <a:pt x="4298923" y="441693"/>
                </a:lnTo>
                <a:lnTo>
                  <a:pt x="4310353" y="124697"/>
                </a:lnTo>
                <a:lnTo>
                  <a:pt x="4321831" y="548364"/>
                </a:lnTo>
                <a:lnTo>
                  <a:pt x="4333261" y="1295038"/>
                </a:lnTo>
                <a:lnTo>
                  <a:pt x="4344691" y="1421235"/>
                </a:lnTo>
                <a:lnTo>
                  <a:pt x="4356121" y="1424240"/>
                </a:lnTo>
                <a:lnTo>
                  <a:pt x="4367551" y="1433255"/>
                </a:lnTo>
                <a:lnTo>
                  <a:pt x="4379028" y="1433255"/>
                </a:lnTo>
                <a:lnTo>
                  <a:pt x="4390458" y="1433255"/>
                </a:lnTo>
                <a:lnTo>
                  <a:pt x="4401889" y="1433255"/>
                </a:lnTo>
                <a:lnTo>
                  <a:pt x="4413319" y="1433255"/>
                </a:lnTo>
                <a:lnTo>
                  <a:pt x="4424749" y="1433255"/>
                </a:lnTo>
                <a:lnTo>
                  <a:pt x="4436226" y="1433255"/>
                </a:lnTo>
                <a:lnTo>
                  <a:pt x="4447656" y="1433255"/>
                </a:lnTo>
                <a:lnTo>
                  <a:pt x="4459086" y="1433255"/>
                </a:lnTo>
                <a:lnTo>
                  <a:pt x="4470516" y="1433255"/>
                </a:lnTo>
                <a:lnTo>
                  <a:pt x="4481946" y="1433255"/>
                </a:lnTo>
                <a:lnTo>
                  <a:pt x="4493424" y="1433255"/>
                </a:lnTo>
                <a:lnTo>
                  <a:pt x="4504854" y="1433255"/>
                </a:lnTo>
                <a:lnTo>
                  <a:pt x="4516284" y="1433255"/>
                </a:lnTo>
                <a:lnTo>
                  <a:pt x="4527714" y="1433255"/>
                </a:lnTo>
                <a:lnTo>
                  <a:pt x="4539144" y="1433255"/>
                </a:lnTo>
                <a:lnTo>
                  <a:pt x="4550621" y="1433255"/>
                </a:lnTo>
                <a:lnTo>
                  <a:pt x="4562051" y="1433255"/>
                </a:lnTo>
                <a:lnTo>
                  <a:pt x="4573482" y="1433255"/>
                </a:lnTo>
                <a:lnTo>
                  <a:pt x="4584912" y="1433255"/>
                </a:lnTo>
                <a:lnTo>
                  <a:pt x="4596341" y="1433255"/>
                </a:lnTo>
                <a:lnTo>
                  <a:pt x="4607771" y="1433255"/>
                </a:lnTo>
                <a:lnTo>
                  <a:pt x="4619249" y="1433255"/>
                </a:lnTo>
                <a:lnTo>
                  <a:pt x="4630679" y="1433255"/>
                </a:lnTo>
                <a:lnTo>
                  <a:pt x="4642109" y="1433255"/>
                </a:lnTo>
                <a:lnTo>
                  <a:pt x="4653539" y="1433255"/>
                </a:lnTo>
                <a:lnTo>
                  <a:pt x="4664969" y="1433255"/>
                </a:lnTo>
                <a:lnTo>
                  <a:pt x="4676447" y="1433255"/>
                </a:lnTo>
                <a:lnTo>
                  <a:pt x="4687877" y="1433255"/>
                </a:lnTo>
                <a:lnTo>
                  <a:pt x="4699306" y="1433255"/>
                </a:lnTo>
                <a:lnTo>
                  <a:pt x="4710737" y="1433255"/>
                </a:lnTo>
                <a:lnTo>
                  <a:pt x="4722167" y="1433255"/>
                </a:lnTo>
                <a:lnTo>
                  <a:pt x="4733644" y="1433255"/>
                </a:lnTo>
                <a:lnTo>
                  <a:pt x="4745075" y="1433255"/>
                </a:lnTo>
                <a:lnTo>
                  <a:pt x="4756504" y="1433255"/>
                </a:lnTo>
                <a:lnTo>
                  <a:pt x="4767934" y="1433255"/>
                </a:lnTo>
                <a:lnTo>
                  <a:pt x="4779364" y="1433255"/>
                </a:lnTo>
                <a:lnTo>
                  <a:pt x="4790842" y="1433255"/>
                </a:lnTo>
                <a:lnTo>
                  <a:pt x="4802272" y="1433255"/>
                </a:lnTo>
                <a:lnTo>
                  <a:pt x="4813702" y="1433255"/>
                </a:lnTo>
                <a:lnTo>
                  <a:pt x="4825132" y="1433255"/>
                </a:lnTo>
                <a:lnTo>
                  <a:pt x="4836562" y="1433255"/>
                </a:lnTo>
                <a:lnTo>
                  <a:pt x="4848040" y="1433255"/>
                </a:lnTo>
                <a:lnTo>
                  <a:pt x="4859469" y="1433255"/>
                </a:lnTo>
                <a:lnTo>
                  <a:pt x="4870899" y="1433255"/>
                </a:lnTo>
                <a:lnTo>
                  <a:pt x="4882330" y="1433255"/>
                </a:lnTo>
                <a:lnTo>
                  <a:pt x="4893760" y="1433255"/>
                </a:lnTo>
                <a:lnTo>
                  <a:pt x="4905237" y="1433255"/>
                </a:lnTo>
                <a:lnTo>
                  <a:pt x="4916667" y="1433255"/>
                </a:lnTo>
                <a:lnTo>
                  <a:pt x="4928097" y="1433255"/>
                </a:lnTo>
                <a:lnTo>
                  <a:pt x="4939527" y="1433255"/>
                </a:lnTo>
                <a:lnTo>
                  <a:pt x="4950957" y="1433255"/>
                </a:lnTo>
                <a:lnTo>
                  <a:pt x="4962435" y="1433255"/>
                </a:lnTo>
                <a:lnTo>
                  <a:pt x="4973865" y="1433255"/>
                </a:lnTo>
                <a:lnTo>
                  <a:pt x="4985295" y="1433255"/>
                </a:lnTo>
                <a:lnTo>
                  <a:pt x="4996725" y="1433255"/>
                </a:lnTo>
                <a:lnTo>
                  <a:pt x="5008155" y="1433255"/>
                </a:lnTo>
                <a:lnTo>
                  <a:pt x="5019632" y="1433255"/>
                </a:lnTo>
                <a:lnTo>
                  <a:pt x="5031062" y="1433255"/>
                </a:lnTo>
                <a:lnTo>
                  <a:pt x="5042492" y="1433255"/>
                </a:lnTo>
                <a:lnTo>
                  <a:pt x="5053923" y="1433255"/>
                </a:lnTo>
                <a:lnTo>
                  <a:pt x="5065353" y="1433255"/>
                </a:lnTo>
                <a:lnTo>
                  <a:pt x="5076830" y="1433255"/>
                </a:lnTo>
                <a:lnTo>
                  <a:pt x="5088260" y="1433255"/>
                </a:lnTo>
                <a:lnTo>
                  <a:pt x="5099690" y="1433255"/>
                </a:lnTo>
                <a:lnTo>
                  <a:pt x="5111120" y="1433255"/>
                </a:lnTo>
                <a:lnTo>
                  <a:pt x="5122550" y="1433255"/>
                </a:lnTo>
                <a:lnTo>
                  <a:pt x="5134028" y="1433255"/>
                </a:lnTo>
                <a:lnTo>
                  <a:pt x="5145458" y="1433255"/>
                </a:lnTo>
                <a:lnTo>
                  <a:pt x="5156888" y="1433255"/>
                </a:lnTo>
                <a:lnTo>
                  <a:pt x="5168318" y="1433255"/>
                </a:lnTo>
                <a:lnTo>
                  <a:pt x="5179747" y="1433255"/>
                </a:lnTo>
                <a:lnTo>
                  <a:pt x="5191225" y="1433255"/>
                </a:lnTo>
                <a:lnTo>
                  <a:pt x="5202655" y="1433255"/>
                </a:lnTo>
                <a:lnTo>
                  <a:pt x="5214085" y="1433255"/>
                </a:lnTo>
                <a:lnTo>
                  <a:pt x="5225515" y="1433255"/>
                </a:lnTo>
                <a:lnTo>
                  <a:pt x="5236945" y="1433255"/>
                </a:lnTo>
                <a:lnTo>
                  <a:pt x="5248423" y="1433255"/>
                </a:lnTo>
                <a:lnTo>
                  <a:pt x="5259853" y="1433255"/>
                </a:lnTo>
                <a:lnTo>
                  <a:pt x="5271283" y="1433255"/>
                </a:lnTo>
                <a:lnTo>
                  <a:pt x="5282713" y="1433255"/>
                </a:lnTo>
                <a:lnTo>
                  <a:pt x="5294143" y="1433255"/>
                </a:lnTo>
                <a:lnTo>
                  <a:pt x="5305621" y="1433255"/>
                </a:lnTo>
                <a:lnTo>
                  <a:pt x="5317051" y="1433255"/>
                </a:lnTo>
                <a:lnTo>
                  <a:pt x="5328481" y="1433255"/>
                </a:lnTo>
                <a:lnTo>
                  <a:pt x="5339910" y="1433255"/>
                </a:lnTo>
                <a:lnTo>
                  <a:pt x="5351340" y="1433255"/>
                </a:lnTo>
                <a:lnTo>
                  <a:pt x="5362818" y="1433255"/>
                </a:lnTo>
                <a:lnTo>
                  <a:pt x="5374248" y="1433255"/>
                </a:lnTo>
                <a:lnTo>
                  <a:pt x="5385678" y="1433255"/>
                </a:lnTo>
                <a:lnTo>
                  <a:pt x="5397108" y="1433255"/>
                </a:lnTo>
                <a:lnTo>
                  <a:pt x="5408538" y="1433255"/>
                </a:lnTo>
                <a:lnTo>
                  <a:pt x="5420016" y="1433255"/>
                </a:lnTo>
                <a:lnTo>
                  <a:pt x="5431446" y="1433255"/>
                </a:lnTo>
                <a:lnTo>
                  <a:pt x="5442876" y="1433255"/>
                </a:lnTo>
                <a:lnTo>
                  <a:pt x="5454306" y="1433255"/>
                </a:lnTo>
                <a:lnTo>
                  <a:pt x="5465736" y="1433255"/>
                </a:lnTo>
                <a:lnTo>
                  <a:pt x="5477214" y="1433255"/>
                </a:lnTo>
                <a:lnTo>
                  <a:pt x="5488643" y="1433255"/>
                </a:lnTo>
                <a:lnTo>
                  <a:pt x="5500073" y="1433255"/>
                </a:lnTo>
                <a:lnTo>
                  <a:pt x="5511503" y="1433255"/>
                </a:lnTo>
                <a:lnTo>
                  <a:pt x="5522933" y="1433255"/>
                </a:lnTo>
                <a:lnTo>
                  <a:pt x="5534411" y="1433255"/>
                </a:lnTo>
                <a:lnTo>
                  <a:pt x="5545841" y="1433255"/>
                </a:lnTo>
                <a:lnTo>
                  <a:pt x="5557271" y="1433255"/>
                </a:lnTo>
                <a:lnTo>
                  <a:pt x="5568701" y="1433255"/>
                </a:lnTo>
                <a:lnTo>
                  <a:pt x="5580131" y="1433255"/>
                </a:lnTo>
                <a:lnTo>
                  <a:pt x="5591609" y="1433255"/>
                </a:lnTo>
                <a:lnTo>
                  <a:pt x="5603038" y="1433255"/>
                </a:lnTo>
                <a:lnTo>
                  <a:pt x="5614469" y="1433255"/>
                </a:lnTo>
                <a:lnTo>
                  <a:pt x="5625899" y="1433255"/>
                </a:lnTo>
                <a:lnTo>
                  <a:pt x="5637329" y="1433255"/>
                </a:lnTo>
                <a:lnTo>
                  <a:pt x="5648759" y="1433255"/>
                </a:lnTo>
                <a:lnTo>
                  <a:pt x="5660236" y="1433255"/>
                </a:lnTo>
                <a:lnTo>
                  <a:pt x="5671666" y="1433255"/>
                </a:lnTo>
                <a:lnTo>
                  <a:pt x="5683096" y="1433255"/>
                </a:lnTo>
                <a:lnTo>
                  <a:pt x="5694526" y="1433255"/>
                </a:lnTo>
                <a:lnTo>
                  <a:pt x="5705956" y="1433255"/>
                </a:lnTo>
                <a:lnTo>
                  <a:pt x="5717434" y="1433255"/>
                </a:lnTo>
                <a:lnTo>
                  <a:pt x="5728864" y="1433255"/>
                </a:lnTo>
                <a:lnTo>
                  <a:pt x="5740294" y="1433255"/>
                </a:lnTo>
                <a:lnTo>
                  <a:pt x="5751724" y="1433255"/>
                </a:lnTo>
                <a:lnTo>
                  <a:pt x="5763154" y="1433255"/>
                </a:lnTo>
                <a:lnTo>
                  <a:pt x="5774631" y="1433255"/>
                </a:lnTo>
                <a:lnTo>
                  <a:pt x="5786062" y="1433255"/>
                </a:lnTo>
                <a:lnTo>
                  <a:pt x="5797492" y="1433255"/>
                </a:lnTo>
                <a:lnTo>
                  <a:pt x="5808921" y="1433255"/>
                </a:lnTo>
                <a:lnTo>
                  <a:pt x="5820351" y="1433255"/>
                </a:lnTo>
                <a:lnTo>
                  <a:pt x="5831829" y="1433255"/>
                </a:lnTo>
                <a:lnTo>
                  <a:pt x="5843259" y="1433255"/>
                </a:lnTo>
                <a:lnTo>
                  <a:pt x="5854689" y="1433255"/>
                </a:lnTo>
                <a:lnTo>
                  <a:pt x="5866119" y="1433255"/>
                </a:lnTo>
                <a:lnTo>
                  <a:pt x="5877549" y="1433255"/>
                </a:lnTo>
                <a:lnTo>
                  <a:pt x="5889027" y="1433255"/>
                </a:lnTo>
                <a:lnTo>
                  <a:pt x="5900457" y="1433255"/>
                </a:lnTo>
                <a:lnTo>
                  <a:pt x="5911887" y="1433255"/>
                </a:lnTo>
                <a:lnTo>
                  <a:pt x="5923317" y="1433255"/>
                </a:lnTo>
                <a:lnTo>
                  <a:pt x="5934747" y="1433255"/>
                </a:lnTo>
                <a:lnTo>
                  <a:pt x="5946225" y="1433255"/>
                </a:lnTo>
                <a:lnTo>
                  <a:pt x="5957655" y="1433255"/>
                </a:lnTo>
                <a:lnTo>
                  <a:pt x="5969084" y="1433255"/>
                </a:lnTo>
                <a:lnTo>
                  <a:pt x="5980514" y="1433255"/>
                </a:lnTo>
                <a:lnTo>
                  <a:pt x="5991944" y="1433255"/>
                </a:lnTo>
                <a:lnTo>
                  <a:pt x="6003422" y="1433255"/>
                </a:lnTo>
                <a:lnTo>
                  <a:pt x="6014852" y="1433255"/>
                </a:lnTo>
                <a:lnTo>
                  <a:pt x="6026282" y="1433255"/>
                </a:lnTo>
                <a:lnTo>
                  <a:pt x="6037712" y="1433255"/>
                </a:lnTo>
                <a:lnTo>
                  <a:pt x="6049142" y="1433255"/>
                </a:lnTo>
                <a:lnTo>
                  <a:pt x="6060620" y="1433255"/>
                </a:lnTo>
                <a:lnTo>
                  <a:pt x="6072049" y="1433255"/>
                </a:lnTo>
                <a:lnTo>
                  <a:pt x="6083480" y="1433255"/>
                </a:lnTo>
                <a:lnTo>
                  <a:pt x="6094910" y="1433255"/>
                </a:lnTo>
                <a:lnTo>
                  <a:pt x="6106340" y="1433255"/>
                </a:lnTo>
                <a:lnTo>
                  <a:pt x="6117818" y="1433255"/>
                </a:lnTo>
                <a:lnTo>
                  <a:pt x="6129247" y="1433255"/>
                </a:lnTo>
                <a:lnTo>
                  <a:pt x="6140677" y="1433255"/>
                </a:lnTo>
                <a:lnTo>
                  <a:pt x="6152107" y="1433255"/>
                </a:lnTo>
                <a:lnTo>
                  <a:pt x="6163537" y="1433255"/>
                </a:lnTo>
                <a:lnTo>
                  <a:pt x="6175015" y="1433255"/>
                </a:lnTo>
                <a:lnTo>
                  <a:pt x="6186445" y="1433255"/>
                </a:lnTo>
                <a:lnTo>
                  <a:pt x="6197875" y="1433255"/>
                </a:lnTo>
                <a:lnTo>
                  <a:pt x="6209305" y="1433255"/>
                </a:lnTo>
                <a:lnTo>
                  <a:pt x="6220735" y="1433255"/>
                </a:lnTo>
                <a:lnTo>
                  <a:pt x="6232212" y="1433255"/>
                </a:lnTo>
                <a:lnTo>
                  <a:pt x="6243642" y="1433255"/>
                </a:lnTo>
                <a:lnTo>
                  <a:pt x="6255073" y="1433255"/>
                </a:lnTo>
                <a:lnTo>
                  <a:pt x="6266503" y="1433255"/>
                </a:lnTo>
                <a:lnTo>
                  <a:pt x="6277933" y="1433255"/>
                </a:lnTo>
                <a:lnTo>
                  <a:pt x="6289410" y="1433255"/>
                </a:lnTo>
                <a:lnTo>
                  <a:pt x="6300840" y="1433255"/>
                </a:lnTo>
                <a:lnTo>
                  <a:pt x="6312270" y="1433255"/>
                </a:lnTo>
                <a:lnTo>
                  <a:pt x="6323700" y="1433255"/>
                </a:lnTo>
                <a:lnTo>
                  <a:pt x="6335130" y="1433255"/>
                </a:lnTo>
                <a:lnTo>
                  <a:pt x="6346608" y="1433255"/>
                </a:lnTo>
                <a:lnTo>
                  <a:pt x="6358038" y="1433255"/>
                </a:lnTo>
                <a:lnTo>
                  <a:pt x="6369468" y="1433255"/>
                </a:lnTo>
                <a:lnTo>
                  <a:pt x="6380898" y="1433255"/>
                </a:lnTo>
                <a:lnTo>
                  <a:pt x="6392328" y="1433255"/>
                </a:lnTo>
                <a:lnTo>
                  <a:pt x="6403805" y="1433255"/>
                </a:lnTo>
                <a:lnTo>
                  <a:pt x="6415235" y="1433255"/>
                </a:lnTo>
                <a:lnTo>
                  <a:pt x="6426666" y="1433255"/>
                </a:lnTo>
                <a:lnTo>
                  <a:pt x="6438096" y="1433255"/>
                </a:lnTo>
                <a:lnTo>
                  <a:pt x="6449525" y="1433255"/>
                </a:lnTo>
                <a:lnTo>
                  <a:pt x="6461003" y="1433255"/>
                </a:lnTo>
                <a:lnTo>
                  <a:pt x="6472433" y="1433255"/>
                </a:lnTo>
                <a:lnTo>
                  <a:pt x="6483863" y="1433255"/>
                </a:lnTo>
                <a:lnTo>
                  <a:pt x="6495293" y="1433255"/>
                </a:lnTo>
                <a:lnTo>
                  <a:pt x="6506723" y="1433255"/>
                </a:lnTo>
                <a:lnTo>
                  <a:pt x="6518201" y="1433255"/>
                </a:lnTo>
                <a:lnTo>
                  <a:pt x="6529631" y="1433255"/>
                </a:lnTo>
                <a:lnTo>
                  <a:pt x="6541061" y="1433255"/>
                </a:lnTo>
                <a:lnTo>
                  <a:pt x="6552490" y="1433255"/>
                </a:lnTo>
                <a:lnTo>
                  <a:pt x="6563921" y="1433255"/>
                </a:lnTo>
                <a:lnTo>
                  <a:pt x="6575398" y="1433255"/>
                </a:lnTo>
                <a:lnTo>
                  <a:pt x="6586828" y="1433255"/>
                </a:lnTo>
                <a:lnTo>
                  <a:pt x="6598259" y="1433255"/>
                </a:lnTo>
                <a:lnTo>
                  <a:pt x="6609688" y="1433255"/>
                </a:lnTo>
                <a:lnTo>
                  <a:pt x="6621118" y="1433255"/>
                </a:lnTo>
                <a:lnTo>
                  <a:pt x="6632596" y="1433255"/>
                </a:lnTo>
                <a:lnTo>
                  <a:pt x="6644026" y="1433255"/>
                </a:lnTo>
                <a:lnTo>
                  <a:pt x="6655456" y="1433255"/>
                </a:lnTo>
                <a:lnTo>
                  <a:pt x="6666886" y="1433255"/>
                </a:lnTo>
                <a:lnTo>
                  <a:pt x="6678316" y="1433255"/>
                </a:lnTo>
                <a:lnTo>
                  <a:pt x="6689794" y="1433255"/>
                </a:lnTo>
                <a:lnTo>
                  <a:pt x="6701224" y="1433255"/>
                </a:lnTo>
                <a:lnTo>
                  <a:pt x="6712653" y="1433255"/>
                </a:lnTo>
                <a:lnTo>
                  <a:pt x="6724083" y="1433255"/>
                </a:lnTo>
                <a:lnTo>
                  <a:pt x="6735514" y="1433255"/>
                </a:lnTo>
                <a:lnTo>
                  <a:pt x="6746944" y="1433255"/>
                </a:lnTo>
                <a:lnTo>
                  <a:pt x="6758421" y="1433255"/>
                </a:lnTo>
                <a:lnTo>
                  <a:pt x="6769851" y="1433255"/>
                </a:lnTo>
                <a:lnTo>
                  <a:pt x="6781281" y="1433255"/>
                </a:lnTo>
                <a:lnTo>
                  <a:pt x="6792711" y="1433255"/>
                </a:lnTo>
                <a:lnTo>
                  <a:pt x="6804141" y="1433255"/>
                </a:lnTo>
                <a:lnTo>
                  <a:pt x="6815619" y="1433255"/>
                </a:lnTo>
                <a:lnTo>
                  <a:pt x="6827049" y="1433255"/>
                </a:lnTo>
                <a:lnTo>
                  <a:pt x="6838479" y="1433255"/>
                </a:lnTo>
                <a:lnTo>
                  <a:pt x="6849909" y="1433255"/>
                </a:lnTo>
                <a:lnTo>
                  <a:pt x="6861339" y="1433255"/>
                </a:lnTo>
                <a:lnTo>
                  <a:pt x="6872816" y="1433255"/>
                </a:lnTo>
                <a:lnTo>
                  <a:pt x="6884246" y="1433255"/>
                </a:lnTo>
                <a:lnTo>
                  <a:pt x="6895676" y="1433255"/>
                </a:lnTo>
                <a:lnTo>
                  <a:pt x="6907107" y="1433255"/>
                </a:lnTo>
                <a:lnTo>
                  <a:pt x="6918537" y="1433255"/>
                </a:lnTo>
                <a:lnTo>
                  <a:pt x="6930014" y="1433255"/>
                </a:lnTo>
                <a:lnTo>
                  <a:pt x="6941444" y="1433255"/>
                </a:lnTo>
                <a:lnTo>
                  <a:pt x="6952874" y="1433255"/>
                </a:lnTo>
                <a:lnTo>
                  <a:pt x="6964304" y="1433255"/>
                </a:lnTo>
                <a:lnTo>
                  <a:pt x="6975734" y="1433255"/>
                </a:lnTo>
                <a:lnTo>
                  <a:pt x="6987212" y="1433255"/>
                </a:lnTo>
                <a:lnTo>
                  <a:pt x="6998642" y="1433255"/>
                </a:lnTo>
                <a:lnTo>
                  <a:pt x="7010072" y="1433255"/>
                </a:lnTo>
                <a:lnTo>
                  <a:pt x="7021502" y="1433255"/>
                </a:lnTo>
                <a:lnTo>
                  <a:pt x="7032931" y="1433255"/>
                </a:lnTo>
                <a:lnTo>
                  <a:pt x="7044409" y="1433255"/>
                </a:lnTo>
                <a:lnTo>
                  <a:pt x="7055839" y="1433255"/>
                </a:lnTo>
                <a:lnTo>
                  <a:pt x="7067269" y="1433255"/>
                </a:lnTo>
                <a:lnTo>
                  <a:pt x="7078700" y="1433255"/>
                </a:lnTo>
                <a:lnTo>
                  <a:pt x="7090129" y="1433255"/>
                </a:lnTo>
                <a:lnTo>
                  <a:pt x="7101607" y="1433255"/>
                </a:lnTo>
                <a:lnTo>
                  <a:pt x="7113037" y="1433255"/>
                </a:lnTo>
                <a:lnTo>
                  <a:pt x="7124467" y="1433255"/>
                </a:lnTo>
                <a:lnTo>
                  <a:pt x="7135897" y="1433255"/>
                </a:lnTo>
                <a:lnTo>
                  <a:pt x="7147327" y="1433255"/>
                </a:lnTo>
                <a:lnTo>
                  <a:pt x="7158805" y="1433255"/>
                </a:lnTo>
                <a:lnTo>
                  <a:pt x="7170235" y="1433255"/>
                </a:lnTo>
                <a:lnTo>
                  <a:pt x="7181665" y="1433255"/>
                </a:lnTo>
                <a:lnTo>
                  <a:pt x="7193094" y="1433255"/>
                </a:lnTo>
                <a:lnTo>
                  <a:pt x="7204524" y="1433255"/>
                </a:lnTo>
                <a:lnTo>
                  <a:pt x="7216002" y="1433255"/>
                </a:lnTo>
                <a:lnTo>
                  <a:pt x="7227432" y="1433255"/>
                </a:lnTo>
                <a:lnTo>
                  <a:pt x="7238862" y="1433255"/>
                </a:lnTo>
                <a:lnTo>
                  <a:pt x="7250292" y="1433255"/>
                </a:lnTo>
                <a:lnTo>
                  <a:pt x="7261722" y="1433255"/>
                </a:lnTo>
                <a:lnTo>
                  <a:pt x="7273200" y="1433255"/>
                </a:lnTo>
                <a:lnTo>
                  <a:pt x="7284630" y="1433255"/>
                </a:lnTo>
                <a:lnTo>
                  <a:pt x="7296060" y="1433255"/>
                </a:lnTo>
                <a:lnTo>
                  <a:pt x="7307490" y="1433255"/>
                </a:lnTo>
                <a:lnTo>
                  <a:pt x="7318920" y="1433255"/>
                </a:lnTo>
                <a:lnTo>
                  <a:pt x="7330398" y="1433255"/>
                </a:lnTo>
                <a:lnTo>
                  <a:pt x="7341828" y="1433255"/>
                </a:lnTo>
                <a:lnTo>
                  <a:pt x="7353257" y="1433255"/>
                </a:lnTo>
                <a:lnTo>
                  <a:pt x="7364687" y="1433255"/>
                </a:lnTo>
                <a:lnTo>
                  <a:pt x="7376117" y="1433255"/>
                </a:lnTo>
                <a:lnTo>
                  <a:pt x="7387595" y="1433255"/>
                </a:lnTo>
                <a:lnTo>
                  <a:pt x="7399025" y="1433255"/>
                </a:lnTo>
                <a:lnTo>
                  <a:pt x="7410455" y="1433255"/>
                </a:lnTo>
                <a:lnTo>
                  <a:pt x="7421885" y="1433255"/>
                </a:lnTo>
                <a:lnTo>
                  <a:pt x="7433315" y="1433255"/>
                </a:lnTo>
                <a:lnTo>
                  <a:pt x="7444793" y="1433255"/>
                </a:lnTo>
                <a:lnTo>
                  <a:pt x="7456222" y="1433255"/>
                </a:lnTo>
                <a:lnTo>
                  <a:pt x="7467653" y="1433255"/>
                </a:lnTo>
                <a:lnTo>
                  <a:pt x="7479083" y="1433255"/>
                </a:lnTo>
                <a:lnTo>
                  <a:pt x="7490513" y="1433255"/>
                </a:lnTo>
                <a:lnTo>
                  <a:pt x="7501990" y="1433255"/>
                </a:lnTo>
                <a:lnTo>
                  <a:pt x="7513420" y="1433255"/>
                </a:lnTo>
                <a:lnTo>
                  <a:pt x="7524850" y="1433255"/>
                </a:lnTo>
                <a:lnTo>
                  <a:pt x="7536280" y="1433255"/>
                </a:lnTo>
                <a:lnTo>
                  <a:pt x="7547710" y="1433255"/>
                </a:lnTo>
                <a:lnTo>
                  <a:pt x="7559188" y="1433255"/>
                </a:lnTo>
                <a:lnTo>
                  <a:pt x="7570618" y="1433255"/>
                </a:lnTo>
                <a:lnTo>
                  <a:pt x="7582048" y="1433255"/>
                </a:lnTo>
                <a:lnTo>
                  <a:pt x="7593478" y="1433255"/>
                </a:lnTo>
                <a:lnTo>
                  <a:pt x="7604908" y="1433255"/>
                </a:lnTo>
                <a:lnTo>
                  <a:pt x="7616385" y="1433255"/>
                </a:lnTo>
                <a:lnTo>
                  <a:pt x="7627815" y="1433255"/>
                </a:lnTo>
                <a:lnTo>
                  <a:pt x="7639246" y="1433255"/>
                </a:lnTo>
                <a:lnTo>
                  <a:pt x="7650676" y="1433255"/>
                </a:lnTo>
                <a:lnTo>
                  <a:pt x="7662106" y="1433255"/>
                </a:lnTo>
                <a:lnTo>
                  <a:pt x="7673583" y="1433255"/>
                </a:lnTo>
                <a:lnTo>
                  <a:pt x="7685013" y="1433255"/>
                </a:lnTo>
                <a:lnTo>
                  <a:pt x="7696443" y="1433255"/>
                </a:lnTo>
                <a:lnTo>
                  <a:pt x="7707873" y="1433255"/>
                </a:lnTo>
                <a:lnTo>
                  <a:pt x="7719303" y="1433255"/>
                </a:lnTo>
                <a:lnTo>
                  <a:pt x="7730733" y="1433255"/>
                </a:lnTo>
                <a:lnTo>
                  <a:pt x="7742211" y="1433255"/>
                </a:lnTo>
                <a:lnTo>
                  <a:pt x="7753641" y="1433255"/>
                </a:lnTo>
                <a:lnTo>
                  <a:pt x="7765071" y="1433255"/>
                </a:lnTo>
                <a:lnTo>
                  <a:pt x="7776501" y="1433255"/>
                </a:lnTo>
                <a:lnTo>
                  <a:pt x="7787931" y="1433255"/>
                </a:lnTo>
                <a:lnTo>
                  <a:pt x="7799408" y="1433255"/>
                </a:lnTo>
                <a:lnTo>
                  <a:pt x="7810839" y="1433255"/>
                </a:lnTo>
                <a:lnTo>
                  <a:pt x="7822268" y="1433255"/>
                </a:lnTo>
                <a:lnTo>
                  <a:pt x="7833698" y="1433255"/>
                </a:lnTo>
                <a:lnTo>
                  <a:pt x="7845128" y="1433255"/>
                </a:lnTo>
                <a:lnTo>
                  <a:pt x="7856606" y="1433255"/>
                </a:lnTo>
                <a:lnTo>
                  <a:pt x="7868036" y="1433255"/>
                </a:lnTo>
                <a:lnTo>
                  <a:pt x="7879466" y="1433255"/>
                </a:lnTo>
                <a:lnTo>
                  <a:pt x="7890896" y="1433255"/>
                </a:lnTo>
                <a:lnTo>
                  <a:pt x="7902326" y="1433255"/>
                </a:lnTo>
                <a:lnTo>
                  <a:pt x="7913804" y="1433255"/>
                </a:lnTo>
                <a:lnTo>
                  <a:pt x="7925234" y="1433255"/>
                </a:lnTo>
                <a:lnTo>
                  <a:pt x="7936663" y="1433255"/>
                </a:lnTo>
                <a:lnTo>
                  <a:pt x="7948094" y="1433255"/>
                </a:lnTo>
                <a:lnTo>
                  <a:pt x="7959524" y="1433255"/>
                </a:lnTo>
                <a:lnTo>
                  <a:pt x="7971001" y="1433255"/>
                </a:lnTo>
                <a:lnTo>
                  <a:pt x="7982431" y="1433255"/>
                </a:lnTo>
                <a:lnTo>
                  <a:pt x="7993861" y="1433255"/>
                </a:lnTo>
                <a:lnTo>
                  <a:pt x="8005291" y="1433255"/>
                </a:lnTo>
                <a:lnTo>
                  <a:pt x="8016721" y="1433255"/>
                </a:lnTo>
                <a:lnTo>
                  <a:pt x="8028199" y="1433255"/>
                </a:lnTo>
                <a:lnTo>
                  <a:pt x="8039629" y="1433255"/>
                </a:lnTo>
                <a:lnTo>
                  <a:pt x="8051059" y="1433255"/>
                </a:lnTo>
                <a:lnTo>
                  <a:pt x="8062489" y="1433255"/>
                </a:lnTo>
                <a:lnTo>
                  <a:pt x="8073919" y="1433255"/>
                </a:lnTo>
                <a:lnTo>
                  <a:pt x="8085396" y="1433255"/>
                </a:lnTo>
                <a:lnTo>
                  <a:pt x="8096826" y="1433255"/>
                </a:lnTo>
                <a:lnTo>
                  <a:pt x="8108256" y="1433255"/>
                </a:lnTo>
                <a:lnTo>
                  <a:pt x="8119687" y="1433255"/>
                </a:lnTo>
                <a:lnTo>
                  <a:pt x="8131117" y="1433255"/>
                </a:lnTo>
                <a:lnTo>
                  <a:pt x="8142594" y="1433255"/>
                </a:lnTo>
                <a:lnTo>
                  <a:pt x="8154024" y="1433255"/>
                </a:lnTo>
                <a:lnTo>
                  <a:pt x="8165454" y="1433255"/>
                </a:lnTo>
                <a:lnTo>
                  <a:pt x="8176884" y="1433255"/>
                </a:lnTo>
                <a:lnTo>
                  <a:pt x="8188314" y="1433255"/>
                </a:lnTo>
                <a:lnTo>
                  <a:pt x="8199792" y="1433255"/>
                </a:lnTo>
                <a:lnTo>
                  <a:pt x="8211222" y="1433255"/>
                </a:lnTo>
                <a:lnTo>
                  <a:pt x="8222652" y="1433255"/>
                </a:lnTo>
                <a:lnTo>
                  <a:pt x="8234082" y="1433255"/>
                </a:lnTo>
                <a:lnTo>
                  <a:pt x="8245512" y="1433255"/>
                </a:lnTo>
                <a:lnTo>
                  <a:pt x="8256989" y="1433255"/>
                </a:lnTo>
                <a:lnTo>
                  <a:pt x="8268419" y="1433255"/>
                </a:lnTo>
                <a:lnTo>
                  <a:pt x="8279850" y="1433255"/>
                </a:lnTo>
                <a:lnTo>
                  <a:pt x="8291280" y="1433255"/>
                </a:lnTo>
                <a:lnTo>
                  <a:pt x="8302709" y="1433255"/>
                </a:lnTo>
                <a:lnTo>
                  <a:pt x="8314187" y="1433255"/>
                </a:lnTo>
                <a:lnTo>
                  <a:pt x="8325617" y="1433255"/>
                </a:lnTo>
                <a:lnTo>
                  <a:pt x="8337047" y="1433255"/>
                </a:lnTo>
                <a:lnTo>
                  <a:pt x="8348477" y="1433255"/>
                </a:lnTo>
                <a:lnTo>
                  <a:pt x="8359907" y="1433255"/>
                </a:lnTo>
                <a:lnTo>
                  <a:pt x="8371385" y="1433255"/>
                </a:lnTo>
                <a:lnTo>
                  <a:pt x="8382815" y="1433255"/>
                </a:lnTo>
                <a:lnTo>
                  <a:pt x="8394245" y="1433255"/>
                </a:lnTo>
                <a:lnTo>
                  <a:pt x="8405674" y="1433255"/>
                </a:lnTo>
                <a:lnTo>
                  <a:pt x="8417104" y="1433255"/>
                </a:lnTo>
                <a:lnTo>
                  <a:pt x="8428582" y="1433255"/>
                </a:lnTo>
                <a:lnTo>
                  <a:pt x="8440012" y="1433255"/>
                </a:lnTo>
                <a:lnTo>
                  <a:pt x="8451442" y="1433255"/>
                </a:lnTo>
                <a:lnTo>
                  <a:pt x="8462872" y="1433255"/>
                </a:lnTo>
                <a:lnTo>
                  <a:pt x="8474302" y="1433255"/>
                </a:lnTo>
                <a:lnTo>
                  <a:pt x="8485780" y="1433255"/>
                </a:lnTo>
                <a:lnTo>
                  <a:pt x="8497210" y="1433255"/>
                </a:lnTo>
                <a:lnTo>
                  <a:pt x="8508640" y="1433255"/>
                </a:lnTo>
                <a:lnTo>
                  <a:pt x="8520069" y="1433255"/>
                </a:lnTo>
                <a:lnTo>
                  <a:pt x="8531500" y="1433255"/>
                </a:lnTo>
                <a:lnTo>
                  <a:pt x="8542977" y="1433255"/>
                </a:lnTo>
                <a:lnTo>
                  <a:pt x="8554407" y="1433255"/>
                </a:lnTo>
                <a:lnTo>
                  <a:pt x="8565837" y="1433255"/>
                </a:lnTo>
                <a:lnTo>
                  <a:pt x="8577267" y="1433255"/>
                </a:lnTo>
                <a:lnTo>
                  <a:pt x="8588697" y="1433255"/>
                </a:lnTo>
                <a:lnTo>
                  <a:pt x="8600175" y="1433255"/>
                </a:lnTo>
                <a:lnTo>
                  <a:pt x="8611605" y="1433255"/>
                </a:lnTo>
                <a:lnTo>
                  <a:pt x="8623035" y="1433255"/>
                </a:lnTo>
                <a:lnTo>
                  <a:pt x="8634465" y="1433255"/>
                </a:lnTo>
                <a:lnTo>
                  <a:pt x="8645895" y="1433255"/>
                </a:lnTo>
                <a:lnTo>
                  <a:pt x="8657373" y="1433255"/>
                </a:lnTo>
                <a:lnTo>
                  <a:pt x="8668802" y="1433255"/>
                </a:lnTo>
                <a:lnTo>
                  <a:pt x="8680232" y="1433255"/>
                </a:lnTo>
                <a:lnTo>
                  <a:pt x="8691662" y="1433255"/>
                </a:lnTo>
                <a:lnTo>
                  <a:pt x="8703093" y="1433255"/>
                </a:lnTo>
                <a:lnTo>
                  <a:pt x="8714570" y="1433255"/>
                </a:lnTo>
                <a:lnTo>
                  <a:pt x="8726000" y="1433255"/>
                </a:lnTo>
                <a:lnTo>
                  <a:pt x="8737430" y="1433255"/>
                </a:lnTo>
                <a:lnTo>
                  <a:pt x="8748860" y="1433255"/>
                </a:lnTo>
                <a:lnTo>
                  <a:pt x="8760290" y="1433255"/>
                </a:lnTo>
                <a:lnTo>
                  <a:pt x="8771768" y="1433255"/>
                </a:lnTo>
                <a:lnTo>
                  <a:pt x="8783198" y="1433255"/>
                </a:lnTo>
                <a:lnTo>
                  <a:pt x="8794628" y="1433255"/>
                </a:lnTo>
                <a:lnTo>
                  <a:pt x="8806058" y="1433255"/>
                </a:lnTo>
                <a:lnTo>
                  <a:pt x="8817488" y="1433255"/>
                </a:lnTo>
                <a:lnTo>
                  <a:pt x="8828918" y="1433255"/>
                </a:lnTo>
                <a:lnTo>
                  <a:pt x="8840395" y="1433255"/>
                </a:lnTo>
                <a:lnTo>
                  <a:pt x="8851825" y="1433255"/>
                </a:lnTo>
                <a:lnTo>
                  <a:pt x="8863256" y="1433255"/>
                </a:lnTo>
                <a:lnTo>
                  <a:pt x="8874686" y="1433255"/>
                </a:lnTo>
                <a:lnTo>
                  <a:pt x="8886115" y="1433255"/>
                </a:lnTo>
                <a:lnTo>
                  <a:pt x="8897593" y="1433255"/>
                </a:lnTo>
                <a:lnTo>
                  <a:pt x="8909022" y="1433255"/>
                </a:lnTo>
                <a:lnTo>
                  <a:pt x="8920453" y="1433255"/>
                </a:lnTo>
                <a:lnTo>
                  <a:pt x="8931883" y="1433255"/>
                </a:lnTo>
                <a:lnTo>
                  <a:pt x="8943313" y="1433255"/>
                </a:lnTo>
                <a:lnTo>
                  <a:pt x="8954791" y="1433255"/>
                </a:lnTo>
                <a:lnTo>
                  <a:pt x="8966220" y="1433255"/>
                </a:lnTo>
                <a:lnTo>
                  <a:pt x="8977651" y="1433255"/>
                </a:lnTo>
                <a:lnTo>
                  <a:pt x="8989080" y="1433255"/>
                </a:lnTo>
                <a:lnTo>
                  <a:pt x="9000511" y="1433255"/>
                </a:lnTo>
                <a:lnTo>
                  <a:pt x="9011988" y="1433255"/>
                </a:lnTo>
                <a:lnTo>
                  <a:pt x="9023418" y="1433255"/>
                </a:lnTo>
                <a:lnTo>
                  <a:pt x="9034849" y="1433255"/>
                </a:lnTo>
                <a:lnTo>
                  <a:pt x="9046278" y="1433255"/>
                </a:lnTo>
                <a:lnTo>
                  <a:pt x="9057709" y="1433255"/>
                </a:lnTo>
                <a:lnTo>
                  <a:pt x="9069186" y="1433255"/>
                </a:lnTo>
                <a:lnTo>
                  <a:pt x="9080615" y="1433255"/>
                </a:lnTo>
                <a:lnTo>
                  <a:pt x="9092046" y="1433255"/>
                </a:lnTo>
                <a:lnTo>
                  <a:pt x="9103476" y="1433255"/>
                </a:lnTo>
                <a:lnTo>
                  <a:pt x="9114906" y="1433255"/>
                </a:lnTo>
                <a:lnTo>
                  <a:pt x="9126384" y="1433255"/>
                </a:lnTo>
                <a:lnTo>
                  <a:pt x="9137813" y="1433255"/>
                </a:lnTo>
                <a:lnTo>
                  <a:pt x="9149244" y="1433255"/>
                </a:lnTo>
                <a:lnTo>
                  <a:pt x="9160673" y="1433255"/>
                </a:lnTo>
                <a:lnTo>
                  <a:pt x="9172104" y="1433255"/>
                </a:lnTo>
                <a:lnTo>
                  <a:pt x="9183581" y="1433255"/>
                </a:lnTo>
                <a:lnTo>
                  <a:pt x="9195011" y="1433255"/>
                </a:lnTo>
                <a:lnTo>
                  <a:pt x="9206442" y="1433255"/>
                </a:lnTo>
                <a:lnTo>
                  <a:pt x="9217871" y="1433255"/>
                </a:lnTo>
                <a:lnTo>
                  <a:pt x="9229301" y="1433255"/>
                </a:lnTo>
                <a:lnTo>
                  <a:pt x="9240779" y="1433255"/>
                </a:lnTo>
                <a:lnTo>
                  <a:pt x="9252209" y="1433255"/>
                </a:lnTo>
                <a:lnTo>
                  <a:pt x="9263639" y="1433255"/>
                </a:lnTo>
                <a:lnTo>
                  <a:pt x="9275069" y="1433255"/>
                </a:lnTo>
                <a:lnTo>
                  <a:pt x="9286498" y="1433255"/>
                </a:lnTo>
                <a:lnTo>
                  <a:pt x="9297977" y="1433255"/>
                </a:lnTo>
                <a:lnTo>
                  <a:pt x="9309406" y="1433255"/>
                </a:lnTo>
                <a:lnTo>
                  <a:pt x="9320837" y="1433255"/>
                </a:lnTo>
                <a:lnTo>
                  <a:pt x="9332266" y="1433255"/>
                </a:lnTo>
                <a:lnTo>
                  <a:pt x="9343696" y="1433255"/>
                </a:lnTo>
                <a:lnTo>
                  <a:pt x="9355174" y="1433255"/>
                </a:lnTo>
                <a:lnTo>
                  <a:pt x="9366604" y="1433255"/>
                </a:lnTo>
                <a:lnTo>
                  <a:pt x="9378035" y="1433255"/>
                </a:lnTo>
                <a:lnTo>
                  <a:pt x="9389464" y="1433255"/>
                </a:lnTo>
                <a:lnTo>
                  <a:pt x="9400894" y="1433255"/>
                </a:lnTo>
                <a:lnTo>
                  <a:pt x="9412372" y="1433255"/>
                </a:lnTo>
                <a:lnTo>
                  <a:pt x="9423802" y="1433255"/>
                </a:lnTo>
                <a:lnTo>
                  <a:pt x="9435232" y="1433255"/>
                </a:lnTo>
                <a:lnTo>
                  <a:pt x="9446662" y="1433255"/>
                </a:lnTo>
                <a:lnTo>
                  <a:pt x="9458091" y="1433255"/>
                </a:lnTo>
                <a:lnTo>
                  <a:pt x="9469570" y="1433255"/>
                </a:lnTo>
                <a:lnTo>
                  <a:pt x="9480999" y="1433255"/>
                </a:lnTo>
                <a:lnTo>
                  <a:pt x="9492429" y="1433255"/>
                </a:lnTo>
                <a:lnTo>
                  <a:pt x="9503859" y="1433255"/>
                </a:lnTo>
                <a:lnTo>
                  <a:pt x="9515289" y="1433255"/>
                </a:lnTo>
                <a:lnTo>
                  <a:pt x="9526767" y="1433255"/>
                </a:lnTo>
                <a:lnTo>
                  <a:pt x="9538197" y="1433255"/>
                </a:lnTo>
                <a:lnTo>
                  <a:pt x="9549626" y="1433255"/>
                </a:lnTo>
                <a:lnTo>
                  <a:pt x="9561057" y="1433255"/>
                </a:lnTo>
                <a:lnTo>
                  <a:pt x="9572487" y="1433255"/>
                </a:lnTo>
                <a:lnTo>
                  <a:pt x="9583965" y="1433255"/>
                </a:lnTo>
                <a:lnTo>
                  <a:pt x="9595395" y="1433255"/>
                </a:lnTo>
                <a:lnTo>
                  <a:pt x="9606824" y="1433255"/>
                </a:lnTo>
                <a:lnTo>
                  <a:pt x="9618255" y="1433255"/>
                </a:lnTo>
                <a:lnTo>
                  <a:pt x="9629684" y="1433255"/>
                </a:lnTo>
                <a:lnTo>
                  <a:pt x="9641163" y="1433255"/>
                </a:lnTo>
                <a:lnTo>
                  <a:pt x="9652592" y="1433255"/>
                </a:lnTo>
                <a:lnTo>
                  <a:pt x="9664022" y="1433255"/>
                </a:lnTo>
                <a:lnTo>
                  <a:pt x="9675452" y="1433255"/>
                </a:lnTo>
                <a:lnTo>
                  <a:pt x="9686882" y="1433255"/>
                </a:lnTo>
                <a:lnTo>
                  <a:pt x="9698360" y="1433255"/>
                </a:lnTo>
                <a:lnTo>
                  <a:pt x="9709790" y="1433255"/>
                </a:lnTo>
                <a:lnTo>
                  <a:pt x="9721219" y="1433255"/>
                </a:lnTo>
                <a:lnTo>
                  <a:pt x="9732650" y="1433255"/>
                </a:lnTo>
                <a:lnTo>
                  <a:pt x="9744080" y="1433255"/>
                </a:lnTo>
                <a:lnTo>
                  <a:pt x="9755557" y="1433255"/>
                </a:lnTo>
                <a:lnTo>
                  <a:pt x="9766988" y="1433255"/>
                </a:lnTo>
                <a:lnTo>
                  <a:pt x="9778417" y="1433255"/>
                </a:lnTo>
                <a:lnTo>
                  <a:pt x="9789848" y="1433255"/>
                </a:lnTo>
                <a:lnTo>
                  <a:pt x="9801277" y="1433255"/>
                </a:lnTo>
                <a:lnTo>
                  <a:pt x="9812755" y="1433255"/>
                </a:lnTo>
                <a:lnTo>
                  <a:pt x="9824185" y="1433255"/>
                </a:lnTo>
                <a:lnTo>
                  <a:pt x="9835615" y="1433255"/>
                </a:lnTo>
                <a:lnTo>
                  <a:pt x="9847045" y="1433255"/>
                </a:lnTo>
                <a:lnTo>
                  <a:pt x="9858475" y="1433255"/>
                </a:lnTo>
                <a:lnTo>
                  <a:pt x="9869952" y="1433255"/>
                </a:lnTo>
                <a:lnTo>
                  <a:pt x="9881383" y="1433255"/>
                </a:lnTo>
                <a:lnTo>
                  <a:pt x="9892812" y="1433255"/>
                </a:lnTo>
                <a:lnTo>
                  <a:pt x="9904243" y="1433255"/>
                </a:lnTo>
                <a:lnTo>
                  <a:pt x="9915673" y="1433255"/>
                </a:lnTo>
                <a:lnTo>
                  <a:pt x="9927102" y="1433255"/>
                </a:lnTo>
                <a:lnTo>
                  <a:pt x="9938581" y="1433255"/>
                </a:lnTo>
                <a:lnTo>
                  <a:pt x="9950010" y="1433255"/>
                </a:lnTo>
                <a:lnTo>
                  <a:pt x="9961441" y="1433255"/>
                </a:lnTo>
                <a:lnTo>
                  <a:pt x="9972870" y="1433255"/>
                </a:lnTo>
                <a:lnTo>
                  <a:pt x="9984300" y="1433255"/>
                </a:lnTo>
                <a:lnTo>
                  <a:pt x="9995778" y="1433255"/>
                </a:lnTo>
                <a:lnTo>
                  <a:pt x="10007208" y="1433255"/>
                </a:lnTo>
                <a:lnTo>
                  <a:pt x="10018638" y="1433255"/>
                </a:lnTo>
                <a:lnTo>
                  <a:pt x="10030068" y="1433255"/>
                </a:lnTo>
                <a:lnTo>
                  <a:pt x="10041498" y="1433255"/>
                </a:lnTo>
                <a:lnTo>
                  <a:pt x="10052976" y="1433255"/>
                </a:lnTo>
                <a:lnTo>
                  <a:pt x="10064405" y="1433255"/>
                </a:lnTo>
                <a:lnTo>
                  <a:pt x="10075835" y="1433255"/>
                </a:lnTo>
                <a:lnTo>
                  <a:pt x="10087266" y="1433255"/>
                </a:lnTo>
                <a:lnTo>
                  <a:pt x="10098695" y="1433255"/>
                </a:lnTo>
                <a:lnTo>
                  <a:pt x="10110174" y="1433255"/>
                </a:lnTo>
                <a:lnTo>
                  <a:pt x="10121603" y="1433255"/>
                </a:lnTo>
                <a:lnTo>
                  <a:pt x="10133033" y="1433255"/>
                </a:lnTo>
                <a:lnTo>
                  <a:pt x="10144463" y="1433255"/>
                </a:lnTo>
                <a:lnTo>
                  <a:pt x="10155893" y="1433255"/>
                </a:lnTo>
                <a:lnTo>
                  <a:pt x="10167371" y="1433255"/>
                </a:lnTo>
                <a:lnTo>
                  <a:pt x="10178801" y="1433255"/>
                </a:lnTo>
                <a:lnTo>
                  <a:pt x="10190230" y="1433255"/>
                </a:lnTo>
                <a:lnTo>
                  <a:pt x="10201661" y="1433255"/>
                </a:lnTo>
                <a:lnTo>
                  <a:pt x="10213091" y="1433255"/>
                </a:lnTo>
                <a:lnTo>
                  <a:pt x="10224569" y="1433255"/>
                </a:lnTo>
                <a:lnTo>
                  <a:pt x="10235998" y="1433255"/>
                </a:lnTo>
                <a:lnTo>
                  <a:pt x="10247428" y="1433255"/>
                </a:lnTo>
                <a:lnTo>
                  <a:pt x="10258859" y="1433255"/>
                </a:lnTo>
                <a:lnTo>
                  <a:pt x="10270288" y="1433255"/>
                </a:lnTo>
                <a:lnTo>
                  <a:pt x="10281767" y="1433255"/>
                </a:lnTo>
                <a:lnTo>
                  <a:pt x="10293196" y="1433255"/>
                </a:lnTo>
                <a:lnTo>
                  <a:pt x="10304626" y="1433255"/>
                </a:lnTo>
                <a:lnTo>
                  <a:pt x="10316056" y="1433255"/>
                </a:lnTo>
                <a:lnTo>
                  <a:pt x="10327486" y="1433255"/>
                </a:lnTo>
                <a:lnTo>
                  <a:pt x="10338963" y="1433255"/>
                </a:lnTo>
                <a:lnTo>
                  <a:pt x="10350394" y="1433255"/>
                </a:lnTo>
                <a:lnTo>
                  <a:pt x="10361823" y="1433255"/>
                </a:lnTo>
                <a:lnTo>
                  <a:pt x="10373254" y="1433255"/>
                </a:lnTo>
                <a:lnTo>
                  <a:pt x="10384684" y="1433255"/>
                </a:lnTo>
                <a:lnTo>
                  <a:pt x="10396161" y="1433255"/>
                </a:lnTo>
                <a:lnTo>
                  <a:pt x="10407591" y="1433255"/>
                </a:lnTo>
                <a:lnTo>
                  <a:pt x="10419021" y="1433255"/>
                </a:lnTo>
                <a:lnTo>
                  <a:pt x="10430452" y="1433255"/>
                </a:lnTo>
                <a:lnTo>
                  <a:pt x="10441881" y="1433255"/>
                </a:lnTo>
                <a:lnTo>
                  <a:pt x="10453358" y="1433255"/>
                </a:lnTo>
                <a:lnTo>
                  <a:pt x="10464789" y="1433255"/>
                </a:lnTo>
                <a:lnTo>
                  <a:pt x="10476219" y="1433255"/>
                </a:lnTo>
                <a:lnTo>
                  <a:pt x="10487649" y="1433255"/>
                </a:lnTo>
                <a:lnTo>
                  <a:pt x="10499079" y="1433255"/>
                </a:lnTo>
                <a:lnTo>
                  <a:pt x="10510556" y="1433255"/>
                </a:lnTo>
                <a:lnTo>
                  <a:pt x="10521987" y="1433255"/>
                </a:lnTo>
                <a:lnTo>
                  <a:pt x="10533416" y="1433255"/>
                </a:lnTo>
                <a:lnTo>
                  <a:pt x="10544847" y="1433255"/>
                </a:lnTo>
                <a:lnTo>
                  <a:pt x="10556277" y="1433255"/>
                </a:lnTo>
                <a:lnTo>
                  <a:pt x="10567754" y="1433255"/>
                </a:lnTo>
                <a:lnTo>
                  <a:pt x="10579184" y="1433255"/>
                </a:lnTo>
                <a:lnTo>
                  <a:pt x="10590614" y="1433255"/>
                </a:lnTo>
                <a:lnTo>
                  <a:pt x="10602045" y="1433255"/>
                </a:lnTo>
                <a:lnTo>
                  <a:pt x="10613474" y="1433255"/>
                </a:lnTo>
                <a:lnTo>
                  <a:pt x="10624951" y="1433255"/>
                </a:lnTo>
                <a:lnTo>
                  <a:pt x="10636382" y="1433255"/>
                </a:lnTo>
                <a:lnTo>
                  <a:pt x="10647812" y="1433255"/>
                </a:lnTo>
                <a:lnTo>
                  <a:pt x="10659241" y="1433255"/>
                </a:lnTo>
                <a:lnTo>
                  <a:pt x="10670672" y="1433255"/>
                </a:lnTo>
                <a:lnTo>
                  <a:pt x="10682149" y="1433255"/>
                </a:lnTo>
                <a:lnTo>
                  <a:pt x="10693580" y="1433255"/>
                </a:lnTo>
                <a:lnTo>
                  <a:pt x="10705009" y="1433255"/>
                </a:lnTo>
                <a:lnTo>
                  <a:pt x="10716439" y="1433255"/>
                </a:lnTo>
                <a:lnTo>
                  <a:pt x="10727870" y="1433255"/>
                </a:lnTo>
                <a:lnTo>
                  <a:pt x="10739347" y="1433255"/>
                </a:lnTo>
                <a:lnTo>
                  <a:pt x="10750778" y="1433255"/>
                </a:lnTo>
                <a:lnTo>
                  <a:pt x="10762207" y="1433255"/>
                </a:lnTo>
                <a:lnTo>
                  <a:pt x="10773637" y="1433255"/>
                </a:lnTo>
                <a:lnTo>
                  <a:pt x="10785067" y="1433255"/>
                </a:lnTo>
                <a:lnTo>
                  <a:pt x="10796544" y="1433255"/>
                </a:lnTo>
                <a:lnTo>
                  <a:pt x="10807975" y="1433255"/>
                </a:lnTo>
                <a:lnTo>
                  <a:pt x="10819405" y="1433255"/>
                </a:lnTo>
                <a:lnTo>
                  <a:pt x="10830834" y="1433255"/>
                </a:lnTo>
                <a:lnTo>
                  <a:pt x="10842265" y="1433255"/>
                </a:lnTo>
                <a:lnTo>
                  <a:pt x="10853742" y="1433255"/>
                </a:lnTo>
                <a:lnTo>
                  <a:pt x="10865173" y="1433255"/>
                </a:lnTo>
                <a:lnTo>
                  <a:pt x="10876602" y="1433255"/>
                </a:lnTo>
                <a:lnTo>
                  <a:pt x="10888032" y="1433255"/>
                </a:lnTo>
                <a:lnTo>
                  <a:pt x="10899463" y="1433255"/>
                </a:lnTo>
                <a:lnTo>
                  <a:pt x="10910892" y="1433255"/>
                </a:lnTo>
                <a:lnTo>
                  <a:pt x="10922369" y="1433255"/>
                </a:lnTo>
                <a:lnTo>
                  <a:pt x="10933800" y="1433255"/>
                </a:lnTo>
                <a:lnTo>
                  <a:pt x="10945230" y="1433255"/>
                </a:lnTo>
                <a:lnTo>
                  <a:pt x="10956660" y="1433255"/>
                </a:lnTo>
                <a:lnTo>
                  <a:pt x="10968090" y="1433255"/>
                </a:lnTo>
                <a:lnTo>
                  <a:pt x="10979567" y="1433255"/>
                </a:lnTo>
                <a:lnTo>
                  <a:pt x="10990998" y="1433255"/>
                </a:lnTo>
                <a:lnTo>
                  <a:pt x="11002427" y="1433255"/>
                </a:lnTo>
                <a:lnTo>
                  <a:pt x="11013858" y="1433255"/>
                </a:lnTo>
                <a:lnTo>
                  <a:pt x="11025287" y="1433255"/>
                </a:lnTo>
                <a:lnTo>
                  <a:pt x="11036765" y="1433255"/>
                </a:lnTo>
                <a:lnTo>
                  <a:pt x="11048195" y="1433255"/>
                </a:lnTo>
                <a:lnTo>
                  <a:pt x="11059625" y="1433255"/>
                </a:lnTo>
                <a:lnTo>
                  <a:pt x="11071056" y="1433255"/>
                </a:lnTo>
                <a:lnTo>
                  <a:pt x="11082485" y="1433255"/>
                </a:lnTo>
                <a:lnTo>
                  <a:pt x="11093962" y="1433255"/>
                </a:lnTo>
                <a:lnTo>
                  <a:pt x="11105393" y="1433255"/>
                </a:lnTo>
                <a:lnTo>
                  <a:pt x="11116823" y="1433255"/>
                </a:lnTo>
                <a:lnTo>
                  <a:pt x="11128253" y="1433255"/>
                </a:lnTo>
                <a:lnTo>
                  <a:pt x="11139683" y="1433255"/>
                </a:lnTo>
                <a:lnTo>
                  <a:pt x="11151160" y="1433255"/>
                </a:lnTo>
                <a:lnTo>
                  <a:pt x="11162591" y="1433255"/>
                </a:lnTo>
                <a:lnTo>
                  <a:pt x="11174020" y="1433255"/>
                </a:lnTo>
                <a:lnTo>
                  <a:pt x="11185451" y="1433255"/>
                </a:lnTo>
                <a:lnTo>
                  <a:pt x="11196881" y="1433255"/>
                </a:lnTo>
                <a:lnTo>
                  <a:pt x="11208358" y="1433255"/>
                </a:lnTo>
                <a:lnTo>
                  <a:pt x="11218359" y="1433255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79" name="Freeform 78">
            <a:extLst>
              <a:ext uri="{FF2B5EF4-FFF2-40B4-BE49-F238E27FC236}">
                <a16:creationId xmlns:a16="http://schemas.microsoft.com/office/drawing/2014/main" id="{CA7A63DB-AFAD-284E-98E6-CCEF167BBDC8}"/>
              </a:ext>
            </a:extLst>
          </p:cNvPr>
          <p:cNvSpPr/>
          <p:nvPr/>
        </p:nvSpPr>
        <p:spPr>
          <a:xfrm>
            <a:off x="638362" y="4213654"/>
            <a:ext cx="8413769" cy="1219168"/>
          </a:xfrm>
          <a:custGeom>
            <a:avLst/>
            <a:gdLst>
              <a:gd name="connsiteX0" fmla="*/ 0 w 11218359"/>
              <a:gd name="connsiteY0" fmla="*/ 1625558 h 1625557"/>
              <a:gd name="connsiteX1" fmla="*/ 9149 w 11218359"/>
              <a:gd name="connsiteY1" fmla="*/ 1625558 h 1625557"/>
              <a:gd name="connsiteX2" fmla="*/ 20588 w 11218359"/>
              <a:gd name="connsiteY2" fmla="*/ 1625558 h 1625557"/>
              <a:gd name="connsiteX3" fmla="*/ 32028 w 11218359"/>
              <a:gd name="connsiteY3" fmla="*/ 1625558 h 1625557"/>
              <a:gd name="connsiteX4" fmla="*/ 43467 w 11218359"/>
              <a:gd name="connsiteY4" fmla="*/ 1625558 h 1625557"/>
              <a:gd name="connsiteX5" fmla="*/ 54907 w 11218359"/>
              <a:gd name="connsiteY5" fmla="*/ 1625558 h 1625557"/>
              <a:gd name="connsiteX6" fmla="*/ 66346 w 11218359"/>
              <a:gd name="connsiteY6" fmla="*/ 1625558 h 1625557"/>
              <a:gd name="connsiteX7" fmla="*/ 77786 w 11218359"/>
              <a:gd name="connsiteY7" fmla="*/ 1625558 h 1625557"/>
              <a:gd name="connsiteX8" fmla="*/ 89225 w 11218359"/>
              <a:gd name="connsiteY8" fmla="*/ 1625558 h 1625557"/>
              <a:gd name="connsiteX9" fmla="*/ 100665 w 11218359"/>
              <a:gd name="connsiteY9" fmla="*/ 1625558 h 1625557"/>
              <a:gd name="connsiteX10" fmla="*/ 112104 w 11218359"/>
              <a:gd name="connsiteY10" fmla="*/ 1625558 h 1625557"/>
              <a:gd name="connsiteX11" fmla="*/ 123544 w 11218359"/>
              <a:gd name="connsiteY11" fmla="*/ 1625558 h 1625557"/>
              <a:gd name="connsiteX12" fmla="*/ 134979 w 11218359"/>
              <a:gd name="connsiteY12" fmla="*/ 1625558 h 1625557"/>
              <a:gd name="connsiteX13" fmla="*/ 146423 w 11218359"/>
              <a:gd name="connsiteY13" fmla="*/ 1625558 h 1625557"/>
              <a:gd name="connsiteX14" fmla="*/ 157858 w 11218359"/>
              <a:gd name="connsiteY14" fmla="*/ 1625558 h 1625557"/>
              <a:gd name="connsiteX15" fmla="*/ 169297 w 11218359"/>
              <a:gd name="connsiteY15" fmla="*/ 1625558 h 1625557"/>
              <a:gd name="connsiteX16" fmla="*/ 180737 w 11218359"/>
              <a:gd name="connsiteY16" fmla="*/ 1625558 h 1625557"/>
              <a:gd name="connsiteX17" fmla="*/ 192176 w 11218359"/>
              <a:gd name="connsiteY17" fmla="*/ 1625558 h 1625557"/>
              <a:gd name="connsiteX18" fmla="*/ 203616 w 11218359"/>
              <a:gd name="connsiteY18" fmla="*/ 1625558 h 1625557"/>
              <a:gd name="connsiteX19" fmla="*/ 215055 w 11218359"/>
              <a:gd name="connsiteY19" fmla="*/ 1625558 h 1625557"/>
              <a:gd name="connsiteX20" fmla="*/ 226495 w 11218359"/>
              <a:gd name="connsiteY20" fmla="*/ 1625558 h 1625557"/>
              <a:gd name="connsiteX21" fmla="*/ 237935 w 11218359"/>
              <a:gd name="connsiteY21" fmla="*/ 1625558 h 1625557"/>
              <a:gd name="connsiteX22" fmla="*/ 249374 w 11218359"/>
              <a:gd name="connsiteY22" fmla="*/ 1625558 h 1625557"/>
              <a:gd name="connsiteX23" fmla="*/ 260814 w 11218359"/>
              <a:gd name="connsiteY23" fmla="*/ 1625558 h 1625557"/>
              <a:gd name="connsiteX24" fmla="*/ 272253 w 11218359"/>
              <a:gd name="connsiteY24" fmla="*/ 1625558 h 1625557"/>
              <a:gd name="connsiteX25" fmla="*/ 283693 w 11218359"/>
              <a:gd name="connsiteY25" fmla="*/ 1625558 h 1625557"/>
              <a:gd name="connsiteX26" fmla="*/ 295132 w 11218359"/>
              <a:gd name="connsiteY26" fmla="*/ 1625558 h 1625557"/>
              <a:gd name="connsiteX27" fmla="*/ 306572 w 11218359"/>
              <a:gd name="connsiteY27" fmla="*/ 1625558 h 1625557"/>
              <a:gd name="connsiteX28" fmla="*/ 318011 w 11218359"/>
              <a:gd name="connsiteY28" fmla="*/ 1625558 h 1625557"/>
              <a:gd name="connsiteX29" fmla="*/ 329451 w 11218359"/>
              <a:gd name="connsiteY29" fmla="*/ 1625558 h 1625557"/>
              <a:gd name="connsiteX30" fmla="*/ 340890 w 11218359"/>
              <a:gd name="connsiteY30" fmla="*/ 1625558 h 1625557"/>
              <a:gd name="connsiteX31" fmla="*/ 352330 w 11218359"/>
              <a:gd name="connsiteY31" fmla="*/ 1625558 h 1625557"/>
              <a:gd name="connsiteX32" fmla="*/ 363769 w 11218359"/>
              <a:gd name="connsiteY32" fmla="*/ 1625558 h 1625557"/>
              <a:gd name="connsiteX33" fmla="*/ 375209 w 11218359"/>
              <a:gd name="connsiteY33" fmla="*/ 1625558 h 1625557"/>
              <a:gd name="connsiteX34" fmla="*/ 386648 w 11218359"/>
              <a:gd name="connsiteY34" fmla="*/ 1625558 h 1625557"/>
              <a:gd name="connsiteX35" fmla="*/ 398088 w 11218359"/>
              <a:gd name="connsiteY35" fmla="*/ 1625558 h 1625557"/>
              <a:gd name="connsiteX36" fmla="*/ 409527 w 11218359"/>
              <a:gd name="connsiteY36" fmla="*/ 1625558 h 1625557"/>
              <a:gd name="connsiteX37" fmla="*/ 420967 w 11218359"/>
              <a:gd name="connsiteY37" fmla="*/ 1625558 h 1625557"/>
              <a:gd name="connsiteX38" fmla="*/ 432406 w 11218359"/>
              <a:gd name="connsiteY38" fmla="*/ 1625558 h 1625557"/>
              <a:gd name="connsiteX39" fmla="*/ 443846 w 11218359"/>
              <a:gd name="connsiteY39" fmla="*/ 1625558 h 1625557"/>
              <a:gd name="connsiteX40" fmla="*/ 455285 w 11218359"/>
              <a:gd name="connsiteY40" fmla="*/ 1625558 h 1625557"/>
              <a:gd name="connsiteX41" fmla="*/ 466725 w 11218359"/>
              <a:gd name="connsiteY41" fmla="*/ 1625558 h 1625557"/>
              <a:gd name="connsiteX42" fmla="*/ 478165 w 11218359"/>
              <a:gd name="connsiteY42" fmla="*/ 1625558 h 1625557"/>
              <a:gd name="connsiteX43" fmla="*/ 489604 w 11218359"/>
              <a:gd name="connsiteY43" fmla="*/ 1625558 h 1625557"/>
              <a:gd name="connsiteX44" fmla="*/ 501044 w 11218359"/>
              <a:gd name="connsiteY44" fmla="*/ 1625558 h 1625557"/>
              <a:gd name="connsiteX45" fmla="*/ 512483 w 11218359"/>
              <a:gd name="connsiteY45" fmla="*/ 1625558 h 1625557"/>
              <a:gd name="connsiteX46" fmla="*/ 523923 w 11218359"/>
              <a:gd name="connsiteY46" fmla="*/ 1625558 h 1625557"/>
              <a:gd name="connsiteX47" fmla="*/ 535362 w 11218359"/>
              <a:gd name="connsiteY47" fmla="*/ 1625558 h 1625557"/>
              <a:gd name="connsiteX48" fmla="*/ 546802 w 11218359"/>
              <a:gd name="connsiteY48" fmla="*/ 1625558 h 1625557"/>
              <a:gd name="connsiteX49" fmla="*/ 558241 w 11218359"/>
              <a:gd name="connsiteY49" fmla="*/ 1625558 h 1625557"/>
              <a:gd name="connsiteX50" fmla="*/ 569681 w 11218359"/>
              <a:gd name="connsiteY50" fmla="*/ 1625558 h 1625557"/>
              <a:gd name="connsiteX51" fmla="*/ 581120 w 11218359"/>
              <a:gd name="connsiteY51" fmla="*/ 1625558 h 1625557"/>
              <a:gd name="connsiteX52" fmla="*/ 592560 w 11218359"/>
              <a:gd name="connsiteY52" fmla="*/ 1625558 h 1625557"/>
              <a:gd name="connsiteX53" fmla="*/ 603999 w 11218359"/>
              <a:gd name="connsiteY53" fmla="*/ 1625558 h 1625557"/>
              <a:gd name="connsiteX54" fmla="*/ 615439 w 11218359"/>
              <a:gd name="connsiteY54" fmla="*/ 1625558 h 1625557"/>
              <a:gd name="connsiteX55" fmla="*/ 626878 w 11218359"/>
              <a:gd name="connsiteY55" fmla="*/ 1625558 h 1625557"/>
              <a:gd name="connsiteX56" fmla="*/ 638318 w 11218359"/>
              <a:gd name="connsiteY56" fmla="*/ 1625558 h 1625557"/>
              <a:gd name="connsiteX57" fmla="*/ 649757 w 11218359"/>
              <a:gd name="connsiteY57" fmla="*/ 1625558 h 1625557"/>
              <a:gd name="connsiteX58" fmla="*/ 661192 w 11218359"/>
              <a:gd name="connsiteY58" fmla="*/ 1625558 h 1625557"/>
              <a:gd name="connsiteX59" fmla="*/ 672632 w 11218359"/>
              <a:gd name="connsiteY59" fmla="*/ 1625558 h 1625557"/>
              <a:gd name="connsiteX60" fmla="*/ 684071 w 11218359"/>
              <a:gd name="connsiteY60" fmla="*/ 1625558 h 1625557"/>
              <a:gd name="connsiteX61" fmla="*/ 695511 w 11218359"/>
              <a:gd name="connsiteY61" fmla="*/ 1625558 h 1625557"/>
              <a:gd name="connsiteX62" fmla="*/ 706950 w 11218359"/>
              <a:gd name="connsiteY62" fmla="*/ 1625558 h 1625557"/>
              <a:gd name="connsiteX63" fmla="*/ 718390 w 11218359"/>
              <a:gd name="connsiteY63" fmla="*/ 1625558 h 1625557"/>
              <a:gd name="connsiteX64" fmla="*/ 729829 w 11218359"/>
              <a:gd name="connsiteY64" fmla="*/ 1625558 h 1625557"/>
              <a:gd name="connsiteX65" fmla="*/ 741269 w 11218359"/>
              <a:gd name="connsiteY65" fmla="*/ 1625558 h 1625557"/>
              <a:gd name="connsiteX66" fmla="*/ 752708 w 11218359"/>
              <a:gd name="connsiteY66" fmla="*/ 1625558 h 1625557"/>
              <a:gd name="connsiteX67" fmla="*/ 764148 w 11218359"/>
              <a:gd name="connsiteY67" fmla="*/ 1625558 h 1625557"/>
              <a:gd name="connsiteX68" fmla="*/ 775587 w 11218359"/>
              <a:gd name="connsiteY68" fmla="*/ 1625558 h 1625557"/>
              <a:gd name="connsiteX69" fmla="*/ 787027 w 11218359"/>
              <a:gd name="connsiteY69" fmla="*/ 1625558 h 1625557"/>
              <a:gd name="connsiteX70" fmla="*/ 798467 w 11218359"/>
              <a:gd name="connsiteY70" fmla="*/ 1625558 h 1625557"/>
              <a:gd name="connsiteX71" fmla="*/ 809906 w 11218359"/>
              <a:gd name="connsiteY71" fmla="*/ 1625558 h 1625557"/>
              <a:gd name="connsiteX72" fmla="*/ 821346 w 11218359"/>
              <a:gd name="connsiteY72" fmla="*/ 1625558 h 1625557"/>
              <a:gd name="connsiteX73" fmla="*/ 832785 w 11218359"/>
              <a:gd name="connsiteY73" fmla="*/ 1625558 h 1625557"/>
              <a:gd name="connsiteX74" fmla="*/ 844225 w 11218359"/>
              <a:gd name="connsiteY74" fmla="*/ 1625558 h 1625557"/>
              <a:gd name="connsiteX75" fmla="*/ 855664 w 11218359"/>
              <a:gd name="connsiteY75" fmla="*/ 1625558 h 1625557"/>
              <a:gd name="connsiteX76" fmla="*/ 867104 w 11218359"/>
              <a:gd name="connsiteY76" fmla="*/ 1625558 h 1625557"/>
              <a:gd name="connsiteX77" fmla="*/ 878543 w 11218359"/>
              <a:gd name="connsiteY77" fmla="*/ 1625558 h 1625557"/>
              <a:gd name="connsiteX78" fmla="*/ 889983 w 11218359"/>
              <a:gd name="connsiteY78" fmla="*/ 1625558 h 1625557"/>
              <a:gd name="connsiteX79" fmla="*/ 901422 w 11218359"/>
              <a:gd name="connsiteY79" fmla="*/ 1625558 h 1625557"/>
              <a:gd name="connsiteX80" fmla="*/ 912862 w 11218359"/>
              <a:gd name="connsiteY80" fmla="*/ 1625558 h 1625557"/>
              <a:gd name="connsiteX81" fmla="*/ 924301 w 11218359"/>
              <a:gd name="connsiteY81" fmla="*/ 1625558 h 1625557"/>
              <a:gd name="connsiteX82" fmla="*/ 935741 w 11218359"/>
              <a:gd name="connsiteY82" fmla="*/ 1625558 h 1625557"/>
              <a:gd name="connsiteX83" fmla="*/ 947180 w 11218359"/>
              <a:gd name="connsiteY83" fmla="*/ 1625558 h 1625557"/>
              <a:gd name="connsiteX84" fmla="*/ 958620 w 11218359"/>
              <a:gd name="connsiteY84" fmla="*/ 1625558 h 1625557"/>
              <a:gd name="connsiteX85" fmla="*/ 970059 w 11218359"/>
              <a:gd name="connsiteY85" fmla="*/ 1625558 h 1625557"/>
              <a:gd name="connsiteX86" fmla="*/ 981499 w 11218359"/>
              <a:gd name="connsiteY86" fmla="*/ 1625558 h 1625557"/>
              <a:gd name="connsiteX87" fmla="*/ 992938 w 11218359"/>
              <a:gd name="connsiteY87" fmla="*/ 1625558 h 1625557"/>
              <a:gd name="connsiteX88" fmla="*/ 1004378 w 11218359"/>
              <a:gd name="connsiteY88" fmla="*/ 1625558 h 1625557"/>
              <a:gd name="connsiteX89" fmla="*/ 1015818 w 11218359"/>
              <a:gd name="connsiteY89" fmla="*/ 1625558 h 1625557"/>
              <a:gd name="connsiteX90" fmla="*/ 1027257 w 11218359"/>
              <a:gd name="connsiteY90" fmla="*/ 1625558 h 1625557"/>
              <a:gd name="connsiteX91" fmla="*/ 1038697 w 11218359"/>
              <a:gd name="connsiteY91" fmla="*/ 1625558 h 1625557"/>
              <a:gd name="connsiteX92" fmla="*/ 1050136 w 11218359"/>
              <a:gd name="connsiteY92" fmla="*/ 1625558 h 1625557"/>
              <a:gd name="connsiteX93" fmla="*/ 1061576 w 11218359"/>
              <a:gd name="connsiteY93" fmla="*/ 1625558 h 1625557"/>
              <a:gd name="connsiteX94" fmla="*/ 1073015 w 11218359"/>
              <a:gd name="connsiteY94" fmla="*/ 1625558 h 1625557"/>
              <a:gd name="connsiteX95" fmla="*/ 1084455 w 11218359"/>
              <a:gd name="connsiteY95" fmla="*/ 1625558 h 1625557"/>
              <a:gd name="connsiteX96" fmla="*/ 1095894 w 11218359"/>
              <a:gd name="connsiteY96" fmla="*/ 1625558 h 1625557"/>
              <a:gd name="connsiteX97" fmla="*/ 1107334 w 11218359"/>
              <a:gd name="connsiteY97" fmla="*/ 1625558 h 1625557"/>
              <a:gd name="connsiteX98" fmla="*/ 1118773 w 11218359"/>
              <a:gd name="connsiteY98" fmla="*/ 1625558 h 1625557"/>
              <a:gd name="connsiteX99" fmla="*/ 1130213 w 11218359"/>
              <a:gd name="connsiteY99" fmla="*/ 1625558 h 1625557"/>
              <a:gd name="connsiteX100" fmla="*/ 1141652 w 11218359"/>
              <a:gd name="connsiteY100" fmla="*/ 1625558 h 1625557"/>
              <a:gd name="connsiteX101" fmla="*/ 1153092 w 11218359"/>
              <a:gd name="connsiteY101" fmla="*/ 1625558 h 1625557"/>
              <a:gd name="connsiteX102" fmla="*/ 1164531 w 11218359"/>
              <a:gd name="connsiteY102" fmla="*/ 1625558 h 1625557"/>
              <a:gd name="connsiteX103" fmla="*/ 1175971 w 11218359"/>
              <a:gd name="connsiteY103" fmla="*/ 1625558 h 1625557"/>
              <a:gd name="connsiteX104" fmla="*/ 1187406 w 11218359"/>
              <a:gd name="connsiteY104" fmla="*/ 1625558 h 1625557"/>
              <a:gd name="connsiteX105" fmla="*/ 1198845 w 11218359"/>
              <a:gd name="connsiteY105" fmla="*/ 1625558 h 1625557"/>
              <a:gd name="connsiteX106" fmla="*/ 1210285 w 11218359"/>
              <a:gd name="connsiteY106" fmla="*/ 1625558 h 1625557"/>
              <a:gd name="connsiteX107" fmla="*/ 1221724 w 11218359"/>
              <a:gd name="connsiteY107" fmla="*/ 1625558 h 1625557"/>
              <a:gd name="connsiteX108" fmla="*/ 1233164 w 11218359"/>
              <a:gd name="connsiteY108" fmla="*/ 1625558 h 1625557"/>
              <a:gd name="connsiteX109" fmla="*/ 1244603 w 11218359"/>
              <a:gd name="connsiteY109" fmla="*/ 1625558 h 1625557"/>
              <a:gd name="connsiteX110" fmla="*/ 1256043 w 11218359"/>
              <a:gd name="connsiteY110" fmla="*/ 1625558 h 1625557"/>
              <a:gd name="connsiteX111" fmla="*/ 1267482 w 11218359"/>
              <a:gd name="connsiteY111" fmla="*/ 1625558 h 1625557"/>
              <a:gd name="connsiteX112" fmla="*/ 1278922 w 11218359"/>
              <a:gd name="connsiteY112" fmla="*/ 1625558 h 1625557"/>
              <a:gd name="connsiteX113" fmla="*/ 1290361 w 11218359"/>
              <a:gd name="connsiteY113" fmla="*/ 1625558 h 1625557"/>
              <a:gd name="connsiteX114" fmla="*/ 1301801 w 11218359"/>
              <a:gd name="connsiteY114" fmla="*/ 1625558 h 1625557"/>
              <a:gd name="connsiteX115" fmla="*/ 1313240 w 11218359"/>
              <a:gd name="connsiteY115" fmla="*/ 1625558 h 1625557"/>
              <a:gd name="connsiteX116" fmla="*/ 1324680 w 11218359"/>
              <a:gd name="connsiteY116" fmla="*/ 1625558 h 1625557"/>
              <a:gd name="connsiteX117" fmla="*/ 1336120 w 11218359"/>
              <a:gd name="connsiteY117" fmla="*/ 1625558 h 1625557"/>
              <a:gd name="connsiteX118" fmla="*/ 1347559 w 11218359"/>
              <a:gd name="connsiteY118" fmla="*/ 1625558 h 1625557"/>
              <a:gd name="connsiteX119" fmla="*/ 1358999 w 11218359"/>
              <a:gd name="connsiteY119" fmla="*/ 1625558 h 1625557"/>
              <a:gd name="connsiteX120" fmla="*/ 1370438 w 11218359"/>
              <a:gd name="connsiteY120" fmla="*/ 1625558 h 1625557"/>
              <a:gd name="connsiteX121" fmla="*/ 1381878 w 11218359"/>
              <a:gd name="connsiteY121" fmla="*/ 1625558 h 1625557"/>
              <a:gd name="connsiteX122" fmla="*/ 1393317 w 11218359"/>
              <a:gd name="connsiteY122" fmla="*/ 1625558 h 1625557"/>
              <a:gd name="connsiteX123" fmla="*/ 1404757 w 11218359"/>
              <a:gd name="connsiteY123" fmla="*/ 1625558 h 1625557"/>
              <a:gd name="connsiteX124" fmla="*/ 1416196 w 11218359"/>
              <a:gd name="connsiteY124" fmla="*/ 1625558 h 1625557"/>
              <a:gd name="connsiteX125" fmla="*/ 1427636 w 11218359"/>
              <a:gd name="connsiteY125" fmla="*/ 1625558 h 1625557"/>
              <a:gd name="connsiteX126" fmla="*/ 1439075 w 11218359"/>
              <a:gd name="connsiteY126" fmla="*/ 1625558 h 1625557"/>
              <a:gd name="connsiteX127" fmla="*/ 1450515 w 11218359"/>
              <a:gd name="connsiteY127" fmla="*/ 1625558 h 1625557"/>
              <a:gd name="connsiteX128" fmla="*/ 1461954 w 11218359"/>
              <a:gd name="connsiteY128" fmla="*/ 1625558 h 1625557"/>
              <a:gd name="connsiteX129" fmla="*/ 1473394 w 11218359"/>
              <a:gd name="connsiteY129" fmla="*/ 1625558 h 1625557"/>
              <a:gd name="connsiteX130" fmla="*/ 1484833 w 11218359"/>
              <a:gd name="connsiteY130" fmla="*/ 1625558 h 1625557"/>
              <a:gd name="connsiteX131" fmla="*/ 1496273 w 11218359"/>
              <a:gd name="connsiteY131" fmla="*/ 1625558 h 1625557"/>
              <a:gd name="connsiteX132" fmla="*/ 1507712 w 11218359"/>
              <a:gd name="connsiteY132" fmla="*/ 1625558 h 1625557"/>
              <a:gd name="connsiteX133" fmla="*/ 1519152 w 11218359"/>
              <a:gd name="connsiteY133" fmla="*/ 1625558 h 1625557"/>
              <a:gd name="connsiteX134" fmla="*/ 1530591 w 11218359"/>
              <a:gd name="connsiteY134" fmla="*/ 1625558 h 1625557"/>
              <a:gd name="connsiteX135" fmla="*/ 1542031 w 11218359"/>
              <a:gd name="connsiteY135" fmla="*/ 1625558 h 1625557"/>
              <a:gd name="connsiteX136" fmla="*/ 1553471 w 11218359"/>
              <a:gd name="connsiteY136" fmla="*/ 1625558 h 1625557"/>
              <a:gd name="connsiteX137" fmla="*/ 1564910 w 11218359"/>
              <a:gd name="connsiteY137" fmla="*/ 1625558 h 1625557"/>
              <a:gd name="connsiteX138" fmla="*/ 1576349 w 11218359"/>
              <a:gd name="connsiteY138" fmla="*/ 1625558 h 1625557"/>
              <a:gd name="connsiteX139" fmla="*/ 1587789 w 11218359"/>
              <a:gd name="connsiteY139" fmla="*/ 1625558 h 1625557"/>
              <a:gd name="connsiteX140" fmla="*/ 1599229 w 11218359"/>
              <a:gd name="connsiteY140" fmla="*/ 1625558 h 1625557"/>
              <a:gd name="connsiteX141" fmla="*/ 1610668 w 11218359"/>
              <a:gd name="connsiteY141" fmla="*/ 1625558 h 1625557"/>
              <a:gd name="connsiteX142" fmla="*/ 1622107 w 11218359"/>
              <a:gd name="connsiteY142" fmla="*/ 1625558 h 1625557"/>
              <a:gd name="connsiteX143" fmla="*/ 1633547 w 11218359"/>
              <a:gd name="connsiteY143" fmla="*/ 1625558 h 1625557"/>
              <a:gd name="connsiteX144" fmla="*/ 1644987 w 11218359"/>
              <a:gd name="connsiteY144" fmla="*/ 1625558 h 1625557"/>
              <a:gd name="connsiteX145" fmla="*/ 1656426 w 11218359"/>
              <a:gd name="connsiteY145" fmla="*/ 1625558 h 1625557"/>
              <a:gd name="connsiteX146" fmla="*/ 1667866 w 11218359"/>
              <a:gd name="connsiteY146" fmla="*/ 1625558 h 1625557"/>
              <a:gd name="connsiteX147" fmla="*/ 1679305 w 11218359"/>
              <a:gd name="connsiteY147" fmla="*/ 1625558 h 1625557"/>
              <a:gd name="connsiteX148" fmla="*/ 1690745 w 11218359"/>
              <a:gd name="connsiteY148" fmla="*/ 1625558 h 1625557"/>
              <a:gd name="connsiteX149" fmla="*/ 1702184 w 11218359"/>
              <a:gd name="connsiteY149" fmla="*/ 1625558 h 1625557"/>
              <a:gd name="connsiteX150" fmla="*/ 1713619 w 11218359"/>
              <a:gd name="connsiteY150" fmla="*/ 1625558 h 1625557"/>
              <a:gd name="connsiteX151" fmla="*/ 1725063 w 11218359"/>
              <a:gd name="connsiteY151" fmla="*/ 1625558 h 1625557"/>
              <a:gd name="connsiteX152" fmla="*/ 1736498 w 11218359"/>
              <a:gd name="connsiteY152" fmla="*/ 1625558 h 1625557"/>
              <a:gd name="connsiteX153" fmla="*/ 1747938 w 11218359"/>
              <a:gd name="connsiteY153" fmla="*/ 1625558 h 1625557"/>
              <a:gd name="connsiteX154" fmla="*/ 1759377 w 11218359"/>
              <a:gd name="connsiteY154" fmla="*/ 1625558 h 1625557"/>
              <a:gd name="connsiteX155" fmla="*/ 1770817 w 11218359"/>
              <a:gd name="connsiteY155" fmla="*/ 1625558 h 1625557"/>
              <a:gd name="connsiteX156" fmla="*/ 1782256 w 11218359"/>
              <a:gd name="connsiteY156" fmla="*/ 1625558 h 1625557"/>
              <a:gd name="connsiteX157" fmla="*/ 1793696 w 11218359"/>
              <a:gd name="connsiteY157" fmla="*/ 1625558 h 1625557"/>
              <a:gd name="connsiteX158" fmla="*/ 1805135 w 11218359"/>
              <a:gd name="connsiteY158" fmla="*/ 1625558 h 1625557"/>
              <a:gd name="connsiteX159" fmla="*/ 1816575 w 11218359"/>
              <a:gd name="connsiteY159" fmla="*/ 1625558 h 1625557"/>
              <a:gd name="connsiteX160" fmla="*/ 1828014 w 11218359"/>
              <a:gd name="connsiteY160" fmla="*/ 1625558 h 1625557"/>
              <a:gd name="connsiteX161" fmla="*/ 1839454 w 11218359"/>
              <a:gd name="connsiteY161" fmla="*/ 1625558 h 1625557"/>
              <a:gd name="connsiteX162" fmla="*/ 1850893 w 11218359"/>
              <a:gd name="connsiteY162" fmla="*/ 1625558 h 1625557"/>
              <a:gd name="connsiteX163" fmla="*/ 1862333 w 11218359"/>
              <a:gd name="connsiteY163" fmla="*/ 1625558 h 1625557"/>
              <a:gd name="connsiteX164" fmla="*/ 1873772 w 11218359"/>
              <a:gd name="connsiteY164" fmla="*/ 1625558 h 1625557"/>
              <a:gd name="connsiteX165" fmla="*/ 1885212 w 11218359"/>
              <a:gd name="connsiteY165" fmla="*/ 1625558 h 1625557"/>
              <a:gd name="connsiteX166" fmla="*/ 1896651 w 11218359"/>
              <a:gd name="connsiteY166" fmla="*/ 1625558 h 1625557"/>
              <a:gd name="connsiteX167" fmla="*/ 1908091 w 11218359"/>
              <a:gd name="connsiteY167" fmla="*/ 1625558 h 1625557"/>
              <a:gd name="connsiteX168" fmla="*/ 1919531 w 11218359"/>
              <a:gd name="connsiteY168" fmla="*/ 1625558 h 1625557"/>
              <a:gd name="connsiteX169" fmla="*/ 1930970 w 11218359"/>
              <a:gd name="connsiteY169" fmla="*/ 1625558 h 1625557"/>
              <a:gd name="connsiteX170" fmla="*/ 1942409 w 11218359"/>
              <a:gd name="connsiteY170" fmla="*/ 1625558 h 1625557"/>
              <a:gd name="connsiteX171" fmla="*/ 1953849 w 11218359"/>
              <a:gd name="connsiteY171" fmla="*/ 1625558 h 1625557"/>
              <a:gd name="connsiteX172" fmla="*/ 1965289 w 11218359"/>
              <a:gd name="connsiteY172" fmla="*/ 1625558 h 1625557"/>
              <a:gd name="connsiteX173" fmla="*/ 1976728 w 11218359"/>
              <a:gd name="connsiteY173" fmla="*/ 1625558 h 1625557"/>
              <a:gd name="connsiteX174" fmla="*/ 1988168 w 11218359"/>
              <a:gd name="connsiteY174" fmla="*/ 1625558 h 1625557"/>
              <a:gd name="connsiteX175" fmla="*/ 1999607 w 11218359"/>
              <a:gd name="connsiteY175" fmla="*/ 1625558 h 1625557"/>
              <a:gd name="connsiteX176" fmla="*/ 2011047 w 11218359"/>
              <a:gd name="connsiteY176" fmla="*/ 1625558 h 1625557"/>
              <a:gd name="connsiteX177" fmla="*/ 2022486 w 11218359"/>
              <a:gd name="connsiteY177" fmla="*/ 1625558 h 1625557"/>
              <a:gd name="connsiteX178" fmla="*/ 2033926 w 11218359"/>
              <a:gd name="connsiteY178" fmla="*/ 1625558 h 1625557"/>
              <a:gd name="connsiteX179" fmla="*/ 2045365 w 11218359"/>
              <a:gd name="connsiteY179" fmla="*/ 1625558 h 1625557"/>
              <a:gd name="connsiteX180" fmla="*/ 2056805 w 11218359"/>
              <a:gd name="connsiteY180" fmla="*/ 1625558 h 1625557"/>
              <a:gd name="connsiteX181" fmla="*/ 2068244 w 11218359"/>
              <a:gd name="connsiteY181" fmla="*/ 1625558 h 1625557"/>
              <a:gd name="connsiteX182" fmla="*/ 2079684 w 11218359"/>
              <a:gd name="connsiteY182" fmla="*/ 1625558 h 1625557"/>
              <a:gd name="connsiteX183" fmla="*/ 2091123 w 11218359"/>
              <a:gd name="connsiteY183" fmla="*/ 1625558 h 1625557"/>
              <a:gd name="connsiteX184" fmla="*/ 2102563 w 11218359"/>
              <a:gd name="connsiteY184" fmla="*/ 1625558 h 1625557"/>
              <a:gd name="connsiteX185" fmla="*/ 2114002 w 11218359"/>
              <a:gd name="connsiteY185" fmla="*/ 1625558 h 1625557"/>
              <a:gd name="connsiteX186" fmla="*/ 2125442 w 11218359"/>
              <a:gd name="connsiteY186" fmla="*/ 1625558 h 1625557"/>
              <a:gd name="connsiteX187" fmla="*/ 2136882 w 11218359"/>
              <a:gd name="connsiteY187" fmla="*/ 1625558 h 1625557"/>
              <a:gd name="connsiteX188" fmla="*/ 2148321 w 11218359"/>
              <a:gd name="connsiteY188" fmla="*/ 1625558 h 1625557"/>
              <a:gd name="connsiteX189" fmla="*/ 2159760 w 11218359"/>
              <a:gd name="connsiteY189" fmla="*/ 1625558 h 1625557"/>
              <a:gd name="connsiteX190" fmla="*/ 2171200 w 11218359"/>
              <a:gd name="connsiteY190" fmla="*/ 1625558 h 1625557"/>
              <a:gd name="connsiteX191" fmla="*/ 2182640 w 11218359"/>
              <a:gd name="connsiteY191" fmla="*/ 1625558 h 1625557"/>
              <a:gd name="connsiteX192" fmla="*/ 2194079 w 11218359"/>
              <a:gd name="connsiteY192" fmla="*/ 1625558 h 1625557"/>
              <a:gd name="connsiteX193" fmla="*/ 2205519 w 11218359"/>
              <a:gd name="connsiteY193" fmla="*/ 1625558 h 1625557"/>
              <a:gd name="connsiteX194" fmla="*/ 2216958 w 11218359"/>
              <a:gd name="connsiteY194" fmla="*/ 1625558 h 1625557"/>
              <a:gd name="connsiteX195" fmla="*/ 2228393 w 11218359"/>
              <a:gd name="connsiteY195" fmla="*/ 1625558 h 1625557"/>
              <a:gd name="connsiteX196" fmla="*/ 2239837 w 11218359"/>
              <a:gd name="connsiteY196" fmla="*/ 1625558 h 1625557"/>
              <a:gd name="connsiteX197" fmla="*/ 2251272 w 11218359"/>
              <a:gd name="connsiteY197" fmla="*/ 1625558 h 1625557"/>
              <a:gd name="connsiteX198" fmla="*/ 2262716 w 11218359"/>
              <a:gd name="connsiteY198" fmla="*/ 1625558 h 1625557"/>
              <a:gd name="connsiteX199" fmla="*/ 2274151 w 11218359"/>
              <a:gd name="connsiteY199" fmla="*/ 1625558 h 1625557"/>
              <a:gd name="connsiteX200" fmla="*/ 2285591 w 11218359"/>
              <a:gd name="connsiteY200" fmla="*/ 1625558 h 1625557"/>
              <a:gd name="connsiteX201" fmla="*/ 2297030 w 11218359"/>
              <a:gd name="connsiteY201" fmla="*/ 1625558 h 1625557"/>
              <a:gd name="connsiteX202" fmla="*/ 2308470 w 11218359"/>
              <a:gd name="connsiteY202" fmla="*/ 1625558 h 1625557"/>
              <a:gd name="connsiteX203" fmla="*/ 2319909 w 11218359"/>
              <a:gd name="connsiteY203" fmla="*/ 1625558 h 1625557"/>
              <a:gd name="connsiteX204" fmla="*/ 2331349 w 11218359"/>
              <a:gd name="connsiteY204" fmla="*/ 1625558 h 1625557"/>
              <a:gd name="connsiteX205" fmla="*/ 2342788 w 11218359"/>
              <a:gd name="connsiteY205" fmla="*/ 1625558 h 1625557"/>
              <a:gd name="connsiteX206" fmla="*/ 2354228 w 11218359"/>
              <a:gd name="connsiteY206" fmla="*/ 1625558 h 1625557"/>
              <a:gd name="connsiteX207" fmla="*/ 2365667 w 11218359"/>
              <a:gd name="connsiteY207" fmla="*/ 1625558 h 1625557"/>
              <a:gd name="connsiteX208" fmla="*/ 2377107 w 11218359"/>
              <a:gd name="connsiteY208" fmla="*/ 1625558 h 1625557"/>
              <a:gd name="connsiteX209" fmla="*/ 2388546 w 11218359"/>
              <a:gd name="connsiteY209" fmla="*/ 1625558 h 1625557"/>
              <a:gd name="connsiteX210" fmla="*/ 2399986 w 11218359"/>
              <a:gd name="connsiteY210" fmla="*/ 1625558 h 1625557"/>
              <a:gd name="connsiteX211" fmla="*/ 2411425 w 11218359"/>
              <a:gd name="connsiteY211" fmla="*/ 1625558 h 1625557"/>
              <a:gd name="connsiteX212" fmla="*/ 2422865 w 11218359"/>
              <a:gd name="connsiteY212" fmla="*/ 1625558 h 1625557"/>
              <a:gd name="connsiteX213" fmla="*/ 2434304 w 11218359"/>
              <a:gd name="connsiteY213" fmla="*/ 1625558 h 1625557"/>
              <a:gd name="connsiteX214" fmla="*/ 2445744 w 11218359"/>
              <a:gd name="connsiteY214" fmla="*/ 1625558 h 1625557"/>
              <a:gd name="connsiteX215" fmla="*/ 2457184 w 11218359"/>
              <a:gd name="connsiteY215" fmla="*/ 1625558 h 1625557"/>
              <a:gd name="connsiteX216" fmla="*/ 2468623 w 11218359"/>
              <a:gd name="connsiteY216" fmla="*/ 1625558 h 1625557"/>
              <a:gd name="connsiteX217" fmla="*/ 2480062 w 11218359"/>
              <a:gd name="connsiteY217" fmla="*/ 1625558 h 1625557"/>
              <a:gd name="connsiteX218" fmla="*/ 2491502 w 11218359"/>
              <a:gd name="connsiteY218" fmla="*/ 1625558 h 1625557"/>
              <a:gd name="connsiteX219" fmla="*/ 2502942 w 11218359"/>
              <a:gd name="connsiteY219" fmla="*/ 1625558 h 1625557"/>
              <a:gd name="connsiteX220" fmla="*/ 2514381 w 11218359"/>
              <a:gd name="connsiteY220" fmla="*/ 1625558 h 1625557"/>
              <a:gd name="connsiteX221" fmla="*/ 2525821 w 11218359"/>
              <a:gd name="connsiteY221" fmla="*/ 1625558 h 1625557"/>
              <a:gd name="connsiteX222" fmla="*/ 2537260 w 11218359"/>
              <a:gd name="connsiteY222" fmla="*/ 1625558 h 1625557"/>
              <a:gd name="connsiteX223" fmla="*/ 2548700 w 11218359"/>
              <a:gd name="connsiteY223" fmla="*/ 1625558 h 1625557"/>
              <a:gd name="connsiteX224" fmla="*/ 2560139 w 11218359"/>
              <a:gd name="connsiteY224" fmla="*/ 1625558 h 1625557"/>
              <a:gd name="connsiteX225" fmla="*/ 2571579 w 11218359"/>
              <a:gd name="connsiteY225" fmla="*/ 1625558 h 1625557"/>
              <a:gd name="connsiteX226" fmla="*/ 2583018 w 11218359"/>
              <a:gd name="connsiteY226" fmla="*/ 1625558 h 1625557"/>
              <a:gd name="connsiteX227" fmla="*/ 2594458 w 11218359"/>
              <a:gd name="connsiteY227" fmla="*/ 1625558 h 1625557"/>
              <a:gd name="connsiteX228" fmla="*/ 2605897 w 11218359"/>
              <a:gd name="connsiteY228" fmla="*/ 1625558 h 1625557"/>
              <a:gd name="connsiteX229" fmla="*/ 2617337 w 11218359"/>
              <a:gd name="connsiteY229" fmla="*/ 1625558 h 1625557"/>
              <a:gd name="connsiteX230" fmla="*/ 2628776 w 11218359"/>
              <a:gd name="connsiteY230" fmla="*/ 1625558 h 1625557"/>
              <a:gd name="connsiteX231" fmla="*/ 2640216 w 11218359"/>
              <a:gd name="connsiteY231" fmla="*/ 1625558 h 1625557"/>
              <a:gd name="connsiteX232" fmla="*/ 2651655 w 11218359"/>
              <a:gd name="connsiteY232" fmla="*/ 1625558 h 1625557"/>
              <a:gd name="connsiteX233" fmla="*/ 2663095 w 11218359"/>
              <a:gd name="connsiteY233" fmla="*/ 1625558 h 1625557"/>
              <a:gd name="connsiteX234" fmla="*/ 2674535 w 11218359"/>
              <a:gd name="connsiteY234" fmla="*/ 1625558 h 1625557"/>
              <a:gd name="connsiteX235" fmla="*/ 2685974 w 11218359"/>
              <a:gd name="connsiteY235" fmla="*/ 1625558 h 1625557"/>
              <a:gd name="connsiteX236" fmla="*/ 2697413 w 11218359"/>
              <a:gd name="connsiteY236" fmla="*/ 1625558 h 1625557"/>
              <a:gd name="connsiteX237" fmla="*/ 2708853 w 11218359"/>
              <a:gd name="connsiteY237" fmla="*/ 1625558 h 1625557"/>
              <a:gd name="connsiteX238" fmla="*/ 2720293 w 11218359"/>
              <a:gd name="connsiteY238" fmla="*/ 1625558 h 1625557"/>
              <a:gd name="connsiteX239" fmla="*/ 2731727 w 11218359"/>
              <a:gd name="connsiteY239" fmla="*/ 1625558 h 1625557"/>
              <a:gd name="connsiteX240" fmla="*/ 2743172 w 11218359"/>
              <a:gd name="connsiteY240" fmla="*/ 1625558 h 1625557"/>
              <a:gd name="connsiteX241" fmla="*/ 2754611 w 11218359"/>
              <a:gd name="connsiteY241" fmla="*/ 1625558 h 1625557"/>
              <a:gd name="connsiteX242" fmla="*/ 2766046 w 11218359"/>
              <a:gd name="connsiteY242" fmla="*/ 1625558 h 1625557"/>
              <a:gd name="connsiteX243" fmla="*/ 2777490 w 11218359"/>
              <a:gd name="connsiteY243" fmla="*/ 1625558 h 1625557"/>
              <a:gd name="connsiteX244" fmla="*/ 2788925 w 11218359"/>
              <a:gd name="connsiteY244" fmla="*/ 1625558 h 1625557"/>
              <a:gd name="connsiteX245" fmla="*/ 2800364 w 11218359"/>
              <a:gd name="connsiteY245" fmla="*/ 1625558 h 1625557"/>
              <a:gd name="connsiteX246" fmla="*/ 2811804 w 11218359"/>
              <a:gd name="connsiteY246" fmla="*/ 1625558 h 1625557"/>
              <a:gd name="connsiteX247" fmla="*/ 2823243 w 11218359"/>
              <a:gd name="connsiteY247" fmla="*/ 1625558 h 1625557"/>
              <a:gd name="connsiteX248" fmla="*/ 2834683 w 11218359"/>
              <a:gd name="connsiteY248" fmla="*/ 1625558 h 1625557"/>
              <a:gd name="connsiteX249" fmla="*/ 2846123 w 11218359"/>
              <a:gd name="connsiteY249" fmla="*/ 1625558 h 1625557"/>
              <a:gd name="connsiteX250" fmla="*/ 2857562 w 11218359"/>
              <a:gd name="connsiteY250" fmla="*/ 1625558 h 1625557"/>
              <a:gd name="connsiteX251" fmla="*/ 2869001 w 11218359"/>
              <a:gd name="connsiteY251" fmla="*/ 1625558 h 1625557"/>
              <a:gd name="connsiteX252" fmla="*/ 2880441 w 11218359"/>
              <a:gd name="connsiteY252" fmla="*/ 1625558 h 1625557"/>
              <a:gd name="connsiteX253" fmla="*/ 2891881 w 11218359"/>
              <a:gd name="connsiteY253" fmla="*/ 1625558 h 1625557"/>
              <a:gd name="connsiteX254" fmla="*/ 2903320 w 11218359"/>
              <a:gd name="connsiteY254" fmla="*/ 1625558 h 1625557"/>
              <a:gd name="connsiteX255" fmla="*/ 2914760 w 11218359"/>
              <a:gd name="connsiteY255" fmla="*/ 1625558 h 1625557"/>
              <a:gd name="connsiteX256" fmla="*/ 2926199 w 11218359"/>
              <a:gd name="connsiteY256" fmla="*/ 1625558 h 1625557"/>
              <a:gd name="connsiteX257" fmla="*/ 2937639 w 11218359"/>
              <a:gd name="connsiteY257" fmla="*/ 1625558 h 1625557"/>
              <a:gd name="connsiteX258" fmla="*/ 2949078 w 11218359"/>
              <a:gd name="connsiteY258" fmla="*/ 1625558 h 1625557"/>
              <a:gd name="connsiteX259" fmla="*/ 2960518 w 11218359"/>
              <a:gd name="connsiteY259" fmla="*/ 1625558 h 1625557"/>
              <a:gd name="connsiteX260" fmla="*/ 2971957 w 11218359"/>
              <a:gd name="connsiteY260" fmla="*/ 1625558 h 1625557"/>
              <a:gd name="connsiteX261" fmla="*/ 2983397 w 11218359"/>
              <a:gd name="connsiteY261" fmla="*/ 1625558 h 1625557"/>
              <a:gd name="connsiteX262" fmla="*/ 2994837 w 11218359"/>
              <a:gd name="connsiteY262" fmla="*/ 1625558 h 1625557"/>
              <a:gd name="connsiteX263" fmla="*/ 3006276 w 11218359"/>
              <a:gd name="connsiteY263" fmla="*/ 1625558 h 1625557"/>
              <a:gd name="connsiteX264" fmla="*/ 3017715 w 11218359"/>
              <a:gd name="connsiteY264" fmla="*/ 1625558 h 1625557"/>
              <a:gd name="connsiteX265" fmla="*/ 3029155 w 11218359"/>
              <a:gd name="connsiteY265" fmla="*/ 1625558 h 1625557"/>
              <a:gd name="connsiteX266" fmla="*/ 3040594 w 11218359"/>
              <a:gd name="connsiteY266" fmla="*/ 1625558 h 1625557"/>
              <a:gd name="connsiteX267" fmla="*/ 3052034 w 11218359"/>
              <a:gd name="connsiteY267" fmla="*/ 1625558 h 1625557"/>
              <a:gd name="connsiteX268" fmla="*/ 3063474 w 11218359"/>
              <a:gd name="connsiteY268" fmla="*/ 1625558 h 1625557"/>
              <a:gd name="connsiteX269" fmla="*/ 3074913 w 11218359"/>
              <a:gd name="connsiteY269" fmla="*/ 1625558 h 1625557"/>
              <a:gd name="connsiteX270" fmla="*/ 3086352 w 11218359"/>
              <a:gd name="connsiteY270" fmla="*/ 1625558 h 1625557"/>
              <a:gd name="connsiteX271" fmla="*/ 3097792 w 11218359"/>
              <a:gd name="connsiteY271" fmla="*/ 1625558 h 1625557"/>
              <a:gd name="connsiteX272" fmla="*/ 3109232 w 11218359"/>
              <a:gd name="connsiteY272" fmla="*/ 1625558 h 1625557"/>
              <a:gd name="connsiteX273" fmla="*/ 3120671 w 11218359"/>
              <a:gd name="connsiteY273" fmla="*/ 1625558 h 1625557"/>
              <a:gd name="connsiteX274" fmla="*/ 3132111 w 11218359"/>
              <a:gd name="connsiteY274" fmla="*/ 1625558 h 1625557"/>
              <a:gd name="connsiteX275" fmla="*/ 3143550 w 11218359"/>
              <a:gd name="connsiteY275" fmla="*/ 1625558 h 1625557"/>
              <a:gd name="connsiteX276" fmla="*/ 3154990 w 11218359"/>
              <a:gd name="connsiteY276" fmla="*/ 1625558 h 1625557"/>
              <a:gd name="connsiteX277" fmla="*/ 3166429 w 11218359"/>
              <a:gd name="connsiteY277" fmla="*/ 1625558 h 1625557"/>
              <a:gd name="connsiteX278" fmla="*/ 3177869 w 11218359"/>
              <a:gd name="connsiteY278" fmla="*/ 1625558 h 1625557"/>
              <a:gd name="connsiteX279" fmla="*/ 3189308 w 11218359"/>
              <a:gd name="connsiteY279" fmla="*/ 1625558 h 1625557"/>
              <a:gd name="connsiteX280" fmla="*/ 3200748 w 11218359"/>
              <a:gd name="connsiteY280" fmla="*/ 1625558 h 1625557"/>
              <a:gd name="connsiteX281" fmla="*/ 3212187 w 11218359"/>
              <a:gd name="connsiteY281" fmla="*/ 1625558 h 1625557"/>
              <a:gd name="connsiteX282" fmla="*/ 3223627 w 11218359"/>
              <a:gd name="connsiteY282" fmla="*/ 1625558 h 1625557"/>
              <a:gd name="connsiteX283" fmla="*/ 3235066 w 11218359"/>
              <a:gd name="connsiteY283" fmla="*/ 1625558 h 1625557"/>
              <a:gd name="connsiteX284" fmla="*/ 3246501 w 11218359"/>
              <a:gd name="connsiteY284" fmla="*/ 1625558 h 1625557"/>
              <a:gd name="connsiteX285" fmla="*/ 3257945 w 11218359"/>
              <a:gd name="connsiteY285" fmla="*/ 1625558 h 1625557"/>
              <a:gd name="connsiteX286" fmla="*/ 3269385 w 11218359"/>
              <a:gd name="connsiteY286" fmla="*/ 1625558 h 1625557"/>
              <a:gd name="connsiteX287" fmla="*/ 3280825 w 11218359"/>
              <a:gd name="connsiteY287" fmla="*/ 1625558 h 1625557"/>
              <a:gd name="connsiteX288" fmla="*/ 3292264 w 11218359"/>
              <a:gd name="connsiteY288" fmla="*/ 1625558 h 1625557"/>
              <a:gd name="connsiteX289" fmla="*/ 3303699 w 11218359"/>
              <a:gd name="connsiteY289" fmla="*/ 1625558 h 1625557"/>
              <a:gd name="connsiteX290" fmla="*/ 3315143 w 11218359"/>
              <a:gd name="connsiteY290" fmla="*/ 1625558 h 1625557"/>
              <a:gd name="connsiteX291" fmla="*/ 3326578 w 11218359"/>
              <a:gd name="connsiteY291" fmla="*/ 1625558 h 1625557"/>
              <a:gd name="connsiteX292" fmla="*/ 3338017 w 11218359"/>
              <a:gd name="connsiteY292" fmla="*/ 1625558 h 1625557"/>
              <a:gd name="connsiteX293" fmla="*/ 3349457 w 11218359"/>
              <a:gd name="connsiteY293" fmla="*/ 1625558 h 1625557"/>
              <a:gd name="connsiteX294" fmla="*/ 3360896 w 11218359"/>
              <a:gd name="connsiteY294" fmla="*/ 1625558 h 1625557"/>
              <a:gd name="connsiteX295" fmla="*/ 3372336 w 11218359"/>
              <a:gd name="connsiteY295" fmla="*/ 1625558 h 1625557"/>
              <a:gd name="connsiteX296" fmla="*/ 3383776 w 11218359"/>
              <a:gd name="connsiteY296" fmla="*/ 1625558 h 1625557"/>
              <a:gd name="connsiteX297" fmla="*/ 3395215 w 11218359"/>
              <a:gd name="connsiteY297" fmla="*/ 1625558 h 1625557"/>
              <a:gd name="connsiteX298" fmla="*/ 3406654 w 11218359"/>
              <a:gd name="connsiteY298" fmla="*/ 1625558 h 1625557"/>
              <a:gd name="connsiteX299" fmla="*/ 3418094 w 11218359"/>
              <a:gd name="connsiteY299" fmla="*/ 1625558 h 1625557"/>
              <a:gd name="connsiteX300" fmla="*/ 3429534 w 11218359"/>
              <a:gd name="connsiteY300" fmla="*/ 1625558 h 1625557"/>
              <a:gd name="connsiteX301" fmla="*/ 3440973 w 11218359"/>
              <a:gd name="connsiteY301" fmla="*/ 1625558 h 1625557"/>
              <a:gd name="connsiteX302" fmla="*/ 3452413 w 11218359"/>
              <a:gd name="connsiteY302" fmla="*/ 1625558 h 1625557"/>
              <a:gd name="connsiteX303" fmla="*/ 3463852 w 11218359"/>
              <a:gd name="connsiteY303" fmla="*/ 1625558 h 1625557"/>
              <a:gd name="connsiteX304" fmla="*/ 3475292 w 11218359"/>
              <a:gd name="connsiteY304" fmla="*/ 1625558 h 1625557"/>
              <a:gd name="connsiteX305" fmla="*/ 3486731 w 11218359"/>
              <a:gd name="connsiteY305" fmla="*/ 1625558 h 1625557"/>
              <a:gd name="connsiteX306" fmla="*/ 3498171 w 11218359"/>
              <a:gd name="connsiteY306" fmla="*/ 1625558 h 1625557"/>
              <a:gd name="connsiteX307" fmla="*/ 3509610 w 11218359"/>
              <a:gd name="connsiteY307" fmla="*/ 1625558 h 1625557"/>
              <a:gd name="connsiteX308" fmla="*/ 3521050 w 11218359"/>
              <a:gd name="connsiteY308" fmla="*/ 1625558 h 1625557"/>
              <a:gd name="connsiteX309" fmla="*/ 3532489 w 11218359"/>
              <a:gd name="connsiteY309" fmla="*/ 1625558 h 1625557"/>
              <a:gd name="connsiteX310" fmla="*/ 3543929 w 11218359"/>
              <a:gd name="connsiteY310" fmla="*/ 1625558 h 1625557"/>
              <a:gd name="connsiteX311" fmla="*/ 3555368 w 11218359"/>
              <a:gd name="connsiteY311" fmla="*/ 1625558 h 1625557"/>
              <a:gd name="connsiteX312" fmla="*/ 3566808 w 11218359"/>
              <a:gd name="connsiteY312" fmla="*/ 1625558 h 1625557"/>
              <a:gd name="connsiteX313" fmla="*/ 3578247 w 11218359"/>
              <a:gd name="connsiteY313" fmla="*/ 1625558 h 1625557"/>
              <a:gd name="connsiteX314" fmla="*/ 3589687 w 11218359"/>
              <a:gd name="connsiteY314" fmla="*/ 1625558 h 1625557"/>
              <a:gd name="connsiteX315" fmla="*/ 3601127 w 11218359"/>
              <a:gd name="connsiteY315" fmla="*/ 1625558 h 1625557"/>
              <a:gd name="connsiteX316" fmla="*/ 3612566 w 11218359"/>
              <a:gd name="connsiteY316" fmla="*/ 1625558 h 1625557"/>
              <a:gd name="connsiteX317" fmla="*/ 3624005 w 11218359"/>
              <a:gd name="connsiteY317" fmla="*/ 1625558 h 1625557"/>
              <a:gd name="connsiteX318" fmla="*/ 3635445 w 11218359"/>
              <a:gd name="connsiteY318" fmla="*/ 1625558 h 1625557"/>
              <a:gd name="connsiteX319" fmla="*/ 3646885 w 11218359"/>
              <a:gd name="connsiteY319" fmla="*/ 1625558 h 1625557"/>
              <a:gd name="connsiteX320" fmla="*/ 3658324 w 11218359"/>
              <a:gd name="connsiteY320" fmla="*/ 1625558 h 1625557"/>
              <a:gd name="connsiteX321" fmla="*/ 3669764 w 11218359"/>
              <a:gd name="connsiteY321" fmla="*/ 1625558 h 1625557"/>
              <a:gd name="connsiteX322" fmla="*/ 3681203 w 11218359"/>
              <a:gd name="connsiteY322" fmla="*/ 1625558 h 1625557"/>
              <a:gd name="connsiteX323" fmla="*/ 3692643 w 11218359"/>
              <a:gd name="connsiteY323" fmla="*/ 1625558 h 1625557"/>
              <a:gd name="connsiteX324" fmla="*/ 3704082 w 11218359"/>
              <a:gd name="connsiteY324" fmla="*/ 1625558 h 1625557"/>
              <a:gd name="connsiteX325" fmla="*/ 3715522 w 11218359"/>
              <a:gd name="connsiteY325" fmla="*/ 1625558 h 1625557"/>
              <a:gd name="connsiteX326" fmla="*/ 3726961 w 11218359"/>
              <a:gd name="connsiteY326" fmla="*/ 1625558 h 1625557"/>
              <a:gd name="connsiteX327" fmla="*/ 3738401 w 11218359"/>
              <a:gd name="connsiteY327" fmla="*/ 1625558 h 1625557"/>
              <a:gd name="connsiteX328" fmla="*/ 3749840 w 11218359"/>
              <a:gd name="connsiteY328" fmla="*/ 1625558 h 1625557"/>
              <a:gd name="connsiteX329" fmla="*/ 3761280 w 11218359"/>
              <a:gd name="connsiteY329" fmla="*/ 1625558 h 1625557"/>
              <a:gd name="connsiteX330" fmla="*/ 3772719 w 11218359"/>
              <a:gd name="connsiteY330" fmla="*/ 1625558 h 1625557"/>
              <a:gd name="connsiteX331" fmla="*/ 3784154 w 11218359"/>
              <a:gd name="connsiteY331" fmla="*/ 1625558 h 1625557"/>
              <a:gd name="connsiteX332" fmla="*/ 3795598 w 11218359"/>
              <a:gd name="connsiteY332" fmla="*/ 1625558 h 1625557"/>
              <a:gd name="connsiteX333" fmla="*/ 3807033 w 11218359"/>
              <a:gd name="connsiteY333" fmla="*/ 1625558 h 1625557"/>
              <a:gd name="connsiteX334" fmla="*/ 3818473 w 11218359"/>
              <a:gd name="connsiteY334" fmla="*/ 1625558 h 1625557"/>
              <a:gd name="connsiteX335" fmla="*/ 3829917 w 11218359"/>
              <a:gd name="connsiteY335" fmla="*/ 1625558 h 1625557"/>
              <a:gd name="connsiteX336" fmla="*/ 3841352 w 11218359"/>
              <a:gd name="connsiteY336" fmla="*/ 1625558 h 1625557"/>
              <a:gd name="connsiteX337" fmla="*/ 3852791 w 11218359"/>
              <a:gd name="connsiteY337" fmla="*/ 1625558 h 1625557"/>
              <a:gd name="connsiteX338" fmla="*/ 3864231 w 11218359"/>
              <a:gd name="connsiteY338" fmla="*/ 1625558 h 1625557"/>
              <a:gd name="connsiteX339" fmla="*/ 3875670 w 11218359"/>
              <a:gd name="connsiteY339" fmla="*/ 1625558 h 1625557"/>
              <a:gd name="connsiteX340" fmla="*/ 3887110 w 11218359"/>
              <a:gd name="connsiteY340" fmla="*/ 1625558 h 1625557"/>
              <a:gd name="connsiteX341" fmla="*/ 3898549 w 11218359"/>
              <a:gd name="connsiteY341" fmla="*/ 1625558 h 1625557"/>
              <a:gd name="connsiteX342" fmla="*/ 3909989 w 11218359"/>
              <a:gd name="connsiteY342" fmla="*/ 1625558 h 1625557"/>
              <a:gd name="connsiteX343" fmla="*/ 3921447 w 11218359"/>
              <a:gd name="connsiteY343" fmla="*/ 1625558 h 1625557"/>
              <a:gd name="connsiteX344" fmla="*/ 3932878 w 11218359"/>
              <a:gd name="connsiteY344" fmla="*/ 1625558 h 1625557"/>
              <a:gd name="connsiteX345" fmla="*/ 3944307 w 11218359"/>
              <a:gd name="connsiteY345" fmla="*/ 1625558 h 1625557"/>
              <a:gd name="connsiteX346" fmla="*/ 3955737 w 11218359"/>
              <a:gd name="connsiteY346" fmla="*/ 1625558 h 1625557"/>
              <a:gd name="connsiteX347" fmla="*/ 3967167 w 11218359"/>
              <a:gd name="connsiteY347" fmla="*/ 1625558 h 1625557"/>
              <a:gd name="connsiteX348" fmla="*/ 3978645 w 11218359"/>
              <a:gd name="connsiteY348" fmla="*/ 1625558 h 1625557"/>
              <a:gd name="connsiteX349" fmla="*/ 3990075 w 11218359"/>
              <a:gd name="connsiteY349" fmla="*/ 1625558 h 1625557"/>
              <a:gd name="connsiteX350" fmla="*/ 4001505 w 11218359"/>
              <a:gd name="connsiteY350" fmla="*/ 1625558 h 1625557"/>
              <a:gd name="connsiteX351" fmla="*/ 4012935 w 11218359"/>
              <a:gd name="connsiteY351" fmla="*/ 1625558 h 1625557"/>
              <a:gd name="connsiteX352" fmla="*/ 4024365 w 11218359"/>
              <a:gd name="connsiteY352" fmla="*/ 1625558 h 1625557"/>
              <a:gd name="connsiteX353" fmla="*/ 4035843 w 11218359"/>
              <a:gd name="connsiteY353" fmla="*/ 1625558 h 1625557"/>
              <a:gd name="connsiteX354" fmla="*/ 4047273 w 11218359"/>
              <a:gd name="connsiteY354" fmla="*/ 1625558 h 1625557"/>
              <a:gd name="connsiteX355" fmla="*/ 4058702 w 11218359"/>
              <a:gd name="connsiteY355" fmla="*/ 1625558 h 1625557"/>
              <a:gd name="connsiteX356" fmla="*/ 4070133 w 11218359"/>
              <a:gd name="connsiteY356" fmla="*/ 1625558 h 1625557"/>
              <a:gd name="connsiteX357" fmla="*/ 4081563 w 11218359"/>
              <a:gd name="connsiteY357" fmla="*/ 1625558 h 1625557"/>
              <a:gd name="connsiteX358" fmla="*/ 4093040 w 11218359"/>
              <a:gd name="connsiteY358" fmla="*/ 1625558 h 1625557"/>
              <a:gd name="connsiteX359" fmla="*/ 4104471 w 11218359"/>
              <a:gd name="connsiteY359" fmla="*/ 1625558 h 1625557"/>
              <a:gd name="connsiteX360" fmla="*/ 4115900 w 11218359"/>
              <a:gd name="connsiteY360" fmla="*/ 1625558 h 1625557"/>
              <a:gd name="connsiteX361" fmla="*/ 4127330 w 11218359"/>
              <a:gd name="connsiteY361" fmla="*/ 1625558 h 1625557"/>
              <a:gd name="connsiteX362" fmla="*/ 4138760 w 11218359"/>
              <a:gd name="connsiteY362" fmla="*/ 1625558 h 1625557"/>
              <a:gd name="connsiteX363" fmla="*/ 4150238 w 11218359"/>
              <a:gd name="connsiteY363" fmla="*/ 1625558 h 1625557"/>
              <a:gd name="connsiteX364" fmla="*/ 4161668 w 11218359"/>
              <a:gd name="connsiteY364" fmla="*/ 1625558 h 1625557"/>
              <a:gd name="connsiteX365" fmla="*/ 4173098 w 11218359"/>
              <a:gd name="connsiteY365" fmla="*/ 1625558 h 1625557"/>
              <a:gd name="connsiteX366" fmla="*/ 4184528 w 11218359"/>
              <a:gd name="connsiteY366" fmla="*/ 1625558 h 1625557"/>
              <a:gd name="connsiteX367" fmla="*/ 4195958 w 11218359"/>
              <a:gd name="connsiteY367" fmla="*/ 1625558 h 1625557"/>
              <a:gd name="connsiteX368" fmla="*/ 4207436 w 11218359"/>
              <a:gd name="connsiteY368" fmla="*/ 1625558 h 1625557"/>
              <a:gd name="connsiteX369" fmla="*/ 4218865 w 11218359"/>
              <a:gd name="connsiteY369" fmla="*/ 1625558 h 1625557"/>
              <a:gd name="connsiteX370" fmla="*/ 4230296 w 11218359"/>
              <a:gd name="connsiteY370" fmla="*/ 1625558 h 1625557"/>
              <a:gd name="connsiteX371" fmla="*/ 4241726 w 11218359"/>
              <a:gd name="connsiteY371" fmla="*/ 1625558 h 1625557"/>
              <a:gd name="connsiteX372" fmla="*/ 4253156 w 11218359"/>
              <a:gd name="connsiteY372" fmla="*/ 1625558 h 1625557"/>
              <a:gd name="connsiteX373" fmla="*/ 4264634 w 11218359"/>
              <a:gd name="connsiteY373" fmla="*/ 1625558 h 1625557"/>
              <a:gd name="connsiteX374" fmla="*/ 4276063 w 11218359"/>
              <a:gd name="connsiteY374" fmla="*/ 1625558 h 1625557"/>
              <a:gd name="connsiteX375" fmla="*/ 4287493 w 11218359"/>
              <a:gd name="connsiteY375" fmla="*/ 1625558 h 1625557"/>
              <a:gd name="connsiteX376" fmla="*/ 4298923 w 11218359"/>
              <a:gd name="connsiteY376" fmla="*/ 1625558 h 1625557"/>
              <a:gd name="connsiteX377" fmla="*/ 4310353 w 11218359"/>
              <a:gd name="connsiteY377" fmla="*/ 1625558 h 1625557"/>
              <a:gd name="connsiteX378" fmla="*/ 4321831 w 11218359"/>
              <a:gd name="connsiteY378" fmla="*/ 1625558 h 1625557"/>
              <a:gd name="connsiteX379" fmla="*/ 4333261 w 11218359"/>
              <a:gd name="connsiteY379" fmla="*/ 869868 h 1625557"/>
              <a:gd name="connsiteX380" fmla="*/ 4344691 w 11218359"/>
              <a:gd name="connsiteY380" fmla="*/ 434185 h 1625557"/>
              <a:gd name="connsiteX381" fmla="*/ 4356121 w 11218359"/>
              <a:gd name="connsiteY381" fmla="*/ 192302 h 1625557"/>
              <a:gd name="connsiteX382" fmla="*/ 4367551 w 11218359"/>
              <a:gd name="connsiteY382" fmla="*/ 25540 h 1625557"/>
              <a:gd name="connsiteX383" fmla="*/ 4379028 w 11218359"/>
              <a:gd name="connsiteY383" fmla="*/ 204323 h 1625557"/>
              <a:gd name="connsiteX384" fmla="*/ 4390458 w 11218359"/>
              <a:gd name="connsiteY384" fmla="*/ 316999 h 1625557"/>
              <a:gd name="connsiteX385" fmla="*/ 4401889 w 11218359"/>
              <a:gd name="connsiteY385" fmla="*/ 745171 h 1625557"/>
              <a:gd name="connsiteX386" fmla="*/ 4413319 w 11218359"/>
              <a:gd name="connsiteY386" fmla="*/ 845832 h 1625557"/>
              <a:gd name="connsiteX387" fmla="*/ 4424749 w 11218359"/>
              <a:gd name="connsiteY387" fmla="*/ 606954 h 1625557"/>
              <a:gd name="connsiteX388" fmla="*/ 4436226 w 11218359"/>
              <a:gd name="connsiteY388" fmla="*/ 256905 h 1625557"/>
              <a:gd name="connsiteX389" fmla="*/ 4447656 w 11218359"/>
              <a:gd name="connsiteY389" fmla="*/ 0 h 1625557"/>
              <a:gd name="connsiteX390" fmla="*/ 4459086 w 11218359"/>
              <a:gd name="connsiteY390" fmla="*/ 124694 h 1625557"/>
              <a:gd name="connsiteX391" fmla="*/ 4470516 w 11218359"/>
              <a:gd name="connsiteY391" fmla="*/ 262911 h 1625557"/>
              <a:gd name="connsiteX392" fmla="*/ 4481946 w 11218359"/>
              <a:gd name="connsiteY392" fmla="*/ 748176 h 1625557"/>
              <a:gd name="connsiteX393" fmla="*/ 4493424 w 11218359"/>
              <a:gd name="connsiteY393" fmla="*/ 839821 h 1625557"/>
              <a:gd name="connsiteX394" fmla="*/ 4504854 w 11218359"/>
              <a:gd name="connsiteY394" fmla="*/ 1613537 h 1625557"/>
              <a:gd name="connsiteX395" fmla="*/ 4516284 w 11218359"/>
              <a:gd name="connsiteY395" fmla="*/ 1619547 h 1625557"/>
              <a:gd name="connsiteX396" fmla="*/ 4527714 w 11218359"/>
              <a:gd name="connsiteY396" fmla="*/ 1625558 h 1625557"/>
              <a:gd name="connsiteX397" fmla="*/ 4539144 w 11218359"/>
              <a:gd name="connsiteY397" fmla="*/ 1625558 h 1625557"/>
              <a:gd name="connsiteX398" fmla="*/ 4550621 w 11218359"/>
              <a:gd name="connsiteY398" fmla="*/ 1625558 h 1625557"/>
              <a:gd name="connsiteX399" fmla="*/ 4562051 w 11218359"/>
              <a:gd name="connsiteY399" fmla="*/ 1625558 h 1625557"/>
              <a:gd name="connsiteX400" fmla="*/ 4573482 w 11218359"/>
              <a:gd name="connsiteY400" fmla="*/ 1625558 h 1625557"/>
              <a:gd name="connsiteX401" fmla="*/ 4584912 w 11218359"/>
              <a:gd name="connsiteY401" fmla="*/ 1625558 h 1625557"/>
              <a:gd name="connsiteX402" fmla="*/ 4596341 w 11218359"/>
              <a:gd name="connsiteY402" fmla="*/ 1625558 h 1625557"/>
              <a:gd name="connsiteX403" fmla="*/ 4607771 w 11218359"/>
              <a:gd name="connsiteY403" fmla="*/ 1625558 h 1625557"/>
              <a:gd name="connsiteX404" fmla="*/ 4619249 w 11218359"/>
              <a:gd name="connsiteY404" fmla="*/ 1625558 h 1625557"/>
              <a:gd name="connsiteX405" fmla="*/ 4630679 w 11218359"/>
              <a:gd name="connsiteY405" fmla="*/ 1625558 h 1625557"/>
              <a:gd name="connsiteX406" fmla="*/ 4642109 w 11218359"/>
              <a:gd name="connsiteY406" fmla="*/ 1625558 h 1625557"/>
              <a:gd name="connsiteX407" fmla="*/ 4653539 w 11218359"/>
              <a:gd name="connsiteY407" fmla="*/ 1625558 h 1625557"/>
              <a:gd name="connsiteX408" fmla="*/ 4664969 w 11218359"/>
              <a:gd name="connsiteY408" fmla="*/ 1625558 h 1625557"/>
              <a:gd name="connsiteX409" fmla="*/ 4676447 w 11218359"/>
              <a:gd name="connsiteY409" fmla="*/ 1625558 h 1625557"/>
              <a:gd name="connsiteX410" fmla="*/ 4687877 w 11218359"/>
              <a:gd name="connsiteY410" fmla="*/ 1625558 h 1625557"/>
              <a:gd name="connsiteX411" fmla="*/ 4699306 w 11218359"/>
              <a:gd name="connsiteY411" fmla="*/ 1625558 h 1625557"/>
              <a:gd name="connsiteX412" fmla="*/ 4710737 w 11218359"/>
              <a:gd name="connsiteY412" fmla="*/ 1625558 h 1625557"/>
              <a:gd name="connsiteX413" fmla="*/ 4722167 w 11218359"/>
              <a:gd name="connsiteY413" fmla="*/ 1625558 h 1625557"/>
              <a:gd name="connsiteX414" fmla="*/ 4733644 w 11218359"/>
              <a:gd name="connsiteY414" fmla="*/ 1625558 h 1625557"/>
              <a:gd name="connsiteX415" fmla="*/ 4745075 w 11218359"/>
              <a:gd name="connsiteY415" fmla="*/ 1625558 h 1625557"/>
              <a:gd name="connsiteX416" fmla="*/ 4756504 w 11218359"/>
              <a:gd name="connsiteY416" fmla="*/ 1625558 h 1625557"/>
              <a:gd name="connsiteX417" fmla="*/ 4767934 w 11218359"/>
              <a:gd name="connsiteY417" fmla="*/ 1625558 h 1625557"/>
              <a:gd name="connsiteX418" fmla="*/ 4779364 w 11218359"/>
              <a:gd name="connsiteY418" fmla="*/ 1625558 h 1625557"/>
              <a:gd name="connsiteX419" fmla="*/ 4790842 w 11218359"/>
              <a:gd name="connsiteY419" fmla="*/ 1625558 h 1625557"/>
              <a:gd name="connsiteX420" fmla="*/ 4802272 w 11218359"/>
              <a:gd name="connsiteY420" fmla="*/ 1625558 h 1625557"/>
              <a:gd name="connsiteX421" fmla="*/ 4813702 w 11218359"/>
              <a:gd name="connsiteY421" fmla="*/ 1625558 h 1625557"/>
              <a:gd name="connsiteX422" fmla="*/ 4825132 w 11218359"/>
              <a:gd name="connsiteY422" fmla="*/ 1625558 h 1625557"/>
              <a:gd name="connsiteX423" fmla="*/ 4836562 w 11218359"/>
              <a:gd name="connsiteY423" fmla="*/ 1625558 h 1625557"/>
              <a:gd name="connsiteX424" fmla="*/ 4848040 w 11218359"/>
              <a:gd name="connsiteY424" fmla="*/ 1625558 h 1625557"/>
              <a:gd name="connsiteX425" fmla="*/ 4859469 w 11218359"/>
              <a:gd name="connsiteY425" fmla="*/ 1625558 h 1625557"/>
              <a:gd name="connsiteX426" fmla="*/ 4870899 w 11218359"/>
              <a:gd name="connsiteY426" fmla="*/ 1625558 h 1625557"/>
              <a:gd name="connsiteX427" fmla="*/ 4882330 w 11218359"/>
              <a:gd name="connsiteY427" fmla="*/ 1625558 h 1625557"/>
              <a:gd name="connsiteX428" fmla="*/ 4893760 w 11218359"/>
              <a:gd name="connsiteY428" fmla="*/ 1625558 h 1625557"/>
              <a:gd name="connsiteX429" fmla="*/ 4905237 w 11218359"/>
              <a:gd name="connsiteY429" fmla="*/ 1625558 h 1625557"/>
              <a:gd name="connsiteX430" fmla="*/ 4916667 w 11218359"/>
              <a:gd name="connsiteY430" fmla="*/ 1625558 h 1625557"/>
              <a:gd name="connsiteX431" fmla="*/ 4928097 w 11218359"/>
              <a:gd name="connsiteY431" fmla="*/ 1625558 h 1625557"/>
              <a:gd name="connsiteX432" fmla="*/ 4939527 w 11218359"/>
              <a:gd name="connsiteY432" fmla="*/ 1625558 h 1625557"/>
              <a:gd name="connsiteX433" fmla="*/ 4950957 w 11218359"/>
              <a:gd name="connsiteY433" fmla="*/ 1625558 h 1625557"/>
              <a:gd name="connsiteX434" fmla="*/ 4962435 w 11218359"/>
              <a:gd name="connsiteY434" fmla="*/ 1625558 h 1625557"/>
              <a:gd name="connsiteX435" fmla="*/ 4973865 w 11218359"/>
              <a:gd name="connsiteY435" fmla="*/ 1625558 h 1625557"/>
              <a:gd name="connsiteX436" fmla="*/ 4985295 w 11218359"/>
              <a:gd name="connsiteY436" fmla="*/ 1625558 h 1625557"/>
              <a:gd name="connsiteX437" fmla="*/ 4996725 w 11218359"/>
              <a:gd name="connsiteY437" fmla="*/ 1624057 h 1625557"/>
              <a:gd name="connsiteX438" fmla="*/ 5008155 w 11218359"/>
              <a:gd name="connsiteY438" fmla="*/ 1625558 h 1625557"/>
              <a:gd name="connsiteX439" fmla="*/ 5019632 w 11218359"/>
              <a:gd name="connsiteY439" fmla="*/ 1625558 h 1625557"/>
              <a:gd name="connsiteX440" fmla="*/ 5031062 w 11218359"/>
              <a:gd name="connsiteY440" fmla="*/ 1625558 h 1625557"/>
              <a:gd name="connsiteX441" fmla="*/ 5042492 w 11218359"/>
              <a:gd name="connsiteY441" fmla="*/ 1625558 h 1625557"/>
              <a:gd name="connsiteX442" fmla="*/ 5053923 w 11218359"/>
              <a:gd name="connsiteY442" fmla="*/ 1625558 h 1625557"/>
              <a:gd name="connsiteX443" fmla="*/ 5065353 w 11218359"/>
              <a:gd name="connsiteY443" fmla="*/ 1625558 h 1625557"/>
              <a:gd name="connsiteX444" fmla="*/ 5076830 w 11218359"/>
              <a:gd name="connsiteY444" fmla="*/ 1625558 h 1625557"/>
              <a:gd name="connsiteX445" fmla="*/ 5088260 w 11218359"/>
              <a:gd name="connsiteY445" fmla="*/ 1625558 h 1625557"/>
              <a:gd name="connsiteX446" fmla="*/ 5099690 w 11218359"/>
              <a:gd name="connsiteY446" fmla="*/ 1625558 h 1625557"/>
              <a:gd name="connsiteX447" fmla="*/ 5111120 w 11218359"/>
              <a:gd name="connsiteY447" fmla="*/ 1625558 h 1625557"/>
              <a:gd name="connsiteX448" fmla="*/ 5122550 w 11218359"/>
              <a:gd name="connsiteY448" fmla="*/ 1625558 h 1625557"/>
              <a:gd name="connsiteX449" fmla="*/ 5134028 w 11218359"/>
              <a:gd name="connsiteY449" fmla="*/ 1625558 h 1625557"/>
              <a:gd name="connsiteX450" fmla="*/ 5145458 w 11218359"/>
              <a:gd name="connsiteY450" fmla="*/ 1625558 h 1625557"/>
              <a:gd name="connsiteX451" fmla="*/ 5156888 w 11218359"/>
              <a:gd name="connsiteY451" fmla="*/ 1625558 h 1625557"/>
              <a:gd name="connsiteX452" fmla="*/ 5168318 w 11218359"/>
              <a:gd name="connsiteY452" fmla="*/ 1625558 h 1625557"/>
              <a:gd name="connsiteX453" fmla="*/ 5179747 w 11218359"/>
              <a:gd name="connsiteY453" fmla="*/ 1625558 h 1625557"/>
              <a:gd name="connsiteX454" fmla="*/ 5191225 w 11218359"/>
              <a:gd name="connsiteY454" fmla="*/ 1625558 h 1625557"/>
              <a:gd name="connsiteX455" fmla="*/ 5202655 w 11218359"/>
              <a:gd name="connsiteY455" fmla="*/ 1625558 h 1625557"/>
              <a:gd name="connsiteX456" fmla="*/ 5214085 w 11218359"/>
              <a:gd name="connsiteY456" fmla="*/ 1625558 h 1625557"/>
              <a:gd name="connsiteX457" fmla="*/ 5225515 w 11218359"/>
              <a:gd name="connsiteY457" fmla="*/ 1625558 h 1625557"/>
              <a:gd name="connsiteX458" fmla="*/ 5236945 w 11218359"/>
              <a:gd name="connsiteY458" fmla="*/ 1625558 h 1625557"/>
              <a:gd name="connsiteX459" fmla="*/ 5248423 w 11218359"/>
              <a:gd name="connsiteY459" fmla="*/ 1625558 h 1625557"/>
              <a:gd name="connsiteX460" fmla="*/ 5259853 w 11218359"/>
              <a:gd name="connsiteY460" fmla="*/ 1625558 h 1625557"/>
              <a:gd name="connsiteX461" fmla="*/ 5271283 w 11218359"/>
              <a:gd name="connsiteY461" fmla="*/ 1625558 h 1625557"/>
              <a:gd name="connsiteX462" fmla="*/ 5282713 w 11218359"/>
              <a:gd name="connsiteY462" fmla="*/ 1625558 h 1625557"/>
              <a:gd name="connsiteX463" fmla="*/ 5294143 w 11218359"/>
              <a:gd name="connsiteY463" fmla="*/ 1625558 h 1625557"/>
              <a:gd name="connsiteX464" fmla="*/ 5305621 w 11218359"/>
              <a:gd name="connsiteY464" fmla="*/ 1625558 h 1625557"/>
              <a:gd name="connsiteX465" fmla="*/ 5317051 w 11218359"/>
              <a:gd name="connsiteY465" fmla="*/ 1625558 h 1625557"/>
              <a:gd name="connsiteX466" fmla="*/ 5328481 w 11218359"/>
              <a:gd name="connsiteY466" fmla="*/ 1625558 h 1625557"/>
              <a:gd name="connsiteX467" fmla="*/ 5339910 w 11218359"/>
              <a:gd name="connsiteY467" fmla="*/ 1625558 h 1625557"/>
              <a:gd name="connsiteX468" fmla="*/ 5351340 w 11218359"/>
              <a:gd name="connsiteY468" fmla="*/ 1625558 h 1625557"/>
              <a:gd name="connsiteX469" fmla="*/ 5362818 w 11218359"/>
              <a:gd name="connsiteY469" fmla="*/ 1625558 h 1625557"/>
              <a:gd name="connsiteX470" fmla="*/ 5374248 w 11218359"/>
              <a:gd name="connsiteY470" fmla="*/ 1625558 h 1625557"/>
              <a:gd name="connsiteX471" fmla="*/ 5385678 w 11218359"/>
              <a:gd name="connsiteY471" fmla="*/ 1625558 h 1625557"/>
              <a:gd name="connsiteX472" fmla="*/ 5397108 w 11218359"/>
              <a:gd name="connsiteY472" fmla="*/ 1625558 h 1625557"/>
              <a:gd name="connsiteX473" fmla="*/ 5408538 w 11218359"/>
              <a:gd name="connsiteY473" fmla="*/ 1625558 h 1625557"/>
              <a:gd name="connsiteX474" fmla="*/ 5420016 w 11218359"/>
              <a:gd name="connsiteY474" fmla="*/ 1625558 h 1625557"/>
              <a:gd name="connsiteX475" fmla="*/ 5431446 w 11218359"/>
              <a:gd name="connsiteY475" fmla="*/ 1625558 h 1625557"/>
              <a:gd name="connsiteX476" fmla="*/ 5442876 w 11218359"/>
              <a:gd name="connsiteY476" fmla="*/ 1625558 h 1625557"/>
              <a:gd name="connsiteX477" fmla="*/ 5454306 w 11218359"/>
              <a:gd name="connsiteY477" fmla="*/ 1625558 h 1625557"/>
              <a:gd name="connsiteX478" fmla="*/ 5465736 w 11218359"/>
              <a:gd name="connsiteY478" fmla="*/ 1625558 h 1625557"/>
              <a:gd name="connsiteX479" fmla="*/ 5477214 w 11218359"/>
              <a:gd name="connsiteY479" fmla="*/ 1625558 h 1625557"/>
              <a:gd name="connsiteX480" fmla="*/ 5488643 w 11218359"/>
              <a:gd name="connsiteY480" fmla="*/ 1625558 h 1625557"/>
              <a:gd name="connsiteX481" fmla="*/ 5500073 w 11218359"/>
              <a:gd name="connsiteY481" fmla="*/ 1625558 h 1625557"/>
              <a:gd name="connsiteX482" fmla="*/ 5511503 w 11218359"/>
              <a:gd name="connsiteY482" fmla="*/ 1625558 h 1625557"/>
              <a:gd name="connsiteX483" fmla="*/ 5522933 w 11218359"/>
              <a:gd name="connsiteY483" fmla="*/ 1625558 h 1625557"/>
              <a:gd name="connsiteX484" fmla="*/ 5534411 w 11218359"/>
              <a:gd name="connsiteY484" fmla="*/ 1625558 h 1625557"/>
              <a:gd name="connsiteX485" fmla="*/ 5545841 w 11218359"/>
              <a:gd name="connsiteY485" fmla="*/ 1625558 h 1625557"/>
              <a:gd name="connsiteX486" fmla="*/ 5557271 w 11218359"/>
              <a:gd name="connsiteY486" fmla="*/ 1625558 h 1625557"/>
              <a:gd name="connsiteX487" fmla="*/ 5568701 w 11218359"/>
              <a:gd name="connsiteY487" fmla="*/ 1625558 h 1625557"/>
              <a:gd name="connsiteX488" fmla="*/ 5580131 w 11218359"/>
              <a:gd name="connsiteY488" fmla="*/ 1625558 h 1625557"/>
              <a:gd name="connsiteX489" fmla="*/ 5591609 w 11218359"/>
              <a:gd name="connsiteY489" fmla="*/ 1625558 h 1625557"/>
              <a:gd name="connsiteX490" fmla="*/ 5603038 w 11218359"/>
              <a:gd name="connsiteY490" fmla="*/ 1625558 h 1625557"/>
              <a:gd name="connsiteX491" fmla="*/ 5614469 w 11218359"/>
              <a:gd name="connsiteY491" fmla="*/ 1625558 h 1625557"/>
              <a:gd name="connsiteX492" fmla="*/ 5625899 w 11218359"/>
              <a:gd name="connsiteY492" fmla="*/ 1625558 h 1625557"/>
              <a:gd name="connsiteX493" fmla="*/ 5637329 w 11218359"/>
              <a:gd name="connsiteY493" fmla="*/ 1625558 h 1625557"/>
              <a:gd name="connsiteX494" fmla="*/ 5648759 w 11218359"/>
              <a:gd name="connsiteY494" fmla="*/ 1625558 h 1625557"/>
              <a:gd name="connsiteX495" fmla="*/ 5660236 w 11218359"/>
              <a:gd name="connsiteY495" fmla="*/ 1625558 h 1625557"/>
              <a:gd name="connsiteX496" fmla="*/ 5671666 w 11218359"/>
              <a:gd name="connsiteY496" fmla="*/ 1625558 h 1625557"/>
              <a:gd name="connsiteX497" fmla="*/ 5683096 w 11218359"/>
              <a:gd name="connsiteY497" fmla="*/ 1625558 h 1625557"/>
              <a:gd name="connsiteX498" fmla="*/ 5694526 w 11218359"/>
              <a:gd name="connsiteY498" fmla="*/ 1625558 h 1625557"/>
              <a:gd name="connsiteX499" fmla="*/ 5705956 w 11218359"/>
              <a:gd name="connsiteY499" fmla="*/ 1625558 h 1625557"/>
              <a:gd name="connsiteX500" fmla="*/ 5717434 w 11218359"/>
              <a:gd name="connsiteY500" fmla="*/ 1625558 h 1625557"/>
              <a:gd name="connsiteX501" fmla="*/ 5728864 w 11218359"/>
              <a:gd name="connsiteY501" fmla="*/ 1625558 h 1625557"/>
              <a:gd name="connsiteX502" fmla="*/ 5740294 w 11218359"/>
              <a:gd name="connsiteY502" fmla="*/ 1625558 h 1625557"/>
              <a:gd name="connsiteX503" fmla="*/ 5751724 w 11218359"/>
              <a:gd name="connsiteY503" fmla="*/ 1625558 h 1625557"/>
              <a:gd name="connsiteX504" fmla="*/ 5763154 w 11218359"/>
              <a:gd name="connsiteY504" fmla="*/ 1625558 h 1625557"/>
              <a:gd name="connsiteX505" fmla="*/ 5774631 w 11218359"/>
              <a:gd name="connsiteY505" fmla="*/ 1625558 h 1625557"/>
              <a:gd name="connsiteX506" fmla="*/ 5786062 w 11218359"/>
              <a:gd name="connsiteY506" fmla="*/ 1625558 h 1625557"/>
              <a:gd name="connsiteX507" fmla="*/ 5797492 w 11218359"/>
              <a:gd name="connsiteY507" fmla="*/ 1625558 h 1625557"/>
              <a:gd name="connsiteX508" fmla="*/ 5808921 w 11218359"/>
              <a:gd name="connsiteY508" fmla="*/ 1625558 h 1625557"/>
              <a:gd name="connsiteX509" fmla="*/ 5820351 w 11218359"/>
              <a:gd name="connsiteY509" fmla="*/ 1625558 h 1625557"/>
              <a:gd name="connsiteX510" fmla="*/ 5831829 w 11218359"/>
              <a:gd name="connsiteY510" fmla="*/ 1625558 h 1625557"/>
              <a:gd name="connsiteX511" fmla="*/ 5843259 w 11218359"/>
              <a:gd name="connsiteY511" fmla="*/ 1625558 h 1625557"/>
              <a:gd name="connsiteX512" fmla="*/ 5854689 w 11218359"/>
              <a:gd name="connsiteY512" fmla="*/ 1625558 h 1625557"/>
              <a:gd name="connsiteX513" fmla="*/ 5866119 w 11218359"/>
              <a:gd name="connsiteY513" fmla="*/ 1625558 h 1625557"/>
              <a:gd name="connsiteX514" fmla="*/ 5877549 w 11218359"/>
              <a:gd name="connsiteY514" fmla="*/ 1625558 h 1625557"/>
              <a:gd name="connsiteX515" fmla="*/ 5889027 w 11218359"/>
              <a:gd name="connsiteY515" fmla="*/ 1625558 h 1625557"/>
              <a:gd name="connsiteX516" fmla="*/ 5900457 w 11218359"/>
              <a:gd name="connsiteY516" fmla="*/ 1625558 h 1625557"/>
              <a:gd name="connsiteX517" fmla="*/ 5911887 w 11218359"/>
              <a:gd name="connsiteY517" fmla="*/ 1625558 h 1625557"/>
              <a:gd name="connsiteX518" fmla="*/ 5923317 w 11218359"/>
              <a:gd name="connsiteY518" fmla="*/ 1625558 h 1625557"/>
              <a:gd name="connsiteX519" fmla="*/ 5934747 w 11218359"/>
              <a:gd name="connsiteY519" fmla="*/ 1625558 h 1625557"/>
              <a:gd name="connsiteX520" fmla="*/ 5946225 w 11218359"/>
              <a:gd name="connsiteY520" fmla="*/ 1625558 h 1625557"/>
              <a:gd name="connsiteX521" fmla="*/ 5957655 w 11218359"/>
              <a:gd name="connsiteY521" fmla="*/ 1625558 h 1625557"/>
              <a:gd name="connsiteX522" fmla="*/ 5969084 w 11218359"/>
              <a:gd name="connsiteY522" fmla="*/ 1625558 h 1625557"/>
              <a:gd name="connsiteX523" fmla="*/ 5980514 w 11218359"/>
              <a:gd name="connsiteY523" fmla="*/ 1625558 h 1625557"/>
              <a:gd name="connsiteX524" fmla="*/ 5991944 w 11218359"/>
              <a:gd name="connsiteY524" fmla="*/ 1625558 h 1625557"/>
              <a:gd name="connsiteX525" fmla="*/ 6003422 w 11218359"/>
              <a:gd name="connsiteY525" fmla="*/ 1625558 h 1625557"/>
              <a:gd name="connsiteX526" fmla="*/ 6014852 w 11218359"/>
              <a:gd name="connsiteY526" fmla="*/ 1625558 h 1625557"/>
              <a:gd name="connsiteX527" fmla="*/ 6026282 w 11218359"/>
              <a:gd name="connsiteY527" fmla="*/ 1625558 h 1625557"/>
              <a:gd name="connsiteX528" fmla="*/ 6037712 w 11218359"/>
              <a:gd name="connsiteY528" fmla="*/ 1625558 h 1625557"/>
              <a:gd name="connsiteX529" fmla="*/ 6049142 w 11218359"/>
              <a:gd name="connsiteY529" fmla="*/ 1625558 h 1625557"/>
              <a:gd name="connsiteX530" fmla="*/ 6060620 w 11218359"/>
              <a:gd name="connsiteY530" fmla="*/ 1625558 h 1625557"/>
              <a:gd name="connsiteX531" fmla="*/ 6072049 w 11218359"/>
              <a:gd name="connsiteY531" fmla="*/ 1625558 h 1625557"/>
              <a:gd name="connsiteX532" fmla="*/ 6083480 w 11218359"/>
              <a:gd name="connsiteY532" fmla="*/ 1625558 h 1625557"/>
              <a:gd name="connsiteX533" fmla="*/ 6094910 w 11218359"/>
              <a:gd name="connsiteY533" fmla="*/ 1625558 h 1625557"/>
              <a:gd name="connsiteX534" fmla="*/ 6106340 w 11218359"/>
              <a:gd name="connsiteY534" fmla="*/ 1625558 h 1625557"/>
              <a:gd name="connsiteX535" fmla="*/ 6117818 w 11218359"/>
              <a:gd name="connsiteY535" fmla="*/ 1625558 h 1625557"/>
              <a:gd name="connsiteX536" fmla="*/ 6129247 w 11218359"/>
              <a:gd name="connsiteY536" fmla="*/ 1625558 h 1625557"/>
              <a:gd name="connsiteX537" fmla="*/ 6140677 w 11218359"/>
              <a:gd name="connsiteY537" fmla="*/ 1625558 h 1625557"/>
              <a:gd name="connsiteX538" fmla="*/ 6152107 w 11218359"/>
              <a:gd name="connsiteY538" fmla="*/ 1625558 h 1625557"/>
              <a:gd name="connsiteX539" fmla="*/ 6163537 w 11218359"/>
              <a:gd name="connsiteY539" fmla="*/ 1625558 h 1625557"/>
              <a:gd name="connsiteX540" fmla="*/ 6175015 w 11218359"/>
              <a:gd name="connsiteY540" fmla="*/ 1625558 h 1625557"/>
              <a:gd name="connsiteX541" fmla="*/ 6186445 w 11218359"/>
              <a:gd name="connsiteY541" fmla="*/ 1625558 h 1625557"/>
              <a:gd name="connsiteX542" fmla="*/ 6197875 w 11218359"/>
              <a:gd name="connsiteY542" fmla="*/ 1625558 h 1625557"/>
              <a:gd name="connsiteX543" fmla="*/ 6209305 w 11218359"/>
              <a:gd name="connsiteY543" fmla="*/ 1625558 h 1625557"/>
              <a:gd name="connsiteX544" fmla="*/ 6220735 w 11218359"/>
              <a:gd name="connsiteY544" fmla="*/ 1625558 h 1625557"/>
              <a:gd name="connsiteX545" fmla="*/ 6232212 w 11218359"/>
              <a:gd name="connsiteY545" fmla="*/ 1625558 h 1625557"/>
              <a:gd name="connsiteX546" fmla="*/ 6243642 w 11218359"/>
              <a:gd name="connsiteY546" fmla="*/ 1625558 h 1625557"/>
              <a:gd name="connsiteX547" fmla="*/ 6255073 w 11218359"/>
              <a:gd name="connsiteY547" fmla="*/ 1625558 h 1625557"/>
              <a:gd name="connsiteX548" fmla="*/ 6266503 w 11218359"/>
              <a:gd name="connsiteY548" fmla="*/ 1625558 h 1625557"/>
              <a:gd name="connsiteX549" fmla="*/ 6277933 w 11218359"/>
              <a:gd name="connsiteY549" fmla="*/ 1625558 h 1625557"/>
              <a:gd name="connsiteX550" fmla="*/ 6289410 w 11218359"/>
              <a:gd name="connsiteY550" fmla="*/ 1625558 h 1625557"/>
              <a:gd name="connsiteX551" fmla="*/ 6300840 w 11218359"/>
              <a:gd name="connsiteY551" fmla="*/ 1625558 h 1625557"/>
              <a:gd name="connsiteX552" fmla="*/ 6312270 w 11218359"/>
              <a:gd name="connsiteY552" fmla="*/ 1625558 h 1625557"/>
              <a:gd name="connsiteX553" fmla="*/ 6323700 w 11218359"/>
              <a:gd name="connsiteY553" fmla="*/ 1625558 h 1625557"/>
              <a:gd name="connsiteX554" fmla="*/ 6335130 w 11218359"/>
              <a:gd name="connsiteY554" fmla="*/ 1625558 h 1625557"/>
              <a:gd name="connsiteX555" fmla="*/ 6346608 w 11218359"/>
              <a:gd name="connsiteY555" fmla="*/ 1625558 h 1625557"/>
              <a:gd name="connsiteX556" fmla="*/ 6358038 w 11218359"/>
              <a:gd name="connsiteY556" fmla="*/ 1625558 h 1625557"/>
              <a:gd name="connsiteX557" fmla="*/ 6369468 w 11218359"/>
              <a:gd name="connsiteY557" fmla="*/ 1625558 h 1625557"/>
              <a:gd name="connsiteX558" fmla="*/ 6380898 w 11218359"/>
              <a:gd name="connsiteY558" fmla="*/ 1625558 h 1625557"/>
              <a:gd name="connsiteX559" fmla="*/ 6392328 w 11218359"/>
              <a:gd name="connsiteY559" fmla="*/ 1625558 h 1625557"/>
              <a:gd name="connsiteX560" fmla="*/ 6403805 w 11218359"/>
              <a:gd name="connsiteY560" fmla="*/ 1625558 h 1625557"/>
              <a:gd name="connsiteX561" fmla="*/ 6415235 w 11218359"/>
              <a:gd name="connsiteY561" fmla="*/ 1625558 h 1625557"/>
              <a:gd name="connsiteX562" fmla="*/ 6426666 w 11218359"/>
              <a:gd name="connsiteY562" fmla="*/ 1625558 h 1625557"/>
              <a:gd name="connsiteX563" fmla="*/ 6438096 w 11218359"/>
              <a:gd name="connsiteY563" fmla="*/ 1625558 h 1625557"/>
              <a:gd name="connsiteX564" fmla="*/ 6449525 w 11218359"/>
              <a:gd name="connsiteY564" fmla="*/ 1625558 h 1625557"/>
              <a:gd name="connsiteX565" fmla="*/ 6461003 w 11218359"/>
              <a:gd name="connsiteY565" fmla="*/ 1625558 h 1625557"/>
              <a:gd name="connsiteX566" fmla="*/ 6472433 w 11218359"/>
              <a:gd name="connsiteY566" fmla="*/ 1625558 h 1625557"/>
              <a:gd name="connsiteX567" fmla="*/ 6483863 w 11218359"/>
              <a:gd name="connsiteY567" fmla="*/ 1625558 h 1625557"/>
              <a:gd name="connsiteX568" fmla="*/ 6495293 w 11218359"/>
              <a:gd name="connsiteY568" fmla="*/ 1625558 h 1625557"/>
              <a:gd name="connsiteX569" fmla="*/ 6506723 w 11218359"/>
              <a:gd name="connsiteY569" fmla="*/ 1625558 h 1625557"/>
              <a:gd name="connsiteX570" fmla="*/ 6518201 w 11218359"/>
              <a:gd name="connsiteY570" fmla="*/ 1625558 h 1625557"/>
              <a:gd name="connsiteX571" fmla="*/ 6529631 w 11218359"/>
              <a:gd name="connsiteY571" fmla="*/ 1625558 h 1625557"/>
              <a:gd name="connsiteX572" fmla="*/ 6541061 w 11218359"/>
              <a:gd name="connsiteY572" fmla="*/ 1625558 h 1625557"/>
              <a:gd name="connsiteX573" fmla="*/ 6552490 w 11218359"/>
              <a:gd name="connsiteY573" fmla="*/ 1625558 h 1625557"/>
              <a:gd name="connsiteX574" fmla="*/ 6563921 w 11218359"/>
              <a:gd name="connsiteY574" fmla="*/ 1625558 h 1625557"/>
              <a:gd name="connsiteX575" fmla="*/ 6575398 w 11218359"/>
              <a:gd name="connsiteY575" fmla="*/ 1625558 h 1625557"/>
              <a:gd name="connsiteX576" fmla="*/ 6586828 w 11218359"/>
              <a:gd name="connsiteY576" fmla="*/ 1625558 h 1625557"/>
              <a:gd name="connsiteX577" fmla="*/ 6598259 w 11218359"/>
              <a:gd name="connsiteY577" fmla="*/ 1625558 h 1625557"/>
              <a:gd name="connsiteX578" fmla="*/ 6609688 w 11218359"/>
              <a:gd name="connsiteY578" fmla="*/ 1625558 h 1625557"/>
              <a:gd name="connsiteX579" fmla="*/ 6621118 w 11218359"/>
              <a:gd name="connsiteY579" fmla="*/ 1625558 h 1625557"/>
              <a:gd name="connsiteX580" fmla="*/ 6632596 w 11218359"/>
              <a:gd name="connsiteY580" fmla="*/ 1625558 h 1625557"/>
              <a:gd name="connsiteX581" fmla="*/ 6644026 w 11218359"/>
              <a:gd name="connsiteY581" fmla="*/ 1625558 h 1625557"/>
              <a:gd name="connsiteX582" fmla="*/ 6655456 w 11218359"/>
              <a:gd name="connsiteY582" fmla="*/ 1625558 h 1625557"/>
              <a:gd name="connsiteX583" fmla="*/ 6666886 w 11218359"/>
              <a:gd name="connsiteY583" fmla="*/ 1625558 h 1625557"/>
              <a:gd name="connsiteX584" fmla="*/ 6678316 w 11218359"/>
              <a:gd name="connsiteY584" fmla="*/ 1625558 h 1625557"/>
              <a:gd name="connsiteX585" fmla="*/ 6689794 w 11218359"/>
              <a:gd name="connsiteY585" fmla="*/ 1625558 h 1625557"/>
              <a:gd name="connsiteX586" fmla="*/ 6701224 w 11218359"/>
              <a:gd name="connsiteY586" fmla="*/ 1625558 h 1625557"/>
              <a:gd name="connsiteX587" fmla="*/ 6712653 w 11218359"/>
              <a:gd name="connsiteY587" fmla="*/ 1625558 h 1625557"/>
              <a:gd name="connsiteX588" fmla="*/ 6724083 w 11218359"/>
              <a:gd name="connsiteY588" fmla="*/ 1625558 h 1625557"/>
              <a:gd name="connsiteX589" fmla="*/ 6735514 w 11218359"/>
              <a:gd name="connsiteY589" fmla="*/ 1625558 h 1625557"/>
              <a:gd name="connsiteX590" fmla="*/ 6746944 w 11218359"/>
              <a:gd name="connsiteY590" fmla="*/ 1625558 h 1625557"/>
              <a:gd name="connsiteX591" fmla="*/ 6758421 w 11218359"/>
              <a:gd name="connsiteY591" fmla="*/ 1625558 h 1625557"/>
              <a:gd name="connsiteX592" fmla="*/ 6769851 w 11218359"/>
              <a:gd name="connsiteY592" fmla="*/ 1625558 h 1625557"/>
              <a:gd name="connsiteX593" fmla="*/ 6781281 w 11218359"/>
              <a:gd name="connsiteY593" fmla="*/ 1625558 h 1625557"/>
              <a:gd name="connsiteX594" fmla="*/ 6792711 w 11218359"/>
              <a:gd name="connsiteY594" fmla="*/ 1625558 h 1625557"/>
              <a:gd name="connsiteX595" fmla="*/ 6804141 w 11218359"/>
              <a:gd name="connsiteY595" fmla="*/ 1625558 h 1625557"/>
              <a:gd name="connsiteX596" fmla="*/ 6815619 w 11218359"/>
              <a:gd name="connsiteY596" fmla="*/ 1625558 h 1625557"/>
              <a:gd name="connsiteX597" fmla="*/ 6827049 w 11218359"/>
              <a:gd name="connsiteY597" fmla="*/ 1625558 h 1625557"/>
              <a:gd name="connsiteX598" fmla="*/ 6838479 w 11218359"/>
              <a:gd name="connsiteY598" fmla="*/ 1625558 h 1625557"/>
              <a:gd name="connsiteX599" fmla="*/ 6849909 w 11218359"/>
              <a:gd name="connsiteY599" fmla="*/ 1625558 h 1625557"/>
              <a:gd name="connsiteX600" fmla="*/ 6861339 w 11218359"/>
              <a:gd name="connsiteY600" fmla="*/ 1625558 h 1625557"/>
              <a:gd name="connsiteX601" fmla="*/ 6872816 w 11218359"/>
              <a:gd name="connsiteY601" fmla="*/ 1625558 h 1625557"/>
              <a:gd name="connsiteX602" fmla="*/ 6884246 w 11218359"/>
              <a:gd name="connsiteY602" fmla="*/ 1625558 h 1625557"/>
              <a:gd name="connsiteX603" fmla="*/ 6895676 w 11218359"/>
              <a:gd name="connsiteY603" fmla="*/ 1625558 h 1625557"/>
              <a:gd name="connsiteX604" fmla="*/ 6907107 w 11218359"/>
              <a:gd name="connsiteY604" fmla="*/ 1625558 h 1625557"/>
              <a:gd name="connsiteX605" fmla="*/ 6918537 w 11218359"/>
              <a:gd name="connsiteY605" fmla="*/ 1625558 h 1625557"/>
              <a:gd name="connsiteX606" fmla="*/ 6930014 w 11218359"/>
              <a:gd name="connsiteY606" fmla="*/ 1625558 h 1625557"/>
              <a:gd name="connsiteX607" fmla="*/ 6941444 w 11218359"/>
              <a:gd name="connsiteY607" fmla="*/ 1625558 h 1625557"/>
              <a:gd name="connsiteX608" fmla="*/ 6952874 w 11218359"/>
              <a:gd name="connsiteY608" fmla="*/ 1625558 h 1625557"/>
              <a:gd name="connsiteX609" fmla="*/ 6964304 w 11218359"/>
              <a:gd name="connsiteY609" fmla="*/ 1625558 h 1625557"/>
              <a:gd name="connsiteX610" fmla="*/ 6975734 w 11218359"/>
              <a:gd name="connsiteY610" fmla="*/ 1625558 h 1625557"/>
              <a:gd name="connsiteX611" fmla="*/ 6987212 w 11218359"/>
              <a:gd name="connsiteY611" fmla="*/ 1625558 h 1625557"/>
              <a:gd name="connsiteX612" fmla="*/ 6998642 w 11218359"/>
              <a:gd name="connsiteY612" fmla="*/ 1625558 h 1625557"/>
              <a:gd name="connsiteX613" fmla="*/ 7010072 w 11218359"/>
              <a:gd name="connsiteY613" fmla="*/ 1625558 h 1625557"/>
              <a:gd name="connsiteX614" fmla="*/ 7021502 w 11218359"/>
              <a:gd name="connsiteY614" fmla="*/ 1625558 h 1625557"/>
              <a:gd name="connsiteX615" fmla="*/ 7032931 w 11218359"/>
              <a:gd name="connsiteY615" fmla="*/ 1625558 h 1625557"/>
              <a:gd name="connsiteX616" fmla="*/ 7044409 w 11218359"/>
              <a:gd name="connsiteY616" fmla="*/ 1625558 h 1625557"/>
              <a:gd name="connsiteX617" fmla="*/ 7055839 w 11218359"/>
              <a:gd name="connsiteY617" fmla="*/ 1625558 h 1625557"/>
              <a:gd name="connsiteX618" fmla="*/ 7067269 w 11218359"/>
              <a:gd name="connsiteY618" fmla="*/ 1625558 h 1625557"/>
              <a:gd name="connsiteX619" fmla="*/ 7078700 w 11218359"/>
              <a:gd name="connsiteY619" fmla="*/ 1625558 h 1625557"/>
              <a:gd name="connsiteX620" fmla="*/ 7090129 w 11218359"/>
              <a:gd name="connsiteY620" fmla="*/ 1625558 h 1625557"/>
              <a:gd name="connsiteX621" fmla="*/ 7101607 w 11218359"/>
              <a:gd name="connsiteY621" fmla="*/ 1625558 h 1625557"/>
              <a:gd name="connsiteX622" fmla="*/ 7113037 w 11218359"/>
              <a:gd name="connsiteY622" fmla="*/ 1625558 h 1625557"/>
              <a:gd name="connsiteX623" fmla="*/ 7124467 w 11218359"/>
              <a:gd name="connsiteY623" fmla="*/ 1625558 h 1625557"/>
              <a:gd name="connsiteX624" fmla="*/ 7135897 w 11218359"/>
              <a:gd name="connsiteY624" fmla="*/ 1625558 h 1625557"/>
              <a:gd name="connsiteX625" fmla="*/ 7147327 w 11218359"/>
              <a:gd name="connsiteY625" fmla="*/ 1625558 h 1625557"/>
              <a:gd name="connsiteX626" fmla="*/ 7158805 w 11218359"/>
              <a:gd name="connsiteY626" fmla="*/ 1625558 h 1625557"/>
              <a:gd name="connsiteX627" fmla="*/ 7170235 w 11218359"/>
              <a:gd name="connsiteY627" fmla="*/ 1625558 h 1625557"/>
              <a:gd name="connsiteX628" fmla="*/ 7181665 w 11218359"/>
              <a:gd name="connsiteY628" fmla="*/ 1625558 h 1625557"/>
              <a:gd name="connsiteX629" fmla="*/ 7193094 w 11218359"/>
              <a:gd name="connsiteY629" fmla="*/ 1625558 h 1625557"/>
              <a:gd name="connsiteX630" fmla="*/ 7204524 w 11218359"/>
              <a:gd name="connsiteY630" fmla="*/ 1625558 h 1625557"/>
              <a:gd name="connsiteX631" fmla="*/ 7216002 w 11218359"/>
              <a:gd name="connsiteY631" fmla="*/ 1625558 h 1625557"/>
              <a:gd name="connsiteX632" fmla="*/ 7227432 w 11218359"/>
              <a:gd name="connsiteY632" fmla="*/ 1625558 h 1625557"/>
              <a:gd name="connsiteX633" fmla="*/ 7238862 w 11218359"/>
              <a:gd name="connsiteY633" fmla="*/ 1625558 h 1625557"/>
              <a:gd name="connsiteX634" fmla="*/ 7250292 w 11218359"/>
              <a:gd name="connsiteY634" fmla="*/ 1625558 h 1625557"/>
              <a:gd name="connsiteX635" fmla="*/ 7261722 w 11218359"/>
              <a:gd name="connsiteY635" fmla="*/ 1625558 h 1625557"/>
              <a:gd name="connsiteX636" fmla="*/ 7273200 w 11218359"/>
              <a:gd name="connsiteY636" fmla="*/ 1625558 h 1625557"/>
              <a:gd name="connsiteX637" fmla="*/ 7284630 w 11218359"/>
              <a:gd name="connsiteY637" fmla="*/ 1625558 h 1625557"/>
              <a:gd name="connsiteX638" fmla="*/ 7296060 w 11218359"/>
              <a:gd name="connsiteY638" fmla="*/ 1625558 h 1625557"/>
              <a:gd name="connsiteX639" fmla="*/ 7307490 w 11218359"/>
              <a:gd name="connsiteY639" fmla="*/ 1625558 h 1625557"/>
              <a:gd name="connsiteX640" fmla="*/ 7318920 w 11218359"/>
              <a:gd name="connsiteY640" fmla="*/ 1625558 h 1625557"/>
              <a:gd name="connsiteX641" fmla="*/ 7330398 w 11218359"/>
              <a:gd name="connsiteY641" fmla="*/ 1625558 h 1625557"/>
              <a:gd name="connsiteX642" fmla="*/ 7341828 w 11218359"/>
              <a:gd name="connsiteY642" fmla="*/ 1625558 h 1625557"/>
              <a:gd name="connsiteX643" fmla="*/ 7353257 w 11218359"/>
              <a:gd name="connsiteY643" fmla="*/ 1625558 h 1625557"/>
              <a:gd name="connsiteX644" fmla="*/ 7364687 w 11218359"/>
              <a:gd name="connsiteY644" fmla="*/ 1625558 h 1625557"/>
              <a:gd name="connsiteX645" fmla="*/ 7376117 w 11218359"/>
              <a:gd name="connsiteY645" fmla="*/ 1625558 h 1625557"/>
              <a:gd name="connsiteX646" fmla="*/ 7387595 w 11218359"/>
              <a:gd name="connsiteY646" fmla="*/ 1625558 h 1625557"/>
              <a:gd name="connsiteX647" fmla="*/ 7399025 w 11218359"/>
              <a:gd name="connsiteY647" fmla="*/ 1625558 h 1625557"/>
              <a:gd name="connsiteX648" fmla="*/ 7410455 w 11218359"/>
              <a:gd name="connsiteY648" fmla="*/ 1625558 h 1625557"/>
              <a:gd name="connsiteX649" fmla="*/ 7421885 w 11218359"/>
              <a:gd name="connsiteY649" fmla="*/ 1625558 h 1625557"/>
              <a:gd name="connsiteX650" fmla="*/ 7433315 w 11218359"/>
              <a:gd name="connsiteY650" fmla="*/ 1625558 h 1625557"/>
              <a:gd name="connsiteX651" fmla="*/ 7444793 w 11218359"/>
              <a:gd name="connsiteY651" fmla="*/ 1625558 h 1625557"/>
              <a:gd name="connsiteX652" fmla="*/ 7456222 w 11218359"/>
              <a:gd name="connsiteY652" fmla="*/ 1625558 h 1625557"/>
              <a:gd name="connsiteX653" fmla="*/ 7467653 w 11218359"/>
              <a:gd name="connsiteY653" fmla="*/ 1625558 h 1625557"/>
              <a:gd name="connsiteX654" fmla="*/ 7479083 w 11218359"/>
              <a:gd name="connsiteY654" fmla="*/ 1625558 h 1625557"/>
              <a:gd name="connsiteX655" fmla="*/ 7490513 w 11218359"/>
              <a:gd name="connsiteY655" fmla="*/ 1625558 h 1625557"/>
              <a:gd name="connsiteX656" fmla="*/ 7501990 w 11218359"/>
              <a:gd name="connsiteY656" fmla="*/ 1625558 h 1625557"/>
              <a:gd name="connsiteX657" fmla="*/ 7513420 w 11218359"/>
              <a:gd name="connsiteY657" fmla="*/ 1625558 h 1625557"/>
              <a:gd name="connsiteX658" fmla="*/ 7524850 w 11218359"/>
              <a:gd name="connsiteY658" fmla="*/ 1625558 h 1625557"/>
              <a:gd name="connsiteX659" fmla="*/ 7536280 w 11218359"/>
              <a:gd name="connsiteY659" fmla="*/ 1625558 h 1625557"/>
              <a:gd name="connsiteX660" fmla="*/ 7547710 w 11218359"/>
              <a:gd name="connsiteY660" fmla="*/ 1625558 h 1625557"/>
              <a:gd name="connsiteX661" fmla="*/ 7559188 w 11218359"/>
              <a:gd name="connsiteY661" fmla="*/ 1625558 h 1625557"/>
              <a:gd name="connsiteX662" fmla="*/ 7570618 w 11218359"/>
              <a:gd name="connsiteY662" fmla="*/ 1625558 h 1625557"/>
              <a:gd name="connsiteX663" fmla="*/ 7582048 w 11218359"/>
              <a:gd name="connsiteY663" fmla="*/ 1625558 h 1625557"/>
              <a:gd name="connsiteX664" fmla="*/ 7593478 w 11218359"/>
              <a:gd name="connsiteY664" fmla="*/ 1625558 h 1625557"/>
              <a:gd name="connsiteX665" fmla="*/ 7604908 w 11218359"/>
              <a:gd name="connsiteY665" fmla="*/ 1625558 h 1625557"/>
              <a:gd name="connsiteX666" fmla="*/ 7616385 w 11218359"/>
              <a:gd name="connsiteY666" fmla="*/ 1625558 h 1625557"/>
              <a:gd name="connsiteX667" fmla="*/ 7627815 w 11218359"/>
              <a:gd name="connsiteY667" fmla="*/ 1625558 h 1625557"/>
              <a:gd name="connsiteX668" fmla="*/ 7639246 w 11218359"/>
              <a:gd name="connsiteY668" fmla="*/ 1625558 h 1625557"/>
              <a:gd name="connsiteX669" fmla="*/ 7650676 w 11218359"/>
              <a:gd name="connsiteY669" fmla="*/ 1625558 h 1625557"/>
              <a:gd name="connsiteX670" fmla="*/ 7662106 w 11218359"/>
              <a:gd name="connsiteY670" fmla="*/ 1625558 h 1625557"/>
              <a:gd name="connsiteX671" fmla="*/ 7673583 w 11218359"/>
              <a:gd name="connsiteY671" fmla="*/ 1625558 h 1625557"/>
              <a:gd name="connsiteX672" fmla="*/ 7685013 w 11218359"/>
              <a:gd name="connsiteY672" fmla="*/ 1625558 h 1625557"/>
              <a:gd name="connsiteX673" fmla="*/ 7696443 w 11218359"/>
              <a:gd name="connsiteY673" fmla="*/ 1625558 h 1625557"/>
              <a:gd name="connsiteX674" fmla="*/ 7707873 w 11218359"/>
              <a:gd name="connsiteY674" fmla="*/ 1625558 h 1625557"/>
              <a:gd name="connsiteX675" fmla="*/ 7719303 w 11218359"/>
              <a:gd name="connsiteY675" fmla="*/ 1625558 h 1625557"/>
              <a:gd name="connsiteX676" fmla="*/ 7730733 w 11218359"/>
              <a:gd name="connsiteY676" fmla="*/ 1625558 h 1625557"/>
              <a:gd name="connsiteX677" fmla="*/ 7742211 w 11218359"/>
              <a:gd name="connsiteY677" fmla="*/ 1625558 h 1625557"/>
              <a:gd name="connsiteX678" fmla="*/ 7753641 w 11218359"/>
              <a:gd name="connsiteY678" fmla="*/ 1625558 h 1625557"/>
              <a:gd name="connsiteX679" fmla="*/ 7765071 w 11218359"/>
              <a:gd name="connsiteY679" fmla="*/ 1625558 h 1625557"/>
              <a:gd name="connsiteX680" fmla="*/ 7776501 w 11218359"/>
              <a:gd name="connsiteY680" fmla="*/ 1625558 h 1625557"/>
              <a:gd name="connsiteX681" fmla="*/ 7787931 w 11218359"/>
              <a:gd name="connsiteY681" fmla="*/ 1625558 h 1625557"/>
              <a:gd name="connsiteX682" fmla="*/ 7799408 w 11218359"/>
              <a:gd name="connsiteY682" fmla="*/ 1625558 h 1625557"/>
              <a:gd name="connsiteX683" fmla="*/ 7810839 w 11218359"/>
              <a:gd name="connsiteY683" fmla="*/ 1625558 h 1625557"/>
              <a:gd name="connsiteX684" fmla="*/ 7822268 w 11218359"/>
              <a:gd name="connsiteY684" fmla="*/ 1625558 h 1625557"/>
              <a:gd name="connsiteX685" fmla="*/ 7833698 w 11218359"/>
              <a:gd name="connsiteY685" fmla="*/ 1625558 h 1625557"/>
              <a:gd name="connsiteX686" fmla="*/ 7845128 w 11218359"/>
              <a:gd name="connsiteY686" fmla="*/ 1625558 h 1625557"/>
              <a:gd name="connsiteX687" fmla="*/ 7856606 w 11218359"/>
              <a:gd name="connsiteY687" fmla="*/ 1625558 h 1625557"/>
              <a:gd name="connsiteX688" fmla="*/ 7868036 w 11218359"/>
              <a:gd name="connsiteY688" fmla="*/ 1625558 h 1625557"/>
              <a:gd name="connsiteX689" fmla="*/ 7879466 w 11218359"/>
              <a:gd name="connsiteY689" fmla="*/ 1625558 h 1625557"/>
              <a:gd name="connsiteX690" fmla="*/ 7890896 w 11218359"/>
              <a:gd name="connsiteY690" fmla="*/ 1625558 h 1625557"/>
              <a:gd name="connsiteX691" fmla="*/ 7902326 w 11218359"/>
              <a:gd name="connsiteY691" fmla="*/ 1625558 h 1625557"/>
              <a:gd name="connsiteX692" fmla="*/ 7913804 w 11218359"/>
              <a:gd name="connsiteY692" fmla="*/ 1625558 h 1625557"/>
              <a:gd name="connsiteX693" fmla="*/ 7925234 w 11218359"/>
              <a:gd name="connsiteY693" fmla="*/ 1625558 h 1625557"/>
              <a:gd name="connsiteX694" fmla="*/ 7936663 w 11218359"/>
              <a:gd name="connsiteY694" fmla="*/ 1625558 h 1625557"/>
              <a:gd name="connsiteX695" fmla="*/ 7948094 w 11218359"/>
              <a:gd name="connsiteY695" fmla="*/ 1625558 h 1625557"/>
              <a:gd name="connsiteX696" fmla="*/ 7959524 w 11218359"/>
              <a:gd name="connsiteY696" fmla="*/ 1625558 h 1625557"/>
              <a:gd name="connsiteX697" fmla="*/ 7971001 w 11218359"/>
              <a:gd name="connsiteY697" fmla="*/ 1625558 h 1625557"/>
              <a:gd name="connsiteX698" fmla="*/ 7982431 w 11218359"/>
              <a:gd name="connsiteY698" fmla="*/ 1625558 h 1625557"/>
              <a:gd name="connsiteX699" fmla="*/ 7993861 w 11218359"/>
              <a:gd name="connsiteY699" fmla="*/ 1625558 h 1625557"/>
              <a:gd name="connsiteX700" fmla="*/ 8005291 w 11218359"/>
              <a:gd name="connsiteY700" fmla="*/ 1625558 h 1625557"/>
              <a:gd name="connsiteX701" fmla="*/ 8016721 w 11218359"/>
              <a:gd name="connsiteY701" fmla="*/ 1625558 h 1625557"/>
              <a:gd name="connsiteX702" fmla="*/ 8028199 w 11218359"/>
              <a:gd name="connsiteY702" fmla="*/ 1625558 h 1625557"/>
              <a:gd name="connsiteX703" fmla="*/ 8039629 w 11218359"/>
              <a:gd name="connsiteY703" fmla="*/ 1625558 h 1625557"/>
              <a:gd name="connsiteX704" fmla="*/ 8051059 w 11218359"/>
              <a:gd name="connsiteY704" fmla="*/ 1625558 h 1625557"/>
              <a:gd name="connsiteX705" fmla="*/ 8062489 w 11218359"/>
              <a:gd name="connsiteY705" fmla="*/ 1625558 h 1625557"/>
              <a:gd name="connsiteX706" fmla="*/ 8073919 w 11218359"/>
              <a:gd name="connsiteY706" fmla="*/ 1625558 h 1625557"/>
              <a:gd name="connsiteX707" fmla="*/ 8085396 w 11218359"/>
              <a:gd name="connsiteY707" fmla="*/ 1625558 h 1625557"/>
              <a:gd name="connsiteX708" fmla="*/ 8096826 w 11218359"/>
              <a:gd name="connsiteY708" fmla="*/ 1625558 h 1625557"/>
              <a:gd name="connsiteX709" fmla="*/ 8108256 w 11218359"/>
              <a:gd name="connsiteY709" fmla="*/ 1625558 h 1625557"/>
              <a:gd name="connsiteX710" fmla="*/ 8119687 w 11218359"/>
              <a:gd name="connsiteY710" fmla="*/ 1625558 h 1625557"/>
              <a:gd name="connsiteX711" fmla="*/ 8131117 w 11218359"/>
              <a:gd name="connsiteY711" fmla="*/ 1625558 h 1625557"/>
              <a:gd name="connsiteX712" fmla="*/ 8142594 w 11218359"/>
              <a:gd name="connsiteY712" fmla="*/ 1625558 h 1625557"/>
              <a:gd name="connsiteX713" fmla="*/ 8154024 w 11218359"/>
              <a:gd name="connsiteY713" fmla="*/ 1625558 h 1625557"/>
              <a:gd name="connsiteX714" fmla="*/ 8165454 w 11218359"/>
              <a:gd name="connsiteY714" fmla="*/ 1625558 h 1625557"/>
              <a:gd name="connsiteX715" fmla="*/ 8176884 w 11218359"/>
              <a:gd name="connsiteY715" fmla="*/ 1625558 h 1625557"/>
              <a:gd name="connsiteX716" fmla="*/ 8188314 w 11218359"/>
              <a:gd name="connsiteY716" fmla="*/ 1625558 h 1625557"/>
              <a:gd name="connsiteX717" fmla="*/ 8199792 w 11218359"/>
              <a:gd name="connsiteY717" fmla="*/ 1625558 h 1625557"/>
              <a:gd name="connsiteX718" fmla="*/ 8211222 w 11218359"/>
              <a:gd name="connsiteY718" fmla="*/ 1625558 h 1625557"/>
              <a:gd name="connsiteX719" fmla="*/ 8222652 w 11218359"/>
              <a:gd name="connsiteY719" fmla="*/ 1625558 h 1625557"/>
              <a:gd name="connsiteX720" fmla="*/ 8234082 w 11218359"/>
              <a:gd name="connsiteY720" fmla="*/ 1625558 h 1625557"/>
              <a:gd name="connsiteX721" fmla="*/ 8245512 w 11218359"/>
              <a:gd name="connsiteY721" fmla="*/ 1625558 h 1625557"/>
              <a:gd name="connsiteX722" fmla="*/ 8256989 w 11218359"/>
              <a:gd name="connsiteY722" fmla="*/ 1625558 h 1625557"/>
              <a:gd name="connsiteX723" fmla="*/ 8268419 w 11218359"/>
              <a:gd name="connsiteY723" fmla="*/ 1625558 h 1625557"/>
              <a:gd name="connsiteX724" fmla="*/ 8279850 w 11218359"/>
              <a:gd name="connsiteY724" fmla="*/ 1625558 h 1625557"/>
              <a:gd name="connsiteX725" fmla="*/ 8291280 w 11218359"/>
              <a:gd name="connsiteY725" fmla="*/ 1625558 h 1625557"/>
              <a:gd name="connsiteX726" fmla="*/ 8302709 w 11218359"/>
              <a:gd name="connsiteY726" fmla="*/ 1625558 h 1625557"/>
              <a:gd name="connsiteX727" fmla="*/ 8314187 w 11218359"/>
              <a:gd name="connsiteY727" fmla="*/ 1625558 h 1625557"/>
              <a:gd name="connsiteX728" fmla="*/ 8325617 w 11218359"/>
              <a:gd name="connsiteY728" fmla="*/ 1625558 h 1625557"/>
              <a:gd name="connsiteX729" fmla="*/ 8337047 w 11218359"/>
              <a:gd name="connsiteY729" fmla="*/ 1625558 h 1625557"/>
              <a:gd name="connsiteX730" fmla="*/ 8348477 w 11218359"/>
              <a:gd name="connsiteY730" fmla="*/ 1625558 h 1625557"/>
              <a:gd name="connsiteX731" fmla="*/ 8359907 w 11218359"/>
              <a:gd name="connsiteY731" fmla="*/ 1625558 h 1625557"/>
              <a:gd name="connsiteX732" fmla="*/ 8371385 w 11218359"/>
              <a:gd name="connsiteY732" fmla="*/ 1625558 h 1625557"/>
              <a:gd name="connsiteX733" fmla="*/ 8382815 w 11218359"/>
              <a:gd name="connsiteY733" fmla="*/ 1625558 h 1625557"/>
              <a:gd name="connsiteX734" fmla="*/ 8394245 w 11218359"/>
              <a:gd name="connsiteY734" fmla="*/ 1625558 h 1625557"/>
              <a:gd name="connsiteX735" fmla="*/ 8405674 w 11218359"/>
              <a:gd name="connsiteY735" fmla="*/ 1625558 h 1625557"/>
              <a:gd name="connsiteX736" fmla="*/ 8417104 w 11218359"/>
              <a:gd name="connsiteY736" fmla="*/ 1625558 h 1625557"/>
              <a:gd name="connsiteX737" fmla="*/ 8428582 w 11218359"/>
              <a:gd name="connsiteY737" fmla="*/ 1625558 h 1625557"/>
              <a:gd name="connsiteX738" fmla="*/ 8440012 w 11218359"/>
              <a:gd name="connsiteY738" fmla="*/ 1625558 h 1625557"/>
              <a:gd name="connsiteX739" fmla="*/ 8451442 w 11218359"/>
              <a:gd name="connsiteY739" fmla="*/ 1625558 h 1625557"/>
              <a:gd name="connsiteX740" fmla="*/ 8462872 w 11218359"/>
              <a:gd name="connsiteY740" fmla="*/ 1625558 h 1625557"/>
              <a:gd name="connsiteX741" fmla="*/ 8474302 w 11218359"/>
              <a:gd name="connsiteY741" fmla="*/ 1625558 h 1625557"/>
              <a:gd name="connsiteX742" fmla="*/ 8485780 w 11218359"/>
              <a:gd name="connsiteY742" fmla="*/ 1625558 h 1625557"/>
              <a:gd name="connsiteX743" fmla="*/ 8497210 w 11218359"/>
              <a:gd name="connsiteY743" fmla="*/ 1625558 h 1625557"/>
              <a:gd name="connsiteX744" fmla="*/ 8508640 w 11218359"/>
              <a:gd name="connsiteY744" fmla="*/ 1625558 h 1625557"/>
              <a:gd name="connsiteX745" fmla="*/ 8520069 w 11218359"/>
              <a:gd name="connsiteY745" fmla="*/ 1625558 h 1625557"/>
              <a:gd name="connsiteX746" fmla="*/ 8531500 w 11218359"/>
              <a:gd name="connsiteY746" fmla="*/ 1625558 h 1625557"/>
              <a:gd name="connsiteX747" fmla="*/ 8542977 w 11218359"/>
              <a:gd name="connsiteY747" fmla="*/ 1625558 h 1625557"/>
              <a:gd name="connsiteX748" fmla="*/ 8554407 w 11218359"/>
              <a:gd name="connsiteY748" fmla="*/ 1625558 h 1625557"/>
              <a:gd name="connsiteX749" fmla="*/ 8565837 w 11218359"/>
              <a:gd name="connsiteY749" fmla="*/ 1625558 h 1625557"/>
              <a:gd name="connsiteX750" fmla="*/ 8577267 w 11218359"/>
              <a:gd name="connsiteY750" fmla="*/ 1625558 h 1625557"/>
              <a:gd name="connsiteX751" fmla="*/ 8588697 w 11218359"/>
              <a:gd name="connsiteY751" fmla="*/ 1625558 h 1625557"/>
              <a:gd name="connsiteX752" fmla="*/ 8600175 w 11218359"/>
              <a:gd name="connsiteY752" fmla="*/ 1625558 h 1625557"/>
              <a:gd name="connsiteX753" fmla="*/ 8611605 w 11218359"/>
              <a:gd name="connsiteY753" fmla="*/ 1625558 h 1625557"/>
              <a:gd name="connsiteX754" fmla="*/ 8623035 w 11218359"/>
              <a:gd name="connsiteY754" fmla="*/ 1625558 h 1625557"/>
              <a:gd name="connsiteX755" fmla="*/ 8634465 w 11218359"/>
              <a:gd name="connsiteY755" fmla="*/ 1625558 h 1625557"/>
              <a:gd name="connsiteX756" fmla="*/ 8645895 w 11218359"/>
              <a:gd name="connsiteY756" fmla="*/ 1625558 h 1625557"/>
              <a:gd name="connsiteX757" fmla="*/ 8657373 w 11218359"/>
              <a:gd name="connsiteY757" fmla="*/ 1625558 h 1625557"/>
              <a:gd name="connsiteX758" fmla="*/ 8668802 w 11218359"/>
              <a:gd name="connsiteY758" fmla="*/ 1625558 h 1625557"/>
              <a:gd name="connsiteX759" fmla="*/ 8680232 w 11218359"/>
              <a:gd name="connsiteY759" fmla="*/ 1625558 h 1625557"/>
              <a:gd name="connsiteX760" fmla="*/ 8691662 w 11218359"/>
              <a:gd name="connsiteY760" fmla="*/ 1625558 h 1625557"/>
              <a:gd name="connsiteX761" fmla="*/ 8703093 w 11218359"/>
              <a:gd name="connsiteY761" fmla="*/ 1625558 h 1625557"/>
              <a:gd name="connsiteX762" fmla="*/ 8714570 w 11218359"/>
              <a:gd name="connsiteY762" fmla="*/ 1625558 h 1625557"/>
              <a:gd name="connsiteX763" fmla="*/ 8726000 w 11218359"/>
              <a:gd name="connsiteY763" fmla="*/ 1625558 h 1625557"/>
              <a:gd name="connsiteX764" fmla="*/ 8737430 w 11218359"/>
              <a:gd name="connsiteY764" fmla="*/ 1625558 h 1625557"/>
              <a:gd name="connsiteX765" fmla="*/ 8748860 w 11218359"/>
              <a:gd name="connsiteY765" fmla="*/ 1625558 h 1625557"/>
              <a:gd name="connsiteX766" fmla="*/ 8760290 w 11218359"/>
              <a:gd name="connsiteY766" fmla="*/ 1625558 h 1625557"/>
              <a:gd name="connsiteX767" fmla="*/ 8771768 w 11218359"/>
              <a:gd name="connsiteY767" fmla="*/ 1625558 h 1625557"/>
              <a:gd name="connsiteX768" fmla="*/ 8783198 w 11218359"/>
              <a:gd name="connsiteY768" fmla="*/ 1625558 h 1625557"/>
              <a:gd name="connsiteX769" fmla="*/ 8794628 w 11218359"/>
              <a:gd name="connsiteY769" fmla="*/ 1625558 h 1625557"/>
              <a:gd name="connsiteX770" fmla="*/ 8806058 w 11218359"/>
              <a:gd name="connsiteY770" fmla="*/ 1625558 h 1625557"/>
              <a:gd name="connsiteX771" fmla="*/ 8817488 w 11218359"/>
              <a:gd name="connsiteY771" fmla="*/ 1625558 h 1625557"/>
              <a:gd name="connsiteX772" fmla="*/ 8828918 w 11218359"/>
              <a:gd name="connsiteY772" fmla="*/ 1625558 h 1625557"/>
              <a:gd name="connsiteX773" fmla="*/ 8840395 w 11218359"/>
              <a:gd name="connsiteY773" fmla="*/ 1625558 h 1625557"/>
              <a:gd name="connsiteX774" fmla="*/ 8851825 w 11218359"/>
              <a:gd name="connsiteY774" fmla="*/ 1625558 h 1625557"/>
              <a:gd name="connsiteX775" fmla="*/ 8863256 w 11218359"/>
              <a:gd name="connsiteY775" fmla="*/ 1625558 h 1625557"/>
              <a:gd name="connsiteX776" fmla="*/ 8874686 w 11218359"/>
              <a:gd name="connsiteY776" fmla="*/ 1625558 h 1625557"/>
              <a:gd name="connsiteX777" fmla="*/ 8886115 w 11218359"/>
              <a:gd name="connsiteY777" fmla="*/ 1625558 h 1625557"/>
              <a:gd name="connsiteX778" fmla="*/ 8897593 w 11218359"/>
              <a:gd name="connsiteY778" fmla="*/ 1625558 h 1625557"/>
              <a:gd name="connsiteX779" fmla="*/ 8909022 w 11218359"/>
              <a:gd name="connsiteY779" fmla="*/ 1625558 h 1625557"/>
              <a:gd name="connsiteX780" fmla="*/ 8920453 w 11218359"/>
              <a:gd name="connsiteY780" fmla="*/ 1625558 h 1625557"/>
              <a:gd name="connsiteX781" fmla="*/ 8931883 w 11218359"/>
              <a:gd name="connsiteY781" fmla="*/ 1625558 h 1625557"/>
              <a:gd name="connsiteX782" fmla="*/ 8943313 w 11218359"/>
              <a:gd name="connsiteY782" fmla="*/ 1625558 h 1625557"/>
              <a:gd name="connsiteX783" fmla="*/ 8954791 w 11218359"/>
              <a:gd name="connsiteY783" fmla="*/ 1625558 h 1625557"/>
              <a:gd name="connsiteX784" fmla="*/ 8966220 w 11218359"/>
              <a:gd name="connsiteY784" fmla="*/ 1625558 h 1625557"/>
              <a:gd name="connsiteX785" fmla="*/ 8977651 w 11218359"/>
              <a:gd name="connsiteY785" fmla="*/ 1625558 h 1625557"/>
              <a:gd name="connsiteX786" fmla="*/ 8989080 w 11218359"/>
              <a:gd name="connsiteY786" fmla="*/ 1625558 h 1625557"/>
              <a:gd name="connsiteX787" fmla="*/ 9000511 w 11218359"/>
              <a:gd name="connsiteY787" fmla="*/ 1625558 h 1625557"/>
              <a:gd name="connsiteX788" fmla="*/ 9011988 w 11218359"/>
              <a:gd name="connsiteY788" fmla="*/ 1625558 h 1625557"/>
              <a:gd name="connsiteX789" fmla="*/ 9023418 w 11218359"/>
              <a:gd name="connsiteY789" fmla="*/ 1625558 h 1625557"/>
              <a:gd name="connsiteX790" fmla="*/ 9034849 w 11218359"/>
              <a:gd name="connsiteY790" fmla="*/ 1625558 h 1625557"/>
              <a:gd name="connsiteX791" fmla="*/ 9046278 w 11218359"/>
              <a:gd name="connsiteY791" fmla="*/ 1625558 h 1625557"/>
              <a:gd name="connsiteX792" fmla="*/ 9057709 w 11218359"/>
              <a:gd name="connsiteY792" fmla="*/ 1625558 h 1625557"/>
              <a:gd name="connsiteX793" fmla="*/ 9069186 w 11218359"/>
              <a:gd name="connsiteY793" fmla="*/ 1625558 h 1625557"/>
              <a:gd name="connsiteX794" fmla="*/ 9080615 w 11218359"/>
              <a:gd name="connsiteY794" fmla="*/ 1625558 h 1625557"/>
              <a:gd name="connsiteX795" fmla="*/ 9092046 w 11218359"/>
              <a:gd name="connsiteY795" fmla="*/ 1625558 h 1625557"/>
              <a:gd name="connsiteX796" fmla="*/ 9103476 w 11218359"/>
              <a:gd name="connsiteY796" fmla="*/ 1625558 h 1625557"/>
              <a:gd name="connsiteX797" fmla="*/ 9114906 w 11218359"/>
              <a:gd name="connsiteY797" fmla="*/ 1625558 h 1625557"/>
              <a:gd name="connsiteX798" fmla="*/ 9126384 w 11218359"/>
              <a:gd name="connsiteY798" fmla="*/ 1625558 h 1625557"/>
              <a:gd name="connsiteX799" fmla="*/ 9137813 w 11218359"/>
              <a:gd name="connsiteY799" fmla="*/ 1625558 h 1625557"/>
              <a:gd name="connsiteX800" fmla="*/ 9149244 w 11218359"/>
              <a:gd name="connsiteY800" fmla="*/ 1625558 h 1625557"/>
              <a:gd name="connsiteX801" fmla="*/ 9160673 w 11218359"/>
              <a:gd name="connsiteY801" fmla="*/ 1625558 h 1625557"/>
              <a:gd name="connsiteX802" fmla="*/ 9172104 w 11218359"/>
              <a:gd name="connsiteY802" fmla="*/ 1625558 h 1625557"/>
              <a:gd name="connsiteX803" fmla="*/ 9183581 w 11218359"/>
              <a:gd name="connsiteY803" fmla="*/ 1625558 h 1625557"/>
              <a:gd name="connsiteX804" fmla="*/ 9195011 w 11218359"/>
              <a:gd name="connsiteY804" fmla="*/ 1625558 h 1625557"/>
              <a:gd name="connsiteX805" fmla="*/ 9206442 w 11218359"/>
              <a:gd name="connsiteY805" fmla="*/ 1625558 h 1625557"/>
              <a:gd name="connsiteX806" fmla="*/ 9217871 w 11218359"/>
              <a:gd name="connsiteY806" fmla="*/ 1625558 h 1625557"/>
              <a:gd name="connsiteX807" fmla="*/ 9229301 w 11218359"/>
              <a:gd name="connsiteY807" fmla="*/ 1625558 h 1625557"/>
              <a:gd name="connsiteX808" fmla="*/ 9240779 w 11218359"/>
              <a:gd name="connsiteY808" fmla="*/ 1625558 h 1625557"/>
              <a:gd name="connsiteX809" fmla="*/ 9252209 w 11218359"/>
              <a:gd name="connsiteY809" fmla="*/ 1625558 h 1625557"/>
              <a:gd name="connsiteX810" fmla="*/ 9263639 w 11218359"/>
              <a:gd name="connsiteY810" fmla="*/ 1625558 h 1625557"/>
              <a:gd name="connsiteX811" fmla="*/ 9275069 w 11218359"/>
              <a:gd name="connsiteY811" fmla="*/ 1625558 h 1625557"/>
              <a:gd name="connsiteX812" fmla="*/ 9286498 w 11218359"/>
              <a:gd name="connsiteY812" fmla="*/ 1625558 h 1625557"/>
              <a:gd name="connsiteX813" fmla="*/ 9297977 w 11218359"/>
              <a:gd name="connsiteY813" fmla="*/ 1625558 h 1625557"/>
              <a:gd name="connsiteX814" fmla="*/ 9309406 w 11218359"/>
              <a:gd name="connsiteY814" fmla="*/ 1625558 h 1625557"/>
              <a:gd name="connsiteX815" fmla="*/ 9320837 w 11218359"/>
              <a:gd name="connsiteY815" fmla="*/ 1625558 h 1625557"/>
              <a:gd name="connsiteX816" fmla="*/ 9332266 w 11218359"/>
              <a:gd name="connsiteY816" fmla="*/ 1625558 h 1625557"/>
              <a:gd name="connsiteX817" fmla="*/ 9343696 w 11218359"/>
              <a:gd name="connsiteY817" fmla="*/ 1625558 h 1625557"/>
              <a:gd name="connsiteX818" fmla="*/ 9355174 w 11218359"/>
              <a:gd name="connsiteY818" fmla="*/ 1625558 h 1625557"/>
              <a:gd name="connsiteX819" fmla="*/ 9366604 w 11218359"/>
              <a:gd name="connsiteY819" fmla="*/ 1625558 h 1625557"/>
              <a:gd name="connsiteX820" fmla="*/ 9378035 w 11218359"/>
              <a:gd name="connsiteY820" fmla="*/ 1625558 h 1625557"/>
              <a:gd name="connsiteX821" fmla="*/ 9389464 w 11218359"/>
              <a:gd name="connsiteY821" fmla="*/ 1625558 h 1625557"/>
              <a:gd name="connsiteX822" fmla="*/ 9400894 w 11218359"/>
              <a:gd name="connsiteY822" fmla="*/ 1625558 h 1625557"/>
              <a:gd name="connsiteX823" fmla="*/ 9412372 w 11218359"/>
              <a:gd name="connsiteY823" fmla="*/ 1625558 h 1625557"/>
              <a:gd name="connsiteX824" fmla="*/ 9423802 w 11218359"/>
              <a:gd name="connsiteY824" fmla="*/ 1625558 h 1625557"/>
              <a:gd name="connsiteX825" fmla="*/ 9435232 w 11218359"/>
              <a:gd name="connsiteY825" fmla="*/ 1625558 h 1625557"/>
              <a:gd name="connsiteX826" fmla="*/ 9446662 w 11218359"/>
              <a:gd name="connsiteY826" fmla="*/ 1625558 h 1625557"/>
              <a:gd name="connsiteX827" fmla="*/ 9458091 w 11218359"/>
              <a:gd name="connsiteY827" fmla="*/ 1625558 h 1625557"/>
              <a:gd name="connsiteX828" fmla="*/ 9469570 w 11218359"/>
              <a:gd name="connsiteY828" fmla="*/ 1625558 h 1625557"/>
              <a:gd name="connsiteX829" fmla="*/ 9480999 w 11218359"/>
              <a:gd name="connsiteY829" fmla="*/ 1625558 h 1625557"/>
              <a:gd name="connsiteX830" fmla="*/ 9492429 w 11218359"/>
              <a:gd name="connsiteY830" fmla="*/ 1625558 h 1625557"/>
              <a:gd name="connsiteX831" fmla="*/ 9503859 w 11218359"/>
              <a:gd name="connsiteY831" fmla="*/ 1625558 h 1625557"/>
              <a:gd name="connsiteX832" fmla="*/ 9515289 w 11218359"/>
              <a:gd name="connsiteY832" fmla="*/ 1625558 h 1625557"/>
              <a:gd name="connsiteX833" fmla="*/ 9526767 w 11218359"/>
              <a:gd name="connsiteY833" fmla="*/ 1625558 h 1625557"/>
              <a:gd name="connsiteX834" fmla="*/ 9538197 w 11218359"/>
              <a:gd name="connsiteY834" fmla="*/ 1625558 h 1625557"/>
              <a:gd name="connsiteX835" fmla="*/ 9549626 w 11218359"/>
              <a:gd name="connsiteY835" fmla="*/ 1625558 h 1625557"/>
              <a:gd name="connsiteX836" fmla="*/ 9561057 w 11218359"/>
              <a:gd name="connsiteY836" fmla="*/ 1625558 h 1625557"/>
              <a:gd name="connsiteX837" fmla="*/ 9572487 w 11218359"/>
              <a:gd name="connsiteY837" fmla="*/ 1625558 h 1625557"/>
              <a:gd name="connsiteX838" fmla="*/ 9583965 w 11218359"/>
              <a:gd name="connsiteY838" fmla="*/ 1625558 h 1625557"/>
              <a:gd name="connsiteX839" fmla="*/ 9595395 w 11218359"/>
              <a:gd name="connsiteY839" fmla="*/ 1625558 h 1625557"/>
              <a:gd name="connsiteX840" fmla="*/ 9606824 w 11218359"/>
              <a:gd name="connsiteY840" fmla="*/ 1625558 h 1625557"/>
              <a:gd name="connsiteX841" fmla="*/ 9618255 w 11218359"/>
              <a:gd name="connsiteY841" fmla="*/ 1625558 h 1625557"/>
              <a:gd name="connsiteX842" fmla="*/ 9629684 w 11218359"/>
              <a:gd name="connsiteY842" fmla="*/ 1625558 h 1625557"/>
              <a:gd name="connsiteX843" fmla="*/ 9641163 w 11218359"/>
              <a:gd name="connsiteY843" fmla="*/ 1625558 h 1625557"/>
              <a:gd name="connsiteX844" fmla="*/ 9652592 w 11218359"/>
              <a:gd name="connsiteY844" fmla="*/ 1625558 h 1625557"/>
              <a:gd name="connsiteX845" fmla="*/ 9664022 w 11218359"/>
              <a:gd name="connsiteY845" fmla="*/ 1625558 h 1625557"/>
              <a:gd name="connsiteX846" fmla="*/ 9675452 w 11218359"/>
              <a:gd name="connsiteY846" fmla="*/ 1625558 h 1625557"/>
              <a:gd name="connsiteX847" fmla="*/ 9686882 w 11218359"/>
              <a:gd name="connsiteY847" fmla="*/ 1625558 h 1625557"/>
              <a:gd name="connsiteX848" fmla="*/ 9698360 w 11218359"/>
              <a:gd name="connsiteY848" fmla="*/ 1625558 h 1625557"/>
              <a:gd name="connsiteX849" fmla="*/ 9709790 w 11218359"/>
              <a:gd name="connsiteY849" fmla="*/ 1625558 h 1625557"/>
              <a:gd name="connsiteX850" fmla="*/ 9721219 w 11218359"/>
              <a:gd name="connsiteY850" fmla="*/ 1625558 h 1625557"/>
              <a:gd name="connsiteX851" fmla="*/ 9732650 w 11218359"/>
              <a:gd name="connsiteY851" fmla="*/ 1625558 h 1625557"/>
              <a:gd name="connsiteX852" fmla="*/ 9744080 w 11218359"/>
              <a:gd name="connsiteY852" fmla="*/ 1625558 h 1625557"/>
              <a:gd name="connsiteX853" fmla="*/ 9755557 w 11218359"/>
              <a:gd name="connsiteY853" fmla="*/ 1625558 h 1625557"/>
              <a:gd name="connsiteX854" fmla="*/ 9766988 w 11218359"/>
              <a:gd name="connsiteY854" fmla="*/ 1625558 h 1625557"/>
              <a:gd name="connsiteX855" fmla="*/ 9778417 w 11218359"/>
              <a:gd name="connsiteY855" fmla="*/ 1625558 h 1625557"/>
              <a:gd name="connsiteX856" fmla="*/ 9789848 w 11218359"/>
              <a:gd name="connsiteY856" fmla="*/ 1625558 h 1625557"/>
              <a:gd name="connsiteX857" fmla="*/ 9801277 w 11218359"/>
              <a:gd name="connsiteY857" fmla="*/ 1625558 h 1625557"/>
              <a:gd name="connsiteX858" fmla="*/ 9812755 w 11218359"/>
              <a:gd name="connsiteY858" fmla="*/ 1625558 h 1625557"/>
              <a:gd name="connsiteX859" fmla="*/ 9824185 w 11218359"/>
              <a:gd name="connsiteY859" fmla="*/ 1625558 h 1625557"/>
              <a:gd name="connsiteX860" fmla="*/ 9835615 w 11218359"/>
              <a:gd name="connsiteY860" fmla="*/ 1625558 h 1625557"/>
              <a:gd name="connsiteX861" fmla="*/ 9847045 w 11218359"/>
              <a:gd name="connsiteY861" fmla="*/ 1625558 h 1625557"/>
              <a:gd name="connsiteX862" fmla="*/ 9858475 w 11218359"/>
              <a:gd name="connsiteY862" fmla="*/ 1625558 h 1625557"/>
              <a:gd name="connsiteX863" fmla="*/ 9869952 w 11218359"/>
              <a:gd name="connsiteY863" fmla="*/ 1625558 h 1625557"/>
              <a:gd name="connsiteX864" fmla="*/ 9881383 w 11218359"/>
              <a:gd name="connsiteY864" fmla="*/ 1625558 h 1625557"/>
              <a:gd name="connsiteX865" fmla="*/ 9892812 w 11218359"/>
              <a:gd name="connsiteY865" fmla="*/ 1625558 h 1625557"/>
              <a:gd name="connsiteX866" fmla="*/ 9904243 w 11218359"/>
              <a:gd name="connsiteY866" fmla="*/ 1625558 h 1625557"/>
              <a:gd name="connsiteX867" fmla="*/ 9915673 w 11218359"/>
              <a:gd name="connsiteY867" fmla="*/ 1625558 h 1625557"/>
              <a:gd name="connsiteX868" fmla="*/ 9927102 w 11218359"/>
              <a:gd name="connsiteY868" fmla="*/ 1625558 h 1625557"/>
              <a:gd name="connsiteX869" fmla="*/ 9938581 w 11218359"/>
              <a:gd name="connsiteY869" fmla="*/ 1625558 h 1625557"/>
              <a:gd name="connsiteX870" fmla="*/ 9950010 w 11218359"/>
              <a:gd name="connsiteY870" fmla="*/ 1625558 h 1625557"/>
              <a:gd name="connsiteX871" fmla="*/ 9961441 w 11218359"/>
              <a:gd name="connsiteY871" fmla="*/ 1625558 h 1625557"/>
              <a:gd name="connsiteX872" fmla="*/ 9972870 w 11218359"/>
              <a:gd name="connsiteY872" fmla="*/ 1625558 h 1625557"/>
              <a:gd name="connsiteX873" fmla="*/ 9984300 w 11218359"/>
              <a:gd name="connsiteY873" fmla="*/ 1625558 h 1625557"/>
              <a:gd name="connsiteX874" fmla="*/ 9995778 w 11218359"/>
              <a:gd name="connsiteY874" fmla="*/ 1625558 h 1625557"/>
              <a:gd name="connsiteX875" fmla="*/ 10007208 w 11218359"/>
              <a:gd name="connsiteY875" fmla="*/ 1625558 h 1625557"/>
              <a:gd name="connsiteX876" fmla="*/ 10018638 w 11218359"/>
              <a:gd name="connsiteY876" fmla="*/ 1625558 h 1625557"/>
              <a:gd name="connsiteX877" fmla="*/ 10030068 w 11218359"/>
              <a:gd name="connsiteY877" fmla="*/ 1625558 h 1625557"/>
              <a:gd name="connsiteX878" fmla="*/ 10041498 w 11218359"/>
              <a:gd name="connsiteY878" fmla="*/ 1625558 h 1625557"/>
              <a:gd name="connsiteX879" fmla="*/ 10052976 w 11218359"/>
              <a:gd name="connsiteY879" fmla="*/ 1625558 h 1625557"/>
              <a:gd name="connsiteX880" fmla="*/ 10064405 w 11218359"/>
              <a:gd name="connsiteY880" fmla="*/ 1625558 h 1625557"/>
              <a:gd name="connsiteX881" fmla="*/ 10075835 w 11218359"/>
              <a:gd name="connsiteY881" fmla="*/ 1625558 h 1625557"/>
              <a:gd name="connsiteX882" fmla="*/ 10087266 w 11218359"/>
              <a:gd name="connsiteY882" fmla="*/ 1625558 h 1625557"/>
              <a:gd name="connsiteX883" fmla="*/ 10098695 w 11218359"/>
              <a:gd name="connsiteY883" fmla="*/ 1625558 h 1625557"/>
              <a:gd name="connsiteX884" fmla="*/ 10110174 w 11218359"/>
              <a:gd name="connsiteY884" fmla="*/ 1625558 h 1625557"/>
              <a:gd name="connsiteX885" fmla="*/ 10121603 w 11218359"/>
              <a:gd name="connsiteY885" fmla="*/ 1625558 h 1625557"/>
              <a:gd name="connsiteX886" fmla="*/ 10133033 w 11218359"/>
              <a:gd name="connsiteY886" fmla="*/ 1625558 h 1625557"/>
              <a:gd name="connsiteX887" fmla="*/ 10144463 w 11218359"/>
              <a:gd name="connsiteY887" fmla="*/ 1625558 h 1625557"/>
              <a:gd name="connsiteX888" fmla="*/ 10155893 w 11218359"/>
              <a:gd name="connsiteY888" fmla="*/ 1625558 h 1625557"/>
              <a:gd name="connsiteX889" fmla="*/ 10167371 w 11218359"/>
              <a:gd name="connsiteY889" fmla="*/ 1625558 h 1625557"/>
              <a:gd name="connsiteX890" fmla="*/ 10178801 w 11218359"/>
              <a:gd name="connsiteY890" fmla="*/ 1625558 h 1625557"/>
              <a:gd name="connsiteX891" fmla="*/ 10190230 w 11218359"/>
              <a:gd name="connsiteY891" fmla="*/ 1625558 h 1625557"/>
              <a:gd name="connsiteX892" fmla="*/ 10201661 w 11218359"/>
              <a:gd name="connsiteY892" fmla="*/ 1625558 h 1625557"/>
              <a:gd name="connsiteX893" fmla="*/ 10213091 w 11218359"/>
              <a:gd name="connsiteY893" fmla="*/ 1625558 h 1625557"/>
              <a:gd name="connsiteX894" fmla="*/ 10224569 w 11218359"/>
              <a:gd name="connsiteY894" fmla="*/ 1625558 h 1625557"/>
              <a:gd name="connsiteX895" fmla="*/ 10235998 w 11218359"/>
              <a:gd name="connsiteY895" fmla="*/ 1625558 h 1625557"/>
              <a:gd name="connsiteX896" fmla="*/ 10247428 w 11218359"/>
              <a:gd name="connsiteY896" fmla="*/ 1625558 h 1625557"/>
              <a:gd name="connsiteX897" fmla="*/ 10258859 w 11218359"/>
              <a:gd name="connsiteY897" fmla="*/ 1625558 h 1625557"/>
              <a:gd name="connsiteX898" fmla="*/ 10270288 w 11218359"/>
              <a:gd name="connsiteY898" fmla="*/ 1625558 h 1625557"/>
              <a:gd name="connsiteX899" fmla="*/ 10281767 w 11218359"/>
              <a:gd name="connsiteY899" fmla="*/ 1625558 h 1625557"/>
              <a:gd name="connsiteX900" fmla="*/ 10293196 w 11218359"/>
              <a:gd name="connsiteY900" fmla="*/ 1625558 h 1625557"/>
              <a:gd name="connsiteX901" fmla="*/ 10304626 w 11218359"/>
              <a:gd name="connsiteY901" fmla="*/ 1625558 h 1625557"/>
              <a:gd name="connsiteX902" fmla="*/ 10316056 w 11218359"/>
              <a:gd name="connsiteY902" fmla="*/ 1625558 h 1625557"/>
              <a:gd name="connsiteX903" fmla="*/ 10327486 w 11218359"/>
              <a:gd name="connsiteY903" fmla="*/ 1625558 h 1625557"/>
              <a:gd name="connsiteX904" fmla="*/ 10338963 w 11218359"/>
              <a:gd name="connsiteY904" fmla="*/ 1625558 h 1625557"/>
              <a:gd name="connsiteX905" fmla="*/ 10350394 w 11218359"/>
              <a:gd name="connsiteY905" fmla="*/ 1625558 h 1625557"/>
              <a:gd name="connsiteX906" fmla="*/ 10361823 w 11218359"/>
              <a:gd name="connsiteY906" fmla="*/ 1625558 h 1625557"/>
              <a:gd name="connsiteX907" fmla="*/ 10373254 w 11218359"/>
              <a:gd name="connsiteY907" fmla="*/ 1625558 h 1625557"/>
              <a:gd name="connsiteX908" fmla="*/ 10384684 w 11218359"/>
              <a:gd name="connsiteY908" fmla="*/ 1625558 h 1625557"/>
              <a:gd name="connsiteX909" fmla="*/ 10396161 w 11218359"/>
              <a:gd name="connsiteY909" fmla="*/ 1625558 h 1625557"/>
              <a:gd name="connsiteX910" fmla="*/ 10407591 w 11218359"/>
              <a:gd name="connsiteY910" fmla="*/ 1625558 h 1625557"/>
              <a:gd name="connsiteX911" fmla="*/ 10419021 w 11218359"/>
              <a:gd name="connsiteY911" fmla="*/ 1625558 h 1625557"/>
              <a:gd name="connsiteX912" fmla="*/ 10430452 w 11218359"/>
              <a:gd name="connsiteY912" fmla="*/ 1625558 h 1625557"/>
              <a:gd name="connsiteX913" fmla="*/ 10441881 w 11218359"/>
              <a:gd name="connsiteY913" fmla="*/ 1625558 h 1625557"/>
              <a:gd name="connsiteX914" fmla="*/ 10453358 w 11218359"/>
              <a:gd name="connsiteY914" fmla="*/ 1625558 h 1625557"/>
              <a:gd name="connsiteX915" fmla="*/ 10464789 w 11218359"/>
              <a:gd name="connsiteY915" fmla="*/ 1625558 h 1625557"/>
              <a:gd name="connsiteX916" fmla="*/ 10476219 w 11218359"/>
              <a:gd name="connsiteY916" fmla="*/ 1625558 h 1625557"/>
              <a:gd name="connsiteX917" fmla="*/ 10487649 w 11218359"/>
              <a:gd name="connsiteY917" fmla="*/ 1625558 h 1625557"/>
              <a:gd name="connsiteX918" fmla="*/ 10499079 w 11218359"/>
              <a:gd name="connsiteY918" fmla="*/ 1625558 h 1625557"/>
              <a:gd name="connsiteX919" fmla="*/ 10510556 w 11218359"/>
              <a:gd name="connsiteY919" fmla="*/ 1625558 h 1625557"/>
              <a:gd name="connsiteX920" fmla="*/ 10521987 w 11218359"/>
              <a:gd name="connsiteY920" fmla="*/ 1625558 h 1625557"/>
              <a:gd name="connsiteX921" fmla="*/ 10533416 w 11218359"/>
              <a:gd name="connsiteY921" fmla="*/ 1625558 h 1625557"/>
              <a:gd name="connsiteX922" fmla="*/ 10544847 w 11218359"/>
              <a:gd name="connsiteY922" fmla="*/ 1625558 h 1625557"/>
              <a:gd name="connsiteX923" fmla="*/ 10556277 w 11218359"/>
              <a:gd name="connsiteY923" fmla="*/ 1625558 h 1625557"/>
              <a:gd name="connsiteX924" fmla="*/ 10567754 w 11218359"/>
              <a:gd name="connsiteY924" fmla="*/ 1625558 h 1625557"/>
              <a:gd name="connsiteX925" fmla="*/ 10579184 w 11218359"/>
              <a:gd name="connsiteY925" fmla="*/ 1625558 h 1625557"/>
              <a:gd name="connsiteX926" fmla="*/ 10590614 w 11218359"/>
              <a:gd name="connsiteY926" fmla="*/ 1625558 h 1625557"/>
              <a:gd name="connsiteX927" fmla="*/ 10602045 w 11218359"/>
              <a:gd name="connsiteY927" fmla="*/ 1625558 h 1625557"/>
              <a:gd name="connsiteX928" fmla="*/ 10613474 w 11218359"/>
              <a:gd name="connsiteY928" fmla="*/ 1625558 h 1625557"/>
              <a:gd name="connsiteX929" fmla="*/ 10624951 w 11218359"/>
              <a:gd name="connsiteY929" fmla="*/ 1625558 h 1625557"/>
              <a:gd name="connsiteX930" fmla="*/ 10636382 w 11218359"/>
              <a:gd name="connsiteY930" fmla="*/ 1625558 h 1625557"/>
              <a:gd name="connsiteX931" fmla="*/ 10647812 w 11218359"/>
              <a:gd name="connsiteY931" fmla="*/ 1625558 h 1625557"/>
              <a:gd name="connsiteX932" fmla="*/ 10659241 w 11218359"/>
              <a:gd name="connsiteY932" fmla="*/ 1625558 h 1625557"/>
              <a:gd name="connsiteX933" fmla="*/ 10670672 w 11218359"/>
              <a:gd name="connsiteY933" fmla="*/ 1625558 h 1625557"/>
              <a:gd name="connsiteX934" fmla="*/ 10682149 w 11218359"/>
              <a:gd name="connsiteY934" fmla="*/ 1625558 h 1625557"/>
              <a:gd name="connsiteX935" fmla="*/ 10693580 w 11218359"/>
              <a:gd name="connsiteY935" fmla="*/ 1625558 h 1625557"/>
              <a:gd name="connsiteX936" fmla="*/ 10705009 w 11218359"/>
              <a:gd name="connsiteY936" fmla="*/ 1625558 h 1625557"/>
              <a:gd name="connsiteX937" fmla="*/ 10716439 w 11218359"/>
              <a:gd name="connsiteY937" fmla="*/ 1625558 h 1625557"/>
              <a:gd name="connsiteX938" fmla="*/ 10727870 w 11218359"/>
              <a:gd name="connsiteY938" fmla="*/ 1625558 h 1625557"/>
              <a:gd name="connsiteX939" fmla="*/ 10739347 w 11218359"/>
              <a:gd name="connsiteY939" fmla="*/ 1625558 h 1625557"/>
              <a:gd name="connsiteX940" fmla="*/ 10750778 w 11218359"/>
              <a:gd name="connsiteY940" fmla="*/ 1625558 h 1625557"/>
              <a:gd name="connsiteX941" fmla="*/ 10762207 w 11218359"/>
              <a:gd name="connsiteY941" fmla="*/ 1625558 h 1625557"/>
              <a:gd name="connsiteX942" fmla="*/ 10773637 w 11218359"/>
              <a:gd name="connsiteY942" fmla="*/ 1625558 h 1625557"/>
              <a:gd name="connsiteX943" fmla="*/ 10785067 w 11218359"/>
              <a:gd name="connsiteY943" fmla="*/ 1625558 h 1625557"/>
              <a:gd name="connsiteX944" fmla="*/ 10796544 w 11218359"/>
              <a:gd name="connsiteY944" fmla="*/ 1625558 h 1625557"/>
              <a:gd name="connsiteX945" fmla="*/ 10807975 w 11218359"/>
              <a:gd name="connsiteY945" fmla="*/ 1625558 h 1625557"/>
              <a:gd name="connsiteX946" fmla="*/ 10819405 w 11218359"/>
              <a:gd name="connsiteY946" fmla="*/ 1625558 h 1625557"/>
              <a:gd name="connsiteX947" fmla="*/ 10830834 w 11218359"/>
              <a:gd name="connsiteY947" fmla="*/ 1625558 h 1625557"/>
              <a:gd name="connsiteX948" fmla="*/ 10842265 w 11218359"/>
              <a:gd name="connsiteY948" fmla="*/ 1625558 h 1625557"/>
              <a:gd name="connsiteX949" fmla="*/ 10853742 w 11218359"/>
              <a:gd name="connsiteY949" fmla="*/ 1625558 h 1625557"/>
              <a:gd name="connsiteX950" fmla="*/ 10865173 w 11218359"/>
              <a:gd name="connsiteY950" fmla="*/ 1625558 h 1625557"/>
              <a:gd name="connsiteX951" fmla="*/ 10876602 w 11218359"/>
              <a:gd name="connsiteY951" fmla="*/ 1625558 h 1625557"/>
              <a:gd name="connsiteX952" fmla="*/ 10888032 w 11218359"/>
              <a:gd name="connsiteY952" fmla="*/ 1625558 h 1625557"/>
              <a:gd name="connsiteX953" fmla="*/ 10899463 w 11218359"/>
              <a:gd name="connsiteY953" fmla="*/ 1625558 h 1625557"/>
              <a:gd name="connsiteX954" fmla="*/ 10910892 w 11218359"/>
              <a:gd name="connsiteY954" fmla="*/ 1625558 h 1625557"/>
              <a:gd name="connsiteX955" fmla="*/ 10922369 w 11218359"/>
              <a:gd name="connsiteY955" fmla="*/ 1625558 h 1625557"/>
              <a:gd name="connsiteX956" fmla="*/ 10933800 w 11218359"/>
              <a:gd name="connsiteY956" fmla="*/ 1625558 h 1625557"/>
              <a:gd name="connsiteX957" fmla="*/ 10945230 w 11218359"/>
              <a:gd name="connsiteY957" fmla="*/ 1625558 h 1625557"/>
              <a:gd name="connsiteX958" fmla="*/ 10956660 w 11218359"/>
              <a:gd name="connsiteY958" fmla="*/ 1625558 h 1625557"/>
              <a:gd name="connsiteX959" fmla="*/ 10968090 w 11218359"/>
              <a:gd name="connsiteY959" fmla="*/ 1625558 h 1625557"/>
              <a:gd name="connsiteX960" fmla="*/ 10979567 w 11218359"/>
              <a:gd name="connsiteY960" fmla="*/ 1625558 h 1625557"/>
              <a:gd name="connsiteX961" fmla="*/ 10990998 w 11218359"/>
              <a:gd name="connsiteY961" fmla="*/ 1625558 h 1625557"/>
              <a:gd name="connsiteX962" fmla="*/ 11002427 w 11218359"/>
              <a:gd name="connsiteY962" fmla="*/ 1625558 h 1625557"/>
              <a:gd name="connsiteX963" fmla="*/ 11013858 w 11218359"/>
              <a:gd name="connsiteY963" fmla="*/ 1625558 h 1625557"/>
              <a:gd name="connsiteX964" fmla="*/ 11025287 w 11218359"/>
              <a:gd name="connsiteY964" fmla="*/ 1625558 h 1625557"/>
              <a:gd name="connsiteX965" fmla="*/ 11036765 w 11218359"/>
              <a:gd name="connsiteY965" fmla="*/ 1625558 h 1625557"/>
              <a:gd name="connsiteX966" fmla="*/ 11048195 w 11218359"/>
              <a:gd name="connsiteY966" fmla="*/ 1625558 h 1625557"/>
              <a:gd name="connsiteX967" fmla="*/ 11059625 w 11218359"/>
              <a:gd name="connsiteY967" fmla="*/ 1625558 h 1625557"/>
              <a:gd name="connsiteX968" fmla="*/ 11071056 w 11218359"/>
              <a:gd name="connsiteY968" fmla="*/ 1625558 h 1625557"/>
              <a:gd name="connsiteX969" fmla="*/ 11082485 w 11218359"/>
              <a:gd name="connsiteY969" fmla="*/ 1625558 h 1625557"/>
              <a:gd name="connsiteX970" fmla="*/ 11093962 w 11218359"/>
              <a:gd name="connsiteY970" fmla="*/ 1625558 h 1625557"/>
              <a:gd name="connsiteX971" fmla="*/ 11105393 w 11218359"/>
              <a:gd name="connsiteY971" fmla="*/ 1625558 h 1625557"/>
              <a:gd name="connsiteX972" fmla="*/ 11116823 w 11218359"/>
              <a:gd name="connsiteY972" fmla="*/ 1625558 h 1625557"/>
              <a:gd name="connsiteX973" fmla="*/ 11128253 w 11218359"/>
              <a:gd name="connsiteY973" fmla="*/ 1625558 h 1625557"/>
              <a:gd name="connsiteX974" fmla="*/ 11139683 w 11218359"/>
              <a:gd name="connsiteY974" fmla="*/ 1625558 h 1625557"/>
              <a:gd name="connsiteX975" fmla="*/ 11151160 w 11218359"/>
              <a:gd name="connsiteY975" fmla="*/ 1625558 h 1625557"/>
              <a:gd name="connsiteX976" fmla="*/ 11162591 w 11218359"/>
              <a:gd name="connsiteY976" fmla="*/ 1625558 h 1625557"/>
              <a:gd name="connsiteX977" fmla="*/ 11174020 w 11218359"/>
              <a:gd name="connsiteY977" fmla="*/ 1625558 h 1625557"/>
              <a:gd name="connsiteX978" fmla="*/ 11185451 w 11218359"/>
              <a:gd name="connsiteY978" fmla="*/ 1625558 h 1625557"/>
              <a:gd name="connsiteX979" fmla="*/ 11196881 w 11218359"/>
              <a:gd name="connsiteY979" fmla="*/ 1625558 h 1625557"/>
              <a:gd name="connsiteX980" fmla="*/ 11208358 w 11218359"/>
              <a:gd name="connsiteY980" fmla="*/ 1625558 h 1625557"/>
              <a:gd name="connsiteX981" fmla="*/ 11218359 w 11218359"/>
              <a:gd name="connsiteY981" fmla="*/ 1625558 h 1625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25557">
                <a:moveTo>
                  <a:pt x="0" y="1625558"/>
                </a:moveTo>
                <a:lnTo>
                  <a:pt x="9149" y="1625558"/>
                </a:lnTo>
                <a:lnTo>
                  <a:pt x="20588" y="1625558"/>
                </a:lnTo>
                <a:lnTo>
                  <a:pt x="32028" y="1625558"/>
                </a:lnTo>
                <a:lnTo>
                  <a:pt x="43467" y="1625558"/>
                </a:lnTo>
                <a:lnTo>
                  <a:pt x="54907" y="1625558"/>
                </a:lnTo>
                <a:lnTo>
                  <a:pt x="66346" y="1625558"/>
                </a:lnTo>
                <a:lnTo>
                  <a:pt x="77786" y="1625558"/>
                </a:lnTo>
                <a:lnTo>
                  <a:pt x="89225" y="1625558"/>
                </a:lnTo>
                <a:lnTo>
                  <a:pt x="100665" y="1625558"/>
                </a:lnTo>
                <a:lnTo>
                  <a:pt x="112104" y="1625558"/>
                </a:lnTo>
                <a:lnTo>
                  <a:pt x="123544" y="1625558"/>
                </a:lnTo>
                <a:lnTo>
                  <a:pt x="134979" y="1625558"/>
                </a:lnTo>
                <a:lnTo>
                  <a:pt x="146423" y="1625558"/>
                </a:lnTo>
                <a:lnTo>
                  <a:pt x="157858" y="1625558"/>
                </a:lnTo>
                <a:lnTo>
                  <a:pt x="169297" y="1625558"/>
                </a:lnTo>
                <a:lnTo>
                  <a:pt x="180737" y="1625558"/>
                </a:lnTo>
                <a:lnTo>
                  <a:pt x="192176" y="1625558"/>
                </a:lnTo>
                <a:lnTo>
                  <a:pt x="203616" y="1625558"/>
                </a:lnTo>
                <a:lnTo>
                  <a:pt x="215055" y="1625558"/>
                </a:lnTo>
                <a:lnTo>
                  <a:pt x="226495" y="1625558"/>
                </a:lnTo>
                <a:lnTo>
                  <a:pt x="237935" y="1625558"/>
                </a:lnTo>
                <a:lnTo>
                  <a:pt x="249374" y="1625558"/>
                </a:lnTo>
                <a:lnTo>
                  <a:pt x="260814" y="1625558"/>
                </a:lnTo>
                <a:lnTo>
                  <a:pt x="272253" y="1625558"/>
                </a:lnTo>
                <a:lnTo>
                  <a:pt x="283693" y="1625558"/>
                </a:lnTo>
                <a:lnTo>
                  <a:pt x="295132" y="1625558"/>
                </a:lnTo>
                <a:lnTo>
                  <a:pt x="306572" y="1625558"/>
                </a:lnTo>
                <a:lnTo>
                  <a:pt x="318011" y="1625558"/>
                </a:lnTo>
                <a:lnTo>
                  <a:pt x="329451" y="1625558"/>
                </a:lnTo>
                <a:lnTo>
                  <a:pt x="340890" y="1625558"/>
                </a:lnTo>
                <a:lnTo>
                  <a:pt x="352330" y="1625558"/>
                </a:lnTo>
                <a:lnTo>
                  <a:pt x="363769" y="1625558"/>
                </a:lnTo>
                <a:lnTo>
                  <a:pt x="375209" y="1625558"/>
                </a:lnTo>
                <a:lnTo>
                  <a:pt x="386648" y="1625558"/>
                </a:lnTo>
                <a:lnTo>
                  <a:pt x="398088" y="1625558"/>
                </a:lnTo>
                <a:lnTo>
                  <a:pt x="409527" y="1625558"/>
                </a:lnTo>
                <a:lnTo>
                  <a:pt x="420967" y="1625558"/>
                </a:lnTo>
                <a:lnTo>
                  <a:pt x="432406" y="1625558"/>
                </a:lnTo>
                <a:lnTo>
                  <a:pt x="443846" y="1625558"/>
                </a:lnTo>
                <a:lnTo>
                  <a:pt x="455285" y="1625558"/>
                </a:lnTo>
                <a:lnTo>
                  <a:pt x="466725" y="1625558"/>
                </a:lnTo>
                <a:lnTo>
                  <a:pt x="478165" y="1625558"/>
                </a:lnTo>
                <a:lnTo>
                  <a:pt x="489604" y="1625558"/>
                </a:lnTo>
                <a:lnTo>
                  <a:pt x="501044" y="1625558"/>
                </a:lnTo>
                <a:lnTo>
                  <a:pt x="512483" y="1625558"/>
                </a:lnTo>
                <a:lnTo>
                  <a:pt x="523923" y="1625558"/>
                </a:lnTo>
                <a:lnTo>
                  <a:pt x="535362" y="1625558"/>
                </a:lnTo>
                <a:lnTo>
                  <a:pt x="546802" y="1625558"/>
                </a:lnTo>
                <a:lnTo>
                  <a:pt x="558241" y="1625558"/>
                </a:lnTo>
                <a:lnTo>
                  <a:pt x="569681" y="1625558"/>
                </a:lnTo>
                <a:lnTo>
                  <a:pt x="581120" y="1625558"/>
                </a:lnTo>
                <a:lnTo>
                  <a:pt x="592560" y="1625558"/>
                </a:lnTo>
                <a:lnTo>
                  <a:pt x="603999" y="1625558"/>
                </a:lnTo>
                <a:lnTo>
                  <a:pt x="615439" y="1625558"/>
                </a:lnTo>
                <a:lnTo>
                  <a:pt x="626878" y="1625558"/>
                </a:lnTo>
                <a:lnTo>
                  <a:pt x="638318" y="1625558"/>
                </a:lnTo>
                <a:lnTo>
                  <a:pt x="649757" y="1625558"/>
                </a:lnTo>
                <a:lnTo>
                  <a:pt x="661192" y="1625558"/>
                </a:lnTo>
                <a:lnTo>
                  <a:pt x="672632" y="1625558"/>
                </a:lnTo>
                <a:lnTo>
                  <a:pt x="684071" y="1625558"/>
                </a:lnTo>
                <a:lnTo>
                  <a:pt x="695511" y="1625558"/>
                </a:lnTo>
                <a:lnTo>
                  <a:pt x="706950" y="1625558"/>
                </a:lnTo>
                <a:lnTo>
                  <a:pt x="718390" y="1625558"/>
                </a:lnTo>
                <a:lnTo>
                  <a:pt x="729829" y="1625558"/>
                </a:lnTo>
                <a:lnTo>
                  <a:pt x="741269" y="1625558"/>
                </a:lnTo>
                <a:lnTo>
                  <a:pt x="752708" y="1625558"/>
                </a:lnTo>
                <a:lnTo>
                  <a:pt x="764148" y="1625558"/>
                </a:lnTo>
                <a:lnTo>
                  <a:pt x="775587" y="1625558"/>
                </a:lnTo>
                <a:lnTo>
                  <a:pt x="787027" y="1625558"/>
                </a:lnTo>
                <a:lnTo>
                  <a:pt x="798467" y="1625558"/>
                </a:lnTo>
                <a:lnTo>
                  <a:pt x="809906" y="1625558"/>
                </a:lnTo>
                <a:lnTo>
                  <a:pt x="821346" y="1625558"/>
                </a:lnTo>
                <a:lnTo>
                  <a:pt x="832785" y="1625558"/>
                </a:lnTo>
                <a:lnTo>
                  <a:pt x="844225" y="1625558"/>
                </a:lnTo>
                <a:lnTo>
                  <a:pt x="855664" y="1625558"/>
                </a:lnTo>
                <a:lnTo>
                  <a:pt x="867104" y="1625558"/>
                </a:lnTo>
                <a:lnTo>
                  <a:pt x="878543" y="1625558"/>
                </a:lnTo>
                <a:lnTo>
                  <a:pt x="889983" y="1625558"/>
                </a:lnTo>
                <a:lnTo>
                  <a:pt x="901422" y="1625558"/>
                </a:lnTo>
                <a:lnTo>
                  <a:pt x="912862" y="1625558"/>
                </a:lnTo>
                <a:lnTo>
                  <a:pt x="924301" y="1625558"/>
                </a:lnTo>
                <a:lnTo>
                  <a:pt x="935741" y="1625558"/>
                </a:lnTo>
                <a:lnTo>
                  <a:pt x="947180" y="1625558"/>
                </a:lnTo>
                <a:lnTo>
                  <a:pt x="958620" y="1625558"/>
                </a:lnTo>
                <a:lnTo>
                  <a:pt x="970059" y="1625558"/>
                </a:lnTo>
                <a:lnTo>
                  <a:pt x="981499" y="1625558"/>
                </a:lnTo>
                <a:lnTo>
                  <a:pt x="992938" y="1625558"/>
                </a:lnTo>
                <a:lnTo>
                  <a:pt x="1004378" y="1625558"/>
                </a:lnTo>
                <a:lnTo>
                  <a:pt x="1015818" y="1625558"/>
                </a:lnTo>
                <a:lnTo>
                  <a:pt x="1027257" y="1625558"/>
                </a:lnTo>
                <a:lnTo>
                  <a:pt x="1038697" y="1625558"/>
                </a:lnTo>
                <a:lnTo>
                  <a:pt x="1050136" y="1625558"/>
                </a:lnTo>
                <a:lnTo>
                  <a:pt x="1061576" y="1625558"/>
                </a:lnTo>
                <a:lnTo>
                  <a:pt x="1073015" y="1625558"/>
                </a:lnTo>
                <a:lnTo>
                  <a:pt x="1084455" y="1625558"/>
                </a:lnTo>
                <a:lnTo>
                  <a:pt x="1095894" y="1625558"/>
                </a:lnTo>
                <a:lnTo>
                  <a:pt x="1107334" y="1625558"/>
                </a:lnTo>
                <a:lnTo>
                  <a:pt x="1118773" y="1625558"/>
                </a:lnTo>
                <a:lnTo>
                  <a:pt x="1130213" y="1625558"/>
                </a:lnTo>
                <a:lnTo>
                  <a:pt x="1141652" y="1625558"/>
                </a:lnTo>
                <a:lnTo>
                  <a:pt x="1153092" y="1625558"/>
                </a:lnTo>
                <a:lnTo>
                  <a:pt x="1164531" y="1625558"/>
                </a:lnTo>
                <a:lnTo>
                  <a:pt x="1175971" y="1625558"/>
                </a:lnTo>
                <a:lnTo>
                  <a:pt x="1187406" y="1625558"/>
                </a:lnTo>
                <a:lnTo>
                  <a:pt x="1198845" y="1625558"/>
                </a:lnTo>
                <a:lnTo>
                  <a:pt x="1210285" y="1625558"/>
                </a:lnTo>
                <a:lnTo>
                  <a:pt x="1221724" y="1625558"/>
                </a:lnTo>
                <a:lnTo>
                  <a:pt x="1233164" y="1625558"/>
                </a:lnTo>
                <a:lnTo>
                  <a:pt x="1244603" y="1625558"/>
                </a:lnTo>
                <a:lnTo>
                  <a:pt x="1256043" y="1625558"/>
                </a:lnTo>
                <a:lnTo>
                  <a:pt x="1267482" y="1625558"/>
                </a:lnTo>
                <a:lnTo>
                  <a:pt x="1278922" y="1625558"/>
                </a:lnTo>
                <a:lnTo>
                  <a:pt x="1290361" y="1625558"/>
                </a:lnTo>
                <a:lnTo>
                  <a:pt x="1301801" y="1625558"/>
                </a:lnTo>
                <a:lnTo>
                  <a:pt x="1313240" y="1625558"/>
                </a:lnTo>
                <a:lnTo>
                  <a:pt x="1324680" y="1625558"/>
                </a:lnTo>
                <a:lnTo>
                  <a:pt x="1336120" y="1625558"/>
                </a:lnTo>
                <a:lnTo>
                  <a:pt x="1347559" y="1625558"/>
                </a:lnTo>
                <a:lnTo>
                  <a:pt x="1358999" y="1625558"/>
                </a:lnTo>
                <a:lnTo>
                  <a:pt x="1370438" y="1625558"/>
                </a:lnTo>
                <a:lnTo>
                  <a:pt x="1381878" y="1625558"/>
                </a:lnTo>
                <a:lnTo>
                  <a:pt x="1393317" y="1625558"/>
                </a:lnTo>
                <a:lnTo>
                  <a:pt x="1404757" y="1625558"/>
                </a:lnTo>
                <a:lnTo>
                  <a:pt x="1416196" y="1625558"/>
                </a:lnTo>
                <a:lnTo>
                  <a:pt x="1427636" y="1625558"/>
                </a:lnTo>
                <a:lnTo>
                  <a:pt x="1439075" y="1625558"/>
                </a:lnTo>
                <a:lnTo>
                  <a:pt x="1450515" y="1625558"/>
                </a:lnTo>
                <a:lnTo>
                  <a:pt x="1461954" y="1625558"/>
                </a:lnTo>
                <a:lnTo>
                  <a:pt x="1473394" y="1625558"/>
                </a:lnTo>
                <a:lnTo>
                  <a:pt x="1484833" y="1625558"/>
                </a:lnTo>
                <a:lnTo>
                  <a:pt x="1496273" y="1625558"/>
                </a:lnTo>
                <a:lnTo>
                  <a:pt x="1507712" y="1625558"/>
                </a:lnTo>
                <a:lnTo>
                  <a:pt x="1519152" y="1625558"/>
                </a:lnTo>
                <a:lnTo>
                  <a:pt x="1530591" y="1625558"/>
                </a:lnTo>
                <a:lnTo>
                  <a:pt x="1542031" y="1625558"/>
                </a:lnTo>
                <a:lnTo>
                  <a:pt x="1553471" y="1625558"/>
                </a:lnTo>
                <a:lnTo>
                  <a:pt x="1564910" y="1625558"/>
                </a:lnTo>
                <a:lnTo>
                  <a:pt x="1576349" y="1625558"/>
                </a:lnTo>
                <a:lnTo>
                  <a:pt x="1587789" y="1625558"/>
                </a:lnTo>
                <a:lnTo>
                  <a:pt x="1599229" y="1625558"/>
                </a:lnTo>
                <a:lnTo>
                  <a:pt x="1610668" y="1625558"/>
                </a:lnTo>
                <a:lnTo>
                  <a:pt x="1622107" y="1625558"/>
                </a:lnTo>
                <a:lnTo>
                  <a:pt x="1633547" y="1625558"/>
                </a:lnTo>
                <a:lnTo>
                  <a:pt x="1644987" y="1625558"/>
                </a:lnTo>
                <a:lnTo>
                  <a:pt x="1656426" y="1625558"/>
                </a:lnTo>
                <a:lnTo>
                  <a:pt x="1667866" y="1625558"/>
                </a:lnTo>
                <a:lnTo>
                  <a:pt x="1679305" y="1625558"/>
                </a:lnTo>
                <a:lnTo>
                  <a:pt x="1690745" y="1625558"/>
                </a:lnTo>
                <a:lnTo>
                  <a:pt x="1702184" y="1625558"/>
                </a:lnTo>
                <a:lnTo>
                  <a:pt x="1713619" y="1625558"/>
                </a:lnTo>
                <a:lnTo>
                  <a:pt x="1725063" y="1625558"/>
                </a:lnTo>
                <a:lnTo>
                  <a:pt x="1736498" y="1625558"/>
                </a:lnTo>
                <a:lnTo>
                  <a:pt x="1747938" y="1625558"/>
                </a:lnTo>
                <a:lnTo>
                  <a:pt x="1759377" y="1625558"/>
                </a:lnTo>
                <a:lnTo>
                  <a:pt x="1770817" y="1625558"/>
                </a:lnTo>
                <a:lnTo>
                  <a:pt x="1782256" y="1625558"/>
                </a:lnTo>
                <a:lnTo>
                  <a:pt x="1793696" y="1625558"/>
                </a:lnTo>
                <a:lnTo>
                  <a:pt x="1805135" y="1625558"/>
                </a:lnTo>
                <a:lnTo>
                  <a:pt x="1816575" y="1625558"/>
                </a:lnTo>
                <a:lnTo>
                  <a:pt x="1828014" y="1625558"/>
                </a:lnTo>
                <a:lnTo>
                  <a:pt x="1839454" y="1625558"/>
                </a:lnTo>
                <a:lnTo>
                  <a:pt x="1850893" y="1625558"/>
                </a:lnTo>
                <a:lnTo>
                  <a:pt x="1862333" y="1625558"/>
                </a:lnTo>
                <a:lnTo>
                  <a:pt x="1873772" y="1625558"/>
                </a:lnTo>
                <a:lnTo>
                  <a:pt x="1885212" y="1625558"/>
                </a:lnTo>
                <a:lnTo>
                  <a:pt x="1896651" y="1625558"/>
                </a:lnTo>
                <a:lnTo>
                  <a:pt x="1908091" y="1625558"/>
                </a:lnTo>
                <a:lnTo>
                  <a:pt x="1919531" y="1625558"/>
                </a:lnTo>
                <a:lnTo>
                  <a:pt x="1930970" y="1625558"/>
                </a:lnTo>
                <a:lnTo>
                  <a:pt x="1942409" y="1625558"/>
                </a:lnTo>
                <a:lnTo>
                  <a:pt x="1953849" y="1625558"/>
                </a:lnTo>
                <a:lnTo>
                  <a:pt x="1965289" y="1625558"/>
                </a:lnTo>
                <a:lnTo>
                  <a:pt x="1976728" y="1625558"/>
                </a:lnTo>
                <a:lnTo>
                  <a:pt x="1988168" y="1625558"/>
                </a:lnTo>
                <a:lnTo>
                  <a:pt x="1999607" y="1625558"/>
                </a:lnTo>
                <a:lnTo>
                  <a:pt x="2011047" y="1625558"/>
                </a:lnTo>
                <a:lnTo>
                  <a:pt x="2022486" y="1625558"/>
                </a:lnTo>
                <a:lnTo>
                  <a:pt x="2033926" y="1625558"/>
                </a:lnTo>
                <a:lnTo>
                  <a:pt x="2045365" y="1625558"/>
                </a:lnTo>
                <a:lnTo>
                  <a:pt x="2056805" y="1625558"/>
                </a:lnTo>
                <a:lnTo>
                  <a:pt x="2068244" y="1625558"/>
                </a:lnTo>
                <a:lnTo>
                  <a:pt x="2079684" y="1625558"/>
                </a:lnTo>
                <a:lnTo>
                  <a:pt x="2091123" y="1625558"/>
                </a:lnTo>
                <a:lnTo>
                  <a:pt x="2102563" y="1625558"/>
                </a:lnTo>
                <a:lnTo>
                  <a:pt x="2114002" y="1625558"/>
                </a:lnTo>
                <a:lnTo>
                  <a:pt x="2125442" y="1625558"/>
                </a:lnTo>
                <a:lnTo>
                  <a:pt x="2136882" y="1625558"/>
                </a:lnTo>
                <a:lnTo>
                  <a:pt x="2148321" y="1625558"/>
                </a:lnTo>
                <a:lnTo>
                  <a:pt x="2159760" y="1625558"/>
                </a:lnTo>
                <a:lnTo>
                  <a:pt x="2171200" y="1625558"/>
                </a:lnTo>
                <a:lnTo>
                  <a:pt x="2182640" y="1625558"/>
                </a:lnTo>
                <a:lnTo>
                  <a:pt x="2194079" y="1625558"/>
                </a:lnTo>
                <a:lnTo>
                  <a:pt x="2205519" y="1625558"/>
                </a:lnTo>
                <a:lnTo>
                  <a:pt x="2216958" y="1625558"/>
                </a:lnTo>
                <a:lnTo>
                  <a:pt x="2228393" y="1625558"/>
                </a:lnTo>
                <a:lnTo>
                  <a:pt x="2239837" y="1625558"/>
                </a:lnTo>
                <a:lnTo>
                  <a:pt x="2251272" y="1625558"/>
                </a:lnTo>
                <a:lnTo>
                  <a:pt x="2262716" y="1625558"/>
                </a:lnTo>
                <a:lnTo>
                  <a:pt x="2274151" y="1625558"/>
                </a:lnTo>
                <a:lnTo>
                  <a:pt x="2285591" y="1625558"/>
                </a:lnTo>
                <a:lnTo>
                  <a:pt x="2297030" y="1625558"/>
                </a:lnTo>
                <a:lnTo>
                  <a:pt x="2308470" y="1625558"/>
                </a:lnTo>
                <a:lnTo>
                  <a:pt x="2319909" y="1625558"/>
                </a:lnTo>
                <a:lnTo>
                  <a:pt x="2331349" y="1625558"/>
                </a:lnTo>
                <a:lnTo>
                  <a:pt x="2342788" y="1625558"/>
                </a:lnTo>
                <a:lnTo>
                  <a:pt x="2354228" y="1625558"/>
                </a:lnTo>
                <a:lnTo>
                  <a:pt x="2365667" y="1625558"/>
                </a:lnTo>
                <a:lnTo>
                  <a:pt x="2377107" y="1625558"/>
                </a:lnTo>
                <a:lnTo>
                  <a:pt x="2388546" y="1625558"/>
                </a:lnTo>
                <a:lnTo>
                  <a:pt x="2399986" y="1625558"/>
                </a:lnTo>
                <a:lnTo>
                  <a:pt x="2411425" y="1625558"/>
                </a:lnTo>
                <a:lnTo>
                  <a:pt x="2422865" y="1625558"/>
                </a:lnTo>
                <a:lnTo>
                  <a:pt x="2434304" y="1625558"/>
                </a:lnTo>
                <a:lnTo>
                  <a:pt x="2445744" y="1625558"/>
                </a:lnTo>
                <a:lnTo>
                  <a:pt x="2457184" y="1625558"/>
                </a:lnTo>
                <a:lnTo>
                  <a:pt x="2468623" y="1625558"/>
                </a:lnTo>
                <a:lnTo>
                  <a:pt x="2480062" y="1625558"/>
                </a:lnTo>
                <a:lnTo>
                  <a:pt x="2491502" y="1625558"/>
                </a:lnTo>
                <a:lnTo>
                  <a:pt x="2502942" y="1625558"/>
                </a:lnTo>
                <a:lnTo>
                  <a:pt x="2514381" y="1625558"/>
                </a:lnTo>
                <a:lnTo>
                  <a:pt x="2525821" y="1625558"/>
                </a:lnTo>
                <a:lnTo>
                  <a:pt x="2537260" y="1625558"/>
                </a:lnTo>
                <a:lnTo>
                  <a:pt x="2548700" y="1625558"/>
                </a:lnTo>
                <a:lnTo>
                  <a:pt x="2560139" y="1625558"/>
                </a:lnTo>
                <a:lnTo>
                  <a:pt x="2571579" y="1625558"/>
                </a:lnTo>
                <a:lnTo>
                  <a:pt x="2583018" y="1625558"/>
                </a:lnTo>
                <a:lnTo>
                  <a:pt x="2594458" y="1625558"/>
                </a:lnTo>
                <a:lnTo>
                  <a:pt x="2605897" y="1625558"/>
                </a:lnTo>
                <a:lnTo>
                  <a:pt x="2617337" y="1625558"/>
                </a:lnTo>
                <a:lnTo>
                  <a:pt x="2628776" y="1625558"/>
                </a:lnTo>
                <a:lnTo>
                  <a:pt x="2640216" y="1625558"/>
                </a:lnTo>
                <a:lnTo>
                  <a:pt x="2651655" y="1625558"/>
                </a:lnTo>
                <a:lnTo>
                  <a:pt x="2663095" y="1625558"/>
                </a:lnTo>
                <a:lnTo>
                  <a:pt x="2674535" y="1625558"/>
                </a:lnTo>
                <a:lnTo>
                  <a:pt x="2685974" y="1625558"/>
                </a:lnTo>
                <a:lnTo>
                  <a:pt x="2697413" y="1625558"/>
                </a:lnTo>
                <a:lnTo>
                  <a:pt x="2708853" y="1625558"/>
                </a:lnTo>
                <a:lnTo>
                  <a:pt x="2720293" y="1625558"/>
                </a:lnTo>
                <a:lnTo>
                  <a:pt x="2731727" y="1625558"/>
                </a:lnTo>
                <a:lnTo>
                  <a:pt x="2743172" y="1625558"/>
                </a:lnTo>
                <a:lnTo>
                  <a:pt x="2754611" y="1625558"/>
                </a:lnTo>
                <a:lnTo>
                  <a:pt x="2766046" y="1625558"/>
                </a:lnTo>
                <a:lnTo>
                  <a:pt x="2777490" y="1625558"/>
                </a:lnTo>
                <a:lnTo>
                  <a:pt x="2788925" y="1625558"/>
                </a:lnTo>
                <a:lnTo>
                  <a:pt x="2800364" y="1625558"/>
                </a:lnTo>
                <a:lnTo>
                  <a:pt x="2811804" y="1625558"/>
                </a:lnTo>
                <a:lnTo>
                  <a:pt x="2823243" y="1625558"/>
                </a:lnTo>
                <a:lnTo>
                  <a:pt x="2834683" y="1625558"/>
                </a:lnTo>
                <a:lnTo>
                  <a:pt x="2846123" y="1625558"/>
                </a:lnTo>
                <a:lnTo>
                  <a:pt x="2857562" y="1625558"/>
                </a:lnTo>
                <a:lnTo>
                  <a:pt x="2869001" y="1625558"/>
                </a:lnTo>
                <a:lnTo>
                  <a:pt x="2880441" y="1625558"/>
                </a:lnTo>
                <a:lnTo>
                  <a:pt x="2891881" y="1625558"/>
                </a:lnTo>
                <a:lnTo>
                  <a:pt x="2903320" y="1625558"/>
                </a:lnTo>
                <a:lnTo>
                  <a:pt x="2914760" y="1625558"/>
                </a:lnTo>
                <a:lnTo>
                  <a:pt x="2926199" y="1625558"/>
                </a:lnTo>
                <a:lnTo>
                  <a:pt x="2937639" y="1625558"/>
                </a:lnTo>
                <a:lnTo>
                  <a:pt x="2949078" y="1625558"/>
                </a:lnTo>
                <a:lnTo>
                  <a:pt x="2960518" y="1625558"/>
                </a:lnTo>
                <a:lnTo>
                  <a:pt x="2971957" y="1625558"/>
                </a:lnTo>
                <a:lnTo>
                  <a:pt x="2983397" y="1625558"/>
                </a:lnTo>
                <a:lnTo>
                  <a:pt x="2994837" y="1625558"/>
                </a:lnTo>
                <a:lnTo>
                  <a:pt x="3006276" y="1625558"/>
                </a:lnTo>
                <a:lnTo>
                  <a:pt x="3017715" y="1625558"/>
                </a:lnTo>
                <a:lnTo>
                  <a:pt x="3029155" y="1625558"/>
                </a:lnTo>
                <a:lnTo>
                  <a:pt x="3040594" y="1625558"/>
                </a:lnTo>
                <a:lnTo>
                  <a:pt x="3052034" y="1625558"/>
                </a:lnTo>
                <a:lnTo>
                  <a:pt x="3063474" y="1625558"/>
                </a:lnTo>
                <a:lnTo>
                  <a:pt x="3074913" y="1625558"/>
                </a:lnTo>
                <a:lnTo>
                  <a:pt x="3086352" y="1625558"/>
                </a:lnTo>
                <a:lnTo>
                  <a:pt x="3097792" y="1625558"/>
                </a:lnTo>
                <a:lnTo>
                  <a:pt x="3109232" y="1625558"/>
                </a:lnTo>
                <a:lnTo>
                  <a:pt x="3120671" y="1625558"/>
                </a:lnTo>
                <a:lnTo>
                  <a:pt x="3132111" y="1625558"/>
                </a:lnTo>
                <a:lnTo>
                  <a:pt x="3143550" y="1625558"/>
                </a:lnTo>
                <a:lnTo>
                  <a:pt x="3154990" y="1625558"/>
                </a:lnTo>
                <a:lnTo>
                  <a:pt x="3166429" y="1625558"/>
                </a:lnTo>
                <a:lnTo>
                  <a:pt x="3177869" y="1625558"/>
                </a:lnTo>
                <a:lnTo>
                  <a:pt x="3189308" y="1625558"/>
                </a:lnTo>
                <a:lnTo>
                  <a:pt x="3200748" y="1625558"/>
                </a:lnTo>
                <a:lnTo>
                  <a:pt x="3212187" y="1625558"/>
                </a:lnTo>
                <a:lnTo>
                  <a:pt x="3223627" y="1625558"/>
                </a:lnTo>
                <a:lnTo>
                  <a:pt x="3235066" y="1625558"/>
                </a:lnTo>
                <a:lnTo>
                  <a:pt x="3246501" y="1625558"/>
                </a:lnTo>
                <a:lnTo>
                  <a:pt x="3257945" y="1625558"/>
                </a:lnTo>
                <a:lnTo>
                  <a:pt x="3269385" y="1625558"/>
                </a:lnTo>
                <a:lnTo>
                  <a:pt x="3280825" y="1625558"/>
                </a:lnTo>
                <a:lnTo>
                  <a:pt x="3292264" y="1625558"/>
                </a:lnTo>
                <a:lnTo>
                  <a:pt x="3303699" y="1625558"/>
                </a:lnTo>
                <a:lnTo>
                  <a:pt x="3315143" y="1625558"/>
                </a:lnTo>
                <a:lnTo>
                  <a:pt x="3326578" y="1625558"/>
                </a:lnTo>
                <a:lnTo>
                  <a:pt x="3338017" y="1625558"/>
                </a:lnTo>
                <a:lnTo>
                  <a:pt x="3349457" y="1625558"/>
                </a:lnTo>
                <a:lnTo>
                  <a:pt x="3360896" y="1625558"/>
                </a:lnTo>
                <a:lnTo>
                  <a:pt x="3372336" y="1625558"/>
                </a:lnTo>
                <a:lnTo>
                  <a:pt x="3383776" y="1625558"/>
                </a:lnTo>
                <a:lnTo>
                  <a:pt x="3395215" y="1625558"/>
                </a:lnTo>
                <a:lnTo>
                  <a:pt x="3406654" y="1625558"/>
                </a:lnTo>
                <a:lnTo>
                  <a:pt x="3418094" y="1625558"/>
                </a:lnTo>
                <a:lnTo>
                  <a:pt x="3429534" y="1625558"/>
                </a:lnTo>
                <a:lnTo>
                  <a:pt x="3440973" y="1625558"/>
                </a:lnTo>
                <a:lnTo>
                  <a:pt x="3452413" y="1625558"/>
                </a:lnTo>
                <a:lnTo>
                  <a:pt x="3463852" y="1625558"/>
                </a:lnTo>
                <a:lnTo>
                  <a:pt x="3475292" y="1625558"/>
                </a:lnTo>
                <a:lnTo>
                  <a:pt x="3486731" y="1625558"/>
                </a:lnTo>
                <a:lnTo>
                  <a:pt x="3498171" y="1625558"/>
                </a:lnTo>
                <a:lnTo>
                  <a:pt x="3509610" y="1625558"/>
                </a:lnTo>
                <a:lnTo>
                  <a:pt x="3521050" y="1625558"/>
                </a:lnTo>
                <a:lnTo>
                  <a:pt x="3532489" y="1625558"/>
                </a:lnTo>
                <a:lnTo>
                  <a:pt x="3543929" y="1625558"/>
                </a:lnTo>
                <a:lnTo>
                  <a:pt x="3555368" y="1625558"/>
                </a:lnTo>
                <a:lnTo>
                  <a:pt x="3566808" y="1625558"/>
                </a:lnTo>
                <a:lnTo>
                  <a:pt x="3578247" y="1625558"/>
                </a:lnTo>
                <a:lnTo>
                  <a:pt x="3589687" y="1625558"/>
                </a:lnTo>
                <a:lnTo>
                  <a:pt x="3601127" y="1625558"/>
                </a:lnTo>
                <a:lnTo>
                  <a:pt x="3612566" y="1625558"/>
                </a:lnTo>
                <a:lnTo>
                  <a:pt x="3624005" y="1625558"/>
                </a:lnTo>
                <a:lnTo>
                  <a:pt x="3635445" y="1625558"/>
                </a:lnTo>
                <a:lnTo>
                  <a:pt x="3646885" y="1625558"/>
                </a:lnTo>
                <a:lnTo>
                  <a:pt x="3658324" y="1625558"/>
                </a:lnTo>
                <a:lnTo>
                  <a:pt x="3669764" y="1625558"/>
                </a:lnTo>
                <a:lnTo>
                  <a:pt x="3681203" y="1625558"/>
                </a:lnTo>
                <a:lnTo>
                  <a:pt x="3692643" y="1625558"/>
                </a:lnTo>
                <a:lnTo>
                  <a:pt x="3704082" y="1625558"/>
                </a:lnTo>
                <a:lnTo>
                  <a:pt x="3715522" y="1625558"/>
                </a:lnTo>
                <a:lnTo>
                  <a:pt x="3726961" y="1625558"/>
                </a:lnTo>
                <a:lnTo>
                  <a:pt x="3738401" y="1625558"/>
                </a:lnTo>
                <a:lnTo>
                  <a:pt x="3749840" y="1625558"/>
                </a:lnTo>
                <a:lnTo>
                  <a:pt x="3761280" y="1625558"/>
                </a:lnTo>
                <a:lnTo>
                  <a:pt x="3772719" y="1625558"/>
                </a:lnTo>
                <a:lnTo>
                  <a:pt x="3784154" y="1625558"/>
                </a:lnTo>
                <a:lnTo>
                  <a:pt x="3795598" y="1625558"/>
                </a:lnTo>
                <a:lnTo>
                  <a:pt x="3807033" y="1625558"/>
                </a:lnTo>
                <a:lnTo>
                  <a:pt x="3818473" y="1625558"/>
                </a:lnTo>
                <a:lnTo>
                  <a:pt x="3829917" y="1625558"/>
                </a:lnTo>
                <a:lnTo>
                  <a:pt x="3841352" y="1625558"/>
                </a:lnTo>
                <a:lnTo>
                  <a:pt x="3852791" y="1625558"/>
                </a:lnTo>
                <a:lnTo>
                  <a:pt x="3864231" y="1625558"/>
                </a:lnTo>
                <a:lnTo>
                  <a:pt x="3875670" y="1625558"/>
                </a:lnTo>
                <a:lnTo>
                  <a:pt x="3887110" y="1625558"/>
                </a:lnTo>
                <a:lnTo>
                  <a:pt x="3898549" y="1625558"/>
                </a:lnTo>
                <a:lnTo>
                  <a:pt x="3909989" y="1625558"/>
                </a:lnTo>
                <a:lnTo>
                  <a:pt x="3921447" y="1625558"/>
                </a:lnTo>
                <a:lnTo>
                  <a:pt x="3932878" y="1625558"/>
                </a:lnTo>
                <a:lnTo>
                  <a:pt x="3944307" y="1625558"/>
                </a:lnTo>
                <a:lnTo>
                  <a:pt x="3955737" y="1625558"/>
                </a:lnTo>
                <a:lnTo>
                  <a:pt x="3967167" y="1625558"/>
                </a:lnTo>
                <a:lnTo>
                  <a:pt x="3978645" y="1625558"/>
                </a:lnTo>
                <a:lnTo>
                  <a:pt x="3990075" y="1625558"/>
                </a:lnTo>
                <a:lnTo>
                  <a:pt x="4001505" y="1625558"/>
                </a:lnTo>
                <a:lnTo>
                  <a:pt x="4012935" y="1625558"/>
                </a:lnTo>
                <a:lnTo>
                  <a:pt x="4024365" y="1625558"/>
                </a:lnTo>
                <a:lnTo>
                  <a:pt x="4035843" y="1625558"/>
                </a:lnTo>
                <a:lnTo>
                  <a:pt x="4047273" y="1625558"/>
                </a:lnTo>
                <a:lnTo>
                  <a:pt x="4058702" y="1625558"/>
                </a:lnTo>
                <a:lnTo>
                  <a:pt x="4070133" y="1625558"/>
                </a:lnTo>
                <a:lnTo>
                  <a:pt x="4081563" y="1625558"/>
                </a:lnTo>
                <a:lnTo>
                  <a:pt x="4093040" y="1625558"/>
                </a:lnTo>
                <a:lnTo>
                  <a:pt x="4104471" y="1625558"/>
                </a:lnTo>
                <a:lnTo>
                  <a:pt x="4115900" y="1625558"/>
                </a:lnTo>
                <a:lnTo>
                  <a:pt x="4127330" y="1625558"/>
                </a:lnTo>
                <a:lnTo>
                  <a:pt x="4138760" y="1625558"/>
                </a:lnTo>
                <a:lnTo>
                  <a:pt x="4150238" y="1625558"/>
                </a:lnTo>
                <a:lnTo>
                  <a:pt x="4161668" y="1625558"/>
                </a:lnTo>
                <a:lnTo>
                  <a:pt x="4173098" y="1625558"/>
                </a:lnTo>
                <a:lnTo>
                  <a:pt x="4184528" y="1625558"/>
                </a:lnTo>
                <a:lnTo>
                  <a:pt x="4195958" y="1625558"/>
                </a:lnTo>
                <a:lnTo>
                  <a:pt x="4207436" y="1625558"/>
                </a:lnTo>
                <a:lnTo>
                  <a:pt x="4218865" y="1625558"/>
                </a:lnTo>
                <a:lnTo>
                  <a:pt x="4230296" y="1625558"/>
                </a:lnTo>
                <a:lnTo>
                  <a:pt x="4241726" y="1625558"/>
                </a:lnTo>
                <a:lnTo>
                  <a:pt x="4253156" y="1625558"/>
                </a:lnTo>
                <a:lnTo>
                  <a:pt x="4264634" y="1625558"/>
                </a:lnTo>
                <a:lnTo>
                  <a:pt x="4276063" y="1625558"/>
                </a:lnTo>
                <a:lnTo>
                  <a:pt x="4287493" y="1625558"/>
                </a:lnTo>
                <a:lnTo>
                  <a:pt x="4298923" y="1625558"/>
                </a:lnTo>
                <a:lnTo>
                  <a:pt x="4310353" y="1625558"/>
                </a:lnTo>
                <a:lnTo>
                  <a:pt x="4321831" y="1625558"/>
                </a:lnTo>
                <a:lnTo>
                  <a:pt x="4333261" y="869868"/>
                </a:lnTo>
                <a:lnTo>
                  <a:pt x="4344691" y="434185"/>
                </a:lnTo>
                <a:lnTo>
                  <a:pt x="4356121" y="192302"/>
                </a:lnTo>
                <a:lnTo>
                  <a:pt x="4367551" y="25540"/>
                </a:lnTo>
                <a:lnTo>
                  <a:pt x="4379028" y="204323"/>
                </a:lnTo>
                <a:lnTo>
                  <a:pt x="4390458" y="316999"/>
                </a:lnTo>
                <a:lnTo>
                  <a:pt x="4401889" y="745171"/>
                </a:lnTo>
                <a:lnTo>
                  <a:pt x="4413319" y="845832"/>
                </a:lnTo>
                <a:lnTo>
                  <a:pt x="4424749" y="606954"/>
                </a:lnTo>
                <a:lnTo>
                  <a:pt x="4436226" y="256905"/>
                </a:lnTo>
                <a:lnTo>
                  <a:pt x="4447656" y="0"/>
                </a:lnTo>
                <a:lnTo>
                  <a:pt x="4459086" y="124694"/>
                </a:lnTo>
                <a:lnTo>
                  <a:pt x="4470516" y="262911"/>
                </a:lnTo>
                <a:lnTo>
                  <a:pt x="4481946" y="748176"/>
                </a:lnTo>
                <a:lnTo>
                  <a:pt x="4493424" y="839821"/>
                </a:lnTo>
                <a:lnTo>
                  <a:pt x="4504854" y="1613537"/>
                </a:lnTo>
                <a:lnTo>
                  <a:pt x="4516284" y="1619547"/>
                </a:lnTo>
                <a:lnTo>
                  <a:pt x="4527714" y="1625558"/>
                </a:lnTo>
                <a:lnTo>
                  <a:pt x="4539144" y="1625558"/>
                </a:lnTo>
                <a:lnTo>
                  <a:pt x="4550621" y="1625558"/>
                </a:lnTo>
                <a:lnTo>
                  <a:pt x="4562051" y="1625558"/>
                </a:lnTo>
                <a:lnTo>
                  <a:pt x="4573482" y="1625558"/>
                </a:lnTo>
                <a:lnTo>
                  <a:pt x="4584912" y="1625558"/>
                </a:lnTo>
                <a:lnTo>
                  <a:pt x="4596341" y="1625558"/>
                </a:lnTo>
                <a:lnTo>
                  <a:pt x="4607771" y="1625558"/>
                </a:lnTo>
                <a:lnTo>
                  <a:pt x="4619249" y="1625558"/>
                </a:lnTo>
                <a:lnTo>
                  <a:pt x="4630679" y="1625558"/>
                </a:lnTo>
                <a:lnTo>
                  <a:pt x="4642109" y="1625558"/>
                </a:lnTo>
                <a:lnTo>
                  <a:pt x="4653539" y="1625558"/>
                </a:lnTo>
                <a:lnTo>
                  <a:pt x="4664969" y="1625558"/>
                </a:lnTo>
                <a:lnTo>
                  <a:pt x="4676447" y="1625558"/>
                </a:lnTo>
                <a:lnTo>
                  <a:pt x="4687877" y="1625558"/>
                </a:lnTo>
                <a:lnTo>
                  <a:pt x="4699306" y="1625558"/>
                </a:lnTo>
                <a:lnTo>
                  <a:pt x="4710737" y="1625558"/>
                </a:lnTo>
                <a:lnTo>
                  <a:pt x="4722167" y="1625558"/>
                </a:lnTo>
                <a:lnTo>
                  <a:pt x="4733644" y="1625558"/>
                </a:lnTo>
                <a:lnTo>
                  <a:pt x="4745075" y="1625558"/>
                </a:lnTo>
                <a:lnTo>
                  <a:pt x="4756504" y="1625558"/>
                </a:lnTo>
                <a:lnTo>
                  <a:pt x="4767934" y="1625558"/>
                </a:lnTo>
                <a:lnTo>
                  <a:pt x="4779364" y="1625558"/>
                </a:lnTo>
                <a:lnTo>
                  <a:pt x="4790842" y="1625558"/>
                </a:lnTo>
                <a:lnTo>
                  <a:pt x="4802272" y="1625558"/>
                </a:lnTo>
                <a:lnTo>
                  <a:pt x="4813702" y="1625558"/>
                </a:lnTo>
                <a:lnTo>
                  <a:pt x="4825132" y="1625558"/>
                </a:lnTo>
                <a:lnTo>
                  <a:pt x="4836562" y="1625558"/>
                </a:lnTo>
                <a:lnTo>
                  <a:pt x="4848040" y="1625558"/>
                </a:lnTo>
                <a:lnTo>
                  <a:pt x="4859469" y="1625558"/>
                </a:lnTo>
                <a:lnTo>
                  <a:pt x="4870899" y="1625558"/>
                </a:lnTo>
                <a:lnTo>
                  <a:pt x="4882330" y="1625558"/>
                </a:lnTo>
                <a:lnTo>
                  <a:pt x="4893760" y="1625558"/>
                </a:lnTo>
                <a:lnTo>
                  <a:pt x="4905237" y="1625558"/>
                </a:lnTo>
                <a:lnTo>
                  <a:pt x="4916667" y="1625558"/>
                </a:lnTo>
                <a:lnTo>
                  <a:pt x="4928097" y="1625558"/>
                </a:lnTo>
                <a:lnTo>
                  <a:pt x="4939527" y="1625558"/>
                </a:lnTo>
                <a:lnTo>
                  <a:pt x="4950957" y="1625558"/>
                </a:lnTo>
                <a:lnTo>
                  <a:pt x="4962435" y="1625558"/>
                </a:lnTo>
                <a:lnTo>
                  <a:pt x="4973865" y="1625558"/>
                </a:lnTo>
                <a:lnTo>
                  <a:pt x="4985295" y="1625558"/>
                </a:lnTo>
                <a:lnTo>
                  <a:pt x="4996725" y="1624057"/>
                </a:lnTo>
                <a:lnTo>
                  <a:pt x="5008155" y="1625558"/>
                </a:lnTo>
                <a:lnTo>
                  <a:pt x="5019632" y="1625558"/>
                </a:lnTo>
                <a:lnTo>
                  <a:pt x="5031062" y="1625558"/>
                </a:lnTo>
                <a:lnTo>
                  <a:pt x="5042492" y="1625558"/>
                </a:lnTo>
                <a:lnTo>
                  <a:pt x="5053923" y="1625558"/>
                </a:lnTo>
                <a:lnTo>
                  <a:pt x="5065353" y="1625558"/>
                </a:lnTo>
                <a:lnTo>
                  <a:pt x="5076830" y="1625558"/>
                </a:lnTo>
                <a:lnTo>
                  <a:pt x="5088260" y="1625558"/>
                </a:lnTo>
                <a:lnTo>
                  <a:pt x="5099690" y="1625558"/>
                </a:lnTo>
                <a:lnTo>
                  <a:pt x="5111120" y="1625558"/>
                </a:lnTo>
                <a:lnTo>
                  <a:pt x="5122550" y="1625558"/>
                </a:lnTo>
                <a:lnTo>
                  <a:pt x="5134028" y="1625558"/>
                </a:lnTo>
                <a:lnTo>
                  <a:pt x="5145458" y="1625558"/>
                </a:lnTo>
                <a:lnTo>
                  <a:pt x="5156888" y="1625558"/>
                </a:lnTo>
                <a:lnTo>
                  <a:pt x="5168318" y="1625558"/>
                </a:lnTo>
                <a:lnTo>
                  <a:pt x="5179747" y="1625558"/>
                </a:lnTo>
                <a:lnTo>
                  <a:pt x="5191225" y="1625558"/>
                </a:lnTo>
                <a:lnTo>
                  <a:pt x="5202655" y="1625558"/>
                </a:lnTo>
                <a:lnTo>
                  <a:pt x="5214085" y="1625558"/>
                </a:lnTo>
                <a:lnTo>
                  <a:pt x="5225515" y="1625558"/>
                </a:lnTo>
                <a:lnTo>
                  <a:pt x="5236945" y="1625558"/>
                </a:lnTo>
                <a:lnTo>
                  <a:pt x="5248423" y="1625558"/>
                </a:lnTo>
                <a:lnTo>
                  <a:pt x="5259853" y="1625558"/>
                </a:lnTo>
                <a:lnTo>
                  <a:pt x="5271283" y="1625558"/>
                </a:lnTo>
                <a:lnTo>
                  <a:pt x="5282713" y="1625558"/>
                </a:lnTo>
                <a:lnTo>
                  <a:pt x="5294143" y="1625558"/>
                </a:lnTo>
                <a:lnTo>
                  <a:pt x="5305621" y="1625558"/>
                </a:lnTo>
                <a:lnTo>
                  <a:pt x="5317051" y="1625558"/>
                </a:lnTo>
                <a:lnTo>
                  <a:pt x="5328481" y="1625558"/>
                </a:lnTo>
                <a:lnTo>
                  <a:pt x="5339910" y="1625558"/>
                </a:lnTo>
                <a:lnTo>
                  <a:pt x="5351340" y="1625558"/>
                </a:lnTo>
                <a:lnTo>
                  <a:pt x="5362818" y="1625558"/>
                </a:lnTo>
                <a:lnTo>
                  <a:pt x="5374248" y="1625558"/>
                </a:lnTo>
                <a:lnTo>
                  <a:pt x="5385678" y="1625558"/>
                </a:lnTo>
                <a:lnTo>
                  <a:pt x="5397108" y="1625558"/>
                </a:lnTo>
                <a:lnTo>
                  <a:pt x="5408538" y="1625558"/>
                </a:lnTo>
                <a:lnTo>
                  <a:pt x="5420016" y="1625558"/>
                </a:lnTo>
                <a:lnTo>
                  <a:pt x="5431446" y="1625558"/>
                </a:lnTo>
                <a:lnTo>
                  <a:pt x="5442876" y="1625558"/>
                </a:lnTo>
                <a:lnTo>
                  <a:pt x="5454306" y="1625558"/>
                </a:lnTo>
                <a:lnTo>
                  <a:pt x="5465736" y="1625558"/>
                </a:lnTo>
                <a:lnTo>
                  <a:pt x="5477214" y="1625558"/>
                </a:lnTo>
                <a:lnTo>
                  <a:pt x="5488643" y="1625558"/>
                </a:lnTo>
                <a:lnTo>
                  <a:pt x="5500073" y="1625558"/>
                </a:lnTo>
                <a:lnTo>
                  <a:pt x="5511503" y="1625558"/>
                </a:lnTo>
                <a:lnTo>
                  <a:pt x="5522933" y="1625558"/>
                </a:lnTo>
                <a:lnTo>
                  <a:pt x="5534411" y="1625558"/>
                </a:lnTo>
                <a:lnTo>
                  <a:pt x="5545841" y="1625558"/>
                </a:lnTo>
                <a:lnTo>
                  <a:pt x="5557271" y="1625558"/>
                </a:lnTo>
                <a:lnTo>
                  <a:pt x="5568701" y="1625558"/>
                </a:lnTo>
                <a:lnTo>
                  <a:pt x="5580131" y="1625558"/>
                </a:lnTo>
                <a:lnTo>
                  <a:pt x="5591609" y="1625558"/>
                </a:lnTo>
                <a:lnTo>
                  <a:pt x="5603038" y="1625558"/>
                </a:lnTo>
                <a:lnTo>
                  <a:pt x="5614469" y="1625558"/>
                </a:lnTo>
                <a:lnTo>
                  <a:pt x="5625899" y="1625558"/>
                </a:lnTo>
                <a:lnTo>
                  <a:pt x="5637329" y="1625558"/>
                </a:lnTo>
                <a:lnTo>
                  <a:pt x="5648759" y="1625558"/>
                </a:lnTo>
                <a:lnTo>
                  <a:pt x="5660236" y="1625558"/>
                </a:lnTo>
                <a:lnTo>
                  <a:pt x="5671666" y="1625558"/>
                </a:lnTo>
                <a:lnTo>
                  <a:pt x="5683096" y="1625558"/>
                </a:lnTo>
                <a:lnTo>
                  <a:pt x="5694526" y="1625558"/>
                </a:lnTo>
                <a:lnTo>
                  <a:pt x="5705956" y="1625558"/>
                </a:lnTo>
                <a:lnTo>
                  <a:pt x="5717434" y="1625558"/>
                </a:lnTo>
                <a:lnTo>
                  <a:pt x="5728864" y="1625558"/>
                </a:lnTo>
                <a:lnTo>
                  <a:pt x="5740294" y="1625558"/>
                </a:lnTo>
                <a:lnTo>
                  <a:pt x="5751724" y="1625558"/>
                </a:lnTo>
                <a:lnTo>
                  <a:pt x="5763154" y="1625558"/>
                </a:lnTo>
                <a:lnTo>
                  <a:pt x="5774631" y="1625558"/>
                </a:lnTo>
                <a:lnTo>
                  <a:pt x="5786062" y="1625558"/>
                </a:lnTo>
                <a:lnTo>
                  <a:pt x="5797492" y="1625558"/>
                </a:lnTo>
                <a:lnTo>
                  <a:pt x="5808921" y="1625558"/>
                </a:lnTo>
                <a:lnTo>
                  <a:pt x="5820351" y="1625558"/>
                </a:lnTo>
                <a:lnTo>
                  <a:pt x="5831829" y="1625558"/>
                </a:lnTo>
                <a:lnTo>
                  <a:pt x="5843259" y="1625558"/>
                </a:lnTo>
                <a:lnTo>
                  <a:pt x="5854689" y="1625558"/>
                </a:lnTo>
                <a:lnTo>
                  <a:pt x="5866119" y="1625558"/>
                </a:lnTo>
                <a:lnTo>
                  <a:pt x="5877549" y="1625558"/>
                </a:lnTo>
                <a:lnTo>
                  <a:pt x="5889027" y="1625558"/>
                </a:lnTo>
                <a:lnTo>
                  <a:pt x="5900457" y="1625558"/>
                </a:lnTo>
                <a:lnTo>
                  <a:pt x="5911887" y="1625558"/>
                </a:lnTo>
                <a:lnTo>
                  <a:pt x="5923317" y="1625558"/>
                </a:lnTo>
                <a:lnTo>
                  <a:pt x="5934747" y="1625558"/>
                </a:lnTo>
                <a:lnTo>
                  <a:pt x="5946225" y="1625558"/>
                </a:lnTo>
                <a:lnTo>
                  <a:pt x="5957655" y="1625558"/>
                </a:lnTo>
                <a:lnTo>
                  <a:pt x="5969084" y="1625558"/>
                </a:lnTo>
                <a:lnTo>
                  <a:pt x="5980514" y="1625558"/>
                </a:lnTo>
                <a:lnTo>
                  <a:pt x="5991944" y="1625558"/>
                </a:lnTo>
                <a:lnTo>
                  <a:pt x="6003422" y="1625558"/>
                </a:lnTo>
                <a:lnTo>
                  <a:pt x="6014852" y="1625558"/>
                </a:lnTo>
                <a:lnTo>
                  <a:pt x="6026282" y="1625558"/>
                </a:lnTo>
                <a:lnTo>
                  <a:pt x="6037712" y="1625558"/>
                </a:lnTo>
                <a:lnTo>
                  <a:pt x="6049142" y="1625558"/>
                </a:lnTo>
                <a:lnTo>
                  <a:pt x="6060620" y="1625558"/>
                </a:lnTo>
                <a:lnTo>
                  <a:pt x="6072049" y="1625558"/>
                </a:lnTo>
                <a:lnTo>
                  <a:pt x="6083480" y="1625558"/>
                </a:lnTo>
                <a:lnTo>
                  <a:pt x="6094910" y="1625558"/>
                </a:lnTo>
                <a:lnTo>
                  <a:pt x="6106340" y="1625558"/>
                </a:lnTo>
                <a:lnTo>
                  <a:pt x="6117818" y="1625558"/>
                </a:lnTo>
                <a:lnTo>
                  <a:pt x="6129247" y="1625558"/>
                </a:lnTo>
                <a:lnTo>
                  <a:pt x="6140677" y="1625558"/>
                </a:lnTo>
                <a:lnTo>
                  <a:pt x="6152107" y="1625558"/>
                </a:lnTo>
                <a:lnTo>
                  <a:pt x="6163537" y="1625558"/>
                </a:lnTo>
                <a:lnTo>
                  <a:pt x="6175015" y="1625558"/>
                </a:lnTo>
                <a:lnTo>
                  <a:pt x="6186445" y="1625558"/>
                </a:lnTo>
                <a:lnTo>
                  <a:pt x="6197875" y="1625558"/>
                </a:lnTo>
                <a:lnTo>
                  <a:pt x="6209305" y="1625558"/>
                </a:lnTo>
                <a:lnTo>
                  <a:pt x="6220735" y="1625558"/>
                </a:lnTo>
                <a:lnTo>
                  <a:pt x="6232212" y="1625558"/>
                </a:lnTo>
                <a:lnTo>
                  <a:pt x="6243642" y="1625558"/>
                </a:lnTo>
                <a:lnTo>
                  <a:pt x="6255073" y="1625558"/>
                </a:lnTo>
                <a:lnTo>
                  <a:pt x="6266503" y="1625558"/>
                </a:lnTo>
                <a:lnTo>
                  <a:pt x="6277933" y="1625558"/>
                </a:lnTo>
                <a:lnTo>
                  <a:pt x="6289410" y="1625558"/>
                </a:lnTo>
                <a:lnTo>
                  <a:pt x="6300840" y="1625558"/>
                </a:lnTo>
                <a:lnTo>
                  <a:pt x="6312270" y="1625558"/>
                </a:lnTo>
                <a:lnTo>
                  <a:pt x="6323700" y="1625558"/>
                </a:lnTo>
                <a:lnTo>
                  <a:pt x="6335130" y="1625558"/>
                </a:lnTo>
                <a:lnTo>
                  <a:pt x="6346608" y="1625558"/>
                </a:lnTo>
                <a:lnTo>
                  <a:pt x="6358038" y="1625558"/>
                </a:lnTo>
                <a:lnTo>
                  <a:pt x="6369468" y="1625558"/>
                </a:lnTo>
                <a:lnTo>
                  <a:pt x="6380898" y="1625558"/>
                </a:lnTo>
                <a:lnTo>
                  <a:pt x="6392328" y="1625558"/>
                </a:lnTo>
                <a:lnTo>
                  <a:pt x="6403805" y="1625558"/>
                </a:lnTo>
                <a:lnTo>
                  <a:pt x="6415235" y="1625558"/>
                </a:lnTo>
                <a:lnTo>
                  <a:pt x="6426666" y="1625558"/>
                </a:lnTo>
                <a:lnTo>
                  <a:pt x="6438096" y="1625558"/>
                </a:lnTo>
                <a:lnTo>
                  <a:pt x="6449525" y="1625558"/>
                </a:lnTo>
                <a:lnTo>
                  <a:pt x="6461003" y="1625558"/>
                </a:lnTo>
                <a:lnTo>
                  <a:pt x="6472433" y="1625558"/>
                </a:lnTo>
                <a:lnTo>
                  <a:pt x="6483863" y="1625558"/>
                </a:lnTo>
                <a:lnTo>
                  <a:pt x="6495293" y="1625558"/>
                </a:lnTo>
                <a:lnTo>
                  <a:pt x="6506723" y="1625558"/>
                </a:lnTo>
                <a:lnTo>
                  <a:pt x="6518201" y="1625558"/>
                </a:lnTo>
                <a:lnTo>
                  <a:pt x="6529631" y="1625558"/>
                </a:lnTo>
                <a:lnTo>
                  <a:pt x="6541061" y="1625558"/>
                </a:lnTo>
                <a:lnTo>
                  <a:pt x="6552490" y="1625558"/>
                </a:lnTo>
                <a:lnTo>
                  <a:pt x="6563921" y="1625558"/>
                </a:lnTo>
                <a:lnTo>
                  <a:pt x="6575398" y="1625558"/>
                </a:lnTo>
                <a:lnTo>
                  <a:pt x="6586828" y="1625558"/>
                </a:lnTo>
                <a:lnTo>
                  <a:pt x="6598259" y="1625558"/>
                </a:lnTo>
                <a:lnTo>
                  <a:pt x="6609688" y="1625558"/>
                </a:lnTo>
                <a:lnTo>
                  <a:pt x="6621118" y="1625558"/>
                </a:lnTo>
                <a:lnTo>
                  <a:pt x="6632596" y="1625558"/>
                </a:lnTo>
                <a:lnTo>
                  <a:pt x="6644026" y="1625558"/>
                </a:lnTo>
                <a:lnTo>
                  <a:pt x="6655456" y="1625558"/>
                </a:lnTo>
                <a:lnTo>
                  <a:pt x="6666886" y="1625558"/>
                </a:lnTo>
                <a:lnTo>
                  <a:pt x="6678316" y="1625558"/>
                </a:lnTo>
                <a:lnTo>
                  <a:pt x="6689794" y="1625558"/>
                </a:lnTo>
                <a:lnTo>
                  <a:pt x="6701224" y="1625558"/>
                </a:lnTo>
                <a:lnTo>
                  <a:pt x="6712653" y="1625558"/>
                </a:lnTo>
                <a:lnTo>
                  <a:pt x="6724083" y="1625558"/>
                </a:lnTo>
                <a:lnTo>
                  <a:pt x="6735514" y="1625558"/>
                </a:lnTo>
                <a:lnTo>
                  <a:pt x="6746944" y="1625558"/>
                </a:lnTo>
                <a:lnTo>
                  <a:pt x="6758421" y="1625558"/>
                </a:lnTo>
                <a:lnTo>
                  <a:pt x="6769851" y="1625558"/>
                </a:lnTo>
                <a:lnTo>
                  <a:pt x="6781281" y="1625558"/>
                </a:lnTo>
                <a:lnTo>
                  <a:pt x="6792711" y="1625558"/>
                </a:lnTo>
                <a:lnTo>
                  <a:pt x="6804141" y="1625558"/>
                </a:lnTo>
                <a:lnTo>
                  <a:pt x="6815619" y="1625558"/>
                </a:lnTo>
                <a:lnTo>
                  <a:pt x="6827049" y="1625558"/>
                </a:lnTo>
                <a:lnTo>
                  <a:pt x="6838479" y="1625558"/>
                </a:lnTo>
                <a:lnTo>
                  <a:pt x="6849909" y="1625558"/>
                </a:lnTo>
                <a:lnTo>
                  <a:pt x="6861339" y="1625558"/>
                </a:lnTo>
                <a:lnTo>
                  <a:pt x="6872816" y="1625558"/>
                </a:lnTo>
                <a:lnTo>
                  <a:pt x="6884246" y="1625558"/>
                </a:lnTo>
                <a:lnTo>
                  <a:pt x="6895676" y="1625558"/>
                </a:lnTo>
                <a:lnTo>
                  <a:pt x="6907107" y="1625558"/>
                </a:lnTo>
                <a:lnTo>
                  <a:pt x="6918537" y="1625558"/>
                </a:lnTo>
                <a:lnTo>
                  <a:pt x="6930014" y="1625558"/>
                </a:lnTo>
                <a:lnTo>
                  <a:pt x="6941444" y="1625558"/>
                </a:lnTo>
                <a:lnTo>
                  <a:pt x="6952874" y="1625558"/>
                </a:lnTo>
                <a:lnTo>
                  <a:pt x="6964304" y="1625558"/>
                </a:lnTo>
                <a:lnTo>
                  <a:pt x="6975734" y="1625558"/>
                </a:lnTo>
                <a:lnTo>
                  <a:pt x="6987212" y="1625558"/>
                </a:lnTo>
                <a:lnTo>
                  <a:pt x="6998642" y="1625558"/>
                </a:lnTo>
                <a:lnTo>
                  <a:pt x="7010072" y="1625558"/>
                </a:lnTo>
                <a:lnTo>
                  <a:pt x="7021502" y="1625558"/>
                </a:lnTo>
                <a:lnTo>
                  <a:pt x="7032931" y="1625558"/>
                </a:lnTo>
                <a:lnTo>
                  <a:pt x="7044409" y="1625558"/>
                </a:lnTo>
                <a:lnTo>
                  <a:pt x="7055839" y="1625558"/>
                </a:lnTo>
                <a:lnTo>
                  <a:pt x="7067269" y="1625558"/>
                </a:lnTo>
                <a:lnTo>
                  <a:pt x="7078700" y="1625558"/>
                </a:lnTo>
                <a:lnTo>
                  <a:pt x="7090129" y="1625558"/>
                </a:lnTo>
                <a:lnTo>
                  <a:pt x="7101607" y="1625558"/>
                </a:lnTo>
                <a:lnTo>
                  <a:pt x="7113037" y="1625558"/>
                </a:lnTo>
                <a:lnTo>
                  <a:pt x="7124467" y="1625558"/>
                </a:lnTo>
                <a:lnTo>
                  <a:pt x="7135897" y="1625558"/>
                </a:lnTo>
                <a:lnTo>
                  <a:pt x="7147327" y="1625558"/>
                </a:lnTo>
                <a:lnTo>
                  <a:pt x="7158805" y="1625558"/>
                </a:lnTo>
                <a:lnTo>
                  <a:pt x="7170235" y="1625558"/>
                </a:lnTo>
                <a:lnTo>
                  <a:pt x="7181665" y="1625558"/>
                </a:lnTo>
                <a:lnTo>
                  <a:pt x="7193094" y="1625558"/>
                </a:lnTo>
                <a:lnTo>
                  <a:pt x="7204524" y="1625558"/>
                </a:lnTo>
                <a:lnTo>
                  <a:pt x="7216002" y="1625558"/>
                </a:lnTo>
                <a:lnTo>
                  <a:pt x="7227432" y="1625558"/>
                </a:lnTo>
                <a:lnTo>
                  <a:pt x="7238862" y="1625558"/>
                </a:lnTo>
                <a:lnTo>
                  <a:pt x="7250292" y="1625558"/>
                </a:lnTo>
                <a:lnTo>
                  <a:pt x="7261722" y="1625558"/>
                </a:lnTo>
                <a:lnTo>
                  <a:pt x="7273200" y="1625558"/>
                </a:lnTo>
                <a:lnTo>
                  <a:pt x="7284630" y="1625558"/>
                </a:lnTo>
                <a:lnTo>
                  <a:pt x="7296060" y="1625558"/>
                </a:lnTo>
                <a:lnTo>
                  <a:pt x="7307490" y="1625558"/>
                </a:lnTo>
                <a:lnTo>
                  <a:pt x="7318920" y="1625558"/>
                </a:lnTo>
                <a:lnTo>
                  <a:pt x="7330398" y="1625558"/>
                </a:lnTo>
                <a:lnTo>
                  <a:pt x="7341828" y="1625558"/>
                </a:lnTo>
                <a:lnTo>
                  <a:pt x="7353257" y="1625558"/>
                </a:lnTo>
                <a:lnTo>
                  <a:pt x="7364687" y="1625558"/>
                </a:lnTo>
                <a:lnTo>
                  <a:pt x="7376117" y="1625558"/>
                </a:lnTo>
                <a:lnTo>
                  <a:pt x="7387595" y="1625558"/>
                </a:lnTo>
                <a:lnTo>
                  <a:pt x="7399025" y="1625558"/>
                </a:lnTo>
                <a:lnTo>
                  <a:pt x="7410455" y="1625558"/>
                </a:lnTo>
                <a:lnTo>
                  <a:pt x="7421885" y="1625558"/>
                </a:lnTo>
                <a:lnTo>
                  <a:pt x="7433315" y="1625558"/>
                </a:lnTo>
                <a:lnTo>
                  <a:pt x="7444793" y="1625558"/>
                </a:lnTo>
                <a:lnTo>
                  <a:pt x="7456222" y="1625558"/>
                </a:lnTo>
                <a:lnTo>
                  <a:pt x="7467653" y="1625558"/>
                </a:lnTo>
                <a:lnTo>
                  <a:pt x="7479083" y="1625558"/>
                </a:lnTo>
                <a:lnTo>
                  <a:pt x="7490513" y="1625558"/>
                </a:lnTo>
                <a:lnTo>
                  <a:pt x="7501990" y="1625558"/>
                </a:lnTo>
                <a:lnTo>
                  <a:pt x="7513420" y="1625558"/>
                </a:lnTo>
                <a:lnTo>
                  <a:pt x="7524850" y="1625558"/>
                </a:lnTo>
                <a:lnTo>
                  <a:pt x="7536280" y="1625558"/>
                </a:lnTo>
                <a:lnTo>
                  <a:pt x="7547710" y="1625558"/>
                </a:lnTo>
                <a:lnTo>
                  <a:pt x="7559188" y="1625558"/>
                </a:lnTo>
                <a:lnTo>
                  <a:pt x="7570618" y="1625558"/>
                </a:lnTo>
                <a:lnTo>
                  <a:pt x="7582048" y="1625558"/>
                </a:lnTo>
                <a:lnTo>
                  <a:pt x="7593478" y="1625558"/>
                </a:lnTo>
                <a:lnTo>
                  <a:pt x="7604908" y="1625558"/>
                </a:lnTo>
                <a:lnTo>
                  <a:pt x="7616385" y="1625558"/>
                </a:lnTo>
                <a:lnTo>
                  <a:pt x="7627815" y="1625558"/>
                </a:lnTo>
                <a:lnTo>
                  <a:pt x="7639246" y="1625558"/>
                </a:lnTo>
                <a:lnTo>
                  <a:pt x="7650676" y="1625558"/>
                </a:lnTo>
                <a:lnTo>
                  <a:pt x="7662106" y="1625558"/>
                </a:lnTo>
                <a:lnTo>
                  <a:pt x="7673583" y="1625558"/>
                </a:lnTo>
                <a:lnTo>
                  <a:pt x="7685013" y="1625558"/>
                </a:lnTo>
                <a:lnTo>
                  <a:pt x="7696443" y="1625558"/>
                </a:lnTo>
                <a:lnTo>
                  <a:pt x="7707873" y="1625558"/>
                </a:lnTo>
                <a:lnTo>
                  <a:pt x="7719303" y="1625558"/>
                </a:lnTo>
                <a:lnTo>
                  <a:pt x="7730733" y="1625558"/>
                </a:lnTo>
                <a:lnTo>
                  <a:pt x="7742211" y="1625558"/>
                </a:lnTo>
                <a:lnTo>
                  <a:pt x="7753641" y="1625558"/>
                </a:lnTo>
                <a:lnTo>
                  <a:pt x="7765071" y="1625558"/>
                </a:lnTo>
                <a:lnTo>
                  <a:pt x="7776501" y="1625558"/>
                </a:lnTo>
                <a:lnTo>
                  <a:pt x="7787931" y="1625558"/>
                </a:lnTo>
                <a:lnTo>
                  <a:pt x="7799408" y="1625558"/>
                </a:lnTo>
                <a:lnTo>
                  <a:pt x="7810839" y="1625558"/>
                </a:lnTo>
                <a:lnTo>
                  <a:pt x="7822268" y="1625558"/>
                </a:lnTo>
                <a:lnTo>
                  <a:pt x="7833698" y="1625558"/>
                </a:lnTo>
                <a:lnTo>
                  <a:pt x="7845128" y="1625558"/>
                </a:lnTo>
                <a:lnTo>
                  <a:pt x="7856606" y="1625558"/>
                </a:lnTo>
                <a:lnTo>
                  <a:pt x="7868036" y="1625558"/>
                </a:lnTo>
                <a:lnTo>
                  <a:pt x="7879466" y="1625558"/>
                </a:lnTo>
                <a:lnTo>
                  <a:pt x="7890896" y="1625558"/>
                </a:lnTo>
                <a:lnTo>
                  <a:pt x="7902326" y="1625558"/>
                </a:lnTo>
                <a:lnTo>
                  <a:pt x="7913804" y="1625558"/>
                </a:lnTo>
                <a:lnTo>
                  <a:pt x="7925234" y="1625558"/>
                </a:lnTo>
                <a:lnTo>
                  <a:pt x="7936663" y="1625558"/>
                </a:lnTo>
                <a:lnTo>
                  <a:pt x="7948094" y="1625558"/>
                </a:lnTo>
                <a:lnTo>
                  <a:pt x="7959524" y="1625558"/>
                </a:lnTo>
                <a:lnTo>
                  <a:pt x="7971001" y="1625558"/>
                </a:lnTo>
                <a:lnTo>
                  <a:pt x="7982431" y="1625558"/>
                </a:lnTo>
                <a:lnTo>
                  <a:pt x="7993861" y="1625558"/>
                </a:lnTo>
                <a:lnTo>
                  <a:pt x="8005291" y="1625558"/>
                </a:lnTo>
                <a:lnTo>
                  <a:pt x="8016721" y="1625558"/>
                </a:lnTo>
                <a:lnTo>
                  <a:pt x="8028199" y="1625558"/>
                </a:lnTo>
                <a:lnTo>
                  <a:pt x="8039629" y="1625558"/>
                </a:lnTo>
                <a:lnTo>
                  <a:pt x="8051059" y="1625558"/>
                </a:lnTo>
                <a:lnTo>
                  <a:pt x="8062489" y="1625558"/>
                </a:lnTo>
                <a:lnTo>
                  <a:pt x="8073919" y="1625558"/>
                </a:lnTo>
                <a:lnTo>
                  <a:pt x="8085396" y="1625558"/>
                </a:lnTo>
                <a:lnTo>
                  <a:pt x="8096826" y="1625558"/>
                </a:lnTo>
                <a:lnTo>
                  <a:pt x="8108256" y="1625558"/>
                </a:lnTo>
                <a:lnTo>
                  <a:pt x="8119687" y="1625558"/>
                </a:lnTo>
                <a:lnTo>
                  <a:pt x="8131117" y="1625558"/>
                </a:lnTo>
                <a:lnTo>
                  <a:pt x="8142594" y="1625558"/>
                </a:lnTo>
                <a:lnTo>
                  <a:pt x="8154024" y="1625558"/>
                </a:lnTo>
                <a:lnTo>
                  <a:pt x="8165454" y="1625558"/>
                </a:lnTo>
                <a:lnTo>
                  <a:pt x="8176884" y="1625558"/>
                </a:lnTo>
                <a:lnTo>
                  <a:pt x="8188314" y="1625558"/>
                </a:lnTo>
                <a:lnTo>
                  <a:pt x="8199792" y="1625558"/>
                </a:lnTo>
                <a:lnTo>
                  <a:pt x="8211222" y="1625558"/>
                </a:lnTo>
                <a:lnTo>
                  <a:pt x="8222652" y="1625558"/>
                </a:lnTo>
                <a:lnTo>
                  <a:pt x="8234082" y="1625558"/>
                </a:lnTo>
                <a:lnTo>
                  <a:pt x="8245512" y="1625558"/>
                </a:lnTo>
                <a:lnTo>
                  <a:pt x="8256989" y="1625558"/>
                </a:lnTo>
                <a:lnTo>
                  <a:pt x="8268419" y="1625558"/>
                </a:lnTo>
                <a:lnTo>
                  <a:pt x="8279850" y="1625558"/>
                </a:lnTo>
                <a:lnTo>
                  <a:pt x="8291280" y="1625558"/>
                </a:lnTo>
                <a:lnTo>
                  <a:pt x="8302709" y="1625558"/>
                </a:lnTo>
                <a:lnTo>
                  <a:pt x="8314187" y="1625558"/>
                </a:lnTo>
                <a:lnTo>
                  <a:pt x="8325617" y="1625558"/>
                </a:lnTo>
                <a:lnTo>
                  <a:pt x="8337047" y="1625558"/>
                </a:lnTo>
                <a:lnTo>
                  <a:pt x="8348477" y="1625558"/>
                </a:lnTo>
                <a:lnTo>
                  <a:pt x="8359907" y="1625558"/>
                </a:lnTo>
                <a:lnTo>
                  <a:pt x="8371385" y="1625558"/>
                </a:lnTo>
                <a:lnTo>
                  <a:pt x="8382815" y="1625558"/>
                </a:lnTo>
                <a:lnTo>
                  <a:pt x="8394245" y="1625558"/>
                </a:lnTo>
                <a:lnTo>
                  <a:pt x="8405674" y="1625558"/>
                </a:lnTo>
                <a:lnTo>
                  <a:pt x="8417104" y="1625558"/>
                </a:lnTo>
                <a:lnTo>
                  <a:pt x="8428582" y="1625558"/>
                </a:lnTo>
                <a:lnTo>
                  <a:pt x="8440012" y="1625558"/>
                </a:lnTo>
                <a:lnTo>
                  <a:pt x="8451442" y="1625558"/>
                </a:lnTo>
                <a:lnTo>
                  <a:pt x="8462872" y="1625558"/>
                </a:lnTo>
                <a:lnTo>
                  <a:pt x="8474302" y="1625558"/>
                </a:lnTo>
                <a:lnTo>
                  <a:pt x="8485780" y="1625558"/>
                </a:lnTo>
                <a:lnTo>
                  <a:pt x="8497210" y="1625558"/>
                </a:lnTo>
                <a:lnTo>
                  <a:pt x="8508640" y="1625558"/>
                </a:lnTo>
                <a:lnTo>
                  <a:pt x="8520069" y="1625558"/>
                </a:lnTo>
                <a:lnTo>
                  <a:pt x="8531500" y="1625558"/>
                </a:lnTo>
                <a:lnTo>
                  <a:pt x="8542977" y="1625558"/>
                </a:lnTo>
                <a:lnTo>
                  <a:pt x="8554407" y="1625558"/>
                </a:lnTo>
                <a:lnTo>
                  <a:pt x="8565837" y="1625558"/>
                </a:lnTo>
                <a:lnTo>
                  <a:pt x="8577267" y="1625558"/>
                </a:lnTo>
                <a:lnTo>
                  <a:pt x="8588697" y="1625558"/>
                </a:lnTo>
                <a:lnTo>
                  <a:pt x="8600175" y="1625558"/>
                </a:lnTo>
                <a:lnTo>
                  <a:pt x="8611605" y="1625558"/>
                </a:lnTo>
                <a:lnTo>
                  <a:pt x="8623035" y="1625558"/>
                </a:lnTo>
                <a:lnTo>
                  <a:pt x="8634465" y="1625558"/>
                </a:lnTo>
                <a:lnTo>
                  <a:pt x="8645895" y="1625558"/>
                </a:lnTo>
                <a:lnTo>
                  <a:pt x="8657373" y="1625558"/>
                </a:lnTo>
                <a:lnTo>
                  <a:pt x="8668802" y="1625558"/>
                </a:lnTo>
                <a:lnTo>
                  <a:pt x="8680232" y="1625558"/>
                </a:lnTo>
                <a:lnTo>
                  <a:pt x="8691662" y="1625558"/>
                </a:lnTo>
                <a:lnTo>
                  <a:pt x="8703093" y="1625558"/>
                </a:lnTo>
                <a:lnTo>
                  <a:pt x="8714570" y="1625558"/>
                </a:lnTo>
                <a:lnTo>
                  <a:pt x="8726000" y="1625558"/>
                </a:lnTo>
                <a:lnTo>
                  <a:pt x="8737430" y="1625558"/>
                </a:lnTo>
                <a:lnTo>
                  <a:pt x="8748860" y="1625558"/>
                </a:lnTo>
                <a:lnTo>
                  <a:pt x="8760290" y="1625558"/>
                </a:lnTo>
                <a:lnTo>
                  <a:pt x="8771768" y="1625558"/>
                </a:lnTo>
                <a:lnTo>
                  <a:pt x="8783198" y="1625558"/>
                </a:lnTo>
                <a:lnTo>
                  <a:pt x="8794628" y="1625558"/>
                </a:lnTo>
                <a:lnTo>
                  <a:pt x="8806058" y="1625558"/>
                </a:lnTo>
                <a:lnTo>
                  <a:pt x="8817488" y="1625558"/>
                </a:lnTo>
                <a:lnTo>
                  <a:pt x="8828918" y="1625558"/>
                </a:lnTo>
                <a:lnTo>
                  <a:pt x="8840395" y="1625558"/>
                </a:lnTo>
                <a:lnTo>
                  <a:pt x="8851825" y="1625558"/>
                </a:lnTo>
                <a:lnTo>
                  <a:pt x="8863256" y="1625558"/>
                </a:lnTo>
                <a:lnTo>
                  <a:pt x="8874686" y="1625558"/>
                </a:lnTo>
                <a:lnTo>
                  <a:pt x="8886115" y="1625558"/>
                </a:lnTo>
                <a:lnTo>
                  <a:pt x="8897593" y="1625558"/>
                </a:lnTo>
                <a:lnTo>
                  <a:pt x="8909022" y="1625558"/>
                </a:lnTo>
                <a:lnTo>
                  <a:pt x="8920453" y="1625558"/>
                </a:lnTo>
                <a:lnTo>
                  <a:pt x="8931883" y="1625558"/>
                </a:lnTo>
                <a:lnTo>
                  <a:pt x="8943313" y="1625558"/>
                </a:lnTo>
                <a:lnTo>
                  <a:pt x="8954791" y="1625558"/>
                </a:lnTo>
                <a:lnTo>
                  <a:pt x="8966220" y="1625558"/>
                </a:lnTo>
                <a:lnTo>
                  <a:pt x="8977651" y="1625558"/>
                </a:lnTo>
                <a:lnTo>
                  <a:pt x="8989080" y="1625558"/>
                </a:lnTo>
                <a:lnTo>
                  <a:pt x="9000511" y="1625558"/>
                </a:lnTo>
                <a:lnTo>
                  <a:pt x="9011988" y="1625558"/>
                </a:lnTo>
                <a:lnTo>
                  <a:pt x="9023418" y="1625558"/>
                </a:lnTo>
                <a:lnTo>
                  <a:pt x="9034849" y="1625558"/>
                </a:lnTo>
                <a:lnTo>
                  <a:pt x="9046278" y="1625558"/>
                </a:lnTo>
                <a:lnTo>
                  <a:pt x="9057709" y="1625558"/>
                </a:lnTo>
                <a:lnTo>
                  <a:pt x="9069186" y="1625558"/>
                </a:lnTo>
                <a:lnTo>
                  <a:pt x="9080615" y="1625558"/>
                </a:lnTo>
                <a:lnTo>
                  <a:pt x="9092046" y="1625558"/>
                </a:lnTo>
                <a:lnTo>
                  <a:pt x="9103476" y="1625558"/>
                </a:lnTo>
                <a:lnTo>
                  <a:pt x="9114906" y="1625558"/>
                </a:lnTo>
                <a:lnTo>
                  <a:pt x="9126384" y="1625558"/>
                </a:lnTo>
                <a:lnTo>
                  <a:pt x="9137813" y="1625558"/>
                </a:lnTo>
                <a:lnTo>
                  <a:pt x="9149244" y="1625558"/>
                </a:lnTo>
                <a:lnTo>
                  <a:pt x="9160673" y="1625558"/>
                </a:lnTo>
                <a:lnTo>
                  <a:pt x="9172104" y="1625558"/>
                </a:lnTo>
                <a:lnTo>
                  <a:pt x="9183581" y="1625558"/>
                </a:lnTo>
                <a:lnTo>
                  <a:pt x="9195011" y="1625558"/>
                </a:lnTo>
                <a:lnTo>
                  <a:pt x="9206442" y="1625558"/>
                </a:lnTo>
                <a:lnTo>
                  <a:pt x="9217871" y="1625558"/>
                </a:lnTo>
                <a:lnTo>
                  <a:pt x="9229301" y="1625558"/>
                </a:lnTo>
                <a:lnTo>
                  <a:pt x="9240779" y="1625558"/>
                </a:lnTo>
                <a:lnTo>
                  <a:pt x="9252209" y="1625558"/>
                </a:lnTo>
                <a:lnTo>
                  <a:pt x="9263639" y="1625558"/>
                </a:lnTo>
                <a:lnTo>
                  <a:pt x="9275069" y="1625558"/>
                </a:lnTo>
                <a:lnTo>
                  <a:pt x="9286498" y="1625558"/>
                </a:lnTo>
                <a:lnTo>
                  <a:pt x="9297977" y="1625558"/>
                </a:lnTo>
                <a:lnTo>
                  <a:pt x="9309406" y="1625558"/>
                </a:lnTo>
                <a:lnTo>
                  <a:pt x="9320837" y="1625558"/>
                </a:lnTo>
                <a:lnTo>
                  <a:pt x="9332266" y="1625558"/>
                </a:lnTo>
                <a:lnTo>
                  <a:pt x="9343696" y="1625558"/>
                </a:lnTo>
                <a:lnTo>
                  <a:pt x="9355174" y="1625558"/>
                </a:lnTo>
                <a:lnTo>
                  <a:pt x="9366604" y="1625558"/>
                </a:lnTo>
                <a:lnTo>
                  <a:pt x="9378035" y="1625558"/>
                </a:lnTo>
                <a:lnTo>
                  <a:pt x="9389464" y="1625558"/>
                </a:lnTo>
                <a:lnTo>
                  <a:pt x="9400894" y="1625558"/>
                </a:lnTo>
                <a:lnTo>
                  <a:pt x="9412372" y="1625558"/>
                </a:lnTo>
                <a:lnTo>
                  <a:pt x="9423802" y="1625558"/>
                </a:lnTo>
                <a:lnTo>
                  <a:pt x="9435232" y="1625558"/>
                </a:lnTo>
                <a:lnTo>
                  <a:pt x="9446662" y="1625558"/>
                </a:lnTo>
                <a:lnTo>
                  <a:pt x="9458091" y="1625558"/>
                </a:lnTo>
                <a:lnTo>
                  <a:pt x="9469570" y="1625558"/>
                </a:lnTo>
                <a:lnTo>
                  <a:pt x="9480999" y="1625558"/>
                </a:lnTo>
                <a:lnTo>
                  <a:pt x="9492429" y="1625558"/>
                </a:lnTo>
                <a:lnTo>
                  <a:pt x="9503859" y="1625558"/>
                </a:lnTo>
                <a:lnTo>
                  <a:pt x="9515289" y="1625558"/>
                </a:lnTo>
                <a:lnTo>
                  <a:pt x="9526767" y="1625558"/>
                </a:lnTo>
                <a:lnTo>
                  <a:pt x="9538197" y="1625558"/>
                </a:lnTo>
                <a:lnTo>
                  <a:pt x="9549626" y="1625558"/>
                </a:lnTo>
                <a:lnTo>
                  <a:pt x="9561057" y="1625558"/>
                </a:lnTo>
                <a:lnTo>
                  <a:pt x="9572487" y="1625558"/>
                </a:lnTo>
                <a:lnTo>
                  <a:pt x="9583965" y="1625558"/>
                </a:lnTo>
                <a:lnTo>
                  <a:pt x="9595395" y="1625558"/>
                </a:lnTo>
                <a:lnTo>
                  <a:pt x="9606824" y="1625558"/>
                </a:lnTo>
                <a:lnTo>
                  <a:pt x="9618255" y="1625558"/>
                </a:lnTo>
                <a:lnTo>
                  <a:pt x="9629684" y="1625558"/>
                </a:lnTo>
                <a:lnTo>
                  <a:pt x="9641163" y="1625558"/>
                </a:lnTo>
                <a:lnTo>
                  <a:pt x="9652592" y="1625558"/>
                </a:lnTo>
                <a:lnTo>
                  <a:pt x="9664022" y="1625558"/>
                </a:lnTo>
                <a:lnTo>
                  <a:pt x="9675452" y="1625558"/>
                </a:lnTo>
                <a:lnTo>
                  <a:pt x="9686882" y="1625558"/>
                </a:lnTo>
                <a:lnTo>
                  <a:pt x="9698360" y="1625558"/>
                </a:lnTo>
                <a:lnTo>
                  <a:pt x="9709790" y="1625558"/>
                </a:lnTo>
                <a:lnTo>
                  <a:pt x="9721219" y="1625558"/>
                </a:lnTo>
                <a:lnTo>
                  <a:pt x="9732650" y="1625558"/>
                </a:lnTo>
                <a:lnTo>
                  <a:pt x="9744080" y="1625558"/>
                </a:lnTo>
                <a:lnTo>
                  <a:pt x="9755557" y="1625558"/>
                </a:lnTo>
                <a:lnTo>
                  <a:pt x="9766988" y="1625558"/>
                </a:lnTo>
                <a:lnTo>
                  <a:pt x="9778417" y="1625558"/>
                </a:lnTo>
                <a:lnTo>
                  <a:pt x="9789848" y="1625558"/>
                </a:lnTo>
                <a:lnTo>
                  <a:pt x="9801277" y="1625558"/>
                </a:lnTo>
                <a:lnTo>
                  <a:pt x="9812755" y="1625558"/>
                </a:lnTo>
                <a:lnTo>
                  <a:pt x="9824185" y="1625558"/>
                </a:lnTo>
                <a:lnTo>
                  <a:pt x="9835615" y="1625558"/>
                </a:lnTo>
                <a:lnTo>
                  <a:pt x="9847045" y="1625558"/>
                </a:lnTo>
                <a:lnTo>
                  <a:pt x="9858475" y="1625558"/>
                </a:lnTo>
                <a:lnTo>
                  <a:pt x="9869952" y="1625558"/>
                </a:lnTo>
                <a:lnTo>
                  <a:pt x="9881383" y="1625558"/>
                </a:lnTo>
                <a:lnTo>
                  <a:pt x="9892812" y="1625558"/>
                </a:lnTo>
                <a:lnTo>
                  <a:pt x="9904243" y="1625558"/>
                </a:lnTo>
                <a:lnTo>
                  <a:pt x="9915673" y="1625558"/>
                </a:lnTo>
                <a:lnTo>
                  <a:pt x="9927102" y="1625558"/>
                </a:lnTo>
                <a:lnTo>
                  <a:pt x="9938581" y="1625558"/>
                </a:lnTo>
                <a:lnTo>
                  <a:pt x="9950010" y="1625558"/>
                </a:lnTo>
                <a:lnTo>
                  <a:pt x="9961441" y="1625558"/>
                </a:lnTo>
                <a:lnTo>
                  <a:pt x="9972870" y="1625558"/>
                </a:lnTo>
                <a:lnTo>
                  <a:pt x="9984300" y="1625558"/>
                </a:lnTo>
                <a:lnTo>
                  <a:pt x="9995778" y="1625558"/>
                </a:lnTo>
                <a:lnTo>
                  <a:pt x="10007208" y="1625558"/>
                </a:lnTo>
                <a:lnTo>
                  <a:pt x="10018638" y="1625558"/>
                </a:lnTo>
                <a:lnTo>
                  <a:pt x="10030068" y="1625558"/>
                </a:lnTo>
                <a:lnTo>
                  <a:pt x="10041498" y="1625558"/>
                </a:lnTo>
                <a:lnTo>
                  <a:pt x="10052976" y="1625558"/>
                </a:lnTo>
                <a:lnTo>
                  <a:pt x="10064405" y="1625558"/>
                </a:lnTo>
                <a:lnTo>
                  <a:pt x="10075835" y="1625558"/>
                </a:lnTo>
                <a:lnTo>
                  <a:pt x="10087266" y="1625558"/>
                </a:lnTo>
                <a:lnTo>
                  <a:pt x="10098695" y="1625558"/>
                </a:lnTo>
                <a:lnTo>
                  <a:pt x="10110174" y="1625558"/>
                </a:lnTo>
                <a:lnTo>
                  <a:pt x="10121603" y="1625558"/>
                </a:lnTo>
                <a:lnTo>
                  <a:pt x="10133033" y="1625558"/>
                </a:lnTo>
                <a:lnTo>
                  <a:pt x="10144463" y="1625558"/>
                </a:lnTo>
                <a:lnTo>
                  <a:pt x="10155893" y="1625558"/>
                </a:lnTo>
                <a:lnTo>
                  <a:pt x="10167371" y="1625558"/>
                </a:lnTo>
                <a:lnTo>
                  <a:pt x="10178801" y="1625558"/>
                </a:lnTo>
                <a:lnTo>
                  <a:pt x="10190230" y="1625558"/>
                </a:lnTo>
                <a:lnTo>
                  <a:pt x="10201661" y="1625558"/>
                </a:lnTo>
                <a:lnTo>
                  <a:pt x="10213091" y="1625558"/>
                </a:lnTo>
                <a:lnTo>
                  <a:pt x="10224569" y="1625558"/>
                </a:lnTo>
                <a:lnTo>
                  <a:pt x="10235998" y="1625558"/>
                </a:lnTo>
                <a:lnTo>
                  <a:pt x="10247428" y="1625558"/>
                </a:lnTo>
                <a:lnTo>
                  <a:pt x="10258859" y="1625558"/>
                </a:lnTo>
                <a:lnTo>
                  <a:pt x="10270288" y="1625558"/>
                </a:lnTo>
                <a:lnTo>
                  <a:pt x="10281767" y="1625558"/>
                </a:lnTo>
                <a:lnTo>
                  <a:pt x="10293196" y="1625558"/>
                </a:lnTo>
                <a:lnTo>
                  <a:pt x="10304626" y="1625558"/>
                </a:lnTo>
                <a:lnTo>
                  <a:pt x="10316056" y="1625558"/>
                </a:lnTo>
                <a:lnTo>
                  <a:pt x="10327486" y="1625558"/>
                </a:lnTo>
                <a:lnTo>
                  <a:pt x="10338963" y="1625558"/>
                </a:lnTo>
                <a:lnTo>
                  <a:pt x="10350394" y="1625558"/>
                </a:lnTo>
                <a:lnTo>
                  <a:pt x="10361823" y="1625558"/>
                </a:lnTo>
                <a:lnTo>
                  <a:pt x="10373254" y="1625558"/>
                </a:lnTo>
                <a:lnTo>
                  <a:pt x="10384684" y="1625558"/>
                </a:lnTo>
                <a:lnTo>
                  <a:pt x="10396161" y="1625558"/>
                </a:lnTo>
                <a:lnTo>
                  <a:pt x="10407591" y="1625558"/>
                </a:lnTo>
                <a:lnTo>
                  <a:pt x="10419021" y="1625558"/>
                </a:lnTo>
                <a:lnTo>
                  <a:pt x="10430452" y="1625558"/>
                </a:lnTo>
                <a:lnTo>
                  <a:pt x="10441881" y="1625558"/>
                </a:lnTo>
                <a:lnTo>
                  <a:pt x="10453358" y="1625558"/>
                </a:lnTo>
                <a:lnTo>
                  <a:pt x="10464789" y="1625558"/>
                </a:lnTo>
                <a:lnTo>
                  <a:pt x="10476219" y="1625558"/>
                </a:lnTo>
                <a:lnTo>
                  <a:pt x="10487649" y="1625558"/>
                </a:lnTo>
                <a:lnTo>
                  <a:pt x="10499079" y="1625558"/>
                </a:lnTo>
                <a:lnTo>
                  <a:pt x="10510556" y="1625558"/>
                </a:lnTo>
                <a:lnTo>
                  <a:pt x="10521987" y="1625558"/>
                </a:lnTo>
                <a:lnTo>
                  <a:pt x="10533416" y="1625558"/>
                </a:lnTo>
                <a:lnTo>
                  <a:pt x="10544847" y="1625558"/>
                </a:lnTo>
                <a:lnTo>
                  <a:pt x="10556277" y="1625558"/>
                </a:lnTo>
                <a:lnTo>
                  <a:pt x="10567754" y="1625558"/>
                </a:lnTo>
                <a:lnTo>
                  <a:pt x="10579184" y="1625558"/>
                </a:lnTo>
                <a:lnTo>
                  <a:pt x="10590614" y="1625558"/>
                </a:lnTo>
                <a:lnTo>
                  <a:pt x="10602045" y="1625558"/>
                </a:lnTo>
                <a:lnTo>
                  <a:pt x="10613474" y="1625558"/>
                </a:lnTo>
                <a:lnTo>
                  <a:pt x="10624951" y="1625558"/>
                </a:lnTo>
                <a:lnTo>
                  <a:pt x="10636382" y="1625558"/>
                </a:lnTo>
                <a:lnTo>
                  <a:pt x="10647812" y="1625558"/>
                </a:lnTo>
                <a:lnTo>
                  <a:pt x="10659241" y="1625558"/>
                </a:lnTo>
                <a:lnTo>
                  <a:pt x="10670672" y="1625558"/>
                </a:lnTo>
                <a:lnTo>
                  <a:pt x="10682149" y="1625558"/>
                </a:lnTo>
                <a:lnTo>
                  <a:pt x="10693580" y="1625558"/>
                </a:lnTo>
                <a:lnTo>
                  <a:pt x="10705009" y="1625558"/>
                </a:lnTo>
                <a:lnTo>
                  <a:pt x="10716439" y="1625558"/>
                </a:lnTo>
                <a:lnTo>
                  <a:pt x="10727870" y="1625558"/>
                </a:lnTo>
                <a:lnTo>
                  <a:pt x="10739347" y="1625558"/>
                </a:lnTo>
                <a:lnTo>
                  <a:pt x="10750778" y="1625558"/>
                </a:lnTo>
                <a:lnTo>
                  <a:pt x="10762207" y="1625558"/>
                </a:lnTo>
                <a:lnTo>
                  <a:pt x="10773637" y="1625558"/>
                </a:lnTo>
                <a:lnTo>
                  <a:pt x="10785067" y="1625558"/>
                </a:lnTo>
                <a:lnTo>
                  <a:pt x="10796544" y="1625558"/>
                </a:lnTo>
                <a:lnTo>
                  <a:pt x="10807975" y="1625558"/>
                </a:lnTo>
                <a:lnTo>
                  <a:pt x="10819405" y="1625558"/>
                </a:lnTo>
                <a:lnTo>
                  <a:pt x="10830834" y="1625558"/>
                </a:lnTo>
                <a:lnTo>
                  <a:pt x="10842265" y="1625558"/>
                </a:lnTo>
                <a:lnTo>
                  <a:pt x="10853742" y="1625558"/>
                </a:lnTo>
                <a:lnTo>
                  <a:pt x="10865173" y="1625558"/>
                </a:lnTo>
                <a:lnTo>
                  <a:pt x="10876602" y="1625558"/>
                </a:lnTo>
                <a:lnTo>
                  <a:pt x="10888032" y="1625558"/>
                </a:lnTo>
                <a:lnTo>
                  <a:pt x="10899463" y="1625558"/>
                </a:lnTo>
                <a:lnTo>
                  <a:pt x="10910892" y="1625558"/>
                </a:lnTo>
                <a:lnTo>
                  <a:pt x="10922369" y="1625558"/>
                </a:lnTo>
                <a:lnTo>
                  <a:pt x="10933800" y="1625558"/>
                </a:lnTo>
                <a:lnTo>
                  <a:pt x="10945230" y="1625558"/>
                </a:lnTo>
                <a:lnTo>
                  <a:pt x="10956660" y="1625558"/>
                </a:lnTo>
                <a:lnTo>
                  <a:pt x="10968090" y="1625558"/>
                </a:lnTo>
                <a:lnTo>
                  <a:pt x="10979567" y="1625558"/>
                </a:lnTo>
                <a:lnTo>
                  <a:pt x="10990998" y="1625558"/>
                </a:lnTo>
                <a:lnTo>
                  <a:pt x="11002427" y="1625558"/>
                </a:lnTo>
                <a:lnTo>
                  <a:pt x="11013858" y="1625558"/>
                </a:lnTo>
                <a:lnTo>
                  <a:pt x="11025287" y="1625558"/>
                </a:lnTo>
                <a:lnTo>
                  <a:pt x="11036765" y="1625558"/>
                </a:lnTo>
                <a:lnTo>
                  <a:pt x="11048195" y="1625558"/>
                </a:lnTo>
                <a:lnTo>
                  <a:pt x="11059625" y="1625558"/>
                </a:lnTo>
                <a:lnTo>
                  <a:pt x="11071056" y="1625558"/>
                </a:lnTo>
                <a:lnTo>
                  <a:pt x="11082485" y="1625558"/>
                </a:lnTo>
                <a:lnTo>
                  <a:pt x="11093962" y="1625558"/>
                </a:lnTo>
                <a:lnTo>
                  <a:pt x="11105393" y="1625558"/>
                </a:lnTo>
                <a:lnTo>
                  <a:pt x="11116823" y="1625558"/>
                </a:lnTo>
                <a:lnTo>
                  <a:pt x="11128253" y="1625558"/>
                </a:lnTo>
                <a:lnTo>
                  <a:pt x="11139683" y="1625558"/>
                </a:lnTo>
                <a:lnTo>
                  <a:pt x="11151160" y="1625558"/>
                </a:lnTo>
                <a:lnTo>
                  <a:pt x="11162591" y="1625558"/>
                </a:lnTo>
                <a:lnTo>
                  <a:pt x="11174020" y="1625558"/>
                </a:lnTo>
                <a:lnTo>
                  <a:pt x="11185451" y="1625558"/>
                </a:lnTo>
                <a:lnTo>
                  <a:pt x="11196881" y="1625558"/>
                </a:lnTo>
                <a:lnTo>
                  <a:pt x="11208358" y="1625558"/>
                </a:lnTo>
                <a:lnTo>
                  <a:pt x="11218359" y="1625558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0" name="Freeform 79">
            <a:extLst>
              <a:ext uri="{FF2B5EF4-FFF2-40B4-BE49-F238E27FC236}">
                <a16:creationId xmlns:a16="http://schemas.microsoft.com/office/drawing/2014/main" id="{79060641-AAF1-534F-BA97-A74C48124D38}"/>
              </a:ext>
            </a:extLst>
          </p:cNvPr>
          <p:cNvSpPr/>
          <p:nvPr/>
        </p:nvSpPr>
        <p:spPr>
          <a:xfrm>
            <a:off x="638362" y="4266612"/>
            <a:ext cx="8413769" cy="1166210"/>
          </a:xfrm>
          <a:custGeom>
            <a:avLst/>
            <a:gdLst>
              <a:gd name="connsiteX0" fmla="*/ 0 w 11218359"/>
              <a:gd name="connsiteY0" fmla="*/ 1554947 h 1554946"/>
              <a:gd name="connsiteX1" fmla="*/ 9149 w 11218359"/>
              <a:gd name="connsiteY1" fmla="*/ 1554947 h 1554946"/>
              <a:gd name="connsiteX2" fmla="*/ 20588 w 11218359"/>
              <a:gd name="connsiteY2" fmla="*/ 1554947 h 1554946"/>
              <a:gd name="connsiteX3" fmla="*/ 32028 w 11218359"/>
              <a:gd name="connsiteY3" fmla="*/ 1554947 h 1554946"/>
              <a:gd name="connsiteX4" fmla="*/ 43467 w 11218359"/>
              <a:gd name="connsiteY4" fmla="*/ 1554947 h 1554946"/>
              <a:gd name="connsiteX5" fmla="*/ 54907 w 11218359"/>
              <a:gd name="connsiteY5" fmla="*/ 1554947 h 1554946"/>
              <a:gd name="connsiteX6" fmla="*/ 66346 w 11218359"/>
              <a:gd name="connsiteY6" fmla="*/ 1554947 h 1554946"/>
              <a:gd name="connsiteX7" fmla="*/ 77786 w 11218359"/>
              <a:gd name="connsiteY7" fmla="*/ 1554947 h 1554946"/>
              <a:gd name="connsiteX8" fmla="*/ 89225 w 11218359"/>
              <a:gd name="connsiteY8" fmla="*/ 1554947 h 1554946"/>
              <a:gd name="connsiteX9" fmla="*/ 100665 w 11218359"/>
              <a:gd name="connsiteY9" fmla="*/ 1554947 h 1554946"/>
              <a:gd name="connsiteX10" fmla="*/ 112104 w 11218359"/>
              <a:gd name="connsiteY10" fmla="*/ 1554947 h 1554946"/>
              <a:gd name="connsiteX11" fmla="*/ 123544 w 11218359"/>
              <a:gd name="connsiteY11" fmla="*/ 1554947 h 1554946"/>
              <a:gd name="connsiteX12" fmla="*/ 134979 w 11218359"/>
              <a:gd name="connsiteY12" fmla="*/ 1554947 h 1554946"/>
              <a:gd name="connsiteX13" fmla="*/ 146423 w 11218359"/>
              <a:gd name="connsiteY13" fmla="*/ 1554947 h 1554946"/>
              <a:gd name="connsiteX14" fmla="*/ 157858 w 11218359"/>
              <a:gd name="connsiteY14" fmla="*/ 1554947 h 1554946"/>
              <a:gd name="connsiteX15" fmla="*/ 169297 w 11218359"/>
              <a:gd name="connsiteY15" fmla="*/ 1554947 h 1554946"/>
              <a:gd name="connsiteX16" fmla="*/ 180737 w 11218359"/>
              <a:gd name="connsiteY16" fmla="*/ 1554947 h 1554946"/>
              <a:gd name="connsiteX17" fmla="*/ 192176 w 11218359"/>
              <a:gd name="connsiteY17" fmla="*/ 1554947 h 1554946"/>
              <a:gd name="connsiteX18" fmla="*/ 203616 w 11218359"/>
              <a:gd name="connsiteY18" fmla="*/ 1554947 h 1554946"/>
              <a:gd name="connsiteX19" fmla="*/ 215055 w 11218359"/>
              <a:gd name="connsiteY19" fmla="*/ 1554947 h 1554946"/>
              <a:gd name="connsiteX20" fmla="*/ 226495 w 11218359"/>
              <a:gd name="connsiteY20" fmla="*/ 1554947 h 1554946"/>
              <a:gd name="connsiteX21" fmla="*/ 237935 w 11218359"/>
              <a:gd name="connsiteY21" fmla="*/ 1554947 h 1554946"/>
              <a:gd name="connsiteX22" fmla="*/ 249374 w 11218359"/>
              <a:gd name="connsiteY22" fmla="*/ 1554947 h 1554946"/>
              <a:gd name="connsiteX23" fmla="*/ 260814 w 11218359"/>
              <a:gd name="connsiteY23" fmla="*/ 1554947 h 1554946"/>
              <a:gd name="connsiteX24" fmla="*/ 272253 w 11218359"/>
              <a:gd name="connsiteY24" fmla="*/ 1554947 h 1554946"/>
              <a:gd name="connsiteX25" fmla="*/ 283693 w 11218359"/>
              <a:gd name="connsiteY25" fmla="*/ 1554947 h 1554946"/>
              <a:gd name="connsiteX26" fmla="*/ 295132 w 11218359"/>
              <a:gd name="connsiteY26" fmla="*/ 1554947 h 1554946"/>
              <a:gd name="connsiteX27" fmla="*/ 306572 w 11218359"/>
              <a:gd name="connsiteY27" fmla="*/ 1554947 h 1554946"/>
              <a:gd name="connsiteX28" fmla="*/ 318011 w 11218359"/>
              <a:gd name="connsiteY28" fmla="*/ 1554947 h 1554946"/>
              <a:gd name="connsiteX29" fmla="*/ 329451 w 11218359"/>
              <a:gd name="connsiteY29" fmla="*/ 1554947 h 1554946"/>
              <a:gd name="connsiteX30" fmla="*/ 340890 w 11218359"/>
              <a:gd name="connsiteY30" fmla="*/ 1554947 h 1554946"/>
              <a:gd name="connsiteX31" fmla="*/ 352330 w 11218359"/>
              <a:gd name="connsiteY31" fmla="*/ 1554947 h 1554946"/>
              <a:gd name="connsiteX32" fmla="*/ 363769 w 11218359"/>
              <a:gd name="connsiteY32" fmla="*/ 1554947 h 1554946"/>
              <a:gd name="connsiteX33" fmla="*/ 375209 w 11218359"/>
              <a:gd name="connsiteY33" fmla="*/ 1554947 h 1554946"/>
              <a:gd name="connsiteX34" fmla="*/ 386648 w 11218359"/>
              <a:gd name="connsiteY34" fmla="*/ 1554947 h 1554946"/>
              <a:gd name="connsiteX35" fmla="*/ 398088 w 11218359"/>
              <a:gd name="connsiteY35" fmla="*/ 1554947 h 1554946"/>
              <a:gd name="connsiteX36" fmla="*/ 409527 w 11218359"/>
              <a:gd name="connsiteY36" fmla="*/ 1554947 h 1554946"/>
              <a:gd name="connsiteX37" fmla="*/ 420967 w 11218359"/>
              <a:gd name="connsiteY37" fmla="*/ 1554947 h 1554946"/>
              <a:gd name="connsiteX38" fmla="*/ 432406 w 11218359"/>
              <a:gd name="connsiteY38" fmla="*/ 1554947 h 1554946"/>
              <a:gd name="connsiteX39" fmla="*/ 443846 w 11218359"/>
              <a:gd name="connsiteY39" fmla="*/ 1554947 h 1554946"/>
              <a:gd name="connsiteX40" fmla="*/ 455285 w 11218359"/>
              <a:gd name="connsiteY40" fmla="*/ 1554947 h 1554946"/>
              <a:gd name="connsiteX41" fmla="*/ 466725 w 11218359"/>
              <a:gd name="connsiteY41" fmla="*/ 1554947 h 1554946"/>
              <a:gd name="connsiteX42" fmla="*/ 478165 w 11218359"/>
              <a:gd name="connsiteY42" fmla="*/ 1554947 h 1554946"/>
              <a:gd name="connsiteX43" fmla="*/ 489604 w 11218359"/>
              <a:gd name="connsiteY43" fmla="*/ 1554947 h 1554946"/>
              <a:gd name="connsiteX44" fmla="*/ 501044 w 11218359"/>
              <a:gd name="connsiteY44" fmla="*/ 1554947 h 1554946"/>
              <a:gd name="connsiteX45" fmla="*/ 512483 w 11218359"/>
              <a:gd name="connsiteY45" fmla="*/ 1554947 h 1554946"/>
              <a:gd name="connsiteX46" fmla="*/ 523923 w 11218359"/>
              <a:gd name="connsiteY46" fmla="*/ 1554947 h 1554946"/>
              <a:gd name="connsiteX47" fmla="*/ 535362 w 11218359"/>
              <a:gd name="connsiteY47" fmla="*/ 1554947 h 1554946"/>
              <a:gd name="connsiteX48" fmla="*/ 546802 w 11218359"/>
              <a:gd name="connsiteY48" fmla="*/ 1554947 h 1554946"/>
              <a:gd name="connsiteX49" fmla="*/ 558241 w 11218359"/>
              <a:gd name="connsiteY49" fmla="*/ 1554947 h 1554946"/>
              <a:gd name="connsiteX50" fmla="*/ 569681 w 11218359"/>
              <a:gd name="connsiteY50" fmla="*/ 1554947 h 1554946"/>
              <a:gd name="connsiteX51" fmla="*/ 581120 w 11218359"/>
              <a:gd name="connsiteY51" fmla="*/ 1554947 h 1554946"/>
              <a:gd name="connsiteX52" fmla="*/ 592560 w 11218359"/>
              <a:gd name="connsiteY52" fmla="*/ 1554947 h 1554946"/>
              <a:gd name="connsiteX53" fmla="*/ 603999 w 11218359"/>
              <a:gd name="connsiteY53" fmla="*/ 1554947 h 1554946"/>
              <a:gd name="connsiteX54" fmla="*/ 615439 w 11218359"/>
              <a:gd name="connsiteY54" fmla="*/ 1554947 h 1554946"/>
              <a:gd name="connsiteX55" fmla="*/ 626878 w 11218359"/>
              <a:gd name="connsiteY55" fmla="*/ 1554947 h 1554946"/>
              <a:gd name="connsiteX56" fmla="*/ 638318 w 11218359"/>
              <a:gd name="connsiteY56" fmla="*/ 1554947 h 1554946"/>
              <a:gd name="connsiteX57" fmla="*/ 649757 w 11218359"/>
              <a:gd name="connsiteY57" fmla="*/ 1554947 h 1554946"/>
              <a:gd name="connsiteX58" fmla="*/ 661192 w 11218359"/>
              <a:gd name="connsiteY58" fmla="*/ 1554947 h 1554946"/>
              <a:gd name="connsiteX59" fmla="*/ 672632 w 11218359"/>
              <a:gd name="connsiteY59" fmla="*/ 1554947 h 1554946"/>
              <a:gd name="connsiteX60" fmla="*/ 684071 w 11218359"/>
              <a:gd name="connsiteY60" fmla="*/ 1554947 h 1554946"/>
              <a:gd name="connsiteX61" fmla="*/ 695511 w 11218359"/>
              <a:gd name="connsiteY61" fmla="*/ 1554947 h 1554946"/>
              <a:gd name="connsiteX62" fmla="*/ 706950 w 11218359"/>
              <a:gd name="connsiteY62" fmla="*/ 1554947 h 1554946"/>
              <a:gd name="connsiteX63" fmla="*/ 718390 w 11218359"/>
              <a:gd name="connsiteY63" fmla="*/ 1554947 h 1554946"/>
              <a:gd name="connsiteX64" fmla="*/ 729829 w 11218359"/>
              <a:gd name="connsiteY64" fmla="*/ 1554947 h 1554946"/>
              <a:gd name="connsiteX65" fmla="*/ 741269 w 11218359"/>
              <a:gd name="connsiteY65" fmla="*/ 1554947 h 1554946"/>
              <a:gd name="connsiteX66" fmla="*/ 752708 w 11218359"/>
              <a:gd name="connsiteY66" fmla="*/ 1554947 h 1554946"/>
              <a:gd name="connsiteX67" fmla="*/ 764148 w 11218359"/>
              <a:gd name="connsiteY67" fmla="*/ 1554947 h 1554946"/>
              <a:gd name="connsiteX68" fmla="*/ 775587 w 11218359"/>
              <a:gd name="connsiteY68" fmla="*/ 1554947 h 1554946"/>
              <a:gd name="connsiteX69" fmla="*/ 787027 w 11218359"/>
              <a:gd name="connsiteY69" fmla="*/ 1554947 h 1554946"/>
              <a:gd name="connsiteX70" fmla="*/ 798467 w 11218359"/>
              <a:gd name="connsiteY70" fmla="*/ 1554947 h 1554946"/>
              <a:gd name="connsiteX71" fmla="*/ 809906 w 11218359"/>
              <a:gd name="connsiteY71" fmla="*/ 1554947 h 1554946"/>
              <a:gd name="connsiteX72" fmla="*/ 821346 w 11218359"/>
              <a:gd name="connsiteY72" fmla="*/ 1554947 h 1554946"/>
              <a:gd name="connsiteX73" fmla="*/ 832785 w 11218359"/>
              <a:gd name="connsiteY73" fmla="*/ 1554947 h 1554946"/>
              <a:gd name="connsiteX74" fmla="*/ 844225 w 11218359"/>
              <a:gd name="connsiteY74" fmla="*/ 1554947 h 1554946"/>
              <a:gd name="connsiteX75" fmla="*/ 855664 w 11218359"/>
              <a:gd name="connsiteY75" fmla="*/ 1554947 h 1554946"/>
              <a:gd name="connsiteX76" fmla="*/ 867104 w 11218359"/>
              <a:gd name="connsiteY76" fmla="*/ 1554947 h 1554946"/>
              <a:gd name="connsiteX77" fmla="*/ 878543 w 11218359"/>
              <a:gd name="connsiteY77" fmla="*/ 1554947 h 1554946"/>
              <a:gd name="connsiteX78" fmla="*/ 889983 w 11218359"/>
              <a:gd name="connsiteY78" fmla="*/ 1554947 h 1554946"/>
              <a:gd name="connsiteX79" fmla="*/ 901422 w 11218359"/>
              <a:gd name="connsiteY79" fmla="*/ 1554947 h 1554946"/>
              <a:gd name="connsiteX80" fmla="*/ 912862 w 11218359"/>
              <a:gd name="connsiteY80" fmla="*/ 1554947 h 1554946"/>
              <a:gd name="connsiteX81" fmla="*/ 924301 w 11218359"/>
              <a:gd name="connsiteY81" fmla="*/ 1554947 h 1554946"/>
              <a:gd name="connsiteX82" fmla="*/ 935741 w 11218359"/>
              <a:gd name="connsiteY82" fmla="*/ 1554947 h 1554946"/>
              <a:gd name="connsiteX83" fmla="*/ 947180 w 11218359"/>
              <a:gd name="connsiteY83" fmla="*/ 1554947 h 1554946"/>
              <a:gd name="connsiteX84" fmla="*/ 958620 w 11218359"/>
              <a:gd name="connsiteY84" fmla="*/ 1554947 h 1554946"/>
              <a:gd name="connsiteX85" fmla="*/ 970059 w 11218359"/>
              <a:gd name="connsiteY85" fmla="*/ 1554947 h 1554946"/>
              <a:gd name="connsiteX86" fmla="*/ 981499 w 11218359"/>
              <a:gd name="connsiteY86" fmla="*/ 1554947 h 1554946"/>
              <a:gd name="connsiteX87" fmla="*/ 992938 w 11218359"/>
              <a:gd name="connsiteY87" fmla="*/ 1554947 h 1554946"/>
              <a:gd name="connsiteX88" fmla="*/ 1004378 w 11218359"/>
              <a:gd name="connsiteY88" fmla="*/ 1554947 h 1554946"/>
              <a:gd name="connsiteX89" fmla="*/ 1015818 w 11218359"/>
              <a:gd name="connsiteY89" fmla="*/ 1554947 h 1554946"/>
              <a:gd name="connsiteX90" fmla="*/ 1027257 w 11218359"/>
              <a:gd name="connsiteY90" fmla="*/ 1554947 h 1554946"/>
              <a:gd name="connsiteX91" fmla="*/ 1038697 w 11218359"/>
              <a:gd name="connsiteY91" fmla="*/ 1554947 h 1554946"/>
              <a:gd name="connsiteX92" fmla="*/ 1050136 w 11218359"/>
              <a:gd name="connsiteY92" fmla="*/ 1554947 h 1554946"/>
              <a:gd name="connsiteX93" fmla="*/ 1061576 w 11218359"/>
              <a:gd name="connsiteY93" fmla="*/ 1554947 h 1554946"/>
              <a:gd name="connsiteX94" fmla="*/ 1073015 w 11218359"/>
              <a:gd name="connsiteY94" fmla="*/ 1554947 h 1554946"/>
              <a:gd name="connsiteX95" fmla="*/ 1084455 w 11218359"/>
              <a:gd name="connsiteY95" fmla="*/ 1554947 h 1554946"/>
              <a:gd name="connsiteX96" fmla="*/ 1095894 w 11218359"/>
              <a:gd name="connsiteY96" fmla="*/ 1554947 h 1554946"/>
              <a:gd name="connsiteX97" fmla="*/ 1107334 w 11218359"/>
              <a:gd name="connsiteY97" fmla="*/ 1554947 h 1554946"/>
              <a:gd name="connsiteX98" fmla="*/ 1118773 w 11218359"/>
              <a:gd name="connsiteY98" fmla="*/ 1554947 h 1554946"/>
              <a:gd name="connsiteX99" fmla="*/ 1130213 w 11218359"/>
              <a:gd name="connsiteY99" fmla="*/ 1554947 h 1554946"/>
              <a:gd name="connsiteX100" fmla="*/ 1141652 w 11218359"/>
              <a:gd name="connsiteY100" fmla="*/ 1554947 h 1554946"/>
              <a:gd name="connsiteX101" fmla="*/ 1153092 w 11218359"/>
              <a:gd name="connsiteY101" fmla="*/ 1554947 h 1554946"/>
              <a:gd name="connsiteX102" fmla="*/ 1164531 w 11218359"/>
              <a:gd name="connsiteY102" fmla="*/ 1554947 h 1554946"/>
              <a:gd name="connsiteX103" fmla="*/ 1175971 w 11218359"/>
              <a:gd name="connsiteY103" fmla="*/ 1554947 h 1554946"/>
              <a:gd name="connsiteX104" fmla="*/ 1187406 w 11218359"/>
              <a:gd name="connsiteY104" fmla="*/ 1554947 h 1554946"/>
              <a:gd name="connsiteX105" fmla="*/ 1198845 w 11218359"/>
              <a:gd name="connsiteY105" fmla="*/ 1554947 h 1554946"/>
              <a:gd name="connsiteX106" fmla="*/ 1210285 w 11218359"/>
              <a:gd name="connsiteY106" fmla="*/ 1554947 h 1554946"/>
              <a:gd name="connsiteX107" fmla="*/ 1221724 w 11218359"/>
              <a:gd name="connsiteY107" fmla="*/ 1554947 h 1554946"/>
              <a:gd name="connsiteX108" fmla="*/ 1233164 w 11218359"/>
              <a:gd name="connsiteY108" fmla="*/ 1554947 h 1554946"/>
              <a:gd name="connsiteX109" fmla="*/ 1244603 w 11218359"/>
              <a:gd name="connsiteY109" fmla="*/ 1554947 h 1554946"/>
              <a:gd name="connsiteX110" fmla="*/ 1256043 w 11218359"/>
              <a:gd name="connsiteY110" fmla="*/ 1554947 h 1554946"/>
              <a:gd name="connsiteX111" fmla="*/ 1267482 w 11218359"/>
              <a:gd name="connsiteY111" fmla="*/ 1554947 h 1554946"/>
              <a:gd name="connsiteX112" fmla="*/ 1278922 w 11218359"/>
              <a:gd name="connsiteY112" fmla="*/ 1554947 h 1554946"/>
              <a:gd name="connsiteX113" fmla="*/ 1290361 w 11218359"/>
              <a:gd name="connsiteY113" fmla="*/ 1554947 h 1554946"/>
              <a:gd name="connsiteX114" fmla="*/ 1301801 w 11218359"/>
              <a:gd name="connsiteY114" fmla="*/ 1554947 h 1554946"/>
              <a:gd name="connsiteX115" fmla="*/ 1313240 w 11218359"/>
              <a:gd name="connsiteY115" fmla="*/ 1554947 h 1554946"/>
              <a:gd name="connsiteX116" fmla="*/ 1324680 w 11218359"/>
              <a:gd name="connsiteY116" fmla="*/ 1554947 h 1554946"/>
              <a:gd name="connsiteX117" fmla="*/ 1336120 w 11218359"/>
              <a:gd name="connsiteY117" fmla="*/ 1554947 h 1554946"/>
              <a:gd name="connsiteX118" fmla="*/ 1347559 w 11218359"/>
              <a:gd name="connsiteY118" fmla="*/ 1554947 h 1554946"/>
              <a:gd name="connsiteX119" fmla="*/ 1358999 w 11218359"/>
              <a:gd name="connsiteY119" fmla="*/ 1554947 h 1554946"/>
              <a:gd name="connsiteX120" fmla="*/ 1370438 w 11218359"/>
              <a:gd name="connsiteY120" fmla="*/ 1554947 h 1554946"/>
              <a:gd name="connsiteX121" fmla="*/ 1381878 w 11218359"/>
              <a:gd name="connsiteY121" fmla="*/ 1554947 h 1554946"/>
              <a:gd name="connsiteX122" fmla="*/ 1393317 w 11218359"/>
              <a:gd name="connsiteY122" fmla="*/ 1554947 h 1554946"/>
              <a:gd name="connsiteX123" fmla="*/ 1404757 w 11218359"/>
              <a:gd name="connsiteY123" fmla="*/ 1554947 h 1554946"/>
              <a:gd name="connsiteX124" fmla="*/ 1416196 w 11218359"/>
              <a:gd name="connsiteY124" fmla="*/ 1554947 h 1554946"/>
              <a:gd name="connsiteX125" fmla="*/ 1427636 w 11218359"/>
              <a:gd name="connsiteY125" fmla="*/ 1554947 h 1554946"/>
              <a:gd name="connsiteX126" fmla="*/ 1439075 w 11218359"/>
              <a:gd name="connsiteY126" fmla="*/ 1554947 h 1554946"/>
              <a:gd name="connsiteX127" fmla="*/ 1450515 w 11218359"/>
              <a:gd name="connsiteY127" fmla="*/ 1554947 h 1554946"/>
              <a:gd name="connsiteX128" fmla="*/ 1461954 w 11218359"/>
              <a:gd name="connsiteY128" fmla="*/ 1554947 h 1554946"/>
              <a:gd name="connsiteX129" fmla="*/ 1473394 w 11218359"/>
              <a:gd name="connsiteY129" fmla="*/ 1554947 h 1554946"/>
              <a:gd name="connsiteX130" fmla="*/ 1484833 w 11218359"/>
              <a:gd name="connsiteY130" fmla="*/ 1554947 h 1554946"/>
              <a:gd name="connsiteX131" fmla="*/ 1496273 w 11218359"/>
              <a:gd name="connsiteY131" fmla="*/ 1554947 h 1554946"/>
              <a:gd name="connsiteX132" fmla="*/ 1507712 w 11218359"/>
              <a:gd name="connsiteY132" fmla="*/ 1554947 h 1554946"/>
              <a:gd name="connsiteX133" fmla="*/ 1519152 w 11218359"/>
              <a:gd name="connsiteY133" fmla="*/ 1554947 h 1554946"/>
              <a:gd name="connsiteX134" fmla="*/ 1530591 w 11218359"/>
              <a:gd name="connsiteY134" fmla="*/ 1554947 h 1554946"/>
              <a:gd name="connsiteX135" fmla="*/ 1542031 w 11218359"/>
              <a:gd name="connsiteY135" fmla="*/ 1554947 h 1554946"/>
              <a:gd name="connsiteX136" fmla="*/ 1553471 w 11218359"/>
              <a:gd name="connsiteY136" fmla="*/ 1554947 h 1554946"/>
              <a:gd name="connsiteX137" fmla="*/ 1564910 w 11218359"/>
              <a:gd name="connsiteY137" fmla="*/ 1554947 h 1554946"/>
              <a:gd name="connsiteX138" fmla="*/ 1576349 w 11218359"/>
              <a:gd name="connsiteY138" fmla="*/ 1554947 h 1554946"/>
              <a:gd name="connsiteX139" fmla="*/ 1587789 w 11218359"/>
              <a:gd name="connsiteY139" fmla="*/ 1554947 h 1554946"/>
              <a:gd name="connsiteX140" fmla="*/ 1599229 w 11218359"/>
              <a:gd name="connsiteY140" fmla="*/ 1554947 h 1554946"/>
              <a:gd name="connsiteX141" fmla="*/ 1610668 w 11218359"/>
              <a:gd name="connsiteY141" fmla="*/ 1554947 h 1554946"/>
              <a:gd name="connsiteX142" fmla="*/ 1622107 w 11218359"/>
              <a:gd name="connsiteY142" fmla="*/ 1554947 h 1554946"/>
              <a:gd name="connsiteX143" fmla="*/ 1633547 w 11218359"/>
              <a:gd name="connsiteY143" fmla="*/ 1554947 h 1554946"/>
              <a:gd name="connsiteX144" fmla="*/ 1644987 w 11218359"/>
              <a:gd name="connsiteY144" fmla="*/ 1554947 h 1554946"/>
              <a:gd name="connsiteX145" fmla="*/ 1656426 w 11218359"/>
              <a:gd name="connsiteY145" fmla="*/ 1554947 h 1554946"/>
              <a:gd name="connsiteX146" fmla="*/ 1667866 w 11218359"/>
              <a:gd name="connsiteY146" fmla="*/ 1554947 h 1554946"/>
              <a:gd name="connsiteX147" fmla="*/ 1679305 w 11218359"/>
              <a:gd name="connsiteY147" fmla="*/ 1554947 h 1554946"/>
              <a:gd name="connsiteX148" fmla="*/ 1690745 w 11218359"/>
              <a:gd name="connsiteY148" fmla="*/ 1554947 h 1554946"/>
              <a:gd name="connsiteX149" fmla="*/ 1702184 w 11218359"/>
              <a:gd name="connsiteY149" fmla="*/ 1554947 h 1554946"/>
              <a:gd name="connsiteX150" fmla="*/ 1713619 w 11218359"/>
              <a:gd name="connsiteY150" fmla="*/ 1554947 h 1554946"/>
              <a:gd name="connsiteX151" fmla="*/ 1725063 w 11218359"/>
              <a:gd name="connsiteY151" fmla="*/ 1554947 h 1554946"/>
              <a:gd name="connsiteX152" fmla="*/ 1736498 w 11218359"/>
              <a:gd name="connsiteY152" fmla="*/ 1554947 h 1554946"/>
              <a:gd name="connsiteX153" fmla="*/ 1747938 w 11218359"/>
              <a:gd name="connsiteY153" fmla="*/ 1554947 h 1554946"/>
              <a:gd name="connsiteX154" fmla="*/ 1759377 w 11218359"/>
              <a:gd name="connsiteY154" fmla="*/ 1554947 h 1554946"/>
              <a:gd name="connsiteX155" fmla="*/ 1770817 w 11218359"/>
              <a:gd name="connsiteY155" fmla="*/ 1554947 h 1554946"/>
              <a:gd name="connsiteX156" fmla="*/ 1782256 w 11218359"/>
              <a:gd name="connsiteY156" fmla="*/ 1554947 h 1554946"/>
              <a:gd name="connsiteX157" fmla="*/ 1793696 w 11218359"/>
              <a:gd name="connsiteY157" fmla="*/ 1554947 h 1554946"/>
              <a:gd name="connsiteX158" fmla="*/ 1805135 w 11218359"/>
              <a:gd name="connsiteY158" fmla="*/ 1554947 h 1554946"/>
              <a:gd name="connsiteX159" fmla="*/ 1816575 w 11218359"/>
              <a:gd name="connsiteY159" fmla="*/ 1554947 h 1554946"/>
              <a:gd name="connsiteX160" fmla="*/ 1828014 w 11218359"/>
              <a:gd name="connsiteY160" fmla="*/ 1554947 h 1554946"/>
              <a:gd name="connsiteX161" fmla="*/ 1839454 w 11218359"/>
              <a:gd name="connsiteY161" fmla="*/ 1554947 h 1554946"/>
              <a:gd name="connsiteX162" fmla="*/ 1850893 w 11218359"/>
              <a:gd name="connsiteY162" fmla="*/ 1554947 h 1554946"/>
              <a:gd name="connsiteX163" fmla="*/ 1862333 w 11218359"/>
              <a:gd name="connsiteY163" fmla="*/ 1554947 h 1554946"/>
              <a:gd name="connsiteX164" fmla="*/ 1873772 w 11218359"/>
              <a:gd name="connsiteY164" fmla="*/ 1554947 h 1554946"/>
              <a:gd name="connsiteX165" fmla="*/ 1885212 w 11218359"/>
              <a:gd name="connsiteY165" fmla="*/ 1554947 h 1554946"/>
              <a:gd name="connsiteX166" fmla="*/ 1896651 w 11218359"/>
              <a:gd name="connsiteY166" fmla="*/ 1554947 h 1554946"/>
              <a:gd name="connsiteX167" fmla="*/ 1908091 w 11218359"/>
              <a:gd name="connsiteY167" fmla="*/ 1554947 h 1554946"/>
              <a:gd name="connsiteX168" fmla="*/ 1919531 w 11218359"/>
              <a:gd name="connsiteY168" fmla="*/ 1554947 h 1554946"/>
              <a:gd name="connsiteX169" fmla="*/ 1930970 w 11218359"/>
              <a:gd name="connsiteY169" fmla="*/ 1554947 h 1554946"/>
              <a:gd name="connsiteX170" fmla="*/ 1942409 w 11218359"/>
              <a:gd name="connsiteY170" fmla="*/ 1554947 h 1554946"/>
              <a:gd name="connsiteX171" fmla="*/ 1953849 w 11218359"/>
              <a:gd name="connsiteY171" fmla="*/ 1554947 h 1554946"/>
              <a:gd name="connsiteX172" fmla="*/ 1965289 w 11218359"/>
              <a:gd name="connsiteY172" fmla="*/ 1554947 h 1554946"/>
              <a:gd name="connsiteX173" fmla="*/ 1976728 w 11218359"/>
              <a:gd name="connsiteY173" fmla="*/ 1554947 h 1554946"/>
              <a:gd name="connsiteX174" fmla="*/ 1988168 w 11218359"/>
              <a:gd name="connsiteY174" fmla="*/ 1554947 h 1554946"/>
              <a:gd name="connsiteX175" fmla="*/ 1999607 w 11218359"/>
              <a:gd name="connsiteY175" fmla="*/ 1554947 h 1554946"/>
              <a:gd name="connsiteX176" fmla="*/ 2011047 w 11218359"/>
              <a:gd name="connsiteY176" fmla="*/ 1554947 h 1554946"/>
              <a:gd name="connsiteX177" fmla="*/ 2022486 w 11218359"/>
              <a:gd name="connsiteY177" fmla="*/ 1554947 h 1554946"/>
              <a:gd name="connsiteX178" fmla="*/ 2033926 w 11218359"/>
              <a:gd name="connsiteY178" fmla="*/ 1554947 h 1554946"/>
              <a:gd name="connsiteX179" fmla="*/ 2045365 w 11218359"/>
              <a:gd name="connsiteY179" fmla="*/ 1554947 h 1554946"/>
              <a:gd name="connsiteX180" fmla="*/ 2056805 w 11218359"/>
              <a:gd name="connsiteY180" fmla="*/ 1554947 h 1554946"/>
              <a:gd name="connsiteX181" fmla="*/ 2068244 w 11218359"/>
              <a:gd name="connsiteY181" fmla="*/ 1554947 h 1554946"/>
              <a:gd name="connsiteX182" fmla="*/ 2079684 w 11218359"/>
              <a:gd name="connsiteY182" fmla="*/ 1554947 h 1554946"/>
              <a:gd name="connsiteX183" fmla="*/ 2091123 w 11218359"/>
              <a:gd name="connsiteY183" fmla="*/ 1554947 h 1554946"/>
              <a:gd name="connsiteX184" fmla="*/ 2102563 w 11218359"/>
              <a:gd name="connsiteY184" fmla="*/ 1554947 h 1554946"/>
              <a:gd name="connsiteX185" fmla="*/ 2114002 w 11218359"/>
              <a:gd name="connsiteY185" fmla="*/ 1554947 h 1554946"/>
              <a:gd name="connsiteX186" fmla="*/ 2125442 w 11218359"/>
              <a:gd name="connsiteY186" fmla="*/ 1554947 h 1554946"/>
              <a:gd name="connsiteX187" fmla="*/ 2136882 w 11218359"/>
              <a:gd name="connsiteY187" fmla="*/ 1554947 h 1554946"/>
              <a:gd name="connsiteX188" fmla="*/ 2148321 w 11218359"/>
              <a:gd name="connsiteY188" fmla="*/ 1554947 h 1554946"/>
              <a:gd name="connsiteX189" fmla="*/ 2159760 w 11218359"/>
              <a:gd name="connsiteY189" fmla="*/ 1554947 h 1554946"/>
              <a:gd name="connsiteX190" fmla="*/ 2171200 w 11218359"/>
              <a:gd name="connsiteY190" fmla="*/ 1554947 h 1554946"/>
              <a:gd name="connsiteX191" fmla="*/ 2182640 w 11218359"/>
              <a:gd name="connsiteY191" fmla="*/ 1554947 h 1554946"/>
              <a:gd name="connsiteX192" fmla="*/ 2194079 w 11218359"/>
              <a:gd name="connsiteY192" fmla="*/ 1554947 h 1554946"/>
              <a:gd name="connsiteX193" fmla="*/ 2205519 w 11218359"/>
              <a:gd name="connsiteY193" fmla="*/ 1554947 h 1554946"/>
              <a:gd name="connsiteX194" fmla="*/ 2216958 w 11218359"/>
              <a:gd name="connsiteY194" fmla="*/ 1554947 h 1554946"/>
              <a:gd name="connsiteX195" fmla="*/ 2228393 w 11218359"/>
              <a:gd name="connsiteY195" fmla="*/ 1554947 h 1554946"/>
              <a:gd name="connsiteX196" fmla="*/ 2239837 w 11218359"/>
              <a:gd name="connsiteY196" fmla="*/ 1554947 h 1554946"/>
              <a:gd name="connsiteX197" fmla="*/ 2251272 w 11218359"/>
              <a:gd name="connsiteY197" fmla="*/ 1554947 h 1554946"/>
              <a:gd name="connsiteX198" fmla="*/ 2262716 w 11218359"/>
              <a:gd name="connsiteY198" fmla="*/ 1554947 h 1554946"/>
              <a:gd name="connsiteX199" fmla="*/ 2274151 w 11218359"/>
              <a:gd name="connsiteY199" fmla="*/ 1554947 h 1554946"/>
              <a:gd name="connsiteX200" fmla="*/ 2285591 w 11218359"/>
              <a:gd name="connsiteY200" fmla="*/ 1554947 h 1554946"/>
              <a:gd name="connsiteX201" fmla="*/ 2297030 w 11218359"/>
              <a:gd name="connsiteY201" fmla="*/ 1554947 h 1554946"/>
              <a:gd name="connsiteX202" fmla="*/ 2308470 w 11218359"/>
              <a:gd name="connsiteY202" fmla="*/ 1554947 h 1554946"/>
              <a:gd name="connsiteX203" fmla="*/ 2319909 w 11218359"/>
              <a:gd name="connsiteY203" fmla="*/ 1554947 h 1554946"/>
              <a:gd name="connsiteX204" fmla="*/ 2331349 w 11218359"/>
              <a:gd name="connsiteY204" fmla="*/ 1554947 h 1554946"/>
              <a:gd name="connsiteX205" fmla="*/ 2342788 w 11218359"/>
              <a:gd name="connsiteY205" fmla="*/ 1554947 h 1554946"/>
              <a:gd name="connsiteX206" fmla="*/ 2354228 w 11218359"/>
              <a:gd name="connsiteY206" fmla="*/ 1554947 h 1554946"/>
              <a:gd name="connsiteX207" fmla="*/ 2365667 w 11218359"/>
              <a:gd name="connsiteY207" fmla="*/ 1554947 h 1554946"/>
              <a:gd name="connsiteX208" fmla="*/ 2377107 w 11218359"/>
              <a:gd name="connsiteY208" fmla="*/ 1554947 h 1554946"/>
              <a:gd name="connsiteX209" fmla="*/ 2388546 w 11218359"/>
              <a:gd name="connsiteY209" fmla="*/ 1554947 h 1554946"/>
              <a:gd name="connsiteX210" fmla="*/ 2399986 w 11218359"/>
              <a:gd name="connsiteY210" fmla="*/ 1554947 h 1554946"/>
              <a:gd name="connsiteX211" fmla="*/ 2411425 w 11218359"/>
              <a:gd name="connsiteY211" fmla="*/ 1554947 h 1554946"/>
              <a:gd name="connsiteX212" fmla="*/ 2422865 w 11218359"/>
              <a:gd name="connsiteY212" fmla="*/ 1554947 h 1554946"/>
              <a:gd name="connsiteX213" fmla="*/ 2434304 w 11218359"/>
              <a:gd name="connsiteY213" fmla="*/ 1554947 h 1554946"/>
              <a:gd name="connsiteX214" fmla="*/ 2445744 w 11218359"/>
              <a:gd name="connsiteY214" fmla="*/ 1554947 h 1554946"/>
              <a:gd name="connsiteX215" fmla="*/ 2457184 w 11218359"/>
              <a:gd name="connsiteY215" fmla="*/ 1554947 h 1554946"/>
              <a:gd name="connsiteX216" fmla="*/ 2468623 w 11218359"/>
              <a:gd name="connsiteY216" fmla="*/ 1554947 h 1554946"/>
              <a:gd name="connsiteX217" fmla="*/ 2480062 w 11218359"/>
              <a:gd name="connsiteY217" fmla="*/ 1554947 h 1554946"/>
              <a:gd name="connsiteX218" fmla="*/ 2491502 w 11218359"/>
              <a:gd name="connsiteY218" fmla="*/ 1554947 h 1554946"/>
              <a:gd name="connsiteX219" fmla="*/ 2502942 w 11218359"/>
              <a:gd name="connsiteY219" fmla="*/ 1554947 h 1554946"/>
              <a:gd name="connsiteX220" fmla="*/ 2514381 w 11218359"/>
              <a:gd name="connsiteY220" fmla="*/ 1554947 h 1554946"/>
              <a:gd name="connsiteX221" fmla="*/ 2525821 w 11218359"/>
              <a:gd name="connsiteY221" fmla="*/ 1554947 h 1554946"/>
              <a:gd name="connsiteX222" fmla="*/ 2537260 w 11218359"/>
              <a:gd name="connsiteY222" fmla="*/ 1554947 h 1554946"/>
              <a:gd name="connsiteX223" fmla="*/ 2548700 w 11218359"/>
              <a:gd name="connsiteY223" fmla="*/ 1554947 h 1554946"/>
              <a:gd name="connsiteX224" fmla="*/ 2560139 w 11218359"/>
              <a:gd name="connsiteY224" fmla="*/ 1554947 h 1554946"/>
              <a:gd name="connsiteX225" fmla="*/ 2571579 w 11218359"/>
              <a:gd name="connsiteY225" fmla="*/ 1554947 h 1554946"/>
              <a:gd name="connsiteX226" fmla="*/ 2583018 w 11218359"/>
              <a:gd name="connsiteY226" fmla="*/ 1554947 h 1554946"/>
              <a:gd name="connsiteX227" fmla="*/ 2594458 w 11218359"/>
              <a:gd name="connsiteY227" fmla="*/ 1554947 h 1554946"/>
              <a:gd name="connsiteX228" fmla="*/ 2605897 w 11218359"/>
              <a:gd name="connsiteY228" fmla="*/ 1554947 h 1554946"/>
              <a:gd name="connsiteX229" fmla="*/ 2617337 w 11218359"/>
              <a:gd name="connsiteY229" fmla="*/ 1554947 h 1554946"/>
              <a:gd name="connsiteX230" fmla="*/ 2628776 w 11218359"/>
              <a:gd name="connsiteY230" fmla="*/ 1554947 h 1554946"/>
              <a:gd name="connsiteX231" fmla="*/ 2640216 w 11218359"/>
              <a:gd name="connsiteY231" fmla="*/ 1554947 h 1554946"/>
              <a:gd name="connsiteX232" fmla="*/ 2651655 w 11218359"/>
              <a:gd name="connsiteY232" fmla="*/ 1554947 h 1554946"/>
              <a:gd name="connsiteX233" fmla="*/ 2663095 w 11218359"/>
              <a:gd name="connsiteY233" fmla="*/ 1554947 h 1554946"/>
              <a:gd name="connsiteX234" fmla="*/ 2674535 w 11218359"/>
              <a:gd name="connsiteY234" fmla="*/ 1554947 h 1554946"/>
              <a:gd name="connsiteX235" fmla="*/ 2685974 w 11218359"/>
              <a:gd name="connsiteY235" fmla="*/ 1554947 h 1554946"/>
              <a:gd name="connsiteX236" fmla="*/ 2697413 w 11218359"/>
              <a:gd name="connsiteY236" fmla="*/ 1554947 h 1554946"/>
              <a:gd name="connsiteX237" fmla="*/ 2708853 w 11218359"/>
              <a:gd name="connsiteY237" fmla="*/ 1554947 h 1554946"/>
              <a:gd name="connsiteX238" fmla="*/ 2720293 w 11218359"/>
              <a:gd name="connsiteY238" fmla="*/ 1554947 h 1554946"/>
              <a:gd name="connsiteX239" fmla="*/ 2731727 w 11218359"/>
              <a:gd name="connsiteY239" fmla="*/ 1554947 h 1554946"/>
              <a:gd name="connsiteX240" fmla="*/ 2743172 w 11218359"/>
              <a:gd name="connsiteY240" fmla="*/ 1554947 h 1554946"/>
              <a:gd name="connsiteX241" fmla="*/ 2754611 w 11218359"/>
              <a:gd name="connsiteY241" fmla="*/ 1554947 h 1554946"/>
              <a:gd name="connsiteX242" fmla="*/ 2766046 w 11218359"/>
              <a:gd name="connsiteY242" fmla="*/ 1554947 h 1554946"/>
              <a:gd name="connsiteX243" fmla="*/ 2777490 w 11218359"/>
              <a:gd name="connsiteY243" fmla="*/ 1554947 h 1554946"/>
              <a:gd name="connsiteX244" fmla="*/ 2788925 w 11218359"/>
              <a:gd name="connsiteY244" fmla="*/ 1554947 h 1554946"/>
              <a:gd name="connsiteX245" fmla="*/ 2800364 w 11218359"/>
              <a:gd name="connsiteY245" fmla="*/ 1554947 h 1554946"/>
              <a:gd name="connsiteX246" fmla="*/ 2811804 w 11218359"/>
              <a:gd name="connsiteY246" fmla="*/ 1554947 h 1554946"/>
              <a:gd name="connsiteX247" fmla="*/ 2823243 w 11218359"/>
              <a:gd name="connsiteY247" fmla="*/ 1554947 h 1554946"/>
              <a:gd name="connsiteX248" fmla="*/ 2834683 w 11218359"/>
              <a:gd name="connsiteY248" fmla="*/ 1554947 h 1554946"/>
              <a:gd name="connsiteX249" fmla="*/ 2846123 w 11218359"/>
              <a:gd name="connsiteY249" fmla="*/ 1554947 h 1554946"/>
              <a:gd name="connsiteX250" fmla="*/ 2857562 w 11218359"/>
              <a:gd name="connsiteY250" fmla="*/ 1554947 h 1554946"/>
              <a:gd name="connsiteX251" fmla="*/ 2869001 w 11218359"/>
              <a:gd name="connsiteY251" fmla="*/ 1554947 h 1554946"/>
              <a:gd name="connsiteX252" fmla="*/ 2880441 w 11218359"/>
              <a:gd name="connsiteY252" fmla="*/ 1554947 h 1554946"/>
              <a:gd name="connsiteX253" fmla="*/ 2891881 w 11218359"/>
              <a:gd name="connsiteY253" fmla="*/ 1554947 h 1554946"/>
              <a:gd name="connsiteX254" fmla="*/ 2903320 w 11218359"/>
              <a:gd name="connsiteY254" fmla="*/ 1554947 h 1554946"/>
              <a:gd name="connsiteX255" fmla="*/ 2914760 w 11218359"/>
              <a:gd name="connsiteY255" fmla="*/ 1554947 h 1554946"/>
              <a:gd name="connsiteX256" fmla="*/ 2926199 w 11218359"/>
              <a:gd name="connsiteY256" fmla="*/ 1554947 h 1554946"/>
              <a:gd name="connsiteX257" fmla="*/ 2937639 w 11218359"/>
              <a:gd name="connsiteY257" fmla="*/ 1554947 h 1554946"/>
              <a:gd name="connsiteX258" fmla="*/ 2949078 w 11218359"/>
              <a:gd name="connsiteY258" fmla="*/ 1554947 h 1554946"/>
              <a:gd name="connsiteX259" fmla="*/ 2960518 w 11218359"/>
              <a:gd name="connsiteY259" fmla="*/ 1554947 h 1554946"/>
              <a:gd name="connsiteX260" fmla="*/ 2971957 w 11218359"/>
              <a:gd name="connsiteY260" fmla="*/ 1554947 h 1554946"/>
              <a:gd name="connsiteX261" fmla="*/ 2983397 w 11218359"/>
              <a:gd name="connsiteY261" fmla="*/ 1554947 h 1554946"/>
              <a:gd name="connsiteX262" fmla="*/ 2994837 w 11218359"/>
              <a:gd name="connsiteY262" fmla="*/ 1554947 h 1554946"/>
              <a:gd name="connsiteX263" fmla="*/ 3006276 w 11218359"/>
              <a:gd name="connsiteY263" fmla="*/ 1554947 h 1554946"/>
              <a:gd name="connsiteX264" fmla="*/ 3017715 w 11218359"/>
              <a:gd name="connsiteY264" fmla="*/ 1554947 h 1554946"/>
              <a:gd name="connsiteX265" fmla="*/ 3029155 w 11218359"/>
              <a:gd name="connsiteY265" fmla="*/ 1554947 h 1554946"/>
              <a:gd name="connsiteX266" fmla="*/ 3040594 w 11218359"/>
              <a:gd name="connsiteY266" fmla="*/ 1554947 h 1554946"/>
              <a:gd name="connsiteX267" fmla="*/ 3052034 w 11218359"/>
              <a:gd name="connsiteY267" fmla="*/ 1554947 h 1554946"/>
              <a:gd name="connsiteX268" fmla="*/ 3063474 w 11218359"/>
              <a:gd name="connsiteY268" fmla="*/ 1554947 h 1554946"/>
              <a:gd name="connsiteX269" fmla="*/ 3074913 w 11218359"/>
              <a:gd name="connsiteY269" fmla="*/ 1554947 h 1554946"/>
              <a:gd name="connsiteX270" fmla="*/ 3086352 w 11218359"/>
              <a:gd name="connsiteY270" fmla="*/ 1554947 h 1554946"/>
              <a:gd name="connsiteX271" fmla="*/ 3097792 w 11218359"/>
              <a:gd name="connsiteY271" fmla="*/ 1554947 h 1554946"/>
              <a:gd name="connsiteX272" fmla="*/ 3109232 w 11218359"/>
              <a:gd name="connsiteY272" fmla="*/ 1554947 h 1554946"/>
              <a:gd name="connsiteX273" fmla="*/ 3120671 w 11218359"/>
              <a:gd name="connsiteY273" fmla="*/ 1554947 h 1554946"/>
              <a:gd name="connsiteX274" fmla="*/ 3132111 w 11218359"/>
              <a:gd name="connsiteY274" fmla="*/ 1554947 h 1554946"/>
              <a:gd name="connsiteX275" fmla="*/ 3143550 w 11218359"/>
              <a:gd name="connsiteY275" fmla="*/ 1554947 h 1554946"/>
              <a:gd name="connsiteX276" fmla="*/ 3154990 w 11218359"/>
              <a:gd name="connsiteY276" fmla="*/ 1554947 h 1554946"/>
              <a:gd name="connsiteX277" fmla="*/ 3166429 w 11218359"/>
              <a:gd name="connsiteY277" fmla="*/ 1554947 h 1554946"/>
              <a:gd name="connsiteX278" fmla="*/ 3177869 w 11218359"/>
              <a:gd name="connsiteY278" fmla="*/ 1554947 h 1554946"/>
              <a:gd name="connsiteX279" fmla="*/ 3189308 w 11218359"/>
              <a:gd name="connsiteY279" fmla="*/ 1554947 h 1554946"/>
              <a:gd name="connsiteX280" fmla="*/ 3200748 w 11218359"/>
              <a:gd name="connsiteY280" fmla="*/ 1554947 h 1554946"/>
              <a:gd name="connsiteX281" fmla="*/ 3212187 w 11218359"/>
              <a:gd name="connsiteY281" fmla="*/ 1554947 h 1554946"/>
              <a:gd name="connsiteX282" fmla="*/ 3223627 w 11218359"/>
              <a:gd name="connsiteY282" fmla="*/ 1554947 h 1554946"/>
              <a:gd name="connsiteX283" fmla="*/ 3235066 w 11218359"/>
              <a:gd name="connsiteY283" fmla="*/ 1554947 h 1554946"/>
              <a:gd name="connsiteX284" fmla="*/ 3246501 w 11218359"/>
              <a:gd name="connsiteY284" fmla="*/ 1554947 h 1554946"/>
              <a:gd name="connsiteX285" fmla="*/ 3257945 w 11218359"/>
              <a:gd name="connsiteY285" fmla="*/ 1554947 h 1554946"/>
              <a:gd name="connsiteX286" fmla="*/ 3269385 w 11218359"/>
              <a:gd name="connsiteY286" fmla="*/ 1554947 h 1554946"/>
              <a:gd name="connsiteX287" fmla="*/ 3280825 w 11218359"/>
              <a:gd name="connsiteY287" fmla="*/ 1554947 h 1554946"/>
              <a:gd name="connsiteX288" fmla="*/ 3292264 w 11218359"/>
              <a:gd name="connsiteY288" fmla="*/ 1554947 h 1554946"/>
              <a:gd name="connsiteX289" fmla="*/ 3303699 w 11218359"/>
              <a:gd name="connsiteY289" fmla="*/ 1554947 h 1554946"/>
              <a:gd name="connsiteX290" fmla="*/ 3315143 w 11218359"/>
              <a:gd name="connsiteY290" fmla="*/ 1554947 h 1554946"/>
              <a:gd name="connsiteX291" fmla="*/ 3326578 w 11218359"/>
              <a:gd name="connsiteY291" fmla="*/ 1554947 h 1554946"/>
              <a:gd name="connsiteX292" fmla="*/ 3338017 w 11218359"/>
              <a:gd name="connsiteY292" fmla="*/ 1554947 h 1554946"/>
              <a:gd name="connsiteX293" fmla="*/ 3349457 w 11218359"/>
              <a:gd name="connsiteY293" fmla="*/ 1554947 h 1554946"/>
              <a:gd name="connsiteX294" fmla="*/ 3360896 w 11218359"/>
              <a:gd name="connsiteY294" fmla="*/ 1554947 h 1554946"/>
              <a:gd name="connsiteX295" fmla="*/ 3372336 w 11218359"/>
              <a:gd name="connsiteY295" fmla="*/ 1554947 h 1554946"/>
              <a:gd name="connsiteX296" fmla="*/ 3383776 w 11218359"/>
              <a:gd name="connsiteY296" fmla="*/ 1554947 h 1554946"/>
              <a:gd name="connsiteX297" fmla="*/ 3395215 w 11218359"/>
              <a:gd name="connsiteY297" fmla="*/ 1554947 h 1554946"/>
              <a:gd name="connsiteX298" fmla="*/ 3406654 w 11218359"/>
              <a:gd name="connsiteY298" fmla="*/ 1554947 h 1554946"/>
              <a:gd name="connsiteX299" fmla="*/ 3418094 w 11218359"/>
              <a:gd name="connsiteY299" fmla="*/ 1554947 h 1554946"/>
              <a:gd name="connsiteX300" fmla="*/ 3429534 w 11218359"/>
              <a:gd name="connsiteY300" fmla="*/ 1554947 h 1554946"/>
              <a:gd name="connsiteX301" fmla="*/ 3440973 w 11218359"/>
              <a:gd name="connsiteY301" fmla="*/ 1554947 h 1554946"/>
              <a:gd name="connsiteX302" fmla="*/ 3452413 w 11218359"/>
              <a:gd name="connsiteY302" fmla="*/ 1554947 h 1554946"/>
              <a:gd name="connsiteX303" fmla="*/ 3463852 w 11218359"/>
              <a:gd name="connsiteY303" fmla="*/ 1554947 h 1554946"/>
              <a:gd name="connsiteX304" fmla="*/ 3475292 w 11218359"/>
              <a:gd name="connsiteY304" fmla="*/ 1554947 h 1554946"/>
              <a:gd name="connsiteX305" fmla="*/ 3486731 w 11218359"/>
              <a:gd name="connsiteY305" fmla="*/ 1554947 h 1554946"/>
              <a:gd name="connsiteX306" fmla="*/ 3498171 w 11218359"/>
              <a:gd name="connsiteY306" fmla="*/ 1554947 h 1554946"/>
              <a:gd name="connsiteX307" fmla="*/ 3509610 w 11218359"/>
              <a:gd name="connsiteY307" fmla="*/ 1554947 h 1554946"/>
              <a:gd name="connsiteX308" fmla="*/ 3521050 w 11218359"/>
              <a:gd name="connsiteY308" fmla="*/ 1554947 h 1554946"/>
              <a:gd name="connsiteX309" fmla="*/ 3532489 w 11218359"/>
              <a:gd name="connsiteY309" fmla="*/ 1554947 h 1554946"/>
              <a:gd name="connsiteX310" fmla="*/ 3543929 w 11218359"/>
              <a:gd name="connsiteY310" fmla="*/ 1554947 h 1554946"/>
              <a:gd name="connsiteX311" fmla="*/ 3555368 w 11218359"/>
              <a:gd name="connsiteY311" fmla="*/ 1554947 h 1554946"/>
              <a:gd name="connsiteX312" fmla="*/ 3566808 w 11218359"/>
              <a:gd name="connsiteY312" fmla="*/ 1554947 h 1554946"/>
              <a:gd name="connsiteX313" fmla="*/ 3578247 w 11218359"/>
              <a:gd name="connsiteY313" fmla="*/ 1554947 h 1554946"/>
              <a:gd name="connsiteX314" fmla="*/ 3589687 w 11218359"/>
              <a:gd name="connsiteY314" fmla="*/ 1554947 h 1554946"/>
              <a:gd name="connsiteX315" fmla="*/ 3601127 w 11218359"/>
              <a:gd name="connsiteY315" fmla="*/ 1554947 h 1554946"/>
              <a:gd name="connsiteX316" fmla="*/ 3612566 w 11218359"/>
              <a:gd name="connsiteY316" fmla="*/ 1554947 h 1554946"/>
              <a:gd name="connsiteX317" fmla="*/ 3624005 w 11218359"/>
              <a:gd name="connsiteY317" fmla="*/ 1554947 h 1554946"/>
              <a:gd name="connsiteX318" fmla="*/ 3635445 w 11218359"/>
              <a:gd name="connsiteY318" fmla="*/ 1554947 h 1554946"/>
              <a:gd name="connsiteX319" fmla="*/ 3646885 w 11218359"/>
              <a:gd name="connsiteY319" fmla="*/ 1554947 h 1554946"/>
              <a:gd name="connsiteX320" fmla="*/ 3658324 w 11218359"/>
              <a:gd name="connsiteY320" fmla="*/ 1554947 h 1554946"/>
              <a:gd name="connsiteX321" fmla="*/ 3669764 w 11218359"/>
              <a:gd name="connsiteY321" fmla="*/ 1554947 h 1554946"/>
              <a:gd name="connsiteX322" fmla="*/ 3681203 w 11218359"/>
              <a:gd name="connsiteY322" fmla="*/ 1554947 h 1554946"/>
              <a:gd name="connsiteX323" fmla="*/ 3692643 w 11218359"/>
              <a:gd name="connsiteY323" fmla="*/ 1554947 h 1554946"/>
              <a:gd name="connsiteX324" fmla="*/ 3704082 w 11218359"/>
              <a:gd name="connsiteY324" fmla="*/ 1554947 h 1554946"/>
              <a:gd name="connsiteX325" fmla="*/ 3715522 w 11218359"/>
              <a:gd name="connsiteY325" fmla="*/ 1554947 h 1554946"/>
              <a:gd name="connsiteX326" fmla="*/ 3726961 w 11218359"/>
              <a:gd name="connsiteY326" fmla="*/ 1554947 h 1554946"/>
              <a:gd name="connsiteX327" fmla="*/ 3738401 w 11218359"/>
              <a:gd name="connsiteY327" fmla="*/ 1554947 h 1554946"/>
              <a:gd name="connsiteX328" fmla="*/ 3749840 w 11218359"/>
              <a:gd name="connsiteY328" fmla="*/ 1554947 h 1554946"/>
              <a:gd name="connsiteX329" fmla="*/ 3761280 w 11218359"/>
              <a:gd name="connsiteY329" fmla="*/ 1554947 h 1554946"/>
              <a:gd name="connsiteX330" fmla="*/ 3772719 w 11218359"/>
              <a:gd name="connsiteY330" fmla="*/ 1554947 h 1554946"/>
              <a:gd name="connsiteX331" fmla="*/ 3784154 w 11218359"/>
              <a:gd name="connsiteY331" fmla="*/ 1554947 h 1554946"/>
              <a:gd name="connsiteX332" fmla="*/ 3795598 w 11218359"/>
              <a:gd name="connsiteY332" fmla="*/ 1554947 h 1554946"/>
              <a:gd name="connsiteX333" fmla="*/ 3807033 w 11218359"/>
              <a:gd name="connsiteY333" fmla="*/ 1554947 h 1554946"/>
              <a:gd name="connsiteX334" fmla="*/ 3818473 w 11218359"/>
              <a:gd name="connsiteY334" fmla="*/ 1554947 h 1554946"/>
              <a:gd name="connsiteX335" fmla="*/ 3829917 w 11218359"/>
              <a:gd name="connsiteY335" fmla="*/ 1554947 h 1554946"/>
              <a:gd name="connsiteX336" fmla="*/ 3841352 w 11218359"/>
              <a:gd name="connsiteY336" fmla="*/ 1554947 h 1554946"/>
              <a:gd name="connsiteX337" fmla="*/ 3852791 w 11218359"/>
              <a:gd name="connsiteY337" fmla="*/ 1554947 h 1554946"/>
              <a:gd name="connsiteX338" fmla="*/ 3864231 w 11218359"/>
              <a:gd name="connsiteY338" fmla="*/ 1554947 h 1554946"/>
              <a:gd name="connsiteX339" fmla="*/ 3875670 w 11218359"/>
              <a:gd name="connsiteY339" fmla="*/ 1554947 h 1554946"/>
              <a:gd name="connsiteX340" fmla="*/ 3887110 w 11218359"/>
              <a:gd name="connsiteY340" fmla="*/ 1554947 h 1554946"/>
              <a:gd name="connsiteX341" fmla="*/ 3898549 w 11218359"/>
              <a:gd name="connsiteY341" fmla="*/ 1554947 h 1554946"/>
              <a:gd name="connsiteX342" fmla="*/ 3909989 w 11218359"/>
              <a:gd name="connsiteY342" fmla="*/ 1554947 h 1554946"/>
              <a:gd name="connsiteX343" fmla="*/ 3921447 w 11218359"/>
              <a:gd name="connsiteY343" fmla="*/ 1554947 h 1554946"/>
              <a:gd name="connsiteX344" fmla="*/ 3932878 w 11218359"/>
              <a:gd name="connsiteY344" fmla="*/ 1554947 h 1554946"/>
              <a:gd name="connsiteX345" fmla="*/ 3944307 w 11218359"/>
              <a:gd name="connsiteY345" fmla="*/ 1554947 h 1554946"/>
              <a:gd name="connsiteX346" fmla="*/ 3955737 w 11218359"/>
              <a:gd name="connsiteY346" fmla="*/ 1554947 h 1554946"/>
              <a:gd name="connsiteX347" fmla="*/ 3967167 w 11218359"/>
              <a:gd name="connsiteY347" fmla="*/ 1554947 h 1554946"/>
              <a:gd name="connsiteX348" fmla="*/ 3978645 w 11218359"/>
              <a:gd name="connsiteY348" fmla="*/ 1554947 h 1554946"/>
              <a:gd name="connsiteX349" fmla="*/ 3990075 w 11218359"/>
              <a:gd name="connsiteY349" fmla="*/ 1554947 h 1554946"/>
              <a:gd name="connsiteX350" fmla="*/ 4001505 w 11218359"/>
              <a:gd name="connsiteY350" fmla="*/ 1554947 h 1554946"/>
              <a:gd name="connsiteX351" fmla="*/ 4012935 w 11218359"/>
              <a:gd name="connsiteY351" fmla="*/ 1554947 h 1554946"/>
              <a:gd name="connsiteX352" fmla="*/ 4024365 w 11218359"/>
              <a:gd name="connsiteY352" fmla="*/ 1554947 h 1554946"/>
              <a:gd name="connsiteX353" fmla="*/ 4035843 w 11218359"/>
              <a:gd name="connsiteY353" fmla="*/ 1554947 h 1554946"/>
              <a:gd name="connsiteX354" fmla="*/ 4047273 w 11218359"/>
              <a:gd name="connsiteY354" fmla="*/ 1554947 h 1554946"/>
              <a:gd name="connsiteX355" fmla="*/ 4058702 w 11218359"/>
              <a:gd name="connsiteY355" fmla="*/ 1554947 h 1554946"/>
              <a:gd name="connsiteX356" fmla="*/ 4070133 w 11218359"/>
              <a:gd name="connsiteY356" fmla="*/ 1554947 h 1554946"/>
              <a:gd name="connsiteX357" fmla="*/ 4081563 w 11218359"/>
              <a:gd name="connsiteY357" fmla="*/ 1554947 h 1554946"/>
              <a:gd name="connsiteX358" fmla="*/ 4093040 w 11218359"/>
              <a:gd name="connsiteY358" fmla="*/ 1554947 h 1554946"/>
              <a:gd name="connsiteX359" fmla="*/ 4104471 w 11218359"/>
              <a:gd name="connsiteY359" fmla="*/ 1554947 h 1554946"/>
              <a:gd name="connsiteX360" fmla="*/ 4115900 w 11218359"/>
              <a:gd name="connsiteY360" fmla="*/ 1554947 h 1554946"/>
              <a:gd name="connsiteX361" fmla="*/ 4127330 w 11218359"/>
              <a:gd name="connsiteY361" fmla="*/ 1554947 h 1554946"/>
              <a:gd name="connsiteX362" fmla="*/ 4138760 w 11218359"/>
              <a:gd name="connsiteY362" fmla="*/ 1554947 h 1554946"/>
              <a:gd name="connsiteX363" fmla="*/ 4150238 w 11218359"/>
              <a:gd name="connsiteY363" fmla="*/ 1554947 h 1554946"/>
              <a:gd name="connsiteX364" fmla="*/ 4161668 w 11218359"/>
              <a:gd name="connsiteY364" fmla="*/ 1554947 h 1554946"/>
              <a:gd name="connsiteX365" fmla="*/ 4173098 w 11218359"/>
              <a:gd name="connsiteY365" fmla="*/ 1554947 h 1554946"/>
              <a:gd name="connsiteX366" fmla="*/ 4184528 w 11218359"/>
              <a:gd name="connsiteY366" fmla="*/ 1554947 h 1554946"/>
              <a:gd name="connsiteX367" fmla="*/ 4195958 w 11218359"/>
              <a:gd name="connsiteY367" fmla="*/ 1554947 h 1554946"/>
              <a:gd name="connsiteX368" fmla="*/ 4207436 w 11218359"/>
              <a:gd name="connsiteY368" fmla="*/ 1554947 h 1554946"/>
              <a:gd name="connsiteX369" fmla="*/ 4218865 w 11218359"/>
              <a:gd name="connsiteY369" fmla="*/ 1554947 h 1554946"/>
              <a:gd name="connsiteX370" fmla="*/ 4230296 w 11218359"/>
              <a:gd name="connsiteY370" fmla="*/ 1554947 h 1554946"/>
              <a:gd name="connsiteX371" fmla="*/ 4241726 w 11218359"/>
              <a:gd name="connsiteY371" fmla="*/ 1554947 h 1554946"/>
              <a:gd name="connsiteX372" fmla="*/ 4253156 w 11218359"/>
              <a:gd name="connsiteY372" fmla="*/ 1554947 h 1554946"/>
              <a:gd name="connsiteX373" fmla="*/ 4264634 w 11218359"/>
              <a:gd name="connsiteY373" fmla="*/ 1554947 h 1554946"/>
              <a:gd name="connsiteX374" fmla="*/ 4276063 w 11218359"/>
              <a:gd name="connsiteY374" fmla="*/ 1554947 h 1554946"/>
              <a:gd name="connsiteX375" fmla="*/ 4287493 w 11218359"/>
              <a:gd name="connsiteY375" fmla="*/ 1554947 h 1554946"/>
              <a:gd name="connsiteX376" fmla="*/ 4298923 w 11218359"/>
              <a:gd name="connsiteY376" fmla="*/ 1554947 h 1554946"/>
              <a:gd name="connsiteX377" fmla="*/ 4310353 w 11218359"/>
              <a:gd name="connsiteY377" fmla="*/ 1554947 h 1554946"/>
              <a:gd name="connsiteX378" fmla="*/ 4321831 w 11218359"/>
              <a:gd name="connsiteY378" fmla="*/ 1554947 h 1554946"/>
              <a:gd name="connsiteX379" fmla="*/ 4333261 w 11218359"/>
              <a:gd name="connsiteY379" fmla="*/ 1554947 h 1554946"/>
              <a:gd name="connsiteX380" fmla="*/ 4344691 w 11218359"/>
              <a:gd name="connsiteY380" fmla="*/ 1554947 h 1554946"/>
              <a:gd name="connsiteX381" fmla="*/ 4356121 w 11218359"/>
              <a:gd name="connsiteY381" fmla="*/ 1554947 h 1554946"/>
              <a:gd name="connsiteX382" fmla="*/ 4367551 w 11218359"/>
              <a:gd name="connsiteY382" fmla="*/ 1554947 h 1554946"/>
              <a:gd name="connsiteX383" fmla="*/ 4379028 w 11218359"/>
              <a:gd name="connsiteY383" fmla="*/ 1554947 h 1554946"/>
              <a:gd name="connsiteX384" fmla="*/ 4390458 w 11218359"/>
              <a:gd name="connsiteY384" fmla="*/ 1554947 h 1554946"/>
              <a:gd name="connsiteX385" fmla="*/ 4401889 w 11218359"/>
              <a:gd name="connsiteY385" fmla="*/ 1554947 h 1554946"/>
              <a:gd name="connsiteX386" fmla="*/ 4413319 w 11218359"/>
              <a:gd name="connsiteY386" fmla="*/ 1554947 h 1554946"/>
              <a:gd name="connsiteX387" fmla="*/ 4424749 w 11218359"/>
              <a:gd name="connsiteY387" fmla="*/ 1554947 h 1554946"/>
              <a:gd name="connsiteX388" fmla="*/ 4436226 w 11218359"/>
              <a:gd name="connsiteY388" fmla="*/ 1554947 h 1554946"/>
              <a:gd name="connsiteX389" fmla="*/ 4447656 w 11218359"/>
              <a:gd name="connsiteY389" fmla="*/ 1554947 h 1554946"/>
              <a:gd name="connsiteX390" fmla="*/ 4459086 w 11218359"/>
              <a:gd name="connsiteY390" fmla="*/ 1554947 h 1554946"/>
              <a:gd name="connsiteX391" fmla="*/ 4470516 w 11218359"/>
              <a:gd name="connsiteY391" fmla="*/ 1554947 h 1554946"/>
              <a:gd name="connsiteX392" fmla="*/ 4481946 w 11218359"/>
              <a:gd name="connsiteY392" fmla="*/ 1554947 h 1554946"/>
              <a:gd name="connsiteX393" fmla="*/ 4493424 w 11218359"/>
              <a:gd name="connsiteY393" fmla="*/ 1554947 h 1554946"/>
              <a:gd name="connsiteX394" fmla="*/ 4504854 w 11218359"/>
              <a:gd name="connsiteY394" fmla="*/ 359064 h 1554946"/>
              <a:gd name="connsiteX395" fmla="*/ 4516284 w 11218359"/>
              <a:gd name="connsiteY395" fmla="*/ 0 h 1554946"/>
              <a:gd name="connsiteX396" fmla="*/ 4527714 w 11218359"/>
              <a:gd name="connsiteY396" fmla="*/ 133712 h 1554946"/>
              <a:gd name="connsiteX397" fmla="*/ 4539144 w 11218359"/>
              <a:gd name="connsiteY397" fmla="*/ 240378 h 1554946"/>
              <a:gd name="connsiteX398" fmla="*/ 4550621 w 11218359"/>
              <a:gd name="connsiteY398" fmla="*/ 303476 h 1554946"/>
              <a:gd name="connsiteX399" fmla="*/ 4562051 w 11218359"/>
              <a:gd name="connsiteY399" fmla="*/ 646014 h 1554946"/>
              <a:gd name="connsiteX400" fmla="*/ 4573482 w 11218359"/>
              <a:gd name="connsiteY400" fmla="*/ 733154 h 1554946"/>
              <a:gd name="connsiteX401" fmla="*/ 4584912 w 11218359"/>
              <a:gd name="connsiteY401" fmla="*/ 378595 h 1554946"/>
              <a:gd name="connsiteX402" fmla="*/ 4596341 w 11218359"/>
              <a:gd name="connsiteY402" fmla="*/ 94650 h 1554946"/>
              <a:gd name="connsiteX403" fmla="*/ 4607771 w 11218359"/>
              <a:gd name="connsiteY403" fmla="*/ 36057 h 1554946"/>
              <a:gd name="connsiteX404" fmla="*/ 4619249 w 11218359"/>
              <a:gd name="connsiteY404" fmla="*/ 264419 h 1554946"/>
              <a:gd name="connsiteX405" fmla="*/ 4630679 w 11218359"/>
              <a:gd name="connsiteY405" fmla="*/ 327517 h 1554946"/>
              <a:gd name="connsiteX406" fmla="*/ 4642109 w 11218359"/>
              <a:gd name="connsiteY406" fmla="*/ 593431 h 1554946"/>
              <a:gd name="connsiteX407" fmla="*/ 4653539 w 11218359"/>
              <a:gd name="connsiteY407" fmla="*/ 1317574 h 1554946"/>
              <a:gd name="connsiteX408" fmla="*/ 4664969 w 11218359"/>
              <a:gd name="connsiteY408" fmla="*/ 1541426 h 1554946"/>
              <a:gd name="connsiteX409" fmla="*/ 4676447 w 11218359"/>
              <a:gd name="connsiteY409" fmla="*/ 1548937 h 1554946"/>
              <a:gd name="connsiteX410" fmla="*/ 4687877 w 11218359"/>
              <a:gd name="connsiteY410" fmla="*/ 1554947 h 1554946"/>
              <a:gd name="connsiteX411" fmla="*/ 4699306 w 11218359"/>
              <a:gd name="connsiteY411" fmla="*/ 1554947 h 1554946"/>
              <a:gd name="connsiteX412" fmla="*/ 4710737 w 11218359"/>
              <a:gd name="connsiteY412" fmla="*/ 1554947 h 1554946"/>
              <a:gd name="connsiteX413" fmla="*/ 4722167 w 11218359"/>
              <a:gd name="connsiteY413" fmla="*/ 1554947 h 1554946"/>
              <a:gd name="connsiteX414" fmla="*/ 4733644 w 11218359"/>
              <a:gd name="connsiteY414" fmla="*/ 1554947 h 1554946"/>
              <a:gd name="connsiteX415" fmla="*/ 4745075 w 11218359"/>
              <a:gd name="connsiteY415" fmla="*/ 1554947 h 1554946"/>
              <a:gd name="connsiteX416" fmla="*/ 4756504 w 11218359"/>
              <a:gd name="connsiteY416" fmla="*/ 1554947 h 1554946"/>
              <a:gd name="connsiteX417" fmla="*/ 4767934 w 11218359"/>
              <a:gd name="connsiteY417" fmla="*/ 1554947 h 1554946"/>
              <a:gd name="connsiteX418" fmla="*/ 4779364 w 11218359"/>
              <a:gd name="connsiteY418" fmla="*/ 1554947 h 1554946"/>
              <a:gd name="connsiteX419" fmla="*/ 4790842 w 11218359"/>
              <a:gd name="connsiteY419" fmla="*/ 1554947 h 1554946"/>
              <a:gd name="connsiteX420" fmla="*/ 4802272 w 11218359"/>
              <a:gd name="connsiteY420" fmla="*/ 1554947 h 1554946"/>
              <a:gd name="connsiteX421" fmla="*/ 4813702 w 11218359"/>
              <a:gd name="connsiteY421" fmla="*/ 1554947 h 1554946"/>
              <a:gd name="connsiteX422" fmla="*/ 4825132 w 11218359"/>
              <a:gd name="connsiteY422" fmla="*/ 1554947 h 1554946"/>
              <a:gd name="connsiteX423" fmla="*/ 4836562 w 11218359"/>
              <a:gd name="connsiteY423" fmla="*/ 1554947 h 1554946"/>
              <a:gd name="connsiteX424" fmla="*/ 4848040 w 11218359"/>
              <a:gd name="connsiteY424" fmla="*/ 1554947 h 1554946"/>
              <a:gd name="connsiteX425" fmla="*/ 4859469 w 11218359"/>
              <a:gd name="connsiteY425" fmla="*/ 1554947 h 1554946"/>
              <a:gd name="connsiteX426" fmla="*/ 4870899 w 11218359"/>
              <a:gd name="connsiteY426" fmla="*/ 1554947 h 1554946"/>
              <a:gd name="connsiteX427" fmla="*/ 4882330 w 11218359"/>
              <a:gd name="connsiteY427" fmla="*/ 1554947 h 1554946"/>
              <a:gd name="connsiteX428" fmla="*/ 4893760 w 11218359"/>
              <a:gd name="connsiteY428" fmla="*/ 1554947 h 1554946"/>
              <a:gd name="connsiteX429" fmla="*/ 4905237 w 11218359"/>
              <a:gd name="connsiteY429" fmla="*/ 1554947 h 1554946"/>
              <a:gd name="connsiteX430" fmla="*/ 4916667 w 11218359"/>
              <a:gd name="connsiteY430" fmla="*/ 1554947 h 1554946"/>
              <a:gd name="connsiteX431" fmla="*/ 4928097 w 11218359"/>
              <a:gd name="connsiteY431" fmla="*/ 1554947 h 1554946"/>
              <a:gd name="connsiteX432" fmla="*/ 4939527 w 11218359"/>
              <a:gd name="connsiteY432" fmla="*/ 1554947 h 1554946"/>
              <a:gd name="connsiteX433" fmla="*/ 4950957 w 11218359"/>
              <a:gd name="connsiteY433" fmla="*/ 1554947 h 1554946"/>
              <a:gd name="connsiteX434" fmla="*/ 4962435 w 11218359"/>
              <a:gd name="connsiteY434" fmla="*/ 1554947 h 1554946"/>
              <a:gd name="connsiteX435" fmla="*/ 4973865 w 11218359"/>
              <a:gd name="connsiteY435" fmla="*/ 1554947 h 1554946"/>
              <a:gd name="connsiteX436" fmla="*/ 4985295 w 11218359"/>
              <a:gd name="connsiteY436" fmla="*/ 1554947 h 1554946"/>
              <a:gd name="connsiteX437" fmla="*/ 4996725 w 11218359"/>
              <a:gd name="connsiteY437" fmla="*/ 1554947 h 1554946"/>
              <a:gd name="connsiteX438" fmla="*/ 5008155 w 11218359"/>
              <a:gd name="connsiteY438" fmla="*/ 1554947 h 1554946"/>
              <a:gd name="connsiteX439" fmla="*/ 5019632 w 11218359"/>
              <a:gd name="connsiteY439" fmla="*/ 1554947 h 1554946"/>
              <a:gd name="connsiteX440" fmla="*/ 5031062 w 11218359"/>
              <a:gd name="connsiteY440" fmla="*/ 1554947 h 1554946"/>
              <a:gd name="connsiteX441" fmla="*/ 5042492 w 11218359"/>
              <a:gd name="connsiteY441" fmla="*/ 1554947 h 1554946"/>
              <a:gd name="connsiteX442" fmla="*/ 5053923 w 11218359"/>
              <a:gd name="connsiteY442" fmla="*/ 1554947 h 1554946"/>
              <a:gd name="connsiteX443" fmla="*/ 5065353 w 11218359"/>
              <a:gd name="connsiteY443" fmla="*/ 1554947 h 1554946"/>
              <a:gd name="connsiteX444" fmla="*/ 5076830 w 11218359"/>
              <a:gd name="connsiteY444" fmla="*/ 1554947 h 1554946"/>
              <a:gd name="connsiteX445" fmla="*/ 5088260 w 11218359"/>
              <a:gd name="connsiteY445" fmla="*/ 1554947 h 1554946"/>
              <a:gd name="connsiteX446" fmla="*/ 5099690 w 11218359"/>
              <a:gd name="connsiteY446" fmla="*/ 1554947 h 1554946"/>
              <a:gd name="connsiteX447" fmla="*/ 5111120 w 11218359"/>
              <a:gd name="connsiteY447" fmla="*/ 1554947 h 1554946"/>
              <a:gd name="connsiteX448" fmla="*/ 5122550 w 11218359"/>
              <a:gd name="connsiteY448" fmla="*/ 1554947 h 1554946"/>
              <a:gd name="connsiteX449" fmla="*/ 5134028 w 11218359"/>
              <a:gd name="connsiteY449" fmla="*/ 1554947 h 1554946"/>
              <a:gd name="connsiteX450" fmla="*/ 5145458 w 11218359"/>
              <a:gd name="connsiteY450" fmla="*/ 1554947 h 1554946"/>
              <a:gd name="connsiteX451" fmla="*/ 5156888 w 11218359"/>
              <a:gd name="connsiteY451" fmla="*/ 1554947 h 1554946"/>
              <a:gd name="connsiteX452" fmla="*/ 5168318 w 11218359"/>
              <a:gd name="connsiteY452" fmla="*/ 1554947 h 1554946"/>
              <a:gd name="connsiteX453" fmla="*/ 5179747 w 11218359"/>
              <a:gd name="connsiteY453" fmla="*/ 1554947 h 1554946"/>
              <a:gd name="connsiteX454" fmla="*/ 5191225 w 11218359"/>
              <a:gd name="connsiteY454" fmla="*/ 1554947 h 1554946"/>
              <a:gd name="connsiteX455" fmla="*/ 5202655 w 11218359"/>
              <a:gd name="connsiteY455" fmla="*/ 1554947 h 1554946"/>
              <a:gd name="connsiteX456" fmla="*/ 5214085 w 11218359"/>
              <a:gd name="connsiteY456" fmla="*/ 1554947 h 1554946"/>
              <a:gd name="connsiteX457" fmla="*/ 5225515 w 11218359"/>
              <a:gd name="connsiteY457" fmla="*/ 1554947 h 1554946"/>
              <a:gd name="connsiteX458" fmla="*/ 5236945 w 11218359"/>
              <a:gd name="connsiteY458" fmla="*/ 1554947 h 1554946"/>
              <a:gd name="connsiteX459" fmla="*/ 5248423 w 11218359"/>
              <a:gd name="connsiteY459" fmla="*/ 1554947 h 1554946"/>
              <a:gd name="connsiteX460" fmla="*/ 5259853 w 11218359"/>
              <a:gd name="connsiteY460" fmla="*/ 1554947 h 1554946"/>
              <a:gd name="connsiteX461" fmla="*/ 5271283 w 11218359"/>
              <a:gd name="connsiteY461" fmla="*/ 1554947 h 1554946"/>
              <a:gd name="connsiteX462" fmla="*/ 5282713 w 11218359"/>
              <a:gd name="connsiteY462" fmla="*/ 1554947 h 1554946"/>
              <a:gd name="connsiteX463" fmla="*/ 5294143 w 11218359"/>
              <a:gd name="connsiteY463" fmla="*/ 1554947 h 1554946"/>
              <a:gd name="connsiteX464" fmla="*/ 5305621 w 11218359"/>
              <a:gd name="connsiteY464" fmla="*/ 1554947 h 1554946"/>
              <a:gd name="connsiteX465" fmla="*/ 5317051 w 11218359"/>
              <a:gd name="connsiteY465" fmla="*/ 1554947 h 1554946"/>
              <a:gd name="connsiteX466" fmla="*/ 5328481 w 11218359"/>
              <a:gd name="connsiteY466" fmla="*/ 1554947 h 1554946"/>
              <a:gd name="connsiteX467" fmla="*/ 5339910 w 11218359"/>
              <a:gd name="connsiteY467" fmla="*/ 1554947 h 1554946"/>
              <a:gd name="connsiteX468" fmla="*/ 5351340 w 11218359"/>
              <a:gd name="connsiteY468" fmla="*/ 1554947 h 1554946"/>
              <a:gd name="connsiteX469" fmla="*/ 5362818 w 11218359"/>
              <a:gd name="connsiteY469" fmla="*/ 1554947 h 1554946"/>
              <a:gd name="connsiteX470" fmla="*/ 5374248 w 11218359"/>
              <a:gd name="connsiteY470" fmla="*/ 1554947 h 1554946"/>
              <a:gd name="connsiteX471" fmla="*/ 5385678 w 11218359"/>
              <a:gd name="connsiteY471" fmla="*/ 1554947 h 1554946"/>
              <a:gd name="connsiteX472" fmla="*/ 5397108 w 11218359"/>
              <a:gd name="connsiteY472" fmla="*/ 1554947 h 1554946"/>
              <a:gd name="connsiteX473" fmla="*/ 5408538 w 11218359"/>
              <a:gd name="connsiteY473" fmla="*/ 1554947 h 1554946"/>
              <a:gd name="connsiteX474" fmla="*/ 5420016 w 11218359"/>
              <a:gd name="connsiteY474" fmla="*/ 1554947 h 1554946"/>
              <a:gd name="connsiteX475" fmla="*/ 5431446 w 11218359"/>
              <a:gd name="connsiteY475" fmla="*/ 1554947 h 1554946"/>
              <a:gd name="connsiteX476" fmla="*/ 5442876 w 11218359"/>
              <a:gd name="connsiteY476" fmla="*/ 1554947 h 1554946"/>
              <a:gd name="connsiteX477" fmla="*/ 5454306 w 11218359"/>
              <a:gd name="connsiteY477" fmla="*/ 1554947 h 1554946"/>
              <a:gd name="connsiteX478" fmla="*/ 5465736 w 11218359"/>
              <a:gd name="connsiteY478" fmla="*/ 1553447 h 1554946"/>
              <a:gd name="connsiteX479" fmla="*/ 5477214 w 11218359"/>
              <a:gd name="connsiteY479" fmla="*/ 1554947 h 1554946"/>
              <a:gd name="connsiteX480" fmla="*/ 5488643 w 11218359"/>
              <a:gd name="connsiteY480" fmla="*/ 1554947 h 1554946"/>
              <a:gd name="connsiteX481" fmla="*/ 5500073 w 11218359"/>
              <a:gd name="connsiteY481" fmla="*/ 1554947 h 1554946"/>
              <a:gd name="connsiteX482" fmla="*/ 5511503 w 11218359"/>
              <a:gd name="connsiteY482" fmla="*/ 1554947 h 1554946"/>
              <a:gd name="connsiteX483" fmla="*/ 5522933 w 11218359"/>
              <a:gd name="connsiteY483" fmla="*/ 1554947 h 1554946"/>
              <a:gd name="connsiteX484" fmla="*/ 5534411 w 11218359"/>
              <a:gd name="connsiteY484" fmla="*/ 1554947 h 1554946"/>
              <a:gd name="connsiteX485" fmla="*/ 5545841 w 11218359"/>
              <a:gd name="connsiteY485" fmla="*/ 1554947 h 1554946"/>
              <a:gd name="connsiteX486" fmla="*/ 5557271 w 11218359"/>
              <a:gd name="connsiteY486" fmla="*/ 1553447 h 1554946"/>
              <a:gd name="connsiteX487" fmla="*/ 5568701 w 11218359"/>
              <a:gd name="connsiteY487" fmla="*/ 1554947 h 1554946"/>
              <a:gd name="connsiteX488" fmla="*/ 5580131 w 11218359"/>
              <a:gd name="connsiteY488" fmla="*/ 1554947 h 1554946"/>
              <a:gd name="connsiteX489" fmla="*/ 5591609 w 11218359"/>
              <a:gd name="connsiteY489" fmla="*/ 1554947 h 1554946"/>
              <a:gd name="connsiteX490" fmla="*/ 5603038 w 11218359"/>
              <a:gd name="connsiteY490" fmla="*/ 1554947 h 1554946"/>
              <a:gd name="connsiteX491" fmla="*/ 5614469 w 11218359"/>
              <a:gd name="connsiteY491" fmla="*/ 1554947 h 1554946"/>
              <a:gd name="connsiteX492" fmla="*/ 5625899 w 11218359"/>
              <a:gd name="connsiteY492" fmla="*/ 1554947 h 1554946"/>
              <a:gd name="connsiteX493" fmla="*/ 5637329 w 11218359"/>
              <a:gd name="connsiteY493" fmla="*/ 1554947 h 1554946"/>
              <a:gd name="connsiteX494" fmla="*/ 5648759 w 11218359"/>
              <a:gd name="connsiteY494" fmla="*/ 1554947 h 1554946"/>
              <a:gd name="connsiteX495" fmla="*/ 5660236 w 11218359"/>
              <a:gd name="connsiteY495" fmla="*/ 1554947 h 1554946"/>
              <a:gd name="connsiteX496" fmla="*/ 5671666 w 11218359"/>
              <a:gd name="connsiteY496" fmla="*/ 1554947 h 1554946"/>
              <a:gd name="connsiteX497" fmla="*/ 5683096 w 11218359"/>
              <a:gd name="connsiteY497" fmla="*/ 1554947 h 1554946"/>
              <a:gd name="connsiteX498" fmla="*/ 5694526 w 11218359"/>
              <a:gd name="connsiteY498" fmla="*/ 1554947 h 1554946"/>
              <a:gd name="connsiteX499" fmla="*/ 5705956 w 11218359"/>
              <a:gd name="connsiteY499" fmla="*/ 1554947 h 1554946"/>
              <a:gd name="connsiteX500" fmla="*/ 5717434 w 11218359"/>
              <a:gd name="connsiteY500" fmla="*/ 1554947 h 1554946"/>
              <a:gd name="connsiteX501" fmla="*/ 5728864 w 11218359"/>
              <a:gd name="connsiteY501" fmla="*/ 1554947 h 1554946"/>
              <a:gd name="connsiteX502" fmla="*/ 5740294 w 11218359"/>
              <a:gd name="connsiteY502" fmla="*/ 1554947 h 1554946"/>
              <a:gd name="connsiteX503" fmla="*/ 5751724 w 11218359"/>
              <a:gd name="connsiteY503" fmla="*/ 1554947 h 1554946"/>
              <a:gd name="connsiteX504" fmla="*/ 5763154 w 11218359"/>
              <a:gd name="connsiteY504" fmla="*/ 1554947 h 1554946"/>
              <a:gd name="connsiteX505" fmla="*/ 5774631 w 11218359"/>
              <a:gd name="connsiteY505" fmla="*/ 1554947 h 1554946"/>
              <a:gd name="connsiteX506" fmla="*/ 5786062 w 11218359"/>
              <a:gd name="connsiteY506" fmla="*/ 1554947 h 1554946"/>
              <a:gd name="connsiteX507" fmla="*/ 5797492 w 11218359"/>
              <a:gd name="connsiteY507" fmla="*/ 1554947 h 1554946"/>
              <a:gd name="connsiteX508" fmla="*/ 5808921 w 11218359"/>
              <a:gd name="connsiteY508" fmla="*/ 1554947 h 1554946"/>
              <a:gd name="connsiteX509" fmla="*/ 5820351 w 11218359"/>
              <a:gd name="connsiteY509" fmla="*/ 1554947 h 1554946"/>
              <a:gd name="connsiteX510" fmla="*/ 5831829 w 11218359"/>
              <a:gd name="connsiteY510" fmla="*/ 1554947 h 1554946"/>
              <a:gd name="connsiteX511" fmla="*/ 5843259 w 11218359"/>
              <a:gd name="connsiteY511" fmla="*/ 1554947 h 1554946"/>
              <a:gd name="connsiteX512" fmla="*/ 5854689 w 11218359"/>
              <a:gd name="connsiteY512" fmla="*/ 1554947 h 1554946"/>
              <a:gd name="connsiteX513" fmla="*/ 5866119 w 11218359"/>
              <a:gd name="connsiteY513" fmla="*/ 1554947 h 1554946"/>
              <a:gd name="connsiteX514" fmla="*/ 5877549 w 11218359"/>
              <a:gd name="connsiteY514" fmla="*/ 1554947 h 1554946"/>
              <a:gd name="connsiteX515" fmla="*/ 5889027 w 11218359"/>
              <a:gd name="connsiteY515" fmla="*/ 1554947 h 1554946"/>
              <a:gd name="connsiteX516" fmla="*/ 5900457 w 11218359"/>
              <a:gd name="connsiteY516" fmla="*/ 1554947 h 1554946"/>
              <a:gd name="connsiteX517" fmla="*/ 5911887 w 11218359"/>
              <a:gd name="connsiteY517" fmla="*/ 1554947 h 1554946"/>
              <a:gd name="connsiteX518" fmla="*/ 5923317 w 11218359"/>
              <a:gd name="connsiteY518" fmla="*/ 1554947 h 1554946"/>
              <a:gd name="connsiteX519" fmla="*/ 5934747 w 11218359"/>
              <a:gd name="connsiteY519" fmla="*/ 1554947 h 1554946"/>
              <a:gd name="connsiteX520" fmla="*/ 5946225 w 11218359"/>
              <a:gd name="connsiteY520" fmla="*/ 1554947 h 1554946"/>
              <a:gd name="connsiteX521" fmla="*/ 5957655 w 11218359"/>
              <a:gd name="connsiteY521" fmla="*/ 1554947 h 1554946"/>
              <a:gd name="connsiteX522" fmla="*/ 5969084 w 11218359"/>
              <a:gd name="connsiteY522" fmla="*/ 1554947 h 1554946"/>
              <a:gd name="connsiteX523" fmla="*/ 5980514 w 11218359"/>
              <a:gd name="connsiteY523" fmla="*/ 1554947 h 1554946"/>
              <a:gd name="connsiteX524" fmla="*/ 5991944 w 11218359"/>
              <a:gd name="connsiteY524" fmla="*/ 1554947 h 1554946"/>
              <a:gd name="connsiteX525" fmla="*/ 6003422 w 11218359"/>
              <a:gd name="connsiteY525" fmla="*/ 1554947 h 1554946"/>
              <a:gd name="connsiteX526" fmla="*/ 6014852 w 11218359"/>
              <a:gd name="connsiteY526" fmla="*/ 1554947 h 1554946"/>
              <a:gd name="connsiteX527" fmla="*/ 6026282 w 11218359"/>
              <a:gd name="connsiteY527" fmla="*/ 1554947 h 1554946"/>
              <a:gd name="connsiteX528" fmla="*/ 6037712 w 11218359"/>
              <a:gd name="connsiteY528" fmla="*/ 1554947 h 1554946"/>
              <a:gd name="connsiteX529" fmla="*/ 6049142 w 11218359"/>
              <a:gd name="connsiteY529" fmla="*/ 1554947 h 1554946"/>
              <a:gd name="connsiteX530" fmla="*/ 6060620 w 11218359"/>
              <a:gd name="connsiteY530" fmla="*/ 1554947 h 1554946"/>
              <a:gd name="connsiteX531" fmla="*/ 6072049 w 11218359"/>
              <a:gd name="connsiteY531" fmla="*/ 1554947 h 1554946"/>
              <a:gd name="connsiteX532" fmla="*/ 6083480 w 11218359"/>
              <a:gd name="connsiteY532" fmla="*/ 1554947 h 1554946"/>
              <a:gd name="connsiteX533" fmla="*/ 6094910 w 11218359"/>
              <a:gd name="connsiteY533" fmla="*/ 1554947 h 1554946"/>
              <a:gd name="connsiteX534" fmla="*/ 6106340 w 11218359"/>
              <a:gd name="connsiteY534" fmla="*/ 1554947 h 1554946"/>
              <a:gd name="connsiteX535" fmla="*/ 6117818 w 11218359"/>
              <a:gd name="connsiteY535" fmla="*/ 1554947 h 1554946"/>
              <a:gd name="connsiteX536" fmla="*/ 6129247 w 11218359"/>
              <a:gd name="connsiteY536" fmla="*/ 1554947 h 1554946"/>
              <a:gd name="connsiteX537" fmla="*/ 6140677 w 11218359"/>
              <a:gd name="connsiteY537" fmla="*/ 1554947 h 1554946"/>
              <a:gd name="connsiteX538" fmla="*/ 6152107 w 11218359"/>
              <a:gd name="connsiteY538" fmla="*/ 1554947 h 1554946"/>
              <a:gd name="connsiteX539" fmla="*/ 6163537 w 11218359"/>
              <a:gd name="connsiteY539" fmla="*/ 1554947 h 1554946"/>
              <a:gd name="connsiteX540" fmla="*/ 6175015 w 11218359"/>
              <a:gd name="connsiteY540" fmla="*/ 1554947 h 1554946"/>
              <a:gd name="connsiteX541" fmla="*/ 6186445 w 11218359"/>
              <a:gd name="connsiteY541" fmla="*/ 1554947 h 1554946"/>
              <a:gd name="connsiteX542" fmla="*/ 6197875 w 11218359"/>
              <a:gd name="connsiteY542" fmla="*/ 1553447 h 1554946"/>
              <a:gd name="connsiteX543" fmla="*/ 6209305 w 11218359"/>
              <a:gd name="connsiteY543" fmla="*/ 1554947 h 1554946"/>
              <a:gd name="connsiteX544" fmla="*/ 6220735 w 11218359"/>
              <a:gd name="connsiteY544" fmla="*/ 1553447 h 1554946"/>
              <a:gd name="connsiteX545" fmla="*/ 6232212 w 11218359"/>
              <a:gd name="connsiteY545" fmla="*/ 1554947 h 1554946"/>
              <a:gd name="connsiteX546" fmla="*/ 6243642 w 11218359"/>
              <a:gd name="connsiteY546" fmla="*/ 1554947 h 1554946"/>
              <a:gd name="connsiteX547" fmla="*/ 6255073 w 11218359"/>
              <a:gd name="connsiteY547" fmla="*/ 1554947 h 1554946"/>
              <a:gd name="connsiteX548" fmla="*/ 6266503 w 11218359"/>
              <a:gd name="connsiteY548" fmla="*/ 1554947 h 1554946"/>
              <a:gd name="connsiteX549" fmla="*/ 6277933 w 11218359"/>
              <a:gd name="connsiteY549" fmla="*/ 1554947 h 1554946"/>
              <a:gd name="connsiteX550" fmla="*/ 6289410 w 11218359"/>
              <a:gd name="connsiteY550" fmla="*/ 1553447 h 1554946"/>
              <a:gd name="connsiteX551" fmla="*/ 6300840 w 11218359"/>
              <a:gd name="connsiteY551" fmla="*/ 1554947 h 1554946"/>
              <a:gd name="connsiteX552" fmla="*/ 6312270 w 11218359"/>
              <a:gd name="connsiteY552" fmla="*/ 1554947 h 1554946"/>
              <a:gd name="connsiteX553" fmla="*/ 6323700 w 11218359"/>
              <a:gd name="connsiteY553" fmla="*/ 1553447 h 1554946"/>
              <a:gd name="connsiteX554" fmla="*/ 6335130 w 11218359"/>
              <a:gd name="connsiteY554" fmla="*/ 1554947 h 1554946"/>
              <a:gd name="connsiteX555" fmla="*/ 6346608 w 11218359"/>
              <a:gd name="connsiteY555" fmla="*/ 1554947 h 1554946"/>
              <a:gd name="connsiteX556" fmla="*/ 6358038 w 11218359"/>
              <a:gd name="connsiteY556" fmla="*/ 1554947 h 1554946"/>
              <a:gd name="connsiteX557" fmla="*/ 6369468 w 11218359"/>
              <a:gd name="connsiteY557" fmla="*/ 1554947 h 1554946"/>
              <a:gd name="connsiteX558" fmla="*/ 6380898 w 11218359"/>
              <a:gd name="connsiteY558" fmla="*/ 1554947 h 1554946"/>
              <a:gd name="connsiteX559" fmla="*/ 6392328 w 11218359"/>
              <a:gd name="connsiteY559" fmla="*/ 1554947 h 1554946"/>
              <a:gd name="connsiteX560" fmla="*/ 6403805 w 11218359"/>
              <a:gd name="connsiteY560" fmla="*/ 1554947 h 1554946"/>
              <a:gd name="connsiteX561" fmla="*/ 6415235 w 11218359"/>
              <a:gd name="connsiteY561" fmla="*/ 1554947 h 1554946"/>
              <a:gd name="connsiteX562" fmla="*/ 6426666 w 11218359"/>
              <a:gd name="connsiteY562" fmla="*/ 1554947 h 1554946"/>
              <a:gd name="connsiteX563" fmla="*/ 6438096 w 11218359"/>
              <a:gd name="connsiteY563" fmla="*/ 1554947 h 1554946"/>
              <a:gd name="connsiteX564" fmla="*/ 6449525 w 11218359"/>
              <a:gd name="connsiteY564" fmla="*/ 1554947 h 1554946"/>
              <a:gd name="connsiteX565" fmla="*/ 6461003 w 11218359"/>
              <a:gd name="connsiteY565" fmla="*/ 1554947 h 1554946"/>
              <a:gd name="connsiteX566" fmla="*/ 6472433 w 11218359"/>
              <a:gd name="connsiteY566" fmla="*/ 1554947 h 1554946"/>
              <a:gd name="connsiteX567" fmla="*/ 6483863 w 11218359"/>
              <a:gd name="connsiteY567" fmla="*/ 1554947 h 1554946"/>
              <a:gd name="connsiteX568" fmla="*/ 6495293 w 11218359"/>
              <a:gd name="connsiteY568" fmla="*/ 1554947 h 1554946"/>
              <a:gd name="connsiteX569" fmla="*/ 6506723 w 11218359"/>
              <a:gd name="connsiteY569" fmla="*/ 1554947 h 1554946"/>
              <a:gd name="connsiteX570" fmla="*/ 6518201 w 11218359"/>
              <a:gd name="connsiteY570" fmla="*/ 1554947 h 1554946"/>
              <a:gd name="connsiteX571" fmla="*/ 6529631 w 11218359"/>
              <a:gd name="connsiteY571" fmla="*/ 1554947 h 1554946"/>
              <a:gd name="connsiteX572" fmla="*/ 6541061 w 11218359"/>
              <a:gd name="connsiteY572" fmla="*/ 1554947 h 1554946"/>
              <a:gd name="connsiteX573" fmla="*/ 6552490 w 11218359"/>
              <a:gd name="connsiteY573" fmla="*/ 1554947 h 1554946"/>
              <a:gd name="connsiteX574" fmla="*/ 6563921 w 11218359"/>
              <a:gd name="connsiteY574" fmla="*/ 1554947 h 1554946"/>
              <a:gd name="connsiteX575" fmla="*/ 6575398 w 11218359"/>
              <a:gd name="connsiteY575" fmla="*/ 1554947 h 1554946"/>
              <a:gd name="connsiteX576" fmla="*/ 6586828 w 11218359"/>
              <a:gd name="connsiteY576" fmla="*/ 1554947 h 1554946"/>
              <a:gd name="connsiteX577" fmla="*/ 6598259 w 11218359"/>
              <a:gd name="connsiteY577" fmla="*/ 1554947 h 1554946"/>
              <a:gd name="connsiteX578" fmla="*/ 6609688 w 11218359"/>
              <a:gd name="connsiteY578" fmla="*/ 1554947 h 1554946"/>
              <a:gd name="connsiteX579" fmla="*/ 6621118 w 11218359"/>
              <a:gd name="connsiteY579" fmla="*/ 1554947 h 1554946"/>
              <a:gd name="connsiteX580" fmla="*/ 6632596 w 11218359"/>
              <a:gd name="connsiteY580" fmla="*/ 1554947 h 1554946"/>
              <a:gd name="connsiteX581" fmla="*/ 6644026 w 11218359"/>
              <a:gd name="connsiteY581" fmla="*/ 1554947 h 1554946"/>
              <a:gd name="connsiteX582" fmla="*/ 6655456 w 11218359"/>
              <a:gd name="connsiteY582" fmla="*/ 1554947 h 1554946"/>
              <a:gd name="connsiteX583" fmla="*/ 6666886 w 11218359"/>
              <a:gd name="connsiteY583" fmla="*/ 1554947 h 1554946"/>
              <a:gd name="connsiteX584" fmla="*/ 6678316 w 11218359"/>
              <a:gd name="connsiteY584" fmla="*/ 1554947 h 1554946"/>
              <a:gd name="connsiteX585" fmla="*/ 6689794 w 11218359"/>
              <a:gd name="connsiteY585" fmla="*/ 1554947 h 1554946"/>
              <a:gd name="connsiteX586" fmla="*/ 6701224 w 11218359"/>
              <a:gd name="connsiteY586" fmla="*/ 1554947 h 1554946"/>
              <a:gd name="connsiteX587" fmla="*/ 6712653 w 11218359"/>
              <a:gd name="connsiteY587" fmla="*/ 1554947 h 1554946"/>
              <a:gd name="connsiteX588" fmla="*/ 6724083 w 11218359"/>
              <a:gd name="connsiteY588" fmla="*/ 1554947 h 1554946"/>
              <a:gd name="connsiteX589" fmla="*/ 6735514 w 11218359"/>
              <a:gd name="connsiteY589" fmla="*/ 1554947 h 1554946"/>
              <a:gd name="connsiteX590" fmla="*/ 6746944 w 11218359"/>
              <a:gd name="connsiteY590" fmla="*/ 1554947 h 1554946"/>
              <a:gd name="connsiteX591" fmla="*/ 6758421 w 11218359"/>
              <a:gd name="connsiteY591" fmla="*/ 1554947 h 1554946"/>
              <a:gd name="connsiteX592" fmla="*/ 6769851 w 11218359"/>
              <a:gd name="connsiteY592" fmla="*/ 1554947 h 1554946"/>
              <a:gd name="connsiteX593" fmla="*/ 6781281 w 11218359"/>
              <a:gd name="connsiteY593" fmla="*/ 1554947 h 1554946"/>
              <a:gd name="connsiteX594" fmla="*/ 6792711 w 11218359"/>
              <a:gd name="connsiteY594" fmla="*/ 1554947 h 1554946"/>
              <a:gd name="connsiteX595" fmla="*/ 6804141 w 11218359"/>
              <a:gd name="connsiteY595" fmla="*/ 1554947 h 1554946"/>
              <a:gd name="connsiteX596" fmla="*/ 6815619 w 11218359"/>
              <a:gd name="connsiteY596" fmla="*/ 1554947 h 1554946"/>
              <a:gd name="connsiteX597" fmla="*/ 6827049 w 11218359"/>
              <a:gd name="connsiteY597" fmla="*/ 1554947 h 1554946"/>
              <a:gd name="connsiteX598" fmla="*/ 6838479 w 11218359"/>
              <a:gd name="connsiteY598" fmla="*/ 1554947 h 1554946"/>
              <a:gd name="connsiteX599" fmla="*/ 6849909 w 11218359"/>
              <a:gd name="connsiteY599" fmla="*/ 1554947 h 1554946"/>
              <a:gd name="connsiteX600" fmla="*/ 6861339 w 11218359"/>
              <a:gd name="connsiteY600" fmla="*/ 1554947 h 1554946"/>
              <a:gd name="connsiteX601" fmla="*/ 6872816 w 11218359"/>
              <a:gd name="connsiteY601" fmla="*/ 1554947 h 1554946"/>
              <a:gd name="connsiteX602" fmla="*/ 6884246 w 11218359"/>
              <a:gd name="connsiteY602" fmla="*/ 1554947 h 1554946"/>
              <a:gd name="connsiteX603" fmla="*/ 6895676 w 11218359"/>
              <a:gd name="connsiteY603" fmla="*/ 1554947 h 1554946"/>
              <a:gd name="connsiteX604" fmla="*/ 6907107 w 11218359"/>
              <a:gd name="connsiteY604" fmla="*/ 1554947 h 1554946"/>
              <a:gd name="connsiteX605" fmla="*/ 6918537 w 11218359"/>
              <a:gd name="connsiteY605" fmla="*/ 1554947 h 1554946"/>
              <a:gd name="connsiteX606" fmla="*/ 6930014 w 11218359"/>
              <a:gd name="connsiteY606" fmla="*/ 1554947 h 1554946"/>
              <a:gd name="connsiteX607" fmla="*/ 6941444 w 11218359"/>
              <a:gd name="connsiteY607" fmla="*/ 1554947 h 1554946"/>
              <a:gd name="connsiteX608" fmla="*/ 6952874 w 11218359"/>
              <a:gd name="connsiteY608" fmla="*/ 1554947 h 1554946"/>
              <a:gd name="connsiteX609" fmla="*/ 6964304 w 11218359"/>
              <a:gd name="connsiteY609" fmla="*/ 1554947 h 1554946"/>
              <a:gd name="connsiteX610" fmla="*/ 6975734 w 11218359"/>
              <a:gd name="connsiteY610" fmla="*/ 1554947 h 1554946"/>
              <a:gd name="connsiteX611" fmla="*/ 6987212 w 11218359"/>
              <a:gd name="connsiteY611" fmla="*/ 1554947 h 1554946"/>
              <a:gd name="connsiteX612" fmla="*/ 6998642 w 11218359"/>
              <a:gd name="connsiteY612" fmla="*/ 1553447 h 1554946"/>
              <a:gd name="connsiteX613" fmla="*/ 7010072 w 11218359"/>
              <a:gd name="connsiteY613" fmla="*/ 1554947 h 1554946"/>
              <a:gd name="connsiteX614" fmla="*/ 7021502 w 11218359"/>
              <a:gd name="connsiteY614" fmla="*/ 1554947 h 1554946"/>
              <a:gd name="connsiteX615" fmla="*/ 7032931 w 11218359"/>
              <a:gd name="connsiteY615" fmla="*/ 1554947 h 1554946"/>
              <a:gd name="connsiteX616" fmla="*/ 7044409 w 11218359"/>
              <a:gd name="connsiteY616" fmla="*/ 1554947 h 1554946"/>
              <a:gd name="connsiteX617" fmla="*/ 7055839 w 11218359"/>
              <a:gd name="connsiteY617" fmla="*/ 1553447 h 1554946"/>
              <a:gd name="connsiteX618" fmla="*/ 7067269 w 11218359"/>
              <a:gd name="connsiteY618" fmla="*/ 1554947 h 1554946"/>
              <a:gd name="connsiteX619" fmla="*/ 7078700 w 11218359"/>
              <a:gd name="connsiteY619" fmla="*/ 1554947 h 1554946"/>
              <a:gd name="connsiteX620" fmla="*/ 7090129 w 11218359"/>
              <a:gd name="connsiteY620" fmla="*/ 1554947 h 1554946"/>
              <a:gd name="connsiteX621" fmla="*/ 7101607 w 11218359"/>
              <a:gd name="connsiteY621" fmla="*/ 1554947 h 1554946"/>
              <a:gd name="connsiteX622" fmla="*/ 7113037 w 11218359"/>
              <a:gd name="connsiteY622" fmla="*/ 1554947 h 1554946"/>
              <a:gd name="connsiteX623" fmla="*/ 7124467 w 11218359"/>
              <a:gd name="connsiteY623" fmla="*/ 1554947 h 1554946"/>
              <a:gd name="connsiteX624" fmla="*/ 7135897 w 11218359"/>
              <a:gd name="connsiteY624" fmla="*/ 1554947 h 1554946"/>
              <a:gd name="connsiteX625" fmla="*/ 7147327 w 11218359"/>
              <a:gd name="connsiteY625" fmla="*/ 1554947 h 1554946"/>
              <a:gd name="connsiteX626" fmla="*/ 7158805 w 11218359"/>
              <a:gd name="connsiteY626" fmla="*/ 1554947 h 1554946"/>
              <a:gd name="connsiteX627" fmla="*/ 7170235 w 11218359"/>
              <a:gd name="connsiteY627" fmla="*/ 1554947 h 1554946"/>
              <a:gd name="connsiteX628" fmla="*/ 7181665 w 11218359"/>
              <a:gd name="connsiteY628" fmla="*/ 1554947 h 1554946"/>
              <a:gd name="connsiteX629" fmla="*/ 7193094 w 11218359"/>
              <a:gd name="connsiteY629" fmla="*/ 1554947 h 1554946"/>
              <a:gd name="connsiteX630" fmla="*/ 7204524 w 11218359"/>
              <a:gd name="connsiteY630" fmla="*/ 1554947 h 1554946"/>
              <a:gd name="connsiteX631" fmla="*/ 7216002 w 11218359"/>
              <a:gd name="connsiteY631" fmla="*/ 1554947 h 1554946"/>
              <a:gd name="connsiteX632" fmla="*/ 7227432 w 11218359"/>
              <a:gd name="connsiteY632" fmla="*/ 1554947 h 1554946"/>
              <a:gd name="connsiteX633" fmla="*/ 7238862 w 11218359"/>
              <a:gd name="connsiteY633" fmla="*/ 1554947 h 1554946"/>
              <a:gd name="connsiteX634" fmla="*/ 7250292 w 11218359"/>
              <a:gd name="connsiteY634" fmla="*/ 1554947 h 1554946"/>
              <a:gd name="connsiteX635" fmla="*/ 7261722 w 11218359"/>
              <a:gd name="connsiteY635" fmla="*/ 1554947 h 1554946"/>
              <a:gd name="connsiteX636" fmla="*/ 7273200 w 11218359"/>
              <a:gd name="connsiteY636" fmla="*/ 1554947 h 1554946"/>
              <a:gd name="connsiteX637" fmla="*/ 7284630 w 11218359"/>
              <a:gd name="connsiteY637" fmla="*/ 1554947 h 1554946"/>
              <a:gd name="connsiteX638" fmla="*/ 7296060 w 11218359"/>
              <a:gd name="connsiteY638" fmla="*/ 1554947 h 1554946"/>
              <a:gd name="connsiteX639" fmla="*/ 7307490 w 11218359"/>
              <a:gd name="connsiteY639" fmla="*/ 1554947 h 1554946"/>
              <a:gd name="connsiteX640" fmla="*/ 7318920 w 11218359"/>
              <a:gd name="connsiteY640" fmla="*/ 1554947 h 1554946"/>
              <a:gd name="connsiteX641" fmla="*/ 7330398 w 11218359"/>
              <a:gd name="connsiteY641" fmla="*/ 1554947 h 1554946"/>
              <a:gd name="connsiteX642" fmla="*/ 7341828 w 11218359"/>
              <a:gd name="connsiteY642" fmla="*/ 1554947 h 1554946"/>
              <a:gd name="connsiteX643" fmla="*/ 7353257 w 11218359"/>
              <a:gd name="connsiteY643" fmla="*/ 1554947 h 1554946"/>
              <a:gd name="connsiteX644" fmla="*/ 7364687 w 11218359"/>
              <a:gd name="connsiteY644" fmla="*/ 1554947 h 1554946"/>
              <a:gd name="connsiteX645" fmla="*/ 7376117 w 11218359"/>
              <a:gd name="connsiteY645" fmla="*/ 1554947 h 1554946"/>
              <a:gd name="connsiteX646" fmla="*/ 7387595 w 11218359"/>
              <a:gd name="connsiteY646" fmla="*/ 1554947 h 1554946"/>
              <a:gd name="connsiteX647" fmla="*/ 7399025 w 11218359"/>
              <a:gd name="connsiteY647" fmla="*/ 1554947 h 1554946"/>
              <a:gd name="connsiteX648" fmla="*/ 7410455 w 11218359"/>
              <a:gd name="connsiteY648" fmla="*/ 1554947 h 1554946"/>
              <a:gd name="connsiteX649" fmla="*/ 7421885 w 11218359"/>
              <a:gd name="connsiteY649" fmla="*/ 1554947 h 1554946"/>
              <a:gd name="connsiteX650" fmla="*/ 7433315 w 11218359"/>
              <a:gd name="connsiteY650" fmla="*/ 1554947 h 1554946"/>
              <a:gd name="connsiteX651" fmla="*/ 7444793 w 11218359"/>
              <a:gd name="connsiteY651" fmla="*/ 1554947 h 1554946"/>
              <a:gd name="connsiteX652" fmla="*/ 7456222 w 11218359"/>
              <a:gd name="connsiteY652" fmla="*/ 1554947 h 1554946"/>
              <a:gd name="connsiteX653" fmla="*/ 7467653 w 11218359"/>
              <a:gd name="connsiteY653" fmla="*/ 1554947 h 1554946"/>
              <a:gd name="connsiteX654" fmla="*/ 7479083 w 11218359"/>
              <a:gd name="connsiteY654" fmla="*/ 1554947 h 1554946"/>
              <a:gd name="connsiteX655" fmla="*/ 7490513 w 11218359"/>
              <a:gd name="connsiteY655" fmla="*/ 1554947 h 1554946"/>
              <a:gd name="connsiteX656" fmla="*/ 7501990 w 11218359"/>
              <a:gd name="connsiteY656" fmla="*/ 1554947 h 1554946"/>
              <a:gd name="connsiteX657" fmla="*/ 7513420 w 11218359"/>
              <a:gd name="connsiteY657" fmla="*/ 1554947 h 1554946"/>
              <a:gd name="connsiteX658" fmla="*/ 7524850 w 11218359"/>
              <a:gd name="connsiteY658" fmla="*/ 1554947 h 1554946"/>
              <a:gd name="connsiteX659" fmla="*/ 7536280 w 11218359"/>
              <a:gd name="connsiteY659" fmla="*/ 1554947 h 1554946"/>
              <a:gd name="connsiteX660" fmla="*/ 7547710 w 11218359"/>
              <a:gd name="connsiteY660" fmla="*/ 1554947 h 1554946"/>
              <a:gd name="connsiteX661" fmla="*/ 7559188 w 11218359"/>
              <a:gd name="connsiteY661" fmla="*/ 1554947 h 1554946"/>
              <a:gd name="connsiteX662" fmla="*/ 7570618 w 11218359"/>
              <a:gd name="connsiteY662" fmla="*/ 1554947 h 1554946"/>
              <a:gd name="connsiteX663" fmla="*/ 7582048 w 11218359"/>
              <a:gd name="connsiteY663" fmla="*/ 1554947 h 1554946"/>
              <a:gd name="connsiteX664" fmla="*/ 7593478 w 11218359"/>
              <a:gd name="connsiteY664" fmla="*/ 1553447 h 1554946"/>
              <a:gd name="connsiteX665" fmla="*/ 7604908 w 11218359"/>
              <a:gd name="connsiteY665" fmla="*/ 1554947 h 1554946"/>
              <a:gd name="connsiteX666" fmla="*/ 7616385 w 11218359"/>
              <a:gd name="connsiteY666" fmla="*/ 1554947 h 1554946"/>
              <a:gd name="connsiteX667" fmla="*/ 7627815 w 11218359"/>
              <a:gd name="connsiteY667" fmla="*/ 1554947 h 1554946"/>
              <a:gd name="connsiteX668" fmla="*/ 7639246 w 11218359"/>
              <a:gd name="connsiteY668" fmla="*/ 1554947 h 1554946"/>
              <a:gd name="connsiteX669" fmla="*/ 7650676 w 11218359"/>
              <a:gd name="connsiteY669" fmla="*/ 1554947 h 1554946"/>
              <a:gd name="connsiteX670" fmla="*/ 7662106 w 11218359"/>
              <a:gd name="connsiteY670" fmla="*/ 1554947 h 1554946"/>
              <a:gd name="connsiteX671" fmla="*/ 7673583 w 11218359"/>
              <a:gd name="connsiteY671" fmla="*/ 1554947 h 1554946"/>
              <a:gd name="connsiteX672" fmla="*/ 7685013 w 11218359"/>
              <a:gd name="connsiteY672" fmla="*/ 1554947 h 1554946"/>
              <a:gd name="connsiteX673" fmla="*/ 7696443 w 11218359"/>
              <a:gd name="connsiteY673" fmla="*/ 1554947 h 1554946"/>
              <a:gd name="connsiteX674" fmla="*/ 7707873 w 11218359"/>
              <a:gd name="connsiteY674" fmla="*/ 1554947 h 1554946"/>
              <a:gd name="connsiteX675" fmla="*/ 7719303 w 11218359"/>
              <a:gd name="connsiteY675" fmla="*/ 1554947 h 1554946"/>
              <a:gd name="connsiteX676" fmla="*/ 7730733 w 11218359"/>
              <a:gd name="connsiteY676" fmla="*/ 1554947 h 1554946"/>
              <a:gd name="connsiteX677" fmla="*/ 7742211 w 11218359"/>
              <a:gd name="connsiteY677" fmla="*/ 1554947 h 1554946"/>
              <a:gd name="connsiteX678" fmla="*/ 7753641 w 11218359"/>
              <a:gd name="connsiteY678" fmla="*/ 1554947 h 1554946"/>
              <a:gd name="connsiteX679" fmla="*/ 7765071 w 11218359"/>
              <a:gd name="connsiteY679" fmla="*/ 1554947 h 1554946"/>
              <a:gd name="connsiteX680" fmla="*/ 7776501 w 11218359"/>
              <a:gd name="connsiteY680" fmla="*/ 1554947 h 1554946"/>
              <a:gd name="connsiteX681" fmla="*/ 7787931 w 11218359"/>
              <a:gd name="connsiteY681" fmla="*/ 1554947 h 1554946"/>
              <a:gd name="connsiteX682" fmla="*/ 7799408 w 11218359"/>
              <a:gd name="connsiteY682" fmla="*/ 1554947 h 1554946"/>
              <a:gd name="connsiteX683" fmla="*/ 7810839 w 11218359"/>
              <a:gd name="connsiteY683" fmla="*/ 1554947 h 1554946"/>
              <a:gd name="connsiteX684" fmla="*/ 7822268 w 11218359"/>
              <a:gd name="connsiteY684" fmla="*/ 1554947 h 1554946"/>
              <a:gd name="connsiteX685" fmla="*/ 7833698 w 11218359"/>
              <a:gd name="connsiteY685" fmla="*/ 1554947 h 1554946"/>
              <a:gd name="connsiteX686" fmla="*/ 7845128 w 11218359"/>
              <a:gd name="connsiteY686" fmla="*/ 1554947 h 1554946"/>
              <a:gd name="connsiteX687" fmla="*/ 7856606 w 11218359"/>
              <a:gd name="connsiteY687" fmla="*/ 1554947 h 1554946"/>
              <a:gd name="connsiteX688" fmla="*/ 7868036 w 11218359"/>
              <a:gd name="connsiteY688" fmla="*/ 1554947 h 1554946"/>
              <a:gd name="connsiteX689" fmla="*/ 7879466 w 11218359"/>
              <a:gd name="connsiteY689" fmla="*/ 1554947 h 1554946"/>
              <a:gd name="connsiteX690" fmla="*/ 7890896 w 11218359"/>
              <a:gd name="connsiteY690" fmla="*/ 1554947 h 1554946"/>
              <a:gd name="connsiteX691" fmla="*/ 7902326 w 11218359"/>
              <a:gd name="connsiteY691" fmla="*/ 1554947 h 1554946"/>
              <a:gd name="connsiteX692" fmla="*/ 7913804 w 11218359"/>
              <a:gd name="connsiteY692" fmla="*/ 1554947 h 1554946"/>
              <a:gd name="connsiteX693" fmla="*/ 7925234 w 11218359"/>
              <a:gd name="connsiteY693" fmla="*/ 1554947 h 1554946"/>
              <a:gd name="connsiteX694" fmla="*/ 7936663 w 11218359"/>
              <a:gd name="connsiteY694" fmla="*/ 1554947 h 1554946"/>
              <a:gd name="connsiteX695" fmla="*/ 7948094 w 11218359"/>
              <a:gd name="connsiteY695" fmla="*/ 1554947 h 1554946"/>
              <a:gd name="connsiteX696" fmla="*/ 7959524 w 11218359"/>
              <a:gd name="connsiteY696" fmla="*/ 1554947 h 1554946"/>
              <a:gd name="connsiteX697" fmla="*/ 7971001 w 11218359"/>
              <a:gd name="connsiteY697" fmla="*/ 1554947 h 1554946"/>
              <a:gd name="connsiteX698" fmla="*/ 7982431 w 11218359"/>
              <a:gd name="connsiteY698" fmla="*/ 1554947 h 1554946"/>
              <a:gd name="connsiteX699" fmla="*/ 7993861 w 11218359"/>
              <a:gd name="connsiteY699" fmla="*/ 1554947 h 1554946"/>
              <a:gd name="connsiteX700" fmla="*/ 8005291 w 11218359"/>
              <a:gd name="connsiteY700" fmla="*/ 1554947 h 1554946"/>
              <a:gd name="connsiteX701" fmla="*/ 8016721 w 11218359"/>
              <a:gd name="connsiteY701" fmla="*/ 1554947 h 1554946"/>
              <a:gd name="connsiteX702" fmla="*/ 8028199 w 11218359"/>
              <a:gd name="connsiteY702" fmla="*/ 1554947 h 1554946"/>
              <a:gd name="connsiteX703" fmla="*/ 8039629 w 11218359"/>
              <a:gd name="connsiteY703" fmla="*/ 1554947 h 1554946"/>
              <a:gd name="connsiteX704" fmla="*/ 8051059 w 11218359"/>
              <a:gd name="connsiteY704" fmla="*/ 1554947 h 1554946"/>
              <a:gd name="connsiteX705" fmla="*/ 8062489 w 11218359"/>
              <a:gd name="connsiteY705" fmla="*/ 1554947 h 1554946"/>
              <a:gd name="connsiteX706" fmla="*/ 8073919 w 11218359"/>
              <a:gd name="connsiteY706" fmla="*/ 1554947 h 1554946"/>
              <a:gd name="connsiteX707" fmla="*/ 8085396 w 11218359"/>
              <a:gd name="connsiteY707" fmla="*/ 1554947 h 1554946"/>
              <a:gd name="connsiteX708" fmla="*/ 8096826 w 11218359"/>
              <a:gd name="connsiteY708" fmla="*/ 1554947 h 1554946"/>
              <a:gd name="connsiteX709" fmla="*/ 8108256 w 11218359"/>
              <a:gd name="connsiteY709" fmla="*/ 1554947 h 1554946"/>
              <a:gd name="connsiteX710" fmla="*/ 8119687 w 11218359"/>
              <a:gd name="connsiteY710" fmla="*/ 1554947 h 1554946"/>
              <a:gd name="connsiteX711" fmla="*/ 8131117 w 11218359"/>
              <a:gd name="connsiteY711" fmla="*/ 1554947 h 1554946"/>
              <a:gd name="connsiteX712" fmla="*/ 8142594 w 11218359"/>
              <a:gd name="connsiteY712" fmla="*/ 1554947 h 1554946"/>
              <a:gd name="connsiteX713" fmla="*/ 8154024 w 11218359"/>
              <a:gd name="connsiteY713" fmla="*/ 1554947 h 1554946"/>
              <a:gd name="connsiteX714" fmla="*/ 8165454 w 11218359"/>
              <a:gd name="connsiteY714" fmla="*/ 1554947 h 1554946"/>
              <a:gd name="connsiteX715" fmla="*/ 8176884 w 11218359"/>
              <a:gd name="connsiteY715" fmla="*/ 1554947 h 1554946"/>
              <a:gd name="connsiteX716" fmla="*/ 8188314 w 11218359"/>
              <a:gd name="connsiteY716" fmla="*/ 1553447 h 1554946"/>
              <a:gd name="connsiteX717" fmla="*/ 8199792 w 11218359"/>
              <a:gd name="connsiteY717" fmla="*/ 1554947 h 1554946"/>
              <a:gd name="connsiteX718" fmla="*/ 8211222 w 11218359"/>
              <a:gd name="connsiteY718" fmla="*/ 1554947 h 1554946"/>
              <a:gd name="connsiteX719" fmla="*/ 8222652 w 11218359"/>
              <a:gd name="connsiteY719" fmla="*/ 1554947 h 1554946"/>
              <a:gd name="connsiteX720" fmla="*/ 8234082 w 11218359"/>
              <a:gd name="connsiteY720" fmla="*/ 1554947 h 1554946"/>
              <a:gd name="connsiteX721" fmla="*/ 8245512 w 11218359"/>
              <a:gd name="connsiteY721" fmla="*/ 1554947 h 1554946"/>
              <a:gd name="connsiteX722" fmla="*/ 8256989 w 11218359"/>
              <a:gd name="connsiteY722" fmla="*/ 1554947 h 1554946"/>
              <a:gd name="connsiteX723" fmla="*/ 8268419 w 11218359"/>
              <a:gd name="connsiteY723" fmla="*/ 1554947 h 1554946"/>
              <a:gd name="connsiteX724" fmla="*/ 8279850 w 11218359"/>
              <a:gd name="connsiteY724" fmla="*/ 1554947 h 1554946"/>
              <a:gd name="connsiteX725" fmla="*/ 8291280 w 11218359"/>
              <a:gd name="connsiteY725" fmla="*/ 1554947 h 1554946"/>
              <a:gd name="connsiteX726" fmla="*/ 8302709 w 11218359"/>
              <a:gd name="connsiteY726" fmla="*/ 1554947 h 1554946"/>
              <a:gd name="connsiteX727" fmla="*/ 8314187 w 11218359"/>
              <a:gd name="connsiteY727" fmla="*/ 1554947 h 1554946"/>
              <a:gd name="connsiteX728" fmla="*/ 8325617 w 11218359"/>
              <a:gd name="connsiteY728" fmla="*/ 1554947 h 1554946"/>
              <a:gd name="connsiteX729" fmla="*/ 8337047 w 11218359"/>
              <a:gd name="connsiteY729" fmla="*/ 1554947 h 1554946"/>
              <a:gd name="connsiteX730" fmla="*/ 8348477 w 11218359"/>
              <a:gd name="connsiteY730" fmla="*/ 1554947 h 1554946"/>
              <a:gd name="connsiteX731" fmla="*/ 8359907 w 11218359"/>
              <a:gd name="connsiteY731" fmla="*/ 1554947 h 1554946"/>
              <a:gd name="connsiteX732" fmla="*/ 8371385 w 11218359"/>
              <a:gd name="connsiteY732" fmla="*/ 1554947 h 1554946"/>
              <a:gd name="connsiteX733" fmla="*/ 8382815 w 11218359"/>
              <a:gd name="connsiteY733" fmla="*/ 1553447 h 1554946"/>
              <a:gd name="connsiteX734" fmla="*/ 8394245 w 11218359"/>
              <a:gd name="connsiteY734" fmla="*/ 1554947 h 1554946"/>
              <a:gd name="connsiteX735" fmla="*/ 8405674 w 11218359"/>
              <a:gd name="connsiteY735" fmla="*/ 1554947 h 1554946"/>
              <a:gd name="connsiteX736" fmla="*/ 8417104 w 11218359"/>
              <a:gd name="connsiteY736" fmla="*/ 1554947 h 1554946"/>
              <a:gd name="connsiteX737" fmla="*/ 8428582 w 11218359"/>
              <a:gd name="connsiteY737" fmla="*/ 1554947 h 1554946"/>
              <a:gd name="connsiteX738" fmla="*/ 8440012 w 11218359"/>
              <a:gd name="connsiteY738" fmla="*/ 1554947 h 1554946"/>
              <a:gd name="connsiteX739" fmla="*/ 8451442 w 11218359"/>
              <a:gd name="connsiteY739" fmla="*/ 1554947 h 1554946"/>
              <a:gd name="connsiteX740" fmla="*/ 8462872 w 11218359"/>
              <a:gd name="connsiteY740" fmla="*/ 1554947 h 1554946"/>
              <a:gd name="connsiteX741" fmla="*/ 8474302 w 11218359"/>
              <a:gd name="connsiteY741" fmla="*/ 1553447 h 1554946"/>
              <a:gd name="connsiteX742" fmla="*/ 8485780 w 11218359"/>
              <a:gd name="connsiteY742" fmla="*/ 1554947 h 1554946"/>
              <a:gd name="connsiteX743" fmla="*/ 8497210 w 11218359"/>
              <a:gd name="connsiteY743" fmla="*/ 1554947 h 1554946"/>
              <a:gd name="connsiteX744" fmla="*/ 8508640 w 11218359"/>
              <a:gd name="connsiteY744" fmla="*/ 1554947 h 1554946"/>
              <a:gd name="connsiteX745" fmla="*/ 8520069 w 11218359"/>
              <a:gd name="connsiteY745" fmla="*/ 1554947 h 1554946"/>
              <a:gd name="connsiteX746" fmla="*/ 8531500 w 11218359"/>
              <a:gd name="connsiteY746" fmla="*/ 1554947 h 1554946"/>
              <a:gd name="connsiteX747" fmla="*/ 8542977 w 11218359"/>
              <a:gd name="connsiteY747" fmla="*/ 1554947 h 1554946"/>
              <a:gd name="connsiteX748" fmla="*/ 8554407 w 11218359"/>
              <a:gd name="connsiteY748" fmla="*/ 1554947 h 1554946"/>
              <a:gd name="connsiteX749" fmla="*/ 8565837 w 11218359"/>
              <a:gd name="connsiteY749" fmla="*/ 1554947 h 1554946"/>
              <a:gd name="connsiteX750" fmla="*/ 8577267 w 11218359"/>
              <a:gd name="connsiteY750" fmla="*/ 1554947 h 1554946"/>
              <a:gd name="connsiteX751" fmla="*/ 8588697 w 11218359"/>
              <a:gd name="connsiteY751" fmla="*/ 1554947 h 1554946"/>
              <a:gd name="connsiteX752" fmla="*/ 8600175 w 11218359"/>
              <a:gd name="connsiteY752" fmla="*/ 1554947 h 1554946"/>
              <a:gd name="connsiteX753" fmla="*/ 8611605 w 11218359"/>
              <a:gd name="connsiteY753" fmla="*/ 1554947 h 1554946"/>
              <a:gd name="connsiteX754" fmla="*/ 8623035 w 11218359"/>
              <a:gd name="connsiteY754" fmla="*/ 1554947 h 1554946"/>
              <a:gd name="connsiteX755" fmla="*/ 8634465 w 11218359"/>
              <a:gd name="connsiteY755" fmla="*/ 1554947 h 1554946"/>
              <a:gd name="connsiteX756" fmla="*/ 8645895 w 11218359"/>
              <a:gd name="connsiteY756" fmla="*/ 1554947 h 1554946"/>
              <a:gd name="connsiteX757" fmla="*/ 8657373 w 11218359"/>
              <a:gd name="connsiteY757" fmla="*/ 1554947 h 1554946"/>
              <a:gd name="connsiteX758" fmla="*/ 8668802 w 11218359"/>
              <a:gd name="connsiteY758" fmla="*/ 1554947 h 1554946"/>
              <a:gd name="connsiteX759" fmla="*/ 8680232 w 11218359"/>
              <a:gd name="connsiteY759" fmla="*/ 1553447 h 1554946"/>
              <a:gd name="connsiteX760" fmla="*/ 8691662 w 11218359"/>
              <a:gd name="connsiteY760" fmla="*/ 1554947 h 1554946"/>
              <a:gd name="connsiteX761" fmla="*/ 8703093 w 11218359"/>
              <a:gd name="connsiteY761" fmla="*/ 1554947 h 1554946"/>
              <a:gd name="connsiteX762" fmla="*/ 8714570 w 11218359"/>
              <a:gd name="connsiteY762" fmla="*/ 1554947 h 1554946"/>
              <a:gd name="connsiteX763" fmla="*/ 8726000 w 11218359"/>
              <a:gd name="connsiteY763" fmla="*/ 1554947 h 1554946"/>
              <a:gd name="connsiteX764" fmla="*/ 8737430 w 11218359"/>
              <a:gd name="connsiteY764" fmla="*/ 1554947 h 1554946"/>
              <a:gd name="connsiteX765" fmla="*/ 8748860 w 11218359"/>
              <a:gd name="connsiteY765" fmla="*/ 1554947 h 1554946"/>
              <a:gd name="connsiteX766" fmla="*/ 8760290 w 11218359"/>
              <a:gd name="connsiteY766" fmla="*/ 1554947 h 1554946"/>
              <a:gd name="connsiteX767" fmla="*/ 8771768 w 11218359"/>
              <a:gd name="connsiteY767" fmla="*/ 1554947 h 1554946"/>
              <a:gd name="connsiteX768" fmla="*/ 8783198 w 11218359"/>
              <a:gd name="connsiteY768" fmla="*/ 1554947 h 1554946"/>
              <a:gd name="connsiteX769" fmla="*/ 8794628 w 11218359"/>
              <a:gd name="connsiteY769" fmla="*/ 1554947 h 1554946"/>
              <a:gd name="connsiteX770" fmla="*/ 8806058 w 11218359"/>
              <a:gd name="connsiteY770" fmla="*/ 1554947 h 1554946"/>
              <a:gd name="connsiteX771" fmla="*/ 8817488 w 11218359"/>
              <a:gd name="connsiteY771" fmla="*/ 1554947 h 1554946"/>
              <a:gd name="connsiteX772" fmla="*/ 8828918 w 11218359"/>
              <a:gd name="connsiteY772" fmla="*/ 1554947 h 1554946"/>
              <a:gd name="connsiteX773" fmla="*/ 8840395 w 11218359"/>
              <a:gd name="connsiteY773" fmla="*/ 1554947 h 1554946"/>
              <a:gd name="connsiteX774" fmla="*/ 8851825 w 11218359"/>
              <a:gd name="connsiteY774" fmla="*/ 1554947 h 1554946"/>
              <a:gd name="connsiteX775" fmla="*/ 8863256 w 11218359"/>
              <a:gd name="connsiteY775" fmla="*/ 1554947 h 1554946"/>
              <a:gd name="connsiteX776" fmla="*/ 8874686 w 11218359"/>
              <a:gd name="connsiteY776" fmla="*/ 1554947 h 1554946"/>
              <a:gd name="connsiteX777" fmla="*/ 8886115 w 11218359"/>
              <a:gd name="connsiteY777" fmla="*/ 1553447 h 1554946"/>
              <a:gd name="connsiteX778" fmla="*/ 8897593 w 11218359"/>
              <a:gd name="connsiteY778" fmla="*/ 1554947 h 1554946"/>
              <a:gd name="connsiteX779" fmla="*/ 8909022 w 11218359"/>
              <a:gd name="connsiteY779" fmla="*/ 1554947 h 1554946"/>
              <a:gd name="connsiteX780" fmla="*/ 8920453 w 11218359"/>
              <a:gd name="connsiteY780" fmla="*/ 1554947 h 1554946"/>
              <a:gd name="connsiteX781" fmla="*/ 8931883 w 11218359"/>
              <a:gd name="connsiteY781" fmla="*/ 1554947 h 1554946"/>
              <a:gd name="connsiteX782" fmla="*/ 8943313 w 11218359"/>
              <a:gd name="connsiteY782" fmla="*/ 1554947 h 1554946"/>
              <a:gd name="connsiteX783" fmla="*/ 8954791 w 11218359"/>
              <a:gd name="connsiteY783" fmla="*/ 1554947 h 1554946"/>
              <a:gd name="connsiteX784" fmla="*/ 8966220 w 11218359"/>
              <a:gd name="connsiteY784" fmla="*/ 1554947 h 1554946"/>
              <a:gd name="connsiteX785" fmla="*/ 8977651 w 11218359"/>
              <a:gd name="connsiteY785" fmla="*/ 1554947 h 1554946"/>
              <a:gd name="connsiteX786" fmla="*/ 8989080 w 11218359"/>
              <a:gd name="connsiteY786" fmla="*/ 1554947 h 1554946"/>
              <a:gd name="connsiteX787" fmla="*/ 9000511 w 11218359"/>
              <a:gd name="connsiteY787" fmla="*/ 1554947 h 1554946"/>
              <a:gd name="connsiteX788" fmla="*/ 9011988 w 11218359"/>
              <a:gd name="connsiteY788" fmla="*/ 1553447 h 1554946"/>
              <a:gd name="connsiteX789" fmla="*/ 9023418 w 11218359"/>
              <a:gd name="connsiteY789" fmla="*/ 1554947 h 1554946"/>
              <a:gd name="connsiteX790" fmla="*/ 9034849 w 11218359"/>
              <a:gd name="connsiteY790" fmla="*/ 1554947 h 1554946"/>
              <a:gd name="connsiteX791" fmla="*/ 9046278 w 11218359"/>
              <a:gd name="connsiteY791" fmla="*/ 1554947 h 1554946"/>
              <a:gd name="connsiteX792" fmla="*/ 9057709 w 11218359"/>
              <a:gd name="connsiteY792" fmla="*/ 1554947 h 1554946"/>
              <a:gd name="connsiteX793" fmla="*/ 9069186 w 11218359"/>
              <a:gd name="connsiteY793" fmla="*/ 1554947 h 1554946"/>
              <a:gd name="connsiteX794" fmla="*/ 9080615 w 11218359"/>
              <a:gd name="connsiteY794" fmla="*/ 1554947 h 1554946"/>
              <a:gd name="connsiteX795" fmla="*/ 9092046 w 11218359"/>
              <a:gd name="connsiteY795" fmla="*/ 1554947 h 1554946"/>
              <a:gd name="connsiteX796" fmla="*/ 9103476 w 11218359"/>
              <a:gd name="connsiteY796" fmla="*/ 1554947 h 1554946"/>
              <a:gd name="connsiteX797" fmla="*/ 9114906 w 11218359"/>
              <a:gd name="connsiteY797" fmla="*/ 1554947 h 1554946"/>
              <a:gd name="connsiteX798" fmla="*/ 9126384 w 11218359"/>
              <a:gd name="connsiteY798" fmla="*/ 1554947 h 1554946"/>
              <a:gd name="connsiteX799" fmla="*/ 9137813 w 11218359"/>
              <a:gd name="connsiteY799" fmla="*/ 1554947 h 1554946"/>
              <a:gd name="connsiteX800" fmla="*/ 9149244 w 11218359"/>
              <a:gd name="connsiteY800" fmla="*/ 1554947 h 1554946"/>
              <a:gd name="connsiteX801" fmla="*/ 9160673 w 11218359"/>
              <a:gd name="connsiteY801" fmla="*/ 1554947 h 1554946"/>
              <a:gd name="connsiteX802" fmla="*/ 9172104 w 11218359"/>
              <a:gd name="connsiteY802" fmla="*/ 1554947 h 1554946"/>
              <a:gd name="connsiteX803" fmla="*/ 9183581 w 11218359"/>
              <a:gd name="connsiteY803" fmla="*/ 1554947 h 1554946"/>
              <a:gd name="connsiteX804" fmla="*/ 9195011 w 11218359"/>
              <a:gd name="connsiteY804" fmla="*/ 1554947 h 1554946"/>
              <a:gd name="connsiteX805" fmla="*/ 9206442 w 11218359"/>
              <a:gd name="connsiteY805" fmla="*/ 1554947 h 1554946"/>
              <a:gd name="connsiteX806" fmla="*/ 9217871 w 11218359"/>
              <a:gd name="connsiteY806" fmla="*/ 1554947 h 1554946"/>
              <a:gd name="connsiteX807" fmla="*/ 9229301 w 11218359"/>
              <a:gd name="connsiteY807" fmla="*/ 1554947 h 1554946"/>
              <a:gd name="connsiteX808" fmla="*/ 9240779 w 11218359"/>
              <a:gd name="connsiteY808" fmla="*/ 1554947 h 1554946"/>
              <a:gd name="connsiteX809" fmla="*/ 9252209 w 11218359"/>
              <a:gd name="connsiteY809" fmla="*/ 1554947 h 1554946"/>
              <a:gd name="connsiteX810" fmla="*/ 9263639 w 11218359"/>
              <a:gd name="connsiteY810" fmla="*/ 1554947 h 1554946"/>
              <a:gd name="connsiteX811" fmla="*/ 9275069 w 11218359"/>
              <a:gd name="connsiteY811" fmla="*/ 1554947 h 1554946"/>
              <a:gd name="connsiteX812" fmla="*/ 9286498 w 11218359"/>
              <a:gd name="connsiteY812" fmla="*/ 1554947 h 1554946"/>
              <a:gd name="connsiteX813" fmla="*/ 9297977 w 11218359"/>
              <a:gd name="connsiteY813" fmla="*/ 1554947 h 1554946"/>
              <a:gd name="connsiteX814" fmla="*/ 9309406 w 11218359"/>
              <a:gd name="connsiteY814" fmla="*/ 1554947 h 1554946"/>
              <a:gd name="connsiteX815" fmla="*/ 9320837 w 11218359"/>
              <a:gd name="connsiteY815" fmla="*/ 1554947 h 1554946"/>
              <a:gd name="connsiteX816" fmla="*/ 9332266 w 11218359"/>
              <a:gd name="connsiteY816" fmla="*/ 1554947 h 1554946"/>
              <a:gd name="connsiteX817" fmla="*/ 9343696 w 11218359"/>
              <a:gd name="connsiteY817" fmla="*/ 1554947 h 1554946"/>
              <a:gd name="connsiteX818" fmla="*/ 9355174 w 11218359"/>
              <a:gd name="connsiteY818" fmla="*/ 1554947 h 1554946"/>
              <a:gd name="connsiteX819" fmla="*/ 9366604 w 11218359"/>
              <a:gd name="connsiteY819" fmla="*/ 1554947 h 1554946"/>
              <a:gd name="connsiteX820" fmla="*/ 9378035 w 11218359"/>
              <a:gd name="connsiteY820" fmla="*/ 1554947 h 1554946"/>
              <a:gd name="connsiteX821" fmla="*/ 9389464 w 11218359"/>
              <a:gd name="connsiteY821" fmla="*/ 1554947 h 1554946"/>
              <a:gd name="connsiteX822" fmla="*/ 9400894 w 11218359"/>
              <a:gd name="connsiteY822" fmla="*/ 1554947 h 1554946"/>
              <a:gd name="connsiteX823" fmla="*/ 9412372 w 11218359"/>
              <a:gd name="connsiteY823" fmla="*/ 1554947 h 1554946"/>
              <a:gd name="connsiteX824" fmla="*/ 9423802 w 11218359"/>
              <a:gd name="connsiteY824" fmla="*/ 1554947 h 1554946"/>
              <a:gd name="connsiteX825" fmla="*/ 9435232 w 11218359"/>
              <a:gd name="connsiteY825" fmla="*/ 1554947 h 1554946"/>
              <a:gd name="connsiteX826" fmla="*/ 9446662 w 11218359"/>
              <a:gd name="connsiteY826" fmla="*/ 1554947 h 1554946"/>
              <a:gd name="connsiteX827" fmla="*/ 9458091 w 11218359"/>
              <a:gd name="connsiteY827" fmla="*/ 1554947 h 1554946"/>
              <a:gd name="connsiteX828" fmla="*/ 9469570 w 11218359"/>
              <a:gd name="connsiteY828" fmla="*/ 1554947 h 1554946"/>
              <a:gd name="connsiteX829" fmla="*/ 9480999 w 11218359"/>
              <a:gd name="connsiteY829" fmla="*/ 1554947 h 1554946"/>
              <a:gd name="connsiteX830" fmla="*/ 9492429 w 11218359"/>
              <a:gd name="connsiteY830" fmla="*/ 1554947 h 1554946"/>
              <a:gd name="connsiteX831" fmla="*/ 9503859 w 11218359"/>
              <a:gd name="connsiteY831" fmla="*/ 1554947 h 1554946"/>
              <a:gd name="connsiteX832" fmla="*/ 9515289 w 11218359"/>
              <a:gd name="connsiteY832" fmla="*/ 1553447 h 1554946"/>
              <a:gd name="connsiteX833" fmla="*/ 9526767 w 11218359"/>
              <a:gd name="connsiteY833" fmla="*/ 1554947 h 1554946"/>
              <a:gd name="connsiteX834" fmla="*/ 9538197 w 11218359"/>
              <a:gd name="connsiteY834" fmla="*/ 1553447 h 1554946"/>
              <a:gd name="connsiteX835" fmla="*/ 9549626 w 11218359"/>
              <a:gd name="connsiteY835" fmla="*/ 1554947 h 1554946"/>
              <a:gd name="connsiteX836" fmla="*/ 9561057 w 11218359"/>
              <a:gd name="connsiteY836" fmla="*/ 1554947 h 1554946"/>
              <a:gd name="connsiteX837" fmla="*/ 9572487 w 11218359"/>
              <a:gd name="connsiteY837" fmla="*/ 1554947 h 1554946"/>
              <a:gd name="connsiteX838" fmla="*/ 9583965 w 11218359"/>
              <a:gd name="connsiteY838" fmla="*/ 1554947 h 1554946"/>
              <a:gd name="connsiteX839" fmla="*/ 9595395 w 11218359"/>
              <a:gd name="connsiteY839" fmla="*/ 1554947 h 1554946"/>
              <a:gd name="connsiteX840" fmla="*/ 9606824 w 11218359"/>
              <a:gd name="connsiteY840" fmla="*/ 1554947 h 1554946"/>
              <a:gd name="connsiteX841" fmla="*/ 9618255 w 11218359"/>
              <a:gd name="connsiteY841" fmla="*/ 1554947 h 1554946"/>
              <a:gd name="connsiteX842" fmla="*/ 9629684 w 11218359"/>
              <a:gd name="connsiteY842" fmla="*/ 1554947 h 1554946"/>
              <a:gd name="connsiteX843" fmla="*/ 9641163 w 11218359"/>
              <a:gd name="connsiteY843" fmla="*/ 1554947 h 1554946"/>
              <a:gd name="connsiteX844" fmla="*/ 9652592 w 11218359"/>
              <a:gd name="connsiteY844" fmla="*/ 1554947 h 1554946"/>
              <a:gd name="connsiteX845" fmla="*/ 9664022 w 11218359"/>
              <a:gd name="connsiteY845" fmla="*/ 1554947 h 1554946"/>
              <a:gd name="connsiteX846" fmla="*/ 9675452 w 11218359"/>
              <a:gd name="connsiteY846" fmla="*/ 1554947 h 1554946"/>
              <a:gd name="connsiteX847" fmla="*/ 9686882 w 11218359"/>
              <a:gd name="connsiteY847" fmla="*/ 1554947 h 1554946"/>
              <a:gd name="connsiteX848" fmla="*/ 9698360 w 11218359"/>
              <a:gd name="connsiteY848" fmla="*/ 1554947 h 1554946"/>
              <a:gd name="connsiteX849" fmla="*/ 9709790 w 11218359"/>
              <a:gd name="connsiteY849" fmla="*/ 1554947 h 1554946"/>
              <a:gd name="connsiteX850" fmla="*/ 9721219 w 11218359"/>
              <a:gd name="connsiteY850" fmla="*/ 1554947 h 1554946"/>
              <a:gd name="connsiteX851" fmla="*/ 9732650 w 11218359"/>
              <a:gd name="connsiteY851" fmla="*/ 1554947 h 1554946"/>
              <a:gd name="connsiteX852" fmla="*/ 9744080 w 11218359"/>
              <a:gd name="connsiteY852" fmla="*/ 1554947 h 1554946"/>
              <a:gd name="connsiteX853" fmla="*/ 9755557 w 11218359"/>
              <a:gd name="connsiteY853" fmla="*/ 1554947 h 1554946"/>
              <a:gd name="connsiteX854" fmla="*/ 9766988 w 11218359"/>
              <a:gd name="connsiteY854" fmla="*/ 1554947 h 1554946"/>
              <a:gd name="connsiteX855" fmla="*/ 9778417 w 11218359"/>
              <a:gd name="connsiteY855" fmla="*/ 1554947 h 1554946"/>
              <a:gd name="connsiteX856" fmla="*/ 9789848 w 11218359"/>
              <a:gd name="connsiteY856" fmla="*/ 1554947 h 1554946"/>
              <a:gd name="connsiteX857" fmla="*/ 9801277 w 11218359"/>
              <a:gd name="connsiteY857" fmla="*/ 1554947 h 1554946"/>
              <a:gd name="connsiteX858" fmla="*/ 9812755 w 11218359"/>
              <a:gd name="connsiteY858" fmla="*/ 1554947 h 1554946"/>
              <a:gd name="connsiteX859" fmla="*/ 9824185 w 11218359"/>
              <a:gd name="connsiteY859" fmla="*/ 1554947 h 1554946"/>
              <a:gd name="connsiteX860" fmla="*/ 9835615 w 11218359"/>
              <a:gd name="connsiteY860" fmla="*/ 1554947 h 1554946"/>
              <a:gd name="connsiteX861" fmla="*/ 9847045 w 11218359"/>
              <a:gd name="connsiteY861" fmla="*/ 1554947 h 1554946"/>
              <a:gd name="connsiteX862" fmla="*/ 9858475 w 11218359"/>
              <a:gd name="connsiteY862" fmla="*/ 1554947 h 1554946"/>
              <a:gd name="connsiteX863" fmla="*/ 9869952 w 11218359"/>
              <a:gd name="connsiteY863" fmla="*/ 1554947 h 1554946"/>
              <a:gd name="connsiteX864" fmla="*/ 9881383 w 11218359"/>
              <a:gd name="connsiteY864" fmla="*/ 1554947 h 1554946"/>
              <a:gd name="connsiteX865" fmla="*/ 9892812 w 11218359"/>
              <a:gd name="connsiteY865" fmla="*/ 1554947 h 1554946"/>
              <a:gd name="connsiteX866" fmla="*/ 9904243 w 11218359"/>
              <a:gd name="connsiteY866" fmla="*/ 1554947 h 1554946"/>
              <a:gd name="connsiteX867" fmla="*/ 9915673 w 11218359"/>
              <a:gd name="connsiteY867" fmla="*/ 1554947 h 1554946"/>
              <a:gd name="connsiteX868" fmla="*/ 9927102 w 11218359"/>
              <a:gd name="connsiteY868" fmla="*/ 1554947 h 1554946"/>
              <a:gd name="connsiteX869" fmla="*/ 9938581 w 11218359"/>
              <a:gd name="connsiteY869" fmla="*/ 1554947 h 1554946"/>
              <a:gd name="connsiteX870" fmla="*/ 9950010 w 11218359"/>
              <a:gd name="connsiteY870" fmla="*/ 1554947 h 1554946"/>
              <a:gd name="connsiteX871" fmla="*/ 9961441 w 11218359"/>
              <a:gd name="connsiteY871" fmla="*/ 1553447 h 1554946"/>
              <a:gd name="connsiteX872" fmla="*/ 9972870 w 11218359"/>
              <a:gd name="connsiteY872" fmla="*/ 1554947 h 1554946"/>
              <a:gd name="connsiteX873" fmla="*/ 9984300 w 11218359"/>
              <a:gd name="connsiteY873" fmla="*/ 1554947 h 1554946"/>
              <a:gd name="connsiteX874" fmla="*/ 9995778 w 11218359"/>
              <a:gd name="connsiteY874" fmla="*/ 1554947 h 1554946"/>
              <a:gd name="connsiteX875" fmla="*/ 10007208 w 11218359"/>
              <a:gd name="connsiteY875" fmla="*/ 1554947 h 1554946"/>
              <a:gd name="connsiteX876" fmla="*/ 10018638 w 11218359"/>
              <a:gd name="connsiteY876" fmla="*/ 1554947 h 1554946"/>
              <a:gd name="connsiteX877" fmla="*/ 10030068 w 11218359"/>
              <a:gd name="connsiteY877" fmla="*/ 1554947 h 1554946"/>
              <a:gd name="connsiteX878" fmla="*/ 10041498 w 11218359"/>
              <a:gd name="connsiteY878" fmla="*/ 1554947 h 1554946"/>
              <a:gd name="connsiteX879" fmla="*/ 10052976 w 11218359"/>
              <a:gd name="connsiteY879" fmla="*/ 1554947 h 1554946"/>
              <a:gd name="connsiteX880" fmla="*/ 10064405 w 11218359"/>
              <a:gd name="connsiteY880" fmla="*/ 1554947 h 1554946"/>
              <a:gd name="connsiteX881" fmla="*/ 10075835 w 11218359"/>
              <a:gd name="connsiteY881" fmla="*/ 1554947 h 1554946"/>
              <a:gd name="connsiteX882" fmla="*/ 10087266 w 11218359"/>
              <a:gd name="connsiteY882" fmla="*/ 1554947 h 1554946"/>
              <a:gd name="connsiteX883" fmla="*/ 10098695 w 11218359"/>
              <a:gd name="connsiteY883" fmla="*/ 1554947 h 1554946"/>
              <a:gd name="connsiteX884" fmla="*/ 10110174 w 11218359"/>
              <a:gd name="connsiteY884" fmla="*/ 1554947 h 1554946"/>
              <a:gd name="connsiteX885" fmla="*/ 10121603 w 11218359"/>
              <a:gd name="connsiteY885" fmla="*/ 1554947 h 1554946"/>
              <a:gd name="connsiteX886" fmla="*/ 10133033 w 11218359"/>
              <a:gd name="connsiteY886" fmla="*/ 1554947 h 1554946"/>
              <a:gd name="connsiteX887" fmla="*/ 10144463 w 11218359"/>
              <a:gd name="connsiteY887" fmla="*/ 1554947 h 1554946"/>
              <a:gd name="connsiteX888" fmla="*/ 10155893 w 11218359"/>
              <a:gd name="connsiteY888" fmla="*/ 1554947 h 1554946"/>
              <a:gd name="connsiteX889" fmla="*/ 10167371 w 11218359"/>
              <a:gd name="connsiteY889" fmla="*/ 1554947 h 1554946"/>
              <a:gd name="connsiteX890" fmla="*/ 10178801 w 11218359"/>
              <a:gd name="connsiteY890" fmla="*/ 1554947 h 1554946"/>
              <a:gd name="connsiteX891" fmla="*/ 10190230 w 11218359"/>
              <a:gd name="connsiteY891" fmla="*/ 1554947 h 1554946"/>
              <a:gd name="connsiteX892" fmla="*/ 10201661 w 11218359"/>
              <a:gd name="connsiteY892" fmla="*/ 1554947 h 1554946"/>
              <a:gd name="connsiteX893" fmla="*/ 10213091 w 11218359"/>
              <a:gd name="connsiteY893" fmla="*/ 1554947 h 1554946"/>
              <a:gd name="connsiteX894" fmla="*/ 10224569 w 11218359"/>
              <a:gd name="connsiteY894" fmla="*/ 1554947 h 1554946"/>
              <a:gd name="connsiteX895" fmla="*/ 10235998 w 11218359"/>
              <a:gd name="connsiteY895" fmla="*/ 1553447 h 1554946"/>
              <a:gd name="connsiteX896" fmla="*/ 10247428 w 11218359"/>
              <a:gd name="connsiteY896" fmla="*/ 1554947 h 1554946"/>
              <a:gd name="connsiteX897" fmla="*/ 10258859 w 11218359"/>
              <a:gd name="connsiteY897" fmla="*/ 1554947 h 1554946"/>
              <a:gd name="connsiteX898" fmla="*/ 10270288 w 11218359"/>
              <a:gd name="connsiteY898" fmla="*/ 1553447 h 1554946"/>
              <a:gd name="connsiteX899" fmla="*/ 10281767 w 11218359"/>
              <a:gd name="connsiteY899" fmla="*/ 1554947 h 1554946"/>
              <a:gd name="connsiteX900" fmla="*/ 10293196 w 11218359"/>
              <a:gd name="connsiteY900" fmla="*/ 1554947 h 1554946"/>
              <a:gd name="connsiteX901" fmla="*/ 10304626 w 11218359"/>
              <a:gd name="connsiteY901" fmla="*/ 1554947 h 1554946"/>
              <a:gd name="connsiteX902" fmla="*/ 10316056 w 11218359"/>
              <a:gd name="connsiteY902" fmla="*/ 1554947 h 1554946"/>
              <a:gd name="connsiteX903" fmla="*/ 10327486 w 11218359"/>
              <a:gd name="connsiteY903" fmla="*/ 1554947 h 1554946"/>
              <a:gd name="connsiteX904" fmla="*/ 10338963 w 11218359"/>
              <a:gd name="connsiteY904" fmla="*/ 1554947 h 1554946"/>
              <a:gd name="connsiteX905" fmla="*/ 10350394 w 11218359"/>
              <a:gd name="connsiteY905" fmla="*/ 1554947 h 1554946"/>
              <a:gd name="connsiteX906" fmla="*/ 10361823 w 11218359"/>
              <a:gd name="connsiteY906" fmla="*/ 1554947 h 1554946"/>
              <a:gd name="connsiteX907" fmla="*/ 10373254 w 11218359"/>
              <a:gd name="connsiteY907" fmla="*/ 1554947 h 1554946"/>
              <a:gd name="connsiteX908" fmla="*/ 10384684 w 11218359"/>
              <a:gd name="connsiteY908" fmla="*/ 1554947 h 1554946"/>
              <a:gd name="connsiteX909" fmla="*/ 10396161 w 11218359"/>
              <a:gd name="connsiteY909" fmla="*/ 1554947 h 1554946"/>
              <a:gd name="connsiteX910" fmla="*/ 10407591 w 11218359"/>
              <a:gd name="connsiteY910" fmla="*/ 1554947 h 1554946"/>
              <a:gd name="connsiteX911" fmla="*/ 10419021 w 11218359"/>
              <a:gd name="connsiteY911" fmla="*/ 1554947 h 1554946"/>
              <a:gd name="connsiteX912" fmla="*/ 10430452 w 11218359"/>
              <a:gd name="connsiteY912" fmla="*/ 1554947 h 1554946"/>
              <a:gd name="connsiteX913" fmla="*/ 10441881 w 11218359"/>
              <a:gd name="connsiteY913" fmla="*/ 1554947 h 1554946"/>
              <a:gd name="connsiteX914" fmla="*/ 10453358 w 11218359"/>
              <a:gd name="connsiteY914" fmla="*/ 1554947 h 1554946"/>
              <a:gd name="connsiteX915" fmla="*/ 10464789 w 11218359"/>
              <a:gd name="connsiteY915" fmla="*/ 1554947 h 1554946"/>
              <a:gd name="connsiteX916" fmla="*/ 10476219 w 11218359"/>
              <a:gd name="connsiteY916" fmla="*/ 1554947 h 1554946"/>
              <a:gd name="connsiteX917" fmla="*/ 10487649 w 11218359"/>
              <a:gd name="connsiteY917" fmla="*/ 1554947 h 1554946"/>
              <a:gd name="connsiteX918" fmla="*/ 10499079 w 11218359"/>
              <a:gd name="connsiteY918" fmla="*/ 1554947 h 1554946"/>
              <a:gd name="connsiteX919" fmla="*/ 10510556 w 11218359"/>
              <a:gd name="connsiteY919" fmla="*/ 1554947 h 1554946"/>
              <a:gd name="connsiteX920" fmla="*/ 10521987 w 11218359"/>
              <a:gd name="connsiteY920" fmla="*/ 1554947 h 1554946"/>
              <a:gd name="connsiteX921" fmla="*/ 10533416 w 11218359"/>
              <a:gd name="connsiteY921" fmla="*/ 1554947 h 1554946"/>
              <a:gd name="connsiteX922" fmla="*/ 10544847 w 11218359"/>
              <a:gd name="connsiteY922" fmla="*/ 1554947 h 1554946"/>
              <a:gd name="connsiteX923" fmla="*/ 10556277 w 11218359"/>
              <a:gd name="connsiteY923" fmla="*/ 1554947 h 1554946"/>
              <a:gd name="connsiteX924" fmla="*/ 10567754 w 11218359"/>
              <a:gd name="connsiteY924" fmla="*/ 1554947 h 1554946"/>
              <a:gd name="connsiteX925" fmla="*/ 10579184 w 11218359"/>
              <a:gd name="connsiteY925" fmla="*/ 1554947 h 1554946"/>
              <a:gd name="connsiteX926" fmla="*/ 10590614 w 11218359"/>
              <a:gd name="connsiteY926" fmla="*/ 1554947 h 1554946"/>
              <a:gd name="connsiteX927" fmla="*/ 10602045 w 11218359"/>
              <a:gd name="connsiteY927" fmla="*/ 1554947 h 1554946"/>
              <a:gd name="connsiteX928" fmla="*/ 10613474 w 11218359"/>
              <a:gd name="connsiteY928" fmla="*/ 1554947 h 1554946"/>
              <a:gd name="connsiteX929" fmla="*/ 10624951 w 11218359"/>
              <a:gd name="connsiteY929" fmla="*/ 1554947 h 1554946"/>
              <a:gd name="connsiteX930" fmla="*/ 10636382 w 11218359"/>
              <a:gd name="connsiteY930" fmla="*/ 1554947 h 1554946"/>
              <a:gd name="connsiteX931" fmla="*/ 10647812 w 11218359"/>
              <a:gd name="connsiteY931" fmla="*/ 1554947 h 1554946"/>
              <a:gd name="connsiteX932" fmla="*/ 10659241 w 11218359"/>
              <a:gd name="connsiteY932" fmla="*/ 1554947 h 1554946"/>
              <a:gd name="connsiteX933" fmla="*/ 10670672 w 11218359"/>
              <a:gd name="connsiteY933" fmla="*/ 1554947 h 1554946"/>
              <a:gd name="connsiteX934" fmla="*/ 10682149 w 11218359"/>
              <a:gd name="connsiteY934" fmla="*/ 1554947 h 1554946"/>
              <a:gd name="connsiteX935" fmla="*/ 10693580 w 11218359"/>
              <a:gd name="connsiteY935" fmla="*/ 1554947 h 1554946"/>
              <a:gd name="connsiteX936" fmla="*/ 10705009 w 11218359"/>
              <a:gd name="connsiteY936" fmla="*/ 1554947 h 1554946"/>
              <a:gd name="connsiteX937" fmla="*/ 10716439 w 11218359"/>
              <a:gd name="connsiteY937" fmla="*/ 1554947 h 1554946"/>
              <a:gd name="connsiteX938" fmla="*/ 10727870 w 11218359"/>
              <a:gd name="connsiteY938" fmla="*/ 1554947 h 1554946"/>
              <a:gd name="connsiteX939" fmla="*/ 10739347 w 11218359"/>
              <a:gd name="connsiteY939" fmla="*/ 1554947 h 1554946"/>
              <a:gd name="connsiteX940" fmla="*/ 10750778 w 11218359"/>
              <a:gd name="connsiteY940" fmla="*/ 1554947 h 1554946"/>
              <a:gd name="connsiteX941" fmla="*/ 10762207 w 11218359"/>
              <a:gd name="connsiteY941" fmla="*/ 1554947 h 1554946"/>
              <a:gd name="connsiteX942" fmla="*/ 10773637 w 11218359"/>
              <a:gd name="connsiteY942" fmla="*/ 1554947 h 1554946"/>
              <a:gd name="connsiteX943" fmla="*/ 10785067 w 11218359"/>
              <a:gd name="connsiteY943" fmla="*/ 1554947 h 1554946"/>
              <a:gd name="connsiteX944" fmla="*/ 10796544 w 11218359"/>
              <a:gd name="connsiteY944" fmla="*/ 1554947 h 1554946"/>
              <a:gd name="connsiteX945" fmla="*/ 10807975 w 11218359"/>
              <a:gd name="connsiteY945" fmla="*/ 1554947 h 1554946"/>
              <a:gd name="connsiteX946" fmla="*/ 10819405 w 11218359"/>
              <a:gd name="connsiteY946" fmla="*/ 1554947 h 1554946"/>
              <a:gd name="connsiteX947" fmla="*/ 10830834 w 11218359"/>
              <a:gd name="connsiteY947" fmla="*/ 1554947 h 1554946"/>
              <a:gd name="connsiteX948" fmla="*/ 10842265 w 11218359"/>
              <a:gd name="connsiteY948" fmla="*/ 1554947 h 1554946"/>
              <a:gd name="connsiteX949" fmla="*/ 10853742 w 11218359"/>
              <a:gd name="connsiteY949" fmla="*/ 1554947 h 1554946"/>
              <a:gd name="connsiteX950" fmla="*/ 10865173 w 11218359"/>
              <a:gd name="connsiteY950" fmla="*/ 1554947 h 1554946"/>
              <a:gd name="connsiteX951" fmla="*/ 10876602 w 11218359"/>
              <a:gd name="connsiteY951" fmla="*/ 1554947 h 1554946"/>
              <a:gd name="connsiteX952" fmla="*/ 10888032 w 11218359"/>
              <a:gd name="connsiteY952" fmla="*/ 1554947 h 1554946"/>
              <a:gd name="connsiteX953" fmla="*/ 10899463 w 11218359"/>
              <a:gd name="connsiteY953" fmla="*/ 1554947 h 1554946"/>
              <a:gd name="connsiteX954" fmla="*/ 10910892 w 11218359"/>
              <a:gd name="connsiteY954" fmla="*/ 1554947 h 1554946"/>
              <a:gd name="connsiteX955" fmla="*/ 10922369 w 11218359"/>
              <a:gd name="connsiteY955" fmla="*/ 1554947 h 1554946"/>
              <a:gd name="connsiteX956" fmla="*/ 10933800 w 11218359"/>
              <a:gd name="connsiteY956" fmla="*/ 1554947 h 1554946"/>
              <a:gd name="connsiteX957" fmla="*/ 10945230 w 11218359"/>
              <a:gd name="connsiteY957" fmla="*/ 1554947 h 1554946"/>
              <a:gd name="connsiteX958" fmla="*/ 10956660 w 11218359"/>
              <a:gd name="connsiteY958" fmla="*/ 1554947 h 1554946"/>
              <a:gd name="connsiteX959" fmla="*/ 10968090 w 11218359"/>
              <a:gd name="connsiteY959" fmla="*/ 1554947 h 1554946"/>
              <a:gd name="connsiteX960" fmla="*/ 10979567 w 11218359"/>
              <a:gd name="connsiteY960" fmla="*/ 1554947 h 1554946"/>
              <a:gd name="connsiteX961" fmla="*/ 10990998 w 11218359"/>
              <a:gd name="connsiteY961" fmla="*/ 1554947 h 1554946"/>
              <a:gd name="connsiteX962" fmla="*/ 11002427 w 11218359"/>
              <a:gd name="connsiteY962" fmla="*/ 1554947 h 1554946"/>
              <a:gd name="connsiteX963" fmla="*/ 11013858 w 11218359"/>
              <a:gd name="connsiteY963" fmla="*/ 1554947 h 1554946"/>
              <a:gd name="connsiteX964" fmla="*/ 11025287 w 11218359"/>
              <a:gd name="connsiteY964" fmla="*/ 1554947 h 1554946"/>
              <a:gd name="connsiteX965" fmla="*/ 11036765 w 11218359"/>
              <a:gd name="connsiteY965" fmla="*/ 1554947 h 1554946"/>
              <a:gd name="connsiteX966" fmla="*/ 11048195 w 11218359"/>
              <a:gd name="connsiteY966" fmla="*/ 1554947 h 1554946"/>
              <a:gd name="connsiteX967" fmla="*/ 11059625 w 11218359"/>
              <a:gd name="connsiteY967" fmla="*/ 1554947 h 1554946"/>
              <a:gd name="connsiteX968" fmla="*/ 11071056 w 11218359"/>
              <a:gd name="connsiteY968" fmla="*/ 1554947 h 1554946"/>
              <a:gd name="connsiteX969" fmla="*/ 11082485 w 11218359"/>
              <a:gd name="connsiteY969" fmla="*/ 1554947 h 1554946"/>
              <a:gd name="connsiteX970" fmla="*/ 11093962 w 11218359"/>
              <a:gd name="connsiteY970" fmla="*/ 1554947 h 1554946"/>
              <a:gd name="connsiteX971" fmla="*/ 11105393 w 11218359"/>
              <a:gd name="connsiteY971" fmla="*/ 1554947 h 1554946"/>
              <a:gd name="connsiteX972" fmla="*/ 11116823 w 11218359"/>
              <a:gd name="connsiteY972" fmla="*/ 1554947 h 1554946"/>
              <a:gd name="connsiteX973" fmla="*/ 11128253 w 11218359"/>
              <a:gd name="connsiteY973" fmla="*/ 1554947 h 1554946"/>
              <a:gd name="connsiteX974" fmla="*/ 11139683 w 11218359"/>
              <a:gd name="connsiteY974" fmla="*/ 1554947 h 1554946"/>
              <a:gd name="connsiteX975" fmla="*/ 11151160 w 11218359"/>
              <a:gd name="connsiteY975" fmla="*/ 1554947 h 1554946"/>
              <a:gd name="connsiteX976" fmla="*/ 11162591 w 11218359"/>
              <a:gd name="connsiteY976" fmla="*/ 1554947 h 1554946"/>
              <a:gd name="connsiteX977" fmla="*/ 11174020 w 11218359"/>
              <a:gd name="connsiteY977" fmla="*/ 1554947 h 1554946"/>
              <a:gd name="connsiteX978" fmla="*/ 11185451 w 11218359"/>
              <a:gd name="connsiteY978" fmla="*/ 1554947 h 1554946"/>
              <a:gd name="connsiteX979" fmla="*/ 11196881 w 11218359"/>
              <a:gd name="connsiteY979" fmla="*/ 1554947 h 1554946"/>
              <a:gd name="connsiteX980" fmla="*/ 11208358 w 11218359"/>
              <a:gd name="connsiteY980" fmla="*/ 1554947 h 1554946"/>
              <a:gd name="connsiteX981" fmla="*/ 11218359 w 11218359"/>
              <a:gd name="connsiteY981" fmla="*/ 1554947 h 1554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54946">
                <a:moveTo>
                  <a:pt x="0" y="1554947"/>
                </a:moveTo>
                <a:lnTo>
                  <a:pt x="9149" y="1554947"/>
                </a:lnTo>
                <a:lnTo>
                  <a:pt x="20588" y="1554947"/>
                </a:lnTo>
                <a:lnTo>
                  <a:pt x="32028" y="1554947"/>
                </a:lnTo>
                <a:lnTo>
                  <a:pt x="43467" y="1554947"/>
                </a:lnTo>
                <a:lnTo>
                  <a:pt x="54907" y="1554947"/>
                </a:lnTo>
                <a:lnTo>
                  <a:pt x="66346" y="1554947"/>
                </a:lnTo>
                <a:lnTo>
                  <a:pt x="77786" y="1554947"/>
                </a:lnTo>
                <a:lnTo>
                  <a:pt x="89225" y="1554947"/>
                </a:lnTo>
                <a:lnTo>
                  <a:pt x="100665" y="1554947"/>
                </a:lnTo>
                <a:lnTo>
                  <a:pt x="112104" y="1554947"/>
                </a:lnTo>
                <a:lnTo>
                  <a:pt x="123544" y="1554947"/>
                </a:lnTo>
                <a:lnTo>
                  <a:pt x="134979" y="1554947"/>
                </a:lnTo>
                <a:lnTo>
                  <a:pt x="146423" y="1554947"/>
                </a:lnTo>
                <a:lnTo>
                  <a:pt x="157858" y="1554947"/>
                </a:lnTo>
                <a:lnTo>
                  <a:pt x="169297" y="1554947"/>
                </a:lnTo>
                <a:lnTo>
                  <a:pt x="180737" y="1554947"/>
                </a:lnTo>
                <a:lnTo>
                  <a:pt x="192176" y="1554947"/>
                </a:lnTo>
                <a:lnTo>
                  <a:pt x="203616" y="1554947"/>
                </a:lnTo>
                <a:lnTo>
                  <a:pt x="215055" y="1554947"/>
                </a:lnTo>
                <a:lnTo>
                  <a:pt x="226495" y="1554947"/>
                </a:lnTo>
                <a:lnTo>
                  <a:pt x="237935" y="1554947"/>
                </a:lnTo>
                <a:lnTo>
                  <a:pt x="249374" y="1554947"/>
                </a:lnTo>
                <a:lnTo>
                  <a:pt x="260814" y="1554947"/>
                </a:lnTo>
                <a:lnTo>
                  <a:pt x="272253" y="1554947"/>
                </a:lnTo>
                <a:lnTo>
                  <a:pt x="283693" y="1554947"/>
                </a:lnTo>
                <a:lnTo>
                  <a:pt x="295132" y="1554947"/>
                </a:lnTo>
                <a:lnTo>
                  <a:pt x="306572" y="1554947"/>
                </a:lnTo>
                <a:lnTo>
                  <a:pt x="318011" y="1554947"/>
                </a:lnTo>
                <a:lnTo>
                  <a:pt x="329451" y="1554947"/>
                </a:lnTo>
                <a:lnTo>
                  <a:pt x="340890" y="1554947"/>
                </a:lnTo>
                <a:lnTo>
                  <a:pt x="352330" y="1554947"/>
                </a:lnTo>
                <a:lnTo>
                  <a:pt x="363769" y="1554947"/>
                </a:lnTo>
                <a:lnTo>
                  <a:pt x="375209" y="1554947"/>
                </a:lnTo>
                <a:lnTo>
                  <a:pt x="386648" y="1554947"/>
                </a:lnTo>
                <a:lnTo>
                  <a:pt x="398088" y="1554947"/>
                </a:lnTo>
                <a:lnTo>
                  <a:pt x="409527" y="1554947"/>
                </a:lnTo>
                <a:lnTo>
                  <a:pt x="420967" y="1554947"/>
                </a:lnTo>
                <a:lnTo>
                  <a:pt x="432406" y="1554947"/>
                </a:lnTo>
                <a:lnTo>
                  <a:pt x="443846" y="1554947"/>
                </a:lnTo>
                <a:lnTo>
                  <a:pt x="455285" y="1554947"/>
                </a:lnTo>
                <a:lnTo>
                  <a:pt x="466725" y="1554947"/>
                </a:lnTo>
                <a:lnTo>
                  <a:pt x="478165" y="1554947"/>
                </a:lnTo>
                <a:lnTo>
                  <a:pt x="489604" y="1554947"/>
                </a:lnTo>
                <a:lnTo>
                  <a:pt x="501044" y="1554947"/>
                </a:lnTo>
                <a:lnTo>
                  <a:pt x="512483" y="1554947"/>
                </a:lnTo>
                <a:lnTo>
                  <a:pt x="523923" y="1554947"/>
                </a:lnTo>
                <a:lnTo>
                  <a:pt x="535362" y="1554947"/>
                </a:lnTo>
                <a:lnTo>
                  <a:pt x="546802" y="1554947"/>
                </a:lnTo>
                <a:lnTo>
                  <a:pt x="558241" y="1554947"/>
                </a:lnTo>
                <a:lnTo>
                  <a:pt x="569681" y="1554947"/>
                </a:lnTo>
                <a:lnTo>
                  <a:pt x="581120" y="1554947"/>
                </a:lnTo>
                <a:lnTo>
                  <a:pt x="592560" y="1554947"/>
                </a:lnTo>
                <a:lnTo>
                  <a:pt x="603999" y="1554947"/>
                </a:lnTo>
                <a:lnTo>
                  <a:pt x="615439" y="1554947"/>
                </a:lnTo>
                <a:lnTo>
                  <a:pt x="626878" y="1554947"/>
                </a:lnTo>
                <a:lnTo>
                  <a:pt x="638318" y="1554947"/>
                </a:lnTo>
                <a:lnTo>
                  <a:pt x="649757" y="1554947"/>
                </a:lnTo>
                <a:lnTo>
                  <a:pt x="661192" y="1554947"/>
                </a:lnTo>
                <a:lnTo>
                  <a:pt x="672632" y="1554947"/>
                </a:lnTo>
                <a:lnTo>
                  <a:pt x="684071" y="1554947"/>
                </a:lnTo>
                <a:lnTo>
                  <a:pt x="695511" y="1554947"/>
                </a:lnTo>
                <a:lnTo>
                  <a:pt x="706950" y="1554947"/>
                </a:lnTo>
                <a:lnTo>
                  <a:pt x="718390" y="1554947"/>
                </a:lnTo>
                <a:lnTo>
                  <a:pt x="729829" y="1554947"/>
                </a:lnTo>
                <a:lnTo>
                  <a:pt x="741269" y="1554947"/>
                </a:lnTo>
                <a:lnTo>
                  <a:pt x="752708" y="1554947"/>
                </a:lnTo>
                <a:lnTo>
                  <a:pt x="764148" y="1554947"/>
                </a:lnTo>
                <a:lnTo>
                  <a:pt x="775587" y="1554947"/>
                </a:lnTo>
                <a:lnTo>
                  <a:pt x="787027" y="1554947"/>
                </a:lnTo>
                <a:lnTo>
                  <a:pt x="798467" y="1554947"/>
                </a:lnTo>
                <a:lnTo>
                  <a:pt x="809906" y="1554947"/>
                </a:lnTo>
                <a:lnTo>
                  <a:pt x="821346" y="1554947"/>
                </a:lnTo>
                <a:lnTo>
                  <a:pt x="832785" y="1554947"/>
                </a:lnTo>
                <a:lnTo>
                  <a:pt x="844225" y="1554947"/>
                </a:lnTo>
                <a:lnTo>
                  <a:pt x="855664" y="1554947"/>
                </a:lnTo>
                <a:lnTo>
                  <a:pt x="867104" y="1554947"/>
                </a:lnTo>
                <a:lnTo>
                  <a:pt x="878543" y="1554947"/>
                </a:lnTo>
                <a:lnTo>
                  <a:pt x="889983" y="1554947"/>
                </a:lnTo>
                <a:lnTo>
                  <a:pt x="901422" y="1554947"/>
                </a:lnTo>
                <a:lnTo>
                  <a:pt x="912862" y="1554947"/>
                </a:lnTo>
                <a:lnTo>
                  <a:pt x="924301" y="1554947"/>
                </a:lnTo>
                <a:lnTo>
                  <a:pt x="935741" y="1554947"/>
                </a:lnTo>
                <a:lnTo>
                  <a:pt x="947180" y="1554947"/>
                </a:lnTo>
                <a:lnTo>
                  <a:pt x="958620" y="1554947"/>
                </a:lnTo>
                <a:lnTo>
                  <a:pt x="970059" y="1554947"/>
                </a:lnTo>
                <a:lnTo>
                  <a:pt x="981499" y="1554947"/>
                </a:lnTo>
                <a:lnTo>
                  <a:pt x="992938" y="1554947"/>
                </a:lnTo>
                <a:lnTo>
                  <a:pt x="1004378" y="1554947"/>
                </a:lnTo>
                <a:lnTo>
                  <a:pt x="1015818" y="1554947"/>
                </a:lnTo>
                <a:lnTo>
                  <a:pt x="1027257" y="1554947"/>
                </a:lnTo>
                <a:lnTo>
                  <a:pt x="1038697" y="1554947"/>
                </a:lnTo>
                <a:lnTo>
                  <a:pt x="1050136" y="1554947"/>
                </a:lnTo>
                <a:lnTo>
                  <a:pt x="1061576" y="1554947"/>
                </a:lnTo>
                <a:lnTo>
                  <a:pt x="1073015" y="1554947"/>
                </a:lnTo>
                <a:lnTo>
                  <a:pt x="1084455" y="1554947"/>
                </a:lnTo>
                <a:lnTo>
                  <a:pt x="1095894" y="1554947"/>
                </a:lnTo>
                <a:lnTo>
                  <a:pt x="1107334" y="1554947"/>
                </a:lnTo>
                <a:lnTo>
                  <a:pt x="1118773" y="1554947"/>
                </a:lnTo>
                <a:lnTo>
                  <a:pt x="1130213" y="1554947"/>
                </a:lnTo>
                <a:lnTo>
                  <a:pt x="1141652" y="1554947"/>
                </a:lnTo>
                <a:lnTo>
                  <a:pt x="1153092" y="1554947"/>
                </a:lnTo>
                <a:lnTo>
                  <a:pt x="1164531" y="1554947"/>
                </a:lnTo>
                <a:lnTo>
                  <a:pt x="1175971" y="1554947"/>
                </a:lnTo>
                <a:lnTo>
                  <a:pt x="1187406" y="1554947"/>
                </a:lnTo>
                <a:lnTo>
                  <a:pt x="1198845" y="1554947"/>
                </a:lnTo>
                <a:lnTo>
                  <a:pt x="1210285" y="1554947"/>
                </a:lnTo>
                <a:lnTo>
                  <a:pt x="1221724" y="1554947"/>
                </a:lnTo>
                <a:lnTo>
                  <a:pt x="1233164" y="1554947"/>
                </a:lnTo>
                <a:lnTo>
                  <a:pt x="1244603" y="1554947"/>
                </a:lnTo>
                <a:lnTo>
                  <a:pt x="1256043" y="1554947"/>
                </a:lnTo>
                <a:lnTo>
                  <a:pt x="1267482" y="1554947"/>
                </a:lnTo>
                <a:lnTo>
                  <a:pt x="1278922" y="1554947"/>
                </a:lnTo>
                <a:lnTo>
                  <a:pt x="1290361" y="1554947"/>
                </a:lnTo>
                <a:lnTo>
                  <a:pt x="1301801" y="1554947"/>
                </a:lnTo>
                <a:lnTo>
                  <a:pt x="1313240" y="1554947"/>
                </a:lnTo>
                <a:lnTo>
                  <a:pt x="1324680" y="1554947"/>
                </a:lnTo>
                <a:lnTo>
                  <a:pt x="1336120" y="1554947"/>
                </a:lnTo>
                <a:lnTo>
                  <a:pt x="1347559" y="1554947"/>
                </a:lnTo>
                <a:lnTo>
                  <a:pt x="1358999" y="1554947"/>
                </a:lnTo>
                <a:lnTo>
                  <a:pt x="1370438" y="1554947"/>
                </a:lnTo>
                <a:lnTo>
                  <a:pt x="1381878" y="1554947"/>
                </a:lnTo>
                <a:lnTo>
                  <a:pt x="1393317" y="1554947"/>
                </a:lnTo>
                <a:lnTo>
                  <a:pt x="1404757" y="1554947"/>
                </a:lnTo>
                <a:lnTo>
                  <a:pt x="1416196" y="1554947"/>
                </a:lnTo>
                <a:lnTo>
                  <a:pt x="1427636" y="1554947"/>
                </a:lnTo>
                <a:lnTo>
                  <a:pt x="1439075" y="1554947"/>
                </a:lnTo>
                <a:lnTo>
                  <a:pt x="1450515" y="1554947"/>
                </a:lnTo>
                <a:lnTo>
                  <a:pt x="1461954" y="1554947"/>
                </a:lnTo>
                <a:lnTo>
                  <a:pt x="1473394" y="1554947"/>
                </a:lnTo>
                <a:lnTo>
                  <a:pt x="1484833" y="1554947"/>
                </a:lnTo>
                <a:lnTo>
                  <a:pt x="1496273" y="1554947"/>
                </a:lnTo>
                <a:lnTo>
                  <a:pt x="1507712" y="1554947"/>
                </a:lnTo>
                <a:lnTo>
                  <a:pt x="1519152" y="1554947"/>
                </a:lnTo>
                <a:lnTo>
                  <a:pt x="1530591" y="1554947"/>
                </a:lnTo>
                <a:lnTo>
                  <a:pt x="1542031" y="1554947"/>
                </a:lnTo>
                <a:lnTo>
                  <a:pt x="1553471" y="1554947"/>
                </a:lnTo>
                <a:lnTo>
                  <a:pt x="1564910" y="1554947"/>
                </a:lnTo>
                <a:lnTo>
                  <a:pt x="1576349" y="1554947"/>
                </a:lnTo>
                <a:lnTo>
                  <a:pt x="1587789" y="1554947"/>
                </a:lnTo>
                <a:lnTo>
                  <a:pt x="1599229" y="1554947"/>
                </a:lnTo>
                <a:lnTo>
                  <a:pt x="1610668" y="1554947"/>
                </a:lnTo>
                <a:lnTo>
                  <a:pt x="1622107" y="1554947"/>
                </a:lnTo>
                <a:lnTo>
                  <a:pt x="1633547" y="1554947"/>
                </a:lnTo>
                <a:lnTo>
                  <a:pt x="1644987" y="1554947"/>
                </a:lnTo>
                <a:lnTo>
                  <a:pt x="1656426" y="1554947"/>
                </a:lnTo>
                <a:lnTo>
                  <a:pt x="1667866" y="1554947"/>
                </a:lnTo>
                <a:lnTo>
                  <a:pt x="1679305" y="1554947"/>
                </a:lnTo>
                <a:lnTo>
                  <a:pt x="1690745" y="1554947"/>
                </a:lnTo>
                <a:lnTo>
                  <a:pt x="1702184" y="1554947"/>
                </a:lnTo>
                <a:lnTo>
                  <a:pt x="1713619" y="1554947"/>
                </a:lnTo>
                <a:lnTo>
                  <a:pt x="1725063" y="1554947"/>
                </a:lnTo>
                <a:lnTo>
                  <a:pt x="1736498" y="1554947"/>
                </a:lnTo>
                <a:lnTo>
                  <a:pt x="1747938" y="1554947"/>
                </a:lnTo>
                <a:lnTo>
                  <a:pt x="1759377" y="1554947"/>
                </a:lnTo>
                <a:lnTo>
                  <a:pt x="1770817" y="1554947"/>
                </a:lnTo>
                <a:lnTo>
                  <a:pt x="1782256" y="1554947"/>
                </a:lnTo>
                <a:lnTo>
                  <a:pt x="1793696" y="1554947"/>
                </a:lnTo>
                <a:lnTo>
                  <a:pt x="1805135" y="1554947"/>
                </a:lnTo>
                <a:lnTo>
                  <a:pt x="1816575" y="1554947"/>
                </a:lnTo>
                <a:lnTo>
                  <a:pt x="1828014" y="1554947"/>
                </a:lnTo>
                <a:lnTo>
                  <a:pt x="1839454" y="1554947"/>
                </a:lnTo>
                <a:lnTo>
                  <a:pt x="1850893" y="1554947"/>
                </a:lnTo>
                <a:lnTo>
                  <a:pt x="1862333" y="1554947"/>
                </a:lnTo>
                <a:lnTo>
                  <a:pt x="1873772" y="1554947"/>
                </a:lnTo>
                <a:lnTo>
                  <a:pt x="1885212" y="1554947"/>
                </a:lnTo>
                <a:lnTo>
                  <a:pt x="1896651" y="1554947"/>
                </a:lnTo>
                <a:lnTo>
                  <a:pt x="1908091" y="1554947"/>
                </a:lnTo>
                <a:lnTo>
                  <a:pt x="1919531" y="1554947"/>
                </a:lnTo>
                <a:lnTo>
                  <a:pt x="1930970" y="1554947"/>
                </a:lnTo>
                <a:lnTo>
                  <a:pt x="1942409" y="1554947"/>
                </a:lnTo>
                <a:lnTo>
                  <a:pt x="1953849" y="1554947"/>
                </a:lnTo>
                <a:lnTo>
                  <a:pt x="1965289" y="1554947"/>
                </a:lnTo>
                <a:lnTo>
                  <a:pt x="1976728" y="1554947"/>
                </a:lnTo>
                <a:lnTo>
                  <a:pt x="1988168" y="1554947"/>
                </a:lnTo>
                <a:lnTo>
                  <a:pt x="1999607" y="1554947"/>
                </a:lnTo>
                <a:lnTo>
                  <a:pt x="2011047" y="1554947"/>
                </a:lnTo>
                <a:lnTo>
                  <a:pt x="2022486" y="1554947"/>
                </a:lnTo>
                <a:lnTo>
                  <a:pt x="2033926" y="1554947"/>
                </a:lnTo>
                <a:lnTo>
                  <a:pt x="2045365" y="1554947"/>
                </a:lnTo>
                <a:lnTo>
                  <a:pt x="2056805" y="1554947"/>
                </a:lnTo>
                <a:lnTo>
                  <a:pt x="2068244" y="1554947"/>
                </a:lnTo>
                <a:lnTo>
                  <a:pt x="2079684" y="1554947"/>
                </a:lnTo>
                <a:lnTo>
                  <a:pt x="2091123" y="1554947"/>
                </a:lnTo>
                <a:lnTo>
                  <a:pt x="2102563" y="1554947"/>
                </a:lnTo>
                <a:lnTo>
                  <a:pt x="2114002" y="1554947"/>
                </a:lnTo>
                <a:lnTo>
                  <a:pt x="2125442" y="1554947"/>
                </a:lnTo>
                <a:lnTo>
                  <a:pt x="2136882" y="1554947"/>
                </a:lnTo>
                <a:lnTo>
                  <a:pt x="2148321" y="1554947"/>
                </a:lnTo>
                <a:lnTo>
                  <a:pt x="2159760" y="1554947"/>
                </a:lnTo>
                <a:lnTo>
                  <a:pt x="2171200" y="1554947"/>
                </a:lnTo>
                <a:lnTo>
                  <a:pt x="2182640" y="1554947"/>
                </a:lnTo>
                <a:lnTo>
                  <a:pt x="2194079" y="1554947"/>
                </a:lnTo>
                <a:lnTo>
                  <a:pt x="2205519" y="1554947"/>
                </a:lnTo>
                <a:lnTo>
                  <a:pt x="2216958" y="1554947"/>
                </a:lnTo>
                <a:lnTo>
                  <a:pt x="2228393" y="1554947"/>
                </a:lnTo>
                <a:lnTo>
                  <a:pt x="2239837" y="1554947"/>
                </a:lnTo>
                <a:lnTo>
                  <a:pt x="2251272" y="1554947"/>
                </a:lnTo>
                <a:lnTo>
                  <a:pt x="2262716" y="1554947"/>
                </a:lnTo>
                <a:lnTo>
                  <a:pt x="2274151" y="1554947"/>
                </a:lnTo>
                <a:lnTo>
                  <a:pt x="2285591" y="1554947"/>
                </a:lnTo>
                <a:lnTo>
                  <a:pt x="2297030" y="1554947"/>
                </a:lnTo>
                <a:lnTo>
                  <a:pt x="2308470" y="1554947"/>
                </a:lnTo>
                <a:lnTo>
                  <a:pt x="2319909" y="1554947"/>
                </a:lnTo>
                <a:lnTo>
                  <a:pt x="2331349" y="1554947"/>
                </a:lnTo>
                <a:lnTo>
                  <a:pt x="2342788" y="1554947"/>
                </a:lnTo>
                <a:lnTo>
                  <a:pt x="2354228" y="1554947"/>
                </a:lnTo>
                <a:lnTo>
                  <a:pt x="2365667" y="1554947"/>
                </a:lnTo>
                <a:lnTo>
                  <a:pt x="2377107" y="1554947"/>
                </a:lnTo>
                <a:lnTo>
                  <a:pt x="2388546" y="1554947"/>
                </a:lnTo>
                <a:lnTo>
                  <a:pt x="2399986" y="1554947"/>
                </a:lnTo>
                <a:lnTo>
                  <a:pt x="2411425" y="1554947"/>
                </a:lnTo>
                <a:lnTo>
                  <a:pt x="2422865" y="1554947"/>
                </a:lnTo>
                <a:lnTo>
                  <a:pt x="2434304" y="1554947"/>
                </a:lnTo>
                <a:lnTo>
                  <a:pt x="2445744" y="1554947"/>
                </a:lnTo>
                <a:lnTo>
                  <a:pt x="2457184" y="1554947"/>
                </a:lnTo>
                <a:lnTo>
                  <a:pt x="2468623" y="1554947"/>
                </a:lnTo>
                <a:lnTo>
                  <a:pt x="2480062" y="1554947"/>
                </a:lnTo>
                <a:lnTo>
                  <a:pt x="2491502" y="1554947"/>
                </a:lnTo>
                <a:lnTo>
                  <a:pt x="2502942" y="1554947"/>
                </a:lnTo>
                <a:lnTo>
                  <a:pt x="2514381" y="1554947"/>
                </a:lnTo>
                <a:lnTo>
                  <a:pt x="2525821" y="1554947"/>
                </a:lnTo>
                <a:lnTo>
                  <a:pt x="2537260" y="1554947"/>
                </a:lnTo>
                <a:lnTo>
                  <a:pt x="2548700" y="1554947"/>
                </a:lnTo>
                <a:lnTo>
                  <a:pt x="2560139" y="1554947"/>
                </a:lnTo>
                <a:lnTo>
                  <a:pt x="2571579" y="1554947"/>
                </a:lnTo>
                <a:lnTo>
                  <a:pt x="2583018" y="1554947"/>
                </a:lnTo>
                <a:lnTo>
                  <a:pt x="2594458" y="1554947"/>
                </a:lnTo>
                <a:lnTo>
                  <a:pt x="2605897" y="1554947"/>
                </a:lnTo>
                <a:lnTo>
                  <a:pt x="2617337" y="1554947"/>
                </a:lnTo>
                <a:lnTo>
                  <a:pt x="2628776" y="1554947"/>
                </a:lnTo>
                <a:lnTo>
                  <a:pt x="2640216" y="1554947"/>
                </a:lnTo>
                <a:lnTo>
                  <a:pt x="2651655" y="1554947"/>
                </a:lnTo>
                <a:lnTo>
                  <a:pt x="2663095" y="1554947"/>
                </a:lnTo>
                <a:lnTo>
                  <a:pt x="2674535" y="1554947"/>
                </a:lnTo>
                <a:lnTo>
                  <a:pt x="2685974" y="1554947"/>
                </a:lnTo>
                <a:lnTo>
                  <a:pt x="2697413" y="1554947"/>
                </a:lnTo>
                <a:lnTo>
                  <a:pt x="2708853" y="1554947"/>
                </a:lnTo>
                <a:lnTo>
                  <a:pt x="2720293" y="1554947"/>
                </a:lnTo>
                <a:lnTo>
                  <a:pt x="2731727" y="1554947"/>
                </a:lnTo>
                <a:lnTo>
                  <a:pt x="2743172" y="1554947"/>
                </a:lnTo>
                <a:lnTo>
                  <a:pt x="2754611" y="1554947"/>
                </a:lnTo>
                <a:lnTo>
                  <a:pt x="2766046" y="1554947"/>
                </a:lnTo>
                <a:lnTo>
                  <a:pt x="2777490" y="1554947"/>
                </a:lnTo>
                <a:lnTo>
                  <a:pt x="2788925" y="1554947"/>
                </a:lnTo>
                <a:lnTo>
                  <a:pt x="2800364" y="1554947"/>
                </a:lnTo>
                <a:lnTo>
                  <a:pt x="2811804" y="1554947"/>
                </a:lnTo>
                <a:lnTo>
                  <a:pt x="2823243" y="1554947"/>
                </a:lnTo>
                <a:lnTo>
                  <a:pt x="2834683" y="1554947"/>
                </a:lnTo>
                <a:lnTo>
                  <a:pt x="2846123" y="1554947"/>
                </a:lnTo>
                <a:lnTo>
                  <a:pt x="2857562" y="1554947"/>
                </a:lnTo>
                <a:lnTo>
                  <a:pt x="2869001" y="1554947"/>
                </a:lnTo>
                <a:lnTo>
                  <a:pt x="2880441" y="1554947"/>
                </a:lnTo>
                <a:lnTo>
                  <a:pt x="2891881" y="1554947"/>
                </a:lnTo>
                <a:lnTo>
                  <a:pt x="2903320" y="1554947"/>
                </a:lnTo>
                <a:lnTo>
                  <a:pt x="2914760" y="1554947"/>
                </a:lnTo>
                <a:lnTo>
                  <a:pt x="2926199" y="1554947"/>
                </a:lnTo>
                <a:lnTo>
                  <a:pt x="2937639" y="1554947"/>
                </a:lnTo>
                <a:lnTo>
                  <a:pt x="2949078" y="1554947"/>
                </a:lnTo>
                <a:lnTo>
                  <a:pt x="2960518" y="1554947"/>
                </a:lnTo>
                <a:lnTo>
                  <a:pt x="2971957" y="1554947"/>
                </a:lnTo>
                <a:lnTo>
                  <a:pt x="2983397" y="1554947"/>
                </a:lnTo>
                <a:lnTo>
                  <a:pt x="2994837" y="1554947"/>
                </a:lnTo>
                <a:lnTo>
                  <a:pt x="3006276" y="1554947"/>
                </a:lnTo>
                <a:lnTo>
                  <a:pt x="3017715" y="1554947"/>
                </a:lnTo>
                <a:lnTo>
                  <a:pt x="3029155" y="1554947"/>
                </a:lnTo>
                <a:lnTo>
                  <a:pt x="3040594" y="1554947"/>
                </a:lnTo>
                <a:lnTo>
                  <a:pt x="3052034" y="1554947"/>
                </a:lnTo>
                <a:lnTo>
                  <a:pt x="3063474" y="1554947"/>
                </a:lnTo>
                <a:lnTo>
                  <a:pt x="3074913" y="1554947"/>
                </a:lnTo>
                <a:lnTo>
                  <a:pt x="3086352" y="1554947"/>
                </a:lnTo>
                <a:lnTo>
                  <a:pt x="3097792" y="1554947"/>
                </a:lnTo>
                <a:lnTo>
                  <a:pt x="3109232" y="1554947"/>
                </a:lnTo>
                <a:lnTo>
                  <a:pt x="3120671" y="1554947"/>
                </a:lnTo>
                <a:lnTo>
                  <a:pt x="3132111" y="1554947"/>
                </a:lnTo>
                <a:lnTo>
                  <a:pt x="3143550" y="1554947"/>
                </a:lnTo>
                <a:lnTo>
                  <a:pt x="3154990" y="1554947"/>
                </a:lnTo>
                <a:lnTo>
                  <a:pt x="3166429" y="1554947"/>
                </a:lnTo>
                <a:lnTo>
                  <a:pt x="3177869" y="1554947"/>
                </a:lnTo>
                <a:lnTo>
                  <a:pt x="3189308" y="1554947"/>
                </a:lnTo>
                <a:lnTo>
                  <a:pt x="3200748" y="1554947"/>
                </a:lnTo>
                <a:lnTo>
                  <a:pt x="3212187" y="1554947"/>
                </a:lnTo>
                <a:lnTo>
                  <a:pt x="3223627" y="1554947"/>
                </a:lnTo>
                <a:lnTo>
                  <a:pt x="3235066" y="1554947"/>
                </a:lnTo>
                <a:lnTo>
                  <a:pt x="3246501" y="1554947"/>
                </a:lnTo>
                <a:lnTo>
                  <a:pt x="3257945" y="1554947"/>
                </a:lnTo>
                <a:lnTo>
                  <a:pt x="3269385" y="1554947"/>
                </a:lnTo>
                <a:lnTo>
                  <a:pt x="3280825" y="1554947"/>
                </a:lnTo>
                <a:lnTo>
                  <a:pt x="3292264" y="1554947"/>
                </a:lnTo>
                <a:lnTo>
                  <a:pt x="3303699" y="1554947"/>
                </a:lnTo>
                <a:lnTo>
                  <a:pt x="3315143" y="1554947"/>
                </a:lnTo>
                <a:lnTo>
                  <a:pt x="3326578" y="1554947"/>
                </a:lnTo>
                <a:lnTo>
                  <a:pt x="3338017" y="1554947"/>
                </a:lnTo>
                <a:lnTo>
                  <a:pt x="3349457" y="1554947"/>
                </a:lnTo>
                <a:lnTo>
                  <a:pt x="3360896" y="1554947"/>
                </a:lnTo>
                <a:lnTo>
                  <a:pt x="3372336" y="1554947"/>
                </a:lnTo>
                <a:lnTo>
                  <a:pt x="3383776" y="1554947"/>
                </a:lnTo>
                <a:lnTo>
                  <a:pt x="3395215" y="1554947"/>
                </a:lnTo>
                <a:lnTo>
                  <a:pt x="3406654" y="1554947"/>
                </a:lnTo>
                <a:lnTo>
                  <a:pt x="3418094" y="1554947"/>
                </a:lnTo>
                <a:lnTo>
                  <a:pt x="3429534" y="1554947"/>
                </a:lnTo>
                <a:lnTo>
                  <a:pt x="3440973" y="1554947"/>
                </a:lnTo>
                <a:lnTo>
                  <a:pt x="3452413" y="1554947"/>
                </a:lnTo>
                <a:lnTo>
                  <a:pt x="3463852" y="1554947"/>
                </a:lnTo>
                <a:lnTo>
                  <a:pt x="3475292" y="1554947"/>
                </a:lnTo>
                <a:lnTo>
                  <a:pt x="3486731" y="1554947"/>
                </a:lnTo>
                <a:lnTo>
                  <a:pt x="3498171" y="1554947"/>
                </a:lnTo>
                <a:lnTo>
                  <a:pt x="3509610" y="1554947"/>
                </a:lnTo>
                <a:lnTo>
                  <a:pt x="3521050" y="1554947"/>
                </a:lnTo>
                <a:lnTo>
                  <a:pt x="3532489" y="1554947"/>
                </a:lnTo>
                <a:lnTo>
                  <a:pt x="3543929" y="1554947"/>
                </a:lnTo>
                <a:lnTo>
                  <a:pt x="3555368" y="1554947"/>
                </a:lnTo>
                <a:lnTo>
                  <a:pt x="3566808" y="1554947"/>
                </a:lnTo>
                <a:lnTo>
                  <a:pt x="3578247" y="1554947"/>
                </a:lnTo>
                <a:lnTo>
                  <a:pt x="3589687" y="1554947"/>
                </a:lnTo>
                <a:lnTo>
                  <a:pt x="3601127" y="1554947"/>
                </a:lnTo>
                <a:lnTo>
                  <a:pt x="3612566" y="1554947"/>
                </a:lnTo>
                <a:lnTo>
                  <a:pt x="3624005" y="1554947"/>
                </a:lnTo>
                <a:lnTo>
                  <a:pt x="3635445" y="1554947"/>
                </a:lnTo>
                <a:lnTo>
                  <a:pt x="3646885" y="1554947"/>
                </a:lnTo>
                <a:lnTo>
                  <a:pt x="3658324" y="1554947"/>
                </a:lnTo>
                <a:lnTo>
                  <a:pt x="3669764" y="1554947"/>
                </a:lnTo>
                <a:lnTo>
                  <a:pt x="3681203" y="1554947"/>
                </a:lnTo>
                <a:lnTo>
                  <a:pt x="3692643" y="1554947"/>
                </a:lnTo>
                <a:lnTo>
                  <a:pt x="3704082" y="1554947"/>
                </a:lnTo>
                <a:lnTo>
                  <a:pt x="3715522" y="1554947"/>
                </a:lnTo>
                <a:lnTo>
                  <a:pt x="3726961" y="1554947"/>
                </a:lnTo>
                <a:lnTo>
                  <a:pt x="3738401" y="1554947"/>
                </a:lnTo>
                <a:lnTo>
                  <a:pt x="3749840" y="1554947"/>
                </a:lnTo>
                <a:lnTo>
                  <a:pt x="3761280" y="1554947"/>
                </a:lnTo>
                <a:lnTo>
                  <a:pt x="3772719" y="1554947"/>
                </a:lnTo>
                <a:lnTo>
                  <a:pt x="3784154" y="1554947"/>
                </a:lnTo>
                <a:lnTo>
                  <a:pt x="3795598" y="1554947"/>
                </a:lnTo>
                <a:lnTo>
                  <a:pt x="3807033" y="1554947"/>
                </a:lnTo>
                <a:lnTo>
                  <a:pt x="3818473" y="1554947"/>
                </a:lnTo>
                <a:lnTo>
                  <a:pt x="3829917" y="1554947"/>
                </a:lnTo>
                <a:lnTo>
                  <a:pt x="3841352" y="1554947"/>
                </a:lnTo>
                <a:lnTo>
                  <a:pt x="3852791" y="1554947"/>
                </a:lnTo>
                <a:lnTo>
                  <a:pt x="3864231" y="1554947"/>
                </a:lnTo>
                <a:lnTo>
                  <a:pt x="3875670" y="1554947"/>
                </a:lnTo>
                <a:lnTo>
                  <a:pt x="3887110" y="1554947"/>
                </a:lnTo>
                <a:lnTo>
                  <a:pt x="3898549" y="1554947"/>
                </a:lnTo>
                <a:lnTo>
                  <a:pt x="3909989" y="1554947"/>
                </a:lnTo>
                <a:lnTo>
                  <a:pt x="3921447" y="1554947"/>
                </a:lnTo>
                <a:lnTo>
                  <a:pt x="3932878" y="1554947"/>
                </a:lnTo>
                <a:lnTo>
                  <a:pt x="3944307" y="1554947"/>
                </a:lnTo>
                <a:lnTo>
                  <a:pt x="3955737" y="1554947"/>
                </a:lnTo>
                <a:lnTo>
                  <a:pt x="3967167" y="1554947"/>
                </a:lnTo>
                <a:lnTo>
                  <a:pt x="3978645" y="1554947"/>
                </a:lnTo>
                <a:lnTo>
                  <a:pt x="3990075" y="1554947"/>
                </a:lnTo>
                <a:lnTo>
                  <a:pt x="4001505" y="1554947"/>
                </a:lnTo>
                <a:lnTo>
                  <a:pt x="4012935" y="1554947"/>
                </a:lnTo>
                <a:lnTo>
                  <a:pt x="4024365" y="1554947"/>
                </a:lnTo>
                <a:lnTo>
                  <a:pt x="4035843" y="1554947"/>
                </a:lnTo>
                <a:lnTo>
                  <a:pt x="4047273" y="1554947"/>
                </a:lnTo>
                <a:lnTo>
                  <a:pt x="4058702" y="1554947"/>
                </a:lnTo>
                <a:lnTo>
                  <a:pt x="4070133" y="1554947"/>
                </a:lnTo>
                <a:lnTo>
                  <a:pt x="4081563" y="1554947"/>
                </a:lnTo>
                <a:lnTo>
                  <a:pt x="4093040" y="1554947"/>
                </a:lnTo>
                <a:lnTo>
                  <a:pt x="4104471" y="1554947"/>
                </a:lnTo>
                <a:lnTo>
                  <a:pt x="4115900" y="1554947"/>
                </a:lnTo>
                <a:lnTo>
                  <a:pt x="4127330" y="1554947"/>
                </a:lnTo>
                <a:lnTo>
                  <a:pt x="4138760" y="1554947"/>
                </a:lnTo>
                <a:lnTo>
                  <a:pt x="4150238" y="1554947"/>
                </a:lnTo>
                <a:lnTo>
                  <a:pt x="4161668" y="1554947"/>
                </a:lnTo>
                <a:lnTo>
                  <a:pt x="4173098" y="1554947"/>
                </a:lnTo>
                <a:lnTo>
                  <a:pt x="4184528" y="1554947"/>
                </a:lnTo>
                <a:lnTo>
                  <a:pt x="4195958" y="1554947"/>
                </a:lnTo>
                <a:lnTo>
                  <a:pt x="4207436" y="1554947"/>
                </a:lnTo>
                <a:lnTo>
                  <a:pt x="4218865" y="1554947"/>
                </a:lnTo>
                <a:lnTo>
                  <a:pt x="4230296" y="1554947"/>
                </a:lnTo>
                <a:lnTo>
                  <a:pt x="4241726" y="1554947"/>
                </a:lnTo>
                <a:lnTo>
                  <a:pt x="4253156" y="1554947"/>
                </a:lnTo>
                <a:lnTo>
                  <a:pt x="4264634" y="1554947"/>
                </a:lnTo>
                <a:lnTo>
                  <a:pt x="4276063" y="1554947"/>
                </a:lnTo>
                <a:lnTo>
                  <a:pt x="4287493" y="1554947"/>
                </a:lnTo>
                <a:lnTo>
                  <a:pt x="4298923" y="1554947"/>
                </a:lnTo>
                <a:lnTo>
                  <a:pt x="4310353" y="1554947"/>
                </a:lnTo>
                <a:lnTo>
                  <a:pt x="4321831" y="1554947"/>
                </a:lnTo>
                <a:lnTo>
                  <a:pt x="4333261" y="1554947"/>
                </a:lnTo>
                <a:lnTo>
                  <a:pt x="4344691" y="1554947"/>
                </a:lnTo>
                <a:lnTo>
                  <a:pt x="4356121" y="1554947"/>
                </a:lnTo>
                <a:lnTo>
                  <a:pt x="4367551" y="1554947"/>
                </a:lnTo>
                <a:lnTo>
                  <a:pt x="4379028" y="1554947"/>
                </a:lnTo>
                <a:lnTo>
                  <a:pt x="4390458" y="1554947"/>
                </a:lnTo>
                <a:lnTo>
                  <a:pt x="4401889" y="1554947"/>
                </a:lnTo>
                <a:lnTo>
                  <a:pt x="4413319" y="1554947"/>
                </a:lnTo>
                <a:lnTo>
                  <a:pt x="4424749" y="1554947"/>
                </a:lnTo>
                <a:lnTo>
                  <a:pt x="4436226" y="1554947"/>
                </a:lnTo>
                <a:lnTo>
                  <a:pt x="4447656" y="1554947"/>
                </a:lnTo>
                <a:lnTo>
                  <a:pt x="4459086" y="1554947"/>
                </a:lnTo>
                <a:lnTo>
                  <a:pt x="4470516" y="1554947"/>
                </a:lnTo>
                <a:lnTo>
                  <a:pt x="4481946" y="1554947"/>
                </a:lnTo>
                <a:lnTo>
                  <a:pt x="4493424" y="1554947"/>
                </a:lnTo>
                <a:lnTo>
                  <a:pt x="4504854" y="359064"/>
                </a:lnTo>
                <a:lnTo>
                  <a:pt x="4516284" y="0"/>
                </a:lnTo>
                <a:lnTo>
                  <a:pt x="4527714" y="133712"/>
                </a:lnTo>
                <a:lnTo>
                  <a:pt x="4539144" y="240378"/>
                </a:lnTo>
                <a:lnTo>
                  <a:pt x="4550621" y="303476"/>
                </a:lnTo>
                <a:lnTo>
                  <a:pt x="4562051" y="646014"/>
                </a:lnTo>
                <a:lnTo>
                  <a:pt x="4573482" y="733154"/>
                </a:lnTo>
                <a:lnTo>
                  <a:pt x="4584912" y="378595"/>
                </a:lnTo>
                <a:lnTo>
                  <a:pt x="4596341" y="94650"/>
                </a:lnTo>
                <a:lnTo>
                  <a:pt x="4607771" y="36057"/>
                </a:lnTo>
                <a:lnTo>
                  <a:pt x="4619249" y="264419"/>
                </a:lnTo>
                <a:lnTo>
                  <a:pt x="4630679" y="327517"/>
                </a:lnTo>
                <a:lnTo>
                  <a:pt x="4642109" y="593431"/>
                </a:lnTo>
                <a:lnTo>
                  <a:pt x="4653539" y="1317574"/>
                </a:lnTo>
                <a:lnTo>
                  <a:pt x="4664969" y="1541426"/>
                </a:lnTo>
                <a:lnTo>
                  <a:pt x="4676447" y="1548937"/>
                </a:lnTo>
                <a:lnTo>
                  <a:pt x="4687877" y="1554947"/>
                </a:lnTo>
                <a:lnTo>
                  <a:pt x="4699306" y="1554947"/>
                </a:lnTo>
                <a:lnTo>
                  <a:pt x="4710737" y="1554947"/>
                </a:lnTo>
                <a:lnTo>
                  <a:pt x="4722167" y="1554947"/>
                </a:lnTo>
                <a:lnTo>
                  <a:pt x="4733644" y="1554947"/>
                </a:lnTo>
                <a:lnTo>
                  <a:pt x="4745075" y="1554947"/>
                </a:lnTo>
                <a:lnTo>
                  <a:pt x="4756504" y="1554947"/>
                </a:lnTo>
                <a:lnTo>
                  <a:pt x="4767934" y="1554947"/>
                </a:lnTo>
                <a:lnTo>
                  <a:pt x="4779364" y="1554947"/>
                </a:lnTo>
                <a:lnTo>
                  <a:pt x="4790842" y="1554947"/>
                </a:lnTo>
                <a:lnTo>
                  <a:pt x="4802272" y="1554947"/>
                </a:lnTo>
                <a:lnTo>
                  <a:pt x="4813702" y="1554947"/>
                </a:lnTo>
                <a:lnTo>
                  <a:pt x="4825132" y="1554947"/>
                </a:lnTo>
                <a:lnTo>
                  <a:pt x="4836562" y="1554947"/>
                </a:lnTo>
                <a:lnTo>
                  <a:pt x="4848040" y="1554947"/>
                </a:lnTo>
                <a:lnTo>
                  <a:pt x="4859469" y="1554947"/>
                </a:lnTo>
                <a:lnTo>
                  <a:pt x="4870899" y="1554947"/>
                </a:lnTo>
                <a:lnTo>
                  <a:pt x="4882330" y="1554947"/>
                </a:lnTo>
                <a:lnTo>
                  <a:pt x="4893760" y="1554947"/>
                </a:lnTo>
                <a:lnTo>
                  <a:pt x="4905237" y="1554947"/>
                </a:lnTo>
                <a:lnTo>
                  <a:pt x="4916667" y="1554947"/>
                </a:lnTo>
                <a:lnTo>
                  <a:pt x="4928097" y="1554947"/>
                </a:lnTo>
                <a:lnTo>
                  <a:pt x="4939527" y="1554947"/>
                </a:lnTo>
                <a:lnTo>
                  <a:pt x="4950957" y="1554947"/>
                </a:lnTo>
                <a:lnTo>
                  <a:pt x="4962435" y="1554947"/>
                </a:lnTo>
                <a:lnTo>
                  <a:pt x="4973865" y="1554947"/>
                </a:lnTo>
                <a:lnTo>
                  <a:pt x="4985295" y="1554947"/>
                </a:lnTo>
                <a:lnTo>
                  <a:pt x="4996725" y="1554947"/>
                </a:lnTo>
                <a:lnTo>
                  <a:pt x="5008155" y="1554947"/>
                </a:lnTo>
                <a:lnTo>
                  <a:pt x="5019632" y="1554947"/>
                </a:lnTo>
                <a:lnTo>
                  <a:pt x="5031062" y="1554947"/>
                </a:lnTo>
                <a:lnTo>
                  <a:pt x="5042492" y="1554947"/>
                </a:lnTo>
                <a:lnTo>
                  <a:pt x="5053923" y="1554947"/>
                </a:lnTo>
                <a:lnTo>
                  <a:pt x="5065353" y="1554947"/>
                </a:lnTo>
                <a:lnTo>
                  <a:pt x="5076830" y="1554947"/>
                </a:lnTo>
                <a:lnTo>
                  <a:pt x="5088260" y="1554947"/>
                </a:lnTo>
                <a:lnTo>
                  <a:pt x="5099690" y="1554947"/>
                </a:lnTo>
                <a:lnTo>
                  <a:pt x="5111120" y="1554947"/>
                </a:lnTo>
                <a:lnTo>
                  <a:pt x="5122550" y="1554947"/>
                </a:lnTo>
                <a:lnTo>
                  <a:pt x="5134028" y="1554947"/>
                </a:lnTo>
                <a:lnTo>
                  <a:pt x="5145458" y="1554947"/>
                </a:lnTo>
                <a:lnTo>
                  <a:pt x="5156888" y="1554947"/>
                </a:lnTo>
                <a:lnTo>
                  <a:pt x="5168318" y="1554947"/>
                </a:lnTo>
                <a:lnTo>
                  <a:pt x="5179747" y="1554947"/>
                </a:lnTo>
                <a:lnTo>
                  <a:pt x="5191225" y="1554947"/>
                </a:lnTo>
                <a:lnTo>
                  <a:pt x="5202655" y="1554947"/>
                </a:lnTo>
                <a:lnTo>
                  <a:pt x="5214085" y="1554947"/>
                </a:lnTo>
                <a:lnTo>
                  <a:pt x="5225515" y="1554947"/>
                </a:lnTo>
                <a:lnTo>
                  <a:pt x="5236945" y="1554947"/>
                </a:lnTo>
                <a:lnTo>
                  <a:pt x="5248423" y="1554947"/>
                </a:lnTo>
                <a:lnTo>
                  <a:pt x="5259853" y="1554947"/>
                </a:lnTo>
                <a:lnTo>
                  <a:pt x="5271283" y="1554947"/>
                </a:lnTo>
                <a:lnTo>
                  <a:pt x="5282713" y="1554947"/>
                </a:lnTo>
                <a:lnTo>
                  <a:pt x="5294143" y="1554947"/>
                </a:lnTo>
                <a:lnTo>
                  <a:pt x="5305621" y="1554947"/>
                </a:lnTo>
                <a:lnTo>
                  <a:pt x="5317051" y="1554947"/>
                </a:lnTo>
                <a:lnTo>
                  <a:pt x="5328481" y="1554947"/>
                </a:lnTo>
                <a:lnTo>
                  <a:pt x="5339910" y="1554947"/>
                </a:lnTo>
                <a:lnTo>
                  <a:pt x="5351340" y="1554947"/>
                </a:lnTo>
                <a:lnTo>
                  <a:pt x="5362818" y="1554947"/>
                </a:lnTo>
                <a:lnTo>
                  <a:pt x="5374248" y="1554947"/>
                </a:lnTo>
                <a:lnTo>
                  <a:pt x="5385678" y="1554947"/>
                </a:lnTo>
                <a:lnTo>
                  <a:pt x="5397108" y="1554947"/>
                </a:lnTo>
                <a:lnTo>
                  <a:pt x="5408538" y="1554947"/>
                </a:lnTo>
                <a:lnTo>
                  <a:pt x="5420016" y="1554947"/>
                </a:lnTo>
                <a:lnTo>
                  <a:pt x="5431446" y="1554947"/>
                </a:lnTo>
                <a:lnTo>
                  <a:pt x="5442876" y="1554947"/>
                </a:lnTo>
                <a:lnTo>
                  <a:pt x="5454306" y="1554947"/>
                </a:lnTo>
                <a:lnTo>
                  <a:pt x="5465736" y="1553447"/>
                </a:lnTo>
                <a:lnTo>
                  <a:pt x="5477214" y="1554947"/>
                </a:lnTo>
                <a:lnTo>
                  <a:pt x="5488643" y="1554947"/>
                </a:lnTo>
                <a:lnTo>
                  <a:pt x="5500073" y="1554947"/>
                </a:lnTo>
                <a:lnTo>
                  <a:pt x="5511503" y="1554947"/>
                </a:lnTo>
                <a:lnTo>
                  <a:pt x="5522933" y="1554947"/>
                </a:lnTo>
                <a:lnTo>
                  <a:pt x="5534411" y="1554947"/>
                </a:lnTo>
                <a:lnTo>
                  <a:pt x="5545841" y="1554947"/>
                </a:lnTo>
                <a:lnTo>
                  <a:pt x="5557271" y="1553447"/>
                </a:lnTo>
                <a:lnTo>
                  <a:pt x="5568701" y="1554947"/>
                </a:lnTo>
                <a:lnTo>
                  <a:pt x="5580131" y="1554947"/>
                </a:lnTo>
                <a:lnTo>
                  <a:pt x="5591609" y="1554947"/>
                </a:lnTo>
                <a:lnTo>
                  <a:pt x="5603038" y="1554947"/>
                </a:lnTo>
                <a:lnTo>
                  <a:pt x="5614469" y="1554947"/>
                </a:lnTo>
                <a:lnTo>
                  <a:pt x="5625899" y="1554947"/>
                </a:lnTo>
                <a:lnTo>
                  <a:pt x="5637329" y="1554947"/>
                </a:lnTo>
                <a:lnTo>
                  <a:pt x="5648759" y="1554947"/>
                </a:lnTo>
                <a:lnTo>
                  <a:pt x="5660236" y="1554947"/>
                </a:lnTo>
                <a:lnTo>
                  <a:pt x="5671666" y="1554947"/>
                </a:lnTo>
                <a:lnTo>
                  <a:pt x="5683096" y="1554947"/>
                </a:lnTo>
                <a:lnTo>
                  <a:pt x="5694526" y="1554947"/>
                </a:lnTo>
                <a:lnTo>
                  <a:pt x="5705956" y="1554947"/>
                </a:lnTo>
                <a:lnTo>
                  <a:pt x="5717434" y="1554947"/>
                </a:lnTo>
                <a:lnTo>
                  <a:pt x="5728864" y="1554947"/>
                </a:lnTo>
                <a:lnTo>
                  <a:pt x="5740294" y="1554947"/>
                </a:lnTo>
                <a:lnTo>
                  <a:pt x="5751724" y="1554947"/>
                </a:lnTo>
                <a:lnTo>
                  <a:pt x="5763154" y="1554947"/>
                </a:lnTo>
                <a:lnTo>
                  <a:pt x="5774631" y="1554947"/>
                </a:lnTo>
                <a:lnTo>
                  <a:pt x="5786062" y="1554947"/>
                </a:lnTo>
                <a:lnTo>
                  <a:pt x="5797492" y="1554947"/>
                </a:lnTo>
                <a:lnTo>
                  <a:pt x="5808921" y="1554947"/>
                </a:lnTo>
                <a:lnTo>
                  <a:pt x="5820351" y="1554947"/>
                </a:lnTo>
                <a:lnTo>
                  <a:pt x="5831829" y="1554947"/>
                </a:lnTo>
                <a:lnTo>
                  <a:pt x="5843259" y="1554947"/>
                </a:lnTo>
                <a:lnTo>
                  <a:pt x="5854689" y="1554947"/>
                </a:lnTo>
                <a:lnTo>
                  <a:pt x="5866119" y="1554947"/>
                </a:lnTo>
                <a:lnTo>
                  <a:pt x="5877549" y="1554947"/>
                </a:lnTo>
                <a:lnTo>
                  <a:pt x="5889027" y="1554947"/>
                </a:lnTo>
                <a:lnTo>
                  <a:pt x="5900457" y="1554947"/>
                </a:lnTo>
                <a:lnTo>
                  <a:pt x="5911887" y="1554947"/>
                </a:lnTo>
                <a:lnTo>
                  <a:pt x="5923317" y="1554947"/>
                </a:lnTo>
                <a:lnTo>
                  <a:pt x="5934747" y="1554947"/>
                </a:lnTo>
                <a:lnTo>
                  <a:pt x="5946225" y="1554947"/>
                </a:lnTo>
                <a:lnTo>
                  <a:pt x="5957655" y="1554947"/>
                </a:lnTo>
                <a:lnTo>
                  <a:pt x="5969084" y="1554947"/>
                </a:lnTo>
                <a:lnTo>
                  <a:pt x="5980514" y="1554947"/>
                </a:lnTo>
                <a:lnTo>
                  <a:pt x="5991944" y="1554947"/>
                </a:lnTo>
                <a:lnTo>
                  <a:pt x="6003422" y="1554947"/>
                </a:lnTo>
                <a:lnTo>
                  <a:pt x="6014852" y="1554947"/>
                </a:lnTo>
                <a:lnTo>
                  <a:pt x="6026282" y="1554947"/>
                </a:lnTo>
                <a:lnTo>
                  <a:pt x="6037712" y="1554947"/>
                </a:lnTo>
                <a:lnTo>
                  <a:pt x="6049142" y="1554947"/>
                </a:lnTo>
                <a:lnTo>
                  <a:pt x="6060620" y="1554947"/>
                </a:lnTo>
                <a:lnTo>
                  <a:pt x="6072049" y="1554947"/>
                </a:lnTo>
                <a:lnTo>
                  <a:pt x="6083480" y="1554947"/>
                </a:lnTo>
                <a:lnTo>
                  <a:pt x="6094910" y="1554947"/>
                </a:lnTo>
                <a:lnTo>
                  <a:pt x="6106340" y="1554947"/>
                </a:lnTo>
                <a:lnTo>
                  <a:pt x="6117818" y="1554947"/>
                </a:lnTo>
                <a:lnTo>
                  <a:pt x="6129247" y="1554947"/>
                </a:lnTo>
                <a:lnTo>
                  <a:pt x="6140677" y="1554947"/>
                </a:lnTo>
                <a:lnTo>
                  <a:pt x="6152107" y="1554947"/>
                </a:lnTo>
                <a:lnTo>
                  <a:pt x="6163537" y="1554947"/>
                </a:lnTo>
                <a:lnTo>
                  <a:pt x="6175015" y="1554947"/>
                </a:lnTo>
                <a:lnTo>
                  <a:pt x="6186445" y="1554947"/>
                </a:lnTo>
                <a:lnTo>
                  <a:pt x="6197875" y="1553447"/>
                </a:lnTo>
                <a:lnTo>
                  <a:pt x="6209305" y="1554947"/>
                </a:lnTo>
                <a:lnTo>
                  <a:pt x="6220735" y="1553447"/>
                </a:lnTo>
                <a:lnTo>
                  <a:pt x="6232212" y="1554947"/>
                </a:lnTo>
                <a:lnTo>
                  <a:pt x="6243642" y="1554947"/>
                </a:lnTo>
                <a:lnTo>
                  <a:pt x="6255073" y="1554947"/>
                </a:lnTo>
                <a:lnTo>
                  <a:pt x="6266503" y="1554947"/>
                </a:lnTo>
                <a:lnTo>
                  <a:pt x="6277933" y="1554947"/>
                </a:lnTo>
                <a:lnTo>
                  <a:pt x="6289410" y="1553447"/>
                </a:lnTo>
                <a:lnTo>
                  <a:pt x="6300840" y="1554947"/>
                </a:lnTo>
                <a:lnTo>
                  <a:pt x="6312270" y="1554947"/>
                </a:lnTo>
                <a:lnTo>
                  <a:pt x="6323700" y="1553447"/>
                </a:lnTo>
                <a:lnTo>
                  <a:pt x="6335130" y="1554947"/>
                </a:lnTo>
                <a:lnTo>
                  <a:pt x="6346608" y="1554947"/>
                </a:lnTo>
                <a:lnTo>
                  <a:pt x="6358038" y="1554947"/>
                </a:lnTo>
                <a:lnTo>
                  <a:pt x="6369468" y="1554947"/>
                </a:lnTo>
                <a:lnTo>
                  <a:pt x="6380898" y="1554947"/>
                </a:lnTo>
                <a:lnTo>
                  <a:pt x="6392328" y="1554947"/>
                </a:lnTo>
                <a:lnTo>
                  <a:pt x="6403805" y="1554947"/>
                </a:lnTo>
                <a:lnTo>
                  <a:pt x="6415235" y="1554947"/>
                </a:lnTo>
                <a:lnTo>
                  <a:pt x="6426666" y="1554947"/>
                </a:lnTo>
                <a:lnTo>
                  <a:pt x="6438096" y="1554947"/>
                </a:lnTo>
                <a:lnTo>
                  <a:pt x="6449525" y="1554947"/>
                </a:lnTo>
                <a:lnTo>
                  <a:pt x="6461003" y="1554947"/>
                </a:lnTo>
                <a:lnTo>
                  <a:pt x="6472433" y="1554947"/>
                </a:lnTo>
                <a:lnTo>
                  <a:pt x="6483863" y="1554947"/>
                </a:lnTo>
                <a:lnTo>
                  <a:pt x="6495293" y="1554947"/>
                </a:lnTo>
                <a:lnTo>
                  <a:pt x="6506723" y="1554947"/>
                </a:lnTo>
                <a:lnTo>
                  <a:pt x="6518201" y="1554947"/>
                </a:lnTo>
                <a:lnTo>
                  <a:pt x="6529631" y="1554947"/>
                </a:lnTo>
                <a:lnTo>
                  <a:pt x="6541061" y="1554947"/>
                </a:lnTo>
                <a:lnTo>
                  <a:pt x="6552490" y="1554947"/>
                </a:lnTo>
                <a:lnTo>
                  <a:pt x="6563921" y="1554947"/>
                </a:lnTo>
                <a:lnTo>
                  <a:pt x="6575398" y="1554947"/>
                </a:lnTo>
                <a:lnTo>
                  <a:pt x="6586828" y="1554947"/>
                </a:lnTo>
                <a:lnTo>
                  <a:pt x="6598259" y="1554947"/>
                </a:lnTo>
                <a:lnTo>
                  <a:pt x="6609688" y="1554947"/>
                </a:lnTo>
                <a:lnTo>
                  <a:pt x="6621118" y="1554947"/>
                </a:lnTo>
                <a:lnTo>
                  <a:pt x="6632596" y="1554947"/>
                </a:lnTo>
                <a:lnTo>
                  <a:pt x="6644026" y="1554947"/>
                </a:lnTo>
                <a:lnTo>
                  <a:pt x="6655456" y="1554947"/>
                </a:lnTo>
                <a:lnTo>
                  <a:pt x="6666886" y="1554947"/>
                </a:lnTo>
                <a:lnTo>
                  <a:pt x="6678316" y="1554947"/>
                </a:lnTo>
                <a:lnTo>
                  <a:pt x="6689794" y="1554947"/>
                </a:lnTo>
                <a:lnTo>
                  <a:pt x="6701224" y="1554947"/>
                </a:lnTo>
                <a:lnTo>
                  <a:pt x="6712653" y="1554947"/>
                </a:lnTo>
                <a:lnTo>
                  <a:pt x="6724083" y="1554947"/>
                </a:lnTo>
                <a:lnTo>
                  <a:pt x="6735514" y="1554947"/>
                </a:lnTo>
                <a:lnTo>
                  <a:pt x="6746944" y="1554947"/>
                </a:lnTo>
                <a:lnTo>
                  <a:pt x="6758421" y="1554947"/>
                </a:lnTo>
                <a:lnTo>
                  <a:pt x="6769851" y="1554947"/>
                </a:lnTo>
                <a:lnTo>
                  <a:pt x="6781281" y="1554947"/>
                </a:lnTo>
                <a:lnTo>
                  <a:pt x="6792711" y="1554947"/>
                </a:lnTo>
                <a:lnTo>
                  <a:pt x="6804141" y="1554947"/>
                </a:lnTo>
                <a:lnTo>
                  <a:pt x="6815619" y="1554947"/>
                </a:lnTo>
                <a:lnTo>
                  <a:pt x="6827049" y="1554947"/>
                </a:lnTo>
                <a:lnTo>
                  <a:pt x="6838479" y="1554947"/>
                </a:lnTo>
                <a:lnTo>
                  <a:pt x="6849909" y="1554947"/>
                </a:lnTo>
                <a:lnTo>
                  <a:pt x="6861339" y="1554947"/>
                </a:lnTo>
                <a:lnTo>
                  <a:pt x="6872816" y="1554947"/>
                </a:lnTo>
                <a:lnTo>
                  <a:pt x="6884246" y="1554947"/>
                </a:lnTo>
                <a:lnTo>
                  <a:pt x="6895676" y="1554947"/>
                </a:lnTo>
                <a:lnTo>
                  <a:pt x="6907107" y="1554947"/>
                </a:lnTo>
                <a:lnTo>
                  <a:pt x="6918537" y="1554947"/>
                </a:lnTo>
                <a:lnTo>
                  <a:pt x="6930014" y="1554947"/>
                </a:lnTo>
                <a:lnTo>
                  <a:pt x="6941444" y="1554947"/>
                </a:lnTo>
                <a:lnTo>
                  <a:pt x="6952874" y="1554947"/>
                </a:lnTo>
                <a:lnTo>
                  <a:pt x="6964304" y="1554947"/>
                </a:lnTo>
                <a:lnTo>
                  <a:pt x="6975734" y="1554947"/>
                </a:lnTo>
                <a:lnTo>
                  <a:pt x="6987212" y="1554947"/>
                </a:lnTo>
                <a:lnTo>
                  <a:pt x="6998642" y="1553447"/>
                </a:lnTo>
                <a:lnTo>
                  <a:pt x="7010072" y="1554947"/>
                </a:lnTo>
                <a:lnTo>
                  <a:pt x="7021502" y="1554947"/>
                </a:lnTo>
                <a:lnTo>
                  <a:pt x="7032931" y="1554947"/>
                </a:lnTo>
                <a:lnTo>
                  <a:pt x="7044409" y="1554947"/>
                </a:lnTo>
                <a:lnTo>
                  <a:pt x="7055839" y="1553447"/>
                </a:lnTo>
                <a:lnTo>
                  <a:pt x="7067269" y="1554947"/>
                </a:lnTo>
                <a:lnTo>
                  <a:pt x="7078700" y="1554947"/>
                </a:lnTo>
                <a:lnTo>
                  <a:pt x="7090129" y="1554947"/>
                </a:lnTo>
                <a:lnTo>
                  <a:pt x="7101607" y="1554947"/>
                </a:lnTo>
                <a:lnTo>
                  <a:pt x="7113037" y="1554947"/>
                </a:lnTo>
                <a:lnTo>
                  <a:pt x="7124467" y="1554947"/>
                </a:lnTo>
                <a:lnTo>
                  <a:pt x="7135897" y="1554947"/>
                </a:lnTo>
                <a:lnTo>
                  <a:pt x="7147327" y="1554947"/>
                </a:lnTo>
                <a:lnTo>
                  <a:pt x="7158805" y="1554947"/>
                </a:lnTo>
                <a:lnTo>
                  <a:pt x="7170235" y="1554947"/>
                </a:lnTo>
                <a:lnTo>
                  <a:pt x="7181665" y="1554947"/>
                </a:lnTo>
                <a:lnTo>
                  <a:pt x="7193094" y="1554947"/>
                </a:lnTo>
                <a:lnTo>
                  <a:pt x="7204524" y="1554947"/>
                </a:lnTo>
                <a:lnTo>
                  <a:pt x="7216002" y="1554947"/>
                </a:lnTo>
                <a:lnTo>
                  <a:pt x="7227432" y="1554947"/>
                </a:lnTo>
                <a:lnTo>
                  <a:pt x="7238862" y="1554947"/>
                </a:lnTo>
                <a:lnTo>
                  <a:pt x="7250292" y="1554947"/>
                </a:lnTo>
                <a:lnTo>
                  <a:pt x="7261722" y="1554947"/>
                </a:lnTo>
                <a:lnTo>
                  <a:pt x="7273200" y="1554947"/>
                </a:lnTo>
                <a:lnTo>
                  <a:pt x="7284630" y="1554947"/>
                </a:lnTo>
                <a:lnTo>
                  <a:pt x="7296060" y="1554947"/>
                </a:lnTo>
                <a:lnTo>
                  <a:pt x="7307490" y="1554947"/>
                </a:lnTo>
                <a:lnTo>
                  <a:pt x="7318920" y="1554947"/>
                </a:lnTo>
                <a:lnTo>
                  <a:pt x="7330398" y="1554947"/>
                </a:lnTo>
                <a:lnTo>
                  <a:pt x="7341828" y="1554947"/>
                </a:lnTo>
                <a:lnTo>
                  <a:pt x="7353257" y="1554947"/>
                </a:lnTo>
                <a:lnTo>
                  <a:pt x="7364687" y="1554947"/>
                </a:lnTo>
                <a:lnTo>
                  <a:pt x="7376117" y="1554947"/>
                </a:lnTo>
                <a:lnTo>
                  <a:pt x="7387595" y="1554947"/>
                </a:lnTo>
                <a:lnTo>
                  <a:pt x="7399025" y="1554947"/>
                </a:lnTo>
                <a:lnTo>
                  <a:pt x="7410455" y="1554947"/>
                </a:lnTo>
                <a:lnTo>
                  <a:pt x="7421885" y="1554947"/>
                </a:lnTo>
                <a:lnTo>
                  <a:pt x="7433315" y="1554947"/>
                </a:lnTo>
                <a:lnTo>
                  <a:pt x="7444793" y="1554947"/>
                </a:lnTo>
                <a:lnTo>
                  <a:pt x="7456222" y="1554947"/>
                </a:lnTo>
                <a:lnTo>
                  <a:pt x="7467653" y="1554947"/>
                </a:lnTo>
                <a:lnTo>
                  <a:pt x="7479083" y="1554947"/>
                </a:lnTo>
                <a:lnTo>
                  <a:pt x="7490513" y="1554947"/>
                </a:lnTo>
                <a:lnTo>
                  <a:pt x="7501990" y="1554947"/>
                </a:lnTo>
                <a:lnTo>
                  <a:pt x="7513420" y="1554947"/>
                </a:lnTo>
                <a:lnTo>
                  <a:pt x="7524850" y="1554947"/>
                </a:lnTo>
                <a:lnTo>
                  <a:pt x="7536280" y="1554947"/>
                </a:lnTo>
                <a:lnTo>
                  <a:pt x="7547710" y="1554947"/>
                </a:lnTo>
                <a:lnTo>
                  <a:pt x="7559188" y="1554947"/>
                </a:lnTo>
                <a:lnTo>
                  <a:pt x="7570618" y="1554947"/>
                </a:lnTo>
                <a:lnTo>
                  <a:pt x="7582048" y="1554947"/>
                </a:lnTo>
                <a:lnTo>
                  <a:pt x="7593478" y="1553447"/>
                </a:lnTo>
                <a:lnTo>
                  <a:pt x="7604908" y="1554947"/>
                </a:lnTo>
                <a:lnTo>
                  <a:pt x="7616385" y="1554947"/>
                </a:lnTo>
                <a:lnTo>
                  <a:pt x="7627815" y="1554947"/>
                </a:lnTo>
                <a:lnTo>
                  <a:pt x="7639246" y="1554947"/>
                </a:lnTo>
                <a:lnTo>
                  <a:pt x="7650676" y="1554947"/>
                </a:lnTo>
                <a:lnTo>
                  <a:pt x="7662106" y="1554947"/>
                </a:lnTo>
                <a:lnTo>
                  <a:pt x="7673583" y="1554947"/>
                </a:lnTo>
                <a:lnTo>
                  <a:pt x="7685013" y="1554947"/>
                </a:lnTo>
                <a:lnTo>
                  <a:pt x="7696443" y="1554947"/>
                </a:lnTo>
                <a:lnTo>
                  <a:pt x="7707873" y="1554947"/>
                </a:lnTo>
                <a:lnTo>
                  <a:pt x="7719303" y="1554947"/>
                </a:lnTo>
                <a:lnTo>
                  <a:pt x="7730733" y="1554947"/>
                </a:lnTo>
                <a:lnTo>
                  <a:pt x="7742211" y="1554947"/>
                </a:lnTo>
                <a:lnTo>
                  <a:pt x="7753641" y="1554947"/>
                </a:lnTo>
                <a:lnTo>
                  <a:pt x="7765071" y="1554947"/>
                </a:lnTo>
                <a:lnTo>
                  <a:pt x="7776501" y="1554947"/>
                </a:lnTo>
                <a:lnTo>
                  <a:pt x="7787931" y="1554947"/>
                </a:lnTo>
                <a:lnTo>
                  <a:pt x="7799408" y="1554947"/>
                </a:lnTo>
                <a:lnTo>
                  <a:pt x="7810839" y="1554947"/>
                </a:lnTo>
                <a:lnTo>
                  <a:pt x="7822268" y="1554947"/>
                </a:lnTo>
                <a:lnTo>
                  <a:pt x="7833698" y="1554947"/>
                </a:lnTo>
                <a:lnTo>
                  <a:pt x="7845128" y="1554947"/>
                </a:lnTo>
                <a:lnTo>
                  <a:pt x="7856606" y="1554947"/>
                </a:lnTo>
                <a:lnTo>
                  <a:pt x="7868036" y="1554947"/>
                </a:lnTo>
                <a:lnTo>
                  <a:pt x="7879466" y="1554947"/>
                </a:lnTo>
                <a:lnTo>
                  <a:pt x="7890896" y="1554947"/>
                </a:lnTo>
                <a:lnTo>
                  <a:pt x="7902326" y="1554947"/>
                </a:lnTo>
                <a:lnTo>
                  <a:pt x="7913804" y="1554947"/>
                </a:lnTo>
                <a:lnTo>
                  <a:pt x="7925234" y="1554947"/>
                </a:lnTo>
                <a:lnTo>
                  <a:pt x="7936663" y="1554947"/>
                </a:lnTo>
                <a:lnTo>
                  <a:pt x="7948094" y="1554947"/>
                </a:lnTo>
                <a:lnTo>
                  <a:pt x="7959524" y="1554947"/>
                </a:lnTo>
                <a:lnTo>
                  <a:pt x="7971001" y="1554947"/>
                </a:lnTo>
                <a:lnTo>
                  <a:pt x="7982431" y="1554947"/>
                </a:lnTo>
                <a:lnTo>
                  <a:pt x="7993861" y="1554947"/>
                </a:lnTo>
                <a:lnTo>
                  <a:pt x="8005291" y="1554947"/>
                </a:lnTo>
                <a:lnTo>
                  <a:pt x="8016721" y="1554947"/>
                </a:lnTo>
                <a:lnTo>
                  <a:pt x="8028199" y="1554947"/>
                </a:lnTo>
                <a:lnTo>
                  <a:pt x="8039629" y="1554947"/>
                </a:lnTo>
                <a:lnTo>
                  <a:pt x="8051059" y="1554947"/>
                </a:lnTo>
                <a:lnTo>
                  <a:pt x="8062489" y="1554947"/>
                </a:lnTo>
                <a:lnTo>
                  <a:pt x="8073919" y="1554947"/>
                </a:lnTo>
                <a:lnTo>
                  <a:pt x="8085396" y="1554947"/>
                </a:lnTo>
                <a:lnTo>
                  <a:pt x="8096826" y="1554947"/>
                </a:lnTo>
                <a:lnTo>
                  <a:pt x="8108256" y="1554947"/>
                </a:lnTo>
                <a:lnTo>
                  <a:pt x="8119687" y="1554947"/>
                </a:lnTo>
                <a:lnTo>
                  <a:pt x="8131117" y="1554947"/>
                </a:lnTo>
                <a:lnTo>
                  <a:pt x="8142594" y="1554947"/>
                </a:lnTo>
                <a:lnTo>
                  <a:pt x="8154024" y="1554947"/>
                </a:lnTo>
                <a:lnTo>
                  <a:pt x="8165454" y="1554947"/>
                </a:lnTo>
                <a:lnTo>
                  <a:pt x="8176884" y="1554947"/>
                </a:lnTo>
                <a:lnTo>
                  <a:pt x="8188314" y="1553447"/>
                </a:lnTo>
                <a:lnTo>
                  <a:pt x="8199792" y="1554947"/>
                </a:lnTo>
                <a:lnTo>
                  <a:pt x="8211222" y="1554947"/>
                </a:lnTo>
                <a:lnTo>
                  <a:pt x="8222652" y="1554947"/>
                </a:lnTo>
                <a:lnTo>
                  <a:pt x="8234082" y="1554947"/>
                </a:lnTo>
                <a:lnTo>
                  <a:pt x="8245512" y="1554947"/>
                </a:lnTo>
                <a:lnTo>
                  <a:pt x="8256989" y="1554947"/>
                </a:lnTo>
                <a:lnTo>
                  <a:pt x="8268419" y="1554947"/>
                </a:lnTo>
                <a:lnTo>
                  <a:pt x="8279850" y="1554947"/>
                </a:lnTo>
                <a:lnTo>
                  <a:pt x="8291280" y="1554947"/>
                </a:lnTo>
                <a:lnTo>
                  <a:pt x="8302709" y="1554947"/>
                </a:lnTo>
                <a:lnTo>
                  <a:pt x="8314187" y="1554947"/>
                </a:lnTo>
                <a:lnTo>
                  <a:pt x="8325617" y="1554947"/>
                </a:lnTo>
                <a:lnTo>
                  <a:pt x="8337047" y="1554947"/>
                </a:lnTo>
                <a:lnTo>
                  <a:pt x="8348477" y="1554947"/>
                </a:lnTo>
                <a:lnTo>
                  <a:pt x="8359907" y="1554947"/>
                </a:lnTo>
                <a:lnTo>
                  <a:pt x="8371385" y="1554947"/>
                </a:lnTo>
                <a:lnTo>
                  <a:pt x="8382815" y="1553447"/>
                </a:lnTo>
                <a:lnTo>
                  <a:pt x="8394245" y="1554947"/>
                </a:lnTo>
                <a:lnTo>
                  <a:pt x="8405674" y="1554947"/>
                </a:lnTo>
                <a:lnTo>
                  <a:pt x="8417104" y="1554947"/>
                </a:lnTo>
                <a:lnTo>
                  <a:pt x="8428582" y="1554947"/>
                </a:lnTo>
                <a:lnTo>
                  <a:pt x="8440012" y="1554947"/>
                </a:lnTo>
                <a:lnTo>
                  <a:pt x="8451442" y="1554947"/>
                </a:lnTo>
                <a:lnTo>
                  <a:pt x="8462872" y="1554947"/>
                </a:lnTo>
                <a:lnTo>
                  <a:pt x="8474302" y="1553447"/>
                </a:lnTo>
                <a:lnTo>
                  <a:pt x="8485780" y="1554947"/>
                </a:lnTo>
                <a:lnTo>
                  <a:pt x="8497210" y="1554947"/>
                </a:lnTo>
                <a:lnTo>
                  <a:pt x="8508640" y="1554947"/>
                </a:lnTo>
                <a:lnTo>
                  <a:pt x="8520069" y="1554947"/>
                </a:lnTo>
                <a:lnTo>
                  <a:pt x="8531500" y="1554947"/>
                </a:lnTo>
                <a:lnTo>
                  <a:pt x="8542977" y="1554947"/>
                </a:lnTo>
                <a:lnTo>
                  <a:pt x="8554407" y="1554947"/>
                </a:lnTo>
                <a:lnTo>
                  <a:pt x="8565837" y="1554947"/>
                </a:lnTo>
                <a:lnTo>
                  <a:pt x="8577267" y="1554947"/>
                </a:lnTo>
                <a:lnTo>
                  <a:pt x="8588697" y="1554947"/>
                </a:lnTo>
                <a:lnTo>
                  <a:pt x="8600175" y="1554947"/>
                </a:lnTo>
                <a:lnTo>
                  <a:pt x="8611605" y="1554947"/>
                </a:lnTo>
                <a:lnTo>
                  <a:pt x="8623035" y="1554947"/>
                </a:lnTo>
                <a:lnTo>
                  <a:pt x="8634465" y="1554947"/>
                </a:lnTo>
                <a:lnTo>
                  <a:pt x="8645895" y="1554947"/>
                </a:lnTo>
                <a:lnTo>
                  <a:pt x="8657373" y="1554947"/>
                </a:lnTo>
                <a:lnTo>
                  <a:pt x="8668802" y="1554947"/>
                </a:lnTo>
                <a:lnTo>
                  <a:pt x="8680232" y="1553447"/>
                </a:lnTo>
                <a:lnTo>
                  <a:pt x="8691662" y="1554947"/>
                </a:lnTo>
                <a:lnTo>
                  <a:pt x="8703093" y="1554947"/>
                </a:lnTo>
                <a:lnTo>
                  <a:pt x="8714570" y="1554947"/>
                </a:lnTo>
                <a:lnTo>
                  <a:pt x="8726000" y="1554947"/>
                </a:lnTo>
                <a:lnTo>
                  <a:pt x="8737430" y="1554947"/>
                </a:lnTo>
                <a:lnTo>
                  <a:pt x="8748860" y="1554947"/>
                </a:lnTo>
                <a:lnTo>
                  <a:pt x="8760290" y="1554947"/>
                </a:lnTo>
                <a:lnTo>
                  <a:pt x="8771768" y="1554947"/>
                </a:lnTo>
                <a:lnTo>
                  <a:pt x="8783198" y="1554947"/>
                </a:lnTo>
                <a:lnTo>
                  <a:pt x="8794628" y="1554947"/>
                </a:lnTo>
                <a:lnTo>
                  <a:pt x="8806058" y="1554947"/>
                </a:lnTo>
                <a:lnTo>
                  <a:pt x="8817488" y="1554947"/>
                </a:lnTo>
                <a:lnTo>
                  <a:pt x="8828918" y="1554947"/>
                </a:lnTo>
                <a:lnTo>
                  <a:pt x="8840395" y="1554947"/>
                </a:lnTo>
                <a:lnTo>
                  <a:pt x="8851825" y="1554947"/>
                </a:lnTo>
                <a:lnTo>
                  <a:pt x="8863256" y="1554947"/>
                </a:lnTo>
                <a:lnTo>
                  <a:pt x="8874686" y="1554947"/>
                </a:lnTo>
                <a:lnTo>
                  <a:pt x="8886115" y="1553447"/>
                </a:lnTo>
                <a:lnTo>
                  <a:pt x="8897593" y="1554947"/>
                </a:lnTo>
                <a:lnTo>
                  <a:pt x="8909022" y="1554947"/>
                </a:lnTo>
                <a:lnTo>
                  <a:pt x="8920453" y="1554947"/>
                </a:lnTo>
                <a:lnTo>
                  <a:pt x="8931883" y="1554947"/>
                </a:lnTo>
                <a:lnTo>
                  <a:pt x="8943313" y="1554947"/>
                </a:lnTo>
                <a:lnTo>
                  <a:pt x="8954791" y="1554947"/>
                </a:lnTo>
                <a:lnTo>
                  <a:pt x="8966220" y="1554947"/>
                </a:lnTo>
                <a:lnTo>
                  <a:pt x="8977651" y="1554947"/>
                </a:lnTo>
                <a:lnTo>
                  <a:pt x="8989080" y="1554947"/>
                </a:lnTo>
                <a:lnTo>
                  <a:pt x="9000511" y="1554947"/>
                </a:lnTo>
                <a:lnTo>
                  <a:pt x="9011988" y="1553447"/>
                </a:lnTo>
                <a:lnTo>
                  <a:pt x="9023418" y="1554947"/>
                </a:lnTo>
                <a:lnTo>
                  <a:pt x="9034849" y="1554947"/>
                </a:lnTo>
                <a:lnTo>
                  <a:pt x="9046278" y="1554947"/>
                </a:lnTo>
                <a:lnTo>
                  <a:pt x="9057709" y="1554947"/>
                </a:lnTo>
                <a:lnTo>
                  <a:pt x="9069186" y="1554947"/>
                </a:lnTo>
                <a:lnTo>
                  <a:pt x="9080615" y="1554947"/>
                </a:lnTo>
                <a:lnTo>
                  <a:pt x="9092046" y="1554947"/>
                </a:lnTo>
                <a:lnTo>
                  <a:pt x="9103476" y="1554947"/>
                </a:lnTo>
                <a:lnTo>
                  <a:pt x="9114906" y="1554947"/>
                </a:lnTo>
                <a:lnTo>
                  <a:pt x="9126384" y="1554947"/>
                </a:lnTo>
                <a:lnTo>
                  <a:pt x="9137813" y="1554947"/>
                </a:lnTo>
                <a:lnTo>
                  <a:pt x="9149244" y="1554947"/>
                </a:lnTo>
                <a:lnTo>
                  <a:pt x="9160673" y="1554947"/>
                </a:lnTo>
                <a:lnTo>
                  <a:pt x="9172104" y="1554947"/>
                </a:lnTo>
                <a:lnTo>
                  <a:pt x="9183581" y="1554947"/>
                </a:lnTo>
                <a:lnTo>
                  <a:pt x="9195011" y="1554947"/>
                </a:lnTo>
                <a:lnTo>
                  <a:pt x="9206442" y="1554947"/>
                </a:lnTo>
                <a:lnTo>
                  <a:pt x="9217871" y="1554947"/>
                </a:lnTo>
                <a:lnTo>
                  <a:pt x="9229301" y="1554947"/>
                </a:lnTo>
                <a:lnTo>
                  <a:pt x="9240779" y="1554947"/>
                </a:lnTo>
                <a:lnTo>
                  <a:pt x="9252209" y="1554947"/>
                </a:lnTo>
                <a:lnTo>
                  <a:pt x="9263639" y="1554947"/>
                </a:lnTo>
                <a:lnTo>
                  <a:pt x="9275069" y="1554947"/>
                </a:lnTo>
                <a:lnTo>
                  <a:pt x="9286498" y="1554947"/>
                </a:lnTo>
                <a:lnTo>
                  <a:pt x="9297977" y="1554947"/>
                </a:lnTo>
                <a:lnTo>
                  <a:pt x="9309406" y="1554947"/>
                </a:lnTo>
                <a:lnTo>
                  <a:pt x="9320837" y="1554947"/>
                </a:lnTo>
                <a:lnTo>
                  <a:pt x="9332266" y="1554947"/>
                </a:lnTo>
                <a:lnTo>
                  <a:pt x="9343696" y="1554947"/>
                </a:lnTo>
                <a:lnTo>
                  <a:pt x="9355174" y="1554947"/>
                </a:lnTo>
                <a:lnTo>
                  <a:pt x="9366604" y="1554947"/>
                </a:lnTo>
                <a:lnTo>
                  <a:pt x="9378035" y="1554947"/>
                </a:lnTo>
                <a:lnTo>
                  <a:pt x="9389464" y="1554947"/>
                </a:lnTo>
                <a:lnTo>
                  <a:pt x="9400894" y="1554947"/>
                </a:lnTo>
                <a:lnTo>
                  <a:pt x="9412372" y="1554947"/>
                </a:lnTo>
                <a:lnTo>
                  <a:pt x="9423802" y="1554947"/>
                </a:lnTo>
                <a:lnTo>
                  <a:pt x="9435232" y="1554947"/>
                </a:lnTo>
                <a:lnTo>
                  <a:pt x="9446662" y="1554947"/>
                </a:lnTo>
                <a:lnTo>
                  <a:pt x="9458091" y="1554947"/>
                </a:lnTo>
                <a:lnTo>
                  <a:pt x="9469570" y="1554947"/>
                </a:lnTo>
                <a:lnTo>
                  <a:pt x="9480999" y="1554947"/>
                </a:lnTo>
                <a:lnTo>
                  <a:pt x="9492429" y="1554947"/>
                </a:lnTo>
                <a:lnTo>
                  <a:pt x="9503859" y="1554947"/>
                </a:lnTo>
                <a:lnTo>
                  <a:pt x="9515289" y="1553447"/>
                </a:lnTo>
                <a:lnTo>
                  <a:pt x="9526767" y="1554947"/>
                </a:lnTo>
                <a:lnTo>
                  <a:pt x="9538197" y="1553447"/>
                </a:lnTo>
                <a:lnTo>
                  <a:pt x="9549626" y="1554947"/>
                </a:lnTo>
                <a:lnTo>
                  <a:pt x="9561057" y="1554947"/>
                </a:lnTo>
                <a:lnTo>
                  <a:pt x="9572487" y="1554947"/>
                </a:lnTo>
                <a:lnTo>
                  <a:pt x="9583965" y="1554947"/>
                </a:lnTo>
                <a:lnTo>
                  <a:pt x="9595395" y="1554947"/>
                </a:lnTo>
                <a:lnTo>
                  <a:pt x="9606824" y="1554947"/>
                </a:lnTo>
                <a:lnTo>
                  <a:pt x="9618255" y="1554947"/>
                </a:lnTo>
                <a:lnTo>
                  <a:pt x="9629684" y="1554947"/>
                </a:lnTo>
                <a:lnTo>
                  <a:pt x="9641163" y="1554947"/>
                </a:lnTo>
                <a:lnTo>
                  <a:pt x="9652592" y="1554947"/>
                </a:lnTo>
                <a:lnTo>
                  <a:pt x="9664022" y="1554947"/>
                </a:lnTo>
                <a:lnTo>
                  <a:pt x="9675452" y="1554947"/>
                </a:lnTo>
                <a:lnTo>
                  <a:pt x="9686882" y="1554947"/>
                </a:lnTo>
                <a:lnTo>
                  <a:pt x="9698360" y="1554947"/>
                </a:lnTo>
                <a:lnTo>
                  <a:pt x="9709790" y="1554947"/>
                </a:lnTo>
                <a:lnTo>
                  <a:pt x="9721219" y="1554947"/>
                </a:lnTo>
                <a:lnTo>
                  <a:pt x="9732650" y="1554947"/>
                </a:lnTo>
                <a:lnTo>
                  <a:pt x="9744080" y="1554947"/>
                </a:lnTo>
                <a:lnTo>
                  <a:pt x="9755557" y="1554947"/>
                </a:lnTo>
                <a:lnTo>
                  <a:pt x="9766988" y="1554947"/>
                </a:lnTo>
                <a:lnTo>
                  <a:pt x="9778417" y="1554947"/>
                </a:lnTo>
                <a:lnTo>
                  <a:pt x="9789848" y="1554947"/>
                </a:lnTo>
                <a:lnTo>
                  <a:pt x="9801277" y="1554947"/>
                </a:lnTo>
                <a:lnTo>
                  <a:pt x="9812755" y="1554947"/>
                </a:lnTo>
                <a:lnTo>
                  <a:pt x="9824185" y="1554947"/>
                </a:lnTo>
                <a:lnTo>
                  <a:pt x="9835615" y="1554947"/>
                </a:lnTo>
                <a:lnTo>
                  <a:pt x="9847045" y="1554947"/>
                </a:lnTo>
                <a:lnTo>
                  <a:pt x="9858475" y="1554947"/>
                </a:lnTo>
                <a:lnTo>
                  <a:pt x="9869952" y="1554947"/>
                </a:lnTo>
                <a:lnTo>
                  <a:pt x="9881383" y="1554947"/>
                </a:lnTo>
                <a:lnTo>
                  <a:pt x="9892812" y="1554947"/>
                </a:lnTo>
                <a:lnTo>
                  <a:pt x="9904243" y="1554947"/>
                </a:lnTo>
                <a:lnTo>
                  <a:pt x="9915673" y="1554947"/>
                </a:lnTo>
                <a:lnTo>
                  <a:pt x="9927102" y="1554947"/>
                </a:lnTo>
                <a:lnTo>
                  <a:pt x="9938581" y="1554947"/>
                </a:lnTo>
                <a:lnTo>
                  <a:pt x="9950010" y="1554947"/>
                </a:lnTo>
                <a:lnTo>
                  <a:pt x="9961441" y="1553447"/>
                </a:lnTo>
                <a:lnTo>
                  <a:pt x="9972870" y="1554947"/>
                </a:lnTo>
                <a:lnTo>
                  <a:pt x="9984300" y="1554947"/>
                </a:lnTo>
                <a:lnTo>
                  <a:pt x="9995778" y="1554947"/>
                </a:lnTo>
                <a:lnTo>
                  <a:pt x="10007208" y="1554947"/>
                </a:lnTo>
                <a:lnTo>
                  <a:pt x="10018638" y="1554947"/>
                </a:lnTo>
                <a:lnTo>
                  <a:pt x="10030068" y="1554947"/>
                </a:lnTo>
                <a:lnTo>
                  <a:pt x="10041498" y="1554947"/>
                </a:lnTo>
                <a:lnTo>
                  <a:pt x="10052976" y="1554947"/>
                </a:lnTo>
                <a:lnTo>
                  <a:pt x="10064405" y="1554947"/>
                </a:lnTo>
                <a:lnTo>
                  <a:pt x="10075835" y="1554947"/>
                </a:lnTo>
                <a:lnTo>
                  <a:pt x="10087266" y="1554947"/>
                </a:lnTo>
                <a:lnTo>
                  <a:pt x="10098695" y="1554947"/>
                </a:lnTo>
                <a:lnTo>
                  <a:pt x="10110174" y="1554947"/>
                </a:lnTo>
                <a:lnTo>
                  <a:pt x="10121603" y="1554947"/>
                </a:lnTo>
                <a:lnTo>
                  <a:pt x="10133033" y="1554947"/>
                </a:lnTo>
                <a:lnTo>
                  <a:pt x="10144463" y="1554947"/>
                </a:lnTo>
                <a:lnTo>
                  <a:pt x="10155893" y="1554947"/>
                </a:lnTo>
                <a:lnTo>
                  <a:pt x="10167371" y="1554947"/>
                </a:lnTo>
                <a:lnTo>
                  <a:pt x="10178801" y="1554947"/>
                </a:lnTo>
                <a:lnTo>
                  <a:pt x="10190230" y="1554947"/>
                </a:lnTo>
                <a:lnTo>
                  <a:pt x="10201661" y="1554947"/>
                </a:lnTo>
                <a:lnTo>
                  <a:pt x="10213091" y="1554947"/>
                </a:lnTo>
                <a:lnTo>
                  <a:pt x="10224569" y="1554947"/>
                </a:lnTo>
                <a:lnTo>
                  <a:pt x="10235998" y="1553447"/>
                </a:lnTo>
                <a:lnTo>
                  <a:pt x="10247428" y="1554947"/>
                </a:lnTo>
                <a:lnTo>
                  <a:pt x="10258859" y="1554947"/>
                </a:lnTo>
                <a:lnTo>
                  <a:pt x="10270288" y="1553447"/>
                </a:lnTo>
                <a:lnTo>
                  <a:pt x="10281767" y="1554947"/>
                </a:lnTo>
                <a:lnTo>
                  <a:pt x="10293196" y="1554947"/>
                </a:lnTo>
                <a:lnTo>
                  <a:pt x="10304626" y="1554947"/>
                </a:lnTo>
                <a:lnTo>
                  <a:pt x="10316056" y="1554947"/>
                </a:lnTo>
                <a:lnTo>
                  <a:pt x="10327486" y="1554947"/>
                </a:lnTo>
                <a:lnTo>
                  <a:pt x="10338963" y="1554947"/>
                </a:lnTo>
                <a:lnTo>
                  <a:pt x="10350394" y="1554947"/>
                </a:lnTo>
                <a:lnTo>
                  <a:pt x="10361823" y="1554947"/>
                </a:lnTo>
                <a:lnTo>
                  <a:pt x="10373254" y="1554947"/>
                </a:lnTo>
                <a:lnTo>
                  <a:pt x="10384684" y="1554947"/>
                </a:lnTo>
                <a:lnTo>
                  <a:pt x="10396161" y="1554947"/>
                </a:lnTo>
                <a:lnTo>
                  <a:pt x="10407591" y="1554947"/>
                </a:lnTo>
                <a:lnTo>
                  <a:pt x="10419021" y="1554947"/>
                </a:lnTo>
                <a:lnTo>
                  <a:pt x="10430452" y="1554947"/>
                </a:lnTo>
                <a:lnTo>
                  <a:pt x="10441881" y="1554947"/>
                </a:lnTo>
                <a:lnTo>
                  <a:pt x="10453358" y="1554947"/>
                </a:lnTo>
                <a:lnTo>
                  <a:pt x="10464789" y="1554947"/>
                </a:lnTo>
                <a:lnTo>
                  <a:pt x="10476219" y="1554947"/>
                </a:lnTo>
                <a:lnTo>
                  <a:pt x="10487649" y="1554947"/>
                </a:lnTo>
                <a:lnTo>
                  <a:pt x="10499079" y="1554947"/>
                </a:lnTo>
                <a:lnTo>
                  <a:pt x="10510556" y="1554947"/>
                </a:lnTo>
                <a:lnTo>
                  <a:pt x="10521987" y="1554947"/>
                </a:lnTo>
                <a:lnTo>
                  <a:pt x="10533416" y="1554947"/>
                </a:lnTo>
                <a:lnTo>
                  <a:pt x="10544847" y="1554947"/>
                </a:lnTo>
                <a:lnTo>
                  <a:pt x="10556277" y="1554947"/>
                </a:lnTo>
                <a:lnTo>
                  <a:pt x="10567754" y="1554947"/>
                </a:lnTo>
                <a:lnTo>
                  <a:pt x="10579184" y="1554947"/>
                </a:lnTo>
                <a:lnTo>
                  <a:pt x="10590614" y="1554947"/>
                </a:lnTo>
                <a:lnTo>
                  <a:pt x="10602045" y="1554947"/>
                </a:lnTo>
                <a:lnTo>
                  <a:pt x="10613474" y="1554947"/>
                </a:lnTo>
                <a:lnTo>
                  <a:pt x="10624951" y="1554947"/>
                </a:lnTo>
                <a:lnTo>
                  <a:pt x="10636382" y="1554947"/>
                </a:lnTo>
                <a:lnTo>
                  <a:pt x="10647812" y="1554947"/>
                </a:lnTo>
                <a:lnTo>
                  <a:pt x="10659241" y="1554947"/>
                </a:lnTo>
                <a:lnTo>
                  <a:pt x="10670672" y="1554947"/>
                </a:lnTo>
                <a:lnTo>
                  <a:pt x="10682149" y="1554947"/>
                </a:lnTo>
                <a:lnTo>
                  <a:pt x="10693580" y="1554947"/>
                </a:lnTo>
                <a:lnTo>
                  <a:pt x="10705009" y="1554947"/>
                </a:lnTo>
                <a:lnTo>
                  <a:pt x="10716439" y="1554947"/>
                </a:lnTo>
                <a:lnTo>
                  <a:pt x="10727870" y="1554947"/>
                </a:lnTo>
                <a:lnTo>
                  <a:pt x="10739347" y="1554947"/>
                </a:lnTo>
                <a:lnTo>
                  <a:pt x="10750778" y="1554947"/>
                </a:lnTo>
                <a:lnTo>
                  <a:pt x="10762207" y="1554947"/>
                </a:lnTo>
                <a:lnTo>
                  <a:pt x="10773637" y="1554947"/>
                </a:lnTo>
                <a:lnTo>
                  <a:pt x="10785067" y="1554947"/>
                </a:lnTo>
                <a:lnTo>
                  <a:pt x="10796544" y="1554947"/>
                </a:lnTo>
                <a:lnTo>
                  <a:pt x="10807975" y="1554947"/>
                </a:lnTo>
                <a:lnTo>
                  <a:pt x="10819405" y="1554947"/>
                </a:lnTo>
                <a:lnTo>
                  <a:pt x="10830834" y="1554947"/>
                </a:lnTo>
                <a:lnTo>
                  <a:pt x="10842265" y="1554947"/>
                </a:lnTo>
                <a:lnTo>
                  <a:pt x="10853742" y="1554947"/>
                </a:lnTo>
                <a:lnTo>
                  <a:pt x="10865173" y="1554947"/>
                </a:lnTo>
                <a:lnTo>
                  <a:pt x="10876602" y="1554947"/>
                </a:lnTo>
                <a:lnTo>
                  <a:pt x="10888032" y="1554947"/>
                </a:lnTo>
                <a:lnTo>
                  <a:pt x="10899463" y="1554947"/>
                </a:lnTo>
                <a:lnTo>
                  <a:pt x="10910892" y="1554947"/>
                </a:lnTo>
                <a:lnTo>
                  <a:pt x="10922369" y="1554947"/>
                </a:lnTo>
                <a:lnTo>
                  <a:pt x="10933800" y="1554947"/>
                </a:lnTo>
                <a:lnTo>
                  <a:pt x="10945230" y="1554947"/>
                </a:lnTo>
                <a:lnTo>
                  <a:pt x="10956660" y="1554947"/>
                </a:lnTo>
                <a:lnTo>
                  <a:pt x="10968090" y="1554947"/>
                </a:lnTo>
                <a:lnTo>
                  <a:pt x="10979567" y="1554947"/>
                </a:lnTo>
                <a:lnTo>
                  <a:pt x="10990998" y="1554947"/>
                </a:lnTo>
                <a:lnTo>
                  <a:pt x="11002427" y="1554947"/>
                </a:lnTo>
                <a:lnTo>
                  <a:pt x="11013858" y="1554947"/>
                </a:lnTo>
                <a:lnTo>
                  <a:pt x="11025287" y="1554947"/>
                </a:lnTo>
                <a:lnTo>
                  <a:pt x="11036765" y="1554947"/>
                </a:lnTo>
                <a:lnTo>
                  <a:pt x="11048195" y="1554947"/>
                </a:lnTo>
                <a:lnTo>
                  <a:pt x="11059625" y="1554947"/>
                </a:lnTo>
                <a:lnTo>
                  <a:pt x="11071056" y="1554947"/>
                </a:lnTo>
                <a:lnTo>
                  <a:pt x="11082485" y="1554947"/>
                </a:lnTo>
                <a:lnTo>
                  <a:pt x="11093962" y="1554947"/>
                </a:lnTo>
                <a:lnTo>
                  <a:pt x="11105393" y="1554947"/>
                </a:lnTo>
                <a:lnTo>
                  <a:pt x="11116823" y="1554947"/>
                </a:lnTo>
                <a:lnTo>
                  <a:pt x="11128253" y="1554947"/>
                </a:lnTo>
                <a:lnTo>
                  <a:pt x="11139683" y="1554947"/>
                </a:lnTo>
                <a:lnTo>
                  <a:pt x="11151160" y="1554947"/>
                </a:lnTo>
                <a:lnTo>
                  <a:pt x="11162591" y="1554947"/>
                </a:lnTo>
                <a:lnTo>
                  <a:pt x="11174020" y="1554947"/>
                </a:lnTo>
                <a:lnTo>
                  <a:pt x="11185451" y="1554947"/>
                </a:lnTo>
                <a:lnTo>
                  <a:pt x="11196881" y="1554947"/>
                </a:lnTo>
                <a:lnTo>
                  <a:pt x="11208358" y="1554947"/>
                </a:lnTo>
                <a:lnTo>
                  <a:pt x="11218359" y="1554947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1" name="Freeform 80">
            <a:extLst>
              <a:ext uri="{FF2B5EF4-FFF2-40B4-BE49-F238E27FC236}">
                <a16:creationId xmlns:a16="http://schemas.microsoft.com/office/drawing/2014/main" id="{2652454A-774F-D54E-9163-DFE2FAFD0783}"/>
              </a:ext>
            </a:extLst>
          </p:cNvPr>
          <p:cNvSpPr/>
          <p:nvPr/>
        </p:nvSpPr>
        <p:spPr>
          <a:xfrm>
            <a:off x="638362" y="4353373"/>
            <a:ext cx="8413769" cy="1079449"/>
          </a:xfrm>
          <a:custGeom>
            <a:avLst/>
            <a:gdLst>
              <a:gd name="connsiteX0" fmla="*/ 0 w 11218359"/>
              <a:gd name="connsiteY0" fmla="*/ 1439266 h 1439265"/>
              <a:gd name="connsiteX1" fmla="*/ 9149 w 11218359"/>
              <a:gd name="connsiteY1" fmla="*/ 1439266 h 1439265"/>
              <a:gd name="connsiteX2" fmla="*/ 20588 w 11218359"/>
              <a:gd name="connsiteY2" fmla="*/ 1439266 h 1439265"/>
              <a:gd name="connsiteX3" fmla="*/ 32028 w 11218359"/>
              <a:gd name="connsiteY3" fmla="*/ 1439266 h 1439265"/>
              <a:gd name="connsiteX4" fmla="*/ 43467 w 11218359"/>
              <a:gd name="connsiteY4" fmla="*/ 1439266 h 1439265"/>
              <a:gd name="connsiteX5" fmla="*/ 54907 w 11218359"/>
              <a:gd name="connsiteY5" fmla="*/ 1439266 h 1439265"/>
              <a:gd name="connsiteX6" fmla="*/ 66346 w 11218359"/>
              <a:gd name="connsiteY6" fmla="*/ 1439266 h 1439265"/>
              <a:gd name="connsiteX7" fmla="*/ 77786 w 11218359"/>
              <a:gd name="connsiteY7" fmla="*/ 1439266 h 1439265"/>
              <a:gd name="connsiteX8" fmla="*/ 89225 w 11218359"/>
              <a:gd name="connsiteY8" fmla="*/ 1439266 h 1439265"/>
              <a:gd name="connsiteX9" fmla="*/ 100665 w 11218359"/>
              <a:gd name="connsiteY9" fmla="*/ 1439266 h 1439265"/>
              <a:gd name="connsiteX10" fmla="*/ 112104 w 11218359"/>
              <a:gd name="connsiteY10" fmla="*/ 1439266 h 1439265"/>
              <a:gd name="connsiteX11" fmla="*/ 123544 w 11218359"/>
              <a:gd name="connsiteY11" fmla="*/ 1439266 h 1439265"/>
              <a:gd name="connsiteX12" fmla="*/ 134979 w 11218359"/>
              <a:gd name="connsiteY12" fmla="*/ 1439266 h 1439265"/>
              <a:gd name="connsiteX13" fmla="*/ 146423 w 11218359"/>
              <a:gd name="connsiteY13" fmla="*/ 1439266 h 1439265"/>
              <a:gd name="connsiteX14" fmla="*/ 157858 w 11218359"/>
              <a:gd name="connsiteY14" fmla="*/ 1439266 h 1439265"/>
              <a:gd name="connsiteX15" fmla="*/ 169297 w 11218359"/>
              <a:gd name="connsiteY15" fmla="*/ 1439266 h 1439265"/>
              <a:gd name="connsiteX16" fmla="*/ 180737 w 11218359"/>
              <a:gd name="connsiteY16" fmla="*/ 1439266 h 1439265"/>
              <a:gd name="connsiteX17" fmla="*/ 192176 w 11218359"/>
              <a:gd name="connsiteY17" fmla="*/ 1439266 h 1439265"/>
              <a:gd name="connsiteX18" fmla="*/ 203616 w 11218359"/>
              <a:gd name="connsiteY18" fmla="*/ 1439266 h 1439265"/>
              <a:gd name="connsiteX19" fmla="*/ 215055 w 11218359"/>
              <a:gd name="connsiteY19" fmla="*/ 1439266 h 1439265"/>
              <a:gd name="connsiteX20" fmla="*/ 226495 w 11218359"/>
              <a:gd name="connsiteY20" fmla="*/ 1439266 h 1439265"/>
              <a:gd name="connsiteX21" fmla="*/ 237935 w 11218359"/>
              <a:gd name="connsiteY21" fmla="*/ 1439266 h 1439265"/>
              <a:gd name="connsiteX22" fmla="*/ 249374 w 11218359"/>
              <a:gd name="connsiteY22" fmla="*/ 1439266 h 1439265"/>
              <a:gd name="connsiteX23" fmla="*/ 260814 w 11218359"/>
              <a:gd name="connsiteY23" fmla="*/ 1439266 h 1439265"/>
              <a:gd name="connsiteX24" fmla="*/ 272253 w 11218359"/>
              <a:gd name="connsiteY24" fmla="*/ 1439266 h 1439265"/>
              <a:gd name="connsiteX25" fmla="*/ 283693 w 11218359"/>
              <a:gd name="connsiteY25" fmla="*/ 1439266 h 1439265"/>
              <a:gd name="connsiteX26" fmla="*/ 295132 w 11218359"/>
              <a:gd name="connsiteY26" fmla="*/ 1439266 h 1439265"/>
              <a:gd name="connsiteX27" fmla="*/ 306572 w 11218359"/>
              <a:gd name="connsiteY27" fmla="*/ 1439266 h 1439265"/>
              <a:gd name="connsiteX28" fmla="*/ 318011 w 11218359"/>
              <a:gd name="connsiteY28" fmla="*/ 1439266 h 1439265"/>
              <a:gd name="connsiteX29" fmla="*/ 329451 w 11218359"/>
              <a:gd name="connsiteY29" fmla="*/ 1439266 h 1439265"/>
              <a:gd name="connsiteX30" fmla="*/ 340890 w 11218359"/>
              <a:gd name="connsiteY30" fmla="*/ 1439266 h 1439265"/>
              <a:gd name="connsiteX31" fmla="*/ 352330 w 11218359"/>
              <a:gd name="connsiteY31" fmla="*/ 1439266 h 1439265"/>
              <a:gd name="connsiteX32" fmla="*/ 363769 w 11218359"/>
              <a:gd name="connsiteY32" fmla="*/ 1439266 h 1439265"/>
              <a:gd name="connsiteX33" fmla="*/ 375209 w 11218359"/>
              <a:gd name="connsiteY33" fmla="*/ 1439266 h 1439265"/>
              <a:gd name="connsiteX34" fmla="*/ 386648 w 11218359"/>
              <a:gd name="connsiteY34" fmla="*/ 1439266 h 1439265"/>
              <a:gd name="connsiteX35" fmla="*/ 398088 w 11218359"/>
              <a:gd name="connsiteY35" fmla="*/ 1439266 h 1439265"/>
              <a:gd name="connsiteX36" fmla="*/ 409527 w 11218359"/>
              <a:gd name="connsiteY36" fmla="*/ 1439266 h 1439265"/>
              <a:gd name="connsiteX37" fmla="*/ 420967 w 11218359"/>
              <a:gd name="connsiteY37" fmla="*/ 1439266 h 1439265"/>
              <a:gd name="connsiteX38" fmla="*/ 432406 w 11218359"/>
              <a:gd name="connsiteY38" fmla="*/ 1439266 h 1439265"/>
              <a:gd name="connsiteX39" fmla="*/ 443846 w 11218359"/>
              <a:gd name="connsiteY39" fmla="*/ 1439266 h 1439265"/>
              <a:gd name="connsiteX40" fmla="*/ 455285 w 11218359"/>
              <a:gd name="connsiteY40" fmla="*/ 1439266 h 1439265"/>
              <a:gd name="connsiteX41" fmla="*/ 466725 w 11218359"/>
              <a:gd name="connsiteY41" fmla="*/ 1439266 h 1439265"/>
              <a:gd name="connsiteX42" fmla="*/ 478165 w 11218359"/>
              <a:gd name="connsiteY42" fmla="*/ 1439266 h 1439265"/>
              <a:gd name="connsiteX43" fmla="*/ 489604 w 11218359"/>
              <a:gd name="connsiteY43" fmla="*/ 1439266 h 1439265"/>
              <a:gd name="connsiteX44" fmla="*/ 501044 w 11218359"/>
              <a:gd name="connsiteY44" fmla="*/ 1439266 h 1439265"/>
              <a:gd name="connsiteX45" fmla="*/ 512483 w 11218359"/>
              <a:gd name="connsiteY45" fmla="*/ 1439266 h 1439265"/>
              <a:gd name="connsiteX46" fmla="*/ 523923 w 11218359"/>
              <a:gd name="connsiteY46" fmla="*/ 1439266 h 1439265"/>
              <a:gd name="connsiteX47" fmla="*/ 535362 w 11218359"/>
              <a:gd name="connsiteY47" fmla="*/ 1439266 h 1439265"/>
              <a:gd name="connsiteX48" fmla="*/ 546802 w 11218359"/>
              <a:gd name="connsiteY48" fmla="*/ 1439266 h 1439265"/>
              <a:gd name="connsiteX49" fmla="*/ 558241 w 11218359"/>
              <a:gd name="connsiteY49" fmla="*/ 1439266 h 1439265"/>
              <a:gd name="connsiteX50" fmla="*/ 569681 w 11218359"/>
              <a:gd name="connsiteY50" fmla="*/ 1439266 h 1439265"/>
              <a:gd name="connsiteX51" fmla="*/ 581120 w 11218359"/>
              <a:gd name="connsiteY51" fmla="*/ 1439266 h 1439265"/>
              <a:gd name="connsiteX52" fmla="*/ 592560 w 11218359"/>
              <a:gd name="connsiteY52" fmla="*/ 1439266 h 1439265"/>
              <a:gd name="connsiteX53" fmla="*/ 603999 w 11218359"/>
              <a:gd name="connsiteY53" fmla="*/ 1439266 h 1439265"/>
              <a:gd name="connsiteX54" fmla="*/ 615439 w 11218359"/>
              <a:gd name="connsiteY54" fmla="*/ 1439266 h 1439265"/>
              <a:gd name="connsiteX55" fmla="*/ 626878 w 11218359"/>
              <a:gd name="connsiteY55" fmla="*/ 1439266 h 1439265"/>
              <a:gd name="connsiteX56" fmla="*/ 638318 w 11218359"/>
              <a:gd name="connsiteY56" fmla="*/ 1439266 h 1439265"/>
              <a:gd name="connsiteX57" fmla="*/ 649757 w 11218359"/>
              <a:gd name="connsiteY57" fmla="*/ 1439266 h 1439265"/>
              <a:gd name="connsiteX58" fmla="*/ 661192 w 11218359"/>
              <a:gd name="connsiteY58" fmla="*/ 1439266 h 1439265"/>
              <a:gd name="connsiteX59" fmla="*/ 672632 w 11218359"/>
              <a:gd name="connsiteY59" fmla="*/ 1439266 h 1439265"/>
              <a:gd name="connsiteX60" fmla="*/ 684071 w 11218359"/>
              <a:gd name="connsiteY60" fmla="*/ 1439266 h 1439265"/>
              <a:gd name="connsiteX61" fmla="*/ 695511 w 11218359"/>
              <a:gd name="connsiteY61" fmla="*/ 1439266 h 1439265"/>
              <a:gd name="connsiteX62" fmla="*/ 706950 w 11218359"/>
              <a:gd name="connsiteY62" fmla="*/ 1439266 h 1439265"/>
              <a:gd name="connsiteX63" fmla="*/ 718390 w 11218359"/>
              <a:gd name="connsiteY63" fmla="*/ 1439266 h 1439265"/>
              <a:gd name="connsiteX64" fmla="*/ 729829 w 11218359"/>
              <a:gd name="connsiteY64" fmla="*/ 1439266 h 1439265"/>
              <a:gd name="connsiteX65" fmla="*/ 741269 w 11218359"/>
              <a:gd name="connsiteY65" fmla="*/ 1439266 h 1439265"/>
              <a:gd name="connsiteX66" fmla="*/ 752708 w 11218359"/>
              <a:gd name="connsiteY66" fmla="*/ 1439266 h 1439265"/>
              <a:gd name="connsiteX67" fmla="*/ 764148 w 11218359"/>
              <a:gd name="connsiteY67" fmla="*/ 1439266 h 1439265"/>
              <a:gd name="connsiteX68" fmla="*/ 775587 w 11218359"/>
              <a:gd name="connsiteY68" fmla="*/ 1439266 h 1439265"/>
              <a:gd name="connsiteX69" fmla="*/ 787027 w 11218359"/>
              <a:gd name="connsiteY69" fmla="*/ 1439266 h 1439265"/>
              <a:gd name="connsiteX70" fmla="*/ 798467 w 11218359"/>
              <a:gd name="connsiteY70" fmla="*/ 1439266 h 1439265"/>
              <a:gd name="connsiteX71" fmla="*/ 809906 w 11218359"/>
              <a:gd name="connsiteY71" fmla="*/ 1439266 h 1439265"/>
              <a:gd name="connsiteX72" fmla="*/ 821346 w 11218359"/>
              <a:gd name="connsiteY72" fmla="*/ 1439266 h 1439265"/>
              <a:gd name="connsiteX73" fmla="*/ 832785 w 11218359"/>
              <a:gd name="connsiteY73" fmla="*/ 1439266 h 1439265"/>
              <a:gd name="connsiteX74" fmla="*/ 844225 w 11218359"/>
              <a:gd name="connsiteY74" fmla="*/ 1439266 h 1439265"/>
              <a:gd name="connsiteX75" fmla="*/ 855664 w 11218359"/>
              <a:gd name="connsiteY75" fmla="*/ 1439266 h 1439265"/>
              <a:gd name="connsiteX76" fmla="*/ 867104 w 11218359"/>
              <a:gd name="connsiteY76" fmla="*/ 1439266 h 1439265"/>
              <a:gd name="connsiteX77" fmla="*/ 878543 w 11218359"/>
              <a:gd name="connsiteY77" fmla="*/ 1439266 h 1439265"/>
              <a:gd name="connsiteX78" fmla="*/ 889983 w 11218359"/>
              <a:gd name="connsiteY78" fmla="*/ 1439266 h 1439265"/>
              <a:gd name="connsiteX79" fmla="*/ 901422 w 11218359"/>
              <a:gd name="connsiteY79" fmla="*/ 1439266 h 1439265"/>
              <a:gd name="connsiteX80" fmla="*/ 912862 w 11218359"/>
              <a:gd name="connsiteY80" fmla="*/ 1439266 h 1439265"/>
              <a:gd name="connsiteX81" fmla="*/ 924301 w 11218359"/>
              <a:gd name="connsiteY81" fmla="*/ 1439266 h 1439265"/>
              <a:gd name="connsiteX82" fmla="*/ 935741 w 11218359"/>
              <a:gd name="connsiteY82" fmla="*/ 1439266 h 1439265"/>
              <a:gd name="connsiteX83" fmla="*/ 947180 w 11218359"/>
              <a:gd name="connsiteY83" fmla="*/ 1439266 h 1439265"/>
              <a:gd name="connsiteX84" fmla="*/ 958620 w 11218359"/>
              <a:gd name="connsiteY84" fmla="*/ 1439266 h 1439265"/>
              <a:gd name="connsiteX85" fmla="*/ 970059 w 11218359"/>
              <a:gd name="connsiteY85" fmla="*/ 1439266 h 1439265"/>
              <a:gd name="connsiteX86" fmla="*/ 981499 w 11218359"/>
              <a:gd name="connsiteY86" fmla="*/ 1439266 h 1439265"/>
              <a:gd name="connsiteX87" fmla="*/ 992938 w 11218359"/>
              <a:gd name="connsiteY87" fmla="*/ 1439266 h 1439265"/>
              <a:gd name="connsiteX88" fmla="*/ 1004378 w 11218359"/>
              <a:gd name="connsiteY88" fmla="*/ 1439266 h 1439265"/>
              <a:gd name="connsiteX89" fmla="*/ 1015818 w 11218359"/>
              <a:gd name="connsiteY89" fmla="*/ 1439266 h 1439265"/>
              <a:gd name="connsiteX90" fmla="*/ 1027257 w 11218359"/>
              <a:gd name="connsiteY90" fmla="*/ 1439266 h 1439265"/>
              <a:gd name="connsiteX91" fmla="*/ 1038697 w 11218359"/>
              <a:gd name="connsiteY91" fmla="*/ 1439266 h 1439265"/>
              <a:gd name="connsiteX92" fmla="*/ 1050136 w 11218359"/>
              <a:gd name="connsiteY92" fmla="*/ 1439266 h 1439265"/>
              <a:gd name="connsiteX93" fmla="*/ 1061576 w 11218359"/>
              <a:gd name="connsiteY93" fmla="*/ 1439266 h 1439265"/>
              <a:gd name="connsiteX94" fmla="*/ 1073015 w 11218359"/>
              <a:gd name="connsiteY94" fmla="*/ 1439266 h 1439265"/>
              <a:gd name="connsiteX95" fmla="*/ 1084455 w 11218359"/>
              <a:gd name="connsiteY95" fmla="*/ 1439266 h 1439265"/>
              <a:gd name="connsiteX96" fmla="*/ 1095894 w 11218359"/>
              <a:gd name="connsiteY96" fmla="*/ 1439266 h 1439265"/>
              <a:gd name="connsiteX97" fmla="*/ 1107334 w 11218359"/>
              <a:gd name="connsiteY97" fmla="*/ 1439266 h 1439265"/>
              <a:gd name="connsiteX98" fmla="*/ 1118773 w 11218359"/>
              <a:gd name="connsiteY98" fmla="*/ 1439266 h 1439265"/>
              <a:gd name="connsiteX99" fmla="*/ 1130213 w 11218359"/>
              <a:gd name="connsiteY99" fmla="*/ 1439266 h 1439265"/>
              <a:gd name="connsiteX100" fmla="*/ 1141652 w 11218359"/>
              <a:gd name="connsiteY100" fmla="*/ 1439266 h 1439265"/>
              <a:gd name="connsiteX101" fmla="*/ 1153092 w 11218359"/>
              <a:gd name="connsiteY101" fmla="*/ 1439266 h 1439265"/>
              <a:gd name="connsiteX102" fmla="*/ 1164531 w 11218359"/>
              <a:gd name="connsiteY102" fmla="*/ 1439266 h 1439265"/>
              <a:gd name="connsiteX103" fmla="*/ 1175971 w 11218359"/>
              <a:gd name="connsiteY103" fmla="*/ 1439266 h 1439265"/>
              <a:gd name="connsiteX104" fmla="*/ 1187406 w 11218359"/>
              <a:gd name="connsiteY104" fmla="*/ 1439266 h 1439265"/>
              <a:gd name="connsiteX105" fmla="*/ 1198845 w 11218359"/>
              <a:gd name="connsiteY105" fmla="*/ 1439266 h 1439265"/>
              <a:gd name="connsiteX106" fmla="*/ 1210285 w 11218359"/>
              <a:gd name="connsiteY106" fmla="*/ 1439266 h 1439265"/>
              <a:gd name="connsiteX107" fmla="*/ 1221724 w 11218359"/>
              <a:gd name="connsiteY107" fmla="*/ 1439266 h 1439265"/>
              <a:gd name="connsiteX108" fmla="*/ 1233164 w 11218359"/>
              <a:gd name="connsiteY108" fmla="*/ 1439266 h 1439265"/>
              <a:gd name="connsiteX109" fmla="*/ 1244603 w 11218359"/>
              <a:gd name="connsiteY109" fmla="*/ 1439266 h 1439265"/>
              <a:gd name="connsiteX110" fmla="*/ 1256043 w 11218359"/>
              <a:gd name="connsiteY110" fmla="*/ 1439266 h 1439265"/>
              <a:gd name="connsiteX111" fmla="*/ 1267482 w 11218359"/>
              <a:gd name="connsiteY111" fmla="*/ 1439266 h 1439265"/>
              <a:gd name="connsiteX112" fmla="*/ 1278922 w 11218359"/>
              <a:gd name="connsiteY112" fmla="*/ 1439266 h 1439265"/>
              <a:gd name="connsiteX113" fmla="*/ 1290361 w 11218359"/>
              <a:gd name="connsiteY113" fmla="*/ 1439266 h 1439265"/>
              <a:gd name="connsiteX114" fmla="*/ 1301801 w 11218359"/>
              <a:gd name="connsiteY114" fmla="*/ 1439266 h 1439265"/>
              <a:gd name="connsiteX115" fmla="*/ 1313240 w 11218359"/>
              <a:gd name="connsiteY115" fmla="*/ 1439266 h 1439265"/>
              <a:gd name="connsiteX116" fmla="*/ 1324680 w 11218359"/>
              <a:gd name="connsiteY116" fmla="*/ 1439266 h 1439265"/>
              <a:gd name="connsiteX117" fmla="*/ 1336120 w 11218359"/>
              <a:gd name="connsiteY117" fmla="*/ 1439266 h 1439265"/>
              <a:gd name="connsiteX118" fmla="*/ 1347559 w 11218359"/>
              <a:gd name="connsiteY118" fmla="*/ 1439266 h 1439265"/>
              <a:gd name="connsiteX119" fmla="*/ 1358999 w 11218359"/>
              <a:gd name="connsiteY119" fmla="*/ 1439266 h 1439265"/>
              <a:gd name="connsiteX120" fmla="*/ 1370438 w 11218359"/>
              <a:gd name="connsiteY120" fmla="*/ 1439266 h 1439265"/>
              <a:gd name="connsiteX121" fmla="*/ 1381878 w 11218359"/>
              <a:gd name="connsiteY121" fmla="*/ 1439266 h 1439265"/>
              <a:gd name="connsiteX122" fmla="*/ 1393317 w 11218359"/>
              <a:gd name="connsiteY122" fmla="*/ 1439266 h 1439265"/>
              <a:gd name="connsiteX123" fmla="*/ 1404757 w 11218359"/>
              <a:gd name="connsiteY123" fmla="*/ 1439266 h 1439265"/>
              <a:gd name="connsiteX124" fmla="*/ 1416196 w 11218359"/>
              <a:gd name="connsiteY124" fmla="*/ 1439266 h 1439265"/>
              <a:gd name="connsiteX125" fmla="*/ 1427636 w 11218359"/>
              <a:gd name="connsiteY125" fmla="*/ 1439266 h 1439265"/>
              <a:gd name="connsiteX126" fmla="*/ 1439075 w 11218359"/>
              <a:gd name="connsiteY126" fmla="*/ 1439266 h 1439265"/>
              <a:gd name="connsiteX127" fmla="*/ 1450515 w 11218359"/>
              <a:gd name="connsiteY127" fmla="*/ 1439266 h 1439265"/>
              <a:gd name="connsiteX128" fmla="*/ 1461954 w 11218359"/>
              <a:gd name="connsiteY128" fmla="*/ 1439266 h 1439265"/>
              <a:gd name="connsiteX129" fmla="*/ 1473394 w 11218359"/>
              <a:gd name="connsiteY129" fmla="*/ 1439266 h 1439265"/>
              <a:gd name="connsiteX130" fmla="*/ 1484833 w 11218359"/>
              <a:gd name="connsiteY130" fmla="*/ 1439266 h 1439265"/>
              <a:gd name="connsiteX131" fmla="*/ 1496273 w 11218359"/>
              <a:gd name="connsiteY131" fmla="*/ 1439266 h 1439265"/>
              <a:gd name="connsiteX132" fmla="*/ 1507712 w 11218359"/>
              <a:gd name="connsiteY132" fmla="*/ 1439266 h 1439265"/>
              <a:gd name="connsiteX133" fmla="*/ 1519152 w 11218359"/>
              <a:gd name="connsiteY133" fmla="*/ 1439266 h 1439265"/>
              <a:gd name="connsiteX134" fmla="*/ 1530591 w 11218359"/>
              <a:gd name="connsiteY134" fmla="*/ 1439266 h 1439265"/>
              <a:gd name="connsiteX135" fmla="*/ 1542031 w 11218359"/>
              <a:gd name="connsiteY135" fmla="*/ 1439266 h 1439265"/>
              <a:gd name="connsiteX136" fmla="*/ 1553471 w 11218359"/>
              <a:gd name="connsiteY136" fmla="*/ 1439266 h 1439265"/>
              <a:gd name="connsiteX137" fmla="*/ 1564910 w 11218359"/>
              <a:gd name="connsiteY137" fmla="*/ 1439266 h 1439265"/>
              <a:gd name="connsiteX138" fmla="*/ 1576349 w 11218359"/>
              <a:gd name="connsiteY138" fmla="*/ 1439266 h 1439265"/>
              <a:gd name="connsiteX139" fmla="*/ 1587789 w 11218359"/>
              <a:gd name="connsiteY139" fmla="*/ 1439266 h 1439265"/>
              <a:gd name="connsiteX140" fmla="*/ 1599229 w 11218359"/>
              <a:gd name="connsiteY140" fmla="*/ 1439266 h 1439265"/>
              <a:gd name="connsiteX141" fmla="*/ 1610668 w 11218359"/>
              <a:gd name="connsiteY141" fmla="*/ 1439266 h 1439265"/>
              <a:gd name="connsiteX142" fmla="*/ 1622107 w 11218359"/>
              <a:gd name="connsiteY142" fmla="*/ 1439266 h 1439265"/>
              <a:gd name="connsiteX143" fmla="*/ 1633547 w 11218359"/>
              <a:gd name="connsiteY143" fmla="*/ 1439266 h 1439265"/>
              <a:gd name="connsiteX144" fmla="*/ 1644987 w 11218359"/>
              <a:gd name="connsiteY144" fmla="*/ 1439266 h 1439265"/>
              <a:gd name="connsiteX145" fmla="*/ 1656426 w 11218359"/>
              <a:gd name="connsiteY145" fmla="*/ 1439266 h 1439265"/>
              <a:gd name="connsiteX146" fmla="*/ 1667866 w 11218359"/>
              <a:gd name="connsiteY146" fmla="*/ 1439266 h 1439265"/>
              <a:gd name="connsiteX147" fmla="*/ 1679305 w 11218359"/>
              <a:gd name="connsiteY147" fmla="*/ 1439266 h 1439265"/>
              <a:gd name="connsiteX148" fmla="*/ 1690745 w 11218359"/>
              <a:gd name="connsiteY148" fmla="*/ 1439266 h 1439265"/>
              <a:gd name="connsiteX149" fmla="*/ 1702184 w 11218359"/>
              <a:gd name="connsiteY149" fmla="*/ 1439266 h 1439265"/>
              <a:gd name="connsiteX150" fmla="*/ 1713619 w 11218359"/>
              <a:gd name="connsiteY150" fmla="*/ 1439266 h 1439265"/>
              <a:gd name="connsiteX151" fmla="*/ 1725063 w 11218359"/>
              <a:gd name="connsiteY151" fmla="*/ 1439266 h 1439265"/>
              <a:gd name="connsiteX152" fmla="*/ 1736498 w 11218359"/>
              <a:gd name="connsiteY152" fmla="*/ 1439266 h 1439265"/>
              <a:gd name="connsiteX153" fmla="*/ 1747938 w 11218359"/>
              <a:gd name="connsiteY153" fmla="*/ 1439266 h 1439265"/>
              <a:gd name="connsiteX154" fmla="*/ 1759377 w 11218359"/>
              <a:gd name="connsiteY154" fmla="*/ 1439266 h 1439265"/>
              <a:gd name="connsiteX155" fmla="*/ 1770817 w 11218359"/>
              <a:gd name="connsiteY155" fmla="*/ 1439266 h 1439265"/>
              <a:gd name="connsiteX156" fmla="*/ 1782256 w 11218359"/>
              <a:gd name="connsiteY156" fmla="*/ 1439266 h 1439265"/>
              <a:gd name="connsiteX157" fmla="*/ 1793696 w 11218359"/>
              <a:gd name="connsiteY157" fmla="*/ 1439266 h 1439265"/>
              <a:gd name="connsiteX158" fmla="*/ 1805135 w 11218359"/>
              <a:gd name="connsiteY158" fmla="*/ 1439266 h 1439265"/>
              <a:gd name="connsiteX159" fmla="*/ 1816575 w 11218359"/>
              <a:gd name="connsiteY159" fmla="*/ 1439266 h 1439265"/>
              <a:gd name="connsiteX160" fmla="*/ 1828014 w 11218359"/>
              <a:gd name="connsiteY160" fmla="*/ 1439266 h 1439265"/>
              <a:gd name="connsiteX161" fmla="*/ 1839454 w 11218359"/>
              <a:gd name="connsiteY161" fmla="*/ 1439266 h 1439265"/>
              <a:gd name="connsiteX162" fmla="*/ 1850893 w 11218359"/>
              <a:gd name="connsiteY162" fmla="*/ 1439266 h 1439265"/>
              <a:gd name="connsiteX163" fmla="*/ 1862333 w 11218359"/>
              <a:gd name="connsiteY163" fmla="*/ 1439266 h 1439265"/>
              <a:gd name="connsiteX164" fmla="*/ 1873772 w 11218359"/>
              <a:gd name="connsiteY164" fmla="*/ 1439266 h 1439265"/>
              <a:gd name="connsiteX165" fmla="*/ 1885212 w 11218359"/>
              <a:gd name="connsiteY165" fmla="*/ 1439266 h 1439265"/>
              <a:gd name="connsiteX166" fmla="*/ 1896651 w 11218359"/>
              <a:gd name="connsiteY166" fmla="*/ 1439266 h 1439265"/>
              <a:gd name="connsiteX167" fmla="*/ 1908091 w 11218359"/>
              <a:gd name="connsiteY167" fmla="*/ 1439266 h 1439265"/>
              <a:gd name="connsiteX168" fmla="*/ 1919531 w 11218359"/>
              <a:gd name="connsiteY168" fmla="*/ 1439266 h 1439265"/>
              <a:gd name="connsiteX169" fmla="*/ 1930970 w 11218359"/>
              <a:gd name="connsiteY169" fmla="*/ 1439266 h 1439265"/>
              <a:gd name="connsiteX170" fmla="*/ 1942409 w 11218359"/>
              <a:gd name="connsiteY170" fmla="*/ 1439266 h 1439265"/>
              <a:gd name="connsiteX171" fmla="*/ 1953849 w 11218359"/>
              <a:gd name="connsiteY171" fmla="*/ 1439266 h 1439265"/>
              <a:gd name="connsiteX172" fmla="*/ 1965289 w 11218359"/>
              <a:gd name="connsiteY172" fmla="*/ 1439266 h 1439265"/>
              <a:gd name="connsiteX173" fmla="*/ 1976728 w 11218359"/>
              <a:gd name="connsiteY173" fmla="*/ 1439266 h 1439265"/>
              <a:gd name="connsiteX174" fmla="*/ 1988168 w 11218359"/>
              <a:gd name="connsiteY174" fmla="*/ 1439266 h 1439265"/>
              <a:gd name="connsiteX175" fmla="*/ 1999607 w 11218359"/>
              <a:gd name="connsiteY175" fmla="*/ 1439266 h 1439265"/>
              <a:gd name="connsiteX176" fmla="*/ 2011047 w 11218359"/>
              <a:gd name="connsiteY176" fmla="*/ 1439266 h 1439265"/>
              <a:gd name="connsiteX177" fmla="*/ 2022486 w 11218359"/>
              <a:gd name="connsiteY177" fmla="*/ 1439266 h 1439265"/>
              <a:gd name="connsiteX178" fmla="*/ 2033926 w 11218359"/>
              <a:gd name="connsiteY178" fmla="*/ 1439266 h 1439265"/>
              <a:gd name="connsiteX179" fmla="*/ 2045365 w 11218359"/>
              <a:gd name="connsiteY179" fmla="*/ 1439266 h 1439265"/>
              <a:gd name="connsiteX180" fmla="*/ 2056805 w 11218359"/>
              <a:gd name="connsiteY180" fmla="*/ 1439266 h 1439265"/>
              <a:gd name="connsiteX181" fmla="*/ 2068244 w 11218359"/>
              <a:gd name="connsiteY181" fmla="*/ 1439266 h 1439265"/>
              <a:gd name="connsiteX182" fmla="*/ 2079684 w 11218359"/>
              <a:gd name="connsiteY182" fmla="*/ 1439266 h 1439265"/>
              <a:gd name="connsiteX183" fmla="*/ 2091123 w 11218359"/>
              <a:gd name="connsiteY183" fmla="*/ 1439266 h 1439265"/>
              <a:gd name="connsiteX184" fmla="*/ 2102563 w 11218359"/>
              <a:gd name="connsiteY184" fmla="*/ 1439266 h 1439265"/>
              <a:gd name="connsiteX185" fmla="*/ 2114002 w 11218359"/>
              <a:gd name="connsiteY185" fmla="*/ 1439266 h 1439265"/>
              <a:gd name="connsiteX186" fmla="*/ 2125442 w 11218359"/>
              <a:gd name="connsiteY186" fmla="*/ 1439266 h 1439265"/>
              <a:gd name="connsiteX187" fmla="*/ 2136882 w 11218359"/>
              <a:gd name="connsiteY187" fmla="*/ 1439266 h 1439265"/>
              <a:gd name="connsiteX188" fmla="*/ 2148321 w 11218359"/>
              <a:gd name="connsiteY188" fmla="*/ 1439266 h 1439265"/>
              <a:gd name="connsiteX189" fmla="*/ 2159760 w 11218359"/>
              <a:gd name="connsiteY189" fmla="*/ 1439266 h 1439265"/>
              <a:gd name="connsiteX190" fmla="*/ 2171200 w 11218359"/>
              <a:gd name="connsiteY190" fmla="*/ 1439266 h 1439265"/>
              <a:gd name="connsiteX191" fmla="*/ 2182640 w 11218359"/>
              <a:gd name="connsiteY191" fmla="*/ 1439266 h 1439265"/>
              <a:gd name="connsiteX192" fmla="*/ 2194079 w 11218359"/>
              <a:gd name="connsiteY192" fmla="*/ 1439266 h 1439265"/>
              <a:gd name="connsiteX193" fmla="*/ 2205519 w 11218359"/>
              <a:gd name="connsiteY193" fmla="*/ 1439266 h 1439265"/>
              <a:gd name="connsiteX194" fmla="*/ 2216958 w 11218359"/>
              <a:gd name="connsiteY194" fmla="*/ 1439266 h 1439265"/>
              <a:gd name="connsiteX195" fmla="*/ 2228393 w 11218359"/>
              <a:gd name="connsiteY195" fmla="*/ 1439266 h 1439265"/>
              <a:gd name="connsiteX196" fmla="*/ 2239837 w 11218359"/>
              <a:gd name="connsiteY196" fmla="*/ 1439266 h 1439265"/>
              <a:gd name="connsiteX197" fmla="*/ 2251272 w 11218359"/>
              <a:gd name="connsiteY197" fmla="*/ 1439266 h 1439265"/>
              <a:gd name="connsiteX198" fmla="*/ 2262716 w 11218359"/>
              <a:gd name="connsiteY198" fmla="*/ 1439266 h 1439265"/>
              <a:gd name="connsiteX199" fmla="*/ 2274151 w 11218359"/>
              <a:gd name="connsiteY199" fmla="*/ 1439266 h 1439265"/>
              <a:gd name="connsiteX200" fmla="*/ 2285591 w 11218359"/>
              <a:gd name="connsiteY200" fmla="*/ 1439266 h 1439265"/>
              <a:gd name="connsiteX201" fmla="*/ 2297030 w 11218359"/>
              <a:gd name="connsiteY201" fmla="*/ 1439266 h 1439265"/>
              <a:gd name="connsiteX202" fmla="*/ 2308470 w 11218359"/>
              <a:gd name="connsiteY202" fmla="*/ 1439266 h 1439265"/>
              <a:gd name="connsiteX203" fmla="*/ 2319909 w 11218359"/>
              <a:gd name="connsiteY203" fmla="*/ 1439266 h 1439265"/>
              <a:gd name="connsiteX204" fmla="*/ 2331349 w 11218359"/>
              <a:gd name="connsiteY204" fmla="*/ 1439266 h 1439265"/>
              <a:gd name="connsiteX205" fmla="*/ 2342788 w 11218359"/>
              <a:gd name="connsiteY205" fmla="*/ 1439266 h 1439265"/>
              <a:gd name="connsiteX206" fmla="*/ 2354228 w 11218359"/>
              <a:gd name="connsiteY206" fmla="*/ 1439266 h 1439265"/>
              <a:gd name="connsiteX207" fmla="*/ 2365667 w 11218359"/>
              <a:gd name="connsiteY207" fmla="*/ 1439266 h 1439265"/>
              <a:gd name="connsiteX208" fmla="*/ 2377107 w 11218359"/>
              <a:gd name="connsiteY208" fmla="*/ 1439266 h 1439265"/>
              <a:gd name="connsiteX209" fmla="*/ 2388546 w 11218359"/>
              <a:gd name="connsiteY209" fmla="*/ 1439266 h 1439265"/>
              <a:gd name="connsiteX210" fmla="*/ 2399986 w 11218359"/>
              <a:gd name="connsiteY210" fmla="*/ 1439266 h 1439265"/>
              <a:gd name="connsiteX211" fmla="*/ 2411425 w 11218359"/>
              <a:gd name="connsiteY211" fmla="*/ 1439266 h 1439265"/>
              <a:gd name="connsiteX212" fmla="*/ 2422865 w 11218359"/>
              <a:gd name="connsiteY212" fmla="*/ 1439266 h 1439265"/>
              <a:gd name="connsiteX213" fmla="*/ 2434304 w 11218359"/>
              <a:gd name="connsiteY213" fmla="*/ 1439266 h 1439265"/>
              <a:gd name="connsiteX214" fmla="*/ 2445744 w 11218359"/>
              <a:gd name="connsiteY214" fmla="*/ 1439266 h 1439265"/>
              <a:gd name="connsiteX215" fmla="*/ 2457184 w 11218359"/>
              <a:gd name="connsiteY215" fmla="*/ 1439266 h 1439265"/>
              <a:gd name="connsiteX216" fmla="*/ 2468623 w 11218359"/>
              <a:gd name="connsiteY216" fmla="*/ 1439266 h 1439265"/>
              <a:gd name="connsiteX217" fmla="*/ 2480062 w 11218359"/>
              <a:gd name="connsiteY217" fmla="*/ 1439266 h 1439265"/>
              <a:gd name="connsiteX218" fmla="*/ 2491502 w 11218359"/>
              <a:gd name="connsiteY218" fmla="*/ 1439266 h 1439265"/>
              <a:gd name="connsiteX219" fmla="*/ 2502942 w 11218359"/>
              <a:gd name="connsiteY219" fmla="*/ 1439266 h 1439265"/>
              <a:gd name="connsiteX220" fmla="*/ 2514381 w 11218359"/>
              <a:gd name="connsiteY220" fmla="*/ 1439266 h 1439265"/>
              <a:gd name="connsiteX221" fmla="*/ 2525821 w 11218359"/>
              <a:gd name="connsiteY221" fmla="*/ 1439266 h 1439265"/>
              <a:gd name="connsiteX222" fmla="*/ 2537260 w 11218359"/>
              <a:gd name="connsiteY222" fmla="*/ 1439266 h 1439265"/>
              <a:gd name="connsiteX223" fmla="*/ 2548700 w 11218359"/>
              <a:gd name="connsiteY223" fmla="*/ 1439266 h 1439265"/>
              <a:gd name="connsiteX224" fmla="*/ 2560139 w 11218359"/>
              <a:gd name="connsiteY224" fmla="*/ 1439266 h 1439265"/>
              <a:gd name="connsiteX225" fmla="*/ 2571579 w 11218359"/>
              <a:gd name="connsiteY225" fmla="*/ 1439266 h 1439265"/>
              <a:gd name="connsiteX226" fmla="*/ 2583018 w 11218359"/>
              <a:gd name="connsiteY226" fmla="*/ 1439266 h 1439265"/>
              <a:gd name="connsiteX227" fmla="*/ 2594458 w 11218359"/>
              <a:gd name="connsiteY227" fmla="*/ 1439266 h 1439265"/>
              <a:gd name="connsiteX228" fmla="*/ 2605897 w 11218359"/>
              <a:gd name="connsiteY228" fmla="*/ 1439266 h 1439265"/>
              <a:gd name="connsiteX229" fmla="*/ 2617337 w 11218359"/>
              <a:gd name="connsiteY229" fmla="*/ 1439266 h 1439265"/>
              <a:gd name="connsiteX230" fmla="*/ 2628776 w 11218359"/>
              <a:gd name="connsiteY230" fmla="*/ 1439266 h 1439265"/>
              <a:gd name="connsiteX231" fmla="*/ 2640216 w 11218359"/>
              <a:gd name="connsiteY231" fmla="*/ 1439266 h 1439265"/>
              <a:gd name="connsiteX232" fmla="*/ 2651655 w 11218359"/>
              <a:gd name="connsiteY232" fmla="*/ 1439266 h 1439265"/>
              <a:gd name="connsiteX233" fmla="*/ 2663095 w 11218359"/>
              <a:gd name="connsiteY233" fmla="*/ 1439266 h 1439265"/>
              <a:gd name="connsiteX234" fmla="*/ 2674535 w 11218359"/>
              <a:gd name="connsiteY234" fmla="*/ 1439266 h 1439265"/>
              <a:gd name="connsiteX235" fmla="*/ 2685974 w 11218359"/>
              <a:gd name="connsiteY235" fmla="*/ 1439266 h 1439265"/>
              <a:gd name="connsiteX236" fmla="*/ 2697413 w 11218359"/>
              <a:gd name="connsiteY236" fmla="*/ 1439266 h 1439265"/>
              <a:gd name="connsiteX237" fmla="*/ 2708853 w 11218359"/>
              <a:gd name="connsiteY237" fmla="*/ 1439266 h 1439265"/>
              <a:gd name="connsiteX238" fmla="*/ 2720293 w 11218359"/>
              <a:gd name="connsiteY238" fmla="*/ 1439266 h 1439265"/>
              <a:gd name="connsiteX239" fmla="*/ 2731727 w 11218359"/>
              <a:gd name="connsiteY239" fmla="*/ 1439266 h 1439265"/>
              <a:gd name="connsiteX240" fmla="*/ 2743172 w 11218359"/>
              <a:gd name="connsiteY240" fmla="*/ 1439266 h 1439265"/>
              <a:gd name="connsiteX241" fmla="*/ 2754611 w 11218359"/>
              <a:gd name="connsiteY241" fmla="*/ 1439266 h 1439265"/>
              <a:gd name="connsiteX242" fmla="*/ 2766046 w 11218359"/>
              <a:gd name="connsiteY242" fmla="*/ 1439266 h 1439265"/>
              <a:gd name="connsiteX243" fmla="*/ 2777490 w 11218359"/>
              <a:gd name="connsiteY243" fmla="*/ 1439266 h 1439265"/>
              <a:gd name="connsiteX244" fmla="*/ 2788925 w 11218359"/>
              <a:gd name="connsiteY244" fmla="*/ 1439266 h 1439265"/>
              <a:gd name="connsiteX245" fmla="*/ 2800364 w 11218359"/>
              <a:gd name="connsiteY245" fmla="*/ 1439266 h 1439265"/>
              <a:gd name="connsiteX246" fmla="*/ 2811804 w 11218359"/>
              <a:gd name="connsiteY246" fmla="*/ 1439266 h 1439265"/>
              <a:gd name="connsiteX247" fmla="*/ 2823243 w 11218359"/>
              <a:gd name="connsiteY247" fmla="*/ 1439266 h 1439265"/>
              <a:gd name="connsiteX248" fmla="*/ 2834683 w 11218359"/>
              <a:gd name="connsiteY248" fmla="*/ 1439266 h 1439265"/>
              <a:gd name="connsiteX249" fmla="*/ 2846123 w 11218359"/>
              <a:gd name="connsiteY249" fmla="*/ 1439266 h 1439265"/>
              <a:gd name="connsiteX250" fmla="*/ 2857562 w 11218359"/>
              <a:gd name="connsiteY250" fmla="*/ 1439266 h 1439265"/>
              <a:gd name="connsiteX251" fmla="*/ 2869001 w 11218359"/>
              <a:gd name="connsiteY251" fmla="*/ 1439266 h 1439265"/>
              <a:gd name="connsiteX252" fmla="*/ 2880441 w 11218359"/>
              <a:gd name="connsiteY252" fmla="*/ 1439266 h 1439265"/>
              <a:gd name="connsiteX253" fmla="*/ 2891881 w 11218359"/>
              <a:gd name="connsiteY253" fmla="*/ 1439266 h 1439265"/>
              <a:gd name="connsiteX254" fmla="*/ 2903320 w 11218359"/>
              <a:gd name="connsiteY254" fmla="*/ 1439266 h 1439265"/>
              <a:gd name="connsiteX255" fmla="*/ 2914760 w 11218359"/>
              <a:gd name="connsiteY255" fmla="*/ 1439266 h 1439265"/>
              <a:gd name="connsiteX256" fmla="*/ 2926199 w 11218359"/>
              <a:gd name="connsiteY256" fmla="*/ 1439266 h 1439265"/>
              <a:gd name="connsiteX257" fmla="*/ 2937639 w 11218359"/>
              <a:gd name="connsiteY257" fmla="*/ 1439266 h 1439265"/>
              <a:gd name="connsiteX258" fmla="*/ 2949078 w 11218359"/>
              <a:gd name="connsiteY258" fmla="*/ 1439266 h 1439265"/>
              <a:gd name="connsiteX259" fmla="*/ 2960518 w 11218359"/>
              <a:gd name="connsiteY259" fmla="*/ 1439266 h 1439265"/>
              <a:gd name="connsiteX260" fmla="*/ 2971957 w 11218359"/>
              <a:gd name="connsiteY260" fmla="*/ 1439266 h 1439265"/>
              <a:gd name="connsiteX261" fmla="*/ 2983397 w 11218359"/>
              <a:gd name="connsiteY261" fmla="*/ 1439266 h 1439265"/>
              <a:gd name="connsiteX262" fmla="*/ 2994837 w 11218359"/>
              <a:gd name="connsiteY262" fmla="*/ 1439266 h 1439265"/>
              <a:gd name="connsiteX263" fmla="*/ 3006276 w 11218359"/>
              <a:gd name="connsiteY263" fmla="*/ 1439266 h 1439265"/>
              <a:gd name="connsiteX264" fmla="*/ 3017715 w 11218359"/>
              <a:gd name="connsiteY264" fmla="*/ 1439266 h 1439265"/>
              <a:gd name="connsiteX265" fmla="*/ 3029155 w 11218359"/>
              <a:gd name="connsiteY265" fmla="*/ 1439266 h 1439265"/>
              <a:gd name="connsiteX266" fmla="*/ 3040594 w 11218359"/>
              <a:gd name="connsiteY266" fmla="*/ 1439266 h 1439265"/>
              <a:gd name="connsiteX267" fmla="*/ 3052034 w 11218359"/>
              <a:gd name="connsiteY267" fmla="*/ 1439266 h 1439265"/>
              <a:gd name="connsiteX268" fmla="*/ 3063474 w 11218359"/>
              <a:gd name="connsiteY268" fmla="*/ 1439266 h 1439265"/>
              <a:gd name="connsiteX269" fmla="*/ 3074913 w 11218359"/>
              <a:gd name="connsiteY269" fmla="*/ 1439266 h 1439265"/>
              <a:gd name="connsiteX270" fmla="*/ 3086352 w 11218359"/>
              <a:gd name="connsiteY270" fmla="*/ 1439266 h 1439265"/>
              <a:gd name="connsiteX271" fmla="*/ 3097792 w 11218359"/>
              <a:gd name="connsiteY271" fmla="*/ 1439266 h 1439265"/>
              <a:gd name="connsiteX272" fmla="*/ 3109232 w 11218359"/>
              <a:gd name="connsiteY272" fmla="*/ 1439266 h 1439265"/>
              <a:gd name="connsiteX273" fmla="*/ 3120671 w 11218359"/>
              <a:gd name="connsiteY273" fmla="*/ 1439266 h 1439265"/>
              <a:gd name="connsiteX274" fmla="*/ 3132111 w 11218359"/>
              <a:gd name="connsiteY274" fmla="*/ 1439266 h 1439265"/>
              <a:gd name="connsiteX275" fmla="*/ 3143550 w 11218359"/>
              <a:gd name="connsiteY275" fmla="*/ 1439266 h 1439265"/>
              <a:gd name="connsiteX276" fmla="*/ 3154990 w 11218359"/>
              <a:gd name="connsiteY276" fmla="*/ 1439266 h 1439265"/>
              <a:gd name="connsiteX277" fmla="*/ 3166429 w 11218359"/>
              <a:gd name="connsiteY277" fmla="*/ 1439266 h 1439265"/>
              <a:gd name="connsiteX278" fmla="*/ 3177869 w 11218359"/>
              <a:gd name="connsiteY278" fmla="*/ 1439266 h 1439265"/>
              <a:gd name="connsiteX279" fmla="*/ 3189308 w 11218359"/>
              <a:gd name="connsiteY279" fmla="*/ 1439266 h 1439265"/>
              <a:gd name="connsiteX280" fmla="*/ 3200748 w 11218359"/>
              <a:gd name="connsiteY280" fmla="*/ 1439266 h 1439265"/>
              <a:gd name="connsiteX281" fmla="*/ 3212187 w 11218359"/>
              <a:gd name="connsiteY281" fmla="*/ 1439266 h 1439265"/>
              <a:gd name="connsiteX282" fmla="*/ 3223627 w 11218359"/>
              <a:gd name="connsiteY282" fmla="*/ 1439266 h 1439265"/>
              <a:gd name="connsiteX283" fmla="*/ 3235066 w 11218359"/>
              <a:gd name="connsiteY283" fmla="*/ 1439266 h 1439265"/>
              <a:gd name="connsiteX284" fmla="*/ 3246501 w 11218359"/>
              <a:gd name="connsiteY284" fmla="*/ 1439266 h 1439265"/>
              <a:gd name="connsiteX285" fmla="*/ 3257945 w 11218359"/>
              <a:gd name="connsiteY285" fmla="*/ 1439266 h 1439265"/>
              <a:gd name="connsiteX286" fmla="*/ 3269385 w 11218359"/>
              <a:gd name="connsiteY286" fmla="*/ 1439266 h 1439265"/>
              <a:gd name="connsiteX287" fmla="*/ 3280825 w 11218359"/>
              <a:gd name="connsiteY287" fmla="*/ 1439266 h 1439265"/>
              <a:gd name="connsiteX288" fmla="*/ 3292264 w 11218359"/>
              <a:gd name="connsiteY288" fmla="*/ 1439266 h 1439265"/>
              <a:gd name="connsiteX289" fmla="*/ 3303699 w 11218359"/>
              <a:gd name="connsiteY289" fmla="*/ 1439266 h 1439265"/>
              <a:gd name="connsiteX290" fmla="*/ 3315143 w 11218359"/>
              <a:gd name="connsiteY290" fmla="*/ 1439266 h 1439265"/>
              <a:gd name="connsiteX291" fmla="*/ 3326578 w 11218359"/>
              <a:gd name="connsiteY291" fmla="*/ 1439266 h 1439265"/>
              <a:gd name="connsiteX292" fmla="*/ 3338017 w 11218359"/>
              <a:gd name="connsiteY292" fmla="*/ 1439266 h 1439265"/>
              <a:gd name="connsiteX293" fmla="*/ 3349457 w 11218359"/>
              <a:gd name="connsiteY293" fmla="*/ 1439266 h 1439265"/>
              <a:gd name="connsiteX294" fmla="*/ 3360896 w 11218359"/>
              <a:gd name="connsiteY294" fmla="*/ 1439266 h 1439265"/>
              <a:gd name="connsiteX295" fmla="*/ 3372336 w 11218359"/>
              <a:gd name="connsiteY295" fmla="*/ 1439266 h 1439265"/>
              <a:gd name="connsiteX296" fmla="*/ 3383776 w 11218359"/>
              <a:gd name="connsiteY296" fmla="*/ 1439266 h 1439265"/>
              <a:gd name="connsiteX297" fmla="*/ 3395215 w 11218359"/>
              <a:gd name="connsiteY297" fmla="*/ 1439266 h 1439265"/>
              <a:gd name="connsiteX298" fmla="*/ 3406654 w 11218359"/>
              <a:gd name="connsiteY298" fmla="*/ 1439266 h 1439265"/>
              <a:gd name="connsiteX299" fmla="*/ 3418094 w 11218359"/>
              <a:gd name="connsiteY299" fmla="*/ 1439266 h 1439265"/>
              <a:gd name="connsiteX300" fmla="*/ 3429534 w 11218359"/>
              <a:gd name="connsiteY300" fmla="*/ 1439266 h 1439265"/>
              <a:gd name="connsiteX301" fmla="*/ 3440973 w 11218359"/>
              <a:gd name="connsiteY301" fmla="*/ 1439266 h 1439265"/>
              <a:gd name="connsiteX302" fmla="*/ 3452413 w 11218359"/>
              <a:gd name="connsiteY302" fmla="*/ 1439266 h 1439265"/>
              <a:gd name="connsiteX303" fmla="*/ 3463852 w 11218359"/>
              <a:gd name="connsiteY303" fmla="*/ 1439266 h 1439265"/>
              <a:gd name="connsiteX304" fmla="*/ 3475292 w 11218359"/>
              <a:gd name="connsiteY304" fmla="*/ 1439266 h 1439265"/>
              <a:gd name="connsiteX305" fmla="*/ 3486731 w 11218359"/>
              <a:gd name="connsiteY305" fmla="*/ 1439266 h 1439265"/>
              <a:gd name="connsiteX306" fmla="*/ 3498171 w 11218359"/>
              <a:gd name="connsiteY306" fmla="*/ 1439266 h 1439265"/>
              <a:gd name="connsiteX307" fmla="*/ 3509610 w 11218359"/>
              <a:gd name="connsiteY307" fmla="*/ 1439266 h 1439265"/>
              <a:gd name="connsiteX308" fmla="*/ 3521050 w 11218359"/>
              <a:gd name="connsiteY308" fmla="*/ 1439266 h 1439265"/>
              <a:gd name="connsiteX309" fmla="*/ 3532489 w 11218359"/>
              <a:gd name="connsiteY309" fmla="*/ 1439266 h 1439265"/>
              <a:gd name="connsiteX310" fmla="*/ 3543929 w 11218359"/>
              <a:gd name="connsiteY310" fmla="*/ 1439266 h 1439265"/>
              <a:gd name="connsiteX311" fmla="*/ 3555368 w 11218359"/>
              <a:gd name="connsiteY311" fmla="*/ 1439266 h 1439265"/>
              <a:gd name="connsiteX312" fmla="*/ 3566808 w 11218359"/>
              <a:gd name="connsiteY312" fmla="*/ 1439266 h 1439265"/>
              <a:gd name="connsiteX313" fmla="*/ 3578247 w 11218359"/>
              <a:gd name="connsiteY313" fmla="*/ 1439266 h 1439265"/>
              <a:gd name="connsiteX314" fmla="*/ 3589687 w 11218359"/>
              <a:gd name="connsiteY314" fmla="*/ 1439266 h 1439265"/>
              <a:gd name="connsiteX315" fmla="*/ 3601127 w 11218359"/>
              <a:gd name="connsiteY315" fmla="*/ 1439266 h 1439265"/>
              <a:gd name="connsiteX316" fmla="*/ 3612566 w 11218359"/>
              <a:gd name="connsiteY316" fmla="*/ 1439266 h 1439265"/>
              <a:gd name="connsiteX317" fmla="*/ 3624005 w 11218359"/>
              <a:gd name="connsiteY317" fmla="*/ 1439266 h 1439265"/>
              <a:gd name="connsiteX318" fmla="*/ 3635445 w 11218359"/>
              <a:gd name="connsiteY318" fmla="*/ 1439266 h 1439265"/>
              <a:gd name="connsiteX319" fmla="*/ 3646885 w 11218359"/>
              <a:gd name="connsiteY319" fmla="*/ 1439266 h 1439265"/>
              <a:gd name="connsiteX320" fmla="*/ 3658324 w 11218359"/>
              <a:gd name="connsiteY320" fmla="*/ 1439266 h 1439265"/>
              <a:gd name="connsiteX321" fmla="*/ 3669764 w 11218359"/>
              <a:gd name="connsiteY321" fmla="*/ 1439266 h 1439265"/>
              <a:gd name="connsiteX322" fmla="*/ 3681203 w 11218359"/>
              <a:gd name="connsiteY322" fmla="*/ 1439266 h 1439265"/>
              <a:gd name="connsiteX323" fmla="*/ 3692643 w 11218359"/>
              <a:gd name="connsiteY323" fmla="*/ 1439266 h 1439265"/>
              <a:gd name="connsiteX324" fmla="*/ 3704082 w 11218359"/>
              <a:gd name="connsiteY324" fmla="*/ 1439266 h 1439265"/>
              <a:gd name="connsiteX325" fmla="*/ 3715522 w 11218359"/>
              <a:gd name="connsiteY325" fmla="*/ 1439266 h 1439265"/>
              <a:gd name="connsiteX326" fmla="*/ 3726961 w 11218359"/>
              <a:gd name="connsiteY326" fmla="*/ 1439266 h 1439265"/>
              <a:gd name="connsiteX327" fmla="*/ 3738401 w 11218359"/>
              <a:gd name="connsiteY327" fmla="*/ 1439266 h 1439265"/>
              <a:gd name="connsiteX328" fmla="*/ 3749840 w 11218359"/>
              <a:gd name="connsiteY328" fmla="*/ 1439266 h 1439265"/>
              <a:gd name="connsiteX329" fmla="*/ 3761280 w 11218359"/>
              <a:gd name="connsiteY329" fmla="*/ 1439266 h 1439265"/>
              <a:gd name="connsiteX330" fmla="*/ 3772719 w 11218359"/>
              <a:gd name="connsiteY330" fmla="*/ 1439266 h 1439265"/>
              <a:gd name="connsiteX331" fmla="*/ 3784154 w 11218359"/>
              <a:gd name="connsiteY331" fmla="*/ 1439266 h 1439265"/>
              <a:gd name="connsiteX332" fmla="*/ 3795598 w 11218359"/>
              <a:gd name="connsiteY332" fmla="*/ 1439266 h 1439265"/>
              <a:gd name="connsiteX333" fmla="*/ 3807033 w 11218359"/>
              <a:gd name="connsiteY333" fmla="*/ 1439266 h 1439265"/>
              <a:gd name="connsiteX334" fmla="*/ 3818473 w 11218359"/>
              <a:gd name="connsiteY334" fmla="*/ 1439266 h 1439265"/>
              <a:gd name="connsiteX335" fmla="*/ 3829917 w 11218359"/>
              <a:gd name="connsiteY335" fmla="*/ 1439266 h 1439265"/>
              <a:gd name="connsiteX336" fmla="*/ 3841352 w 11218359"/>
              <a:gd name="connsiteY336" fmla="*/ 1439266 h 1439265"/>
              <a:gd name="connsiteX337" fmla="*/ 3852791 w 11218359"/>
              <a:gd name="connsiteY337" fmla="*/ 1439266 h 1439265"/>
              <a:gd name="connsiteX338" fmla="*/ 3864231 w 11218359"/>
              <a:gd name="connsiteY338" fmla="*/ 1439266 h 1439265"/>
              <a:gd name="connsiteX339" fmla="*/ 3875670 w 11218359"/>
              <a:gd name="connsiteY339" fmla="*/ 1439266 h 1439265"/>
              <a:gd name="connsiteX340" fmla="*/ 3887110 w 11218359"/>
              <a:gd name="connsiteY340" fmla="*/ 1439266 h 1439265"/>
              <a:gd name="connsiteX341" fmla="*/ 3898549 w 11218359"/>
              <a:gd name="connsiteY341" fmla="*/ 1439266 h 1439265"/>
              <a:gd name="connsiteX342" fmla="*/ 3909989 w 11218359"/>
              <a:gd name="connsiteY342" fmla="*/ 1439266 h 1439265"/>
              <a:gd name="connsiteX343" fmla="*/ 3921447 w 11218359"/>
              <a:gd name="connsiteY343" fmla="*/ 1439266 h 1439265"/>
              <a:gd name="connsiteX344" fmla="*/ 3932878 w 11218359"/>
              <a:gd name="connsiteY344" fmla="*/ 1439266 h 1439265"/>
              <a:gd name="connsiteX345" fmla="*/ 3944307 w 11218359"/>
              <a:gd name="connsiteY345" fmla="*/ 1439266 h 1439265"/>
              <a:gd name="connsiteX346" fmla="*/ 3955737 w 11218359"/>
              <a:gd name="connsiteY346" fmla="*/ 1439266 h 1439265"/>
              <a:gd name="connsiteX347" fmla="*/ 3967167 w 11218359"/>
              <a:gd name="connsiteY347" fmla="*/ 1439266 h 1439265"/>
              <a:gd name="connsiteX348" fmla="*/ 3978645 w 11218359"/>
              <a:gd name="connsiteY348" fmla="*/ 1439266 h 1439265"/>
              <a:gd name="connsiteX349" fmla="*/ 3990075 w 11218359"/>
              <a:gd name="connsiteY349" fmla="*/ 1439266 h 1439265"/>
              <a:gd name="connsiteX350" fmla="*/ 4001505 w 11218359"/>
              <a:gd name="connsiteY350" fmla="*/ 1439266 h 1439265"/>
              <a:gd name="connsiteX351" fmla="*/ 4012935 w 11218359"/>
              <a:gd name="connsiteY351" fmla="*/ 1439266 h 1439265"/>
              <a:gd name="connsiteX352" fmla="*/ 4024365 w 11218359"/>
              <a:gd name="connsiteY352" fmla="*/ 1439266 h 1439265"/>
              <a:gd name="connsiteX353" fmla="*/ 4035843 w 11218359"/>
              <a:gd name="connsiteY353" fmla="*/ 1439266 h 1439265"/>
              <a:gd name="connsiteX354" fmla="*/ 4047273 w 11218359"/>
              <a:gd name="connsiteY354" fmla="*/ 1439266 h 1439265"/>
              <a:gd name="connsiteX355" fmla="*/ 4058702 w 11218359"/>
              <a:gd name="connsiteY355" fmla="*/ 1439266 h 1439265"/>
              <a:gd name="connsiteX356" fmla="*/ 4070133 w 11218359"/>
              <a:gd name="connsiteY356" fmla="*/ 1439266 h 1439265"/>
              <a:gd name="connsiteX357" fmla="*/ 4081563 w 11218359"/>
              <a:gd name="connsiteY357" fmla="*/ 1439266 h 1439265"/>
              <a:gd name="connsiteX358" fmla="*/ 4093040 w 11218359"/>
              <a:gd name="connsiteY358" fmla="*/ 1439266 h 1439265"/>
              <a:gd name="connsiteX359" fmla="*/ 4104471 w 11218359"/>
              <a:gd name="connsiteY359" fmla="*/ 1439266 h 1439265"/>
              <a:gd name="connsiteX360" fmla="*/ 4115900 w 11218359"/>
              <a:gd name="connsiteY360" fmla="*/ 1439266 h 1439265"/>
              <a:gd name="connsiteX361" fmla="*/ 4127330 w 11218359"/>
              <a:gd name="connsiteY361" fmla="*/ 1439266 h 1439265"/>
              <a:gd name="connsiteX362" fmla="*/ 4138760 w 11218359"/>
              <a:gd name="connsiteY362" fmla="*/ 1439266 h 1439265"/>
              <a:gd name="connsiteX363" fmla="*/ 4150238 w 11218359"/>
              <a:gd name="connsiteY363" fmla="*/ 1439266 h 1439265"/>
              <a:gd name="connsiteX364" fmla="*/ 4161668 w 11218359"/>
              <a:gd name="connsiteY364" fmla="*/ 1439266 h 1439265"/>
              <a:gd name="connsiteX365" fmla="*/ 4173098 w 11218359"/>
              <a:gd name="connsiteY365" fmla="*/ 1439266 h 1439265"/>
              <a:gd name="connsiteX366" fmla="*/ 4184528 w 11218359"/>
              <a:gd name="connsiteY366" fmla="*/ 1439266 h 1439265"/>
              <a:gd name="connsiteX367" fmla="*/ 4195958 w 11218359"/>
              <a:gd name="connsiteY367" fmla="*/ 1439266 h 1439265"/>
              <a:gd name="connsiteX368" fmla="*/ 4207436 w 11218359"/>
              <a:gd name="connsiteY368" fmla="*/ 1439266 h 1439265"/>
              <a:gd name="connsiteX369" fmla="*/ 4218865 w 11218359"/>
              <a:gd name="connsiteY369" fmla="*/ 1439266 h 1439265"/>
              <a:gd name="connsiteX370" fmla="*/ 4230296 w 11218359"/>
              <a:gd name="connsiteY370" fmla="*/ 1439266 h 1439265"/>
              <a:gd name="connsiteX371" fmla="*/ 4241726 w 11218359"/>
              <a:gd name="connsiteY371" fmla="*/ 1439266 h 1439265"/>
              <a:gd name="connsiteX372" fmla="*/ 4253156 w 11218359"/>
              <a:gd name="connsiteY372" fmla="*/ 1439266 h 1439265"/>
              <a:gd name="connsiteX373" fmla="*/ 4264634 w 11218359"/>
              <a:gd name="connsiteY373" fmla="*/ 1439266 h 1439265"/>
              <a:gd name="connsiteX374" fmla="*/ 4276063 w 11218359"/>
              <a:gd name="connsiteY374" fmla="*/ 1439266 h 1439265"/>
              <a:gd name="connsiteX375" fmla="*/ 4287493 w 11218359"/>
              <a:gd name="connsiteY375" fmla="*/ 1439266 h 1439265"/>
              <a:gd name="connsiteX376" fmla="*/ 4298923 w 11218359"/>
              <a:gd name="connsiteY376" fmla="*/ 1439266 h 1439265"/>
              <a:gd name="connsiteX377" fmla="*/ 4310353 w 11218359"/>
              <a:gd name="connsiteY377" fmla="*/ 1439266 h 1439265"/>
              <a:gd name="connsiteX378" fmla="*/ 4321831 w 11218359"/>
              <a:gd name="connsiteY378" fmla="*/ 1439266 h 1439265"/>
              <a:gd name="connsiteX379" fmla="*/ 4333261 w 11218359"/>
              <a:gd name="connsiteY379" fmla="*/ 1439266 h 1439265"/>
              <a:gd name="connsiteX380" fmla="*/ 4344691 w 11218359"/>
              <a:gd name="connsiteY380" fmla="*/ 1439266 h 1439265"/>
              <a:gd name="connsiteX381" fmla="*/ 4356121 w 11218359"/>
              <a:gd name="connsiteY381" fmla="*/ 1439266 h 1439265"/>
              <a:gd name="connsiteX382" fmla="*/ 4367551 w 11218359"/>
              <a:gd name="connsiteY382" fmla="*/ 1439266 h 1439265"/>
              <a:gd name="connsiteX383" fmla="*/ 4379028 w 11218359"/>
              <a:gd name="connsiteY383" fmla="*/ 1439266 h 1439265"/>
              <a:gd name="connsiteX384" fmla="*/ 4390458 w 11218359"/>
              <a:gd name="connsiteY384" fmla="*/ 1439266 h 1439265"/>
              <a:gd name="connsiteX385" fmla="*/ 4401889 w 11218359"/>
              <a:gd name="connsiteY385" fmla="*/ 1439266 h 1439265"/>
              <a:gd name="connsiteX386" fmla="*/ 4413319 w 11218359"/>
              <a:gd name="connsiteY386" fmla="*/ 1439266 h 1439265"/>
              <a:gd name="connsiteX387" fmla="*/ 4424749 w 11218359"/>
              <a:gd name="connsiteY387" fmla="*/ 1439266 h 1439265"/>
              <a:gd name="connsiteX388" fmla="*/ 4436226 w 11218359"/>
              <a:gd name="connsiteY388" fmla="*/ 1439266 h 1439265"/>
              <a:gd name="connsiteX389" fmla="*/ 4447656 w 11218359"/>
              <a:gd name="connsiteY389" fmla="*/ 1439266 h 1439265"/>
              <a:gd name="connsiteX390" fmla="*/ 4459086 w 11218359"/>
              <a:gd name="connsiteY390" fmla="*/ 1439266 h 1439265"/>
              <a:gd name="connsiteX391" fmla="*/ 4470516 w 11218359"/>
              <a:gd name="connsiteY391" fmla="*/ 1439266 h 1439265"/>
              <a:gd name="connsiteX392" fmla="*/ 4481946 w 11218359"/>
              <a:gd name="connsiteY392" fmla="*/ 1439266 h 1439265"/>
              <a:gd name="connsiteX393" fmla="*/ 4493424 w 11218359"/>
              <a:gd name="connsiteY393" fmla="*/ 1439266 h 1439265"/>
              <a:gd name="connsiteX394" fmla="*/ 4504854 w 11218359"/>
              <a:gd name="connsiteY394" fmla="*/ 1439266 h 1439265"/>
              <a:gd name="connsiteX395" fmla="*/ 4516284 w 11218359"/>
              <a:gd name="connsiteY395" fmla="*/ 1439266 h 1439265"/>
              <a:gd name="connsiteX396" fmla="*/ 4527714 w 11218359"/>
              <a:gd name="connsiteY396" fmla="*/ 1439266 h 1439265"/>
              <a:gd name="connsiteX397" fmla="*/ 4539144 w 11218359"/>
              <a:gd name="connsiteY397" fmla="*/ 1439266 h 1439265"/>
              <a:gd name="connsiteX398" fmla="*/ 4550621 w 11218359"/>
              <a:gd name="connsiteY398" fmla="*/ 1439266 h 1439265"/>
              <a:gd name="connsiteX399" fmla="*/ 4562051 w 11218359"/>
              <a:gd name="connsiteY399" fmla="*/ 1439266 h 1439265"/>
              <a:gd name="connsiteX400" fmla="*/ 4573482 w 11218359"/>
              <a:gd name="connsiteY400" fmla="*/ 1439266 h 1439265"/>
              <a:gd name="connsiteX401" fmla="*/ 4584912 w 11218359"/>
              <a:gd name="connsiteY401" fmla="*/ 1439266 h 1439265"/>
              <a:gd name="connsiteX402" fmla="*/ 4596341 w 11218359"/>
              <a:gd name="connsiteY402" fmla="*/ 1439266 h 1439265"/>
              <a:gd name="connsiteX403" fmla="*/ 4607771 w 11218359"/>
              <a:gd name="connsiteY403" fmla="*/ 1439266 h 1439265"/>
              <a:gd name="connsiteX404" fmla="*/ 4619249 w 11218359"/>
              <a:gd name="connsiteY404" fmla="*/ 1439266 h 1439265"/>
              <a:gd name="connsiteX405" fmla="*/ 4630679 w 11218359"/>
              <a:gd name="connsiteY405" fmla="*/ 1439266 h 1439265"/>
              <a:gd name="connsiteX406" fmla="*/ 4642109 w 11218359"/>
              <a:gd name="connsiteY406" fmla="*/ 1439266 h 1439265"/>
              <a:gd name="connsiteX407" fmla="*/ 4653539 w 11218359"/>
              <a:gd name="connsiteY407" fmla="*/ 893907 h 1439265"/>
              <a:gd name="connsiteX408" fmla="*/ 4664969 w 11218359"/>
              <a:gd name="connsiteY408" fmla="*/ 115681 h 1439265"/>
              <a:gd name="connsiteX409" fmla="*/ 4676447 w 11218359"/>
              <a:gd name="connsiteY409" fmla="*/ 118686 h 1439265"/>
              <a:gd name="connsiteX410" fmla="*/ 4687877 w 11218359"/>
              <a:gd name="connsiteY410" fmla="*/ 214841 h 1439265"/>
              <a:gd name="connsiteX411" fmla="*/ 4699306 w 11218359"/>
              <a:gd name="connsiteY411" fmla="*/ 243383 h 1439265"/>
              <a:gd name="connsiteX412" fmla="*/ 4710737 w 11218359"/>
              <a:gd name="connsiteY412" fmla="*/ 241883 h 1439265"/>
              <a:gd name="connsiteX413" fmla="*/ 4722167 w 11218359"/>
              <a:gd name="connsiteY413" fmla="*/ 606957 h 1439265"/>
              <a:gd name="connsiteX414" fmla="*/ 4733644 w 11218359"/>
              <a:gd name="connsiteY414" fmla="*/ 564890 h 1439265"/>
              <a:gd name="connsiteX415" fmla="*/ 4745075 w 11218359"/>
              <a:gd name="connsiteY415" fmla="*/ 238877 h 1439265"/>
              <a:gd name="connsiteX416" fmla="*/ 4756504 w 11218359"/>
              <a:gd name="connsiteY416" fmla="*/ 0 h 1439265"/>
              <a:gd name="connsiteX417" fmla="*/ 4767934 w 11218359"/>
              <a:gd name="connsiteY417" fmla="*/ 99155 h 1439265"/>
              <a:gd name="connsiteX418" fmla="*/ 4779364 w 11218359"/>
              <a:gd name="connsiteY418" fmla="*/ 121691 h 1439265"/>
              <a:gd name="connsiteX419" fmla="*/ 4790842 w 11218359"/>
              <a:gd name="connsiteY419" fmla="*/ 438693 h 1439265"/>
              <a:gd name="connsiteX420" fmla="*/ 4802272 w 11218359"/>
              <a:gd name="connsiteY420" fmla="*/ 465734 h 1439265"/>
              <a:gd name="connsiteX421" fmla="*/ 4813702 w 11218359"/>
              <a:gd name="connsiteY421" fmla="*/ 676065 h 1439265"/>
              <a:gd name="connsiteX422" fmla="*/ 4825132 w 11218359"/>
              <a:gd name="connsiteY422" fmla="*/ 363574 h 1439265"/>
              <a:gd name="connsiteX423" fmla="*/ 4836562 w 11218359"/>
              <a:gd name="connsiteY423" fmla="*/ 283950 h 1439265"/>
              <a:gd name="connsiteX424" fmla="*/ 4848040 w 11218359"/>
              <a:gd name="connsiteY424" fmla="*/ 19531 h 1439265"/>
              <a:gd name="connsiteX425" fmla="*/ 4859469 w 11218359"/>
              <a:gd name="connsiteY425" fmla="*/ 1038135 h 1439265"/>
              <a:gd name="connsiteX426" fmla="*/ 4870899 w 11218359"/>
              <a:gd name="connsiteY426" fmla="*/ 1430250 h 1439265"/>
              <a:gd name="connsiteX427" fmla="*/ 4882330 w 11218359"/>
              <a:gd name="connsiteY427" fmla="*/ 1439266 h 1439265"/>
              <a:gd name="connsiteX428" fmla="*/ 4893760 w 11218359"/>
              <a:gd name="connsiteY428" fmla="*/ 1439266 h 1439265"/>
              <a:gd name="connsiteX429" fmla="*/ 4905237 w 11218359"/>
              <a:gd name="connsiteY429" fmla="*/ 1439266 h 1439265"/>
              <a:gd name="connsiteX430" fmla="*/ 4916667 w 11218359"/>
              <a:gd name="connsiteY430" fmla="*/ 1439266 h 1439265"/>
              <a:gd name="connsiteX431" fmla="*/ 4928097 w 11218359"/>
              <a:gd name="connsiteY431" fmla="*/ 1439266 h 1439265"/>
              <a:gd name="connsiteX432" fmla="*/ 4939527 w 11218359"/>
              <a:gd name="connsiteY432" fmla="*/ 1439266 h 1439265"/>
              <a:gd name="connsiteX433" fmla="*/ 4950957 w 11218359"/>
              <a:gd name="connsiteY433" fmla="*/ 1439266 h 1439265"/>
              <a:gd name="connsiteX434" fmla="*/ 4962435 w 11218359"/>
              <a:gd name="connsiteY434" fmla="*/ 1439266 h 1439265"/>
              <a:gd name="connsiteX435" fmla="*/ 4973865 w 11218359"/>
              <a:gd name="connsiteY435" fmla="*/ 1439266 h 1439265"/>
              <a:gd name="connsiteX436" fmla="*/ 4985295 w 11218359"/>
              <a:gd name="connsiteY436" fmla="*/ 1439266 h 1439265"/>
              <a:gd name="connsiteX437" fmla="*/ 4996725 w 11218359"/>
              <a:gd name="connsiteY437" fmla="*/ 1439266 h 1439265"/>
              <a:gd name="connsiteX438" fmla="*/ 5008155 w 11218359"/>
              <a:gd name="connsiteY438" fmla="*/ 1437765 h 1439265"/>
              <a:gd name="connsiteX439" fmla="*/ 5019632 w 11218359"/>
              <a:gd name="connsiteY439" fmla="*/ 1439266 h 1439265"/>
              <a:gd name="connsiteX440" fmla="*/ 5031062 w 11218359"/>
              <a:gd name="connsiteY440" fmla="*/ 1439266 h 1439265"/>
              <a:gd name="connsiteX441" fmla="*/ 5042492 w 11218359"/>
              <a:gd name="connsiteY441" fmla="*/ 1439266 h 1439265"/>
              <a:gd name="connsiteX442" fmla="*/ 5053923 w 11218359"/>
              <a:gd name="connsiteY442" fmla="*/ 1439266 h 1439265"/>
              <a:gd name="connsiteX443" fmla="*/ 5065353 w 11218359"/>
              <a:gd name="connsiteY443" fmla="*/ 1439266 h 1439265"/>
              <a:gd name="connsiteX444" fmla="*/ 5076830 w 11218359"/>
              <a:gd name="connsiteY444" fmla="*/ 1439266 h 1439265"/>
              <a:gd name="connsiteX445" fmla="*/ 5088260 w 11218359"/>
              <a:gd name="connsiteY445" fmla="*/ 1439266 h 1439265"/>
              <a:gd name="connsiteX446" fmla="*/ 5099690 w 11218359"/>
              <a:gd name="connsiteY446" fmla="*/ 1439266 h 1439265"/>
              <a:gd name="connsiteX447" fmla="*/ 5111120 w 11218359"/>
              <a:gd name="connsiteY447" fmla="*/ 1439266 h 1439265"/>
              <a:gd name="connsiteX448" fmla="*/ 5122550 w 11218359"/>
              <a:gd name="connsiteY448" fmla="*/ 1439266 h 1439265"/>
              <a:gd name="connsiteX449" fmla="*/ 5134028 w 11218359"/>
              <a:gd name="connsiteY449" fmla="*/ 1439266 h 1439265"/>
              <a:gd name="connsiteX450" fmla="*/ 5145458 w 11218359"/>
              <a:gd name="connsiteY450" fmla="*/ 1439266 h 1439265"/>
              <a:gd name="connsiteX451" fmla="*/ 5156888 w 11218359"/>
              <a:gd name="connsiteY451" fmla="*/ 1439266 h 1439265"/>
              <a:gd name="connsiteX452" fmla="*/ 5168318 w 11218359"/>
              <a:gd name="connsiteY452" fmla="*/ 1439266 h 1439265"/>
              <a:gd name="connsiteX453" fmla="*/ 5179747 w 11218359"/>
              <a:gd name="connsiteY453" fmla="*/ 1439266 h 1439265"/>
              <a:gd name="connsiteX454" fmla="*/ 5191225 w 11218359"/>
              <a:gd name="connsiteY454" fmla="*/ 1439266 h 1439265"/>
              <a:gd name="connsiteX455" fmla="*/ 5202655 w 11218359"/>
              <a:gd name="connsiteY455" fmla="*/ 1439266 h 1439265"/>
              <a:gd name="connsiteX456" fmla="*/ 5214085 w 11218359"/>
              <a:gd name="connsiteY456" fmla="*/ 1439266 h 1439265"/>
              <a:gd name="connsiteX457" fmla="*/ 5225515 w 11218359"/>
              <a:gd name="connsiteY457" fmla="*/ 1439266 h 1439265"/>
              <a:gd name="connsiteX458" fmla="*/ 5236945 w 11218359"/>
              <a:gd name="connsiteY458" fmla="*/ 1439266 h 1439265"/>
              <a:gd name="connsiteX459" fmla="*/ 5248423 w 11218359"/>
              <a:gd name="connsiteY459" fmla="*/ 1439266 h 1439265"/>
              <a:gd name="connsiteX460" fmla="*/ 5259853 w 11218359"/>
              <a:gd name="connsiteY460" fmla="*/ 1439266 h 1439265"/>
              <a:gd name="connsiteX461" fmla="*/ 5271283 w 11218359"/>
              <a:gd name="connsiteY461" fmla="*/ 1439266 h 1439265"/>
              <a:gd name="connsiteX462" fmla="*/ 5282713 w 11218359"/>
              <a:gd name="connsiteY462" fmla="*/ 1439266 h 1439265"/>
              <a:gd name="connsiteX463" fmla="*/ 5294143 w 11218359"/>
              <a:gd name="connsiteY463" fmla="*/ 1439266 h 1439265"/>
              <a:gd name="connsiteX464" fmla="*/ 5305621 w 11218359"/>
              <a:gd name="connsiteY464" fmla="*/ 1439266 h 1439265"/>
              <a:gd name="connsiteX465" fmla="*/ 5317051 w 11218359"/>
              <a:gd name="connsiteY465" fmla="*/ 1439266 h 1439265"/>
              <a:gd name="connsiteX466" fmla="*/ 5328481 w 11218359"/>
              <a:gd name="connsiteY466" fmla="*/ 1439266 h 1439265"/>
              <a:gd name="connsiteX467" fmla="*/ 5339910 w 11218359"/>
              <a:gd name="connsiteY467" fmla="*/ 1439266 h 1439265"/>
              <a:gd name="connsiteX468" fmla="*/ 5351340 w 11218359"/>
              <a:gd name="connsiteY468" fmla="*/ 1439266 h 1439265"/>
              <a:gd name="connsiteX469" fmla="*/ 5362818 w 11218359"/>
              <a:gd name="connsiteY469" fmla="*/ 1439266 h 1439265"/>
              <a:gd name="connsiteX470" fmla="*/ 5374248 w 11218359"/>
              <a:gd name="connsiteY470" fmla="*/ 1439266 h 1439265"/>
              <a:gd name="connsiteX471" fmla="*/ 5385678 w 11218359"/>
              <a:gd name="connsiteY471" fmla="*/ 1439266 h 1439265"/>
              <a:gd name="connsiteX472" fmla="*/ 5397108 w 11218359"/>
              <a:gd name="connsiteY472" fmla="*/ 1439266 h 1439265"/>
              <a:gd name="connsiteX473" fmla="*/ 5408538 w 11218359"/>
              <a:gd name="connsiteY473" fmla="*/ 1439266 h 1439265"/>
              <a:gd name="connsiteX474" fmla="*/ 5420016 w 11218359"/>
              <a:gd name="connsiteY474" fmla="*/ 1439266 h 1439265"/>
              <a:gd name="connsiteX475" fmla="*/ 5431446 w 11218359"/>
              <a:gd name="connsiteY475" fmla="*/ 1439266 h 1439265"/>
              <a:gd name="connsiteX476" fmla="*/ 5442876 w 11218359"/>
              <a:gd name="connsiteY476" fmla="*/ 1439266 h 1439265"/>
              <a:gd name="connsiteX477" fmla="*/ 5454306 w 11218359"/>
              <a:gd name="connsiteY477" fmla="*/ 1439266 h 1439265"/>
              <a:gd name="connsiteX478" fmla="*/ 5465736 w 11218359"/>
              <a:gd name="connsiteY478" fmla="*/ 1439266 h 1439265"/>
              <a:gd name="connsiteX479" fmla="*/ 5477214 w 11218359"/>
              <a:gd name="connsiteY479" fmla="*/ 1439266 h 1439265"/>
              <a:gd name="connsiteX480" fmla="*/ 5488643 w 11218359"/>
              <a:gd name="connsiteY480" fmla="*/ 1439266 h 1439265"/>
              <a:gd name="connsiteX481" fmla="*/ 5500073 w 11218359"/>
              <a:gd name="connsiteY481" fmla="*/ 1439266 h 1439265"/>
              <a:gd name="connsiteX482" fmla="*/ 5511503 w 11218359"/>
              <a:gd name="connsiteY482" fmla="*/ 1439266 h 1439265"/>
              <a:gd name="connsiteX483" fmla="*/ 5522933 w 11218359"/>
              <a:gd name="connsiteY483" fmla="*/ 1439266 h 1439265"/>
              <a:gd name="connsiteX484" fmla="*/ 5534411 w 11218359"/>
              <a:gd name="connsiteY484" fmla="*/ 1439266 h 1439265"/>
              <a:gd name="connsiteX485" fmla="*/ 5545841 w 11218359"/>
              <a:gd name="connsiteY485" fmla="*/ 1439266 h 1439265"/>
              <a:gd name="connsiteX486" fmla="*/ 5557271 w 11218359"/>
              <a:gd name="connsiteY486" fmla="*/ 1439266 h 1439265"/>
              <a:gd name="connsiteX487" fmla="*/ 5568701 w 11218359"/>
              <a:gd name="connsiteY487" fmla="*/ 1439266 h 1439265"/>
              <a:gd name="connsiteX488" fmla="*/ 5580131 w 11218359"/>
              <a:gd name="connsiteY488" fmla="*/ 1439266 h 1439265"/>
              <a:gd name="connsiteX489" fmla="*/ 5591609 w 11218359"/>
              <a:gd name="connsiteY489" fmla="*/ 1439266 h 1439265"/>
              <a:gd name="connsiteX490" fmla="*/ 5603038 w 11218359"/>
              <a:gd name="connsiteY490" fmla="*/ 1439266 h 1439265"/>
              <a:gd name="connsiteX491" fmla="*/ 5614469 w 11218359"/>
              <a:gd name="connsiteY491" fmla="*/ 1439266 h 1439265"/>
              <a:gd name="connsiteX492" fmla="*/ 5625899 w 11218359"/>
              <a:gd name="connsiteY492" fmla="*/ 1439266 h 1439265"/>
              <a:gd name="connsiteX493" fmla="*/ 5637329 w 11218359"/>
              <a:gd name="connsiteY493" fmla="*/ 1439266 h 1439265"/>
              <a:gd name="connsiteX494" fmla="*/ 5648759 w 11218359"/>
              <a:gd name="connsiteY494" fmla="*/ 1439266 h 1439265"/>
              <a:gd name="connsiteX495" fmla="*/ 5660236 w 11218359"/>
              <a:gd name="connsiteY495" fmla="*/ 1439266 h 1439265"/>
              <a:gd name="connsiteX496" fmla="*/ 5671666 w 11218359"/>
              <a:gd name="connsiteY496" fmla="*/ 1439266 h 1439265"/>
              <a:gd name="connsiteX497" fmla="*/ 5683096 w 11218359"/>
              <a:gd name="connsiteY497" fmla="*/ 1439266 h 1439265"/>
              <a:gd name="connsiteX498" fmla="*/ 5694526 w 11218359"/>
              <a:gd name="connsiteY498" fmla="*/ 1439266 h 1439265"/>
              <a:gd name="connsiteX499" fmla="*/ 5705956 w 11218359"/>
              <a:gd name="connsiteY499" fmla="*/ 1439266 h 1439265"/>
              <a:gd name="connsiteX500" fmla="*/ 5717434 w 11218359"/>
              <a:gd name="connsiteY500" fmla="*/ 1439266 h 1439265"/>
              <a:gd name="connsiteX501" fmla="*/ 5728864 w 11218359"/>
              <a:gd name="connsiteY501" fmla="*/ 1439266 h 1439265"/>
              <a:gd name="connsiteX502" fmla="*/ 5740294 w 11218359"/>
              <a:gd name="connsiteY502" fmla="*/ 1439266 h 1439265"/>
              <a:gd name="connsiteX503" fmla="*/ 5751724 w 11218359"/>
              <a:gd name="connsiteY503" fmla="*/ 1439266 h 1439265"/>
              <a:gd name="connsiteX504" fmla="*/ 5763154 w 11218359"/>
              <a:gd name="connsiteY504" fmla="*/ 1439266 h 1439265"/>
              <a:gd name="connsiteX505" fmla="*/ 5774631 w 11218359"/>
              <a:gd name="connsiteY505" fmla="*/ 1439266 h 1439265"/>
              <a:gd name="connsiteX506" fmla="*/ 5786062 w 11218359"/>
              <a:gd name="connsiteY506" fmla="*/ 1439266 h 1439265"/>
              <a:gd name="connsiteX507" fmla="*/ 5797492 w 11218359"/>
              <a:gd name="connsiteY507" fmla="*/ 1439266 h 1439265"/>
              <a:gd name="connsiteX508" fmla="*/ 5808921 w 11218359"/>
              <a:gd name="connsiteY508" fmla="*/ 1439266 h 1439265"/>
              <a:gd name="connsiteX509" fmla="*/ 5820351 w 11218359"/>
              <a:gd name="connsiteY509" fmla="*/ 1439266 h 1439265"/>
              <a:gd name="connsiteX510" fmla="*/ 5831829 w 11218359"/>
              <a:gd name="connsiteY510" fmla="*/ 1439266 h 1439265"/>
              <a:gd name="connsiteX511" fmla="*/ 5843259 w 11218359"/>
              <a:gd name="connsiteY511" fmla="*/ 1439266 h 1439265"/>
              <a:gd name="connsiteX512" fmla="*/ 5854689 w 11218359"/>
              <a:gd name="connsiteY512" fmla="*/ 1439266 h 1439265"/>
              <a:gd name="connsiteX513" fmla="*/ 5866119 w 11218359"/>
              <a:gd name="connsiteY513" fmla="*/ 1439266 h 1439265"/>
              <a:gd name="connsiteX514" fmla="*/ 5877549 w 11218359"/>
              <a:gd name="connsiteY514" fmla="*/ 1439266 h 1439265"/>
              <a:gd name="connsiteX515" fmla="*/ 5889027 w 11218359"/>
              <a:gd name="connsiteY515" fmla="*/ 1439266 h 1439265"/>
              <a:gd name="connsiteX516" fmla="*/ 5900457 w 11218359"/>
              <a:gd name="connsiteY516" fmla="*/ 1439266 h 1439265"/>
              <a:gd name="connsiteX517" fmla="*/ 5911887 w 11218359"/>
              <a:gd name="connsiteY517" fmla="*/ 1439266 h 1439265"/>
              <a:gd name="connsiteX518" fmla="*/ 5923317 w 11218359"/>
              <a:gd name="connsiteY518" fmla="*/ 1439266 h 1439265"/>
              <a:gd name="connsiteX519" fmla="*/ 5934747 w 11218359"/>
              <a:gd name="connsiteY519" fmla="*/ 1439266 h 1439265"/>
              <a:gd name="connsiteX520" fmla="*/ 5946225 w 11218359"/>
              <a:gd name="connsiteY520" fmla="*/ 1439266 h 1439265"/>
              <a:gd name="connsiteX521" fmla="*/ 5957655 w 11218359"/>
              <a:gd name="connsiteY521" fmla="*/ 1439266 h 1439265"/>
              <a:gd name="connsiteX522" fmla="*/ 5969084 w 11218359"/>
              <a:gd name="connsiteY522" fmla="*/ 1439266 h 1439265"/>
              <a:gd name="connsiteX523" fmla="*/ 5980514 w 11218359"/>
              <a:gd name="connsiteY523" fmla="*/ 1439266 h 1439265"/>
              <a:gd name="connsiteX524" fmla="*/ 5991944 w 11218359"/>
              <a:gd name="connsiteY524" fmla="*/ 1439266 h 1439265"/>
              <a:gd name="connsiteX525" fmla="*/ 6003422 w 11218359"/>
              <a:gd name="connsiteY525" fmla="*/ 1439266 h 1439265"/>
              <a:gd name="connsiteX526" fmla="*/ 6014852 w 11218359"/>
              <a:gd name="connsiteY526" fmla="*/ 1439266 h 1439265"/>
              <a:gd name="connsiteX527" fmla="*/ 6026282 w 11218359"/>
              <a:gd name="connsiteY527" fmla="*/ 1439266 h 1439265"/>
              <a:gd name="connsiteX528" fmla="*/ 6037712 w 11218359"/>
              <a:gd name="connsiteY528" fmla="*/ 1439266 h 1439265"/>
              <a:gd name="connsiteX529" fmla="*/ 6049142 w 11218359"/>
              <a:gd name="connsiteY529" fmla="*/ 1439266 h 1439265"/>
              <a:gd name="connsiteX530" fmla="*/ 6060620 w 11218359"/>
              <a:gd name="connsiteY530" fmla="*/ 1439266 h 1439265"/>
              <a:gd name="connsiteX531" fmla="*/ 6072049 w 11218359"/>
              <a:gd name="connsiteY531" fmla="*/ 1439266 h 1439265"/>
              <a:gd name="connsiteX532" fmla="*/ 6083480 w 11218359"/>
              <a:gd name="connsiteY532" fmla="*/ 1439266 h 1439265"/>
              <a:gd name="connsiteX533" fmla="*/ 6094910 w 11218359"/>
              <a:gd name="connsiteY533" fmla="*/ 1439266 h 1439265"/>
              <a:gd name="connsiteX534" fmla="*/ 6106340 w 11218359"/>
              <a:gd name="connsiteY534" fmla="*/ 1439266 h 1439265"/>
              <a:gd name="connsiteX535" fmla="*/ 6117818 w 11218359"/>
              <a:gd name="connsiteY535" fmla="*/ 1439266 h 1439265"/>
              <a:gd name="connsiteX536" fmla="*/ 6129247 w 11218359"/>
              <a:gd name="connsiteY536" fmla="*/ 1439266 h 1439265"/>
              <a:gd name="connsiteX537" fmla="*/ 6140677 w 11218359"/>
              <a:gd name="connsiteY537" fmla="*/ 1439266 h 1439265"/>
              <a:gd name="connsiteX538" fmla="*/ 6152107 w 11218359"/>
              <a:gd name="connsiteY538" fmla="*/ 1439266 h 1439265"/>
              <a:gd name="connsiteX539" fmla="*/ 6163537 w 11218359"/>
              <a:gd name="connsiteY539" fmla="*/ 1439266 h 1439265"/>
              <a:gd name="connsiteX540" fmla="*/ 6175015 w 11218359"/>
              <a:gd name="connsiteY540" fmla="*/ 1439266 h 1439265"/>
              <a:gd name="connsiteX541" fmla="*/ 6186445 w 11218359"/>
              <a:gd name="connsiteY541" fmla="*/ 1439266 h 1439265"/>
              <a:gd name="connsiteX542" fmla="*/ 6197875 w 11218359"/>
              <a:gd name="connsiteY542" fmla="*/ 1439266 h 1439265"/>
              <a:gd name="connsiteX543" fmla="*/ 6209305 w 11218359"/>
              <a:gd name="connsiteY543" fmla="*/ 1439266 h 1439265"/>
              <a:gd name="connsiteX544" fmla="*/ 6220735 w 11218359"/>
              <a:gd name="connsiteY544" fmla="*/ 1439266 h 1439265"/>
              <a:gd name="connsiteX545" fmla="*/ 6232212 w 11218359"/>
              <a:gd name="connsiteY545" fmla="*/ 1439266 h 1439265"/>
              <a:gd name="connsiteX546" fmla="*/ 6243642 w 11218359"/>
              <a:gd name="connsiteY546" fmla="*/ 1439266 h 1439265"/>
              <a:gd name="connsiteX547" fmla="*/ 6255073 w 11218359"/>
              <a:gd name="connsiteY547" fmla="*/ 1439266 h 1439265"/>
              <a:gd name="connsiteX548" fmla="*/ 6266503 w 11218359"/>
              <a:gd name="connsiteY548" fmla="*/ 1439266 h 1439265"/>
              <a:gd name="connsiteX549" fmla="*/ 6277933 w 11218359"/>
              <a:gd name="connsiteY549" fmla="*/ 1439266 h 1439265"/>
              <a:gd name="connsiteX550" fmla="*/ 6289410 w 11218359"/>
              <a:gd name="connsiteY550" fmla="*/ 1439266 h 1439265"/>
              <a:gd name="connsiteX551" fmla="*/ 6300840 w 11218359"/>
              <a:gd name="connsiteY551" fmla="*/ 1439266 h 1439265"/>
              <a:gd name="connsiteX552" fmla="*/ 6312270 w 11218359"/>
              <a:gd name="connsiteY552" fmla="*/ 1439266 h 1439265"/>
              <a:gd name="connsiteX553" fmla="*/ 6323700 w 11218359"/>
              <a:gd name="connsiteY553" fmla="*/ 1439266 h 1439265"/>
              <a:gd name="connsiteX554" fmla="*/ 6335130 w 11218359"/>
              <a:gd name="connsiteY554" fmla="*/ 1439266 h 1439265"/>
              <a:gd name="connsiteX555" fmla="*/ 6346608 w 11218359"/>
              <a:gd name="connsiteY555" fmla="*/ 1439266 h 1439265"/>
              <a:gd name="connsiteX556" fmla="*/ 6358038 w 11218359"/>
              <a:gd name="connsiteY556" fmla="*/ 1439266 h 1439265"/>
              <a:gd name="connsiteX557" fmla="*/ 6369468 w 11218359"/>
              <a:gd name="connsiteY557" fmla="*/ 1439266 h 1439265"/>
              <a:gd name="connsiteX558" fmla="*/ 6380898 w 11218359"/>
              <a:gd name="connsiteY558" fmla="*/ 1439266 h 1439265"/>
              <a:gd name="connsiteX559" fmla="*/ 6392328 w 11218359"/>
              <a:gd name="connsiteY559" fmla="*/ 1439266 h 1439265"/>
              <a:gd name="connsiteX560" fmla="*/ 6403805 w 11218359"/>
              <a:gd name="connsiteY560" fmla="*/ 1439266 h 1439265"/>
              <a:gd name="connsiteX561" fmla="*/ 6415235 w 11218359"/>
              <a:gd name="connsiteY561" fmla="*/ 1439266 h 1439265"/>
              <a:gd name="connsiteX562" fmla="*/ 6426666 w 11218359"/>
              <a:gd name="connsiteY562" fmla="*/ 1439266 h 1439265"/>
              <a:gd name="connsiteX563" fmla="*/ 6438096 w 11218359"/>
              <a:gd name="connsiteY563" fmla="*/ 1439266 h 1439265"/>
              <a:gd name="connsiteX564" fmla="*/ 6449525 w 11218359"/>
              <a:gd name="connsiteY564" fmla="*/ 1439266 h 1439265"/>
              <a:gd name="connsiteX565" fmla="*/ 6461003 w 11218359"/>
              <a:gd name="connsiteY565" fmla="*/ 1439266 h 1439265"/>
              <a:gd name="connsiteX566" fmla="*/ 6472433 w 11218359"/>
              <a:gd name="connsiteY566" fmla="*/ 1439266 h 1439265"/>
              <a:gd name="connsiteX567" fmla="*/ 6483863 w 11218359"/>
              <a:gd name="connsiteY567" fmla="*/ 1439266 h 1439265"/>
              <a:gd name="connsiteX568" fmla="*/ 6495293 w 11218359"/>
              <a:gd name="connsiteY568" fmla="*/ 1439266 h 1439265"/>
              <a:gd name="connsiteX569" fmla="*/ 6506723 w 11218359"/>
              <a:gd name="connsiteY569" fmla="*/ 1439266 h 1439265"/>
              <a:gd name="connsiteX570" fmla="*/ 6518201 w 11218359"/>
              <a:gd name="connsiteY570" fmla="*/ 1439266 h 1439265"/>
              <a:gd name="connsiteX571" fmla="*/ 6529631 w 11218359"/>
              <a:gd name="connsiteY571" fmla="*/ 1439266 h 1439265"/>
              <a:gd name="connsiteX572" fmla="*/ 6541061 w 11218359"/>
              <a:gd name="connsiteY572" fmla="*/ 1439266 h 1439265"/>
              <a:gd name="connsiteX573" fmla="*/ 6552490 w 11218359"/>
              <a:gd name="connsiteY573" fmla="*/ 1439266 h 1439265"/>
              <a:gd name="connsiteX574" fmla="*/ 6563921 w 11218359"/>
              <a:gd name="connsiteY574" fmla="*/ 1439266 h 1439265"/>
              <a:gd name="connsiteX575" fmla="*/ 6575398 w 11218359"/>
              <a:gd name="connsiteY575" fmla="*/ 1439266 h 1439265"/>
              <a:gd name="connsiteX576" fmla="*/ 6586828 w 11218359"/>
              <a:gd name="connsiteY576" fmla="*/ 1439266 h 1439265"/>
              <a:gd name="connsiteX577" fmla="*/ 6598259 w 11218359"/>
              <a:gd name="connsiteY577" fmla="*/ 1439266 h 1439265"/>
              <a:gd name="connsiteX578" fmla="*/ 6609688 w 11218359"/>
              <a:gd name="connsiteY578" fmla="*/ 1439266 h 1439265"/>
              <a:gd name="connsiteX579" fmla="*/ 6621118 w 11218359"/>
              <a:gd name="connsiteY579" fmla="*/ 1439266 h 1439265"/>
              <a:gd name="connsiteX580" fmla="*/ 6632596 w 11218359"/>
              <a:gd name="connsiteY580" fmla="*/ 1439266 h 1439265"/>
              <a:gd name="connsiteX581" fmla="*/ 6644026 w 11218359"/>
              <a:gd name="connsiteY581" fmla="*/ 1439266 h 1439265"/>
              <a:gd name="connsiteX582" fmla="*/ 6655456 w 11218359"/>
              <a:gd name="connsiteY582" fmla="*/ 1439266 h 1439265"/>
              <a:gd name="connsiteX583" fmla="*/ 6666886 w 11218359"/>
              <a:gd name="connsiteY583" fmla="*/ 1439266 h 1439265"/>
              <a:gd name="connsiteX584" fmla="*/ 6678316 w 11218359"/>
              <a:gd name="connsiteY584" fmla="*/ 1439266 h 1439265"/>
              <a:gd name="connsiteX585" fmla="*/ 6689794 w 11218359"/>
              <a:gd name="connsiteY585" fmla="*/ 1439266 h 1439265"/>
              <a:gd name="connsiteX586" fmla="*/ 6701224 w 11218359"/>
              <a:gd name="connsiteY586" fmla="*/ 1439266 h 1439265"/>
              <a:gd name="connsiteX587" fmla="*/ 6712653 w 11218359"/>
              <a:gd name="connsiteY587" fmla="*/ 1439266 h 1439265"/>
              <a:gd name="connsiteX588" fmla="*/ 6724083 w 11218359"/>
              <a:gd name="connsiteY588" fmla="*/ 1439266 h 1439265"/>
              <a:gd name="connsiteX589" fmla="*/ 6735514 w 11218359"/>
              <a:gd name="connsiteY589" fmla="*/ 1439266 h 1439265"/>
              <a:gd name="connsiteX590" fmla="*/ 6746944 w 11218359"/>
              <a:gd name="connsiteY590" fmla="*/ 1439266 h 1439265"/>
              <a:gd name="connsiteX591" fmla="*/ 6758421 w 11218359"/>
              <a:gd name="connsiteY591" fmla="*/ 1439266 h 1439265"/>
              <a:gd name="connsiteX592" fmla="*/ 6769851 w 11218359"/>
              <a:gd name="connsiteY592" fmla="*/ 1439266 h 1439265"/>
              <a:gd name="connsiteX593" fmla="*/ 6781281 w 11218359"/>
              <a:gd name="connsiteY593" fmla="*/ 1439266 h 1439265"/>
              <a:gd name="connsiteX594" fmla="*/ 6792711 w 11218359"/>
              <a:gd name="connsiteY594" fmla="*/ 1439266 h 1439265"/>
              <a:gd name="connsiteX595" fmla="*/ 6804141 w 11218359"/>
              <a:gd name="connsiteY595" fmla="*/ 1439266 h 1439265"/>
              <a:gd name="connsiteX596" fmla="*/ 6815619 w 11218359"/>
              <a:gd name="connsiteY596" fmla="*/ 1439266 h 1439265"/>
              <a:gd name="connsiteX597" fmla="*/ 6827049 w 11218359"/>
              <a:gd name="connsiteY597" fmla="*/ 1439266 h 1439265"/>
              <a:gd name="connsiteX598" fmla="*/ 6838479 w 11218359"/>
              <a:gd name="connsiteY598" fmla="*/ 1439266 h 1439265"/>
              <a:gd name="connsiteX599" fmla="*/ 6849909 w 11218359"/>
              <a:gd name="connsiteY599" fmla="*/ 1439266 h 1439265"/>
              <a:gd name="connsiteX600" fmla="*/ 6861339 w 11218359"/>
              <a:gd name="connsiteY600" fmla="*/ 1439266 h 1439265"/>
              <a:gd name="connsiteX601" fmla="*/ 6872816 w 11218359"/>
              <a:gd name="connsiteY601" fmla="*/ 1439266 h 1439265"/>
              <a:gd name="connsiteX602" fmla="*/ 6884246 w 11218359"/>
              <a:gd name="connsiteY602" fmla="*/ 1439266 h 1439265"/>
              <a:gd name="connsiteX603" fmla="*/ 6895676 w 11218359"/>
              <a:gd name="connsiteY603" fmla="*/ 1439266 h 1439265"/>
              <a:gd name="connsiteX604" fmla="*/ 6907107 w 11218359"/>
              <a:gd name="connsiteY604" fmla="*/ 1439266 h 1439265"/>
              <a:gd name="connsiteX605" fmla="*/ 6918537 w 11218359"/>
              <a:gd name="connsiteY605" fmla="*/ 1439266 h 1439265"/>
              <a:gd name="connsiteX606" fmla="*/ 6930014 w 11218359"/>
              <a:gd name="connsiteY606" fmla="*/ 1439266 h 1439265"/>
              <a:gd name="connsiteX607" fmla="*/ 6941444 w 11218359"/>
              <a:gd name="connsiteY607" fmla="*/ 1439266 h 1439265"/>
              <a:gd name="connsiteX608" fmla="*/ 6952874 w 11218359"/>
              <a:gd name="connsiteY608" fmla="*/ 1439266 h 1439265"/>
              <a:gd name="connsiteX609" fmla="*/ 6964304 w 11218359"/>
              <a:gd name="connsiteY609" fmla="*/ 1439266 h 1439265"/>
              <a:gd name="connsiteX610" fmla="*/ 6975734 w 11218359"/>
              <a:gd name="connsiteY610" fmla="*/ 1439266 h 1439265"/>
              <a:gd name="connsiteX611" fmla="*/ 6987212 w 11218359"/>
              <a:gd name="connsiteY611" fmla="*/ 1439266 h 1439265"/>
              <a:gd name="connsiteX612" fmla="*/ 6998642 w 11218359"/>
              <a:gd name="connsiteY612" fmla="*/ 1439266 h 1439265"/>
              <a:gd name="connsiteX613" fmla="*/ 7010072 w 11218359"/>
              <a:gd name="connsiteY613" fmla="*/ 1439266 h 1439265"/>
              <a:gd name="connsiteX614" fmla="*/ 7021502 w 11218359"/>
              <a:gd name="connsiteY614" fmla="*/ 1439266 h 1439265"/>
              <a:gd name="connsiteX615" fmla="*/ 7032931 w 11218359"/>
              <a:gd name="connsiteY615" fmla="*/ 1439266 h 1439265"/>
              <a:gd name="connsiteX616" fmla="*/ 7044409 w 11218359"/>
              <a:gd name="connsiteY616" fmla="*/ 1439266 h 1439265"/>
              <a:gd name="connsiteX617" fmla="*/ 7055839 w 11218359"/>
              <a:gd name="connsiteY617" fmla="*/ 1439266 h 1439265"/>
              <a:gd name="connsiteX618" fmla="*/ 7067269 w 11218359"/>
              <a:gd name="connsiteY618" fmla="*/ 1439266 h 1439265"/>
              <a:gd name="connsiteX619" fmla="*/ 7078700 w 11218359"/>
              <a:gd name="connsiteY619" fmla="*/ 1439266 h 1439265"/>
              <a:gd name="connsiteX620" fmla="*/ 7090129 w 11218359"/>
              <a:gd name="connsiteY620" fmla="*/ 1439266 h 1439265"/>
              <a:gd name="connsiteX621" fmla="*/ 7101607 w 11218359"/>
              <a:gd name="connsiteY621" fmla="*/ 1439266 h 1439265"/>
              <a:gd name="connsiteX622" fmla="*/ 7113037 w 11218359"/>
              <a:gd name="connsiteY622" fmla="*/ 1439266 h 1439265"/>
              <a:gd name="connsiteX623" fmla="*/ 7124467 w 11218359"/>
              <a:gd name="connsiteY623" fmla="*/ 1439266 h 1439265"/>
              <a:gd name="connsiteX624" fmla="*/ 7135897 w 11218359"/>
              <a:gd name="connsiteY624" fmla="*/ 1439266 h 1439265"/>
              <a:gd name="connsiteX625" fmla="*/ 7147327 w 11218359"/>
              <a:gd name="connsiteY625" fmla="*/ 1439266 h 1439265"/>
              <a:gd name="connsiteX626" fmla="*/ 7158805 w 11218359"/>
              <a:gd name="connsiteY626" fmla="*/ 1439266 h 1439265"/>
              <a:gd name="connsiteX627" fmla="*/ 7170235 w 11218359"/>
              <a:gd name="connsiteY627" fmla="*/ 1439266 h 1439265"/>
              <a:gd name="connsiteX628" fmla="*/ 7181665 w 11218359"/>
              <a:gd name="connsiteY628" fmla="*/ 1439266 h 1439265"/>
              <a:gd name="connsiteX629" fmla="*/ 7193094 w 11218359"/>
              <a:gd name="connsiteY629" fmla="*/ 1439266 h 1439265"/>
              <a:gd name="connsiteX630" fmla="*/ 7204524 w 11218359"/>
              <a:gd name="connsiteY630" fmla="*/ 1439266 h 1439265"/>
              <a:gd name="connsiteX631" fmla="*/ 7216002 w 11218359"/>
              <a:gd name="connsiteY631" fmla="*/ 1439266 h 1439265"/>
              <a:gd name="connsiteX632" fmla="*/ 7227432 w 11218359"/>
              <a:gd name="connsiteY632" fmla="*/ 1439266 h 1439265"/>
              <a:gd name="connsiteX633" fmla="*/ 7238862 w 11218359"/>
              <a:gd name="connsiteY633" fmla="*/ 1439266 h 1439265"/>
              <a:gd name="connsiteX634" fmla="*/ 7250292 w 11218359"/>
              <a:gd name="connsiteY634" fmla="*/ 1439266 h 1439265"/>
              <a:gd name="connsiteX635" fmla="*/ 7261722 w 11218359"/>
              <a:gd name="connsiteY635" fmla="*/ 1439266 h 1439265"/>
              <a:gd name="connsiteX636" fmla="*/ 7273200 w 11218359"/>
              <a:gd name="connsiteY636" fmla="*/ 1439266 h 1439265"/>
              <a:gd name="connsiteX637" fmla="*/ 7284630 w 11218359"/>
              <a:gd name="connsiteY637" fmla="*/ 1439266 h 1439265"/>
              <a:gd name="connsiteX638" fmla="*/ 7296060 w 11218359"/>
              <a:gd name="connsiteY638" fmla="*/ 1439266 h 1439265"/>
              <a:gd name="connsiteX639" fmla="*/ 7307490 w 11218359"/>
              <a:gd name="connsiteY639" fmla="*/ 1439266 h 1439265"/>
              <a:gd name="connsiteX640" fmla="*/ 7318920 w 11218359"/>
              <a:gd name="connsiteY640" fmla="*/ 1439266 h 1439265"/>
              <a:gd name="connsiteX641" fmla="*/ 7330398 w 11218359"/>
              <a:gd name="connsiteY641" fmla="*/ 1439266 h 1439265"/>
              <a:gd name="connsiteX642" fmla="*/ 7341828 w 11218359"/>
              <a:gd name="connsiteY642" fmla="*/ 1439266 h 1439265"/>
              <a:gd name="connsiteX643" fmla="*/ 7353257 w 11218359"/>
              <a:gd name="connsiteY643" fmla="*/ 1439266 h 1439265"/>
              <a:gd name="connsiteX644" fmla="*/ 7364687 w 11218359"/>
              <a:gd name="connsiteY644" fmla="*/ 1439266 h 1439265"/>
              <a:gd name="connsiteX645" fmla="*/ 7376117 w 11218359"/>
              <a:gd name="connsiteY645" fmla="*/ 1439266 h 1439265"/>
              <a:gd name="connsiteX646" fmla="*/ 7387595 w 11218359"/>
              <a:gd name="connsiteY646" fmla="*/ 1439266 h 1439265"/>
              <a:gd name="connsiteX647" fmla="*/ 7399025 w 11218359"/>
              <a:gd name="connsiteY647" fmla="*/ 1439266 h 1439265"/>
              <a:gd name="connsiteX648" fmla="*/ 7410455 w 11218359"/>
              <a:gd name="connsiteY648" fmla="*/ 1439266 h 1439265"/>
              <a:gd name="connsiteX649" fmla="*/ 7421885 w 11218359"/>
              <a:gd name="connsiteY649" fmla="*/ 1439266 h 1439265"/>
              <a:gd name="connsiteX650" fmla="*/ 7433315 w 11218359"/>
              <a:gd name="connsiteY650" fmla="*/ 1439266 h 1439265"/>
              <a:gd name="connsiteX651" fmla="*/ 7444793 w 11218359"/>
              <a:gd name="connsiteY651" fmla="*/ 1439266 h 1439265"/>
              <a:gd name="connsiteX652" fmla="*/ 7456222 w 11218359"/>
              <a:gd name="connsiteY652" fmla="*/ 1439266 h 1439265"/>
              <a:gd name="connsiteX653" fmla="*/ 7467653 w 11218359"/>
              <a:gd name="connsiteY653" fmla="*/ 1439266 h 1439265"/>
              <a:gd name="connsiteX654" fmla="*/ 7479083 w 11218359"/>
              <a:gd name="connsiteY654" fmla="*/ 1439266 h 1439265"/>
              <a:gd name="connsiteX655" fmla="*/ 7490513 w 11218359"/>
              <a:gd name="connsiteY655" fmla="*/ 1439266 h 1439265"/>
              <a:gd name="connsiteX656" fmla="*/ 7501990 w 11218359"/>
              <a:gd name="connsiteY656" fmla="*/ 1439266 h 1439265"/>
              <a:gd name="connsiteX657" fmla="*/ 7513420 w 11218359"/>
              <a:gd name="connsiteY657" fmla="*/ 1439266 h 1439265"/>
              <a:gd name="connsiteX658" fmla="*/ 7524850 w 11218359"/>
              <a:gd name="connsiteY658" fmla="*/ 1439266 h 1439265"/>
              <a:gd name="connsiteX659" fmla="*/ 7536280 w 11218359"/>
              <a:gd name="connsiteY659" fmla="*/ 1439266 h 1439265"/>
              <a:gd name="connsiteX660" fmla="*/ 7547710 w 11218359"/>
              <a:gd name="connsiteY660" fmla="*/ 1439266 h 1439265"/>
              <a:gd name="connsiteX661" fmla="*/ 7559188 w 11218359"/>
              <a:gd name="connsiteY661" fmla="*/ 1439266 h 1439265"/>
              <a:gd name="connsiteX662" fmla="*/ 7570618 w 11218359"/>
              <a:gd name="connsiteY662" fmla="*/ 1439266 h 1439265"/>
              <a:gd name="connsiteX663" fmla="*/ 7582048 w 11218359"/>
              <a:gd name="connsiteY663" fmla="*/ 1439266 h 1439265"/>
              <a:gd name="connsiteX664" fmla="*/ 7593478 w 11218359"/>
              <a:gd name="connsiteY664" fmla="*/ 1439266 h 1439265"/>
              <a:gd name="connsiteX665" fmla="*/ 7604908 w 11218359"/>
              <a:gd name="connsiteY665" fmla="*/ 1439266 h 1439265"/>
              <a:gd name="connsiteX666" fmla="*/ 7616385 w 11218359"/>
              <a:gd name="connsiteY666" fmla="*/ 1439266 h 1439265"/>
              <a:gd name="connsiteX667" fmla="*/ 7627815 w 11218359"/>
              <a:gd name="connsiteY667" fmla="*/ 1439266 h 1439265"/>
              <a:gd name="connsiteX668" fmla="*/ 7639246 w 11218359"/>
              <a:gd name="connsiteY668" fmla="*/ 1439266 h 1439265"/>
              <a:gd name="connsiteX669" fmla="*/ 7650676 w 11218359"/>
              <a:gd name="connsiteY669" fmla="*/ 1439266 h 1439265"/>
              <a:gd name="connsiteX670" fmla="*/ 7662106 w 11218359"/>
              <a:gd name="connsiteY670" fmla="*/ 1439266 h 1439265"/>
              <a:gd name="connsiteX671" fmla="*/ 7673583 w 11218359"/>
              <a:gd name="connsiteY671" fmla="*/ 1439266 h 1439265"/>
              <a:gd name="connsiteX672" fmla="*/ 7685013 w 11218359"/>
              <a:gd name="connsiteY672" fmla="*/ 1439266 h 1439265"/>
              <a:gd name="connsiteX673" fmla="*/ 7696443 w 11218359"/>
              <a:gd name="connsiteY673" fmla="*/ 1439266 h 1439265"/>
              <a:gd name="connsiteX674" fmla="*/ 7707873 w 11218359"/>
              <a:gd name="connsiteY674" fmla="*/ 1439266 h 1439265"/>
              <a:gd name="connsiteX675" fmla="*/ 7719303 w 11218359"/>
              <a:gd name="connsiteY675" fmla="*/ 1439266 h 1439265"/>
              <a:gd name="connsiteX676" fmla="*/ 7730733 w 11218359"/>
              <a:gd name="connsiteY676" fmla="*/ 1439266 h 1439265"/>
              <a:gd name="connsiteX677" fmla="*/ 7742211 w 11218359"/>
              <a:gd name="connsiteY677" fmla="*/ 1439266 h 1439265"/>
              <a:gd name="connsiteX678" fmla="*/ 7753641 w 11218359"/>
              <a:gd name="connsiteY678" fmla="*/ 1439266 h 1439265"/>
              <a:gd name="connsiteX679" fmla="*/ 7765071 w 11218359"/>
              <a:gd name="connsiteY679" fmla="*/ 1439266 h 1439265"/>
              <a:gd name="connsiteX680" fmla="*/ 7776501 w 11218359"/>
              <a:gd name="connsiteY680" fmla="*/ 1439266 h 1439265"/>
              <a:gd name="connsiteX681" fmla="*/ 7787931 w 11218359"/>
              <a:gd name="connsiteY681" fmla="*/ 1439266 h 1439265"/>
              <a:gd name="connsiteX682" fmla="*/ 7799408 w 11218359"/>
              <a:gd name="connsiteY682" fmla="*/ 1439266 h 1439265"/>
              <a:gd name="connsiteX683" fmla="*/ 7810839 w 11218359"/>
              <a:gd name="connsiteY683" fmla="*/ 1439266 h 1439265"/>
              <a:gd name="connsiteX684" fmla="*/ 7822268 w 11218359"/>
              <a:gd name="connsiteY684" fmla="*/ 1439266 h 1439265"/>
              <a:gd name="connsiteX685" fmla="*/ 7833698 w 11218359"/>
              <a:gd name="connsiteY685" fmla="*/ 1439266 h 1439265"/>
              <a:gd name="connsiteX686" fmla="*/ 7845128 w 11218359"/>
              <a:gd name="connsiteY686" fmla="*/ 1439266 h 1439265"/>
              <a:gd name="connsiteX687" fmla="*/ 7856606 w 11218359"/>
              <a:gd name="connsiteY687" fmla="*/ 1439266 h 1439265"/>
              <a:gd name="connsiteX688" fmla="*/ 7868036 w 11218359"/>
              <a:gd name="connsiteY688" fmla="*/ 1439266 h 1439265"/>
              <a:gd name="connsiteX689" fmla="*/ 7879466 w 11218359"/>
              <a:gd name="connsiteY689" fmla="*/ 1439266 h 1439265"/>
              <a:gd name="connsiteX690" fmla="*/ 7890896 w 11218359"/>
              <a:gd name="connsiteY690" fmla="*/ 1439266 h 1439265"/>
              <a:gd name="connsiteX691" fmla="*/ 7902326 w 11218359"/>
              <a:gd name="connsiteY691" fmla="*/ 1439266 h 1439265"/>
              <a:gd name="connsiteX692" fmla="*/ 7913804 w 11218359"/>
              <a:gd name="connsiteY692" fmla="*/ 1439266 h 1439265"/>
              <a:gd name="connsiteX693" fmla="*/ 7925234 w 11218359"/>
              <a:gd name="connsiteY693" fmla="*/ 1439266 h 1439265"/>
              <a:gd name="connsiteX694" fmla="*/ 7936663 w 11218359"/>
              <a:gd name="connsiteY694" fmla="*/ 1439266 h 1439265"/>
              <a:gd name="connsiteX695" fmla="*/ 7948094 w 11218359"/>
              <a:gd name="connsiteY695" fmla="*/ 1439266 h 1439265"/>
              <a:gd name="connsiteX696" fmla="*/ 7959524 w 11218359"/>
              <a:gd name="connsiteY696" fmla="*/ 1439266 h 1439265"/>
              <a:gd name="connsiteX697" fmla="*/ 7971001 w 11218359"/>
              <a:gd name="connsiteY697" fmla="*/ 1439266 h 1439265"/>
              <a:gd name="connsiteX698" fmla="*/ 7982431 w 11218359"/>
              <a:gd name="connsiteY698" fmla="*/ 1439266 h 1439265"/>
              <a:gd name="connsiteX699" fmla="*/ 7993861 w 11218359"/>
              <a:gd name="connsiteY699" fmla="*/ 1439266 h 1439265"/>
              <a:gd name="connsiteX700" fmla="*/ 8005291 w 11218359"/>
              <a:gd name="connsiteY700" fmla="*/ 1439266 h 1439265"/>
              <a:gd name="connsiteX701" fmla="*/ 8016721 w 11218359"/>
              <a:gd name="connsiteY701" fmla="*/ 1439266 h 1439265"/>
              <a:gd name="connsiteX702" fmla="*/ 8028199 w 11218359"/>
              <a:gd name="connsiteY702" fmla="*/ 1439266 h 1439265"/>
              <a:gd name="connsiteX703" fmla="*/ 8039629 w 11218359"/>
              <a:gd name="connsiteY703" fmla="*/ 1439266 h 1439265"/>
              <a:gd name="connsiteX704" fmla="*/ 8051059 w 11218359"/>
              <a:gd name="connsiteY704" fmla="*/ 1439266 h 1439265"/>
              <a:gd name="connsiteX705" fmla="*/ 8062489 w 11218359"/>
              <a:gd name="connsiteY705" fmla="*/ 1439266 h 1439265"/>
              <a:gd name="connsiteX706" fmla="*/ 8073919 w 11218359"/>
              <a:gd name="connsiteY706" fmla="*/ 1439266 h 1439265"/>
              <a:gd name="connsiteX707" fmla="*/ 8085396 w 11218359"/>
              <a:gd name="connsiteY707" fmla="*/ 1439266 h 1439265"/>
              <a:gd name="connsiteX708" fmla="*/ 8096826 w 11218359"/>
              <a:gd name="connsiteY708" fmla="*/ 1439266 h 1439265"/>
              <a:gd name="connsiteX709" fmla="*/ 8108256 w 11218359"/>
              <a:gd name="connsiteY709" fmla="*/ 1439266 h 1439265"/>
              <a:gd name="connsiteX710" fmla="*/ 8119687 w 11218359"/>
              <a:gd name="connsiteY710" fmla="*/ 1439266 h 1439265"/>
              <a:gd name="connsiteX711" fmla="*/ 8131117 w 11218359"/>
              <a:gd name="connsiteY711" fmla="*/ 1439266 h 1439265"/>
              <a:gd name="connsiteX712" fmla="*/ 8142594 w 11218359"/>
              <a:gd name="connsiteY712" fmla="*/ 1439266 h 1439265"/>
              <a:gd name="connsiteX713" fmla="*/ 8154024 w 11218359"/>
              <a:gd name="connsiteY713" fmla="*/ 1439266 h 1439265"/>
              <a:gd name="connsiteX714" fmla="*/ 8165454 w 11218359"/>
              <a:gd name="connsiteY714" fmla="*/ 1439266 h 1439265"/>
              <a:gd name="connsiteX715" fmla="*/ 8176884 w 11218359"/>
              <a:gd name="connsiteY715" fmla="*/ 1439266 h 1439265"/>
              <a:gd name="connsiteX716" fmla="*/ 8188314 w 11218359"/>
              <a:gd name="connsiteY716" fmla="*/ 1439266 h 1439265"/>
              <a:gd name="connsiteX717" fmla="*/ 8199792 w 11218359"/>
              <a:gd name="connsiteY717" fmla="*/ 1439266 h 1439265"/>
              <a:gd name="connsiteX718" fmla="*/ 8211222 w 11218359"/>
              <a:gd name="connsiteY718" fmla="*/ 1439266 h 1439265"/>
              <a:gd name="connsiteX719" fmla="*/ 8222652 w 11218359"/>
              <a:gd name="connsiteY719" fmla="*/ 1439266 h 1439265"/>
              <a:gd name="connsiteX720" fmla="*/ 8234082 w 11218359"/>
              <a:gd name="connsiteY720" fmla="*/ 1439266 h 1439265"/>
              <a:gd name="connsiteX721" fmla="*/ 8245512 w 11218359"/>
              <a:gd name="connsiteY721" fmla="*/ 1439266 h 1439265"/>
              <a:gd name="connsiteX722" fmla="*/ 8256989 w 11218359"/>
              <a:gd name="connsiteY722" fmla="*/ 1439266 h 1439265"/>
              <a:gd name="connsiteX723" fmla="*/ 8268419 w 11218359"/>
              <a:gd name="connsiteY723" fmla="*/ 1439266 h 1439265"/>
              <a:gd name="connsiteX724" fmla="*/ 8279850 w 11218359"/>
              <a:gd name="connsiteY724" fmla="*/ 1439266 h 1439265"/>
              <a:gd name="connsiteX725" fmla="*/ 8291280 w 11218359"/>
              <a:gd name="connsiteY725" fmla="*/ 1439266 h 1439265"/>
              <a:gd name="connsiteX726" fmla="*/ 8302709 w 11218359"/>
              <a:gd name="connsiteY726" fmla="*/ 1439266 h 1439265"/>
              <a:gd name="connsiteX727" fmla="*/ 8314187 w 11218359"/>
              <a:gd name="connsiteY727" fmla="*/ 1439266 h 1439265"/>
              <a:gd name="connsiteX728" fmla="*/ 8325617 w 11218359"/>
              <a:gd name="connsiteY728" fmla="*/ 1439266 h 1439265"/>
              <a:gd name="connsiteX729" fmla="*/ 8337047 w 11218359"/>
              <a:gd name="connsiteY729" fmla="*/ 1439266 h 1439265"/>
              <a:gd name="connsiteX730" fmla="*/ 8348477 w 11218359"/>
              <a:gd name="connsiteY730" fmla="*/ 1439266 h 1439265"/>
              <a:gd name="connsiteX731" fmla="*/ 8359907 w 11218359"/>
              <a:gd name="connsiteY731" fmla="*/ 1439266 h 1439265"/>
              <a:gd name="connsiteX732" fmla="*/ 8371385 w 11218359"/>
              <a:gd name="connsiteY732" fmla="*/ 1439266 h 1439265"/>
              <a:gd name="connsiteX733" fmla="*/ 8382815 w 11218359"/>
              <a:gd name="connsiteY733" fmla="*/ 1439266 h 1439265"/>
              <a:gd name="connsiteX734" fmla="*/ 8394245 w 11218359"/>
              <a:gd name="connsiteY734" fmla="*/ 1439266 h 1439265"/>
              <a:gd name="connsiteX735" fmla="*/ 8405674 w 11218359"/>
              <a:gd name="connsiteY735" fmla="*/ 1439266 h 1439265"/>
              <a:gd name="connsiteX736" fmla="*/ 8417104 w 11218359"/>
              <a:gd name="connsiteY736" fmla="*/ 1439266 h 1439265"/>
              <a:gd name="connsiteX737" fmla="*/ 8428582 w 11218359"/>
              <a:gd name="connsiteY737" fmla="*/ 1439266 h 1439265"/>
              <a:gd name="connsiteX738" fmla="*/ 8440012 w 11218359"/>
              <a:gd name="connsiteY738" fmla="*/ 1439266 h 1439265"/>
              <a:gd name="connsiteX739" fmla="*/ 8451442 w 11218359"/>
              <a:gd name="connsiteY739" fmla="*/ 1439266 h 1439265"/>
              <a:gd name="connsiteX740" fmla="*/ 8462872 w 11218359"/>
              <a:gd name="connsiteY740" fmla="*/ 1439266 h 1439265"/>
              <a:gd name="connsiteX741" fmla="*/ 8474302 w 11218359"/>
              <a:gd name="connsiteY741" fmla="*/ 1439266 h 1439265"/>
              <a:gd name="connsiteX742" fmla="*/ 8485780 w 11218359"/>
              <a:gd name="connsiteY742" fmla="*/ 1439266 h 1439265"/>
              <a:gd name="connsiteX743" fmla="*/ 8497210 w 11218359"/>
              <a:gd name="connsiteY743" fmla="*/ 1439266 h 1439265"/>
              <a:gd name="connsiteX744" fmla="*/ 8508640 w 11218359"/>
              <a:gd name="connsiteY744" fmla="*/ 1439266 h 1439265"/>
              <a:gd name="connsiteX745" fmla="*/ 8520069 w 11218359"/>
              <a:gd name="connsiteY745" fmla="*/ 1439266 h 1439265"/>
              <a:gd name="connsiteX746" fmla="*/ 8531500 w 11218359"/>
              <a:gd name="connsiteY746" fmla="*/ 1439266 h 1439265"/>
              <a:gd name="connsiteX747" fmla="*/ 8542977 w 11218359"/>
              <a:gd name="connsiteY747" fmla="*/ 1439266 h 1439265"/>
              <a:gd name="connsiteX748" fmla="*/ 8554407 w 11218359"/>
              <a:gd name="connsiteY748" fmla="*/ 1439266 h 1439265"/>
              <a:gd name="connsiteX749" fmla="*/ 8565837 w 11218359"/>
              <a:gd name="connsiteY749" fmla="*/ 1439266 h 1439265"/>
              <a:gd name="connsiteX750" fmla="*/ 8577267 w 11218359"/>
              <a:gd name="connsiteY750" fmla="*/ 1439266 h 1439265"/>
              <a:gd name="connsiteX751" fmla="*/ 8588697 w 11218359"/>
              <a:gd name="connsiteY751" fmla="*/ 1439266 h 1439265"/>
              <a:gd name="connsiteX752" fmla="*/ 8600175 w 11218359"/>
              <a:gd name="connsiteY752" fmla="*/ 1439266 h 1439265"/>
              <a:gd name="connsiteX753" fmla="*/ 8611605 w 11218359"/>
              <a:gd name="connsiteY753" fmla="*/ 1439266 h 1439265"/>
              <a:gd name="connsiteX754" fmla="*/ 8623035 w 11218359"/>
              <a:gd name="connsiteY754" fmla="*/ 1439266 h 1439265"/>
              <a:gd name="connsiteX755" fmla="*/ 8634465 w 11218359"/>
              <a:gd name="connsiteY755" fmla="*/ 1439266 h 1439265"/>
              <a:gd name="connsiteX756" fmla="*/ 8645895 w 11218359"/>
              <a:gd name="connsiteY756" fmla="*/ 1439266 h 1439265"/>
              <a:gd name="connsiteX757" fmla="*/ 8657373 w 11218359"/>
              <a:gd name="connsiteY757" fmla="*/ 1439266 h 1439265"/>
              <a:gd name="connsiteX758" fmla="*/ 8668802 w 11218359"/>
              <a:gd name="connsiteY758" fmla="*/ 1439266 h 1439265"/>
              <a:gd name="connsiteX759" fmla="*/ 8680232 w 11218359"/>
              <a:gd name="connsiteY759" fmla="*/ 1439266 h 1439265"/>
              <a:gd name="connsiteX760" fmla="*/ 8691662 w 11218359"/>
              <a:gd name="connsiteY760" fmla="*/ 1439266 h 1439265"/>
              <a:gd name="connsiteX761" fmla="*/ 8703093 w 11218359"/>
              <a:gd name="connsiteY761" fmla="*/ 1439266 h 1439265"/>
              <a:gd name="connsiteX762" fmla="*/ 8714570 w 11218359"/>
              <a:gd name="connsiteY762" fmla="*/ 1439266 h 1439265"/>
              <a:gd name="connsiteX763" fmla="*/ 8726000 w 11218359"/>
              <a:gd name="connsiteY763" fmla="*/ 1439266 h 1439265"/>
              <a:gd name="connsiteX764" fmla="*/ 8737430 w 11218359"/>
              <a:gd name="connsiteY764" fmla="*/ 1439266 h 1439265"/>
              <a:gd name="connsiteX765" fmla="*/ 8748860 w 11218359"/>
              <a:gd name="connsiteY765" fmla="*/ 1439266 h 1439265"/>
              <a:gd name="connsiteX766" fmla="*/ 8760290 w 11218359"/>
              <a:gd name="connsiteY766" fmla="*/ 1439266 h 1439265"/>
              <a:gd name="connsiteX767" fmla="*/ 8771768 w 11218359"/>
              <a:gd name="connsiteY767" fmla="*/ 1439266 h 1439265"/>
              <a:gd name="connsiteX768" fmla="*/ 8783198 w 11218359"/>
              <a:gd name="connsiteY768" fmla="*/ 1439266 h 1439265"/>
              <a:gd name="connsiteX769" fmla="*/ 8794628 w 11218359"/>
              <a:gd name="connsiteY769" fmla="*/ 1439266 h 1439265"/>
              <a:gd name="connsiteX770" fmla="*/ 8806058 w 11218359"/>
              <a:gd name="connsiteY770" fmla="*/ 1439266 h 1439265"/>
              <a:gd name="connsiteX771" fmla="*/ 8817488 w 11218359"/>
              <a:gd name="connsiteY771" fmla="*/ 1439266 h 1439265"/>
              <a:gd name="connsiteX772" fmla="*/ 8828918 w 11218359"/>
              <a:gd name="connsiteY772" fmla="*/ 1439266 h 1439265"/>
              <a:gd name="connsiteX773" fmla="*/ 8840395 w 11218359"/>
              <a:gd name="connsiteY773" fmla="*/ 1439266 h 1439265"/>
              <a:gd name="connsiteX774" fmla="*/ 8851825 w 11218359"/>
              <a:gd name="connsiteY774" fmla="*/ 1439266 h 1439265"/>
              <a:gd name="connsiteX775" fmla="*/ 8863256 w 11218359"/>
              <a:gd name="connsiteY775" fmla="*/ 1439266 h 1439265"/>
              <a:gd name="connsiteX776" fmla="*/ 8874686 w 11218359"/>
              <a:gd name="connsiteY776" fmla="*/ 1439266 h 1439265"/>
              <a:gd name="connsiteX777" fmla="*/ 8886115 w 11218359"/>
              <a:gd name="connsiteY777" fmla="*/ 1439266 h 1439265"/>
              <a:gd name="connsiteX778" fmla="*/ 8897593 w 11218359"/>
              <a:gd name="connsiteY778" fmla="*/ 1439266 h 1439265"/>
              <a:gd name="connsiteX779" fmla="*/ 8909022 w 11218359"/>
              <a:gd name="connsiteY779" fmla="*/ 1439266 h 1439265"/>
              <a:gd name="connsiteX780" fmla="*/ 8920453 w 11218359"/>
              <a:gd name="connsiteY780" fmla="*/ 1439266 h 1439265"/>
              <a:gd name="connsiteX781" fmla="*/ 8931883 w 11218359"/>
              <a:gd name="connsiteY781" fmla="*/ 1439266 h 1439265"/>
              <a:gd name="connsiteX782" fmla="*/ 8943313 w 11218359"/>
              <a:gd name="connsiteY782" fmla="*/ 1439266 h 1439265"/>
              <a:gd name="connsiteX783" fmla="*/ 8954791 w 11218359"/>
              <a:gd name="connsiteY783" fmla="*/ 1439266 h 1439265"/>
              <a:gd name="connsiteX784" fmla="*/ 8966220 w 11218359"/>
              <a:gd name="connsiteY784" fmla="*/ 1439266 h 1439265"/>
              <a:gd name="connsiteX785" fmla="*/ 8977651 w 11218359"/>
              <a:gd name="connsiteY785" fmla="*/ 1439266 h 1439265"/>
              <a:gd name="connsiteX786" fmla="*/ 8989080 w 11218359"/>
              <a:gd name="connsiteY786" fmla="*/ 1439266 h 1439265"/>
              <a:gd name="connsiteX787" fmla="*/ 9000511 w 11218359"/>
              <a:gd name="connsiteY787" fmla="*/ 1439266 h 1439265"/>
              <a:gd name="connsiteX788" fmla="*/ 9011988 w 11218359"/>
              <a:gd name="connsiteY788" fmla="*/ 1439266 h 1439265"/>
              <a:gd name="connsiteX789" fmla="*/ 9023418 w 11218359"/>
              <a:gd name="connsiteY789" fmla="*/ 1439266 h 1439265"/>
              <a:gd name="connsiteX790" fmla="*/ 9034849 w 11218359"/>
              <a:gd name="connsiteY790" fmla="*/ 1439266 h 1439265"/>
              <a:gd name="connsiteX791" fmla="*/ 9046278 w 11218359"/>
              <a:gd name="connsiteY791" fmla="*/ 1439266 h 1439265"/>
              <a:gd name="connsiteX792" fmla="*/ 9057709 w 11218359"/>
              <a:gd name="connsiteY792" fmla="*/ 1439266 h 1439265"/>
              <a:gd name="connsiteX793" fmla="*/ 9069186 w 11218359"/>
              <a:gd name="connsiteY793" fmla="*/ 1439266 h 1439265"/>
              <a:gd name="connsiteX794" fmla="*/ 9080615 w 11218359"/>
              <a:gd name="connsiteY794" fmla="*/ 1439266 h 1439265"/>
              <a:gd name="connsiteX795" fmla="*/ 9092046 w 11218359"/>
              <a:gd name="connsiteY795" fmla="*/ 1439266 h 1439265"/>
              <a:gd name="connsiteX796" fmla="*/ 9103476 w 11218359"/>
              <a:gd name="connsiteY796" fmla="*/ 1439266 h 1439265"/>
              <a:gd name="connsiteX797" fmla="*/ 9114906 w 11218359"/>
              <a:gd name="connsiteY797" fmla="*/ 1439266 h 1439265"/>
              <a:gd name="connsiteX798" fmla="*/ 9126384 w 11218359"/>
              <a:gd name="connsiteY798" fmla="*/ 1439266 h 1439265"/>
              <a:gd name="connsiteX799" fmla="*/ 9137813 w 11218359"/>
              <a:gd name="connsiteY799" fmla="*/ 1439266 h 1439265"/>
              <a:gd name="connsiteX800" fmla="*/ 9149244 w 11218359"/>
              <a:gd name="connsiteY800" fmla="*/ 1439266 h 1439265"/>
              <a:gd name="connsiteX801" fmla="*/ 9160673 w 11218359"/>
              <a:gd name="connsiteY801" fmla="*/ 1439266 h 1439265"/>
              <a:gd name="connsiteX802" fmla="*/ 9172104 w 11218359"/>
              <a:gd name="connsiteY802" fmla="*/ 1439266 h 1439265"/>
              <a:gd name="connsiteX803" fmla="*/ 9183581 w 11218359"/>
              <a:gd name="connsiteY803" fmla="*/ 1439266 h 1439265"/>
              <a:gd name="connsiteX804" fmla="*/ 9195011 w 11218359"/>
              <a:gd name="connsiteY804" fmla="*/ 1439266 h 1439265"/>
              <a:gd name="connsiteX805" fmla="*/ 9206442 w 11218359"/>
              <a:gd name="connsiteY805" fmla="*/ 1439266 h 1439265"/>
              <a:gd name="connsiteX806" fmla="*/ 9217871 w 11218359"/>
              <a:gd name="connsiteY806" fmla="*/ 1439266 h 1439265"/>
              <a:gd name="connsiteX807" fmla="*/ 9229301 w 11218359"/>
              <a:gd name="connsiteY807" fmla="*/ 1439266 h 1439265"/>
              <a:gd name="connsiteX808" fmla="*/ 9240779 w 11218359"/>
              <a:gd name="connsiteY808" fmla="*/ 1439266 h 1439265"/>
              <a:gd name="connsiteX809" fmla="*/ 9252209 w 11218359"/>
              <a:gd name="connsiteY809" fmla="*/ 1439266 h 1439265"/>
              <a:gd name="connsiteX810" fmla="*/ 9263639 w 11218359"/>
              <a:gd name="connsiteY810" fmla="*/ 1439266 h 1439265"/>
              <a:gd name="connsiteX811" fmla="*/ 9275069 w 11218359"/>
              <a:gd name="connsiteY811" fmla="*/ 1439266 h 1439265"/>
              <a:gd name="connsiteX812" fmla="*/ 9286498 w 11218359"/>
              <a:gd name="connsiteY812" fmla="*/ 1439266 h 1439265"/>
              <a:gd name="connsiteX813" fmla="*/ 9297977 w 11218359"/>
              <a:gd name="connsiteY813" fmla="*/ 1439266 h 1439265"/>
              <a:gd name="connsiteX814" fmla="*/ 9309406 w 11218359"/>
              <a:gd name="connsiteY814" fmla="*/ 1439266 h 1439265"/>
              <a:gd name="connsiteX815" fmla="*/ 9320837 w 11218359"/>
              <a:gd name="connsiteY815" fmla="*/ 1439266 h 1439265"/>
              <a:gd name="connsiteX816" fmla="*/ 9332266 w 11218359"/>
              <a:gd name="connsiteY816" fmla="*/ 1439266 h 1439265"/>
              <a:gd name="connsiteX817" fmla="*/ 9343696 w 11218359"/>
              <a:gd name="connsiteY817" fmla="*/ 1439266 h 1439265"/>
              <a:gd name="connsiteX818" fmla="*/ 9355174 w 11218359"/>
              <a:gd name="connsiteY818" fmla="*/ 1439266 h 1439265"/>
              <a:gd name="connsiteX819" fmla="*/ 9366604 w 11218359"/>
              <a:gd name="connsiteY819" fmla="*/ 1439266 h 1439265"/>
              <a:gd name="connsiteX820" fmla="*/ 9378035 w 11218359"/>
              <a:gd name="connsiteY820" fmla="*/ 1439266 h 1439265"/>
              <a:gd name="connsiteX821" fmla="*/ 9389464 w 11218359"/>
              <a:gd name="connsiteY821" fmla="*/ 1439266 h 1439265"/>
              <a:gd name="connsiteX822" fmla="*/ 9400894 w 11218359"/>
              <a:gd name="connsiteY822" fmla="*/ 1439266 h 1439265"/>
              <a:gd name="connsiteX823" fmla="*/ 9412372 w 11218359"/>
              <a:gd name="connsiteY823" fmla="*/ 1439266 h 1439265"/>
              <a:gd name="connsiteX824" fmla="*/ 9423802 w 11218359"/>
              <a:gd name="connsiteY824" fmla="*/ 1439266 h 1439265"/>
              <a:gd name="connsiteX825" fmla="*/ 9435232 w 11218359"/>
              <a:gd name="connsiteY825" fmla="*/ 1439266 h 1439265"/>
              <a:gd name="connsiteX826" fmla="*/ 9446662 w 11218359"/>
              <a:gd name="connsiteY826" fmla="*/ 1439266 h 1439265"/>
              <a:gd name="connsiteX827" fmla="*/ 9458091 w 11218359"/>
              <a:gd name="connsiteY827" fmla="*/ 1439266 h 1439265"/>
              <a:gd name="connsiteX828" fmla="*/ 9469570 w 11218359"/>
              <a:gd name="connsiteY828" fmla="*/ 1439266 h 1439265"/>
              <a:gd name="connsiteX829" fmla="*/ 9480999 w 11218359"/>
              <a:gd name="connsiteY829" fmla="*/ 1439266 h 1439265"/>
              <a:gd name="connsiteX830" fmla="*/ 9492429 w 11218359"/>
              <a:gd name="connsiteY830" fmla="*/ 1439266 h 1439265"/>
              <a:gd name="connsiteX831" fmla="*/ 9503859 w 11218359"/>
              <a:gd name="connsiteY831" fmla="*/ 1439266 h 1439265"/>
              <a:gd name="connsiteX832" fmla="*/ 9515289 w 11218359"/>
              <a:gd name="connsiteY832" fmla="*/ 1439266 h 1439265"/>
              <a:gd name="connsiteX833" fmla="*/ 9526767 w 11218359"/>
              <a:gd name="connsiteY833" fmla="*/ 1439266 h 1439265"/>
              <a:gd name="connsiteX834" fmla="*/ 9538197 w 11218359"/>
              <a:gd name="connsiteY834" fmla="*/ 1439266 h 1439265"/>
              <a:gd name="connsiteX835" fmla="*/ 9549626 w 11218359"/>
              <a:gd name="connsiteY835" fmla="*/ 1439266 h 1439265"/>
              <a:gd name="connsiteX836" fmla="*/ 9561057 w 11218359"/>
              <a:gd name="connsiteY836" fmla="*/ 1439266 h 1439265"/>
              <a:gd name="connsiteX837" fmla="*/ 9572487 w 11218359"/>
              <a:gd name="connsiteY837" fmla="*/ 1439266 h 1439265"/>
              <a:gd name="connsiteX838" fmla="*/ 9583965 w 11218359"/>
              <a:gd name="connsiteY838" fmla="*/ 1439266 h 1439265"/>
              <a:gd name="connsiteX839" fmla="*/ 9595395 w 11218359"/>
              <a:gd name="connsiteY839" fmla="*/ 1439266 h 1439265"/>
              <a:gd name="connsiteX840" fmla="*/ 9606824 w 11218359"/>
              <a:gd name="connsiteY840" fmla="*/ 1439266 h 1439265"/>
              <a:gd name="connsiteX841" fmla="*/ 9618255 w 11218359"/>
              <a:gd name="connsiteY841" fmla="*/ 1439266 h 1439265"/>
              <a:gd name="connsiteX842" fmla="*/ 9629684 w 11218359"/>
              <a:gd name="connsiteY842" fmla="*/ 1439266 h 1439265"/>
              <a:gd name="connsiteX843" fmla="*/ 9641163 w 11218359"/>
              <a:gd name="connsiteY843" fmla="*/ 1439266 h 1439265"/>
              <a:gd name="connsiteX844" fmla="*/ 9652592 w 11218359"/>
              <a:gd name="connsiteY844" fmla="*/ 1439266 h 1439265"/>
              <a:gd name="connsiteX845" fmla="*/ 9664022 w 11218359"/>
              <a:gd name="connsiteY845" fmla="*/ 1439266 h 1439265"/>
              <a:gd name="connsiteX846" fmla="*/ 9675452 w 11218359"/>
              <a:gd name="connsiteY846" fmla="*/ 1439266 h 1439265"/>
              <a:gd name="connsiteX847" fmla="*/ 9686882 w 11218359"/>
              <a:gd name="connsiteY847" fmla="*/ 1439266 h 1439265"/>
              <a:gd name="connsiteX848" fmla="*/ 9698360 w 11218359"/>
              <a:gd name="connsiteY848" fmla="*/ 1439266 h 1439265"/>
              <a:gd name="connsiteX849" fmla="*/ 9709790 w 11218359"/>
              <a:gd name="connsiteY849" fmla="*/ 1439266 h 1439265"/>
              <a:gd name="connsiteX850" fmla="*/ 9721219 w 11218359"/>
              <a:gd name="connsiteY850" fmla="*/ 1439266 h 1439265"/>
              <a:gd name="connsiteX851" fmla="*/ 9732650 w 11218359"/>
              <a:gd name="connsiteY851" fmla="*/ 1439266 h 1439265"/>
              <a:gd name="connsiteX852" fmla="*/ 9744080 w 11218359"/>
              <a:gd name="connsiteY852" fmla="*/ 1439266 h 1439265"/>
              <a:gd name="connsiteX853" fmla="*/ 9755557 w 11218359"/>
              <a:gd name="connsiteY853" fmla="*/ 1439266 h 1439265"/>
              <a:gd name="connsiteX854" fmla="*/ 9766988 w 11218359"/>
              <a:gd name="connsiteY854" fmla="*/ 1439266 h 1439265"/>
              <a:gd name="connsiteX855" fmla="*/ 9778417 w 11218359"/>
              <a:gd name="connsiteY855" fmla="*/ 1439266 h 1439265"/>
              <a:gd name="connsiteX856" fmla="*/ 9789848 w 11218359"/>
              <a:gd name="connsiteY856" fmla="*/ 1439266 h 1439265"/>
              <a:gd name="connsiteX857" fmla="*/ 9801277 w 11218359"/>
              <a:gd name="connsiteY857" fmla="*/ 1439266 h 1439265"/>
              <a:gd name="connsiteX858" fmla="*/ 9812755 w 11218359"/>
              <a:gd name="connsiteY858" fmla="*/ 1439266 h 1439265"/>
              <a:gd name="connsiteX859" fmla="*/ 9824185 w 11218359"/>
              <a:gd name="connsiteY859" fmla="*/ 1439266 h 1439265"/>
              <a:gd name="connsiteX860" fmla="*/ 9835615 w 11218359"/>
              <a:gd name="connsiteY860" fmla="*/ 1439266 h 1439265"/>
              <a:gd name="connsiteX861" fmla="*/ 9847045 w 11218359"/>
              <a:gd name="connsiteY861" fmla="*/ 1439266 h 1439265"/>
              <a:gd name="connsiteX862" fmla="*/ 9858475 w 11218359"/>
              <a:gd name="connsiteY862" fmla="*/ 1439266 h 1439265"/>
              <a:gd name="connsiteX863" fmla="*/ 9869952 w 11218359"/>
              <a:gd name="connsiteY863" fmla="*/ 1439266 h 1439265"/>
              <a:gd name="connsiteX864" fmla="*/ 9881383 w 11218359"/>
              <a:gd name="connsiteY864" fmla="*/ 1439266 h 1439265"/>
              <a:gd name="connsiteX865" fmla="*/ 9892812 w 11218359"/>
              <a:gd name="connsiteY865" fmla="*/ 1439266 h 1439265"/>
              <a:gd name="connsiteX866" fmla="*/ 9904243 w 11218359"/>
              <a:gd name="connsiteY866" fmla="*/ 1439266 h 1439265"/>
              <a:gd name="connsiteX867" fmla="*/ 9915673 w 11218359"/>
              <a:gd name="connsiteY867" fmla="*/ 1439266 h 1439265"/>
              <a:gd name="connsiteX868" fmla="*/ 9927102 w 11218359"/>
              <a:gd name="connsiteY868" fmla="*/ 1439266 h 1439265"/>
              <a:gd name="connsiteX869" fmla="*/ 9938581 w 11218359"/>
              <a:gd name="connsiteY869" fmla="*/ 1439266 h 1439265"/>
              <a:gd name="connsiteX870" fmla="*/ 9950010 w 11218359"/>
              <a:gd name="connsiteY870" fmla="*/ 1439266 h 1439265"/>
              <a:gd name="connsiteX871" fmla="*/ 9961441 w 11218359"/>
              <a:gd name="connsiteY871" fmla="*/ 1439266 h 1439265"/>
              <a:gd name="connsiteX872" fmla="*/ 9972870 w 11218359"/>
              <a:gd name="connsiteY872" fmla="*/ 1439266 h 1439265"/>
              <a:gd name="connsiteX873" fmla="*/ 9984300 w 11218359"/>
              <a:gd name="connsiteY873" fmla="*/ 1439266 h 1439265"/>
              <a:gd name="connsiteX874" fmla="*/ 9995778 w 11218359"/>
              <a:gd name="connsiteY874" fmla="*/ 1439266 h 1439265"/>
              <a:gd name="connsiteX875" fmla="*/ 10007208 w 11218359"/>
              <a:gd name="connsiteY875" fmla="*/ 1439266 h 1439265"/>
              <a:gd name="connsiteX876" fmla="*/ 10018638 w 11218359"/>
              <a:gd name="connsiteY876" fmla="*/ 1439266 h 1439265"/>
              <a:gd name="connsiteX877" fmla="*/ 10030068 w 11218359"/>
              <a:gd name="connsiteY877" fmla="*/ 1439266 h 1439265"/>
              <a:gd name="connsiteX878" fmla="*/ 10041498 w 11218359"/>
              <a:gd name="connsiteY878" fmla="*/ 1439266 h 1439265"/>
              <a:gd name="connsiteX879" fmla="*/ 10052976 w 11218359"/>
              <a:gd name="connsiteY879" fmla="*/ 1439266 h 1439265"/>
              <a:gd name="connsiteX880" fmla="*/ 10064405 w 11218359"/>
              <a:gd name="connsiteY880" fmla="*/ 1439266 h 1439265"/>
              <a:gd name="connsiteX881" fmla="*/ 10075835 w 11218359"/>
              <a:gd name="connsiteY881" fmla="*/ 1439266 h 1439265"/>
              <a:gd name="connsiteX882" fmla="*/ 10087266 w 11218359"/>
              <a:gd name="connsiteY882" fmla="*/ 1439266 h 1439265"/>
              <a:gd name="connsiteX883" fmla="*/ 10098695 w 11218359"/>
              <a:gd name="connsiteY883" fmla="*/ 1439266 h 1439265"/>
              <a:gd name="connsiteX884" fmla="*/ 10110174 w 11218359"/>
              <a:gd name="connsiteY884" fmla="*/ 1439266 h 1439265"/>
              <a:gd name="connsiteX885" fmla="*/ 10121603 w 11218359"/>
              <a:gd name="connsiteY885" fmla="*/ 1439266 h 1439265"/>
              <a:gd name="connsiteX886" fmla="*/ 10133033 w 11218359"/>
              <a:gd name="connsiteY886" fmla="*/ 1439266 h 1439265"/>
              <a:gd name="connsiteX887" fmla="*/ 10144463 w 11218359"/>
              <a:gd name="connsiteY887" fmla="*/ 1439266 h 1439265"/>
              <a:gd name="connsiteX888" fmla="*/ 10155893 w 11218359"/>
              <a:gd name="connsiteY888" fmla="*/ 1439266 h 1439265"/>
              <a:gd name="connsiteX889" fmla="*/ 10167371 w 11218359"/>
              <a:gd name="connsiteY889" fmla="*/ 1439266 h 1439265"/>
              <a:gd name="connsiteX890" fmla="*/ 10178801 w 11218359"/>
              <a:gd name="connsiteY890" fmla="*/ 1439266 h 1439265"/>
              <a:gd name="connsiteX891" fmla="*/ 10190230 w 11218359"/>
              <a:gd name="connsiteY891" fmla="*/ 1439266 h 1439265"/>
              <a:gd name="connsiteX892" fmla="*/ 10201661 w 11218359"/>
              <a:gd name="connsiteY892" fmla="*/ 1439266 h 1439265"/>
              <a:gd name="connsiteX893" fmla="*/ 10213091 w 11218359"/>
              <a:gd name="connsiteY893" fmla="*/ 1439266 h 1439265"/>
              <a:gd name="connsiteX894" fmla="*/ 10224569 w 11218359"/>
              <a:gd name="connsiteY894" fmla="*/ 1439266 h 1439265"/>
              <a:gd name="connsiteX895" fmla="*/ 10235998 w 11218359"/>
              <a:gd name="connsiteY895" fmla="*/ 1439266 h 1439265"/>
              <a:gd name="connsiteX896" fmla="*/ 10247428 w 11218359"/>
              <a:gd name="connsiteY896" fmla="*/ 1439266 h 1439265"/>
              <a:gd name="connsiteX897" fmla="*/ 10258859 w 11218359"/>
              <a:gd name="connsiteY897" fmla="*/ 1439266 h 1439265"/>
              <a:gd name="connsiteX898" fmla="*/ 10270288 w 11218359"/>
              <a:gd name="connsiteY898" fmla="*/ 1439266 h 1439265"/>
              <a:gd name="connsiteX899" fmla="*/ 10281767 w 11218359"/>
              <a:gd name="connsiteY899" fmla="*/ 1439266 h 1439265"/>
              <a:gd name="connsiteX900" fmla="*/ 10293196 w 11218359"/>
              <a:gd name="connsiteY900" fmla="*/ 1439266 h 1439265"/>
              <a:gd name="connsiteX901" fmla="*/ 10304626 w 11218359"/>
              <a:gd name="connsiteY901" fmla="*/ 1439266 h 1439265"/>
              <a:gd name="connsiteX902" fmla="*/ 10316056 w 11218359"/>
              <a:gd name="connsiteY902" fmla="*/ 1439266 h 1439265"/>
              <a:gd name="connsiteX903" fmla="*/ 10327486 w 11218359"/>
              <a:gd name="connsiteY903" fmla="*/ 1439266 h 1439265"/>
              <a:gd name="connsiteX904" fmla="*/ 10338963 w 11218359"/>
              <a:gd name="connsiteY904" fmla="*/ 1439266 h 1439265"/>
              <a:gd name="connsiteX905" fmla="*/ 10350394 w 11218359"/>
              <a:gd name="connsiteY905" fmla="*/ 1439266 h 1439265"/>
              <a:gd name="connsiteX906" fmla="*/ 10361823 w 11218359"/>
              <a:gd name="connsiteY906" fmla="*/ 1439266 h 1439265"/>
              <a:gd name="connsiteX907" fmla="*/ 10373254 w 11218359"/>
              <a:gd name="connsiteY907" fmla="*/ 1439266 h 1439265"/>
              <a:gd name="connsiteX908" fmla="*/ 10384684 w 11218359"/>
              <a:gd name="connsiteY908" fmla="*/ 1439266 h 1439265"/>
              <a:gd name="connsiteX909" fmla="*/ 10396161 w 11218359"/>
              <a:gd name="connsiteY909" fmla="*/ 1439266 h 1439265"/>
              <a:gd name="connsiteX910" fmla="*/ 10407591 w 11218359"/>
              <a:gd name="connsiteY910" fmla="*/ 1439266 h 1439265"/>
              <a:gd name="connsiteX911" fmla="*/ 10419021 w 11218359"/>
              <a:gd name="connsiteY911" fmla="*/ 1439266 h 1439265"/>
              <a:gd name="connsiteX912" fmla="*/ 10430452 w 11218359"/>
              <a:gd name="connsiteY912" fmla="*/ 1439266 h 1439265"/>
              <a:gd name="connsiteX913" fmla="*/ 10441881 w 11218359"/>
              <a:gd name="connsiteY913" fmla="*/ 1439266 h 1439265"/>
              <a:gd name="connsiteX914" fmla="*/ 10453358 w 11218359"/>
              <a:gd name="connsiteY914" fmla="*/ 1439266 h 1439265"/>
              <a:gd name="connsiteX915" fmla="*/ 10464789 w 11218359"/>
              <a:gd name="connsiteY915" fmla="*/ 1439266 h 1439265"/>
              <a:gd name="connsiteX916" fmla="*/ 10476219 w 11218359"/>
              <a:gd name="connsiteY916" fmla="*/ 1439266 h 1439265"/>
              <a:gd name="connsiteX917" fmla="*/ 10487649 w 11218359"/>
              <a:gd name="connsiteY917" fmla="*/ 1439266 h 1439265"/>
              <a:gd name="connsiteX918" fmla="*/ 10499079 w 11218359"/>
              <a:gd name="connsiteY918" fmla="*/ 1439266 h 1439265"/>
              <a:gd name="connsiteX919" fmla="*/ 10510556 w 11218359"/>
              <a:gd name="connsiteY919" fmla="*/ 1439266 h 1439265"/>
              <a:gd name="connsiteX920" fmla="*/ 10521987 w 11218359"/>
              <a:gd name="connsiteY920" fmla="*/ 1439266 h 1439265"/>
              <a:gd name="connsiteX921" fmla="*/ 10533416 w 11218359"/>
              <a:gd name="connsiteY921" fmla="*/ 1439266 h 1439265"/>
              <a:gd name="connsiteX922" fmla="*/ 10544847 w 11218359"/>
              <a:gd name="connsiteY922" fmla="*/ 1439266 h 1439265"/>
              <a:gd name="connsiteX923" fmla="*/ 10556277 w 11218359"/>
              <a:gd name="connsiteY923" fmla="*/ 1439266 h 1439265"/>
              <a:gd name="connsiteX924" fmla="*/ 10567754 w 11218359"/>
              <a:gd name="connsiteY924" fmla="*/ 1439266 h 1439265"/>
              <a:gd name="connsiteX925" fmla="*/ 10579184 w 11218359"/>
              <a:gd name="connsiteY925" fmla="*/ 1439266 h 1439265"/>
              <a:gd name="connsiteX926" fmla="*/ 10590614 w 11218359"/>
              <a:gd name="connsiteY926" fmla="*/ 1439266 h 1439265"/>
              <a:gd name="connsiteX927" fmla="*/ 10602045 w 11218359"/>
              <a:gd name="connsiteY927" fmla="*/ 1439266 h 1439265"/>
              <a:gd name="connsiteX928" fmla="*/ 10613474 w 11218359"/>
              <a:gd name="connsiteY928" fmla="*/ 1439266 h 1439265"/>
              <a:gd name="connsiteX929" fmla="*/ 10624951 w 11218359"/>
              <a:gd name="connsiteY929" fmla="*/ 1439266 h 1439265"/>
              <a:gd name="connsiteX930" fmla="*/ 10636382 w 11218359"/>
              <a:gd name="connsiteY930" fmla="*/ 1439266 h 1439265"/>
              <a:gd name="connsiteX931" fmla="*/ 10647812 w 11218359"/>
              <a:gd name="connsiteY931" fmla="*/ 1439266 h 1439265"/>
              <a:gd name="connsiteX932" fmla="*/ 10659241 w 11218359"/>
              <a:gd name="connsiteY932" fmla="*/ 1439266 h 1439265"/>
              <a:gd name="connsiteX933" fmla="*/ 10670672 w 11218359"/>
              <a:gd name="connsiteY933" fmla="*/ 1439266 h 1439265"/>
              <a:gd name="connsiteX934" fmla="*/ 10682149 w 11218359"/>
              <a:gd name="connsiteY934" fmla="*/ 1439266 h 1439265"/>
              <a:gd name="connsiteX935" fmla="*/ 10693580 w 11218359"/>
              <a:gd name="connsiteY935" fmla="*/ 1439266 h 1439265"/>
              <a:gd name="connsiteX936" fmla="*/ 10705009 w 11218359"/>
              <a:gd name="connsiteY936" fmla="*/ 1439266 h 1439265"/>
              <a:gd name="connsiteX937" fmla="*/ 10716439 w 11218359"/>
              <a:gd name="connsiteY937" fmla="*/ 1439266 h 1439265"/>
              <a:gd name="connsiteX938" fmla="*/ 10727870 w 11218359"/>
              <a:gd name="connsiteY938" fmla="*/ 1439266 h 1439265"/>
              <a:gd name="connsiteX939" fmla="*/ 10739347 w 11218359"/>
              <a:gd name="connsiteY939" fmla="*/ 1439266 h 1439265"/>
              <a:gd name="connsiteX940" fmla="*/ 10750778 w 11218359"/>
              <a:gd name="connsiteY940" fmla="*/ 1439266 h 1439265"/>
              <a:gd name="connsiteX941" fmla="*/ 10762207 w 11218359"/>
              <a:gd name="connsiteY941" fmla="*/ 1439266 h 1439265"/>
              <a:gd name="connsiteX942" fmla="*/ 10773637 w 11218359"/>
              <a:gd name="connsiteY942" fmla="*/ 1439266 h 1439265"/>
              <a:gd name="connsiteX943" fmla="*/ 10785067 w 11218359"/>
              <a:gd name="connsiteY943" fmla="*/ 1439266 h 1439265"/>
              <a:gd name="connsiteX944" fmla="*/ 10796544 w 11218359"/>
              <a:gd name="connsiteY944" fmla="*/ 1439266 h 1439265"/>
              <a:gd name="connsiteX945" fmla="*/ 10807975 w 11218359"/>
              <a:gd name="connsiteY945" fmla="*/ 1439266 h 1439265"/>
              <a:gd name="connsiteX946" fmla="*/ 10819405 w 11218359"/>
              <a:gd name="connsiteY946" fmla="*/ 1439266 h 1439265"/>
              <a:gd name="connsiteX947" fmla="*/ 10830834 w 11218359"/>
              <a:gd name="connsiteY947" fmla="*/ 1439266 h 1439265"/>
              <a:gd name="connsiteX948" fmla="*/ 10842265 w 11218359"/>
              <a:gd name="connsiteY948" fmla="*/ 1439266 h 1439265"/>
              <a:gd name="connsiteX949" fmla="*/ 10853742 w 11218359"/>
              <a:gd name="connsiteY949" fmla="*/ 1439266 h 1439265"/>
              <a:gd name="connsiteX950" fmla="*/ 10865173 w 11218359"/>
              <a:gd name="connsiteY950" fmla="*/ 1439266 h 1439265"/>
              <a:gd name="connsiteX951" fmla="*/ 10876602 w 11218359"/>
              <a:gd name="connsiteY951" fmla="*/ 1439266 h 1439265"/>
              <a:gd name="connsiteX952" fmla="*/ 10888032 w 11218359"/>
              <a:gd name="connsiteY952" fmla="*/ 1439266 h 1439265"/>
              <a:gd name="connsiteX953" fmla="*/ 10899463 w 11218359"/>
              <a:gd name="connsiteY953" fmla="*/ 1439266 h 1439265"/>
              <a:gd name="connsiteX954" fmla="*/ 10910892 w 11218359"/>
              <a:gd name="connsiteY954" fmla="*/ 1439266 h 1439265"/>
              <a:gd name="connsiteX955" fmla="*/ 10922369 w 11218359"/>
              <a:gd name="connsiteY955" fmla="*/ 1439266 h 1439265"/>
              <a:gd name="connsiteX956" fmla="*/ 10933800 w 11218359"/>
              <a:gd name="connsiteY956" fmla="*/ 1439266 h 1439265"/>
              <a:gd name="connsiteX957" fmla="*/ 10945230 w 11218359"/>
              <a:gd name="connsiteY957" fmla="*/ 1439266 h 1439265"/>
              <a:gd name="connsiteX958" fmla="*/ 10956660 w 11218359"/>
              <a:gd name="connsiteY958" fmla="*/ 1439266 h 1439265"/>
              <a:gd name="connsiteX959" fmla="*/ 10968090 w 11218359"/>
              <a:gd name="connsiteY959" fmla="*/ 1439266 h 1439265"/>
              <a:gd name="connsiteX960" fmla="*/ 10979567 w 11218359"/>
              <a:gd name="connsiteY960" fmla="*/ 1439266 h 1439265"/>
              <a:gd name="connsiteX961" fmla="*/ 10990998 w 11218359"/>
              <a:gd name="connsiteY961" fmla="*/ 1439266 h 1439265"/>
              <a:gd name="connsiteX962" fmla="*/ 11002427 w 11218359"/>
              <a:gd name="connsiteY962" fmla="*/ 1439266 h 1439265"/>
              <a:gd name="connsiteX963" fmla="*/ 11013858 w 11218359"/>
              <a:gd name="connsiteY963" fmla="*/ 1439266 h 1439265"/>
              <a:gd name="connsiteX964" fmla="*/ 11025287 w 11218359"/>
              <a:gd name="connsiteY964" fmla="*/ 1439266 h 1439265"/>
              <a:gd name="connsiteX965" fmla="*/ 11036765 w 11218359"/>
              <a:gd name="connsiteY965" fmla="*/ 1439266 h 1439265"/>
              <a:gd name="connsiteX966" fmla="*/ 11048195 w 11218359"/>
              <a:gd name="connsiteY966" fmla="*/ 1439266 h 1439265"/>
              <a:gd name="connsiteX967" fmla="*/ 11059625 w 11218359"/>
              <a:gd name="connsiteY967" fmla="*/ 1439266 h 1439265"/>
              <a:gd name="connsiteX968" fmla="*/ 11071056 w 11218359"/>
              <a:gd name="connsiteY968" fmla="*/ 1439266 h 1439265"/>
              <a:gd name="connsiteX969" fmla="*/ 11082485 w 11218359"/>
              <a:gd name="connsiteY969" fmla="*/ 1439266 h 1439265"/>
              <a:gd name="connsiteX970" fmla="*/ 11093962 w 11218359"/>
              <a:gd name="connsiteY970" fmla="*/ 1439266 h 1439265"/>
              <a:gd name="connsiteX971" fmla="*/ 11105393 w 11218359"/>
              <a:gd name="connsiteY971" fmla="*/ 1439266 h 1439265"/>
              <a:gd name="connsiteX972" fmla="*/ 11116823 w 11218359"/>
              <a:gd name="connsiteY972" fmla="*/ 1439266 h 1439265"/>
              <a:gd name="connsiteX973" fmla="*/ 11128253 w 11218359"/>
              <a:gd name="connsiteY973" fmla="*/ 1439266 h 1439265"/>
              <a:gd name="connsiteX974" fmla="*/ 11139683 w 11218359"/>
              <a:gd name="connsiteY974" fmla="*/ 1439266 h 1439265"/>
              <a:gd name="connsiteX975" fmla="*/ 11151160 w 11218359"/>
              <a:gd name="connsiteY975" fmla="*/ 1439266 h 1439265"/>
              <a:gd name="connsiteX976" fmla="*/ 11162591 w 11218359"/>
              <a:gd name="connsiteY976" fmla="*/ 1439266 h 1439265"/>
              <a:gd name="connsiteX977" fmla="*/ 11174020 w 11218359"/>
              <a:gd name="connsiteY977" fmla="*/ 1439266 h 1439265"/>
              <a:gd name="connsiteX978" fmla="*/ 11185451 w 11218359"/>
              <a:gd name="connsiteY978" fmla="*/ 1439266 h 1439265"/>
              <a:gd name="connsiteX979" fmla="*/ 11196881 w 11218359"/>
              <a:gd name="connsiteY979" fmla="*/ 1439266 h 1439265"/>
              <a:gd name="connsiteX980" fmla="*/ 11208358 w 11218359"/>
              <a:gd name="connsiteY980" fmla="*/ 1439266 h 1439265"/>
              <a:gd name="connsiteX981" fmla="*/ 11218359 w 11218359"/>
              <a:gd name="connsiteY981" fmla="*/ 1439266 h 1439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39265">
                <a:moveTo>
                  <a:pt x="0" y="1439266"/>
                </a:moveTo>
                <a:lnTo>
                  <a:pt x="9149" y="1439266"/>
                </a:lnTo>
                <a:lnTo>
                  <a:pt x="20588" y="1439266"/>
                </a:lnTo>
                <a:lnTo>
                  <a:pt x="32028" y="1439266"/>
                </a:lnTo>
                <a:lnTo>
                  <a:pt x="43467" y="1439266"/>
                </a:lnTo>
                <a:lnTo>
                  <a:pt x="54907" y="1439266"/>
                </a:lnTo>
                <a:lnTo>
                  <a:pt x="66346" y="1439266"/>
                </a:lnTo>
                <a:lnTo>
                  <a:pt x="77786" y="1439266"/>
                </a:lnTo>
                <a:lnTo>
                  <a:pt x="89225" y="1439266"/>
                </a:lnTo>
                <a:lnTo>
                  <a:pt x="100665" y="1439266"/>
                </a:lnTo>
                <a:lnTo>
                  <a:pt x="112104" y="1439266"/>
                </a:lnTo>
                <a:lnTo>
                  <a:pt x="123544" y="1439266"/>
                </a:lnTo>
                <a:lnTo>
                  <a:pt x="134979" y="1439266"/>
                </a:lnTo>
                <a:lnTo>
                  <a:pt x="146423" y="1439266"/>
                </a:lnTo>
                <a:lnTo>
                  <a:pt x="157858" y="1439266"/>
                </a:lnTo>
                <a:lnTo>
                  <a:pt x="169297" y="1439266"/>
                </a:lnTo>
                <a:lnTo>
                  <a:pt x="180737" y="1439266"/>
                </a:lnTo>
                <a:lnTo>
                  <a:pt x="192176" y="1439266"/>
                </a:lnTo>
                <a:lnTo>
                  <a:pt x="203616" y="1439266"/>
                </a:lnTo>
                <a:lnTo>
                  <a:pt x="215055" y="1439266"/>
                </a:lnTo>
                <a:lnTo>
                  <a:pt x="226495" y="1439266"/>
                </a:lnTo>
                <a:lnTo>
                  <a:pt x="237935" y="1439266"/>
                </a:lnTo>
                <a:lnTo>
                  <a:pt x="249374" y="1439266"/>
                </a:lnTo>
                <a:lnTo>
                  <a:pt x="260814" y="1439266"/>
                </a:lnTo>
                <a:lnTo>
                  <a:pt x="272253" y="1439266"/>
                </a:lnTo>
                <a:lnTo>
                  <a:pt x="283693" y="1439266"/>
                </a:lnTo>
                <a:lnTo>
                  <a:pt x="295132" y="1439266"/>
                </a:lnTo>
                <a:lnTo>
                  <a:pt x="306572" y="1439266"/>
                </a:lnTo>
                <a:lnTo>
                  <a:pt x="318011" y="1439266"/>
                </a:lnTo>
                <a:lnTo>
                  <a:pt x="329451" y="1439266"/>
                </a:lnTo>
                <a:lnTo>
                  <a:pt x="340890" y="1439266"/>
                </a:lnTo>
                <a:lnTo>
                  <a:pt x="352330" y="1439266"/>
                </a:lnTo>
                <a:lnTo>
                  <a:pt x="363769" y="1439266"/>
                </a:lnTo>
                <a:lnTo>
                  <a:pt x="375209" y="1439266"/>
                </a:lnTo>
                <a:lnTo>
                  <a:pt x="386648" y="1439266"/>
                </a:lnTo>
                <a:lnTo>
                  <a:pt x="398088" y="1439266"/>
                </a:lnTo>
                <a:lnTo>
                  <a:pt x="409527" y="1439266"/>
                </a:lnTo>
                <a:lnTo>
                  <a:pt x="420967" y="1439266"/>
                </a:lnTo>
                <a:lnTo>
                  <a:pt x="432406" y="1439266"/>
                </a:lnTo>
                <a:lnTo>
                  <a:pt x="443846" y="1439266"/>
                </a:lnTo>
                <a:lnTo>
                  <a:pt x="455285" y="1439266"/>
                </a:lnTo>
                <a:lnTo>
                  <a:pt x="466725" y="1439266"/>
                </a:lnTo>
                <a:lnTo>
                  <a:pt x="478165" y="1439266"/>
                </a:lnTo>
                <a:lnTo>
                  <a:pt x="489604" y="1439266"/>
                </a:lnTo>
                <a:lnTo>
                  <a:pt x="501044" y="1439266"/>
                </a:lnTo>
                <a:lnTo>
                  <a:pt x="512483" y="1439266"/>
                </a:lnTo>
                <a:lnTo>
                  <a:pt x="523923" y="1439266"/>
                </a:lnTo>
                <a:lnTo>
                  <a:pt x="535362" y="1439266"/>
                </a:lnTo>
                <a:lnTo>
                  <a:pt x="546802" y="1439266"/>
                </a:lnTo>
                <a:lnTo>
                  <a:pt x="558241" y="1439266"/>
                </a:lnTo>
                <a:lnTo>
                  <a:pt x="569681" y="1439266"/>
                </a:lnTo>
                <a:lnTo>
                  <a:pt x="581120" y="1439266"/>
                </a:lnTo>
                <a:lnTo>
                  <a:pt x="592560" y="1439266"/>
                </a:lnTo>
                <a:lnTo>
                  <a:pt x="603999" y="1439266"/>
                </a:lnTo>
                <a:lnTo>
                  <a:pt x="615439" y="1439266"/>
                </a:lnTo>
                <a:lnTo>
                  <a:pt x="626878" y="1439266"/>
                </a:lnTo>
                <a:lnTo>
                  <a:pt x="638318" y="1439266"/>
                </a:lnTo>
                <a:lnTo>
                  <a:pt x="649757" y="1439266"/>
                </a:lnTo>
                <a:lnTo>
                  <a:pt x="661192" y="1439266"/>
                </a:lnTo>
                <a:lnTo>
                  <a:pt x="672632" y="1439266"/>
                </a:lnTo>
                <a:lnTo>
                  <a:pt x="684071" y="1439266"/>
                </a:lnTo>
                <a:lnTo>
                  <a:pt x="695511" y="1439266"/>
                </a:lnTo>
                <a:lnTo>
                  <a:pt x="706950" y="1439266"/>
                </a:lnTo>
                <a:lnTo>
                  <a:pt x="718390" y="1439266"/>
                </a:lnTo>
                <a:lnTo>
                  <a:pt x="729829" y="1439266"/>
                </a:lnTo>
                <a:lnTo>
                  <a:pt x="741269" y="1439266"/>
                </a:lnTo>
                <a:lnTo>
                  <a:pt x="752708" y="1439266"/>
                </a:lnTo>
                <a:lnTo>
                  <a:pt x="764148" y="1439266"/>
                </a:lnTo>
                <a:lnTo>
                  <a:pt x="775587" y="1439266"/>
                </a:lnTo>
                <a:lnTo>
                  <a:pt x="787027" y="1439266"/>
                </a:lnTo>
                <a:lnTo>
                  <a:pt x="798467" y="1439266"/>
                </a:lnTo>
                <a:lnTo>
                  <a:pt x="809906" y="1439266"/>
                </a:lnTo>
                <a:lnTo>
                  <a:pt x="821346" y="1439266"/>
                </a:lnTo>
                <a:lnTo>
                  <a:pt x="832785" y="1439266"/>
                </a:lnTo>
                <a:lnTo>
                  <a:pt x="844225" y="1439266"/>
                </a:lnTo>
                <a:lnTo>
                  <a:pt x="855664" y="1439266"/>
                </a:lnTo>
                <a:lnTo>
                  <a:pt x="867104" y="1439266"/>
                </a:lnTo>
                <a:lnTo>
                  <a:pt x="878543" y="1439266"/>
                </a:lnTo>
                <a:lnTo>
                  <a:pt x="889983" y="1439266"/>
                </a:lnTo>
                <a:lnTo>
                  <a:pt x="901422" y="1439266"/>
                </a:lnTo>
                <a:lnTo>
                  <a:pt x="912862" y="1439266"/>
                </a:lnTo>
                <a:lnTo>
                  <a:pt x="924301" y="1439266"/>
                </a:lnTo>
                <a:lnTo>
                  <a:pt x="935741" y="1439266"/>
                </a:lnTo>
                <a:lnTo>
                  <a:pt x="947180" y="1439266"/>
                </a:lnTo>
                <a:lnTo>
                  <a:pt x="958620" y="1439266"/>
                </a:lnTo>
                <a:lnTo>
                  <a:pt x="970059" y="1439266"/>
                </a:lnTo>
                <a:lnTo>
                  <a:pt x="981499" y="1439266"/>
                </a:lnTo>
                <a:lnTo>
                  <a:pt x="992938" y="1439266"/>
                </a:lnTo>
                <a:lnTo>
                  <a:pt x="1004378" y="1439266"/>
                </a:lnTo>
                <a:lnTo>
                  <a:pt x="1015818" y="1439266"/>
                </a:lnTo>
                <a:lnTo>
                  <a:pt x="1027257" y="1439266"/>
                </a:lnTo>
                <a:lnTo>
                  <a:pt x="1038697" y="1439266"/>
                </a:lnTo>
                <a:lnTo>
                  <a:pt x="1050136" y="1439266"/>
                </a:lnTo>
                <a:lnTo>
                  <a:pt x="1061576" y="1439266"/>
                </a:lnTo>
                <a:lnTo>
                  <a:pt x="1073015" y="1439266"/>
                </a:lnTo>
                <a:lnTo>
                  <a:pt x="1084455" y="1439266"/>
                </a:lnTo>
                <a:lnTo>
                  <a:pt x="1095894" y="1439266"/>
                </a:lnTo>
                <a:lnTo>
                  <a:pt x="1107334" y="1439266"/>
                </a:lnTo>
                <a:lnTo>
                  <a:pt x="1118773" y="1439266"/>
                </a:lnTo>
                <a:lnTo>
                  <a:pt x="1130213" y="1439266"/>
                </a:lnTo>
                <a:lnTo>
                  <a:pt x="1141652" y="1439266"/>
                </a:lnTo>
                <a:lnTo>
                  <a:pt x="1153092" y="1439266"/>
                </a:lnTo>
                <a:lnTo>
                  <a:pt x="1164531" y="1439266"/>
                </a:lnTo>
                <a:lnTo>
                  <a:pt x="1175971" y="1439266"/>
                </a:lnTo>
                <a:lnTo>
                  <a:pt x="1187406" y="1439266"/>
                </a:lnTo>
                <a:lnTo>
                  <a:pt x="1198845" y="1439266"/>
                </a:lnTo>
                <a:lnTo>
                  <a:pt x="1210285" y="1439266"/>
                </a:lnTo>
                <a:lnTo>
                  <a:pt x="1221724" y="1439266"/>
                </a:lnTo>
                <a:lnTo>
                  <a:pt x="1233164" y="1439266"/>
                </a:lnTo>
                <a:lnTo>
                  <a:pt x="1244603" y="1439266"/>
                </a:lnTo>
                <a:lnTo>
                  <a:pt x="1256043" y="1439266"/>
                </a:lnTo>
                <a:lnTo>
                  <a:pt x="1267482" y="1439266"/>
                </a:lnTo>
                <a:lnTo>
                  <a:pt x="1278922" y="1439266"/>
                </a:lnTo>
                <a:lnTo>
                  <a:pt x="1290361" y="1439266"/>
                </a:lnTo>
                <a:lnTo>
                  <a:pt x="1301801" y="1439266"/>
                </a:lnTo>
                <a:lnTo>
                  <a:pt x="1313240" y="1439266"/>
                </a:lnTo>
                <a:lnTo>
                  <a:pt x="1324680" y="1439266"/>
                </a:lnTo>
                <a:lnTo>
                  <a:pt x="1336120" y="1439266"/>
                </a:lnTo>
                <a:lnTo>
                  <a:pt x="1347559" y="1439266"/>
                </a:lnTo>
                <a:lnTo>
                  <a:pt x="1358999" y="1439266"/>
                </a:lnTo>
                <a:lnTo>
                  <a:pt x="1370438" y="1439266"/>
                </a:lnTo>
                <a:lnTo>
                  <a:pt x="1381878" y="1439266"/>
                </a:lnTo>
                <a:lnTo>
                  <a:pt x="1393317" y="1439266"/>
                </a:lnTo>
                <a:lnTo>
                  <a:pt x="1404757" y="1439266"/>
                </a:lnTo>
                <a:lnTo>
                  <a:pt x="1416196" y="1439266"/>
                </a:lnTo>
                <a:lnTo>
                  <a:pt x="1427636" y="1439266"/>
                </a:lnTo>
                <a:lnTo>
                  <a:pt x="1439075" y="1439266"/>
                </a:lnTo>
                <a:lnTo>
                  <a:pt x="1450515" y="1439266"/>
                </a:lnTo>
                <a:lnTo>
                  <a:pt x="1461954" y="1439266"/>
                </a:lnTo>
                <a:lnTo>
                  <a:pt x="1473394" y="1439266"/>
                </a:lnTo>
                <a:lnTo>
                  <a:pt x="1484833" y="1439266"/>
                </a:lnTo>
                <a:lnTo>
                  <a:pt x="1496273" y="1439266"/>
                </a:lnTo>
                <a:lnTo>
                  <a:pt x="1507712" y="1439266"/>
                </a:lnTo>
                <a:lnTo>
                  <a:pt x="1519152" y="1439266"/>
                </a:lnTo>
                <a:lnTo>
                  <a:pt x="1530591" y="1439266"/>
                </a:lnTo>
                <a:lnTo>
                  <a:pt x="1542031" y="1439266"/>
                </a:lnTo>
                <a:lnTo>
                  <a:pt x="1553471" y="1439266"/>
                </a:lnTo>
                <a:lnTo>
                  <a:pt x="1564910" y="1439266"/>
                </a:lnTo>
                <a:lnTo>
                  <a:pt x="1576349" y="1439266"/>
                </a:lnTo>
                <a:lnTo>
                  <a:pt x="1587789" y="1439266"/>
                </a:lnTo>
                <a:lnTo>
                  <a:pt x="1599229" y="1439266"/>
                </a:lnTo>
                <a:lnTo>
                  <a:pt x="1610668" y="1439266"/>
                </a:lnTo>
                <a:lnTo>
                  <a:pt x="1622107" y="1439266"/>
                </a:lnTo>
                <a:lnTo>
                  <a:pt x="1633547" y="1439266"/>
                </a:lnTo>
                <a:lnTo>
                  <a:pt x="1644987" y="1439266"/>
                </a:lnTo>
                <a:lnTo>
                  <a:pt x="1656426" y="1439266"/>
                </a:lnTo>
                <a:lnTo>
                  <a:pt x="1667866" y="1439266"/>
                </a:lnTo>
                <a:lnTo>
                  <a:pt x="1679305" y="1439266"/>
                </a:lnTo>
                <a:lnTo>
                  <a:pt x="1690745" y="1439266"/>
                </a:lnTo>
                <a:lnTo>
                  <a:pt x="1702184" y="1439266"/>
                </a:lnTo>
                <a:lnTo>
                  <a:pt x="1713619" y="1439266"/>
                </a:lnTo>
                <a:lnTo>
                  <a:pt x="1725063" y="1439266"/>
                </a:lnTo>
                <a:lnTo>
                  <a:pt x="1736498" y="1439266"/>
                </a:lnTo>
                <a:lnTo>
                  <a:pt x="1747938" y="1439266"/>
                </a:lnTo>
                <a:lnTo>
                  <a:pt x="1759377" y="1439266"/>
                </a:lnTo>
                <a:lnTo>
                  <a:pt x="1770817" y="1439266"/>
                </a:lnTo>
                <a:lnTo>
                  <a:pt x="1782256" y="1439266"/>
                </a:lnTo>
                <a:lnTo>
                  <a:pt x="1793696" y="1439266"/>
                </a:lnTo>
                <a:lnTo>
                  <a:pt x="1805135" y="1439266"/>
                </a:lnTo>
                <a:lnTo>
                  <a:pt x="1816575" y="1439266"/>
                </a:lnTo>
                <a:lnTo>
                  <a:pt x="1828014" y="1439266"/>
                </a:lnTo>
                <a:lnTo>
                  <a:pt x="1839454" y="1439266"/>
                </a:lnTo>
                <a:lnTo>
                  <a:pt x="1850893" y="1439266"/>
                </a:lnTo>
                <a:lnTo>
                  <a:pt x="1862333" y="1439266"/>
                </a:lnTo>
                <a:lnTo>
                  <a:pt x="1873772" y="1439266"/>
                </a:lnTo>
                <a:lnTo>
                  <a:pt x="1885212" y="1439266"/>
                </a:lnTo>
                <a:lnTo>
                  <a:pt x="1896651" y="1439266"/>
                </a:lnTo>
                <a:lnTo>
                  <a:pt x="1908091" y="1439266"/>
                </a:lnTo>
                <a:lnTo>
                  <a:pt x="1919531" y="1439266"/>
                </a:lnTo>
                <a:lnTo>
                  <a:pt x="1930970" y="1439266"/>
                </a:lnTo>
                <a:lnTo>
                  <a:pt x="1942409" y="1439266"/>
                </a:lnTo>
                <a:lnTo>
                  <a:pt x="1953849" y="1439266"/>
                </a:lnTo>
                <a:lnTo>
                  <a:pt x="1965289" y="1439266"/>
                </a:lnTo>
                <a:lnTo>
                  <a:pt x="1976728" y="1439266"/>
                </a:lnTo>
                <a:lnTo>
                  <a:pt x="1988168" y="1439266"/>
                </a:lnTo>
                <a:lnTo>
                  <a:pt x="1999607" y="1439266"/>
                </a:lnTo>
                <a:lnTo>
                  <a:pt x="2011047" y="1439266"/>
                </a:lnTo>
                <a:lnTo>
                  <a:pt x="2022486" y="1439266"/>
                </a:lnTo>
                <a:lnTo>
                  <a:pt x="2033926" y="1439266"/>
                </a:lnTo>
                <a:lnTo>
                  <a:pt x="2045365" y="1439266"/>
                </a:lnTo>
                <a:lnTo>
                  <a:pt x="2056805" y="1439266"/>
                </a:lnTo>
                <a:lnTo>
                  <a:pt x="2068244" y="1439266"/>
                </a:lnTo>
                <a:lnTo>
                  <a:pt x="2079684" y="1439266"/>
                </a:lnTo>
                <a:lnTo>
                  <a:pt x="2091123" y="1439266"/>
                </a:lnTo>
                <a:lnTo>
                  <a:pt x="2102563" y="1439266"/>
                </a:lnTo>
                <a:lnTo>
                  <a:pt x="2114002" y="1439266"/>
                </a:lnTo>
                <a:lnTo>
                  <a:pt x="2125442" y="1439266"/>
                </a:lnTo>
                <a:lnTo>
                  <a:pt x="2136882" y="1439266"/>
                </a:lnTo>
                <a:lnTo>
                  <a:pt x="2148321" y="1439266"/>
                </a:lnTo>
                <a:lnTo>
                  <a:pt x="2159760" y="1439266"/>
                </a:lnTo>
                <a:lnTo>
                  <a:pt x="2171200" y="1439266"/>
                </a:lnTo>
                <a:lnTo>
                  <a:pt x="2182640" y="1439266"/>
                </a:lnTo>
                <a:lnTo>
                  <a:pt x="2194079" y="1439266"/>
                </a:lnTo>
                <a:lnTo>
                  <a:pt x="2205519" y="1439266"/>
                </a:lnTo>
                <a:lnTo>
                  <a:pt x="2216958" y="1439266"/>
                </a:lnTo>
                <a:lnTo>
                  <a:pt x="2228393" y="1439266"/>
                </a:lnTo>
                <a:lnTo>
                  <a:pt x="2239837" y="1439266"/>
                </a:lnTo>
                <a:lnTo>
                  <a:pt x="2251272" y="1439266"/>
                </a:lnTo>
                <a:lnTo>
                  <a:pt x="2262716" y="1439266"/>
                </a:lnTo>
                <a:lnTo>
                  <a:pt x="2274151" y="1439266"/>
                </a:lnTo>
                <a:lnTo>
                  <a:pt x="2285591" y="1439266"/>
                </a:lnTo>
                <a:lnTo>
                  <a:pt x="2297030" y="1439266"/>
                </a:lnTo>
                <a:lnTo>
                  <a:pt x="2308470" y="1439266"/>
                </a:lnTo>
                <a:lnTo>
                  <a:pt x="2319909" y="1439266"/>
                </a:lnTo>
                <a:lnTo>
                  <a:pt x="2331349" y="1439266"/>
                </a:lnTo>
                <a:lnTo>
                  <a:pt x="2342788" y="1439266"/>
                </a:lnTo>
                <a:lnTo>
                  <a:pt x="2354228" y="1439266"/>
                </a:lnTo>
                <a:lnTo>
                  <a:pt x="2365667" y="1439266"/>
                </a:lnTo>
                <a:lnTo>
                  <a:pt x="2377107" y="1439266"/>
                </a:lnTo>
                <a:lnTo>
                  <a:pt x="2388546" y="1439266"/>
                </a:lnTo>
                <a:lnTo>
                  <a:pt x="2399986" y="1439266"/>
                </a:lnTo>
                <a:lnTo>
                  <a:pt x="2411425" y="1439266"/>
                </a:lnTo>
                <a:lnTo>
                  <a:pt x="2422865" y="1439266"/>
                </a:lnTo>
                <a:lnTo>
                  <a:pt x="2434304" y="1439266"/>
                </a:lnTo>
                <a:lnTo>
                  <a:pt x="2445744" y="1439266"/>
                </a:lnTo>
                <a:lnTo>
                  <a:pt x="2457184" y="1439266"/>
                </a:lnTo>
                <a:lnTo>
                  <a:pt x="2468623" y="1439266"/>
                </a:lnTo>
                <a:lnTo>
                  <a:pt x="2480062" y="1439266"/>
                </a:lnTo>
                <a:lnTo>
                  <a:pt x="2491502" y="1439266"/>
                </a:lnTo>
                <a:lnTo>
                  <a:pt x="2502942" y="1439266"/>
                </a:lnTo>
                <a:lnTo>
                  <a:pt x="2514381" y="1439266"/>
                </a:lnTo>
                <a:lnTo>
                  <a:pt x="2525821" y="1439266"/>
                </a:lnTo>
                <a:lnTo>
                  <a:pt x="2537260" y="1439266"/>
                </a:lnTo>
                <a:lnTo>
                  <a:pt x="2548700" y="1439266"/>
                </a:lnTo>
                <a:lnTo>
                  <a:pt x="2560139" y="1439266"/>
                </a:lnTo>
                <a:lnTo>
                  <a:pt x="2571579" y="1439266"/>
                </a:lnTo>
                <a:lnTo>
                  <a:pt x="2583018" y="1439266"/>
                </a:lnTo>
                <a:lnTo>
                  <a:pt x="2594458" y="1439266"/>
                </a:lnTo>
                <a:lnTo>
                  <a:pt x="2605897" y="1439266"/>
                </a:lnTo>
                <a:lnTo>
                  <a:pt x="2617337" y="1439266"/>
                </a:lnTo>
                <a:lnTo>
                  <a:pt x="2628776" y="1439266"/>
                </a:lnTo>
                <a:lnTo>
                  <a:pt x="2640216" y="1439266"/>
                </a:lnTo>
                <a:lnTo>
                  <a:pt x="2651655" y="1439266"/>
                </a:lnTo>
                <a:lnTo>
                  <a:pt x="2663095" y="1439266"/>
                </a:lnTo>
                <a:lnTo>
                  <a:pt x="2674535" y="1439266"/>
                </a:lnTo>
                <a:lnTo>
                  <a:pt x="2685974" y="1439266"/>
                </a:lnTo>
                <a:lnTo>
                  <a:pt x="2697413" y="1439266"/>
                </a:lnTo>
                <a:lnTo>
                  <a:pt x="2708853" y="1439266"/>
                </a:lnTo>
                <a:lnTo>
                  <a:pt x="2720293" y="1439266"/>
                </a:lnTo>
                <a:lnTo>
                  <a:pt x="2731727" y="1439266"/>
                </a:lnTo>
                <a:lnTo>
                  <a:pt x="2743172" y="1439266"/>
                </a:lnTo>
                <a:lnTo>
                  <a:pt x="2754611" y="1439266"/>
                </a:lnTo>
                <a:lnTo>
                  <a:pt x="2766046" y="1439266"/>
                </a:lnTo>
                <a:lnTo>
                  <a:pt x="2777490" y="1439266"/>
                </a:lnTo>
                <a:lnTo>
                  <a:pt x="2788925" y="1439266"/>
                </a:lnTo>
                <a:lnTo>
                  <a:pt x="2800364" y="1439266"/>
                </a:lnTo>
                <a:lnTo>
                  <a:pt x="2811804" y="1439266"/>
                </a:lnTo>
                <a:lnTo>
                  <a:pt x="2823243" y="1439266"/>
                </a:lnTo>
                <a:lnTo>
                  <a:pt x="2834683" y="1439266"/>
                </a:lnTo>
                <a:lnTo>
                  <a:pt x="2846123" y="1439266"/>
                </a:lnTo>
                <a:lnTo>
                  <a:pt x="2857562" y="1439266"/>
                </a:lnTo>
                <a:lnTo>
                  <a:pt x="2869001" y="1439266"/>
                </a:lnTo>
                <a:lnTo>
                  <a:pt x="2880441" y="1439266"/>
                </a:lnTo>
                <a:lnTo>
                  <a:pt x="2891881" y="1439266"/>
                </a:lnTo>
                <a:lnTo>
                  <a:pt x="2903320" y="1439266"/>
                </a:lnTo>
                <a:lnTo>
                  <a:pt x="2914760" y="1439266"/>
                </a:lnTo>
                <a:lnTo>
                  <a:pt x="2926199" y="1439266"/>
                </a:lnTo>
                <a:lnTo>
                  <a:pt x="2937639" y="1439266"/>
                </a:lnTo>
                <a:lnTo>
                  <a:pt x="2949078" y="1439266"/>
                </a:lnTo>
                <a:lnTo>
                  <a:pt x="2960518" y="1439266"/>
                </a:lnTo>
                <a:lnTo>
                  <a:pt x="2971957" y="1439266"/>
                </a:lnTo>
                <a:lnTo>
                  <a:pt x="2983397" y="1439266"/>
                </a:lnTo>
                <a:lnTo>
                  <a:pt x="2994837" y="1439266"/>
                </a:lnTo>
                <a:lnTo>
                  <a:pt x="3006276" y="1439266"/>
                </a:lnTo>
                <a:lnTo>
                  <a:pt x="3017715" y="1439266"/>
                </a:lnTo>
                <a:lnTo>
                  <a:pt x="3029155" y="1439266"/>
                </a:lnTo>
                <a:lnTo>
                  <a:pt x="3040594" y="1439266"/>
                </a:lnTo>
                <a:lnTo>
                  <a:pt x="3052034" y="1439266"/>
                </a:lnTo>
                <a:lnTo>
                  <a:pt x="3063474" y="1439266"/>
                </a:lnTo>
                <a:lnTo>
                  <a:pt x="3074913" y="1439266"/>
                </a:lnTo>
                <a:lnTo>
                  <a:pt x="3086352" y="1439266"/>
                </a:lnTo>
                <a:lnTo>
                  <a:pt x="3097792" y="1439266"/>
                </a:lnTo>
                <a:lnTo>
                  <a:pt x="3109232" y="1439266"/>
                </a:lnTo>
                <a:lnTo>
                  <a:pt x="3120671" y="1439266"/>
                </a:lnTo>
                <a:lnTo>
                  <a:pt x="3132111" y="1439266"/>
                </a:lnTo>
                <a:lnTo>
                  <a:pt x="3143550" y="1439266"/>
                </a:lnTo>
                <a:lnTo>
                  <a:pt x="3154990" y="1439266"/>
                </a:lnTo>
                <a:lnTo>
                  <a:pt x="3166429" y="1439266"/>
                </a:lnTo>
                <a:lnTo>
                  <a:pt x="3177869" y="1439266"/>
                </a:lnTo>
                <a:lnTo>
                  <a:pt x="3189308" y="1439266"/>
                </a:lnTo>
                <a:lnTo>
                  <a:pt x="3200748" y="1439266"/>
                </a:lnTo>
                <a:lnTo>
                  <a:pt x="3212187" y="1439266"/>
                </a:lnTo>
                <a:lnTo>
                  <a:pt x="3223627" y="1439266"/>
                </a:lnTo>
                <a:lnTo>
                  <a:pt x="3235066" y="1439266"/>
                </a:lnTo>
                <a:lnTo>
                  <a:pt x="3246501" y="1439266"/>
                </a:lnTo>
                <a:lnTo>
                  <a:pt x="3257945" y="1439266"/>
                </a:lnTo>
                <a:lnTo>
                  <a:pt x="3269385" y="1439266"/>
                </a:lnTo>
                <a:lnTo>
                  <a:pt x="3280825" y="1439266"/>
                </a:lnTo>
                <a:lnTo>
                  <a:pt x="3292264" y="1439266"/>
                </a:lnTo>
                <a:lnTo>
                  <a:pt x="3303699" y="1439266"/>
                </a:lnTo>
                <a:lnTo>
                  <a:pt x="3315143" y="1439266"/>
                </a:lnTo>
                <a:lnTo>
                  <a:pt x="3326578" y="1439266"/>
                </a:lnTo>
                <a:lnTo>
                  <a:pt x="3338017" y="1439266"/>
                </a:lnTo>
                <a:lnTo>
                  <a:pt x="3349457" y="1439266"/>
                </a:lnTo>
                <a:lnTo>
                  <a:pt x="3360896" y="1439266"/>
                </a:lnTo>
                <a:lnTo>
                  <a:pt x="3372336" y="1439266"/>
                </a:lnTo>
                <a:lnTo>
                  <a:pt x="3383776" y="1439266"/>
                </a:lnTo>
                <a:lnTo>
                  <a:pt x="3395215" y="1439266"/>
                </a:lnTo>
                <a:lnTo>
                  <a:pt x="3406654" y="1439266"/>
                </a:lnTo>
                <a:lnTo>
                  <a:pt x="3418094" y="1439266"/>
                </a:lnTo>
                <a:lnTo>
                  <a:pt x="3429534" y="1439266"/>
                </a:lnTo>
                <a:lnTo>
                  <a:pt x="3440973" y="1439266"/>
                </a:lnTo>
                <a:lnTo>
                  <a:pt x="3452413" y="1439266"/>
                </a:lnTo>
                <a:lnTo>
                  <a:pt x="3463852" y="1439266"/>
                </a:lnTo>
                <a:lnTo>
                  <a:pt x="3475292" y="1439266"/>
                </a:lnTo>
                <a:lnTo>
                  <a:pt x="3486731" y="1439266"/>
                </a:lnTo>
                <a:lnTo>
                  <a:pt x="3498171" y="1439266"/>
                </a:lnTo>
                <a:lnTo>
                  <a:pt x="3509610" y="1439266"/>
                </a:lnTo>
                <a:lnTo>
                  <a:pt x="3521050" y="1439266"/>
                </a:lnTo>
                <a:lnTo>
                  <a:pt x="3532489" y="1439266"/>
                </a:lnTo>
                <a:lnTo>
                  <a:pt x="3543929" y="1439266"/>
                </a:lnTo>
                <a:lnTo>
                  <a:pt x="3555368" y="1439266"/>
                </a:lnTo>
                <a:lnTo>
                  <a:pt x="3566808" y="1439266"/>
                </a:lnTo>
                <a:lnTo>
                  <a:pt x="3578247" y="1439266"/>
                </a:lnTo>
                <a:lnTo>
                  <a:pt x="3589687" y="1439266"/>
                </a:lnTo>
                <a:lnTo>
                  <a:pt x="3601127" y="1439266"/>
                </a:lnTo>
                <a:lnTo>
                  <a:pt x="3612566" y="1439266"/>
                </a:lnTo>
                <a:lnTo>
                  <a:pt x="3624005" y="1439266"/>
                </a:lnTo>
                <a:lnTo>
                  <a:pt x="3635445" y="1439266"/>
                </a:lnTo>
                <a:lnTo>
                  <a:pt x="3646885" y="1439266"/>
                </a:lnTo>
                <a:lnTo>
                  <a:pt x="3658324" y="1439266"/>
                </a:lnTo>
                <a:lnTo>
                  <a:pt x="3669764" y="1439266"/>
                </a:lnTo>
                <a:lnTo>
                  <a:pt x="3681203" y="1439266"/>
                </a:lnTo>
                <a:lnTo>
                  <a:pt x="3692643" y="1439266"/>
                </a:lnTo>
                <a:lnTo>
                  <a:pt x="3704082" y="1439266"/>
                </a:lnTo>
                <a:lnTo>
                  <a:pt x="3715522" y="1439266"/>
                </a:lnTo>
                <a:lnTo>
                  <a:pt x="3726961" y="1439266"/>
                </a:lnTo>
                <a:lnTo>
                  <a:pt x="3738401" y="1439266"/>
                </a:lnTo>
                <a:lnTo>
                  <a:pt x="3749840" y="1439266"/>
                </a:lnTo>
                <a:lnTo>
                  <a:pt x="3761280" y="1439266"/>
                </a:lnTo>
                <a:lnTo>
                  <a:pt x="3772719" y="1439266"/>
                </a:lnTo>
                <a:lnTo>
                  <a:pt x="3784154" y="1439266"/>
                </a:lnTo>
                <a:lnTo>
                  <a:pt x="3795598" y="1439266"/>
                </a:lnTo>
                <a:lnTo>
                  <a:pt x="3807033" y="1439266"/>
                </a:lnTo>
                <a:lnTo>
                  <a:pt x="3818473" y="1439266"/>
                </a:lnTo>
                <a:lnTo>
                  <a:pt x="3829917" y="1439266"/>
                </a:lnTo>
                <a:lnTo>
                  <a:pt x="3841352" y="1439266"/>
                </a:lnTo>
                <a:lnTo>
                  <a:pt x="3852791" y="1439266"/>
                </a:lnTo>
                <a:lnTo>
                  <a:pt x="3864231" y="1439266"/>
                </a:lnTo>
                <a:lnTo>
                  <a:pt x="3875670" y="1439266"/>
                </a:lnTo>
                <a:lnTo>
                  <a:pt x="3887110" y="1439266"/>
                </a:lnTo>
                <a:lnTo>
                  <a:pt x="3898549" y="1439266"/>
                </a:lnTo>
                <a:lnTo>
                  <a:pt x="3909989" y="1439266"/>
                </a:lnTo>
                <a:lnTo>
                  <a:pt x="3921447" y="1439266"/>
                </a:lnTo>
                <a:lnTo>
                  <a:pt x="3932878" y="1439266"/>
                </a:lnTo>
                <a:lnTo>
                  <a:pt x="3944307" y="1439266"/>
                </a:lnTo>
                <a:lnTo>
                  <a:pt x="3955737" y="1439266"/>
                </a:lnTo>
                <a:lnTo>
                  <a:pt x="3967167" y="1439266"/>
                </a:lnTo>
                <a:lnTo>
                  <a:pt x="3978645" y="1439266"/>
                </a:lnTo>
                <a:lnTo>
                  <a:pt x="3990075" y="1439266"/>
                </a:lnTo>
                <a:lnTo>
                  <a:pt x="4001505" y="1439266"/>
                </a:lnTo>
                <a:lnTo>
                  <a:pt x="4012935" y="1439266"/>
                </a:lnTo>
                <a:lnTo>
                  <a:pt x="4024365" y="1439266"/>
                </a:lnTo>
                <a:lnTo>
                  <a:pt x="4035843" y="1439266"/>
                </a:lnTo>
                <a:lnTo>
                  <a:pt x="4047273" y="1439266"/>
                </a:lnTo>
                <a:lnTo>
                  <a:pt x="4058702" y="1439266"/>
                </a:lnTo>
                <a:lnTo>
                  <a:pt x="4070133" y="1439266"/>
                </a:lnTo>
                <a:lnTo>
                  <a:pt x="4081563" y="1439266"/>
                </a:lnTo>
                <a:lnTo>
                  <a:pt x="4093040" y="1439266"/>
                </a:lnTo>
                <a:lnTo>
                  <a:pt x="4104471" y="1439266"/>
                </a:lnTo>
                <a:lnTo>
                  <a:pt x="4115900" y="1439266"/>
                </a:lnTo>
                <a:lnTo>
                  <a:pt x="4127330" y="1439266"/>
                </a:lnTo>
                <a:lnTo>
                  <a:pt x="4138760" y="1439266"/>
                </a:lnTo>
                <a:lnTo>
                  <a:pt x="4150238" y="1439266"/>
                </a:lnTo>
                <a:lnTo>
                  <a:pt x="4161668" y="1439266"/>
                </a:lnTo>
                <a:lnTo>
                  <a:pt x="4173098" y="1439266"/>
                </a:lnTo>
                <a:lnTo>
                  <a:pt x="4184528" y="1439266"/>
                </a:lnTo>
                <a:lnTo>
                  <a:pt x="4195958" y="1439266"/>
                </a:lnTo>
                <a:lnTo>
                  <a:pt x="4207436" y="1439266"/>
                </a:lnTo>
                <a:lnTo>
                  <a:pt x="4218865" y="1439266"/>
                </a:lnTo>
                <a:lnTo>
                  <a:pt x="4230296" y="1439266"/>
                </a:lnTo>
                <a:lnTo>
                  <a:pt x="4241726" y="1439266"/>
                </a:lnTo>
                <a:lnTo>
                  <a:pt x="4253156" y="1439266"/>
                </a:lnTo>
                <a:lnTo>
                  <a:pt x="4264634" y="1439266"/>
                </a:lnTo>
                <a:lnTo>
                  <a:pt x="4276063" y="1439266"/>
                </a:lnTo>
                <a:lnTo>
                  <a:pt x="4287493" y="1439266"/>
                </a:lnTo>
                <a:lnTo>
                  <a:pt x="4298923" y="1439266"/>
                </a:lnTo>
                <a:lnTo>
                  <a:pt x="4310353" y="1439266"/>
                </a:lnTo>
                <a:lnTo>
                  <a:pt x="4321831" y="1439266"/>
                </a:lnTo>
                <a:lnTo>
                  <a:pt x="4333261" y="1439266"/>
                </a:lnTo>
                <a:lnTo>
                  <a:pt x="4344691" y="1439266"/>
                </a:lnTo>
                <a:lnTo>
                  <a:pt x="4356121" y="1439266"/>
                </a:lnTo>
                <a:lnTo>
                  <a:pt x="4367551" y="1439266"/>
                </a:lnTo>
                <a:lnTo>
                  <a:pt x="4379028" y="1439266"/>
                </a:lnTo>
                <a:lnTo>
                  <a:pt x="4390458" y="1439266"/>
                </a:lnTo>
                <a:lnTo>
                  <a:pt x="4401889" y="1439266"/>
                </a:lnTo>
                <a:lnTo>
                  <a:pt x="4413319" y="1439266"/>
                </a:lnTo>
                <a:lnTo>
                  <a:pt x="4424749" y="1439266"/>
                </a:lnTo>
                <a:lnTo>
                  <a:pt x="4436226" y="1439266"/>
                </a:lnTo>
                <a:lnTo>
                  <a:pt x="4447656" y="1439266"/>
                </a:lnTo>
                <a:lnTo>
                  <a:pt x="4459086" y="1439266"/>
                </a:lnTo>
                <a:lnTo>
                  <a:pt x="4470516" y="1439266"/>
                </a:lnTo>
                <a:lnTo>
                  <a:pt x="4481946" y="1439266"/>
                </a:lnTo>
                <a:lnTo>
                  <a:pt x="4493424" y="1439266"/>
                </a:lnTo>
                <a:lnTo>
                  <a:pt x="4504854" y="1439266"/>
                </a:lnTo>
                <a:lnTo>
                  <a:pt x="4516284" y="1439266"/>
                </a:lnTo>
                <a:lnTo>
                  <a:pt x="4527714" y="1439266"/>
                </a:lnTo>
                <a:lnTo>
                  <a:pt x="4539144" y="1439266"/>
                </a:lnTo>
                <a:lnTo>
                  <a:pt x="4550621" y="1439266"/>
                </a:lnTo>
                <a:lnTo>
                  <a:pt x="4562051" y="1439266"/>
                </a:lnTo>
                <a:lnTo>
                  <a:pt x="4573482" y="1439266"/>
                </a:lnTo>
                <a:lnTo>
                  <a:pt x="4584912" y="1439266"/>
                </a:lnTo>
                <a:lnTo>
                  <a:pt x="4596341" y="1439266"/>
                </a:lnTo>
                <a:lnTo>
                  <a:pt x="4607771" y="1439266"/>
                </a:lnTo>
                <a:lnTo>
                  <a:pt x="4619249" y="1439266"/>
                </a:lnTo>
                <a:lnTo>
                  <a:pt x="4630679" y="1439266"/>
                </a:lnTo>
                <a:lnTo>
                  <a:pt x="4642109" y="1439266"/>
                </a:lnTo>
                <a:lnTo>
                  <a:pt x="4653539" y="893907"/>
                </a:lnTo>
                <a:lnTo>
                  <a:pt x="4664969" y="115681"/>
                </a:lnTo>
                <a:lnTo>
                  <a:pt x="4676447" y="118686"/>
                </a:lnTo>
                <a:lnTo>
                  <a:pt x="4687877" y="214841"/>
                </a:lnTo>
                <a:lnTo>
                  <a:pt x="4699306" y="243383"/>
                </a:lnTo>
                <a:lnTo>
                  <a:pt x="4710737" y="241883"/>
                </a:lnTo>
                <a:lnTo>
                  <a:pt x="4722167" y="606957"/>
                </a:lnTo>
                <a:lnTo>
                  <a:pt x="4733644" y="564890"/>
                </a:lnTo>
                <a:lnTo>
                  <a:pt x="4745075" y="238877"/>
                </a:lnTo>
                <a:lnTo>
                  <a:pt x="4756504" y="0"/>
                </a:lnTo>
                <a:lnTo>
                  <a:pt x="4767934" y="99155"/>
                </a:lnTo>
                <a:lnTo>
                  <a:pt x="4779364" y="121691"/>
                </a:lnTo>
                <a:lnTo>
                  <a:pt x="4790842" y="438693"/>
                </a:lnTo>
                <a:lnTo>
                  <a:pt x="4802272" y="465734"/>
                </a:lnTo>
                <a:lnTo>
                  <a:pt x="4813702" y="676065"/>
                </a:lnTo>
                <a:lnTo>
                  <a:pt x="4825132" y="363574"/>
                </a:lnTo>
                <a:lnTo>
                  <a:pt x="4836562" y="283950"/>
                </a:lnTo>
                <a:lnTo>
                  <a:pt x="4848040" y="19531"/>
                </a:lnTo>
                <a:lnTo>
                  <a:pt x="4859469" y="1038135"/>
                </a:lnTo>
                <a:lnTo>
                  <a:pt x="4870899" y="1430250"/>
                </a:lnTo>
                <a:lnTo>
                  <a:pt x="4882330" y="1439266"/>
                </a:lnTo>
                <a:lnTo>
                  <a:pt x="4893760" y="1439266"/>
                </a:lnTo>
                <a:lnTo>
                  <a:pt x="4905237" y="1439266"/>
                </a:lnTo>
                <a:lnTo>
                  <a:pt x="4916667" y="1439266"/>
                </a:lnTo>
                <a:lnTo>
                  <a:pt x="4928097" y="1439266"/>
                </a:lnTo>
                <a:lnTo>
                  <a:pt x="4939527" y="1439266"/>
                </a:lnTo>
                <a:lnTo>
                  <a:pt x="4950957" y="1439266"/>
                </a:lnTo>
                <a:lnTo>
                  <a:pt x="4962435" y="1439266"/>
                </a:lnTo>
                <a:lnTo>
                  <a:pt x="4973865" y="1439266"/>
                </a:lnTo>
                <a:lnTo>
                  <a:pt x="4985295" y="1439266"/>
                </a:lnTo>
                <a:lnTo>
                  <a:pt x="4996725" y="1439266"/>
                </a:lnTo>
                <a:lnTo>
                  <a:pt x="5008155" y="1437765"/>
                </a:lnTo>
                <a:lnTo>
                  <a:pt x="5019632" y="1439266"/>
                </a:lnTo>
                <a:lnTo>
                  <a:pt x="5031062" y="1439266"/>
                </a:lnTo>
                <a:lnTo>
                  <a:pt x="5042492" y="1439266"/>
                </a:lnTo>
                <a:lnTo>
                  <a:pt x="5053923" y="1439266"/>
                </a:lnTo>
                <a:lnTo>
                  <a:pt x="5065353" y="1439266"/>
                </a:lnTo>
                <a:lnTo>
                  <a:pt x="5076830" y="1439266"/>
                </a:lnTo>
                <a:lnTo>
                  <a:pt x="5088260" y="1439266"/>
                </a:lnTo>
                <a:lnTo>
                  <a:pt x="5099690" y="1439266"/>
                </a:lnTo>
                <a:lnTo>
                  <a:pt x="5111120" y="1439266"/>
                </a:lnTo>
                <a:lnTo>
                  <a:pt x="5122550" y="1439266"/>
                </a:lnTo>
                <a:lnTo>
                  <a:pt x="5134028" y="1439266"/>
                </a:lnTo>
                <a:lnTo>
                  <a:pt x="5145458" y="1439266"/>
                </a:lnTo>
                <a:lnTo>
                  <a:pt x="5156888" y="1439266"/>
                </a:lnTo>
                <a:lnTo>
                  <a:pt x="5168318" y="1439266"/>
                </a:lnTo>
                <a:lnTo>
                  <a:pt x="5179747" y="1439266"/>
                </a:lnTo>
                <a:lnTo>
                  <a:pt x="5191225" y="1439266"/>
                </a:lnTo>
                <a:lnTo>
                  <a:pt x="5202655" y="1439266"/>
                </a:lnTo>
                <a:lnTo>
                  <a:pt x="5214085" y="1439266"/>
                </a:lnTo>
                <a:lnTo>
                  <a:pt x="5225515" y="1439266"/>
                </a:lnTo>
                <a:lnTo>
                  <a:pt x="5236945" y="1439266"/>
                </a:lnTo>
                <a:lnTo>
                  <a:pt x="5248423" y="1439266"/>
                </a:lnTo>
                <a:lnTo>
                  <a:pt x="5259853" y="1439266"/>
                </a:lnTo>
                <a:lnTo>
                  <a:pt x="5271283" y="1439266"/>
                </a:lnTo>
                <a:lnTo>
                  <a:pt x="5282713" y="1439266"/>
                </a:lnTo>
                <a:lnTo>
                  <a:pt x="5294143" y="1439266"/>
                </a:lnTo>
                <a:lnTo>
                  <a:pt x="5305621" y="1439266"/>
                </a:lnTo>
                <a:lnTo>
                  <a:pt x="5317051" y="1439266"/>
                </a:lnTo>
                <a:lnTo>
                  <a:pt x="5328481" y="1439266"/>
                </a:lnTo>
                <a:lnTo>
                  <a:pt x="5339910" y="1439266"/>
                </a:lnTo>
                <a:lnTo>
                  <a:pt x="5351340" y="1439266"/>
                </a:lnTo>
                <a:lnTo>
                  <a:pt x="5362818" y="1439266"/>
                </a:lnTo>
                <a:lnTo>
                  <a:pt x="5374248" y="1439266"/>
                </a:lnTo>
                <a:lnTo>
                  <a:pt x="5385678" y="1439266"/>
                </a:lnTo>
                <a:lnTo>
                  <a:pt x="5397108" y="1439266"/>
                </a:lnTo>
                <a:lnTo>
                  <a:pt x="5408538" y="1439266"/>
                </a:lnTo>
                <a:lnTo>
                  <a:pt x="5420016" y="1439266"/>
                </a:lnTo>
                <a:lnTo>
                  <a:pt x="5431446" y="1439266"/>
                </a:lnTo>
                <a:lnTo>
                  <a:pt x="5442876" y="1439266"/>
                </a:lnTo>
                <a:lnTo>
                  <a:pt x="5454306" y="1439266"/>
                </a:lnTo>
                <a:lnTo>
                  <a:pt x="5465736" y="1439266"/>
                </a:lnTo>
                <a:lnTo>
                  <a:pt x="5477214" y="1439266"/>
                </a:lnTo>
                <a:lnTo>
                  <a:pt x="5488643" y="1439266"/>
                </a:lnTo>
                <a:lnTo>
                  <a:pt x="5500073" y="1439266"/>
                </a:lnTo>
                <a:lnTo>
                  <a:pt x="5511503" y="1439266"/>
                </a:lnTo>
                <a:lnTo>
                  <a:pt x="5522933" y="1439266"/>
                </a:lnTo>
                <a:lnTo>
                  <a:pt x="5534411" y="1439266"/>
                </a:lnTo>
                <a:lnTo>
                  <a:pt x="5545841" y="1439266"/>
                </a:lnTo>
                <a:lnTo>
                  <a:pt x="5557271" y="1439266"/>
                </a:lnTo>
                <a:lnTo>
                  <a:pt x="5568701" y="1439266"/>
                </a:lnTo>
                <a:lnTo>
                  <a:pt x="5580131" y="1439266"/>
                </a:lnTo>
                <a:lnTo>
                  <a:pt x="5591609" y="1439266"/>
                </a:lnTo>
                <a:lnTo>
                  <a:pt x="5603038" y="1439266"/>
                </a:lnTo>
                <a:lnTo>
                  <a:pt x="5614469" y="1439266"/>
                </a:lnTo>
                <a:lnTo>
                  <a:pt x="5625899" y="1439266"/>
                </a:lnTo>
                <a:lnTo>
                  <a:pt x="5637329" y="1439266"/>
                </a:lnTo>
                <a:lnTo>
                  <a:pt x="5648759" y="1439266"/>
                </a:lnTo>
                <a:lnTo>
                  <a:pt x="5660236" y="1439266"/>
                </a:lnTo>
                <a:lnTo>
                  <a:pt x="5671666" y="1439266"/>
                </a:lnTo>
                <a:lnTo>
                  <a:pt x="5683096" y="1439266"/>
                </a:lnTo>
                <a:lnTo>
                  <a:pt x="5694526" y="1439266"/>
                </a:lnTo>
                <a:lnTo>
                  <a:pt x="5705956" y="1439266"/>
                </a:lnTo>
                <a:lnTo>
                  <a:pt x="5717434" y="1439266"/>
                </a:lnTo>
                <a:lnTo>
                  <a:pt x="5728864" y="1439266"/>
                </a:lnTo>
                <a:lnTo>
                  <a:pt x="5740294" y="1439266"/>
                </a:lnTo>
                <a:lnTo>
                  <a:pt x="5751724" y="1439266"/>
                </a:lnTo>
                <a:lnTo>
                  <a:pt x="5763154" y="1439266"/>
                </a:lnTo>
                <a:lnTo>
                  <a:pt x="5774631" y="1439266"/>
                </a:lnTo>
                <a:lnTo>
                  <a:pt x="5786062" y="1439266"/>
                </a:lnTo>
                <a:lnTo>
                  <a:pt x="5797492" y="1439266"/>
                </a:lnTo>
                <a:lnTo>
                  <a:pt x="5808921" y="1439266"/>
                </a:lnTo>
                <a:lnTo>
                  <a:pt x="5820351" y="1439266"/>
                </a:lnTo>
                <a:lnTo>
                  <a:pt x="5831829" y="1439266"/>
                </a:lnTo>
                <a:lnTo>
                  <a:pt x="5843259" y="1439266"/>
                </a:lnTo>
                <a:lnTo>
                  <a:pt x="5854689" y="1439266"/>
                </a:lnTo>
                <a:lnTo>
                  <a:pt x="5866119" y="1439266"/>
                </a:lnTo>
                <a:lnTo>
                  <a:pt x="5877549" y="1439266"/>
                </a:lnTo>
                <a:lnTo>
                  <a:pt x="5889027" y="1439266"/>
                </a:lnTo>
                <a:lnTo>
                  <a:pt x="5900457" y="1439266"/>
                </a:lnTo>
                <a:lnTo>
                  <a:pt x="5911887" y="1439266"/>
                </a:lnTo>
                <a:lnTo>
                  <a:pt x="5923317" y="1439266"/>
                </a:lnTo>
                <a:lnTo>
                  <a:pt x="5934747" y="1439266"/>
                </a:lnTo>
                <a:lnTo>
                  <a:pt x="5946225" y="1439266"/>
                </a:lnTo>
                <a:lnTo>
                  <a:pt x="5957655" y="1439266"/>
                </a:lnTo>
                <a:lnTo>
                  <a:pt x="5969084" y="1439266"/>
                </a:lnTo>
                <a:lnTo>
                  <a:pt x="5980514" y="1439266"/>
                </a:lnTo>
                <a:lnTo>
                  <a:pt x="5991944" y="1439266"/>
                </a:lnTo>
                <a:lnTo>
                  <a:pt x="6003422" y="1439266"/>
                </a:lnTo>
                <a:lnTo>
                  <a:pt x="6014852" y="1439266"/>
                </a:lnTo>
                <a:lnTo>
                  <a:pt x="6026282" y="1439266"/>
                </a:lnTo>
                <a:lnTo>
                  <a:pt x="6037712" y="1439266"/>
                </a:lnTo>
                <a:lnTo>
                  <a:pt x="6049142" y="1439266"/>
                </a:lnTo>
                <a:lnTo>
                  <a:pt x="6060620" y="1439266"/>
                </a:lnTo>
                <a:lnTo>
                  <a:pt x="6072049" y="1439266"/>
                </a:lnTo>
                <a:lnTo>
                  <a:pt x="6083480" y="1439266"/>
                </a:lnTo>
                <a:lnTo>
                  <a:pt x="6094910" y="1439266"/>
                </a:lnTo>
                <a:lnTo>
                  <a:pt x="6106340" y="1439266"/>
                </a:lnTo>
                <a:lnTo>
                  <a:pt x="6117818" y="1439266"/>
                </a:lnTo>
                <a:lnTo>
                  <a:pt x="6129247" y="1439266"/>
                </a:lnTo>
                <a:lnTo>
                  <a:pt x="6140677" y="1439266"/>
                </a:lnTo>
                <a:lnTo>
                  <a:pt x="6152107" y="1439266"/>
                </a:lnTo>
                <a:lnTo>
                  <a:pt x="6163537" y="1439266"/>
                </a:lnTo>
                <a:lnTo>
                  <a:pt x="6175015" y="1439266"/>
                </a:lnTo>
                <a:lnTo>
                  <a:pt x="6186445" y="1439266"/>
                </a:lnTo>
                <a:lnTo>
                  <a:pt x="6197875" y="1439266"/>
                </a:lnTo>
                <a:lnTo>
                  <a:pt x="6209305" y="1439266"/>
                </a:lnTo>
                <a:lnTo>
                  <a:pt x="6220735" y="1439266"/>
                </a:lnTo>
                <a:lnTo>
                  <a:pt x="6232212" y="1439266"/>
                </a:lnTo>
                <a:lnTo>
                  <a:pt x="6243642" y="1439266"/>
                </a:lnTo>
                <a:lnTo>
                  <a:pt x="6255073" y="1439266"/>
                </a:lnTo>
                <a:lnTo>
                  <a:pt x="6266503" y="1439266"/>
                </a:lnTo>
                <a:lnTo>
                  <a:pt x="6277933" y="1439266"/>
                </a:lnTo>
                <a:lnTo>
                  <a:pt x="6289410" y="1439266"/>
                </a:lnTo>
                <a:lnTo>
                  <a:pt x="6300840" y="1439266"/>
                </a:lnTo>
                <a:lnTo>
                  <a:pt x="6312270" y="1439266"/>
                </a:lnTo>
                <a:lnTo>
                  <a:pt x="6323700" y="1439266"/>
                </a:lnTo>
                <a:lnTo>
                  <a:pt x="6335130" y="1439266"/>
                </a:lnTo>
                <a:lnTo>
                  <a:pt x="6346608" y="1439266"/>
                </a:lnTo>
                <a:lnTo>
                  <a:pt x="6358038" y="1439266"/>
                </a:lnTo>
                <a:lnTo>
                  <a:pt x="6369468" y="1439266"/>
                </a:lnTo>
                <a:lnTo>
                  <a:pt x="6380898" y="1439266"/>
                </a:lnTo>
                <a:lnTo>
                  <a:pt x="6392328" y="1439266"/>
                </a:lnTo>
                <a:lnTo>
                  <a:pt x="6403805" y="1439266"/>
                </a:lnTo>
                <a:lnTo>
                  <a:pt x="6415235" y="1439266"/>
                </a:lnTo>
                <a:lnTo>
                  <a:pt x="6426666" y="1439266"/>
                </a:lnTo>
                <a:lnTo>
                  <a:pt x="6438096" y="1439266"/>
                </a:lnTo>
                <a:lnTo>
                  <a:pt x="6449525" y="1439266"/>
                </a:lnTo>
                <a:lnTo>
                  <a:pt x="6461003" y="1439266"/>
                </a:lnTo>
                <a:lnTo>
                  <a:pt x="6472433" y="1439266"/>
                </a:lnTo>
                <a:lnTo>
                  <a:pt x="6483863" y="1439266"/>
                </a:lnTo>
                <a:lnTo>
                  <a:pt x="6495293" y="1439266"/>
                </a:lnTo>
                <a:lnTo>
                  <a:pt x="6506723" y="1439266"/>
                </a:lnTo>
                <a:lnTo>
                  <a:pt x="6518201" y="1439266"/>
                </a:lnTo>
                <a:lnTo>
                  <a:pt x="6529631" y="1439266"/>
                </a:lnTo>
                <a:lnTo>
                  <a:pt x="6541061" y="1439266"/>
                </a:lnTo>
                <a:lnTo>
                  <a:pt x="6552490" y="1439266"/>
                </a:lnTo>
                <a:lnTo>
                  <a:pt x="6563921" y="1439266"/>
                </a:lnTo>
                <a:lnTo>
                  <a:pt x="6575398" y="1439266"/>
                </a:lnTo>
                <a:lnTo>
                  <a:pt x="6586828" y="1439266"/>
                </a:lnTo>
                <a:lnTo>
                  <a:pt x="6598259" y="1439266"/>
                </a:lnTo>
                <a:lnTo>
                  <a:pt x="6609688" y="1439266"/>
                </a:lnTo>
                <a:lnTo>
                  <a:pt x="6621118" y="1439266"/>
                </a:lnTo>
                <a:lnTo>
                  <a:pt x="6632596" y="1439266"/>
                </a:lnTo>
                <a:lnTo>
                  <a:pt x="6644026" y="1439266"/>
                </a:lnTo>
                <a:lnTo>
                  <a:pt x="6655456" y="1439266"/>
                </a:lnTo>
                <a:lnTo>
                  <a:pt x="6666886" y="1439266"/>
                </a:lnTo>
                <a:lnTo>
                  <a:pt x="6678316" y="1439266"/>
                </a:lnTo>
                <a:lnTo>
                  <a:pt x="6689794" y="1439266"/>
                </a:lnTo>
                <a:lnTo>
                  <a:pt x="6701224" y="1439266"/>
                </a:lnTo>
                <a:lnTo>
                  <a:pt x="6712653" y="1439266"/>
                </a:lnTo>
                <a:lnTo>
                  <a:pt x="6724083" y="1439266"/>
                </a:lnTo>
                <a:lnTo>
                  <a:pt x="6735514" y="1439266"/>
                </a:lnTo>
                <a:lnTo>
                  <a:pt x="6746944" y="1439266"/>
                </a:lnTo>
                <a:lnTo>
                  <a:pt x="6758421" y="1439266"/>
                </a:lnTo>
                <a:lnTo>
                  <a:pt x="6769851" y="1439266"/>
                </a:lnTo>
                <a:lnTo>
                  <a:pt x="6781281" y="1439266"/>
                </a:lnTo>
                <a:lnTo>
                  <a:pt x="6792711" y="1439266"/>
                </a:lnTo>
                <a:lnTo>
                  <a:pt x="6804141" y="1439266"/>
                </a:lnTo>
                <a:lnTo>
                  <a:pt x="6815619" y="1439266"/>
                </a:lnTo>
                <a:lnTo>
                  <a:pt x="6827049" y="1439266"/>
                </a:lnTo>
                <a:lnTo>
                  <a:pt x="6838479" y="1439266"/>
                </a:lnTo>
                <a:lnTo>
                  <a:pt x="6849909" y="1439266"/>
                </a:lnTo>
                <a:lnTo>
                  <a:pt x="6861339" y="1439266"/>
                </a:lnTo>
                <a:lnTo>
                  <a:pt x="6872816" y="1439266"/>
                </a:lnTo>
                <a:lnTo>
                  <a:pt x="6884246" y="1439266"/>
                </a:lnTo>
                <a:lnTo>
                  <a:pt x="6895676" y="1439266"/>
                </a:lnTo>
                <a:lnTo>
                  <a:pt x="6907107" y="1439266"/>
                </a:lnTo>
                <a:lnTo>
                  <a:pt x="6918537" y="1439266"/>
                </a:lnTo>
                <a:lnTo>
                  <a:pt x="6930014" y="1439266"/>
                </a:lnTo>
                <a:lnTo>
                  <a:pt x="6941444" y="1439266"/>
                </a:lnTo>
                <a:lnTo>
                  <a:pt x="6952874" y="1439266"/>
                </a:lnTo>
                <a:lnTo>
                  <a:pt x="6964304" y="1439266"/>
                </a:lnTo>
                <a:lnTo>
                  <a:pt x="6975734" y="1439266"/>
                </a:lnTo>
                <a:lnTo>
                  <a:pt x="6987212" y="1439266"/>
                </a:lnTo>
                <a:lnTo>
                  <a:pt x="6998642" y="1439266"/>
                </a:lnTo>
                <a:lnTo>
                  <a:pt x="7010072" y="1439266"/>
                </a:lnTo>
                <a:lnTo>
                  <a:pt x="7021502" y="1439266"/>
                </a:lnTo>
                <a:lnTo>
                  <a:pt x="7032931" y="1439266"/>
                </a:lnTo>
                <a:lnTo>
                  <a:pt x="7044409" y="1439266"/>
                </a:lnTo>
                <a:lnTo>
                  <a:pt x="7055839" y="1439266"/>
                </a:lnTo>
                <a:lnTo>
                  <a:pt x="7067269" y="1439266"/>
                </a:lnTo>
                <a:lnTo>
                  <a:pt x="7078700" y="1439266"/>
                </a:lnTo>
                <a:lnTo>
                  <a:pt x="7090129" y="1439266"/>
                </a:lnTo>
                <a:lnTo>
                  <a:pt x="7101607" y="1439266"/>
                </a:lnTo>
                <a:lnTo>
                  <a:pt x="7113037" y="1439266"/>
                </a:lnTo>
                <a:lnTo>
                  <a:pt x="7124467" y="1439266"/>
                </a:lnTo>
                <a:lnTo>
                  <a:pt x="7135897" y="1439266"/>
                </a:lnTo>
                <a:lnTo>
                  <a:pt x="7147327" y="1439266"/>
                </a:lnTo>
                <a:lnTo>
                  <a:pt x="7158805" y="1439266"/>
                </a:lnTo>
                <a:lnTo>
                  <a:pt x="7170235" y="1439266"/>
                </a:lnTo>
                <a:lnTo>
                  <a:pt x="7181665" y="1439266"/>
                </a:lnTo>
                <a:lnTo>
                  <a:pt x="7193094" y="1439266"/>
                </a:lnTo>
                <a:lnTo>
                  <a:pt x="7204524" y="1439266"/>
                </a:lnTo>
                <a:lnTo>
                  <a:pt x="7216002" y="1439266"/>
                </a:lnTo>
                <a:lnTo>
                  <a:pt x="7227432" y="1439266"/>
                </a:lnTo>
                <a:lnTo>
                  <a:pt x="7238862" y="1439266"/>
                </a:lnTo>
                <a:lnTo>
                  <a:pt x="7250292" y="1439266"/>
                </a:lnTo>
                <a:lnTo>
                  <a:pt x="7261722" y="1439266"/>
                </a:lnTo>
                <a:lnTo>
                  <a:pt x="7273200" y="1439266"/>
                </a:lnTo>
                <a:lnTo>
                  <a:pt x="7284630" y="1439266"/>
                </a:lnTo>
                <a:lnTo>
                  <a:pt x="7296060" y="1439266"/>
                </a:lnTo>
                <a:lnTo>
                  <a:pt x="7307490" y="1439266"/>
                </a:lnTo>
                <a:lnTo>
                  <a:pt x="7318920" y="1439266"/>
                </a:lnTo>
                <a:lnTo>
                  <a:pt x="7330398" y="1439266"/>
                </a:lnTo>
                <a:lnTo>
                  <a:pt x="7341828" y="1439266"/>
                </a:lnTo>
                <a:lnTo>
                  <a:pt x="7353257" y="1439266"/>
                </a:lnTo>
                <a:lnTo>
                  <a:pt x="7364687" y="1439266"/>
                </a:lnTo>
                <a:lnTo>
                  <a:pt x="7376117" y="1439266"/>
                </a:lnTo>
                <a:lnTo>
                  <a:pt x="7387595" y="1439266"/>
                </a:lnTo>
                <a:lnTo>
                  <a:pt x="7399025" y="1439266"/>
                </a:lnTo>
                <a:lnTo>
                  <a:pt x="7410455" y="1439266"/>
                </a:lnTo>
                <a:lnTo>
                  <a:pt x="7421885" y="1439266"/>
                </a:lnTo>
                <a:lnTo>
                  <a:pt x="7433315" y="1439266"/>
                </a:lnTo>
                <a:lnTo>
                  <a:pt x="7444793" y="1439266"/>
                </a:lnTo>
                <a:lnTo>
                  <a:pt x="7456222" y="1439266"/>
                </a:lnTo>
                <a:lnTo>
                  <a:pt x="7467653" y="1439266"/>
                </a:lnTo>
                <a:lnTo>
                  <a:pt x="7479083" y="1439266"/>
                </a:lnTo>
                <a:lnTo>
                  <a:pt x="7490513" y="1439266"/>
                </a:lnTo>
                <a:lnTo>
                  <a:pt x="7501990" y="1439266"/>
                </a:lnTo>
                <a:lnTo>
                  <a:pt x="7513420" y="1439266"/>
                </a:lnTo>
                <a:lnTo>
                  <a:pt x="7524850" y="1439266"/>
                </a:lnTo>
                <a:lnTo>
                  <a:pt x="7536280" y="1439266"/>
                </a:lnTo>
                <a:lnTo>
                  <a:pt x="7547710" y="1439266"/>
                </a:lnTo>
                <a:lnTo>
                  <a:pt x="7559188" y="1439266"/>
                </a:lnTo>
                <a:lnTo>
                  <a:pt x="7570618" y="1439266"/>
                </a:lnTo>
                <a:lnTo>
                  <a:pt x="7582048" y="1439266"/>
                </a:lnTo>
                <a:lnTo>
                  <a:pt x="7593478" y="1439266"/>
                </a:lnTo>
                <a:lnTo>
                  <a:pt x="7604908" y="1439266"/>
                </a:lnTo>
                <a:lnTo>
                  <a:pt x="7616385" y="1439266"/>
                </a:lnTo>
                <a:lnTo>
                  <a:pt x="7627815" y="1439266"/>
                </a:lnTo>
                <a:lnTo>
                  <a:pt x="7639246" y="1439266"/>
                </a:lnTo>
                <a:lnTo>
                  <a:pt x="7650676" y="1439266"/>
                </a:lnTo>
                <a:lnTo>
                  <a:pt x="7662106" y="1439266"/>
                </a:lnTo>
                <a:lnTo>
                  <a:pt x="7673583" y="1439266"/>
                </a:lnTo>
                <a:lnTo>
                  <a:pt x="7685013" y="1439266"/>
                </a:lnTo>
                <a:lnTo>
                  <a:pt x="7696443" y="1439266"/>
                </a:lnTo>
                <a:lnTo>
                  <a:pt x="7707873" y="1439266"/>
                </a:lnTo>
                <a:lnTo>
                  <a:pt x="7719303" y="1439266"/>
                </a:lnTo>
                <a:lnTo>
                  <a:pt x="7730733" y="1439266"/>
                </a:lnTo>
                <a:lnTo>
                  <a:pt x="7742211" y="1439266"/>
                </a:lnTo>
                <a:lnTo>
                  <a:pt x="7753641" y="1439266"/>
                </a:lnTo>
                <a:lnTo>
                  <a:pt x="7765071" y="1439266"/>
                </a:lnTo>
                <a:lnTo>
                  <a:pt x="7776501" y="1439266"/>
                </a:lnTo>
                <a:lnTo>
                  <a:pt x="7787931" y="1439266"/>
                </a:lnTo>
                <a:lnTo>
                  <a:pt x="7799408" y="1439266"/>
                </a:lnTo>
                <a:lnTo>
                  <a:pt x="7810839" y="1439266"/>
                </a:lnTo>
                <a:lnTo>
                  <a:pt x="7822268" y="1439266"/>
                </a:lnTo>
                <a:lnTo>
                  <a:pt x="7833698" y="1439266"/>
                </a:lnTo>
                <a:lnTo>
                  <a:pt x="7845128" y="1439266"/>
                </a:lnTo>
                <a:lnTo>
                  <a:pt x="7856606" y="1439266"/>
                </a:lnTo>
                <a:lnTo>
                  <a:pt x="7868036" y="1439266"/>
                </a:lnTo>
                <a:lnTo>
                  <a:pt x="7879466" y="1439266"/>
                </a:lnTo>
                <a:lnTo>
                  <a:pt x="7890896" y="1439266"/>
                </a:lnTo>
                <a:lnTo>
                  <a:pt x="7902326" y="1439266"/>
                </a:lnTo>
                <a:lnTo>
                  <a:pt x="7913804" y="1439266"/>
                </a:lnTo>
                <a:lnTo>
                  <a:pt x="7925234" y="1439266"/>
                </a:lnTo>
                <a:lnTo>
                  <a:pt x="7936663" y="1439266"/>
                </a:lnTo>
                <a:lnTo>
                  <a:pt x="7948094" y="1439266"/>
                </a:lnTo>
                <a:lnTo>
                  <a:pt x="7959524" y="1439266"/>
                </a:lnTo>
                <a:lnTo>
                  <a:pt x="7971001" y="1439266"/>
                </a:lnTo>
                <a:lnTo>
                  <a:pt x="7982431" y="1439266"/>
                </a:lnTo>
                <a:lnTo>
                  <a:pt x="7993861" y="1439266"/>
                </a:lnTo>
                <a:lnTo>
                  <a:pt x="8005291" y="1439266"/>
                </a:lnTo>
                <a:lnTo>
                  <a:pt x="8016721" y="1439266"/>
                </a:lnTo>
                <a:lnTo>
                  <a:pt x="8028199" y="1439266"/>
                </a:lnTo>
                <a:lnTo>
                  <a:pt x="8039629" y="1439266"/>
                </a:lnTo>
                <a:lnTo>
                  <a:pt x="8051059" y="1439266"/>
                </a:lnTo>
                <a:lnTo>
                  <a:pt x="8062489" y="1439266"/>
                </a:lnTo>
                <a:lnTo>
                  <a:pt x="8073919" y="1439266"/>
                </a:lnTo>
                <a:lnTo>
                  <a:pt x="8085396" y="1439266"/>
                </a:lnTo>
                <a:lnTo>
                  <a:pt x="8096826" y="1439266"/>
                </a:lnTo>
                <a:lnTo>
                  <a:pt x="8108256" y="1439266"/>
                </a:lnTo>
                <a:lnTo>
                  <a:pt x="8119687" y="1439266"/>
                </a:lnTo>
                <a:lnTo>
                  <a:pt x="8131117" y="1439266"/>
                </a:lnTo>
                <a:lnTo>
                  <a:pt x="8142594" y="1439266"/>
                </a:lnTo>
                <a:lnTo>
                  <a:pt x="8154024" y="1439266"/>
                </a:lnTo>
                <a:lnTo>
                  <a:pt x="8165454" y="1439266"/>
                </a:lnTo>
                <a:lnTo>
                  <a:pt x="8176884" y="1439266"/>
                </a:lnTo>
                <a:lnTo>
                  <a:pt x="8188314" y="1439266"/>
                </a:lnTo>
                <a:lnTo>
                  <a:pt x="8199792" y="1439266"/>
                </a:lnTo>
                <a:lnTo>
                  <a:pt x="8211222" y="1439266"/>
                </a:lnTo>
                <a:lnTo>
                  <a:pt x="8222652" y="1439266"/>
                </a:lnTo>
                <a:lnTo>
                  <a:pt x="8234082" y="1439266"/>
                </a:lnTo>
                <a:lnTo>
                  <a:pt x="8245512" y="1439266"/>
                </a:lnTo>
                <a:lnTo>
                  <a:pt x="8256989" y="1439266"/>
                </a:lnTo>
                <a:lnTo>
                  <a:pt x="8268419" y="1439266"/>
                </a:lnTo>
                <a:lnTo>
                  <a:pt x="8279850" y="1439266"/>
                </a:lnTo>
                <a:lnTo>
                  <a:pt x="8291280" y="1439266"/>
                </a:lnTo>
                <a:lnTo>
                  <a:pt x="8302709" y="1439266"/>
                </a:lnTo>
                <a:lnTo>
                  <a:pt x="8314187" y="1439266"/>
                </a:lnTo>
                <a:lnTo>
                  <a:pt x="8325617" y="1439266"/>
                </a:lnTo>
                <a:lnTo>
                  <a:pt x="8337047" y="1439266"/>
                </a:lnTo>
                <a:lnTo>
                  <a:pt x="8348477" y="1439266"/>
                </a:lnTo>
                <a:lnTo>
                  <a:pt x="8359907" y="1439266"/>
                </a:lnTo>
                <a:lnTo>
                  <a:pt x="8371385" y="1439266"/>
                </a:lnTo>
                <a:lnTo>
                  <a:pt x="8382815" y="1439266"/>
                </a:lnTo>
                <a:lnTo>
                  <a:pt x="8394245" y="1439266"/>
                </a:lnTo>
                <a:lnTo>
                  <a:pt x="8405674" y="1439266"/>
                </a:lnTo>
                <a:lnTo>
                  <a:pt x="8417104" y="1439266"/>
                </a:lnTo>
                <a:lnTo>
                  <a:pt x="8428582" y="1439266"/>
                </a:lnTo>
                <a:lnTo>
                  <a:pt x="8440012" y="1439266"/>
                </a:lnTo>
                <a:lnTo>
                  <a:pt x="8451442" y="1439266"/>
                </a:lnTo>
                <a:lnTo>
                  <a:pt x="8462872" y="1439266"/>
                </a:lnTo>
                <a:lnTo>
                  <a:pt x="8474302" y="1439266"/>
                </a:lnTo>
                <a:lnTo>
                  <a:pt x="8485780" y="1439266"/>
                </a:lnTo>
                <a:lnTo>
                  <a:pt x="8497210" y="1439266"/>
                </a:lnTo>
                <a:lnTo>
                  <a:pt x="8508640" y="1439266"/>
                </a:lnTo>
                <a:lnTo>
                  <a:pt x="8520069" y="1439266"/>
                </a:lnTo>
                <a:lnTo>
                  <a:pt x="8531500" y="1439266"/>
                </a:lnTo>
                <a:lnTo>
                  <a:pt x="8542977" y="1439266"/>
                </a:lnTo>
                <a:lnTo>
                  <a:pt x="8554407" y="1439266"/>
                </a:lnTo>
                <a:lnTo>
                  <a:pt x="8565837" y="1439266"/>
                </a:lnTo>
                <a:lnTo>
                  <a:pt x="8577267" y="1439266"/>
                </a:lnTo>
                <a:lnTo>
                  <a:pt x="8588697" y="1439266"/>
                </a:lnTo>
                <a:lnTo>
                  <a:pt x="8600175" y="1439266"/>
                </a:lnTo>
                <a:lnTo>
                  <a:pt x="8611605" y="1439266"/>
                </a:lnTo>
                <a:lnTo>
                  <a:pt x="8623035" y="1439266"/>
                </a:lnTo>
                <a:lnTo>
                  <a:pt x="8634465" y="1439266"/>
                </a:lnTo>
                <a:lnTo>
                  <a:pt x="8645895" y="1439266"/>
                </a:lnTo>
                <a:lnTo>
                  <a:pt x="8657373" y="1439266"/>
                </a:lnTo>
                <a:lnTo>
                  <a:pt x="8668802" y="1439266"/>
                </a:lnTo>
                <a:lnTo>
                  <a:pt x="8680232" y="1439266"/>
                </a:lnTo>
                <a:lnTo>
                  <a:pt x="8691662" y="1439266"/>
                </a:lnTo>
                <a:lnTo>
                  <a:pt x="8703093" y="1439266"/>
                </a:lnTo>
                <a:lnTo>
                  <a:pt x="8714570" y="1439266"/>
                </a:lnTo>
                <a:lnTo>
                  <a:pt x="8726000" y="1439266"/>
                </a:lnTo>
                <a:lnTo>
                  <a:pt x="8737430" y="1439266"/>
                </a:lnTo>
                <a:lnTo>
                  <a:pt x="8748860" y="1439266"/>
                </a:lnTo>
                <a:lnTo>
                  <a:pt x="8760290" y="1439266"/>
                </a:lnTo>
                <a:lnTo>
                  <a:pt x="8771768" y="1439266"/>
                </a:lnTo>
                <a:lnTo>
                  <a:pt x="8783198" y="1439266"/>
                </a:lnTo>
                <a:lnTo>
                  <a:pt x="8794628" y="1439266"/>
                </a:lnTo>
                <a:lnTo>
                  <a:pt x="8806058" y="1439266"/>
                </a:lnTo>
                <a:lnTo>
                  <a:pt x="8817488" y="1439266"/>
                </a:lnTo>
                <a:lnTo>
                  <a:pt x="8828918" y="1439266"/>
                </a:lnTo>
                <a:lnTo>
                  <a:pt x="8840395" y="1439266"/>
                </a:lnTo>
                <a:lnTo>
                  <a:pt x="8851825" y="1439266"/>
                </a:lnTo>
                <a:lnTo>
                  <a:pt x="8863256" y="1439266"/>
                </a:lnTo>
                <a:lnTo>
                  <a:pt x="8874686" y="1439266"/>
                </a:lnTo>
                <a:lnTo>
                  <a:pt x="8886115" y="1439266"/>
                </a:lnTo>
                <a:lnTo>
                  <a:pt x="8897593" y="1439266"/>
                </a:lnTo>
                <a:lnTo>
                  <a:pt x="8909022" y="1439266"/>
                </a:lnTo>
                <a:lnTo>
                  <a:pt x="8920453" y="1439266"/>
                </a:lnTo>
                <a:lnTo>
                  <a:pt x="8931883" y="1439266"/>
                </a:lnTo>
                <a:lnTo>
                  <a:pt x="8943313" y="1439266"/>
                </a:lnTo>
                <a:lnTo>
                  <a:pt x="8954791" y="1439266"/>
                </a:lnTo>
                <a:lnTo>
                  <a:pt x="8966220" y="1439266"/>
                </a:lnTo>
                <a:lnTo>
                  <a:pt x="8977651" y="1439266"/>
                </a:lnTo>
                <a:lnTo>
                  <a:pt x="8989080" y="1439266"/>
                </a:lnTo>
                <a:lnTo>
                  <a:pt x="9000511" y="1439266"/>
                </a:lnTo>
                <a:lnTo>
                  <a:pt x="9011988" y="1439266"/>
                </a:lnTo>
                <a:lnTo>
                  <a:pt x="9023418" y="1439266"/>
                </a:lnTo>
                <a:lnTo>
                  <a:pt x="9034849" y="1439266"/>
                </a:lnTo>
                <a:lnTo>
                  <a:pt x="9046278" y="1439266"/>
                </a:lnTo>
                <a:lnTo>
                  <a:pt x="9057709" y="1439266"/>
                </a:lnTo>
                <a:lnTo>
                  <a:pt x="9069186" y="1439266"/>
                </a:lnTo>
                <a:lnTo>
                  <a:pt x="9080615" y="1439266"/>
                </a:lnTo>
                <a:lnTo>
                  <a:pt x="9092046" y="1439266"/>
                </a:lnTo>
                <a:lnTo>
                  <a:pt x="9103476" y="1439266"/>
                </a:lnTo>
                <a:lnTo>
                  <a:pt x="9114906" y="1439266"/>
                </a:lnTo>
                <a:lnTo>
                  <a:pt x="9126384" y="1439266"/>
                </a:lnTo>
                <a:lnTo>
                  <a:pt x="9137813" y="1439266"/>
                </a:lnTo>
                <a:lnTo>
                  <a:pt x="9149244" y="1439266"/>
                </a:lnTo>
                <a:lnTo>
                  <a:pt x="9160673" y="1439266"/>
                </a:lnTo>
                <a:lnTo>
                  <a:pt x="9172104" y="1439266"/>
                </a:lnTo>
                <a:lnTo>
                  <a:pt x="9183581" y="1439266"/>
                </a:lnTo>
                <a:lnTo>
                  <a:pt x="9195011" y="1439266"/>
                </a:lnTo>
                <a:lnTo>
                  <a:pt x="9206442" y="1439266"/>
                </a:lnTo>
                <a:lnTo>
                  <a:pt x="9217871" y="1439266"/>
                </a:lnTo>
                <a:lnTo>
                  <a:pt x="9229301" y="1439266"/>
                </a:lnTo>
                <a:lnTo>
                  <a:pt x="9240779" y="1439266"/>
                </a:lnTo>
                <a:lnTo>
                  <a:pt x="9252209" y="1439266"/>
                </a:lnTo>
                <a:lnTo>
                  <a:pt x="9263639" y="1439266"/>
                </a:lnTo>
                <a:lnTo>
                  <a:pt x="9275069" y="1439266"/>
                </a:lnTo>
                <a:lnTo>
                  <a:pt x="9286498" y="1439266"/>
                </a:lnTo>
                <a:lnTo>
                  <a:pt x="9297977" y="1439266"/>
                </a:lnTo>
                <a:lnTo>
                  <a:pt x="9309406" y="1439266"/>
                </a:lnTo>
                <a:lnTo>
                  <a:pt x="9320837" y="1439266"/>
                </a:lnTo>
                <a:lnTo>
                  <a:pt x="9332266" y="1439266"/>
                </a:lnTo>
                <a:lnTo>
                  <a:pt x="9343696" y="1439266"/>
                </a:lnTo>
                <a:lnTo>
                  <a:pt x="9355174" y="1439266"/>
                </a:lnTo>
                <a:lnTo>
                  <a:pt x="9366604" y="1439266"/>
                </a:lnTo>
                <a:lnTo>
                  <a:pt x="9378035" y="1439266"/>
                </a:lnTo>
                <a:lnTo>
                  <a:pt x="9389464" y="1439266"/>
                </a:lnTo>
                <a:lnTo>
                  <a:pt x="9400894" y="1439266"/>
                </a:lnTo>
                <a:lnTo>
                  <a:pt x="9412372" y="1439266"/>
                </a:lnTo>
                <a:lnTo>
                  <a:pt x="9423802" y="1439266"/>
                </a:lnTo>
                <a:lnTo>
                  <a:pt x="9435232" y="1439266"/>
                </a:lnTo>
                <a:lnTo>
                  <a:pt x="9446662" y="1439266"/>
                </a:lnTo>
                <a:lnTo>
                  <a:pt x="9458091" y="1439266"/>
                </a:lnTo>
                <a:lnTo>
                  <a:pt x="9469570" y="1439266"/>
                </a:lnTo>
                <a:lnTo>
                  <a:pt x="9480999" y="1439266"/>
                </a:lnTo>
                <a:lnTo>
                  <a:pt x="9492429" y="1439266"/>
                </a:lnTo>
                <a:lnTo>
                  <a:pt x="9503859" y="1439266"/>
                </a:lnTo>
                <a:lnTo>
                  <a:pt x="9515289" y="1439266"/>
                </a:lnTo>
                <a:lnTo>
                  <a:pt x="9526767" y="1439266"/>
                </a:lnTo>
                <a:lnTo>
                  <a:pt x="9538197" y="1439266"/>
                </a:lnTo>
                <a:lnTo>
                  <a:pt x="9549626" y="1439266"/>
                </a:lnTo>
                <a:lnTo>
                  <a:pt x="9561057" y="1439266"/>
                </a:lnTo>
                <a:lnTo>
                  <a:pt x="9572487" y="1439266"/>
                </a:lnTo>
                <a:lnTo>
                  <a:pt x="9583965" y="1439266"/>
                </a:lnTo>
                <a:lnTo>
                  <a:pt x="9595395" y="1439266"/>
                </a:lnTo>
                <a:lnTo>
                  <a:pt x="9606824" y="1439266"/>
                </a:lnTo>
                <a:lnTo>
                  <a:pt x="9618255" y="1439266"/>
                </a:lnTo>
                <a:lnTo>
                  <a:pt x="9629684" y="1439266"/>
                </a:lnTo>
                <a:lnTo>
                  <a:pt x="9641163" y="1439266"/>
                </a:lnTo>
                <a:lnTo>
                  <a:pt x="9652592" y="1439266"/>
                </a:lnTo>
                <a:lnTo>
                  <a:pt x="9664022" y="1439266"/>
                </a:lnTo>
                <a:lnTo>
                  <a:pt x="9675452" y="1439266"/>
                </a:lnTo>
                <a:lnTo>
                  <a:pt x="9686882" y="1439266"/>
                </a:lnTo>
                <a:lnTo>
                  <a:pt x="9698360" y="1439266"/>
                </a:lnTo>
                <a:lnTo>
                  <a:pt x="9709790" y="1439266"/>
                </a:lnTo>
                <a:lnTo>
                  <a:pt x="9721219" y="1439266"/>
                </a:lnTo>
                <a:lnTo>
                  <a:pt x="9732650" y="1439266"/>
                </a:lnTo>
                <a:lnTo>
                  <a:pt x="9744080" y="1439266"/>
                </a:lnTo>
                <a:lnTo>
                  <a:pt x="9755557" y="1439266"/>
                </a:lnTo>
                <a:lnTo>
                  <a:pt x="9766988" y="1439266"/>
                </a:lnTo>
                <a:lnTo>
                  <a:pt x="9778417" y="1439266"/>
                </a:lnTo>
                <a:lnTo>
                  <a:pt x="9789848" y="1439266"/>
                </a:lnTo>
                <a:lnTo>
                  <a:pt x="9801277" y="1439266"/>
                </a:lnTo>
                <a:lnTo>
                  <a:pt x="9812755" y="1439266"/>
                </a:lnTo>
                <a:lnTo>
                  <a:pt x="9824185" y="1439266"/>
                </a:lnTo>
                <a:lnTo>
                  <a:pt x="9835615" y="1439266"/>
                </a:lnTo>
                <a:lnTo>
                  <a:pt x="9847045" y="1439266"/>
                </a:lnTo>
                <a:lnTo>
                  <a:pt x="9858475" y="1439266"/>
                </a:lnTo>
                <a:lnTo>
                  <a:pt x="9869952" y="1439266"/>
                </a:lnTo>
                <a:lnTo>
                  <a:pt x="9881383" y="1439266"/>
                </a:lnTo>
                <a:lnTo>
                  <a:pt x="9892812" y="1439266"/>
                </a:lnTo>
                <a:lnTo>
                  <a:pt x="9904243" y="1439266"/>
                </a:lnTo>
                <a:lnTo>
                  <a:pt x="9915673" y="1439266"/>
                </a:lnTo>
                <a:lnTo>
                  <a:pt x="9927102" y="1439266"/>
                </a:lnTo>
                <a:lnTo>
                  <a:pt x="9938581" y="1439266"/>
                </a:lnTo>
                <a:lnTo>
                  <a:pt x="9950010" y="1439266"/>
                </a:lnTo>
                <a:lnTo>
                  <a:pt x="9961441" y="1439266"/>
                </a:lnTo>
                <a:lnTo>
                  <a:pt x="9972870" y="1439266"/>
                </a:lnTo>
                <a:lnTo>
                  <a:pt x="9984300" y="1439266"/>
                </a:lnTo>
                <a:lnTo>
                  <a:pt x="9995778" y="1439266"/>
                </a:lnTo>
                <a:lnTo>
                  <a:pt x="10007208" y="1439266"/>
                </a:lnTo>
                <a:lnTo>
                  <a:pt x="10018638" y="1439266"/>
                </a:lnTo>
                <a:lnTo>
                  <a:pt x="10030068" y="1439266"/>
                </a:lnTo>
                <a:lnTo>
                  <a:pt x="10041498" y="1439266"/>
                </a:lnTo>
                <a:lnTo>
                  <a:pt x="10052976" y="1439266"/>
                </a:lnTo>
                <a:lnTo>
                  <a:pt x="10064405" y="1439266"/>
                </a:lnTo>
                <a:lnTo>
                  <a:pt x="10075835" y="1439266"/>
                </a:lnTo>
                <a:lnTo>
                  <a:pt x="10087266" y="1439266"/>
                </a:lnTo>
                <a:lnTo>
                  <a:pt x="10098695" y="1439266"/>
                </a:lnTo>
                <a:lnTo>
                  <a:pt x="10110174" y="1439266"/>
                </a:lnTo>
                <a:lnTo>
                  <a:pt x="10121603" y="1439266"/>
                </a:lnTo>
                <a:lnTo>
                  <a:pt x="10133033" y="1439266"/>
                </a:lnTo>
                <a:lnTo>
                  <a:pt x="10144463" y="1439266"/>
                </a:lnTo>
                <a:lnTo>
                  <a:pt x="10155893" y="1439266"/>
                </a:lnTo>
                <a:lnTo>
                  <a:pt x="10167371" y="1439266"/>
                </a:lnTo>
                <a:lnTo>
                  <a:pt x="10178801" y="1439266"/>
                </a:lnTo>
                <a:lnTo>
                  <a:pt x="10190230" y="1439266"/>
                </a:lnTo>
                <a:lnTo>
                  <a:pt x="10201661" y="1439266"/>
                </a:lnTo>
                <a:lnTo>
                  <a:pt x="10213091" y="1439266"/>
                </a:lnTo>
                <a:lnTo>
                  <a:pt x="10224569" y="1439266"/>
                </a:lnTo>
                <a:lnTo>
                  <a:pt x="10235998" y="1439266"/>
                </a:lnTo>
                <a:lnTo>
                  <a:pt x="10247428" y="1439266"/>
                </a:lnTo>
                <a:lnTo>
                  <a:pt x="10258859" y="1439266"/>
                </a:lnTo>
                <a:lnTo>
                  <a:pt x="10270288" y="1439266"/>
                </a:lnTo>
                <a:lnTo>
                  <a:pt x="10281767" y="1439266"/>
                </a:lnTo>
                <a:lnTo>
                  <a:pt x="10293196" y="1439266"/>
                </a:lnTo>
                <a:lnTo>
                  <a:pt x="10304626" y="1439266"/>
                </a:lnTo>
                <a:lnTo>
                  <a:pt x="10316056" y="1439266"/>
                </a:lnTo>
                <a:lnTo>
                  <a:pt x="10327486" y="1439266"/>
                </a:lnTo>
                <a:lnTo>
                  <a:pt x="10338963" y="1439266"/>
                </a:lnTo>
                <a:lnTo>
                  <a:pt x="10350394" y="1439266"/>
                </a:lnTo>
                <a:lnTo>
                  <a:pt x="10361823" y="1439266"/>
                </a:lnTo>
                <a:lnTo>
                  <a:pt x="10373254" y="1439266"/>
                </a:lnTo>
                <a:lnTo>
                  <a:pt x="10384684" y="1439266"/>
                </a:lnTo>
                <a:lnTo>
                  <a:pt x="10396161" y="1439266"/>
                </a:lnTo>
                <a:lnTo>
                  <a:pt x="10407591" y="1439266"/>
                </a:lnTo>
                <a:lnTo>
                  <a:pt x="10419021" y="1439266"/>
                </a:lnTo>
                <a:lnTo>
                  <a:pt x="10430452" y="1439266"/>
                </a:lnTo>
                <a:lnTo>
                  <a:pt x="10441881" y="1439266"/>
                </a:lnTo>
                <a:lnTo>
                  <a:pt x="10453358" y="1439266"/>
                </a:lnTo>
                <a:lnTo>
                  <a:pt x="10464789" y="1439266"/>
                </a:lnTo>
                <a:lnTo>
                  <a:pt x="10476219" y="1439266"/>
                </a:lnTo>
                <a:lnTo>
                  <a:pt x="10487649" y="1439266"/>
                </a:lnTo>
                <a:lnTo>
                  <a:pt x="10499079" y="1439266"/>
                </a:lnTo>
                <a:lnTo>
                  <a:pt x="10510556" y="1439266"/>
                </a:lnTo>
                <a:lnTo>
                  <a:pt x="10521987" y="1439266"/>
                </a:lnTo>
                <a:lnTo>
                  <a:pt x="10533416" y="1439266"/>
                </a:lnTo>
                <a:lnTo>
                  <a:pt x="10544847" y="1439266"/>
                </a:lnTo>
                <a:lnTo>
                  <a:pt x="10556277" y="1439266"/>
                </a:lnTo>
                <a:lnTo>
                  <a:pt x="10567754" y="1439266"/>
                </a:lnTo>
                <a:lnTo>
                  <a:pt x="10579184" y="1439266"/>
                </a:lnTo>
                <a:lnTo>
                  <a:pt x="10590614" y="1439266"/>
                </a:lnTo>
                <a:lnTo>
                  <a:pt x="10602045" y="1439266"/>
                </a:lnTo>
                <a:lnTo>
                  <a:pt x="10613474" y="1439266"/>
                </a:lnTo>
                <a:lnTo>
                  <a:pt x="10624951" y="1439266"/>
                </a:lnTo>
                <a:lnTo>
                  <a:pt x="10636382" y="1439266"/>
                </a:lnTo>
                <a:lnTo>
                  <a:pt x="10647812" y="1439266"/>
                </a:lnTo>
                <a:lnTo>
                  <a:pt x="10659241" y="1439266"/>
                </a:lnTo>
                <a:lnTo>
                  <a:pt x="10670672" y="1439266"/>
                </a:lnTo>
                <a:lnTo>
                  <a:pt x="10682149" y="1439266"/>
                </a:lnTo>
                <a:lnTo>
                  <a:pt x="10693580" y="1439266"/>
                </a:lnTo>
                <a:lnTo>
                  <a:pt x="10705009" y="1439266"/>
                </a:lnTo>
                <a:lnTo>
                  <a:pt x="10716439" y="1439266"/>
                </a:lnTo>
                <a:lnTo>
                  <a:pt x="10727870" y="1439266"/>
                </a:lnTo>
                <a:lnTo>
                  <a:pt x="10739347" y="1439266"/>
                </a:lnTo>
                <a:lnTo>
                  <a:pt x="10750778" y="1439266"/>
                </a:lnTo>
                <a:lnTo>
                  <a:pt x="10762207" y="1439266"/>
                </a:lnTo>
                <a:lnTo>
                  <a:pt x="10773637" y="1439266"/>
                </a:lnTo>
                <a:lnTo>
                  <a:pt x="10785067" y="1439266"/>
                </a:lnTo>
                <a:lnTo>
                  <a:pt x="10796544" y="1439266"/>
                </a:lnTo>
                <a:lnTo>
                  <a:pt x="10807975" y="1439266"/>
                </a:lnTo>
                <a:lnTo>
                  <a:pt x="10819405" y="1439266"/>
                </a:lnTo>
                <a:lnTo>
                  <a:pt x="10830834" y="1439266"/>
                </a:lnTo>
                <a:lnTo>
                  <a:pt x="10842265" y="1439266"/>
                </a:lnTo>
                <a:lnTo>
                  <a:pt x="10853742" y="1439266"/>
                </a:lnTo>
                <a:lnTo>
                  <a:pt x="10865173" y="1439266"/>
                </a:lnTo>
                <a:lnTo>
                  <a:pt x="10876602" y="1439266"/>
                </a:lnTo>
                <a:lnTo>
                  <a:pt x="10888032" y="1439266"/>
                </a:lnTo>
                <a:lnTo>
                  <a:pt x="10899463" y="1439266"/>
                </a:lnTo>
                <a:lnTo>
                  <a:pt x="10910892" y="1439266"/>
                </a:lnTo>
                <a:lnTo>
                  <a:pt x="10922369" y="1439266"/>
                </a:lnTo>
                <a:lnTo>
                  <a:pt x="10933800" y="1439266"/>
                </a:lnTo>
                <a:lnTo>
                  <a:pt x="10945230" y="1439266"/>
                </a:lnTo>
                <a:lnTo>
                  <a:pt x="10956660" y="1439266"/>
                </a:lnTo>
                <a:lnTo>
                  <a:pt x="10968090" y="1439266"/>
                </a:lnTo>
                <a:lnTo>
                  <a:pt x="10979567" y="1439266"/>
                </a:lnTo>
                <a:lnTo>
                  <a:pt x="10990998" y="1439266"/>
                </a:lnTo>
                <a:lnTo>
                  <a:pt x="11002427" y="1439266"/>
                </a:lnTo>
                <a:lnTo>
                  <a:pt x="11013858" y="1439266"/>
                </a:lnTo>
                <a:lnTo>
                  <a:pt x="11025287" y="1439266"/>
                </a:lnTo>
                <a:lnTo>
                  <a:pt x="11036765" y="1439266"/>
                </a:lnTo>
                <a:lnTo>
                  <a:pt x="11048195" y="1439266"/>
                </a:lnTo>
                <a:lnTo>
                  <a:pt x="11059625" y="1439266"/>
                </a:lnTo>
                <a:lnTo>
                  <a:pt x="11071056" y="1439266"/>
                </a:lnTo>
                <a:lnTo>
                  <a:pt x="11082485" y="1439266"/>
                </a:lnTo>
                <a:lnTo>
                  <a:pt x="11093962" y="1439266"/>
                </a:lnTo>
                <a:lnTo>
                  <a:pt x="11105393" y="1439266"/>
                </a:lnTo>
                <a:lnTo>
                  <a:pt x="11116823" y="1439266"/>
                </a:lnTo>
                <a:lnTo>
                  <a:pt x="11128253" y="1439266"/>
                </a:lnTo>
                <a:lnTo>
                  <a:pt x="11139683" y="1439266"/>
                </a:lnTo>
                <a:lnTo>
                  <a:pt x="11151160" y="1439266"/>
                </a:lnTo>
                <a:lnTo>
                  <a:pt x="11162591" y="1439266"/>
                </a:lnTo>
                <a:lnTo>
                  <a:pt x="11174020" y="1439266"/>
                </a:lnTo>
                <a:lnTo>
                  <a:pt x="11185451" y="1439266"/>
                </a:lnTo>
                <a:lnTo>
                  <a:pt x="11196881" y="1439266"/>
                </a:lnTo>
                <a:lnTo>
                  <a:pt x="11208358" y="1439266"/>
                </a:lnTo>
                <a:lnTo>
                  <a:pt x="11218359" y="1439266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2" name="Freeform 81">
            <a:extLst>
              <a:ext uri="{FF2B5EF4-FFF2-40B4-BE49-F238E27FC236}">
                <a16:creationId xmlns:a16="http://schemas.microsoft.com/office/drawing/2014/main" id="{47DBD72A-7A26-7245-A5B5-3D88BA9A1809}"/>
              </a:ext>
            </a:extLst>
          </p:cNvPr>
          <p:cNvSpPr/>
          <p:nvPr/>
        </p:nvSpPr>
        <p:spPr>
          <a:xfrm>
            <a:off x="638362" y="4402951"/>
            <a:ext cx="8413769" cy="1029872"/>
          </a:xfrm>
          <a:custGeom>
            <a:avLst/>
            <a:gdLst>
              <a:gd name="connsiteX0" fmla="*/ 0 w 11218359"/>
              <a:gd name="connsiteY0" fmla="*/ 1373162 h 1373162"/>
              <a:gd name="connsiteX1" fmla="*/ 9149 w 11218359"/>
              <a:gd name="connsiteY1" fmla="*/ 1373162 h 1373162"/>
              <a:gd name="connsiteX2" fmla="*/ 20588 w 11218359"/>
              <a:gd name="connsiteY2" fmla="*/ 1373162 h 1373162"/>
              <a:gd name="connsiteX3" fmla="*/ 32028 w 11218359"/>
              <a:gd name="connsiteY3" fmla="*/ 1373162 h 1373162"/>
              <a:gd name="connsiteX4" fmla="*/ 43467 w 11218359"/>
              <a:gd name="connsiteY4" fmla="*/ 1373162 h 1373162"/>
              <a:gd name="connsiteX5" fmla="*/ 54907 w 11218359"/>
              <a:gd name="connsiteY5" fmla="*/ 1373162 h 1373162"/>
              <a:gd name="connsiteX6" fmla="*/ 66346 w 11218359"/>
              <a:gd name="connsiteY6" fmla="*/ 1373162 h 1373162"/>
              <a:gd name="connsiteX7" fmla="*/ 77786 w 11218359"/>
              <a:gd name="connsiteY7" fmla="*/ 1373162 h 1373162"/>
              <a:gd name="connsiteX8" fmla="*/ 89225 w 11218359"/>
              <a:gd name="connsiteY8" fmla="*/ 1373162 h 1373162"/>
              <a:gd name="connsiteX9" fmla="*/ 100665 w 11218359"/>
              <a:gd name="connsiteY9" fmla="*/ 1373162 h 1373162"/>
              <a:gd name="connsiteX10" fmla="*/ 112104 w 11218359"/>
              <a:gd name="connsiteY10" fmla="*/ 1373162 h 1373162"/>
              <a:gd name="connsiteX11" fmla="*/ 123544 w 11218359"/>
              <a:gd name="connsiteY11" fmla="*/ 1373162 h 1373162"/>
              <a:gd name="connsiteX12" fmla="*/ 134979 w 11218359"/>
              <a:gd name="connsiteY12" fmla="*/ 1373162 h 1373162"/>
              <a:gd name="connsiteX13" fmla="*/ 146423 w 11218359"/>
              <a:gd name="connsiteY13" fmla="*/ 1373162 h 1373162"/>
              <a:gd name="connsiteX14" fmla="*/ 157858 w 11218359"/>
              <a:gd name="connsiteY14" fmla="*/ 1373162 h 1373162"/>
              <a:gd name="connsiteX15" fmla="*/ 169297 w 11218359"/>
              <a:gd name="connsiteY15" fmla="*/ 1373162 h 1373162"/>
              <a:gd name="connsiteX16" fmla="*/ 180737 w 11218359"/>
              <a:gd name="connsiteY16" fmla="*/ 1373162 h 1373162"/>
              <a:gd name="connsiteX17" fmla="*/ 192176 w 11218359"/>
              <a:gd name="connsiteY17" fmla="*/ 1373162 h 1373162"/>
              <a:gd name="connsiteX18" fmla="*/ 203616 w 11218359"/>
              <a:gd name="connsiteY18" fmla="*/ 1373162 h 1373162"/>
              <a:gd name="connsiteX19" fmla="*/ 215055 w 11218359"/>
              <a:gd name="connsiteY19" fmla="*/ 1373162 h 1373162"/>
              <a:gd name="connsiteX20" fmla="*/ 226495 w 11218359"/>
              <a:gd name="connsiteY20" fmla="*/ 1373162 h 1373162"/>
              <a:gd name="connsiteX21" fmla="*/ 237935 w 11218359"/>
              <a:gd name="connsiteY21" fmla="*/ 1373162 h 1373162"/>
              <a:gd name="connsiteX22" fmla="*/ 249374 w 11218359"/>
              <a:gd name="connsiteY22" fmla="*/ 1373162 h 1373162"/>
              <a:gd name="connsiteX23" fmla="*/ 260814 w 11218359"/>
              <a:gd name="connsiteY23" fmla="*/ 1373162 h 1373162"/>
              <a:gd name="connsiteX24" fmla="*/ 272253 w 11218359"/>
              <a:gd name="connsiteY24" fmla="*/ 1373162 h 1373162"/>
              <a:gd name="connsiteX25" fmla="*/ 283693 w 11218359"/>
              <a:gd name="connsiteY25" fmla="*/ 1373162 h 1373162"/>
              <a:gd name="connsiteX26" fmla="*/ 295132 w 11218359"/>
              <a:gd name="connsiteY26" fmla="*/ 1373162 h 1373162"/>
              <a:gd name="connsiteX27" fmla="*/ 306572 w 11218359"/>
              <a:gd name="connsiteY27" fmla="*/ 1373162 h 1373162"/>
              <a:gd name="connsiteX28" fmla="*/ 318011 w 11218359"/>
              <a:gd name="connsiteY28" fmla="*/ 1373162 h 1373162"/>
              <a:gd name="connsiteX29" fmla="*/ 329451 w 11218359"/>
              <a:gd name="connsiteY29" fmla="*/ 1373162 h 1373162"/>
              <a:gd name="connsiteX30" fmla="*/ 340890 w 11218359"/>
              <a:gd name="connsiteY30" fmla="*/ 1373162 h 1373162"/>
              <a:gd name="connsiteX31" fmla="*/ 352330 w 11218359"/>
              <a:gd name="connsiteY31" fmla="*/ 1373162 h 1373162"/>
              <a:gd name="connsiteX32" fmla="*/ 363769 w 11218359"/>
              <a:gd name="connsiteY32" fmla="*/ 1373162 h 1373162"/>
              <a:gd name="connsiteX33" fmla="*/ 375209 w 11218359"/>
              <a:gd name="connsiteY33" fmla="*/ 1373162 h 1373162"/>
              <a:gd name="connsiteX34" fmla="*/ 386648 w 11218359"/>
              <a:gd name="connsiteY34" fmla="*/ 1373162 h 1373162"/>
              <a:gd name="connsiteX35" fmla="*/ 398088 w 11218359"/>
              <a:gd name="connsiteY35" fmla="*/ 1373162 h 1373162"/>
              <a:gd name="connsiteX36" fmla="*/ 409527 w 11218359"/>
              <a:gd name="connsiteY36" fmla="*/ 1373162 h 1373162"/>
              <a:gd name="connsiteX37" fmla="*/ 420967 w 11218359"/>
              <a:gd name="connsiteY37" fmla="*/ 1373162 h 1373162"/>
              <a:gd name="connsiteX38" fmla="*/ 432406 w 11218359"/>
              <a:gd name="connsiteY38" fmla="*/ 1373162 h 1373162"/>
              <a:gd name="connsiteX39" fmla="*/ 443846 w 11218359"/>
              <a:gd name="connsiteY39" fmla="*/ 1373162 h 1373162"/>
              <a:gd name="connsiteX40" fmla="*/ 455285 w 11218359"/>
              <a:gd name="connsiteY40" fmla="*/ 1373162 h 1373162"/>
              <a:gd name="connsiteX41" fmla="*/ 466725 w 11218359"/>
              <a:gd name="connsiteY41" fmla="*/ 1373162 h 1373162"/>
              <a:gd name="connsiteX42" fmla="*/ 478165 w 11218359"/>
              <a:gd name="connsiteY42" fmla="*/ 1373162 h 1373162"/>
              <a:gd name="connsiteX43" fmla="*/ 489604 w 11218359"/>
              <a:gd name="connsiteY43" fmla="*/ 1373162 h 1373162"/>
              <a:gd name="connsiteX44" fmla="*/ 501044 w 11218359"/>
              <a:gd name="connsiteY44" fmla="*/ 1373162 h 1373162"/>
              <a:gd name="connsiteX45" fmla="*/ 512483 w 11218359"/>
              <a:gd name="connsiteY45" fmla="*/ 1373162 h 1373162"/>
              <a:gd name="connsiteX46" fmla="*/ 523923 w 11218359"/>
              <a:gd name="connsiteY46" fmla="*/ 1373162 h 1373162"/>
              <a:gd name="connsiteX47" fmla="*/ 535362 w 11218359"/>
              <a:gd name="connsiteY47" fmla="*/ 1373162 h 1373162"/>
              <a:gd name="connsiteX48" fmla="*/ 546802 w 11218359"/>
              <a:gd name="connsiteY48" fmla="*/ 1373162 h 1373162"/>
              <a:gd name="connsiteX49" fmla="*/ 558241 w 11218359"/>
              <a:gd name="connsiteY49" fmla="*/ 1373162 h 1373162"/>
              <a:gd name="connsiteX50" fmla="*/ 569681 w 11218359"/>
              <a:gd name="connsiteY50" fmla="*/ 1373162 h 1373162"/>
              <a:gd name="connsiteX51" fmla="*/ 581120 w 11218359"/>
              <a:gd name="connsiteY51" fmla="*/ 1373162 h 1373162"/>
              <a:gd name="connsiteX52" fmla="*/ 592560 w 11218359"/>
              <a:gd name="connsiteY52" fmla="*/ 1373162 h 1373162"/>
              <a:gd name="connsiteX53" fmla="*/ 603999 w 11218359"/>
              <a:gd name="connsiteY53" fmla="*/ 1373162 h 1373162"/>
              <a:gd name="connsiteX54" fmla="*/ 615439 w 11218359"/>
              <a:gd name="connsiteY54" fmla="*/ 1373162 h 1373162"/>
              <a:gd name="connsiteX55" fmla="*/ 626878 w 11218359"/>
              <a:gd name="connsiteY55" fmla="*/ 1373162 h 1373162"/>
              <a:gd name="connsiteX56" fmla="*/ 638318 w 11218359"/>
              <a:gd name="connsiteY56" fmla="*/ 1373162 h 1373162"/>
              <a:gd name="connsiteX57" fmla="*/ 649757 w 11218359"/>
              <a:gd name="connsiteY57" fmla="*/ 1373162 h 1373162"/>
              <a:gd name="connsiteX58" fmla="*/ 661192 w 11218359"/>
              <a:gd name="connsiteY58" fmla="*/ 1373162 h 1373162"/>
              <a:gd name="connsiteX59" fmla="*/ 672632 w 11218359"/>
              <a:gd name="connsiteY59" fmla="*/ 1373162 h 1373162"/>
              <a:gd name="connsiteX60" fmla="*/ 684071 w 11218359"/>
              <a:gd name="connsiteY60" fmla="*/ 1373162 h 1373162"/>
              <a:gd name="connsiteX61" fmla="*/ 695511 w 11218359"/>
              <a:gd name="connsiteY61" fmla="*/ 1373162 h 1373162"/>
              <a:gd name="connsiteX62" fmla="*/ 706950 w 11218359"/>
              <a:gd name="connsiteY62" fmla="*/ 1373162 h 1373162"/>
              <a:gd name="connsiteX63" fmla="*/ 718390 w 11218359"/>
              <a:gd name="connsiteY63" fmla="*/ 1373162 h 1373162"/>
              <a:gd name="connsiteX64" fmla="*/ 729829 w 11218359"/>
              <a:gd name="connsiteY64" fmla="*/ 1373162 h 1373162"/>
              <a:gd name="connsiteX65" fmla="*/ 741269 w 11218359"/>
              <a:gd name="connsiteY65" fmla="*/ 1373162 h 1373162"/>
              <a:gd name="connsiteX66" fmla="*/ 752708 w 11218359"/>
              <a:gd name="connsiteY66" fmla="*/ 1373162 h 1373162"/>
              <a:gd name="connsiteX67" fmla="*/ 764148 w 11218359"/>
              <a:gd name="connsiteY67" fmla="*/ 1373162 h 1373162"/>
              <a:gd name="connsiteX68" fmla="*/ 775587 w 11218359"/>
              <a:gd name="connsiteY68" fmla="*/ 1373162 h 1373162"/>
              <a:gd name="connsiteX69" fmla="*/ 787027 w 11218359"/>
              <a:gd name="connsiteY69" fmla="*/ 1373162 h 1373162"/>
              <a:gd name="connsiteX70" fmla="*/ 798467 w 11218359"/>
              <a:gd name="connsiteY70" fmla="*/ 1373162 h 1373162"/>
              <a:gd name="connsiteX71" fmla="*/ 809906 w 11218359"/>
              <a:gd name="connsiteY71" fmla="*/ 1373162 h 1373162"/>
              <a:gd name="connsiteX72" fmla="*/ 821346 w 11218359"/>
              <a:gd name="connsiteY72" fmla="*/ 1373162 h 1373162"/>
              <a:gd name="connsiteX73" fmla="*/ 832785 w 11218359"/>
              <a:gd name="connsiteY73" fmla="*/ 1373162 h 1373162"/>
              <a:gd name="connsiteX74" fmla="*/ 844225 w 11218359"/>
              <a:gd name="connsiteY74" fmla="*/ 1373162 h 1373162"/>
              <a:gd name="connsiteX75" fmla="*/ 855664 w 11218359"/>
              <a:gd name="connsiteY75" fmla="*/ 1373162 h 1373162"/>
              <a:gd name="connsiteX76" fmla="*/ 867104 w 11218359"/>
              <a:gd name="connsiteY76" fmla="*/ 1373162 h 1373162"/>
              <a:gd name="connsiteX77" fmla="*/ 878543 w 11218359"/>
              <a:gd name="connsiteY77" fmla="*/ 1373162 h 1373162"/>
              <a:gd name="connsiteX78" fmla="*/ 889983 w 11218359"/>
              <a:gd name="connsiteY78" fmla="*/ 1373162 h 1373162"/>
              <a:gd name="connsiteX79" fmla="*/ 901422 w 11218359"/>
              <a:gd name="connsiteY79" fmla="*/ 1373162 h 1373162"/>
              <a:gd name="connsiteX80" fmla="*/ 912862 w 11218359"/>
              <a:gd name="connsiteY80" fmla="*/ 1373162 h 1373162"/>
              <a:gd name="connsiteX81" fmla="*/ 924301 w 11218359"/>
              <a:gd name="connsiteY81" fmla="*/ 1373162 h 1373162"/>
              <a:gd name="connsiteX82" fmla="*/ 935741 w 11218359"/>
              <a:gd name="connsiteY82" fmla="*/ 1373162 h 1373162"/>
              <a:gd name="connsiteX83" fmla="*/ 947180 w 11218359"/>
              <a:gd name="connsiteY83" fmla="*/ 1373162 h 1373162"/>
              <a:gd name="connsiteX84" fmla="*/ 958620 w 11218359"/>
              <a:gd name="connsiteY84" fmla="*/ 1373162 h 1373162"/>
              <a:gd name="connsiteX85" fmla="*/ 970059 w 11218359"/>
              <a:gd name="connsiteY85" fmla="*/ 1373162 h 1373162"/>
              <a:gd name="connsiteX86" fmla="*/ 981499 w 11218359"/>
              <a:gd name="connsiteY86" fmla="*/ 1373162 h 1373162"/>
              <a:gd name="connsiteX87" fmla="*/ 992938 w 11218359"/>
              <a:gd name="connsiteY87" fmla="*/ 1373162 h 1373162"/>
              <a:gd name="connsiteX88" fmla="*/ 1004378 w 11218359"/>
              <a:gd name="connsiteY88" fmla="*/ 1373162 h 1373162"/>
              <a:gd name="connsiteX89" fmla="*/ 1015818 w 11218359"/>
              <a:gd name="connsiteY89" fmla="*/ 1373162 h 1373162"/>
              <a:gd name="connsiteX90" fmla="*/ 1027257 w 11218359"/>
              <a:gd name="connsiteY90" fmla="*/ 1373162 h 1373162"/>
              <a:gd name="connsiteX91" fmla="*/ 1038697 w 11218359"/>
              <a:gd name="connsiteY91" fmla="*/ 1373162 h 1373162"/>
              <a:gd name="connsiteX92" fmla="*/ 1050136 w 11218359"/>
              <a:gd name="connsiteY92" fmla="*/ 1373162 h 1373162"/>
              <a:gd name="connsiteX93" fmla="*/ 1061576 w 11218359"/>
              <a:gd name="connsiteY93" fmla="*/ 1373162 h 1373162"/>
              <a:gd name="connsiteX94" fmla="*/ 1073015 w 11218359"/>
              <a:gd name="connsiteY94" fmla="*/ 1373162 h 1373162"/>
              <a:gd name="connsiteX95" fmla="*/ 1084455 w 11218359"/>
              <a:gd name="connsiteY95" fmla="*/ 1373162 h 1373162"/>
              <a:gd name="connsiteX96" fmla="*/ 1095894 w 11218359"/>
              <a:gd name="connsiteY96" fmla="*/ 1373162 h 1373162"/>
              <a:gd name="connsiteX97" fmla="*/ 1107334 w 11218359"/>
              <a:gd name="connsiteY97" fmla="*/ 1373162 h 1373162"/>
              <a:gd name="connsiteX98" fmla="*/ 1118773 w 11218359"/>
              <a:gd name="connsiteY98" fmla="*/ 1373162 h 1373162"/>
              <a:gd name="connsiteX99" fmla="*/ 1130213 w 11218359"/>
              <a:gd name="connsiteY99" fmla="*/ 1373162 h 1373162"/>
              <a:gd name="connsiteX100" fmla="*/ 1141652 w 11218359"/>
              <a:gd name="connsiteY100" fmla="*/ 1373162 h 1373162"/>
              <a:gd name="connsiteX101" fmla="*/ 1153092 w 11218359"/>
              <a:gd name="connsiteY101" fmla="*/ 1373162 h 1373162"/>
              <a:gd name="connsiteX102" fmla="*/ 1164531 w 11218359"/>
              <a:gd name="connsiteY102" fmla="*/ 1373162 h 1373162"/>
              <a:gd name="connsiteX103" fmla="*/ 1175971 w 11218359"/>
              <a:gd name="connsiteY103" fmla="*/ 1373162 h 1373162"/>
              <a:gd name="connsiteX104" fmla="*/ 1187406 w 11218359"/>
              <a:gd name="connsiteY104" fmla="*/ 1373162 h 1373162"/>
              <a:gd name="connsiteX105" fmla="*/ 1198845 w 11218359"/>
              <a:gd name="connsiteY105" fmla="*/ 1373162 h 1373162"/>
              <a:gd name="connsiteX106" fmla="*/ 1210285 w 11218359"/>
              <a:gd name="connsiteY106" fmla="*/ 1373162 h 1373162"/>
              <a:gd name="connsiteX107" fmla="*/ 1221724 w 11218359"/>
              <a:gd name="connsiteY107" fmla="*/ 1373162 h 1373162"/>
              <a:gd name="connsiteX108" fmla="*/ 1233164 w 11218359"/>
              <a:gd name="connsiteY108" fmla="*/ 1373162 h 1373162"/>
              <a:gd name="connsiteX109" fmla="*/ 1244603 w 11218359"/>
              <a:gd name="connsiteY109" fmla="*/ 1373162 h 1373162"/>
              <a:gd name="connsiteX110" fmla="*/ 1256043 w 11218359"/>
              <a:gd name="connsiteY110" fmla="*/ 1373162 h 1373162"/>
              <a:gd name="connsiteX111" fmla="*/ 1267482 w 11218359"/>
              <a:gd name="connsiteY111" fmla="*/ 1373162 h 1373162"/>
              <a:gd name="connsiteX112" fmla="*/ 1278922 w 11218359"/>
              <a:gd name="connsiteY112" fmla="*/ 1373162 h 1373162"/>
              <a:gd name="connsiteX113" fmla="*/ 1290361 w 11218359"/>
              <a:gd name="connsiteY113" fmla="*/ 1373162 h 1373162"/>
              <a:gd name="connsiteX114" fmla="*/ 1301801 w 11218359"/>
              <a:gd name="connsiteY114" fmla="*/ 1373162 h 1373162"/>
              <a:gd name="connsiteX115" fmla="*/ 1313240 w 11218359"/>
              <a:gd name="connsiteY115" fmla="*/ 1373162 h 1373162"/>
              <a:gd name="connsiteX116" fmla="*/ 1324680 w 11218359"/>
              <a:gd name="connsiteY116" fmla="*/ 1373162 h 1373162"/>
              <a:gd name="connsiteX117" fmla="*/ 1336120 w 11218359"/>
              <a:gd name="connsiteY117" fmla="*/ 1373162 h 1373162"/>
              <a:gd name="connsiteX118" fmla="*/ 1347559 w 11218359"/>
              <a:gd name="connsiteY118" fmla="*/ 1373162 h 1373162"/>
              <a:gd name="connsiteX119" fmla="*/ 1358999 w 11218359"/>
              <a:gd name="connsiteY119" fmla="*/ 1373162 h 1373162"/>
              <a:gd name="connsiteX120" fmla="*/ 1370438 w 11218359"/>
              <a:gd name="connsiteY120" fmla="*/ 1373162 h 1373162"/>
              <a:gd name="connsiteX121" fmla="*/ 1381878 w 11218359"/>
              <a:gd name="connsiteY121" fmla="*/ 1373162 h 1373162"/>
              <a:gd name="connsiteX122" fmla="*/ 1393317 w 11218359"/>
              <a:gd name="connsiteY122" fmla="*/ 1373162 h 1373162"/>
              <a:gd name="connsiteX123" fmla="*/ 1404757 w 11218359"/>
              <a:gd name="connsiteY123" fmla="*/ 1373162 h 1373162"/>
              <a:gd name="connsiteX124" fmla="*/ 1416196 w 11218359"/>
              <a:gd name="connsiteY124" fmla="*/ 1373162 h 1373162"/>
              <a:gd name="connsiteX125" fmla="*/ 1427636 w 11218359"/>
              <a:gd name="connsiteY125" fmla="*/ 1373162 h 1373162"/>
              <a:gd name="connsiteX126" fmla="*/ 1439075 w 11218359"/>
              <a:gd name="connsiteY126" fmla="*/ 1373162 h 1373162"/>
              <a:gd name="connsiteX127" fmla="*/ 1450515 w 11218359"/>
              <a:gd name="connsiteY127" fmla="*/ 1373162 h 1373162"/>
              <a:gd name="connsiteX128" fmla="*/ 1461954 w 11218359"/>
              <a:gd name="connsiteY128" fmla="*/ 1373162 h 1373162"/>
              <a:gd name="connsiteX129" fmla="*/ 1473394 w 11218359"/>
              <a:gd name="connsiteY129" fmla="*/ 1373162 h 1373162"/>
              <a:gd name="connsiteX130" fmla="*/ 1484833 w 11218359"/>
              <a:gd name="connsiteY130" fmla="*/ 1373162 h 1373162"/>
              <a:gd name="connsiteX131" fmla="*/ 1496273 w 11218359"/>
              <a:gd name="connsiteY131" fmla="*/ 1373162 h 1373162"/>
              <a:gd name="connsiteX132" fmla="*/ 1507712 w 11218359"/>
              <a:gd name="connsiteY132" fmla="*/ 1373162 h 1373162"/>
              <a:gd name="connsiteX133" fmla="*/ 1519152 w 11218359"/>
              <a:gd name="connsiteY133" fmla="*/ 1373162 h 1373162"/>
              <a:gd name="connsiteX134" fmla="*/ 1530591 w 11218359"/>
              <a:gd name="connsiteY134" fmla="*/ 1373162 h 1373162"/>
              <a:gd name="connsiteX135" fmla="*/ 1542031 w 11218359"/>
              <a:gd name="connsiteY135" fmla="*/ 1373162 h 1373162"/>
              <a:gd name="connsiteX136" fmla="*/ 1553471 w 11218359"/>
              <a:gd name="connsiteY136" fmla="*/ 1373162 h 1373162"/>
              <a:gd name="connsiteX137" fmla="*/ 1564910 w 11218359"/>
              <a:gd name="connsiteY137" fmla="*/ 1373162 h 1373162"/>
              <a:gd name="connsiteX138" fmla="*/ 1576349 w 11218359"/>
              <a:gd name="connsiteY138" fmla="*/ 1373162 h 1373162"/>
              <a:gd name="connsiteX139" fmla="*/ 1587789 w 11218359"/>
              <a:gd name="connsiteY139" fmla="*/ 1373162 h 1373162"/>
              <a:gd name="connsiteX140" fmla="*/ 1599229 w 11218359"/>
              <a:gd name="connsiteY140" fmla="*/ 1373162 h 1373162"/>
              <a:gd name="connsiteX141" fmla="*/ 1610668 w 11218359"/>
              <a:gd name="connsiteY141" fmla="*/ 1373162 h 1373162"/>
              <a:gd name="connsiteX142" fmla="*/ 1622107 w 11218359"/>
              <a:gd name="connsiteY142" fmla="*/ 1373162 h 1373162"/>
              <a:gd name="connsiteX143" fmla="*/ 1633547 w 11218359"/>
              <a:gd name="connsiteY143" fmla="*/ 1373162 h 1373162"/>
              <a:gd name="connsiteX144" fmla="*/ 1644987 w 11218359"/>
              <a:gd name="connsiteY144" fmla="*/ 1373162 h 1373162"/>
              <a:gd name="connsiteX145" fmla="*/ 1656426 w 11218359"/>
              <a:gd name="connsiteY145" fmla="*/ 1373162 h 1373162"/>
              <a:gd name="connsiteX146" fmla="*/ 1667866 w 11218359"/>
              <a:gd name="connsiteY146" fmla="*/ 1373162 h 1373162"/>
              <a:gd name="connsiteX147" fmla="*/ 1679305 w 11218359"/>
              <a:gd name="connsiteY147" fmla="*/ 1373162 h 1373162"/>
              <a:gd name="connsiteX148" fmla="*/ 1690745 w 11218359"/>
              <a:gd name="connsiteY148" fmla="*/ 1373162 h 1373162"/>
              <a:gd name="connsiteX149" fmla="*/ 1702184 w 11218359"/>
              <a:gd name="connsiteY149" fmla="*/ 1373162 h 1373162"/>
              <a:gd name="connsiteX150" fmla="*/ 1713619 w 11218359"/>
              <a:gd name="connsiteY150" fmla="*/ 1373162 h 1373162"/>
              <a:gd name="connsiteX151" fmla="*/ 1725063 w 11218359"/>
              <a:gd name="connsiteY151" fmla="*/ 1373162 h 1373162"/>
              <a:gd name="connsiteX152" fmla="*/ 1736498 w 11218359"/>
              <a:gd name="connsiteY152" fmla="*/ 1373162 h 1373162"/>
              <a:gd name="connsiteX153" fmla="*/ 1747938 w 11218359"/>
              <a:gd name="connsiteY153" fmla="*/ 1373162 h 1373162"/>
              <a:gd name="connsiteX154" fmla="*/ 1759377 w 11218359"/>
              <a:gd name="connsiteY154" fmla="*/ 1373162 h 1373162"/>
              <a:gd name="connsiteX155" fmla="*/ 1770817 w 11218359"/>
              <a:gd name="connsiteY155" fmla="*/ 1373162 h 1373162"/>
              <a:gd name="connsiteX156" fmla="*/ 1782256 w 11218359"/>
              <a:gd name="connsiteY156" fmla="*/ 1373162 h 1373162"/>
              <a:gd name="connsiteX157" fmla="*/ 1793696 w 11218359"/>
              <a:gd name="connsiteY157" fmla="*/ 1373162 h 1373162"/>
              <a:gd name="connsiteX158" fmla="*/ 1805135 w 11218359"/>
              <a:gd name="connsiteY158" fmla="*/ 1373162 h 1373162"/>
              <a:gd name="connsiteX159" fmla="*/ 1816575 w 11218359"/>
              <a:gd name="connsiteY159" fmla="*/ 1373162 h 1373162"/>
              <a:gd name="connsiteX160" fmla="*/ 1828014 w 11218359"/>
              <a:gd name="connsiteY160" fmla="*/ 1373162 h 1373162"/>
              <a:gd name="connsiteX161" fmla="*/ 1839454 w 11218359"/>
              <a:gd name="connsiteY161" fmla="*/ 1373162 h 1373162"/>
              <a:gd name="connsiteX162" fmla="*/ 1850893 w 11218359"/>
              <a:gd name="connsiteY162" fmla="*/ 1373162 h 1373162"/>
              <a:gd name="connsiteX163" fmla="*/ 1862333 w 11218359"/>
              <a:gd name="connsiteY163" fmla="*/ 1373162 h 1373162"/>
              <a:gd name="connsiteX164" fmla="*/ 1873772 w 11218359"/>
              <a:gd name="connsiteY164" fmla="*/ 1373162 h 1373162"/>
              <a:gd name="connsiteX165" fmla="*/ 1885212 w 11218359"/>
              <a:gd name="connsiteY165" fmla="*/ 1373162 h 1373162"/>
              <a:gd name="connsiteX166" fmla="*/ 1896651 w 11218359"/>
              <a:gd name="connsiteY166" fmla="*/ 1373162 h 1373162"/>
              <a:gd name="connsiteX167" fmla="*/ 1908091 w 11218359"/>
              <a:gd name="connsiteY167" fmla="*/ 1373162 h 1373162"/>
              <a:gd name="connsiteX168" fmla="*/ 1919531 w 11218359"/>
              <a:gd name="connsiteY168" fmla="*/ 1373162 h 1373162"/>
              <a:gd name="connsiteX169" fmla="*/ 1930970 w 11218359"/>
              <a:gd name="connsiteY169" fmla="*/ 1373162 h 1373162"/>
              <a:gd name="connsiteX170" fmla="*/ 1942409 w 11218359"/>
              <a:gd name="connsiteY170" fmla="*/ 1373162 h 1373162"/>
              <a:gd name="connsiteX171" fmla="*/ 1953849 w 11218359"/>
              <a:gd name="connsiteY171" fmla="*/ 1373162 h 1373162"/>
              <a:gd name="connsiteX172" fmla="*/ 1965289 w 11218359"/>
              <a:gd name="connsiteY172" fmla="*/ 1373162 h 1373162"/>
              <a:gd name="connsiteX173" fmla="*/ 1976728 w 11218359"/>
              <a:gd name="connsiteY173" fmla="*/ 1373162 h 1373162"/>
              <a:gd name="connsiteX174" fmla="*/ 1988168 w 11218359"/>
              <a:gd name="connsiteY174" fmla="*/ 1373162 h 1373162"/>
              <a:gd name="connsiteX175" fmla="*/ 1999607 w 11218359"/>
              <a:gd name="connsiteY175" fmla="*/ 1373162 h 1373162"/>
              <a:gd name="connsiteX176" fmla="*/ 2011047 w 11218359"/>
              <a:gd name="connsiteY176" fmla="*/ 1373162 h 1373162"/>
              <a:gd name="connsiteX177" fmla="*/ 2022486 w 11218359"/>
              <a:gd name="connsiteY177" fmla="*/ 1373162 h 1373162"/>
              <a:gd name="connsiteX178" fmla="*/ 2033926 w 11218359"/>
              <a:gd name="connsiteY178" fmla="*/ 1373162 h 1373162"/>
              <a:gd name="connsiteX179" fmla="*/ 2045365 w 11218359"/>
              <a:gd name="connsiteY179" fmla="*/ 1373162 h 1373162"/>
              <a:gd name="connsiteX180" fmla="*/ 2056805 w 11218359"/>
              <a:gd name="connsiteY180" fmla="*/ 1373162 h 1373162"/>
              <a:gd name="connsiteX181" fmla="*/ 2068244 w 11218359"/>
              <a:gd name="connsiteY181" fmla="*/ 1373162 h 1373162"/>
              <a:gd name="connsiteX182" fmla="*/ 2079684 w 11218359"/>
              <a:gd name="connsiteY182" fmla="*/ 1373162 h 1373162"/>
              <a:gd name="connsiteX183" fmla="*/ 2091123 w 11218359"/>
              <a:gd name="connsiteY183" fmla="*/ 1373162 h 1373162"/>
              <a:gd name="connsiteX184" fmla="*/ 2102563 w 11218359"/>
              <a:gd name="connsiteY184" fmla="*/ 1373162 h 1373162"/>
              <a:gd name="connsiteX185" fmla="*/ 2114002 w 11218359"/>
              <a:gd name="connsiteY185" fmla="*/ 1373162 h 1373162"/>
              <a:gd name="connsiteX186" fmla="*/ 2125442 w 11218359"/>
              <a:gd name="connsiteY186" fmla="*/ 1373162 h 1373162"/>
              <a:gd name="connsiteX187" fmla="*/ 2136882 w 11218359"/>
              <a:gd name="connsiteY187" fmla="*/ 1373162 h 1373162"/>
              <a:gd name="connsiteX188" fmla="*/ 2148321 w 11218359"/>
              <a:gd name="connsiteY188" fmla="*/ 1373162 h 1373162"/>
              <a:gd name="connsiteX189" fmla="*/ 2159760 w 11218359"/>
              <a:gd name="connsiteY189" fmla="*/ 1373162 h 1373162"/>
              <a:gd name="connsiteX190" fmla="*/ 2171200 w 11218359"/>
              <a:gd name="connsiteY190" fmla="*/ 1373162 h 1373162"/>
              <a:gd name="connsiteX191" fmla="*/ 2182640 w 11218359"/>
              <a:gd name="connsiteY191" fmla="*/ 1373162 h 1373162"/>
              <a:gd name="connsiteX192" fmla="*/ 2194079 w 11218359"/>
              <a:gd name="connsiteY192" fmla="*/ 1373162 h 1373162"/>
              <a:gd name="connsiteX193" fmla="*/ 2205519 w 11218359"/>
              <a:gd name="connsiteY193" fmla="*/ 1373162 h 1373162"/>
              <a:gd name="connsiteX194" fmla="*/ 2216958 w 11218359"/>
              <a:gd name="connsiteY194" fmla="*/ 1373162 h 1373162"/>
              <a:gd name="connsiteX195" fmla="*/ 2228393 w 11218359"/>
              <a:gd name="connsiteY195" fmla="*/ 1373162 h 1373162"/>
              <a:gd name="connsiteX196" fmla="*/ 2239837 w 11218359"/>
              <a:gd name="connsiteY196" fmla="*/ 1373162 h 1373162"/>
              <a:gd name="connsiteX197" fmla="*/ 2251272 w 11218359"/>
              <a:gd name="connsiteY197" fmla="*/ 1373162 h 1373162"/>
              <a:gd name="connsiteX198" fmla="*/ 2262716 w 11218359"/>
              <a:gd name="connsiteY198" fmla="*/ 1373162 h 1373162"/>
              <a:gd name="connsiteX199" fmla="*/ 2274151 w 11218359"/>
              <a:gd name="connsiteY199" fmla="*/ 1373162 h 1373162"/>
              <a:gd name="connsiteX200" fmla="*/ 2285591 w 11218359"/>
              <a:gd name="connsiteY200" fmla="*/ 1373162 h 1373162"/>
              <a:gd name="connsiteX201" fmla="*/ 2297030 w 11218359"/>
              <a:gd name="connsiteY201" fmla="*/ 1373162 h 1373162"/>
              <a:gd name="connsiteX202" fmla="*/ 2308470 w 11218359"/>
              <a:gd name="connsiteY202" fmla="*/ 1373162 h 1373162"/>
              <a:gd name="connsiteX203" fmla="*/ 2319909 w 11218359"/>
              <a:gd name="connsiteY203" fmla="*/ 1373162 h 1373162"/>
              <a:gd name="connsiteX204" fmla="*/ 2331349 w 11218359"/>
              <a:gd name="connsiteY204" fmla="*/ 1373162 h 1373162"/>
              <a:gd name="connsiteX205" fmla="*/ 2342788 w 11218359"/>
              <a:gd name="connsiteY205" fmla="*/ 1373162 h 1373162"/>
              <a:gd name="connsiteX206" fmla="*/ 2354228 w 11218359"/>
              <a:gd name="connsiteY206" fmla="*/ 1373162 h 1373162"/>
              <a:gd name="connsiteX207" fmla="*/ 2365667 w 11218359"/>
              <a:gd name="connsiteY207" fmla="*/ 1373162 h 1373162"/>
              <a:gd name="connsiteX208" fmla="*/ 2377107 w 11218359"/>
              <a:gd name="connsiteY208" fmla="*/ 1373162 h 1373162"/>
              <a:gd name="connsiteX209" fmla="*/ 2388546 w 11218359"/>
              <a:gd name="connsiteY209" fmla="*/ 1373162 h 1373162"/>
              <a:gd name="connsiteX210" fmla="*/ 2399986 w 11218359"/>
              <a:gd name="connsiteY210" fmla="*/ 1373162 h 1373162"/>
              <a:gd name="connsiteX211" fmla="*/ 2411425 w 11218359"/>
              <a:gd name="connsiteY211" fmla="*/ 1373162 h 1373162"/>
              <a:gd name="connsiteX212" fmla="*/ 2422865 w 11218359"/>
              <a:gd name="connsiteY212" fmla="*/ 1373162 h 1373162"/>
              <a:gd name="connsiteX213" fmla="*/ 2434304 w 11218359"/>
              <a:gd name="connsiteY213" fmla="*/ 1373162 h 1373162"/>
              <a:gd name="connsiteX214" fmla="*/ 2445744 w 11218359"/>
              <a:gd name="connsiteY214" fmla="*/ 1373162 h 1373162"/>
              <a:gd name="connsiteX215" fmla="*/ 2457184 w 11218359"/>
              <a:gd name="connsiteY215" fmla="*/ 1373162 h 1373162"/>
              <a:gd name="connsiteX216" fmla="*/ 2468623 w 11218359"/>
              <a:gd name="connsiteY216" fmla="*/ 1373162 h 1373162"/>
              <a:gd name="connsiteX217" fmla="*/ 2480062 w 11218359"/>
              <a:gd name="connsiteY217" fmla="*/ 1373162 h 1373162"/>
              <a:gd name="connsiteX218" fmla="*/ 2491502 w 11218359"/>
              <a:gd name="connsiteY218" fmla="*/ 1373162 h 1373162"/>
              <a:gd name="connsiteX219" fmla="*/ 2502942 w 11218359"/>
              <a:gd name="connsiteY219" fmla="*/ 1373162 h 1373162"/>
              <a:gd name="connsiteX220" fmla="*/ 2514381 w 11218359"/>
              <a:gd name="connsiteY220" fmla="*/ 1373162 h 1373162"/>
              <a:gd name="connsiteX221" fmla="*/ 2525821 w 11218359"/>
              <a:gd name="connsiteY221" fmla="*/ 1373162 h 1373162"/>
              <a:gd name="connsiteX222" fmla="*/ 2537260 w 11218359"/>
              <a:gd name="connsiteY222" fmla="*/ 1373162 h 1373162"/>
              <a:gd name="connsiteX223" fmla="*/ 2548700 w 11218359"/>
              <a:gd name="connsiteY223" fmla="*/ 1373162 h 1373162"/>
              <a:gd name="connsiteX224" fmla="*/ 2560139 w 11218359"/>
              <a:gd name="connsiteY224" fmla="*/ 1373162 h 1373162"/>
              <a:gd name="connsiteX225" fmla="*/ 2571579 w 11218359"/>
              <a:gd name="connsiteY225" fmla="*/ 1373162 h 1373162"/>
              <a:gd name="connsiteX226" fmla="*/ 2583018 w 11218359"/>
              <a:gd name="connsiteY226" fmla="*/ 1373162 h 1373162"/>
              <a:gd name="connsiteX227" fmla="*/ 2594458 w 11218359"/>
              <a:gd name="connsiteY227" fmla="*/ 1373162 h 1373162"/>
              <a:gd name="connsiteX228" fmla="*/ 2605897 w 11218359"/>
              <a:gd name="connsiteY228" fmla="*/ 1373162 h 1373162"/>
              <a:gd name="connsiteX229" fmla="*/ 2617337 w 11218359"/>
              <a:gd name="connsiteY229" fmla="*/ 1373162 h 1373162"/>
              <a:gd name="connsiteX230" fmla="*/ 2628776 w 11218359"/>
              <a:gd name="connsiteY230" fmla="*/ 1373162 h 1373162"/>
              <a:gd name="connsiteX231" fmla="*/ 2640216 w 11218359"/>
              <a:gd name="connsiteY231" fmla="*/ 1373162 h 1373162"/>
              <a:gd name="connsiteX232" fmla="*/ 2651655 w 11218359"/>
              <a:gd name="connsiteY232" fmla="*/ 1373162 h 1373162"/>
              <a:gd name="connsiteX233" fmla="*/ 2663095 w 11218359"/>
              <a:gd name="connsiteY233" fmla="*/ 1373162 h 1373162"/>
              <a:gd name="connsiteX234" fmla="*/ 2674535 w 11218359"/>
              <a:gd name="connsiteY234" fmla="*/ 1373162 h 1373162"/>
              <a:gd name="connsiteX235" fmla="*/ 2685974 w 11218359"/>
              <a:gd name="connsiteY235" fmla="*/ 1373162 h 1373162"/>
              <a:gd name="connsiteX236" fmla="*/ 2697413 w 11218359"/>
              <a:gd name="connsiteY236" fmla="*/ 1373162 h 1373162"/>
              <a:gd name="connsiteX237" fmla="*/ 2708853 w 11218359"/>
              <a:gd name="connsiteY237" fmla="*/ 1373162 h 1373162"/>
              <a:gd name="connsiteX238" fmla="*/ 2720293 w 11218359"/>
              <a:gd name="connsiteY238" fmla="*/ 1373162 h 1373162"/>
              <a:gd name="connsiteX239" fmla="*/ 2731727 w 11218359"/>
              <a:gd name="connsiteY239" fmla="*/ 1373162 h 1373162"/>
              <a:gd name="connsiteX240" fmla="*/ 2743172 w 11218359"/>
              <a:gd name="connsiteY240" fmla="*/ 1373162 h 1373162"/>
              <a:gd name="connsiteX241" fmla="*/ 2754611 w 11218359"/>
              <a:gd name="connsiteY241" fmla="*/ 1373162 h 1373162"/>
              <a:gd name="connsiteX242" fmla="*/ 2766046 w 11218359"/>
              <a:gd name="connsiteY242" fmla="*/ 1373162 h 1373162"/>
              <a:gd name="connsiteX243" fmla="*/ 2777490 w 11218359"/>
              <a:gd name="connsiteY243" fmla="*/ 1373162 h 1373162"/>
              <a:gd name="connsiteX244" fmla="*/ 2788925 w 11218359"/>
              <a:gd name="connsiteY244" fmla="*/ 1373162 h 1373162"/>
              <a:gd name="connsiteX245" fmla="*/ 2800364 w 11218359"/>
              <a:gd name="connsiteY245" fmla="*/ 1373162 h 1373162"/>
              <a:gd name="connsiteX246" fmla="*/ 2811804 w 11218359"/>
              <a:gd name="connsiteY246" fmla="*/ 1373162 h 1373162"/>
              <a:gd name="connsiteX247" fmla="*/ 2823243 w 11218359"/>
              <a:gd name="connsiteY247" fmla="*/ 1373162 h 1373162"/>
              <a:gd name="connsiteX248" fmla="*/ 2834683 w 11218359"/>
              <a:gd name="connsiteY248" fmla="*/ 1373162 h 1373162"/>
              <a:gd name="connsiteX249" fmla="*/ 2846123 w 11218359"/>
              <a:gd name="connsiteY249" fmla="*/ 1373162 h 1373162"/>
              <a:gd name="connsiteX250" fmla="*/ 2857562 w 11218359"/>
              <a:gd name="connsiteY250" fmla="*/ 1373162 h 1373162"/>
              <a:gd name="connsiteX251" fmla="*/ 2869001 w 11218359"/>
              <a:gd name="connsiteY251" fmla="*/ 1373162 h 1373162"/>
              <a:gd name="connsiteX252" fmla="*/ 2880441 w 11218359"/>
              <a:gd name="connsiteY252" fmla="*/ 1373162 h 1373162"/>
              <a:gd name="connsiteX253" fmla="*/ 2891881 w 11218359"/>
              <a:gd name="connsiteY253" fmla="*/ 1373162 h 1373162"/>
              <a:gd name="connsiteX254" fmla="*/ 2903320 w 11218359"/>
              <a:gd name="connsiteY254" fmla="*/ 1373162 h 1373162"/>
              <a:gd name="connsiteX255" fmla="*/ 2914760 w 11218359"/>
              <a:gd name="connsiteY255" fmla="*/ 1373162 h 1373162"/>
              <a:gd name="connsiteX256" fmla="*/ 2926199 w 11218359"/>
              <a:gd name="connsiteY256" fmla="*/ 1373162 h 1373162"/>
              <a:gd name="connsiteX257" fmla="*/ 2937639 w 11218359"/>
              <a:gd name="connsiteY257" fmla="*/ 1373162 h 1373162"/>
              <a:gd name="connsiteX258" fmla="*/ 2949078 w 11218359"/>
              <a:gd name="connsiteY258" fmla="*/ 1373162 h 1373162"/>
              <a:gd name="connsiteX259" fmla="*/ 2960518 w 11218359"/>
              <a:gd name="connsiteY259" fmla="*/ 1373162 h 1373162"/>
              <a:gd name="connsiteX260" fmla="*/ 2971957 w 11218359"/>
              <a:gd name="connsiteY260" fmla="*/ 1373162 h 1373162"/>
              <a:gd name="connsiteX261" fmla="*/ 2983397 w 11218359"/>
              <a:gd name="connsiteY261" fmla="*/ 1373162 h 1373162"/>
              <a:gd name="connsiteX262" fmla="*/ 2994837 w 11218359"/>
              <a:gd name="connsiteY262" fmla="*/ 1373162 h 1373162"/>
              <a:gd name="connsiteX263" fmla="*/ 3006276 w 11218359"/>
              <a:gd name="connsiteY263" fmla="*/ 1373162 h 1373162"/>
              <a:gd name="connsiteX264" fmla="*/ 3017715 w 11218359"/>
              <a:gd name="connsiteY264" fmla="*/ 1373162 h 1373162"/>
              <a:gd name="connsiteX265" fmla="*/ 3029155 w 11218359"/>
              <a:gd name="connsiteY265" fmla="*/ 1373162 h 1373162"/>
              <a:gd name="connsiteX266" fmla="*/ 3040594 w 11218359"/>
              <a:gd name="connsiteY266" fmla="*/ 1373162 h 1373162"/>
              <a:gd name="connsiteX267" fmla="*/ 3052034 w 11218359"/>
              <a:gd name="connsiteY267" fmla="*/ 1373162 h 1373162"/>
              <a:gd name="connsiteX268" fmla="*/ 3063474 w 11218359"/>
              <a:gd name="connsiteY268" fmla="*/ 1373162 h 1373162"/>
              <a:gd name="connsiteX269" fmla="*/ 3074913 w 11218359"/>
              <a:gd name="connsiteY269" fmla="*/ 1373162 h 1373162"/>
              <a:gd name="connsiteX270" fmla="*/ 3086352 w 11218359"/>
              <a:gd name="connsiteY270" fmla="*/ 1373162 h 1373162"/>
              <a:gd name="connsiteX271" fmla="*/ 3097792 w 11218359"/>
              <a:gd name="connsiteY271" fmla="*/ 1373162 h 1373162"/>
              <a:gd name="connsiteX272" fmla="*/ 3109232 w 11218359"/>
              <a:gd name="connsiteY272" fmla="*/ 1373162 h 1373162"/>
              <a:gd name="connsiteX273" fmla="*/ 3120671 w 11218359"/>
              <a:gd name="connsiteY273" fmla="*/ 1373162 h 1373162"/>
              <a:gd name="connsiteX274" fmla="*/ 3132111 w 11218359"/>
              <a:gd name="connsiteY274" fmla="*/ 1373162 h 1373162"/>
              <a:gd name="connsiteX275" fmla="*/ 3143550 w 11218359"/>
              <a:gd name="connsiteY275" fmla="*/ 1373162 h 1373162"/>
              <a:gd name="connsiteX276" fmla="*/ 3154990 w 11218359"/>
              <a:gd name="connsiteY276" fmla="*/ 1373162 h 1373162"/>
              <a:gd name="connsiteX277" fmla="*/ 3166429 w 11218359"/>
              <a:gd name="connsiteY277" fmla="*/ 1373162 h 1373162"/>
              <a:gd name="connsiteX278" fmla="*/ 3177869 w 11218359"/>
              <a:gd name="connsiteY278" fmla="*/ 1373162 h 1373162"/>
              <a:gd name="connsiteX279" fmla="*/ 3189308 w 11218359"/>
              <a:gd name="connsiteY279" fmla="*/ 1373162 h 1373162"/>
              <a:gd name="connsiteX280" fmla="*/ 3200748 w 11218359"/>
              <a:gd name="connsiteY280" fmla="*/ 1373162 h 1373162"/>
              <a:gd name="connsiteX281" fmla="*/ 3212187 w 11218359"/>
              <a:gd name="connsiteY281" fmla="*/ 1373162 h 1373162"/>
              <a:gd name="connsiteX282" fmla="*/ 3223627 w 11218359"/>
              <a:gd name="connsiteY282" fmla="*/ 1373162 h 1373162"/>
              <a:gd name="connsiteX283" fmla="*/ 3235066 w 11218359"/>
              <a:gd name="connsiteY283" fmla="*/ 1373162 h 1373162"/>
              <a:gd name="connsiteX284" fmla="*/ 3246501 w 11218359"/>
              <a:gd name="connsiteY284" fmla="*/ 1373162 h 1373162"/>
              <a:gd name="connsiteX285" fmla="*/ 3257945 w 11218359"/>
              <a:gd name="connsiteY285" fmla="*/ 1373162 h 1373162"/>
              <a:gd name="connsiteX286" fmla="*/ 3269385 w 11218359"/>
              <a:gd name="connsiteY286" fmla="*/ 1373162 h 1373162"/>
              <a:gd name="connsiteX287" fmla="*/ 3280825 w 11218359"/>
              <a:gd name="connsiteY287" fmla="*/ 1373162 h 1373162"/>
              <a:gd name="connsiteX288" fmla="*/ 3292264 w 11218359"/>
              <a:gd name="connsiteY288" fmla="*/ 1373162 h 1373162"/>
              <a:gd name="connsiteX289" fmla="*/ 3303699 w 11218359"/>
              <a:gd name="connsiteY289" fmla="*/ 1373162 h 1373162"/>
              <a:gd name="connsiteX290" fmla="*/ 3315143 w 11218359"/>
              <a:gd name="connsiteY290" fmla="*/ 1373162 h 1373162"/>
              <a:gd name="connsiteX291" fmla="*/ 3326578 w 11218359"/>
              <a:gd name="connsiteY291" fmla="*/ 1373162 h 1373162"/>
              <a:gd name="connsiteX292" fmla="*/ 3338017 w 11218359"/>
              <a:gd name="connsiteY292" fmla="*/ 1373162 h 1373162"/>
              <a:gd name="connsiteX293" fmla="*/ 3349457 w 11218359"/>
              <a:gd name="connsiteY293" fmla="*/ 1373162 h 1373162"/>
              <a:gd name="connsiteX294" fmla="*/ 3360896 w 11218359"/>
              <a:gd name="connsiteY294" fmla="*/ 1373162 h 1373162"/>
              <a:gd name="connsiteX295" fmla="*/ 3372336 w 11218359"/>
              <a:gd name="connsiteY295" fmla="*/ 1373162 h 1373162"/>
              <a:gd name="connsiteX296" fmla="*/ 3383776 w 11218359"/>
              <a:gd name="connsiteY296" fmla="*/ 1373162 h 1373162"/>
              <a:gd name="connsiteX297" fmla="*/ 3395215 w 11218359"/>
              <a:gd name="connsiteY297" fmla="*/ 1373162 h 1373162"/>
              <a:gd name="connsiteX298" fmla="*/ 3406654 w 11218359"/>
              <a:gd name="connsiteY298" fmla="*/ 1373162 h 1373162"/>
              <a:gd name="connsiteX299" fmla="*/ 3418094 w 11218359"/>
              <a:gd name="connsiteY299" fmla="*/ 1373162 h 1373162"/>
              <a:gd name="connsiteX300" fmla="*/ 3429534 w 11218359"/>
              <a:gd name="connsiteY300" fmla="*/ 1373162 h 1373162"/>
              <a:gd name="connsiteX301" fmla="*/ 3440973 w 11218359"/>
              <a:gd name="connsiteY301" fmla="*/ 1373162 h 1373162"/>
              <a:gd name="connsiteX302" fmla="*/ 3452413 w 11218359"/>
              <a:gd name="connsiteY302" fmla="*/ 1373162 h 1373162"/>
              <a:gd name="connsiteX303" fmla="*/ 3463852 w 11218359"/>
              <a:gd name="connsiteY303" fmla="*/ 1373162 h 1373162"/>
              <a:gd name="connsiteX304" fmla="*/ 3475292 w 11218359"/>
              <a:gd name="connsiteY304" fmla="*/ 1373162 h 1373162"/>
              <a:gd name="connsiteX305" fmla="*/ 3486731 w 11218359"/>
              <a:gd name="connsiteY305" fmla="*/ 1373162 h 1373162"/>
              <a:gd name="connsiteX306" fmla="*/ 3498171 w 11218359"/>
              <a:gd name="connsiteY306" fmla="*/ 1373162 h 1373162"/>
              <a:gd name="connsiteX307" fmla="*/ 3509610 w 11218359"/>
              <a:gd name="connsiteY307" fmla="*/ 1373162 h 1373162"/>
              <a:gd name="connsiteX308" fmla="*/ 3521050 w 11218359"/>
              <a:gd name="connsiteY308" fmla="*/ 1373162 h 1373162"/>
              <a:gd name="connsiteX309" fmla="*/ 3532489 w 11218359"/>
              <a:gd name="connsiteY309" fmla="*/ 1373162 h 1373162"/>
              <a:gd name="connsiteX310" fmla="*/ 3543929 w 11218359"/>
              <a:gd name="connsiteY310" fmla="*/ 1373162 h 1373162"/>
              <a:gd name="connsiteX311" fmla="*/ 3555368 w 11218359"/>
              <a:gd name="connsiteY311" fmla="*/ 1373162 h 1373162"/>
              <a:gd name="connsiteX312" fmla="*/ 3566808 w 11218359"/>
              <a:gd name="connsiteY312" fmla="*/ 1373162 h 1373162"/>
              <a:gd name="connsiteX313" fmla="*/ 3578247 w 11218359"/>
              <a:gd name="connsiteY313" fmla="*/ 1373162 h 1373162"/>
              <a:gd name="connsiteX314" fmla="*/ 3589687 w 11218359"/>
              <a:gd name="connsiteY314" fmla="*/ 1373162 h 1373162"/>
              <a:gd name="connsiteX315" fmla="*/ 3601127 w 11218359"/>
              <a:gd name="connsiteY315" fmla="*/ 1373162 h 1373162"/>
              <a:gd name="connsiteX316" fmla="*/ 3612566 w 11218359"/>
              <a:gd name="connsiteY316" fmla="*/ 1373162 h 1373162"/>
              <a:gd name="connsiteX317" fmla="*/ 3624005 w 11218359"/>
              <a:gd name="connsiteY317" fmla="*/ 1373162 h 1373162"/>
              <a:gd name="connsiteX318" fmla="*/ 3635445 w 11218359"/>
              <a:gd name="connsiteY318" fmla="*/ 1373162 h 1373162"/>
              <a:gd name="connsiteX319" fmla="*/ 3646885 w 11218359"/>
              <a:gd name="connsiteY319" fmla="*/ 1373162 h 1373162"/>
              <a:gd name="connsiteX320" fmla="*/ 3658324 w 11218359"/>
              <a:gd name="connsiteY320" fmla="*/ 1373162 h 1373162"/>
              <a:gd name="connsiteX321" fmla="*/ 3669764 w 11218359"/>
              <a:gd name="connsiteY321" fmla="*/ 1373162 h 1373162"/>
              <a:gd name="connsiteX322" fmla="*/ 3681203 w 11218359"/>
              <a:gd name="connsiteY322" fmla="*/ 1373162 h 1373162"/>
              <a:gd name="connsiteX323" fmla="*/ 3692643 w 11218359"/>
              <a:gd name="connsiteY323" fmla="*/ 1373162 h 1373162"/>
              <a:gd name="connsiteX324" fmla="*/ 3704082 w 11218359"/>
              <a:gd name="connsiteY324" fmla="*/ 1373162 h 1373162"/>
              <a:gd name="connsiteX325" fmla="*/ 3715522 w 11218359"/>
              <a:gd name="connsiteY325" fmla="*/ 1373162 h 1373162"/>
              <a:gd name="connsiteX326" fmla="*/ 3726961 w 11218359"/>
              <a:gd name="connsiteY326" fmla="*/ 1373162 h 1373162"/>
              <a:gd name="connsiteX327" fmla="*/ 3738401 w 11218359"/>
              <a:gd name="connsiteY327" fmla="*/ 1373162 h 1373162"/>
              <a:gd name="connsiteX328" fmla="*/ 3749840 w 11218359"/>
              <a:gd name="connsiteY328" fmla="*/ 1373162 h 1373162"/>
              <a:gd name="connsiteX329" fmla="*/ 3761280 w 11218359"/>
              <a:gd name="connsiteY329" fmla="*/ 1373162 h 1373162"/>
              <a:gd name="connsiteX330" fmla="*/ 3772719 w 11218359"/>
              <a:gd name="connsiteY330" fmla="*/ 1373162 h 1373162"/>
              <a:gd name="connsiteX331" fmla="*/ 3784154 w 11218359"/>
              <a:gd name="connsiteY331" fmla="*/ 1373162 h 1373162"/>
              <a:gd name="connsiteX332" fmla="*/ 3795598 w 11218359"/>
              <a:gd name="connsiteY332" fmla="*/ 1373162 h 1373162"/>
              <a:gd name="connsiteX333" fmla="*/ 3807033 w 11218359"/>
              <a:gd name="connsiteY333" fmla="*/ 1373162 h 1373162"/>
              <a:gd name="connsiteX334" fmla="*/ 3818473 w 11218359"/>
              <a:gd name="connsiteY334" fmla="*/ 1373162 h 1373162"/>
              <a:gd name="connsiteX335" fmla="*/ 3829917 w 11218359"/>
              <a:gd name="connsiteY335" fmla="*/ 1373162 h 1373162"/>
              <a:gd name="connsiteX336" fmla="*/ 3841352 w 11218359"/>
              <a:gd name="connsiteY336" fmla="*/ 1373162 h 1373162"/>
              <a:gd name="connsiteX337" fmla="*/ 3852791 w 11218359"/>
              <a:gd name="connsiteY337" fmla="*/ 1373162 h 1373162"/>
              <a:gd name="connsiteX338" fmla="*/ 3864231 w 11218359"/>
              <a:gd name="connsiteY338" fmla="*/ 1373162 h 1373162"/>
              <a:gd name="connsiteX339" fmla="*/ 3875670 w 11218359"/>
              <a:gd name="connsiteY339" fmla="*/ 1373162 h 1373162"/>
              <a:gd name="connsiteX340" fmla="*/ 3887110 w 11218359"/>
              <a:gd name="connsiteY340" fmla="*/ 1373162 h 1373162"/>
              <a:gd name="connsiteX341" fmla="*/ 3898549 w 11218359"/>
              <a:gd name="connsiteY341" fmla="*/ 1373162 h 1373162"/>
              <a:gd name="connsiteX342" fmla="*/ 3909989 w 11218359"/>
              <a:gd name="connsiteY342" fmla="*/ 1373162 h 1373162"/>
              <a:gd name="connsiteX343" fmla="*/ 3921447 w 11218359"/>
              <a:gd name="connsiteY343" fmla="*/ 1373162 h 1373162"/>
              <a:gd name="connsiteX344" fmla="*/ 3932878 w 11218359"/>
              <a:gd name="connsiteY344" fmla="*/ 1373162 h 1373162"/>
              <a:gd name="connsiteX345" fmla="*/ 3944307 w 11218359"/>
              <a:gd name="connsiteY345" fmla="*/ 1373162 h 1373162"/>
              <a:gd name="connsiteX346" fmla="*/ 3955737 w 11218359"/>
              <a:gd name="connsiteY346" fmla="*/ 1373162 h 1373162"/>
              <a:gd name="connsiteX347" fmla="*/ 3967167 w 11218359"/>
              <a:gd name="connsiteY347" fmla="*/ 1373162 h 1373162"/>
              <a:gd name="connsiteX348" fmla="*/ 3978645 w 11218359"/>
              <a:gd name="connsiteY348" fmla="*/ 1373162 h 1373162"/>
              <a:gd name="connsiteX349" fmla="*/ 3990075 w 11218359"/>
              <a:gd name="connsiteY349" fmla="*/ 1373162 h 1373162"/>
              <a:gd name="connsiteX350" fmla="*/ 4001505 w 11218359"/>
              <a:gd name="connsiteY350" fmla="*/ 1373162 h 1373162"/>
              <a:gd name="connsiteX351" fmla="*/ 4012935 w 11218359"/>
              <a:gd name="connsiteY351" fmla="*/ 1373162 h 1373162"/>
              <a:gd name="connsiteX352" fmla="*/ 4024365 w 11218359"/>
              <a:gd name="connsiteY352" fmla="*/ 1373162 h 1373162"/>
              <a:gd name="connsiteX353" fmla="*/ 4035843 w 11218359"/>
              <a:gd name="connsiteY353" fmla="*/ 1373162 h 1373162"/>
              <a:gd name="connsiteX354" fmla="*/ 4047273 w 11218359"/>
              <a:gd name="connsiteY354" fmla="*/ 1373162 h 1373162"/>
              <a:gd name="connsiteX355" fmla="*/ 4058702 w 11218359"/>
              <a:gd name="connsiteY355" fmla="*/ 1373162 h 1373162"/>
              <a:gd name="connsiteX356" fmla="*/ 4070133 w 11218359"/>
              <a:gd name="connsiteY356" fmla="*/ 1373162 h 1373162"/>
              <a:gd name="connsiteX357" fmla="*/ 4081563 w 11218359"/>
              <a:gd name="connsiteY357" fmla="*/ 1373162 h 1373162"/>
              <a:gd name="connsiteX358" fmla="*/ 4093040 w 11218359"/>
              <a:gd name="connsiteY358" fmla="*/ 1373162 h 1373162"/>
              <a:gd name="connsiteX359" fmla="*/ 4104471 w 11218359"/>
              <a:gd name="connsiteY359" fmla="*/ 1373162 h 1373162"/>
              <a:gd name="connsiteX360" fmla="*/ 4115900 w 11218359"/>
              <a:gd name="connsiteY360" fmla="*/ 1373162 h 1373162"/>
              <a:gd name="connsiteX361" fmla="*/ 4127330 w 11218359"/>
              <a:gd name="connsiteY361" fmla="*/ 1373162 h 1373162"/>
              <a:gd name="connsiteX362" fmla="*/ 4138760 w 11218359"/>
              <a:gd name="connsiteY362" fmla="*/ 1373162 h 1373162"/>
              <a:gd name="connsiteX363" fmla="*/ 4150238 w 11218359"/>
              <a:gd name="connsiteY363" fmla="*/ 1373162 h 1373162"/>
              <a:gd name="connsiteX364" fmla="*/ 4161668 w 11218359"/>
              <a:gd name="connsiteY364" fmla="*/ 1373162 h 1373162"/>
              <a:gd name="connsiteX365" fmla="*/ 4173098 w 11218359"/>
              <a:gd name="connsiteY365" fmla="*/ 1373162 h 1373162"/>
              <a:gd name="connsiteX366" fmla="*/ 4184528 w 11218359"/>
              <a:gd name="connsiteY366" fmla="*/ 1373162 h 1373162"/>
              <a:gd name="connsiteX367" fmla="*/ 4195958 w 11218359"/>
              <a:gd name="connsiteY367" fmla="*/ 1373162 h 1373162"/>
              <a:gd name="connsiteX368" fmla="*/ 4207436 w 11218359"/>
              <a:gd name="connsiteY368" fmla="*/ 1373162 h 1373162"/>
              <a:gd name="connsiteX369" fmla="*/ 4218865 w 11218359"/>
              <a:gd name="connsiteY369" fmla="*/ 1373162 h 1373162"/>
              <a:gd name="connsiteX370" fmla="*/ 4230296 w 11218359"/>
              <a:gd name="connsiteY370" fmla="*/ 1373162 h 1373162"/>
              <a:gd name="connsiteX371" fmla="*/ 4241726 w 11218359"/>
              <a:gd name="connsiteY371" fmla="*/ 1373162 h 1373162"/>
              <a:gd name="connsiteX372" fmla="*/ 4253156 w 11218359"/>
              <a:gd name="connsiteY372" fmla="*/ 1373162 h 1373162"/>
              <a:gd name="connsiteX373" fmla="*/ 4264634 w 11218359"/>
              <a:gd name="connsiteY373" fmla="*/ 1373162 h 1373162"/>
              <a:gd name="connsiteX374" fmla="*/ 4276063 w 11218359"/>
              <a:gd name="connsiteY374" fmla="*/ 1373162 h 1373162"/>
              <a:gd name="connsiteX375" fmla="*/ 4287493 w 11218359"/>
              <a:gd name="connsiteY375" fmla="*/ 1373162 h 1373162"/>
              <a:gd name="connsiteX376" fmla="*/ 4298923 w 11218359"/>
              <a:gd name="connsiteY376" fmla="*/ 1373162 h 1373162"/>
              <a:gd name="connsiteX377" fmla="*/ 4310353 w 11218359"/>
              <a:gd name="connsiteY377" fmla="*/ 1373162 h 1373162"/>
              <a:gd name="connsiteX378" fmla="*/ 4321831 w 11218359"/>
              <a:gd name="connsiteY378" fmla="*/ 1373162 h 1373162"/>
              <a:gd name="connsiteX379" fmla="*/ 4333261 w 11218359"/>
              <a:gd name="connsiteY379" fmla="*/ 1373162 h 1373162"/>
              <a:gd name="connsiteX380" fmla="*/ 4344691 w 11218359"/>
              <a:gd name="connsiteY380" fmla="*/ 1373162 h 1373162"/>
              <a:gd name="connsiteX381" fmla="*/ 4356121 w 11218359"/>
              <a:gd name="connsiteY381" fmla="*/ 1373162 h 1373162"/>
              <a:gd name="connsiteX382" fmla="*/ 4367551 w 11218359"/>
              <a:gd name="connsiteY382" fmla="*/ 1373162 h 1373162"/>
              <a:gd name="connsiteX383" fmla="*/ 4379028 w 11218359"/>
              <a:gd name="connsiteY383" fmla="*/ 1373162 h 1373162"/>
              <a:gd name="connsiteX384" fmla="*/ 4390458 w 11218359"/>
              <a:gd name="connsiteY384" fmla="*/ 1373162 h 1373162"/>
              <a:gd name="connsiteX385" fmla="*/ 4401889 w 11218359"/>
              <a:gd name="connsiteY385" fmla="*/ 1373162 h 1373162"/>
              <a:gd name="connsiteX386" fmla="*/ 4413319 w 11218359"/>
              <a:gd name="connsiteY386" fmla="*/ 1373162 h 1373162"/>
              <a:gd name="connsiteX387" fmla="*/ 4424749 w 11218359"/>
              <a:gd name="connsiteY387" fmla="*/ 1373162 h 1373162"/>
              <a:gd name="connsiteX388" fmla="*/ 4436226 w 11218359"/>
              <a:gd name="connsiteY388" fmla="*/ 1373162 h 1373162"/>
              <a:gd name="connsiteX389" fmla="*/ 4447656 w 11218359"/>
              <a:gd name="connsiteY389" fmla="*/ 1373162 h 1373162"/>
              <a:gd name="connsiteX390" fmla="*/ 4459086 w 11218359"/>
              <a:gd name="connsiteY390" fmla="*/ 1373162 h 1373162"/>
              <a:gd name="connsiteX391" fmla="*/ 4470516 w 11218359"/>
              <a:gd name="connsiteY391" fmla="*/ 1373162 h 1373162"/>
              <a:gd name="connsiteX392" fmla="*/ 4481946 w 11218359"/>
              <a:gd name="connsiteY392" fmla="*/ 1373162 h 1373162"/>
              <a:gd name="connsiteX393" fmla="*/ 4493424 w 11218359"/>
              <a:gd name="connsiteY393" fmla="*/ 1373162 h 1373162"/>
              <a:gd name="connsiteX394" fmla="*/ 4504854 w 11218359"/>
              <a:gd name="connsiteY394" fmla="*/ 1373162 h 1373162"/>
              <a:gd name="connsiteX395" fmla="*/ 4516284 w 11218359"/>
              <a:gd name="connsiteY395" fmla="*/ 1373162 h 1373162"/>
              <a:gd name="connsiteX396" fmla="*/ 4527714 w 11218359"/>
              <a:gd name="connsiteY396" fmla="*/ 1373162 h 1373162"/>
              <a:gd name="connsiteX397" fmla="*/ 4539144 w 11218359"/>
              <a:gd name="connsiteY397" fmla="*/ 1373162 h 1373162"/>
              <a:gd name="connsiteX398" fmla="*/ 4550621 w 11218359"/>
              <a:gd name="connsiteY398" fmla="*/ 1373162 h 1373162"/>
              <a:gd name="connsiteX399" fmla="*/ 4562051 w 11218359"/>
              <a:gd name="connsiteY399" fmla="*/ 1373162 h 1373162"/>
              <a:gd name="connsiteX400" fmla="*/ 4573482 w 11218359"/>
              <a:gd name="connsiteY400" fmla="*/ 1373162 h 1373162"/>
              <a:gd name="connsiteX401" fmla="*/ 4584912 w 11218359"/>
              <a:gd name="connsiteY401" fmla="*/ 1373162 h 1373162"/>
              <a:gd name="connsiteX402" fmla="*/ 4596341 w 11218359"/>
              <a:gd name="connsiteY402" fmla="*/ 1373162 h 1373162"/>
              <a:gd name="connsiteX403" fmla="*/ 4607771 w 11218359"/>
              <a:gd name="connsiteY403" fmla="*/ 1373162 h 1373162"/>
              <a:gd name="connsiteX404" fmla="*/ 4619249 w 11218359"/>
              <a:gd name="connsiteY404" fmla="*/ 1373162 h 1373162"/>
              <a:gd name="connsiteX405" fmla="*/ 4630679 w 11218359"/>
              <a:gd name="connsiteY405" fmla="*/ 1373162 h 1373162"/>
              <a:gd name="connsiteX406" fmla="*/ 4642109 w 11218359"/>
              <a:gd name="connsiteY406" fmla="*/ 1373162 h 1373162"/>
              <a:gd name="connsiteX407" fmla="*/ 4653539 w 11218359"/>
              <a:gd name="connsiteY407" fmla="*/ 1373162 h 1373162"/>
              <a:gd name="connsiteX408" fmla="*/ 4664969 w 11218359"/>
              <a:gd name="connsiteY408" fmla="*/ 1373162 h 1373162"/>
              <a:gd name="connsiteX409" fmla="*/ 4676447 w 11218359"/>
              <a:gd name="connsiteY409" fmla="*/ 1373162 h 1373162"/>
              <a:gd name="connsiteX410" fmla="*/ 4687877 w 11218359"/>
              <a:gd name="connsiteY410" fmla="*/ 1373162 h 1373162"/>
              <a:gd name="connsiteX411" fmla="*/ 4699306 w 11218359"/>
              <a:gd name="connsiteY411" fmla="*/ 1373162 h 1373162"/>
              <a:gd name="connsiteX412" fmla="*/ 4710737 w 11218359"/>
              <a:gd name="connsiteY412" fmla="*/ 1373162 h 1373162"/>
              <a:gd name="connsiteX413" fmla="*/ 4722167 w 11218359"/>
              <a:gd name="connsiteY413" fmla="*/ 1373162 h 1373162"/>
              <a:gd name="connsiteX414" fmla="*/ 4733644 w 11218359"/>
              <a:gd name="connsiteY414" fmla="*/ 1373162 h 1373162"/>
              <a:gd name="connsiteX415" fmla="*/ 4745075 w 11218359"/>
              <a:gd name="connsiteY415" fmla="*/ 1373162 h 1373162"/>
              <a:gd name="connsiteX416" fmla="*/ 4756504 w 11218359"/>
              <a:gd name="connsiteY416" fmla="*/ 1373162 h 1373162"/>
              <a:gd name="connsiteX417" fmla="*/ 4767934 w 11218359"/>
              <a:gd name="connsiteY417" fmla="*/ 1373162 h 1373162"/>
              <a:gd name="connsiteX418" fmla="*/ 4779364 w 11218359"/>
              <a:gd name="connsiteY418" fmla="*/ 1373162 h 1373162"/>
              <a:gd name="connsiteX419" fmla="*/ 4790842 w 11218359"/>
              <a:gd name="connsiteY419" fmla="*/ 1373162 h 1373162"/>
              <a:gd name="connsiteX420" fmla="*/ 4802272 w 11218359"/>
              <a:gd name="connsiteY420" fmla="*/ 1373162 h 1373162"/>
              <a:gd name="connsiteX421" fmla="*/ 4813702 w 11218359"/>
              <a:gd name="connsiteY421" fmla="*/ 1373162 h 1373162"/>
              <a:gd name="connsiteX422" fmla="*/ 4825132 w 11218359"/>
              <a:gd name="connsiteY422" fmla="*/ 1373162 h 1373162"/>
              <a:gd name="connsiteX423" fmla="*/ 4836562 w 11218359"/>
              <a:gd name="connsiteY423" fmla="*/ 1373162 h 1373162"/>
              <a:gd name="connsiteX424" fmla="*/ 4848040 w 11218359"/>
              <a:gd name="connsiteY424" fmla="*/ 1373162 h 1373162"/>
              <a:gd name="connsiteX425" fmla="*/ 4859469 w 11218359"/>
              <a:gd name="connsiteY425" fmla="*/ 366579 h 1373162"/>
              <a:gd name="connsiteX426" fmla="*/ 4870899 w 11218359"/>
              <a:gd name="connsiteY426" fmla="*/ 315497 h 1373162"/>
              <a:gd name="connsiteX427" fmla="*/ 4882330 w 11218359"/>
              <a:gd name="connsiteY427" fmla="*/ 509302 h 1373162"/>
              <a:gd name="connsiteX428" fmla="*/ 4893760 w 11218359"/>
              <a:gd name="connsiteY428" fmla="*/ 399631 h 1373162"/>
              <a:gd name="connsiteX429" fmla="*/ 4905237 w 11218359"/>
              <a:gd name="connsiteY429" fmla="*/ 118686 h 1373162"/>
              <a:gd name="connsiteX430" fmla="*/ 4916667 w 11218359"/>
              <a:gd name="connsiteY430" fmla="*/ 0 h 1373162"/>
              <a:gd name="connsiteX431" fmla="*/ 4928097 w 11218359"/>
              <a:gd name="connsiteY431" fmla="*/ 52583 h 1373162"/>
              <a:gd name="connsiteX432" fmla="*/ 4939527 w 11218359"/>
              <a:gd name="connsiteY432" fmla="*/ 226857 h 1373162"/>
              <a:gd name="connsiteX433" fmla="*/ 4950957 w 11218359"/>
              <a:gd name="connsiteY433" fmla="*/ 309486 h 1373162"/>
              <a:gd name="connsiteX434" fmla="*/ 4962435 w 11218359"/>
              <a:gd name="connsiteY434" fmla="*/ 566395 h 1373162"/>
              <a:gd name="connsiteX435" fmla="*/ 4973865 w 11218359"/>
              <a:gd name="connsiteY435" fmla="*/ 488271 h 1373162"/>
              <a:gd name="connsiteX436" fmla="*/ 4985295 w 11218359"/>
              <a:gd name="connsiteY436" fmla="*/ 130707 h 1373162"/>
              <a:gd name="connsiteX437" fmla="*/ 4996725 w 11218359"/>
              <a:gd name="connsiteY437" fmla="*/ 97655 h 1373162"/>
              <a:gd name="connsiteX438" fmla="*/ 5008155 w 11218359"/>
              <a:gd name="connsiteY438" fmla="*/ 133712 h 1373162"/>
              <a:gd name="connsiteX439" fmla="*/ 5019632 w 11218359"/>
              <a:gd name="connsiteY439" fmla="*/ 306486 h 1373162"/>
              <a:gd name="connsiteX440" fmla="*/ 5031062 w 11218359"/>
              <a:gd name="connsiteY440" fmla="*/ 1352131 h 1373162"/>
              <a:gd name="connsiteX441" fmla="*/ 5042492 w 11218359"/>
              <a:gd name="connsiteY441" fmla="*/ 1373162 h 1373162"/>
              <a:gd name="connsiteX442" fmla="*/ 5053923 w 11218359"/>
              <a:gd name="connsiteY442" fmla="*/ 1373162 h 1373162"/>
              <a:gd name="connsiteX443" fmla="*/ 5065353 w 11218359"/>
              <a:gd name="connsiteY443" fmla="*/ 1373162 h 1373162"/>
              <a:gd name="connsiteX444" fmla="*/ 5076830 w 11218359"/>
              <a:gd name="connsiteY444" fmla="*/ 1371662 h 1373162"/>
              <a:gd name="connsiteX445" fmla="*/ 5088260 w 11218359"/>
              <a:gd name="connsiteY445" fmla="*/ 1373162 h 1373162"/>
              <a:gd name="connsiteX446" fmla="*/ 5099690 w 11218359"/>
              <a:gd name="connsiteY446" fmla="*/ 1373162 h 1373162"/>
              <a:gd name="connsiteX447" fmla="*/ 5111120 w 11218359"/>
              <a:gd name="connsiteY447" fmla="*/ 1373162 h 1373162"/>
              <a:gd name="connsiteX448" fmla="*/ 5122550 w 11218359"/>
              <a:gd name="connsiteY448" fmla="*/ 1373162 h 1373162"/>
              <a:gd name="connsiteX449" fmla="*/ 5134028 w 11218359"/>
              <a:gd name="connsiteY449" fmla="*/ 1373162 h 1373162"/>
              <a:gd name="connsiteX450" fmla="*/ 5145458 w 11218359"/>
              <a:gd name="connsiteY450" fmla="*/ 1373162 h 1373162"/>
              <a:gd name="connsiteX451" fmla="*/ 5156888 w 11218359"/>
              <a:gd name="connsiteY451" fmla="*/ 1373162 h 1373162"/>
              <a:gd name="connsiteX452" fmla="*/ 5168318 w 11218359"/>
              <a:gd name="connsiteY452" fmla="*/ 1373162 h 1373162"/>
              <a:gd name="connsiteX453" fmla="*/ 5179747 w 11218359"/>
              <a:gd name="connsiteY453" fmla="*/ 1373162 h 1373162"/>
              <a:gd name="connsiteX454" fmla="*/ 5191225 w 11218359"/>
              <a:gd name="connsiteY454" fmla="*/ 1373162 h 1373162"/>
              <a:gd name="connsiteX455" fmla="*/ 5202655 w 11218359"/>
              <a:gd name="connsiteY455" fmla="*/ 1373162 h 1373162"/>
              <a:gd name="connsiteX456" fmla="*/ 5214085 w 11218359"/>
              <a:gd name="connsiteY456" fmla="*/ 1373162 h 1373162"/>
              <a:gd name="connsiteX457" fmla="*/ 5225515 w 11218359"/>
              <a:gd name="connsiteY457" fmla="*/ 1373162 h 1373162"/>
              <a:gd name="connsiteX458" fmla="*/ 5236945 w 11218359"/>
              <a:gd name="connsiteY458" fmla="*/ 1373162 h 1373162"/>
              <a:gd name="connsiteX459" fmla="*/ 5248423 w 11218359"/>
              <a:gd name="connsiteY459" fmla="*/ 1373162 h 1373162"/>
              <a:gd name="connsiteX460" fmla="*/ 5259853 w 11218359"/>
              <a:gd name="connsiteY460" fmla="*/ 1373162 h 1373162"/>
              <a:gd name="connsiteX461" fmla="*/ 5271283 w 11218359"/>
              <a:gd name="connsiteY461" fmla="*/ 1373162 h 1373162"/>
              <a:gd name="connsiteX462" fmla="*/ 5282713 w 11218359"/>
              <a:gd name="connsiteY462" fmla="*/ 1373162 h 1373162"/>
              <a:gd name="connsiteX463" fmla="*/ 5294143 w 11218359"/>
              <a:gd name="connsiteY463" fmla="*/ 1373162 h 1373162"/>
              <a:gd name="connsiteX464" fmla="*/ 5305621 w 11218359"/>
              <a:gd name="connsiteY464" fmla="*/ 1373162 h 1373162"/>
              <a:gd name="connsiteX465" fmla="*/ 5317051 w 11218359"/>
              <a:gd name="connsiteY465" fmla="*/ 1373162 h 1373162"/>
              <a:gd name="connsiteX466" fmla="*/ 5328481 w 11218359"/>
              <a:gd name="connsiteY466" fmla="*/ 1373162 h 1373162"/>
              <a:gd name="connsiteX467" fmla="*/ 5339910 w 11218359"/>
              <a:gd name="connsiteY467" fmla="*/ 1373162 h 1373162"/>
              <a:gd name="connsiteX468" fmla="*/ 5351340 w 11218359"/>
              <a:gd name="connsiteY468" fmla="*/ 1373162 h 1373162"/>
              <a:gd name="connsiteX469" fmla="*/ 5362818 w 11218359"/>
              <a:gd name="connsiteY469" fmla="*/ 1373162 h 1373162"/>
              <a:gd name="connsiteX470" fmla="*/ 5374248 w 11218359"/>
              <a:gd name="connsiteY470" fmla="*/ 1373162 h 1373162"/>
              <a:gd name="connsiteX471" fmla="*/ 5385678 w 11218359"/>
              <a:gd name="connsiteY471" fmla="*/ 1373162 h 1373162"/>
              <a:gd name="connsiteX472" fmla="*/ 5397108 w 11218359"/>
              <a:gd name="connsiteY472" fmla="*/ 1373162 h 1373162"/>
              <a:gd name="connsiteX473" fmla="*/ 5408538 w 11218359"/>
              <a:gd name="connsiteY473" fmla="*/ 1373162 h 1373162"/>
              <a:gd name="connsiteX474" fmla="*/ 5420016 w 11218359"/>
              <a:gd name="connsiteY474" fmla="*/ 1373162 h 1373162"/>
              <a:gd name="connsiteX475" fmla="*/ 5431446 w 11218359"/>
              <a:gd name="connsiteY475" fmla="*/ 1373162 h 1373162"/>
              <a:gd name="connsiteX476" fmla="*/ 5442876 w 11218359"/>
              <a:gd name="connsiteY476" fmla="*/ 1373162 h 1373162"/>
              <a:gd name="connsiteX477" fmla="*/ 5454306 w 11218359"/>
              <a:gd name="connsiteY477" fmla="*/ 1373162 h 1373162"/>
              <a:gd name="connsiteX478" fmla="*/ 5465736 w 11218359"/>
              <a:gd name="connsiteY478" fmla="*/ 1373162 h 1373162"/>
              <a:gd name="connsiteX479" fmla="*/ 5477214 w 11218359"/>
              <a:gd name="connsiteY479" fmla="*/ 1373162 h 1373162"/>
              <a:gd name="connsiteX480" fmla="*/ 5488643 w 11218359"/>
              <a:gd name="connsiteY480" fmla="*/ 1373162 h 1373162"/>
              <a:gd name="connsiteX481" fmla="*/ 5500073 w 11218359"/>
              <a:gd name="connsiteY481" fmla="*/ 1373162 h 1373162"/>
              <a:gd name="connsiteX482" fmla="*/ 5511503 w 11218359"/>
              <a:gd name="connsiteY482" fmla="*/ 1373162 h 1373162"/>
              <a:gd name="connsiteX483" fmla="*/ 5522933 w 11218359"/>
              <a:gd name="connsiteY483" fmla="*/ 1373162 h 1373162"/>
              <a:gd name="connsiteX484" fmla="*/ 5534411 w 11218359"/>
              <a:gd name="connsiteY484" fmla="*/ 1373162 h 1373162"/>
              <a:gd name="connsiteX485" fmla="*/ 5545841 w 11218359"/>
              <a:gd name="connsiteY485" fmla="*/ 1373162 h 1373162"/>
              <a:gd name="connsiteX486" fmla="*/ 5557271 w 11218359"/>
              <a:gd name="connsiteY486" fmla="*/ 1373162 h 1373162"/>
              <a:gd name="connsiteX487" fmla="*/ 5568701 w 11218359"/>
              <a:gd name="connsiteY487" fmla="*/ 1373162 h 1373162"/>
              <a:gd name="connsiteX488" fmla="*/ 5580131 w 11218359"/>
              <a:gd name="connsiteY488" fmla="*/ 1373162 h 1373162"/>
              <a:gd name="connsiteX489" fmla="*/ 5591609 w 11218359"/>
              <a:gd name="connsiteY489" fmla="*/ 1371662 h 1373162"/>
              <a:gd name="connsiteX490" fmla="*/ 5603038 w 11218359"/>
              <a:gd name="connsiteY490" fmla="*/ 1373162 h 1373162"/>
              <a:gd name="connsiteX491" fmla="*/ 5614469 w 11218359"/>
              <a:gd name="connsiteY491" fmla="*/ 1373162 h 1373162"/>
              <a:gd name="connsiteX492" fmla="*/ 5625899 w 11218359"/>
              <a:gd name="connsiteY492" fmla="*/ 1373162 h 1373162"/>
              <a:gd name="connsiteX493" fmla="*/ 5637329 w 11218359"/>
              <a:gd name="connsiteY493" fmla="*/ 1373162 h 1373162"/>
              <a:gd name="connsiteX494" fmla="*/ 5648759 w 11218359"/>
              <a:gd name="connsiteY494" fmla="*/ 1373162 h 1373162"/>
              <a:gd name="connsiteX495" fmla="*/ 5660236 w 11218359"/>
              <a:gd name="connsiteY495" fmla="*/ 1373162 h 1373162"/>
              <a:gd name="connsiteX496" fmla="*/ 5671666 w 11218359"/>
              <a:gd name="connsiteY496" fmla="*/ 1373162 h 1373162"/>
              <a:gd name="connsiteX497" fmla="*/ 5683096 w 11218359"/>
              <a:gd name="connsiteY497" fmla="*/ 1373162 h 1373162"/>
              <a:gd name="connsiteX498" fmla="*/ 5694526 w 11218359"/>
              <a:gd name="connsiteY498" fmla="*/ 1373162 h 1373162"/>
              <a:gd name="connsiteX499" fmla="*/ 5705956 w 11218359"/>
              <a:gd name="connsiteY499" fmla="*/ 1373162 h 1373162"/>
              <a:gd name="connsiteX500" fmla="*/ 5717434 w 11218359"/>
              <a:gd name="connsiteY500" fmla="*/ 1373162 h 1373162"/>
              <a:gd name="connsiteX501" fmla="*/ 5728864 w 11218359"/>
              <a:gd name="connsiteY501" fmla="*/ 1373162 h 1373162"/>
              <a:gd name="connsiteX502" fmla="*/ 5740294 w 11218359"/>
              <a:gd name="connsiteY502" fmla="*/ 1373162 h 1373162"/>
              <a:gd name="connsiteX503" fmla="*/ 5751724 w 11218359"/>
              <a:gd name="connsiteY503" fmla="*/ 1373162 h 1373162"/>
              <a:gd name="connsiteX504" fmla="*/ 5763154 w 11218359"/>
              <a:gd name="connsiteY504" fmla="*/ 1373162 h 1373162"/>
              <a:gd name="connsiteX505" fmla="*/ 5774631 w 11218359"/>
              <a:gd name="connsiteY505" fmla="*/ 1373162 h 1373162"/>
              <a:gd name="connsiteX506" fmla="*/ 5786062 w 11218359"/>
              <a:gd name="connsiteY506" fmla="*/ 1373162 h 1373162"/>
              <a:gd name="connsiteX507" fmla="*/ 5797492 w 11218359"/>
              <a:gd name="connsiteY507" fmla="*/ 1373162 h 1373162"/>
              <a:gd name="connsiteX508" fmla="*/ 5808921 w 11218359"/>
              <a:gd name="connsiteY508" fmla="*/ 1373162 h 1373162"/>
              <a:gd name="connsiteX509" fmla="*/ 5820351 w 11218359"/>
              <a:gd name="connsiteY509" fmla="*/ 1373162 h 1373162"/>
              <a:gd name="connsiteX510" fmla="*/ 5831829 w 11218359"/>
              <a:gd name="connsiteY510" fmla="*/ 1373162 h 1373162"/>
              <a:gd name="connsiteX511" fmla="*/ 5843259 w 11218359"/>
              <a:gd name="connsiteY511" fmla="*/ 1373162 h 1373162"/>
              <a:gd name="connsiteX512" fmla="*/ 5854689 w 11218359"/>
              <a:gd name="connsiteY512" fmla="*/ 1373162 h 1373162"/>
              <a:gd name="connsiteX513" fmla="*/ 5866119 w 11218359"/>
              <a:gd name="connsiteY513" fmla="*/ 1373162 h 1373162"/>
              <a:gd name="connsiteX514" fmla="*/ 5877549 w 11218359"/>
              <a:gd name="connsiteY514" fmla="*/ 1373162 h 1373162"/>
              <a:gd name="connsiteX515" fmla="*/ 5889027 w 11218359"/>
              <a:gd name="connsiteY515" fmla="*/ 1373162 h 1373162"/>
              <a:gd name="connsiteX516" fmla="*/ 5900457 w 11218359"/>
              <a:gd name="connsiteY516" fmla="*/ 1373162 h 1373162"/>
              <a:gd name="connsiteX517" fmla="*/ 5911887 w 11218359"/>
              <a:gd name="connsiteY517" fmla="*/ 1373162 h 1373162"/>
              <a:gd name="connsiteX518" fmla="*/ 5923317 w 11218359"/>
              <a:gd name="connsiteY518" fmla="*/ 1373162 h 1373162"/>
              <a:gd name="connsiteX519" fmla="*/ 5934747 w 11218359"/>
              <a:gd name="connsiteY519" fmla="*/ 1373162 h 1373162"/>
              <a:gd name="connsiteX520" fmla="*/ 5946225 w 11218359"/>
              <a:gd name="connsiteY520" fmla="*/ 1373162 h 1373162"/>
              <a:gd name="connsiteX521" fmla="*/ 5957655 w 11218359"/>
              <a:gd name="connsiteY521" fmla="*/ 1373162 h 1373162"/>
              <a:gd name="connsiteX522" fmla="*/ 5969084 w 11218359"/>
              <a:gd name="connsiteY522" fmla="*/ 1373162 h 1373162"/>
              <a:gd name="connsiteX523" fmla="*/ 5980514 w 11218359"/>
              <a:gd name="connsiteY523" fmla="*/ 1373162 h 1373162"/>
              <a:gd name="connsiteX524" fmla="*/ 5991944 w 11218359"/>
              <a:gd name="connsiteY524" fmla="*/ 1373162 h 1373162"/>
              <a:gd name="connsiteX525" fmla="*/ 6003422 w 11218359"/>
              <a:gd name="connsiteY525" fmla="*/ 1373162 h 1373162"/>
              <a:gd name="connsiteX526" fmla="*/ 6014852 w 11218359"/>
              <a:gd name="connsiteY526" fmla="*/ 1373162 h 1373162"/>
              <a:gd name="connsiteX527" fmla="*/ 6026282 w 11218359"/>
              <a:gd name="connsiteY527" fmla="*/ 1373162 h 1373162"/>
              <a:gd name="connsiteX528" fmla="*/ 6037712 w 11218359"/>
              <a:gd name="connsiteY528" fmla="*/ 1373162 h 1373162"/>
              <a:gd name="connsiteX529" fmla="*/ 6049142 w 11218359"/>
              <a:gd name="connsiteY529" fmla="*/ 1373162 h 1373162"/>
              <a:gd name="connsiteX530" fmla="*/ 6060620 w 11218359"/>
              <a:gd name="connsiteY530" fmla="*/ 1373162 h 1373162"/>
              <a:gd name="connsiteX531" fmla="*/ 6072049 w 11218359"/>
              <a:gd name="connsiteY531" fmla="*/ 1373162 h 1373162"/>
              <a:gd name="connsiteX532" fmla="*/ 6083480 w 11218359"/>
              <a:gd name="connsiteY532" fmla="*/ 1373162 h 1373162"/>
              <a:gd name="connsiteX533" fmla="*/ 6094910 w 11218359"/>
              <a:gd name="connsiteY533" fmla="*/ 1373162 h 1373162"/>
              <a:gd name="connsiteX534" fmla="*/ 6106340 w 11218359"/>
              <a:gd name="connsiteY534" fmla="*/ 1373162 h 1373162"/>
              <a:gd name="connsiteX535" fmla="*/ 6117818 w 11218359"/>
              <a:gd name="connsiteY535" fmla="*/ 1373162 h 1373162"/>
              <a:gd name="connsiteX536" fmla="*/ 6129247 w 11218359"/>
              <a:gd name="connsiteY536" fmla="*/ 1373162 h 1373162"/>
              <a:gd name="connsiteX537" fmla="*/ 6140677 w 11218359"/>
              <a:gd name="connsiteY537" fmla="*/ 1373162 h 1373162"/>
              <a:gd name="connsiteX538" fmla="*/ 6152107 w 11218359"/>
              <a:gd name="connsiteY538" fmla="*/ 1373162 h 1373162"/>
              <a:gd name="connsiteX539" fmla="*/ 6163537 w 11218359"/>
              <a:gd name="connsiteY539" fmla="*/ 1373162 h 1373162"/>
              <a:gd name="connsiteX540" fmla="*/ 6175015 w 11218359"/>
              <a:gd name="connsiteY540" fmla="*/ 1373162 h 1373162"/>
              <a:gd name="connsiteX541" fmla="*/ 6186445 w 11218359"/>
              <a:gd name="connsiteY541" fmla="*/ 1373162 h 1373162"/>
              <a:gd name="connsiteX542" fmla="*/ 6197875 w 11218359"/>
              <a:gd name="connsiteY542" fmla="*/ 1373162 h 1373162"/>
              <a:gd name="connsiteX543" fmla="*/ 6209305 w 11218359"/>
              <a:gd name="connsiteY543" fmla="*/ 1373162 h 1373162"/>
              <a:gd name="connsiteX544" fmla="*/ 6220735 w 11218359"/>
              <a:gd name="connsiteY544" fmla="*/ 1373162 h 1373162"/>
              <a:gd name="connsiteX545" fmla="*/ 6232212 w 11218359"/>
              <a:gd name="connsiteY545" fmla="*/ 1373162 h 1373162"/>
              <a:gd name="connsiteX546" fmla="*/ 6243642 w 11218359"/>
              <a:gd name="connsiteY546" fmla="*/ 1373162 h 1373162"/>
              <a:gd name="connsiteX547" fmla="*/ 6255073 w 11218359"/>
              <a:gd name="connsiteY547" fmla="*/ 1373162 h 1373162"/>
              <a:gd name="connsiteX548" fmla="*/ 6266503 w 11218359"/>
              <a:gd name="connsiteY548" fmla="*/ 1373162 h 1373162"/>
              <a:gd name="connsiteX549" fmla="*/ 6277933 w 11218359"/>
              <a:gd name="connsiteY549" fmla="*/ 1373162 h 1373162"/>
              <a:gd name="connsiteX550" fmla="*/ 6289410 w 11218359"/>
              <a:gd name="connsiteY550" fmla="*/ 1373162 h 1373162"/>
              <a:gd name="connsiteX551" fmla="*/ 6300840 w 11218359"/>
              <a:gd name="connsiteY551" fmla="*/ 1373162 h 1373162"/>
              <a:gd name="connsiteX552" fmla="*/ 6312270 w 11218359"/>
              <a:gd name="connsiteY552" fmla="*/ 1373162 h 1373162"/>
              <a:gd name="connsiteX553" fmla="*/ 6323700 w 11218359"/>
              <a:gd name="connsiteY553" fmla="*/ 1373162 h 1373162"/>
              <a:gd name="connsiteX554" fmla="*/ 6335130 w 11218359"/>
              <a:gd name="connsiteY554" fmla="*/ 1373162 h 1373162"/>
              <a:gd name="connsiteX555" fmla="*/ 6346608 w 11218359"/>
              <a:gd name="connsiteY555" fmla="*/ 1373162 h 1373162"/>
              <a:gd name="connsiteX556" fmla="*/ 6358038 w 11218359"/>
              <a:gd name="connsiteY556" fmla="*/ 1373162 h 1373162"/>
              <a:gd name="connsiteX557" fmla="*/ 6369468 w 11218359"/>
              <a:gd name="connsiteY557" fmla="*/ 1373162 h 1373162"/>
              <a:gd name="connsiteX558" fmla="*/ 6380898 w 11218359"/>
              <a:gd name="connsiteY558" fmla="*/ 1373162 h 1373162"/>
              <a:gd name="connsiteX559" fmla="*/ 6392328 w 11218359"/>
              <a:gd name="connsiteY559" fmla="*/ 1373162 h 1373162"/>
              <a:gd name="connsiteX560" fmla="*/ 6403805 w 11218359"/>
              <a:gd name="connsiteY560" fmla="*/ 1373162 h 1373162"/>
              <a:gd name="connsiteX561" fmla="*/ 6415235 w 11218359"/>
              <a:gd name="connsiteY561" fmla="*/ 1373162 h 1373162"/>
              <a:gd name="connsiteX562" fmla="*/ 6426666 w 11218359"/>
              <a:gd name="connsiteY562" fmla="*/ 1373162 h 1373162"/>
              <a:gd name="connsiteX563" fmla="*/ 6438096 w 11218359"/>
              <a:gd name="connsiteY563" fmla="*/ 1373162 h 1373162"/>
              <a:gd name="connsiteX564" fmla="*/ 6449525 w 11218359"/>
              <a:gd name="connsiteY564" fmla="*/ 1373162 h 1373162"/>
              <a:gd name="connsiteX565" fmla="*/ 6461003 w 11218359"/>
              <a:gd name="connsiteY565" fmla="*/ 1373162 h 1373162"/>
              <a:gd name="connsiteX566" fmla="*/ 6472433 w 11218359"/>
              <a:gd name="connsiteY566" fmla="*/ 1373162 h 1373162"/>
              <a:gd name="connsiteX567" fmla="*/ 6483863 w 11218359"/>
              <a:gd name="connsiteY567" fmla="*/ 1373162 h 1373162"/>
              <a:gd name="connsiteX568" fmla="*/ 6495293 w 11218359"/>
              <a:gd name="connsiteY568" fmla="*/ 1373162 h 1373162"/>
              <a:gd name="connsiteX569" fmla="*/ 6506723 w 11218359"/>
              <a:gd name="connsiteY569" fmla="*/ 1373162 h 1373162"/>
              <a:gd name="connsiteX570" fmla="*/ 6518201 w 11218359"/>
              <a:gd name="connsiteY570" fmla="*/ 1373162 h 1373162"/>
              <a:gd name="connsiteX571" fmla="*/ 6529631 w 11218359"/>
              <a:gd name="connsiteY571" fmla="*/ 1373162 h 1373162"/>
              <a:gd name="connsiteX572" fmla="*/ 6541061 w 11218359"/>
              <a:gd name="connsiteY572" fmla="*/ 1373162 h 1373162"/>
              <a:gd name="connsiteX573" fmla="*/ 6552490 w 11218359"/>
              <a:gd name="connsiteY573" fmla="*/ 1373162 h 1373162"/>
              <a:gd name="connsiteX574" fmla="*/ 6563921 w 11218359"/>
              <a:gd name="connsiteY574" fmla="*/ 1373162 h 1373162"/>
              <a:gd name="connsiteX575" fmla="*/ 6575398 w 11218359"/>
              <a:gd name="connsiteY575" fmla="*/ 1373162 h 1373162"/>
              <a:gd name="connsiteX576" fmla="*/ 6586828 w 11218359"/>
              <a:gd name="connsiteY576" fmla="*/ 1373162 h 1373162"/>
              <a:gd name="connsiteX577" fmla="*/ 6598259 w 11218359"/>
              <a:gd name="connsiteY577" fmla="*/ 1373162 h 1373162"/>
              <a:gd name="connsiteX578" fmla="*/ 6609688 w 11218359"/>
              <a:gd name="connsiteY578" fmla="*/ 1373162 h 1373162"/>
              <a:gd name="connsiteX579" fmla="*/ 6621118 w 11218359"/>
              <a:gd name="connsiteY579" fmla="*/ 1373162 h 1373162"/>
              <a:gd name="connsiteX580" fmla="*/ 6632596 w 11218359"/>
              <a:gd name="connsiteY580" fmla="*/ 1373162 h 1373162"/>
              <a:gd name="connsiteX581" fmla="*/ 6644026 w 11218359"/>
              <a:gd name="connsiteY581" fmla="*/ 1373162 h 1373162"/>
              <a:gd name="connsiteX582" fmla="*/ 6655456 w 11218359"/>
              <a:gd name="connsiteY582" fmla="*/ 1373162 h 1373162"/>
              <a:gd name="connsiteX583" fmla="*/ 6666886 w 11218359"/>
              <a:gd name="connsiteY583" fmla="*/ 1373162 h 1373162"/>
              <a:gd name="connsiteX584" fmla="*/ 6678316 w 11218359"/>
              <a:gd name="connsiteY584" fmla="*/ 1373162 h 1373162"/>
              <a:gd name="connsiteX585" fmla="*/ 6689794 w 11218359"/>
              <a:gd name="connsiteY585" fmla="*/ 1373162 h 1373162"/>
              <a:gd name="connsiteX586" fmla="*/ 6701224 w 11218359"/>
              <a:gd name="connsiteY586" fmla="*/ 1373162 h 1373162"/>
              <a:gd name="connsiteX587" fmla="*/ 6712653 w 11218359"/>
              <a:gd name="connsiteY587" fmla="*/ 1373162 h 1373162"/>
              <a:gd name="connsiteX588" fmla="*/ 6724083 w 11218359"/>
              <a:gd name="connsiteY588" fmla="*/ 1373162 h 1373162"/>
              <a:gd name="connsiteX589" fmla="*/ 6735514 w 11218359"/>
              <a:gd name="connsiteY589" fmla="*/ 1373162 h 1373162"/>
              <a:gd name="connsiteX590" fmla="*/ 6746944 w 11218359"/>
              <a:gd name="connsiteY590" fmla="*/ 1373162 h 1373162"/>
              <a:gd name="connsiteX591" fmla="*/ 6758421 w 11218359"/>
              <a:gd name="connsiteY591" fmla="*/ 1373162 h 1373162"/>
              <a:gd name="connsiteX592" fmla="*/ 6769851 w 11218359"/>
              <a:gd name="connsiteY592" fmla="*/ 1373162 h 1373162"/>
              <a:gd name="connsiteX593" fmla="*/ 6781281 w 11218359"/>
              <a:gd name="connsiteY593" fmla="*/ 1373162 h 1373162"/>
              <a:gd name="connsiteX594" fmla="*/ 6792711 w 11218359"/>
              <a:gd name="connsiteY594" fmla="*/ 1373162 h 1373162"/>
              <a:gd name="connsiteX595" fmla="*/ 6804141 w 11218359"/>
              <a:gd name="connsiteY595" fmla="*/ 1373162 h 1373162"/>
              <a:gd name="connsiteX596" fmla="*/ 6815619 w 11218359"/>
              <a:gd name="connsiteY596" fmla="*/ 1373162 h 1373162"/>
              <a:gd name="connsiteX597" fmla="*/ 6827049 w 11218359"/>
              <a:gd name="connsiteY597" fmla="*/ 1373162 h 1373162"/>
              <a:gd name="connsiteX598" fmla="*/ 6838479 w 11218359"/>
              <a:gd name="connsiteY598" fmla="*/ 1373162 h 1373162"/>
              <a:gd name="connsiteX599" fmla="*/ 6849909 w 11218359"/>
              <a:gd name="connsiteY599" fmla="*/ 1373162 h 1373162"/>
              <a:gd name="connsiteX600" fmla="*/ 6861339 w 11218359"/>
              <a:gd name="connsiteY600" fmla="*/ 1373162 h 1373162"/>
              <a:gd name="connsiteX601" fmla="*/ 6872816 w 11218359"/>
              <a:gd name="connsiteY601" fmla="*/ 1373162 h 1373162"/>
              <a:gd name="connsiteX602" fmla="*/ 6884246 w 11218359"/>
              <a:gd name="connsiteY602" fmla="*/ 1373162 h 1373162"/>
              <a:gd name="connsiteX603" fmla="*/ 6895676 w 11218359"/>
              <a:gd name="connsiteY603" fmla="*/ 1373162 h 1373162"/>
              <a:gd name="connsiteX604" fmla="*/ 6907107 w 11218359"/>
              <a:gd name="connsiteY604" fmla="*/ 1373162 h 1373162"/>
              <a:gd name="connsiteX605" fmla="*/ 6918537 w 11218359"/>
              <a:gd name="connsiteY605" fmla="*/ 1373162 h 1373162"/>
              <a:gd name="connsiteX606" fmla="*/ 6930014 w 11218359"/>
              <a:gd name="connsiteY606" fmla="*/ 1373162 h 1373162"/>
              <a:gd name="connsiteX607" fmla="*/ 6941444 w 11218359"/>
              <a:gd name="connsiteY607" fmla="*/ 1373162 h 1373162"/>
              <a:gd name="connsiteX608" fmla="*/ 6952874 w 11218359"/>
              <a:gd name="connsiteY608" fmla="*/ 1373162 h 1373162"/>
              <a:gd name="connsiteX609" fmla="*/ 6964304 w 11218359"/>
              <a:gd name="connsiteY609" fmla="*/ 1373162 h 1373162"/>
              <a:gd name="connsiteX610" fmla="*/ 6975734 w 11218359"/>
              <a:gd name="connsiteY610" fmla="*/ 1373162 h 1373162"/>
              <a:gd name="connsiteX611" fmla="*/ 6987212 w 11218359"/>
              <a:gd name="connsiteY611" fmla="*/ 1373162 h 1373162"/>
              <a:gd name="connsiteX612" fmla="*/ 6998642 w 11218359"/>
              <a:gd name="connsiteY612" fmla="*/ 1373162 h 1373162"/>
              <a:gd name="connsiteX613" fmla="*/ 7010072 w 11218359"/>
              <a:gd name="connsiteY613" fmla="*/ 1373162 h 1373162"/>
              <a:gd name="connsiteX614" fmla="*/ 7021502 w 11218359"/>
              <a:gd name="connsiteY614" fmla="*/ 1373162 h 1373162"/>
              <a:gd name="connsiteX615" fmla="*/ 7032931 w 11218359"/>
              <a:gd name="connsiteY615" fmla="*/ 1373162 h 1373162"/>
              <a:gd name="connsiteX616" fmla="*/ 7044409 w 11218359"/>
              <a:gd name="connsiteY616" fmla="*/ 1373162 h 1373162"/>
              <a:gd name="connsiteX617" fmla="*/ 7055839 w 11218359"/>
              <a:gd name="connsiteY617" fmla="*/ 1373162 h 1373162"/>
              <a:gd name="connsiteX618" fmla="*/ 7067269 w 11218359"/>
              <a:gd name="connsiteY618" fmla="*/ 1373162 h 1373162"/>
              <a:gd name="connsiteX619" fmla="*/ 7078700 w 11218359"/>
              <a:gd name="connsiteY619" fmla="*/ 1373162 h 1373162"/>
              <a:gd name="connsiteX620" fmla="*/ 7090129 w 11218359"/>
              <a:gd name="connsiteY620" fmla="*/ 1373162 h 1373162"/>
              <a:gd name="connsiteX621" fmla="*/ 7101607 w 11218359"/>
              <a:gd name="connsiteY621" fmla="*/ 1373162 h 1373162"/>
              <a:gd name="connsiteX622" fmla="*/ 7113037 w 11218359"/>
              <a:gd name="connsiteY622" fmla="*/ 1373162 h 1373162"/>
              <a:gd name="connsiteX623" fmla="*/ 7124467 w 11218359"/>
              <a:gd name="connsiteY623" fmla="*/ 1373162 h 1373162"/>
              <a:gd name="connsiteX624" fmla="*/ 7135897 w 11218359"/>
              <a:gd name="connsiteY624" fmla="*/ 1373162 h 1373162"/>
              <a:gd name="connsiteX625" fmla="*/ 7147327 w 11218359"/>
              <a:gd name="connsiteY625" fmla="*/ 1373162 h 1373162"/>
              <a:gd name="connsiteX626" fmla="*/ 7158805 w 11218359"/>
              <a:gd name="connsiteY626" fmla="*/ 1373162 h 1373162"/>
              <a:gd name="connsiteX627" fmla="*/ 7170235 w 11218359"/>
              <a:gd name="connsiteY627" fmla="*/ 1373162 h 1373162"/>
              <a:gd name="connsiteX628" fmla="*/ 7181665 w 11218359"/>
              <a:gd name="connsiteY628" fmla="*/ 1373162 h 1373162"/>
              <a:gd name="connsiteX629" fmla="*/ 7193094 w 11218359"/>
              <a:gd name="connsiteY629" fmla="*/ 1373162 h 1373162"/>
              <a:gd name="connsiteX630" fmla="*/ 7204524 w 11218359"/>
              <a:gd name="connsiteY630" fmla="*/ 1373162 h 1373162"/>
              <a:gd name="connsiteX631" fmla="*/ 7216002 w 11218359"/>
              <a:gd name="connsiteY631" fmla="*/ 1373162 h 1373162"/>
              <a:gd name="connsiteX632" fmla="*/ 7227432 w 11218359"/>
              <a:gd name="connsiteY632" fmla="*/ 1373162 h 1373162"/>
              <a:gd name="connsiteX633" fmla="*/ 7238862 w 11218359"/>
              <a:gd name="connsiteY633" fmla="*/ 1373162 h 1373162"/>
              <a:gd name="connsiteX634" fmla="*/ 7250292 w 11218359"/>
              <a:gd name="connsiteY634" fmla="*/ 1373162 h 1373162"/>
              <a:gd name="connsiteX635" fmla="*/ 7261722 w 11218359"/>
              <a:gd name="connsiteY635" fmla="*/ 1373162 h 1373162"/>
              <a:gd name="connsiteX636" fmla="*/ 7273200 w 11218359"/>
              <a:gd name="connsiteY636" fmla="*/ 1373162 h 1373162"/>
              <a:gd name="connsiteX637" fmla="*/ 7284630 w 11218359"/>
              <a:gd name="connsiteY637" fmla="*/ 1373162 h 1373162"/>
              <a:gd name="connsiteX638" fmla="*/ 7296060 w 11218359"/>
              <a:gd name="connsiteY638" fmla="*/ 1373162 h 1373162"/>
              <a:gd name="connsiteX639" fmla="*/ 7307490 w 11218359"/>
              <a:gd name="connsiteY639" fmla="*/ 1373162 h 1373162"/>
              <a:gd name="connsiteX640" fmla="*/ 7318920 w 11218359"/>
              <a:gd name="connsiteY640" fmla="*/ 1373162 h 1373162"/>
              <a:gd name="connsiteX641" fmla="*/ 7330398 w 11218359"/>
              <a:gd name="connsiteY641" fmla="*/ 1373162 h 1373162"/>
              <a:gd name="connsiteX642" fmla="*/ 7341828 w 11218359"/>
              <a:gd name="connsiteY642" fmla="*/ 1373162 h 1373162"/>
              <a:gd name="connsiteX643" fmla="*/ 7353257 w 11218359"/>
              <a:gd name="connsiteY643" fmla="*/ 1373162 h 1373162"/>
              <a:gd name="connsiteX644" fmla="*/ 7364687 w 11218359"/>
              <a:gd name="connsiteY644" fmla="*/ 1373162 h 1373162"/>
              <a:gd name="connsiteX645" fmla="*/ 7376117 w 11218359"/>
              <a:gd name="connsiteY645" fmla="*/ 1373162 h 1373162"/>
              <a:gd name="connsiteX646" fmla="*/ 7387595 w 11218359"/>
              <a:gd name="connsiteY646" fmla="*/ 1373162 h 1373162"/>
              <a:gd name="connsiteX647" fmla="*/ 7399025 w 11218359"/>
              <a:gd name="connsiteY647" fmla="*/ 1373162 h 1373162"/>
              <a:gd name="connsiteX648" fmla="*/ 7410455 w 11218359"/>
              <a:gd name="connsiteY648" fmla="*/ 1373162 h 1373162"/>
              <a:gd name="connsiteX649" fmla="*/ 7421885 w 11218359"/>
              <a:gd name="connsiteY649" fmla="*/ 1373162 h 1373162"/>
              <a:gd name="connsiteX650" fmla="*/ 7433315 w 11218359"/>
              <a:gd name="connsiteY650" fmla="*/ 1373162 h 1373162"/>
              <a:gd name="connsiteX651" fmla="*/ 7444793 w 11218359"/>
              <a:gd name="connsiteY651" fmla="*/ 1373162 h 1373162"/>
              <a:gd name="connsiteX652" fmla="*/ 7456222 w 11218359"/>
              <a:gd name="connsiteY652" fmla="*/ 1373162 h 1373162"/>
              <a:gd name="connsiteX653" fmla="*/ 7467653 w 11218359"/>
              <a:gd name="connsiteY653" fmla="*/ 1373162 h 1373162"/>
              <a:gd name="connsiteX654" fmla="*/ 7479083 w 11218359"/>
              <a:gd name="connsiteY654" fmla="*/ 1373162 h 1373162"/>
              <a:gd name="connsiteX655" fmla="*/ 7490513 w 11218359"/>
              <a:gd name="connsiteY655" fmla="*/ 1373162 h 1373162"/>
              <a:gd name="connsiteX656" fmla="*/ 7501990 w 11218359"/>
              <a:gd name="connsiteY656" fmla="*/ 1373162 h 1373162"/>
              <a:gd name="connsiteX657" fmla="*/ 7513420 w 11218359"/>
              <a:gd name="connsiteY657" fmla="*/ 1373162 h 1373162"/>
              <a:gd name="connsiteX658" fmla="*/ 7524850 w 11218359"/>
              <a:gd name="connsiteY658" fmla="*/ 1373162 h 1373162"/>
              <a:gd name="connsiteX659" fmla="*/ 7536280 w 11218359"/>
              <a:gd name="connsiteY659" fmla="*/ 1373162 h 1373162"/>
              <a:gd name="connsiteX660" fmla="*/ 7547710 w 11218359"/>
              <a:gd name="connsiteY660" fmla="*/ 1373162 h 1373162"/>
              <a:gd name="connsiteX661" fmla="*/ 7559188 w 11218359"/>
              <a:gd name="connsiteY661" fmla="*/ 1373162 h 1373162"/>
              <a:gd name="connsiteX662" fmla="*/ 7570618 w 11218359"/>
              <a:gd name="connsiteY662" fmla="*/ 1373162 h 1373162"/>
              <a:gd name="connsiteX663" fmla="*/ 7582048 w 11218359"/>
              <a:gd name="connsiteY663" fmla="*/ 1373162 h 1373162"/>
              <a:gd name="connsiteX664" fmla="*/ 7593478 w 11218359"/>
              <a:gd name="connsiteY664" fmla="*/ 1373162 h 1373162"/>
              <a:gd name="connsiteX665" fmla="*/ 7604908 w 11218359"/>
              <a:gd name="connsiteY665" fmla="*/ 1373162 h 1373162"/>
              <a:gd name="connsiteX666" fmla="*/ 7616385 w 11218359"/>
              <a:gd name="connsiteY666" fmla="*/ 1373162 h 1373162"/>
              <a:gd name="connsiteX667" fmla="*/ 7627815 w 11218359"/>
              <a:gd name="connsiteY667" fmla="*/ 1373162 h 1373162"/>
              <a:gd name="connsiteX668" fmla="*/ 7639246 w 11218359"/>
              <a:gd name="connsiteY668" fmla="*/ 1373162 h 1373162"/>
              <a:gd name="connsiteX669" fmla="*/ 7650676 w 11218359"/>
              <a:gd name="connsiteY669" fmla="*/ 1373162 h 1373162"/>
              <a:gd name="connsiteX670" fmla="*/ 7662106 w 11218359"/>
              <a:gd name="connsiteY670" fmla="*/ 1373162 h 1373162"/>
              <a:gd name="connsiteX671" fmla="*/ 7673583 w 11218359"/>
              <a:gd name="connsiteY671" fmla="*/ 1373162 h 1373162"/>
              <a:gd name="connsiteX672" fmla="*/ 7685013 w 11218359"/>
              <a:gd name="connsiteY672" fmla="*/ 1373162 h 1373162"/>
              <a:gd name="connsiteX673" fmla="*/ 7696443 w 11218359"/>
              <a:gd name="connsiteY673" fmla="*/ 1373162 h 1373162"/>
              <a:gd name="connsiteX674" fmla="*/ 7707873 w 11218359"/>
              <a:gd name="connsiteY674" fmla="*/ 1373162 h 1373162"/>
              <a:gd name="connsiteX675" fmla="*/ 7719303 w 11218359"/>
              <a:gd name="connsiteY675" fmla="*/ 1373162 h 1373162"/>
              <a:gd name="connsiteX676" fmla="*/ 7730733 w 11218359"/>
              <a:gd name="connsiteY676" fmla="*/ 1373162 h 1373162"/>
              <a:gd name="connsiteX677" fmla="*/ 7742211 w 11218359"/>
              <a:gd name="connsiteY677" fmla="*/ 1373162 h 1373162"/>
              <a:gd name="connsiteX678" fmla="*/ 7753641 w 11218359"/>
              <a:gd name="connsiteY678" fmla="*/ 1373162 h 1373162"/>
              <a:gd name="connsiteX679" fmla="*/ 7765071 w 11218359"/>
              <a:gd name="connsiteY679" fmla="*/ 1373162 h 1373162"/>
              <a:gd name="connsiteX680" fmla="*/ 7776501 w 11218359"/>
              <a:gd name="connsiteY680" fmla="*/ 1373162 h 1373162"/>
              <a:gd name="connsiteX681" fmla="*/ 7787931 w 11218359"/>
              <a:gd name="connsiteY681" fmla="*/ 1373162 h 1373162"/>
              <a:gd name="connsiteX682" fmla="*/ 7799408 w 11218359"/>
              <a:gd name="connsiteY682" fmla="*/ 1373162 h 1373162"/>
              <a:gd name="connsiteX683" fmla="*/ 7810839 w 11218359"/>
              <a:gd name="connsiteY683" fmla="*/ 1373162 h 1373162"/>
              <a:gd name="connsiteX684" fmla="*/ 7822268 w 11218359"/>
              <a:gd name="connsiteY684" fmla="*/ 1373162 h 1373162"/>
              <a:gd name="connsiteX685" fmla="*/ 7833698 w 11218359"/>
              <a:gd name="connsiteY685" fmla="*/ 1373162 h 1373162"/>
              <a:gd name="connsiteX686" fmla="*/ 7845128 w 11218359"/>
              <a:gd name="connsiteY686" fmla="*/ 1373162 h 1373162"/>
              <a:gd name="connsiteX687" fmla="*/ 7856606 w 11218359"/>
              <a:gd name="connsiteY687" fmla="*/ 1373162 h 1373162"/>
              <a:gd name="connsiteX688" fmla="*/ 7868036 w 11218359"/>
              <a:gd name="connsiteY688" fmla="*/ 1373162 h 1373162"/>
              <a:gd name="connsiteX689" fmla="*/ 7879466 w 11218359"/>
              <a:gd name="connsiteY689" fmla="*/ 1373162 h 1373162"/>
              <a:gd name="connsiteX690" fmla="*/ 7890896 w 11218359"/>
              <a:gd name="connsiteY690" fmla="*/ 1373162 h 1373162"/>
              <a:gd name="connsiteX691" fmla="*/ 7902326 w 11218359"/>
              <a:gd name="connsiteY691" fmla="*/ 1373162 h 1373162"/>
              <a:gd name="connsiteX692" fmla="*/ 7913804 w 11218359"/>
              <a:gd name="connsiteY692" fmla="*/ 1373162 h 1373162"/>
              <a:gd name="connsiteX693" fmla="*/ 7925234 w 11218359"/>
              <a:gd name="connsiteY693" fmla="*/ 1373162 h 1373162"/>
              <a:gd name="connsiteX694" fmla="*/ 7936663 w 11218359"/>
              <a:gd name="connsiteY694" fmla="*/ 1373162 h 1373162"/>
              <a:gd name="connsiteX695" fmla="*/ 7948094 w 11218359"/>
              <a:gd name="connsiteY695" fmla="*/ 1373162 h 1373162"/>
              <a:gd name="connsiteX696" fmla="*/ 7959524 w 11218359"/>
              <a:gd name="connsiteY696" fmla="*/ 1373162 h 1373162"/>
              <a:gd name="connsiteX697" fmla="*/ 7971001 w 11218359"/>
              <a:gd name="connsiteY697" fmla="*/ 1373162 h 1373162"/>
              <a:gd name="connsiteX698" fmla="*/ 7982431 w 11218359"/>
              <a:gd name="connsiteY698" fmla="*/ 1373162 h 1373162"/>
              <a:gd name="connsiteX699" fmla="*/ 7993861 w 11218359"/>
              <a:gd name="connsiteY699" fmla="*/ 1373162 h 1373162"/>
              <a:gd name="connsiteX700" fmla="*/ 8005291 w 11218359"/>
              <a:gd name="connsiteY700" fmla="*/ 1373162 h 1373162"/>
              <a:gd name="connsiteX701" fmla="*/ 8016721 w 11218359"/>
              <a:gd name="connsiteY701" fmla="*/ 1373162 h 1373162"/>
              <a:gd name="connsiteX702" fmla="*/ 8028199 w 11218359"/>
              <a:gd name="connsiteY702" fmla="*/ 1373162 h 1373162"/>
              <a:gd name="connsiteX703" fmla="*/ 8039629 w 11218359"/>
              <a:gd name="connsiteY703" fmla="*/ 1373162 h 1373162"/>
              <a:gd name="connsiteX704" fmla="*/ 8051059 w 11218359"/>
              <a:gd name="connsiteY704" fmla="*/ 1373162 h 1373162"/>
              <a:gd name="connsiteX705" fmla="*/ 8062489 w 11218359"/>
              <a:gd name="connsiteY705" fmla="*/ 1373162 h 1373162"/>
              <a:gd name="connsiteX706" fmla="*/ 8073919 w 11218359"/>
              <a:gd name="connsiteY706" fmla="*/ 1373162 h 1373162"/>
              <a:gd name="connsiteX707" fmla="*/ 8085396 w 11218359"/>
              <a:gd name="connsiteY707" fmla="*/ 1373162 h 1373162"/>
              <a:gd name="connsiteX708" fmla="*/ 8096826 w 11218359"/>
              <a:gd name="connsiteY708" fmla="*/ 1373162 h 1373162"/>
              <a:gd name="connsiteX709" fmla="*/ 8108256 w 11218359"/>
              <a:gd name="connsiteY709" fmla="*/ 1373162 h 1373162"/>
              <a:gd name="connsiteX710" fmla="*/ 8119687 w 11218359"/>
              <a:gd name="connsiteY710" fmla="*/ 1373162 h 1373162"/>
              <a:gd name="connsiteX711" fmla="*/ 8131117 w 11218359"/>
              <a:gd name="connsiteY711" fmla="*/ 1373162 h 1373162"/>
              <a:gd name="connsiteX712" fmla="*/ 8142594 w 11218359"/>
              <a:gd name="connsiteY712" fmla="*/ 1373162 h 1373162"/>
              <a:gd name="connsiteX713" fmla="*/ 8154024 w 11218359"/>
              <a:gd name="connsiteY713" fmla="*/ 1373162 h 1373162"/>
              <a:gd name="connsiteX714" fmla="*/ 8165454 w 11218359"/>
              <a:gd name="connsiteY714" fmla="*/ 1373162 h 1373162"/>
              <a:gd name="connsiteX715" fmla="*/ 8176884 w 11218359"/>
              <a:gd name="connsiteY715" fmla="*/ 1373162 h 1373162"/>
              <a:gd name="connsiteX716" fmla="*/ 8188314 w 11218359"/>
              <a:gd name="connsiteY716" fmla="*/ 1373162 h 1373162"/>
              <a:gd name="connsiteX717" fmla="*/ 8199792 w 11218359"/>
              <a:gd name="connsiteY717" fmla="*/ 1373162 h 1373162"/>
              <a:gd name="connsiteX718" fmla="*/ 8211222 w 11218359"/>
              <a:gd name="connsiteY718" fmla="*/ 1373162 h 1373162"/>
              <a:gd name="connsiteX719" fmla="*/ 8222652 w 11218359"/>
              <a:gd name="connsiteY719" fmla="*/ 1373162 h 1373162"/>
              <a:gd name="connsiteX720" fmla="*/ 8234082 w 11218359"/>
              <a:gd name="connsiteY720" fmla="*/ 1373162 h 1373162"/>
              <a:gd name="connsiteX721" fmla="*/ 8245512 w 11218359"/>
              <a:gd name="connsiteY721" fmla="*/ 1373162 h 1373162"/>
              <a:gd name="connsiteX722" fmla="*/ 8256989 w 11218359"/>
              <a:gd name="connsiteY722" fmla="*/ 1373162 h 1373162"/>
              <a:gd name="connsiteX723" fmla="*/ 8268419 w 11218359"/>
              <a:gd name="connsiteY723" fmla="*/ 1373162 h 1373162"/>
              <a:gd name="connsiteX724" fmla="*/ 8279850 w 11218359"/>
              <a:gd name="connsiteY724" fmla="*/ 1373162 h 1373162"/>
              <a:gd name="connsiteX725" fmla="*/ 8291280 w 11218359"/>
              <a:gd name="connsiteY725" fmla="*/ 1373162 h 1373162"/>
              <a:gd name="connsiteX726" fmla="*/ 8302709 w 11218359"/>
              <a:gd name="connsiteY726" fmla="*/ 1373162 h 1373162"/>
              <a:gd name="connsiteX727" fmla="*/ 8314187 w 11218359"/>
              <a:gd name="connsiteY727" fmla="*/ 1373162 h 1373162"/>
              <a:gd name="connsiteX728" fmla="*/ 8325617 w 11218359"/>
              <a:gd name="connsiteY728" fmla="*/ 1373162 h 1373162"/>
              <a:gd name="connsiteX729" fmla="*/ 8337047 w 11218359"/>
              <a:gd name="connsiteY729" fmla="*/ 1373162 h 1373162"/>
              <a:gd name="connsiteX730" fmla="*/ 8348477 w 11218359"/>
              <a:gd name="connsiteY730" fmla="*/ 1373162 h 1373162"/>
              <a:gd name="connsiteX731" fmla="*/ 8359907 w 11218359"/>
              <a:gd name="connsiteY731" fmla="*/ 1373162 h 1373162"/>
              <a:gd name="connsiteX732" fmla="*/ 8371385 w 11218359"/>
              <a:gd name="connsiteY732" fmla="*/ 1373162 h 1373162"/>
              <a:gd name="connsiteX733" fmla="*/ 8382815 w 11218359"/>
              <a:gd name="connsiteY733" fmla="*/ 1373162 h 1373162"/>
              <a:gd name="connsiteX734" fmla="*/ 8394245 w 11218359"/>
              <a:gd name="connsiteY734" fmla="*/ 1373162 h 1373162"/>
              <a:gd name="connsiteX735" fmla="*/ 8405674 w 11218359"/>
              <a:gd name="connsiteY735" fmla="*/ 1373162 h 1373162"/>
              <a:gd name="connsiteX736" fmla="*/ 8417104 w 11218359"/>
              <a:gd name="connsiteY736" fmla="*/ 1373162 h 1373162"/>
              <a:gd name="connsiteX737" fmla="*/ 8428582 w 11218359"/>
              <a:gd name="connsiteY737" fmla="*/ 1373162 h 1373162"/>
              <a:gd name="connsiteX738" fmla="*/ 8440012 w 11218359"/>
              <a:gd name="connsiteY738" fmla="*/ 1373162 h 1373162"/>
              <a:gd name="connsiteX739" fmla="*/ 8451442 w 11218359"/>
              <a:gd name="connsiteY739" fmla="*/ 1373162 h 1373162"/>
              <a:gd name="connsiteX740" fmla="*/ 8462872 w 11218359"/>
              <a:gd name="connsiteY740" fmla="*/ 1373162 h 1373162"/>
              <a:gd name="connsiteX741" fmla="*/ 8474302 w 11218359"/>
              <a:gd name="connsiteY741" fmla="*/ 1373162 h 1373162"/>
              <a:gd name="connsiteX742" fmla="*/ 8485780 w 11218359"/>
              <a:gd name="connsiteY742" fmla="*/ 1373162 h 1373162"/>
              <a:gd name="connsiteX743" fmla="*/ 8497210 w 11218359"/>
              <a:gd name="connsiteY743" fmla="*/ 1373162 h 1373162"/>
              <a:gd name="connsiteX744" fmla="*/ 8508640 w 11218359"/>
              <a:gd name="connsiteY744" fmla="*/ 1373162 h 1373162"/>
              <a:gd name="connsiteX745" fmla="*/ 8520069 w 11218359"/>
              <a:gd name="connsiteY745" fmla="*/ 1373162 h 1373162"/>
              <a:gd name="connsiteX746" fmla="*/ 8531500 w 11218359"/>
              <a:gd name="connsiteY746" fmla="*/ 1373162 h 1373162"/>
              <a:gd name="connsiteX747" fmla="*/ 8542977 w 11218359"/>
              <a:gd name="connsiteY747" fmla="*/ 1373162 h 1373162"/>
              <a:gd name="connsiteX748" fmla="*/ 8554407 w 11218359"/>
              <a:gd name="connsiteY748" fmla="*/ 1373162 h 1373162"/>
              <a:gd name="connsiteX749" fmla="*/ 8565837 w 11218359"/>
              <a:gd name="connsiteY749" fmla="*/ 1373162 h 1373162"/>
              <a:gd name="connsiteX750" fmla="*/ 8577267 w 11218359"/>
              <a:gd name="connsiteY750" fmla="*/ 1373162 h 1373162"/>
              <a:gd name="connsiteX751" fmla="*/ 8588697 w 11218359"/>
              <a:gd name="connsiteY751" fmla="*/ 1373162 h 1373162"/>
              <a:gd name="connsiteX752" fmla="*/ 8600175 w 11218359"/>
              <a:gd name="connsiteY752" fmla="*/ 1373162 h 1373162"/>
              <a:gd name="connsiteX753" fmla="*/ 8611605 w 11218359"/>
              <a:gd name="connsiteY753" fmla="*/ 1373162 h 1373162"/>
              <a:gd name="connsiteX754" fmla="*/ 8623035 w 11218359"/>
              <a:gd name="connsiteY754" fmla="*/ 1373162 h 1373162"/>
              <a:gd name="connsiteX755" fmla="*/ 8634465 w 11218359"/>
              <a:gd name="connsiteY755" fmla="*/ 1373162 h 1373162"/>
              <a:gd name="connsiteX756" fmla="*/ 8645895 w 11218359"/>
              <a:gd name="connsiteY756" fmla="*/ 1373162 h 1373162"/>
              <a:gd name="connsiteX757" fmla="*/ 8657373 w 11218359"/>
              <a:gd name="connsiteY757" fmla="*/ 1373162 h 1373162"/>
              <a:gd name="connsiteX758" fmla="*/ 8668802 w 11218359"/>
              <a:gd name="connsiteY758" fmla="*/ 1373162 h 1373162"/>
              <a:gd name="connsiteX759" fmla="*/ 8680232 w 11218359"/>
              <a:gd name="connsiteY759" fmla="*/ 1373162 h 1373162"/>
              <a:gd name="connsiteX760" fmla="*/ 8691662 w 11218359"/>
              <a:gd name="connsiteY760" fmla="*/ 1373162 h 1373162"/>
              <a:gd name="connsiteX761" fmla="*/ 8703093 w 11218359"/>
              <a:gd name="connsiteY761" fmla="*/ 1373162 h 1373162"/>
              <a:gd name="connsiteX762" fmla="*/ 8714570 w 11218359"/>
              <a:gd name="connsiteY762" fmla="*/ 1373162 h 1373162"/>
              <a:gd name="connsiteX763" fmla="*/ 8726000 w 11218359"/>
              <a:gd name="connsiteY763" fmla="*/ 1373162 h 1373162"/>
              <a:gd name="connsiteX764" fmla="*/ 8737430 w 11218359"/>
              <a:gd name="connsiteY764" fmla="*/ 1373162 h 1373162"/>
              <a:gd name="connsiteX765" fmla="*/ 8748860 w 11218359"/>
              <a:gd name="connsiteY765" fmla="*/ 1373162 h 1373162"/>
              <a:gd name="connsiteX766" fmla="*/ 8760290 w 11218359"/>
              <a:gd name="connsiteY766" fmla="*/ 1373162 h 1373162"/>
              <a:gd name="connsiteX767" fmla="*/ 8771768 w 11218359"/>
              <a:gd name="connsiteY767" fmla="*/ 1373162 h 1373162"/>
              <a:gd name="connsiteX768" fmla="*/ 8783198 w 11218359"/>
              <a:gd name="connsiteY768" fmla="*/ 1373162 h 1373162"/>
              <a:gd name="connsiteX769" fmla="*/ 8794628 w 11218359"/>
              <a:gd name="connsiteY769" fmla="*/ 1373162 h 1373162"/>
              <a:gd name="connsiteX770" fmla="*/ 8806058 w 11218359"/>
              <a:gd name="connsiteY770" fmla="*/ 1373162 h 1373162"/>
              <a:gd name="connsiteX771" fmla="*/ 8817488 w 11218359"/>
              <a:gd name="connsiteY771" fmla="*/ 1373162 h 1373162"/>
              <a:gd name="connsiteX772" fmla="*/ 8828918 w 11218359"/>
              <a:gd name="connsiteY772" fmla="*/ 1373162 h 1373162"/>
              <a:gd name="connsiteX773" fmla="*/ 8840395 w 11218359"/>
              <a:gd name="connsiteY773" fmla="*/ 1373162 h 1373162"/>
              <a:gd name="connsiteX774" fmla="*/ 8851825 w 11218359"/>
              <a:gd name="connsiteY774" fmla="*/ 1373162 h 1373162"/>
              <a:gd name="connsiteX775" fmla="*/ 8863256 w 11218359"/>
              <a:gd name="connsiteY775" fmla="*/ 1373162 h 1373162"/>
              <a:gd name="connsiteX776" fmla="*/ 8874686 w 11218359"/>
              <a:gd name="connsiteY776" fmla="*/ 1373162 h 1373162"/>
              <a:gd name="connsiteX777" fmla="*/ 8886115 w 11218359"/>
              <a:gd name="connsiteY777" fmla="*/ 1373162 h 1373162"/>
              <a:gd name="connsiteX778" fmla="*/ 8897593 w 11218359"/>
              <a:gd name="connsiteY778" fmla="*/ 1373162 h 1373162"/>
              <a:gd name="connsiteX779" fmla="*/ 8909022 w 11218359"/>
              <a:gd name="connsiteY779" fmla="*/ 1373162 h 1373162"/>
              <a:gd name="connsiteX780" fmla="*/ 8920453 w 11218359"/>
              <a:gd name="connsiteY780" fmla="*/ 1373162 h 1373162"/>
              <a:gd name="connsiteX781" fmla="*/ 8931883 w 11218359"/>
              <a:gd name="connsiteY781" fmla="*/ 1373162 h 1373162"/>
              <a:gd name="connsiteX782" fmla="*/ 8943313 w 11218359"/>
              <a:gd name="connsiteY782" fmla="*/ 1373162 h 1373162"/>
              <a:gd name="connsiteX783" fmla="*/ 8954791 w 11218359"/>
              <a:gd name="connsiteY783" fmla="*/ 1373162 h 1373162"/>
              <a:gd name="connsiteX784" fmla="*/ 8966220 w 11218359"/>
              <a:gd name="connsiteY784" fmla="*/ 1373162 h 1373162"/>
              <a:gd name="connsiteX785" fmla="*/ 8977651 w 11218359"/>
              <a:gd name="connsiteY785" fmla="*/ 1373162 h 1373162"/>
              <a:gd name="connsiteX786" fmla="*/ 8989080 w 11218359"/>
              <a:gd name="connsiteY786" fmla="*/ 1373162 h 1373162"/>
              <a:gd name="connsiteX787" fmla="*/ 9000511 w 11218359"/>
              <a:gd name="connsiteY787" fmla="*/ 1373162 h 1373162"/>
              <a:gd name="connsiteX788" fmla="*/ 9011988 w 11218359"/>
              <a:gd name="connsiteY788" fmla="*/ 1373162 h 1373162"/>
              <a:gd name="connsiteX789" fmla="*/ 9023418 w 11218359"/>
              <a:gd name="connsiteY789" fmla="*/ 1373162 h 1373162"/>
              <a:gd name="connsiteX790" fmla="*/ 9034849 w 11218359"/>
              <a:gd name="connsiteY790" fmla="*/ 1373162 h 1373162"/>
              <a:gd name="connsiteX791" fmla="*/ 9046278 w 11218359"/>
              <a:gd name="connsiteY791" fmla="*/ 1373162 h 1373162"/>
              <a:gd name="connsiteX792" fmla="*/ 9057709 w 11218359"/>
              <a:gd name="connsiteY792" fmla="*/ 1373162 h 1373162"/>
              <a:gd name="connsiteX793" fmla="*/ 9069186 w 11218359"/>
              <a:gd name="connsiteY793" fmla="*/ 1373162 h 1373162"/>
              <a:gd name="connsiteX794" fmla="*/ 9080615 w 11218359"/>
              <a:gd name="connsiteY794" fmla="*/ 1373162 h 1373162"/>
              <a:gd name="connsiteX795" fmla="*/ 9092046 w 11218359"/>
              <a:gd name="connsiteY795" fmla="*/ 1373162 h 1373162"/>
              <a:gd name="connsiteX796" fmla="*/ 9103476 w 11218359"/>
              <a:gd name="connsiteY796" fmla="*/ 1373162 h 1373162"/>
              <a:gd name="connsiteX797" fmla="*/ 9114906 w 11218359"/>
              <a:gd name="connsiteY797" fmla="*/ 1373162 h 1373162"/>
              <a:gd name="connsiteX798" fmla="*/ 9126384 w 11218359"/>
              <a:gd name="connsiteY798" fmla="*/ 1373162 h 1373162"/>
              <a:gd name="connsiteX799" fmla="*/ 9137813 w 11218359"/>
              <a:gd name="connsiteY799" fmla="*/ 1373162 h 1373162"/>
              <a:gd name="connsiteX800" fmla="*/ 9149244 w 11218359"/>
              <a:gd name="connsiteY800" fmla="*/ 1373162 h 1373162"/>
              <a:gd name="connsiteX801" fmla="*/ 9160673 w 11218359"/>
              <a:gd name="connsiteY801" fmla="*/ 1373162 h 1373162"/>
              <a:gd name="connsiteX802" fmla="*/ 9172104 w 11218359"/>
              <a:gd name="connsiteY802" fmla="*/ 1373162 h 1373162"/>
              <a:gd name="connsiteX803" fmla="*/ 9183581 w 11218359"/>
              <a:gd name="connsiteY803" fmla="*/ 1373162 h 1373162"/>
              <a:gd name="connsiteX804" fmla="*/ 9195011 w 11218359"/>
              <a:gd name="connsiteY804" fmla="*/ 1373162 h 1373162"/>
              <a:gd name="connsiteX805" fmla="*/ 9206442 w 11218359"/>
              <a:gd name="connsiteY805" fmla="*/ 1373162 h 1373162"/>
              <a:gd name="connsiteX806" fmla="*/ 9217871 w 11218359"/>
              <a:gd name="connsiteY806" fmla="*/ 1373162 h 1373162"/>
              <a:gd name="connsiteX807" fmla="*/ 9229301 w 11218359"/>
              <a:gd name="connsiteY807" fmla="*/ 1373162 h 1373162"/>
              <a:gd name="connsiteX808" fmla="*/ 9240779 w 11218359"/>
              <a:gd name="connsiteY808" fmla="*/ 1373162 h 1373162"/>
              <a:gd name="connsiteX809" fmla="*/ 9252209 w 11218359"/>
              <a:gd name="connsiteY809" fmla="*/ 1373162 h 1373162"/>
              <a:gd name="connsiteX810" fmla="*/ 9263639 w 11218359"/>
              <a:gd name="connsiteY810" fmla="*/ 1373162 h 1373162"/>
              <a:gd name="connsiteX811" fmla="*/ 9275069 w 11218359"/>
              <a:gd name="connsiteY811" fmla="*/ 1373162 h 1373162"/>
              <a:gd name="connsiteX812" fmla="*/ 9286498 w 11218359"/>
              <a:gd name="connsiteY812" fmla="*/ 1373162 h 1373162"/>
              <a:gd name="connsiteX813" fmla="*/ 9297977 w 11218359"/>
              <a:gd name="connsiteY813" fmla="*/ 1373162 h 1373162"/>
              <a:gd name="connsiteX814" fmla="*/ 9309406 w 11218359"/>
              <a:gd name="connsiteY814" fmla="*/ 1373162 h 1373162"/>
              <a:gd name="connsiteX815" fmla="*/ 9320837 w 11218359"/>
              <a:gd name="connsiteY815" fmla="*/ 1373162 h 1373162"/>
              <a:gd name="connsiteX816" fmla="*/ 9332266 w 11218359"/>
              <a:gd name="connsiteY816" fmla="*/ 1373162 h 1373162"/>
              <a:gd name="connsiteX817" fmla="*/ 9343696 w 11218359"/>
              <a:gd name="connsiteY817" fmla="*/ 1373162 h 1373162"/>
              <a:gd name="connsiteX818" fmla="*/ 9355174 w 11218359"/>
              <a:gd name="connsiteY818" fmla="*/ 1373162 h 1373162"/>
              <a:gd name="connsiteX819" fmla="*/ 9366604 w 11218359"/>
              <a:gd name="connsiteY819" fmla="*/ 1373162 h 1373162"/>
              <a:gd name="connsiteX820" fmla="*/ 9378035 w 11218359"/>
              <a:gd name="connsiteY820" fmla="*/ 1373162 h 1373162"/>
              <a:gd name="connsiteX821" fmla="*/ 9389464 w 11218359"/>
              <a:gd name="connsiteY821" fmla="*/ 1373162 h 1373162"/>
              <a:gd name="connsiteX822" fmla="*/ 9400894 w 11218359"/>
              <a:gd name="connsiteY822" fmla="*/ 1373162 h 1373162"/>
              <a:gd name="connsiteX823" fmla="*/ 9412372 w 11218359"/>
              <a:gd name="connsiteY823" fmla="*/ 1373162 h 1373162"/>
              <a:gd name="connsiteX824" fmla="*/ 9423802 w 11218359"/>
              <a:gd name="connsiteY824" fmla="*/ 1373162 h 1373162"/>
              <a:gd name="connsiteX825" fmla="*/ 9435232 w 11218359"/>
              <a:gd name="connsiteY825" fmla="*/ 1373162 h 1373162"/>
              <a:gd name="connsiteX826" fmla="*/ 9446662 w 11218359"/>
              <a:gd name="connsiteY826" fmla="*/ 1373162 h 1373162"/>
              <a:gd name="connsiteX827" fmla="*/ 9458091 w 11218359"/>
              <a:gd name="connsiteY827" fmla="*/ 1373162 h 1373162"/>
              <a:gd name="connsiteX828" fmla="*/ 9469570 w 11218359"/>
              <a:gd name="connsiteY828" fmla="*/ 1373162 h 1373162"/>
              <a:gd name="connsiteX829" fmla="*/ 9480999 w 11218359"/>
              <a:gd name="connsiteY829" fmla="*/ 1373162 h 1373162"/>
              <a:gd name="connsiteX830" fmla="*/ 9492429 w 11218359"/>
              <a:gd name="connsiteY830" fmla="*/ 1373162 h 1373162"/>
              <a:gd name="connsiteX831" fmla="*/ 9503859 w 11218359"/>
              <a:gd name="connsiteY831" fmla="*/ 1373162 h 1373162"/>
              <a:gd name="connsiteX832" fmla="*/ 9515289 w 11218359"/>
              <a:gd name="connsiteY832" fmla="*/ 1373162 h 1373162"/>
              <a:gd name="connsiteX833" fmla="*/ 9526767 w 11218359"/>
              <a:gd name="connsiteY833" fmla="*/ 1373162 h 1373162"/>
              <a:gd name="connsiteX834" fmla="*/ 9538197 w 11218359"/>
              <a:gd name="connsiteY834" fmla="*/ 1373162 h 1373162"/>
              <a:gd name="connsiteX835" fmla="*/ 9549626 w 11218359"/>
              <a:gd name="connsiteY835" fmla="*/ 1373162 h 1373162"/>
              <a:gd name="connsiteX836" fmla="*/ 9561057 w 11218359"/>
              <a:gd name="connsiteY836" fmla="*/ 1373162 h 1373162"/>
              <a:gd name="connsiteX837" fmla="*/ 9572487 w 11218359"/>
              <a:gd name="connsiteY837" fmla="*/ 1373162 h 1373162"/>
              <a:gd name="connsiteX838" fmla="*/ 9583965 w 11218359"/>
              <a:gd name="connsiteY838" fmla="*/ 1373162 h 1373162"/>
              <a:gd name="connsiteX839" fmla="*/ 9595395 w 11218359"/>
              <a:gd name="connsiteY839" fmla="*/ 1373162 h 1373162"/>
              <a:gd name="connsiteX840" fmla="*/ 9606824 w 11218359"/>
              <a:gd name="connsiteY840" fmla="*/ 1373162 h 1373162"/>
              <a:gd name="connsiteX841" fmla="*/ 9618255 w 11218359"/>
              <a:gd name="connsiteY841" fmla="*/ 1373162 h 1373162"/>
              <a:gd name="connsiteX842" fmla="*/ 9629684 w 11218359"/>
              <a:gd name="connsiteY842" fmla="*/ 1373162 h 1373162"/>
              <a:gd name="connsiteX843" fmla="*/ 9641163 w 11218359"/>
              <a:gd name="connsiteY843" fmla="*/ 1373162 h 1373162"/>
              <a:gd name="connsiteX844" fmla="*/ 9652592 w 11218359"/>
              <a:gd name="connsiteY844" fmla="*/ 1373162 h 1373162"/>
              <a:gd name="connsiteX845" fmla="*/ 9664022 w 11218359"/>
              <a:gd name="connsiteY845" fmla="*/ 1373162 h 1373162"/>
              <a:gd name="connsiteX846" fmla="*/ 9675452 w 11218359"/>
              <a:gd name="connsiteY846" fmla="*/ 1373162 h 1373162"/>
              <a:gd name="connsiteX847" fmla="*/ 9686882 w 11218359"/>
              <a:gd name="connsiteY847" fmla="*/ 1373162 h 1373162"/>
              <a:gd name="connsiteX848" fmla="*/ 9698360 w 11218359"/>
              <a:gd name="connsiteY848" fmla="*/ 1373162 h 1373162"/>
              <a:gd name="connsiteX849" fmla="*/ 9709790 w 11218359"/>
              <a:gd name="connsiteY849" fmla="*/ 1373162 h 1373162"/>
              <a:gd name="connsiteX850" fmla="*/ 9721219 w 11218359"/>
              <a:gd name="connsiteY850" fmla="*/ 1373162 h 1373162"/>
              <a:gd name="connsiteX851" fmla="*/ 9732650 w 11218359"/>
              <a:gd name="connsiteY851" fmla="*/ 1373162 h 1373162"/>
              <a:gd name="connsiteX852" fmla="*/ 9744080 w 11218359"/>
              <a:gd name="connsiteY852" fmla="*/ 1373162 h 1373162"/>
              <a:gd name="connsiteX853" fmla="*/ 9755557 w 11218359"/>
              <a:gd name="connsiteY853" fmla="*/ 1373162 h 1373162"/>
              <a:gd name="connsiteX854" fmla="*/ 9766988 w 11218359"/>
              <a:gd name="connsiteY854" fmla="*/ 1373162 h 1373162"/>
              <a:gd name="connsiteX855" fmla="*/ 9778417 w 11218359"/>
              <a:gd name="connsiteY855" fmla="*/ 1373162 h 1373162"/>
              <a:gd name="connsiteX856" fmla="*/ 9789848 w 11218359"/>
              <a:gd name="connsiteY856" fmla="*/ 1373162 h 1373162"/>
              <a:gd name="connsiteX857" fmla="*/ 9801277 w 11218359"/>
              <a:gd name="connsiteY857" fmla="*/ 1373162 h 1373162"/>
              <a:gd name="connsiteX858" fmla="*/ 9812755 w 11218359"/>
              <a:gd name="connsiteY858" fmla="*/ 1373162 h 1373162"/>
              <a:gd name="connsiteX859" fmla="*/ 9824185 w 11218359"/>
              <a:gd name="connsiteY859" fmla="*/ 1373162 h 1373162"/>
              <a:gd name="connsiteX860" fmla="*/ 9835615 w 11218359"/>
              <a:gd name="connsiteY860" fmla="*/ 1373162 h 1373162"/>
              <a:gd name="connsiteX861" fmla="*/ 9847045 w 11218359"/>
              <a:gd name="connsiteY861" fmla="*/ 1373162 h 1373162"/>
              <a:gd name="connsiteX862" fmla="*/ 9858475 w 11218359"/>
              <a:gd name="connsiteY862" fmla="*/ 1373162 h 1373162"/>
              <a:gd name="connsiteX863" fmla="*/ 9869952 w 11218359"/>
              <a:gd name="connsiteY863" fmla="*/ 1373162 h 1373162"/>
              <a:gd name="connsiteX864" fmla="*/ 9881383 w 11218359"/>
              <a:gd name="connsiteY864" fmla="*/ 1373162 h 1373162"/>
              <a:gd name="connsiteX865" fmla="*/ 9892812 w 11218359"/>
              <a:gd name="connsiteY865" fmla="*/ 1373162 h 1373162"/>
              <a:gd name="connsiteX866" fmla="*/ 9904243 w 11218359"/>
              <a:gd name="connsiteY866" fmla="*/ 1373162 h 1373162"/>
              <a:gd name="connsiteX867" fmla="*/ 9915673 w 11218359"/>
              <a:gd name="connsiteY867" fmla="*/ 1373162 h 1373162"/>
              <a:gd name="connsiteX868" fmla="*/ 9927102 w 11218359"/>
              <a:gd name="connsiteY868" fmla="*/ 1373162 h 1373162"/>
              <a:gd name="connsiteX869" fmla="*/ 9938581 w 11218359"/>
              <a:gd name="connsiteY869" fmla="*/ 1373162 h 1373162"/>
              <a:gd name="connsiteX870" fmla="*/ 9950010 w 11218359"/>
              <a:gd name="connsiteY870" fmla="*/ 1373162 h 1373162"/>
              <a:gd name="connsiteX871" fmla="*/ 9961441 w 11218359"/>
              <a:gd name="connsiteY871" fmla="*/ 1373162 h 1373162"/>
              <a:gd name="connsiteX872" fmla="*/ 9972870 w 11218359"/>
              <a:gd name="connsiteY872" fmla="*/ 1373162 h 1373162"/>
              <a:gd name="connsiteX873" fmla="*/ 9984300 w 11218359"/>
              <a:gd name="connsiteY873" fmla="*/ 1373162 h 1373162"/>
              <a:gd name="connsiteX874" fmla="*/ 9995778 w 11218359"/>
              <a:gd name="connsiteY874" fmla="*/ 1373162 h 1373162"/>
              <a:gd name="connsiteX875" fmla="*/ 10007208 w 11218359"/>
              <a:gd name="connsiteY875" fmla="*/ 1373162 h 1373162"/>
              <a:gd name="connsiteX876" fmla="*/ 10018638 w 11218359"/>
              <a:gd name="connsiteY876" fmla="*/ 1373162 h 1373162"/>
              <a:gd name="connsiteX877" fmla="*/ 10030068 w 11218359"/>
              <a:gd name="connsiteY877" fmla="*/ 1373162 h 1373162"/>
              <a:gd name="connsiteX878" fmla="*/ 10041498 w 11218359"/>
              <a:gd name="connsiteY878" fmla="*/ 1373162 h 1373162"/>
              <a:gd name="connsiteX879" fmla="*/ 10052976 w 11218359"/>
              <a:gd name="connsiteY879" fmla="*/ 1373162 h 1373162"/>
              <a:gd name="connsiteX880" fmla="*/ 10064405 w 11218359"/>
              <a:gd name="connsiteY880" fmla="*/ 1373162 h 1373162"/>
              <a:gd name="connsiteX881" fmla="*/ 10075835 w 11218359"/>
              <a:gd name="connsiteY881" fmla="*/ 1373162 h 1373162"/>
              <a:gd name="connsiteX882" fmla="*/ 10087266 w 11218359"/>
              <a:gd name="connsiteY882" fmla="*/ 1373162 h 1373162"/>
              <a:gd name="connsiteX883" fmla="*/ 10098695 w 11218359"/>
              <a:gd name="connsiteY883" fmla="*/ 1373162 h 1373162"/>
              <a:gd name="connsiteX884" fmla="*/ 10110174 w 11218359"/>
              <a:gd name="connsiteY884" fmla="*/ 1373162 h 1373162"/>
              <a:gd name="connsiteX885" fmla="*/ 10121603 w 11218359"/>
              <a:gd name="connsiteY885" fmla="*/ 1373162 h 1373162"/>
              <a:gd name="connsiteX886" fmla="*/ 10133033 w 11218359"/>
              <a:gd name="connsiteY886" fmla="*/ 1373162 h 1373162"/>
              <a:gd name="connsiteX887" fmla="*/ 10144463 w 11218359"/>
              <a:gd name="connsiteY887" fmla="*/ 1373162 h 1373162"/>
              <a:gd name="connsiteX888" fmla="*/ 10155893 w 11218359"/>
              <a:gd name="connsiteY888" fmla="*/ 1373162 h 1373162"/>
              <a:gd name="connsiteX889" fmla="*/ 10167371 w 11218359"/>
              <a:gd name="connsiteY889" fmla="*/ 1373162 h 1373162"/>
              <a:gd name="connsiteX890" fmla="*/ 10178801 w 11218359"/>
              <a:gd name="connsiteY890" fmla="*/ 1373162 h 1373162"/>
              <a:gd name="connsiteX891" fmla="*/ 10190230 w 11218359"/>
              <a:gd name="connsiteY891" fmla="*/ 1373162 h 1373162"/>
              <a:gd name="connsiteX892" fmla="*/ 10201661 w 11218359"/>
              <a:gd name="connsiteY892" fmla="*/ 1373162 h 1373162"/>
              <a:gd name="connsiteX893" fmla="*/ 10213091 w 11218359"/>
              <a:gd name="connsiteY893" fmla="*/ 1373162 h 1373162"/>
              <a:gd name="connsiteX894" fmla="*/ 10224569 w 11218359"/>
              <a:gd name="connsiteY894" fmla="*/ 1373162 h 1373162"/>
              <a:gd name="connsiteX895" fmla="*/ 10235998 w 11218359"/>
              <a:gd name="connsiteY895" fmla="*/ 1373162 h 1373162"/>
              <a:gd name="connsiteX896" fmla="*/ 10247428 w 11218359"/>
              <a:gd name="connsiteY896" fmla="*/ 1373162 h 1373162"/>
              <a:gd name="connsiteX897" fmla="*/ 10258859 w 11218359"/>
              <a:gd name="connsiteY897" fmla="*/ 1373162 h 1373162"/>
              <a:gd name="connsiteX898" fmla="*/ 10270288 w 11218359"/>
              <a:gd name="connsiteY898" fmla="*/ 1373162 h 1373162"/>
              <a:gd name="connsiteX899" fmla="*/ 10281767 w 11218359"/>
              <a:gd name="connsiteY899" fmla="*/ 1373162 h 1373162"/>
              <a:gd name="connsiteX900" fmla="*/ 10293196 w 11218359"/>
              <a:gd name="connsiteY900" fmla="*/ 1373162 h 1373162"/>
              <a:gd name="connsiteX901" fmla="*/ 10304626 w 11218359"/>
              <a:gd name="connsiteY901" fmla="*/ 1373162 h 1373162"/>
              <a:gd name="connsiteX902" fmla="*/ 10316056 w 11218359"/>
              <a:gd name="connsiteY902" fmla="*/ 1373162 h 1373162"/>
              <a:gd name="connsiteX903" fmla="*/ 10327486 w 11218359"/>
              <a:gd name="connsiteY903" fmla="*/ 1373162 h 1373162"/>
              <a:gd name="connsiteX904" fmla="*/ 10338963 w 11218359"/>
              <a:gd name="connsiteY904" fmla="*/ 1373162 h 1373162"/>
              <a:gd name="connsiteX905" fmla="*/ 10350394 w 11218359"/>
              <a:gd name="connsiteY905" fmla="*/ 1373162 h 1373162"/>
              <a:gd name="connsiteX906" fmla="*/ 10361823 w 11218359"/>
              <a:gd name="connsiteY906" fmla="*/ 1373162 h 1373162"/>
              <a:gd name="connsiteX907" fmla="*/ 10373254 w 11218359"/>
              <a:gd name="connsiteY907" fmla="*/ 1373162 h 1373162"/>
              <a:gd name="connsiteX908" fmla="*/ 10384684 w 11218359"/>
              <a:gd name="connsiteY908" fmla="*/ 1373162 h 1373162"/>
              <a:gd name="connsiteX909" fmla="*/ 10396161 w 11218359"/>
              <a:gd name="connsiteY909" fmla="*/ 1373162 h 1373162"/>
              <a:gd name="connsiteX910" fmla="*/ 10407591 w 11218359"/>
              <a:gd name="connsiteY910" fmla="*/ 1373162 h 1373162"/>
              <a:gd name="connsiteX911" fmla="*/ 10419021 w 11218359"/>
              <a:gd name="connsiteY911" fmla="*/ 1373162 h 1373162"/>
              <a:gd name="connsiteX912" fmla="*/ 10430452 w 11218359"/>
              <a:gd name="connsiteY912" fmla="*/ 1373162 h 1373162"/>
              <a:gd name="connsiteX913" fmla="*/ 10441881 w 11218359"/>
              <a:gd name="connsiteY913" fmla="*/ 1373162 h 1373162"/>
              <a:gd name="connsiteX914" fmla="*/ 10453358 w 11218359"/>
              <a:gd name="connsiteY914" fmla="*/ 1373162 h 1373162"/>
              <a:gd name="connsiteX915" fmla="*/ 10464789 w 11218359"/>
              <a:gd name="connsiteY915" fmla="*/ 1373162 h 1373162"/>
              <a:gd name="connsiteX916" fmla="*/ 10476219 w 11218359"/>
              <a:gd name="connsiteY916" fmla="*/ 1373162 h 1373162"/>
              <a:gd name="connsiteX917" fmla="*/ 10487649 w 11218359"/>
              <a:gd name="connsiteY917" fmla="*/ 1373162 h 1373162"/>
              <a:gd name="connsiteX918" fmla="*/ 10499079 w 11218359"/>
              <a:gd name="connsiteY918" fmla="*/ 1373162 h 1373162"/>
              <a:gd name="connsiteX919" fmla="*/ 10510556 w 11218359"/>
              <a:gd name="connsiteY919" fmla="*/ 1373162 h 1373162"/>
              <a:gd name="connsiteX920" fmla="*/ 10521987 w 11218359"/>
              <a:gd name="connsiteY920" fmla="*/ 1373162 h 1373162"/>
              <a:gd name="connsiteX921" fmla="*/ 10533416 w 11218359"/>
              <a:gd name="connsiteY921" fmla="*/ 1373162 h 1373162"/>
              <a:gd name="connsiteX922" fmla="*/ 10544847 w 11218359"/>
              <a:gd name="connsiteY922" fmla="*/ 1373162 h 1373162"/>
              <a:gd name="connsiteX923" fmla="*/ 10556277 w 11218359"/>
              <a:gd name="connsiteY923" fmla="*/ 1373162 h 1373162"/>
              <a:gd name="connsiteX924" fmla="*/ 10567754 w 11218359"/>
              <a:gd name="connsiteY924" fmla="*/ 1373162 h 1373162"/>
              <a:gd name="connsiteX925" fmla="*/ 10579184 w 11218359"/>
              <a:gd name="connsiteY925" fmla="*/ 1373162 h 1373162"/>
              <a:gd name="connsiteX926" fmla="*/ 10590614 w 11218359"/>
              <a:gd name="connsiteY926" fmla="*/ 1373162 h 1373162"/>
              <a:gd name="connsiteX927" fmla="*/ 10602045 w 11218359"/>
              <a:gd name="connsiteY927" fmla="*/ 1373162 h 1373162"/>
              <a:gd name="connsiteX928" fmla="*/ 10613474 w 11218359"/>
              <a:gd name="connsiteY928" fmla="*/ 1373162 h 1373162"/>
              <a:gd name="connsiteX929" fmla="*/ 10624951 w 11218359"/>
              <a:gd name="connsiteY929" fmla="*/ 1373162 h 1373162"/>
              <a:gd name="connsiteX930" fmla="*/ 10636382 w 11218359"/>
              <a:gd name="connsiteY930" fmla="*/ 1373162 h 1373162"/>
              <a:gd name="connsiteX931" fmla="*/ 10647812 w 11218359"/>
              <a:gd name="connsiteY931" fmla="*/ 1373162 h 1373162"/>
              <a:gd name="connsiteX932" fmla="*/ 10659241 w 11218359"/>
              <a:gd name="connsiteY932" fmla="*/ 1373162 h 1373162"/>
              <a:gd name="connsiteX933" fmla="*/ 10670672 w 11218359"/>
              <a:gd name="connsiteY933" fmla="*/ 1373162 h 1373162"/>
              <a:gd name="connsiteX934" fmla="*/ 10682149 w 11218359"/>
              <a:gd name="connsiteY934" fmla="*/ 1373162 h 1373162"/>
              <a:gd name="connsiteX935" fmla="*/ 10693580 w 11218359"/>
              <a:gd name="connsiteY935" fmla="*/ 1373162 h 1373162"/>
              <a:gd name="connsiteX936" fmla="*/ 10705009 w 11218359"/>
              <a:gd name="connsiteY936" fmla="*/ 1373162 h 1373162"/>
              <a:gd name="connsiteX937" fmla="*/ 10716439 w 11218359"/>
              <a:gd name="connsiteY937" fmla="*/ 1373162 h 1373162"/>
              <a:gd name="connsiteX938" fmla="*/ 10727870 w 11218359"/>
              <a:gd name="connsiteY938" fmla="*/ 1373162 h 1373162"/>
              <a:gd name="connsiteX939" fmla="*/ 10739347 w 11218359"/>
              <a:gd name="connsiteY939" fmla="*/ 1373162 h 1373162"/>
              <a:gd name="connsiteX940" fmla="*/ 10750778 w 11218359"/>
              <a:gd name="connsiteY940" fmla="*/ 1373162 h 1373162"/>
              <a:gd name="connsiteX941" fmla="*/ 10762207 w 11218359"/>
              <a:gd name="connsiteY941" fmla="*/ 1373162 h 1373162"/>
              <a:gd name="connsiteX942" fmla="*/ 10773637 w 11218359"/>
              <a:gd name="connsiteY942" fmla="*/ 1373162 h 1373162"/>
              <a:gd name="connsiteX943" fmla="*/ 10785067 w 11218359"/>
              <a:gd name="connsiteY943" fmla="*/ 1373162 h 1373162"/>
              <a:gd name="connsiteX944" fmla="*/ 10796544 w 11218359"/>
              <a:gd name="connsiteY944" fmla="*/ 1373162 h 1373162"/>
              <a:gd name="connsiteX945" fmla="*/ 10807975 w 11218359"/>
              <a:gd name="connsiteY945" fmla="*/ 1373162 h 1373162"/>
              <a:gd name="connsiteX946" fmla="*/ 10819405 w 11218359"/>
              <a:gd name="connsiteY946" fmla="*/ 1373162 h 1373162"/>
              <a:gd name="connsiteX947" fmla="*/ 10830834 w 11218359"/>
              <a:gd name="connsiteY947" fmla="*/ 1373162 h 1373162"/>
              <a:gd name="connsiteX948" fmla="*/ 10842265 w 11218359"/>
              <a:gd name="connsiteY948" fmla="*/ 1373162 h 1373162"/>
              <a:gd name="connsiteX949" fmla="*/ 10853742 w 11218359"/>
              <a:gd name="connsiteY949" fmla="*/ 1373162 h 1373162"/>
              <a:gd name="connsiteX950" fmla="*/ 10865173 w 11218359"/>
              <a:gd name="connsiteY950" fmla="*/ 1373162 h 1373162"/>
              <a:gd name="connsiteX951" fmla="*/ 10876602 w 11218359"/>
              <a:gd name="connsiteY951" fmla="*/ 1373162 h 1373162"/>
              <a:gd name="connsiteX952" fmla="*/ 10888032 w 11218359"/>
              <a:gd name="connsiteY952" fmla="*/ 1373162 h 1373162"/>
              <a:gd name="connsiteX953" fmla="*/ 10899463 w 11218359"/>
              <a:gd name="connsiteY953" fmla="*/ 1373162 h 1373162"/>
              <a:gd name="connsiteX954" fmla="*/ 10910892 w 11218359"/>
              <a:gd name="connsiteY954" fmla="*/ 1373162 h 1373162"/>
              <a:gd name="connsiteX955" fmla="*/ 10922369 w 11218359"/>
              <a:gd name="connsiteY955" fmla="*/ 1373162 h 1373162"/>
              <a:gd name="connsiteX956" fmla="*/ 10933800 w 11218359"/>
              <a:gd name="connsiteY956" fmla="*/ 1373162 h 1373162"/>
              <a:gd name="connsiteX957" fmla="*/ 10945230 w 11218359"/>
              <a:gd name="connsiteY957" fmla="*/ 1373162 h 1373162"/>
              <a:gd name="connsiteX958" fmla="*/ 10956660 w 11218359"/>
              <a:gd name="connsiteY958" fmla="*/ 1373162 h 1373162"/>
              <a:gd name="connsiteX959" fmla="*/ 10968090 w 11218359"/>
              <a:gd name="connsiteY959" fmla="*/ 1373162 h 1373162"/>
              <a:gd name="connsiteX960" fmla="*/ 10979567 w 11218359"/>
              <a:gd name="connsiteY960" fmla="*/ 1373162 h 1373162"/>
              <a:gd name="connsiteX961" fmla="*/ 10990998 w 11218359"/>
              <a:gd name="connsiteY961" fmla="*/ 1373162 h 1373162"/>
              <a:gd name="connsiteX962" fmla="*/ 11002427 w 11218359"/>
              <a:gd name="connsiteY962" fmla="*/ 1373162 h 1373162"/>
              <a:gd name="connsiteX963" fmla="*/ 11013858 w 11218359"/>
              <a:gd name="connsiteY963" fmla="*/ 1373162 h 1373162"/>
              <a:gd name="connsiteX964" fmla="*/ 11025287 w 11218359"/>
              <a:gd name="connsiteY964" fmla="*/ 1373162 h 1373162"/>
              <a:gd name="connsiteX965" fmla="*/ 11036765 w 11218359"/>
              <a:gd name="connsiteY965" fmla="*/ 1373162 h 1373162"/>
              <a:gd name="connsiteX966" fmla="*/ 11048195 w 11218359"/>
              <a:gd name="connsiteY966" fmla="*/ 1373162 h 1373162"/>
              <a:gd name="connsiteX967" fmla="*/ 11059625 w 11218359"/>
              <a:gd name="connsiteY967" fmla="*/ 1373162 h 1373162"/>
              <a:gd name="connsiteX968" fmla="*/ 11071056 w 11218359"/>
              <a:gd name="connsiteY968" fmla="*/ 1373162 h 1373162"/>
              <a:gd name="connsiteX969" fmla="*/ 11082485 w 11218359"/>
              <a:gd name="connsiteY969" fmla="*/ 1373162 h 1373162"/>
              <a:gd name="connsiteX970" fmla="*/ 11093962 w 11218359"/>
              <a:gd name="connsiteY970" fmla="*/ 1373162 h 1373162"/>
              <a:gd name="connsiteX971" fmla="*/ 11105393 w 11218359"/>
              <a:gd name="connsiteY971" fmla="*/ 1373162 h 1373162"/>
              <a:gd name="connsiteX972" fmla="*/ 11116823 w 11218359"/>
              <a:gd name="connsiteY972" fmla="*/ 1373162 h 1373162"/>
              <a:gd name="connsiteX973" fmla="*/ 11128253 w 11218359"/>
              <a:gd name="connsiteY973" fmla="*/ 1373162 h 1373162"/>
              <a:gd name="connsiteX974" fmla="*/ 11139683 w 11218359"/>
              <a:gd name="connsiteY974" fmla="*/ 1373162 h 1373162"/>
              <a:gd name="connsiteX975" fmla="*/ 11151160 w 11218359"/>
              <a:gd name="connsiteY975" fmla="*/ 1373162 h 1373162"/>
              <a:gd name="connsiteX976" fmla="*/ 11162591 w 11218359"/>
              <a:gd name="connsiteY976" fmla="*/ 1373162 h 1373162"/>
              <a:gd name="connsiteX977" fmla="*/ 11174020 w 11218359"/>
              <a:gd name="connsiteY977" fmla="*/ 1373162 h 1373162"/>
              <a:gd name="connsiteX978" fmla="*/ 11185451 w 11218359"/>
              <a:gd name="connsiteY978" fmla="*/ 1373162 h 1373162"/>
              <a:gd name="connsiteX979" fmla="*/ 11196881 w 11218359"/>
              <a:gd name="connsiteY979" fmla="*/ 1373162 h 1373162"/>
              <a:gd name="connsiteX980" fmla="*/ 11208358 w 11218359"/>
              <a:gd name="connsiteY980" fmla="*/ 1373162 h 1373162"/>
              <a:gd name="connsiteX981" fmla="*/ 11218359 w 11218359"/>
              <a:gd name="connsiteY981" fmla="*/ 1373162 h 1373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73162">
                <a:moveTo>
                  <a:pt x="0" y="1373162"/>
                </a:moveTo>
                <a:lnTo>
                  <a:pt x="9149" y="1373162"/>
                </a:lnTo>
                <a:lnTo>
                  <a:pt x="20588" y="1373162"/>
                </a:lnTo>
                <a:lnTo>
                  <a:pt x="32028" y="1373162"/>
                </a:lnTo>
                <a:lnTo>
                  <a:pt x="43467" y="1373162"/>
                </a:lnTo>
                <a:lnTo>
                  <a:pt x="54907" y="1373162"/>
                </a:lnTo>
                <a:lnTo>
                  <a:pt x="66346" y="1373162"/>
                </a:lnTo>
                <a:lnTo>
                  <a:pt x="77786" y="1373162"/>
                </a:lnTo>
                <a:lnTo>
                  <a:pt x="89225" y="1373162"/>
                </a:lnTo>
                <a:lnTo>
                  <a:pt x="100665" y="1373162"/>
                </a:lnTo>
                <a:lnTo>
                  <a:pt x="112104" y="1373162"/>
                </a:lnTo>
                <a:lnTo>
                  <a:pt x="123544" y="1373162"/>
                </a:lnTo>
                <a:lnTo>
                  <a:pt x="134979" y="1373162"/>
                </a:lnTo>
                <a:lnTo>
                  <a:pt x="146423" y="1373162"/>
                </a:lnTo>
                <a:lnTo>
                  <a:pt x="157858" y="1373162"/>
                </a:lnTo>
                <a:lnTo>
                  <a:pt x="169297" y="1373162"/>
                </a:lnTo>
                <a:lnTo>
                  <a:pt x="180737" y="1373162"/>
                </a:lnTo>
                <a:lnTo>
                  <a:pt x="192176" y="1373162"/>
                </a:lnTo>
                <a:lnTo>
                  <a:pt x="203616" y="1373162"/>
                </a:lnTo>
                <a:lnTo>
                  <a:pt x="215055" y="1373162"/>
                </a:lnTo>
                <a:lnTo>
                  <a:pt x="226495" y="1373162"/>
                </a:lnTo>
                <a:lnTo>
                  <a:pt x="237935" y="1373162"/>
                </a:lnTo>
                <a:lnTo>
                  <a:pt x="249374" y="1373162"/>
                </a:lnTo>
                <a:lnTo>
                  <a:pt x="260814" y="1373162"/>
                </a:lnTo>
                <a:lnTo>
                  <a:pt x="272253" y="1373162"/>
                </a:lnTo>
                <a:lnTo>
                  <a:pt x="283693" y="1373162"/>
                </a:lnTo>
                <a:lnTo>
                  <a:pt x="295132" y="1373162"/>
                </a:lnTo>
                <a:lnTo>
                  <a:pt x="306572" y="1373162"/>
                </a:lnTo>
                <a:lnTo>
                  <a:pt x="318011" y="1373162"/>
                </a:lnTo>
                <a:lnTo>
                  <a:pt x="329451" y="1373162"/>
                </a:lnTo>
                <a:lnTo>
                  <a:pt x="340890" y="1373162"/>
                </a:lnTo>
                <a:lnTo>
                  <a:pt x="352330" y="1373162"/>
                </a:lnTo>
                <a:lnTo>
                  <a:pt x="363769" y="1373162"/>
                </a:lnTo>
                <a:lnTo>
                  <a:pt x="375209" y="1373162"/>
                </a:lnTo>
                <a:lnTo>
                  <a:pt x="386648" y="1373162"/>
                </a:lnTo>
                <a:lnTo>
                  <a:pt x="398088" y="1373162"/>
                </a:lnTo>
                <a:lnTo>
                  <a:pt x="409527" y="1373162"/>
                </a:lnTo>
                <a:lnTo>
                  <a:pt x="420967" y="1373162"/>
                </a:lnTo>
                <a:lnTo>
                  <a:pt x="432406" y="1373162"/>
                </a:lnTo>
                <a:lnTo>
                  <a:pt x="443846" y="1373162"/>
                </a:lnTo>
                <a:lnTo>
                  <a:pt x="455285" y="1373162"/>
                </a:lnTo>
                <a:lnTo>
                  <a:pt x="466725" y="1373162"/>
                </a:lnTo>
                <a:lnTo>
                  <a:pt x="478165" y="1373162"/>
                </a:lnTo>
                <a:lnTo>
                  <a:pt x="489604" y="1373162"/>
                </a:lnTo>
                <a:lnTo>
                  <a:pt x="501044" y="1373162"/>
                </a:lnTo>
                <a:lnTo>
                  <a:pt x="512483" y="1373162"/>
                </a:lnTo>
                <a:lnTo>
                  <a:pt x="523923" y="1373162"/>
                </a:lnTo>
                <a:lnTo>
                  <a:pt x="535362" y="1373162"/>
                </a:lnTo>
                <a:lnTo>
                  <a:pt x="546802" y="1373162"/>
                </a:lnTo>
                <a:lnTo>
                  <a:pt x="558241" y="1373162"/>
                </a:lnTo>
                <a:lnTo>
                  <a:pt x="569681" y="1373162"/>
                </a:lnTo>
                <a:lnTo>
                  <a:pt x="581120" y="1373162"/>
                </a:lnTo>
                <a:lnTo>
                  <a:pt x="592560" y="1373162"/>
                </a:lnTo>
                <a:lnTo>
                  <a:pt x="603999" y="1373162"/>
                </a:lnTo>
                <a:lnTo>
                  <a:pt x="615439" y="1373162"/>
                </a:lnTo>
                <a:lnTo>
                  <a:pt x="626878" y="1373162"/>
                </a:lnTo>
                <a:lnTo>
                  <a:pt x="638318" y="1373162"/>
                </a:lnTo>
                <a:lnTo>
                  <a:pt x="649757" y="1373162"/>
                </a:lnTo>
                <a:lnTo>
                  <a:pt x="661192" y="1373162"/>
                </a:lnTo>
                <a:lnTo>
                  <a:pt x="672632" y="1373162"/>
                </a:lnTo>
                <a:lnTo>
                  <a:pt x="684071" y="1373162"/>
                </a:lnTo>
                <a:lnTo>
                  <a:pt x="695511" y="1373162"/>
                </a:lnTo>
                <a:lnTo>
                  <a:pt x="706950" y="1373162"/>
                </a:lnTo>
                <a:lnTo>
                  <a:pt x="718390" y="1373162"/>
                </a:lnTo>
                <a:lnTo>
                  <a:pt x="729829" y="1373162"/>
                </a:lnTo>
                <a:lnTo>
                  <a:pt x="741269" y="1373162"/>
                </a:lnTo>
                <a:lnTo>
                  <a:pt x="752708" y="1373162"/>
                </a:lnTo>
                <a:lnTo>
                  <a:pt x="764148" y="1373162"/>
                </a:lnTo>
                <a:lnTo>
                  <a:pt x="775587" y="1373162"/>
                </a:lnTo>
                <a:lnTo>
                  <a:pt x="787027" y="1373162"/>
                </a:lnTo>
                <a:lnTo>
                  <a:pt x="798467" y="1373162"/>
                </a:lnTo>
                <a:lnTo>
                  <a:pt x="809906" y="1373162"/>
                </a:lnTo>
                <a:lnTo>
                  <a:pt x="821346" y="1373162"/>
                </a:lnTo>
                <a:lnTo>
                  <a:pt x="832785" y="1373162"/>
                </a:lnTo>
                <a:lnTo>
                  <a:pt x="844225" y="1373162"/>
                </a:lnTo>
                <a:lnTo>
                  <a:pt x="855664" y="1373162"/>
                </a:lnTo>
                <a:lnTo>
                  <a:pt x="867104" y="1373162"/>
                </a:lnTo>
                <a:lnTo>
                  <a:pt x="878543" y="1373162"/>
                </a:lnTo>
                <a:lnTo>
                  <a:pt x="889983" y="1373162"/>
                </a:lnTo>
                <a:lnTo>
                  <a:pt x="901422" y="1373162"/>
                </a:lnTo>
                <a:lnTo>
                  <a:pt x="912862" y="1373162"/>
                </a:lnTo>
                <a:lnTo>
                  <a:pt x="924301" y="1373162"/>
                </a:lnTo>
                <a:lnTo>
                  <a:pt x="935741" y="1373162"/>
                </a:lnTo>
                <a:lnTo>
                  <a:pt x="947180" y="1373162"/>
                </a:lnTo>
                <a:lnTo>
                  <a:pt x="958620" y="1373162"/>
                </a:lnTo>
                <a:lnTo>
                  <a:pt x="970059" y="1373162"/>
                </a:lnTo>
                <a:lnTo>
                  <a:pt x="981499" y="1373162"/>
                </a:lnTo>
                <a:lnTo>
                  <a:pt x="992938" y="1373162"/>
                </a:lnTo>
                <a:lnTo>
                  <a:pt x="1004378" y="1373162"/>
                </a:lnTo>
                <a:lnTo>
                  <a:pt x="1015818" y="1373162"/>
                </a:lnTo>
                <a:lnTo>
                  <a:pt x="1027257" y="1373162"/>
                </a:lnTo>
                <a:lnTo>
                  <a:pt x="1038697" y="1373162"/>
                </a:lnTo>
                <a:lnTo>
                  <a:pt x="1050136" y="1373162"/>
                </a:lnTo>
                <a:lnTo>
                  <a:pt x="1061576" y="1373162"/>
                </a:lnTo>
                <a:lnTo>
                  <a:pt x="1073015" y="1373162"/>
                </a:lnTo>
                <a:lnTo>
                  <a:pt x="1084455" y="1373162"/>
                </a:lnTo>
                <a:lnTo>
                  <a:pt x="1095894" y="1373162"/>
                </a:lnTo>
                <a:lnTo>
                  <a:pt x="1107334" y="1373162"/>
                </a:lnTo>
                <a:lnTo>
                  <a:pt x="1118773" y="1373162"/>
                </a:lnTo>
                <a:lnTo>
                  <a:pt x="1130213" y="1373162"/>
                </a:lnTo>
                <a:lnTo>
                  <a:pt x="1141652" y="1373162"/>
                </a:lnTo>
                <a:lnTo>
                  <a:pt x="1153092" y="1373162"/>
                </a:lnTo>
                <a:lnTo>
                  <a:pt x="1164531" y="1373162"/>
                </a:lnTo>
                <a:lnTo>
                  <a:pt x="1175971" y="1373162"/>
                </a:lnTo>
                <a:lnTo>
                  <a:pt x="1187406" y="1373162"/>
                </a:lnTo>
                <a:lnTo>
                  <a:pt x="1198845" y="1373162"/>
                </a:lnTo>
                <a:lnTo>
                  <a:pt x="1210285" y="1373162"/>
                </a:lnTo>
                <a:lnTo>
                  <a:pt x="1221724" y="1373162"/>
                </a:lnTo>
                <a:lnTo>
                  <a:pt x="1233164" y="1373162"/>
                </a:lnTo>
                <a:lnTo>
                  <a:pt x="1244603" y="1373162"/>
                </a:lnTo>
                <a:lnTo>
                  <a:pt x="1256043" y="1373162"/>
                </a:lnTo>
                <a:lnTo>
                  <a:pt x="1267482" y="1373162"/>
                </a:lnTo>
                <a:lnTo>
                  <a:pt x="1278922" y="1373162"/>
                </a:lnTo>
                <a:lnTo>
                  <a:pt x="1290361" y="1373162"/>
                </a:lnTo>
                <a:lnTo>
                  <a:pt x="1301801" y="1373162"/>
                </a:lnTo>
                <a:lnTo>
                  <a:pt x="1313240" y="1373162"/>
                </a:lnTo>
                <a:lnTo>
                  <a:pt x="1324680" y="1373162"/>
                </a:lnTo>
                <a:lnTo>
                  <a:pt x="1336120" y="1373162"/>
                </a:lnTo>
                <a:lnTo>
                  <a:pt x="1347559" y="1373162"/>
                </a:lnTo>
                <a:lnTo>
                  <a:pt x="1358999" y="1373162"/>
                </a:lnTo>
                <a:lnTo>
                  <a:pt x="1370438" y="1373162"/>
                </a:lnTo>
                <a:lnTo>
                  <a:pt x="1381878" y="1373162"/>
                </a:lnTo>
                <a:lnTo>
                  <a:pt x="1393317" y="1373162"/>
                </a:lnTo>
                <a:lnTo>
                  <a:pt x="1404757" y="1373162"/>
                </a:lnTo>
                <a:lnTo>
                  <a:pt x="1416196" y="1373162"/>
                </a:lnTo>
                <a:lnTo>
                  <a:pt x="1427636" y="1373162"/>
                </a:lnTo>
                <a:lnTo>
                  <a:pt x="1439075" y="1373162"/>
                </a:lnTo>
                <a:lnTo>
                  <a:pt x="1450515" y="1373162"/>
                </a:lnTo>
                <a:lnTo>
                  <a:pt x="1461954" y="1373162"/>
                </a:lnTo>
                <a:lnTo>
                  <a:pt x="1473394" y="1373162"/>
                </a:lnTo>
                <a:lnTo>
                  <a:pt x="1484833" y="1373162"/>
                </a:lnTo>
                <a:lnTo>
                  <a:pt x="1496273" y="1373162"/>
                </a:lnTo>
                <a:lnTo>
                  <a:pt x="1507712" y="1373162"/>
                </a:lnTo>
                <a:lnTo>
                  <a:pt x="1519152" y="1373162"/>
                </a:lnTo>
                <a:lnTo>
                  <a:pt x="1530591" y="1373162"/>
                </a:lnTo>
                <a:lnTo>
                  <a:pt x="1542031" y="1373162"/>
                </a:lnTo>
                <a:lnTo>
                  <a:pt x="1553471" y="1373162"/>
                </a:lnTo>
                <a:lnTo>
                  <a:pt x="1564910" y="1373162"/>
                </a:lnTo>
                <a:lnTo>
                  <a:pt x="1576349" y="1373162"/>
                </a:lnTo>
                <a:lnTo>
                  <a:pt x="1587789" y="1373162"/>
                </a:lnTo>
                <a:lnTo>
                  <a:pt x="1599229" y="1373162"/>
                </a:lnTo>
                <a:lnTo>
                  <a:pt x="1610668" y="1373162"/>
                </a:lnTo>
                <a:lnTo>
                  <a:pt x="1622107" y="1373162"/>
                </a:lnTo>
                <a:lnTo>
                  <a:pt x="1633547" y="1373162"/>
                </a:lnTo>
                <a:lnTo>
                  <a:pt x="1644987" y="1373162"/>
                </a:lnTo>
                <a:lnTo>
                  <a:pt x="1656426" y="1373162"/>
                </a:lnTo>
                <a:lnTo>
                  <a:pt x="1667866" y="1373162"/>
                </a:lnTo>
                <a:lnTo>
                  <a:pt x="1679305" y="1373162"/>
                </a:lnTo>
                <a:lnTo>
                  <a:pt x="1690745" y="1373162"/>
                </a:lnTo>
                <a:lnTo>
                  <a:pt x="1702184" y="1373162"/>
                </a:lnTo>
                <a:lnTo>
                  <a:pt x="1713619" y="1373162"/>
                </a:lnTo>
                <a:lnTo>
                  <a:pt x="1725063" y="1373162"/>
                </a:lnTo>
                <a:lnTo>
                  <a:pt x="1736498" y="1373162"/>
                </a:lnTo>
                <a:lnTo>
                  <a:pt x="1747938" y="1373162"/>
                </a:lnTo>
                <a:lnTo>
                  <a:pt x="1759377" y="1373162"/>
                </a:lnTo>
                <a:lnTo>
                  <a:pt x="1770817" y="1373162"/>
                </a:lnTo>
                <a:lnTo>
                  <a:pt x="1782256" y="1373162"/>
                </a:lnTo>
                <a:lnTo>
                  <a:pt x="1793696" y="1373162"/>
                </a:lnTo>
                <a:lnTo>
                  <a:pt x="1805135" y="1373162"/>
                </a:lnTo>
                <a:lnTo>
                  <a:pt x="1816575" y="1373162"/>
                </a:lnTo>
                <a:lnTo>
                  <a:pt x="1828014" y="1373162"/>
                </a:lnTo>
                <a:lnTo>
                  <a:pt x="1839454" y="1373162"/>
                </a:lnTo>
                <a:lnTo>
                  <a:pt x="1850893" y="1373162"/>
                </a:lnTo>
                <a:lnTo>
                  <a:pt x="1862333" y="1373162"/>
                </a:lnTo>
                <a:lnTo>
                  <a:pt x="1873772" y="1373162"/>
                </a:lnTo>
                <a:lnTo>
                  <a:pt x="1885212" y="1373162"/>
                </a:lnTo>
                <a:lnTo>
                  <a:pt x="1896651" y="1373162"/>
                </a:lnTo>
                <a:lnTo>
                  <a:pt x="1908091" y="1373162"/>
                </a:lnTo>
                <a:lnTo>
                  <a:pt x="1919531" y="1373162"/>
                </a:lnTo>
                <a:lnTo>
                  <a:pt x="1930970" y="1373162"/>
                </a:lnTo>
                <a:lnTo>
                  <a:pt x="1942409" y="1373162"/>
                </a:lnTo>
                <a:lnTo>
                  <a:pt x="1953849" y="1373162"/>
                </a:lnTo>
                <a:lnTo>
                  <a:pt x="1965289" y="1373162"/>
                </a:lnTo>
                <a:lnTo>
                  <a:pt x="1976728" y="1373162"/>
                </a:lnTo>
                <a:lnTo>
                  <a:pt x="1988168" y="1373162"/>
                </a:lnTo>
                <a:lnTo>
                  <a:pt x="1999607" y="1373162"/>
                </a:lnTo>
                <a:lnTo>
                  <a:pt x="2011047" y="1373162"/>
                </a:lnTo>
                <a:lnTo>
                  <a:pt x="2022486" y="1373162"/>
                </a:lnTo>
                <a:lnTo>
                  <a:pt x="2033926" y="1373162"/>
                </a:lnTo>
                <a:lnTo>
                  <a:pt x="2045365" y="1373162"/>
                </a:lnTo>
                <a:lnTo>
                  <a:pt x="2056805" y="1373162"/>
                </a:lnTo>
                <a:lnTo>
                  <a:pt x="2068244" y="1373162"/>
                </a:lnTo>
                <a:lnTo>
                  <a:pt x="2079684" y="1373162"/>
                </a:lnTo>
                <a:lnTo>
                  <a:pt x="2091123" y="1373162"/>
                </a:lnTo>
                <a:lnTo>
                  <a:pt x="2102563" y="1373162"/>
                </a:lnTo>
                <a:lnTo>
                  <a:pt x="2114002" y="1373162"/>
                </a:lnTo>
                <a:lnTo>
                  <a:pt x="2125442" y="1373162"/>
                </a:lnTo>
                <a:lnTo>
                  <a:pt x="2136882" y="1373162"/>
                </a:lnTo>
                <a:lnTo>
                  <a:pt x="2148321" y="1373162"/>
                </a:lnTo>
                <a:lnTo>
                  <a:pt x="2159760" y="1373162"/>
                </a:lnTo>
                <a:lnTo>
                  <a:pt x="2171200" y="1373162"/>
                </a:lnTo>
                <a:lnTo>
                  <a:pt x="2182640" y="1373162"/>
                </a:lnTo>
                <a:lnTo>
                  <a:pt x="2194079" y="1373162"/>
                </a:lnTo>
                <a:lnTo>
                  <a:pt x="2205519" y="1373162"/>
                </a:lnTo>
                <a:lnTo>
                  <a:pt x="2216958" y="1373162"/>
                </a:lnTo>
                <a:lnTo>
                  <a:pt x="2228393" y="1373162"/>
                </a:lnTo>
                <a:lnTo>
                  <a:pt x="2239837" y="1373162"/>
                </a:lnTo>
                <a:lnTo>
                  <a:pt x="2251272" y="1373162"/>
                </a:lnTo>
                <a:lnTo>
                  <a:pt x="2262716" y="1373162"/>
                </a:lnTo>
                <a:lnTo>
                  <a:pt x="2274151" y="1373162"/>
                </a:lnTo>
                <a:lnTo>
                  <a:pt x="2285591" y="1373162"/>
                </a:lnTo>
                <a:lnTo>
                  <a:pt x="2297030" y="1373162"/>
                </a:lnTo>
                <a:lnTo>
                  <a:pt x="2308470" y="1373162"/>
                </a:lnTo>
                <a:lnTo>
                  <a:pt x="2319909" y="1373162"/>
                </a:lnTo>
                <a:lnTo>
                  <a:pt x="2331349" y="1373162"/>
                </a:lnTo>
                <a:lnTo>
                  <a:pt x="2342788" y="1373162"/>
                </a:lnTo>
                <a:lnTo>
                  <a:pt x="2354228" y="1373162"/>
                </a:lnTo>
                <a:lnTo>
                  <a:pt x="2365667" y="1373162"/>
                </a:lnTo>
                <a:lnTo>
                  <a:pt x="2377107" y="1373162"/>
                </a:lnTo>
                <a:lnTo>
                  <a:pt x="2388546" y="1373162"/>
                </a:lnTo>
                <a:lnTo>
                  <a:pt x="2399986" y="1373162"/>
                </a:lnTo>
                <a:lnTo>
                  <a:pt x="2411425" y="1373162"/>
                </a:lnTo>
                <a:lnTo>
                  <a:pt x="2422865" y="1373162"/>
                </a:lnTo>
                <a:lnTo>
                  <a:pt x="2434304" y="1373162"/>
                </a:lnTo>
                <a:lnTo>
                  <a:pt x="2445744" y="1373162"/>
                </a:lnTo>
                <a:lnTo>
                  <a:pt x="2457184" y="1373162"/>
                </a:lnTo>
                <a:lnTo>
                  <a:pt x="2468623" y="1373162"/>
                </a:lnTo>
                <a:lnTo>
                  <a:pt x="2480062" y="1373162"/>
                </a:lnTo>
                <a:lnTo>
                  <a:pt x="2491502" y="1373162"/>
                </a:lnTo>
                <a:lnTo>
                  <a:pt x="2502942" y="1373162"/>
                </a:lnTo>
                <a:lnTo>
                  <a:pt x="2514381" y="1373162"/>
                </a:lnTo>
                <a:lnTo>
                  <a:pt x="2525821" y="1373162"/>
                </a:lnTo>
                <a:lnTo>
                  <a:pt x="2537260" y="1373162"/>
                </a:lnTo>
                <a:lnTo>
                  <a:pt x="2548700" y="1373162"/>
                </a:lnTo>
                <a:lnTo>
                  <a:pt x="2560139" y="1373162"/>
                </a:lnTo>
                <a:lnTo>
                  <a:pt x="2571579" y="1373162"/>
                </a:lnTo>
                <a:lnTo>
                  <a:pt x="2583018" y="1373162"/>
                </a:lnTo>
                <a:lnTo>
                  <a:pt x="2594458" y="1373162"/>
                </a:lnTo>
                <a:lnTo>
                  <a:pt x="2605897" y="1373162"/>
                </a:lnTo>
                <a:lnTo>
                  <a:pt x="2617337" y="1373162"/>
                </a:lnTo>
                <a:lnTo>
                  <a:pt x="2628776" y="1373162"/>
                </a:lnTo>
                <a:lnTo>
                  <a:pt x="2640216" y="1373162"/>
                </a:lnTo>
                <a:lnTo>
                  <a:pt x="2651655" y="1373162"/>
                </a:lnTo>
                <a:lnTo>
                  <a:pt x="2663095" y="1373162"/>
                </a:lnTo>
                <a:lnTo>
                  <a:pt x="2674535" y="1373162"/>
                </a:lnTo>
                <a:lnTo>
                  <a:pt x="2685974" y="1373162"/>
                </a:lnTo>
                <a:lnTo>
                  <a:pt x="2697413" y="1373162"/>
                </a:lnTo>
                <a:lnTo>
                  <a:pt x="2708853" y="1373162"/>
                </a:lnTo>
                <a:lnTo>
                  <a:pt x="2720293" y="1373162"/>
                </a:lnTo>
                <a:lnTo>
                  <a:pt x="2731727" y="1373162"/>
                </a:lnTo>
                <a:lnTo>
                  <a:pt x="2743172" y="1373162"/>
                </a:lnTo>
                <a:lnTo>
                  <a:pt x="2754611" y="1373162"/>
                </a:lnTo>
                <a:lnTo>
                  <a:pt x="2766046" y="1373162"/>
                </a:lnTo>
                <a:lnTo>
                  <a:pt x="2777490" y="1373162"/>
                </a:lnTo>
                <a:lnTo>
                  <a:pt x="2788925" y="1373162"/>
                </a:lnTo>
                <a:lnTo>
                  <a:pt x="2800364" y="1373162"/>
                </a:lnTo>
                <a:lnTo>
                  <a:pt x="2811804" y="1373162"/>
                </a:lnTo>
                <a:lnTo>
                  <a:pt x="2823243" y="1373162"/>
                </a:lnTo>
                <a:lnTo>
                  <a:pt x="2834683" y="1373162"/>
                </a:lnTo>
                <a:lnTo>
                  <a:pt x="2846123" y="1373162"/>
                </a:lnTo>
                <a:lnTo>
                  <a:pt x="2857562" y="1373162"/>
                </a:lnTo>
                <a:lnTo>
                  <a:pt x="2869001" y="1373162"/>
                </a:lnTo>
                <a:lnTo>
                  <a:pt x="2880441" y="1373162"/>
                </a:lnTo>
                <a:lnTo>
                  <a:pt x="2891881" y="1373162"/>
                </a:lnTo>
                <a:lnTo>
                  <a:pt x="2903320" y="1373162"/>
                </a:lnTo>
                <a:lnTo>
                  <a:pt x="2914760" y="1373162"/>
                </a:lnTo>
                <a:lnTo>
                  <a:pt x="2926199" y="1373162"/>
                </a:lnTo>
                <a:lnTo>
                  <a:pt x="2937639" y="1373162"/>
                </a:lnTo>
                <a:lnTo>
                  <a:pt x="2949078" y="1373162"/>
                </a:lnTo>
                <a:lnTo>
                  <a:pt x="2960518" y="1373162"/>
                </a:lnTo>
                <a:lnTo>
                  <a:pt x="2971957" y="1373162"/>
                </a:lnTo>
                <a:lnTo>
                  <a:pt x="2983397" y="1373162"/>
                </a:lnTo>
                <a:lnTo>
                  <a:pt x="2994837" y="1373162"/>
                </a:lnTo>
                <a:lnTo>
                  <a:pt x="3006276" y="1373162"/>
                </a:lnTo>
                <a:lnTo>
                  <a:pt x="3017715" y="1373162"/>
                </a:lnTo>
                <a:lnTo>
                  <a:pt x="3029155" y="1373162"/>
                </a:lnTo>
                <a:lnTo>
                  <a:pt x="3040594" y="1373162"/>
                </a:lnTo>
                <a:lnTo>
                  <a:pt x="3052034" y="1373162"/>
                </a:lnTo>
                <a:lnTo>
                  <a:pt x="3063474" y="1373162"/>
                </a:lnTo>
                <a:lnTo>
                  <a:pt x="3074913" y="1373162"/>
                </a:lnTo>
                <a:lnTo>
                  <a:pt x="3086352" y="1373162"/>
                </a:lnTo>
                <a:lnTo>
                  <a:pt x="3097792" y="1373162"/>
                </a:lnTo>
                <a:lnTo>
                  <a:pt x="3109232" y="1373162"/>
                </a:lnTo>
                <a:lnTo>
                  <a:pt x="3120671" y="1373162"/>
                </a:lnTo>
                <a:lnTo>
                  <a:pt x="3132111" y="1373162"/>
                </a:lnTo>
                <a:lnTo>
                  <a:pt x="3143550" y="1373162"/>
                </a:lnTo>
                <a:lnTo>
                  <a:pt x="3154990" y="1373162"/>
                </a:lnTo>
                <a:lnTo>
                  <a:pt x="3166429" y="1373162"/>
                </a:lnTo>
                <a:lnTo>
                  <a:pt x="3177869" y="1373162"/>
                </a:lnTo>
                <a:lnTo>
                  <a:pt x="3189308" y="1373162"/>
                </a:lnTo>
                <a:lnTo>
                  <a:pt x="3200748" y="1373162"/>
                </a:lnTo>
                <a:lnTo>
                  <a:pt x="3212187" y="1373162"/>
                </a:lnTo>
                <a:lnTo>
                  <a:pt x="3223627" y="1373162"/>
                </a:lnTo>
                <a:lnTo>
                  <a:pt x="3235066" y="1373162"/>
                </a:lnTo>
                <a:lnTo>
                  <a:pt x="3246501" y="1373162"/>
                </a:lnTo>
                <a:lnTo>
                  <a:pt x="3257945" y="1373162"/>
                </a:lnTo>
                <a:lnTo>
                  <a:pt x="3269385" y="1373162"/>
                </a:lnTo>
                <a:lnTo>
                  <a:pt x="3280825" y="1373162"/>
                </a:lnTo>
                <a:lnTo>
                  <a:pt x="3292264" y="1373162"/>
                </a:lnTo>
                <a:lnTo>
                  <a:pt x="3303699" y="1373162"/>
                </a:lnTo>
                <a:lnTo>
                  <a:pt x="3315143" y="1373162"/>
                </a:lnTo>
                <a:lnTo>
                  <a:pt x="3326578" y="1373162"/>
                </a:lnTo>
                <a:lnTo>
                  <a:pt x="3338017" y="1373162"/>
                </a:lnTo>
                <a:lnTo>
                  <a:pt x="3349457" y="1373162"/>
                </a:lnTo>
                <a:lnTo>
                  <a:pt x="3360896" y="1373162"/>
                </a:lnTo>
                <a:lnTo>
                  <a:pt x="3372336" y="1373162"/>
                </a:lnTo>
                <a:lnTo>
                  <a:pt x="3383776" y="1373162"/>
                </a:lnTo>
                <a:lnTo>
                  <a:pt x="3395215" y="1373162"/>
                </a:lnTo>
                <a:lnTo>
                  <a:pt x="3406654" y="1373162"/>
                </a:lnTo>
                <a:lnTo>
                  <a:pt x="3418094" y="1373162"/>
                </a:lnTo>
                <a:lnTo>
                  <a:pt x="3429534" y="1373162"/>
                </a:lnTo>
                <a:lnTo>
                  <a:pt x="3440973" y="1373162"/>
                </a:lnTo>
                <a:lnTo>
                  <a:pt x="3452413" y="1373162"/>
                </a:lnTo>
                <a:lnTo>
                  <a:pt x="3463852" y="1373162"/>
                </a:lnTo>
                <a:lnTo>
                  <a:pt x="3475292" y="1373162"/>
                </a:lnTo>
                <a:lnTo>
                  <a:pt x="3486731" y="1373162"/>
                </a:lnTo>
                <a:lnTo>
                  <a:pt x="3498171" y="1373162"/>
                </a:lnTo>
                <a:lnTo>
                  <a:pt x="3509610" y="1373162"/>
                </a:lnTo>
                <a:lnTo>
                  <a:pt x="3521050" y="1373162"/>
                </a:lnTo>
                <a:lnTo>
                  <a:pt x="3532489" y="1373162"/>
                </a:lnTo>
                <a:lnTo>
                  <a:pt x="3543929" y="1373162"/>
                </a:lnTo>
                <a:lnTo>
                  <a:pt x="3555368" y="1373162"/>
                </a:lnTo>
                <a:lnTo>
                  <a:pt x="3566808" y="1373162"/>
                </a:lnTo>
                <a:lnTo>
                  <a:pt x="3578247" y="1373162"/>
                </a:lnTo>
                <a:lnTo>
                  <a:pt x="3589687" y="1373162"/>
                </a:lnTo>
                <a:lnTo>
                  <a:pt x="3601127" y="1373162"/>
                </a:lnTo>
                <a:lnTo>
                  <a:pt x="3612566" y="1373162"/>
                </a:lnTo>
                <a:lnTo>
                  <a:pt x="3624005" y="1373162"/>
                </a:lnTo>
                <a:lnTo>
                  <a:pt x="3635445" y="1373162"/>
                </a:lnTo>
                <a:lnTo>
                  <a:pt x="3646885" y="1373162"/>
                </a:lnTo>
                <a:lnTo>
                  <a:pt x="3658324" y="1373162"/>
                </a:lnTo>
                <a:lnTo>
                  <a:pt x="3669764" y="1373162"/>
                </a:lnTo>
                <a:lnTo>
                  <a:pt x="3681203" y="1373162"/>
                </a:lnTo>
                <a:lnTo>
                  <a:pt x="3692643" y="1373162"/>
                </a:lnTo>
                <a:lnTo>
                  <a:pt x="3704082" y="1373162"/>
                </a:lnTo>
                <a:lnTo>
                  <a:pt x="3715522" y="1373162"/>
                </a:lnTo>
                <a:lnTo>
                  <a:pt x="3726961" y="1373162"/>
                </a:lnTo>
                <a:lnTo>
                  <a:pt x="3738401" y="1373162"/>
                </a:lnTo>
                <a:lnTo>
                  <a:pt x="3749840" y="1373162"/>
                </a:lnTo>
                <a:lnTo>
                  <a:pt x="3761280" y="1373162"/>
                </a:lnTo>
                <a:lnTo>
                  <a:pt x="3772719" y="1373162"/>
                </a:lnTo>
                <a:lnTo>
                  <a:pt x="3784154" y="1373162"/>
                </a:lnTo>
                <a:lnTo>
                  <a:pt x="3795598" y="1373162"/>
                </a:lnTo>
                <a:lnTo>
                  <a:pt x="3807033" y="1373162"/>
                </a:lnTo>
                <a:lnTo>
                  <a:pt x="3818473" y="1373162"/>
                </a:lnTo>
                <a:lnTo>
                  <a:pt x="3829917" y="1373162"/>
                </a:lnTo>
                <a:lnTo>
                  <a:pt x="3841352" y="1373162"/>
                </a:lnTo>
                <a:lnTo>
                  <a:pt x="3852791" y="1373162"/>
                </a:lnTo>
                <a:lnTo>
                  <a:pt x="3864231" y="1373162"/>
                </a:lnTo>
                <a:lnTo>
                  <a:pt x="3875670" y="1373162"/>
                </a:lnTo>
                <a:lnTo>
                  <a:pt x="3887110" y="1373162"/>
                </a:lnTo>
                <a:lnTo>
                  <a:pt x="3898549" y="1373162"/>
                </a:lnTo>
                <a:lnTo>
                  <a:pt x="3909989" y="1373162"/>
                </a:lnTo>
                <a:lnTo>
                  <a:pt x="3921447" y="1373162"/>
                </a:lnTo>
                <a:lnTo>
                  <a:pt x="3932878" y="1373162"/>
                </a:lnTo>
                <a:lnTo>
                  <a:pt x="3944307" y="1373162"/>
                </a:lnTo>
                <a:lnTo>
                  <a:pt x="3955737" y="1373162"/>
                </a:lnTo>
                <a:lnTo>
                  <a:pt x="3967167" y="1373162"/>
                </a:lnTo>
                <a:lnTo>
                  <a:pt x="3978645" y="1373162"/>
                </a:lnTo>
                <a:lnTo>
                  <a:pt x="3990075" y="1373162"/>
                </a:lnTo>
                <a:lnTo>
                  <a:pt x="4001505" y="1373162"/>
                </a:lnTo>
                <a:lnTo>
                  <a:pt x="4012935" y="1373162"/>
                </a:lnTo>
                <a:lnTo>
                  <a:pt x="4024365" y="1373162"/>
                </a:lnTo>
                <a:lnTo>
                  <a:pt x="4035843" y="1373162"/>
                </a:lnTo>
                <a:lnTo>
                  <a:pt x="4047273" y="1373162"/>
                </a:lnTo>
                <a:lnTo>
                  <a:pt x="4058702" y="1373162"/>
                </a:lnTo>
                <a:lnTo>
                  <a:pt x="4070133" y="1373162"/>
                </a:lnTo>
                <a:lnTo>
                  <a:pt x="4081563" y="1373162"/>
                </a:lnTo>
                <a:lnTo>
                  <a:pt x="4093040" y="1373162"/>
                </a:lnTo>
                <a:lnTo>
                  <a:pt x="4104471" y="1373162"/>
                </a:lnTo>
                <a:lnTo>
                  <a:pt x="4115900" y="1373162"/>
                </a:lnTo>
                <a:lnTo>
                  <a:pt x="4127330" y="1373162"/>
                </a:lnTo>
                <a:lnTo>
                  <a:pt x="4138760" y="1373162"/>
                </a:lnTo>
                <a:lnTo>
                  <a:pt x="4150238" y="1373162"/>
                </a:lnTo>
                <a:lnTo>
                  <a:pt x="4161668" y="1373162"/>
                </a:lnTo>
                <a:lnTo>
                  <a:pt x="4173098" y="1373162"/>
                </a:lnTo>
                <a:lnTo>
                  <a:pt x="4184528" y="1373162"/>
                </a:lnTo>
                <a:lnTo>
                  <a:pt x="4195958" y="1373162"/>
                </a:lnTo>
                <a:lnTo>
                  <a:pt x="4207436" y="1373162"/>
                </a:lnTo>
                <a:lnTo>
                  <a:pt x="4218865" y="1373162"/>
                </a:lnTo>
                <a:lnTo>
                  <a:pt x="4230296" y="1373162"/>
                </a:lnTo>
                <a:lnTo>
                  <a:pt x="4241726" y="1373162"/>
                </a:lnTo>
                <a:lnTo>
                  <a:pt x="4253156" y="1373162"/>
                </a:lnTo>
                <a:lnTo>
                  <a:pt x="4264634" y="1373162"/>
                </a:lnTo>
                <a:lnTo>
                  <a:pt x="4276063" y="1373162"/>
                </a:lnTo>
                <a:lnTo>
                  <a:pt x="4287493" y="1373162"/>
                </a:lnTo>
                <a:lnTo>
                  <a:pt x="4298923" y="1373162"/>
                </a:lnTo>
                <a:lnTo>
                  <a:pt x="4310353" y="1373162"/>
                </a:lnTo>
                <a:lnTo>
                  <a:pt x="4321831" y="1373162"/>
                </a:lnTo>
                <a:lnTo>
                  <a:pt x="4333261" y="1373162"/>
                </a:lnTo>
                <a:lnTo>
                  <a:pt x="4344691" y="1373162"/>
                </a:lnTo>
                <a:lnTo>
                  <a:pt x="4356121" y="1373162"/>
                </a:lnTo>
                <a:lnTo>
                  <a:pt x="4367551" y="1373162"/>
                </a:lnTo>
                <a:lnTo>
                  <a:pt x="4379028" y="1373162"/>
                </a:lnTo>
                <a:lnTo>
                  <a:pt x="4390458" y="1373162"/>
                </a:lnTo>
                <a:lnTo>
                  <a:pt x="4401889" y="1373162"/>
                </a:lnTo>
                <a:lnTo>
                  <a:pt x="4413319" y="1373162"/>
                </a:lnTo>
                <a:lnTo>
                  <a:pt x="4424749" y="1373162"/>
                </a:lnTo>
                <a:lnTo>
                  <a:pt x="4436226" y="1373162"/>
                </a:lnTo>
                <a:lnTo>
                  <a:pt x="4447656" y="1373162"/>
                </a:lnTo>
                <a:lnTo>
                  <a:pt x="4459086" y="1373162"/>
                </a:lnTo>
                <a:lnTo>
                  <a:pt x="4470516" y="1373162"/>
                </a:lnTo>
                <a:lnTo>
                  <a:pt x="4481946" y="1373162"/>
                </a:lnTo>
                <a:lnTo>
                  <a:pt x="4493424" y="1373162"/>
                </a:lnTo>
                <a:lnTo>
                  <a:pt x="4504854" y="1373162"/>
                </a:lnTo>
                <a:lnTo>
                  <a:pt x="4516284" y="1373162"/>
                </a:lnTo>
                <a:lnTo>
                  <a:pt x="4527714" y="1373162"/>
                </a:lnTo>
                <a:lnTo>
                  <a:pt x="4539144" y="1373162"/>
                </a:lnTo>
                <a:lnTo>
                  <a:pt x="4550621" y="1373162"/>
                </a:lnTo>
                <a:lnTo>
                  <a:pt x="4562051" y="1373162"/>
                </a:lnTo>
                <a:lnTo>
                  <a:pt x="4573482" y="1373162"/>
                </a:lnTo>
                <a:lnTo>
                  <a:pt x="4584912" y="1373162"/>
                </a:lnTo>
                <a:lnTo>
                  <a:pt x="4596341" y="1373162"/>
                </a:lnTo>
                <a:lnTo>
                  <a:pt x="4607771" y="1373162"/>
                </a:lnTo>
                <a:lnTo>
                  <a:pt x="4619249" y="1373162"/>
                </a:lnTo>
                <a:lnTo>
                  <a:pt x="4630679" y="1373162"/>
                </a:lnTo>
                <a:lnTo>
                  <a:pt x="4642109" y="1373162"/>
                </a:lnTo>
                <a:lnTo>
                  <a:pt x="4653539" y="1373162"/>
                </a:lnTo>
                <a:lnTo>
                  <a:pt x="4664969" y="1373162"/>
                </a:lnTo>
                <a:lnTo>
                  <a:pt x="4676447" y="1373162"/>
                </a:lnTo>
                <a:lnTo>
                  <a:pt x="4687877" y="1373162"/>
                </a:lnTo>
                <a:lnTo>
                  <a:pt x="4699306" y="1373162"/>
                </a:lnTo>
                <a:lnTo>
                  <a:pt x="4710737" y="1373162"/>
                </a:lnTo>
                <a:lnTo>
                  <a:pt x="4722167" y="1373162"/>
                </a:lnTo>
                <a:lnTo>
                  <a:pt x="4733644" y="1373162"/>
                </a:lnTo>
                <a:lnTo>
                  <a:pt x="4745075" y="1373162"/>
                </a:lnTo>
                <a:lnTo>
                  <a:pt x="4756504" y="1373162"/>
                </a:lnTo>
                <a:lnTo>
                  <a:pt x="4767934" y="1373162"/>
                </a:lnTo>
                <a:lnTo>
                  <a:pt x="4779364" y="1373162"/>
                </a:lnTo>
                <a:lnTo>
                  <a:pt x="4790842" y="1373162"/>
                </a:lnTo>
                <a:lnTo>
                  <a:pt x="4802272" y="1373162"/>
                </a:lnTo>
                <a:lnTo>
                  <a:pt x="4813702" y="1373162"/>
                </a:lnTo>
                <a:lnTo>
                  <a:pt x="4825132" y="1373162"/>
                </a:lnTo>
                <a:lnTo>
                  <a:pt x="4836562" y="1373162"/>
                </a:lnTo>
                <a:lnTo>
                  <a:pt x="4848040" y="1373162"/>
                </a:lnTo>
                <a:lnTo>
                  <a:pt x="4859469" y="366579"/>
                </a:lnTo>
                <a:lnTo>
                  <a:pt x="4870899" y="315497"/>
                </a:lnTo>
                <a:lnTo>
                  <a:pt x="4882330" y="509302"/>
                </a:lnTo>
                <a:lnTo>
                  <a:pt x="4893760" y="399631"/>
                </a:lnTo>
                <a:lnTo>
                  <a:pt x="4905237" y="118686"/>
                </a:lnTo>
                <a:lnTo>
                  <a:pt x="4916667" y="0"/>
                </a:lnTo>
                <a:lnTo>
                  <a:pt x="4928097" y="52583"/>
                </a:lnTo>
                <a:lnTo>
                  <a:pt x="4939527" y="226857"/>
                </a:lnTo>
                <a:lnTo>
                  <a:pt x="4950957" y="309486"/>
                </a:lnTo>
                <a:lnTo>
                  <a:pt x="4962435" y="566395"/>
                </a:lnTo>
                <a:lnTo>
                  <a:pt x="4973865" y="488271"/>
                </a:lnTo>
                <a:lnTo>
                  <a:pt x="4985295" y="130707"/>
                </a:lnTo>
                <a:lnTo>
                  <a:pt x="4996725" y="97655"/>
                </a:lnTo>
                <a:lnTo>
                  <a:pt x="5008155" y="133712"/>
                </a:lnTo>
                <a:lnTo>
                  <a:pt x="5019632" y="306486"/>
                </a:lnTo>
                <a:lnTo>
                  <a:pt x="5031062" y="1352131"/>
                </a:lnTo>
                <a:lnTo>
                  <a:pt x="5042492" y="1373162"/>
                </a:lnTo>
                <a:lnTo>
                  <a:pt x="5053923" y="1373162"/>
                </a:lnTo>
                <a:lnTo>
                  <a:pt x="5065353" y="1373162"/>
                </a:lnTo>
                <a:lnTo>
                  <a:pt x="5076830" y="1371662"/>
                </a:lnTo>
                <a:lnTo>
                  <a:pt x="5088260" y="1373162"/>
                </a:lnTo>
                <a:lnTo>
                  <a:pt x="5099690" y="1373162"/>
                </a:lnTo>
                <a:lnTo>
                  <a:pt x="5111120" y="1373162"/>
                </a:lnTo>
                <a:lnTo>
                  <a:pt x="5122550" y="1373162"/>
                </a:lnTo>
                <a:lnTo>
                  <a:pt x="5134028" y="1373162"/>
                </a:lnTo>
                <a:lnTo>
                  <a:pt x="5145458" y="1373162"/>
                </a:lnTo>
                <a:lnTo>
                  <a:pt x="5156888" y="1373162"/>
                </a:lnTo>
                <a:lnTo>
                  <a:pt x="5168318" y="1373162"/>
                </a:lnTo>
                <a:lnTo>
                  <a:pt x="5179747" y="1373162"/>
                </a:lnTo>
                <a:lnTo>
                  <a:pt x="5191225" y="1373162"/>
                </a:lnTo>
                <a:lnTo>
                  <a:pt x="5202655" y="1373162"/>
                </a:lnTo>
                <a:lnTo>
                  <a:pt x="5214085" y="1373162"/>
                </a:lnTo>
                <a:lnTo>
                  <a:pt x="5225515" y="1373162"/>
                </a:lnTo>
                <a:lnTo>
                  <a:pt x="5236945" y="1373162"/>
                </a:lnTo>
                <a:lnTo>
                  <a:pt x="5248423" y="1373162"/>
                </a:lnTo>
                <a:lnTo>
                  <a:pt x="5259853" y="1373162"/>
                </a:lnTo>
                <a:lnTo>
                  <a:pt x="5271283" y="1373162"/>
                </a:lnTo>
                <a:lnTo>
                  <a:pt x="5282713" y="1373162"/>
                </a:lnTo>
                <a:lnTo>
                  <a:pt x="5294143" y="1373162"/>
                </a:lnTo>
                <a:lnTo>
                  <a:pt x="5305621" y="1373162"/>
                </a:lnTo>
                <a:lnTo>
                  <a:pt x="5317051" y="1373162"/>
                </a:lnTo>
                <a:lnTo>
                  <a:pt x="5328481" y="1373162"/>
                </a:lnTo>
                <a:lnTo>
                  <a:pt x="5339910" y="1373162"/>
                </a:lnTo>
                <a:lnTo>
                  <a:pt x="5351340" y="1373162"/>
                </a:lnTo>
                <a:lnTo>
                  <a:pt x="5362818" y="1373162"/>
                </a:lnTo>
                <a:lnTo>
                  <a:pt x="5374248" y="1373162"/>
                </a:lnTo>
                <a:lnTo>
                  <a:pt x="5385678" y="1373162"/>
                </a:lnTo>
                <a:lnTo>
                  <a:pt x="5397108" y="1373162"/>
                </a:lnTo>
                <a:lnTo>
                  <a:pt x="5408538" y="1373162"/>
                </a:lnTo>
                <a:lnTo>
                  <a:pt x="5420016" y="1373162"/>
                </a:lnTo>
                <a:lnTo>
                  <a:pt x="5431446" y="1373162"/>
                </a:lnTo>
                <a:lnTo>
                  <a:pt x="5442876" y="1373162"/>
                </a:lnTo>
                <a:lnTo>
                  <a:pt x="5454306" y="1373162"/>
                </a:lnTo>
                <a:lnTo>
                  <a:pt x="5465736" y="1373162"/>
                </a:lnTo>
                <a:lnTo>
                  <a:pt x="5477214" y="1373162"/>
                </a:lnTo>
                <a:lnTo>
                  <a:pt x="5488643" y="1373162"/>
                </a:lnTo>
                <a:lnTo>
                  <a:pt x="5500073" y="1373162"/>
                </a:lnTo>
                <a:lnTo>
                  <a:pt x="5511503" y="1373162"/>
                </a:lnTo>
                <a:lnTo>
                  <a:pt x="5522933" y="1373162"/>
                </a:lnTo>
                <a:lnTo>
                  <a:pt x="5534411" y="1373162"/>
                </a:lnTo>
                <a:lnTo>
                  <a:pt x="5545841" y="1373162"/>
                </a:lnTo>
                <a:lnTo>
                  <a:pt x="5557271" y="1373162"/>
                </a:lnTo>
                <a:lnTo>
                  <a:pt x="5568701" y="1373162"/>
                </a:lnTo>
                <a:lnTo>
                  <a:pt x="5580131" y="1373162"/>
                </a:lnTo>
                <a:lnTo>
                  <a:pt x="5591609" y="1371662"/>
                </a:lnTo>
                <a:lnTo>
                  <a:pt x="5603038" y="1373162"/>
                </a:lnTo>
                <a:lnTo>
                  <a:pt x="5614469" y="1373162"/>
                </a:lnTo>
                <a:lnTo>
                  <a:pt x="5625899" y="1373162"/>
                </a:lnTo>
                <a:lnTo>
                  <a:pt x="5637329" y="1373162"/>
                </a:lnTo>
                <a:lnTo>
                  <a:pt x="5648759" y="1373162"/>
                </a:lnTo>
                <a:lnTo>
                  <a:pt x="5660236" y="1373162"/>
                </a:lnTo>
                <a:lnTo>
                  <a:pt x="5671666" y="1373162"/>
                </a:lnTo>
                <a:lnTo>
                  <a:pt x="5683096" y="1373162"/>
                </a:lnTo>
                <a:lnTo>
                  <a:pt x="5694526" y="1373162"/>
                </a:lnTo>
                <a:lnTo>
                  <a:pt x="5705956" y="1373162"/>
                </a:lnTo>
                <a:lnTo>
                  <a:pt x="5717434" y="1373162"/>
                </a:lnTo>
                <a:lnTo>
                  <a:pt x="5728864" y="1373162"/>
                </a:lnTo>
                <a:lnTo>
                  <a:pt x="5740294" y="1373162"/>
                </a:lnTo>
                <a:lnTo>
                  <a:pt x="5751724" y="1373162"/>
                </a:lnTo>
                <a:lnTo>
                  <a:pt x="5763154" y="1373162"/>
                </a:lnTo>
                <a:lnTo>
                  <a:pt x="5774631" y="1373162"/>
                </a:lnTo>
                <a:lnTo>
                  <a:pt x="5786062" y="1373162"/>
                </a:lnTo>
                <a:lnTo>
                  <a:pt x="5797492" y="1373162"/>
                </a:lnTo>
                <a:lnTo>
                  <a:pt x="5808921" y="1373162"/>
                </a:lnTo>
                <a:lnTo>
                  <a:pt x="5820351" y="1373162"/>
                </a:lnTo>
                <a:lnTo>
                  <a:pt x="5831829" y="1373162"/>
                </a:lnTo>
                <a:lnTo>
                  <a:pt x="5843259" y="1373162"/>
                </a:lnTo>
                <a:lnTo>
                  <a:pt x="5854689" y="1373162"/>
                </a:lnTo>
                <a:lnTo>
                  <a:pt x="5866119" y="1373162"/>
                </a:lnTo>
                <a:lnTo>
                  <a:pt x="5877549" y="1373162"/>
                </a:lnTo>
                <a:lnTo>
                  <a:pt x="5889027" y="1373162"/>
                </a:lnTo>
                <a:lnTo>
                  <a:pt x="5900457" y="1373162"/>
                </a:lnTo>
                <a:lnTo>
                  <a:pt x="5911887" y="1373162"/>
                </a:lnTo>
                <a:lnTo>
                  <a:pt x="5923317" y="1373162"/>
                </a:lnTo>
                <a:lnTo>
                  <a:pt x="5934747" y="1373162"/>
                </a:lnTo>
                <a:lnTo>
                  <a:pt x="5946225" y="1373162"/>
                </a:lnTo>
                <a:lnTo>
                  <a:pt x="5957655" y="1373162"/>
                </a:lnTo>
                <a:lnTo>
                  <a:pt x="5969084" y="1373162"/>
                </a:lnTo>
                <a:lnTo>
                  <a:pt x="5980514" y="1373162"/>
                </a:lnTo>
                <a:lnTo>
                  <a:pt x="5991944" y="1373162"/>
                </a:lnTo>
                <a:lnTo>
                  <a:pt x="6003422" y="1373162"/>
                </a:lnTo>
                <a:lnTo>
                  <a:pt x="6014852" y="1373162"/>
                </a:lnTo>
                <a:lnTo>
                  <a:pt x="6026282" y="1373162"/>
                </a:lnTo>
                <a:lnTo>
                  <a:pt x="6037712" y="1373162"/>
                </a:lnTo>
                <a:lnTo>
                  <a:pt x="6049142" y="1373162"/>
                </a:lnTo>
                <a:lnTo>
                  <a:pt x="6060620" y="1373162"/>
                </a:lnTo>
                <a:lnTo>
                  <a:pt x="6072049" y="1373162"/>
                </a:lnTo>
                <a:lnTo>
                  <a:pt x="6083480" y="1373162"/>
                </a:lnTo>
                <a:lnTo>
                  <a:pt x="6094910" y="1373162"/>
                </a:lnTo>
                <a:lnTo>
                  <a:pt x="6106340" y="1373162"/>
                </a:lnTo>
                <a:lnTo>
                  <a:pt x="6117818" y="1373162"/>
                </a:lnTo>
                <a:lnTo>
                  <a:pt x="6129247" y="1373162"/>
                </a:lnTo>
                <a:lnTo>
                  <a:pt x="6140677" y="1373162"/>
                </a:lnTo>
                <a:lnTo>
                  <a:pt x="6152107" y="1373162"/>
                </a:lnTo>
                <a:lnTo>
                  <a:pt x="6163537" y="1373162"/>
                </a:lnTo>
                <a:lnTo>
                  <a:pt x="6175015" y="1373162"/>
                </a:lnTo>
                <a:lnTo>
                  <a:pt x="6186445" y="1373162"/>
                </a:lnTo>
                <a:lnTo>
                  <a:pt x="6197875" y="1373162"/>
                </a:lnTo>
                <a:lnTo>
                  <a:pt x="6209305" y="1373162"/>
                </a:lnTo>
                <a:lnTo>
                  <a:pt x="6220735" y="1373162"/>
                </a:lnTo>
                <a:lnTo>
                  <a:pt x="6232212" y="1373162"/>
                </a:lnTo>
                <a:lnTo>
                  <a:pt x="6243642" y="1373162"/>
                </a:lnTo>
                <a:lnTo>
                  <a:pt x="6255073" y="1373162"/>
                </a:lnTo>
                <a:lnTo>
                  <a:pt x="6266503" y="1373162"/>
                </a:lnTo>
                <a:lnTo>
                  <a:pt x="6277933" y="1373162"/>
                </a:lnTo>
                <a:lnTo>
                  <a:pt x="6289410" y="1373162"/>
                </a:lnTo>
                <a:lnTo>
                  <a:pt x="6300840" y="1373162"/>
                </a:lnTo>
                <a:lnTo>
                  <a:pt x="6312270" y="1373162"/>
                </a:lnTo>
                <a:lnTo>
                  <a:pt x="6323700" y="1373162"/>
                </a:lnTo>
                <a:lnTo>
                  <a:pt x="6335130" y="1373162"/>
                </a:lnTo>
                <a:lnTo>
                  <a:pt x="6346608" y="1373162"/>
                </a:lnTo>
                <a:lnTo>
                  <a:pt x="6358038" y="1373162"/>
                </a:lnTo>
                <a:lnTo>
                  <a:pt x="6369468" y="1373162"/>
                </a:lnTo>
                <a:lnTo>
                  <a:pt x="6380898" y="1373162"/>
                </a:lnTo>
                <a:lnTo>
                  <a:pt x="6392328" y="1373162"/>
                </a:lnTo>
                <a:lnTo>
                  <a:pt x="6403805" y="1373162"/>
                </a:lnTo>
                <a:lnTo>
                  <a:pt x="6415235" y="1373162"/>
                </a:lnTo>
                <a:lnTo>
                  <a:pt x="6426666" y="1373162"/>
                </a:lnTo>
                <a:lnTo>
                  <a:pt x="6438096" y="1373162"/>
                </a:lnTo>
                <a:lnTo>
                  <a:pt x="6449525" y="1373162"/>
                </a:lnTo>
                <a:lnTo>
                  <a:pt x="6461003" y="1373162"/>
                </a:lnTo>
                <a:lnTo>
                  <a:pt x="6472433" y="1373162"/>
                </a:lnTo>
                <a:lnTo>
                  <a:pt x="6483863" y="1373162"/>
                </a:lnTo>
                <a:lnTo>
                  <a:pt x="6495293" y="1373162"/>
                </a:lnTo>
                <a:lnTo>
                  <a:pt x="6506723" y="1373162"/>
                </a:lnTo>
                <a:lnTo>
                  <a:pt x="6518201" y="1373162"/>
                </a:lnTo>
                <a:lnTo>
                  <a:pt x="6529631" y="1373162"/>
                </a:lnTo>
                <a:lnTo>
                  <a:pt x="6541061" y="1373162"/>
                </a:lnTo>
                <a:lnTo>
                  <a:pt x="6552490" y="1373162"/>
                </a:lnTo>
                <a:lnTo>
                  <a:pt x="6563921" y="1373162"/>
                </a:lnTo>
                <a:lnTo>
                  <a:pt x="6575398" y="1373162"/>
                </a:lnTo>
                <a:lnTo>
                  <a:pt x="6586828" y="1373162"/>
                </a:lnTo>
                <a:lnTo>
                  <a:pt x="6598259" y="1373162"/>
                </a:lnTo>
                <a:lnTo>
                  <a:pt x="6609688" y="1373162"/>
                </a:lnTo>
                <a:lnTo>
                  <a:pt x="6621118" y="1373162"/>
                </a:lnTo>
                <a:lnTo>
                  <a:pt x="6632596" y="1373162"/>
                </a:lnTo>
                <a:lnTo>
                  <a:pt x="6644026" y="1373162"/>
                </a:lnTo>
                <a:lnTo>
                  <a:pt x="6655456" y="1373162"/>
                </a:lnTo>
                <a:lnTo>
                  <a:pt x="6666886" y="1373162"/>
                </a:lnTo>
                <a:lnTo>
                  <a:pt x="6678316" y="1373162"/>
                </a:lnTo>
                <a:lnTo>
                  <a:pt x="6689794" y="1373162"/>
                </a:lnTo>
                <a:lnTo>
                  <a:pt x="6701224" y="1373162"/>
                </a:lnTo>
                <a:lnTo>
                  <a:pt x="6712653" y="1373162"/>
                </a:lnTo>
                <a:lnTo>
                  <a:pt x="6724083" y="1373162"/>
                </a:lnTo>
                <a:lnTo>
                  <a:pt x="6735514" y="1373162"/>
                </a:lnTo>
                <a:lnTo>
                  <a:pt x="6746944" y="1373162"/>
                </a:lnTo>
                <a:lnTo>
                  <a:pt x="6758421" y="1373162"/>
                </a:lnTo>
                <a:lnTo>
                  <a:pt x="6769851" y="1373162"/>
                </a:lnTo>
                <a:lnTo>
                  <a:pt x="6781281" y="1373162"/>
                </a:lnTo>
                <a:lnTo>
                  <a:pt x="6792711" y="1373162"/>
                </a:lnTo>
                <a:lnTo>
                  <a:pt x="6804141" y="1373162"/>
                </a:lnTo>
                <a:lnTo>
                  <a:pt x="6815619" y="1373162"/>
                </a:lnTo>
                <a:lnTo>
                  <a:pt x="6827049" y="1373162"/>
                </a:lnTo>
                <a:lnTo>
                  <a:pt x="6838479" y="1373162"/>
                </a:lnTo>
                <a:lnTo>
                  <a:pt x="6849909" y="1373162"/>
                </a:lnTo>
                <a:lnTo>
                  <a:pt x="6861339" y="1373162"/>
                </a:lnTo>
                <a:lnTo>
                  <a:pt x="6872816" y="1373162"/>
                </a:lnTo>
                <a:lnTo>
                  <a:pt x="6884246" y="1373162"/>
                </a:lnTo>
                <a:lnTo>
                  <a:pt x="6895676" y="1373162"/>
                </a:lnTo>
                <a:lnTo>
                  <a:pt x="6907107" y="1373162"/>
                </a:lnTo>
                <a:lnTo>
                  <a:pt x="6918537" y="1373162"/>
                </a:lnTo>
                <a:lnTo>
                  <a:pt x="6930014" y="1373162"/>
                </a:lnTo>
                <a:lnTo>
                  <a:pt x="6941444" y="1373162"/>
                </a:lnTo>
                <a:lnTo>
                  <a:pt x="6952874" y="1373162"/>
                </a:lnTo>
                <a:lnTo>
                  <a:pt x="6964304" y="1373162"/>
                </a:lnTo>
                <a:lnTo>
                  <a:pt x="6975734" y="1373162"/>
                </a:lnTo>
                <a:lnTo>
                  <a:pt x="6987212" y="1373162"/>
                </a:lnTo>
                <a:lnTo>
                  <a:pt x="6998642" y="1373162"/>
                </a:lnTo>
                <a:lnTo>
                  <a:pt x="7010072" y="1373162"/>
                </a:lnTo>
                <a:lnTo>
                  <a:pt x="7021502" y="1373162"/>
                </a:lnTo>
                <a:lnTo>
                  <a:pt x="7032931" y="1373162"/>
                </a:lnTo>
                <a:lnTo>
                  <a:pt x="7044409" y="1373162"/>
                </a:lnTo>
                <a:lnTo>
                  <a:pt x="7055839" y="1373162"/>
                </a:lnTo>
                <a:lnTo>
                  <a:pt x="7067269" y="1373162"/>
                </a:lnTo>
                <a:lnTo>
                  <a:pt x="7078700" y="1373162"/>
                </a:lnTo>
                <a:lnTo>
                  <a:pt x="7090129" y="1373162"/>
                </a:lnTo>
                <a:lnTo>
                  <a:pt x="7101607" y="1373162"/>
                </a:lnTo>
                <a:lnTo>
                  <a:pt x="7113037" y="1373162"/>
                </a:lnTo>
                <a:lnTo>
                  <a:pt x="7124467" y="1373162"/>
                </a:lnTo>
                <a:lnTo>
                  <a:pt x="7135897" y="1373162"/>
                </a:lnTo>
                <a:lnTo>
                  <a:pt x="7147327" y="1373162"/>
                </a:lnTo>
                <a:lnTo>
                  <a:pt x="7158805" y="1373162"/>
                </a:lnTo>
                <a:lnTo>
                  <a:pt x="7170235" y="1373162"/>
                </a:lnTo>
                <a:lnTo>
                  <a:pt x="7181665" y="1373162"/>
                </a:lnTo>
                <a:lnTo>
                  <a:pt x="7193094" y="1373162"/>
                </a:lnTo>
                <a:lnTo>
                  <a:pt x="7204524" y="1373162"/>
                </a:lnTo>
                <a:lnTo>
                  <a:pt x="7216002" y="1373162"/>
                </a:lnTo>
                <a:lnTo>
                  <a:pt x="7227432" y="1373162"/>
                </a:lnTo>
                <a:lnTo>
                  <a:pt x="7238862" y="1373162"/>
                </a:lnTo>
                <a:lnTo>
                  <a:pt x="7250292" y="1373162"/>
                </a:lnTo>
                <a:lnTo>
                  <a:pt x="7261722" y="1373162"/>
                </a:lnTo>
                <a:lnTo>
                  <a:pt x="7273200" y="1373162"/>
                </a:lnTo>
                <a:lnTo>
                  <a:pt x="7284630" y="1373162"/>
                </a:lnTo>
                <a:lnTo>
                  <a:pt x="7296060" y="1373162"/>
                </a:lnTo>
                <a:lnTo>
                  <a:pt x="7307490" y="1373162"/>
                </a:lnTo>
                <a:lnTo>
                  <a:pt x="7318920" y="1373162"/>
                </a:lnTo>
                <a:lnTo>
                  <a:pt x="7330398" y="1373162"/>
                </a:lnTo>
                <a:lnTo>
                  <a:pt x="7341828" y="1373162"/>
                </a:lnTo>
                <a:lnTo>
                  <a:pt x="7353257" y="1373162"/>
                </a:lnTo>
                <a:lnTo>
                  <a:pt x="7364687" y="1373162"/>
                </a:lnTo>
                <a:lnTo>
                  <a:pt x="7376117" y="1373162"/>
                </a:lnTo>
                <a:lnTo>
                  <a:pt x="7387595" y="1373162"/>
                </a:lnTo>
                <a:lnTo>
                  <a:pt x="7399025" y="1373162"/>
                </a:lnTo>
                <a:lnTo>
                  <a:pt x="7410455" y="1373162"/>
                </a:lnTo>
                <a:lnTo>
                  <a:pt x="7421885" y="1373162"/>
                </a:lnTo>
                <a:lnTo>
                  <a:pt x="7433315" y="1373162"/>
                </a:lnTo>
                <a:lnTo>
                  <a:pt x="7444793" y="1373162"/>
                </a:lnTo>
                <a:lnTo>
                  <a:pt x="7456222" y="1373162"/>
                </a:lnTo>
                <a:lnTo>
                  <a:pt x="7467653" y="1373162"/>
                </a:lnTo>
                <a:lnTo>
                  <a:pt x="7479083" y="1373162"/>
                </a:lnTo>
                <a:lnTo>
                  <a:pt x="7490513" y="1373162"/>
                </a:lnTo>
                <a:lnTo>
                  <a:pt x="7501990" y="1373162"/>
                </a:lnTo>
                <a:lnTo>
                  <a:pt x="7513420" y="1373162"/>
                </a:lnTo>
                <a:lnTo>
                  <a:pt x="7524850" y="1373162"/>
                </a:lnTo>
                <a:lnTo>
                  <a:pt x="7536280" y="1373162"/>
                </a:lnTo>
                <a:lnTo>
                  <a:pt x="7547710" y="1373162"/>
                </a:lnTo>
                <a:lnTo>
                  <a:pt x="7559188" y="1373162"/>
                </a:lnTo>
                <a:lnTo>
                  <a:pt x="7570618" y="1373162"/>
                </a:lnTo>
                <a:lnTo>
                  <a:pt x="7582048" y="1373162"/>
                </a:lnTo>
                <a:lnTo>
                  <a:pt x="7593478" y="1373162"/>
                </a:lnTo>
                <a:lnTo>
                  <a:pt x="7604908" y="1373162"/>
                </a:lnTo>
                <a:lnTo>
                  <a:pt x="7616385" y="1373162"/>
                </a:lnTo>
                <a:lnTo>
                  <a:pt x="7627815" y="1373162"/>
                </a:lnTo>
                <a:lnTo>
                  <a:pt x="7639246" y="1373162"/>
                </a:lnTo>
                <a:lnTo>
                  <a:pt x="7650676" y="1373162"/>
                </a:lnTo>
                <a:lnTo>
                  <a:pt x="7662106" y="1373162"/>
                </a:lnTo>
                <a:lnTo>
                  <a:pt x="7673583" y="1373162"/>
                </a:lnTo>
                <a:lnTo>
                  <a:pt x="7685013" y="1373162"/>
                </a:lnTo>
                <a:lnTo>
                  <a:pt x="7696443" y="1373162"/>
                </a:lnTo>
                <a:lnTo>
                  <a:pt x="7707873" y="1373162"/>
                </a:lnTo>
                <a:lnTo>
                  <a:pt x="7719303" y="1373162"/>
                </a:lnTo>
                <a:lnTo>
                  <a:pt x="7730733" y="1373162"/>
                </a:lnTo>
                <a:lnTo>
                  <a:pt x="7742211" y="1373162"/>
                </a:lnTo>
                <a:lnTo>
                  <a:pt x="7753641" y="1373162"/>
                </a:lnTo>
                <a:lnTo>
                  <a:pt x="7765071" y="1373162"/>
                </a:lnTo>
                <a:lnTo>
                  <a:pt x="7776501" y="1373162"/>
                </a:lnTo>
                <a:lnTo>
                  <a:pt x="7787931" y="1373162"/>
                </a:lnTo>
                <a:lnTo>
                  <a:pt x="7799408" y="1373162"/>
                </a:lnTo>
                <a:lnTo>
                  <a:pt x="7810839" y="1373162"/>
                </a:lnTo>
                <a:lnTo>
                  <a:pt x="7822268" y="1373162"/>
                </a:lnTo>
                <a:lnTo>
                  <a:pt x="7833698" y="1373162"/>
                </a:lnTo>
                <a:lnTo>
                  <a:pt x="7845128" y="1373162"/>
                </a:lnTo>
                <a:lnTo>
                  <a:pt x="7856606" y="1373162"/>
                </a:lnTo>
                <a:lnTo>
                  <a:pt x="7868036" y="1373162"/>
                </a:lnTo>
                <a:lnTo>
                  <a:pt x="7879466" y="1373162"/>
                </a:lnTo>
                <a:lnTo>
                  <a:pt x="7890896" y="1373162"/>
                </a:lnTo>
                <a:lnTo>
                  <a:pt x="7902326" y="1373162"/>
                </a:lnTo>
                <a:lnTo>
                  <a:pt x="7913804" y="1373162"/>
                </a:lnTo>
                <a:lnTo>
                  <a:pt x="7925234" y="1373162"/>
                </a:lnTo>
                <a:lnTo>
                  <a:pt x="7936663" y="1373162"/>
                </a:lnTo>
                <a:lnTo>
                  <a:pt x="7948094" y="1373162"/>
                </a:lnTo>
                <a:lnTo>
                  <a:pt x="7959524" y="1373162"/>
                </a:lnTo>
                <a:lnTo>
                  <a:pt x="7971001" y="1373162"/>
                </a:lnTo>
                <a:lnTo>
                  <a:pt x="7982431" y="1373162"/>
                </a:lnTo>
                <a:lnTo>
                  <a:pt x="7993861" y="1373162"/>
                </a:lnTo>
                <a:lnTo>
                  <a:pt x="8005291" y="1373162"/>
                </a:lnTo>
                <a:lnTo>
                  <a:pt x="8016721" y="1373162"/>
                </a:lnTo>
                <a:lnTo>
                  <a:pt x="8028199" y="1373162"/>
                </a:lnTo>
                <a:lnTo>
                  <a:pt x="8039629" y="1373162"/>
                </a:lnTo>
                <a:lnTo>
                  <a:pt x="8051059" y="1373162"/>
                </a:lnTo>
                <a:lnTo>
                  <a:pt x="8062489" y="1373162"/>
                </a:lnTo>
                <a:lnTo>
                  <a:pt x="8073919" y="1373162"/>
                </a:lnTo>
                <a:lnTo>
                  <a:pt x="8085396" y="1373162"/>
                </a:lnTo>
                <a:lnTo>
                  <a:pt x="8096826" y="1373162"/>
                </a:lnTo>
                <a:lnTo>
                  <a:pt x="8108256" y="1373162"/>
                </a:lnTo>
                <a:lnTo>
                  <a:pt x="8119687" y="1373162"/>
                </a:lnTo>
                <a:lnTo>
                  <a:pt x="8131117" y="1373162"/>
                </a:lnTo>
                <a:lnTo>
                  <a:pt x="8142594" y="1373162"/>
                </a:lnTo>
                <a:lnTo>
                  <a:pt x="8154024" y="1373162"/>
                </a:lnTo>
                <a:lnTo>
                  <a:pt x="8165454" y="1373162"/>
                </a:lnTo>
                <a:lnTo>
                  <a:pt x="8176884" y="1373162"/>
                </a:lnTo>
                <a:lnTo>
                  <a:pt x="8188314" y="1373162"/>
                </a:lnTo>
                <a:lnTo>
                  <a:pt x="8199792" y="1373162"/>
                </a:lnTo>
                <a:lnTo>
                  <a:pt x="8211222" y="1373162"/>
                </a:lnTo>
                <a:lnTo>
                  <a:pt x="8222652" y="1373162"/>
                </a:lnTo>
                <a:lnTo>
                  <a:pt x="8234082" y="1373162"/>
                </a:lnTo>
                <a:lnTo>
                  <a:pt x="8245512" y="1373162"/>
                </a:lnTo>
                <a:lnTo>
                  <a:pt x="8256989" y="1373162"/>
                </a:lnTo>
                <a:lnTo>
                  <a:pt x="8268419" y="1373162"/>
                </a:lnTo>
                <a:lnTo>
                  <a:pt x="8279850" y="1373162"/>
                </a:lnTo>
                <a:lnTo>
                  <a:pt x="8291280" y="1373162"/>
                </a:lnTo>
                <a:lnTo>
                  <a:pt x="8302709" y="1373162"/>
                </a:lnTo>
                <a:lnTo>
                  <a:pt x="8314187" y="1373162"/>
                </a:lnTo>
                <a:lnTo>
                  <a:pt x="8325617" y="1373162"/>
                </a:lnTo>
                <a:lnTo>
                  <a:pt x="8337047" y="1373162"/>
                </a:lnTo>
                <a:lnTo>
                  <a:pt x="8348477" y="1373162"/>
                </a:lnTo>
                <a:lnTo>
                  <a:pt x="8359907" y="1373162"/>
                </a:lnTo>
                <a:lnTo>
                  <a:pt x="8371385" y="1373162"/>
                </a:lnTo>
                <a:lnTo>
                  <a:pt x="8382815" y="1373162"/>
                </a:lnTo>
                <a:lnTo>
                  <a:pt x="8394245" y="1373162"/>
                </a:lnTo>
                <a:lnTo>
                  <a:pt x="8405674" y="1373162"/>
                </a:lnTo>
                <a:lnTo>
                  <a:pt x="8417104" y="1373162"/>
                </a:lnTo>
                <a:lnTo>
                  <a:pt x="8428582" y="1373162"/>
                </a:lnTo>
                <a:lnTo>
                  <a:pt x="8440012" y="1373162"/>
                </a:lnTo>
                <a:lnTo>
                  <a:pt x="8451442" y="1373162"/>
                </a:lnTo>
                <a:lnTo>
                  <a:pt x="8462872" y="1373162"/>
                </a:lnTo>
                <a:lnTo>
                  <a:pt x="8474302" y="1373162"/>
                </a:lnTo>
                <a:lnTo>
                  <a:pt x="8485780" y="1373162"/>
                </a:lnTo>
                <a:lnTo>
                  <a:pt x="8497210" y="1373162"/>
                </a:lnTo>
                <a:lnTo>
                  <a:pt x="8508640" y="1373162"/>
                </a:lnTo>
                <a:lnTo>
                  <a:pt x="8520069" y="1373162"/>
                </a:lnTo>
                <a:lnTo>
                  <a:pt x="8531500" y="1373162"/>
                </a:lnTo>
                <a:lnTo>
                  <a:pt x="8542977" y="1373162"/>
                </a:lnTo>
                <a:lnTo>
                  <a:pt x="8554407" y="1373162"/>
                </a:lnTo>
                <a:lnTo>
                  <a:pt x="8565837" y="1373162"/>
                </a:lnTo>
                <a:lnTo>
                  <a:pt x="8577267" y="1373162"/>
                </a:lnTo>
                <a:lnTo>
                  <a:pt x="8588697" y="1373162"/>
                </a:lnTo>
                <a:lnTo>
                  <a:pt x="8600175" y="1373162"/>
                </a:lnTo>
                <a:lnTo>
                  <a:pt x="8611605" y="1373162"/>
                </a:lnTo>
                <a:lnTo>
                  <a:pt x="8623035" y="1373162"/>
                </a:lnTo>
                <a:lnTo>
                  <a:pt x="8634465" y="1373162"/>
                </a:lnTo>
                <a:lnTo>
                  <a:pt x="8645895" y="1373162"/>
                </a:lnTo>
                <a:lnTo>
                  <a:pt x="8657373" y="1373162"/>
                </a:lnTo>
                <a:lnTo>
                  <a:pt x="8668802" y="1373162"/>
                </a:lnTo>
                <a:lnTo>
                  <a:pt x="8680232" y="1373162"/>
                </a:lnTo>
                <a:lnTo>
                  <a:pt x="8691662" y="1373162"/>
                </a:lnTo>
                <a:lnTo>
                  <a:pt x="8703093" y="1373162"/>
                </a:lnTo>
                <a:lnTo>
                  <a:pt x="8714570" y="1373162"/>
                </a:lnTo>
                <a:lnTo>
                  <a:pt x="8726000" y="1373162"/>
                </a:lnTo>
                <a:lnTo>
                  <a:pt x="8737430" y="1373162"/>
                </a:lnTo>
                <a:lnTo>
                  <a:pt x="8748860" y="1373162"/>
                </a:lnTo>
                <a:lnTo>
                  <a:pt x="8760290" y="1373162"/>
                </a:lnTo>
                <a:lnTo>
                  <a:pt x="8771768" y="1373162"/>
                </a:lnTo>
                <a:lnTo>
                  <a:pt x="8783198" y="1373162"/>
                </a:lnTo>
                <a:lnTo>
                  <a:pt x="8794628" y="1373162"/>
                </a:lnTo>
                <a:lnTo>
                  <a:pt x="8806058" y="1373162"/>
                </a:lnTo>
                <a:lnTo>
                  <a:pt x="8817488" y="1373162"/>
                </a:lnTo>
                <a:lnTo>
                  <a:pt x="8828918" y="1373162"/>
                </a:lnTo>
                <a:lnTo>
                  <a:pt x="8840395" y="1373162"/>
                </a:lnTo>
                <a:lnTo>
                  <a:pt x="8851825" y="1373162"/>
                </a:lnTo>
                <a:lnTo>
                  <a:pt x="8863256" y="1373162"/>
                </a:lnTo>
                <a:lnTo>
                  <a:pt x="8874686" y="1373162"/>
                </a:lnTo>
                <a:lnTo>
                  <a:pt x="8886115" y="1373162"/>
                </a:lnTo>
                <a:lnTo>
                  <a:pt x="8897593" y="1373162"/>
                </a:lnTo>
                <a:lnTo>
                  <a:pt x="8909022" y="1373162"/>
                </a:lnTo>
                <a:lnTo>
                  <a:pt x="8920453" y="1373162"/>
                </a:lnTo>
                <a:lnTo>
                  <a:pt x="8931883" y="1373162"/>
                </a:lnTo>
                <a:lnTo>
                  <a:pt x="8943313" y="1373162"/>
                </a:lnTo>
                <a:lnTo>
                  <a:pt x="8954791" y="1373162"/>
                </a:lnTo>
                <a:lnTo>
                  <a:pt x="8966220" y="1373162"/>
                </a:lnTo>
                <a:lnTo>
                  <a:pt x="8977651" y="1373162"/>
                </a:lnTo>
                <a:lnTo>
                  <a:pt x="8989080" y="1373162"/>
                </a:lnTo>
                <a:lnTo>
                  <a:pt x="9000511" y="1373162"/>
                </a:lnTo>
                <a:lnTo>
                  <a:pt x="9011988" y="1373162"/>
                </a:lnTo>
                <a:lnTo>
                  <a:pt x="9023418" y="1373162"/>
                </a:lnTo>
                <a:lnTo>
                  <a:pt x="9034849" y="1373162"/>
                </a:lnTo>
                <a:lnTo>
                  <a:pt x="9046278" y="1373162"/>
                </a:lnTo>
                <a:lnTo>
                  <a:pt x="9057709" y="1373162"/>
                </a:lnTo>
                <a:lnTo>
                  <a:pt x="9069186" y="1373162"/>
                </a:lnTo>
                <a:lnTo>
                  <a:pt x="9080615" y="1373162"/>
                </a:lnTo>
                <a:lnTo>
                  <a:pt x="9092046" y="1373162"/>
                </a:lnTo>
                <a:lnTo>
                  <a:pt x="9103476" y="1373162"/>
                </a:lnTo>
                <a:lnTo>
                  <a:pt x="9114906" y="1373162"/>
                </a:lnTo>
                <a:lnTo>
                  <a:pt x="9126384" y="1373162"/>
                </a:lnTo>
                <a:lnTo>
                  <a:pt x="9137813" y="1373162"/>
                </a:lnTo>
                <a:lnTo>
                  <a:pt x="9149244" y="1373162"/>
                </a:lnTo>
                <a:lnTo>
                  <a:pt x="9160673" y="1373162"/>
                </a:lnTo>
                <a:lnTo>
                  <a:pt x="9172104" y="1373162"/>
                </a:lnTo>
                <a:lnTo>
                  <a:pt x="9183581" y="1373162"/>
                </a:lnTo>
                <a:lnTo>
                  <a:pt x="9195011" y="1373162"/>
                </a:lnTo>
                <a:lnTo>
                  <a:pt x="9206442" y="1373162"/>
                </a:lnTo>
                <a:lnTo>
                  <a:pt x="9217871" y="1373162"/>
                </a:lnTo>
                <a:lnTo>
                  <a:pt x="9229301" y="1373162"/>
                </a:lnTo>
                <a:lnTo>
                  <a:pt x="9240779" y="1373162"/>
                </a:lnTo>
                <a:lnTo>
                  <a:pt x="9252209" y="1373162"/>
                </a:lnTo>
                <a:lnTo>
                  <a:pt x="9263639" y="1373162"/>
                </a:lnTo>
                <a:lnTo>
                  <a:pt x="9275069" y="1373162"/>
                </a:lnTo>
                <a:lnTo>
                  <a:pt x="9286498" y="1373162"/>
                </a:lnTo>
                <a:lnTo>
                  <a:pt x="9297977" y="1373162"/>
                </a:lnTo>
                <a:lnTo>
                  <a:pt x="9309406" y="1373162"/>
                </a:lnTo>
                <a:lnTo>
                  <a:pt x="9320837" y="1373162"/>
                </a:lnTo>
                <a:lnTo>
                  <a:pt x="9332266" y="1373162"/>
                </a:lnTo>
                <a:lnTo>
                  <a:pt x="9343696" y="1373162"/>
                </a:lnTo>
                <a:lnTo>
                  <a:pt x="9355174" y="1373162"/>
                </a:lnTo>
                <a:lnTo>
                  <a:pt x="9366604" y="1373162"/>
                </a:lnTo>
                <a:lnTo>
                  <a:pt x="9378035" y="1373162"/>
                </a:lnTo>
                <a:lnTo>
                  <a:pt x="9389464" y="1373162"/>
                </a:lnTo>
                <a:lnTo>
                  <a:pt x="9400894" y="1373162"/>
                </a:lnTo>
                <a:lnTo>
                  <a:pt x="9412372" y="1373162"/>
                </a:lnTo>
                <a:lnTo>
                  <a:pt x="9423802" y="1373162"/>
                </a:lnTo>
                <a:lnTo>
                  <a:pt x="9435232" y="1373162"/>
                </a:lnTo>
                <a:lnTo>
                  <a:pt x="9446662" y="1373162"/>
                </a:lnTo>
                <a:lnTo>
                  <a:pt x="9458091" y="1373162"/>
                </a:lnTo>
                <a:lnTo>
                  <a:pt x="9469570" y="1373162"/>
                </a:lnTo>
                <a:lnTo>
                  <a:pt x="9480999" y="1373162"/>
                </a:lnTo>
                <a:lnTo>
                  <a:pt x="9492429" y="1373162"/>
                </a:lnTo>
                <a:lnTo>
                  <a:pt x="9503859" y="1373162"/>
                </a:lnTo>
                <a:lnTo>
                  <a:pt x="9515289" y="1373162"/>
                </a:lnTo>
                <a:lnTo>
                  <a:pt x="9526767" y="1373162"/>
                </a:lnTo>
                <a:lnTo>
                  <a:pt x="9538197" y="1373162"/>
                </a:lnTo>
                <a:lnTo>
                  <a:pt x="9549626" y="1373162"/>
                </a:lnTo>
                <a:lnTo>
                  <a:pt x="9561057" y="1373162"/>
                </a:lnTo>
                <a:lnTo>
                  <a:pt x="9572487" y="1373162"/>
                </a:lnTo>
                <a:lnTo>
                  <a:pt x="9583965" y="1373162"/>
                </a:lnTo>
                <a:lnTo>
                  <a:pt x="9595395" y="1373162"/>
                </a:lnTo>
                <a:lnTo>
                  <a:pt x="9606824" y="1373162"/>
                </a:lnTo>
                <a:lnTo>
                  <a:pt x="9618255" y="1373162"/>
                </a:lnTo>
                <a:lnTo>
                  <a:pt x="9629684" y="1373162"/>
                </a:lnTo>
                <a:lnTo>
                  <a:pt x="9641163" y="1373162"/>
                </a:lnTo>
                <a:lnTo>
                  <a:pt x="9652592" y="1373162"/>
                </a:lnTo>
                <a:lnTo>
                  <a:pt x="9664022" y="1373162"/>
                </a:lnTo>
                <a:lnTo>
                  <a:pt x="9675452" y="1373162"/>
                </a:lnTo>
                <a:lnTo>
                  <a:pt x="9686882" y="1373162"/>
                </a:lnTo>
                <a:lnTo>
                  <a:pt x="9698360" y="1373162"/>
                </a:lnTo>
                <a:lnTo>
                  <a:pt x="9709790" y="1373162"/>
                </a:lnTo>
                <a:lnTo>
                  <a:pt x="9721219" y="1373162"/>
                </a:lnTo>
                <a:lnTo>
                  <a:pt x="9732650" y="1373162"/>
                </a:lnTo>
                <a:lnTo>
                  <a:pt x="9744080" y="1373162"/>
                </a:lnTo>
                <a:lnTo>
                  <a:pt x="9755557" y="1373162"/>
                </a:lnTo>
                <a:lnTo>
                  <a:pt x="9766988" y="1373162"/>
                </a:lnTo>
                <a:lnTo>
                  <a:pt x="9778417" y="1373162"/>
                </a:lnTo>
                <a:lnTo>
                  <a:pt x="9789848" y="1373162"/>
                </a:lnTo>
                <a:lnTo>
                  <a:pt x="9801277" y="1373162"/>
                </a:lnTo>
                <a:lnTo>
                  <a:pt x="9812755" y="1373162"/>
                </a:lnTo>
                <a:lnTo>
                  <a:pt x="9824185" y="1373162"/>
                </a:lnTo>
                <a:lnTo>
                  <a:pt x="9835615" y="1373162"/>
                </a:lnTo>
                <a:lnTo>
                  <a:pt x="9847045" y="1373162"/>
                </a:lnTo>
                <a:lnTo>
                  <a:pt x="9858475" y="1373162"/>
                </a:lnTo>
                <a:lnTo>
                  <a:pt x="9869952" y="1373162"/>
                </a:lnTo>
                <a:lnTo>
                  <a:pt x="9881383" y="1373162"/>
                </a:lnTo>
                <a:lnTo>
                  <a:pt x="9892812" y="1373162"/>
                </a:lnTo>
                <a:lnTo>
                  <a:pt x="9904243" y="1373162"/>
                </a:lnTo>
                <a:lnTo>
                  <a:pt x="9915673" y="1373162"/>
                </a:lnTo>
                <a:lnTo>
                  <a:pt x="9927102" y="1373162"/>
                </a:lnTo>
                <a:lnTo>
                  <a:pt x="9938581" y="1373162"/>
                </a:lnTo>
                <a:lnTo>
                  <a:pt x="9950010" y="1373162"/>
                </a:lnTo>
                <a:lnTo>
                  <a:pt x="9961441" y="1373162"/>
                </a:lnTo>
                <a:lnTo>
                  <a:pt x="9972870" y="1373162"/>
                </a:lnTo>
                <a:lnTo>
                  <a:pt x="9984300" y="1373162"/>
                </a:lnTo>
                <a:lnTo>
                  <a:pt x="9995778" y="1373162"/>
                </a:lnTo>
                <a:lnTo>
                  <a:pt x="10007208" y="1373162"/>
                </a:lnTo>
                <a:lnTo>
                  <a:pt x="10018638" y="1373162"/>
                </a:lnTo>
                <a:lnTo>
                  <a:pt x="10030068" y="1373162"/>
                </a:lnTo>
                <a:lnTo>
                  <a:pt x="10041498" y="1373162"/>
                </a:lnTo>
                <a:lnTo>
                  <a:pt x="10052976" y="1373162"/>
                </a:lnTo>
                <a:lnTo>
                  <a:pt x="10064405" y="1373162"/>
                </a:lnTo>
                <a:lnTo>
                  <a:pt x="10075835" y="1373162"/>
                </a:lnTo>
                <a:lnTo>
                  <a:pt x="10087266" y="1373162"/>
                </a:lnTo>
                <a:lnTo>
                  <a:pt x="10098695" y="1373162"/>
                </a:lnTo>
                <a:lnTo>
                  <a:pt x="10110174" y="1373162"/>
                </a:lnTo>
                <a:lnTo>
                  <a:pt x="10121603" y="1373162"/>
                </a:lnTo>
                <a:lnTo>
                  <a:pt x="10133033" y="1373162"/>
                </a:lnTo>
                <a:lnTo>
                  <a:pt x="10144463" y="1373162"/>
                </a:lnTo>
                <a:lnTo>
                  <a:pt x="10155893" y="1373162"/>
                </a:lnTo>
                <a:lnTo>
                  <a:pt x="10167371" y="1373162"/>
                </a:lnTo>
                <a:lnTo>
                  <a:pt x="10178801" y="1373162"/>
                </a:lnTo>
                <a:lnTo>
                  <a:pt x="10190230" y="1373162"/>
                </a:lnTo>
                <a:lnTo>
                  <a:pt x="10201661" y="1373162"/>
                </a:lnTo>
                <a:lnTo>
                  <a:pt x="10213091" y="1373162"/>
                </a:lnTo>
                <a:lnTo>
                  <a:pt x="10224569" y="1373162"/>
                </a:lnTo>
                <a:lnTo>
                  <a:pt x="10235998" y="1373162"/>
                </a:lnTo>
                <a:lnTo>
                  <a:pt x="10247428" y="1373162"/>
                </a:lnTo>
                <a:lnTo>
                  <a:pt x="10258859" y="1373162"/>
                </a:lnTo>
                <a:lnTo>
                  <a:pt x="10270288" y="1373162"/>
                </a:lnTo>
                <a:lnTo>
                  <a:pt x="10281767" y="1373162"/>
                </a:lnTo>
                <a:lnTo>
                  <a:pt x="10293196" y="1373162"/>
                </a:lnTo>
                <a:lnTo>
                  <a:pt x="10304626" y="1373162"/>
                </a:lnTo>
                <a:lnTo>
                  <a:pt x="10316056" y="1373162"/>
                </a:lnTo>
                <a:lnTo>
                  <a:pt x="10327486" y="1373162"/>
                </a:lnTo>
                <a:lnTo>
                  <a:pt x="10338963" y="1373162"/>
                </a:lnTo>
                <a:lnTo>
                  <a:pt x="10350394" y="1373162"/>
                </a:lnTo>
                <a:lnTo>
                  <a:pt x="10361823" y="1373162"/>
                </a:lnTo>
                <a:lnTo>
                  <a:pt x="10373254" y="1373162"/>
                </a:lnTo>
                <a:lnTo>
                  <a:pt x="10384684" y="1373162"/>
                </a:lnTo>
                <a:lnTo>
                  <a:pt x="10396161" y="1373162"/>
                </a:lnTo>
                <a:lnTo>
                  <a:pt x="10407591" y="1373162"/>
                </a:lnTo>
                <a:lnTo>
                  <a:pt x="10419021" y="1373162"/>
                </a:lnTo>
                <a:lnTo>
                  <a:pt x="10430452" y="1373162"/>
                </a:lnTo>
                <a:lnTo>
                  <a:pt x="10441881" y="1373162"/>
                </a:lnTo>
                <a:lnTo>
                  <a:pt x="10453358" y="1373162"/>
                </a:lnTo>
                <a:lnTo>
                  <a:pt x="10464789" y="1373162"/>
                </a:lnTo>
                <a:lnTo>
                  <a:pt x="10476219" y="1373162"/>
                </a:lnTo>
                <a:lnTo>
                  <a:pt x="10487649" y="1373162"/>
                </a:lnTo>
                <a:lnTo>
                  <a:pt x="10499079" y="1373162"/>
                </a:lnTo>
                <a:lnTo>
                  <a:pt x="10510556" y="1373162"/>
                </a:lnTo>
                <a:lnTo>
                  <a:pt x="10521987" y="1373162"/>
                </a:lnTo>
                <a:lnTo>
                  <a:pt x="10533416" y="1373162"/>
                </a:lnTo>
                <a:lnTo>
                  <a:pt x="10544847" y="1373162"/>
                </a:lnTo>
                <a:lnTo>
                  <a:pt x="10556277" y="1373162"/>
                </a:lnTo>
                <a:lnTo>
                  <a:pt x="10567754" y="1373162"/>
                </a:lnTo>
                <a:lnTo>
                  <a:pt x="10579184" y="1373162"/>
                </a:lnTo>
                <a:lnTo>
                  <a:pt x="10590614" y="1373162"/>
                </a:lnTo>
                <a:lnTo>
                  <a:pt x="10602045" y="1373162"/>
                </a:lnTo>
                <a:lnTo>
                  <a:pt x="10613474" y="1373162"/>
                </a:lnTo>
                <a:lnTo>
                  <a:pt x="10624951" y="1373162"/>
                </a:lnTo>
                <a:lnTo>
                  <a:pt x="10636382" y="1373162"/>
                </a:lnTo>
                <a:lnTo>
                  <a:pt x="10647812" y="1373162"/>
                </a:lnTo>
                <a:lnTo>
                  <a:pt x="10659241" y="1373162"/>
                </a:lnTo>
                <a:lnTo>
                  <a:pt x="10670672" y="1373162"/>
                </a:lnTo>
                <a:lnTo>
                  <a:pt x="10682149" y="1373162"/>
                </a:lnTo>
                <a:lnTo>
                  <a:pt x="10693580" y="1373162"/>
                </a:lnTo>
                <a:lnTo>
                  <a:pt x="10705009" y="1373162"/>
                </a:lnTo>
                <a:lnTo>
                  <a:pt x="10716439" y="1373162"/>
                </a:lnTo>
                <a:lnTo>
                  <a:pt x="10727870" y="1373162"/>
                </a:lnTo>
                <a:lnTo>
                  <a:pt x="10739347" y="1373162"/>
                </a:lnTo>
                <a:lnTo>
                  <a:pt x="10750778" y="1373162"/>
                </a:lnTo>
                <a:lnTo>
                  <a:pt x="10762207" y="1373162"/>
                </a:lnTo>
                <a:lnTo>
                  <a:pt x="10773637" y="1373162"/>
                </a:lnTo>
                <a:lnTo>
                  <a:pt x="10785067" y="1373162"/>
                </a:lnTo>
                <a:lnTo>
                  <a:pt x="10796544" y="1373162"/>
                </a:lnTo>
                <a:lnTo>
                  <a:pt x="10807975" y="1373162"/>
                </a:lnTo>
                <a:lnTo>
                  <a:pt x="10819405" y="1373162"/>
                </a:lnTo>
                <a:lnTo>
                  <a:pt x="10830834" y="1373162"/>
                </a:lnTo>
                <a:lnTo>
                  <a:pt x="10842265" y="1373162"/>
                </a:lnTo>
                <a:lnTo>
                  <a:pt x="10853742" y="1373162"/>
                </a:lnTo>
                <a:lnTo>
                  <a:pt x="10865173" y="1373162"/>
                </a:lnTo>
                <a:lnTo>
                  <a:pt x="10876602" y="1373162"/>
                </a:lnTo>
                <a:lnTo>
                  <a:pt x="10888032" y="1373162"/>
                </a:lnTo>
                <a:lnTo>
                  <a:pt x="10899463" y="1373162"/>
                </a:lnTo>
                <a:lnTo>
                  <a:pt x="10910892" y="1373162"/>
                </a:lnTo>
                <a:lnTo>
                  <a:pt x="10922369" y="1373162"/>
                </a:lnTo>
                <a:lnTo>
                  <a:pt x="10933800" y="1373162"/>
                </a:lnTo>
                <a:lnTo>
                  <a:pt x="10945230" y="1373162"/>
                </a:lnTo>
                <a:lnTo>
                  <a:pt x="10956660" y="1373162"/>
                </a:lnTo>
                <a:lnTo>
                  <a:pt x="10968090" y="1373162"/>
                </a:lnTo>
                <a:lnTo>
                  <a:pt x="10979567" y="1373162"/>
                </a:lnTo>
                <a:lnTo>
                  <a:pt x="10990998" y="1373162"/>
                </a:lnTo>
                <a:lnTo>
                  <a:pt x="11002427" y="1373162"/>
                </a:lnTo>
                <a:lnTo>
                  <a:pt x="11013858" y="1373162"/>
                </a:lnTo>
                <a:lnTo>
                  <a:pt x="11025287" y="1373162"/>
                </a:lnTo>
                <a:lnTo>
                  <a:pt x="11036765" y="1373162"/>
                </a:lnTo>
                <a:lnTo>
                  <a:pt x="11048195" y="1373162"/>
                </a:lnTo>
                <a:lnTo>
                  <a:pt x="11059625" y="1373162"/>
                </a:lnTo>
                <a:lnTo>
                  <a:pt x="11071056" y="1373162"/>
                </a:lnTo>
                <a:lnTo>
                  <a:pt x="11082485" y="1373162"/>
                </a:lnTo>
                <a:lnTo>
                  <a:pt x="11093962" y="1373162"/>
                </a:lnTo>
                <a:lnTo>
                  <a:pt x="11105393" y="1373162"/>
                </a:lnTo>
                <a:lnTo>
                  <a:pt x="11116823" y="1373162"/>
                </a:lnTo>
                <a:lnTo>
                  <a:pt x="11128253" y="1373162"/>
                </a:lnTo>
                <a:lnTo>
                  <a:pt x="11139683" y="1373162"/>
                </a:lnTo>
                <a:lnTo>
                  <a:pt x="11151160" y="1373162"/>
                </a:lnTo>
                <a:lnTo>
                  <a:pt x="11162591" y="1373162"/>
                </a:lnTo>
                <a:lnTo>
                  <a:pt x="11174020" y="1373162"/>
                </a:lnTo>
                <a:lnTo>
                  <a:pt x="11185451" y="1373162"/>
                </a:lnTo>
                <a:lnTo>
                  <a:pt x="11196881" y="1373162"/>
                </a:lnTo>
                <a:lnTo>
                  <a:pt x="11208358" y="1373162"/>
                </a:lnTo>
                <a:lnTo>
                  <a:pt x="11218359" y="1373162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3" name="Freeform 82">
            <a:extLst>
              <a:ext uri="{FF2B5EF4-FFF2-40B4-BE49-F238E27FC236}">
                <a16:creationId xmlns:a16="http://schemas.microsoft.com/office/drawing/2014/main" id="{C6B40EED-67BF-B941-8C48-4098B22BDD76}"/>
              </a:ext>
            </a:extLst>
          </p:cNvPr>
          <p:cNvSpPr/>
          <p:nvPr/>
        </p:nvSpPr>
        <p:spPr>
          <a:xfrm>
            <a:off x="638362" y="4232809"/>
            <a:ext cx="8413769" cy="1200013"/>
          </a:xfrm>
          <a:custGeom>
            <a:avLst/>
            <a:gdLst>
              <a:gd name="connsiteX0" fmla="*/ 0 w 11218359"/>
              <a:gd name="connsiteY0" fmla="*/ 1600018 h 1600017"/>
              <a:gd name="connsiteX1" fmla="*/ 9149 w 11218359"/>
              <a:gd name="connsiteY1" fmla="*/ 1600018 h 1600017"/>
              <a:gd name="connsiteX2" fmla="*/ 20588 w 11218359"/>
              <a:gd name="connsiteY2" fmla="*/ 1600018 h 1600017"/>
              <a:gd name="connsiteX3" fmla="*/ 32028 w 11218359"/>
              <a:gd name="connsiteY3" fmla="*/ 1600018 h 1600017"/>
              <a:gd name="connsiteX4" fmla="*/ 43467 w 11218359"/>
              <a:gd name="connsiteY4" fmla="*/ 1600018 h 1600017"/>
              <a:gd name="connsiteX5" fmla="*/ 54907 w 11218359"/>
              <a:gd name="connsiteY5" fmla="*/ 1600018 h 1600017"/>
              <a:gd name="connsiteX6" fmla="*/ 66346 w 11218359"/>
              <a:gd name="connsiteY6" fmla="*/ 1600018 h 1600017"/>
              <a:gd name="connsiteX7" fmla="*/ 77786 w 11218359"/>
              <a:gd name="connsiteY7" fmla="*/ 1600018 h 1600017"/>
              <a:gd name="connsiteX8" fmla="*/ 89225 w 11218359"/>
              <a:gd name="connsiteY8" fmla="*/ 1600018 h 1600017"/>
              <a:gd name="connsiteX9" fmla="*/ 100665 w 11218359"/>
              <a:gd name="connsiteY9" fmla="*/ 1600018 h 1600017"/>
              <a:gd name="connsiteX10" fmla="*/ 112104 w 11218359"/>
              <a:gd name="connsiteY10" fmla="*/ 1600018 h 1600017"/>
              <a:gd name="connsiteX11" fmla="*/ 123544 w 11218359"/>
              <a:gd name="connsiteY11" fmla="*/ 1600018 h 1600017"/>
              <a:gd name="connsiteX12" fmla="*/ 134979 w 11218359"/>
              <a:gd name="connsiteY12" fmla="*/ 1600018 h 1600017"/>
              <a:gd name="connsiteX13" fmla="*/ 146423 w 11218359"/>
              <a:gd name="connsiteY13" fmla="*/ 1600018 h 1600017"/>
              <a:gd name="connsiteX14" fmla="*/ 157858 w 11218359"/>
              <a:gd name="connsiteY14" fmla="*/ 1600018 h 1600017"/>
              <a:gd name="connsiteX15" fmla="*/ 169297 w 11218359"/>
              <a:gd name="connsiteY15" fmla="*/ 1600018 h 1600017"/>
              <a:gd name="connsiteX16" fmla="*/ 180737 w 11218359"/>
              <a:gd name="connsiteY16" fmla="*/ 1600018 h 1600017"/>
              <a:gd name="connsiteX17" fmla="*/ 192176 w 11218359"/>
              <a:gd name="connsiteY17" fmla="*/ 1600018 h 1600017"/>
              <a:gd name="connsiteX18" fmla="*/ 203616 w 11218359"/>
              <a:gd name="connsiteY18" fmla="*/ 1600018 h 1600017"/>
              <a:gd name="connsiteX19" fmla="*/ 215055 w 11218359"/>
              <a:gd name="connsiteY19" fmla="*/ 1600018 h 1600017"/>
              <a:gd name="connsiteX20" fmla="*/ 226495 w 11218359"/>
              <a:gd name="connsiteY20" fmla="*/ 1600018 h 1600017"/>
              <a:gd name="connsiteX21" fmla="*/ 237935 w 11218359"/>
              <a:gd name="connsiteY21" fmla="*/ 1600018 h 1600017"/>
              <a:gd name="connsiteX22" fmla="*/ 249374 w 11218359"/>
              <a:gd name="connsiteY22" fmla="*/ 1600018 h 1600017"/>
              <a:gd name="connsiteX23" fmla="*/ 260814 w 11218359"/>
              <a:gd name="connsiteY23" fmla="*/ 1600018 h 1600017"/>
              <a:gd name="connsiteX24" fmla="*/ 272253 w 11218359"/>
              <a:gd name="connsiteY24" fmla="*/ 1600018 h 1600017"/>
              <a:gd name="connsiteX25" fmla="*/ 283693 w 11218359"/>
              <a:gd name="connsiteY25" fmla="*/ 1600018 h 1600017"/>
              <a:gd name="connsiteX26" fmla="*/ 295132 w 11218359"/>
              <a:gd name="connsiteY26" fmla="*/ 1600018 h 1600017"/>
              <a:gd name="connsiteX27" fmla="*/ 306572 w 11218359"/>
              <a:gd name="connsiteY27" fmla="*/ 1600018 h 1600017"/>
              <a:gd name="connsiteX28" fmla="*/ 318011 w 11218359"/>
              <a:gd name="connsiteY28" fmla="*/ 1600018 h 1600017"/>
              <a:gd name="connsiteX29" fmla="*/ 329451 w 11218359"/>
              <a:gd name="connsiteY29" fmla="*/ 1600018 h 1600017"/>
              <a:gd name="connsiteX30" fmla="*/ 340890 w 11218359"/>
              <a:gd name="connsiteY30" fmla="*/ 1600018 h 1600017"/>
              <a:gd name="connsiteX31" fmla="*/ 352330 w 11218359"/>
              <a:gd name="connsiteY31" fmla="*/ 1600018 h 1600017"/>
              <a:gd name="connsiteX32" fmla="*/ 363769 w 11218359"/>
              <a:gd name="connsiteY32" fmla="*/ 1600018 h 1600017"/>
              <a:gd name="connsiteX33" fmla="*/ 375209 w 11218359"/>
              <a:gd name="connsiteY33" fmla="*/ 1600018 h 1600017"/>
              <a:gd name="connsiteX34" fmla="*/ 386648 w 11218359"/>
              <a:gd name="connsiteY34" fmla="*/ 1600018 h 1600017"/>
              <a:gd name="connsiteX35" fmla="*/ 398088 w 11218359"/>
              <a:gd name="connsiteY35" fmla="*/ 1600018 h 1600017"/>
              <a:gd name="connsiteX36" fmla="*/ 409527 w 11218359"/>
              <a:gd name="connsiteY36" fmla="*/ 1600018 h 1600017"/>
              <a:gd name="connsiteX37" fmla="*/ 420967 w 11218359"/>
              <a:gd name="connsiteY37" fmla="*/ 1600018 h 1600017"/>
              <a:gd name="connsiteX38" fmla="*/ 432406 w 11218359"/>
              <a:gd name="connsiteY38" fmla="*/ 1600018 h 1600017"/>
              <a:gd name="connsiteX39" fmla="*/ 443846 w 11218359"/>
              <a:gd name="connsiteY39" fmla="*/ 1600018 h 1600017"/>
              <a:gd name="connsiteX40" fmla="*/ 455285 w 11218359"/>
              <a:gd name="connsiteY40" fmla="*/ 1600018 h 1600017"/>
              <a:gd name="connsiteX41" fmla="*/ 466725 w 11218359"/>
              <a:gd name="connsiteY41" fmla="*/ 1600018 h 1600017"/>
              <a:gd name="connsiteX42" fmla="*/ 478165 w 11218359"/>
              <a:gd name="connsiteY42" fmla="*/ 1600018 h 1600017"/>
              <a:gd name="connsiteX43" fmla="*/ 489604 w 11218359"/>
              <a:gd name="connsiteY43" fmla="*/ 1600018 h 1600017"/>
              <a:gd name="connsiteX44" fmla="*/ 501044 w 11218359"/>
              <a:gd name="connsiteY44" fmla="*/ 1600018 h 1600017"/>
              <a:gd name="connsiteX45" fmla="*/ 512483 w 11218359"/>
              <a:gd name="connsiteY45" fmla="*/ 1600018 h 1600017"/>
              <a:gd name="connsiteX46" fmla="*/ 523923 w 11218359"/>
              <a:gd name="connsiteY46" fmla="*/ 1600018 h 1600017"/>
              <a:gd name="connsiteX47" fmla="*/ 535362 w 11218359"/>
              <a:gd name="connsiteY47" fmla="*/ 1600018 h 1600017"/>
              <a:gd name="connsiteX48" fmla="*/ 546802 w 11218359"/>
              <a:gd name="connsiteY48" fmla="*/ 1600018 h 1600017"/>
              <a:gd name="connsiteX49" fmla="*/ 558241 w 11218359"/>
              <a:gd name="connsiteY49" fmla="*/ 1600018 h 1600017"/>
              <a:gd name="connsiteX50" fmla="*/ 569681 w 11218359"/>
              <a:gd name="connsiteY50" fmla="*/ 1600018 h 1600017"/>
              <a:gd name="connsiteX51" fmla="*/ 581120 w 11218359"/>
              <a:gd name="connsiteY51" fmla="*/ 1600018 h 1600017"/>
              <a:gd name="connsiteX52" fmla="*/ 592560 w 11218359"/>
              <a:gd name="connsiteY52" fmla="*/ 1600018 h 1600017"/>
              <a:gd name="connsiteX53" fmla="*/ 603999 w 11218359"/>
              <a:gd name="connsiteY53" fmla="*/ 1600018 h 1600017"/>
              <a:gd name="connsiteX54" fmla="*/ 615439 w 11218359"/>
              <a:gd name="connsiteY54" fmla="*/ 1600018 h 1600017"/>
              <a:gd name="connsiteX55" fmla="*/ 626878 w 11218359"/>
              <a:gd name="connsiteY55" fmla="*/ 1600018 h 1600017"/>
              <a:gd name="connsiteX56" fmla="*/ 638318 w 11218359"/>
              <a:gd name="connsiteY56" fmla="*/ 1600018 h 1600017"/>
              <a:gd name="connsiteX57" fmla="*/ 649757 w 11218359"/>
              <a:gd name="connsiteY57" fmla="*/ 1600018 h 1600017"/>
              <a:gd name="connsiteX58" fmla="*/ 661192 w 11218359"/>
              <a:gd name="connsiteY58" fmla="*/ 1600018 h 1600017"/>
              <a:gd name="connsiteX59" fmla="*/ 672632 w 11218359"/>
              <a:gd name="connsiteY59" fmla="*/ 1600018 h 1600017"/>
              <a:gd name="connsiteX60" fmla="*/ 684071 w 11218359"/>
              <a:gd name="connsiteY60" fmla="*/ 1600018 h 1600017"/>
              <a:gd name="connsiteX61" fmla="*/ 695511 w 11218359"/>
              <a:gd name="connsiteY61" fmla="*/ 1600018 h 1600017"/>
              <a:gd name="connsiteX62" fmla="*/ 706950 w 11218359"/>
              <a:gd name="connsiteY62" fmla="*/ 1600018 h 1600017"/>
              <a:gd name="connsiteX63" fmla="*/ 718390 w 11218359"/>
              <a:gd name="connsiteY63" fmla="*/ 1600018 h 1600017"/>
              <a:gd name="connsiteX64" fmla="*/ 729829 w 11218359"/>
              <a:gd name="connsiteY64" fmla="*/ 1600018 h 1600017"/>
              <a:gd name="connsiteX65" fmla="*/ 741269 w 11218359"/>
              <a:gd name="connsiteY65" fmla="*/ 1600018 h 1600017"/>
              <a:gd name="connsiteX66" fmla="*/ 752708 w 11218359"/>
              <a:gd name="connsiteY66" fmla="*/ 1600018 h 1600017"/>
              <a:gd name="connsiteX67" fmla="*/ 764148 w 11218359"/>
              <a:gd name="connsiteY67" fmla="*/ 1600018 h 1600017"/>
              <a:gd name="connsiteX68" fmla="*/ 775587 w 11218359"/>
              <a:gd name="connsiteY68" fmla="*/ 1600018 h 1600017"/>
              <a:gd name="connsiteX69" fmla="*/ 787027 w 11218359"/>
              <a:gd name="connsiteY69" fmla="*/ 1600018 h 1600017"/>
              <a:gd name="connsiteX70" fmla="*/ 798467 w 11218359"/>
              <a:gd name="connsiteY70" fmla="*/ 1600018 h 1600017"/>
              <a:gd name="connsiteX71" fmla="*/ 809906 w 11218359"/>
              <a:gd name="connsiteY71" fmla="*/ 1600018 h 1600017"/>
              <a:gd name="connsiteX72" fmla="*/ 821346 w 11218359"/>
              <a:gd name="connsiteY72" fmla="*/ 1600018 h 1600017"/>
              <a:gd name="connsiteX73" fmla="*/ 832785 w 11218359"/>
              <a:gd name="connsiteY73" fmla="*/ 1600018 h 1600017"/>
              <a:gd name="connsiteX74" fmla="*/ 844225 w 11218359"/>
              <a:gd name="connsiteY74" fmla="*/ 1600018 h 1600017"/>
              <a:gd name="connsiteX75" fmla="*/ 855664 w 11218359"/>
              <a:gd name="connsiteY75" fmla="*/ 1600018 h 1600017"/>
              <a:gd name="connsiteX76" fmla="*/ 867104 w 11218359"/>
              <a:gd name="connsiteY76" fmla="*/ 1600018 h 1600017"/>
              <a:gd name="connsiteX77" fmla="*/ 878543 w 11218359"/>
              <a:gd name="connsiteY77" fmla="*/ 1600018 h 1600017"/>
              <a:gd name="connsiteX78" fmla="*/ 889983 w 11218359"/>
              <a:gd name="connsiteY78" fmla="*/ 1600018 h 1600017"/>
              <a:gd name="connsiteX79" fmla="*/ 901422 w 11218359"/>
              <a:gd name="connsiteY79" fmla="*/ 1600018 h 1600017"/>
              <a:gd name="connsiteX80" fmla="*/ 912862 w 11218359"/>
              <a:gd name="connsiteY80" fmla="*/ 1600018 h 1600017"/>
              <a:gd name="connsiteX81" fmla="*/ 924301 w 11218359"/>
              <a:gd name="connsiteY81" fmla="*/ 1600018 h 1600017"/>
              <a:gd name="connsiteX82" fmla="*/ 935741 w 11218359"/>
              <a:gd name="connsiteY82" fmla="*/ 1600018 h 1600017"/>
              <a:gd name="connsiteX83" fmla="*/ 947180 w 11218359"/>
              <a:gd name="connsiteY83" fmla="*/ 1600018 h 1600017"/>
              <a:gd name="connsiteX84" fmla="*/ 958620 w 11218359"/>
              <a:gd name="connsiteY84" fmla="*/ 1600018 h 1600017"/>
              <a:gd name="connsiteX85" fmla="*/ 970059 w 11218359"/>
              <a:gd name="connsiteY85" fmla="*/ 1600018 h 1600017"/>
              <a:gd name="connsiteX86" fmla="*/ 981499 w 11218359"/>
              <a:gd name="connsiteY86" fmla="*/ 1600018 h 1600017"/>
              <a:gd name="connsiteX87" fmla="*/ 992938 w 11218359"/>
              <a:gd name="connsiteY87" fmla="*/ 1600018 h 1600017"/>
              <a:gd name="connsiteX88" fmla="*/ 1004378 w 11218359"/>
              <a:gd name="connsiteY88" fmla="*/ 1600018 h 1600017"/>
              <a:gd name="connsiteX89" fmla="*/ 1015818 w 11218359"/>
              <a:gd name="connsiteY89" fmla="*/ 1600018 h 1600017"/>
              <a:gd name="connsiteX90" fmla="*/ 1027257 w 11218359"/>
              <a:gd name="connsiteY90" fmla="*/ 1600018 h 1600017"/>
              <a:gd name="connsiteX91" fmla="*/ 1038697 w 11218359"/>
              <a:gd name="connsiteY91" fmla="*/ 1600018 h 1600017"/>
              <a:gd name="connsiteX92" fmla="*/ 1050136 w 11218359"/>
              <a:gd name="connsiteY92" fmla="*/ 1600018 h 1600017"/>
              <a:gd name="connsiteX93" fmla="*/ 1061576 w 11218359"/>
              <a:gd name="connsiteY93" fmla="*/ 1600018 h 1600017"/>
              <a:gd name="connsiteX94" fmla="*/ 1073015 w 11218359"/>
              <a:gd name="connsiteY94" fmla="*/ 1600018 h 1600017"/>
              <a:gd name="connsiteX95" fmla="*/ 1084455 w 11218359"/>
              <a:gd name="connsiteY95" fmla="*/ 1600018 h 1600017"/>
              <a:gd name="connsiteX96" fmla="*/ 1095894 w 11218359"/>
              <a:gd name="connsiteY96" fmla="*/ 1600018 h 1600017"/>
              <a:gd name="connsiteX97" fmla="*/ 1107334 w 11218359"/>
              <a:gd name="connsiteY97" fmla="*/ 1600018 h 1600017"/>
              <a:gd name="connsiteX98" fmla="*/ 1118773 w 11218359"/>
              <a:gd name="connsiteY98" fmla="*/ 1600018 h 1600017"/>
              <a:gd name="connsiteX99" fmla="*/ 1130213 w 11218359"/>
              <a:gd name="connsiteY99" fmla="*/ 1600018 h 1600017"/>
              <a:gd name="connsiteX100" fmla="*/ 1141652 w 11218359"/>
              <a:gd name="connsiteY100" fmla="*/ 1600018 h 1600017"/>
              <a:gd name="connsiteX101" fmla="*/ 1153092 w 11218359"/>
              <a:gd name="connsiteY101" fmla="*/ 1600018 h 1600017"/>
              <a:gd name="connsiteX102" fmla="*/ 1164531 w 11218359"/>
              <a:gd name="connsiteY102" fmla="*/ 1600018 h 1600017"/>
              <a:gd name="connsiteX103" fmla="*/ 1175971 w 11218359"/>
              <a:gd name="connsiteY103" fmla="*/ 1600018 h 1600017"/>
              <a:gd name="connsiteX104" fmla="*/ 1187406 w 11218359"/>
              <a:gd name="connsiteY104" fmla="*/ 1600018 h 1600017"/>
              <a:gd name="connsiteX105" fmla="*/ 1198845 w 11218359"/>
              <a:gd name="connsiteY105" fmla="*/ 1600018 h 1600017"/>
              <a:gd name="connsiteX106" fmla="*/ 1210285 w 11218359"/>
              <a:gd name="connsiteY106" fmla="*/ 1600018 h 1600017"/>
              <a:gd name="connsiteX107" fmla="*/ 1221724 w 11218359"/>
              <a:gd name="connsiteY107" fmla="*/ 1600018 h 1600017"/>
              <a:gd name="connsiteX108" fmla="*/ 1233164 w 11218359"/>
              <a:gd name="connsiteY108" fmla="*/ 1600018 h 1600017"/>
              <a:gd name="connsiteX109" fmla="*/ 1244603 w 11218359"/>
              <a:gd name="connsiteY109" fmla="*/ 1600018 h 1600017"/>
              <a:gd name="connsiteX110" fmla="*/ 1256043 w 11218359"/>
              <a:gd name="connsiteY110" fmla="*/ 1600018 h 1600017"/>
              <a:gd name="connsiteX111" fmla="*/ 1267482 w 11218359"/>
              <a:gd name="connsiteY111" fmla="*/ 1600018 h 1600017"/>
              <a:gd name="connsiteX112" fmla="*/ 1278922 w 11218359"/>
              <a:gd name="connsiteY112" fmla="*/ 1600018 h 1600017"/>
              <a:gd name="connsiteX113" fmla="*/ 1290361 w 11218359"/>
              <a:gd name="connsiteY113" fmla="*/ 1600018 h 1600017"/>
              <a:gd name="connsiteX114" fmla="*/ 1301801 w 11218359"/>
              <a:gd name="connsiteY114" fmla="*/ 1600018 h 1600017"/>
              <a:gd name="connsiteX115" fmla="*/ 1313240 w 11218359"/>
              <a:gd name="connsiteY115" fmla="*/ 1600018 h 1600017"/>
              <a:gd name="connsiteX116" fmla="*/ 1324680 w 11218359"/>
              <a:gd name="connsiteY116" fmla="*/ 1600018 h 1600017"/>
              <a:gd name="connsiteX117" fmla="*/ 1336120 w 11218359"/>
              <a:gd name="connsiteY117" fmla="*/ 1600018 h 1600017"/>
              <a:gd name="connsiteX118" fmla="*/ 1347559 w 11218359"/>
              <a:gd name="connsiteY118" fmla="*/ 1600018 h 1600017"/>
              <a:gd name="connsiteX119" fmla="*/ 1358999 w 11218359"/>
              <a:gd name="connsiteY119" fmla="*/ 1600018 h 1600017"/>
              <a:gd name="connsiteX120" fmla="*/ 1370438 w 11218359"/>
              <a:gd name="connsiteY120" fmla="*/ 1600018 h 1600017"/>
              <a:gd name="connsiteX121" fmla="*/ 1381878 w 11218359"/>
              <a:gd name="connsiteY121" fmla="*/ 1600018 h 1600017"/>
              <a:gd name="connsiteX122" fmla="*/ 1393317 w 11218359"/>
              <a:gd name="connsiteY122" fmla="*/ 1600018 h 1600017"/>
              <a:gd name="connsiteX123" fmla="*/ 1404757 w 11218359"/>
              <a:gd name="connsiteY123" fmla="*/ 1600018 h 1600017"/>
              <a:gd name="connsiteX124" fmla="*/ 1416196 w 11218359"/>
              <a:gd name="connsiteY124" fmla="*/ 1600018 h 1600017"/>
              <a:gd name="connsiteX125" fmla="*/ 1427636 w 11218359"/>
              <a:gd name="connsiteY125" fmla="*/ 1600018 h 1600017"/>
              <a:gd name="connsiteX126" fmla="*/ 1439075 w 11218359"/>
              <a:gd name="connsiteY126" fmla="*/ 1600018 h 1600017"/>
              <a:gd name="connsiteX127" fmla="*/ 1450515 w 11218359"/>
              <a:gd name="connsiteY127" fmla="*/ 1600018 h 1600017"/>
              <a:gd name="connsiteX128" fmla="*/ 1461954 w 11218359"/>
              <a:gd name="connsiteY128" fmla="*/ 1600018 h 1600017"/>
              <a:gd name="connsiteX129" fmla="*/ 1473394 w 11218359"/>
              <a:gd name="connsiteY129" fmla="*/ 1600018 h 1600017"/>
              <a:gd name="connsiteX130" fmla="*/ 1484833 w 11218359"/>
              <a:gd name="connsiteY130" fmla="*/ 1600018 h 1600017"/>
              <a:gd name="connsiteX131" fmla="*/ 1496273 w 11218359"/>
              <a:gd name="connsiteY131" fmla="*/ 1600018 h 1600017"/>
              <a:gd name="connsiteX132" fmla="*/ 1507712 w 11218359"/>
              <a:gd name="connsiteY132" fmla="*/ 1600018 h 1600017"/>
              <a:gd name="connsiteX133" fmla="*/ 1519152 w 11218359"/>
              <a:gd name="connsiteY133" fmla="*/ 1600018 h 1600017"/>
              <a:gd name="connsiteX134" fmla="*/ 1530591 w 11218359"/>
              <a:gd name="connsiteY134" fmla="*/ 1600018 h 1600017"/>
              <a:gd name="connsiteX135" fmla="*/ 1542031 w 11218359"/>
              <a:gd name="connsiteY135" fmla="*/ 1600018 h 1600017"/>
              <a:gd name="connsiteX136" fmla="*/ 1553471 w 11218359"/>
              <a:gd name="connsiteY136" fmla="*/ 1600018 h 1600017"/>
              <a:gd name="connsiteX137" fmla="*/ 1564910 w 11218359"/>
              <a:gd name="connsiteY137" fmla="*/ 1600018 h 1600017"/>
              <a:gd name="connsiteX138" fmla="*/ 1576349 w 11218359"/>
              <a:gd name="connsiteY138" fmla="*/ 1600018 h 1600017"/>
              <a:gd name="connsiteX139" fmla="*/ 1587789 w 11218359"/>
              <a:gd name="connsiteY139" fmla="*/ 1600018 h 1600017"/>
              <a:gd name="connsiteX140" fmla="*/ 1599229 w 11218359"/>
              <a:gd name="connsiteY140" fmla="*/ 1600018 h 1600017"/>
              <a:gd name="connsiteX141" fmla="*/ 1610668 w 11218359"/>
              <a:gd name="connsiteY141" fmla="*/ 1600018 h 1600017"/>
              <a:gd name="connsiteX142" fmla="*/ 1622107 w 11218359"/>
              <a:gd name="connsiteY142" fmla="*/ 1600018 h 1600017"/>
              <a:gd name="connsiteX143" fmla="*/ 1633547 w 11218359"/>
              <a:gd name="connsiteY143" fmla="*/ 1600018 h 1600017"/>
              <a:gd name="connsiteX144" fmla="*/ 1644987 w 11218359"/>
              <a:gd name="connsiteY144" fmla="*/ 1600018 h 1600017"/>
              <a:gd name="connsiteX145" fmla="*/ 1656426 w 11218359"/>
              <a:gd name="connsiteY145" fmla="*/ 1600018 h 1600017"/>
              <a:gd name="connsiteX146" fmla="*/ 1667866 w 11218359"/>
              <a:gd name="connsiteY146" fmla="*/ 1600018 h 1600017"/>
              <a:gd name="connsiteX147" fmla="*/ 1679305 w 11218359"/>
              <a:gd name="connsiteY147" fmla="*/ 1600018 h 1600017"/>
              <a:gd name="connsiteX148" fmla="*/ 1690745 w 11218359"/>
              <a:gd name="connsiteY148" fmla="*/ 1600018 h 1600017"/>
              <a:gd name="connsiteX149" fmla="*/ 1702184 w 11218359"/>
              <a:gd name="connsiteY149" fmla="*/ 1600018 h 1600017"/>
              <a:gd name="connsiteX150" fmla="*/ 1713619 w 11218359"/>
              <a:gd name="connsiteY150" fmla="*/ 1600018 h 1600017"/>
              <a:gd name="connsiteX151" fmla="*/ 1725063 w 11218359"/>
              <a:gd name="connsiteY151" fmla="*/ 1600018 h 1600017"/>
              <a:gd name="connsiteX152" fmla="*/ 1736498 w 11218359"/>
              <a:gd name="connsiteY152" fmla="*/ 1600018 h 1600017"/>
              <a:gd name="connsiteX153" fmla="*/ 1747938 w 11218359"/>
              <a:gd name="connsiteY153" fmla="*/ 1600018 h 1600017"/>
              <a:gd name="connsiteX154" fmla="*/ 1759377 w 11218359"/>
              <a:gd name="connsiteY154" fmla="*/ 1600018 h 1600017"/>
              <a:gd name="connsiteX155" fmla="*/ 1770817 w 11218359"/>
              <a:gd name="connsiteY155" fmla="*/ 1600018 h 1600017"/>
              <a:gd name="connsiteX156" fmla="*/ 1782256 w 11218359"/>
              <a:gd name="connsiteY156" fmla="*/ 1600018 h 1600017"/>
              <a:gd name="connsiteX157" fmla="*/ 1793696 w 11218359"/>
              <a:gd name="connsiteY157" fmla="*/ 1600018 h 1600017"/>
              <a:gd name="connsiteX158" fmla="*/ 1805135 w 11218359"/>
              <a:gd name="connsiteY158" fmla="*/ 1600018 h 1600017"/>
              <a:gd name="connsiteX159" fmla="*/ 1816575 w 11218359"/>
              <a:gd name="connsiteY159" fmla="*/ 1600018 h 1600017"/>
              <a:gd name="connsiteX160" fmla="*/ 1828014 w 11218359"/>
              <a:gd name="connsiteY160" fmla="*/ 1600018 h 1600017"/>
              <a:gd name="connsiteX161" fmla="*/ 1839454 w 11218359"/>
              <a:gd name="connsiteY161" fmla="*/ 1600018 h 1600017"/>
              <a:gd name="connsiteX162" fmla="*/ 1850893 w 11218359"/>
              <a:gd name="connsiteY162" fmla="*/ 1600018 h 1600017"/>
              <a:gd name="connsiteX163" fmla="*/ 1862333 w 11218359"/>
              <a:gd name="connsiteY163" fmla="*/ 1600018 h 1600017"/>
              <a:gd name="connsiteX164" fmla="*/ 1873772 w 11218359"/>
              <a:gd name="connsiteY164" fmla="*/ 1600018 h 1600017"/>
              <a:gd name="connsiteX165" fmla="*/ 1885212 w 11218359"/>
              <a:gd name="connsiteY165" fmla="*/ 1600018 h 1600017"/>
              <a:gd name="connsiteX166" fmla="*/ 1896651 w 11218359"/>
              <a:gd name="connsiteY166" fmla="*/ 1600018 h 1600017"/>
              <a:gd name="connsiteX167" fmla="*/ 1908091 w 11218359"/>
              <a:gd name="connsiteY167" fmla="*/ 1600018 h 1600017"/>
              <a:gd name="connsiteX168" fmla="*/ 1919531 w 11218359"/>
              <a:gd name="connsiteY168" fmla="*/ 1600018 h 1600017"/>
              <a:gd name="connsiteX169" fmla="*/ 1930970 w 11218359"/>
              <a:gd name="connsiteY169" fmla="*/ 1600018 h 1600017"/>
              <a:gd name="connsiteX170" fmla="*/ 1942409 w 11218359"/>
              <a:gd name="connsiteY170" fmla="*/ 1600018 h 1600017"/>
              <a:gd name="connsiteX171" fmla="*/ 1953849 w 11218359"/>
              <a:gd name="connsiteY171" fmla="*/ 1600018 h 1600017"/>
              <a:gd name="connsiteX172" fmla="*/ 1965289 w 11218359"/>
              <a:gd name="connsiteY172" fmla="*/ 1600018 h 1600017"/>
              <a:gd name="connsiteX173" fmla="*/ 1976728 w 11218359"/>
              <a:gd name="connsiteY173" fmla="*/ 1600018 h 1600017"/>
              <a:gd name="connsiteX174" fmla="*/ 1988168 w 11218359"/>
              <a:gd name="connsiteY174" fmla="*/ 1600018 h 1600017"/>
              <a:gd name="connsiteX175" fmla="*/ 1999607 w 11218359"/>
              <a:gd name="connsiteY175" fmla="*/ 1600018 h 1600017"/>
              <a:gd name="connsiteX176" fmla="*/ 2011047 w 11218359"/>
              <a:gd name="connsiteY176" fmla="*/ 1600018 h 1600017"/>
              <a:gd name="connsiteX177" fmla="*/ 2022486 w 11218359"/>
              <a:gd name="connsiteY177" fmla="*/ 1600018 h 1600017"/>
              <a:gd name="connsiteX178" fmla="*/ 2033926 w 11218359"/>
              <a:gd name="connsiteY178" fmla="*/ 1600018 h 1600017"/>
              <a:gd name="connsiteX179" fmla="*/ 2045365 w 11218359"/>
              <a:gd name="connsiteY179" fmla="*/ 1600018 h 1600017"/>
              <a:gd name="connsiteX180" fmla="*/ 2056805 w 11218359"/>
              <a:gd name="connsiteY180" fmla="*/ 1600018 h 1600017"/>
              <a:gd name="connsiteX181" fmla="*/ 2068244 w 11218359"/>
              <a:gd name="connsiteY181" fmla="*/ 1600018 h 1600017"/>
              <a:gd name="connsiteX182" fmla="*/ 2079684 w 11218359"/>
              <a:gd name="connsiteY182" fmla="*/ 1600018 h 1600017"/>
              <a:gd name="connsiteX183" fmla="*/ 2091123 w 11218359"/>
              <a:gd name="connsiteY183" fmla="*/ 1600018 h 1600017"/>
              <a:gd name="connsiteX184" fmla="*/ 2102563 w 11218359"/>
              <a:gd name="connsiteY184" fmla="*/ 1600018 h 1600017"/>
              <a:gd name="connsiteX185" fmla="*/ 2114002 w 11218359"/>
              <a:gd name="connsiteY185" fmla="*/ 1600018 h 1600017"/>
              <a:gd name="connsiteX186" fmla="*/ 2125442 w 11218359"/>
              <a:gd name="connsiteY186" fmla="*/ 1600018 h 1600017"/>
              <a:gd name="connsiteX187" fmla="*/ 2136882 w 11218359"/>
              <a:gd name="connsiteY187" fmla="*/ 1600018 h 1600017"/>
              <a:gd name="connsiteX188" fmla="*/ 2148321 w 11218359"/>
              <a:gd name="connsiteY188" fmla="*/ 1600018 h 1600017"/>
              <a:gd name="connsiteX189" fmla="*/ 2159760 w 11218359"/>
              <a:gd name="connsiteY189" fmla="*/ 1600018 h 1600017"/>
              <a:gd name="connsiteX190" fmla="*/ 2171200 w 11218359"/>
              <a:gd name="connsiteY190" fmla="*/ 1600018 h 1600017"/>
              <a:gd name="connsiteX191" fmla="*/ 2182640 w 11218359"/>
              <a:gd name="connsiteY191" fmla="*/ 1600018 h 1600017"/>
              <a:gd name="connsiteX192" fmla="*/ 2194079 w 11218359"/>
              <a:gd name="connsiteY192" fmla="*/ 1600018 h 1600017"/>
              <a:gd name="connsiteX193" fmla="*/ 2205519 w 11218359"/>
              <a:gd name="connsiteY193" fmla="*/ 1600018 h 1600017"/>
              <a:gd name="connsiteX194" fmla="*/ 2216958 w 11218359"/>
              <a:gd name="connsiteY194" fmla="*/ 1600018 h 1600017"/>
              <a:gd name="connsiteX195" fmla="*/ 2228393 w 11218359"/>
              <a:gd name="connsiteY195" fmla="*/ 1600018 h 1600017"/>
              <a:gd name="connsiteX196" fmla="*/ 2239837 w 11218359"/>
              <a:gd name="connsiteY196" fmla="*/ 1600018 h 1600017"/>
              <a:gd name="connsiteX197" fmla="*/ 2251272 w 11218359"/>
              <a:gd name="connsiteY197" fmla="*/ 1600018 h 1600017"/>
              <a:gd name="connsiteX198" fmla="*/ 2262716 w 11218359"/>
              <a:gd name="connsiteY198" fmla="*/ 1600018 h 1600017"/>
              <a:gd name="connsiteX199" fmla="*/ 2274151 w 11218359"/>
              <a:gd name="connsiteY199" fmla="*/ 1600018 h 1600017"/>
              <a:gd name="connsiteX200" fmla="*/ 2285591 w 11218359"/>
              <a:gd name="connsiteY200" fmla="*/ 1600018 h 1600017"/>
              <a:gd name="connsiteX201" fmla="*/ 2297030 w 11218359"/>
              <a:gd name="connsiteY201" fmla="*/ 1600018 h 1600017"/>
              <a:gd name="connsiteX202" fmla="*/ 2308470 w 11218359"/>
              <a:gd name="connsiteY202" fmla="*/ 1600018 h 1600017"/>
              <a:gd name="connsiteX203" fmla="*/ 2319909 w 11218359"/>
              <a:gd name="connsiteY203" fmla="*/ 1600018 h 1600017"/>
              <a:gd name="connsiteX204" fmla="*/ 2331349 w 11218359"/>
              <a:gd name="connsiteY204" fmla="*/ 1600018 h 1600017"/>
              <a:gd name="connsiteX205" fmla="*/ 2342788 w 11218359"/>
              <a:gd name="connsiteY205" fmla="*/ 1600018 h 1600017"/>
              <a:gd name="connsiteX206" fmla="*/ 2354228 w 11218359"/>
              <a:gd name="connsiteY206" fmla="*/ 1600018 h 1600017"/>
              <a:gd name="connsiteX207" fmla="*/ 2365667 w 11218359"/>
              <a:gd name="connsiteY207" fmla="*/ 1600018 h 1600017"/>
              <a:gd name="connsiteX208" fmla="*/ 2377107 w 11218359"/>
              <a:gd name="connsiteY208" fmla="*/ 1600018 h 1600017"/>
              <a:gd name="connsiteX209" fmla="*/ 2388546 w 11218359"/>
              <a:gd name="connsiteY209" fmla="*/ 1600018 h 1600017"/>
              <a:gd name="connsiteX210" fmla="*/ 2399986 w 11218359"/>
              <a:gd name="connsiteY210" fmla="*/ 1600018 h 1600017"/>
              <a:gd name="connsiteX211" fmla="*/ 2411425 w 11218359"/>
              <a:gd name="connsiteY211" fmla="*/ 1600018 h 1600017"/>
              <a:gd name="connsiteX212" fmla="*/ 2422865 w 11218359"/>
              <a:gd name="connsiteY212" fmla="*/ 1600018 h 1600017"/>
              <a:gd name="connsiteX213" fmla="*/ 2434304 w 11218359"/>
              <a:gd name="connsiteY213" fmla="*/ 1600018 h 1600017"/>
              <a:gd name="connsiteX214" fmla="*/ 2445744 w 11218359"/>
              <a:gd name="connsiteY214" fmla="*/ 1600018 h 1600017"/>
              <a:gd name="connsiteX215" fmla="*/ 2457184 w 11218359"/>
              <a:gd name="connsiteY215" fmla="*/ 1600018 h 1600017"/>
              <a:gd name="connsiteX216" fmla="*/ 2468623 w 11218359"/>
              <a:gd name="connsiteY216" fmla="*/ 1600018 h 1600017"/>
              <a:gd name="connsiteX217" fmla="*/ 2480062 w 11218359"/>
              <a:gd name="connsiteY217" fmla="*/ 1600018 h 1600017"/>
              <a:gd name="connsiteX218" fmla="*/ 2491502 w 11218359"/>
              <a:gd name="connsiteY218" fmla="*/ 1600018 h 1600017"/>
              <a:gd name="connsiteX219" fmla="*/ 2502942 w 11218359"/>
              <a:gd name="connsiteY219" fmla="*/ 1600018 h 1600017"/>
              <a:gd name="connsiteX220" fmla="*/ 2514381 w 11218359"/>
              <a:gd name="connsiteY220" fmla="*/ 1600018 h 1600017"/>
              <a:gd name="connsiteX221" fmla="*/ 2525821 w 11218359"/>
              <a:gd name="connsiteY221" fmla="*/ 1600018 h 1600017"/>
              <a:gd name="connsiteX222" fmla="*/ 2537260 w 11218359"/>
              <a:gd name="connsiteY222" fmla="*/ 1600018 h 1600017"/>
              <a:gd name="connsiteX223" fmla="*/ 2548700 w 11218359"/>
              <a:gd name="connsiteY223" fmla="*/ 1600018 h 1600017"/>
              <a:gd name="connsiteX224" fmla="*/ 2560139 w 11218359"/>
              <a:gd name="connsiteY224" fmla="*/ 1600018 h 1600017"/>
              <a:gd name="connsiteX225" fmla="*/ 2571579 w 11218359"/>
              <a:gd name="connsiteY225" fmla="*/ 1600018 h 1600017"/>
              <a:gd name="connsiteX226" fmla="*/ 2583018 w 11218359"/>
              <a:gd name="connsiteY226" fmla="*/ 1600018 h 1600017"/>
              <a:gd name="connsiteX227" fmla="*/ 2594458 w 11218359"/>
              <a:gd name="connsiteY227" fmla="*/ 1600018 h 1600017"/>
              <a:gd name="connsiteX228" fmla="*/ 2605897 w 11218359"/>
              <a:gd name="connsiteY228" fmla="*/ 1600018 h 1600017"/>
              <a:gd name="connsiteX229" fmla="*/ 2617337 w 11218359"/>
              <a:gd name="connsiteY229" fmla="*/ 1600018 h 1600017"/>
              <a:gd name="connsiteX230" fmla="*/ 2628776 w 11218359"/>
              <a:gd name="connsiteY230" fmla="*/ 1600018 h 1600017"/>
              <a:gd name="connsiteX231" fmla="*/ 2640216 w 11218359"/>
              <a:gd name="connsiteY231" fmla="*/ 1600018 h 1600017"/>
              <a:gd name="connsiteX232" fmla="*/ 2651655 w 11218359"/>
              <a:gd name="connsiteY232" fmla="*/ 1600018 h 1600017"/>
              <a:gd name="connsiteX233" fmla="*/ 2663095 w 11218359"/>
              <a:gd name="connsiteY233" fmla="*/ 1600018 h 1600017"/>
              <a:gd name="connsiteX234" fmla="*/ 2674535 w 11218359"/>
              <a:gd name="connsiteY234" fmla="*/ 1600018 h 1600017"/>
              <a:gd name="connsiteX235" fmla="*/ 2685974 w 11218359"/>
              <a:gd name="connsiteY235" fmla="*/ 1600018 h 1600017"/>
              <a:gd name="connsiteX236" fmla="*/ 2697413 w 11218359"/>
              <a:gd name="connsiteY236" fmla="*/ 1600018 h 1600017"/>
              <a:gd name="connsiteX237" fmla="*/ 2708853 w 11218359"/>
              <a:gd name="connsiteY237" fmla="*/ 1600018 h 1600017"/>
              <a:gd name="connsiteX238" fmla="*/ 2720293 w 11218359"/>
              <a:gd name="connsiteY238" fmla="*/ 1600018 h 1600017"/>
              <a:gd name="connsiteX239" fmla="*/ 2731727 w 11218359"/>
              <a:gd name="connsiteY239" fmla="*/ 1600018 h 1600017"/>
              <a:gd name="connsiteX240" fmla="*/ 2743172 w 11218359"/>
              <a:gd name="connsiteY240" fmla="*/ 1600018 h 1600017"/>
              <a:gd name="connsiteX241" fmla="*/ 2754611 w 11218359"/>
              <a:gd name="connsiteY241" fmla="*/ 1600018 h 1600017"/>
              <a:gd name="connsiteX242" fmla="*/ 2766046 w 11218359"/>
              <a:gd name="connsiteY242" fmla="*/ 1600018 h 1600017"/>
              <a:gd name="connsiteX243" fmla="*/ 2777490 w 11218359"/>
              <a:gd name="connsiteY243" fmla="*/ 1600018 h 1600017"/>
              <a:gd name="connsiteX244" fmla="*/ 2788925 w 11218359"/>
              <a:gd name="connsiteY244" fmla="*/ 1600018 h 1600017"/>
              <a:gd name="connsiteX245" fmla="*/ 2800364 w 11218359"/>
              <a:gd name="connsiteY245" fmla="*/ 1600018 h 1600017"/>
              <a:gd name="connsiteX246" fmla="*/ 2811804 w 11218359"/>
              <a:gd name="connsiteY246" fmla="*/ 1600018 h 1600017"/>
              <a:gd name="connsiteX247" fmla="*/ 2823243 w 11218359"/>
              <a:gd name="connsiteY247" fmla="*/ 1600018 h 1600017"/>
              <a:gd name="connsiteX248" fmla="*/ 2834683 w 11218359"/>
              <a:gd name="connsiteY248" fmla="*/ 1600018 h 1600017"/>
              <a:gd name="connsiteX249" fmla="*/ 2846123 w 11218359"/>
              <a:gd name="connsiteY249" fmla="*/ 1600018 h 1600017"/>
              <a:gd name="connsiteX250" fmla="*/ 2857562 w 11218359"/>
              <a:gd name="connsiteY250" fmla="*/ 1600018 h 1600017"/>
              <a:gd name="connsiteX251" fmla="*/ 2869001 w 11218359"/>
              <a:gd name="connsiteY251" fmla="*/ 1600018 h 1600017"/>
              <a:gd name="connsiteX252" fmla="*/ 2880441 w 11218359"/>
              <a:gd name="connsiteY252" fmla="*/ 1600018 h 1600017"/>
              <a:gd name="connsiteX253" fmla="*/ 2891881 w 11218359"/>
              <a:gd name="connsiteY253" fmla="*/ 1600018 h 1600017"/>
              <a:gd name="connsiteX254" fmla="*/ 2903320 w 11218359"/>
              <a:gd name="connsiteY254" fmla="*/ 1600018 h 1600017"/>
              <a:gd name="connsiteX255" fmla="*/ 2914760 w 11218359"/>
              <a:gd name="connsiteY255" fmla="*/ 1600018 h 1600017"/>
              <a:gd name="connsiteX256" fmla="*/ 2926199 w 11218359"/>
              <a:gd name="connsiteY256" fmla="*/ 1600018 h 1600017"/>
              <a:gd name="connsiteX257" fmla="*/ 2937639 w 11218359"/>
              <a:gd name="connsiteY257" fmla="*/ 1600018 h 1600017"/>
              <a:gd name="connsiteX258" fmla="*/ 2949078 w 11218359"/>
              <a:gd name="connsiteY258" fmla="*/ 1600018 h 1600017"/>
              <a:gd name="connsiteX259" fmla="*/ 2960518 w 11218359"/>
              <a:gd name="connsiteY259" fmla="*/ 1600018 h 1600017"/>
              <a:gd name="connsiteX260" fmla="*/ 2971957 w 11218359"/>
              <a:gd name="connsiteY260" fmla="*/ 1600018 h 1600017"/>
              <a:gd name="connsiteX261" fmla="*/ 2983397 w 11218359"/>
              <a:gd name="connsiteY261" fmla="*/ 1600018 h 1600017"/>
              <a:gd name="connsiteX262" fmla="*/ 2994837 w 11218359"/>
              <a:gd name="connsiteY262" fmla="*/ 1600018 h 1600017"/>
              <a:gd name="connsiteX263" fmla="*/ 3006276 w 11218359"/>
              <a:gd name="connsiteY263" fmla="*/ 1600018 h 1600017"/>
              <a:gd name="connsiteX264" fmla="*/ 3017715 w 11218359"/>
              <a:gd name="connsiteY264" fmla="*/ 1600018 h 1600017"/>
              <a:gd name="connsiteX265" fmla="*/ 3029155 w 11218359"/>
              <a:gd name="connsiteY265" fmla="*/ 1600018 h 1600017"/>
              <a:gd name="connsiteX266" fmla="*/ 3040594 w 11218359"/>
              <a:gd name="connsiteY266" fmla="*/ 1600018 h 1600017"/>
              <a:gd name="connsiteX267" fmla="*/ 3052034 w 11218359"/>
              <a:gd name="connsiteY267" fmla="*/ 1600018 h 1600017"/>
              <a:gd name="connsiteX268" fmla="*/ 3063474 w 11218359"/>
              <a:gd name="connsiteY268" fmla="*/ 1600018 h 1600017"/>
              <a:gd name="connsiteX269" fmla="*/ 3074913 w 11218359"/>
              <a:gd name="connsiteY269" fmla="*/ 1600018 h 1600017"/>
              <a:gd name="connsiteX270" fmla="*/ 3086352 w 11218359"/>
              <a:gd name="connsiteY270" fmla="*/ 1600018 h 1600017"/>
              <a:gd name="connsiteX271" fmla="*/ 3097792 w 11218359"/>
              <a:gd name="connsiteY271" fmla="*/ 1600018 h 1600017"/>
              <a:gd name="connsiteX272" fmla="*/ 3109232 w 11218359"/>
              <a:gd name="connsiteY272" fmla="*/ 1600018 h 1600017"/>
              <a:gd name="connsiteX273" fmla="*/ 3120671 w 11218359"/>
              <a:gd name="connsiteY273" fmla="*/ 1600018 h 1600017"/>
              <a:gd name="connsiteX274" fmla="*/ 3132111 w 11218359"/>
              <a:gd name="connsiteY274" fmla="*/ 1600018 h 1600017"/>
              <a:gd name="connsiteX275" fmla="*/ 3143550 w 11218359"/>
              <a:gd name="connsiteY275" fmla="*/ 1600018 h 1600017"/>
              <a:gd name="connsiteX276" fmla="*/ 3154990 w 11218359"/>
              <a:gd name="connsiteY276" fmla="*/ 1600018 h 1600017"/>
              <a:gd name="connsiteX277" fmla="*/ 3166429 w 11218359"/>
              <a:gd name="connsiteY277" fmla="*/ 1600018 h 1600017"/>
              <a:gd name="connsiteX278" fmla="*/ 3177869 w 11218359"/>
              <a:gd name="connsiteY278" fmla="*/ 1600018 h 1600017"/>
              <a:gd name="connsiteX279" fmla="*/ 3189308 w 11218359"/>
              <a:gd name="connsiteY279" fmla="*/ 1600018 h 1600017"/>
              <a:gd name="connsiteX280" fmla="*/ 3200748 w 11218359"/>
              <a:gd name="connsiteY280" fmla="*/ 1600018 h 1600017"/>
              <a:gd name="connsiteX281" fmla="*/ 3212187 w 11218359"/>
              <a:gd name="connsiteY281" fmla="*/ 1600018 h 1600017"/>
              <a:gd name="connsiteX282" fmla="*/ 3223627 w 11218359"/>
              <a:gd name="connsiteY282" fmla="*/ 1600018 h 1600017"/>
              <a:gd name="connsiteX283" fmla="*/ 3235066 w 11218359"/>
              <a:gd name="connsiteY283" fmla="*/ 1600018 h 1600017"/>
              <a:gd name="connsiteX284" fmla="*/ 3246501 w 11218359"/>
              <a:gd name="connsiteY284" fmla="*/ 1600018 h 1600017"/>
              <a:gd name="connsiteX285" fmla="*/ 3257945 w 11218359"/>
              <a:gd name="connsiteY285" fmla="*/ 1600018 h 1600017"/>
              <a:gd name="connsiteX286" fmla="*/ 3269385 w 11218359"/>
              <a:gd name="connsiteY286" fmla="*/ 1600018 h 1600017"/>
              <a:gd name="connsiteX287" fmla="*/ 3280825 w 11218359"/>
              <a:gd name="connsiteY287" fmla="*/ 1600018 h 1600017"/>
              <a:gd name="connsiteX288" fmla="*/ 3292264 w 11218359"/>
              <a:gd name="connsiteY288" fmla="*/ 1600018 h 1600017"/>
              <a:gd name="connsiteX289" fmla="*/ 3303699 w 11218359"/>
              <a:gd name="connsiteY289" fmla="*/ 1600018 h 1600017"/>
              <a:gd name="connsiteX290" fmla="*/ 3315143 w 11218359"/>
              <a:gd name="connsiteY290" fmla="*/ 1600018 h 1600017"/>
              <a:gd name="connsiteX291" fmla="*/ 3326578 w 11218359"/>
              <a:gd name="connsiteY291" fmla="*/ 1600018 h 1600017"/>
              <a:gd name="connsiteX292" fmla="*/ 3338017 w 11218359"/>
              <a:gd name="connsiteY292" fmla="*/ 1600018 h 1600017"/>
              <a:gd name="connsiteX293" fmla="*/ 3349457 w 11218359"/>
              <a:gd name="connsiteY293" fmla="*/ 1600018 h 1600017"/>
              <a:gd name="connsiteX294" fmla="*/ 3360896 w 11218359"/>
              <a:gd name="connsiteY294" fmla="*/ 1600018 h 1600017"/>
              <a:gd name="connsiteX295" fmla="*/ 3372336 w 11218359"/>
              <a:gd name="connsiteY295" fmla="*/ 1600018 h 1600017"/>
              <a:gd name="connsiteX296" fmla="*/ 3383776 w 11218359"/>
              <a:gd name="connsiteY296" fmla="*/ 1600018 h 1600017"/>
              <a:gd name="connsiteX297" fmla="*/ 3395215 w 11218359"/>
              <a:gd name="connsiteY297" fmla="*/ 1600018 h 1600017"/>
              <a:gd name="connsiteX298" fmla="*/ 3406654 w 11218359"/>
              <a:gd name="connsiteY298" fmla="*/ 1600018 h 1600017"/>
              <a:gd name="connsiteX299" fmla="*/ 3418094 w 11218359"/>
              <a:gd name="connsiteY299" fmla="*/ 1600018 h 1600017"/>
              <a:gd name="connsiteX300" fmla="*/ 3429534 w 11218359"/>
              <a:gd name="connsiteY300" fmla="*/ 1600018 h 1600017"/>
              <a:gd name="connsiteX301" fmla="*/ 3440973 w 11218359"/>
              <a:gd name="connsiteY301" fmla="*/ 1600018 h 1600017"/>
              <a:gd name="connsiteX302" fmla="*/ 3452413 w 11218359"/>
              <a:gd name="connsiteY302" fmla="*/ 1600018 h 1600017"/>
              <a:gd name="connsiteX303" fmla="*/ 3463852 w 11218359"/>
              <a:gd name="connsiteY303" fmla="*/ 1600018 h 1600017"/>
              <a:gd name="connsiteX304" fmla="*/ 3475292 w 11218359"/>
              <a:gd name="connsiteY304" fmla="*/ 1600018 h 1600017"/>
              <a:gd name="connsiteX305" fmla="*/ 3486731 w 11218359"/>
              <a:gd name="connsiteY305" fmla="*/ 1600018 h 1600017"/>
              <a:gd name="connsiteX306" fmla="*/ 3498171 w 11218359"/>
              <a:gd name="connsiteY306" fmla="*/ 1600018 h 1600017"/>
              <a:gd name="connsiteX307" fmla="*/ 3509610 w 11218359"/>
              <a:gd name="connsiteY307" fmla="*/ 1600018 h 1600017"/>
              <a:gd name="connsiteX308" fmla="*/ 3521050 w 11218359"/>
              <a:gd name="connsiteY308" fmla="*/ 1600018 h 1600017"/>
              <a:gd name="connsiteX309" fmla="*/ 3532489 w 11218359"/>
              <a:gd name="connsiteY309" fmla="*/ 1600018 h 1600017"/>
              <a:gd name="connsiteX310" fmla="*/ 3543929 w 11218359"/>
              <a:gd name="connsiteY310" fmla="*/ 1600018 h 1600017"/>
              <a:gd name="connsiteX311" fmla="*/ 3555368 w 11218359"/>
              <a:gd name="connsiteY311" fmla="*/ 1600018 h 1600017"/>
              <a:gd name="connsiteX312" fmla="*/ 3566808 w 11218359"/>
              <a:gd name="connsiteY312" fmla="*/ 1600018 h 1600017"/>
              <a:gd name="connsiteX313" fmla="*/ 3578247 w 11218359"/>
              <a:gd name="connsiteY313" fmla="*/ 1600018 h 1600017"/>
              <a:gd name="connsiteX314" fmla="*/ 3589687 w 11218359"/>
              <a:gd name="connsiteY314" fmla="*/ 1600018 h 1600017"/>
              <a:gd name="connsiteX315" fmla="*/ 3601127 w 11218359"/>
              <a:gd name="connsiteY315" fmla="*/ 1600018 h 1600017"/>
              <a:gd name="connsiteX316" fmla="*/ 3612566 w 11218359"/>
              <a:gd name="connsiteY316" fmla="*/ 1600018 h 1600017"/>
              <a:gd name="connsiteX317" fmla="*/ 3624005 w 11218359"/>
              <a:gd name="connsiteY317" fmla="*/ 1600018 h 1600017"/>
              <a:gd name="connsiteX318" fmla="*/ 3635445 w 11218359"/>
              <a:gd name="connsiteY318" fmla="*/ 1600018 h 1600017"/>
              <a:gd name="connsiteX319" fmla="*/ 3646885 w 11218359"/>
              <a:gd name="connsiteY319" fmla="*/ 1600018 h 1600017"/>
              <a:gd name="connsiteX320" fmla="*/ 3658324 w 11218359"/>
              <a:gd name="connsiteY320" fmla="*/ 1600018 h 1600017"/>
              <a:gd name="connsiteX321" fmla="*/ 3669764 w 11218359"/>
              <a:gd name="connsiteY321" fmla="*/ 1600018 h 1600017"/>
              <a:gd name="connsiteX322" fmla="*/ 3681203 w 11218359"/>
              <a:gd name="connsiteY322" fmla="*/ 1600018 h 1600017"/>
              <a:gd name="connsiteX323" fmla="*/ 3692643 w 11218359"/>
              <a:gd name="connsiteY323" fmla="*/ 1600018 h 1600017"/>
              <a:gd name="connsiteX324" fmla="*/ 3704082 w 11218359"/>
              <a:gd name="connsiteY324" fmla="*/ 1600018 h 1600017"/>
              <a:gd name="connsiteX325" fmla="*/ 3715522 w 11218359"/>
              <a:gd name="connsiteY325" fmla="*/ 1600018 h 1600017"/>
              <a:gd name="connsiteX326" fmla="*/ 3726961 w 11218359"/>
              <a:gd name="connsiteY326" fmla="*/ 1600018 h 1600017"/>
              <a:gd name="connsiteX327" fmla="*/ 3738401 w 11218359"/>
              <a:gd name="connsiteY327" fmla="*/ 1600018 h 1600017"/>
              <a:gd name="connsiteX328" fmla="*/ 3749840 w 11218359"/>
              <a:gd name="connsiteY328" fmla="*/ 1600018 h 1600017"/>
              <a:gd name="connsiteX329" fmla="*/ 3761280 w 11218359"/>
              <a:gd name="connsiteY329" fmla="*/ 1600018 h 1600017"/>
              <a:gd name="connsiteX330" fmla="*/ 3772719 w 11218359"/>
              <a:gd name="connsiteY330" fmla="*/ 1600018 h 1600017"/>
              <a:gd name="connsiteX331" fmla="*/ 3784154 w 11218359"/>
              <a:gd name="connsiteY331" fmla="*/ 1600018 h 1600017"/>
              <a:gd name="connsiteX332" fmla="*/ 3795598 w 11218359"/>
              <a:gd name="connsiteY332" fmla="*/ 1600018 h 1600017"/>
              <a:gd name="connsiteX333" fmla="*/ 3807033 w 11218359"/>
              <a:gd name="connsiteY333" fmla="*/ 1600018 h 1600017"/>
              <a:gd name="connsiteX334" fmla="*/ 3818473 w 11218359"/>
              <a:gd name="connsiteY334" fmla="*/ 1600018 h 1600017"/>
              <a:gd name="connsiteX335" fmla="*/ 3829917 w 11218359"/>
              <a:gd name="connsiteY335" fmla="*/ 1600018 h 1600017"/>
              <a:gd name="connsiteX336" fmla="*/ 3841352 w 11218359"/>
              <a:gd name="connsiteY336" fmla="*/ 1600018 h 1600017"/>
              <a:gd name="connsiteX337" fmla="*/ 3852791 w 11218359"/>
              <a:gd name="connsiteY337" fmla="*/ 1600018 h 1600017"/>
              <a:gd name="connsiteX338" fmla="*/ 3864231 w 11218359"/>
              <a:gd name="connsiteY338" fmla="*/ 1600018 h 1600017"/>
              <a:gd name="connsiteX339" fmla="*/ 3875670 w 11218359"/>
              <a:gd name="connsiteY339" fmla="*/ 1600018 h 1600017"/>
              <a:gd name="connsiteX340" fmla="*/ 3887110 w 11218359"/>
              <a:gd name="connsiteY340" fmla="*/ 1600018 h 1600017"/>
              <a:gd name="connsiteX341" fmla="*/ 3898549 w 11218359"/>
              <a:gd name="connsiteY341" fmla="*/ 1600018 h 1600017"/>
              <a:gd name="connsiteX342" fmla="*/ 3909989 w 11218359"/>
              <a:gd name="connsiteY342" fmla="*/ 1600018 h 1600017"/>
              <a:gd name="connsiteX343" fmla="*/ 3921447 w 11218359"/>
              <a:gd name="connsiteY343" fmla="*/ 1600018 h 1600017"/>
              <a:gd name="connsiteX344" fmla="*/ 3932878 w 11218359"/>
              <a:gd name="connsiteY344" fmla="*/ 1600018 h 1600017"/>
              <a:gd name="connsiteX345" fmla="*/ 3944307 w 11218359"/>
              <a:gd name="connsiteY345" fmla="*/ 1600018 h 1600017"/>
              <a:gd name="connsiteX346" fmla="*/ 3955737 w 11218359"/>
              <a:gd name="connsiteY346" fmla="*/ 1600018 h 1600017"/>
              <a:gd name="connsiteX347" fmla="*/ 3967167 w 11218359"/>
              <a:gd name="connsiteY347" fmla="*/ 1600018 h 1600017"/>
              <a:gd name="connsiteX348" fmla="*/ 3978645 w 11218359"/>
              <a:gd name="connsiteY348" fmla="*/ 1600018 h 1600017"/>
              <a:gd name="connsiteX349" fmla="*/ 3990075 w 11218359"/>
              <a:gd name="connsiteY349" fmla="*/ 1600018 h 1600017"/>
              <a:gd name="connsiteX350" fmla="*/ 4001505 w 11218359"/>
              <a:gd name="connsiteY350" fmla="*/ 1600018 h 1600017"/>
              <a:gd name="connsiteX351" fmla="*/ 4012935 w 11218359"/>
              <a:gd name="connsiteY351" fmla="*/ 1600018 h 1600017"/>
              <a:gd name="connsiteX352" fmla="*/ 4024365 w 11218359"/>
              <a:gd name="connsiteY352" fmla="*/ 1600018 h 1600017"/>
              <a:gd name="connsiteX353" fmla="*/ 4035843 w 11218359"/>
              <a:gd name="connsiteY353" fmla="*/ 1600018 h 1600017"/>
              <a:gd name="connsiteX354" fmla="*/ 4047273 w 11218359"/>
              <a:gd name="connsiteY354" fmla="*/ 1600018 h 1600017"/>
              <a:gd name="connsiteX355" fmla="*/ 4058702 w 11218359"/>
              <a:gd name="connsiteY355" fmla="*/ 1600018 h 1600017"/>
              <a:gd name="connsiteX356" fmla="*/ 4070133 w 11218359"/>
              <a:gd name="connsiteY356" fmla="*/ 1600018 h 1600017"/>
              <a:gd name="connsiteX357" fmla="*/ 4081563 w 11218359"/>
              <a:gd name="connsiteY357" fmla="*/ 1600018 h 1600017"/>
              <a:gd name="connsiteX358" fmla="*/ 4093040 w 11218359"/>
              <a:gd name="connsiteY358" fmla="*/ 1600018 h 1600017"/>
              <a:gd name="connsiteX359" fmla="*/ 4104471 w 11218359"/>
              <a:gd name="connsiteY359" fmla="*/ 1600018 h 1600017"/>
              <a:gd name="connsiteX360" fmla="*/ 4115900 w 11218359"/>
              <a:gd name="connsiteY360" fmla="*/ 1600018 h 1600017"/>
              <a:gd name="connsiteX361" fmla="*/ 4127330 w 11218359"/>
              <a:gd name="connsiteY361" fmla="*/ 1600018 h 1600017"/>
              <a:gd name="connsiteX362" fmla="*/ 4138760 w 11218359"/>
              <a:gd name="connsiteY362" fmla="*/ 1600018 h 1600017"/>
              <a:gd name="connsiteX363" fmla="*/ 4150238 w 11218359"/>
              <a:gd name="connsiteY363" fmla="*/ 1600018 h 1600017"/>
              <a:gd name="connsiteX364" fmla="*/ 4161668 w 11218359"/>
              <a:gd name="connsiteY364" fmla="*/ 1600018 h 1600017"/>
              <a:gd name="connsiteX365" fmla="*/ 4173098 w 11218359"/>
              <a:gd name="connsiteY365" fmla="*/ 1600018 h 1600017"/>
              <a:gd name="connsiteX366" fmla="*/ 4184528 w 11218359"/>
              <a:gd name="connsiteY366" fmla="*/ 1600018 h 1600017"/>
              <a:gd name="connsiteX367" fmla="*/ 4195958 w 11218359"/>
              <a:gd name="connsiteY367" fmla="*/ 1600018 h 1600017"/>
              <a:gd name="connsiteX368" fmla="*/ 4207436 w 11218359"/>
              <a:gd name="connsiteY368" fmla="*/ 1600018 h 1600017"/>
              <a:gd name="connsiteX369" fmla="*/ 4218865 w 11218359"/>
              <a:gd name="connsiteY369" fmla="*/ 1600018 h 1600017"/>
              <a:gd name="connsiteX370" fmla="*/ 4230296 w 11218359"/>
              <a:gd name="connsiteY370" fmla="*/ 1600018 h 1600017"/>
              <a:gd name="connsiteX371" fmla="*/ 4241726 w 11218359"/>
              <a:gd name="connsiteY371" fmla="*/ 1600018 h 1600017"/>
              <a:gd name="connsiteX372" fmla="*/ 4253156 w 11218359"/>
              <a:gd name="connsiteY372" fmla="*/ 1600018 h 1600017"/>
              <a:gd name="connsiteX373" fmla="*/ 4264634 w 11218359"/>
              <a:gd name="connsiteY373" fmla="*/ 1600018 h 1600017"/>
              <a:gd name="connsiteX374" fmla="*/ 4276063 w 11218359"/>
              <a:gd name="connsiteY374" fmla="*/ 1600018 h 1600017"/>
              <a:gd name="connsiteX375" fmla="*/ 4287493 w 11218359"/>
              <a:gd name="connsiteY375" fmla="*/ 1600018 h 1600017"/>
              <a:gd name="connsiteX376" fmla="*/ 4298923 w 11218359"/>
              <a:gd name="connsiteY376" fmla="*/ 1600018 h 1600017"/>
              <a:gd name="connsiteX377" fmla="*/ 4310353 w 11218359"/>
              <a:gd name="connsiteY377" fmla="*/ 1600018 h 1600017"/>
              <a:gd name="connsiteX378" fmla="*/ 4321831 w 11218359"/>
              <a:gd name="connsiteY378" fmla="*/ 1600018 h 1600017"/>
              <a:gd name="connsiteX379" fmla="*/ 4333261 w 11218359"/>
              <a:gd name="connsiteY379" fmla="*/ 1600018 h 1600017"/>
              <a:gd name="connsiteX380" fmla="*/ 4344691 w 11218359"/>
              <a:gd name="connsiteY380" fmla="*/ 1600018 h 1600017"/>
              <a:gd name="connsiteX381" fmla="*/ 4356121 w 11218359"/>
              <a:gd name="connsiteY381" fmla="*/ 1600018 h 1600017"/>
              <a:gd name="connsiteX382" fmla="*/ 4367551 w 11218359"/>
              <a:gd name="connsiteY382" fmla="*/ 1600018 h 1600017"/>
              <a:gd name="connsiteX383" fmla="*/ 4379028 w 11218359"/>
              <a:gd name="connsiteY383" fmla="*/ 1600018 h 1600017"/>
              <a:gd name="connsiteX384" fmla="*/ 4390458 w 11218359"/>
              <a:gd name="connsiteY384" fmla="*/ 1600018 h 1600017"/>
              <a:gd name="connsiteX385" fmla="*/ 4401889 w 11218359"/>
              <a:gd name="connsiteY385" fmla="*/ 1600018 h 1600017"/>
              <a:gd name="connsiteX386" fmla="*/ 4413319 w 11218359"/>
              <a:gd name="connsiteY386" fmla="*/ 1600018 h 1600017"/>
              <a:gd name="connsiteX387" fmla="*/ 4424749 w 11218359"/>
              <a:gd name="connsiteY387" fmla="*/ 1600018 h 1600017"/>
              <a:gd name="connsiteX388" fmla="*/ 4436226 w 11218359"/>
              <a:gd name="connsiteY388" fmla="*/ 1600018 h 1600017"/>
              <a:gd name="connsiteX389" fmla="*/ 4447656 w 11218359"/>
              <a:gd name="connsiteY389" fmla="*/ 1600018 h 1600017"/>
              <a:gd name="connsiteX390" fmla="*/ 4459086 w 11218359"/>
              <a:gd name="connsiteY390" fmla="*/ 1600018 h 1600017"/>
              <a:gd name="connsiteX391" fmla="*/ 4470516 w 11218359"/>
              <a:gd name="connsiteY391" fmla="*/ 1600018 h 1600017"/>
              <a:gd name="connsiteX392" fmla="*/ 4481946 w 11218359"/>
              <a:gd name="connsiteY392" fmla="*/ 1600018 h 1600017"/>
              <a:gd name="connsiteX393" fmla="*/ 4493424 w 11218359"/>
              <a:gd name="connsiteY393" fmla="*/ 1600018 h 1600017"/>
              <a:gd name="connsiteX394" fmla="*/ 4504854 w 11218359"/>
              <a:gd name="connsiteY394" fmla="*/ 1600018 h 1600017"/>
              <a:gd name="connsiteX395" fmla="*/ 4516284 w 11218359"/>
              <a:gd name="connsiteY395" fmla="*/ 1600018 h 1600017"/>
              <a:gd name="connsiteX396" fmla="*/ 4527714 w 11218359"/>
              <a:gd name="connsiteY396" fmla="*/ 1600018 h 1600017"/>
              <a:gd name="connsiteX397" fmla="*/ 4539144 w 11218359"/>
              <a:gd name="connsiteY397" fmla="*/ 1600018 h 1600017"/>
              <a:gd name="connsiteX398" fmla="*/ 4550621 w 11218359"/>
              <a:gd name="connsiteY398" fmla="*/ 1600018 h 1600017"/>
              <a:gd name="connsiteX399" fmla="*/ 4562051 w 11218359"/>
              <a:gd name="connsiteY399" fmla="*/ 1600018 h 1600017"/>
              <a:gd name="connsiteX400" fmla="*/ 4573482 w 11218359"/>
              <a:gd name="connsiteY400" fmla="*/ 1600018 h 1600017"/>
              <a:gd name="connsiteX401" fmla="*/ 4584912 w 11218359"/>
              <a:gd name="connsiteY401" fmla="*/ 1600018 h 1600017"/>
              <a:gd name="connsiteX402" fmla="*/ 4596341 w 11218359"/>
              <a:gd name="connsiteY402" fmla="*/ 1600018 h 1600017"/>
              <a:gd name="connsiteX403" fmla="*/ 4607771 w 11218359"/>
              <a:gd name="connsiteY403" fmla="*/ 1600018 h 1600017"/>
              <a:gd name="connsiteX404" fmla="*/ 4619249 w 11218359"/>
              <a:gd name="connsiteY404" fmla="*/ 1600018 h 1600017"/>
              <a:gd name="connsiteX405" fmla="*/ 4630679 w 11218359"/>
              <a:gd name="connsiteY405" fmla="*/ 1600018 h 1600017"/>
              <a:gd name="connsiteX406" fmla="*/ 4642109 w 11218359"/>
              <a:gd name="connsiteY406" fmla="*/ 1600018 h 1600017"/>
              <a:gd name="connsiteX407" fmla="*/ 4653539 w 11218359"/>
              <a:gd name="connsiteY407" fmla="*/ 1600018 h 1600017"/>
              <a:gd name="connsiteX408" fmla="*/ 4664969 w 11218359"/>
              <a:gd name="connsiteY408" fmla="*/ 1600018 h 1600017"/>
              <a:gd name="connsiteX409" fmla="*/ 4676447 w 11218359"/>
              <a:gd name="connsiteY409" fmla="*/ 1600018 h 1600017"/>
              <a:gd name="connsiteX410" fmla="*/ 4687877 w 11218359"/>
              <a:gd name="connsiteY410" fmla="*/ 1600018 h 1600017"/>
              <a:gd name="connsiteX411" fmla="*/ 4699306 w 11218359"/>
              <a:gd name="connsiteY411" fmla="*/ 1600018 h 1600017"/>
              <a:gd name="connsiteX412" fmla="*/ 4710737 w 11218359"/>
              <a:gd name="connsiteY412" fmla="*/ 1600018 h 1600017"/>
              <a:gd name="connsiteX413" fmla="*/ 4722167 w 11218359"/>
              <a:gd name="connsiteY413" fmla="*/ 1600018 h 1600017"/>
              <a:gd name="connsiteX414" fmla="*/ 4733644 w 11218359"/>
              <a:gd name="connsiteY414" fmla="*/ 1600018 h 1600017"/>
              <a:gd name="connsiteX415" fmla="*/ 4745075 w 11218359"/>
              <a:gd name="connsiteY415" fmla="*/ 1600018 h 1600017"/>
              <a:gd name="connsiteX416" fmla="*/ 4756504 w 11218359"/>
              <a:gd name="connsiteY416" fmla="*/ 1600018 h 1600017"/>
              <a:gd name="connsiteX417" fmla="*/ 4767934 w 11218359"/>
              <a:gd name="connsiteY417" fmla="*/ 1600018 h 1600017"/>
              <a:gd name="connsiteX418" fmla="*/ 4779364 w 11218359"/>
              <a:gd name="connsiteY418" fmla="*/ 1600018 h 1600017"/>
              <a:gd name="connsiteX419" fmla="*/ 4790842 w 11218359"/>
              <a:gd name="connsiteY419" fmla="*/ 1600018 h 1600017"/>
              <a:gd name="connsiteX420" fmla="*/ 4802272 w 11218359"/>
              <a:gd name="connsiteY420" fmla="*/ 1600018 h 1600017"/>
              <a:gd name="connsiteX421" fmla="*/ 4813702 w 11218359"/>
              <a:gd name="connsiteY421" fmla="*/ 1600018 h 1600017"/>
              <a:gd name="connsiteX422" fmla="*/ 4825132 w 11218359"/>
              <a:gd name="connsiteY422" fmla="*/ 1600018 h 1600017"/>
              <a:gd name="connsiteX423" fmla="*/ 4836562 w 11218359"/>
              <a:gd name="connsiteY423" fmla="*/ 1600018 h 1600017"/>
              <a:gd name="connsiteX424" fmla="*/ 4848040 w 11218359"/>
              <a:gd name="connsiteY424" fmla="*/ 1600018 h 1600017"/>
              <a:gd name="connsiteX425" fmla="*/ 4859469 w 11218359"/>
              <a:gd name="connsiteY425" fmla="*/ 1600018 h 1600017"/>
              <a:gd name="connsiteX426" fmla="*/ 4870899 w 11218359"/>
              <a:gd name="connsiteY426" fmla="*/ 1600018 h 1600017"/>
              <a:gd name="connsiteX427" fmla="*/ 4882330 w 11218359"/>
              <a:gd name="connsiteY427" fmla="*/ 1600018 h 1600017"/>
              <a:gd name="connsiteX428" fmla="*/ 4893760 w 11218359"/>
              <a:gd name="connsiteY428" fmla="*/ 1600018 h 1600017"/>
              <a:gd name="connsiteX429" fmla="*/ 4905237 w 11218359"/>
              <a:gd name="connsiteY429" fmla="*/ 1600018 h 1600017"/>
              <a:gd name="connsiteX430" fmla="*/ 4916667 w 11218359"/>
              <a:gd name="connsiteY430" fmla="*/ 1600018 h 1600017"/>
              <a:gd name="connsiteX431" fmla="*/ 4928097 w 11218359"/>
              <a:gd name="connsiteY431" fmla="*/ 1600018 h 1600017"/>
              <a:gd name="connsiteX432" fmla="*/ 4939527 w 11218359"/>
              <a:gd name="connsiteY432" fmla="*/ 1600018 h 1600017"/>
              <a:gd name="connsiteX433" fmla="*/ 4950957 w 11218359"/>
              <a:gd name="connsiteY433" fmla="*/ 1600018 h 1600017"/>
              <a:gd name="connsiteX434" fmla="*/ 4962435 w 11218359"/>
              <a:gd name="connsiteY434" fmla="*/ 1600018 h 1600017"/>
              <a:gd name="connsiteX435" fmla="*/ 4973865 w 11218359"/>
              <a:gd name="connsiteY435" fmla="*/ 1600018 h 1600017"/>
              <a:gd name="connsiteX436" fmla="*/ 4985295 w 11218359"/>
              <a:gd name="connsiteY436" fmla="*/ 1600018 h 1600017"/>
              <a:gd name="connsiteX437" fmla="*/ 4996725 w 11218359"/>
              <a:gd name="connsiteY437" fmla="*/ 1600018 h 1600017"/>
              <a:gd name="connsiteX438" fmla="*/ 5008155 w 11218359"/>
              <a:gd name="connsiteY438" fmla="*/ 1600018 h 1600017"/>
              <a:gd name="connsiteX439" fmla="*/ 5019632 w 11218359"/>
              <a:gd name="connsiteY439" fmla="*/ 1600018 h 1600017"/>
              <a:gd name="connsiteX440" fmla="*/ 5031062 w 11218359"/>
              <a:gd name="connsiteY440" fmla="*/ 1600018 h 1600017"/>
              <a:gd name="connsiteX441" fmla="*/ 5042492 w 11218359"/>
              <a:gd name="connsiteY441" fmla="*/ 1600018 h 1600017"/>
              <a:gd name="connsiteX442" fmla="*/ 5053923 w 11218359"/>
              <a:gd name="connsiteY442" fmla="*/ 1600018 h 1600017"/>
              <a:gd name="connsiteX443" fmla="*/ 5065353 w 11218359"/>
              <a:gd name="connsiteY443" fmla="*/ 1600018 h 1600017"/>
              <a:gd name="connsiteX444" fmla="*/ 5076830 w 11218359"/>
              <a:gd name="connsiteY444" fmla="*/ 1600018 h 1600017"/>
              <a:gd name="connsiteX445" fmla="*/ 5088260 w 11218359"/>
              <a:gd name="connsiteY445" fmla="*/ 1600018 h 1600017"/>
              <a:gd name="connsiteX446" fmla="*/ 5099690 w 11218359"/>
              <a:gd name="connsiteY446" fmla="*/ 1600018 h 1600017"/>
              <a:gd name="connsiteX447" fmla="*/ 5111120 w 11218359"/>
              <a:gd name="connsiteY447" fmla="*/ 1600018 h 1600017"/>
              <a:gd name="connsiteX448" fmla="*/ 5122550 w 11218359"/>
              <a:gd name="connsiteY448" fmla="*/ 1600018 h 1600017"/>
              <a:gd name="connsiteX449" fmla="*/ 5134028 w 11218359"/>
              <a:gd name="connsiteY449" fmla="*/ 1600018 h 1600017"/>
              <a:gd name="connsiteX450" fmla="*/ 5145458 w 11218359"/>
              <a:gd name="connsiteY450" fmla="*/ 1600018 h 1600017"/>
              <a:gd name="connsiteX451" fmla="*/ 5156888 w 11218359"/>
              <a:gd name="connsiteY451" fmla="*/ 1600018 h 1600017"/>
              <a:gd name="connsiteX452" fmla="*/ 5168318 w 11218359"/>
              <a:gd name="connsiteY452" fmla="*/ 1600018 h 1600017"/>
              <a:gd name="connsiteX453" fmla="*/ 5179747 w 11218359"/>
              <a:gd name="connsiteY453" fmla="*/ 1600018 h 1600017"/>
              <a:gd name="connsiteX454" fmla="*/ 5191225 w 11218359"/>
              <a:gd name="connsiteY454" fmla="*/ 1108747 h 1600017"/>
              <a:gd name="connsiteX455" fmla="*/ 5202655 w 11218359"/>
              <a:gd name="connsiteY455" fmla="*/ 770714 h 1600017"/>
              <a:gd name="connsiteX456" fmla="*/ 5214085 w 11218359"/>
              <a:gd name="connsiteY456" fmla="*/ 688085 h 1600017"/>
              <a:gd name="connsiteX457" fmla="*/ 5225515 w 11218359"/>
              <a:gd name="connsiteY457" fmla="*/ 256907 h 1600017"/>
              <a:gd name="connsiteX458" fmla="*/ 5236945 w 11218359"/>
              <a:gd name="connsiteY458" fmla="*/ 178783 h 1600017"/>
              <a:gd name="connsiteX459" fmla="*/ 5248423 w 11218359"/>
              <a:gd name="connsiteY459" fmla="*/ 356062 h 1600017"/>
              <a:gd name="connsiteX460" fmla="*/ 5259853 w 11218359"/>
              <a:gd name="connsiteY460" fmla="*/ 246386 h 1600017"/>
              <a:gd name="connsiteX461" fmla="*/ 5271283 w 11218359"/>
              <a:gd name="connsiteY461" fmla="*/ 500285 h 1600017"/>
              <a:gd name="connsiteX462" fmla="*/ 5282713 w 11218359"/>
              <a:gd name="connsiteY462" fmla="*/ 718131 h 1600017"/>
              <a:gd name="connsiteX463" fmla="*/ 5294143 w 11218359"/>
              <a:gd name="connsiteY463" fmla="*/ 679069 h 1600017"/>
              <a:gd name="connsiteX464" fmla="*/ 5305621 w 11218359"/>
              <a:gd name="connsiteY464" fmla="*/ 581414 h 1600017"/>
              <a:gd name="connsiteX465" fmla="*/ 5317051 w 11218359"/>
              <a:gd name="connsiteY465" fmla="*/ 0 h 1600017"/>
              <a:gd name="connsiteX466" fmla="*/ 5328481 w 11218359"/>
              <a:gd name="connsiteY466" fmla="*/ 135211 h 1600017"/>
              <a:gd name="connsiteX467" fmla="*/ 5339910 w 11218359"/>
              <a:gd name="connsiteY467" fmla="*/ 297469 h 1600017"/>
              <a:gd name="connsiteX468" fmla="*/ 5351340 w 11218359"/>
              <a:gd name="connsiteY468" fmla="*/ 477754 h 1600017"/>
              <a:gd name="connsiteX469" fmla="*/ 5362818 w 11218359"/>
              <a:gd name="connsiteY469" fmla="*/ 718131 h 1600017"/>
              <a:gd name="connsiteX470" fmla="*/ 5374248 w 11218359"/>
              <a:gd name="connsiteY470" fmla="*/ 557378 h 1600017"/>
              <a:gd name="connsiteX471" fmla="*/ 5385678 w 11218359"/>
              <a:gd name="connsiteY471" fmla="*/ 353057 h 1600017"/>
              <a:gd name="connsiteX472" fmla="*/ 5397108 w 11218359"/>
              <a:gd name="connsiteY472" fmla="*/ 106669 h 1600017"/>
              <a:gd name="connsiteX473" fmla="*/ 5408538 w 11218359"/>
              <a:gd name="connsiteY473" fmla="*/ 283948 h 1600017"/>
              <a:gd name="connsiteX474" fmla="*/ 5420016 w 11218359"/>
              <a:gd name="connsiteY474" fmla="*/ 1349124 h 1600017"/>
              <a:gd name="connsiteX475" fmla="*/ 5431446 w 11218359"/>
              <a:gd name="connsiteY475" fmla="*/ 1597012 h 1600017"/>
              <a:gd name="connsiteX476" fmla="*/ 5442876 w 11218359"/>
              <a:gd name="connsiteY476" fmla="*/ 1600018 h 1600017"/>
              <a:gd name="connsiteX477" fmla="*/ 5454306 w 11218359"/>
              <a:gd name="connsiteY477" fmla="*/ 1600018 h 1600017"/>
              <a:gd name="connsiteX478" fmla="*/ 5465736 w 11218359"/>
              <a:gd name="connsiteY478" fmla="*/ 1600018 h 1600017"/>
              <a:gd name="connsiteX479" fmla="*/ 5477214 w 11218359"/>
              <a:gd name="connsiteY479" fmla="*/ 1600018 h 1600017"/>
              <a:gd name="connsiteX480" fmla="*/ 5488643 w 11218359"/>
              <a:gd name="connsiteY480" fmla="*/ 1600018 h 1600017"/>
              <a:gd name="connsiteX481" fmla="*/ 5500073 w 11218359"/>
              <a:gd name="connsiteY481" fmla="*/ 1598517 h 1600017"/>
              <a:gd name="connsiteX482" fmla="*/ 5511503 w 11218359"/>
              <a:gd name="connsiteY482" fmla="*/ 1598517 h 1600017"/>
              <a:gd name="connsiteX483" fmla="*/ 5522933 w 11218359"/>
              <a:gd name="connsiteY483" fmla="*/ 1600018 h 1600017"/>
              <a:gd name="connsiteX484" fmla="*/ 5534411 w 11218359"/>
              <a:gd name="connsiteY484" fmla="*/ 1600018 h 1600017"/>
              <a:gd name="connsiteX485" fmla="*/ 5545841 w 11218359"/>
              <a:gd name="connsiteY485" fmla="*/ 1600018 h 1600017"/>
              <a:gd name="connsiteX486" fmla="*/ 5557271 w 11218359"/>
              <a:gd name="connsiteY486" fmla="*/ 1600018 h 1600017"/>
              <a:gd name="connsiteX487" fmla="*/ 5568701 w 11218359"/>
              <a:gd name="connsiteY487" fmla="*/ 1600018 h 1600017"/>
              <a:gd name="connsiteX488" fmla="*/ 5580131 w 11218359"/>
              <a:gd name="connsiteY488" fmla="*/ 1600018 h 1600017"/>
              <a:gd name="connsiteX489" fmla="*/ 5591609 w 11218359"/>
              <a:gd name="connsiteY489" fmla="*/ 1600018 h 1600017"/>
              <a:gd name="connsiteX490" fmla="*/ 5603038 w 11218359"/>
              <a:gd name="connsiteY490" fmla="*/ 1600018 h 1600017"/>
              <a:gd name="connsiteX491" fmla="*/ 5614469 w 11218359"/>
              <a:gd name="connsiteY491" fmla="*/ 1600018 h 1600017"/>
              <a:gd name="connsiteX492" fmla="*/ 5625899 w 11218359"/>
              <a:gd name="connsiteY492" fmla="*/ 1600018 h 1600017"/>
              <a:gd name="connsiteX493" fmla="*/ 5637329 w 11218359"/>
              <a:gd name="connsiteY493" fmla="*/ 1600018 h 1600017"/>
              <a:gd name="connsiteX494" fmla="*/ 5648759 w 11218359"/>
              <a:gd name="connsiteY494" fmla="*/ 1598517 h 1600017"/>
              <a:gd name="connsiteX495" fmla="*/ 5660236 w 11218359"/>
              <a:gd name="connsiteY495" fmla="*/ 1600018 h 1600017"/>
              <a:gd name="connsiteX496" fmla="*/ 5671666 w 11218359"/>
              <a:gd name="connsiteY496" fmla="*/ 1600018 h 1600017"/>
              <a:gd name="connsiteX497" fmla="*/ 5683096 w 11218359"/>
              <a:gd name="connsiteY497" fmla="*/ 1600018 h 1600017"/>
              <a:gd name="connsiteX498" fmla="*/ 5694526 w 11218359"/>
              <a:gd name="connsiteY498" fmla="*/ 1600018 h 1600017"/>
              <a:gd name="connsiteX499" fmla="*/ 5705956 w 11218359"/>
              <a:gd name="connsiteY499" fmla="*/ 1600018 h 1600017"/>
              <a:gd name="connsiteX500" fmla="*/ 5717434 w 11218359"/>
              <a:gd name="connsiteY500" fmla="*/ 1600018 h 1600017"/>
              <a:gd name="connsiteX501" fmla="*/ 5728864 w 11218359"/>
              <a:gd name="connsiteY501" fmla="*/ 1600018 h 1600017"/>
              <a:gd name="connsiteX502" fmla="*/ 5740294 w 11218359"/>
              <a:gd name="connsiteY502" fmla="*/ 1600018 h 1600017"/>
              <a:gd name="connsiteX503" fmla="*/ 5751724 w 11218359"/>
              <a:gd name="connsiteY503" fmla="*/ 1600018 h 1600017"/>
              <a:gd name="connsiteX504" fmla="*/ 5763154 w 11218359"/>
              <a:gd name="connsiteY504" fmla="*/ 1600018 h 1600017"/>
              <a:gd name="connsiteX505" fmla="*/ 5774631 w 11218359"/>
              <a:gd name="connsiteY505" fmla="*/ 1600018 h 1600017"/>
              <a:gd name="connsiteX506" fmla="*/ 5786062 w 11218359"/>
              <a:gd name="connsiteY506" fmla="*/ 1600018 h 1600017"/>
              <a:gd name="connsiteX507" fmla="*/ 5797492 w 11218359"/>
              <a:gd name="connsiteY507" fmla="*/ 1600018 h 1600017"/>
              <a:gd name="connsiteX508" fmla="*/ 5808921 w 11218359"/>
              <a:gd name="connsiteY508" fmla="*/ 1600018 h 1600017"/>
              <a:gd name="connsiteX509" fmla="*/ 5820351 w 11218359"/>
              <a:gd name="connsiteY509" fmla="*/ 1600018 h 1600017"/>
              <a:gd name="connsiteX510" fmla="*/ 5831829 w 11218359"/>
              <a:gd name="connsiteY510" fmla="*/ 1600018 h 1600017"/>
              <a:gd name="connsiteX511" fmla="*/ 5843259 w 11218359"/>
              <a:gd name="connsiteY511" fmla="*/ 1600018 h 1600017"/>
              <a:gd name="connsiteX512" fmla="*/ 5854689 w 11218359"/>
              <a:gd name="connsiteY512" fmla="*/ 1600018 h 1600017"/>
              <a:gd name="connsiteX513" fmla="*/ 5866119 w 11218359"/>
              <a:gd name="connsiteY513" fmla="*/ 1600018 h 1600017"/>
              <a:gd name="connsiteX514" fmla="*/ 5877549 w 11218359"/>
              <a:gd name="connsiteY514" fmla="*/ 1600018 h 1600017"/>
              <a:gd name="connsiteX515" fmla="*/ 5889027 w 11218359"/>
              <a:gd name="connsiteY515" fmla="*/ 1600018 h 1600017"/>
              <a:gd name="connsiteX516" fmla="*/ 5900457 w 11218359"/>
              <a:gd name="connsiteY516" fmla="*/ 1600018 h 1600017"/>
              <a:gd name="connsiteX517" fmla="*/ 5911887 w 11218359"/>
              <a:gd name="connsiteY517" fmla="*/ 1600018 h 1600017"/>
              <a:gd name="connsiteX518" fmla="*/ 5923317 w 11218359"/>
              <a:gd name="connsiteY518" fmla="*/ 1600018 h 1600017"/>
              <a:gd name="connsiteX519" fmla="*/ 5934747 w 11218359"/>
              <a:gd name="connsiteY519" fmla="*/ 1600018 h 1600017"/>
              <a:gd name="connsiteX520" fmla="*/ 5946225 w 11218359"/>
              <a:gd name="connsiteY520" fmla="*/ 1600018 h 1600017"/>
              <a:gd name="connsiteX521" fmla="*/ 5957655 w 11218359"/>
              <a:gd name="connsiteY521" fmla="*/ 1600018 h 1600017"/>
              <a:gd name="connsiteX522" fmla="*/ 5969084 w 11218359"/>
              <a:gd name="connsiteY522" fmla="*/ 1600018 h 1600017"/>
              <a:gd name="connsiteX523" fmla="*/ 5980514 w 11218359"/>
              <a:gd name="connsiteY523" fmla="*/ 1600018 h 1600017"/>
              <a:gd name="connsiteX524" fmla="*/ 5991944 w 11218359"/>
              <a:gd name="connsiteY524" fmla="*/ 1600018 h 1600017"/>
              <a:gd name="connsiteX525" fmla="*/ 6003422 w 11218359"/>
              <a:gd name="connsiteY525" fmla="*/ 1600018 h 1600017"/>
              <a:gd name="connsiteX526" fmla="*/ 6014852 w 11218359"/>
              <a:gd name="connsiteY526" fmla="*/ 1600018 h 1600017"/>
              <a:gd name="connsiteX527" fmla="*/ 6026282 w 11218359"/>
              <a:gd name="connsiteY527" fmla="*/ 1600018 h 1600017"/>
              <a:gd name="connsiteX528" fmla="*/ 6037712 w 11218359"/>
              <a:gd name="connsiteY528" fmla="*/ 1600018 h 1600017"/>
              <a:gd name="connsiteX529" fmla="*/ 6049142 w 11218359"/>
              <a:gd name="connsiteY529" fmla="*/ 1600018 h 1600017"/>
              <a:gd name="connsiteX530" fmla="*/ 6060620 w 11218359"/>
              <a:gd name="connsiteY530" fmla="*/ 1600018 h 1600017"/>
              <a:gd name="connsiteX531" fmla="*/ 6072049 w 11218359"/>
              <a:gd name="connsiteY531" fmla="*/ 1600018 h 1600017"/>
              <a:gd name="connsiteX532" fmla="*/ 6083480 w 11218359"/>
              <a:gd name="connsiteY532" fmla="*/ 1600018 h 1600017"/>
              <a:gd name="connsiteX533" fmla="*/ 6094910 w 11218359"/>
              <a:gd name="connsiteY533" fmla="*/ 1600018 h 1600017"/>
              <a:gd name="connsiteX534" fmla="*/ 6106340 w 11218359"/>
              <a:gd name="connsiteY534" fmla="*/ 1600018 h 1600017"/>
              <a:gd name="connsiteX535" fmla="*/ 6117818 w 11218359"/>
              <a:gd name="connsiteY535" fmla="*/ 1600018 h 1600017"/>
              <a:gd name="connsiteX536" fmla="*/ 6129247 w 11218359"/>
              <a:gd name="connsiteY536" fmla="*/ 1600018 h 1600017"/>
              <a:gd name="connsiteX537" fmla="*/ 6140677 w 11218359"/>
              <a:gd name="connsiteY537" fmla="*/ 1600018 h 1600017"/>
              <a:gd name="connsiteX538" fmla="*/ 6152107 w 11218359"/>
              <a:gd name="connsiteY538" fmla="*/ 1600018 h 1600017"/>
              <a:gd name="connsiteX539" fmla="*/ 6163537 w 11218359"/>
              <a:gd name="connsiteY539" fmla="*/ 1600018 h 1600017"/>
              <a:gd name="connsiteX540" fmla="*/ 6175015 w 11218359"/>
              <a:gd name="connsiteY540" fmla="*/ 1600018 h 1600017"/>
              <a:gd name="connsiteX541" fmla="*/ 6186445 w 11218359"/>
              <a:gd name="connsiteY541" fmla="*/ 1600018 h 1600017"/>
              <a:gd name="connsiteX542" fmla="*/ 6197875 w 11218359"/>
              <a:gd name="connsiteY542" fmla="*/ 1600018 h 1600017"/>
              <a:gd name="connsiteX543" fmla="*/ 6209305 w 11218359"/>
              <a:gd name="connsiteY543" fmla="*/ 1600018 h 1600017"/>
              <a:gd name="connsiteX544" fmla="*/ 6220735 w 11218359"/>
              <a:gd name="connsiteY544" fmla="*/ 1600018 h 1600017"/>
              <a:gd name="connsiteX545" fmla="*/ 6232212 w 11218359"/>
              <a:gd name="connsiteY545" fmla="*/ 1600018 h 1600017"/>
              <a:gd name="connsiteX546" fmla="*/ 6243642 w 11218359"/>
              <a:gd name="connsiteY546" fmla="*/ 1600018 h 1600017"/>
              <a:gd name="connsiteX547" fmla="*/ 6255073 w 11218359"/>
              <a:gd name="connsiteY547" fmla="*/ 1600018 h 1600017"/>
              <a:gd name="connsiteX548" fmla="*/ 6266503 w 11218359"/>
              <a:gd name="connsiteY548" fmla="*/ 1600018 h 1600017"/>
              <a:gd name="connsiteX549" fmla="*/ 6277933 w 11218359"/>
              <a:gd name="connsiteY549" fmla="*/ 1600018 h 1600017"/>
              <a:gd name="connsiteX550" fmla="*/ 6289410 w 11218359"/>
              <a:gd name="connsiteY550" fmla="*/ 1600018 h 1600017"/>
              <a:gd name="connsiteX551" fmla="*/ 6300840 w 11218359"/>
              <a:gd name="connsiteY551" fmla="*/ 1600018 h 1600017"/>
              <a:gd name="connsiteX552" fmla="*/ 6312270 w 11218359"/>
              <a:gd name="connsiteY552" fmla="*/ 1600018 h 1600017"/>
              <a:gd name="connsiteX553" fmla="*/ 6323700 w 11218359"/>
              <a:gd name="connsiteY553" fmla="*/ 1600018 h 1600017"/>
              <a:gd name="connsiteX554" fmla="*/ 6335130 w 11218359"/>
              <a:gd name="connsiteY554" fmla="*/ 1600018 h 1600017"/>
              <a:gd name="connsiteX555" fmla="*/ 6346608 w 11218359"/>
              <a:gd name="connsiteY555" fmla="*/ 1600018 h 1600017"/>
              <a:gd name="connsiteX556" fmla="*/ 6358038 w 11218359"/>
              <a:gd name="connsiteY556" fmla="*/ 1600018 h 1600017"/>
              <a:gd name="connsiteX557" fmla="*/ 6369468 w 11218359"/>
              <a:gd name="connsiteY557" fmla="*/ 1600018 h 1600017"/>
              <a:gd name="connsiteX558" fmla="*/ 6380898 w 11218359"/>
              <a:gd name="connsiteY558" fmla="*/ 1600018 h 1600017"/>
              <a:gd name="connsiteX559" fmla="*/ 6392328 w 11218359"/>
              <a:gd name="connsiteY559" fmla="*/ 1600018 h 1600017"/>
              <a:gd name="connsiteX560" fmla="*/ 6403805 w 11218359"/>
              <a:gd name="connsiteY560" fmla="*/ 1600018 h 1600017"/>
              <a:gd name="connsiteX561" fmla="*/ 6415235 w 11218359"/>
              <a:gd name="connsiteY561" fmla="*/ 1600018 h 1600017"/>
              <a:gd name="connsiteX562" fmla="*/ 6426666 w 11218359"/>
              <a:gd name="connsiteY562" fmla="*/ 1600018 h 1600017"/>
              <a:gd name="connsiteX563" fmla="*/ 6438096 w 11218359"/>
              <a:gd name="connsiteY563" fmla="*/ 1600018 h 1600017"/>
              <a:gd name="connsiteX564" fmla="*/ 6449525 w 11218359"/>
              <a:gd name="connsiteY564" fmla="*/ 1600018 h 1600017"/>
              <a:gd name="connsiteX565" fmla="*/ 6461003 w 11218359"/>
              <a:gd name="connsiteY565" fmla="*/ 1600018 h 1600017"/>
              <a:gd name="connsiteX566" fmla="*/ 6472433 w 11218359"/>
              <a:gd name="connsiteY566" fmla="*/ 1600018 h 1600017"/>
              <a:gd name="connsiteX567" fmla="*/ 6483863 w 11218359"/>
              <a:gd name="connsiteY567" fmla="*/ 1600018 h 1600017"/>
              <a:gd name="connsiteX568" fmla="*/ 6495293 w 11218359"/>
              <a:gd name="connsiteY568" fmla="*/ 1600018 h 1600017"/>
              <a:gd name="connsiteX569" fmla="*/ 6506723 w 11218359"/>
              <a:gd name="connsiteY569" fmla="*/ 1600018 h 1600017"/>
              <a:gd name="connsiteX570" fmla="*/ 6518201 w 11218359"/>
              <a:gd name="connsiteY570" fmla="*/ 1600018 h 1600017"/>
              <a:gd name="connsiteX571" fmla="*/ 6529631 w 11218359"/>
              <a:gd name="connsiteY571" fmla="*/ 1600018 h 1600017"/>
              <a:gd name="connsiteX572" fmla="*/ 6541061 w 11218359"/>
              <a:gd name="connsiteY572" fmla="*/ 1600018 h 1600017"/>
              <a:gd name="connsiteX573" fmla="*/ 6552490 w 11218359"/>
              <a:gd name="connsiteY573" fmla="*/ 1600018 h 1600017"/>
              <a:gd name="connsiteX574" fmla="*/ 6563921 w 11218359"/>
              <a:gd name="connsiteY574" fmla="*/ 1600018 h 1600017"/>
              <a:gd name="connsiteX575" fmla="*/ 6575398 w 11218359"/>
              <a:gd name="connsiteY575" fmla="*/ 1600018 h 1600017"/>
              <a:gd name="connsiteX576" fmla="*/ 6586828 w 11218359"/>
              <a:gd name="connsiteY576" fmla="*/ 1600018 h 1600017"/>
              <a:gd name="connsiteX577" fmla="*/ 6598259 w 11218359"/>
              <a:gd name="connsiteY577" fmla="*/ 1600018 h 1600017"/>
              <a:gd name="connsiteX578" fmla="*/ 6609688 w 11218359"/>
              <a:gd name="connsiteY578" fmla="*/ 1600018 h 1600017"/>
              <a:gd name="connsiteX579" fmla="*/ 6621118 w 11218359"/>
              <a:gd name="connsiteY579" fmla="*/ 1600018 h 1600017"/>
              <a:gd name="connsiteX580" fmla="*/ 6632596 w 11218359"/>
              <a:gd name="connsiteY580" fmla="*/ 1600018 h 1600017"/>
              <a:gd name="connsiteX581" fmla="*/ 6644026 w 11218359"/>
              <a:gd name="connsiteY581" fmla="*/ 1600018 h 1600017"/>
              <a:gd name="connsiteX582" fmla="*/ 6655456 w 11218359"/>
              <a:gd name="connsiteY582" fmla="*/ 1600018 h 1600017"/>
              <a:gd name="connsiteX583" fmla="*/ 6666886 w 11218359"/>
              <a:gd name="connsiteY583" fmla="*/ 1600018 h 1600017"/>
              <a:gd name="connsiteX584" fmla="*/ 6678316 w 11218359"/>
              <a:gd name="connsiteY584" fmla="*/ 1600018 h 1600017"/>
              <a:gd name="connsiteX585" fmla="*/ 6689794 w 11218359"/>
              <a:gd name="connsiteY585" fmla="*/ 1600018 h 1600017"/>
              <a:gd name="connsiteX586" fmla="*/ 6701224 w 11218359"/>
              <a:gd name="connsiteY586" fmla="*/ 1600018 h 1600017"/>
              <a:gd name="connsiteX587" fmla="*/ 6712653 w 11218359"/>
              <a:gd name="connsiteY587" fmla="*/ 1600018 h 1600017"/>
              <a:gd name="connsiteX588" fmla="*/ 6724083 w 11218359"/>
              <a:gd name="connsiteY588" fmla="*/ 1600018 h 1600017"/>
              <a:gd name="connsiteX589" fmla="*/ 6735514 w 11218359"/>
              <a:gd name="connsiteY589" fmla="*/ 1600018 h 1600017"/>
              <a:gd name="connsiteX590" fmla="*/ 6746944 w 11218359"/>
              <a:gd name="connsiteY590" fmla="*/ 1600018 h 1600017"/>
              <a:gd name="connsiteX591" fmla="*/ 6758421 w 11218359"/>
              <a:gd name="connsiteY591" fmla="*/ 1600018 h 1600017"/>
              <a:gd name="connsiteX592" fmla="*/ 6769851 w 11218359"/>
              <a:gd name="connsiteY592" fmla="*/ 1600018 h 1600017"/>
              <a:gd name="connsiteX593" fmla="*/ 6781281 w 11218359"/>
              <a:gd name="connsiteY593" fmla="*/ 1600018 h 1600017"/>
              <a:gd name="connsiteX594" fmla="*/ 6792711 w 11218359"/>
              <a:gd name="connsiteY594" fmla="*/ 1600018 h 1600017"/>
              <a:gd name="connsiteX595" fmla="*/ 6804141 w 11218359"/>
              <a:gd name="connsiteY595" fmla="*/ 1600018 h 1600017"/>
              <a:gd name="connsiteX596" fmla="*/ 6815619 w 11218359"/>
              <a:gd name="connsiteY596" fmla="*/ 1600018 h 1600017"/>
              <a:gd name="connsiteX597" fmla="*/ 6827049 w 11218359"/>
              <a:gd name="connsiteY597" fmla="*/ 1600018 h 1600017"/>
              <a:gd name="connsiteX598" fmla="*/ 6838479 w 11218359"/>
              <a:gd name="connsiteY598" fmla="*/ 1600018 h 1600017"/>
              <a:gd name="connsiteX599" fmla="*/ 6849909 w 11218359"/>
              <a:gd name="connsiteY599" fmla="*/ 1600018 h 1600017"/>
              <a:gd name="connsiteX600" fmla="*/ 6861339 w 11218359"/>
              <a:gd name="connsiteY600" fmla="*/ 1600018 h 1600017"/>
              <a:gd name="connsiteX601" fmla="*/ 6872816 w 11218359"/>
              <a:gd name="connsiteY601" fmla="*/ 1600018 h 1600017"/>
              <a:gd name="connsiteX602" fmla="*/ 6884246 w 11218359"/>
              <a:gd name="connsiteY602" fmla="*/ 1600018 h 1600017"/>
              <a:gd name="connsiteX603" fmla="*/ 6895676 w 11218359"/>
              <a:gd name="connsiteY603" fmla="*/ 1600018 h 1600017"/>
              <a:gd name="connsiteX604" fmla="*/ 6907107 w 11218359"/>
              <a:gd name="connsiteY604" fmla="*/ 1600018 h 1600017"/>
              <a:gd name="connsiteX605" fmla="*/ 6918537 w 11218359"/>
              <a:gd name="connsiteY605" fmla="*/ 1600018 h 1600017"/>
              <a:gd name="connsiteX606" fmla="*/ 6930014 w 11218359"/>
              <a:gd name="connsiteY606" fmla="*/ 1600018 h 1600017"/>
              <a:gd name="connsiteX607" fmla="*/ 6941444 w 11218359"/>
              <a:gd name="connsiteY607" fmla="*/ 1600018 h 1600017"/>
              <a:gd name="connsiteX608" fmla="*/ 6952874 w 11218359"/>
              <a:gd name="connsiteY608" fmla="*/ 1600018 h 1600017"/>
              <a:gd name="connsiteX609" fmla="*/ 6964304 w 11218359"/>
              <a:gd name="connsiteY609" fmla="*/ 1600018 h 1600017"/>
              <a:gd name="connsiteX610" fmla="*/ 6975734 w 11218359"/>
              <a:gd name="connsiteY610" fmla="*/ 1600018 h 1600017"/>
              <a:gd name="connsiteX611" fmla="*/ 6987212 w 11218359"/>
              <a:gd name="connsiteY611" fmla="*/ 1600018 h 1600017"/>
              <a:gd name="connsiteX612" fmla="*/ 6998642 w 11218359"/>
              <a:gd name="connsiteY612" fmla="*/ 1600018 h 1600017"/>
              <a:gd name="connsiteX613" fmla="*/ 7010072 w 11218359"/>
              <a:gd name="connsiteY613" fmla="*/ 1600018 h 1600017"/>
              <a:gd name="connsiteX614" fmla="*/ 7021502 w 11218359"/>
              <a:gd name="connsiteY614" fmla="*/ 1600018 h 1600017"/>
              <a:gd name="connsiteX615" fmla="*/ 7032931 w 11218359"/>
              <a:gd name="connsiteY615" fmla="*/ 1600018 h 1600017"/>
              <a:gd name="connsiteX616" fmla="*/ 7044409 w 11218359"/>
              <a:gd name="connsiteY616" fmla="*/ 1600018 h 1600017"/>
              <a:gd name="connsiteX617" fmla="*/ 7055839 w 11218359"/>
              <a:gd name="connsiteY617" fmla="*/ 1600018 h 1600017"/>
              <a:gd name="connsiteX618" fmla="*/ 7067269 w 11218359"/>
              <a:gd name="connsiteY618" fmla="*/ 1600018 h 1600017"/>
              <a:gd name="connsiteX619" fmla="*/ 7078700 w 11218359"/>
              <a:gd name="connsiteY619" fmla="*/ 1600018 h 1600017"/>
              <a:gd name="connsiteX620" fmla="*/ 7090129 w 11218359"/>
              <a:gd name="connsiteY620" fmla="*/ 1600018 h 1600017"/>
              <a:gd name="connsiteX621" fmla="*/ 7101607 w 11218359"/>
              <a:gd name="connsiteY621" fmla="*/ 1600018 h 1600017"/>
              <a:gd name="connsiteX622" fmla="*/ 7113037 w 11218359"/>
              <a:gd name="connsiteY622" fmla="*/ 1600018 h 1600017"/>
              <a:gd name="connsiteX623" fmla="*/ 7124467 w 11218359"/>
              <a:gd name="connsiteY623" fmla="*/ 1600018 h 1600017"/>
              <a:gd name="connsiteX624" fmla="*/ 7135897 w 11218359"/>
              <a:gd name="connsiteY624" fmla="*/ 1600018 h 1600017"/>
              <a:gd name="connsiteX625" fmla="*/ 7147327 w 11218359"/>
              <a:gd name="connsiteY625" fmla="*/ 1600018 h 1600017"/>
              <a:gd name="connsiteX626" fmla="*/ 7158805 w 11218359"/>
              <a:gd name="connsiteY626" fmla="*/ 1600018 h 1600017"/>
              <a:gd name="connsiteX627" fmla="*/ 7170235 w 11218359"/>
              <a:gd name="connsiteY627" fmla="*/ 1600018 h 1600017"/>
              <a:gd name="connsiteX628" fmla="*/ 7181665 w 11218359"/>
              <a:gd name="connsiteY628" fmla="*/ 1600018 h 1600017"/>
              <a:gd name="connsiteX629" fmla="*/ 7193094 w 11218359"/>
              <a:gd name="connsiteY629" fmla="*/ 1600018 h 1600017"/>
              <a:gd name="connsiteX630" fmla="*/ 7204524 w 11218359"/>
              <a:gd name="connsiteY630" fmla="*/ 1600018 h 1600017"/>
              <a:gd name="connsiteX631" fmla="*/ 7216002 w 11218359"/>
              <a:gd name="connsiteY631" fmla="*/ 1600018 h 1600017"/>
              <a:gd name="connsiteX632" fmla="*/ 7227432 w 11218359"/>
              <a:gd name="connsiteY632" fmla="*/ 1600018 h 1600017"/>
              <a:gd name="connsiteX633" fmla="*/ 7238862 w 11218359"/>
              <a:gd name="connsiteY633" fmla="*/ 1600018 h 1600017"/>
              <a:gd name="connsiteX634" fmla="*/ 7250292 w 11218359"/>
              <a:gd name="connsiteY634" fmla="*/ 1600018 h 1600017"/>
              <a:gd name="connsiteX635" fmla="*/ 7261722 w 11218359"/>
              <a:gd name="connsiteY635" fmla="*/ 1600018 h 1600017"/>
              <a:gd name="connsiteX636" fmla="*/ 7273200 w 11218359"/>
              <a:gd name="connsiteY636" fmla="*/ 1600018 h 1600017"/>
              <a:gd name="connsiteX637" fmla="*/ 7284630 w 11218359"/>
              <a:gd name="connsiteY637" fmla="*/ 1600018 h 1600017"/>
              <a:gd name="connsiteX638" fmla="*/ 7296060 w 11218359"/>
              <a:gd name="connsiteY638" fmla="*/ 1600018 h 1600017"/>
              <a:gd name="connsiteX639" fmla="*/ 7307490 w 11218359"/>
              <a:gd name="connsiteY639" fmla="*/ 1600018 h 1600017"/>
              <a:gd name="connsiteX640" fmla="*/ 7318920 w 11218359"/>
              <a:gd name="connsiteY640" fmla="*/ 1600018 h 1600017"/>
              <a:gd name="connsiteX641" fmla="*/ 7330398 w 11218359"/>
              <a:gd name="connsiteY641" fmla="*/ 1600018 h 1600017"/>
              <a:gd name="connsiteX642" fmla="*/ 7341828 w 11218359"/>
              <a:gd name="connsiteY642" fmla="*/ 1600018 h 1600017"/>
              <a:gd name="connsiteX643" fmla="*/ 7353257 w 11218359"/>
              <a:gd name="connsiteY643" fmla="*/ 1600018 h 1600017"/>
              <a:gd name="connsiteX644" fmla="*/ 7364687 w 11218359"/>
              <a:gd name="connsiteY644" fmla="*/ 1600018 h 1600017"/>
              <a:gd name="connsiteX645" fmla="*/ 7376117 w 11218359"/>
              <a:gd name="connsiteY645" fmla="*/ 1600018 h 1600017"/>
              <a:gd name="connsiteX646" fmla="*/ 7387595 w 11218359"/>
              <a:gd name="connsiteY646" fmla="*/ 1600018 h 1600017"/>
              <a:gd name="connsiteX647" fmla="*/ 7399025 w 11218359"/>
              <a:gd name="connsiteY647" fmla="*/ 1600018 h 1600017"/>
              <a:gd name="connsiteX648" fmla="*/ 7410455 w 11218359"/>
              <a:gd name="connsiteY648" fmla="*/ 1600018 h 1600017"/>
              <a:gd name="connsiteX649" fmla="*/ 7421885 w 11218359"/>
              <a:gd name="connsiteY649" fmla="*/ 1600018 h 1600017"/>
              <a:gd name="connsiteX650" fmla="*/ 7433315 w 11218359"/>
              <a:gd name="connsiteY650" fmla="*/ 1600018 h 1600017"/>
              <a:gd name="connsiteX651" fmla="*/ 7444793 w 11218359"/>
              <a:gd name="connsiteY651" fmla="*/ 1600018 h 1600017"/>
              <a:gd name="connsiteX652" fmla="*/ 7456222 w 11218359"/>
              <a:gd name="connsiteY652" fmla="*/ 1600018 h 1600017"/>
              <a:gd name="connsiteX653" fmla="*/ 7467653 w 11218359"/>
              <a:gd name="connsiteY653" fmla="*/ 1600018 h 1600017"/>
              <a:gd name="connsiteX654" fmla="*/ 7479083 w 11218359"/>
              <a:gd name="connsiteY654" fmla="*/ 1600018 h 1600017"/>
              <a:gd name="connsiteX655" fmla="*/ 7490513 w 11218359"/>
              <a:gd name="connsiteY655" fmla="*/ 1600018 h 1600017"/>
              <a:gd name="connsiteX656" fmla="*/ 7501990 w 11218359"/>
              <a:gd name="connsiteY656" fmla="*/ 1600018 h 1600017"/>
              <a:gd name="connsiteX657" fmla="*/ 7513420 w 11218359"/>
              <a:gd name="connsiteY657" fmla="*/ 1600018 h 1600017"/>
              <a:gd name="connsiteX658" fmla="*/ 7524850 w 11218359"/>
              <a:gd name="connsiteY658" fmla="*/ 1600018 h 1600017"/>
              <a:gd name="connsiteX659" fmla="*/ 7536280 w 11218359"/>
              <a:gd name="connsiteY659" fmla="*/ 1600018 h 1600017"/>
              <a:gd name="connsiteX660" fmla="*/ 7547710 w 11218359"/>
              <a:gd name="connsiteY660" fmla="*/ 1600018 h 1600017"/>
              <a:gd name="connsiteX661" fmla="*/ 7559188 w 11218359"/>
              <a:gd name="connsiteY661" fmla="*/ 1600018 h 1600017"/>
              <a:gd name="connsiteX662" fmla="*/ 7570618 w 11218359"/>
              <a:gd name="connsiteY662" fmla="*/ 1600018 h 1600017"/>
              <a:gd name="connsiteX663" fmla="*/ 7582048 w 11218359"/>
              <a:gd name="connsiteY663" fmla="*/ 1600018 h 1600017"/>
              <a:gd name="connsiteX664" fmla="*/ 7593478 w 11218359"/>
              <a:gd name="connsiteY664" fmla="*/ 1600018 h 1600017"/>
              <a:gd name="connsiteX665" fmla="*/ 7604908 w 11218359"/>
              <a:gd name="connsiteY665" fmla="*/ 1600018 h 1600017"/>
              <a:gd name="connsiteX666" fmla="*/ 7616385 w 11218359"/>
              <a:gd name="connsiteY666" fmla="*/ 1600018 h 1600017"/>
              <a:gd name="connsiteX667" fmla="*/ 7627815 w 11218359"/>
              <a:gd name="connsiteY667" fmla="*/ 1600018 h 1600017"/>
              <a:gd name="connsiteX668" fmla="*/ 7639246 w 11218359"/>
              <a:gd name="connsiteY668" fmla="*/ 1600018 h 1600017"/>
              <a:gd name="connsiteX669" fmla="*/ 7650676 w 11218359"/>
              <a:gd name="connsiteY669" fmla="*/ 1600018 h 1600017"/>
              <a:gd name="connsiteX670" fmla="*/ 7662106 w 11218359"/>
              <a:gd name="connsiteY670" fmla="*/ 1600018 h 1600017"/>
              <a:gd name="connsiteX671" fmla="*/ 7673583 w 11218359"/>
              <a:gd name="connsiteY671" fmla="*/ 1600018 h 1600017"/>
              <a:gd name="connsiteX672" fmla="*/ 7685013 w 11218359"/>
              <a:gd name="connsiteY672" fmla="*/ 1600018 h 1600017"/>
              <a:gd name="connsiteX673" fmla="*/ 7696443 w 11218359"/>
              <a:gd name="connsiteY673" fmla="*/ 1600018 h 1600017"/>
              <a:gd name="connsiteX674" fmla="*/ 7707873 w 11218359"/>
              <a:gd name="connsiteY674" fmla="*/ 1600018 h 1600017"/>
              <a:gd name="connsiteX675" fmla="*/ 7719303 w 11218359"/>
              <a:gd name="connsiteY675" fmla="*/ 1600018 h 1600017"/>
              <a:gd name="connsiteX676" fmla="*/ 7730733 w 11218359"/>
              <a:gd name="connsiteY676" fmla="*/ 1600018 h 1600017"/>
              <a:gd name="connsiteX677" fmla="*/ 7742211 w 11218359"/>
              <a:gd name="connsiteY677" fmla="*/ 1600018 h 1600017"/>
              <a:gd name="connsiteX678" fmla="*/ 7753641 w 11218359"/>
              <a:gd name="connsiteY678" fmla="*/ 1600018 h 1600017"/>
              <a:gd name="connsiteX679" fmla="*/ 7765071 w 11218359"/>
              <a:gd name="connsiteY679" fmla="*/ 1600018 h 1600017"/>
              <a:gd name="connsiteX680" fmla="*/ 7776501 w 11218359"/>
              <a:gd name="connsiteY680" fmla="*/ 1600018 h 1600017"/>
              <a:gd name="connsiteX681" fmla="*/ 7787931 w 11218359"/>
              <a:gd name="connsiteY681" fmla="*/ 1600018 h 1600017"/>
              <a:gd name="connsiteX682" fmla="*/ 7799408 w 11218359"/>
              <a:gd name="connsiteY682" fmla="*/ 1600018 h 1600017"/>
              <a:gd name="connsiteX683" fmla="*/ 7810839 w 11218359"/>
              <a:gd name="connsiteY683" fmla="*/ 1600018 h 1600017"/>
              <a:gd name="connsiteX684" fmla="*/ 7822268 w 11218359"/>
              <a:gd name="connsiteY684" fmla="*/ 1600018 h 1600017"/>
              <a:gd name="connsiteX685" fmla="*/ 7833698 w 11218359"/>
              <a:gd name="connsiteY685" fmla="*/ 1600018 h 1600017"/>
              <a:gd name="connsiteX686" fmla="*/ 7845128 w 11218359"/>
              <a:gd name="connsiteY686" fmla="*/ 1600018 h 1600017"/>
              <a:gd name="connsiteX687" fmla="*/ 7856606 w 11218359"/>
              <a:gd name="connsiteY687" fmla="*/ 1600018 h 1600017"/>
              <a:gd name="connsiteX688" fmla="*/ 7868036 w 11218359"/>
              <a:gd name="connsiteY688" fmla="*/ 1600018 h 1600017"/>
              <a:gd name="connsiteX689" fmla="*/ 7879466 w 11218359"/>
              <a:gd name="connsiteY689" fmla="*/ 1600018 h 1600017"/>
              <a:gd name="connsiteX690" fmla="*/ 7890896 w 11218359"/>
              <a:gd name="connsiteY690" fmla="*/ 1600018 h 1600017"/>
              <a:gd name="connsiteX691" fmla="*/ 7902326 w 11218359"/>
              <a:gd name="connsiteY691" fmla="*/ 1600018 h 1600017"/>
              <a:gd name="connsiteX692" fmla="*/ 7913804 w 11218359"/>
              <a:gd name="connsiteY692" fmla="*/ 1600018 h 1600017"/>
              <a:gd name="connsiteX693" fmla="*/ 7925234 w 11218359"/>
              <a:gd name="connsiteY693" fmla="*/ 1600018 h 1600017"/>
              <a:gd name="connsiteX694" fmla="*/ 7936663 w 11218359"/>
              <a:gd name="connsiteY694" fmla="*/ 1600018 h 1600017"/>
              <a:gd name="connsiteX695" fmla="*/ 7948094 w 11218359"/>
              <a:gd name="connsiteY695" fmla="*/ 1600018 h 1600017"/>
              <a:gd name="connsiteX696" fmla="*/ 7959524 w 11218359"/>
              <a:gd name="connsiteY696" fmla="*/ 1600018 h 1600017"/>
              <a:gd name="connsiteX697" fmla="*/ 7971001 w 11218359"/>
              <a:gd name="connsiteY697" fmla="*/ 1600018 h 1600017"/>
              <a:gd name="connsiteX698" fmla="*/ 7982431 w 11218359"/>
              <a:gd name="connsiteY698" fmla="*/ 1600018 h 1600017"/>
              <a:gd name="connsiteX699" fmla="*/ 7993861 w 11218359"/>
              <a:gd name="connsiteY699" fmla="*/ 1600018 h 1600017"/>
              <a:gd name="connsiteX700" fmla="*/ 8005291 w 11218359"/>
              <a:gd name="connsiteY700" fmla="*/ 1600018 h 1600017"/>
              <a:gd name="connsiteX701" fmla="*/ 8016721 w 11218359"/>
              <a:gd name="connsiteY701" fmla="*/ 1600018 h 1600017"/>
              <a:gd name="connsiteX702" fmla="*/ 8028199 w 11218359"/>
              <a:gd name="connsiteY702" fmla="*/ 1600018 h 1600017"/>
              <a:gd name="connsiteX703" fmla="*/ 8039629 w 11218359"/>
              <a:gd name="connsiteY703" fmla="*/ 1600018 h 1600017"/>
              <a:gd name="connsiteX704" fmla="*/ 8051059 w 11218359"/>
              <a:gd name="connsiteY704" fmla="*/ 1600018 h 1600017"/>
              <a:gd name="connsiteX705" fmla="*/ 8062489 w 11218359"/>
              <a:gd name="connsiteY705" fmla="*/ 1600018 h 1600017"/>
              <a:gd name="connsiteX706" fmla="*/ 8073919 w 11218359"/>
              <a:gd name="connsiteY706" fmla="*/ 1600018 h 1600017"/>
              <a:gd name="connsiteX707" fmla="*/ 8085396 w 11218359"/>
              <a:gd name="connsiteY707" fmla="*/ 1600018 h 1600017"/>
              <a:gd name="connsiteX708" fmla="*/ 8096826 w 11218359"/>
              <a:gd name="connsiteY708" fmla="*/ 1600018 h 1600017"/>
              <a:gd name="connsiteX709" fmla="*/ 8108256 w 11218359"/>
              <a:gd name="connsiteY709" fmla="*/ 1600018 h 1600017"/>
              <a:gd name="connsiteX710" fmla="*/ 8119687 w 11218359"/>
              <a:gd name="connsiteY710" fmla="*/ 1600018 h 1600017"/>
              <a:gd name="connsiteX711" fmla="*/ 8131117 w 11218359"/>
              <a:gd name="connsiteY711" fmla="*/ 1600018 h 1600017"/>
              <a:gd name="connsiteX712" fmla="*/ 8142594 w 11218359"/>
              <a:gd name="connsiteY712" fmla="*/ 1600018 h 1600017"/>
              <a:gd name="connsiteX713" fmla="*/ 8154024 w 11218359"/>
              <a:gd name="connsiteY713" fmla="*/ 1600018 h 1600017"/>
              <a:gd name="connsiteX714" fmla="*/ 8165454 w 11218359"/>
              <a:gd name="connsiteY714" fmla="*/ 1600018 h 1600017"/>
              <a:gd name="connsiteX715" fmla="*/ 8176884 w 11218359"/>
              <a:gd name="connsiteY715" fmla="*/ 1600018 h 1600017"/>
              <a:gd name="connsiteX716" fmla="*/ 8188314 w 11218359"/>
              <a:gd name="connsiteY716" fmla="*/ 1600018 h 1600017"/>
              <a:gd name="connsiteX717" fmla="*/ 8199792 w 11218359"/>
              <a:gd name="connsiteY717" fmla="*/ 1600018 h 1600017"/>
              <a:gd name="connsiteX718" fmla="*/ 8211222 w 11218359"/>
              <a:gd name="connsiteY718" fmla="*/ 1600018 h 1600017"/>
              <a:gd name="connsiteX719" fmla="*/ 8222652 w 11218359"/>
              <a:gd name="connsiteY719" fmla="*/ 1600018 h 1600017"/>
              <a:gd name="connsiteX720" fmla="*/ 8234082 w 11218359"/>
              <a:gd name="connsiteY720" fmla="*/ 1600018 h 1600017"/>
              <a:gd name="connsiteX721" fmla="*/ 8245512 w 11218359"/>
              <a:gd name="connsiteY721" fmla="*/ 1600018 h 1600017"/>
              <a:gd name="connsiteX722" fmla="*/ 8256989 w 11218359"/>
              <a:gd name="connsiteY722" fmla="*/ 1600018 h 1600017"/>
              <a:gd name="connsiteX723" fmla="*/ 8268419 w 11218359"/>
              <a:gd name="connsiteY723" fmla="*/ 1600018 h 1600017"/>
              <a:gd name="connsiteX724" fmla="*/ 8279850 w 11218359"/>
              <a:gd name="connsiteY724" fmla="*/ 1600018 h 1600017"/>
              <a:gd name="connsiteX725" fmla="*/ 8291280 w 11218359"/>
              <a:gd name="connsiteY725" fmla="*/ 1600018 h 1600017"/>
              <a:gd name="connsiteX726" fmla="*/ 8302709 w 11218359"/>
              <a:gd name="connsiteY726" fmla="*/ 1600018 h 1600017"/>
              <a:gd name="connsiteX727" fmla="*/ 8314187 w 11218359"/>
              <a:gd name="connsiteY727" fmla="*/ 1600018 h 1600017"/>
              <a:gd name="connsiteX728" fmla="*/ 8325617 w 11218359"/>
              <a:gd name="connsiteY728" fmla="*/ 1600018 h 1600017"/>
              <a:gd name="connsiteX729" fmla="*/ 8337047 w 11218359"/>
              <a:gd name="connsiteY729" fmla="*/ 1600018 h 1600017"/>
              <a:gd name="connsiteX730" fmla="*/ 8348477 w 11218359"/>
              <a:gd name="connsiteY730" fmla="*/ 1600018 h 1600017"/>
              <a:gd name="connsiteX731" fmla="*/ 8359907 w 11218359"/>
              <a:gd name="connsiteY731" fmla="*/ 1600018 h 1600017"/>
              <a:gd name="connsiteX732" fmla="*/ 8371385 w 11218359"/>
              <a:gd name="connsiteY732" fmla="*/ 1600018 h 1600017"/>
              <a:gd name="connsiteX733" fmla="*/ 8382815 w 11218359"/>
              <a:gd name="connsiteY733" fmla="*/ 1600018 h 1600017"/>
              <a:gd name="connsiteX734" fmla="*/ 8394245 w 11218359"/>
              <a:gd name="connsiteY734" fmla="*/ 1600018 h 1600017"/>
              <a:gd name="connsiteX735" fmla="*/ 8405674 w 11218359"/>
              <a:gd name="connsiteY735" fmla="*/ 1600018 h 1600017"/>
              <a:gd name="connsiteX736" fmla="*/ 8417104 w 11218359"/>
              <a:gd name="connsiteY736" fmla="*/ 1600018 h 1600017"/>
              <a:gd name="connsiteX737" fmla="*/ 8428582 w 11218359"/>
              <a:gd name="connsiteY737" fmla="*/ 1600018 h 1600017"/>
              <a:gd name="connsiteX738" fmla="*/ 8440012 w 11218359"/>
              <a:gd name="connsiteY738" fmla="*/ 1600018 h 1600017"/>
              <a:gd name="connsiteX739" fmla="*/ 8451442 w 11218359"/>
              <a:gd name="connsiteY739" fmla="*/ 1600018 h 1600017"/>
              <a:gd name="connsiteX740" fmla="*/ 8462872 w 11218359"/>
              <a:gd name="connsiteY740" fmla="*/ 1600018 h 1600017"/>
              <a:gd name="connsiteX741" fmla="*/ 8474302 w 11218359"/>
              <a:gd name="connsiteY741" fmla="*/ 1600018 h 1600017"/>
              <a:gd name="connsiteX742" fmla="*/ 8485780 w 11218359"/>
              <a:gd name="connsiteY742" fmla="*/ 1600018 h 1600017"/>
              <a:gd name="connsiteX743" fmla="*/ 8497210 w 11218359"/>
              <a:gd name="connsiteY743" fmla="*/ 1600018 h 1600017"/>
              <a:gd name="connsiteX744" fmla="*/ 8508640 w 11218359"/>
              <a:gd name="connsiteY744" fmla="*/ 1600018 h 1600017"/>
              <a:gd name="connsiteX745" fmla="*/ 8520069 w 11218359"/>
              <a:gd name="connsiteY745" fmla="*/ 1600018 h 1600017"/>
              <a:gd name="connsiteX746" fmla="*/ 8531500 w 11218359"/>
              <a:gd name="connsiteY746" fmla="*/ 1600018 h 1600017"/>
              <a:gd name="connsiteX747" fmla="*/ 8542977 w 11218359"/>
              <a:gd name="connsiteY747" fmla="*/ 1600018 h 1600017"/>
              <a:gd name="connsiteX748" fmla="*/ 8554407 w 11218359"/>
              <a:gd name="connsiteY748" fmla="*/ 1600018 h 1600017"/>
              <a:gd name="connsiteX749" fmla="*/ 8565837 w 11218359"/>
              <a:gd name="connsiteY749" fmla="*/ 1600018 h 1600017"/>
              <a:gd name="connsiteX750" fmla="*/ 8577267 w 11218359"/>
              <a:gd name="connsiteY750" fmla="*/ 1600018 h 1600017"/>
              <a:gd name="connsiteX751" fmla="*/ 8588697 w 11218359"/>
              <a:gd name="connsiteY751" fmla="*/ 1600018 h 1600017"/>
              <a:gd name="connsiteX752" fmla="*/ 8600175 w 11218359"/>
              <a:gd name="connsiteY752" fmla="*/ 1600018 h 1600017"/>
              <a:gd name="connsiteX753" fmla="*/ 8611605 w 11218359"/>
              <a:gd name="connsiteY753" fmla="*/ 1600018 h 1600017"/>
              <a:gd name="connsiteX754" fmla="*/ 8623035 w 11218359"/>
              <a:gd name="connsiteY754" fmla="*/ 1600018 h 1600017"/>
              <a:gd name="connsiteX755" fmla="*/ 8634465 w 11218359"/>
              <a:gd name="connsiteY755" fmla="*/ 1600018 h 1600017"/>
              <a:gd name="connsiteX756" fmla="*/ 8645895 w 11218359"/>
              <a:gd name="connsiteY756" fmla="*/ 1600018 h 1600017"/>
              <a:gd name="connsiteX757" fmla="*/ 8657373 w 11218359"/>
              <a:gd name="connsiteY757" fmla="*/ 1600018 h 1600017"/>
              <a:gd name="connsiteX758" fmla="*/ 8668802 w 11218359"/>
              <a:gd name="connsiteY758" fmla="*/ 1600018 h 1600017"/>
              <a:gd name="connsiteX759" fmla="*/ 8680232 w 11218359"/>
              <a:gd name="connsiteY759" fmla="*/ 1600018 h 1600017"/>
              <a:gd name="connsiteX760" fmla="*/ 8691662 w 11218359"/>
              <a:gd name="connsiteY760" fmla="*/ 1600018 h 1600017"/>
              <a:gd name="connsiteX761" fmla="*/ 8703093 w 11218359"/>
              <a:gd name="connsiteY761" fmla="*/ 1600018 h 1600017"/>
              <a:gd name="connsiteX762" fmla="*/ 8714570 w 11218359"/>
              <a:gd name="connsiteY762" fmla="*/ 1600018 h 1600017"/>
              <a:gd name="connsiteX763" fmla="*/ 8726000 w 11218359"/>
              <a:gd name="connsiteY763" fmla="*/ 1600018 h 1600017"/>
              <a:gd name="connsiteX764" fmla="*/ 8737430 w 11218359"/>
              <a:gd name="connsiteY764" fmla="*/ 1600018 h 1600017"/>
              <a:gd name="connsiteX765" fmla="*/ 8748860 w 11218359"/>
              <a:gd name="connsiteY765" fmla="*/ 1600018 h 1600017"/>
              <a:gd name="connsiteX766" fmla="*/ 8760290 w 11218359"/>
              <a:gd name="connsiteY766" fmla="*/ 1600018 h 1600017"/>
              <a:gd name="connsiteX767" fmla="*/ 8771768 w 11218359"/>
              <a:gd name="connsiteY767" fmla="*/ 1600018 h 1600017"/>
              <a:gd name="connsiteX768" fmla="*/ 8783198 w 11218359"/>
              <a:gd name="connsiteY768" fmla="*/ 1600018 h 1600017"/>
              <a:gd name="connsiteX769" fmla="*/ 8794628 w 11218359"/>
              <a:gd name="connsiteY769" fmla="*/ 1600018 h 1600017"/>
              <a:gd name="connsiteX770" fmla="*/ 8806058 w 11218359"/>
              <a:gd name="connsiteY770" fmla="*/ 1600018 h 1600017"/>
              <a:gd name="connsiteX771" fmla="*/ 8817488 w 11218359"/>
              <a:gd name="connsiteY771" fmla="*/ 1600018 h 1600017"/>
              <a:gd name="connsiteX772" fmla="*/ 8828918 w 11218359"/>
              <a:gd name="connsiteY772" fmla="*/ 1600018 h 1600017"/>
              <a:gd name="connsiteX773" fmla="*/ 8840395 w 11218359"/>
              <a:gd name="connsiteY773" fmla="*/ 1600018 h 1600017"/>
              <a:gd name="connsiteX774" fmla="*/ 8851825 w 11218359"/>
              <a:gd name="connsiteY774" fmla="*/ 1600018 h 1600017"/>
              <a:gd name="connsiteX775" fmla="*/ 8863256 w 11218359"/>
              <a:gd name="connsiteY775" fmla="*/ 1600018 h 1600017"/>
              <a:gd name="connsiteX776" fmla="*/ 8874686 w 11218359"/>
              <a:gd name="connsiteY776" fmla="*/ 1600018 h 1600017"/>
              <a:gd name="connsiteX777" fmla="*/ 8886115 w 11218359"/>
              <a:gd name="connsiteY777" fmla="*/ 1600018 h 1600017"/>
              <a:gd name="connsiteX778" fmla="*/ 8897593 w 11218359"/>
              <a:gd name="connsiteY778" fmla="*/ 1600018 h 1600017"/>
              <a:gd name="connsiteX779" fmla="*/ 8909022 w 11218359"/>
              <a:gd name="connsiteY779" fmla="*/ 1600018 h 1600017"/>
              <a:gd name="connsiteX780" fmla="*/ 8920453 w 11218359"/>
              <a:gd name="connsiteY780" fmla="*/ 1600018 h 1600017"/>
              <a:gd name="connsiteX781" fmla="*/ 8931883 w 11218359"/>
              <a:gd name="connsiteY781" fmla="*/ 1600018 h 1600017"/>
              <a:gd name="connsiteX782" fmla="*/ 8943313 w 11218359"/>
              <a:gd name="connsiteY782" fmla="*/ 1600018 h 1600017"/>
              <a:gd name="connsiteX783" fmla="*/ 8954791 w 11218359"/>
              <a:gd name="connsiteY783" fmla="*/ 1600018 h 1600017"/>
              <a:gd name="connsiteX784" fmla="*/ 8966220 w 11218359"/>
              <a:gd name="connsiteY784" fmla="*/ 1600018 h 1600017"/>
              <a:gd name="connsiteX785" fmla="*/ 8977651 w 11218359"/>
              <a:gd name="connsiteY785" fmla="*/ 1600018 h 1600017"/>
              <a:gd name="connsiteX786" fmla="*/ 8989080 w 11218359"/>
              <a:gd name="connsiteY786" fmla="*/ 1600018 h 1600017"/>
              <a:gd name="connsiteX787" fmla="*/ 9000511 w 11218359"/>
              <a:gd name="connsiteY787" fmla="*/ 1600018 h 1600017"/>
              <a:gd name="connsiteX788" fmla="*/ 9011988 w 11218359"/>
              <a:gd name="connsiteY788" fmla="*/ 1600018 h 1600017"/>
              <a:gd name="connsiteX789" fmla="*/ 9023418 w 11218359"/>
              <a:gd name="connsiteY789" fmla="*/ 1600018 h 1600017"/>
              <a:gd name="connsiteX790" fmla="*/ 9034849 w 11218359"/>
              <a:gd name="connsiteY790" fmla="*/ 1600018 h 1600017"/>
              <a:gd name="connsiteX791" fmla="*/ 9046278 w 11218359"/>
              <a:gd name="connsiteY791" fmla="*/ 1600018 h 1600017"/>
              <a:gd name="connsiteX792" fmla="*/ 9057709 w 11218359"/>
              <a:gd name="connsiteY792" fmla="*/ 1600018 h 1600017"/>
              <a:gd name="connsiteX793" fmla="*/ 9069186 w 11218359"/>
              <a:gd name="connsiteY793" fmla="*/ 1600018 h 1600017"/>
              <a:gd name="connsiteX794" fmla="*/ 9080615 w 11218359"/>
              <a:gd name="connsiteY794" fmla="*/ 1600018 h 1600017"/>
              <a:gd name="connsiteX795" fmla="*/ 9092046 w 11218359"/>
              <a:gd name="connsiteY795" fmla="*/ 1600018 h 1600017"/>
              <a:gd name="connsiteX796" fmla="*/ 9103476 w 11218359"/>
              <a:gd name="connsiteY796" fmla="*/ 1600018 h 1600017"/>
              <a:gd name="connsiteX797" fmla="*/ 9114906 w 11218359"/>
              <a:gd name="connsiteY797" fmla="*/ 1600018 h 1600017"/>
              <a:gd name="connsiteX798" fmla="*/ 9126384 w 11218359"/>
              <a:gd name="connsiteY798" fmla="*/ 1600018 h 1600017"/>
              <a:gd name="connsiteX799" fmla="*/ 9137813 w 11218359"/>
              <a:gd name="connsiteY799" fmla="*/ 1600018 h 1600017"/>
              <a:gd name="connsiteX800" fmla="*/ 9149244 w 11218359"/>
              <a:gd name="connsiteY800" fmla="*/ 1600018 h 1600017"/>
              <a:gd name="connsiteX801" fmla="*/ 9160673 w 11218359"/>
              <a:gd name="connsiteY801" fmla="*/ 1600018 h 1600017"/>
              <a:gd name="connsiteX802" fmla="*/ 9172104 w 11218359"/>
              <a:gd name="connsiteY802" fmla="*/ 1600018 h 1600017"/>
              <a:gd name="connsiteX803" fmla="*/ 9183581 w 11218359"/>
              <a:gd name="connsiteY803" fmla="*/ 1600018 h 1600017"/>
              <a:gd name="connsiteX804" fmla="*/ 9195011 w 11218359"/>
              <a:gd name="connsiteY804" fmla="*/ 1600018 h 1600017"/>
              <a:gd name="connsiteX805" fmla="*/ 9206442 w 11218359"/>
              <a:gd name="connsiteY805" fmla="*/ 1600018 h 1600017"/>
              <a:gd name="connsiteX806" fmla="*/ 9217871 w 11218359"/>
              <a:gd name="connsiteY806" fmla="*/ 1600018 h 1600017"/>
              <a:gd name="connsiteX807" fmla="*/ 9229301 w 11218359"/>
              <a:gd name="connsiteY807" fmla="*/ 1600018 h 1600017"/>
              <a:gd name="connsiteX808" fmla="*/ 9240779 w 11218359"/>
              <a:gd name="connsiteY808" fmla="*/ 1600018 h 1600017"/>
              <a:gd name="connsiteX809" fmla="*/ 9252209 w 11218359"/>
              <a:gd name="connsiteY809" fmla="*/ 1600018 h 1600017"/>
              <a:gd name="connsiteX810" fmla="*/ 9263639 w 11218359"/>
              <a:gd name="connsiteY810" fmla="*/ 1600018 h 1600017"/>
              <a:gd name="connsiteX811" fmla="*/ 9275069 w 11218359"/>
              <a:gd name="connsiteY811" fmla="*/ 1600018 h 1600017"/>
              <a:gd name="connsiteX812" fmla="*/ 9286498 w 11218359"/>
              <a:gd name="connsiteY812" fmla="*/ 1600018 h 1600017"/>
              <a:gd name="connsiteX813" fmla="*/ 9297977 w 11218359"/>
              <a:gd name="connsiteY813" fmla="*/ 1600018 h 1600017"/>
              <a:gd name="connsiteX814" fmla="*/ 9309406 w 11218359"/>
              <a:gd name="connsiteY814" fmla="*/ 1600018 h 1600017"/>
              <a:gd name="connsiteX815" fmla="*/ 9320837 w 11218359"/>
              <a:gd name="connsiteY815" fmla="*/ 1600018 h 1600017"/>
              <a:gd name="connsiteX816" fmla="*/ 9332266 w 11218359"/>
              <a:gd name="connsiteY816" fmla="*/ 1600018 h 1600017"/>
              <a:gd name="connsiteX817" fmla="*/ 9343696 w 11218359"/>
              <a:gd name="connsiteY817" fmla="*/ 1600018 h 1600017"/>
              <a:gd name="connsiteX818" fmla="*/ 9355174 w 11218359"/>
              <a:gd name="connsiteY818" fmla="*/ 1600018 h 1600017"/>
              <a:gd name="connsiteX819" fmla="*/ 9366604 w 11218359"/>
              <a:gd name="connsiteY819" fmla="*/ 1600018 h 1600017"/>
              <a:gd name="connsiteX820" fmla="*/ 9378035 w 11218359"/>
              <a:gd name="connsiteY820" fmla="*/ 1600018 h 1600017"/>
              <a:gd name="connsiteX821" fmla="*/ 9389464 w 11218359"/>
              <a:gd name="connsiteY821" fmla="*/ 1600018 h 1600017"/>
              <a:gd name="connsiteX822" fmla="*/ 9400894 w 11218359"/>
              <a:gd name="connsiteY822" fmla="*/ 1600018 h 1600017"/>
              <a:gd name="connsiteX823" fmla="*/ 9412372 w 11218359"/>
              <a:gd name="connsiteY823" fmla="*/ 1600018 h 1600017"/>
              <a:gd name="connsiteX824" fmla="*/ 9423802 w 11218359"/>
              <a:gd name="connsiteY824" fmla="*/ 1600018 h 1600017"/>
              <a:gd name="connsiteX825" fmla="*/ 9435232 w 11218359"/>
              <a:gd name="connsiteY825" fmla="*/ 1600018 h 1600017"/>
              <a:gd name="connsiteX826" fmla="*/ 9446662 w 11218359"/>
              <a:gd name="connsiteY826" fmla="*/ 1600018 h 1600017"/>
              <a:gd name="connsiteX827" fmla="*/ 9458091 w 11218359"/>
              <a:gd name="connsiteY827" fmla="*/ 1600018 h 1600017"/>
              <a:gd name="connsiteX828" fmla="*/ 9469570 w 11218359"/>
              <a:gd name="connsiteY828" fmla="*/ 1600018 h 1600017"/>
              <a:gd name="connsiteX829" fmla="*/ 9480999 w 11218359"/>
              <a:gd name="connsiteY829" fmla="*/ 1600018 h 1600017"/>
              <a:gd name="connsiteX830" fmla="*/ 9492429 w 11218359"/>
              <a:gd name="connsiteY830" fmla="*/ 1600018 h 1600017"/>
              <a:gd name="connsiteX831" fmla="*/ 9503859 w 11218359"/>
              <a:gd name="connsiteY831" fmla="*/ 1600018 h 1600017"/>
              <a:gd name="connsiteX832" fmla="*/ 9515289 w 11218359"/>
              <a:gd name="connsiteY832" fmla="*/ 1600018 h 1600017"/>
              <a:gd name="connsiteX833" fmla="*/ 9526767 w 11218359"/>
              <a:gd name="connsiteY833" fmla="*/ 1600018 h 1600017"/>
              <a:gd name="connsiteX834" fmla="*/ 9538197 w 11218359"/>
              <a:gd name="connsiteY834" fmla="*/ 1600018 h 1600017"/>
              <a:gd name="connsiteX835" fmla="*/ 9549626 w 11218359"/>
              <a:gd name="connsiteY835" fmla="*/ 1600018 h 1600017"/>
              <a:gd name="connsiteX836" fmla="*/ 9561057 w 11218359"/>
              <a:gd name="connsiteY836" fmla="*/ 1600018 h 1600017"/>
              <a:gd name="connsiteX837" fmla="*/ 9572487 w 11218359"/>
              <a:gd name="connsiteY837" fmla="*/ 1600018 h 1600017"/>
              <a:gd name="connsiteX838" fmla="*/ 9583965 w 11218359"/>
              <a:gd name="connsiteY838" fmla="*/ 1600018 h 1600017"/>
              <a:gd name="connsiteX839" fmla="*/ 9595395 w 11218359"/>
              <a:gd name="connsiteY839" fmla="*/ 1600018 h 1600017"/>
              <a:gd name="connsiteX840" fmla="*/ 9606824 w 11218359"/>
              <a:gd name="connsiteY840" fmla="*/ 1600018 h 1600017"/>
              <a:gd name="connsiteX841" fmla="*/ 9618255 w 11218359"/>
              <a:gd name="connsiteY841" fmla="*/ 1600018 h 1600017"/>
              <a:gd name="connsiteX842" fmla="*/ 9629684 w 11218359"/>
              <a:gd name="connsiteY842" fmla="*/ 1600018 h 1600017"/>
              <a:gd name="connsiteX843" fmla="*/ 9641163 w 11218359"/>
              <a:gd name="connsiteY843" fmla="*/ 1600018 h 1600017"/>
              <a:gd name="connsiteX844" fmla="*/ 9652592 w 11218359"/>
              <a:gd name="connsiteY844" fmla="*/ 1600018 h 1600017"/>
              <a:gd name="connsiteX845" fmla="*/ 9664022 w 11218359"/>
              <a:gd name="connsiteY845" fmla="*/ 1600018 h 1600017"/>
              <a:gd name="connsiteX846" fmla="*/ 9675452 w 11218359"/>
              <a:gd name="connsiteY846" fmla="*/ 1600018 h 1600017"/>
              <a:gd name="connsiteX847" fmla="*/ 9686882 w 11218359"/>
              <a:gd name="connsiteY847" fmla="*/ 1600018 h 1600017"/>
              <a:gd name="connsiteX848" fmla="*/ 9698360 w 11218359"/>
              <a:gd name="connsiteY848" fmla="*/ 1600018 h 1600017"/>
              <a:gd name="connsiteX849" fmla="*/ 9709790 w 11218359"/>
              <a:gd name="connsiteY849" fmla="*/ 1600018 h 1600017"/>
              <a:gd name="connsiteX850" fmla="*/ 9721219 w 11218359"/>
              <a:gd name="connsiteY850" fmla="*/ 1600018 h 1600017"/>
              <a:gd name="connsiteX851" fmla="*/ 9732650 w 11218359"/>
              <a:gd name="connsiteY851" fmla="*/ 1600018 h 1600017"/>
              <a:gd name="connsiteX852" fmla="*/ 9744080 w 11218359"/>
              <a:gd name="connsiteY852" fmla="*/ 1600018 h 1600017"/>
              <a:gd name="connsiteX853" fmla="*/ 9755557 w 11218359"/>
              <a:gd name="connsiteY853" fmla="*/ 1600018 h 1600017"/>
              <a:gd name="connsiteX854" fmla="*/ 9766988 w 11218359"/>
              <a:gd name="connsiteY854" fmla="*/ 1600018 h 1600017"/>
              <a:gd name="connsiteX855" fmla="*/ 9778417 w 11218359"/>
              <a:gd name="connsiteY855" fmla="*/ 1600018 h 1600017"/>
              <a:gd name="connsiteX856" fmla="*/ 9789848 w 11218359"/>
              <a:gd name="connsiteY856" fmla="*/ 1600018 h 1600017"/>
              <a:gd name="connsiteX857" fmla="*/ 9801277 w 11218359"/>
              <a:gd name="connsiteY857" fmla="*/ 1600018 h 1600017"/>
              <a:gd name="connsiteX858" fmla="*/ 9812755 w 11218359"/>
              <a:gd name="connsiteY858" fmla="*/ 1600018 h 1600017"/>
              <a:gd name="connsiteX859" fmla="*/ 9824185 w 11218359"/>
              <a:gd name="connsiteY859" fmla="*/ 1600018 h 1600017"/>
              <a:gd name="connsiteX860" fmla="*/ 9835615 w 11218359"/>
              <a:gd name="connsiteY860" fmla="*/ 1600018 h 1600017"/>
              <a:gd name="connsiteX861" fmla="*/ 9847045 w 11218359"/>
              <a:gd name="connsiteY861" fmla="*/ 1600018 h 1600017"/>
              <a:gd name="connsiteX862" fmla="*/ 9858475 w 11218359"/>
              <a:gd name="connsiteY862" fmla="*/ 1600018 h 1600017"/>
              <a:gd name="connsiteX863" fmla="*/ 9869952 w 11218359"/>
              <a:gd name="connsiteY863" fmla="*/ 1600018 h 1600017"/>
              <a:gd name="connsiteX864" fmla="*/ 9881383 w 11218359"/>
              <a:gd name="connsiteY864" fmla="*/ 1600018 h 1600017"/>
              <a:gd name="connsiteX865" fmla="*/ 9892812 w 11218359"/>
              <a:gd name="connsiteY865" fmla="*/ 1600018 h 1600017"/>
              <a:gd name="connsiteX866" fmla="*/ 9904243 w 11218359"/>
              <a:gd name="connsiteY866" fmla="*/ 1600018 h 1600017"/>
              <a:gd name="connsiteX867" fmla="*/ 9915673 w 11218359"/>
              <a:gd name="connsiteY867" fmla="*/ 1600018 h 1600017"/>
              <a:gd name="connsiteX868" fmla="*/ 9927102 w 11218359"/>
              <a:gd name="connsiteY868" fmla="*/ 1600018 h 1600017"/>
              <a:gd name="connsiteX869" fmla="*/ 9938581 w 11218359"/>
              <a:gd name="connsiteY869" fmla="*/ 1600018 h 1600017"/>
              <a:gd name="connsiteX870" fmla="*/ 9950010 w 11218359"/>
              <a:gd name="connsiteY870" fmla="*/ 1600018 h 1600017"/>
              <a:gd name="connsiteX871" fmla="*/ 9961441 w 11218359"/>
              <a:gd name="connsiteY871" fmla="*/ 1600018 h 1600017"/>
              <a:gd name="connsiteX872" fmla="*/ 9972870 w 11218359"/>
              <a:gd name="connsiteY872" fmla="*/ 1600018 h 1600017"/>
              <a:gd name="connsiteX873" fmla="*/ 9984300 w 11218359"/>
              <a:gd name="connsiteY873" fmla="*/ 1600018 h 1600017"/>
              <a:gd name="connsiteX874" fmla="*/ 9995778 w 11218359"/>
              <a:gd name="connsiteY874" fmla="*/ 1600018 h 1600017"/>
              <a:gd name="connsiteX875" fmla="*/ 10007208 w 11218359"/>
              <a:gd name="connsiteY875" fmla="*/ 1600018 h 1600017"/>
              <a:gd name="connsiteX876" fmla="*/ 10018638 w 11218359"/>
              <a:gd name="connsiteY876" fmla="*/ 1600018 h 1600017"/>
              <a:gd name="connsiteX877" fmla="*/ 10030068 w 11218359"/>
              <a:gd name="connsiteY877" fmla="*/ 1600018 h 1600017"/>
              <a:gd name="connsiteX878" fmla="*/ 10041498 w 11218359"/>
              <a:gd name="connsiteY878" fmla="*/ 1600018 h 1600017"/>
              <a:gd name="connsiteX879" fmla="*/ 10052976 w 11218359"/>
              <a:gd name="connsiteY879" fmla="*/ 1600018 h 1600017"/>
              <a:gd name="connsiteX880" fmla="*/ 10064405 w 11218359"/>
              <a:gd name="connsiteY880" fmla="*/ 1600018 h 1600017"/>
              <a:gd name="connsiteX881" fmla="*/ 10075835 w 11218359"/>
              <a:gd name="connsiteY881" fmla="*/ 1600018 h 1600017"/>
              <a:gd name="connsiteX882" fmla="*/ 10087266 w 11218359"/>
              <a:gd name="connsiteY882" fmla="*/ 1600018 h 1600017"/>
              <a:gd name="connsiteX883" fmla="*/ 10098695 w 11218359"/>
              <a:gd name="connsiteY883" fmla="*/ 1600018 h 1600017"/>
              <a:gd name="connsiteX884" fmla="*/ 10110174 w 11218359"/>
              <a:gd name="connsiteY884" fmla="*/ 1600018 h 1600017"/>
              <a:gd name="connsiteX885" fmla="*/ 10121603 w 11218359"/>
              <a:gd name="connsiteY885" fmla="*/ 1600018 h 1600017"/>
              <a:gd name="connsiteX886" fmla="*/ 10133033 w 11218359"/>
              <a:gd name="connsiteY886" fmla="*/ 1600018 h 1600017"/>
              <a:gd name="connsiteX887" fmla="*/ 10144463 w 11218359"/>
              <a:gd name="connsiteY887" fmla="*/ 1600018 h 1600017"/>
              <a:gd name="connsiteX888" fmla="*/ 10155893 w 11218359"/>
              <a:gd name="connsiteY888" fmla="*/ 1600018 h 1600017"/>
              <a:gd name="connsiteX889" fmla="*/ 10167371 w 11218359"/>
              <a:gd name="connsiteY889" fmla="*/ 1600018 h 1600017"/>
              <a:gd name="connsiteX890" fmla="*/ 10178801 w 11218359"/>
              <a:gd name="connsiteY890" fmla="*/ 1600018 h 1600017"/>
              <a:gd name="connsiteX891" fmla="*/ 10190230 w 11218359"/>
              <a:gd name="connsiteY891" fmla="*/ 1600018 h 1600017"/>
              <a:gd name="connsiteX892" fmla="*/ 10201661 w 11218359"/>
              <a:gd name="connsiteY892" fmla="*/ 1600018 h 1600017"/>
              <a:gd name="connsiteX893" fmla="*/ 10213091 w 11218359"/>
              <a:gd name="connsiteY893" fmla="*/ 1600018 h 1600017"/>
              <a:gd name="connsiteX894" fmla="*/ 10224569 w 11218359"/>
              <a:gd name="connsiteY894" fmla="*/ 1600018 h 1600017"/>
              <a:gd name="connsiteX895" fmla="*/ 10235998 w 11218359"/>
              <a:gd name="connsiteY895" fmla="*/ 1600018 h 1600017"/>
              <a:gd name="connsiteX896" fmla="*/ 10247428 w 11218359"/>
              <a:gd name="connsiteY896" fmla="*/ 1600018 h 1600017"/>
              <a:gd name="connsiteX897" fmla="*/ 10258859 w 11218359"/>
              <a:gd name="connsiteY897" fmla="*/ 1600018 h 1600017"/>
              <a:gd name="connsiteX898" fmla="*/ 10270288 w 11218359"/>
              <a:gd name="connsiteY898" fmla="*/ 1600018 h 1600017"/>
              <a:gd name="connsiteX899" fmla="*/ 10281767 w 11218359"/>
              <a:gd name="connsiteY899" fmla="*/ 1600018 h 1600017"/>
              <a:gd name="connsiteX900" fmla="*/ 10293196 w 11218359"/>
              <a:gd name="connsiteY900" fmla="*/ 1600018 h 1600017"/>
              <a:gd name="connsiteX901" fmla="*/ 10304626 w 11218359"/>
              <a:gd name="connsiteY901" fmla="*/ 1600018 h 1600017"/>
              <a:gd name="connsiteX902" fmla="*/ 10316056 w 11218359"/>
              <a:gd name="connsiteY902" fmla="*/ 1600018 h 1600017"/>
              <a:gd name="connsiteX903" fmla="*/ 10327486 w 11218359"/>
              <a:gd name="connsiteY903" fmla="*/ 1600018 h 1600017"/>
              <a:gd name="connsiteX904" fmla="*/ 10338963 w 11218359"/>
              <a:gd name="connsiteY904" fmla="*/ 1600018 h 1600017"/>
              <a:gd name="connsiteX905" fmla="*/ 10350394 w 11218359"/>
              <a:gd name="connsiteY905" fmla="*/ 1600018 h 1600017"/>
              <a:gd name="connsiteX906" fmla="*/ 10361823 w 11218359"/>
              <a:gd name="connsiteY906" fmla="*/ 1600018 h 1600017"/>
              <a:gd name="connsiteX907" fmla="*/ 10373254 w 11218359"/>
              <a:gd name="connsiteY907" fmla="*/ 1600018 h 1600017"/>
              <a:gd name="connsiteX908" fmla="*/ 10384684 w 11218359"/>
              <a:gd name="connsiteY908" fmla="*/ 1600018 h 1600017"/>
              <a:gd name="connsiteX909" fmla="*/ 10396161 w 11218359"/>
              <a:gd name="connsiteY909" fmla="*/ 1600018 h 1600017"/>
              <a:gd name="connsiteX910" fmla="*/ 10407591 w 11218359"/>
              <a:gd name="connsiteY910" fmla="*/ 1600018 h 1600017"/>
              <a:gd name="connsiteX911" fmla="*/ 10419021 w 11218359"/>
              <a:gd name="connsiteY911" fmla="*/ 1600018 h 1600017"/>
              <a:gd name="connsiteX912" fmla="*/ 10430452 w 11218359"/>
              <a:gd name="connsiteY912" fmla="*/ 1600018 h 1600017"/>
              <a:gd name="connsiteX913" fmla="*/ 10441881 w 11218359"/>
              <a:gd name="connsiteY913" fmla="*/ 1600018 h 1600017"/>
              <a:gd name="connsiteX914" fmla="*/ 10453358 w 11218359"/>
              <a:gd name="connsiteY914" fmla="*/ 1600018 h 1600017"/>
              <a:gd name="connsiteX915" fmla="*/ 10464789 w 11218359"/>
              <a:gd name="connsiteY915" fmla="*/ 1600018 h 1600017"/>
              <a:gd name="connsiteX916" fmla="*/ 10476219 w 11218359"/>
              <a:gd name="connsiteY916" fmla="*/ 1600018 h 1600017"/>
              <a:gd name="connsiteX917" fmla="*/ 10487649 w 11218359"/>
              <a:gd name="connsiteY917" fmla="*/ 1600018 h 1600017"/>
              <a:gd name="connsiteX918" fmla="*/ 10499079 w 11218359"/>
              <a:gd name="connsiteY918" fmla="*/ 1600018 h 1600017"/>
              <a:gd name="connsiteX919" fmla="*/ 10510556 w 11218359"/>
              <a:gd name="connsiteY919" fmla="*/ 1600018 h 1600017"/>
              <a:gd name="connsiteX920" fmla="*/ 10521987 w 11218359"/>
              <a:gd name="connsiteY920" fmla="*/ 1600018 h 1600017"/>
              <a:gd name="connsiteX921" fmla="*/ 10533416 w 11218359"/>
              <a:gd name="connsiteY921" fmla="*/ 1600018 h 1600017"/>
              <a:gd name="connsiteX922" fmla="*/ 10544847 w 11218359"/>
              <a:gd name="connsiteY922" fmla="*/ 1600018 h 1600017"/>
              <a:gd name="connsiteX923" fmla="*/ 10556277 w 11218359"/>
              <a:gd name="connsiteY923" fmla="*/ 1600018 h 1600017"/>
              <a:gd name="connsiteX924" fmla="*/ 10567754 w 11218359"/>
              <a:gd name="connsiteY924" fmla="*/ 1600018 h 1600017"/>
              <a:gd name="connsiteX925" fmla="*/ 10579184 w 11218359"/>
              <a:gd name="connsiteY925" fmla="*/ 1600018 h 1600017"/>
              <a:gd name="connsiteX926" fmla="*/ 10590614 w 11218359"/>
              <a:gd name="connsiteY926" fmla="*/ 1600018 h 1600017"/>
              <a:gd name="connsiteX927" fmla="*/ 10602045 w 11218359"/>
              <a:gd name="connsiteY927" fmla="*/ 1600018 h 1600017"/>
              <a:gd name="connsiteX928" fmla="*/ 10613474 w 11218359"/>
              <a:gd name="connsiteY928" fmla="*/ 1600018 h 1600017"/>
              <a:gd name="connsiteX929" fmla="*/ 10624951 w 11218359"/>
              <a:gd name="connsiteY929" fmla="*/ 1600018 h 1600017"/>
              <a:gd name="connsiteX930" fmla="*/ 10636382 w 11218359"/>
              <a:gd name="connsiteY930" fmla="*/ 1600018 h 1600017"/>
              <a:gd name="connsiteX931" fmla="*/ 10647812 w 11218359"/>
              <a:gd name="connsiteY931" fmla="*/ 1600018 h 1600017"/>
              <a:gd name="connsiteX932" fmla="*/ 10659241 w 11218359"/>
              <a:gd name="connsiteY932" fmla="*/ 1600018 h 1600017"/>
              <a:gd name="connsiteX933" fmla="*/ 10670672 w 11218359"/>
              <a:gd name="connsiteY933" fmla="*/ 1600018 h 1600017"/>
              <a:gd name="connsiteX934" fmla="*/ 10682149 w 11218359"/>
              <a:gd name="connsiteY934" fmla="*/ 1600018 h 1600017"/>
              <a:gd name="connsiteX935" fmla="*/ 10693580 w 11218359"/>
              <a:gd name="connsiteY935" fmla="*/ 1600018 h 1600017"/>
              <a:gd name="connsiteX936" fmla="*/ 10705009 w 11218359"/>
              <a:gd name="connsiteY936" fmla="*/ 1600018 h 1600017"/>
              <a:gd name="connsiteX937" fmla="*/ 10716439 w 11218359"/>
              <a:gd name="connsiteY937" fmla="*/ 1600018 h 1600017"/>
              <a:gd name="connsiteX938" fmla="*/ 10727870 w 11218359"/>
              <a:gd name="connsiteY938" fmla="*/ 1600018 h 1600017"/>
              <a:gd name="connsiteX939" fmla="*/ 10739347 w 11218359"/>
              <a:gd name="connsiteY939" fmla="*/ 1600018 h 1600017"/>
              <a:gd name="connsiteX940" fmla="*/ 10750778 w 11218359"/>
              <a:gd name="connsiteY940" fmla="*/ 1600018 h 1600017"/>
              <a:gd name="connsiteX941" fmla="*/ 10762207 w 11218359"/>
              <a:gd name="connsiteY941" fmla="*/ 1600018 h 1600017"/>
              <a:gd name="connsiteX942" fmla="*/ 10773637 w 11218359"/>
              <a:gd name="connsiteY942" fmla="*/ 1600018 h 1600017"/>
              <a:gd name="connsiteX943" fmla="*/ 10785067 w 11218359"/>
              <a:gd name="connsiteY943" fmla="*/ 1600018 h 1600017"/>
              <a:gd name="connsiteX944" fmla="*/ 10796544 w 11218359"/>
              <a:gd name="connsiteY944" fmla="*/ 1600018 h 1600017"/>
              <a:gd name="connsiteX945" fmla="*/ 10807975 w 11218359"/>
              <a:gd name="connsiteY945" fmla="*/ 1600018 h 1600017"/>
              <a:gd name="connsiteX946" fmla="*/ 10819405 w 11218359"/>
              <a:gd name="connsiteY946" fmla="*/ 1600018 h 1600017"/>
              <a:gd name="connsiteX947" fmla="*/ 10830834 w 11218359"/>
              <a:gd name="connsiteY947" fmla="*/ 1600018 h 1600017"/>
              <a:gd name="connsiteX948" fmla="*/ 10842265 w 11218359"/>
              <a:gd name="connsiteY948" fmla="*/ 1600018 h 1600017"/>
              <a:gd name="connsiteX949" fmla="*/ 10853742 w 11218359"/>
              <a:gd name="connsiteY949" fmla="*/ 1600018 h 1600017"/>
              <a:gd name="connsiteX950" fmla="*/ 10865173 w 11218359"/>
              <a:gd name="connsiteY950" fmla="*/ 1600018 h 1600017"/>
              <a:gd name="connsiteX951" fmla="*/ 10876602 w 11218359"/>
              <a:gd name="connsiteY951" fmla="*/ 1600018 h 1600017"/>
              <a:gd name="connsiteX952" fmla="*/ 10888032 w 11218359"/>
              <a:gd name="connsiteY952" fmla="*/ 1600018 h 1600017"/>
              <a:gd name="connsiteX953" fmla="*/ 10899463 w 11218359"/>
              <a:gd name="connsiteY953" fmla="*/ 1600018 h 1600017"/>
              <a:gd name="connsiteX954" fmla="*/ 10910892 w 11218359"/>
              <a:gd name="connsiteY954" fmla="*/ 1600018 h 1600017"/>
              <a:gd name="connsiteX955" fmla="*/ 10922369 w 11218359"/>
              <a:gd name="connsiteY955" fmla="*/ 1600018 h 1600017"/>
              <a:gd name="connsiteX956" fmla="*/ 10933800 w 11218359"/>
              <a:gd name="connsiteY956" fmla="*/ 1600018 h 1600017"/>
              <a:gd name="connsiteX957" fmla="*/ 10945230 w 11218359"/>
              <a:gd name="connsiteY957" fmla="*/ 1600018 h 1600017"/>
              <a:gd name="connsiteX958" fmla="*/ 10956660 w 11218359"/>
              <a:gd name="connsiteY958" fmla="*/ 1600018 h 1600017"/>
              <a:gd name="connsiteX959" fmla="*/ 10968090 w 11218359"/>
              <a:gd name="connsiteY959" fmla="*/ 1600018 h 1600017"/>
              <a:gd name="connsiteX960" fmla="*/ 10979567 w 11218359"/>
              <a:gd name="connsiteY960" fmla="*/ 1600018 h 1600017"/>
              <a:gd name="connsiteX961" fmla="*/ 10990998 w 11218359"/>
              <a:gd name="connsiteY961" fmla="*/ 1600018 h 1600017"/>
              <a:gd name="connsiteX962" fmla="*/ 11002427 w 11218359"/>
              <a:gd name="connsiteY962" fmla="*/ 1600018 h 1600017"/>
              <a:gd name="connsiteX963" fmla="*/ 11013858 w 11218359"/>
              <a:gd name="connsiteY963" fmla="*/ 1600018 h 1600017"/>
              <a:gd name="connsiteX964" fmla="*/ 11025287 w 11218359"/>
              <a:gd name="connsiteY964" fmla="*/ 1600018 h 1600017"/>
              <a:gd name="connsiteX965" fmla="*/ 11036765 w 11218359"/>
              <a:gd name="connsiteY965" fmla="*/ 1600018 h 1600017"/>
              <a:gd name="connsiteX966" fmla="*/ 11048195 w 11218359"/>
              <a:gd name="connsiteY966" fmla="*/ 1600018 h 1600017"/>
              <a:gd name="connsiteX967" fmla="*/ 11059625 w 11218359"/>
              <a:gd name="connsiteY967" fmla="*/ 1600018 h 1600017"/>
              <a:gd name="connsiteX968" fmla="*/ 11071056 w 11218359"/>
              <a:gd name="connsiteY968" fmla="*/ 1600018 h 1600017"/>
              <a:gd name="connsiteX969" fmla="*/ 11082485 w 11218359"/>
              <a:gd name="connsiteY969" fmla="*/ 1600018 h 1600017"/>
              <a:gd name="connsiteX970" fmla="*/ 11093962 w 11218359"/>
              <a:gd name="connsiteY970" fmla="*/ 1600018 h 1600017"/>
              <a:gd name="connsiteX971" fmla="*/ 11105393 w 11218359"/>
              <a:gd name="connsiteY971" fmla="*/ 1600018 h 1600017"/>
              <a:gd name="connsiteX972" fmla="*/ 11116823 w 11218359"/>
              <a:gd name="connsiteY972" fmla="*/ 1600018 h 1600017"/>
              <a:gd name="connsiteX973" fmla="*/ 11128253 w 11218359"/>
              <a:gd name="connsiteY973" fmla="*/ 1600018 h 1600017"/>
              <a:gd name="connsiteX974" fmla="*/ 11139683 w 11218359"/>
              <a:gd name="connsiteY974" fmla="*/ 1600018 h 1600017"/>
              <a:gd name="connsiteX975" fmla="*/ 11151160 w 11218359"/>
              <a:gd name="connsiteY975" fmla="*/ 1600018 h 1600017"/>
              <a:gd name="connsiteX976" fmla="*/ 11162591 w 11218359"/>
              <a:gd name="connsiteY976" fmla="*/ 1600018 h 1600017"/>
              <a:gd name="connsiteX977" fmla="*/ 11174020 w 11218359"/>
              <a:gd name="connsiteY977" fmla="*/ 1600018 h 1600017"/>
              <a:gd name="connsiteX978" fmla="*/ 11185451 w 11218359"/>
              <a:gd name="connsiteY978" fmla="*/ 1600018 h 1600017"/>
              <a:gd name="connsiteX979" fmla="*/ 11196881 w 11218359"/>
              <a:gd name="connsiteY979" fmla="*/ 1600018 h 1600017"/>
              <a:gd name="connsiteX980" fmla="*/ 11208358 w 11218359"/>
              <a:gd name="connsiteY980" fmla="*/ 1600018 h 1600017"/>
              <a:gd name="connsiteX981" fmla="*/ 11218359 w 11218359"/>
              <a:gd name="connsiteY981" fmla="*/ 1600018 h 1600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00017">
                <a:moveTo>
                  <a:pt x="0" y="1600018"/>
                </a:moveTo>
                <a:lnTo>
                  <a:pt x="9149" y="1600018"/>
                </a:lnTo>
                <a:lnTo>
                  <a:pt x="20588" y="1600018"/>
                </a:lnTo>
                <a:lnTo>
                  <a:pt x="32028" y="1600018"/>
                </a:lnTo>
                <a:lnTo>
                  <a:pt x="43467" y="1600018"/>
                </a:lnTo>
                <a:lnTo>
                  <a:pt x="54907" y="1600018"/>
                </a:lnTo>
                <a:lnTo>
                  <a:pt x="66346" y="1600018"/>
                </a:lnTo>
                <a:lnTo>
                  <a:pt x="77786" y="1600018"/>
                </a:lnTo>
                <a:lnTo>
                  <a:pt x="89225" y="1600018"/>
                </a:lnTo>
                <a:lnTo>
                  <a:pt x="100665" y="1600018"/>
                </a:lnTo>
                <a:lnTo>
                  <a:pt x="112104" y="1600018"/>
                </a:lnTo>
                <a:lnTo>
                  <a:pt x="123544" y="1600018"/>
                </a:lnTo>
                <a:lnTo>
                  <a:pt x="134979" y="1600018"/>
                </a:lnTo>
                <a:lnTo>
                  <a:pt x="146423" y="1600018"/>
                </a:lnTo>
                <a:lnTo>
                  <a:pt x="157858" y="1600018"/>
                </a:lnTo>
                <a:lnTo>
                  <a:pt x="169297" y="1600018"/>
                </a:lnTo>
                <a:lnTo>
                  <a:pt x="180737" y="1600018"/>
                </a:lnTo>
                <a:lnTo>
                  <a:pt x="192176" y="1600018"/>
                </a:lnTo>
                <a:lnTo>
                  <a:pt x="203616" y="1600018"/>
                </a:lnTo>
                <a:lnTo>
                  <a:pt x="215055" y="1600018"/>
                </a:lnTo>
                <a:lnTo>
                  <a:pt x="226495" y="1600018"/>
                </a:lnTo>
                <a:lnTo>
                  <a:pt x="237935" y="1600018"/>
                </a:lnTo>
                <a:lnTo>
                  <a:pt x="249374" y="1600018"/>
                </a:lnTo>
                <a:lnTo>
                  <a:pt x="260814" y="1600018"/>
                </a:lnTo>
                <a:lnTo>
                  <a:pt x="272253" y="1600018"/>
                </a:lnTo>
                <a:lnTo>
                  <a:pt x="283693" y="1600018"/>
                </a:lnTo>
                <a:lnTo>
                  <a:pt x="295132" y="1600018"/>
                </a:lnTo>
                <a:lnTo>
                  <a:pt x="306572" y="1600018"/>
                </a:lnTo>
                <a:lnTo>
                  <a:pt x="318011" y="1600018"/>
                </a:lnTo>
                <a:lnTo>
                  <a:pt x="329451" y="1600018"/>
                </a:lnTo>
                <a:lnTo>
                  <a:pt x="340890" y="1600018"/>
                </a:lnTo>
                <a:lnTo>
                  <a:pt x="352330" y="1600018"/>
                </a:lnTo>
                <a:lnTo>
                  <a:pt x="363769" y="1600018"/>
                </a:lnTo>
                <a:lnTo>
                  <a:pt x="375209" y="1600018"/>
                </a:lnTo>
                <a:lnTo>
                  <a:pt x="386648" y="1600018"/>
                </a:lnTo>
                <a:lnTo>
                  <a:pt x="398088" y="1600018"/>
                </a:lnTo>
                <a:lnTo>
                  <a:pt x="409527" y="1600018"/>
                </a:lnTo>
                <a:lnTo>
                  <a:pt x="420967" y="1600018"/>
                </a:lnTo>
                <a:lnTo>
                  <a:pt x="432406" y="1600018"/>
                </a:lnTo>
                <a:lnTo>
                  <a:pt x="443846" y="1600018"/>
                </a:lnTo>
                <a:lnTo>
                  <a:pt x="455285" y="1600018"/>
                </a:lnTo>
                <a:lnTo>
                  <a:pt x="466725" y="1600018"/>
                </a:lnTo>
                <a:lnTo>
                  <a:pt x="478165" y="1600018"/>
                </a:lnTo>
                <a:lnTo>
                  <a:pt x="489604" y="1600018"/>
                </a:lnTo>
                <a:lnTo>
                  <a:pt x="501044" y="1600018"/>
                </a:lnTo>
                <a:lnTo>
                  <a:pt x="512483" y="1600018"/>
                </a:lnTo>
                <a:lnTo>
                  <a:pt x="523923" y="1600018"/>
                </a:lnTo>
                <a:lnTo>
                  <a:pt x="535362" y="1600018"/>
                </a:lnTo>
                <a:lnTo>
                  <a:pt x="546802" y="1600018"/>
                </a:lnTo>
                <a:lnTo>
                  <a:pt x="558241" y="1600018"/>
                </a:lnTo>
                <a:lnTo>
                  <a:pt x="569681" y="1600018"/>
                </a:lnTo>
                <a:lnTo>
                  <a:pt x="581120" y="1600018"/>
                </a:lnTo>
                <a:lnTo>
                  <a:pt x="592560" y="1600018"/>
                </a:lnTo>
                <a:lnTo>
                  <a:pt x="603999" y="1600018"/>
                </a:lnTo>
                <a:lnTo>
                  <a:pt x="615439" y="1600018"/>
                </a:lnTo>
                <a:lnTo>
                  <a:pt x="626878" y="1600018"/>
                </a:lnTo>
                <a:lnTo>
                  <a:pt x="638318" y="1600018"/>
                </a:lnTo>
                <a:lnTo>
                  <a:pt x="649757" y="1600018"/>
                </a:lnTo>
                <a:lnTo>
                  <a:pt x="661192" y="1600018"/>
                </a:lnTo>
                <a:lnTo>
                  <a:pt x="672632" y="1600018"/>
                </a:lnTo>
                <a:lnTo>
                  <a:pt x="684071" y="1600018"/>
                </a:lnTo>
                <a:lnTo>
                  <a:pt x="695511" y="1600018"/>
                </a:lnTo>
                <a:lnTo>
                  <a:pt x="706950" y="1600018"/>
                </a:lnTo>
                <a:lnTo>
                  <a:pt x="718390" y="1600018"/>
                </a:lnTo>
                <a:lnTo>
                  <a:pt x="729829" y="1600018"/>
                </a:lnTo>
                <a:lnTo>
                  <a:pt x="741269" y="1600018"/>
                </a:lnTo>
                <a:lnTo>
                  <a:pt x="752708" y="1600018"/>
                </a:lnTo>
                <a:lnTo>
                  <a:pt x="764148" y="1600018"/>
                </a:lnTo>
                <a:lnTo>
                  <a:pt x="775587" y="1600018"/>
                </a:lnTo>
                <a:lnTo>
                  <a:pt x="787027" y="1600018"/>
                </a:lnTo>
                <a:lnTo>
                  <a:pt x="798467" y="1600018"/>
                </a:lnTo>
                <a:lnTo>
                  <a:pt x="809906" y="1600018"/>
                </a:lnTo>
                <a:lnTo>
                  <a:pt x="821346" y="1600018"/>
                </a:lnTo>
                <a:lnTo>
                  <a:pt x="832785" y="1600018"/>
                </a:lnTo>
                <a:lnTo>
                  <a:pt x="844225" y="1600018"/>
                </a:lnTo>
                <a:lnTo>
                  <a:pt x="855664" y="1600018"/>
                </a:lnTo>
                <a:lnTo>
                  <a:pt x="867104" y="1600018"/>
                </a:lnTo>
                <a:lnTo>
                  <a:pt x="878543" y="1600018"/>
                </a:lnTo>
                <a:lnTo>
                  <a:pt x="889983" y="1600018"/>
                </a:lnTo>
                <a:lnTo>
                  <a:pt x="901422" y="1600018"/>
                </a:lnTo>
                <a:lnTo>
                  <a:pt x="912862" y="1600018"/>
                </a:lnTo>
                <a:lnTo>
                  <a:pt x="924301" y="1600018"/>
                </a:lnTo>
                <a:lnTo>
                  <a:pt x="935741" y="1600018"/>
                </a:lnTo>
                <a:lnTo>
                  <a:pt x="947180" y="1600018"/>
                </a:lnTo>
                <a:lnTo>
                  <a:pt x="958620" y="1600018"/>
                </a:lnTo>
                <a:lnTo>
                  <a:pt x="970059" y="1600018"/>
                </a:lnTo>
                <a:lnTo>
                  <a:pt x="981499" y="1600018"/>
                </a:lnTo>
                <a:lnTo>
                  <a:pt x="992938" y="1600018"/>
                </a:lnTo>
                <a:lnTo>
                  <a:pt x="1004378" y="1600018"/>
                </a:lnTo>
                <a:lnTo>
                  <a:pt x="1015818" y="1600018"/>
                </a:lnTo>
                <a:lnTo>
                  <a:pt x="1027257" y="1600018"/>
                </a:lnTo>
                <a:lnTo>
                  <a:pt x="1038697" y="1600018"/>
                </a:lnTo>
                <a:lnTo>
                  <a:pt x="1050136" y="1600018"/>
                </a:lnTo>
                <a:lnTo>
                  <a:pt x="1061576" y="1600018"/>
                </a:lnTo>
                <a:lnTo>
                  <a:pt x="1073015" y="1600018"/>
                </a:lnTo>
                <a:lnTo>
                  <a:pt x="1084455" y="1600018"/>
                </a:lnTo>
                <a:lnTo>
                  <a:pt x="1095894" y="1600018"/>
                </a:lnTo>
                <a:lnTo>
                  <a:pt x="1107334" y="1600018"/>
                </a:lnTo>
                <a:lnTo>
                  <a:pt x="1118773" y="1600018"/>
                </a:lnTo>
                <a:lnTo>
                  <a:pt x="1130213" y="1600018"/>
                </a:lnTo>
                <a:lnTo>
                  <a:pt x="1141652" y="1600018"/>
                </a:lnTo>
                <a:lnTo>
                  <a:pt x="1153092" y="1600018"/>
                </a:lnTo>
                <a:lnTo>
                  <a:pt x="1164531" y="1600018"/>
                </a:lnTo>
                <a:lnTo>
                  <a:pt x="1175971" y="1600018"/>
                </a:lnTo>
                <a:lnTo>
                  <a:pt x="1187406" y="1600018"/>
                </a:lnTo>
                <a:lnTo>
                  <a:pt x="1198845" y="1600018"/>
                </a:lnTo>
                <a:lnTo>
                  <a:pt x="1210285" y="1600018"/>
                </a:lnTo>
                <a:lnTo>
                  <a:pt x="1221724" y="1600018"/>
                </a:lnTo>
                <a:lnTo>
                  <a:pt x="1233164" y="1600018"/>
                </a:lnTo>
                <a:lnTo>
                  <a:pt x="1244603" y="1600018"/>
                </a:lnTo>
                <a:lnTo>
                  <a:pt x="1256043" y="1600018"/>
                </a:lnTo>
                <a:lnTo>
                  <a:pt x="1267482" y="1600018"/>
                </a:lnTo>
                <a:lnTo>
                  <a:pt x="1278922" y="1600018"/>
                </a:lnTo>
                <a:lnTo>
                  <a:pt x="1290361" y="1600018"/>
                </a:lnTo>
                <a:lnTo>
                  <a:pt x="1301801" y="1600018"/>
                </a:lnTo>
                <a:lnTo>
                  <a:pt x="1313240" y="1600018"/>
                </a:lnTo>
                <a:lnTo>
                  <a:pt x="1324680" y="1600018"/>
                </a:lnTo>
                <a:lnTo>
                  <a:pt x="1336120" y="1600018"/>
                </a:lnTo>
                <a:lnTo>
                  <a:pt x="1347559" y="1600018"/>
                </a:lnTo>
                <a:lnTo>
                  <a:pt x="1358999" y="1600018"/>
                </a:lnTo>
                <a:lnTo>
                  <a:pt x="1370438" y="1600018"/>
                </a:lnTo>
                <a:lnTo>
                  <a:pt x="1381878" y="1600018"/>
                </a:lnTo>
                <a:lnTo>
                  <a:pt x="1393317" y="1600018"/>
                </a:lnTo>
                <a:lnTo>
                  <a:pt x="1404757" y="1600018"/>
                </a:lnTo>
                <a:lnTo>
                  <a:pt x="1416196" y="1600018"/>
                </a:lnTo>
                <a:lnTo>
                  <a:pt x="1427636" y="1600018"/>
                </a:lnTo>
                <a:lnTo>
                  <a:pt x="1439075" y="1600018"/>
                </a:lnTo>
                <a:lnTo>
                  <a:pt x="1450515" y="1600018"/>
                </a:lnTo>
                <a:lnTo>
                  <a:pt x="1461954" y="1600018"/>
                </a:lnTo>
                <a:lnTo>
                  <a:pt x="1473394" y="1600018"/>
                </a:lnTo>
                <a:lnTo>
                  <a:pt x="1484833" y="1600018"/>
                </a:lnTo>
                <a:lnTo>
                  <a:pt x="1496273" y="1600018"/>
                </a:lnTo>
                <a:lnTo>
                  <a:pt x="1507712" y="1600018"/>
                </a:lnTo>
                <a:lnTo>
                  <a:pt x="1519152" y="1600018"/>
                </a:lnTo>
                <a:lnTo>
                  <a:pt x="1530591" y="1600018"/>
                </a:lnTo>
                <a:lnTo>
                  <a:pt x="1542031" y="1600018"/>
                </a:lnTo>
                <a:lnTo>
                  <a:pt x="1553471" y="1600018"/>
                </a:lnTo>
                <a:lnTo>
                  <a:pt x="1564910" y="1600018"/>
                </a:lnTo>
                <a:lnTo>
                  <a:pt x="1576349" y="1600018"/>
                </a:lnTo>
                <a:lnTo>
                  <a:pt x="1587789" y="1600018"/>
                </a:lnTo>
                <a:lnTo>
                  <a:pt x="1599229" y="1600018"/>
                </a:lnTo>
                <a:lnTo>
                  <a:pt x="1610668" y="1600018"/>
                </a:lnTo>
                <a:lnTo>
                  <a:pt x="1622107" y="1600018"/>
                </a:lnTo>
                <a:lnTo>
                  <a:pt x="1633547" y="1600018"/>
                </a:lnTo>
                <a:lnTo>
                  <a:pt x="1644987" y="1600018"/>
                </a:lnTo>
                <a:lnTo>
                  <a:pt x="1656426" y="1600018"/>
                </a:lnTo>
                <a:lnTo>
                  <a:pt x="1667866" y="1600018"/>
                </a:lnTo>
                <a:lnTo>
                  <a:pt x="1679305" y="1600018"/>
                </a:lnTo>
                <a:lnTo>
                  <a:pt x="1690745" y="1600018"/>
                </a:lnTo>
                <a:lnTo>
                  <a:pt x="1702184" y="1600018"/>
                </a:lnTo>
                <a:lnTo>
                  <a:pt x="1713619" y="1600018"/>
                </a:lnTo>
                <a:lnTo>
                  <a:pt x="1725063" y="1600018"/>
                </a:lnTo>
                <a:lnTo>
                  <a:pt x="1736498" y="1600018"/>
                </a:lnTo>
                <a:lnTo>
                  <a:pt x="1747938" y="1600018"/>
                </a:lnTo>
                <a:lnTo>
                  <a:pt x="1759377" y="1600018"/>
                </a:lnTo>
                <a:lnTo>
                  <a:pt x="1770817" y="1600018"/>
                </a:lnTo>
                <a:lnTo>
                  <a:pt x="1782256" y="1600018"/>
                </a:lnTo>
                <a:lnTo>
                  <a:pt x="1793696" y="1600018"/>
                </a:lnTo>
                <a:lnTo>
                  <a:pt x="1805135" y="1600018"/>
                </a:lnTo>
                <a:lnTo>
                  <a:pt x="1816575" y="1600018"/>
                </a:lnTo>
                <a:lnTo>
                  <a:pt x="1828014" y="1600018"/>
                </a:lnTo>
                <a:lnTo>
                  <a:pt x="1839454" y="1600018"/>
                </a:lnTo>
                <a:lnTo>
                  <a:pt x="1850893" y="1600018"/>
                </a:lnTo>
                <a:lnTo>
                  <a:pt x="1862333" y="1600018"/>
                </a:lnTo>
                <a:lnTo>
                  <a:pt x="1873772" y="1600018"/>
                </a:lnTo>
                <a:lnTo>
                  <a:pt x="1885212" y="1600018"/>
                </a:lnTo>
                <a:lnTo>
                  <a:pt x="1896651" y="1600018"/>
                </a:lnTo>
                <a:lnTo>
                  <a:pt x="1908091" y="1600018"/>
                </a:lnTo>
                <a:lnTo>
                  <a:pt x="1919531" y="1600018"/>
                </a:lnTo>
                <a:lnTo>
                  <a:pt x="1930970" y="1600018"/>
                </a:lnTo>
                <a:lnTo>
                  <a:pt x="1942409" y="1600018"/>
                </a:lnTo>
                <a:lnTo>
                  <a:pt x="1953849" y="1600018"/>
                </a:lnTo>
                <a:lnTo>
                  <a:pt x="1965289" y="1600018"/>
                </a:lnTo>
                <a:lnTo>
                  <a:pt x="1976728" y="1600018"/>
                </a:lnTo>
                <a:lnTo>
                  <a:pt x="1988168" y="1600018"/>
                </a:lnTo>
                <a:lnTo>
                  <a:pt x="1999607" y="1600018"/>
                </a:lnTo>
                <a:lnTo>
                  <a:pt x="2011047" y="1600018"/>
                </a:lnTo>
                <a:lnTo>
                  <a:pt x="2022486" y="1600018"/>
                </a:lnTo>
                <a:lnTo>
                  <a:pt x="2033926" y="1600018"/>
                </a:lnTo>
                <a:lnTo>
                  <a:pt x="2045365" y="1600018"/>
                </a:lnTo>
                <a:lnTo>
                  <a:pt x="2056805" y="1600018"/>
                </a:lnTo>
                <a:lnTo>
                  <a:pt x="2068244" y="1600018"/>
                </a:lnTo>
                <a:lnTo>
                  <a:pt x="2079684" y="1600018"/>
                </a:lnTo>
                <a:lnTo>
                  <a:pt x="2091123" y="1600018"/>
                </a:lnTo>
                <a:lnTo>
                  <a:pt x="2102563" y="1600018"/>
                </a:lnTo>
                <a:lnTo>
                  <a:pt x="2114002" y="1600018"/>
                </a:lnTo>
                <a:lnTo>
                  <a:pt x="2125442" y="1600018"/>
                </a:lnTo>
                <a:lnTo>
                  <a:pt x="2136882" y="1600018"/>
                </a:lnTo>
                <a:lnTo>
                  <a:pt x="2148321" y="1600018"/>
                </a:lnTo>
                <a:lnTo>
                  <a:pt x="2159760" y="1600018"/>
                </a:lnTo>
                <a:lnTo>
                  <a:pt x="2171200" y="1600018"/>
                </a:lnTo>
                <a:lnTo>
                  <a:pt x="2182640" y="1600018"/>
                </a:lnTo>
                <a:lnTo>
                  <a:pt x="2194079" y="1600018"/>
                </a:lnTo>
                <a:lnTo>
                  <a:pt x="2205519" y="1600018"/>
                </a:lnTo>
                <a:lnTo>
                  <a:pt x="2216958" y="1600018"/>
                </a:lnTo>
                <a:lnTo>
                  <a:pt x="2228393" y="1600018"/>
                </a:lnTo>
                <a:lnTo>
                  <a:pt x="2239837" y="1600018"/>
                </a:lnTo>
                <a:lnTo>
                  <a:pt x="2251272" y="1600018"/>
                </a:lnTo>
                <a:lnTo>
                  <a:pt x="2262716" y="1600018"/>
                </a:lnTo>
                <a:lnTo>
                  <a:pt x="2274151" y="1600018"/>
                </a:lnTo>
                <a:lnTo>
                  <a:pt x="2285591" y="1600018"/>
                </a:lnTo>
                <a:lnTo>
                  <a:pt x="2297030" y="1600018"/>
                </a:lnTo>
                <a:lnTo>
                  <a:pt x="2308470" y="1600018"/>
                </a:lnTo>
                <a:lnTo>
                  <a:pt x="2319909" y="1600018"/>
                </a:lnTo>
                <a:lnTo>
                  <a:pt x="2331349" y="1600018"/>
                </a:lnTo>
                <a:lnTo>
                  <a:pt x="2342788" y="1600018"/>
                </a:lnTo>
                <a:lnTo>
                  <a:pt x="2354228" y="1600018"/>
                </a:lnTo>
                <a:lnTo>
                  <a:pt x="2365667" y="1600018"/>
                </a:lnTo>
                <a:lnTo>
                  <a:pt x="2377107" y="1600018"/>
                </a:lnTo>
                <a:lnTo>
                  <a:pt x="2388546" y="1600018"/>
                </a:lnTo>
                <a:lnTo>
                  <a:pt x="2399986" y="1600018"/>
                </a:lnTo>
                <a:lnTo>
                  <a:pt x="2411425" y="1600018"/>
                </a:lnTo>
                <a:lnTo>
                  <a:pt x="2422865" y="1600018"/>
                </a:lnTo>
                <a:lnTo>
                  <a:pt x="2434304" y="1600018"/>
                </a:lnTo>
                <a:lnTo>
                  <a:pt x="2445744" y="1600018"/>
                </a:lnTo>
                <a:lnTo>
                  <a:pt x="2457184" y="1600018"/>
                </a:lnTo>
                <a:lnTo>
                  <a:pt x="2468623" y="1600018"/>
                </a:lnTo>
                <a:lnTo>
                  <a:pt x="2480062" y="1600018"/>
                </a:lnTo>
                <a:lnTo>
                  <a:pt x="2491502" y="1600018"/>
                </a:lnTo>
                <a:lnTo>
                  <a:pt x="2502942" y="1600018"/>
                </a:lnTo>
                <a:lnTo>
                  <a:pt x="2514381" y="1600018"/>
                </a:lnTo>
                <a:lnTo>
                  <a:pt x="2525821" y="1600018"/>
                </a:lnTo>
                <a:lnTo>
                  <a:pt x="2537260" y="1600018"/>
                </a:lnTo>
                <a:lnTo>
                  <a:pt x="2548700" y="1600018"/>
                </a:lnTo>
                <a:lnTo>
                  <a:pt x="2560139" y="1600018"/>
                </a:lnTo>
                <a:lnTo>
                  <a:pt x="2571579" y="1600018"/>
                </a:lnTo>
                <a:lnTo>
                  <a:pt x="2583018" y="1600018"/>
                </a:lnTo>
                <a:lnTo>
                  <a:pt x="2594458" y="1600018"/>
                </a:lnTo>
                <a:lnTo>
                  <a:pt x="2605897" y="1600018"/>
                </a:lnTo>
                <a:lnTo>
                  <a:pt x="2617337" y="1600018"/>
                </a:lnTo>
                <a:lnTo>
                  <a:pt x="2628776" y="1600018"/>
                </a:lnTo>
                <a:lnTo>
                  <a:pt x="2640216" y="1600018"/>
                </a:lnTo>
                <a:lnTo>
                  <a:pt x="2651655" y="1600018"/>
                </a:lnTo>
                <a:lnTo>
                  <a:pt x="2663095" y="1600018"/>
                </a:lnTo>
                <a:lnTo>
                  <a:pt x="2674535" y="1600018"/>
                </a:lnTo>
                <a:lnTo>
                  <a:pt x="2685974" y="1600018"/>
                </a:lnTo>
                <a:lnTo>
                  <a:pt x="2697413" y="1600018"/>
                </a:lnTo>
                <a:lnTo>
                  <a:pt x="2708853" y="1600018"/>
                </a:lnTo>
                <a:lnTo>
                  <a:pt x="2720293" y="1600018"/>
                </a:lnTo>
                <a:lnTo>
                  <a:pt x="2731727" y="1600018"/>
                </a:lnTo>
                <a:lnTo>
                  <a:pt x="2743172" y="1600018"/>
                </a:lnTo>
                <a:lnTo>
                  <a:pt x="2754611" y="1600018"/>
                </a:lnTo>
                <a:lnTo>
                  <a:pt x="2766046" y="1600018"/>
                </a:lnTo>
                <a:lnTo>
                  <a:pt x="2777490" y="1600018"/>
                </a:lnTo>
                <a:lnTo>
                  <a:pt x="2788925" y="1600018"/>
                </a:lnTo>
                <a:lnTo>
                  <a:pt x="2800364" y="1600018"/>
                </a:lnTo>
                <a:lnTo>
                  <a:pt x="2811804" y="1600018"/>
                </a:lnTo>
                <a:lnTo>
                  <a:pt x="2823243" y="1600018"/>
                </a:lnTo>
                <a:lnTo>
                  <a:pt x="2834683" y="1600018"/>
                </a:lnTo>
                <a:lnTo>
                  <a:pt x="2846123" y="1600018"/>
                </a:lnTo>
                <a:lnTo>
                  <a:pt x="2857562" y="1600018"/>
                </a:lnTo>
                <a:lnTo>
                  <a:pt x="2869001" y="1600018"/>
                </a:lnTo>
                <a:lnTo>
                  <a:pt x="2880441" y="1600018"/>
                </a:lnTo>
                <a:lnTo>
                  <a:pt x="2891881" y="1600018"/>
                </a:lnTo>
                <a:lnTo>
                  <a:pt x="2903320" y="1600018"/>
                </a:lnTo>
                <a:lnTo>
                  <a:pt x="2914760" y="1600018"/>
                </a:lnTo>
                <a:lnTo>
                  <a:pt x="2926199" y="1600018"/>
                </a:lnTo>
                <a:lnTo>
                  <a:pt x="2937639" y="1600018"/>
                </a:lnTo>
                <a:lnTo>
                  <a:pt x="2949078" y="1600018"/>
                </a:lnTo>
                <a:lnTo>
                  <a:pt x="2960518" y="1600018"/>
                </a:lnTo>
                <a:lnTo>
                  <a:pt x="2971957" y="1600018"/>
                </a:lnTo>
                <a:lnTo>
                  <a:pt x="2983397" y="1600018"/>
                </a:lnTo>
                <a:lnTo>
                  <a:pt x="2994837" y="1600018"/>
                </a:lnTo>
                <a:lnTo>
                  <a:pt x="3006276" y="1600018"/>
                </a:lnTo>
                <a:lnTo>
                  <a:pt x="3017715" y="1600018"/>
                </a:lnTo>
                <a:lnTo>
                  <a:pt x="3029155" y="1600018"/>
                </a:lnTo>
                <a:lnTo>
                  <a:pt x="3040594" y="1600018"/>
                </a:lnTo>
                <a:lnTo>
                  <a:pt x="3052034" y="1600018"/>
                </a:lnTo>
                <a:lnTo>
                  <a:pt x="3063474" y="1600018"/>
                </a:lnTo>
                <a:lnTo>
                  <a:pt x="3074913" y="1600018"/>
                </a:lnTo>
                <a:lnTo>
                  <a:pt x="3086352" y="1600018"/>
                </a:lnTo>
                <a:lnTo>
                  <a:pt x="3097792" y="1600018"/>
                </a:lnTo>
                <a:lnTo>
                  <a:pt x="3109232" y="1600018"/>
                </a:lnTo>
                <a:lnTo>
                  <a:pt x="3120671" y="1600018"/>
                </a:lnTo>
                <a:lnTo>
                  <a:pt x="3132111" y="1600018"/>
                </a:lnTo>
                <a:lnTo>
                  <a:pt x="3143550" y="1600018"/>
                </a:lnTo>
                <a:lnTo>
                  <a:pt x="3154990" y="1600018"/>
                </a:lnTo>
                <a:lnTo>
                  <a:pt x="3166429" y="1600018"/>
                </a:lnTo>
                <a:lnTo>
                  <a:pt x="3177869" y="1600018"/>
                </a:lnTo>
                <a:lnTo>
                  <a:pt x="3189308" y="1600018"/>
                </a:lnTo>
                <a:lnTo>
                  <a:pt x="3200748" y="1600018"/>
                </a:lnTo>
                <a:lnTo>
                  <a:pt x="3212187" y="1600018"/>
                </a:lnTo>
                <a:lnTo>
                  <a:pt x="3223627" y="1600018"/>
                </a:lnTo>
                <a:lnTo>
                  <a:pt x="3235066" y="1600018"/>
                </a:lnTo>
                <a:lnTo>
                  <a:pt x="3246501" y="1600018"/>
                </a:lnTo>
                <a:lnTo>
                  <a:pt x="3257945" y="1600018"/>
                </a:lnTo>
                <a:lnTo>
                  <a:pt x="3269385" y="1600018"/>
                </a:lnTo>
                <a:lnTo>
                  <a:pt x="3280825" y="1600018"/>
                </a:lnTo>
                <a:lnTo>
                  <a:pt x="3292264" y="1600018"/>
                </a:lnTo>
                <a:lnTo>
                  <a:pt x="3303699" y="1600018"/>
                </a:lnTo>
                <a:lnTo>
                  <a:pt x="3315143" y="1600018"/>
                </a:lnTo>
                <a:lnTo>
                  <a:pt x="3326578" y="1600018"/>
                </a:lnTo>
                <a:lnTo>
                  <a:pt x="3338017" y="1600018"/>
                </a:lnTo>
                <a:lnTo>
                  <a:pt x="3349457" y="1600018"/>
                </a:lnTo>
                <a:lnTo>
                  <a:pt x="3360896" y="1600018"/>
                </a:lnTo>
                <a:lnTo>
                  <a:pt x="3372336" y="1600018"/>
                </a:lnTo>
                <a:lnTo>
                  <a:pt x="3383776" y="1600018"/>
                </a:lnTo>
                <a:lnTo>
                  <a:pt x="3395215" y="1600018"/>
                </a:lnTo>
                <a:lnTo>
                  <a:pt x="3406654" y="1600018"/>
                </a:lnTo>
                <a:lnTo>
                  <a:pt x="3418094" y="1600018"/>
                </a:lnTo>
                <a:lnTo>
                  <a:pt x="3429534" y="1600018"/>
                </a:lnTo>
                <a:lnTo>
                  <a:pt x="3440973" y="1600018"/>
                </a:lnTo>
                <a:lnTo>
                  <a:pt x="3452413" y="1600018"/>
                </a:lnTo>
                <a:lnTo>
                  <a:pt x="3463852" y="1600018"/>
                </a:lnTo>
                <a:lnTo>
                  <a:pt x="3475292" y="1600018"/>
                </a:lnTo>
                <a:lnTo>
                  <a:pt x="3486731" y="1600018"/>
                </a:lnTo>
                <a:lnTo>
                  <a:pt x="3498171" y="1600018"/>
                </a:lnTo>
                <a:lnTo>
                  <a:pt x="3509610" y="1600018"/>
                </a:lnTo>
                <a:lnTo>
                  <a:pt x="3521050" y="1600018"/>
                </a:lnTo>
                <a:lnTo>
                  <a:pt x="3532489" y="1600018"/>
                </a:lnTo>
                <a:lnTo>
                  <a:pt x="3543929" y="1600018"/>
                </a:lnTo>
                <a:lnTo>
                  <a:pt x="3555368" y="1600018"/>
                </a:lnTo>
                <a:lnTo>
                  <a:pt x="3566808" y="1600018"/>
                </a:lnTo>
                <a:lnTo>
                  <a:pt x="3578247" y="1600018"/>
                </a:lnTo>
                <a:lnTo>
                  <a:pt x="3589687" y="1600018"/>
                </a:lnTo>
                <a:lnTo>
                  <a:pt x="3601127" y="1600018"/>
                </a:lnTo>
                <a:lnTo>
                  <a:pt x="3612566" y="1600018"/>
                </a:lnTo>
                <a:lnTo>
                  <a:pt x="3624005" y="1600018"/>
                </a:lnTo>
                <a:lnTo>
                  <a:pt x="3635445" y="1600018"/>
                </a:lnTo>
                <a:lnTo>
                  <a:pt x="3646885" y="1600018"/>
                </a:lnTo>
                <a:lnTo>
                  <a:pt x="3658324" y="1600018"/>
                </a:lnTo>
                <a:lnTo>
                  <a:pt x="3669764" y="1600018"/>
                </a:lnTo>
                <a:lnTo>
                  <a:pt x="3681203" y="1600018"/>
                </a:lnTo>
                <a:lnTo>
                  <a:pt x="3692643" y="1600018"/>
                </a:lnTo>
                <a:lnTo>
                  <a:pt x="3704082" y="1600018"/>
                </a:lnTo>
                <a:lnTo>
                  <a:pt x="3715522" y="1600018"/>
                </a:lnTo>
                <a:lnTo>
                  <a:pt x="3726961" y="1600018"/>
                </a:lnTo>
                <a:lnTo>
                  <a:pt x="3738401" y="1600018"/>
                </a:lnTo>
                <a:lnTo>
                  <a:pt x="3749840" y="1600018"/>
                </a:lnTo>
                <a:lnTo>
                  <a:pt x="3761280" y="1600018"/>
                </a:lnTo>
                <a:lnTo>
                  <a:pt x="3772719" y="1600018"/>
                </a:lnTo>
                <a:lnTo>
                  <a:pt x="3784154" y="1600018"/>
                </a:lnTo>
                <a:lnTo>
                  <a:pt x="3795598" y="1600018"/>
                </a:lnTo>
                <a:lnTo>
                  <a:pt x="3807033" y="1600018"/>
                </a:lnTo>
                <a:lnTo>
                  <a:pt x="3818473" y="1600018"/>
                </a:lnTo>
                <a:lnTo>
                  <a:pt x="3829917" y="1600018"/>
                </a:lnTo>
                <a:lnTo>
                  <a:pt x="3841352" y="1600018"/>
                </a:lnTo>
                <a:lnTo>
                  <a:pt x="3852791" y="1600018"/>
                </a:lnTo>
                <a:lnTo>
                  <a:pt x="3864231" y="1600018"/>
                </a:lnTo>
                <a:lnTo>
                  <a:pt x="3875670" y="1600018"/>
                </a:lnTo>
                <a:lnTo>
                  <a:pt x="3887110" y="1600018"/>
                </a:lnTo>
                <a:lnTo>
                  <a:pt x="3898549" y="1600018"/>
                </a:lnTo>
                <a:lnTo>
                  <a:pt x="3909989" y="1600018"/>
                </a:lnTo>
                <a:lnTo>
                  <a:pt x="3921447" y="1600018"/>
                </a:lnTo>
                <a:lnTo>
                  <a:pt x="3932878" y="1600018"/>
                </a:lnTo>
                <a:lnTo>
                  <a:pt x="3944307" y="1600018"/>
                </a:lnTo>
                <a:lnTo>
                  <a:pt x="3955737" y="1600018"/>
                </a:lnTo>
                <a:lnTo>
                  <a:pt x="3967167" y="1600018"/>
                </a:lnTo>
                <a:lnTo>
                  <a:pt x="3978645" y="1600018"/>
                </a:lnTo>
                <a:lnTo>
                  <a:pt x="3990075" y="1600018"/>
                </a:lnTo>
                <a:lnTo>
                  <a:pt x="4001505" y="1600018"/>
                </a:lnTo>
                <a:lnTo>
                  <a:pt x="4012935" y="1600018"/>
                </a:lnTo>
                <a:lnTo>
                  <a:pt x="4024365" y="1600018"/>
                </a:lnTo>
                <a:lnTo>
                  <a:pt x="4035843" y="1600018"/>
                </a:lnTo>
                <a:lnTo>
                  <a:pt x="4047273" y="1600018"/>
                </a:lnTo>
                <a:lnTo>
                  <a:pt x="4058702" y="1600018"/>
                </a:lnTo>
                <a:lnTo>
                  <a:pt x="4070133" y="1600018"/>
                </a:lnTo>
                <a:lnTo>
                  <a:pt x="4081563" y="1600018"/>
                </a:lnTo>
                <a:lnTo>
                  <a:pt x="4093040" y="1600018"/>
                </a:lnTo>
                <a:lnTo>
                  <a:pt x="4104471" y="1600018"/>
                </a:lnTo>
                <a:lnTo>
                  <a:pt x="4115900" y="1600018"/>
                </a:lnTo>
                <a:lnTo>
                  <a:pt x="4127330" y="1600018"/>
                </a:lnTo>
                <a:lnTo>
                  <a:pt x="4138760" y="1600018"/>
                </a:lnTo>
                <a:lnTo>
                  <a:pt x="4150238" y="1600018"/>
                </a:lnTo>
                <a:lnTo>
                  <a:pt x="4161668" y="1600018"/>
                </a:lnTo>
                <a:lnTo>
                  <a:pt x="4173098" y="1600018"/>
                </a:lnTo>
                <a:lnTo>
                  <a:pt x="4184528" y="1600018"/>
                </a:lnTo>
                <a:lnTo>
                  <a:pt x="4195958" y="1600018"/>
                </a:lnTo>
                <a:lnTo>
                  <a:pt x="4207436" y="1600018"/>
                </a:lnTo>
                <a:lnTo>
                  <a:pt x="4218865" y="1600018"/>
                </a:lnTo>
                <a:lnTo>
                  <a:pt x="4230296" y="1600018"/>
                </a:lnTo>
                <a:lnTo>
                  <a:pt x="4241726" y="1600018"/>
                </a:lnTo>
                <a:lnTo>
                  <a:pt x="4253156" y="1600018"/>
                </a:lnTo>
                <a:lnTo>
                  <a:pt x="4264634" y="1600018"/>
                </a:lnTo>
                <a:lnTo>
                  <a:pt x="4276063" y="1600018"/>
                </a:lnTo>
                <a:lnTo>
                  <a:pt x="4287493" y="1600018"/>
                </a:lnTo>
                <a:lnTo>
                  <a:pt x="4298923" y="1600018"/>
                </a:lnTo>
                <a:lnTo>
                  <a:pt x="4310353" y="1600018"/>
                </a:lnTo>
                <a:lnTo>
                  <a:pt x="4321831" y="1600018"/>
                </a:lnTo>
                <a:lnTo>
                  <a:pt x="4333261" y="1600018"/>
                </a:lnTo>
                <a:lnTo>
                  <a:pt x="4344691" y="1600018"/>
                </a:lnTo>
                <a:lnTo>
                  <a:pt x="4356121" y="1600018"/>
                </a:lnTo>
                <a:lnTo>
                  <a:pt x="4367551" y="1600018"/>
                </a:lnTo>
                <a:lnTo>
                  <a:pt x="4379028" y="1600018"/>
                </a:lnTo>
                <a:lnTo>
                  <a:pt x="4390458" y="1600018"/>
                </a:lnTo>
                <a:lnTo>
                  <a:pt x="4401889" y="1600018"/>
                </a:lnTo>
                <a:lnTo>
                  <a:pt x="4413319" y="1600018"/>
                </a:lnTo>
                <a:lnTo>
                  <a:pt x="4424749" y="1600018"/>
                </a:lnTo>
                <a:lnTo>
                  <a:pt x="4436226" y="1600018"/>
                </a:lnTo>
                <a:lnTo>
                  <a:pt x="4447656" y="1600018"/>
                </a:lnTo>
                <a:lnTo>
                  <a:pt x="4459086" y="1600018"/>
                </a:lnTo>
                <a:lnTo>
                  <a:pt x="4470516" y="1600018"/>
                </a:lnTo>
                <a:lnTo>
                  <a:pt x="4481946" y="1600018"/>
                </a:lnTo>
                <a:lnTo>
                  <a:pt x="4493424" y="1600018"/>
                </a:lnTo>
                <a:lnTo>
                  <a:pt x="4504854" y="1600018"/>
                </a:lnTo>
                <a:lnTo>
                  <a:pt x="4516284" y="1600018"/>
                </a:lnTo>
                <a:lnTo>
                  <a:pt x="4527714" y="1600018"/>
                </a:lnTo>
                <a:lnTo>
                  <a:pt x="4539144" y="1600018"/>
                </a:lnTo>
                <a:lnTo>
                  <a:pt x="4550621" y="1600018"/>
                </a:lnTo>
                <a:lnTo>
                  <a:pt x="4562051" y="1600018"/>
                </a:lnTo>
                <a:lnTo>
                  <a:pt x="4573482" y="1600018"/>
                </a:lnTo>
                <a:lnTo>
                  <a:pt x="4584912" y="1600018"/>
                </a:lnTo>
                <a:lnTo>
                  <a:pt x="4596341" y="1600018"/>
                </a:lnTo>
                <a:lnTo>
                  <a:pt x="4607771" y="1600018"/>
                </a:lnTo>
                <a:lnTo>
                  <a:pt x="4619249" y="1600018"/>
                </a:lnTo>
                <a:lnTo>
                  <a:pt x="4630679" y="1600018"/>
                </a:lnTo>
                <a:lnTo>
                  <a:pt x="4642109" y="1600018"/>
                </a:lnTo>
                <a:lnTo>
                  <a:pt x="4653539" y="1600018"/>
                </a:lnTo>
                <a:lnTo>
                  <a:pt x="4664969" y="1600018"/>
                </a:lnTo>
                <a:lnTo>
                  <a:pt x="4676447" y="1600018"/>
                </a:lnTo>
                <a:lnTo>
                  <a:pt x="4687877" y="1600018"/>
                </a:lnTo>
                <a:lnTo>
                  <a:pt x="4699306" y="1600018"/>
                </a:lnTo>
                <a:lnTo>
                  <a:pt x="4710737" y="1600018"/>
                </a:lnTo>
                <a:lnTo>
                  <a:pt x="4722167" y="1600018"/>
                </a:lnTo>
                <a:lnTo>
                  <a:pt x="4733644" y="1600018"/>
                </a:lnTo>
                <a:lnTo>
                  <a:pt x="4745075" y="1600018"/>
                </a:lnTo>
                <a:lnTo>
                  <a:pt x="4756504" y="1600018"/>
                </a:lnTo>
                <a:lnTo>
                  <a:pt x="4767934" y="1600018"/>
                </a:lnTo>
                <a:lnTo>
                  <a:pt x="4779364" y="1600018"/>
                </a:lnTo>
                <a:lnTo>
                  <a:pt x="4790842" y="1600018"/>
                </a:lnTo>
                <a:lnTo>
                  <a:pt x="4802272" y="1600018"/>
                </a:lnTo>
                <a:lnTo>
                  <a:pt x="4813702" y="1600018"/>
                </a:lnTo>
                <a:lnTo>
                  <a:pt x="4825132" y="1600018"/>
                </a:lnTo>
                <a:lnTo>
                  <a:pt x="4836562" y="1600018"/>
                </a:lnTo>
                <a:lnTo>
                  <a:pt x="4848040" y="1600018"/>
                </a:lnTo>
                <a:lnTo>
                  <a:pt x="4859469" y="1600018"/>
                </a:lnTo>
                <a:lnTo>
                  <a:pt x="4870899" y="1600018"/>
                </a:lnTo>
                <a:lnTo>
                  <a:pt x="4882330" y="1600018"/>
                </a:lnTo>
                <a:lnTo>
                  <a:pt x="4893760" y="1600018"/>
                </a:lnTo>
                <a:lnTo>
                  <a:pt x="4905237" y="1600018"/>
                </a:lnTo>
                <a:lnTo>
                  <a:pt x="4916667" y="1600018"/>
                </a:lnTo>
                <a:lnTo>
                  <a:pt x="4928097" y="1600018"/>
                </a:lnTo>
                <a:lnTo>
                  <a:pt x="4939527" y="1600018"/>
                </a:lnTo>
                <a:lnTo>
                  <a:pt x="4950957" y="1600018"/>
                </a:lnTo>
                <a:lnTo>
                  <a:pt x="4962435" y="1600018"/>
                </a:lnTo>
                <a:lnTo>
                  <a:pt x="4973865" y="1600018"/>
                </a:lnTo>
                <a:lnTo>
                  <a:pt x="4985295" y="1600018"/>
                </a:lnTo>
                <a:lnTo>
                  <a:pt x="4996725" y="1600018"/>
                </a:lnTo>
                <a:lnTo>
                  <a:pt x="5008155" y="1600018"/>
                </a:lnTo>
                <a:lnTo>
                  <a:pt x="5019632" y="1600018"/>
                </a:lnTo>
                <a:lnTo>
                  <a:pt x="5031062" y="1600018"/>
                </a:lnTo>
                <a:lnTo>
                  <a:pt x="5042492" y="1600018"/>
                </a:lnTo>
                <a:lnTo>
                  <a:pt x="5053923" y="1600018"/>
                </a:lnTo>
                <a:lnTo>
                  <a:pt x="5065353" y="1600018"/>
                </a:lnTo>
                <a:lnTo>
                  <a:pt x="5076830" y="1600018"/>
                </a:lnTo>
                <a:lnTo>
                  <a:pt x="5088260" y="1600018"/>
                </a:lnTo>
                <a:lnTo>
                  <a:pt x="5099690" y="1600018"/>
                </a:lnTo>
                <a:lnTo>
                  <a:pt x="5111120" y="1600018"/>
                </a:lnTo>
                <a:lnTo>
                  <a:pt x="5122550" y="1600018"/>
                </a:lnTo>
                <a:lnTo>
                  <a:pt x="5134028" y="1600018"/>
                </a:lnTo>
                <a:lnTo>
                  <a:pt x="5145458" y="1600018"/>
                </a:lnTo>
                <a:lnTo>
                  <a:pt x="5156888" y="1600018"/>
                </a:lnTo>
                <a:lnTo>
                  <a:pt x="5168318" y="1600018"/>
                </a:lnTo>
                <a:lnTo>
                  <a:pt x="5179747" y="1600018"/>
                </a:lnTo>
                <a:lnTo>
                  <a:pt x="5191225" y="1108747"/>
                </a:lnTo>
                <a:lnTo>
                  <a:pt x="5202655" y="770714"/>
                </a:lnTo>
                <a:lnTo>
                  <a:pt x="5214085" y="688085"/>
                </a:lnTo>
                <a:lnTo>
                  <a:pt x="5225515" y="256907"/>
                </a:lnTo>
                <a:lnTo>
                  <a:pt x="5236945" y="178783"/>
                </a:lnTo>
                <a:lnTo>
                  <a:pt x="5248423" y="356062"/>
                </a:lnTo>
                <a:lnTo>
                  <a:pt x="5259853" y="246386"/>
                </a:lnTo>
                <a:lnTo>
                  <a:pt x="5271283" y="500285"/>
                </a:lnTo>
                <a:lnTo>
                  <a:pt x="5282713" y="718131"/>
                </a:lnTo>
                <a:lnTo>
                  <a:pt x="5294143" y="679069"/>
                </a:lnTo>
                <a:lnTo>
                  <a:pt x="5305621" y="581414"/>
                </a:lnTo>
                <a:lnTo>
                  <a:pt x="5317051" y="0"/>
                </a:lnTo>
                <a:lnTo>
                  <a:pt x="5328481" y="135211"/>
                </a:lnTo>
                <a:lnTo>
                  <a:pt x="5339910" y="297469"/>
                </a:lnTo>
                <a:lnTo>
                  <a:pt x="5351340" y="477754"/>
                </a:lnTo>
                <a:lnTo>
                  <a:pt x="5362818" y="718131"/>
                </a:lnTo>
                <a:lnTo>
                  <a:pt x="5374248" y="557378"/>
                </a:lnTo>
                <a:lnTo>
                  <a:pt x="5385678" y="353057"/>
                </a:lnTo>
                <a:lnTo>
                  <a:pt x="5397108" y="106669"/>
                </a:lnTo>
                <a:lnTo>
                  <a:pt x="5408538" y="283948"/>
                </a:lnTo>
                <a:lnTo>
                  <a:pt x="5420016" y="1349124"/>
                </a:lnTo>
                <a:lnTo>
                  <a:pt x="5431446" y="1597012"/>
                </a:lnTo>
                <a:lnTo>
                  <a:pt x="5442876" y="1600018"/>
                </a:lnTo>
                <a:lnTo>
                  <a:pt x="5454306" y="1600018"/>
                </a:lnTo>
                <a:lnTo>
                  <a:pt x="5465736" y="1600018"/>
                </a:lnTo>
                <a:lnTo>
                  <a:pt x="5477214" y="1600018"/>
                </a:lnTo>
                <a:lnTo>
                  <a:pt x="5488643" y="1600018"/>
                </a:lnTo>
                <a:lnTo>
                  <a:pt x="5500073" y="1598517"/>
                </a:lnTo>
                <a:lnTo>
                  <a:pt x="5511503" y="1598517"/>
                </a:lnTo>
                <a:lnTo>
                  <a:pt x="5522933" y="1600018"/>
                </a:lnTo>
                <a:lnTo>
                  <a:pt x="5534411" y="1600018"/>
                </a:lnTo>
                <a:lnTo>
                  <a:pt x="5545841" y="1600018"/>
                </a:lnTo>
                <a:lnTo>
                  <a:pt x="5557271" y="1600018"/>
                </a:lnTo>
                <a:lnTo>
                  <a:pt x="5568701" y="1600018"/>
                </a:lnTo>
                <a:lnTo>
                  <a:pt x="5580131" y="1600018"/>
                </a:lnTo>
                <a:lnTo>
                  <a:pt x="5591609" y="1600018"/>
                </a:lnTo>
                <a:lnTo>
                  <a:pt x="5603038" y="1600018"/>
                </a:lnTo>
                <a:lnTo>
                  <a:pt x="5614469" y="1600018"/>
                </a:lnTo>
                <a:lnTo>
                  <a:pt x="5625899" y="1600018"/>
                </a:lnTo>
                <a:lnTo>
                  <a:pt x="5637329" y="1600018"/>
                </a:lnTo>
                <a:lnTo>
                  <a:pt x="5648759" y="1598517"/>
                </a:lnTo>
                <a:lnTo>
                  <a:pt x="5660236" y="1600018"/>
                </a:lnTo>
                <a:lnTo>
                  <a:pt x="5671666" y="1600018"/>
                </a:lnTo>
                <a:lnTo>
                  <a:pt x="5683096" y="1600018"/>
                </a:lnTo>
                <a:lnTo>
                  <a:pt x="5694526" y="1600018"/>
                </a:lnTo>
                <a:lnTo>
                  <a:pt x="5705956" y="1600018"/>
                </a:lnTo>
                <a:lnTo>
                  <a:pt x="5717434" y="1600018"/>
                </a:lnTo>
                <a:lnTo>
                  <a:pt x="5728864" y="1600018"/>
                </a:lnTo>
                <a:lnTo>
                  <a:pt x="5740294" y="1600018"/>
                </a:lnTo>
                <a:lnTo>
                  <a:pt x="5751724" y="1600018"/>
                </a:lnTo>
                <a:lnTo>
                  <a:pt x="5763154" y="1600018"/>
                </a:lnTo>
                <a:lnTo>
                  <a:pt x="5774631" y="1600018"/>
                </a:lnTo>
                <a:lnTo>
                  <a:pt x="5786062" y="1600018"/>
                </a:lnTo>
                <a:lnTo>
                  <a:pt x="5797492" y="1600018"/>
                </a:lnTo>
                <a:lnTo>
                  <a:pt x="5808921" y="1600018"/>
                </a:lnTo>
                <a:lnTo>
                  <a:pt x="5820351" y="1600018"/>
                </a:lnTo>
                <a:lnTo>
                  <a:pt x="5831829" y="1600018"/>
                </a:lnTo>
                <a:lnTo>
                  <a:pt x="5843259" y="1600018"/>
                </a:lnTo>
                <a:lnTo>
                  <a:pt x="5854689" y="1600018"/>
                </a:lnTo>
                <a:lnTo>
                  <a:pt x="5866119" y="1600018"/>
                </a:lnTo>
                <a:lnTo>
                  <a:pt x="5877549" y="1600018"/>
                </a:lnTo>
                <a:lnTo>
                  <a:pt x="5889027" y="1600018"/>
                </a:lnTo>
                <a:lnTo>
                  <a:pt x="5900457" y="1600018"/>
                </a:lnTo>
                <a:lnTo>
                  <a:pt x="5911887" y="1600018"/>
                </a:lnTo>
                <a:lnTo>
                  <a:pt x="5923317" y="1600018"/>
                </a:lnTo>
                <a:lnTo>
                  <a:pt x="5934747" y="1600018"/>
                </a:lnTo>
                <a:lnTo>
                  <a:pt x="5946225" y="1600018"/>
                </a:lnTo>
                <a:lnTo>
                  <a:pt x="5957655" y="1600018"/>
                </a:lnTo>
                <a:lnTo>
                  <a:pt x="5969084" y="1600018"/>
                </a:lnTo>
                <a:lnTo>
                  <a:pt x="5980514" y="1600018"/>
                </a:lnTo>
                <a:lnTo>
                  <a:pt x="5991944" y="1600018"/>
                </a:lnTo>
                <a:lnTo>
                  <a:pt x="6003422" y="1600018"/>
                </a:lnTo>
                <a:lnTo>
                  <a:pt x="6014852" y="1600018"/>
                </a:lnTo>
                <a:lnTo>
                  <a:pt x="6026282" y="1600018"/>
                </a:lnTo>
                <a:lnTo>
                  <a:pt x="6037712" y="1600018"/>
                </a:lnTo>
                <a:lnTo>
                  <a:pt x="6049142" y="1600018"/>
                </a:lnTo>
                <a:lnTo>
                  <a:pt x="6060620" y="1600018"/>
                </a:lnTo>
                <a:lnTo>
                  <a:pt x="6072049" y="1600018"/>
                </a:lnTo>
                <a:lnTo>
                  <a:pt x="6083480" y="1600018"/>
                </a:lnTo>
                <a:lnTo>
                  <a:pt x="6094910" y="1600018"/>
                </a:lnTo>
                <a:lnTo>
                  <a:pt x="6106340" y="1600018"/>
                </a:lnTo>
                <a:lnTo>
                  <a:pt x="6117818" y="1600018"/>
                </a:lnTo>
                <a:lnTo>
                  <a:pt x="6129247" y="1600018"/>
                </a:lnTo>
                <a:lnTo>
                  <a:pt x="6140677" y="1600018"/>
                </a:lnTo>
                <a:lnTo>
                  <a:pt x="6152107" y="1600018"/>
                </a:lnTo>
                <a:lnTo>
                  <a:pt x="6163537" y="1600018"/>
                </a:lnTo>
                <a:lnTo>
                  <a:pt x="6175015" y="1600018"/>
                </a:lnTo>
                <a:lnTo>
                  <a:pt x="6186445" y="1600018"/>
                </a:lnTo>
                <a:lnTo>
                  <a:pt x="6197875" y="1600018"/>
                </a:lnTo>
                <a:lnTo>
                  <a:pt x="6209305" y="1600018"/>
                </a:lnTo>
                <a:lnTo>
                  <a:pt x="6220735" y="1600018"/>
                </a:lnTo>
                <a:lnTo>
                  <a:pt x="6232212" y="1600018"/>
                </a:lnTo>
                <a:lnTo>
                  <a:pt x="6243642" y="1600018"/>
                </a:lnTo>
                <a:lnTo>
                  <a:pt x="6255073" y="1600018"/>
                </a:lnTo>
                <a:lnTo>
                  <a:pt x="6266503" y="1600018"/>
                </a:lnTo>
                <a:lnTo>
                  <a:pt x="6277933" y="1600018"/>
                </a:lnTo>
                <a:lnTo>
                  <a:pt x="6289410" y="1600018"/>
                </a:lnTo>
                <a:lnTo>
                  <a:pt x="6300840" y="1600018"/>
                </a:lnTo>
                <a:lnTo>
                  <a:pt x="6312270" y="1600018"/>
                </a:lnTo>
                <a:lnTo>
                  <a:pt x="6323700" y="1600018"/>
                </a:lnTo>
                <a:lnTo>
                  <a:pt x="6335130" y="1600018"/>
                </a:lnTo>
                <a:lnTo>
                  <a:pt x="6346608" y="1600018"/>
                </a:lnTo>
                <a:lnTo>
                  <a:pt x="6358038" y="1600018"/>
                </a:lnTo>
                <a:lnTo>
                  <a:pt x="6369468" y="1600018"/>
                </a:lnTo>
                <a:lnTo>
                  <a:pt x="6380898" y="1600018"/>
                </a:lnTo>
                <a:lnTo>
                  <a:pt x="6392328" y="1600018"/>
                </a:lnTo>
                <a:lnTo>
                  <a:pt x="6403805" y="1600018"/>
                </a:lnTo>
                <a:lnTo>
                  <a:pt x="6415235" y="1600018"/>
                </a:lnTo>
                <a:lnTo>
                  <a:pt x="6426666" y="1600018"/>
                </a:lnTo>
                <a:lnTo>
                  <a:pt x="6438096" y="1600018"/>
                </a:lnTo>
                <a:lnTo>
                  <a:pt x="6449525" y="1600018"/>
                </a:lnTo>
                <a:lnTo>
                  <a:pt x="6461003" y="1600018"/>
                </a:lnTo>
                <a:lnTo>
                  <a:pt x="6472433" y="1600018"/>
                </a:lnTo>
                <a:lnTo>
                  <a:pt x="6483863" y="1600018"/>
                </a:lnTo>
                <a:lnTo>
                  <a:pt x="6495293" y="1600018"/>
                </a:lnTo>
                <a:lnTo>
                  <a:pt x="6506723" y="1600018"/>
                </a:lnTo>
                <a:lnTo>
                  <a:pt x="6518201" y="1600018"/>
                </a:lnTo>
                <a:lnTo>
                  <a:pt x="6529631" y="1600018"/>
                </a:lnTo>
                <a:lnTo>
                  <a:pt x="6541061" y="1600018"/>
                </a:lnTo>
                <a:lnTo>
                  <a:pt x="6552490" y="1600018"/>
                </a:lnTo>
                <a:lnTo>
                  <a:pt x="6563921" y="1600018"/>
                </a:lnTo>
                <a:lnTo>
                  <a:pt x="6575398" y="1600018"/>
                </a:lnTo>
                <a:lnTo>
                  <a:pt x="6586828" y="1600018"/>
                </a:lnTo>
                <a:lnTo>
                  <a:pt x="6598259" y="1600018"/>
                </a:lnTo>
                <a:lnTo>
                  <a:pt x="6609688" y="1600018"/>
                </a:lnTo>
                <a:lnTo>
                  <a:pt x="6621118" y="1600018"/>
                </a:lnTo>
                <a:lnTo>
                  <a:pt x="6632596" y="1600018"/>
                </a:lnTo>
                <a:lnTo>
                  <a:pt x="6644026" y="1600018"/>
                </a:lnTo>
                <a:lnTo>
                  <a:pt x="6655456" y="1600018"/>
                </a:lnTo>
                <a:lnTo>
                  <a:pt x="6666886" y="1600018"/>
                </a:lnTo>
                <a:lnTo>
                  <a:pt x="6678316" y="1600018"/>
                </a:lnTo>
                <a:lnTo>
                  <a:pt x="6689794" y="1600018"/>
                </a:lnTo>
                <a:lnTo>
                  <a:pt x="6701224" y="1600018"/>
                </a:lnTo>
                <a:lnTo>
                  <a:pt x="6712653" y="1600018"/>
                </a:lnTo>
                <a:lnTo>
                  <a:pt x="6724083" y="1600018"/>
                </a:lnTo>
                <a:lnTo>
                  <a:pt x="6735514" y="1600018"/>
                </a:lnTo>
                <a:lnTo>
                  <a:pt x="6746944" y="1600018"/>
                </a:lnTo>
                <a:lnTo>
                  <a:pt x="6758421" y="1600018"/>
                </a:lnTo>
                <a:lnTo>
                  <a:pt x="6769851" y="1600018"/>
                </a:lnTo>
                <a:lnTo>
                  <a:pt x="6781281" y="1600018"/>
                </a:lnTo>
                <a:lnTo>
                  <a:pt x="6792711" y="1600018"/>
                </a:lnTo>
                <a:lnTo>
                  <a:pt x="6804141" y="1600018"/>
                </a:lnTo>
                <a:lnTo>
                  <a:pt x="6815619" y="1600018"/>
                </a:lnTo>
                <a:lnTo>
                  <a:pt x="6827049" y="1600018"/>
                </a:lnTo>
                <a:lnTo>
                  <a:pt x="6838479" y="1600018"/>
                </a:lnTo>
                <a:lnTo>
                  <a:pt x="6849909" y="1600018"/>
                </a:lnTo>
                <a:lnTo>
                  <a:pt x="6861339" y="1600018"/>
                </a:lnTo>
                <a:lnTo>
                  <a:pt x="6872816" y="1600018"/>
                </a:lnTo>
                <a:lnTo>
                  <a:pt x="6884246" y="1600018"/>
                </a:lnTo>
                <a:lnTo>
                  <a:pt x="6895676" y="1600018"/>
                </a:lnTo>
                <a:lnTo>
                  <a:pt x="6907107" y="1600018"/>
                </a:lnTo>
                <a:lnTo>
                  <a:pt x="6918537" y="1600018"/>
                </a:lnTo>
                <a:lnTo>
                  <a:pt x="6930014" y="1600018"/>
                </a:lnTo>
                <a:lnTo>
                  <a:pt x="6941444" y="1600018"/>
                </a:lnTo>
                <a:lnTo>
                  <a:pt x="6952874" y="1600018"/>
                </a:lnTo>
                <a:lnTo>
                  <a:pt x="6964304" y="1600018"/>
                </a:lnTo>
                <a:lnTo>
                  <a:pt x="6975734" y="1600018"/>
                </a:lnTo>
                <a:lnTo>
                  <a:pt x="6987212" y="1600018"/>
                </a:lnTo>
                <a:lnTo>
                  <a:pt x="6998642" y="1600018"/>
                </a:lnTo>
                <a:lnTo>
                  <a:pt x="7010072" y="1600018"/>
                </a:lnTo>
                <a:lnTo>
                  <a:pt x="7021502" y="1600018"/>
                </a:lnTo>
                <a:lnTo>
                  <a:pt x="7032931" y="1600018"/>
                </a:lnTo>
                <a:lnTo>
                  <a:pt x="7044409" y="1600018"/>
                </a:lnTo>
                <a:lnTo>
                  <a:pt x="7055839" y="1600018"/>
                </a:lnTo>
                <a:lnTo>
                  <a:pt x="7067269" y="1600018"/>
                </a:lnTo>
                <a:lnTo>
                  <a:pt x="7078700" y="1600018"/>
                </a:lnTo>
                <a:lnTo>
                  <a:pt x="7090129" y="1600018"/>
                </a:lnTo>
                <a:lnTo>
                  <a:pt x="7101607" y="1600018"/>
                </a:lnTo>
                <a:lnTo>
                  <a:pt x="7113037" y="1600018"/>
                </a:lnTo>
                <a:lnTo>
                  <a:pt x="7124467" y="1600018"/>
                </a:lnTo>
                <a:lnTo>
                  <a:pt x="7135897" y="1600018"/>
                </a:lnTo>
                <a:lnTo>
                  <a:pt x="7147327" y="1600018"/>
                </a:lnTo>
                <a:lnTo>
                  <a:pt x="7158805" y="1600018"/>
                </a:lnTo>
                <a:lnTo>
                  <a:pt x="7170235" y="1600018"/>
                </a:lnTo>
                <a:lnTo>
                  <a:pt x="7181665" y="1600018"/>
                </a:lnTo>
                <a:lnTo>
                  <a:pt x="7193094" y="1600018"/>
                </a:lnTo>
                <a:lnTo>
                  <a:pt x="7204524" y="1600018"/>
                </a:lnTo>
                <a:lnTo>
                  <a:pt x="7216002" y="1600018"/>
                </a:lnTo>
                <a:lnTo>
                  <a:pt x="7227432" y="1600018"/>
                </a:lnTo>
                <a:lnTo>
                  <a:pt x="7238862" y="1600018"/>
                </a:lnTo>
                <a:lnTo>
                  <a:pt x="7250292" y="1600018"/>
                </a:lnTo>
                <a:lnTo>
                  <a:pt x="7261722" y="1600018"/>
                </a:lnTo>
                <a:lnTo>
                  <a:pt x="7273200" y="1600018"/>
                </a:lnTo>
                <a:lnTo>
                  <a:pt x="7284630" y="1600018"/>
                </a:lnTo>
                <a:lnTo>
                  <a:pt x="7296060" y="1600018"/>
                </a:lnTo>
                <a:lnTo>
                  <a:pt x="7307490" y="1600018"/>
                </a:lnTo>
                <a:lnTo>
                  <a:pt x="7318920" y="1600018"/>
                </a:lnTo>
                <a:lnTo>
                  <a:pt x="7330398" y="1600018"/>
                </a:lnTo>
                <a:lnTo>
                  <a:pt x="7341828" y="1600018"/>
                </a:lnTo>
                <a:lnTo>
                  <a:pt x="7353257" y="1600018"/>
                </a:lnTo>
                <a:lnTo>
                  <a:pt x="7364687" y="1600018"/>
                </a:lnTo>
                <a:lnTo>
                  <a:pt x="7376117" y="1600018"/>
                </a:lnTo>
                <a:lnTo>
                  <a:pt x="7387595" y="1600018"/>
                </a:lnTo>
                <a:lnTo>
                  <a:pt x="7399025" y="1600018"/>
                </a:lnTo>
                <a:lnTo>
                  <a:pt x="7410455" y="1600018"/>
                </a:lnTo>
                <a:lnTo>
                  <a:pt x="7421885" y="1600018"/>
                </a:lnTo>
                <a:lnTo>
                  <a:pt x="7433315" y="1600018"/>
                </a:lnTo>
                <a:lnTo>
                  <a:pt x="7444793" y="1600018"/>
                </a:lnTo>
                <a:lnTo>
                  <a:pt x="7456222" y="1600018"/>
                </a:lnTo>
                <a:lnTo>
                  <a:pt x="7467653" y="1600018"/>
                </a:lnTo>
                <a:lnTo>
                  <a:pt x="7479083" y="1600018"/>
                </a:lnTo>
                <a:lnTo>
                  <a:pt x="7490513" y="1600018"/>
                </a:lnTo>
                <a:lnTo>
                  <a:pt x="7501990" y="1600018"/>
                </a:lnTo>
                <a:lnTo>
                  <a:pt x="7513420" y="1600018"/>
                </a:lnTo>
                <a:lnTo>
                  <a:pt x="7524850" y="1600018"/>
                </a:lnTo>
                <a:lnTo>
                  <a:pt x="7536280" y="1600018"/>
                </a:lnTo>
                <a:lnTo>
                  <a:pt x="7547710" y="1600018"/>
                </a:lnTo>
                <a:lnTo>
                  <a:pt x="7559188" y="1600018"/>
                </a:lnTo>
                <a:lnTo>
                  <a:pt x="7570618" y="1600018"/>
                </a:lnTo>
                <a:lnTo>
                  <a:pt x="7582048" y="1600018"/>
                </a:lnTo>
                <a:lnTo>
                  <a:pt x="7593478" y="1600018"/>
                </a:lnTo>
                <a:lnTo>
                  <a:pt x="7604908" y="1600018"/>
                </a:lnTo>
                <a:lnTo>
                  <a:pt x="7616385" y="1600018"/>
                </a:lnTo>
                <a:lnTo>
                  <a:pt x="7627815" y="1600018"/>
                </a:lnTo>
                <a:lnTo>
                  <a:pt x="7639246" y="1600018"/>
                </a:lnTo>
                <a:lnTo>
                  <a:pt x="7650676" y="1600018"/>
                </a:lnTo>
                <a:lnTo>
                  <a:pt x="7662106" y="1600018"/>
                </a:lnTo>
                <a:lnTo>
                  <a:pt x="7673583" y="1600018"/>
                </a:lnTo>
                <a:lnTo>
                  <a:pt x="7685013" y="1600018"/>
                </a:lnTo>
                <a:lnTo>
                  <a:pt x="7696443" y="1600018"/>
                </a:lnTo>
                <a:lnTo>
                  <a:pt x="7707873" y="1600018"/>
                </a:lnTo>
                <a:lnTo>
                  <a:pt x="7719303" y="1600018"/>
                </a:lnTo>
                <a:lnTo>
                  <a:pt x="7730733" y="1600018"/>
                </a:lnTo>
                <a:lnTo>
                  <a:pt x="7742211" y="1600018"/>
                </a:lnTo>
                <a:lnTo>
                  <a:pt x="7753641" y="1600018"/>
                </a:lnTo>
                <a:lnTo>
                  <a:pt x="7765071" y="1600018"/>
                </a:lnTo>
                <a:lnTo>
                  <a:pt x="7776501" y="1600018"/>
                </a:lnTo>
                <a:lnTo>
                  <a:pt x="7787931" y="1600018"/>
                </a:lnTo>
                <a:lnTo>
                  <a:pt x="7799408" y="1600018"/>
                </a:lnTo>
                <a:lnTo>
                  <a:pt x="7810839" y="1600018"/>
                </a:lnTo>
                <a:lnTo>
                  <a:pt x="7822268" y="1600018"/>
                </a:lnTo>
                <a:lnTo>
                  <a:pt x="7833698" y="1600018"/>
                </a:lnTo>
                <a:lnTo>
                  <a:pt x="7845128" y="1600018"/>
                </a:lnTo>
                <a:lnTo>
                  <a:pt x="7856606" y="1600018"/>
                </a:lnTo>
                <a:lnTo>
                  <a:pt x="7868036" y="1600018"/>
                </a:lnTo>
                <a:lnTo>
                  <a:pt x="7879466" y="1600018"/>
                </a:lnTo>
                <a:lnTo>
                  <a:pt x="7890896" y="1600018"/>
                </a:lnTo>
                <a:lnTo>
                  <a:pt x="7902326" y="1600018"/>
                </a:lnTo>
                <a:lnTo>
                  <a:pt x="7913804" y="1600018"/>
                </a:lnTo>
                <a:lnTo>
                  <a:pt x="7925234" y="1600018"/>
                </a:lnTo>
                <a:lnTo>
                  <a:pt x="7936663" y="1600018"/>
                </a:lnTo>
                <a:lnTo>
                  <a:pt x="7948094" y="1600018"/>
                </a:lnTo>
                <a:lnTo>
                  <a:pt x="7959524" y="1600018"/>
                </a:lnTo>
                <a:lnTo>
                  <a:pt x="7971001" y="1600018"/>
                </a:lnTo>
                <a:lnTo>
                  <a:pt x="7982431" y="1600018"/>
                </a:lnTo>
                <a:lnTo>
                  <a:pt x="7993861" y="1600018"/>
                </a:lnTo>
                <a:lnTo>
                  <a:pt x="8005291" y="1600018"/>
                </a:lnTo>
                <a:lnTo>
                  <a:pt x="8016721" y="1600018"/>
                </a:lnTo>
                <a:lnTo>
                  <a:pt x="8028199" y="1600018"/>
                </a:lnTo>
                <a:lnTo>
                  <a:pt x="8039629" y="1600018"/>
                </a:lnTo>
                <a:lnTo>
                  <a:pt x="8051059" y="1600018"/>
                </a:lnTo>
                <a:lnTo>
                  <a:pt x="8062489" y="1600018"/>
                </a:lnTo>
                <a:lnTo>
                  <a:pt x="8073919" y="1600018"/>
                </a:lnTo>
                <a:lnTo>
                  <a:pt x="8085396" y="1600018"/>
                </a:lnTo>
                <a:lnTo>
                  <a:pt x="8096826" y="1600018"/>
                </a:lnTo>
                <a:lnTo>
                  <a:pt x="8108256" y="1600018"/>
                </a:lnTo>
                <a:lnTo>
                  <a:pt x="8119687" y="1600018"/>
                </a:lnTo>
                <a:lnTo>
                  <a:pt x="8131117" y="1600018"/>
                </a:lnTo>
                <a:lnTo>
                  <a:pt x="8142594" y="1600018"/>
                </a:lnTo>
                <a:lnTo>
                  <a:pt x="8154024" y="1600018"/>
                </a:lnTo>
                <a:lnTo>
                  <a:pt x="8165454" y="1600018"/>
                </a:lnTo>
                <a:lnTo>
                  <a:pt x="8176884" y="1600018"/>
                </a:lnTo>
                <a:lnTo>
                  <a:pt x="8188314" y="1600018"/>
                </a:lnTo>
                <a:lnTo>
                  <a:pt x="8199792" y="1600018"/>
                </a:lnTo>
                <a:lnTo>
                  <a:pt x="8211222" y="1600018"/>
                </a:lnTo>
                <a:lnTo>
                  <a:pt x="8222652" y="1600018"/>
                </a:lnTo>
                <a:lnTo>
                  <a:pt x="8234082" y="1600018"/>
                </a:lnTo>
                <a:lnTo>
                  <a:pt x="8245512" y="1600018"/>
                </a:lnTo>
                <a:lnTo>
                  <a:pt x="8256989" y="1600018"/>
                </a:lnTo>
                <a:lnTo>
                  <a:pt x="8268419" y="1600018"/>
                </a:lnTo>
                <a:lnTo>
                  <a:pt x="8279850" y="1600018"/>
                </a:lnTo>
                <a:lnTo>
                  <a:pt x="8291280" y="1600018"/>
                </a:lnTo>
                <a:lnTo>
                  <a:pt x="8302709" y="1600018"/>
                </a:lnTo>
                <a:lnTo>
                  <a:pt x="8314187" y="1600018"/>
                </a:lnTo>
                <a:lnTo>
                  <a:pt x="8325617" y="1600018"/>
                </a:lnTo>
                <a:lnTo>
                  <a:pt x="8337047" y="1600018"/>
                </a:lnTo>
                <a:lnTo>
                  <a:pt x="8348477" y="1600018"/>
                </a:lnTo>
                <a:lnTo>
                  <a:pt x="8359907" y="1600018"/>
                </a:lnTo>
                <a:lnTo>
                  <a:pt x="8371385" y="1600018"/>
                </a:lnTo>
                <a:lnTo>
                  <a:pt x="8382815" y="1600018"/>
                </a:lnTo>
                <a:lnTo>
                  <a:pt x="8394245" y="1600018"/>
                </a:lnTo>
                <a:lnTo>
                  <a:pt x="8405674" y="1600018"/>
                </a:lnTo>
                <a:lnTo>
                  <a:pt x="8417104" y="1600018"/>
                </a:lnTo>
                <a:lnTo>
                  <a:pt x="8428582" y="1600018"/>
                </a:lnTo>
                <a:lnTo>
                  <a:pt x="8440012" y="1600018"/>
                </a:lnTo>
                <a:lnTo>
                  <a:pt x="8451442" y="1600018"/>
                </a:lnTo>
                <a:lnTo>
                  <a:pt x="8462872" y="1600018"/>
                </a:lnTo>
                <a:lnTo>
                  <a:pt x="8474302" y="1600018"/>
                </a:lnTo>
                <a:lnTo>
                  <a:pt x="8485780" y="1600018"/>
                </a:lnTo>
                <a:lnTo>
                  <a:pt x="8497210" y="1600018"/>
                </a:lnTo>
                <a:lnTo>
                  <a:pt x="8508640" y="1600018"/>
                </a:lnTo>
                <a:lnTo>
                  <a:pt x="8520069" y="1600018"/>
                </a:lnTo>
                <a:lnTo>
                  <a:pt x="8531500" y="1600018"/>
                </a:lnTo>
                <a:lnTo>
                  <a:pt x="8542977" y="1600018"/>
                </a:lnTo>
                <a:lnTo>
                  <a:pt x="8554407" y="1600018"/>
                </a:lnTo>
                <a:lnTo>
                  <a:pt x="8565837" y="1600018"/>
                </a:lnTo>
                <a:lnTo>
                  <a:pt x="8577267" y="1600018"/>
                </a:lnTo>
                <a:lnTo>
                  <a:pt x="8588697" y="1600018"/>
                </a:lnTo>
                <a:lnTo>
                  <a:pt x="8600175" y="1600018"/>
                </a:lnTo>
                <a:lnTo>
                  <a:pt x="8611605" y="1600018"/>
                </a:lnTo>
                <a:lnTo>
                  <a:pt x="8623035" y="1600018"/>
                </a:lnTo>
                <a:lnTo>
                  <a:pt x="8634465" y="1600018"/>
                </a:lnTo>
                <a:lnTo>
                  <a:pt x="8645895" y="1600018"/>
                </a:lnTo>
                <a:lnTo>
                  <a:pt x="8657373" y="1600018"/>
                </a:lnTo>
                <a:lnTo>
                  <a:pt x="8668802" y="1600018"/>
                </a:lnTo>
                <a:lnTo>
                  <a:pt x="8680232" y="1600018"/>
                </a:lnTo>
                <a:lnTo>
                  <a:pt x="8691662" y="1600018"/>
                </a:lnTo>
                <a:lnTo>
                  <a:pt x="8703093" y="1600018"/>
                </a:lnTo>
                <a:lnTo>
                  <a:pt x="8714570" y="1600018"/>
                </a:lnTo>
                <a:lnTo>
                  <a:pt x="8726000" y="1600018"/>
                </a:lnTo>
                <a:lnTo>
                  <a:pt x="8737430" y="1600018"/>
                </a:lnTo>
                <a:lnTo>
                  <a:pt x="8748860" y="1600018"/>
                </a:lnTo>
                <a:lnTo>
                  <a:pt x="8760290" y="1600018"/>
                </a:lnTo>
                <a:lnTo>
                  <a:pt x="8771768" y="1600018"/>
                </a:lnTo>
                <a:lnTo>
                  <a:pt x="8783198" y="1600018"/>
                </a:lnTo>
                <a:lnTo>
                  <a:pt x="8794628" y="1600018"/>
                </a:lnTo>
                <a:lnTo>
                  <a:pt x="8806058" y="1600018"/>
                </a:lnTo>
                <a:lnTo>
                  <a:pt x="8817488" y="1600018"/>
                </a:lnTo>
                <a:lnTo>
                  <a:pt x="8828918" y="1600018"/>
                </a:lnTo>
                <a:lnTo>
                  <a:pt x="8840395" y="1600018"/>
                </a:lnTo>
                <a:lnTo>
                  <a:pt x="8851825" y="1600018"/>
                </a:lnTo>
                <a:lnTo>
                  <a:pt x="8863256" y="1600018"/>
                </a:lnTo>
                <a:lnTo>
                  <a:pt x="8874686" y="1600018"/>
                </a:lnTo>
                <a:lnTo>
                  <a:pt x="8886115" y="1600018"/>
                </a:lnTo>
                <a:lnTo>
                  <a:pt x="8897593" y="1600018"/>
                </a:lnTo>
                <a:lnTo>
                  <a:pt x="8909022" y="1600018"/>
                </a:lnTo>
                <a:lnTo>
                  <a:pt x="8920453" y="1600018"/>
                </a:lnTo>
                <a:lnTo>
                  <a:pt x="8931883" y="1600018"/>
                </a:lnTo>
                <a:lnTo>
                  <a:pt x="8943313" y="1600018"/>
                </a:lnTo>
                <a:lnTo>
                  <a:pt x="8954791" y="1600018"/>
                </a:lnTo>
                <a:lnTo>
                  <a:pt x="8966220" y="1600018"/>
                </a:lnTo>
                <a:lnTo>
                  <a:pt x="8977651" y="1600018"/>
                </a:lnTo>
                <a:lnTo>
                  <a:pt x="8989080" y="1600018"/>
                </a:lnTo>
                <a:lnTo>
                  <a:pt x="9000511" y="1600018"/>
                </a:lnTo>
                <a:lnTo>
                  <a:pt x="9011988" y="1600018"/>
                </a:lnTo>
                <a:lnTo>
                  <a:pt x="9023418" y="1600018"/>
                </a:lnTo>
                <a:lnTo>
                  <a:pt x="9034849" y="1600018"/>
                </a:lnTo>
                <a:lnTo>
                  <a:pt x="9046278" y="1600018"/>
                </a:lnTo>
                <a:lnTo>
                  <a:pt x="9057709" y="1600018"/>
                </a:lnTo>
                <a:lnTo>
                  <a:pt x="9069186" y="1600018"/>
                </a:lnTo>
                <a:lnTo>
                  <a:pt x="9080615" y="1600018"/>
                </a:lnTo>
                <a:lnTo>
                  <a:pt x="9092046" y="1600018"/>
                </a:lnTo>
                <a:lnTo>
                  <a:pt x="9103476" y="1600018"/>
                </a:lnTo>
                <a:lnTo>
                  <a:pt x="9114906" y="1600018"/>
                </a:lnTo>
                <a:lnTo>
                  <a:pt x="9126384" y="1600018"/>
                </a:lnTo>
                <a:lnTo>
                  <a:pt x="9137813" y="1600018"/>
                </a:lnTo>
                <a:lnTo>
                  <a:pt x="9149244" y="1600018"/>
                </a:lnTo>
                <a:lnTo>
                  <a:pt x="9160673" y="1600018"/>
                </a:lnTo>
                <a:lnTo>
                  <a:pt x="9172104" y="1600018"/>
                </a:lnTo>
                <a:lnTo>
                  <a:pt x="9183581" y="1600018"/>
                </a:lnTo>
                <a:lnTo>
                  <a:pt x="9195011" y="1600018"/>
                </a:lnTo>
                <a:lnTo>
                  <a:pt x="9206442" y="1600018"/>
                </a:lnTo>
                <a:lnTo>
                  <a:pt x="9217871" y="1600018"/>
                </a:lnTo>
                <a:lnTo>
                  <a:pt x="9229301" y="1600018"/>
                </a:lnTo>
                <a:lnTo>
                  <a:pt x="9240779" y="1600018"/>
                </a:lnTo>
                <a:lnTo>
                  <a:pt x="9252209" y="1600018"/>
                </a:lnTo>
                <a:lnTo>
                  <a:pt x="9263639" y="1600018"/>
                </a:lnTo>
                <a:lnTo>
                  <a:pt x="9275069" y="1600018"/>
                </a:lnTo>
                <a:lnTo>
                  <a:pt x="9286498" y="1600018"/>
                </a:lnTo>
                <a:lnTo>
                  <a:pt x="9297977" y="1600018"/>
                </a:lnTo>
                <a:lnTo>
                  <a:pt x="9309406" y="1600018"/>
                </a:lnTo>
                <a:lnTo>
                  <a:pt x="9320837" y="1600018"/>
                </a:lnTo>
                <a:lnTo>
                  <a:pt x="9332266" y="1600018"/>
                </a:lnTo>
                <a:lnTo>
                  <a:pt x="9343696" y="1600018"/>
                </a:lnTo>
                <a:lnTo>
                  <a:pt x="9355174" y="1600018"/>
                </a:lnTo>
                <a:lnTo>
                  <a:pt x="9366604" y="1600018"/>
                </a:lnTo>
                <a:lnTo>
                  <a:pt x="9378035" y="1600018"/>
                </a:lnTo>
                <a:lnTo>
                  <a:pt x="9389464" y="1600018"/>
                </a:lnTo>
                <a:lnTo>
                  <a:pt x="9400894" y="1600018"/>
                </a:lnTo>
                <a:lnTo>
                  <a:pt x="9412372" y="1600018"/>
                </a:lnTo>
                <a:lnTo>
                  <a:pt x="9423802" y="1600018"/>
                </a:lnTo>
                <a:lnTo>
                  <a:pt x="9435232" y="1600018"/>
                </a:lnTo>
                <a:lnTo>
                  <a:pt x="9446662" y="1600018"/>
                </a:lnTo>
                <a:lnTo>
                  <a:pt x="9458091" y="1600018"/>
                </a:lnTo>
                <a:lnTo>
                  <a:pt x="9469570" y="1600018"/>
                </a:lnTo>
                <a:lnTo>
                  <a:pt x="9480999" y="1600018"/>
                </a:lnTo>
                <a:lnTo>
                  <a:pt x="9492429" y="1600018"/>
                </a:lnTo>
                <a:lnTo>
                  <a:pt x="9503859" y="1600018"/>
                </a:lnTo>
                <a:lnTo>
                  <a:pt x="9515289" y="1600018"/>
                </a:lnTo>
                <a:lnTo>
                  <a:pt x="9526767" y="1600018"/>
                </a:lnTo>
                <a:lnTo>
                  <a:pt x="9538197" y="1600018"/>
                </a:lnTo>
                <a:lnTo>
                  <a:pt x="9549626" y="1600018"/>
                </a:lnTo>
                <a:lnTo>
                  <a:pt x="9561057" y="1600018"/>
                </a:lnTo>
                <a:lnTo>
                  <a:pt x="9572487" y="1600018"/>
                </a:lnTo>
                <a:lnTo>
                  <a:pt x="9583965" y="1600018"/>
                </a:lnTo>
                <a:lnTo>
                  <a:pt x="9595395" y="1600018"/>
                </a:lnTo>
                <a:lnTo>
                  <a:pt x="9606824" y="1600018"/>
                </a:lnTo>
                <a:lnTo>
                  <a:pt x="9618255" y="1600018"/>
                </a:lnTo>
                <a:lnTo>
                  <a:pt x="9629684" y="1600018"/>
                </a:lnTo>
                <a:lnTo>
                  <a:pt x="9641163" y="1600018"/>
                </a:lnTo>
                <a:lnTo>
                  <a:pt x="9652592" y="1600018"/>
                </a:lnTo>
                <a:lnTo>
                  <a:pt x="9664022" y="1600018"/>
                </a:lnTo>
                <a:lnTo>
                  <a:pt x="9675452" y="1600018"/>
                </a:lnTo>
                <a:lnTo>
                  <a:pt x="9686882" y="1600018"/>
                </a:lnTo>
                <a:lnTo>
                  <a:pt x="9698360" y="1600018"/>
                </a:lnTo>
                <a:lnTo>
                  <a:pt x="9709790" y="1600018"/>
                </a:lnTo>
                <a:lnTo>
                  <a:pt x="9721219" y="1600018"/>
                </a:lnTo>
                <a:lnTo>
                  <a:pt x="9732650" y="1600018"/>
                </a:lnTo>
                <a:lnTo>
                  <a:pt x="9744080" y="1600018"/>
                </a:lnTo>
                <a:lnTo>
                  <a:pt x="9755557" y="1600018"/>
                </a:lnTo>
                <a:lnTo>
                  <a:pt x="9766988" y="1600018"/>
                </a:lnTo>
                <a:lnTo>
                  <a:pt x="9778417" y="1600018"/>
                </a:lnTo>
                <a:lnTo>
                  <a:pt x="9789848" y="1600018"/>
                </a:lnTo>
                <a:lnTo>
                  <a:pt x="9801277" y="1600018"/>
                </a:lnTo>
                <a:lnTo>
                  <a:pt x="9812755" y="1600018"/>
                </a:lnTo>
                <a:lnTo>
                  <a:pt x="9824185" y="1600018"/>
                </a:lnTo>
                <a:lnTo>
                  <a:pt x="9835615" y="1600018"/>
                </a:lnTo>
                <a:lnTo>
                  <a:pt x="9847045" y="1600018"/>
                </a:lnTo>
                <a:lnTo>
                  <a:pt x="9858475" y="1600018"/>
                </a:lnTo>
                <a:lnTo>
                  <a:pt x="9869952" y="1600018"/>
                </a:lnTo>
                <a:lnTo>
                  <a:pt x="9881383" y="1600018"/>
                </a:lnTo>
                <a:lnTo>
                  <a:pt x="9892812" y="1600018"/>
                </a:lnTo>
                <a:lnTo>
                  <a:pt x="9904243" y="1600018"/>
                </a:lnTo>
                <a:lnTo>
                  <a:pt x="9915673" y="1600018"/>
                </a:lnTo>
                <a:lnTo>
                  <a:pt x="9927102" y="1600018"/>
                </a:lnTo>
                <a:lnTo>
                  <a:pt x="9938581" y="1600018"/>
                </a:lnTo>
                <a:lnTo>
                  <a:pt x="9950010" y="1600018"/>
                </a:lnTo>
                <a:lnTo>
                  <a:pt x="9961441" y="1600018"/>
                </a:lnTo>
                <a:lnTo>
                  <a:pt x="9972870" y="1600018"/>
                </a:lnTo>
                <a:lnTo>
                  <a:pt x="9984300" y="1600018"/>
                </a:lnTo>
                <a:lnTo>
                  <a:pt x="9995778" y="1600018"/>
                </a:lnTo>
                <a:lnTo>
                  <a:pt x="10007208" y="1600018"/>
                </a:lnTo>
                <a:lnTo>
                  <a:pt x="10018638" y="1600018"/>
                </a:lnTo>
                <a:lnTo>
                  <a:pt x="10030068" y="1600018"/>
                </a:lnTo>
                <a:lnTo>
                  <a:pt x="10041498" y="1600018"/>
                </a:lnTo>
                <a:lnTo>
                  <a:pt x="10052976" y="1600018"/>
                </a:lnTo>
                <a:lnTo>
                  <a:pt x="10064405" y="1600018"/>
                </a:lnTo>
                <a:lnTo>
                  <a:pt x="10075835" y="1600018"/>
                </a:lnTo>
                <a:lnTo>
                  <a:pt x="10087266" y="1600018"/>
                </a:lnTo>
                <a:lnTo>
                  <a:pt x="10098695" y="1600018"/>
                </a:lnTo>
                <a:lnTo>
                  <a:pt x="10110174" y="1600018"/>
                </a:lnTo>
                <a:lnTo>
                  <a:pt x="10121603" y="1600018"/>
                </a:lnTo>
                <a:lnTo>
                  <a:pt x="10133033" y="1600018"/>
                </a:lnTo>
                <a:lnTo>
                  <a:pt x="10144463" y="1600018"/>
                </a:lnTo>
                <a:lnTo>
                  <a:pt x="10155893" y="1600018"/>
                </a:lnTo>
                <a:lnTo>
                  <a:pt x="10167371" y="1600018"/>
                </a:lnTo>
                <a:lnTo>
                  <a:pt x="10178801" y="1600018"/>
                </a:lnTo>
                <a:lnTo>
                  <a:pt x="10190230" y="1600018"/>
                </a:lnTo>
                <a:lnTo>
                  <a:pt x="10201661" y="1600018"/>
                </a:lnTo>
                <a:lnTo>
                  <a:pt x="10213091" y="1600018"/>
                </a:lnTo>
                <a:lnTo>
                  <a:pt x="10224569" y="1600018"/>
                </a:lnTo>
                <a:lnTo>
                  <a:pt x="10235998" y="1600018"/>
                </a:lnTo>
                <a:lnTo>
                  <a:pt x="10247428" y="1600018"/>
                </a:lnTo>
                <a:lnTo>
                  <a:pt x="10258859" y="1600018"/>
                </a:lnTo>
                <a:lnTo>
                  <a:pt x="10270288" y="1600018"/>
                </a:lnTo>
                <a:lnTo>
                  <a:pt x="10281767" y="1600018"/>
                </a:lnTo>
                <a:lnTo>
                  <a:pt x="10293196" y="1600018"/>
                </a:lnTo>
                <a:lnTo>
                  <a:pt x="10304626" y="1600018"/>
                </a:lnTo>
                <a:lnTo>
                  <a:pt x="10316056" y="1600018"/>
                </a:lnTo>
                <a:lnTo>
                  <a:pt x="10327486" y="1600018"/>
                </a:lnTo>
                <a:lnTo>
                  <a:pt x="10338963" y="1600018"/>
                </a:lnTo>
                <a:lnTo>
                  <a:pt x="10350394" y="1600018"/>
                </a:lnTo>
                <a:lnTo>
                  <a:pt x="10361823" y="1600018"/>
                </a:lnTo>
                <a:lnTo>
                  <a:pt x="10373254" y="1600018"/>
                </a:lnTo>
                <a:lnTo>
                  <a:pt x="10384684" y="1600018"/>
                </a:lnTo>
                <a:lnTo>
                  <a:pt x="10396161" y="1600018"/>
                </a:lnTo>
                <a:lnTo>
                  <a:pt x="10407591" y="1600018"/>
                </a:lnTo>
                <a:lnTo>
                  <a:pt x="10419021" y="1600018"/>
                </a:lnTo>
                <a:lnTo>
                  <a:pt x="10430452" y="1600018"/>
                </a:lnTo>
                <a:lnTo>
                  <a:pt x="10441881" y="1600018"/>
                </a:lnTo>
                <a:lnTo>
                  <a:pt x="10453358" y="1600018"/>
                </a:lnTo>
                <a:lnTo>
                  <a:pt x="10464789" y="1600018"/>
                </a:lnTo>
                <a:lnTo>
                  <a:pt x="10476219" y="1600018"/>
                </a:lnTo>
                <a:lnTo>
                  <a:pt x="10487649" y="1600018"/>
                </a:lnTo>
                <a:lnTo>
                  <a:pt x="10499079" y="1600018"/>
                </a:lnTo>
                <a:lnTo>
                  <a:pt x="10510556" y="1600018"/>
                </a:lnTo>
                <a:lnTo>
                  <a:pt x="10521987" y="1600018"/>
                </a:lnTo>
                <a:lnTo>
                  <a:pt x="10533416" y="1600018"/>
                </a:lnTo>
                <a:lnTo>
                  <a:pt x="10544847" y="1600018"/>
                </a:lnTo>
                <a:lnTo>
                  <a:pt x="10556277" y="1600018"/>
                </a:lnTo>
                <a:lnTo>
                  <a:pt x="10567754" y="1600018"/>
                </a:lnTo>
                <a:lnTo>
                  <a:pt x="10579184" y="1600018"/>
                </a:lnTo>
                <a:lnTo>
                  <a:pt x="10590614" y="1600018"/>
                </a:lnTo>
                <a:lnTo>
                  <a:pt x="10602045" y="1600018"/>
                </a:lnTo>
                <a:lnTo>
                  <a:pt x="10613474" y="1600018"/>
                </a:lnTo>
                <a:lnTo>
                  <a:pt x="10624951" y="1600018"/>
                </a:lnTo>
                <a:lnTo>
                  <a:pt x="10636382" y="1600018"/>
                </a:lnTo>
                <a:lnTo>
                  <a:pt x="10647812" y="1600018"/>
                </a:lnTo>
                <a:lnTo>
                  <a:pt x="10659241" y="1600018"/>
                </a:lnTo>
                <a:lnTo>
                  <a:pt x="10670672" y="1600018"/>
                </a:lnTo>
                <a:lnTo>
                  <a:pt x="10682149" y="1600018"/>
                </a:lnTo>
                <a:lnTo>
                  <a:pt x="10693580" y="1600018"/>
                </a:lnTo>
                <a:lnTo>
                  <a:pt x="10705009" y="1600018"/>
                </a:lnTo>
                <a:lnTo>
                  <a:pt x="10716439" y="1600018"/>
                </a:lnTo>
                <a:lnTo>
                  <a:pt x="10727870" y="1600018"/>
                </a:lnTo>
                <a:lnTo>
                  <a:pt x="10739347" y="1600018"/>
                </a:lnTo>
                <a:lnTo>
                  <a:pt x="10750778" y="1600018"/>
                </a:lnTo>
                <a:lnTo>
                  <a:pt x="10762207" y="1600018"/>
                </a:lnTo>
                <a:lnTo>
                  <a:pt x="10773637" y="1600018"/>
                </a:lnTo>
                <a:lnTo>
                  <a:pt x="10785067" y="1600018"/>
                </a:lnTo>
                <a:lnTo>
                  <a:pt x="10796544" y="1600018"/>
                </a:lnTo>
                <a:lnTo>
                  <a:pt x="10807975" y="1600018"/>
                </a:lnTo>
                <a:lnTo>
                  <a:pt x="10819405" y="1600018"/>
                </a:lnTo>
                <a:lnTo>
                  <a:pt x="10830834" y="1600018"/>
                </a:lnTo>
                <a:lnTo>
                  <a:pt x="10842265" y="1600018"/>
                </a:lnTo>
                <a:lnTo>
                  <a:pt x="10853742" y="1600018"/>
                </a:lnTo>
                <a:lnTo>
                  <a:pt x="10865173" y="1600018"/>
                </a:lnTo>
                <a:lnTo>
                  <a:pt x="10876602" y="1600018"/>
                </a:lnTo>
                <a:lnTo>
                  <a:pt x="10888032" y="1600018"/>
                </a:lnTo>
                <a:lnTo>
                  <a:pt x="10899463" y="1600018"/>
                </a:lnTo>
                <a:lnTo>
                  <a:pt x="10910892" y="1600018"/>
                </a:lnTo>
                <a:lnTo>
                  <a:pt x="10922369" y="1600018"/>
                </a:lnTo>
                <a:lnTo>
                  <a:pt x="10933800" y="1600018"/>
                </a:lnTo>
                <a:lnTo>
                  <a:pt x="10945230" y="1600018"/>
                </a:lnTo>
                <a:lnTo>
                  <a:pt x="10956660" y="1600018"/>
                </a:lnTo>
                <a:lnTo>
                  <a:pt x="10968090" y="1600018"/>
                </a:lnTo>
                <a:lnTo>
                  <a:pt x="10979567" y="1600018"/>
                </a:lnTo>
                <a:lnTo>
                  <a:pt x="10990998" y="1600018"/>
                </a:lnTo>
                <a:lnTo>
                  <a:pt x="11002427" y="1600018"/>
                </a:lnTo>
                <a:lnTo>
                  <a:pt x="11013858" y="1600018"/>
                </a:lnTo>
                <a:lnTo>
                  <a:pt x="11025287" y="1600018"/>
                </a:lnTo>
                <a:lnTo>
                  <a:pt x="11036765" y="1600018"/>
                </a:lnTo>
                <a:lnTo>
                  <a:pt x="11048195" y="1600018"/>
                </a:lnTo>
                <a:lnTo>
                  <a:pt x="11059625" y="1600018"/>
                </a:lnTo>
                <a:lnTo>
                  <a:pt x="11071056" y="1600018"/>
                </a:lnTo>
                <a:lnTo>
                  <a:pt x="11082485" y="1600018"/>
                </a:lnTo>
                <a:lnTo>
                  <a:pt x="11093962" y="1600018"/>
                </a:lnTo>
                <a:lnTo>
                  <a:pt x="11105393" y="1600018"/>
                </a:lnTo>
                <a:lnTo>
                  <a:pt x="11116823" y="1600018"/>
                </a:lnTo>
                <a:lnTo>
                  <a:pt x="11128253" y="1600018"/>
                </a:lnTo>
                <a:lnTo>
                  <a:pt x="11139683" y="1600018"/>
                </a:lnTo>
                <a:lnTo>
                  <a:pt x="11151160" y="1600018"/>
                </a:lnTo>
                <a:lnTo>
                  <a:pt x="11162591" y="1600018"/>
                </a:lnTo>
                <a:lnTo>
                  <a:pt x="11174020" y="1600018"/>
                </a:lnTo>
                <a:lnTo>
                  <a:pt x="11185451" y="1600018"/>
                </a:lnTo>
                <a:lnTo>
                  <a:pt x="11196881" y="1600018"/>
                </a:lnTo>
                <a:lnTo>
                  <a:pt x="11208358" y="1600018"/>
                </a:lnTo>
                <a:lnTo>
                  <a:pt x="11218359" y="1600018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4" name="Freeform 83">
            <a:extLst>
              <a:ext uri="{FF2B5EF4-FFF2-40B4-BE49-F238E27FC236}">
                <a16:creationId xmlns:a16="http://schemas.microsoft.com/office/drawing/2014/main" id="{0E169584-AD4F-ED43-82E8-DAA199BD7F47}"/>
              </a:ext>
            </a:extLst>
          </p:cNvPr>
          <p:cNvSpPr/>
          <p:nvPr/>
        </p:nvSpPr>
        <p:spPr>
          <a:xfrm>
            <a:off x="638362" y="4041258"/>
            <a:ext cx="8413769" cy="1391564"/>
          </a:xfrm>
          <a:custGeom>
            <a:avLst/>
            <a:gdLst>
              <a:gd name="connsiteX0" fmla="*/ 0 w 11218359"/>
              <a:gd name="connsiteY0" fmla="*/ 1855419 h 1855419"/>
              <a:gd name="connsiteX1" fmla="*/ 9149 w 11218359"/>
              <a:gd name="connsiteY1" fmla="*/ 1855419 h 1855419"/>
              <a:gd name="connsiteX2" fmla="*/ 20588 w 11218359"/>
              <a:gd name="connsiteY2" fmla="*/ 1855419 h 1855419"/>
              <a:gd name="connsiteX3" fmla="*/ 32028 w 11218359"/>
              <a:gd name="connsiteY3" fmla="*/ 1855419 h 1855419"/>
              <a:gd name="connsiteX4" fmla="*/ 43467 w 11218359"/>
              <a:gd name="connsiteY4" fmla="*/ 1855419 h 1855419"/>
              <a:gd name="connsiteX5" fmla="*/ 54907 w 11218359"/>
              <a:gd name="connsiteY5" fmla="*/ 1855419 h 1855419"/>
              <a:gd name="connsiteX6" fmla="*/ 66346 w 11218359"/>
              <a:gd name="connsiteY6" fmla="*/ 1855419 h 1855419"/>
              <a:gd name="connsiteX7" fmla="*/ 77786 w 11218359"/>
              <a:gd name="connsiteY7" fmla="*/ 1855419 h 1855419"/>
              <a:gd name="connsiteX8" fmla="*/ 89225 w 11218359"/>
              <a:gd name="connsiteY8" fmla="*/ 1855419 h 1855419"/>
              <a:gd name="connsiteX9" fmla="*/ 100665 w 11218359"/>
              <a:gd name="connsiteY9" fmla="*/ 1855419 h 1855419"/>
              <a:gd name="connsiteX10" fmla="*/ 112104 w 11218359"/>
              <a:gd name="connsiteY10" fmla="*/ 1855419 h 1855419"/>
              <a:gd name="connsiteX11" fmla="*/ 123544 w 11218359"/>
              <a:gd name="connsiteY11" fmla="*/ 1855419 h 1855419"/>
              <a:gd name="connsiteX12" fmla="*/ 134979 w 11218359"/>
              <a:gd name="connsiteY12" fmla="*/ 1855419 h 1855419"/>
              <a:gd name="connsiteX13" fmla="*/ 146423 w 11218359"/>
              <a:gd name="connsiteY13" fmla="*/ 1855419 h 1855419"/>
              <a:gd name="connsiteX14" fmla="*/ 157858 w 11218359"/>
              <a:gd name="connsiteY14" fmla="*/ 1855419 h 1855419"/>
              <a:gd name="connsiteX15" fmla="*/ 169297 w 11218359"/>
              <a:gd name="connsiteY15" fmla="*/ 1855419 h 1855419"/>
              <a:gd name="connsiteX16" fmla="*/ 180737 w 11218359"/>
              <a:gd name="connsiteY16" fmla="*/ 1855419 h 1855419"/>
              <a:gd name="connsiteX17" fmla="*/ 192176 w 11218359"/>
              <a:gd name="connsiteY17" fmla="*/ 1855419 h 1855419"/>
              <a:gd name="connsiteX18" fmla="*/ 203616 w 11218359"/>
              <a:gd name="connsiteY18" fmla="*/ 1855419 h 1855419"/>
              <a:gd name="connsiteX19" fmla="*/ 215055 w 11218359"/>
              <a:gd name="connsiteY19" fmla="*/ 1855419 h 1855419"/>
              <a:gd name="connsiteX20" fmla="*/ 226495 w 11218359"/>
              <a:gd name="connsiteY20" fmla="*/ 1855419 h 1855419"/>
              <a:gd name="connsiteX21" fmla="*/ 237935 w 11218359"/>
              <a:gd name="connsiteY21" fmla="*/ 1855419 h 1855419"/>
              <a:gd name="connsiteX22" fmla="*/ 249374 w 11218359"/>
              <a:gd name="connsiteY22" fmla="*/ 1855419 h 1855419"/>
              <a:gd name="connsiteX23" fmla="*/ 260814 w 11218359"/>
              <a:gd name="connsiteY23" fmla="*/ 1855419 h 1855419"/>
              <a:gd name="connsiteX24" fmla="*/ 272253 w 11218359"/>
              <a:gd name="connsiteY24" fmla="*/ 1855419 h 1855419"/>
              <a:gd name="connsiteX25" fmla="*/ 283693 w 11218359"/>
              <a:gd name="connsiteY25" fmla="*/ 1855419 h 1855419"/>
              <a:gd name="connsiteX26" fmla="*/ 295132 w 11218359"/>
              <a:gd name="connsiteY26" fmla="*/ 1855419 h 1855419"/>
              <a:gd name="connsiteX27" fmla="*/ 306572 w 11218359"/>
              <a:gd name="connsiteY27" fmla="*/ 1855419 h 1855419"/>
              <a:gd name="connsiteX28" fmla="*/ 318011 w 11218359"/>
              <a:gd name="connsiteY28" fmla="*/ 1855419 h 1855419"/>
              <a:gd name="connsiteX29" fmla="*/ 329451 w 11218359"/>
              <a:gd name="connsiteY29" fmla="*/ 1855419 h 1855419"/>
              <a:gd name="connsiteX30" fmla="*/ 340890 w 11218359"/>
              <a:gd name="connsiteY30" fmla="*/ 1855419 h 1855419"/>
              <a:gd name="connsiteX31" fmla="*/ 352330 w 11218359"/>
              <a:gd name="connsiteY31" fmla="*/ 1855419 h 1855419"/>
              <a:gd name="connsiteX32" fmla="*/ 363769 w 11218359"/>
              <a:gd name="connsiteY32" fmla="*/ 1855419 h 1855419"/>
              <a:gd name="connsiteX33" fmla="*/ 375209 w 11218359"/>
              <a:gd name="connsiteY33" fmla="*/ 1855419 h 1855419"/>
              <a:gd name="connsiteX34" fmla="*/ 386648 w 11218359"/>
              <a:gd name="connsiteY34" fmla="*/ 1855419 h 1855419"/>
              <a:gd name="connsiteX35" fmla="*/ 398088 w 11218359"/>
              <a:gd name="connsiteY35" fmla="*/ 1855419 h 1855419"/>
              <a:gd name="connsiteX36" fmla="*/ 409527 w 11218359"/>
              <a:gd name="connsiteY36" fmla="*/ 1855419 h 1855419"/>
              <a:gd name="connsiteX37" fmla="*/ 420967 w 11218359"/>
              <a:gd name="connsiteY37" fmla="*/ 1855419 h 1855419"/>
              <a:gd name="connsiteX38" fmla="*/ 432406 w 11218359"/>
              <a:gd name="connsiteY38" fmla="*/ 1855419 h 1855419"/>
              <a:gd name="connsiteX39" fmla="*/ 443846 w 11218359"/>
              <a:gd name="connsiteY39" fmla="*/ 1855419 h 1855419"/>
              <a:gd name="connsiteX40" fmla="*/ 455285 w 11218359"/>
              <a:gd name="connsiteY40" fmla="*/ 1855419 h 1855419"/>
              <a:gd name="connsiteX41" fmla="*/ 466725 w 11218359"/>
              <a:gd name="connsiteY41" fmla="*/ 1855419 h 1855419"/>
              <a:gd name="connsiteX42" fmla="*/ 478165 w 11218359"/>
              <a:gd name="connsiteY42" fmla="*/ 1855419 h 1855419"/>
              <a:gd name="connsiteX43" fmla="*/ 489604 w 11218359"/>
              <a:gd name="connsiteY43" fmla="*/ 1855419 h 1855419"/>
              <a:gd name="connsiteX44" fmla="*/ 501044 w 11218359"/>
              <a:gd name="connsiteY44" fmla="*/ 1855419 h 1855419"/>
              <a:gd name="connsiteX45" fmla="*/ 512483 w 11218359"/>
              <a:gd name="connsiteY45" fmla="*/ 1855419 h 1855419"/>
              <a:gd name="connsiteX46" fmla="*/ 523923 w 11218359"/>
              <a:gd name="connsiteY46" fmla="*/ 1855419 h 1855419"/>
              <a:gd name="connsiteX47" fmla="*/ 535362 w 11218359"/>
              <a:gd name="connsiteY47" fmla="*/ 1855419 h 1855419"/>
              <a:gd name="connsiteX48" fmla="*/ 546802 w 11218359"/>
              <a:gd name="connsiteY48" fmla="*/ 1855419 h 1855419"/>
              <a:gd name="connsiteX49" fmla="*/ 558241 w 11218359"/>
              <a:gd name="connsiteY49" fmla="*/ 1855419 h 1855419"/>
              <a:gd name="connsiteX50" fmla="*/ 569681 w 11218359"/>
              <a:gd name="connsiteY50" fmla="*/ 1855419 h 1855419"/>
              <a:gd name="connsiteX51" fmla="*/ 581120 w 11218359"/>
              <a:gd name="connsiteY51" fmla="*/ 1855419 h 1855419"/>
              <a:gd name="connsiteX52" fmla="*/ 592560 w 11218359"/>
              <a:gd name="connsiteY52" fmla="*/ 1855419 h 1855419"/>
              <a:gd name="connsiteX53" fmla="*/ 603999 w 11218359"/>
              <a:gd name="connsiteY53" fmla="*/ 1855419 h 1855419"/>
              <a:gd name="connsiteX54" fmla="*/ 615439 w 11218359"/>
              <a:gd name="connsiteY54" fmla="*/ 1855419 h 1855419"/>
              <a:gd name="connsiteX55" fmla="*/ 626878 w 11218359"/>
              <a:gd name="connsiteY55" fmla="*/ 1855419 h 1855419"/>
              <a:gd name="connsiteX56" fmla="*/ 638318 w 11218359"/>
              <a:gd name="connsiteY56" fmla="*/ 1855419 h 1855419"/>
              <a:gd name="connsiteX57" fmla="*/ 649757 w 11218359"/>
              <a:gd name="connsiteY57" fmla="*/ 1855419 h 1855419"/>
              <a:gd name="connsiteX58" fmla="*/ 661192 w 11218359"/>
              <a:gd name="connsiteY58" fmla="*/ 1855419 h 1855419"/>
              <a:gd name="connsiteX59" fmla="*/ 672632 w 11218359"/>
              <a:gd name="connsiteY59" fmla="*/ 1855419 h 1855419"/>
              <a:gd name="connsiteX60" fmla="*/ 684071 w 11218359"/>
              <a:gd name="connsiteY60" fmla="*/ 1855419 h 1855419"/>
              <a:gd name="connsiteX61" fmla="*/ 695511 w 11218359"/>
              <a:gd name="connsiteY61" fmla="*/ 1855419 h 1855419"/>
              <a:gd name="connsiteX62" fmla="*/ 706950 w 11218359"/>
              <a:gd name="connsiteY62" fmla="*/ 1855419 h 1855419"/>
              <a:gd name="connsiteX63" fmla="*/ 718390 w 11218359"/>
              <a:gd name="connsiteY63" fmla="*/ 1855419 h 1855419"/>
              <a:gd name="connsiteX64" fmla="*/ 729829 w 11218359"/>
              <a:gd name="connsiteY64" fmla="*/ 1855419 h 1855419"/>
              <a:gd name="connsiteX65" fmla="*/ 741269 w 11218359"/>
              <a:gd name="connsiteY65" fmla="*/ 1855419 h 1855419"/>
              <a:gd name="connsiteX66" fmla="*/ 752708 w 11218359"/>
              <a:gd name="connsiteY66" fmla="*/ 1855419 h 1855419"/>
              <a:gd name="connsiteX67" fmla="*/ 764148 w 11218359"/>
              <a:gd name="connsiteY67" fmla="*/ 1855419 h 1855419"/>
              <a:gd name="connsiteX68" fmla="*/ 775587 w 11218359"/>
              <a:gd name="connsiteY68" fmla="*/ 1855419 h 1855419"/>
              <a:gd name="connsiteX69" fmla="*/ 787027 w 11218359"/>
              <a:gd name="connsiteY69" fmla="*/ 1855419 h 1855419"/>
              <a:gd name="connsiteX70" fmla="*/ 798467 w 11218359"/>
              <a:gd name="connsiteY70" fmla="*/ 1855419 h 1855419"/>
              <a:gd name="connsiteX71" fmla="*/ 809906 w 11218359"/>
              <a:gd name="connsiteY71" fmla="*/ 1855419 h 1855419"/>
              <a:gd name="connsiteX72" fmla="*/ 821346 w 11218359"/>
              <a:gd name="connsiteY72" fmla="*/ 1855419 h 1855419"/>
              <a:gd name="connsiteX73" fmla="*/ 832785 w 11218359"/>
              <a:gd name="connsiteY73" fmla="*/ 1855419 h 1855419"/>
              <a:gd name="connsiteX74" fmla="*/ 844225 w 11218359"/>
              <a:gd name="connsiteY74" fmla="*/ 1855419 h 1855419"/>
              <a:gd name="connsiteX75" fmla="*/ 855664 w 11218359"/>
              <a:gd name="connsiteY75" fmla="*/ 1855419 h 1855419"/>
              <a:gd name="connsiteX76" fmla="*/ 867104 w 11218359"/>
              <a:gd name="connsiteY76" fmla="*/ 1855419 h 1855419"/>
              <a:gd name="connsiteX77" fmla="*/ 878543 w 11218359"/>
              <a:gd name="connsiteY77" fmla="*/ 1855419 h 1855419"/>
              <a:gd name="connsiteX78" fmla="*/ 889983 w 11218359"/>
              <a:gd name="connsiteY78" fmla="*/ 1855419 h 1855419"/>
              <a:gd name="connsiteX79" fmla="*/ 901422 w 11218359"/>
              <a:gd name="connsiteY79" fmla="*/ 1855419 h 1855419"/>
              <a:gd name="connsiteX80" fmla="*/ 912862 w 11218359"/>
              <a:gd name="connsiteY80" fmla="*/ 1855419 h 1855419"/>
              <a:gd name="connsiteX81" fmla="*/ 924301 w 11218359"/>
              <a:gd name="connsiteY81" fmla="*/ 1855419 h 1855419"/>
              <a:gd name="connsiteX82" fmla="*/ 935741 w 11218359"/>
              <a:gd name="connsiteY82" fmla="*/ 1855419 h 1855419"/>
              <a:gd name="connsiteX83" fmla="*/ 947180 w 11218359"/>
              <a:gd name="connsiteY83" fmla="*/ 1855419 h 1855419"/>
              <a:gd name="connsiteX84" fmla="*/ 958620 w 11218359"/>
              <a:gd name="connsiteY84" fmla="*/ 1855419 h 1855419"/>
              <a:gd name="connsiteX85" fmla="*/ 970059 w 11218359"/>
              <a:gd name="connsiteY85" fmla="*/ 1855419 h 1855419"/>
              <a:gd name="connsiteX86" fmla="*/ 981499 w 11218359"/>
              <a:gd name="connsiteY86" fmla="*/ 1855419 h 1855419"/>
              <a:gd name="connsiteX87" fmla="*/ 992938 w 11218359"/>
              <a:gd name="connsiteY87" fmla="*/ 1855419 h 1855419"/>
              <a:gd name="connsiteX88" fmla="*/ 1004378 w 11218359"/>
              <a:gd name="connsiteY88" fmla="*/ 1855419 h 1855419"/>
              <a:gd name="connsiteX89" fmla="*/ 1015818 w 11218359"/>
              <a:gd name="connsiteY89" fmla="*/ 1855419 h 1855419"/>
              <a:gd name="connsiteX90" fmla="*/ 1027257 w 11218359"/>
              <a:gd name="connsiteY90" fmla="*/ 1855419 h 1855419"/>
              <a:gd name="connsiteX91" fmla="*/ 1038697 w 11218359"/>
              <a:gd name="connsiteY91" fmla="*/ 1855419 h 1855419"/>
              <a:gd name="connsiteX92" fmla="*/ 1050136 w 11218359"/>
              <a:gd name="connsiteY92" fmla="*/ 1855419 h 1855419"/>
              <a:gd name="connsiteX93" fmla="*/ 1061576 w 11218359"/>
              <a:gd name="connsiteY93" fmla="*/ 1855419 h 1855419"/>
              <a:gd name="connsiteX94" fmla="*/ 1073015 w 11218359"/>
              <a:gd name="connsiteY94" fmla="*/ 1855419 h 1855419"/>
              <a:gd name="connsiteX95" fmla="*/ 1084455 w 11218359"/>
              <a:gd name="connsiteY95" fmla="*/ 1855419 h 1855419"/>
              <a:gd name="connsiteX96" fmla="*/ 1095894 w 11218359"/>
              <a:gd name="connsiteY96" fmla="*/ 1855419 h 1855419"/>
              <a:gd name="connsiteX97" fmla="*/ 1107334 w 11218359"/>
              <a:gd name="connsiteY97" fmla="*/ 1855419 h 1855419"/>
              <a:gd name="connsiteX98" fmla="*/ 1118773 w 11218359"/>
              <a:gd name="connsiteY98" fmla="*/ 1855419 h 1855419"/>
              <a:gd name="connsiteX99" fmla="*/ 1130213 w 11218359"/>
              <a:gd name="connsiteY99" fmla="*/ 1855419 h 1855419"/>
              <a:gd name="connsiteX100" fmla="*/ 1141652 w 11218359"/>
              <a:gd name="connsiteY100" fmla="*/ 1855419 h 1855419"/>
              <a:gd name="connsiteX101" fmla="*/ 1153092 w 11218359"/>
              <a:gd name="connsiteY101" fmla="*/ 1855419 h 1855419"/>
              <a:gd name="connsiteX102" fmla="*/ 1164531 w 11218359"/>
              <a:gd name="connsiteY102" fmla="*/ 1855419 h 1855419"/>
              <a:gd name="connsiteX103" fmla="*/ 1175971 w 11218359"/>
              <a:gd name="connsiteY103" fmla="*/ 1855419 h 1855419"/>
              <a:gd name="connsiteX104" fmla="*/ 1187406 w 11218359"/>
              <a:gd name="connsiteY104" fmla="*/ 1855419 h 1855419"/>
              <a:gd name="connsiteX105" fmla="*/ 1198845 w 11218359"/>
              <a:gd name="connsiteY105" fmla="*/ 1855419 h 1855419"/>
              <a:gd name="connsiteX106" fmla="*/ 1210285 w 11218359"/>
              <a:gd name="connsiteY106" fmla="*/ 1855419 h 1855419"/>
              <a:gd name="connsiteX107" fmla="*/ 1221724 w 11218359"/>
              <a:gd name="connsiteY107" fmla="*/ 1855419 h 1855419"/>
              <a:gd name="connsiteX108" fmla="*/ 1233164 w 11218359"/>
              <a:gd name="connsiteY108" fmla="*/ 1855419 h 1855419"/>
              <a:gd name="connsiteX109" fmla="*/ 1244603 w 11218359"/>
              <a:gd name="connsiteY109" fmla="*/ 1855419 h 1855419"/>
              <a:gd name="connsiteX110" fmla="*/ 1256043 w 11218359"/>
              <a:gd name="connsiteY110" fmla="*/ 1855419 h 1855419"/>
              <a:gd name="connsiteX111" fmla="*/ 1267482 w 11218359"/>
              <a:gd name="connsiteY111" fmla="*/ 1855419 h 1855419"/>
              <a:gd name="connsiteX112" fmla="*/ 1278922 w 11218359"/>
              <a:gd name="connsiteY112" fmla="*/ 1855419 h 1855419"/>
              <a:gd name="connsiteX113" fmla="*/ 1290361 w 11218359"/>
              <a:gd name="connsiteY113" fmla="*/ 1855419 h 1855419"/>
              <a:gd name="connsiteX114" fmla="*/ 1301801 w 11218359"/>
              <a:gd name="connsiteY114" fmla="*/ 1855419 h 1855419"/>
              <a:gd name="connsiteX115" fmla="*/ 1313240 w 11218359"/>
              <a:gd name="connsiteY115" fmla="*/ 1855419 h 1855419"/>
              <a:gd name="connsiteX116" fmla="*/ 1324680 w 11218359"/>
              <a:gd name="connsiteY116" fmla="*/ 1855419 h 1855419"/>
              <a:gd name="connsiteX117" fmla="*/ 1336120 w 11218359"/>
              <a:gd name="connsiteY117" fmla="*/ 1855419 h 1855419"/>
              <a:gd name="connsiteX118" fmla="*/ 1347559 w 11218359"/>
              <a:gd name="connsiteY118" fmla="*/ 1855419 h 1855419"/>
              <a:gd name="connsiteX119" fmla="*/ 1358999 w 11218359"/>
              <a:gd name="connsiteY119" fmla="*/ 1855419 h 1855419"/>
              <a:gd name="connsiteX120" fmla="*/ 1370438 w 11218359"/>
              <a:gd name="connsiteY120" fmla="*/ 1855419 h 1855419"/>
              <a:gd name="connsiteX121" fmla="*/ 1381878 w 11218359"/>
              <a:gd name="connsiteY121" fmla="*/ 1855419 h 1855419"/>
              <a:gd name="connsiteX122" fmla="*/ 1393317 w 11218359"/>
              <a:gd name="connsiteY122" fmla="*/ 1855419 h 1855419"/>
              <a:gd name="connsiteX123" fmla="*/ 1404757 w 11218359"/>
              <a:gd name="connsiteY123" fmla="*/ 1855419 h 1855419"/>
              <a:gd name="connsiteX124" fmla="*/ 1416196 w 11218359"/>
              <a:gd name="connsiteY124" fmla="*/ 1855419 h 1855419"/>
              <a:gd name="connsiteX125" fmla="*/ 1427636 w 11218359"/>
              <a:gd name="connsiteY125" fmla="*/ 1855419 h 1855419"/>
              <a:gd name="connsiteX126" fmla="*/ 1439075 w 11218359"/>
              <a:gd name="connsiteY126" fmla="*/ 1855419 h 1855419"/>
              <a:gd name="connsiteX127" fmla="*/ 1450515 w 11218359"/>
              <a:gd name="connsiteY127" fmla="*/ 1855419 h 1855419"/>
              <a:gd name="connsiteX128" fmla="*/ 1461954 w 11218359"/>
              <a:gd name="connsiteY128" fmla="*/ 1855419 h 1855419"/>
              <a:gd name="connsiteX129" fmla="*/ 1473394 w 11218359"/>
              <a:gd name="connsiteY129" fmla="*/ 1855419 h 1855419"/>
              <a:gd name="connsiteX130" fmla="*/ 1484833 w 11218359"/>
              <a:gd name="connsiteY130" fmla="*/ 1855419 h 1855419"/>
              <a:gd name="connsiteX131" fmla="*/ 1496273 w 11218359"/>
              <a:gd name="connsiteY131" fmla="*/ 1855419 h 1855419"/>
              <a:gd name="connsiteX132" fmla="*/ 1507712 w 11218359"/>
              <a:gd name="connsiteY132" fmla="*/ 1855419 h 1855419"/>
              <a:gd name="connsiteX133" fmla="*/ 1519152 w 11218359"/>
              <a:gd name="connsiteY133" fmla="*/ 1855419 h 1855419"/>
              <a:gd name="connsiteX134" fmla="*/ 1530591 w 11218359"/>
              <a:gd name="connsiteY134" fmla="*/ 1855419 h 1855419"/>
              <a:gd name="connsiteX135" fmla="*/ 1542031 w 11218359"/>
              <a:gd name="connsiteY135" fmla="*/ 1855419 h 1855419"/>
              <a:gd name="connsiteX136" fmla="*/ 1553471 w 11218359"/>
              <a:gd name="connsiteY136" fmla="*/ 1855419 h 1855419"/>
              <a:gd name="connsiteX137" fmla="*/ 1564910 w 11218359"/>
              <a:gd name="connsiteY137" fmla="*/ 1855419 h 1855419"/>
              <a:gd name="connsiteX138" fmla="*/ 1576349 w 11218359"/>
              <a:gd name="connsiteY138" fmla="*/ 1855419 h 1855419"/>
              <a:gd name="connsiteX139" fmla="*/ 1587789 w 11218359"/>
              <a:gd name="connsiteY139" fmla="*/ 1855419 h 1855419"/>
              <a:gd name="connsiteX140" fmla="*/ 1599229 w 11218359"/>
              <a:gd name="connsiteY140" fmla="*/ 1855419 h 1855419"/>
              <a:gd name="connsiteX141" fmla="*/ 1610668 w 11218359"/>
              <a:gd name="connsiteY141" fmla="*/ 1855419 h 1855419"/>
              <a:gd name="connsiteX142" fmla="*/ 1622107 w 11218359"/>
              <a:gd name="connsiteY142" fmla="*/ 1855419 h 1855419"/>
              <a:gd name="connsiteX143" fmla="*/ 1633547 w 11218359"/>
              <a:gd name="connsiteY143" fmla="*/ 1855419 h 1855419"/>
              <a:gd name="connsiteX144" fmla="*/ 1644987 w 11218359"/>
              <a:gd name="connsiteY144" fmla="*/ 1855419 h 1855419"/>
              <a:gd name="connsiteX145" fmla="*/ 1656426 w 11218359"/>
              <a:gd name="connsiteY145" fmla="*/ 1855419 h 1855419"/>
              <a:gd name="connsiteX146" fmla="*/ 1667866 w 11218359"/>
              <a:gd name="connsiteY146" fmla="*/ 1855419 h 1855419"/>
              <a:gd name="connsiteX147" fmla="*/ 1679305 w 11218359"/>
              <a:gd name="connsiteY147" fmla="*/ 1855419 h 1855419"/>
              <a:gd name="connsiteX148" fmla="*/ 1690745 w 11218359"/>
              <a:gd name="connsiteY148" fmla="*/ 1855419 h 1855419"/>
              <a:gd name="connsiteX149" fmla="*/ 1702184 w 11218359"/>
              <a:gd name="connsiteY149" fmla="*/ 1855419 h 1855419"/>
              <a:gd name="connsiteX150" fmla="*/ 1713619 w 11218359"/>
              <a:gd name="connsiteY150" fmla="*/ 1855419 h 1855419"/>
              <a:gd name="connsiteX151" fmla="*/ 1725063 w 11218359"/>
              <a:gd name="connsiteY151" fmla="*/ 1855419 h 1855419"/>
              <a:gd name="connsiteX152" fmla="*/ 1736498 w 11218359"/>
              <a:gd name="connsiteY152" fmla="*/ 1855419 h 1855419"/>
              <a:gd name="connsiteX153" fmla="*/ 1747938 w 11218359"/>
              <a:gd name="connsiteY153" fmla="*/ 1855419 h 1855419"/>
              <a:gd name="connsiteX154" fmla="*/ 1759377 w 11218359"/>
              <a:gd name="connsiteY154" fmla="*/ 1855419 h 1855419"/>
              <a:gd name="connsiteX155" fmla="*/ 1770817 w 11218359"/>
              <a:gd name="connsiteY155" fmla="*/ 1855419 h 1855419"/>
              <a:gd name="connsiteX156" fmla="*/ 1782256 w 11218359"/>
              <a:gd name="connsiteY156" fmla="*/ 1855419 h 1855419"/>
              <a:gd name="connsiteX157" fmla="*/ 1793696 w 11218359"/>
              <a:gd name="connsiteY157" fmla="*/ 1855419 h 1855419"/>
              <a:gd name="connsiteX158" fmla="*/ 1805135 w 11218359"/>
              <a:gd name="connsiteY158" fmla="*/ 1855419 h 1855419"/>
              <a:gd name="connsiteX159" fmla="*/ 1816575 w 11218359"/>
              <a:gd name="connsiteY159" fmla="*/ 1855419 h 1855419"/>
              <a:gd name="connsiteX160" fmla="*/ 1828014 w 11218359"/>
              <a:gd name="connsiteY160" fmla="*/ 1855419 h 1855419"/>
              <a:gd name="connsiteX161" fmla="*/ 1839454 w 11218359"/>
              <a:gd name="connsiteY161" fmla="*/ 1855419 h 1855419"/>
              <a:gd name="connsiteX162" fmla="*/ 1850893 w 11218359"/>
              <a:gd name="connsiteY162" fmla="*/ 1855419 h 1855419"/>
              <a:gd name="connsiteX163" fmla="*/ 1862333 w 11218359"/>
              <a:gd name="connsiteY163" fmla="*/ 1855419 h 1855419"/>
              <a:gd name="connsiteX164" fmla="*/ 1873772 w 11218359"/>
              <a:gd name="connsiteY164" fmla="*/ 1855419 h 1855419"/>
              <a:gd name="connsiteX165" fmla="*/ 1885212 w 11218359"/>
              <a:gd name="connsiteY165" fmla="*/ 1855419 h 1855419"/>
              <a:gd name="connsiteX166" fmla="*/ 1896651 w 11218359"/>
              <a:gd name="connsiteY166" fmla="*/ 1855419 h 1855419"/>
              <a:gd name="connsiteX167" fmla="*/ 1908091 w 11218359"/>
              <a:gd name="connsiteY167" fmla="*/ 1855419 h 1855419"/>
              <a:gd name="connsiteX168" fmla="*/ 1919531 w 11218359"/>
              <a:gd name="connsiteY168" fmla="*/ 1855419 h 1855419"/>
              <a:gd name="connsiteX169" fmla="*/ 1930970 w 11218359"/>
              <a:gd name="connsiteY169" fmla="*/ 1855419 h 1855419"/>
              <a:gd name="connsiteX170" fmla="*/ 1942409 w 11218359"/>
              <a:gd name="connsiteY170" fmla="*/ 1855419 h 1855419"/>
              <a:gd name="connsiteX171" fmla="*/ 1953849 w 11218359"/>
              <a:gd name="connsiteY171" fmla="*/ 1855419 h 1855419"/>
              <a:gd name="connsiteX172" fmla="*/ 1965289 w 11218359"/>
              <a:gd name="connsiteY172" fmla="*/ 1855419 h 1855419"/>
              <a:gd name="connsiteX173" fmla="*/ 1976728 w 11218359"/>
              <a:gd name="connsiteY173" fmla="*/ 1855419 h 1855419"/>
              <a:gd name="connsiteX174" fmla="*/ 1988168 w 11218359"/>
              <a:gd name="connsiteY174" fmla="*/ 1855419 h 1855419"/>
              <a:gd name="connsiteX175" fmla="*/ 1999607 w 11218359"/>
              <a:gd name="connsiteY175" fmla="*/ 1855419 h 1855419"/>
              <a:gd name="connsiteX176" fmla="*/ 2011047 w 11218359"/>
              <a:gd name="connsiteY176" fmla="*/ 1855419 h 1855419"/>
              <a:gd name="connsiteX177" fmla="*/ 2022486 w 11218359"/>
              <a:gd name="connsiteY177" fmla="*/ 1855419 h 1855419"/>
              <a:gd name="connsiteX178" fmla="*/ 2033926 w 11218359"/>
              <a:gd name="connsiteY178" fmla="*/ 1855419 h 1855419"/>
              <a:gd name="connsiteX179" fmla="*/ 2045365 w 11218359"/>
              <a:gd name="connsiteY179" fmla="*/ 1855419 h 1855419"/>
              <a:gd name="connsiteX180" fmla="*/ 2056805 w 11218359"/>
              <a:gd name="connsiteY180" fmla="*/ 1855419 h 1855419"/>
              <a:gd name="connsiteX181" fmla="*/ 2068244 w 11218359"/>
              <a:gd name="connsiteY181" fmla="*/ 1855419 h 1855419"/>
              <a:gd name="connsiteX182" fmla="*/ 2079684 w 11218359"/>
              <a:gd name="connsiteY182" fmla="*/ 1855419 h 1855419"/>
              <a:gd name="connsiteX183" fmla="*/ 2091123 w 11218359"/>
              <a:gd name="connsiteY183" fmla="*/ 1855419 h 1855419"/>
              <a:gd name="connsiteX184" fmla="*/ 2102563 w 11218359"/>
              <a:gd name="connsiteY184" fmla="*/ 1855419 h 1855419"/>
              <a:gd name="connsiteX185" fmla="*/ 2114002 w 11218359"/>
              <a:gd name="connsiteY185" fmla="*/ 1855419 h 1855419"/>
              <a:gd name="connsiteX186" fmla="*/ 2125442 w 11218359"/>
              <a:gd name="connsiteY186" fmla="*/ 1855419 h 1855419"/>
              <a:gd name="connsiteX187" fmla="*/ 2136882 w 11218359"/>
              <a:gd name="connsiteY187" fmla="*/ 1855419 h 1855419"/>
              <a:gd name="connsiteX188" fmla="*/ 2148321 w 11218359"/>
              <a:gd name="connsiteY188" fmla="*/ 1855419 h 1855419"/>
              <a:gd name="connsiteX189" fmla="*/ 2159760 w 11218359"/>
              <a:gd name="connsiteY189" fmla="*/ 1855419 h 1855419"/>
              <a:gd name="connsiteX190" fmla="*/ 2171200 w 11218359"/>
              <a:gd name="connsiteY190" fmla="*/ 1855419 h 1855419"/>
              <a:gd name="connsiteX191" fmla="*/ 2182640 w 11218359"/>
              <a:gd name="connsiteY191" fmla="*/ 1855419 h 1855419"/>
              <a:gd name="connsiteX192" fmla="*/ 2194079 w 11218359"/>
              <a:gd name="connsiteY192" fmla="*/ 1855419 h 1855419"/>
              <a:gd name="connsiteX193" fmla="*/ 2205519 w 11218359"/>
              <a:gd name="connsiteY193" fmla="*/ 1855419 h 1855419"/>
              <a:gd name="connsiteX194" fmla="*/ 2216958 w 11218359"/>
              <a:gd name="connsiteY194" fmla="*/ 1855419 h 1855419"/>
              <a:gd name="connsiteX195" fmla="*/ 2228393 w 11218359"/>
              <a:gd name="connsiteY195" fmla="*/ 1855419 h 1855419"/>
              <a:gd name="connsiteX196" fmla="*/ 2239837 w 11218359"/>
              <a:gd name="connsiteY196" fmla="*/ 1855419 h 1855419"/>
              <a:gd name="connsiteX197" fmla="*/ 2251272 w 11218359"/>
              <a:gd name="connsiteY197" fmla="*/ 1855419 h 1855419"/>
              <a:gd name="connsiteX198" fmla="*/ 2262716 w 11218359"/>
              <a:gd name="connsiteY198" fmla="*/ 1855419 h 1855419"/>
              <a:gd name="connsiteX199" fmla="*/ 2274151 w 11218359"/>
              <a:gd name="connsiteY199" fmla="*/ 1855419 h 1855419"/>
              <a:gd name="connsiteX200" fmla="*/ 2285591 w 11218359"/>
              <a:gd name="connsiteY200" fmla="*/ 1855419 h 1855419"/>
              <a:gd name="connsiteX201" fmla="*/ 2297030 w 11218359"/>
              <a:gd name="connsiteY201" fmla="*/ 1855419 h 1855419"/>
              <a:gd name="connsiteX202" fmla="*/ 2308470 w 11218359"/>
              <a:gd name="connsiteY202" fmla="*/ 1855419 h 1855419"/>
              <a:gd name="connsiteX203" fmla="*/ 2319909 w 11218359"/>
              <a:gd name="connsiteY203" fmla="*/ 1855419 h 1855419"/>
              <a:gd name="connsiteX204" fmla="*/ 2331349 w 11218359"/>
              <a:gd name="connsiteY204" fmla="*/ 1855419 h 1855419"/>
              <a:gd name="connsiteX205" fmla="*/ 2342788 w 11218359"/>
              <a:gd name="connsiteY205" fmla="*/ 1855419 h 1855419"/>
              <a:gd name="connsiteX206" fmla="*/ 2354228 w 11218359"/>
              <a:gd name="connsiteY206" fmla="*/ 1855419 h 1855419"/>
              <a:gd name="connsiteX207" fmla="*/ 2365667 w 11218359"/>
              <a:gd name="connsiteY207" fmla="*/ 1855419 h 1855419"/>
              <a:gd name="connsiteX208" fmla="*/ 2377107 w 11218359"/>
              <a:gd name="connsiteY208" fmla="*/ 1855419 h 1855419"/>
              <a:gd name="connsiteX209" fmla="*/ 2388546 w 11218359"/>
              <a:gd name="connsiteY209" fmla="*/ 1855419 h 1855419"/>
              <a:gd name="connsiteX210" fmla="*/ 2399986 w 11218359"/>
              <a:gd name="connsiteY210" fmla="*/ 1855419 h 1855419"/>
              <a:gd name="connsiteX211" fmla="*/ 2411425 w 11218359"/>
              <a:gd name="connsiteY211" fmla="*/ 1855419 h 1855419"/>
              <a:gd name="connsiteX212" fmla="*/ 2422865 w 11218359"/>
              <a:gd name="connsiteY212" fmla="*/ 1855419 h 1855419"/>
              <a:gd name="connsiteX213" fmla="*/ 2434304 w 11218359"/>
              <a:gd name="connsiteY213" fmla="*/ 1855419 h 1855419"/>
              <a:gd name="connsiteX214" fmla="*/ 2445744 w 11218359"/>
              <a:gd name="connsiteY214" fmla="*/ 1855419 h 1855419"/>
              <a:gd name="connsiteX215" fmla="*/ 2457184 w 11218359"/>
              <a:gd name="connsiteY215" fmla="*/ 1855419 h 1855419"/>
              <a:gd name="connsiteX216" fmla="*/ 2468623 w 11218359"/>
              <a:gd name="connsiteY216" fmla="*/ 1855419 h 1855419"/>
              <a:gd name="connsiteX217" fmla="*/ 2480062 w 11218359"/>
              <a:gd name="connsiteY217" fmla="*/ 1855419 h 1855419"/>
              <a:gd name="connsiteX218" fmla="*/ 2491502 w 11218359"/>
              <a:gd name="connsiteY218" fmla="*/ 1855419 h 1855419"/>
              <a:gd name="connsiteX219" fmla="*/ 2502942 w 11218359"/>
              <a:gd name="connsiteY219" fmla="*/ 1855419 h 1855419"/>
              <a:gd name="connsiteX220" fmla="*/ 2514381 w 11218359"/>
              <a:gd name="connsiteY220" fmla="*/ 1855419 h 1855419"/>
              <a:gd name="connsiteX221" fmla="*/ 2525821 w 11218359"/>
              <a:gd name="connsiteY221" fmla="*/ 1855419 h 1855419"/>
              <a:gd name="connsiteX222" fmla="*/ 2537260 w 11218359"/>
              <a:gd name="connsiteY222" fmla="*/ 1855419 h 1855419"/>
              <a:gd name="connsiteX223" fmla="*/ 2548700 w 11218359"/>
              <a:gd name="connsiteY223" fmla="*/ 1855419 h 1855419"/>
              <a:gd name="connsiteX224" fmla="*/ 2560139 w 11218359"/>
              <a:gd name="connsiteY224" fmla="*/ 1855419 h 1855419"/>
              <a:gd name="connsiteX225" fmla="*/ 2571579 w 11218359"/>
              <a:gd name="connsiteY225" fmla="*/ 1855419 h 1855419"/>
              <a:gd name="connsiteX226" fmla="*/ 2583018 w 11218359"/>
              <a:gd name="connsiteY226" fmla="*/ 1855419 h 1855419"/>
              <a:gd name="connsiteX227" fmla="*/ 2594458 w 11218359"/>
              <a:gd name="connsiteY227" fmla="*/ 1855419 h 1855419"/>
              <a:gd name="connsiteX228" fmla="*/ 2605897 w 11218359"/>
              <a:gd name="connsiteY228" fmla="*/ 1855419 h 1855419"/>
              <a:gd name="connsiteX229" fmla="*/ 2617337 w 11218359"/>
              <a:gd name="connsiteY229" fmla="*/ 1855419 h 1855419"/>
              <a:gd name="connsiteX230" fmla="*/ 2628776 w 11218359"/>
              <a:gd name="connsiteY230" fmla="*/ 1855419 h 1855419"/>
              <a:gd name="connsiteX231" fmla="*/ 2640216 w 11218359"/>
              <a:gd name="connsiteY231" fmla="*/ 1855419 h 1855419"/>
              <a:gd name="connsiteX232" fmla="*/ 2651655 w 11218359"/>
              <a:gd name="connsiteY232" fmla="*/ 1855419 h 1855419"/>
              <a:gd name="connsiteX233" fmla="*/ 2663095 w 11218359"/>
              <a:gd name="connsiteY233" fmla="*/ 1855419 h 1855419"/>
              <a:gd name="connsiteX234" fmla="*/ 2674535 w 11218359"/>
              <a:gd name="connsiteY234" fmla="*/ 1855419 h 1855419"/>
              <a:gd name="connsiteX235" fmla="*/ 2685974 w 11218359"/>
              <a:gd name="connsiteY235" fmla="*/ 1855419 h 1855419"/>
              <a:gd name="connsiteX236" fmla="*/ 2697413 w 11218359"/>
              <a:gd name="connsiteY236" fmla="*/ 1855419 h 1855419"/>
              <a:gd name="connsiteX237" fmla="*/ 2708853 w 11218359"/>
              <a:gd name="connsiteY237" fmla="*/ 1855419 h 1855419"/>
              <a:gd name="connsiteX238" fmla="*/ 2720293 w 11218359"/>
              <a:gd name="connsiteY238" fmla="*/ 1855419 h 1855419"/>
              <a:gd name="connsiteX239" fmla="*/ 2731727 w 11218359"/>
              <a:gd name="connsiteY239" fmla="*/ 1855419 h 1855419"/>
              <a:gd name="connsiteX240" fmla="*/ 2743172 w 11218359"/>
              <a:gd name="connsiteY240" fmla="*/ 1855419 h 1855419"/>
              <a:gd name="connsiteX241" fmla="*/ 2754611 w 11218359"/>
              <a:gd name="connsiteY241" fmla="*/ 1855419 h 1855419"/>
              <a:gd name="connsiteX242" fmla="*/ 2766046 w 11218359"/>
              <a:gd name="connsiteY242" fmla="*/ 1855419 h 1855419"/>
              <a:gd name="connsiteX243" fmla="*/ 2777490 w 11218359"/>
              <a:gd name="connsiteY243" fmla="*/ 1855419 h 1855419"/>
              <a:gd name="connsiteX244" fmla="*/ 2788925 w 11218359"/>
              <a:gd name="connsiteY244" fmla="*/ 1855419 h 1855419"/>
              <a:gd name="connsiteX245" fmla="*/ 2800364 w 11218359"/>
              <a:gd name="connsiteY245" fmla="*/ 1855419 h 1855419"/>
              <a:gd name="connsiteX246" fmla="*/ 2811804 w 11218359"/>
              <a:gd name="connsiteY246" fmla="*/ 1855419 h 1855419"/>
              <a:gd name="connsiteX247" fmla="*/ 2823243 w 11218359"/>
              <a:gd name="connsiteY247" fmla="*/ 1855419 h 1855419"/>
              <a:gd name="connsiteX248" fmla="*/ 2834683 w 11218359"/>
              <a:gd name="connsiteY248" fmla="*/ 1855419 h 1855419"/>
              <a:gd name="connsiteX249" fmla="*/ 2846123 w 11218359"/>
              <a:gd name="connsiteY249" fmla="*/ 1855419 h 1855419"/>
              <a:gd name="connsiteX250" fmla="*/ 2857562 w 11218359"/>
              <a:gd name="connsiteY250" fmla="*/ 1855419 h 1855419"/>
              <a:gd name="connsiteX251" fmla="*/ 2869001 w 11218359"/>
              <a:gd name="connsiteY251" fmla="*/ 1855419 h 1855419"/>
              <a:gd name="connsiteX252" fmla="*/ 2880441 w 11218359"/>
              <a:gd name="connsiteY252" fmla="*/ 1855419 h 1855419"/>
              <a:gd name="connsiteX253" fmla="*/ 2891881 w 11218359"/>
              <a:gd name="connsiteY253" fmla="*/ 1855419 h 1855419"/>
              <a:gd name="connsiteX254" fmla="*/ 2903320 w 11218359"/>
              <a:gd name="connsiteY254" fmla="*/ 1855419 h 1855419"/>
              <a:gd name="connsiteX255" fmla="*/ 2914760 w 11218359"/>
              <a:gd name="connsiteY255" fmla="*/ 1855419 h 1855419"/>
              <a:gd name="connsiteX256" fmla="*/ 2926199 w 11218359"/>
              <a:gd name="connsiteY256" fmla="*/ 1855419 h 1855419"/>
              <a:gd name="connsiteX257" fmla="*/ 2937639 w 11218359"/>
              <a:gd name="connsiteY257" fmla="*/ 1855419 h 1855419"/>
              <a:gd name="connsiteX258" fmla="*/ 2949078 w 11218359"/>
              <a:gd name="connsiteY258" fmla="*/ 1855419 h 1855419"/>
              <a:gd name="connsiteX259" fmla="*/ 2960518 w 11218359"/>
              <a:gd name="connsiteY259" fmla="*/ 1855419 h 1855419"/>
              <a:gd name="connsiteX260" fmla="*/ 2971957 w 11218359"/>
              <a:gd name="connsiteY260" fmla="*/ 1855419 h 1855419"/>
              <a:gd name="connsiteX261" fmla="*/ 2983397 w 11218359"/>
              <a:gd name="connsiteY261" fmla="*/ 1855419 h 1855419"/>
              <a:gd name="connsiteX262" fmla="*/ 2994837 w 11218359"/>
              <a:gd name="connsiteY262" fmla="*/ 1855419 h 1855419"/>
              <a:gd name="connsiteX263" fmla="*/ 3006276 w 11218359"/>
              <a:gd name="connsiteY263" fmla="*/ 1855419 h 1855419"/>
              <a:gd name="connsiteX264" fmla="*/ 3017715 w 11218359"/>
              <a:gd name="connsiteY264" fmla="*/ 1855419 h 1855419"/>
              <a:gd name="connsiteX265" fmla="*/ 3029155 w 11218359"/>
              <a:gd name="connsiteY265" fmla="*/ 1855419 h 1855419"/>
              <a:gd name="connsiteX266" fmla="*/ 3040594 w 11218359"/>
              <a:gd name="connsiteY266" fmla="*/ 1855419 h 1855419"/>
              <a:gd name="connsiteX267" fmla="*/ 3052034 w 11218359"/>
              <a:gd name="connsiteY267" fmla="*/ 1855419 h 1855419"/>
              <a:gd name="connsiteX268" fmla="*/ 3063474 w 11218359"/>
              <a:gd name="connsiteY268" fmla="*/ 1855419 h 1855419"/>
              <a:gd name="connsiteX269" fmla="*/ 3074913 w 11218359"/>
              <a:gd name="connsiteY269" fmla="*/ 1855419 h 1855419"/>
              <a:gd name="connsiteX270" fmla="*/ 3086352 w 11218359"/>
              <a:gd name="connsiteY270" fmla="*/ 1855419 h 1855419"/>
              <a:gd name="connsiteX271" fmla="*/ 3097792 w 11218359"/>
              <a:gd name="connsiteY271" fmla="*/ 1855419 h 1855419"/>
              <a:gd name="connsiteX272" fmla="*/ 3109232 w 11218359"/>
              <a:gd name="connsiteY272" fmla="*/ 1855419 h 1855419"/>
              <a:gd name="connsiteX273" fmla="*/ 3120671 w 11218359"/>
              <a:gd name="connsiteY273" fmla="*/ 1855419 h 1855419"/>
              <a:gd name="connsiteX274" fmla="*/ 3132111 w 11218359"/>
              <a:gd name="connsiteY274" fmla="*/ 1855419 h 1855419"/>
              <a:gd name="connsiteX275" fmla="*/ 3143550 w 11218359"/>
              <a:gd name="connsiteY275" fmla="*/ 1855419 h 1855419"/>
              <a:gd name="connsiteX276" fmla="*/ 3154990 w 11218359"/>
              <a:gd name="connsiteY276" fmla="*/ 1855419 h 1855419"/>
              <a:gd name="connsiteX277" fmla="*/ 3166429 w 11218359"/>
              <a:gd name="connsiteY277" fmla="*/ 1855419 h 1855419"/>
              <a:gd name="connsiteX278" fmla="*/ 3177869 w 11218359"/>
              <a:gd name="connsiteY278" fmla="*/ 1855419 h 1855419"/>
              <a:gd name="connsiteX279" fmla="*/ 3189308 w 11218359"/>
              <a:gd name="connsiteY279" fmla="*/ 1855419 h 1855419"/>
              <a:gd name="connsiteX280" fmla="*/ 3200748 w 11218359"/>
              <a:gd name="connsiteY280" fmla="*/ 1855419 h 1855419"/>
              <a:gd name="connsiteX281" fmla="*/ 3212187 w 11218359"/>
              <a:gd name="connsiteY281" fmla="*/ 1855419 h 1855419"/>
              <a:gd name="connsiteX282" fmla="*/ 3223627 w 11218359"/>
              <a:gd name="connsiteY282" fmla="*/ 1855419 h 1855419"/>
              <a:gd name="connsiteX283" fmla="*/ 3235066 w 11218359"/>
              <a:gd name="connsiteY283" fmla="*/ 1855419 h 1855419"/>
              <a:gd name="connsiteX284" fmla="*/ 3246501 w 11218359"/>
              <a:gd name="connsiteY284" fmla="*/ 1855419 h 1855419"/>
              <a:gd name="connsiteX285" fmla="*/ 3257945 w 11218359"/>
              <a:gd name="connsiteY285" fmla="*/ 1855419 h 1855419"/>
              <a:gd name="connsiteX286" fmla="*/ 3269385 w 11218359"/>
              <a:gd name="connsiteY286" fmla="*/ 1855419 h 1855419"/>
              <a:gd name="connsiteX287" fmla="*/ 3280825 w 11218359"/>
              <a:gd name="connsiteY287" fmla="*/ 1855419 h 1855419"/>
              <a:gd name="connsiteX288" fmla="*/ 3292264 w 11218359"/>
              <a:gd name="connsiteY288" fmla="*/ 1855419 h 1855419"/>
              <a:gd name="connsiteX289" fmla="*/ 3303699 w 11218359"/>
              <a:gd name="connsiteY289" fmla="*/ 1855419 h 1855419"/>
              <a:gd name="connsiteX290" fmla="*/ 3315143 w 11218359"/>
              <a:gd name="connsiteY290" fmla="*/ 1855419 h 1855419"/>
              <a:gd name="connsiteX291" fmla="*/ 3326578 w 11218359"/>
              <a:gd name="connsiteY291" fmla="*/ 1855419 h 1855419"/>
              <a:gd name="connsiteX292" fmla="*/ 3338017 w 11218359"/>
              <a:gd name="connsiteY292" fmla="*/ 1855419 h 1855419"/>
              <a:gd name="connsiteX293" fmla="*/ 3349457 w 11218359"/>
              <a:gd name="connsiteY293" fmla="*/ 1855419 h 1855419"/>
              <a:gd name="connsiteX294" fmla="*/ 3360896 w 11218359"/>
              <a:gd name="connsiteY294" fmla="*/ 1855419 h 1855419"/>
              <a:gd name="connsiteX295" fmla="*/ 3372336 w 11218359"/>
              <a:gd name="connsiteY295" fmla="*/ 1855419 h 1855419"/>
              <a:gd name="connsiteX296" fmla="*/ 3383776 w 11218359"/>
              <a:gd name="connsiteY296" fmla="*/ 1855419 h 1855419"/>
              <a:gd name="connsiteX297" fmla="*/ 3395215 w 11218359"/>
              <a:gd name="connsiteY297" fmla="*/ 1855419 h 1855419"/>
              <a:gd name="connsiteX298" fmla="*/ 3406654 w 11218359"/>
              <a:gd name="connsiteY298" fmla="*/ 1855419 h 1855419"/>
              <a:gd name="connsiteX299" fmla="*/ 3418094 w 11218359"/>
              <a:gd name="connsiteY299" fmla="*/ 1855419 h 1855419"/>
              <a:gd name="connsiteX300" fmla="*/ 3429534 w 11218359"/>
              <a:gd name="connsiteY300" fmla="*/ 1855419 h 1855419"/>
              <a:gd name="connsiteX301" fmla="*/ 3440973 w 11218359"/>
              <a:gd name="connsiteY301" fmla="*/ 1855419 h 1855419"/>
              <a:gd name="connsiteX302" fmla="*/ 3452413 w 11218359"/>
              <a:gd name="connsiteY302" fmla="*/ 1855419 h 1855419"/>
              <a:gd name="connsiteX303" fmla="*/ 3463852 w 11218359"/>
              <a:gd name="connsiteY303" fmla="*/ 1855419 h 1855419"/>
              <a:gd name="connsiteX304" fmla="*/ 3475292 w 11218359"/>
              <a:gd name="connsiteY304" fmla="*/ 1855419 h 1855419"/>
              <a:gd name="connsiteX305" fmla="*/ 3486731 w 11218359"/>
              <a:gd name="connsiteY305" fmla="*/ 1855419 h 1855419"/>
              <a:gd name="connsiteX306" fmla="*/ 3498171 w 11218359"/>
              <a:gd name="connsiteY306" fmla="*/ 1855419 h 1855419"/>
              <a:gd name="connsiteX307" fmla="*/ 3509610 w 11218359"/>
              <a:gd name="connsiteY307" fmla="*/ 1855419 h 1855419"/>
              <a:gd name="connsiteX308" fmla="*/ 3521050 w 11218359"/>
              <a:gd name="connsiteY308" fmla="*/ 1855419 h 1855419"/>
              <a:gd name="connsiteX309" fmla="*/ 3532489 w 11218359"/>
              <a:gd name="connsiteY309" fmla="*/ 1855419 h 1855419"/>
              <a:gd name="connsiteX310" fmla="*/ 3543929 w 11218359"/>
              <a:gd name="connsiteY310" fmla="*/ 1855419 h 1855419"/>
              <a:gd name="connsiteX311" fmla="*/ 3555368 w 11218359"/>
              <a:gd name="connsiteY311" fmla="*/ 1855419 h 1855419"/>
              <a:gd name="connsiteX312" fmla="*/ 3566808 w 11218359"/>
              <a:gd name="connsiteY312" fmla="*/ 1855419 h 1855419"/>
              <a:gd name="connsiteX313" fmla="*/ 3578247 w 11218359"/>
              <a:gd name="connsiteY313" fmla="*/ 1855419 h 1855419"/>
              <a:gd name="connsiteX314" fmla="*/ 3589687 w 11218359"/>
              <a:gd name="connsiteY314" fmla="*/ 1855419 h 1855419"/>
              <a:gd name="connsiteX315" fmla="*/ 3601127 w 11218359"/>
              <a:gd name="connsiteY315" fmla="*/ 1855419 h 1855419"/>
              <a:gd name="connsiteX316" fmla="*/ 3612566 w 11218359"/>
              <a:gd name="connsiteY316" fmla="*/ 1855419 h 1855419"/>
              <a:gd name="connsiteX317" fmla="*/ 3624005 w 11218359"/>
              <a:gd name="connsiteY317" fmla="*/ 1855419 h 1855419"/>
              <a:gd name="connsiteX318" fmla="*/ 3635445 w 11218359"/>
              <a:gd name="connsiteY318" fmla="*/ 1855419 h 1855419"/>
              <a:gd name="connsiteX319" fmla="*/ 3646885 w 11218359"/>
              <a:gd name="connsiteY319" fmla="*/ 1855419 h 1855419"/>
              <a:gd name="connsiteX320" fmla="*/ 3658324 w 11218359"/>
              <a:gd name="connsiteY320" fmla="*/ 1855419 h 1855419"/>
              <a:gd name="connsiteX321" fmla="*/ 3669764 w 11218359"/>
              <a:gd name="connsiteY321" fmla="*/ 1855419 h 1855419"/>
              <a:gd name="connsiteX322" fmla="*/ 3681203 w 11218359"/>
              <a:gd name="connsiteY322" fmla="*/ 1855419 h 1855419"/>
              <a:gd name="connsiteX323" fmla="*/ 3692643 w 11218359"/>
              <a:gd name="connsiteY323" fmla="*/ 1855419 h 1855419"/>
              <a:gd name="connsiteX324" fmla="*/ 3704082 w 11218359"/>
              <a:gd name="connsiteY324" fmla="*/ 1855419 h 1855419"/>
              <a:gd name="connsiteX325" fmla="*/ 3715522 w 11218359"/>
              <a:gd name="connsiteY325" fmla="*/ 1855419 h 1855419"/>
              <a:gd name="connsiteX326" fmla="*/ 3726961 w 11218359"/>
              <a:gd name="connsiteY326" fmla="*/ 1855419 h 1855419"/>
              <a:gd name="connsiteX327" fmla="*/ 3738401 w 11218359"/>
              <a:gd name="connsiteY327" fmla="*/ 1855419 h 1855419"/>
              <a:gd name="connsiteX328" fmla="*/ 3749840 w 11218359"/>
              <a:gd name="connsiteY328" fmla="*/ 1855419 h 1855419"/>
              <a:gd name="connsiteX329" fmla="*/ 3761280 w 11218359"/>
              <a:gd name="connsiteY329" fmla="*/ 1855419 h 1855419"/>
              <a:gd name="connsiteX330" fmla="*/ 3772719 w 11218359"/>
              <a:gd name="connsiteY330" fmla="*/ 1855419 h 1855419"/>
              <a:gd name="connsiteX331" fmla="*/ 3784154 w 11218359"/>
              <a:gd name="connsiteY331" fmla="*/ 1855419 h 1855419"/>
              <a:gd name="connsiteX332" fmla="*/ 3795598 w 11218359"/>
              <a:gd name="connsiteY332" fmla="*/ 1855419 h 1855419"/>
              <a:gd name="connsiteX333" fmla="*/ 3807033 w 11218359"/>
              <a:gd name="connsiteY333" fmla="*/ 1855419 h 1855419"/>
              <a:gd name="connsiteX334" fmla="*/ 3818473 w 11218359"/>
              <a:gd name="connsiteY334" fmla="*/ 1855419 h 1855419"/>
              <a:gd name="connsiteX335" fmla="*/ 3829917 w 11218359"/>
              <a:gd name="connsiteY335" fmla="*/ 1855419 h 1855419"/>
              <a:gd name="connsiteX336" fmla="*/ 3841352 w 11218359"/>
              <a:gd name="connsiteY336" fmla="*/ 1855419 h 1855419"/>
              <a:gd name="connsiteX337" fmla="*/ 3852791 w 11218359"/>
              <a:gd name="connsiteY337" fmla="*/ 1855419 h 1855419"/>
              <a:gd name="connsiteX338" fmla="*/ 3864231 w 11218359"/>
              <a:gd name="connsiteY338" fmla="*/ 1855419 h 1855419"/>
              <a:gd name="connsiteX339" fmla="*/ 3875670 w 11218359"/>
              <a:gd name="connsiteY339" fmla="*/ 1855419 h 1855419"/>
              <a:gd name="connsiteX340" fmla="*/ 3887110 w 11218359"/>
              <a:gd name="connsiteY340" fmla="*/ 1855419 h 1855419"/>
              <a:gd name="connsiteX341" fmla="*/ 3898549 w 11218359"/>
              <a:gd name="connsiteY341" fmla="*/ 1855419 h 1855419"/>
              <a:gd name="connsiteX342" fmla="*/ 3909989 w 11218359"/>
              <a:gd name="connsiteY342" fmla="*/ 1855419 h 1855419"/>
              <a:gd name="connsiteX343" fmla="*/ 3921447 w 11218359"/>
              <a:gd name="connsiteY343" fmla="*/ 1855419 h 1855419"/>
              <a:gd name="connsiteX344" fmla="*/ 3932878 w 11218359"/>
              <a:gd name="connsiteY344" fmla="*/ 1855419 h 1855419"/>
              <a:gd name="connsiteX345" fmla="*/ 3944307 w 11218359"/>
              <a:gd name="connsiteY345" fmla="*/ 1855419 h 1855419"/>
              <a:gd name="connsiteX346" fmla="*/ 3955737 w 11218359"/>
              <a:gd name="connsiteY346" fmla="*/ 1855419 h 1855419"/>
              <a:gd name="connsiteX347" fmla="*/ 3967167 w 11218359"/>
              <a:gd name="connsiteY347" fmla="*/ 1855419 h 1855419"/>
              <a:gd name="connsiteX348" fmla="*/ 3978645 w 11218359"/>
              <a:gd name="connsiteY348" fmla="*/ 1855419 h 1855419"/>
              <a:gd name="connsiteX349" fmla="*/ 3990075 w 11218359"/>
              <a:gd name="connsiteY349" fmla="*/ 1855419 h 1855419"/>
              <a:gd name="connsiteX350" fmla="*/ 4001505 w 11218359"/>
              <a:gd name="connsiteY350" fmla="*/ 1855419 h 1855419"/>
              <a:gd name="connsiteX351" fmla="*/ 4012935 w 11218359"/>
              <a:gd name="connsiteY351" fmla="*/ 1855419 h 1855419"/>
              <a:gd name="connsiteX352" fmla="*/ 4024365 w 11218359"/>
              <a:gd name="connsiteY352" fmla="*/ 1855419 h 1855419"/>
              <a:gd name="connsiteX353" fmla="*/ 4035843 w 11218359"/>
              <a:gd name="connsiteY353" fmla="*/ 1855419 h 1855419"/>
              <a:gd name="connsiteX354" fmla="*/ 4047273 w 11218359"/>
              <a:gd name="connsiteY354" fmla="*/ 1855419 h 1855419"/>
              <a:gd name="connsiteX355" fmla="*/ 4058702 w 11218359"/>
              <a:gd name="connsiteY355" fmla="*/ 1855419 h 1855419"/>
              <a:gd name="connsiteX356" fmla="*/ 4070133 w 11218359"/>
              <a:gd name="connsiteY356" fmla="*/ 1855419 h 1855419"/>
              <a:gd name="connsiteX357" fmla="*/ 4081563 w 11218359"/>
              <a:gd name="connsiteY357" fmla="*/ 1855419 h 1855419"/>
              <a:gd name="connsiteX358" fmla="*/ 4093040 w 11218359"/>
              <a:gd name="connsiteY358" fmla="*/ 1855419 h 1855419"/>
              <a:gd name="connsiteX359" fmla="*/ 4104471 w 11218359"/>
              <a:gd name="connsiteY359" fmla="*/ 1855419 h 1855419"/>
              <a:gd name="connsiteX360" fmla="*/ 4115900 w 11218359"/>
              <a:gd name="connsiteY360" fmla="*/ 1855419 h 1855419"/>
              <a:gd name="connsiteX361" fmla="*/ 4127330 w 11218359"/>
              <a:gd name="connsiteY361" fmla="*/ 1855419 h 1855419"/>
              <a:gd name="connsiteX362" fmla="*/ 4138760 w 11218359"/>
              <a:gd name="connsiteY362" fmla="*/ 1855419 h 1855419"/>
              <a:gd name="connsiteX363" fmla="*/ 4150238 w 11218359"/>
              <a:gd name="connsiteY363" fmla="*/ 1855419 h 1855419"/>
              <a:gd name="connsiteX364" fmla="*/ 4161668 w 11218359"/>
              <a:gd name="connsiteY364" fmla="*/ 1855419 h 1855419"/>
              <a:gd name="connsiteX365" fmla="*/ 4173098 w 11218359"/>
              <a:gd name="connsiteY365" fmla="*/ 1855419 h 1855419"/>
              <a:gd name="connsiteX366" fmla="*/ 4184528 w 11218359"/>
              <a:gd name="connsiteY366" fmla="*/ 1855419 h 1855419"/>
              <a:gd name="connsiteX367" fmla="*/ 4195958 w 11218359"/>
              <a:gd name="connsiteY367" fmla="*/ 1855419 h 1855419"/>
              <a:gd name="connsiteX368" fmla="*/ 4207436 w 11218359"/>
              <a:gd name="connsiteY368" fmla="*/ 1855419 h 1855419"/>
              <a:gd name="connsiteX369" fmla="*/ 4218865 w 11218359"/>
              <a:gd name="connsiteY369" fmla="*/ 1855419 h 1855419"/>
              <a:gd name="connsiteX370" fmla="*/ 4230296 w 11218359"/>
              <a:gd name="connsiteY370" fmla="*/ 1855419 h 1855419"/>
              <a:gd name="connsiteX371" fmla="*/ 4241726 w 11218359"/>
              <a:gd name="connsiteY371" fmla="*/ 1855419 h 1855419"/>
              <a:gd name="connsiteX372" fmla="*/ 4253156 w 11218359"/>
              <a:gd name="connsiteY372" fmla="*/ 1855419 h 1855419"/>
              <a:gd name="connsiteX373" fmla="*/ 4264634 w 11218359"/>
              <a:gd name="connsiteY373" fmla="*/ 1855419 h 1855419"/>
              <a:gd name="connsiteX374" fmla="*/ 4276063 w 11218359"/>
              <a:gd name="connsiteY374" fmla="*/ 1855419 h 1855419"/>
              <a:gd name="connsiteX375" fmla="*/ 4287493 w 11218359"/>
              <a:gd name="connsiteY375" fmla="*/ 1855419 h 1855419"/>
              <a:gd name="connsiteX376" fmla="*/ 4298923 w 11218359"/>
              <a:gd name="connsiteY376" fmla="*/ 1855419 h 1855419"/>
              <a:gd name="connsiteX377" fmla="*/ 4310353 w 11218359"/>
              <a:gd name="connsiteY377" fmla="*/ 1855419 h 1855419"/>
              <a:gd name="connsiteX378" fmla="*/ 4321831 w 11218359"/>
              <a:gd name="connsiteY378" fmla="*/ 1855419 h 1855419"/>
              <a:gd name="connsiteX379" fmla="*/ 4333261 w 11218359"/>
              <a:gd name="connsiteY379" fmla="*/ 1855419 h 1855419"/>
              <a:gd name="connsiteX380" fmla="*/ 4344691 w 11218359"/>
              <a:gd name="connsiteY380" fmla="*/ 1855419 h 1855419"/>
              <a:gd name="connsiteX381" fmla="*/ 4356121 w 11218359"/>
              <a:gd name="connsiteY381" fmla="*/ 1855419 h 1855419"/>
              <a:gd name="connsiteX382" fmla="*/ 4367551 w 11218359"/>
              <a:gd name="connsiteY382" fmla="*/ 1855419 h 1855419"/>
              <a:gd name="connsiteX383" fmla="*/ 4379028 w 11218359"/>
              <a:gd name="connsiteY383" fmla="*/ 1855419 h 1855419"/>
              <a:gd name="connsiteX384" fmla="*/ 4390458 w 11218359"/>
              <a:gd name="connsiteY384" fmla="*/ 1855419 h 1855419"/>
              <a:gd name="connsiteX385" fmla="*/ 4401889 w 11218359"/>
              <a:gd name="connsiteY385" fmla="*/ 1855419 h 1855419"/>
              <a:gd name="connsiteX386" fmla="*/ 4413319 w 11218359"/>
              <a:gd name="connsiteY386" fmla="*/ 1855419 h 1855419"/>
              <a:gd name="connsiteX387" fmla="*/ 4424749 w 11218359"/>
              <a:gd name="connsiteY387" fmla="*/ 1855419 h 1855419"/>
              <a:gd name="connsiteX388" fmla="*/ 4436226 w 11218359"/>
              <a:gd name="connsiteY388" fmla="*/ 1855419 h 1855419"/>
              <a:gd name="connsiteX389" fmla="*/ 4447656 w 11218359"/>
              <a:gd name="connsiteY389" fmla="*/ 1855419 h 1855419"/>
              <a:gd name="connsiteX390" fmla="*/ 4459086 w 11218359"/>
              <a:gd name="connsiteY390" fmla="*/ 1855419 h 1855419"/>
              <a:gd name="connsiteX391" fmla="*/ 4470516 w 11218359"/>
              <a:gd name="connsiteY391" fmla="*/ 1855419 h 1855419"/>
              <a:gd name="connsiteX392" fmla="*/ 4481946 w 11218359"/>
              <a:gd name="connsiteY392" fmla="*/ 1855419 h 1855419"/>
              <a:gd name="connsiteX393" fmla="*/ 4493424 w 11218359"/>
              <a:gd name="connsiteY393" fmla="*/ 1855419 h 1855419"/>
              <a:gd name="connsiteX394" fmla="*/ 4504854 w 11218359"/>
              <a:gd name="connsiteY394" fmla="*/ 1855419 h 1855419"/>
              <a:gd name="connsiteX395" fmla="*/ 4516284 w 11218359"/>
              <a:gd name="connsiteY395" fmla="*/ 1855419 h 1855419"/>
              <a:gd name="connsiteX396" fmla="*/ 4527714 w 11218359"/>
              <a:gd name="connsiteY396" fmla="*/ 1855419 h 1855419"/>
              <a:gd name="connsiteX397" fmla="*/ 4539144 w 11218359"/>
              <a:gd name="connsiteY397" fmla="*/ 1855419 h 1855419"/>
              <a:gd name="connsiteX398" fmla="*/ 4550621 w 11218359"/>
              <a:gd name="connsiteY398" fmla="*/ 1855419 h 1855419"/>
              <a:gd name="connsiteX399" fmla="*/ 4562051 w 11218359"/>
              <a:gd name="connsiteY399" fmla="*/ 1855419 h 1855419"/>
              <a:gd name="connsiteX400" fmla="*/ 4573482 w 11218359"/>
              <a:gd name="connsiteY400" fmla="*/ 1855419 h 1855419"/>
              <a:gd name="connsiteX401" fmla="*/ 4584912 w 11218359"/>
              <a:gd name="connsiteY401" fmla="*/ 1855419 h 1855419"/>
              <a:gd name="connsiteX402" fmla="*/ 4596341 w 11218359"/>
              <a:gd name="connsiteY402" fmla="*/ 1855419 h 1855419"/>
              <a:gd name="connsiteX403" fmla="*/ 4607771 w 11218359"/>
              <a:gd name="connsiteY403" fmla="*/ 1855419 h 1855419"/>
              <a:gd name="connsiteX404" fmla="*/ 4619249 w 11218359"/>
              <a:gd name="connsiteY404" fmla="*/ 1855419 h 1855419"/>
              <a:gd name="connsiteX405" fmla="*/ 4630679 w 11218359"/>
              <a:gd name="connsiteY405" fmla="*/ 1855419 h 1855419"/>
              <a:gd name="connsiteX406" fmla="*/ 4642109 w 11218359"/>
              <a:gd name="connsiteY406" fmla="*/ 1855419 h 1855419"/>
              <a:gd name="connsiteX407" fmla="*/ 4653539 w 11218359"/>
              <a:gd name="connsiteY407" fmla="*/ 1855419 h 1855419"/>
              <a:gd name="connsiteX408" fmla="*/ 4664969 w 11218359"/>
              <a:gd name="connsiteY408" fmla="*/ 1855419 h 1855419"/>
              <a:gd name="connsiteX409" fmla="*/ 4676447 w 11218359"/>
              <a:gd name="connsiteY409" fmla="*/ 1855419 h 1855419"/>
              <a:gd name="connsiteX410" fmla="*/ 4687877 w 11218359"/>
              <a:gd name="connsiteY410" fmla="*/ 1855419 h 1855419"/>
              <a:gd name="connsiteX411" fmla="*/ 4699306 w 11218359"/>
              <a:gd name="connsiteY411" fmla="*/ 1855419 h 1855419"/>
              <a:gd name="connsiteX412" fmla="*/ 4710737 w 11218359"/>
              <a:gd name="connsiteY412" fmla="*/ 1855419 h 1855419"/>
              <a:gd name="connsiteX413" fmla="*/ 4722167 w 11218359"/>
              <a:gd name="connsiteY413" fmla="*/ 1855419 h 1855419"/>
              <a:gd name="connsiteX414" fmla="*/ 4733644 w 11218359"/>
              <a:gd name="connsiteY414" fmla="*/ 1855419 h 1855419"/>
              <a:gd name="connsiteX415" fmla="*/ 4745075 w 11218359"/>
              <a:gd name="connsiteY415" fmla="*/ 1855419 h 1855419"/>
              <a:gd name="connsiteX416" fmla="*/ 4756504 w 11218359"/>
              <a:gd name="connsiteY416" fmla="*/ 1855419 h 1855419"/>
              <a:gd name="connsiteX417" fmla="*/ 4767934 w 11218359"/>
              <a:gd name="connsiteY417" fmla="*/ 1855419 h 1855419"/>
              <a:gd name="connsiteX418" fmla="*/ 4779364 w 11218359"/>
              <a:gd name="connsiteY418" fmla="*/ 1855419 h 1855419"/>
              <a:gd name="connsiteX419" fmla="*/ 4790842 w 11218359"/>
              <a:gd name="connsiteY419" fmla="*/ 1855419 h 1855419"/>
              <a:gd name="connsiteX420" fmla="*/ 4802272 w 11218359"/>
              <a:gd name="connsiteY420" fmla="*/ 1855419 h 1855419"/>
              <a:gd name="connsiteX421" fmla="*/ 4813702 w 11218359"/>
              <a:gd name="connsiteY421" fmla="*/ 1855419 h 1855419"/>
              <a:gd name="connsiteX422" fmla="*/ 4825132 w 11218359"/>
              <a:gd name="connsiteY422" fmla="*/ 1855419 h 1855419"/>
              <a:gd name="connsiteX423" fmla="*/ 4836562 w 11218359"/>
              <a:gd name="connsiteY423" fmla="*/ 1855419 h 1855419"/>
              <a:gd name="connsiteX424" fmla="*/ 4848040 w 11218359"/>
              <a:gd name="connsiteY424" fmla="*/ 1855419 h 1855419"/>
              <a:gd name="connsiteX425" fmla="*/ 4859469 w 11218359"/>
              <a:gd name="connsiteY425" fmla="*/ 1855419 h 1855419"/>
              <a:gd name="connsiteX426" fmla="*/ 4870899 w 11218359"/>
              <a:gd name="connsiteY426" fmla="*/ 1855419 h 1855419"/>
              <a:gd name="connsiteX427" fmla="*/ 4882330 w 11218359"/>
              <a:gd name="connsiteY427" fmla="*/ 1855419 h 1855419"/>
              <a:gd name="connsiteX428" fmla="*/ 4893760 w 11218359"/>
              <a:gd name="connsiteY428" fmla="*/ 1855419 h 1855419"/>
              <a:gd name="connsiteX429" fmla="*/ 4905237 w 11218359"/>
              <a:gd name="connsiteY429" fmla="*/ 1855419 h 1855419"/>
              <a:gd name="connsiteX430" fmla="*/ 4916667 w 11218359"/>
              <a:gd name="connsiteY430" fmla="*/ 1855419 h 1855419"/>
              <a:gd name="connsiteX431" fmla="*/ 4928097 w 11218359"/>
              <a:gd name="connsiteY431" fmla="*/ 1855419 h 1855419"/>
              <a:gd name="connsiteX432" fmla="*/ 4939527 w 11218359"/>
              <a:gd name="connsiteY432" fmla="*/ 1855419 h 1855419"/>
              <a:gd name="connsiteX433" fmla="*/ 4950957 w 11218359"/>
              <a:gd name="connsiteY433" fmla="*/ 1855419 h 1855419"/>
              <a:gd name="connsiteX434" fmla="*/ 4962435 w 11218359"/>
              <a:gd name="connsiteY434" fmla="*/ 1855419 h 1855419"/>
              <a:gd name="connsiteX435" fmla="*/ 4973865 w 11218359"/>
              <a:gd name="connsiteY435" fmla="*/ 1855419 h 1855419"/>
              <a:gd name="connsiteX436" fmla="*/ 4985295 w 11218359"/>
              <a:gd name="connsiteY436" fmla="*/ 1855419 h 1855419"/>
              <a:gd name="connsiteX437" fmla="*/ 4996725 w 11218359"/>
              <a:gd name="connsiteY437" fmla="*/ 1855419 h 1855419"/>
              <a:gd name="connsiteX438" fmla="*/ 5008155 w 11218359"/>
              <a:gd name="connsiteY438" fmla="*/ 1855419 h 1855419"/>
              <a:gd name="connsiteX439" fmla="*/ 5019632 w 11218359"/>
              <a:gd name="connsiteY439" fmla="*/ 1855419 h 1855419"/>
              <a:gd name="connsiteX440" fmla="*/ 5031062 w 11218359"/>
              <a:gd name="connsiteY440" fmla="*/ 1855419 h 1855419"/>
              <a:gd name="connsiteX441" fmla="*/ 5042492 w 11218359"/>
              <a:gd name="connsiteY441" fmla="*/ 1855419 h 1855419"/>
              <a:gd name="connsiteX442" fmla="*/ 5053923 w 11218359"/>
              <a:gd name="connsiteY442" fmla="*/ 1855419 h 1855419"/>
              <a:gd name="connsiteX443" fmla="*/ 5065353 w 11218359"/>
              <a:gd name="connsiteY443" fmla="*/ 1855419 h 1855419"/>
              <a:gd name="connsiteX444" fmla="*/ 5076830 w 11218359"/>
              <a:gd name="connsiteY444" fmla="*/ 1855419 h 1855419"/>
              <a:gd name="connsiteX445" fmla="*/ 5088260 w 11218359"/>
              <a:gd name="connsiteY445" fmla="*/ 1855419 h 1855419"/>
              <a:gd name="connsiteX446" fmla="*/ 5099690 w 11218359"/>
              <a:gd name="connsiteY446" fmla="*/ 1855419 h 1855419"/>
              <a:gd name="connsiteX447" fmla="*/ 5111120 w 11218359"/>
              <a:gd name="connsiteY447" fmla="*/ 1855419 h 1855419"/>
              <a:gd name="connsiteX448" fmla="*/ 5122550 w 11218359"/>
              <a:gd name="connsiteY448" fmla="*/ 1855419 h 1855419"/>
              <a:gd name="connsiteX449" fmla="*/ 5134028 w 11218359"/>
              <a:gd name="connsiteY449" fmla="*/ 1855419 h 1855419"/>
              <a:gd name="connsiteX450" fmla="*/ 5145458 w 11218359"/>
              <a:gd name="connsiteY450" fmla="*/ 1855419 h 1855419"/>
              <a:gd name="connsiteX451" fmla="*/ 5156888 w 11218359"/>
              <a:gd name="connsiteY451" fmla="*/ 1855419 h 1855419"/>
              <a:gd name="connsiteX452" fmla="*/ 5168318 w 11218359"/>
              <a:gd name="connsiteY452" fmla="*/ 1855419 h 1855419"/>
              <a:gd name="connsiteX453" fmla="*/ 5179747 w 11218359"/>
              <a:gd name="connsiteY453" fmla="*/ 1855419 h 1855419"/>
              <a:gd name="connsiteX454" fmla="*/ 5191225 w 11218359"/>
              <a:gd name="connsiteY454" fmla="*/ 1855419 h 1855419"/>
              <a:gd name="connsiteX455" fmla="*/ 5202655 w 11218359"/>
              <a:gd name="connsiteY455" fmla="*/ 1855419 h 1855419"/>
              <a:gd name="connsiteX456" fmla="*/ 5214085 w 11218359"/>
              <a:gd name="connsiteY456" fmla="*/ 1855419 h 1855419"/>
              <a:gd name="connsiteX457" fmla="*/ 5225515 w 11218359"/>
              <a:gd name="connsiteY457" fmla="*/ 1855419 h 1855419"/>
              <a:gd name="connsiteX458" fmla="*/ 5236945 w 11218359"/>
              <a:gd name="connsiteY458" fmla="*/ 1855419 h 1855419"/>
              <a:gd name="connsiteX459" fmla="*/ 5248423 w 11218359"/>
              <a:gd name="connsiteY459" fmla="*/ 1855419 h 1855419"/>
              <a:gd name="connsiteX460" fmla="*/ 5259853 w 11218359"/>
              <a:gd name="connsiteY460" fmla="*/ 1855419 h 1855419"/>
              <a:gd name="connsiteX461" fmla="*/ 5271283 w 11218359"/>
              <a:gd name="connsiteY461" fmla="*/ 1855419 h 1855419"/>
              <a:gd name="connsiteX462" fmla="*/ 5282713 w 11218359"/>
              <a:gd name="connsiteY462" fmla="*/ 1855419 h 1855419"/>
              <a:gd name="connsiteX463" fmla="*/ 5294143 w 11218359"/>
              <a:gd name="connsiteY463" fmla="*/ 1855419 h 1855419"/>
              <a:gd name="connsiteX464" fmla="*/ 5305621 w 11218359"/>
              <a:gd name="connsiteY464" fmla="*/ 1855419 h 1855419"/>
              <a:gd name="connsiteX465" fmla="*/ 5317051 w 11218359"/>
              <a:gd name="connsiteY465" fmla="*/ 1855419 h 1855419"/>
              <a:gd name="connsiteX466" fmla="*/ 5328481 w 11218359"/>
              <a:gd name="connsiteY466" fmla="*/ 1855419 h 1855419"/>
              <a:gd name="connsiteX467" fmla="*/ 5339910 w 11218359"/>
              <a:gd name="connsiteY467" fmla="*/ 1855419 h 1855419"/>
              <a:gd name="connsiteX468" fmla="*/ 5351340 w 11218359"/>
              <a:gd name="connsiteY468" fmla="*/ 1855419 h 1855419"/>
              <a:gd name="connsiteX469" fmla="*/ 5362818 w 11218359"/>
              <a:gd name="connsiteY469" fmla="*/ 1855419 h 1855419"/>
              <a:gd name="connsiteX470" fmla="*/ 5374248 w 11218359"/>
              <a:gd name="connsiteY470" fmla="*/ 1855419 h 1855419"/>
              <a:gd name="connsiteX471" fmla="*/ 5385678 w 11218359"/>
              <a:gd name="connsiteY471" fmla="*/ 1855419 h 1855419"/>
              <a:gd name="connsiteX472" fmla="*/ 5397108 w 11218359"/>
              <a:gd name="connsiteY472" fmla="*/ 1855419 h 1855419"/>
              <a:gd name="connsiteX473" fmla="*/ 5408538 w 11218359"/>
              <a:gd name="connsiteY473" fmla="*/ 1855419 h 1855419"/>
              <a:gd name="connsiteX474" fmla="*/ 5420016 w 11218359"/>
              <a:gd name="connsiteY474" fmla="*/ 1855419 h 1855419"/>
              <a:gd name="connsiteX475" fmla="*/ 5431446 w 11218359"/>
              <a:gd name="connsiteY475" fmla="*/ 1855419 h 1855419"/>
              <a:gd name="connsiteX476" fmla="*/ 5442876 w 11218359"/>
              <a:gd name="connsiteY476" fmla="*/ 1855419 h 1855419"/>
              <a:gd name="connsiteX477" fmla="*/ 5454306 w 11218359"/>
              <a:gd name="connsiteY477" fmla="*/ 1855419 h 1855419"/>
              <a:gd name="connsiteX478" fmla="*/ 5465736 w 11218359"/>
              <a:gd name="connsiteY478" fmla="*/ 1855419 h 1855419"/>
              <a:gd name="connsiteX479" fmla="*/ 5477214 w 11218359"/>
              <a:gd name="connsiteY479" fmla="*/ 1855419 h 1855419"/>
              <a:gd name="connsiteX480" fmla="*/ 5488643 w 11218359"/>
              <a:gd name="connsiteY480" fmla="*/ 1855419 h 1855419"/>
              <a:gd name="connsiteX481" fmla="*/ 5500073 w 11218359"/>
              <a:gd name="connsiteY481" fmla="*/ 1855419 h 1855419"/>
              <a:gd name="connsiteX482" fmla="*/ 5511503 w 11218359"/>
              <a:gd name="connsiteY482" fmla="*/ 1855419 h 1855419"/>
              <a:gd name="connsiteX483" fmla="*/ 5522933 w 11218359"/>
              <a:gd name="connsiteY483" fmla="*/ 1855419 h 1855419"/>
              <a:gd name="connsiteX484" fmla="*/ 5534411 w 11218359"/>
              <a:gd name="connsiteY484" fmla="*/ 1855419 h 1855419"/>
              <a:gd name="connsiteX485" fmla="*/ 5545841 w 11218359"/>
              <a:gd name="connsiteY485" fmla="*/ 1855419 h 1855419"/>
              <a:gd name="connsiteX486" fmla="*/ 5557271 w 11218359"/>
              <a:gd name="connsiteY486" fmla="*/ 1855419 h 1855419"/>
              <a:gd name="connsiteX487" fmla="*/ 5568701 w 11218359"/>
              <a:gd name="connsiteY487" fmla="*/ 1855419 h 1855419"/>
              <a:gd name="connsiteX488" fmla="*/ 5580131 w 11218359"/>
              <a:gd name="connsiteY488" fmla="*/ 1855419 h 1855419"/>
              <a:gd name="connsiteX489" fmla="*/ 5591609 w 11218359"/>
              <a:gd name="connsiteY489" fmla="*/ 1855419 h 1855419"/>
              <a:gd name="connsiteX490" fmla="*/ 5603038 w 11218359"/>
              <a:gd name="connsiteY490" fmla="*/ 1855419 h 1855419"/>
              <a:gd name="connsiteX491" fmla="*/ 5614469 w 11218359"/>
              <a:gd name="connsiteY491" fmla="*/ 1855419 h 1855419"/>
              <a:gd name="connsiteX492" fmla="*/ 5625899 w 11218359"/>
              <a:gd name="connsiteY492" fmla="*/ 1855419 h 1855419"/>
              <a:gd name="connsiteX493" fmla="*/ 5637329 w 11218359"/>
              <a:gd name="connsiteY493" fmla="*/ 1855419 h 1855419"/>
              <a:gd name="connsiteX494" fmla="*/ 5648759 w 11218359"/>
              <a:gd name="connsiteY494" fmla="*/ 1855419 h 1855419"/>
              <a:gd name="connsiteX495" fmla="*/ 5660236 w 11218359"/>
              <a:gd name="connsiteY495" fmla="*/ 1855419 h 1855419"/>
              <a:gd name="connsiteX496" fmla="*/ 5671666 w 11218359"/>
              <a:gd name="connsiteY496" fmla="*/ 1855419 h 1855419"/>
              <a:gd name="connsiteX497" fmla="*/ 5683096 w 11218359"/>
              <a:gd name="connsiteY497" fmla="*/ 1855419 h 1855419"/>
              <a:gd name="connsiteX498" fmla="*/ 5694526 w 11218359"/>
              <a:gd name="connsiteY498" fmla="*/ 1855419 h 1855419"/>
              <a:gd name="connsiteX499" fmla="*/ 5705956 w 11218359"/>
              <a:gd name="connsiteY499" fmla="*/ 1855419 h 1855419"/>
              <a:gd name="connsiteX500" fmla="*/ 5717434 w 11218359"/>
              <a:gd name="connsiteY500" fmla="*/ 1855419 h 1855419"/>
              <a:gd name="connsiteX501" fmla="*/ 5728864 w 11218359"/>
              <a:gd name="connsiteY501" fmla="*/ 1855419 h 1855419"/>
              <a:gd name="connsiteX502" fmla="*/ 5740294 w 11218359"/>
              <a:gd name="connsiteY502" fmla="*/ 1855419 h 1855419"/>
              <a:gd name="connsiteX503" fmla="*/ 5751724 w 11218359"/>
              <a:gd name="connsiteY503" fmla="*/ 1855419 h 1855419"/>
              <a:gd name="connsiteX504" fmla="*/ 5763154 w 11218359"/>
              <a:gd name="connsiteY504" fmla="*/ 1855419 h 1855419"/>
              <a:gd name="connsiteX505" fmla="*/ 5774631 w 11218359"/>
              <a:gd name="connsiteY505" fmla="*/ 1855419 h 1855419"/>
              <a:gd name="connsiteX506" fmla="*/ 5786062 w 11218359"/>
              <a:gd name="connsiteY506" fmla="*/ 1855419 h 1855419"/>
              <a:gd name="connsiteX507" fmla="*/ 5797492 w 11218359"/>
              <a:gd name="connsiteY507" fmla="*/ 1855419 h 1855419"/>
              <a:gd name="connsiteX508" fmla="*/ 5808921 w 11218359"/>
              <a:gd name="connsiteY508" fmla="*/ 1855419 h 1855419"/>
              <a:gd name="connsiteX509" fmla="*/ 5820351 w 11218359"/>
              <a:gd name="connsiteY509" fmla="*/ 1855419 h 1855419"/>
              <a:gd name="connsiteX510" fmla="*/ 5831829 w 11218359"/>
              <a:gd name="connsiteY510" fmla="*/ 1855419 h 1855419"/>
              <a:gd name="connsiteX511" fmla="*/ 5843259 w 11218359"/>
              <a:gd name="connsiteY511" fmla="*/ 1855419 h 1855419"/>
              <a:gd name="connsiteX512" fmla="*/ 5854689 w 11218359"/>
              <a:gd name="connsiteY512" fmla="*/ 1855419 h 1855419"/>
              <a:gd name="connsiteX513" fmla="*/ 5866119 w 11218359"/>
              <a:gd name="connsiteY513" fmla="*/ 1855419 h 1855419"/>
              <a:gd name="connsiteX514" fmla="*/ 5877549 w 11218359"/>
              <a:gd name="connsiteY514" fmla="*/ 1855419 h 1855419"/>
              <a:gd name="connsiteX515" fmla="*/ 5889027 w 11218359"/>
              <a:gd name="connsiteY515" fmla="*/ 1855419 h 1855419"/>
              <a:gd name="connsiteX516" fmla="*/ 5900457 w 11218359"/>
              <a:gd name="connsiteY516" fmla="*/ 1855419 h 1855419"/>
              <a:gd name="connsiteX517" fmla="*/ 5911887 w 11218359"/>
              <a:gd name="connsiteY517" fmla="*/ 1855419 h 1855419"/>
              <a:gd name="connsiteX518" fmla="*/ 5923317 w 11218359"/>
              <a:gd name="connsiteY518" fmla="*/ 1855419 h 1855419"/>
              <a:gd name="connsiteX519" fmla="*/ 5934747 w 11218359"/>
              <a:gd name="connsiteY519" fmla="*/ 1855419 h 1855419"/>
              <a:gd name="connsiteX520" fmla="*/ 5946225 w 11218359"/>
              <a:gd name="connsiteY520" fmla="*/ 1855419 h 1855419"/>
              <a:gd name="connsiteX521" fmla="*/ 5957655 w 11218359"/>
              <a:gd name="connsiteY521" fmla="*/ 1855419 h 1855419"/>
              <a:gd name="connsiteX522" fmla="*/ 5969084 w 11218359"/>
              <a:gd name="connsiteY522" fmla="*/ 1855419 h 1855419"/>
              <a:gd name="connsiteX523" fmla="*/ 5980514 w 11218359"/>
              <a:gd name="connsiteY523" fmla="*/ 1855419 h 1855419"/>
              <a:gd name="connsiteX524" fmla="*/ 5991944 w 11218359"/>
              <a:gd name="connsiteY524" fmla="*/ 1855419 h 1855419"/>
              <a:gd name="connsiteX525" fmla="*/ 6003422 w 11218359"/>
              <a:gd name="connsiteY525" fmla="*/ 1855419 h 1855419"/>
              <a:gd name="connsiteX526" fmla="*/ 6014852 w 11218359"/>
              <a:gd name="connsiteY526" fmla="*/ 1855419 h 1855419"/>
              <a:gd name="connsiteX527" fmla="*/ 6026282 w 11218359"/>
              <a:gd name="connsiteY527" fmla="*/ 1855419 h 1855419"/>
              <a:gd name="connsiteX528" fmla="*/ 6037712 w 11218359"/>
              <a:gd name="connsiteY528" fmla="*/ 1855419 h 1855419"/>
              <a:gd name="connsiteX529" fmla="*/ 6049142 w 11218359"/>
              <a:gd name="connsiteY529" fmla="*/ 1855419 h 1855419"/>
              <a:gd name="connsiteX530" fmla="*/ 6060620 w 11218359"/>
              <a:gd name="connsiteY530" fmla="*/ 1855419 h 1855419"/>
              <a:gd name="connsiteX531" fmla="*/ 6072049 w 11218359"/>
              <a:gd name="connsiteY531" fmla="*/ 1855419 h 1855419"/>
              <a:gd name="connsiteX532" fmla="*/ 6083480 w 11218359"/>
              <a:gd name="connsiteY532" fmla="*/ 1855419 h 1855419"/>
              <a:gd name="connsiteX533" fmla="*/ 6094910 w 11218359"/>
              <a:gd name="connsiteY533" fmla="*/ 1855419 h 1855419"/>
              <a:gd name="connsiteX534" fmla="*/ 6106340 w 11218359"/>
              <a:gd name="connsiteY534" fmla="*/ 1855419 h 1855419"/>
              <a:gd name="connsiteX535" fmla="*/ 6117818 w 11218359"/>
              <a:gd name="connsiteY535" fmla="*/ 1855419 h 1855419"/>
              <a:gd name="connsiteX536" fmla="*/ 6129247 w 11218359"/>
              <a:gd name="connsiteY536" fmla="*/ 1855419 h 1855419"/>
              <a:gd name="connsiteX537" fmla="*/ 6140677 w 11218359"/>
              <a:gd name="connsiteY537" fmla="*/ 1855419 h 1855419"/>
              <a:gd name="connsiteX538" fmla="*/ 6152107 w 11218359"/>
              <a:gd name="connsiteY538" fmla="*/ 1855419 h 1855419"/>
              <a:gd name="connsiteX539" fmla="*/ 6163537 w 11218359"/>
              <a:gd name="connsiteY539" fmla="*/ 1855419 h 1855419"/>
              <a:gd name="connsiteX540" fmla="*/ 6175015 w 11218359"/>
              <a:gd name="connsiteY540" fmla="*/ 1855419 h 1855419"/>
              <a:gd name="connsiteX541" fmla="*/ 6186445 w 11218359"/>
              <a:gd name="connsiteY541" fmla="*/ 1855419 h 1855419"/>
              <a:gd name="connsiteX542" fmla="*/ 6197875 w 11218359"/>
              <a:gd name="connsiteY542" fmla="*/ 1855419 h 1855419"/>
              <a:gd name="connsiteX543" fmla="*/ 6209305 w 11218359"/>
              <a:gd name="connsiteY543" fmla="*/ 1855419 h 1855419"/>
              <a:gd name="connsiteX544" fmla="*/ 6220735 w 11218359"/>
              <a:gd name="connsiteY544" fmla="*/ 1855419 h 1855419"/>
              <a:gd name="connsiteX545" fmla="*/ 6232212 w 11218359"/>
              <a:gd name="connsiteY545" fmla="*/ 1855419 h 1855419"/>
              <a:gd name="connsiteX546" fmla="*/ 6243642 w 11218359"/>
              <a:gd name="connsiteY546" fmla="*/ 1855419 h 1855419"/>
              <a:gd name="connsiteX547" fmla="*/ 6255073 w 11218359"/>
              <a:gd name="connsiteY547" fmla="*/ 1855419 h 1855419"/>
              <a:gd name="connsiteX548" fmla="*/ 6266503 w 11218359"/>
              <a:gd name="connsiteY548" fmla="*/ 1855419 h 1855419"/>
              <a:gd name="connsiteX549" fmla="*/ 6277933 w 11218359"/>
              <a:gd name="connsiteY549" fmla="*/ 1855419 h 1855419"/>
              <a:gd name="connsiteX550" fmla="*/ 6289410 w 11218359"/>
              <a:gd name="connsiteY550" fmla="*/ 1855419 h 1855419"/>
              <a:gd name="connsiteX551" fmla="*/ 6300840 w 11218359"/>
              <a:gd name="connsiteY551" fmla="*/ 1855419 h 1855419"/>
              <a:gd name="connsiteX552" fmla="*/ 6312270 w 11218359"/>
              <a:gd name="connsiteY552" fmla="*/ 1855419 h 1855419"/>
              <a:gd name="connsiteX553" fmla="*/ 6323700 w 11218359"/>
              <a:gd name="connsiteY553" fmla="*/ 1855419 h 1855419"/>
              <a:gd name="connsiteX554" fmla="*/ 6335130 w 11218359"/>
              <a:gd name="connsiteY554" fmla="*/ 1855419 h 1855419"/>
              <a:gd name="connsiteX555" fmla="*/ 6346608 w 11218359"/>
              <a:gd name="connsiteY555" fmla="*/ 1855419 h 1855419"/>
              <a:gd name="connsiteX556" fmla="*/ 6358038 w 11218359"/>
              <a:gd name="connsiteY556" fmla="*/ 1855419 h 1855419"/>
              <a:gd name="connsiteX557" fmla="*/ 6369468 w 11218359"/>
              <a:gd name="connsiteY557" fmla="*/ 1855419 h 1855419"/>
              <a:gd name="connsiteX558" fmla="*/ 6380898 w 11218359"/>
              <a:gd name="connsiteY558" fmla="*/ 1855419 h 1855419"/>
              <a:gd name="connsiteX559" fmla="*/ 6392328 w 11218359"/>
              <a:gd name="connsiteY559" fmla="*/ 1855419 h 1855419"/>
              <a:gd name="connsiteX560" fmla="*/ 6403805 w 11218359"/>
              <a:gd name="connsiteY560" fmla="*/ 1855419 h 1855419"/>
              <a:gd name="connsiteX561" fmla="*/ 6415235 w 11218359"/>
              <a:gd name="connsiteY561" fmla="*/ 1855419 h 1855419"/>
              <a:gd name="connsiteX562" fmla="*/ 6426666 w 11218359"/>
              <a:gd name="connsiteY562" fmla="*/ 1855419 h 1855419"/>
              <a:gd name="connsiteX563" fmla="*/ 6438096 w 11218359"/>
              <a:gd name="connsiteY563" fmla="*/ 1855419 h 1855419"/>
              <a:gd name="connsiteX564" fmla="*/ 6449525 w 11218359"/>
              <a:gd name="connsiteY564" fmla="*/ 1855419 h 1855419"/>
              <a:gd name="connsiteX565" fmla="*/ 6461003 w 11218359"/>
              <a:gd name="connsiteY565" fmla="*/ 1855419 h 1855419"/>
              <a:gd name="connsiteX566" fmla="*/ 6472433 w 11218359"/>
              <a:gd name="connsiteY566" fmla="*/ 1855419 h 1855419"/>
              <a:gd name="connsiteX567" fmla="*/ 6483863 w 11218359"/>
              <a:gd name="connsiteY567" fmla="*/ 1855419 h 1855419"/>
              <a:gd name="connsiteX568" fmla="*/ 6495293 w 11218359"/>
              <a:gd name="connsiteY568" fmla="*/ 1855419 h 1855419"/>
              <a:gd name="connsiteX569" fmla="*/ 6506723 w 11218359"/>
              <a:gd name="connsiteY569" fmla="*/ 1855419 h 1855419"/>
              <a:gd name="connsiteX570" fmla="*/ 6518201 w 11218359"/>
              <a:gd name="connsiteY570" fmla="*/ 1597011 h 1855419"/>
              <a:gd name="connsiteX571" fmla="*/ 6529631 w 11218359"/>
              <a:gd name="connsiteY571" fmla="*/ 219345 h 1855419"/>
              <a:gd name="connsiteX572" fmla="*/ 6541061 w 11218359"/>
              <a:gd name="connsiteY572" fmla="*/ 605453 h 1855419"/>
              <a:gd name="connsiteX573" fmla="*/ 6552490 w 11218359"/>
              <a:gd name="connsiteY573" fmla="*/ 476251 h 1855419"/>
              <a:gd name="connsiteX574" fmla="*/ 6563921 w 11218359"/>
              <a:gd name="connsiteY574" fmla="*/ 575407 h 1855419"/>
              <a:gd name="connsiteX575" fmla="*/ 6575398 w 11218359"/>
              <a:gd name="connsiteY575" fmla="*/ 706109 h 1855419"/>
              <a:gd name="connsiteX576" fmla="*/ 6586828 w 11218359"/>
              <a:gd name="connsiteY576" fmla="*/ 476251 h 1855419"/>
              <a:gd name="connsiteX577" fmla="*/ 6598259 w 11218359"/>
              <a:gd name="connsiteY577" fmla="*/ 0 h 1855419"/>
              <a:gd name="connsiteX578" fmla="*/ 6609688 w 11218359"/>
              <a:gd name="connsiteY578" fmla="*/ 222350 h 1855419"/>
              <a:gd name="connsiteX579" fmla="*/ 6621118 w 11218359"/>
              <a:gd name="connsiteY579" fmla="*/ 386107 h 1855419"/>
              <a:gd name="connsiteX580" fmla="*/ 6632596 w 11218359"/>
              <a:gd name="connsiteY580" fmla="*/ 519819 h 1855419"/>
              <a:gd name="connsiteX581" fmla="*/ 6644026 w 11218359"/>
              <a:gd name="connsiteY581" fmla="*/ 811274 h 1855419"/>
              <a:gd name="connsiteX582" fmla="*/ 6655456 w 11218359"/>
              <a:gd name="connsiteY582" fmla="*/ 920950 h 1855419"/>
              <a:gd name="connsiteX583" fmla="*/ 6666886 w 11218359"/>
              <a:gd name="connsiteY583" fmla="*/ 426669 h 1855419"/>
              <a:gd name="connsiteX584" fmla="*/ 6678316 w 11218359"/>
              <a:gd name="connsiteY584" fmla="*/ 928460 h 1855419"/>
              <a:gd name="connsiteX585" fmla="*/ 6689794 w 11218359"/>
              <a:gd name="connsiteY585" fmla="*/ 1852414 h 1855419"/>
              <a:gd name="connsiteX586" fmla="*/ 6701224 w 11218359"/>
              <a:gd name="connsiteY586" fmla="*/ 1853919 h 1855419"/>
              <a:gd name="connsiteX587" fmla="*/ 6712653 w 11218359"/>
              <a:gd name="connsiteY587" fmla="*/ 1853919 h 1855419"/>
              <a:gd name="connsiteX588" fmla="*/ 6724083 w 11218359"/>
              <a:gd name="connsiteY588" fmla="*/ 1855419 h 1855419"/>
              <a:gd name="connsiteX589" fmla="*/ 6735514 w 11218359"/>
              <a:gd name="connsiteY589" fmla="*/ 1855419 h 1855419"/>
              <a:gd name="connsiteX590" fmla="*/ 6746944 w 11218359"/>
              <a:gd name="connsiteY590" fmla="*/ 1855419 h 1855419"/>
              <a:gd name="connsiteX591" fmla="*/ 6758421 w 11218359"/>
              <a:gd name="connsiteY591" fmla="*/ 1855419 h 1855419"/>
              <a:gd name="connsiteX592" fmla="*/ 6769851 w 11218359"/>
              <a:gd name="connsiteY592" fmla="*/ 1855419 h 1855419"/>
              <a:gd name="connsiteX593" fmla="*/ 6781281 w 11218359"/>
              <a:gd name="connsiteY593" fmla="*/ 1855419 h 1855419"/>
              <a:gd name="connsiteX594" fmla="*/ 6792711 w 11218359"/>
              <a:gd name="connsiteY594" fmla="*/ 1855419 h 1855419"/>
              <a:gd name="connsiteX595" fmla="*/ 6804141 w 11218359"/>
              <a:gd name="connsiteY595" fmla="*/ 1855419 h 1855419"/>
              <a:gd name="connsiteX596" fmla="*/ 6815619 w 11218359"/>
              <a:gd name="connsiteY596" fmla="*/ 1855419 h 1855419"/>
              <a:gd name="connsiteX597" fmla="*/ 6827049 w 11218359"/>
              <a:gd name="connsiteY597" fmla="*/ 1855419 h 1855419"/>
              <a:gd name="connsiteX598" fmla="*/ 6838479 w 11218359"/>
              <a:gd name="connsiteY598" fmla="*/ 1855419 h 1855419"/>
              <a:gd name="connsiteX599" fmla="*/ 6849909 w 11218359"/>
              <a:gd name="connsiteY599" fmla="*/ 1855419 h 1855419"/>
              <a:gd name="connsiteX600" fmla="*/ 6861339 w 11218359"/>
              <a:gd name="connsiteY600" fmla="*/ 1855419 h 1855419"/>
              <a:gd name="connsiteX601" fmla="*/ 6872816 w 11218359"/>
              <a:gd name="connsiteY601" fmla="*/ 1855419 h 1855419"/>
              <a:gd name="connsiteX602" fmla="*/ 6884246 w 11218359"/>
              <a:gd name="connsiteY602" fmla="*/ 1855419 h 1855419"/>
              <a:gd name="connsiteX603" fmla="*/ 6895676 w 11218359"/>
              <a:gd name="connsiteY603" fmla="*/ 1855419 h 1855419"/>
              <a:gd name="connsiteX604" fmla="*/ 6907107 w 11218359"/>
              <a:gd name="connsiteY604" fmla="*/ 1855419 h 1855419"/>
              <a:gd name="connsiteX605" fmla="*/ 6918537 w 11218359"/>
              <a:gd name="connsiteY605" fmla="*/ 1855419 h 1855419"/>
              <a:gd name="connsiteX606" fmla="*/ 6930014 w 11218359"/>
              <a:gd name="connsiteY606" fmla="*/ 1855419 h 1855419"/>
              <a:gd name="connsiteX607" fmla="*/ 6941444 w 11218359"/>
              <a:gd name="connsiteY607" fmla="*/ 1855419 h 1855419"/>
              <a:gd name="connsiteX608" fmla="*/ 6952874 w 11218359"/>
              <a:gd name="connsiteY608" fmla="*/ 1855419 h 1855419"/>
              <a:gd name="connsiteX609" fmla="*/ 6964304 w 11218359"/>
              <a:gd name="connsiteY609" fmla="*/ 1855419 h 1855419"/>
              <a:gd name="connsiteX610" fmla="*/ 6975734 w 11218359"/>
              <a:gd name="connsiteY610" fmla="*/ 1855419 h 1855419"/>
              <a:gd name="connsiteX611" fmla="*/ 6987212 w 11218359"/>
              <a:gd name="connsiteY611" fmla="*/ 1855419 h 1855419"/>
              <a:gd name="connsiteX612" fmla="*/ 6998642 w 11218359"/>
              <a:gd name="connsiteY612" fmla="*/ 1855419 h 1855419"/>
              <a:gd name="connsiteX613" fmla="*/ 7010072 w 11218359"/>
              <a:gd name="connsiteY613" fmla="*/ 1855419 h 1855419"/>
              <a:gd name="connsiteX614" fmla="*/ 7021502 w 11218359"/>
              <a:gd name="connsiteY614" fmla="*/ 1855419 h 1855419"/>
              <a:gd name="connsiteX615" fmla="*/ 7032931 w 11218359"/>
              <a:gd name="connsiteY615" fmla="*/ 1855419 h 1855419"/>
              <a:gd name="connsiteX616" fmla="*/ 7044409 w 11218359"/>
              <a:gd name="connsiteY616" fmla="*/ 1855419 h 1855419"/>
              <a:gd name="connsiteX617" fmla="*/ 7055839 w 11218359"/>
              <a:gd name="connsiteY617" fmla="*/ 1855419 h 1855419"/>
              <a:gd name="connsiteX618" fmla="*/ 7067269 w 11218359"/>
              <a:gd name="connsiteY618" fmla="*/ 1855419 h 1855419"/>
              <a:gd name="connsiteX619" fmla="*/ 7078700 w 11218359"/>
              <a:gd name="connsiteY619" fmla="*/ 1855419 h 1855419"/>
              <a:gd name="connsiteX620" fmla="*/ 7090129 w 11218359"/>
              <a:gd name="connsiteY620" fmla="*/ 1855419 h 1855419"/>
              <a:gd name="connsiteX621" fmla="*/ 7101607 w 11218359"/>
              <a:gd name="connsiteY621" fmla="*/ 1855419 h 1855419"/>
              <a:gd name="connsiteX622" fmla="*/ 7113037 w 11218359"/>
              <a:gd name="connsiteY622" fmla="*/ 1855419 h 1855419"/>
              <a:gd name="connsiteX623" fmla="*/ 7124467 w 11218359"/>
              <a:gd name="connsiteY623" fmla="*/ 1855419 h 1855419"/>
              <a:gd name="connsiteX624" fmla="*/ 7135897 w 11218359"/>
              <a:gd name="connsiteY624" fmla="*/ 1855419 h 1855419"/>
              <a:gd name="connsiteX625" fmla="*/ 7147327 w 11218359"/>
              <a:gd name="connsiteY625" fmla="*/ 1855419 h 1855419"/>
              <a:gd name="connsiteX626" fmla="*/ 7158805 w 11218359"/>
              <a:gd name="connsiteY626" fmla="*/ 1855419 h 1855419"/>
              <a:gd name="connsiteX627" fmla="*/ 7170235 w 11218359"/>
              <a:gd name="connsiteY627" fmla="*/ 1855419 h 1855419"/>
              <a:gd name="connsiteX628" fmla="*/ 7181665 w 11218359"/>
              <a:gd name="connsiteY628" fmla="*/ 1855419 h 1855419"/>
              <a:gd name="connsiteX629" fmla="*/ 7193094 w 11218359"/>
              <a:gd name="connsiteY629" fmla="*/ 1855419 h 1855419"/>
              <a:gd name="connsiteX630" fmla="*/ 7204524 w 11218359"/>
              <a:gd name="connsiteY630" fmla="*/ 1855419 h 1855419"/>
              <a:gd name="connsiteX631" fmla="*/ 7216002 w 11218359"/>
              <a:gd name="connsiteY631" fmla="*/ 1855419 h 1855419"/>
              <a:gd name="connsiteX632" fmla="*/ 7227432 w 11218359"/>
              <a:gd name="connsiteY632" fmla="*/ 1855419 h 1855419"/>
              <a:gd name="connsiteX633" fmla="*/ 7238862 w 11218359"/>
              <a:gd name="connsiteY633" fmla="*/ 1855419 h 1855419"/>
              <a:gd name="connsiteX634" fmla="*/ 7250292 w 11218359"/>
              <a:gd name="connsiteY634" fmla="*/ 1855419 h 1855419"/>
              <a:gd name="connsiteX635" fmla="*/ 7261722 w 11218359"/>
              <a:gd name="connsiteY635" fmla="*/ 1855419 h 1855419"/>
              <a:gd name="connsiteX636" fmla="*/ 7273200 w 11218359"/>
              <a:gd name="connsiteY636" fmla="*/ 1855419 h 1855419"/>
              <a:gd name="connsiteX637" fmla="*/ 7284630 w 11218359"/>
              <a:gd name="connsiteY637" fmla="*/ 1855419 h 1855419"/>
              <a:gd name="connsiteX638" fmla="*/ 7296060 w 11218359"/>
              <a:gd name="connsiteY638" fmla="*/ 1855419 h 1855419"/>
              <a:gd name="connsiteX639" fmla="*/ 7307490 w 11218359"/>
              <a:gd name="connsiteY639" fmla="*/ 1855419 h 1855419"/>
              <a:gd name="connsiteX640" fmla="*/ 7318920 w 11218359"/>
              <a:gd name="connsiteY640" fmla="*/ 1855419 h 1855419"/>
              <a:gd name="connsiteX641" fmla="*/ 7330398 w 11218359"/>
              <a:gd name="connsiteY641" fmla="*/ 1855419 h 1855419"/>
              <a:gd name="connsiteX642" fmla="*/ 7341828 w 11218359"/>
              <a:gd name="connsiteY642" fmla="*/ 1855419 h 1855419"/>
              <a:gd name="connsiteX643" fmla="*/ 7353257 w 11218359"/>
              <a:gd name="connsiteY643" fmla="*/ 1855419 h 1855419"/>
              <a:gd name="connsiteX644" fmla="*/ 7364687 w 11218359"/>
              <a:gd name="connsiteY644" fmla="*/ 1855419 h 1855419"/>
              <a:gd name="connsiteX645" fmla="*/ 7376117 w 11218359"/>
              <a:gd name="connsiteY645" fmla="*/ 1855419 h 1855419"/>
              <a:gd name="connsiteX646" fmla="*/ 7387595 w 11218359"/>
              <a:gd name="connsiteY646" fmla="*/ 1855419 h 1855419"/>
              <a:gd name="connsiteX647" fmla="*/ 7399025 w 11218359"/>
              <a:gd name="connsiteY647" fmla="*/ 1855419 h 1855419"/>
              <a:gd name="connsiteX648" fmla="*/ 7410455 w 11218359"/>
              <a:gd name="connsiteY648" fmla="*/ 1855419 h 1855419"/>
              <a:gd name="connsiteX649" fmla="*/ 7421885 w 11218359"/>
              <a:gd name="connsiteY649" fmla="*/ 1855419 h 1855419"/>
              <a:gd name="connsiteX650" fmla="*/ 7433315 w 11218359"/>
              <a:gd name="connsiteY650" fmla="*/ 1855419 h 1855419"/>
              <a:gd name="connsiteX651" fmla="*/ 7444793 w 11218359"/>
              <a:gd name="connsiteY651" fmla="*/ 1855419 h 1855419"/>
              <a:gd name="connsiteX652" fmla="*/ 7456222 w 11218359"/>
              <a:gd name="connsiteY652" fmla="*/ 1855419 h 1855419"/>
              <a:gd name="connsiteX653" fmla="*/ 7467653 w 11218359"/>
              <a:gd name="connsiteY653" fmla="*/ 1855419 h 1855419"/>
              <a:gd name="connsiteX654" fmla="*/ 7479083 w 11218359"/>
              <a:gd name="connsiteY654" fmla="*/ 1855419 h 1855419"/>
              <a:gd name="connsiteX655" fmla="*/ 7490513 w 11218359"/>
              <a:gd name="connsiteY655" fmla="*/ 1855419 h 1855419"/>
              <a:gd name="connsiteX656" fmla="*/ 7501990 w 11218359"/>
              <a:gd name="connsiteY656" fmla="*/ 1855419 h 1855419"/>
              <a:gd name="connsiteX657" fmla="*/ 7513420 w 11218359"/>
              <a:gd name="connsiteY657" fmla="*/ 1855419 h 1855419"/>
              <a:gd name="connsiteX658" fmla="*/ 7524850 w 11218359"/>
              <a:gd name="connsiteY658" fmla="*/ 1855419 h 1855419"/>
              <a:gd name="connsiteX659" fmla="*/ 7536280 w 11218359"/>
              <a:gd name="connsiteY659" fmla="*/ 1855419 h 1855419"/>
              <a:gd name="connsiteX660" fmla="*/ 7547710 w 11218359"/>
              <a:gd name="connsiteY660" fmla="*/ 1855419 h 1855419"/>
              <a:gd name="connsiteX661" fmla="*/ 7559188 w 11218359"/>
              <a:gd name="connsiteY661" fmla="*/ 1855419 h 1855419"/>
              <a:gd name="connsiteX662" fmla="*/ 7570618 w 11218359"/>
              <a:gd name="connsiteY662" fmla="*/ 1855419 h 1855419"/>
              <a:gd name="connsiteX663" fmla="*/ 7582048 w 11218359"/>
              <a:gd name="connsiteY663" fmla="*/ 1855419 h 1855419"/>
              <a:gd name="connsiteX664" fmla="*/ 7593478 w 11218359"/>
              <a:gd name="connsiteY664" fmla="*/ 1855419 h 1855419"/>
              <a:gd name="connsiteX665" fmla="*/ 7604908 w 11218359"/>
              <a:gd name="connsiteY665" fmla="*/ 1855419 h 1855419"/>
              <a:gd name="connsiteX666" fmla="*/ 7616385 w 11218359"/>
              <a:gd name="connsiteY666" fmla="*/ 1855419 h 1855419"/>
              <a:gd name="connsiteX667" fmla="*/ 7627815 w 11218359"/>
              <a:gd name="connsiteY667" fmla="*/ 1855419 h 1855419"/>
              <a:gd name="connsiteX668" fmla="*/ 7639246 w 11218359"/>
              <a:gd name="connsiteY668" fmla="*/ 1855419 h 1855419"/>
              <a:gd name="connsiteX669" fmla="*/ 7650676 w 11218359"/>
              <a:gd name="connsiteY669" fmla="*/ 1855419 h 1855419"/>
              <a:gd name="connsiteX670" fmla="*/ 7662106 w 11218359"/>
              <a:gd name="connsiteY670" fmla="*/ 1855419 h 1855419"/>
              <a:gd name="connsiteX671" fmla="*/ 7673583 w 11218359"/>
              <a:gd name="connsiteY671" fmla="*/ 1855419 h 1855419"/>
              <a:gd name="connsiteX672" fmla="*/ 7685013 w 11218359"/>
              <a:gd name="connsiteY672" fmla="*/ 1855419 h 1855419"/>
              <a:gd name="connsiteX673" fmla="*/ 7696443 w 11218359"/>
              <a:gd name="connsiteY673" fmla="*/ 1855419 h 1855419"/>
              <a:gd name="connsiteX674" fmla="*/ 7707873 w 11218359"/>
              <a:gd name="connsiteY674" fmla="*/ 1855419 h 1855419"/>
              <a:gd name="connsiteX675" fmla="*/ 7719303 w 11218359"/>
              <a:gd name="connsiteY675" fmla="*/ 1855419 h 1855419"/>
              <a:gd name="connsiteX676" fmla="*/ 7730733 w 11218359"/>
              <a:gd name="connsiteY676" fmla="*/ 1855419 h 1855419"/>
              <a:gd name="connsiteX677" fmla="*/ 7742211 w 11218359"/>
              <a:gd name="connsiteY677" fmla="*/ 1855419 h 1855419"/>
              <a:gd name="connsiteX678" fmla="*/ 7753641 w 11218359"/>
              <a:gd name="connsiteY678" fmla="*/ 1855419 h 1855419"/>
              <a:gd name="connsiteX679" fmla="*/ 7765071 w 11218359"/>
              <a:gd name="connsiteY679" fmla="*/ 1855419 h 1855419"/>
              <a:gd name="connsiteX680" fmla="*/ 7776501 w 11218359"/>
              <a:gd name="connsiteY680" fmla="*/ 1855419 h 1855419"/>
              <a:gd name="connsiteX681" fmla="*/ 7787931 w 11218359"/>
              <a:gd name="connsiteY681" fmla="*/ 1855419 h 1855419"/>
              <a:gd name="connsiteX682" fmla="*/ 7799408 w 11218359"/>
              <a:gd name="connsiteY682" fmla="*/ 1855419 h 1855419"/>
              <a:gd name="connsiteX683" fmla="*/ 7810839 w 11218359"/>
              <a:gd name="connsiteY683" fmla="*/ 1855419 h 1855419"/>
              <a:gd name="connsiteX684" fmla="*/ 7822268 w 11218359"/>
              <a:gd name="connsiteY684" fmla="*/ 1855419 h 1855419"/>
              <a:gd name="connsiteX685" fmla="*/ 7833698 w 11218359"/>
              <a:gd name="connsiteY685" fmla="*/ 1855419 h 1855419"/>
              <a:gd name="connsiteX686" fmla="*/ 7845128 w 11218359"/>
              <a:gd name="connsiteY686" fmla="*/ 1855419 h 1855419"/>
              <a:gd name="connsiteX687" fmla="*/ 7856606 w 11218359"/>
              <a:gd name="connsiteY687" fmla="*/ 1855419 h 1855419"/>
              <a:gd name="connsiteX688" fmla="*/ 7868036 w 11218359"/>
              <a:gd name="connsiteY688" fmla="*/ 1855419 h 1855419"/>
              <a:gd name="connsiteX689" fmla="*/ 7879466 w 11218359"/>
              <a:gd name="connsiteY689" fmla="*/ 1855419 h 1855419"/>
              <a:gd name="connsiteX690" fmla="*/ 7890896 w 11218359"/>
              <a:gd name="connsiteY690" fmla="*/ 1855419 h 1855419"/>
              <a:gd name="connsiteX691" fmla="*/ 7902326 w 11218359"/>
              <a:gd name="connsiteY691" fmla="*/ 1855419 h 1855419"/>
              <a:gd name="connsiteX692" fmla="*/ 7913804 w 11218359"/>
              <a:gd name="connsiteY692" fmla="*/ 1855419 h 1855419"/>
              <a:gd name="connsiteX693" fmla="*/ 7925234 w 11218359"/>
              <a:gd name="connsiteY693" fmla="*/ 1855419 h 1855419"/>
              <a:gd name="connsiteX694" fmla="*/ 7936663 w 11218359"/>
              <a:gd name="connsiteY694" fmla="*/ 1855419 h 1855419"/>
              <a:gd name="connsiteX695" fmla="*/ 7948094 w 11218359"/>
              <a:gd name="connsiteY695" fmla="*/ 1855419 h 1855419"/>
              <a:gd name="connsiteX696" fmla="*/ 7959524 w 11218359"/>
              <a:gd name="connsiteY696" fmla="*/ 1855419 h 1855419"/>
              <a:gd name="connsiteX697" fmla="*/ 7971001 w 11218359"/>
              <a:gd name="connsiteY697" fmla="*/ 1855419 h 1855419"/>
              <a:gd name="connsiteX698" fmla="*/ 7982431 w 11218359"/>
              <a:gd name="connsiteY698" fmla="*/ 1855419 h 1855419"/>
              <a:gd name="connsiteX699" fmla="*/ 7993861 w 11218359"/>
              <a:gd name="connsiteY699" fmla="*/ 1855419 h 1855419"/>
              <a:gd name="connsiteX700" fmla="*/ 8005291 w 11218359"/>
              <a:gd name="connsiteY700" fmla="*/ 1855419 h 1855419"/>
              <a:gd name="connsiteX701" fmla="*/ 8016721 w 11218359"/>
              <a:gd name="connsiteY701" fmla="*/ 1855419 h 1855419"/>
              <a:gd name="connsiteX702" fmla="*/ 8028199 w 11218359"/>
              <a:gd name="connsiteY702" fmla="*/ 1855419 h 1855419"/>
              <a:gd name="connsiteX703" fmla="*/ 8039629 w 11218359"/>
              <a:gd name="connsiteY703" fmla="*/ 1855419 h 1855419"/>
              <a:gd name="connsiteX704" fmla="*/ 8051059 w 11218359"/>
              <a:gd name="connsiteY704" fmla="*/ 1855419 h 1855419"/>
              <a:gd name="connsiteX705" fmla="*/ 8062489 w 11218359"/>
              <a:gd name="connsiteY705" fmla="*/ 1855419 h 1855419"/>
              <a:gd name="connsiteX706" fmla="*/ 8073919 w 11218359"/>
              <a:gd name="connsiteY706" fmla="*/ 1855419 h 1855419"/>
              <a:gd name="connsiteX707" fmla="*/ 8085396 w 11218359"/>
              <a:gd name="connsiteY707" fmla="*/ 1855419 h 1855419"/>
              <a:gd name="connsiteX708" fmla="*/ 8096826 w 11218359"/>
              <a:gd name="connsiteY708" fmla="*/ 1855419 h 1855419"/>
              <a:gd name="connsiteX709" fmla="*/ 8108256 w 11218359"/>
              <a:gd name="connsiteY709" fmla="*/ 1855419 h 1855419"/>
              <a:gd name="connsiteX710" fmla="*/ 8119687 w 11218359"/>
              <a:gd name="connsiteY710" fmla="*/ 1855419 h 1855419"/>
              <a:gd name="connsiteX711" fmla="*/ 8131117 w 11218359"/>
              <a:gd name="connsiteY711" fmla="*/ 1855419 h 1855419"/>
              <a:gd name="connsiteX712" fmla="*/ 8142594 w 11218359"/>
              <a:gd name="connsiteY712" fmla="*/ 1855419 h 1855419"/>
              <a:gd name="connsiteX713" fmla="*/ 8154024 w 11218359"/>
              <a:gd name="connsiteY713" fmla="*/ 1855419 h 1855419"/>
              <a:gd name="connsiteX714" fmla="*/ 8165454 w 11218359"/>
              <a:gd name="connsiteY714" fmla="*/ 1855419 h 1855419"/>
              <a:gd name="connsiteX715" fmla="*/ 8176884 w 11218359"/>
              <a:gd name="connsiteY715" fmla="*/ 1855419 h 1855419"/>
              <a:gd name="connsiteX716" fmla="*/ 8188314 w 11218359"/>
              <a:gd name="connsiteY716" fmla="*/ 1855419 h 1855419"/>
              <a:gd name="connsiteX717" fmla="*/ 8199792 w 11218359"/>
              <a:gd name="connsiteY717" fmla="*/ 1855419 h 1855419"/>
              <a:gd name="connsiteX718" fmla="*/ 8211222 w 11218359"/>
              <a:gd name="connsiteY718" fmla="*/ 1855419 h 1855419"/>
              <a:gd name="connsiteX719" fmla="*/ 8222652 w 11218359"/>
              <a:gd name="connsiteY719" fmla="*/ 1855419 h 1855419"/>
              <a:gd name="connsiteX720" fmla="*/ 8234082 w 11218359"/>
              <a:gd name="connsiteY720" fmla="*/ 1855419 h 1855419"/>
              <a:gd name="connsiteX721" fmla="*/ 8245512 w 11218359"/>
              <a:gd name="connsiteY721" fmla="*/ 1855419 h 1855419"/>
              <a:gd name="connsiteX722" fmla="*/ 8256989 w 11218359"/>
              <a:gd name="connsiteY722" fmla="*/ 1855419 h 1855419"/>
              <a:gd name="connsiteX723" fmla="*/ 8268419 w 11218359"/>
              <a:gd name="connsiteY723" fmla="*/ 1855419 h 1855419"/>
              <a:gd name="connsiteX724" fmla="*/ 8279850 w 11218359"/>
              <a:gd name="connsiteY724" fmla="*/ 1855419 h 1855419"/>
              <a:gd name="connsiteX725" fmla="*/ 8291280 w 11218359"/>
              <a:gd name="connsiteY725" fmla="*/ 1855419 h 1855419"/>
              <a:gd name="connsiteX726" fmla="*/ 8302709 w 11218359"/>
              <a:gd name="connsiteY726" fmla="*/ 1855419 h 1855419"/>
              <a:gd name="connsiteX727" fmla="*/ 8314187 w 11218359"/>
              <a:gd name="connsiteY727" fmla="*/ 1855419 h 1855419"/>
              <a:gd name="connsiteX728" fmla="*/ 8325617 w 11218359"/>
              <a:gd name="connsiteY728" fmla="*/ 1855419 h 1855419"/>
              <a:gd name="connsiteX729" fmla="*/ 8337047 w 11218359"/>
              <a:gd name="connsiteY729" fmla="*/ 1855419 h 1855419"/>
              <a:gd name="connsiteX730" fmla="*/ 8348477 w 11218359"/>
              <a:gd name="connsiteY730" fmla="*/ 1855419 h 1855419"/>
              <a:gd name="connsiteX731" fmla="*/ 8359907 w 11218359"/>
              <a:gd name="connsiteY731" fmla="*/ 1855419 h 1855419"/>
              <a:gd name="connsiteX732" fmla="*/ 8371385 w 11218359"/>
              <a:gd name="connsiteY732" fmla="*/ 1855419 h 1855419"/>
              <a:gd name="connsiteX733" fmla="*/ 8382815 w 11218359"/>
              <a:gd name="connsiteY733" fmla="*/ 1855419 h 1855419"/>
              <a:gd name="connsiteX734" fmla="*/ 8394245 w 11218359"/>
              <a:gd name="connsiteY734" fmla="*/ 1855419 h 1855419"/>
              <a:gd name="connsiteX735" fmla="*/ 8405674 w 11218359"/>
              <a:gd name="connsiteY735" fmla="*/ 1855419 h 1855419"/>
              <a:gd name="connsiteX736" fmla="*/ 8417104 w 11218359"/>
              <a:gd name="connsiteY736" fmla="*/ 1855419 h 1855419"/>
              <a:gd name="connsiteX737" fmla="*/ 8428582 w 11218359"/>
              <a:gd name="connsiteY737" fmla="*/ 1855419 h 1855419"/>
              <a:gd name="connsiteX738" fmla="*/ 8440012 w 11218359"/>
              <a:gd name="connsiteY738" fmla="*/ 1855419 h 1855419"/>
              <a:gd name="connsiteX739" fmla="*/ 8451442 w 11218359"/>
              <a:gd name="connsiteY739" fmla="*/ 1855419 h 1855419"/>
              <a:gd name="connsiteX740" fmla="*/ 8462872 w 11218359"/>
              <a:gd name="connsiteY740" fmla="*/ 1855419 h 1855419"/>
              <a:gd name="connsiteX741" fmla="*/ 8474302 w 11218359"/>
              <a:gd name="connsiteY741" fmla="*/ 1855419 h 1855419"/>
              <a:gd name="connsiteX742" fmla="*/ 8485780 w 11218359"/>
              <a:gd name="connsiteY742" fmla="*/ 1855419 h 1855419"/>
              <a:gd name="connsiteX743" fmla="*/ 8497210 w 11218359"/>
              <a:gd name="connsiteY743" fmla="*/ 1855419 h 1855419"/>
              <a:gd name="connsiteX744" fmla="*/ 8508640 w 11218359"/>
              <a:gd name="connsiteY744" fmla="*/ 1855419 h 1855419"/>
              <a:gd name="connsiteX745" fmla="*/ 8520069 w 11218359"/>
              <a:gd name="connsiteY745" fmla="*/ 1855419 h 1855419"/>
              <a:gd name="connsiteX746" fmla="*/ 8531500 w 11218359"/>
              <a:gd name="connsiteY746" fmla="*/ 1855419 h 1855419"/>
              <a:gd name="connsiteX747" fmla="*/ 8542977 w 11218359"/>
              <a:gd name="connsiteY747" fmla="*/ 1855419 h 1855419"/>
              <a:gd name="connsiteX748" fmla="*/ 8554407 w 11218359"/>
              <a:gd name="connsiteY748" fmla="*/ 1855419 h 1855419"/>
              <a:gd name="connsiteX749" fmla="*/ 8565837 w 11218359"/>
              <a:gd name="connsiteY749" fmla="*/ 1855419 h 1855419"/>
              <a:gd name="connsiteX750" fmla="*/ 8577267 w 11218359"/>
              <a:gd name="connsiteY750" fmla="*/ 1855419 h 1855419"/>
              <a:gd name="connsiteX751" fmla="*/ 8588697 w 11218359"/>
              <a:gd name="connsiteY751" fmla="*/ 1855419 h 1855419"/>
              <a:gd name="connsiteX752" fmla="*/ 8600175 w 11218359"/>
              <a:gd name="connsiteY752" fmla="*/ 1855419 h 1855419"/>
              <a:gd name="connsiteX753" fmla="*/ 8611605 w 11218359"/>
              <a:gd name="connsiteY753" fmla="*/ 1855419 h 1855419"/>
              <a:gd name="connsiteX754" fmla="*/ 8623035 w 11218359"/>
              <a:gd name="connsiteY754" fmla="*/ 1855419 h 1855419"/>
              <a:gd name="connsiteX755" fmla="*/ 8634465 w 11218359"/>
              <a:gd name="connsiteY755" fmla="*/ 1855419 h 1855419"/>
              <a:gd name="connsiteX756" fmla="*/ 8645895 w 11218359"/>
              <a:gd name="connsiteY756" fmla="*/ 1855419 h 1855419"/>
              <a:gd name="connsiteX757" fmla="*/ 8657373 w 11218359"/>
              <a:gd name="connsiteY757" fmla="*/ 1855419 h 1855419"/>
              <a:gd name="connsiteX758" fmla="*/ 8668802 w 11218359"/>
              <a:gd name="connsiteY758" fmla="*/ 1855419 h 1855419"/>
              <a:gd name="connsiteX759" fmla="*/ 8680232 w 11218359"/>
              <a:gd name="connsiteY759" fmla="*/ 1855419 h 1855419"/>
              <a:gd name="connsiteX760" fmla="*/ 8691662 w 11218359"/>
              <a:gd name="connsiteY760" fmla="*/ 1855419 h 1855419"/>
              <a:gd name="connsiteX761" fmla="*/ 8703093 w 11218359"/>
              <a:gd name="connsiteY761" fmla="*/ 1855419 h 1855419"/>
              <a:gd name="connsiteX762" fmla="*/ 8714570 w 11218359"/>
              <a:gd name="connsiteY762" fmla="*/ 1855419 h 1855419"/>
              <a:gd name="connsiteX763" fmla="*/ 8726000 w 11218359"/>
              <a:gd name="connsiteY763" fmla="*/ 1855419 h 1855419"/>
              <a:gd name="connsiteX764" fmla="*/ 8737430 w 11218359"/>
              <a:gd name="connsiteY764" fmla="*/ 1855419 h 1855419"/>
              <a:gd name="connsiteX765" fmla="*/ 8748860 w 11218359"/>
              <a:gd name="connsiteY765" fmla="*/ 1855419 h 1855419"/>
              <a:gd name="connsiteX766" fmla="*/ 8760290 w 11218359"/>
              <a:gd name="connsiteY766" fmla="*/ 1855419 h 1855419"/>
              <a:gd name="connsiteX767" fmla="*/ 8771768 w 11218359"/>
              <a:gd name="connsiteY767" fmla="*/ 1855419 h 1855419"/>
              <a:gd name="connsiteX768" fmla="*/ 8783198 w 11218359"/>
              <a:gd name="connsiteY768" fmla="*/ 1855419 h 1855419"/>
              <a:gd name="connsiteX769" fmla="*/ 8794628 w 11218359"/>
              <a:gd name="connsiteY769" fmla="*/ 1855419 h 1855419"/>
              <a:gd name="connsiteX770" fmla="*/ 8806058 w 11218359"/>
              <a:gd name="connsiteY770" fmla="*/ 1855419 h 1855419"/>
              <a:gd name="connsiteX771" fmla="*/ 8817488 w 11218359"/>
              <a:gd name="connsiteY771" fmla="*/ 1855419 h 1855419"/>
              <a:gd name="connsiteX772" fmla="*/ 8828918 w 11218359"/>
              <a:gd name="connsiteY772" fmla="*/ 1855419 h 1855419"/>
              <a:gd name="connsiteX773" fmla="*/ 8840395 w 11218359"/>
              <a:gd name="connsiteY773" fmla="*/ 1855419 h 1855419"/>
              <a:gd name="connsiteX774" fmla="*/ 8851825 w 11218359"/>
              <a:gd name="connsiteY774" fmla="*/ 1855419 h 1855419"/>
              <a:gd name="connsiteX775" fmla="*/ 8863256 w 11218359"/>
              <a:gd name="connsiteY775" fmla="*/ 1855419 h 1855419"/>
              <a:gd name="connsiteX776" fmla="*/ 8874686 w 11218359"/>
              <a:gd name="connsiteY776" fmla="*/ 1855419 h 1855419"/>
              <a:gd name="connsiteX777" fmla="*/ 8886115 w 11218359"/>
              <a:gd name="connsiteY777" fmla="*/ 1855419 h 1855419"/>
              <a:gd name="connsiteX778" fmla="*/ 8897593 w 11218359"/>
              <a:gd name="connsiteY778" fmla="*/ 1855419 h 1855419"/>
              <a:gd name="connsiteX779" fmla="*/ 8909022 w 11218359"/>
              <a:gd name="connsiteY779" fmla="*/ 1855419 h 1855419"/>
              <a:gd name="connsiteX780" fmla="*/ 8920453 w 11218359"/>
              <a:gd name="connsiteY780" fmla="*/ 1855419 h 1855419"/>
              <a:gd name="connsiteX781" fmla="*/ 8931883 w 11218359"/>
              <a:gd name="connsiteY781" fmla="*/ 1855419 h 1855419"/>
              <a:gd name="connsiteX782" fmla="*/ 8943313 w 11218359"/>
              <a:gd name="connsiteY782" fmla="*/ 1855419 h 1855419"/>
              <a:gd name="connsiteX783" fmla="*/ 8954791 w 11218359"/>
              <a:gd name="connsiteY783" fmla="*/ 1855419 h 1855419"/>
              <a:gd name="connsiteX784" fmla="*/ 8966220 w 11218359"/>
              <a:gd name="connsiteY784" fmla="*/ 1855419 h 1855419"/>
              <a:gd name="connsiteX785" fmla="*/ 8977651 w 11218359"/>
              <a:gd name="connsiteY785" fmla="*/ 1855419 h 1855419"/>
              <a:gd name="connsiteX786" fmla="*/ 8989080 w 11218359"/>
              <a:gd name="connsiteY786" fmla="*/ 1855419 h 1855419"/>
              <a:gd name="connsiteX787" fmla="*/ 9000511 w 11218359"/>
              <a:gd name="connsiteY787" fmla="*/ 1855419 h 1855419"/>
              <a:gd name="connsiteX788" fmla="*/ 9011988 w 11218359"/>
              <a:gd name="connsiteY788" fmla="*/ 1855419 h 1855419"/>
              <a:gd name="connsiteX789" fmla="*/ 9023418 w 11218359"/>
              <a:gd name="connsiteY789" fmla="*/ 1855419 h 1855419"/>
              <a:gd name="connsiteX790" fmla="*/ 9034849 w 11218359"/>
              <a:gd name="connsiteY790" fmla="*/ 1855419 h 1855419"/>
              <a:gd name="connsiteX791" fmla="*/ 9046278 w 11218359"/>
              <a:gd name="connsiteY791" fmla="*/ 1855419 h 1855419"/>
              <a:gd name="connsiteX792" fmla="*/ 9057709 w 11218359"/>
              <a:gd name="connsiteY792" fmla="*/ 1855419 h 1855419"/>
              <a:gd name="connsiteX793" fmla="*/ 9069186 w 11218359"/>
              <a:gd name="connsiteY793" fmla="*/ 1855419 h 1855419"/>
              <a:gd name="connsiteX794" fmla="*/ 9080615 w 11218359"/>
              <a:gd name="connsiteY794" fmla="*/ 1855419 h 1855419"/>
              <a:gd name="connsiteX795" fmla="*/ 9092046 w 11218359"/>
              <a:gd name="connsiteY795" fmla="*/ 1855419 h 1855419"/>
              <a:gd name="connsiteX796" fmla="*/ 9103476 w 11218359"/>
              <a:gd name="connsiteY796" fmla="*/ 1855419 h 1855419"/>
              <a:gd name="connsiteX797" fmla="*/ 9114906 w 11218359"/>
              <a:gd name="connsiteY797" fmla="*/ 1855419 h 1855419"/>
              <a:gd name="connsiteX798" fmla="*/ 9126384 w 11218359"/>
              <a:gd name="connsiteY798" fmla="*/ 1855419 h 1855419"/>
              <a:gd name="connsiteX799" fmla="*/ 9137813 w 11218359"/>
              <a:gd name="connsiteY799" fmla="*/ 1855419 h 1855419"/>
              <a:gd name="connsiteX800" fmla="*/ 9149244 w 11218359"/>
              <a:gd name="connsiteY800" fmla="*/ 1855419 h 1855419"/>
              <a:gd name="connsiteX801" fmla="*/ 9160673 w 11218359"/>
              <a:gd name="connsiteY801" fmla="*/ 1855419 h 1855419"/>
              <a:gd name="connsiteX802" fmla="*/ 9172104 w 11218359"/>
              <a:gd name="connsiteY802" fmla="*/ 1855419 h 1855419"/>
              <a:gd name="connsiteX803" fmla="*/ 9183581 w 11218359"/>
              <a:gd name="connsiteY803" fmla="*/ 1855419 h 1855419"/>
              <a:gd name="connsiteX804" fmla="*/ 9195011 w 11218359"/>
              <a:gd name="connsiteY804" fmla="*/ 1855419 h 1855419"/>
              <a:gd name="connsiteX805" fmla="*/ 9206442 w 11218359"/>
              <a:gd name="connsiteY805" fmla="*/ 1855419 h 1855419"/>
              <a:gd name="connsiteX806" fmla="*/ 9217871 w 11218359"/>
              <a:gd name="connsiteY806" fmla="*/ 1855419 h 1855419"/>
              <a:gd name="connsiteX807" fmla="*/ 9229301 w 11218359"/>
              <a:gd name="connsiteY807" fmla="*/ 1855419 h 1855419"/>
              <a:gd name="connsiteX808" fmla="*/ 9240779 w 11218359"/>
              <a:gd name="connsiteY808" fmla="*/ 1855419 h 1855419"/>
              <a:gd name="connsiteX809" fmla="*/ 9252209 w 11218359"/>
              <a:gd name="connsiteY809" fmla="*/ 1855419 h 1855419"/>
              <a:gd name="connsiteX810" fmla="*/ 9263639 w 11218359"/>
              <a:gd name="connsiteY810" fmla="*/ 1855419 h 1855419"/>
              <a:gd name="connsiteX811" fmla="*/ 9275069 w 11218359"/>
              <a:gd name="connsiteY811" fmla="*/ 1855419 h 1855419"/>
              <a:gd name="connsiteX812" fmla="*/ 9286498 w 11218359"/>
              <a:gd name="connsiteY812" fmla="*/ 1855419 h 1855419"/>
              <a:gd name="connsiteX813" fmla="*/ 9297977 w 11218359"/>
              <a:gd name="connsiteY813" fmla="*/ 1855419 h 1855419"/>
              <a:gd name="connsiteX814" fmla="*/ 9309406 w 11218359"/>
              <a:gd name="connsiteY814" fmla="*/ 1855419 h 1855419"/>
              <a:gd name="connsiteX815" fmla="*/ 9320837 w 11218359"/>
              <a:gd name="connsiteY815" fmla="*/ 1855419 h 1855419"/>
              <a:gd name="connsiteX816" fmla="*/ 9332266 w 11218359"/>
              <a:gd name="connsiteY816" fmla="*/ 1855419 h 1855419"/>
              <a:gd name="connsiteX817" fmla="*/ 9343696 w 11218359"/>
              <a:gd name="connsiteY817" fmla="*/ 1855419 h 1855419"/>
              <a:gd name="connsiteX818" fmla="*/ 9355174 w 11218359"/>
              <a:gd name="connsiteY818" fmla="*/ 1855419 h 1855419"/>
              <a:gd name="connsiteX819" fmla="*/ 9366604 w 11218359"/>
              <a:gd name="connsiteY819" fmla="*/ 1855419 h 1855419"/>
              <a:gd name="connsiteX820" fmla="*/ 9378035 w 11218359"/>
              <a:gd name="connsiteY820" fmla="*/ 1855419 h 1855419"/>
              <a:gd name="connsiteX821" fmla="*/ 9389464 w 11218359"/>
              <a:gd name="connsiteY821" fmla="*/ 1855419 h 1855419"/>
              <a:gd name="connsiteX822" fmla="*/ 9400894 w 11218359"/>
              <a:gd name="connsiteY822" fmla="*/ 1855419 h 1855419"/>
              <a:gd name="connsiteX823" fmla="*/ 9412372 w 11218359"/>
              <a:gd name="connsiteY823" fmla="*/ 1855419 h 1855419"/>
              <a:gd name="connsiteX824" fmla="*/ 9423802 w 11218359"/>
              <a:gd name="connsiteY824" fmla="*/ 1855419 h 1855419"/>
              <a:gd name="connsiteX825" fmla="*/ 9435232 w 11218359"/>
              <a:gd name="connsiteY825" fmla="*/ 1855419 h 1855419"/>
              <a:gd name="connsiteX826" fmla="*/ 9446662 w 11218359"/>
              <a:gd name="connsiteY826" fmla="*/ 1855419 h 1855419"/>
              <a:gd name="connsiteX827" fmla="*/ 9458091 w 11218359"/>
              <a:gd name="connsiteY827" fmla="*/ 1855419 h 1855419"/>
              <a:gd name="connsiteX828" fmla="*/ 9469570 w 11218359"/>
              <a:gd name="connsiteY828" fmla="*/ 1855419 h 1855419"/>
              <a:gd name="connsiteX829" fmla="*/ 9480999 w 11218359"/>
              <a:gd name="connsiteY829" fmla="*/ 1855419 h 1855419"/>
              <a:gd name="connsiteX830" fmla="*/ 9492429 w 11218359"/>
              <a:gd name="connsiteY830" fmla="*/ 1855419 h 1855419"/>
              <a:gd name="connsiteX831" fmla="*/ 9503859 w 11218359"/>
              <a:gd name="connsiteY831" fmla="*/ 1855419 h 1855419"/>
              <a:gd name="connsiteX832" fmla="*/ 9515289 w 11218359"/>
              <a:gd name="connsiteY832" fmla="*/ 1855419 h 1855419"/>
              <a:gd name="connsiteX833" fmla="*/ 9526767 w 11218359"/>
              <a:gd name="connsiteY833" fmla="*/ 1855419 h 1855419"/>
              <a:gd name="connsiteX834" fmla="*/ 9538197 w 11218359"/>
              <a:gd name="connsiteY834" fmla="*/ 1853919 h 1855419"/>
              <a:gd name="connsiteX835" fmla="*/ 9549626 w 11218359"/>
              <a:gd name="connsiteY835" fmla="*/ 1855419 h 1855419"/>
              <a:gd name="connsiteX836" fmla="*/ 9561057 w 11218359"/>
              <a:gd name="connsiteY836" fmla="*/ 1855419 h 1855419"/>
              <a:gd name="connsiteX837" fmla="*/ 9572487 w 11218359"/>
              <a:gd name="connsiteY837" fmla="*/ 1855419 h 1855419"/>
              <a:gd name="connsiteX838" fmla="*/ 9583965 w 11218359"/>
              <a:gd name="connsiteY838" fmla="*/ 1855419 h 1855419"/>
              <a:gd name="connsiteX839" fmla="*/ 9595395 w 11218359"/>
              <a:gd name="connsiteY839" fmla="*/ 1855419 h 1855419"/>
              <a:gd name="connsiteX840" fmla="*/ 9606824 w 11218359"/>
              <a:gd name="connsiteY840" fmla="*/ 1855419 h 1855419"/>
              <a:gd name="connsiteX841" fmla="*/ 9618255 w 11218359"/>
              <a:gd name="connsiteY841" fmla="*/ 1855419 h 1855419"/>
              <a:gd name="connsiteX842" fmla="*/ 9629684 w 11218359"/>
              <a:gd name="connsiteY842" fmla="*/ 1855419 h 1855419"/>
              <a:gd name="connsiteX843" fmla="*/ 9641163 w 11218359"/>
              <a:gd name="connsiteY843" fmla="*/ 1855419 h 1855419"/>
              <a:gd name="connsiteX844" fmla="*/ 9652592 w 11218359"/>
              <a:gd name="connsiteY844" fmla="*/ 1855419 h 1855419"/>
              <a:gd name="connsiteX845" fmla="*/ 9664022 w 11218359"/>
              <a:gd name="connsiteY845" fmla="*/ 1855419 h 1855419"/>
              <a:gd name="connsiteX846" fmla="*/ 9675452 w 11218359"/>
              <a:gd name="connsiteY846" fmla="*/ 1855419 h 1855419"/>
              <a:gd name="connsiteX847" fmla="*/ 9686882 w 11218359"/>
              <a:gd name="connsiteY847" fmla="*/ 1855419 h 1855419"/>
              <a:gd name="connsiteX848" fmla="*/ 9698360 w 11218359"/>
              <a:gd name="connsiteY848" fmla="*/ 1855419 h 1855419"/>
              <a:gd name="connsiteX849" fmla="*/ 9709790 w 11218359"/>
              <a:gd name="connsiteY849" fmla="*/ 1855419 h 1855419"/>
              <a:gd name="connsiteX850" fmla="*/ 9721219 w 11218359"/>
              <a:gd name="connsiteY850" fmla="*/ 1855419 h 1855419"/>
              <a:gd name="connsiteX851" fmla="*/ 9732650 w 11218359"/>
              <a:gd name="connsiteY851" fmla="*/ 1855419 h 1855419"/>
              <a:gd name="connsiteX852" fmla="*/ 9744080 w 11218359"/>
              <a:gd name="connsiteY852" fmla="*/ 1855419 h 1855419"/>
              <a:gd name="connsiteX853" fmla="*/ 9755557 w 11218359"/>
              <a:gd name="connsiteY853" fmla="*/ 1855419 h 1855419"/>
              <a:gd name="connsiteX854" fmla="*/ 9766988 w 11218359"/>
              <a:gd name="connsiteY854" fmla="*/ 1855419 h 1855419"/>
              <a:gd name="connsiteX855" fmla="*/ 9778417 w 11218359"/>
              <a:gd name="connsiteY855" fmla="*/ 1855419 h 1855419"/>
              <a:gd name="connsiteX856" fmla="*/ 9789848 w 11218359"/>
              <a:gd name="connsiteY856" fmla="*/ 1855419 h 1855419"/>
              <a:gd name="connsiteX857" fmla="*/ 9801277 w 11218359"/>
              <a:gd name="connsiteY857" fmla="*/ 1855419 h 1855419"/>
              <a:gd name="connsiteX858" fmla="*/ 9812755 w 11218359"/>
              <a:gd name="connsiteY858" fmla="*/ 1855419 h 1855419"/>
              <a:gd name="connsiteX859" fmla="*/ 9824185 w 11218359"/>
              <a:gd name="connsiteY859" fmla="*/ 1855419 h 1855419"/>
              <a:gd name="connsiteX860" fmla="*/ 9835615 w 11218359"/>
              <a:gd name="connsiteY860" fmla="*/ 1855419 h 1855419"/>
              <a:gd name="connsiteX861" fmla="*/ 9847045 w 11218359"/>
              <a:gd name="connsiteY861" fmla="*/ 1855419 h 1855419"/>
              <a:gd name="connsiteX862" fmla="*/ 9858475 w 11218359"/>
              <a:gd name="connsiteY862" fmla="*/ 1855419 h 1855419"/>
              <a:gd name="connsiteX863" fmla="*/ 9869952 w 11218359"/>
              <a:gd name="connsiteY863" fmla="*/ 1855419 h 1855419"/>
              <a:gd name="connsiteX864" fmla="*/ 9881383 w 11218359"/>
              <a:gd name="connsiteY864" fmla="*/ 1855419 h 1855419"/>
              <a:gd name="connsiteX865" fmla="*/ 9892812 w 11218359"/>
              <a:gd name="connsiteY865" fmla="*/ 1855419 h 1855419"/>
              <a:gd name="connsiteX866" fmla="*/ 9904243 w 11218359"/>
              <a:gd name="connsiteY866" fmla="*/ 1855419 h 1855419"/>
              <a:gd name="connsiteX867" fmla="*/ 9915673 w 11218359"/>
              <a:gd name="connsiteY867" fmla="*/ 1855419 h 1855419"/>
              <a:gd name="connsiteX868" fmla="*/ 9927102 w 11218359"/>
              <a:gd name="connsiteY868" fmla="*/ 1855419 h 1855419"/>
              <a:gd name="connsiteX869" fmla="*/ 9938581 w 11218359"/>
              <a:gd name="connsiteY869" fmla="*/ 1855419 h 1855419"/>
              <a:gd name="connsiteX870" fmla="*/ 9950010 w 11218359"/>
              <a:gd name="connsiteY870" fmla="*/ 1855419 h 1855419"/>
              <a:gd name="connsiteX871" fmla="*/ 9961441 w 11218359"/>
              <a:gd name="connsiteY871" fmla="*/ 1855419 h 1855419"/>
              <a:gd name="connsiteX872" fmla="*/ 9972870 w 11218359"/>
              <a:gd name="connsiteY872" fmla="*/ 1855419 h 1855419"/>
              <a:gd name="connsiteX873" fmla="*/ 9984300 w 11218359"/>
              <a:gd name="connsiteY873" fmla="*/ 1855419 h 1855419"/>
              <a:gd name="connsiteX874" fmla="*/ 9995778 w 11218359"/>
              <a:gd name="connsiteY874" fmla="*/ 1855419 h 1855419"/>
              <a:gd name="connsiteX875" fmla="*/ 10007208 w 11218359"/>
              <a:gd name="connsiteY875" fmla="*/ 1855419 h 1855419"/>
              <a:gd name="connsiteX876" fmla="*/ 10018638 w 11218359"/>
              <a:gd name="connsiteY876" fmla="*/ 1855419 h 1855419"/>
              <a:gd name="connsiteX877" fmla="*/ 10030068 w 11218359"/>
              <a:gd name="connsiteY877" fmla="*/ 1855419 h 1855419"/>
              <a:gd name="connsiteX878" fmla="*/ 10041498 w 11218359"/>
              <a:gd name="connsiteY878" fmla="*/ 1855419 h 1855419"/>
              <a:gd name="connsiteX879" fmla="*/ 10052976 w 11218359"/>
              <a:gd name="connsiteY879" fmla="*/ 1855419 h 1855419"/>
              <a:gd name="connsiteX880" fmla="*/ 10064405 w 11218359"/>
              <a:gd name="connsiteY880" fmla="*/ 1855419 h 1855419"/>
              <a:gd name="connsiteX881" fmla="*/ 10075835 w 11218359"/>
              <a:gd name="connsiteY881" fmla="*/ 1855419 h 1855419"/>
              <a:gd name="connsiteX882" fmla="*/ 10087266 w 11218359"/>
              <a:gd name="connsiteY882" fmla="*/ 1855419 h 1855419"/>
              <a:gd name="connsiteX883" fmla="*/ 10098695 w 11218359"/>
              <a:gd name="connsiteY883" fmla="*/ 1855419 h 1855419"/>
              <a:gd name="connsiteX884" fmla="*/ 10110174 w 11218359"/>
              <a:gd name="connsiteY884" fmla="*/ 1855419 h 1855419"/>
              <a:gd name="connsiteX885" fmla="*/ 10121603 w 11218359"/>
              <a:gd name="connsiteY885" fmla="*/ 1855419 h 1855419"/>
              <a:gd name="connsiteX886" fmla="*/ 10133033 w 11218359"/>
              <a:gd name="connsiteY886" fmla="*/ 1855419 h 1855419"/>
              <a:gd name="connsiteX887" fmla="*/ 10144463 w 11218359"/>
              <a:gd name="connsiteY887" fmla="*/ 1855419 h 1855419"/>
              <a:gd name="connsiteX888" fmla="*/ 10155893 w 11218359"/>
              <a:gd name="connsiteY888" fmla="*/ 1855419 h 1855419"/>
              <a:gd name="connsiteX889" fmla="*/ 10167371 w 11218359"/>
              <a:gd name="connsiteY889" fmla="*/ 1855419 h 1855419"/>
              <a:gd name="connsiteX890" fmla="*/ 10178801 w 11218359"/>
              <a:gd name="connsiteY890" fmla="*/ 1855419 h 1855419"/>
              <a:gd name="connsiteX891" fmla="*/ 10190230 w 11218359"/>
              <a:gd name="connsiteY891" fmla="*/ 1855419 h 1855419"/>
              <a:gd name="connsiteX892" fmla="*/ 10201661 w 11218359"/>
              <a:gd name="connsiteY892" fmla="*/ 1855419 h 1855419"/>
              <a:gd name="connsiteX893" fmla="*/ 10213091 w 11218359"/>
              <a:gd name="connsiteY893" fmla="*/ 1855419 h 1855419"/>
              <a:gd name="connsiteX894" fmla="*/ 10224569 w 11218359"/>
              <a:gd name="connsiteY894" fmla="*/ 1855419 h 1855419"/>
              <a:gd name="connsiteX895" fmla="*/ 10235998 w 11218359"/>
              <a:gd name="connsiteY895" fmla="*/ 1855419 h 1855419"/>
              <a:gd name="connsiteX896" fmla="*/ 10247428 w 11218359"/>
              <a:gd name="connsiteY896" fmla="*/ 1855419 h 1855419"/>
              <a:gd name="connsiteX897" fmla="*/ 10258859 w 11218359"/>
              <a:gd name="connsiteY897" fmla="*/ 1855419 h 1855419"/>
              <a:gd name="connsiteX898" fmla="*/ 10270288 w 11218359"/>
              <a:gd name="connsiteY898" fmla="*/ 1855419 h 1855419"/>
              <a:gd name="connsiteX899" fmla="*/ 10281767 w 11218359"/>
              <a:gd name="connsiteY899" fmla="*/ 1855419 h 1855419"/>
              <a:gd name="connsiteX900" fmla="*/ 10293196 w 11218359"/>
              <a:gd name="connsiteY900" fmla="*/ 1855419 h 1855419"/>
              <a:gd name="connsiteX901" fmla="*/ 10304626 w 11218359"/>
              <a:gd name="connsiteY901" fmla="*/ 1855419 h 1855419"/>
              <a:gd name="connsiteX902" fmla="*/ 10316056 w 11218359"/>
              <a:gd name="connsiteY902" fmla="*/ 1855419 h 1855419"/>
              <a:gd name="connsiteX903" fmla="*/ 10327486 w 11218359"/>
              <a:gd name="connsiteY903" fmla="*/ 1855419 h 1855419"/>
              <a:gd name="connsiteX904" fmla="*/ 10338963 w 11218359"/>
              <a:gd name="connsiteY904" fmla="*/ 1855419 h 1855419"/>
              <a:gd name="connsiteX905" fmla="*/ 10350394 w 11218359"/>
              <a:gd name="connsiteY905" fmla="*/ 1855419 h 1855419"/>
              <a:gd name="connsiteX906" fmla="*/ 10361823 w 11218359"/>
              <a:gd name="connsiteY906" fmla="*/ 1855419 h 1855419"/>
              <a:gd name="connsiteX907" fmla="*/ 10373254 w 11218359"/>
              <a:gd name="connsiteY907" fmla="*/ 1855419 h 1855419"/>
              <a:gd name="connsiteX908" fmla="*/ 10384684 w 11218359"/>
              <a:gd name="connsiteY908" fmla="*/ 1855419 h 1855419"/>
              <a:gd name="connsiteX909" fmla="*/ 10396161 w 11218359"/>
              <a:gd name="connsiteY909" fmla="*/ 1855419 h 1855419"/>
              <a:gd name="connsiteX910" fmla="*/ 10407591 w 11218359"/>
              <a:gd name="connsiteY910" fmla="*/ 1855419 h 1855419"/>
              <a:gd name="connsiteX911" fmla="*/ 10419021 w 11218359"/>
              <a:gd name="connsiteY911" fmla="*/ 1855419 h 1855419"/>
              <a:gd name="connsiteX912" fmla="*/ 10430452 w 11218359"/>
              <a:gd name="connsiteY912" fmla="*/ 1855419 h 1855419"/>
              <a:gd name="connsiteX913" fmla="*/ 10441881 w 11218359"/>
              <a:gd name="connsiteY913" fmla="*/ 1855419 h 1855419"/>
              <a:gd name="connsiteX914" fmla="*/ 10453358 w 11218359"/>
              <a:gd name="connsiteY914" fmla="*/ 1855419 h 1855419"/>
              <a:gd name="connsiteX915" fmla="*/ 10464789 w 11218359"/>
              <a:gd name="connsiteY915" fmla="*/ 1855419 h 1855419"/>
              <a:gd name="connsiteX916" fmla="*/ 10476219 w 11218359"/>
              <a:gd name="connsiteY916" fmla="*/ 1855419 h 1855419"/>
              <a:gd name="connsiteX917" fmla="*/ 10487649 w 11218359"/>
              <a:gd name="connsiteY917" fmla="*/ 1855419 h 1855419"/>
              <a:gd name="connsiteX918" fmla="*/ 10499079 w 11218359"/>
              <a:gd name="connsiteY918" fmla="*/ 1855419 h 1855419"/>
              <a:gd name="connsiteX919" fmla="*/ 10510556 w 11218359"/>
              <a:gd name="connsiteY919" fmla="*/ 1855419 h 1855419"/>
              <a:gd name="connsiteX920" fmla="*/ 10521987 w 11218359"/>
              <a:gd name="connsiteY920" fmla="*/ 1855419 h 1855419"/>
              <a:gd name="connsiteX921" fmla="*/ 10533416 w 11218359"/>
              <a:gd name="connsiteY921" fmla="*/ 1855419 h 1855419"/>
              <a:gd name="connsiteX922" fmla="*/ 10544847 w 11218359"/>
              <a:gd name="connsiteY922" fmla="*/ 1855419 h 1855419"/>
              <a:gd name="connsiteX923" fmla="*/ 10556277 w 11218359"/>
              <a:gd name="connsiteY923" fmla="*/ 1855419 h 1855419"/>
              <a:gd name="connsiteX924" fmla="*/ 10567754 w 11218359"/>
              <a:gd name="connsiteY924" fmla="*/ 1855419 h 1855419"/>
              <a:gd name="connsiteX925" fmla="*/ 10579184 w 11218359"/>
              <a:gd name="connsiteY925" fmla="*/ 1855419 h 1855419"/>
              <a:gd name="connsiteX926" fmla="*/ 10590614 w 11218359"/>
              <a:gd name="connsiteY926" fmla="*/ 1855419 h 1855419"/>
              <a:gd name="connsiteX927" fmla="*/ 10602045 w 11218359"/>
              <a:gd name="connsiteY927" fmla="*/ 1855419 h 1855419"/>
              <a:gd name="connsiteX928" fmla="*/ 10613474 w 11218359"/>
              <a:gd name="connsiteY928" fmla="*/ 1855419 h 1855419"/>
              <a:gd name="connsiteX929" fmla="*/ 10624951 w 11218359"/>
              <a:gd name="connsiteY929" fmla="*/ 1855419 h 1855419"/>
              <a:gd name="connsiteX930" fmla="*/ 10636382 w 11218359"/>
              <a:gd name="connsiteY930" fmla="*/ 1855419 h 1855419"/>
              <a:gd name="connsiteX931" fmla="*/ 10647812 w 11218359"/>
              <a:gd name="connsiteY931" fmla="*/ 1855419 h 1855419"/>
              <a:gd name="connsiteX932" fmla="*/ 10659241 w 11218359"/>
              <a:gd name="connsiteY932" fmla="*/ 1855419 h 1855419"/>
              <a:gd name="connsiteX933" fmla="*/ 10670672 w 11218359"/>
              <a:gd name="connsiteY933" fmla="*/ 1855419 h 1855419"/>
              <a:gd name="connsiteX934" fmla="*/ 10682149 w 11218359"/>
              <a:gd name="connsiteY934" fmla="*/ 1855419 h 1855419"/>
              <a:gd name="connsiteX935" fmla="*/ 10693580 w 11218359"/>
              <a:gd name="connsiteY935" fmla="*/ 1855419 h 1855419"/>
              <a:gd name="connsiteX936" fmla="*/ 10705009 w 11218359"/>
              <a:gd name="connsiteY936" fmla="*/ 1855419 h 1855419"/>
              <a:gd name="connsiteX937" fmla="*/ 10716439 w 11218359"/>
              <a:gd name="connsiteY937" fmla="*/ 1855419 h 1855419"/>
              <a:gd name="connsiteX938" fmla="*/ 10727870 w 11218359"/>
              <a:gd name="connsiteY938" fmla="*/ 1855419 h 1855419"/>
              <a:gd name="connsiteX939" fmla="*/ 10739347 w 11218359"/>
              <a:gd name="connsiteY939" fmla="*/ 1855419 h 1855419"/>
              <a:gd name="connsiteX940" fmla="*/ 10750778 w 11218359"/>
              <a:gd name="connsiteY940" fmla="*/ 1855419 h 1855419"/>
              <a:gd name="connsiteX941" fmla="*/ 10762207 w 11218359"/>
              <a:gd name="connsiteY941" fmla="*/ 1855419 h 1855419"/>
              <a:gd name="connsiteX942" fmla="*/ 10773637 w 11218359"/>
              <a:gd name="connsiteY942" fmla="*/ 1855419 h 1855419"/>
              <a:gd name="connsiteX943" fmla="*/ 10785067 w 11218359"/>
              <a:gd name="connsiteY943" fmla="*/ 1855419 h 1855419"/>
              <a:gd name="connsiteX944" fmla="*/ 10796544 w 11218359"/>
              <a:gd name="connsiteY944" fmla="*/ 1855419 h 1855419"/>
              <a:gd name="connsiteX945" fmla="*/ 10807975 w 11218359"/>
              <a:gd name="connsiteY945" fmla="*/ 1855419 h 1855419"/>
              <a:gd name="connsiteX946" fmla="*/ 10819405 w 11218359"/>
              <a:gd name="connsiteY946" fmla="*/ 1855419 h 1855419"/>
              <a:gd name="connsiteX947" fmla="*/ 10830834 w 11218359"/>
              <a:gd name="connsiteY947" fmla="*/ 1855419 h 1855419"/>
              <a:gd name="connsiteX948" fmla="*/ 10842265 w 11218359"/>
              <a:gd name="connsiteY948" fmla="*/ 1855419 h 1855419"/>
              <a:gd name="connsiteX949" fmla="*/ 10853742 w 11218359"/>
              <a:gd name="connsiteY949" fmla="*/ 1855419 h 1855419"/>
              <a:gd name="connsiteX950" fmla="*/ 10865173 w 11218359"/>
              <a:gd name="connsiteY950" fmla="*/ 1855419 h 1855419"/>
              <a:gd name="connsiteX951" fmla="*/ 10876602 w 11218359"/>
              <a:gd name="connsiteY951" fmla="*/ 1855419 h 1855419"/>
              <a:gd name="connsiteX952" fmla="*/ 10888032 w 11218359"/>
              <a:gd name="connsiteY952" fmla="*/ 1855419 h 1855419"/>
              <a:gd name="connsiteX953" fmla="*/ 10899463 w 11218359"/>
              <a:gd name="connsiteY953" fmla="*/ 1855419 h 1855419"/>
              <a:gd name="connsiteX954" fmla="*/ 10910892 w 11218359"/>
              <a:gd name="connsiteY954" fmla="*/ 1855419 h 1855419"/>
              <a:gd name="connsiteX955" fmla="*/ 10922369 w 11218359"/>
              <a:gd name="connsiteY955" fmla="*/ 1855419 h 1855419"/>
              <a:gd name="connsiteX956" fmla="*/ 10933800 w 11218359"/>
              <a:gd name="connsiteY956" fmla="*/ 1855419 h 1855419"/>
              <a:gd name="connsiteX957" fmla="*/ 10945230 w 11218359"/>
              <a:gd name="connsiteY957" fmla="*/ 1855419 h 1855419"/>
              <a:gd name="connsiteX958" fmla="*/ 10956660 w 11218359"/>
              <a:gd name="connsiteY958" fmla="*/ 1855419 h 1855419"/>
              <a:gd name="connsiteX959" fmla="*/ 10968090 w 11218359"/>
              <a:gd name="connsiteY959" fmla="*/ 1855419 h 1855419"/>
              <a:gd name="connsiteX960" fmla="*/ 10979567 w 11218359"/>
              <a:gd name="connsiteY960" fmla="*/ 1855419 h 1855419"/>
              <a:gd name="connsiteX961" fmla="*/ 10990998 w 11218359"/>
              <a:gd name="connsiteY961" fmla="*/ 1855419 h 1855419"/>
              <a:gd name="connsiteX962" fmla="*/ 11002427 w 11218359"/>
              <a:gd name="connsiteY962" fmla="*/ 1855419 h 1855419"/>
              <a:gd name="connsiteX963" fmla="*/ 11013858 w 11218359"/>
              <a:gd name="connsiteY963" fmla="*/ 1855419 h 1855419"/>
              <a:gd name="connsiteX964" fmla="*/ 11025287 w 11218359"/>
              <a:gd name="connsiteY964" fmla="*/ 1855419 h 1855419"/>
              <a:gd name="connsiteX965" fmla="*/ 11036765 w 11218359"/>
              <a:gd name="connsiteY965" fmla="*/ 1855419 h 1855419"/>
              <a:gd name="connsiteX966" fmla="*/ 11048195 w 11218359"/>
              <a:gd name="connsiteY966" fmla="*/ 1855419 h 1855419"/>
              <a:gd name="connsiteX967" fmla="*/ 11059625 w 11218359"/>
              <a:gd name="connsiteY967" fmla="*/ 1855419 h 1855419"/>
              <a:gd name="connsiteX968" fmla="*/ 11071056 w 11218359"/>
              <a:gd name="connsiteY968" fmla="*/ 1855419 h 1855419"/>
              <a:gd name="connsiteX969" fmla="*/ 11082485 w 11218359"/>
              <a:gd name="connsiteY969" fmla="*/ 1855419 h 1855419"/>
              <a:gd name="connsiteX970" fmla="*/ 11093962 w 11218359"/>
              <a:gd name="connsiteY970" fmla="*/ 1855419 h 1855419"/>
              <a:gd name="connsiteX971" fmla="*/ 11105393 w 11218359"/>
              <a:gd name="connsiteY971" fmla="*/ 1855419 h 1855419"/>
              <a:gd name="connsiteX972" fmla="*/ 11116823 w 11218359"/>
              <a:gd name="connsiteY972" fmla="*/ 1855419 h 1855419"/>
              <a:gd name="connsiteX973" fmla="*/ 11128253 w 11218359"/>
              <a:gd name="connsiteY973" fmla="*/ 1855419 h 1855419"/>
              <a:gd name="connsiteX974" fmla="*/ 11139683 w 11218359"/>
              <a:gd name="connsiteY974" fmla="*/ 1855419 h 1855419"/>
              <a:gd name="connsiteX975" fmla="*/ 11151160 w 11218359"/>
              <a:gd name="connsiteY975" fmla="*/ 1855419 h 1855419"/>
              <a:gd name="connsiteX976" fmla="*/ 11162591 w 11218359"/>
              <a:gd name="connsiteY976" fmla="*/ 1855419 h 1855419"/>
              <a:gd name="connsiteX977" fmla="*/ 11174020 w 11218359"/>
              <a:gd name="connsiteY977" fmla="*/ 1855419 h 1855419"/>
              <a:gd name="connsiteX978" fmla="*/ 11185451 w 11218359"/>
              <a:gd name="connsiteY978" fmla="*/ 1855419 h 1855419"/>
              <a:gd name="connsiteX979" fmla="*/ 11196881 w 11218359"/>
              <a:gd name="connsiteY979" fmla="*/ 1855419 h 1855419"/>
              <a:gd name="connsiteX980" fmla="*/ 11208358 w 11218359"/>
              <a:gd name="connsiteY980" fmla="*/ 1855419 h 1855419"/>
              <a:gd name="connsiteX981" fmla="*/ 11218359 w 11218359"/>
              <a:gd name="connsiteY981" fmla="*/ 1855419 h 1855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55419">
                <a:moveTo>
                  <a:pt x="0" y="1855419"/>
                </a:moveTo>
                <a:lnTo>
                  <a:pt x="9149" y="1855419"/>
                </a:lnTo>
                <a:lnTo>
                  <a:pt x="20588" y="1855419"/>
                </a:lnTo>
                <a:lnTo>
                  <a:pt x="32028" y="1855419"/>
                </a:lnTo>
                <a:lnTo>
                  <a:pt x="43467" y="1855419"/>
                </a:lnTo>
                <a:lnTo>
                  <a:pt x="54907" y="1855419"/>
                </a:lnTo>
                <a:lnTo>
                  <a:pt x="66346" y="1855419"/>
                </a:lnTo>
                <a:lnTo>
                  <a:pt x="77786" y="1855419"/>
                </a:lnTo>
                <a:lnTo>
                  <a:pt x="89225" y="1855419"/>
                </a:lnTo>
                <a:lnTo>
                  <a:pt x="100665" y="1855419"/>
                </a:lnTo>
                <a:lnTo>
                  <a:pt x="112104" y="1855419"/>
                </a:lnTo>
                <a:lnTo>
                  <a:pt x="123544" y="1855419"/>
                </a:lnTo>
                <a:lnTo>
                  <a:pt x="134979" y="1855419"/>
                </a:lnTo>
                <a:lnTo>
                  <a:pt x="146423" y="1855419"/>
                </a:lnTo>
                <a:lnTo>
                  <a:pt x="157858" y="1855419"/>
                </a:lnTo>
                <a:lnTo>
                  <a:pt x="169297" y="1855419"/>
                </a:lnTo>
                <a:lnTo>
                  <a:pt x="180737" y="1855419"/>
                </a:lnTo>
                <a:lnTo>
                  <a:pt x="192176" y="1855419"/>
                </a:lnTo>
                <a:lnTo>
                  <a:pt x="203616" y="1855419"/>
                </a:lnTo>
                <a:lnTo>
                  <a:pt x="215055" y="1855419"/>
                </a:lnTo>
                <a:lnTo>
                  <a:pt x="226495" y="1855419"/>
                </a:lnTo>
                <a:lnTo>
                  <a:pt x="237935" y="1855419"/>
                </a:lnTo>
                <a:lnTo>
                  <a:pt x="249374" y="1855419"/>
                </a:lnTo>
                <a:lnTo>
                  <a:pt x="260814" y="1855419"/>
                </a:lnTo>
                <a:lnTo>
                  <a:pt x="272253" y="1855419"/>
                </a:lnTo>
                <a:lnTo>
                  <a:pt x="283693" y="1855419"/>
                </a:lnTo>
                <a:lnTo>
                  <a:pt x="295132" y="1855419"/>
                </a:lnTo>
                <a:lnTo>
                  <a:pt x="306572" y="1855419"/>
                </a:lnTo>
                <a:lnTo>
                  <a:pt x="318011" y="1855419"/>
                </a:lnTo>
                <a:lnTo>
                  <a:pt x="329451" y="1855419"/>
                </a:lnTo>
                <a:lnTo>
                  <a:pt x="340890" y="1855419"/>
                </a:lnTo>
                <a:lnTo>
                  <a:pt x="352330" y="1855419"/>
                </a:lnTo>
                <a:lnTo>
                  <a:pt x="363769" y="1855419"/>
                </a:lnTo>
                <a:lnTo>
                  <a:pt x="375209" y="1855419"/>
                </a:lnTo>
                <a:lnTo>
                  <a:pt x="386648" y="1855419"/>
                </a:lnTo>
                <a:lnTo>
                  <a:pt x="398088" y="1855419"/>
                </a:lnTo>
                <a:lnTo>
                  <a:pt x="409527" y="1855419"/>
                </a:lnTo>
                <a:lnTo>
                  <a:pt x="420967" y="1855419"/>
                </a:lnTo>
                <a:lnTo>
                  <a:pt x="432406" y="1855419"/>
                </a:lnTo>
                <a:lnTo>
                  <a:pt x="443846" y="1855419"/>
                </a:lnTo>
                <a:lnTo>
                  <a:pt x="455285" y="1855419"/>
                </a:lnTo>
                <a:lnTo>
                  <a:pt x="466725" y="1855419"/>
                </a:lnTo>
                <a:lnTo>
                  <a:pt x="478165" y="1855419"/>
                </a:lnTo>
                <a:lnTo>
                  <a:pt x="489604" y="1855419"/>
                </a:lnTo>
                <a:lnTo>
                  <a:pt x="501044" y="1855419"/>
                </a:lnTo>
                <a:lnTo>
                  <a:pt x="512483" y="1855419"/>
                </a:lnTo>
                <a:lnTo>
                  <a:pt x="523923" y="1855419"/>
                </a:lnTo>
                <a:lnTo>
                  <a:pt x="535362" y="1855419"/>
                </a:lnTo>
                <a:lnTo>
                  <a:pt x="546802" y="1855419"/>
                </a:lnTo>
                <a:lnTo>
                  <a:pt x="558241" y="1855419"/>
                </a:lnTo>
                <a:lnTo>
                  <a:pt x="569681" y="1855419"/>
                </a:lnTo>
                <a:lnTo>
                  <a:pt x="581120" y="1855419"/>
                </a:lnTo>
                <a:lnTo>
                  <a:pt x="592560" y="1855419"/>
                </a:lnTo>
                <a:lnTo>
                  <a:pt x="603999" y="1855419"/>
                </a:lnTo>
                <a:lnTo>
                  <a:pt x="615439" y="1855419"/>
                </a:lnTo>
                <a:lnTo>
                  <a:pt x="626878" y="1855419"/>
                </a:lnTo>
                <a:lnTo>
                  <a:pt x="638318" y="1855419"/>
                </a:lnTo>
                <a:lnTo>
                  <a:pt x="649757" y="1855419"/>
                </a:lnTo>
                <a:lnTo>
                  <a:pt x="661192" y="1855419"/>
                </a:lnTo>
                <a:lnTo>
                  <a:pt x="672632" y="1855419"/>
                </a:lnTo>
                <a:lnTo>
                  <a:pt x="684071" y="1855419"/>
                </a:lnTo>
                <a:lnTo>
                  <a:pt x="695511" y="1855419"/>
                </a:lnTo>
                <a:lnTo>
                  <a:pt x="706950" y="1855419"/>
                </a:lnTo>
                <a:lnTo>
                  <a:pt x="718390" y="1855419"/>
                </a:lnTo>
                <a:lnTo>
                  <a:pt x="729829" y="1855419"/>
                </a:lnTo>
                <a:lnTo>
                  <a:pt x="741269" y="1855419"/>
                </a:lnTo>
                <a:lnTo>
                  <a:pt x="752708" y="1855419"/>
                </a:lnTo>
                <a:lnTo>
                  <a:pt x="764148" y="1855419"/>
                </a:lnTo>
                <a:lnTo>
                  <a:pt x="775587" y="1855419"/>
                </a:lnTo>
                <a:lnTo>
                  <a:pt x="787027" y="1855419"/>
                </a:lnTo>
                <a:lnTo>
                  <a:pt x="798467" y="1855419"/>
                </a:lnTo>
                <a:lnTo>
                  <a:pt x="809906" y="1855419"/>
                </a:lnTo>
                <a:lnTo>
                  <a:pt x="821346" y="1855419"/>
                </a:lnTo>
                <a:lnTo>
                  <a:pt x="832785" y="1855419"/>
                </a:lnTo>
                <a:lnTo>
                  <a:pt x="844225" y="1855419"/>
                </a:lnTo>
                <a:lnTo>
                  <a:pt x="855664" y="1855419"/>
                </a:lnTo>
                <a:lnTo>
                  <a:pt x="867104" y="1855419"/>
                </a:lnTo>
                <a:lnTo>
                  <a:pt x="878543" y="1855419"/>
                </a:lnTo>
                <a:lnTo>
                  <a:pt x="889983" y="1855419"/>
                </a:lnTo>
                <a:lnTo>
                  <a:pt x="901422" y="1855419"/>
                </a:lnTo>
                <a:lnTo>
                  <a:pt x="912862" y="1855419"/>
                </a:lnTo>
                <a:lnTo>
                  <a:pt x="924301" y="1855419"/>
                </a:lnTo>
                <a:lnTo>
                  <a:pt x="935741" y="1855419"/>
                </a:lnTo>
                <a:lnTo>
                  <a:pt x="947180" y="1855419"/>
                </a:lnTo>
                <a:lnTo>
                  <a:pt x="958620" y="1855419"/>
                </a:lnTo>
                <a:lnTo>
                  <a:pt x="970059" y="1855419"/>
                </a:lnTo>
                <a:lnTo>
                  <a:pt x="981499" y="1855419"/>
                </a:lnTo>
                <a:lnTo>
                  <a:pt x="992938" y="1855419"/>
                </a:lnTo>
                <a:lnTo>
                  <a:pt x="1004378" y="1855419"/>
                </a:lnTo>
                <a:lnTo>
                  <a:pt x="1015818" y="1855419"/>
                </a:lnTo>
                <a:lnTo>
                  <a:pt x="1027257" y="1855419"/>
                </a:lnTo>
                <a:lnTo>
                  <a:pt x="1038697" y="1855419"/>
                </a:lnTo>
                <a:lnTo>
                  <a:pt x="1050136" y="1855419"/>
                </a:lnTo>
                <a:lnTo>
                  <a:pt x="1061576" y="1855419"/>
                </a:lnTo>
                <a:lnTo>
                  <a:pt x="1073015" y="1855419"/>
                </a:lnTo>
                <a:lnTo>
                  <a:pt x="1084455" y="1855419"/>
                </a:lnTo>
                <a:lnTo>
                  <a:pt x="1095894" y="1855419"/>
                </a:lnTo>
                <a:lnTo>
                  <a:pt x="1107334" y="1855419"/>
                </a:lnTo>
                <a:lnTo>
                  <a:pt x="1118773" y="1855419"/>
                </a:lnTo>
                <a:lnTo>
                  <a:pt x="1130213" y="1855419"/>
                </a:lnTo>
                <a:lnTo>
                  <a:pt x="1141652" y="1855419"/>
                </a:lnTo>
                <a:lnTo>
                  <a:pt x="1153092" y="1855419"/>
                </a:lnTo>
                <a:lnTo>
                  <a:pt x="1164531" y="1855419"/>
                </a:lnTo>
                <a:lnTo>
                  <a:pt x="1175971" y="1855419"/>
                </a:lnTo>
                <a:lnTo>
                  <a:pt x="1187406" y="1855419"/>
                </a:lnTo>
                <a:lnTo>
                  <a:pt x="1198845" y="1855419"/>
                </a:lnTo>
                <a:lnTo>
                  <a:pt x="1210285" y="1855419"/>
                </a:lnTo>
                <a:lnTo>
                  <a:pt x="1221724" y="1855419"/>
                </a:lnTo>
                <a:lnTo>
                  <a:pt x="1233164" y="1855419"/>
                </a:lnTo>
                <a:lnTo>
                  <a:pt x="1244603" y="1855419"/>
                </a:lnTo>
                <a:lnTo>
                  <a:pt x="1256043" y="1855419"/>
                </a:lnTo>
                <a:lnTo>
                  <a:pt x="1267482" y="1855419"/>
                </a:lnTo>
                <a:lnTo>
                  <a:pt x="1278922" y="1855419"/>
                </a:lnTo>
                <a:lnTo>
                  <a:pt x="1290361" y="1855419"/>
                </a:lnTo>
                <a:lnTo>
                  <a:pt x="1301801" y="1855419"/>
                </a:lnTo>
                <a:lnTo>
                  <a:pt x="1313240" y="1855419"/>
                </a:lnTo>
                <a:lnTo>
                  <a:pt x="1324680" y="1855419"/>
                </a:lnTo>
                <a:lnTo>
                  <a:pt x="1336120" y="1855419"/>
                </a:lnTo>
                <a:lnTo>
                  <a:pt x="1347559" y="1855419"/>
                </a:lnTo>
                <a:lnTo>
                  <a:pt x="1358999" y="1855419"/>
                </a:lnTo>
                <a:lnTo>
                  <a:pt x="1370438" y="1855419"/>
                </a:lnTo>
                <a:lnTo>
                  <a:pt x="1381878" y="1855419"/>
                </a:lnTo>
                <a:lnTo>
                  <a:pt x="1393317" y="1855419"/>
                </a:lnTo>
                <a:lnTo>
                  <a:pt x="1404757" y="1855419"/>
                </a:lnTo>
                <a:lnTo>
                  <a:pt x="1416196" y="1855419"/>
                </a:lnTo>
                <a:lnTo>
                  <a:pt x="1427636" y="1855419"/>
                </a:lnTo>
                <a:lnTo>
                  <a:pt x="1439075" y="1855419"/>
                </a:lnTo>
                <a:lnTo>
                  <a:pt x="1450515" y="1855419"/>
                </a:lnTo>
                <a:lnTo>
                  <a:pt x="1461954" y="1855419"/>
                </a:lnTo>
                <a:lnTo>
                  <a:pt x="1473394" y="1855419"/>
                </a:lnTo>
                <a:lnTo>
                  <a:pt x="1484833" y="1855419"/>
                </a:lnTo>
                <a:lnTo>
                  <a:pt x="1496273" y="1855419"/>
                </a:lnTo>
                <a:lnTo>
                  <a:pt x="1507712" y="1855419"/>
                </a:lnTo>
                <a:lnTo>
                  <a:pt x="1519152" y="1855419"/>
                </a:lnTo>
                <a:lnTo>
                  <a:pt x="1530591" y="1855419"/>
                </a:lnTo>
                <a:lnTo>
                  <a:pt x="1542031" y="1855419"/>
                </a:lnTo>
                <a:lnTo>
                  <a:pt x="1553471" y="1855419"/>
                </a:lnTo>
                <a:lnTo>
                  <a:pt x="1564910" y="1855419"/>
                </a:lnTo>
                <a:lnTo>
                  <a:pt x="1576349" y="1855419"/>
                </a:lnTo>
                <a:lnTo>
                  <a:pt x="1587789" y="1855419"/>
                </a:lnTo>
                <a:lnTo>
                  <a:pt x="1599229" y="1855419"/>
                </a:lnTo>
                <a:lnTo>
                  <a:pt x="1610668" y="1855419"/>
                </a:lnTo>
                <a:lnTo>
                  <a:pt x="1622107" y="1855419"/>
                </a:lnTo>
                <a:lnTo>
                  <a:pt x="1633547" y="1855419"/>
                </a:lnTo>
                <a:lnTo>
                  <a:pt x="1644987" y="1855419"/>
                </a:lnTo>
                <a:lnTo>
                  <a:pt x="1656426" y="1855419"/>
                </a:lnTo>
                <a:lnTo>
                  <a:pt x="1667866" y="1855419"/>
                </a:lnTo>
                <a:lnTo>
                  <a:pt x="1679305" y="1855419"/>
                </a:lnTo>
                <a:lnTo>
                  <a:pt x="1690745" y="1855419"/>
                </a:lnTo>
                <a:lnTo>
                  <a:pt x="1702184" y="1855419"/>
                </a:lnTo>
                <a:lnTo>
                  <a:pt x="1713619" y="1855419"/>
                </a:lnTo>
                <a:lnTo>
                  <a:pt x="1725063" y="1855419"/>
                </a:lnTo>
                <a:lnTo>
                  <a:pt x="1736498" y="1855419"/>
                </a:lnTo>
                <a:lnTo>
                  <a:pt x="1747938" y="1855419"/>
                </a:lnTo>
                <a:lnTo>
                  <a:pt x="1759377" y="1855419"/>
                </a:lnTo>
                <a:lnTo>
                  <a:pt x="1770817" y="1855419"/>
                </a:lnTo>
                <a:lnTo>
                  <a:pt x="1782256" y="1855419"/>
                </a:lnTo>
                <a:lnTo>
                  <a:pt x="1793696" y="1855419"/>
                </a:lnTo>
                <a:lnTo>
                  <a:pt x="1805135" y="1855419"/>
                </a:lnTo>
                <a:lnTo>
                  <a:pt x="1816575" y="1855419"/>
                </a:lnTo>
                <a:lnTo>
                  <a:pt x="1828014" y="1855419"/>
                </a:lnTo>
                <a:lnTo>
                  <a:pt x="1839454" y="1855419"/>
                </a:lnTo>
                <a:lnTo>
                  <a:pt x="1850893" y="1855419"/>
                </a:lnTo>
                <a:lnTo>
                  <a:pt x="1862333" y="1855419"/>
                </a:lnTo>
                <a:lnTo>
                  <a:pt x="1873772" y="1855419"/>
                </a:lnTo>
                <a:lnTo>
                  <a:pt x="1885212" y="1855419"/>
                </a:lnTo>
                <a:lnTo>
                  <a:pt x="1896651" y="1855419"/>
                </a:lnTo>
                <a:lnTo>
                  <a:pt x="1908091" y="1855419"/>
                </a:lnTo>
                <a:lnTo>
                  <a:pt x="1919531" y="1855419"/>
                </a:lnTo>
                <a:lnTo>
                  <a:pt x="1930970" y="1855419"/>
                </a:lnTo>
                <a:lnTo>
                  <a:pt x="1942409" y="1855419"/>
                </a:lnTo>
                <a:lnTo>
                  <a:pt x="1953849" y="1855419"/>
                </a:lnTo>
                <a:lnTo>
                  <a:pt x="1965289" y="1855419"/>
                </a:lnTo>
                <a:lnTo>
                  <a:pt x="1976728" y="1855419"/>
                </a:lnTo>
                <a:lnTo>
                  <a:pt x="1988168" y="1855419"/>
                </a:lnTo>
                <a:lnTo>
                  <a:pt x="1999607" y="1855419"/>
                </a:lnTo>
                <a:lnTo>
                  <a:pt x="2011047" y="1855419"/>
                </a:lnTo>
                <a:lnTo>
                  <a:pt x="2022486" y="1855419"/>
                </a:lnTo>
                <a:lnTo>
                  <a:pt x="2033926" y="1855419"/>
                </a:lnTo>
                <a:lnTo>
                  <a:pt x="2045365" y="1855419"/>
                </a:lnTo>
                <a:lnTo>
                  <a:pt x="2056805" y="1855419"/>
                </a:lnTo>
                <a:lnTo>
                  <a:pt x="2068244" y="1855419"/>
                </a:lnTo>
                <a:lnTo>
                  <a:pt x="2079684" y="1855419"/>
                </a:lnTo>
                <a:lnTo>
                  <a:pt x="2091123" y="1855419"/>
                </a:lnTo>
                <a:lnTo>
                  <a:pt x="2102563" y="1855419"/>
                </a:lnTo>
                <a:lnTo>
                  <a:pt x="2114002" y="1855419"/>
                </a:lnTo>
                <a:lnTo>
                  <a:pt x="2125442" y="1855419"/>
                </a:lnTo>
                <a:lnTo>
                  <a:pt x="2136882" y="1855419"/>
                </a:lnTo>
                <a:lnTo>
                  <a:pt x="2148321" y="1855419"/>
                </a:lnTo>
                <a:lnTo>
                  <a:pt x="2159760" y="1855419"/>
                </a:lnTo>
                <a:lnTo>
                  <a:pt x="2171200" y="1855419"/>
                </a:lnTo>
                <a:lnTo>
                  <a:pt x="2182640" y="1855419"/>
                </a:lnTo>
                <a:lnTo>
                  <a:pt x="2194079" y="1855419"/>
                </a:lnTo>
                <a:lnTo>
                  <a:pt x="2205519" y="1855419"/>
                </a:lnTo>
                <a:lnTo>
                  <a:pt x="2216958" y="1855419"/>
                </a:lnTo>
                <a:lnTo>
                  <a:pt x="2228393" y="1855419"/>
                </a:lnTo>
                <a:lnTo>
                  <a:pt x="2239837" y="1855419"/>
                </a:lnTo>
                <a:lnTo>
                  <a:pt x="2251272" y="1855419"/>
                </a:lnTo>
                <a:lnTo>
                  <a:pt x="2262716" y="1855419"/>
                </a:lnTo>
                <a:lnTo>
                  <a:pt x="2274151" y="1855419"/>
                </a:lnTo>
                <a:lnTo>
                  <a:pt x="2285591" y="1855419"/>
                </a:lnTo>
                <a:lnTo>
                  <a:pt x="2297030" y="1855419"/>
                </a:lnTo>
                <a:lnTo>
                  <a:pt x="2308470" y="1855419"/>
                </a:lnTo>
                <a:lnTo>
                  <a:pt x="2319909" y="1855419"/>
                </a:lnTo>
                <a:lnTo>
                  <a:pt x="2331349" y="1855419"/>
                </a:lnTo>
                <a:lnTo>
                  <a:pt x="2342788" y="1855419"/>
                </a:lnTo>
                <a:lnTo>
                  <a:pt x="2354228" y="1855419"/>
                </a:lnTo>
                <a:lnTo>
                  <a:pt x="2365667" y="1855419"/>
                </a:lnTo>
                <a:lnTo>
                  <a:pt x="2377107" y="1855419"/>
                </a:lnTo>
                <a:lnTo>
                  <a:pt x="2388546" y="1855419"/>
                </a:lnTo>
                <a:lnTo>
                  <a:pt x="2399986" y="1855419"/>
                </a:lnTo>
                <a:lnTo>
                  <a:pt x="2411425" y="1855419"/>
                </a:lnTo>
                <a:lnTo>
                  <a:pt x="2422865" y="1855419"/>
                </a:lnTo>
                <a:lnTo>
                  <a:pt x="2434304" y="1855419"/>
                </a:lnTo>
                <a:lnTo>
                  <a:pt x="2445744" y="1855419"/>
                </a:lnTo>
                <a:lnTo>
                  <a:pt x="2457184" y="1855419"/>
                </a:lnTo>
                <a:lnTo>
                  <a:pt x="2468623" y="1855419"/>
                </a:lnTo>
                <a:lnTo>
                  <a:pt x="2480062" y="1855419"/>
                </a:lnTo>
                <a:lnTo>
                  <a:pt x="2491502" y="1855419"/>
                </a:lnTo>
                <a:lnTo>
                  <a:pt x="2502942" y="1855419"/>
                </a:lnTo>
                <a:lnTo>
                  <a:pt x="2514381" y="1855419"/>
                </a:lnTo>
                <a:lnTo>
                  <a:pt x="2525821" y="1855419"/>
                </a:lnTo>
                <a:lnTo>
                  <a:pt x="2537260" y="1855419"/>
                </a:lnTo>
                <a:lnTo>
                  <a:pt x="2548700" y="1855419"/>
                </a:lnTo>
                <a:lnTo>
                  <a:pt x="2560139" y="1855419"/>
                </a:lnTo>
                <a:lnTo>
                  <a:pt x="2571579" y="1855419"/>
                </a:lnTo>
                <a:lnTo>
                  <a:pt x="2583018" y="1855419"/>
                </a:lnTo>
                <a:lnTo>
                  <a:pt x="2594458" y="1855419"/>
                </a:lnTo>
                <a:lnTo>
                  <a:pt x="2605897" y="1855419"/>
                </a:lnTo>
                <a:lnTo>
                  <a:pt x="2617337" y="1855419"/>
                </a:lnTo>
                <a:lnTo>
                  <a:pt x="2628776" y="1855419"/>
                </a:lnTo>
                <a:lnTo>
                  <a:pt x="2640216" y="1855419"/>
                </a:lnTo>
                <a:lnTo>
                  <a:pt x="2651655" y="1855419"/>
                </a:lnTo>
                <a:lnTo>
                  <a:pt x="2663095" y="1855419"/>
                </a:lnTo>
                <a:lnTo>
                  <a:pt x="2674535" y="1855419"/>
                </a:lnTo>
                <a:lnTo>
                  <a:pt x="2685974" y="1855419"/>
                </a:lnTo>
                <a:lnTo>
                  <a:pt x="2697413" y="1855419"/>
                </a:lnTo>
                <a:lnTo>
                  <a:pt x="2708853" y="1855419"/>
                </a:lnTo>
                <a:lnTo>
                  <a:pt x="2720293" y="1855419"/>
                </a:lnTo>
                <a:lnTo>
                  <a:pt x="2731727" y="1855419"/>
                </a:lnTo>
                <a:lnTo>
                  <a:pt x="2743172" y="1855419"/>
                </a:lnTo>
                <a:lnTo>
                  <a:pt x="2754611" y="1855419"/>
                </a:lnTo>
                <a:lnTo>
                  <a:pt x="2766046" y="1855419"/>
                </a:lnTo>
                <a:lnTo>
                  <a:pt x="2777490" y="1855419"/>
                </a:lnTo>
                <a:lnTo>
                  <a:pt x="2788925" y="1855419"/>
                </a:lnTo>
                <a:lnTo>
                  <a:pt x="2800364" y="1855419"/>
                </a:lnTo>
                <a:lnTo>
                  <a:pt x="2811804" y="1855419"/>
                </a:lnTo>
                <a:lnTo>
                  <a:pt x="2823243" y="1855419"/>
                </a:lnTo>
                <a:lnTo>
                  <a:pt x="2834683" y="1855419"/>
                </a:lnTo>
                <a:lnTo>
                  <a:pt x="2846123" y="1855419"/>
                </a:lnTo>
                <a:lnTo>
                  <a:pt x="2857562" y="1855419"/>
                </a:lnTo>
                <a:lnTo>
                  <a:pt x="2869001" y="1855419"/>
                </a:lnTo>
                <a:lnTo>
                  <a:pt x="2880441" y="1855419"/>
                </a:lnTo>
                <a:lnTo>
                  <a:pt x="2891881" y="1855419"/>
                </a:lnTo>
                <a:lnTo>
                  <a:pt x="2903320" y="1855419"/>
                </a:lnTo>
                <a:lnTo>
                  <a:pt x="2914760" y="1855419"/>
                </a:lnTo>
                <a:lnTo>
                  <a:pt x="2926199" y="1855419"/>
                </a:lnTo>
                <a:lnTo>
                  <a:pt x="2937639" y="1855419"/>
                </a:lnTo>
                <a:lnTo>
                  <a:pt x="2949078" y="1855419"/>
                </a:lnTo>
                <a:lnTo>
                  <a:pt x="2960518" y="1855419"/>
                </a:lnTo>
                <a:lnTo>
                  <a:pt x="2971957" y="1855419"/>
                </a:lnTo>
                <a:lnTo>
                  <a:pt x="2983397" y="1855419"/>
                </a:lnTo>
                <a:lnTo>
                  <a:pt x="2994837" y="1855419"/>
                </a:lnTo>
                <a:lnTo>
                  <a:pt x="3006276" y="1855419"/>
                </a:lnTo>
                <a:lnTo>
                  <a:pt x="3017715" y="1855419"/>
                </a:lnTo>
                <a:lnTo>
                  <a:pt x="3029155" y="1855419"/>
                </a:lnTo>
                <a:lnTo>
                  <a:pt x="3040594" y="1855419"/>
                </a:lnTo>
                <a:lnTo>
                  <a:pt x="3052034" y="1855419"/>
                </a:lnTo>
                <a:lnTo>
                  <a:pt x="3063474" y="1855419"/>
                </a:lnTo>
                <a:lnTo>
                  <a:pt x="3074913" y="1855419"/>
                </a:lnTo>
                <a:lnTo>
                  <a:pt x="3086352" y="1855419"/>
                </a:lnTo>
                <a:lnTo>
                  <a:pt x="3097792" y="1855419"/>
                </a:lnTo>
                <a:lnTo>
                  <a:pt x="3109232" y="1855419"/>
                </a:lnTo>
                <a:lnTo>
                  <a:pt x="3120671" y="1855419"/>
                </a:lnTo>
                <a:lnTo>
                  <a:pt x="3132111" y="1855419"/>
                </a:lnTo>
                <a:lnTo>
                  <a:pt x="3143550" y="1855419"/>
                </a:lnTo>
                <a:lnTo>
                  <a:pt x="3154990" y="1855419"/>
                </a:lnTo>
                <a:lnTo>
                  <a:pt x="3166429" y="1855419"/>
                </a:lnTo>
                <a:lnTo>
                  <a:pt x="3177869" y="1855419"/>
                </a:lnTo>
                <a:lnTo>
                  <a:pt x="3189308" y="1855419"/>
                </a:lnTo>
                <a:lnTo>
                  <a:pt x="3200748" y="1855419"/>
                </a:lnTo>
                <a:lnTo>
                  <a:pt x="3212187" y="1855419"/>
                </a:lnTo>
                <a:lnTo>
                  <a:pt x="3223627" y="1855419"/>
                </a:lnTo>
                <a:lnTo>
                  <a:pt x="3235066" y="1855419"/>
                </a:lnTo>
                <a:lnTo>
                  <a:pt x="3246501" y="1855419"/>
                </a:lnTo>
                <a:lnTo>
                  <a:pt x="3257945" y="1855419"/>
                </a:lnTo>
                <a:lnTo>
                  <a:pt x="3269385" y="1855419"/>
                </a:lnTo>
                <a:lnTo>
                  <a:pt x="3280825" y="1855419"/>
                </a:lnTo>
                <a:lnTo>
                  <a:pt x="3292264" y="1855419"/>
                </a:lnTo>
                <a:lnTo>
                  <a:pt x="3303699" y="1855419"/>
                </a:lnTo>
                <a:lnTo>
                  <a:pt x="3315143" y="1855419"/>
                </a:lnTo>
                <a:lnTo>
                  <a:pt x="3326578" y="1855419"/>
                </a:lnTo>
                <a:lnTo>
                  <a:pt x="3338017" y="1855419"/>
                </a:lnTo>
                <a:lnTo>
                  <a:pt x="3349457" y="1855419"/>
                </a:lnTo>
                <a:lnTo>
                  <a:pt x="3360896" y="1855419"/>
                </a:lnTo>
                <a:lnTo>
                  <a:pt x="3372336" y="1855419"/>
                </a:lnTo>
                <a:lnTo>
                  <a:pt x="3383776" y="1855419"/>
                </a:lnTo>
                <a:lnTo>
                  <a:pt x="3395215" y="1855419"/>
                </a:lnTo>
                <a:lnTo>
                  <a:pt x="3406654" y="1855419"/>
                </a:lnTo>
                <a:lnTo>
                  <a:pt x="3418094" y="1855419"/>
                </a:lnTo>
                <a:lnTo>
                  <a:pt x="3429534" y="1855419"/>
                </a:lnTo>
                <a:lnTo>
                  <a:pt x="3440973" y="1855419"/>
                </a:lnTo>
                <a:lnTo>
                  <a:pt x="3452413" y="1855419"/>
                </a:lnTo>
                <a:lnTo>
                  <a:pt x="3463852" y="1855419"/>
                </a:lnTo>
                <a:lnTo>
                  <a:pt x="3475292" y="1855419"/>
                </a:lnTo>
                <a:lnTo>
                  <a:pt x="3486731" y="1855419"/>
                </a:lnTo>
                <a:lnTo>
                  <a:pt x="3498171" y="1855419"/>
                </a:lnTo>
                <a:lnTo>
                  <a:pt x="3509610" y="1855419"/>
                </a:lnTo>
                <a:lnTo>
                  <a:pt x="3521050" y="1855419"/>
                </a:lnTo>
                <a:lnTo>
                  <a:pt x="3532489" y="1855419"/>
                </a:lnTo>
                <a:lnTo>
                  <a:pt x="3543929" y="1855419"/>
                </a:lnTo>
                <a:lnTo>
                  <a:pt x="3555368" y="1855419"/>
                </a:lnTo>
                <a:lnTo>
                  <a:pt x="3566808" y="1855419"/>
                </a:lnTo>
                <a:lnTo>
                  <a:pt x="3578247" y="1855419"/>
                </a:lnTo>
                <a:lnTo>
                  <a:pt x="3589687" y="1855419"/>
                </a:lnTo>
                <a:lnTo>
                  <a:pt x="3601127" y="1855419"/>
                </a:lnTo>
                <a:lnTo>
                  <a:pt x="3612566" y="1855419"/>
                </a:lnTo>
                <a:lnTo>
                  <a:pt x="3624005" y="1855419"/>
                </a:lnTo>
                <a:lnTo>
                  <a:pt x="3635445" y="1855419"/>
                </a:lnTo>
                <a:lnTo>
                  <a:pt x="3646885" y="1855419"/>
                </a:lnTo>
                <a:lnTo>
                  <a:pt x="3658324" y="1855419"/>
                </a:lnTo>
                <a:lnTo>
                  <a:pt x="3669764" y="1855419"/>
                </a:lnTo>
                <a:lnTo>
                  <a:pt x="3681203" y="1855419"/>
                </a:lnTo>
                <a:lnTo>
                  <a:pt x="3692643" y="1855419"/>
                </a:lnTo>
                <a:lnTo>
                  <a:pt x="3704082" y="1855419"/>
                </a:lnTo>
                <a:lnTo>
                  <a:pt x="3715522" y="1855419"/>
                </a:lnTo>
                <a:lnTo>
                  <a:pt x="3726961" y="1855419"/>
                </a:lnTo>
                <a:lnTo>
                  <a:pt x="3738401" y="1855419"/>
                </a:lnTo>
                <a:lnTo>
                  <a:pt x="3749840" y="1855419"/>
                </a:lnTo>
                <a:lnTo>
                  <a:pt x="3761280" y="1855419"/>
                </a:lnTo>
                <a:lnTo>
                  <a:pt x="3772719" y="1855419"/>
                </a:lnTo>
                <a:lnTo>
                  <a:pt x="3784154" y="1855419"/>
                </a:lnTo>
                <a:lnTo>
                  <a:pt x="3795598" y="1855419"/>
                </a:lnTo>
                <a:lnTo>
                  <a:pt x="3807033" y="1855419"/>
                </a:lnTo>
                <a:lnTo>
                  <a:pt x="3818473" y="1855419"/>
                </a:lnTo>
                <a:lnTo>
                  <a:pt x="3829917" y="1855419"/>
                </a:lnTo>
                <a:lnTo>
                  <a:pt x="3841352" y="1855419"/>
                </a:lnTo>
                <a:lnTo>
                  <a:pt x="3852791" y="1855419"/>
                </a:lnTo>
                <a:lnTo>
                  <a:pt x="3864231" y="1855419"/>
                </a:lnTo>
                <a:lnTo>
                  <a:pt x="3875670" y="1855419"/>
                </a:lnTo>
                <a:lnTo>
                  <a:pt x="3887110" y="1855419"/>
                </a:lnTo>
                <a:lnTo>
                  <a:pt x="3898549" y="1855419"/>
                </a:lnTo>
                <a:lnTo>
                  <a:pt x="3909989" y="1855419"/>
                </a:lnTo>
                <a:lnTo>
                  <a:pt x="3921447" y="1855419"/>
                </a:lnTo>
                <a:lnTo>
                  <a:pt x="3932878" y="1855419"/>
                </a:lnTo>
                <a:lnTo>
                  <a:pt x="3944307" y="1855419"/>
                </a:lnTo>
                <a:lnTo>
                  <a:pt x="3955737" y="1855419"/>
                </a:lnTo>
                <a:lnTo>
                  <a:pt x="3967167" y="1855419"/>
                </a:lnTo>
                <a:lnTo>
                  <a:pt x="3978645" y="1855419"/>
                </a:lnTo>
                <a:lnTo>
                  <a:pt x="3990075" y="1855419"/>
                </a:lnTo>
                <a:lnTo>
                  <a:pt x="4001505" y="1855419"/>
                </a:lnTo>
                <a:lnTo>
                  <a:pt x="4012935" y="1855419"/>
                </a:lnTo>
                <a:lnTo>
                  <a:pt x="4024365" y="1855419"/>
                </a:lnTo>
                <a:lnTo>
                  <a:pt x="4035843" y="1855419"/>
                </a:lnTo>
                <a:lnTo>
                  <a:pt x="4047273" y="1855419"/>
                </a:lnTo>
                <a:lnTo>
                  <a:pt x="4058702" y="1855419"/>
                </a:lnTo>
                <a:lnTo>
                  <a:pt x="4070133" y="1855419"/>
                </a:lnTo>
                <a:lnTo>
                  <a:pt x="4081563" y="1855419"/>
                </a:lnTo>
                <a:lnTo>
                  <a:pt x="4093040" y="1855419"/>
                </a:lnTo>
                <a:lnTo>
                  <a:pt x="4104471" y="1855419"/>
                </a:lnTo>
                <a:lnTo>
                  <a:pt x="4115900" y="1855419"/>
                </a:lnTo>
                <a:lnTo>
                  <a:pt x="4127330" y="1855419"/>
                </a:lnTo>
                <a:lnTo>
                  <a:pt x="4138760" y="1855419"/>
                </a:lnTo>
                <a:lnTo>
                  <a:pt x="4150238" y="1855419"/>
                </a:lnTo>
                <a:lnTo>
                  <a:pt x="4161668" y="1855419"/>
                </a:lnTo>
                <a:lnTo>
                  <a:pt x="4173098" y="1855419"/>
                </a:lnTo>
                <a:lnTo>
                  <a:pt x="4184528" y="1855419"/>
                </a:lnTo>
                <a:lnTo>
                  <a:pt x="4195958" y="1855419"/>
                </a:lnTo>
                <a:lnTo>
                  <a:pt x="4207436" y="1855419"/>
                </a:lnTo>
                <a:lnTo>
                  <a:pt x="4218865" y="1855419"/>
                </a:lnTo>
                <a:lnTo>
                  <a:pt x="4230296" y="1855419"/>
                </a:lnTo>
                <a:lnTo>
                  <a:pt x="4241726" y="1855419"/>
                </a:lnTo>
                <a:lnTo>
                  <a:pt x="4253156" y="1855419"/>
                </a:lnTo>
                <a:lnTo>
                  <a:pt x="4264634" y="1855419"/>
                </a:lnTo>
                <a:lnTo>
                  <a:pt x="4276063" y="1855419"/>
                </a:lnTo>
                <a:lnTo>
                  <a:pt x="4287493" y="1855419"/>
                </a:lnTo>
                <a:lnTo>
                  <a:pt x="4298923" y="1855419"/>
                </a:lnTo>
                <a:lnTo>
                  <a:pt x="4310353" y="1855419"/>
                </a:lnTo>
                <a:lnTo>
                  <a:pt x="4321831" y="1855419"/>
                </a:lnTo>
                <a:lnTo>
                  <a:pt x="4333261" y="1855419"/>
                </a:lnTo>
                <a:lnTo>
                  <a:pt x="4344691" y="1855419"/>
                </a:lnTo>
                <a:lnTo>
                  <a:pt x="4356121" y="1855419"/>
                </a:lnTo>
                <a:lnTo>
                  <a:pt x="4367551" y="1855419"/>
                </a:lnTo>
                <a:lnTo>
                  <a:pt x="4379028" y="1855419"/>
                </a:lnTo>
                <a:lnTo>
                  <a:pt x="4390458" y="1855419"/>
                </a:lnTo>
                <a:lnTo>
                  <a:pt x="4401889" y="1855419"/>
                </a:lnTo>
                <a:lnTo>
                  <a:pt x="4413319" y="1855419"/>
                </a:lnTo>
                <a:lnTo>
                  <a:pt x="4424749" y="1855419"/>
                </a:lnTo>
                <a:lnTo>
                  <a:pt x="4436226" y="1855419"/>
                </a:lnTo>
                <a:lnTo>
                  <a:pt x="4447656" y="1855419"/>
                </a:lnTo>
                <a:lnTo>
                  <a:pt x="4459086" y="1855419"/>
                </a:lnTo>
                <a:lnTo>
                  <a:pt x="4470516" y="1855419"/>
                </a:lnTo>
                <a:lnTo>
                  <a:pt x="4481946" y="1855419"/>
                </a:lnTo>
                <a:lnTo>
                  <a:pt x="4493424" y="1855419"/>
                </a:lnTo>
                <a:lnTo>
                  <a:pt x="4504854" y="1855419"/>
                </a:lnTo>
                <a:lnTo>
                  <a:pt x="4516284" y="1855419"/>
                </a:lnTo>
                <a:lnTo>
                  <a:pt x="4527714" y="1855419"/>
                </a:lnTo>
                <a:lnTo>
                  <a:pt x="4539144" y="1855419"/>
                </a:lnTo>
                <a:lnTo>
                  <a:pt x="4550621" y="1855419"/>
                </a:lnTo>
                <a:lnTo>
                  <a:pt x="4562051" y="1855419"/>
                </a:lnTo>
                <a:lnTo>
                  <a:pt x="4573482" y="1855419"/>
                </a:lnTo>
                <a:lnTo>
                  <a:pt x="4584912" y="1855419"/>
                </a:lnTo>
                <a:lnTo>
                  <a:pt x="4596341" y="1855419"/>
                </a:lnTo>
                <a:lnTo>
                  <a:pt x="4607771" y="1855419"/>
                </a:lnTo>
                <a:lnTo>
                  <a:pt x="4619249" y="1855419"/>
                </a:lnTo>
                <a:lnTo>
                  <a:pt x="4630679" y="1855419"/>
                </a:lnTo>
                <a:lnTo>
                  <a:pt x="4642109" y="1855419"/>
                </a:lnTo>
                <a:lnTo>
                  <a:pt x="4653539" y="1855419"/>
                </a:lnTo>
                <a:lnTo>
                  <a:pt x="4664969" y="1855419"/>
                </a:lnTo>
                <a:lnTo>
                  <a:pt x="4676447" y="1855419"/>
                </a:lnTo>
                <a:lnTo>
                  <a:pt x="4687877" y="1855419"/>
                </a:lnTo>
                <a:lnTo>
                  <a:pt x="4699306" y="1855419"/>
                </a:lnTo>
                <a:lnTo>
                  <a:pt x="4710737" y="1855419"/>
                </a:lnTo>
                <a:lnTo>
                  <a:pt x="4722167" y="1855419"/>
                </a:lnTo>
                <a:lnTo>
                  <a:pt x="4733644" y="1855419"/>
                </a:lnTo>
                <a:lnTo>
                  <a:pt x="4745075" y="1855419"/>
                </a:lnTo>
                <a:lnTo>
                  <a:pt x="4756504" y="1855419"/>
                </a:lnTo>
                <a:lnTo>
                  <a:pt x="4767934" y="1855419"/>
                </a:lnTo>
                <a:lnTo>
                  <a:pt x="4779364" y="1855419"/>
                </a:lnTo>
                <a:lnTo>
                  <a:pt x="4790842" y="1855419"/>
                </a:lnTo>
                <a:lnTo>
                  <a:pt x="4802272" y="1855419"/>
                </a:lnTo>
                <a:lnTo>
                  <a:pt x="4813702" y="1855419"/>
                </a:lnTo>
                <a:lnTo>
                  <a:pt x="4825132" y="1855419"/>
                </a:lnTo>
                <a:lnTo>
                  <a:pt x="4836562" y="1855419"/>
                </a:lnTo>
                <a:lnTo>
                  <a:pt x="4848040" y="1855419"/>
                </a:lnTo>
                <a:lnTo>
                  <a:pt x="4859469" y="1855419"/>
                </a:lnTo>
                <a:lnTo>
                  <a:pt x="4870899" y="1855419"/>
                </a:lnTo>
                <a:lnTo>
                  <a:pt x="4882330" y="1855419"/>
                </a:lnTo>
                <a:lnTo>
                  <a:pt x="4893760" y="1855419"/>
                </a:lnTo>
                <a:lnTo>
                  <a:pt x="4905237" y="1855419"/>
                </a:lnTo>
                <a:lnTo>
                  <a:pt x="4916667" y="1855419"/>
                </a:lnTo>
                <a:lnTo>
                  <a:pt x="4928097" y="1855419"/>
                </a:lnTo>
                <a:lnTo>
                  <a:pt x="4939527" y="1855419"/>
                </a:lnTo>
                <a:lnTo>
                  <a:pt x="4950957" y="1855419"/>
                </a:lnTo>
                <a:lnTo>
                  <a:pt x="4962435" y="1855419"/>
                </a:lnTo>
                <a:lnTo>
                  <a:pt x="4973865" y="1855419"/>
                </a:lnTo>
                <a:lnTo>
                  <a:pt x="4985295" y="1855419"/>
                </a:lnTo>
                <a:lnTo>
                  <a:pt x="4996725" y="1855419"/>
                </a:lnTo>
                <a:lnTo>
                  <a:pt x="5008155" y="1855419"/>
                </a:lnTo>
                <a:lnTo>
                  <a:pt x="5019632" y="1855419"/>
                </a:lnTo>
                <a:lnTo>
                  <a:pt x="5031062" y="1855419"/>
                </a:lnTo>
                <a:lnTo>
                  <a:pt x="5042492" y="1855419"/>
                </a:lnTo>
                <a:lnTo>
                  <a:pt x="5053923" y="1855419"/>
                </a:lnTo>
                <a:lnTo>
                  <a:pt x="5065353" y="1855419"/>
                </a:lnTo>
                <a:lnTo>
                  <a:pt x="5076830" y="1855419"/>
                </a:lnTo>
                <a:lnTo>
                  <a:pt x="5088260" y="1855419"/>
                </a:lnTo>
                <a:lnTo>
                  <a:pt x="5099690" y="1855419"/>
                </a:lnTo>
                <a:lnTo>
                  <a:pt x="5111120" y="1855419"/>
                </a:lnTo>
                <a:lnTo>
                  <a:pt x="5122550" y="1855419"/>
                </a:lnTo>
                <a:lnTo>
                  <a:pt x="5134028" y="1855419"/>
                </a:lnTo>
                <a:lnTo>
                  <a:pt x="5145458" y="1855419"/>
                </a:lnTo>
                <a:lnTo>
                  <a:pt x="5156888" y="1855419"/>
                </a:lnTo>
                <a:lnTo>
                  <a:pt x="5168318" y="1855419"/>
                </a:lnTo>
                <a:lnTo>
                  <a:pt x="5179747" y="1855419"/>
                </a:lnTo>
                <a:lnTo>
                  <a:pt x="5191225" y="1855419"/>
                </a:lnTo>
                <a:lnTo>
                  <a:pt x="5202655" y="1855419"/>
                </a:lnTo>
                <a:lnTo>
                  <a:pt x="5214085" y="1855419"/>
                </a:lnTo>
                <a:lnTo>
                  <a:pt x="5225515" y="1855419"/>
                </a:lnTo>
                <a:lnTo>
                  <a:pt x="5236945" y="1855419"/>
                </a:lnTo>
                <a:lnTo>
                  <a:pt x="5248423" y="1855419"/>
                </a:lnTo>
                <a:lnTo>
                  <a:pt x="5259853" y="1855419"/>
                </a:lnTo>
                <a:lnTo>
                  <a:pt x="5271283" y="1855419"/>
                </a:lnTo>
                <a:lnTo>
                  <a:pt x="5282713" y="1855419"/>
                </a:lnTo>
                <a:lnTo>
                  <a:pt x="5294143" y="1855419"/>
                </a:lnTo>
                <a:lnTo>
                  <a:pt x="5305621" y="1855419"/>
                </a:lnTo>
                <a:lnTo>
                  <a:pt x="5317051" y="1855419"/>
                </a:lnTo>
                <a:lnTo>
                  <a:pt x="5328481" y="1855419"/>
                </a:lnTo>
                <a:lnTo>
                  <a:pt x="5339910" y="1855419"/>
                </a:lnTo>
                <a:lnTo>
                  <a:pt x="5351340" y="1855419"/>
                </a:lnTo>
                <a:lnTo>
                  <a:pt x="5362818" y="1855419"/>
                </a:lnTo>
                <a:lnTo>
                  <a:pt x="5374248" y="1855419"/>
                </a:lnTo>
                <a:lnTo>
                  <a:pt x="5385678" y="1855419"/>
                </a:lnTo>
                <a:lnTo>
                  <a:pt x="5397108" y="1855419"/>
                </a:lnTo>
                <a:lnTo>
                  <a:pt x="5408538" y="1855419"/>
                </a:lnTo>
                <a:lnTo>
                  <a:pt x="5420016" y="1855419"/>
                </a:lnTo>
                <a:lnTo>
                  <a:pt x="5431446" y="1855419"/>
                </a:lnTo>
                <a:lnTo>
                  <a:pt x="5442876" y="1855419"/>
                </a:lnTo>
                <a:lnTo>
                  <a:pt x="5454306" y="1855419"/>
                </a:lnTo>
                <a:lnTo>
                  <a:pt x="5465736" y="1855419"/>
                </a:lnTo>
                <a:lnTo>
                  <a:pt x="5477214" y="1855419"/>
                </a:lnTo>
                <a:lnTo>
                  <a:pt x="5488643" y="1855419"/>
                </a:lnTo>
                <a:lnTo>
                  <a:pt x="5500073" y="1855419"/>
                </a:lnTo>
                <a:lnTo>
                  <a:pt x="5511503" y="1855419"/>
                </a:lnTo>
                <a:lnTo>
                  <a:pt x="5522933" y="1855419"/>
                </a:lnTo>
                <a:lnTo>
                  <a:pt x="5534411" y="1855419"/>
                </a:lnTo>
                <a:lnTo>
                  <a:pt x="5545841" y="1855419"/>
                </a:lnTo>
                <a:lnTo>
                  <a:pt x="5557271" y="1855419"/>
                </a:lnTo>
                <a:lnTo>
                  <a:pt x="5568701" y="1855419"/>
                </a:lnTo>
                <a:lnTo>
                  <a:pt x="5580131" y="1855419"/>
                </a:lnTo>
                <a:lnTo>
                  <a:pt x="5591609" y="1855419"/>
                </a:lnTo>
                <a:lnTo>
                  <a:pt x="5603038" y="1855419"/>
                </a:lnTo>
                <a:lnTo>
                  <a:pt x="5614469" y="1855419"/>
                </a:lnTo>
                <a:lnTo>
                  <a:pt x="5625899" y="1855419"/>
                </a:lnTo>
                <a:lnTo>
                  <a:pt x="5637329" y="1855419"/>
                </a:lnTo>
                <a:lnTo>
                  <a:pt x="5648759" y="1855419"/>
                </a:lnTo>
                <a:lnTo>
                  <a:pt x="5660236" y="1855419"/>
                </a:lnTo>
                <a:lnTo>
                  <a:pt x="5671666" y="1855419"/>
                </a:lnTo>
                <a:lnTo>
                  <a:pt x="5683096" y="1855419"/>
                </a:lnTo>
                <a:lnTo>
                  <a:pt x="5694526" y="1855419"/>
                </a:lnTo>
                <a:lnTo>
                  <a:pt x="5705956" y="1855419"/>
                </a:lnTo>
                <a:lnTo>
                  <a:pt x="5717434" y="1855419"/>
                </a:lnTo>
                <a:lnTo>
                  <a:pt x="5728864" y="1855419"/>
                </a:lnTo>
                <a:lnTo>
                  <a:pt x="5740294" y="1855419"/>
                </a:lnTo>
                <a:lnTo>
                  <a:pt x="5751724" y="1855419"/>
                </a:lnTo>
                <a:lnTo>
                  <a:pt x="5763154" y="1855419"/>
                </a:lnTo>
                <a:lnTo>
                  <a:pt x="5774631" y="1855419"/>
                </a:lnTo>
                <a:lnTo>
                  <a:pt x="5786062" y="1855419"/>
                </a:lnTo>
                <a:lnTo>
                  <a:pt x="5797492" y="1855419"/>
                </a:lnTo>
                <a:lnTo>
                  <a:pt x="5808921" y="1855419"/>
                </a:lnTo>
                <a:lnTo>
                  <a:pt x="5820351" y="1855419"/>
                </a:lnTo>
                <a:lnTo>
                  <a:pt x="5831829" y="1855419"/>
                </a:lnTo>
                <a:lnTo>
                  <a:pt x="5843259" y="1855419"/>
                </a:lnTo>
                <a:lnTo>
                  <a:pt x="5854689" y="1855419"/>
                </a:lnTo>
                <a:lnTo>
                  <a:pt x="5866119" y="1855419"/>
                </a:lnTo>
                <a:lnTo>
                  <a:pt x="5877549" y="1855419"/>
                </a:lnTo>
                <a:lnTo>
                  <a:pt x="5889027" y="1855419"/>
                </a:lnTo>
                <a:lnTo>
                  <a:pt x="5900457" y="1855419"/>
                </a:lnTo>
                <a:lnTo>
                  <a:pt x="5911887" y="1855419"/>
                </a:lnTo>
                <a:lnTo>
                  <a:pt x="5923317" y="1855419"/>
                </a:lnTo>
                <a:lnTo>
                  <a:pt x="5934747" y="1855419"/>
                </a:lnTo>
                <a:lnTo>
                  <a:pt x="5946225" y="1855419"/>
                </a:lnTo>
                <a:lnTo>
                  <a:pt x="5957655" y="1855419"/>
                </a:lnTo>
                <a:lnTo>
                  <a:pt x="5969084" y="1855419"/>
                </a:lnTo>
                <a:lnTo>
                  <a:pt x="5980514" y="1855419"/>
                </a:lnTo>
                <a:lnTo>
                  <a:pt x="5991944" y="1855419"/>
                </a:lnTo>
                <a:lnTo>
                  <a:pt x="6003422" y="1855419"/>
                </a:lnTo>
                <a:lnTo>
                  <a:pt x="6014852" y="1855419"/>
                </a:lnTo>
                <a:lnTo>
                  <a:pt x="6026282" y="1855419"/>
                </a:lnTo>
                <a:lnTo>
                  <a:pt x="6037712" y="1855419"/>
                </a:lnTo>
                <a:lnTo>
                  <a:pt x="6049142" y="1855419"/>
                </a:lnTo>
                <a:lnTo>
                  <a:pt x="6060620" y="1855419"/>
                </a:lnTo>
                <a:lnTo>
                  <a:pt x="6072049" y="1855419"/>
                </a:lnTo>
                <a:lnTo>
                  <a:pt x="6083480" y="1855419"/>
                </a:lnTo>
                <a:lnTo>
                  <a:pt x="6094910" y="1855419"/>
                </a:lnTo>
                <a:lnTo>
                  <a:pt x="6106340" y="1855419"/>
                </a:lnTo>
                <a:lnTo>
                  <a:pt x="6117818" y="1855419"/>
                </a:lnTo>
                <a:lnTo>
                  <a:pt x="6129247" y="1855419"/>
                </a:lnTo>
                <a:lnTo>
                  <a:pt x="6140677" y="1855419"/>
                </a:lnTo>
                <a:lnTo>
                  <a:pt x="6152107" y="1855419"/>
                </a:lnTo>
                <a:lnTo>
                  <a:pt x="6163537" y="1855419"/>
                </a:lnTo>
                <a:lnTo>
                  <a:pt x="6175015" y="1855419"/>
                </a:lnTo>
                <a:lnTo>
                  <a:pt x="6186445" y="1855419"/>
                </a:lnTo>
                <a:lnTo>
                  <a:pt x="6197875" y="1855419"/>
                </a:lnTo>
                <a:lnTo>
                  <a:pt x="6209305" y="1855419"/>
                </a:lnTo>
                <a:lnTo>
                  <a:pt x="6220735" y="1855419"/>
                </a:lnTo>
                <a:lnTo>
                  <a:pt x="6232212" y="1855419"/>
                </a:lnTo>
                <a:lnTo>
                  <a:pt x="6243642" y="1855419"/>
                </a:lnTo>
                <a:lnTo>
                  <a:pt x="6255073" y="1855419"/>
                </a:lnTo>
                <a:lnTo>
                  <a:pt x="6266503" y="1855419"/>
                </a:lnTo>
                <a:lnTo>
                  <a:pt x="6277933" y="1855419"/>
                </a:lnTo>
                <a:lnTo>
                  <a:pt x="6289410" y="1855419"/>
                </a:lnTo>
                <a:lnTo>
                  <a:pt x="6300840" y="1855419"/>
                </a:lnTo>
                <a:lnTo>
                  <a:pt x="6312270" y="1855419"/>
                </a:lnTo>
                <a:lnTo>
                  <a:pt x="6323700" y="1855419"/>
                </a:lnTo>
                <a:lnTo>
                  <a:pt x="6335130" y="1855419"/>
                </a:lnTo>
                <a:lnTo>
                  <a:pt x="6346608" y="1855419"/>
                </a:lnTo>
                <a:lnTo>
                  <a:pt x="6358038" y="1855419"/>
                </a:lnTo>
                <a:lnTo>
                  <a:pt x="6369468" y="1855419"/>
                </a:lnTo>
                <a:lnTo>
                  <a:pt x="6380898" y="1855419"/>
                </a:lnTo>
                <a:lnTo>
                  <a:pt x="6392328" y="1855419"/>
                </a:lnTo>
                <a:lnTo>
                  <a:pt x="6403805" y="1855419"/>
                </a:lnTo>
                <a:lnTo>
                  <a:pt x="6415235" y="1855419"/>
                </a:lnTo>
                <a:lnTo>
                  <a:pt x="6426666" y="1855419"/>
                </a:lnTo>
                <a:lnTo>
                  <a:pt x="6438096" y="1855419"/>
                </a:lnTo>
                <a:lnTo>
                  <a:pt x="6449525" y="1855419"/>
                </a:lnTo>
                <a:lnTo>
                  <a:pt x="6461003" y="1855419"/>
                </a:lnTo>
                <a:lnTo>
                  <a:pt x="6472433" y="1855419"/>
                </a:lnTo>
                <a:lnTo>
                  <a:pt x="6483863" y="1855419"/>
                </a:lnTo>
                <a:lnTo>
                  <a:pt x="6495293" y="1855419"/>
                </a:lnTo>
                <a:lnTo>
                  <a:pt x="6506723" y="1855419"/>
                </a:lnTo>
                <a:lnTo>
                  <a:pt x="6518201" y="1597011"/>
                </a:lnTo>
                <a:lnTo>
                  <a:pt x="6529631" y="219345"/>
                </a:lnTo>
                <a:lnTo>
                  <a:pt x="6541061" y="605453"/>
                </a:lnTo>
                <a:lnTo>
                  <a:pt x="6552490" y="476251"/>
                </a:lnTo>
                <a:lnTo>
                  <a:pt x="6563921" y="575407"/>
                </a:lnTo>
                <a:lnTo>
                  <a:pt x="6575398" y="706109"/>
                </a:lnTo>
                <a:lnTo>
                  <a:pt x="6586828" y="476251"/>
                </a:lnTo>
                <a:lnTo>
                  <a:pt x="6598259" y="0"/>
                </a:lnTo>
                <a:lnTo>
                  <a:pt x="6609688" y="222350"/>
                </a:lnTo>
                <a:lnTo>
                  <a:pt x="6621118" y="386107"/>
                </a:lnTo>
                <a:lnTo>
                  <a:pt x="6632596" y="519819"/>
                </a:lnTo>
                <a:lnTo>
                  <a:pt x="6644026" y="811274"/>
                </a:lnTo>
                <a:lnTo>
                  <a:pt x="6655456" y="920950"/>
                </a:lnTo>
                <a:lnTo>
                  <a:pt x="6666886" y="426669"/>
                </a:lnTo>
                <a:lnTo>
                  <a:pt x="6678316" y="928460"/>
                </a:lnTo>
                <a:lnTo>
                  <a:pt x="6689794" y="1852414"/>
                </a:lnTo>
                <a:lnTo>
                  <a:pt x="6701224" y="1853919"/>
                </a:lnTo>
                <a:lnTo>
                  <a:pt x="6712653" y="1853919"/>
                </a:lnTo>
                <a:lnTo>
                  <a:pt x="6724083" y="1855419"/>
                </a:lnTo>
                <a:lnTo>
                  <a:pt x="6735514" y="1855419"/>
                </a:lnTo>
                <a:lnTo>
                  <a:pt x="6746944" y="1855419"/>
                </a:lnTo>
                <a:lnTo>
                  <a:pt x="6758421" y="1855419"/>
                </a:lnTo>
                <a:lnTo>
                  <a:pt x="6769851" y="1855419"/>
                </a:lnTo>
                <a:lnTo>
                  <a:pt x="6781281" y="1855419"/>
                </a:lnTo>
                <a:lnTo>
                  <a:pt x="6792711" y="1855419"/>
                </a:lnTo>
                <a:lnTo>
                  <a:pt x="6804141" y="1855419"/>
                </a:lnTo>
                <a:lnTo>
                  <a:pt x="6815619" y="1855419"/>
                </a:lnTo>
                <a:lnTo>
                  <a:pt x="6827049" y="1855419"/>
                </a:lnTo>
                <a:lnTo>
                  <a:pt x="6838479" y="1855419"/>
                </a:lnTo>
                <a:lnTo>
                  <a:pt x="6849909" y="1855419"/>
                </a:lnTo>
                <a:lnTo>
                  <a:pt x="6861339" y="1855419"/>
                </a:lnTo>
                <a:lnTo>
                  <a:pt x="6872816" y="1855419"/>
                </a:lnTo>
                <a:lnTo>
                  <a:pt x="6884246" y="1855419"/>
                </a:lnTo>
                <a:lnTo>
                  <a:pt x="6895676" y="1855419"/>
                </a:lnTo>
                <a:lnTo>
                  <a:pt x="6907107" y="1855419"/>
                </a:lnTo>
                <a:lnTo>
                  <a:pt x="6918537" y="1855419"/>
                </a:lnTo>
                <a:lnTo>
                  <a:pt x="6930014" y="1855419"/>
                </a:lnTo>
                <a:lnTo>
                  <a:pt x="6941444" y="1855419"/>
                </a:lnTo>
                <a:lnTo>
                  <a:pt x="6952874" y="1855419"/>
                </a:lnTo>
                <a:lnTo>
                  <a:pt x="6964304" y="1855419"/>
                </a:lnTo>
                <a:lnTo>
                  <a:pt x="6975734" y="1855419"/>
                </a:lnTo>
                <a:lnTo>
                  <a:pt x="6987212" y="1855419"/>
                </a:lnTo>
                <a:lnTo>
                  <a:pt x="6998642" y="1855419"/>
                </a:lnTo>
                <a:lnTo>
                  <a:pt x="7010072" y="1855419"/>
                </a:lnTo>
                <a:lnTo>
                  <a:pt x="7021502" y="1855419"/>
                </a:lnTo>
                <a:lnTo>
                  <a:pt x="7032931" y="1855419"/>
                </a:lnTo>
                <a:lnTo>
                  <a:pt x="7044409" y="1855419"/>
                </a:lnTo>
                <a:lnTo>
                  <a:pt x="7055839" y="1855419"/>
                </a:lnTo>
                <a:lnTo>
                  <a:pt x="7067269" y="1855419"/>
                </a:lnTo>
                <a:lnTo>
                  <a:pt x="7078700" y="1855419"/>
                </a:lnTo>
                <a:lnTo>
                  <a:pt x="7090129" y="1855419"/>
                </a:lnTo>
                <a:lnTo>
                  <a:pt x="7101607" y="1855419"/>
                </a:lnTo>
                <a:lnTo>
                  <a:pt x="7113037" y="1855419"/>
                </a:lnTo>
                <a:lnTo>
                  <a:pt x="7124467" y="1855419"/>
                </a:lnTo>
                <a:lnTo>
                  <a:pt x="7135897" y="1855419"/>
                </a:lnTo>
                <a:lnTo>
                  <a:pt x="7147327" y="1855419"/>
                </a:lnTo>
                <a:lnTo>
                  <a:pt x="7158805" y="1855419"/>
                </a:lnTo>
                <a:lnTo>
                  <a:pt x="7170235" y="1855419"/>
                </a:lnTo>
                <a:lnTo>
                  <a:pt x="7181665" y="1855419"/>
                </a:lnTo>
                <a:lnTo>
                  <a:pt x="7193094" y="1855419"/>
                </a:lnTo>
                <a:lnTo>
                  <a:pt x="7204524" y="1855419"/>
                </a:lnTo>
                <a:lnTo>
                  <a:pt x="7216002" y="1855419"/>
                </a:lnTo>
                <a:lnTo>
                  <a:pt x="7227432" y="1855419"/>
                </a:lnTo>
                <a:lnTo>
                  <a:pt x="7238862" y="1855419"/>
                </a:lnTo>
                <a:lnTo>
                  <a:pt x="7250292" y="1855419"/>
                </a:lnTo>
                <a:lnTo>
                  <a:pt x="7261722" y="1855419"/>
                </a:lnTo>
                <a:lnTo>
                  <a:pt x="7273200" y="1855419"/>
                </a:lnTo>
                <a:lnTo>
                  <a:pt x="7284630" y="1855419"/>
                </a:lnTo>
                <a:lnTo>
                  <a:pt x="7296060" y="1855419"/>
                </a:lnTo>
                <a:lnTo>
                  <a:pt x="7307490" y="1855419"/>
                </a:lnTo>
                <a:lnTo>
                  <a:pt x="7318920" y="1855419"/>
                </a:lnTo>
                <a:lnTo>
                  <a:pt x="7330398" y="1855419"/>
                </a:lnTo>
                <a:lnTo>
                  <a:pt x="7341828" y="1855419"/>
                </a:lnTo>
                <a:lnTo>
                  <a:pt x="7353257" y="1855419"/>
                </a:lnTo>
                <a:lnTo>
                  <a:pt x="7364687" y="1855419"/>
                </a:lnTo>
                <a:lnTo>
                  <a:pt x="7376117" y="1855419"/>
                </a:lnTo>
                <a:lnTo>
                  <a:pt x="7387595" y="1855419"/>
                </a:lnTo>
                <a:lnTo>
                  <a:pt x="7399025" y="1855419"/>
                </a:lnTo>
                <a:lnTo>
                  <a:pt x="7410455" y="1855419"/>
                </a:lnTo>
                <a:lnTo>
                  <a:pt x="7421885" y="1855419"/>
                </a:lnTo>
                <a:lnTo>
                  <a:pt x="7433315" y="1855419"/>
                </a:lnTo>
                <a:lnTo>
                  <a:pt x="7444793" y="1855419"/>
                </a:lnTo>
                <a:lnTo>
                  <a:pt x="7456222" y="1855419"/>
                </a:lnTo>
                <a:lnTo>
                  <a:pt x="7467653" y="1855419"/>
                </a:lnTo>
                <a:lnTo>
                  <a:pt x="7479083" y="1855419"/>
                </a:lnTo>
                <a:lnTo>
                  <a:pt x="7490513" y="1855419"/>
                </a:lnTo>
                <a:lnTo>
                  <a:pt x="7501990" y="1855419"/>
                </a:lnTo>
                <a:lnTo>
                  <a:pt x="7513420" y="1855419"/>
                </a:lnTo>
                <a:lnTo>
                  <a:pt x="7524850" y="1855419"/>
                </a:lnTo>
                <a:lnTo>
                  <a:pt x="7536280" y="1855419"/>
                </a:lnTo>
                <a:lnTo>
                  <a:pt x="7547710" y="1855419"/>
                </a:lnTo>
                <a:lnTo>
                  <a:pt x="7559188" y="1855419"/>
                </a:lnTo>
                <a:lnTo>
                  <a:pt x="7570618" y="1855419"/>
                </a:lnTo>
                <a:lnTo>
                  <a:pt x="7582048" y="1855419"/>
                </a:lnTo>
                <a:lnTo>
                  <a:pt x="7593478" y="1855419"/>
                </a:lnTo>
                <a:lnTo>
                  <a:pt x="7604908" y="1855419"/>
                </a:lnTo>
                <a:lnTo>
                  <a:pt x="7616385" y="1855419"/>
                </a:lnTo>
                <a:lnTo>
                  <a:pt x="7627815" y="1855419"/>
                </a:lnTo>
                <a:lnTo>
                  <a:pt x="7639246" y="1855419"/>
                </a:lnTo>
                <a:lnTo>
                  <a:pt x="7650676" y="1855419"/>
                </a:lnTo>
                <a:lnTo>
                  <a:pt x="7662106" y="1855419"/>
                </a:lnTo>
                <a:lnTo>
                  <a:pt x="7673583" y="1855419"/>
                </a:lnTo>
                <a:lnTo>
                  <a:pt x="7685013" y="1855419"/>
                </a:lnTo>
                <a:lnTo>
                  <a:pt x="7696443" y="1855419"/>
                </a:lnTo>
                <a:lnTo>
                  <a:pt x="7707873" y="1855419"/>
                </a:lnTo>
                <a:lnTo>
                  <a:pt x="7719303" y="1855419"/>
                </a:lnTo>
                <a:lnTo>
                  <a:pt x="7730733" y="1855419"/>
                </a:lnTo>
                <a:lnTo>
                  <a:pt x="7742211" y="1855419"/>
                </a:lnTo>
                <a:lnTo>
                  <a:pt x="7753641" y="1855419"/>
                </a:lnTo>
                <a:lnTo>
                  <a:pt x="7765071" y="1855419"/>
                </a:lnTo>
                <a:lnTo>
                  <a:pt x="7776501" y="1855419"/>
                </a:lnTo>
                <a:lnTo>
                  <a:pt x="7787931" y="1855419"/>
                </a:lnTo>
                <a:lnTo>
                  <a:pt x="7799408" y="1855419"/>
                </a:lnTo>
                <a:lnTo>
                  <a:pt x="7810839" y="1855419"/>
                </a:lnTo>
                <a:lnTo>
                  <a:pt x="7822268" y="1855419"/>
                </a:lnTo>
                <a:lnTo>
                  <a:pt x="7833698" y="1855419"/>
                </a:lnTo>
                <a:lnTo>
                  <a:pt x="7845128" y="1855419"/>
                </a:lnTo>
                <a:lnTo>
                  <a:pt x="7856606" y="1855419"/>
                </a:lnTo>
                <a:lnTo>
                  <a:pt x="7868036" y="1855419"/>
                </a:lnTo>
                <a:lnTo>
                  <a:pt x="7879466" y="1855419"/>
                </a:lnTo>
                <a:lnTo>
                  <a:pt x="7890896" y="1855419"/>
                </a:lnTo>
                <a:lnTo>
                  <a:pt x="7902326" y="1855419"/>
                </a:lnTo>
                <a:lnTo>
                  <a:pt x="7913804" y="1855419"/>
                </a:lnTo>
                <a:lnTo>
                  <a:pt x="7925234" y="1855419"/>
                </a:lnTo>
                <a:lnTo>
                  <a:pt x="7936663" y="1855419"/>
                </a:lnTo>
                <a:lnTo>
                  <a:pt x="7948094" y="1855419"/>
                </a:lnTo>
                <a:lnTo>
                  <a:pt x="7959524" y="1855419"/>
                </a:lnTo>
                <a:lnTo>
                  <a:pt x="7971001" y="1855419"/>
                </a:lnTo>
                <a:lnTo>
                  <a:pt x="7982431" y="1855419"/>
                </a:lnTo>
                <a:lnTo>
                  <a:pt x="7993861" y="1855419"/>
                </a:lnTo>
                <a:lnTo>
                  <a:pt x="8005291" y="1855419"/>
                </a:lnTo>
                <a:lnTo>
                  <a:pt x="8016721" y="1855419"/>
                </a:lnTo>
                <a:lnTo>
                  <a:pt x="8028199" y="1855419"/>
                </a:lnTo>
                <a:lnTo>
                  <a:pt x="8039629" y="1855419"/>
                </a:lnTo>
                <a:lnTo>
                  <a:pt x="8051059" y="1855419"/>
                </a:lnTo>
                <a:lnTo>
                  <a:pt x="8062489" y="1855419"/>
                </a:lnTo>
                <a:lnTo>
                  <a:pt x="8073919" y="1855419"/>
                </a:lnTo>
                <a:lnTo>
                  <a:pt x="8085396" y="1855419"/>
                </a:lnTo>
                <a:lnTo>
                  <a:pt x="8096826" y="1855419"/>
                </a:lnTo>
                <a:lnTo>
                  <a:pt x="8108256" y="1855419"/>
                </a:lnTo>
                <a:lnTo>
                  <a:pt x="8119687" y="1855419"/>
                </a:lnTo>
                <a:lnTo>
                  <a:pt x="8131117" y="1855419"/>
                </a:lnTo>
                <a:lnTo>
                  <a:pt x="8142594" y="1855419"/>
                </a:lnTo>
                <a:lnTo>
                  <a:pt x="8154024" y="1855419"/>
                </a:lnTo>
                <a:lnTo>
                  <a:pt x="8165454" y="1855419"/>
                </a:lnTo>
                <a:lnTo>
                  <a:pt x="8176884" y="1855419"/>
                </a:lnTo>
                <a:lnTo>
                  <a:pt x="8188314" y="1855419"/>
                </a:lnTo>
                <a:lnTo>
                  <a:pt x="8199792" y="1855419"/>
                </a:lnTo>
                <a:lnTo>
                  <a:pt x="8211222" y="1855419"/>
                </a:lnTo>
                <a:lnTo>
                  <a:pt x="8222652" y="1855419"/>
                </a:lnTo>
                <a:lnTo>
                  <a:pt x="8234082" y="1855419"/>
                </a:lnTo>
                <a:lnTo>
                  <a:pt x="8245512" y="1855419"/>
                </a:lnTo>
                <a:lnTo>
                  <a:pt x="8256989" y="1855419"/>
                </a:lnTo>
                <a:lnTo>
                  <a:pt x="8268419" y="1855419"/>
                </a:lnTo>
                <a:lnTo>
                  <a:pt x="8279850" y="1855419"/>
                </a:lnTo>
                <a:lnTo>
                  <a:pt x="8291280" y="1855419"/>
                </a:lnTo>
                <a:lnTo>
                  <a:pt x="8302709" y="1855419"/>
                </a:lnTo>
                <a:lnTo>
                  <a:pt x="8314187" y="1855419"/>
                </a:lnTo>
                <a:lnTo>
                  <a:pt x="8325617" y="1855419"/>
                </a:lnTo>
                <a:lnTo>
                  <a:pt x="8337047" y="1855419"/>
                </a:lnTo>
                <a:lnTo>
                  <a:pt x="8348477" y="1855419"/>
                </a:lnTo>
                <a:lnTo>
                  <a:pt x="8359907" y="1855419"/>
                </a:lnTo>
                <a:lnTo>
                  <a:pt x="8371385" y="1855419"/>
                </a:lnTo>
                <a:lnTo>
                  <a:pt x="8382815" y="1855419"/>
                </a:lnTo>
                <a:lnTo>
                  <a:pt x="8394245" y="1855419"/>
                </a:lnTo>
                <a:lnTo>
                  <a:pt x="8405674" y="1855419"/>
                </a:lnTo>
                <a:lnTo>
                  <a:pt x="8417104" y="1855419"/>
                </a:lnTo>
                <a:lnTo>
                  <a:pt x="8428582" y="1855419"/>
                </a:lnTo>
                <a:lnTo>
                  <a:pt x="8440012" y="1855419"/>
                </a:lnTo>
                <a:lnTo>
                  <a:pt x="8451442" y="1855419"/>
                </a:lnTo>
                <a:lnTo>
                  <a:pt x="8462872" y="1855419"/>
                </a:lnTo>
                <a:lnTo>
                  <a:pt x="8474302" y="1855419"/>
                </a:lnTo>
                <a:lnTo>
                  <a:pt x="8485780" y="1855419"/>
                </a:lnTo>
                <a:lnTo>
                  <a:pt x="8497210" y="1855419"/>
                </a:lnTo>
                <a:lnTo>
                  <a:pt x="8508640" y="1855419"/>
                </a:lnTo>
                <a:lnTo>
                  <a:pt x="8520069" y="1855419"/>
                </a:lnTo>
                <a:lnTo>
                  <a:pt x="8531500" y="1855419"/>
                </a:lnTo>
                <a:lnTo>
                  <a:pt x="8542977" y="1855419"/>
                </a:lnTo>
                <a:lnTo>
                  <a:pt x="8554407" y="1855419"/>
                </a:lnTo>
                <a:lnTo>
                  <a:pt x="8565837" y="1855419"/>
                </a:lnTo>
                <a:lnTo>
                  <a:pt x="8577267" y="1855419"/>
                </a:lnTo>
                <a:lnTo>
                  <a:pt x="8588697" y="1855419"/>
                </a:lnTo>
                <a:lnTo>
                  <a:pt x="8600175" y="1855419"/>
                </a:lnTo>
                <a:lnTo>
                  <a:pt x="8611605" y="1855419"/>
                </a:lnTo>
                <a:lnTo>
                  <a:pt x="8623035" y="1855419"/>
                </a:lnTo>
                <a:lnTo>
                  <a:pt x="8634465" y="1855419"/>
                </a:lnTo>
                <a:lnTo>
                  <a:pt x="8645895" y="1855419"/>
                </a:lnTo>
                <a:lnTo>
                  <a:pt x="8657373" y="1855419"/>
                </a:lnTo>
                <a:lnTo>
                  <a:pt x="8668802" y="1855419"/>
                </a:lnTo>
                <a:lnTo>
                  <a:pt x="8680232" y="1855419"/>
                </a:lnTo>
                <a:lnTo>
                  <a:pt x="8691662" y="1855419"/>
                </a:lnTo>
                <a:lnTo>
                  <a:pt x="8703093" y="1855419"/>
                </a:lnTo>
                <a:lnTo>
                  <a:pt x="8714570" y="1855419"/>
                </a:lnTo>
                <a:lnTo>
                  <a:pt x="8726000" y="1855419"/>
                </a:lnTo>
                <a:lnTo>
                  <a:pt x="8737430" y="1855419"/>
                </a:lnTo>
                <a:lnTo>
                  <a:pt x="8748860" y="1855419"/>
                </a:lnTo>
                <a:lnTo>
                  <a:pt x="8760290" y="1855419"/>
                </a:lnTo>
                <a:lnTo>
                  <a:pt x="8771768" y="1855419"/>
                </a:lnTo>
                <a:lnTo>
                  <a:pt x="8783198" y="1855419"/>
                </a:lnTo>
                <a:lnTo>
                  <a:pt x="8794628" y="1855419"/>
                </a:lnTo>
                <a:lnTo>
                  <a:pt x="8806058" y="1855419"/>
                </a:lnTo>
                <a:lnTo>
                  <a:pt x="8817488" y="1855419"/>
                </a:lnTo>
                <a:lnTo>
                  <a:pt x="8828918" y="1855419"/>
                </a:lnTo>
                <a:lnTo>
                  <a:pt x="8840395" y="1855419"/>
                </a:lnTo>
                <a:lnTo>
                  <a:pt x="8851825" y="1855419"/>
                </a:lnTo>
                <a:lnTo>
                  <a:pt x="8863256" y="1855419"/>
                </a:lnTo>
                <a:lnTo>
                  <a:pt x="8874686" y="1855419"/>
                </a:lnTo>
                <a:lnTo>
                  <a:pt x="8886115" y="1855419"/>
                </a:lnTo>
                <a:lnTo>
                  <a:pt x="8897593" y="1855419"/>
                </a:lnTo>
                <a:lnTo>
                  <a:pt x="8909022" y="1855419"/>
                </a:lnTo>
                <a:lnTo>
                  <a:pt x="8920453" y="1855419"/>
                </a:lnTo>
                <a:lnTo>
                  <a:pt x="8931883" y="1855419"/>
                </a:lnTo>
                <a:lnTo>
                  <a:pt x="8943313" y="1855419"/>
                </a:lnTo>
                <a:lnTo>
                  <a:pt x="8954791" y="1855419"/>
                </a:lnTo>
                <a:lnTo>
                  <a:pt x="8966220" y="1855419"/>
                </a:lnTo>
                <a:lnTo>
                  <a:pt x="8977651" y="1855419"/>
                </a:lnTo>
                <a:lnTo>
                  <a:pt x="8989080" y="1855419"/>
                </a:lnTo>
                <a:lnTo>
                  <a:pt x="9000511" y="1855419"/>
                </a:lnTo>
                <a:lnTo>
                  <a:pt x="9011988" y="1855419"/>
                </a:lnTo>
                <a:lnTo>
                  <a:pt x="9023418" y="1855419"/>
                </a:lnTo>
                <a:lnTo>
                  <a:pt x="9034849" y="1855419"/>
                </a:lnTo>
                <a:lnTo>
                  <a:pt x="9046278" y="1855419"/>
                </a:lnTo>
                <a:lnTo>
                  <a:pt x="9057709" y="1855419"/>
                </a:lnTo>
                <a:lnTo>
                  <a:pt x="9069186" y="1855419"/>
                </a:lnTo>
                <a:lnTo>
                  <a:pt x="9080615" y="1855419"/>
                </a:lnTo>
                <a:lnTo>
                  <a:pt x="9092046" y="1855419"/>
                </a:lnTo>
                <a:lnTo>
                  <a:pt x="9103476" y="1855419"/>
                </a:lnTo>
                <a:lnTo>
                  <a:pt x="9114906" y="1855419"/>
                </a:lnTo>
                <a:lnTo>
                  <a:pt x="9126384" y="1855419"/>
                </a:lnTo>
                <a:lnTo>
                  <a:pt x="9137813" y="1855419"/>
                </a:lnTo>
                <a:lnTo>
                  <a:pt x="9149244" y="1855419"/>
                </a:lnTo>
                <a:lnTo>
                  <a:pt x="9160673" y="1855419"/>
                </a:lnTo>
                <a:lnTo>
                  <a:pt x="9172104" y="1855419"/>
                </a:lnTo>
                <a:lnTo>
                  <a:pt x="9183581" y="1855419"/>
                </a:lnTo>
                <a:lnTo>
                  <a:pt x="9195011" y="1855419"/>
                </a:lnTo>
                <a:lnTo>
                  <a:pt x="9206442" y="1855419"/>
                </a:lnTo>
                <a:lnTo>
                  <a:pt x="9217871" y="1855419"/>
                </a:lnTo>
                <a:lnTo>
                  <a:pt x="9229301" y="1855419"/>
                </a:lnTo>
                <a:lnTo>
                  <a:pt x="9240779" y="1855419"/>
                </a:lnTo>
                <a:lnTo>
                  <a:pt x="9252209" y="1855419"/>
                </a:lnTo>
                <a:lnTo>
                  <a:pt x="9263639" y="1855419"/>
                </a:lnTo>
                <a:lnTo>
                  <a:pt x="9275069" y="1855419"/>
                </a:lnTo>
                <a:lnTo>
                  <a:pt x="9286498" y="1855419"/>
                </a:lnTo>
                <a:lnTo>
                  <a:pt x="9297977" y="1855419"/>
                </a:lnTo>
                <a:lnTo>
                  <a:pt x="9309406" y="1855419"/>
                </a:lnTo>
                <a:lnTo>
                  <a:pt x="9320837" y="1855419"/>
                </a:lnTo>
                <a:lnTo>
                  <a:pt x="9332266" y="1855419"/>
                </a:lnTo>
                <a:lnTo>
                  <a:pt x="9343696" y="1855419"/>
                </a:lnTo>
                <a:lnTo>
                  <a:pt x="9355174" y="1855419"/>
                </a:lnTo>
                <a:lnTo>
                  <a:pt x="9366604" y="1855419"/>
                </a:lnTo>
                <a:lnTo>
                  <a:pt x="9378035" y="1855419"/>
                </a:lnTo>
                <a:lnTo>
                  <a:pt x="9389464" y="1855419"/>
                </a:lnTo>
                <a:lnTo>
                  <a:pt x="9400894" y="1855419"/>
                </a:lnTo>
                <a:lnTo>
                  <a:pt x="9412372" y="1855419"/>
                </a:lnTo>
                <a:lnTo>
                  <a:pt x="9423802" y="1855419"/>
                </a:lnTo>
                <a:lnTo>
                  <a:pt x="9435232" y="1855419"/>
                </a:lnTo>
                <a:lnTo>
                  <a:pt x="9446662" y="1855419"/>
                </a:lnTo>
                <a:lnTo>
                  <a:pt x="9458091" y="1855419"/>
                </a:lnTo>
                <a:lnTo>
                  <a:pt x="9469570" y="1855419"/>
                </a:lnTo>
                <a:lnTo>
                  <a:pt x="9480999" y="1855419"/>
                </a:lnTo>
                <a:lnTo>
                  <a:pt x="9492429" y="1855419"/>
                </a:lnTo>
                <a:lnTo>
                  <a:pt x="9503859" y="1855419"/>
                </a:lnTo>
                <a:lnTo>
                  <a:pt x="9515289" y="1855419"/>
                </a:lnTo>
                <a:lnTo>
                  <a:pt x="9526767" y="1855419"/>
                </a:lnTo>
                <a:lnTo>
                  <a:pt x="9538197" y="1853919"/>
                </a:lnTo>
                <a:lnTo>
                  <a:pt x="9549626" y="1855419"/>
                </a:lnTo>
                <a:lnTo>
                  <a:pt x="9561057" y="1855419"/>
                </a:lnTo>
                <a:lnTo>
                  <a:pt x="9572487" y="1855419"/>
                </a:lnTo>
                <a:lnTo>
                  <a:pt x="9583965" y="1855419"/>
                </a:lnTo>
                <a:lnTo>
                  <a:pt x="9595395" y="1855419"/>
                </a:lnTo>
                <a:lnTo>
                  <a:pt x="9606824" y="1855419"/>
                </a:lnTo>
                <a:lnTo>
                  <a:pt x="9618255" y="1855419"/>
                </a:lnTo>
                <a:lnTo>
                  <a:pt x="9629684" y="1855419"/>
                </a:lnTo>
                <a:lnTo>
                  <a:pt x="9641163" y="1855419"/>
                </a:lnTo>
                <a:lnTo>
                  <a:pt x="9652592" y="1855419"/>
                </a:lnTo>
                <a:lnTo>
                  <a:pt x="9664022" y="1855419"/>
                </a:lnTo>
                <a:lnTo>
                  <a:pt x="9675452" y="1855419"/>
                </a:lnTo>
                <a:lnTo>
                  <a:pt x="9686882" y="1855419"/>
                </a:lnTo>
                <a:lnTo>
                  <a:pt x="9698360" y="1855419"/>
                </a:lnTo>
                <a:lnTo>
                  <a:pt x="9709790" y="1855419"/>
                </a:lnTo>
                <a:lnTo>
                  <a:pt x="9721219" y="1855419"/>
                </a:lnTo>
                <a:lnTo>
                  <a:pt x="9732650" y="1855419"/>
                </a:lnTo>
                <a:lnTo>
                  <a:pt x="9744080" y="1855419"/>
                </a:lnTo>
                <a:lnTo>
                  <a:pt x="9755557" y="1855419"/>
                </a:lnTo>
                <a:lnTo>
                  <a:pt x="9766988" y="1855419"/>
                </a:lnTo>
                <a:lnTo>
                  <a:pt x="9778417" y="1855419"/>
                </a:lnTo>
                <a:lnTo>
                  <a:pt x="9789848" y="1855419"/>
                </a:lnTo>
                <a:lnTo>
                  <a:pt x="9801277" y="1855419"/>
                </a:lnTo>
                <a:lnTo>
                  <a:pt x="9812755" y="1855419"/>
                </a:lnTo>
                <a:lnTo>
                  <a:pt x="9824185" y="1855419"/>
                </a:lnTo>
                <a:lnTo>
                  <a:pt x="9835615" y="1855419"/>
                </a:lnTo>
                <a:lnTo>
                  <a:pt x="9847045" y="1855419"/>
                </a:lnTo>
                <a:lnTo>
                  <a:pt x="9858475" y="1855419"/>
                </a:lnTo>
                <a:lnTo>
                  <a:pt x="9869952" y="1855419"/>
                </a:lnTo>
                <a:lnTo>
                  <a:pt x="9881383" y="1855419"/>
                </a:lnTo>
                <a:lnTo>
                  <a:pt x="9892812" y="1855419"/>
                </a:lnTo>
                <a:lnTo>
                  <a:pt x="9904243" y="1855419"/>
                </a:lnTo>
                <a:lnTo>
                  <a:pt x="9915673" y="1855419"/>
                </a:lnTo>
                <a:lnTo>
                  <a:pt x="9927102" y="1855419"/>
                </a:lnTo>
                <a:lnTo>
                  <a:pt x="9938581" y="1855419"/>
                </a:lnTo>
                <a:lnTo>
                  <a:pt x="9950010" y="1855419"/>
                </a:lnTo>
                <a:lnTo>
                  <a:pt x="9961441" y="1855419"/>
                </a:lnTo>
                <a:lnTo>
                  <a:pt x="9972870" y="1855419"/>
                </a:lnTo>
                <a:lnTo>
                  <a:pt x="9984300" y="1855419"/>
                </a:lnTo>
                <a:lnTo>
                  <a:pt x="9995778" y="1855419"/>
                </a:lnTo>
                <a:lnTo>
                  <a:pt x="10007208" y="1855419"/>
                </a:lnTo>
                <a:lnTo>
                  <a:pt x="10018638" y="1855419"/>
                </a:lnTo>
                <a:lnTo>
                  <a:pt x="10030068" y="1855419"/>
                </a:lnTo>
                <a:lnTo>
                  <a:pt x="10041498" y="1855419"/>
                </a:lnTo>
                <a:lnTo>
                  <a:pt x="10052976" y="1855419"/>
                </a:lnTo>
                <a:lnTo>
                  <a:pt x="10064405" y="1855419"/>
                </a:lnTo>
                <a:lnTo>
                  <a:pt x="10075835" y="1855419"/>
                </a:lnTo>
                <a:lnTo>
                  <a:pt x="10087266" y="1855419"/>
                </a:lnTo>
                <a:lnTo>
                  <a:pt x="10098695" y="1855419"/>
                </a:lnTo>
                <a:lnTo>
                  <a:pt x="10110174" y="1855419"/>
                </a:lnTo>
                <a:lnTo>
                  <a:pt x="10121603" y="1855419"/>
                </a:lnTo>
                <a:lnTo>
                  <a:pt x="10133033" y="1855419"/>
                </a:lnTo>
                <a:lnTo>
                  <a:pt x="10144463" y="1855419"/>
                </a:lnTo>
                <a:lnTo>
                  <a:pt x="10155893" y="1855419"/>
                </a:lnTo>
                <a:lnTo>
                  <a:pt x="10167371" y="1855419"/>
                </a:lnTo>
                <a:lnTo>
                  <a:pt x="10178801" y="1855419"/>
                </a:lnTo>
                <a:lnTo>
                  <a:pt x="10190230" y="1855419"/>
                </a:lnTo>
                <a:lnTo>
                  <a:pt x="10201661" y="1855419"/>
                </a:lnTo>
                <a:lnTo>
                  <a:pt x="10213091" y="1855419"/>
                </a:lnTo>
                <a:lnTo>
                  <a:pt x="10224569" y="1855419"/>
                </a:lnTo>
                <a:lnTo>
                  <a:pt x="10235998" y="1855419"/>
                </a:lnTo>
                <a:lnTo>
                  <a:pt x="10247428" y="1855419"/>
                </a:lnTo>
                <a:lnTo>
                  <a:pt x="10258859" y="1855419"/>
                </a:lnTo>
                <a:lnTo>
                  <a:pt x="10270288" y="1855419"/>
                </a:lnTo>
                <a:lnTo>
                  <a:pt x="10281767" y="1855419"/>
                </a:lnTo>
                <a:lnTo>
                  <a:pt x="10293196" y="1855419"/>
                </a:lnTo>
                <a:lnTo>
                  <a:pt x="10304626" y="1855419"/>
                </a:lnTo>
                <a:lnTo>
                  <a:pt x="10316056" y="1855419"/>
                </a:lnTo>
                <a:lnTo>
                  <a:pt x="10327486" y="1855419"/>
                </a:lnTo>
                <a:lnTo>
                  <a:pt x="10338963" y="1855419"/>
                </a:lnTo>
                <a:lnTo>
                  <a:pt x="10350394" y="1855419"/>
                </a:lnTo>
                <a:lnTo>
                  <a:pt x="10361823" y="1855419"/>
                </a:lnTo>
                <a:lnTo>
                  <a:pt x="10373254" y="1855419"/>
                </a:lnTo>
                <a:lnTo>
                  <a:pt x="10384684" y="1855419"/>
                </a:lnTo>
                <a:lnTo>
                  <a:pt x="10396161" y="1855419"/>
                </a:lnTo>
                <a:lnTo>
                  <a:pt x="10407591" y="1855419"/>
                </a:lnTo>
                <a:lnTo>
                  <a:pt x="10419021" y="1855419"/>
                </a:lnTo>
                <a:lnTo>
                  <a:pt x="10430452" y="1855419"/>
                </a:lnTo>
                <a:lnTo>
                  <a:pt x="10441881" y="1855419"/>
                </a:lnTo>
                <a:lnTo>
                  <a:pt x="10453358" y="1855419"/>
                </a:lnTo>
                <a:lnTo>
                  <a:pt x="10464789" y="1855419"/>
                </a:lnTo>
                <a:lnTo>
                  <a:pt x="10476219" y="1855419"/>
                </a:lnTo>
                <a:lnTo>
                  <a:pt x="10487649" y="1855419"/>
                </a:lnTo>
                <a:lnTo>
                  <a:pt x="10499079" y="1855419"/>
                </a:lnTo>
                <a:lnTo>
                  <a:pt x="10510556" y="1855419"/>
                </a:lnTo>
                <a:lnTo>
                  <a:pt x="10521987" y="1855419"/>
                </a:lnTo>
                <a:lnTo>
                  <a:pt x="10533416" y="1855419"/>
                </a:lnTo>
                <a:lnTo>
                  <a:pt x="10544847" y="1855419"/>
                </a:lnTo>
                <a:lnTo>
                  <a:pt x="10556277" y="1855419"/>
                </a:lnTo>
                <a:lnTo>
                  <a:pt x="10567754" y="1855419"/>
                </a:lnTo>
                <a:lnTo>
                  <a:pt x="10579184" y="1855419"/>
                </a:lnTo>
                <a:lnTo>
                  <a:pt x="10590614" y="1855419"/>
                </a:lnTo>
                <a:lnTo>
                  <a:pt x="10602045" y="1855419"/>
                </a:lnTo>
                <a:lnTo>
                  <a:pt x="10613474" y="1855419"/>
                </a:lnTo>
                <a:lnTo>
                  <a:pt x="10624951" y="1855419"/>
                </a:lnTo>
                <a:lnTo>
                  <a:pt x="10636382" y="1855419"/>
                </a:lnTo>
                <a:lnTo>
                  <a:pt x="10647812" y="1855419"/>
                </a:lnTo>
                <a:lnTo>
                  <a:pt x="10659241" y="1855419"/>
                </a:lnTo>
                <a:lnTo>
                  <a:pt x="10670672" y="1855419"/>
                </a:lnTo>
                <a:lnTo>
                  <a:pt x="10682149" y="1855419"/>
                </a:lnTo>
                <a:lnTo>
                  <a:pt x="10693580" y="1855419"/>
                </a:lnTo>
                <a:lnTo>
                  <a:pt x="10705009" y="1855419"/>
                </a:lnTo>
                <a:lnTo>
                  <a:pt x="10716439" y="1855419"/>
                </a:lnTo>
                <a:lnTo>
                  <a:pt x="10727870" y="1855419"/>
                </a:lnTo>
                <a:lnTo>
                  <a:pt x="10739347" y="1855419"/>
                </a:lnTo>
                <a:lnTo>
                  <a:pt x="10750778" y="1855419"/>
                </a:lnTo>
                <a:lnTo>
                  <a:pt x="10762207" y="1855419"/>
                </a:lnTo>
                <a:lnTo>
                  <a:pt x="10773637" y="1855419"/>
                </a:lnTo>
                <a:lnTo>
                  <a:pt x="10785067" y="1855419"/>
                </a:lnTo>
                <a:lnTo>
                  <a:pt x="10796544" y="1855419"/>
                </a:lnTo>
                <a:lnTo>
                  <a:pt x="10807975" y="1855419"/>
                </a:lnTo>
                <a:lnTo>
                  <a:pt x="10819405" y="1855419"/>
                </a:lnTo>
                <a:lnTo>
                  <a:pt x="10830834" y="1855419"/>
                </a:lnTo>
                <a:lnTo>
                  <a:pt x="10842265" y="1855419"/>
                </a:lnTo>
                <a:lnTo>
                  <a:pt x="10853742" y="1855419"/>
                </a:lnTo>
                <a:lnTo>
                  <a:pt x="10865173" y="1855419"/>
                </a:lnTo>
                <a:lnTo>
                  <a:pt x="10876602" y="1855419"/>
                </a:lnTo>
                <a:lnTo>
                  <a:pt x="10888032" y="1855419"/>
                </a:lnTo>
                <a:lnTo>
                  <a:pt x="10899463" y="1855419"/>
                </a:lnTo>
                <a:lnTo>
                  <a:pt x="10910892" y="1855419"/>
                </a:lnTo>
                <a:lnTo>
                  <a:pt x="10922369" y="1855419"/>
                </a:lnTo>
                <a:lnTo>
                  <a:pt x="10933800" y="1855419"/>
                </a:lnTo>
                <a:lnTo>
                  <a:pt x="10945230" y="1855419"/>
                </a:lnTo>
                <a:lnTo>
                  <a:pt x="10956660" y="1855419"/>
                </a:lnTo>
                <a:lnTo>
                  <a:pt x="10968090" y="1855419"/>
                </a:lnTo>
                <a:lnTo>
                  <a:pt x="10979567" y="1855419"/>
                </a:lnTo>
                <a:lnTo>
                  <a:pt x="10990998" y="1855419"/>
                </a:lnTo>
                <a:lnTo>
                  <a:pt x="11002427" y="1855419"/>
                </a:lnTo>
                <a:lnTo>
                  <a:pt x="11013858" y="1855419"/>
                </a:lnTo>
                <a:lnTo>
                  <a:pt x="11025287" y="1855419"/>
                </a:lnTo>
                <a:lnTo>
                  <a:pt x="11036765" y="1855419"/>
                </a:lnTo>
                <a:lnTo>
                  <a:pt x="11048195" y="1855419"/>
                </a:lnTo>
                <a:lnTo>
                  <a:pt x="11059625" y="1855419"/>
                </a:lnTo>
                <a:lnTo>
                  <a:pt x="11071056" y="1855419"/>
                </a:lnTo>
                <a:lnTo>
                  <a:pt x="11082485" y="1855419"/>
                </a:lnTo>
                <a:lnTo>
                  <a:pt x="11093962" y="1855419"/>
                </a:lnTo>
                <a:lnTo>
                  <a:pt x="11105393" y="1855419"/>
                </a:lnTo>
                <a:lnTo>
                  <a:pt x="11116823" y="1855419"/>
                </a:lnTo>
                <a:lnTo>
                  <a:pt x="11128253" y="1855419"/>
                </a:lnTo>
                <a:lnTo>
                  <a:pt x="11139683" y="1855419"/>
                </a:lnTo>
                <a:lnTo>
                  <a:pt x="11151160" y="1855419"/>
                </a:lnTo>
                <a:lnTo>
                  <a:pt x="11162591" y="1855419"/>
                </a:lnTo>
                <a:lnTo>
                  <a:pt x="11174020" y="1855419"/>
                </a:lnTo>
                <a:lnTo>
                  <a:pt x="11185451" y="1855419"/>
                </a:lnTo>
                <a:lnTo>
                  <a:pt x="11196881" y="1855419"/>
                </a:lnTo>
                <a:lnTo>
                  <a:pt x="11208358" y="1855419"/>
                </a:lnTo>
                <a:lnTo>
                  <a:pt x="11218359" y="1855419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5" name="Freeform 84">
            <a:extLst>
              <a:ext uri="{FF2B5EF4-FFF2-40B4-BE49-F238E27FC236}">
                <a16:creationId xmlns:a16="http://schemas.microsoft.com/office/drawing/2014/main" id="{5FD7018C-B594-AC49-B306-DF8F8662E0F5}"/>
              </a:ext>
            </a:extLst>
          </p:cNvPr>
          <p:cNvSpPr/>
          <p:nvPr/>
        </p:nvSpPr>
        <p:spPr>
          <a:xfrm>
            <a:off x="638362" y="4381544"/>
            <a:ext cx="8413769" cy="1051277"/>
          </a:xfrm>
          <a:custGeom>
            <a:avLst/>
            <a:gdLst>
              <a:gd name="connsiteX0" fmla="*/ 0 w 11218359"/>
              <a:gd name="connsiteY0" fmla="*/ 1401704 h 1401703"/>
              <a:gd name="connsiteX1" fmla="*/ 9149 w 11218359"/>
              <a:gd name="connsiteY1" fmla="*/ 1401704 h 1401703"/>
              <a:gd name="connsiteX2" fmla="*/ 20588 w 11218359"/>
              <a:gd name="connsiteY2" fmla="*/ 1401704 h 1401703"/>
              <a:gd name="connsiteX3" fmla="*/ 32028 w 11218359"/>
              <a:gd name="connsiteY3" fmla="*/ 1401704 h 1401703"/>
              <a:gd name="connsiteX4" fmla="*/ 43467 w 11218359"/>
              <a:gd name="connsiteY4" fmla="*/ 1401704 h 1401703"/>
              <a:gd name="connsiteX5" fmla="*/ 54907 w 11218359"/>
              <a:gd name="connsiteY5" fmla="*/ 1401704 h 1401703"/>
              <a:gd name="connsiteX6" fmla="*/ 66346 w 11218359"/>
              <a:gd name="connsiteY6" fmla="*/ 1401704 h 1401703"/>
              <a:gd name="connsiteX7" fmla="*/ 77786 w 11218359"/>
              <a:gd name="connsiteY7" fmla="*/ 1401704 h 1401703"/>
              <a:gd name="connsiteX8" fmla="*/ 89225 w 11218359"/>
              <a:gd name="connsiteY8" fmla="*/ 1401704 h 1401703"/>
              <a:gd name="connsiteX9" fmla="*/ 100665 w 11218359"/>
              <a:gd name="connsiteY9" fmla="*/ 1401704 h 1401703"/>
              <a:gd name="connsiteX10" fmla="*/ 112104 w 11218359"/>
              <a:gd name="connsiteY10" fmla="*/ 1401704 h 1401703"/>
              <a:gd name="connsiteX11" fmla="*/ 123544 w 11218359"/>
              <a:gd name="connsiteY11" fmla="*/ 1401704 h 1401703"/>
              <a:gd name="connsiteX12" fmla="*/ 134979 w 11218359"/>
              <a:gd name="connsiteY12" fmla="*/ 1401704 h 1401703"/>
              <a:gd name="connsiteX13" fmla="*/ 146423 w 11218359"/>
              <a:gd name="connsiteY13" fmla="*/ 1401704 h 1401703"/>
              <a:gd name="connsiteX14" fmla="*/ 157858 w 11218359"/>
              <a:gd name="connsiteY14" fmla="*/ 1401704 h 1401703"/>
              <a:gd name="connsiteX15" fmla="*/ 169297 w 11218359"/>
              <a:gd name="connsiteY15" fmla="*/ 1401704 h 1401703"/>
              <a:gd name="connsiteX16" fmla="*/ 180737 w 11218359"/>
              <a:gd name="connsiteY16" fmla="*/ 1401704 h 1401703"/>
              <a:gd name="connsiteX17" fmla="*/ 192176 w 11218359"/>
              <a:gd name="connsiteY17" fmla="*/ 1401704 h 1401703"/>
              <a:gd name="connsiteX18" fmla="*/ 203616 w 11218359"/>
              <a:gd name="connsiteY18" fmla="*/ 1401704 h 1401703"/>
              <a:gd name="connsiteX19" fmla="*/ 215055 w 11218359"/>
              <a:gd name="connsiteY19" fmla="*/ 1401704 h 1401703"/>
              <a:gd name="connsiteX20" fmla="*/ 226495 w 11218359"/>
              <a:gd name="connsiteY20" fmla="*/ 1401704 h 1401703"/>
              <a:gd name="connsiteX21" fmla="*/ 237935 w 11218359"/>
              <a:gd name="connsiteY21" fmla="*/ 1401704 h 1401703"/>
              <a:gd name="connsiteX22" fmla="*/ 249374 w 11218359"/>
              <a:gd name="connsiteY22" fmla="*/ 1401704 h 1401703"/>
              <a:gd name="connsiteX23" fmla="*/ 260814 w 11218359"/>
              <a:gd name="connsiteY23" fmla="*/ 1401704 h 1401703"/>
              <a:gd name="connsiteX24" fmla="*/ 272253 w 11218359"/>
              <a:gd name="connsiteY24" fmla="*/ 1401704 h 1401703"/>
              <a:gd name="connsiteX25" fmla="*/ 283693 w 11218359"/>
              <a:gd name="connsiteY25" fmla="*/ 1401704 h 1401703"/>
              <a:gd name="connsiteX26" fmla="*/ 295132 w 11218359"/>
              <a:gd name="connsiteY26" fmla="*/ 1401704 h 1401703"/>
              <a:gd name="connsiteX27" fmla="*/ 306572 w 11218359"/>
              <a:gd name="connsiteY27" fmla="*/ 1401704 h 1401703"/>
              <a:gd name="connsiteX28" fmla="*/ 318011 w 11218359"/>
              <a:gd name="connsiteY28" fmla="*/ 1401704 h 1401703"/>
              <a:gd name="connsiteX29" fmla="*/ 329451 w 11218359"/>
              <a:gd name="connsiteY29" fmla="*/ 1401704 h 1401703"/>
              <a:gd name="connsiteX30" fmla="*/ 340890 w 11218359"/>
              <a:gd name="connsiteY30" fmla="*/ 1401704 h 1401703"/>
              <a:gd name="connsiteX31" fmla="*/ 352330 w 11218359"/>
              <a:gd name="connsiteY31" fmla="*/ 1401704 h 1401703"/>
              <a:gd name="connsiteX32" fmla="*/ 363769 w 11218359"/>
              <a:gd name="connsiteY32" fmla="*/ 1401704 h 1401703"/>
              <a:gd name="connsiteX33" fmla="*/ 375209 w 11218359"/>
              <a:gd name="connsiteY33" fmla="*/ 1401704 h 1401703"/>
              <a:gd name="connsiteX34" fmla="*/ 386648 w 11218359"/>
              <a:gd name="connsiteY34" fmla="*/ 1401704 h 1401703"/>
              <a:gd name="connsiteX35" fmla="*/ 398088 w 11218359"/>
              <a:gd name="connsiteY35" fmla="*/ 1401704 h 1401703"/>
              <a:gd name="connsiteX36" fmla="*/ 409527 w 11218359"/>
              <a:gd name="connsiteY36" fmla="*/ 1401704 h 1401703"/>
              <a:gd name="connsiteX37" fmla="*/ 420967 w 11218359"/>
              <a:gd name="connsiteY37" fmla="*/ 1401704 h 1401703"/>
              <a:gd name="connsiteX38" fmla="*/ 432406 w 11218359"/>
              <a:gd name="connsiteY38" fmla="*/ 1401704 h 1401703"/>
              <a:gd name="connsiteX39" fmla="*/ 443846 w 11218359"/>
              <a:gd name="connsiteY39" fmla="*/ 1401704 h 1401703"/>
              <a:gd name="connsiteX40" fmla="*/ 455285 w 11218359"/>
              <a:gd name="connsiteY40" fmla="*/ 1401704 h 1401703"/>
              <a:gd name="connsiteX41" fmla="*/ 466725 w 11218359"/>
              <a:gd name="connsiteY41" fmla="*/ 1401704 h 1401703"/>
              <a:gd name="connsiteX42" fmla="*/ 478165 w 11218359"/>
              <a:gd name="connsiteY42" fmla="*/ 1401704 h 1401703"/>
              <a:gd name="connsiteX43" fmla="*/ 489604 w 11218359"/>
              <a:gd name="connsiteY43" fmla="*/ 1401704 h 1401703"/>
              <a:gd name="connsiteX44" fmla="*/ 501044 w 11218359"/>
              <a:gd name="connsiteY44" fmla="*/ 1401704 h 1401703"/>
              <a:gd name="connsiteX45" fmla="*/ 512483 w 11218359"/>
              <a:gd name="connsiteY45" fmla="*/ 1401704 h 1401703"/>
              <a:gd name="connsiteX46" fmla="*/ 523923 w 11218359"/>
              <a:gd name="connsiteY46" fmla="*/ 1401704 h 1401703"/>
              <a:gd name="connsiteX47" fmla="*/ 535362 w 11218359"/>
              <a:gd name="connsiteY47" fmla="*/ 1401704 h 1401703"/>
              <a:gd name="connsiteX48" fmla="*/ 546802 w 11218359"/>
              <a:gd name="connsiteY48" fmla="*/ 1401704 h 1401703"/>
              <a:gd name="connsiteX49" fmla="*/ 558241 w 11218359"/>
              <a:gd name="connsiteY49" fmla="*/ 1401704 h 1401703"/>
              <a:gd name="connsiteX50" fmla="*/ 569681 w 11218359"/>
              <a:gd name="connsiteY50" fmla="*/ 1401704 h 1401703"/>
              <a:gd name="connsiteX51" fmla="*/ 581120 w 11218359"/>
              <a:gd name="connsiteY51" fmla="*/ 1401704 h 1401703"/>
              <a:gd name="connsiteX52" fmla="*/ 592560 w 11218359"/>
              <a:gd name="connsiteY52" fmla="*/ 1401704 h 1401703"/>
              <a:gd name="connsiteX53" fmla="*/ 603999 w 11218359"/>
              <a:gd name="connsiteY53" fmla="*/ 1401704 h 1401703"/>
              <a:gd name="connsiteX54" fmla="*/ 615439 w 11218359"/>
              <a:gd name="connsiteY54" fmla="*/ 1401704 h 1401703"/>
              <a:gd name="connsiteX55" fmla="*/ 626878 w 11218359"/>
              <a:gd name="connsiteY55" fmla="*/ 1401704 h 1401703"/>
              <a:gd name="connsiteX56" fmla="*/ 638318 w 11218359"/>
              <a:gd name="connsiteY56" fmla="*/ 1401704 h 1401703"/>
              <a:gd name="connsiteX57" fmla="*/ 649757 w 11218359"/>
              <a:gd name="connsiteY57" fmla="*/ 1401704 h 1401703"/>
              <a:gd name="connsiteX58" fmla="*/ 661192 w 11218359"/>
              <a:gd name="connsiteY58" fmla="*/ 1401704 h 1401703"/>
              <a:gd name="connsiteX59" fmla="*/ 672632 w 11218359"/>
              <a:gd name="connsiteY59" fmla="*/ 1401704 h 1401703"/>
              <a:gd name="connsiteX60" fmla="*/ 684071 w 11218359"/>
              <a:gd name="connsiteY60" fmla="*/ 1401704 h 1401703"/>
              <a:gd name="connsiteX61" fmla="*/ 695511 w 11218359"/>
              <a:gd name="connsiteY61" fmla="*/ 1401704 h 1401703"/>
              <a:gd name="connsiteX62" fmla="*/ 706950 w 11218359"/>
              <a:gd name="connsiteY62" fmla="*/ 1401704 h 1401703"/>
              <a:gd name="connsiteX63" fmla="*/ 718390 w 11218359"/>
              <a:gd name="connsiteY63" fmla="*/ 1401704 h 1401703"/>
              <a:gd name="connsiteX64" fmla="*/ 729829 w 11218359"/>
              <a:gd name="connsiteY64" fmla="*/ 1401704 h 1401703"/>
              <a:gd name="connsiteX65" fmla="*/ 741269 w 11218359"/>
              <a:gd name="connsiteY65" fmla="*/ 1401704 h 1401703"/>
              <a:gd name="connsiteX66" fmla="*/ 752708 w 11218359"/>
              <a:gd name="connsiteY66" fmla="*/ 1401704 h 1401703"/>
              <a:gd name="connsiteX67" fmla="*/ 764148 w 11218359"/>
              <a:gd name="connsiteY67" fmla="*/ 1401704 h 1401703"/>
              <a:gd name="connsiteX68" fmla="*/ 775587 w 11218359"/>
              <a:gd name="connsiteY68" fmla="*/ 1401704 h 1401703"/>
              <a:gd name="connsiteX69" fmla="*/ 787027 w 11218359"/>
              <a:gd name="connsiteY69" fmla="*/ 1401704 h 1401703"/>
              <a:gd name="connsiteX70" fmla="*/ 798467 w 11218359"/>
              <a:gd name="connsiteY70" fmla="*/ 1401704 h 1401703"/>
              <a:gd name="connsiteX71" fmla="*/ 809906 w 11218359"/>
              <a:gd name="connsiteY71" fmla="*/ 1401704 h 1401703"/>
              <a:gd name="connsiteX72" fmla="*/ 821346 w 11218359"/>
              <a:gd name="connsiteY72" fmla="*/ 1401704 h 1401703"/>
              <a:gd name="connsiteX73" fmla="*/ 832785 w 11218359"/>
              <a:gd name="connsiteY73" fmla="*/ 1401704 h 1401703"/>
              <a:gd name="connsiteX74" fmla="*/ 844225 w 11218359"/>
              <a:gd name="connsiteY74" fmla="*/ 1401704 h 1401703"/>
              <a:gd name="connsiteX75" fmla="*/ 855664 w 11218359"/>
              <a:gd name="connsiteY75" fmla="*/ 1401704 h 1401703"/>
              <a:gd name="connsiteX76" fmla="*/ 867104 w 11218359"/>
              <a:gd name="connsiteY76" fmla="*/ 1401704 h 1401703"/>
              <a:gd name="connsiteX77" fmla="*/ 878543 w 11218359"/>
              <a:gd name="connsiteY77" fmla="*/ 1401704 h 1401703"/>
              <a:gd name="connsiteX78" fmla="*/ 889983 w 11218359"/>
              <a:gd name="connsiteY78" fmla="*/ 1401704 h 1401703"/>
              <a:gd name="connsiteX79" fmla="*/ 901422 w 11218359"/>
              <a:gd name="connsiteY79" fmla="*/ 1401704 h 1401703"/>
              <a:gd name="connsiteX80" fmla="*/ 912862 w 11218359"/>
              <a:gd name="connsiteY80" fmla="*/ 1401704 h 1401703"/>
              <a:gd name="connsiteX81" fmla="*/ 924301 w 11218359"/>
              <a:gd name="connsiteY81" fmla="*/ 1401704 h 1401703"/>
              <a:gd name="connsiteX82" fmla="*/ 935741 w 11218359"/>
              <a:gd name="connsiteY82" fmla="*/ 1401704 h 1401703"/>
              <a:gd name="connsiteX83" fmla="*/ 947180 w 11218359"/>
              <a:gd name="connsiteY83" fmla="*/ 1401704 h 1401703"/>
              <a:gd name="connsiteX84" fmla="*/ 958620 w 11218359"/>
              <a:gd name="connsiteY84" fmla="*/ 1401704 h 1401703"/>
              <a:gd name="connsiteX85" fmla="*/ 970059 w 11218359"/>
              <a:gd name="connsiteY85" fmla="*/ 1401704 h 1401703"/>
              <a:gd name="connsiteX86" fmla="*/ 981499 w 11218359"/>
              <a:gd name="connsiteY86" fmla="*/ 1401704 h 1401703"/>
              <a:gd name="connsiteX87" fmla="*/ 992938 w 11218359"/>
              <a:gd name="connsiteY87" fmla="*/ 1401704 h 1401703"/>
              <a:gd name="connsiteX88" fmla="*/ 1004378 w 11218359"/>
              <a:gd name="connsiteY88" fmla="*/ 1401704 h 1401703"/>
              <a:gd name="connsiteX89" fmla="*/ 1015818 w 11218359"/>
              <a:gd name="connsiteY89" fmla="*/ 1401704 h 1401703"/>
              <a:gd name="connsiteX90" fmla="*/ 1027257 w 11218359"/>
              <a:gd name="connsiteY90" fmla="*/ 1401704 h 1401703"/>
              <a:gd name="connsiteX91" fmla="*/ 1038697 w 11218359"/>
              <a:gd name="connsiteY91" fmla="*/ 1401704 h 1401703"/>
              <a:gd name="connsiteX92" fmla="*/ 1050136 w 11218359"/>
              <a:gd name="connsiteY92" fmla="*/ 1401704 h 1401703"/>
              <a:gd name="connsiteX93" fmla="*/ 1061576 w 11218359"/>
              <a:gd name="connsiteY93" fmla="*/ 1401704 h 1401703"/>
              <a:gd name="connsiteX94" fmla="*/ 1073015 w 11218359"/>
              <a:gd name="connsiteY94" fmla="*/ 1401704 h 1401703"/>
              <a:gd name="connsiteX95" fmla="*/ 1084455 w 11218359"/>
              <a:gd name="connsiteY95" fmla="*/ 1401704 h 1401703"/>
              <a:gd name="connsiteX96" fmla="*/ 1095894 w 11218359"/>
              <a:gd name="connsiteY96" fmla="*/ 1401704 h 1401703"/>
              <a:gd name="connsiteX97" fmla="*/ 1107334 w 11218359"/>
              <a:gd name="connsiteY97" fmla="*/ 1401704 h 1401703"/>
              <a:gd name="connsiteX98" fmla="*/ 1118773 w 11218359"/>
              <a:gd name="connsiteY98" fmla="*/ 1401704 h 1401703"/>
              <a:gd name="connsiteX99" fmla="*/ 1130213 w 11218359"/>
              <a:gd name="connsiteY99" fmla="*/ 1401704 h 1401703"/>
              <a:gd name="connsiteX100" fmla="*/ 1141652 w 11218359"/>
              <a:gd name="connsiteY100" fmla="*/ 1401704 h 1401703"/>
              <a:gd name="connsiteX101" fmla="*/ 1153092 w 11218359"/>
              <a:gd name="connsiteY101" fmla="*/ 1401704 h 1401703"/>
              <a:gd name="connsiteX102" fmla="*/ 1164531 w 11218359"/>
              <a:gd name="connsiteY102" fmla="*/ 1401704 h 1401703"/>
              <a:gd name="connsiteX103" fmla="*/ 1175971 w 11218359"/>
              <a:gd name="connsiteY103" fmla="*/ 1401704 h 1401703"/>
              <a:gd name="connsiteX104" fmla="*/ 1187406 w 11218359"/>
              <a:gd name="connsiteY104" fmla="*/ 1401704 h 1401703"/>
              <a:gd name="connsiteX105" fmla="*/ 1198845 w 11218359"/>
              <a:gd name="connsiteY105" fmla="*/ 1401704 h 1401703"/>
              <a:gd name="connsiteX106" fmla="*/ 1210285 w 11218359"/>
              <a:gd name="connsiteY106" fmla="*/ 1401704 h 1401703"/>
              <a:gd name="connsiteX107" fmla="*/ 1221724 w 11218359"/>
              <a:gd name="connsiteY107" fmla="*/ 1401704 h 1401703"/>
              <a:gd name="connsiteX108" fmla="*/ 1233164 w 11218359"/>
              <a:gd name="connsiteY108" fmla="*/ 1401704 h 1401703"/>
              <a:gd name="connsiteX109" fmla="*/ 1244603 w 11218359"/>
              <a:gd name="connsiteY109" fmla="*/ 1401704 h 1401703"/>
              <a:gd name="connsiteX110" fmla="*/ 1256043 w 11218359"/>
              <a:gd name="connsiteY110" fmla="*/ 1401704 h 1401703"/>
              <a:gd name="connsiteX111" fmla="*/ 1267482 w 11218359"/>
              <a:gd name="connsiteY111" fmla="*/ 1401704 h 1401703"/>
              <a:gd name="connsiteX112" fmla="*/ 1278922 w 11218359"/>
              <a:gd name="connsiteY112" fmla="*/ 1401704 h 1401703"/>
              <a:gd name="connsiteX113" fmla="*/ 1290361 w 11218359"/>
              <a:gd name="connsiteY113" fmla="*/ 1401704 h 1401703"/>
              <a:gd name="connsiteX114" fmla="*/ 1301801 w 11218359"/>
              <a:gd name="connsiteY114" fmla="*/ 1401704 h 1401703"/>
              <a:gd name="connsiteX115" fmla="*/ 1313240 w 11218359"/>
              <a:gd name="connsiteY115" fmla="*/ 1401704 h 1401703"/>
              <a:gd name="connsiteX116" fmla="*/ 1324680 w 11218359"/>
              <a:gd name="connsiteY116" fmla="*/ 1401704 h 1401703"/>
              <a:gd name="connsiteX117" fmla="*/ 1336120 w 11218359"/>
              <a:gd name="connsiteY117" fmla="*/ 1401704 h 1401703"/>
              <a:gd name="connsiteX118" fmla="*/ 1347559 w 11218359"/>
              <a:gd name="connsiteY118" fmla="*/ 1401704 h 1401703"/>
              <a:gd name="connsiteX119" fmla="*/ 1358999 w 11218359"/>
              <a:gd name="connsiteY119" fmla="*/ 1401704 h 1401703"/>
              <a:gd name="connsiteX120" fmla="*/ 1370438 w 11218359"/>
              <a:gd name="connsiteY120" fmla="*/ 1401704 h 1401703"/>
              <a:gd name="connsiteX121" fmla="*/ 1381878 w 11218359"/>
              <a:gd name="connsiteY121" fmla="*/ 1401704 h 1401703"/>
              <a:gd name="connsiteX122" fmla="*/ 1393317 w 11218359"/>
              <a:gd name="connsiteY122" fmla="*/ 1401704 h 1401703"/>
              <a:gd name="connsiteX123" fmla="*/ 1404757 w 11218359"/>
              <a:gd name="connsiteY123" fmla="*/ 1401704 h 1401703"/>
              <a:gd name="connsiteX124" fmla="*/ 1416196 w 11218359"/>
              <a:gd name="connsiteY124" fmla="*/ 1401704 h 1401703"/>
              <a:gd name="connsiteX125" fmla="*/ 1427636 w 11218359"/>
              <a:gd name="connsiteY125" fmla="*/ 1401704 h 1401703"/>
              <a:gd name="connsiteX126" fmla="*/ 1439075 w 11218359"/>
              <a:gd name="connsiteY126" fmla="*/ 1401704 h 1401703"/>
              <a:gd name="connsiteX127" fmla="*/ 1450515 w 11218359"/>
              <a:gd name="connsiteY127" fmla="*/ 1401704 h 1401703"/>
              <a:gd name="connsiteX128" fmla="*/ 1461954 w 11218359"/>
              <a:gd name="connsiteY128" fmla="*/ 1401704 h 1401703"/>
              <a:gd name="connsiteX129" fmla="*/ 1473394 w 11218359"/>
              <a:gd name="connsiteY129" fmla="*/ 1401704 h 1401703"/>
              <a:gd name="connsiteX130" fmla="*/ 1484833 w 11218359"/>
              <a:gd name="connsiteY130" fmla="*/ 1401704 h 1401703"/>
              <a:gd name="connsiteX131" fmla="*/ 1496273 w 11218359"/>
              <a:gd name="connsiteY131" fmla="*/ 1401704 h 1401703"/>
              <a:gd name="connsiteX132" fmla="*/ 1507712 w 11218359"/>
              <a:gd name="connsiteY132" fmla="*/ 1401704 h 1401703"/>
              <a:gd name="connsiteX133" fmla="*/ 1519152 w 11218359"/>
              <a:gd name="connsiteY133" fmla="*/ 1401704 h 1401703"/>
              <a:gd name="connsiteX134" fmla="*/ 1530591 w 11218359"/>
              <a:gd name="connsiteY134" fmla="*/ 1401704 h 1401703"/>
              <a:gd name="connsiteX135" fmla="*/ 1542031 w 11218359"/>
              <a:gd name="connsiteY135" fmla="*/ 1401704 h 1401703"/>
              <a:gd name="connsiteX136" fmla="*/ 1553471 w 11218359"/>
              <a:gd name="connsiteY136" fmla="*/ 1401704 h 1401703"/>
              <a:gd name="connsiteX137" fmla="*/ 1564910 w 11218359"/>
              <a:gd name="connsiteY137" fmla="*/ 1401704 h 1401703"/>
              <a:gd name="connsiteX138" fmla="*/ 1576349 w 11218359"/>
              <a:gd name="connsiteY138" fmla="*/ 1401704 h 1401703"/>
              <a:gd name="connsiteX139" fmla="*/ 1587789 w 11218359"/>
              <a:gd name="connsiteY139" fmla="*/ 1401704 h 1401703"/>
              <a:gd name="connsiteX140" fmla="*/ 1599229 w 11218359"/>
              <a:gd name="connsiteY140" fmla="*/ 1401704 h 1401703"/>
              <a:gd name="connsiteX141" fmla="*/ 1610668 w 11218359"/>
              <a:gd name="connsiteY141" fmla="*/ 1401704 h 1401703"/>
              <a:gd name="connsiteX142" fmla="*/ 1622107 w 11218359"/>
              <a:gd name="connsiteY142" fmla="*/ 1401704 h 1401703"/>
              <a:gd name="connsiteX143" fmla="*/ 1633547 w 11218359"/>
              <a:gd name="connsiteY143" fmla="*/ 1401704 h 1401703"/>
              <a:gd name="connsiteX144" fmla="*/ 1644987 w 11218359"/>
              <a:gd name="connsiteY144" fmla="*/ 1401704 h 1401703"/>
              <a:gd name="connsiteX145" fmla="*/ 1656426 w 11218359"/>
              <a:gd name="connsiteY145" fmla="*/ 1401704 h 1401703"/>
              <a:gd name="connsiteX146" fmla="*/ 1667866 w 11218359"/>
              <a:gd name="connsiteY146" fmla="*/ 1401704 h 1401703"/>
              <a:gd name="connsiteX147" fmla="*/ 1679305 w 11218359"/>
              <a:gd name="connsiteY147" fmla="*/ 1401704 h 1401703"/>
              <a:gd name="connsiteX148" fmla="*/ 1690745 w 11218359"/>
              <a:gd name="connsiteY148" fmla="*/ 1401704 h 1401703"/>
              <a:gd name="connsiteX149" fmla="*/ 1702184 w 11218359"/>
              <a:gd name="connsiteY149" fmla="*/ 1401704 h 1401703"/>
              <a:gd name="connsiteX150" fmla="*/ 1713619 w 11218359"/>
              <a:gd name="connsiteY150" fmla="*/ 1401704 h 1401703"/>
              <a:gd name="connsiteX151" fmla="*/ 1725063 w 11218359"/>
              <a:gd name="connsiteY151" fmla="*/ 1401704 h 1401703"/>
              <a:gd name="connsiteX152" fmla="*/ 1736498 w 11218359"/>
              <a:gd name="connsiteY152" fmla="*/ 1401704 h 1401703"/>
              <a:gd name="connsiteX153" fmla="*/ 1747938 w 11218359"/>
              <a:gd name="connsiteY153" fmla="*/ 1401704 h 1401703"/>
              <a:gd name="connsiteX154" fmla="*/ 1759377 w 11218359"/>
              <a:gd name="connsiteY154" fmla="*/ 1401704 h 1401703"/>
              <a:gd name="connsiteX155" fmla="*/ 1770817 w 11218359"/>
              <a:gd name="connsiteY155" fmla="*/ 1401704 h 1401703"/>
              <a:gd name="connsiteX156" fmla="*/ 1782256 w 11218359"/>
              <a:gd name="connsiteY156" fmla="*/ 1401704 h 1401703"/>
              <a:gd name="connsiteX157" fmla="*/ 1793696 w 11218359"/>
              <a:gd name="connsiteY157" fmla="*/ 1401704 h 1401703"/>
              <a:gd name="connsiteX158" fmla="*/ 1805135 w 11218359"/>
              <a:gd name="connsiteY158" fmla="*/ 1401704 h 1401703"/>
              <a:gd name="connsiteX159" fmla="*/ 1816575 w 11218359"/>
              <a:gd name="connsiteY159" fmla="*/ 1401704 h 1401703"/>
              <a:gd name="connsiteX160" fmla="*/ 1828014 w 11218359"/>
              <a:gd name="connsiteY160" fmla="*/ 1401704 h 1401703"/>
              <a:gd name="connsiteX161" fmla="*/ 1839454 w 11218359"/>
              <a:gd name="connsiteY161" fmla="*/ 1401704 h 1401703"/>
              <a:gd name="connsiteX162" fmla="*/ 1850893 w 11218359"/>
              <a:gd name="connsiteY162" fmla="*/ 1401704 h 1401703"/>
              <a:gd name="connsiteX163" fmla="*/ 1862333 w 11218359"/>
              <a:gd name="connsiteY163" fmla="*/ 1401704 h 1401703"/>
              <a:gd name="connsiteX164" fmla="*/ 1873772 w 11218359"/>
              <a:gd name="connsiteY164" fmla="*/ 1401704 h 1401703"/>
              <a:gd name="connsiteX165" fmla="*/ 1885212 w 11218359"/>
              <a:gd name="connsiteY165" fmla="*/ 1401704 h 1401703"/>
              <a:gd name="connsiteX166" fmla="*/ 1896651 w 11218359"/>
              <a:gd name="connsiteY166" fmla="*/ 1401704 h 1401703"/>
              <a:gd name="connsiteX167" fmla="*/ 1908091 w 11218359"/>
              <a:gd name="connsiteY167" fmla="*/ 1401704 h 1401703"/>
              <a:gd name="connsiteX168" fmla="*/ 1919531 w 11218359"/>
              <a:gd name="connsiteY168" fmla="*/ 1401704 h 1401703"/>
              <a:gd name="connsiteX169" fmla="*/ 1930970 w 11218359"/>
              <a:gd name="connsiteY169" fmla="*/ 1401704 h 1401703"/>
              <a:gd name="connsiteX170" fmla="*/ 1942409 w 11218359"/>
              <a:gd name="connsiteY170" fmla="*/ 1401704 h 1401703"/>
              <a:gd name="connsiteX171" fmla="*/ 1953849 w 11218359"/>
              <a:gd name="connsiteY171" fmla="*/ 1401704 h 1401703"/>
              <a:gd name="connsiteX172" fmla="*/ 1965289 w 11218359"/>
              <a:gd name="connsiteY172" fmla="*/ 1401704 h 1401703"/>
              <a:gd name="connsiteX173" fmla="*/ 1976728 w 11218359"/>
              <a:gd name="connsiteY173" fmla="*/ 1401704 h 1401703"/>
              <a:gd name="connsiteX174" fmla="*/ 1988168 w 11218359"/>
              <a:gd name="connsiteY174" fmla="*/ 1401704 h 1401703"/>
              <a:gd name="connsiteX175" fmla="*/ 1999607 w 11218359"/>
              <a:gd name="connsiteY175" fmla="*/ 1401704 h 1401703"/>
              <a:gd name="connsiteX176" fmla="*/ 2011047 w 11218359"/>
              <a:gd name="connsiteY176" fmla="*/ 1401704 h 1401703"/>
              <a:gd name="connsiteX177" fmla="*/ 2022486 w 11218359"/>
              <a:gd name="connsiteY177" fmla="*/ 1401704 h 1401703"/>
              <a:gd name="connsiteX178" fmla="*/ 2033926 w 11218359"/>
              <a:gd name="connsiteY178" fmla="*/ 1401704 h 1401703"/>
              <a:gd name="connsiteX179" fmla="*/ 2045365 w 11218359"/>
              <a:gd name="connsiteY179" fmla="*/ 1401704 h 1401703"/>
              <a:gd name="connsiteX180" fmla="*/ 2056805 w 11218359"/>
              <a:gd name="connsiteY180" fmla="*/ 1401704 h 1401703"/>
              <a:gd name="connsiteX181" fmla="*/ 2068244 w 11218359"/>
              <a:gd name="connsiteY181" fmla="*/ 1401704 h 1401703"/>
              <a:gd name="connsiteX182" fmla="*/ 2079684 w 11218359"/>
              <a:gd name="connsiteY182" fmla="*/ 1401704 h 1401703"/>
              <a:gd name="connsiteX183" fmla="*/ 2091123 w 11218359"/>
              <a:gd name="connsiteY183" fmla="*/ 1401704 h 1401703"/>
              <a:gd name="connsiteX184" fmla="*/ 2102563 w 11218359"/>
              <a:gd name="connsiteY184" fmla="*/ 1401704 h 1401703"/>
              <a:gd name="connsiteX185" fmla="*/ 2114002 w 11218359"/>
              <a:gd name="connsiteY185" fmla="*/ 1401704 h 1401703"/>
              <a:gd name="connsiteX186" fmla="*/ 2125442 w 11218359"/>
              <a:gd name="connsiteY186" fmla="*/ 1401704 h 1401703"/>
              <a:gd name="connsiteX187" fmla="*/ 2136882 w 11218359"/>
              <a:gd name="connsiteY187" fmla="*/ 1401704 h 1401703"/>
              <a:gd name="connsiteX188" fmla="*/ 2148321 w 11218359"/>
              <a:gd name="connsiteY188" fmla="*/ 1401704 h 1401703"/>
              <a:gd name="connsiteX189" fmla="*/ 2159760 w 11218359"/>
              <a:gd name="connsiteY189" fmla="*/ 1401704 h 1401703"/>
              <a:gd name="connsiteX190" fmla="*/ 2171200 w 11218359"/>
              <a:gd name="connsiteY190" fmla="*/ 1401704 h 1401703"/>
              <a:gd name="connsiteX191" fmla="*/ 2182640 w 11218359"/>
              <a:gd name="connsiteY191" fmla="*/ 1401704 h 1401703"/>
              <a:gd name="connsiteX192" fmla="*/ 2194079 w 11218359"/>
              <a:gd name="connsiteY192" fmla="*/ 1401704 h 1401703"/>
              <a:gd name="connsiteX193" fmla="*/ 2205519 w 11218359"/>
              <a:gd name="connsiteY193" fmla="*/ 1401704 h 1401703"/>
              <a:gd name="connsiteX194" fmla="*/ 2216958 w 11218359"/>
              <a:gd name="connsiteY194" fmla="*/ 1401704 h 1401703"/>
              <a:gd name="connsiteX195" fmla="*/ 2228393 w 11218359"/>
              <a:gd name="connsiteY195" fmla="*/ 1401704 h 1401703"/>
              <a:gd name="connsiteX196" fmla="*/ 2239837 w 11218359"/>
              <a:gd name="connsiteY196" fmla="*/ 1401704 h 1401703"/>
              <a:gd name="connsiteX197" fmla="*/ 2251272 w 11218359"/>
              <a:gd name="connsiteY197" fmla="*/ 1401704 h 1401703"/>
              <a:gd name="connsiteX198" fmla="*/ 2262716 w 11218359"/>
              <a:gd name="connsiteY198" fmla="*/ 1401704 h 1401703"/>
              <a:gd name="connsiteX199" fmla="*/ 2274151 w 11218359"/>
              <a:gd name="connsiteY199" fmla="*/ 1401704 h 1401703"/>
              <a:gd name="connsiteX200" fmla="*/ 2285591 w 11218359"/>
              <a:gd name="connsiteY200" fmla="*/ 1401704 h 1401703"/>
              <a:gd name="connsiteX201" fmla="*/ 2297030 w 11218359"/>
              <a:gd name="connsiteY201" fmla="*/ 1401704 h 1401703"/>
              <a:gd name="connsiteX202" fmla="*/ 2308470 w 11218359"/>
              <a:gd name="connsiteY202" fmla="*/ 1401704 h 1401703"/>
              <a:gd name="connsiteX203" fmla="*/ 2319909 w 11218359"/>
              <a:gd name="connsiteY203" fmla="*/ 1401704 h 1401703"/>
              <a:gd name="connsiteX204" fmla="*/ 2331349 w 11218359"/>
              <a:gd name="connsiteY204" fmla="*/ 1401704 h 1401703"/>
              <a:gd name="connsiteX205" fmla="*/ 2342788 w 11218359"/>
              <a:gd name="connsiteY205" fmla="*/ 1401704 h 1401703"/>
              <a:gd name="connsiteX206" fmla="*/ 2354228 w 11218359"/>
              <a:gd name="connsiteY206" fmla="*/ 1401704 h 1401703"/>
              <a:gd name="connsiteX207" fmla="*/ 2365667 w 11218359"/>
              <a:gd name="connsiteY207" fmla="*/ 1401704 h 1401703"/>
              <a:gd name="connsiteX208" fmla="*/ 2377107 w 11218359"/>
              <a:gd name="connsiteY208" fmla="*/ 1401704 h 1401703"/>
              <a:gd name="connsiteX209" fmla="*/ 2388546 w 11218359"/>
              <a:gd name="connsiteY209" fmla="*/ 1401704 h 1401703"/>
              <a:gd name="connsiteX210" fmla="*/ 2399986 w 11218359"/>
              <a:gd name="connsiteY210" fmla="*/ 1401704 h 1401703"/>
              <a:gd name="connsiteX211" fmla="*/ 2411425 w 11218359"/>
              <a:gd name="connsiteY211" fmla="*/ 1401704 h 1401703"/>
              <a:gd name="connsiteX212" fmla="*/ 2422865 w 11218359"/>
              <a:gd name="connsiteY212" fmla="*/ 1401704 h 1401703"/>
              <a:gd name="connsiteX213" fmla="*/ 2434304 w 11218359"/>
              <a:gd name="connsiteY213" fmla="*/ 1401704 h 1401703"/>
              <a:gd name="connsiteX214" fmla="*/ 2445744 w 11218359"/>
              <a:gd name="connsiteY214" fmla="*/ 1401704 h 1401703"/>
              <a:gd name="connsiteX215" fmla="*/ 2457184 w 11218359"/>
              <a:gd name="connsiteY215" fmla="*/ 1401704 h 1401703"/>
              <a:gd name="connsiteX216" fmla="*/ 2468623 w 11218359"/>
              <a:gd name="connsiteY216" fmla="*/ 1401704 h 1401703"/>
              <a:gd name="connsiteX217" fmla="*/ 2480062 w 11218359"/>
              <a:gd name="connsiteY217" fmla="*/ 1401704 h 1401703"/>
              <a:gd name="connsiteX218" fmla="*/ 2491502 w 11218359"/>
              <a:gd name="connsiteY218" fmla="*/ 1401704 h 1401703"/>
              <a:gd name="connsiteX219" fmla="*/ 2502942 w 11218359"/>
              <a:gd name="connsiteY219" fmla="*/ 1401704 h 1401703"/>
              <a:gd name="connsiteX220" fmla="*/ 2514381 w 11218359"/>
              <a:gd name="connsiteY220" fmla="*/ 1401704 h 1401703"/>
              <a:gd name="connsiteX221" fmla="*/ 2525821 w 11218359"/>
              <a:gd name="connsiteY221" fmla="*/ 1401704 h 1401703"/>
              <a:gd name="connsiteX222" fmla="*/ 2537260 w 11218359"/>
              <a:gd name="connsiteY222" fmla="*/ 1401704 h 1401703"/>
              <a:gd name="connsiteX223" fmla="*/ 2548700 w 11218359"/>
              <a:gd name="connsiteY223" fmla="*/ 1401704 h 1401703"/>
              <a:gd name="connsiteX224" fmla="*/ 2560139 w 11218359"/>
              <a:gd name="connsiteY224" fmla="*/ 1401704 h 1401703"/>
              <a:gd name="connsiteX225" fmla="*/ 2571579 w 11218359"/>
              <a:gd name="connsiteY225" fmla="*/ 1401704 h 1401703"/>
              <a:gd name="connsiteX226" fmla="*/ 2583018 w 11218359"/>
              <a:gd name="connsiteY226" fmla="*/ 1401704 h 1401703"/>
              <a:gd name="connsiteX227" fmla="*/ 2594458 w 11218359"/>
              <a:gd name="connsiteY227" fmla="*/ 1401704 h 1401703"/>
              <a:gd name="connsiteX228" fmla="*/ 2605897 w 11218359"/>
              <a:gd name="connsiteY228" fmla="*/ 1401704 h 1401703"/>
              <a:gd name="connsiteX229" fmla="*/ 2617337 w 11218359"/>
              <a:gd name="connsiteY229" fmla="*/ 1401704 h 1401703"/>
              <a:gd name="connsiteX230" fmla="*/ 2628776 w 11218359"/>
              <a:gd name="connsiteY230" fmla="*/ 1401704 h 1401703"/>
              <a:gd name="connsiteX231" fmla="*/ 2640216 w 11218359"/>
              <a:gd name="connsiteY231" fmla="*/ 1401704 h 1401703"/>
              <a:gd name="connsiteX232" fmla="*/ 2651655 w 11218359"/>
              <a:gd name="connsiteY232" fmla="*/ 1401704 h 1401703"/>
              <a:gd name="connsiteX233" fmla="*/ 2663095 w 11218359"/>
              <a:gd name="connsiteY233" fmla="*/ 1401704 h 1401703"/>
              <a:gd name="connsiteX234" fmla="*/ 2674535 w 11218359"/>
              <a:gd name="connsiteY234" fmla="*/ 1401704 h 1401703"/>
              <a:gd name="connsiteX235" fmla="*/ 2685974 w 11218359"/>
              <a:gd name="connsiteY235" fmla="*/ 1401704 h 1401703"/>
              <a:gd name="connsiteX236" fmla="*/ 2697413 w 11218359"/>
              <a:gd name="connsiteY236" fmla="*/ 1401704 h 1401703"/>
              <a:gd name="connsiteX237" fmla="*/ 2708853 w 11218359"/>
              <a:gd name="connsiteY237" fmla="*/ 1401704 h 1401703"/>
              <a:gd name="connsiteX238" fmla="*/ 2720293 w 11218359"/>
              <a:gd name="connsiteY238" fmla="*/ 1401704 h 1401703"/>
              <a:gd name="connsiteX239" fmla="*/ 2731727 w 11218359"/>
              <a:gd name="connsiteY239" fmla="*/ 1401704 h 1401703"/>
              <a:gd name="connsiteX240" fmla="*/ 2743172 w 11218359"/>
              <a:gd name="connsiteY240" fmla="*/ 1401704 h 1401703"/>
              <a:gd name="connsiteX241" fmla="*/ 2754611 w 11218359"/>
              <a:gd name="connsiteY241" fmla="*/ 1401704 h 1401703"/>
              <a:gd name="connsiteX242" fmla="*/ 2766046 w 11218359"/>
              <a:gd name="connsiteY242" fmla="*/ 1401704 h 1401703"/>
              <a:gd name="connsiteX243" fmla="*/ 2777490 w 11218359"/>
              <a:gd name="connsiteY243" fmla="*/ 1401704 h 1401703"/>
              <a:gd name="connsiteX244" fmla="*/ 2788925 w 11218359"/>
              <a:gd name="connsiteY244" fmla="*/ 1401704 h 1401703"/>
              <a:gd name="connsiteX245" fmla="*/ 2800364 w 11218359"/>
              <a:gd name="connsiteY245" fmla="*/ 1401704 h 1401703"/>
              <a:gd name="connsiteX246" fmla="*/ 2811804 w 11218359"/>
              <a:gd name="connsiteY246" fmla="*/ 1401704 h 1401703"/>
              <a:gd name="connsiteX247" fmla="*/ 2823243 w 11218359"/>
              <a:gd name="connsiteY247" fmla="*/ 1401704 h 1401703"/>
              <a:gd name="connsiteX248" fmla="*/ 2834683 w 11218359"/>
              <a:gd name="connsiteY248" fmla="*/ 1401704 h 1401703"/>
              <a:gd name="connsiteX249" fmla="*/ 2846123 w 11218359"/>
              <a:gd name="connsiteY249" fmla="*/ 1401704 h 1401703"/>
              <a:gd name="connsiteX250" fmla="*/ 2857562 w 11218359"/>
              <a:gd name="connsiteY250" fmla="*/ 1401704 h 1401703"/>
              <a:gd name="connsiteX251" fmla="*/ 2869001 w 11218359"/>
              <a:gd name="connsiteY251" fmla="*/ 1401704 h 1401703"/>
              <a:gd name="connsiteX252" fmla="*/ 2880441 w 11218359"/>
              <a:gd name="connsiteY252" fmla="*/ 1401704 h 1401703"/>
              <a:gd name="connsiteX253" fmla="*/ 2891881 w 11218359"/>
              <a:gd name="connsiteY253" fmla="*/ 1401704 h 1401703"/>
              <a:gd name="connsiteX254" fmla="*/ 2903320 w 11218359"/>
              <a:gd name="connsiteY254" fmla="*/ 1401704 h 1401703"/>
              <a:gd name="connsiteX255" fmla="*/ 2914760 w 11218359"/>
              <a:gd name="connsiteY255" fmla="*/ 1401704 h 1401703"/>
              <a:gd name="connsiteX256" fmla="*/ 2926199 w 11218359"/>
              <a:gd name="connsiteY256" fmla="*/ 1401704 h 1401703"/>
              <a:gd name="connsiteX257" fmla="*/ 2937639 w 11218359"/>
              <a:gd name="connsiteY257" fmla="*/ 1401704 h 1401703"/>
              <a:gd name="connsiteX258" fmla="*/ 2949078 w 11218359"/>
              <a:gd name="connsiteY258" fmla="*/ 1401704 h 1401703"/>
              <a:gd name="connsiteX259" fmla="*/ 2960518 w 11218359"/>
              <a:gd name="connsiteY259" fmla="*/ 1401704 h 1401703"/>
              <a:gd name="connsiteX260" fmla="*/ 2971957 w 11218359"/>
              <a:gd name="connsiteY260" fmla="*/ 1401704 h 1401703"/>
              <a:gd name="connsiteX261" fmla="*/ 2983397 w 11218359"/>
              <a:gd name="connsiteY261" fmla="*/ 1401704 h 1401703"/>
              <a:gd name="connsiteX262" fmla="*/ 2994837 w 11218359"/>
              <a:gd name="connsiteY262" fmla="*/ 1401704 h 1401703"/>
              <a:gd name="connsiteX263" fmla="*/ 3006276 w 11218359"/>
              <a:gd name="connsiteY263" fmla="*/ 1401704 h 1401703"/>
              <a:gd name="connsiteX264" fmla="*/ 3017715 w 11218359"/>
              <a:gd name="connsiteY264" fmla="*/ 1401704 h 1401703"/>
              <a:gd name="connsiteX265" fmla="*/ 3029155 w 11218359"/>
              <a:gd name="connsiteY265" fmla="*/ 1401704 h 1401703"/>
              <a:gd name="connsiteX266" fmla="*/ 3040594 w 11218359"/>
              <a:gd name="connsiteY266" fmla="*/ 1401704 h 1401703"/>
              <a:gd name="connsiteX267" fmla="*/ 3052034 w 11218359"/>
              <a:gd name="connsiteY267" fmla="*/ 1401704 h 1401703"/>
              <a:gd name="connsiteX268" fmla="*/ 3063474 w 11218359"/>
              <a:gd name="connsiteY268" fmla="*/ 1401704 h 1401703"/>
              <a:gd name="connsiteX269" fmla="*/ 3074913 w 11218359"/>
              <a:gd name="connsiteY269" fmla="*/ 1401704 h 1401703"/>
              <a:gd name="connsiteX270" fmla="*/ 3086352 w 11218359"/>
              <a:gd name="connsiteY270" fmla="*/ 1401704 h 1401703"/>
              <a:gd name="connsiteX271" fmla="*/ 3097792 w 11218359"/>
              <a:gd name="connsiteY271" fmla="*/ 1401704 h 1401703"/>
              <a:gd name="connsiteX272" fmla="*/ 3109232 w 11218359"/>
              <a:gd name="connsiteY272" fmla="*/ 1401704 h 1401703"/>
              <a:gd name="connsiteX273" fmla="*/ 3120671 w 11218359"/>
              <a:gd name="connsiteY273" fmla="*/ 1401704 h 1401703"/>
              <a:gd name="connsiteX274" fmla="*/ 3132111 w 11218359"/>
              <a:gd name="connsiteY274" fmla="*/ 1401704 h 1401703"/>
              <a:gd name="connsiteX275" fmla="*/ 3143550 w 11218359"/>
              <a:gd name="connsiteY275" fmla="*/ 1401704 h 1401703"/>
              <a:gd name="connsiteX276" fmla="*/ 3154990 w 11218359"/>
              <a:gd name="connsiteY276" fmla="*/ 1401704 h 1401703"/>
              <a:gd name="connsiteX277" fmla="*/ 3166429 w 11218359"/>
              <a:gd name="connsiteY277" fmla="*/ 1401704 h 1401703"/>
              <a:gd name="connsiteX278" fmla="*/ 3177869 w 11218359"/>
              <a:gd name="connsiteY278" fmla="*/ 1401704 h 1401703"/>
              <a:gd name="connsiteX279" fmla="*/ 3189308 w 11218359"/>
              <a:gd name="connsiteY279" fmla="*/ 1401704 h 1401703"/>
              <a:gd name="connsiteX280" fmla="*/ 3200748 w 11218359"/>
              <a:gd name="connsiteY280" fmla="*/ 1401704 h 1401703"/>
              <a:gd name="connsiteX281" fmla="*/ 3212187 w 11218359"/>
              <a:gd name="connsiteY281" fmla="*/ 1401704 h 1401703"/>
              <a:gd name="connsiteX282" fmla="*/ 3223627 w 11218359"/>
              <a:gd name="connsiteY282" fmla="*/ 1401704 h 1401703"/>
              <a:gd name="connsiteX283" fmla="*/ 3235066 w 11218359"/>
              <a:gd name="connsiteY283" fmla="*/ 1401704 h 1401703"/>
              <a:gd name="connsiteX284" fmla="*/ 3246501 w 11218359"/>
              <a:gd name="connsiteY284" fmla="*/ 1401704 h 1401703"/>
              <a:gd name="connsiteX285" fmla="*/ 3257945 w 11218359"/>
              <a:gd name="connsiteY285" fmla="*/ 1401704 h 1401703"/>
              <a:gd name="connsiteX286" fmla="*/ 3269385 w 11218359"/>
              <a:gd name="connsiteY286" fmla="*/ 1401704 h 1401703"/>
              <a:gd name="connsiteX287" fmla="*/ 3280825 w 11218359"/>
              <a:gd name="connsiteY287" fmla="*/ 1401704 h 1401703"/>
              <a:gd name="connsiteX288" fmla="*/ 3292264 w 11218359"/>
              <a:gd name="connsiteY288" fmla="*/ 1401704 h 1401703"/>
              <a:gd name="connsiteX289" fmla="*/ 3303699 w 11218359"/>
              <a:gd name="connsiteY289" fmla="*/ 1401704 h 1401703"/>
              <a:gd name="connsiteX290" fmla="*/ 3315143 w 11218359"/>
              <a:gd name="connsiteY290" fmla="*/ 1401704 h 1401703"/>
              <a:gd name="connsiteX291" fmla="*/ 3326578 w 11218359"/>
              <a:gd name="connsiteY291" fmla="*/ 1401704 h 1401703"/>
              <a:gd name="connsiteX292" fmla="*/ 3338017 w 11218359"/>
              <a:gd name="connsiteY292" fmla="*/ 1401704 h 1401703"/>
              <a:gd name="connsiteX293" fmla="*/ 3349457 w 11218359"/>
              <a:gd name="connsiteY293" fmla="*/ 1401704 h 1401703"/>
              <a:gd name="connsiteX294" fmla="*/ 3360896 w 11218359"/>
              <a:gd name="connsiteY294" fmla="*/ 1401704 h 1401703"/>
              <a:gd name="connsiteX295" fmla="*/ 3372336 w 11218359"/>
              <a:gd name="connsiteY295" fmla="*/ 1401704 h 1401703"/>
              <a:gd name="connsiteX296" fmla="*/ 3383776 w 11218359"/>
              <a:gd name="connsiteY296" fmla="*/ 1401704 h 1401703"/>
              <a:gd name="connsiteX297" fmla="*/ 3395215 w 11218359"/>
              <a:gd name="connsiteY297" fmla="*/ 1401704 h 1401703"/>
              <a:gd name="connsiteX298" fmla="*/ 3406654 w 11218359"/>
              <a:gd name="connsiteY298" fmla="*/ 1401704 h 1401703"/>
              <a:gd name="connsiteX299" fmla="*/ 3418094 w 11218359"/>
              <a:gd name="connsiteY299" fmla="*/ 1401704 h 1401703"/>
              <a:gd name="connsiteX300" fmla="*/ 3429534 w 11218359"/>
              <a:gd name="connsiteY300" fmla="*/ 1401704 h 1401703"/>
              <a:gd name="connsiteX301" fmla="*/ 3440973 w 11218359"/>
              <a:gd name="connsiteY301" fmla="*/ 1401704 h 1401703"/>
              <a:gd name="connsiteX302" fmla="*/ 3452413 w 11218359"/>
              <a:gd name="connsiteY302" fmla="*/ 1401704 h 1401703"/>
              <a:gd name="connsiteX303" fmla="*/ 3463852 w 11218359"/>
              <a:gd name="connsiteY303" fmla="*/ 1401704 h 1401703"/>
              <a:gd name="connsiteX304" fmla="*/ 3475292 w 11218359"/>
              <a:gd name="connsiteY304" fmla="*/ 1401704 h 1401703"/>
              <a:gd name="connsiteX305" fmla="*/ 3486731 w 11218359"/>
              <a:gd name="connsiteY305" fmla="*/ 1401704 h 1401703"/>
              <a:gd name="connsiteX306" fmla="*/ 3498171 w 11218359"/>
              <a:gd name="connsiteY306" fmla="*/ 1401704 h 1401703"/>
              <a:gd name="connsiteX307" fmla="*/ 3509610 w 11218359"/>
              <a:gd name="connsiteY307" fmla="*/ 1401704 h 1401703"/>
              <a:gd name="connsiteX308" fmla="*/ 3521050 w 11218359"/>
              <a:gd name="connsiteY308" fmla="*/ 1401704 h 1401703"/>
              <a:gd name="connsiteX309" fmla="*/ 3532489 w 11218359"/>
              <a:gd name="connsiteY309" fmla="*/ 1401704 h 1401703"/>
              <a:gd name="connsiteX310" fmla="*/ 3543929 w 11218359"/>
              <a:gd name="connsiteY310" fmla="*/ 1401704 h 1401703"/>
              <a:gd name="connsiteX311" fmla="*/ 3555368 w 11218359"/>
              <a:gd name="connsiteY311" fmla="*/ 1401704 h 1401703"/>
              <a:gd name="connsiteX312" fmla="*/ 3566808 w 11218359"/>
              <a:gd name="connsiteY312" fmla="*/ 1401704 h 1401703"/>
              <a:gd name="connsiteX313" fmla="*/ 3578247 w 11218359"/>
              <a:gd name="connsiteY313" fmla="*/ 1401704 h 1401703"/>
              <a:gd name="connsiteX314" fmla="*/ 3589687 w 11218359"/>
              <a:gd name="connsiteY314" fmla="*/ 1401704 h 1401703"/>
              <a:gd name="connsiteX315" fmla="*/ 3601127 w 11218359"/>
              <a:gd name="connsiteY315" fmla="*/ 1401704 h 1401703"/>
              <a:gd name="connsiteX316" fmla="*/ 3612566 w 11218359"/>
              <a:gd name="connsiteY316" fmla="*/ 1401704 h 1401703"/>
              <a:gd name="connsiteX317" fmla="*/ 3624005 w 11218359"/>
              <a:gd name="connsiteY317" fmla="*/ 1401704 h 1401703"/>
              <a:gd name="connsiteX318" fmla="*/ 3635445 w 11218359"/>
              <a:gd name="connsiteY318" fmla="*/ 1401704 h 1401703"/>
              <a:gd name="connsiteX319" fmla="*/ 3646885 w 11218359"/>
              <a:gd name="connsiteY319" fmla="*/ 1401704 h 1401703"/>
              <a:gd name="connsiteX320" fmla="*/ 3658324 w 11218359"/>
              <a:gd name="connsiteY320" fmla="*/ 1401704 h 1401703"/>
              <a:gd name="connsiteX321" fmla="*/ 3669764 w 11218359"/>
              <a:gd name="connsiteY321" fmla="*/ 1401704 h 1401703"/>
              <a:gd name="connsiteX322" fmla="*/ 3681203 w 11218359"/>
              <a:gd name="connsiteY322" fmla="*/ 1401704 h 1401703"/>
              <a:gd name="connsiteX323" fmla="*/ 3692643 w 11218359"/>
              <a:gd name="connsiteY323" fmla="*/ 1401704 h 1401703"/>
              <a:gd name="connsiteX324" fmla="*/ 3704082 w 11218359"/>
              <a:gd name="connsiteY324" fmla="*/ 1401704 h 1401703"/>
              <a:gd name="connsiteX325" fmla="*/ 3715522 w 11218359"/>
              <a:gd name="connsiteY325" fmla="*/ 1401704 h 1401703"/>
              <a:gd name="connsiteX326" fmla="*/ 3726961 w 11218359"/>
              <a:gd name="connsiteY326" fmla="*/ 1401704 h 1401703"/>
              <a:gd name="connsiteX327" fmla="*/ 3738401 w 11218359"/>
              <a:gd name="connsiteY327" fmla="*/ 1401704 h 1401703"/>
              <a:gd name="connsiteX328" fmla="*/ 3749840 w 11218359"/>
              <a:gd name="connsiteY328" fmla="*/ 1401704 h 1401703"/>
              <a:gd name="connsiteX329" fmla="*/ 3761280 w 11218359"/>
              <a:gd name="connsiteY329" fmla="*/ 1401704 h 1401703"/>
              <a:gd name="connsiteX330" fmla="*/ 3772719 w 11218359"/>
              <a:gd name="connsiteY330" fmla="*/ 1401704 h 1401703"/>
              <a:gd name="connsiteX331" fmla="*/ 3784154 w 11218359"/>
              <a:gd name="connsiteY331" fmla="*/ 1401704 h 1401703"/>
              <a:gd name="connsiteX332" fmla="*/ 3795598 w 11218359"/>
              <a:gd name="connsiteY332" fmla="*/ 1401704 h 1401703"/>
              <a:gd name="connsiteX333" fmla="*/ 3807033 w 11218359"/>
              <a:gd name="connsiteY333" fmla="*/ 1401704 h 1401703"/>
              <a:gd name="connsiteX334" fmla="*/ 3818473 w 11218359"/>
              <a:gd name="connsiteY334" fmla="*/ 1401704 h 1401703"/>
              <a:gd name="connsiteX335" fmla="*/ 3829917 w 11218359"/>
              <a:gd name="connsiteY335" fmla="*/ 1401704 h 1401703"/>
              <a:gd name="connsiteX336" fmla="*/ 3841352 w 11218359"/>
              <a:gd name="connsiteY336" fmla="*/ 1401704 h 1401703"/>
              <a:gd name="connsiteX337" fmla="*/ 3852791 w 11218359"/>
              <a:gd name="connsiteY337" fmla="*/ 1401704 h 1401703"/>
              <a:gd name="connsiteX338" fmla="*/ 3864231 w 11218359"/>
              <a:gd name="connsiteY338" fmla="*/ 1401704 h 1401703"/>
              <a:gd name="connsiteX339" fmla="*/ 3875670 w 11218359"/>
              <a:gd name="connsiteY339" fmla="*/ 1401704 h 1401703"/>
              <a:gd name="connsiteX340" fmla="*/ 3887110 w 11218359"/>
              <a:gd name="connsiteY340" fmla="*/ 1401704 h 1401703"/>
              <a:gd name="connsiteX341" fmla="*/ 3898549 w 11218359"/>
              <a:gd name="connsiteY341" fmla="*/ 1401704 h 1401703"/>
              <a:gd name="connsiteX342" fmla="*/ 3909989 w 11218359"/>
              <a:gd name="connsiteY342" fmla="*/ 1401704 h 1401703"/>
              <a:gd name="connsiteX343" fmla="*/ 3921447 w 11218359"/>
              <a:gd name="connsiteY343" fmla="*/ 1401704 h 1401703"/>
              <a:gd name="connsiteX344" fmla="*/ 3932878 w 11218359"/>
              <a:gd name="connsiteY344" fmla="*/ 1401704 h 1401703"/>
              <a:gd name="connsiteX345" fmla="*/ 3944307 w 11218359"/>
              <a:gd name="connsiteY345" fmla="*/ 1401704 h 1401703"/>
              <a:gd name="connsiteX346" fmla="*/ 3955737 w 11218359"/>
              <a:gd name="connsiteY346" fmla="*/ 1401704 h 1401703"/>
              <a:gd name="connsiteX347" fmla="*/ 3967167 w 11218359"/>
              <a:gd name="connsiteY347" fmla="*/ 1401704 h 1401703"/>
              <a:gd name="connsiteX348" fmla="*/ 3978645 w 11218359"/>
              <a:gd name="connsiteY348" fmla="*/ 1401704 h 1401703"/>
              <a:gd name="connsiteX349" fmla="*/ 3990075 w 11218359"/>
              <a:gd name="connsiteY349" fmla="*/ 1401704 h 1401703"/>
              <a:gd name="connsiteX350" fmla="*/ 4001505 w 11218359"/>
              <a:gd name="connsiteY350" fmla="*/ 1401704 h 1401703"/>
              <a:gd name="connsiteX351" fmla="*/ 4012935 w 11218359"/>
              <a:gd name="connsiteY351" fmla="*/ 1401704 h 1401703"/>
              <a:gd name="connsiteX352" fmla="*/ 4024365 w 11218359"/>
              <a:gd name="connsiteY352" fmla="*/ 1401704 h 1401703"/>
              <a:gd name="connsiteX353" fmla="*/ 4035843 w 11218359"/>
              <a:gd name="connsiteY353" fmla="*/ 1401704 h 1401703"/>
              <a:gd name="connsiteX354" fmla="*/ 4047273 w 11218359"/>
              <a:gd name="connsiteY354" fmla="*/ 1401704 h 1401703"/>
              <a:gd name="connsiteX355" fmla="*/ 4058702 w 11218359"/>
              <a:gd name="connsiteY355" fmla="*/ 1401704 h 1401703"/>
              <a:gd name="connsiteX356" fmla="*/ 4070133 w 11218359"/>
              <a:gd name="connsiteY356" fmla="*/ 1401704 h 1401703"/>
              <a:gd name="connsiteX357" fmla="*/ 4081563 w 11218359"/>
              <a:gd name="connsiteY357" fmla="*/ 1401704 h 1401703"/>
              <a:gd name="connsiteX358" fmla="*/ 4093040 w 11218359"/>
              <a:gd name="connsiteY358" fmla="*/ 1401704 h 1401703"/>
              <a:gd name="connsiteX359" fmla="*/ 4104471 w 11218359"/>
              <a:gd name="connsiteY359" fmla="*/ 1401704 h 1401703"/>
              <a:gd name="connsiteX360" fmla="*/ 4115900 w 11218359"/>
              <a:gd name="connsiteY360" fmla="*/ 1401704 h 1401703"/>
              <a:gd name="connsiteX361" fmla="*/ 4127330 w 11218359"/>
              <a:gd name="connsiteY361" fmla="*/ 1401704 h 1401703"/>
              <a:gd name="connsiteX362" fmla="*/ 4138760 w 11218359"/>
              <a:gd name="connsiteY362" fmla="*/ 1401704 h 1401703"/>
              <a:gd name="connsiteX363" fmla="*/ 4150238 w 11218359"/>
              <a:gd name="connsiteY363" fmla="*/ 1401704 h 1401703"/>
              <a:gd name="connsiteX364" fmla="*/ 4161668 w 11218359"/>
              <a:gd name="connsiteY364" fmla="*/ 1401704 h 1401703"/>
              <a:gd name="connsiteX365" fmla="*/ 4173098 w 11218359"/>
              <a:gd name="connsiteY365" fmla="*/ 1401704 h 1401703"/>
              <a:gd name="connsiteX366" fmla="*/ 4184528 w 11218359"/>
              <a:gd name="connsiteY366" fmla="*/ 1401704 h 1401703"/>
              <a:gd name="connsiteX367" fmla="*/ 4195958 w 11218359"/>
              <a:gd name="connsiteY367" fmla="*/ 1401704 h 1401703"/>
              <a:gd name="connsiteX368" fmla="*/ 4207436 w 11218359"/>
              <a:gd name="connsiteY368" fmla="*/ 1401704 h 1401703"/>
              <a:gd name="connsiteX369" fmla="*/ 4218865 w 11218359"/>
              <a:gd name="connsiteY369" fmla="*/ 1401704 h 1401703"/>
              <a:gd name="connsiteX370" fmla="*/ 4230296 w 11218359"/>
              <a:gd name="connsiteY370" fmla="*/ 1401704 h 1401703"/>
              <a:gd name="connsiteX371" fmla="*/ 4241726 w 11218359"/>
              <a:gd name="connsiteY371" fmla="*/ 1401704 h 1401703"/>
              <a:gd name="connsiteX372" fmla="*/ 4253156 w 11218359"/>
              <a:gd name="connsiteY372" fmla="*/ 1401704 h 1401703"/>
              <a:gd name="connsiteX373" fmla="*/ 4264634 w 11218359"/>
              <a:gd name="connsiteY373" fmla="*/ 1401704 h 1401703"/>
              <a:gd name="connsiteX374" fmla="*/ 4276063 w 11218359"/>
              <a:gd name="connsiteY374" fmla="*/ 1401704 h 1401703"/>
              <a:gd name="connsiteX375" fmla="*/ 4287493 w 11218359"/>
              <a:gd name="connsiteY375" fmla="*/ 1401704 h 1401703"/>
              <a:gd name="connsiteX376" fmla="*/ 4298923 w 11218359"/>
              <a:gd name="connsiteY376" fmla="*/ 1401704 h 1401703"/>
              <a:gd name="connsiteX377" fmla="*/ 4310353 w 11218359"/>
              <a:gd name="connsiteY377" fmla="*/ 1401704 h 1401703"/>
              <a:gd name="connsiteX378" fmla="*/ 4321831 w 11218359"/>
              <a:gd name="connsiteY378" fmla="*/ 1401704 h 1401703"/>
              <a:gd name="connsiteX379" fmla="*/ 4333261 w 11218359"/>
              <a:gd name="connsiteY379" fmla="*/ 1401704 h 1401703"/>
              <a:gd name="connsiteX380" fmla="*/ 4344691 w 11218359"/>
              <a:gd name="connsiteY380" fmla="*/ 1401704 h 1401703"/>
              <a:gd name="connsiteX381" fmla="*/ 4356121 w 11218359"/>
              <a:gd name="connsiteY381" fmla="*/ 1401704 h 1401703"/>
              <a:gd name="connsiteX382" fmla="*/ 4367551 w 11218359"/>
              <a:gd name="connsiteY382" fmla="*/ 1401704 h 1401703"/>
              <a:gd name="connsiteX383" fmla="*/ 4379028 w 11218359"/>
              <a:gd name="connsiteY383" fmla="*/ 1401704 h 1401703"/>
              <a:gd name="connsiteX384" fmla="*/ 4390458 w 11218359"/>
              <a:gd name="connsiteY384" fmla="*/ 1401704 h 1401703"/>
              <a:gd name="connsiteX385" fmla="*/ 4401889 w 11218359"/>
              <a:gd name="connsiteY385" fmla="*/ 1401704 h 1401703"/>
              <a:gd name="connsiteX386" fmla="*/ 4413319 w 11218359"/>
              <a:gd name="connsiteY386" fmla="*/ 1401704 h 1401703"/>
              <a:gd name="connsiteX387" fmla="*/ 4424749 w 11218359"/>
              <a:gd name="connsiteY387" fmla="*/ 1401704 h 1401703"/>
              <a:gd name="connsiteX388" fmla="*/ 4436226 w 11218359"/>
              <a:gd name="connsiteY388" fmla="*/ 1401704 h 1401703"/>
              <a:gd name="connsiteX389" fmla="*/ 4447656 w 11218359"/>
              <a:gd name="connsiteY389" fmla="*/ 1401704 h 1401703"/>
              <a:gd name="connsiteX390" fmla="*/ 4459086 w 11218359"/>
              <a:gd name="connsiteY390" fmla="*/ 1401704 h 1401703"/>
              <a:gd name="connsiteX391" fmla="*/ 4470516 w 11218359"/>
              <a:gd name="connsiteY391" fmla="*/ 1401704 h 1401703"/>
              <a:gd name="connsiteX392" fmla="*/ 4481946 w 11218359"/>
              <a:gd name="connsiteY392" fmla="*/ 1401704 h 1401703"/>
              <a:gd name="connsiteX393" fmla="*/ 4493424 w 11218359"/>
              <a:gd name="connsiteY393" fmla="*/ 1401704 h 1401703"/>
              <a:gd name="connsiteX394" fmla="*/ 4504854 w 11218359"/>
              <a:gd name="connsiteY394" fmla="*/ 1401704 h 1401703"/>
              <a:gd name="connsiteX395" fmla="*/ 4516284 w 11218359"/>
              <a:gd name="connsiteY395" fmla="*/ 1401704 h 1401703"/>
              <a:gd name="connsiteX396" fmla="*/ 4527714 w 11218359"/>
              <a:gd name="connsiteY396" fmla="*/ 1401704 h 1401703"/>
              <a:gd name="connsiteX397" fmla="*/ 4539144 w 11218359"/>
              <a:gd name="connsiteY397" fmla="*/ 1401704 h 1401703"/>
              <a:gd name="connsiteX398" fmla="*/ 4550621 w 11218359"/>
              <a:gd name="connsiteY398" fmla="*/ 1401704 h 1401703"/>
              <a:gd name="connsiteX399" fmla="*/ 4562051 w 11218359"/>
              <a:gd name="connsiteY399" fmla="*/ 1401704 h 1401703"/>
              <a:gd name="connsiteX400" fmla="*/ 4573482 w 11218359"/>
              <a:gd name="connsiteY400" fmla="*/ 1401704 h 1401703"/>
              <a:gd name="connsiteX401" fmla="*/ 4584912 w 11218359"/>
              <a:gd name="connsiteY401" fmla="*/ 1401704 h 1401703"/>
              <a:gd name="connsiteX402" fmla="*/ 4596341 w 11218359"/>
              <a:gd name="connsiteY402" fmla="*/ 1401704 h 1401703"/>
              <a:gd name="connsiteX403" fmla="*/ 4607771 w 11218359"/>
              <a:gd name="connsiteY403" fmla="*/ 1401704 h 1401703"/>
              <a:gd name="connsiteX404" fmla="*/ 4619249 w 11218359"/>
              <a:gd name="connsiteY404" fmla="*/ 1401704 h 1401703"/>
              <a:gd name="connsiteX405" fmla="*/ 4630679 w 11218359"/>
              <a:gd name="connsiteY405" fmla="*/ 1401704 h 1401703"/>
              <a:gd name="connsiteX406" fmla="*/ 4642109 w 11218359"/>
              <a:gd name="connsiteY406" fmla="*/ 1401704 h 1401703"/>
              <a:gd name="connsiteX407" fmla="*/ 4653539 w 11218359"/>
              <a:gd name="connsiteY407" fmla="*/ 1401704 h 1401703"/>
              <a:gd name="connsiteX408" fmla="*/ 4664969 w 11218359"/>
              <a:gd name="connsiteY408" fmla="*/ 1401704 h 1401703"/>
              <a:gd name="connsiteX409" fmla="*/ 4676447 w 11218359"/>
              <a:gd name="connsiteY409" fmla="*/ 1401704 h 1401703"/>
              <a:gd name="connsiteX410" fmla="*/ 4687877 w 11218359"/>
              <a:gd name="connsiteY410" fmla="*/ 1401704 h 1401703"/>
              <a:gd name="connsiteX411" fmla="*/ 4699306 w 11218359"/>
              <a:gd name="connsiteY411" fmla="*/ 1401704 h 1401703"/>
              <a:gd name="connsiteX412" fmla="*/ 4710737 w 11218359"/>
              <a:gd name="connsiteY412" fmla="*/ 1401704 h 1401703"/>
              <a:gd name="connsiteX413" fmla="*/ 4722167 w 11218359"/>
              <a:gd name="connsiteY413" fmla="*/ 1401704 h 1401703"/>
              <a:gd name="connsiteX414" fmla="*/ 4733644 w 11218359"/>
              <a:gd name="connsiteY414" fmla="*/ 1401704 h 1401703"/>
              <a:gd name="connsiteX415" fmla="*/ 4745075 w 11218359"/>
              <a:gd name="connsiteY415" fmla="*/ 1401704 h 1401703"/>
              <a:gd name="connsiteX416" fmla="*/ 4756504 w 11218359"/>
              <a:gd name="connsiteY416" fmla="*/ 1401704 h 1401703"/>
              <a:gd name="connsiteX417" fmla="*/ 4767934 w 11218359"/>
              <a:gd name="connsiteY417" fmla="*/ 1401704 h 1401703"/>
              <a:gd name="connsiteX418" fmla="*/ 4779364 w 11218359"/>
              <a:gd name="connsiteY418" fmla="*/ 1401704 h 1401703"/>
              <a:gd name="connsiteX419" fmla="*/ 4790842 w 11218359"/>
              <a:gd name="connsiteY419" fmla="*/ 1401704 h 1401703"/>
              <a:gd name="connsiteX420" fmla="*/ 4802272 w 11218359"/>
              <a:gd name="connsiteY420" fmla="*/ 1401704 h 1401703"/>
              <a:gd name="connsiteX421" fmla="*/ 4813702 w 11218359"/>
              <a:gd name="connsiteY421" fmla="*/ 1401704 h 1401703"/>
              <a:gd name="connsiteX422" fmla="*/ 4825132 w 11218359"/>
              <a:gd name="connsiteY422" fmla="*/ 1401704 h 1401703"/>
              <a:gd name="connsiteX423" fmla="*/ 4836562 w 11218359"/>
              <a:gd name="connsiteY423" fmla="*/ 1401704 h 1401703"/>
              <a:gd name="connsiteX424" fmla="*/ 4848040 w 11218359"/>
              <a:gd name="connsiteY424" fmla="*/ 1401704 h 1401703"/>
              <a:gd name="connsiteX425" fmla="*/ 4859469 w 11218359"/>
              <a:gd name="connsiteY425" fmla="*/ 1401704 h 1401703"/>
              <a:gd name="connsiteX426" fmla="*/ 4870899 w 11218359"/>
              <a:gd name="connsiteY426" fmla="*/ 1401704 h 1401703"/>
              <a:gd name="connsiteX427" fmla="*/ 4882330 w 11218359"/>
              <a:gd name="connsiteY427" fmla="*/ 1401704 h 1401703"/>
              <a:gd name="connsiteX428" fmla="*/ 4893760 w 11218359"/>
              <a:gd name="connsiteY428" fmla="*/ 1401704 h 1401703"/>
              <a:gd name="connsiteX429" fmla="*/ 4905237 w 11218359"/>
              <a:gd name="connsiteY429" fmla="*/ 1401704 h 1401703"/>
              <a:gd name="connsiteX430" fmla="*/ 4916667 w 11218359"/>
              <a:gd name="connsiteY430" fmla="*/ 1401704 h 1401703"/>
              <a:gd name="connsiteX431" fmla="*/ 4928097 w 11218359"/>
              <a:gd name="connsiteY431" fmla="*/ 1401704 h 1401703"/>
              <a:gd name="connsiteX432" fmla="*/ 4939527 w 11218359"/>
              <a:gd name="connsiteY432" fmla="*/ 1401704 h 1401703"/>
              <a:gd name="connsiteX433" fmla="*/ 4950957 w 11218359"/>
              <a:gd name="connsiteY433" fmla="*/ 1401704 h 1401703"/>
              <a:gd name="connsiteX434" fmla="*/ 4962435 w 11218359"/>
              <a:gd name="connsiteY434" fmla="*/ 1401704 h 1401703"/>
              <a:gd name="connsiteX435" fmla="*/ 4973865 w 11218359"/>
              <a:gd name="connsiteY435" fmla="*/ 1401704 h 1401703"/>
              <a:gd name="connsiteX436" fmla="*/ 4985295 w 11218359"/>
              <a:gd name="connsiteY436" fmla="*/ 1401704 h 1401703"/>
              <a:gd name="connsiteX437" fmla="*/ 4996725 w 11218359"/>
              <a:gd name="connsiteY437" fmla="*/ 1401704 h 1401703"/>
              <a:gd name="connsiteX438" fmla="*/ 5008155 w 11218359"/>
              <a:gd name="connsiteY438" fmla="*/ 1401704 h 1401703"/>
              <a:gd name="connsiteX439" fmla="*/ 5019632 w 11218359"/>
              <a:gd name="connsiteY439" fmla="*/ 1245460 h 1401703"/>
              <a:gd name="connsiteX440" fmla="*/ 5031062 w 11218359"/>
              <a:gd name="connsiteY440" fmla="*/ 389111 h 1401703"/>
              <a:gd name="connsiteX441" fmla="*/ 5042492 w 11218359"/>
              <a:gd name="connsiteY441" fmla="*/ 389111 h 1401703"/>
              <a:gd name="connsiteX442" fmla="*/ 5053923 w 11218359"/>
              <a:gd name="connsiteY442" fmla="*/ 482256 h 1401703"/>
              <a:gd name="connsiteX443" fmla="*/ 5065353 w 11218359"/>
              <a:gd name="connsiteY443" fmla="*/ 103661 h 1401703"/>
              <a:gd name="connsiteX444" fmla="*/ 5076830 w 11218359"/>
              <a:gd name="connsiteY444" fmla="*/ 145728 h 1401703"/>
              <a:gd name="connsiteX445" fmla="*/ 5088260 w 11218359"/>
              <a:gd name="connsiteY445" fmla="*/ 144223 h 1401703"/>
              <a:gd name="connsiteX446" fmla="*/ 5099690 w 11218359"/>
              <a:gd name="connsiteY446" fmla="*/ 262914 h 1401703"/>
              <a:gd name="connsiteX447" fmla="*/ 5111120 w 11218359"/>
              <a:gd name="connsiteY447" fmla="*/ 350048 h 1401703"/>
              <a:gd name="connsiteX448" fmla="*/ 5122550 w 11218359"/>
              <a:gd name="connsiteY448" fmla="*/ 569395 h 1401703"/>
              <a:gd name="connsiteX449" fmla="*/ 5134028 w 11218359"/>
              <a:gd name="connsiteY449" fmla="*/ 362069 h 1401703"/>
              <a:gd name="connsiteX450" fmla="*/ 5145458 w 11218359"/>
              <a:gd name="connsiteY450" fmla="*/ 30047 h 1401703"/>
              <a:gd name="connsiteX451" fmla="*/ 5156888 w 11218359"/>
              <a:gd name="connsiteY451" fmla="*/ 0 h 1401703"/>
              <a:gd name="connsiteX452" fmla="*/ 5168318 w 11218359"/>
              <a:gd name="connsiteY452" fmla="*/ 219342 h 1401703"/>
              <a:gd name="connsiteX453" fmla="*/ 5179747 w 11218359"/>
              <a:gd name="connsiteY453" fmla="*/ 181785 h 1401703"/>
              <a:gd name="connsiteX454" fmla="*/ 5191225 w 11218359"/>
              <a:gd name="connsiteY454" fmla="*/ 606952 h 1401703"/>
              <a:gd name="connsiteX455" fmla="*/ 5202655 w 11218359"/>
              <a:gd name="connsiteY455" fmla="*/ 1383678 h 1401703"/>
              <a:gd name="connsiteX456" fmla="*/ 5214085 w 11218359"/>
              <a:gd name="connsiteY456" fmla="*/ 1388183 h 1401703"/>
              <a:gd name="connsiteX457" fmla="*/ 5225515 w 11218359"/>
              <a:gd name="connsiteY457" fmla="*/ 1395694 h 1401703"/>
              <a:gd name="connsiteX458" fmla="*/ 5236945 w 11218359"/>
              <a:gd name="connsiteY458" fmla="*/ 1401704 h 1401703"/>
              <a:gd name="connsiteX459" fmla="*/ 5248423 w 11218359"/>
              <a:gd name="connsiteY459" fmla="*/ 1401704 h 1401703"/>
              <a:gd name="connsiteX460" fmla="*/ 5259853 w 11218359"/>
              <a:gd name="connsiteY460" fmla="*/ 1401704 h 1401703"/>
              <a:gd name="connsiteX461" fmla="*/ 5271283 w 11218359"/>
              <a:gd name="connsiteY461" fmla="*/ 1401704 h 1401703"/>
              <a:gd name="connsiteX462" fmla="*/ 5282713 w 11218359"/>
              <a:gd name="connsiteY462" fmla="*/ 1401704 h 1401703"/>
              <a:gd name="connsiteX463" fmla="*/ 5294143 w 11218359"/>
              <a:gd name="connsiteY463" fmla="*/ 1401704 h 1401703"/>
              <a:gd name="connsiteX464" fmla="*/ 5305621 w 11218359"/>
              <a:gd name="connsiteY464" fmla="*/ 1401704 h 1401703"/>
              <a:gd name="connsiteX465" fmla="*/ 5317051 w 11218359"/>
              <a:gd name="connsiteY465" fmla="*/ 1401704 h 1401703"/>
              <a:gd name="connsiteX466" fmla="*/ 5328481 w 11218359"/>
              <a:gd name="connsiteY466" fmla="*/ 1400204 h 1401703"/>
              <a:gd name="connsiteX467" fmla="*/ 5339910 w 11218359"/>
              <a:gd name="connsiteY467" fmla="*/ 1401704 h 1401703"/>
              <a:gd name="connsiteX468" fmla="*/ 5351340 w 11218359"/>
              <a:gd name="connsiteY468" fmla="*/ 1401704 h 1401703"/>
              <a:gd name="connsiteX469" fmla="*/ 5362818 w 11218359"/>
              <a:gd name="connsiteY469" fmla="*/ 1401704 h 1401703"/>
              <a:gd name="connsiteX470" fmla="*/ 5374248 w 11218359"/>
              <a:gd name="connsiteY470" fmla="*/ 1401704 h 1401703"/>
              <a:gd name="connsiteX471" fmla="*/ 5385678 w 11218359"/>
              <a:gd name="connsiteY471" fmla="*/ 1401704 h 1401703"/>
              <a:gd name="connsiteX472" fmla="*/ 5397108 w 11218359"/>
              <a:gd name="connsiteY472" fmla="*/ 1401704 h 1401703"/>
              <a:gd name="connsiteX473" fmla="*/ 5408538 w 11218359"/>
              <a:gd name="connsiteY473" fmla="*/ 1401704 h 1401703"/>
              <a:gd name="connsiteX474" fmla="*/ 5420016 w 11218359"/>
              <a:gd name="connsiteY474" fmla="*/ 1401704 h 1401703"/>
              <a:gd name="connsiteX475" fmla="*/ 5431446 w 11218359"/>
              <a:gd name="connsiteY475" fmla="*/ 1401704 h 1401703"/>
              <a:gd name="connsiteX476" fmla="*/ 5442876 w 11218359"/>
              <a:gd name="connsiteY476" fmla="*/ 1401704 h 1401703"/>
              <a:gd name="connsiteX477" fmla="*/ 5454306 w 11218359"/>
              <a:gd name="connsiteY477" fmla="*/ 1401704 h 1401703"/>
              <a:gd name="connsiteX478" fmla="*/ 5465736 w 11218359"/>
              <a:gd name="connsiteY478" fmla="*/ 1401704 h 1401703"/>
              <a:gd name="connsiteX479" fmla="*/ 5477214 w 11218359"/>
              <a:gd name="connsiteY479" fmla="*/ 1401704 h 1401703"/>
              <a:gd name="connsiteX480" fmla="*/ 5488643 w 11218359"/>
              <a:gd name="connsiteY480" fmla="*/ 1401704 h 1401703"/>
              <a:gd name="connsiteX481" fmla="*/ 5500073 w 11218359"/>
              <a:gd name="connsiteY481" fmla="*/ 1401704 h 1401703"/>
              <a:gd name="connsiteX482" fmla="*/ 5511503 w 11218359"/>
              <a:gd name="connsiteY482" fmla="*/ 1401704 h 1401703"/>
              <a:gd name="connsiteX483" fmla="*/ 5522933 w 11218359"/>
              <a:gd name="connsiteY483" fmla="*/ 1401704 h 1401703"/>
              <a:gd name="connsiteX484" fmla="*/ 5534411 w 11218359"/>
              <a:gd name="connsiteY484" fmla="*/ 1401704 h 1401703"/>
              <a:gd name="connsiteX485" fmla="*/ 5545841 w 11218359"/>
              <a:gd name="connsiteY485" fmla="*/ 1401704 h 1401703"/>
              <a:gd name="connsiteX486" fmla="*/ 5557271 w 11218359"/>
              <a:gd name="connsiteY486" fmla="*/ 1401704 h 1401703"/>
              <a:gd name="connsiteX487" fmla="*/ 5568701 w 11218359"/>
              <a:gd name="connsiteY487" fmla="*/ 1401704 h 1401703"/>
              <a:gd name="connsiteX488" fmla="*/ 5580131 w 11218359"/>
              <a:gd name="connsiteY488" fmla="*/ 1401704 h 1401703"/>
              <a:gd name="connsiteX489" fmla="*/ 5591609 w 11218359"/>
              <a:gd name="connsiteY489" fmla="*/ 1401704 h 1401703"/>
              <a:gd name="connsiteX490" fmla="*/ 5603038 w 11218359"/>
              <a:gd name="connsiteY490" fmla="*/ 1401704 h 1401703"/>
              <a:gd name="connsiteX491" fmla="*/ 5614469 w 11218359"/>
              <a:gd name="connsiteY491" fmla="*/ 1401704 h 1401703"/>
              <a:gd name="connsiteX492" fmla="*/ 5625899 w 11218359"/>
              <a:gd name="connsiteY492" fmla="*/ 1401704 h 1401703"/>
              <a:gd name="connsiteX493" fmla="*/ 5637329 w 11218359"/>
              <a:gd name="connsiteY493" fmla="*/ 1401704 h 1401703"/>
              <a:gd name="connsiteX494" fmla="*/ 5648759 w 11218359"/>
              <a:gd name="connsiteY494" fmla="*/ 1401704 h 1401703"/>
              <a:gd name="connsiteX495" fmla="*/ 5660236 w 11218359"/>
              <a:gd name="connsiteY495" fmla="*/ 1401704 h 1401703"/>
              <a:gd name="connsiteX496" fmla="*/ 5671666 w 11218359"/>
              <a:gd name="connsiteY496" fmla="*/ 1401704 h 1401703"/>
              <a:gd name="connsiteX497" fmla="*/ 5683096 w 11218359"/>
              <a:gd name="connsiteY497" fmla="*/ 1401704 h 1401703"/>
              <a:gd name="connsiteX498" fmla="*/ 5694526 w 11218359"/>
              <a:gd name="connsiteY498" fmla="*/ 1401704 h 1401703"/>
              <a:gd name="connsiteX499" fmla="*/ 5705956 w 11218359"/>
              <a:gd name="connsiteY499" fmla="*/ 1401704 h 1401703"/>
              <a:gd name="connsiteX500" fmla="*/ 5717434 w 11218359"/>
              <a:gd name="connsiteY500" fmla="*/ 1401704 h 1401703"/>
              <a:gd name="connsiteX501" fmla="*/ 5728864 w 11218359"/>
              <a:gd name="connsiteY501" fmla="*/ 1401704 h 1401703"/>
              <a:gd name="connsiteX502" fmla="*/ 5740294 w 11218359"/>
              <a:gd name="connsiteY502" fmla="*/ 1401704 h 1401703"/>
              <a:gd name="connsiteX503" fmla="*/ 5751724 w 11218359"/>
              <a:gd name="connsiteY503" fmla="*/ 1401704 h 1401703"/>
              <a:gd name="connsiteX504" fmla="*/ 5763154 w 11218359"/>
              <a:gd name="connsiteY504" fmla="*/ 1401704 h 1401703"/>
              <a:gd name="connsiteX505" fmla="*/ 5774631 w 11218359"/>
              <a:gd name="connsiteY505" fmla="*/ 1401704 h 1401703"/>
              <a:gd name="connsiteX506" fmla="*/ 5786062 w 11218359"/>
              <a:gd name="connsiteY506" fmla="*/ 1401704 h 1401703"/>
              <a:gd name="connsiteX507" fmla="*/ 5797492 w 11218359"/>
              <a:gd name="connsiteY507" fmla="*/ 1401704 h 1401703"/>
              <a:gd name="connsiteX508" fmla="*/ 5808921 w 11218359"/>
              <a:gd name="connsiteY508" fmla="*/ 1401704 h 1401703"/>
              <a:gd name="connsiteX509" fmla="*/ 5820351 w 11218359"/>
              <a:gd name="connsiteY509" fmla="*/ 1401704 h 1401703"/>
              <a:gd name="connsiteX510" fmla="*/ 5831829 w 11218359"/>
              <a:gd name="connsiteY510" fmla="*/ 1401704 h 1401703"/>
              <a:gd name="connsiteX511" fmla="*/ 5843259 w 11218359"/>
              <a:gd name="connsiteY511" fmla="*/ 1401704 h 1401703"/>
              <a:gd name="connsiteX512" fmla="*/ 5854689 w 11218359"/>
              <a:gd name="connsiteY512" fmla="*/ 1401704 h 1401703"/>
              <a:gd name="connsiteX513" fmla="*/ 5866119 w 11218359"/>
              <a:gd name="connsiteY513" fmla="*/ 1401704 h 1401703"/>
              <a:gd name="connsiteX514" fmla="*/ 5877549 w 11218359"/>
              <a:gd name="connsiteY514" fmla="*/ 1401704 h 1401703"/>
              <a:gd name="connsiteX515" fmla="*/ 5889027 w 11218359"/>
              <a:gd name="connsiteY515" fmla="*/ 1401704 h 1401703"/>
              <a:gd name="connsiteX516" fmla="*/ 5900457 w 11218359"/>
              <a:gd name="connsiteY516" fmla="*/ 1401704 h 1401703"/>
              <a:gd name="connsiteX517" fmla="*/ 5911887 w 11218359"/>
              <a:gd name="connsiteY517" fmla="*/ 1401704 h 1401703"/>
              <a:gd name="connsiteX518" fmla="*/ 5923317 w 11218359"/>
              <a:gd name="connsiteY518" fmla="*/ 1401704 h 1401703"/>
              <a:gd name="connsiteX519" fmla="*/ 5934747 w 11218359"/>
              <a:gd name="connsiteY519" fmla="*/ 1401704 h 1401703"/>
              <a:gd name="connsiteX520" fmla="*/ 5946225 w 11218359"/>
              <a:gd name="connsiteY520" fmla="*/ 1401704 h 1401703"/>
              <a:gd name="connsiteX521" fmla="*/ 5957655 w 11218359"/>
              <a:gd name="connsiteY521" fmla="*/ 1401704 h 1401703"/>
              <a:gd name="connsiteX522" fmla="*/ 5969084 w 11218359"/>
              <a:gd name="connsiteY522" fmla="*/ 1401704 h 1401703"/>
              <a:gd name="connsiteX523" fmla="*/ 5980514 w 11218359"/>
              <a:gd name="connsiteY523" fmla="*/ 1401704 h 1401703"/>
              <a:gd name="connsiteX524" fmla="*/ 5991944 w 11218359"/>
              <a:gd name="connsiteY524" fmla="*/ 1401704 h 1401703"/>
              <a:gd name="connsiteX525" fmla="*/ 6003422 w 11218359"/>
              <a:gd name="connsiteY525" fmla="*/ 1401704 h 1401703"/>
              <a:gd name="connsiteX526" fmla="*/ 6014852 w 11218359"/>
              <a:gd name="connsiteY526" fmla="*/ 1401704 h 1401703"/>
              <a:gd name="connsiteX527" fmla="*/ 6026282 w 11218359"/>
              <a:gd name="connsiteY527" fmla="*/ 1401704 h 1401703"/>
              <a:gd name="connsiteX528" fmla="*/ 6037712 w 11218359"/>
              <a:gd name="connsiteY528" fmla="*/ 1401704 h 1401703"/>
              <a:gd name="connsiteX529" fmla="*/ 6049142 w 11218359"/>
              <a:gd name="connsiteY529" fmla="*/ 1401704 h 1401703"/>
              <a:gd name="connsiteX530" fmla="*/ 6060620 w 11218359"/>
              <a:gd name="connsiteY530" fmla="*/ 1401704 h 1401703"/>
              <a:gd name="connsiteX531" fmla="*/ 6072049 w 11218359"/>
              <a:gd name="connsiteY531" fmla="*/ 1401704 h 1401703"/>
              <a:gd name="connsiteX532" fmla="*/ 6083480 w 11218359"/>
              <a:gd name="connsiteY532" fmla="*/ 1401704 h 1401703"/>
              <a:gd name="connsiteX533" fmla="*/ 6094910 w 11218359"/>
              <a:gd name="connsiteY533" fmla="*/ 1401704 h 1401703"/>
              <a:gd name="connsiteX534" fmla="*/ 6106340 w 11218359"/>
              <a:gd name="connsiteY534" fmla="*/ 1401704 h 1401703"/>
              <a:gd name="connsiteX535" fmla="*/ 6117818 w 11218359"/>
              <a:gd name="connsiteY535" fmla="*/ 1401704 h 1401703"/>
              <a:gd name="connsiteX536" fmla="*/ 6129247 w 11218359"/>
              <a:gd name="connsiteY536" fmla="*/ 1401704 h 1401703"/>
              <a:gd name="connsiteX537" fmla="*/ 6140677 w 11218359"/>
              <a:gd name="connsiteY537" fmla="*/ 1401704 h 1401703"/>
              <a:gd name="connsiteX538" fmla="*/ 6152107 w 11218359"/>
              <a:gd name="connsiteY538" fmla="*/ 1401704 h 1401703"/>
              <a:gd name="connsiteX539" fmla="*/ 6163537 w 11218359"/>
              <a:gd name="connsiteY539" fmla="*/ 1401704 h 1401703"/>
              <a:gd name="connsiteX540" fmla="*/ 6175015 w 11218359"/>
              <a:gd name="connsiteY540" fmla="*/ 1401704 h 1401703"/>
              <a:gd name="connsiteX541" fmla="*/ 6186445 w 11218359"/>
              <a:gd name="connsiteY541" fmla="*/ 1401704 h 1401703"/>
              <a:gd name="connsiteX542" fmla="*/ 6197875 w 11218359"/>
              <a:gd name="connsiteY542" fmla="*/ 1401704 h 1401703"/>
              <a:gd name="connsiteX543" fmla="*/ 6209305 w 11218359"/>
              <a:gd name="connsiteY543" fmla="*/ 1401704 h 1401703"/>
              <a:gd name="connsiteX544" fmla="*/ 6220735 w 11218359"/>
              <a:gd name="connsiteY544" fmla="*/ 1401704 h 1401703"/>
              <a:gd name="connsiteX545" fmla="*/ 6232212 w 11218359"/>
              <a:gd name="connsiteY545" fmla="*/ 1401704 h 1401703"/>
              <a:gd name="connsiteX546" fmla="*/ 6243642 w 11218359"/>
              <a:gd name="connsiteY546" fmla="*/ 1401704 h 1401703"/>
              <a:gd name="connsiteX547" fmla="*/ 6255073 w 11218359"/>
              <a:gd name="connsiteY547" fmla="*/ 1401704 h 1401703"/>
              <a:gd name="connsiteX548" fmla="*/ 6266503 w 11218359"/>
              <a:gd name="connsiteY548" fmla="*/ 1401704 h 1401703"/>
              <a:gd name="connsiteX549" fmla="*/ 6277933 w 11218359"/>
              <a:gd name="connsiteY549" fmla="*/ 1401704 h 1401703"/>
              <a:gd name="connsiteX550" fmla="*/ 6289410 w 11218359"/>
              <a:gd name="connsiteY550" fmla="*/ 1401704 h 1401703"/>
              <a:gd name="connsiteX551" fmla="*/ 6300840 w 11218359"/>
              <a:gd name="connsiteY551" fmla="*/ 1401704 h 1401703"/>
              <a:gd name="connsiteX552" fmla="*/ 6312270 w 11218359"/>
              <a:gd name="connsiteY552" fmla="*/ 1401704 h 1401703"/>
              <a:gd name="connsiteX553" fmla="*/ 6323700 w 11218359"/>
              <a:gd name="connsiteY553" fmla="*/ 1401704 h 1401703"/>
              <a:gd name="connsiteX554" fmla="*/ 6335130 w 11218359"/>
              <a:gd name="connsiteY554" fmla="*/ 1401704 h 1401703"/>
              <a:gd name="connsiteX555" fmla="*/ 6346608 w 11218359"/>
              <a:gd name="connsiteY555" fmla="*/ 1401704 h 1401703"/>
              <a:gd name="connsiteX556" fmla="*/ 6358038 w 11218359"/>
              <a:gd name="connsiteY556" fmla="*/ 1401704 h 1401703"/>
              <a:gd name="connsiteX557" fmla="*/ 6369468 w 11218359"/>
              <a:gd name="connsiteY557" fmla="*/ 1401704 h 1401703"/>
              <a:gd name="connsiteX558" fmla="*/ 6380898 w 11218359"/>
              <a:gd name="connsiteY558" fmla="*/ 1401704 h 1401703"/>
              <a:gd name="connsiteX559" fmla="*/ 6392328 w 11218359"/>
              <a:gd name="connsiteY559" fmla="*/ 1401704 h 1401703"/>
              <a:gd name="connsiteX560" fmla="*/ 6403805 w 11218359"/>
              <a:gd name="connsiteY560" fmla="*/ 1401704 h 1401703"/>
              <a:gd name="connsiteX561" fmla="*/ 6415235 w 11218359"/>
              <a:gd name="connsiteY561" fmla="*/ 1401704 h 1401703"/>
              <a:gd name="connsiteX562" fmla="*/ 6426666 w 11218359"/>
              <a:gd name="connsiteY562" fmla="*/ 1401704 h 1401703"/>
              <a:gd name="connsiteX563" fmla="*/ 6438096 w 11218359"/>
              <a:gd name="connsiteY563" fmla="*/ 1401704 h 1401703"/>
              <a:gd name="connsiteX564" fmla="*/ 6449525 w 11218359"/>
              <a:gd name="connsiteY564" fmla="*/ 1401704 h 1401703"/>
              <a:gd name="connsiteX565" fmla="*/ 6461003 w 11218359"/>
              <a:gd name="connsiteY565" fmla="*/ 1401704 h 1401703"/>
              <a:gd name="connsiteX566" fmla="*/ 6472433 w 11218359"/>
              <a:gd name="connsiteY566" fmla="*/ 1401704 h 1401703"/>
              <a:gd name="connsiteX567" fmla="*/ 6483863 w 11218359"/>
              <a:gd name="connsiteY567" fmla="*/ 1401704 h 1401703"/>
              <a:gd name="connsiteX568" fmla="*/ 6495293 w 11218359"/>
              <a:gd name="connsiteY568" fmla="*/ 1401704 h 1401703"/>
              <a:gd name="connsiteX569" fmla="*/ 6506723 w 11218359"/>
              <a:gd name="connsiteY569" fmla="*/ 1401704 h 1401703"/>
              <a:gd name="connsiteX570" fmla="*/ 6518201 w 11218359"/>
              <a:gd name="connsiteY570" fmla="*/ 1401704 h 1401703"/>
              <a:gd name="connsiteX571" fmla="*/ 6529631 w 11218359"/>
              <a:gd name="connsiteY571" fmla="*/ 1401704 h 1401703"/>
              <a:gd name="connsiteX572" fmla="*/ 6541061 w 11218359"/>
              <a:gd name="connsiteY572" fmla="*/ 1401704 h 1401703"/>
              <a:gd name="connsiteX573" fmla="*/ 6552490 w 11218359"/>
              <a:gd name="connsiteY573" fmla="*/ 1401704 h 1401703"/>
              <a:gd name="connsiteX574" fmla="*/ 6563921 w 11218359"/>
              <a:gd name="connsiteY574" fmla="*/ 1401704 h 1401703"/>
              <a:gd name="connsiteX575" fmla="*/ 6575398 w 11218359"/>
              <a:gd name="connsiteY575" fmla="*/ 1401704 h 1401703"/>
              <a:gd name="connsiteX576" fmla="*/ 6586828 w 11218359"/>
              <a:gd name="connsiteY576" fmla="*/ 1401704 h 1401703"/>
              <a:gd name="connsiteX577" fmla="*/ 6598259 w 11218359"/>
              <a:gd name="connsiteY577" fmla="*/ 1401704 h 1401703"/>
              <a:gd name="connsiteX578" fmla="*/ 6609688 w 11218359"/>
              <a:gd name="connsiteY578" fmla="*/ 1401704 h 1401703"/>
              <a:gd name="connsiteX579" fmla="*/ 6621118 w 11218359"/>
              <a:gd name="connsiteY579" fmla="*/ 1401704 h 1401703"/>
              <a:gd name="connsiteX580" fmla="*/ 6632596 w 11218359"/>
              <a:gd name="connsiteY580" fmla="*/ 1401704 h 1401703"/>
              <a:gd name="connsiteX581" fmla="*/ 6644026 w 11218359"/>
              <a:gd name="connsiteY581" fmla="*/ 1401704 h 1401703"/>
              <a:gd name="connsiteX582" fmla="*/ 6655456 w 11218359"/>
              <a:gd name="connsiteY582" fmla="*/ 1401704 h 1401703"/>
              <a:gd name="connsiteX583" fmla="*/ 6666886 w 11218359"/>
              <a:gd name="connsiteY583" fmla="*/ 1401704 h 1401703"/>
              <a:gd name="connsiteX584" fmla="*/ 6678316 w 11218359"/>
              <a:gd name="connsiteY584" fmla="*/ 1401704 h 1401703"/>
              <a:gd name="connsiteX585" fmla="*/ 6689794 w 11218359"/>
              <a:gd name="connsiteY585" fmla="*/ 1401704 h 1401703"/>
              <a:gd name="connsiteX586" fmla="*/ 6701224 w 11218359"/>
              <a:gd name="connsiteY586" fmla="*/ 1401704 h 1401703"/>
              <a:gd name="connsiteX587" fmla="*/ 6712653 w 11218359"/>
              <a:gd name="connsiteY587" fmla="*/ 1401704 h 1401703"/>
              <a:gd name="connsiteX588" fmla="*/ 6724083 w 11218359"/>
              <a:gd name="connsiteY588" fmla="*/ 1401704 h 1401703"/>
              <a:gd name="connsiteX589" fmla="*/ 6735514 w 11218359"/>
              <a:gd name="connsiteY589" fmla="*/ 1401704 h 1401703"/>
              <a:gd name="connsiteX590" fmla="*/ 6746944 w 11218359"/>
              <a:gd name="connsiteY590" fmla="*/ 1401704 h 1401703"/>
              <a:gd name="connsiteX591" fmla="*/ 6758421 w 11218359"/>
              <a:gd name="connsiteY591" fmla="*/ 1401704 h 1401703"/>
              <a:gd name="connsiteX592" fmla="*/ 6769851 w 11218359"/>
              <a:gd name="connsiteY592" fmla="*/ 1401704 h 1401703"/>
              <a:gd name="connsiteX593" fmla="*/ 6781281 w 11218359"/>
              <a:gd name="connsiteY593" fmla="*/ 1401704 h 1401703"/>
              <a:gd name="connsiteX594" fmla="*/ 6792711 w 11218359"/>
              <a:gd name="connsiteY594" fmla="*/ 1401704 h 1401703"/>
              <a:gd name="connsiteX595" fmla="*/ 6804141 w 11218359"/>
              <a:gd name="connsiteY595" fmla="*/ 1401704 h 1401703"/>
              <a:gd name="connsiteX596" fmla="*/ 6815619 w 11218359"/>
              <a:gd name="connsiteY596" fmla="*/ 1401704 h 1401703"/>
              <a:gd name="connsiteX597" fmla="*/ 6827049 w 11218359"/>
              <a:gd name="connsiteY597" fmla="*/ 1401704 h 1401703"/>
              <a:gd name="connsiteX598" fmla="*/ 6838479 w 11218359"/>
              <a:gd name="connsiteY598" fmla="*/ 1401704 h 1401703"/>
              <a:gd name="connsiteX599" fmla="*/ 6849909 w 11218359"/>
              <a:gd name="connsiteY599" fmla="*/ 1401704 h 1401703"/>
              <a:gd name="connsiteX600" fmla="*/ 6861339 w 11218359"/>
              <a:gd name="connsiteY600" fmla="*/ 1401704 h 1401703"/>
              <a:gd name="connsiteX601" fmla="*/ 6872816 w 11218359"/>
              <a:gd name="connsiteY601" fmla="*/ 1401704 h 1401703"/>
              <a:gd name="connsiteX602" fmla="*/ 6884246 w 11218359"/>
              <a:gd name="connsiteY602" fmla="*/ 1401704 h 1401703"/>
              <a:gd name="connsiteX603" fmla="*/ 6895676 w 11218359"/>
              <a:gd name="connsiteY603" fmla="*/ 1401704 h 1401703"/>
              <a:gd name="connsiteX604" fmla="*/ 6907107 w 11218359"/>
              <a:gd name="connsiteY604" fmla="*/ 1401704 h 1401703"/>
              <a:gd name="connsiteX605" fmla="*/ 6918537 w 11218359"/>
              <a:gd name="connsiteY605" fmla="*/ 1401704 h 1401703"/>
              <a:gd name="connsiteX606" fmla="*/ 6930014 w 11218359"/>
              <a:gd name="connsiteY606" fmla="*/ 1401704 h 1401703"/>
              <a:gd name="connsiteX607" fmla="*/ 6941444 w 11218359"/>
              <a:gd name="connsiteY607" fmla="*/ 1401704 h 1401703"/>
              <a:gd name="connsiteX608" fmla="*/ 6952874 w 11218359"/>
              <a:gd name="connsiteY608" fmla="*/ 1401704 h 1401703"/>
              <a:gd name="connsiteX609" fmla="*/ 6964304 w 11218359"/>
              <a:gd name="connsiteY609" fmla="*/ 1401704 h 1401703"/>
              <a:gd name="connsiteX610" fmla="*/ 6975734 w 11218359"/>
              <a:gd name="connsiteY610" fmla="*/ 1401704 h 1401703"/>
              <a:gd name="connsiteX611" fmla="*/ 6987212 w 11218359"/>
              <a:gd name="connsiteY611" fmla="*/ 1401704 h 1401703"/>
              <a:gd name="connsiteX612" fmla="*/ 6998642 w 11218359"/>
              <a:gd name="connsiteY612" fmla="*/ 1401704 h 1401703"/>
              <a:gd name="connsiteX613" fmla="*/ 7010072 w 11218359"/>
              <a:gd name="connsiteY613" fmla="*/ 1401704 h 1401703"/>
              <a:gd name="connsiteX614" fmla="*/ 7021502 w 11218359"/>
              <a:gd name="connsiteY614" fmla="*/ 1401704 h 1401703"/>
              <a:gd name="connsiteX615" fmla="*/ 7032931 w 11218359"/>
              <a:gd name="connsiteY615" fmla="*/ 1401704 h 1401703"/>
              <a:gd name="connsiteX616" fmla="*/ 7044409 w 11218359"/>
              <a:gd name="connsiteY616" fmla="*/ 1401704 h 1401703"/>
              <a:gd name="connsiteX617" fmla="*/ 7055839 w 11218359"/>
              <a:gd name="connsiteY617" fmla="*/ 1401704 h 1401703"/>
              <a:gd name="connsiteX618" fmla="*/ 7067269 w 11218359"/>
              <a:gd name="connsiteY618" fmla="*/ 1401704 h 1401703"/>
              <a:gd name="connsiteX619" fmla="*/ 7078700 w 11218359"/>
              <a:gd name="connsiteY619" fmla="*/ 1401704 h 1401703"/>
              <a:gd name="connsiteX620" fmla="*/ 7090129 w 11218359"/>
              <a:gd name="connsiteY620" fmla="*/ 1401704 h 1401703"/>
              <a:gd name="connsiteX621" fmla="*/ 7101607 w 11218359"/>
              <a:gd name="connsiteY621" fmla="*/ 1401704 h 1401703"/>
              <a:gd name="connsiteX622" fmla="*/ 7113037 w 11218359"/>
              <a:gd name="connsiteY622" fmla="*/ 1401704 h 1401703"/>
              <a:gd name="connsiteX623" fmla="*/ 7124467 w 11218359"/>
              <a:gd name="connsiteY623" fmla="*/ 1401704 h 1401703"/>
              <a:gd name="connsiteX624" fmla="*/ 7135897 w 11218359"/>
              <a:gd name="connsiteY624" fmla="*/ 1401704 h 1401703"/>
              <a:gd name="connsiteX625" fmla="*/ 7147327 w 11218359"/>
              <a:gd name="connsiteY625" fmla="*/ 1401704 h 1401703"/>
              <a:gd name="connsiteX626" fmla="*/ 7158805 w 11218359"/>
              <a:gd name="connsiteY626" fmla="*/ 1401704 h 1401703"/>
              <a:gd name="connsiteX627" fmla="*/ 7170235 w 11218359"/>
              <a:gd name="connsiteY627" fmla="*/ 1401704 h 1401703"/>
              <a:gd name="connsiteX628" fmla="*/ 7181665 w 11218359"/>
              <a:gd name="connsiteY628" fmla="*/ 1401704 h 1401703"/>
              <a:gd name="connsiteX629" fmla="*/ 7193094 w 11218359"/>
              <a:gd name="connsiteY629" fmla="*/ 1401704 h 1401703"/>
              <a:gd name="connsiteX630" fmla="*/ 7204524 w 11218359"/>
              <a:gd name="connsiteY630" fmla="*/ 1401704 h 1401703"/>
              <a:gd name="connsiteX631" fmla="*/ 7216002 w 11218359"/>
              <a:gd name="connsiteY631" fmla="*/ 1401704 h 1401703"/>
              <a:gd name="connsiteX632" fmla="*/ 7227432 w 11218359"/>
              <a:gd name="connsiteY632" fmla="*/ 1401704 h 1401703"/>
              <a:gd name="connsiteX633" fmla="*/ 7238862 w 11218359"/>
              <a:gd name="connsiteY633" fmla="*/ 1401704 h 1401703"/>
              <a:gd name="connsiteX634" fmla="*/ 7250292 w 11218359"/>
              <a:gd name="connsiteY634" fmla="*/ 1401704 h 1401703"/>
              <a:gd name="connsiteX635" fmla="*/ 7261722 w 11218359"/>
              <a:gd name="connsiteY635" fmla="*/ 1401704 h 1401703"/>
              <a:gd name="connsiteX636" fmla="*/ 7273200 w 11218359"/>
              <a:gd name="connsiteY636" fmla="*/ 1401704 h 1401703"/>
              <a:gd name="connsiteX637" fmla="*/ 7284630 w 11218359"/>
              <a:gd name="connsiteY637" fmla="*/ 1401704 h 1401703"/>
              <a:gd name="connsiteX638" fmla="*/ 7296060 w 11218359"/>
              <a:gd name="connsiteY638" fmla="*/ 1401704 h 1401703"/>
              <a:gd name="connsiteX639" fmla="*/ 7307490 w 11218359"/>
              <a:gd name="connsiteY639" fmla="*/ 1401704 h 1401703"/>
              <a:gd name="connsiteX640" fmla="*/ 7318920 w 11218359"/>
              <a:gd name="connsiteY640" fmla="*/ 1401704 h 1401703"/>
              <a:gd name="connsiteX641" fmla="*/ 7330398 w 11218359"/>
              <a:gd name="connsiteY641" fmla="*/ 1401704 h 1401703"/>
              <a:gd name="connsiteX642" fmla="*/ 7341828 w 11218359"/>
              <a:gd name="connsiteY642" fmla="*/ 1401704 h 1401703"/>
              <a:gd name="connsiteX643" fmla="*/ 7353257 w 11218359"/>
              <a:gd name="connsiteY643" fmla="*/ 1401704 h 1401703"/>
              <a:gd name="connsiteX644" fmla="*/ 7364687 w 11218359"/>
              <a:gd name="connsiteY644" fmla="*/ 1401704 h 1401703"/>
              <a:gd name="connsiteX645" fmla="*/ 7376117 w 11218359"/>
              <a:gd name="connsiteY645" fmla="*/ 1401704 h 1401703"/>
              <a:gd name="connsiteX646" fmla="*/ 7387595 w 11218359"/>
              <a:gd name="connsiteY646" fmla="*/ 1401704 h 1401703"/>
              <a:gd name="connsiteX647" fmla="*/ 7399025 w 11218359"/>
              <a:gd name="connsiteY647" fmla="*/ 1401704 h 1401703"/>
              <a:gd name="connsiteX648" fmla="*/ 7410455 w 11218359"/>
              <a:gd name="connsiteY648" fmla="*/ 1401704 h 1401703"/>
              <a:gd name="connsiteX649" fmla="*/ 7421885 w 11218359"/>
              <a:gd name="connsiteY649" fmla="*/ 1401704 h 1401703"/>
              <a:gd name="connsiteX650" fmla="*/ 7433315 w 11218359"/>
              <a:gd name="connsiteY650" fmla="*/ 1401704 h 1401703"/>
              <a:gd name="connsiteX651" fmla="*/ 7444793 w 11218359"/>
              <a:gd name="connsiteY651" fmla="*/ 1401704 h 1401703"/>
              <a:gd name="connsiteX652" fmla="*/ 7456222 w 11218359"/>
              <a:gd name="connsiteY652" fmla="*/ 1401704 h 1401703"/>
              <a:gd name="connsiteX653" fmla="*/ 7467653 w 11218359"/>
              <a:gd name="connsiteY653" fmla="*/ 1401704 h 1401703"/>
              <a:gd name="connsiteX654" fmla="*/ 7479083 w 11218359"/>
              <a:gd name="connsiteY654" fmla="*/ 1401704 h 1401703"/>
              <a:gd name="connsiteX655" fmla="*/ 7490513 w 11218359"/>
              <a:gd name="connsiteY655" fmla="*/ 1401704 h 1401703"/>
              <a:gd name="connsiteX656" fmla="*/ 7501990 w 11218359"/>
              <a:gd name="connsiteY656" fmla="*/ 1401704 h 1401703"/>
              <a:gd name="connsiteX657" fmla="*/ 7513420 w 11218359"/>
              <a:gd name="connsiteY657" fmla="*/ 1401704 h 1401703"/>
              <a:gd name="connsiteX658" fmla="*/ 7524850 w 11218359"/>
              <a:gd name="connsiteY658" fmla="*/ 1401704 h 1401703"/>
              <a:gd name="connsiteX659" fmla="*/ 7536280 w 11218359"/>
              <a:gd name="connsiteY659" fmla="*/ 1401704 h 1401703"/>
              <a:gd name="connsiteX660" fmla="*/ 7547710 w 11218359"/>
              <a:gd name="connsiteY660" fmla="*/ 1401704 h 1401703"/>
              <a:gd name="connsiteX661" fmla="*/ 7559188 w 11218359"/>
              <a:gd name="connsiteY661" fmla="*/ 1401704 h 1401703"/>
              <a:gd name="connsiteX662" fmla="*/ 7570618 w 11218359"/>
              <a:gd name="connsiteY662" fmla="*/ 1401704 h 1401703"/>
              <a:gd name="connsiteX663" fmla="*/ 7582048 w 11218359"/>
              <a:gd name="connsiteY663" fmla="*/ 1401704 h 1401703"/>
              <a:gd name="connsiteX664" fmla="*/ 7593478 w 11218359"/>
              <a:gd name="connsiteY664" fmla="*/ 1401704 h 1401703"/>
              <a:gd name="connsiteX665" fmla="*/ 7604908 w 11218359"/>
              <a:gd name="connsiteY665" fmla="*/ 1401704 h 1401703"/>
              <a:gd name="connsiteX666" fmla="*/ 7616385 w 11218359"/>
              <a:gd name="connsiteY666" fmla="*/ 1401704 h 1401703"/>
              <a:gd name="connsiteX667" fmla="*/ 7627815 w 11218359"/>
              <a:gd name="connsiteY667" fmla="*/ 1401704 h 1401703"/>
              <a:gd name="connsiteX668" fmla="*/ 7639246 w 11218359"/>
              <a:gd name="connsiteY668" fmla="*/ 1401704 h 1401703"/>
              <a:gd name="connsiteX669" fmla="*/ 7650676 w 11218359"/>
              <a:gd name="connsiteY669" fmla="*/ 1401704 h 1401703"/>
              <a:gd name="connsiteX670" fmla="*/ 7662106 w 11218359"/>
              <a:gd name="connsiteY670" fmla="*/ 1401704 h 1401703"/>
              <a:gd name="connsiteX671" fmla="*/ 7673583 w 11218359"/>
              <a:gd name="connsiteY671" fmla="*/ 1401704 h 1401703"/>
              <a:gd name="connsiteX672" fmla="*/ 7685013 w 11218359"/>
              <a:gd name="connsiteY672" fmla="*/ 1401704 h 1401703"/>
              <a:gd name="connsiteX673" fmla="*/ 7696443 w 11218359"/>
              <a:gd name="connsiteY673" fmla="*/ 1401704 h 1401703"/>
              <a:gd name="connsiteX674" fmla="*/ 7707873 w 11218359"/>
              <a:gd name="connsiteY674" fmla="*/ 1401704 h 1401703"/>
              <a:gd name="connsiteX675" fmla="*/ 7719303 w 11218359"/>
              <a:gd name="connsiteY675" fmla="*/ 1401704 h 1401703"/>
              <a:gd name="connsiteX676" fmla="*/ 7730733 w 11218359"/>
              <a:gd name="connsiteY676" fmla="*/ 1401704 h 1401703"/>
              <a:gd name="connsiteX677" fmla="*/ 7742211 w 11218359"/>
              <a:gd name="connsiteY677" fmla="*/ 1401704 h 1401703"/>
              <a:gd name="connsiteX678" fmla="*/ 7753641 w 11218359"/>
              <a:gd name="connsiteY678" fmla="*/ 1401704 h 1401703"/>
              <a:gd name="connsiteX679" fmla="*/ 7765071 w 11218359"/>
              <a:gd name="connsiteY679" fmla="*/ 1401704 h 1401703"/>
              <a:gd name="connsiteX680" fmla="*/ 7776501 w 11218359"/>
              <a:gd name="connsiteY680" fmla="*/ 1401704 h 1401703"/>
              <a:gd name="connsiteX681" fmla="*/ 7787931 w 11218359"/>
              <a:gd name="connsiteY681" fmla="*/ 1401704 h 1401703"/>
              <a:gd name="connsiteX682" fmla="*/ 7799408 w 11218359"/>
              <a:gd name="connsiteY682" fmla="*/ 1401704 h 1401703"/>
              <a:gd name="connsiteX683" fmla="*/ 7810839 w 11218359"/>
              <a:gd name="connsiteY683" fmla="*/ 1401704 h 1401703"/>
              <a:gd name="connsiteX684" fmla="*/ 7822268 w 11218359"/>
              <a:gd name="connsiteY684" fmla="*/ 1401704 h 1401703"/>
              <a:gd name="connsiteX685" fmla="*/ 7833698 w 11218359"/>
              <a:gd name="connsiteY685" fmla="*/ 1401704 h 1401703"/>
              <a:gd name="connsiteX686" fmla="*/ 7845128 w 11218359"/>
              <a:gd name="connsiteY686" fmla="*/ 1401704 h 1401703"/>
              <a:gd name="connsiteX687" fmla="*/ 7856606 w 11218359"/>
              <a:gd name="connsiteY687" fmla="*/ 1401704 h 1401703"/>
              <a:gd name="connsiteX688" fmla="*/ 7868036 w 11218359"/>
              <a:gd name="connsiteY688" fmla="*/ 1401704 h 1401703"/>
              <a:gd name="connsiteX689" fmla="*/ 7879466 w 11218359"/>
              <a:gd name="connsiteY689" fmla="*/ 1401704 h 1401703"/>
              <a:gd name="connsiteX690" fmla="*/ 7890896 w 11218359"/>
              <a:gd name="connsiteY690" fmla="*/ 1401704 h 1401703"/>
              <a:gd name="connsiteX691" fmla="*/ 7902326 w 11218359"/>
              <a:gd name="connsiteY691" fmla="*/ 1401704 h 1401703"/>
              <a:gd name="connsiteX692" fmla="*/ 7913804 w 11218359"/>
              <a:gd name="connsiteY692" fmla="*/ 1401704 h 1401703"/>
              <a:gd name="connsiteX693" fmla="*/ 7925234 w 11218359"/>
              <a:gd name="connsiteY693" fmla="*/ 1401704 h 1401703"/>
              <a:gd name="connsiteX694" fmla="*/ 7936663 w 11218359"/>
              <a:gd name="connsiteY694" fmla="*/ 1401704 h 1401703"/>
              <a:gd name="connsiteX695" fmla="*/ 7948094 w 11218359"/>
              <a:gd name="connsiteY695" fmla="*/ 1401704 h 1401703"/>
              <a:gd name="connsiteX696" fmla="*/ 7959524 w 11218359"/>
              <a:gd name="connsiteY696" fmla="*/ 1401704 h 1401703"/>
              <a:gd name="connsiteX697" fmla="*/ 7971001 w 11218359"/>
              <a:gd name="connsiteY697" fmla="*/ 1401704 h 1401703"/>
              <a:gd name="connsiteX698" fmla="*/ 7982431 w 11218359"/>
              <a:gd name="connsiteY698" fmla="*/ 1401704 h 1401703"/>
              <a:gd name="connsiteX699" fmla="*/ 7993861 w 11218359"/>
              <a:gd name="connsiteY699" fmla="*/ 1401704 h 1401703"/>
              <a:gd name="connsiteX700" fmla="*/ 8005291 w 11218359"/>
              <a:gd name="connsiteY700" fmla="*/ 1401704 h 1401703"/>
              <a:gd name="connsiteX701" fmla="*/ 8016721 w 11218359"/>
              <a:gd name="connsiteY701" fmla="*/ 1401704 h 1401703"/>
              <a:gd name="connsiteX702" fmla="*/ 8028199 w 11218359"/>
              <a:gd name="connsiteY702" fmla="*/ 1401704 h 1401703"/>
              <a:gd name="connsiteX703" fmla="*/ 8039629 w 11218359"/>
              <a:gd name="connsiteY703" fmla="*/ 1401704 h 1401703"/>
              <a:gd name="connsiteX704" fmla="*/ 8051059 w 11218359"/>
              <a:gd name="connsiteY704" fmla="*/ 1401704 h 1401703"/>
              <a:gd name="connsiteX705" fmla="*/ 8062489 w 11218359"/>
              <a:gd name="connsiteY705" fmla="*/ 1401704 h 1401703"/>
              <a:gd name="connsiteX706" fmla="*/ 8073919 w 11218359"/>
              <a:gd name="connsiteY706" fmla="*/ 1401704 h 1401703"/>
              <a:gd name="connsiteX707" fmla="*/ 8085396 w 11218359"/>
              <a:gd name="connsiteY707" fmla="*/ 1401704 h 1401703"/>
              <a:gd name="connsiteX708" fmla="*/ 8096826 w 11218359"/>
              <a:gd name="connsiteY708" fmla="*/ 1401704 h 1401703"/>
              <a:gd name="connsiteX709" fmla="*/ 8108256 w 11218359"/>
              <a:gd name="connsiteY709" fmla="*/ 1401704 h 1401703"/>
              <a:gd name="connsiteX710" fmla="*/ 8119687 w 11218359"/>
              <a:gd name="connsiteY710" fmla="*/ 1401704 h 1401703"/>
              <a:gd name="connsiteX711" fmla="*/ 8131117 w 11218359"/>
              <a:gd name="connsiteY711" fmla="*/ 1401704 h 1401703"/>
              <a:gd name="connsiteX712" fmla="*/ 8142594 w 11218359"/>
              <a:gd name="connsiteY712" fmla="*/ 1401704 h 1401703"/>
              <a:gd name="connsiteX713" fmla="*/ 8154024 w 11218359"/>
              <a:gd name="connsiteY713" fmla="*/ 1401704 h 1401703"/>
              <a:gd name="connsiteX714" fmla="*/ 8165454 w 11218359"/>
              <a:gd name="connsiteY714" fmla="*/ 1401704 h 1401703"/>
              <a:gd name="connsiteX715" fmla="*/ 8176884 w 11218359"/>
              <a:gd name="connsiteY715" fmla="*/ 1401704 h 1401703"/>
              <a:gd name="connsiteX716" fmla="*/ 8188314 w 11218359"/>
              <a:gd name="connsiteY716" fmla="*/ 1401704 h 1401703"/>
              <a:gd name="connsiteX717" fmla="*/ 8199792 w 11218359"/>
              <a:gd name="connsiteY717" fmla="*/ 1401704 h 1401703"/>
              <a:gd name="connsiteX718" fmla="*/ 8211222 w 11218359"/>
              <a:gd name="connsiteY718" fmla="*/ 1401704 h 1401703"/>
              <a:gd name="connsiteX719" fmla="*/ 8222652 w 11218359"/>
              <a:gd name="connsiteY719" fmla="*/ 1401704 h 1401703"/>
              <a:gd name="connsiteX720" fmla="*/ 8234082 w 11218359"/>
              <a:gd name="connsiteY720" fmla="*/ 1401704 h 1401703"/>
              <a:gd name="connsiteX721" fmla="*/ 8245512 w 11218359"/>
              <a:gd name="connsiteY721" fmla="*/ 1401704 h 1401703"/>
              <a:gd name="connsiteX722" fmla="*/ 8256989 w 11218359"/>
              <a:gd name="connsiteY722" fmla="*/ 1401704 h 1401703"/>
              <a:gd name="connsiteX723" fmla="*/ 8268419 w 11218359"/>
              <a:gd name="connsiteY723" fmla="*/ 1401704 h 1401703"/>
              <a:gd name="connsiteX724" fmla="*/ 8279850 w 11218359"/>
              <a:gd name="connsiteY724" fmla="*/ 1401704 h 1401703"/>
              <a:gd name="connsiteX725" fmla="*/ 8291280 w 11218359"/>
              <a:gd name="connsiteY725" fmla="*/ 1401704 h 1401703"/>
              <a:gd name="connsiteX726" fmla="*/ 8302709 w 11218359"/>
              <a:gd name="connsiteY726" fmla="*/ 1401704 h 1401703"/>
              <a:gd name="connsiteX727" fmla="*/ 8314187 w 11218359"/>
              <a:gd name="connsiteY727" fmla="*/ 1401704 h 1401703"/>
              <a:gd name="connsiteX728" fmla="*/ 8325617 w 11218359"/>
              <a:gd name="connsiteY728" fmla="*/ 1401704 h 1401703"/>
              <a:gd name="connsiteX729" fmla="*/ 8337047 w 11218359"/>
              <a:gd name="connsiteY729" fmla="*/ 1401704 h 1401703"/>
              <a:gd name="connsiteX730" fmla="*/ 8348477 w 11218359"/>
              <a:gd name="connsiteY730" fmla="*/ 1401704 h 1401703"/>
              <a:gd name="connsiteX731" fmla="*/ 8359907 w 11218359"/>
              <a:gd name="connsiteY731" fmla="*/ 1401704 h 1401703"/>
              <a:gd name="connsiteX732" fmla="*/ 8371385 w 11218359"/>
              <a:gd name="connsiteY732" fmla="*/ 1401704 h 1401703"/>
              <a:gd name="connsiteX733" fmla="*/ 8382815 w 11218359"/>
              <a:gd name="connsiteY733" fmla="*/ 1401704 h 1401703"/>
              <a:gd name="connsiteX734" fmla="*/ 8394245 w 11218359"/>
              <a:gd name="connsiteY734" fmla="*/ 1401704 h 1401703"/>
              <a:gd name="connsiteX735" fmla="*/ 8405674 w 11218359"/>
              <a:gd name="connsiteY735" fmla="*/ 1401704 h 1401703"/>
              <a:gd name="connsiteX736" fmla="*/ 8417104 w 11218359"/>
              <a:gd name="connsiteY736" fmla="*/ 1401704 h 1401703"/>
              <a:gd name="connsiteX737" fmla="*/ 8428582 w 11218359"/>
              <a:gd name="connsiteY737" fmla="*/ 1401704 h 1401703"/>
              <a:gd name="connsiteX738" fmla="*/ 8440012 w 11218359"/>
              <a:gd name="connsiteY738" fmla="*/ 1401704 h 1401703"/>
              <a:gd name="connsiteX739" fmla="*/ 8451442 w 11218359"/>
              <a:gd name="connsiteY739" fmla="*/ 1401704 h 1401703"/>
              <a:gd name="connsiteX740" fmla="*/ 8462872 w 11218359"/>
              <a:gd name="connsiteY740" fmla="*/ 1401704 h 1401703"/>
              <a:gd name="connsiteX741" fmla="*/ 8474302 w 11218359"/>
              <a:gd name="connsiteY741" fmla="*/ 1401704 h 1401703"/>
              <a:gd name="connsiteX742" fmla="*/ 8485780 w 11218359"/>
              <a:gd name="connsiteY742" fmla="*/ 1401704 h 1401703"/>
              <a:gd name="connsiteX743" fmla="*/ 8497210 w 11218359"/>
              <a:gd name="connsiteY743" fmla="*/ 1401704 h 1401703"/>
              <a:gd name="connsiteX744" fmla="*/ 8508640 w 11218359"/>
              <a:gd name="connsiteY744" fmla="*/ 1401704 h 1401703"/>
              <a:gd name="connsiteX745" fmla="*/ 8520069 w 11218359"/>
              <a:gd name="connsiteY745" fmla="*/ 1401704 h 1401703"/>
              <a:gd name="connsiteX746" fmla="*/ 8531500 w 11218359"/>
              <a:gd name="connsiteY746" fmla="*/ 1401704 h 1401703"/>
              <a:gd name="connsiteX747" fmla="*/ 8542977 w 11218359"/>
              <a:gd name="connsiteY747" fmla="*/ 1401704 h 1401703"/>
              <a:gd name="connsiteX748" fmla="*/ 8554407 w 11218359"/>
              <a:gd name="connsiteY748" fmla="*/ 1401704 h 1401703"/>
              <a:gd name="connsiteX749" fmla="*/ 8565837 w 11218359"/>
              <a:gd name="connsiteY749" fmla="*/ 1401704 h 1401703"/>
              <a:gd name="connsiteX750" fmla="*/ 8577267 w 11218359"/>
              <a:gd name="connsiteY750" fmla="*/ 1401704 h 1401703"/>
              <a:gd name="connsiteX751" fmla="*/ 8588697 w 11218359"/>
              <a:gd name="connsiteY751" fmla="*/ 1401704 h 1401703"/>
              <a:gd name="connsiteX752" fmla="*/ 8600175 w 11218359"/>
              <a:gd name="connsiteY752" fmla="*/ 1401704 h 1401703"/>
              <a:gd name="connsiteX753" fmla="*/ 8611605 w 11218359"/>
              <a:gd name="connsiteY753" fmla="*/ 1401704 h 1401703"/>
              <a:gd name="connsiteX754" fmla="*/ 8623035 w 11218359"/>
              <a:gd name="connsiteY754" fmla="*/ 1401704 h 1401703"/>
              <a:gd name="connsiteX755" fmla="*/ 8634465 w 11218359"/>
              <a:gd name="connsiteY755" fmla="*/ 1401704 h 1401703"/>
              <a:gd name="connsiteX756" fmla="*/ 8645895 w 11218359"/>
              <a:gd name="connsiteY756" fmla="*/ 1401704 h 1401703"/>
              <a:gd name="connsiteX757" fmla="*/ 8657373 w 11218359"/>
              <a:gd name="connsiteY757" fmla="*/ 1401704 h 1401703"/>
              <a:gd name="connsiteX758" fmla="*/ 8668802 w 11218359"/>
              <a:gd name="connsiteY758" fmla="*/ 1401704 h 1401703"/>
              <a:gd name="connsiteX759" fmla="*/ 8680232 w 11218359"/>
              <a:gd name="connsiteY759" fmla="*/ 1401704 h 1401703"/>
              <a:gd name="connsiteX760" fmla="*/ 8691662 w 11218359"/>
              <a:gd name="connsiteY760" fmla="*/ 1401704 h 1401703"/>
              <a:gd name="connsiteX761" fmla="*/ 8703093 w 11218359"/>
              <a:gd name="connsiteY761" fmla="*/ 1401704 h 1401703"/>
              <a:gd name="connsiteX762" fmla="*/ 8714570 w 11218359"/>
              <a:gd name="connsiteY762" fmla="*/ 1401704 h 1401703"/>
              <a:gd name="connsiteX763" fmla="*/ 8726000 w 11218359"/>
              <a:gd name="connsiteY763" fmla="*/ 1401704 h 1401703"/>
              <a:gd name="connsiteX764" fmla="*/ 8737430 w 11218359"/>
              <a:gd name="connsiteY764" fmla="*/ 1401704 h 1401703"/>
              <a:gd name="connsiteX765" fmla="*/ 8748860 w 11218359"/>
              <a:gd name="connsiteY765" fmla="*/ 1401704 h 1401703"/>
              <a:gd name="connsiteX766" fmla="*/ 8760290 w 11218359"/>
              <a:gd name="connsiteY766" fmla="*/ 1401704 h 1401703"/>
              <a:gd name="connsiteX767" fmla="*/ 8771768 w 11218359"/>
              <a:gd name="connsiteY767" fmla="*/ 1401704 h 1401703"/>
              <a:gd name="connsiteX768" fmla="*/ 8783198 w 11218359"/>
              <a:gd name="connsiteY768" fmla="*/ 1401704 h 1401703"/>
              <a:gd name="connsiteX769" fmla="*/ 8794628 w 11218359"/>
              <a:gd name="connsiteY769" fmla="*/ 1401704 h 1401703"/>
              <a:gd name="connsiteX770" fmla="*/ 8806058 w 11218359"/>
              <a:gd name="connsiteY770" fmla="*/ 1401704 h 1401703"/>
              <a:gd name="connsiteX771" fmla="*/ 8817488 w 11218359"/>
              <a:gd name="connsiteY771" fmla="*/ 1401704 h 1401703"/>
              <a:gd name="connsiteX772" fmla="*/ 8828918 w 11218359"/>
              <a:gd name="connsiteY772" fmla="*/ 1401704 h 1401703"/>
              <a:gd name="connsiteX773" fmla="*/ 8840395 w 11218359"/>
              <a:gd name="connsiteY773" fmla="*/ 1401704 h 1401703"/>
              <a:gd name="connsiteX774" fmla="*/ 8851825 w 11218359"/>
              <a:gd name="connsiteY774" fmla="*/ 1401704 h 1401703"/>
              <a:gd name="connsiteX775" fmla="*/ 8863256 w 11218359"/>
              <a:gd name="connsiteY775" fmla="*/ 1401704 h 1401703"/>
              <a:gd name="connsiteX776" fmla="*/ 8874686 w 11218359"/>
              <a:gd name="connsiteY776" fmla="*/ 1401704 h 1401703"/>
              <a:gd name="connsiteX777" fmla="*/ 8886115 w 11218359"/>
              <a:gd name="connsiteY777" fmla="*/ 1401704 h 1401703"/>
              <a:gd name="connsiteX778" fmla="*/ 8897593 w 11218359"/>
              <a:gd name="connsiteY778" fmla="*/ 1401704 h 1401703"/>
              <a:gd name="connsiteX779" fmla="*/ 8909022 w 11218359"/>
              <a:gd name="connsiteY779" fmla="*/ 1401704 h 1401703"/>
              <a:gd name="connsiteX780" fmla="*/ 8920453 w 11218359"/>
              <a:gd name="connsiteY780" fmla="*/ 1401704 h 1401703"/>
              <a:gd name="connsiteX781" fmla="*/ 8931883 w 11218359"/>
              <a:gd name="connsiteY781" fmla="*/ 1401704 h 1401703"/>
              <a:gd name="connsiteX782" fmla="*/ 8943313 w 11218359"/>
              <a:gd name="connsiteY782" fmla="*/ 1401704 h 1401703"/>
              <a:gd name="connsiteX783" fmla="*/ 8954791 w 11218359"/>
              <a:gd name="connsiteY783" fmla="*/ 1401704 h 1401703"/>
              <a:gd name="connsiteX784" fmla="*/ 8966220 w 11218359"/>
              <a:gd name="connsiteY784" fmla="*/ 1401704 h 1401703"/>
              <a:gd name="connsiteX785" fmla="*/ 8977651 w 11218359"/>
              <a:gd name="connsiteY785" fmla="*/ 1401704 h 1401703"/>
              <a:gd name="connsiteX786" fmla="*/ 8989080 w 11218359"/>
              <a:gd name="connsiteY786" fmla="*/ 1401704 h 1401703"/>
              <a:gd name="connsiteX787" fmla="*/ 9000511 w 11218359"/>
              <a:gd name="connsiteY787" fmla="*/ 1401704 h 1401703"/>
              <a:gd name="connsiteX788" fmla="*/ 9011988 w 11218359"/>
              <a:gd name="connsiteY788" fmla="*/ 1401704 h 1401703"/>
              <a:gd name="connsiteX789" fmla="*/ 9023418 w 11218359"/>
              <a:gd name="connsiteY789" fmla="*/ 1401704 h 1401703"/>
              <a:gd name="connsiteX790" fmla="*/ 9034849 w 11218359"/>
              <a:gd name="connsiteY790" fmla="*/ 1401704 h 1401703"/>
              <a:gd name="connsiteX791" fmla="*/ 9046278 w 11218359"/>
              <a:gd name="connsiteY791" fmla="*/ 1401704 h 1401703"/>
              <a:gd name="connsiteX792" fmla="*/ 9057709 w 11218359"/>
              <a:gd name="connsiteY792" fmla="*/ 1401704 h 1401703"/>
              <a:gd name="connsiteX793" fmla="*/ 9069186 w 11218359"/>
              <a:gd name="connsiteY793" fmla="*/ 1401704 h 1401703"/>
              <a:gd name="connsiteX794" fmla="*/ 9080615 w 11218359"/>
              <a:gd name="connsiteY794" fmla="*/ 1401704 h 1401703"/>
              <a:gd name="connsiteX795" fmla="*/ 9092046 w 11218359"/>
              <a:gd name="connsiteY795" fmla="*/ 1401704 h 1401703"/>
              <a:gd name="connsiteX796" fmla="*/ 9103476 w 11218359"/>
              <a:gd name="connsiteY796" fmla="*/ 1401704 h 1401703"/>
              <a:gd name="connsiteX797" fmla="*/ 9114906 w 11218359"/>
              <a:gd name="connsiteY797" fmla="*/ 1401704 h 1401703"/>
              <a:gd name="connsiteX798" fmla="*/ 9126384 w 11218359"/>
              <a:gd name="connsiteY798" fmla="*/ 1401704 h 1401703"/>
              <a:gd name="connsiteX799" fmla="*/ 9137813 w 11218359"/>
              <a:gd name="connsiteY799" fmla="*/ 1401704 h 1401703"/>
              <a:gd name="connsiteX800" fmla="*/ 9149244 w 11218359"/>
              <a:gd name="connsiteY800" fmla="*/ 1401704 h 1401703"/>
              <a:gd name="connsiteX801" fmla="*/ 9160673 w 11218359"/>
              <a:gd name="connsiteY801" fmla="*/ 1401704 h 1401703"/>
              <a:gd name="connsiteX802" fmla="*/ 9172104 w 11218359"/>
              <a:gd name="connsiteY802" fmla="*/ 1401704 h 1401703"/>
              <a:gd name="connsiteX803" fmla="*/ 9183581 w 11218359"/>
              <a:gd name="connsiteY803" fmla="*/ 1401704 h 1401703"/>
              <a:gd name="connsiteX804" fmla="*/ 9195011 w 11218359"/>
              <a:gd name="connsiteY804" fmla="*/ 1401704 h 1401703"/>
              <a:gd name="connsiteX805" fmla="*/ 9206442 w 11218359"/>
              <a:gd name="connsiteY805" fmla="*/ 1401704 h 1401703"/>
              <a:gd name="connsiteX806" fmla="*/ 9217871 w 11218359"/>
              <a:gd name="connsiteY806" fmla="*/ 1401704 h 1401703"/>
              <a:gd name="connsiteX807" fmla="*/ 9229301 w 11218359"/>
              <a:gd name="connsiteY807" fmla="*/ 1401704 h 1401703"/>
              <a:gd name="connsiteX808" fmla="*/ 9240779 w 11218359"/>
              <a:gd name="connsiteY808" fmla="*/ 1401704 h 1401703"/>
              <a:gd name="connsiteX809" fmla="*/ 9252209 w 11218359"/>
              <a:gd name="connsiteY809" fmla="*/ 1401704 h 1401703"/>
              <a:gd name="connsiteX810" fmla="*/ 9263639 w 11218359"/>
              <a:gd name="connsiteY810" fmla="*/ 1401704 h 1401703"/>
              <a:gd name="connsiteX811" fmla="*/ 9275069 w 11218359"/>
              <a:gd name="connsiteY811" fmla="*/ 1401704 h 1401703"/>
              <a:gd name="connsiteX812" fmla="*/ 9286498 w 11218359"/>
              <a:gd name="connsiteY812" fmla="*/ 1401704 h 1401703"/>
              <a:gd name="connsiteX813" fmla="*/ 9297977 w 11218359"/>
              <a:gd name="connsiteY813" fmla="*/ 1401704 h 1401703"/>
              <a:gd name="connsiteX814" fmla="*/ 9309406 w 11218359"/>
              <a:gd name="connsiteY814" fmla="*/ 1401704 h 1401703"/>
              <a:gd name="connsiteX815" fmla="*/ 9320837 w 11218359"/>
              <a:gd name="connsiteY815" fmla="*/ 1401704 h 1401703"/>
              <a:gd name="connsiteX816" fmla="*/ 9332266 w 11218359"/>
              <a:gd name="connsiteY816" fmla="*/ 1401704 h 1401703"/>
              <a:gd name="connsiteX817" fmla="*/ 9343696 w 11218359"/>
              <a:gd name="connsiteY817" fmla="*/ 1401704 h 1401703"/>
              <a:gd name="connsiteX818" fmla="*/ 9355174 w 11218359"/>
              <a:gd name="connsiteY818" fmla="*/ 1401704 h 1401703"/>
              <a:gd name="connsiteX819" fmla="*/ 9366604 w 11218359"/>
              <a:gd name="connsiteY819" fmla="*/ 1401704 h 1401703"/>
              <a:gd name="connsiteX820" fmla="*/ 9378035 w 11218359"/>
              <a:gd name="connsiteY820" fmla="*/ 1401704 h 1401703"/>
              <a:gd name="connsiteX821" fmla="*/ 9389464 w 11218359"/>
              <a:gd name="connsiteY821" fmla="*/ 1401704 h 1401703"/>
              <a:gd name="connsiteX822" fmla="*/ 9400894 w 11218359"/>
              <a:gd name="connsiteY822" fmla="*/ 1401704 h 1401703"/>
              <a:gd name="connsiteX823" fmla="*/ 9412372 w 11218359"/>
              <a:gd name="connsiteY823" fmla="*/ 1401704 h 1401703"/>
              <a:gd name="connsiteX824" fmla="*/ 9423802 w 11218359"/>
              <a:gd name="connsiteY824" fmla="*/ 1401704 h 1401703"/>
              <a:gd name="connsiteX825" fmla="*/ 9435232 w 11218359"/>
              <a:gd name="connsiteY825" fmla="*/ 1401704 h 1401703"/>
              <a:gd name="connsiteX826" fmla="*/ 9446662 w 11218359"/>
              <a:gd name="connsiteY826" fmla="*/ 1401704 h 1401703"/>
              <a:gd name="connsiteX827" fmla="*/ 9458091 w 11218359"/>
              <a:gd name="connsiteY827" fmla="*/ 1401704 h 1401703"/>
              <a:gd name="connsiteX828" fmla="*/ 9469570 w 11218359"/>
              <a:gd name="connsiteY828" fmla="*/ 1401704 h 1401703"/>
              <a:gd name="connsiteX829" fmla="*/ 9480999 w 11218359"/>
              <a:gd name="connsiteY829" fmla="*/ 1401704 h 1401703"/>
              <a:gd name="connsiteX830" fmla="*/ 9492429 w 11218359"/>
              <a:gd name="connsiteY830" fmla="*/ 1401704 h 1401703"/>
              <a:gd name="connsiteX831" fmla="*/ 9503859 w 11218359"/>
              <a:gd name="connsiteY831" fmla="*/ 1401704 h 1401703"/>
              <a:gd name="connsiteX832" fmla="*/ 9515289 w 11218359"/>
              <a:gd name="connsiteY832" fmla="*/ 1401704 h 1401703"/>
              <a:gd name="connsiteX833" fmla="*/ 9526767 w 11218359"/>
              <a:gd name="connsiteY833" fmla="*/ 1401704 h 1401703"/>
              <a:gd name="connsiteX834" fmla="*/ 9538197 w 11218359"/>
              <a:gd name="connsiteY834" fmla="*/ 1401704 h 1401703"/>
              <a:gd name="connsiteX835" fmla="*/ 9549626 w 11218359"/>
              <a:gd name="connsiteY835" fmla="*/ 1401704 h 1401703"/>
              <a:gd name="connsiteX836" fmla="*/ 9561057 w 11218359"/>
              <a:gd name="connsiteY836" fmla="*/ 1401704 h 1401703"/>
              <a:gd name="connsiteX837" fmla="*/ 9572487 w 11218359"/>
              <a:gd name="connsiteY837" fmla="*/ 1401704 h 1401703"/>
              <a:gd name="connsiteX838" fmla="*/ 9583965 w 11218359"/>
              <a:gd name="connsiteY838" fmla="*/ 1401704 h 1401703"/>
              <a:gd name="connsiteX839" fmla="*/ 9595395 w 11218359"/>
              <a:gd name="connsiteY839" fmla="*/ 1401704 h 1401703"/>
              <a:gd name="connsiteX840" fmla="*/ 9606824 w 11218359"/>
              <a:gd name="connsiteY840" fmla="*/ 1401704 h 1401703"/>
              <a:gd name="connsiteX841" fmla="*/ 9618255 w 11218359"/>
              <a:gd name="connsiteY841" fmla="*/ 1401704 h 1401703"/>
              <a:gd name="connsiteX842" fmla="*/ 9629684 w 11218359"/>
              <a:gd name="connsiteY842" fmla="*/ 1401704 h 1401703"/>
              <a:gd name="connsiteX843" fmla="*/ 9641163 w 11218359"/>
              <a:gd name="connsiteY843" fmla="*/ 1401704 h 1401703"/>
              <a:gd name="connsiteX844" fmla="*/ 9652592 w 11218359"/>
              <a:gd name="connsiteY844" fmla="*/ 1401704 h 1401703"/>
              <a:gd name="connsiteX845" fmla="*/ 9664022 w 11218359"/>
              <a:gd name="connsiteY845" fmla="*/ 1401704 h 1401703"/>
              <a:gd name="connsiteX846" fmla="*/ 9675452 w 11218359"/>
              <a:gd name="connsiteY846" fmla="*/ 1401704 h 1401703"/>
              <a:gd name="connsiteX847" fmla="*/ 9686882 w 11218359"/>
              <a:gd name="connsiteY847" fmla="*/ 1401704 h 1401703"/>
              <a:gd name="connsiteX848" fmla="*/ 9698360 w 11218359"/>
              <a:gd name="connsiteY848" fmla="*/ 1401704 h 1401703"/>
              <a:gd name="connsiteX849" fmla="*/ 9709790 w 11218359"/>
              <a:gd name="connsiteY849" fmla="*/ 1401704 h 1401703"/>
              <a:gd name="connsiteX850" fmla="*/ 9721219 w 11218359"/>
              <a:gd name="connsiteY850" fmla="*/ 1401704 h 1401703"/>
              <a:gd name="connsiteX851" fmla="*/ 9732650 w 11218359"/>
              <a:gd name="connsiteY851" fmla="*/ 1401704 h 1401703"/>
              <a:gd name="connsiteX852" fmla="*/ 9744080 w 11218359"/>
              <a:gd name="connsiteY852" fmla="*/ 1401704 h 1401703"/>
              <a:gd name="connsiteX853" fmla="*/ 9755557 w 11218359"/>
              <a:gd name="connsiteY853" fmla="*/ 1401704 h 1401703"/>
              <a:gd name="connsiteX854" fmla="*/ 9766988 w 11218359"/>
              <a:gd name="connsiteY854" fmla="*/ 1401704 h 1401703"/>
              <a:gd name="connsiteX855" fmla="*/ 9778417 w 11218359"/>
              <a:gd name="connsiteY855" fmla="*/ 1401704 h 1401703"/>
              <a:gd name="connsiteX856" fmla="*/ 9789848 w 11218359"/>
              <a:gd name="connsiteY856" fmla="*/ 1401704 h 1401703"/>
              <a:gd name="connsiteX857" fmla="*/ 9801277 w 11218359"/>
              <a:gd name="connsiteY857" fmla="*/ 1401704 h 1401703"/>
              <a:gd name="connsiteX858" fmla="*/ 9812755 w 11218359"/>
              <a:gd name="connsiteY858" fmla="*/ 1401704 h 1401703"/>
              <a:gd name="connsiteX859" fmla="*/ 9824185 w 11218359"/>
              <a:gd name="connsiteY859" fmla="*/ 1401704 h 1401703"/>
              <a:gd name="connsiteX860" fmla="*/ 9835615 w 11218359"/>
              <a:gd name="connsiteY860" fmla="*/ 1401704 h 1401703"/>
              <a:gd name="connsiteX861" fmla="*/ 9847045 w 11218359"/>
              <a:gd name="connsiteY861" fmla="*/ 1401704 h 1401703"/>
              <a:gd name="connsiteX862" fmla="*/ 9858475 w 11218359"/>
              <a:gd name="connsiteY862" fmla="*/ 1401704 h 1401703"/>
              <a:gd name="connsiteX863" fmla="*/ 9869952 w 11218359"/>
              <a:gd name="connsiteY863" fmla="*/ 1401704 h 1401703"/>
              <a:gd name="connsiteX864" fmla="*/ 9881383 w 11218359"/>
              <a:gd name="connsiteY864" fmla="*/ 1401704 h 1401703"/>
              <a:gd name="connsiteX865" fmla="*/ 9892812 w 11218359"/>
              <a:gd name="connsiteY865" fmla="*/ 1401704 h 1401703"/>
              <a:gd name="connsiteX866" fmla="*/ 9904243 w 11218359"/>
              <a:gd name="connsiteY866" fmla="*/ 1401704 h 1401703"/>
              <a:gd name="connsiteX867" fmla="*/ 9915673 w 11218359"/>
              <a:gd name="connsiteY867" fmla="*/ 1401704 h 1401703"/>
              <a:gd name="connsiteX868" fmla="*/ 9927102 w 11218359"/>
              <a:gd name="connsiteY868" fmla="*/ 1401704 h 1401703"/>
              <a:gd name="connsiteX869" fmla="*/ 9938581 w 11218359"/>
              <a:gd name="connsiteY869" fmla="*/ 1401704 h 1401703"/>
              <a:gd name="connsiteX870" fmla="*/ 9950010 w 11218359"/>
              <a:gd name="connsiteY870" fmla="*/ 1401704 h 1401703"/>
              <a:gd name="connsiteX871" fmla="*/ 9961441 w 11218359"/>
              <a:gd name="connsiteY871" fmla="*/ 1401704 h 1401703"/>
              <a:gd name="connsiteX872" fmla="*/ 9972870 w 11218359"/>
              <a:gd name="connsiteY872" fmla="*/ 1401704 h 1401703"/>
              <a:gd name="connsiteX873" fmla="*/ 9984300 w 11218359"/>
              <a:gd name="connsiteY873" fmla="*/ 1401704 h 1401703"/>
              <a:gd name="connsiteX874" fmla="*/ 9995778 w 11218359"/>
              <a:gd name="connsiteY874" fmla="*/ 1401704 h 1401703"/>
              <a:gd name="connsiteX875" fmla="*/ 10007208 w 11218359"/>
              <a:gd name="connsiteY875" fmla="*/ 1401704 h 1401703"/>
              <a:gd name="connsiteX876" fmla="*/ 10018638 w 11218359"/>
              <a:gd name="connsiteY876" fmla="*/ 1401704 h 1401703"/>
              <a:gd name="connsiteX877" fmla="*/ 10030068 w 11218359"/>
              <a:gd name="connsiteY877" fmla="*/ 1401704 h 1401703"/>
              <a:gd name="connsiteX878" fmla="*/ 10041498 w 11218359"/>
              <a:gd name="connsiteY878" fmla="*/ 1401704 h 1401703"/>
              <a:gd name="connsiteX879" fmla="*/ 10052976 w 11218359"/>
              <a:gd name="connsiteY879" fmla="*/ 1401704 h 1401703"/>
              <a:gd name="connsiteX880" fmla="*/ 10064405 w 11218359"/>
              <a:gd name="connsiteY880" fmla="*/ 1401704 h 1401703"/>
              <a:gd name="connsiteX881" fmla="*/ 10075835 w 11218359"/>
              <a:gd name="connsiteY881" fmla="*/ 1401704 h 1401703"/>
              <a:gd name="connsiteX882" fmla="*/ 10087266 w 11218359"/>
              <a:gd name="connsiteY882" fmla="*/ 1401704 h 1401703"/>
              <a:gd name="connsiteX883" fmla="*/ 10098695 w 11218359"/>
              <a:gd name="connsiteY883" fmla="*/ 1401704 h 1401703"/>
              <a:gd name="connsiteX884" fmla="*/ 10110174 w 11218359"/>
              <a:gd name="connsiteY884" fmla="*/ 1401704 h 1401703"/>
              <a:gd name="connsiteX885" fmla="*/ 10121603 w 11218359"/>
              <a:gd name="connsiteY885" fmla="*/ 1401704 h 1401703"/>
              <a:gd name="connsiteX886" fmla="*/ 10133033 w 11218359"/>
              <a:gd name="connsiteY886" fmla="*/ 1401704 h 1401703"/>
              <a:gd name="connsiteX887" fmla="*/ 10144463 w 11218359"/>
              <a:gd name="connsiteY887" fmla="*/ 1401704 h 1401703"/>
              <a:gd name="connsiteX888" fmla="*/ 10155893 w 11218359"/>
              <a:gd name="connsiteY888" fmla="*/ 1401704 h 1401703"/>
              <a:gd name="connsiteX889" fmla="*/ 10167371 w 11218359"/>
              <a:gd name="connsiteY889" fmla="*/ 1401704 h 1401703"/>
              <a:gd name="connsiteX890" fmla="*/ 10178801 w 11218359"/>
              <a:gd name="connsiteY890" fmla="*/ 1401704 h 1401703"/>
              <a:gd name="connsiteX891" fmla="*/ 10190230 w 11218359"/>
              <a:gd name="connsiteY891" fmla="*/ 1401704 h 1401703"/>
              <a:gd name="connsiteX892" fmla="*/ 10201661 w 11218359"/>
              <a:gd name="connsiteY892" fmla="*/ 1401704 h 1401703"/>
              <a:gd name="connsiteX893" fmla="*/ 10213091 w 11218359"/>
              <a:gd name="connsiteY893" fmla="*/ 1401704 h 1401703"/>
              <a:gd name="connsiteX894" fmla="*/ 10224569 w 11218359"/>
              <a:gd name="connsiteY894" fmla="*/ 1401704 h 1401703"/>
              <a:gd name="connsiteX895" fmla="*/ 10235998 w 11218359"/>
              <a:gd name="connsiteY895" fmla="*/ 1401704 h 1401703"/>
              <a:gd name="connsiteX896" fmla="*/ 10247428 w 11218359"/>
              <a:gd name="connsiteY896" fmla="*/ 1401704 h 1401703"/>
              <a:gd name="connsiteX897" fmla="*/ 10258859 w 11218359"/>
              <a:gd name="connsiteY897" fmla="*/ 1401704 h 1401703"/>
              <a:gd name="connsiteX898" fmla="*/ 10270288 w 11218359"/>
              <a:gd name="connsiteY898" fmla="*/ 1401704 h 1401703"/>
              <a:gd name="connsiteX899" fmla="*/ 10281767 w 11218359"/>
              <a:gd name="connsiteY899" fmla="*/ 1401704 h 1401703"/>
              <a:gd name="connsiteX900" fmla="*/ 10293196 w 11218359"/>
              <a:gd name="connsiteY900" fmla="*/ 1401704 h 1401703"/>
              <a:gd name="connsiteX901" fmla="*/ 10304626 w 11218359"/>
              <a:gd name="connsiteY901" fmla="*/ 1401704 h 1401703"/>
              <a:gd name="connsiteX902" fmla="*/ 10316056 w 11218359"/>
              <a:gd name="connsiteY902" fmla="*/ 1401704 h 1401703"/>
              <a:gd name="connsiteX903" fmla="*/ 10327486 w 11218359"/>
              <a:gd name="connsiteY903" fmla="*/ 1401704 h 1401703"/>
              <a:gd name="connsiteX904" fmla="*/ 10338963 w 11218359"/>
              <a:gd name="connsiteY904" fmla="*/ 1401704 h 1401703"/>
              <a:gd name="connsiteX905" fmla="*/ 10350394 w 11218359"/>
              <a:gd name="connsiteY905" fmla="*/ 1401704 h 1401703"/>
              <a:gd name="connsiteX906" fmla="*/ 10361823 w 11218359"/>
              <a:gd name="connsiteY906" fmla="*/ 1401704 h 1401703"/>
              <a:gd name="connsiteX907" fmla="*/ 10373254 w 11218359"/>
              <a:gd name="connsiteY907" fmla="*/ 1401704 h 1401703"/>
              <a:gd name="connsiteX908" fmla="*/ 10384684 w 11218359"/>
              <a:gd name="connsiteY908" fmla="*/ 1401704 h 1401703"/>
              <a:gd name="connsiteX909" fmla="*/ 10396161 w 11218359"/>
              <a:gd name="connsiteY909" fmla="*/ 1401704 h 1401703"/>
              <a:gd name="connsiteX910" fmla="*/ 10407591 w 11218359"/>
              <a:gd name="connsiteY910" fmla="*/ 1401704 h 1401703"/>
              <a:gd name="connsiteX911" fmla="*/ 10419021 w 11218359"/>
              <a:gd name="connsiteY911" fmla="*/ 1401704 h 1401703"/>
              <a:gd name="connsiteX912" fmla="*/ 10430452 w 11218359"/>
              <a:gd name="connsiteY912" fmla="*/ 1401704 h 1401703"/>
              <a:gd name="connsiteX913" fmla="*/ 10441881 w 11218359"/>
              <a:gd name="connsiteY913" fmla="*/ 1401704 h 1401703"/>
              <a:gd name="connsiteX914" fmla="*/ 10453358 w 11218359"/>
              <a:gd name="connsiteY914" fmla="*/ 1401704 h 1401703"/>
              <a:gd name="connsiteX915" fmla="*/ 10464789 w 11218359"/>
              <a:gd name="connsiteY915" fmla="*/ 1401704 h 1401703"/>
              <a:gd name="connsiteX916" fmla="*/ 10476219 w 11218359"/>
              <a:gd name="connsiteY916" fmla="*/ 1401704 h 1401703"/>
              <a:gd name="connsiteX917" fmla="*/ 10487649 w 11218359"/>
              <a:gd name="connsiteY917" fmla="*/ 1401704 h 1401703"/>
              <a:gd name="connsiteX918" fmla="*/ 10499079 w 11218359"/>
              <a:gd name="connsiteY918" fmla="*/ 1401704 h 1401703"/>
              <a:gd name="connsiteX919" fmla="*/ 10510556 w 11218359"/>
              <a:gd name="connsiteY919" fmla="*/ 1401704 h 1401703"/>
              <a:gd name="connsiteX920" fmla="*/ 10521987 w 11218359"/>
              <a:gd name="connsiteY920" fmla="*/ 1401704 h 1401703"/>
              <a:gd name="connsiteX921" fmla="*/ 10533416 w 11218359"/>
              <a:gd name="connsiteY921" fmla="*/ 1401704 h 1401703"/>
              <a:gd name="connsiteX922" fmla="*/ 10544847 w 11218359"/>
              <a:gd name="connsiteY922" fmla="*/ 1401704 h 1401703"/>
              <a:gd name="connsiteX923" fmla="*/ 10556277 w 11218359"/>
              <a:gd name="connsiteY923" fmla="*/ 1401704 h 1401703"/>
              <a:gd name="connsiteX924" fmla="*/ 10567754 w 11218359"/>
              <a:gd name="connsiteY924" fmla="*/ 1401704 h 1401703"/>
              <a:gd name="connsiteX925" fmla="*/ 10579184 w 11218359"/>
              <a:gd name="connsiteY925" fmla="*/ 1401704 h 1401703"/>
              <a:gd name="connsiteX926" fmla="*/ 10590614 w 11218359"/>
              <a:gd name="connsiteY926" fmla="*/ 1401704 h 1401703"/>
              <a:gd name="connsiteX927" fmla="*/ 10602045 w 11218359"/>
              <a:gd name="connsiteY927" fmla="*/ 1401704 h 1401703"/>
              <a:gd name="connsiteX928" fmla="*/ 10613474 w 11218359"/>
              <a:gd name="connsiteY928" fmla="*/ 1401704 h 1401703"/>
              <a:gd name="connsiteX929" fmla="*/ 10624951 w 11218359"/>
              <a:gd name="connsiteY929" fmla="*/ 1401704 h 1401703"/>
              <a:gd name="connsiteX930" fmla="*/ 10636382 w 11218359"/>
              <a:gd name="connsiteY930" fmla="*/ 1401704 h 1401703"/>
              <a:gd name="connsiteX931" fmla="*/ 10647812 w 11218359"/>
              <a:gd name="connsiteY931" fmla="*/ 1401704 h 1401703"/>
              <a:gd name="connsiteX932" fmla="*/ 10659241 w 11218359"/>
              <a:gd name="connsiteY932" fmla="*/ 1401704 h 1401703"/>
              <a:gd name="connsiteX933" fmla="*/ 10670672 w 11218359"/>
              <a:gd name="connsiteY933" fmla="*/ 1401704 h 1401703"/>
              <a:gd name="connsiteX934" fmla="*/ 10682149 w 11218359"/>
              <a:gd name="connsiteY934" fmla="*/ 1401704 h 1401703"/>
              <a:gd name="connsiteX935" fmla="*/ 10693580 w 11218359"/>
              <a:gd name="connsiteY935" fmla="*/ 1401704 h 1401703"/>
              <a:gd name="connsiteX936" fmla="*/ 10705009 w 11218359"/>
              <a:gd name="connsiteY936" fmla="*/ 1401704 h 1401703"/>
              <a:gd name="connsiteX937" fmla="*/ 10716439 w 11218359"/>
              <a:gd name="connsiteY937" fmla="*/ 1401704 h 1401703"/>
              <a:gd name="connsiteX938" fmla="*/ 10727870 w 11218359"/>
              <a:gd name="connsiteY938" fmla="*/ 1401704 h 1401703"/>
              <a:gd name="connsiteX939" fmla="*/ 10739347 w 11218359"/>
              <a:gd name="connsiteY939" fmla="*/ 1401704 h 1401703"/>
              <a:gd name="connsiteX940" fmla="*/ 10750778 w 11218359"/>
              <a:gd name="connsiteY940" fmla="*/ 1401704 h 1401703"/>
              <a:gd name="connsiteX941" fmla="*/ 10762207 w 11218359"/>
              <a:gd name="connsiteY941" fmla="*/ 1401704 h 1401703"/>
              <a:gd name="connsiteX942" fmla="*/ 10773637 w 11218359"/>
              <a:gd name="connsiteY942" fmla="*/ 1401704 h 1401703"/>
              <a:gd name="connsiteX943" fmla="*/ 10785067 w 11218359"/>
              <a:gd name="connsiteY943" fmla="*/ 1401704 h 1401703"/>
              <a:gd name="connsiteX944" fmla="*/ 10796544 w 11218359"/>
              <a:gd name="connsiteY944" fmla="*/ 1401704 h 1401703"/>
              <a:gd name="connsiteX945" fmla="*/ 10807975 w 11218359"/>
              <a:gd name="connsiteY945" fmla="*/ 1401704 h 1401703"/>
              <a:gd name="connsiteX946" fmla="*/ 10819405 w 11218359"/>
              <a:gd name="connsiteY946" fmla="*/ 1401704 h 1401703"/>
              <a:gd name="connsiteX947" fmla="*/ 10830834 w 11218359"/>
              <a:gd name="connsiteY947" fmla="*/ 1401704 h 1401703"/>
              <a:gd name="connsiteX948" fmla="*/ 10842265 w 11218359"/>
              <a:gd name="connsiteY948" fmla="*/ 1401704 h 1401703"/>
              <a:gd name="connsiteX949" fmla="*/ 10853742 w 11218359"/>
              <a:gd name="connsiteY949" fmla="*/ 1401704 h 1401703"/>
              <a:gd name="connsiteX950" fmla="*/ 10865173 w 11218359"/>
              <a:gd name="connsiteY950" fmla="*/ 1401704 h 1401703"/>
              <a:gd name="connsiteX951" fmla="*/ 10876602 w 11218359"/>
              <a:gd name="connsiteY951" fmla="*/ 1401704 h 1401703"/>
              <a:gd name="connsiteX952" fmla="*/ 10888032 w 11218359"/>
              <a:gd name="connsiteY952" fmla="*/ 1401704 h 1401703"/>
              <a:gd name="connsiteX953" fmla="*/ 10899463 w 11218359"/>
              <a:gd name="connsiteY953" fmla="*/ 1401704 h 1401703"/>
              <a:gd name="connsiteX954" fmla="*/ 10910892 w 11218359"/>
              <a:gd name="connsiteY954" fmla="*/ 1401704 h 1401703"/>
              <a:gd name="connsiteX955" fmla="*/ 10922369 w 11218359"/>
              <a:gd name="connsiteY955" fmla="*/ 1401704 h 1401703"/>
              <a:gd name="connsiteX956" fmla="*/ 10933800 w 11218359"/>
              <a:gd name="connsiteY956" fmla="*/ 1401704 h 1401703"/>
              <a:gd name="connsiteX957" fmla="*/ 10945230 w 11218359"/>
              <a:gd name="connsiteY957" fmla="*/ 1401704 h 1401703"/>
              <a:gd name="connsiteX958" fmla="*/ 10956660 w 11218359"/>
              <a:gd name="connsiteY958" fmla="*/ 1401704 h 1401703"/>
              <a:gd name="connsiteX959" fmla="*/ 10968090 w 11218359"/>
              <a:gd name="connsiteY959" fmla="*/ 1401704 h 1401703"/>
              <a:gd name="connsiteX960" fmla="*/ 10979567 w 11218359"/>
              <a:gd name="connsiteY960" fmla="*/ 1401704 h 1401703"/>
              <a:gd name="connsiteX961" fmla="*/ 10990998 w 11218359"/>
              <a:gd name="connsiteY961" fmla="*/ 1401704 h 1401703"/>
              <a:gd name="connsiteX962" fmla="*/ 11002427 w 11218359"/>
              <a:gd name="connsiteY962" fmla="*/ 1401704 h 1401703"/>
              <a:gd name="connsiteX963" fmla="*/ 11013858 w 11218359"/>
              <a:gd name="connsiteY963" fmla="*/ 1401704 h 1401703"/>
              <a:gd name="connsiteX964" fmla="*/ 11025287 w 11218359"/>
              <a:gd name="connsiteY964" fmla="*/ 1401704 h 1401703"/>
              <a:gd name="connsiteX965" fmla="*/ 11036765 w 11218359"/>
              <a:gd name="connsiteY965" fmla="*/ 1401704 h 1401703"/>
              <a:gd name="connsiteX966" fmla="*/ 11048195 w 11218359"/>
              <a:gd name="connsiteY966" fmla="*/ 1401704 h 1401703"/>
              <a:gd name="connsiteX967" fmla="*/ 11059625 w 11218359"/>
              <a:gd name="connsiteY967" fmla="*/ 1401704 h 1401703"/>
              <a:gd name="connsiteX968" fmla="*/ 11071056 w 11218359"/>
              <a:gd name="connsiteY968" fmla="*/ 1401704 h 1401703"/>
              <a:gd name="connsiteX969" fmla="*/ 11082485 w 11218359"/>
              <a:gd name="connsiteY969" fmla="*/ 1401704 h 1401703"/>
              <a:gd name="connsiteX970" fmla="*/ 11093962 w 11218359"/>
              <a:gd name="connsiteY970" fmla="*/ 1401704 h 1401703"/>
              <a:gd name="connsiteX971" fmla="*/ 11105393 w 11218359"/>
              <a:gd name="connsiteY971" fmla="*/ 1401704 h 1401703"/>
              <a:gd name="connsiteX972" fmla="*/ 11116823 w 11218359"/>
              <a:gd name="connsiteY972" fmla="*/ 1401704 h 1401703"/>
              <a:gd name="connsiteX973" fmla="*/ 11128253 w 11218359"/>
              <a:gd name="connsiteY973" fmla="*/ 1401704 h 1401703"/>
              <a:gd name="connsiteX974" fmla="*/ 11139683 w 11218359"/>
              <a:gd name="connsiteY974" fmla="*/ 1401704 h 1401703"/>
              <a:gd name="connsiteX975" fmla="*/ 11151160 w 11218359"/>
              <a:gd name="connsiteY975" fmla="*/ 1401704 h 1401703"/>
              <a:gd name="connsiteX976" fmla="*/ 11162591 w 11218359"/>
              <a:gd name="connsiteY976" fmla="*/ 1401704 h 1401703"/>
              <a:gd name="connsiteX977" fmla="*/ 11174020 w 11218359"/>
              <a:gd name="connsiteY977" fmla="*/ 1401704 h 1401703"/>
              <a:gd name="connsiteX978" fmla="*/ 11185451 w 11218359"/>
              <a:gd name="connsiteY978" fmla="*/ 1401704 h 1401703"/>
              <a:gd name="connsiteX979" fmla="*/ 11196881 w 11218359"/>
              <a:gd name="connsiteY979" fmla="*/ 1401704 h 1401703"/>
              <a:gd name="connsiteX980" fmla="*/ 11208358 w 11218359"/>
              <a:gd name="connsiteY980" fmla="*/ 1401704 h 1401703"/>
              <a:gd name="connsiteX981" fmla="*/ 11218359 w 11218359"/>
              <a:gd name="connsiteY981" fmla="*/ 1401704 h 1401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01703">
                <a:moveTo>
                  <a:pt x="0" y="1401704"/>
                </a:moveTo>
                <a:lnTo>
                  <a:pt x="9149" y="1401704"/>
                </a:lnTo>
                <a:lnTo>
                  <a:pt x="20588" y="1401704"/>
                </a:lnTo>
                <a:lnTo>
                  <a:pt x="32028" y="1401704"/>
                </a:lnTo>
                <a:lnTo>
                  <a:pt x="43467" y="1401704"/>
                </a:lnTo>
                <a:lnTo>
                  <a:pt x="54907" y="1401704"/>
                </a:lnTo>
                <a:lnTo>
                  <a:pt x="66346" y="1401704"/>
                </a:lnTo>
                <a:lnTo>
                  <a:pt x="77786" y="1401704"/>
                </a:lnTo>
                <a:lnTo>
                  <a:pt x="89225" y="1401704"/>
                </a:lnTo>
                <a:lnTo>
                  <a:pt x="100665" y="1401704"/>
                </a:lnTo>
                <a:lnTo>
                  <a:pt x="112104" y="1401704"/>
                </a:lnTo>
                <a:lnTo>
                  <a:pt x="123544" y="1401704"/>
                </a:lnTo>
                <a:lnTo>
                  <a:pt x="134979" y="1401704"/>
                </a:lnTo>
                <a:lnTo>
                  <a:pt x="146423" y="1401704"/>
                </a:lnTo>
                <a:lnTo>
                  <a:pt x="157858" y="1401704"/>
                </a:lnTo>
                <a:lnTo>
                  <a:pt x="169297" y="1401704"/>
                </a:lnTo>
                <a:lnTo>
                  <a:pt x="180737" y="1401704"/>
                </a:lnTo>
                <a:lnTo>
                  <a:pt x="192176" y="1401704"/>
                </a:lnTo>
                <a:lnTo>
                  <a:pt x="203616" y="1401704"/>
                </a:lnTo>
                <a:lnTo>
                  <a:pt x="215055" y="1401704"/>
                </a:lnTo>
                <a:lnTo>
                  <a:pt x="226495" y="1401704"/>
                </a:lnTo>
                <a:lnTo>
                  <a:pt x="237935" y="1401704"/>
                </a:lnTo>
                <a:lnTo>
                  <a:pt x="249374" y="1401704"/>
                </a:lnTo>
                <a:lnTo>
                  <a:pt x="260814" y="1401704"/>
                </a:lnTo>
                <a:lnTo>
                  <a:pt x="272253" y="1401704"/>
                </a:lnTo>
                <a:lnTo>
                  <a:pt x="283693" y="1401704"/>
                </a:lnTo>
                <a:lnTo>
                  <a:pt x="295132" y="1401704"/>
                </a:lnTo>
                <a:lnTo>
                  <a:pt x="306572" y="1401704"/>
                </a:lnTo>
                <a:lnTo>
                  <a:pt x="318011" y="1401704"/>
                </a:lnTo>
                <a:lnTo>
                  <a:pt x="329451" y="1401704"/>
                </a:lnTo>
                <a:lnTo>
                  <a:pt x="340890" y="1401704"/>
                </a:lnTo>
                <a:lnTo>
                  <a:pt x="352330" y="1401704"/>
                </a:lnTo>
                <a:lnTo>
                  <a:pt x="363769" y="1401704"/>
                </a:lnTo>
                <a:lnTo>
                  <a:pt x="375209" y="1401704"/>
                </a:lnTo>
                <a:lnTo>
                  <a:pt x="386648" y="1401704"/>
                </a:lnTo>
                <a:lnTo>
                  <a:pt x="398088" y="1401704"/>
                </a:lnTo>
                <a:lnTo>
                  <a:pt x="409527" y="1401704"/>
                </a:lnTo>
                <a:lnTo>
                  <a:pt x="420967" y="1401704"/>
                </a:lnTo>
                <a:lnTo>
                  <a:pt x="432406" y="1401704"/>
                </a:lnTo>
                <a:lnTo>
                  <a:pt x="443846" y="1401704"/>
                </a:lnTo>
                <a:lnTo>
                  <a:pt x="455285" y="1401704"/>
                </a:lnTo>
                <a:lnTo>
                  <a:pt x="466725" y="1401704"/>
                </a:lnTo>
                <a:lnTo>
                  <a:pt x="478165" y="1401704"/>
                </a:lnTo>
                <a:lnTo>
                  <a:pt x="489604" y="1401704"/>
                </a:lnTo>
                <a:lnTo>
                  <a:pt x="501044" y="1401704"/>
                </a:lnTo>
                <a:lnTo>
                  <a:pt x="512483" y="1401704"/>
                </a:lnTo>
                <a:lnTo>
                  <a:pt x="523923" y="1401704"/>
                </a:lnTo>
                <a:lnTo>
                  <a:pt x="535362" y="1401704"/>
                </a:lnTo>
                <a:lnTo>
                  <a:pt x="546802" y="1401704"/>
                </a:lnTo>
                <a:lnTo>
                  <a:pt x="558241" y="1401704"/>
                </a:lnTo>
                <a:lnTo>
                  <a:pt x="569681" y="1401704"/>
                </a:lnTo>
                <a:lnTo>
                  <a:pt x="581120" y="1401704"/>
                </a:lnTo>
                <a:lnTo>
                  <a:pt x="592560" y="1401704"/>
                </a:lnTo>
                <a:lnTo>
                  <a:pt x="603999" y="1401704"/>
                </a:lnTo>
                <a:lnTo>
                  <a:pt x="615439" y="1401704"/>
                </a:lnTo>
                <a:lnTo>
                  <a:pt x="626878" y="1401704"/>
                </a:lnTo>
                <a:lnTo>
                  <a:pt x="638318" y="1401704"/>
                </a:lnTo>
                <a:lnTo>
                  <a:pt x="649757" y="1401704"/>
                </a:lnTo>
                <a:lnTo>
                  <a:pt x="661192" y="1401704"/>
                </a:lnTo>
                <a:lnTo>
                  <a:pt x="672632" y="1401704"/>
                </a:lnTo>
                <a:lnTo>
                  <a:pt x="684071" y="1401704"/>
                </a:lnTo>
                <a:lnTo>
                  <a:pt x="695511" y="1401704"/>
                </a:lnTo>
                <a:lnTo>
                  <a:pt x="706950" y="1401704"/>
                </a:lnTo>
                <a:lnTo>
                  <a:pt x="718390" y="1401704"/>
                </a:lnTo>
                <a:lnTo>
                  <a:pt x="729829" y="1401704"/>
                </a:lnTo>
                <a:lnTo>
                  <a:pt x="741269" y="1401704"/>
                </a:lnTo>
                <a:lnTo>
                  <a:pt x="752708" y="1401704"/>
                </a:lnTo>
                <a:lnTo>
                  <a:pt x="764148" y="1401704"/>
                </a:lnTo>
                <a:lnTo>
                  <a:pt x="775587" y="1401704"/>
                </a:lnTo>
                <a:lnTo>
                  <a:pt x="787027" y="1401704"/>
                </a:lnTo>
                <a:lnTo>
                  <a:pt x="798467" y="1401704"/>
                </a:lnTo>
                <a:lnTo>
                  <a:pt x="809906" y="1401704"/>
                </a:lnTo>
                <a:lnTo>
                  <a:pt x="821346" y="1401704"/>
                </a:lnTo>
                <a:lnTo>
                  <a:pt x="832785" y="1401704"/>
                </a:lnTo>
                <a:lnTo>
                  <a:pt x="844225" y="1401704"/>
                </a:lnTo>
                <a:lnTo>
                  <a:pt x="855664" y="1401704"/>
                </a:lnTo>
                <a:lnTo>
                  <a:pt x="867104" y="1401704"/>
                </a:lnTo>
                <a:lnTo>
                  <a:pt x="878543" y="1401704"/>
                </a:lnTo>
                <a:lnTo>
                  <a:pt x="889983" y="1401704"/>
                </a:lnTo>
                <a:lnTo>
                  <a:pt x="901422" y="1401704"/>
                </a:lnTo>
                <a:lnTo>
                  <a:pt x="912862" y="1401704"/>
                </a:lnTo>
                <a:lnTo>
                  <a:pt x="924301" y="1401704"/>
                </a:lnTo>
                <a:lnTo>
                  <a:pt x="935741" y="1401704"/>
                </a:lnTo>
                <a:lnTo>
                  <a:pt x="947180" y="1401704"/>
                </a:lnTo>
                <a:lnTo>
                  <a:pt x="958620" y="1401704"/>
                </a:lnTo>
                <a:lnTo>
                  <a:pt x="970059" y="1401704"/>
                </a:lnTo>
                <a:lnTo>
                  <a:pt x="981499" y="1401704"/>
                </a:lnTo>
                <a:lnTo>
                  <a:pt x="992938" y="1401704"/>
                </a:lnTo>
                <a:lnTo>
                  <a:pt x="1004378" y="1401704"/>
                </a:lnTo>
                <a:lnTo>
                  <a:pt x="1015818" y="1401704"/>
                </a:lnTo>
                <a:lnTo>
                  <a:pt x="1027257" y="1401704"/>
                </a:lnTo>
                <a:lnTo>
                  <a:pt x="1038697" y="1401704"/>
                </a:lnTo>
                <a:lnTo>
                  <a:pt x="1050136" y="1401704"/>
                </a:lnTo>
                <a:lnTo>
                  <a:pt x="1061576" y="1401704"/>
                </a:lnTo>
                <a:lnTo>
                  <a:pt x="1073015" y="1401704"/>
                </a:lnTo>
                <a:lnTo>
                  <a:pt x="1084455" y="1401704"/>
                </a:lnTo>
                <a:lnTo>
                  <a:pt x="1095894" y="1401704"/>
                </a:lnTo>
                <a:lnTo>
                  <a:pt x="1107334" y="1401704"/>
                </a:lnTo>
                <a:lnTo>
                  <a:pt x="1118773" y="1401704"/>
                </a:lnTo>
                <a:lnTo>
                  <a:pt x="1130213" y="1401704"/>
                </a:lnTo>
                <a:lnTo>
                  <a:pt x="1141652" y="1401704"/>
                </a:lnTo>
                <a:lnTo>
                  <a:pt x="1153092" y="1401704"/>
                </a:lnTo>
                <a:lnTo>
                  <a:pt x="1164531" y="1401704"/>
                </a:lnTo>
                <a:lnTo>
                  <a:pt x="1175971" y="1401704"/>
                </a:lnTo>
                <a:lnTo>
                  <a:pt x="1187406" y="1401704"/>
                </a:lnTo>
                <a:lnTo>
                  <a:pt x="1198845" y="1401704"/>
                </a:lnTo>
                <a:lnTo>
                  <a:pt x="1210285" y="1401704"/>
                </a:lnTo>
                <a:lnTo>
                  <a:pt x="1221724" y="1401704"/>
                </a:lnTo>
                <a:lnTo>
                  <a:pt x="1233164" y="1401704"/>
                </a:lnTo>
                <a:lnTo>
                  <a:pt x="1244603" y="1401704"/>
                </a:lnTo>
                <a:lnTo>
                  <a:pt x="1256043" y="1401704"/>
                </a:lnTo>
                <a:lnTo>
                  <a:pt x="1267482" y="1401704"/>
                </a:lnTo>
                <a:lnTo>
                  <a:pt x="1278922" y="1401704"/>
                </a:lnTo>
                <a:lnTo>
                  <a:pt x="1290361" y="1401704"/>
                </a:lnTo>
                <a:lnTo>
                  <a:pt x="1301801" y="1401704"/>
                </a:lnTo>
                <a:lnTo>
                  <a:pt x="1313240" y="1401704"/>
                </a:lnTo>
                <a:lnTo>
                  <a:pt x="1324680" y="1401704"/>
                </a:lnTo>
                <a:lnTo>
                  <a:pt x="1336120" y="1401704"/>
                </a:lnTo>
                <a:lnTo>
                  <a:pt x="1347559" y="1401704"/>
                </a:lnTo>
                <a:lnTo>
                  <a:pt x="1358999" y="1401704"/>
                </a:lnTo>
                <a:lnTo>
                  <a:pt x="1370438" y="1401704"/>
                </a:lnTo>
                <a:lnTo>
                  <a:pt x="1381878" y="1401704"/>
                </a:lnTo>
                <a:lnTo>
                  <a:pt x="1393317" y="1401704"/>
                </a:lnTo>
                <a:lnTo>
                  <a:pt x="1404757" y="1401704"/>
                </a:lnTo>
                <a:lnTo>
                  <a:pt x="1416196" y="1401704"/>
                </a:lnTo>
                <a:lnTo>
                  <a:pt x="1427636" y="1401704"/>
                </a:lnTo>
                <a:lnTo>
                  <a:pt x="1439075" y="1401704"/>
                </a:lnTo>
                <a:lnTo>
                  <a:pt x="1450515" y="1401704"/>
                </a:lnTo>
                <a:lnTo>
                  <a:pt x="1461954" y="1401704"/>
                </a:lnTo>
                <a:lnTo>
                  <a:pt x="1473394" y="1401704"/>
                </a:lnTo>
                <a:lnTo>
                  <a:pt x="1484833" y="1401704"/>
                </a:lnTo>
                <a:lnTo>
                  <a:pt x="1496273" y="1401704"/>
                </a:lnTo>
                <a:lnTo>
                  <a:pt x="1507712" y="1401704"/>
                </a:lnTo>
                <a:lnTo>
                  <a:pt x="1519152" y="1401704"/>
                </a:lnTo>
                <a:lnTo>
                  <a:pt x="1530591" y="1401704"/>
                </a:lnTo>
                <a:lnTo>
                  <a:pt x="1542031" y="1401704"/>
                </a:lnTo>
                <a:lnTo>
                  <a:pt x="1553471" y="1401704"/>
                </a:lnTo>
                <a:lnTo>
                  <a:pt x="1564910" y="1401704"/>
                </a:lnTo>
                <a:lnTo>
                  <a:pt x="1576349" y="1401704"/>
                </a:lnTo>
                <a:lnTo>
                  <a:pt x="1587789" y="1401704"/>
                </a:lnTo>
                <a:lnTo>
                  <a:pt x="1599229" y="1401704"/>
                </a:lnTo>
                <a:lnTo>
                  <a:pt x="1610668" y="1401704"/>
                </a:lnTo>
                <a:lnTo>
                  <a:pt x="1622107" y="1401704"/>
                </a:lnTo>
                <a:lnTo>
                  <a:pt x="1633547" y="1401704"/>
                </a:lnTo>
                <a:lnTo>
                  <a:pt x="1644987" y="1401704"/>
                </a:lnTo>
                <a:lnTo>
                  <a:pt x="1656426" y="1401704"/>
                </a:lnTo>
                <a:lnTo>
                  <a:pt x="1667866" y="1401704"/>
                </a:lnTo>
                <a:lnTo>
                  <a:pt x="1679305" y="1401704"/>
                </a:lnTo>
                <a:lnTo>
                  <a:pt x="1690745" y="1401704"/>
                </a:lnTo>
                <a:lnTo>
                  <a:pt x="1702184" y="1401704"/>
                </a:lnTo>
                <a:lnTo>
                  <a:pt x="1713619" y="1401704"/>
                </a:lnTo>
                <a:lnTo>
                  <a:pt x="1725063" y="1401704"/>
                </a:lnTo>
                <a:lnTo>
                  <a:pt x="1736498" y="1401704"/>
                </a:lnTo>
                <a:lnTo>
                  <a:pt x="1747938" y="1401704"/>
                </a:lnTo>
                <a:lnTo>
                  <a:pt x="1759377" y="1401704"/>
                </a:lnTo>
                <a:lnTo>
                  <a:pt x="1770817" y="1401704"/>
                </a:lnTo>
                <a:lnTo>
                  <a:pt x="1782256" y="1401704"/>
                </a:lnTo>
                <a:lnTo>
                  <a:pt x="1793696" y="1401704"/>
                </a:lnTo>
                <a:lnTo>
                  <a:pt x="1805135" y="1401704"/>
                </a:lnTo>
                <a:lnTo>
                  <a:pt x="1816575" y="1401704"/>
                </a:lnTo>
                <a:lnTo>
                  <a:pt x="1828014" y="1401704"/>
                </a:lnTo>
                <a:lnTo>
                  <a:pt x="1839454" y="1401704"/>
                </a:lnTo>
                <a:lnTo>
                  <a:pt x="1850893" y="1401704"/>
                </a:lnTo>
                <a:lnTo>
                  <a:pt x="1862333" y="1401704"/>
                </a:lnTo>
                <a:lnTo>
                  <a:pt x="1873772" y="1401704"/>
                </a:lnTo>
                <a:lnTo>
                  <a:pt x="1885212" y="1401704"/>
                </a:lnTo>
                <a:lnTo>
                  <a:pt x="1896651" y="1401704"/>
                </a:lnTo>
                <a:lnTo>
                  <a:pt x="1908091" y="1401704"/>
                </a:lnTo>
                <a:lnTo>
                  <a:pt x="1919531" y="1401704"/>
                </a:lnTo>
                <a:lnTo>
                  <a:pt x="1930970" y="1401704"/>
                </a:lnTo>
                <a:lnTo>
                  <a:pt x="1942409" y="1401704"/>
                </a:lnTo>
                <a:lnTo>
                  <a:pt x="1953849" y="1401704"/>
                </a:lnTo>
                <a:lnTo>
                  <a:pt x="1965289" y="1401704"/>
                </a:lnTo>
                <a:lnTo>
                  <a:pt x="1976728" y="1401704"/>
                </a:lnTo>
                <a:lnTo>
                  <a:pt x="1988168" y="1401704"/>
                </a:lnTo>
                <a:lnTo>
                  <a:pt x="1999607" y="1401704"/>
                </a:lnTo>
                <a:lnTo>
                  <a:pt x="2011047" y="1401704"/>
                </a:lnTo>
                <a:lnTo>
                  <a:pt x="2022486" y="1401704"/>
                </a:lnTo>
                <a:lnTo>
                  <a:pt x="2033926" y="1401704"/>
                </a:lnTo>
                <a:lnTo>
                  <a:pt x="2045365" y="1401704"/>
                </a:lnTo>
                <a:lnTo>
                  <a:pt x="2056805" y="1401704"/>
                </a:lnTo>
                <a:lnTo>
                  <a:pt x="2068244" y="1401704"/>
                </a:lnTo>
                <a:lnTo>
                  <a:pt x="2079684" y="1401704"/>
                </a:lnTo>
                <a:lnTo>
                  <a:pt x="2091123" y="1401704"/>
                </a:lnTo>
                <a:lnTo>
                  <a:pt x="2102563" y="1401704"/>
                </a:lnTo>
                <a:lnTo>
                  <a:pt x="2114002" y="1401704"/>
                </a:lnTo>
                <a:lnTo>
                  <a:pt x="2125442" y="1401704"/>
                </a:lnTo>
                <a:lnTo>
                  <a:pt x="2136882" y="1401704"/>
                </a:lnTo>
                <a:lnTo>
                  <a:pt x="2148321" y="1401704"/>
                </a:lnTo>
                <a:lnTo>
                  <a:pt x="2159760" y="1401704"/>
                </a:lnTo>
                <a:lnTo>
                  <a:pt x="2171200" y="1401704"/>
                </a:lnTo>
                <a:lnTo>
                  <a:pt x="2182640" y="1401704"/>
                </a:lnTo>
                <a:lnTo>
                  <a:pt x="2194079" y="1401704"/>
                </a:lnTo>
                <a:lnTo>
                  <a:pt x="2205519" y="1401704"/>
                </a:lnTo>
                <a:lnTo>
                  <a:pt x="2216958" y="1401704"/>
                </a:lnTo>
                <a:lnTo>
                  <a:pt x="2228393" y="1401704"/>
                </a:lnTo>
                <a:lnTo>
                  <a:pt x="2239837" y="1401704"/>
                </a:lnTo>
                <a:lnTo>
                  <a:pt x="2251272" y="1401704"/>
                </a:lnTo>
                <a:lnTo>
                  <a:pt x="2262716" y="1401704"/>
                </a:lnTo>
                <a:lnTo>
                  <a:pt x="2274151" y="1401704"/>
                </a:lnTo>
                <a:lnTo>
                  <a:pt x="2285591" y="1401704"/>
                </a:lnTo>
                <a:lnTo>
                  <a:pt x="2297030" y="1401704"/>
                </a:lnTo>
                <a:lnTo>
                  <a:pt x="2308470" y="1401704"/>
                </a:lnTo>
                <a:lnTo>
                  <a:pt x="2319909" y="1401704"/>
                </a:lnTo>
                <a:lnTo>
                  <a:pt x="2331349" y="1401704"/>
                </a:lnTo>
                <a:lnTo>
                  <a:pt x="2342788" y="1401704"/>
                </a:lnTo>
                <a:lnTo>
                  <a:pt x="2354228" y="1401704"/>
                </a:lnTo>
                <a:lnTo>
                  <a:pt x="2365667" y="1401704"/>
                </a:lnTo>
                <a:lnTo>
                  <a:pt x="2377107" y="1401704"/>
                </a:lnTo>
                <a:lnTo>
                  <a:pt x="2388546" y="1401704"/>
                </a:lnTo>
                <a:lnTo>
                  <a:pt x="2399986" y="1401704"/>
                </a:lnTo>
                <a:lnTo>
                  <a:pt x="2411425" y="1401704"/>
                </a:lnTo>
                <a:lnTo>
                  <a:pt x="2422865" y="1401704"/>
                </a:lnTo>
                <a:lnTo>
                  <a:pt x="2434304" y="1401704"/>
                </a:lnTo>
                <a:lnTo>
                  <a:pt x="2445744" y="1401704"/>
                </a:lnTo>
                <a:lnTo>
                  <a:pt x="2457184" y="1401704"/>
                </a:lnTo>
                <a:lnTo>
                  <a:pt x="2468623" y="1401704"/>
                </a:lnTo>
                <a:lnTo>
                  <a:pt x="2480062" y="1401704"/>
                </a:lnTo>
                <a:lnTo>
                  <a:pt x="2491502" y="1401704"/>
                </a:lnTo>
                <a:lnTo>
                  <a:pt x="2502942" y="1401704"/>
                </a:lnTo>
                <a:lnTo>
                  <a:pt x="2514381" y="1401704"/>
                </a:lnTo>
                <a:lnTo>
                  <a:pt x="2525821" y="1401704"/>
                </a:lnTo>
                <a:lnTo>
                  <a:pt x="2537260" y="1401704"/>
                </a:lnTo>
                <a:lnTo>
                  <a:pt x="2548700" y="1401704"/>
                </a:lnTo>
                <a:lnTo>
                  <a:pt x="2560139" y="1401704"/>
                </a:lnTo>
                <a:lnTo>
                  <a:pt x="2571579" y="1401704"/>
                </a:lnTo>
                <a:lnTo>
                  <a:pt x="2583018" y="1401704"/>
                </a:lnTo>
                <a:lnTo>
                  <a:pt x="2594458" y="1401704"/>
                </a:lnTo>
                <a:lnTo>
                  <a:pt x="2605897" y="1401704"/>
                </a:lnTo>
                <a:lnTo>
                  <a:pt x="2617337" y="1401704"/>
                </a:lnTo>
                <a:lnTo>
                  <a:pt x="2628776" y="1401704"/>
                </a:lnTo>
                <a:lnTo>
                  <a:pt x="2640216" y="1401704"/>
                </a:lnTo>
                <a:lnTo>
                  <a:pt x="2651655" y="1401704"/>
                </a:lnTo>
                <a:lnTo>
                  <a:pt x="2663095" y="1401704"/>
                </a:lnTo>
                <a:lnTo>
                  <a:pt x="2674535" y="1401704"/>
                </a:lnTo>
                <a:lnTo>
                  <a:pt x="2685974" y="1401704"/>
                </a:lnTo>
                <a:lnTo>
                  <a:pt x="2697413" y="1401704"/>
                </a:lnTo>
                <a:lnTo>
                  <a:pt x="2708853" y="1401704"/>
                </a:lnTo>
                <a:lnTo>
                  <a:pt x="2720293" y="1401704"/>
                </a:lnTo>
                <a:lnTo>
                  <a:pt x="2731727" y="1401704"/>
                </a:lnTo>
                <a:lnTo>
                  <a:pt x="2743172" y="1401704"/>
                </a:lnTo>
                <a:lnTo>
                  <a:pt x="2754611" y="1401704"/>
                </a:lnTo>
                <a:lnTo>
                  <a:pt x="2766046" y="1401704"/>
                </a:lnTo>
                <a:lnTo>
                  <a:pt x="2777490" y="1401704"/>
                </a:lnTo>
                <a:lnTo>
                  <a:pt x="2788925" y="1401704"/>
                </a:lnTo>
                <a:lnTo>
                  <a:pt x="2800364" y="1401704"/>
                </a:lnTo>
                <a:lnTo>
                  <a:pt x="2811804" y="1401704"/>
                </a:lnTo>
                <a:lnTo>
                  <a:pt x="2823243" y="1401704"/>
                </a:lnTo>
                <a:lnTo>
                  <a:pt x="2834683" y="1401704"/>
                </a:lnTo>
                <a:lnTo>
                  <a:pt x="2846123" y="1401704"/>
                </a:lnTo>
                <a:lnTo>
                  <a:pt x="2857562" y="1401704"/>
                </a:lnTo>
                <a:lnTo>
                  <a:pt x="2869001" y="1401704"/>
                </a:lnTo>
                <a:lnTo>
                  <a:pt x="2880441" y="1401704"/>
                </a:lnTo>
                <a:lnTo>
                  <a:pt x="2891881" y="1401704"/>
                </a:lnTo>
                <a:lnTo>
                  <a:pt x="2903320" y="1401704"/>
                </a:lnTo>
                <a:lnTo>
                  <a:pt x="2914760" y="1401704"/>
                </a:lnTo>
                <a:lnTo>
                  <a:pt x="2926199" y="1401704"/>
                </a:lnTo>
                <a:lnTo>
                  <a:pt x="2937639" y="1401704"/>
                </a:lnTo>
                <a:lnTo>
                  <a:pt x="2949078" y="1401704"/>
                </a:lnTo>
                <a:lnTo>
                  <a:pt x="2960518" y="1401704"/>
                </a:lnTo>
                <a:lnTo>
                  <a:pt x="2971957" y="1401704"/>
                </a:lnTo>
                <a:lnTo>
                  <a:pt x="2983397" y="1401704"/>
                </a:lnTo>
                <a:lnTo>
                  <a:pt x="2994837" y="1401704"/>
                </a:lnTo>
                <a:lnTo>
                  <a:pt x="3006276" y="1401704"/>
                </a:lnTo>
                <a:lnTo>
                  <a:pt x="3017715" y="1401704"/>
                </a:lnTo>
                <a:lnTo>
                  <a:pt x="3029155" y="1401704"/>
                </a:lnTo>
                <a:lnTo>
                  <a:pt x="3040594" y="1401704"/>
                </a:lnTo>
                <a:lnTo>
                  <a:pt x="3052034" y="1401704"/>
                </a:lnTo>
                <a:lnTo>
                  <a:pt x="3063474" y="1401704"/>
                </a:lnTo>
                <a:lnTo>
                  <a:pt x="3074913" y="1401704"/>
                </a:lnTo>
                <a:lnTo>
                  <a:pt x="3086352" y="1401704"/>
                </a:lnTo>
                <a:lnTo>
                  <a:pt x="3097792" y="1401704"/>
                </a:lnTo>
                <a:lnTo>
                  <a:pt x="3109232" y="1401704"/>
                </a:lnTo>
                <a:lnTo>
                  <a:pt x="3120671" y="1401704"/>
                </a:lnTo>
                <a:lnTo>
                  <a:pt x="3132111" y="1401704"/>
                </a:lnTo>
                <a:lnTo>
                  <a:pt x="3143550" y="1401704"/>
                </a:lnTo>
                <a:lnTo>
                  <a:pt x="3154990" y="1401704"/>
                </a:lnTo>
                <a:lnTo>
                  <a:pt x="3166429" y="1401704"/>
                </a:lnTo>
                <a:lnTo>
                  <a:pt x="3177869" y="1401704"/>
                </a:lnTo>
                <a:lnTo>
                  <a:pt x="3189308" y="1401704"/>
                </a:lnTo>
                <a:lnTo>
                  <a:pt x="3200748" y="1401704"/>
                </a:lnTo>
                <a:lnTo>
                  <a:pt x="3212187" y="1401704"/>
                </a:lnTo>
                <a:lnTo>
                  <a:pt x="3223627" y="1401704"/>
                </a:lnTo>
                <a:lnTo>
                  <a:pt x="3235066" y="1401704"/>
                </a:lnTo>
                <a:lnTo>
                  <a:pt x="3246501" y="1401704"/>
                </a:lnTo>
                <a:lnTo>
                  <a:pt x="3257945" y="1401704"/>
                </a:lnTo>
                <a:lnTo>
                  <a:pt x="3269385" y="1401704"/>
                </a:lnTo>
                <a:lnTo>
                  <a:pt x="3280825" y="1401704"/>
                </a:lnTo>
                <a:lnTo>
                  <a:pt x="3292264" y="1401704"/>
                </a:lnTo>
                <a:lnTo>
                  <a:pt x="3303699" y="1401704"/>
                </a:lnTo>
                <a:lnTo>
                  <a:pt x="3315143" y="1401704"/>
                </a:lnTo>
                <a:lnTo>
                  <a:pt x="3326578" y="1401704"/>
                </a:lnTo>
                <a:lnTo>
                  <a:pt x="3338017" y="1401704"/>
                </a:lnTo>
                <a:lnTo>
                  <a:pt x="3349457" y="1401704"/>
                </a:lnTo>
                <a:lnTo>
                  <a:pt x="3360896" y="1401704"/>
                </a:lnTo>
                <a:lnTo>
                  <a:pt x="3372336" y="1401704"/>
                </a:lnTo>
                <a:lnTo>
                  <a:pt x="3383776" y="1401704"/>
                </a:lnTo>
                <a:lnTo>
                  <a:pt x="3395215" y="1401704"/>
                </a:lnTo>
                <a:lnTo>
                  <a:pt x="3406654" y="1401704"/>
                </a:lnTo>
                <a:lnTo>
                  <a:pt x="3418094" y="1401704"/>
                </a:lnTo>
                <a:lnTo>
                  <a:pt x="3429534" y="1401704"/>
                </a:lnTo>
                <a:lnTo>
                  <a:pt x="3440973" y="1401704"/>
                </a:lnTo>
                <a:lnTo>
                  <a:pt x="3452413" y="1401704"/>
                </a:lnTo>
                <a:lnTo>
                  <a:pt x="3463852" y="1401704"/>
                </a:lnTo>
                <a:lnTo>
                  <a:pt x="3475292" y="1401704"/>
                </a:lnTo>
                <a:lnTo>
                  <a:pt x="3486731" y="1401704"/>
                </a:lnTo>
                <a:lnTo>
                  <a:pt x="3498171" y="1401704"/>
                </a:lnTo>
                <a:lnTo>
                  <a:pt x="3509610" y="1401704"/>
                </a:lnTo>
                <a:lnTo>
                  <a:pt x="3521050" y="1401704"/>
                </a:lnTo>
                <a:lnTo>
                  <a:pt x="3532489" y="1401704"/>
                </a:lnTo>
                <a:lnTo>
                  <a:pt x="3543929" y="1401704"/>
                </a:lnTo>
                <a:lnTo>
                  <a:pt x="3555368" y="1401704"/>
                </a:lnTo>
                <a:lnTo>
                  <a:pt x="3566808" y="1401704"/>
                </a:lnTo>
                <a:lnTo>
                  <a:pt x="3578247" y="1401704"/>
                </a:lnTo>
                <a:lnTo>
                  <a:pt x="3589687" y="1401704"/>
                </a:lnTo>
                <a:lnTo>
                  <a:pt x="3601127" y="1401704"/>
                </a:lnTo>
                <a:lnTo>
                  <a:pt x="3612566" y="1401704"/>
                </a:lnTo>
                <a:lnTo>
                  <a:pt x="3624005" y="1401704"/>
                </a:lnTo>
                <a:lnTo>
                  <a:pt x="3635445" y="1401704"/>
                </a:lnTo>
                <a:lnTo>
                  <a:pt x="3646885" y="1401704"/>
                </a:lnTo>
                <a:lnTo>
                  <a:pt x="3658324" y="1401704"/>
                </a:lnTo>
                <a:lnTo>
                  <a:pt x="3669764" y="1401704"/>
                </a:lnTo>
                <a:lnTo>
                  <a:pt x="3681203" y="1401704"/>
                </a:lnTo>
                <a:lnTo>
                  <a:pt x="3692643" y="1401704"/>
                </a:lnTo>
                <a:lnTo>
                  <a:pt x="3704082" y="1401704"/>
                </a:lnTo>
                <a:lnTo>
                  <a:pt x="3715522" y="1401704"/>
                </a:lnTo>
                <a:lnTo>
                  <a:pt x="3726961" y="1401704"/>
                </a:lnTo>
                <a:lnTo>
                  <a:pt x="3738401" y="1401704"/>
                </a:lnTo>
                <a:lnTo>
                  <a:pt x="3749840" y="1401704"/>
                </a:lnTo>
                <a:lnTo>
                  <a:pt x="3761280" y="1401704"/>
                </a:lnTo>
                <a:lnTo>
                  <a:pt x="3772719" y="1401704"/>
                </a:lnTo>
                <a:lnTo>
                  <a:pt x="3784154" y="1401704"/>
                </a:lnTo>
                <a:lnTo>
                  <a:pt x="3795598" y="1401704"/>
                </a:lnTo>
                <a:lnTo>
                  <a:pt x="3807033" y="1401704"/>
                </a:lnTo>
                <a:lnTo>
                  <a:pt x="3818473" y="1401704"/>
                </a:lnTo>
                <a:lnTo>
                  <a:pt x="3829917" y="1401704"/>
                </a:lnTo>
                <a:lnTo>
                  <a:pt x="3841352" y="1401704"/>
                </a:lnTo>
                <a:lnTo>
                  <a:pt x="3852791" y="1401704"/>
                </a:lnTo>
                <a:lnTo>
                  <a:pt x="3864231" y="1401704"/>
                </a:lnTo>
                <a:lnTo>
                  <a:pt x="3875670" y="1401704"/>
                </a:lnTo>
                <a:lnTo>
                  <a:pt x="3887110" y="1401704"/>
                </a:lnTo>
                <a:lnTo>
                  <a:pt x="3898549" y="1401704"/>
                </a:lnTo>
                <a:lnTo>
                  <a:pt x="3909989" y="1401704"/>
                </a:lnTo>
                <a:lnTo>
                  <a:pt x="3921447" y="1401704"/>
                </a:lnTo>
                <a:lnTo>
                  <a:pt x="3932878" y="1401704"/>
                </a:lnTo>
                <a:lnTo>
                  <a:pt x="3944307" y="1401704"/>
                </a:lnTo>
                <a:lnTo>
                  <a:pt x="3955737" y="1401704"/>
                </a:lnTo>
                <a:lnTo>
                  <a:pt x="3967167" y="1401704"/>
                </a:lnTo>
                <a:lnTo>
                  <a:pt x="3978645" y="1401704"/>
                </a:lnTo>
                <a:lnTo>
                  <a:pt x="3990075" y="1401704"/>
                </a:lnTo>
                <a:lnTo>
                  <a:pt x="4001505" y="1401704"/>
                </a:lnTo>
                <a:lnTo>
                  <a:pt x="4012935" y="1401704"/>
                </a:lnTo>
                <a:lnTo>
                  <a:pt x="4024365" y="1401704"/>
                </a:lnTo>
                <a:lnTo>
                  <a:pt x="4035843" y="1401704"/>
                </a:lnTo>
                <a:lnTo>
                  <a:pt x="4047273" y="1401704"/>
                </a:lnTo>
                <a:lnTo>
                  <a:pt x="4058702" y="1401704"/>
                </a:lnTo>
                <a:lnTo>
                  <a:pt x="4070133" y="1401704"/>
                </a:lnTo>
                <a:lnTo>
                  <a:pt x="4081563" y="1401704"/>
                </a:lnTo>
                <a:lnTo>
                  <a:pt x="4093040" y="1401704"/>
                </a:lnTo>
                <a:lnTo>
                  <a:pt x="4104471" y="1401704"/>
                </a:lnTo>
                <a:lnTo>
                  <a:pt x="4115900" y="1401704"/>
                </a:lnTo>
                <a:lnTo>
                  <a:pt x="4127330" y="1401704"/>
                </a:lnTo>
                <a:lnTo>
                  <a:pt x="4138760" y="1401704"/>
                </a:lnTo>
                <a:lnTo>
                  <a:pt x="4150238" y="1401704"/>
                </a:lnTo>
                <a:lnTo>
                  <a:pt x="4161668" y="1401704"/>
                </a:lnTo>
                <a:lnTo>
                  <a:pt x="4173098" y="1401704"/>
                </a:lnTo>
                <a:lnTo>
                  <a:pt x="4184528" y="1401704"/>
                </a:lnTo>
                <a:lnTo>
                  <a:pt x="4195958" y="1401704"/>
                </a:lnTo>
                <a:lnTo>
                  <a:pt x="4207436" y="1401704"/>
                </a:lnTo>
                <a:lnTo>
                  <a:pt x="4218865" y="1401704"/>
                </a:lnTo>
                <a:lnTo>
                  <a:pt x="4230296" y="1401704"/>
                </a:lnTo>
                <a:lnTo>
                  <a:pt x="4241726" y="1401704"/>
                </a:lnTo>
                <a:lnTo>
                  <a:pt x="4253156" y="1401704"/>
                </a:lnTo>
                <a:lnTo>
                  <a:pt x="4264634" y="1401704"/>
                </a:lnTo>
                <a:lnTo>
                  <a:pt x="4276063" y="1401704"/>
                </a:lnTo>
                <a:lnTo>
                  <a:pt x="4287493" y="1401704"/>
                </a:lnTo>
                <a:lnTo>
                  <a:pt x="4298923" y="1401704"/>
                </a:lnTo>
                <a:lnTo>
                  <a:pt x="4310353" y="1401704"/>
                </a:lnTo>
                <a:lnTo>
                  <a:pt x="4321831" y="1401704"/>
                </a:lnTo>
                <a:lnTo>
                  <a:pt x="4333261" y="1401704"/>
                </a:lnTo>
                <a:lnTo>
                  <a:pt x="4344691" y="1401704"/>
                </a:lnTo>
                <a:lnTo>
                  <a:pt x="4356121" y="1401704"/>
                </a:lnTo>
                <a:lnTo>
                  <a:pt x="4367551" y="1401704"/>
                </a:lnTo>
                <a:lnTo>
                  <a:pt x="4379028" y="1401704"/>
                </a:lnTo>
                <a:lnTo>
                  <a:pt x="4390458" y="1401704"/>
                </a:lnTo>
                <a:lnTo>
                  <a:pt x="4401889" y="1401704"/>
                </a:lnTo>
                <a:lnTo>
                  <a:pt x="4413319" y="1401704"/>
                </a:lnTo>
                <a:lnTo>
                  <a:pt x="4424749" y="1401704"/>
                </a:lnTo>
                <a:lnTo>
                  <a:pt x="4436226" y="1401704"/>
                </a:lnTo>
                <a:lnTo>
                  <a:pt x="4447656" y="1401704"/>
                </a:lnTo>
                <a:lnTo>
                  <a:pt x="4459086" y="1401704"/>
                </a:lnTo>
                <a:lnTo>
                  <a:pt x="4470516" y="1401704"/>
                </a:lnTo>
                <a:lnTo>
                  <a:pt x="4481946" y="1401704"/>
                </a:lnTo>
                <a:lnTo>
                  <a:pt x="4493424" y="1401704"/>
                </a:lnTo>
                <a:lnTo>
                  <a:pt x="4504854" y="1401704"/>
                </a:lnTo>
                <a:lnTo>
                  <a:pt x="4516284" y="1401704"/>
                </a:lnTo>
                <a:lnTo>
                  <a:pt x="4527714" y="1401704"/>
                </a:lnTo>
                <a:lnTo>
                  <a:pt x="4539144" y="1401704"/>
                </a:lnTo>
                <a:lnTo>
                  <a:pt x="4550621" y="1401704"/>
                </a:lnTo>
                <a:lnTo>
                  <a:pt x="4562051" y="1401704"/>
                </a:lnTo>
                <a:lnTo>
                  <a:pt x="4573482" y="1401704"/>
                </a:lnTo>
                <a:lnTo>
                  <a:pt x="4584912" y="1401704"/>
                </a:lnTo>
                <a:lnTo>
                  <a:pt x="4596341" y="1401704"/>
                </a:lnTo>
                <a:lnTo>
                  <a:pt x="4607771" y="1401704"/>
                </a:lnTo>
                <a:lnTo>
                  <a:pt x="4619249" y="1401704"/>
                </a:lnTo>
                <a:lnTo>
                  <a:pt x="4630679" y="1401704"/>
                </a:lnTo>
                <a:lnTo>
                  <a:pt x="4642109" y="1401704"/>
                </a:lnTo>
                <a:lnTo>
                  <a:pt x="4653539" y="1401704"/>
                </a:lnTo>
                <a:lnTo>
                  <a:pt x="4664969" y="1401704"/>
                </a:lnTo>
                <a:lnTo>
                  <a:pt x="4676447" y="1401704"/>
                </a:lnTo>
                <a:lnTo>
                  <a:pt x="4687877" y="1401704"/>
                </a:lnTo>
                <a:lnTo>
                  <a:pt x="4699306" y="1401704"/>
                </a:lnTo>
                <a:lnTo>
                  <a:pt x="4710737" y="1401704"/>
                </a:lnTo>
                <a:lnTo>
                  <a:pt x="4722167" y="1401704"/>
                </a:lnTo>
                <a:lnTo>
                  <a:pt x="4733644" y="1401704"/>
                </a:lnTo>
                <a:lnTo>
                  <a:pt x="4745075" y="1401704"/>
                </a:lnTo>
                <a:lnTo>
                  <a:pt x="4756504" y="1401704"/>
                </a:lnTo>
                <a:lnTo>
                  <a:pt x="4767934" y="1401704"/>
                </a:lnTo>
                <a:lnTo>
                  <a:pt x="4779364" y="1401704"/>
                </a:lnTo>
                <a:lnTo>
                  <a:pt x="4790842" y="1401704"/>
                </a:lnTo>
                <a:lnTo>
                  <a:pt x="4802272" y="1401704"/>
                </a:lnTo>
                <a:lnTo>
                  <a:pt x="4813702" y="1401704"/>
                </a:lnTo>
                <a:lnTo>
                  <a:pt x="4825132" y="1401704"/>
                </a:lnTo>
                <a:lnTo>
                  <a:pt x="4836562" y="1401704"/>
                </a:lnTo>
                <a:lnTo>
                  <a:pt x="4848040" y="1401704"/>
                </a:lnTo>
                <a:lnTo>
                  <a:pt x="4859469" y="1401704"/>
                </a:lnTo>
                <a:lnTo>
                  <a:pt x="4870899" y="1401704"/>
                </a:lnTo>
                <a:lnTo>
                  <a:pt x="4882330" y="1401704"/>
                </a:lnTo>
                <a:lnTo>
                  <a:pt x="4893760" y="1401704"/>
                </a:lnTo>
                <a:lnTo>
                  <a:pt x="4905237" y="1401704"/>
                </a:lnTo>
                <a:lnTo>
                  <a:pt x="4916667" y="1401704"/>
                </a:lnTo>
                <a:lnTo>
                  <a:pt x="4928097" y="1401704"/>
                </a:lnTo>
                <a:lnTo>
                  <a:pt x="4939527" y="1401704"/>
                </a:lnTo>
                <a:lnTo>
                  <a:pt x="4950957" y="1401704"/>
                </a:lnTo>
                <a:lnTo>
                  <a:pt x="4962435" y="1401704"/>
                </a:lnTo>
                <a:lnTo>
                  <a:pt x="4973865" y="1401704"/>
                </a:lnTo>
                <a:lnTo>
                  <a:pt x="4985295" y="1401704"/>
                </a:lnTo>
                <a:lnTo>
                  <a:pt x="4996725" y="1401704"/>
                </a:lnTo>
                <a:lnTo>
                  <a:pt x="5008155" y="1401704"/>
                </a:lnTo>
                <a:lnTo>
                  <a:pt x="5019632" y="1245460"/>
                </a:lnTo>
                <a:lnTo>
                  <a:pt x="5031062" y="389111"/>
                </a:lnTo>
                <a:lnTo>
                  <a:pt x="5042492" y="389111"/>
                </a:lnTo>
                <a:lnTo>
                  <a:pt x="5053923" y="482256"/>
                </a:lnTo>
                <a:lnTo>
                  <a:pt x="5065353" y="103661"/>
                </a:lnTo>
                <a:lnTo>
                  <a:pt x="5076830" y="145728"/>
                </a:lnTo>
                <a:lnTo>
                  <a:pt x="5088260" y="144223"/>
                </a:lnTo>
                <a:lnTo>
                  <a:pt x="5099690" y="262914"/>
                </a:lnTo>
                <a:lnTo>
                  <a:pt x="5111120" y="350048"/>
                </a:lnTo>
                <a:lnTo>
                  <a:pt x="5122550" y="569395"/>
                </a:lnTo>
                <a:lnTo>
                  <a:pt x="5134028" y="362069"/>
                </a:lnTo>
                <a:lnTo>
                  <a:pt x="5145458" y="30047"/>
                </a:lnTo>
                <a:lnTo>
                  <a:pt x="5156888" y="0"/>
                </a:lnTo>
                <a:lnTo>
                  <a:pt x="5168318" y="219342"/>
                </a:lnTo>
                <a:lnTo>
                  <a:pt x="5179747" y="181785"/>
                </a:lnTo>
                <a:lnTo>
                  <a:pt x="5191225" y="606952"/>
                </a:lnTo>
                <a:lnTo>
                  <a:pt x="5202655" y="1383678"/>
                </a:lnTo>
                <a:lnTo>
                  <a:pt x="5214085" y="1388183"/>
                </a:lnTo>
                <a:lnTo>
                  <a:pt x="5225515" y="1395694"/>
                </a:lnTo>
                <a:lnTo>
                  <a:pt x="5236945" y="1401704"/>
                </a:lnTo>
                <a:lnTo>
                  <a:pt x="5248423" y="1401704"/>
                </a:lnTo>
                <a:lnTo>
                  <a:pt x="5259853" y="1401704"/>
                </a:lnTo>
                <a:lnTo>
                  <a:pt x="5271283" y="1401704"/>
                </a:lnTo>
                <a:lnTo>
                  <a:pt x="5282713" y="1401704"/>
                </a:lnTo>
                <a:lnTo>
                  <a:pt x="5294143" y="1401704"/>
                </a:lnTo>
                <a:lnTo>
                  <a:pt x="5305621" y="1401704"/>
                </a:lnTo>
                <a:lnTo>
                  <a:pt x="5317051" y="1401704"/>
                </a:lnTo>
                <a:lnTo>
                  <a:pt x="5328481" y="1400204"/>
                </a:lnTo>
                <a:lnTo>
                  <a:pt x="5339910" y="1401704"/>
                </a:lnTo>
                <a:lnTo>
                  <a:pt x="5351340" y="1401704"/>
                </a:lnTo>
                <a:lnTo>
                  <a:pt x="5362818" y="1401704"/>
                </a:lnTo>
                <a:lnTo>
                  <a:pt x="5374248" y="1401704"/>
                </a:lnTo>
                <a:lnTo>
                  <a:pt x="5385678" y="1401704"/>
                </a:lnTo>
                <a:lnTo>
                  <a:pt x="5397108" y="1401704"/>
                </a:lnTo>
                <a:lnTo>
                  <a:pt x="5408538" y="1401704"/>
                </a:lnTo>
                <a:lnTo>
                  <a:pt x="5420016" y="1401704"/>
                </a:lnTo>
                <a:lnTo>
                  <a:pt x="5431446" y="1401704"/>
                </a:lnTo>
                <a:lnTo>
                  <a:pt x="5442876" y="1401704"/>
                </a:lnTo>
                <a:lnTo>
                  <a:pt x="5454306" y="1401704"/>
                </a:lnTo>
                <a:lnTo>
                  <a:pt x="5465736" y="1401704"/>
                </a:lnTo>
                <a:lnTo>
                  <a:pt x="5477214" y="1401704"/>
                </a:lnTo>
                <a:lnTo>
                  <a:pt x="5488643" y="1401704"/>
                </a:lnTo>
                <a:lnTo>
                  <a:pt x="5500073" y="1401704"/>
                </a:lnTo>
                <a:lnTo>
                  <a:pt x="5511503" y="1401704"/>
                </a:lnTo>
                <a:lnTo>
                  <a:pt x="5522933" y="1401704"/>
                </a:lnTo>
                <a:lnTo>
                  <a:pt x="5534411" y="1401704"/>
                </a:lnTo>
                <a:lnTo>
                  <a:pt x="5545841" y="1401704"/>
                </a:lnTo>
                <a:lnTo>
                  <a:pt x="5557271" y="1401704"/>
                </a:lnTo>
                <a:lnTo>
                  <a:pt x="5568701" y="1401704"/>
                </a:lnTo>
                <a:lnTo>
                  <a:pt x="5580131" y="1401704"/>
                </a:lnTo>
                <a:lnTo>
                  <a:pt x="5591609" y="1401704"/>
                </a:lnTo>
                <a:lnTo>
                  <a:pt x="5603038" y="1401704"/>
                </a:lnTo>
                <a:lnTo>
                  <a:pt x="5614469" y="1401704"/>
                </a:lnTo>
                <a:lnTo>
                  <a:pt x="5625899" y="1401704"/>
                </a:lnTo>
                <a:lnTo>
                  <a:pt x="5637329" y="1401704"/>
                </a:lnTo>
                <a:lnTo>
                  <a:pt x="5648759" y="1401704"/>
                </a:lnTo>
                <a:lnTo>
                  <a:pt x="5660236" y="1401704"/>
                </a:lnTo>
                <a:lnTo>
                  <a:pt x="5671666" y="1401704"/>
                </a:lnTo>
                <a:lnTo>
                  <a:pt x="5683096" y="1401704"/>
                </a:lnTo>
                <a:lnTo>
                  <a:pt x="5694526" y="1401704"/>
                </a:lnTo>
                <a:lnTo>
                  <a:pt x="5705956" y="1401704"/>
                </a:lnTo>
                <a:lnTo>
                  <a:pt x="5717434" y="1401704"/>
                </a:lnTo>
                <a:lnTo>
                  <a:pt x="5728864" y="1401704"/>
                </a:lnTo>
                <a:lnTo>
                  <a:pt x="5740294" y="1401704"/>
                </a:lnTo>
                <a:lnTo>
                  <a:pt x="5751724" y="1401704"/>
                </a:lnTo>
                <a:lnTo>
                  <a:pt x="5763154" y="1401704"/>
                </a:lnTo>
                <a:lnTo>
                  <a:pt x="5774631" y="1401704"/>
                </a:lnTo>
                <a:lnTo>
                  <a:pt x="5786062" y="1401704"/>
                </a:lnTo>
                <a:lnTo>
                  <a:pt x="5797492" y="1401704"/>
                </a:lnTo>
                <a:lnTo>
                  <a:pt x="5808921" y="1401704"/>
                </a:lnTo>
                <a:lnTo>
                  <a:pt x="5820351" y="1401704"/>
                </a:lnTo>
                <a:lnTo>
                  <a:pt x="5831829" y="1401704"/>
                </a:lnTo>
                <a:lnTo>
                  <a:pt x="5843259" y="1401704"/>
                </a:lnTo>
                <a:lnTo>
                  <a:pt x="5854689" y="1401704"/>
                </a:lnTo>
                <a:lnTo>
                  <a:pt x="5866119" y="1401704"/>
                </a:lnTo>
                <a:lnTo>
                  <a:pt x="5877549" y="1401704"/>
                </a:lnTo>
                <a:lnTo>
                  <a:pt x="5889027" y="1401704"/>
                </a:lnTo>
                <a:lnTo>
                  <a:pt x="5900457" y="1401704"/>
                </a:lnTo>
                <a:lnTo>
                  <a:pt x="5911887" y="1401704"/>
                </a:lnTo>
                <a:lnTo>
                  <a:pt x="5923317" y="1401704"/>
                </a:lnTo>
                <a:lnTo>
                  <a:pt x="5934747" y="1401704"/>
                </a:lnTo>
                <a:lnTo>
                  <a:pt x="5946225" y="1401704"/>
                </a:lnTo>
                <a:lnTo>
                  <a:pt x="5957655" y="1401704"/>
                </a:lnTo>
                <a:lnTo>
                  <a:pt x="5969084" y="1401704"/>
                </a:lnTo>
                <a:lnTo>
                  <a:pt x="5980514" y="1401704"/>
                </a:lnTo>
                <a:lnTo>
                  <a:pt x="5991944" y="1401704"/>
                </a:lnTo>
                <a:lnTo>
                  <a:pt x="6003422" y="1401704"/>
                </a:lnTo>
                <a:lnTo>
                  <a:pt x="6014852" y="1401704"/>
                </a:lnTo>
                <a:lnTo>
                  <a:pt x="6026282" y="1401704"/>
                </a:lnTo>
                <a:lnTo>
                  <a:pt x="6037712" y="1401704"/>
                </a:lnTo>
                <a:lnTo>
                  <a:pt x="6049142" y="1401704"/>
                </a:lnTo>
                <a:lnTo>
                  <a:pt x="6060620" y="1401704"/>
                </a:lnTo>
                <a:lnTo>
                  <a:pt x="6072049" y="1401704"/>
                </a:lnTo>
                <a:lnTo>
                  <a:pt x="6083480" y="1401704"/>
                </a:lnTo>
                <a:lnTo>
                  <a:pt x="6094910" y="1401704"/>
                </a:lnTo>
                <a:lnTo>
                  <a:pt x="6106340" y="1401704"/>
                </a:lnTo>
                <a:lnTo>
                  <a:pt x="6117818" y="1401704"/>
                </a:lnTo>
                <a:lnTo>
                  <a:pt x="6129247" y="1401704"/>
                </a:lnTo>
                <a:lnTo>
                  <a:pt x="6140677" y="1401704"/>
                </a:lnTo>
                <a:lnTo>
                  <a:pt x="6152107" y="1401704"/>
                </a:lnTo>
                <a:lnTo>
                  <a:pt x="6163537" y="1401704"/>
                </a:lnTo>
                <a:lnTo>
                  <a:pt x="6175015" y="1401704"/>
                </a:lnTo>
                <a:lnTo>
                  <a:pt x="6186445" y="1401704"/>
                </a:lnTo>
                <a:lnTo>
                  <a:pt x="6197875" y="1401704"/>
                </a:lnTo>
                <a:lnTo>
                  <a:pt x="6209305" y="1401704"/>
                </a:lnTo>
                <a:lnTo>
                  <a:pt x="6220735" y="1401704"/>
                </a:lnTo>
                <a:lnTo>
                  <a:pt x="6232212" y="1401704"/>
                </a:lnTo>
                <a:lnTo>
                  <a:pt x="6243642" y="1401704"/>
                </a:lnTo>
                <a:lnTo>
                  <a:pt x="6255073" y="1401704"/>
                </a:lnTo>
                <a:lnTo>
                  <a:pt x="6266503" y="1401704"/>
                </a:lnTo>
                <a:lnTo>
                  <a:pt x="6277933" y="1401704"/>
                </a:lnTo>
                <a:lnTo>
                  <a:pt x="6289410" y="1401704"/>
                </a:lnTo>
                <a:lnTo>
                  <a:pt x="6300840" y="1401704"/>
                </a:lnTo>
                <a:lnTo>
                  <a:pt x="6312270" y="1401704"/>
                </a:lnTo>
                <a:lnTo>
                  <a:pt x="6323700" y="1401704"/>
                </a:lnTo>
                <a:lnTo>
                  <a:pt x="6335130" y="1401704"/>
                </a:lnTo>
                <a:lnTo>
                  <a:pt x="6346608" y="1401704"/>
                </a:lnTo>
                <a:lnTo>
                  <a:pt x="6358038" y="1401704"/>
                </a:lnTo>
                <a:lnTo>
                  <a:pt x="6369468" y="1401704"/>
                </a:lnTo>
                <a:lnTo>
                  <a:pt x="6380898" y="1401704"/>
                </a:lnTo>
                <a:lnTo>
                  <a:pt x="6392328" y="1401704"/>
                </a:lnTo>
                <a:lnTo>
                  <a:pt x="6403805" y="1401704"/>
                </a:lnTo>
                <a:lnTo>
                  <a:pt x="6415235" y="1401704"/>
                </a:lnTo>
                <a:lnTo>
                  <a:pt x="6426666" y="1401704"/>
                </a:lnTo>
                <a:lnTo>
                  <a:pt x="6438096" y="1401704"/>
                </a:lnTo>
                <a:lnTo>
                  <a:pt x="6449525" y="1401704"/>
                </a:lnTo>
                <a:lnTo>
                  <a:pt x="6461003" y="1401704"/>
                </a:lnTo>
                <a:lnTo>
                  <a:pt x="6472433" y="1401704"/>
                </a:lnTo>
                <a:lnTo>
                  <a:pt x="6483863" y="1401704"/>
                </a:lnTo>
                <a:lnTo>
                  <a:pt x="6495293" y="1401704"/>
                </a:lnTo>
                <a:lnTo>
                  <a:pt x="6506723" y="1401704"/>
                </a:lnTo>
                <a:lnTo>
                  <a:pt x="6518201" y="1401704"/>
                </a:lnTo>
                <a:lnTo>
                  <a:pt x="6529631" y="1401704"/>
                </a:lnTo>
                <a:lnTo>
                  <a:pt x="6541061" y="1401704"/>
                </a:lnTo>
                <a:lnTo>
                  <a:pt x="6552490" y="1401704"/>
                </a:lnTo>
                <a:lnTo>
                  <a:pt x="6563921" y="1401704"/>
                </a:lnTo>
                <a:lnTo>
                  <a:pt x="6575398" y="1401704"/>
                </a:lnTo>
                <a:lnTo>
                  <a:pt x="6586828" y="1401704"/>
                </a:lnTo>
                <a:lnTo>
                  <a:pt x="6598259" y="1401704"/>
                </a:lnTo>
                <a:lnTo>
                  <a:pt x="6609688" y="1401704"/>
                </a:lnTo>
                <a:lnTo>
                  <a:pt x="6621118" y="1401704"/>
                </a:lnTo>
                <a:lnTo>
                  <a:pt x="6632596" y="1401704"/>
                </a:lnTo>
                <a:lnTo>
                  <a:pt x="6644026" y="1401704"/>
                </a:lnTo>
                <a:lnTo>
                  <a:pt x="6655456" y="1401704"/>
                </a:lnTo>
                <a:lnTo>
                  <a:pt x="6666886" y="1401704"/>
                </a:lnTo>
                <a:lnTo>
                  <a:pt x="6678316" y="1401704"/>
                </a:lnTo>
                <a:lnTo>
                  <a:pt x="6689794" y="1401704"/>
                </a:lnTo>
                <a:lnTo>
                  <a:pt x="6701224" y="1401704"/>
                </a:lnTo>
                <a:lnTo>
                  <a:pt x="6712653" y="1401704"/>
                </a:lnTo>
                <a:lnTo>
                  <a:pt x="6724083" y="1401704"/>
                </a:lnTo>
                <a:lnTo>
                  <a:pt x="6735514" y="1401704"/>
                </a:lnTo>
                <a:lnTo>
                  <a:pt x="6746944" y="1401704"/>
                </a:lnTo>
                <a:lnTo>
                  <a:pt x="6758421" y="1401704"/>
                </a:lnTo>
                <a:lnTo>
                  <a:pt x="6769851" y="1401704"/>
                </a:lnTo>
                <a:lnTo>
                  <a:pt x="6781281" y="1401704"/>
                </a:lnTo>
                <a:lnTo>
                  <a:pt x="6792711" y="1401704"/>
                </a:lnTo>
                <a:lnTo>
                  <a:pt x="6804141" y="1401704"/>
                </a:lnTo>
                <a:lnTo>
                  <a:pt x="6815619" y="1401704"/>
                </a:lnTo>
                <a:lnTo>
                  <a:pt x="6827049" y="1401704"/>
                </a:lnTo>
                <a:lnTo>
                  <a:pt x="6838479" y="1401704"/>
                </a:lnTo>
                <a:lnTo>
                  <a:pt x="6849909" y="1401704"/>
                </a:lnTo>
                <a:lnTo>
                  <a:pt x="6861339" y="1401704"/>
                </a:lnTo>
                <a:lnTo>
                  <a:pt x="6872816" y="1401704"/>
                </a:lnTo>
                <a:lnTo>
                  <a:pt x="6884246" y="1401704"/>
                </a:lnTo>
                <a:lnTo>
                  <a:pt x="6895676" y="1401704"/>
                </a:lnTo>
                <a:lnTo>
                  <a:pt x="6907107" y="1401704"/>
                </a:lnTo>
                <a:lnTo>
                  <a:pt x="6918537" y="1401704"/>
                </a:lnTo>
                <a:lnTo>
                  <a:pt x="6930014" y="1401704"/>
                </a:lnTo>
                <a:lnTo>
                  <a:pt x="6941444" y="1401704"/>
                </a:lnTo>
                <a:lnTo>
                  <a:pt x="6952874" y="1401704"/>
                </a:lnTo>
                <a:lnTo>
                  <a:pt x="6964304" y="1401704"/>
                </a:lnTo>
                <a:lnTo>
                  <a:pt x="6975734" y="1401704"/>
                </a:lnTo>
                <a:lnTo>
                  <a:pt x="6987212" y="1401704"/>
                </a:lnTo>
                <a:lnTo>
                  <a:pt x="6998642" y="1401704"/>
                </a:lnTo>
                <a:lnTo>
                  <a:pt x="7010072" y="1401704"/>
                </a:lnTo>
                <a:lnTo>
                  <a:pt x="7021502" y="1401704"/>
                </a:lnTo>
                <a:lnTo>
                  <a:pt x="7032931" y="1401704"/>
                </a:lnTo>
                <a:lnTo>
                  <a:pt x="7044409" y="1401704"/>
                </a:lnTo>
                <a:lnTo>
                  <a:pt x="7055839" y="1401704"/>
                </a:lnTo>
                <a:lnTo>
                  <a:pt x="7067269" y="1401704"/>
                </a:lnTo>
                <a:lnTo>
                  <a:pt x="7078700" y="1401704"/>
                </a:lnTo>
                <a:lnTo>
                  <a:pt x="7090129" y="1401704"/>
                </a:lnTo>
                <a:lnTo>
                  <a:pt x="7101607" y="1401704"/>
                </a:lnTo>
                <a:lnTo>
                  <a:pt x="7113037" y="1401704"/>
                </a:lnTo>
                <a:lnTo>
                  <a:pt x="7124467" y="1401704"/>
                </a:lnTo>
                <a:lnTo>
                  <a:pt x="7135897" y="1401704"/>
                </a:lnTo>
                <a:lnTo>
                  <a:pt x="7147327" y="1401704"/>
                </a:lnTo>
                <a:lnTo>
                  <a:pt x="7158805" y="1401704"/>
                </a:lnTo>
                <a:lnTo>
                  <a:pt x="7170235" y="1401704"/>
                </a:lnTo>
                <a:lnTo>
                  <a:pt x="7181665" y="1401704"/>
                </a:lnTo>
                <a:lnTo>
                  <a:pt x="7193094" y="1401704"/>
                </a:lnTo>
                <a:lnTo>
                  <a:pt x="7204524" y="1401704"/>
                </a:lnTo>
                <a:lnTo>
                  <a:pt x="7216002" y="1401704"/>
                </a:lnTo>
                <a:lnTo>
                  <a:pt x="7227432" y="1401704"/>
                </a:lnTo>
                <a:lnTo>
                  <a:pt x="7238862" y="1401704"/>
                </a:lnTo>
                <a:lnTo>
                  <a:pt x="7250292" y="1401704"/>
                </a:lnTo>
                <a:lnTo>
                  <a:pt x="7261722" y="1401704"/>
                </a:lnTo>
                <a:lnTo>
                  <a:pt x="7273200" y="1401704"/>
                </a:lnTo>
                <a:lnTo>
                  <a:pt x="7284630" y="1401704"/>
                </a:lnTo>
                <a:lnTo>
                  <a:pt x="7296060" y="1401704"/>
                </a:lnTo>
                <a:lnTo>
                  <a:pt x="7307490" y="1401704"/>
                </a:lnTo>
                <a:lnTo>
                  <a:pt x="7318920" y="1401704"/>
                </a:lnTo>
                <a:lnTo>
                  <a:pt x="7330398" y="1401704"/>
                </a:lnTo>
                <a:lnTo>
                  <a:pt x="7341828" y="1401704"/>
                </a:lnTo>
                <a:lnTo>
                  <a:pt x="7353257" y="1401704"/>
                </a:lnTo>
                <a:lnTo>
                  <a:pt x="7364687" y="1401704"/>
                </a:lnTo>
                <a:lnTo>
                  <a:pt x="7376117" y="1401704"/>
                </a:lnTo>
                <a:lnTo>
                  <a:pt x="7387595" y="1401704"/>
                </a:lnTo>
                <a:lnTo>
                  <a:pt x="7399025" y="1401704"/>
                </a:lnTo>
                <a:lnTo>
                  <a:pt x="7410455" y="1401704"/>
                </a:lnTo>
                <a:lnTo>
                  <a:pt x="7421885" y="1401704"/>
                </a:lnTo>
                <a:lnTo>
                  <a:pt x="7433315" y="1401704"/>
                </a:lnTo>
                <a:lnTo>
                  <a:pt x="7444793" y="1401704"/>
                </a:lnTo>
                <a:lnTo>
                  <a:pt x="7456222" y="1401704"/>
                </a:lnTo>
                <a:lnTo>
                  <a:pt x="7467653" y="1401704"/>
                </a:lnTo>
                <a:lnTo>
                  <a:pt x="7479083" y="1401704"/>
                </a:lnTo>
                <a:lnTo>
                  <a:pt x="7490513" y="1401704"/>
                </a:lnTo>
                <a:lnTo>
                  <a:pt x="7501990" y="1401704"/>
                </a:lnTo>
                <a:lnTo>
                  <a:pt x="7513420" y="1401704"/>
                </a:lnTo>
                <a:lnTo>
                  <a:pt x="7524850" y="1401704"/>
                </a:lnTo>
                <a:lnTo>
                  <a:pt x="7536280" y="1401704"/>
                </a:lnTo>
                <a:lnTo>
                  <a:pt x="7547710" y="1401704"/>
                </a:lnTo>
                <a:lnTo>
                  <a:pt x="7559188" y="1401704"/>
                </a:lnTo>
                <a:lnTo>
                  <a:pt x="7570618" y="1401704"/>
                </a:lnTo>
                <a:lnTo>
                  <a:pt x="7582048" y="1401704"/>
                </a:lnTo>
                <a:lnTo>
                  <a:pt x="7593478" y="1401704"/>
                </a:lnTo>
                <a:lnTo>
                  <a:pt x="7604908" y="1401704"/>
                </a:lnTo>
                <a:lnTo>
                  <a:pt x="7616385" y="1401704"/>
                </a:lnTo>
                <a:lnTo>
                  <a:pt x="7627815" y="1401704"/>
                </a:lnTo>
                <a:lnTo>
                  <a:pt x="7639246" y="1401704"/>
                </a:lnTo>
                <a:lnTo>
                  <a:pt x="7650676" y="1401704"/>
                </a:lnTo>
                <a:lnTo>
                  <a:pt x="7662106" y="1401704"/>
                </a:lnTo>
                <a:lnTo>
                  <a:pt x="7673583" y="1401704"/>
                </a:lnTo>
                <a:lnTo>
                  <a:pt x="7685013" y="1401704"/>
                </a:lnTo>
                <a:lnTo>
                  <a:pt x="7696443" y="1401704"/>
                </a:lnTo>
                <a:lnTo>
                  <a:pt x="7707873" y="1401704"/>
                </a:lnTo>
                <a:lnTo>
                  <a:pt x="7719303" y="1401704"/>
                </a:lnTo>
                <a:lnTo>
                  <a:pt x="7730733" y="1401704"/>
                </a:lnTo>
                <a:lnTo>
                  <a:pt x="7742211" y="1401704"/>
                </a:lnTo>
                <a:lnTo>
                  <a:pt x="7753641" y="1401704"/>
                </a:lnTo>
                <a:lnTo>
                  <a:pt x="7765071" y="1401704"/>
                </a:lnTo>
                <a:lnTo>
                  <a:pt x="7776501" y="1401704"/>
                </a:lnTo>
                <a:lnTo>
                  <a:pt x="7787931" y="1401704"/>
                </a:lnTo>
                <a:lnTo>
                  <a:pt x="7799408" y="1401704"/>
                </a:lnTo>
                <a:lnTo>
                  <a:pt x="7810839" y="1401704"/>
                </a:lnTo>
                <a:lnTo>
                  <a:pt x="7822268" y="1401704"/>
                </a:lnTo>
                <a:lnTo>
                  <a:pt x="7833698" y="1401704"/>
                </a:lnTo>
                <a:lnTo>
                  <a:pt x="7845128" y="1401704"/>
                </a:lnTo>
                <a:lnTo>
                  <a:pt x="7856606" y="1401704"/>
                </a:lnTo>
                <a:lnTo>
                  <a:pt x="7868036" y="1401704"/>
                </a:lnTo>
                <a:lnTo>
                  <a:pt x="7879466" y="1401704"/>
                </a:lnTo>
                <a:lnTo>
                  <a:pt x="7890896" y="1401704"/>
                </a:lnTo>
                <a:lnTo>
                  <a:pt x="7902326" y="1401704"/>
                </a:lnTo>
                <a:lnTo>
                  <a:pt x="7913804" y="1401704"/>
                </a:lnTo>
                <a:lnTo>
                  <a:pt x="7925234" y="1401704"/>
                </a:lnTo>
                <a:lnTo>
                  <a:pt x="7936663" y="1401704"/>
                </a:lnTo>
                <a:lnTo>
                  <a:pt x="7948094" y="1401704"/>
                </a:lnTo>
                <a:lnTo>
                  <a:pt x="7959524" y="1401704"/>
                </a:lnTo>
                <a:lnTo>
                  <a:pt x="7971001" y="1401704"/>
                </a:lnTo>
                <a:lnTo>
                  <a:pt x="7982431" y="1401704"/>
                </a:lnTo>
                <a:lnTo>
                  <a:pt x="7993861" y="1401704"/>
                </a:lnTo>
                <a:lnTo>
                  <a:pt x="8005291" y="1401704"/>
                </a:lnTo>
                <a:lnTo>
                  <a:pt x="8016721" y="1401704"/>
                </a:lnTo>
                <a:lnTo>
                  <a:pt x="8028199" y="1401704"/>
                </a:lnTo>
                <a:lnTo>
                  <a:pt x="8039629" y="1401704"/>
                </a:lnTo>
                <a:lnTo>
                  <a:pt x="8051059" y="1401704"/>
                </a:lnTo>
                <a:lnTo>
                  <a:pt x="8062489" y="1401704"/>
                </a:lnTo>
                <a:lnTo>
                  <a:pt x="8073919" y="1401704"/>
                </a:lnTo>
                <a:lnTo>
                  <a:pt x="8085396" y="1401704"/>
                </a:lnTo>
                <a:lnTo>
                  <a:pt x="8096826" y="1401704"/>
                </a:lnTo>
                <a:lnTo>
                  <a:pt x="8108256" y="1401704"/>
                </a:lnTo>
                <a:lnTo>
                  <a:pt x="8119687" y="1401704"/>
                </a:lnTo>
                <a:lnTo>
                  <a:pt x="8131117" y="1401704"/>
                </a:lnTo>
                <a:lnTo>
                  <a:pt x="8142594" y="1401704"/>
                </a:lnTo>
                <a:lnTo>
                  <a:pt x="8154024" y="1401704"/>
                </a:lnTo>
                <a:lnTo>
                  <a:pt x="8165454" y="1401704"/>
                </a:lnTo>
                <a:lnTo>
                  <a:pt x="8176884" y="1401704"/>
                </a:lnTo>
                <a:lnTo>
                  <a:pt x="8188314" y="1401704"/>
                </a:lnTo>
                <a:lnTo>
                  <a:pt x="8199792" y="1401704"/>
                </a:lnTo>
                <a:lnTo>
                  <a:pt x="8211222" y="1401704"/>
                </a:lnTo>
                <a:lnTo>
                  <a:pt x="8222652" y="1401704"/>
                </a:lnTo>
                <a:lnTo>
                  <a:pt x="8234082" y="1401704"/>
                </a:lnTo>
                <a:lnTo>
                  <a:pt x="8245512" y="1401704"/>
                </a:lnTo>
                <a:lnTo>
                  <a:pt x="8256989" y="1401704"/>
                </a:lnTo>
                <a:lnTo>
                  <a:pt x="8268419" y="1401704"/>
                </a:lnTo>
                <a:lnTo>
                  <a:pt x="8279850" y="1401704"/>
                </a:lnTo>
                <a:lnTo>
                  <a:pt x="8291280" y="1401704"/>
                </a:lnTo>
                <a:lnTo>
                  <a:pt x="8302709" y="1401704"/>
                </a:lnTo>
                <a:lnTo>
                  <a:pt x="8314187" y="1401704"/>
                </a:lnTo>
                <a:lnTo>
                  <a:pt x="8325617" y="1401704"/>
                </a:lnTo>
                <a:lnTo>
                  <a:pt x="8337047" y="1401704"/>
                </a:lnTo>
                <a:lnTo>
                  <a:pt x="8348477" y="1401704"/>
                </a:lnTo>
                <a:lnTo>
                  <a:pt x="8359907" y="1401704"/>
                </a:lnTo>
                <a:lnTo>
                  <a:pt x="8371385" y="1401704"/>
                </a:lnTo>
                <a:lnTo>
                  <a:pt x="8382815" y="1401704"/>
                </a:lnTo>
                <a:lnTo>
                  <a:pt x="8394245" y="1401704"/>
                </a:lnTo>
                <a:lnTo>
                  <a:pt x="8405674" y="1401704"/>
                </a:lnTo>
                <a:lnTo>
                  <a:pt x="8417104" y="1401704"/>
                </a:lnTo>
                <a:lnTo>
                  <a:pt x="8428582" y="1401704"/>
                </a:lnTo>
                <a:lnTo>
                  <a:pt x="8440012" y="1401704"/>
                </a:lnTo>
                <a:lnTo>
                  <a:pt x="8451442" y="1401704"/>
                </a:lnTo>
                <a:lnTo>
                  <a:pt x="8462872" y="1401704"/>
                </a:lnTo>
                <a:lnTo>
                  <a:pt x="8474302" y="1401704"/>
                </a:lnTo>
                <a:lnTo>
                  <a:pt x="8485780" y="1401704"/>
                </a:lnTo>
                <a:lnTo>
                  <a:pt x="8497210" y="1401704"/>
                </a:lnTo>
                <a:lnTo>
                  <a:pt x="8508640" y="1401704"/>
                </a:lnTo>
                <a:lnTo>
                  <a:pt x="8520069" y="1401704"/>
                </a:lnTo>
                <a:lnTo>
                  <a:pt x="8531500" y="1401704"/>
                </a:lnTo>
                <a:lnTo>
                  <a:pt x="8542977" y="1401704"/>
                </a:lnTo>
                <a:lnTo>
                  <a:pt x="8554407" y="1401704"/>
                </a:lnTo>
                <a:lnTo>
                  <a:pt x="8565837" y="1401704"/>
                </a:lnTo>
                <a:lnTo>
                  <a:pt x="8577267" y="1401704"/>
                </a:lnTo>
                <a:lnTo>
                  <a:pt x="8588697" y="1401704"/>
                </a:lnTo>
                <a:lnTo>
                  <a:pt x="8600175" y="1401704"/>
                </a:lnTo>
                <a:lnTo>
                  <a:pt x="8611605" y="1401704"/>
                </a:lnTo>
                <a:lnTo>
                  <a:pt x="8623035" y="1401704"/>
                </a:lnTo>
                <a:lnTo>
                  <a:pt x="8634465" y="1401704"/>
                </a:lnTo>
                <a:lnTo>
                  <a:pt x="8645895" y="1401704"/>
                </a:lnTo>
                <a:lnTo>
                  <a:pt x="8657373" y="1401704"/>
                </a:lnTo>
                <a:lnTo>
                  <a:pt x="8668802" y="1401704"/>
                </a:lnTo>
                <a:lnTo>
                  <a:pt x="8680232" y="1401704"/>
                </a:lnTo>
                <a:lnTo>
                  <a:pt x="8691662" y="1401704"/>
                </a:lnTo>
                <a:lnTo>
                  <a:pt x="8703093" y="1401704"/>
                </a:lnTo>
                <a:lnTo>
                  <a:pt x="8714570" y="1401704"/>
                </a:lnTo>
                <a:lnTo>
                  <a:pt x="8726000" y="1401704"/>
                </a:lnTo>
                <a:lnTo>
                  <a:pt x="8737430" y="1401704"/>
                </a:lnTo>
                <a:lnTo>
                  <a:pt x="8748860" y="1401704"/>
                </a:lnTo>
                <a:lnTo>
                  <a:pt x="8760290" y="1401704"/>
                </a:lnTo>
                <a:lnTo>
                  <a:pt x="8771768" y="1401704"/>
                </a:lnTo>
                <a:lnTo>
                  <a:pt x="8783198" y="1401704"/>
                </a:lnTo>
                <a:lnTo>
                  <a:pt x="8794628" y="1401704"/>
                </a:lnTo>
                <a:lnTo>
                  <a:pt x="8806058" y="1401704"/>
                </a:lnTo>
                <a:lnTo>
                  <a:pt x="8817488" y="1401704"/>
                </a:lnTo>
                <a:lnTo>
                  <a:pt x="8828918" y="1401704"/>
                </a:lnTo>
                <a:lnTo>
                  <a:pt x="8840395" y="1401704"/>
                </a:lnTo>
                <a:lnTo>
                  <a:pt x="8851825" y="1401704"/>
                </a:lnTo>
                <a:lnTo>
                  <a:pt x="8863256" y="1401704"/>
                </a:lnTo>
                <a:lnTo>
                  <a:pt x="8874686" y="1401704"/>
                </a:lnTo>
                <a:lnTo>
                  <a:pt x="8886115" y="1401704"/>
                </a:lnTo>
                <a:lnTo>
                  <a:pt x="8897593" y="1401704"/>
                </a:lnTo>
                <a:lnTo>
                  <a:pt x="8909022" y="1401704"/>
                </a:lnTo>
                <a:lnTo>
                  <a:pt x="8920453" y="1401704"/>
                </a:lnTo>
                <a:lnTo>
                  <a:pt x="8931883" y="1401704"/>
                </a:lnTo>
                <a:lnTo>
                  <a:pt x="8943313" y="1401704"/>
                </a:lnTo>
                <a:lnTo>
                  <a:pt x="8954791" y="1401704"/>
                </a:lnTo>
                <a:lnTo>
                  <a:pt x="8966220" y="1401704"/>
                </a:lnTo>
                <a:lnTo>
                  <a:pt x="8977651" y="1401704"/>
                </a:lnTo>
                <a:lnTo>
                  <a:pt x="8989080" y="1401704"/>
                </a:lnTo>
                <a:lnTo>
                  <a:pt x="9000511" y="1401704"/>
                </a:lnTo>
                <a:lnTo>
                  <a:pt x="9011988" y="1401704"/>
                </a:lnTo>
                <a:lnTo>
                  <a:pt x="9023418" y="1401704"/>
                </a:lnTo>
                <a:lnTo>
                  <a:pt x="9034849" y="1401704"/>
                </a:lnTo>
                <a:lnTo>
                  <a:pt x="9046278" y="1401704"/>
                </a:lnTo>
                <a:lnTo>
                  <a:pt x="9057709" y="1401704"/>
                </a:lnTo>
                <a:lnTo>
                  <a:pt x="9069186" y="1401704"/>
                </a:lnTo>
                <a:lnTo>
                  <a:pt x="9080615" y="1401704"/>
                </a:lnTo>
                <a:lnTo>
                  <a:pt x="9092046" y="1401704"/>
                </a:lnTo>
                <a:lnTo>
                  <a:pt x="9103476" y="1401704"/>
                </a:lnTo>
                <a:lnTo>
                  <a:pt x="9114906" y="1401704"/>
                </a:lnTo>
                <a:lnTo>
                  <a:pt x="9126384" y="1401704"/>
                </a:lnTo>
                <a:lnTo>
                  <a:pt x="9137813" y="1401704"/>
                </a:lnTo>
                <a:lnTo>
                  <a:pt x="9149244" y="1401704"/>
                </a:lnTo>
                <a:lnTo>
                  <a:pt x="9160673" y="1401704"/>
                </a:lnTo>
                <a:lnTo>
                  <a:pt x="9172104" y="1401704"/>
                </a:lnTo>
                <a:lnTo>
                  <a:pt x="9183581" y="1401704"/>
                </a:lnTo>
                <a:lnTo>
                  <a:pt x="9195011" y="1401704"/>
                </a:lnTo>
                <a:lnTo>
                  <a:pt x="9206442" y="1401704"/>
                </a:lnTo>
                <a:lnTo>
                  <a:pt x="9217871" y="1401704"/>
                </a:lnTo>
                <a:lnTo>
                  <a:pt x="9229301" y="1401704"/>
                </a:lnTo>
                <a:lnTo>
                  <a:pt x="9240779" y="1401704"/>
                </a:lnTo>
                <a:lnTo>
                  <a:pt x="9252209" y="1401704"/>
                </a:lnTo>
                <a:lnTo>
                  <a:pt x="9263639" y="1401704"/>
                </a:lnTo>
                <a:lnTo>
                  <a:pt x="9275069" y="1401704"/>
                </a:lnTo>
                <a:lnTo>
                  <a:pt x="9286498" y="1401704"/>
                </a:lnTo>
                <a:lnTo>
                  <a:pt x="9297977" y="1401704"/>
                </a:lnTo>
                <a:lnTo>
                  <a:pt x="9309406" y="1401704"/>
                </a:lnTo>
                <a:lnTo>
                  <a:pt x="9320837" y="1401704"/>
                </a:lnTo>
                <a:lnTo>
                  <a:pt x="9332266" y="1401704"/>
                </a:lnTo>
                <a:lnTo>
                  <a:pt x="9343696" y="1401704"/>
                </a:lnTo>
                <a:lnTo>
                  <a:pt x="9355174" y="1401704"/>
                </a:lnTo>
                <a:lnTo>
                  <a:pt x="9366604" y="1401704"/>
                </a:lnTo>
                <a:lnTo>
                  <a:pt x="9378035" y="1401704"/>
                </a:lnTo>
                <a:lnTo>
                  <a:pt x="9389464" y="1401704"/>
                </a:lnTo>
                <a:lnTo>
                  <a:pt x="9400894" y="1401704"/>
                </a:lnTo>
                <a:lnTo>
                  <a:pt x="9412372" y="1401704"/>
                </a:lnTo>
                <a:lnTo>
                  <a:pt x="9423802" y="1401704"/>
                </a:lnTo>
                <a:lnTo>
                  <a:pt x="9435232" y="1401704"/>
                </a:lnTo>
                <a:lnTo>
                  <a:pt x="9446662" y="1401704"/>
                </a:lnTo>
                <a:lnTo>
                  <a:pt x="9458091" y="1401704"/>
                </a:lnTo>
                <a:lnTo>
                  <a:pt x="9469570" y="1401704"/>
                </a:lnTo>
                <a:lnTo>
                  <a:pt x="9480999" y="1401704"/>
                </a:lnTo>
                <a:lnTo>
                  <a:pt x="9492429" y="1401704"/>
                </a:lnTo>
                <a:lnTo>
                  <a:pt x="9503859" y="1401704"/>
                </a:lnTo>
                <a:lnTo>
                  <a:pt x="9515289" y="1401704"/>
                </a:lnTo>
                <a:lnTo>
                  <a:pt x="9526767" y="1401704"/>
                </a:lnTo>
                <a:lnTo>
                  <a:pt x="9538197" y="1401704"/>
                </a:lnTo>
                <a:lnTo>
                  <a:pt x="9549626" y="1401704"/>
                </a:lnTo>
                <a:lnTo>
                  <a:pt x="9561057" y="1401704"/>
                </a:lnTo>
                <a:lnTo>
                  <a:pt x="9572487" y="1401704"/>
                </a:lnTo>
                <a:lnTo>
                  <a:pt x="9583965" y="1401704"/>
                </a:lnTo>
                <a:lnTo>
                  <a:pt x="9595395" y="1401704"/>
                </a:lnTo>
                <a:lnTo>
                  <a:pt x="9606824" y="1401704"/>
                </a:lnTo>
                <a:lnTo>
                  <a:pt x="9618255" y="1401704"/>
                </a:lnTo>
                <a:lnTo>
                  <a:pt x="9629684" y="1401704"/>
                </a:lnTo>
                <a:lnTo>
                  <a:pt x="9641163" y="1401704"/>
                </a:lnTo>
                <a:lnTo>
                  <a:pt x="9652592" y="1401704"/>
                </a:lnTo>
                <a:lnTo>
                  <a:pt x="9664022" y="1401704"/>
                </a:lnTo>
                <a:lnTo>
                  <a:pt x="9675452" y="1401704"/>
                </a:lnTo>
                <a:lnTo>
                  <a:pt x="9686882" y="1401704"/>
                </a:lnTo>
                <a:lnTo>
                  <a:pt x="9698360" y="1401704"/>
                </a:lnTo>
                <a:lnTo>
                  <a:pt x="9709790" y="1401704"/>
                </a:lnTo>
                <a:lnTo>
                  <a:pt x="9721219" y="1401704"/>
                </a:lnTo>
                <a:lnTo>
                  <a:pt x="9732650" y="1401704"/>
                </a:lnTo>
                <a:lnTo>
                  <a:pt x="9744080" y="1401704"/>
                </a:lnTo>
                <a:lnTo>
                  <a:pt x="9755557" y="1401704"/>
                </a:lnTo>
                <a:lnTo>
                  <a:pt x="9766988" y="1401704"/>
                </a:lnTo>
                <a:lnTo>
                  <a:pt x="9778417" y="1401704"/>
                </a:lnTo>
                <a:lnTo>
                  <a:pt x="9789848" y="1401704"/>
                </a:lnTo>
                <a:lnTo>
                  <a:pt x="9801277" y="1401704"/>
                </a:lnTo>
                <a:lnTo>
                  <a:pt x="9812755" y="1401704"/>
                </a:lnTo>
                <a:lnTo>
                  <a:pt x="9824185" y="1401704"/>
                </a:lnTo>
                <a:lnTo>
                  <a:pt x="9835615" y="1401704"/>
                </a:lnTo>
                <a:lnTo>
                  <a:pt x="9847045" y="1401704"/>
                </a:lnTo>
                <a:lnTo>
                  <a:pt x="9858475" y="1401704"/>
                </a:lnTo>
                <a:lnTo>
                  <a:pt x="9869952" y="1401704"/>
                </a:lnTo>
                <a:lnTo>
                  <a:pt x="9881383" y="1401704"/>
                </a:lnTo>
                <a:lnTo>
                  <a:pt x="9892812" y="1401704"/>
                </a:lnTo>
                <a:lnTo>
                  <a:pt x="9904243" y="1401704"/>
                </a:lnTo>
                <a:lnTo>
                  <a:pt x="9915673" y="1401704"/>
                </a:lnTo>
                <a:lnTo>
                  <a:pt x="9927102" y="1401704"/>
                </a:lnTo>
                <a:lnTo>
                  <a:pt x="9938581" y="1401704"/>
                </a:lnTo>
                <a:lnTo>
                  <a:pt x="9950010" y="1401704"/>
                </a:lnTo>
                <a:lnTo>
                  <a:pt x="9961441" y="1401704"/>
                </a:lnTo>
                <a:lnTo>
                  <a:pt x="9972870" y="1401704"/>
                </a:lnTo>
                <a:lnTo>
                  <a:pt x="9984300" y="1401704"/>
                </a:lnTo>
                <a:lnTo>
                  <a:pt x="9995778" y="1401704"/>
                </a:lnTo>
                <a:lnTo>
                  <a:pt x="10007208" y="1401704"/>
                </a:lnTo>
                <a:lnTo>
                  <a:pt x="10018638" y="1401704"/>
                </a:lnTo>
                <a:lnTo>
                  <a:pt x="10030068" y="1401704"/>
                </a:lnTo>
                <a:lnTo>
                  <a:pt x="10041498" y="1401704"/>
                </a:lnTo>
                <a:lnTo>
                  <a:pt x="10052976" y="1401704"/>
                </a:lnTo>
                <a:lnTo>
                  <a:pt x="10064405" y="1401704"/>
                </a:lnTo>
                <a:lnTo>
                  <a:pt x="10075835" y="1401704"/>
                </a:lnTo>
                <a:lnTo>
                  <a:pt x="10087266" y="1401704"/>
                </a:lnTo>
                <a:lnTo>
                  <a:pt x="10098695" y="1401704"/>
                </a:lnTo>
                <a:lnTo>
                  <a:pt x="10110174" y="1401704"/>
                </a:lnTo>
                <a:lnTo>
                  <a:pt x="10121603" y="1401704"/>
                </a:lnTo>
                <a:lnTo>
                  <a:pt x="10133033" y="1401704"/>
                </a:lnTo>
                <a:lnTo>
                  <a:pt x="10144463" y="1401704"/>
                </a:lnTo>
                <a:lnTo>
                  <a:pt x="10155893" y="1401704"/>
                </a:lnTo>
                <a:lnTo>
                  <a:pt x="10167371" y="1401704"/>
                </a:lnTo>
                <a:lnTo>
                  <a:pt x="10178801" y="1401704"/>
                </a:lnTo>
                <a:lnTo>
                  <a:pt x="10190230" y="1401704"/>
                </a:lnTo>
                <a:lnTo>
                  <a:pt x="10201661" y="1401704"/>
                </a:lnTo>
                <a:lnTo>
                  <a:pt x="10213091" y="1401704"/>
                </a:lnTo>
                <a:lnTo>
                  <a:pt x="10224569" y="1401704"/>
                </a:lnTo>
                <a:lnTo>
                  <a:pt x="10235998" y="1401704"/>
                </a:lnTo>
                <a:lnTo>
                  <a:pt x="10247428" y="1401704"/>
                </a:lnTo>
                <a:lnTo>
                  <a:pt x="10258859" y="1401704"/>
                </a:lnTo>
                <a:lnTo>
                  <a:pt x="10270288" y="1401704"/>
                </a:lnTo>
                <a:lnTo>
                  <a:pt x="10281767" y="1401704"/>
                </a:lnTo>
                <a:lnTo>
                  <a:pt x="10293196" y="1401704"/>
                </a:lnTo>
                <a:lnTo>
                  <a:pt x="10304626" y="1401704"/>
                </a:lnTo>
                <a:lnTo>
                  <a:pt x="10316056" y="1401704"/>
                </a:lnTo>
                <a:lnTo>
                  <a:pt x="10327486" y="1401704"/>
                </a:lnTo>
                <a:lnTo>
                  <a:pt x="10338963" y="1401704"/>
                </a:lnTo>
                <a:lnTo>
                  <a:pt x="10350394" y="1401704"/>
                </a:lnTo>
                <a:lnTo>
                  <a:pt x="10361823" y="1401704"/>
                </a:lnTo>
                <a:lnTo>
                  <a:pt x="10373254" y="1401704"/>
                </a:lnTo>
                <a:lnTo>
                  <a:pt x="10384684" y="1401704"/>
                </a:lnTo>
                <a:lnTo>
                  <a:pt x="10396161" y="1401704"/>
                </a:lnTo>
                <a:lnTo>
                  <a:pt x="10407591" y="1401704"/>
                </a:lnTo>
                <a:lnTo>
                  <a:pt x="10419021" y="1401704"/>
                </a:lnTo>
                <a:lnTo>
                  <a:pt x="10430452" y="1401704"/>
                </a:lnTo>
                <a:lnTo>
                  <a:pt x="10441881" y="1401704"/>
                </a:lnTo>
                <a:lnTo>
                  <a:pt x="10453358" y="1401704"/>
                </a:lnTo>
                <a:lnTo>
                  <a:pt x="10464789" y="1401704"/>
                </a:lnTo>
                <a:lnTo>
                  <a:pt x="10476219" y="1401704"/>
                </a:lnTo>
                <a:lnTo>
                  <a:pt x="10487649" y="1401704"/>
                </a:lnTo>
                <a:lnTo>
                  <a:pt x="10499079" y="1401704"/>
                </a:lnTo>
                <a:lnTo>
                  <a:pt x="10510556" y="1401704"/>
                </a:lnTo>
                <a:lnTo>
                  <a:pt x="10521987" y="1401704"/>
                </a:lnTo>
                <a:lnTo>
                  <a:pt x="10533416" y="1401704"/>
                </a:lnTo>
                <a:lnTo>
                  <a:pt x="10544847" y="1401704"/>
                </a:lnTo>
                <a:lnTo>
                  <a:pt x="10556277" y="1401704"/>
                </a:lnTo>
                <a:lnTo>
                  <a:pt x="10567754" y="1401704"/>
                </a:lnTo>
                <a:lnTo>
                  <a:pt x="10579184" y="1401704"/>
                </a:lnTo>
                <a:lnTo>
                  <a:pt x="10590614" y="1401704"/>
                </a:lnTo>
                <a:lnTo>
                  <a:pt x="10602045" y="1401704"/>
                </a:lnTo>
                <a:lnTo>
                  <a:pt x="10613474" y="1401704"/>
                </a:lnTo>
                <a:lnTo>
                  <a:pt x="10624951" y="1401704"/>
                </a:lnTo>
                <a:lnTo>
                  <a:pt x="10636382" y="1401704"/>
                </a:lnTo>
                <a:lnTo>
                  <a:pt x="10647812" y="1401704"/>
                </a:lnTo>
                <a:lnTo>
                  <a:pt x="10659241" y="1401704"/>
                </a:lnTo>
                <a:lnTo>
                  <a:pt x="10670672" y="1401704"/>
                </a:lnTo>
                <a:lnTo>
                  <a:pt x="10682149" y="1401704"/>
                </a:lnTo>
                <a:lnTo>
                  <a:pt x="10693580" y="1401704"/>
                </a:lnTo>
                <a:lnTo>
                  <a:pt x="10705009" y="1401704"/>
                </a:lnTo>
                <a:lnTo>
                  <a:pt x="10716439" y="1401704"/>
                </a:lnTo>
                <a:lnTo>
                  <a:pt x="10727870" y="1401704"/>
                </a:lnTo>
                <a:lnTo>
                  <a:pt x="10739347" y="1401704"/>
                </a:lnTo>
                <a:lnTo>
                  <a:pt x="10750778" y="1401704"/>
                </a:lnTo>
                <a:lnTo>
                  <a:pt x="10762207" y="1401704"/>
                </a:lnTo>
                <a:lnTo>
                  <a:pt x="10773637" y="1401704"/>
                </a:lnTo>
                <a:lnTo>
                  <a:pt x="10785067" y="1401704"/>
                </a:lnTo>
                <a:lnTo>
                  <a:pt x="10796544" y="1401704"/>
                </a:lnTo>
                <a:lnTo>
                  <a:pt x="10807975" y="1401704"/>
                </a:lnTo>
                <a:lnTo>
                  <a:pt x="10819405" y="1401704"/>
                </a:lnTo>
                <a:lnTo>
                  <a:pt x="10830834" y="1401704"/>
                </a:lnTo>
                <a:lnTo>
                  <a:pt x="10842265" y="1401704"/>
                </a:lnTo>
                <a:lnTo>
                  <a:pt x="10853742" y="1401704"/>
                </a:lnTo>
                <a:lnTo>
                  <a:pt x="10865173" y="1401704"/>
                </a:lnTo>
                <a:lnTo>
                  <a:pt x="10876602" y="1401704"/>
                </a:lnTo>
                <a:lnTo>
                  <a:pt x="10888032" y="1401704"/>
                </a:lnTo>
                <a:lnTo>
                  <a:pt x="10899463" y="1401704"/>
                </a:lnTo>
                <a:lnTo>
                  <a:pt x="10910892" y="1401704"/>
                </a:lnTo>
                <a:lnTo>
                  <a:pt x="10922369" y="1401704"/>
                </a:lnTo>
                <a:lnTo>
                  <a:pt x="10933800" y="1401704"/>
                </a:lnTo>
                <a:lnTo>
                  <a:pt x="10945230" y="1401704"/>
                </a:lnTo>
                <a:lnTo>
                  <a:pt x="10956660" y="1401704"/>
                </a:lnTo>
                <a:lnTo>
                  <a:pt x="10968090" y="1401704"/>
                </a:lnTo>
                <a:lnTo>
                  <a:pt x="10979567" y="1401704"/>
                </a:lnTo>
                <a:lnTo>
                  <a:pt x="10990998" y="1401704"/>
                </a:lnTo>
                <a:lnTo>
                  <a:pt x="11002427" y="1401704"/>
                </a:lnTo>
                <a:lnTo>
                  <a:pt x="11013858" y="1401704"/>
                </a:lnTo>
                <a:lnTo>
                  <a:pt x="11025287" y="1401704"/>
                </a:lnTo>
                <a:lnTo>
                  <a:pt x="11036765" y="1401704"/>
                </a:lnTo>
                <a:lnTo>
                  <a:pt x="11048195" y="1401704"/>
                </a:lnTo>
                <a:lnTo>
                  <a:pt x="11059625" y="1401704"/>
                </a:lnTo>
                <a:lnTo>
                  <a:pt x="11071056" y="1401704"/>
                </a:lnTo>
                <a:lnTo>
                  <a:pt x="11082485" y="1401704"/>
                </a:lnTo>
                <a:lnTo>
                  <a:pt x="11093962" y="1401704"/>
                </a:lnTo>
                <a:lnTo>
                  <a:pt x="11105393" y="1401704"/>
                </a:lnTo>
                <a:lnTo>
                  <a:pt x="11116823" y="1401704"/>
                </a:lnTo>
                <a:lnTo>
                  <a:pt x="11128253" y="1401704"/>
                </a:lnTo>
                <a:lnTo>
                  <a:pt x="11139683" y="1401704"/>
                </a:lnTo>
                <a:lnTo>
                  <a:pt x="11151160" y="1401704"/>
                </a:lnTo>
                <a:lnTo>
                  <a:pt x="11162591" y="1401704"/>
                </a:lnTo>
                <a:lnTo>
                  <a:pt x="11174020" y="1401704"/>
                </a:lnTo>
                <a:lnTo>
                  <a:pt x="11185451" y="1401704"/>
                </a:lnTo>
                <a:lnTo>
                  <a:pt x="11196881" y="1401704"/>
                </a:lnTo>
                <a:lnTo>
                  <a:pt x="11208358" y="1401704"/>
                </a:lnTo>
                <a:lnTo>
                  <a:pt x="11218359" y="1401704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6" name="Freeform 85">
            <a:extLst>
              <a:ext uri="{FF2B5EF4-FFF2-40B4-BE49-F238E27FC236}">
                <a16:creationId xmlns:a16="http://schemas.microsoft.com/office/drawing/2014/main" id="{A22434D9-EA59-0A46-8CC5-57AC57F41FDD}"/>
              </a:ext>
            </a:extLst>
          </p:cNvPr>
          <p:cNvSpPr/>
          <p:nvPr/>
        </p:nvSpPr>
        <p:spPr>
          <a:xfrm>
            <a:off x="638362" y="4189992"/>
            <a:ext cx="8413769" cy="1242830"/>
          </a:xfrm>
          <a:custGeom>
            <a:avLst/>
            <a:gdLst>
              <a:gd name="connsiteX0" fmla="*/ 0 w 11218359"/>
              <a:gd name="connsiteY0" fmla="*/ 1657107 h 1657107"/>
              <a:gd name="connsiteX1" fmla="*/ 9149 w 11218359"/>
              <a:gd name="connsiteY1" fmla="*/ 1657107 h 1657107"/>
              <a:gd name="connsiteX2" fmla="*/ 20588 w 11218359"/>
              <a:gd name="connsiteY2" fmla="*/ 1657107 h 1657107"/>
              <a:gd name="connsiteX3" fmla="*/ 32028 w 11218359"/>
              <a:gd name="connsiteY3" fmla="*/ 1657107 h 1657107"/>
              <a:gd name="connsiteX4" fmla="*/ 43467 w 11218359"/>
              <a:gd name="connsiteY4" fmla="*/ 1657107 h 1657107"/>
              <a:gd name="connsiteX5" fmla="*/ 54907 w 11218359"/>
              <a:gd name="connsiteY5" fmla="*/ 1657107 h 1657107"/>
              <a:gd name="connsiteX6" fmla="*/ 66346 w 11218359"/>
              <a:gd name="connsiteY6" fmla="*/ 1657107 h 1657107"/>
              <a:gd name="connsiteX7" fmla="*/ 77786 w 11218359"/>
              <a:gd name="connsiteY7" fmla="*/ 1657107 h 1657107"/>
              <a:gd name="connsiteX8" fmla="*/ 89225 w 11218359"/>
              <a:gd name="connsiteY8" fmla="*/ 1657107 h 1657107"/>
              <a:gd name="connsiteX9" fmla="*/ 100665 w 11218359"/>
              <a:gd name="connsiteY9" fmla="*/ 1657107 h 1657107"/>
              <a:gd name="connsiteX10" fmla="*/ 112104 w 11218359"/>
              <a:gd name="connsiteY10" fmla="*/ 1657107 h 1657107"/>
              <a:gd name="connsiteX11" fmla="*/ 123544 w 11218359"/>
              <a:gd name="connsiteY11" fmla="*/ 1657107 h 1657107"/>
              <a:gd name="connsiteX12" fmla="*/ 134979 w 11218359"/>
              <a:gd name="connsiteY12" fmla="*/ 1657107 h 1657107"/>
              <a:gd name="connsiteX13" fmla="*/ 146423 w 11218359"/>
              <a:gd name="connsiteY13" fmla="*/ 1657107 h 1657107"/>
              <a:gd name="connsiteX14" fmla="*/ 157858 w 11218359"/>
              <a:gd name="connsiteY14" fmla="*/ 1657107 h 1657107"/>
              <a:gd name="connsiteX15" fmla="*/ 169297 w 11218359"/>
              <a:gd name="connsiteY15" fmla="*/ 1657107 h 1657107"/>
              <a:gd name="connsiteX16" fmla="*/ 180737 w 11218359"/>
              <a:gd name="connsiteY16" fmla="*/ 1657107 h 1657107"/>
              <a:gd name="connsiteX17" fmla="*/ 192176 w 11218359"/>
              <a:gd name="connsiteY17" fmla="*/ 1657107 h 1657107"/>
              <a:gd name="connsiteX18" fmla="*/ 203616 w 11218359"/>
              <a:gd name="connsiteY18" fmla="*/ 1657107 h 1657107"/>
              <a:gd name="connsiteX19" fmla="*/ 215055 w 11218359"/>
              <a:gd name="connsiteY19" fmla="*/ 1657107 h 1657107"/>
              <a:gd name="connsiteX20" fmla="*/ 226495 w 11218359"/>
              <a:gd name="connsiteY20" fmla="*/ 1657107 h 1657107"/>
              <a:gd name="connsiteX21" fmla="*/ 237935 w 11218359"/>
              <a:gd name="connsiteY21" fmla="*/ 1657107 h 1657107"/>
              <a:gd name="connsiteX22" fmla="*/ 249374 w 11218359"/>
              <a:gd name="connsiteY22" fmla="*/ 1657107 h 1657107"/>
              <a:gd name="connsiteX23" fmla="*/ 260814 w 11218359"/>
              <a:gd name="connsiteY23" fmla="*/ 1657107 h 1657107"/>
              <a:gd name="connsiteX24" fmla="*/ 272253 w 11218359"/>
              <a:gd name="connsiteY24" fmla="*/ 1657107 h 1657107"/>
              <a:gd name="connsiteX25" fmla="*/ 283693 w 11218359"/>
              <a:gd name="connsiteY25" fmla="*/ 1657107 h 1657107"/>
              <a:gd name="connsiteX26" fmla="*/ 295132 w 11218359"/>
              <a:gd name="connsiteY26" fmla="*/ 1657107 h 1657107"/>
              <a:gd name="connsiteX27" fmla="*/ 306572 w 11218359"/>
              <a:gd name="connsiteY27" fmla="*/ 1657107 h 1657107"/>
              <a:gd name="connsiteX28" fmla="*/ 318011 w 11218359"/>
              <a:gd name="connsiteY28" fmla="*/ 1657107 h 1657107"/>
              <a:gd name="connsiteX29" fmla="*/ 329451 w 11218359"/>
              <a:gd name="connsiteY29" fmla="*/ 1657107 h 1657107"/>
              <a:gd name="connsiteX30" fmla="*/ 340890 w 11218359"/>
              <a:gd name="connsiteY30" fmla="*/ 1657107 h 1657107"/>
              <a:gd name="connsiteX31" fmla="*/ 352330 w 11218359"/>
              <a:gd name="connsiteY31" fmla="*/ 1657107 h 1657107"/>
              <a:gd name="connsiteX32" fmla="*/ 363769 w 11218359"/>
              <a:gd name="connsiteY32" fmla="*/ 1657107 h 1657107"/>
              <a:gd name="connsiteX33" fmla="*/ 375209 w 11218359"/>
              <a:gd name="connsiteY33" fmla="*/ 1657107 h 1657107"/>
              <a:gd name="connsiteX34" fmla="*/ 386648 w 11218359"/>
              <a:gd name="connsiteY34" fmla="*/ 1657107 h 1657107"/>
              <a:gd name="connsiteX35" fmla="*/ 398088 w 11218359"/>
              <a:gd name="connsiteY35" fmla="*/ 1657107 h 1657107"/>
              <a:gd name="connsiteX36" fmla="*/ 409527 w 11218359"/>
              <a:gd name="connsiteY36" fmla="*/ 1657107 h 1657107"/>
              <a:gd name="connsiteX37" fmla="*/ 420967 w 11218359"/>
              <a:gd name="connsiteY37" fmla="*/ 1657107 h 1657107"/>
              <a:gd name="connsiteX38" fmla="*/ 432406 w 11218359"/>
              <a:gd name="connsiteY38" fmla="*/ 1657107 h 1657107"/>
              <a:gd name="connsiteX39" fmla="*/ 443846 w 11218359"/>
              <a:gd name="connsiteY39" fmla="*/ 1657107 h 1657107"/>
              <a:gd name="connsiteX40" fmla="*/ 455285 w 11218359"/>
              <a:gd name="connsiteY40" fmla="*/ 1657107 h 1657107"/>
              <a:gd name="connsiteX41" fmla="*/ 466725 w 11218359"/>
              <a:gd name="connsiteY41" fmla="*/ 1657107 h 1657107"/>
              <a:gd name="connsiteX42" fmla="*/ 478165 w 11218359"/>
              <a:gd name="connsiteY42" fmla="*/ 1657107 h 1657107"/>
              <a:gd name="connsiteX43" fmla="*/ 489604 w 11218359"/>
              <a:gd name="connsiteY43" fmla="*/ 1657107 h 1657107"/>
              <a:gd name="connsiteX44" fmla="*/ 501044 w 11218359"/>
              <a:gd name="connsiteY44" fmla="*/ 1657107 h 1657107"/>
              <a:gd name="connsiteX45" fmla="*/ 512483 w 11218359"/>
              <a:gd name="connsiteY45" fmla="*/ 1657107 h 1657107"/>
              <a:gd name="connsiteX46" fmla="*/ 523923 w 11218359"/>
              <a:gd name="connsiteY46" fmla="*/ 1657107 h 1657107"/>
              <a:gd name="connsiteX47" fmla="*/ 535362 w 11218359"/>
              <a:gd name="connsiteY47" fmla="*/ 1657107 h 1657107"/>
              <a:gd name="connsiteX48" fmla="*/ 546802 w 11218359"/>
              <a:gd name="connsiteY48" fmla="*/ 1657107 h 1657107"/>
              <a:gd name="connsiteX49" fmla="*/ 558241 w 11218359"/>
              <a:gd name="connsiteY49" fmla="*/ 1657107 h 1657107"/>
              <a:gd name="connsiteX50" fmla="*/ 569681 w 11218359"/>
              <a:gd name="connsiteY50" fmla="*/ 1657107 h 1657107"/>
              <a:gd name="connsiteX51" fmla="*/ 581120 w 11218359"/>
              <a:gd name="connsiteY51" fmla="*/ 1657107 h 1657107"/>
              <a:gd name="connsiteX52" fmla="*/ 592560 w 11218359"/>
              <a:gd name="connsiteY52" fmla="*/ 1657107 h 1657107"/>
              <a:gd name="connsiteX53" fmla="*/ 603999 w 11218359"/>
              <a:gd name="connsiteY53" fmla="*/ 1657107 h 1657107"/>
              <a:gd name="connsiteX54" fmla="*/ 615439 w 11218359"/>
              <a:gd name="connsiteY54" fmla="*/ 1657107 h 1657107"/>
              <a:gd name="connsiteX55" fmla="*/ 626878 w 11218359"/>
              <a:gd name="connsiteY55" fmla="*/ 1657107 h 1657107"/>
              <a:gd name="connsiteX56" fmla="*/ 638318 w 11218359"/>
              <a:gd name="connsiteY56" fmla="*/ 1657107 h 1657107"/>
              <a:gd name="connsiteX57" fmla="*/ 649757 w 11218359"/>
              <a:gd name="connsiteY57" fmla="*/ 1657107 h 1657107"/>
              <a:gd name="connsiteX58" fmla="*/ 661192 w 11218359"/>
              <a:gd name="connsiteY58" fmla="*/ 1657107 h 1657107"/>
              <a:gd name="connsiteX59" fmla="*/ 672632 w 11218359"/>
              <a:gd name="connsiteY59" fmla="*/ 1657107 h 1657107"/>
              <a:gd name="connsiteX60" fmla="*/ 684071 w 11218359"/>
              <a:gd name="connsiteY60" fmla="*/ 1657107 h 1657107"/>
              <a:gd name="connsiteX61" fmla="*/ 695511 w 11218359"/>
              <a:gd name="connsiteY61" fmla="*/ 1657107 h 1657107"/>
              <a:gd name="connsiteX62" fmla="*/ 706950 w 11218359"/>
              <a:gd name="connsiteY62" fmla="*/ 1657107 h 1657107"/>
              <a:gd name="connsiteX63" fmla="*/ 718390 w 11218359"/>
              <a:gd name="connsiteY63" fmla="*/ 1657107 h 1657107"/>
              <a:gd name="connsiteX64" fmla="*/ 729829 w 11218359"/>
              <a:gd name="connsiteY64" fmla="*/ 1657107 h 1657107"/>
              <a:gd name="connsiteX65" fmla="*/ 741269 w 11218359"/>
              <a:gd name="connsiteY65" fmla="*/ 1657107 h 1657107"/>
              <a:gd name="connsiteX66" fmla="*/ 752708 w 11218359"/>
              <a:gd name="connsiteY66" fmla="*/ 1657107 h 1657107"/>
              <a:gd name="connsiteX67" fmla="*/ 764148 w 11218359"/>
              <a:gd name="connsiteY67" fmla="*/ 1657107 h 1657107"/>
              <a:gd name="connsiteX68" fmla="*/ 775587 w 11218359"/>
              <a:gd name="connsiteY68" fmla="*/ 1657107 h 1657107"/>
              <a:gd name="connsiteX69" fmla="*/ 787027 w 11218359"/>
              <a:gd name="connsiteY69" fmla="*/ 1657107 h 1657107"/>
              <a:gd name="connsiteX70" fmla="*/ 798467 w 11218359"/>
              <a:gd name="connsiteY70" fmla="*/ 1657107 h 1657107"/>
              <a:gd name="connsiteX71" fmla="*/ 809906 w 11218359"/>
              <a:gd name="connsiteY71" fmla="*/ 1657107 h 1657107"/>
              <a:gd name="connsiteX72" fmla="*/ 821346 w 11218359"/>
              <a:gd name="connsiteY72" fmla="*/ 1657107 h 1657107"/>
              <a:gd name="connsiteX73" fmla="*/ 832785 w 11218359"/>
              <a:gd name="connsiteY73" fmla="*/ 1657107 h 1657107"/>
              <a:gd name="connsiteX74" fmla="*/ 844225 w 11218359"/>
              <a:gd name="connsiteY74" fmla="*/ 1657107 h 1657107"/>
              <a:gd name="connsiteX75" fmla="*/ 855664 w 11218359"/>
              <a:gd name="connsiteY75" fmla="*/ 1657107 h 1657107"/>
              <a:gd name="connsiteX76" fmla="*/ 867104 w 11218359"/>
              <a:gd name="connsiteY76" fmla="*/ 1657107 h 1657107"/>
              <a:gd name="connsiteX77" fmla="*/ 878543 w 11218359"/>
              <a:gd name="connsiteY77" fmla="*/ 1657107 h 1657107"/>
              <a:gd name="connsiteX78" fmla="*/ 889983 w 11218359"/>
              <a:gd name="connsiteY78" fmla="*/ 1657107 h 1657107"/>
              <a:gd name="connsiteX79" fmla="*/ 901422 w 11218359"/>
              <a:gd name="connsiteY79" fmla="*/ 1657107 h 1657107"/>
              <a:gd name="connsiteX80" fmla="*/ 912862 w 11218359"/>
              <a:gd name="connsiteY80" fmla="*/ 1657107 h 1657107"/>
              <a:gd name="connsiteX81" fmla="*/ 924301 w 11218359"/>
              <a:gd name="connsiteY81" fmla="*/ 1657107 h 1657107"/>
              <a:gd name="connsiteX82" fmla="*/ 935741 w 11218359"/>
              <a:gd name="connsiteY82" fmla="*/ 1657107 h 1657107"/>
              <a:gd name="connsiteX83" fmla="*/ 947180 w 11218359"/>
              <a:gd name="connsiteY83" fmla="*/ 1657107 h 1657107"/>
              <a:gd name="connsiteX84" fmla="*/ 958620 w 11218359"/>
              <a:gd name="connsiteY84" fmla="*/ 1657107 h 1657107"/>
              <a:gd name="connsiteX85" fmla="*/ 970059 w 11218359"/>
              <a:gd name="connsiteY85" fmla="*/ 1657107 h 1657107"/>
              <a:gd name="connsiteX86" fmla="*/ 981499 w 11218359"/>
              <a:gd name="connsiteY86" fmla="*/ 1657107 h 1657107"/>
              <a:gd name="connsiteX87" fmla="*/ 992938 w 11218359"/>
              <a:gd name="connsiteY87" fmla="*/ 1657107 h 1657107"/>
              <a:gd name="connsiteX88" fmla="*/ 1004378 w 11218359"/>
              <a:gd name="connsiteY88" fmla="*/ 1657107 h 1657107"/>
              <a:gd name="connsiteX89" fmla="*/ 1015818 w 11218359"/>
              <a:gd name="connsiteY89" fmla="*/ 1657107 h 1657107"/>
              <a:gd name="connsiteX90" fmla="*/ 1027257 w 11218359"/>
              <a:gd name="connsiteY90" fmla="*/ 1657107 h 1657107"/>
              <a:gd name="connsiteX91" fmla="*/ 1038697 w 11218359"/>
              <a:gd name="connsiteY91" fmla="*/ 1657107 h 1657107"/>
              <a:gd name="connsiteX92" fmla="*/ 1050136 w 11218359"/>
              <a:gd name="connsiteY92" fmla="*/ 1657107 h 1657107"/>
              <a:gd name="connsiteX93" fmla="*/ 1061576 w 11218359"/>
              <a:gd name="connsiteY93" fmla="*/ 1657107 h 1657107"/>
              <a:gd name="connsiteX94" fmla="*/ 1073015 w 11218359"/>
              <a:gd name="connsiteY94" fmla="*/ 1657107 h 1657107"/>
              <a:gd name="connsiteX95" fmla="*/ 1084455 w 11218359"/>
              <a:gd name="connsiteY95" fmla="*/ 1657107 h 1657107"/>
              <a:gd name="connsiteX96" fmla="*/ 1095894 w 11218359"/>
              <a:gd name="connsiteY96" fmla="*/ 1657107 h 1657107"/>
              <a:gd name="connsiteX97" fmla="*/ 1107334 w 11218359"/>
              <a:gd name="connsiteY97" fmla="*/ 1657107 h 1657107"/>
              <a:gd name="connsiteX98" fmla="*/ 1118773 w 11218359"/>
              <a:gd name="connsiteY98" fmla="*/ 1657107 h 1657107"/>
              <a:gd name="connsiteX99" fmla="*/ 1130213 w 11218359"/>
              <a:gd name="connsiteY99" fmla="*/ 1657107 h 1657107"/>
              <a:gd name="connsiteX100" fmla="*/ 1141652 w 11218359"/>
              <a:gd name="connsiteY100" fmla="*/ 1657107 h 1657107"/>
              <a:gd name="connsiteX101" fmla="*/ 1153092 w 11218359"/>
              <a:gd name="connsiteY101" fmla="*/ 1657107 h 1657107"/>
              <a:gd name="connsiteX102" fmla="*/ 1164531 w 11218359"/>
              <a:gd name="connsiteY102" fmla="*/ 1657107 h 1657107"/>
              <a:gd name="connsiteX103" fmla="*/ 1175971 w 11218359"/>
              <a:gd name="connsiteY103" fmla="*/ 1657107 h 1657107"/>
              <a:gd name="connsiteX104" fmla="*/ 1187406 w 11218359"/>
              <a:gd name="connsiteY104" fmla="*/ 1657107 h 1657107"/>
              <a:gd name="connsiteX105" fmla="*/ 1198845 w 11218359"/>
              <a:gd name="connsiteY105" fmla="*/ 1657107 h 1657107"/>
              <a:gd name="connsiteX106" fmla="*/ 1210285 w 11218359"/>
              <a:gd name="connsiteY106" fmla="*/ 1657107 h 1657107"/>
              <a:gd name="connsiteX107" fmla="*/ 1221724 w 11218359"/>
              <a:gd name="connsiteY107" fmla="*/ 1657107 h 1657107"/>
              <a:gd name="connsiteX108" fmla="*/ 1233164 w 11218359"/>
              <a:gd name="connsiteY108" fmla="*/ 1657107 h 1657107"/>
              <a:gd name="connsiteX109" fmla="*/ 1244603 w 11218359"/>
              <a:gd name="connsiteY109" fmla="*/ 1657107 h 1657107"/>
              <a:gd name="connsiteX110" fmla="*/ 1256043 w 11218359"/>
              <a:gd name="connsiteY110" fmla="*/ 1657107 h 1657107"/>
              <a:gd name="connsiteX111" fmla="*/ 1267482 w 11218359"/>
              <a:gd name="connsiteY111" fmla="*/ 1657107 h 1657107"/>
              <a:gd name="connsiteX112" fmla="*/ 1278922 w 11218359"/>
              <a:gd name="connsiteY112" fmla="*/ 1657107 h 1657107"/>
              <a:gd name="connsiteX113" fmla="*/ 1290361 w 11218359"/>
              <a:gd name="connsiteY113" fmla="*/ 1657107 h 1657107"/>
              <a:gd name="connsiteX114" fmla="*/ 1301801 w 11218359"/>
              <a:gd name="connsiteY114" fmla="*/ 1657107 h 1657107"/>
              <a:gd name="connsiteX115" fmla="*/ 1313240 w 11218359"/>
              <a:gd name="connsiteY115" fmla="*/ 1657107 h 1657107"/>
              <a:gd name="connsiteX116" fmla="*/ 1324680 w 11218359"/>
              <a:gd name="connsiteY116" fmla="*/ 1657107 h 1657107"/>
              <a:gd name="connsiteX117" fmla="*/ 1336120 w 11218359"/>
              <a:gd name="connsiteY117" fmla="*/ 1657107 h 1657107"/>
              <a:gd name="connsiteX118" fmla="*/ 1347559 w 11218359"/>
              <a:gd name="connsiteY118" fmla="*/ 1657107 h 1657107"/>
              <a:gd name="connsiteX119" fmla="*/ 1358999 w 11218359"/>
              <a:gd name="connsiteY119" fmla="*/ 1657107 h 1657107"/>
              <a:gd name="connsiteX120" fmla="*/ 1370438 w 11218359"/>
              <a:gd name="connsiteY120" fmla="*/ 1657107 h 1657107"/>
              <a:gd name="connsiteX121" fmla="*/ 1381878 w 11218359"/>
              <a:gd name="connsiteY121" fmla="*/ 1657107 h 1657107"/>
              <a:gd name="connsiteX122" fmla="*/ 1393317 w 11218359"/>
              <a:gd name="connsiteY122" fmla="*/ 1657107 h 1657107"/>
              <a:gd name="connsiteX123" fmla="*/ 1404757 w 11218359"/>
              <a:gd name="connsiteY123" fmla="*/ 1657107 h 1657107"/>
              <a:gd name="connsiteX124" fmla="*/ 1416196 w 11218359"/>
              <a:gd name="connsiteY124" fmla="*/ 1657107 h 1657107"/>
              <a:gd name="connsiteX125" fmla="*/ 1427636 w 11218359"/>
              <a:gd name="connsiteY125" fmla="*/ 1657107 h 1657107"/>
              <a:gd name="connsiteX126" fmla="*/ 1439075 w 11218359"/>
              <a:gd name="connsiteY126" fmla="*/ 1657107 h 1657107"/>
              <a:gd name="connsiteX127" fmla="*/ 1450515 w 11218359"/>
              <a:gd name="connsiteY127" fmla="*/ 1657107 h 1657107"/>
              <a:gd name="connsiteX128" fmla="*/ 1461954 w 11218359"/>
              <a:gd name="connsiteY128" fmla="*/ 1657107 h 1657107"/>
              <a:gd name="connsiteX129" fmla="*/ 1473394 w 11218359"/>
              <a:gd name="connsiteY129" fmla="*/ 1657107 h 1657107"/>
              <a:gd name="connsiteX130" fmla="*/ 1484833 w 11218359"/>
              <a:gd name="connsiteY130" fmla="*/ 1657107 h 1657107"/>
              <a:gd name="connsiteX131" fmla="*/ 1496273 w 11218359"/>
              <a:gd name="connsiteY131" fmla="*/ 1657107 h 1657107"/>
              <a:gd name="connsiteX132" fmla="*/ 1507712 w 11218359"/>
              <a:gd name="connsiteY132" fmla="*/ 1657107 h 1657107"/>
              <a:gd name="connsiteX133" fmla="*/ 1519152 w 11218359"/>
              <a:gd name="connsiteY133" fmla="*/ 1657107 h 1657107"/>
              <a:gd name="connsiteX134" fmla="*/ 1530591 w 11218359"/>
              <a:gd name="connsiteY134" fmla="*/ 1657107 h 1657107"/>
              <a:gd name="connsiteX135" fmla="*/ 1542031 w 11218359"/>
              <a:gd name="connsiteY135" fmla="*/ 1657107 h 1657107"/>
              <a:gd name="connsiteX136" fmla="*/ 1553471 w 11218359"/>
              <a:gd name="connsiteY136" fmla="*/ 1657107 h 1657107"/>
              <a:gd name="connsiteX137" fmla="*/ 1564910 w 11218359"/>
              <a:gd name="connsiteY137" fmla="*/ 1657107 h 1657107"/>
              <a:gd name="connsiteX138" fmla="*/ 1576349 w 11218359"/>
              <a:gd name="connsiteY138" fmla="*/ 1657107 h 1657107"/>
              <a:gd name="connsiteX139" fmla="*/ 1587789 w 11218359"/>
              <a:gd name="connsiteY139" fmla="*/ 1657107 h 1657107"/>
              <a:gd name="connsiteX140" fmla="*/ 1599229 w 11218359"/>
              <a:gd name="connsiteY140" fmla="*/ 1657107 h 1657107"/>
              <a:gd name="connsiteX141" fmla="*/ 1610668 w 11218359"/>
              <a:gd name="connsiteY141" fmla="*/ 1657107 h 1657107"/>
              <a:gd name="connsiteX142" fmla="*/ 1622107 w 11218359"/>
              <a:gd name="connsiteY142" fmla="*/ 1657107 h 1657107"/>
              <a:gd name="connsiteX143" fmla="*/ 1633547 w 11218359"/>
              <a:gd name="connsiteY143" fmla="*/ 1657107 h 1657107"/>
              <a:gd name="connsiteX144" fmla="*/ 1644987 w 11218359"/>
              <a:gd name="connsiteY144" fmla="*/ 1657107 h 1657107"/>
              <a:gd name="connsiteX145" fmla="*/ 1656426 w 11218359"/>
              <a:gd name="connsiteY145" fmla="*/ 1657107 h 1657107"/>
              <a:gd name="connsiteX146" fmla="*/ 1667866 w 11218359"/>
              <a:gd name="connsiteY146" fmla="*/ 1657107 h 1657107"/>
              <a:gd name="connsiteX147" fmla="*/ 1679305 w 11218359"/>
              <a:gd name="connsiteY147" fmla="*/ 1657107 h 1657107"/>
              <a:gd name="connsiteX148" fmla="*/ 1690745 w 11218359"/>
              <a:gd name="connsiteY148" fmla="*/ 1657107 h 1657107"/>
              <a:gd name="connsiteX149" fmla="*/ 1702184 w 11218359"/>
              <a:gd name="connsiteY149" fmla="*/ 1657107 h 1657107"/>
              <a:gd name="connsiteX150" fmla="*/ 1713619 w 11218359"/>
              <a:gd name="connsiteY150" fmla="*/ 1657107 h 1657107"/>
              <a:gd name="connsiteX151" fmla="*/ 1725063 w 11218359"/>
              <a:gd name="connsiteY151" fmla="*/ 1657107 h 1657107"/>
              <a:gd name="connsiteX152" fmla="*/ 1736498 w 11218359"/>
              <a:gd name="connsiteY152" fmla="*/ 1657107 h 1657107"/>
              <a:gd name="connsiteX153" fmla="*/ 1747938 w 11218359"/>
              <a:gd name="connsiteY153" fmla="*/ 1657107 h 1657107"/>
              <a:gd name="connsiteX154" fmla="*/ 1759377 w 11218359"/>
              <a:gd name="connsiteY154" fmla="*/ 1657107 h 1657107"/>
              <a:gd name="connsiteX155" fmla="*/ 1770817 w 11218359"/>
              <a:gd name="connsiteY155" fmla="*/ 1657107 h 1657107"/>
              <a:gd name="connsiteX156" fmla="*/ 1782256 w 11218359"/>
              <a:gd name="connsiteY156" fmla="*/ 1657107 h 1657107"/>
              <a:gd name="connsiteX157" fmla="*/ 1793696 w 11218359"/>
              <a:gd name="connsiteY157" fmla="*/ 1657107 h 1657107"/>
              <a:gd name="connsiteX158" fmla="*/ 1805135 w 11218359"/>
              <a:gd name="connsiteY158" fmla="*/ 1657107 h 1657107"/>
              <a:gd name="connsiteX159" fmla="*/ 1816575 w 11218359"/>
              <a:gd name="connsiteY159" fmla="*/ 1657107 h 1657107"/>
              <a:gd name="connsiteX160" fmla="*/ 1828014 w 11218359"/>
              <a:gd name="connsiteY160" fmla="*/ 1657107 h 1657107"/>
              <a:gd name="connsiteX161" fmla="*/ 1839454 w 11218359"/>
              <a:gd name="connsiteY161" fmla="*/ 1657107 h 1657107"/>
              <a:gd name="connsiteX162" fmla="*/ 1850893 w 11218359"/>
              <a:gd name="connsiteY162" fmla="*/ 1657107 h 1657107"/>
              <a:gd name="connsiteX163" fmla="*/ 1862333 w 11218359"/>
              <a:gd name="connsiteY163" fmla="*/ 1657107 h 1657107"/>
              <a:gd name="connsiteX164" fmla="*/ 1873772 w 11218359"/>
              <a:gd name="connsiteY164" fmla="*/ 1657107 h 1657107"/>
              <a:gd name="connsiteX165" fmla="*/ 1885212 w 11218359"/>
              <a:gd name="connsiteY165" fmla="*/ 1657107 h 1657107"/>
              <a:gd name="connsiteX166" fmla="*/ 1896651 w 11218359"/>
              <a:gd name="connsiteY166" fmla="*/ 1657107 h 1657107"/>
              <a:gd name="connsiteX167" fmla="*/ 1908091 w 11218359"/>
              <a:gd name="connsiteY167" fmla="*/ 1657107 h 1657107"/>
              <a:gd name="connsiteX168" fmla="*/ 1919531 w 11218359"/>
              <a:gd name="connsiteY168" fmla="*/ 1657107 h 1657107"/>
              <a:gd name="connsiteX169" fmla="*/ 1930970 w 11218359"/>
              <a:gd name="connsiteY169" fmla="*/ 1657107 h 1657107"/>
              <a:gd name="connsiteX170" fmla="*/ 1942409 w 11218359"/>
              <a:gd name="connsiteY170" fmla="*/ 1657107 h 1657107"/>
              <a:gd name="connsiteX171" fmla="*/ 1953849 w 11218359"/>
              <a:gd name="connsiteY171" fmla="*/ 1657107 h 1657107"/>
              <a:gd name="connsiteX172" fmla="*/ 1965289 w 11218359"/>
              <a:gd name="connsiteY172" fmla="*/ 1657107 h 1657107"/>
              <a:gd name="connsiteX173" fmla="*/ 1976728 w 11218359"/>
              <a:gd name="connsiteY173" fmla="*/ 1657107 h 1657107"/>
              <a:gd name="connsiteX174" fmla="*/ 1988168 w 11218359"/>
              <a:gd name="connsiteY174" fmla="*/ 1657107 h 1657107"/>
              <a:gd name="connsiteX175" fmla="*/ 1999607 w 11218359"/>
              <a:gd name="connsiteY175" fmla="*/ 1657107 h 1657107"/>
              <a:gd name="connsiteX176" fmla="*/ 2011047 w 11218359"/>
              <a:gd name="connsiteY176" fmla="*/ 1657107 h 1657107"/>
              <a:gd name="connsiteX177" fmla="*/ 2022486 w 11218359"/>
              <a:gd name="connsiteY177" fmla="*/ 1657107 h 1657107"/>
              <a:gd name="connsiteX178" fmla="*/ 2033926 w 11218359"/>
              <a:gd name="connsiteY178" fmla="*/ 1657107 h 1657107"/>
              <a:gd name="connsiteX179" fmla="*/ 2045365 w 11218359"/>
              <a:gd name="connsiteY179" fmla="*/ 1657107 h 1657107"/>
              <a:gd name="connsiteX180" fmla="*/ 2056805 w 11218359"/>
              <a:gd name="connsiteY180" fmla="*/ 1657107 h 1657107"/>
              <a:gd name="connsiteX181" fmla="*/ 2068244 w 11218359"/>
              <a:gd name="connsiteY181" fmla="*/ 1657107 h 1657107"/>
              <a:gd name="connsiteX182" fmla="*/ 2079684 w 11218359"/>
              <a:gd name="connsiteY182" fmla="*/ 1657107 h 1657107"/>
              <a:gd name="connsiteX183" fmla="*/ 2091123 w 11218359"/>
              <a:gd name="connsiteY183" fmla="*/ 1657107 h 1657107"/>
              <a:gd name="connsiteX184" fmla="*/ 2102563 w 11218359"/>
              <a:gd name="connsiteY184" fmla="*/ 1657107 h 1657107"/>
              <a:gd name="connsiteX185" fmla="*/ 2114002 w 11218359"/>
              <a:gd name="connsiteY185" fmla="*/ 1657107 h 1657107"/>
              <a:gd name="connsiteX186" fmla="*/ 2125442 w 11218359"/>
              <a:gd name="connsiteY186" fmla="*/ 1657107 h 1657107"/>
              <a:gd name="connsiteX187" fmla="*/ 2136882 w 11218359"/>
              <a:gd name="connsiteY187" fmla="*/ 1657107 h 1657107"/>
              <a:gd name="connsiteX188" fmla="*/ 2148321 w 11218359"/>
              <a:gd name="connsiteY188" fmla="*/ 1657107 h 1657107"/>
              <a:gd name="connsiteX189" fmla="*/ 2159760 w 11218359"/>
              <a:gd name="connsiteY189" fmla="*/ 1657107 h 1657107"/>
              <a:gd name="connsiteX190" fmla="*/ 2171200 w 11218359"/>
              <a:gd name="connsiteY190" fmla="*/ 1657107 h 1657107"/>
              <a:gd name="connsiteX191" fmla="*/ 2182640 w 11218359"/>
              <a:gd name="connsiteY191" fmla="*/ 1657107 h 1657107"/>
              <a:gd name="connsiteX192" fmla="*/ 2194079 w 11218359"/>
              <a:gd name="connsiteY192" fmla="*/ 1657107 h 1657107"/>
              <a:gd name="connsiteX193" fmla="*/ 2205519 w 11218359"/>
              <a:gd name="connsiteY193" fmla="*/ 1657107 h 1657107"/>
              <a:gd name="connsiteX194" fmla="*/ 2216958 w 11218359"/>
              <a:gd name="connsiteY194" fmla="*/ 1657107 h 1657107"/>
              <a:gd name="connsiteX195" fmla="*/ 2228393 w 11218359"/>
              <a:gd name="connsiteY195" fmla="*/ 1657107 h 1657107"/>
              <a:gd name="connsiteX196" fmla="*/ 2239837 w 11218359"/>
              <a:gd name="connsiteY196" fmla="*/ 1657107 h 1657107"/>
              <a:gd name="connsiteX197" fmla="*/ 2251272 w 11218359"/>
              <a:gd name="connsiteY197" fmla="*/ 1657107 h 1657107"/>
              <a:gd name="connsiteX198" fmla="*/ 2262716 w 11218359"/>
              <a:gd name="connsiteY198" fmla="*/ 1657107 h 1657107"/>
              <a:gd name="connsiteX199" fmla="*/ 2274151 w 11218359"/>
              <a:gd name="connsiteY199" fmla="*/ 1657107 h 1657107"/>
              <a:gd name="connsiteX200" fmla="*/ 2285591 w 11218359"/>
              <a:gd name="connsiteY200" fmla="*/ 1657107 h 1657107"/>
              <a:gd name="connsiteX201" fmla="*/ 2297030 w 11218359"/>
              <a:gd name="connsiteY201" fmla="*/ 1657107 h 1657107"/>
              <a:gd name="connsiteX202" fmla="*/ 2308470 w 11218359"/>
              <a:gd name="connsiteY202" fmla="*/ 1657107 h 1657107"/>
              <a:gd name="connsiteX203" fmla="*/ 2319909 w 11218359"/>
              <a:gd name="connsiteY203" fmla="*/ 1657107 h 1657107"/>
              <a:gd name="connsiteX204" fmla="*/ 2331349 w 11218359"/>
              <a:gd name="connsiteY204" fmla="*/ 1657107 h 1657107"/>
              <a:gd name="connsiteX205" fmla="*/ 2342788 w 11218359"/>
              <a:gd name="connsiteY205" fmla="*/ 1657107 h 1657107"/>
              <a:gd name="connsiteX206" fmla="*/ 2354228 w 11218359"/>
              <a:gd name="connsiteY206" fmla="*/ 1657107 h 1657107"/>
              <a:gd name="connsiteX207" fmla="*/ 2365667 w 11218359"/>
              <a:gd name="connsiteY207" fmla="*/ 1657107 h 1657107"/>
              <a:gd name="connsiteX208" fmla="*/ 2377107 w 11218359"/>
              <a:gd name="connsiteY208" fmla="*/ 1657107 h 1657107"/>
              <a:gd name="connsiteX209" fmla="*/ 2388546 w 11218359"/>
              <a:gd name="connsiteY209" fmla="*/ 1657107 h 1657107"/>
              <a:gd name="connsiteX210" fmla="*/ 2399986 w 11218359"/>
              <a:gd name="connsiteY210" fmla="*/ 1657107 h 1657107"/>
              <a:gd name="connsiteX211" fmla="*/ 2411425 w 11218359"/>
              <a:gd name="connsiteY211" fmla="*/ 1657107 h 1657107"/>
              <a:gd name="connsiteX212" fmla="*/ 2422865 w 11218359"/>
              <a:gd name="connsiteY212" fmla="*/ 1657107 h 1657107"/>
              <a:gd name="connsiteX213" fmla="*/ 2434304 w 11218359"/>
              <a:gd name="connsiteY213" fmla="*/ 1657107 h 1657107"/>
              <a:gd name="connsiteX214" fmla="*/ 2445744 w 11218359"/>
              <a:gd name="connsiteY214" fmla="*/ 1657107 h 1657107"/>
              <a:gd name="connsiteX215" fmla="*/ 2457184 w 11218359"/>
              <a:gd name="connsiteY215" fmla="*/ 1657107 h 1657107"/>
              <a:gd name="connsiteX216" fmla="*/ 2468623 w 11218359"/>
              <a:gd name="connsiteY216" fmla="*/ 1657107 h 1657107"/>
              <a:gd name="connsiteX217" fmla="*/ 2480062 w 11218359"/>
              <a:gd name="connsiteY217" fmla="*/ 1657107 h 1657107"/>
              <a:gd name="connsiteX218" fmla="*/ 2491502 w 11218359"/>
              <a:gd name="connsiteY218" fmla="*/ 1657107 h 1657107"/>
              <a:gd name="connsiteX219" fmla="*/ 2502942 w 11218359"/>
              <a:gd name="connsiteY219" fmla="*/ 1657107 h 1657107"/>
              <a:gd name="connsiteX220" fmla="*/ 2514381 w 11218359"/>
              <a:gd name="connsiteY220" fmla="*/ 1657107 h 1657107"/>
              <a:gd name="connsiteX221" fmla="*/ 2525821 w 11218359"/>
              <a:gd name="connsiteY221" fmla="*/ 1657107 h 1657107"/>
              <a:gd name="connsiteX222" fmla="*/ 2537260 w 11218359"/>
              <a:gd name="connsiteY222" fmla="*/ 1657107 h 1657107"/>
              <a:gd name="connsiteX223" fmla="*/ 2548700 w 11218359"/>
              <a:gd name="connsiteY223" fmla="*/ 1657107 h 1657107"/>
              <a:gd name="connsiteX224" fmla="*/ 2560139 w 11218359"/>
              <a:gd name="connsiteY224" fmla="*/ 1657107 h 1657107"/>
              <a:gd name="connsiteX225" fmla="*/ 2571579 w 11218359"/>
              <a:gd name="connsiteY225" fmla="*/ 1657107 h 1657107"/>
              <a:gd name="connsiteX226" fmla="*/ 2583018 w 11218359"/>
              <a:gd name="connsiteY226" fmla="*/ 1657107 h 1657107"/>
              <a:gd name="connsiteX227" fmla="*/ 2594458 w 11218359"/>
              <a:gd name="connsiteY227" fmla="*/ 1657107 h 1657107"/>
              <a:gd name="connsiteX228" fmla="*/ 2605897 w 11218359"/>
              <a:gd name="connsiteY228" fmla="*/ 1657107 h 1657107"/>
              <a:gd name="connsiteX229" fmla="*/ 2617337 w 11218359"/>
              <a:gd name="connsiteY229" fmla="*/ 1657107 h 1657107"/>
              <a:gd name="connsiteX230" fmla="*/ 2628776 w 11218359"/>
              <a:gd name="connsiteY230" fmla="*/ 1657107 h 1657107"/>
              <a:gd name="connsiteX231" fmla="*/ 2640216 w 11218359"/>
              <a:gd name="connsiteY231" fmla="*/ 1657107 h 1657107"/>
              <a:gd name="connsiteX232" fmla="*/ 2651655 w 11218359"/>
              <a:gd name="connsiteY232" fmla="*/ 1657107 h 1657107"/>
              <a:gd name="connsiteX233" fmla="*/ 2663095 w 11218359"/>
              <a:gd name="connsiteY233" fmla="*/ 1657107 h 1657107"/>
              <a:gd name="connsiteX234" fmla="*/ 2674535 w 11218359"/>
              <a:gd name="connsiteY234" fmla="*/ 1657107 h 1657107"/>
              <a:gd name="connsiteX235" fmla="*/ 2685974 w 11218359"/>
              <a:gd name="connsiteY235" fmla="*/ 1657107 h 1657107"/>
              <a:gd name="connsiteX236" fmla="*/ 2697413 w 11218359"/>
              <a:gd name="connsiteY236" fmla="*/ 1657107 h 1657107"/>
              <a:gd name="connsiteX237" fmla="*/ 2708853 w 11218359"/>
              <a:gd name="connsiteY237" fmla="*/ 1657107 h 1657107"/>
              <a:gd name="connsiteX238" fmla="*/ 2720293 w 11218359"/>
              <a:gd name="connsiteY238" fmla="*/ 1657107 h 1657107"/>
              <a:gd name="connsiteX239" fmla="*/ 2731727 w 11218359"/>
              <a:gd name="connsiteY239" fmla="*/ 1657107 h 1657107"/>
              <a:gd name="connsiteX240" fmla="*/ 2743172 w 11218359"/>
              <a:gd name="connsiteY240" fmla="*/ 1657107 h 1657107"/>
              <a:gd name="connsiteX241" fmla="*/ 2754611 w 11218359"/>
              <a:gd name="connsiteY241" fmla="*/ 1657107 h 1657107"/>
              <a:gd name="connsiteX242" fmla="*/ 2766046 w 11218359"/>
              <a:gd name="connsiteY242" fmla="*/ 1657107 h 1657107"/>
              <a:gd name="connsiteX243" fmla="*/ 2777490 w 11218359"/>
              <a:gd name="connsiteY243" fmla="*/ 1657107 h 1657107"/>
              <a:gd name="connsiteX244" fmla="*/ 2788925 w 11218359"/>
              <a:gd name="connsiteY244" fmla="*/ 1657107 h 1657107"/>
              <a:gd name="connsiteX245" fmla="*/ 2800364 w 11218359"/>
              <a:gd name="connsiteY245" fmla="*/ 1657107 h 1657107"/>
              <a:gd name="connsiteX246" fmla="*/ 2811804 w 11218359"/>
              <a:gd name="connsiteY246" fmla="*/ 1657107 h 1657107"/>
              <a:gd name="connsiteX247" fmla="*/ 2823243 w 11218359"/>
              <a:gd name="connsiteY247" fmla="*/ 1657107 h 1657107"/>
              <a:gd name="connsiteX248" fmla="*/ 2834683 w 11218359"/>
              <a:gd name="connsiteY248" fmla="*/ 1657107 h 1657107"/>
              <a:gd name="connsiteX249" fmla="*/ 2846123 w 11218359"/>
              <a:gd name="connsiteY249" fmla="*/ 1657107 h 1657107"/>
              <a:gd name="connsiteX250" fmla="*/ 2857562 w 11218359"/>
              <a:gd name="connsiteY250" fmla="*/ 1657107 h 1657107"/>
              <a:gd name="connsiteX251" fmla="*/ 2869001 w 11218359"/>
              <a:gd name="connsiteY251" fmla="*/ 1657107 h 1657107"/>
              <a:gd name="connsiteX252" fmla="*/ 2880441 w 11218359"/>
              <a:gd name="connsiteY252" fmla="*/ 1657107 h 1657107"/>
              <a:gd name="connsiteX253" fmla="*/ 2891881 w 11218359"/>
              <a:gd name="connsiteY253" fmla="*/ 1657107 h 1657107"/>
              <a:gd name="connsiteX254" fmla="*/ 2903320 w 11218359"/>
              <a:gd name="connsiteY254" fmla="*/ 1657107 h 1657107"/>
              <a:gd name="connsiteX255" fmla="*/ 2914760 w 11218359"/>
              <a:gd name="connsiteY255" fmla="*/ 1657107 h 1657107"/>
              <a:gd name="connsiteX256" fmla="*/ 2926199 w 11218359"/>
              <a:gd name="connsiteY256" fmla="*/ 1657107 h 1657107"/>
              <a:gd name="connsiteX257" fmla="*/ 2937639 w 11218359"/>
              <a:gd name="connsiteY257" fmla="*/ 1657107 h 1657107"/>
              <a:gd name="connsiteX258" fmla="*/ 2949078 w 11218359"/>
              <a:gd name="connsiteY258" fmla="*/ 1657107 h 1657107"/>
              <a:gd name="connsiteX259" fmla="*/ 2960518 w 11218359"/>
              <a:gd name="connsiteY259" fmla="*/ 1657107 h 1657107"/>
              <a:gd name="connsiteX260" fmla="*/ 2971957 w 11218359"/>
              <a:gd name="connsiteY260" fmla="*/ 1657107 h 1657107"/>
              <a:gd name="connsiteX261" fmla="*/ 2983397 w 11218359"/>
              <a:gd name="connsiteY261" fmla="*/ 1657107 h 1657107"/>
              <a:gd name="connsiteX262" fmla="*/ 2994837 w 11218359"/>
              <a:gd name="connsiteY262" fmla="*/ 1657107 h 1657107"/>
              <a:gd name="connsiteX263" fmla="*/ 3006276 w 11218359"/>
              <a:gd name="connsiteY263" fmla="*/ 1657107 h 1657107"/>
              <a:gd name="connsiteX264" fmla="*/ 3017715 w 11218359"/>
              <a:gd name="connsiteY264" fmla="*/ 1657107 h 1657107"/>
              <a:gd name="connsiteX265" fmla="*/ 3029155 w 11218359"/>
              <a:gd name="connsiteY265" fmla="*/ 1657107 h 1657107"/>
              <a:gd name="connsiteX266" fmla="*/ 3040594 w 11218359"/>
              <a:gd name="connsiteY266" fmla="*/ 1657107 h 1657107"/>
              <a:gd name="connsiteX267" fmla="*/ 3052034 w 11218359"/>
              <a:gd name="connsiteY267" fmla="*/ 1657107 h 1657107"/>
              <a:gd name="connsiteX268" fmla="*/ 3063474 w 11218359"/>
              <a:gd name="connsiteY268" fmla="*/ 1657107 h 1657107"/>
              <a:gd name="connsiteX269" fmla="*/ 3074913 w 11218359"/>
              <a:gd name="connsiteY269" fmla="*/ 1657107 h 1657107"/>
              <a:gd name="connsiteX270" fmla="*/ 3086352 w 11218359"/>
              <a:gd name="connsiteY270" fmla="*/ 1657107 h 1657107"/>
              <a:gd name="connsiteX271" fmla="*/ 3097792 w 11218359"/>
              <a:gd name="connsiteY271" fmla="*/ 1657107 h 1657107"/>
              <a:gd name="connsiteX272" fmla="*/ 3109232 w 11218359"/>
              <a:gd name="connsiteY272" fmla="*/ 1657107 h 1657107"/>
              <a:gd name="connsiteX273" fmla="*/ 3120671 w 11218359"/>
              <a:gd name="connsiteY273" fmla="*/ 1657107 h 1657107"/>
              <a:gd name="connsiteX274" fmla="*/ 3132111 w 11218359"/>
              <a:gd name="connsiteY274" fmla="*/ 1657107 h 1657107"/>
              <a:gd name="connsiteX275" fmla="*/ 3143550 w 11218359"/>
              <a:gd name="connsiteY275" fmla="*/ 1657107 h 1657107"/>
              <a:gd name="connsiteX276" fmla="*/ 3154990 w 11218359"/>
              <a:gd name="connsiteY276" fmla="*/ 1657107 h 1657107"/>
              <a:gd name="connsiteX277" fmla="*/ 3166429 w 11218359"/>
              <a:gd name="connsiteY277" fmla="*/ 1657107 h 1657107"/>
              <a:gd name="connsiteX278" fmla="*/ 3177869 w 11218359"/>
              <a:gd name="connsiteY278" fmla="*/ 1657107 h 1657107"/>
              <a:gd name="connsiteX279" fmla="*/ 3189308 w 11218359"/>
              <a:gd name="connsiteY279" fmla="*/ 1657107 h 1657107"/>
              <a:gd name="connsiteX280" fmla="*/ 3200748 w 11218359"/>
              <a:gd name="connsiteY280" fmla="*/ 1657107 h 1657107"/>
              <a:gd name="connsiteX281" fmla="*/ 3212187 w 11218359"/>
              <a:gd name="connsiteY281" fmla="*/ 1657107 h 1657107"/>
              <a:gd name="connsiteX282" fmla="*/ 3223627 w 11218359"/>
              <a:gd name="connsiteY282" fmla="*/ 1657107 h 1657107"/>
              <a:gd name="connsiteX283" fmla="*/ 3235066 w 11218359"/>
              <a:gd name="connsiteY283" fmla="*/ 1657107 h 1657107"/>
              <a:gd name="connsiteX284" fmla="*/ 3246501 w 11218359"/>
              <a:gd name="connsiteY284" fmla="*/ 1657107 h 1657107"/>
              <a:gd name="connsiteX285" fmla="*/ 3257945 w 11218359"/>
              <a:gd name="connsiteY285" fmla="*/ 1657107 h 1657107"/>
              <a:gd name="connsiteX286" fmla="*/ 3269385 w 11218359"/>
              <a:gd name="connsiteY286" fmla="*/ 1657107 h 1657107"/>
              <a:gd name="connsiteX287" fmla="*/ 3280825 w 11218359"/>
              <a:gd name="connsiteY287" fmla="*/ 1657107 h 1657107"/>
              <a:gd name="connsiteX288" fmla="*/ 3292264 w 11218359"/>
              <a:gd name="connsiteY288" fmla="*/ 1657107 h 1657107"/>
              <a:gd name="connsiteX289" fmla="*/ 3303699 w 11218359"/>
              <a:gd name="connsiteY289" fmla="*/ 1657107 h 1657107"/>
              <a:gd name="connsiteX290" fmla="*/ 3315143 w 11218359"/>
              <a:gd name="connsiteY290" fmla="*/ 1657107 h 1657107"/>
              <a:gd name="connsiteX291" fmla="*/ 3326578 w 11218359"/>
              <a:gd name="connsiteY291" fmla="*/ 1657107 h 1657107"/>
              <a:gd name="connsiteX292" fmla="*/ 3338017 w 11218359"/>
              <a:gd name="connsiteY292" fmla="*/ 1657107 h 1657107"/>
              <a:gd name="connsiteX293" fmla="*/ 3349457 w 11218359"/>
              <a:gd name="connsiteY293" fmla="*/ 1657107 h 1657107"/>
              <a:gd name="connsiteX294" fmla="*/ 3360896 w 11218359"/>
              <a:gd name="connsiteY294" fmla="*/ 1657107 h 1657107"/>
              <a:gd name="connsiteX295" fmla="*/ 3372336 w 11218359"/>
              <a:gd name="connsiteY295" fmla="*/ 1657107 h 1657107"/>
              <a:gd name="connsiteX296" fmla="*/ 3383776 w 11218359"/>
              <a:gd name="connsiteY296" fmla="*/ 1657107 h 1657107"/>
              <a:gd name="connsiteX297" fmla="*/ 3395215 w 11218359"/>
              <a:gd name="connsiteY297" fmla="*/ 1657107 h 1657107"/>
              <a:gd name="connsiteX298" fmla="*/ 3406654 w 11218359"/>
              <a:gd name="connsiteY298" fmla="*/ 1657107 h 1657107"/>
              <a:gd name="connsiteX299" fmla="*/ 3418094 w 11218359"/>
              <a:gd name="connsiteY299" fmla="*/ 1657107 h 1657107"/>
              <a:gd name="connsiteX300" fmla="*/ 3429534 w 11218359"/>
              <a:gd name="connsiteY300" fmla="*/ 1657107 h 1657107"/>
              <a:gd name="connsiteX301" fmla="*/ 3440973 w 11218359"/>
              <a:gd name="connsiteY301" fmla="*/ 1657107 h 1657107"/>
              <a:gd name="connsiteX302" fmla="*/ 3452413 w 11218359"/>
              <a:gd name="connsiteY302" fmla="*/ 1657107 h 1657107"/>
              <a:gd name="connsiteX303" fmla="*/ 3463852 w 11218359"/>
              <a:gd name="connsiteY303" fmla="*/ 1657107 h 1657107"/>
              <a:gd name="connsiteX304" fmla="*/ 3475292 w 11218359"/>
              <a:gd name="connsiteY304" fmla="*/ 1657107 h 1657107"/>
              <a:gd name="connsiteX305" fmla="*/ 3486731 w 11218359"/>
              <a:gd name="connsiteY305" fmla="*/ 1657107 h 1657107"/>
              <a:gd name="connsiteX306" fmla="*/ 3498171 w 11218359"/>
              <a:gd name="connsiteY306" fmla="*/ 1657107 h 1657107"/>
              <a:gd name="connsiteX307" fmla="*/ 3509610 w 11218359"/>
              <a:gd name="connsiteY307" fmla="*/ 1657107 h 1657107"/>
              <a:gd name="connsiteX308" fmla="*/ 3521050 w 11218359"/>
              <a:gd name="connsiteY308" fmla="*/ 1657107 h 1657107"/>
              <a:gd name="connsiteX309" fmla="*/ 3532489 w 11218359"/>
              <a:gd name="connsiteY309" fmla="*/ 1657107 h 1657107"/>
              <a:gd name="connsiteX310" fmla="*/ 3543929 w 11218359"/>
              <a:gd name="connsiteY310" fmla="*/ 1657107 h 1657107"/>
              <a:gd name="connsiteX311" fmla="*/ 3555368 w 11218359"/>
              <a:gd name="connsiteY311" fmla="*/ 1657107 h 1657107"/>
              <a:gd name="connsiteX312" fmla="*/ 3566808 w 11218359"/>
              <a:gd name="connsiteY312" fmla="*/ 1657107 h 1657107"/>
              <a:gd name="connsiteX313" fmla="*/ 3578247 w 11218359"/>
              <a:gd name="connsiteY313" fmla="*/ 1657107 h 1657107"/>
              <a:gd name="connsiteX314" fmla="*/ 3589687 w 11218359"/>
              <a:gd name="connsiteY314" fmla="*/ 1657107 h 1657107"/>
              <a:gd name="connsiteX315" fmla="*/ 3601127 w 11218359"/>
              <a:gd name="connsiteY315" fmla="*/ 1657107 h 1657107"/>
              <a:gd name="connsiteX316" fmla="*/ 3612566 w 11218359"/>
              <a:gd name="connsiteY316" fmla="*/ 1657107 h 1657107"/>
              <a:gd name="connsiteX317" fmla="*/ 3624005 w 11218359"/>
              <a:gd name="connsiteY317" fmla="*/ 1657107 h 1657107"/>
              <a:gd name="connsiteX318" fmla="*/ 3635445 w 11218359"/>
              <a:gd name="connsiteY318" fmla="*/ 1657107 h 1657107"/>
              <a:gd name="connsiteX319" fmla="*/ 3646885 w 11218359"/>
              <a:gd name="connsiteY319" fmla="*/ 1657107 h 1657107"/>
              <a:gd name="connsiteX320" fmla="*/ 3658324 w 11218359"/>
              <a:gd name="connsiteY320" fmla="*/ 1657107 h 1657107"/>
              <a:gd name="connsiteX321" fmla="*/ 3669764 w 11218359"/>
              <a:gd name="connsiteY321" fmla="*/ 1657107 h 1657107"/>
              <a:gd name="connsiteX322" fmla="*/ 3681203 w 11218359"/>
              <a:gd name="connsiteY322" fmla="*/ 1657107 h 1657107"/>
              <a:gd name="connsiteX323" fmla="*/ 3692643 w 11218359"/>
              <a:gd name="connsiteY323" fmla="*/ 1657107 h 1657107"/>
              <a:gd name="connsiteX324" fmla="*/ 3704082 w 11218359"/>
              <a:gd name="connsiteY324" fmla="*/ 1657107 h 1657107"/>
              <a:gd name="connsiteX325" fmla="*/ 3715522 w 11218359"/>
              <a:gd name="connsiteY325" fmla="*/ 1657107 h 1657107"/>
              <a:gd name="connsiteX326" fmla="*/ 3726961 w 11218359"/>
              <a:gd name="connsiteY326" fmla="*/ 1657107 h 1657107"/>
              <a:gd name="connsiteX327" fmla="*/ 3738401 w 11218359"/>
              <a:gd name="connsiteY327" fmla="*/ 1657107 h 1657107"/>
              <a:gd name="connsiteX328" fmla="*/ 3749840 w 11218359"/>
              <a:gd name="connsiteY328" fmla="*/ 1657107 h 1657107"/>
              <a:gd name="connsiteX329" fmla="*/ 3761280 w 11218359"/>
              <a:gd name="connsiteY329" fmla="*/ 1657107 h 1657107"/>
              <a:gd name="connsiteX330" fmla="*/ 3772719 w 11218359"/>
              <a:gd name="connsiteY330" fmla="*/ 1657107 h 1657107"/>
              <a:gd name="connsiteX331" fmla="*/ 3784154 w 11218359"/>
              <a:gd name="connsiteY331" fmla="*/ 1657107 h 1657107"/>
              <a:gd name="connsiteX332" fmla="*/ 3795598 w 11218359"/>
              <a:gd name="connsiteY332" fmla="*/ 1657107 h 1657107"/>
              <a:gd name="connsiteX333" fmla="*/ 3807033 w 11218359"/>
              <a:gd name="connsiteY333" fmla="*/ 1657107 h 1657107"/>
              <a:gd name="connsiteX334" fmla="*/ 3818473 w 11218359"/>
              <a:gd name="connsiteY334" fmla="*/ 1657107 h 1657107"/>
              <a:gd name="connsiteX335" fmla="*/ 3829917 w 11218359"/>
              <a:gd name="connsiteY335" fmla="*/ 1657107 h 1657107"/>
              <a:gd name="connsiteX336" fmla="*/ 3841352 w 11218359"/>
              <a:gd name="connsiteY336" fmla="*/ 1657107 h 1657107"/>
              <a:gd name="connsiteX337" fmla="*/ 3852791 w 11218359"/>
              <a:gd name="connsiteY337" fmla="*/ 1657107 h 1657107"/>
              <a:gd name="connsiteX338" fmla="*/ 3864231 w 11218359"/>
              <a:gd name="connsiteY338" fmla="*/ 1657107 h 1657107"/>
              <a:gd name="connsiteX339" fmla="*/ 3875670 w 11218359"/>
              <a:gd name="connsiteY339" fmla="*/ 1657107 h 1657107"/>
              <a:gd name="connsiteX340" fmla="*/ 3887110 w 11218359"/>
              <a:gd name="connsiteY340" fmla="*/ 1657107 h 1657107"/>
              <a:gd name="connsiteX341" fmla="*/ 3898549 w 11218359"/>
              <a:gd name="connsiteY341" fmla="*/ 1657107 h 1657107"/>
              <a:gd name="connsiteX342" fmla="*/ 3909989 w 11218359"/>
              <a:gd name="connsiteY342" fmla="*/ 1657107 h 1657107"/>
              <a:gd name="connsiteX343" fmla="*/ 3921447 w 11218359"/>
              <a:gd name="connsiteY343" fmla="*/ 1657107 h 1657107"/>
              <a:gd name="connsiteX344" fmla="*/ 3932878 w 11218359"/>
              <a:gd name="connsiteY344" fmla="*/ 1657107 h 1657107"/>
              <a:gd name="connsiteX345" fmla="*/ 3944307 w 11218359"/>
              <a:gd name="connsiteY345" fmla="*/ 1657107 h 1657107"/>
              <a:gd name="connsiteX346" fmla="*/ 3955737 w 11218359"/>
              <a:gd name="connsiteY346" fmla="*/ 1657107 h 1657107"/>
              <a:gd name="connsiteX347" fmla="*/ 3967167 w 11218359"/>
              <a:gd name="connsiteY347" fmla="*/ 1657107 h 1657107"/>
              <a:gd name="connsiteX348" fmla="*/ 3978645 w 11218359"/>
              <a:gd name="connsiteY348" fmla="*/ 1657107 h 1657107"/>
              <a:gd name="connsiteX349" fmla="*/ 3990075 w 11218359"/>
              <a:gd name="connsiteY349" fmla="*/ 1657107 h 1657107"/>
              <a:gd name="connsiteX350" fmla="*/ 4001505 w 11218359"/>
              <a:gd name="connsiteY350" fmla="*/ 1657107 h 1657107"/>
              <a:gd name="connsiteX351" fmla="*/ 4012935 w 11218359"/>
              <a:gd name="connsiteY351" fmla="*/ 1657107 h 1657107"/>
              <a:gd name="connsiteX352" fmla="*/ 4024365 w 11218359"/>
              <a:gd name="connsiteY352" fmla="*/ 1657107 h 1657107"/>
              <a:gd name="connsiteX353" fmla="*/ 4035843 w 11218359"/>
              <a:gd name="connsiteY353" fmla="*/ 1657107 h 1657107"/>
              <a:gd name="connsiteX354" fmla="*/ 4047273 w 11218359"/>
              <a:gd name="connsiteY354" fmla="*/ 1657107 h 1657107"/>
              <a:gd name="connsiteX355" fmla="*/ 4058702 w 11218359"/>
              <a:gd name="connsiteY355" fmla="*/ 1657107 h 1657107"/>
              <a:gd name="connsiteX356" fmla="*/ 4070133 w 11218359"/>
              <a:gd name="connsiteY356" fmla="*/ 1657107 h 1657107"/>
              <a:gd name="connsiteX357" fmla="*/ 4081563 w 11218359"/>
              <a:gd name="connsiteY357" fmla="*/ 1657107 h 1657107"/>
              <a:gd name="connsiteX358" fmla="*/ 4093040 w 11218359"/>
              <a:gd name="connsiteY358" fmla="*/ 1657107 h 1657107"/>
              <a:gd name="connsiteX359" fmla="*/ 4104471 w 11218359"/>
              <a:gd name="connsiteY359" fmla="*/ 1657107 h 1657107"/>
              <a:gd name="connsiteX360" fmla="*/ 4115900 w 11218359"/>
              <a:gd name="connsiteY360" fmla="*/ 1657107 h 1657107"/>
              <a:gd name="connsiteX361" fmla="*/ 4127330 w 11218359"/>
              <a:gd name="connsiteY361" fmla="*/ 1657107 h 1657107"/>
              <a:gd name="connsiteX362" fmla="*/ 4138760 w 11218359"/>
              <a:gd name="connsiteY362" fmla="*/ 1657107 h 1657107"/>
              <a:gd name="connsiteX363" fmla="*/ 4150238 w 11218359"/>
              <a:gd name="connsiteY363" fmla="*/ 1657107 h 1657107"/>
              <a:gd name="connsiteX364" fmla="*/ 4161668 w 11218359"/>
              <a:gd name="connsiteY364" fmla="*/ 1657107 h 1657107"/>
              <a:gd name="connsiteX365" fmla="*/ 4173098 w 11218359"/>
              <a:gd name="connsiteY365" fmla="*/ 1657107 h 1657107"/>
              <a:gd name="connsiteX366" fmla="*/ 4184528 w 11218359"/>
              <a:gd name="connsiteY366" fmla="*/ 1657107 h 1657107"/>
              <a:gd name="connsiteX367" fmla="*/ 4195958 w 11218359"/>
              <a:gd name="connsiteY367" fmla="*/ 1657107 h 1657107"/>
              <a:gd name="connsiteX368" fmla="*/ 4207436 w 11218359"/>
              <a:gd name="connsiteY368" fmla="*/ 1657107 h 1657107"/>
              <a:gd name="connsiteX369" fmla="*/ 4218865 w 11218359"/>
              <a:gd name="connsiteY369" fmla="*/ 1657107 h 1657107"/>
              <a:gd name="connsiteX370" fmla="*/ 4230296 w 11218359"/>
              <a:gd name="connsiteY370" fmla="*/ 1657107 h 1657107"/>
              <a:gd name="connsiteX371" fmla="*/ 4241726 w 11218359"/>
              <a:gd name="connsiteY371" fmla="*/ 1657107 h 1657107"/>
              <a:gd name="connsiteX372" fmla="*/ 4253156 w 11218359"/>
              <a:gd name="connsiteY372" fmla="*/ 1657107 h 1657107"/>
              <a:gd name="connsiteX373" fmla="*/ 4264634 w 11218359"/>
              <a:gd name="connsiteY373" fmla="*/ 1657107 h 1657107"/>
              <a:gd name="connsiteX374" fmla="*/ 4276063 w 11218359"/>
              <a:gd name="connsiteY374" fmla="*/ 1657107 h 1657107"/>
              <a:gd name="connsiteX375" fmla="*/ 4287493 w 11218359"/>
              <a:gd name="connsiteY375" fmla="*/ 1657107 h 1657107"/>
              <a:gd name="connsiteX376" fmla="*/ 4298923 w 11218359"/>
              <a:gd name="connsiteY376" fmla="*/ 1657107 h 1657107"/>
              <a:gd name="connsiteX377" fmla="*/ 4310353 w 11218359"/>
              <a:gd name="connsiteY377" fmla="*/ 1657107 h 1657107"/>
              <a:gd name="connsiteX378" fmla="*/ 4321831 w 11218359"/>
              <a:gd name="connsiteY378" fmla="*/ 1657107 h 1657107"/>
              <a:gd name="connsiteX379" fmla="*/ 4333261 w 11218359"/>
              <a:gd name="connsiteY379" fmla="*/ 1657107 h 1657107"/>
              <a:gd name="connsiteX380" fmla="*/ 4344691 w 11218359"/>
              <a:gd name="connsiteY380" fmla="*/ 1657107 h 1657107"/>
              <a:gd name="connsiteX381" fmla="*/ 4356121 w 11218359"/>
              <a:gd name="connsiteY381" fmla="*/ 1657107 h 1657107"/>
              <a:gd name="connsiteX382" fmla="*/ 4367551 w 11218359"/>
              <a:gd name="connsiteY382" fmla="*/ 1657107 h 1657107"/>
              <a:gd name="connsiteX383" fmla="*/ 4379028 w 11218359"/>
              <a:gd name="connsiteY383" fmla="*/ 1657107 h 1657107"/>
              <a:gd name="connsiteX384" fmla="*/ 4390458 w 11218359"/>
              <a:gd name="connsiteY384" fmla="*/ 1657107 h 1657107"/>
              <a:gd name="connsiteX385" fmla="*/ 4401889 w 11218359"/>
              <a:gd name="connsiteY385" fmla="*/ 1657107 h 1657107"/>
              <a:gd name="connsiteX386" fmla="*/ 4413319 w 11218359"/>
              <a:gd name="connsiteY386" fmla="*/ 1657107 h 1657107"/>
              <a:gd name="connsiteX387" fmla="*/ 4424749 w 11218359"/>
              <a:gd name="connsiteY387" fmla="*/ 1657107 h 1657107"/>
              <a:gd name="connsiteX388" fmla="*/ 4436226 w 11218359"/>
              <a:gd name="connsiteY388" fmla="*/ 1657107 h 1657107"/>
              <a:gd name="connsiteX389" fmla="*/ 4447656 w 11218359"/>
              <a:gd name="connsiteY389" fmla="*/ 1657107 h 1657107"/>
              <a:gd name="connsiteX390" fmla="*/ 4459086 w 11218359"/>
              <a:gd name="connsiteY390" fmla="*/ 1657107 h 1657107"/>
              <a:gd name="connsiteX391" fmla="*/ 4470516 w 11218359"/>
              <a:gd name="connsiteY391" fmla="*/ 1657107 h 1657107"/>
              <a:gd name="connsiteX392" fmla="*/ 4481946 w 11218359"/>
              <a:gd name="connsiteY392" fmla="*/ 1657107 h 1657107"/>
              <a:gd name="connsiteX393" fmla="*/ 4493424 w 11218359"/>
              <a:gd name="connsiteY393" fmla="*/ 1657107 h 1657107"/>
              <a:gd name="connsiteX394" fmla="*/ 4504854 w 11218359"/>
              <a:gd name="connsiteY394" fmla="*/ 1657107 h 1657107"/>
              <a:gd name="connsiteX395" fmla="*/ 4516284 w 11218359"/>
              <a:gd name="connsiteY395" fmla="*/ 1657107 h 1657107"/>
              <a:gd name="connsiteX396" fmla="*/ 4527714 w 11218359"/>
              <a:gd name="connsiteY396" fmla="*/ 1657107 h 1657107"/>
              <a:gd name="connsiteX397" fmla="*/ 4539144 w 11218359"/>
              <a:gd name="connsiteY397" fmla="*/ 1657107 h 1657107"/>
              <a:gd name="connsiteX398" fmla="*/ 4550621 w 11218359"/>
              <a:gd name="connsiteY398" fmla="*/ 1657107 h 1657107"/>
              <a:gd name="connsiteX399" fmla="*/ 4562051 w 11218359"/>
              <a:gd name="connsiteY399" fmla="*/ 1657107 h 1657107"/>
              <a:gd name="connsiteX400" fmla="*/ 4573482 w 11218359"/>
              <a:gd name="connsiteY400" fmla="*/ 1657107 h 1657107"/>
              <a:gd name="connsiteX401" fmla="*/ 4584912 w 11218359"/>
              <a:gd name="connsiteY401" fmla="*/ 1657107 h 1657107"/>
              <a:gd name="connsiteX402" fmla="*/ 4596341 w 11218359"/>
              <a:gd name="connsiteY402" fmla="*/ 1657107 h 1657107"/>
              <a:gd name="connsiteX403" fmla="*/ 4607771 w 11218359"/>
              <a:gd name="connsiteY403" fmla="*/ 1657107 h 1657107"/>
              <a:gd name="connsiteX404" fmla="*/ 4619249 w 11218359"/>
              <a:gd name="connsiteY404" fmla="*/ 1657107 h 1657107"/>
              <a:gd name="connsiteX405" fmla="*/ 4630679 w 11218359"/>
              <a:gd name="connsiteY405" fmla="*/ 1657107 h 1657107"/>
              <a:gd name="connsiteX406" fmla="*/ 4642109 w 11218359"/>
              <a:gd name="connsiteY406" fmla="*/ 1657107 h 1657107"/>
              <a:gd name="connsiteX407" fmla="*/ 4653539 w 11218359"/>
              <a:gd name="connsiteY407" fmla="*/ 1657107 h 1657107"/>
              <a:gd name="connsiteX408" fmla="*/ 4664969 w 11218359"/>
              <a:gd name="connsiteY408" fmla="*/ 1657107 h 1657107"/>
              <a:gd name="connsiteX409" fmla="*/ 4676447 w 11218359"/>
              <a:gd name="connsiteY409" fmla="*/ 1657107 h 1657107"/>
              <a:gd name="connsiteX410" fmla="*/ 4687877 w 11218359"/>
              <a:gd name="connsiteY410" fmla="*/ 1657107 h 1657107"/>
              <a:gd name="connsiteX411" fmla="*/ 4699306 w 11218359"/>
              <a:gd name="connsiteY411" fmla="*/ 1657107 h 1657107"/>
              <a:gd name="connsiteX412" fmla="*/ 4710737 w 11218359"/>
              <a:gd name="connsiteY412" fmla="*/ 1657107 h 1657107"/>
              <a:gd name="connsiteX413" fmla="*/ 4722167 w 11218359"/>
              <a:gd name="connsiteY413" fmla="*/ 1657107 h 1657107"/>
              <a:gd name="connsiteX414" fmla="*/ 4733644 w 11218359"/>
              <a:gd name="connsiteY414" fmla="*/ 1657107 h 1657107"/>
              <a:gd name="connsiteX415" fmla="*/ 4745075 w 11218359"/>
              <a:gd name="connsiteY415" fmla="*/ 1657107 h 1657107"/>
              <a:gd name="connsiteX416" fmla="*/ 4756504 w 11218359"/>
              <a:gd name="connsiteY416" fmla="*/ 1657107 h 1657107"/>
              <a:gd name="connsiteX417" fmla="*/ 4767934 w 11218359"/>
              <a:gd name="connsiteY417" fmla="*/ 1657107 h 1657107"/>
              <a:gd name="connsiteX418" fmla="*/ 4779364 w 11218359"/>
              <a:gd name="connsiteY418" fmla="*/ 1657107 h 1657107"/>
              <a:gd name="connsiteX419" fmla="*/ 4790842 w 11218359"/>
              <a:gd name="connsiteY419" fmla="*/ 1657107 h 1657107"/>
              <a:gd name="connsiteX420" fmla="*/ 4802272 w 11218359"/>
              <a:gd name="connsiteY420" fmla="*/ 1657107 h 1657107"/>
              <a:gd name="connsiteX421" fmla="*/ 4813702 w 11218359"/>
              <a:gd name="connsiteY421" fmla="*/ 1657107 h 1657107"/>
              <a:gd name="connsiteX422" fmla="*/ 4825132 w 11218359"/>
              <a:gd name="connsiteY422" fmla="*/ 1657107 h 1657107"/>
              <a:gd name="connsiteX423" fmla="*/ 4836562 w 11218359"/>
              <a:gd name="connsiteY423" fmla="*/ 1657107 h 1657107"/>
              <a:gd name="connsiteX424" fmla="*/ 4848040 w 11218359"/>
              <a:gd name="connsiteY424" fmla="*/ 1657107 h 1657107"/>
              <a:gd name="connsiteX425" fmla="*/ 4859469 w 11218359"/>
              <a:gd name="connsiteY425" fmla="*/ 1657107 h 1657107"/>
              <a:gd name="connsiteX426" fmla="*/ 4870899 w 11218359"/>
              <a:gd name="connsiteY426" fmla="*/ 1657107 h 1657107"/>
              <a:gd name="connsiteX427" fmla="*/ 4882330 w 11218359"/>
              <a:gd name="connsiteY427" fmla="*/ 1657107 h 1657107"/>
              <a:gd name="connsiteX428" fmla="*/ 4893760 w 11218359"/>
              <a:gd name="connsiteY428" fmla="*/ 1657107 h 1657107"/>
              <a:gd name="connsiteX429" fmla="*/ 4905237 w 11218359"/>
              <a:gd name="connsiteY429" fmla="*/ 1657107 h 1657107"/>
              <a:gd name="connsiteX430" fmla="*/ 4916667 w 11218359"/>
              <a:gd name="connsiteY430" fmla="*/ 1657107 h 1657107"/>
              <a:gd name="connsiteX431" fmla="*/ 4928097 w 11218359"/>
              <a:gd name="connsiteY431" fmla="*/ 1657107 h 1657107"/>
              <a:gd name="connsiteX432" fmla="*/ 4939527 w 11218359"/>
              <a:gd name="connsiteY432" fmla="*/ 1657107 h 1657107"/>
              <a:gd name="connsiteX433" fmla="*/ 4950957 w 11218359"/>
              <a:gd name="connsiteY433" fmla="*/ 1657107 h 1657107"/>
              <a:gd name="connsiteX434" fmla="*/ 4962435 w 11218359"/>
              <a:gd name="connsiteY434" fmla="*/ 1657107 h 1657107"/>
              <a:gd name="connsiteX435" fmla="*/ 4973865 w 11218359"/>
              <a:gd name="connsiteY435" fmla="*/ 1657107 h 1657107"/>
              <a:gd name="connsiteX436" fmla="*/ 4985295 w 11218359"/>
              <a:gd name="connsiteY436" fmla="*/ 1657107 h 1657107"/>
              <a:gd name="connsiteX437" fmla="*/ 4996725 w 11218359"/>
              <a:gd name="connsiteY437" fmla="*/ 1657107 h 1657107"/>
              <a:gd name="connsiteX438" fmla="*/ 5008155 w 11218359"/>
              <a:gd name="connsiteY438" fmla="*/ 1657107 h 1657107"/>
              <a:gd name="connsiteX439" fmla="*/ 5019632 w 11218359"/>
              <a:gd name="connsiteY439" fmla="*/ 1657107 h 1657107"/>
              <a:gd name="connsiteX440" fmla="*/ 5031062 w 11218359"/>
              <a:gd name="connsiteY440" fmla="*/ 1657107 h 1657107"/>
              <a:gd name="connsiteX441" fmla="*/ 5042492 w 11218359"/>
              <a:gd name="connsiteY441" fmla="*/ 1657107 h 1657107"/>
              <a:gd name="connsiteX442" fmla="*/ 5053923 w 11218359"/>
              <a:gd name="connsiteY442" fmla="*/ 1657107 h 1657107"/>
              <a:gd name="connsiteX443" fmla="*/ 5065353 w 11218359"/>
              <a:gd name="connsiteY443" fmla="*/ 1657107 h 1657107"/>
              <a:gd name="connsiteX444" fmla="*/ 5076830 w 11218359"/>
              <a:gd name="connsiteY444" fmla="*/ 1657107 h 1657107"/>
              <a:gd name="connsiteX445" fmla="*/ 5088260 w 11218359"/>
              <a:gd name="connsiteY445" fmla="*/ 1657107 h 1657107"/>
              <a:gd name="connsiteX446" fmla="*/ 5099690 w 11218359"/>
              <a:gd name="connsiteY446" fmla="*/ 1657107 h 1657107"/>
              <a:gd name="connsiteX447" fmla="*/ 5111120 w 11218359"/>
              <a:gd name="connsiteY447" fmla="*/ 1657107 h 1657107"/>
              <a:gd name="connsiteX448" fmla="*/ 5122550 w 11218359"/>
              <a:gd name="connsiteY448" fmla="*/ 1657107 h 1657107"/>
              <a:gd name="connsiteX449" fmla="*/ 5134028 w 11218359"/>
              <a:gd name="connsiteY449" fmla="*/ 1657107 h 1657107"/>
              <a:gd name="connsiteX450" fmla="*/ 5145458 w 11218359"/>
              <a:gd name="connsiteY450" fmla="*/ 1657107 h 1657107"/>
              <a:gd name="connsiteX451" fmla="*/ 5156888 w 11218359"/>
              <a:gd name="connsiteY451" fmla="*/ 1657107 h 1657107"/>
              <a:gd name="connsiteX452" fmla="*/ 5168318 w 11218359"/>
              <a:gd name="connsiteY452" fmla="*/ 1657107 h 1657107"/>
              <a:gd name="connsiteX453" fmla="*/ 5179747 w 11218359"/>
              <a:gd name="connsiteY453" fmla="*/ 1657107 h 1657107"/>
              <a:gd name="connsiteX454" fmla="*/ 5191225 w 11218359"/>
              <a:gd name="connsiteY454" fmla="*/ 1657107 h 1657107"/>
              <a:gd name="connsiteX455" fmla="*/ 5202655 w 11218359"/>
              <a:gd name="connsiteY455" fmla="*/ 1657107 h 1657107"/>
              <a:gd name="connsiteX456" fmla="*/ 5214085 w 11218359"/>
              <a:gd name="connsiteY456" fmla="*/ 1657107 h 1657107"/>
              <a:gd name="connsiteX457" fmla="*/ 5225515 w 11218359"/>
              <a:gd name="connsiteY457" fmla="*/ 1657107 h 1657107"/>
              <a:gd name="connsiteX458" fmla="*/ 5236945 w 11218359"/>
              <a:gd name="connsiteY458" fmla="*/ 1657107 h 1657107"/>
              <a:gd name="connsiteX459" fmla="*/ 5248423 w 11218359"/>
              <a:gd name="connsiteY459" fmla="*/ 1657107 h 1657107"/>
              <a:gd name="connsiteX460" fmla="*/ 5259853 w 11218359"/>
              <a:gd name="connsiteY460" fmla="*/ 1657107 h 1657107"/>
              <a:gd name="connsiteX461" fmla="*/ 5271283 w 11218359"/>
              <a:gd name="connsiteY461" fmla="*/ 1657107 h 1657107"/>
              <a:gd name="connsiteX462" fmla="*/ 5282713 w 11218359"/>
              <a:gd name="connsiteY462" fmla="*/ 1657107 h 1657107"/>
              <a:gd name="connsiteX463" fmla="*/ 5294143 w 11218359"/>
              <a:gd name="connsiteY463" fmla="*/ 1657107 h 1657107"/>
              <a:gd name="connsiteX464" fmla="*/ 5305621 w 11218359"/>
              <a:gd name="connsiteY464" fmla="*/ 1657107 h 1657107"/>
              <a:gd name="connsiteX465" fmla="*/ 5317051 w 11218359"/>
              <a:gd name="connsiteY465" fmla="*/ 1657107 h 1657107"/>
              <a:gd name="connsiteX466" fmla="*/ 5328481 w 11218359"/>
              <a:gd name="connsiteY466" fmla="*/ 1657107 h 1657107"/>
              <a:gd name="connsiteX467" fmla="*/ 5339910 w 11218359"/>
              <a:gd name="connsiteY467" fmla="*/ 1657107 h 1657107"/>
              <a:gd name="connsiteX468" fmla="*/ 5351340 w 11218359"/>
              <a:gd name="connsiteY468" fmla="*/ 1657107 h 1657107"/>
              <a:gd name="connsiteX469" fmla="*/ 5362818 w 11218359"/>
              <a:gd name="connsiteY469" fmla="*/ 1657107 h 1657107"/>
              <a:gd name="connsiteX470" fmla="*/ 5374248 w 11218359"/>
              <a:gd name="connsiteY470" fmla="*/ 1657107 h 1657107"/>
              <a:gd name="connsiteX471" fmla="*/ 5385678 w 11218359"/>
              <a:gd name="connsiteY471" fmla="*/ 1657107 h 1657107"/>
              <a:gd name="connsiteX472" fmla="*/ 5397108 w 11218359"/>
              <a:gd name="connsiteY472" fmla="*/ 1657107 h 1657107"/>
              <a:gd name="connsiteX473" fmla="*/ 5408538 w 11218359"/>
              <a:gd name="connsiteY473" fmla="*/ 1657107 h 1657107"/>
              <a:gd name="connsiteX474" fmla="*/ 5420016 w 11218359"/>
              <a:gd name="connsiteY474" fmla="*/ 1657107 h 1657107"/>
              <a:gd name="connsiteX475" fmla="*/ 5431446 w 11218359"/>
              <a:gd name="connsiteY475" fmla="*/ 1657107 h 1657107"/>
              <a:gd name="connsiteX476" fmla="*/ 5442876 w 11218359"/>
              <a:gd name="connsiteY476" fmla="*/ 1657107 h 1657107"/>
              <a:gd name="connsiteX477" fmla="*/ 5454306 w 11218359"/>
              <a:gd name="connsiteY477" fmla="*/ 1657107 h 1657107"/>
              <a:gd name="connsiteX478" fmla="*/ 5465736 w 11218359"/>
              <a:gd name="connsiteY478" fmla="*/ 1657107 h 1657107"/>
              <a:gd name="connsiteX479" fmla="*/ 5477214 w 11218359"/>
              <a:gd name="connsiteY479" fmla="*/ 1657107 h 1657107"/>
              <a:gd name="connsiteX480" fmla="*/ 5488643 w 11218359"/>
              <a:gd name="connsiteY480" fmla="*/ 1657107 h 1657107"/>
              <a:gd name="connsiteX481" fmla="*/ 5500073 w 11218359"/>
              <a:gd name="connsiteY481" fmla="*/ 1657107 h 1657107"/>
              <a:gd name="connsiteX482" fmla="*/ 5511503 w 11218359"/>
              <a:gd name="connsiteY482" fmla="*/ 1657107 h 1657107"/>
              <a:gd name="connsiteX483" fmla="*/ 5522933 w 11218359"/>
              <a:gd name="connsiteY483" fmla="*/ 1657107 h 1657107"/>
              <a:gd name="connsiteX484" fmla="*/ 5534411 w 11218359"/>
              <a:gd name="connsiteY484" fmla="*/ 1657107 h 1657107"/>
              <a:gd name="connsiteX485" fmla="*/ 5545841 w 11218359"/>
              <a:gd name="connsiteY485" fmla="*/ 1657107 h 1657107"/>
              <a:gd name="connsiteX486" fmla="*/ 5557271 w 11218359"/>
              <a:gd name="connsiteY486" fmla="*/ 1657107 h 1657107"/>
              <a:gd name="connsiteX487" fmla="*/ 5568701 w 11218359"/>
              <a:gd name="connsiteY487" fmla="*/ 1657107 h 1657107"/>
              <a:gd name="connsiteX488" fmla="*/ 5580131 w 11218359"/>
              <a:gd name="connsiteY488" fmla="*/ 1657107 h 1657107"/>
              <a:gd name="connsiteX489" fmla="*/ 5591609 w 11218359"/>
              <a:gd name="connsiteY489" fmla="*/ 1657107 h 1657107"/>
              <a:gd name="connsiteX490" fmla="*/ 5603038 w 11218359"/>
              <a:gd name="connsiteY490" fmla="*/ 1657107 h 1657107"/>
              <a:gd name="connsiteX491" fmla="*/ 5614469 w 11218359"/>
              <a:gd name="connsiteY491" fmla="*/ 1657107 h 1657107"/>
              <a:gd name="connsiteX492" fmla="*/ 5625899 w 11218359"/>
              <a:gd name="connsiteY492" fmla="*/ 1657107 h 1657107"/>
              <a:gd name="connsiteX493" fmla="*/ 5637329 w 11218359"/>
              <a:gd name="connsiteY493" fmla="*/ 1657107 h 1657107"/>
              <a:gd name="connsiteX494" fmla="*/ 5648759 w 11218359"/>
              <a:gd name="connsiteY494" fmla="*/ 1657107 h 1657107"/>
              <a:gd name="connsiteX495" fmla="*/ 5660236 w 11218359"/>
              <a:gd name="connsiteY495" fmla="*/ 1657107 h 1657107"/>
              <a:gd name="connsiteX496" fmla="*/ 5671666 w 11218359"/>
              <a:gd name="connsiteY496" fmla="*/ 1657107 h 1657107"/>
              <a:gd name="connsiteX497" fmla="*/ 5683096 w 11218359"/>
              <a:gd name="connsiteY497" fmla="*/ 1657107 h 1657107"/>
              <a:gd name="connsiteX498" fmla="*/ 5694526 w 11218359"/>
              <a:gd name="connsiteY498" fmla="*/ 1657107 h 1657107"/>
              <a:gd name="connsiteX499" fmla="*/ 5705956 w 11218359"/>
              <a:gd name="connsiteY499" fmla="*/ 1657107 h 1657107"/>
              <a:gd name="connsiteX500" fmla="*/ 5717434 w 11218359"/>
              <a:gd name="connsiteY500" fmla="*/ 1657107 h 1657107"/>
              <a:gd name="connsiteX501" fmla="*/ 5728864 w 11218359"/>
              <a:gd name="connsiteY501" fmla="*/ 1657107 h 1657107"/>
              <a:gd name="connsiteX502" fmla="*/ 5740294 w 11218359"/>
              <a:gd name="connsiteY502" fmla="*/ 1657107 h 1657107"/>
              <a:gd name="connsiteX503" fmla="*/ 5751724 w 11218359"/>
              <a:gd name="connsiteY503" fmla="*/ 1657107 h 1657107"/>
              <a:gd name="connsiteX504" fmla="*/ 5763154 w 11218359"/>
              <a:gd name="connsiteY504" fmla="*/ 1657107 h 1657107"/>
              <a:gd name="connsiteX505" fmla="*/ 5774631 w 11218359"/>
              <a:gd name="connsiteY505" fmla="*/ 1657107 h 1657107"/>
              <a:gd name="connsiteX506" fmla="*/ 5786062 w 11218359"/>
              <a:gd name="connsiteY506" fmla="*/ 1657107 h 1657107"/>
              <a:gd name="connsiteX507" fmla="*/ 5797492 w 11218359"/>
              <a:gd name="connsiteY507" fmla="*/ 1657107 h 1657107"/>
              <a:gd name="connsiteX508" fmla="*/ 5808921 w 11218359"/>
              <a:gd name="connsiteY508" fmla="*/ 1657107 h 1657107"/>
              <a:gd name="connsiteX509" fmla="*/ 5820351 w 11218359"/>
              <a:gd name="connsiteY509" fmla="*/ 1657107 h 1657107"/>
              <a:gd name="connsiteX510" fmla="*/ 5831829 w 11218359"/>
              <a:gd name="connsiteY510" fmla="*/ 1657107 h 1657107"/>
              <a:gd name="connsiteX511" fmla="*/ 5843259 w 11218359"/>
              <a:gd name="connsiteY511" fmla="*/ 1657107 h 1657107"/>
              <a:gd name="connsiteX512" fmla="*/ 5854689 w 11218359"/>
              <a:gd name="connsiteY512" fmla="*/ 1657107 h 1657107"/>
              <a:gd name="connsiteX513" fmla="*/ 5866119 w 11218359"/>
              <a:gd name="connsiteY513" fmla="*/ 1657107 h 1657107"/>
              <a:gd name="connsiteX514" fmla="*/ 5877549 w 11218359"/>
              <a:gd name="connsiteY514" fmla="*/ 1657107 h 1657107"/>
              <a:gd name="connsiteX515" fmla="*/ 5889027 w 11218359"/>
              <a:gd name="connsiteY515" fmla="*/ 1657107 h 1657107"/>
              <a:gd name="connsiteX516" fmla="*/ 5900457 w 11218359"/>
              <a:gd name="connsiteY516" fmla="*/ 1657107 h 1657107"/>
              <a:gd name="connsiteX517" fmla="*/ 5911887 w 11218359"/>
              <a:gd name="connsiteY517" fmla="*/ 1657107 h 1657107"/>
              <a:gd name="connsiteX518" fmla="*/ 5923317 w 11218359"/>
              <a:gd name="connsiteY518" fmla="*/ 1657107 h 1657107"/>
              <a:gd name="connsiteX519" fmla="*/ 5934747 w 11218359"/>
              <a:gd name="connsiteY519" fmla="*/ 1657107 h 1657107"/>
              <a:gd name="connsiteX520" fmla="*/ 5946225 w 11218359"/>
              <a:gd name="connsiteY520" fmla="*/ 1657107 h 1657107"/>
              <a:gd name="connsiteX521" fmla="*/ 5957655 w 11218359"/>
              <a:gd name="connsiteY521" fmla="*/ 1657107 h 1657107"/>
              <a:gd name="connsiteX522" fmla="*/ 5969084 w 11218359"/>
              <a:gd name="connsiteY522" fmla="*/ 1657107 h 1657107"/>
              <a:gd name="connsiteX523" fmla="*/ 5980514 w 11218359"/>
              <a:gd name="connsiteY523" fmla="*/ 1267997 h 1657107"/>
              <a:gd name="connsiteX524" fmla="*/ 5991944 w 11218359"/>
              <a:gd name="connsiteY524" fmla="*/ 506297 h 1657107"/>
              <a:gd name="connsiteX525" fmla="*/ 6003422 w 11218359"/>
              <a:gd name="connsiteY525" fmla="*/ 784231 h 1657107"/>
              <a:gd name="connsiteX526" fmla="*/ 6014852 w 11218359"/>
              <a:gd name="connsiteY526" fmla="*/ 734654 h 1657107"/>
              <a:gd name="connsiteX527" fmla="*/ 6026282 w 11218359"/>
              <a:gd name="connsiteY527" fmla="*/ 0 h 1657107"/>
              <a:gd name="connsiteX528" fmla="*/ 6037712 w 11218359"/>
              <a:gd name="connsiteY528" fmla="*/ 78123 h 1657107"/>
              <a:gd name="connsiteX529" fmla="*/ 6049142 w 11218359"/>
              <a:gd name="connsiteY529" fmla="*/ 449209 h 1657107"/>
              <a:gd name="connsiteX530" fmla="*/ 6060620 w 11218359"/>
              <a:gd name="connsiteY530" fmla="*/ 117186 h 1657107"/>
              <a:gd name="connsiteX531" fmla="*/ 6072049 w 11218359"/>
              <a:gd name="connsiteY531" fmla="*/ 217842 h 1657107"/>
              <a:gd name="connsiteX532" fmla="*/ 6083480 w 11218359"/>
              <a:gd name="connsiteY532" fmla="*/ 659540 h 1657107"/>
              <a:gd name="connsiteX533" fmla="*/ 6094910 w 11218359"/>
              <a:gd name="connsiteY533" fmla="*/ 650524 h 1657107"/>
              <a:gd name="connsiteX534" fmla="*/ 6106340 w 11218359"/>
              <a:gd name="connsiteY534" fmla="*/ 464229 h 1657107"/>
              <a:gd name="connsiteX535" fmla="*/ 6117818 w 11218359"/>
              <a:gd name="connsiteY535" fmla="*/ 1496354 h 1657107"/>
              <a:gd name="connsiteX536" fmla="*/ 6129247 w 11218359"/>
              <a:gd name="connsiteY536" fmla="*/ 1648092 h 1657107"/>
              <a:gd name="connsiteX537" fmla="*/ 6140677 w 11218359"/>
              <a:gd name="connsiteY537" fmla="*/ 1657107 h 1657107"/>
              <a:gd name="connsiteX538" fmla="*/ 6152107 w 11218359"/>
              <a:gd name="connsiteY538" fmla="*/ 1657107 h 1657107"/>
              <a:gd name="connsiteX539" fmla="*/ 6163537 w 11218359"/>
              <a:gd name="connsiteY539" fmla="*/ 1657107 h 1657107"/>
              <a:gd name="connsiteX540" fmla="*/ 6175015 w 11218359"/>
              <a:gd name="connsiteY540" fmla="*/ 1657107 h 1657107"/>
              <a:gd name="connsiteX541" fmla="*/ 6186445 w 11218359"/>
              <a:gd name="connsiteY541" fmla="*/ 1657107 h 1657107"/>
              <a:gd name="connsiteX542" fmla="*/ 6197875 w 11218359"/>
              <a:gd name="connsiteY542" fmla="*/ 1657107 h 1657107"/>
              <a:gd name="connsiteX543" fmla="*/ 6209305 w 11218359"/>
              <a:gd name="connsiteY543" fmla="*/ 1657107 h 1657107"/>
              <a:gd name="connsiteX544" fmla="*/ 6220735 w 11218359"/>
              <a:gd name="connsiteY544" fmla="*/ 1657107 h 1657107"/>
              <a:gd name="connsiteX545" fmla="*/ 6232212 w 11218359"/>
              <a:gd name="connsiteY545" fmla="*/ 1657107 h 1657107"/>
              <a:gd name="connsiteX546" fmla="*/ 6243642 w 11218359"/>
              <a:gd name="connsiteY546" fmla="*/ 1657107 h 1657107"/>
              <a:gd name="connsiteX547" fmla="*/ 6255073 w 11218359"/>
              <a:gd name="connsiteY547" fmla="*/ 1657107 h 1657107"/>
              <a:gd name="connsiteX548" fmla="*/ 6266503 w 11218359"/>
              <a:gd name="connsiteY548" fmla="*/ 1657107 h 1657107"/>
              <a:gd name="connsiteX549" fmla="*/ 6277933 w 11218359"/>
              <a:gd name="connsiteY549" fmla="*/ 1657107 h 1657107"/>
              <a:gd name="connsiteX550" fmla="*/ 6289410 w 11218359"/>
              <a:gd name="connsiteY550" fmla="*/ 1657107 h 1657107"/>
              <a:gd name="connsiteX551" fmla="*/ 6300840 w 11218359"/>
              <a:gd name="connsiteY551" fmla="*/ 1657107 h 1657107"/>
              <a:gd name="connsiteX552" fmla="*/ 6312270 w 11218359"/>
              <a:gd name="connsiteY552" fmla="*/ 1657107 h 1657107"/>
              <a:gd name="connsiteX553" fmla="*/ 6323700 w 11218359"/>
              <a:gd name="connsiteY553" fmla="*/ 1657107 h 1657107"/>
              <a:gd name="connsiteX554" fmla="*/ 6335130 w 11218359"/>
              <a:gd name="connsiteY554" fmla="*/ 1657107 h 1657107"/>
              <a:gd name="connsiteX555" fmla="*/ 6346608 w 11218359"/>
              <a:gd name="connsiteY555" fmla="*/ 1657107 h 1657107"/>
              <a:gd name="connsiteX556" fmla="*/ 6358038 w 11218359"/>
              <a:gd name="connsiteY556" fmla="*/ 1657107 h 1657107"/>
              <a:gd name="connsiteX557" fmla="*/ 6369468 w 11218359"/>
              <a:gd name="connsiteY557" fmla="*/ 1657107 h 1657107"/>
              <a:gd name="connsiteX558" fmla="*/ 6380898 w 11218359"/>
              <a:gd name="connsiteY558" fmla="*/ 1657107 h 1657107"/>
              <a:gd name="connsiteX559" fmla="*/ 6392328 w 11218359"/>
              <a:gd name="connsiteY559" fmla="*/ 1657107 h 1657107"/>
              <a:gd name="connsiteX560" fmla="*/ 6403805 w 11218359"/>
              <a:gd name="connsiteY560" fmla="*/ 1657107 h 1657107"/>
              <a:gd name="connsiteX561" fmla="*/ 6415235 w 11218359"/>
              <a:gd name="connsiteY561" fmla="*/ 1657107 h 1657107"/>
              <a:gd name="connsiteX562" fmla="*/ 6426666 w 11218359"/>
              <a:gd name="connsiteY562" fmla="*/ 1657107 h 1657107"/>
              <a:gd name="connsiteX563" fmla="*/ 6438096 w 11218359"/>
              <a:gd name="connsiteY563" fmla="*/ 1657107 h 1657107"/>
              <a:gd name="connsiteX564" fmla="*/ 6449525 w 11218359"/>
              <a:gd name="connsiteY564" fmla="*/ 1657107 h 1657107"/>
              <a:gd name="connsiteX565" fmla="*/ 6461003 w 11218359"/>
              <a:gd name="connsiteY565" fmla="*/ 1657107 h 1657107"/>
              <a:gd name="connsiteX566" fmla="*/ 6472433 w 11218359"/>
              <a:gd name="connsiteY566" fmla="*/ 1657107 h 1657107"/>
              <a:gd name="connsiteX567" fmla="*/ 6483863 w 11218359"/>
              <a:gd name="connsiteY567" fmla="*/ 1657107 h 1657107"/>
              <a:gd name="connsiteX568" fmla="*/ 6495293 w 11218359"/>
              <a:gd name="connsiteY568" fmla="*/ 1657107 h 1657107"/>
              <a:gd name="connsiteX569" fmla="*/ 6506723 w 11218359"/>
              <a:gd name="connsiteY569" fmla="*/ 1657107 h 1657107"/>
              <a:gd name="connsiteX570" fmla="*/ 6518201 w 11218359"/>
              <a:gd name="connsiteY570" fmla="*/ 1657107 h 1657107"/>
              <a:gd name="connsiteX571" fmla="*/ 6529631 w 11218359"/>
              <a:gd name="connsiteY571" fmla="*/ 1657107 h 1657107"/>
              <a:gd name="connsiteX572" fmla="*/ 6541061 w 11218359"/>
              <a:gd name="connsiteY572" fmla="*/ 1657107 h 1657107"/>
              <a:gd name="connsiteX573" fmla="*/ 6552490 w 11218359"/>
              <a:gd name="connsiteY573" fmla="*/ 1657107 h 1657107"/>
              <a:gd name="connsiteX574" fmla="*/ 6563921 w 11218359"/>
              <a:gd name="connsiteY574" fmla="*/ 1657107 h 1657107"/>
              <a:gd name="connsiteX575" fmla="*/ 6575398 w 11218359"/>
              <a:gd name="connsiteY575" fmla="*/ 1657107 h 1657107"/>
              <a:gd name="connsiteX576" fmla="*/ 6586828 w 11218359"/>
              <a:gd name="connsiteY576" fmla="*/ 1657107 h 1657107"/>
              <a:gd name="connsiteX577" fmla="*/ 6598259 w 11218359"/>
              <a:gd name="connsiteY577" fmla="*/ 1657107 h 1657107"/>
              <a:gd name="connsiteX578" fmla="*/ 6609688 w 11218359"/>
              <a:gd name="connsiteY578" fmla="*/ 1657107 h 1657107"/>
              <a:gd name="connsiteX579" fmla="*/ 6621118 w 11218359"/>
              <a:gd name="connsiteY579" fmla="*/ 1657107 h 1657107"/>
              <a:gd name="connsiteX580" fmla="*/ 6632596 w 11218359"/>
              <a:gd name="connsiteY580" fmla="*/ 1657107 h 1657107"/>
              <a:gd name="connsiteX581" fmla="*/ 6644026 w 11218359"/>
              <a:gd name="connsiteY581" fmla="*/ 1657107 h 1657107"/>
              <a:gd name="connsiteX582" fmla="*/ 6655456 w 11218359"/>
              <a:gd name="connsiteY582" fmla="*/ 1657107 h 1657107"/>
              <a:gd name="connsiteX583" fmla="*/ 6666886 w 11218359"/>
              <a:gd name="connsiteY583" fmla="*/ 1657107 h 1657107"/>
              <a:gd name="connsiteX584" fmla="*/ 6678316 w 11218359"/>
              <a:gd name="connsiteY584" fmla="*/ 1657107 h 1657107"/>
              <a:gd name="connsiteX585" fmla="*/ 6689794 w 11218359"/>
              <a:gd name="connsiteY585" fmla="*/ 1657107 h 1657107"/>
              <a:gd name="connsiteX586" fmla="*/ 6701224 w 11218359"/>
              <a:gd name="connsiteY586" fmla="*/ 1657107 h 1657107"/>
              <a:gd name="connsiteX587" fmla="*/ 6712653 w 11218359"/>
              <a:gd name="connsiteY587" fmla="*/ 1657107 h 1657107"/>
              <a:gd name="connsiteX588" fmla="*/ 6724083 w 11218359"/>
              <a:gd name="connsiteY588" fmla="*/ 1657107 h 1657107"/>
              <a:gd name="connsiteX589" fmla="*/ 6735514 w 11218359"/>
              <a:gd name="connsiteY589" fmla="*/ 1657107 h 1657107"/>
              <a:gd name="connsiteX590" fmla="*/ 6746944 w 11218359"/>
              <a:gd name="connsiteY590" fmla="*/ 1657107 h 1657107"/>
              <a:gd name="connsiteX591" fmla="*/ 6758421 w 11218359"/>
              <a:gd name="connsiteY591" fmla="*/ 1657107 h 1657107"/>
              <a:gd name="connsiteX592" fmla="*/ 6769851 w 11218359"/>
              <a:gd name="connsiteY592" fmla="*/ 1657107 h 1657107"/>
              <a:gd name="connsiteX593" fmla="*/ 6781281 w 11218359"/>
              <a:gd name="connsiteY593" fmla="*/ 1657107 h 1657107"/>
              <a:gd name="connsiteX594" fmla="*/ 6792711 w 11218359"/>
              <a:gd name="connsiteY594" fmla="*/ 1657107 h 1657107"/>
              <a:gd name="connsiteX595" fmla="*/ 6804141 w 11218359"/>
              <a:gd name="connsiteY595" fmla="*/ 1657107 h 1657107"/>
              <a:gd name="connsiteX596" fmla="*/ 6815619 w 11218359"/>
              <a:gd name="connsiteY596" fmla="*/ 1657107 h 1657107"/>
              <a:gd name="connsiteX597" fmla="*/ 6827049 w 11218359"/>
              <a:gd name="connsiteY597" fmla="*/ 1657107 h 1657107"/>
              <a:gd name="connsiteX598" fmla="*/ 6838479 w 11218359"/>
              <a:gd name="connsiteY598" fmla="*/ 1657107 h 1657107"/>
              <a:gd name="connsiteX599" fmla="*/ 6849909 w 11218359"/>
              <a:gd name="connsiteY599" fmla="*/ 1657107 h 1657107"/>
              <a:gd name="connsiteX600" fmla="*/ 6861339 w 11218359"/>
              <a:gd name="connsiteY600" fmla="*/ 1657107 h 1657107"/>
              <a:gd name="connsiteX601" fmla="*/ 6872816 w 11218359"/>
              <a:gd name="connsiteY601" fmla="*/ 1657107 h 1657107"/>
              <a:gd name="connsiteX602" fmla="*/ 6884246 w 11218359"/>
              <a:gd name="connsiteY602" fmla="*/ 1657107 h 1657107"/>
              <a:gd name="connsiteX603" fmla="*/ 6895676 w 11218359"/>
              <a:gd name="connsiteY603" fmla="*/ 1657107 h 1657107"/>
              <a:gd name="connsiteX604" fmla="*/ 6907107 w 11218359"/>
              <a:gd name="connsiteY604" fmla="*/ 1657107 h 1657107"/>
              <a:gd name="connsiteX605" fmla="*/ 6918537 w 11218359"/>
              <a:gd name="connsiteY605" fmla="*/ 1657107 h 1657107"/>
              <a:gd name="connsiteX606" fmla="*/ 6930014 w 11218359"/>
              <a:gd name="connsiteY606" fmla="*/ 1657107 h 1657107"/>
              <a:gd name="connsiteX607" fmla="*/ 6941444 w 11218359"/>
              <a:gd name="connsiteY607" fmla="*/ 1657107 h 1657107"/>
              <a:gd name="connsiteX608" fmla="*/ 6952874 w 11218359"/>
              <a:gd name="connsiteY608" fmla="*/ 1657107 h 1657107"/>
              <a:gd name="connsiteX609" fmla="*/ 6964304 w 11218359"/>
              <a:gd name="connsiteY609" fmla="*/ 1655607 h 1657107"/>
              <a:gd name="connsiteX610" fmla="*/ 6975734 w 11218359"/>
              <a:gd name="connsiteY610" fmla="*/ 1657107 h 1657107"/>
              <a:gd name="connsiteX611" fmla="*/ 6987212 w 11218359"/>
              <a:gd name="connsiteY611" fmla="*/ 1657107 h 1657107"/>
              <a:gd name="connsiteX612" fmla="*/ 6998642 w 11218359"/>
              <a:gd name="connsiteY612" fmla="*/ 1657107 h 1657107"/>
              <a:gd name="connsiteX613" fmla="*/ 7010072 w 11218359"/>
              <a:gd name="connsiteY613" fmla="*/ 1657107 h 1657107"/>
              <a:gd name="connsiteX614" fmla="*/ 7021502 w 11218359"/>
              <a:gd name="connsiteY614" fmla="*/ 1657107 h 1657107"/>
              <a:gd name="connsiteX615" fmla="*/ 7032931 w 11218359"/>
              <a:gd name="connsiteY615" fmla="*/ 1657107 h 1657107"/>
              <a:gd name="connsiteX616" fmla="*/ 7044409 w 11218359"/>
              <a:gd name="connsiteY616" fmla="*/ 1657107 h 1657107"/>
              <a:gd name="connsiteX617" fmla="*/ 7055839 w 11218359"/>
              <a:gd name="connsiteY617" fmla="*/ 1657107 h 1657107"/>
              <a:gd name="connsiteX618" fmla="*/ 7067269 w 11218359"/>
              <a:gd name="connsiteY618" fmla="*/ 1657107 h 1657107"/>
              <a:gd name="connsiteX619" fmla="*/ 7078700 w 11218359"/>
              <a:gd name="connsiteY619" fmla="*/ 1657107 h 1657107"/>
              <a:gd name="connsiteX620" fmla="*/ 7090129 w 11218359"/>
              <a:gd name="connsiteY620" fmla="*/ 1657107 h 1657107"/>
              <a:gd name="connsiteX621" fmla="*/ 7101607 w 11218359"/>
              <a:gd name="connsiteY621" fmla="*/ 1657107 h 1657107"/>
              <a:gd name="connsiteX622" fmla="*/ 7113037 w 11218359"/>
              <a:gd name="connsiteY622" fmla="*/ 1657107 h 1657107"/>
              <a:gd name="connsiteX623" fmla="*/ 7124467 w 11218359"/>
              <a:gd name="connsiteY623" fmla="*/ 1657107 h 1657107"/>
              <a:gd name="connsiteX624" fmla="*/ 7135897 w 11218359"/>
              <a:gd name="connsiteY624" fmla="*/ 1657107 h 1657107"/>
              <a:gd name="connsiteX625" fmla="*/ 7147327 w 11218359"/>
              <a:gd name="connsiteY625" fmla="*/ 1657107 h 1657107"/>
              <a:gd name="connsiteX626" fmla="*/ 7158805 w 11218359"/>
              <a:gd name="connsiteY626" fmla="*/ 1657107 h 1657107"/>
              <a:gd name="connsiteX627" fmla="*/ 7170235 w 11218359"/>
              <a:gd name="connsiteY627" fmla="*/ 1657107 h 1657107"/>
              <a:gd name="connsiteX628" fmla="*/ 7181665 w 11218359"/>
              <a:gd name="connsiteY628" fmla="*/ 1657107 h 1657107"/>
              <a:gd name="connsiteX629" fmla="*/ 7193094 w 11218359"/>
              <a:gd name="connsiteY629" fmla="*/ 1657107 h 1657107"/>
              <a:gd name="connsiteX630" fmla="*/ 7204524 w 11218359"/>
              <a:gd name="connsiteY630" fmla="*/ 1657107 h 1657107"/>
              <a:gd name="connsiteX631" fmla="*/ 7216002 w 11218359"/>
              <a:gd name="connsiteY631" fmla="*/ 1657107 h 1657107"/>
              <a:gd name="connsiteX632" fmla="*/ 7227432 w 11218359"/>
              <a:gd name="connsiteY632" fmla="*/ 1657107 h 1657107"/>
              <a:gd name="connsiteX633" fmla="*/ 7238862 w 11218359"/>
              <a:gd name="connsiteY633" fmla="*/ 1657107 h 1657107"/>
              <a:gd name="connsiteX634" fmla="*/ 7250292 w 11218359"/>
              <a:gd name="connsiteY634" fmla="*/ 1657107 h 1657107"/>
              <a:gd name="connsiteX635" fmla="*/ 7261722 w 11218359"/>
              <a:gd name="connsiteY635" fmla="*/ 1657107 h 1657107"/>
              <a:gd name="connsiteX636" fmla="*/ 7273200 w 11218359"/>
              <a:gd name="connsiteY636" fmla="*/ 1657107 h 1657107"/>
              <a:gd name="connsiteX637" fmla="*/ 7284630 w 11218359"/>
              <a:gd name="connsiteY637" fmla="*/ 1657107 h 1657107"/>
              <a:gd name="connsiteX638" fmla="*/ 7296060 w 11218359"/>
              <a:gd name="connsiteY638" fmla="*/ 1657107 h 1657107"/>
              <a:gd name="connsiteX639" fmla="*/ 7307490 w 11218359"/>
              <a:gd name="connsiteY639" fmla="*/ 1657107 h 1657107"/>
              <a:gd name="connsiteX640" fmla="*/ 7318920 w 11218359"/>
              <a:gd name="connsiteY640" fmla="*/ 1657107 h 1657107"/>
              <a:gd name="connsiteX641" fmla="*/ 7330398 w 11218359"/>
              <a:gd name="connsiteY641" fmla="*/ 1657107 h 1657107"/>
              <a:gd name="connsiteX642" fmla="*/ 7341828 w 11218359"/>
              <a:gd name="connsiteY642" fmla="*/ 1657107 h 1657107"/>
              <a:gd name="connsiteX643" fmla="*/ 7353257 w 11218359"/>
              <a:gd name="connsiteY643" fmla="*/ 1657107 h 1657107"/>
              <a:gd name="connsiteX644" fmla="*/ 7364687 w 11218359"/>
              <a:gd name="connsiteY644" fmla="*/ 1657107 h 1657107"/>
              <a:gd name="connsiteX645" fmla="*/ 7376117 w 11218359"/>
              <a:gd name="connsiteY645" fmla="*/ 1657107 h 1657107"/>
              <a:gd name="connsiteX646" fmla="*/ 7387595 w 11218359"/>
              <a:gd name="connsiteY646" fmla="*/ 1657107 h 1657107"/>
              <a:gd name="connsiteX647" fmla="*/ 7399025 w 11218359"/>
              <a:gd name="connsiteY647" fmla="*/ 1657107 h 1657107"/>
              <a:gd name="connsiteX648" fmla="*/ 7410455 w 11218359"/>
              <a:gd name="connsiteY648" fmla="*/ 1657107 h 1657107"/>
              <a:gd name="connsiteX649" fmla="*/ 7421885 w 11218359"/>
              <a:gd name="connsiteY649" fmla="*/ 1657107 h 1657107"/>
              <a:gd name="connsiteX650" fmla="*/ 7433315 w 11218359"/>
              <a:gd name="connsiteY650" fmla="*/ 1657107 h 1657107"/>
              <a:gd name="connsiteX651" fmla="*/ 7444793 w 11218359"/>
              <a:gd name="connsiteY651" fmla="*/ 1657107 h 1657107"/>
              <a:gd name="connsiteX652" fmla="*/ 7456222 w 11218359"/>
              <a:gd name="connsiteY652" fmla="*/ 1657107 h 1657107"/>
              <a:gd name="connsiteX653" fmla="*/ 7467653 w 11218359"/>
              <a:gd name="connsiteY653" fmla="*/ 1657107 h 1657107"/>
              <a:gd name="connsiteX654" fmla="*/ 7479083 w 11218359"/>
              <a:gd name="connsiteY654" fmla="*/ 1657107 h 1657107"/>
              <a:gd name="connsiteX655" fmla="*/ 7490513 w 11218359"/>
              <a:gd name="connsiteY655" fmla="*/ 1657107 h 1657107"/>
              <a:gd name="connsiteX656" fmla="*/ 7501990 w 11218359"/>
              <a:gd name="connsiteY656" fmla="*/ 1657107 h 1657107"/>
              <a:gd name="connsiteX657" fmla="*/ 7513420 w 11218359"/>
              <a:gd name="connsiteY657" fmla="*/ 1657107 h 1657107"/>
              <a:gd name="connsiteX658" fmla="*/ 7524850 w 11218359"/>
              <a:gd name="connsiteY658" fmla="*/ 1657107 h 1657107"/>
              <a:gd name="connsiteX659" fmla="*/ 7536280 w 11218359"/>
              <a:gd name="connsiteY659" fmla="*/ 1657107 h 1657107"/>
              <a:gd name="connsiteX660" fmla="*/ 7547710 w 11218359"/>
              <a:gd name="connsiteY660" fmla="*/ 1657107 h 1657107"/>
              <a:gd name="connsiteX661" fmla="*/ 7559188 w 11218359"/>
              <a:gd name="connsiteY661" fmla="*/ 1657107 h 1657107"/>
              <a:gd name="connsiteX662" fmla="*/ 7570618 w 11218359"/>
              <a:gd name="connsiteY662" fmla="*/ 1657107 h 1657107"/>
              <a:gd name="connsiteX663" fmla="*/ 7582048 w 11218359"/>
              <a:gd name="connsiteY663" fmla="*/ 1657107 h 1657107"/>
              <a:gd name="connsiteX664" fmla="*/ 7593478 w 11218359"/>
              <a:gd name="connsiteY664" fmla="*/ 1657107 h 1657107"/>
              <a:gd name="connsiteX665" fmla="*/ 7604908 w 11218359"/>
              <a:gd name="connsiteY665" fmla="*/ 1657107 h 1657107"/>
              <a:gd name="connsiteX666" fmla="*/ 7616385 w 11218359"/>
              <a:gd name="connsiteY666" fmla="*/ 1657107 h 1657107"/>
              <a:gd name="connsiteX667" fmla="*/ 7627815 w 11218359"/>
              <a:gd name="connsiteY667" fmla="*/ 1657107 h 1657107"/>
              <a:gd name="connsiteX668" fmla="*/ 7639246 w 11218359"/>
              <a:gd name="connsiteY668" fmla="*/ 1657107 h 1657107"/>
              <a:gd name="connsiteX669" fmla="*/ 7650676 w 11218359"/>
              <a:gd name="connsiteY669" fmla="*/ 1657107 h 1657107"/>
              <a:gd name="connsiteX670" fmla="*/ 7662106 w 11218359"/>
              <a:gd name="connsiteY670" fmla="*/ 1657107 h 1657107"/>
              <a:gd name="connsiteX671" fmla="*/ 7673583 w 11218359"/>
              <a:gd name="connsiteY671" fmla="*/ 1657107 h 1657107"/>
              <a:gd name="connsiteX672" fmla="*/ 7685013 w 11218359"/>
              <a:gd name="connsiteY672" fmla="*/ 1657107 h 1657107"/>
              <a:gd name="connsiteX673" fmla="*/ 7696443 w 11218359"/>
              <a:gd name="connsiteY673" fmla="*/ 1657107 h 1657107"/>
              <a:gd name="connsiteX674" fmla="*/ 7707873 w 11218359"/>
              <a:gd name="connsiteY674" fmla="*/ 1657107 h 1657107"/>
              <a:gd name="connsiteX675" fmla="*/ 7719303 w 11218359"/>
              <a:gd name="connsiteY675" fmla="*/ 1657107 h 1657107"/>
              <a:gd name="connsiteX676" fmla="*/ 7730733 w 11218359"/>
              <a:gd name="connsiteY676" fmla="*/ 1657107 h 1657107"/>
              <a:gd name="connsiteX677" fmla="*/ 7742211 w 11218359"/>
              <a:gd name="connsiteY677" fmla="*/ 1657107 h 1657107"/>
              <a:gd name="connsiteX678" fmla="*/ 7753641 w 11218359"/>
              <a:gd name="connsiteY678" fmla="*/ 1657107 h 1657107"/>
              <a:gd name="connsiteX679" fmla="*/ 7765071 w 11218359"/>
              <a:gd name="connsiteY679" fmla="*/ 1657107 h 1657107"/>
              <a:gd name="connsiteX680" fmla="*/ 7776501 w 11218359"/>
              <a:gd name="connsiteY680" fmla="*/ 1657107 h 1657107"/>
              <a:gd name="connsiteX681" fmla="*/ 7787931 w 11218359"/>
              <a:gd name="connsiteY681" fmla="*/ 1657107 h 1657107"/>
              <a:gd name="connsiteX682" fmla="*/ 7799408 w 11218359"/>
              <a:gd name="connsiteY682" fmla="*/ 1657107 h 1657107"/>
              <a:gd name="connsiteX683" fmla="*/ 7810839 w 11218359"/>
              <a:gd name="connsiteY683" fmla="*/ 1657107 h 1657107"/>
              <a:gd name="connsiteX684" fmla="*/ 7822268 w 11218359"/>
              <a:gd name="connsiteY684" fmla="*/ 1657107 h 1657107"/>
              <a:gd name="connsiteX685" fmla="*/ 7833698 w 11218359"/>
              <a:gd name="connsiteY685" fmla="*/ 1657107 h 1657107"/>
              <a:gd name="connsiteX686" fmla="*/ 7845128 w 11218359"/>
              <a:gd name="connsiteY686" fmla="*/ 1657107 h 1657107"/>
              <a:gd name="connsiteX687" fmla="*/ 7856606 w 11218359"/>
              <a:gd name="connsiteY687" fmla="*/ 1657107 h 1657107"/>
              <a:gd name="connsiteX688" fmla="*/ 7868036 w 11218359"/>
              <a:gd name="connsiteY688" fmla="*/ 1657107 h 1657107"/>
              <a:gd name="connsiteX689" fmla="*/ 7879466 w 11218359"/>
              <a:gd name="connsiteY689" fmla="*/ 1657107 h 1657107"/>
              <a:gd name="connsiteX690" fmla="*/ 7890896 w 11218359"/>
              <a:gd name="connsiteY690" fmla="*/ 1657107 h 1657107"/>
              <a:gd name="connsiteX691" fmla="*/ 7902326 w 11218359"/>
              <a:gd name="connsiteY691" fmla="*/ 1657107 h 1657107"/>
              <a:gd name="connsiteX692" fmla="*/ 7913804 w 11218359"/>
              <a:gd name="connsiteY692" fmla="*/ 1657107 h 1657107"/>
              <a:gd name="connsiteX693" fmla="*/ 7925234 w 11218359"/>
              <a:gd name="connsiteY693" fmla="*/ 1657107 h 1657107"/>
              <a:gd name="connsiteX694" fmla="*/ 7936663 w 11218359"/>
              <a:gd name="connsiteY694" fmla="*/ 1657107 h 1657107"/>
              <a:gd name="connsiteX695" fmla="*/ 7948094 w 11218359"/>
              <a:gd name="connsiteY695" fmla="*/ 1657107 h 1657107"/>
              <a:gd name="connsiteX696" fmla="*/ 7959524 w 11218359"/>
              <a:gd name="connsiteY696" fmla="*/ 1657107 h 1657107"/>
              <a:gd name="connsiteX697" fmla="*/ 7971001 w 11218359"/>
              <a:gd name="connsiteY697" fmla="*/ 1657107 h 1657107"/>
              <a:gd name="connsiteX698" fmla="*/ 7982431 w 11218359"/>
              <a:gd name="connsiteY698" fmla="*/ 1657107 h 1657107"/>
              <a:gd name="connsiteX699" fmla="*/ 7993861 w 11218359"/>
              <a:gd name="connsiteY699" fmla="*/ 1657107 h 1657107"/>
              <a:gd name="connsiteX700" fmla="*/ 8005291 w 11218359"/>
              <a:gd name="connsiteY700" fmla="*/ 1657107 h 1657107"/>
              <a:gd name="connsiteX701" fmla="*/ 8016721 w 11218359"/>
              <a:gd name="connsiteY701" fmla="*/ 1657107 h 1657107"/>
              <a:gd name="connsiteX702" fmla="*/ 8028199 w 11218359"/>
              <a:gd name="connsiteY702" fmla="*/ 1657107 h 1657107"/>
              <a:gd name="connsiteX703" fmla="*/ 8039629 w 11218359"/>
              <a:gd name="connsiteY703" fmla="*/ 1657107 h 1657107"/>
              <a:gd name="connsiteX704" fmla="*/ 8051059 w 11218359"/>
              <a:gd name="connsiteY704" fmla="*/ 1657107 h 1657107"/>
              <a:gd name="connsiteX705" fmla="*/ 8062489 w 11218359"/>
              <a:gd name="connsiteY705" fmla="*/ 1657107 h 1657107"/>
              <a:gd name="connsiteX706" fmla="*/ 8073919 w 11218359"/>
              <a:gd name="connsiteY706" fmla="*/ 1657107 h 1657107"/>
              <a:gd name="connsiteX707" fmla="*/ 8085396 w 11218359"/>
              <a:gd name="connsiteY707" fmla="*/ 1657107 h 1657107"/>
              <a:gd name="connsiteX708" fmla="*/ 8096826 w 11218359"/>
              <a:gd name="connsiteY708" fmla="*/ 1657107 h 1657107"/>
              <a:gd name="connsiteX709" fmla="*/ 8108256 w 11218359"/>
              <a:gd name="connsiteY709" fmla="*/ 1657107 h 1657107"/>
              <a:gd name="connsiteX710" fmla="*/ 8119687 w 11218359"/>
              <a:gd name="connsiteY710" fmla="*/ 1657107 h 1657107"/>
              <a:gd name="connsiteX711" fmla="*/ 8131117 w 11218359"/>
              <a:gd name="connsiteY711" fmla="*/ 1657107 h 1657107"/>
              <a:gd name="connsiteX712" fmla="*/ 8142594 w 11218359"/>
              <a:gd name="connsiteY712" fmla="*/ 1657107 h 1657107"/>
              <a:gd name="connsiteX713" fmla="*/ 8154024 w 11218359"/>
              <a:gd name="connsiteY713" fmla="*/ 1657107 h 1657107"/>
              <a:gd name="connsiteX714" fmla="*/ 8165454 w 11218359"/>
              <a:gd name="connsiteY714" fmla="*/ 1657107 h 1657107"/>
              <a:gd name="connsiteX715" fmla="*/ 8176884 w 11218359"/>
              <a:gd name="connsiteY715" fmla="*/ 1657107 h 1657107"/>
              <a:gd name="connsiteX716" fmla="*/ 8188314 w 11218359"/>
              <a:gd name="connsiteY716" fmla="*/ 1657107 h 1657107"/>
              <a:gd name="connsiteX717" fmla="*/ 8199792 w 11218359"/>
              <a:gd name="connsiteY717" fmla="*/ 1657107 h 1657107"/>
              <a:gd name="connsiteX718" fmla="*/ 8211222 w 11218359"/>
              <a:gd name="connsiteY718" fmla="*/ 1657107 h 1657107"/>
              <a:gd name="connsiteX719" fmla="*/ 8222652 w 11218359"/>
              <a:gd name="connsiteY719" fmla="*/ 1657107 h 1657107"/>
              <a:gd name="connsiteX720" fmla="*/ 8234082 w 11218359"/>
              <a:gd name="connsiteY720" fmla="*/ 1657107 h 1657107"/>
              <a:gd name="connsiteX721" fmla="*/ 8245512 w 11218359"/>
              <a:gd name="connsiteY721" fmla="*/ 1657107 h 1657107"/>
              <a:gd name="connsiteX722" fmla="*/ 8256989 w 11218359"/>
              <a:gd name="connsiteY722" fmla="*/ 1657107 h 1657107"/>
              <a:gd name="connsiteX723" fmla="*/ 8268419 w 11218359"/>
              <a:gd name="connsiteY723" fmla="*/ 1657107 h 1657107"/>
              <a:gd name="connsiteX724" fmla="*/ 8279850 w 11218359"/>
              <a:gd name="connsiteY724" fmla="*/ 1657107 h 1657107"/>
              <a:gd name="connsiteX725" fmla="*/ 8291280 w 11218359"/>
              <a:gd name="connsiteY725" fmla="*/ 1657107 h 1657107"/>
              <a:gd name="connsiteX726" fmla="*/ 8302709 w 11218359"/>
              <a:gd name="connsiteY726" fmla="*/ 1657107 h 1657107"/>
              <a:gd name="connsiteX727" fmla="*/ 8314187 w 11218359"/>
              <a:gd name="connsiteY727" fmla="*/ 1657107 h 1657107"/>
              <a:gd name="connsiteX728" fmla="*/ 8325617 w 11218359"/>
              <a:gd name="connsiteY728" fmla="*/ 1657107 h 1657107"/>
              <a:gd name="connsiteX729" fmla="*/ 8337047 w 11218359"/>
              <a:gd name="connsiteY729" fmla="*/ 1657107 h 1657107"/>
              <a:gd name="connsiteX730" fmla="*/ 8348477 w 11218359"/>
              <a:gd name="connsiteY730" fmla="*/ 1657107 h 1657107"/>
              <a:gd name="connsiteX731" fmla="*/ 8359907 w 11218359"/>
              <a:gd name="connsiteY731" fmla="*/ 1657107 h 1657107"/>
              <a:gd name="connsiteX732" fmla="*/ 8371385 w 11218359"/>
              <a:gd name="connsiteY732" fmla="*/ 1657107 h 1657107"/>
              <a:gd name="connsiteX733" fmla="*/ 8382815 w 11218359"/>
              <a:gd name="connsiteY733" fmla="*/ 1657107 h 1657107"/>
              <a:gd name="connsiteX734" fmla="*/ 8394245 w 11218359"/>
              <a:gd name="connsiteY734" fmla="*/ 1657107 h 1657107"/>
              <a:gd name="connsiteX735" fmla="*/ 8405674 w 11218359"/>
              <a:gd name="connsiteY735" fmla="*/ 1657107 h 1657107"/>
              <a:gd name="connsiteX736" fmla="*/ 8417104 w 11218359"/>
              <a:gd name="connsiteY736" fmla="*/ 1657107 h 1657107"/>
              <a:gd name="connsiteX737" fmla="*/ 8428582 w 11218359"/>
              <a:gd name="connsiteY737" fmla="*/ 1657107 h 1657107"/>
              <a:gd name="connsiteX738" fmla="*/ 8440012 w 11218359"/>
              <a:gd name="connsiteY738" fmla="*/ 1657107 h 1657107"/>
              <a:gd name="connsiteX739" fmla="*/ 8451442 w 11218359"/>
              <a:gd name="connsiteY739" fmla="*/ 1657107 h 1657107"/>
              <a:gd name="connsiteX740" fmla="*/ 8462872 w 11218359"/>
              <a:gd name="connsiteY740" fmla="*/ 1657107 h 1657107"/>
              <a:gd name="connsiteX741" fmla="*/ 8474302 w 11218359"/>
              <a:gd name="connsiteY741" fmla="*/ 1657107 h 1657107"/>
              <a:gd name="connsiteX742" fmla="*/ 8485780 w 11218359"/>
              <a:gd name="connsiteY742" fmla="*/ 1657107 h 1657107"/>
              <a:gd name="connsiteX743" fmla="*/ 8497210 w 11218359"/>
              <a:gd name="connsiteY743" fmla="*/ 1657107 h 1657107"/>
              <a:gd name="connsiteX744" fmla="*/ 8508640 w 11218359"/>
              <a:gd name="connsiteY744" fmla="*/ 1657107 h 1657107"/>
              <a:gd name="connsiteX745" fmla="*/ 8520069 w 11218359"/>
              <a:gd name="connsiteY745" fmla="*/ 1657107 h 1657107"/>
              <a:gd name="connsiteX746" fmla="*/ 8531500 w 11218359"/>
              <a:gd name="connsiteY746" fmla="*/ 1657107 h 1657107"/>
              <a:gd name="connsiteX747" fmla="*/ 8542977 w 11218359"/>
              <a:gd name="connsiteY747" fmla="*/ 1657107 h 1657107"/>
              <a:gd name="connsiteX748" fmla="*/ 8554407 w 11218359"/>
              <a:gd name="connsiteY748" fmla="*/ 1657107 h 1657107"/>
              <a:gd name="connsiteX749" fmla="*/ 8565837 w 11218359"/>
              <a:gd name="connsiteY749" fmla="*/ 1657107 h 1657107"/>
              <a:gd name="connsiteX750" fmla="*/ 8577267 w 11218359"/>
              <a:gd name="connsiteY750" fmla="*/ 1657107 h 1657107"/>
              <a:gd name="connsiteX751" fmla="*/ 8588697 w 11218359"/>
              <a:gd name="connsiteY751" fmla="*/ 1657107 h 1657107"/>
              <a:gd name="connsiteX752" fmla="*/ 8600175 w 11218359"/>
              <a:gd name="connsiteY752" fmla="*/ 1657107 h 1657107"/>
              <a:gd name="connsiteX753" fmla="*/ 8611605 w 11218359"/>
              <a:gd name="connsiteY753" fmla="*/ 1657107 h 1657107"/>
              <a:gd name="connsiteX754" fmla="*/ 8623035 w 11218359"/>
              <a:gd name="connsiteY754" fmla="*/ 1657107 h 1657107"/>
              <a:gd name="connsiteX755" fmla="*/ 8634465 w 11218359"/>
              <a:gd name="connsiteY755" fmla="*/ 1657107 h 1657107"/>
              <a:gd name="connsiteX756" fmla="*/ 8645895 w 11218359"/>
              <a:gd name="connsiteY756" fmla="*/ 1657107 h 1657107"/>
              <a:gd name="connsiteX757" fmla="*/ 8657373 w 11218359"/>
              <a:gd name="connsiteY757" fmla="*/ 1657107 h 1657107"/>
              <a:gd name="connsiteX758" fmla="*/ 8668802 w 11218359"/>
              <a:gd name="connsiteY758" fmla="*/ 1657107 h 1657107"/>
              <a:gd name="connsiteX759" fmla="*/ 8680232 w 11218359"/>
              <a:gd name="connsiteY759" fmla="*/ 1657107 h 1657107"/>
              <a:gd name="connsiteX760" fmla="*/ 8691662 w 11218359"/>
              <a:gd name="connsiteY760" fmla="*/ 1657107 h 1657107"/>
              <a:gd name="connsiteX761" fmla="*/ 8703093 w 11218359"/>
              <a:gd name="connsiteY761" fmla="*/ 1657107 h 1657107"/>
              <a:gd name="connsiteX762" fmla="*/ 8714570 w 11218359"/>
              <a:gd name="connsiteY762" fmla="*/ 1657107 h 1657107"/>
              <a:gd name="connsiteX763" fmla="*/ 8726000 w 11218359"/>
              <a:gd name="connsiteY763" fmla="*/ 1657107 h 1657107"/>
              <a:gd name="connsiteX764" fmla="*/ 8737430 w 11218359"/>
              <a:gd name="connsiteY764" fmla="*/ 1657107 h 1657107"/>
              <a:gd name="connsiteX765" fmla="*/ 8748860 w 11218359"/>
              <a:gd name="connsiteY765" fmla="*/ 1657107 h 1657107"/>
              <a:gd name="connsiteX766" fmla="*/ 8760290 w 11218359"/>
              <a:gd name="connsiteY766" fmla="*/ 1657107 h 1657107"/>
              <a:gd name="connsiteX767" fmla="*/ 8771768 w 11218359"/>
              <a:gd name="connsiteY767" fmla="*/ 1657107 h 1657107"/>
              <a:gd name="connsiteX768" fmla="*/ 8783198 w 11218359"/>
              <a:gd name="connsiteY768" fmla="*/ 1657107 h 1657107"/>
              <a:gd name="connsiteX769" fmla="*/ 8794628 w 11218359"/>
              <a:gd name="connsiteY769" fmla="*/ 1657107 h 1657107"/>
              <a:gd name="connsiteX770" fmla="*/ 8806058 w 11218359"/>
              <a:gd name="connsiteY770" fmla="*/ 1657107 h 1657107"/>
              <a:gd name="connsiteX771" fmla="*/ 8817488 w 11218359"/>
              <a:gd name="connsiteY771" fmla="*/ 1657107 h 1657107"/>
              <a:gd name="connsiteX772" fmla="*/ 8828918 w 11218359"/>
              <a:gd name="connsiteY772" fmla="*/ 1657107 h 1657107"/>
              <a:gd name="connsiteX773" fmla="*/ 8840395 w 11218359"/>
              <a:gd name="connsiteY773" fmla="*/ 1657107 h 1657107"/>
              <a:gd name="connsiteX774" fmla="*/ 8851825 w 11218359"/>
              <a:gd name="connsiteY774" fmla="*/ 1657107 h 1657107"/>
              <a:gd name="connsiteX775" fmla="*/ 8863256 w 11218359"/>
              <a:gd name="connsiteY775" fmla="*/ 1657107 h 1657107"/>
              <a:gd name="connsiteX776" fmla="*/ 8874686 w 11218359"/>
              <a:gd name="connsiteY776" fmla="*/ 1657107 h 1657107"/>
              <a:gd name="connsiteX777" fmla="*/ 8886115 w 11218359"/>
              <a:gd name="connsiteY777" fmla="*/ 1657107 h 1657107"/>
              <a:gd name="connsiteX778" fmla="*/ 8897593 w 11218359"/>
              <a:gd name="connsiteY778" fmla="*/ 1657107 h 1657107"/>
              <a:gd name="connsiteX779" fmla="*/ 8909022 w 11218359"/>
              <a:gd name="connsiteY779" fmla="*/ 1657107 h 1657107"/>
              <a:gd name="connsiteX780" fmla="*/ 8920453 w 11218359"/>
              <a:gd name="connsiteY780" fmla="*/ 1657107 h 1657107"/>
              <a:gd name="connsiteX781" fmla="*/ 8931883 w 11218359"/>
              <a:gd name="connsiteY781" fmla="*/ 1657107 h 1657107"/>
              <a:gd name="connsiteX782" fmla="*/ 8943313 w 11218359"/>
              <a:gd name="connsiteY782" fmla="*/ 1657107 h 1657107"/>
              <a:gd name="connsiteX783" fmla="*/ 8954791 w 11218359"/>
              <a:gd name="connsiteY783" fmla="*/ 1657107 h 1657107"/>
              <a:gd name="connsiteX784" fmla="*/ 8966220 w 11218359"/>
              <a:gd name="connsiteY784" fmla="*/ 1657107 h 1657107"/>
              <a:gd name="connsiteX785" fmla="*/ 8977651 w 11218359"/>
              <a:gd name="connsiteY785" fmla="*/ 1657107 h 1657107"/>
              <a:gd name="connsiteX786" fmla="*/ 8989080 w 11218359"/>
              <a:gd name="connsiteY786" fmla="*/ 1657107 h 1657107"/>
              <a:gd name="connsiteX787" fmla="*/ 9000511 w 11218359"/>
              <a:gd name="connsiteY787" fmla="*/ 1657107 h 1657107"/>
              <a:gd name="connsiteX788" fmla="*/ 9011988 w 11218359"/>
              <a:gd name="connsiteY788" fmla="*/ 1657107 h 1657107"/>
              <a:gd name="connsiteX789" fmla="*/ 9023418 w 11218359"/>
              <a:gd name="connsiteY789" fmla="*/ 1657107 h 1657107"/>
              <a:gd name="connsiteX790" fmla="*/ 9034849 w 11218359"/>
              <a:gd name="connsiteY790" fmla="*/ 1657107 h 1657107"/>
              <a:gd name="connsiteX791" fmla="*/ 9046278 w 11218359"/>
              <a:gd name="connsiteY791" fmla="*/ 1657107 h 1657107"/>
              <a:gd name="connsiteX792" fmla="*/ 9057709 w 11218359"/>
              <a:gd name="connsiteY792" fmla="*/ 1657107 h 1657107"/>
              <a:gd name="connsiteX793" fmla="*/ 9069186 w 11218359"/>
              <a:gd name="connsiteY793" fmla="*/ 1657107 h 1657107"/>
              <a:gd name="connsiteX794" fmla="*/ 9080615 w 11218359"/>
              <a:gd name="connsiteY794" fmla="*/ 1657107 h 1657107"/>
              <a:gd name="connsiteX795" fmla="*/ 9092046 w 11218359"/>
              <a:gd name="connsiteY795" fmla="*/ 1657107 h 1657107"/>
              <a:gd name="connsiteX796" fmla="*/ 9103476 w 11218359"/>
              <a:gd name="connsiteY796" fmla="*/ 1657107 h 1657107"/>
              <a:gd name="connsiteX797" fmla="*/ 9114906 w 11218359"/>
              <a:gd name="connsiteY797" fmla="*/ 1657107 h 1657107"/>
              <a:gd name="connsiteX798" fmla="*/ 9126384 w 11218359"/>
              <a:gd name="connsiteY798" fmla="*/ 1657107 h 1657107"/>
              <a:gd name="connsiteX799" fmla="*/ 9137813 w 11218359"/>
              <a:gd name="connsiteY799" fmla="*/ 1657107 h 1657107"/>
              <a:gd name="connsiteX800" fmla="*/ 9149244 w 11218359"/>
              <a:gd name="connsiteY800" fmla="*/ 1657107 h 1657107"/>
              <a:gd name="connsiteX801" fmla="*/ 9160673 w 11218359"/>
              <a:gd name="connsiteY801" fmla="*/ 1657107 h 1657107"/>
              <a:gd name="connsiteX802" fmla="*/ 9172104 w 11218359"/>
              <a:gd name="connsiteY802" fmla="*/ 1657107 h 1657107"/>
              <a:gd name="connsiteX803" fmla="*/ 9183581 w 11218359"/>
              <a:gd name="connsiteY803" fmla="*/ 1657107 h 1657107"/>
              <a:gd name="connsiteX804" fmla="*/ 9195011 w 11218359"/>
              <a:gd name="connsiteY804" fmla="*/ 1657107 h 1657107"/>
              <a:gd name="connsiteX805" fmla="*/ 9206442 w 11218359"/>
              <a:gd name="connsiteY805" fmla="*/ 1657107 h 1657107"/>
              <a:gd name="connsiteX806" fmla="*/ 9217871 w 11218359"/>
              <a:gd name="connsiteY806" fmla="*/ 1657107 h 1657107"/>
              <a:gd name="connsiteX807" fmla="*/ 9229301 w 11218359"/>
              <a:gd name="connsiteY807" fmla="*/ 1657107 h 1657107"/>
              <a:gd name="connsiteX808" fmla="*/ 9240779 w 11218359"/>
              <a:gd name="connsiteY808" fmla="*/ 1657107 h 1657107"/>
              <a:gd name="connsiteX809" fmla="*/ 9252209 w 11218359"/>
              <a:gd name="connsiteY809" fmla="*/ 1657107 h 1657107"/>
              <a:gd name="connsiteX810" fmla="*/ 9263639 w 11218359"/>
              <a:gd name="connsiteY810" fmla="*/ 1657107 h 1657107"/>
              <a:gd name="connsiteX811" fmla="*/ 9275069 w 11218359"/>
              <a:gd name="connsiteY811" fmla="*/ 1657107 h 1657107"/>
              <a:gd name="connsiteX812" fmla="*/ 9286498 w 11218359"/>
              <a:gd name="connsiteY812" fmla="*/ 1657107 h 1657107"/>
              <a:gd name="connsiteX813" fmla="*/ 9297977 w 11218359"/>
              <a:gd name="connsiteY813" fmla="*/ 1657107 h 1657107"/>
              <a:gd name="connsiteX814" fmla="*/ 9309406 w 11218359"/>
              <a:gd name="connsiteY814" fmla="*/ 1657107 h 1657107"/>
              <a:gd name="connsiteX815" fmla="*/ 9320837 w 11218359"/>
              <a:gd name="connsiteY815" fmla="*/ 1657107 h 1657107"/>
              <a:gd name="connsiteX816" fmla="*/ 9332266 w 11218359"/>
              <a:gd name="connsiteY816" fmla="*/ 1657107 h 1657107"/>
              <a:gd name="connsiteX817" fmla="*/ 9343696 w 11218359"/>
              <a:gd name="connsiteY817" fmla="*/ 1657107 h 1657107"/>
              <a:gd name="connsiteX818" fmla="*/ 9355174 w 11218359"/>
              <a:gd name="connsiteY818" fmla="*/ 1657107 h 1657107"/>
              <a:gd name="connsiteX819" fmla="*/ 9366604 w 11218359"/>
              <a:gd name="connsiteY819" fmla="*/ 1657107 h 1657107"/>
              <a:gd name="connsiteX820" fmla="*/ 9378035 w 11218359"/>
              <a:gd name="connsiteY820" fmla="*/ 1657107 h 1657107"/>
              <a:gd name="connsiteX821" fmla="*/ 9389464 w 11218359"/>
              <a:gd name="connsiteY821" fmla="*/ 1657107 h 1657107"/>
              <a:gd name="connsiteX822" fmla="*/ 9400894 w 11218359"/>
              <a:gd name="connsiteY822" fmla="*/ 1657107 h 1657107"/>
              <a:gd name="connsiteX823" fmla="*/ 9412372 w 11218359"/>
              <a:gd name="connsiteY823" fmla="*/ 1657107 h 1657107"/>
              <a:gd name="connsiteX824" fmla="*/ 9423802 w 11218359"/>
              <a:gd name="connsiteY824" fmla="*/ 1657107 h 1657107"/>
              <a:gd name="connsiteX825" fmla="*/ 9435232 w 11218359"/>
              <a:gd name="connsiteY825" fmla="*/ 1657107 h 1657107"/>
              <a:gd name="connsiteX826" fmla="*/ 9446662 w 11218359"/>
              <a:gd name="connsiteY826" fmla="*/ 1657107 h 1657107"/>
              <a:gd name="connsiteX827" fmla="*/ 9458091 w 11218359"/>
              <a:gd name="connsiteY827" fmla="*/ 1657107 h 1657107"/>
              <a:gd name="connsiteX828" fmla="*/ 9469570 w 11218359"/>
              <a:gd name="connsiteY828" fmla="*/ 1657107 h 1657107"/>
              <a:gd name="connsiteX829" fmla="*/ 9480999 w 11218359"/>
              <a:gd name="connsiteY829" fmla="*/ 1657107 h 1657107"/>
              <a:gd name="connsiteX830" fmla="*/ 9492429 w 11218359"/>
              <a:gd name="connsiteY830" fmla="*/ 1657107 h 1657107"/>
              <a:gd name="connsiteX831" fmla="*/ 9503859 w 11218359"/>
              <a:gd name="connsiteY831" fmla="*/ 1657107 h 1657107"/>
              <a:gd name="connsiteX832" fmla="*/ 9515289 w 11218359"/>
              <a:gd name="connsiteY832" fmla="*/ 1657107 h 1657107"/>
              <a:gd name="connsiteX833" fmla="*/ 9526767 w 11218359"/>
              <a:gd name="connsiteY833" fmla="*/ 1657107 h 1657107"/>
              <a:gd name="connsiteX834" fmla="*/ 9538197 w 11218359"/>
              <a:gd name="connsiteY834" fmla="*/ 1657107 h 1657107"/>
              <a:gd name="connsiteX835" fmla="*/ 9549626 w 11218359"/>
              <a:gd name="connsiteY835" fmla="*/ 1657107 h 1657107"/>
              <a:gd name="connsiteX836" fmla="*/ 9561057 w 11218359"/>
              <a:gd name="connsiteY836" fmla="*/ 1657107 h 1657107"/>
              <a:gd name="connsiteX837" fmla="*/ 9572487 w 11218359"/>
              <a:gd name="connsiteY837" fmla="*/ 1657107 h 1657107"/>
              <a:gd name="connsiteX838" fmla="*/ 9583965 w 11218359"/>
              <a:gd name="connsiteY838" fmla="*/ 1657107 h 1657107"/>
              <a:gd name="connsiteX839" fmla="*/ 9595395 w 11218359"/>
              <a:gd name="connsiteY839" fmla="*/ 1657107 h 1657107"/>
              <a:gd name="connsiteX840" fmla="*/ 9606824 w 11218359"/>
              <a:gd name="connsiteY840" fmla="*/ 1657107 h 1657107"/>
              <a:gd name="connsiteX841" fmla="*/ 9618255 w 11218359"/>
              <a:gd name="connsiteY841" fmla="*/ 1657107 h 1657107"/>
              <a:gd name="connsiteX842" fmla="*/ 9629684 w 11218359"/>
              <a:gd name="connsiteY842" fmla="*/ 1657107 h 1657107"/>
              <a:gd name="connsiteX843" fmla="*/ 9641163 w 11218359"/>
              <a:gd name="connsiteY843" fmla="*/ 1657107 h 1657107"/>
              <a:gd name="connsiteX844" fmla="*/ 9652592 w 11218359"/>
              <a:gd name="connsiteY844" fmla="*/ 1657107 h 1657107"/>
              <a:gd name="connsiteX845" fmla="*/ 9664022 w 11218359"/>
              <a:gd name="connsiteY845" fmla="*/ 1657107 h 1657107"/>
              <a:gd name="connsiteX846" fmla="*/ 9675452 w 11218359"/>
              <a:gd name="connsiteY846" fmla="*/ 1657107 h 1657107"/>
              <a:gd name="connsiteX847" fmla="*/ 9686882 w 11218359"/>
              <a:gd name="connsiteY847" fmla="*/ 1657107 h 1657107"/>
              <a:gd name="connsiteX848" fmla="*/ 9698360 w 11218359"/>
              <a:gd name="connsiteY848" fmla="*/ 1657107 h 1657107"/>
              <a:gd name="connsiteX849" fmla="*/ 9709790 w 11218359"/>
              <a:gd name="connsiteY849" fmla="*/ 1657107 h 1657107"/>
              <a:gd name="connsiteX850" fmla="*/ 9721219 w 11218359"/>
              <a:gd name="connsiteY850" fmla="*/ 1657107 h 1657107"/>
              <a:gd name="connsiteX851" fmla="*/ 9732650 w 11218359"/>
              <a:gd name="connsiteY851" fmla="*/ 1657107 h 1657107"/>
              <a:gd name="connsiteX852" fmla="*/ 9744080 w 11218359"/>
              <a:gd name="connsiteY852" fmla="*/ 1657107 h 1657107"/>
              <a:gd name="connsiteX853" fmla="*/ 9755557 w 11218359"/>
              <a:gd name="connsiteY853" fmla="*/ 1657107 h 1657107"/>
              <a:gd name="connsiteX854" fmla="*/ 9766988 w 11218359"/>
              <a:gd name="connsiteY854" fmla="*/ 1657107 h 1657107"/>
              <a:gd name="connsiteX855" fmla="*/ 9778417 w 11218359"/>
              <a:gd name="connsiteY855" fmla="*/ 1657107 h 1657107"/>
              <a:gd name="connsiteX856" fmla="*/ 9789848 w 11218359"/>
              <a:gd name="connsiteY856" fmla="*/ 1657107 h 1657107"/>
              <a:gd name="connsiteX857" fmla="*/ 9801277 w 11218359"/>
              <a:gd name="connsiteY857" fmla="*/ 1657107 h 1657107"/>
              <a:gd name="connsiteX858" fmla="*/ 9812755 w 11218359"/>
              <a:gd name="connsiteY858" fmla="*/ 1657107 h 1657107"/>
              <a:gd name="connsiteX859" fmla="*/ 9824185 w 11218359"/>
              <a:gd name="connsiteY859" fmla="*/ 1657107 h 1657107"/>
              <a:gd name="connsiteX860" fmla="*/ 9835615 w 11218359"/>
              <a:gd name="connsiteY860" fmla="*/ 1657107 h 1657107"/>
              <a:gd name="connsiteX861" fmla="*/ 9847045 w 11218359"/>
              <a:gd name="connsiteY861" fmla="*/ 1657107 h 1657107"/>
              <a:gd name="connsiteX862" fmla="*/ 9858475 w 11218359"/>
              <a:gd name="connsiteY862" fmla="*/ 1657107 h 1657107"/>
              <a:gd name="connsiteX863" fmla="*/ 9869952 w 11218359"/>
              <a:gd name="connsiteY863" fmla="*/ 1657107 h 1657107"/>
              <a:gd name="connsiteX864" fmla="*/ 9881383 w 11218359"/>
              <a:gd name="connsiteY864" fmla="*/ 1657107 h 1657107"/>
              <a:gd name="connsiteX865" fmla="*/ 9892812 w 11218359"/>
              <a:gd name="connsiteY865" fmla="*/ 1657107 h 1657107"/>
              <a:gd name="connsiteX866" fmla="*/ 9904243 w 11218359"/>
              <a:gd name="connsiteY866" fmla="*/ 1657107 h 1657107"/>
              <a:gd name="connsiteX867" fmla="*/ 9915673 w 11218359"/>
              <a:gd name="connsiteY867" fmla="*/ 1657107 h 1657107"/>
              <a:gd name="connsiteX868" fmla="*/ 9927102 w 11218359"/>
              <a:gd name="connsiteY868" fmla="*/ 1657107 h 1657107"/>
              <a:gd name="connsiteX869" fmla="*/ 9938581 w 11218359"/>
              <a:gd name="connsiteY869" fmla="*/ 1657107 h 1657107"/>
              <a:gd name="connsiteX870" fmla="*/ 9950010 w 11218359"/>
              <a:gd name="connsiteY870" fmla="*/ 1657107 h 1657107"/>
              <a:gd name="connsiteX871" fmla="*/ 9961441 w 11218359"/>
              <a:gd name="connsiteY871" fmla="*/ 1657107 h 1657107"/>
              <a:gd name="connsiteX872" fmla="*/ 9972870 w 11218359"/>
              <a:gd name="connsiteY872" fmla="*/ 1657107 h 1657107"/>
              <a:gd name="connsiteX873" fmla="*/ 9984300 w 11218359"/>
              <a:gd name="connsiteY873" fmla="*/ 1657107 h 1657107"/>
              <a:gd name="connsiteX874" fmla="*/ 9995778 w 11218359"/>
              <a:gd name="connsiteY874" fmla="*/ 1657107 h 1657107"/>
              <a:gd name="connsiteX875" fmla="*/ 10007208 w 11218359"/>
              <a:gd name="connsiteY875" fmla="*/ 1657107 h 1657107"/>
              <a:gd name="connsiteX876" fmla="*/ 10018638 w 11218359"/>
              <a:gd name="connsiteY876" fmla="*/ 1657107 h 1657107"/>
              <a:gd name="connsiteX877" fmla="*/ 10030068 w 11218359"/>
              <a:gd name="connsiteY877" fmla="*/ 1657107 h 1657107"/>
              <a:gd name="connsiteX878" fmla="*/ 10041498 w 11218359"/>
              <a:gd name="connsiteY878" fmla="*/ 1657107 h 1657107"/>
              <a:gd name="connsiteX879" fmla="*/ 10052976 w 11218359"/>
              <a:gd name="connsiteY879" fmla="*/ 1657107 h 1657107"/>
              <a:gd name="connsiteX880" fmla="*/ 10064405 w 11218359"/>
              <a:gd name="connsiteY880" fmla="*/ 1657107 h 1657107"/>
              <a:gd name="connsiteX881" fmla="*/ 10075835 w 11218359"/>
              <a:gd name="connsiteY881" fmla="*/ 1657107 h 1657107"/>
              <a:gd name="connsiteX882" fmla="*/ 10087266 w 11218359"/>
              <a:gd name="connsiteY882" fmla="*/ 1657107 h 1657107"/>
              <a:gd name="connsiteX883" fmla="*/ 10098695 w 11218359"/>
              <a:gd name="connsiteY883" fmla="*/ 1657107 h 1657107"/>
              <a:gd name="connsiteX884" fmla="*/ 10110174 w 11218359"/>
              <a:gd name="connsiteY884" fmla="*/ 1657107 h 1657107"/>
              <a:gd name="connsiteX885" fmla="*/ 10121603 w 11218359"/>
              <a:gd name="connsiteY885" fmla="*/ 1657107 h 1657107"/>
              <a:gd name="connsiteX886" fmla="*/ 10133033 w 11218359"/>
              <a:gd name="connsiteY886" fmla="*/ 1657107 h 1657107"/>
              <a:gd name="connsiteX887" fmla="*/ 10144463 w 11218359"/>
              <a:gd name="connsiteY887" fmla="*/ 1657107 h 1657107"/>
              <a:gd name="connsiteX888" fmla="*/ 10155893 w 11218359"/>
              <a:gd name="connsiteY888" fmla="*/ 1657107 h 1657107"/>
              <a:gd name="connsiteX889" fmla="*/ 10167371 w 11218359"/>
              <a:gd name="connsiteY889" fmla="*/ 1657107 h 1657107"/>
              <a:gd name="connsiteX890" fmla="*/ 10178801 w 11218359"/>
              <a:gd name="connsiteY890" fmla="*/ 1657107 h 1657107"/>
              <a:gd name="connsiteX891" fmla="*/ 10190230 w 11218359"/>
              <a:gd name="connsiteY891" fmla="*/ 1657107 h 1657107"/>
              <a:gd name="connsiteX892" fmla="*/ 10201661 w 11218359"/>
              <a:gd name="connsiteY892" fmla="*/ 1657107 h 1657107"/>
              <a:gd name="connsiteX893" fmla="*/ 10213091 w 11218359"/>
              <a:gd name="connsiteY893" fmla="*/ 1657107 h 1657107"/>
              <a:gd name="connsiteX894" fmla="*/ 10224569 w 11218359"/>
              <a:gd name="connsiteY894" fmla="*/ 1657107 h 1657107"/>
              <a:gd name="connsiteX895" fmla="*/ 10235998 w 11218359"/>
              <a:gd name="connsiteY895" fmla="*/ 1657107 h 1657107"/>
              <a:gd name="connsiteX896" fmla="*/ 10247428 w 11218359"/>
              <a:gd name="connsiteY896" fmla="*/ 1657107 h 1657107"/>
              <a:gd name="connsiteX897" fmla="*/ 10258859 w 11218359"/>
              <a:gd name="connsiteY897" fmla="*/ 1657107 h 1657107"/>
              <a:gd name="connsiteX898" fmla="*/ 10270288 w 11218359"/>
              <a:gd name="connsiteY898" fmla="*/ 1657107 h 1657107"/>
              <a:gd name="connsiteX899" fmla="*/ 10281767 w 11218359"/>
              <a:gd name="connsiteY899" fmla="*/ 1657107 h 1657107"/>
              <a:gd name="connsiteX900" fmla="*/ 10293196 w 11218359"/>
              <a:gd name="connsiteY900" fmla="*/ 1657107 h 1657107"/>
              <a:gd name="connsiteX901" fmla="*/ 10304626 w 11218359"/>
              <a:gd name="connsiteY901" fmla="*/ 1657107 h 1657107"/>
              <a:gd name="connsiteX902" fmla="*/ 10316056 w 11218359"/>
              <a:gd name="connsiteY902" fmla="*/ 1657107 h 1657107"/>
              <a:gd name="connsiteX903" fmla="*/ 10327486 w 11218359"/>
              <a:gd name="connsiteY903" fmla="*/ 1657107 h 1657107"/>
              <a:gd name="connsiteX904" fmla="*/ 10338963 w 11218359"/>
              <a:gd name="connsiteY904" fmla="*/ 1657107 h 1657107"/>
              <a:gd name="connsiteX905" fmla="*/ 10350394 w 11218359"/>
              <a:gd name="connsiteY905" fmla="*/ 1657107 h 1657107"/>
              <a:gd name="connsiteX906" fmla="*/ 10361823 w 11218359"/>
              <a:gd name="connsiteY906" fmla="*/ 1657107 h 1657107"/>
              <a:gd name="connsiteX907" fmla="*/ 10373254 w 11218359"/>
              <a:gd name="connsiteY907" fmla="*/ 1657107 h 1657107"/>
              <a:gd name="connsiteX908" fmla="*/ 10384684 w 11218359"/>
              <a:gd name="connsiteY908" fmla="*/ 1657107 h 1657107"/>
              <a:gd name="connsiteX909" fmla="*/ 10396161 w 11218359"/>
              <a:gd name="connsiteY909" fmla="*/ 1657107 h 1657107"/>
              <a:gd name="connsiteX910" fmla="*/ 10407591 w 11218359"/>
              <a:gd name="connsiteY910" fmla="*/ 1657107 h 1657107"/>
              <a:gd name="connsiteX911" fmla="*/ 10419021 w 11218359"/>
              <a:gd name="connsiteY911" fmla="*/ 1657107 h 1657107"/>
              <a:gd name="connsiteX912" fmla="*/ 10430452 w 11218359"/>
              <a:gd name="connsiteY912" fmla="*/ 1657107 h 1657107"/>
              <a:gd name="connsiteX913" fmla="*/ 10441881 w 11218359"/>
              <a:gd name="connsiteY913" fmla="*/ 1657107 h 1657107"/>
              <a:gd name="connsiteX914" fmla="*/ 10453358 w 11218359"/>
              <a:gd name="connsiteY914" fmla="*/ 1657107 h 1657107"/>
              <a:gd name="connsiteX915" fmla="*/ 10464789 w 11218359"/>
              <a:gd name="connsiteY915" fmla="*/ 1657107 h 1657107"/>
              <a:gd name="connsiteX916" fmla="*/ 10476219 w 11218359"/>
              <a:gd name="connsiteY916" fmla="*/ 1657107 h 1657107"/>
              <a:gd name="connsiteX917" fmla="*/ 10487649 w 11218359"/>
              <a:gd name="connsiteY917" fmla="*/ 1657107 h 1657107"/>
              <a:gd name="connsiteX918" fmla="*/ 10499079 w 11218359"/>
              <a:gd name="connsiteY918" fmla="*/ 1657107 h 1657107"/>
              <a:gd name="connsiteX919" fmla="*/ 10510556 w 11218359"/>
              <a:gd name="connsiteY919" fmla="*/ 1657107 h 1657107"/>
              <a:gd name="connsiteX920" fmla="*/ 10521987 w 11218359"/>
              <a:gd name="connsiteY920" fmla="*/ 1657107 h 1657107"/>
              <a:gd name="connsiteX921" fmla="*/ 10533416 w 11218359"/>
              <a:gd name="connsiteY921" fmla="*/ 1657107 h 1657107"/>
              <a:gd name="connsiteX922" fmla="*/ 10544847 w 11218359"/>
              <a:gd name="connsiteY922" fmla="*/ 1657107 h 1657107"/>
              <a:gd name="connsiteX923" fmla="*/ 10556277 w 11218359"/>
              <a:gd name="connsiteY923" fmla="*/ 1657107 h 1657107"/>
              <a:gd name="connsiteX924" fmla="*/ 10567754 w 11218359"/>
              <a:gd name="connsiteY924" fmla="*/ 1657107 h 1657107"/>
              <a:gd name="connsiteX925" fmla="*/ 10579184 w 11218359"/>
              <a:gd name="connsiteY925" fmla="*/ 1657107 h 1657107"/>
              <a:gd name="connsiteX926" fmla="*/ 10590614 w 11218359"/>
              <a:gd name="connsiteY926" fmla="*/ 1657107 h 1657107"/>
              <a:gd name="connsiteX927" fmla="*/ 10602045 w 11218359"/>
              <a:gd name="connsiteY927" fmla="*/ 1657107 h 1657107"/>
              <a:gd name="connsiteX928" fmla="*/ 10613474 w 11218359"/>
              <a:gd name="connsiteY928" fmla="*/ 1657107 h 1657107"/>
              <a:gd name="connsiteX929" fmla="*/ 10624951 w 11218359"/>
              <a:gd name="connsiteY929" fmla="*/ 1657107 h 1657107"/>
              <a:gd name="connsiteX930" fmla="*/ 10636382 w 11218359"/>
              <a:gd name="connsiteY930" fmla="*/ 1657107 h 1657107"/>
              <a:gd name="connsiteX931" fmla="*/ 10647812 w 11218359"/>
              <a:gd name="connsiteY931" fmla="*/ 1657107 h 1657107"/>
              <a:gd name="connsiteX932" fmla="*/ 10659241 w 11218359"/>
              <a:gd name="connsiteY932" fmla="*/ 1657107 h 1657107"/>
              <a:gd name="connsiteX933" fmla="*/ 10670672 w 11218359"/>
              <a:gd name="connsiteY933" fmla="*/ 1657107 h 1657107"/>
              <a:gd name="connsiteX934" fmla="*/ 10682149 w 11218359"/>
              <a:gd name="connsiteY934" fmla="*/ 1657107 h 1657107"/>
              <a:gd name="connsiteX935" fmla="*/ 10693580 w 11218359"/>
              <a:gd name="connsiteY935" fmla="*/ 1657107 h 1657107"/>
              <a:gd name="connsiteX936" fmla="*/ 10705009 w 11218359"/>
              <a:gd name="connsiteY936" fmla="*/ 1657107 h 1657107"/>
              <a:gd name="connsiteX937" fmla="*/ 10716439 w 11218359"/>
              <a:gd name="connsiteY937" fmla="*/ 1657107 h 1657107"/>
              <a:gd name="connsiteX938" fmla="*/ 10727870 w 11218359"/>
              <a:gd name="connsiteY938" fmla="*/ 1657107 h 1657107"/>
              <a:gd name="connsiteX939" fmla="*/ 10739347 w 11218359"/>
              <a:gd name="connsiteY939" fmla="*/ 1657107 h 1657107"/>
              <a:gd name="connsiteX940" fmla="*/ 10750778 w 11218359"/>
              <a:gd name="connsiteY940" fmla="*/ 1657107 h 1657107"/>
              <a:gd name="connsiteX941" fmla="*/ 10762207 w 11218359"/>
              <a:gd name="connsiteY941" fmla="*/ 1657107 h 1657107"/>
              <a:gd name="connsiteX942" fmla="*/ 10773637 w 11218359"/>
              <a:gd name="connsiteY942" fmla="*/ 1657107 h 1657107"/>
              <a:gd name="connsiteX943" fmla="*/ 10785067 w 11218359"/>
              <a:gd name="connsiteY943" fmla="*/ 1657107 h 1657107"/>
              <a:gd name="connsiteX944" fmla="*/ 10796544 w 11218359"/>
              <a:gd name="connsiteY944" fmla="*/ 1657107 h 1657107"/>
              <a:gd name="connsiteX945" fmla="*/ 10807975 w 11218359"/>
              <a:gd name="connsiteY945" fmla="*/ 1657107 h 1657107"/>
              <a:gd name="connsiteX946" fmla="*/ 10819405 w 11218359"/>
              <a:gd name="connsiteY946" fmla="*/ 1657107 h 1657107"/>
              <a:gd name="connsiteX947" fmla="*/ 10830834 w 11218359"/>
              <a:gd name="connsiteY947" fmla="*/ 1657107 h 1657107"/>
              <a:gd name="connsiteX948" fmla="*/ 10842265 w 11218359"/>
              <a:gd name="connsiteY948" fmla="*/ 1657107 h 1657107"/>
              <a:gd name="connsiteX949" fmla="*/ 10853742 w 11218359"/>
              <a:gd name="connsiteY949" fmla="*/ 1657107 h 1657107"/>
              <a:gd name="connsiteX950" fmla="*/ 10865173 w 11218359"/>
              <a:gd name="connsiteY950" fmla="*/ 1657107 h 1657107"/>
              <a:gd name="connsiteX951" fmla="*/ 10876602 w 11218359"/>
              <a:gd name="connsiteY951" fmla="*/ 1657107 h 1657107"/>
              <a:gd name="connsiteX952" fmla="*/ 10888032 w 11218359"/>
              <a:gd name="connsiteY952" fmla="*/ 1657107 h 1657107"/>
              <a:gd name="connsiteX953" fmla="*/ 10899463 w 11218359"/>
              <a:gd name="connsiteY953" fmla="*/ 1657107 h 1657107"/>
              <a:gd name="connsiteX954" fmla="*/ 10910892 w 11218359"/>
              <a:gd name="connsiteY954" fmla="*/ 1657107 h 1657107"/>
              <a:gd name="connsiteX955" fmla="*/ 10922369 w 11218359"/>
              <a:gd name="connsiteY955" fmla="*/ 1657107 h 1657107"/>
              <a:gd name="connsiteX956" fmla="*/ 10933800 w 11218359"/>
              <a:gd name="connsiteY956" fmla="*/ 1657107 h 1657107"/>
              <a:gd name="connsiteX957" fmla="*/ 10945230 w 11218359"/>
              <a:gd name="connsiteY957" fmla="*/ 1657107 h 1657107"/>
              <a:gd name="connsiteX958" fmla="*/ 10956660 w 11218359"/>
              <a:gd name="connsiteY958" fmla="*/ 1657107 h 1657107"/>
              <a:gd name="connsiteX959" fmla="*/ 10968090 w 11218359"/>
              <a:gd name="connsiteY959" fmla="*/ 1657107 h 1657107"/>
              <a:gd name="connsiteX960" fmla="*/ 10979567 w 11218359"/>
              <a:gd name="connsiteY960" fmla="*/ 1657107 h 1657107"/>
              <a:gd name="connsiteX961" fmla="*/ 10990998 w 11218359"/>
              <a:gd name="connsiteY961" fmla="*/ 1657107 h 1657107"/>
              <a:gd name="connsiteX962" fmla="*/ 11002427 w 11218359"/>
              <a:gd name="connsiteY962" fmla="*/ 1657107 h 1657107"/>
              <a:gd name="connsiteX963" fmla="*/ 11013858 w 11218359"/>
              <a:gd name="connsiteY963" fmla="*/ 1657107 h 1657107"/>
              <a:gd name="connsiteX964" fmla="*/ 11025287 w 11218359"/>
              <a:gd name="connsiteY964" fmla="*/ 1657107 h 1657107"/>
              <a:gd name="connsiteX965" fmla="*/ 11036765 w 11218359"/>
              <a:gd name="connsiteY965" fmla="*/ 1657107 h 1657107"/>
              <a:gd name="connsiteX966" fmla="*/ 11048195 w 11218359"/>
              <a:gd name="connsiteY966" fmla="*/ 1657107 h 1657107"/>
              <a:gd name="connsiteX967" fmla="*/ 11059625 w 11218359"/>
              <a:gd name="connsiteY967" fmla="*/ 1657107 h 1657107"/>
              <a:gd name="connsiteX968" fmla="*/ 11071056 w 11218359"/>
              <a:gd name="connsiteY968" fmla="*/ 1657107 h 1657107"/>
              <a:gd name="connsiteX969" fmla="*/ 11082485 w 11218359"/>
              <a:gd name="connsiteY969" fmla="*/ 1657107 h 1657107"/>
              <a:gd name="connsiteX970" fmla="*/ 11093962 w 11218359"/>
              <a:gd name="connsiteY970" fmla="*/ 1657107 h 1657107"/>
              <a:gd name="connsiteX971" fmla="*/ 11105393 w 11218359"/>
              <a:gd name="connsiteY971" fmla="*/ 1657107 h 1657107"/>
              <a:gd name="connsiteX972" fmla="*/ 11116823 w 11218359"/>
              <a:gd name="connsiteY972" fmla="*/ 1657107 h 1657107"/>
              <a:gd name="connsiteX973" fmla="*/ 11128253 w 11218359"/>
              <a:gd name="connsiteY973" fmla="*/ 1657107 h 1657107"/>
              <a:gd name="connsiteX974" fmla="*/ 11139683 w 11218359"/>
              <a:gd name="connsiteY974" fmla="*/ 1657107 h 1657107"/>
              <a:gd name="connsiteX975" fmla="*/ 11151160 w 11218359"/>
              <a:gd name="connsiteY975" fmla="*/ 1657107 h 1657107"/>
              <a:gd name="connsiteX976" fmla="*/ 11162591 w 11218359"/>
              <a:gd name="connsiteY976" fmla="*/ 1657107 h 1657107"/>
              <a:gd name="connsiteX977" fmla="*/ 11174020 w 11218359"/>
              <a:gd name="connsiteY977" fmla="*/ 1657107 h 1657107"/>
              <a:gd name="connsiteX978" fmla="*/ 11185451 w 11218359"/>
              <a:gd name="connsiteY978" fmla="*/ 1657107 h 1657107"/>
              <a:gd name="connsiteX979" fmla="*/ 11196881 w 11218359"/>
              <a:gd name="connsiteY979" fmla="*/ 1657107 h 1657107"/>
              <a:gd name="connsiteX980" fmla="*/ 11208358 w 11218359"/>
              <a:gd name="connsiteY980" fmla="*/ 1657107 h 1657107"/>
              <a:gd name="connsiteX981" fmla="*/ 11218359 w 11218359"/>
              <a:gd name="connsiteY981" fmla="*/ 1657107 h 1657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57107">
                <a:moveTo>
                  <a:pt x="0" y="1657107"/>
                </a:moveTo>
                <a:lnTo>
                  <a:pt x="9149" y="1657107"/>
                </a:lnTo>
                <a:lnTo>
                  <a:pt x="20588" y="1657107"/>
                </a:lnTo>
                <a:lnTo>
                  <a:pt x="32028" y="1657107"/>
                </a:lnTo>
                <a:lnTo>
                  <a:pt x="43467" y="1657107"/>
                </a:lnTo>
                <a:lnTo>
                  <a:pt x="54907" y="1657107"/>
                </a:lnTo>
                <a:lnTo>
                  <a:pt x="66346" y="1657107"/>
                </a:lnTo>
                <a:lnTo>
                  <a:pt x="77786" y="1657107"/>
                </a:lnTo>
                <a:lnTo>
                  <a:pt x="89225" y="1657107"/>
                </a:lnTo>
                <a:lnTo>
                  <a:pt x="100665" y="1657107"/>
                </a:lnTo>
                <a:lnTo>
                  <a:pt x="112104" y="1657107"/>
                </a:lnTo>
                <a:lnTo>
                  <a:pt x="123544" y="1657107"/>
                </a:lnTo>
                <a:lnTo>
                  <a:pt x="134979" y="1657107"/>
                </a:lnTo>
                <a:lnTo>
                  <a:pt x="146423" y="1657107"/>
                </a:lnTo>
                <a:lnTo>
                  <a:pt x="157858" y="1657107"/>
                </a:lnTo>
                <a:lnTo>
                  <a:pt x="169297" y="1657107"/>
                </a:lnTo>
                <a:lnTo>
                  <a:pt x="180737" y="1657107"/>
                </a:lnTo>
                <a:lnTo>
                  <a:pt x="192176" y="1657107"/>
                </a:lnTo>
                <a:lnTo>
                  <a:pt x="203616" y="1657107"/>
                </a:lnTo>
                <a:lnTo>
                  <a:pt x="215055" y="1657107"/>
                </a:lnTo>
                <a:lnTo>
                  <a:pt x="226495" y="1657107"/>
                </a:lnTo>
                <a:lnTo>
                  <a:pt x="237935" y="1657107"/>
                </a:lnTo>
                <a:lnTo>
                  <a:pt x="249374" y="1657107"/>
                </a:lnTo>
                <a:lnTo>
                  <a:pt x="260814" y="1657107"/>
                </a:lnTo>
                <a:lnTo>
                  <a:pt x="272253" y="1657107"/>
                </a:lnTo>
                <a:lnTo>
                  <a:pt x="283693" y="1657107"/>
                </a:lnTo>
                <a:lnTo>
                  <a:pt x="295132" y="1657107"/>
                </a:lnTo>
                <a:lnTo>
                  <a:pt x="306572" y="1657107"/>
                </a:lnTo>
                <a:lnTo>
                  <a:pt x="318011" y="1657107"/>
                </a:lnTo>
                <a:lnTo>
                  <a:pt x="329451" y="1657107"/>
                </a:lnTo>
                <a:lnTo>
                  <a:pt x="340890" y="1657107"/>
                </a:lnTo>
                <a:lnTo>
                  <a:pt x="352330" y="1657107"/>
                </a:lnTo>
                <a:lnTo>
                  <a:pt x="363769" y="1657107"/>
                </a:lnTo>
                <a:lnTo>
                  <a:pt x="375209" y="1657107"/>
                </a:lnTo>
                <a:lnTo>
                  <a:pt x="386648" y="1657107"/>
                </a:lnTo>
                <a:lnTo>
                  <a:pt x="398088" y="1657107"/>
                </a:lnTo>
                <a:lnTo>
                  <a:pt x="409527" y="1657107"/>
                </a:lnTo>
                <a:lnTo>
                  <a:pt x="420967" y="1657107"/>
                </a:lnTo>
                <a:lnTo>
                  <a:pt x="432406" y="1657107"/>
                </a:lnTo>
                <a:lnTo>
                  <a:pt x="443846" y="1657107"/>
                </a:lnTo>
                <a:lnTo>
                  <a:pt x="455285" y="1657107"/>
                </a:lnTo>
                <a:lnTo>
                  <a:pt x="466725" y="1657107"/>
                </a:lnTo>
                <a:lnTo>
                  <a:pt x="478165" y="1657107"/>
                </a:lnTo>
                <a:lnTo>
                  <a:pt x="489604" y="1657107"/>
                </a:lnTo>
                <a:lnTo>
                  <a:pt x="501044" y="1657107"/>
                </a:lnTo>
                <a:lnTo>
                  <a:pt x="512483" y="1657107"/>
                </a:lnTo>
                <a:lnTo>
                  <a:pt x="523923" y="1657107"/>
                </a:lnTo>
                <a:lnTo>
                  <a:pt x="535362" y="1657107"/>
                </a:lnTo>
                <a:lnTo>
                  <a:pt x="546802" y="1657107"/>
                </a:lnTo>
                <a:lnTo>
                  <a:pt x="558241" y="1657107"/>
                </a:lnTo>
                <a:lnTo>
                  <a:pt x="569681" y="1657107"/>
                </a:lnTo>
                <a:lnTo>
                  <a:pt x="581120" y="1657107"/>
                </a:lnTo>
                <a:lnTo>
                  <a:pt x="592560" y="1657107"/>
                </a:lnTo>
                <a:lnTo>
                  <a:pt x="603999" y="1657107"/>
                </a:lnTo>
                <a:lnTo>
                  <a:pt x="615439" y="1657107"/>
                </a:lnTo>
                <a:lnTo>
                  <a:pt x="626878" y="1657107"/>
                </a:lnTo>
                <a:lnTo>
                  <a:pt x="638318" y="1657107"/>
                </a:lnTo>
                <a:lnTo>
                  <a:pt x="649757" y="1657107"/>
                </a:lnTo>
                <a:lnTo>
                  <a:pt x="661192" y="1657107"/>
                </a:lnTo>
                <a:lnTo>
                  <a:pt x="672632" y="1657107"/>
                </a:lnTo>
                <a:lnTo>
                  <a:pt x="684071" y="1657107"/>
                </a:lnTo>
                <a:lnTo>
                  <a:pt x="695511" y="1657107"/>
                </a:lnTo>
                <a:lnTo>
                  <a:pt x="706950" y="1657107"/>
                </a:lnTo>
                <a:lnTo>
                  <a:pt x="718390" y="1657107"/>
                </a:lnTo>
                <a:lnTo>
                  <a:pt x="729829" y="1657107"/>
                </a:lnTo>
                <a:lnTo>
                  <a:pt x="741269" y="1657107"/>
                </a:lnTo>
                <a:lnTo>
                  <a:pt x="752708" y="1657107"/>
                </a:lnTo>
                <a:lnTo>
                  <a:pt x="764148" y="1657107"/>
                </a:lnTo>
                <a:lnTo>
                  <a:pt x="775587" y="1657107"/>
                </a:lnTo>
                <a:lnTo>
                  <a:pt x="787027" y="1657107"/>
                </a:lnTo>
                <a:lnTo>
                  <a:pt x="798467" y="1657107"/>
                </a:lnTo>
                <a:lnTo>
                  <a:pt x="809906" y="1657107"/>
                </a:lnTo>
                <a:lnTo>
                  <a:pt x="821346" y="1657107"/>
                </a:lnTo>
                <a:lnTo>
                  <a:pt x="832785" y="1657107"/>
                </a:lnTo>
                <a:lnTo>
                  <a:pt x="844225" y="1657107"/>
                </a:lnTo>
                <a:lnTo>
                  <a:pt x="855664" y="1657107"/>
                </a:lnTo>
                <a:lnTo>
                  <a:pt x="867104" y="1657107"/>
                </a:lnTo>
                <a:lnTo>
                  <a:pt x="878543" y="1657107"/>
                </a:lnTo>
                <a:lnTo>
                  <a:pt x="889983" y="1657107"/>
                </a:lnTo>
                <a:lnTo>
                  <a:pt x="901422" y="1657107"/>
                </a:lnTo>
                <a:lnTo>
                  <a:pt x="912862" y="1657107"/>
                </a:lnTo>
                <a:lnTo>
                  <a:pt x="924301" y="1657107"/>
                </a:lnTo>
                <a:lnTo>
                  <a:pt x="935741" y="1657107"/>
                </a:lnTo>
                <a:lnTo>
                  <a:pt x="947180" y="1657107"/>
                </a:lnTo>
                <a:lnTo>
                  <a:pt x="958620" y="1657107"/>
                </a:lnTo>
                <a:lnTo>
                  <a:pt x="970059" y="1657107"/>
                </a:lnTo>
                <a:lnTo>
                  <a:pt x="981499" y="1657107"/>
                </a:lnTo>
                <a:lnTo>
                  <a:pt x="992938" y="1657107"/>
                </a:lnTo>
                <a:lnTo>
                  <a:pt x="1004378" y="1657107"/>
                </a:lnTo>
                <a:lnTo>
                  <a:pt x="1015818" y="1657107"/>
                </a:lnTo>
                <a:lnTo>
                  <a:pt x="1027257" y="1657107"/>
                </a:lnTo>
                <a:lnTo>
                  <a:pt x="1038697" y="1657107"/>
                </a:lnTo>
                <a:lnTo>
                  <a:pt x="1050136" y="1657107"/>
                </a:lnTo>
                <a:lnTo>
                  <a:pt x="1061576" y="1657107"/>
                </a:lnTo>
                <a:lnTo>
                  <a:pt x="1073015" y="1657107"/>
                </a:lnTo>
                <a:lnTo>
                  <a:pt x="1084455" y="1657107"/>
                </a:lnTo>
                <a:lnTo>
                  <a:pt x="1095894" y="1657107"/>
                </a:lnTo>
                <a:lnTo>
                  <a:pt x="1107334" y="1657107"/>
                </a:lnTo>
                <a:lnTo>
                  <a:pt x="1118773" y="1657107"/>
                </a:lnTo>
                <a:lnTo>
                  <a:pt x="1130213" y="1657107"/>
                </a:lnTo>
                <a:lnTo>
                  <a:pt x="1141652" y="1657107"/>
                </a:lnTo>
                <a:lnTo>
                  <a:pt x="1153092" y="1657107"/>
                </a:lnTo>
                <a:lnTo>
                  <a:pt x="1164531" y="1657107"/>
                </a:lnTo>
                <a:lnTo>
                  <a:pt x="1175971" y="1657107"/>
                </a:lnTo>
                <a:lnTo>
                  <a:pt x="1187406" y="1657107"/>
                </a:lnTo>
                <a:lnTo>
                  <a:pt x="1198845" y="1657107"/>
                </a:lnTo>
                <a:lnTo>
                  <a:pt x="1210285" y="1657107"/>
                </a:lnTo>
                <a:lnTo>
                  <a:pt x="1221724" y="1657107"/>
                </a:lnTo>
                <a:lnTo>
                  <a:pt x="1233164" y="1657107"/>
                </a:lnTo>
                <a:lnTo>
                  <a:pt x="1244603" y="1657107"/>
                </a:lnTo>
                <a:lnTo>
                  <a:pt x="1256043" y="1657107"/>
                </a:lnTo>
                <a:lnTo>
                  <a:pt x="1267482" y="1657107"/>
                </a:lnTo>
                <a:lnTo>
                  <a:pt x="1278922" y="1657107"/>
                </a:lnTo>
                <a:lnTo>
                  <a:pt x="1290361" y="1657107"/>
                </a:lnTo>
                <a:lnTo>
                  <a:pt x="1301801" y="1657107"/>
                </a:lnTo>
                <a:lnTo>
                  <a:pt x="1313240" y="1657107"/>
                </a:lnTo>
                <a:lnTo>
                  <a:pt x="1324680" y="1657107"/>
                </a:lnTo>
                <a:lnTo>
                  <a:pt x="1336120" y="1657107"/>
                </a:lnTo>
                <a:lnTo>
                  <a:pt x="1347559" y="1657107"/>
                </a:lnTo>
                <a:lnTo>
                  <a:pt x="1358999" y="1657107"/>
                </a:lnTo>
                <a:lnTo>
                  <a:pt x="1370438" y="1657107"/>
                </a:lnTo>
                <a:lnTo>
                  <a:pt x="1381878" y="1657107"/>
                </a:lnTo>
                <a:lnTo>
                  <a:pt x="1393317" y="1657107"/>
                </a:lnTo>
                <a:lnTo>
                  <a:pt x="1404757" y="1657107"/>
                </a:lnTo>
                <a:lnTo>
                  <a:pt x="1416196" y="1657107"/>
                </a:lnTo>
                <a:lnTo>
                  <a:pt x="1427636" y="1657107"/>
                </a:lnTo>
                <a:lnTo>
                  <a:pt x="1439075" y="1657107"/>
                </a:lnTo>
                <a:lnTo>
                  <a:pt x="1450515" y="1657107"/>
                </a:lnTo>
                <a:lnTo>
                  <a:pt x="1461954" y="1657107"/>
                </a:lnTo>
                <a:lnTo>
                  <a:pt x="1473394" y="1657107"/>
                </a:lnTo>
                <a:lnTo>
                  <a:pt x="1484833" y="1657107"/>
                </a:lnTo>
                <a:lnTo>
                  <a:pt x="1496273" y="1657107"/>
                </a:lnTo>
                <a:lnTo>
                  <a:pt x="1507712" y="1657107"/>
                </a:lnTo>
                <a:lnTo>
                  <a:pt x="1519152" y="1657107"/>
                </a:lnTo>
                <a:lnTo>
                  <a:pt x="1530591" y="1657107"/>
                </a:lnTo>
                <a:lnTo>
                  <a:pt x="1542031" y="1657107"/>
                </a:lnTo>
                <a:lnTo>
                  <a:pt x="1553471" y="1657107"/>
                </a:lnTo>
                <a:lnTo>
                  <a:pt x="1564910" y="1657107"/>
                </a:lnTo>
                <a:lnTo>
                  <a:pt x="1576349" y="1657107"/>
                </a:lnTo>
                <a:lnTo>
                  <a:pt x="1587789" y="1657107"/>
                </a:lnTo>
                <a:lnTo>
                  <a:pt x="1599229" y="1657107"/>
                </a:lnTo>
                <a:lnTo>
                  <a:pt x="1610668" y="1657107"/>
                </a:lnTo>
                <a:lnTo>
                  <a:pt x="1622107" y="1657107"/>
                </a:lnTo>
                <a:lnTo>
                  <a:pt x="1633547" y="1657107"/>
                </a:lnTo>
                <a:lnTo>
                  <a:pt x="1644987" y="1657107"/>
                </a:lnTo>
                <a:lnTo>
                  <a:pt x="1656426" y="1657107"/>
                </a:lnTo>
                <a:lnTo>
                  <a:pt x="1667866" y="1657107"/>
                </a:lnTo>
                <a:lnTo>
                  <a:pt x="1679305" y="1657107"/>
                </a:lnTo>
                <a:lnTo>
                  <a:pt x="1690745" y="1657107"/>
                </a:lnTo>
                <a:lnTo>
                  <a:pt x="1702184" y="1657107"/>
                </a:lnTo>
                <a:lnTo>
                  <a:pt x="1713619" y="1657107"/>
                </a:lnTo>
                <a:lnTo>
                  <a:pt x="1725063" y="1657107"/>
                </a:lnTo>
                <a:lnTo>
                  <a:pt x="1736498" y="1657107"/>
                </a:lnTo>
                <a:lnTo>
                  <a:pt x="1747938" y="1657107"/>
                </a:lnTo>
                <a:lnTo>
                  <a:pt x="1759377" y="1657107"/>
                </a:lnTo>
                <a:lnTo>
                  <a:pt x="1770817" y="1657107"/>
                </a:lnTo>
                <a:lnTo>
                  <a:pt x="1782256" y="1657107"/>
                </a:lnTo>
                <a:lnTo>
                  <a:pt x="1793696" y="1657107"/>
                </a:lnTo>
                <a:lnTo>
                  <a:pt x="1805135" y="1657107"/>
                </a:lnTo>
                <a:lnTo>
                  <a:pt x="1816575" y="1657107"/>
                </a:lnTo>
                <a:lnTo>
                  <a:pt x="1828014" y="1657107"/>
                </a:lnTo>
                <a:lnTo>
                  <a:pt x="1839454" y="1657107"/>
                </a:lnTo>
                <a:lnTo>
                  <a:pt x="1850893" y="1657107"/>
                </a:lnTo>
                <a:lnTo>
                  <a:pt x="1862333" y="1657107"/>
                </a:lnTo>
                <a:lnTo>
                  <a:pt x="1873772" y="1657107"/>
                </a:lnTo>
                <a:lnTo>
                  <a:pt x="1885212" y="1657107"/>
                </a:lnTo>
                <a:lnTo>
                  <a:pt x="1896651" y="1657107"/>
                </a:lnTo>
                <a:lnTo>
                  <a:pt x="1908091" y="1657107"/>
                </a:lnTo>
                <a:lnTo>
                  <a:pt x="1919531" y="1657107"/>
                </a:lnTo>
                <a:lnTo>
                  <a:pt x="1930970" y="1657107"/>
                </a:lnTo>
                <a:lnTo>
                  <a:pt x="1942409" y="1657107"/>
                </a:lnTo>
                <a:lnTo>
                  <a:pt x="1953849" y="1657107"/>
                </a:lnTo>
                <a:lnTo>
                  <a:pt x="1965289" y="1657107"/>
                </a:lnTo>
                <a:lnTo>
                  <a:pt x="1976728" y="1657107"/>
                </a:lnTo>
                <a:lnTo>
                  <a:pt x="1988168" y="1657107"/>
                </a:lnTo>
                <a:lnTo>
                  <a:pt x="1999607" y="1657107"/>
                </a:lnTo>
                <a:lnTo>
                  <a:pt x="2011047" y="1657107"/>
                </a:lnTo>
                <a:lnTo>
                  <a:pt x="2022486" y="1657107"/>
                </a:lnTo>
                <a:lnTo>
                  <a:pt x="2033926" y="1657107"/>
                </a:lnTo>
                <a:lnTo>
                  <a:pt x="2045365" y="1657107"/>
                </a:lnTo>
                <a:lnTo>
                  <a:pt x="2056805" y="1657107"/>
                </a:lnTo>
                <a:lnTo>
                  <a:pt x="2068244" y="1657107"/>
                </a:lnTo>
                <a:lnTo>
                  <a:pt x="2079684" y="1657107"/>
                </a:lnTo>
                <a:lnTo>
                  <a:pt x="2091123" y="1657107"/>
                </a:lnTo>
                <a:lnTo>
                  <a:pt x="2102563" y="1657107"/>
                </a:lnTo>
                <a:lnTo>
                  <a:pt x="2114002" y="1657107"/>
                </a:lnTo>
                <a:lnTo>
                  <a:pt x="2125442" y="1657107"/>
                </a:lnTo>
                <a:lnTo>
                  <a:pt x="2136882" y="1657107"/>
                </a:lnTo>
                <a:lnTo>
                  <a:pt x="2148321" y="1657107"/>
                </a:lnTo>
                <a:lnTo>
                  <a:pt x="2159760" y="1657107"/>
                </a:lnTo>
                <a:lnTo>
                  <a:pt x="2171200" y="1657107"/>
                </a:lnTo>
                <a:lnTo>
                  <a:pt x="2182640" y="1657107"/>
                </a:lnTo>
                <a:lnTo>
                  <a:pt x="2194079" y="1657107"/>
                </a:lnTo>
                <a:lnTo>
                  <a:pt x="2205519" y="1657107"/>
                </a:lnTo>
                <a:lnTo>
                  <a:pt x="2216958" y="1657107"/>
                </a:lnTo>
                <a:lnTo>
                  <a:pt x="2228393" y="1657107"/>
                </a:lnTo>
                <a:lnTo>
                  <a:pt x="2239837" y="1657107"/>
                </a:lnTo>
                <a:lnTo>
                  <a:pt x="2251272" y="1657107"/>
                </a:lnTo>
                <a:lnTo>
                  <a:pt x="2262716" y="1657107"/>
                </a:lnTo>
                <a:lnTo>
                  <a:pt x="2274151" y="1657107"/>
                </a:lnTo>
                <a:lnTo>
                  <a:pt x="2285591" y="1657107"/>
                </a:lnTo>
                <a:lnTo>
                  <a:pt x="2297030" y="1657107"/>
                </a:lnTo>
                <a:lnTo>
                  <a:pt x="2308470" y="1657107"/>
                </a:lnTo>
                <a:lnTo>
                  <a:pt x="2319909" y="1657107"/>
                </a:lnTo>
                <a:lnTo>
                  <a:pt x="2331349" y="1657107"/>
                </a:lnTo>
                <a:lnTo>
                  <a:pt x="2342788" y="1657107"/>
                </a:lnTo>
                <a:lnTo>
                  <a:pt x="2354228" y="1657107"/>
                </a:lnTo>
                <a:lnTo>
                  <a:pt x="2365667" y="1657107"/>
                </a:lnTo>
                <a:lnTo>
                  <a:pt x="2377107" y="1657107"/>
                </a:lnTo>
                <a:lnTo>
                  <a:pt x="2388546" y="1657107"/>
                </a:lnTo>
                <a:lnTo>
                  <a:pt x="2399986" y="1657107"/>
                </a:lnTo>
                <a:lnTo>
                  <a:pt x="2411425" y="1657107"/>
                </a:lnTo>
                <a:lnTo>
                  <a:pt x="2422865" y="1657107"/>
                </a:lnTo>
                <a:lnTo>
                  <a:pt x="2434304" y="1657107"/>
                </a:lnTo>
                <a:lnTo>
                  <a:pt x="2445744" y="1657107"/>
                </a:lnTo>
                <a:lnTo>
                  <a:pt x="2457184" y="1657107"/>
                </a:lnTo>
                <a:lnTo>
                  <a:pt x="2468623" y="1657107"/>
                </a:lnTo>
                <a:lnTo>
                  <a:pt x="2480062" y="1657107"/>
                </a:lnTo>
                <a:lnTo>
                  <a:pt x="2491502" y="1657107"/>
                </a:lnTo>
                <a:lnTo>
                  <a:pt x="2502942" y="1657107"/>
                </a:lnTo>
                <a:lnTo>
                  <a:pt x="2514381" y="1657107"/>
                </a:lnTo>
                <a:lnTo>
                  <a:pt x="2525821" y="1657107"/>
                </a:lnTo>
                <a:lnTo>
                  <a:pt x="2537260" y="1657107"/>
                </a:lnTo>
                <a:lnTo>
                  <a:pt x="2548700" y="1657107"/>
                </a:lnTo>
                <a:lnTo>
                  <a:pt x="2560139" y="1657107"/>
                </a:lnTo>
                <a:lnTo>
                  <a:pt x="2571579" y="1657107"/>
                </a:lnTo>
                <a:lnTo>
                  <a:pt x="2583018" y="1657107"/>
                </a:lnTo>
                <a:lnTo>
                  <a:pt x="2594458" y="1657107"/>
                </a:lnTo>
                <a:lnTo>
                  <a:pt x="2605897" y="1657107"/>
                </a:lnTo>
                <a:lnTo>
                  <a:pt x="2617337" y="1657107"/>
                </a:lnTo>
                <a:lnTo>
                  <a:pt x="2628776" y="1657107"/>
                </a:lnTo>
                <a:lnTo>
                  <a:pt x="2640216" y="1657107"/>
                </a:lnTo>
                <a:lnTo>
                  <a:pt x="2651655" y="1657107"/>
                </a:lnTo>
                <a:lnTo>
                  <a:pt x="2663095" y="1657107"/>
                </a:lnTo>
                <a:lnTo>
                  <a:pt x="2674535" y="1657107"/>
                </a:lnTo>
                <a:lnTo>
                  <a:pt x="2685974" y="1657107"/>
                </a:lnTo>
                <a:lnTo>
                  <a:pt x="2697413" y="1657107"/>
                </a:lnTo>
                <a:lnTo>
                  <a:pt x="2708853" y="1657107"/>
                </a:lnTo>
                <a:lnTo>
                  <a:pt x="2720293" y="1657107"/>
                </a:lnTo>
                <a:lnTo>
                  <a:pt x="2731727" y="1657107"/>
                </a:lnTo>
                <a:lnTo>
                  <a:pt x="2743172" y="1657107"/>
                </a:lnTo>
                <a:lnTo>
                  <a:pt x="2754611" y="1657107"/>
                </a:lnTo>
                <a:lnTo>
                  <a:pt x="2766046" y="1657107"/>
                </a:lnTo>
                <a:lnTo>
                  <a:pt x="2777490" y="1657107"/>
                </a:lnTo>
                <a:lnTo>
                  <a:pt x="2788925" y="1657107"/>
                </a:lnTo>
                <a:lnTo>
                  <a:pt x="2800364" y="1657107"/>
                </a:lnTo>
                <a:lnTo>
                  <a:pt x="2811804" y="1657107"/>
                </a:lnTo>
                <a:lnTo>
                  <a:pt x="2823243" y="1657107"/>
                </a:lnTo>
                <a:lnTo>
                  <a:pt x="2834683" y="1657107"/>
                </a:lnTo>
                <a:lnTo>
                  <a:pt x="2846123" y="1657107"/>
                </a:lnTo>
                <a:lnTo>
                  <a:pt x="2857562" y="1657107"/>
                </a:lnTo>
                <a:lnTo>
                  <a:pt x="2869001" y="1657107"/>
                </a:lnTo>
                <a:lnTo>
                  <a:pt x="2880441" y="1657107"/>
                </a:lnTo>
                <a:lnTo>
                  <a:pt x="2891881" y="1657107"/>
                </a:lnTo>
                <a:lnTo>
                  <a:pt x="2903320" y="1657107"/>
                </a:lnTo>
                <a:lnTo>
                  <a:pt x="2914760" y="1657107"/>
                </a:lnTo>
                <a:lnTo>
                  <a:pt x="2926199" y="1657107"/>
                </a:lnTo>
                <a:lnTo>
                  <a:pt x="2937639" y="1657107"/>
                </a:lnTo>
                <a:lnTo>
                  <a:pt x="2949078" y="1657107"/>
                </a:lnTo>
                <a:lnTo>
                  <a:pt x="2960518" y="1657107"/>
                </a:lnTo>
                <a:lnTo>
                  <a:pt x="2971957" y="1657107"/>
                </a:lnTo>
                <a:lnTo>
                  <a:pt x="2983397" y="1657107"/>
                </a:lnTo>
                <a:lnTo>
                  <a:pt x="2994837" y="1657107"/>
                </a:lnTo>
                <a:lnTo>
                  <a:pt x="3006276" y="1657107"/>
                </a:lnTo>
                <a:lnTo>
                  <a:pt x="3017715" y="1657107"/>
                </a:lnTo>
                <a:lnTo>
                  <a:pt x="3029155" y="1657107"/>
                </a:lnTo>
                <a:lnTo>
                  <a:pt x="3040594" y="1657107"/>
                </a:lnTo>
                <a:lnTo>
                  <a:pt x="3052034" y="1657107"/>
                </a:lnTo>
                <a:lnTo>
                  <a:pt x="3063474" y="1657107"/>
                </a:lnTo>
                <a:lnTo>
                  <a:pt x="3074913" y="1657107"/>
                </a:lnTo>
                <a:lnTo>
                  <a:pt x="3086352" y="1657107"/>
                </a:lnTo>
                <a:lnTo>
                  <a:pt x="3097792" y="1657107"/>
                </a:lnTo>
                <a:lnTo>
                  <a:pt x="3109232" y="1657107"/>
                </a:lnTo>
                <a:lnTo>
                  <a:pt x="3120671" y="1657107"/>
                </a:lnTo>
                <a:lnTo>
                  <a:pt x="3132111" y="1657107"/>
                </a:lnTo>
                <a:lnTo>
                  <a:pt x="3143550" y="1657107"/>
                </a:lnTo>
                <a:lnTo>
                  <a:pt x="3154990" y="1657107"/>
                </a:lnTo>
                <a:lnTo>
                  <a:pt x="3166429" y="1657107"/>
                </a:lnTo>
                <a:lnTo>
                  <a:pt x="3177869" y="1657107"/>
                </a:lnTo>
                <a:lnTo>
                  <a:pt x="3189308" y="1657107"/>
                </a:lnTo>
                <a:lnTo>
                  <a:pt x="3200748" y="1657107"/>
                </a:lnTo>
                <a:lnTo>
                  <a:pt x="3212187" y="1657107"/>
                </a:lnTo>
                <a:lnTo>
                  <a:pt x="3223627" y="1657107"/>
                </a:lnTo>
                <a:lnTo>
                  <a:pt x="3235066" y="1657107"/>
                </a:lnTo>
                <a:lnTo>
                  <a:pt x="3246501" y="1657107"/>
                </a:lnTo>
                <a:lnTo>
                  <a:pt x="3257945" y="1657107"/>
                </a:lnTo>
                <a:lnTo>
                  <a:pt x="3269385" y="1657107"/>
                </a:lnTo>
                <a:lnTo>
                  <a:pt x="3280825" y="1657107"/>
                </a:lnTo>
                <a:lnTo>
                  <a:pt x="3292264" y="1657107"/>
                </a:lnTo>
                <a:lnTo>
                  <a:pt x="3303699" y="1657107"/>
                </a:lnTo>
                <a:lnTo>
                  <a:pt x="3315143" y="1657107"/>
                </a:lnTo>
                <a:lnTo>
                  <a:pt x="3326578" y="1657107"/>
                </a:lnTo>
                <a:lnTo>
                  <a:pt x="3338017" y="1657107"/>
                </a:lnTo>
                <a:lnTo>
                  <a:pt x="3349457" y="1657107"/>
                </a:lnTo>
                <a:lnTo>
                  <a:pt x="3360896" y="1657107"/>
                </a:lnTo>
                <a:lnTo>
                  <a:pt x="3372336" y="1657107"/>
                </a:lnTo>
                <a:lnTo>
                  <a:pt x="3383776" y="1657107"/>
                </a:lnTo>
                <a:lnTo>
                  <a:pt x="3395215" y="1657107"/>
                </a:lnTo>
                <a:lnTo>
                  <a:pt x="3406654" y="1657107"/>
                </a:lnTo>
                <a:lnTo>
                  <a:pt x="3418094" y="1657107"/>
                </a:lnTo>
                <a:lnTo>
                  <a:pt x="3429534" y="1657107"/>
                </a:lnTo>
                <a:lnTo>
                  <a:pt x="3440973" y="1657107"/>
                </a:lnTo>
                <a:lnTo>
                  <a:pt x="3452413" y="1657107"/>
                </a:lnTo>
                <a:lnTo>
                  <a:pt x="3463852" y="1657107"/>
                </a:lnTo>
                <a:lnTo>
                  <a:pt x="3475292" y="1657107"/>
                </a:lnTo>
                <a:lnTo>
                  <a:pt x="3486731" y="1657107"/>
                </a:lnTo>
                <a:lnTo>
                  <a:pt x="3498171" y="1657107"/>
                </a:lnTo>
                <a:lnTo>
                  <a:pt x="3509610" y="1657107"/>
                </a:lnTo>
                <a:lnTo>
                  <a:pt x="3521050" y="1657107"/>
                </a:lnTo>
                <a:lnTo>
                  <a:pt x="3532489" y="1657107"/>
                </a:lnTo>
                <a:lnTo>
                  <a:pt x="3543929" y="1657107"/>
                </a:lnTo>
                <a:lnTo>
                  <a:pt x="3555368" y="1657107"/>
                </a:lnTo>
                <a:lnTo>
                  <a:pt x="3566808" y="1657107"/>
                </a:lnTo>
                <a:lnTo>
                  <a:pt x="3578247" y="1657107"/>
                </a:lnTo>
                <a:lnTo>
                  <a:pt x="3589687" y="1657107"/>
                </a:lnTo>
                <a:lnTo>
                  <a:pt x="3601127" y="1657107"/>
                </a:lnTo>
                <a:lnTo>
                  <a:pt x="3612566" y="1657107"/>
                </a:lnTo>
                <a:lnTo>
                  <a:pt x="3624005" y="1657107"/>
                </a:lnTo>
                <a:lnTo>
                  <a:pt x="3635445" y="1657107"/>
                </a:lnTo>
                <a:lnTo>
                  <a:pt x="3646885" y="1657107"/>
                </a:lnTo>
                <a:lnTo>
                  <a:pt x="3658324" y="1657107"/>
                </a:lnTo>
                <a:lnTo>
                  <a:pt x="3669764" y="1657107"/>
                </a:lnTo>
                <a:lnTo>
                  <a:pt x="3681203" y="1657107"/>
                </a:lnTo>
                <a:lnTo>
                  <a:pt x="3692643" y="1657107"/>
                </a:lnTo>
                <a:lnTo>
                  <a:pt x="3704082" y="1657107"/>
                </a:lnTo>
                <a:lnTo>
                  <a:pt x="3715522" y="1657107"/>
                </a:lnTo>
                <a:lnTo>
                  <a:pt x="3726961" y="1657107"/>
                </a:lnTo>
                <a:lnTo>
                  <a:pt x="3738401" y="1657107"/>
                </a:lnTo>
                <a:lnTo>
                  <a:pt x="3749840" y="1657107"/>
                </a:lnTo>
                <a:lnTo>
                  <a:pt x="3761280" y="1657107"/>
                </a:lnTo>
                <a:lnTo>
                  <a:pt x="3772719" y="1657107"/>
                </a:lnTo>
                <a:lnTo>
                  <a:pt x="3784154" y="1657107"/>
                </a:lnTo>
                <a:lnTo>
                  <a:pt x="3795598" y="1657107"/>
                </a:lnTo>
                <a:lnTo>
                  <a:pt x="3807033" y="1657107"/>
                </a:lnTo>
                <a:lnTo>
                  <a:pt x="3818473" y="1657107"/>
                </a:lnTo>
                <a:lnTo>
                  <a:pt x="3829917" y="1657107"/>
                </a:lnTo>
                <a:lnTo>
                  <a:pt x="3841352" y="1657107"/>
                </a:lnTo>
                <a:lnTo>
                  <a:pt x="3852791" y="1657107"/>
                </a:lnTo>
                <a:lnTo>
                  <a:pt x="3864231" y="1657107"/>
                </a:lnTo>
                <a:lnTo>
                  <a:pt x="3875670" y="1657107"/>
                </a:lnTo>
                <a:lnTo>
                  <a:pt x="3887110" y="1657107"/>
                </a:lnTo>
                <a:lnTo>
                  <a:pt x="3898549" y="1657107"/>
                </a:lnTo>
                <a:lnTo>
                  <a:pt x="3909989" y="1657107"/>
                </a:lnTo>
                <a:lnTo>
                  <a:pt x="3921447" y="1657107"/>
                </a:lnTo>
                <a:lnTo>
                  <a:pt x="3932878" y="1657107"/>
                </a:lnTo>
                <a:lnTo>
                  <a:pt x="3944307" y="1657107"/>
                </a:lnTo>
                <a:lnTo>
                  <a:pt x="3955737" y="1657107"/>
                </a:lnTo>
                <a:lnTo>
                  <a:pt x="3967167" y="1657107"/>
                </a:lnTo>
                <a:lnTo>
                  <a:pt x="3978645" y="1657107"/>
                </a:lnTo>
                <a:lnTo>
                  <a:pt x="3990075" y="1657107"/>
                </a:lnTo>
                <a:lnTo>
                  <a:pt x="4001505" y="1657107"/>
                </a:lnTo>
                <a:lnTo>
                  <a:pt x="4012935" y="1657107"/>
                </a:lnTo>
                <a:lnTo>
                  <a:pt x="4024365" y="1657107"/>
                </a:lnTo>
                <a:lnTo>
                  <a:pt x="4035843" y="1657107"/>
                </a:lnTo>
                <a:lnTo>
                  <a:pt x="4047273" y="1657107"/>
                </a:lnTo>
                <a:lnTo>
                  <a:pt x="4058702" y="1657107"/>
                </a:lnTo>
                <a:lnTo>
                  <a:pt x="4070133" y="1657107"/>
                </a:lnTo>
                <a:lnTo>
                  <a:pt x="4081563" y="1657107"/>
                </a:lnTo>
                <a:lnTo>
                  <a:pt x="4093040" y="1657107"/>
                </a:lnTo>
                <a:lnTo>
                  <a:pt x="4104471" y="1657107"/>
                </a:lnTo>
                <a:lnTo>
                  <a:pt x="4115900" y="1657107"/>
                </a:lnTo>
                <a:lnTo>
                  <a:pt x="4127330" y="1657107"/>
                </a:lnTo>
                <a:lnTo>
                  <a:pt x="4138760" y="1657107"/>
                </a:lnTo>
                <a:lnTo>
                  <a:pt x="4150238" y="1657107"/>
                </a:lnTo>
                <a:lnTo>
                  <a:pt x="4161668" y="1657107"/>
                </a:lnTo>
                <a:lnTo>
                  <a:pt x="4173098" y="1657107"/>
                </a:lnTo>
                <a:lnTo>
                  <a:pt x="4184528" y="1657107"/>
                </a:lnTo>
                <a:lnTo>
                  <a:pt x="4195958" y="1657107"/>
                </a:lnTo>
                <a:lnTo>
                  <a:pt x="4207436" y="1657107"/>
                </a:lnTo>
                <a:lnTo>
                  <a:pt x="4218865" y="1657107"/>
                </a:lnTo>
                <a:lnTo>
                  <a:pt x="4230296" y="1657107"/>
                </a:lnTo>
                <a:lnTo>
                  <a:pt x="4241726" y="1657107"/>
                </a:lnTo>
                <a:lnTo>
                  <a:pt x="4253156" y="1657107"/>
                </a:lnTo>
                <a:lnTo>
                  <a:pt x="4264634" y="1657107"/>
                </a:lnTo>
                <a:lnTo>
                  <a:pt x="4276063" y="1657107"/>
                </a:lnTo>
                <a:lnTo>
                  <a:pt x="4287493" y="1657107"/>
                </a:lnTo>
                <a:lnTo>
                  <a:pt x="4298923" y="1657107"/>
                </a:lnTo>
                <a:lnTo>
                  <a:pt x="4310353" y="1657107"/>
                </a:lnTo>
                <a:lnTo>
                  <a:pt x="4321831" y="1657107"/>
                </a:lnTo>
                <a:lnTo>
                  <a:pt x="4333261" y="1657107"/>
                </a:lnTo>
                <a:lnTo>
                  <a:pt x="4344691" y="1657107"/>
                </a:lnTo>
                <a:lnTo>
                  <a:pt x="4356121" y="1657107"/>
                </a:lnTo>
                <a:lnTo>
                  <a:pt x="4367551" y="1657107"/>
                </a:lnTo>
                <a:lnTo>
                  <a:pt x="4379028" y="1657107"/>
                </a:lnTo>
                <a:lnTo>
                  <a:pt x="4390458" y="1657107"/>
                </a:lnTo>
                <a:lnTo>
                  <a:pt x="4401889" y="1657107"/>
                </a:lnTo>
                <a:lnTo>
                  <a:pt x="4413319" y="1657107"/>
                </a:lnTo>
                <a:lnTo>
                  <a:pt x="4424749" y="1657107"/>
                </a:lnTo>
                <a:lnTo>
                  <a:pt x="4436226" y="1657107"/>
                </a:lnTo>
                <a:lnTo>
                  <a:pt x="4447656" y="1657107"/>
                </a:lnTo>
                <a:lnTo>
                  <a:pt x="4459086" y="1657107"/>
                </a:lnTo>
                <a:lnTo>
                  <a:pt x="4470516" y="1657107"/>
                </a:lnTo>
                <a:lnTo>
                  <a:pt x="4481946" y="1657107"/>
                </a:lnTo>
                <a:lnTo>
                  <a:pt x="4493424" y="1657107"/>
                </a:lnTo>
                <a:lnTo>
                  <a:pt x="4504854" y="1657107"/>
                </a:lnTo>
                <a:lnTo>
                  <a:pt x="4516284" y="1657107"/>
                </a:lnTo>
                <a:lnTo>
                  <a:pt x="4527714" y="1657107"/>
                </a:lnTo>
                <a:lnTo>
                  <a:pt x="4539144" y="1657107"/>
                </a:lnTo>
                <a:lnTo>
                  <a:pt x="4550621" y="1657107"/>
                </a:lnTo>
                <a:lnTo>
                  <a:pt x="4562051" y="1657107"/>
                </a:lnTo>
                <a:lnTo>
                  <a:pt x="4573482" y="1657107"/>
                </a:lnTo>
                <a:lnTo>
                  <a:pt x="4584912" y="1657107"/>
                </a:lnTo>
                <a:lnTo>
                  <a:pt x="4596341" y="1657107"/>
                </a:lnTo>
                <a:lnTo>
                  <a:pt x="4607771" y="1657107"/>
                </a:lnTo>
                <a:lnTo>
                  <a:pt x="4619249" y="1657107"/>
                </a:lnTo>
                <a:lnTo>
                  <a:pt x="4630679" y="1657107"/>
                </a:lnTo>
                <a:lnTo>
                  <a:pt x="4642109" y="1657107"/>
                </a:lnTo>
                <a:lnTo>
                  <a:pt x="4653539" y="1657107"/>
                </a:lnTo>
                <a:lnTo>
                  <a:pt x="4664969" y="1657107"/>
                </a:lnTo>
                <a:lnTo>
                  <a:pt x="4676447" y="1657107"/>
                </a:lnTo>
                <a:lnTo>
                  <a:pt x="4687877" y="1657107"/>
                </a:lnTo>
                <a:lnTo>
                  <a:pt x="4699306" y="1657107"/>
                </a:lnTo>
                <a:lnTo>
                  <a:pt x="4710737" y="1657107"/>
                </a:lnTo>
                <a:lnTo>
                  <a:pt x="4722167" y="1657107"/>
                </a:lnTo>
                <a:lnTo>
                  <a:pt x="4733644" y="1657107"/>
                </a:lnTo>
                <a:lnTo>
                  <a:pt x="4745075" y="1657107"/>
                </a:lnTo>
                <a:lnTo>
                  <a:pt x="4756504" y="1657107"/>
                </a:lnTo>
                <a:lnTo>
                  <a:pt x="4767934" y="1657107"/>
                </a:lnTo>
                <a:lnTo>
                  <a:pt x="4779364" y="1657107"/>
                </a:lnTo>
                <a:lnTo>
                  <a:pt x="4790842" y="1657107"/>
                </a:lnTo>
                <a:lnTo>
                  <a:pt x="4802272" y="1657107"/>
                </a:lnTo>
                <a:lnTo>
                  <a:pt x="4813702" y="1657107"/>
                </a:lnTo>
                <a:lnTo>
                  <a:pt x="4825132" y="1657107"/>
                </a:lnTo>
                <a:lnTo>
                  <a:pt x="4836562" y="1657107"/>
                </a:lnTo>
                <a:lnTo>
                  <a:pt x="4848040" y="1657107"/>
                </a:lnTo>
                <a:lnTo>
                  <a:pt x="4859469" y="1657107"/>
                </a:lnTo>
                <a:lnTo>
                  <a:pt x="4870899" y="1657107"/>
                </a:lnTo>
                <a:lnTo>
                  <a:pt x="4882330" y="1657107"/>
                </a:lnTo>
                <a:lnTo>
                  <a:pt x="4893760" y="1657107"/>
                </a:lnTo>
                <a:lnTo>
                  <a:pt x="4905237" y="1657107"/>
                </a:lnTo>
                <a:lnTo>
                  <a:pt x="4916667" y="1657107"/>
                </a:lnTo>
                <a:lnTo>
                  <a:pt x="4928097" y="1657107"/>
                </a:lnTo>
                <a:lnTo>
                  <a:pt x="4939527" y="1657107"/>
                </a:lnTo>
                <a:lnTo>
                  <a:pt x="4950957" y="1657107"/>
                </a:lnTo>
                <a:lnTo>
                  <a:pt x="4962435" y="1657107"/>
                </a:lnTo>
                <a:lnTo>
                  <a:pt x="4973865" y="1657107"/>
                </a:lnTo>
                <a:lnTo>
                  <a:pt x="4985295" y="1657107"/>
                </a:lnTo>
                <a:lnTo>
                  <a:pt x="4996725" y="1657107"/>
                </a:lnTo>
                <a:lnTo>
                  <a:pt x="5008155" y="1657107"/>
                </a:lnTo>
                <a:lnTo>
                  <a:pt x="5019632" y="1657107"/>
                </a:lnTo>
                <a:lnTo>
                  <a:pt x="5031062" y="1657107"/>
                </a:lnTo>
                <a:lnTo>
                  <a:pt x="5042492" y="1657107"/>
                </a:lnTo>
                <a:lnTo>
                  <a:pt x="5053923" y="1657107"/>
                </a:lnTo>
                <a:lnTo>
                  <a:pt x="5065353" y="1657107"/>
                </a:lnTo>
                <a:lnTo>
                  <a:pt x="5076830" y="1657107"/>
                </a:lnTo>
                <a:lnTo>
                  <a:pt x="5088260" y="1657107"/>
                </a:lnTo>
                <a:lnTo>
                  <a:pt x="5099690" y="1657107"/>
                </a:lnTo>
                <a:lnTo>
                  <a:pt x="5111120" y="1657107"/>
                </a:lnTo>
                <a:lnTo>
                  <a:pt x="5122550" y="1657107"/>
                </a:lnTo>
                <a:lnTo>
                  <a:pt x="5134028" y="1657107"/>
                </a:lnTo>
                <a:lnTo>
                  <a:pt x="5145458" y="1657107"/>
                </a:lnTo>
                <a:lnTo>
                  <a:pt x="5156888" y="1657107"/>
                </a:lnTo>
                <a:lnTo>
                  <a:pt x="5168318" y="1657107"/>
                </a:lnTo>
                <a:lnTo>
                  <a:pt x="5179747" y="1657107"/>
                </a:lnTo>
                <a:lnTo>
                  <a:pt x="5191225" y="1657107"/>
                </a:lnTo>
                <a:lnTo>
                  <a:pt x="5202655" y="1657107"/>
                </a:lnTo>
                <a:lnTo>
                  <a:pt x="5214085" y="1657107"/>
                </a:lnTo>
                <a:lnTo>
                  <a:pt x="5225515" y="1657107"/>
                </a:lnTo>
                <a:lnTo>
                  <a:pt x="5236945" y="1657107"/>
                </a:lnTo>
                <a:lnTo>
                  <a:pt x="5248423" y="1657107"/>
                </a:lnTo>
                <a:lnTo>
                  <a:pt x="5259853" y="1657107"/>
                </a:lnTo>
                <a:lnTo>
                  <a:pt x="5271283" y="1657107"/>
                </a:lnTo>
                <a:lnTo>
                  <a:pt x="5282713" y="1657107"/>
                </a:lnTo>
                <a:lnTo>
                  <a:pt x="5294143" y="1657107"/>
                </a:lnTo>
                <a:lnTo>
                  <a:pt x="5305621" y="1657107"/>
                </a:lnTo>
                <a:lnTo>
                  <a:pt x="5317051" y="1657107"/>
                </a:lnTo>
                <a:lnTo>
                  <a:pt x="5328481" y="1657107"/>
                </a:lnTo>
                <a:lnTo>
                  <a:pt x="5339910" y="1657107"/>
                </a:lnTo>
                <a:lnTo>
                  <a:pt x="5351340" y="1657107"/>
                </a:lnTo>
                <a:lnTo>
                  <a:pt x="5362818" y="1657107"/>
                </a:lnTo>
                <a:lnTo>
                  <a:pt x="5374248" y="1657107"/>
                </a:lnTo>
                <a:lnTo>
                  <a:pt x="5385678" y="1657107"/>
                </a:lnTo>
                <a:lnTo>
                  <a:pt x="5397108" y="1657107"/>
                </a:lnTo>
                <a:lnTo>
                  <a:pt x="5408538" y="1657107"/>
                </a:lnTo>
                <a:lnTo>
                  <a:pt x="5420016" y="1657107"/>
                </a:lnTo>
                <a:lnTo>
                  <a:pt x="5431446" y="1657107"/>
                </a:lnTo>
                <a:lnTo>
                  <a:pt x="5442876" y="1657107"/>
                </a:lnTo>
                <a:lnTo>
                  <a:pt x="5454306" y="1657107"/>
                </a:lnTo>
                <a:lnTo>
                  <a:pt x="5465736" y="1657107"/>
                </a:lnTo>
                <a:lnTo>
                  <a:pt x="5477214" y="1657107"/>
                </a:lnTo>
                <a:lnTo>
                  <a:pt x="5488643" y="1657107"/>
                </a:lnTo>
                <a:lnTo>
                  <a:pt x="5500073" y="1657107"/>
                </a:lnTo>
                <a:lnTo>
                  <a:pt x="5511503" y="1657107"/>
                </a:lnTo>
                <a:lnTo>
                  <a:pt x="5522933" y="1657107"/>
                </a:lnTo>
                <a:lnTo>
                  <a:pt x="5534411" y="1657107"/>
                </a:lnTo>
                <a:lnTo>
                  <a:pt x="5545841" y="1657107"/>
                </a:lnTo>
                <a:lnTo>
                  <a:pt x="5557271" y="1657107"/>
                </a:lnTo>
                <a:lnTo>
                  <a:pt x="5568701" y="1657107"/>
                </a:lnTo>
                <a:lnTo>
                  <a:pt x="5580131" y="1657107"/>
                </a:lnTo>
                <a:lnTo>
                  <a:pt x="5591609" y="1657107"/>
                </a:lnTo>
                <a:lnTo>
                  <a:pt x="5603038" y="1657107"/>
                </a:lnTo>
                <a:lnTo>
                  <a:pt x="5614469" y="1657107"/>
                </a:lnTo>
                <a:lnTo>
                  <a:pt x="5625899" y="1657107"/>
                </a:lnTo>
                <a:lnTo>
                  <a:pt x="5637329" y="1657107"/>
                </a:lnTo>
                <a:lnTo>
                  <a:pt x="5648759" y="1657107"/>
                </a:lnTo>
                <a:lnTo>
                  <a:pt x="5660236" y="1657107"/>
                </a:lnTo>
                <a:lnTo>
                  <a:pt x="5671666" y="1657107"/>
                </a:lnTo>
                <a:lnTo>
                  <a:pt x="5683096" y="1657107"/>
                </a:lnTo>
                <a:lnTo>
                  <a:pt x="5694526" y="1657107"/>
                </a:lnTo>
                <a:lnTo>
                  <a:pt x="5705956" y="1657107"/>
                </a:lnTo>
                <a:lnTo>
                  <a:pt x="5717434" y="1657107"/>
                </a:lnTo>
                <a:lnTo>
                  <a:pt x="5728864" y="1657107"/>
                </a:lnTo>
                <a:lnTo>
                  <a:pt x="5740294" y="1657107"/>
                </a:lnTo>
                <a:lnTo>
                  <a:pt x="5751724" y="1657107"/>
                </a:lnTo>
                <a:lnTo>
                  <a:pt x="5763154" y="1657107"/>
                </a:lnTo>
                <a:lnTo>
                  <a:pt x="5774631" y="1657107"/>
                </a:lnTo>
                <a:lnTo>
                  <a:pt x="5786062" y="1657107"/>
                </a:lnTo>
                <a:lnTo>
                  <a:pt x="5797492" y="1657107"/>
                </a:lnTo>
                <a:lnTo>
                  <a:pt x="5808921" y="1657107"/>
                </a:lnTo>
                <a:lnTo>
                  <a:pt x="5820351" y="1657107"/>
                </a:lnTo>
                <a:lnTo>
                  <a:pt x="5831829" y="1657107"/>
                </a:lnTo>
                <a:lnTo>
                  <a:pt x="5843259" y="1657107"/>
                </a:lnTo>
                <a:lnTo>
                  <a:pt x="5854689" y="1657107"/>
                </a:lnTo>
                <a:lnTo>
                  <a:pt x="5866119" y="1657107"/>
                </a:lnTo>
                <a:lnTo>
                  <a:pt x="5877549" y="1657107"/>
                </a:lnTo>
                <a:lnTo>
                  <a:pt x="5889027" y="1657107"/>
                </a:lnTo>
                <a:lnTo>
                  <a:pt x="5900457" y="1657107"/>
                </a:lnTo>
                <a:lnTo>
                  <a:pt x="5911887" y="1657107"/>
                </a:lnTo>
                <a:lnTo>
                  <a:pt x="5923317" y="1657107"/>
                </a:lnTo>
                <a:lnTo>
                  <a:pt x="5934747" y="1657107"/>
                </a:lnTo>
                <a:lnTo>
                  <a:pt x="5946225" y="1657107"/>
                </a:lnTo>
                <a:lnTo>
                  <a:pt x="5957655" y="1657107"/>
                </a:lnTo>
                <a:lnTo>
                  <a:pt x="5969084" y="1657107"/>
                </a:lnTo>
                <a:lnTo>
                  <a:pt x="5980514" y="1267997"/>
                </a:lnTo>
                <a:lnTo>
                  <a:pt x="5991944" y="506297"/>
                </a:lnTo>
                <a:lnTo>
                  <a:pt x="6003422" y="784231"/>
                </a:lnTo>
                <a:lnTo>
                  <a:pt x="6014852" y="734654"/>
                </a:lnTo>
                <a:lnTo>
                  <a:pt x="6026282" y="0"/>
                </a:lnTo>
                <a:lnTo>
                  <a:pt x="6037712" y="78123"/>
                </a:lnTo>
                <a:lnTo>
                  <a:pt x="6049142" y="449209"/>
                </a:lnTo>
                <a:lnTo>
                  <a:pt x="6060620" y="117186"/>
                </a:lnTo>
                <a:lnTo>
                  <a:pt x="6072049" y="217842"/>
                </a:lnTo>
                <a:lnTo>
                  <a:pt x="6083480" y="659540"/>
                </a:lnTo>
                <a:lnTo>
                  <a:pt x="6094910" y="650524"/>
                </a:lnTo>
                <a:lnTo>
                  <a:pt x="6106340" y="464229"/>
                </a:lnTo>
                <a:lnTo>
                  <a:pt x="6117818" y="1496354"/>
                </a:lnTo>
                <a:lnTo>
                  <a:pt x="6129247" y="1648092"/>
                </a:lnTo>
                <a:lnTo>
                  <a:pt x="6140677" y="1657107"/>
                </a:lnTo>
                <a:lnTo>
                  <a:pt x="6152107" y="1657107"/>
                </a:lnTo>
                <a:lnTo>
                  <a:pt x="6163537" y="1657107"/>
                </a:lnTo>
                <a:lnTo>
                  <a:pt x="6175015" y="1657107"/>
                </a:lnTo>
                <a:lnTo>
                  <a:pt x="6186445" y="1657107"/>
                </a:lnTo>
                <a:lnTo>
                  <a:pt x="6197875" y="1657107"/>
                </a:lnTo>
                <a:lnTo>
                  <a:pt x="6209305" y="1657107"/>
                </a:lnTo>
                <a:lnTo>
                  <a:pt x="6220735" y="1657107"/>
                </a:lnTo>
                <a:lnTo>
                  <a:pt x="6232212" y="1657107"/>
                </a:lnTo>
                <a:lnTo>
                  <a:pt x="6243642" y="1657107"/>
                </a:lnTo>
                <a:lnTo>
                  <a:pt x="6255073" y="1657107"/>
                </a:lnTo>
                <a:lnTo>
                  <a:pt x="6266503" y="1657107"/>
                </a:lnTo>
                <a:lnTo>
                  <a:pt x="6277933" y="1657107"/>
                </a:lnTo>
                <a:lnTo>
                  <a:pt x="6289410" y="1657107"/>
                </a:lnTo>
                <a:lnTo>
                  <a:pt x="6300840" y="1657107"/>
                </a:lnTo>
                <a:lnTo>
                  <a:pt x="6312270" y="1657107"/>
                </a:lnTo>
                <a:lnTo>
                  <a:pt x="6323700" y="1657107"/>
                </a:lnTo>
                <a:lnTo>
                  <a:pt x="6335130" y="1657107"/>
                </a:lnTo>
                <a:lnTo>
                  <a:pt x="6346608" y="1657107"/>
                </a:lnTo>
                <a:lnTo>
                  <a:pt x="6358038" y="1657107"/>
                </a:lnTo>
                <a:lnTo>
                  <a:pt x="6369468" y="1657107"/>
                </a:lnTo>
                <a:lnTo>
                  <a:pt x="6380898" y="1657107"/>
                </a:lnTo>
                <a:lnTo>
                  <a:pt x="6392328" y="1657107"/>
                </a:lnTo>
                <a:lnTo>
                  <a:pt x="6403805" y="1657107"/>
                </a:lnTo>
                <a:lnTo>
                  <a:pt x="6415235" y="1657107"/>
                </a:lnTo>
                <a:lnTo>
                  <a:pt x="6426666" y="1657107"/>
                </a:lnTo>
                <a:lnTo>
                  <a:pt x="6438096" y="1657107"/>
                </a:lnTo>
                <a:lnTo>
                  <a:pt x="6449525" y="1657107"/>
                </a:lnTo>
                <a:lnTo>
                  <a:pt x="6461003" y="1657107"/>
                </a:lnTo>
                <a:lnTo>
                  <a:pt x="6472433" y="1657107"/>
                </a:lnTo>
                <a:lnTo>
                  <a:pt x="6483863" y="1657107"/>
                </a:lnTo>
                <a:lnTo>
                  <a:pt x="6495293" y="1657107"/>
                </a:lnTo>
                <a:lnTo>
                  <a:pt x="6506723" y="1657107"/>
                </a:lnTo>
                <a:lnTo>
                  <a:pt x="6518201" y="1657107"/>
                </a:lnTo>
                <a:lnTo>
                  <a:pt x="6529631" y="1657107"/>
                </a:lnTo>
                <a:lnTo>
                  <a:pt x="6541061" y="1657107"/>
                </a:lnTo>
                <a:lnTo>
                  <a:pt x="6552490" y="1657107"/>
                </a:lnTo>
                <a:lnTo>
                  <a:pt x="6563921" y="1657107"/>
                </a:lnTo>
                <a:lnTo>
                  <a:pt x="6575398" y="1657107"/>
                </a:lnTo>
                <a:lnTo>
                  <a:pt x="6586828" y="1657107"/>
                </a:lnTo>
                <a:lnTo>
                  <a:pt x="6598259" y="1657107"/>
                </a:lnTo>
                <a:lnTo>
                  <a:pt x="6609688" y="1657107"/>
                </a:lnTo>
                <a:lnTo>
                  <a:pt x="6621118" y="1657107"/>
                </a:lnTo>
                <a:lnTo>
                  <a:pt x="6632596" y="1657107"/>
                </a:lnTo>
                <a:lnTo>
                  <a:pt x="6644026" y="1657107"/>
                </a:lnTo>
                <a:lnTo>
                  <a:pt x="6655456" y="1657107"/>
                </a:lnTo>
                <a:lnTo>
                  <a:pt x="6666886" y="1657107"/>
                </a:lnTo>
                <a:lnTo>
                  <a:pt x="6678316" y="1657107"/>
                </a:lnTo>
                <a:lnTo>
                  <a:pt x="6689794" y="1657107"/>
                </a:lnTo>
                <a:lnTo>
                  <a:pt x="6701224" y="1657107"/>
                </a:lnTo>
                <a:lnTo>
                  <a:pt x="6712653" y="1657107"/>
                </a:lnTo>
                <a:lnTo>
                  <a:pt x="6724083" y="1657107"/>
                </a:lnTo>
                <a:lnTo>
                  <a:pt x="6735514" y="1657107"/>
                </a:lnTo>
                <a:lnTo>
                  <a:pt x="6746944" y="1657107"/>
                </a:lnTo>
                <a:lnTo>
                  <a:pt x="6758421" y="1657107"/>
                </a:lnTo>
                <a:lnTo>
                  <a:pt x="6769851" y="1657107"/>
                </a:lnTo>
                <a:lnTo>
                  <a:pt x="6781281" y="1657107"/>
                </a:lnTo>
                <a:lnTo>
                  <a:pt x="6792711" y="1657107"/>
                </a:lnTo>
                <a:lnTo>
                  <a:pt x="6804141" y="1657107"/>
                </a:lnTo>
                <a:lnTo>
                  <a:pt x="6815619" y="1657107"/>
                </a:lnTo>
                <a:lnTo>
                  <a:pt x="6827049" y="1657107"/>
                </a:lnTo>
                <a:lnTo>
                  <a:pt x="6838479" y="1657107"/>
                </a:lnTo>
                <a:lnTo>
                  <a:pt x="6849909" y="1657107"/>
                </a:lnTo>
                <a:lnTo>
                  <a:pt x="6861339" y="1657107"/>
                </a:lnTo>
                <a:lnTo>
                  <a:pt x="6872816" y="1657107"/>
                </a:lnTo>
                <a:lnTo>
                  <a:pt x="6884246" y="1657107"/>
                </a:lnTo>
                <a:lnTo>
                  <a:pt x="6895676" y="1657107"/>
                </a:lnTo>
                <a:lnTo>
                  <a:pt x="6907107" y="1657107"/>
                </a:lnTo>
                <a:lnTo>
                  <a:pt x="6918537" y="1657107"/>
                </a:lnTo>
                <a:lnTo>
                  <a:pt x="6930014" y="1657107"/>
                </a:lnTo>
                <a:lnTo>
                  <a:pt x="6941444" y="1657107"/>
                </a:lnTo>
                <a:lnTo>
                  <a:pt x="6952874" y="1657107"/>
                </a:lnTo>
                <a:lnTo>
                  <a:pt x="6964304" y="1655607"/>
                </a:lnTo>
                <a:lnTo>
                  <a:pt x="6975734" y="1657107"/>
                </a:lnTo>
                <a:lnTo>
                  <a:pt x="6987212" y="1657107"/>
                </a:lnTo>
                <a:lnTo>
                  <a:pt x="6998642" y="1657107"/>
                </a:lnTo>
                <a:lnTo>
                  <a:pt x="7010072" y="1657107"/>
                </a:lnTo>
                <a:lnTo>
                  <a:pt x="7021502" y="1657107"/>
                </a:lnTo>
                <a:lnTo>
                  <a:pt x="7032931" y="1657107"/>
                </a:lnTo>
                <a:lnTo>
                  <a:pt x="7044409" y="1657107"/>
                </a:lnTo>
                <a:lnTo>
                  <a:pt x="7055839" y="1657107"/>
                </a:lnTo>
                <a:lnTo>
                  <a:pt x="7067269" y="1657107"/>
                </a:lnTo>
                <a:lnTo>
                  <a:pt x="7078700" y="1657107"/>
                </a:lnTo>
                <a:lnTo>
                  <a:pt x="7090129" y="1657107"/>
                </a:lnTo>
                <a:lnTo>
                  <a:pt x="7101607" y="1657107"/>
                </a:lnTo>
                <a:lnTo>
                  <a:pt x="7113037" y="1657107"/>
                </a:lnTo>
                <a:lnTo>
                  <a:pt x="7124467" y="1657107"/>
                </a:lnTo>
                <a:lnTo>
                  <a:pt x="7135897" y="1657107"/>
                </a:lnTo>
                <a:lnTo>
                  <a:pt x="7147327" y="1657107"/>
                </a:lnTo>
                <a:lnTo>
                  <a:pt x="7158805" y="1657107"/>
                </a:lnTo>
                <a:lnTo>
                  <a:pt x="7170235" y="1657107"/>
                </a:lnTo>
                <a:lnTo>
                  <a:pt x="7181665" y="1657107"/>
                </a:lnTo>
                <a:lnTo>
                  <a:pt x="7193094" y="1657107"/>
                </a:lnTo>
                <a:lnTo>
                  <a:pt x="7204524" y="1657107"/>
                </a:lnTo>
                <a:lnTo>
                  <a:pt x="7216002" y="1657107"/>
                </a:lnTo>
                <a:lnTo>
                  <a:pt x="7227432" y="1657107"/>
                </a:lnTo>
                <a:lnTo>
                  <a:pt x="7238862" y="1657107"/>
                </a:lnTo>
                <a:lnTo>
                  <a:pt x="7250292" y="1657107"/>
                </a:lnTo>
                <a:lnTo>
                  <a:pt x="7261722" y="1657107"/>
                </a:lnTo>
                <a:lnTo>
                  <a:pt x="7273200" y="1657107"/>
                </a:lnTo>
                <a:lnTo>
                  <a:pt x="7284630" y="1657107"/>
                </a:lnTo>
                <a:lnTo>
                  <a:pt x="7296060" y="1657107"/>
                </a:lnTo>
                <a:lnTo>
                  <a:pt x="7307490" y="1657107"/>
                </a:lnTo>
                <a:lnTo>
                  <a:pt x="7318920" y="1657107"/>
                </a:lnTo>
                <a:lnTo>
                  <a:pt x="7330398" y="1657107"/>
                </a:lnTo>
                <a:lnTo>
                  <a:pt x="7341828" y="1657107"/>
                </a:lnTo>
                <a:lnTo>
                  <a:pt x="7353257" y="1657107"/>
                </a:lnTo>
                <a:lnTo>
                  <a:pt x="7364687" y="1657107"/>
                </a:lnTo>
                <a:lnTo>
                  <a:pt x="7376117" y="1657107"/>
                </a:lnTo>
                <a:lnTo>
                  <a:pt x="7387595" y="1657107"/>
                </a:lnTo>
                <a:lnTo>
                  <a:pt x="7399025" y="1657107"/>
                </a:lnTo>
                <a:lnTo>
                  <a:pt x="7410455" y="1657107"/>
                </a:lnTo>
                <a:lnTo>
                  <a:pt x="7421885" y="1657107"/>
                </a:lnTo>
                <a:lnTo>
                  <a:pt x="7433315" y="1657107"/>
                </a:lnTo>
                <a:lnTo>
                  <a:pt x="7444793" y="1657107"/>
                </a:lnTo>
                <a:lnTo>
                  <a:pt x="7456222" y="1657107"/>
                </a:lnTo>
                <a:lnTo>
                  <a:pt x="7467653" y="1657107"/>
                </a:lnTo>
                <a:lnTo>
                  <a:pt x="7479083" y="1657107"/>
                </a:lnTo>
                <a:lnTo>
                  <a:pt x="7490513" y="1657107"/>
                </a:lnTo>
                <a:lnTo>
                  <a:pt x="7501990" y="1657107"/>
                </a:lnTo>
                <a:lnTo>
                  <a:pt x="7513420" y="1657107"/>
                </a:lnTo>
                <a:lnTo>
                  <a:pt x="7524850" y="1657107"/>
                </a:lnTo>
                <a:lnTo>
                  <a:pt x="7536280" y="1657107"/>
                </a:lnTo>
                <a:lnTo>
                  <a:pt x="7547710" y="1657107"/>
                </a:lnTo>
                <a:lnTo>
                  <a:pt x="7559188" y="1657107"/>
                </a:lnTo>
                <a:lnTo>
                  <a:pt x="7570618" y="1657107"/>
                </a:lnTo>
                <a:lnTo>
                  <a:pt x="7582048" y="1657107"/>
                </a:lnTo>
                <a:lnTo>
                  <a:pt x="7593478" y="1657107"/>
                </a:lnTo>
                <a:lnTo>
                  <a:pt x="7604908" y="1657107"/>
                </a:lnTo>
                <a:lnTo>
                  <a:pt x="7616385" y="1657107"/>
                </a:lnTo>
                <a:lnTo>
                  <a:pt x="7627815" y="1657107"/>
                </a:lnTo>
                <a:lnTo>
                  <a:pt x="7639246" y="1657107"/>
                </a:lnTo>
                <a:lnTo>
                  <a:pt x="7650676" y="1657107"/>
                </a:lnTo>
                <a:lnTo>
                  <a:pt x="7662106" y="1657107"/>
                </a:lnTo>
                <a:lnTo>
                  <a:pt x="7673583" y="1657107"/>
                </a:lnTo>
                <a:lnTo>
                  <a:pt x="7685013" y="1657107"/>
                </a:lnTo>
                <a:lnTo>
                  <a:pt x="7696443" y="1657107"/>
                </a:lnTo>
                <a:lnTo>
                  <a:pt x="7707873" y="1657107"/>
                </a:lnTo>
                <a:lnTo>
                  <a:pt x="7719303" y="1657107"/>
                </a:lnTo>
                <a:lnTo>
                  <a:pt x="7730733" y="1657107"/>
                </a:lnTo>
                <a:lnTo>
                  <a:pt x="7742211" y="1657107"/>
                </a:lnTo>
                <a:lnTo>
                  <a:pt x="7753641" y="1657107"/>
                </a:lnTo>
                <a:lnTo>
                  <a:pt x="7765071" y="1657107"/>
                </a:lnTo>
                <a:lnTo>
                  <a:pt x="7776501" y="1657107"/>
                </a:lnTo>
                <a:lnTo>
                  <a:pt x="7787931" y="1657107"/>
                </a:lnTo>
                <a:lnTo>
                  <a:pt x="7799408" y="1657107"/>
                </a:lnTo>
                <a:lnTo>
                  <a:pt x="7810839" y="1657107"/>
                </a:lnTo>
                <a:lnTo>
                  <a:pt x="7822268" y="1657107"/>
                </a:lnTo>
                <a:lnTo>
                  <a:pt x="7833698" y="1657107"/>
                </a:lnTo>
                <a:lnTo>
                  <a:pt x="7845128" y="1657107"/>
                </a:lnTo>
                <a:lnTo>
                  <a:pt x="7856606" y="1657107"/>
                </a:lnTo>
                <a:lnTo>
                  <a:pt x="7868036" y="1657107"/>
                </a:lnTo>
                <a:lnTo>
                  <a:pt x="7879466" y="1657107"/>
                </a:lnTo>
                <a:lnTo>
                  <a:pt x="7890896" y="1657107"/>
                </a:lnTo>
                <a:lnTo>
                  <a:pt x="7902326" y="1657107"/>
                </a:lnTo>
                <a:lnTo>
                  <a:pt x="7913804" y="1657107"/>
                </a:lnTo>
                <a:lnTo>
                  <a:pt x="7925234" y="1657107"/>
                </a:lnTo>
                <a:lnTo>
                  <a:pt x="7936663" y="1657107"/>
                </a:lnTo>
                <a:lnTo>
                  <a:pt x="7948094" y="1657107"/>
                </a:lnTo>
                <a:lnTo>
                  <a:pt x="7959524" y="1657107"/>
                </a:lnTo>
                <a:lnTo>
                  <a:pt x="7971001" y="1657107"/>
                </a:lnTo>
                <a:lnTo>
                  <a:pt x="7982431" y="1657107"/>
                </a:lnTo>
                <a:lnTo>
                  <a:pt x="7993861" y="1657107"/>
                </a:lnTo>
                <a:lnTo>
                  <a:pt x="8005291" y="1657107"/>
                </a:lnTo>
                <a:lnTo>
                  <a:pt x="8016721" y="1657107"/>
                </a:lnTo>
                <a:lnTo>
                  <a:pt x="8028199" y="1657107"/>
                </a:lnTo>
                <a:lnTo>
                  <a:pt x="8039629" y="1657107"/>
                </a:lnTo>
                <a:lnTo>
                  <a:pt x="8051059" y="1657107"/>
                </a:lnTo>
                <a:lnTo>
                  <a:pt x="8062489" y="1657107"/>
                </a:lnTo>
                <a:lnTo>
                  <a:pt x="8073919" y="1657107"/>
                </a:lnTo>
                <a:lnTo>
                  <a:pt x="8085396" y="1657107"/>
                </a:lnTo>
                <a:lnTo>
                  <a:pt x="8096826" y="1657107"/>
                </a:lnTo>
                <a:lnTo>
                  <a:pt x="8108256" y="1657107"/>
                </a:lnTo>
                <a:lnTo>
                  <a:pt x="8119687" y="1657107"/>
                </a:lnTo>
                <a:lnTo>
                  <a:pt x="8131117" y="1657107"/>
                </a:lnTo>
                <a:lnTo>
                  <a:pt x="8142594" y="1657107"/>
                </a:lnTo>
                <a:lnTo>
                  <a:pt x="8154024" y="1657107"/>
                </a:lnTo>
                <a:lnTo>
                  <a:pt x="8165454" y="1657107"/>
                </a:lnTo>
                <a:lnTo>
                  <a:pt x="8176884" y="1657107"/>
                </a:lnTo>
                <a:lnTo>
                  <a:pt x="8188314" y="1657107"/>
                </a:lnTo>
                <a:lnTo>
                  <a:pt x="8199792" y="1657107"/>
                </a:lnTo>
                <a:lnTo>
                  <a:pt x="8211222" y="1657107"/>
                </a:lnTo>
                <a:lnTo>
                  <a:pt x="8222652" y="1657107"/>
                </a:lnTo>
                <a:lnTo>
                  <a:pt x="8234082" y="1657107"/>
                </a:lnTo>
                <a:lnTo>
                  <a:pt x="8245512" y="1657107"/>
                </a:lnTo>
                <a:lnTo>
                  <a:pt x="8256989" y="1657107"/>
                </a:lnTo>
                <a:lnTo>
                  <a:pt x="8268419" y="1657107"/>
                </a:lnTo>
                <a:lnTo>
                  <a:pt x="8279850" y="1657107"/>
                </a:lnTo>
                <a:lnTo>
                  <a:pt x="8291280" y="1657107"/>
                </a:lnTo>
                <a:lnTo>
                  <a:pt x="8302709" y="1657107"/>
                </a:lnTo>
                <a:lnTo>
                  <a:pt x="8314187" y="1657107"/>
                </a:lnTo>
                <a:lnTo>
                  <a:pt x="8325617" y="1657107"/>
                </a:lnTo>
                <a:lnTo>
                  <a:pt x="8337047" y="1657107"/>
                </a:lnTo>
                <a:lnTo>
                  <a:pt x="8348477" y="1657107"/>
                </a:lnTo>
                <a:lnTo>
                  <a:pt x="8359907" y="1657107"/>
                </a:lnTo>
                <a:lnTo>
                  <a:pt x="8371385" y="1657107"/>
                </a:lnTo>
                <a:lnTo>
                  <a:pt x="8382815" y="1657107"/>
                </a:lnTo>
                <a:lnTo>
                  <a:pt x="8394245" y="1657107"/>
                </a:lnTo>
                <a:lnTo>
                  <a:pt x="8405674" y="1657107"/>
                </a:lnTo>
                <a:lnTo>
                  <a:pt x="8417104" y="1657107"/>
                </a:lnTo>
                <a:lnTo>
                  <a:pt x="8428582" y="1657107"/>
                </a:lnTo>
                <a:lnTo>
                  <a:pt x="8440012" y="1657107"/>
                </a:lnTo>
                <a:lnTo>
                  <a:pt x="8451442" y="1657107"/>
                </a:lnTo>
                <a:lnTo>
                  <a:pt x="8462872" y="1657107"/>
                </a:lnTo>
                <a:lnTo>
                  <a:pt x="8474302" y="1657107"/>
                </a:lnTo>
                <a:lnTo>
                  <a:pt x="8485780" y="1657107"/>
                </a:lnTo>
                <a:lnTo>
                  <a:pt x="8497210" y="1657107"/>
                </a:lnTo>
                <a:lnTo>
                  <a:pt x="8508640" y="1657107"/>
                </a:lnTo>
                <a:lnTo>
                  <a:pt x="8520069" y="1657107"/>
                </a:lnTo>
                <a:lnTo>
                  <a:pt x="8531500" y="1657107"/>
                </a:lnTo>
                <a:lnTo>
                  <a:pt x="8542977" y="1657107"/>
                </a:lnTo>
                <a:lnTo>
                  <a:pt x="8554407" y="1657107"/>
                </a:lnTo>
                <a:lnTo>
                  <a:pt x="8565837" y="1657107"/>
                </a:lnTo>
                <a:lnTo>
                  <a:pt x="8577267" y="1657107"/>
                </a:lnTo>
                <a:lnTo>
                  <a:pt x="8588697" y="1657107"/>
                </a:lnTo>
                <a:lnTo>
                  <a:pt x="8600175" y="1657107"/>
                </a:lnTo>
                <a:lnTo>
                  <a:pt x="8611605" y="1657107"/>
                </a:lnTo>
                <a:lnTo>
                  <a:pt x="8623035" y="1657107"/>
                </a:lnTo>
                <a:lnTo>
                  <a:pt x="8634465" y="1657107"/>
                </a:lnTo>
                <a:lnTo>
                  <a:pt x="8645895" y="1657107"/>
                </a:lnTo>
                <a:lnTo>
                  <a:pt x="8657373" y="1657107"/>
                </a:lnTo>
                <a:lnTo>
                  <a:pt x="8668802" y="1657107"/>
                </a:lnTo>
                <a:lnTo>
                  <a:pt x="8680232" y="1657107"/>
                </a:lnTo>
                <a:lnTo>
                  <a:pt x="8691662" y="1657107"/>
                </a:lnTo>
                <a:lnTo>
                  <a:pt x="8703093" y="1657107"/>
                </a:lnTo>
                <a:lnTo>
                  <a:pt x="8714570" y="1657107"/>
                </a:lnTo>
                <a:lnTo>
                  <a:pt x="8726000" y="1657107"/>
                </a:lnTo>
                <a:lnTo>
                  <a:pt x="8737430" y="1657107"/>
                </a:lnTo>
                <a:lnTo>
                  <a:pt x="8748860" y="1657107"/>
                </a:lnTo>
                <a:lnTo>
                  <a:pt x="8760290" y="1657107"/>
                </a:lnTo>
                <a:lnTo>
                  <a:pt x="8771768" y="1657107"/>
                </a:lnTo>
                <a:lnTo>
                  <a:pt x="8783198" y="1657107"/>
                </a:lnTo>
                <a:lnTo>
                  <a:pt x="8794628" y="1657107"/>
                </a:lnTo>
                <a:lnTo>
                  <a:pt x="8806058" y="1657107"/>
                </a:lnTo>
                <a:lnTo>
                  <a:pt x="8817488" y="1657107"/>
                </a:lnTo>
                <a:lnTo>
                  <a:pt x="8828918" y="1657107"/>
                </a:lnTo>
                <a:lnTo>
                  <a:pt x="8840395" y="1657107"/>
                </a:lnTo>
                <a:lnTo>
                  <a:pt x="8851825" y="1657107"/>
                </a:lnTo>
                <a:lnTo>
                  <a:pt x="8863256" y="1657107"/>
                </a:lnTo>
                <a:lnTo>
                  <a:pt x="8874686" y="1657107"/>
                </a:lnTo>
                <a:lnTo>
                  <a:pt x="8886115" y="1657107"/>
                </a:lnTo>
                <a:lnTo>
                  <a:pt x="8897593" y="1657107"/>
                </a:lnTo>
                <a:lnTo>
                  <a:pt x="8909022" y="1657107"/>
                </a:lnTo>
                <a:lnTo>
                  <a:pt x="8920453" y="1657107"/>
                </a:lnTo>
                <a:lnTo>
                  <a:pt x="8931883" y="1657107"/>
                </a:lnTo>
                <a:lnTo>
                  <a:pt x="8943313" y="1657107"/>
                </a:lnTo>
                <a:lnTo>
                  <a:pt x="8954791" y="1657107"/>
                </a:lnTo>
                <a:lnTo>
                  <a:pt x="8966220" y="1657107"/>
                </a:lnTo>
                <a:lnTo>
                  <a:pt x="8977651" y="1657107"/>
                </a:lnTo>
                <a:lnTo>
                  <a:pt x="8989080" y="1657107"/>
                </a:lnTo>
                <a:lnTo>
                  <a:pt x="9000511" y="1657107"/>
                </a:lnTo>
                <a:lnTo>
                  <a:pt x="9011988" y="1657107"/>
                </a:lnTo>
                <a:lnTo>
                  <a:pt x="9023418" y="1657107"/>
                </a:lnTo>
                <a:lnTo>
                  <a:pt x="9034849" y="1657107"/>
                </a:lnTo>
                <a:lnTo>
                  <a:pt x="9046278" y="1657107"/>
                </a:lnTo>
                <a:lnTo>
                  <a:pt x="9057709" y="1657107"/>
                </a:lnTo>
                <a:lnTo>
                  <a:pt x="9069186" y="1657107"/>
                </a:lnTo>
                <a:lnTo>
                  <a:pt x="9080615" y="1657107"/>
                </a:lnTo>
                <a:lnTo>
                  <a:pt x="9092046" y="1657107"/>
                </a:lnTo>
                <a:lnTo>
                  <a:pt x="9103476" y="1657107"/>
                </a:lnTo>
                <a:lnTo>
                  <a:pt x="9114906" y="1657107"/>
                </a:lnTo>
                <a:lnTo>
                  <a:pt x="9126384" y="1657107"/>
                </a:lnTo>
                <a:lnTo>
                  <a:pt x="9137813" y="1657107"/>
                </a:lnTo>
                <a:lnTo>
                  <a:pt x="9149244" y="1657107"/>
                </a:lnTo>
                <a:lnTo>
                  <a:pt x="9160673" y="1657107"/>
                </a:lnTo>
                <a:lnTo>
                  <a:pt x="9172104" y="1657107"/>
                </a:lnTo>
                <a:lnTo>
                  <a:pt x="9183581" y="1657107"/>
                </a:lnTo>
                <a:lnTo>
                  <a:pt x="9195011" y="1657107"/>
                </a:lnTo>
                <a:lnTo>
                  <a:pt x="9206442" y="1657107"/>
                </a:lnTo>
                <a:lnTo>
                  <a:pt x="9217871" y="1657107"/>
                </a:lnTo>
                <a:lnTo>
                  <a:pt x="9229301" y="1657107"/>
                </a:lnTo>
                <a:lnTo>
                  <a:pt x="9240779" y="1657107"/>
                </a:lnTo>
                <a:lnTo>
                  <a:pt x="9252209" y="1657107"/>
                </a:lnTo>
                <a:lnTo>
                  <a:pt x="9263639" y="1657107"/>
                </a:lnTo>
                <a:lnTo>
                  <a:pt x="9275069" y="1657107"/>
                </a:lnTo>
                <a:lnTo>
                  <a:pt x="9286498" y="1657107"/>
                </a:lnTo>
                <a:lnTo>
                  <a:pt x="9297977" y="1657107"/>
                </a:lnTo>
                <a:lnTo>
                  <a:pt x="9309406" y="1657107"/>
                </a:lnTo>
                <a:lnTo>
                  <a:pt x="9320837" y="1657107"/>
                </a:lnTo>
                <a:lnTo>
                  <a:pt x="9332266" y="1657107"/>
                </a:lnTo>
                <a:lnTo>
                  <a:pt x="9343696" y="1657107"/>
                </a:lnTo>
                <a:lnTo>
                  <a:pt x="9355174" y="1657107"/>
                </a:lnTo>
                <a:lnTo>
                  <a:pt x="9366604" y="1657107"/>
                </a:lnTo>
                <a:lnTo>
                  <a:pt x="9378035" y="1657107"/>
                </a:lnTo>
                <a:lnTo>
                  <a:pt x="9389464" y="1657107"/>
                </a:lnTo>
                <a:lnTo>
                  <a:pt x="9400894" y="1657107"/>
                </a:lnTo>
                <a:lnTo>
                  <a:pt x="9412372" y="1657107"/>
                </a:lnTo>
                <a:lnTo>
                  <a:pt x="9423802" y="1657107"/>
                </a:lnTo>
                <a:lnTo>
                  <a:pt x="9435232" y="1657107"/>
                </a:lnTo>
                <a:lnTo>
                  <a:pt x="9446662" y="1657107"/>
                </a:lnTo>
                <a:lnTo>
                  <a:pt x="9458091" y="1657107"/>
                </a:lnTo>
                <a:lnTo>
                  <a:pt x="9469570" y="1657107"/>
                </a:lnTo>
                <a:lnTo>
                  <a:pt x="9480999" y="1657107"/>
                </a:lnTo>
                <a:lnTo>
                  <a:pt x="9492429" y="1657107"/>
                </a:lnTo>
                <a:lnTo>
                  <a:pt x="9503859" y="1657107"/>
                </a:lnTo>
                <a:lnTo>
                  <a:pt x="9515289" y="1657107"/>
                </a:lnTo>
                <a:lnTo>
                  <a:pt x="9526767" y="1657107"/>
                </a:lnTo>
                <a:lnTo>
                  <a:pt x="9538197" y="1657107"/>
                </a:lnTo>
                <a:lnTo>
                  <a:pt x="9549626" y="1657107"/>
                </a:lnTo>
                <a:lnTo>
                  <a:pt x="9561057" y="1657107"/>
                </a:lnTo>
                <a:lnTo>
                  <a:pt x="9572487" y="1657107"/>
                </a:lnTo>
                <a:lnTo>
                  <a:pt x="9583965" y="1657107"/>
                </a:lnTo>
                <a:lnTo>
                  <a:pt x="9595395" y="1657107"/>
                </a:lnTo>
                <a:lnTo>
                  <a:pt x="9606824" y="1657107"/>
                </a:lnTo>
                <a:lnTo>
                  <a:pt x="9618255" y="1657107"/>
                </a:lnTo>
                <a:lnTo>
                  <a:pt x="9629684" y="1657107"/>
                </a:lnTo>
                <a:lnTo>
                  <a:pt x="9641163" y="1657107"/>
                </a:lnTo>
                <a:lnTo>
                  <a:pt x="9652592" y="1657107"/>
                </a:lnTo>
                <a:lnTo>
                  <a:pt x="9664022" y="1657107"/>
                </a:lnTo>
                <a:lnTo>
                  <a:pt x="9675452" y="1657107"/>
                </a:lnTo>
                <a:lnTo>
                  <a:pt x="9686882" y="1657107"/>
                </a:lnTo>
                <a:lnTo>
                  <a:pt x="9698360" y="1657107"/>
                </a:lnTo>
                <a:lnTo>
                  <a:pt x="9709790" y="1657107"/>
                </a:lnTo>
                <a:lnTo>
                  <a:pt x="9721219" y="1657107"/>
                </a:lnTo>
                <a:lnTo>
                  <a:pt x="9732650" y="1657107"/>
                </a:lnTo>
                <a:lnTo>
                  <a:pt x="9744080" y="1657107"/>
                </a:lnTo>
                <a:lnTo>
                  <a:pt x="9755557" y="1657107"/>
                </a:lnTo>
                <a:lnTo>
                  <a:pt x="9766988" y="1657107"/>
                </a:lnTo>
                <a:lnTo>
                  <a:pt x="9778417" y="1657107"/>
                </a:lnTo>
                <a:lnTo>
                  <a:pt x="9789848" y="1657107"/>
                </a:lnTo>
                <a:lnTo>
                  <a:pt x="9801277" y="1657107"/>
                </a:lnTo>
                <a:lnTo>
                  <a:pt x="9812755" y="1657107"/>
                </a:lnTo>
                <a:lnTo>
                  <a:pt x="9824185" y="1657107"/>
                </a:lnTo>
                <a:lnTo>
                  <a:pt x="9835615" y="1657107"/>
                </a:lnTo>
                <a:lnTo>
                  <a:pt x="9847045" y="1657107"/>
                </a:lnTo>
                <a:lnTo>
                  <a:pt x="9858475" y="1657107"/>
                </a:lnTo>
                <a:lnTo>
                  <a:pt x="9869952" y="1657107"/>
                </a:lnTo>
                <a:lnTo>
                  <a:pt x="9881383" y="1657107"/>
                </a:lnTo>
                <a:lnTo>
                  <a:pt x="9892812" y="1657107"/>
                </a:lnTo>
                <a:lnTo>
                  <a:pt x="9904243" y="1657107"/>
                </a:lnTo>
                <a:lnTo>
                  <a:pt x="9915673" y="1657107"/>
                </a:lnTo>
                <a:lnTo>
                  <a:pt x="9927102" y="1657107"/>
                </a:lnTo>
                <a:lnTo>
                  <a:pt x="9938581" y="1657107"/>
                </a:lnTo>
                <a:lnTo>
                  <a:pt x="9950010" y="1657107"/>
                </a:lnTo>
                <a:lnTo>
                  <a:pt x="9961441" y="1657107"/>
                </a:lnTo>
                <a:lnTo>
                  <a:pt x="9972870" y="1657107"/>
                </a:lnTo>
                <a:lnTo>
                  <a:pt x="9984300" y="1657107"/>
                </a:lnTo>
                <a:lnTo>
                  <a:pt x="9995778" y="1657107"/>
                </a:lnTo>
                <a:lnTo>
                  <a:pt x="10007208" y="1657107"/>
                </a:lnTo>
                <a:lnTo>
                  <a:pt x="10018638" y="1657107"/>
                </a:lnTo>
                <a:lnTo>
                  <a:pt x="10030068" y="1657107"/>
                </a:lnTo>
                <a:lnTo>
                  <a:pt x="10041498" y="1657107"/>
                </a:lnTo>
                <a:lnTo>
                  <a:pt x="10052976" y="1657107"/>
                </a:lnTo>
                <a:lnTo>
                  <a:pt x="10064405" y="1657107"/>
                </a:lnTo>
                <a:lnTo>
                  <a:pt x="10075835" y="1657107"/>
                </a:lnTo>
                <a:lnTo>
                  <a:pt x="10087266" y="1657107"/>
                </a:lnTo>
                <a:lnTo>
                  <a:pt x="10098695" y="1657107"/>
                </a:lnTo>
                <a:lnTo>
                  <a:pt x="10110174" y="1657107"/>
                </a:lnTo>
                <a:lnTo>
                  <a:pt x="10121603" y="1657107"/>
                </a:lnTo>
                <a:lnTo>
                  <a:pt x="10133033" y="1657107"/>
                </a:lnTo>
                <a:lnTo>
                  <a:pt x="10144463" y="1657107"/>
                </a:lnTo>
                <a:lnTo>
                  <a:pt x="10155893" y="1657107"/>
                </a:lnTo>
                <a:lnTo>
                  <a:pt x="10167371" y="1657107"/>
                </a:lnTo>
                <a:lnTo>
                  <a:pt x="10178801" y="1657107"/>
                </a:lnTo>
                <a:lnTo>
                  <a:pt x="10190230" y="1657107"/>
                </a:lnTo>
                <a:lnTo>
                  <a:pt x="10201661" y="1657107"/>
                </a:lnTo>
                <a:lnTo>
                  <a:pt x="10213091" y="1657107"/>
                </a:lnTo>
                <a:lnTo>
                  <a:pt x="10224569" y="1657107"/>
                </a:lnTo>
                <a:lnTo>
                  <a:pt x="10235998" y="1657107"/>
                </a:lnTo>
                <a:lnTo>
                  <a:pt x="10247428" y="1657107"/>
                </a:lnTo>
                <a:lnTo>
                  <a:pt x="10258859" y="1657107"/>
                </a:lnTo>
                <a:lnTo>
                  <a:pt x="10270288" y="1657107"/>
                </a:lnTo>
                <a:lnTo>
                  <a:pt x="10281767" y="1657107"/>
                </a:lnTo>
                <a:lnTo>
                  <a:pt x="10293196" y="1657107"/>
                </a:lnTo>
                <a:lnTo>
                  <a:pt x="10304626" y="1657107"/>
                </a:lnTo>
                <a:lnTo>
                  <a:pt x="10316056" y="1657107"/>
                </a:lnTo>
                <a:lnTo>
                  <a:pt x="10327486" y="1657107"/>
                </a:lnTo>
                <a:lnTo>
                  <a:pt x="10338963" y="1657107"/>
                </a:lnTo>
                <a:lnTo>
                  <a:pt x="10350394" y="1657107"/>
                </a:lnTo>
                <a:lnTo>
                  <a:pt x="10361823" y="1657107"/>
                </a:lnTo>
                <a:lnTo>
                  <a:pt x="10373254" y="1657107"/>
                </a:lnTo>
                <a:lnTo>
                  <a:pt x="10384684" y="1657107"/>
                </a:lnTo>
                <a:lnTo>
                  <a:pt x="10396161" y="1657107"/>
                </a:lnTo>
                <a:lnTo>
                  <a:pt x="10407591" y="1657107"/>
                </a:lnTo>
                <a:lnTo>
                  <a:pt x="10419021" y="1657107"/>
                </a:lnTo>
                <a:lnTo>
                  <a:pt x="10430452" y="1657107"/>
                </a:lnTo>
                <a:lnTo>
                  <a:pt x="10441881" y="1657107"/>
                </a:lnTo>
                <a:lnTo>
                  <a:pt x="10453358" y="1657107"/>
                </a:lnTo>
                <a:lnTo>
                  <a:pt x="10464789" y="1657107"/>
                </a:lnTo>
                <a:lnTo>
                  <a:pt x="10476219" y="1657107"/>
                </a:lnTo>
                <a:lnTo>
                  <a:pt x="10487649" y="1657107"/>
                </a:lnTo>
                <a:lnTo>
                  <a:pt x="10499079" y="1657107"/>
                </a:lnTo>
                <a:lnTo>
                  <a:pt x="10510556" y="1657107"/>
                </a:lnTo>
                <a:lnTo>
                  <a:pt x="10521987" y="1657107"/>
                </a:lnTo>
                <a:lnTo>
                  <a:pt x="10533416" y="1657107"/>
                </a:lnTo>
                <a:lnTo>
                  <a:pt x="10544847" y="1657107"/>
                </a:lnTo>
                <a:lnTo>
                  <a:pt x="10556277" y="1657107"/>
                </a:lnTo>
                <a:lnTo>
                  <a:pt x="10567754" y="1657107"/>
                </a:lnTo>
                <a:lnTo>
                  <a:pt x="10579184" y="1657107"/>
                </a:lnTo>
                <a:lnTo>
                  <a:pt x="10590614" y="1657107"/>
                </a:lnTo>
                <a:lnTo>
                  <a:pt x="10602045" y="1657107"/>
                </a:lnTo>
                <a:lnTo>
                  <a:pt x="10613474" y="1657107"/>
                </a:lnTo>
                <a:lnTo>
                  <a:pt x="10624951" y="1657107"/>
                </a:lnTo>
                <a:lnTo>
                  <a:pt x="10636382" y="1657107"/>
                </a:lnTo>
                <a:lnTo>
                  <a:pt x="10647812" y="1657107"/>
                </a:lnTo>
                <a:lnTo>
                  <a:pt x="10659241" y="1657107"/>
                </a:lnTo>
                <a:lnTo>
                  <a:pt x="10670672" y="1657107"/>
                </a:lnTo>
                <a:lnTo>
                  <a:pt x="10682149" y="1657107"/>
                </a:lnTo>
                <a:lnTo>
                  <a:pt x="10693580" y="1657107"/>
                </a:lnTo>
                <a:lnTo>
                  <a:pt x="10705009" y="1657107"/>
                </a:lnTo>
                <a:lnTo>
                  <a:pt x="10716439" y="1657107"/>
                </a:lnTo>
                <a:lnTo>
                  <a:pt x="10727870" y="1657107"/>
                </a:lnTo>
                <a:lnTo>
                  <a:pt x="10739347" y="1657107"/>
                </a:lnTo>
                <a:lnTo>
                  <a:pt x="10750778" y="1657107"/>
                </a:lnTo>
                <a:lnTo>
                  <a:pt x="10762207" y="1657107"/>
                </a:lnTo>
                <a:lnTo>
                  <a:pt x="10773637" y="1657107"/>
                </a:lnTo>
                <a:lnTo>
                  <a:pt x="10785067" y="1657107"/>
                </a:lnTo>
                <a:lnTo>
                  <a:pt x="10796544" y="1657107"/>
                </a:lnTo>
                <a:lnTo>
                  <a:pt x="10807975" y="1657107"/>
                </a:lnTo>
                <a:lnTo>
                  <a:pt x="10819405" y="1657107"/>
                </a:lnTo>
                <a:lnTo>
                  <a:pt x="10830834" y="1657107"/>
                </a:lnTo>
                <a:lnTo>
                  <a:pt x="10842265" y="1657107"/>
                </a:lnTo>
                <a:lnTo>
                  <a:pt x="10853742" y="1657107"/>
                </a:lnTo>
                <a:lnTo>
                  <a:pt x="10865173" y="1657107"/>
                </a:lnTo>
                <a:lnTo>
                  <a:pt x="10876602" y="1657107"/>
                </a:lnTo>
                <a:lnTo>
                  <a:pt x="10888032" y="1657107"/>
                </a:lnTo>
                <a:lnTo>
                  <a:pt x="10899463" y="1657107"/>
                </a:lnTo>
                <a:lnTo>
                  <a:pt x="10910892" y="1657107"/>
                </a:lnTo>
                <a:lnTo>
                  <a:pt x="10922369" y="1657107"/>
                </a:lnTo>
                <a:lnTo>
                  <a:pt x="10933800" y="1657107"/>
                </a:lnTo>
                <a:lnTo>
                  <a:pt x="10945230" y="1657107"/>
                </a:lnTo>
                <a:lnTo>
                  <a:pt x="10956660" y="1657107"/>
                </a:lnTo>
                <a:lnTo>
                  <a:pt x="10968090" y="1657107"/>
                </a:lnTo>
                <a:lnTo>
                  <a:pt x="10979567" y="1657107"/>
                </a:lnTo>
                <a:lnTo>
                  <a:pt x="10990998" y="1657107"/>
                </a:lnTo>
                <a:lnTo>
                  <a:pt x="11002427" y="1657107"/>
                </a:lnTo>
                <a:lnTo>
                  <a:pt x="11013858" y="1657107"/>
                </a:lnTo>
                <a:lnTo>
                  <a:pt x="11025287" y="1657107"/>
                </a:lnTo>
                <a:lnTo>
                  <a:pt x="11036765" y="1657107"/>
                </a:lnTo>
                <a:lnTo>
                  <a:pt x="11048195" y="1657107"/>
                </a:lnTo>
                <a:lnTo>
                  <a:pt x="11059625" y="1657107"/>
                </a:lnTo>
                <a:lnTo>
                  <a:pt x="11071056" y="1657107"/>
                </a:lnTo>
                <a:lnTo>
                  <a:pt x="11082485" y="1657107"/>
                </a:lnTo>
                <a:lnTo>
                  <a:pt x="11093962" y="1657107"/>
                </a:lnTo>
                <a:lnTo>
                  <a:pt x="11105393" y="1657107"/>
                </a:lnTo>
                <a:lnTo>
                  <a:pt x="11116823" y="1657107"/>
                </a:lnTo>
                <a:lnTo>
                  <a:pt x="11128253" y="1657107"/>
                </a:lnTo>
                <a:lnTo>
                  <a:pt x="11139683" y="1657107"/>
                </a:lnTo>
                <a:lnTo>
                  <a:pt x="11151160" y="1657107"/>
                </a:lnTo>
                <a:lnTo>
                  <a:pt x="11162591" y="1657107"/>
                </a:lnTo>
                <a:lnTo>
                  <a:pt x="11174020" y="1657107"/>
                </a:lnTo>
                <a:lnTo>
                  <a:pt x="11185451" y="1657107"/>
                </a:lnTo>
                <a:lnTo>
                  <a:pt x="11196881" y="1657107"/>
                </a:lnTo>
                <a:lnTo>
                  <a:pt x="11208358" y="1657107"/>
                </a:lnTo>
                <a:lnTo>
                  <a:pt x="11218359" y="1657107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7" name="Freeform 86">
            <a:extLst>
              <a:ext uri="{FF2B5EF4-FFF2-40B4-BE49-F238E27FC236}">
                <a16:creationId xmlns:a16="http://schemas.microsoft.com/office/drawing/2014/main" id="{CF5B33E9-AFBA-834A-BCAB-F13CB520764E}"/>
              </a:ext>
            </a:extLst>
          </p:cNvPr>
          <p:cNvSpPr/>
          <p:nvPr/>
        </p:nvSpPr>
        <p:spPr>
          <a:xfrm>
            <a:off x="638362" y="4307174"/>
            <a:ext cx="8413769" cy="1125647"/>
          </a:xfrm>
          <a:custGeom>
            <a:avLst/>
            <a:gdLst>
              <a:gd name="connsiteX0" fmla="*/ 0 w 11218359"/>
              <a:gd name="connsiteY0" fmla="*/ 1500864 h 1500863"/>
              <a:gd name="connsiteX1" fmla="*/ 9149 w 11218359"/>
              <a:gd name="connsiteY1" fmla="*/ 1500864 h 1500863"/>
              <a:gd name="connsiteX2" fmla="*/ 20588 w 11218359"/>
              <a:gd name="connsiteY2" fmla="*/ 1500864 h 1500863"/>
              <a:gd name="connsiteX3" fmla="*/ 32028 w 11218359"/>
              <a:gd name="connsiteY3" fmla="*/ 1500864 h 1500863"/>
              <a:gd name="connsiteX4" fmla="*/ 43467 w 11218359"/>
              <a:gd name="connsiteY4" fmla="*/ 1500864 h 1500863"/>
              <a:gd name="connsiteX5" fmla="*/ 54907 w 11218359"/>
              <a:gd name="connsiteY5" fmla="*/ 1500864 h 1500863"/>
              <a:gd name="connsiteX6" fmla="*/ 66346 w 11218359"/>
              <a:gd name="connsiteY6" fmla="*/ 1500864 h 1500863"/>
              <a:gd name="connsiteX7" fmla="*/ 77786 w 11218359"/>
              <a:gd name="connsiteY7" fmla="*/ 1500864 h 1500863"/>
              <a:gd name="connsiteX8" fmla="*/ 89225 w 11218359"/>
              <a:gd name="connsiteY8" fmla="*/ 1500864 h 1500863"/>
              <a:gd name="connsiteX9" fmla="*/ 100665 w 11218359"/>
              <a:gd name="connsiteY9" fmla="*/ 1500864 h 1500863"/>
              <a:gd name="connsiteX10" fmla="*/ 112104 w 11218359"/>
              <a:gd name="connsiteY10" fmla="*/ 1500864 h 1500863"/>
              <a:gd name="connsiteX11" fmla="*/ 123544 w 11218359"/>
              <a:gd name="connsiteY11" fmla="*/ 1500864 h 1500863"/>
              <a:gd name="connsiteX12" fmla="*/ 134979 w 11218359"/>
              <a:gd name="connsiteY12" fmla="*/ 1500864 h 1500863"/>
              <a:gd name="connsiteX13" fmla="*/ 146423 w 11218359"/>
              <a:gd name="connsiteY13" fmla="*/ 1500864 h 1500863"/>
              <a:gd name="connsiteX14" fmla="*/ 157858 w 11218359"/>
              <a:gd name="connsiteY14" fmla="*/ 1500864 h 1500863"/>
              <a:gd name="connsiteX15" fmla="*/ 169297 w 11218359"/>
              <a:gd name="connsiteY15" fmla="*/ 1500864 h 1500863"/>
              <a:gd name="connsiteX16" fmla="*/ 180737 w 11218359"/>
              <a:gd name="connsiteY16" fmla="*/ 1500864 h 1500863"/>
              <a:gd name="connsiteX17" fmla="*/ 192176 w 11218359"/>
              <a:gd name="connsiteY17" fmla="*/ 1500864 h 1500863"/>
              <a:gd name="connsiteX18" fmla="*/ 203616 w 11218359"/>
              <a:gd name="connsiteY18" fmla="*/ 1500864 h 1500863"/>
              <a:gd name="connsiteX19" fmla="*/ 215055 w 11218359"/>
              <a:gd name="connsiteY19" fmla="*/ 1500864 h 1500863"/>
              <a:gd name="connsiteX20" fmla="*/ 226495 w 11218359"/>
              <a:gd name="connsiteY20" fmla="*/ 1500864 h 1500863"/>
              <a:gd name="connsiteX21" fmla="*/ 237935 w 11218359"/>
              <a:gd name="connsiteY21" fmla="*/ 1500864 h 1500863"/>
              <a:gd name="connsiteX22" fmla="*/ 249374 w 11218359"/>
              <a:gd name="connsiteY22" fmla="*/ 1500864 h 1500863"/>
              <a:gd name="connsiteX23" fmla="*/ 260814 w 11218359"/>
              <a:gd name="connsiteY23" fmla="*/ 1500864 h 1500863"/>
              <a:gd name="connsiteX24" fmla="*/ 272253 w 11218359"/>
              <a:gd name="connsiteY24" fmla="*/ 1500864 h 1500863"/>
              <a:gd name="connsiteX25" fmla="*/ 283693 w 11218359"/>
              <a:gd name="connsiteY25" fmla="*/ 1500864 h 1500863"/>
              <a:gd name="connsiteX26" fmla="*/ 295132 w 11218359"/>
              <a:gd name="connsiteY26" fmla="*/ 1500864 h 1500863"/>
              <a:gd name="connsiteX27" fmla="*/ 306572 w 11218359"/>
              <a:gd name="connsiteY27" fmla="*/ 1500864 h 1500863"/>
              <a:gd name="connsiteX28" fmla="*/ 318011 w 11218359"/>
              <a:gd name="connsiteY28" fmla="*/ 1500864 h 1500863"/>
              <a:gd name="connsiteX29" fmla="*/ 329451 w 11218359"/>
              <a:gd name="connsiteY29" fmla="*/ 1500864 h 1500863"/>
              <a:gd name="connsiteX30" fmla="*/ 340890 w 11218359"/>
              <a:gd name="connsiteY30" fmla="*/ 1500864 h 1500863"/>
              <a:gd name="connsiteX31" fmla="*/ 352330 w 11218359"/>
              <a:gd name="connsiteY31" fmla="*/ 1500864 h 1500863"/>
              <a:gd name="connsiteX32" fmla="*/ 363769 w 11218359"/>
              <a:gd name="connsiteY32" fmla="*/ 1500864 h 1500863"/>
              <a:gd name="connsiteX33" fmla="*/ 375209 w 11218359"/>
              <a:gd name="connsiteY33" fmla="*/ 1500864 h 1500863"/>
              <a:gd name="connsiteX34" fmla="*/ 386648 w 11218359"/>
              <a:gd name="connsiteY34" fmla="*/ 1500864 h 1500863"/>
              <a:gd name="connsiteX35" fmla="*/ 398088 w 11218359"/>
              <a:gd name="connsiteY35" fmla="*/ 1500864 h 1500863"/>
              <a:gd name="connsiteX36" fmla="*/ 409527 w 11218359"/>
              <a:gd name="connsiteY36" fmla="*/ 1500864 h 1500863"/>
              <a:gd name="connsiteX37" fmla="*/ 420967 w 11218359"/>
              <a:gd name="connsiteY37" fmla="*/ 1500864 h 1500863"/>
              <a:gd name="connsiteX38" fmla="*/ 432406 w 11218359"/>
              <a:gd name="connsiteY38" fmla="*/ 1500864 h 1500863"/>
              <a:gd name="connsiteX39" fmla="*/ 443846 w 11218359"/>
              <a:gd name="connsiteY39" fmla="*/ 1500864 h 1500863"/>
              <a:gd name="connsiteX40" fmla="*/ 455285 w 11218359"/>
              <a:gd name="connsiteY40" fmla="*/ 1500864 h 1500863"/>
              <a:gd name="connsiteX41" fmla="*/ 466725 w 11218359"/>
              <a:gd name="connsiteY41" fmla="*/ 1500864 h 1500863"/>
              <a:gd name="connsiteX42" fmla="*/ 478165 w 11218359"/>
              <a:gd name="connsiteY42" fmla="*/ 1500864 h 1500863"/>
              <a:gd name="connsiteX43" fmla="*/ 489604 w 11218359"/>
              <a:gd name="connsiteY43" fmla="*/ 1500864 h 1500863"/>
              <a:gd name="connsiteX44" fmla="*/ 501044 w 11218359"/>
              <a:gd name="connsiteY44" fmla="*/ 1500864 h 1500863"/>
              <a:gd name="connsiteX45" fmla="*/ 512483 w 11218359"/>
              <a:gd name="connsiteY45" fmla="*/ 1500864 h 1500863"/>
              <a:gd name="connsiteX46" fmla="*/ 523923 w 11218359"/>
              <a:gd name="connsiteY46" fmla="*/ 1500864 h 1500863"/>
              <a:gd name="connsiteX47" fmla="*/ 535362 w 11218359"/>
              <a:gd name="connsiteY47" fmla="*/ 1500864 h 1500863"/>
              <a:gd name="connsiteX48" fmla="*/ 546802 w 11218359"/>
              <a:gd name="connsiteY48" fmla="*/ 1500864 h 1500863"/>
              <a:gd name="connsiteX49" fmla="*/ 558241 w 11218359"/>
              <a:gd name="connsiteY49" fmla="*/ 1500864 h 1500863"/>
              <a:gd name="connsiteX50" fmla="*/ 569681 w 11218359"/>
              <a:gd name="connsiteY50" fmla="*/ 1500864 h 1500863"/>
              <a:gd name="connsiteX51" fmla="*/ 581120 w 11218359"/>
              <a:gd name="connsiteY51" fmla="*/ 1500864 h 1500863"/>
              <a:gd name="connsiteX52" fmla="*/ 592560 w 11218359"/>
              <a:gd name="connsiteY52" fmla="*/ 1500864 h 1500863"/>
              <a:gd name="connsiteX53" fmla="*/ 603999 w 11218359"/>
              <a:gd name="connsiteY53" fmla="*/ 1500864 h 1500863"/>
              <a:gd name="connsiteX54" fmla="*/ 615439 w 11218359"/>
              <a:gd name="connsiteY54" fmla="*/ 1500864 h 1500863"/>
              <a:gd name="connsiteX55" fmla="*/ 626878 w 11218359"/>
              <a:gd name="connsiteY55" fmla="*/ 1500864 h 1500863"/>
              <a:gd name="connsiteX56" fmla="*/ 638318 w 11218359"/>
              <a:gd name="connsiteY56" fmla="*/ 1500864 h 1500863"/>
              <a:gd name="connsiteX57" fmla="*/ 649757 w 11218359"/>
              <a:gd name="connsiteY57" fmla="*/ 1500864 h 1500863"/>
              <a:gd name="connsiteX58" fmla="*/ 661192 w 11218359"/>
              <a:gd name="connsiteY58" fmla="*/ 1500864 h 1500863"/>
              <a:gd name="connsiteX59" fmla="*/ 672632 w 11218359"/>
              <a:gd name="connsiteY59" fmla="*/ 1500864 h 1500863"/>
              <a:gd name="connsiteX60" fmla="*/ 684071 w 11218359"/>
              <a:gd name="connsiteY60" fmla="*/ 1500864 h 1500863"/>
              <a:gd name="connsiteX61" fmla="*/ 695511 w 11218359"/>
              <a:gd name="connsiteY61" fmla="*/ 1500864 h 1500863"/>
              <a:gd name="connsiteX62" fmla="*/ 706950 w 11218359"/>
              <a:gd name="connsiteY62" fmla="*/ 1500864 h 1500863"/>
              <a:gd name="connsiteX63" fmla="*/ 718390 w 11218359"/>
              <a:gd name="connsiteY63" fmla="*/ 1500864 h 1500863"/>
              <a:gd name="connsiteX64" fmla="*/ 729829 w 11218359"/>
              <a:gd name="connsiteY64" fmla="*/ 1500864 h 1500863"/>
              <a:gd name="connsiteX65" fmla="*/ 741269 w 11218359"/>
              <a:gd name="connsiteY65" fmla="*/ 1500864 h 1500863"/>
              <a:gd name="connsiteX66" fmla="*/ 752708 w 11218359"/>
              <a:gd name="connsiteY66" fmla="*/ 1500864 h 1500863"/>
              <a:gd name="connsiteX67" fmla="*/ 764148 w 11218359"/>
              <a:gd name="connsiteY67" fmla="*/ 1500864 h 1500863"/>
              <a:gd name="connsiteX68" fmla="*/ 775587 w 11218359"/>
              <a:gd name="connsiteY68" fmla="*/ 1500864 h 1500863"/>
              <a:gd name="connsiteX69" fmla="*/ 787027 w 11218359"/>
              <a:gd name="connsiteY69" fmla="*/ 1500864 h 1500863"/>
              <a:gd name="connsiteX70" fmla="*/ 798467 w 11218359"/>
              <a:gd name="connsiteY70" fmla="*/ 1500864 h 1500863"/>
              <a:gd name="connsiteX71" fmla="*/ 809906 w 11218359"/>
              <a:gd name="connsiteY71" fmla="*/ 1500864 h 1500863"/>
              <a:gd name="connsiteX72" fmla="*/ 821346 w 11218359"/>
              <a:gd name="connsiteY72" fmla="*/ 1500864 h 1500863"/>
              <a:gd name="connsiteX73" fmla="*/ 832785 w 11218359"/>
              <a:gd name="connsiteY73" fmla="*/ 1500864 h 1500863"/>
              <a:gd name="connsiteX74" fmla="*/ 844225 w 11218359"/>
              <a:gd name="connsiteY74" fmla="*/ 1500864 h 1500863"/>
              <a:gd name="connsiteX75" fmla="*/ 855664 w 11218359"/>
              <a:gd name="connsiteY75" fmla="*/ 1500864 h 1500863"/>
              <a:gd name="connsiteX76" fmla="*/ 867104 w 11218359"/>
              <a:gd name="connsiteY76" fmla="*/ 1500864 h 1500863"/>
              <a:gd name="connsiteX77" fmla="*/ 878543 w 11218359"/>
              <a:gd name="connsiteY77" fmla="*/ 1500864 h 1500863"/>
              <a:gd name="connsiteX78" fmla="*/ 889983 w 11218359"/>
              <a:gd name="connsiteY78" fmla="*/ 1500864 h 1500863"/>
              <a:gd name="connsiteX79" fmla="*/ 901422 w 11218359"/>
              <a:gd name="connsiteY79" fmla="*/ 1500864 h 1500863"/>
              <a:gd name="connsiteX80" fmla="*/ 912862 w 11218359"/>
              <a:gd name="connsiteY80" fmla="*/ 1500864 h 1500863"/>
              <a:gd name="connsiteX81" fmla="*/ 924301 w 11218359"/>
              <a:gd name="connsiteY81" fmla="*/ 1500864 h 1500863"/>
              <a:gd name="connsiteX82" fmla="*/ 935741 w 11218359"/>
              <a:gd name="connsiteY82" fmla="*/ 1500864 h 1500863"/>
              <a:gd name="connsiteX83" fmla="*/ 947180 w 11218359"/>
              <a:gd name="connsiteY83" fmla="*/ 1500864 h 1500863"/>
              <a:gd name="connsiteX84" fmla="*/ 958620 w 11218359"/>
              <a:gd name="connsiteY84" fmla="*/ 1500864 h 1500863"/>
              <a:gd name="connsiteX85" fmla="*/ 970059 w 11218359"/>
              <a:gd name="connsiteY85" fmla="*/ 1500864 h 1500863"/>
              <a:gd name="connsiteX86" fmla="*/ 981499 w 11218359"/>
              <a:gd name="connsiteY86" fmla="*/ 1500864 h 1500863"/>
              <a:gd name="connsiteX87" fmla="*/ 992938 w 11218359"/>
              <a:gd name="connsiteY87" fmla="*/ 1500864 h 1500863"/>
              <a:gd name="connsiteX88" fmla="*/ 1004378 w 11218359"/>
              <a:gd name="connsiteY88" fmla="*/ 1500864 h 1500863"/>
              <a:gd name="connsiteX89" fmla="*/ 1015818 w 11218359"/>
              <a:gd name="connsiteY89" fmla="*/ 1500864 h 1500863"/>
              <a:gd name="connsiteX90" fmla="*/ 1027257 w 11218359"/>
              <a:gd name="connsiteY90" fmla="*/ 1500864 h 1500863"/>
              <a:gd name="connsiteX91" fmla="*/ 1038697 w 11218359"/>
              <a:gd name="connsiteY91" fmla="*/ 1500864 h 1500863"/>
              <a:gd name="connsiteX92" fmla="*/ 1050136 w 11218359"/>
              <a:gd name="connsiteY92" fmla="*/ 1500864 h 1500863"/>
              <a:gd name="connsiteX93" fmla="*/ 1061576 w 11218359"/>
              <a:gd name="connsiteY93" fmla="*/ 1500864 h 1500863"/>
              <a:gd name="connsiteX94" fmla="*/ 1073015 w 11218359"/>
              <a:gd name="connsiteY94" fmla="*/ 1500864 h 1500863"/>
              <a:gd name="connsiteX95" fmla="*/ 1084455 w 11218359"/>
              <a:gd name="connsiteY95" fmla="*/ 1500864 h 1500863"/>
              <a:gd name="connsiteX96" fmla="*/ 1095894 w 11218359"/>
              <a:gd name="connsiteY96" fmla="*/ 1500864 h 1500863"/>
              <a:gd name="connsiteX97" fmla="*/ 1107334 w 11218359"/>
              <a:gd name="connsiteY97" fmla="*/ 1500864 h 1500863"/>
              <a:gd name="connsiteX98" fmla="*/ 1118773 w 11218359"/>
              <a:gd name="connsiteY98" fmla="*/ 1500864 h 1500863"/>
              <a:gd name="connsiteX99" fmla="*/ 1130213 w 11218359"/>
              <a:gd name="connsiteY99" fmla="*/ 1500864 h 1500863"/>
              <a:gd name="connsiteX100" fmla="*/ 1141652 w 11218359"/>
              <a:gd name="connsiteY100" fmla="*/ 1500864 h 1500863"/>
              <a:gd name="connsiteX101" fmla="*/ 1153092 w 11218359"/>
              <a:gd name="connsiteY101" fmla="*/ 1500864 h 1500863"/>
              <a:gd name="connsiteX102" fmla="*/ 1164531 w 11218359"/>
              <a:gd name="connsiteY102" fmla="*/ 1500864 h 1500863"/>
              <a:gd name="connsiteX103" fmla="*/ 1175971 w 11218359"/>
              <a:gd name="connsiteY103" fmla="*/ 1500864 h 1500863"/>
              <a:gd name="connsiteX104" fmla="*/ 1187406 w 11218359"/>
              <a:gd name="connsiteY104" fmla="*/ 1500864 h 1500863"/>
              <a:gd name="connsiteX105" fmla="*/ 1198845 w 11218359"/>
              <a:gd name="connsiteY105" fmla="*/ 1500864 h 1500863"/>
              <a:gd name="connsiteX106" fmla="*/ 1210285 w 11218359"/>
              <a:gd name="connsiteY106" fmla="*/ 1500864 h 1500863"/>
              <a:gd name="connsiteX107" fmla="*/ 1221724 w 11218359"/>
              <a:gd name="connsiteY107" fmla="*/ 1500864 h 1500863"/>
              <a:gd name="connsiteX108" fmla="*/ 1233164 w 11218359"/>
              <a:gd name="connsiteY108" fmla="*/ 1500864 h 1500863"/>
              <a:gd name="connsiteX109" fmla="*/ 1244603 w 11218359"/>
              <a:gd name="connsiteY109" fmla="*/ 1500864 h 1500863"/>
              <a:gd name="connsiteX110" fmla="*/ 1256043 w 11218359"/>
              <a:gd name="connsiteY110" fmla="*/ 1500864 h 1500863"/>
              <a:gd name="connsiteX111" fmla="*/ 1267482 w 11218359"/>
              <a:gd name="connsiteY111" fmla="*/ 1500864 h 1500863"/>
              <a:gd name="connsiteX112" fmla="*/ 1278922 w 11218359"/>
              <a:gd name="connsiteY112" fmla="*/ 1500864 h 1500863"/>
              <a:gd name="connsiteX113" fmla="*/ 1290361 w 11218359"/>
              <a:gd name="connsiteY113" fmla="*/ 1500864 h 1500863"/>
              <a:gd name="connsiteX114" fmla="*/ 1301801 w 11218359"/>
              <a:gd name="connsiteY114" fmla="*/ 1500864 h 1500863"/>
              <a:gd name="connsiteX115" fmla="*/ 1313240 w 11218359"/>
              <a:gd name="connsiteY115" fmla="*/ 1500864 h 1500863"/>
              <a:gd name="connsiteX116" fmla="*/ 1324680 w 11218359"/>
              <a:gd name="connsiteY116" fmla="*/ 1500864 h 1500863"/>
              <a:gd name="connsiteX117" fmla="*/ 1336120 w 11218359"/>
              <a:gd name="connsiteY117" fmla="*/ 1500864 h 1500863"/>
              <a:gd name="connsiteX118" fmla="*/ 1347559 w 11218359"/>
              <a:gd name="connsiteY118" fmla="*/ 1500864 h 1500863"/>
              <a:gd name="connsiteX119" fmla="*/ 1358999 w 11218359"/>
              <a:gd name="connsiteY119" fmla="*/ 1500864 h 1500863"/>
              <a:gd name="connsiteX120" fmla="*/ 1370438 w 11218359"/>
              <a:gd name="connsiteY120" fmla="*/ 1500864 h 1500863"/>
              <a:gd name="connsiteX121" fmla="*/ 1381878 w 11218359"/>
              <a:gd name="connsiteY121" fmla="*/ 1500864 h 1500863"/>
              <a:gd name="connsiteX122" fmla="*/ 1393317 w 11218359"/>
              <a:gd name="connsiteY122" fmla="*/ 1500864 h 1500863"/>
              <a:gd name="connsiteX123" fmla="*/ 1404757 w 11218359"/>
              <a:gd name="connsiteY123" fmla="*/ 1500864 h 1500863"/>
              <a:gd name="connsiteX124" fmla="*/ 1416196 w 11218359"/>
              <a:gd name="connsiteY124" fmla="*/ 1500864 h 1500863"/>
              <a:gd name="connsiteX125" fmla="*/ 1427636 w 11218359"/>
              <a:gd name="connsiteY125" fmla="*/ 1500864 h 1500863"/>
              <a:gd name="connsiteX126" fmla="*/ 1439075 w 11218359"/>
              <a:gd name="connsiteY126" fmla="*/ 1500864 h 1500863"/>
              <a:gd name="connsiteX127" fmla="*/ 1450515 w 11218359"/>
              <a:gd name="connsiteY127" fmla="*/ 1500864 h 1500863"/>
              <a:gd name="connsiteX128" fmla="*/ 1461954 w 11218359"/>
              <a:gd name="connsiteY128" fmla="*/ 1500864 h 1500863"/>
              <a:gd name="connsiteX129" fmla="*/ 1473394 w 11218359"/>
              <a:gd name="connsiteY129" fmla="*/ 1500864 h 1500863"/>
              <a:gd name="connsiteX130" fmla="*/ 1484833 w 11218359"/>
              <a:gd name="connsiteY130" fmla="*/ 1500864 h 1500863"/>
              <a:gd name="connsiteX131" fmla="*/ 1496273 w 11218359"/>
              <a:gd name="connsiteY131" fmla="*/ 1500864 h 1500863"/>
              <a:gd name="connsiteX132" fmla="*/ 1507712 w 11218359"/>
              <a:gd name="connsiteY132" fmla="*/ 1500864 h 1500863"/>
              <a:gd name="connsiteX133" fmla="*/ 1519152 w 11218359"/>
              <a:gd name="connsiteY133" fmla="*/ 1500864 h 1500863"/>
              <a:gd name="connsiteX134" fmla="*/ 1530591 w 11218359"/>
              <a:gd name="connsiteY134" fmla="*/ 1500864 h 1500863"/>
              <a:gd name="connsiteX135" fmla="*/ 1542031 w 11218359"/>
              <a:gd name="connsiteY135" fmla="*/ 1500864 h 1500863"/>
              <a:gd name="connsiteX136" fmla="*/ 1553471 w 11218359"/>
              <a:gd name="connsiteY136" fmla="*/ 1500864 h 1500863"/>
              <a:gd name="connsiteX137" fmla="*/ 1564910 w 11218359"/>
              <a:gd name="connsiteY137" fmla="*/ 1500864 h 1500863"/>
              <a:gd name="connsiteX138" fmla="*/ 1576349 w 11218359"/>
              <a:gd name="connsiteY138" fmla="*/ 1500864 h 1500863"/>
              <a:gd name="connsiteX139" fmla="*/ 1587789 w 11218359"/>
              <a:gd name="connsiteY139" fmla="*/ 1500864 h 1500863"/>
              <a:gd name="connsiteX140" fmla="*/ 1599229 w 11218359"/>
              <a:gd name="connsiteY140" fmla="*/ 1500864 h 1500863"/>
              <a:gd name="connsiteX141" fmla="*/ 1610668 w 11218359"/>
              <a:gd name="connsiteY141" fmla="*/ 1500864 h 1500863"/>
              <a:gd name="connsiteX142" fmla="*/ 1622107 w 11218359"/>
              <a:gd name="connsiteY142" fmla="*/ 1500864 h 1500863"/>
              <a:gd name="connsiteX143" fmla="*/ 1633547 w 11218359"/>
              <a:gd name="connsiteY143" fmla="*/ 1500864 h 1500863"/>
              <a:gd name="connsiteX144" fmla="*/ 1644987 w 11218359"/>
              <a:gd name="connsiteY144" fmla="*/ 1500864 h 1500863"/>
              <a:gd name="connsiteX145" fmla="*/ 1656426 w 11218359"/>
              <a:gd name="connsiteY145" fmla="*/ 1500864 h 1500863"/>
              <a:gd name="connsiteX146" fmla="*/ 1667866 w 11218359"/>
              <a:gd name="connsiteY146" fmla="*/ 1500864 h 1500863"/>
              <a:gd name="connsiteX147" fmla="*/ 1679305 w 11218359"/>
              <a:gd name="connsiteY147" fmla="*/ 1500864 h 1500863"/>
              <a:gd name="connsiteX148" fmla="*/ 1690745 w 11218359"/>
              <a:gd name="connsiteY148" fmla="*/ 1500864 h 1500863"/>
              <a:gd name="connsiteX149" fmla="*/ 1702184 w 11218359"/>
              <a:gd name="connsiteY149" fmla="*/ 1500864 h 1500863"/>
              <a:gd name="connsiteX150" fmla="*/ 1713619 w 11218359"/>
              <a:gd name="connsiteY150" fmla="*/ 1500864 h 1500863"/>
              <a:gd name="connsiteX151" fmla="*/ 1725063 w 11218359"/>
              <a:gd name="connsiteY151" fmla="*/ 1500864 h 1500863"/>
              <a:gd name="connsiteX152" fmla="*/ 1736498 w 11218359"/>
              <a:gd name="connsiteY152" fmla="*/ 1500864 h 1500863"/>
              <a:gd name="connsiteX153" fmla="*/ 1747938 w 11218359"/>
              <a:gd name="connsiteY153" fmla="*/ 1500864 h 1500863"/>
              <a:gd name="connsiteX154" fmla="*/ 1759377 w 11218359"/>
              <a:gd name="connsiteY154" fmla="*/ 1500864 h 1500863"/>
              <a:gd name="connsiteX155" fmla="*/ 1770817 w 11218359"/>
              <a:gd name="connsiteY155" fmla="*/ 1500864 h 1500863"/>
              <a:gd name="connsiteX156" fmla="*/ 1782256 w 11218359"/>
              <a:gd name="connsiteY156" fmla="*/ 1500864 h 1500863"/>
              <a:gd name="connsiteX157" fmla="*/ 1793696 w 11218359"/>
              <a:gd name="connsiteY157" fmla="*/ 1500864 h 1500863"/>
              <a:gd name="connsiteX158" fmla="*/ 1805135 w 11218359"/>
              <a:gd name="connsiteY158" fmla="*/ 1500864 h 1500863"/>
              <a:gd name="connsiteX159" fmla="*/ 1816575 w 11218359"/>
              <a:gd name="connsiteY159" fmla="*/ 1500864 h 1500863"/>
              <a:gd name="connsiteX160" fmla="*/ 1828014 w 11218359"/>
              <a:gd name="connsiteY160" fmla="*/ 1500864 h 1500863"/>
              <a:gd name="connsiteX161" fmla="*/ 1839454 w 11218359"/>
              <a:gd name="connsiteY161" fmla="*/ 1500864 h 1500863"/>
              <a:gd name="connsiteX162" fmla="*/ 1850893 w 11218359"/>
              <a:gd name="connsiteY162" fmla="*/ 1500864 h 1500863"/>
              <a:gd name="connsiteX163" fmla="*/ 1862333 w 11218359"/>
              <a:gd name="connsiteY163" fmla="*/ 1500864 h 1500863"/>
              <a:gd name="connsiteX164" fmla="*/ 1873772 w 11218359"/>
              <a:gd name="connsiteY164" fmla="*/ 1500864 h 1500863"/>
              <a:gd name="connsiteX165" fmla="*/ 1885212 w 11218359"/>
              <a:gd name="connsiteY165" fmla="*/ 1500864 h 1500863"/>
              <a:gd name="connsiteX166" fmla="*/ 1896651 w 11218359"/>
              <a:gd name="connsiteY166" fmla="*/ 1500864 h 1500863"/>
              <a:gd name="connsiteX167" fmla="*/ 1908091 w 11218359"/>
              <a:gd name="connsiteY167" fmla="*/ 1500864 h 1500863"/>
              <a:gd name="connsiteX168" fmla="*/ 1919531 w 11218359"/>
              <a:gd name="connsiteY168" fmla="*/ 1500864 h 1500863"/>
              <a:gd name="connsiteX169" fmla="*/ 1930970 w 11218359"/>
              <a:gd name="connsiteY169" fmla="*/ 1500864 h 1500863"/>
              <a:gd name="connsiteX170" fmla="*/ 1942409 w 11218359"/>
              <a:gd name="connsiteY170" fmla="*/ 1500864 h 1500863"/>
              <a:gd name="connsiteX171" fmla="*/ 1953849 w 11218359"/>
              <a:gd name="connsiteY171" fmla="*/ 1500864 h 1500863"/>
              <a:gd name="connsiteX172" fmla="*/ 1965289 w 11218359"/>
              <a:gd name="connsiteY172" fmla="*/ 1500864 h 1500863"/>
              <a:gd name="connsiteX173" fmla="*/ 1976728 w 11218359"/>
              <a:gd name="connsiteY173" fmla="*/ 1500864 h 1500863"/>
              <a:gd name="connsiteX174" fmla="*/ 1988168 w 11218359"/>
              <a:gd name="connsiteY174" fmla="*/ 1500864 h 1500863"/>
              <a:gd name="connsiteX175" fmla="*/ 1999607 w 11218359"/>
              <a:gd name="connsiteY175" fmla="*/ 1500864 h 1500863"/>
              <a:gd name="connsiteX176" fmla="*/ 2011047 w 11218359"/>
              <a:gd name="connsiteY176" fmla="*/ 1500864 h 1500863"/>
              <a:gd name="connsiteX177" fmla="*/ 2022486 w 11218359"/>
              <a:gd name="connsiteY177" fmla="*/ 1500864 h 1500863"/>
              <a:gd name="connsiteX178" fmla="*/ 2033926 w 11218359"/>
              <a:gd name="connsiteY178" fmla="*/ 1500864 h 1500863"/>
              <a:gd name="connsiteX179" fmla="*/ 2045365 w 11218359"/>
              <a:gd name="connsiteY179" fmla="*/ 1500864 h 1500863"/>
              <a:gd name="connsiteX180" fmla="*/ 2056805 w 11218359"/>
              <a:gd name="connsiteY180" fmla="*/ 1500864 h 1500863"/>
              <a:gd name="connsiteX181" fmla="*/ 2068244 w 11218359"/>
              <a:gd name="connsiteY181" fmla="*/ 1500864 h 1500863"/>
              <a:gd name="connsiteX182" fmla="*/ 2079684 w 11218359"/>
              <a:gd name="connsiteY182" fmla="*/ 1500864 h 1500863"/>
              <a:gd name="connsiteX183" fmla="*/ 2091123 w 11218359"/>
              <a:gd name="connsiteY183" fmla="*/ 1500864 h 1500863"/>
              <a:gd name="connsiteX184" fmla="*/ 2102563 w 11218359"/>
              <a:gd name="connsiteY184" fmla="*/ 1500864 h 1500863"/>
              <a:gd name="connsiteX185" fmla="*/ 2114002 w 11218359"/>
              <a:gd name="connsiteY185" fmla="*/ 1500864 h 1500863"/>
              <a:gd name="connsiteX186" fmla="*/ 2125442 w 11218359"/>
              <a:gd name="connsiteY186" fmla="*/ 1500864 h 1500863"/>
              <a:gd name="connsiteX187" fmla="*/ 2136882 w 11218359"/>
              <a:gd name="connsiteY187" fmla="*/ 1500864 h 1500863"/>
              <a:gd name="connsiteX188" fmla="*/ 2148321 w 11218359"/>
              <a:gd name="connsiteY188" fmla="*/ 1500864 h 1500863"/>
              <a:gd name="connsiteX189" fmla="*/ 2159760 w 11218359"/>
              <a:gd name="connsiteY189" fmla="*/ 1500864 h 1500863"/>
              <a:gd name="connsiteX190" fmla="*/ 2171200 w 11218359"/>
              <a:gd name="connsiteY190" fmla="*/ 1500864 h 1500863"/>
              <a:gd name="connsiteX191" fmla="*/ 2182640 w 11218359"/>
              <a:gd name="connsiteY191" fmla="*/ 1500864 h 1500863"/>
              <a:gd name="connsiteX192" fmla="*/ 2194079 w 11218359"/>
              <a:gd name="connsiteY192" fmla="*/ 1500864 h 1500863"/>
              <a:gd name="connsiteX193" fmla="*/ 2205519 w 11218359"/>
              <a:gd name="connsiteY193" fmla="*/ 1500864 h 1500863"/>
              <a:gd name="connsiteX194" fmla="*/ 2216958 w 11218359"/>
              <a:gd name="connsiteY194" fmla="*/ 1500864 h 1500863"/>
              <a:gd name="connsiteX195" fmla="*/ 2228393 w 11218359"/>
              <a:gd name="connsiteY195" fmla="*/ 1500864 h 1500863"/>
              <a:gd name="connsiteX196" fmla="*/ 2239837 w 11218359"/>
              <a:gd name="connsiteY196" fmla="*/ 1500864 h 1500863"/>
              <a:gd name="connsiteX197" fmla="*/ 2251272 w 11218359"/>
              <a:gd name="connsiteY197" fmla="*/ 1500864 h 1500863"/>
              <a:gd name="connsiteX198" fmla="*/ 2262716 w 11218359"/>
              <a:gd name="connsiteY198" fmla="*/ 1500864 h 1500863"/>
              <a:gd name="connsiteX199" fmla="*/ 2274151 w 11218359"/>
              <a:gd name="connsiteY199" fmla="*/ 1500864 h 1500863"/>
              <a:gd name="connsiteX200" fmla="*/ 2285591 w 11218359"/>
              <a:gd name="connsiteY200" fmla="*/ 1500864 h 1500863"/>
              <a:gd name="connsiteX201" fmla="*/ 2297030 w 11218359"/>
              <a:gd name="connsiteY201" fmla="*/ 1500864 h 1500863"/>
              <a:gd name="connsiteX202" fmla="*/ 2308470 w 11218359"/>
              <a:gd name="connsiteY202" fmla="*/ 1500864 h 1500863"/>
              <a:gd name="connsiteX203" fmla="*/ 2319909 w 11218359"/>
              <a:gd name="connsiteY203" fmla="*/ 1500864 h 1500863"/>
              <a:gd name="connsiteX204" fmla="*/ 2331349 w 11218359"/>
              <a:gd name="connsiteY204" fmla="*/ 1500864 h 1500863"/>
              <a:gd name="connsiteX205" fmla="*/ 2342788 w 11218359"/>
              <a:gd name="connsiteY205" fmla="*/ 1500864 h 1500863"/>
              <a:gd name="connsiteX206" fmla="*/ 2354228 w 11218359"/>
              <a:gd name="connsiteY206" fmla="*/ 1500864 h 1500863"/>
              <a:gd name="connsiteX207" fmla="*/ 2365667 w 11218359"/>
              <a:gd name="connsiteY207" fmla="*/ 1500864 h 1500863"/>
              <a:gd name="connsiteX208" fmla="*/ 2377107 w 11218359"/>
              <a:gd name="connsiteY208" fmla="*/ 1500864 h 1500863"/>
              <a:gd name="connsiteX209" fmla="*/ 2388546 w 11218359"/>
              <a:gd name="connsiteY209" fmla="*/ 1500864 h 1500863"/>
              <a:gd name="connsiteX210" fmla="*/ 2399986 w 11218359"/>
              <a:gd name="connsiteY210" fmla="*/ 1500864 h 1500863"/>
              <a:gd name="connsiteX211" fmla="*/ 2411425 w 11218359"/>
              <a:gd name="connsiteY211" fmla="*/ 1500864 h 1500863"/>
              <a:gd name="connsiteX212" fmla="*/ 2422865 w 11218359"/>
              <a:gd name="connsiteY212" fmla="*/ 1500864 h 1500863"/>
              <a:gd name="connsiteX213" fmla="*/ 2434304 w 11218359"/>
              <a:gd name="connsiteY213" fmla="*/ 1500864 h 1500863"/>
              <a:gd name="connsiteX214" fmla="*/ 2445744 w 11218359"/>
              <a:gd name="connsiteY214" fmla="*/ 1500864 h 1500863"/>
              <a:gd name="connsiteX215" fmla="*/ 2457184 w 11218359"/>
              <a:gd name="connsiteY215" fmla="*/ 1500864 h 1500863"/>
              <a:gd name="connsiteX216" fmla="*/ 2468623 w 11218359"/>
              <a:gd name="connsiteY216" fmla="*/ 1500864 h 1500863"/>
              <a:gd name="connsiteX217" fmla="*/ 2480062 w 11218359"/>
              <a:gd name="connsiteY217" fmla="*/ 1500864 h 1500863"/>
              <a:gd name="connsiteX218" fmla="*/ 2491502 w 11218359"/>
              <a:gd name="connsiteY218" fmla="*/ 1500864 h 1500863"/>
              <a:gd name="connsiteX219" fmla="*/ 2502942 w 11218359"/>
              <a:gd name="connsiteY219" fmla="*/ 1500864 h 1500863"/>
              <a:gd name="connsiteX220" fmla="*/ 2514381 w 11218359"/>
              <a:gd name="connsiteY220" fmla="*/ 1500864 h 1500863"/>
              <a:gd name="connsiteX221" fmla="*/ 2525821 w 11218359"/>
              <a:gd name="connsiteY221" fmla="*/ 1500864 h 1500863"/>
              <a:gd name="connsiteX222" fmla="*/ 2537260 w 11218359"/>
              <a:gd name="connsiteY222" fmla="*/ 1500864 h 1500863"/>
              <a:gd name="connsiteX223" fmla="*/ 2548700 w 11218359"/>
              <a:gd name="connsiteY223" fmla="*/ 1500864 h 1500863"/>
              <a:gd name="connsiteX224" fmla="*/ 2560139 w 11218359"/>
              <a:gd name="connsiteY224" fmla="*/ 1500864 h 1500863"/>
              <a:gd name="connsiteX225" fmla="*/ 2571579 w 11218359"/>
              <a:gd name="connsiteY225" fmla="*/ 1500864 h 1500863"/>
              <a:gd name="connsiteX226" fmla="*/ 2583018 w 11218359"/>
              <a:gd name="connsiteY226" fmla="*/ 1500864 h 1500863"/>
              <a:gd name="connsiteX227" fmla="*/ 2594458 w 11218359"/>
              <a:gd name="connsiteY227" fmla="*/ 1500864 h 1500863"/>
              <a:gd name="connsiteX228" fmla="*/ 2605897 w 11218359"/>
              <a:gd name="connsiteY228" fmla="*/ 1500864 h 1500863"/>
              <a:gd name="connsiteX229" fmla="*/ 2617337 w 11218359"/>
              <a:gd name="connsiteY229" fmla="*/ 1500864 h 1500863"/>
              <a:gd name="connsiteX230" fmla="*/ 2628776 w 11218359"/>
              <a:gd name="connsiteY230" fmla="*/ 1500864 h 1500863"/>
              <a:gd name="connsiteX231" fmla="*/ 2640216 w 11218359"/>
              <a:gd name="connsiteY231" fmla="*/ 1500864 h 1500863"/>
              <a:gd name="connsiteX232" fmla="*/ 2651655 w 11218359"/>
              <a:gd name="connsiteY232" fmla="*/ 1500864 h 1500863"/>
              <a:gd name="connsiteX233" fmla="*/ 2663095 w 11218359"/>
              <a:gd name="connsiteY233" fmla="*/ 1500864 h 1500863"/>
              <a:gd name="connsiteX234" fmla="*/ 2674535 w 11218359"/>
              <a:gd name="connsiteY234" fmla="*/ 1500864 h 1500863"/>
              <a:gd name="connsiteX235" fmla="*/ 2685974 w 11218359"/>
              <a:gd name="connsiteY235" fmla="*/ 1500864 h 1500863"/>
              <a:gd name="connsiteX236" fmla="*/ 2697413 w 11218359"/>
              <a:gd name="connsiteY236" fmla="*/ 1500864 h 1500863"/>
              <a:gd name="connsiteX237" fmla="*/ 2708853 w 11218359"/>
              <a:gd name="connsiteY237" fmla="*/ 1500864 h 1500863"/>
              <a:gd name="connsiteX238" fmla="*/ 2720293 w 11218359"/>
              <a:gd name="connsiteY238" fmla="*/ 1500864 h 1500863"/>
              <a:gd name="connsiteX239" fmla="*/ 2731727 w 11218359"/>
              <a:gd name="connsiteY239" fmla="*/ 1500864 h 1500863"/>
              <a:gd name="connsiteX240" fmla="*/ 2743172 w 11218359"/>
              <a:gd name="connsiteY240" fmla="*/ 1500864 h 1500863"/>
              <a:gd name="connsiteX241" fmla="*/ 2754611 w 11218359"/>
              <a:gd name="connsiteY241" fmla="*/ 1500864 h 1500863"/>
              <a:gd name="connsiteX242" fmla="*/ 2766046 w 11218359"/>
              <a:gd name="connsiteY242" fmla="*/ 1500864 h 1500863"/>
              <a:gd name="connsiteX243" fmla="*/ 2777490 w 11218359"/>
              <a:gd name="connsiteY243" fmla="*/ 1500864 h 1500863"/>
              <a:gd name="connsiteX244" fmla="*/ 2788925 w 11218359"/>
              <a:gd name="connsiteY244" fmla="*/ 1500864 h 1500863"/>
              <a:gd name="connsiteX245" fmla="*/ 2800364 w 11218359"/>
              <a:gd name="connsiteY245" fmla="*/ 1500864 h 1500863"/>
              <a:gd name="connsiteX246" fmla="*/ 2811804 w 11218359"/>
              <a:gd name="connsiteY246" fmla="*/ 1500864 h 1500863"/>
              <a:gd name="connsiteX247" fmla="*/ 2823243 w 11218359"/>
              <a:gd name="connsiteY247" fmla="*/ 1500864 h 1500863"/>
              <a:gd name="connsiteX248" fmla="*/ 2834683 w 11218359"/>
              <a:gd name="connsiteY248" fmla="*/ 1500864 h 1500863"/>
              <a:gd name="connsiteX249" fmla="*/ 2846123 w 11218359"/>
              <a:gd name="connsiteY249" fmla="*/ 1500864 h 1500863"/>
              <a:gd name="connsiteX250" fmla="*/ 2857562 w 11218359"/>
              <a:gd name="connsiteY250" fmla="*/ 1500864 h 1500863"/>
              <a:gd name="connsiteX251" fmla="*/ 2869001 w 11218359"/>
              <a:gd name="connsiteY251" fmla="*/ 1500864 h 1500863"/>
              <a:gd name="connsiteX252" fmla="*/ 2880441 w 11218359"/>
              <a:gd name="connsiteY252" fmla="*/ 1500864 h 1500863"/>
              <a:gd name="connsiteX253" fmla="*/ 2891881 w 11218359"/>
              <a:gd name="connsiteY253" fmla="*/ 1500864 h 1500863"/>
              <a:gd name="connsiteX254" fmla="*/ 2903320 w 11218359"/>
              <a:gd name="connsiteY254" fmla="*/ 1500864 h 1500863"/>
              <a:gd name="connsiteX255" fmla="*/ 2914760 w 11218359"/>
              <a:gd name="connsiteY255" fmla="*/ 1500864 h 1500863"/>
              <a:gd name="connsiteX256" fmla="*/ 2926199 w 11218359"/>
              <a:gd name="connsiteY256" fmla="*/ 1500864 h 1500863"/>
              <a:gd name="connsiteX257" fmla="*/ 2937639 w 11218359"/>
              <a:gd name="connsiteY257" fmla="*/ 1500864 h 1500863"/>
              <a:gd name="connsiteX258" fmla="*/ 2949078 w 11218359"/>
              <a:gd name="connsiteY258" fmla="*/ 1500864 h 1500863"/>
              <a:gd name="connsiteX259" fmla="*/ 2960518 w 11218359"/>
              <a:gd name="connsiteY259" fmla="*/ 1500864 h 1500863"/>
              <a:gd name="connsiteX260" fmla="*/ 2971957 w 11218359"/>
              <a:gd name="connsiteY260" fmla="*/ 1500864 h 1500863"/>
              <a:gd name="connsiteX261" fmla="*/ 2983397 w 11218359"/>
              <a:gd name="connsiteY261" fmla="*/ 1500864 h 1500863"/>
              <a:gd name="connsiteX262" fmla="*/ 2994837 w 11218359"/>
              <a:gd name="connsiteY262" fmla="*/ 1500864 h 1500863"/>
              <a:gd name="connsiteX263" fmla="*/ 3006276 w 11218359"/>
              <a:gd name="connsiteY263" fmla="*/ 1500864 h 1500863"/>
              <a:gd name="connsiteX264" fmla="*/ 3017715 w 11218359"/>
              <a:gd name="connsiteY264" fmla="*/ 1500864 h 1500863"/>
              <a:gd name="connsiteX265" fmla="*/ 3029155 w 11218359"/>
              <a:gd name="connsiteY265" fmla="*/ 1500864 h 1500863"/>
              <a:gd name="connsiteX266" fmla="*/ 3040594 w 11218359"/>
              <a:gd name="connsiteY266" fmla="*/ 1500864 h 1500863"/>
              <a:gd name="connsiteX267" fmla="*/ 3052034 w 11218359"/>
              <a:gd name="connsiteY267" fmla="*/ 1500864 h 1500863"/>
              <a:gd name="connsiteX268" fmla="*/ 3063474 w 11218359"/>
              <a:gd name="connsiteY268" fmla="*/ 1500864 h 1500863"/>
              <a:gd name="connsiteX269" fmla="*/ 3074913 w 11218359"/>
              <a:gd name="connsiteY269" fmla="*/ 1500864 h 1500863"/>
              <a:gd name="connsiteX270" fmla="*/ 3086352 w 11218359"/>
              <a:gd name="connsiteY270" fmla="*/ 1500864 h 1500863"/>
              <a:gd name="connsiteX271" fmla="*/ 3097792 w 11218359"/>
              <a:gd name="connsiteY271" fmla="*/ 1500864 h 1500863"/>
              <a:gd name="connsiteX272" fmla="*/ 3109232 w 11218359"/>
              <a:gd name="connsiteY272" fmla="*/ 1500864 h 1500863"/>
              <a:gd name="connsiteX273" fmla="*/ 3120671 w 11218359"/>
              <a:gd name="connsiteY273" fmla="*/ 1500864 h 1500863"/>
              <a:gd name="connsiteX274" fmla="*/ 3132111 w 11218359"/>
              <a:gd name="connsiteY274" fmla="*/ 1500864 h 1500863"/>
              <a:gd name="connsiteX275" fmla="*/ 3143550 w 11218359"/>
              <a:gd name="connsiteY275" fmla="*/ 1500864 h 1500863"/>
              <a:gd name="connsiteX276" fmla="*/ 3154990 w 11218359"/>
              <a:gd name="connsiteY276" fmla="*/ 1500864 h 1500863"/>
              <a:gd name="connsiteX277" fmla="*/ 3166429 w 11218359"/>
              <a:gd name="connsiteY277" fmla="*/ 1500864 h 1500863"/>
              <a:gd name="connsiteX278" fmla="*/ 3177869 w 11218359"/>
              <a:gd name="connsiteY278" fmla="*/ 1500864 h 1500863"/>
              <a:gd name="connsiteX279" fmla="*/ 3189308 w 11218359"/>
              <a:gd name="connsiteY279" fmla="*/ 1500864 h 1500863"/>
              <a:gd name="connsiteX280" fmla="*/ 3200748 w 11218359"/>
              <a:gd name="connsiteY280" fmla="*/ 1500864 h 1500863"/>
              <a:gd name="connsiteX281" fmla="*/ 3212187 w 11218359"/>
              <a:gd name="connsiteY281" fmla="*/ 1500864 h 1500863"/>
              <a:gd name="connsiteX282" fmla="*/ 3223627 w 11218359"/>
              <a:gd name="connsiteY282" fmla="*/ 1500864 h 1500863"/>
              <a:gd name="connsiteX283" fmla="*/ 3235066 w 11218359"/>
              <a:gd name="connsiteY283" fmla="*/ 1500864 h 1500863"/>
              <a:gd name="connsiteX284" fmla="*/ 3246501 w 11218359"/>
              <a:gd name="connsiteY284" fmla="*/ 1500864 h 1500863"/>
              <a:gd name="connsiteX285" fmla="*/ 3257945 w 11218359"/>
              <a:gd name="connsiteY285" fmla="*/ 1500864 h 1500863"/>
              <a:gd name="connsiteX286" fmla="*/ 3269385 w 11218359"/>
              <a:gd name="connsiteY286" fmla="*/ 1500864 h 1500863"/>
              <a:gd name="connsiteX287" fmla="*/ 3280825 w 11218359"/>
              <a:gd name="connsiteY287" fmla="*/ 1500864 h 1500863"/>
              <a:gd name="connsiteX288" fmla="*/ 3292264 w 11218359"/>
              <a:gd name="connsiteY288" fmla="*/ 1500864 h 1500863"/>
              <a:gd name="connsiteX289" fmla="*/ 3303699 w 11218359"/>
              <a:gd name="connsiteY289" fmla="*/ 1500864 h 1500863"/>
              <a:gd name="connsiteX290" fmla="*/ 3315143 w 11218359"/>
              <a:gd name="connsiteY290" fmla="*/ 1500864 h 1500863"/>
              <a:gd name="connsiteX291" fmla="*/ 3326578 w 11218359"/>
              <a:gd name="connsiteY291" fmla="*/ 1500864 h 1500863"/>
              <a:gd name="connsiteX292" fmla="*/ 3338017 w 11218359"/>
              <a:gd name="connsiteY292" fmla="*/ 1500864 h 1500863"/>
              <a:gd name="connsiteX293" fmla="*/ 3349457 w 11218359"/>
              <a:gd name="connsiteY293" fmla="*/ 1500864 h 1500863"/>
              <a:gd name="connsiteX294" fmla="*/ 3360896 w 11218359"/>
              <a:gd name="connsiteY294" fmla="*/ 1500864 h 1500863"/>
              <a:gd name="connsiteX295" fmla="*/ 3372336 w 11218359"/>
              <a:gd name="connsiteY295" fmla="*/ 1500864 h 1500863"/>
              <a:gd name="connsiteX296" fmla="*/ 3383776 w 11218359"/>
              <a:gd name="connsiteY296" fmla="*/ 1500864 h 1500863"/>
              <a:gd name="connsiteX297" fmla="*/ 3395215 w 11218359"/>
              <a:gd name="connsiteY297" fmla="*/ 1500864 h 1500863"/>
              <a:gd name="connsiteX298" fmla="*/ 3406654 w 11218359"/>
              <a:gd name="connsiteY298" fmla="*/ 1500864 h 1500863"/>
              <a:gd name="connsiteX299" fmla="*/ 3418094 w 11218359"/>
              <a:gd name="connsiteY299" fmla="*/ 1500864 h 1500863"/>
              <a:gd name="connsiteX300" fmla="*/ 3429534 w 11218359"/>
              <a:gd name="connsiteY300" fmla="*/ 1500864 h 1500863"/>
              <a:gd name="connsiteX301" fmla="*/ 3440973 w 11218359"/>
              <a:gd name="connsiteY301" fmla="*/ 1500864 h 1500863"/>
              <a:gd name="connsiteX302" fmla="*/ 3452413 w 11218359"/>
              <a:gd name="connsiteY302" fmla="*/ 1500864 h 1500863"/>
              <a:gd name="connsiteX303" fmla="*/ 3463852 w 11218359"/>
              <a:gd name="connsiteY303" fmla="*/ 1500864 h 1500863"/>
              <a:gd name="connsiteX304" fmla="*/ 3475292 w 11218359"/>
              <a:gd name="connsiteY304" fmla="*/ 1500864 h 1500863"/>
              <a:gd name="connsiteX305" fmla="*/ 3486731 w 11218359"/>
              <a:gd name="connsiteY305" fmla="*/ 1500864 h 1500863"/>
              <a:gd name="connsiteX306" fmla="*/ 3498171 w 11218359"/>
              <a:gd name="connsiteY306" fmla="*/ 1500864 h 1500863"/>
              <a:gd name="connsiteX307" fmla="*/ 3509610 w 11218359"/>
              <a:gd name="connsiteY307" fmla="*/ 1500864 h 1500863"/>
              <a:gd name="connsiteX308" fmla="*/ 3521050 w 11218359"/>
              <a:gd name="connsiteY308" fmla="*/ 1500864 h 1500863"/>
              <a:gd name="connsiteX309" fmla="*/ 3532489 w 11218359"/>
              <a:gd name="connsiteY309" fmla="*/ 1500864 h 1500863"/>
              <a:gd name="connsiteX310" fmla="*/ 3543929 w 11218359"/>
              <a:gd name="connsiteY310" fmla="*/ 1500864 h 1500863"/>
              <a:gd name="connsiteX311" fmla="*/ 3555368 w 11218359"/>
              <a:gd name="connsiteY311" fmla="*/ 1500864 h 1500863"/>
              <a:gd name="connsiteX312" fmla="*/ 3566808 w 11218359"/>
              <a:gd name="connsiteY312" fmla="*/ 1500864 h 1500863"/>
              <a:gd name="connsiteX313" fmla="*/ 3578247 w 11218359"/>
              <a:gd name="connsiteY313" fmla="*/ 1500864 h 1500863"/>
              <a:gd name="connsiteX314" fmla="*/ 3589687 w 11218359"/>
              <a:gd name="connsiteY314" fmla="*/ 1500864 h 1500863"/>
              <a:gd name="connsiteX315" fmla="*/ 3601127 w 11218359"/>
              <a:gd name="connsiteY315" fmla="*/ 1500864 h 1500863"/>
              <a:gd name="connsiteX316" fmla="*/ 3612566 w 11218359"/>
              <a:gd name="connsiteY316" fmla="*/ 1500864 h 1500863"/>
              <a:gd name="connsiteX317" fmla="*/ 3624005 w 11218359"/>
              <a:gd name="connsiteY317" fmla="*/ 1500864 h 1500863"/>
              <a:gd name="connsiteX318" fmla="*/ 3635445 w 11218359"/>
              <a:gd name="connsiteY318" fmla="*/ 1500864 h 1500863"/>
              <a:gd name="connsiteX319" fmla="*/ 3646885 w 11218359"/>
              <a:gd name="connsiteY319" fmla="*/ 1500864 h 1500863"/>
              <a:gd name="connsiteX320" fmla="*/ 3658324 w 11218359"/>
              <a:gd name="connsiteY320" fmla="*/ 1500864 h 1500863"/>
              <a:gd name="connsiteX321" fmla="*/ 3669764 w 11218359"/>
              <a:gd name="connsiteY321" fmla="*/ 1500864 h 1500863"/>
              <a:gd name="connsiteX322" fmla="*/ 3681203 w 11218359"/>
              <a:gd name="connsiteY322" fmla="*/ 1500864 h 1500863"/>
              <a:gd name="connsiteX323" fmla="*/ 3692643 w 11218359"/>
              <a:gd name="connsiteY323" fmla="*/ 1500864 h 1500863"/>
              <a:gd name="connsiteX324" fmla="*/ 3704082 w 11218359"/>
              <a:gd name="connsiteY324" fmla="*/ 1500864 h 1500863"/>
              <a:gd name="connsiteX325" fmla="*/ 3715522 w 11218359"/>
              <a:gd name="connsiteY325" fmla="*/ 1500864 h 1500863"/>
              <a:gd name="connsiteX326" fmla="*/ 3726961 w 11218359"/>
              <a:gd name="connsiteY326" fmla="*/ 1500864 h 1500863"/>
              <a:gd name="connsiteX327" fmla="*/ 3738401 w 11218359"/>
              <a:gd name="connsiteY327" fmla="*/ 1500864 h 1500863"/>
              <a:gd name="connsiteX328" fmla="*/ 3749840 w 11218359"/>
              <a:gd name="connsiteY328" fmla="*/ 1500864 h 1500863"/>
              <a:gd name="connsiteX329" fmla="*/ 3761280 w 11218359"/>
              <a:gd name="connsiteY329" fmla="*/ 1500864 h 1500863"/>
              <a:gd name="connsiteX330" fmla="*/ 3772719 w 11218359"/>
              <a:gd name="connsiteY330" fmla="*/ 1500864 h 1500863"/>
              <a:gd name="connsiteX331" fmla="*/ 3784154 w 11218359"/>
              <a:gd name="connsiteY331" fmla="*/ 1500864 h 1500863"/>
              <a:gd name="connsiteX332" fmla="*/ 3795598 w 11218359"/>
              <a:gd name="connsiteY332" fmla="*/ 1500864 h 1500863"/>
              <a:gd name="connsiteX333" fmla="*/ 3807033 w 11218359"/>
              <a:gd name="connsiteY333" fmla="*/ 1500864 h 1500863"/>
              <a:gd name="connsiteX334" fmla="*/ 3818473 w 11218359"/>
              <a:gd name="connsiteY334" fmla="*/ 1500864 h 1500863"/>
              <a:gd name="connsiteX335" fmla="*/ 3829917 w 11218359"/>
              <a:gd name="connsiteY335" fmla="*/ 1500864 h 1500863"/>
              <a:gd name="connsiteX336" fmla="*/ 3841352 w 11218359"/>
              <a:gd name="connsiteY336" fmla="*/ 1500864 h 1500863"/>
              <a:gd name="connsiteX337" fmla="*/ 3852791 w 11218359"/>
              <a:gd name="connsiteY337" fmla="*/ 1500864 h 1500863"/>
              <a:gd name="connsiteX338" fmla="*/ 3864231 w 11218359"/>
              <a:gd name="connsiteY338" fmla="*/ 1500864 h 1500863"/>
              <a:gd name="connsiteX339" fmla="*/ 3875670 w 11218359"/>
              <a:gd name="connsiteY339" fmla="*/ 1500864 h 1500863"/>
              <a:gd name="connsiteX340" fmla="*/ 3887110 w 11218359"/>
              <a:gd name="connsiteY340" fmla="*/ 1500864 h 1500863"/>
              <a:gd name="connsiteX341" fmla="*/ 3898549 w 11218359"/>
              <a:gd name="connsiteY341" fmla="*/ 1500864 h 1500863"/>
              <a:gd name="connsiteX342" fmla="*/ 3909989 w 11218359"/>
              <a:gd name="connsiteY342" fmla="*/ 1500864 h 1500863"/>
              <a:gd name="connsiteX343" fmla="*/ 3921447 w 11218359"/>
              <a:gd name="connsiteY343" fmla="*/ 1500864 h 1500863"/>
              <a:gd name="connsiteX344" fmla="*/ 3932878 w 11218359"/>
              <a:gd name="connsiteY344" fmla="*/ 1500864 h 1500863"/>
              <a:gd name="connsiteX345" fmla="*/ 3944307 w 11218359"/>
              <a:gd name="connsiteY345" fmla="*/ 1500864 h 1500863"/>
              <a:gd name="connsiteX346" fmla="*/ 3955737 w 11218359"/>
              <a:gd name="connsiteY346" fmla="*/ 1500864 h 1500863"/>
              <a:gd name="connsiteX347" fmla="*/ 3967167 w 11218359"/>
              <a:gd name="connsiteY347" fmla="*/ 1500864 h 1500863"/>
              <a:gd name="connsiteX348" fmla="*/ 3978645 w 11218359"/>
              <a:gd name="connsiteY348" fmla="*/ 1500864 h 1500863"/>
              <a:gd name="connsiteX349" fmla="*/ 3990075 w 11218359"/>
              <a:gd name="connsiteY349" fmla="*/ 1500864 h 1500863"/>
              <a:gd name="connsiteX350" fmla="*/ 4001505 w 11218359"/>
              <a:gd name="connsiteY350" fmla="*/ 1500864 h 1500863"/>
              <a:gd name="connsiteX351" fmla="*/ 4012935 w 11218359"/>
              <a:gd name="connsiteY351" fmla="*/ 1500864 h 1500863"/>
              <a:gd name="connsiteX352" fmla="*/ 4024365 w 11218359"/>
              <a:gd name="connsiteY352" fmla="*/ 1500864 h 1500863"/>
              <a:gd name="connsiteX353" fmla="*/ 4035843 w 11218359"/>
              <a:gd name="connsiteY353" fmla="*/ 1500864 h 1500863"/>
              <a:gd name="connsiteX354" fmla="*/ 4047273 w 11218359"/>
              <a:gd name="connsiteY354" fmla="*/ 1500864 h 1500863"/>
              <a:gd name="connsiteX355" fmla="*/ 4058702 w 11218359"/>
              <a:gd name="connsiteY355" fmla="*/ 1500864 h 1500863"/>
              <a:gd name="connsiteX356" fmla="*/ 4070133 w 11218359"/>
              <a:gd name="connsiteY356" fmla="*/ 1500864 h 1500863"/>
              <a:gd name="connsiteX357" fmla="*/ 4081563 w 11218359"/>
              <a:gd name="connsiteY357" fmla="*/ 1500864 h 1500863"/>
              <a:gd name="connsiteX358" fmla="*/ 4093040 w 11218359"/>
              <a:gd name="connsiteY358" fmla="*/ 1500864 h 1500863"/>
              <a:gd name="connsiteX359" fmla="*/ 4104471 w 11218359"/>
              <a:gd name="connsiteY359" fmla="*/ 1500864 h 1500863"/>
              <a:gd name="connsiteX360" fmla="*/ 4115900 w 11218359"/>
              <a:gd name="connsiteY360" fmla="*/ 1500864 h 1500863"/>
              <a:gd name="connsiteX361" fmla="*/ 4127330 w 11218359"/>
              <a:gd name="connsiteY361" fmla="*/ 1500864 h 1500863"/>
              <a:gd name="connsiteX362" fmla="*/ 4138760 w 11218359"/>
              <a:gd name="connsiteY362" fmla="*/ 1500864 h 1500863"/>
              <a:gd name="connsiteX363" fmla="*/ 4150238 w 11218359"/>
              <a:gd name="connsiteY363" fmla="*/ 1500864 h 1500863"/>
              <a:gd name="connsiteX364" fmla="*/ 4161668 w 11218359"/>
              <a:gd name="connsiteY364" fmla="*/ 1500864 h 1500863"/>
              <a:gd name="connsiteX365" fmla="*/ 4173098 w 11218359"/>
              <a:gd name="connsiteY365" fmla="*/ 1500864 h 1500863"/>
              <a:gd name="connsiteX366" fmla="*/ 4184528 w 11218359"/>
              <a:gd name="connsiteY366" fmla="*/ 1500864 h 1500863"/>
              <a:gd name="connsiteX367" fmla="*/ 4195958 w 11218359"/>
              <a:gd name="connsiteY367" fmla="*/ 1500864 h 1500863"/>
              <a:gd name="connsiteX368" fmla="*/ 4207436 w 11218359"/>
              <a:gd name="connsiteY368" fmla="*/ 1500864 h 1500863"/>
              <a:gd name="connsiteX369" fmla="*/ 4218865 w 11218359"/>
              <a:gd name="connsiteY369" fmla="*/ 1500864 h 1500863"/>
              <a:gd name="connsiteX370" fmla="*/ 4230296 w 11218359"/>
              <a:gd name="connsiteY370" fmla="*/ 1500864 h 1500863"/>
              <a:gd name="connsiteX371" fmla="*/ 4241726 w 11218359"/>
              <a:gd name="connsiteY371" fmla="*/ 1500864 h 1500863"/>
              <a:gd name="connsiteX372" fmla="*/ 4253156 w 11218359"/>
              <a:gd name="connsiteY372" fmla="*/ 1500864 h 1500863"/>
              <a:gd name="connsiteX373" fmla="*/ 4264634 w 11218359"/>
              <a:gd name="connsiteY373" fmla="*/ 1500864 h 1500863"/>
              <a:gd name="connsiteX374" fmla="*/ 4276063 w 11218359"/>
              <a:gd name="connsiteY374" fmla="*/ 1500864 h 1500863"/>
              <a:gd name="connsiteX375" fmla="*/ 4287493 w 11218359"/>
              <a:gd name="connsiteY375" fmla="*/ 1500864 h 1500863"/>
              <a:gd name="connsiteX376" fmla="*/ 4298923 w 11218359"/>
              <a:gd name="connsiteY376" fmla="*/ 1500864 h 1500863"/>
              <a:gd name="connsiteX377" fmla="*/ 4310353 w 11218359"/>
              <a:gd name="connsiteY377" fmla="*/ 1500864 h 1500863"/>
              <a:gd name="connsiteX378" fmla="*/ 4321831 w 11218359"/>
              <a:gd name="connsiteY378" fmla="*/ 1500864 h 1500863"/>
              <a:gd name="connsiteX379" fmla="*/ 4333261 w 11218359"/>
              <a:gd name="connsiteY379" fmla="*/ 1500864 h 1500863"/>
              <a:gd name="connsiteX380" fmla="*/ 4344691 w 11218359"/>
              <a:gd name="connsiteY380" fmla="*/ 1500864 h 1500863"/>
              <a:gd name="connsiteX381" fmla="*/ 4356121 w 11218359"/>
              <a:gd name="connsiteY381" fmla="*/ 1500864 h 1500863"/>
              <a:gd name="connsiteX382" fmla="*/ 4367551 w 11218359"/>
              <a:gd name="connsiteY382" fmla="*/ 1500864 h 1500863"/>
              <a:gd name="connsiteX383" fmla="*/ 4379028 w 11218359"/>
              <a:gd name="connsiteY383" fmla="*/ 1500864 h 1500863"/>
              <a:gd name="connsiteX384" fmla="*/ 4390458 w 11218359"/>
              <a:gd name="connsiteY384" fmla="*/ 1500864 h 1500863"/>
              <a:gd name="connsiteX385" fmla="*/ 4401889 w 11218359"/>
              <a:gd name="connsiteY385" fmla="*/ 1500864 h 1500863"/>
              <a:gd name="connsiteX386" fmla="*/ 4413319 w 11218359"/>
              <a:gd name="connsiteY386" fmla="*/ 1500864 h 1500863"/>
              <a:gd name="connsiteX387" fmla="*/ 4424749 w 11218359"/>
              <a:gd name="connsiteY387" fmla="*/ 1500864 h 1500863"/>
              <a:gd name="connsiteX388" fmla="*/ 4436226 w 11218359"/>
              <a:gd name="connsiteY388" fmla="*/ 1500864 h 1500863"/>
              <a:gd name="connsiteX389" fmla="*/ 4447656 w 11218359"/>
              <a:gd name="connsiteY389" fmla="*/ 1500864 h 1500863"/>
              <a:gd name="connsiteX390" fmla="*/ 4459086 w 11218359"/>
              <a:gd name="connsiteY390" fmla="*/ 1500864 h 1500863"/>
              <a:gd name="connsiteX391" fmla="*/ 4470516 w 11218359"/>
              <a:gd name="connsiteY391" fmla="*/ 1500864 h 1500863"/>
              <a:gd name="connsiteX392" fmla="*/ 4481946 w 11218359"/>
              <a:gd name="connsiteY392" fmla="*/ 1500864 h 1500863"/>
              <a:gd name="connsiteX393" fmla="*/ 4493424 w 11218359"/>
              <a:gd name="connsiteY393" fmla="*/ 1500864 h 1500863"/>
              <a:gd name="connsiteX394" fmla="*/ 4504854 w 11218359"/>
              <a:gd name="connsiteY394" fmla="*/ 1500864 h 1500863"/>
              <a:gd name="connsiteX395" fmla="*/ 4516284 w 11218359"/>
              <a:gd name="connsiteY395" fmla="*/ 1500864 h 1500863"/>
              <a:gd name="connsiteX396" fmla="*/ 4527714 w 11218359"/>
              <a:gd name="connsiteY396" fmla="*/ 1500864 h 1500863"/>
              <a:gd name="connsiteX397" fmla="*/ 4539144 w 11218359"/>
              <a:gd name="connsiteY397" fmla="*/ 1500864 h 1500863"/>
              <a:gd name="connsiteX398" fmla="*/ 4550621 w 11218359"/>
              <a:gd name="connsiteY398" fmla="*/ 1500864 h 1500863"/>
              <a:gd name="connsiteX399" fmla="*/ 4562051 w 11218359"/>
              <a:gd name="connsiteY399" fmla="*/ 1500864 h 1500863"/>
              <a:gd name="connsiteX400" fmla="*/ 4573482 w 11218359"/>
              <a:gd name="connsiteY400" fmla="*/ 1500864 h 1500863"/>
              <a:gd name="connsiteX401" fmla="*/ 4584912 w 11218359"/>
              <a:gd name="connsiteY401" fmla="*/ 1500864 h 1500863"/>
              <a:gd name="connsiteX402" fmla="*/ 4596341 w 11218359"/>
              <a:gd name="connsiteY402" fmla="*/ 1500864 h 1500863"/>
              <a:gd name="connsiteX403" fmla="*/ 4607771 w 11218359"/>
              <a:gd name="connsiteY403" fmla="*/ 1500864 h 1500863"/>
              <a:gd name="connsiteX404" fmla="*/ 4619249 w 11218359"/>
              <a:gd name="connsiteY404" fmla="*/ 1500864 h 1500863"/>
              <a:gd name="connsiteX405" fmla="*/ 4630679 w 11218359"/>
              <a:gd name="connsiteY405" fmla="*/ 1500864 h 1500863"/>
              <a:gd name="connsiteX406" fmla="*/ 4642109 w 11218359"/>
              <a:gd name="connsiteY406" fmla="*/ 1500864 h 1500863"/>
              <a:gd name="connsiteX407" fmla="*/ 4653539 w 11218359"/>
              <a:gd name="connsiteY407" fmla="*/ 1500864 h 1500863"/>
              <a:gd name="connsiteX408" fmla="*/ 4664969 w 11218359"/>
              <a:gd name="connsiteY408" fmla="*/ 1500864 h 1500863"/>
              <a:gd name="connsiteX409" fmla="*/ 4676447 w 11218359"/>
              <a:gd name="connsiteY409" fmla="*/ 1500864 h 1500863"/>
              <a:gd name="connsiteX410" fmla="*/ 4687877 w 11218359"/>
              <a:gd name="connsiteY410" fmla="*/ 1500864 h 1500863"/>
              <a:gd name="connsiteX411" fmla="*/ 4699306 w 11218359"/>
              <a:gd name="connsiteY411" fmla="*/ 1500864 h 1500863"/>
              <a:gd name="connsiteX412" fmla="*/ 4710737 w 11218359"/>
              <a:gd name="connsiteY412" fmla="*/ 1500864 h 1500863"/>
              <a:gd name="connsiteX413" fmla="*/ 4722167 w 11218359"/>
              <a:gd name="connsiteY413" fmla="*/ 1500864 h 1500863"/>
              <a:gd name="connsiteX414" fmla="*/ 4733644 w 11218359"/>
              <a:gd name="connsiteY414" fmla="*/ 1500864 h 1500863"/>
              <a:gd name="connsiteX415" fmla="*/ 4745075 w 11218359"/>
              <a:gd name="connsiteY415" fmla="*/ 1500864 h 1500863"/>
              <a:gd name="connsiteX416" fmla="*/ 4756504 w 11218359"/>
              <a:gd name="connsiteY416" fmla="*/ 1500864 h 1500863"/>
              <a:gd name="connsiteX417" fmla="*/ 4767934 w 11218359"/>
              <a:gd name="connsiteY417" fmla="*/ 1500864 h 1500863"/>
              <a:gd name="connsiteX418" fmla="*/ 4779364 w 11218359"/>
              <a:gd name="connsiteY418" fmla="*/ 1500864 h 1500863"/>
              <a:gd name="connsiteX419" fmla="*/ 4790842 w 11218359"/>
              <a:gd name="connsiteY419" fmla="*/ 1500864 h 1500863"/>
              <a:gd name="connsiteX420" fmla="*/ 4802272 w 11218359"/>
              <a:gd name="connsiteY420" fmla="*/ 1500864 h 1500863"/>
              <a:gd name="connsiteX421" fmla="*/ 4813702 w 11218359"/>
              <a:gd name="connsiteY421" fmla="*/ 1500864 h 1500863"/>
              <a:gd name="connsiteX422" fmla="*/ 4825132 w 11218359"/>
              <a:gd name="connsiteY422" fmla="*/ 1500864 h 1500863"/>
              <a:gd name="connsiteX423" fmla="*/ 4836562 w 11218359"/>
              <a:gd name="connsiteY423" fmla="*/ 1500864 h 1500863"/>
              <a:gd name="connsiteX424" fmla="*/ 4848040 w 11218359"/>
              <a:gd name="connsiteY424" fmla="*/ 1500864 h 1500863"/>
              <a:gd name="connsiteX425" fmla="*/ 4859469 w 11218359"/>
              <a:gd name="connsiteY425" fmla="*/ 1500864 h 1500863"/>
              <a:gd name="connsiteX426" fmla="*/ 4870899 w 11218359"/>
              <a:gd name="connsiteY426" fmla="*/ 1500864 h 1500863"/>
              <a:gd name="connsiteX427" fmla="*/ 4882330 w 11218359"/>
              <a:gd name="connsiteY427" fmla="*/ 1500864 h 1500863"/>
              <a:gd name="connsiteX428" fmla="*/ 4893760 w 11218359"/>
              <a:gd name="connsiteY428" fmla="*/ 1500864 h 1500863"/>
              <a:gd name="connsiteX429" fmla="*/ 4905237 w 11218359"/>
              <a:gd name="connsiteY429" fmla="*/ 1500864 h 1500863"/>
              <a:gd name="connsiteX430" fmla="*/ 4916667 w 11218359"/>
              <a:gd name="connsiteY430" fmla="*/ 1500864 h 1500863"/>
              <a:gd name="connsiteX431" fmla="*/ 4928097 w 11218359"/>
              <a:gd name="connsiteY431" fmla="*/ 1500864 h 1500863"/>
              <a:gd name="connsiteX432" fmla="*/ 4939527 w 11218359"/>
              <a:gd name="connsiteY432" fmla="*/ 1500864 h 1500863"/>
              <a:gd name="connsiteX433" fmla="*/ 4950957 w 11218359"/>
              <a:gd name="connsiteY433" fmla="*/ 1500864 h 1500863"/>
              <a:gd name="connsiteX434" fmla="*/ 4962435 w 11218359"/>
              <a:gd name="connsiteY434" fmla="*/ 1500864 h 1500863"/>
              <a:gd name="connsiteX435" fmla="*/ 4973865 w 11218359"/>
              <a:gd name="connsiteY435" fmla="*/ 1500864 h 1500863"/>
              <a:gd name="connsiteX436" fmla="*/ 4985295 w 11218359"/>
              <a:gd name="connsiteY436" fmla="*/ 1500864 h 1500863"/>
              <a:gd name="connsiteX437" fmla="*/ 4996725 w 11218359"/>
              <a:gd name="connsiteY437" fmla="*/ 1500864 h 1500863"/>
              <a:gd name="connsiteX438" fmla="*/ 5008155 w 11218359"/>
              <a:gd name="connsiteY438" fmla="*/ 1500864 h 1500863"/>
              <a:gd name="connsiteX439" fmla="*/ 5019632 w 11218359"/>
              <a:gd name="connsiteY439" fmla="*/ 1500864 h 1500863"/>
              <a:gd name="connsiteX440" fmla="*/ 5031062 w 11218359"/>
              <a:gd name="connsiteY440" fmla="*/ 1500864 h 1500863"/>
              <a:gd name="connsiteX441" fmla="*/ 5042492 w 11218359"/>
              <a:gd name="connsiteY441" fmla="*/ 1500864 h 1500863"/>
              <a:gd name="connsiteX442" fmla="*/ 5053923 w 11218359"/>
              <a:gd name="connsiteY442" fmla="*/ 1500864 h 1500863"/>
              <a:gd name="connsiteX443" fmla="*/ 5065353 w 11218359"/>
              <a:gd name="connsiteY443" fmla="*/ 1500864 h 1500863"/>
              <a:gd name="connsiteX444" fmla="*/ 5076830 w 11218359"/>
              <a:gd name="connsiteY444" fmla="*/ 1500864 h 1500863"/>
              <a:gd name="connsiteX445" fmla="*/ 5088260 w 11218359"/>
              <a:gd name="connsiteY445" fmla="*/ 1500864 h 1500863"/>
              <a:gd name="connsiteX446" fmla="*/ 5099690 w 11218359"/>
              <a:gd name="connsiteY446" fmla="*/ 1500864 h 1500863"/>
              <a:gd name="connsiteX447" fmla="*/ 5111120 w 11218359"/>
              <a:gd name="connsiteY447" fmla="*/ 1500864 h 1500863"/>
              <a:gd name="connsiteX448" fmla="*/ 5122550 w 11218359"/>
              <a:gd name="connsiteY448" fmla="*/ 1500864 h 1500863"/>
              <a:gd name="connsiteX449" fmla="*/ 5134028 w 11218359"/>
              <a:gd name="connsiteY449" fmla="*/ 1500864 h 1500863"/>
              <a:gd name="connsiteX450" fmla="*/ 5145458 w 11218359"/>
              <a:gd name="connsiteY450" fmla="*/ 1500864 h 1500863"/>
              <a:gd name="connsiteX451" fmla="*/ 5156888 w 11218359"/>
              <a:gd name="connsiteY451" fmla="*/ 1500864 h 1500863"/>
              <a:gd name="connsiteX452" fmla="*/ 5168318 w 11218359"/>
              <a:gd name="connsiteY452" fmla="*/ 1500864 h 1500863"/>
              <a:gd name="connsiteX453" fmla="*/ 5179747 w 11218359"/>
              <a:gd name="connsiteY453" fmla="*/ 1500864 h 1500863"/>
              <a:gd name="connsiteX454" fmla="*/ 5191225 w 11218359"/>
              <a:gd name="connsiteY454" fmla="*/ 1500864 h 1500863"/>
              <a:gd name="connsiteX455" fmla="*/ 5202655 w 11218359"/>
              <a:gd name="connsiteY455" fmla="*/ 1500864 h 1500863"/>
              <a:gd name="connsiteX456" fmla="*/ 5214085 w 11218359"/>
              <a:gd name="connsiteY456" fmla="*/ 1500864 h 1500863"/>
              <a:gd name="connsiteX457" fmla="*/ 5225515 w 11218359"/>
              <a:gd name="connsiteY457" fmla="*/ 1500864 h 1500863"/>
              <a:gd name="connsiteX458" fmla="*/ 5236945 w 11218359"/>
              <a:gd name="connsiteY458" fmla="*/ 1500864 h 1500863"/>
              <a:gd name="connsiteX459" fmla="*/ 5248423 w 11218359"/>
              <a:gd name="connsiteY459" fmla="*/ 1500864 h 1500863"/>
              <a:gd name="connsiteX460" fmla="*/ 5259853 w 11218359"/>
              <a:gd name="connsiteY460" fmla="*/ 1500864 h 1500863"/>
              <a:gd name="connsiteX461" fmla="*/ 5271283 w 11218359"/>
              <a:gd name="connsiteY461" fmla="*/ 1500864 h 1500863"/>
              <a:gd name="connsiteX462" fmla="*/ 5282713 w 11218359"/>
              <a:gd name="connsiteY462" fmla="*/ 1500864 h 1500863"/>
              <a:gd name="connsiteX463" fmla="*/ 5294143 w 11218359"/>
              <a:gd name="connsiteY463" fmla="*/ 1500864 h 1500863"/>
              <a:gd name="connsiteX464" fmla="*/ 5305621 w 11218359"/>
              <a:gd name="connsiteY464" fmla="*/ 1500864 h 1500863"/>
              <a:gd name="connsiteX465" fmla="*/ 5317051 w 11218359"/>
              <a:gd name="connsiteY465" fmla="*/ 1500864 h 1500863"/>
              <a:gd name="connsiteX466" fmla="*/ 5328481 w 11218359"/>
              <a:gd name="connsiteY466" fmla="*/ 1500864 h 1500863"/>
              <a:gd name="connsiteX467" fmla="*/ 5339910 w 11218359"/>
              <a:gd name="connsiteY467" fmla="*/ 1500864 h 1500863"/>
              <a:gd name="connsiteX468" fmla="*/ 5351340 w 11218359"/>
              <a:gd name="connsiteY468" fmla="*/ 1500864 h 1500863"/>
              <a:gd name="connsiteX469" fmla="*/ 5362818 w 11218359"/>
              <a:gd name="connsiteY469" fmla="*/ 1500864 h 1500863"/>
              <a:gd name="connsiteX470" fmla="*/ 5374248 w 11218359"/>
              <a:gd name="connsiteY470" fmla="*/ 1500864 h 1500863"/>
              <a:gd name="connsiteX471" fmla="*/ 5385678 w 11218359"/>
              <a:gd name="connsiteY471" fmla="*/ 1500864 h 1500863"/>
              <a:gd name="connsiteX472" fmla="*/ 5397108 w 11218359"/>
              <a:gd name="connsiteY472" fmla="*/ 1500864 h 1500863"/>
              <a:gd name="connsiteX473" fmla="*/ 5408538 w 11218359"/>
              <a:gd name="connsiteY473" fmla="*/ 1500864 h 1500863"/>
              <a:gd name="connsiteX474" fmla="*/ 5420016 w 11218359"/>
              <a:gd name="connsiteY474" fmla="*/ 1500864 h 1500863"/>
              <a:gd name="connsiteX475" fmla="*/ 5431446 w 11218359"/>
              <a:gd name="connsiteY475" fmla="*/ 1500864 h 1500863"/>
              <a:gd name="connsiteX476" fmla="*/ 5442876 w 11218359"/>
              <a:gd name="connsiteY476" fmla="*/ 1500864 h 1500863"/>
              <a:gd name="connsiteX477" fmla="*/ 5454306 w 11218359"/>
              <a:gd name="connsiteY477" fmla="*/ 1500864 h 1500863"/>
              <a:gd name="connsiteX478" fmla="*/ 5465736 w 11218359"/>
              <a:gd name="connsiteY478" fmla="*/ 1500864 h 1500863"/>
              <a:gd name="connsiteX479" fmla="*/ 5477214 w 11218359"/>
              <a:gd name="connsiteY479" fmla="*/ 1500864 h 1500863"/>
              <a:gd name="connsiteX480" fmla="*/ 5488643 w 11218359"/>
              <a:gd name="connsiteY480" fmla="*/ 1500864 h 1500863"/>
              <a:gd name="connsiteX481" fmla="*/ 5500073 w 11218359"/>
              <a:gd name="connsiteY481" fmla="*/ 1500864 h 1500863"/>
              <a:gd name="connsiteX482" fmla="*/ 5511503 w 11218359"/>
              <a:gd name="connsiteY482" fmla="*/ 1500864 h 1500863"/>
              <a:gd name="connsiteX483" fmla="*/ 5522933 w 11218359"/>
              <a:gd name="connsiteY483" fmla="*/ 1500864 h 1500863"/>
              <a:gd name="connsiteX484" fmla="*/ 5534411 w 11218359"/>
              <a:gd name="connsiteY484" fmla="*/ 1500864 h 1500863"/>
              <a:gd name="connsiteX485" fmla="*/ 5545841 w 11218359"/>
              <a:gd name="connsiteY485" fmla="*/ 1500864 h 1500863"/>
              <a:gd name="connsiteX486" fmla="*/ 5557271 w 11218359"/>
              <a:gd name="connsiteY486" fmla="*/ 1500864 h 1500863"/>
              <a:gd name="connsiteX487" fmla="*/ 5568701 w 11218359"/>
              <a:gd name="connsiteY487" fmla="*/ 1500864 h 1500863"/>
              <a:gd name="connsiteX488" fmla="*/ 5580131 w 11218359"/>
              <a:gd name="connsiteY488" fmla="*/ 1500864 h 1500863"/>
              <a:gd name="connsiteX489" fmla="*/ 5591609 w 11218359"/>
              <a:gd name="connsiteY489" fmla="*/ 1500864 h 1500863"/>
              <a:gd name="connsiteX490" fmla="*/ 5603038 w 11218359"/>
              <a:gd name="connsiteY490" fmla="*/ 1500864 h 1500863"/>
              <a:gd name="connsiteX491" fmla="*/ 5614469 w 11218359"/>
              <a:gd name="connsiteY491" fmla="*/ 1500864 h 1500863"/>
              <a:gd name="connsiteX492" fmla="*/ 5625899 w 11218359"/>
              <a:gd name="connsiteY492" fmla="*/ 1500864 h 1500863"/>
              <a:gd name="connsiteX493" fmla="*/ 5637329 w 11218359"/>
              <a:gd name="connsiteY493" fmla="*/ 1500864 h 1500863"/>
              <a:gd name="connsiteX494" fmla="*/ 5648759 w 11218359"/>
              <a:gd name="connsiteY494" fmla="*/ 1500864 h 1500863"/>
              <a:gd name="connsiteX495" fmla="*/ 5660236 w 11218359"/>
              <a:gd name="connsiteY495" fmla="*/ 1500864 h 1500863"/>
              <a:gd name="connsiteX496" fmla="*/ 5671666 w 11218359"/>
              <a:gd name="connsiteY496" fmla="*/ 1500864 h 1500863"/>
              <a:gd name="connsiteX497" fmla="*/ 5683096 w 11218359"/>
              <a:gd name="connsiteY497" fmla="*/ 1500864 h 1500863"/>
              <a:gd name="connsiteX498" fmla="*/ 5694526 w 11218359"/>
              <a:gd name="connsiteY498" fmla="*/ 1500864 h 1500863"/>
              <a:gd name="connsiteX499" fmla="*/ 5705956 w 11218359"/>
              <a:gd name="connsiteY499" fmla="*/ 1500864 h 1500863"/>
              <a:gd name="connsiteX500" fmla="*/ 5717434 w 11218359"/>
              <a:gd name="connsiteY500" fmla="*/ 1500864 h 1500863"/>
              <a:gd name="connsiteX501" fmla="*/ 5728864 w 11218359"/>
              <a:gd name="connsiteY501" fmla="*/ 1500864 h 1500863"/>
              <a:gd name="connsiteX502" fmla="*/ 5740294 w 11218359"/>
              <a:gd name="connsiteY502" fmla="*/ 1500864 h 1500863"/>
              <a:gd name="connsiteX503" fmla="*/ 5751724 w 11218359"/>
              <a:gd name="connsiteY503" fmla="*/ 1500864 h 1500863"/>
              <a:gd name="connsiteX504" fmla="*/ 5763154 w 11218359"/>
              <a:gd name="connsiteY504" fmla="*/ 1500864 h 1500863"/>
              <a:gd name="connsiteX505" fmla="*/ 5774631 w 11218359"/>
              <a:gd name="connsiteY505" fmla="*/ 1500864 h 1500863"/>
              <a:gd name="connsiteX506" fmla="*/ 5786062 w 11218359"/>
              <a:gd name="connsiteY506" fmla="*/ 1500864 h 1500863"/>
              <a:gd name="connsiteX507" fmla="*/ 5797492 w 11218359"/>
              <a:gd name="connsiteY507" fmla="*/ 1500864 h 1500863"/>
              <a:gd name="connsiteX508" fmla="*/ 5808921 w 11218359"/>
              <a:gd name="connsiteY508" fmla="*/ 1500864 h 1500863"/>
              <a:gd name="connsiteX509" fmla="*/ 5820351 w 11218359"/>
              <a:gd name="connsiteY509" fmla="*/ 1500864 h 1500863"/>
              <a:gd name="connsiteX510" fmla="*/ 5831829 w 11218359"/>
              <a:gd name="connsiteY510" fmla="*/ 1500864 h 1500863"/>
              <a:gd name="connsiteX511" fmla="*/ 5843259 w 11218359"/>
              <a:gd name="connsiteY511" fmla="*/ 1500864 h 1500863"/>
              <a:gd name="connsiteX512" fmla="*/ 5854689 w 11218359"/>
              <a:gd name="connsiteY512" fmla="*/ 1500864 h 1500863"/>
              <a:gd name="connsiteX513" fmla="*/ 5866119 w 11218359"/>
              <a:gd name="connsiteY513" fmla="*/ 1500864 h 1500863"/>
              <a:gd name="connsiteX514" fmla="*/ 5877549 w 11218359"/>
              <a:gd name="connsiteY514" fmla="*/ 1200393 h 1500863"/>
              <a:gd name="connsiteX515" fmla="*/ 5889027 w 11218359"/>
              <a:gd name="connsiteY515" fmla="*/ 0 h 1500863"/>
              <a:gd name="connsiteX516" fmla="*/ 5900457 w 11218359"/>
              <a:gd name="connsiteY516" fmla="*/ 211836 h 1500863"/>
              <a:gd name="connsiteX517" fmla="*/ 5911887 w 11218359"/>
              <a:gd name="connsiteY517" fmla="*/ 471745 h 1500863"/>
              <a:gd name="connsiteX518" fmla="*/ 5923317 w 11218359"/>
              <a:gd name="connsiteY518" fmla="*/ 670055 h 1500863"/>
              <a:gd name="connsiteX519" fmla="*/ 5934747 w 11218359"/>
              <a:gd name="connsiteY519" fmla="*/ 618977 h 1500863"/>
              <a:gd name="connsiteX520" fmla="*/ 5946225 w 11218359"/>
              <a:gd name="connsiteY520" fmla="*/ 501791 h 1500863"/>
              <a:gd name="connsiteX521" fmla="*/ 5957655 w 11218359"/>
              <a:gd name="connsiteY521" fmla="*/ 79629 h 1500863"/>
              <a:gd name="connsiteX522" fmla="*/ 5969084 w 11218359"/>
              <a:gd name="connsiteY522" fmla="*/ 171274 h 1500863"/>
              <a:gd name="connsiteX523" fmla="*/ 5980514 w 11218359"/>
              <a:gd name="connsiteY523" fmla="*/ 718133 h 1500863"/>
              <a:gd name="connsiteX524" fmla="*/ 5991944 w 11218359"/>
              <a:gd name="connsiteY524" fmla="*/ 1452786 h 1500863"/>
              <a:gd name="connsiteX525" fmla="*/ 6003422 w 11218359"/>
              <a:gd name="connsiteY525" fmla="*/ 1488843 h 1500863"/>
              <a:gd name="connsiteX526" fmla="*/ 6014852 w 11218359"/>
              <a:gd name="connsiteY526" fmla="*/ 1500864 h 1500863"/>
              <a:gd name="connsiteX527" fmla="*/ 6026282 w 11218359"/>
              <a:gd name="connsiteY527" fmla="*/ 1500864 h 1500863"/>
              <a:gd name="connsiteX528" fmla="*/ 6037712 w 11218359"/>
              <a:gd name="connsiteY528" fmla="*/ 1500864 h 1500863"/>
              <a:gd name="connsiteX529" fmla="*/ 6049142 w 11218359"/>
              <a:gd name="connsiteY529" fmla="*/ 1500864 h 1500863"/>
              <a:gd name="connsiteX530" fmla="*/ 6060620 w 11218359"/>
              <a:gd name="connsiteY530" fmla="*/ 1500864 h 1500863"/>
              <a:gd name="connsiteX531" fmla="*/ 6072049 w 11218359"/>
              <a:gd name="connsiteY531" fmla="*/ 1500864 h 1500863"/>
              <a:gd name="connsiteX532" fmla="*/ 6083480 w 11218359"/>
              <a:gd name="connsiteY532" fmla="*/ 1500864 h 1500863"/>
              <a:gd name="connsiteX533" fmla="*/ 6094910 w 11218359"/>
              <a:gd name="connsiteY533" fmla="*/ 1500864 h 1500863"/>
              <a:gd name="connsiteX534" fmla="*/ 6106340 w 11218359"/>
              <a:gd name="connsiteY534" fmla="*/ 1500864 h 1500863"/>
              <a:gd name="connsiteX535" fmla="*/ 6117818 w 11218359"/>
              <a:gd name="connsiteY535" fmla="*/ 1500864 h 1500863"/>
              <a:gd name="connsiteX536" fmla="*/ 6129247 w 11218359"/>
              <a:gd name="connsiteY536" fmla="*/ 1500864 h 1500863"/>
              <a:gd name="connsiteX537" fmla="*/ 6140677 w 11218359"/>
              <a:gd name="connsiteY537" fmla="*/ 1500864 h 1500863"/>
              <a:gd name="connsiteX538" fmla="*/ 6152107 w 11218359"/>
              <a:gd name="connsiteY538" fmla="*/ 1500864 h 1500863"/>
              <a:gd name="connsiteX539" fmla="*/ 6163537 w 11218359"/>
              <a:gd name="connsiteY539" fmla="*/ 1500864 h 1500863"/>
              <a:gd name="connsiteX540" fmla="*/ 6175015 w 11218359"/>
              <a:gd name="connsiteY540" fmla="*/ 1500864 h 1500863"/>
              <a:gd name="connsiteX541" fmla="*/ 6186445 w 11218359"/>
              <a:gd name="connsiteY541" fmla="*/ 1500864 h 1500863"/>
              <a:gd name="connsiteX542" fmla="*/ 6197875 w 11218359"/>
              <a:gd name="connsiteY542" fmla="*/ 1500864 h 1500863"/>
              <a:gd name="connsiteX543" fmla="*/ 6209305 w 11218359"/>
              <a:gd name="connsiteY543" fmla="*/ 1500864 h 1500863"/>
              <a:gd name="connsiteX544" fmla="*/ 6220735 w 11218359"/>
              <a:gd name="connsiteY544" fmla="*/ 1500864 h 1500863"/>
              <a:gd name="connsiteX545" fmla="*/ 6232212 w 11218359"/>
              <a:gd name="connsiteY545" fmla="*/ 1500864 h 1500863"/>
              <a:gd name="connsiteX546" fmla="*/ 6243642 w 11218359"/>
              <a:gd name="connsiteY546" fmla="*/ 1500864 h 1500863"/>
              <a:gd name="connsiteX547" fmla="*/ 6255073 w 11218359"/>
              <a:gd name="connsiteY547" fmla="*/ 1500864 h 1500863"/>
              <a:gd name="connsiteX548" fmla="*/ 6266503 w 11218359"/>
              <a:gd name="connsiteY548" fmla="*/ 1500864 h 1500863"/>
              <a:gd name="connsiteX549" fmla="*/ 6277933 w 11218359"/>
              <a:gd name="connsiteY549" fmla="*/ 1500864 h 1500863"/>
              <a:gd name="connsiteX550" fmla="*/ 6289410 w 11218359"/>
              <a:gd name="connsiteY550" fmla="*/ 1500864 h 1500863"/>
              <a:gd name="connsiteX551" fmla="*/ 6300840 w 11218359"/>
              <a:gd name="connsiteY551" fmla="*/ 1500864 h 1500863"/>
              <a:gd name="connsiteX552" fmla="*/ 6312270 w 11218359"/>
              <a:gd name="connsiteY552" fmla="*/ 1500864 h 1500863"/>
              <a:gd name="connsiteX553" fmla="*/ 6323700 w 11218359"/>
              <a:gd name="connsiteY553" fmla="*/ 1500864 h 1500863"/>
              <a:gd name="connsiteX554" fmla="*/ 6335130 w 11218359"/>
              <a:gd name="connsiteY554" fmla="*/ 1500864 h 1500863"/>
              <a:gd name="connsiteX555" fmla="*/ 6346608 w 11218359"/>
              <a:gd name="connsiteY555" fmla="*/ 1500864 h 1500863"/>
              <a:gd name="connsiteX556" fmla="*/ 6358038 w 11218359"/>
              <a:gd name="connsiteY556" fmla="*/ 1500864 h 1500863"/>
              <a:gd name="connsiteX557" fmla="*/ 6369468 w 11218359"/>
              <a:gd name="connsiteY557" fmla="*/ 1500864 h 1500863"/>
              <a:gd name="connsiteX558" fmla="*/ 6380898 w 11218359"/>
              <a:gd name="connsiteY558" fmla="*/ 1500864 h 1500863"/>
              <a:gd name="connsiteX559" fmla="*/ 6392328 w 11218359"/>
              <a:gd name="connsiteY559" fmla="*/ 1500864 h 1500863"/>
              <a:gd name="connsiteX560" fmla="*/ 6403805 w 11218359"/>
              <a:gd name="connsiteY560" fmla="*/ 1500864 h 1500863"/>
              <a:gd name="connsiteX561" fmla="*/ 6415235 w 11218359"/>
              <a:gd name="connsiteY561" fmla="*/ 1500864 h 1500863"/>
              <a:gd name="connsiteX562" fmla="*/ 6426666 w 11218359"/>
              <a:gd name="connsiteY562" fmla="*/ 1500864 h 1500863"/>
              <a:gd name="connsiteX563" fmla="*/ 6438096 w 11218359"/>
              <a:gd name="connsiteY563" fmla="*/ 1500864 h 1500863"/>
              <a:gd name="connsiteX564" fmla="*/ 6449525 w 11218359"/>
              <a:gd name="connsiteY564" fmla="*/ 1500864 h 1500863"/>
              <a:gd name="connsiteX565" fmla="*/ 6461003 w 11218359"/>
              <a:gd name="connsiteY565" fmla="*/ 1500864 h 1500863"/>
              <a:gd name="connsiteX566" fmla="*/ 6472433 w 11218359"/>
              <a:gd name="connsiteY566" fmla="*/ 1500864 h 1500863"/>
              <a:gd name="connsiteX567" fmla="*/ 6483863 w 11218359"/>
              <a:gd name="connsiteY567" fmla="*/ 1500864 h 1500863"/>
              <a:gd name="connsiteX568" fmla="*/ 6495293 w 11218359"/>
              <a:gd name="connsiteY568" fmla="*/ 1500864 h 1500863"/>
              <a:gd name="connsiteX569" fmla="*/ 6506723 w 11218359"/>
              <a:gd name="connsiteY569" fmla="*/ 1500864 h 1500863"/>
              <a:gd name="connsiteX570" fmla="*/ 6518201 w 11218359"/>
              <a:gd name="connsiteY570" fmla="*/ 1500864 h 1500863"/>
              <a:gd name="connsiteX571" fmla="*/ 6529631 w 11218359"/>
              <a:gd name="connsiteY571" fmla="*/ 1500864 h 1500863"/>
              <a:gd name="connsiteX572" fmla="*/ 6541061 w 11218359"/>
              <a:gd name="connsiteY572" fmla="*/ 1500864 h 1500863"/>
              <a:gd name="connsiteX573" fmla="*/ 6552490 w 11218359"/>
              <a:gd name="connsiteY573" fmla="*/ 1500864 h 1500863"/>
              <a:gd name="connsiteX574" fmla="*/ 6563921 w 11218359"/>
              <a:gd name="connsiteY574" fmla="*/ 1500864 h 1500863"/>
              <a:gd name="connsiteX575" fmla="*/ 6575398 w 11218359"/>
              <a:gd name="connsiteY575" fmla="*/ 1500864 h 1500863"/>
              <a:gd name="connsiteX576" fmla="*/ 6586828 w 11218359"/>
              <a:gd name="connsiteY576" fmla="*/ 1500864 h 1500863"/>
              <a:gd name="connsiteX577" fmla="*/ 6598259 w 11218359"/>
              <a:gd name="connsiteY577" fmla="*/ 1500864 h 1500863"/>
              <a:gd name="connsiteX578" fmla="*/ 6609688 w 11218359"/>
              <a:gd name="connsiteY578" fmla="*/ 1500864 h 1500863"/>
              <a:gd name="connsiteX579" fmla="*/ 6621118 w 11218359"/>
              <a:gd name="connsiteY579" fmla="*/ 1500864 h 1500863"/>
              <a:gd name="connsiteX580" fmla="*/ 6632596 w 11218359"/>
              <a:gd name="connsiteY580" fmla="*/ 1500864 h 1500863"/>
              <a:gd name="connsiteX581" fmla="*/ 6644026 w 11218359"/>
              <a:gd name="connsiteY581" fmla="*/ 1500864 h 1500863"/>
              <a:gd name="connsiteX582" fmla="*/ 6655456 w 11218359"/>
              <a:gd name="connsiteY582" fmla="*/ 1500864 h 1500863"/>
              <a:gd name="connsiteX583" fmla="*/ 6666886 w 11218359"/>
              <a:gd name="connsiteY583" fmla="*/ 1500864 h 1500863"/>
              <a:gd name="connsiteX584" fmla="*/ 6678316 w 11218359"/>
              <a:gd name="connsiteY584" fmla="*/ 1500864 h 1500863"/>
              <a:gd name="connsiteX585" fmla="*/ 6689794 w 11218359"/>
              <a:gd name="connsiteY585" fmla="*/ 1500864 h 1500863"/>
              <a:gd name="connsiteX586" fmla="*/ 6701224 w 11218359"/>
              <a:gd name="connsiteY586" fmla="*/ 1500864 h 1500863"/>
              <a:gd name="connsiteX587" fmla="*/ 6712653 w 11218359"/>
              <a:gd name="connsiteY587" fmla="*/ 1500864 h 1500863"/>
              <a:gd name="connsiteX588" fmla="*/ 6724083 w 11218359"/>
              <a:gd name="connsiteY588" fmla="*/ 1500864 h 1500863"/>
              <a:gd name="connsiteX589" fmla="*/ 6735514 w 11218359"/>
              <a:gd name="connsiteY589" fmla="*/ 1500864 h 1500863"/>
              <a:gd name="connsiteX590" fmla="*/ 6746944 w 11218359"/>
              <a:gd name="connsiteY590" fmla="*/ 1500864 h 1500863"/>
              <a:gd name="connsiteX591" fmla="*/ 6758421 w 11218359"/>
              <a:gd name="connsiteY591" fmla="*/ 1500864 h 1500863"/>
              <a:gd name="connsiteX592" fmla="*/ 6769851 w 11218359"/>
              <a:gd name="connsiteY592" fmla="*/ 1500864 h 1500863"/>
              <a:gd name="connsiteX593" fmla="*/ 6781281 w 11218359"/>
              <a:gd name="connsiteY593" fmla="*/ 1500864 h 1500863"/>
              <a:gd name="connsiteX594" fmla="*/ 6792711 w 11218359"/>
              <a:gd name="connsiteY594" fmla="*/ 1500864 h 1500863"/>
              <a:gd name="connsiteX595" fmla="*/ 6804141 w 11218359"/>
              <a:gd name="connsiteY595" fmla="*/ 1500864 h 1500863"/>
              <a:gd name="connsiteX596" fmla="*/ 6815619 w 11218359"/>
              <a:gd name="connsiteY596" fmla="*/ 1500864 h 1500863"/>
              <a:gd name="connsiteX597" fmla="*/ 6827049 w 11218359"/>
              <a:gd name="connsiteY597" fmla="*/ 1500864 h 1500863"/>
              <a:gd name="connsiteX598" fmla="*/ 6838479 w 11218359"/>
              <a:gd name="connsiteY598" fmla="*/ 1500864 h 1500863"/>
              <a:gd name="connsiteX599" fmla="*/ 6849909 w 11218359"/>
              <a:gd name="connsiteY599" fmla="*/ 1500864 h 1500863"/>
              <a:gd name="connsiteX600" fmla="*/ 6861339 w 11218359"/>
              <a:gd name="connsiteY600" fmla="*/ 1500864 h 1500863"/>
              <a:gd name="connsiteX601" fmla="*/ 6872816 w 11218359"/>
              <a:gd name="connsiteY601" fmla="*/ 1500864 h 1500863"/>
              <a:gd name="connsiteX602" fmla="*/ 6884246 w 11218359"/>
              <a:gd name="connsiteY602" fmla="*/ 1500864 h 1500863"/>
              <a:gd name="connsiteX603" fmla="*/ 6895676 w 11218359"/>
              <a:gd name="connsiteY603" fmla="*/ 1500864 h 1500863"/>
              <a:gd name="connsiteX604" fmla="*/ 6907107 w 11218359"/>
              <a:gd name="connsiteY604" fmla="*/ 1500864 h 1500863"/>
              <a:gd name="connsiteX605" fmla="*/ 6918537 w 11218359"/>
              <a:gd name="connsiteY605" fmla="*/ 1500864 h 1500863"/>
              <a:gd name="connsiteX606" fmla="*/ 6930014 w 11218359"/>
              <a:gd name="connsiteY606" fmla="*/ 1500864 h 1500863"/>
              <a:gd name="connsiteX607" fmla="*/ 6941444 w 11218359"/>
              <a:gd name="connsiteY607" fmla="*/ 1500864 h 1500863"/>
              <a:gd name="connsiteX608" fmla="*/ 6952874 w 11218359"/>
              <a:gd name="connsiteY608" fmla="*/ 1500864 h 1500863"/>
              <a:gd name="connsiteX609" fmla="*/ 6964304 w 11218359"/>
              <a:gd name="connsiteY609" fmla="*/ 1500864 h 1500863"/>
              <a:gd name="connsiteX610" fmla="*/ 6975734 w 11218359"/>
              <a:gd name="connsiteY610" fmla="*/ 1500864 h 1500863"/>
              <a:gd name="connsiteX611" fmla="*/ 6987212 w 11218359"/>
              <a:gd name="connsiteY611" fmla="*/ 1500864 h 1500863"/>
              <a:gd name="connsiteX612" fmla="*/ 6998642 w 11218359"/>
              <a:gd name="connsiteY612" fmla="*/ 1500864 h 1500863"/>
              <a:gd name="connsiteX613" fmla="*/ 7010072 w 11218359"/>
              <a:gd name="connsiteY613" fmla="*/ 1500864 h 1500863"/>
              <a:gd name="connsiteX614" fmla="*/ 7021502 w 11218359"/>
              <a:gd name="connsiteY614" fmla="*/ 1500864 h 1500863"/>
              <a:gd name="connsiteX615" fmla="*/ 7032931 w 11218359"/>
              <a:gd name="connsiteY615" fmla="*/ 1500864 h 1500863"/>
              <a:gd name="connsiteX616" fmla="*/ 7044409 w 11218359"/>
              <a:gd name="connsiteY616" fmla="*/ 1500864 h 1500863"/>
              <a:gd name="connsiteX617" fmla="*/ 7055839 w 11218359"/>
              <a:gd name="connsiteY617" fmla="*/ 1500864 h 1500863"/>
              <a:gd name="connsiteX618" fmla="*/ 7067269 w 11218359"/>
              <a:gd name="connsiteY618" fmla="*/ 1500864 h 1500863"/>
              <a:gd name="connsiteX619" fmla="*/ 7078700 w 11218359"/>
              <a:gd name="connsiteY619" fmla="*/ 1500864 h 1500863"/>
              <a:gd name="connsiteX620" fmla="*/ 7090129 w 11218359"/>
              <a:gd name="connsiteY620" fmla="*/ 1500864 h 1500863"/>
              <a:gd name="connsiteX621" fmla="*/ 7101607 w 11218359"/>
              <a:gd name="connsiteY621" fmla="*/ 1500864 h 1500863"/>
              <a:gd name="connsiteX622" fmla="*/ 7113037 w 11218359"/>
              <a:gd name="connsiteY622" fmla="*/ 1500864 h 1500863"/>
              <a:gd name="connsiteX623" fmla="*/ 7124467 w 11218359"/>
              <a:gd name="connsiteY623" fmla="*/ 1500864 h 1500863"/>
              <a:gd name="connsiteX624" fmla="*/ 7135897 w 11218359"/>
              <a:gd name="connsiteY624" fmla="*/ 1500864 h 1500863"/>
              <a:gd name="connsiteX625" fmla="*/ 7147327 w 11218359"/>
              <a:gd name="connsiteY625" fmla="*/ 1500864 h 1500863"/>
              <a:gd name="connsiteX626" fmla="*/ 7158805 w 11218359"/>
              <a:gd name="connsiteY626" fmla="*/ 1500864 h 1500863"/>
              <a:gd name="connsiteX627" fmla="*/ 7170235 w 11218359"/>
              <a:gd name="connsiteY627" fmla="*/ 1500864 h 1500863"/>
              <a:gd name="connsiteX628" fmla="*/ 7181665 w 11218359"/>
              <a:gd name="connsiteY628" fmla="*/ 1500864 h 1500863"/>
              <a:gd name="connsiteX629" fmla="*/ 7193094 w 11218359"/>
              <a:gd name="connsiteY629" fmla="*/ 1500864 h 1500863"/>
              <a:gd name="connsiteX630" fmla="*/ 7204524 w 11218359"/>
              <a:gd name="connsiteY630" fmla="*/ 1500864 h 1500863"/>
              <a:gd name="connsiteX631" fmla="*/ 7216002 w 11218359"/>
              <a:gd name="connsiteY631" fmla="*/ 1500864 h 1500863"/>
              <a:gd name="connsiteX632" fmla="*/ 7227432 w 11218359"/>
              <a:gd name="connsiteY632" fmla="*/ 1500864 h 1500863"/>
              <a:gd name="connsiteX633" fmla="*/ 7238862 w 11218359"/>
              <a:gd name="connsiteY633" fmla="*/ 1500864 h 1500863"/>
              <a:gd name="connsiteX634" fmla="*/ 7250292 w 11218359"/>
              <a:gd name="connsiteY634" fmla="*/ 1500864 h 1500863"/>
              <a:gd name="connsiteX635" fmla="*/ 7261722 w 11218359"/>
              <a:gd name="connsiteY635" fmla="*/ 1500864 h 1500863"/>
              <a:gd name="connsiteX636" fmla="*/ 7273200 w 11218359"/>
              <a:gd name="connsiteY636" fmla="*/ 1500864 h 1500863"/>
              <a:gd name="connsiteX637" fmla="*/ 7284630 w 11218359"/>
              <a:gd name="connsiteY637" fmla="*/ 1500864 h 1500863"/>
              <a:gd name="connsiteX638" fmla="*/ 7296060 w 11218359"/>
              <a:gd name="connsiteY638" fmla="*/ 1500864 h 1500863"/>
              <a:gd name="connsiteX639" fmla="*/ 7307490 w 11218359"/>
              <a:gd name="connsiteY639" fmla="*/ 1500864 h 1500863"/>
              <a:gd name="connsiteX640" fmla="*/ 7318920 w 11218359"/>
              <a:gd name="connsiteY640" fmla="*/ 1500864 h 1500863"/>
              <a:gd name="connsiteX641" fmla="*/ 7330398 w 11218359"/>
              <a:gd name="connsiteY641" fmla="*/ 1500864 h 1500863"/>
              <a:gd name="connsiteX642" fmla="*/ 7341828 w 11218359"/>
              <a:gd name="connsiteY642" fmla="*/ 1500864 h 1500863"/>
              <a:gd name="connsiteX643" fmla="*/ 7353257 w 11218359"/>
              <a:gd name="connsiteY643" fmla="*/ 1500864 h 1500863"/>
              <a:gd name="connsiteX644" fmla="*/ 7364687 w 11218359"/>
              <a:gd name="connsiteY644" fmla="*/ 1500864 h 1500863"/>
              <a:gd name="connsiteX645" fmla="*/ 7376117 w 11218359"/>
              <a:gd name="connsiteY645" fmla="*/ 1500864 h 1500863"/>
              <a:gd name="connsiteX646" fmla="*/ 7387595 w 11218359"/>
              <a:gd name="connsiteY646" fmla="*/ 1500864 h 1500863"/>
              <a:gd name="connsiteX647" fmla="*/ 7399025 w 11218359"/>
              <a:gd name="connsiteY647" fmla="*/ 1500864 h 1500863"/>
              <a:gd name="connsiteX648" fmla="*/ 7410455 w 11218359"/>
              <a:gd name="connsiteY648" fmla="*/ 1500864 h 1500863"/>
              <a:gd name="connsiteX649" fmla="*/ 7421885 w 11218359"/>
              <a:gd name="connsiteY649" fmla="*/ 1500864 h 1500863"/>
              <a:gd name="connsiteX650" fmla="*/ 7433315 w 11218359"/>
              <a:gd name="connsiteY650" fmla="*/ 1500864 h 1500863"/>
              <a:gd name="connsiteX651" fmla="*/ 7444793 w 11218359"/>
              <a:gd name="connsiteY651" fmla="*/ 1500864 h 1500863"/>
              <a:gd name="connsiteX652" fmla="*/ 7456222 w 11218359"/>
              <a:gd name="connsiteY652" fmla="*/ 1500864 h 1500863"/>
              <a:gd name="connsiteX653" fmla="*/ 7467653 w 11218359"/>
              <a:gd name="connsiteY653" fmla="*/ 1500864 h 1500863"/>
              <a:gd name="connsiteX654" fmla="*/ 7479083 w 11218359"/>
              <a:gd name="connsiteY654" fmla="*/ 1500864 h 1500863"/>
              <a:gd name="connsiteX655" fmla="*/ 7490513 w 11218359"/>
              <a:gd name="connsiteY655" fmla="*/ 1500864 h 1500863"/>
              <a:gd name="connsiteX656" fmla="*/ 7501990 w 11218359"/>
              <a:gd name="connsiteY656" fmla="*/ 1500864 h 1500863"/>
              <a:gd name="connsiteX657" fmla="*/ 7513420 w 11218359"/>
              <a:gd name="connsiteY657" fmla="*/ 1500864 h 1500863"/>
              <a:gd name="connsiteX658" fmla="*/ 7524850 w 11218359"/>
              <a:gd name="connsiteY658" fmla="*/ 1500864 h 1500863"/>
              <a:gd name="connsiteX659" fmla="*/ 7536280 w 11218359"/>
              <a:gd name="connsiteY659" fmla="*/ 1500864 h 1500863"/>
              <a:gd name="connsiteX660" fmla="*/ 7547710 w 11218359"/>
              <a:gd name="connsiteY660" fmla="*/ 1500864 h 1500863"/>
              <a:gd name="connsiteX661" fmla="*/ 7559188 w 11218359"/>
              <a:gd name="connsiteY661" fmla="*/ 1500864 h 1500863"/>
              <a:gd name="connsiteX662" fmla="*/ 7570618 w 11218359"/>
              <a:gd name="connsiteY662" fmla="*/ 1500864 h 1500863"/>
              <a:gd name="connsiteX663" fmla="*/ 7582048 w 11218359"/>
              <a:gd name="connsiteY663" fmla="*/ 1500864 h 1500863"/>
              <a:gd name="connsiteX664" fmla="*/ 7593478 w 11218359"/>
              <a:gd name="connsiteY664" fmla="*/ 1500864 h 1500863"/>
              <a:gd name="connsiteX665" fmla="*/ 7604908 w 11218359"/>
              <a:gd name="connsiteY665" fmla="*/ 1500864 h 1500863"/>
              <a:gd name="connsiteX666" fmla="*/ 7616385 w 11218359"/>
              <a:gd name="connsiteY666" fmla="*/ 1500864 h 1500863"/>
              <a:gd name="connsiteX667" fmla="*/ 7627815 w 11218359"/>
              <a:gd name="connsiteY667" fmla="*/ 1500864 h 1500863"/>
              <a:gd name="connsiteX668" fmla="*/ 7639246 w 11218359"/>
              <a:gd name="connsiteY668" fmla="*/ 1500864 h 1500863"/>
              <a:gd name="connsiteX669" fmla="*/ 7650676 w 11218359"/>
              <a:gd name="connsiteY669" fmla="*/ 1500864 h 1500863"/>
              <a:gd name="connsiteX670" fmla="*/ 7662106 w 11218359"/>
              <a:gd name="connsiteY670" fmla="*/ 1500864 h 1500863"/>
              <a:gd name="connsiteX671" fmla="*/ 7673583 w 11218359"/>
              <a:gd name="connsiteY671" fmla="*/ 1500864 h 1500863"/>
              <a:gd name="connsiteX672" fmla="*/ 7685013 w 11218359"/>
              <a:gd name="connsiteY672" fmla="*/ 1500864 h 1500863"/>
              <a:gd name="connsiteX673" fmla="*/ 7696443 w 11218359"/>
              <a:gd name="connsiteY673" fmla="*/ 1500864 h 1500863"/>
              <a:gd name="connsiteX674" fmla="*/ 7707873 w 11218359"/>
              <a:gd name="connsiteY674" fmla="*/ 1500864 h 1500863"/>
              <a:gd name="connsiteX675" fmla="*/ 7719303 w 11218359"/>
              <a:gd name="connsiteY675" fmla="*/ 1500864 h 1500863"/>
              <a:gd name="connsiteX676" fmla="*/ 7730733 w 11218359"/>
              <a:gd name="connsiteY676" fmla="*/ 1500864 h 1500863"/>
              <a:gd name="connsiteX677" fmla="*/ 7742211 w 11218359"/>
              <a:gd name="connsiteY677" fmla="*/ 1500864 h 1500863"/>
              <a:gd name="connsiteX678" fmla="*/ 7753641 w 11218359"/>
              <a:gd name="connsiteY678" fmla="*/ 1500864 h 1500863"/>
              <a:gd name="connsiteX679" fmla="*/ 7765071 w 11218359"/>
              <a:gd name="connsiteY679" fmla="*/ 1500864 h 1500863"/>
              <a:gd name="connsiteX680" fmla="*/ 7776501 w 11218359"/>
              <a:gd name="connsiteY680" fmla="*/ 1500864 h 1500863"/>
              <a:gd name="connsiteX681" fmla="*/ 7787931 w 11218359"/>
              <a:gd name="connsiteY681" fmla="*/ 1500864 h 1500863"/>
              <a:gd name="connsiteX682" fmla="*/ 7799408 w 11218359"/>
              <a:gd name="connsiteY682" fmla="*/ 1500864 h 1500863"/>
              <a:gd name="connsiteX683" fmla="*/ 7810839 w 11218359"/>
              <a:gd name="connsiteY683" fmla="*/ 1500864 h 1500863"/>
              <a:gd name="connsiteX684" fmla="*/ 7822268 w 11218359"/>
              <a:gd name="connsiteY684" fmla="*/ 1500864 h 1500863"/>
              <a:gd name="connsiteX685" fmla="*/ 7833698 w 11218359"/>
              <a:gd name="connsiteY685" fmla="*/ 1500864 h 1500863"/>
              <a:gd name="connsiteX686" fmla="*/ 7845128 w 11218359"/>
              <a:gd name="connsiteY686" fmla="*/ 1500864 h 1500863"/>
              <a:gd name="connsiteX687" fmla="*/ 7856606 w 11218359"/>
              <a:gd name="connsiteY687" fmla="*/ 1500864 h 1500863"/>
              <a:gd name="connsiteX688" fmla="*/ 7868036 w 11218359"/>
              <a:gd name="connsiteY688" fmla="*/ 1500864 h 1500863"/>
              <a:gd name="connsiteX689" fmla="*/ 7879466 w 11218359"/>
              <a:gd name="connsiteY689" fmla="*/ 1500864 h 1500863"/>
              <a:gd name="connsiteX690" fmla="*/ 7890896 w 11218359"/>
              <a:gd name="connsiteY690" fmla="*/ 1500864 h 1500863"/>
              <a:gd name="connsiteX691" fmla="*/ 7902326 w 11218359"/>
              <a:gd name="connsiteY691" fmla="*/ 1500864 h 1500863"/>
              <a:gd name="connsiteX692" fmla="*/ 7913804 w 11218359"/>
              <a:gd name="connsiteY692" fmla="*/ 1500864 h 1500863"/>
              <a:gd name="connsiteX693" fmla="*/ 7925234 w 11218359"/>
              <a:gd name="connsiteY693" fmla="*/ 1500864 h 1500863"/>
              <a:gd name="connsiteX694" fmla="*/ 7936663 w 11218359"/>
              <a:gd name="connsiteY694" fmla="*/ 1500864 h 1500863"/>
              <a:gd name="connsiteX695" fmla="*/ 7948094 w 11218359"/>
              <a:gd name="connsiteY695" fmla="*/ 1500864 h 1500863"/>
              <a:gd name="connsiteX696" fmla="*/ 7959524 w 11218359"/>
              <a:gd name="connsiteY696" fmla="*/ 1500864 h 1500863"/>
              <a:gd name="connsiteX697" fmla="*/ 7971001 w 11218359"/>
              <a:gd name="connsiteY697" fmla="*/ 1500864 h 1500863"/>
              <a:gd name="connsiteX698" fmla="*/ 7982431 w 11218359"/>
              <a:gd name="connsiteY698" fmla="*/ 1500864 h 1500863"/>
              <a:gd name="connsiteX699" fmla="*/ 7993861 w 11218359"/>
              <a:gd name="connsiteY699" fmla="*/ 1500864 h 1500863"/>
              <a:gd name="connsiteX700" fmla="*/ 8005291 w 11218359"/>
              <a:gd name="connsiteY700" fmla="*/ 1500864 h 1500863"/>
              <a:gd name="connsiteX701" fmla="*/ 8016721 w 11218359"/>
              <a:gd name="connsiteY701" fmla="*/ 1500864 h 1500863"/>
              <a:gd name="connsiteX702" fmla="*/ 8028199 w 11218359"/>
              <a:gd name="connsiteY702" fmla="*/ 1500864 h 1500863"/>
              <a:gd name="connsiteX703" fmla="*/ 8039629 w 11218359"/>
              <a:gd name="connsiteY703" fmla="*/ 1500864 h 1500863"/>
              <a:gd name="connsiteX704" fmla="*/ 8051059 w 11218359"/>
              <a:gd name="connsiteY704" fmla="*/ 1500864 h 1500863"/>
              <a:gd name="connsiteX705" fmla="*/ 8062489 w 11218359"/>
              <a:gd name="connsiteY705" fmla="*/ 1500864 h 1500863"/>
              <a:gd name="connsiteX706" fmla="*/ 8073919 w 11218359"/>
              <a:gd name="connsiteY706" fmla="*/ 1500864 h 1500863"/>
              <a:gd name="connsiteX707" fmla="*/ 8085396 w 11218359"/>
              <a:gd name="connsiteY707" fmla="*/ 1500864 h 1500863"/>
              <a:gd name="connsiteX708" fmla="*/ 8096826 w 11218359"/>
              <a:gd name="connsiteY708" fmla="*/ 1500864 h 1500863"/>
              <a:gd name="connsiteX709" fmla="*/ 8108256 w 11218359"/>
              <a:gd name="connsiteY709" fmla="*/ 1500864 h 1500863"/>
              <a:gd name="connsiteX710" fmla="*/ 8119687 w 11218359"/>
              <a:gd name="connsiteY710" fmla="*/ 1500864 h 1500863"/>
              <a:gd name="connsiteX711" fmla="*/ 8131117 w 11218359"/>
              <a:gd name="connsiteY711" fmla="*/ 1500864 h 1500863"/>
              <a:gd name="connsiteX712" fmla="*/ 8142594 w 11218359"/>
              <a:gd name="connsiteY712" fmla="*/ 1500864 h 1500863"/>
              <a:gd name="connsiteX713" fmla="*/ 8154024 w 11218359"/>
              <a:gd name="connsiteY713" fmla="*/ 1500864 h 1500863"/>
              <a:gd name="connsiteX714" fmla="*/ 8165454 w 11218359"/>
              <a:gd name="connsiteY714" fmla="*/ 1500864 h 1500863"/>
              <a:gd name="connsiteX715" fmla="*/ 8176884 w 11218359"/>
              <a:gd name="connsiteY715" fmla="*/ 1500864 h 1500863"/>
              <a:gd name="connsiteX716" fmla="*/ 8188314 w 11218359"/>
              <a:gd name="connsiteY716" fmla="*/ 1500864 h 1500863"/>
              <a:gd name="connsiteX717" fmla="*/ 8199792 w 11218359"/>
              <a:gd name="connsiteY717" fmla="*/ 1500864 h 1500863"/>
              <a:gd name="connsiteX718" fmla="*/ 8211222 w 11218359"/>
              <a:gd name="connsiteY718" fmla="*/ 1500864 h 1500863"/>
              <a:gd name="connsiteX719" fmla="*/ 8222652 w 11218359"/>
              <a:gd name="connsiteY719" fmla="*/ 1500864 h 1500863"/>
              <a:gd name="connsiteX720" fmla="*/ 8234082 w 11218359"/>
              <a:gd name="connsiteY720" fmla="*/ 1500864 h 1500863"/>
              <a:gd name="connsiteX721" fmla="*/ 8245512 w 11218359"/>
              <a:gd name="connsiteY721" fmla="*/ 1500864 h 1500863"/>
              <a:gd name="connsiteX722" fmla="*/ 8256989 w 11218359"/>
              <a:gd name="connsiteY722" fmla="*/ 1500864 h 1500863"/>
              <a:gd name="connsiteX723" fmla="*/ 8268419 w 11218359"/>
              <a:gd name="connsiteY723" fmla="*/ 1500864 h 1500863"/>
              <a:gd name="connsiteX724" fmla="*/ 8279850 w 11218359"/>
              <a:gd name="connsiteY724" fmla="*/ 1500864 h 1500863"/>
              <a:gd name="connsiteX725" fmla="*/ 8291280 w 11218359"/>
              <a:gd name="connsiteY725" fmla="*/ 1500864 h 1500863"/>
              <a:gd name="connsiteX726" fmla="*/ 8302709 w 11218359"/>
              <a:gd name="connsiteY726" fmla="*/ 1500864 h 1500863"/>
              <a:gd name="connsiteX727" fmla="*/ 8314187 w 11218359"/>
              <a:gd name="connsiteY727" fmla="*/ 1500864 h 1500863"/>
              <a:gd name="connsiteX728" fmla="*/ 8325617 w 11218359"/>
              <a:gd name="connsiteY728" fmla="*/ 1500864 h 1500863"/>
              <a:gd name="connsiteX729" fmla="*/ 8337047 w 11218359"/>
              <a:gd name="connsiteY729" fmla="*/ 1500864 h 1500863"/>
              <a:gd name="connsiteX730" fmla="*/ 8348477 w 11218359"/>
              <a:gd name="connsiteY730" fmla="*/ 1500864 h 1500863"/>
              <a:gd name="connsiteX731" fmla="*/ 8359907 w 11218359"/>
              <a:gd name="connsiteY731" fmla="*/ 1500864 h 1500863"/>
              <a:gd name="connsiteX732" fmla="*/ 8371385 w 11218359"/>
              <a:gd name="connsiteY732" fmla="*/ 1500864 h 1500863"/>
              <a:gd name="connsiteX733" fmla="*/ 8382815 w 11218359"/>
              <a:gd name="connsiteY733" fmla="*/ 1500864 h 1500863"/>
              <a:gd name="connsiteX734" fmla="*/ 8394245 w 11218359"/>
              <a:gd name="connsiteY734" fmla="*/ 1500864 h 1500863"/>
              <a:gd name="connsiteX735" fmla="*/ 8405674 w 11218359"/>
              <a:gd name="connsiteY735" fmla="*/ 1500864 h 1500863"/>
              <a:gd name="connsiteX736" fmla="*/ 8417104 w 11218359"/>
              <a:gd name="connsiteY736" fmla="*/ 1500864 h 1500863"/>
              <a:gd name="connsiteX737" fmla="*/ 8428582 w 11218359"/>
              <a:gd name="connsiteY737" fmla="*/ 1500864 h 1500863"/>
              <a:gd name="connsiteX738" fmla="*/ 8440012 w 11218359"/>
              <a:gd name="connsiteY738" fmla="*/ 1500864 h 1500863"/>
              <a:gd name="connsiteX739" fmla="*/ 8451442 w 11218359"/>
              <a:gd name="connsiteY739" fmla="*/ 1500864 h 1500863"/>
              <a:gd name="connsiteX740" fmla="*/ 8462872 w 11218359"/>
              <a:gd name="connsiteY740" fmla="*/ 1500864 h 1500863"/>
              <a:gd name="connsiteX741" fmla="*/ 8474302 w 11218359"/>
              <a:gd name="connsiteY741" fmla="*/ 1500864 h 1500863"/>
              <a:gd name="connsiteX742" fmla="*/ 8485780 w 11218359"/>
              <a:gd name="connsiteY742" fmla="*/ 1500864 h 1500863"/>
              <a:gd name="connsiteX743" fmla="*/ 8497210 w 11218359"/>
              <a:gd name="connsiteY743" fmla="*/ 1500864 h 1500863"/>
              <a:gd name="connsiteX744" fmla="*/ 8508640 w 11218359"/>
              <a:gd name="connsiteY744" fmla="*/ 1500864 h 1500863"/>
              <a:gd name="connsiteX745" fmla="*/ 8520069 w 11218359"/>
              <a:gd name="connsiteY745" fmla="*/ 1500864 h 1500863"/>
              <a:gd name="connsiteX746" fmla="*/ 8531500 w 11218359"/>
              <a:gd name="connsiteY746" fmla="*/ 1500864 h 1500863"/>
              <a:gd name="connsiteX747" fmla="*/ 8542977 w 11218359"/>
              <a:gd name="connsiteY747" fmla="*/ 1500864 h 1500863"/>
              <a:gd name="connsiteX748" fmla="*/ 8554407 w 11218359"/>
              <a:gd name="connsiteY748" fmla="*/ 1500864 h 1500863"/>
              <a:gd name="connsiteX749" fmla="*/ 8565837 w 11218359"/>
              <a:gd name="connsiteY749" fmla="*/ 1500864 h 1500863"/>
              <a:gd name="connsiteX750" fmla="*/ 8577267 w 11218359"/>
              <a:gd name="connsiteY750" fmla="*/ 1500864 h 1500863"/>
              <a:gd name="connsiteX751" fmla="*/ 8588697 w 11218359"/>
              <a:gd name="connsiteY751" fmla="*/ 1500864 h 1500863"/>
              <a:gd name="connsiteX752" fmla="*/ 8600175 w 11218359"/>
              <a:gd name="connsiteY752" fmla="*/ 1500864 h 1500863"/>
              <a:gd name="connsiteX753" fmla="*/ 8611605 w 11218359"/>
              <a:gd name="connsiteY753" fmla="*/ 1500864 h 1500863"/>
              <a:gd name="connsiteX754" fmla="*/ 8623035 w 11218359"/>
              <a:gd name="connsiteY754" fmla="*/ 1500864 h 1500863"/>
              <a:gd name="connsiteX755" fmla="*/ 8634465 w 11218359"/>
              <a:gd name="connsiteY755" fmla="*/ 1500864 h 1500863"/>
              <a:gd name="connsiteX756" fmla="*/ 8645895 w 11218359"/>
              <a:gd name="connsiteY756" fmla="*/ 1500864 h 1500863"/>
              <a:gd name="connsiteX757" fmla="*/ 8657373 w 11218359"/>
              <a:gd name="connsiteY757" fmla="*/ 1500864 h 1500863"/>
              <a:gd name="connsiteX758" fmla="*/ 8668802 w 11218359"/>
              <a:gd name="connsiteY758" fmla="*/ 1500864 h 1500863"/>
              <a:gd name="connsiteX759" fmla="*/ 8680232 w 11218359"/>
              <a:gd name="connsiteY759" fmla="*/ 1500864 h 1500863"/>
              <a:gd name="connsiteX760" fmla="*/ 8691662 w 11218359"/>
              <a:gd name="connsiteY760" fmla="*/ 1500864 h 1500863"/>
              <a:gd name="connsiteX761" fmla="*/ 8703093 w 11218359"/>
              <a:gd name="connsiteY761" fmla="*/ 1500864 h 1500863"/>
              <a:gd name="connsiteX762" fmla="*/ 8714570 w 11218359"/>
              <a:gd name="connsiteY762" fmla="*/ 1500864 h 1500863"/>
              <a:gd name="connsiteX763" fmla="*/ 8726000 w 11218359"/>
              <a:gd name="connsiteY763" fmla="*/ 1500864 h 1500863"/>
              <a:gd name="connsiteX764" fmla="*/ 8737430 w 11218359"/>
              <a:gd name="connsiteY764" fmla="*/ 1500864 h 1500863"/>
              <a:gd name="connsiteX765" fmla="*/ 8748860 w 11218359"/>
              <a:gd name="connsiteY765" fmla="*/ 1500864 h 1500863"/>
              <a:gd name="connsiteX766" fmla="*/ 8760290 w 11218359"/>
              <a:gd name="connsiteY766" fmla="*/ 1500864 h 1500863"/>
              <a:gd name="connsiteX767" fmla="*/ 8771768 w 11218359"/>
              <a:gd name="connsiteY767" fmla="*/ 1500864 h 1500863"/>
              <a:gd name="connsiteX768" fmla="*/ 8783198 w 11218359"/>
              <a:gd name="connsiteY768" fmla="*/ 1500864 h 1500863"/>
              <a:gd name="connsiteX769" fmla="*/ 8794628 w 11218359"/>
              <a:gd name="connsiteY769" fmla="*/ 1500864 h 1500863"/>
              <a:gd name="connsiteX770" fmla="*/ 8806058 w 11218359"/>
              <a:gd name="connsiteY770" fmla="*/ 1500864 h 1500863"/>
              <a:gd name="connsiteX771" fmla="*/ 8817488 w 11218359"/>
              <a:gd name="connsiteY771" fmla="*/ 1500864 h 1500863"/>
              <a:gd name="connsiteX772" fmla="*/ 8828918 w 11218359"/>
              <a:gd name="connsiteY772" fmla="*/ 1500864 h 1500863"/>
              <a:gd name="connsiteX773" fmla="*/ 8840395 w 11218359"/>
              <a:gd name="connsiteY773" fmla="*/ 1500864 h 1500863"/>
              <a:gd name="connsiteX774" fmla="*/ 8851825 w 11218359"/>
              <a:gd name="connsiteY774" fmla="*/ 1500864 h 1500863"/>
              <a:gd name="connsiteX775" fmla="*/ 8863256 w 11218359"/>
              <a:gd name="connsiteY775" fmla="*/ 1500864 h 1500863"/>
              <a:gd name="connsiteX776" fmla="*/ 8874686 w 11218359"/>
              <a:gd name="connsiteY776" fmla="*/ 1500864 h 1500863"/>
              <a:gd name="connsiteX777" fmla="*/ 8886115 w 11218359"/>
              <a:gd name="connsiteY777" fmla="*/ 1500864 h 1500863"/>
              <a:gd name="connsiteX778" fmla="*/ 8897593 w 11218359"/>
              <a:gd name="connsiteY778" fmla="*/ 1500864 h 1500863"/>
              <a:gd name="connsiteX779" fmla="*/ 8909022 w 11218359"/>
              <a:gd name="connsiteY779" fmla="*/ 1500864 h 1500863"/>
              <a:gd name="connsiteX780" fmla="*/ 8920453 w 11218359"/>
              <a:gd name="connsiteY780" fmla="*/ 1500864 h 1500863"/>
              <a:gd name="connsiteX781" fmla="*/ 8931883 w 11218359"/>
              <a:gd name="connsiteY781" fmla="*/ 1500864 h 1500863"/>
              <a:gd name="connsiteX782" fmla="*/ 8943313 w 11218359"/>
              <a:gd name="connsiteY782" fmla="*/ 1500864 h 1500863"/>
              <a:gd name="connsiteX783" fmla="*/ 8954791 w 11218359"/>
              <a:gd name="connsiteY783" fmla="*/ 1500864 h 1500863"/>
              <a:gd name="connsiteX784" fmla="*/ 8966220 w 11218359"/>
              <a:gd name="connsiteY784" fmla="*/ 1500864 h 1500863"/>
              <a:gd name="connsiteX785" fmla="*/ 8977651 w 11218359"/>
              <a:gd name="connsiteY785" fmla="*/ 1500864 h 1500863"/>
              <a:gd name="connsiteX786" fmla="*/ 8989080 w 11218359"/>
              <a:gd name="connsiteY786" fmla="*/ 1500864 h 1500863"/>
              <a:gd name="connsiteX787" fmla="*/ 9000511 w 11218359"/>
              <a:gd name="connsiteY787" fmla="*/ 1500864 h 1500863"/>
              <a:gd name="connsiteX788" fmla="*/ 9011988 w 11218359"/>
              <a:gd name="connsiteY788" fmla="*/ 1500864 h 1500863"/>
              <a:gd name="connsiteX789" fmla="*/ 9023418 w 11218359"/>
              <a:gd name="connsiteY789" fmla="*/ 1500864 h 1500863"/>
              <a:gd name="connsiteX790" fmla="*/ 9034849 w 11218359"/>
              <a:gd name="connsiteY790" fmla="*/ 1500864 h 1500863"/>
              <a:gd name="connsiteX791" fmla="*/ 9046278 w 11218359"/>
              <a:gd name="connsiteY791" fmla="*/ 1500864 h 1500863"/>
              <a:gd name="connsiteX792" fmla="*/ 9057709 w 11218359"/>
              <a:gd name="connsiteY792" fmla="*/ 1500864 h 1500863"/>
              <a:gd name="connsiteX793" fmla="*/ 9069186 w 11218359"/>
              <a:gd name="connsiteY793" fmla="*/ 1500864 h 1500863"/>
              <a:gd name="connsiteX794" fmla="*/ 9080615 w 11218359"/>
              <a:gd name="connsiteY794" fmla="*/ 1500864 h 1500863"/>
              <a:gd name="connsiteX795" fmla="*/ 9092046 w 11218359"/>
              <a:gd name="connsiteY795" fmla="*/ 1500864 h 1500863"/>
              <a:gd name="connsiteX796" fmla="*/ 9103476 w 11218359"/>
              <a:gd name="connsiteY796" fmla="*/ 1500864 h 1500863"/>
              <a:gd name="connsiteX797" fmla="*/ 9114906 w 11218359"/>
              <a:gd name="connsiteY797" fmla="*/ 1500864 h 1500863"/>
              <a:gd name="connsiteX798" fmla="*/ 9126384 w 11218359"/>
              <a:gd name="connsiteY798" fmla="*/ 1500864 h 1500863"/>
              <a:gd name="connsiteX799" fmla="*/ 9137813 w 11218359"/>
              <a:gd name="connsiteY799" fmla="*/ 1500864 h 1500863"/>
              <a:gd name="connsiteX800" fmla="*/ 9149244 w 11218359"/>
              <a:gd name="connsiteY800" fmla="*/ 1500864 h 1500863"/>
              <a:gd name="connsiteX801" fmla="*/ 9160673 w 11218359"/>
              <a:gd name="connsiteY801" fmla="*/ 1500864 h 1500863"/>
              <a:gd name="connsiteX802" fmla="*/ 9172104 w 11218359"/>
              <a:gd name="connsiteY802" fmla="*/ 1500864 h 1500863"/>
              <a:gd name="connsiteX803" fmla="*/ 9183581 w 11218359"/>
              <a:gd name="connsiteY803" fmla="*/ 1500864 h 1500863"/>
              <a:gd name="connsiteX804" fmla="*/ 9195011 w 11218359"/>
              <a:gd name="connsiteY804" fmla="*/ 1500864 h 1500863"/>
              <a:gd name="connsiteX805" fmla="*/ 9206442 w 11218359"/>
              <a:gd name="connsiteY805" fmla="*/ 1500864 h 1500863"/>
              <a:gd name="connsiteX806" fmla="*/ 9217871 w 11218359"/>
              <a:gd name="connsiteY806" fmla="*/ 1500864 h 1500863"/>
              <a:gd name="connsiteX807" fmla="*/ 9229301 w 11218359"/>
              <a:gd name="connsiteY807" fmla="*/ 1500864 h 1500863"/>
              <a:gd name="connsiteX808" fmla="*/ 9240779 w 11218359"/>
              <a:gd name="connsiteY808" fmla="*/ 1500864 h 1500863"/>
              <a:gd name="connsiteX809" fmla="*/ 9252209 w 11218359"/>
              <a:gd name="connsiteY809" fmla="*/ 1500864 h 1500863"/>
              <a:gd name="connsiteX810" fmla="*/ 9263639 w 11218359"/>
              <a:gd name="connsiteY810" fmla="*/ 1500864 h 1500863"/>
              <a:gd name="connsiteX811" fmla="*/ 9275069 w 11218359"/>
              <a:gd name="connsiteY811" fmla="*/ 1500864 h 1500863"/>
              <a:gd name="connsiteX812" fmla="*/ 9286498 w 11218359"/>
              <a:gd name="connsiteY812" fmla="*/ 1500864 h 1500863"/>
              <a:gd name="connsiteX813" fmla="*/ 9297977 w 11218359"/>
              <a:gd name="connsiteY813" fmla="*/ 1500864 h 1500863"/>
              <a:gd name="connsiteX814" fmla="*/ 9309406 w 11218359"/>
              <a:gd name="connsiteY814" fmla="*/ 1500864 h 1500863"/>
              <a:gd name="connsiteX815" fmla="*/ 9320837 w 11218359"/>
              <a:gd name="connsiteY815" fmla="*/ 1500864 h 1500863"/>
              <a:gd name="connsiteX816" fmla="*/ 9332266 w 11218359"/>
              <a:gd name="connsiteY816" fmla="*/ 1500864 h 1500863"/>
              <a:gd name="connsiteX817" fmla="*/ 9343696 w 11218359"/>
              <a:gd name="connsiteY817" fmla="*/ 1500864 h 1500863"/>
              <a:gd name="connsiteX818" fmla="*/ 9355174 w 11218359"/>
              <a:gd name="connsiteY818" fmla="*/ 1500864 h 1500863"/>
              <a:gd name="connsiteX819" fmla="*/ 9366604 w 11218359"/>
              <a:gd name="connsiteY819" fmla="*/ 1500864 h 1500863"/>
              <a:gd name="connsiteX820" fmla="*/ 9378035 w 11218359"/>
              <a:gd name="connsiteY820" fmla="*/ 1500864 h 1500863"/>
              <a:gd name="connsiteX821" fmla="*/ 9389464 w 11218359"/>
              <a:gd name="connsiteY821" fmla="*/ 1500864 h 1500863"/>
              <a:gd name="connsiteX822" fmla="*/ 9400894 w 11218359"/>
              <a:gd name="connsiteY822" fmla="*/ 1500864 h 1500863"/>
              <a:gd name="connsiteX823" fmla="*/ 9412372 w 11218359"/>
              <a:gd name="connsiteY823" fmla="*/ 1500864 h 1500863"/>
              <a:gd name="connsiteX824" fmla="*/ 9423802 w 11218359"/>
              <a:gd name="connsiteY824" fmla="*/ 1500864 h 1500863"/>
              <a:gd name="connsiteX825" fmla="*/ 9435232 w 11218359"/>
              <a:gd name="connsiteY825" fmla="*/ 1500864 h 1500863"/>
              <a:gd name="connsiteX826" fmla="*/ 9446662 w 11218359"/>
              <a:gd name="connsiteY826" fmla="*/ 1500864 h 1500863"/>
              <a:gd name="connsiteX827" fmla="*/ 9458091 w 11218359"/>
              <a:gd name="connsiteY827" fmla="*/ 1500864 h 1500863"/>
              <a:gd name="connsiteX828" fmla="*/ 9469570 w 11218359"/>
              <a:gd name="connsiteY828" fmla="*/ 1500864 h 1500863"/>
              <a:gd name="connsiteX829" fmla="*/ 9480999 w 11218359"/>
              <a:gd name="connsiteY829" fmla="*/ 1500864 h 1500863"/>
              <a:gd name="connsiteX830" fmla="*/ 9492429 w 11218359"/>
              <a:gd name="connsiteY830" fmla="*/ 1500864 h 1500863"/>
              <a:gd name="connsiteX831" fmla="*/ 9503859 w 11218359"/>
              <a:gd name="connsiteY831" fmla="*/ 1500864 h 1500863"/>
              <a:gd name="connsiteX832" fmla="*/ 9515289 w 11218359"/>
              <a:gd name="connsiteY832" fmla="*/ 1500864 h 1500863"/>
              <a:gd name="connsiteX833" fmla="*/ 9526767 w 11218359"/>
              <a:gd name="connsiteY833" fmla="*/ 1500864 h 1500863"/>
              <a:gd name="connsiteX834" fmla="*/ 9538197 w 11218359"/>
              <a:gd name="connsiteY834" fmla="*/ 1500864 h 1500863"/>
              <a:gd name="connsiteX835" fmla="*/ 9549626 w 11218359"/>
              <a:gd name="connsiteY835" fmla="*/ 1500864 h 1500863"/>
              <a:gd name="connsiteX836" fmla="*/ 9561057 w 11218359"/>
              <a:gd name="connsiteY836" fmla="*/ 1500864 h 1500863"/>
              <a:gd name="connsiteX837" fmla="*/ 9572487 w 11218359"/>
              <a:gd name="connsiteY837" fmla="*/ 1500864 h 1500863"/>
              <a:gd name="connsiteX838" fmla="*/ 9583965 w 11218359"/>
              <a:gd name="connsiteY838" fmla="*/ 1500864 h 1500863"/>
              <a:gd name="connsiteX839" fmla="*/ 9595395 w 11218359"/>
              <a:gd name="connsiteY839" fmla="*/ 1500864 h 1500863"/>
              <a:gd name="connsiteX840" fmla="*/ 9606824 w 11218359"/>
              <a:gd name="connsiteY840" fmla="*/ 1500864 h 1500863"/>
              <a:gd name="connsiteX841" fmla="*/ 9618255 w 11218359"/>
              <a:gd name="connsiteY841" fmla="*/ 1500864 h 1500863"/>
              <a:gd name="connsiteX842" fmla="*/ 9629684 w 11218359"/>
              <a:gd name="connsiteY842" fmla="*/ 1500864 h 1500863"/>
              <a:gd name="connsiteX843" fmla="*/ 9641163 w 11218359"/>
              <a:gd name="connsiteY843" fmla="*/ 1500864 h 1500863"/>
              <a:gd name="connsiteX844" fmla="*/ 9652592 w 11218359"/>
              <a:gd name="connsiteY844" fmla="*/ 1500864 h 1500863"/>
              <a:gd name="connsiteX845" fmla="*/ 9664022 w 11218359"/>
              <a:gd name="connsiteY845" fmla="*/ 1500864 h 1500863"/>
              <a:gd name="connsiteX846" fmla="*/ 9675452 w 11218359"/>
              <a:gd name="connsiteY846" fmla="*/ 1500864 h 1500863"/>
              <a:gd name="connsiteX847" fmla="*/ 9686882 w 11218359"/>
              <a:gd name="connsiteY847" fmla="*/ 1500864 h 1500863"/>
              <a:gd name="connsiteX848" fmla="*/ 9698360 w 11218359"/>
              <a:gd name="connsiteY848" fmla="*/ 1500864 h 1500863"/>
              <a:gd name="connsiteX849" fmla="*/ 9709790 w 11218359"/>
              <a:gd name="connsiteY849" fmla="*/ 1500864 h 1500863"/>
              <a:gd name="connsiteX850" fmla="*/ 9721219 w 11218359"/>
              <a:gd name="connsiteY850" fmla="*/ 1500864 h 1500863"/>
              <a:gd name="connsiteX851" fmla="*/ 9732650 w 11218359"/>
              <a:gd name="connsiteY851" fmla="*/ 1500864 h 1500863"/>
              <a:gd name="connsiteX852" fmla="*/ 9744080 w 11218359"/>
              <a:gd name="connsiteY852" fmla="*/ 1500864 h 1500863"/>
              <a:gd name="connsiteX853" fmla="*/ 9755557 w 11218359"/>
              <a:gd name="connsiteY853" fmla="*/ 1500864 h 1500863"/>
              <a:gd name="connsiteX854" fmla="*/ 9766988 w 11218359"/>
              <a:gd name="connsiteY854" fmla="*/ 1500864 h 1500863"/>
              <a:gd name="connsiteX855" fmla="*/ 9778417 w 11218359"/>
              <a:gd name="connsiteY855" fmla="*/ 1500864 h 1500863"/>
              <a:gd name="connsiteX856" fmla="*/ 9789848 w 11218359"/>
              <a:gd name="connsiteY856" fmla="*/ 1500864 h 1500863"/>
              <a:gd name="connsiteX857" fmla="*/ 9801277 w 11218359"/>
              <a:gd name="connsiteY857" fmla="*/ 1500864 h 1500863"/>
              <a:gd name="connsiteX858" fmla="*/ 9812755 w 11218359"/>
              <a:gd name="connsiteY858" fmla="*/ 1500864 h 1500863"/>
              <a:gd name="connsiteX859" fmla="*/ 9824185 w 11218359"/>
              <a:gd name="connsiteY859" fmla="*/ 1500864 h 1500863"/>
              <a:gd name="connsiteX860" fmla="*/ 9835615 w 11218359"/>
              <a:gd name="connsiteY860" fmla="*/ 1500864 h 1500863"/>
              <a:gd name="connsiteX861" fmla="*/ 9847045 w 11218359"/>
              <a:gd name="connsiteY861" fmla="*/ 1500864 h 1500863"/>
              <a:gd name="connsiteX862" fmla="*/ 9858475 w 11218359"/>
              <a:gd name="connsiteY862" fmla="*/ 1500864 h 1500863"/>
              <a:gd name="connsiteX863" fmla="*/ 9869952 w 11218359"/>
              <a:gd name="connsiteY863" fmla="*/ 1500864 h 1500863"/>
              <a:gd name="connsiteX864" fmla="*/ 9881383 w 11218359"/>
              <a:gd name="connsiteY864" fmla="*/ 1500864 h 1500863"/>
              <a:gd name="connsiteX865" fmla="*/ 9892812 w 11218359"/>
              <a:gd name="connsiteY865" fmla="*/ 1500864 h 1500863"/>
              <a:gd name="connsiteX866" fmla="*/ 9904243 w 11218359"/>
              <a:gd name="connsiteY866" fmla="*/ 1500864 h 1500863"/>
              <a:gd name="connsiteX867" fmla="*/ 9915673 w 11218359"/>
              <a:gd name="connsiteY867" fmla="*/ 1500864 h 1500863"/>
              <a:gd name="connsiteX868" fmla="*/ 9927102 w 11218359"/>
              <a:gd name="connsiteY868" fmla="*/ 1500864 h 1500863"/>
              <a:gd name="connsiteX869" fmla="*/ 9938581 w 11218359"/>
              <a:gd name="connsiteY869" fmla="*/ 1500864 h 1500863"/>
              <a:gd name="connsiteX870" fmla="*/ 9950010 w 11218359"/>
              <a:gd name="connsiteY870" fmla="*/ 1500864 h 1500863"/>
              <a:gd name="connsiteX871" fmla="*/ 9961441 w 11218359"/>
              <a:gd name="connsiteY871" fmla="*/ 1500864 h 1500863"/>
              <a:gd name="connsiteX872" fmla="*/ 9972870 w 11218359"/>
              <a:gd name="connsiteY872" fmla="*/ 1500864 h 1500863"/>
              <a:gd name="connsiteX873" fmla="*/ 9984300 w 11218359"/>
              <a:gd name="connsiteY873" fmla="*/ 1500864 h 1500863"/>
              <a:gd name="connsiteX874" fmla="*/ 9995778 w 11218359"/>
              <a:gd name="connsiteY874" fmla="*/ 1500864 h 1500863"/>
              <a:gd name="connsiteX875" fmla="*/ 10007208 w 11218359"/>
              <a:gd name="connsiteY875" fmla="*/ 1500864 h 1500863"/>
              <a:gd name="connsiteX876" fmla="*/ 10018638 w 11218359"/>
              <a:gd name="connsiteY876" fmla="*/ 1500864 h 1500863"/>
              <a:gd name="connsiteX877" fmla="*/ 10030068 w 11218359"/>
              <a:gd name="connsiteY877" fmla="*/ 1500864 h 1500863"/>
              <a:gd name="connsiteX878" fmla="*/ 10041498 w 11218359"/>
              <a:gd name="connsiteY878" fmla="*/ 1500864 h 1500863"/>
              <a:gd name="connsiteX879" fmla="*/ 10052976 w 11218359"/>
              <a:gd name="connsiteY879" fmla="*/ 1500864 h 1500863"/>
              <a:gd name="connsiteX880" fmla="*/ 10064405 w 11218359"/>
              <a:gd name="connsiteY880" fmla="*/ 1500864 h 1500863"/>
              <a:gd name="connsiteX881" fmla="*/ 10075835 w 11218359"/>
              <a:gd name="connsiteY881" fmla="*/ 1500864 h 1500863"/>
              <a:gd name="connsiteX882" fmla="*/ 10087266 w 11218359"/>
              <a:gd name="connsiteY882" fmla="*/ 1500864 h 1500863"/>
              <a:gd name="connsiteX883" fmla="*/ 10098695 w 11218359"/>
              <a:gd name="connsiteY883" fmla="*/ 1500864 h 1500863"/>
              <a:gd name="connsiteX884" fmla="*/ 10110174 w 11218359"/>
              <a:gd name="connsiteY884" fmla="*/ 1500864 h 1500863"/>
              <a:gd name="connsiteX885" fmla="*/ 10121603 w 11218359"/>
              <a:gd name="connsiteY885" fmla="*/ 1500864 h 1500863"/>
              <a:gd name="connsiteX886" fmla="*/ 10133033 w 11218359"/>
              <a:gd name="connsiteY886" fmla="*/ 1500864 h 1500863"/>
              <a:gd name="connsiteX887" fmla="*/ 10144463 w 11218359"/>
              <a:gd name="connsiteY887" fmla="*/ 1500864 h 1500863"/>
              <a:gd name="connsiteX888" fmla="*/ 10155893 w 11218359"/>
              <a:gd name="connsiteY888" fmla="*/ 1500864 h 1500863"/>
              <a:gd name="connsiteX889" fmla="*/ 10167371 w 11218359"/>
              <a:gd name="connsiteY889" fmla="*/ 1500864 h 1500863"/>
              <a:gd name="connsiteX890" fmla="*/ 10178801 w 11218359"/>
              <a:gd name="connsiteY890" fmla="*/ 1500864 h 1500863"/>
              <a:gd name="connsiteX891" fmla="*/ 10190230 w 11218359"/>
              <a:gd name="connsiteY891" fmla="*/ 1500864 h 1500863"/>
              <a:gd name="connsiteX892" fmla="*/ 10201661 w 11218359"/>
              <a:gd name="connsiteY892" fmla="*/ 1500864 h 1500863"/>
              <a:gd name="connsiteX893" fmla="*/ 10213091 w 11218359"/>
              <a:gd name="connsiteY893" fmla="*/ 1500864 h 1500863"/>
              <a:gd name="connsiteX894" fmla="*/ 10224569 w 11218359"/>
              <a:gd name="connsiteY894" fmla="*/ 1500864 h 1500863"/>
              <a:gd name="connsiteX895" fmla="*/ 10235998 w 11218359"/>
              <a:gd name="connsiteY895" fmla="*/ 1500864 h 1500863"/>
              <a:gd name="connsiteX896" fmla="*/ 10247428 w 11218359"/>
              <a:gd name="connsiteY896" fmla="*/ 1500864 h 1500863"/>
              <a:gd name="connsiteX897" fmla="*/ 10258859 w 11218359"/>
              <a:gd name="connsiteY897" fmla="*/ 1500864 h 1500863"/>
              <a:gd name="connsiteX898" fmla="*/ 10270288 w 11218359"/>
              <a:gd name="connsiteY898" fmla="*/ 1500864 h 1500863"/>
              <a:gd name="connsiteX899" fmla="*/ 10281767 w 11218359"/>
              <a:gd name="connsiteY899" fmla="*/ 1500864 h 1500863"/>
              <a:gd name="connsiteX900" fmla="*/ 10293196 w 11218359"/>
              <a:gd name="connsiteY900" fmla="*/ 1500864 h 1500863"/>
              <a:gd name="connsiteX901" fmla="*/ 10304626 w 11218359"/>
              <a:gd name="connsiteY901" fmla="*/ 1500864 h 1500863"/>
              <a:gd name="connsiteX902" fmla="*/ 10316056 w 11218359"/>
              <a:gd name="connsiteY902" fmla="*/ 1500864 h 1500863"/>
              <a:gd name="connsiteX903" fmla="*/ 10327486 w 11218359"/>
              <a:gd name="connsiteY903" fmla="*/ 1500864 h 1500863"/>
              <a:gd name="connsiteX904" fmla="*/ 10338963 w 11218359"/>
              <a:gd name="connsiteY904" fmla="*/ 1500864 h 1500863"/>
              <a:gd name="connsiteX905" fmla="*/ 10350394 w 11218359"/>
              <a:gd name="connsiteY905" fmla="*/ 1500864 h 1500863"/>
              <a:gd name="connsiteX906" fmla="*/ 10361823 w 11218359"/>
              <a:gd name="connsiteY906" fmla="*/ 1500864 h 1500863"/>
              <a:gd name="connsiteX907" fmla="*/ 10373254 w 11218359"/>
              <a:gd name="connsiteY907" fmla="*/ 1500864 h 1500863"/>
              <a:gd name="connsiteX908" fmla="*/ 10384684 w 11218359"/>
              <a:gd name="connsiteY908" fmla="*/ 1500864 h 1500863"/>
              <a:gd name="connsiteX909" fmla="*/ 10396161 w 11218359"/>
              <a:gd name="connsiteY909" fmla="*/ 1500864 h 1500863"/>
              <a:gd name="connsiteX910" fmla="*/ 10407591 w 11218359"/>
              <a:gd name="connsiteY910" fmla="*/ 1500864 h 1500863"/>
              <a:gd name="connsiteX911" fmla="*/ 10419021 w 11218359"/>
              <a:gd name="connsiteY911" fmla="*/ 1500864 h 1500863"/>
              <a:gd name="connsiteX912" fmla="*/ 10430452 w 11218359"/>
              <a:gd name="connsiteY912" fmla="*/ 1500864 h 1500863"/>
              <a:gd name="connsiteX913" fmla="*/ 10441881 w 11218359"/>
              <a:gd name="connsiteY913" fmla="*/ 1500864 h 1500863"/>
              <a:gd name="connsiteX914" fmla="*/ 10453358 w 11218359"/>
              <a:gd name="connsiteY914" fmla="*/ 1500864 h 1500863"/>
              <a:gd name="connsiteX915" fmla="*/ 10464789 w 11218359"/>
              <a:gd name="connsiteY915" fmla="*/ 1500864 h 1500863"/>
              <a:gd name="connsiteX916" fmla="*/ 10476219 w 11218359"/>
              <a:gd name="connsiteY916" fmla="*/ 1500864 h 1500863"/>
              <a:gd name="connsiteX917" fmla="*/ 10487649 w 11218359"/>
              <a:gd name="connsiteY917" fmla="*/ 1500864 h 1500863"/>
              <a:gd name="connsiteX918" fmla="*/ 10499079 w 11218359"/>
              <a:gd name="connsiteY918" fmla="*/ 1500864 h 1500863"/>
              <a:gd name="connsiteX919" fmla="*/ 10510556 w 11218359"/>
              <a:gd name="connsiteY919" fmla="*/ 1500864 h 1500863"/>
              <a:gd name="connsiteX920" fmla="*/ 10521987 w 11218359"/>
              <a:gd name="connsiteY920" fmla="*/ 1500864 h 1500863"/>
              <a:gd name="connsiteX921" fmla="*/ 10533416 w 11218359"/>
              <a:gd name="connsiteY921" fmla="*/ 1500864 h 1500863"/>
              <a:gd name="connsiteX922" fmla="*/ 10544847 w 11218359"/>
              <a:gd name="connsiteY922" fmla="*/ 1500864 h 1500863"/>
              <a:gd name="connsiteX923" fmla="*/ 10556277 w 11218359"/>
              <a:gd name="connsiteY923" fmla="*/ 1500864 h 1500863"/>
              <a:gd name="connsiteX924" fmla="*/ 10567754 w 11218359"/>
              <a:gd name="connsiteY924" fmla="*/ 1500864 h 1500863"/>
              <a:gd name="connsiteX925" fmla="*/ 10579184 w 11218359"/>
              <a:gd name="connsiteY925" fmla="*/ 1500864 h 1500863"/>
              <a:gd name="connsiteX926" fmla="*/ 10590614 w 11218359"/>
              <a:gd name="connsiteY926" fmla="*/ 1500864 h 1500863"/>
              <a:gd name="connsiteX927" fmla="*/ 10602045 w 11218359"/>
              <a:gd name="connsiteY927" fmla="*/ 1500864 h 1500863"/>
              <a:gd name="connsiteX928" fmla="*/ 10613474 w 11218359"/>
              <a:gd name="connsiteY928" fmla="*/ 1500864 h 1500863"/>
              <a:gd name="connsiteX929" fmla="*/ 10624951 w 11218359"/>
              <a:gd name="connsiteY929" fmla="*/ 1500864 h 1500863"/>
              <a:gd name="connsiteX930" fmla="*/ 10636382 w 11218359"/>
              <a:gd name="connsiteY930" fmla="*/ 1500864 h 1500863"/>
              <a:gd name="connsiteX931" fmla="*/ 10647812 w 11218359"/>
              <a:gd name="connsiteY931" fmla="*/ 1500864 h 1500863"/>
              <a:gd name="connsiteX932" fmla="*/ 10659241 w 11218359"/>
              <a:gd name="connsiteY932" fmla="*/ 1500864 h 1500863"/>
              <a:gd name="connsiteX933" fmla="*/ 10670672 w 11218359"/>
              <a:gd name="connsiteY933" fmla="*/ 1500864 h 1500863"/>
              <a:gd name="connsiteX934" fmla="*/ 10682149 w 11218359"/>
              <a:gd name="connsiteY934" fmla="*/ 1500864 h 1500863"/>
              <a:gd name="connsiteX935" fmla="*/ 10693580 w 11218359"/>
              <a:gd name="connsiteY935" fmla="*/ 1500864 h 1500863"/>
              <a:gd name="connsiteX936" fmla="*/ 10705009 w 11218359"/>
              <a:gd name="connsiteY936" fmla="*/ 1500864 h 1500863"/>
              <a:gd name="connsiteX937" fmla="*/ 10716439 w 11218359"/>
              <a:gd name="connsiteY937" fmla="*/ 1500864 h 1500863"/>
              <a:gd name="connsiteX938" fmla="*/ 10727870 w 11218359"/>
              <a:gd name="connsiteY938" fmla="*/ 1500864 h 1500863"/>
              <a:gd name="connsiteX939" fmla="*/ 10739347 w 11218359"/>
              <a:gd name="connsiteY939" fmla="*/ 1500864 h 1500863"/>
              <a:gd name="connsiteX940" fmla="*/ 10750778 w 11218359"/>
              <a:gd name="connsiteY940" fmla="*/ 1500864 h 1500863"/>
              <a:gd name="connsiteX941" fmla="*/ 10762207 w 11218359"/>
              <a:gd name="connsiteY941" fmla="*/ 1500864 h 1500863"/>
              <a:gd name="connsiteX942" fmla="*/ 10773637 w 11218359"/>
              <a:gd name="connsiteY942" fmla="*/ 1500864 h 1500863"/>
              <a:gd name="connsiteX943" fmla="*/ 10785067 w 11218359"/>
              <a:gd name="connsiteY943" fmla="*/ 1500864 h 1500863"/>
              <a:gd name="connsiteX944" fmla="*/ 10796544 w 11218359"/>
              <a:gd name="connsiteY944" fmla="*/ 1500864 h 1500863"/>
              <a:gd name="connsiteX945" fmla="*/ 10807975 w 11218359"/>
              <a:gd name="connsiteY945" fmla="*/ 1500864 h 1500863"/>
              <a:gd name="connsiteX946" fmla="*/ 10819405 w 11218359"/>
              <a:gd name="connsiteY946" fmla="*/ 1500864 h 1500863"/>
              <a:gd name="connsiteX947" fmla="*/ 10830834 w 11218359"/>
              <a:gd name="connsiteY947" fmla="*/ 1500864 h 1500863"/>
              <a:gd name="connsiteX948" fmla="*/ 10842265 w 11218359"/>
              <a:gd name="connsiteY948" fmla="*/ 1500864 h 1500863"/>
              <a:gd name="connsiteX949" fmla="*/ 10853742 w 11218359"/>
              <a:gd name="connsiteY949" fmla="*/ 1500864 h 1500863"/>
              <a:gd name="connsiteX950" fmla="*/ 10865173 w 11218359"/>
              <a:gd name="connsiteY950" fmla="*/ 1500864 h 1500863"/>
              <a:gd name="connsiteX951" fmla="*/ 10876602 w 11218359"/>
              <a:gd name="connsiteY951" fmla="*/ 1500864 h 1500863"/>
              <a:gd name="connsiteX952" fmla="*/ 10888032 w 11218359"/>
              <a:gd name="connsiteY952" fmla="*/ 1500864 h 1500863"/>
              <a:gd name="connsiteX953" fmla="*/ 10899463 w 11218359"/>
              <a:gd name="connsiteY953" fmla="*/ 1500864 h 1500863"/>
              <a:gd name="connsiteX954" fmla="*/ 10910892 w 11218359"/>
              <a:gd name="connsiteY954" fmla="*/ 1500864 h 1500863"/>
              <a:gd name="connsiteX955" fmla="*/ 10922369 w 11218359"/>
              <a:gd name="connsiteY955" fmla="*/ 1500864 h 1500863"/>
              <a:gd name="connsiteX956" fmla="*/ 10933800 w 11218359"/>
              <a:gd name="connsiteY956" fmla="*/ 1500864 h 1500863"/>
              <a:gd name="connsiteX957" fmla="*/ 10945230 w 11218359"/>
              <a:gd name="connsiteY957" fmla="*/ 1500864 h 1500863"/>
              <a:gd name="connsiteX958" fmla="*/ 10956660 w 11218359"/>
              <a:gd name="connsiteY958" fmla="*/ 1500864 h 1500863"/>
              <a:gd name="connsiteX959" fmla="*/ 10968090 w 11218359"/>
              <a:gd name="connsiteY959" fmla="*/ 1500864 h 1500863"/>
              <a:gd name="connsiteX960" fmla="*/ 10979567 w 11218359"/>
              <a:gd name="connsiteY960" fmla="*/ 1500864 h 1500863"/>
              <a:gd name="connsiteX961" fmla="*/ 10990998 w 11218359"/>
              <a:gd name="connsiteY961" fmla="*/ 1500864 h 1500863"/>
              <a:gd name="connsiteX962" fmla="*/ 11002427 w 11218359"/>
              <a:gd name="connsiteY962" fmla="*/ 1500864 h 1500863"/>
              <a:gd name="connsiteX963" fmla="*/ 11013858 w 11218359"/>
              <a:gd name="connsiteY963" fmla="*/ 1500864 h 1500863"/>
              <a:gd name="connsiteX964" fmla="*/ 11025287 w 11218359"/>
              <a:gd name="connsiteY964" fmla="*/ 1500864 h 1500863"/>
              <a:gd name="connsiteX965" fmla="*/ 11036765 w 11218359"/>
              <a:gd name="connsiteY965" fmla="*/ 1500864 h 1500863"/>
              <a:gd name="connsiteX966" fmla="*/ 11048195 w 11218359"/>
              <a:gd name="connsiteY966" fmla="*/ 1500864 h 1500863"/>
              <a:gd name="connsiteX967" fmla="*/ 11059625 w 11218359"/>
              <a:gd name="connsiteY967" fmla="*/ 1500864 h 1500863"/>
              <a:gd name="connsiteX968" fmla="*/ 11071056 w 11218359"/>
              <a:gd name="connsiteY968" fmla="*/ 1500864 h 1500863"/>
              <a:gd name="connsiteX969" fmla="*/ 11082485 w 11218359"/>
              <a:gd name="connsiteY969" fmla="*/ 1500864 h 1500863"/>
              <a:gd name="connsiteX970" fmla="*/ 11093962 w 11218359"/>
              <a:gd name="connsiteY970" fmla="*/ 1500864 h 1500863"/>
              <a:gd name="connsiteX971" fmla="*/ 11105393 w 11218359"/>
              <a:gd name="connsiteY971" fmla="*/ 1500864 h 1500863"/>
              <a:gd name="connsiteX972" fmla="*/ 11116823 w 11218359"/>
              <a:gd name="connsiteY972" fmla="*/ 1500864 h 1500863"/>
              <a:gd name="connsiteX973" fmla="*/ 11128253 w 11218359"/>
              <a:gd name="connsiteY973" fmla="*/ 1500864 h 1500863"/>
              <a:gd name="connsiteX974" fmla="*/ 11139683 w 11218359"/>
              <a:gd name="connsiteY974" fmla="*/ 1500864 h 1500863"/>
              <a:gd name="connsiteX975" fmla="*/ 11151160 w 11218359"/>
              <a:gd name="connsiteY975" fmla="*/ 1500864 h 1500863"/>
              <a:gd name="connsiteX976" fmla="*/ 11162591 w 11218359"/>
              <a:gd name="connsiteY976" fmla="*/ 1500864 h 1500863"/>
              <a:gd name="connsiteX977" fmla="*/ 11174020 w 11218359"/>
              <a:gd name="connsiteY977" fmla="*/ 1500864 h 1500863"/>
              <a:gd name="connsiteX978" fmla="*/ 11185451 w 11218359"/>
              <a:gd name="connsiteY978" fmla="*/ 1500864 h 1500863"/>
              <a:gd name="connsiteX979" fmla="*/ 11196881 w 11218359"/>
              <a:gd name="connsiteY979" fmla="*/ 1500864 h 1500863"/>
              <a:gd name="connsiteX980" fmla="*/ 11208358 w 11218359"/>
              <a:gd name="connsiteY980" fmla="*/ 1500864 h 1500863"/>
              <a:gd name="connsiteX981" fmla="*/ 11218359 w 11218359"/>
              <a:gd name="connsiteY981" fmla="*/ 1500864 h 1500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00863">
                <a:moveTo>
                  <a:pt x="0" y="1500864"/>
                </a:moveTo>
                <a:lnTo>
                  <a:pt x="9149" y="1500864"/>
                </a:lnTo>
                <a:lnTo>
                  <a:pt x="20588" y="1500864"/>
                </a:lnTo>
                <a:lnTo>
                  <a:pt x="32028" y="1500864"/>
                </a:lnTo>
                <a:lnTo>
                  <a:pt x="43467" y="1500864"/>
                </a:lnTo>
                <a:lnTo>
                  <a:pt x="54907" y="1500864"/>
                </a:lnTo>
                <a:lnTo>
                  <a:pt x="66346" y="1500864"/>
                </a:lnTo>
                <a:lnTo>
                  <a:pt x="77786" y="1500864"/>
                </a:lnTo>
                <a:lnTo>
                  <a:pt x="89225" y="1500864"/>
                </a:lnTo>
                <a:lnTo>
                  <a:pt x="100665" y="1500864"/>
                </a:lnTo>
                <a:lnTo>
                  <a:pt x="112104" y="1500864"/>
                </a:lnTo>
                <a:lnTo>
                  <a:pt x="123544" y="1500864"/>
                </a:lnTo>
                <a:lnTo>
                  <a:pt x="134979" y="1500864"/>
                </a:lnTo>
                <a:lnTo>
                  <a:pt x="146423" y="1500864"/>
                </a:lnTo>
                <a:lnTo>
                  <a:pt x="157858" y="1500864"/>
                </a:lnTo>
                <a:lnTo>
                  <a:pt x="169297" y="1500864"/>
                </a:lnTo>
                <a:lnTo>
                  <a:pt x="180737" y="1500864"/>
                </a:lnTo>
                <a:lnTo>
                  <a:pt x="192176" y="1500864"/>
                </a:lnTo>
                <a:lnTo>
                  <a:pt x="203616" y="1500864"/>
                </a:lnTo>
                <a:lnTo>
                  <a:pt x="215055" y="1500864"/>
                </a:lnTo>
                <a:lnTo>
                  <a:pt x="226495" y="1500864"/>
                </a:lnTo>
                <a:lnTo>
                  <a:pt x="237935" y="1500864"/>
                </a:lnTo>
                <a:lnTo>
                  <a:pt x="249374" y="1500864"/>
                </a:lnTo>
                <a:lnTo>
                  <a:pt x="260814" y="1500864"/>
                </a:lnTo>
                <a:lnTo>
                  <a:pt x="272253" y="1500864"/>
                </a:lnTo>
                <a:lnTo>
                  <a:pt x="283693" y="1500864"/>
                </a:lnTo>
                <a:lnTo>
                  <a:pt x="295132" y="1500864"/>
                </a:lnTo>
                <a:lnTo>
                  <a:pt x="306572" y="1500864"/>
                </a:lnTo>
                <a:lnTo>
                  <a:pt x="318011" y="1500864"/>
                </a:lnTo>
                <a:lnTo>
                  <a:pt x="329451" y="1500864"/>
                </a:lnTo>
                <a:lnTo>
                  <a:pt x="340890" y="1500864"/>
                </a:lnTo>
                <a:lnTo>
                  <a:pt x="352330" y="1500864"/>
                </a:lnTo>
                <a:lnTo>
                  <a:pt x="363769" y="1500864"/>
                </a:lnTo>
                <a:lnTo>
                  <a:pt x="375209" y="1500864"/>
                </a:lnTo>
                <a:lnTo>
                  <a:pt x="386648" y="1500864"/>
                </a:lnTo>
                <a:lnTo>
                  <a:pt x="398088" y="1500864"/>
                </a:lnTo>
                <a:lnTo>
                  <a:pt x="409527" y="1500864"/>
                </a:lnTo>
                <a:lnTo>
                  <a:pt x="420967" y="1500864"/>
                </a:lnTo>
                <a:lnTo>
                  <a:pt x="432406" y="1500864"/>
                </a:lnTo>
                <a:lnTo>
                  <a:pt x="443846" y="1500864"/>
                </a:lnTo>
                <a:lnTo>
                  <a:pt x="455285" y="1500864"/>
                </a:lnTo>
                <a:lnTo>
                  <a:pt x="466725" y="1500864"/>
                </a:lnTo>
                <a:lnTo>
                  <a:pt x="478165" y="1500864"/>
                </a:lnTo>
                <a:lnTo>
                  <a:pt x="489604" y="1500864"/>
                </a:lnTo>
                <a:lnTo>
                  <a:pt x="501044" y="1500864"/>
                </a:lnTo>
                <a:lnTo>
                  <a:pt x="512483" y="1500864"/>
                </a:lnTo>
                <a:lnTo>
                  <a:pt x="523923" y="1500864"/>
                </a:lnTo>
                <a:lnTo>
                  <a:pt x="535362" y="1500864"/>
                </a:lnTo>
                <a:lnTo>
                  <a:pt x="546802" y="1500864"/>
                </a:lnTo>
                <a:lnTo>
                  <a:pt x="558241" y="1500864"/>
                </a:lnTo>
                <a:lnTo>
                  <a:pt x="569681" y="1500864"/>
                </a:lnTo>
                <a:lnTo>
                  <a:pt x="581120" y="1500864"/>
                </a:lnTo>
                <a:lnTo>
                  <a:pt x="592560" y="1500864"/>
                </a:lnTo>
                <a:lnTo>
                  <a:pt x="603999" y="1500864"/>
                </a:lnTo>
                <a:lnTo>
                  <a:pt x="615439" y="1500864"/>
                </a:lnTo>
                <a:lnTo>
                  <a:pt x="626878" y="1500864"/>
                </a:lnTo>
                <a:lnTo>
                  <a:pt x="638318" y="1500864"/>
                </a:lnTo>
                <a:lnTo>
                  <a:pt x="649757" y="1500864"/>
                </a:lnTo>
                <a:lnTo>
                  <a:pt x="661192" y="1500864"/>
                </a:lnTo>
                <a:lnTo>
                  <a:pt x="672632" y="1500864"/>
                </a:lnTo>
                <a:lnTo>
                  <a:pt x="684071" y="1500864"/>
                </a:lnTo>
                <a:lnTo>
                  <a:pt x="695511" y="1500864"/>
                </a:lnTo>
                <a:lnTo>
                  <a:pt x="706950" y="1500864"/>
                </a:lnTo>
                <a:lnTo>
                  <a:pt x="718390" y="1500864"/>
                </a:lnTo>
                <a:lnTo>
                  <a:pt x="729829" y="1500864"/>
                </a:lnTo>
                <a:lnTo>
                  <a:pt x="741269" y="1500864"/>
                </a:lnTo>
                <a:lnTo>
                  <a:pt x="752708" y="1500864"/>
                </a:lnTo>
                <a:lnTo>
                  <a:pt x="764148" y="1500864"/>
                </a:lnTo>
                <a:lnTo>
                  <a:pt x="775587" y="1500864"/>
                </a:lnTo>
                <a:lnTo>
                  <a:pt x="787027" y="1500864"/>
                </a:lnTo>
                <a:lnTo>
                  <a:pt x="798467" y="1500864"/>
                </a:lnTo>
                <a:lnTo>
                  <a:pt x="809906" y="1500864"/>
                </a:lnTo>
                <a:lnTo>
                  <a:pt x="821346" y="1500864"/>
                </a:lnTo>
                <a:lnTo>
                  <a:pt x="832785" y="1500864"/>
                </a:lnTo>
                <a:lnTo>
                  <a:pt x="844225" y="1500864"/>
                </a:lnTo>
                <a:lnTo>
                  <a:pt x="855664" y="1500864"/>
                </a:lnTo>
                <a:lnTo>
                  <a:pt x="867104" y="1500864"/>
                </a:lnTo>
                <a:lnTo>
                  <a:pt x="878543" y="1500864"/>
                </a:lnTo>
                <a:lnTo>
                  <a:pt x="889983" y="1500864"/>
                </a:lnTo>
                <a:lnTo>
                  <a:pt x="901422" y="1500864"/>
                </a:lnTo>
                <a:lnTo>
                  <a:pt x="912862" y="1500864"/>
                </a:lnTo>
                <a:lnTo>
                  <a:pt x="924301" y="1500864"/>
                </a:lnTo>
                <a:lnTo>
                  <a:pt x="935741" y="1500864"/>
                </a:lnTo>
                <a:lnTo>
                  <a:pt x="947180" y="1500864"/>
                </a:lnTo>
                <a:lnTo>
                  <a:pt x="958620" y="1500864"/>
                </a:lnTo>
                <a:lnTo>
                  <a:pt x="970059" y="1500864"/>
                </a:lnTo>
                <a:lnTo>
                  <a:pt x="981499" y="1500864"/>
                </a:lnTo>
                <a:lnTo>
                  <a:pt x="992938" y="1500864"/>
                </a:lnTo>
                <a:lnTo>
                  <a:pt x="1004378" y="1500864"/>
                </a:lnTo>
                <a:lnTo>
                  <a:pt x="1015818" y="1500864"/>
                </a:lnTo>
                <a:lnTo>
                  <a:pt x="1027257" y="1500864"/>
                </a:lnTo>
                <a:lnTo>
                  <a:pt x="1038697" y="1500864"/>
                </a:lnTo>
                <a:lnTo>
                  <a:pt x="1050136" y="1500864"/>
                </a:lnTo>
                <a:lnTo>
                  <a:pt x="1061576" y="1500864"/>
                </a:lnTo>
                <a:lnTo>
                  <a:pt x="1073015" y="1500864"/>
                </a:lnTo>
                <a:lnTo>
                  <a:pt x="1084455" y="1500864"/>
                </a:lnTo>
                <a:lnTo>
                  <a:pt x="1095894" y="1500864"/>
                </a:lnTo>
                <a:lnTo>
                  <a:pt x="1107334" y="1500864"/>
                </a:lnTo>
                <a:lnTo>
                  <a:pt x="1118773" y="1500864"/>
                </a:lnTo>
                <a:lnTo>
                  <a:pt x="1130213" y="1500864"/>
                </a:lnTo>
                <a:lnTo>
                  <a:pt x="1141652" y="1500864"/>
                </a:lnTo>
                <a:lnTo>
                  <a:pt x="1153092" y="1500864"/>
                </a:lnTo>
                <a:lnTo>
                  <a:pt x="1164531" y="1500864"/>
                </a:lnTo>
                <a:lnTo>
                  <a:pt x="1175971" y="1500864"/>
                </a:lnTo>
                <a:lnTo>
                  <a:pt x="1187406" y="1500864"/>
                </a:lnTo>
                <a:lnTo>
                  <a:pt x="1198845" y="1500864"/>
                </a:lnTo>
                <a:lnTo>
                  <a:pt x="1210285" y="1500864"/>
                </a:lnTo>
                <a:lnTo>
                  <a:pt x="1221724" y="1500864"/>
                </a:lnTo>
                <a:lnTo>
                  <a:pt x="1233164" y="1500864"/>
                </a:lnTo>
                <a:lnTo>
                  <a:pt x="1244603" y="1500864"/>
                </a:lnTo>
                <a:lnTo>
                  <a:pt x="1256043" y="1500864"/>
                </a:lnTo>
                <a:lnTo>
                  <a:pt x="1267482" y="1500864"/>
                </a:lnTo>
                <a:lnTo>
                  <a:pt x="1278922" y="1500864"/>
                </a:lnTo>
                <a:lnTo>
                  <a:pt x="1290361" y="1500864"/>
                </a:lnTo>
                <a:lnTo>
                  <a:pt x="1301801" y="1500864"/>
                </a:lnTo>
                <a:lnTo>
                  <a:pt x="1313240" y="1500864"/>
                </a:lnTo>
                <a:lnTo>
                  <a:pt x="1324680" y="1500864"/>
                </a:lnTo>
                <a:lnTo>
                  <a:pt x="1336120" y="1500864"/>
                </a:lnTo>
                <a:lnTo>
                  <a:pt x="1347559" y="1500864"/>
                </a:lnTo>
                <a:lnTo>
                  <a:pt x="1358999" y="1500864"/>
                </a:lnTo>
                <a:lnTo>
                  <a:pt x="1370438" y="1500864"/>
                </a:lnTo>
                <a:lnTo>
                  <a:pt x="1381878" y="1500864"/>
                </a:lnTo>
                <a:lnTo>
                  <a:pt x="1393317" y="1500864"/>
                </a:lnTo>
                <a:lnTo>
                  <a:pt x="1404757" y="1500864"/>
                </a:lnTo>
                <a:lnTo>
                  <a:pt x="1416196" y="1500864"/>
                </a:lnTo>
                <a:lnTo>
                  <a:pt x="1427636" y="1500864"/>
                </a:lnTo>
                <a:lnTo>
                  <a:pt x="1439075" y="1500864"/>
                </a:lnTo>
                <a:lnTo>
                  <a:pt x="1450515" y="1500864"/>
                </a:lnTo>
                <a:lnTo>
                  <a:pt x="1461954" y="1500864"/>
                </a:lnTo>
                <a:lnTo>
                  <a:pt x="1473394" y="1500864"/>
                </a:lnTo>
                <a:lnTo>
                  <a:pt x="1484833" y="1500864"/>
                </a:lnTo>
                <a:lnTo>
                  <a:pt x="1496273" y="1500864"/>
                </a:lnTo>
                <a:lnTo>
                  <a:pt x="1507712" y="1500864"/>
                </a:lnTo>
                <a:lnTo>
                  <a:pt x="1519152" y="1500864"/>
                </a:lnTo>
                <a:lnTo>
                  <a:pt x="1530591" y="1500864"/>
                </a:lnTo>
                <a:lnTo>
                  <a:pt x="1542031" y="1500864"/>
                </a:lnTo>
                <a:lnTo>
                  <a:pt x="1553471" y="1500864"/>
                </a:lnTo>
                <a:lnTo>
                  <a:pt x="1564910" y="1500864"/>
                </a:lnTo>
                <a:lnTo>
                  <a:pt x="1576349" y="1500864"/>
                </a:lnTo>
                <a:lnTo>
                  <a:pt x="1587789" y="1500864"/>
                </a:lnTo>
                <a:lnTo>
                  <a:pt x="1599229" y="1500864"/>
                </a:lnTo>
                <a:lnTo>
                  <a:pt x="1610668" y="1500864"/>
                </a:lnTo>
                <a:lnTo>
                  <a:pt x="1622107" y="1500864"/>
                </a:lnTo>
                <a:lnTo>
                  <a:pt x="1633547" y="1500864"/>
                </a:lnTo>
                <a:lnTo>
                  <a:pt x="1644987" y="1500864"/>
                </a:lnTo>
                <a:lnTo>
                  <a:pt x="1656426" y="1500864"/>
                </a:lnTo>
                <a:lnTo>
                  <a:pt x="1667866" y="1500864"/>
                </a:lnTo>
                <a:lnTo>
                  <a:pt x="1679305" y="1500864"/>
                </a:lnTo>
                <a:lnTo>
                  <a:pt x="1690745" y="1500864"/>
                </a:lnTo>
                <a:lnTo>
                  <a:pt x="1702184" y="1500864"/>
                </a:lnTo>
                <a:lnTo>
                  <a:pt x="1713619" y="1500864"/>
                </a:lnTo>
                <a:lnTo>
                  <a:pt x="1725063" y="1500864"/>
                </a:lnTo>
                <a:lnTo>
                  <a:pt x="1736498" y="1500864"/>
                </a:lnTo>
                <a:lnTo>
                  <a:pt x="1747938" y="1500864"/>
                </a:lnTo>
                <a:lnTo>
                  <a:pt x="1759377" y="1500864"/>
                </a:lnTo>
                <a:lnTo>
                  <a:pt x="1770817" y="1500864"/>
                </a:lnTo>
                <a:lnTo>
                  <a:pt x="1782256" y="1500864"/>
                </a:lnTo>
                <a:lnTo>
                  <a:pt x="1793696" y="1500864"/>
                </a:lnTo>
                <a:lnTo>
                  <a:pt x="1805135" y="1500864"/>
                </a:lnTo>
                <a:lnTo>
                  <a:pt x="1816575" y="1500864"/>
                </a:lnTo>
                <a:lnTo>
                  <a:pt x="1828014" y="1500864"/>
                </a:lnTo>
                <a:lnTo>
                  <a:pt x="1839454" y="1500864"/>
                </a:lnTo>
                <a:lnTo>
                  <a:pt x="1850893" y="1500864"/>
                </a:lnTo>
                <a:lnTo>
                  <a:pt x="1862333" y="1500864"/>
                </a:lnTo>
                <a:lnTo>
                  <a:pt x="1873772" y="1500864"/>
                </a:lnTo>
                <a:lnTo>
                  <a:pt x="1885212" y="1500864"/>
                </a:lnTo>
                <a:lnTo>
                  <a:pt x="1896651" y="1500864"/>
                </a:lnTo>
                <a:lnTo>
                  <a:pt x="1908091" y="1500864"/>
                </a:lnTo>
                <a:lnTo>
                  <a:pt x="1919531" y="1500864"/>
                </a:lnTo>
                <a:lnTo>
                  <a:pt x="1930970" y="1500864"/>
                </a:lnTo>
                <a:lnTo>
                  <a:pt x="1942409" y="1500864"/>
                </a:lnTo>
                <a:lnTo>
                  <a:pt x="1953849" y="1500864"/>
                </a:lnTo>
                <a:lnTo>
                  <a:pt x="1965289" y="1500864"/>
                </a:lnTo>
                <a:lnTo>
                  <a:pt x="1976728" y="1500864"/>
                </a:lnTo>
                <a:lnTo>
                  <a:pt x="1988168" y="1500864"/>
                </a:lnTo>
                <a:lnTo>
                  <a:pt x="1999607" y="1500864"/>
                </a:lnTo>
                <a:lnTo>
                  <a:pt x="2011047" y="1500864"/>
                </a:lnTo>
                <a:lnTo>
                  <a:pt x="2022486" y="1500864"/>
                </a:lnTo>
                <a:lnTo>
                  <a:pt x="2033926" y="1500864"/>
                </a:lnTo>
                <a:lnTo>
                  <a:pt x="2045365" y="1500864"/>
                </a:lnTo>
                <a:lnTo>
                  <a:pt x="2056805" y="1500864"/>
                </a:lnTo>
                <a:lnTo>
                  <a:pt x="2068244" y="1500864"/>
                </a:lnTo>
                <a:lnTo>
                  <a:pt x="2079684" y="1500864"/>
                </a:lnTo>
                <a:lnTo>
                  <a:pt x="2091123" y="1500864"/>
                </a:lnTo>
                <a:lnTo>
                  <a:pt x="2102563" y="1500864"/>
                </a:lnTo>
                <a:lnTo>
                  <a:pt x="2114002" y="1500864"/>
                </a:lnTo>
                <a:lnTo>
                  <a:pt x="2125442" y="1500864"/>
                </a:lnTo>
                <a:lnTo>
                  <a:pt x="2136882" y="1500864"/>
                </a:lnTo>
                <a:lnTo>
                  <a:pt x="2148321" y="1500864"/>
                </a:lnTo>
                <a:lnTo>
                  <a:pt x="2159760" y="1500864"/>
                </a:lnTo>
                <a:lnTo>
                  <a:pt x="2171200" y="1500864"/>
                </a:lnTo>
                <a:lnTo>
                  <a:pt x="2182640" y="1500864"/>
                </a:lnTo>
                <a:lnTo>
                  <a:pt x="2194079" y="1500864"/>
                </a:lnTo>
                <a:lnTo>
                  <a:pt x="2205519" y="1500864"/>
                </a:lnTo>
                <a:lnTo>
                  <a:pt x="2216958" y="1500864"/>
                </a:lnTo>
                <a:lnTo>
                  <a:pt x="2228393" y="1500864"/>
                </a:lnTo>
                <a:lnTo>
                  <a:pt x="2239837" y="1500864"/>
                </a:lnTo>
                <a:lnTo>
                  <a:pt x="2251272" y="1500864"/>
                </a:lnTo>
                <a:lnTo>
                  <a:pt x="2262716" y="1500864"/>
                </a:lnTo>
                <a:lnTo>
                  <a:pt x="2274151" y="1500864"/>
                </a:lnTo>
                <a:lnTo>
                  <a:pt x="2285591" y="1500864"/>
                </a:lnTo>
                <a:lnTo>
                  <a:pt x="2297030" y="1500864"/>
                </a:lnTo>
                <a:lnTo>
                  <a:pt x="2308470" y="1500864"/>
                </a:lnTo>
                <a:lnTo>
                  <a:pt x="2319909" y="1500864"/>
                </a:lnTo>
                <a:lnTo>
                  <a:pt x="2331349" y="1500864"/>
                </a:lnTo>
                <a:lnTo>
                  <a:pt x="2342788" y="1500864"/>
                </a:lnTo>
                <a:lnTo>
                  <a:pt x="2354228" y="1500864"/>
                </a:lnTo>
                <a:lnTo>
                  <a:pt x="2365667" y="1500864"/>
                </a:lnTo>
                <a:lnTo>
                  <a:pt x="2377107" y="1500864"/>
                </a:lnTo>
                <a:lnTo>
                  <a:pt x="2388546" y="1500864"/>
                </a:lnTo>
                <a:lnTo>
                  <a:pt x="2399986" y="1500864"/>
                </a:lnTo>
                <a:lnTo>
                  <a:pt x="2411425" y="1500864"/>
                </a:lnTo>
                <a:lnTo>
                  <a:pt x="2422865" y="1500864"/>
                </a:lnTo>
                <a:lnTo>
                  <a:pt x="2434304" y="1500864"/>
                </a:lnTo>
                <a:lnTo>
                  <a:pt x="2445744" y="1500864"/>
                </a:lnTo>
                <a:lnTo>
                  <a:pt x="2457184" y="1500864"/>
                </a:lnTo>
                <a:lnTo>
                  <a:pt x="2468623" y="1500864"/>
                </a:lnTo>
                <a:lnTo>
                  <a:pt x="2480062" y="1500864"/>
                </a:lnTo>
                <a:lnTo>
                  <a:pt x="2491502" y="1500864"/>
                </a:lnTo>
                <a:lnTo>
                  <a:pt x="2502942" y="1500864"/>
                </a:lnTo>
                <a:lnTo>
                  <a:pt x="2514381" y="1500864"/>
                </a:lnTo>
                <a:lnTo>
                  <a:pt x="2525821" y="1500864"/>
                </a:lnTo>
                <a:lnTo>
                  <a:pt x="2537260" y="1500864"/>
                </a:lnTo>
                <a:lnTo>
                  <a:pt x="2548700" y="1500864"/>
                </a:lnTo>
                <a:lnTo>
                  <a:pt x="2560139" y="1500864"/>
                </a:lnTo>
                <a:lnTo>
                  <a:pt x="2571579" y="1500864"/>
                </a:lnTo>
                <a:lnTo>
                  <a:pt x="2583018" y="1500864"/>
                </a:lnTo>
                <a:lnTo>
                  <a:pt x="2594458" y="1500864"/>
                </a:lnTo>
                <a:lnTo>
                  <a:pt x="2605897" y="1500864"/>
                </a:lnTo>
                <a:lnTo>
                  <a:pt x="2617337" y="1500864"/>
                </a:lnTo>
                <a:lnTo>
                  <a:pt x="2628776" y="1500864"/>
                </a:lnTo>
                <a:lnTo>
                  <a:pt x="2640216" y="1500864"/>
                </a:lnTo>
                <a:lnTo>
                  <a:pt x="2651655" y="1500864"/>
                </a:lnTo>
                <a:lnTo>
                  <a:pt x="2663095" y="1500864"/>
                </a:lnTo>
                <a:lnTo>
                  <a:pt x="2674535" y="1500864"/>
                </a:lnTo>
                <a:lnTo>
                  <a:pt x="2685974" y="1500864"/>
                </a:lnTo>
                <a:lnTo>
                  <a:pt x="2697413" y="1500864"/>
                </a:lnTo>
                <a:lnTo>
                  <a:pt x="2708853" y="1500864"/>
                </a:lnTo>
                <a:lnTo>
                  <a:pt x="2720293" y="1500864"/>
                </a:lnTo>
                <a:lnTo>
                  <a:pt x="2731727" y="1500864"/>
                </a:lnTo>
                <a:lnTo>
                  <a:pt x="2743172" y="1500864"/>
                </a:lnTo>
                <a:lnTo>
                  <a:pt x="2754611" y="1500864"/>
                </a:lnTo>
                <a:lnTo>
                  <a:pt x="2766046" y="1500864"/>
                </a:lnTo>
                <a:lnTo>
                  <a:pt x="2777490" y="1500864"/>
                </a:lnTo>
                <a:lnTo>
                  <a:pt x="2788925" y="1500864"/>
                </a:lnTo>
                <a:lnTo>
                  <a:pt x="2800364" y="1500864"/>
                </a:lnTo>
                <a:lnTo>
                  <a:pt x="2811804" y="1500864"/>
                </a:lnTo>
                <a:lnTo>
                  <a:pt x="2823243" y="1500864"/>
                </a:lnTo>
                <a:lnTo>
                  <a:pt x="2834683" y="1500864"/>
                </a:lnTo>
                <a:lnTo>
                  <a:pt x="2846123" y="1500864"/>
                </a:lnTo>
                <a:lnTo>
                  <a:pt x="2857562" y="1500864"/>
                </a:lnTo>
                <a:lnTo>
                  <a:pt x="2869001" y="1500864"/>
                </a:lnTo>
                <a:lnTo>
                  <a:pt x="2880441" y="1500864"/>
                </a:lnTo>
                <a:lnTo>
                  <a:pt x="2891881" y="1500864"/>
                </a:lnTo>
                <a:lnTo>
                  <a:pt x="2903320" y="1500864"/>
                </a:lnTo>
                <a:lnTo>
                  <a:pt x="2914760" y="1500864"/>
                </a:lnTo>
                <a:lnTo>
                  <a:pt x="2926199" y="1500864"/>
                </a:lnTo>
                <a:lnTo>
                  <a:pt x="2937639" y="1500864"/>
                </a:lnTo>
                <a:lnTo>
                  <a:pt x="2949078" y="1500864"/>
                </a:lnTo>
                <a:lnTo>
                  <a:pt x="2960518" y="1500864"/>
                </a:lnTo>
                <a:lnTo>
                  <a:pt x="2971957" y="1500864"/>
                </a:lnTo>
                <a:lnTo>
                  <a:pt x="2983397" y="1500864"/>
                </a:lnTo>
                <a:lnTo>
                  <a:pt x="2994837" y="1500864"/>
                </a:lnTo>
                <a:lnTo>
                  <a:pt x="3006276" y="1500864"/>
                </a:lnTo>
                <a:lnTo>
                  <a:pt x="3017715" y="1500864"/>
                </a:lnTo>
                <a:lnTo>
                  <a:pt x="3029155" y="1500864"/>
                </a:lnTo>
                <a:lnTo>
                  <a:pt x="3040594" y="1500864"/>
                </a:lnTo>
                <a:lnTo>
                  <a:pt x="3052034" y="1500864"/>
                </a:lnTo>
                <a:lnTo>
                  <a:pt x="3063474" y="1500864"/>
                </a:lnTo>
                <a:lnTo>
                  <a:pt x="3074913" y="1500864"/>
                </a:lnTo>
                <a:lnTo>
                  <a:pt x="3086352" y="1500864"/>
                </a:lnTo>
                <a:lnTo>
                  <a:pt x="3097792" y="1500864"/>
                </a:lnTo>
                <a:lnTo>
                  <a:pt x="3109232" y="1500864"/>
                </a:lnTo>
                <a:lnTo>
                  <a:pt x="3120671" y="1500864"/>
                </a:lnTo>
                <a:lnTo>
                  <a:pt x="3132111" y="1500864"/>
                </a:lnTo>
                <a:lnTo>
                  <a:pt x="3143550" y="1500864"/>
                </a:lnTo>
                <a:lnTo>
                  <a:pt x="3154990" y="1500864"/>
                </a:lnTo>
                <a:lnTo>
                  <a:pt x="3166429" y="1500864"/>
                </a:lnTo>
                <a:lnTo>
                  <a:pt x="3177869" y="1500864"/>
                </a:lnTo>
                <a:lnTo>
                  <a:pt x="3189308" y="1500864"/>
                </a:lnTo>
                <a:lnTo>
                  <a:pt x="3200748" y="1500864"/>
                </a:lnTo>
                <a:lnTo>
                  <a:pt x="3212187" y="1500864"/>
                </a:lnTo>
                <a:lnTo>
                  <a:pt x="3223627" y="1500864"/>
                </a:lnTo>
                <a:lnTo>
                  <a:pt x="3235066" y="1500864"/>
                </a:lnTo>
                <a:lnTo>
                  <a:pt x="3246501" y="1500864"/>
                </a:lnTo>
                <a:lnTo>
                  <a:pt x="3257945" y="1500864"/>
                </a:lnTo>
                <a:lnTo>
                  <a:pt x="3269385" y="1500864"/>
                </a:lnTo>
                <a:lnTo>
                  <a:pt x="3280825" y="1500864"/>
                </a:lnTo>
                <a:lnTo>
                  <a:pt x="3292264" y="1500864"/>
                </a:lnTo>
                <a:lnTo>
                  <a:pt x="3303699" y="1500864"/>
                </a:lnTo>
                <a:lnTo>
                  <a:pt x="3315143" y="1500864"/>
                </a:lnTo>
                <a:lnTo>
                  <a:pt x="3326578" y="1500864"/>
                </a:lnTo>
                <a:lnTo>
                  <a:pt x="3338017" y="1500864"/>
                </a:lnTo>
                <a:lnTo>
                  <a:pt x="3349457" y="1500864"/>
                </a:lnTo>
                <a:lnTo>
                  <a:pt x="3360896" y="1500864"/>
                </a:lnTo>
                <a:lnTo>
                  <a:pt x="3372336" y="1500864"/>
                </a:lnTo>
                <a:lnTo>
                  <a:pt x="3383776" y="1500864"/>
                </a:lnTo>
                <a:lnTo>
                  <a:pt x="3395215" y="1500864"/>
                </a:lnTo>
                <a:lnTo>
                  <a:pt x="3406654" y="1500864"/>
                </a:lnTo>
                <a:lnTo>
                  <a:pt x="3418094" y="1500864"/>
                </a:lnTo>
                <a:lnTo>
                  <a:pt x="3429534" y="1500864"/>
                </a:lnTo>
                <a:lnTo>
                  <a:pt x="3440973" y="1500864"/>
                </a:lnTo>
                <a:lnTo>
                  <a:pt x="3452413" y="1500864"/>
                </a:lnTo>
                <a:lnTo>
                  <a:pt x="3463852" y="1500864"/>
                </a:lnTo>
                <a:lnTo>
                  <a:pt x="3475292" y="1500864"/>
                </a:lnTo>
                <a:lnTo>
                  <a:pt x="3486731" y="1500864"/>
                </a:lnTo>
                <a:lnTo>
                  <a:pt x="3498171" y="1500864"/>
                </a:lnTo>
                <a:lnTo>
                  <a:pt x="3509610" y="1500864"/>
                </a:lnTo>
                <a:lnTo>
                  <a:pt x="3521050" y="1500864"/>
                </a:lnTo>
                <a:lnTo>
                  <a:pt x="3532489" y="1500864"/>
                </a:lnTo>
                <a:lnTo>
                  <a:pt x="3543929" y="1500864"/>
                </a:lnTo>
                <a:lnTo>
                  <a:pt x="3555368" y="1500864"/>
                </a:lnTo>
                <a:lnTo>
                  <a:pt x="3566808" y="1500864"/>
                </a:lnTo>
                <a:lnTo>
                  <a:pt x="3578247" y="1500864"/>
                </a:lnTo>
                <a:lnTo>
                  <a:pt x="3589687" y="1500864"/>
                </a:lnTo>
                <a:lnTo>
                  <a:pt x="3601127" y="1500864"/>
                </a:lnTo>
                <a:lnTo>
                  <a:pt x="3612566" y="1500864"/>
                </a:lnTo>
                <a:lnTo>
                  <a:pt x="3624005" y="1500864"/>
                </a:lnTo>
                <a:lnTo>
                  <a:pt x="3635445" y="1500864"/>
                </a:lnTo>
                <a:lnTo>
                  <a:pt x="3646885" y="1500864"/>
                </a:lnTo>
                <a:lnTo>
                  <a:pt x="3658324" y="1500864"/>
                </a:lnTo>
                <a:lnTo>
                  <a:pt x="3669764" y="1500864"/>
                </a:lnTo>
                <a:lnTo>
                  <a:pt x="3681203" y="1500864"/>
                </a:lnTo>
                <a:lnTo>
                  <a:pt x="3692643" y="1500864"/>
                </a:lnTo>
                <a:lnTo>
                  <a:pt x="3704082" y="1500864"/>
                </a:lnTo>
                <a:lnTo>
                  <a:pt x="3715522" y="1500864"/>
                </a:lnTo>
                <a:lnTo>
                  <a:pt x="3726961" y="1500864"/>
                </a:lnTo>
                <a:lnTo>
                  <a:pt x="3738401" y="1500864"/>
                </a:lnTo>
                <a:lnTo>
                  <a:pt x="3749840" y="1500864"/>
                </a:lnTo>
                <a:lnTo>
                  <a:pt x="3761280" y="1500864"/>
                </a:lnTo>
                <a:lnTo>
                  <a:pt x="3772719" y="1500864"/>
                </a:lnTo>
                <a:lnTo>
                  <a:pt x="3784154" y="1500864"/>
                </a:lnTo>
                <a:lnTo>
                  <a:pt x="3795598" y="1500864"/>
                </a:lnTo>
                <a:lnTo>
                  <a:pt x="3807033" y="1500864"/>
                </a:lnTo>
                <a:lnTo>
                  <a:pt x="3818473" y="1500864"/>
                </a:lnTo>
                <a:lnTo>
                  <a:pt x="3829917" y="1500864"/>
                </a:lnTo>
                <a:lnTo>
                  <a:pt x="3841352" y="1500864"/>
                </a:lnTo>
                <a:lnTo>
                  <a:pt x="3852791" y="1500864"/>
                </a:lnTo>
                <a:lnTo>
                  <a:pt x="3864231" y="1500864"/>
                </a:lnTo>
                <a:lnTo>
                  <a:pt x="3875670" y="1500864"/>
                </a:lnTo>
                <a:lnTo>
                  <a:pt x="3887110" y="1500864"/>
                </a:lnTo>
                <a:lnTo>
                  <a:pt x="3898549" y="1500864"/>
                </a:lnTo>
                <a:lnTo>
                  <a:pt x="3909989" y="1500864"/>
                </a:lnTo>
                <a:lnTo>
                  <a:pt x="3921447" y="1500864"/>
                </a:lnTo>
                <a:lnTo>
                  <a:pt x="3932878" y="1500864"/>
                </a:lnTo>
                <a:lnTo>
                  <a:pt x="3944307" y="1500864"/>
                </a:lnTo>
                <a:lnTo>
                  <a:pt x="3955737" y="1500864"/>
                </a:lnTo>
                <a:lnTo>
                  <a:pt x="3967167" y="1500864"/>
                </a:lnTo>
                <a:lnTo>
                  <a:pt x="3978645" y="1500864"/>
                </a:lnTo>
                <a:lnTo>
                  <a:pt x="3990075" y="1500864"/>
                </a:lnTo>
                <a:lnTo>
                  <a:pt x="4001505" y="1500864"/>
                </a:lnTo>
                <a:lnTo>
                  <a:pt x="4012935" y="1500864"/>
                </a:lnTo>
                <a:lnTo>
                  <a:pt x="4024365" y="1500864"/>
                </a:lnTo>
                <a:lnTo>
                  <a:pt x="4035843" y="1500864"/>
                </a:lnTo>
                <a:lnTo>
                  <a:pt x="4047273" y="1500864"/>
                </a:lnTo>
                <a:lnTo>
                  <a:pt x="4058702" y="1500864"/>
                </a:lnTo>
                <a:lnTo>
                  <a:pt x="4070133" y="1500864"/>
                </a:lnTo>
                <a:lnTo>
                  <a:pt x="4081563" y="1500864"/>
                </a:lnTo>
                <a:lnTo>
                  <a:pt x="4093040" y="1500864"/>
                </a:lnTo>
                <a:lnTo>
                  <a:pt x="4104471" y="1500864"/>
                </a:lnTo>
                <a:lnTo>
                  <a:pt x="4115900" y="1500864"/>
                </a:lnTo>
                <a:lnTo>
                  <a:pt x="4127330" y="1500864"/>
                </a:lnTo>
                <a:lnTo>
                  <a:pt x="4138760" y="1500864"/>
                </a:lnTo>
                <a:lnTo>
                  <a:pt x="4150238" y="1500864"/>
                </a:lnTo>
                <a:lnTo>
                  <a:pt x="4161668" y="1500864"/>
                </a:lnTo>
                <a:lnTo>
                  <a:pt x="4173098" y="1500864"/>
                </a:lnTo>
                <a:lnTo>
                  <a:pt x="4184528" y="1500864"/>
                </a:lnTo>
                <a:lnTo>
                  <a:pt x="4195958" y="1500864"/>
                </a:lnTo>
                <a:lnTo>
                  <a:pt x="4207436" y="1500864"/>
                </a:lnTo>
                <a:lnTo>
                  <a:pt x="4218865" y="1500864"/>
                </a:lnTo>
                <a:lnTo>
                  <a:pt x="4230296" y="1500864"/>
                </a:lnTo>
                <a:lnTo>
                  <a:pt x="4241726" y="1500864"/>
                </a:lnTo>
                <a:lnTo>
                  <a:pt x="4253156" y="1500864"/>
                </a:lnTo>
                <a:lnTo>
                  <a:pt x="4264634" y="1500864"/>
                </a:lnTo>
                <a:lnTo>
                  <a:pt x="4276063" y="1500864"/>
                </a:lnTo>
                <a:lnTo>
                  <a:pt x="4287493" y="1500864"/>
                </a:lnTo>
                <a:lnTo>
                  <a:pt x="4298923" y="1500864"/>
                </a:lnTo>
                <a:lnTo>
                  <a:pt x="4310353" y="1500864"/>
                </a:lnTo>
                <a:lnTo>
                  <a:pt x="4321831" y="1500864"/>
                </a:lnTo>
                <a:lnTo>
                  <a:pt x="4333261" y="1500864"/>
                </a:lnTo>
                <a:lnTo>
                  <a:pt x="4344691" y="1500864"/>
                </a:lnTo>
                <a:lnTo>
                  <a:pt x="4356121" y="1500864"/>
                </a:lnTo>
                <a:lnTo>
                  <a:pt x="4367551" y="1500864"/>
                </a:lnTo>
                <a:lnTo>
                  <a:pt x="4379028" y="1500864"/>
                </a:lnTo>
                <a:lnTo>
                  <a:pt x="4390458" y="1500864"/>
                </a:lnTo>
                <a:lnTo>
                  <a:pt x="4401889" y="1500864"/>
                </a:lnTo>
                <a:lnTo>
                  <a:pt x="4413319" y="1500864"/>
                </a:lnTo>
                <a:lnTo>
                  <a:pt x="4424749" y="1500864"/>
                </a:lnTo>
                <a:lnTo>
                  <a:pt x="4436226" y="1500864"/>
                </a:lnTo>
                <a:lnTo>
                  <a:pt x="4447656" y="1500864"/>
                </a:lnTo>
                <a:lnTo>
                  <a:pt x="4459086" y="1500864"/>
                </a:lnTo>
                <a:lnTo>
                  <a:pt x="4470516" y="1500864"/>
                </a:lnTo>
                <a:lnTo>
                  <a:pt x="4481946" y="1500864"/>
                </a:lnTo>
                <a:lnTo>
                  <a:pt x="4493424" y="1500864"/>
                </a:lnTo>
                <a:lnTo>
                  <a:pt x="4504854" y="1500864"/>
                </a:lnTo>
                <a:lnTo>
                  <a:pt x="4516284" y="1500864"/>
                </a:lnTo>
                <a:lnTo>
                  <a:pt x="4527714" y="1500864"/>
                </a:lnTo>
                <a:lnTo>
                  <a:pt x="4539144" y="1500864"/>
                </a:lnTo>
                <a:lnTo>
                  <a:pt x="4550621" y="1500864"/>
                </a:lnTo>
                <a:lnTo>
                  <a:pt x="4562051" y="1500864"/>
                </a:lnTo>
                <a:lnTo>
                  <a:pt x="4573482" y="1500864"/>
                </a:lnTo>
                <a:lnTo>
                  <a:pt x="4584912" y="1500864"/>
                </a:lnTo>
                <a:lnTo>
                  <a:pt x="4596341" y="1500864"/>
                </a:lnTo>
                <a:lnTo>
                  <a:pt x="4607771" y="1500864"/>
                </a:lnTo>
                <a:lnTo>
                  <a:pt x="4619249" y="1500864"/>
                </a:lnTo>
                <a:lnTo>
                  <a:pt x="4630679" y="1500864"/>
                </a:lnTo>
                <a:lnTo>
                  <a:pt x="4642109" y="1500864"/>
                </a:lnTo>
                <a:lnTo>
                  <a:pt x="4653539" y="1500864"/>
                </a:lnTo>
                <a:lnTo>
                  <a:pt x="4664969" y="1500864"/>
                </a:lnTo>
                <a:lnTo>
                  <a:pt x="4676447" y="1500864"/>
                </a:lnTo>
                <a:lnTo>
                  <a:pt x="4687877" y="1500864"/>
                </a:lnTo>
                <a:lnTo>
                  <a:pt x="4699306" y="1500864"/>
                </a:lnTo>
                <a:lnTo>
                  <a:pt x="4710737" y="1500864"/>
                </a:lnTo>
                <a:lnTo>
                  <a:pt x="4722167" y="1500864"/>
                </a:lnTo>
                <a:lnTo>
                  <a:pt x="4733644" y="1500864"/>
                </a:lnTo>
                <a:lnTo>
                  <a:pt x="4745075" y="1500864"/>
                </a:lnTo>
                <a:lnTo>
                  <a:pt x="4756504" y="1500864"/>
                </a:lnTo>
                <a:lnTo>
                  <a:pt x="4767934" y="1500864"/>
                </a:lnTo>
                <a:lnTo>
                  <a:pt x="4779364" y="1500864"/>
                </a:lnTo>
                <a:lnTo>
                  <a:pt x="4790842" y="1500864"/>
                </a:lnTo>
                <a:lnTo>
                  <a:pt x="4802272" y="1500864"/>
                </a:lnTo>
                <a:lnTo>
                  <a:pt x="4813702" y="1500864"/>
                </a:lnTo>
                <a:lnTo>
                  <a:pt x="4825132" y="1500864"/>
                </a:lnTo>
                <a:lnTo>
                  <a:pt x="4836562" y="1500864"/>
                </a:lnTo>
                <a:lnTo>
                  <a:pt x="4848040" y="1500864"/>
                </a:lnTo>
                <a:lnTo>
                  <a:pt x="4859469" y="1500864"/>
                </a:lnTo>
                <a:lnTo>
                  <a:pt x="4870899" y="1500864"/>
                </a:lnTo>
                <a:lnTo>
                  <a:pt x="4882330" y="1500864"/>
                </a:lnTo>
                <a:lnTo>
                  <a:pt x="4893760" y="1500864"/>
                </a:lnTo>
                <a:lnTo>
                  <a:pt x="4905237" y="1500864"/>
                </a:lnTo>
                <a:lnTo>
                  <a:pt x="4916667" y="1500864"/>
                </a:lnTo>
                <a:lnTo>
                  <a:pt x="4928097" y="1500864"/>
                </a:lnTo>
                <a:lnTo>
                  <a:pt x="4939527" y="1500864"/>
                </a:lnTo>
                <a:lnTo>
                  <a:pt x="4950957" y="1500864"/>
                </a:lnTo>
                <a:lnTo>
                  <a:pt x="4962435" y="1500864"/>
                </a:lnTo>
                <a:lnTo>
                  <a:pt x="4973865" y="1500864"/>
                </a:lnTo>
                <a:lnTo>
                  <a:pt x="4985295" y="1500864"/>
                </a:lnTo>
                <a:lnTo>
                  <a:pt x="4996725" y="1500864"/>
                </a:lnTo>
                <a:lnTo>
                  <a:pt x="5008155" y="1500864"/>
                </a:lnTo>
                <a:lnTo>
                  <a:pt x="5019632" y="1500864"/>
                </a:lnTo>
                <a:lnTo>
                  <a:pt x="5031062" y="1500864"/>
                </a:lnTo>
                <a:lnTo>
                  <a:pt x="5042492" y="1500864"/>
                </a:lnTo>
                <a:lnTo>
                  <a:pt x="5053923" y="1500864"/>
                </a:lnTo>
                <a:lnTo>
                  <a:pt x="5065353" y="1500864"/>
                </a:lnTo>
                <a:lnTo>
                  <a:pt x="5076830" y="1500864"/>
                </a:lnTo>
                <a:lnTo>
                  <a:pt x="5088260" y="1500864"/>
                </a:lnTo>
                <a:lnTo>
                  <a:pt x="5099690" y="1500864"/>
                </a:lnTo>
                <a:lnTo>
                  <a:pt x="5111120" y="1500864"/>
                </a:lnTo>
                <a:lnTo>
                  <a:pt x="5122550" y="1500864"/>
                </a:lnTo>
                <a:lnTo>
                  <a:pt x="5134028" y="1500864"/>
                </a:lnTo>
                <a:lnTo>
                  <a:pt x="5145458" y="1500864"/>
                </a:lnTo>
                <a:lnTo>
                  <a:pt x="5156888" y="1500864"/>
                </a:lnTo>
                <a:lnTo>
                  <a:pt x="5168318" y="1500864"/>
                </a:lnTo>
                <a:lnTo>
                  <a:pt x="5179747" y="1500864"/>
                </a:lnTo>
                <a:lnTo>
                  <a:pt x="5191225" y="1500864"/>
                </a:lnTo>
                <a:lnTo>
                  <a:pt x="5202655" y="1500864"/>
                </a:lnTo>
                <a:lnTo>
                  <a:pt x="5214085" y="1500864"/>
                </a:lnTo>
                <a:lnTo>
                  <a:pt x="5225515" y="1500864"/>
                </a:lnTo>
                <a:lnTo>
                  <a:pt x="5236945" y="1500864"/>
                </a:lnTo>
                <a:lnTo>
                  <a:pt x="5248423" y="1500864"/>
                </a:lnTo>
                <a:lnTo>
                  <a:pt x="5259853" y="1500864"/>
                </a:lnTo>
                <a:lnTo>
                  <a:pt x="5271283" y="1500864"/>
                </a:lnTo>
                <a:lnTo>
                  <a:pt x="5282713" y="1500864"/>
                </a:lnTo>
                <a:lnTo>
                  <a:pt x="5294143" y="1500864"/>
                </a:lnTo>
                <a:lnTo>
                  <a:pt x="5305621" y="1500864"/>
                </a:lnTo>
                <a:lnTo>
                  <a:pt x="5317051" y="1500864"/>
                </a:lnTo>
                <a:lnTo>
                  <a:pt x="5328481" y="1500864"/>
                </a:lnTo>
                <a:lnTo>
                  <a:pt x="5339910" y="1500864"/>
                </a:lnTo>
                <a:lnTo>
                  <a:pt x="5351340" y="1500864"/>
                </a:lnTo>
                <a:lnTo>
                  <a:pt x="5362818" y="1500864"/>
                </a:lnTo>
                <a:lnTo>
                  <a:pt x="5374248" y="1500864"/>
                </a:lnTo>
                <a:lnTo>
                  <a:pt x="5385678" y="1500864"/>
                </a:lnTo>
                <a:lnTo>
                  <a:pt x="5397108" y="1500864"/>
                </a:lnTo>
                <a:lnTo>
                  <a:pt x="5408538" y="1500864"/>
                </a:lnTo>
                <a:lnTo>
                  <a:pt x="5420016" y="1500864"/>
                </a:lnTo>
                <a:lnTo>
                  <a:pt x="5431446" y="1500864"/>
                </a:lnTo>
                <a:lnTo>
                  <a:pt x="5442876" y="1500864"/>
                </a:lnTo>
                <a:lnTo>
                  <a:pt x="5454306" y="1500864"/>
                </a:lnTo>
                <a:lnTo>
                  <a:pt x="5465736" y="1500864"/>
                </a:lnTo>
                <a:lnTo>
                  <a:pt x="5477214" y="1500864"/>
                </a:lnTo>
                <a:lnTo>
                  <a:pt x="5488643" y="1500864"/>
                </a:lnTo>
                <a:lnTo>
                  <a:pt x="5500073" y="1500864"/>
                </a:lnTo>
                <a:lnTo>
                  <a:pt x="5511503" y="1500864"/>
                </a:lnTo>
                <a:lnTo>
                  <a:pt x="5522933" y="1500864"/>
                </a:lnTo>
                <a:lnTo>
                  <a:pt x="5534411" y="1500864"/>
                </a:lnTo>
                <a:lnTo>
                  <a:pt x="5545841" y="1500864"/>
                </a:lnTo>
                <a:lnTo>
                  <a:pt x="5557271" y="1500864"/>
                </a:lnTo>
                <a:lnTo>
                  <a:pt x="5568701" y="1500864"/>
                </a:lnTo>
                <a:lnTo>
                  <a:pt x="5580131" y="1500864"/>
                </a:lnTo>
                <a:lnTo>
                  <a:pt x="5591609" y="1500864"/>
                </a:lnTo>
                <a:lnTo>
                  <a:pt x="5603038" y="1500864"/>
                </a:lnTo>
                <a:lnTo>
                  <a:pt x="5614469" y="1500864"/>
                </a:lnTo>
                <a:lnTo>
                  <a:pt x="5625899" y="1500864"/>
                </a:lnTo>
                <a:lnTo>
                  <a:pt x="5637329" y="1500864"/>
                </a:lnTo>
                <a:lnTo>
                  <a:pt x="5648759" y="1500864"/>
                </a:lnTo>
                <a:lnTo>
                  <a:pt x="5660236" y="1500864"/>
                </a:lnTo>
                <a:lnTo>
                  <a:pt x="5671666" y="1500864"/>
                </a:lnTo>
                <a:lnTo>
                  <a:pt x="5683096" y="1500864"/>
                </a:lnTo>
                <a:lnTo>
                  <a:pt x="5694526" y="1500864"/>
                </a:lnTo>
                <a:lnTo>
                  <a:pt x="5705956" y="1500864"/>
                </a:lnTo>
                <a:lnTo>
                  <a:pt x="5717434" y="1500864"/>
                </a:lnTo>
                <a:lnTo>
                  <a:pt x="5728864" y="1500864"/>
                </a:lnTo>
                <a:lnTo>
                  <a:pt x="5740294" y="1500864"/>
                </a:lnTo>
                <a:lnTo>
                  <a:pt x="5751724" y="1500864"/>
                </a:lnTo>
                <a:lnTo>
                  <a:pt x="5763154" y="1500864"/>
                </a:lnTo>
                <a:lnTo>
                  <a:pt x="5774631" y="1500864"/>
                </a:lnTo>
                <a:lnTo>
                  <a:pt x="5786062" y="1500864"/>
                </a:lnTo>
                <a:lnTo>
                  <a:pt x="5797492" y="1500864"/>
                </a:lnTo>
                <a:lnTo>
                  <a:pt x="5808921" y="1500864"/>
                </a:lnTo>
                <a:lnTo>
                  <a:pt x="5820351" y="1500864"/>
                </a:lnTo>
                <a:lnTo>
                  <a:pt x="5831829" y="1500864"/>
                </a:lnTo>
                <a:lnTo>
                  <a:pt x="5843259" y="1500864"/>
                </a:lnTo>
                <a:lnTo>
                  <a:pt x="5854689" y="1500864"/>
                </a:lnTo>
                <a:lnTo>
                  <a:pt x="5866119" y="1500864"/>
                </a:lnTo>
                <a:lnTo>
                  <a:pt x="5877549" y="1200393"/>
                </a:lnTo>
                <a:lnTo>
                  <a:pt x="5889027" y="0"/>
                </a:lnTo>
                <a:lnTo>
                  <a:pt x="5900457" y="211836"/>
                </a:lnTo>
                <a:lnTo>
                  <a:pt x="5911887" y="471745"/>
                </a:lnTo>
                <a:lnTo>
                  <a:pt x="5923317" y="670055"/>
                </a:lnTo>
                <a:lnTo>
                  <a:pt x="5934747" y="618977"/>
                </a:lnTo>
                <a:lnTo>
                  <a:pt x="5946225" y="501791"/>
                </a:lnTo>
                <a:lnTo>
                  <a:pt x="5957655" y="79629"/>
                </a:lnTo>
                <a:lnTo>
                  <a:pt x="5969084" y="171274"/>
                </a:lnTo>
                <a:lnTo>
                  <a:pt x="5980514" y="718133"/>
                </a:lnTo>
                <a:lnTo>
                  <a:pt x="5991944" y="1452786"/>
                </a:lnTo>
                <a:lnTo>
                  <a:pt x="6003422" y="1488843"/>
                </a:lnTo>
                <a:lnTo>
                  <a:pt x="6014852" y="1500864"/>
                </a:lnTo>
                <a:lnTo>
                  <a:pt x="6026282" y="1500864"/>
                </a:lnTo>
                <a:lnTo>
                  <a:pt x="6037712" y="1500864"/>
                </a:lnTo>
                <a:lnTo>
                  <a:pt x="6049142" y="1500864"/>
                </a:lnTo>
                <a:lnTo>
                  <a:pt x="6060620" y="1500864"/>
                </a:lnTo>
                <a:lnTo>
                  <a:pt x="6072049" y="1500864"/>
                </a:lnTo>
                <a:lnTo>
                  <a:pt x="6083480" y="1500864"/>
                </a:lnTo>
                <a:lnTo>
                  <a:pt x="6094910" y="1500864"/>
                </a:lnTo>
                <a:lnTo>
                  <a:pt x="6106340" y="1500864"/>
                </a:lnTo>
                <a:lnTo>
                  <a:pt x="6117818" y="1500864"/>
                </a:lnTo>
                <a:lnTo>
                  <a:pt x="6129247" y="1500864"/>
                </a:lnTo>
                <a:lnTo>
                  <a:pt x="6140677" y="1500864"/>
                </a:lnTo>
                <a:lnTo>
                  <a:pt x="6152107" y="1500864"/>
                </a:lnTo>
                <a:lnTo>
                  <a:pt x="6163537" y="1500864"/>
                </a:lnTo>
                <a:lnTo>
                  <a:pt x="6175015" y="1500864"/>
                </a:lnTo>
                <a:lnTo>
                  <a:pt x="6186445" y="1500864"/>
                </a:lnTo>
                <a:lnTo>
                  <a:pt x="6197875" y="1500864"/>
                </a:lnTo>
                <a:lnTo>
                  <a:pt x="6209305" y="1500864"/>
                </a:lnTo>
                <a:lnTo>
                  <a:pt x="6220735" y="1500864"/>
                </a:lnTo>
                <a:lnTo>
                  <a:pt x="6232212" y="1500864"/>
                </a:lnTo>
                <a:lnTo>
                  <a:pt x="6243642" y="1500864"/>
                </a:lnTo>
                <a:lnTo>
                  <a:pt x="6255073" y="1500864"/>
                </a:lnTo>
                <a:lnTo>
                  <a:pt x="6266503" y="1500864"/>
                </a:lnTo>
                <a:lnTo>
                  <a:pt x="6277933" y="1500864"/>
                </a:lnTo>
                <a:lnTo>
                  <a:pt x="6289410" y="1500864"/>
                </a:lnTo>
                <a:lnTo>
                  <a:pt x="6300840" y="1500864"/>
                </a:lnTo>
                <a:lnTo>
                  <a:pt x="6312270" y="1500864"/>
                </a:lnTo>
                <a:lnTo>
                  <a:pt x="6323700" y="1500864"/>
                </a:lnTo>
                <a:lnTo>
                  <a:pt x="6335130" y="1500864"/>
                </a:lnTo>
                <a:lnTo>
                  <a:pt x="6346608" y="1500864"/>
                </a:lnTo>
                <a:lnTo>
                  <a:pt x="6358038" y="1500864"/>
                </a:lnTo>
                <a:lnTo>
                  <a:pt x="6369468" y="1500864"/>
                </a:lnTo>
                <a:lnTo>
                  <a:pt x="6380898" y="1500864"/>
                </a:lnTo>
                <a:lnTo>
                  <a:pt x="6392328" y="1500864"/>
                </a:lnTo>
                <a:lnTo>
                  <a:pt x="6403805" y="1500864"/>
                </a:lnTo>
                <a:lnTo>
                  <a:pt x="6415235" y="1500864"/>
                </a:lnTo>
                <a:lnTo>
                  <a:pt x="6426666" y="1500864"/>
                </a:lnTo>
                <a:lnTo>
                  <a:pt x="6438096" y="1500864"/>
                </a:lnTo>
                <a:lnTo>
                  <a:pt x="6449525" y="1500864"/>
                </a:lnTo>
                <a:lnTo>
                  <a:pt x="6461003" y="1500864"/>
                </a:lnTo>
                <a:lnTo>
                  <a:pt x="6472433" y="1500864"/>
                </a:lnTo>
                <a:lnTo>
                  <a:pt x="6483863" y="1500864"/>
                </a:lnTo>
                <a:lnTo>
                  <a:pt x="6495293" y="1500864"/>
                </a:lnTo>
                <a:lnTo>
                  <a:pt x="6506723" y="1500864"/>
                </a:lnTo>
                <a:lnTo>
                  <a:pt x="6518201" y="1500864"/>
                </a:lnTo>
                <a:lnTo>
                  <a:pt x="6529631" y="1500864"/>
                </a:lnTo>
                <a:lnTo>
                  <a:pt x="6541061" y="1500864"/>
                </a:lnTo>
                <a:lnTo>
                  <a:pt x="6552490" y="1500864"/>
                </a:lnTo>
                <a:lnTo>
                  <a:pt x="6563921" y="1500864"/>
                </a:lnTo>
                <a:lnTo>
                  <a:pt x="6575398" y="1500864"/>
                </a:lnTo>
                <a:lnTo>
                  <a:pt x="6586828" y="1500864"/>
                </a:lnTo>
                <a:lnTo>
                  <a:pt x="6598259" y="1500864"/>
                </a:lnTo>
                <a:lnTo>
                  <a:pt x="6609688" y="1500864"/>
                </a:lnTo>
                <a:lnTo>
                  <a:pt x="6621118" y="1500864"/>
                </a:lnTo>
                <a:lnTo>
                  <a:pt x="6632596" y="1500864"/>
                </a:lnTo>
                <a:lnTo>
                  <a:pt x="6644026" y="1500864"/>
                </a:lnTo>
                <a:lnTo>
                  <a:pt x="6655456" y="1500864"/>
                </a:lnTo>
                <a:lnTo>
                  <a:pt x="6666886" y="1500864"/>
                </a:lnTo>
                <a:lnTo>
                  <a:pt x="6678316" y="1500864"/>
                </a:lnTo>
                <a:lnTo>
                  <a:pt x="6689794" y="1500864"/>
                </a:lnTo>
                <a:lnTo>
                  <a:pt x="6701224" y="1500864"/>
                </a:lnTo>
                <a:lnTo>
                  <a:pt x="6712653" y="1500864"/>
                </a:lnTo>
                <a:lnTo>
                  <a:pt x="6724083" y="1500864"/>
                </a:lnTo>
                <a:lnTo>
                  <a:pt x="6735514" y="1500864"/>
                </a:lnTo>
                <a:lnTo>
                  <a:pt x="6746944" y="1500864"/>
                </a:lnTo>
                <a:lnTo>
                  <a:pt x="6758421" y="1500864"/>
                </a:lnTo>
                <a:lnTo>
                  <a:pt x="6769851" y="1500864"/>
                </a:lnTo>
                <a:lnTo>
                  <a:pt x="6781281" y="1500864"/>
                </a:lnTo>
                <a:lnTo>
                  <a:pt x="6792711" y="1500864"/>
                </a:lnTo>
                <a:lnTo>
                  <a:pt x="6804141" y="1500864"/>
                </a:lnTo>
                <a:lnTo>
                  <a:pt x="6815619" y="1500864"/>
                </a:lnTo>
                <a:lnTo>
                  <a:pt x="6827049" y="1500864"/>
                </a:lnTo>
                <a:lnTo>
                  <a:pt x="6838479" y="1500864"/>
                </a:lnTo>
                <a:lnTo>
                  <a:pt x="6849909" y="1500864"/>
                </a:lnTo>
                <a:lnTo>
                  <a:pt x="6861339" y="1500864"/>
                </a:lnTo>
                <a:lnTo>
                  <a:pt x="6872816" y="1500864"/>
                </a:lnTo>
                <a:lnTo>
                  <a:pt x="6884246" y="1500864"/>
                </a:lnTo>
                <a:lnTo>
                  <a:pt x="6895676" y="1500864"/>
                </a:lnTo>
                <a:lnTo>
                  <a:pt x="6907107" y="1500864"/>
                </a:lnTo>
                <a:lnTo>
                  <a:pt x="6918537" y="1500864"/>
                </a:lnTo>
                <a:lnTo>
                  <a:pt x="6930014" y="1500864"/>
                </a:lnTo>
                <a:lnTo>
                  <a:pt x="6941444" y="1500864"/>
                </a:lnTo>
                <a:lnTo>
                  <a:pt x="6952874" y="1500864"/>
                </a:lnTo>
                <a:lnTo>
                  <a:pt x="6964304" y="1500864"/>
                </a:lnTo>
                <a:lnTo>
                  <a:pt x="6975734" y="1500864"/>
                </a:lnTo>
                <a:lnTo>
                  <a:pt x="6987212" y="1500864"/>
                </a:lnTo>
                <a:lnTo>
                  <a:pt x="6998642" y="1500864"/>
                </a:lnTo>
                <a:lnTo>
                  <a:pt x="7010072" y="1500864"/>
                </a:lnTo>
                <a:lnTo>
                  <a:pt x="7021502" y="1500864"/>
                </a:lnTo>
                <a:lnTo>
                  <a:pt x="7032931" y="1500864"/>
                </a:lnTo>
                <a:lnTo>
                  <a:pt x="7044409" y="1500864"/>
                </a:lnTo>
                <a:lnTo>
                  <a:pt x="7055839" y="1500864"/>
                </a:lnTo>
                <a:lnTo>
                  <a:pt x="7067269" y="1500864"/>
                </a:lnTo>
                <a:lnTo>
                  <a:pt x="7078700" y="1500864"/>
                </a:lnTo>
                <a:lnTo>
                  <a:pt x="7090129" y="1500864"/>
                </a:lnTo>
                <a:lnTo>
                  <a:pt x="7101607" y="1500864"/>
                </a:lnTo>
                <a:lnTo>
                  <a:pt x="7113037" y="1500864"/>
                </a:lnTo>
                <a:lnTo>
                  <a:pt x="7124467" y="1500864"/>
                </a:lnTo>
                <a:lnTo>
                  <a:pt x="7135897" y="1500864"/>
                </a:lnTo>
                <a:lnTo>
                  <a:pt x="7147327" y="1500864"/>
                </a:lnTo>
                <a:lnTo>
                  <a:pt x="7158805" y="1500864"/>
                </a:lnTo>
                <a:lnTo>
                  <a:pt x="7170235" y="1500864"/>
                </a:lnTo>
                <a:lnTo>
                  <a:pt x="7181665" y="1500864"/>
                </a:lnTo>
                <a:lnTo>
                  <a:pt x="7193094" y="1500864"/>
                </a:lnTo>
                <a:lnTo>
                  <a:pt x="7204524" y="1500864"/>
                </a:lnTo>
                <a:lnTo>
                  <a:pt x="7216002" y="1500864"/>
                </a:lnTo>
                <a:lnTo>
                  <a:pt x="7227432" y="1500864"/>
                </a:lnTo>
                <a:lnTo>
                  <a:pt x="7238862" y="1500864"/>
                </a:lnTo>
                <a:lnTo>
                  <a:pt x="7250292" y="1500864"/>
                </a:lnTo>
                <a:lnTo>
                  <a:pt x="7261722" y="1500864"/>
                </a:lnTo>
                <a:lnTo>
                  <a:pt x="7273200" y="1500864"/>
                </a:lnTo>
                <a:lnTo>
                  <a:pt x="7284630" y="1500864"/>
                </a:lnTo>
                <a:lnTo>
                  <a:pt x="7296060" y="1500864"/>
                </a:lnTo>
                <a:lnTo>
                  <a:pt x="7307490" y="1500864"/>
                </a:lnTo>
                <a:lnTo>
                  <a:pt x="7318920" y="1500864"/>
                </a:lnTo>
                <a:lnTo>
                  <a:pt x="7330398" y="1500864"/>
                </a:lnTo>
                <a:lnTo>
                  <a:pt x="7341828" y="1500864"/>
                </a:lnTo>
                <a:lnTo>
                  <a:pt x="7353257" y="1500864"/>
                </a:lnTo>
                <a:lnTo>
                  <a:pt x="7364687" y="1500864"/>
                </a:lnTo>
                <a:lnTo>
                  <a:pt x="7376117" y="1500864"/>
                </a:lnTo>
                <a:lnTo>
                  <a:pt x="7387595" y="1500864"/>
                </a:lnTo>
                <a:lnTo>
                  <a:pt x="7399025" y="1500864"/>
                </a:lnTo>
                <a:lnTo>
                  <a:pt x="7410455" y="1500864"/>
                </a:lnTo>
                <a:lnTo>
                  <a:pt x="7421885" y="1500864"/>
                </a:lnTo>
                <a:lnTo>
                  <a:pt x="7433315" y="1500864"/>
                </a:lnTo>
                <a:lnTo>
                  <a:pt x="7444793" y="1500864"/>
                </a:lnTo>
                <a:lnTo>
                  <a:pt x="7456222" y="1500864"/>
                </a:lnTo>
                <a:lnTo>
                  <a:pt x="7467653" y="1500864"/>
                </a:lnTo>
                <a:lnTo>
                  <a:pt x="7479083" y="1500864"/>
                </a:lnTo>
                <a:lnTo>
                  <a:pt x="7490513" y="1500864"/>
                </a:lnTo>
                <a:lnTo>
                  <a:pt x="7501990" y="1500864"/>
                </a:lnTo>
                <a:lnTo>
                  <a:pt x="7513420" y="1500864"/>
                </a:lnTo>
                <a:lnTo>
                  <a:pt x="7524850" y="1500864"/>
                </a:lnTo>
                <a:lnTo>
                  <a:pt x="7536280" y="1500864"/>
                </a:lnTo>
                <a:lnTo>
                  <a:pt x="7547710" y="1500864"/>
                </a:lnTo>
                <a:lnTo>
                  <a:pt x="7559188" y="1500864"/>
                </a:lnTo>
                <a:lnTo>
                  <a:pt x="7570618" y="1500864"/>
                </a:lnTo>
                <a:lnTo>
                  <a:pt x="7582048" y="1500864"/>
                </a:lnTo>
                <a:lnTo>
                  <a:pt x="7593478" y="1500864"/>
                </a:lnTo>
                <a:lnTo>
                  <a:pt x="7604908" y="1500864"/>
                </a:lnTo>
                <a:lnTo>
                  <a:pt x="7616385" y="1500864"/>
                </a:lnTo>
                <a:lnTo>
                  <a:pt x="7627815" y="1500864"/>
                </a:lnTo>
                <a:lnTo>
                  <a:pt x="7639246" y="1500864"/>
                </a:lnTo>
                <a:lnTo>
                  <a:pt x="7650676" y="1500864"/>
                </a:lnTo>
                <a:lnTo>
                  <a:pt x="7662106" y="1500864"/>
                </a:lnTo>
                <a:lnTo>
                  <a:pt x="7673583" y="1500864"/>
                </a:lnTo>
                <a:lnTo>
                  <a:pt x="7685013" y="1500864"/>
                </a:lnTo>
                <a:lnTo>
                  <a:pt x="7696443" y="1500864"/>
                </a:lnTo>
                <a:lnTo>
                  <a:pt x="7707873" y="1500864"/>
                </a:lnTo>
                <a:lnTo>
                  <a:pt x="7719303" y="1500864"/>
                </a:lnTo>
                <a:lnTo>
                  <a:pt x="7730733" y="1500864"/>
                </a:lnTo>
                <a:lnTo>
                  <a:pt x="7742211" y="1500864"/>
                </a:lnTo>
                <a:lnTo>
                  <a:pt x="7753641" y="1500864"/>
                </a:lnTo>
                <a:lnTo>
                  <a:pt x="7765071" y="1500864"/>
                </a:lnTo>
                <a:lnTo>
                  <a:pt x="7776501" y="1500864"/>
                </a:lnTo>
                <a:lnTo>
                  <a:pt x="7787931" y="1500864"/>
                </a:lnTo>
                <a:lnTo>
                  <a:pt x="7799408" y="1500864"/>
                </a:lnTo>
                <a:lnTo>
                  <a:pt x="7810839" y="1500864"/>
                </a:lnTo>
                <a:lnTo>
                  <a:pt x="7822268" y="1500864"/>
                </a:lnTo>
                <a:lnTo>
                  <a:pt x="7833698" y="1500864"/>
                </a:lnTo>
                <a:lnTo>
                  <a:pt x="7845128" y="1500864"/>
                </a:lnTo>
                <a:lnTo>
                  <a:pt x="7856606" y="1500864"/>
                </a:lnTo>
                <a:lnTo>
                  <a:pt x="7868036" y="1500864"/>
                </a:lnTo>
                <a:lnTo>
                  <a:pt x="7879466" y="1500864"/>
                </a:lnTo>
                <a:lnTo>
                  <a:pt x="7890896" y="1500864"/>
                </a:lnTo>
                <a:lnTo>
                  <a:pt x="7902326" y="1500864"/>
                </a:lnTo>
                <a:lnTo>
                  <a:pt x="7913804" y="1500864"/>
                </a:lnTo>
                <a:lnTo>
                  <a:pt x="7925234" y="1500864"/>
                </a:lnTo>
                <a:lnTo>
                  <a:pt x="7936663" y="1500864"/>
                </a:lnTo>
                <a:lnTo>
                  <a:pt x="7948094" y="1500864"/>
                </a:lnTo>
                <a:lnTo>
                  <a:pt x="7959524" y="1500864"/>
                </a:lnTo>
                <a:lnTo>
                  <a:pt x="7971001" y="1500864"/>
                </a:lnTo>
                <a:lnTo>
                  <a:pt x="7982431" y="1500864"/>
                </a:lnTo>
                <a:lnTo>
                  <a:pt x="7993861" y="1500864"/>
                </a:lnTo>
                <a:lnTo>
                  <a:pt x="8005291" y="1500864"/>
                </a:lnTo>
                <a:lnTo>
                  <a:pt x="8016721" y="1500864"/>
                </a:lnTo>
                <a:lnTo>
                  <a:pt x="8028199" y="1500864"/>
                </a:lnTo>
                <a:lnTo>
                  <a:pt x="8039629" y="1500864"/>
                </a:lnTo>
                <a:lnTo>
                  <a:pt x="8051059" y="1500864"/>
                </a:lnTo>
                <a:lnTo>
                  <a:pt x="8062489" y="1500864"/>
                </a:lnTo>
                <a:lnTo>
                  <a:pt x="8073919" y="1500864"/>
                </a:lnTo>
                <a:lnTo>
                  <a:pt x="8085396" y="1500864"/>
                </a:lnTo>
                <a:lnTo>
                  <a:pt x="8096826" y="1500864"/>
                </a:lnTo>
                <a:lnTo>
                  <a:pt x="8108256" y="1500864"/>
                </a:lnTo>
                <a:lnTo>
                  <a:pt x="8119687" y="1500864"/>
                </a:lnTo>
                <a:lnTo>
                  <a:pt x="8131117" y="1500864"/>
                </a:lnTo>
                <a:lnTo>
                  <a:pt x="8142594" y="1500864"/>
                </a:lnTo>
                <a:lnTo>
                  <a:pt x="8154024" y="1500864"/>
                </a:lnTo>
                <a:lnTo>
                  <a:pt x="8165454" y="1500864"/>
                </a:lnTo>
                <a:lnTo>
                  <a:pt x="8176884" y="1500864"/>
                </a:lnTo>
                <a:lnTo>
                  <a:pt x="8188314" y="1500864"/>
                </a:lnTo>
                <a:lnTo>
                  <a:pt x="8199792" y="1500864"/>
                </a:lnTo>
                <a:lnTo>
                  <a:pt x="8211222" y="1500864"/>
                </a:lnTo>
                <a:lnTo>
                  <a:pt x="8222652" y="1500864"/>
                </a:lnTo>
                <a:lnTo>
                  <a:pt x="8234082" y="1500864"/>
                </a:lnTo>
                <a:lnTo>
                  <a:pt x="8245512" y="1500864"/>
                </a:lnTo>
                <a:lnTo>
                  <a:pt x="8256989" y="1500864"/>
                </a:lnTo>
                <a:lnTo>
                  <a:pt x="8268419" y="1500864"/>
                </a:lnTo>
                <a:lnTo>
                  <a:pt x="8279850" y="1500864"/>
                </a:lnTo>
                <a:lnTo>
                  <a:pt x="8291280" y="1500864"/>
                </a:lnTo>
                <a:lnTo>
                  <a:pt x="8302709" y="1500864"/>
                </a:lnTo>
                <a:lnTo>
                  <a:pt x="8314187" y="1500864"/>
                </a:lnTo>
                <a:lnTo>
                  <a:pt x="8325617" y="1500864"/>
                </a:lnTo>
                <a:lnTo>
                  <a:pt x="8337047" y="1500864"/>
                </a:lnTo>
                <a:lnTo>
                  <a:pt x="8348477" y="1500864"/>
                </a:lnTo>
                <a:lnTo>
                  <a:pt x="8359907" y="1500864"/>
                </a:lnTo>
                <a:lnTo>
                  <a:pt x="8371385" y="1500864"/>
                </a:lnTo>
                <a:lnTo>
                  <a:pt x="8382815" y="1500864"/>
                </a:lnTo>
                <a:lnTo>
                  <a:pt x="8394245" y="1500864"/>
                </a:lnTo>
                <a:lnTo>
                  <a:pt x="8405674" y="1500864"/>
                </a:lnTo>
                <a:lnTo>
                  <a:pt x="8417104" y="1500864"/>
                </a:lnTo>
                <a:lnTo>
                  <a:pt x="8428582" y="1500864"/>
                </a:lnTo>
                <a:lnTo>
                  <a:pt x="8440012" y="1500864"/>
                </a:lnTo>
                <a:lnTo>
                  <a:pt x="8451442" y="1500864"/>
                </a:lnTo>
                <a:lnTo>
                  <a:pt x="8462872" y="1500864"/>
                </a:lnTo>
                <a:lnTo>
                  <a:pt x="8474302" y="1500864"/>
                </a:lnTo>
                <a:lnTo>
                  <a:pt x="8485780" y="1500864"/>
                </a:lnTo>
                <a:lnTo>
                  <a:pt x="8497210" y="1500864"/>
                </a:lnTo>
                <a:lnTo>
                  <a:pt x="8508640" y="1500864"/>
                </a:lnTo>
                <a:lnTo>
                  <a:pt x="8520069" y="1500864"/>
                </a:lnTo>
                <a:lnTo>
                  <a:pt x="8531500" y="1500864"/>
                </a:lnTo>
                <a:lnTo>
                  <a:pt x="8542977" y="1500864"/>
                </a:lnTo>
                <a:lnTo>
                  <a:pt x="8554407" y="1500864"/>
                </a:lnTo>
                <a:lnTo>
                  <a:pt x="8565837" y="1500864"/>
                </a:lnTo>
                <a:lnTo>
                  <a:pt x="8577267" y="1500864"/>
                </a:lnTo>
                <a:lnTo>
                  <a:pt x="8588697" y="1500864"/>
                </a:lnTo>
                <a:lnTo>
                  <a:pt x="8600175" y="1500864"/>
                </a:lnTo>
                <a:lnTo>
                  <a:pt x="8611605" y="1500864"/>
                </a:lnTo>
                <a:lnTo>
                  <a:pt x="8623035" y="1500864"/>
                </a:lnTo>
                <a:lnTo>
                  <a:pt x="8634465" y="1500864"/>
                </a:lnTo>
                <a:lnTo>
                  <a:pt x="8645895" y="1500864"/>
                </a:lnTo>
                <a:lnTo>
                  <a:pt x="8657373" y="1500864"/>
                </a:lnTo>
                <a:lnTo>
                  <a:pt x="8668802" y="1500864"/>
                </a:lnTo>
                <a:lnTo>
                  <a:pt x="8680232" y="1500864"/>
                </a:lnTo>
                <a:lnTo>
                  <a:pt x="8691662" y="1500864"/>
                </a:lnTo>
                <a:lnTo>
                  <a:pt x="8703093" y="1500864"/>
                </a:lnTo>
                <a:lnTo>
                  <a:pt x="8714570" y="1500864"/>
                </a:lnTo>
                <a:lnTo>
                  <a:pt x="8726000" y="1500864"/>
                </a:lnTo>
                <a:lnTo>
                  <a:pt x="8737430" y="1500864"/>
                </a:lnTo>
                <a:lnTo>
                  <a:pt x="8748860" y="1500864"/>
                </a:lnTo>
                <a:lnTo>
                  <a:pt x="8760290" y="1500864"/>
                </a:lnTo>
                <a:lnTo>
                  <a:pt x="8771768" y="1500864"/>
                </a:lnTo>
                <a:lnTo>
                  <a:pt x="8783198" y="1500864"/>
                </a:lnTo>
                <a:lnTo>
                  <a:pt x="8794628" y="1500864"/>
                </a:lnTo>
                <a:lnTo>
                  <a:pt x="8806058" y="1500864"/>
                </a:lnTo>
                <a:lnTo>
                  <a:pt x="8817488" y="1500864"/>
                </a:lnTo>
                <a:lnTo>
                  <a:pt x="8828918" y="1500864"/>
                </a:lnTo>
                <a:lnTo>
                  <a:pt x="8840395" y="1500864"/>
                </a:lnTo>
                <a:lnTo>
                  <a:pt x="8851825" y="1500864"/>
                </a:lnTo>
                <a:lnTo>
                  <a:pt x="8863256" y="1500864"/>
                </a:lnTo>
                <a:lnTo>
                  <a:pt x="8874686" y="1500864"/>
                </a:lnTo>
                <a:lnTo>
                  <a:pt x="8886115" y="1500864"/>
                </a:lnTo>
                <a:lnTo>
                  <a:pt x="8897593" y="1500864"/>
                </a:lnTo>
                <a:lnTo>
                  <a:pt x="8909022" y="1500864"/>
                </a:lnTo>
                <a:lnTo>
                  <a:pt x="8920453" y="1500864"/>
                </a:lnTo>
                <a:lnTo>
                  <a:pt x="8931883" y="1500864"/>
                </a:lnTo>
                <a:lnTo>
                  <a:pt x="8943313" y="1500864"/>
                </a:lnTo>
                <a:lnTo>
                  <a:pt x="8954791" y="1500864"/>
                </a:lnTo>
                <a:lnTo>
                  <a:pt x="8966220" y="1500864"/>
                </a:lnTo>
                <a:lnTo>
                  <a:pt x="8977651" y="1500864"/>
                </a:lnTo>
                <a:lnTo>
                  <a:pt x="8989080" y="1500864"/>
                </a:lnTo>
                <a:lnTo>
                  <a:pt x="9000511" y="1500864"/>
                </a:lnTo>
                <a:lnTo>
                  <a:pt x="9011988" y="1500864"/>
                </a:lnTo>
                <a:lnTo>
                  <a:pt x="9023418" y="1500864"/>
                </a:lnTo>
                <a:lnTo>
                  <a:pt x="9034849" y="1500864"/>
                </a:lnTo>
                <a:lnTo>
                  <a:pt x="9046278" y="1500864"/>
                </a:lnTo>
                <a:lnTo>
                  <a:pt x="9057709" y="1500864"/>
                </a:lnTo>
                <a:lnTo>
                  <a:pt x="9069186" y="1500864"/>
                </a:lnTo>
                <a:lnTo>
                  <a:pt x="9080615" y="1500864"/>
                </a:lnTo>
                <a:lnTo>
                  <a:pt x="9092046" y="1500864"/>
                </a:lnTo>
                <a:lnTo>
                  <a:pt x="9103476" y="1500864"/>
                </a:lnTo>
                <a:lnTo>
                  <a:pt x="9114906" y="1500864"/>
                </a:lnTo>
                <a:lnTo>
                  <a:pt x="9126384" y="1500864"/>
                </a:lnTo>
                <a:lnTo>
                  <a:pt x="9137813" y="1500864"/>
                </a:lnTo>
                <a:lnTo>
                  <a:pt x="9149244" y="1500864"/>
                </a:lnTo>
                <a:lnTo>
                  <a:pt x="9160673" y="1500864"/>
                </a:lnTo>
                <a:lnTo>
                  <a:pt x="9172104" y="1500864"/>
                </a:lnTo>
                <a:lnTo>
                  <a:pt x="9183581" y="1500864"/>
                </a:lnTo>
                <a:lnTo>
                  <a:pt x="9195011" y="1500864"/>
                </a:lnTo>
                <a:lnTo>
                  <a:pt x="9206442" y="1500864"/>
                </a:lnTo>
                <a:lnTo>
                  <a:pt x="9217871" y="1500864"/>
                </a:lnTo>
                <a:lnTo>
                  <a:pt x="9229301" y="1500864"/>
                </a:lnTo>
                <a:lnTo>
                  <a:pt x="9240779" y="1500864"/>
                </a:lnTo>
                <a:lnTo>
                  <a:pt x="9252209" y="1500864"/>
                </a:lnTo>
                <a:lnTo>
                  <a:pt x="9263639" y="1500864"/>
                </a:lnTo>
                <a:lnTo>
                  <a:pt x="9275069" y="1500864"/>
                </a:lnTo>
                <a:lnTo>
                  <a:pt x="9286498" y="1500864"/>
                </a:lnTo>
                <a:lnTo>
                  <a:pt x="9297977" y="1500864"/>
                </a:lnTo>
                <a:lnTo>
                  <a:pt x="9309406" y="1500864"/>
                </a:lnTo>
                <a:lnTo>
                  <a:pt x="9320837" y="1500864"/>
                </a:lnTo>
                <a:lnTo>
                  <a:pt x="9332266" y="1500864"/>
                </a:lnTo>
                <a:lnTo>
                  <a:pt x="9343696" y="1500864"/>
                </a:lnTo>
                <a:lnTo>
                  <a:pt x="9355174" y="1500864"/>
                </a:lnTo>
                <a:lnTo>
                  <a:pt x="9366604" y="1500864"/>
                </a:lnTo>
                <a:lnTo>
                  <a:pt x="9378035" y="1500864"/>
                </a:lnTo>
                <a:lnTo>
                  <a:pt x="9389464" y="1500864"/>
                </a:lnTo>
                <a:lnTo>
                  <a:pt x="9400894" y="1500864"/>
                </a:lnTo>
                <a:lnTo>
                  <a:pt x="9412372" y="1500864"/>
                </a:lnTo>
                <a:lnTo>
                  <a:pt x="9423802" y="1500864"/>
                </a:lnTo>
                <a:lnTo>
                  <a:pt x="9435232" y="1500864"/>
                </a:lnTo>
                <a:lnTo>
                  <a:pt x="9446662" y="1500864"/>
                </a:lnTo>
                <a:lnTo>
                  <a:pt x="9458091" y="1500864"/>
                </a:lnTo>
                <a:lnTo>
                  <a:pt x="9469570" y="1500864"/>
                </a:lnTo>
                <a:lnTo>
                  <a:pt x="9480999" y="1500864"/>
                </a:lnTo>
                <a:lnTo>
                  <a:pt x="9492429" y="1500864"/>
                </a:lnTo>
                <a:lnTo>
                  <a:pt x="9503859" y="1500864"/>
                </a:lnTo>
                <a:lnTo>
                  <a:pt x="9515289" y="1500864"/>
                </a:lnTo>
                <a:lnTo>
                  <a:pt x="9526767" y="1500864"/>
                </a:lnTo>
                <a:lnTo>
                  <a:pt x="9538197" y="1500864"/>
                </a:lnTo>
                <a:lnTo>
                  <a:pt x="9549626" y="1500864"/>
                </a:lnTo>
                <a:lnTo>
                  <a:pt x="9561057" y="1500864"/>
                </a:lnTo>
                <a:lnTo>
                  <a:pt x="9572487" y="1500864"/>
                </a:lnTo>
                <a:lnTo>
                  <a:pt x="9583965" y="1500864"/>
                </a:lnTo>
                <a:lnTo>
                  <a:pt x="9595395" y="1500864"/>
                </a:lnTo>
                <a:lnTo>
                  <a:pt x="9606824" y="1500864"/>
                </a:lnTo>
                <a:lnTo>
                  <a:pt x="9618255" y="1500864"/>
                </a:lnTo>
                <a:lnTo>
                  <a:pt x="9629684" y="1500864"/>
                </a:lnTo>
                <a:lnTo>
                  <a:pt x="9641163" y="1500864"/>
                </a:lnTo>
                <a:lnTo>
                  <a:pt x="9652592" y="1500864"/>
                </a:lnTo>
                <a:lnTo>
                  <a:pt x="9664022" y="1500864"/>
                </a:lnTo>
                <a:lnTo>
                  <a:pt x="9675452" y="1500864"/>
                </a:lnTo>
                <a:lnTo>
                  <a:pt x="9686882" y="1500864"/>
                </a:lnTo>
                <a:lnTo>
                  <a:pt x="9698360" y="1500864"/>
                </a:lnTo>
                <a:lnTo>
                  <a:pt x="9709790" y="1500864"/>
                </a:lnTo>
                <a:lnTo>
                  <a:pt x="9721219" y="1500864"/>
                </a:lnTo>
                <a:lnTo>
                  <a:pt x="9732650" y="1500864"/>
                </a:lnTo>
                <a:lnTo>
                  <a:pt x="9744080" y="1500864"/>
                </a:lnTo>
                <a:lnTo>
                  <a:pt x="9755557" y="1500864"/>
                </a:lnTo>
                <a:lnTo>
                  <a:pt x="9766988" y="1500864"/>
                </a:lnTo>
                <a:lnTo>
                  <a:pt x="9778417" y="1500864"/>
                </a:lnTo>
                <a:lnTo>
                  <a:pt x="9789848" y="1500864"/>
                </a:lnTo>
                <a:lnTo>
                  <a:pt x="9801277" y="1500864"/>
                </a:lnTo>
                <a:lnTo>
                  <a:pt x="9812755" y="1500864"/>
                </a:lnTo>
                <a:lnTo>
                  <a:pt x="9824185" y="1500864"/>
                </a:lnTo>
                <a:lnTo>
                  <a:pt x="9835615" y="1500864"/>
                </a:lnTo>
                <a:lnTo>
                  <a:pt x="9847045" y="1500864"/>
                </a:lnTo>
                <a:lnTo>
                  <a:pt x="9858475" y="1500864"/>
                </a:lnTo>
                <a:lnTo>
                  <a:pt x="9869952" y="1500864"/>
                </a:lnTo>
                <a:lnTo>
                  <a:pt x="9881383" y="1500864"/>
                </a:lnTo>
                <a:lnTo>
                  <a:pt x="9892812" y="1500864"/>
                </a:lnTo>
                <a:lnTo>
                  <a:pt x="9904243" y="1500864"/>
                </a:lnTo>
                <a:lnTo>
                  <a:pt x="9915673" y="1500864"/>
                </a:lnTo>
                <a:lnTo>
                  <a:pt x="9927102" y="1500864"/>
                </a:lnTo>
                <a:lnTo>
                  <a:pt x="9938581" y="1500864"/>
                </a:lnTo>
                <a:lnTo>
                  <a:pt x="9950010" y="1500864"/>
                </a:lnTo>
                <a:lnTo>
                  <a:pt x="9961441" y="1500864"/>
                </a:lnTo>
                <a:lnTo>
                  <a:pt x="9972870" y="1500864"/>
                </a:lnTo>
                <a:lnTo>
                  <a:pt x="9984300" y="1500864"/>
                </a:lnTo>
                <a:lnTo>
                  <a:pt x="9995778" y="1500864"/>
                </a:lnTo>
                <a:lnTo>
                  <a:pt x="10007208" y="1500864"/>
                </a:lnTo>
                <a:lnTo>
                  <a:pt x="10018638" y="1500864"/>
                </a:lnTo>
                <a:lnTo>
                  <a:pt x="10030068" y="1500864"/>
                </a:lnTo>
                <a:lnTo>
                  <a:pt x="10041498" y="1500864"/>
                </a:lnTo>
                <a:lnTo>
                  <a:pt x="10052976" y="1500864"/>
                </a:lnTo>
                <a:lnTo>
                  <a:pt x="10064405" y="1500864"/>
                </a:lnTo>
                <a:lnTo>
                  <a:pt x="10075835" y="1500864"/>
                </a:lnTo>
                <a:lnTo>
                  <a:pt x="10087266" y="1500864"/>
                </a:lnTo>
                <a:lnTo>
                  <a:pt x="10098695" y="1500864"/>
                </a:lnTo>
                <a:lnTo>
                  <a:pt x="10110174" y="1500864"/>
                </a:lnTo>
                <a:lnTo>
                  <a:pt x="10121603" y="1500864"/>
                </a:lnTo>
                <a:lnTo>
                  <a:pt x="10133033" y="1500864"/>
                </a:lnTo>
                <a:lnTo>
                  <a:pt x="10144463" y="1500864"/>
                </a:lnTo>
                <a:lnTo>
                  <a:pt x="10155893" y="1500864"/>
                </a:lnTo>
                <a:lnTo>
                  <a:pt x="10167371" y="1500864"/>
                </a:lnTo>
                <a:lnTo>
                  <a:pt x="10178801" y="1500864"/>
                </a:lnTo>
                <a:lnTo>
                  <a:pt x="10190230" y="1500864"/>
                </a:lnTo>
                <a:lnTo>
                  <a:pt x="10201661" y="1500864"/>
                </a:lnTo>
                <a:lnTo>
                  <a:pt x="10213091" y="1500864"/>
                </a:lnTo>
                <a:lnTo>
                  <a:pt x="10224569" y="1500864"/>
                </a:lnTo>
                <a:lnTo>
                  <a:pt x="10235998" y="1500864"/>
                </a:lnTo>
                <a:lnTo>
                  <a:pt x="10247428" y="1500864"/>
                </a:lnTo>
                <a:lnTo>
                  <a:pt x="10258859" y="1500864"/>
                </a:lnTo>
                <a:lnTo>
                  <a:pt x="10270288" y="1500864"/>
                </a:lnTo>
                <a:lnTo>
                  <a:pt x="10281767" y="1500864"/>
                </a:lnTo>
                <a:lnTo>
                  <a:pt x="10293196" y="1500864"/>
                </a:lnTo>
                <a:lnTo>
                  <a:pt x="10304626" y="1500864"/>
                </a:lnTo>
                <a:lnTo>
                  <a:pt x="10316056" y="1500864"/>
                </a:lnTo>
                <a:lnTo>
                  <a:pt x="10327486" y="1500864"/>
                </a:lnTo>
                <a:lnTo>
                  <a:pt x="10338963" y="1500864"/>
                </a:lnTo>
                <a:lnTo>
                  <a:pt x="10350394" y="1500864"/>
                </a:lnTo>
                <a:lnTo>
                  <a:pt x="10361823" y="1500864"/>
                </a:lnTo>
                <a:lnTo>
                  <a:pt x="10373254" y="1500864"/>
                </a:lnTo>
                <a:lnTo>
                  <a:pt x="10384684" y="1500864"/>
                </a:lnTo>
                <a:lnTo>
                  <a:pt x="10396161" y="1500864"/>
                </a:lnTo>
                <a:lnTo>
                  <a:pt x="10407591" y="1500864"/>
                </a:lnTo>
                <a:lnTo>
                  <a:pt x="10419021" y="1500864"/>
                </a:lnTo>
                <a:lnTo>
                  <a:pt x="10430452" y="1500864"/>
                </a:lnTo>
                <a:lnTo>
                  <a:pt x="10441881" y="1500864"/>
                </a:lnTo>
                <a:lnTo>
                  <a:pt x="10453358" y="1500864"/>
                </a:lnTo>
                <a:lnTo>
                  <a:pt x="10464789" y="1500864"/>
                </a:lnTo>
                <a:lnTo>
                  <a:pt x="10476219" y="1500864"/>
                </a:lnTo>
                <a:lnTo>
                  <a:pt x="10487649" y="1500864"/>
                </a:lnTo>
                <a:lnTo>
                  <a:pt x="10499079" y="1500864"/>
                </a:lnTo>
                <a:lnTo>
                  <a:pt x="10510556" y="1500864"/>
                </a:lnTo>
                <a:lnTo>
                  <a:pt x="10521987" y="1500864"/>
                </a:lnTo>
                <a:lnTo>
                  <a:pt x="10533416" y="1500864"/>
                </a:lnTo>
                <a:lnTo>
                  <a:pt x="10544847" y="1500864"/>
                </a:lnTo>
                <a:lnTo>
                  <a:pt x="10556277" y="1500864"/>
                </a:lnTo>
                <a:lnTo>
                  <a:pt x="10567754" y="1500864"/>
                </a:lnTo>
                <a:lnTo>
                  <a:pt x="10579184" y="1500864"/>
                </a:lnTo>
                <a:lnTo>
                  <a:pt x="10590614" y="1500864"/>
                </a:lnTo>
                <a:lnTo>
                  <a:pt x="10602045" y="1500864"/>
                </a:lnTo>
                <a:lnTo>
                  <a:pt x="10613474" y="1500864"/>
                </a:lnTo>
                <a:lnTo>
                  <a:pt x="10624951" y="1500864"/>
                </a:lnTo>
                <a:lnTo>
                  <a:pt x="10636382" y="1500864"/>
                </a:lnTo>
                <a:lnTo>
                  <a:pt x="10647812" y="1500864"/>
                </a:lnTo>
                <a:lnTo>
                  <a:pt x="10659241" y="1500864"/>
                </a:lnTo>
                <a:lnTo>
                  <a:pt x="10670672" y="1500864"/>
                </a:lnTo>
                <a:lnTo>
                  <a:pt x="10682149" y="1500864"/>
                </a:lnTo>
                <a:lnTo>
                  <a:pt x="10693580" y="1500864"/>
                </a:lnTo>
                <a:lnTo>
                  <a:pt x="10705009" y="1500864"/>
                </a:lnTo>
                <a:lnTo>
                  <a:pt x="10716439" y="1500864"/>
                </a:lnTo>
                <a:lnTo>
                  <a:pt x="10727870" y="1500864"/>
                </a:lnTo>
                <a:lnTo>
                  <a:pt x="10739347" y="1500864"/>
                </a:lnTo>
                <a:lnTo>
                  <a:pt x="10750778" y="1500864"/>
                </a:lnTo>
                <a:lnTo>
                  <a:pt x="10762207" y="1500864"/>
                </a:lnTo>
                <a:lnTo>
                  <a:pt x="10773637" y="1500864"/>
                </a:lnTo>
                <a:lnTo>
                  <a:pt x="10785067" y="1500864"/>
                </a:lnTo>
                <a:lnTo>
                  <a:pt x="10796544" y="1500864"/>
                </a:lnTo>
                <a:lnTo>
                  <a:pt x="10807975" y="1500864"/>
                </a:lnTo>
                <a:lnTo>
                  <a:pt x="10819405" y="1500864"/>
                </a:lnTo>
                <a:lnTo>
                  <a:pt x="10830834" y="1500864"/>
                </a:lnTo>
                <a:lnTo>
                  <a:pt x="10842265" y="1500864"/>
                </a:lnTo>
                <a:lnTo>
                  <a:pt x="10853742" y="1500864"/>
                </a:lnTo>
                <a:lnTo>
                  <a:pt x="10865173" y="1500864"/>
                </a:lnTo>
                <a:lnTo>
                  <a:pt x="10876602" y="1500864"/>
                </a:lnTo>
                <a:lnTo>
                  <a:pt x="10888032" y="1500864"/>
                </a:lnTo>
                <a:lnTo>
                  <a:pt x="10899463" y="1500864"/>
                </a:lnTo>
                <a:lnTo>
                  <a:pt x="10910892" y="1500864"/>
                </a:lnTo>
                <a:lnTo>
                  <a:pt x="10922369" y="1500864"/>
                </a:lnTo>
                <a:lnTo>
                  <a:pt x="10933800" y="1500864"/>
                </a:lnTo>
                <a:lnTo>
                  <a:pt x="10945230" y="1500864"/>
                </a:lnTo>
                <a:lnTo>
                  <a:pt x="10956660" y="1500864"/>
                </a:lnTo>
                <a:lnTo>
                  <a:pt x="10968090" y="1500864"/>
                </a:lnTo>
                <a:lnTo>
                  <a:pt x="10979567" y="1500864"/>
                </a:lnTo>
                <a:lnTo>
                  <a:pt x="10990998" y="1500864"/>
                </a:lnTo>
                <a:lnTo>
                  <a:pt x="11002427" y="1500864"/>
                </a:lnTo>
                <a:lnTo>
                  <a:pt x="11013858" y="1500864"/>
                </a:lnTo>
                <a:lnTo>
                  <a:pt x="11025287" y="1500864"/>
                </a:lnTo>
                <a:lnTo>
                  <a:pt x="11036765" y="1500864"/>
                </a:lnTo>
                <a:lnTo>
                  <a:pt x="11048195" y="1500864"/>
                </a:lnTo>
                <a:lnTo>
                  <a:pt x="11059625" y="1500864"/>
                </a:lnTo>
                <a:lnTo>
                  <a:pt x="11071056" y="1500864"/>
                </a:lnTo>
                <a:lnTo>
                  <a:pt x="11082485" y="1500864"/>
                </a:lnTo>
                <a:lnTo>
                  <a:pt x="11093962" y="1500864"/>
                </a:lnTo>
                <a:lnTo>
                  <a:pt x="11105393" y="1500864"/>
                </a:lnTo>
                <a:lnTo>
                  <a:pt x="11116823" y="1500864"/>
                </a:lnTo>
                <a:lnTo>
                  <a:pt x="11128253" y="1500864"/>
                </a:lnTo>
                <a:lnTo>
                  <a:pt x="11139683" y="1500864"/>
                </a:lnTo>
                <a:lnTo>
                  <a:pt x="11151160" y="1500864"/>
                </a:lnTo>
                <a:lnTo>
                  <a:pt x="11162591" y="1500864"/>
                </a:lnTo>
                <a:lnTo>
                  <a:pt x="11174020" y="1500864"/>
                </a:lnTo>
                <a:lnTo>
                  <a:pt x="11185451" y="1500864"/>
                </a:lnTo>
                <a:lnTo>
                  <a:pt x="11196881" y="1500864"/>
                </a:lnTo>
                <a:lnTo>
                  <a:pt x="11208358" y="1500864"/>
                </a:lnTo>
                <a:lnTo>
                  <a:pt x="11218359" y="1500864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8" name="Freeform 87">
            <a:extLst>
              <a:ext uri="{FF2B5EF4-FFF2-40B4-BE49-F238E27FC236}">
                <a16:creationId xmlns:a16="http://schemas.microsoft.com/office/drawing/2014/main" id="{AFB299AF-6F3C-D24B-8AD7-23316F80CDF0}"/>
              </a:ext>
            </a:extLst>
          </p:cNvPr>
          <p:cNvSpPr/>
          <p:nvPr/>
        </p:nvSpPr>
        <p:spPr>
          <a:xfrm>
            <a:off x="638362" y="4423235"/>
            <a:ext cx="8413769" cy="1009586"/>
          </a:xfrm>
          <a:custGeom>
            <a:avLst/>
            <a:gdLst>
              <a:gd name="connsiteX0" fmla="*/ 0 w 11218359"/>
              <a:gd name="connsiteY0" fmla="*/ 1346116 h 1346115"/>
              <a:gd name="connsiteX1" fmla="*/ 9149 w 11218359"/>
              <a:gd name="connsiteY1" fmla="*/ 1346116 h 1346115"/>
              <a:gd name="connsiteX2" fmla="*/ 20588 w 11218359"/>
              <a:gd name="connsiteY2" fmla="*/ 1346116 h 1346115"/>
              <a:gd name="connsiteX3" fmla="*/ 32028 w 11218359"/>
              <a:gd name="connsiteY3" fmla="*/ 1346116 h 1346115"/>
              <a:gd name="connsiteX4" fmla="*/ 43467 w 11218359"/>
              <a:gd name="connsiteY4" fmla="*/ 1346116 h 1346115"/>
              <a:gd name="connsiteX5" fmla="*/ 54907 w 11218359"/>
              <a:gd name="connsiteY5" fmla="*/ 1346116 h 1346115"/>
              <a:gd name="connsiteX6" fmla="*/ 66346 w 11218359"/>
              <a:gd name="connsiteY6" fmla="*/ 1346116 h 1346115"/>
              <a:gd name="connsiteX7" fmla="*/ 77786 w 11218359"/>
              <a:gd name="connsiteY7" fmla="*/ 1346116 h 1346115"/>
              <a:gd name="connsiteX8" fmla="*/ 89225 w 11218359"/>
              <a:gd name="connsiteY8" fmla="*/ 1346116 h 1346115"/>
              <a:gd name="connsiteX9" fmla="*/ 100665 w 11218359"/>
              <a:gd name="connsiteY9" fmla="*/ 1346116 h 1346115"/>
              <a:gd name="connsiteX10" fmla="*/ 112104 w 11218359"/>
              <a:gd name="connsiteY10" fmla="*/ 1346116 h 1346115"/>
              <a:gd name="connsiteX11" fmla="*/ 123544 w 11218359"/>
              <a:gd name="connsiteY11" fmla="*/ 1346116 h 1346115"/>
              <a:gd name="connsiteX12" fmla="*/ 134979 w 11218359"/>
              <a:gd name="connsiteY12" fmla="*/ 1346116 h 1346115"/>
              <a:gd name="connsiteX13" fmla="*/ 146423 w 11218359"/>
              <a:gd name="connsiteY13" fmla="*/ 1346116 h 1346115"/>
              <a:gd name="connsiteX14" fmla="*/ 157858 w 11218359"/>
              <a:gd name="connsiteY14" fmla="*/ 1346116 h 1346115"/>
              <a:gd name="connsiteX15" fmla="*/ 169297 w 11218359"/>
              <a:gd name="connsiteY15" fmla="*/ 1346116 h 1346115"/>
              <a:gd name="connsiteX16" fmla="*/ 180737 w 11218359"/>
              <a:gd name="connsiteY16" fmla="*/ 1346116 h 1346115"/>
              <a:gd name="connsiteX17" fmla="*/ 192176 w 11218359"/>
              <a:gd name="connsiteY17" fmla="*/ 1346116 h 1346115"/>
              <a:gd name="connsiteX18" fmla="*/ 203616 w 11218359"/>
              <a:gd name="connsiteY18" fmla="*/ 1346116 h 1346115"/>
              <a:gd name="connsiteX19" fmla="*/ 215055 w 11218359"/>
              <a:gd name="connsiteY19" fmla="*/ 1346116 h 1346115"/>
              <a:gd name="connsiteX20" fmla="*/ 226495 w 11218359"/>
              <a:gd name="connsiteY20" fmla="*/ 1346116 h 1346115"/>
              <a:gd name="connsiteX21" fmla="*/ 237935 w 11218359"/>
              <a:gd name="connsiteY21" fmla="*/ 1346116 h 1346115"/>
              <a:gd name="connsiteX22" fmla="*/ 249374 w 11218359"/>
              <a:gd name="connsiteY22" fmla="*/ 1346116 h 1346115"/>
              <a:gd name="connsiteX23" fmla="*/ 260814 w 11218359"/>
              <a:gd name="connsiteY23" fmla="*/ 1346116 h 1346115"/>
              <a:gd name="connsiteX24" fmla="*/ 272253 w 11218359"/>
              <a:gd name="connsiteY24" fmla="*/ 1346116 h 1346115"/>
              <a:gd name="connsiteX25" fmla="*/ 283693 w 11218359"/>
              <a:gd name="connsiteY25" fmla="*/ 1346116 h 1346115"/>
              <a:gd name="connsiteX26" fmla="*/ 295132 w 11218359"/>
              <a:gd name="connsiteY26" fmla="*/ 1346116 h 1346115"/>
              <a:gd name="connsiteX27" fmla="*/ 306572 w 11218359"/>
              <a:gd name="connsiteY27" fmla="*/ 1346116 h 1346115"/>
              <a:gd name="connsiteX28" fmla="*/ 318011 w 11218359"/>
              <a:gd name="connsiteY28" fmla="*/ 1346116 h 1346115"/>
              <a:gd name="connsiteX29" fmla="*/ 329451 w 11218359"/>
              <a:gd name="connsiteY29" fmla="*/ 1346116 h 1346115"/>
              <a:gd name="connsiteX30" fmla="*/ 340890 w 11218359"/>
              <a:gd name="connsiteY30" fmla="*/ 1346116 h 1346115"/>
              <a:gd name="connsiteX31" fmla="*/ 352330 w 11218359"/>
              <a:gd name="connsiteY31" fmla="*/ 1346116 h 1346115"/>
              <a:gd name="connsiteX32" fmla="*/ 363769 w 11218359"/>
              <a:gd name="connsiteY32" fmla="*/ 1346116 h 1346115"/>
              <a:gd name="connsiteX33" fmla="*/ 375209 w 11218359"/>
              <a:gd name="connsiteY33" fmla="*/ 1346116 h 1346115"/>
              <a:gd name="connsiteX34" fmla="*/ 386648 w 11218359"/>
              <a:gd name="connsiteY34" fmla="*/ 1346116 h 1346115"/>
              <a:gd name="connsiteX35" fmla="*/ 398088 w 11218359"/>
              <a:gd name="connsiteY35" fmla="*/ 1346116 h 1346115"/>
              <a:gd name="connsiteX36" fmla="*/ 409527 w 11218359"/>
              <a:gd name="connsiteY36" fmla="*/ 1346116 h 1346115"/>
              <a:gd name="connsiteX37" fmla="*/ 420967 w 11218359"/>
              <a:gd name="connsiteY37" fmla="*/ 1346116 h 1346115"/>
              <a:gd name="connsiteX38" fmla="*/ 432406 w 11218359"/>
              <a:gd name="connsiteY38" fmla="*/ 1346116 h 1346115"/>
              <a:gd name="connsiteX39" fmla="*/ 443846 w 11218359"/>
              <a:gd name="connsiteY39" fmla="*/ 1346116 h 1346115"/>
              <a:gd name="connsiteX40" fmla="*/ 455285 w 11218359"/>
              <a:gd name="connsiteY40" fmla="*/ 1346116 h 1346115"/>
              <a:gd name="connsiteX41" fmla="*/ 466725 w 11218359"/>
              <a:gd name="connsiteY41" fmla="*/ 1346116 h 1346115"/>
              <a:gd name="connsiteX42" fmla="*/ 478165 w 11218359"/>
              <a:gd name="connsiteY42" fmla="*/ 1346116 h 1346115"/>
              <a:gd name="connsiteX43" fmla="*/ 489604 w 11218359"/>
              <a:gd name="connsiteY43" fmla="*/ 1346116 h 1346115"/>
              <a:gd name="connsiteX44" fmla="*/ 501044 w 11218359"/>
              <a:gd name="connsiteY44" fmla="*/ 1346116 h 1346115"/>
              <a:gd name="connsiteX45" fmla="*/ 512483 w 11218359"/>
              <a:gd name="connsiteY45" fmla="*/ 1346116 h 1346115"/>
              <a:gd name="connsiteX46" fmla="*/ 523923 w 11218359"/>
              <a:gd name="connsiteY46" fmla="*/ 1346116 h 1346115"/>
              <a:gd name="connsiteX47" fmla="*/ 535362 w 11218359"/>
              <a:gd name="connsiteY47" fmla="*/ 1346116 h 1346115"/>
              <a:gd name="connsiteX48" fmla="*/ 546802 w 11218359"/>
              <a:gd name="connsiteY48" fmla="*/ 1346116 h 1346115"/>
              <a:gd name="connsiteX49" fmla="*/ 558241 w 11218359"/>
              <a:gd name="connsiteY49" fmla="*/ 1346116 h 1346115"/>
              <a:gd name="connsiteX50" fmla="*/ 569681 w 11218359"/>
              <a:gd name="connsiteY50" fmla="*/ 1346116 h 1346115"/>
              <a:gd name="connsiteX51" fmla="*/ 581120 w 11218359"/>
              <a:gd name="connsiteY51" fmla="*/ 1346116 h 1346115"/>
              <a:gd name="connsiteX52" fmla="*/ 592560 w 11218359"/>
              <a:gd name="connsiteY52" fmla="*/ 1346116 h 1346115"/>
              <a:gd name="connsiteX53" fmla="*/ 603999 w 11218359"/>
              <a:gd name="connsiteY53" fmla="*/ 1346116 h 1346115"/>
              <a:gd name="connsiteX54" fmla="*/ 615439 w 11218359"/>
              <a:gd name="connsiteY54" fmla="*/ 1346116 h 1346115"/>
              <a:gd name="connsiteX55" fmla="*/ 626878 w 11218359"/>
              <a:gd name="connsiteY55" fmla="*/ 1346116 h 1346115"/>
              <a:gd name="connsiteX56" fmla="*/ 638318 w 11218359"/>
              <a:gd name="connsiteY56" fmla="*/ 1346116 h 1346115"/>
              <a:gd name="connsiteX57" fmla="*/ 649757 w 11218359"/>
              <a:gd name="connsiteY57" fmla="*/ 1346116 h 1346115"/>
              <a:gd name="connsiteX58" fmla="*/ 661192 w 11218359"/>
              <a:gd name="connsiteY58" fmla="*/ 1346116 h 1346115"/>
              <a:gd name="connsiteX59" fmla="*/ 672632 w 11218359"/>
              <a:gd name="connsiteY59" fmla="*/ 1346116 h 1346115"/>
              <a:gd name="connsiteX60" fmla="*/ 684071 w 11218359"/>
              <a:gd name="connsiteY60" fmla="*/ 1346116 h 1346115"/>
              <a:gd name="connsiteX61" fmla="*/ 695511 w 11218359"/>
              <a:gd name="connsiteY61" fmla="*/ 1346116 h 1346115"/>
              <a:gd name="connsiteX62" fmla="*/ 706950 w 11218359"/>
              <a:gd name="connsiteY62" fmla="*/ 1346116 h 1346115"/>
              <a:gd name="connsiteX63" fmla="*/ 718390 w 11218359"/>
              <a:gd name="connsiteY63" fmla="*/ 1346116 h 1346115"/>
              <a:gd name="connsiteX64" fmla="*/ 729829 w 11218359"/>
              <a:gd name="connsiteY64" fmla="*/ 1346116 h 1346115"/>
              <a:gd name="connsiteX65" fmla="*/ 741269 w 11218359"/>
              <a:gd name="connsiteY65" fmla="*/ 1346116 h 1346115"/>
              <a:gd name="connsiteX66" fmla="*/ 752708 w 11218359"/>
              <a:gd name="connsiteY66" fmla="*/ 1346116 h 1346115"/>
              <a:gd name="connsiteX67" fmla="*/ 764148 w 11218359"/>
              <a:gd name="connsiteY67" fmla="*/ 1346116 h 1346115"/>
              <a:gd name="connsiteX68" fmla="*/ 775587 w 11218359"/>
              <a:gd name="connsiteY68" fmla="*/ 1346116 h 1346115"/>
              <a:gd name="connsiteX69" fmla="*/ 787027 w 11218359"/>
              <a:gd name="connsiteY69" fmla="*/ 1346116 h 1346115"/>
              <a:gd name="connsiteX70" fmla="*/ 798467 w 11218359"/>
              <a:gd name="connsiteY70" fmla="*/ 1346116 h 1346115"/>
              <a:gd name="connsiteX71" fmla="*/ 809906 w 11218359"/>
              <a:gd name="connsiteY71" fmla="*/ 1346116 h 1346115"/>
              <a:gd name="connsiteX72" fmla="*/ 821346 w 11218359"/>
              <a:gd name="connsiteY72" fmla="*/ 1346116 h 1346115"/>
              <a:gd name="connsiteX73" fmla="*/ 832785 w 11218359"/>
              <a:gd name="connsiteY73" fmla="*/ 1346116 h 1346115"/>
              <a:gd name="connsiteX74" fmla="*/ 844225 w 11218359"/>
              <a:gd name="connsiteY74" fmla="*/ 1346116 h 1346115"/>
              <a:gd name="connsiteX75" fmla="*/ 855664 w 11218359"/>
              <a:gd name="connsiteY75" fmla="*/ 1346116 h 1346115"/>
              <a:gd name="connsiteX76" fmla="*/ 867104 w 11218359"/>
              <a:gd name="connsiteY76" fmla="*/ 1346116 h 1346115"/>
              <a:gd name="connsiteX77" fmla="*/ 878543 w 11218359"/>
              <a:gd name="connsiteY77" fmla="*/ 1346116 h 1346115"/>
              <a:gd name="connsiteX78" fmla="*/ 889983 w 11218359"/>
              <a:gd name="connsiteY78" fmla="*/ 1346116 h 1346115"/>
              <a:gd name="connsiteX79" fmla="*/ 901422 w 11218359"/>
              <a:gd name="connsiteY79" fmla="*/ 1346116 h 1346115"/>
              <a:gd name="connsiteX80" fmla="*/ 912862 w 11218359"/>
              <a:gd name="connsiteY80" fmla="*/ 1346116 h 1346115"/>
              <a:gd name="connsiteX81" fmla="*/ 924301 w 11218359"/>
              <a:gd name="connsiteY81" fmla="*/ 1346116 h 1346115"/>
              <a:gd name="connsiteX82" fmla="*/ 935741 w 11218359"/>
              <a:gd name="connsiteY82" fmla="*/ 1346116 h 1346115"/>
              <a:gd name="connsiteX83" fmla="*/ 947180 w 11218359"/>
              <a:gd name="connsiteY83" fmla="*/ 1346116 h 1346115"/>
              <a:gd name="connsiteX84" fmla="*/ 958620 w 11218359"/>
              <a:gd name="connsiteY84" fmla="*/ 1346116 h 1346115"/>
              <a:gd name="connsiteX85" fmla="*/ 970059 w 11218359"/>
              <a:gd name="connsiteY85" fmla="*/ 1346116 h 1346115"/>
              <a:gd name="connsiteX86" fmla="*/ 981499 w 11218359"/>
              <a:gd name="connsiteY86" fmla="*/ 1346116 h 1346115"/>
              <a:gd name="connsiteX87" fmla="*/ 992938 w 11218359"/>
              <a:gd name="connsiteY87" fmla="*/ 1346116 h 1346115"/>
              <a:gd name="connsiteX88" fmla="*/ 1004378 w 11218359"/>
              <a:gd name="connsiteY88" fmla="*/ 1346116 h 1346115"/>
              <a:gd name="connsiteX89" fmla="*/ 1015818 w 11218359"/>
              <a:gd name="connsiteY89" fmla="*/ 1346116 h 1346115"/>
              <a:gd name="connsiteX90" fmla="*/ 1027257 w 11218359"/>
              <a:gd name="connsiteY90" fmla="*/ 1346116 h 1346115"/>
              <a:gd name="connsiteX91" fmla="*/ 1038697 w 11218359"/>
              <a:gd name="connsiteY91" fmla="*/ 1346116 h 1346115"/>
              <a:gd name="connsiteX92" fmla="*/ 1050136 w 11218359"/>
              <a:gd name="connsiteY92" fmla="*/ 1346116 h 1346115"/>
              <a:gd name="connsiteX93" fmla="*/ 1061576 w 11218359"/>
              <a:gd name="connsiteY93" fmla="*/ 1346116 h 1346115"/>
              <a:gd name="connsiteX94" fmla="*/ 1073015 w 11218359"/>
              <a:gd name="connsiteY94" fmla="*/ 1346116 h 1346115"/>
              <a:gd name="connsiteX95" fmla="*/ 1084455 w 11218359"/>
              <a:gd name="connsiteY95" fmla="*/ 1346116 h 1346115"/>
              <a:gd name="connsiteX96" fmla="*/ 1095894 w 11218359"/>
              <a:gd name="connsiteY96" fmla="*/ 1346116 h 1346115"/>
              <a:gd name="connsiteX97" fmla="*/ 1107334 w 11218359"/>
              <a:gd name="connsiteY97" fmla="*/ 1346116 h 1346115"/>
              <a:gd name="connsiteX98" fmla="*/ 1118773 w 11218359"/>
              <a:gd name="connsiteY98" fmla="*/ 1346116 h 1346115"/>
              <a:gd name="connsiteX99" fmla="*/ 1130213 w 11218359"/>
              <a:gd name="connsiteY99" fmla="*/ 1346116 h 1346115"/>
              <a:gd name="connsiteX100" fmla="*/ 1141652 w 11218359"/>
              <a:gd name="connsiteY100" fmla="*/ 1346116 h 1346115"/>
              <a:gd name="connsiteX101" fmla="*/ 1153092 w 11218359"/>
              <a:gd name="connsiteY101" fmla="*/ 1346116 h 1346115"/>
              <a:gd name="connsiteX102" fmla="*/ 1164531 w 11218359"/>
              <a:gd name="connsiteY102" fmla="*/ 1346116 h 1346115"/>
              <a:gd name="connsiteX103" fmla="*/ 1175971 w 11218359"/>
              <a:gd name="connsiteY103" fmla="*/ 1346116 h 1346115"/>
              <a:gd name="connsiteX104" fmla="*/ 1187406 w 11218359"/>
              <a:gd name="connsiteY104" fmla="*/ 1346116 h 1346115"/>
              <a:gd name="connsiteX105" fmla="*/ 1198845 w 11218359"/>
              <a:gd name="connsiteY105" fmla="*/ 1346116 h 1346115"/>
              <a:gd name="connsiteX106" fmla="*/ 1210285 w 11218359"/>
              <a:gd name="connsiteY106" fmla="*/ 1346116 h 1346115"/>
              <a:gd name="connsiteX107" fmla="*/ 1221724 w 11218359"/>
              <a:gd name="connsiteY107" fmla="*/ 1346116 h 1346115"/>
              <a:gd name="connsiteX108" fmla="*/ 1233164 w 11218359"/>
              <a:gd name="connsiteY108" fmla="*/ 1346116 h 1346115"/>
              <a:gd name="connsiteX109" fmla="*/ 1244603 w 11218359"/>
              <a:gd name="connsiteY109" fmla="*/ 1346116 h 1346115"/>
              <a:gd name="connsiteX110" fmla="*/ 1256043 w 11218359"/>
              <a:gd name="connsiteY110" fmla="*/ 1346116 h 1346115"/>
              <a:gd name="connsiteX111" fmla="*/ 1267482 w 11218359"/>
              <a:gd name="connsiteY111" fmla="*/ 1346116 h 1346115"/>
              <a:gd name="connsiteX112" fmla="*/ 1278922 w 11218359"/>
              <a:gd name="connsiteY112" fmla="*/ 1346116 h 1346115"/>
              <a:gd name="connsiteX113" fmla="*/ 1290361 w 11218359"/>
              <a:gd name="connsiteY113" fmla="*/ 1346116 h 1346115"/>
              <a:gd name="connsiteX114" fmla="*/ 1301801 w 11218359"/>
              <a:gd name="connsiteY114" fmla="*/ 1346116 h 1346115"/>
              <a:gd name="connsiteX115" fmla="*/ 1313240 w 11218359"/>
              <a:gd name="connsiteY115" fmla="*/ 1346116 h 1346115"/>
              <a:gd name="connsiteX116" fmla="*/ 1324680 w 11218359"/>
              <a:gd name="connsiteY116" fmla="*/ 1346116 h 1346115"/>
              <a:gd name="connsiteX117" fmla="*/ 1336120 w 11218359"/>
              <a:gd name="connsiteY117" fmla="*/ 1346116 h 1346115"/>
              <a:gd name="connsiteX118" fmla="*/ 1347559 w 11218359"/>
              <a:gd name="connsiteY118" fmla="*/ 1346116 h 1346115"/>
              <a:gd name="connsiteX119" fmla="*/ 1358999 w 11218359"/>
              <a:gd name="connsiteY119" fmla="*/ 1346116 h 1346115"/>
              <a:gd name="connsiteX120" fmla="*/ 1370438 w 11218359"/>
              <a:gd name="connsiteY120" fmla="*/ 1346116 h 1346115"/>
              <a:gd name="connsiteX121" fmla="*/ 1381878 w 11218359"/>
              <a:gd name="connsiteY121" fmla="*/ 1346116 h 1346115"/>
              <a:gd name="connsiteX122" fmla="*/ 1393317 w 11218359"/>
              <a:gd name="connsiteY122" fmla="*/ 1346116 h 1346115"/>
              <a:gd name="connsiteX123" fmla="*/ 1404757 w 11218359"/>
              <a:gd name="connsiteY123" fmla="*/ 1346116 h 1346115"/>
              <a:gd name="connsiteX124" fmla="*/ 1416196 w 11218359"/>
              <a:gd name="connsiteY124" fmla="*/ 1346116 h 1346115"/>
              <a:gd name="connsiteX125" fmla="*/ 1427636 w 11218359"/>
              <a:gd name="connsiteY125" fmla="*/ 1346116 h 1346115"/>
              <a:gd name="connsiteX126" fmla="*/ 1439075 w 11218359"/>
              <a:gd name="connsiteY126" fmla="*/ 1346116 h 1346115"/>
              <a:gd name="connsiteX127" fmla="*/ 1450515 w 11218359"/>
              <a:gd name="connsiteY127" fmla="*/ 1346116 h 1346115"/>
              <a:gd name="connsiteX128" fmla="*/ 1461954 w 11218359"/>
              <a:gd name="connsiteY128" fmla="*/ 1346116 h 1346115"/>
              <a:gd name="connsiteX129" fmla="*/ 1473394 w 11218359"/>
              <a:gd name="connsiteY129" fmla="*/ 1346116 h 1346115"/>
              <a:gd name="connsiteX130" fmla="*/ 1484833 w 11218359"/>
              <a:gd name="connsiteY130" fmla="*/ 1346116 h 1346115"/>
              <a:gd name="connsiteX131" fmla="*/ 1496273 w 11218359"/>
              <a:gd name="connsiteY131" fmla="*/ 1346116 h 1346115"/>
              <a:gd name="connsiteX132" fmla="*/ 1507712 w 11218359"/>
              <a:gd name="connsiteY132" fmla="*/ 1346116 h 1346115"/>
              <a:gd name="connsiteX133" fmla="*/ 1519152 w 11218359"/>
              <a:gd name="connsiteY133" fmla="*/ 1346116 h 1346115"/>
              <a:gd name="connsiteX134" fmla="*/ 1530591 w 11218359"/>
              <a:gd name="connsiteY134" fmla="*/ 1346116 h 1346115"/>
              <a:gd name="connsiteX135" fmla="*/ 1542031 w 11218359"/>
              <a:gd name="connsiteY135" fmla="*/ 1346116 h 1346115"/>
              <a:gd name="connsiteX136" fmla="*/ 1553471 w 11218359"/>
              <a:gd name="connsiteY136" fmla="*/ 1346116 h 1346115"/>
              <a:gd name="connsiteX137" fmla="*/ 1564910 w 11218359"/>
              <a:gd name="connsiteY137" fmla="*/ 1346116 h 1346115"/>
              <a:gd name="connsiteX138" fmla="*/ 1576349 w 11218359"/>
              <a:gd name="connsiteY138" fmla="*/ 1346116 h 1346115"/>
              <a:gd name="connsiteX139" fmla="*/ 1587789 w 11218359"/>
              <a:gd name="connsiteY139" fmla="*/ 1346116 h 1346115"/>
              <a:gd name="connsiteX140" fmla="*/ 1599229 w 11218359"/>
              <a:gd name="connsiteY140" fmla="*/ 1346116 h 1346115"/>
              <a:gd name="connsiteX141" fmla="*/ 1610668 w 11218359"/>
              <a:gd name="connsiteY141" fmla="*/ 1346116 h 1346115"/>
              <a:gd name="connsiteX142" fmla="*/ 1622107 w 11218359"/>
              <a:gd name="connsiteY142" fmla="*/ 1346116 h 1346115"/>
              <a:gd name="connsiteX143" fmla="*/ 1633547 w 11218359"/>
              <a:gd name="connsiteY143" fmla="*/ 1346116 h 1346115"/>
              <a:gd name="connsiteX144" fmla="*/ 1644987 w 11218359"/>
              <a:gd name="connsiteY144" fmla="*/ 1346116 h 1346115"/>
              <a:gd name="connsiteX145" fmla="*/ 1656426 w 11218359"/>
              <a:gd name="connsiteY145" fmla="*/ 1346116 h 1346115"/>
              <a:gd name="connsiteX146" fmla="*/ 1667866 w 11218359"/>
              <a:gd name="connsiteY146" fmla="*/ 1346116 h 1346115"/>
              <a:gd name="connsiteX147" fmla="*/ 1679305 w 11218359"/>
              <a:gd name="connsiteY147" fmla="*/ 1346116 h 1346115"/>
              <a:gd name="connsiteX148" fmla="*/ 1690745 w 11218359"/>
              <a:gd name="connsiteY148" fmla="*/ 1346116 h 1346115"/>
              <a:gd name="connsiteX149" fmla="*/ 1702184 w 11218359"/>
              <a:gd name="connsiteY149" fmla="*/ 1346116 h 1346115"/>
              <a:gd name="connsiteX150" fmla="*/ 1713619 w 11218359"/>
              <a:gd name="connsiteY150" fmla="*/ 1346116 h 1346115"/>
              <a:gd name="connsiteX151" fmla="*/ 1725063 w 11218359"/>
              <a:gd name="connsiteY151" fmla="*/ 1346116 h 1346115"/>
              <a:gd name="connsiteX152" fmla="*/ 1736498 w 11218359"/>
              <a:gd name="connsiteY152" fmla="*/ 1346116 h 1346115"/>
              <a:gd name="connsiteX153" fmla="*/ 1747938 w 11218359"/>
              <a:gd name="connsiteY153" fmla="*/ 1346116 h 1346115"/>
              <a:gd name="connsiteX154" fmla="*/ 1759377 w 11218359"/>
              <a:gd name="connsiteY154" fmla="*/ 1346116 h 1346115"/>
              <a:gd name="connsiteX155" fmla="*/ 1770817 w 11218359"/>
              <a:gd name="connsiteY155" fmla="*/ 1346116 h 1346115"/>
              <a:gd name="connsiteX156" fmla="*/ 1782256 w 11218359"/>
              <a:gd name="connsiteY156" fmla="*/ 1346116 h 1346115"/>
              <a:gd name="connsiteX157" fmla="*/ 1793696 w 11218359"/>
              <a:gd name="connsiteY157" fmla="*/ 1346116 h 1346115"/>
              <a:gd name="connsiteX158" fmla="*/ 1805135 w 11218359"/>
              <a:gd name="connsiteY158" fmla="*/ 1346116 h 1346115"/>
              <a:gd name="connsiteX159" fmla="*/ 1816575 w 11218359"/>
              <a:gd name="connsiteY159" fmla="*/ 1346116 h 1346115"/>
              <a:gd name="connsiteX160" fmla="*/ 1828014 w 11218359"/>
              <a:gd name="connsiteY160" fmla="*/ 1346116 h 1346115"/>
              <a:gd name="connsiteX161" fmla="*/ 1839454 w 11218359"/>
              <a:gd name="connsiteY161" fmla="*/ 1346116 h 1346115"/>
              <a:gd name="connsiteX162" fmla="*/ 1850893 w 11218359"/>
              <a:gd name="connsiteY162" fmla="*/ 1346116 h 1346115"/>
              <a:gd name="connsiteX163" fmla="*/ 1862333 w 11218359"/>
              <a:gd name="connsiteY163" fmla="*/ 1346116 h 1346115"/>
              <a:gd name="connsiteX164" fmla="*/ 1873772 w 11218359"/>
              <a:gd name="connsiteY164" fmla="*/ 1346116 h 1346115"/>
              <a:gd name="connsiteX165" fmla="*/ 1885212 w 11218359"/>
              <a:gd name="connsiteY165" fmla="*/ 1346116 h 1346115"/>
              <a:gd name="connsiteX166" fmla="*/ 1896651 w 11218359"/>
              <a:gd name="connsiteY166" fmla="*/ 1346116 h 1346115"/>
              <a:gd name="connsiteX167" fmla="*/ 1908091 w 11218359"/>
              <a:gd name="connsiteY167" fmla="*/ 1346116 h 1346115"/>
              <a:gd name="connsiteX168" fmla="*/ 1919531 w 11218359"/>
              <a:gd name="connsiteY168" fmla="*/ 1346116 h 1346115"/>
              <a:gd name="connsiteX169" fmla="*/ 1930970 w 11218359"/>
              <a:gd name="connsiteY169" fmla="*/ 1346116 h 1346115"/>
              <a:gd name="connsiteX170" fmla="*/ 1942409 w 11218359"/>
              <a:gd name="connsiteY170" fmla="*/ 1346116 h 1346115"/>
              <a:gd name="connsiteX171" fmla="*/ 1953849 w 11218359"/>
              <a:gd name="connsiteY171" fmla="*/ 1346116 h 1346115"/>
              <a:gd name="connsiteX172" fmla="*/ 1965289 w 11218359"/>
              <a:gd name="connsiteY172" fmla="*/ 1346116 h 1346115"/>
              <a:gd name="connsiteX173" fmla="*/ 1976728 w 11218359"/>
              <a:gd name="connsiteY173" fmla="*/ 1346116 h 1346115"/>
              <a:gd name="connsiteX174" fmla="*/ 1988168 w 11218359"/>
              <a:gd name="connsiteY174" fmla="*/ 1346116 h 1346115"/>
              <a:gd name="connsiteX175" fmla="*/ 1999607 w 11218359"/>
              <a:gd name="connsiteY175" fmla="*/ 1346116 h 1346115"/>
              <a:gd name="connsiteX176" fmla="*/ 2011047 w 11218359"/>
              <a:gd name="connsiteY176" fmla="*/ 1346116 h 1346115"/>
              <a:gd name="connsiteX177" fmla="*/ 2022486 w 11218359"/>
              <a:gd name="connsiteY177" fmla="*/ 1346116 h 1346115"/>
              <a:gd name="connsiteX178" fmla="*/ 2033926 w 11218359"/>
              <a:gd name="connsiteY178" fmla="*/ 1346116 h 1346115"/>
              <a:gd name="connsiteX179" fmla="*/ 2045365 w 11218359"/>
              <a:gd name="connsiteY179" fmla="*/ 1346116 h 1346115"/>
              <a:gd name="connsiteX180" fmla="*/ 2056805 w 11218359"/>
              <a:gd name="connsiteY180" fmla="*/ 1346116 h 1346115"/>
              <a:gd name="connsiteX181" fmla="*/ 2068244 w 11218359"/>
              <a:gd name="connsiteY181" fmla="*/ 1346116 h 1346115"/>
              <a:gd name="connsiteX182" fmla="*/ 2079684 w 11218359"/>
              <a:gd name="connsiteY182" fmla="*/ 1346116 h 1346115"/>
              <a:gd name="connsiteX183" fmla="*/ 2091123 w 11218359"/>
              <a:gd name="connsiteY183" fmla="*/ 1346116 h 1346115"/>
              <a:gd name="connsiteX184" fmla="*/ 2102563 w 11218359"/>
              <a:gd name="connsiteY184" fmla="*/ 1346116 h 1346115"/>
              <a:gd name="connsiteX185" fmla="*/ 2114002 w 11218359"/>
              <a:gd name="connsiteY185" fmla="*/ 1346116 h 1346115"/>
              <a:gd name="connsiteX186" fmla="*/ 2125442 w 11218359"/>
              <a:gd name="connsiteY186" fmla="*/ 1346116 h 1346115"/>
              <a:gd name="connsiteX187" fmla="*/ 2136882 w 11218359"/>
              <a:gd name="connsiteY187" fmla="*/ 1346116 h 1346115"/>
              <a:gd name="connsiteX188" fmla="*/ 2148321 w 11218359"/>
              <a:gd name="connsiteY188" fmla="*/ 1346116 h 1346115"/>
              <a:gd name="connsiteX189" fmla="*/ 2159760 w 11218359"/>
              <a:gd name="connsiteY189" fmla="*/ 1346116 h 1346115"/>
              <a:gd name="connsiteX190" fmla="*/ 2171200 w 11218359"/>
              <a:gd name="connsiteY190" fmla="*/ 1346116 h 1346115"/>
              <a:gd name="connsiteX191" fmla="*/ 2182640 w 11218359"/>
              <a:gd name="connsiteY191" fmla="*/ 1346116 h 1346115"/>
              <a:gd name="connsiteX192" fmla="*/ 2194079 w 11218359"/>
              <a:gd name="connsiteY192" fmla="*/ 1346116 h 1346115"/>
              <a:gd name="connsiteX193" fmla="*/ 2205519 w 11218359"/>
              <a:gd name="connsiteY193" fmla="*/ 1346116 h 1346115"/>
              <a:gd name="connsiteX194" fmla="*/ 2216958 w 11218359"/>
              <a:gd name="connsiteY194" fmla="*/ 1346116 h 1346115"/>
              <a:gd name="connsiteX195" fmla="*/ 2228393 w 11218359"/>
              <a:gd name="connsiteY195" fmla="*/ 1346116 h 1346115"/>
              <a:gd name="connsiteX196" fmla="*/ 2239837 w 11218359"/>
              <a:gd name="connsiteY196" fmla="*/ 1346116 h 1346115"/>
              <a:gd name="connsiteX197" fmla="*/ 2251272 w 11218359"/>
              <a:gd name="connsiteY197" fmla="*/ 1346116 h 1346115"/>
              <a:gd name="connsiteX198" fmla="*/ 2262716 w 11218359"/>
              <a:gd name="connsiteY198" fmla="*/ 1346116 h 1346115"/>
              <a:gd name="connsiteX199" fmla="*/ 2274151 w 11218359"/>
              <a:gd name="connsiteY199" fmla="*/ 1346116 h 1346115"/>
              <a:gd name="connsiteX200" fmla="*/ 2285591 w 11218359"/>
              <a:gd name="connsiteY200" fmla="*/ 1346116 h 1346115"/>
              <a:gd name="connsiteX201" fmla="*/ 2297030 w 11218359"/>
              <a:gd name="connsiteY201" fmla="*/ 1346116 h 1346115"/>
              <a:gd name="connsiteX202" fmla="*/ 2308470 w 11218359"/>
              <a:gd name="connsiteY202" fmla="*/ 1346116 h 1346115"/>
              <a:gd name="connsiteX203" fmla="*/ 2319909 w 11218359"/>
              <a:gd name="connsiteY203" fmla="*/ 1346116 h 1346115"/>
              <a:gd name="connsiteX204" fmla="*/ 2331349 w 11218359"/>
              <a:gd name="connsiteY204" fmla="*/ 1346116 h 1346115"/>
              <a:gd name="connsiteX205" fmla="*/ 2342788 w 11218359"/>
              <a:gd name="connsiteY205" fmla="*/ 1346116 h 1346115"/>
              <a:gd name="connsiteX206" fmla="*/ 2354228 w 11218359"/>
              <a:gd name="connsiteY206" fmla="*/ 1346116 h 1346115"/>
              <a:gd name="connsiteX207" fmla="*/ 2365667 w 11218359"/>
              <a:gd name="connsiteY207" fmla="*/ 1346116 h 1346115"/>
              <a:gd name="connsiteX208" fmla="*/ 2377107 w 11218359"/>
              <a:gd name="connsiteY208" fmla="*/ 1346116 h 1346115"/>
              <a:gd name="connsiteX209" fmla="*/ 2388546 w 11218359"/>
              <a:gd name="connsiteY209" fmla="*/ 1346116 h 1346115"/>
              <a:gd name="connsiteX210" fmla="*/ 2399986 w 11218359"/>
              <a:gd name="connsiteY210" fmla="*/ 1346116 h 1346115"/>
              <a:gd name="connsiteX211" fmla="*/ 2411425 w 11218359"/>
              <a:gd name="connsiteY211" fmla="*/ 1346116 h 1346115"/>
              <a:gd name="connsiteX212" fmla="*/ 2422865 w 11218359"/>
              <a:gd name="connsiteY212" fmla="*/ 1346116 h 1346115"/>
              <a:gd name="connsiteX213" fmla="*/ 2434304 w 11218359"/>
              <a:gd name="connsiteY213" fmla="*/ 1346116 h 1346115"/>
              <a:gd name="connsiteX214" fmla="*/ 2445744 w 11218359"/>
              <a:gd name="connsiteY214" fmla="*/ 1346116 h 1346115"/>
              <a:gd name="connsiteX215" fmla="*/ 2457184 w 11218359"/>
              <a:gd name="connsiteY215" fmla="*/ 1346116 h 1346115"/>
              <a:gd name="connsiteX216" fmla="*/ 2468623 w 11218359"/>
              <a:gd name="connsiteY216" fmla="*/ 1346116 h 1346115"/>
              <a:gd name="connsiteX217" fmla="*/ 2480062 w 11218359"/>
              <a:gd name="connsiteY217" fmla="*/ 1346116 h 1346115"/>
              <a:gd name="connsiteX218" fmla="*/ 2491502 w 11218359"/>
              <a:gd name="connsiteY218" fmla="*/ 1346116 h 1346115"/>
              <a:gd name="connsiteX219" fmla="*/ 2502942 w 11218359"/>
              <a:gd name="connsiteY219" fmla="*/ 1346116 h 1346115"/>
              <a:gd name="connsiteX220" fmla="*/ 2514381 w 11218359"/>
              <a:gd name="connsiteY220" fmla="*/ 1346116 h 1346115"/>
              <a:gd name="connsiteX221" fmla="*/ 2525821 w 11218359"/>
              <a:gd name="connsiteY221" fmla="*/ 1346116 h 1346115"/>
              <a:gd name="connsiteX222" fmla="*/ 2537260 w 11218359"/>
              <a:gd name="connsiteY222" fmla="*/ 1346116 h 1346115"/>
              <a:gd name="connsiteX223" fmla="*/ 2548700 w 11218359"/>
              <a:gd name="connsiteY223" fmla="*/ 1346116 h 1346115"/>
              <a:gd name="connsiteX224" fmla="*/ 2560139 w 11218359"/>
              <a:gd name="connsiteY224" fmla="*/ 1346116 h 1346115"/>
              <a:gd name="connsiteX225" fmla="*/ 2571579 w 11218359"/>
              <a:gd name="connsiteY225" fmla="*/ 1346116 h 1346115"/>
              <a:gd name="connsiteX226" fmla="*/ 2583018 w 11218359"/>
              <a:gd name="connsiteY226" fmla="*/ 1346116 h 1346115"/>
              <a:gd name="connsiteX227" fmla="*/ 2594458 w 11218359"/>
              <a:gd name="connsiteY227" fmla="*/ 1346116 h 1346115"/>
              <a:gd name="connsiteX228" fmla="*/ 2605897 w 11218359"/>
              <a:gd name="connsiteY228" fmla="*/ 1346116 h 1346115"/>
              <a:gd name="connsiteX229" fmla="*/ 2617337 w 11218359"/>
              <a:gd name="connsiteY229" fmla="*/ 1346116 h 1346115"/>
              <a:gd name="connsiteX230" fmla="*/ 2628776 w 11218359"/>
              <a:gd name="connsiteY230" fmla="*/ 1346116 h 1346115"/>
              <a:gd name="connsiteX231" fmla="*/ 2640216 w 11218359"/>
              <a:gd name="connsiteY231" fmla="*/ 1346116 h 1346115"/>
              <a:gd name="connsiteX232" fmla="*/ 2651655 w 11218359"/>
              <a:gd name="connsiteY232" fmla="*/ 1346116 h 1346115"/>
              <a:gd name="connsiteX233" fmla="*/ 2663095 w 11218359"/>
              <a:gd name="connsiteY233" fmla="*/ 1346116 h 1346115"/>
              <a:gd name="connsiteX234" fmla="*/ 2674535 w 11218359"/>
              <a:gd name="connsiteY234" fmla="*/ 1346116 h 1346115"/>
              <a:gd name="connsiteX235" fmla="*/ 2685974 w 11218359"/>
              <a:gd name="connsiteY235" fmla="*/ 1346116 h 1346115"/>
              <a:gd name="connsiteX236" fmla="*/ 2697413 w 11218359"/>
              <a:gd name="connsiteY236" fmla="*/ 1346116 h 1346115"/>
              <a:gd name="connsiteX237" fmla="*/ 2708853 w 11218359"/>
              <a:gd name="connsiteY237" fmla="*/ 1346116 h 1346115"/>
              <a:gd name="connsiteX238" fmla="*/ 2720293 w 11218359"/>
              <a:gd name="connsiteY238" fmla="*/ 1346116 h 1346115"/>
              <a:gd name="connsiteX239" fmla="*/ 2731727 w 11218359"/>
              <a:gd name="connsiteY239" fmla="*/ 1346116 h 1346115"/>
              <a:gd name="connsiteX240" fmla="*/ 2743172 w 11218359"/>
              <a:gd name="connsiteY240" fmla="*/ 1346116 h 1346115"/>
              <a:gd name="connsiteX241" fmla="*/ 2754611 w 11218359"/>
              <a:gd name="connsiteY241" fmla="*/ 1346116 h 1346115"/>
              <a:gd name="connsiteX242" fmla="*/ 2766046 w 11218359"/>
              <a:gd name="connsiteY242" fmla="*/ 1346116 h 1346115"/>
              <a:gd name="connsiteX243" fmla="*/ 2777490 w 11218359"/>
              <a:gd name="connsiteY243" fmla="*/ 1346116 h 1346115"/>
              <a:gd name="connsiteX244" fmla="*/ 2788925 w 11218359"/>
              <a:gd name="connsiteY244" fmla="*/ 1346116 h 1346115"/>
              <a:gd name="connsiteX245" fmla="*/ 2800364 w 11218359"/>
              <a:gd name="connsiteY245" fmla="*/ 1346116 h 1346115"/>
              <a:gd name="connsiteX246" fmla="*/ 2811804 w 11218359"/>
              <a:gd name="connsiteY246" fmla="*/ 1346116 h 1346115"/>
              <a:gd name="connsiteX247" fmla="*/ 2823243 w 11218359"/>
              <a:gd name="connsiteY247" fmla="*/ 1346116 h 1346115"/>
              <a:gd name="connsiteX248" fmla="*/ 2834683 w 11218359"/>
              <a:gd name="connsiteY248" fmla="*/ 1346116 h 1346115"/>
              <a:gd name="connsiteX249" fmla="*/ 2846123 w 11218359"/>
              <a:gd name="connsiteY249" fmla="*/ 1346116 h 1346115"/>
              <a:gd name="connsiteX250" fmla="*/ 2857562 w 11218359"/>
              <a:gd name="connsiteY250" fmla="*/ 1346116 h 1346115"/>
              <a:gd name="connsiteX251" fmla="*/ 2869001 w 11218359"/>
              <a:gd name="connsiteY251" fmla="*/ 1346116 h 1346115"/>
              <a:gd name="connsiteX252" fmla="*/ 2880441 w 11218359"/>
              <a:gd name="connsiteY252" fmla="*/ 1346116 h 1346115"/>
              <a:gd name="connsiteX253" fmla="*/ 2891881 w 11218359"/>
              <a:gd name="connsiteY253" fmla="*/ 1346116 h 1346115"/>
              <a:gd name="connsiteX254" fmla="*/ 2903320 w 11218359"/>
              <a:gd name="connsiteY254" fmla="*/ 1346116 h 1346115"/>
              <a:gd name="connsiteX255" fmla="*/ 2914760 w 11218359"/>
              <a:gd name="connsiteY255" fmla="*/ 1346116 h 1346115"/>
              <a:gd name="connsiteX256" fmla="*/ 2926199 w 11218359"/>
              <a:gd name="connsiteY256" fmla="*/ 1346116 h 1346115"/>
              <a:gd name="connsiteX257" fmla="*/ 2937639 w 11218359"/>
              <a:gd name="connsiteY257" fmla="*/ 1346116 h 1346115"/>
              <a:gd name="connsiteX258" fmla="*/ 2949078 w 11218359"/>
              <a:gd name="connsiteY258" fmla="*/ 1346116 h 1346115"/>
              <a:gd name="connsiteX259" fmla="*/ 2960518 w 11218359"/>
              <a:gd name="connsiteY259" fmla="*/ 1346116 h 1346115"/>
              <a:gd name="connsiteX260" fmla="*/ 2971957 w 11218359"/>
              <a:gd name="connsiteY260" fmla="*/ 1346116 h 1346115"/>
              <a:gd name="connsiteX261" fmla="*/ 2983397 w 11218359"/>
              <a:gd name="connsiteY261" fmla="*/ 1346116 h 1346115"/>
              <a:gd name="connsiteX262" fmla="*/ 2994837 w 11218359"/>
              <a:gd name="connsiteY262" fmla="*/ 1346116 h 1346115"/>
              <a:gd name="connsiteX263" fmla="*/ 3006276 w 11218359"/>
              <a:gd name="connsiteY263" fmla="*/ 1346116 h 1346115"/>
              <a:gd name="connsiteX264" fmla="*/ 3017715 w 11218359"/>
              <a:gd name="connsiteY264" fmla="*/ 1346116 h 1346115"/>
              <a:gd name="connsiteX265" fmla="*/ 3029155 w 11218359"/>
              <a:gd name="connsiteY265" fmla="*/ 1346116 h 1346115"/>
              <a:gd name="connsiteX266" fmla="*/ 3040594 w 11218359"/>
              <a:gd name="connsiteY266" fmla="*/ 1346116 h 1346115"/>
              <a:gd name="connsiteX267" fmla="*/ 3052034 w 11218359"/>
              <a:gd name="connsiteY267" fmla="*/ 1346116 h 1346115"/>
              <a:gd name="connsiteX268" fmla="*/ 3063474 w 11218359"/>
              <a:gd name="connsiteY268" fmla="*/ 1346116 h 1346115"/>
              <a:gd name="connsiteX269" fmla="*/ 3074913 w 11218359"/>
              <a:gd name="connsiteY269" fmla="*/ 1346116 h 1346115"/>
              <a:gd name="connsiteX270" fmla="*/ 3086352 w 11218359"/>
              <a:gd name="connsiteY270" fmla="*/ 1346116 h 1346115"/>
              <a:gd name="connsiteX271" fmla="*/ 3097792 w 11218359"/>
              <a:gd name="connsiteY271" fmla="*/ 1346116 h 1346115"/>
              <a:gd name="connsiteX272" fmla="*/ 3109232 w 11218359"/>
              <a:gd name="connsiteY272" fmla="*/ 1346116 h 1346115"/>
              <a:gd name="connsiteX273" fmla="*/ 3120671 w 11218359"/>
              <a:gd name="connsiteY273" fmla="*/ 1346116 h 1346115"/>
              <a:gd name="connsiteX274" fmla="*/ 3132111 w 11218359"/>
              <a:gd name="connsiteY274" fmla="*/ 1346116 h 1346115"/>
              <a:gd name="connsiteX275" fmla="*/ 3143550 w 11218359"/>
              <a:gd name="connsiteY275" fmla="*/ 1346116 h 1346115"/>
              <a:gd name="connsiteX276" fmla="*/ 3154990 w 11218359"/>
              <a:gd name="connsiteY276" fmla="*/ 1346116 h 1346115"/>
              <a:gd name="connsiteX277" fmla="*/ 3166429 w 11218359"/>
              <a:gd name="connsiteY277" fmla="*/ 1346116 h 1346115"/>
              <a:gd name="connsiteX278" fmla="*/ 3177869 w 11218359"/>
              <a:gd name="connsiteY278" fmla="*/ 1346116 h 1346115"/>
              <a:gd name="connsiteX279" fmla="*/ 3189308 w 11218359"/>
              <a:gd name="connsiteY279" fmla="*/ 1346116 h 1346115"/>
              <a:gd name="connsiteX280" fmla="*/ 3200748 w 11218359"/>
              <a:gd name="connsiteY280" fmla="*/ 1346116 h 1346115"/>
              <a:gd name="connsiteX281" fmla="*/ 3212187 w 11218359"/>
              <a:gd name="connsiteY281" fmla="*/ 1346116 h 1346115"/>
              <a:gd name="connsiteX282" fmla="*/ 3223627 w 11218359"/>
              <a:gd name="connsiteY282" fmla="*/ 1346116 h 1346115"/>
              <a:gd name="connsiteX283" fmla="*/ 3235066 w 11218359"/>
              <a:gd name="connsiteY283" fmla="*/ 1346116 h 1346115"/>
              <a:gd name="connsiteX284" fmla="*/ 3246501 w 11218359"/>
              <a:gd name="connsiteY284" fmla="*/ 1346116 h 1346115"/>
              <a:gd name="connsiteX285" fmla="*/ 3257945 w 11218359"/>
              <a:gd name="connsiteY285" fmla="*/ 1346116 h 1346115"/>
              <a:gd name="connsiteX286" fmla="*/ 3269385 w 11218359"/>
              <a:gd name="connsiteY286" fmla="*/ 1346116 h 1346115"/>
              <a:gd name="connsiteX287" fmla="*/ 3280825 w 11218359"/>
              <a:gd name="connsiteY287" fmla="*/ 1346116 h 1346115"/>
              <a:gd name="connsiteX288" fmla="*/ 3292264 w 11218359"/>
              <a:gd name="connsiteY288" fmla="*/ 1346116 h 1346115"/>
              <a:gd name="connsiteX289" fmla="*/ 3303699 w 11218359"/>
              <a:gd name="connsiteY289" fmla="*/ 1346116 h 1346115"/>
              <a:gd name="connsiteX290" fmla="*/ 3315143 w 11218359"/>
              <a:gd name="connsiteY290" fmla="*/ 1346116 h 1346115"/>
              <a:gd name="connsiteX291" fmla="*/ 3326578 w 11218359"/>
              <a:gd name="connsiteY291" fmla="*/ 1346116 h 1346115"/>
              <a:gd name="connsiteX292" fmla="*/ 3338017 w 11218359"/>
              <a:gd name="connsiteY292" fmla="*/ 1346116 h 1346115"/>
              <a:gd name="connsiteX293" fmla="*/ 3349457 w 11218359"/>
              <a:gd name="connsiteY293" fmla="*/ 1346116 h 1346115"/>
              <a:gd name="connsiteX294" fmla="*/ 3360896 w 11218359"/>
              <a:gd name="connsiteY294" fmla="*/ 1346116 h 1346115"/>
              <a:gd name="connsiteX295" fmla="*/ 3372336 w 11218359"/>
              <a:gd name="connsiteY295" fmla="*/ 1346116 h 1346115"/>
              <a:gd name="connsiteX296" fmla="*/ 3383776 w 11218359"/>
              <a:gd name="connsiteY296" fmla="*/ 1346116 h 1346115"/>
              <a:gd name="connsiteX297" fmla="*/ 3395215 w 11218359"/>
              <a:gd name="connsiteY297" fmla="*/ 1346116 h 1346115"/>
              <a:gd name="connsiteX298" fmla="*/ 3406654 w 11218359"/>
              <a:gd name="connsiteY298" fmla="*/ 1346116 h 1346115"/>
              <a:gd name="connsiteX299" fmla="*/ 3418094 w 11218359"/>
              <a:gd name="connsiteY299" fmla="*/ 1346116 h 1346115"/>
              <a:gd name="connsiteX300" fmla="*/ 3429534 w 11218359"/>
              <a:gd name="connsiteY300" fmla="*/ 1346116 h 1346115"/>
              <a:gd name="connsiteX301" fmla="*/ 3440973 w 11218359"/>
              <a:gd name="connsiteY301" fmla="*/ 1346116 h 1346115"/>
              <a:gd name="connsiteX302" fmla="*/ 3452413 w 11218359"/>
              <a:gd name="connsiteY302" fmla="*/ 1346116 h 1346115"/>
              <a:gd name="connsiteX303" fmla="*/ 3463852 w 11218359"/>
              <a:gd name="connsiteY303" fmla="*/ 1346116 h 1346115"/>
              <a:gd name="connsiteX304" fmla="*/ 3475292 w 11218359"/>
              <a:gd name="connsiteY304" fmla="*/ 1346116 h 1346115"/>
              <a:gd name="connsiteX305" fmla="*/ 3486731 w 11218359"/>
              <a:gd name="connsiteY305" fmla="*/ 1346116 h 1346115"/>
              <a:gd name="connsiteX306" fmla="*/ 3498171 w 11218359"/>
              <a:gd name="connsiteY306" fmla="*/ 1346116 h 1346115"/>
              <a:gd name="connsiteX307" fmla="*/ 3509610 w 11218359"/>
              <a:gd name="connsiteY307" fmla="*/ 1346116 h 1346115"/>
              <a:gd name="connsiteX308" fmla="*/ 3521050 w 11218359"/>
              <a:gd name="connsiteY308" fmla="*/ 1346116 h 1346115"/>
              <a:gd name="connsiteX309" fmla="*/ 3532489 w 11218359"/>
              <a:gd name="connsiteY309" fmla="*/ 1346116 h 1346115"/>
              <a:gd name="connsiteX310" fmla="*/ 3543929 w 11218359"/>
              <a:gd name="connsiteY310" fmla="*/ 1346116 h 1346115"/>
              <a:gd name="connsiteX311" fmla="*/ 3555368 w 11218359"/>
              <a:gd name="connsiteY311" fmla="*/ 1346116 h 1346115"/>
              <a:gd name="connsiteX312" fmla="*/ 3566808 w 11218359"/>
              <a:gd name="connsiteY312" fmla="*/ 1346116 h 1346115"/>
              <a:gd name="connsiteX313" fmla="*/ 3578247 w 11218359"/>
              <a:gd name="connsiteY313" fmla="*/ 1346116 h 1346115"/>
              <a:gd name="connsiteX314" fmla="*/ 3589687 w 11218359"/>
              <a:gd name="connsiteY314" fmla="*/ 1346116 h 1346115"/>
              <a:gd name="connsiteX315" fmla="*/ 3601127 w 11218359"/>
              <a:gd name="connsiteY315" fmla="*/ 1346116 h 1346115"/>
              <a:gd name="connsiteX316" fmla="*/ 3612566 w 11218359"/>
              <a:gd name="connsiteY316" fmla="*/ 1346116 h 1346115"/>
              <a:gd name="connsiteX317" fmla="*/ 3624005 w 11218359"/>
              <a:gd name="connsiteY317" fmla="*/ 1346116 h 1346115"/>
              <a:gd name="connsiteX318" fmla="*/ 3635445 w 11218359"/>
              <a:gd name="connsiteY318" fmla="*/ 1346116 h 1346115"/>
              <a:gd name="connsiteX319" fmla="*/ 3646885 w 11218359"/>
              <a:gd name="connsiteY319" fmla="*/ 1346116 h 1346115"/>
              <a:gd name="connsiteX320" fmla="*/ 3658324 w 11218359"/>
              <a:gd name="connsiteY320" fmla="*/ 1346116 h 1346115"/>
              <a:gd name="connsiteX321" fmla="*/ 3669764 w 11218359"/>
              <a:gd name="connsiteY321" fmla="*/ 1346116 h 1346115"/>
              <a:gd name="connsiteX322" fmla="*/ 3681203 w 11218359"/>
              <a:gd name="connsiteY322" fmla="*/ 1346116 h 1346115"/>
              <a:gd name="connsiteX323" fmla="*/ 3692643 w 11218359"/>
              <a:gd name="connsiteY323" fmla="*/ 1346116 h 1346115"/>
              <a:gd name="connsiteX324" fmla="*/ 3704082 w 11218359"/>
              <a:gd name="connsiteY324" fmla="*/ 1346116 h 1346115"/>
              <a:gd name="connsiteX325" fmla="*/ 3715522 w 11218359"/>
              <a:gd name="connsiteY325" fmla="*/ 1346116 h 1346115"/>
              <a:gd name="connsiteX326" fmla="*/ 3726961 w 11218359"/>
              <a:gd name="connsiteY326" fmla="*/ 1346116 h 1346115"/>
              <a:gd name="connsiteX327" fmla="*/ 3738401 w 11218359"/>
              <a:gd name="connsiteY327" fmla="*/ 1346116 h 1346115"/>
              <a:gd name="connsiteX328" fmla="*/ 3749840 w 11218359"/>
              <a:gd name="connsiteY328" fmla="*/ 1346116 h 1346115"/>
              <a:gd name="connsiteX329" fmla="*/ 3761280 w 11218359"/>
              <a:gd name="connsiteY329" fmla="*/ 1346116 h 1346115"/>
              <a:gd name="connsiteX330" fmla="*/ 3772719 w 11218359"/>
              <a:gd name="connsiteY330" fmla="*/ 1346116 h 1346115"/>
              <a:gd name="connsiteX331" fmla="*/ 3784154 w 11218359"/>
              <a:gd name="connsiteY331" fmla="*/ 1346116 h 1346115"/>
              <a:gd name="connsiteX332" fmla="*/ 3795598 w 11218359"/>
              <a:gd name="connsiteY332" fmla="*/ 1346116 h 1346115"/>
              <a:gd name="connsiteX333" fmla="*/ 3807033 w 11218359"/>
              <a:gd name="connsiteY333" fmla="*/ 1346116 h 1346115"/>
              <a:gd name="connsiteX334" fmla="*/ 3818473 w 11218359"/>
              <a:gd name="connsiteY334" fmla="*/ 1346116 h 1346115"/>
              <a:gd name="connsiteX335" fmla="*/ 3829917 w 11218359"/>
              <a:gd name="connsiteY335" fmla="*/ 1346116 h 1346115"/>
              <a:gd name="connsiteX336" fmla="*/ 3841352 w 11218359"/>
              <a:gd name="connsiteY336" fmla="*/ 1346116 h 1346115"/>
              <a:gd name="connsiteX337" fmla="*/ 3852791 w 11218359"/>
              <a:gd name="connsiteY337" fmla="*/ 1346116 h 1346115"/>
              <a:gd name="connsiteX338" fmla="*/ 3864231 w 11218359"/>
              <a:gd name="connsiteY338" fmla="*/ 1346116 h 1346115"/>
              <a:gd name="connsiteX339" fmla="*/ 3875670 w 11218359"/>
              <a:gd name="connsiteY339" fmla="*/ 1346116 h 1346115"/>
              <a:gd name="connsiteX340" fmla="*/ 3887110 w 11218359"/>
              <a:gd name="connsiteY340" fmla="*/ 1346116 h 1346115"/>
              <a:gd name="connsiteX341" fmla="*/ 3898549 w 11218359"/>
              <a:gd name="connsiteY341" fmla="*/ 1346116 h 1346115"/>
              <a:gd name="connsiteX342" fmla="*/ 3909989 w 11218359"/>
              <a:gd name="connsiteY342" fmla="*/ 1346116 h 1346115"/>
              <a:gd name="connsiteX343" fmla="*/ 3921447 w 11218359"/>
              <a:gd name="connsiteY343" fmla="*/ 1346116 h 1346115"/>
              <a:gd name="connsiteX344" fmla="*/ 3932878 w 11218359"/>
              <a:gd name="connsiteY344" fmla="*/ 1346116 h 1346115"/>
              <a:gd name="connsiteX345" fmla="*/ 3944307 w 11218359"/>
              <a:gd name="connsiteY345" fmla="*/ 1346116 h 1346115"/>
              <a:gd name="connsiteX346" fmla="*/ 3955737 w 11218359"/>
              <a:gd name="connsiteY346" fmla="*/ 1346116 h 1346115"/>
              <a:gd name="connsiteX347" fmla="*/ 3967167 w 11218359"/>
              <a:gd name="connsiteY347" fmla="*/ 1346116 h 1346115"/>
              <a:gd name="connsiteX348" fmla="*/ 3978645 w 11218359"/>
              <a:gd name="connsiteY348" fmla="*/ 1346116 h 1346115"/>
              <a:gd name="connsiteX349" fmla="*/ 3990075 w 11218359"/>
              <a:gd name="connsiteY349" fmla="*/ 1346116 h 1346115"/>
              <a:gd name="connsiteX350" fmla="*/ 4001505 w 11218359"/>
              <a:gd name="connsiteY350" fmla="*/ 1346116 h 1346115"/>
              <a:gd name="connsiteX351" fmla="*/ 4012935 w 11218359"/>
              <a:gd name="connsiteY351" fmla="*/ 1346116 h 1346115"/>
              <a:gd name="connsiteX352" fmla="*/ 4024365 w 11218359"/>
              <a:gd name="connsiteY352" fmla="*/ 1346116 h 1346115"/>
              <a:gd name="connsiteX353" fmla="*/ 4035843 w 11218359"/>
              <a:gd name="connsiteY353" fmla="*/ 1346116 h 1346115"/>
              <a:gd name="connsiteX354" fmla="*/ 4047273 w 11218359"/>
              <a:gd name="connsiteY354" fmla="*/ 1346116 h 1346115"/>
              <a:gd name="connsiteX355" fmla="*/ 4058702 w 11218359"/>
              <a:gd name="connsiteY355" fmla="*/ 1346116 h 1346115"/>
              <a:gd name="connsiteX356" fmla="*/ 4070133 w 11218359"/>
              <a:gd name="connsiteY356" fmla="*/ 1346116 h 1346115"/>
              <a:gd name="connsiteX357" fmla="*/ 4081563 w 11218359"/>
              <a:gd name="connsiteY357" fmla="*/ 1346116 h 1346115"/>
              <a:gd name="connsiteX358" fmla="*/ 4093040 w 11218359"/>
              <a:gd name="connsiteY358" fmla="*/ 1346116 h 1346115"/>
              <a:gd name="connsiteX359" fmla="*/ 4104471 w 11218359"/>
              <a:gd name="connsiteY359" fmla="*/ 1346116 h 1346115"/>
              <a:gd name="connsiteX360" fmla="*/ 4115900 w 11218359"/>
              <a:gd name="connsiteY360" fmla="*/ 1346116 h 1346115"/>
              <a:gd name="connsiteX361" fmla="*/ 4127330 w 11218359"/>
              <a:gd name="connsiteY361" fmla="*/ 1346116 h 1346115"/>
              <a:gd name="connsiteX362" fmla="*/ 4138760 w 11218359"/>
              <a:gd name="connsiteY362" fmla="*/ 1346116 h 1346115"/>
              <a:gd name="connsiteX363" fmla="*/ 4150238 w 11218359"/>
              <a:gd name="connsiteY363" fmla="*/ 1346116 h 1346115"/>
              <a:gd name="connsiteX364" fmla="*/ 4161668 w 11218359"/>
              <a:gd name="connsiteY364" fmla="*/ 1346116 h 1346115"/>
              <a:gd name="connsiteX365" fmla="*/ 4173098 w 11218359"/>
              <a:gd name="connsiteY365" fmla="*/ 1346116 h 1346115"/>
              <a:gd name="connsiteX366" fmla="*/ 4184528 w 11218359"/>
              <a:gd name="connsiteY366" fmla="*/ 1346116 h 1346115"/>
              <a:gd name="connsiteX367" fmla="*/ 4195958 w 11218359"/>
              <a:gd name="connsiteY367" fmla="*/ 1346116 h 1346115"/>
              <a:gd name="connsiteX368" fmla="*/ 4207436 w 11218359"/>
              <a:gd name="connsiteY368" fmla="*/ 1346116 h 1346115"/>
              <a:gd name="connsiteX369" fmla="*/ 4218865 w 11218359"/>
              <a:gd name="connsiteY369" fmla="*/ 1346116 h 1346115"/>
              <a:gd name="connsiteX370" fmla="*/ 4230296 w 11218359"/>
              <a:gd name="connsiteY370" fmla="*/ 1346116 h 1346115"/>
              <a:gd name="connsiteX371" fmla="*/ 4241726 w 11218359"/>
              <a:gd name="connsiteY371" fmla="*/ 1346116 h 1346115"/>
              <a:gd name="connsiteX372" fmla="*/ 4253156 w 11218359"/>
              <a:gd name="connsiteY372" fmla="*/ 1346116 h 1346115"/>
              <a:gd name="connsiteX373" fmla="*/ 4264634 w 11218359"/>
              <a:gd name="connsiteY373" fmla="*/ 1346116 h 1346115"/>
              <a:gd name="connsiteX374" fmla="*/ 4276063 w 11218359"/>
              <a:gd name="connsiteY374" fmla="*/ 1346116 h 1346115"/>
              <a:gd name="connsiteX375" fmla="*/ 4287493 w 11218359"/>
              <a:gd name="connsiteY375" fmla="*/ 1346116 h 1346115"/>
              <a:gd name="connsiteX376" fmla="*/ 4298923 w 11218359"/>
              <a:gd name="connsiteY376" fmla="*/ 1346116 h 1346115"/>
              <a:gd name="connsiteX377" fmla="*/ 4310353 w 11218359"/>
              <a:gd name="connsiteY377" fmla="*/ 1346116 h 1346115"/>
              <a:gd name="connsiteX378" fmla="*/ 4321831 w 11218359"/>
              <a:gd name="connsiteY378" fmla="*/ 1346116 h 1346115"/>
              <a:gd name="connsiteX379" fmla="*/ 4333261 w 11218359"/>
              <a:gd name="connsiteY379" fmla="*/ 1346116 h 1346115"/>
              <a:gd name="connsiteX380" fmla="*/ 4344691 w 11218359"/>
              <a:gd name="connsiteY380" fmla="*/ 1346116 h 1346115"/>
              <a:gd name="connsiteX381" fmla="*/ 4356121 w 11218359"/>
              <a:gd name="connsiteY381" fmla="*/ 1346116 h 1346115"/>
              <a:gd name="connsiteX382" fmla="*/ 4367551 w 11218359"/>
              <a:gd name="connsiteY382" fmla="*/ 1346116 h 1346115"/>
              <a:gd name="connsiteX383" fmla="*/ 4379028 w 11218359"/>
              <a:gd name="connsiteY383" fmla="*/ 1346116 h 1346115"/>
              <a:gd name="connsiteX384" fmla="*/ 4390458 w 11218359"/>
              <a:gd name="connsiteY384" fmla="*/ 1346116 h 1346115"/>
              <a:gd name="connsiteX385" fmla="*/ 4401889 w 11218359"/>
              <a:gd name="connsiteY385" fmla="*/ 1346116 h 1346115"/>
              <a:gd name="connsiteX386" fmla="*/ 4413319 w 11218359"/>
              <a:gd name="connsiteY386" fmla="*/ 1346116 h 1346115"/>
              <a:gd name="connsiteX387" fmla="*/ 4424749 w 11218359"/>
              <a:gd name="connsiteY387" fmla="*/ 1346116 h 1346115"/>
              <a:gd name="connsiteX388" fmla="*/ 4436226 w 11218359"/>
              <a:gd name="connsiteY388" fmla="*/ 1346116 h 1346115"/>
              <a:gd name="connsiteX389" fmla="*/ 4447656 w 11218359"/>
              <a:gd name="connsiteY389" fmla="*/ 1346116 h 1346115"/>
              <a:gd name="connsiteX390" fmla="*/ 4459086 w 11218359"/>
              <a:gd name="connsiteY390" fmla="*/ 1346116 h 1346115"/>
              <a:gd name="connsiteX391" fmla="*/ 4470516 w 11218359"/>
              <a:gd name="connsiteY391" fmla="*/ 1346116 h 1346115"/>
              <a:gd name="connsiteX392" fmla="*/ 4481946 w 11218359"/>
              <a:gd name="connsiteY392" fmla="*/ 1346116 h 1346115"/>
              <a:gd name="connsiteX393" fmla="*/ 4493424 w 11218359"/>
              <a:gd name="connsiteY393" fmla="*/ 1346116 h 1346115"/>
              <a:gd name="connsiteX394" fmla="*/ 4504854 w 11218359"/>
              <a:gd name="connsiteY394" fmla="*/ 1346116 h 1346115"/>
              <a:gd name="connsiteX395" fmla="*/ 4516284 w 11218359"/>
              <a:gd name="connsiteY395" fmla="*/ 1346116 h 1346115"/>
              <a:gd name="connsiteX396" fmla="*/ 4527714 w 11218359"/>
              <a:gd name="connsiteY396" fmla="*/ 1346116 h 1346115"/>
              <a:gd name="connsiteX397" fmla="*/ 4539144 w 11218359"/>
              <a:gd name="connsiteY397" fmla="*/ 1346116 h 1346115"/>
              <a:gd name="connsiteX398" fmla="*/ 4550621 w 11218359"/>
              <a:gd name="connsiteY398" fmla="*/ 1346116 h 1346115"/>
              <a:gd name="connsiteX399" fmla="*/ 4562051 w 11218359"/>
              <a:gd name="connsiteY399" fmla="*/ 1346116 h 1346115"/>
              <a:gd name="connsiteX400" fmla="*/ 4573482 w 11218359"/>
              <a:gd name="connsiteY400" fmla="*/ 1346116 h 1346115"/>
              <a:gd name="connsiteX401" fmla="*/ 4584912 w 11218359"/>
              <a:gd name="connsiteY401" fmla="*/ 1346116 h 1346115"/>
              <a:gd name="connsiteX402" fmla="*/ 4596341 w 11218359"/>
              <a:gd name="connsiteY402" fmla="*/ 1346116 h 1346115"/>
              <a:gd name="connsiteX403" fmla="*/ 4607771 w 11218359"/>
              <a:gd name="connsiteY403" fmla="*/ 1346116 h 1346115"/>
              <a:gd name="connsiteX404" fmla="*/ 4619249 w 11218359"/>
              <a:gd name="connsiteY404" fmla="*/ 1346116 h 1346115"/>
              <a:gd name="connsiteX405" fmla="*/ 4630679 w 11218359"/>
              <a:gd name="connsiteY405" fmla="*/ 1346116 h 1346115"/>
              <a:gd name="connsiteX406" fmla="*/ 4642109 w 11218359"/>
              <a:gd name="connsiteY406" fmla="*/ 1346116 h 1346115"/>
              <a:gd name="connsiteX407" fmla="*/ 4653539 w 11218359"/>
              <a:gd name="connsiteY407" fmla="*/ 1346116 h 1346115"/>
              <a:gd name="connsiteX408" fmla="*/ 4664969 w 11218359"/>
              <a:gd name="connsiteY408" fmla="*/ 1346116 h 1346115"/>
              <a:gd name="connsiteX409" fmla="*/ 4676447 w 11218359"/>
              <a:gd name="connsiteY409" fmla="*/ 1346116 h 1346115"/>
              <a:gd name="connsiteX410" fmla="*/ 4687877 w 11218359"/>
              <a:gd name="connsiteY410" fmla="*/ 1346116 h 1346115"/>
              <a:gd name="connsiteX411" fmla="*/ 4699306 w 11218359"/>
              <a:gd name="connsiteY411" fmla="*/ 1346116 h 1346115"/>
              <a:gd name="connsiteX412" fmla="*/ 4710737 w 11218359"/>
              <a:gd name="connsiteY412" fmla="*/ 1346116 h 1346115"/>
              <a:gd name="connsiteX413" fmla="*/ 4722167 w 11218359"/>
              <a:gd name="connsiteY413" fmla="*/ 1346116 h 1346115"/>
              <a:gd name="connsiteX414" fmla="*/ 4733644 w 11218359"/>
              <a:gd name="connsiteY414" fmla="*/ 1346116 h 1346115"/>
              <a:gd name="connsiteX415" fmla="*/ 4745075 w 11218359"/>
              <a:gd name="connsiteY415" fmla="*/ 1346116 h 1346115"/>
              <a:gd name="connsiteX416" fmla="*/ 4756504 w 11218359"/>
              <a:gd name="connsiteY416" fmla="*/ 1346116 h 1346115"/>
              <a:gd name="connsiteX417" fmla="*/ 4767934 w 11218359"/>
              <a:gd name="connsiteY417" fmla="*/ 1346116 h 1346115"/>
              <a:gd name="connsiteX418" fmla="*/ 4779364 w 11218359"/>
              <a:gd name="connsiteY418" fmla="*/ 1346116 h 1346115"/>
              <a:gd name="connsiteX419" fmla="*/ 4790842 w 11218359"/>
              <a:gd name="connsiteY419" fmla="*/ 1346116 h 1346115"/>
              <a:gd name="connsiteX420" fmla="*/ 4802272 w 11218359"/>
              <a:gd name="connsiteY420" fmla="*/ 1346116 h 1346115"/>
              <a:gd name="connsiteX421" fmla="*/ 4813702 w 11218359"/>
              <a:gd name="connsiteY421" fmla="*/ 1346116 h 1346115"/>
              <a:gd name="connsiteX422" fmla="*/ 4825132 w 11218359"/>
              <a:gd name="connsiteY422" fmla="*/ 1346116 h 1346115"/>
              <a:gd name="connsiteX423" fmla="*/ 4836562 w 11218359"/>
              <a:gd name="connsiteY423" fmla="*/ 1346116 h 1346115"/>
              <a:gd name="connsiteX424" fmla="*/ 4848040 w 11218359"/>
              <a:gd name="connsiteY424" fmla="*/ 1346116 h 1346115"/>
              <a:gd name="connsiteX425" fmla="*/ 4859469 w 11218359"/>
              <a:gd name="connsiteY425" fmla="*/ 1346116 h 1346115"/>
              <a:gd name="connsiteX426" fmla="*/ 4870899 w 11218359"/>
              <a:gd name="connsiteY426" fmla="*/ 1346116 h 1346115"/>
              <a:gd name="connsiteX427" fmla="*/ 4882330 w 11218359"/>
              <a:gd name="connsiteY427" fmla="*/ 1346116 h 1346115"/>
              <a:gd name="connsiteX428" fmla="*/ 4893760 w 11218359"/>
              <a:gd name="connsiteY428" fmla="*/ 1346116 h 1346115"/>
              <a:gd name="connsiteX429" fmla="*/ 4905237 w 11218359"/>
              <a:gd name="connsiteY429" fmla="*/ 1346116 h 1346115"/>
              <a:gd name="connsiteX430" fmla="*/ 4916667 w 11218359"/>
              <a:gd name="connsiteY430" fmla="*/ 1346116 h 1346115"/>
              <a:gd name="connsiteX431" fmla="*/ 4928097 w 11218359"/>
              <a:gd name="connsiteY431" fmla="*/ 1346116 h 1346115"/>
              <a:gd name="connsiteX432" fmla="*/ 4939527 w 11218359"/>
              <a:gd name="connsiteY432" fmla="*/ 1346116 h 1346115"/>
              <a:gd name="connsiteX433" fmla="*/ 4950957 w 11218359"/>
              <a:gd name="connsiteY433" fmla="*/ 1346116 h 1346115"/>
              <a:gd name="connsiteX434" fmla="*/ 4962435 w 11218359"/>
              <a:gd name="connsiteY434" fmla="*/ 1346116 h 1346115"/>
              <a:gd name="connsiteX435" fmla="*/ 4973865 w 11218359"/>
              <a:gd name="connsiteY435" fmla="*/ 1346116 h 1346115"/>
              <a:gd name="connsiteX436" fmla="*/ 4985295 w 11218359"/>
              <a:gd name="connsiteY436" fmla="*/ 1346116 h 1346115"/>
              <a:gd name="connsiteX437" fmla="*/ 4996725 w 11218359"/>
              <a:gd name="connsiteY437" fmla="*/ 1346116 h 1346115"/>
              <a:gd name="connsiteX438" fmla="*/ 5008155 w 11218359"/>
              <a:gd name="connsiteY438" fmla="*/ 1346116 h 1346115"/>
              <a:gd name="connsiteX439" fmla="*/ 5019632 w 11218359"/>
              <a:gd name="connsiteY439" fmla="*/ 1346116 h 1346115"/>
              <a:gd name="connsiteX440" fmla="*/ 5031062 w 11218359"/>
              <a:gd name="connsiteY440" fmla="*/ 1346116 h 1346115"/>
              <a:gd name="connsiteX441" fmla="*/ 5042492 w 11218359"/>
              <a:gd name="connsiteY441" fmla="*/ 1346116 h 1346115"/>
              <a:gd name="connsiteX442" fmla="*/ 5053923 w 11218359"/>
              <a:gd name="connsiteY442" fmla="*/ 1346116 h 1346115"/>
              <a:gd name="connsiteX443" fmla="*/ 5065353 w 11218359"/>
              <a:gd name="connsiteY443" fmla="*/ 1346116 h 1346115"/>
              <a:gd name="connsiteX444" fmla="*/ 5076830 w 11218359"/>
              <a:gd name="connsiteY444" fmla="*/ 1346116 h 1346115"/>
              <a:gd name="connsiteX445" fmla="*/ 5088260 w 11218359"/>
              <a:gd name="connsiteY445" fmla="*/ 1346116 h 1346115"/>
              <a:gd name="connsiteX446" fmla="*/ 5099690 w 11218359"/>
              <a:gd name="connsiteY446" fmla="*/ 1346116 h 1346115"/>
              <a:gd name="connsiteX447" fmla="*/ 5111120 w 11218359"/>
              <a:gd name="connsiteY447" fmla="*/ 1346116 h 1346115"/>
              <a:gd name="connsiteX448" fmla="*/ 5122550 w 11218359"/>
              <a:gd name="connsiteY448" fmla="*/ 1346116 h 1346115"/>
              <a:gd name="connsiteX449" fmla="*/ 5134028 w 11218359"/>
              <a:gd name="connsiteY449" fmla="*/ 1346116 h 1346115"/>
              <a:gd name="connsiteX450" fmla="*/ 5145458 w 11218359"/>
              <a:gd name="connsiteY450" fmla="*/ 1346116 h 1346115"/>
              <a:gd name="connsiteX451" fmla="*/ 5156888 w 11218359"/>
              <a:gd name="connsiteY451" fmla="*/ 1346116 h 1346115"/>
              <a:gd name="connsiteX452" fmla="*/ 5168318 w 11218359"/>
              <a:gd name="connsiteY452" fmla="*/ 1346116 h 1346115"/>
              <a:gd name="connsiteX453" fmla="*/ 5179747 w 11218359"/>
              <a:gd name="connsiteY453" fmla="*/ 1346116 h 1346115"/>
              <a:gd name="connsiteX454" fmla="*/ 5191225 w 11218359"/>
              <a:gd name="connsiteY454" fmla="*/ 1346116 h 1346115"/>
              <a:gd name="connsiteX455" fmla="*/ 5202655 w 11218359"/>
              <a:gd name="connsiteY455" fmla="*/ 1346116 h 1346115"/>
              <a:gd name="connsiteX456" fmla="*/ 5214085 w 11218359"/>
              <a:gd name="connsiteY456" fmla="*/ 1346116 h 1346115"/>
              <a:gd name="connsiteX457" fmla="*/ 5225515 w 11218359"/>
              <a:gd name="connsiteY457" fmla="*/ 1346116 h 1346115"/>
              <a:gd name="connsiteX458" fmla="*/ 5236945 w 11218359"/>
              <a:gd name="connsiteY458" fmla="*/ 1346116 h 1346115"/>
              <a:gd name="connsiteX459" fmla="*/ 5248423 w 11218359"/>
              <a:gd name="connsiteY459" fmla="*/ 1346116 h 1346115"/>
              <a:gd name="connsiteX460" fmla="*/ 5259853 w 11218359"/>
              <a:gd name="connsiteY460" fmla="*/ 1346116 h 1346115"/>
              <a:gd name="connsiteX461" fmla="*/ 5271283 w 11218359"/>
              <a:gd name="connsiteY461" fmla="*/ 1346116 h 1346115"/>
              <a:gd name="connsiteX462" fmla="*/ 5282713 w 11218359"/>
              <a:gd name="connsiteY462" fmla="*/ 1346116 h 1346115"/>
              <a:gd name="connsiteX463" fmla="*/ 5294143 w 11218359"/>
              <a:gd name="connsiteY463" fmla="*/ 1346116 h 1346115"/>
              <a:gd name="connsiteX464" fmla="*/ 5305621 w 11218359"/>
              <a:gd name="connsiteY464" fmla="*/ 1346116 h 1346115"/>
              <a:gd name="connsiteX465" fmla="*/ 5317051 w 11218359"/>
              <a:gd name="connsiteY465" fmla="*/ 1346116 h 1346115"/>
              <a:gd name="connsiteX466" fmla="*/ 5328481 w 11218359"/>
              <a:gd name="connsiteY466" fmla="*/ 1346116 h 1346115"/>
              <a:gd name="connsiteX467" fmla="*/ 5339910 w 11218359"/>
              <a:gd name="connsiteY467" fmla="*/ 1346116 h 1346115"/>
              <a:gd name="connsiteX468" fmla="*/ 5351340 w 11218359"/>
              <a:gd name="connsiteY468" fmla="*/ 1346116 h 1346115"/>
              <a:gd name="connsiteX469" fmla="*/ 5362818 w 11218359"/>
              <a:gd name="connsiteY469" fmla="*/ 1346116 h 1346115"/>
              <a:gd name="connsiteX470" fmla="*/ 5374248 w 11218359"/>
              <a:gd name="connsiteY470" fmla="*/ 1346116 h 1346115"/>
              <a:gd name="connsiteX471" fmla="*/ 5385678 w 11218359"/>
              <a:gd name="connsiteY471" fmla="*/ 1346116 h 1346115"/>
              <a:gd name="connsiteX472" fmla="*/ 5397108 w 11218359"/>
              <a:gd name="connsiteY472" fmla="*/ 1346116 h 1346115"/>
              <a:gd name="connsiteX473" fmla="*/ 5408538 w 11218359"/>
              <a:gd name="connsiteY473" fmla="*/ 1346116 h 1346115"/>
              <a:gd name="connsiteX474" fmla="*/ 5420016 w 11218359"/>
              <a:gd name="connsiteY474" fmla="*/ 336528 h 1346115"/>
              <a:gd name="connsiteX475" fmla="*/ 5431446 w 11218359"/>
              <a:gd name="connsiteY475" fmla="*/ 402631 h 1346115"/>
              <a:gd name="connsiteX476" fmla="*/ 5442876 w 11218359"/>
              <a:gd name="connsiteY476" fmla="*/ 462725 h 1346115"/>
              <a:gd name="connsiteX477" fmla="*/ 5454306 w 11218359"/>
              <a:gd name="connsiteY477" fmla="*/ 582916 h 1346115"/>
              <a:gd name="connsiteX478" fmla="*/ 5465736 w 11218359"/>
              <a:gd name="connsiteY478" fmla="*/ 229857 h 1346115"/>
              <a:gd name="connsiteX479" fmla="*/ 5477214 w 11218359"/>
              <a:gd name="connsiteY479" fmla="*/ 0 h 1346115"/>
              <a:gd name="connsiteX480" fmla="*/ 5488643 w 11218359"/>
              <a:gd name="connsiteY480" fmla="*/ 120186 h 1346115"/>
              <a:gd name="connsiteX481" fmla="*/ 5500073 w 11218359"/>
              <a:gd name="connsiteY481" fmla="*/ 93145 h 1346115"/>
              <a:gd name="connsiteX482" fmla="*/ 5511503 w 11218359"/>
              <a:gd name="connsiteY482" fmla="*/ 265914 h 1346115"/>
              <a:gd name="connsiteX483" fmla="*/ 5522933 w 11218359"/>
              <a:gd name="connsiteY483" fmla="*/ 444698 h 1346115"/>
              <a:gd name="connsiteX484" fmla="*/ 5534411 w 11218359"/>
              <a:gd name="connsiteY484" fmla="*/ 533338 h 1346115"/>
              <a:gd name="connsiteX485" fmla="*/ 5545841 w 11218359"/>
              <a:gd name="connsiteY485" fmla="*/ 159248 h 1346115"/>
              <a:gd name="connsiteX486" fmla="*/ 5557271 w 11218359"/>
              <a:gd name="connsiteY486" fmla="*/ 205821 h 1346115"/>
              <a:gd name="connsiteX487" fmla="*/ 5568701 w 11218359"/>
              <a:gd name="connsiteY487" fmla="*/ 1328090 h 1346115"/>
              <a:gd name="connsiteX488" fmla="*/ 5580131 w 11218359"/>
              <a:gd name="connsiteY488" fmla="*/ 1346116 h 1346115"/>
              <a:gd name="connsiteX489" fmla="*/ 5591609 w 11218359"/>
              <a:gd name="connsiteY489" fmla="*/ 1344616 h 1346115"/>
              <a:gd name="connsiteX490" fmla="*/ 5603038 w 11218359"/>
              <a:gd name="connsiteY490" fmla="*/ 1346116 h 1346115"/>
              <a:gd name="connsiteX491" fmla="*/ 5614469 w 11218359"/>
              <a:gd name="connsiteY491" fmla="*/ 1346116 h 1346115"/>
              <a:gd name="connsiteX492" fmla="*/ 5625899 w 11218359"/>
              <a:gd name="connsiteY492" fmla="*/ 1346116 h 1346115"/>
              <a:gd name="connsiteX493" fmla="*/ 5637329 w 11218359"/>
              <a:gd name="connsiteY493" fmla="*/ 1346116 h 1346115"/>
              <a:gd name="connsiteX494" fmla="*/ 5648759 w 11218359"/>
              <a:gd name="connsiteY494" fmla="*/ 1346116 h 1346115"/>
              <a:gd name="connsiteX495" fmla="*/ 5660236 w 11218359"/>
              <a:gd name="connsiteY495" fmla="*/ 1346116 h 1346115"/>
              <a:gd name="connsiteX496" fmla="*/ 5671666 w 11218359"/>
              <a:gd name="connsiteY496" fmla="*/ 1346116 h 1346115"/>
              <a:gd name="connsiteX497" fmla="*/ 5683096 w 11218359"/>
              <a:gd name="connsiteY497" fmla="*/ 1346116 h 1346115"/>
              <a:gd name="connsiteX498" fmla="*/ 5694526 w 11218359"/>
              <a:gd name="connsiteY498" fmla="*/ 1346116 h 1346115"/>
              <a:gd name="connsiteX499" fmla="*/ 5705956 w 11218359"/>
              <a:gd name="connsiteY499" fmla="*/ 1346116 h 1346115"/>
              <a:gd name="connsiteX500" fmla="*/ 5717434 w 11218359"/>
              <a:gd name="connsiteY500" fmla="*/ 1346116 h 1346115"/>
              <a:gd name="connsiteX501" fmla="*/ 5728864 w 11218359"/>
              <a:gd name="connsiteY501" fmla="*/ 1346116 h 1346115"/>
              <a:gd name="connsiteX502" fmla="*/ 5740294 w 11218359"/>
              <a:gd name="connsiteY502" fmla="*/ 1346116 h 1346115"/>
              <a:gd name="connsiteX503" fmla="*/ 5751724 w 11218359"/>
              <a:gd name="connsiteY503" fmla="*/ 1346116 h 1346115"/>
              <a:gd name="connsiteX504" fmla="*/ 5763154 w 11218359"/>
              <a:gd name="connsiteY504" fmla="*/ 1346116 h 1346115"/>
              <a:gd name="connsiteX505" fmla="*/ 5774631 w 11218359"/>
              <a:gd name="connsiteY505" fmla="*/ 1346116 h 1346115"/>
              <a:gd name="connsiteX506" fmla="*/ 5786062 w 11218359"/>
              <a:gd name="connsiteY506" fmla="*/ 1346116 h 1346115"/>
              <a:gd name="connsiteX507" fmla="*/ 5797492 w 11218359"/>
              <a:gd name="connsiteY507" fmla="*/ 1346116 h 1346115"/>
              <a:gd name="connsiteX508" fmla="*/ 5808921 w 11218359"/>
              <a:gd name="connsiteY508" fmla="*/ 1346116 h 1346115"/>
              <a:gd name="connsiteX509" fmla="*/ 5820351 w 11218359"/>
              <a:gd name="connsiteY509" fmla="*/ 1346116 h 1346115"/>
              <a:gd name="connsiteX510" fmla="*/ 5831829 w 11218359"/>
              <a:gd name="connsiteY510" fmla="*/ 1346116 h 1346115"/>
              <a:gd name="connsiteX511" fmla="*/ 5843259 w 11218359"/>
              <a:gd name="connsiteY511" fmla="*/ 1346116 h 1346115"/>
              <a:gd name="connsiteX512" fmla="*/ 5854689 w 11218359"/>
              <a:gd name="connsiteY512" fmla="*/ 1346116 h 1346115"/>
              <a:gd name="connsiteX513" fmla="*/ 5866119 w 11218359"/>
              <a:gd name="connsiteY513" fmla="*/ 1346116 h 1346115"/>
              <a:gd name="connsiteX514" fmla="*/ 5877549 w 11218359"/>
              <a:gd name="connsiteY514" fmla="*/ 1346116 h 1346115"/>
              <a:gd name="connsiteX515" fmla="*/ 5889027 w 11218359"/>
              <a:gd name="connsiteY515" fmla="*/ 1346116 h 1346115"/>
              <a:gd name="connsiteX516" fmla="*/ 5900457 w 11218359"/>
              <a:gd name="connsiteY516" fmla="*/ 1346116 h 1346115"/>
              <a:gd name="connsiteX517" fmla="*/ 5911887 w 11218359"/>
              <a:gd name="connsiteY517" fmla="*/ 1346116 h 1346115"/>
              <a:gd name="connsiteX518" fmla="*/ 5923317 w 11218359"/>
              <a:gd name="connsiteY518" fmla="*/ 1346116 h 1346115"/>
              <a:gd name="connsiteX519" fmla="*/ 5934747 w 11218359"/>
              <a:gd name="connsiteY519" fmla="*/ 1346116 h 1346115"/>
              <a:gd name="connsiteX520" fmla="*/ 5946225 w 11218359"/>
              <a:gd name="connsiteY520" fmla="*/ 1346116 h 1346115"/>
              <a:gd name="connsiteX521" fmla="*/ 5957655 w 11218359"/>
              <a:gd name="connsiteY521" fmla="*/ 1346116 h 1346115"/>
              <a:gd name="connsiteX522" fmla="*/ 5969084 w 11218359"/>
              <a:gd name="connsiteY522" fmla="*/ 1346116 h 1346115"/>
              <a:gd name="connsiteX523" fmla="*/ 5980514 w 11218359"/>
              <a:gd name="connsiteY523" fmla="*/ 1346116 h 1346115"/>
              <a:gd name="connsiteX524" fmla="*/ 5991944 w 11218359"/>
              <a:gd name="connsiteY524" fmla="*/ 1346116 h 1346115"/>
              <a:gd name="connsiteX525" fmla="*/ 6003422 w 11218359"/>
              <a:gd name="connsiteY525" fmla="*/ 1346116 h 1346115"/>
              <a:gd name="connsiteX526" fmla="*/ 6014852 w 11218359"/>
              <a:gd name="connsiteY526" fmla="*/ 1346116 h 1346115"/>
              <a:gd name="connsiteX527" fmla="*/ 6026282 w 11218359"/>
              <a:gd name="connsiteY527" fmla="*/ 1346116 h 1346115"/>
              <a:gd name="connsiteX528" fmla="*/ 6037712 w 11218359"/>
              <a:gd name="connsiteY528" fmla="*/ 1346116 h 1346115"/>
              <a:gd name="connsiteX529" fmla="*/ 6049142 w 11218359"/>
              <a:gd name="connsiteY529" fmla="*/ 1346116 h 1346115"/>
              <a:gd name="connsiteX530" fmla="*/ 6060620 w 11218359"/>
              <a:gd name="connsiteY530" fmla="*/ 1346116 h 1346115"/>
              <a:gd name="connsiteX531" fmla="*/ 6072049 w 11218359"/>
              <a:gd name="connsiteY531" fmla="*/ 1346116 h 1346115"/>
              <a:gd name="connsiteX532" fmla="*/ 6083480 w 11218359"/>
              <a:gd name="connsiteY532" fmla="*/ 1346116 h 1346115"/>
              <a:gd name="connsiteX533" fmla="*/ 6094910 w 11218359"/>
              <a:gd name="connsiteY533" fmla="*/ 1346116 h 1346115"/>
              <a:gd name="connsiteX534" fmla="*/ 6106340 w 11218359"/>
              <a:gd name="connsiteY534" fmla="*/ 1346116 h 1346115"/>
              <a:gd name="connsiteX535" fmla="*/ 6117818 w 11218359"/>
              <a:gd name="connsiteY535" fmla="*/ 1346116 h 1346115"/>
              <a:gd name="connsiteX536" fmla="*/ 6129247 w 11218359"/>
              <a:gd name="connsiteY536" fmla="*/ 1346116 h 1346115"/>
              <a:gd name="connsiteX537" fmla="*/ 6140677 w 11218359"/>
              <a:gd name="connsiteY537" fmla="*/ 1346116 h 1346115"/>
              <a:gd name="connsiteX538" fmla="*/ 6152107 w 11218359"/>
              <a:gd name="connsiteY538" fmla="*/ 1346116 h 1346115"/>
              <a:gd name="connsiteX539" fmla="*/ 6163537 w 11218359"/>
              <a:gd name="connsiteY539" fmla="*/ 1346116 h 1346115"/>
              <a:gd name="connsiteX540" fmla="*/ 6175015 w 11218359"/>
              <a:gd name="connsiteY540" fmla="*/ 1346116 h 1346115"/>
              <a:gd name="connsiteX541" fmla="*/ 6186445 w 11218359"/>
              <a:gd name="connsiteY541" fmla="*/ 1346116 h 1346115"/>
              <a:gd name="connsiteX542" fmla="*/ 6197875 w 11218359"/>
              <a:gd name="connsiteY542" fmla="*/ 1346116 h 1346115"/>
              <a:gd name="connsiteX543" fmla="*/ 6209305 w 11218359"/>
              <a:gd name="connsiteY543" fmla="*/ 1346116 h 1346115"/>
              <a:gd name="connsiteX544" fmla="*/ 6220735 w 11218359"/>
              <a:gd name="connsiteY544" fmla="*/ 1346116 h 1346115"/>
              <a:gd name="connsiteX545" fmla="*/ 6232212 w 11218359"/>
              <a:gd name="connsiteY545" fmla="*/ 1346116 h 1346115"/>
              <a:gd name="connsiteX546" fmla="*/ 6243642 w 11218359"/>
              <a:gd name="connsiteY546" fmla="*/ 1346116 h 1346115"/>
              <a:gd name="connsiteX547" fmla="*/ 6255073 w 11218359"/>
              <a:gd name="connsiteY547" fmla="*/ 1346116 h 1346115"/>
              <a:gd name="connsiteX548" fmla="*/ 6266503 w 11218359"/>
              <a:gd name="connsiteY548" fmla="*/ 1346116 h 1346115"/>
              <a:gd name="connsiteX549" fmla="*/ 6277933 w 11218359"/>
              <a:gd name="connsiteY549" fmla="*/ 1346116 h 1346115"/>
              <a:gd name="connsiteX550" fmla="*/ 6289410 w 11218359"/>
              <a:gd name="connsiteY550" fmla="*/ 1346116 h 1346115"/>
              <a:gd name="connsiteX551" fmla="*/ 6300840 w 11218359"/>
              <a:gd name="connsiteY551" fmla="*/ 1346116 h 1346115"/>
              <a:gd name="connsiteX552" fmla="*/ 6312270 w 11218359"/>
              <a:gd name="connsiteY552" fmla="*/ 1346116 h 1346115"/>
              <a:gd name="connsiteX553" fmla="*/ 6323700 w 11218359"/>
              <a:gd name="connsiteY553" fmla="*/ 1346116 h 1346115"/>
              <a:gd name="connsiteX554" fmla="*/ 6335130 w 11218359"/>
              <a:gd name="connsiteY554" fmla="*/ 1346116 h 1346115"/>
              <a:gd name="connsiteX555" fmla="*/ 6346608 w 11218359"/>
              <a:gd name="connsiteY555" fmla="*/ 1346116 h 1346115"/>
              <a:gd name="connsiteX556" fmla="*/ 6358038 w 11218359"/>
              <a:gd name="connsiteY556" fmla="*/ 1346116 h 1346115"/>
              <a:gd name="connsiteX557" fmla="*/ 6369468 w 11218359"/>
              <a:gd name="connsiteY557" fmla="*/ 1346116 h 1346115"/>
              <a:gd name="connsiteX558" fmla="*/ 6380898 w 11218359"/>
              <a:gd name="connsiteY558" fmla="*/ 1346116 h 1346115"/>
              <a:gd name="connsiteX559" fmla="*/ 6392328 w 11218359"/>
              <a:gd name="connsiteY559" fmla="*/ 1346116 h 1346115"/>
              <a:gd name="connsiteX560" fmla="*/ 6403805 w 11218359"/>
              <a:gd name="connsiteY560" fmla="*/ 1346116 h 1346115"/>
              <a:gd name="connsiteX561" fmla="*/ 6415235 w 11218359"/>
              <a:gd name="connsiteY561" fmla="*/ 1346116 h 1346115"/>
              <a:gd name="connsiteX562" fmla="*/ 6426666 w 11218359"/>
              <a:gd name="connsiteY562" fmla="*/ 1346116 h 1346115"/>
              <a:gd name="connsiteX563" fmla="*/ 6438096 w 11218359"/>
              <a:gd name="connsiteY563" fmla="*/ 1346116 h 1346115"/>
              <a:gd name="connsiteX564" fmla="*/ 6449525 w 11218359"/>
              <a:gd name="connsiteY564" fmla="*/ 1346116 h 1346115"/>
              <a:gd name="connsiteX565" fmla="*/ 6461003 w 11218359"/>
              <a:gd name="connsiteY565" fmla="*/ 1346116 h 1346115"/>
              <a:gd name="connsiteX566" fmla="*/ 6472433 w 11218359"/>
              <a:gd name="connsiteY566" fmla="*/ 1346116 h 1346115"/>
              <a:gd name="connsiteX567" fmla="*/ 6483863 w 11218359"/>
              <a:gd name="connsiteY567" fmla="*/ 1346116 h 1346115"/>
              <a:gd name="connsiteX568" fmla="*/ 6495293 w 11218359"/>
              <a:gd name="connsiteY568" fmla="*/ 1346116 h 1346115"/>
              <a:gd name="connsiteX569" fmla="*/ 6506723 w 11218359"/>
              <a:gd name="connsiteY569" fmla="*/ 1346116 h 1346115"/>
              <a:gd name="connsiteX570" fmla="*/ 6518201 w 11218359"/>
              <a:gd name="connsiteY570" fmla="*/ 1346116 h 1346115"/>
              <a:gd name="connsiteX571" fmla="*/ 6529631 w 11218359"/>
              <a:gd name="connsiteY571" fmla="*/ 1346116 h 1346115"/>
              <a:gd name="connsiteX572" fmla="*/ 6541061 w 11218359"/>
              <a:gd name="connsiteY572" fmla="*/ 1346116 h 1346115"/>
              <a:gd name="connsiteX573" fmla="*/ 6552490 w 11218359"/>
              <a:gd name="connsiteY573" fmla="*/ 1346116 h 1346115"/>
              <a:gd name="connsiteX574" fmla="*/ 6563921 w 11218359"/>
              <a:gd name="connsiteY574" fmla="*/ 1346116 h 1346115"/>
              <a:gd name="connsiteX575" fmla="*/ 6575398 w 11218359"/>
              <a:gd name="connsiteY575" fmla="*/ 1346116 h 1346115"/>
              <a:gd name="connsiteX576" fmla="*/ 6586828 w 11218359"/>
              <a:gd name="connsiteY576" fmla="*/ 1346116 h 1346115"/>
              <a:gd name="connsiteX577" fmla="*/ 6598259 w 11218359"/>
              <a:gd name="connsiteY577" fmla="*/ 1346116 h 1346115"/>
              <a:gd name="connsiteX578" fmla="*/ 6609688 w 11218359"/>
              <a:gd name="connsiteY578" fmla="*/ 1346116 h 1346115"/>
              <a:gd name="connsiteX579" fmla="*/ 6621118 w 11218359"/>
              <a:gd name="connsiteY579" fmla="*/ 1346116 h 1346115"/>
              <a:gd name="connsiteX580" fmla="*/ 6632596 w 11218359"/>
              <a:gd name="connsiteY580" fmla="*/ 1346116 h 1346115"/>
              <a:gd name="connsiteX581" fmla="*/ 6644026 w 11218359"/>
              <a:gd name="connsiteY581" fmla="*/ 1346116 h 1346115"/>
              <a:gd name="connsiteX582" fmla="*/ 6655456 w 11218359"/>
              <a:gd name="connsiteY582" fmla="*/ 1346116 h 1346115"/>
              <a:gd name="connsiteX583" fmla="*/ 6666886 w 11218359"/>
              <a:gd name="connsiteY583" fmla="*/ 1346116 h 1346115"/>
              <a:gd name="connsiteX584" fmla="*/ 6678316 w 11218359"/>
              <a:gd name="connsiteY584" fmla="*/ 1346116 h 1346115"/>
              <a:gd name="connsiteX585" fmla="*/ 6689794 w 11218359"/>
              <a:gd name="connsiteY585" fmla="*/ 1346116 h 1346115"/>
              <a:gd name="connsiteX586" fmla="*/ 6701224 w 11218359"/>
              <a:gd name="connsiteY586" fmla="*/ 1346116 h 1346115"/>
              <a:gd name="connsiteX587" fmla="*/ 6712653 w 11218359"/>
              <a:gd name="connsiteY587" fmla="*/ 1346116 h 1346115"/>
              <a:gd name="connsiteX588" fmla="*/ 6724083 w 11218359"/>
              <a:gd name="connsiteY588" fmla="*/ 1346116 h 1346115"/>
              <a:gd name="connsiteX589" fmla="*/ 6735514 w 11218359"/>
              <a:gd name="connsiteY589" fmla="*/ 1346116 h 1346115"/>
              <a:gd name="connsiteX590" fmla="*/ 6746944 w 11218359"/>
              <a:gd name="connsiteY590" fmla="*/ 1346116 h 1346115"/>
              <a:gd name="connsiteX591" fmla="*/ 6758421 w 11218359"/>
              <a:gd name="connsiteY591" fmla="*/ 1346116 h 1346115"/>
              <a:gd name="connsiteX592" fmla="*/ 6769851 w 11218359"/>
              <a:gd name="connsiteY592" fmla="*/ 1346116 h 1346115"/>
              <a:gd name="connsiteX593" fmla="*/ 6781281 w 11218359"/>
              <a:gd name="connsiteY593" fmla="*/ 1346116 h 1346115"/>
              <a:gd name="connsiteX594" fmla="*/ 6792711 w 11218359"/>
              <a:gd name="connsiteY594" fmla="*/ 1346116 h 1346115"/>
              <a:gd name="connsiteX595" fmla="*/ 6804141 w 11218359"/>
              <a:gd name="connsiteY595" fmla="*/ 1346116 h 1346115"/>
              <a:gd name="connsiteX596" fmla="*/ 6815619 w 11218359"/>
              <a:gd name="connsiteY596" fmla="*/ 1346116 h 1346115"/>
              <a:gd name="connsiteX597" fmla="*/ 6827049 w 11218359"/>
              <a:gd name="connsiteY597" fmla="*/ 1346116 h 1346115"/>
              <a:gd name="connsiteX598" fmla="*/ 6838479 w 11218359"/>
              <a:gd name="connsiteY598" fmla="*/ 1346116 h 1346115"/>
              <a:gd name="connsiteX599" fmla="*/ 6849909 w 11218359"/>
              <a:gd name="connsiteY599" fmla="*/ 1346116 h 1346115"/>
              <a:gd name="connsiteX600" fmla="*/ 6861339 w 11218359"/>
              <a:gd name="connsiteY600" fmla="*/ 1346116 h 1346115"/>
              <a:gd name="connsiteX601" fmla="*/ 6872816 w 11218359"/>
              <a:gd name="connsiteY601" fmla="*/ 1346116 h 1346115"/>
              <a:gd name="connsiteX602" fmla="*/ 6884246 w 11218359"/>
              <a:gd name="connsiteY602" fmla="*/ 1346116 h 1346115"/>
              <a:gd name="connsiteX603" fmla="*/ 6895676 w 11218359"/>
              <a:gd name="connsiteY603" fmla="*/ 1346116 h 1346115"/>
              <a:gd name="connsiteX604" fmla="*/ 6907107 w 11218359"/>
              <a:gd name="connsiteY604" fmla="*/ 1346116 h 1346115"/>
              <a:gd name="connsiteX605" fmla="*/ 6918537 w 11218359"/>
              <a:gd name="connsiteY605" fmla="*/ 1346116 h 1346115"/>
              <a:gd name="connsiteX606" fmla="*/ 6930014 w 11218359"/>
              <a:gd name="connsiteY606" fmla="*/ 1346116 h 1346115"/>
              <a:gd name="connsiteX607" fmla="*/ 6941444 w 11218359"/>
              <a:gd name="connsiteY607" fmla="*/ 1346116 h 1346115"/>
              <a:gd name="connsiteX608" fmla="*/ 6952874 w 11218359"/>
              <a:gd name="connsiteY608" fmla="*/ 1346116 h 1346115"/>
              <a:gd name="connsiteX609" fmla="*/ 6964304 w 11218359"/>
              <a:gd name="connsiteY609" fmla="*/ 1346116 h 1346115"/>
              <a:gd name="connsiteX610" fmla="*/ 6975734 w 11218359"/>
              <a:gd name="connsiteY610" fmla="*/ 1346116 h 1346115"/>
              <a:gd name="connsiteX611" fmla="*/ 6987212 w 11218359"/>
              <a:gd name="connsiteY611" fmla="*/ 1346116 h 1346115"/>
              <a:gd name="connsiteX612" fmla="*/ 6998642 w 11218359"/>
              <a:gd name="connsiteY612" fmla="*/ 1346116 h 1346115"/>
              <a:gd name="connsiteX613" fmla="*/ 7010072 w 11218359"/>
              <a:gd name="connsiteY613" fmla="*/ 1346116 h 1346115"/>
              <a:gd name="connsiteX614" fmla="*/ 7021502 w 11218359"/>
              <a:gd name="connsiteY614" fmla="*/ 1346116 h 1346115"/>
              <a:gd name="connsiteX615" fmla="*/ 7032931 w 11218359"/>
              <a:gd name="connsiteY615" fmla="*/ 1346116 h 1346115"/>
              <a:gd name="connsiteX616" fmla="*/ 7044409 w 11218359"/>
              <a:gd name="connsiteY616" fmla="*/ 1346116 h 1346115"/>
              <a:gd name="connsiteX617" fmla="*/ 7055839 w 11218359"/>
              <a:gd name="connsiteY617" fmla="*/ 1346116 h 1346115"/>
              <a:gd name="connsiteX618" fmla="*/ 7067269 w 11218359"/>
              <a:gd name="connsiteY618" fmla="*/ 1346116 h 1346115"/>
              <a:gd name="connsiteX619" fmla="*/ 7078700 w 11218359"/>
              <a:gd name="connsiteY619" fmla="*/ 1346116 h 1346115"/>
              <a:gd name="connsiteX620" fmla="*/ 7090129 w 11218359"/>
              <a:gd name="connsiteY620" fmla="*/ 1346116 h 1346115"/>
              <a:gd name="connsiteX621" fmla="*/ 7101607 w 11218359"/>
              <a:gd name="connsiteY621" fmla="*/ 1346116 h 1346115"/>
              <a:gd name="connsiteX622" fmla="*/ 7113037 w 11218359"/>
              <a:gd name="connsiteY622" fmla="*/ 1346116 h 1346115"/>
              <a:gd name="connsiteX623" fmla="*/ 7124467 w 11218359"/>
              <a:gd name="connsiteY623" fmla="*/ 1346116 h 1346115"/>
              <a:gd name="connsiteX624" fmla="*/ 7135897 w 11218359"/>
              <a:gd name="connsiteY624" fmla="*/ 1346116 h 1346115"/>
              <a:gd name="connsiteX625" fmla="*/ 7147327 w 11218359"/>
              <a:gd name="connsiteY625" fmla="*/ 1346116 h 1346115"/>
              <a:gd name="connsiteX626" fmla="*/ 7158805 w 11218359"/>
              <a:gd name="connsiteY626" fmla="*/ 1346116 h 1346115"/>
              <a:gd name="connsiteX627" fmla="*/ 7170235 w 11218359"/>
              <a:gd name="connsiteY627" fmla="*/ 1346116 h 1346115"/>
              <a:gd name="connsiteX628" fmla="*/ 7181665 w 11218359"/>
              <a:gd name="connsiteY628" fmla="*/ 1346116 h 1346115"/>
              <a:gd name="connsiteX629" fmla="*/ 7193094 w 11218359"/>
              <a:gd name="connsiteY629" fmla="*/ 1346116 h 1346115"/>
              <a:gd name="connsiteX630" fmla="*/ 7204524 w 11218359"/>
              <a:gd name="connsiteY630" fmla="*/ 1346116 h 1346115"/>
              <a:gd name="connsiteX631" fmla="*/ 7216002 w 11218359"/>
              <a:gd name="connsiteY631" fmla="*/ 1346116 h 1346115"/>
              <a:gd name="connsiteX632" fmla="*/ 7227432 w 11218359"/>
              <a:gd name="connsiteY632" fmla="*/ 1346116 h 1346115"/>
              <a:gd name="connsiteX633" fmla="*/ 7238862 w 11218359"/>
              <a:gd name="connsiteY633" fmla="*/ 1346116 h 1346115"/>
              <a:gd name="connsiteX634" fmla="*/ 7250292 w 11218359"/>
              <a:gd name="connsiteY634" fmla="*/ 1346116 h 1346115"/>
              <a:gd name="connsiteX635" fmla="*/ 7261722 w 11218359"/>
              <a:gd name="connsiteY635" fmla="*/ 1346116 h 1346115"/>
              <a:gd name="connsiteX636" fmla="*/ 7273200 w 11218359"/>
              <a:gd name="connsiteY636" fmla="*/ 1346116 h 1346115"/>
              <a:gd name="connsiteX637" fmla="*/ 7284630 w 11218359"/>
              <a:gd name="connsiteY637" fmla="*/ 1346116 h 1346115"/>
              <a:gd name="connsiteX638" fmla="*/ 7296060 w 11218359"/>
              <a:gd name="connsiteY638" fmla="*/ 1346116 h 1346115"/>
              <a:gd name="connsiteX639" fmla="*/ 7307490 w 11218359"/>
              <a:gd name="connsiteY639" fmla="*/ 1346116 h 1346115"/>
              <a:gd name="connsiteX640" fmla="*/ 7318920 w 11218359"/>
              <a:gd name="connsiteY640" fmla="*/ 1346116 h 1346115"/>
              <a:gd name="connsiteX641" fmla="*/ 7330398 w 11218359"/>
              <a:gd name="connsiteY641" fmla="*/ 1346116 h 1346115"/>
              <a:gd name="connsiteX642" fmla="*/ 7341828 w 11218359"/>
              <a:gd name="connsiteY642" fmla="*/ 1346116 h 1346115"/>
              <a:gd name="connsiteX643" fmla="*/ 7353257 w 11218359"/>
              <a:gd name="connsiteY643" fmla="*/ 1346116 h 1346115"/>
              <a:gd name="connsiteX644" fmla="*/ 7364687 w 11218359"/>
              <a:gd name="connsiteY644" fmla="*/ 1346116 h 1346115"/>
              <a:gd name="connsiteX645" fmla="*/ 7376117 w 11218359"/>
              <a:gd name="connsiteY645" fmla="*/ 1346116 h 1346115"/>
              <a:gd name="connsiteX646" fmla="*/ 7387595 w 11218359"/>
              <a:gd name="connsiteY646" fmla="*/ 1346116 h 1346115"/>
              <a:gd name="connsiteX647" fmla="*/ 7399025 w 11218359"/>
              <a:gd name="connsiteY647" fmla="*/ 1346116 h 1346115"/>
              <a:gd name="connsiteX648" fmla="*/ 7410455 w 11218359"/>
              <a:gd name="connsiteY648" fmla="*/ 1346116 h 1346115"/>
              <a:gd name="connsiteX649" fmla="*/ 7421885 w 11218359"/>
              <a:gd name="connsiteY649" fmla="*/ 1346116 h 1346115"/>
              <a:gd name="connsiteX650" fmla="*/ 7433315 w 11218359"/>
              <a:gd name="connsiteY650" fmla="*/ 1346116 h 1346115"/>
              <a:gd name="connsiteX651" fmla="*/ 7444793 w 11218359"/>
              <a:gd name="connsiteY651" fmla="*/ 1346116 h 1346115"/>
              <a:gd name="connsiteX652" fmla="*/ 7456222 w 11218359"/>
              <a:gd name="connsiteY652" fmla="*/ 1346116 h 1346115"/>
              <a:gd name="connsiteX653" fmla="*/ 7467653 w 11218359"/>
              <a:gd name="connsiteY653" fmla="*/ 1346116 h 1346115"/>
              <a:gd name="connsiteX654" fmla="*/ 7479083 w 11218359"/>
              <a:gd name="connsiteY654" fmla="*/ 1346116 h 1346115"/>
              <a:gd name="connsiteX655" fmla="*/ 7490513 w 11218359"/>
              <a:gd name="connsiteY655" fmla="*/ 1346116 h 1346115"/>
              <a:gd name="connsiteX656" fmla="*/ 7501990 w 11218359"/>
              <a:gd name="connsiteY656" fmla="*/ 1346116 h 1346115"/>
              <a:gd name="connsiteX657" fmla="*/ 7513420 w 11218359"/>
              <a:gd name="connsiteY657" fmla="*/ 1346116 h 1346115"/>
              <a:gd name="connsiteX658" fmla="*/ 7524850 w 11218359"/>
              <a:gd name="connsiteY658" fmla="*/ 1346116 h 1346115"/>
              <a:gd name="connsiteX659" fmla="*/ 7536280 w 11218359"/>
              <a:gd name="connsiteY659" fmla="*/ 1346116 h 1346115"/>
              <a:gd name="connsiteX660" fmla="*/ 7547710 w 11218359"/>
              <a:gd name="connsiteY660" fmla="*/ 1346116 h 1346115"/>
              <a:gd name="connsiteX661" fmla="*/ 7559188 w 11218359"/>
              <a:gd name="connsiteY661" fmla="*/ 1346116 h 1346115"/>
              <a:gd name="connsiteX662" fmla="*/ 7570618 w 11218359"/>
              <a:gd name="connsiteY662" fmla="*/ 1346116 h 1346115"/>
              <a:gd name="connsiteX663" fmla="*/ 7582048 w 11218359"/>
              <a:gd name="connsiteY663" fmla="*/ 1346116 h 1346115"/>
              <a:gd name="connsiteX664" fmla="*/ 7593478 w 11218359"/>
              <a:gd name="connsiteY664" fmla="*/ 1346116 h 1346115"/>
              <a:gd name="connsiteX665" fmla="*/ 7604908 w 11218359"/>
              <a:gd name="connsiteY665" fmla="*/ 1346116 h 1346115"/>
              <a:gd name="connsiteX666" fmla="*/ 7616385 w 11218359"/>
              <a:gd name="connsiteY666" fmla="*/ 1346116 h 1346115"/>
              <a:gd name="connsiteX667" fmla="*/ 7627815 w 11218359"/>
              <a:gd name="connsiteY667" fmla="*/ 1346116 h 1346115"/>
              <a:gd name="connsiteX668" fmla="*/ 7639246 w 11218359"/>
              <a:gd name="connsiteY668" fmla="*/ 1346116 h 1346115"/>
              <a:gd name="connsiteX669" fmla="*/ 7650676 w 11218359"/>
              <a:gd name="connsiteY669" fmla="*/ 1346116 h 1346115"/>
              <a:gd name="connsiteX670" fmla="*/ 7662106 w 11218359"/>
              <a:gd name="connsiteY670" fmla="*/ 1346116 h 1346115"/>
              <a:gd name="connsiteX671" fmla="*/ 7673583 w 11218359"/>
              <a:gd name="connsiteY671" fmla="*/ 1346116 h 1346115"/>
              <a:gd name="connsiteX672" fmla="*/ 7685013 w 11218359"/>
              <a:gd name="connsiteY672" fmla="*/ 1346116 h 1346115"/>
              <a:gd name="connsiteX673" fmla="*/ 7696443 w 11218359"/>
              <a:gd name="connsiteY673" fmla="*/ 1346116 h 1346115"/>
              <a:gd name="connsiteX674" fmla="*/ 7707873 w 11218359"/>
              <a:gd name="connsiteY674" fmla="*/ 1346116 h 1346115"/>
              <a:gd name="connsiteX675" fmla="*/ 7719303 w 11218359"/>
              <a:gd name="connsiteY675" fmla="*/ 1346116 h 1346115"/>
              <a:gd name="connsiteX676" fmla="*/ 7730733 w 11218359"/>
              <a:gd name="connsiteY676" fmla="*/ 1346116 h 1346115"/>
              <a:gd name="connsiteX677" fmla="*/ 7742211 w 11218359"/>
              <a:gd name="connsiteY677" fmla="*/ 1346116 h 1346115"/>
              <a:gd name="connsiteX678" fmla="*/ 7753641 w 11218359"/>
              <a:gd name="connsiteY678" fmla="*/ 1346116 h 1346115"/>
              <a:gd name="connsiteX679" fmla="*/ 7765071 w 11218359"/>
              <a:gd name="connsiteY679" fmla="*/ 1346116 h 1346115"/>
              <a:gd name="connsiteX680" fmla="*/ 7776501 w 11218359"/>
              <a:gd name="connsiteY680" fmla="*/ 1346116 h 1346115"/>
              <a:gd name="connsiteX681" fmla="*/ 7787931 w 11218359"/>
              <a:gd name="connsiteY681" fmla="*/ 1346116 h 1346115"/>
              <a:gd name="connsiteX682" fmla="*/ 7799408 w 11218359"/>
              <a:gd name="connsiteY682" fmla="*/ 1346116 h 1346115"/>
              <a:gd name="connsiteX683" fmla="*/ 7810839 w 11218359"/>
              <a:gd name="connsiteY683" fmla="*/ 1346116 h 1346115"/>
              <a:gd name="connsiteX684" fmla="*/ 7822268 w 11218359"/>
              <a:gd name="connsiteY684" fmla="*/ 1346116 h 1346115"/>
              <a:gd name="connsiteX685" fmla="*/ 7833698 w 11218359"/>
              <a:gd name="connsiteY685" fmla="*/ 1346116 h 1346115"/>
              <a:gd name="connsiteX686" fmla="*/ 7845128 w 11218359"/>
              <a:gd name="connsiteY686" fmla="*/ 1346116 h 1346115"/>
              <a:gd name="connsiteX687" fmla="*/ 7856606 w 11218359"/>
              <a:gd name="connsiteY687" fmla="*/ 1346116 h 1346115"/>
              <a:gd name="connsiteX688" fmla="*/ 7868036 w 11218359"/>
              <a:gd name="connsiteY688" fmla="*/ 1346116 h 1346115"/>
              <a:gd name="connsiteX689" fmla="*/ 7879466 w 11218359"/>
              <a:gd name="connsiteY689" fmla="*/ 1346116 h 1346115"/>
              <a:gd name="connsiteX690" fmla="*/ 7890896 w 11218359"/>
              <a:gd name="connsiteY690" fmla="*/ 1346116 h 1346115"/>
              <a:gd name="connsiteX691" fmla="*/ 7902326 w 11218359"/>
              <a:gd name="connsiteY691" fmla="*/ 1346116 h 1346115"/>
              <a:gd name="connsiteX692" fmla="*/ 7913804 w 11218359"/>
              <a:gd name="connsiteY692" fmla="*/ 1346116 h 1346115"/>
              <a:gd name="connsiteX693" fmla="*/ 7925234 w 11218359"/>
              <a:gd name="connsiteY693" fmla="*/ 1346116 h 1346115"/>
              <a:gd name="connsiteX694" fmla="*/ 7936663 w 11218359"/>
              <a:gd name="connsiteY694" fmla="*/ 1346116 h 1346115"/>
              <a:gd name="connsiteX695" fmla="*/ 7948094 w 11218359"/>
              <a:gd name="connsiteY695" fmla="*/ 1346116 h 1346115"/>
              <a:gd name="connsiteX696" fmla="*/ 7959524 w 11218359"/>
              <a:gd name="connsiteY696" fmla="*/ 1346116 h 1346115"/>
              <a:gd name="connsiteX697" fmla="*/ 7971001 w 11218359"/>
              <a:gd name="connsiteY697" fmla="*/ 1346116 h 1346115"/>
              <a:gd name="connsiteX698" fmla="*/ 7982431 w 11218359"/>
              <a:gd name="connsiteY698" fmla="*/ 1346116 h 1346115"/>
              <a:gd name="connsiteX699" fmla="*/ 7993861 w 11218359"/>
              <a:gd name="connsiteY699" fmla="*/ 1346116 h 1346115"/>
              <a:gd name="connsiteX700" fmla="*/ 8005291 w 11218359"/>
              <a:gd name="connsiteY700" fmla="*/ 1346116 h 1346115"/>
              <a:gd name="connsiteX701" fmla="*/ 8016721 w 11218359"/>
              <a:gd name="connsiteY701" fmla="*/ 1346116 h 1346115"/>
              <a:gd name="connsiteX702" fmla="*/ 8028199 w 11218359"/>
              <a:gd name="connsiteY702" fmla="*/ 1346116 h 1346115"/>
              <a:gd name="connsiteX703" fmla="*/ 8039629 w 11218359"/>
              <a:gd name="connsiteY703" fmla="*/ 1346116 h 1346115"/>
              <a:gd name="connsiteX704" fmla="*/ 8051059 w 11218359"/>
              <a:gd name="connsiteY704" fmla="*/ 1346116 h 1346115"/>
              <a:gd name="connsiteX705" fmla="*/ 8062489 w 11218359"/>
              <a:gd name="connsiteY705" fmla="*/ 1346116 h 1346115"/>
              <a:gd name="connsiteX706" fmla="*/ 8073919 w 11218359"/>
              <a:gd name="connsiteY706" fmla="*/ 1346116 h 1346115"/>
              <a:gd name="connsiteX707" fmla="*/ 8085396 w 11218359"/>
              <a:gd name="connsiteY707" fmla="*/ 1346116 h 1346115"/>
              <a:gd name="connsiteX708" fmla="*/ 8096826 w 11218359"/>
              <a:gd name="connsiteY708" fmla="*/ 1346116 h 1346115"/>
              <a:gd name="connsiteX709" fmla="*/ 8108256 w 11218359"/>
              <a:gd name="connsiteY709" fmla="*/ 1346116 h 1346115"/>
              <a:gd name="connsiteX710" fmla="*/ 8119687 w 11218359"/>
              <a:gd name="connsiteY710" fmla="*/ 1346116 h 1346115"/>
              <a:gd name="connsiteX711" fmla="*/ 8131117 w 11218359"/>
              <a:gd name="connsiteY711" fmla="*/ 1346116 h 1346115"/>
              <a:gd name="connsiteX712" fmla="*/ 8142594 w 11218359"/>
              <a:gd name="connsiteY712" fmla="*/ 1346116 h 1346115"/>
              <a:gd name="connsiteX713" fmla="*/ 8154024 w 11218359"/>
              <a:gd name="connsiteY713" fmla="*/ 1346116 h 1346115"/>
              <a:gd name="connsiteX714" fmla="*/ 8165454 w 11218359"/>
              <a:gd name="connsiteY714" fmla="*/ 1346116 h 1346115"/>
              <a:gd name="connsiteX715" fmla="*/ 8176884 w 11218359"/>
              <a:gd name="connsiteY715" fmla="*/ 1346116 h 1346115"/>
              <a:gd name="connsiteX716" fmla="*/ 8188314 w 11218359"/>
              <a:gd name="connsiteY716" fmla="*/ 1346116 h 1346115"/>
              <a:gd name="connsiteX717" fmla="*/ 8199792 w 11218359"/>
              <a:gd name="connsiteY717" fmla="*/ 1346116 h 1346115"/>
              <a:gd name="connsiteX718" fmla="*/ 8211222 w 11218359"/>
              <a:gd name="connsiteY718" fmla="*/ 1346116 h 1346115"/>
              <a:gd name="connsiteX719" fmla="*/ 8222652 w 11218359"/>
              <a:gd name="connsiteY719" fmla="*/ 1346116 h 1346115"/>
              <a:gd name="connsiteX720" fmla="*/ 8234082 w 11218359"/>
              <a:gd name="connsiteY720" fmla="*/ 1346116 h 1346115"/>
              <a:gd name="connsiteX721" fmla="*/ 8245512 w 11218359"/>
              <a:gd name="connsiteY721" fmla="*/ 1346116 h 1346115"/>
              <a:gd name="connsiteX722" fmla="*/ 8256989 w 11218359"/>
              <a:gd name="connsiteY722" fmla="*/ 1346116 h 1346115"/>
              <a:gd name="connsiteX723" fmla="*/ 8268419 w 11218359"/>
              <a:gd name="connsiteY723" fmla="*/ 1346116 h 1346115"/>
              <a:gd name="connsiteX724" fmla="*/ 8279850 w 11218359"/>
              <a:gd name="connsiteY724" fmla="*/ 1346116 h 1346115"/>
              <a:gd name="connsiteX725" fmla="*/ 8291280 w 11218359"/>
              <a:gd name="connsiteY725" fmla="*/ 1346116 h 1346115"/>
              <a:gd name="connsiteX726" fmla="*/ 8302709 w 11218359"/>
              <a:gd name="connsiteY726" fmla="*/ 1346116 h 1346115"/>
              <a:gd name="connsiteX727" fmla="*/ 8314187 w 11218359"/>
              <a:gd name="connsiteY727" fmla="*/ 1346116 h 1346115"/>
              <a:gd name="connsiteX728" fmla="*/ 8325617 w 11218359"/>
              <a:gd name="connsiteY728" fmla="*/ 1346116 h 1346115"/>
              <a:gd name="connsiteX729" fmla="*/ 8337047 w 11218359"/>
              <a:gd name="connsiteY729" fmla="*/ 1346116 h 1346115"/>
              <a:gd name="connsiteX730" fmla="*/ 8348477 w 11218359"/>
              <a:gd name="connsiteY730" fmla="*/ 1346116 h 1346115"/>
              <a:gd name="connsiteX731" fmla="*/ 8359907 w 11218359"/>
              <a:gd name="connsiteY731" fmla="*/ 1346116 h 1346115"/>
              <a:gd name="connsiteX732" fmla="*/ 8371385 w 11218359"/>
              <a:gd name="connsiteY732" fmla="*/ 1346116 h 1346115"/>
              <a:gd name="connsiteX733" fmla="*/ 8382815 w 11218359"/>
              <a:gd name="connsiteY733" fmla="*/ 1346116 h 1346115"/>
              <a:gd name="connsiteX734" fmla="*/ 8394245 w 11218359"/>
              <a:gd name="connsiteY734" fmla="*/ 1346116 h 1346115"/>
              <a:gd name="connsiteX735" fmla="*/ 8405674 w 11218359"/>
              <a:gd name="connsiteY735" fmla="*/ 1346116 h 1346115"/>
              <a:gd name="connsiteX736" fmla="*/ 8417104 w 11218359"/>
              <a:gd name="connsiteY736" fmla="*/ 1346116 h 1346115"/>
              <a:gd name="connsiteX737" fmla="*/ 8428582 w 11218359"/>
              <a:gd name="connsiteY737" fmla="*/ 1346116 h 1346115"/>
              <a:gd name="connsiteX738" fmla="*/ 8440012 w 11218359"/>
              <a:gd name="connsiteY738" fmla="*/ 1346116 h 1346115"/>
              <a:gd name="connsiteX739" fmla="*/ 8451442 w 11218359"/>
              <a:gd name="connsiteY739" fmla="*/ 1346116 h 1346115"/>
              <a:gd name="connsiteX740" fmla="*/ 8462872 w 11218359"/>
              <a:gd name="connsiteY740" fmla="*/ 1346116 h 1346115"/>
              <a:gd name="connsiteX741" fmla="*/ 8474302 w 11218359"/>
              <a:gd name="connsiteY741" fmla="*/ 1346116 h 1346115"/>
              <a:gd name="connsiteX742" fmla="*/ 8485780 w 11218359"/>
              <a:gd name="connsiteY742" fmla="*/ 1346116 h 1346115"/>
              <a:gd name="connsiteX743" fmla="*/ 8497210 w 11218359"/>
              <a:gd name="connsiteY743" fmla="*/ 1346116 h 1346115"/>
              <a:gd name="connsiteX744" fmla="*/ 8508640 w 11218359"/>
              <a:gd name="connsiteY744" fmla="*/ 1346116 h 1346115"/>
              <a:gd name="connsiteX745" fmla="*/ 8520069 w 11218359"/>
              <a:gd name="connsiteY745" fmla="*/ 1346116 h 1346115"/>
              <a:gd name="connsiteX746" fmla="*/ 8531500 w 11218359"/>
              <a:gd name="connsiteY746" fmla="*/ 1346116 h 1346115"/>
              <a:gd name="connsiteX747" fmla="*/ 8542977 w 11218359"/>
              <a:gd name="connsiteY747" fmla="*/ 1346116 h 1346115"/>
              <a:gd name="connsiteX748" fmla="*/ 8554407 w 11218359"/>
              <a:gd name="connsiteY748" fmla="*/ 1346116 h 1346115"/>
              <a:gd name="connsiteX749" fmla="*/ 8565837 w 11218359"/>
              <a:gd name="connsiteY749" fmla="*/ 1346116 h 1346115"/>
              <a:gd name="connsiteX750" fmla="*/ 8577267 w 11218359"/>
              <a:gd name="connsiteY750" fmla="*/ 1346116 h 1346115"/>
              <a:gd name="connsiteX751" fmla="*/ 8588697 w 11218359"/>
              <a:gd name="connsiteY751" fmla="*/ 1346116 h 1346115"/>
              <a:gd name="connsiteX752" fmla="*/ 8600175 w 11218359"/>
              <a:gd name="connsiteY752" fmla="*/ 1346116 h 1346115"/>
              <a:gd name="connsiteX753" fmla="*/ 8611605 w 11218359"/>
              <a:gd name="connsiteY753" fmla="*/ 1346116 h 1346115"/>
              <a:gd name="connsiteX754" fmla="*/ 8623035 w 11218359"/>
              <a:gd name="connsiteY754" fmla="*/ 1346116 h 1346115"/>
              <a:gd name="connsiteX755" fmla="*/ 8634465 w 11218359"/>
              <a:gd name="connsiteY755" fmla="*/ 1346116 h 1346115"/>
              <a:gd name="connsiteX756" fmla="*/ 8645895 w 11218359"/>
              <a:gd name="connsiteY756" fmla="*/ 1346116 h 1346115"/>
              <a:gd name="connsiteX757" fmla="*/ 8657373 w 11218359"/>
              <a:gd name="connsiteY757" fmla="*/ 1346116 h 1346115"/>
              <a:gd name="connsiteX758" fmla="*/ 8668802 w 11218359"/>
              <a:gd name="connsiteY758" fmla="*/ 1346116 h 1346115"/>
              <a:gd name="connsiteX759" fmla="*/ 8680232 w 11218359"/>
              <a:gd name="connsiteY759" fmla="*/ 1346116 h 1346115"/>
              <a:gd name="connsiteX760" fmla="*/ 8691662 w 11218359"/>
              <a:gd name="connsiteY760" fmla="*/ 1346116 h 1346115"/>
              <a:gd name="connsiteX761" fmla="*/ 8703093 w 11218359"/>
              <a:gd name="connsiteY761" fmla="*/ 1346116 h 1346115"/>
              <a:gd name="connsiteX762" fmla="*/ 8714570 w 11218359"/>
              <a:gd name="connsiteY762" fmla="*/ 1346116 h 1346115"/>
              <a:gd name="connsiteX763" fmla="*/ 8726000 w 11218359"/>
              <a:gd name="connsiteY763" fmla="*/ 1346116 h 1346115"/>
              <a:gd name="connsiteX764" fmla="*/ 8737430 w 11218359"/>
              <a:gd name="connsiteY764" fmla="*/ 1346116 h 1346115"/>
              <a:gd name="connsiteX765" fmla="*/ 8748860 w 11218359"/>
              <a:gd name="connsiteY765" fmla="*/ 1346116 h 1346115"/>
              <a:gd name="connsiteX766" fmla="*/ 8760290 w 11218359"/>
              <a:gd name="connsiteY766" fmla="*/ 1346116 h 1346115"/>
              <a:gd name="connsiteX767" fmla="*/ 8771768 w 11218359"/>
              <a:gd name="connsiteY767" fmla="*/ 1346116 h 1346115"/>
              <a:gd name="connsiteX768" fmla="*/ 8783198 w 11218359"/>
              <a:gd name="connsiteY768" fmla="*/ 1346116 h 1346115"/>
              <a:gd name="connsiteX769" fmla="*/ 8794628 w 11218359"/>
              <a:gd name="connsiteY769" fmla="*/ 1346116 h 1346115"/>
              <a:gd name="connsiteX770" fmla="*/ 8806058 w 11218359"/>
              <a:gd name="connsiteY770" fmla="*/ 1346116 h 1346115"/>
              <a:gd name="connsiteX771" fmla="*/ 8817488 w 11218359"/>
              <a:gd name="connsiteY771" fmla="*/ 1346116 h 1346115"/>
              <a:gd name="connsiteX772" fmla="*/ 8828918 w 11218359"/>
              <a:gd name="connsiteY772" fmla="*/ 1346116 h 1346115"/>
              <a:gd name="connsiteX773" fmla="*/ 8840395 w 11218359"/>
              <a:gd name="connsiteY773" fmla="*/ 1346116 h 1346115"/>
              <a:gd name="connsiteX774" fmla="*/ 8851825 w 11218359"/>
              <a:gd name="connsiteY774" fmla="*/ 1346116 h 1346115"/>
              <a:gd name="connsiteX775" fmla="*/ 8863256 w 11218359"/>
              <a:gd name="connsiteY775" fmla="*/ 1346116 h 1346115"/>
              <a:gd name="connsiteX776" fmla="*/ 8874686 w 11218359"/>
              <a:gd name="connsiteY776" fmla="*/ 1346116 h 1346115"/>
              <a:gd name="connsiteX777" fmla="*/ 8886115 w 11218359"/>
              <a:gd name="connsiteY777" fmla="*/ 1346116 h 1346115"/>
              <a:gd name="connsiteX778" fmla="*/ 8897593 w 11218359"/>
              <a:gd name="connsiteY778" fmla="*/ 1346116 h 1346115"/>
              <a:gd name="connsiteX779" fmla="*/ 8909022 w 11218359"/>
              <a:gd name="connsiteY779" fmla="*/ 1346116 h 1346115"/>
              <a:gd name="connsiteX780" fmla="*/ 8920453 w 11218359"/>
              <a:gd name="connsiteY780" fmla="*/ 1346116 h 1346115"/>
              <a:gd name="connsiteX781" fmla="*/ 8931883 w 11218359"/>
              <a:gd name="connsiteY781" fmla="*/ 1346116 h 1346115"/>
              <a:gd name="connsiteX782" fmla="*/ 8943313 w 11218359"/>
              <a:gd name="connsiteY782" fmla="*/ 1346116 h 1346115"/>
              <a:gd name="connsiteX783" fmla="*/ 8954791 w 11218359"/>
              <a:gd name="connsiteY783" fmla="*/ 1346116 h 1346115"/>
              <a:gd name="connsiteX784" fmla="*/ 8966220 w 11218359"/>
              <a:gd name="connsiteY784" fmla="*/ 1346116 h 1346115"/>
              <a:gd name="connsiteX785" fmla="*/ 8977651 w 11218359"/>
              <a:gd name="connsiteY785" fmla="*/ 1346116 h 1346115"/>
              <a:gd name="connsiteX786" fmla="*/ 8989080 w 11218359"/>
              <a:gd name="connsiteY786" fmla="*/ 1346116 h 1346115"/>
              <a:gd name="connsiteX787" fmla="*/ 9000511 w 11218359"/>
              <a:gd name="connsiteY787" fmla="*/ 1346116 h 1346115"/>
              <a:gd name="connsiteX788" fmla="*/ 9011988 w 11218359"/>
              <a:gd name="connsiteY788" fmla="*/ 1346116 h 1346115"/>
              <a:gd name="connsiteX789" fmla="*/ 9023418 w 11218359"/>
              <a:gd name="connsiteY789" fmla="*/ 1346116 h 1346115"/>
              <a:gd name="connsiteX790" fmla="*/ 9034849 w 11218359"/>
              <a:gd name="connsiteY790" fmla="*/ 1346116 h 1346115"/>
              <a:gd name="connsiteX791" fmla="*/ 9046278 w 11218359"/>
              <a:gd name="connsiteY791" fmla="*/ 1346116 h 1346115"/>
              <a:gd name="connsiteX792" fmla="*/ 9057709 w 11218359"/>
              <a:gd name="connsiteY792" fmla="*/ 1346116 h 1346115"/>
              <a:gd name="connsiteX793" fmla="*/ 9069186 w 11218359"/>
              <a:gd name="connsiteY793" fmla="*/ 1346116 h 1346115"/>
              <a:gd name="connsiteX794" fmla="*/ 9080615 w 11218359"/>
              <a:gd name="connsiteY794" fmla="*/ 1346116 h 1346115"/>
              <a:gd name="connsiteX795" fmla="*/ 9092046 w 11218359"/>
              <a:gd name="connsiteY795" fmla="*/ 1346116 h 1346115"/>
              <a:gd name="connsiteX796" fmla="*/ 9103476 w 11218359"/>
              <a:gd name="connsiteY796" fmla="*/ 1346116 h 1346115"/>
              <a:gd name="connsiteX797" fmla="*/ 9114906 w 11218359"/>
              <a:gd name="connsiteY797" fmla="*/ 1346116 h 1346115"/>
              <a:gd name="connsiteX798" fmla="*/ 9126384 w 11218359"/>
              <a:gd name="connsiteY798" fmla="*/ 1346116 h 1346115"/>
              <a:gd name="connsiteX799" fmla="*/ 9137813 w 11218359"/>
              <a:gd name="connsiteY799" fmla="*/ 1346116 h 1346115"/>
              <a:gd name="connsiteX800" fmla="*/ 9149244 w 11218359"/>
              <a:gd name="connsiteY800" fmla="*/ 1346116 h 1346115"/>
              <a:gd name="connsiteX801" fmla="*/ 9160673 w 11218359"/>
              <a:gd name="connsiteY801" fmla="*/ 1346116 h 1346115"/>
              <a:gd name="connsiteX802" fmla="*/ 9172104 w 11218359"/>
              <a:gd name="connsiteY802" fmla="*/ 1346116 h 1346115"/>
              <a:gd name="connsiteX803" fmla="*/ 9183581 w 11218359"/>
              <a:gd name="connsiteY803" fmla="*/ 1346116 h 1346115"/>
              <a:gd name="connsiteX804" fmla="*/ 9195011 w 11218359"/>
              <a:gd name="connsiteY804" fmla="*/ 1346116 h 1346115"/>
              <a:gd name="connsiteX805" fmla="*/ 9206442 w 11218359"/>
              <a:gd name="connsiteY805" fmla="*/ 1346116 h 1346115"/>
              <a:gd name="connsiteX806" fmla="*/ 9217871 w 11218359"/>
              <a:gd name="connsiteY806" fmla="*/ 1346116 h 1346115"/>
              <a:gd name="connsiteX807" fmla="*/ 9229301 w 11218359"/>
              <a:gd name="connsiteY807" fmla="*/ 1346116 h 1346115"/>
              <a:gd name="connsiteX808" fmla="*/ 9240779 w 11218359"/>
              <a:gd name="connsiteY808" fmla="*/ 1346116 h 1346115"/>
              <a:gd name="connsiteX809" fmla="*/ 9252209 w 11218359"/>
              <a:gd name="connsiteY809" fmla="*/ 1346116 h 1346115"/>
              <a:gd name="connsiteX810" fmla="*/ 9263639 w 11218359"/>
              <a:gd name="connsiteY810" fmla="*/ 1346116 h 1346115"/>
              <a:gd name="connsiteX811" fmla="*/ 9275069 w 11218359"/>
              <a:gd name="connsiteY811" fmla="*/ 1346116 h 1346115"/>
              <a:gd name="connsiteX812" fmla="*/ 9286498 w 11218359"/>
              <a:gd name="connsiteY812" fmla="*/ 1346116 h 1346115"/>
              <a:gd name="connsiteX813" fmla="*/ 9297977 w 11218359"/>
              <a:gd name="connsiteY813" fmla="*/ 1346116 h 1346115"/>
              <a:gd name="connsiteX814" fmla="*/ 9309406 w 11218359"/>
              <a:gd name="connsiteY814" fmla="*/ 1346116 h 1346115"/>
              <a:gd name="connsiteX815" fmla="*/ 9320837 w 11218359"/>
              <a:gd name="connsiteY815" fmla="*/ 1346116 h 1346115"/>
              <a:gd name="connsiteX816" fmla="*/ 9332266 w 11218359"/>
              <a:gd name="connsiteY816" fmla="*/ 1346116 h 1346115"/>
              <a:gd name="connsiteX817" fmla="*/ 9343696 w 11218359"/>
              <a:gd name="connsiteY817" fmla="*/ 1346116 h 1346115"/>
              <a:gd name="connsiteX818" fmla="*/ 9355174 w 11218359"/>
              <a:gd name="connsiteY818" fmla="*/ 1346116 h 1346115"/>
              <a:gd name="connsiteX819" fmla="*/ 9366604 w 11218359"/>
              <a:gd name="connsiteY819" fmla="*/ 1346116 h 1346115"/>
              <a:gd name="connsiteX820" fmla="*/ 9378035 w 11218359"/>
              <a:gd name="connsiteY820" fmla="*/ 1346116 h 1346115"/>
              <a:gd name="connsiteX821" fmla="*/ 9389464 w 11218359"/>
              <a:gd name="connsiteY821" fmla="*/ 1346116 h 1346115"/>
              <a:gd name="connsiteX822" fmla="*/ 9400894 w 11218359"/>
              <a:gd name="connsiteY822" fmla="*/ 1346116 h 1346115"/>
              <a:gd name="connsiteX823" fmla="*/ 9412372 w 11218359"/>
              <a:gd name="connsiteY823" fmla="*/ 1346116 h 1346115"/>
              <a:gd name="connsiteX824" fmla="*/ 9423802 w 11218359"/>
              <a:gd name="connsiteY824" fmla="*/ 1346116 h 1346115"/>
              <a:gd name="connsiteX825" fmla="*/ 9435232 w 11218359"/>
              <a:gd name="connsiteY825" fmla="*/ 1346116 h 1346115"/>
              <a:gd name="connsiteX826" fmla="*/ 9446662 w 11218359"/>
              <a:gd name="connsiteY826" fmla="*/ 1346116 h 1346115"/>
              <a:gd name="connsiteX827" fmla="*/ 9458091 w 11218359"/>
              <a:gd name="connsiteY827" fmla="*/ 1346116 h 1346115"/>
              <a:gd name="connsiteX828" fmla="*/ 9469570 w 11218359"/>
              <a:gd name="connsiteY828" fmla="*/ 1346116 h 1346115"/>
              <a:gd name="connsiteX829" fmla="*/ 9480999 w 11218359"/>
              <a:gd name="connsiteY829" fmla="*/ 1346116 h 1346115"/>
              <a:gd name="connsiteX830" fmla="*/ 9492429 w 11218359"/>
              <a:gd name="connsiteY830" fmla="*/ 1346116 h 1346115"/>
              <a:gd name="connsiteX831" fmla="*/ 9503859 w 11218359"/>
              <a:gd name="connsiteY831" fmla="*/ 1346116 h 1346115"/>
              <a:gd name="connsiteX832" fmla="*/ 9515289 w 11218359"/>
              <a:gd name="connsiteY832" fmla="*/ 1346116 h 1346115"/>
              <a:gd name="connsiteX833" fmla="*/ 9526767 w 11218359"/>
              <a:gd name="connsiteY833" fmla="*/ 1346116 h 1346115"/>
              <a:gd name="connsiteX834" fmla="*/ 9538197 w 11218359"/>
              <a:gd name="connsiteY834" fmla="*/ 1346116 h 1346115"/>
              <a:gd name="connsiteX835" fmla="*/ 9549626 w 11218359"/>
              <a:gd name="connsiteY835" fmla="*/ 1346116 h 1346115"/>
              <a:gd name="connsiteX836" fmla="*/ 9561057 w 11218359"/>
              <a:gd name="connsiteY836" fmla="*/ 1346116 h 1346115"/>
              <a:gd name="connsiteX837" fmla="*/ 9572487 w 11218359"/>
              <a:gd name="connsiteY837" fmla="*/ 1346116 h 1346115"/>
              <a:gd name="connsiteX838" fmla="*/ 9583965 w 11218359"/>
              <a:gd name="connsiteY838" fmla="*/ 1346116 h 1346115"/>
              <a:gd name="connsiteX839" fmla="*/ 9595395 w 11218359"/>
              <a:gd name="connsiteY839" fmla="*/ 1346116 h 1346115"/>
              <a:gd name="connsiteX840" fmla="*/ 9606824 w 11218359"/>
              <a:gd name="connsiteY840" fmla="*/ 1346116 h 1346115"/>
              <a:gd name="connsiteX841" fmla="*/ 9618255 w 11218359"/>
              <a:gd name="connsiteY841" fmla="*/ 1346116 h 1346115"/>
              <a:gd name="connsiteX842" fmla="*/ 9629684 w 11218359"/>
              <a:gd name="connsiteY842" fmla="*/ 1346116 h 1346115"/>
              <a:gd name="connsiteX843" fmla="*/ 9641163 w 11218359"/>
              <a:gd name="connsiteY843" fmla="*/ 1346116 h 1346115"/>
              <a:gd name="connsiteX844" fmla="*/ 9652592 w 11218359"/>
              <a:gd name="connsiteY844" fmla="*/ 1346116 h 1346115"/>
              <a:gd name="connsiteX845" fmla="*/ 9664022 w 11218359"/>
              <a:gd name="connsiteY845" fmla="*/ 1346116 h 1346115"/>
              <a:gd name="connsiteX846" fmla="*/ 9675452 w 11218359"/>
              <a:gd name="connsiteY846" fmla="*/ 1346116 h 1346115"/>
              <a:gd name="connsiteX847" fmla="*/ 9686882 w 11218359"/>
              <a:gd name="connsiteY847" fmla="*/ 1346116 h 1346115"/>
              <a:gd name="connsiteX848" fmla="*/ 9698360 w 11218359"/>
              <a:gd name="connsiteY848" fmla="*/ 1346116 h 1346115"/>
              <a:gd name="connsiteX849" fmla="*/ 9709790 w 11218359"/>
              <a:gd name="connsiteY849" fmla="*/ 1346116 h 1346115"/>
              <a:gd name="connsiteX850" fmla="*/ 9721219 w 11218359"/>
              <a:gd name="connsiteY850" fmla="*/ 1346116 h 1346115"/>
              <a:gd name="connsiteX851" fmla="*/ 9732650 w 11218359"/>
              <a:gd name="connsiteY851" fmla="*/ 1346116 h 1346115"/>
              <a:gd name="connsiteX852" fmla="*/ 9744080 w 11218359"/>
              <a:gd name="connsiteY852" fmla="*/ 1346116 h 1346115"/>
              <a:gd name="connsiteX853" fmla="*/ 9755557 w 11218359"/>
              <a:gd name="connsiteY853" fmla="*/ 1346116 h 1346115"/>
              <a:gd name="connsiteX854" fmla="*/ 9766988 w 11218359"/>
              <a:gd name="connsiteY854" fmla="*/ 1346116 h 1346115"/>
              <a:gd name="connsiteX855" fmla="*/ 9778417 w 11218359"/>
              <a:gd name="connsiteY855" fmla="*/ 1346116 h 1346115"/>
              <a:gd name="connsiteX856" fmla="*/ 9789848 w 11218359"/>
              <a:gd name="connsiteY856" fmla="*/ 1346116 h 1346115"/>
              <a:gd name="connsiteX857" fmla="*/ 9801277 w 11218359"/>
              <a:gd name="connsiteY857" fmla="*/ 1346116 h 1346115"/>
              <a:gd name="connsiteX858" fmla="*/ 9812755 w 11218359"/>
              <a:gd name="connsiteY858" fmla="*/ 1346116 h 1346115"/>
              <a:gd name="connsiteX859" fmla="*/ 9824185 w 11218359"/>
              <a:gd name="connsiteY859" fmla="*/ 1346116 h 1346115"/>
              <a:gd name="connsiteX860" fmla="*/ 9835615 w 11218359"/>
              <a:gd name="connsiteY860" fmla="*/ 1346116 h 1346115"/>
              <a:gd name="connsiteX861" fmla="*/ 9847045 w 11218359"/>
              <a:gd name="connsiteY861" fmla="*/ 1346116 h 1346115"/>
              <a:gd name="connsiteX862" fmla="*/ 9858475 w 11218359"/>
              <a:gd name="connsiteY862" fmla="*/ 1346116 h 1346115"/>
              <a:gd name="connsiteX863" fmla="*/ 9869952 w 11218359"/>
              <a:gd name="connsiteY863" fmla="*/ 1346116 h 1346115"/>
              <a:gd name="connsiteX864" fmla="*/ 9881383 w 11218359"/>
              <a:gd name="connsiteY864" fmla="*/ 1346116 h 1346115"/>
              <a:gd name="connsiteX865" fmla="*/ 9892812 w 11218359"/>
              <a:gd name="connsiteY865" fmla="*/ 1346116 h 1346115"/>
              <a:gd name="connsiteX866" fmla="*/ 9904243 w 11218359"/>
              <a:gd name="connsiteY866" fmla="*/ 1346116 h 1346115"/>
              <a:gd name="connsiteX867" fmla="*/ 9915673 w 11218359"/>
              <a:gd name="connsiteY867" fmla="*/ 1346116 h 1346115"/>
              <a:gd name="connsiteX868" fmla="*/ 9927102 w 11218359"/>
              <a:gd name="connsiteY868" fmla="*/ 1346116 h 1346115"/>
              <a:gd name="connsiteX869" fmla="*/ 9938581 w 11218359"/>
              <a:gd name="connsiteY869" fmla="*/ 1346116 h 1346115"/>
              <a:gd name="connsiteX870" fmla="*/ 9950010 w 11218359"/>
              <a:gd name="connsiteY870" fmla="*/ 1346116 h 1346115"/>
              <a:gd name="connsiteX871" fmla="*/ 9961441 w 11218359"/>
              <a:gd name="connsiteY871" fmla="*/ 1346116 h 1346115"/>
              <a:gd name="connsiteX872" fmla="*/ 9972870 w 11218359"/>
              <a:gd name="connsiteY872" fmla="*/ 1346116 h 1346115"/>
              <a:gd name="connsiteX873" fmla="*/ 9984300 w 11218359"/>
              <a:gd name="connsiteY873" fmla="*/ 1346116 h 1346115"/>
              <a:gd name="connsiteX874" fmla="*/ 9995778 w 11218359"/>
              <a:gd name="connsiteY874" fmla="*/ 1346116 h 1346115"/>
              <a:gd name="connsiteX875" fmla="*/ 10007208 w 11218359"/>
              <a:gd name="connsiteY875" fmla="*/ 1346116 h 1346115"/>
              <a:gd name="connsiteX876" fmla="*/ 10018638 w 11218359"/>
              <a:gd name="connsiteY876" fmla="*/ 1346116 h 1346115"/>
              <a:gd name="connsiteX877" fmla="*/ 10030068 w 11218359"/>
              <a:gd name="connsiteY877" fmla="*/ 1346116 h 1346115"/>
              <a:gd name="connsiteX878" fmla="*/ 10041498 w 11218359"/>
              <a:gd name="connsiteY878" fmla="*/ 1346116 h 1346115"/>
              <a:gd name="connsiteX879" fmla="*/ 10052976 w 11218359"/>
              <a:gd name="connsiteY879" fmla="*/ 1346116 h 1346115"/>
              <a:gd name="connsiteX880" fmla="*/ 10064405 w 11218359"/>
              <a:gd name="connsiteY880" fmla="*/ 1346116 h 1346115"/>
              <a:gd name="connsiteX881" fmla="*/ 10075835 w 11218359"/>
              <a:gd name="connsiteY881" fmla="*/ 1346116 h 1346115"/>
              <a:gd name="connsiteX882" fmla="*/ 10087266 w 11218359"/>
              <a:gd name="connsiteY882" fmla="*/ 1346116 h 1346115"/>
              <a:gd name="connsiteX883" fmla="*/ 10098695 w 11218359"/>
              <a:gd name="connsiteY883" fmla="*/ 1346116 h 1346115"/>
              <a:gd name="connsiteX884" fmla="*/ 10110174 w 11218359"/>
              <a:gd name="connsiteY884" fmla="*/ 1346116 h 1346115"/>
              <a:gd name="connsiteX885" fmla="*/ 10121603 w 11218359"/>
              <a:gd name="connsiteY885" fmla="*/ 1346116 h 1346115"/>
              <a:gd name="connsiteX886" fmla="*/ 10133033 w 11218359"/>
              <a:gd name="connsiteY886" fmla="*/ 1346116 h 1346115"/>
              <a:gd name="connsiteX887" fmla="*/ 10144463 w 11218359"/>
              <a:gd name="connsiteY887" fmla="*/ 1346116 h 1346115"/>
              <a:gd name="connsiteX888" fmla="*/ 10155893 w 11218359"/>
              <a:gd name="connsiteY888" fmla="*/ 1346116 h 1346115"/>
              <a:gd name="connsiteX889" fmla="*/ 10167371 w 11218359"/>
              <a:gd name="connsiteY889" fmla="*/ 1346116 h 1346115"/>
              <a:gd name="connsiteX890" fmla="*/ 10178801 w 11218359"/>
              <a:gd name="connsiteY890" fmla="*/ 1346116 h 1346115"/>
              <a:gd name="connsiteX891" fmla="*/ 10190230 w 11218359"/>
              <a:gd name="connsiteY891" fmla="*/ 1346116 h 1346115"/>
              <a:gd name="connsiteX892" fmla="*/ 10201661 w 11218359"/>
              <a:gd name="connsiteY892" fmla="*/ 1346116 h 1346115"/>
              <a:gd name="connsiteX893" fmla="*/ 10213091 w 11218359"/>
              <a:gd name="connsiteY893" fmla="*/ 1346116 h 1346115"/>
              <a:gd name="connsiteX894" fmla="*/ 10224569 w 11218359"/>
              <a:gd name="connsiteY894" fmla="*/ 1346116 h 1346115"/>
              <a:gd name="connsiteX895" fmla="*/ 10235998 w 11218359"/>
              <a:gd name="connsiteY895" fmla="*/ 1346116 h 1346115"/>
              <a:gd name="connsiteX896" fmla="*/ 10247428 w 11218359"/>
              <a:gd name="connsiteY896" fmla="*/ 1346116 h 1346115"/>
              <a:gd name="connsiteX897" fmla="*/ 10258859 w 11218359"/>
              <a:gd name="connsiteY897" fmla="*/ 1346116 h 1346115"/>
              <a:gd name="connsiteX898" fmla="*/ 10270288 w 11218359"/>
              <a:gd name="connsiteY898" fmla="*/ 1346116 h 1346115"/>
              <a:gd name="connsiteX899" fmla="*/ 10281767 w 11218359"/>
              <a:gd name="connsiteY899" fmla="*/ 1346116 h 1346115"/>
              <a:gd name="connsiteX900" fmla="*/ 10293196 w 11218359"/>
              <a:gd name="connsiteY900" fmla="*/ 1346116 h 1346115"/>
              <a:gd name="connsiteX901" fmla="*/ 10304626 w 11218359"/>
              <a:gd name="connsiteY901" fmla="*/ 1346116 h 1346115"/>
              <a:gd name="connsiteX902" fmla="*/ 10316056 w 11218359"/>
              <a:gd name="connsiteY902" fmla="*/ 1346116 h 1346115"/>
              <a:gd name="connsiteX903" fmla="*/ 10327486 w 11218359"/>
              <a:gd name="connsiteY903" fmla="*/ 1346116 h 1346115"/>
              <a:gd name="connsiteX904" fmla="*/ 10338963 w 11218359"/>
              <a:gd name="connsiteY904" fmla="*/ 1346116 h 1346115"/>
              <a:gd name="connsiteX905" fmla="*/ 10350394 w 11218359"/>
              <a:gd name="connsiteY905" fmla="*/ 1346116 h 1346115"/>
              <a:gd name="connsiteX906" fmla="*/ 10361823 w 11218359"/>
              <a:gd name="connsiteY906" fmla="*/ 1346116 h 1346115"/>
              <a:gd name="connsiteX907" fmla="*/ 10373254 w 11218359"/>
              <a:gd name="connsiteY907" fmla="*/ 1346116 h 1346115"/>
              <a:gd name="connsiteX908" fmla="*/ 10384684 w 11218359"/>
              <a:gd name="connsiteY908" fmla="*/ 1346116 h 1346115"/>
              <a:gd name="connsiteX909" fmla="*/ 10396161 w 11218359"/>
              <a:gd name="connsiteY909" fmla="*/ 1346116 h 1346115"/>
              <a:gd name="connsiteX910" fmla="*/ 10407591 w 11218359"/>
              <a:gd name="connsiteY910" fmla="*/ 1346116 h 1346115"/>
              <a:gd name="connsiteX911" fmla="*/ 10419021 w 11218359"/>
              <a:gd name="connsiteY911" fmla="*/ 1346116 h 1346115"/>
              <a:gd name="connsiteX912" fmla="*/ 10430452 w 11218359"/>
              <a:gd name="connsiteY912" fmla="*/ 1346116 h 1346115"/>
              <a:gd name="connsiteX913" fmla="*/ 10441881 w 11218359"/>
              <a:gd name="connsiteY913" fmla="*/ 1346116 h 1346115"/>
              <a:gd name="connsiteX914" fmla="*/ 10453358 w 11218359"/>
              <a:gd name="connsiteY914" fmla="*/ 1346116 h 1346115"/>
              <a:gd name="connsiteX915" fmla="*/ 10464789 w 11218359"/>
              <a:gd name="connsiteY915" fmla="*/ 1346116 h 1346115"/>
              <a:gd name="connsiteX916" fmla="*/ 10476219 w 11218359"/>
              <a:gd name="connsiteY916" fmla="*/ 1346116 h 1346115"/>
              <a:gd name="connsiteX917" fmla="*/ 10487649 w 11218359"/>
              <a:gd name="connsiteY917" fmla="*/ 1346116 h 1346115"/>
              <a:gd name="connsiteX918" fmla="*/ 10499079 w 11218359"/>
              <a:gd name="connsiteY918" fmla="*/ 1346116 h 1346115"/>
              <a:gd name="connsiteX919" fmla="*/ 10510556 w 11218359"/>
              <a:gd name="connsiteY919" fmla="*/ 1346116 h 1346115"/>
              <a:gd name="connsiteX920" fmla="*/ 10521987 w 11218359"/>
              <a:gd name="connsiteY920" fmla="*/ 1346116 h 1346115"/>
              <a:gd name="connsiteX921" fmla="*/ 10533416 w 11218359"/>
              <a:gd name="connsiteY921" fmla="*/ 1346116 h 1346115"/>
              <a:gd name="connsiteX922" fmla="*/ 10544847 w 11218359"/>
              <a:gd name="connsiteY922" fmla="*/ 1346116 h 1346115"/>
              <a:gd name="connsiteX923" fmla="*/ 10556277 w 11218359"/>
              <a:gd name="connsiteY923" fmla="*/ 1346116 h 1346115"/>
              <a:gd name="connsiteX924" fmla="*/ 10567754 w 11218359"/>
              <a:gd name="connsiteY924" fmla="*/ 1346116 h 1346115"/>
              <a:gd name="connsiteX925" fmla="*/ 10579184 w 11218359"/>
              <a:gd name="connsiteY925" fmla="*/ 1346116 h 1346115"/>
              <a:gd name="connsiteX926" fmla="*/ 10590614 w 11218359"/>
              <a:gd name="connsiteY926" fmla="*/ 1346116 h 1346115"/>
              <a:gd name="connsiteX927" fmla="*/ 10602045 w 11218359"/>
              <a:gd name="connsiteY927" fmla="*/ 1346116 h 1346115"/>
              <a:gd name="connsiteX928" fmla="*/ 10613474 w 11218359"/>
              <a:gd name="connsiteY928" fmla="*/ 1346116 h 1346115"/>
              <a:gd name="connsiteX929" fmla="*/ 10624951 w 11218359"/>
              <a:gd name="connsiteY929" fmla="*/ 1346116 h 1346115"/>
              <a:gd name="connsiteX930" fmla="*/ 10636382 w 11218359"/>
              <a:gd name="connsiteY930" fmla="*/ 1346116 h 1346115"/>
              <a:gd name="connsiteX931" fmla="*/ 10647812 w 11218359"/>
              <a:gd name="connsiteY931" fmla="*/ 1346116 h 1346115"/>
              <a:gd name="connsiteX932" fmla="*/ 10659241 w 11218359"/>
              <a:gd name="connsiteY932" fmla="*/ 1346116 h 1346115"/>
              <a:gd name="connsiteX933" fmla="*/ 10670672 w 11218359"/>
              <a:gd name="connsiteY933" fmla="*/ 1346116 h 1346115"/>
              <a:gd name="connsiteX934" fmla="*/ 10682149 w 11218359"/>
              <a:gd name="connsiteY934" fmla="*/ 1346116 h 1346115"/>
              <a:gd name="connsiteX935" fmla="*/ 10693580 w 11218359"/>
              <a:gd name="connsiteY935" fmla="*/ 1346116 h 1346115"/>
              <a:gd name="connsiteX936" fmla="*/ 10705009 w 11218359"/>
              <a:gd name="connsiteY936" fmla="*/ 1346116 h 1346115"/>
              <a:gd name="connsiteX937" fmla="*/ 10716439 w 11218359"/>
              <a:gd name="connsiteY937" fmla="*/ 1346116 h 1346115"/>
              <a:gd name="connsiteX938" fmla="*/ 10727870 w 11218359"/>
              <a:gd name="connsiteY938" fmla="*/ 1346116 h 1346115"/>
              <a:gd name="connsiteX939" fmla="*/ 10739347 w 11218359"/>
              <a:gd name="connsiteY939" fmla="*/ 1346116 h 1346115"/>
              <a:gd name="connsiteX940" fmla="*/ 10750778 w 11218359"/>
              <a:gd name="connsiteY940" fmla="*/ 1346116 h 1346115"/>
              <a:gd name="connsiteX941" fmla="*/ 10762207 w 11218359"/>
              <a:gd name="connsiteY941" fmla="*/ 1346116 h 1346115"/>
              <a:gd name="connsiteX942" fmla="*/ 10773637 w 11218359"/>
              <a:gd name="connsiteY942" fmla="*/ 1346116 h 1346115"/>
              <a:gd name="connsiteX943" fmla="*/ 10785067 w 11218359"/>
              <a:gd name="connsiteY943" fmla="*/ 1346116 h 1346115"/>
              <a:gd name="connsiteX944" fmla="*/ 10796544 w 11218359"/>
              <a:gd name="connsiteY944" fmla="*/ 1346116 h 1346115"/>
              <a:gd name="connsiteX945" fmla="*/ 10807975 w 11218359"/>
              <a:gd name="connsiteY945" fmla="*/ 1346116 h 1346115"/>
              <a:gd name="connsiteX946" fmla="*/ 10819405 w 11218359"/>
              <a:gd name="connsiteY946" fmla="*/ 1346116 h 1346115"/>
              <a:gd name="connsiteX947" fmla="*/ 10830834 w 11218359"/>
              <a:gd name="connsiteY947" fmla="*/ 1346116 h 1346115"/>
              <a:gd name="connsiteX948" fmla="*/ 10842265 w 11218359"/>
              <a:gd name="connsiteY948" fmla="*/ 1346116 h 1346115"/>
              <a:gd name="connsiteX949" fmla="*/ 10853742 w 11218359"/>
              <a:gd name="connsiteY949" fmla="*/ 1346116 h 1346115"/>
              <a:gd name="connsiteX950" fmla="*/ 10865173 w 11218359"/>
              <a:gd name="connsiteY950" fmla="*/ 1346116 h 1346115"/>
              <a:gd name="connsiteX951" fmla="*/ 10876602 w 11218359"/>
              <a:gd name="connsiteY951" fmla="*/ 1346116 h 1346115"/>
              <a:gd name="connsiteX952" fmla="*/ 10888032 w 11218359"/>
              <a:gd name="connsiteY952" fmla="*/ 1346116 h 1346115"/>
              <a:gd name="connsiteX953" fmla="*/ 10899463 w 11218359"/>
              <a:gd name="connsiteY953" fmla="*/ 1346116 h 1346115"/>
              <a:gd name="connsiteX954" fmla="*/ 10910892 w 11218359"/>
              <a:gd name="connsiteY954" fmla="*/ 1346116 h 1346115"/>
              <a:gd name="connsiteX955" fmla="*/ 10922369 w 11218359"/>
              <a:gd name="connsiteY955" fmla="*/ 1346116 h 1346115"/>
              <a:gd name="connsiteX956" fmla="*/ 10933800 w 11218359"/>
              <a:gd name="connsiteY956" fmla="*/ 1346116 h 1346115"/>
              <a:gd name="connsiteX957" fmla="*/ 10945230 w 11218359"/>
              <a:gd name="connsiteY957" fmla="*/ 1346116 h 1346115"/>
              <a:gd name="connsiteX958" fmla="*/ 10956660 w 11218359"/>
              <a:gd name="connsiteY958" fmla="*/ 1346116 h 1346115"/>
              <a:gd name="connsiteX959" fmla="*/ 10968090 w 11218359"/>
              <a:gd name="connsiteY959" fmla="*/ 1346116 h 1346115"/>
              <a:gd name="connsiteX960" fmla="*/ 10979567 w 11218359"/>
              <a:gd name="connsiteY960" fmla="*/ 1346116 h 1346115"/>
              <a:gd name="connsiteX961" fmla="*/ 10990998 w 11218359"/>
              <a:gd name="connsiteY961" fmla="*/ 1346116 h 1346115"/>
              <a:gd name="connsiteX962" fmla="*/ 11002427 w 11218359"/>
              <a:gd name="connsiteY962" fmla="*/ 1346116 h 1346115"/>
              <a:gd name="connsiteX963" fmla="*/ 11013858 w 11218359"/>
              <a:gd name="connsiteY963" fmla="*/ 1346116 h 1346115"/>
              <a:gd name="connsiteX964" fmla="*/ 11025287 w 11218359"/>
              <a:gd name="connsiteY964" fmla="*/ 1346116 h 1346115"/>
              <a:gd name="connsiteX965" fmla="*/ 11036765 w 11218359"/>
              <a:gd name="connsiteY965" fmla="*/ 1346116 h 1346115"/>
              <a:gd name="connsiteX966" fmla="*/ 11048195 w 11218359"/>
              <a:gd name="connsiteY966" fmla="*/ 1346116 h 1346115"/>
              <a:gd name="connsiteX967" fmla="*/ 11059625 w 11218359"/>
              <a:gd name="connsiteY967" fmla="*/ 1346116 h 1346115"/>
              <a:gd name="connsiteX968" fmla="*/ 11071056 w 11218359"/>
              <a:gd name="connsiteY968" fmla="*/ 1346116 h 1346115"/>
              <a:gd name="connsiteX969" fmla="*/ 11082485 w 11218359"/>
              <a:gd name="connsiteY969" fmla="*/ 1346116 h 1346115"/>
              <a:gd name="connsiteX970" fmla="*/ 11093962 w 11218359"/>
              <a:gd name="connsiteY970" fmla="*/ 1346116 h 1346115"/>
              <a:gd name="connsiteX971" fmla="*/ 11105393 w 11218359"/>
              <a:gd name="connsiteY971" fmla="*/ 1346116 h 1346115"/>
              <a:gd name="connsiteX972" fmla="*/ 11116823 w 11218359"/>
              <a:gd name="connsiteY972" fmla="*/ 1346116 h 1346115"/>
              <a:gd name="connsiteX973" fmla="*/ 11128253 w 11218359"/>
              <a:gd name="connsiteY973" fmla="*/ 1346116 h 1346115"/>
              <a:gd name="connsiteX974" fmla="*/ 11139683 w 11218359"/>
              <a:gd name="connsiteY974" fmla="*/ 1346116 h 1346115"/>
              <a:gd name="connsiteX975" fmla="*/ 11151160 w 11218359"/>
              <a:gd name="connsiteY975" fmla="*/ 1346116 h 1346115"/>
              <a:gd name="connsiteX976" fmla="*/ 11162591 w 11218359"/>
              <a:gd name="connsiteY976" fmla="*/ 1346116 h 1346115"/>
              <a:gd name="connsiteX977" fmla="*/ 11174020 w 11218359"/>
              <a:gd name="connsiteY977" fmla="*/ 1346116 h 1346115"/>
              <a:gd name="connsiteX978" fmla="*/ 11185451 w 11218359"/>
              <a:gd name="connsiteY978" fmla="*/ 1346116 h 1346115"/>
              <a:gd name="connsiteX979" fmla="*/ 11196881 w 11218359"/>
              <a:gd name="connsiteY979" fmla="*/ 1346116 h 1346115"/>
              <a:gd name="connsiteX980" fmla="*/ 11208358 w 11218359"/>
              <a:gd name="connsiteY980" fmla="*/ 1346116 h 1346115"/>
              <a:gd name="connsiteX981" fmla="*/ 11218359 w 11218359"/>
              <a:gd name="connsiteY981" fmla="*/ 1346116 h 134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46115">
                <a:moveTo>
                  <a:pt x="0" y="1346116"/>
                </a:moveTo>
                <a:lnTo>
                  <a:pt x="9149" y="1346116"/>
                </a:lnTo>
                <a:lnTo>
                  <a:pt x="20588" y="1346116"/>
                </a:lnTo>
                <a:lnTo>
                  <a:pt x="32028" y="1346116"/>
                </a:lnTo>
                <a:lnTo>
                  <a:pt x="43467" y="1346116"/>
                </a:lnTo>
                <a:lnTo>
                  <a:pt x="54907" y="1346116"/>
                </a:lnTo>
                <a:lnTo>
                  <a:pt x="66346" y="1346116"/>
                </a:lnTo>
                <a:lnTo>
                  <a:pt x="77786" y="1346116"/>
                </a:lnTo>
                <a:lnTo>
                  <a:pt x="89225" y="1346116"/>
                </a:lnTo>
                <a:lnTo>
                  <a:pt x="100665" y="1346116"/>
                </a:lnTo>
                <a:lnTo>
                  <a:pt x="112104" y="1346116"/>
                </a:lnTo>
                <a:lnTo>
                  <a:pt x="123544" y="1346116"/>
                </a:lnTo>
                <a:lnTo>
                  <a:pt x="134979" y="1346116"/>
                </a:lnTo>
                <a:lnTo>
                  <a:pt x="146423" y="1346116"/>
                </a:lnTo>
                <a:lnTo>
                  <a:pt x="157858" y="1346116"/>
                </a:lnTo>
                <a:lnTo>
                  <a:pt x="169297" y="1346116"/>
                </a:lnTo>
                <a:lnTo>
                  <a:pt x="180737" y="1346116"/>
                </a:lnTo>
                <a:lnTo>
                  <a:pt x="192176" y="1346116"/>
                </a:lnTo>
                <a:lnTo>
                  <a:pt x="203616" y="1346116"/>
                </a:lnTo>
                <a:lnTo>
                  <a:pt x="215055" y="1346116"/>
                </a:lnTo>
                <a:lnTo>
                  <a:pt x="226495" y="1346116"/>
                </a:lnTo>
                <a:lnTo>
                  <a:pt x="237935" y="1346116"/>
                </a:lnTo>
                <a:lnTo>
                  <a:pt x="249374" y="1346116"/>
                </a:lnTo>
                <a:lnTo>
                  <a:pt x="260814" y="1346116"/>
                </a:lnTo>
                <a:lnTo>
                  <a:pt x="272253" y="1346116"/>
                </a:lnTo>
                <a:lnTo>
                  <a:pt x="283693" y="1346116"/>
                </a:lnTo>
                <a:lnTo>
                  <a:pt x="295132" y="1346116"/>
                </a:lnTo>
                <a:lnTo>
                  <a:pt x="306572" y="1346116"/>
                </a:lnTo>
                <a:lnTo>
                  <a:pt x="318011" y="1346116"/>
                </a:lnTo>
                <a:lnTo>
                  <a:pt x="329451" y="1346116"/>
                </a:lnTo>
                <a:lnTo>
                  <a:pt x="340890" y="1346116"/>
                </a:lnTo>
                <a:lnTo>
                  <a:pt x="352330" y="1346116"/>
                </a:lnTo>
                <a:lnTo>
                  <a:pt x="363769" y="1346116"/>
                </a:lnTo>
                <a:lnTo>
                  <a:pt x="375209" y="1346116"/>
                </a:lnTo>
                <a:lnTo>
                  <a:pt x="386648" y="1346116"/>
                </a:lnTo>
                <a:lnTo>
                  <a:pt x="398088" y="1346116"/>
                </a:lnTo>
                <a:lnTo>
                  <a:pt x="409527" y="1346116"/>
                </a:lnTo>
                <a:lnTo>
                  <a:pt x="420967" y="1346116"/>
                </a:lnTo>
                <a:lnTo>
                  <a:pt x="432406" y="1346116"/>
                </a:lnTo>
                <a:lnTo>
                  <a:pt x="443846" y="1346116"/>
                </a:lnTo>
                <a:lnTo>
                  <a:pt x="455285" y="1346116"/>
                </a:lnTo>
                <a:lnTo>
                  <a:pt x="466725" y="1346116"/>
                </a:lnTo>
                <a:lnTo>
                  <a:pt x="478165" y="1346116"/>
                </a:lnTo>
                <a:lnTo>
                  <a:pt x="489604" y="1346116"/>
                </a:lnTo>
                <a:lnTo>
                  <a:pt x="501044" y="1346116"/>
                </a:lnTo>
                <a:lnTo>
                  <a:pt x="512483" y="1346116"/>
                </a:lnTo>
                <a:lnTo>
                  <a:pt x="523923" y="1346116"/>
                </a:lnTo>
                <a:lnTo>
                  <a:pt x="535362" y="1346116"/>
                </a:lnTo>
                <a:lnTo>
                  <a:pt x="546802" y="1346116"/>
                </a:lnTo>
                <a:lnTo>
                  <a:pt x="558241" y="1346116"/>
                </a:lnTo>
                <a:lnTo>
                  <a:pt x="569681" y="1346116"/>
                </a:lnTo>
                <a:lnTo>
                  <a:pt x="581120" y="1346116"/>
                </a:lnTo>
                <a:lnTo>
                  <a:pt x="592560" y="1346116"/>
                </a:lnTo>
                <a:lnTo>
                  <a:pt x="603999" y="1346116"/>
                </a:lnTo>
                <a:lnTo>
                  <a:pt x="615439" y="1346116"/>
                </a:lnTo>
                <a:lnTo>
                  <a:pt x="626878" y="1346116"/>
                </a:lnTo>
                <a:lnTo>
                  <a:pt x="638318" y="1346116"/>
                </a:lnTo>
                <a:lnTo>
                  <a:pt x="649757" y="1346116"/>
                </a:lnTo>
                <a:lnTo>
                  <a:pt x="661192" y="1346116"/>
                </a:lnTo>
                <a:lnTo>
                  <a:pt x="672632" y="1346116"/>
                </a:lnTo>
                <a:lnTo>
                  <a:pt x="684071" y="1346116"/>
                </a:lnTo>
                <a:lnTo>
                  <a:pt x="695511" y="1346116"/>
                </a:lnTo>
                <a:lnTo>
                  <a:pt x="706950" y="1346116"/>
                </a:lnTo>
                <a:lnTo>
                  <a:pt x="718390" y="1346116"/>
                </a:lnTo>
                <a:lnTo>
                  <a:pt x="729829" y="1346116"/>
                </a:lnTo>
                <a:lnTo>
                  <a:pt x="741269" y="1346116"/>
                </a:lnTo>
                <a:lnTo>
                  <a:pt x="752708" y="1346116"/>
                </a:lnTo>
                <a:lnTo>
                  <a:pt x="764148" y="1346116"/>
                </a:lnTo>
                <a:lnTo>
                  <a:pt x="775587" y="1346116"/>
                </a:lnTo>
                <a:lnTo>
                  <a:pt x="787027" y="1346116"/>
                </a:lnTo>
                <a:lnTo>
                  <a:pt x="798467" y="1346116"/>
                </a:lnTo>
                <a:lnTo>
                  <a:pt x="809906" y="1346116"/>
                </a:lnTo>
                <a:lnTo>
                  <a:pt x="821346" y="1346116"/>
                </a:lnTo>
                <a:lnTo>
                  <a:pt x="832785" y="1346116"/>
                </a:lnTo>
                <a:lnTo>
                  <a:pt x="844225" y="1346116"/>
                </a:lnTo>
                <a:lnTo>
                  <a:pt x="855664" y="1346116"/>
                </a:lnTo>
                <a:lnTo>
                  <a:pt x="867104" y="1346116"/>
                </a:lnTo>
                <a:lnTo>
                  <a:pt x="878543" y="1346116"/>
                </a:lnTo>
                <a:lnTo>
                  <a:pt x="889983" y="1346116"/>
                </a:lnTo>
                <a:lnTo>
                  <a:pt x="901422" y="1346116"/>
                </a:lnTo>
                <a:lnTo>
                  <a:pt x="912862" y="1346116"/>
                </a:lnTo>
                <a:lnTo>
                  <a:pt x="924301" y="1346116"/>
                </a:lnTo>
                <a:lnTo>
                  <a:pt x="935741" y="1346116"/>
                </a:lnTo>
                <a:lnTo>
                  <a:pt x="947180" y="1346116"/>
                </a:lnTo>
                <a:lnTo>
                  <a:pt x="958620" y="1346116"/>
                </a:lnTo>
                <a:lnTo>
                  <a:pt x="970059" y="1346116"/>
                </a:lnTo>
                <a:lnTo>
                  <a:pt x="981499" y="1346116"/>
                </a:lnTo>
                <a:lnTo>
                  <a:pt x="992938" y="1346116"/>
                </a:lnTo>
                <a:lnTo>
                  <a:pt x="1004378" y="1346116"/>
                </a:lnTo>
                <a:lnTo>
                  <a:pt x="1015818" y="1346116"/>
                </a:lnTo>
                <a:lnTo>
                  <a:pt x="1027257" y="1346116"/>
                </a:lnTo>
                <a:lnTo>
                  <a:pt x="1038697" y="1346116"/>
                </a:lnTo>
                <a:lnTo>
                  <a:pt x="1050136" y="1346116"/>
                </a:lnTo>
                <a:lnTo>
                  <a:pt x="1061576" y="1346116"/>
                </a:lnTo>
                <a:lnTo>
                  <a:pt x="1073015" y="1346116"/>
                </a:lnTo>
                <a:lnTo>
                  <a:pt x="1084455" y="1346116"/>
                </a:lnTo>
                <a:lnTo>
                  <a:pt x="1095894" y="1346116"/>
                </a:lnTo>
                <a:lnTo>
                  <a:pt x="1107334" y="1346116"/>
                </a:lnTo>
                <a:lnTo>
                  <a:pt x="1118773" y="1346116"/>
                </a:lnTo>
                <a:lnTo>
                  <a:pt x="1130213" y="1346116"/>
                </a:lnTo>
                <a:lnTo>
                  <a:pt x="1141652" y="1346116"/>
                </a:lnTo>
                <a:lnTo>
                  <a:pt x="1153092" y="1346116"/>
                </a:lnTo>
                <a:lnTo>
                  <a:pt x="1164531" y="1346116"/>
                </a:lnTo>
                <a:lnTo>
                  <a:pt x="1175971" y="1346116"/>
                </a:lnTo>
                <a:lnTo>
                  <a:pt x="1187406" y="1346116"/>
                </a:lnTo>
                <a:lnTo>
                  <a:pt x="1198845" y="1346116"/>
                </a:lnTo>
                <a:lnTo>
                  <a:pt x="1210285" y="1346116"/>
                </a:lnTo>
                <a:lnTo>
                  <a:pt x="1221724" y="1346116"/>
                </a:lnTo>
                <a:lnTo>
                  <a:pt x="1233164" y="1346116"/>
                </a:lnTo>
                <a:lnTo>
                  <a:pt x="1244603" y="1346116"/>
                </a:lnTo>
                <a:lnTo>
                  <a:pt x="1256043" y="1346116"/>
                </a:lnTo>
                <a:lnTo>
                  <a:pt x="1267482" y="1346116"/>
                </a:lnTo>
                <a:lnTo>
                  <a:pt x="1278922" y="1346116"/>
                </a:lnTo>
                <a:lnTo>
                  <a:pt x="1290361" y="1346116"/>
                </a:lnTo>
                <a:lnTo>
                  <a:pt x="1301801" y="1346116"/>
                </a:lnTo>
                <a:lnTo>
                  <a:pt x="1313240" y="1346116"/>
                </a:lnTo>
                <a:lnTo>
                  <a:pt x="1324680" y="1346116"/>
                </a:lnTo>
                <a:lnTo>
                  <a:pt x="1336120" y="1346116"/>
                </a:lnTo>
                <a:lnTo>
                  <a:pt x="1347559" y="1346116"/>
                </a:lnTo>
                <a:lnTo>
                  <a:pt x="1358999" y="1346116"/>
                </a:lnTo>
                <a:lnTo>
                  <a:pt x="1370438" y="1346116"/>
                </a:lnTo>
                <a:lnTo>
                  <a:pt x="1381878" y="1346116"/>
                </a:lnTo>
                <a:lnTo>
                  <a:pt x="1393317" y="1346116"/>
                </a:lnTo>
                <a:lnTo>
                  <a:pt x="1404757" y="1346116"/>
                </a:lnTo>
                <a:lnTo>
                  <a:pt x="1416196" y="1346116"/>
                </a:lnTo>
                <a:lnTo>
                  <a:pt x="1427636" y="1346116"/>
                </a:lnTo>
                <a:lnTo>
                  <a:pt x="1439075" y="1346116"/>
                </a:lnTo>
                <a:lnTo>
                  <a:pt x="1450515" y="1346116"/>
                </a:lnTo>
                <a:lnTo>
                  <a:pt x="1461954" y="1346116"/>
                </a:lnTo>
                <a:lnTo>
                  <a:pt x="1473394" y="1346116"/>
                </a:lnTo>
                <a:lnTo>
                  <a:pt x="1484833" y="1346116"/>
                </a:lnTo>
                <a:lnTo>
                  <a:pt x="1496273" y="1346116"/>
                </a:lnTo>
                <a:lnTo>
                  <a:pt x="1507712" y="1346116"/>
                </a:lnTo>
                <a:lnTo>
                  <a:pt x="1519152" y="1346116"/>
                </a:lnTo>
                <a:lnTo>
                  <a:pt x="1530591" y="1346116"/>
                </a:lnTo>
                <a:lnTo>
                  <a:pt x="1542031" y="1346116"/>
                </a:lnTo>
                <a:lnTo>
                  <a:pt x="1553471" y="1346116"/>
                </a:lnTo>
                <a:lnTo>
                  <a:pt x="1564910" y="1346116"/>
                </a:lnTo>
                <a:lnTo>
                  <a:pt x="1576349" y="1346116"/>
                </a:lnTo>
                <a:lnTo>
                  <a:pt x="1587789" y="1346116"/>
                </a:lnTo>
                <a:lnTo>
                  <a:pt x="1599229" y="1346116"/>
                </a:lnTo>
                <a:lnTo>
                  <a:pt x="1610668" y="1346116"/>
                </a:lnTo>
                <a:lnTo>
                  <a:pt x="1622107" y="1346116"/>
                </a:lnTo>
                <a:lnTo>
                  <a:pt x="1633547" y="1346116"/>
                </a:lnTo>
                <a:lnTo>
                  <a:pt x="1644987" y="1346116"/>
                </a:lnTo>
                <a:lnTo>
                  <a:pt x="1656426" y="1346116"/>
                </a:lnTo>
                <a:lnTo>
                  <a:pt x="1667866" y="1346116"/>
                </a:lnTo>
                <a:lnTo>
                  <a:pt x="1679305" y="1346116"/>
                </a:lnTo>
                <a:lnTo>
                  <a:pt x="1690745" y="1346116"/>
                </a:lnTo>
                <a:lnTo>
                  <a:pt x="1702184" y="1346116"/>
                </a:lnTo>
                <a:lnTo>
                  <a:pt x="1713619" y="1346116"/>
                </a:lnTo>
                <a:lnTo>
                  <a:pt x="1725063" y="1346116"/>
                </a:lnTo>
                <a:lnTo>
                  <a:pt x="1736498" y="1346116"/>
                </a:lnTo>
                <a:lnTo>
                  <a:pt x="1747938" y="1346116"/>
                </a:lnTo>
                <a:lnTo>
                  <a:pt x="1759377" y="1346116"/>
                </a:lnTo>
                <a:lnTo>
                  <a:pt x="1770817" y="1346116"/>
                </a:lnTo>
                <a:lnTo>
                  <a:pt x="1782256" y="1346116"/>
                </a:lnTo>
                <a:lnTo>
                  <a:pt x="1793696" y="1346116"/>
                </a:lnTo>
                <a:lnTo>
                  <a:pt x="1805135" y="1346116"/>
                </a:lnTo>
                <a:lnTo>
                  <a:pt x="1816575" y="1346116"/>
                </a:lnTo>
                <a:lnTo>
                  <a:pt x="1828014" y="1346116"/>
                </a:lnTo>
                <a:lnTo>
                  <a:pt x="1839454" y="1346116"/>
                </a:lnTo>
                <a:lnTo>
                  <a:pt x="1850893" y="1346116"/>
                </a:lnTo>
                <a:lnTo>
                  <a:pt x="1862333" y="1346116"/>
                </a:lnTo>
                <a:lnTo>
                  <a:pt x="1873772" y="1346116"/>
                </a:lnTo>
                <a:lnTo>
                  <a:pt x="1885212" y="1346116"/>
                </a:lnTo>
                <a:lnTo>
                  <a:pt x="1896651" y="1346116"/>
                </a:lnTo>
                <a:lnTo>
                  <a:pt x="1908091" y="1346116"/>
                </a:lnTo>
                <a:lnTo>
                  <a:pt x="1919531" y="1346116"/>
                </a:lnTo>
                <a:lnTo>
                  <a:pt x="1930970" y="1346116"/>
                </a:lnTo>
                <a:lnTo>
                  <a:pt x="1942409" y="1346116"/>
                </a:lnTo>
                <a:lnTo>
                  <a:pt x="1953849" y="1346116"/>
                </a:lnTo>
                <a:lnTo>
                  <a:pt x="1965289" y="1346116"/>
                </a:lnTo>
                <a:lnTo>
                  <a:pt x="1976728" y="1346116"/>
                </a:lnTo>
                <a:lnTo>
                  <a:pt x="1988168" y="1346116"/>
                </a:lnTo>
                <a:lnTo>
                  <a:pt x="1999607" y="1346116"/>
                </a:lnTo>
                <a:lnTo>
                  <a:pt x="2011047" y="1346116"/>
                </a:lnTo>
                <a:lnTo>
                  <a:pt x="2022486" y="1346116"/>
                </a:lnTo>
                <a:lnTo>
                  <a:pt x="2033926" y="1346116"/>
                </a:lnTo>
                <a:lnTo>
                  <a:pt x="2045365" y="1346116"/>
                </a:lnTo>
                <a:lnTo>
                  <a:pt x="2056805" y="1346116"/>
                </a:lnTo>
                <a:lnTo>
                  <a:pt x="2068244" y="1346116"/>
                </a:lnTo>
                <a:lnTo>
                  <a:pt x="2079684" y="1346116"/>
                </a:lnTo>
                <a:lnTo>
                  <a:pt x="2091123" y="1346116"/>
                </a:lnTo>
                <a:lnTo>
                  <a:pt x="2102563" y="1346116"/>
                </a:lnTo>
                <a:lnTo>
                  <a:pt x="2114002" y="1346116"/>
                </a:lnTo>
                <a:lnTo>
                  <a:pt x="2125442" y="1346116"/>
                </a:lnTo>
                <a:lnTo>
                  <a:pt x="2136882" y="1346116"/>
                </a:lnTo>
                <a:lnTo>
                  <a:pt x="2148321" y="1346116"/>
                </a:lnTo>
                <a:lnTo>
                  <a:pt x="2159760" y="1346116"/>
                </a:lnTo>
                <a:lnTo>
                  <a:pt x="2171200" y="1346116"/>
                </a:lnTo>
                <a:lnTo>
                  <a:pt x="2182640" y="1346116"/>
                </a:lnTo>
                <a:lnTo>
                  <a:pt x="2194079" y="1346116"/>
                </a:lnTo>
                <a:lnTo>
                  <a:pt x="2205519" y="1346116"/>
                </a:lnTo>
                <a:lnTo>
                  <a:pt x="2216958" y="1346116"/>
                </a:lnTo>
                <a:lnTo>
                  <a:pt x="2228393" y="1346116"/>
                </a:lnTo>
                <a:lnTo>
                  <a:pt x="2239837" y="1346116"/>
                </a:lnTo>
                <a:lnTo>
                  <a:pt x="2251272" y="1346116"/>
                </a:lnTo>
                <a:lnTo>
                  <a:pt x="2262716" y="1346116"/>
                </a:lnTo>
                <a:lnTo>
                  <a:pt x="2274151" y="1346116"/>
                </a:lnTo>
                <a:lnTo>
                  <a:pt x="2285591" y="1346116"/>
                </a:lnTo>
                <a:lnTo>
                  <a:pt x="2297030" y="1346116"/>
                </a:lnTo>
                <a:lnTo>
                  <a:pt x="2308470" y="1346116"/>
                </a:lnTo>
                <a:lnTo>
                  <a:pt x="2319909" y="1346116"/>
                </a:lnTo>
                <a:lnTo>
                  <a:pt x="2331349" y="1346116"/>
                </a:lnTo>
                <a:lnTo>
                  <a:pt x="2342788" y="1346116"/>
                </a:lnTo>
                <a:lnTo>
                  <a:pt x="2354228" y="1346116"/>
                </a:lnTo>
                <a:lnTo>
                  <a:pt x="2365667" y="1346116"/>
                </a:lnTo>
                <a:lnTo>
                  <a:pt x="2377107" y="1346116"/>
                </a:lnTo>
                <a:lnTo>
                  <a:pt x="2388546" y="1346116"/>
                </a:lnTo>
                <a:lnTo>
                  <a:pt x="2399986" y="1346116"/>
                </a:lnTo>
                <a:lnTo>
                  <a:pt x="2411425" y="1346116"/>
                </a:lnTo>
                <a:lnTo>
                  <a:pt x="2422865" y="1346116"/>
                </a:lnTo>
                <a:lnTo>
                  <a:pt x="2434304" y="1346116"/>
                </a:lnTo>
                <a:lnTo>
                  <a:pt x="2445744" y="1346116"/>
                </a:lnTo>
                <a:lnTo>
                  <a:pt x="2457184" y="1346116"/>
                </a:lnTo>
                <a:lnTo>
                  <a:pt x="2468623" y="1346116"/>
                </a:lnTo>
                <a:lnTo>
                  <a:pt x="2480062" y="1346116"/>
                </a:lnTo>
                <a:lnTo>
                  <a:pt x="2491502" y="1346116"/>
                </a:lnTo>
                <a:lnTo>
                  <a:pt x="2502942" y="1346116"/>
                </a:lnTo>
                <a:lnTo>
                  <a:pt x="2514381" y="1346116"/>
                </a:lnTo>
                <a:lnTo>
                  <a:pt x="2525821" y="1346116"/>
                </a:lnTo>
                <a:lnTo>
                  <a:pt x="2537260" y="1346116"/>
                </a:lnTo>
                <a:lnTo>
                  <a:pt x="2548700" y="1346116"/>
                </a:lnTo>
                <a:lnTo>
                  <a:pt x="2560139" y="1346116"/>
                </a:lnTo>
                <a:lnTo>
                  <a:pt x="2571579" y="1346116"/>
                </a:lnTo>
                <a:lnTo>
                  <a:pt x="2583018" y="1346116"/>
                </a:lnTo>
                <a:lnTo>
                  <a:pt x="2594458" y="1346116"/>
                </a:lnTo>
                <a:lnTo>
                  <a:pt x="2605897" y="1346116"/>
                </a:lnTo>
                <a:lnTo>
                  <a:pt x="2617337" y="1346116"/>
                </a:lnTo>
                <a:lnTo>
                  <a:pt x="2628776" y="1346116"/>
                </a:lnTo>
                <a:lnTo>
                  <a:pt x="2640216" y="1346116"/>
                </a:lnTo>
                <a:lnTo>
                  <a:pt x="2651655" y="1346116"/>
                </a:lnTo>
                <a:lnTo>
                  <a:pt x="2663095" y="1346116"/>
                </a:lnTo>
                <a:lnTo>
                  <a:pt x="2674535" y="1346116"/>
                </a:lnTo>
                <a:lnTo>
                  <a:pt x="2685974" y="1346116"/>
                </a:lnTo>
                <a:lnTo>
                  <a:pt x="2697413" y="1346116"/>
                </a:lnTo>
                <a:lnTo>
                  <a:pt x="2708853" y="1346116"/>
                </a:lnTo>
                <a:lnTo>
                  <a:pt x="2720293" y="1346116"/>
                </a:lnTo>
                <a:lnTo>
                  <a:pt x="2731727" y="1346116"/>
                </a:lnTo>
                <a:lnTo>
                  <a:pt x="2743172" y="1346116"/>
                </a:lnTo>
                <a:lnTo>
                  <a:pt x="2754611" y="1346116"/>
                </a:lnTo>
                <a:lnTo>
                  <a:pt x="2766046" y="1346116"/>
                </a:lnTo>
                <a:lnTo>
                  <a:pt x="2777490" y="1346116"/>
                </a:lnTo>
                <a:lnTo>
                  <a:pt x="2788925" y="1346116"/>
                </a:lnTo>
                <a:lnTo>
                  <a:pt x="2800364" y="1346116"/>
                </a:lnTo>
                <a:lnTo>
                  <a:pt x="2811804" y="1346116"/>
                </a:lnTo>
                <a:lnTo>
                  <a:pt x="2823243" y="1346116"/>
                </a:lnTo>
                <a:lnTo>
                  <a:pt x="2834683" y="1346116"/>
                </a:lnTo>
                <a:lnTo>
                  <a:pt x="2846123" y="1346116"/>
                </a:lnTo>
                <a:lnTo>
                  <a:pt x="2857562" y="1346116"/>
                </a:lnTo>
                <a:lnTo>
                  <a:pt x="2869001" y="1346116"/>
                </a:lnTo>
                <a:lnTo>
                  <a:pt x="2880441" y="1346116"/>
                </a:lnTo>
                <a:lnTo>
                  <a:pt x="2891881" y="1346116"/>
                </a:lnTo>
                <a:lnTo>
                  <a:pt x="2903320" y="1346116"/>
                </a:lnTo>
                <a:lnTo>
                  <a:pt x="2914760" y="1346116"/>
                </a:lnTo>
                <a:lnTo>
                  <a:pt x="2926199" y="1346116"/>
                </a:lnTo>
                <a:lnTo>
                  <a:pt x="2937639" y="1346116"/>
                </a:lnTo>
                <a:lnTo>
                  <a:pt x="2949078" y="1346116"/>
                </a:lnTo>
                <a:lnTo>
                  <a:pt x="2960518" y="1346116"/>
                </a:lnTo>
                <a:lnTo>
                  <a:pt x="2971957" y="1346116"/>
                </a:lnTo>
                <a:lnTo>
                  <a:pt x="2983397" y="1346116"/>
                </a:lnTo>
                <a:lnTo>
                  <a:pt x="2994837" y="1346116"/>
                </a:lnTo>
                <a:lnTo>
                  <a:pt x="3006276" y="1346116"/>
                </a:lnTo>
                <a:lnTo>
                  <a:pt x="3017715" y="1346116"/>
                </a:lnTo>
                <a:lnTo>
                  <a:pt x="3029155" y="1346116"/>
                </a:lnTo>
                <a:lnTo>
                  <a:pt x="3040594" y="1346116"/>
                </a:lnTo>
                <a:lnTo>
                  <a:pt x="3052034" y="1346116"/>
                </a:lnTo>
                <a:lnTo>
                  <a:pt x="3063474" y="1346116"/>
                </a:lnTo>
                <a:lnTo>
                  <a:pt x="3074913" y="1346116"/>
                </a:lnTo>
                <a:lnTo>
                  <a:pt x="3086352" y="1346116"/>
                </a:lnTo>
                <a:lnTo>
                  <a:pt x="3097792" y="1346116"/>
                </a:lnTo>
                <a:lnTo>
                  <a:pt x="3109232" y="1346116"/>
                </a:lnTo>
                <a:lnTo>
                  <a:pt x="3120671" y="1346116"/>
                </a:lnTo>
                <a:lnTo>
                  <a:pt x="3132111" y="1346116"/>
                </a:lnTo>
                <a:lnTo>
                  <a:pt x="3143550" y="1346116"/>
                </a:lnTo>
                <a:lnTo>
                  <a:pt x="3154990" y="1346116"/>
                </a:lnTo>
                <a:lnTo>
                  <a:pt x="3166429" y="1346116"/>
                </a:lnTo>
                <a:lnTo>
                  <a:pt x="3177869" y="1346116"/>
                </a:lnTo>
                <a:lnTo>
                  <a:pt x="3189308" y="1346116"/>
                </a:lnTo>
                <a:lnTo>
                  <a:pt x="3200748" y="1346116"/>
                </a:lnTo>
                <a:lnTo>
                  <a:pt x="3212187" y="1346116"/>
                </a:lnTo>
                <a:lnTo>
                  <a:pt x="3223627" y="1346116"/>
                </a:lnTo>
                <a:lnTo>
                  <a:pt x="3235066" y="1346116"/>
                </a:lnTo>
                <a:lnTo>
                  <a:pt x="3246501" y="1346116"/>
                </a:lnTo>
                <a:lnTo>
                  <a:pt x="3257945" y="1346116"/>
                </a:lnTo>
                <a:lnTo>
                  <a:pt x="3269385" y="1346116"/>
                </a:lnTo>
                <a:lnTo>
                  <a:pt x="3280825" y="1346116"/>
                </a:lnTo>
                <a:lnTo>
                  <a:pt x="3292264" y="1346116"/>
                </a:lnTo>
                <a:lnTo>
                  <a:pt x="3303699" y="1346116"/>
                </a:lnTo>
                <a:lnTo>
                  <a:pt x="3315143" y="1346116"/>
                </a:lnTo>
                <a:lnTo>
                  <a:pt x="3326578" y="1346116"/>
                </a:lnTo>
                <a:lnTo>
                  <a:pt x="3338017" y="1346116"/>
                </a:lnTo>
                <a:lnTo>
                  <a:pt x="3349457" y="1346116"/>
                </a:lnTo>
                <a:lnTo>
                  <a:pt x="3360896" y="1346116"/>
                </a:lnTo>
                <a:lnTo>
                  <a:pt x="3372336" y="1346116"/>
                </a:lnTo>
                <a:lnTo>
                  <a:pt x="3383776" y="1346116"/>
                </a:lnTo>
                <a:lnTo>
                  <a:pt x="3395215" y="1346116"/>
                </a:lnTo>
                <a:lnTo>
                  <a:pt x="3406654" y="1346116"/>
                </a:lnTo>
                <a:lnTo>
                  <a:pt x="3418094" y="1346116"/>
                </a:lnTo>
                <a:lnTo>
                  <a:pt x="3429534" y="1346116"/>
                </a:lnTo>
                <a:lnTo>
                  <a:pt x="3440973" y="1346116"/>
                </a:lnTo>
                <a:lnTo>
                  <a:pt x="3452413" y="1346116"/>
                </a:lnTo>
                <a:lnTo>
                  <a:pt x="3463852" y="1346116"/>
                </a:lnTo>
                <a:lnTo>
                  <a:pt x="3475292" y="1346116"/>
                </a:lnTo>
                <a:lnTo>
                  <a:pt x="3486731" y="1346116"/>
                </a:lnTo>
                <a:lnTo>
                  <a:pt x="3498171" y="1346116"/>
                </a:lnTo>
                <a:lnTo>
                  <a:pt x="3509610" y="1346116"/>
                </a:lnTo>
                <a:lnTo>
                  <a:pt x="3521050" y="1346116"/>
                </a:lnTo>
                <a:lnTo>
                  <a:pt x="3532489" y="1346116"/>
                </a:lnTo>
                <a:lnTo>
                  <a:pt x="3543929" y="1346116"/>
                </a:lnTo>
                <a:lnTo>
                  <a:pt x="3555368" y="1346116"/>
                </a:lnTo>
                <a:lnTo>
                  <a:pt x="3566808" y="1346116"/>
                </a:lnTo>
                <a:lnTo>
                  <a:pt x="3578247" y="1346116"/>
                </a:lnTo>
                <a:lnTo>
                  <a:pt x="3589687" y="1346116"/>
                </a:lnTo>
                <a:lnTo>
                  <a:pt x="3601127" y="1346116"/>
                </a:lnTo>
                <a:lnTo>
                  <a:pt x="3612566" y="1346116"/>
                </a:lnTo>
                <a:lnTo>
                  <a:pt x="3624005" y="1346116"/>
                </a:lnTo>
                <a:lnTo>
                  <a:pt x="3635445" y="1346116"/>
                </a:lnTo>
                <a:lnTo>
                  <a:pt x="3646885" y="1346116"/>
                </a:lnTo>
                <a:lnTo>
                  <a:pt x="3658324" y="1346116"/>
                </a:lnTo>
                <a:lnTo>
                  <a:pt x="3669764" y="1346116"/>
                </a:lnTo>
                <a:lnTo>
                  <a:pt x="3681203" y="1346116"/>
                </a:lnTo>
                <a:lnTo>
                  <a:pt x="3692643" y="1346116"/>
                </a:lnTo>
                <a:lnTo>
                  <a:pt x="3704082" y="1346116"/>
                </a:lnTo>
                <a:lnTo>
                  <a:pt x="3715522" y="1346116"/>
                </a:lnTo>
                <a:lnTo>
                  <a:pt x="3726961" y="1346116"/>
                </a:lnTo>
                <a:lnTo>
                  <a:pt x="3738401" y="1346116"/>
                </a:lnTo>
                <a:lnTo>
                  <a:pt x="3749840" y="1346116"/>
                </a:lnTo>
                <a:lnTo>
                  <a:pt x="3761280" y="1346116"/>
                </a:lnTo>
                <a:lnTo>
                  <a:pt x="3772719" y="1346116"/>
                </a:lnTo>
                <a:lnTo>
                  <a:pt x="3784154" y="1346116"/>
                </a:lnTo>
                <a:lnTo>
                  <a:pt x="3795598" y="1346116"/>
                </a:lnTo>
                <a:lnTo>
                  <a:pt x="3807033" y="1346116"/>
                </a:lnTo>
                <a:lnTo>
                  <a:pt x="3818473" y="1346116"/>
                </a:lnTo>
                <a:lnTo>
                  <a:pt x="3829917" y="1346116"/>
                </a:lnTo>
                <a:lnTo>
                  <a:pt x="3841352" y="1346116"/>
                </a:lnTo>
                <a:lnTo>
                  <a:pt x="3852791" y="1346116"/>
                </a:lnTo>
                <a:lnTo>
                  <a:pt x="3864231" y="1346116"/>
                </a:lnTo>
                <a:lnTo>
                  <a:pt x="3875670" y="1346116"/>
                </a:lnTo>
                <a:lnTo>
                  <a:pt x="3887110" y="1346116"/>
                </a:lnTo>
                <a:lnTo>
                  <a:pt x="3898549" y="1346116"/>
                </a:lnTo>
                <a:lnTo>
                  <a:pt x="3909989" y="1346116"/>
                </a:lnTo>
                <a:lnTo>
                  <a:pt x="3921447" y="1346116"/>
                </a:lnTo>
                <a:lnTo>
                  <a:pt x="3932878" y="1346116"/>
                </a:lnTo>
                <a:lnTo>
                  <a:pt x="3944307" y="1346116"/>
                </a:lnTo>
                <a:lnTo>
                  <a:pt x="3955737" y="1346116"/>
                </a:lnTo>
                <a:lnTo>
                  <a:pt x="3967167" y="1346116"/>
                </a:lnTo>
                <a:lnTo>
                  <a:pt x="3978645" y="1346116"/>
                </a:lnTo>
                <a:lnTo>
                  <a:pt x="3990075" y="1346116"/>
                </a:lnTo>
                <a:lnTo>
                  <a:pt x="4001505" y="1346116"/>
                </a:lnTo>
                <a:lnTo>
                  <a:pt x="4012935" y="1346116"/>
                </a:lnTo>
                <a:lnTo>
                  <a:pt x="4024365" y="1346116"/>
                </a:lnTo>
                <a:lnTo>
                  <a:pt x="4035843" y="1346116"/>
                </a:lnTo>
                <a:lnTo>
                  <a:pt x="4047273" y="1346116"/>
                </a:lnTo>
                <a:lnTo>
                  <a:pt x="4058702" y="1346116"/>
                </a:lnTo>
                <a:lnTo>
                  <a:pt x="4070133" y="1346116"/>
                </a:lnTo>
                <a:lnTo>
                  <a:pt x="4081563" y="1346116"/>
                </a:lnTo>
                <a:lnTo>
                  <a:pt x="4093040" y="1346116"/>
                </a:lnTo>
                <a:lnTo>
                  <a:pt x="4104471" y="1346116"/>
                </a:lnTo>
                <a:lnTo>
                  <a:pt x="4115900" y="1346116"/>
                </a:lnTo>
                <a:lnTo>
                  <a:pt x="4127330" y="1346116"/>
                </a:lnTo>
                <a:lnTo>
                  <a:pt x="4138760" y="1346116"/>
                </a:lnTo>
                <a:lnTo>
                  <a:pt x="4150238" y="1346116"/>
                </a:lnTo>
                <a:lnTo>
                  <a:pt x="4161668" y="1346116"/>
                </a:lnTo>
                <a:lnTo>
                  <a:pt x="4173098" y="1346116"/>
                </a:lnTo>
                <a:lnTo>
                  <a:pt x="4184528" y="1346116"/>
                </a:lnTo>
                <a:lnTo>
                  <a:pt x="4195958" y="1346116"/>
                </a:lnTo>
                <a:lnTo>
                  <a:pt x="4207436" y="1346116"/>
                </a:lnTo>
                <a:lnTo>
                  <a:pt x="4218865" y="1346116"/>
                </a:lnTo>
                <a:lnTo>
                  <a:pt x="4230296" y="1346116"/>
                </a:lnTo>
                <a:lnTo>
                  <a:pt x="4241726" y="1346116"/>
                </a:lnTo>
                <a:lnTo>
                  <a:pt x="4253156" y="1346116"/>
                </a:lnTo>
                <a:lnTo>
                  <a:pt x="4264634" y="1346116"/>
                </a:lnTo>
                <a:lnTo>
                  <a:pt x="4276063" y="1346116"/>
                </a:lnTo>
                <a:lnTo>
                  <a:pt x="4287493" y="1346116"/>
                </a:lnTo>
                <a:lnTo>
                  <a:pt x="4298923" y="1346116"/>
                </a:lnTo>
                <a:lnTo>
                  <a:pt x="4310353" y="1346116"/>
                </a:lnTo>
                <a:lnTo>
                  <a:pt x="4321831" y="1346116"/>
                </a:lnTo>
                <a:lnTo>
                  <a:pt x="4333261" y="1346116"/>
                </a:lnTo>
                <a:lnTo>
                  <a:pt x="4344691" y="1346116"/>
                </a:lnTo>
                <a:lnTo>
                  <a:pt x="4356121" y="1346116"/>
                </a:lnTo>
                <a:lnTo>
                  <a:pt x="4367551" y="1346116"/>
                </a:lnTo>
                <a:lnTo>
                  <a:pt x="4379028" y="1346116"/>
                </a:lnTo>
                <a:lnTo>
                  <a:pt x="4390458" y="1346116"/>
                </a:lnTo>
                <a:lnTo>
                  <a:pt x="4401889" y="1346116"/>
                </a:lnTo>
                <a:lnTo>
                  <a:pt x="4413319" y="1346116"/>
                </a:lnTo>
                <a:lnTo>
                  <a:pt x="4424749" y="1346116"/>
                </a:lnTo>
                <a:lnTo>
                  <a:pt x="4436226" y="1346116"/>
                </a:lnTo>
                <a:lnTo>
                  <a:pt x="4447656" y="1346116"/>
                </a:lnTo>
                <a:lnTo>
                  <a:pt x="4459086" y="1346116"/>
                </a:lnTo>
                <a:lnTo>
                  <a:pt x="4470516" y="1346116"/>
                </a:lnTo>
                <a:lnTo>
                  <a:pt x="4481946" y="1346116"/>
                </a:lnTo>
                <a:lnTo>
                  <a:pt x="4493424" y="1346116"/>
                </a:lnTo>
                <a:lnTo>
                  <a:pt x="4504854" y="1346116"/>
                </a:lnTo>
                <a:lnTo>
                  <a:pt x="4516284" y="1346116"/>
                </a:lnTo>
                <a:lnTo>
                  <a:pt x="4527714" y="1346116"/>
                </a:lnTo>
                <a:lnTo>
                  <a:pt x="4539144" y="1346116"/>
                </a:lnTo>
                <a:lnTo>
                  <a:pt x="4550621" y="1346116"/>
                </a:lnTo>
                <a:lnTo>
                  <a:pt x="4562051" y="1346116"/>
                </a:lnTo>
                <a:lnTo>
                  <a:pt x="4573482" y="1346116"/>
                </a:lnTo>
                <a:lnTo>
                  <a:pt x="4584912" y="1346116"/>
                </a:lnTo>
                <a:lnTo>
                  <a:pt x="4596341" y="1346116"/>
                </a:lnTo>
                <a:lnTo>
                  <a:pt x="4607771" y="1346116"/>
                </a:lnTo>
                <a:lnTo>
                  <a:pt x="4619249" y="1346116"/>
                </a:lnTo>
                <a:lnTo>
                  <a:pt x="4630679" y="1346116"/>
                </a:lnTo>
                <a:lnTo>
                  <a:pt x="4642109" y="1346116"/>
                </a:lnTo>
                <a:lnTo>
                  <a:pt x="4653539" y="1346116"/>
                </a:lnTo>
                <a:lnTo>
                  <a:pt x="4664969" y="1346116"/>
                </a:lnTo>
                <a:lnTo>
                  <a:pt x="4676447" y="1346116"/>
                </a:lnTo>
                <a:lnTo>
                  <a:pt x="4687877" y="1346116"/>
                </a:lnTo>
                <a:lnTo>
                  <a:pt x="4699306" y="1346116"/>
                </a:lnTo>
                <a:lnTo>
                  <a:pt x="4710737" y="1346116"/>
                </a:lnTo>
                <a:lnTo>
                  <a:pt x="4722167" y="1346116"/>
                </a:lnTo>
                <a:lnTo>
                  <a:pt x="4733644" y="1346116"/>
                </a:lnTo>
                <a:lnTo>
                  <a:pt x="4745075" y="1346116"/>
                </a:lnTo>
                <a:lnTo>
                  <a:pt x="4756504" y="1346116"/>
                </a:lnTo>
                <a:lnTo>
                  <a:pt x="4767934" y="1346116"/>
                </a:lnTo>
                <a:lnTo>
                  <a:pt x="4779364" y="1346116"/>
                </a:lnTo>
                <a:lnTo>
                  <a:pt x="4790842" y="1346116"/>
                </a:lnTo>
                <a:lnTo>
                  <a:pt x="4802272" y="1346116"/>
                </a:lnTo>
                <a:lnTo>
                  <a:pt x="4813702" y="1346116"/>
                </a:lnTo>
                <a:lnTo>
                  <a:pt x="4825132" y="1346116"/>
                </a:lnTo>
                <a:lnTo>
                  <a:pt x="4836562" y="1346116"/>
                </a:lnTo>
                <a:lnTo>
                  <a:pt x="4848040" y="1346116"/>
                </a:lnTo>
                <a:lnTo>
                  <a:pt x="4859469" y="1346116"/>
                </a:lnTo>
                <a:lnTo>
                  <a:pt x="4870899" y="1346116"/>
                </a:lnTo>
                <a:lnTo>
                  <a:pt x="4882330" y="1346116"/>
                </a:lnTo>
                <a:lnTo>
                  <a:pt x="4893760" y="1346116"/>
                </a:lnTo>
                <a:lnTo>
                  <a:pt x="4905237" y="1346116"/>
                </a:lnTo>
                <a:lnTo>
                  <a:pt x="4916667" y="1346116"/>
                </a:lnTo>
                <a:lnTo>
                  <a:pt x="4928097" y="1346116"/>
                </a:lnTo>
                <a:lnTo>
                  <a:pt x="4939527" y="1346116"/>
                </a:lnTo>
                <a:lnTo>
                  <a:pt x="4950957" y="1346116"/>
                </a:lnTo>
                <a:lnTo>
                  <a:pt x="4962435" y="1346116"/>
                </a:lnTo>
                <a:lnTo>
                  <a:pt x="4973865" y="1346116"/>
                </a:lnTo>
                <a:lnTo>
                  <a:pt x="4985295" y="1346116"/>
                </a:lnTo>
                <a:lnTo>
                  <a:pt x="4996725" y="1346116"/>
                </a:lnTo>
                <a:lnTo>
                  <a:pt x="5008155" y="1346116"/>
                </a:lnTo>
                <a:lnTo>
                  <a:pt x="5019632" y="1346116"/>
                </a:lnTo>
                <a:lnTo>
                  <a:pt x="5031062" y="1346116"/>
                </a:lnTo>
                <a:lnTo>
                  <a:pt x="5042492" y="1346116"/>
                </a:lnTo>
                <a:lnTo>
                  <a:pt x="5053923" y="1346116"/>
                </a:lnTo>
                <a:lnTo>
                  <a:pt x="5065353" y="1346116"/>
                </a:lnTo>
                <a:lnTo>
                  <a:pt x="5076830" y="1346116"/>
                </a:lnTo>
                <a:lnTo>
                  <a:pt x="5088260" y="1346116"/>
                </a:lnTo>
                <a:lnTo>
                  <a:pt x="5099690" y="1346116"/>
                </a:lnTo>
                <a:lnTo>
                  <a:pt x="5111120" y="1346116"/>
                </a:lnTo>
                <a:lnTo>
                  <a:pt x="5122550" y="1346116"/>
                </a:lnTo>
                <a:lnTo>
                  <a:pt x="5134028" y="1346116"/>
                </a:lnTo>
                <a:lnTo>
                  <a:pt x="5145458" y="1346116"/>
                </a:lnTo>
                <a:lnTo>
                  <a:pt x="5156888" y="1346116"/>
                </a:lnTo>
                <a:lnTo>
                  <a:pt x="5168318" y="1346116"/>
                </a:lnTo>
                <a:lnTo>
                  <a:pt x="5179747" y="1346116"/>
                </a:lnTo>
                <a:lnTo>
                  <a:pt x="5191225" y="1346116"/>
                </a:lnTo>
                <a:lnTo>
                  <a:pt x="5202655" y="1346116"/>
                </a:lnTo>
                <a:lnTo>
                  <a:pt x="5214085" y="1346116"/>
                </a:lnTo>
                <a:lnTo>
                  <a:pt x="5225515" y="1346116"/>
                </a:lnTo>
                <a:lnTo>
                  <a:pt x="5236945" y="1346116"/>
                </a:lnTo>
                <a:lnTo>
                  <a:pt x="5248423" y="1346116"/>
                </a:lnTo>
                <a:lnTo>
                  <a:pt x="5259853" y="1346116"/>
                </a:lnTo>
                <a:lnTo>
                  <a:pt x="5271283" y="1346116"/>
                </a:lnTo>
                <a:lnTo>
                  <a:pt x="5282713" y="1346116"/>
                </a:lnTo>
                <a:lnTo>
                  <a:pt x="5294143" y="1346116"/>
                </a:lnTo>
                <a:lnTo>
                  <a:pt x="5305621" y="1346116"/>
                </a:lnTo>
                <a:lnTo>
                  <a:pt x="5317051" y="1346116"/>
                </a:lnTo>
                <a:lnTo>
                  <a:pt x="5328481" y="1346116"/>
                </a:lnTo>
                <a:lnTo>
                  <a:pt x="5339910" y="1346116"/>
                </a:lnTo>
                <a:lnTo>
                  <a:pt x="5351340" y="1346116"/>
                </a:lnTo>
                <a:lnTo>
                  <a:pt x="5362818" y="1346116"/>
                </a:lnTo>
                <a:lnTo>
                  <a:pt x="5374248" y="1346116"/>
                </a:lnTo>
                <a:lnTo>
                  <a:pt x="5385678" y="1346116"/>
                </a:lnTo>
                <a:lnTo>
                  <a:pt x="5397108" y="1346116"/>
                </a:lnTo>
                <a:lnTo>
                  <a:pt x="5408538" y="1346116"/>
                </a:lnTo>
                <a:lnTo>
                  <a:pt x="5420016" y="336528"/>
                </a:lnTo>
                <a:lnTo>
                  <a:pt x="5431446" y="402631"/>
                </a:lnTo>
                <a:lnTo>
                  <a:pt x="5442876" y="462725"/>
                </a:lnTo>
                <a:lnTo>
                  <a:pt x="5454306" y="582916"/>
                </a:lnTo>
                <a:lnTo>
                  <a:pt x="5465736" y="229857"/>
                </a:lnTo>
                <a:lnTo>
                  <a:pt x="5477214" y="0"/>
                </a:lnTo>
                <a:lnTo>
                  <a:pt x="5488643" y="120186"/>
                </a:lnTo>
                <a:lnTo>
                  <a:pt x="5500073" y="93145"/>
                </a:lnTo>
                <a:lnTo>
                  <a:pt x="5511503" y="265914"/>
                </a:lnTo>
                <a:lnTo>
                  <a:pt x="5522933" y="444698"/>
                </a:lnTo>
                <a:lnTo>
                  <a:pt x="5534411" y="533338"/>
                </a:lnTo>
                <a:lnTo>
                  <a:pt x="5545841" y="159248"/>
                </a:lnTo>
                <a:lnTo>
                  <a:pt x="5557271" y="205821"/>
                </a:lnTo>
                <a:lnTo>
                  <a:pt x="5568701" y="1328090"/>
                </a:lnTo>
                <a:lnTo>
                  <a:pt x="5580131" y="1346116"/>
                </a:lnTo>
                <a:lnTo>
                  <a:pt x="5591609" y="1344616"/>
                </a:lnTo>
                <a:lnTo>
                  <a:pt x="5603038" y="1346116"/>
                </a:lnTo>
                <a:lnTo>
                  <a:pt x="5614469" y="1346116"/>
                </a:lnTo>
                <a:lnTo>
                  <a:pt x="5625899" y="1346116"/>
                </a:lnTo>
                <a:lnTo>
                  <a:pt x="5637329" y="1346116"/>
                </a:lnTo>
                <a:lnTo>
                  <a:pt x="5648759" y="1346116"/>
                </a:lnTo>
                <a:lnTo>
                  <a:pt x="5660236" y="1346116"/>
                </a:lnTo>
                <a:lnTo>
                  <a:pt x="5671666" y="1346116"/>
                </a:lnTo>
                <a:lnTo>
                  <a:pt x="5683096" y="1346116"/>
                </a:lnTo>
                <a:lnTo>
                  <a:pt x="5694526" y="1346116"/>
                </a:lnTo>
                <a:lnTo>
                  <a:pt x="5705956" y="1346116"/>
                </a:lnTo>
                <a:lnTo>
                  <a:pt x="5717434" y="1346116"/>
                </a:lnTo>
                <a:lnTo>
                  <a:pt x="5728864" y="1346116"/>
                </a:lnTo>
                <a:lnTo>
                  <a:pt x="5740294" y="1346116"/>
                </a:lnTo>
                <a:lnTo>
                  <a:pt x="5751724" y="1346116"/>
                </a:lnTo>
                <a:lnTo>
                  <a:pt x="5763154" y="1346116"/>
                </a:lnTo>
                <a:lnTo>
                  <a:pt x="5774631" y="1346116"/>
                </a:lnTo>
                <a:lnTo>
                  <a:pt x="5786062" y="1346116"/>
                </a:lnTo>
                <a:lnTo>
                  <a:pt x="5797492" y="1346116"/>
                </a:lnTo>
                <a:lnTo>
                  <a:pt x="5808921" y="1346116"/>
                </a:lnTo>
                <a:lnTo>
                  <a:pt x="5820351" y="1346116"/>
                </a:lnTo>
                <a:lnTo>
                  <a:pt x="5831829" y="1346116"/>
                </a:lnTo>
                <a:lnTo>
                  <a:pt x="5843259" y="1346116"/>
                </a:lnTo>
                <a:lnTo>
                  <a:pt x="5854689" y="1346116"/>
                </a:lnTo>
                <a:lnTo>
                  <a:pt x="5866119" y="1346116"/>
                </a:lnTo>
                <a:lnTo>
                  <a:pt x="5877549" y="1346116"/>
                </a:lnTo>
                <a:lnTo>
                  <a:pt x="5889027" y="1346116"/>
                </a:lnTo>
                <a:lnTo>
                  <a:pt x="5900457" y="1346116"/>
                </a:lnTo>
                <a:lnTo>
                  <a:pt x="5911887" y="1346116"/>
                </a:lnTo>
                <a:lnTo>
                  <a:pt x="5923317" y="1346116"/>
                </a:lnTo>
                <a:lnTo>
                  <a:pt x="5934747" y="1346116"/>
                </a:lnTo>
                <a:lnTo>
                  <a:pt x="5946225" y="1346116"/>
                </a:lnTo>
                <a:lnTo>
                  <a:pt x="5957655" y="1346116"/>
                </a:lnTo>
                <a:lnTo>
                  <a:pt x="5969084" y="1346116"/>
                </a:lnTo>
                <a:lnTo>
                  <a:pt x="5980514" y="1346116"/>
                </a:lnTo>
                <a:lnTo>
                  <a:pt x="5991944" y="1346116"/>
                </a:lnTo>
                <a:lnTo>
                  <a:pt x="6003422" y="1346116"/>
                </a:lnTo>
                <a:lnTo>
                  <a:pt x="6014852" y="1346116"/>
                </a:lnTo>
                <a:lnTo>
                  <a:pt x="6026282" y="1346116"/>
                </a:lnTo>
                <a:lnTo>
                  <a:pt x="6037712" y="1346116"/>
                </a:lnTo>
                <a:lnTo>
                  <a:pt x="6049142" y="1346116"/>
                </a:lnTo>
                <a:lnTo>
                  <a:pt x="6060620" y="1346116"/>
                </a:lnTo>
                <a:lnTo>
                  <a:pt x="6072049" y="1346116"/>
                </a:lnTo>
                <a:lnTo>
                  <a:pt x="6083480" y="1346116"/>
                </a:lnTo>
                <a:lnTo>
                  <a:pt x="6094910" y="1346116"/>
                </a:lnTo>
                <a:lnTo>
                  <a:pt x="6106340" y="1346116"/>
                </a:lnTo>
                <a:lnTo>
                  <a:pt x="6117818" y="1346116"/>
                </a:lnTo>
                <a:lnTo>
                  <a:pt x="6129247" y="1346116"/>
                </a:lnTo>
                <a:lnTo>
                  <a:pt x="6140677" y="1346116"/>
                </a:lnTo>
                <a:lnTo>
                  <a:pt x="6152107" y="1346116"/>
                </a:lnTo>
                <a:lnTo>
                  <a:pt x="6163537" y="1346116"/>
                </a:lnTo>
                <a:lnTo>
                  <a:pt x="6175015" y="1346116"/>
                </a:lnTo>
                <a:lnTo>
                  <a:pt x="6186445" y="1346116"/>
                </a:lnTo>
                <a:lnTo>
                  <a:pt x="6197875" y="1346116"/>
                </a:lnTo>
                <a:lnTo>
                  <a:pt x="6209305" y="1346116"/>
                </a:lnTo>
                <a:lnTo>
                  <a:pt x="6220735" y="1346116"/>
                </a:lnTo>
                <a:lnTo>
                  <a:pt x="6232212" y="1346116"/>
                </a:lnTo>
                <a:lnTo>
                  <a:pt x="6243642" y="1346116"/>
                </a:lnTo>
                <a:lnTo>
                  <a:pt x="6255073" y="1346116"/>
                </a:lnTo>
                <a:lnTo>
                  <a:pt x="6266503" y="1346116"/>
                </a:lnTo>
                <a:lnTo>
                  <a:pt x="6277933" y="1346116"/>
                </a:lnTo>
                <a:lnTo>
                  <a:pt x="6289410" y="1346116"/>
                </a:lnTo>
                <a:lnTo>
                  <a:pt x="6300840" y="1346116"/>
                </a:lnTo>
                <a:lnTo>
                  <a:pt x="6312270" y="1346116"/>
                </a:lnTo>
                <a:lnTo>
                  <a:pt x="6323700" y="1346116"/>
                </a:lnTo>
                <a:lnTo>
                  <a:pt x="6335130" y="1346116"/>
                </a:lnTo>
                <a:lnTo>
                  <a:pt x="6346608" y="1346116"/>
                </a:lnTo>
                <a:lnTo>
                  <a:pt x="6358038" y="1346116"/>
                </a:lnTo>
                <a:lnTo>
                  <a:pt x="6369468" y="1346116"/>
                </a:lnTo>
                <a:lnTo>
                  <a:pt x="6380898" y="1346116"/>
                </a:lnTo>
                <a:lnTo>
                  <a:pt x="6392328" y="1346116"/>
                </a:lnTo>
                <a:lnTo>
                  <a:pt x="6403805" y="1346116"/>
                </a:lnTo>
                <a:lnTo>
                  <a:pt x="6415235" y="1346116"/>
                </a:lnTo>
                <a:lnTo>
                  <a:pt x="6426666" y="1346116"/>
                </a:lnTo>
                <a:lnTo>
                  <a:pt x="6438096" y="1346116"/>
                </a:lnTo>
                <a:lnTo>
                  <a:pt x="6449525" y="1346116"/>
                </a:lnTo>
                <a:lnTo>
                  <a:pt x="6461003" y="1346116"/>
                </a:lnTo>
                <a:lnTo>
                  <a:pt x="6472433" y="1346116"/>
                </a:lnTo>
                <a:lnTo>
                  <a:pt x="6483863" y="1346116"/>
                </a:lnTo>
                <a:lnTo>
                  <a:pt x="6495293" y="1346116"/>
                </a:lnTo>
                <a:lnTo>
                  <a:pt x="6506723" y="1346116"/>
                </a:lnTo>
                <a:lnTo>
                  <a:pt x="6518201" y="1346116"/>
                </a:lnTo>
                <a:lnTo>
                  <a:pt x="6529631" y="1346116"/>
                </a:lnTo>
                <a:lnTo>
                  <a:pt x="6541061" y="1346116"/>
                </a:lnTo>
                <a:lnTo>
                  <a:pt x="6552490" y="1346116"/>
                </a:lnTo>
                <a:lnTo>
                  <a:pt x="6563921" y="1346116"/>
                </a:lnTo>
                <a:lnTo>
                  <a:pt x="6575398" y="1346116"/>
                </a:lnTo>
                <a:lnTo>
                  <a:pt x="6586828" y="1346116"/>
                </a:lnTo>
                <a:lnTo>
                  <a:pt x="6598259" y="1346116"/>
                </a:lnTo>
                <a:lnTo>
                  <a:pt x="6609688" y="1346116"/>
                </a:lnTo>
                <a:lnTo>
                  <a:pt x="6621118" y="1346116"/>
                </a:lnTo>
                <a:lnTo>
                  <a:pt x="6632596" y="1346116"/>
                </a:lnTo>
                <a:lnTo>
                  <a:pt x="6644026" y="1346116"/>
                </a:lnTo>
                <a:lnTo>
                  <a:pt x="6655456" y="1346116"/>
                </a:lnTo>
                <a:lnTo>
                  <a:pt x="6666886" y="1346116"/>
                </a:lnTo>
                <a:lnTo>
                  <a:pt x="6678316" y="1346116"/>
                </a:lnTo>
                <a:lnTo>
                  <a:pt x="6689794" y="1346116"/>
                </a:lnTo>
                <a:lnTo>
                  <a:pt x="6701224" y="1346116"/>
                </a:lnTo>
                <a:lnTo>
                  <a:pt x="6712653" y="1346116"/>
                </a:lnTo>
                <a:lnTo>
                  <a:pt x="6724083" y="1346116"/>
                </a:lnTo>
                <a:lnTo>
                  <a:pt x="6735514" y="1346116"/>
                </a:lnTo>
                <a:lnTo>
                  <a:pt x="6746944" y="1346116"/>
                </a:lnTo>
                <a:lnTo>
                  <a:pt x="6758421" y="1346116"/>
                </a:lnTo>
                <a:lnTo>
                  <a:pt x="6769851" y="1346116"/>
                </a:lnTo>
                <a:lnTo>
                  <a:pt x="6781281" y="1346116"/>
                </a:lnTo>
                <a:lnTo>
                  <a:pt x="6792711" y="1346116"/>
                </a:lnTo>
                <a:lnTo>
                  <a:pt x="6804141" y="1346116"/>
                </a:lnTo>
                <a:lnTo>
                  <a:pt x="6815619" y="1346116"/>
                </a:lnTo>
                <a:lnTo>
                  <a:pt x="6827049" y="1346116"/>
                </a:lnTo>
                <a:lnTo>
                  <a:pt x="6838479" y="1346116"/>
                </a:lnTo>
                <a:lnTo>
                  <a:pt x="6849909" y="1346116"/>
                </a:lnTo>
                <a:lnTo>
                  <a:pt x="6861339" y="1346116"/>
                </a:lnTo>
                <a:lnTo>
                  <a:pt x="6872816" y="1346116"/>
                </a:lnTo>
                <a:lnTo>
                  <a:pt x="6884246" y="1346116"/>
                </a:lnTo>
                <a:lnTo>
                  <a:pt x="6895676" y="1346116"/>
                </a:lnTo>
                <a:lnTo>
                  <a:pt x="6907107" y="1346116"/>
                </a:lnTo>
                <a:lnTo>
                  <a:pt x="6918537" y="1346116"/>
                </a:lnTo>
                <a:lnTo>
                  <a:pt x="6930014" y="1346116"/>
                </a:lnTo>
                <a:lnTo>
                  <a:pt x="6941444" y="1346116"/>
                </a:lnTo>
                <a:lnTo>
                  <a:pt x="6952874" y="1346116"/>
                </a:lnTo>
                <a:lnTo>
                  <a:pt x="6964304" y="1346116"/>
                </a:lnTo>
                <a:lnTo>
                  <a:pt x="6975734" y="1346116"/>
                </a:lnTo>
                <a:lnTo>
                  <a:pt x="6987212" y="1346116"/>
                </a:lnTo>
                <a:lnTo>
                  <a:pt x="6998642" y="1346116"/>
                </a:lnTo>
                <a:lnTo>
                  <a:pt x="7010072" y="1346116"/>
                </a:lnTo>
                <a:lnTo>
                  <a:pt x="7021502" y="1346116"/>
                </a:lnTo>
                <a:lnTo>
                  <a:pt x="7032931" y="1346116"/>
                </a:lnTo>
                <a:lnTo>
                  <a:pt x="7044409" y="1346116"/>
                </a:lnTo>
                <a:lnTo>
                  <a:pt x="7055839" y="1346116"/>
                </a:lnTo>
                <a:lnTo>
                  <a:pt x="7067269" y="1346116"/>
                </a:lnTo>
                <a:lnTo>
                  <a:pt x="7078700" y="1346116"/>
                </a:lnTo>
                <a:lnTo>
                  <a:pt x="7090129" y="1346116"/>
                </a:lnTo>
                <a:lnTo>
                  <a:pt x="7101607" y="1346116"/>
                </a:lnTo>
                <a:lnTo>
                  <a:pt x="7113037" y="1346116"/>
                </a:lnTo>
                <a:lnTo>
                  <a:pt x="7124467" y="1346116"/>
                </a:lnTo>
                <a:lnTo>
                  <a:pt x="7135897" y="1346116"/>
                </a:lnTo>
                <a:lnTo>
                  <a:pt x="7147327" y="1346116"/>
                </a:lnTo>
                <a:lnTo>
                  <a:pt x="7158805" y="1346116"/>
                </a:lnTo>
                <a:lnTo>
                  <a:pt x="7170235" y="1346116"/>
                </a:lnTo>
                <a:lnTo>
                  <a:pt x="7181665" y="1346116"/>
                </a:lnTo>
                <a:lnTo>
                  <a:pt x="7193094" y="1346116"/>
                </a:lnTo>
                <a:lnTo>
                  <a:pt x="7204524" y="1346116"/>
                </a:lnTo>
                <a:lnTo>
                  <a:pt x="7216002" y="1346116"/>
                </a:lnTo>
                <a:lnTo>
                  <a:pt x="7227432" y="1346116"/>
                </a:lnTo>
                <a:lnTo>
                  <a:pt x="7238862" y="1346116"/>
                </a:lnTo>
                <a:lnTo>
                  <a:pt x="7250292" y="1346116"/>
                </a:lnTo>
                <a:lnTo>
                  <a:pt x="7261722" y="1346116"/>
                </a:lnTo>
                <a:lnTo>
                  <a:pt x="7273200" y="1346116"/>
                </a:lnTo>
                <a:lnTo>
                  <a:pt x="7284630" y="1346116"/>
                </a:lnTo>
                <a:lnTo>
                  <a:pt x="7296060" y="1346116"/>
                </a:lnTo>
                <a:lnTo>
                  <a:pt x="7307490" y="1346116"/>
                </a:lnTo>
                <a:lnTo>
                  <a:pt x="7318920" y="1346116"/>
                </a:lnTo>
                <a:lnTo>
                  <a:pt x="7330398" y="1346116"/>
                </a:lnTo>
                <a:lnTo>
                  <a:pt x="7341828" y="1346116"/>
                </a:lnTo>
                <a:lnTo>
                  <a:pt x="7353257" y="1346116"/>
                </a:lnTo>
                <a:lnTo>
                  <a:pt x="7364687" y="1346116"/>
                </a:lnTo>
                <a:lnTo>
                  <a:pt x="7376117" y="1346116"/>
                </a:lnTo>
                <a:lnTo>
                  <a:pt x="7387595" y="1346116"/>
                </a:lnTo>
                <a:lnTo>
                  <a:pt x="7399025" y="1346116"/>
                </a:lnTo>
                <a:lnTo>
                  <a:pt x="7410455" y="1346116"/>
                </a:lnTo>
                <a:lnTo>
                  <a:pt x="7421885" y="1346116"/>
                </a:lnTo>
                <a:lnTo>
                  <a:pt x="7433315" y="1346116"/>
                </a:lnTo>
                <a:lnTo>
                  <a:pt x="7444793" y="1346116"/>
                </a:lnTo>
                <a:lnTo>
                  <a:pt x="7456222" y="1346116"/>
                </a:lnTo>
                <a:lnTo>
                  <a:pt x="7467653" y="1346116"/>
                </a:lnTo>
                <a:lnTo>
                  <a:pt x="7479083" y="1346116"/>
                </a:lnTo>
                <a:lnTo>
                  <a:pt x="7490513" y="1346116"/>
                </a:lnTo>
                <a:lnTo>
                  <a:pt x="7501990" y="1346116"/>
                </a:lnTo>
                <a:lnTo>
                  <a:pt x="7513420" y="1346116"/>
                </a:lnTo>
                <a:lnTo>
                  <a:pt x="7524850" y="1346116"/>
                </a:lnTo>
                <a:lnTo>
                  <a:pt x="7536280" y="1346116"/>
                </a:lnTo>
                <a:lnTo>
                  <a:pt x="7547710" y="1346116"/>
                </a:lnTo>
                <a:lnTo>
                  <a:pt x="7559188" y="1346116"/>
                </a:lnTo>
                <a:lnTo>
                  <a:pt x="7570618" y="1346116"/>
                </a:lnTo>
                <a:lnTo>
                  <a:pt x="7582048" y="1346116"/>
                </a:lnTo>
                <a:lnTo>
                  <a:pt x="7593478" y="1346116"/>
                </a:lnTo>
                <a:lnTo>
                  <a:pt x="7604908" y="1346116"/>
                </a:lnTo>
                <a:lnTo>
                  <a:pt x="7616385" y="1346116"/>
                </a:lnTo>
                <a:lnTo>
                  <a:pt x="7627815" y="1346116"/>
                </a:lnTo>
                <a:lnTo>
                  <a:pt x="7639246" y="1346116"/>
                </a:lnTo>
                <a:lnTo>
                  <a:pt x="7650676" y="1346116"/>
                </a:lnTo>
                <a:lnTo>
                  <a:pt x="7662106" y="1346116"/>
                </a:lnTo>
                <a:lnTo>
                  <a:pt x="7673583" y="1346116"/>
                </a:lnTo>
                <a:lnTo>
                  <a:pt x="7685013" y="1346116"/>
                </a:lnTo>
                <a:lnTo>
                  <a:pt x="7696443" y="1346116"/>
                </a:lnTo>
                <a:lnTo>
                  <a:pt x="7707873" y="1346116"/>
                </a:lnTo>
                <a:lnTo>
                  <a:pt x="7719303" y="1346116"/>
                </a:lnTo>
                <a:lnTo>
                  <a:pt x="7730733" y="1346116"/>
                </a:lnTo>
                <a:lnTo>
                  <a:pt x="7742211" y="1346116"/>
                </a:lnTo>
                <a:lnTo>
                  <a:pt x="7753641" y="1346116"/>
                </a:lnTo>
                <a:lnTo>
                  <a:pt x="7765071" y="1346116"/>
                </a:lnTo>
                <a:lnTo>
                  <a:pt x="7776501" y="1346116"/>
                </a:lnTo>
                <a:lnTo>
                  <a:pt x="7787931" y="1346116"/>
                </a:lnTo>
                <a:lnTo>
                  <a:pt x="7799408" y="1346116"/>
                </a:lnTo>
                <a:lnTo>
                  <a:pt x="7810839" y="1346116"/>
                </a:lnTo>
                <a:lnTo>
                  <a:pt x="7822268" y="1346116"/>
                </a:lnTo>
                <a:lnTo>
                  <a:pt x="7833698" y="1346116"/>
                </a:lnTo>
                <a:lnTo>
                  <a:pt x="7845128" y="1346116"/>
                </a:lnTo>
                <a:lnTo>
                  <a:pt x="7856606" y="1346116"/>
                </a:lnTo>
                <a:lnTo>
                  <a:pt x="7868036" y="1346116"/>
                </a:lnTo>
                <a:lnTo>
                  <a:pt x="7879466" y="1346116"/>
                </a:lnTo>
                <a:lnTo>
                  <a:pt x="7890896" y="1346116"/>
                </a:lnTo>
                <a:lnTo>
                  <a:pt x="7902326" y="1346116"/>
                </a:lnTo>
                <a:lnTo>
                  <a:pt x="7913804" y="1346116"/>
                </a:lnTo>
                <a:lnTo>
                  <a:pt x="7925234" y="1346116"/>
                </a:lnTo>
                <a:lnTo>
                  <a:pt x="7936663" y="1346116"/>
                </a:lnTo>
                <a:lnTo>
                  <a:pt x="7948094" y="1346116"/>
                </a:lnTo>
                <a:lnTo>
                  <a:pt x="7959524" y="1346116"/>
                </a:lnTo>
                <a:lnTo>
                  <a:pt x="7971001" y="1346116"/>
                </a:lnTo>
                <a:lnTo>
                  <a:pt x="7982431" y="1346116"/>
                </a:lnTo>
                <a:lnTo>
                  <a:pt x="7993861" y="1346116"/>
                </a:lnTo>
                <a:lnTo>
                  <a:pt x="8005291" y="1346116"/>
                </a:lnTo>
                <a:lnTo>
                  <a:pt x="8016721" y="1346116"/>
                </a:lnTo>
                <a:lnTo>
                  <a:pt x="8028199" y="1346116"/>
                </a:lnTo>
                <a:lnTo>
                  <a:pt x="8039629" y="1346116"/>
                </a:lnTo>
                <a:lnTo>
                  <a:pt x="8051059" y="1346116"/>
                </a:lnTo>
                <a:lnTo>
                  <a:pt x="8062489" y="1346116"/>
                </a:lnTo>
                <a:lnTo>
                  <a:pt x="8073919" y="1346116"/>
                </a:lnTo>
                <a:lnTo>
                  <a:pt x="8085396" y="1346116"/>
                </a:lnTo>
                <a:lnTo>
                  <a:pt x="8096826" y="1346116"/>
                </a:lnTo>
                <a:lnTo>
                  <a:pt x="8108256" y="1346116"/>
                </a:lnTo>
                <a:lnTo>
                  <a:pt x="8119687" y="1346116"/>
                </a:lnTo>
                <a:lnTo>
                  <a:pt x="8131117" y="1346116"/>
                </a:lnTo>
                <a:lnTo>
                  <a:pt x="8142594" y="1346116"/>
                </a:lnTo>
                <a:lnTo>
                  <a:pt x="8154024" y="1346116"/>
                </a:lnTo>
                <a:lnTo>
                  <a:pt x="8165454" y="1346116"/>
                </a:lnTo>
                <a:lnTo>
                  <a:pt x="8176884" y="1346116"/>
                </a:lnTo>
                <a:lnTo>
                  <a:pt x="8188314" y="1346116"/>
                </a:lnTo>
                <a:lnTo>
                  <a:pt x="8199792" y="1346116"/>
                </a:lnTo>
                <a:lnTo>
                  <a:pt x="8211222" y="1346116"/>
                </a:lnTo>
                <a:lnTo>
                  <a:pt x="8222652" y="1346116"/>
                </a:lnTo>
                <a:lnTo>
                  <a:pt x="8234082" y="1346116"/>
                </a:lnTo>
                <a:lnTo>
                  <a:pt x="8245512" y="1346116"/>
                </a:lnTo>
                <a:lnTo>
                  <a:pt x="8256989" y="1346116"/>
                </a:lnTo>
                <a:lnTo>
                  <a:pt x="8268419" y="1346116"/>
                </a:lnTo>
                <a:lnTo>
                  <a:pt x="8279850" y="1346116"/>
                </a:lnTo>
                <a:lnTo>
                  <a:pt x="8291280" y="1346116"/>
                </a:lnTo>
                <a:lnTo>
                  <a:pt x="8302709" y="1346116"/>
                </a:lnTo>
                <a:lnTo>
                  <a:pt x="8314187" y="1346116"/>
                </a:lnTo>
                <a:lnTo>
                  <a:pt x="8325617" y="1346116"/>
                </a:lnTo>
                <a:lnTo>
                  <a:pt x="8337047" y="1346116"/>
                </a:lnTo>
                <a:lnTo>
                  <a:pt x="8348477" y="1346116"/>
                </a:lnTo>
                <a:lnTo>
                  <a:pt x="8359907" y="1346116"/>
                </a:lnTo>
                <a:lnTo>
                  <a:pt x="8371385" y="1346116"/>
                </a:lnTo>
                <a:lnTo>
                  <a:pt x="8382815" y="1346116"/>
                </a:lnTo>
                <a:lnTo>
                  <a:pt x="8394245" y="1346116"/>
                </a:lnTo>
                <a:lnTo>
                  <a:pt x="8405674" y="1346116"/>
                </a:lnTo>
                <a:lnTo>
                  <a:pt x="8417104" y="1346116"/>
                </a:lnTo>
                <a:lnTo>
                  <a:pt x="8428582" y="1346116"/>
                </a:lnTo>
                <a:lnTo>
                  <a:pt x="8440012" y="1346116"/>
                </a:lnTo>
                <a:lnTo>
                  <a:pt x="8451442" y="1346116"/>
                </a:lnTo>
                <a:lnTo>
                  <a:pt x="8462872" y="1346116"/>
                </a:lnTo>
                <a:lnTo>
                  <a:pt x="8474302" y="1346116"/>
                </a:lnTo>
                <a:lnTo>
                  <a:pt x="8485780" y="1346116"/>
                </a:lnTo>
                <a:lnTo>
                  <a:pt x="8497210" y="1346116"/>
                </a:lnTo>
                <a:lnTo>
                  <a:pt x="8508640" y="1346116"/>
                </a:lnTo>
                <a:lnTo>
                  <a:pt x="8520069" y="1346116"/>
                </a:lnTo>
                <a:lnTo>
                  <a:pt x="8531500" y="1346116"/>
                </a:lnTo>
                <a:lnTo>
                  <a:pt x="8542977" y="1346116"/>
                </a:lnTo>
                <a:lnTo>
                  <a:pt x="8554407" y="1346116"/>
                </a:lnTo>
                <a:lnTo>
                  <a:pt x="8565837" y="1346116"/>
                </a:lnTo>
                <a:lnTo>
                  <a:pt x="8577267" y="1346116"/>
                </a:lnTo>
                <a:lnTo>
                  <a:pt x="8588697" y="1346116"/>
                </a:lnTo>
                <a:lnTo>
                  <a:pt x="8600175" y="1346116"/>
                </a:lnTo>
                <a:lnTo>
                  <a:pt x="8611605" y="1346116"/>
                </a:lnTo>
                <a:lnTo>
                  <a:pt x="8623035" y="1346116"/>
                </a:lnTo>
                <a:lnTo>
                  <a:pt x="8634465" y="1346116"/>
                </a:lnTo>
                <a:lnTo>
                  <a:pt x="8645895" y="1346116"/>
                </a:lnTo>
                <a:lnTo>
                  <a:pt x="8657373" y="1346116"/>
                </a:lnTo>
                <a:lnTo>
                  <a:pt x="8668802" y="1346116"/>
                </a:lnTo>
                <a:lnTo>
                  <a:pt x="8680232" y="1346116"/>
                </a:lnTo>
                <a:lnTo>
                  <a:pt x="8691662" y="1346116"/>
                </a:lnTo>
                <a:lnTo>
                  <a:pt x="8703093" y="1346116"/>
                </a:lnTo>
                <a:lnTo>
                  <a:pt x="8714570" y="1346116"/>
                </a:lnTo>
                <a:lnTo>
                  <a:pt x="8726000" y="1346116"/>
                </a:lnTo>
                <a:lnTo>
                  <a:pt x="8737430" y="1346116"/>
                </a:lnTo>
                <a:lnTo>
                  <a:pt x="8748860" y="1346116"/>
                </a:lnTo>
                <a:lnTo>
                  <a:pt x="8760290" y="1346116"/>
                </a:lnTo>
                <a:lnTo>
                  <a:pt x="8771768" y="1346116"/>
                </a:lnTo>
                <a:lnTo>
                  <a:pt x="8783198" y="1346116"/>
                </a:lnTo>
                <a:lnTo>
                  <a:pt x="8794628" y="1346116"/>
                </a:lnTo>
                <a:lnTo>
                  <a:pt x="8806058" y="1346116"/>
                </a:lnTo>
                <a:lnTo>
                  <a:pt x="8817488" y="1346116"/>
                </a:lnTo>
                <a:lnTo>
                  <a:pt x="8828918" y="1346116"/>
                </a:lnTo>
                <a:lnTo>
                  <a:pt x="8840395" y="1346116"/>
                </a:lnTo>
                <a:lnTo>
                  <a:pt x="8851825" y="1346116"/>
                </a:lnTo>
                <a:lnTo>
                  <a:pt x="8863256" y="1346116"/>
                </a:lnTo>
                <a:lnTo>
                  <a:pt x="8874686" y="1346116"/>
                </a:lnTo>
                <a:lnTo>
                  <a:pt x="8886115" y="1346116"/>
                </a:lnTo>
                <a:lnTo>
                  <a:pt x="8897593" y="1346116"/>
                </a:lnTo>
                <a:lnTo>
                  <a:pt x="8909022" y="1346116"/>
                </a:lnTo>
                <a:lnTo>
                  <a:pt x="8920453" y="1346116"/>
                </a:lnTo>
                <a:lnTo>
                  <a:pt x="8931883" y="1346116"/>
                </a:lnTo>
                <a:lnTo>
                  <a:pt x="8943313" y="1346116"/>
                </a:lnTo>
                <a:lnTo>
                  <a:pt x="8954791" y="1346116"/>
                </a:lnTo>
                <a:lnTo>
                  <a:pt x="8966220" y="1346116"/>
                </a:lnTo>
                <a:lnTo>
                  <a:pt x="8977651" y="1346116"/>
                </a:lnTo>
                <a:lnTo>
                  <a:pt x="8989080" y="1346116"/>
                </a:lnTo>
                <a:lnTo>
                  <a:pt x="9000511" y="1346116"/>
                </a:lnTo>
                <a:lnTo>
                  <a:pt x="9011988" y="1346116"/>
                </a:lnTo>
                <a:lnTo>
                  <a:pt x="9023418" y="1346116"/>
                </a:lnTo>
                <a:lnTo>
                  <a:pt x="9034849" y="1346116"/>
                </a:lnTo>
                <a:lnTo>
                  <a:pt x="9046278" y="1346116"/>
                </a:lnTo>
                <a:lnTo>
                  <a:pt x="9057709" y="1346116"/>
                </a:lnTo>
                <a:lnTo>
                  <a:pt x="9069186" y="1346116"/>
                </a:lnTo>
                <a:lnTo>
                  <a:pt x="9080615" y="1346116"/>
                </a:lnTo>
                <a:lnTo>
                  <a:pt x="9092046" y="1346116"/>
                </a:lnTo>
                <a:lnTo>
                  <a:pt x="9103476" y="1346116"/>
                </a:lnTo>
                <a:lnTo>
                  <a:pt x="9114906" y="1346116"/>
                </a:lnTo>
                <a:lnTo>
                  <a:pt x="9126384" y="1346116"/>
                </a:lnTo>
                <a:lnTo>
                  <a:pt x="9137813" y="1346116"/>
                </a:lnTo>
                <a:lnTo>
                  <a:pt x="9149244" y="1346116"/>
                </a:lnTo>
                <a:lnTo>
                  <a:pt x="9160673" y="1346116"/>
                </a:lnTo>
                <a:lnTo>
                  <a:pt x="9172104" y="1346116"/>
                </a:lnTo>
                <a:lnTo>
                  <a:pt x="9183581" y="1346116"/>
                </a:lnTo>
                <a:lnTo>
                  <a:pt x="9195011" y="1346116"/>
                </a:lnTo>
                <a:lnTo>
                  <a:pt x="9206442" y="1346116"/>
                </a:lnTo>
                <a:lnTo>
                  <a:pt x="9217871" y="1346116"/>
                </a:lnTo>
                <a:lnTo>
                  <a:pt x="9229301" y="1346116"/>
                </a:lnTo>
                <a:lnTo>
                  <a:pt x="9240779" y="1346116"/>
                </a:lnTo>
                <a:lnTo>
                  <a:pt x="9252209" y="1346116"/>
                </a:lnTo>
                <a:lnTo>
                  <a:pt x="9263639" y="1346116"/>
                </a:lnTo>
                <a:lnTo>
                  <a:pt x="9275069" y="1346116"/>
                </a:lnTo>
                <a:lnTo>
                  <a:pt x="9286498" y="1346116"/>
                </a:lnTo>
                <a:lnTo>
                  <a:pt x="9297977" y="1346116"/>
                </a:lnTo>
                <a:lnTo>
                  <a:pt x="9309406" y="1346116"/>
                </a:lnTo>
                <a:lnTo>
                  <a:pt x="9320837" y="1346116"/>
                </a:lnTo>
                <a:lnTo>
                  <a:pt x="9332266" y="1346116"/>
                </a:lnTo>
                <a:lnTo>
                  <a:pt x="9343696" y="1346116"/>
                </a:lnTo>
                <a:lnTo>
                  <a:pt x="9355174" y="1346116"/>
                </a:lnTo>
                <a:lnTo>
                  <a:pt x="9366604" y="1346116"/>
                </a:lnTo>
                <a:lnTo>
                  <a:pt x="9378035" y="1346116"/>
                </a:lnTo>
                <a:lnTo>
                  <a:pt x="9389464" y="1346116"/>
                </a:lnTo>
                <a:lnTo>
                  <a:pt x="9400894" y="1346116"/>
                </a:lnTo>
                <a:lnTo>
                  <a:pt x="9412372" y="1346116"/>
                </a:lnTo>
                <a:lnTo>
                  <a:pt x="9423802" y="1346116"/>
                </a:lnTo>
                <a:lnTo>
                  <a:pt x="9435232" y="1346116"/>
                </a:lnTo>
                <a:lnTo>
                  <a:pt x="9446662" y="1346116"/>
                </a:lnTo>
                <a:lnTo>
                  <a:pt x="9458091" y="1346116"/>
                </a:lnTo>
                <a:lnTo>
                  <a:pt x="9469570" y="1346116"/>
                </a:lnTo>
                <a:lnTo>
                  <a:pt x="9480999" y="1346116"/>
                </a:lnTo>
                <a:lnTo>
                  <a:pt x="9492429" y="1346116"/>
                </a:lnTo>
                <a:lnTo>
                  <a:pt x="9503859" y="1346116"/>
                </a:lnTo>
                <a:lnTo>
                  <a:pt x="9515289" y="1346116"/>
                </a:lnTo>
                <a:lnTo>
                  <a:pt x="9526767" y="1346116"/>
                </a:lnTo>
                <a:lnTo>
                  <a:pt x="9538197" y="1346116"/>
                </a:lnTo>
                <a:lnTo>
                  <a:pt x="9549626" y="1346116"/>
                </a:lnTo>
                <a:lnTo>
                  <a:pt x="9561057" y="1346116"/>
                </a:lnTo>
                <a:lnTo>
                  <a:pt x="9572487" y="1346116"/>
                </a:lnTo>
                <a:lnTo>
                  <a:pt x="9583965" y="1346116"/>
                </a:lnTo>
                <a:lnTo>
                  <a:pt x="9595395" y="1346116"/>
                </a:lnTo>
                <a:lnTo>
                  <a:pt x="9606824" y="1346116"/>
                </a:lnTo>
                <a:lnTo>
                  <a:pt x="9618255" y="1346116"/>
                </a:lnTo>
                <a:lnTo>
                  <a:pt x="9629684" y="1346116"/>
                </a:lnTo>
                <a:lnTo>
                  <a:pt x="9641163" y="1346116"/>
                </a:lnTo>
                <a:lnTo>
                  <a:pt x="9652592" y="1346116"/>
                </a:lnTo>
                <a:lnTo>
                  <a:pt x="9664022" y="1346116"/>
                </a:lnTo>
                <a:lnTo>
                  <a:pt x="9675452" y="1346116"/>
                </a:lnTo>
                <a:lnTo>
                  <a:pt x="9686882" y="1346116"/>
                </a:lnTo>
                <a:lnTo>
                  <a:pt x="9698360" y="1346116"/>
                </a:lnTo>
                <a:lnTo>
                  <a:pt x="9709790" y="1346116"/>
                </a:lnTo>
                <a:lnTo>
                  <a:pt x="9721219" y="1346116"/>
                </a:lnTo>
                <a:lnTo>
                  <a:pt x="9732650" y="1346116"/>
                </a:lnTo>
                <a:lnTo>
                  <a:pt x="9744080" y="1346116"/>
                </a:lnTo>
                <a:lnTo>
                  <a:pt x="9755557" y="1346116"/>
                </a:lnTo>
                <a:lnTo>
                  <a:pt x="9766988" y="1346116"/>
                </a:lnTo>
                <a:lnTo>
                  <a:pt x="9778417" y="1346116"/>
                </a:lnTo>
                <a:lnTo>
                  <a:pt x="9789848" y="1346116"/>
                </a:lnTo>
                <a:lnTo>
                  <a:pt x="9801277" y="1346116"/>
                </a:lnTo>
                <a:lnTo>
                  <a:pt x="9812755" y="1346116"/>
                </a:lnTo>
                <a:lnTo>
                  <a:pt x="9824185" y="1346116"/>
                </a:lnTo>
                <a:lnTo>
                  <a:pt x="9835615" y="1346116"/>
                </a:lnTo>
                <a:lnTo>
                  <a:pt x="9847045" y="1346116"/>
                </a:lnTo>
                <a:lnTo>
                  <a:pt x="9858475" y="1346116"/>
                </a:lnTo>
                <a:lnTo>
                  <a:pt x="9869952" y="1346116"/>
                </a:lnTo>
                <a:lnTo>
                  <a:pt x="9881383" y="1346116"/>
                </a:lnTo>
                <a:lnTo>
                  <a:pt x="9892812" y="1346116"/>
                </a:lnTo>
                <a:lnTo>
                  <a:pt x="9904243" y="1346116"/>
                </a:lnTo>
                <a:lnTo>
                  <a:pt x="9915673" y="1346116"/>
                </a:lnTo>
                <a:lnTo>
                  <a:pt x="9927102" y="1346116"/>
                </a:lnTo>
                <a:lnTo>
                  <a:pt x="9938581" y="1346116"/>
                </a:lnTo>
                <a:lnTo>
                  <a:pt x="9950010" y="1346116"/>
                </a:lnTo>
                <a:lnTo>
                  <a:pt x="9961441" y="1346116"/>
                </a:lnTo>
                <a:lnTo>
                  <a:pt x="9972870" y="1346116"/>
                </a:lnTo>
                <a:lnTo>
                  <a:pt x="9984300" y="1346116"/>
                </a:lnTo>
                <a:lnTo>
                  <a:pt x="9995778" y="1346116"/>
                </a:lnTo>
                <a:lnTo>
                  <a:pt x="10007208" y="1346116"/>
                </a:lnTo>
                <a:lnTo>
                  <a:pt x="10018638" y="1346116"/>
                </a:lnTo>
                <a:lnTo>
                  <a:pt x="10030068" y="1346116"/>
                </a:lnTo>
                <a:lnTo>
                  <a:pt x="10041498" y="1346116"/>
                </a:lnTo>
                <a:lnTo>
                  <a:pt x="10052976" y="1346116"/>
                </a:lnTo>
                <a:lnTo>
                  <a:pt x="10064405" y="1346116"/>
                </a:lnTo>
                <a:lnTo>
                  <a:pt x="10075835" y="1346116"/>
                </a:lnTo>
                <a:lnTo>
                  <a:pt x="10087266" y="1346116"/>
                </a:lnTo>
                <a:lnTo>
                  <a:pt x="10098695" y="1346116"/>
                </a:lnTo>
                <a:lnTo>
                  <a:pt x="10110174" y="1346116"/>
                </a:lnTo>
                <a:lnTo>
                  <a:pt x="10121603" y="1346116"/>
                </a:lnTo>
                <a:lnTo>
                  <a:pt x="10133033" y="1346116"/>
                </a:lnTo>
                <a:lnTo>
                  <a:pt x="10144463" y="1346116"/>
                </a:lnTo>
                <a:lnTo>
                  <a:pt x="10155893" y="1346116"/>
                </a:lnTo>
                <a:lnTo>
                  <a:pt x="10167371" y="1346116"/>
                </a:lnTo>
                <a:lnTo>
                  <a:pt x="10178801" y="1346116"/>
                </a:lnTo>
                <a:lnTo>
                  <a:pt x="10190230" y="1346116"/>
                </a:lnTo>
                <a:lnTo>
                  <a:pt x="10201661" y="1346116"/>
                </a:lnTo>
                <a:lnTo>
                  <a:pt x="10213091" y="1346116"/>
                </a:lnTo>
                <a:lnTo>
                  <a:pt x="10224569" y="1346116"/>
                </a:lnTo>
                <a:lnTo>
                  <a:pt x="10235998" y="1346116"/>
                </a:lnTo>
                <a:lnTo>
                  <a:pt x="10247428" y="1346116"/>
                </a:lnTo>
                <a:lnTo>
                  <a:pt x="10258859" y="1346116"/>
                </a:lnTo>
                <a:lnTo>
                  <a:pt x="10270288" y="1346116"/>
                </a:lnTo>
                <a:lnTo>
                  <a:pt x="10281767" y="1346116"/>
                </a:lnTo>
                <a:lnTo>
                  <a:pt x="10293196" y="1346116"/>
                </a:lnTo>
                <a:lnTo>
                  <a:pt x="10304626" y="1346116"/>
                </a:lnTo>
                <a:lnTo>
                  <a:pt x="10316056" y="1346116"/>
                </a:lnTo>
                <a:lnTo>
                  <a:pt x="10327486" y="1346116"/>
                </a:lnTo>
                <a:lnTo>
                  <a:pt x="10338963" y="1346116"/>
                </a:lnTo>
                <a:lnTo>
                  <a:pt x="10350394" y="1346116"/>
                </a:lnTo>
                <a:lnTo>
                  <a:pt x="10361823" y="1346116"/>
                </a:lnTo>
                <a:lnTo>
                  <a:pt x="10373254" y="1346116"/>
                </a:lnTo>
                <a:lnTo>
                  <a:pt x="10384684" y="1346116"/>
                </a:lnTo>
                <a:lnTo>
                  <a:pt x="10396161" y="1346116"/>
                </a:lnTo>
                <a:lnTo>
                  <a:pt x="10407591" y="1346116"/>
                </a:lnTo>
                <a:lnTo>
                  <a:pt x="10419021" y="1346116"/>
                </a:lnTo>
                <a:lnTo>
                  <a:pt x="10430452" y="1346116"/>
                </a:lnTo>
                <a:lnTo>
                  <a:pt x="10441881" y="1346116"/>
                </a:lnTo>
                <a:lnTo>
                  <a:pt x="10453358" y="1346116"/>
                </a:lnTo>
                <a:lnTo>
                  <a:pt x="10464789" y="1346116"/>
                </a:lnTo>
                <a:lnTo>
                  <a:pt x="10476219" y="1346116"/>
                </a:lnTo>
                <a:lnTo>
                  <a:pt x="10487649" y="1346116"/>
                </a:lnTo>
                <a:lnTo>
                  <a:pt x="10499079" y="1346116"/>
                </a:lnTo>
                <a:lnTo>
                  <a:pt x="10510556" y="1346116"/>
                </a:lnTo>
                <a:lnTo>
                  <a:pt x="10521987" y="1346116"/>
                </a:lnTo>
                <a:lnTo>
                  <a:pt x="10533416" y="1346116"/>
                </a:lnTo>
                <a:lnTo>
                  <a:pt x="10544847" y="1346116"/>
                </a:lnTo>
                <a:lnTo>
                  <a:pt x="10556277" y="1346116"/>
                </a:lnTo>
                <a:lnTo>
                  <a:pt x="10567754" y="1346116"/>
                </a:lnTo>
                <a:lnTo>
                  <a:pt x="10579184" y="1346116"/>
                </a:lnTo>
                <a:lnTo>
                  <a:pt x="10590614" y="1346116"/>
                </a:lnTo>
                <a:lnTo>
                  <a:pt x="10602045" y="1346116"/>
                </a:lnTo>
                <a:lnTo>
                  <a:pt x="10613474" y="1346116"/>
                </a:lnTo>
                <a:lnTo>
                  <a:pt x="10624951" y="1346116"/>
                </a:lnTo>
                <a:lnTo>
                  <a:pt x="10636382" y="1346116"/>
                </a:lnTo>
                <a:lnTo>
                  <a:pt x="10647812" y="1346116"/>
                </a:lnTo>
                <a:lnTo>
                  <a:pt x="10659241" y="1346116"/>
                </a:lnTo>
                <a:lnTo>
                  <a:pt x="10670672" y="1346116"/>
                </a:lnTo>
                <a:lnTo>
                  <a:pt x="10682149" y="1346116"/>
                </a:lnTo>
                <a:lnTo>
                  <a:pt x="10693580" y="1346116"/>
                </a:lnTo>
                <a:lnTo>
                  <a:pt x="10705009" y="1346116"/>
                </a:lnTo>
                <a:lnTo>
                  <a:pt x="10716439" y="1346116"/>
                </a:lnTo>
                <a:lnTo>
                  <a:pt x="10727870" y="1346116"/>
                </a:lnTo>
                <a:lnTo>
                  <a:pt x="10739347" y="1346116"/>
                </a:lnTo>
                <a:lnTo>
                  <a:pt x="10750778" y="1346116"/>
                </a:lnTo>
                <a:lnTo>
                  <a:pt x="10762207" y="1346116"/>
                </a:lnTo>
                <a:lnTo>
                  <a:pt x="10773637" y="1346116"/>
                </a:lnTo>
                <a:lnTo>
                  <a:pt x="10785067" y="1346116"/>
                </a:lnTo>
                <a:lnTo>
                  <a:pt x="10796544" y="1346116"/>
                </a:lnTo>
                <a:lnTo>
                  <a:pt x="10807975" y="1346116"/>
                </a:lnTo>
                <a:lnTo>
                  <a:pt x="10819405" y="1346116"/>
                </a:lnTo>
                <a:lnTo>
                  <a:pt x="10830834" y="1346116"/>
                </a:lnTo>
                <a:lnTo>
                  <a:pt x="10842265" y="1346116"/>
                </a:lnTo>
                <a:lnTo>
                  <a:pt x="10853742" y="1346116"/>
                </a:lnTo>
                <a:lnTo>
                  <a:pt x="10865173" y="1346116"/>
                </a:lnTo>
                <a:lnTo>
                  <a:pt x="10876602" y="1346116"/>
                </a:lnTo>
                <a:lnTo>
                  <a:pt x="10888032" y="1346116"/>
                </a:lnTo>
                <a:lnTo>
                  <a:pt x="10899463" y="1346116"/>
                </a:lnTo>
                <a:lnTo>
                  <a:pt x="10910892" y="1346116"/>
                </a:lnTo>
                <a:lnTo>
                  <a:pt x="10922369" y="1346116"/>
                </a:lnTo>
                <a:lnTo>
                  <a:pt x="10933800" y="1346116"/>
                </a:lnTo>
                <a:lnTo>
                  <a:pt x="10945230" y="1346116"/>
                </a:lnTo>
                <a:lnTo>
                  <a:pt x="10956660" y="1346116"/>
                </a:lnTo>
                <a:lnTo>
                  <a:pt x="10968090" y="1346116"/>
                </a:lnTo>
                <a:lnTo>
                  <a:pt x="10979567" y="1346116"/>
                </a:lnTo>
                <a:lnTo>
                  <a:pt x="10990998" y="1346116"/>
                </a:lnTo>
                <a:lnTo>
                  <a:pt x="11002427" y="1346116"/>
                </a:lnTo>
                <a:lnTo>
                  <a:pt x="11013858" y="1346116"/>
                </a:lnTo>
                <a:lnTo>
                  <a:pt x="11025287" y="1346116"/>
                </a:lnTo>
                <a:lnTo>
                  <a:pt x="11036765" y="1346116"/>
                </a:lnTo>
                <a:lnTo>
                  <a:pt x="11048195" y="1346116"/>
                </a:lnTo>
                <a:lnTo>
                  <a:pt x="11059625" y="1346116"/>
                </a:lnTo>
                <a:lnTo>
                  <a:pt x="11071056" y="1346116"/>
                </a:lnTo>
                <a:lnTo>
                  <a:pt x="11082485" y="1346116"/>
                </a:lnTo>
                <a:lnTo>
                  <a:pt x="11093962" y="1346116"/>
                </a:lnTo>
                <a:lnTo>
                  <a:pt x="11105393" y="1346116"/>
                </a:lnTo>
                <a:lnTo>
                  <a:pt x="11116823" y="1346116"/>
                </a:lnTo>
                <a:lnTo>
                  <a:pt x="11128253" y="1346116"/>
                </a:lnTo>
                <a:lnTo>
                  <a:pt x="11139683" y="1346116"/>
                </a:lnTo>
                <a:lnTo>
                  <a:pt x="11151160" y="1346116"/>
                </a:lnTo>
                <a:lnTo>
                  <a:pt x="11162591" y="1346116"/>
                </a:lnTo>
                <a:lnTo>
                  <a:pt x="11174020" y="1346116"/>
                </a:lnTo>
                <a:lnTo>
                  <a:pt x="11185451" y="1346116"/>
                </a:lnTo>
                <a:lnTo>
                  <a:pt x="11196881" y="1346116"/>
                </a:lnTo>
                <a:lnTo>
                  <a:pt x="11208358" y="1346116"/>
                </a:lnTo>
                <a:lnTo>
                  <a:pt x="11218359" y="1346116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89" name="Freeform 88">
            <a:extLst>
              <a:ext uri="{FF2B5EF4-FFF2-40B4-BE49-F238E27FC236}">
                <a16:creationId xmlns:a16="http://schemas.microsoft.com/office/drawing/2014/main" id="{ACCFD904-29AC-5D41-AD74-3C597BB1BB09}"/>
              </a:ext>
            </a:extLst>
          </p:cNvPr>
          <p:cNvSpPr/>
          <p:nvPr/>
        </p:nvSpPr>
        <p:spPr>
          <a:xfrm>
            <a:off x="638362" y="4022103"/>
            <a:ext cx="8413769" cy="1410719"/>
          </a:xfrm>
          <a:custGeom>
            <a:avLst/>
            <a:gdLst>
              <a:gd name="connsiteX0" fmla="*/ 0 w 11218359"/>
              <a:gd name="connsiteY0" fmla="*/ 1880959 h 1880959"/>
              <a:gd name="connsiteX1" fmla="*/ 9149 w 11218359"/>
              <a:gd name="connsiteY1" fmla="*/ 1880959 h 1880959"/>
              <a:gd name="connsiteX2" fmla="*/ 20588 w 11218359"/>
              <a:gd name="connsiteY2" fmla="*/ 1880959 h 1880959"/>
              <a:gd name="connsiteX3" fmla="*/ 32028 w 11218359"/>
              <a:gd name="connsiteY3" fmla="*/ 1880959 h 1880959"/>
              <a:gd name="connsiteX4" fmla="*/ 43467 w 11218359"/>
              <a:gd name="connsiteY4" fmla="*/ 1880959 h 1880959"/>
              <a:gd name="connsiteX5" fmla="*/ 54907 w 11218359"/>
              <a:gd name="connsiteY5" fmla="*/ 1880959 h 1880959"/>
              <a:gd name="connsiteX6" fmla="*/ 66346 w 11218359"/>
              <a:gd name="connsiteY6" fmla="*/ 1880959 h 1880959"/>
              <a:gd name="connsiteX7" fmla="*/ 77786 w 11218359"/>
              <a:gd name="connsiteY7" fmla="*/ 1880959 h 1880959"/>
              <a:gd name="connsiteX8" fmla="*/ 89225 w 11218359"/>
              <a:gd name="connsiteY8" fmla="*/ 1880959 h 1880959"/>
              <a:gd name="connsiteX9" fmla="*/ 100665 w 11218359"/>
              <a:gd name="connsiteY9" fmla="*/ 1880959 h 1880959"/>
              <a:gd name="connsiteX10" fmla="*/ 112104 w 11218359"/>
              <a:gd name="connsiteY10" fmla="*/ 1880959 h 1880959"/>
              <a:gd name="connsiteX11" fmla="*/ 123544 w 11218359"/>
              <a:gd name="connsiteY11" fmla="*/ 1880959 h 1880959"/>
              <a:gd name="connsiteX12" fmla="*/ 134979 w 11218359"/>
              <a:gd name="connsiteY12" fmla="*/ 1880959 h 1880959"/>
              <a:gd name="connsiteX13" fmla="*/ 146423 w 11218359"/>
              <a:gd name="connsiteY13" fmla="*/ 1880959 h 1880959"/>
              <a:gd name="connsiteX14" fmla="*/ 157858 w 11218359"/>
              <a:gd name="connsiteY14" fmla="*/ 1880959 h 1880959"/>
              <a:gd name="connsiteX15" fmla="*/ 169297 w 11218359"/>
              <a:gd name="connsiteY15" fmla="*/ 1880959 h 1880959"/>
              <a:gd name="connsiteX16" fmla="*/ 180737 w 11218359"/>
              <a:gd name="connsiteY16" fmla="*/ 1880959 h 1880959"/>
              <a:gd name="connsiteX17" fmla="*/ 192176 w 11218359"/>
              <a:gd name="connsiteY17" fmla="*/ 1880959 h 1880959"/>
              <a:gd name="connsiteX18" fmla="*/ 203616 w 11218359"/>
              <a:gd name="connsiteY18" fmla="*/ 1880959 h 1880959"/>
              <a:gd name="connsiteX19" fmla="*/ 215055 w 11218359"/>
              <a:gd name="connsiteY19" fmla="*/ 1880959 h 1880959"/>
              <a:gd name="connsiteX20" fmla="*/ 226495 w 11218359"/>
              <a:gd name="connsiteY20" fmla="*/ 1880959 h 1880959"/>
              <a:gd name="connsiteX21" fmla="*/ 237935 w 11218359"/>
              <a:gd name="connsiteY21" fmla="*/ 1880959 h 1880959"/>
              <a:gd name="connsiteX22" fmla="*/ 249374 w 11218359"/>
              <a:gd name="connsiteY22" fmla="*/ 1880959 h 1880959"/>
              <a:gd name="connsiteX23" fmla="*/ 260814 w 11218359"/>
              <a:gd name="connsiteY23" fmla="*/ 1880959 h 1880959"/>
              <a:gd name="connsiteX24" fmla="*/ 272253 w 11218359"/>
              <a:gd name="connsiteY24" fmla="*/ 1880959 h 1880959"/>
              <a:gd name="connsiteX25" fmla="*/ 283693 w 11218359"/>
              <a:gd name="connsiteY25" fmla="*/ 1880959 h 1880959"/>
              <a:gd name="connsiteX26" fmla="*/ 295132 w 11218359"/>
              <a:gd name="connsiteY26" fmla="*/ 1880959 h 1880959"/>
              <a:gd name="connsiteX27" fmla="*/ 306572 w 11218359"/>
              <a:gd name="connsiteY27" fmla="*/ 1880959 h 1880959"/>
              <a:gd name="connsiteX28" fmla="*/ 318011 w 11218359"/>
              <a:gd name="connsiteY28" fmla="*/ 1880959 h 1880959"/>
              <a:gd name="connsiteX29" fmla="*/ 329451 w 11218359"/>
              <a:gd name="connsiteY29" fmla="*/ 1880959 h 1880959"/>
              <a:gd name="connsiteX30" fmla="*/ 340890 w 11218359"/>
              <a:gd name="connsiteY30" fmla="*/ 1880959 h 1880959"/>
              <a:gd name="connsiteX31" fmla="*/ 352330 w 11218359"/>
              <a:gd name="connsiteY31" fmla="*/ 1880959 h 1880959"/>
              <a:gd name="connsiteX32" fmla="*/ 363769 w 11218359"/>
              <a:gd name="connsiteY32" fmla="*/ 1880959 h 1880959"/>
              <a:gd name="connsiteX33" fmla="*/ 375209 w 11218359"/>
              <a:gd name="connsiteY33" fmla="*/ 1880959 h 1880959"/>
              <a:gd name="connsiteX34" fmla="*/ 386648 w 11218359"/>
              <a:gd name="connsiteY34" fmla="*/ 1880959 h 1880959"/>
              <a:gd name="connsiteX35" fmla="*/ 398088 w 11218359"/>
              <a:gd name="connsiteY35" fmla="*/ 1880959 h 1880959"/>
              <a:gd name="connsiteX36" fmla="*/ 409527 w 11218359"/>
              <a:gd name="connsiteY36" fmla="*/ 1880959 h 1880959"/>
              <a:gd name="connsiteX37" fmla="*/ 420967 w 11218359"/>
              <a:gd name="connsiteY37" fmla="*/ 1880959 h 1880959"/>
              <a:gd name="connsiteX38" fmla="*/ 432406 w 11218359"/>
              <a:gd name="connsiteY38" fmla="*/ 1880959 h 1880959"/>
              <a:gd name="connsiteX39" fmla="*/ 443846 w 11218359"/>
              <a:gd name="connsiteY39" fmla="*/ 1880959 h 1880959"/>
              <a:gd name="connsiteX40" fmla="*/ 455285 w 11218359"/>
              <a:gd name="connsiteY40" fmla="*/ 1880959 h 1880959"/>
              <a:gd name="connsiteX41" fmla="*/ 466725 w 11218359"/>
              <a:gd name="connsiteY41" fmla="*/ 1880959 h 1880959"/>
              <a:gd name="connsiteX42" fmla="*/ 478165 w 11218359"/>
              <a:gd name="connsiteY42" fmla="*/ 1880959 h 1880959"/>
              <a:gd name="connsiteX43" fmla="*/ 489604 w 11218359"/>
              <a:gd name="connsiteY43" fmla="*/ 1880959 h 1880959"/>
              <a:gd name="connsiteX44" fmla="*/ 501044 w 11218359"/>
              <a:gd name="connsiteY44" fmla="*/ 1880959 h 1880959"/>
              <a:gd name="connsiteX45" fmla="*/ 512483 w 11218359"/>
              <a:gd name="connsiteY45" fmla="*/ 1880959 h 1880959"/>
              <a:gd name="connsiteX46" fmla="*/ 523923 w 11218359"/>
              <a:gd name="connsiteY46" fmla="*/ 1880959 h 1880959"/>
              <a:gd name="connsiteX47" fmla="*/ 535362 w 11218359"/>
              <a:gd name="connsiteY47" fmla="*/ 1880959 h 1880959"/>
              <a:gd name="connsiteX48" fmla="*/ 546802 w 11218359"/>
              <a:gd name="connsiteY48" fmla="*/ 1880959 h 1880959"/>
              <a:gd name="connsiteX49" fmla="*/ 558241 w 11218359"/>
              <a:gd name="connsiteY49" fmla="*/ 1880959 h 1880959"/>
              <a:gd name="connsiteX50" fmla="*/ 569681 w 11218359"/>
              <a:gd name="connsiteY50" fmla="*/ 1880959 h 1880959"/>
              <a:gd name="connsiteX51" fmla="*/ 581120 w 11218359"/>
              <a:gd name="connsiteY51" fmla="*/ 1880959 h 1880959"/>
              <a:gd name="connsiteX52" fmla="*/ 592560 w 11218359"/>
              <a:gd name="connsiteY52" fmla="*/ 1880959 h 1880959"/>
              <a:gd name="connsiteX53" fmla="*/ 603999 w 11218359"/>
              <a:gd name="connsiteY53" fmla="*/ 1880959 h 1880959"/>
              <a:gd name="connsiteX54" fmla="*/ 615439 w 11218359"/>
              <a:gd name="connsiteY54" fmla="*/ 1880959 h 1880959"/>
              <a:gd name="connsiteX55" fmla="*/ 626878 w 11218359"/>
              <a:gd name="connsiteY55" fmla="*/ 1880959 h 1880959"/>
              <a:gd name="connsiteX56" fmla="*/ 638318 w 11218359"/>
              <a:gd name="connsiteY56" fmla="*/ 1880959 h 1880959"/>
              <a:gd name="connsiteX57" fmla="*/ 649757 w 11218359"/>
              <a:gd name="connsiteY57" fmla="*/ 1880959 h 1880959"/>
              <a:gd name="connsiteX58" fmla="*/ 661192 w 11218359"/>
              <a:gd name="connsiteY58" fmla="*/ 1880959 h 1880959"/>
              <a:gd name="connsiteX59" fmla="*/ 672632 w 11218359"/>
              <a:gd name="connsiteY59" fmla="*/ 1880959 h 1880959"/>
              <a:gd name="connsiteX60" fmla="*/ 684071 w 11218359"/>
              <a:gd name="connsiteY60" fmla="*/ 1880959 h 1880959"/>
              <a:gd name="connsiteX61" fmla="*/ 695511 w 11218359"/>
              <a:gd name="connsiteY61" fmla="*/ 1880959 h 1880959"/>
              <a:gd name="connsiteX62" fmla="*/ 706950 w 11218359"/>
              <a:gd name="connsiteY62" fmla="*/ 1880959 h 1880959"/>
              <a:gd name="connsiteX63" fmla="*/ 718390 w 11218359"/>
              <a:gd name="connsiteY63" fmla="*/ 1880959 h 1880959"/>
              <a:gd name="connsiteX64" fmla="*/ 729829 w 11218359"/>
              <a:gd name="connsiteY64" fmla="*/ 1880959 h 1880959"/>
              <a:gd name="connsiteX65" fmla="*/ 741269 w 11218359"/>
              <a:gd name="connsiteY65" fmla="*/ 1880959 h 1880959"/>
              <a:gd name="connsiteX66" fmla="*/ 752708 w 11218359"/>
              <a:gd name="connsiteY66" fmla="*/ 1880959 h 1880959"/>
              <a:gd name="connsiteX67" fmla="*/ 764148 w 11218359"/>
              <a:gd name="connsiteY67" fmla="*/ 1880959 h 1880959"/>
              <a:gd name="connsiteX68" fmla="*/ 775587 w 11218359"/>
              <a:gd name="connsiteY68" fmla="*/ 1880959 h 1880959"/>
              <a:gd name="connsiteX69" fmla="*/ 787027 w 11218359"/>
              <a:gd name="connsiteY69" fmla="*/ 1880959 h 1880959"/>
              <a:gd name="connsiteX70" fmla="*/ 798467 w 11218359"/>
              <a:gd name="connsiteY70" fmla="*/ 1880959 h 1880959"/>
              <a:gd name="connsiteX71" fmla="*/ 809906 w 11218359"/>
              <a:gd name="connsiteY71" fmla="*/ 1880959 h 1880959"/>
              <a:gd name="connsiteX72" fmla="*/ 821346 w 11218359"/>
              <a:gd name="connsiteY72" fmla="*/ 1880959 h 1880959"/>
              <a:gd name="connsiteX73" fmla="*/ 832785 w 11218359"/>
              <a:gd name="connsiteY73" fmla="*/ 1880959 h 1880959"/>
              <a:gd name="connsiteX74" fmla="*/ 844225 w 11218359"/>
              <a:gd name="connsiteY74" fmla="*/ 1880959 h 1880959"/>
              <a:gd name="connsiteX75" fmla="*/ 855664 w 11218359"/>
              <a:gd name="connsiteY75" fmla="*/ 1880959 h 1880959"/>
              <a:gd name="connsiteX76" fmla="*/ 867104 w 11218359"/>
              <a:gd name="connsiteY76" fmla="*/ 1880959 h 1880959"/>
              <a:gd name="connsiteX77" fmla="*/ 878543 w 11218359"/>
              <a:gd name="connsiteY77" fmla="*/ 1880959 h 1880959"/>
              <a:gd name="connsiteX78" fmla="*/ 889983 w 11218359"/>
              <a:gd name="connsiteY78" fmla="*/ 1880959 h 1880959"/>
              <a:gd name="connsiteX79" fmla="*/ 901422 w 11218359"/>
              <a:gd name="connsiteY79" fmla="*/ 1880959 h 1880959"/>
              <a:gd name="connsiteX80" fmla="*/ 912862 w 11218359"/>
              <a:gd name="connsiteY80" fmla="*/ 1880959 h 1880959"/>
              <a:gd name="connsiteX81" fmla="*/ 924301 w 11218359"/>
              <a:gd name="connsiteY81" fmla="*/ 1880959 h 1880959"/>
              <a:gd name="connsiteX82" fmla="*/ 935741 w 11218359"/>
              <a:gd name="connsiteY82" fmla="*/ 1880959 h 1880959"/>
              <a:gd name="connsiteX83" fmla="*/ 947180 w 11218359"/>
              <a:gd name="connsiteY83" fmla="*/ 1880959 h 1880959"/>
              <a:gd name="connsiteX84" fmla="*/ 958620 w 11218359"/>
              <a:gd name="connsiteY84" fmla="*/ 1880959 h 1880959"/>
              <a:gd name="connsiteX85" fmla="*/ 970059 w 11218359"/>
              <a:gd name="connsiteY85" fmla="*/ 1880959 h 1880959"/>
              <a:gd name="connsiteX86" fmla="*/ 981499 w 11218359"/>
              <a:gd name="connsiteY86" fmla="*/ 1880959 h 1880959"/>
              <a:gd name="connsiteX87" fmla="*/ 992938 w 11218359"/>
              <a:gd name="connsiteY87" fmla="*/ 1880959 h 1880959"/>
              <a:gd name="connsiteX88" fmla="*/ 1004378 w 11218359"/>
              <a:gd name="connsiteY88" fmla="*/ 1880959 h 1880959"/>
              <a:gd name="connsiteX89" fmla="*/ 1015818 w 11218359"/>
              <a:gd name="connsiteY89" fmla="*/ 1880959 h 1880959"/>
              <a:gd name="connsiteX90" fmla="*/ 1027257 w 11218359"/>
              <a:gd name="connsiteY90" fmla="*/ 1880959 h 1880959"/>
              <a:gd name="connsiteX91" fmla="*/ 1038697 w 11218359"/>
              <a:gd name="connsiteY91" fmla="*/ 1880959 h 1880959"/>
              <a:gd name="connsiteX92" fmla="*/ 1050136 w 11218359"/>
              <a:gd name="connsiteY92" fmla="*/ 1880959 h 1880959"/>
              <a:gd name="connsiteX93" fmla="*/ 1061576 w 11218359"/>
              <a:gd name="connsiteY93" fmla="*/ 1880959 h 1880959"/>
              <a:gd name="connsiteX94" fmla="*/ 1073015 w 11218359"/>
              <a:gd name="connsiteY94" fmla="*/ 1880959 h 1880959"/>
              <a:gd name="connsiteX95" fmla="*/ 1084455 w 11218359"/>
              <a:gd name="connsiteY95" fmla="*/ 1880959 h 1880959"/>
              <a:gd name="connsiteX96" fmla="*/ 1095894 w 11218359"/>
              <a:gd name="connsiteY96" fmla="*/ 1880959 h 1880959"/>
              <a:gd name="connsiteX97" fmla="*/ 1107334 w 11218359"/>
              <a:gd name="connsiteY97" fmla="*/ 1880959 h 1880959"/>
              <a:gd name="connsiteX98" fmla="*/ 1118773 w 11218359"/>
              <a:gd name="connsiteY98" fmla="*/ 1880959 h 1880959"/>
              <a:gd name="connsiteX99" fmla="*/ 1130213 w 11218359"/>
              <a:gd name="connsiteY99" fmla="*/ 1880959 h 1880959"/>
              <a:gd name="connsiteX100" fmla="*/ 1141652 w 11218359"/>
              <a:gd name="connsiteY100" fmla="*/ 1880959 h 1880959"/>
              <a:gd name="connsiteX101" fmla="*/ 1153092 w 11218359"/>
              <a:gd name="connsiteY101" fmla="*/ 1880959 h 1880959"/>
              <a:gd name="connsiteX102" fmla="*/ 1164531 w 11218359"/>
              <a:gd name="connsiteY102" fmla="*/ 1880959 h 1880959"/>
              <a:gd name="connsiteX103" fmla="*/ 1175971 w 11218359"/>
              <a:gd name="connsiteY103" fmla="*/ 1880959 h 1880959"/>
              <a:gd name="connsiteX104" fmla="*/ 1187406 w 11218359"/>
              <a:gd name="connsiteY104" fmla="*/ 1880959 h 1880959"/>
              <a:gd name="connsiteX105" fmla="*/ 1198845 w 11218359"/>
              <a:gd name="connsiteY105" fmla="*/ 1880959 h 1880959"/>
              <a:gd name="connsiteX106" fmla="*/ 1210285 w 11218359"/>
              <a:gd name="connsiteY106" fmla="*/ 1880959 h 1880959"/>
              <a:gd name="connsiteX107" fmla="*/ 1221724 w 11218359"/>
              <a:gd name="connsiteY107" fmla="*/ 1880959 h 1880959"/>
              <a:gd name="connsiteX108" fmla="*/ 1233164 w 11218359"/>
              <a:gd name="connsiteY108" fmla="*/ 1880959 h 1880959"/>
              <a:gd name="connsiteX109" fmla="*/ 1244603 w 11218359"/>
              <a:gd name="connsiteY109" fmla="*/ 1880959 h 1880959"/>
              <a:gd name="connsiteX110" fmla="*/ 1256043 w 11218359"/>
              <a:gd name="connsiteY110" fmla="*/ 1880959 h 1880959"/>
              <a:gd name="connsiteX111" fmla="*/ 1267482 w 11218359"/>
              <a:gd name="connsiteY111" fmla="*/ 1880959 h 1880959"/>
              <a:gd name="connsiteX112" fmla="*/ 1278922 w 11218359"/>
              <a:gd name="connsiteY112" fmla="*/ 1880959 h 1880959"/>
              <a:gd name="connsiteX113" fmla="*/ 1290361 w 11218359"/>
              <a:gd name="connsiteY113" fmla="*/ 1880959 h 1880959"/>
              <a:gd name="connsiteX114" fmla="*/ 1301801 w 11218359"/>
              <a:gd name="connsiteY114" fmla="*/ 1880959 h 1880959"/>
              <a:gd name="connsiteX115" fmla="*/ 1313240 w 11218359"/>
              <a:gd name="connsiteY115" fmla="*/ 1880959 h 1880959"/>
              <a:gd name="connsiteX116" fmla="*/ 1324680 w 11218359"/>
              <a:gd name="connsiteY116" fmla="*/ 1880959 h 1880959"/>
              <a:gd name="connsiteX117" fmla="*/ 1336120 w 11218359"/>
              <a:gd name="connsiteY117" fmla="*/ 1880959 h 1880959"/>
              <a:gd name="connsiteX118" fmla="*/ 1347559 w 11218359"/>
              <a:gd name="connsiteY118" fmla="*/ 1880959 h 1880959"/>
              <a:gd name="connsiteX119" fmla="*/ 1358999 w 11218359"/>
              <a:gd name="connsiteY119" fmla="*/ 1880959 h 1880959"/>
              <a:gd name="connsiteX120" fmla="*/ 1370438 w 11218359"/>
              <a:gd name="connsiteY120" fmla="*/ 1880959 h 1880959"/>
              <a:gd name="connsiteX121" fmla="*/ 1381878 w 11218359"/>
              <a:gd name="connsiteY121" fmla="*/ 1880959 h 1880959"/>
              <a:gd name="connsiteX122" fmla="*/ 1393317 w 11218359"/>
              <a:gd name="connsiteY122" fmla="*/ 1880959 h 1880959"/>
              <a:gd name="connsiteX123" fmla="*/ 1404757 w 11218359"/>
              <a:gd name="connsiteY123" fmla="*/ 1880959 h 1880959"/>
              <a:gd name="connsiteX124" fmla="*/ 1416196 w 11218359"/>
              <a:gd name="connsiteY124" fmla="*/ 1880959 h 1880959"/>
              <a:gd name="connsiteX125" fmla="*/ 1427636 w 11218359"/>
              <a:gd name="connsiteY125" fmla="*/ 1880959 h 1880959"/>
              <a:gd name="connsiteX126" fmla="*/ 1439075 w 11218359"/>
              <a:gd name="connsiteY126" fmla="*/ 1880959 h 1880959"/>
              <a:gd name="connsiteX127" fmla="*/ 1450515 w 11218359"/>
              <a:gd name="connsiteY127" fmla="*/ 1880959 h 1880959"/>
              <a:gd name="connsiteX128" fmla="*/ 1461954 w 11218359"/>
              <a:gd name="connsiteY128" fmla="*/ 1880959 h 1880959"/>
              <a:gd name="connsiteX129" fmla="*/ 1473394 w 11218359"/>
              <a:gd name="connsiteY129" fmla="*/ 1880959 h 1880959"/>
              <a:gd name="connsiteX130" fmla="*/ 1484833 w 11218359"/>
              <a:gd name="connsiteY130" fmla="*/ 1880959 h 1880959"/>
              <a:gd name="connsiteX131" fmla="*/ 1496273 w 11218359"/>
              <a:gd name="connsiteY131" fmla="*/ 1880959 h 1880959"/>
              <a:gd name="connsiteX132" fmla="*/ 1507712 w 11218359"/>
              <a:gd name="connsiteY132" fmla="*/ 1880959 h 1880959"/>
              <a:gd name="connsiteX133" fmla="*/ 1519152 w 11218359"/>
              <a:gd name="connsiteY133" fmla="*/ 1880959 h 1880959"/>
              <a:gd name="connsiteX134" fmla="*/ 1530591 w 11218359"/>
              <a:gd name="connsiteY134" fmla="*/ 1880959 h 1880959"/>
              <a:gd name="connsiteX135" fmla="*/ 1542031 w 11218359"/>
              <a:gd name="connsiteY135" fmla="*/ 1880959 h 1880959"/>
              <a:gd name="connsiteX136" fmla="*/ 1553471 w 11218359"/>
              <a:gd name="connsiteY136" fmla="*/ 1880959 h 1880959"/>
              <a:gd name="connsiteX137" fmla="*/ 1564910 w 11218359"/>
              <a:gd name="connsiteY137" fmla="*/ 1880959 h 1880959"/>
              <a:gd name="connsiteX138" fmla="*/ 1576349 w 11218359"/>
              <a:gd name="connsiteY138" fmla="*/ 1880959 h 1880959"/>
              <a:gd name="connsiteX139" fmla="*/ 1587789 w 11218359"/>
              <a:gd name="connsiteY139" fmla="*/ 1880959 h 1880959"/>
              <a:gd name="connsiteX140" fmla="*/ 1599229 w 11218359"/>
              <a:gd name="connsiteY140" fmla="*/ 1880959 h 1880959"/>
              <a:gd name="connsiteX141" fmla="*/ 1610668 w 11218359"/>
              <a:gd name="connsiteY141" fmla="*/ 1880959 h 1880959"/>
              <a:gd name="connsiteX142" fmla="*/ 1622107 w 11218359"/>
              <a:gd name="connsiteY142" fmla="*/ 1880959 h 1880959"/>
              <a:gd name="connsiteX143" fmla="*/ 1633547 w 11218359"/>
              <a:gd name="connsiteY143" fmla="*/ 1880959 h 1880959"/>
              <a:gd name="connsiteX144" fmla="*/ 1644987 w 11218359"/>
              <a:gd name="connsiteY144" fmla="*/ 1880959 h 1880959"/>
              <a:gd name="connsiteX145" fmla="*/ 1656426 w 11218359"/>
              <a:gd name="connsiteY145" fmla="*/ 1880959 h 1880959"/>
              <a:gd name="connsiteX146" fmla="*/ 1667866 w 11218359"/>
              <a:gd name="connsiteY146" fmla="*/ 1880959 h 1880959"/>
              <a:gd name="connsiteX147" fmla="*/ 1679305 w 11218359"/>
              <a:gd name="connsiteY147" fmla="*/ 1880959 h 1880959"/>
              <a:gd name="connsiteX148" fmla="*/ 1690745 w 11218359"/>
              <a:gd name="connsiteY148" fmla="*/ 1880959 h 1880959"/>
              <a:gd name="connsiteX149" fmla="*/ 1702184 w 11218359"/>
              <a:gd name="connsiteY149" fmla="*/ 1880959 h 1880959"/>
              <a:gd name="connsiteX150" fmla="*/ 1713619 w 11218359"/>
              <a:gd name="connsiteY150" fmla="*/ 1880959 h 1880959"/>
              <a:gd name="connsiteX151" fmla="*/ 1725063 w 11218359"/>
              <a:gd name="connsiteY151" fmla="*/ 1880959 h 1880959"/>
              <a:gd name="connsiteX152" fmla="*/ 1736498 w 11218359"/>
              <a:gd name="connsiteY152" fmla="*/ 1880959 h 1880959"/>
              <a:gd name="connsiteX153" fmla="*/ 1747938 w 11218359"/>
              <a:gd name="connsiteY153" fmla="*/ 1880959 h 1880959"/>
              <a:gd name="connsiteX154" fmla="*/ 1759377 w 11218359"/>
              <a:gd name="connsiteY154" fmla="*/ 1880959 h 1880959"/>
              <a:gd name="connsiteX155" fmla="*/ 1770817 w 11218359"/>
              <a:gd name="connsiteY155" fmla="*/ 1880959 h 1880959"/>
              <a:gd name="connsiteX156" fmla="*/ 1782256 w 11218359"/>
              <a:gd name="connsiteY156" fmla="*/ 1880959 h 1880959"/>
              <a:gd name="connsiteX157" fmla="*/ 1793696 w 11218359"/>
              <a:gd name="connsiteY157" fmla="*/ 1880959 h 1880959"/>
              <a:gd name="connsiteX158" fmla="*/ 1805135 w 11218359"/>
              <a:gd name="connsiteY158" fmla="*/ 1880959 h 1880959"/>
              <a:gd name="connsiteX159" fmla="*/ 1816575 w 11218359"/>
              <a:gd name="connsiteY159" fmla="*/ 1880959 h 1880959"/>
              <a:gd name="connsiteX160" fmla="*/ 1828014 w 11218359"/>
              <a:gd name="connsiteY160" fmla="*/ 1880959 h 1880959"/>
              <a:gd name="connsiteX161" fmla="*/ 1839454 w 11218359"/>
              <a:gd name="connsiteY161" fmla="*/ 1880959 h 1880959"/>
              <a:gd name="connsiteX162" fmla="*/ 1850893 w 11218359"/>
              <a:gd name="connsiteY162" fmla="*/ 1880959 h 1880959"/>
              <a:gd name="connsiteX163" fmla="*/ 1862333 w 11218359"/>
              <a:gd name="connsiteY163" fmla="*/ 1880959 h 1880959"/>
              <a:gd name="connsiteX164" fmla="*/ 1873772 w 11218359"/>
              <a:gd name="connsiteY164" fmla="*/ 1880959 h 1880959"/>
              <a:gd name="connsiteX165" fmla="*/ 1885212 w 11218359"/>
              <a:gd name="connsiteY165" fmla="*/ 1880959 h 1880959"/>
              <a:gd name="connsiteX166" fmla="*/ 1896651 w 11218359"/>
              <a:gd name="connsiteY166" fmla="*/ 1880959 h 1880959"/>
              <a:gd name="connsiteX167" fmla="*/ 1908091 w 11218359"/>
              <a:gd name="connsiteY167" fmla="*/ 1880959 h 1880959"/>
              <a:gd name="connsiteX168" fmla="*/ 1919531 w 11218359"/>
              <a:gd name="connsiteY168" fmla="*/ 1880959 h 1880959"/>
              <a:gd name="connsiteX169" fmla="*/ 1930970 w 11218359"/>
              <a:gd name="connsiteY169" fmla="*/ 1880959 h 1880959"/>
              <a:gd name="connsiteX170" fmla="*/ 1942409 w 11218359"/>
              <a:gd name="connsiteY170" fmla="*/ 1880959 h 1880959"/>
              <a:gd name="connsiteX171" fmla="*/ 1953849 w 11218359"/>
              <a:gd name="connsiteY171" fmla="*/ 1880959 h 1880959"/>
              <a:gd name="connsiteX172" fmla="*/ 1965289 w 11218359"/>
              <a:gd name="connsiteY172" fmla="*/ 1880959 h 1880959"/>
              <a:gd name="connsiteX173" fmla="*/ 1976728 w 11218359"/>
              <a:gd name="connsiteY173" fmla="*/ 1880959 h 1880959"/>
              <a:gd name="connsiteX174" fmla="*/ 1988168 w 11218359"/>
              <a:gd name="connsiteY174" fmla="*/ 1880959 h 1880959"/>
              <a:gd name="connsiteX175" fmla="*/ 1999607 w 11218359"/>
              <a:gd name="connsiteY175" fmla="*/ 1880959 h 1880959"/>
              <a:gd name="connsiteX176" fmla="*/ 2011047 w 11218359"/>
              <a:gd name="connsiteY176" fmla="*/ 1880959 h 1880959"/>
              <a:gd name="connsiteX177" fmla="*/ 2022486 w 11218359"/>
              <a:gd name="connsiteY177" fmla="*/ 1880959 h 1880959"/>
              <a:gd name="connsiteX178" fmla="*/ 2033926 w 11218359"/>
              <a:gd name="connsiteY178" fmla="*/ 1880959 h 1880959"/>
              <a:gd name="connsiteX179" fmla="*/ 2045365 w 11218359"/>
              <a:gd name="connsiteY179" fmla="*/ 1880959 h 1880959"/>
              <a:gd name="connsiteX180" fmla="*/ 2056805 w 11218359"/>
              <a:gd name="connsiteY180" fmla="*/ 1880959 h 1880959"/>
              <a:gd name="connsiteX181" fmla="*/ 2068244 w 11218359"/>
              <a:gd name="connsiteY181" fmla="*/ 1880959 h 1880959"/>
              <a:gd name="connsiteX182" fmla="*/ 2079684 w 11218359"/>
              <a:gd name="connsiteY182" fmla="*/ 1880959 h 1880959"/>
              <a:gd name="connsiteX183" fmla="*/ 2091123 w 11218359"/>
              <a:gd name="connsiteY183" fmla="*/ 1880959 h 1880959"/>
              <a:gd name="connsiteX184" fmla="*/ 2102563 w 11218359"/>
              <a:gd name="connsiteY184" fmla="*/ 1880959 h 1880959"/>
              <a:gd name="connsiteX185" fmla="*/ 2114002 w 11218359"/>
              <a:gd name="connsiteY185" fmla="*/ 1880959 h 1880959"/>
              <a:gd name="connsiteX186" fmla="*/ 2125442 w 11218359"/>
              <a:gd name="connsiteY186" fmla="*/ 1880959 h 1880959"/>
              <a:gd name="connsiteX187" fmla="*/ 2136882 w 11218359"/>
              <a:gd name="connsiteY187" fmla="*/ 1880959 h 1880959"/>
              <a:gd name="connsiteX188" fmla="*/ 2148321 w 11218359"/>
              <a:gd name="connsiteY188" fmla="*/ 1880959 h 1880959"/>
              <a:gd name="connsiteX189" fmla="*/ 2159760 w 11218359"/>
              <a:gd name="connsiteY189" fmla="*/ 1880959 h 1880959"/>
              <a:gd name="connsiteX190" fmla="*/ 2171200 w 11218359"/>
              <a:gd name="connsiteY190" fmla="*/ 1880959 h 1880959"/>
              <a:gd name="connsiteX191" fmla="*/ 2182640 w 11218359"/>
              <a:gd name="connsiteY191" fmla="*/ 1880959 h 1880959"/>
              <a:gd name="connsiteX192" fmla="*/ 2194079 w 11218359"/>
              <a:gd name="connsiteY192" fmla="*/ 1880959 h 1880959"/>
              <a:gd name="connsiteX193" fmla="*/ 2205519 w 11218359"/>
              <a:gd name="connsiteY193" fmla="*/ 1880959 h 1880959"/>
              <a:gd name="connsiteX194" fmla="*/ 2216958 w 11218359"/>
              <a:gd name="connsiteY194" fmla="*/ 1880959 h 1880959"/>
              <a:gd name="connsiteX195" fmla="*/ 2228393 w 11218359"/>
              <a:gd name="connsiteY195" fmla="*/ 1880959 h 1880959"/>
              <a:gd name="connsiteX196" fmla="*/ 2239837 w 11218359"/>
              <a:gd name="connsiteY196" fmla="*/ 1880959 h 1880959"/>
              <a:gd name="connsiteX197" fmla="*/ 2251272 w 11218359"/>
              <a:gd name="connsiteY197" fmla="*/ 1880959 h 1880959"/>
              <a:gd name="connsiteX198" fmla="*/ 2262716 w 11218359"/>
              <a:gd name="connsiteY198" fmla="*/ 1880959 h 1880959"/>
              <a:gd name="connsiteX199" fmla="*/ 2274151 w 11218359"/>
              <a:gd name="connsiteY199" fmla="*/ 1880959 h 1880959"/>
              <a:gd name="connsiteX200" fmla="*/ 2285591 w 11218359"/>
              <a:gd name="connsiteY200" fmla="*/ 1880959 h 1880959"/>
              <a:gd name="connsiteX201" fmla="*/ 2297030 w 11218359"/>
              <a:gd name="connsiteY201" fmla="*/ 1880959 h 1880959"/>
              <a:gd name="connsiteX202" fmla="*/ 2308470 w 11218359"/>
              <a:gd name="connsiteY202" fmla="*/ 1880959 h 1880959"/>
              <a:gd name="connsiteX203" fmla="*/ 2319909 w 11218359"/>
              <a:gd name="connsiteY203" fmla="*/ 1880959 h 1880959"/>
              <a:gd name="connsiteX204" fmla="*/ 2331349 w 11218359"/>
              <a:gd name="connsiteY204" fmla="*/ 1880959 h 1880959"/>
              <a:gd name="connsiteX205" fmla="*/ 2342788 w 11218359"/>
              <a:gd name="connsiteY205" fmla="*/ 1880959 h 1880959"/>
              <a:gd name="connsiteX206" fmla="*/ 2354228 w 11218359"/>
              <a:gd name="connsiteY206" fmla="*/ 1880959 h 1880959"/>
              <a:gd name="connsiteX207" fmla="*/ 2365667 w 11218359"/>
              <a:gd name="connsiteY207" fmla="*/ 1880959 h 1880959"/>
              <a:gd name="connsiteX208" fmla="*/ 2377107 w 11218359"/>
              <a:gd name="connsiteY208" fmla="*/ 1880959 h 1880959"/>
              <a:gd name="connsiteX209" fmla="*/ 2388546 w 11218359"/>
              <a:gd name="connsiteY209" fmla="*/ 1880959 h 1880959"/>
              <a:gd name="connsiteX210" fmla="*/ 2399986 w 11218359"/>
              <a:gd name="connsiteY210" fmla="*/ 1880959 h 1880959"/>
              <a:gd name="connsiteX211" fmla="*/ 2411425 w 11218359"/>
              <a:gd name="connsiteY211" fmla="*/ 1880959 h 1880959"/>
              <a:gd name="connsiteX212" fmla="*/ 2422865 w 11218359"/>
              <a:gd name="connsiteY212" fmla="*/ 1880959 h 1880959"/>
              <a:gd name="connsiteX213" fmla="*/ 2434304 w 11218359"/>
              <a:gd name="connsiteY213" fmla="*/ 1880959 h 1880959"/>
              <a:gd name="connsiteX214" fmla="*/ 2445744 w 11218359"/>
              <a:gd name="connsiteY214" fmla="*/ 1880959 h 1880959"/>
              <a:gd name="connsiteX215" fmla="*/ 2457184 w 11218359"/>
              <a:gd name="connsiteY215" fmla="*/ 1880959 h 1880959"/>
              <a:gd name="connsiteX216" fmla="*/ 2468623 w 11218359"/>
              <a:gd name="connsiteY216" fmla="*/ 1880959 h 1880959"/>
              <a:gd name="connsiteX217" fmla="*/ 2480062 w 11218359"/>
              <a:gd name="connsiteY217" fmla="*/ 1880959 h 1880959"/>
              <a:gd name="connsiteX218" fmla="*/ 2491502 w 11218359"/>
              <a:gd name="connsiteY218" fmla="*/ 1880959 h 1880959"/>
              <a:gd name="connsiteX219" fmla="*/ 2502942 w 11218359"/>
              <a:gd name="connsiteY219" fmla="*/ 1880959 h 1880959"/>
              <a:gd name="connsiteX220" fmla="*/ 2514381 w 11218359"/>
              <a:gd name="connsiteY220" fmla="*/ 1880959 h 1880959"/>
              <a:gd name="connsiteX221" fmla="*/ 2525821 w 11218359"/>
              <a:gd name="connsiteY221" fmla="*/ 1880959 h 1880959"/>
              <a:gd name="connsiteX222" fmla="*/ 2537260 w 11218359"/>
              <a:gd name="connsiteY222" fmla="*/ 1880959 h 1880959"/>
              <a:gd name="connsiteX223" fmla="*/ 2548700 w 11218359"/>
              <a:gd name="connsiteY223" fmla="*/ 1880959 h 1880959"/>
              <a:gd name="connsiteX224" fmla="*/ 2560139 w 11218359"/>
              <a:gd name="connsiteY224" fmla="*/ 1880959 h 1880959"/>
              <a:gd name="connsiteX225" fmla="*/ 2571579 w 11218359"/>
              <a:gd name="connsiteY225" fmla="*/ 1880959 h 1880959"/>
              <a:gd name="connsiteX226" fmla="*/ 2583018 w 11218359"/>
              <a:gd name="connsiteY226" fmla="*/ 1880959 h 1880959"/>
              <a:gd name="connsiteX227" fmla="*/ 2594458 w 11218359"/>
              <a:gd name="connsiteY227" fmla="*/ 1880959 h 1880959"/>
              <a:gd name="connsiteX228" fmla="*/ 2605897 w 11218359"/>
              <a:gd name="connsiteY228" fmla="*/ 1880959 h 1880959"/>
              <a:gd name="connsiteX229" fmla="*/ 2617337 w 11218359"/>
              <a:gd name="connsiteY229" fmla="*/ 1880959 h 1880959"/>
              <a:gd name="connsiteX230" fmla="*/ 2628776 w 11218359"/>
              <a:gd name="connsiteY230" fmla="*/ 1880959 h 1880959"/>
              <a:gd name="connsiteX231" fmla="*/ 2640216 w 11218359"/>
              <a:gd name="connsiteY231" fmla="*/ 1880959 h 1880959"/>
              <a:gd name="connsiteX232" fmla="*/ 2651655 w 11218359"/>
              <a:gd name="connsiteY232" fmla="*/ 1880959 h 1880959"/>
              <a:gd name="connsiteX233" fmla="*/ 2663095 w 11218359"/>
              <a:gd name="connsiteY233" fmla="*/ 1880959 h 1880959"/>
              <a:gd name="connsiteX234" fmla="*/ 2674535 w 11218359"/>
              <a:gd name="connsiteY234" fmla="*/ 1880959 h 1880959"/>
              <a:gd name="connsiteX235" fmla="*/ 2685974 w 11218359"/>
              <a:gd name="connsiteY235" fmla="*/ 1880959 h 1880959"/>
              <a:gd name="connsiteX236" fmla="*/ 2697413 w 11218359"/>
              <a:gd name="connsiteY236" fmla="*/ 1880959 h 1880959"/>
              <a:gd name="connsiteX237" fmla="*/ 2708853 w 11218359"/>
              <a:gd name="connsiteY237" fmla="*/ 1880959 h 1880959"/>
              <a:gd name="connsiteX238" fmla="*/ 2720293 w 11218359"/>
              <a:gd name="connsiteY238" fmla="*/ 1880959 h 1880959"/>
              <a:gd name="connsiteX239" fmla="*/ 2731727 w 11218359"/>
              <a:gd name="connsiteY239" fmla="*/ 1880959 h 1880959"/>
              <a:gd name="connsiteX240" fmla="*/ 2743172 w 11218359"/>
              <a:gd name="connsiteY240" fmla="*/ 1880959 h 1880959"/>
              <a:gd name="connsiteX241" fmla="*/ 2754611 w 11218359"/>
              <a:gd name="connsiteY241" fmla="*/ 1880959 h 1880959"/>
              <a:gd name="connsiteX242" fmla="*/ 2766046 w 11218359"/>
              <a:gd name="connsiteY242" fmla="*/ 1880959 h 1880959"/>
              <a:gd name="connsiteX243" fmla="*/ 2777490 w 11218359"/>
              <a:gd name="connsiteY243" fmla="*/ 1880959 h 1880959"/>
              <a:gd name="connsiteX244" fmla="*/ 2788925 w 11218359"/>
              <a:gd name="connsiteY244" fmla="*/ 1880959 h 1880959"/>
              <a:gd name="connsiteX245" fmla="*/ 2800364 w 11218359"/>
              <a:gd name="connsiteY245" fmla="*/ 1880959 h 1880959"/>
              <a:gd name="connsiteX246" fmla="*/ 2811804 w 11218359"/>
              <a:gd name="connsiteY246" fmla="*/ 1880959 h 1880959"/>
              <a:gd name="connsiteX247" fmla="*/ 2823243 w 11218359"/>
              <a:gd name="connsiteY247" fmla="*/ 1880959 h 1880959"/>
              <a:gd name="connsiteX248" fmla="*/ 2834683 w 11218359"/>
              <a:gd name="connsiteY248" fmla="*/ 1880959 h 1880959"/>
              <a:gd name="connsiteX249" fmla="*/ 2846123 w 11218359"/>
              <a:gd name="connsiteY249" fmla="*/ 1880959 h 1880959"/>
              <a:gd name="connsiteX250" fmla="*/ 2857562 w 11218359"/>
              <a:gd name="connsiteY250" fmla="*/ 1880959 h 1880959"/>
              <a:gd name="connsiteX251" fmla="*/ 2869001 w 11218359"/>
              <a:gd name="connsiteY251" fmla="*/ 1880959 h 1880959"/>
              <a:gd name="connsiteX252" fmla="*/ 2880441 w 11218359"/>
              <a:gd name="connsiteY252" fmla="*/ 1880959 h 1880959"/>
              <a:gd name="connsiteX253" fmla="*/ 2891881 w 11218359"/>
              <a:gd name="connsiteY253" fmla="*/ 1880959 h 1880959"/>
              <a:gd name="connsiteX254" fmla="*/ 2903320 w 11218359"/>
              <a:gd name="connsiteY254" fmla="*/ 1880959 h 1880959"/>
              <a:gd name="connsiteX255" fmla="*/ 2914760 w 11218359"/>
              <a:gd name="connsiteY255" fmla="*/ 1880959 h 1880959"/>
              <a:gd name="connsiteX256" fmla="*/ 2926199 w 11218359"/>
              <a:gd name="connsiteY256" fmla="*/ 1880959 h 1880959"/>
              <a:gd name="connsiteX257" fmla="*/ 2937639 w 11218359"/>
              <a:gd name="connsiteY257" fmla="*/ 1880959 h 1880959"/>
              <a:gd name="connsiteX258" fmla="*/ 2949078 w 11218359"/>
              <a:gd name="connsiteY258" fmla="*/ 1880959 h 1880959"/>
              <a:gd name="connsiteX259" fmla="*/ 2960518 w 11218359"/>
              <a:gd name="connsiteY259" fmla="*/ 1880959 h 1880959"/>
              <a:gd name="connsiteX260" fmla="*/ 2971957 w 11218359"/>
              <a:gd name="connsiteY260" fmla="*/ 1880959 h 1880959"/>
              <a:gd name="connsiteX261" fmla="*/ 2983397 w 11218359"/>
              <a:gd name="connsiteY261" fmla="*/ 1880959 h 1880959"/>
              <a:gd name="connsiteX262" fmla="*/ 2994837 w 11218359"/>
              <a:gd name="connsiteY262" fmla="*/ 1880959 h 1880959"/>
              <a:gd name="connsiteX263" fmla="*/ 3006276 w 11218359"/>
              <a:gd name="connsiteY263" fmla="*/ 1880959 h 1880959"/>
              <a:gd name="connsiteX264" fmla="*/ 3017715 w 11218359"/>
              <a:gd name="connsiteY264" fmla="*/ 1880959 h 1880959"/>
              <a:gd name="connsiteX265" fmla="*/ 3029155 w 11218359"/>
              <a:gd name="connsiteY265" fmla="*/ 1880959 h 1880959"/>
              <a:gd name="connsiteX266" fmla="*/ 3040594 w 11218359"/>
              <a:gd name="connsiteY266" fmla="*/ 1880959 h 1880959"/>
              <a:gd name="connsiteX267" fmla="*/ 3052034 w 11218359"/>
              <a:gd name="connsiteY267" fmla="*/ 1880959 h 1880959"/>
              <a:gd name="connsiteX268" fmla="*/ 3063474 w 11218359"/>
              <a:gd name="connsiteY268" fmla="*/ 1880959 h 1880959"/>
              <a:gd name="connsiteX269" fmla="*/ 3074913 w 11218359"/>
              <a:gd name="connsiteY269" fmla="*/ 1880959 h 1880959"/>
              <a:gd name="connsiteX270" fmla="*/ 3086352 w 11218359"/>
              <a:gd name="connsiteY270" fmla="*/ 1880959 h 1880959"/>
              <a:gd name="connsiteX271" fmla="*/ 3097792 w 11218359"/>
              <a:gd name="connsiteY271" fmla="*/ 1880959 h 1880959"/>
              <a:gd name="connsiteX272" fmla="*/ 3109232 w 11218359"/>
              <a:gd name="connsiteY272" fmla="*/ 1880959 h 1880959"/>
              <a:gd name="connsiteX273" fmla="*/ 3120671 w 11218359"/>
              <a:gd name="connsiteY273" fmla="*/ 1880959 h 1880959"/>
              <a:gd name="connsiteX274" fmla="*/ 3132111 w 11218359"/>
              <a:gd name="connsiteY274" fmla="*/ 1880959 h 1880959"/>
              <a:gd name="connsiteX275" fmla="*/ 3143550 w 11218359"/>
              <a:gd name="connsiteY275" fmla="*/ 1880959 h 1880959"/>
              <a:gd name="connsiteX276" fmla="*/ 3154990 w 11218359"/>
              <a:gd name="connsiteY276" fmla="*/ 1880959 h 1880959"/>
              <a:gd name="connsiteX277" fmla="*/ 3166429 w 11218359"/>
              <a:gd name="connsiteY277" fmla="*/ 1880959 h 1880959"/>
              <a:gd name="connsiteX278" fmla="*/ 3177869 w 11218359"/>
              <a:gd name="connsiteY278" fmla="*/ 1880959 h 1880959"/>
              <a:gd name="connsiteX279" fmla="*/ 3189308 w 11218359"/>
              <a:gd name="connsiteY279" fmla="*/ 1880959 h 1880959"/>
              <a:gd name="connsiteX280" fmla="*/ 3200748 w 11218359"/>
              <a:gd name="connsiteY280" fmla="*/ 1880959 h 1880959"/>
              <a:gd name="connsiteX281" fmla="*/ 3212187 w 11218359"/>
              <a:gd name="connsiteY281" fmla="*/ 1880959 h 1880959"/>
              <a:gd name="connsiteX282" fmla="*/ 3223627 w 11218359"/>
              <a:gd name="connsiteY282" fmla="*/ 1880959 h 1880959"/>
              <a:gd name="connsiteX283" fmla="*/ 3235066 w 11218359"/>
              <a:gd name="connsiteY283" fmla="*/ 1880959 h 1880959"/>
              <a:gd name="connsiteX284" fmla="*/ 3246501 w 11218359"/>
              <a:gd name="connsiteY284" fmla="*/ 1880959 h 1880959"/>
              <a:gd name="connsiteX285" fmla="*/ 3257945 w 11218359"/>
              <a:gd name="connsiteY285" fmla="*/ 1880959 h 1880959"/>
              <a:gd name="connsiteX286" fmla="*/ 3269385 w 11218359"/>
              <a:gd name="connsiteY286" fmla="*/ 1880959 h 1880959"/>
              <a:gd name="connsiteX287" fmla="*/ 3280825 w 11218359"/>
              <a:gd name="connsiteY287" fmla="*/ 1880959 h 1880959"/>
              <a:gd name="connsiteX288" fmla="*/ 3292264 w 11218359"/>
              <a:gd name="connsiteY288" fmla="*/ 1880959 h 1880959"/>
              <a:gd name="connsiteX289" fmla="*/ 3303699 w 11218359"/>
              <a:gd name="connsiteY289" fmla="*/ 1880959 h 1880959"/>
              <a:gd name="connsiteX290" fmla="*/ 3315143 w 11218359"/>
              <a:gd name="connsiteY290" fmla="*/ 1880959 h 1880959"/>
              <a:gd name="connsiteX291" fmla="*/ 3326578 w 11218359"/>
              <a:gd name="connsiteY291" fmla="*/ 1880959 h 1880959"/>
              <a:gd name="connsiteX292" fmla="*/ 3338017 w 11218359"/>
              <a:gd name="connsiteY292" fmla="*/ 1880959 h 1880959"/>
              <a:gd name="connsiteX293" fmla="*/ 3349457 w 11218359"/>
              <a:gd name="connsiteY293" fmla="*/ 1880959 h 1880959"/>
              <a:gd name="connsiteX294" fmla="*/ 3360896 w 11218359"/>
              <a:gd name="connsiteY294" fmla="*/ 1880959 h 1880959"/>
              <a:gd name="connsiteX295" fmla="*/ 3372336 w 11218359"/>
              <a:gd name="connsiteY295" fmla="*/ 1880959 h 1880959"/>
              <a:gd name="connsiteX296" fmla="*/ 3383776 w 11218359"/>
              <a:gd name="connsiteY296" fmla="*/ 1880959 h 1880959"/>
              <a:gd name="connsiteX297" fmla="*/ 3395215 w 11218359"/>
              <a:gd name="connsiteY297" fmla="*/ 1880959 h 1880959"/>
              <a:gd name="connsiteX298" fmla="*/ 3406654 w 11218359"/>
              <a:gd name="connsiteY298" fmla="*/ 1880959 h 1880959"/>
              <a:gd name="connsiteX299" fmla="*/ 3418094 w 11218359"/>
              <a:gd name="connsiteY299" fmla="*/ 1880959 h 1880959"/>
              <a:gd name="connsiteX300" fmla="*/ 3429534 w 11218359"/>
              <a:gd name="connsiteY300" fmla="*/ 1880959 h 1880959"/>
              <a:gd name="connsiteX301" fmla="*/ 3440973 w 11218359"/>
              <a:gd name="connsiteY301" fmla="*/ 1880959 h 1880959"/>
              <a:gd name="connsiteX302" fmla="*/ 3452413 w 11218359"/>
              <a:gd name="connsiteY302" fmla="*/ 1880959 h 1880959"/>
              <a:gd name="connsiteX303" fmla="*/ 3463852 w 11218359"/>
              <a:gd name="connsiteY303" fmla="*/ 1880959 h 1880959"/>
              <a:gd name="connsiteX304" fmla="*/ 3475292 w 11218359"/>
              <a:gd name="connsiteY304" fmla="*/ 1880959 h 1880959"/>
              <a:gd name="connsiteX305" fmla="*/ 3486731 w 11218359"/>
              <a:gd name="connsiteY305" fmla="*/ 1880959 h 1880959"/>
              <a:gd name="connsiteX306" fmla="*/ 3498171 w 11218359"/>
              <a:gd name="connsiteY306" fmla="*/ 1880959 h 1880959"/>
              <a:gd name="connsiteX307" fmla="*/ 3509610 w 11218359"/>
              <a:gd name="connsiteY307" fmla="*/ 1880959 h 1880959"/>
              <a:gd name="connsiteX308" fmla="*/ 3521050 w 11218359"/>
              <a:gd name="connsiteY308" fmla="*/ 1880959 h 1880959"/>
              <a:gd name="connsiteX309" fmla="*/ 3532489 w 11218359"/>
              <a:gd name="connsiteY309" fmla="*/ 1880959 h 1880959"/>
              <a:gd name="connsiteX310" fmla="*/ 3543929 w 11218359"/>
              <a:gd name="connsiteY310" fmla="*/ 1880959 h 1880959"/>
              <a:gd name="connsiteX311" fmla="*/ 3555368 w 11218359"/>
              <a:gd name="connsiteY311" fmla="*/ 1880959 h 1880959"/>
              <a:gd name="connsiteX312" fmla="*/ 3566808 w 11218359"/>
              <a:gd name="connsiteY312" fmla="*/ 1880959 h 1880959"/>
              <a:gd name="connsiteX313" fmla="*/ 3578247 w 11218359"/>
              <a:gd name="connsiteY313" fmla="*/ 1880959 h 1880959"/>
              <a:gd name="connsiteX314" fmla="*/ 3589687 w 11218359"/>
              <a:gd name="connsiteY314" fmla="*/ 1880959 h 1880959"/>
              <a:gd name="connsiteX315" fmla="*/ 3601127 w 11218359"/>
              <a:gd name="connsiteY315" fmla="*/ 1880959 h 1880959"/>
              <a:gd name="connsiteX316" fmla="*/ 3612566 w 11218359"/>
              <a:gd name="connsiteY316" fmla="*/ 1880959 h 1880959"/>
              <a:gd name="connsiteX317" fmla="*/ 3624005 w 11218359"/>
              <a:gd name="connsiteY317" fmla="*/ 1880959 h 1880959"/>
              <a:gd name="connsiteX318" fmla="*/ 3635445 w 11218359"/>
              <a:gd name="connsiteY318" fmla="*/ 1880959 h 1880959"/>
              <a:gd name="connsiteX319" fmla="*/ 3646885 w 11218359"/>
              <a:gd name="connsiteY319" fmla="*/ 1880959 h 1880959"/>
              <a:gd name="connsiteX320" fmla="*/ 3658324 w 11218359"/>
              <a:gd name="connsiteY320" fmla="*/ 1880959 h 1880959"/>
              <a:gd name="connsiteX321" fmla="*/ 3669764 w 11218359"/>
              <a:gd name="connsiteY321" fmla="*/ 1880959 h 1880959"/>
              <a:gd name="connsiteX322" fmla="*/ 3681203 w 11218359"/>
              <a:gd name="connsiteY322" fmla="*/ 1880959 h 1880959"/>
              <a:gd name="connsiteX323" fmla="*/ 3692643 w 11218359"/>
              <a:gd name="connsiteY323" fmla="*/ 1880959 h 1880959"/>
              <a:gd name="connsiteX324" fmla="*/ 3704082 w 11218359"/>
              <a:gd name="connsiteY324" fmla="*/ 1880959 h 1880959"/>
              <a:gd name="connsiteX325" fmla="*/ 3715522 w 11218359"/>
              <a:gd name="connsiteY325" fmla="*/ 1880959 h 1880959"/>
              <a:gd name="connsiteX326" fmla="*/ 3726961 w 11218359"/>
              <a:gd name="connsiteY326" fmla="*/ 1880959 h 1880959"/>
              <a:gd name="connsiteX327" fmla="*/ 3738401 w 11218359"/>
              <a:gd name="connsiteY327" fmla="*/ 1880959 h 1880959"/>
              <a:gd name="connsiteX328" fmla="*/ 3749840 w 11218359"/>
              <a:gd name="connsiteY328" fmla="*/ 1880959 h 1880959"/>
              <a:gd name="connsiteX329" fmla="*/ 3761280 w 11218359"/>
              <a:gd name="connsiteY329" fmla="*/ 1880959 h 1880959"/>
              <a:gd name="connsiteX330" fmla="*/ 3772719 w 11218359"/>
              <a:gd name="connsiteY330" fmla="*/ 1880959 h 1880959"/>
              <a:gd name="connsiteX331" fmla="*/ 3784154 w 11218359"/>
              <a:gd name="connsiteY331" fmla="*/ 1880959 h 1880959"/>
              <a:gd name="connsiteX332" fmla="*/ 3795598 w 11218359"/>
              <a:gd name="connsiteY332" fmla="*/ 1880959 h 1880959"/>
              <a:gd name="connsiteX333" fmla="*/ 3807033 w 11218359"/>
              <a:gd name="connsiteY333" fmla="*/ 1880959 h 1880959"/>
              <a:gd name="connsiteX334" fmla="*/ 3818473 w 11218359"/>
              <a:gd name="connsiteY334" fmla="*/ 1880959 h 1880959"/>
              <a:gd name="connsiteX335" fmla="*/ 3829917 w 11218359"/>
              <a:gd name="connsiteY335" fmla="*/ 1880959 h 1880959"/>
              <a:gd name="connsiteX336" fmla="*/ 3841352 w 11218359"/>
              <a:gd name="connsiteY336" fmla="*/ 1880959 h 1880959"/>
              <a:gd name="connsiteX337" fmla="*/ 3852791 w 11218359"/>
              <a:gd name="connsiteY337" fmla="*/ 1880959 h 1880959"/>
              <a:gd name="connsiteX338" fmla="*/ 3864231 w 11218359"/>
              <a:gd name="connsiteY338" fmla="*/ 1880959 h 1880959"/>
              <a:gd name="connsiteX339" fmla="*/ 3875670 w 11218359"/>
              <a:gd name="connsiteY339" fmla="*/ 1880959 h 1880959"/>
              <a:gd name="connsiteX340" fmla="*/ 3887110 w 11218359"/>
              <a:gd name="connsiteY340" fmla="*/ 1880959 h 1880959"/>
              <a:gd name="connsiteX341" fmla="*/ 3898549 w 11218359"/>
              <a:gd name="connsiteY341" fmla="*/ 1880959 h 1880959"/>
              <a:gd name="connsiteX342" fmla="*/ 3909989 w 11218359"/>
              <a:gd name="connsiteY342" fmla="*/ 1880959 h 1880959"/>
              <a:gd name="connsiteX343" fmla="*/ 3921447 w 11218359"/>
              <a:gd name="connsiteY343" fmla="*/ 1880959 h 1880959"/>
              <a:gd name="connsiteX344" fmla="*/ 3932878 w 11218359"/>
              <a:gd name="connsiteY344" fmla="*/ 1880959 h 1880959"/>
              <a:gd name="connsiteX345" fmla="*/ 3944307 w 11218359"/>
              <a:gd name="connsiteY345" fmla="*/ 1880959 h 1880959"/>
              <a:gd name="connsiteX346" fmla="*/ 3955737 w 11218359"/>
              <a:gd name="connsiteY346" fmla="*/ 1880959 h 1880959"/>
              <a:gd name="connsiteX347" fmla="*/ 3967167 w 11218359"/>
              <a:gd name="connsiteY347" fmla="*/ 1880959 h 1880959"/>
              <a:gd name="connsiteX348" fmla="*/ 3978645 w 11218359"/>
              <a:gd name="connsiteY348" fmla="*/ 1880959 h 1880959"/>
              <a:gd name="connsiteX349" fmla="*/ 3990075 w 11218359"/>
              <a:gd name="connsiteY349" fmla="*/ 1880959 h 1880959"/>
              <a:gd name="connsiteX350" fmla="*/ 4001505 w 11218359"/>
              <a:gd name="connsiteY350" fmla="*/ 1880959 h 1880959"/>
              <a:gd name="connsiteX351" fmla="*/ 4012935 w 11218359"/>
              <a:gd name="connsiteY351" fmla="*/ 1880959 h 1880959"/>
              <a:gd name="connsiteX352" fmla="*/ 4024365 w 11218359"/>
              <a:gd name="connsiteY352" fmla="*/ 1880959 h 1880959"/>
              <a:gd name="connsiteX353" fmla="*/ 4035843 w 11218359"/>
              <a:gd name="connsiteY353" fmla="*/ 1880959 h 1880959"/>
              <a:gd name="connsiteX354" fmla="*/ 4047273 w 11218359"/>
              <a:gd name="connsiteY354" fmla="*/ 1880959 h 1880959"/>
              <a:gd name="connsiteX355" fmla="*/ 4058702 w 11218359"/>
              <a:gd name="connsiteY355" fmla="*/ 1880959 h 1880959"/>
              <a:gd name="connsiteX356" fmla="*/ 4070133 w 11218359"/>
              <a:gd name="connsiteY356" fmla="*/ 1880959 h 1880959"/>
              <a:gd name="connsiteX357" fmla="*/ 4081563 w 11218359"/>
              <a:gd name="connsiteY357" fmla="*/ 1880959 h 1880959"/>
              <a:gd name="connsiteX358" fmla="*/ 4093040 w 11218359"/>
              <a:gd name="connsiteY358" fmla="*/ 1880959 h 1880959"/>
              <a:gd name="connsiteX359" fmla="*/ 4104471 w 11218359"/>
              <a:gd name="connsiteY359" fmla="*/ 1880959 h 1880959"/>
              <a:gd name="connsiteX360" fmla="*/ 4115900 w 11218359"/>
              <a:gd name="connsiteY360" fmla="*/ 1880959 h 1880959"/>
              <a:gd name="connsiteX361" fmla="*/ 4127330 w 11218359"/>
              <a:gd name="connsiteY361" fmla="*/ 1880959 h 1880959"/>
              <a:gd name="connsiteX362" fmla="*/ 4138760 w 11218359"/>
              <a:gd name="connsiteY362" fmla="*/ 1880959 h 1880959"/>
              <a:gd name="connsiteX363" fmla="*/ 4150238 w 11218359"/>
              <a:gd name="connsiteY363" fmla="*/ 1880959 h 1880959"/>
              <a:gd name="connsiteX364" fmla="*/ 4161668 w 11218359"/>
              <a:gd name="connsiteY364" fmla="*/ 1880959 h 1880959"/>
              <a:gd name="connsiteX365" fmla="*/ 4173098 w 11218359"/>
              <a:gd name="connsiteY365" fmla="*/ 1880959 h 1880959"/>
              <a:gd name="connsiteX366" fmla="*/ 4184528 w 11218359"/>
              <a:gd name="connsiteY366" fmla="*/ 1880959 h 1880959"/>
              <a:gd name="connsiteX367" fmla="*/ 4195958 w 11218359"/>
              <a:gd name="connsiteY367" fmla="*/ 1880959 h 1880959"/>
              <a:gd name="connsiteX368" fmla="*/ 4207436 w 11218359"/>
              <a:gd name="connsiteY368" fmla="*/ 1880959 h 1880959"/>
              <a:gd name="connsiteX369" fmla="*/ 4218865 w 11218359"/>
              <a:gd name="connsiteY369" fmla="*/ 1880959 h 1880959"/>
              <a:gd name="connsiteX370" fmla="*/ 4230296 w 11218359"/>
              <a:gd name="connsiteY370" fmla="*/ 1880959 h 1880959"/>
              <a:gd name="connsiteX371" fmla="*/ 4241726 w 11218359"/>
              <a:gd name="connsiteY371" fmla="*/ 1880959 h 1880959"/>
              <a:gd name="connsiteX372" fmla="*/ 4253156 w 11218359"/>
              <a:gd name="connsiteY372" fmla="*/ 1880959 h 1880959"/>
              <a:gd name="connsiteX373" fmla="*/ 4264634 w 11218359"/>
              <a:gd name="connsiteY373" fmla="*/ 1880959 h 1880959"/>
              <a:gd name="connsiteX374" fmla="*/ 4276063 w 11218359"/>
              <a:gd name="connsiteY374" fmla="*/ 1880959 h 1880959"/>
              <a:gd name="connsiteX375" fmla="*/ 4287493 w 11218359"/>
              <a:gd name="connsiteY375" fmla="*/ 1880959 h 1880959"/>
              <a:gd name="connsiteX376" fmla="*/ 4298923 w 11218359"/>
              <a:gd name="connsiteY376" fmla="*/ 1880959 h 1880959"/>
              <a:gd name="connsiteX377" fmla="*/ 4310353 w 11218359"/>
              <a:gd name="connsiteY377" fmla="*/ 1880959 h 1880959"/>
              <a:gd name="connsiteX378" fmla="*/ 4321831 w 11218359"/>
              <a:gd name="connsiteY378" fmla="*/ 1880959 h 1880959"/>
              <a:gd name="connsiteX379" fmla="*/ 4333261 w 11218359"/>
              <a:gd name="connsiteY379" fmla="*/ 1880959 h 1880959"/>
              <a:gd name="connsiteX380" fmla="*/ 4344691 w 11218359"/>
              <a:gd name="connsiteY380" fmla="*/ 1880959 h 1880959"/>
              <a:gd name="connsiteX381" fmla="*/ 4356121 w 11218359"/>
              <a:gd name="connsiteY381" fmla="*/ 1880959 h 1880959"/>
              <a:gd name="connsiteX382" fmla="*/ 4367551 w 11218359"/>
              <a:gd name="connsiteY382" fmla="*/ 1880959 h 1880959"/>
              <a:gd name="connsiteX383" fmla="*/ 4379028 w 11218359"/>
              <a:gd name="connsiteY383" fmla="*/ 1880959 h 1880959"/>
              <a:gd name="connsiteX384" fmla="*/ 4390458 w 11218359"/>
              <a:gd name="connsiteY384" fmla="*/ 1880959 h 1880959"/>
              <a:gd name="connsiteX385" fmla="*/ 4401889 w 11218359"/>
              <a:gd name="connsiteY385" fmla="*/ 1880959 h 1880959"/>
              <a:gd name="connsiteX386" fmla="*/ 4413319 w 11218359"/>
              <a:gd name="connsiteY386" fmla="*/ 1880959 h 1880959"/>
              <a:gd name="connsiteX387" fmla="*/ 4424749 w 11218359"/>
              <a:gd name="connsiteY387" fmla="*/ 1880959 h 1880959"/>
              <a:gd name="connsiteX388" fmla="*/ 4436226 w 11218359"/>
              <a:gd name="connsiteY388" fmla="*/ 1880959 h 1880959"/>
              <a:gd name="connsiteX389" fmla="*/ 4447656 w 11218359"/>
              <a:gd name="connsiteY389" fmla="*/ 1880959 h 1880959"/>
              <a:gd name="connsiteX390" fmla="*/ 4459086 w 11218359"/>
              <a:gd name="connsiteY390" fmla="*/ 1880959 h 1880959"/>
              <a:gd name="connsiteX391" fmla="*/ 4470516 w 11218359"/>
              <a:gd name="connsiteY391" fmla="*/ 1880959 h 1880959"/>
              <a:gd name="connsiteX392" fmla="*/ 4481946 w 11218359"/>
              <a:gd name="connsiteY392" fmla="*/ 1880959 h 1880959"/>
              <a:gd name="connsiteX393" fmla="*/ 4493424 w 11218359"/>
              <a:gd name="connsiteY393" fmla="*/ 1880959 h 1880959"/>
              <a:gd name="connsiteX394" fmla="*/ 4504854 w 11218359"/>
              <a:gd name="connsiteY394" fmla="*/ 1880959 h 1880959"/>
              <a:gd name="connsiteX395" fmla="*/ 4516284 w 11218359"/>
              <a:gd name="connsiteY395" fmla="*/ 1880959 h 1880959"/>
              <a:gd name="connsiteX396" fmla="*/ 4527714 w 11218359"/>
              <a:gd name="connsiteY396" fmla="*/ 1880959 h 1880959"/>
              <a:gd name="connsiteX397" fmla="*/ 4539144 w 11218359"/>
              <a:gd name="connsiteY397" fmla="*/ 1880959 h 1880959"/>
              <a:gd name="connsiteX398" fmla="*/ 4550621 w 11218359"/>
              <a:gd name="connsiteY398" fmla="*/ 1880959 h 1880959"/>
              <a:gd name="connsiteX399" fmla="*/ 4562051 w 11218359"/>
              <a:gd name="connsiteY399" fmla="*/ 1880959 h 1880959"/>
              <a:gd name="connsiteX400" fmla="*/ 4573482 w 11218359"/>
              <a:gd name="connsiteY400" fmla="*/ 1880959 h 1880959"/>
              <a:gd name="connsiteX401" fmla="*/ 4584912 w 11218359"/>
              <a:gd name="connsiteY401" fmla="*/ 1880959 h 1880959"/>
              <a:gd name="connsiteX402" fmla="*/ 4596341 w 11218359"/>
              <a:gd name="connsiteY402" fmla="*/ 1880959 h 1880959"/>
              <a:gd name="connsiteX403" fmla="*/ 4607771 w 11218359"/>
              <a:gd name="connsiteY403" fmla="*/ 1880959 h 1880959"/>
              <a:gd name="connsiteX404" fmla="*/ 4619249 w 11218359"/>
              <a:gd name="connsiteY404" fmla="*/ 1880959 h 1880959"/>
              <a:gd name="connsiteX405" fmla="*/ 4630679 w 11218359"/>
              <a:gd name="connsiteY405" fmla="*/ 1880959 h 1880959"/>
              <a:gd name="connsiteX406" fmla="*/ 4642109 w 11218359"/>
              <a:gd name="connsiteY406" fmla="*/ 1880959 h 1880959"/>
              <a:gd name="connsiteX407" fmla="*/ 4653539 w 11218359"/>
              <a:gd name="connsiteY407" fmla="*/ 1880959 h 1880959"/>
              <a:gd name="connsiteX408" fmla="*/ 4664969 w 11218359"/>
              <a:gd name="connsiteY408" fmla="*/ 1880959 h 1880959"/>
              <a:gd name="connsiteX409" fmla="*/ 4676447 w 11218359"/>
              <a:gd name="connsiteY409" fmla="*/ 1880959 h 1880959"/>
              <a:gd name="connsiteX410" fmla="*/ 4687877 w 11218359"/>
              <a:gd name="connsiteY410" fmla="*/ 1880959 h 1880959"/>
              <a:gd name="connsiteX411" fmla="*/ 4699306 w 11218359"/>
              <a:gd name="connsiteY411" fmla="*/ 1880959 h 1880959"/>
              <a:gd name="connsiteX412" fmla="*/ 4710737 w 11218359"/>
              <a:gd name="connsiteY412" fmla="*/ 1880959 h 1880959"/>
              <a:gd name="connsiteX413" fmla="*/ 4722167 w 11218359"/>
              <a:gd name="connsiteY413" fmla="*/ 1880959 h 1880959"/>
              <a:gd name="connsiteX414" fmla="*/ 4733644 w 11218359"/>
              <a:gd name="connsiteY414" fmla="*/ 1880959 h 1880959"/>
              <a:gd name="connsiteX415" fmla="*/ 4745075 w 11218359"/>
              <a:gd name="connsiteY415" fmla="*/ 1880959 h 1880959"/>
              <a:gd name="connsiteX416" fmla="*/ 4756504 w 11218359"/>
              <a:gd name="connsiteY416" fmla="*/ 1880959 h 1880959"/>
              <a:gd name="connsiteX417" fmla="*/ 4767934 w 11218359"/>
              <a:gd name="connsiteY417" fmla="*/ 1880959 h 1880959"/>
              <a:gd name="connsiteX418" fmla="*/ 4779364 w 11218359"/>
              <a:gd name="connsiteY418" fmla="*/ 1880959 h 1880959"/>
              <a:gd name="connsiteX419" fmla="*/ 4790842 w 11218359"/>
              <a:gd name="connsiteY419" fmla="*/ 1880959 h 1880959"/>
              <a:gd name="connsiteX420" fmla="*/ 4802272 w 11218359"/>
              <a:gd name="connsiteY420" fmla="*/ 1880959 h 1880959"/>
              <a:gd name="connsiteX421" fmla="*/ 4813702 w 11218359"/>
              <a:gd name="connsiteY421" fmla="*/ 1880959 h 1880959"/>
              <a:gd name="connsiteX422" fmla="*/ 4825132 w 11218359"/>
              <a:gd name="connsiteY422" fmla="*/ 1880959 h 1880959"/>
              <a:gd name="connsiteX423" fmla="*/ 4836562 w 11218359"/>
              <a:gd name="connsiteY423" fmla="*/ 1880959 h 1880959"/>
              <a:gd name="connsiteX424" fmla="*/ 4848040 w 11218359"/>
              <a:gd name="connsiteY424" fmla="*/ 1880959 h 1880959"/>
              <a:gd name="connsiteX425" fmla="*/ 4859469 w 11218359"/>
              <a:gd name="connsiteY425" fmla="*/ 1880959 h 1880959"/>
              <a:gd name="connsiteX426" fmla="*/ 4870899 w 11218359"/>
              <a:gd name="connsiteY426" fmla="*/ 1880959 h 1880959"/>
              <a:gd name="connsiteX427" fmla="*/ 4882330 w 11218359"/>
              <a:gd name="connsiteY427" fmla="*/ 1880959 h 1880959"/>
              <a:gd name="connsiteX428" fmla="*/ 4893760 w 11218359"/>
              <a:gd name="connsiteY428" fmla="*/ 1880959 h 1880959"/>
              <a:gd name="connsiteX429" fmla="*/ 4905237 w 11218359"/>
              <a:gd name="connsiteY429" fmla="*/ 1880959 h 1880959"/>
              <a:gd name="connsiteX430" fmla="*/ 4916667 w 11218359"/>
              <a:gd name="connsiteY430" fmla="*/ 1880959 h 1880959"/>
              <a:gd name="connsiteX431" fmla="*/ 4928097 w 11218359"/>
              <a:gd name="connsiteY431" fmla="*/ 1880959 h 1880959"/>
              <a:gd name="connsiteX432" fmla="*/ 4939527 w 11218359"/>
              <a:gd name="connsiteY432" fmla="*/ 1880959 h 1880959"/>
              <a:gd name="connsiteX433" fmla="*/ 4950957 w 11218359"/>
              <a:gd name="connsiteY433" fmla="*/ 1880959 h 1880959"/>
              <a:gd name="connsiteX434" fmla="*/ 4962435 w 11218359"/>
              <a:gd name="connsiteY434" fmla="*/ 1880959 h 1880959"/>
              <a:gd name="connsiteX435" fmla="*/ 4973865 w 11218359"/>
              <a:gd name="connsiteY435" fmla="*/ 1880959 h 1880959"/>
              <a:gd name="connsiteX436" fmla="*/ 4985295 w 11218359"/>
              <a:gd name="connsiteY436" fmla="*/ 1880959 h 1880959"/>
              <a:gd name="connsiteX437" fmla="*/ 4996725 w 11218359"/>
              <a:gd name="connsiteY437" fmla="*/ 1880959 h 1880959"/>
              <a:gd name="connsiteX438" fmla="*/ 5008155 w 11218359"/>
              <a:gd name="connsiteY438" fmla="*/ 1880959 h 1880959"/>
              <a:gd name="connsiteX439" fmla="*/ 5019632 w 11218359"/>
              <a:gd name="connsiteY439" fmla="*/ 1880959 h 1880959"/>
              <a:gd name="connsiteX440" fmla="*/ 5031062 w 11218359"/>
              <a:gd name="connsiteY440" fmla="*/ 1880959 h 1880959"/>
              <a:gd name="connsiteX441" fmla="*/ 5042492 w 11218359"/>
              <a:gd name="connsiteY441" fmla="*/ 1880959 h 1880959"/>
              <a:gd name="connsiteX442" fmla="*/ 5053923 w 11218359"/>
              <a:gd name="connsiteY442" fmla="*/ 1880959 h 1880959"/>
              <a:gd name="connsiteX443" fmla="*/ 5065353 w 11218359"/>
              <a:gd name="connsiteY443" fmla="*/ 1880959 h 1880959"/>
              <a:gd name="connsiteX444" fmla="*/ 5076830 w 11218359"/>
              <a:gd name="connsiteY444" fmla="*/ 1880959 h 1880959"/>
              <a:gd name="connsiteX445" fmla="*/ 5088260 w 11218359"/>
              <a:gd name="connsiteY445" fmla="*/ 1880959 h 1880959"/>
              <a:gd name="connsiteX446" fmla="*/ 5099690 w 11218359"/>
              <a:gd name="connsiteY446" fmla="*/ 1880959 h 1880959"/>
              <a:gd name="connsiteX447" fmla="*/ 5111120 w 11218359"/>
              <a:gd name="connsiteY447" fmla="*/ 1880959 h 1880959"/>
              <a:gd name="connsiteX448" fmla="*/ 5122550 w 11218359"/>
              <a:gd name="connsiteY448" fmla="*/ 1880959 h 1880959"/>
              <a:gd name="connsiteX449" fmla="*/ 5134028 w 11218359"/>
              <a:gd name="connsiteY449" fmla="*/ 1880959 h 1880959"/>
              <a:gd name="connsiteX450" fmla="*/ 5145458 w 11218359"/>
              <a:gd name="connsiteY450" fmla="*/ 1880959 h 1880959"/>
              <a:gd name="connsiteX451" fmla="*/ 5156888 w 11218359"/>
              <a:gd name="connsiteY451" fmla="*/ 1880959 h 1880959"/>
              <a:gd name="connsiteX452" fmla="*/ 5168318 w 11218359"/>
              <a:gd name="connsiteY452" fmla="*/ 1880959 h 1880959"/>
              <a:gd name="connsiteX453" fmla="*/ 5179747 w 11218359"/>
              <a:gd name="connsiteY453" fmla="*/ 1880959 h 1880959"/>
              <a:gd name="connsiteX454" fmla="*/ 5191225 w 11218359"/>
              <a:gd name="connsiteY454" fmla="*/ 1880959 h 1880959"/>
              <a:gd name="connsiteX455" fmla="*/ 5202655 w 11218359"/>
              <a:gd name="connsiteY455" fmla="*/ 1880959 h 1880959"/>
              <a:gd name="connsiteX456" fmla="*/ 5214085 w 11218359"/>
              <a:gd name="connsiteY456" fmla="*/ 1880959 h 1880959"/>
              <a:gd name="connsiteX457" fmla="*/ 5225515 w 11218359"/>
              <a:gd name="connsiteY457" fmla="*/ 1880959 h 1880959"/>
              <a:gd name="connsiteX458" fmla="*/ 5236945 w 11218359"/>
              <a:gd name="connsiteY458" fmla="*/ 1880959 h 1880959"/>
              <a:gd name="connsiteX459" fmla="*/ 5248423 w 11218359"/>
              <a:gd name="connsiteY459" fmla="*/ 1880959 h 1880959"/>
              <a:gd name="connsiteX460" fmla="*/ 5259853 w 11218359"/>
              <a:gd name="connsiteY460" fmla="*/ 1880959 h 1880959"/>
              <a:gd name="connsiteX461" fmla="*/ 5271283 w 11218359"/>
              <a:gd name="connsiteY461" fmla="*/ 1880959 h 1880959"/>
              <a:gd name="connsiteX462" fmla="*/ 5282713 w 11218359"/>
              <a:gd name="connsiteY462" fmla="*/ 1880959 h 1880959"/>
              <a:gd name="connsiteX463" fmla="*/ 5294143 w 11218359"/>
              <a:gd name="connsiteY463" fmla="*/ 1880959 h 1880959"/>
              <a:gd name="connsiteX464" fmla="*/ 5305621 w 11218359"/>
              <a:gd name="connsiteY464" fmla="*/ 1880959 h 1880959"/>
              <a:gd name="connsiteX465" fmla="*/ 5317051 w 11218359"/>
              <a:gd name="connsiteY465" fmla="*/ 1880959 h 1880959"/>
              <a:gd name="connsiteX466" fmla="*/ 5328481 w 11218359"/>
              <a:gd name="connsiteY466" fmla="*/ 1880959 h 1880959"/>
              <a:gd name="connsiteX467" fmla="*/ 5339910 w 11218359"/>
              <a:gd name="connsiteY467" fmla="*/ 1880959 h 1880959"/>
              <a:gd name="connsiteX468" fmla="*/ 5351340 w 11218359"/>
              <a:gd name="connsiteY468" fmla="*/ 1880959 h 1880959"/>
              <a:gd name="connsiteX469" fmla="*/ 5362818 w 11218359"/>
              <a:gd name="connsiteY469" fmla="*/ 1880959 h 1880959"/>
              <a:gd name="connsiteX470" fmla="*/ 5374248 w 11218359"/>
              <a:gd name="connsiteY470" fmla="*/ 1880959 h 1880959"/>
              <a:gd name="connsiteX471" fmla="*/ 5385678 w 11218359"/>
              <a:gd name="connsiteY471" fmla="*/ 1880959 h 1880959"/>
              <a:gd name="connsiteX472" fmla="*/ 5397108 w 11218359"/>
              <a:gd name="connsiteY472" fmla="*/ 1880959 h 1880959"/>
              <a:gd name="connsiteX473" fmla="*/ 5408538 w 11218359"/>
              <a:gd name="connsiteY473" fmla="*/ 1880959 h 1880959"/>
              <a:gd name="connsiteX474" fmla="*/ 5420016 w 11218359"/>
              <a:gd name="connsiteY474" fmla="*/ 1880959 h 1880959"/>
              <a:gd name="connsiteX475" fmla="*/ 5431446 w 11218359"/>
              <a:gd name="connsiteY475" fmla="*/ 1880959 h 1880959"/>
              <a:gd name="connsiteX476" fmla="*/ 5442876 w 11218359"/>
              <a:gd name="connsiteY476" fmla="*/ 1880959 h 1880959"/>
              <a:gd name="connsiteX477" fmla="*/ 5454306 w 11218359"/>
              <a:gd name="connsiteY477" fmla="*/ 1880959 h 1880959"/>
              <a:gd name="connsiteX478" fmla="*/ 5465736 w 11218359"/>
              <a:gd name="connsiteY478" fmla="*/ 1880959 h 1880959"/>
              <a:gd name="connsiteX479" fmla="*/ 5477214 w 11218359"/>
              <a:gd name="connsiteY479" fmla="*/ 1880959 h 1880959"/>
              <a:gd name="connsiteX480" fmla="*/ 5488643 w 11218359"/>
              <a:gd name="connsiteY480" fmla="*/ 1880959 h 1880959"/>
              <a:gd name="connsiteX481" fmla="*/ 5500073 w 11218359"/>
              <a:gd name="connsiteY481" fmla="*/ 1880959 h 1880959"/>
              <a:gd name="connsiteX482" fmla="*/ 5511503 w 11218359"/>
              <a:gd name="connsiteY482" fmla="*/ 1880959 h 1880959"/>
              <a:gd name="connsiteX483" fmla="*/ 5522933 w 11218359"/>
              <a:gd name="connsiteY483" fmla="*/ 1880959 h 1880959"/>
              <a:gd name="connsiteX484" fmla="*/ 5534411 w 11218359"/>
              <a:gd name="connsiteY484" fmla="*/ 1880959 h 1880959"/>
              <a:gd name="connsiteX485" fmla="*/ 5545841 w 11218359"/>
              <a:gd name="connsiteY485" fmla="*/ 1880959 h 1880959"/>
              <a:gd name="connsiteX486" fmla="*/ 5557271 w 11218359"/>
              <a:gd name="connsiteY486" fmla="*/ 1880959 h 1880959"/>
              <a:gd name="connsiteX487" fmla="*/ 5568701 w 11218359"/>
              <a:gd name="connsiteY487" fmla="*/ 1880959 h 1880959"/>
              <a:gd name="connsiteX488" fmla="*/ 5580131 w 11218359"/>
              <a:gd name="connsiteY488" fmla="*/ 1880959 h 1880959"/>
              <a:gd name="connsiteX489" fmla="*/ 5591609 w 11218359"/>
              <a:gd name="connsiteY489" fmla="*/ 1880959 h 1880959"/>
              <a:gd name="connsiteX490" fmla="*/ 5603038 w 11218359"/>
              <a:gd name="connsiteY490" fmla="*/ 1880959 h 1880959"/>
              <a:gd name="connsiteX491" fmla="*/ 5614469 w 11218359"/>
              <a:gd name="connsiteY491" fmla="*/ 1880959 h 1880959"/>
              <a:gd name="connsiteX492" fmla="*/ 5625899 w 11218359"/>
              <a:gd name="connsiteY492" fmla="*/ 1880959 h 1880959"/>
              <a:gd name="connsiteX493" fmla="*/ 5637329 w 11218359"/>
              <a:gd name="connsiteY493" fmla="*/ 1880959 h 1880959"/>
              <a:gd name="connsiteX494" fmla="*/ 5648759 w 11218359"/>
              <a:gd name="connsiteY494" fmla="*/ 1880959 h 1880959"/>
              <a:gd name="connsiteX495" fmla="*/ 5660236 w 11218359"/>
              <a:gd name="connsiteY495" fmla="*/ 1880959 h 1880959"/>
              <a:gd name="connsiteX496" fmla="*/ 5671666 w 11218359"/>
              <a:gd name="connsiteY496" fmla="*/ 1880959 h 1880959"/>
              <a:gd name="connsiteX497" fmla="*/ 5683096 w 11218359"/>
              <a:gd name="connsiteY497" fmla="*/ 1880959 h 1880959"/>
              <a:gd name="connsiteX498" fmla="*/ 5694526 w 11218359"/>
              <a:gd name="connsiteY498" fmla="*/ 1880959 h 1880959"/>
              <a:gd name="connsiteX499" fmla="*/ 5705956 w 11218359"/>
              <a:gd name="connsiteY499" fmla="*/ 1880959 h 1880959"/>
              <a:gd name="connsiteX500" fmla="*/ 5717434 w 11218359"/>
              <a:gd name="connsiteY500" fmla="*/ 1880959 h 1880959"/>
              <a:gd name="connsiteX501" fmla="*/ 5728864 w 11218359"/>
              <a:gd name="connsiteY501" fmla="*/ 1880959 h 1880959"/>
              <a:gd name="connsiteX502" fmla="*/ 5740294 w 11218359"/>
              <a:gd name="connsiteY502" fmla="*/ 1880959 h 1880959"/>
              <a:gd name="connsiteX503" fmla="*/ 5751724 w 11218359"/>
              <a:gd name="connsiteY503" fmla="*/ 1880959 h 1880959"/>
              <a:gd name="connsiteX504" fmla="*/ 5763154 w 11218359"/>
              <a:gd name="connsiteY504" fmla="*/ 1880959 h 1880959"/>
              <a:gd name="connsiteX505" fmla="*/ 5774631 w 11218359"/>
              <a:gd name="connsiteY505" fmla="*/ 1880959 h 1880959"/>
              <a:gd name="connsiteX506" fmla="*/ 5786062 w 11218359"/>
              <a:gd name="connsiteY506" fmla="*/ 1880959 h 1880959"/>
              <a:gd name="connsiteX507" fmla="*/ 5797492 w 11218359"/>
              <a:gd name="connsiteY507" fmla="*/ 1880959 h 1880959"/>
              <a:gd name="connsiteX508" fmla="*/ 5808921 w 11218359"/>
              <a:gd name="connsiteY508" fmla="*/ 1880959 h 1880959"/>
              <a:gd name="connsiteX509" fmla="*/ 5820351 w 11218359"/>
              <a:gd name="connsiteY509" fmla="*/ 1880959 h 1880959"/>
              <a:gd name="connsiteX510" fmla="*/ 5831829 w 11218359"/>
              <a:gd name="connsiteY510" fmla="*/ 1880959 h 1880959"/>
              <a:gd name="connsiteX511" fmla="*/ 5843259 w 11218359"/>
              <a:gd name="connsiteY511" fmla="*/ 1880959 h 1880959"/>
              <a:gd name="connsiteX512" fmla="*/ 5854689 w 11218359"/>
              <a:gd name="connsiteY512" fmla="*/ 1880959 h 1880959"/>
              <a:gd name="connsiteX513" fmla="*/ 5866119 w 11218359"/>
              <a:gd name="connsiteY513" fmla="*/ 1880959 h 1880959"/>
              <a:gd name="connsiteX514" fmla="*/ 5877549 w 11218359"/>
              <a:gd name="connsiteY514" fmla="*/ 1880959 h 1880959"/>
              <a:gd name="connsiteX515" fmla="*/ 5889027 w 11218359"/>
              <a:gd name="connsiteY515" fmla="*/ 1880959 h 1880959"/>
              <a:gd name="connsiteX516" fmla="*/ 5900457 w 11218359"/>
              <a:gd name="connsiteY516" fmla="*/ 1880959 h 1880959"/>
              <a:gd name="connsiteX517" fmla="*/ 5911887 w 11218359"/>
              <a:gd name="connsiteY517" fmla="*/ 1880959 h 1880959"/>
              <a:gd name="connsiteX518" fmla="*/ 5923317 w 11218359"/>
              <a:gd name="connsiteY518" fmla="*/ 1880959 h 1880959"/>
              <a:gd name="connsiteX519" fmla="*/ 5934747 w 11218359"/>
              <a:gd name="connsiteY519" fmla="*/ 1880959 h 1880959"/>
              <a:gd name="connsiteX520" fmla="*/ 5946225 w 11218359"/>
              <a:gd name="connsiteY520" fmla="*/ 1880959 h 1880959"/>
              <a:gd name="connsiteX521" fmla="*/ 5957655 w 11218359"/>
              <a:gd name="connsiteY521" fmla="*/ 1880959 h 1880959"/>
              <a:gd name="connsiteX522" fmla="*/ 5969084 w 11218359"/>
              <a:gd name="connsiteY522" fmla="*/ 1880959 h 1880959"/>
              <a:gd name="connsiteX523" fmla="*/ 5980514 w 11218359"/>
              <a:gd name="connsiteY523" fmla="*/ 1880959 h 1880959"/>
              <a:gd name="connsiteX524" fmla="*/ 5991944 w 11218359"/>
              <a:gd name="connsiteY524" fmla="*/ 1880959 h 1880959"/>
              <a:gd name="connsiteX525" fmla="*/ 6003422 w 11218359"/>
              <a:gd name="connsiteY525" fmla="*/ 1880959 h 1880959"/>
              <a:gd name="connsiteX526" fmla="*/ 6014852 w 11218359"/>
              <a:gd name="connsiteY526" fmla="*/ 1880959 h 1880959"/>
              <a:gd name="connsiteX527" fmla="*/ 6026282 w 11218359"/>
              <a:gd name="connsiteY527" fmla="*/ 1880959 h 1880959"/>
              <a:gd name="connsiteX528" fmla="*/ 6037712 w 11218359"/>
              <a:gd name="connsiteY528" fmla="*/ 1880959 h 1880959"/>
              <a:gd name="connsiteX529" fmla="*/ 6049142 w 11218359"/>
              <a:gd name="connsiteY529" fmla="*/ 1880959 h 1880959"/>
              <a:gd name="connsiteX530" fmla="*/ 6060620 w 11218359"/>
              <a:gd name="connsiteY530" fmla="*/ 1880959 h 1880959"/>
              <a:gd name="connsiteX531" fmla="*/ 6072049 w 11218359"/>
              <a:gd name="connsiteY531" fmla="*/ 1880959 h 1880959"/>
              <a:gd name="connsiteX532" fmla="*/ 6083480 w 11218359"/>
              <a:gd name="connsiteY532" fmla="*/ 1880959 h 1880959"/>
              <a:gd name="connsiteX533" fmla="*/ 6094910 w 11218359"/>
              <a:gd name="connsiteY533" fmla="*/ 1880959 h 1880959"/>
              <a:gd name="connsiteX534" fmla="*/ 6106340 w 11218359"/>
              <a:gd name="connsiteY534" fmla="*/ 1879459 h 1880959"/>
              <a:gd name="connsiteX535" fmla="*/ 6117818 w 11218359"/>
              <a:gd name="connsiteY535" fmla="*/ 712118 h 1880959"/>
              <a:gd name="connsiteX536" fmla="*/ 6129247 w 11218359"/>
              <a:gd name="connsiteY536" fmla="*/ 608457 h 1880959"/>
              <a:gd name="connsiteX537" fmla="*/ 6140677 w 11218359"/>
              <a:gd name="connsiteY537" fmla="*/ 0 h 1880959"/>
              <a:gd name="connsiteX538" fmla="*/ 6152107 w 11218359"/>
              <a:gd name="connsiteY538" fmla="*/ 733154 h 1880959"/>
              <a:gd name="connsiteX539" fmla="*/ 6163537 w 11218359"/>
              <a:gd name="connsiteY539" fmla="*/ 757190 h 1880959"/>
              <a:gd name="connsiteX540" fmla="*/ 6175015 w 11218359"/>
              <a:gd name="connsiteY540" fmla="*/ 1099728 h 1880959"/>
              <a:gd name="connsiteX541" fmla="*/ 6186445 w 11218359"/>
              <a:gd name="connsiteY541" fmla="*/ 688082 h 1880959"/>
              <a:gd name="connsiteX542" fmla="*/ 6197875 w 11218359"/>
              <a:gd name="connsiteY542" fmla="*/ 465735 h 1880959"/>
              <a:gd name="connsiteX543" fmla="*/ 6209305 w 11218359"/>
              <a:gd name="connsiteY543" fmla="*/ 407142 h 1880959"/>
              <a:gd name="connsiteX544" fmla="*/ 6220735 w 11218359"/>
              <a:gd name="connsiteY544" fmla="*/ 1174847 h 1880959"/>
              <a:gd name="connsiteX545" fmla="*/ 6232212 w 11218359"/>
              <a:gd name="connsiteY545" fmla="*/ 1835887 h 1880959"/>
              <a:gd name="connsiteX546" fmla="*/ 6243642 w 11218359"/>
              <a:gd name="connsiteY546" fmla="*/ 1871944 h 1880959"/>
              <a:gd name="connsiteX547" fmla="*/ 6255073 w 11218359"/>
              <a:gd name="connsiteY547" fmla="*/ 1880959 h 1880959"/>
              <a:gd name="connsiteX548" fmla="*/ 6266503 w 11218359"/>
              <a:gd name="connsiteY548" fmla="*/ 1879459 h 1880959"/>
              <a:gd name="connsiteX549" fmla="*/ 6277933 w 11218359"/>
              <a:gd name="connsiteY549" fmla="*/ 1879459 h 1880959"/>
              <a:gd name="connsiteX550" fmla="*/ 6289410 w 11218359"/>
              <a:gd name="connsiteY550" fmla="*/ 1880959 h 1880959"/>
              <a:gd name="connsiteX551" fmla="*/ 6300840 w 11218359"/>
              <a:gd name="connsiteY551" fmla="*/ 1880959 h 1880959"/>
              <a:gd name="connsiteX552" fmla="*/ 6312270 w 11218359"/>
              <a:gd name="connsiteY552" fmla="*/ 1880959 h 1880959"/>
              <a:gd name="connsiteX553" fmla="*/ 6323700 w 11218359"/>
              <a:gd name="connsiteY553" fmla="*/ 1880959 h 1880959"/>
              <a:gd name="connsiteX554" fmla="*/ 6335130 w 11218359"/>
              <a:gd name="connsiteY554" fmla="*/ 1880959 h 1880959"/>
              <a:gd name="connsiteX555" fmla="*/ 6346608 w 11218359"/>
              <a:gd name="connsiteY555" fmla="*/ 1880959 h 1880959"/>
              <a:gd name="connsiteX556" fmla="*/ 6358038 w 11218359"/>
              <a:gd name="connsiteY556" fmla="*/ 1880959 h 1880959"/>
              <a:gd name="connsiteX557" fmla="*/ 6369468 w 11218359"/>
              <a:gd name="connsiteY557" fmla="*/ 1880959 h 1880959"/>
              <a:gd name="connsiteX558" fmla="*/ 6380898 w 11218359"/>
              <a:gd name="connsiteY558" fmla="*/ 1880959 h 1880959"/>
              <a:gd name="connsiteX559" fmla="*/ 6392328 w 11218359"/>
              <a:gd name="connsiteY559" fmla="*/ 1880959 h 1880959"/>
              <a:gd name="connsiteX560" fmla="*/ 6403805 w 11218359"/>
              <a:gd name="connsiteY560" fmla="*/ 1880959 h 1880959"/>
              <a:gd name="connsiteX561" fmla="*/ 6415235 w 11218359"/>
              <a:gd name="connsiteY561" fmla="*/ 1880959 h 1880959"/>
              <a:gd name="connsiteX562" fmla="*/ 6426666 w 11218359"/>
              <a:gd name="connsiteY562" fmla="*/ 1880959 h 1880959"/>
              <a:gd name="connsiteX563" fmla="*/ 6438096 w 11218359"/>
              <a:gd name="connsiteY563" fmla="*/ 1880959 h 1880959"/>
              <a:gd name="connsiteX564" fmla="*/ 6449525 w 11218359"/>
              <a:gd name="connsiteY564" fmla="*/ 1880959 h 1880959"/>
              <a:gd name="connsiteX565" fmla="*/ 6461003 w 11218359"/>
              <a:gd name="connsiteY565" fmla="*/ 1880959 h 1880959"/>
              <a:gd name="connsiteX566" fmla="*/ 6472433 w 11218359"/>
              <a:gd name="connsiteY566" fmla="*/ 1880959 h 1880959"/>
              <a:gd name="connsiteX567" fmla="*/ 6483863 w 11218359"/>
              <a:gd name="connsiteY567" fmla="*/ 1880959 h 1880959"/>
              <a:gd name="connsiteX568" fmla="*/ 6495293 w 11218359"/>
              <a:gd name="connsiteY568" fmla="*/ 1880959 h 1880959"/>
              <a:gd name="connsiteX569" fmla="*/ 6506723 w 11218359"/>
              <a:gd name="connsiteY569" fmla="*/ 1880959 h 1880959"/>
              <a:gd name="connsiteX570" fmla="*/ 6518201 w 11218359"/>
              <a:gd name="connsiteY570" fmla="*/ 1880959 h 1880959"/>
              <a:gd name="connsiteX571" fmla="*/ 6529631 w 11218359"/>
              <a:gd name="connsiteY571" fmla="*/ 1880959 h 1880959"/>
              <a:gd name="connsiteX572" fmla="*/ 6541061 w 11218359"/>
              <a:gd name="connsiteY572" fmla="*/ 1880959 h 1880959"/>
              <a:gd name="connsiteX573" fmla="*/ 6552490 w 11218359"/>
              <a:gd name="connsiteY573" fmla="*/ 1880959 h 1880959"/>
              <a:gd name="connsiteX574" fmla="*/ 6563921 w 11218359"/>
              <a:gd name="connsiteY574" fmla="*/ 1880959 h 1880959"/>
              <a:gd name="connsiteX575" fmla="*/ 6575398 w 11218359"/>
              <a:gd name="connsiteY575" fmla="*/ 1880959 h 1880959"/>
              <a:gd name="connsiteX576" fmla="*/ 6586828 w 11218359"/>
              <a:gd name="connsiteY576" fmla="*/ 1880959 h 1880959"/>
              <a:gd name="connsiteX577" fmla="*/ 6598259 w 11218359"/>
              <a:gd name="connsiteY577" fmla="*/ 1880959 h 1880959"/>
              <a:gd name="connsiteX578" fmla="*/ 6609688 w 11218359"/>
              <a:gd name="connsiteY578" fmla="*/ 1880959 h 1880959"/>
              <a:gd name="connsiteX579" fmla="*/ 6621118 w 11218359"/>
              <a:gd name="connsiteY579" fmla="*/ 1880959 h 1880959"/>
              <a:gd name="connsiteX580" fmla="*/ 6632596 w 11218359"/>
              <a:gd name="connsiteY580" fmla="*/ 1880959 h 1880959"/>
              <a:gd name="connsiteX581" fmla="*/ 6644026 w 11218359"/>
              <a:gd name="connsiteY581" fmla="*/ 1880959 h 1880959"/>
              <a:gd name="connsiteX582" fmla="*/ 6655456 w 11218359"/>
              <a:gd name="connsiteY582" fmla="*/ 1880959 h 1880959"/>
              <a:gd name="connsiteX583" fmla="*/ 6666886 w 11218359"/>
              <a:gd name="connsiteY583" fmla="*/ 1880959 h 1880959"/>
              <a:gd name="connsiteX584" fmla="*/ 6678316 w 11218359"/>
              <a:gd name="connsiteY584" fmla="*/ 1880959 h 1880959"/>
              <a:gd name="connsiteX585" fmla="*/ 6689794 w 11218359"/>
              <a:gd name="connsiteY585" fmla="*/ 1880959 h 1880959"/>
              <a:gd name="connsiteX586" fmla="*/ 6701224 w 11218359"/>
              <a:gd name="connsiteY586" fmla="*/ 1880959 h 1880959"/>
              <a:gd name="connsiteX587" fmla="*/ 6712653 w 11218359"/>
              <a:gd name="connsiteY587" fmla="*/ 1880959 h 1880959"/>
              <a:gd name="connsiteX588" fmla="*/ 6724083 w 11218359"/>
              <a:gd name="connsiteY588" fmla="*/ 1880959 h 1880959"/>
              <a:gd name="connsiteX589" fmla="*/ 6735514 w 11218359"/>
              <a:gd name="connsiteY589" fmla="*/ 1880959 h 1880959"/>
              <a:gd name="connsiteX590" fmla="*/ 6746944 w 11218359"/>
              <a:gd name="connsiteY590" fmla="*/ 1880959 h 1880959"/>
              <a:gd name="connsiteX591" fmla="*/ 6758421 w 11218359"/>
              <a:gd name="connsiteY591" fmla="*/ 1880959 h 1880959"/>
              <a:gd name="connsiteX592" fmla="*/ 6769851 w 11218359"/>
              <a:gd name="connsiteY592" fmla="*/ 1880959 h 1880959"/>
              <a:gd name="connsiteX593" fmla="*/ 6781281 w 11218359"/>
              <a:gd name="connsiteY593" fmla="*/ 1880959 h 1880959"/>
              <a:gd name="connsiteX594" fmla="*/ 6792711 w 11218359"/>
              <a:gd name="connsiteY594" fmla="*/ 1880959 h 1880959"/>
              <a:gd name="connsiteX595" fmla="*/ 6804141 w 11218359"/>
              <a:gd name="connsiteY595" fmla="*/ 1880959 h 1880959"/>
              <a:gd name="connsiteX596" fmla="*/ 6815619 w 11218359"/>
              <a:gd name="connsiteY596" fmla="*/ 1880959 h 1880959"/>
              <a:gd name="connsiteX597" fmla="*/ 6827049 w 11218359"/>
              <a:gd name="connsiteY597" fmla="*/ 1880959 h 1880959"/>
              <a:gd name="connsiteX598" fmla="*/ 6838479 w 11218359"/>
              <a:gd name="connsiteY598" fmla="*/ 1880959 h 1880959"/>
              <a:gd name="connsiteX599" fmla="*/ 6849909 w 11218359"/>
              <a:gd name="connsiteY599" fmla="*/ 1880959 h 1880959"/>
              <a:gd name="connsiteX600" fmla="*/ 6861339 w 11218359"/>
              <a:gd name="connsiteY600" fmla="*/ 1880959 h 1880959"/>
              <a:gd name="connsiteX601" fmla="*/ 6872816 w 11218359"/>
              <a:gd name="connsiteY601" fmla="*/ 1880959 h 1880959"/>
              <a:gd name="connsiteX602" fmla="*/ 6884246 w 11218359"/>
              <a:gd name="connsiteY602" fmla="*/ 1880959 h 1880959"/>
              <a:gd name="connsiteX603" fmla="*/ 6895676 w 11218359"/>
              <a:gd name="connsiteY603" fmla="*/ 1880959 h 1880959"/>
              <a:gd name="connsiteX604" fmla="*/ 6907107 w 11218359"/>
              <a:gd name="connsiteY604" fmla="*/ 1880959 h 1880959"/>
              <a:gd name="connsiteX605" fmla="*/ 6918537 w 11218359"/>
              <a:gd name="connsiteY605" fmla="*/ 1880959 h 1880959"/>
              <a:gd name="connsiteX606" fmla="*/ 6930014 w 11218359"/>
              <a:gd name="connsiteY606" fmla="*/ 1879459 h 1880959"/>
              <a:gd name="connsiteX607" fmla="*/ 6941444 w 11218359"/>
              <a:gd name="connsiteY607" fmla="*/ 1880959 h 1880959"/>
              <a:gd name="connsiteX608" fmla="*/ 6952874 w 11218359"/>
              <a:gd name="connsiteY608" fmla="*/ 1880959 h 1880959"/>
              <a:gd name="connsiteX609" fmla="*/ 6964304 w 11218359"/>
              <a:gd name="connsiteY609" fmla="*/ 1880959 h 1880959"/>
              <a:gd name="connsiteX610" fmla="*/ 6975734 w 11218359"/>
              <a:gd name="connsiteY610" fmla="*/ 1880959 h 1880959"/>
              <a:gd name="connsiteX611" fmla="*/ 6987212 w 11218359"/>
              <a:gd name="connsiteY611" fmla="*/ 1880959 h 1880959"/>
              <a:gd name="connsiteX612" fmla="*/ 6998642 w 11218359"/>
              <a:gd name="connsiteY612" fmla="*/ 1880959 h 1880959"/>
              <a:gd name="connsiteX613" fmla="*/ 7010072 w 11218359"/>
              <a:gd name="connsiteY613" fmla="*/ 1880959 h 1880959"/>
              <a:gd name="connsiteX614" fmla="*/ 7021502 w 11218359"/>
              <a:gd name="connsiteY614" fmla="*/ 1880959 h 1880959"/>
              <a:gd name="connsiteX615" fmla="*/ 7032931 w 11218359"/>
              <a:gd name="connsiteY615" fmla="*/ 1880959 h 1880959"/>
              <a:gd name="connsiteX616" fmla="*/ 7044409 w 11218359"/>
              <a:gd name="connsiteY616" fmla="*/ 1880959 h 1880959"/>
              <a:gd name="connsiteX617" fmla="*/ 7055839 w 11218359"/>
              <a:gd name="connsiteY617" fmla="*/ 1880959 h 1880959"/>
              <a:gd name="connsiteX618" fmla="*/ 7067269 w 11218359"/>
              <a:gd name="connsiteY618" fmla="*/ 1880959 h 1880959"/>
              <a:gd name="connsiteX619" fmla="*/ 7078700 w 11218359"/>
              <a:gd name="connsiteY619" fmla="*/ 1880959 h 1880959"/>
              <a:gd name="connsiteX620" fmla="*/ 7090129 w 11218359"/>
              <a:gd name="connsiteY620" fmla="*/ 1880959 h 1880959"/>
              <a:gd name="connsiteX621" fmla="*/ 7101607 w 11218359"/>
              <a:gd name="connsiteY621" fmla="*/ 1880959 h 1880959"/>
              <a:gd name="connsiteX622" fmla="*/ 7113037 w 11218359"/>
              <a:gd name="connsiteY622" fmla="*/ 1880959 h 1880959"/>
              <a:gd name="connsiteX623" fmla="*/ 7124467 w 11218359"/>
              <a:gd name="connsiteY623" fmla="*/ 1880959 h 1880959"/>
              <a:gd name="connsiteX624" fmla="*/ 7135897 w 11218359"/>
              <a:gd name="connsiteY624" fmla="*/ 1880959 h 1880959"/>
              <a:gd name="connsiteX625" fmla="*/ 7147327 w 11218359"/>
              <a:gd name="connsiteY625" fmla="*/ 1880959 h 1880959"/>
              <a:gd name="connsiteX626" fmla="*/ 7158805 w 11218359"/>
              <a:gd name="connsiteY626" fmla="*/ 1880959 h 1880959"/>
              <a:gd name="connsiteX627" fmla="*/ 7170235 w 11218359"/>
              <a:gd name="connsiteY627" fmla="*/ 1880959 h 1880959"/>
              <a:gd name="connsiteX628" fmla="*/ 7181665 w 11218359"/>
              <a:gd name="connsiteY628" fmla="*/ 1880959 h 1880959"/>
              <a:gd name="connsiteX629" fmla="*/ 7193094 w 11218359"/>
              <a:gd name="connsiteY629" fmla="*/ 1880959 h 1880959"/>
              <a:gd name="connsiteX630" fmla="*/ 7204524 w 11218359"/>
              <a:gd name="connsiteY630" fmla="*/ 1880959 h 1880959"/>
              <a:gd name="connsiteX631" fmla="*/ 7216002 w 11218359"/>
              <a:gd name="connsiteY631" fmla="*/ 1880959 h 1880959"/>
              <a:gd name="connsiteX632" fmla="*/ 7227432 w 11218359"/>
              <a:gd name="connsiteY632" fmla="*/ 1880959 h 1880959"/>
              <a:gd name="connsiteX633" fmla="*/ 7238862 w 11218359"/>
              <a:gd name="connsiteY633" fmla="*/ 1880959 h 1880959"/>
              <a:gd name="connsiteX634" fmla="*/ 7250292 w 11218359"/>
              <a:gd name="connsiteY634" fmla="*/ 1880959 h 1880959"/>
              <a:gd name="connsiteX635" fmla="*/ 7261722 w 11218359"/>
              <a:gd name="connsiteY635" fmla="*/ 1880959 h 1880959"/>
              <a:gd name="connsiteX636" fmla="*/ 7273200 w 11218359"/>
              <a:gd name="connsiteY636" fmla="*/ 1880959 h 1880959"/>
              <a:gd name="connsiteX637" fmla="*/ 7284630 w 11218359"/>
              <a:gd name="connsiteY637" fmla="*/ 1880959 h 1880959"/>
              <a:gd name="connsiteX638" fmla="*/ 7296060 w 11218359"/>
              <a:gd name="connsiteY638" fmla="*/ 1880959 h 1880959"/>
              <a:gd name="connsiteX639" fmla="*/ 7307490 w 11218359"/>
              <a:gd name="connsiteY639" fmla="*/ 1880959 h 1880959"/>
              <a:gd name="connsiteX640" fmla="*/ 7318920 w 11218359"/>
              <a:gd name="connsiteY640" fmla="*/ 1880959 h 1880959"/>
              <a:gd name="connsiteX641" fmla="*/ 7330398 w 11218359"/>
              <a:gd name="connsiteY641" fmla="*/ 1880959 h 1880959"/>
              <a:gd name="connsiteX642" fmla="*/ 7341828 w 11218359"/>
              <a:gd name="connsiteY642" fmla="*/ 1880959 h 1880959"/>
              <a:gd name="connsiteX643" fmla="*/ 7353257 w 11218359"/>
              <a:gd name="connsiteY643" fmla="*/ 1880959 h 1880959"/>
              <a:gd name="connsiteX644" fmla="*/ 7364687 w 11218359"/>
              <a:gd name="connsiteY644" fmla="*/ 1880959 h 1880959"/>
              <a:gd name="connsiteX645" fmla="*/ 7376117 w 11218359"/>
              <a:gd name="connsiteY645" fmla="*/ 1880959 h 1880959"/>
              <a:gd name="connsiteX646" fmla="*/ 7387595 w 11218359"/>
              <a:gd name="connsiteY646" fmla="*/ 1880959 h 1880959"/>
              <a:gd name="connsiteX647" fmla="*/ 7399025 w 11218359"/>
              <a:gd name="connsiteY647" fmla="*/ 1880959 h 1880959"/>
              <a:gd name="connsiteX648" fmla="*/ 7410455 w 11218359"/>
              <a:gd name="connsiteY648" fmla="*/ 1880959 h 1880959"/>
              <a:gd name="connsiteX649" fmla="*/ 7421885 w 11218359"/>
              <a:gd name="connsiteY649" fmla="*/ 1880959 h 1880959"/>
              <a:gd name="connsiteX650" fmla="*/ 7433315 w 11218359"/>
              <a:gd name="connsiteY650" fmla="*/ 1880959 h 1880959"/>
              <a:gd name="connsiteX651" fmla="*/ 7444793 w 11218359"/>
              <a:gd name="connsiteY651" fmla="*/ 1880959 h 1880959"/>
              <a:gd name="connsiteX652" fmla="*/ 7456222 w 11218359"/>
              <a:gd name="connsiteY652" fmla="*/ 1880959 h 1880959"/>
              <a:gd name="connsiteX653" fmla="*/ 7467653 w 11218359"/>
              <a:gd name="connsiteY653" fmla="*/ 1880959 h 1880959"/>
              <a:gd name="connsiteX654" fmla="*/ 7479083 w 11218359"/>
              <a:gd name="connsiteY654" fmla="*/ 1880959 h 1880959"/>
              <a:gd name="connsiteX655" fmla="*/ 7490513 w 11218359"/>
              <a:gd name="connsiteY655" fmla="*/ 1880959 h 1880959"/>
              <a:gd name="connsiteX656" fmla="*/ 7501990 w 11218359"/>
              <a:gd name="connsiteY656" fmla="*/ 1880959 h 1880959"/>
              <a:gd name="connsiteX657" fmla="*/ 7513420 w 11218359"/>
              <a:gd name="connsiteY657" fmla="*/ 1880959 h 1880959"/>
              <a:gd name="connsiteX658" fmla="*/ 7524850 w 11218359"/>
              <a:gd name="connsiteY658" fmla="*/ 1880959 h 1880959"/>
              <a:gd name="connsiteX659" fmla="*/ 7536280 w 11218359"/>
              <a:gd name="connsiteY659" fmla="*/ 1880959 h 1880959"/>
              <a:gd name="connsiteX660" fmla="*/ 7547710 w 11218359"/>
              <a:gd name="connsiteY660" fmla="*/ 1880959 h 1880959"/>
              <a:gd name="connsiteX661" fmla="*/ 7559188 w 11218359"/>
              <a:gd name="connsiteY661" fmla="*/ 1880959 h 1880959"/>
              <a:gd name="connsiteX662" fmla="*/ 7570618 w 11218359"/>
              <a:gd name="connsiteY662" fmla="*/ 1880959 h 1880959"/>
              <a:gd name="connsiteX663" fmla="*/ 7582048 w 11218359"/>
              <a:gd name="connsiteY663" fmla="*/ 1880959 h 1880959"/>
              <a:gd name="connsiteX664" fmla="*/ 7593478 w 11218359"/>
              <a:gd name="connsiteY664" fmla="*/ 1880959 h 1880959"/>
              <a:gd name="connsiteX665" fmla="*/ 7604908 w 11218359"/>
              <a:gd name="connsiteY665" fmla="*/ 1880959 h 1880959"/>
              <a:gd name="connsiteX666" fmla="*/ 7616385 w 11218359"/>
              <a:gd name="connsiteY666" fmla="*/ 1880959 h 1880959"/>
              <a:gd name="connsiteX667" fmla="*/ 7627815 w 11218359"/>
              <a:gd name="connsiteY667" fmla="*/ 1880959 h 1880959"/>
              <a:gd name="connsiteX668" fmla="*/ 7639246 w 11218359"/>
              <a:gd name="connsiteY668" fmla="*/ 1880959 h 1880959"/>
              <a:gd name="connsiteX669" fmla="*/ 7650676 w 11218359"/>
              <a:gd name="connsiteY669" fmla="*/ 1880959 h 1880959"/>
              <a:gd name="connsiteX670" fmla="*/ 7662106 w 11218359"/>
              <a:gd name="connsiteY670" fmla="*/ 1880959 h 1880959"/>
              <a:gd name="connsiteX671" fmla="*/ 7673583 w 11218359"/>
              <a:gd name="connsiteY671" fmla="*/ 1880959 h 1880959"/>
              <a:gd name="connsiteX672" fmla="*/ 7685013 w 11218359"/>
              <a:gd name="connsiteY672" fmla="*/ 1880959 h 1880959"/>
              <a:gd name="connsiteX673" fmla="*/ 7696443 w 11218359"/>
              <a:gd name="connsiteY673" fmla="*/ 1880959 h 1880959"/>
              <a:gd name="connsiteX674" fmla="*/ 7707873 w 11218359"/>
              <a:gd name="connsiteY674" fmla="*/ 1880959 h 1880959"/>
              <a:gd name="connsiteX675" fmla="*/ 7719303 w 11218359"/>
              <a:gd name="connsiteY675" fmla="*/ 1880959 h 1880959"/>
              <a:gd name="connsiteX676" fmla="*/ 7730733 w 11218359"/>
              <a:gd name="connsiteY676" fmla="*/ 1880959 h 1880959"/>
              <a:gd name="connsiteX677" fmla="*/ 7742211 w 11218359"/>
              <a:gd name="connsiteY677" fmla="*/ 1880959 h 1880959"/>
              <a:gd name="connsiteX678" fmla="*/ 7753641 w 11218359"/>
              <a:gd name="connsiteY678" fmla="*/ 1880959 h 1880959"/>
              <a:gd name="connsiteX679" fmla="*/ 7765071 w 11218359"/>
              <a:gd name="connsiteY679" fmla="*/ 1880959 h 1880959"/>
              <a:gd name="connsiteX680" fmla="*/ 7776501 w 11218359"/>
              <a:gd name="connsiteY680" fmla="*/ 1880959 h 1880959"/>
              <a:gd name="connsiteX681" fmla="*/ 7787931 w 11218359"/>
              <a:gd name="connsiteY681" fmla="*/ 1880959 h 1880959"/>
              <a:gd name="connsiteX682" fmla="*/ 7799408 w 11218359"/>
              <a:gd name="connsiteY682" fmla="*/ 1880959 h 1880959"/>
              <a:gd name="connsiteX683" fmla="*/ 7810839 w 11218359"/>
              <a:gd name="connsiteY683" fmla="*/ 1880959 h 1880959"/>
              <a:gd name="connsiteX684" fmla="*/ 7822268 w 11218359"/>
              <a:gd name="connsiteY684" fmla="*/ 1880959 h 1880959"/>
              <a:gd name="connsiteX685" fmla="*/ 7833698 w 11218359"/>
              <a:gd name="connsiteY685" fmla="*/ 1880959 h 1880959"/>
              <a:gd name="connsiteX686" fmla="*/ 7845128 w 11218359"/>
              <a:gd name="connsiteY686" fmla="*/ 1880959 h 1880959"/>
              <a:gd name="connsiteX687" fmla="*/ 7856606 w 11218359"/>
              <a:gd name="connsiteY687" fmla="*/ 1880959 h 1880959"/>
              <a:gd name="connsiteX688" fmla="*/ 7868036 w 11218359"/>
              <a:gd name="connsiteY688" fmla="*/ 1880959 h 1880959"/>
              <a:gd name="connsiteX689" fmla="*/ 7879466 w 11218359"/>
              <a:gd name="connsiteY689" fmla="*/ 1880959 h 1880959"/>
              <a:gd name="connsiteX690" fmla="*/ 7890896 w 11218359"/>
              <a:gd name="connsiteY690" fmla="*/ 1880959 h 1880959"/>
              <a:gd name="connsiteX691" fmla="*/ 7902326 w 11218359"/>
              <a:gd name="connsiteY691" fmla="*/ 1880959 h 1880959"/>
              <a:gd name="connsiteX692" fmla="*/ 7913804 w 11218359"/>
              <a:gd name="connsiteY692" fmla="*/ 1880959 h 1880959"/>
              <a:gd name="connsiteX693" fmla="*/ 7925234 w 11218359"/>
              <a:gd name="connsiteY693" fmla="*/ 1880959 h 1880959"/>
              <a:gd name="connsiteX694" fmla="*/ 7936663 w 11218359"/>
              <a:gd name="connsiteY694" fmla="*/ 1880959 h 1880959"/>
              <a:gd name="connsiteX695" fmla="*/ 7948094 w 11218359"/>
              <a:gd name="connsiteY695" fmla="*/ 1880959 h 1880959"/>
              <a:gd name="connsiteX696" fmla="*/ 7959524 w 11218359"/>
              <a:gd name="connsiteY696" fmla="*/ 1880959 h 1880959"/>
              <a:gd name="connsiteX697" fmla="*/ 7971001 w 11218359"/>
              <a:gd name="connsiteY697" fmla="*/ 1880959 h 1880959"/>
              <a:gd name="connsiteX698" fmla="*/ 7982431 w 11218359"/>
              <a:gd name="connsiteY698" fmla="*/ 1880959 h 1880959"/>
              <a:gd name="connsiteX699" fmla="*/ 7993861 w 11218359"/>
              <a:gd name="connsiteY699" fmla="*/ 1880959 h 1880959"/>
              <a:gd name="connsiteX700" fmla="*/ 8005291 w 11218359"/>
              <a:gd name="connsiteY700" fmla="*/ 1880959 h 1880959"/>
              <a:gd name="connsiteX701" fmla="*/ 8016721 w 11218359"/>
              <a:gd name="connsiteY701" fmla="*/ 1880959 h 1880959"/>
              <a:gd name="connsiteX702" fmla="*/ 8028199 w 11218359"/>
              <a:gd name="connsiteY702" fmla="*/ 1880959 h 1880959"/>
              <a:gd name="connsiteX703" fmla="*/ 8039629 w 11218359"/>
              <a:gd name="connsiteY703" fmla="*/ 1880959 h 1880959"/>
              <a:gd name="connsiteX704" fmla="*/ 8051059 w 11218359"/>
              <a:gd name="connsiteY704" fmla="*/ 1880959 h 1880959"/>
              <a:gd name="connsiteX705" fmla="*/ 8062489 w 11218359"/>
              <a:gd name="connsiteY705" fmla="*/ 1880959 h 1880959"/>
              <a:gd name="connsiteX706" fmla="*/ 8073919 w 11218359"/>
              <a:gd name="connsiteY706" fmla="*/ 1880959 h 1880959"/>
              <a:gd name="connsiteX707" fmla="*/ 8085396 w 11218359"/>
              <a:gd name="connsiteY707" fmla="*/ 1880959 h 1880959"/>
              <a:gd name="connsiteX708" fmla="*/ 8096826 w 11218359"/>
              <a:gd name="connsiteY708" fmla="*/ 1880959 h 1880959"/>
              <a:gd name="connsiteX709" fmla="*/ 8108256 w 11218359"/>
              <a:gd name="connsiteY709" fmla="*/ 1880959 h 1880959"/>
              <a:gd name="connsiteX710" fmla="*/ 8119687 w 11218359"/>
              <a:gd name="connsiteY710" fmla="*/ 1880959 h 1880959"/>
              <a:gd name="connsiteX711" fmla="*/ 8131117 w 11218359"/>
              <a:gd name="connsiteY711" fmla="*/ 1880959 h 1880959"/>
              <a:gd name="connsiteX712" fmla="*/ 8142594 w 11218359"/>
              <a:gd name="connsiteY712" fmla="*/ 1880959 h 1880959"/>
              <a:gd name="connsiteX713" fmla="*/ 8154024 w 11218359"/>
              <a:gd name="connsiteY713" fmla="*/ 1880959 h 1880959"/>
              <a:gd name="connsiteX714" fmla="*/ 8165454 w 11218359"/>
              <a:gd name="connsiteY714" fmla="*/ 1880959 h 1880959"/>
              <a:gd name="connsiteX715" fmla="*/ 8176884 w 11218359"/>
              <a:gd name="connsiteY715" fmla="*/ 1880959 h 1880959"/>
              <a:gd name="connsiteX716" fmla="*/ 8188314 w 11218359"/>
              <a:gd name="connsiteY716" fmla="*/ 1880959 h 1880959"/>
              <a:gd name="connsiteX717" fmla="*/ 8199792 w 11218359"/>
              <a:gd name="connsiteY717" fmla="*/ 1880959 h 1880959"/>
              <a:gd name="connsiteX718" fmla="*/ 8211222 w 11218359"/>
              <a:gd name="connsiteY718" fmla="*/ 1880959 h 1880959"/>
              <a:gd name="connsiteX719" fmla="*/ 8222652 w 11218359"/>
              <a:gd name="connsiteY719" fmla="*/ 1880959 h 1880959"/>
              <a:gd name="connsiteX720" fmla="*/ 8234082 w 11218359"/>
              <a:gd name="connsiteY720" fmla="*/ 1880959 h 1880959"/>
              <a:gd name="connsiteX721" fmla="*/ 8245512 w 11218359"/>
              <a:gd name="connsiteY721" fmla="*/ 1880959 h 1880959"/>
              <a:gd name="connsiteX722" fmla="*/ 8256989 w 11218359"/>
              <a:gd name="connsiteY722" fmla="*/ 1880959 h 1880959"/>
              <a:gd name="connsiteX723" fmla="*/ 8268419 w 11218359"/>
              <a:gd name="connsiteY723" fmla="*/ 1880959 h 1880959"/>
              <a:gd name="connsiteX724" fmla="*/ 8279850 w 11218359"/>
              <a:gd name="connsiteY724" fmla="*/ 1880959 h 1880959"/>
              <a:gd name="connsiteX725" fmla="*/ 8291280 w 11218359"/>
              <a:gd name="connsiteY725" fmla="*/ 1880959 h 1880959"/>
              <a:gd name="connsiteX726" fmla="*/ 8302709 w 11218359"/>
              <a:gd name="connsiteY726" fmla="*/ 1880959 h 1880959"/>
              <a:gd name="connsiteX727" fmla="*/ 8314187 w 11218359"/>
              <a:gd name="connsiteY727" fmla="*/ 1880959 h 1880959"/>
              <a:gd name="connsiteX728" fmla="*/ 8325617 w 11218359"/>
              <a:gd name="connsiteY728" fmla="*/ 1880959 h 1880959"/>
              <a:gd name="connsiteX729" fmla="*/ 8337047 w 11218359"/>
              <a:gd name="connsiteY729" fmla="*/ 1880959 h 1880959"/>
              <a:gd name="connsiteX730" fmla="*/ 8348477 w 11218359"/>
              <a:gd name="connsiteY730" fmla="*/ 1880959 h 1880959"/>
              <a:gd name="connsiteX731" fmla="*/ 8359907 w 11218359"/>
              <a:gd name="connsiteY731" fmla="*/ 1880959 h 1880959"/>
              <a:gd name="connsiteX732" fmla="*/ 8371385 w 11218359"/>
              <a:gd name="connsiteY732" fmla="*/ 1880959 h 1880959"/>
              <a:gd name="connsiteX733" fmla="*/ 8382815 w 11218359"/>
              <a:gd name="connsiteY733" fmla="*/ 1880959 h 1880959"/>
              <a:gd name="connsiteX734" fmla="*/ 8394245 w 11218359"/>
              <a:gd name="connsiteY734" fmla="*/ 1880959 h 1880959"/>
              <a:gd name="connsiteX735" fmla="*/ 8405674 w 11218359"/>
              <a:gd name="connsiteY735" fmla="*/ 1880959 h 1880959"/>
              <a:gd name="connsiteX736" fmla="*/ 8417104 w 11218359"/>
              <a:gd name="connsiteY736" fmla="*/ 1880959 h 1880959"/>
              <a:gd name="connsiteX737" fmla="*/ 8428582 w 11218359"/>
              <a:gd name="connsiteY737" fmla="*/ 1880959 h 1880959"/>
              <a:gd name="connsiteX738" fmla="*/ 8440012 w 11218359"/>
              <a:gd name="connsiteY738" fmla="*/ 1880959 h 1880959"/>
              <a:gd name="connsiteX739" fmla="*/ 8451442 w 11218359"/>
              <a:gd name="connsiteY739" fmla="*/ 1880959 h 1880959"/>
              <a:gd name="connsiteX740" fmla="*/ 8462872 w 11218359"/>
              <a:gd name="connsiteY740" fmla="*/ 1880959 h 1880959"/>
              <a:gd name="connsiteX741" fmla="*/ 8474302 w 11218359"/>
              <a:gd name="connsiteY741" fmla="*/ 1880959 h 1880959"/>
              <a:gd name="connsiteX742" fmla="*/ 8485780 w 11218359"/>
              <a:gd name="connsiteY742" fmla="*/ 1880959 h 1880959"/>
              <a:gd name="connsiteX743" fmla="*/ 8497210 w 11218359"/>
              <a:gd name="connsiteY743" fmla="*/ 1880959 h 1880959"/>
              <a:gd name="connsiteX744" fmla="*/ 8508640 w 11218359"/>
              <a:gd name="connsiteY744" fmla="*/ 1880959 h 1880959"/>
              <a:gd name="connsiteX745" fmla="*/ 8520069 w 11218359"/>
              <a:gd name="connsiteY745" fmla="*/ 1880959 h 1880959"/>
              <a:gd name="connsiteX746" fmla="*/ 8531500 w 11218359"/>
              <a:gd name="connsiteY746" fmla="*/ 1880959 h 1880959"/>
              <a:gd name="connsiteX747" fmla="*/ 8542977 w 11218359"/>
              <a:gd name="connsiteY747" fmla="*/ 1880959 h 1880959"/>
              <a:gd name="connsiteX748" fmla="*/ 8554407 w 11218359"/>
              <a:gd name="connsiteY748" fmla="*/ 1880959 h 1880959"/>
              <a:gd name="connsiteX749" fmla="*/ 8565837 w 11218359"/>
              <a:gd name="connsiteY749" fmla="*/ 1880959 h 1880959"/>
              <a:gd name="connsiteX750" fmla="*/ 8577267 w 11218359"/>
              <a:gd name="connsiteY750" fmla="*/ 1880959 h 1880959"/>
              <a:gd name="connsiteX751" fmla="*/ 8588697 w 11218359"/>
              <a:gd name="connsiteY751" fmla="*/ 1880959 h 1880959"/>
              <a:gd name="connsiteX752" fmla="*/ 8600175 w 11218359"/>
              <a:gd name="connsiteY752" fmla="*/ 1880959 h 1880959"/>
              <a:gd name="connsiteX753" fmla="*/ 8611605 w 11218359"/>
              <a:gd name="connsiteY753" fmla="*/ 1880959 h 1880959"/>
              <a:gd name="connsiteX754" fmla="*/ 8623035 w 11218359"/>
              <a:gd name="connsiteY754" fmla="*/ 1880959 h 1880959"/>
              <a:gd name="connsiteX755" fmla="*/ 8634465 w 11218359"/>
              <a:gd name="connsiteY755" fmla="*/ 1880959 h 1880959"/>
              <a:gd name="connsiteX756" fmla="*/ 8645895 w 11218359"/>
              <a:gd name="connsiteY756" fmla="*/ 1880959 h 1880959"/>
              <a:gd name="connsiteX757" fmla="*/ 8657373 w 11218359"/>
              <a:gd name="connsiteY757" fmla="*/ 1880959 h 1880959"/>
              <a:gd name="connsiteX758" fmla="*/ 8668802 w 11218359"/>
              <a:gd name="connsiteY758" fmla="*/ 1880959 h 1880959"/>
              <a:gd name="connsiteX759" fmla="*/ 8680232 w 11218359"/>
              <a:gd name="connsiteY759" fmla="*/ 1880959 h 1880959"/>
              <a:gd name="connsiteX760" fmla="*/ 8691662 w 11218359"/>
              <a:gd name="connsiteY760" fmla="*/ 1880959 h 1880959"/>
              <a:gd name="connsiteX761" fmla="*/ 8703093 w 11218359"/>
              <a:gd name="connsiteY761" fmla="*/ 1880959 h 1880959"/>
              <a:gd name="connsiteX762" fmla="*/ 8714570 w 11218359"/>
              <a:gd name="connsiteY762" fmla="*/ 1880959 h 1880959"/>
              <a:gd name="connsiteX763" fmla="*/ 8726000 w 11218359"/>
              <a:gd name="connsiteY763" fmla="*/ 1880959 h 1880959"/>
              <a:gd name="connsiteX764" fmla="*/ 8737430 w 11218359"/>
              <a:gd name="connsiteY764" fmla="*/ 1880959 h 1880959"/>
              <a:gd name="connsiteX765" fmla="*/ 8748860 w 11218359"/>
              <a:gd name="connsiteY765" fmla="*/ 1880959 h 1880959"/>
              <a:gd name="connsiteX766" fmla="*/ 8760290 w 11218359"/>
              <a:gd name="connsiteY766" fmla="*/ 1880959 h 1880959"/>
              <a:gd name="connsiteX767" fmla="*/ 8771768 w 11218359"/>
              <a:gd name="connsiteY767" fmla="*/ 1880959 h 1880959"/>
              <a:gd name="connsiteX768" fmla="*/ 8783198 w 11218359"/>
              <a:gd name="connsiteY768" fmla="*/ 1880959 h 1880959"/>
              <a:gd name="connsiteX769" fmla="*/ 8794628 w 11218359"/>
              <a:gd name="connsiteY769" fmla="*/ 1880959 h 1880959"/>
              <a:gd name="connsiteX770" fmla="*/ 8806058 w 11218359"/>
              <a:gd name="connsiteY770" fmla="*/ 1880959 h 1880959"/>
              <a:gd name="connsiteX771" fmla="*/ 8817488 w 11218359"/>
              <a:gd name="connsiteY771" fmla="*/ 1880959 h 1880959"/>
              <a:gd name="connsiteX772" fmla="*/ 8828918 w 11218359"/>
              <a:gd name="connsiteY772" fmla="*/ 1880959 h 1880959"/>
              <a:gd name="connsiteX773" fmla="*/ 8840395 w 11218359"/>
              <a:gd name="connsiteY773" fmla="*/ 1880959 h 1880959"/>
              <a:gd name="connsiteX774" fmla="*/ 8851825 w 11218359"/>
              <a:gd name="connsiteY774" fmla="*/ 1880959 h 1880959"/>
              <a:gd name="connsiteX775" fmla="*/ 8863256 w 11218359"/>
              <a:gd name="connsiteY775" fmla="*/ 1880959 h 1880959"/>
              <a:gd name="connsiteX776" fmla="*/ 8874686 w 11218359"/>
              <a:gd name="connsiteY776" fmla="*/ 1880959 h 1880959"/>
              <a:gd name="connsiteX777" fmla="*/ 8886115 w 11218359"/>
              <a:gd name="connsiteY777" fmla="*/ 1880959 h 1880959"/>
              <a:gd name="connsiteX778" fmla="*/ 8897593 w 11218359"/>
              <a:gd name="connsiteY778" fmla="*/ 1880959 h 1880959"/>
              <a:gd name="connsiteX779" fmla="*/ 8909022 w 11218359"/>
              <a:gd name="connsiteY779" fmla="*/ 1880959 h 1880959"/>
              <a:gd name="connsiteX780" fmla="*/ 8920453 w 11218359"/>
              <a:gd name="connsiteY780" fmla="*/ 1880959 h 1880959"/>
              <a:gd name="connsiteX781" fmla="*/ 8931883 w 11218359"/>
              <a:gd name="connsiteY781" fmla="*/ 1880959 h 1880959"/>
              <a:gd name="connsiteX782" fmla="*/ 8943313 w 11218359"/>
              <a:gd name="connsiteY782" fmla="*/ 1880959 h 1880959"/>
              <a:gd name="connsiteX783" fmla="*/ 8954791 w 11218359"/>
              <a:gd name="connsiteY783" fmla="*/ 1880959 h 1880959"/>
              <a:gd name="connsiteX784" fmla="*/ 8966220 w 11218359"/>
              <a:gd name="connsiteY784" fmla="*/ 1880959 h 1880959"/>
              <a:gd name="connsiteX785" fmla="*/ 8977651 w 11218359"/>
              <a:gd name="connsiteY785" fmla="*/ 1880959 h 1880959"/>
              <a:gd name="connsiteX786" fmla="*/ 8989080 w 11218359"/>
              <a:gd name="connsiteY786" fmla="*/ 1880959 h 1880959"/>
              <a:gd name="connsiteX787" fmla="*/ 9000511 w 11218359"/>
              <a:gd name="connsiteY787" fmla="*/ 1880959 h 1880959"/>
              <a:gd name="connsiteX788" fmla="*/ 9011988 w 11218359"/>
              <a:gd name="connsiteY788" fmla="*/ 1880959 h 1880959"/>
              <a:gd name="connsiteX789" fmla="*/ 9023418 w 11218359"/>
              <a:gd name="connsiteY789" fmla="*/ 1880959 h 1880959"/>
              <a:gd name="connsiteX790" fmla="*/ 9034849 w 11218359"/>
              <a:gd name="connsiteY790" fmla="*/ 1880959 h 1880959"/>
              <a:gd name="connsiteX791" fmla="*/ 9046278 w 11218359"/>
              <a:gd name="connsiteY791" fmla="*/ 1880959 h 1880959"/>
              <a:gd name="connsiteX792" fmla="*/ 9057709 w 11218359"/>
              <a:gd name="connsiteY792" fmla="*/ 1880959 h 1880959"/>
              <a:gd name="connsiteX793" fmla="*/ 9069186 w 11218359"/>
              <a:gd name="connsiteY793" fmla="*/ 1880959 h 1880959"/>
              <a:gd name="connsiteX794" fmla="*/ 9080615 w 11218359"/>
              <a:gd name="connsiteY794" fmla="*/ 1880959 h 1880959"/>
              <a:gd name="connsiteX795" fmla="*/ 9092046 w 11218359"/>
              <a:gd name="connsiteY795" fmla="*/ 1880959 h 1880959"/>
              <a:gd name="connsiteX796" fmla="*/ 9103476 w 11218359"/>
              <a:gd name="connsiteY796" fmla="*/ 1880959 h 1880959"/>
              <a:gd name="connsiteX797" fmla="*/ 9114906 w 11218359"/>
              <a:gd name="connsiteY797" fmla="*/ 1880959 h 1880959"/>
              <a:gd name="connsiteX798" fmla="*/ 9126384 w 11218359"/>
              <a:gd name="connsiteY798" fmla="*/ 1880959 h 1880959"/>
              <a:gd name="connsiteX799" fmla="*/ 9137813 w 11218359"/>
              <a:gd name="connsiteY799" fmla="*/ 1880959 h 1880959"/>
              <a:gd name="connsiteX800" fmla="*/ 9149244 w 11218359"/>
              <a:gd name="connsiteY800" fmla="*/ 1880959 h 1880959"/>
              <a:gd name="connsiteX801" fmla="*/ 9160673 w 11218359"/>
              <a:gd name="connsiteY801" fmla="*/ 1880959 h 1880959"/>
              <a:gd name="connsiteX802" fmla="*/ 9172104 w 11218359"/>
              <a:gd name="connsiteY802" fmla="*/ 1880959 h 1880959"/>
              <a:gd name="connsiteX803" fmla="*/ 9183581 w 11218359"/>
              <a:gd name="connsiteY803" fmla="*/ 1880959 h 1880959"/>
              <a:gd name="connsiteX804" fmla="*/ 9195011 w 11218359"/>
              <a:gd name="connsiteY804" fmla="*/ 1880959 h 1880959"/>
              <a:gd name="connsiteX805" fmla="*/ 9206442 w 11218359"/>
              <a:gd name="connsiteY805" fmla="*/ 1880959 h 1880959"/>
              <a:gd name="connsiteX806" fmla="*/ 9217871 w 11218359"/>
              <a:gd name="connsiteY806" fmla="*/ 1880959 h 1880959"/>
              <a:gd name="connsiteX807" fmla="*/ 9229301 w 11218359"/>
              <a:gd name="connsiteY807" fmla="*/ 1880959 h 1880959"/>
              <a:gd name="connsiteX808" fmla="*/ 9240779 w 11218359"/>
              <a:gd name="connsiteY808" fmla="*/ 1880959 h 1880959"/>
              <a:gd name="connsiteX809" fmla="*/ 9252209 w 11218359"/>
              <a:gd name="connsiteY809" fmla="*/ 1880959 h 1880959"/>
              <a:gd name="connsiteX810" fmla="*/ 9263639 w 11218359"/>
              <a:gd name="connsiteY810" fmla="*/ 1880959 h 1880959"/>
              <a:gd name="connsiteX811" fmla="*/ 9275069 w 11218359"/>
              <a:gd name="connsiteY811" fmla="*/ 1880959 h 1880959"/>
              <a:gd name="connsiteX812" fmla="*/ 9286498 w 11218359"/>
              <a:gd name="connsiteY812" fmla="*/ 1880959 h 1880959"/>
              <a:gd name="connsiteX813" fmla="*/ 9297977 w 11218359"/>
              <a:gd name="connsiteY813" fmla="*/ 1880959 h 1880959"/>
              <a:gd name="connsiteX814" fmla="*/ 9309406 w 11218359"/>
              <a:gd name="connsiteY814" fmla="*/ 1880959 h 1880959"/>
              <a:gd name="connsiteX815" fmla="*/ 9320837 w 11218359"/>
              <a:gd name="connsiteY815" fmla="*/ 1880959 h 1880959"/>
              <a:gd name="connsiteX816" fmla="*/ 9332266 w 11218359"/>
              <a:gd name="connsiteY816" fmla="*/ 1880959 h 1880959"/>
              <a:gd name="connsiteX817" fmla="*/ 9343696 w 11218359"/>
              <a:gd name="connsiteY817" fmla="*/ 1880959 h 1880959"/>
              <a:gd name="connsiteX818" fmla="*/ 9355174 w 11218359"/>
              <a:gd name="connsiteY818" fmla="*/ 1880959 h 1880959"/>
              <a:gd name="connsiteX819" fmla="*/ 9366604 w 11218359"/>
              <a:gd name="connsiteY819" fmla="*/ 1880959 h 1880959"/>
              <a:gd name="connsiteX820" fmla="*/ 9378035 w 11218359"/>
              <a:gd name="connsiteY820" fmla="*/ 1880959 h 1880959"/>
              <a:gd name="connsiteX821" fmla="*/ 9389464 w 11218359"/>
              <a:gd name="connsiteY821" fmla="*/ 1880959 h 1880959"/>
              <a:gd name="connsiteX822" fmla="*/ 9400894 w 11218359"/>
              <a:gd name="connsiteY822" fmla="*/ 1880959 h 1880959"/>
              <a:gd name="connsiteX823" fmla="*/ 9412372 w 11218359"/>
              <a:gd name="connsiteY823" fmla="*/ 1880959 h 1880959"/>
              <a:gd name="connsiteX824" fmla="*/ 9423802 w 11218359"/>
              <a:gd name="connsiteY824" fmla="*/ 1880959 h 1880959"/>
              <a:gd name="connsiteX825" fmla="*/ 9435232 w 11218359"/>
              <a:gd name="connsiteY825" fmla="*/ 1880959 h 1880959"/>
              <a:gd name="connsiteX826" fmla="*/ 9446662 w 11218359"/>
              <a:gd name="connsiteY826" fmla="*/ 1880959 h 1880959"/>
              <a:gd name="connsiteX827" fmla="*/ 9458091 w 11218359"/>
              <a:gd name="connsiteY827" fmla="*/ 1880959 h 1880959"/>
              <a:gd name="connsiteX828" fmla="*/ 9469570 w 11218359"/>
              <a:gd name="connsiteY828" fmla="*/ 1880959 h 1880959"/>
              <a:gd name="connsiteX829" fmla="*/ 9480999 w 11218359"/>
              <a:gd name="connsiteY829" fmla="*/ 1880959 h 1880959"/>
              <a:gd name="connsiteX830" fmla="*/ 9492429 w 11218359"/>
              <a:gd name="connsiteY830" fmla="*/ 1880959 h 1880959"/>
              <a:gd name="connsiteX831" fmla="*/ 9503859 w 11218359"/>
              <a:gd name="connsiteY831" fmla="*/ 1880959 h 1880959"/>
              <a:gd name="connsiteX832" fmla="*/ 9515289 w 11218359"/>
              <a:gd name="connsiteY832" fmla="*/ 1880959 h 1880959"/>
              <a:gd name="connsiteX833" fmla="*/ 9526767 w 11218359"/>
              <a:gd name="connsiteY833" fmla="*/ 1880959 h 1880959"/>
              <a:gd name="connsiteX834" fmla="*/ 9538197 w 11218359"/>
              <a:gd name="connsiteY834" fmla="*/ 1880959 h 1880959"/>
              <a:gd name="connsiteX835" fmla="*/ 9549626 w 11218359"/>
              <a:gd name="connsiteY835" fmla="*/ 1880959 h 1880959"/>
              <a:gd name="connsiteX836" fmla="*/ 9561057 w 11218359"/>
              <a:gd name="connsiteY836" fmla="*/ 1880959 h 1880959"/>
              <a:gd name="connsiteX837" fmla="*/ 9572487 w 11218359"/>
              <a:gd name="connsiteY837" fmla="*/ 1880959 h 1880959"/>
              <a:gd name="connsiteX838" fmla="*/ 9583965 w 11218359"/>
              <a:gd name="connsiteY838" fmla="*/ 1880959 h 1880959"/>
              <a:gd name="connsiteX839" fmla="*/ 9595395 w 11218359"/>
              <a:gd name="connsiteY839" fmla="*/ 1880959 h 1880959"/>
              <a:gd name="connsiteX840" fmla="*/ 9606824 w 11218359"/>
              <a:gd name="connsiteY840" fmla="*/ 1880959 h 1880959"/>
              <a:gd name="connsiteX841" fmla="*/ 9618255 w 11218359"/>
              <a:gd name="connsiteY841" fmla="*/ 1880959 h 1880959"/>
              <a:gd name="connsiteX842" fmla="*/ 9629684 w 11218359"/>
              <a:gd name="connsiteY842" fmla="*/ 1880959 h 1880959"/>
              <a:gd name="connsiteX843" fmla="*/ 9641163 w 11218359"/>
              <a:gd name="connsiteY843" fmla="*/ 1880959 h 1880959"/>
              <a:gd name="connsiteX844" fmla="*/ 9652592 w 11218359"/>
              <a:gd name="connsiteY844" fmla="*/ 1880959 h 1880959"/>
              <a:gd name="connsiteX845" fmla="*/ 9664022 w 11218359"/>
              <a:gd name="connsiteY845" fmla="*/ 1880959 h 1880959"/>
              <a:gd name="connsiteX846" fmla="*/ 9675452 w 11218359"/>
              <a:gd name="connsiteY846" fmla="*/ 1880959 h 1880959"/>
              <a:gd name="connsiteX847" fmla="*/ 9686882 w 11218359"/>
              <a:gd name="connsiteY847" fmla="*/ 1880959 h 1880959"/>
              <a:gd name="connsiteX848" fmla="*/ 9698360 w 11218359"/>
              <a:gd name="connsiteY848" fmla="*/ 1880959 h 1880959"/>
              <a:gd name="connsiteX849" fmla="*/ 9709790 w 11218359"/>
              <a:gd name="connsiteY849" fmla="*/ 1880959 h 1880959"/>
              <a:gd name="connsiteX850" fmla="*/ 9721219 w 11218359"/>
              <a:gd name="connsiteY850" fmla="*/ 1880959 h 1880959"/>
              <a:gd name="connsiteX851" fmla="*/ 9732650 w 11218359"/>
              <a:gd name="connsiteY851" fmla="*/ 1880959 h 1880959"/>
              <a:gd name="connsiteX852" fmla="*/ 9744080 w 11218359"/>
              <a:gd name="connsiteY852" fmla="*/ 1880959 h 1880959"/>
              <a:gd name="connsiteX853" fmla="*/ 9755557 w 11218359"/>
              <a:gd name="connsiteY853" fmla="*/ 1880959 h 1880959"/>
              <a:gd name="connsiteX854" fmla="*/ 9766988 w 11218359"/>
              <a:gd name="connsiteY854" fmla="*/ 1880959 h 1880959"/>
              <a:gd name="connsiteX855" fmla="*/ 9778417 w 11218359"/>
              <a:gd name="connsiteY855" fmla="*/ 1880959 h 1880959"/>
              <a:gd name="connsiteX856" fmla="*/ 9789848 w 11218359"/>
              <a:gd name="connsiteY856" fmla="*/ 1880959 h 1880959"/>
              <a:gd name="connsiteX857" fmla="*/ 9801277 w 11218359"/>
              <a:gd name="connsiteY857" fmla="*/ 1880959 h 1880959"/>
              <a:gd name="connsiteX858" fmla="*/ 9812755 w 11218359"/>
              <a:gd name="connsiteY858" fmla="*/ 1880959 h 1880959"/>
              <a:gd name="connsiteX859" fmla="*/ 9824185 w 11218359"/>
              <a:gd name="connsiteY859" fmla="*/ 1880959 h 1880959"/>
              <a:gd name="connsiteX860" fmla="*/ 9835615 w 11218359"/>
              <a:gd name="connsiteY860" fmla="*/ 1880959 h 1880959"/>
              <a:gd name="connsiteX861" fmla="*/ 9847045 w 11218359"/>
              <a:gd name="connsiteY861" fmla="*/ 1880959 h 1880959"/>
              <a:gd name="connsiteX862" fmla="*/ 9858475 w 11218359"/>
              <a:gd name="connsiteY862" fmla="*/ 1880959 h 1880959"/>
              <a:gd name="connsiteX863" fmla="*/ 9869952 w 11218359"/>
              <a:gd name="connsiteY863" fmla="*/ 1880959 h 1880959"/>
              <a:gd name="connsiteX864" fmla="*/ 9881383 w 11218359"/>
              <a:gd name="connsiteY864" fmla="*/ 1880959 h 1880959"/>
              <a:gd name="connsiteX865" fmla="*/ 9892812 w 11218359"/>
              <a:gd name="connsiteY865" fmla="*/ 1880959 h 1880959"/>
              <a:gd name="connsiteX866" fmla="*/ 9904243 w 11218359"/>
              <a:gd name="connsiteY866" fmla="*/ 1880959 h 1880959"/>
              <a:gd name="connsiteX867" fmla="*/ 9915673 w 11218359"/>
              <a:gd name="connsiteY867" fmla="*/ 1880959 h 1880959"/>
              <a:gd name="connsiteX868" fmla="*/ 9927102 w 11218359"/>
              <a:gd name="connsiteY868" fmla="*/ 1880959 h 1880959"/>
              <a:gd name="connsiteX869" fmla="*/ 9938581 w 11218359"/>
              <a:gd name="connsiteY869" fmla="*/ 1880959 h 1880959"/>
              <a:gd name="connsiteX870" fmla="*/ 9950010 w 11218359"/>
              <a:gd name="connsiteY870" fmla="*/ 1880959 h 1880959"/>
              <a:gd name="connsiteX871" fmla="*/ 9961441 w 11218359"/>
              <a:gd name="connsiteY871" fmla="*/ 1880959 h 1880959"/>
              <a:gd name="connsiteX872" fmla="*/ 9972870 w 11218359"/>
              <a:gd name="connsiteY872" fmla="*/ 1880959 h 1880959"/>
              <a:gd name="connsiteX873" fmla="*/ 9984300 w 11218359"/>
              <a:gd name="connsiteY873" fmla="*/ 1880959 h 1880959"/>
              <a:gd name="connsiteX874" fmla="*/ 9995778 w 11218359"/>
              <a:gd name="connsiteY874" fmla="*/ 1880959 h 1880959"/>
              <a:gd name="connsiteX875" fmla="*/ 10007208 w 11218359"/>
              <a:gd name="connsiteY875" fmla="*/ 1880959 h 1880959"/>
              <a:gd name="connsiteX876" fmla="*/ 10018638 w 11218359"/>
              <a:gd name="connsiteY876" fmla="*/ 1880959 h 1880959"/>
              <a:gd name="connsiteX877" fmla="*/ 10030068 w 11218359"/>
              <a:gd name="connsiteY877" fmla="*/ 1880959 h 1880959"/>
              <a:gd name="connsiteX878" fmla="*/ 10041498 w 11218359"/>
              <a:gd name="connsiteY878" fmla="*/ 1880959 h 1880959"/>
              <a:gd name="connsiteX879" fmla="*/ 10052976 w 11218359"/>
              <a:gd name="connsiteY879" fmla="*/ 1880959 h 1880959"/>
              <a:gd name="connsiteX880" fmla="*/ 10064405 w 11218359"/>
              <a:gd name="connsiteY880" fmla="*/ 1880959 h 1880959"/>
              <a:gd name="connsiteX881" fmla="*/ 10075835 w 11218359"/>
              <a:gd name="connsiteY881" fmla="*/ 1880959 h 1880959"/>
              <a:gd name="connsiteX882" fmla="*/ 10087266 w 11218359"/>
              <a:gd name="connsiteY882" fmla="*/ 1880959 h 1880959"/>
              <a:gd name="connsiteX883" fmla="*/ 10098695 w 11218359"/>
              <a:gd name="connsiteY883" fmla="*/ 1880959 h 1880959"/>
              <a:gd name="connsiteX884" fmla="*/ 10110174 w 11218359"/>
              <a:gd name="connsiteY884" fmla="*/ 1880959 h 1880959"/>
              <a:gd name="connsiteX885" fmla="*/ 10121603 w 11218359"/>
              <a:gd name="connsiteY885" fmla="*/ 1880959 h 1880959"/>
              <a:gd name="connsiteX886" fmla="*/ 10133033 w 11218359"/>
              <a:gd name="connsiteY886" fmla="*/ 1880959 h 1880959"/>
              <a:gd name="connsiteX887" fmla="*/ 10144463 w 11218359"/>
              <a:gd name="connsiteY887" fmla="*/ 1880959 h 1880959"/>
              <a:gd name="connsiteX888" fmla="*/ 10155893 w 11218359"/>
              <a:gd name="connsiteY888" fmla="*/ 1880959 h 1880959"/>
              <a:gd name="connsiteX889" fmla="*/ 10167371 w 11218359"/>
              <a:gd name="connsiteY889" fmla="*/ 1880959 h 1880959"/>
              <a:gd name="connsiteX890" fmla="*/ 10178801 w 11218359"/>
              <a:gd name="connsiteY890" fmla="*/ 1880959 h 1880959"/>
              <a:gd name="connsiteX891" fmla="*/ 10190230 w 11218359"/>
              <a:gd name="connsiteY891" fmla="*/ 1880959 h 1880959"/>
              <a:gd name="connsiteX892" fmla="*/ 10201661 w 11218359"/>
              <a:gd name="connsiteY892" fmla="*/ 1880959 h 1880959"/>
              <a:gd name="connsiteX893" fmla="*/ 10213091 w 11218359"/>
              <a:gd name="connsiteY893" fmla="*/ 1880959 h 1880959"/>
              <a:gd name="connsiteX894" fmla="*/ 10224569 w 11218359"/>
              <a:gd name="connsiteY894" fmla="*/ 1880959 h 1880959"/>
              <a:gd name="connsiteX895" fmla="*/ 10235998 w 11218359"/>
              <a:gd name="connsiteY895" fmla="*/ 1880959 h 1880959"/>
              <a:gd name="connsiteX896" fmla="*/ 10247428 w 11218359"/>
              <a:gd name="connsiteY896" fmla="*/ 1880959 h 1880959"/>
              <a:gd name="connsiteX897" fmla="*/ 10258859 w 11218359"/>
              <a:gd name="connsiteY897" fmla="*/ 1880959 h 1880959"/>
              <a:gd name="connsiteX898" fmla="*/ 10270288 w 11218359"/>
              <a:gd name="connsiteY898" fmla="*/ 1880959 h 1880959"/>
              <a:gd name="connsiteX899" fmla="*/ 10281767 w 11218359"/>
              <a:gd name="connsiteY899" fmla="*/ 1880959 h 1880959"/>
              <a:gd name="connsiteX900" fmla="*/ 10293196 w 11218359"/>
              <a:gd name="connsiteY900" fmla="*/ 1880959 h 1880959"/>
              <a:gd name="connsiteX901" fmla="*/ 10304626 w 11218359"/>
              <a:gd name="connsiteY901" fmla="*/ 1880959 h 1880959"/>
              <a:gd name="connsiteX902" fmla="*/ 10316056 w 11218359"/>
              <a:gd name="connsiteY902" fmla="*/ 1880959 h 1880959"/>
              <a:gd name="connsiteX903" fmla="*/ 10327486 w 11218359"/>
              <a:gd name="connsiteY903" fmla="*/ 1880959 h 1880959"/>
              <a:gd name="connsiteX904" fmla="*/ 10338963 w 11218359"/>
              <a:gd name="connsiteY904" fmla="*/ 1880959 h 1880959"/>
              <a:gd name="connsiteX905" fmla="*/ 10350394 w 11218359"/>
              <a:gd name="connsiteY905" fmla="*/ 1880959 h 1880959"/>
              <a:gd name="connsiteX906" fmla="*/ 10361823 w 11218359"/>
              <a:gd name="connsiteY906" fmla="*/ 1880959 h 1880959"/>
              <a:gd name="connsiteX907" fmla="*/ 10373254 w 11218359"/>
              <a:gd name="connsiteY907" fmla="*/ 1880959 h 1880959"/>
              <a:gd name="connsiteX908" fmla="*/ 10384684 w 11218359"/>
              <a:gd name="connsiteY908" fmla="*/ 1880959 h 1880959"/>
              <a:gd name="connsiteX909" fmla="*/ 10396161 w 11218359"/>
              <a:gd name="connsiteY909" fmla="*/ 1880959 h 1880959"/>
              <a:gd name="connsiteX910" fmla="*/ 10407591 w 11218359"/>
              <a:gd name="connsiteY910" fmla="*/ 1880959 h 1880959"/>
              <a:gd name="connsiteX911" fmla="*/ 10419021 w 11218359"/>
              <a:gd name="connsiteY911" fmla="*/ 1880959 h 1880959"/>
              <a:gd name="connsiteX912" fmla="*/ 10430452 w 11218359"/>
              <a:gd name="connsiteY912" fmla="*/ 1880959 h 1880959"/>
              <a:gd name="connsiteX913" fmla="*/ 10441881 w 11218359"/>
              <a:gd name="connsiteY913" fmla="*/ 1880959 h 1880959"/>
              <a:gd name="connsiteX914" fmla="*/ 10453358 w 11218359"/>
              <a:gd name="connsiteY914" fmla="*/ 1880959 h 1880959"/>
              <a:gd name="connsiteX915" fmla="*/ 10464789 w 11218359"/>
              <a:gd name="connsiteY915" fmla="*/ 1880959 h 1880959"/>
              <a:gd name="connsiteX916" fmla="*/ 10476219 w 11218359"/>
              <a:gd name="connsiteY916" fmla="*/ 1880959 h 1880959"/>
              <a:gd name="connsiteX917" fmla="*/ 10487649 w 11218359"/>
              <a:gd name="connsiteY917" fmla="*/ 1880959 h 1880959"/>
              <a:gd name="connsiteX918" fmla="*/ 10499079 w 11218359"/>
              <a:gd name="connsiteY918" fmla="*/ 1880959 h 1880959"/>
              <a:gd name="connsiteX919" fmla="*/ 10510556 w 11218359"/>
              <a:gd name="connsiteY919" fmla="*/ 1880959 h 1880959"/>
              <a:gd name="connsiteX920" fmla="*/ 10521987 w 11218359"/>
              <a:gd name="connsiteY920" fmla="*/ 1880959 h 1880959"/>
              <a:gd name="connsiteX921" fmla="*/ 10533416 w 11218359"/>
              <a:gd name="connsiteY921" fmla="*/ 1880959 h 1880959"/>
              <a:gd name="connsiteX922" fmla="*/ 10544847 w 11218359"/>
              <a:gd name="connsiteY922" fmla="*/ 1880959 h 1880959"/>
              <a:gd name="connsiteX923" fmla="*/ 10556277 w 11218359"/>
              <a:gd name="connsiteY923" fmla="*/ 1880959 h 1880959"/>
              <a:gd name="connsiteX924" fmla="*/ 10567754 w 11218359"/>
              <a:gd name="connsiteY924" fmla="*/ 1880959 h 1880959"/>
              <a:gd name="connsiteX925" fmla="*/ 10579184 w 11218359"/>
              <a:gd name="connsiteY925" fmla="*/ 1880959 h 1880959"/>
              <a:gd name="connsiteX926" fmla="*/ 10590614 w 11218359"/>
              <a:gd name="connsiteY926" fmla="*/ 1880959 h 1880959"/>
              <a:gd name="connsiteX927" fmla="*/ 10602045 w 11218359"/>
              <a:gd name="connsiteY927" fmla="*/ 1880959 h 1880959"/>
              <a:gd name="connsiteX928" fmla="*/ 10613474 w 11218359"/>
              <a:gd name="connsiteY928" fmla="*/ 1880959 h 1880959"/>
              <a:gd name="connsiteX929" fmla="*/ 10624951 w 11218359"/>
              <a:gd name="connsiteY929" fmla="*/ 1880959 h 1880959"/>
              <a:gd name="connsiteX930" fmla="*/ 10636382 w 11218359"/>
              <a:gd name="connsiteY930" fmla="*/ 1880959 h 1880959"/>
              <a:gd name="connsiteX931" fmla="*/ 10647812 w 11218359"/>
              <a:gd name="connsiteY931" fmla="*/ 1880959 h 1880959"/>
              <a:gd name="connsiteX932" fmla="*/ 10659241 w 11218359"/>
              <a:gd name="connsiteY932" fmla="*/ 1880959 h 1880959"/>
              <a:gd name="connsiteX933" fmla="*/ 10670672 w 11218359"/>
              <a:gd name="connsiteY933" fmla="*/ 1880959 h 1880959"/>
              <a:gd name="connsiteX934" fmla="*/ 10682149 w 11218359"/>
              <a:gd name="connsiteY934" fmla="*/ 1880959 h 1880959"/>
              <a:gd name="connsiteX935" fmla="*/ 10693580 w 11218359"/>
              <a:gd name="connsiteY935" fmla="*/ 1880959 h 1880959"/>
              <a:gd name="connsiteX936" fmla="*/ 10705009 w 11218359"/>
              <a:gd name="connsiteY936" fmla="*/ 1880959 h 1880959"/>
              <a:gd name="connsiteX937" fmla="*/ 10716439 w 11218359"/>
              <a:gd name="connsiteY937" fmla="*/ 1880959 h 1880959"/>
              <a:gd name="connsiteX938" fmla="*/ 10727870 w 11218359"/>
              <a:gd name="connsiteY938" fmla="*/ 1880959 h 1880959"/>
              <a:gd name="connsiteX939" fmla="*/ 10739347 w 11218359"/>
              <a:gd name="connsiteY939" fmla="*/ 1880959 h 1880959"/>
              <a:gd name="connsiteX940" fmla="*/ 10750778 w 11218359"/>
              <a:gd name="connsiteY940" fmla="*/ 1880959 h 1880959"/>
              <a:gd name="connsiteX941" fmla="*/ 10762207 w 11218359"/>
              <a:gd name="connsiteY941" fmla="*/ 1880959 h 1880959"/>
              <a:gd name="connsiteX942" fmla="*/ 10773637 w 11218359"/>
              <a:gd name="connsiteY942" fmla="*/ 1880959 h 1880959"/>
              <a:gd name="connsiteX943" fmla="*/ 10785067 w 11218359"/>
              <a:gd name="connsiteY943" fmla="*/ 1880959 h 1880959"/>
              <a:gd name="connsiteX944" fmla="*/ 10796544 w 11218359"/>
              <a:gd name="connsiteY944" fmla="*/ 1880959 h 1880959"/>
              <a:gd name="connsiteX945" fmla="*/ 10807975 w 11218359"/>
              <a:gd name="connsiteY945" fmla="*/ 1880959 h 1880959"/>
              <a:gd name="connsiteX946" fmla="*/ 10819405 w 11218359"/>
              <a:gd name="connsiteY946" fmla="*/ 1880959 h 1880959"/>
              <a:gd name="connsiteX947" fmla="*/ 10830834 w 11218359"/>
              <a:gd name="connsiteY947" fmla="*/ 1880959 h 1880959"/>
              <a:gd name="connsiteX948" fmla="*/ 10842265 w 11218359"/>
              <a:gd name="connsiteY948" fmla="*/ 1880959 h 1880959"/>
              <a:gd name="connsiteX949" fmla="*/ 10853742 w 11218359"/>
              <a:gd name="connsiteY949" fmla="*/ 1880959 h 1880959"/>
              <a:gd name="connsiteX950" fmla="*/ 10865173 w 11218359"/>
              <a:gd name="connsiteY950" fmla="*/ 1880959 h 1880959"/>
              <a:gd name="connsiteX951" fmla="*/ 10876602 w 11218359"/>
              <a:gd name="connsiteY951" fmla="*/ 1880959 h 1880959"/>
              <a:gd name="connsiteX952" fmla="*/ 10888032 w 11218359"/>
              <a:gd name="connsiteY952" fmla="*/ 1880959 h 1880959"/>
              <a:gd name="connsiteX953" fmla="*/ 10899463 w 11218359"/>
              <a:gd name="connsiteY953" fmla="*/ 1880959 h 1880959"/>
              <a:gd name="connsiteX954" fmla="*/ 10910892 w 11218359"/>
              <a:gd name="connsiteY954" fmla="*/ 1880959 h 1880959"/>
              <a:gd name="connsiteX955" fmla="*/ 10922369 w 11218359"/>
              <a:gd name="connsiteY955" fmla="*/ 1880959 h 1880959"/>
              <a:gd name="connsiteX956" fmla="*/ 10933800 w 11218359"/>
              <a:gd name="connsiteY956" fmla="*/ 1880959 h 1880959"/>
              <a:gd name="connsiteX957" fmla="*/ 10945230 w 11218359"/>
              <a:gd name="connsiteY957" fmla="*/ 1880959 h 1880959"/>
              <a:gd name="connsiteX958" fmla="*/ 10956660 w 11218359"/>
              <a:gd name="connsiteY958" fmla="*/ 1880959 h 1880959"/>
              <a:gd name="connsiteX959" fmla="*/ 10968090 w 11218359"/>
              <a:gd name="connsiteY959" fmla="*/ 1880959 h 1880959"/>
              <a:gd name="connsiteX960" fmla="*/ 10979567 w 11218359"/>
              <a:gd name="connsiteY960" fmla="*/ 1880959 h 1880959"/>
              <a:gd name="connsiteX961" fmla="*/ 10990998 w 11218359"/>
              <a:gd name="connsiteY961" fmla="*/ 1880959 h 1880959"/>
              <a:gd name="connsiteX962" fmla="*/ 11002427 w 11218359"/>
              <a:gd name="connsiteY962" fmla="*/ 1880959 h 1880959"/>
              <a:gd name="connsiteX963" fmla="*/ 11013858 w 11218359"/>
              <a:gd name="connsiteY963" fmla="*/ 1880959 h 1880959"/>
              <a:gd name="connsiteX964" fmla="*/ 11025287 w 11218359"/>
              <a:gd name="connsiteY964" fmla="*/ 1880959 h 1880959"/>
              <a:gd name="connsiteX965" fmla="*/ 11036765 w 11218359"/>
              <a:gd name="connsiteY965" fmla="*/ 1880959 h 1880959"/>
              <a:gd name="connsiteX966" fmla="*/ 11048195 w 11218359"/>
              <a:gd name="connsiteY966" fmla="*/ 1880959 h 1880959"/>
              <a:gd name="connsiteX967" fmla="*/ 11059625 w 11218359"/>
              <a:gd name="connsiteY967" fmla="*/ 1880959 h 1880959"/>
              <a:gd name="connsiteX968" fmla="*/ 11071056 w 11218359"/>
              <a:gd name="connsiteY968" fmla="*/ 1880959 h 1880959"/>
              <a:gd name="connsiteX969" fmla="*/ 11082485 w 11218359"/>
              <a:gd name="connsiteY969" fmla="*/ 1880959 h 1880959"/>
              <a:gd name="connsiteX970" fmla="*/ 11093962 w 11218359"/>
              <a:gd name="connsiteY970" fmla="*/ 1880959 h 1880959"/>
              <a:gd name="connsiteX971" fmla="*/ 11105393 w 11218359"/>
              <a:gd name="connsiteY971" fmla="*/ 1880959 h 1880959"/>
              <a:gd name="connsiteX972" fmla="*/ 11116823 w 11218359"/>
              <a:gd name="connsiteY972" fmla="*/ 1880959 h 1880959"/>
              <a:gd name="connsiteX973" fmla="*/ 11128253 w 11218359"/>
              <a:gd name="connsiteY973" fmla="*/ 1880959 h 1880959"/>
              <a:gd name="connsiteX974" fmla="*/ 11139683 w 11218359"/>
              <a:gd name="connsiteY974" fmla="*/ 1880959 h 1880959"/>
              <a:gd name="connsiteX975" fmla="*/ 11151160 w 11218359"/>
              <a:gd name="connsiteY975" fmla="*/ 1880959 h 1880959"/>
              <a:gd name="connsiteX976" fmla="*/ 11162591 w 11218359"/>
              <a:gd name="connsiteY976" fmla="*/ 1880959 h 1880959"/>
              <a:gd name="connsiteX977" fmla="*/ 11174020 w 11218359"/>
              <a:gd name="connsiteY977" fmla="*/ 1880959 h 1880959"/>
              <a:gd name="connsiteX978" fmla="*/ 11185451 w 11218359"/>
              <a:gd name="connsiteY978" fmla="*/ 1880959 h 1880959"/>
              <a:gd name="connsiteX979" fmla="*/ 11196881 w 11218359"/>
              <a:gd name="connsiteY979" fmla="*/ 1880959 h 1880959"/>
              <a:gd name="connsiteX980" fmla="*/ 11208358 w 11218359"/>
              <a:gd name="connsiteY980" fmla="*/ 1880959 h 1880959"/>
              <a:gd name="connsiteX981" fmla="*/ 11218359 w 11218359"/>
              <a:gd name="connsiteY981" fmla="*/ 1880959 h 1880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80959">
                <a:moveTo>
                  <a:pt x="0" y="1880959"/>
                </a:moveTo>
                <a:lnTo>
                  <a:pt x="9149" y="1880959"/>
                </a:lnTo>
                <a:lnTo>
                  <a:pt x="20588" y="1880959"/>
                </a:lnTo>
                <a:lnTo>
                  <a:pt x="32028" y="1880959"/>
                </a:lnTo>
                <a:lnTo>
                  <a:pt x="43467" y="1880959"/>
                </a:lnTo>
                <a:lnTo>
                  <a:pt x="54907" y="1880959"/>
                </a:lnTo>
                <a:lnTo>
                  <a:pt x="66346" y="1880959"/>
                </a:lnTo>
                <a:lnTo>
                  <a:pt x="77786" y="1880959"/>
                </a:lnTo>
                <a:lnTo>
                  <a:pt x="89225" y="1880959"/>
                </a:lnTo>
                <a:lnTo>
                  <a:pt x="100665" y="1880959"/>
                </a:lnTo>
                <a:lnTo>
                  <a:pt x="112104" y="1880959"/>
                </a:lnTo>
                <a:lnTo>
                  <a:pt x="123544" y="1880959"/>
                </a:lnTo>
                <a:lnTo>
                  <a:pt x="134979" y="1880959"/>
                </a:lnTo>
                <a:lnTo>
                  <a:pt x="146423" y="1880959"/>
                </a:lnTo>
                <a:lnTo>
                  <a:pt x="157858" y="1880959"/>
                </a:lnTo>
                <a:lnTo>
                  <a:pt x="169297" y="1880959"/>
                </a:lnTo>
                <a:lnTo>
                  <a:pt x="180737" y="1880959"/>
                </a:lnTo>
                <a:lnTo>
                  <a:pt x="192176" y="1880959"/>
                </a:lnTo>
                <a:lnTo>
                  <a:pt x="203616" y="1880959"/>
                </a:lnTo>
                <a:lnTo>
                  <a:pt x="215055" y="1880959"/>
                </a:lnTo>
                <a:lnTo>
                  <a:pt x="226495" y="1880959"/>
                </a:lnTo>
                <a:lnTo>
                  <a:pt x="237935" y="1880959"/>
                </a:lnTo>
                <a:lnTo>
                  <a:pt x="249374" y="1880959"/>
                </a:lnTo>
                <a:lnTo>
                  <a:pt x="260814" y="1880959"/>
                </a:lnTo>
                <a:lnTo>
                  <a:pt x="272253" y="1880959"/>
                </a:lnTo>
                <a:lnTo>
                  <a:pt x="283693" y="1880959"/>
                </a:lnTo>
                <a:lnTo>
                  <a:pt x="295132" y="1880959"/>
                </a:lnTo>
                <a:lnTo>
                  <a:pt x="306572" y="1880959"/>
                </a:lnTo>
                <a:lnTo>
                  <a:pt x="318011" y="1880959"/>
                </a:lnTo>
                <a:lnTo>
                  <a:pt x="329451" y="1880959"/>
                </a:lnTo>
                <a:lnTo>
                  <a:pt x="340890" y="1880959"/>
                </a:lnTo>
                <a:lnTo>
                  <a:pt x="352330" y="1880959"/>
                </a:lnTo>
                <a:lnTo>
                  <a:pt x="363769" y="1880959"/>
                </a:lnTo>
                <a:lnTo>
                  <a:pt x="375209" y="1880959"/>
                </a:lnTo>
                <a:lnTo>
                  <a:pt x="386648" y="1880959"/>
                </a:lnTo>
                <a:lnTo>
                  <a:pt x="398088" y="1880959"/>
                </a:lnTo>
                <a:lnTo>
                  <a:pt x="409527" y="1880959"/>
                </a:lnTo>
                <a:lnTo>
                  <a:pt x="420967" y="1880959"/>
                </a:lnTo>
                <a:lnTo>
                  <a:pt x="432406" y="1880959"/>
                </a:lnTo>
                <a:lnTo>
                  <a:pt x="443846" y="1880959"/>
                </a:lnTo>
                <a:lnTo>
                  <a:pt x="455285" y="1880959"/>
                </a:lnTo>
                <a:lnTo>
                  <a:pt x="466725" y="1880959"/>
                </a:lnTo>
                <a:lnTo>
                  <a:pt x="478165" y="1880959"/>
                </a:lnTo>
                <a:lnTo>
                  <a:pt x="489604" y="1880959"/>
                </a:lnTo>
                <a:lnTo>
                  <a:pt x="501044" y="1880959"/>
                </a:lnTo>
                <a:lnTo>
                  <a:pt x="512483" y="1880959"/>
                </a:lnTo>
                <a:lnTo>
                  <a:pt x="523923" y="1880959"/>
                </a:lnTo>
                <a:lnTo>
                  <a:pt x="535362" y="1880959"/>
                </a:lnTo>
                <a:lnTo>
                  <a:pt x="546802" y="1880959"/>
                </a:lnTo>
                <a:lnTo>
                  <a:pt x="558241" y="1880959"/>
                </a:lnTo>
                <a:lnTo>
                  <a:pt x="569681" y="1880959"/>
                </a:lnTo>
                <a:lnTo>
                  <a:pt x="581120" y="1880959"/>
                </a:lnTo>
                <a:lnTo>
                  <a:pt x="592560" y="1880959"/>
                </a:lnTo>
                <a:lnTo>
                  <a:pt x="603999" y="1880959"/>
                </a:lnTo>
                <a:lnTo>
                  <a:pt x="615439" y="1880959"/>
                </a:lnTo>
                <a:lnTo>
                  <a:pt x="626878" y="1880959"/>
                </a:lnTo>
                <a:lnTo>
                  <a:pt x="638318" y="1880959"/>
                </a:lnTo>
                <a:lnTo>
                  <a:pt x="649757" y="1880959"/>
                </a:lnTo>
                <a:lnTo>
                  <a:pt x="661192" y="1880959"/>
                </a:lnTo>
                <a:lnTo>
                  <a:pt x="672632" y="1880959"/>
                </a:lnTo>
                <a:lnTo>
                  <a:pt x="684071" y="1880959"/>
                </a:lnTo>
                <a:lnTo>
                  <a:pt x="695511" y="1880959"/>
                </a:lnTo>
                <a:lnTo>
                  <a:pt x="706950" y="1880959"/>
                </a:lnTo>
                <a:lnTo>
                  <a:pt x="718390" y="1880959"/>
                </a:lnTo>
                <a:lnTo>
                  <a:pt x="729829" y="1880959"/>
                </a:lnTo>
                <a:lnTo>
                  <a:pt x="741269" y="1880959"/>
                </a:lnTo>
                <a:lnTo>
                  <a:pt x="752708" y="1880959"/>
                </a:lnTo>
                <a:lnTo>
                  <a:pt x="764148" y="1880959"/>
                </a:lnTo>
                <a:lnTo>
                  <a:pt x="775587" y="1880959"/>
                </a:lnTo>
                <a:lnTo>
                  <a:pt x="787027" y="1880959"/>
                </a:lnTo>
                <a:lnTo>
                  <a:pt x="798467" y="1880959"/>
                </a:lnTo>
                <a:lnTo>
                  <a:pt x="809906" y="1880959"/>
                </a:lnTo>
                <a:lnTo>
                  <a:pt x="821346" y="1880959"/>
                </a:lnTo>
                <a:lnTo>
                  <a:pt x="832785" y="1880959"/>
                </a:lnTo>
                <a:lnTo>
                  <a:pt x="844225" y="1880959"/>
                </a:lnTo>
                <a:lnTo>
                  <a:pt x="855664" y="1880959"/>
                </a:lnTo>
                <a:lnTo>
                  <a:pt x="867104" y="1880959"/>
                </a:lnTo>
                <a:lnTo>
                  <a:pt x="878543" y="1880959"/>
                </a:lnTo>
                <a:lnTo>
                  <a:pt x="889983" y="1880959"/>
                </a:lnTo>
                <a:lnTo>
                  <a:pt x="901422" y="1880959"/>
                </a:lnTo>
                <a:lnTo>
                  <a:pt x="912862" y="1880959"/>
                </a:lnTo>
                <a:lnTo>
                  <a:pt x="924301" y="1880959"/>
                </a:lnTo>
                <a:lnTo>
                  <a:pt x="935741" y="1880959"/>
                </a:lnTo>
                <a:lnTo>
                  <a:pt x="947180" y="1880959"/>
                </a:lnTo>
                <a:lnTo>
                  <a:pt x="958620" y="1880959"/>
                </a:lnTo>
                <a:lnTo>
                  <a:pt x="970059" y="1880959"/>
                </a:lnTo>
                <a:lnTo>
                  <a:pt x="981499" y="1880959"/>
                </a:lnTo>
                <a:lnTo>
                  <a:pt x="992938" y="1880959"/>
                </a:lnTo>
                <a:lnTo>
                  <a:pt x="1004378" y="1880959"/>
                </a:lnTo>
                <a:lnTo>
                  <a:pt x="1015818" y="1880959"/>
                </a:lnTo>
                <a:lnTo>
                  <a:pt x="1027257" y="1880959"/>
                </a:lnTo>
                <a:lnTo>
                  <a:pt x="1038697" y="1880959"/>
                </a:lnTo>
                <a:lnTo>
                  <a:pt x="1050136" y="1880959"/>
                </a:lnTo>
                <a:lnTo>
                  <a:pt x="1061576" y="1880959"/>
                </a:lnTo>
                <a:lnTo>
                  <a:pt x="1073015" y="1880959"/>
                </a:lnTo>
                <a:lnTo>
                  <a:pt x="1084455" y="1880959"/>
                </a:lnTo>
                <a:lnTo>
                  <a:pt x="1095894" y="1880959"/>
                </a:lnTo>
                <a:lnTo>
                  <a:pt x="1107334" y="1880959"/>
                </a:lnTo>
                <a:lnTo>
                  <a:pt x="1118773" y="1880959"/>
                </a:lnTo>
                <a:lnTo>
                  <a:pt x="1130213" y="1880959"/>
                </a:lnTo>
                <a:lnTo>
                  <a:pt x="1141652" y="1880959"/>
                </a:lnTo>
                <a:lnTo>
                  <a:pt x="1153092" y="1880959"/>
                </a:lnTo>
                <a:lnTo>
                  <a:pt x="1164531" y="1880959"/>
                </a:lnTo>
                <a:lnTo>
                  <a:pt x="1175971" y="1880959"/>
                </a:lnTo>
                <a:lnTo>
                  <a:pt x="1187406" y="1880959"/>
                </a:lnTo>
                <a:lnTo>
                  <a:pt x="1198845" y="1880959"/>
                </a:lnTo>
                <a:lnTo>
                  <a:pt x="1210285" y="1880959"/>
                </a:lnTo>
                <a:lnTo>
                  <a:pt x="1221724" y="1880959"/>
                </a:lnTo>
                <a:lnTo>
                  <a:pt x="1233164" y="1880959"/>
                </a:lnTo>
                <a:lnTo>
                  <a:pt x="1244603" y="1880959"/>
                </a:lnTo>
                <a:lnTo>
                  <a:pt x="1256043" y="1880959"/>
                </a:lnTo>
                <a:lnTo>
                  <a:pt x="1267482" y="1880959"/>
                </a:lnTo>
                <a:lnTo>
                  <a:pt x="1278922" y="1880959"/>
                </a:lnTo>
                <a:lnTo>
                  <a:pt x="1290361" y="1880959"/>
                </a:lnTo>
                <a:lnTo>
                  <a:pt x="1301801" y="1880959"/>
                </a:lnTo>
                <a:lnTo>
                  <a:pt x="1313240" y="1880959"/>
                </a:lnTo>
                <a:lnTo>
                  <a:pt x="1324680" y="1880959"/>
                </a:lnTo>
                <a:lnTo>
                  <a:pt x="1336120" y="1880959"/>
                </a:lnTo>
                <a:lnTo>
                  <a:pt x="1347559" y="1880959"/>
                </a:lnTo>
                <a:lnTo>
                  <a:pt x="1358999" y="1880959"/>
                </a:lnTo>
                <a:lnTo>
                  <a:pt x="1370438" y="1880959"/>
                </a:lnTo>
                <a:lnTo>
                  <a:pt x="1381878" y="1880959"/>
                </a:lnTo>
                <a:lnTo>
                  <a:pt x="1393317" y="1880959"/>
                </a:lnTo>
                <a:lnTo>
                  <a:pt x="1404757" y="1880959"/>
                </a:lnTo>
                <a:lnTo>
                  <a:pt x="1416196" y="1880959"/>
                </a:lnTo>
                <a:lnTo>
                  <a:pt x="1427636" y="1880959"/>
                </a:lnTo>
                <a:lnTo>
                  <a:pt x="1439075" y="1880959"/>
                </a:lnTo>
                <a:lnTo>
                  <a:pt x="1450515" y="1880959"/>
                </a:lnTo>
                <a:lnTo>
                  <a:pt x="1461954" y="1880959"/>
                </a:lnTo>
                <a:lnTo>
                  <a:pt x="1473394" y="1880959"/>
                </a:lnTo>
                <a:lnTo>
                  <a:pt x="1484833" y="1880959"/>
                </a:lnTo>
                <a:lnTo>
                  <a:pt x="1496273" y="1880959"/>
                </a:lnTo>
                <a:lnTo>
                  <a:pt x="1507712" y="1880959"/>
                </a:lnTo>
                <a:lnTo>
                  <a:pt x="1519152" y="1880959"/>
                </a:lnTo>
                <a:lnTo>
                  <a:pt x="1530591" y="1880959"/>
                </a:lnTo>
                <a:lnTo>
                  <a:pt x="1542031" y="1880959"/>
                </a:lnTo>
                <a:lnTo>
                  <a:pt x="1553471" y="1880959"/>
                </a:lnTo>
                <a:lnTo>
                  <a:pt x="1564910" y="1880959"/>
                </a:lnTo>
                <a:lnTo>
                  <a:pt x="1576349" y="1880959"/>
                </a:lnTo>
                <a:lnTo>
                  <a:pt x="1587789" y="1880959"/>
                </a:lnTo>
                <a:lnTo>
                  <a:pt x="1599229" y="1880959"/>
                </a:lnTo>
                <a:lnTo>
                  <a:pt x="1610668" y="1880959"/>
                </a:lnTo>
                <a:lnTo>
                  <a:pt x="1622107" y="1880959"/>
                </a:lnTo>
                <a:lnTo>
                  <a:pt x="1633547" y="1880959"/>
                </a:lnTo>
                <a:lnTo>
                  <a:pt x="1644987" y="1880959"/>
                </a:lnTo>
                <a:lnTo>
                  <a:pt x="1656426" y="1880959"/>
                </a:lnTo>
                <a:lnTo>
                  <a:pt x="1667866" y="1880959"/>
                </a:lnTo>
                <a:lnTo>
                  <a:pt x="1679305" y="1880959"/>
                </a:lnTo>
                <a:lnTo>
                  <a:pt x="1690745" y="1880959"/>
                </a:lnTo>
                <a:lnTo>
                  <a:pt x="1702184" y="1880959"/>
                </a:lnTo>
                <a:lnTo>
                  <a:pt x="1713619" y="1880959"/>
                </a:lnTo>
                <a:lnTo>
                  <a:pt x="1725063" y="1880959"/>
                </a:lnTo>
                <a:lnTo>
                  <a:pt x="1736498" y="1880959"/>
                </a:lnTo>
                <a:lnTo>
                  <a:pt x="1747938" y="1880959"/>
                </a:lnTo>
                <a:lnTo>
                  <a:pt x="1759377" y="1880959"/>
                </a:lnTo>
                <a:lnTo>
                  <a:pt x="1770817" y="1880959"/>
                </a:lnTo>
                <a:lnTo>
                  <a:pt x="1782256" y="1880959"/>
                </a:lnTo>
                <a:lnTo>
                  <a:pt x="1793696" y="1880959"/>
                </a:lnTo>
                <a:lnTo>
                  <a:pt x="1805135" y="1880959"/>
                </a:lnTo>
                <a:lnTo>
                  <a:pt x="1816575" y="1880959"/>
                </a:lnTo>
                <a:lnTo>
                  <a:pt x="1828014" y="1880959"/>
                </a:lnTo>
                <a:lnTo>
                  <a:pt x="1839454" y="1880959"/>
                </a:lnTo>
                <a:lnTo>
                  <a:pt x="1850893" y="1880959"/>
                </a:lnTo>
                <a:lnTo>
                  <a:pt x="1862333" y="1880959"/>
                </a:lnTo>
                <a:lnTo>
                  <a:pt x="1873772" y="1880959"/>
                </a:lnTo>
                <a:lnTo>
                  <a:pt x="1885212" y="1880959"/>
                </a:lnTo>
                <a:lnTo>
                  <a:pt x="1896651" y="1880959"/>
                </a:lnTo>
                <a:lnTo>
                  <a:pt x="1908091" y="1880959"/>
                </a:lnTo>
                <a:lnTo>
                  <a:pt x="1919531" y="1880959"/>
                </a:lnTo>
                <a:lnTo>
                  <a:pt x="1930970" y="1880959"/>
                </a:lnTo>
                <a:lnTo>
                  <a:pt x="1942409" y="1880959"/>
                </a:lnTo>
                <a:lnTo>
                  <a:pt x="1953849" y="1880959"/>
                </a:lnTo>
                <a:lnTo>
                  <a:pt x="1965289" y="1880959"/>
                </a:lnTo>
                <a:lnTo>
                  <a:pt x="1976728" y="1880959"/>
                </a:lnTo>
                <a:lnTo>
                  <a:pt x="1988168" y="1880959"/>
                </a:lnTo>
                <a:lnTo>
                  <a:pt x="1999607" y="1880959"/>
                </a:lnTo>
                <a:lnTo>
                  <a:pt x="2011047" y="1880959"/>
                </a:lnTo>
                <a:lnTo>
                  <a:pt x="2022486" y="1880959"/>
                </a:lnTo>
                <a:lnTo>
                  <a:pt x="2033926" y="1880959"/>
                </a:lnTo>
                <a:lnTo>
                  <a:pt x="2045365" y="1880959"/>
                </a:lnTo>
                <a:lnTo>
                  <a:pt x="2056805" y="1880959"/>
                </a:lnTo>
                <a:lnTo>
                  <a:pt x="2068244" y="1880959"/>
                </a:lnTo>
                <a:lnTo>
                  <a:pt x="2079684" y="1880959"/>
                </a:lnTo>
                <a:lnTo>
                  <a:pt x="2091123" y="1880959"/>
                </a:lnTo>
                <a:lnTo>
                  <a:pt x="2102563" y="1880959"/>
                </a:lnTo>
                <a:lnTo>
                  <a:pt x="2114002" y="1880959"/>
                </a:lnTo>
                <a:lnTo>
                  <a:pt x="2125442" y="1880959"/>
                </a:lnTo>
                <a:lnTo>
                  <a:pt x="2136882" y="1880959"/>
                </a:lnTo>
                <a:lnTo>
                  <a:pt x="2148321" y="1880959"/>
                </a:lnTo>
                <a:lnTo>
                  <a:pt x="2159760" y="1880959"/>
                </a:lnTo>
                <a:lnTo>
                  <a:pt x="2171200" y="1880959"/>
                </a:lnTo>
                <a:lnTo>
                  <a:pt x="2182640" y="1880959"/>
                </a:lnTo>
                <a:lnTo>
                  <a:pt x="2194079" y="1880959"/>
                </a:lnTo>
                <a:lnTo>
                  <a:pt x="2205519" y="1880959"/>
                </a:lnTo>
                <a:lnTo>
                  <a:pt x="2216958" y="1880959"/>
                </a:lnTo>
                <a:lnTo>
                  <a:pt x="2228393" y="1880959"/>
                </a:lnTo>
                <a:lnTo>
                  <a:pt x="2239837" y="1880959"/>
                </a:lnTo>
                <a:lnTo>
                  <a:pt x="2251272" y="1880959"/>
                </a:lnTo>
                <a:lnTo>
                  <a:pt x="2262716" y="1880959"/>
                </a:lnTo>
                <a:lnTo>
                  <a:pt x="2274151" y="1880959"/>
                </a:lnTo>
                <a:lnTo>
                  <a:pt x="2285591" y="1880959"/>
                </a:lnTo>
                <a:lnTo>
                  <a:pt x="2297030" y="1880959"/>
                </a:lnTo>
                <a:lnTo>
                  <a:pt x="2308470" y="1880959"/>
                </a:lnTo>
                <a:lnTo>
                  <a:pt x="2319909" y="1880959"/>
                </a:lnTo>
                <a:lnTo>
                  <a:pt x="2331349" y="1880959"/>
                </a:lnTo>
                <a:lnTo>
                  <a:pt x="2342788" y="1880959"/>
                </a:lnTo>
                <a:lnTo>
                  <a:pt x="2354228" y="1880959"/>
                </a:lnTo>
                <a:lnTo>
                  <a:pt x="2365667" y="1880959"/>
                </a:lnTo>
                <a:lnTo>
                  <a:pt x="2377107" y="1880959"/>
                </a:lnTo>
                <a:lnTo>
                  <a:pt x="2388546" y="1880959"/>
                </a:lnTo>
                <a:lnTo>
                  <a:pt x="2399986" y="1880959"/>
                </a:lnTo>
                <a:lnTo>
                  <a:pt x="2411425" y="1880959"/>
                </a:lnTo>
                <a:lnTo>
                  <a:pt x="2422865" y="1880959"/>
                </a:lnTo>
                <a:lnTo>
                  <a:pt x="2434304" y="1880959"/>
                </a:lnTo>
                <a:lnTo>
                  <a:pt x="2445744" y="1880959"/>
                </a:lnTo>
                <a:lnTo>
                  <a:pt x="2457184" y="1880959"/>
                </a:lnTo>
                <a:lnTo>
                  <a:pt x="2468623" y="1880959"/>
                </a:lnTo>
                <a:lnTo>
                  <a:pt x="2480062" y="1880959"/>
                </a:lnTo>
                <a:lnTo>
                  <a:pt x="2491502" y="1880959"/>
                </a:lnTo>
                <a:lnTo>
                  <a:pt x="2502942" y="1880959"/>
                </a:lnTo>
                <a:lnTo>
                  <a:pt x="2514381" y="1880959"/>
                </a:lnTo>
                <a:lnTo>
                  <a:pt x="2525821" y="1880959"/>
                </a:lnTo>
                <a:lnTo>
                  <a:pt x="2537260" y="1880959"/>
                </a:lnTo>
                <a:lnTo>
                  <a:pt x="2548700" y="1880959"/>
                </a:lnTo>
                <a:lnTo>
                  <a:pt x="2560139" y="1880959"/>
                </a:lnTo>
                <a:lnTo>
                  <a:pt x="2571579" y="1880959"/>
                </a:lnTo>
                <a:lnTo>
                  <a:pt x="2583018" y="1880959"/>
                </a:lnTo>
                <a:lnTo>
                  <a:pt x="2594458" y="1880959"/>
                </a:lnTo>
                <a:lnTo>
                  <a:pt x="2605897" y="1880959"/>
                </a:lnTo>
                <a:lnTo>
                  <a:pt x="2617337" y="1880959"/>
                </a:lnTo>
                <a:lnTo>
                  <a:pt x="2628776" y="1880959"/>
                </a:lnTo>
                <a:lnTo>
                  <a:pt x="2640216" y="1880959"/>
                </a:lnTo>
                <a:lnTo>
                  <a:pt x="2651655" y="1880959"/>
                </a:lnTo>
                <a:lnTo>
                  <a:pt x="2663095" y="1880959"/>
                </a:lnTo>
                <a:lnTo>
                  <a:pt x="2674535" y="1880959"/>
                </a:lnTo>
                <a:lnTo>
                  <a:pt x="2685974" y="1880959"/>
                </a:lnTo>
                <a:lnTo>
                  <a:pt x="2697413" y="1880959"/>
                </a:lnTo>
                <a:lnTo>
                  <a:pt x="2708853" y="1880959"/>
                </a:lnTo>
                <a:lnTo>
                  <a:pt x="2720293" y="1880959"/>
                </a:lnTo>
                <a:lnTo>
                  <a:pt x="2731727" y="1880959"/>
                </a:lnTo>
                <a:lnTo>
                  <a:pt x="2743172" y="1880959"/>
                </a:lnTo>
                <a:lnTo>
                  <a:pt x="2754611" y="1880959"/>
                </a:lnTo>
                <a:lnTo>
                  <a:pt x="2766046" y="1880959"/>
                </a:lnTo>
                <a:lnTo>
                  <a:pt x="2777490" y="1880959"/>
                </a:lnTo>
                <a:lnTo>
                  <a:pt x="2788925" y="1880959"/>
                </a:lnTo>
                <a:lnTo>
                  <a:pt x="2800364" y="1880959"/>
                </a:lnTo>
                <a:lnTo>
                  <a:pt x="2811804" y="1880959"/>
                </a:lnTo>
                <a:lnTo>
                  <a:pt x="2823243" y="1880959"/>
                </a:lnTo>
                <a:lnTo>
                  <a:pt x="2834683" y="1880959"/>
                </a:lnTo>
                <a:lnTo>
                  <a:pt x="2846123" y="1880959"/>
                </a:lnTo>
                <a:lnTo>
                  <a:pt x="2857562" y="1880959"/>
                </a:lnTo>
                <a:lnTo>
                  <a:pt x="2869001" y="1880959"/>
                </a:lnTo>
                <a:lnTo>
                  <a:pt x="2880441" y="1880959"/>
                </a:lnTo>
                <a:lnTo>
                  <a:pt x="2891881" y="1880959"/>
                </a:lnTo>
                <a:lnTo>
                  <a:pt x="2903320" y="1880959"/>
                </a:lnTo>
                <a:lnTo>
                  <a:pt x="2914760" y="1880959"/>
                </a:lnTo>
                <a:lnTo>
                  <a:pt x="2926199" y="1880959"/>
                </a:lnTo>
                <a:lnTo>
                  <a:pt x="2937639" y="1880959"/>
                </a:lnTo>
                <a:lnTo>
                  <a:pt x="2949078" y="1880959"/>
                </a:lnTo>
                <a:lnTo>
                  <a:pt x="2960518" y="1880959"/>
                </a:lnTo>
                <a:lnTo>
                  <a:pt x="2971957" y="1880959"/>
                </a:lnTo>
                <a:lnTo>
                  <a:pt x="2983397" y="1880959"/>
                </a:lnTo>
                <a:lnTo>
                  <a:pt x="2994837" y="1880959"/>
                </a:lnTo>
                <a:lnTo>
                  <a:pt x="3006276" y="1880959"/>
                </a:lnTo>
                <a:lnTo>
                  <a:pt x="3017715" y="1880959"/>
                </a:lnTo>
                <a:lnTo>
                  <a:pt x="3029155" y="1880959"/>
                </a:lnTo>
                <a:lnTo>
                  <a:pt x="3040594" y="1880959"/>
                </a:lnTo>
                <a:lnTo>
                  <a:pt x="3052034" y="1880959"/>
                </a:lnTo>
                <a:lnTo>
                  <a:pt x="3063474" y="1880959"/>
                </a:lnTo>
                <a:lnTo>
                  <a:pt x="3074913" y="1880959"/>
                </a:lnTo>
                <a:lnTo>
                  <a:pt x="3086352" y="1880959"/>
                </a:lnTo>
                <a:lnTo>
                  <a:pt x="3097792" y="1880959"/>
                </a:lnTo>
                <a:lnTo>
                  <a:pt x="3109232" y="1880959"/>
                </a:lnTo>
                <a:lnTo>
                  <a:pt x="3120671" y="1880959"/>
                </a:lnTo>
                <a:lnTo>
                  <a:pt x="3132111" y="1880959"/>
                </a:lnTo>
                <a:lnTo>
                  <a:pt x="3143550" y="1880959"/>
                </a:lnTo>
                <a:lnTo>
                  <a:pt x="3154990" y="1880959"/>
                </a:lnTo>
                <a:lnTo>
                  <a:pt x="3166429" y="1880959"/>
                </a:lnTo>
                <a:lnTo>
                  <a:pt x="3177869" y="1880959"/>
                </a:lnTo>
                <a:lnTo>
                  <a:pt x="3189308" y="1880959"/>
                </a:lnTo>
                <a:lnTo>
                  <a:pt x="3200748" y="1880959"/>
                </a:lnTo>
                <a:lnTo>
                  <a:pt x="3212187" y="1880959"/>
                </a:lnTo>
                <a:lnTo>
                  <a:pt x="3223627" y="1880959"/>
                </a:lnTo>
                <a:lnTo>
                  <a:pt x="3235066" y="1880959"/>
                </a:lnTo>
                <a:lnTo>
                  <a:pt x="3246501" y="1880959"/>
                </a:lnTo>
                <a:lnTo>
                  <a:pt x="3257945" y="1880959"/>
                </a:lnTo>
                <a:lnTo>
                  <a:pt x="3269385" y="1880959"/>
                </a:lnTo>
                <a:lnTo>
                  <a:pt x="3280825" y="1880959"/>
                </a:lnTo>
                <a:lnTo>
                  <a:pt x="3292264" y="1880959"/>
                </a:lnTo>
                <a:lnTo>
                  <a:pt x="3303699" y="1880959"/>
                </a:lnTo>
                <a:lnTo>
                  <a:pt x="3315143" y="1880959"/>
                </a:lnTo>
                <a:lnTo>
                  <a:pt x="3326578" y="1880959"/>
                </a:lnTo>
                <a:lnTo>
                  <a:pt x="3338017" y="1880959"/>
                </a:lnTo>
                <a:lnTo>
                  <a:pt x="3349457" y="1880959"/>
                </a:lnTo>
                <a:lnTo>
                  <a:pt x="3360896" y="1880959"/>
                </a:lnTo>
                <a:lnTo>
                  <a:pt x="3372336" y="1880959"/>
                </a:lnTo>
                <a:lnTo>
                  <a:pt x="3383776" y="1880959"/>
                </a:lnTo>
                <a:lnTo>
                  <a:pt x="3395215" y="1880959"/>
                </a:lnTo>
                <a:lnTo>
                  <a:pt x="3406654" y="1880959"/>
                </a:lnTo>
                <a:lnTo>
                  <a:pt x="3418094" y="1880959"/>
                </a:lnTo>
                <a:lnTo>
                  <a:pt x="3429534" y="1880959"/>
                </a:lnTo>
                <a:lnTo>
                  <a:pt x="3440973" y="1880959"/>
                </a:lnTo>
                <a:lnTo>
                  <a:pt x="3452413" y="1880959"/>
                </a:lnTo>
                <a:lnTo>
                  <a:pt x="3463852" y="1880959"/>
                </a:lnTo>
                <a:lnTo>
                  <a:pt x="3475292" y="1880959"/>
                </a:lnTo>
                <a:lnTo>
                  <a:pt x="3486731" y="1880959"/>
                </a:lnTo>
                <a:lnTo>
                  <a:pt x="3498171" y="1880959"/>
                </a:lnTo>
                <a:lnTo>
                  <a:pt x="3509610" y="1880959"/>
                </a:lnTo>
                <a:lnTo>
                  <a:pt x="3521050" y="1880959"/>
                </a:lnTo>
                <a:lnTo>
                  <a:pt x="3532489" y="1880959"/>
                </a:lnTo>
                <a:lnTo>
                  <a:pt x="3543929" y="1880959"/>
                </a:lnTo>
                <a:lnTo>
                  <a:pt x="3555368" y="1880959"/>
                </a:lnTo>
                <a:lnTo>
                  <a:pt x="3566808" y="1880959"/>
                </a:lnTo>
                <a:lnTo>
                  <a:pt x="3578247" y="1880959"/>
                </a:lnTo>
                <a:lnTo>
                  <a:pt x="3589687" y="1880959"/>
                </a:lnTo>
                <a:lnTo>
                  <a:pt x="3601127" y="1880959"/>
                </a:lnTo>
                <a:lnTo>
                  <a:pt x="3612566" y="1880959"/>
                </a:lnTo>
                <a:lnTo>
                  <a:pt x="3624005" y="1880959"/>
                </a:lnTo>
                <a:lnTo>
                  <a:pt x="3635445" y="1880959"/>
                </a:lnTo>
                <a:lnTo>
                  <a:pt x="3646885" y="1880959"/>
                </a:lnTo>
                <a:lnTo>
                  <a:pt x="3658324" y="1880959"/>
                </a:lnTo>
                <a:lnTo>
                  <a:pt x="3669764" y="1880959"/>
                </a:lnTo>
                <a:lnTo>
                  <a:pt x="3681203" y="1880959"/>
                </a:lnTo>
                <a:lnTo>
                  <a:pt x="3692643" y="1880959"/>
                </a:lnTo>
                <a:lnTo>
                  <a:pt x="3704082" y="1880959"/>
                </a:lnTo>
                <a:lnTo>
                  <a:pt x="3715522" y="1880959"/>
                </a:lnTo>
                <a:lnTo>
                  <a:pt x="3726961" y="1880959"/>
                </a:lnTo>
                <a:lnTo>
                  <a:pt x="3738401" y="1880959"/>
                </a:lnTo>
                <a:lnTo>
                  <a:pt x="3749840" y="1880959"/>
                </a:lnTo>
                <a:lnTo>
                  <a:pt x="3761280" y="1880959"/>
                </a:lnTo>
                <a:lnTo>
                  <a:pt x="3772719" y="1880959"/>
                </a:lnTo>
                <a:lnTo>
                  <a:pt x="3784154" y="1880959"/>
                </a:lnTo>
                <a:lnTo>
                  <a:pt x="3795598" y="1880959"/>
                </a:lnTo>
                <a:lnTo>
                  <a:pt x="3807033" y="1880959"/>
                </a:lnTo>
                <a:lnTo>
                  <a:pt x="3818473" y="1880959"/>
                </a:lnTo>
                <a:lnTo>
                  <a:pt x="3829917" y="1880959"/>
                </a:lnTo>
                <a:lnTo>
                  <a:pt x="3841352" y="1880959"/>
                </a:lnTo>
                <a:lnTo>
                  <a:pt x="3852791" y="1880959"/>
                </a:lnTo>
                <a:lnTo>
                  <a:pt x="3864231" y="1880959"/>
                </a:lnTo>
                <a:lnTo>
                  <a:pt x="3875670" y="1880959"/>
                </a:lnTo>
                <a:lnTo>
                  <a:pt x="3887110" y="1880959"/>
                </a:lnTo>
                <a:lnTo>
                  <a:pt x="3898549" y="1880959"/>
                </a:lnTo>
                <a:lnTo>
                  <a:pt x="3909989" y="1880959"/>
                </a:lnTo>
                <a:lnTo>
                  <a:pt x="3921447" y="1880959"/>
                </a:lnTo>
                <a:lnTo>
                  <a:pt x="3932878" y="1880959"/>
                </a:lnTo>
                <a:lnTo>
                  <a:pt x="3944307" y="1880959"/>
                </a:lnTo>
                <a:lnTo>
                  <a:pt x="3955737" y="1880959"/>
                </a:lnTo>
                <a:lnTo>
                  <a:pt x="3967167" y="1880959"/>
                </a:lnTo>
                <a:lnTo>
                  <a:pt x="3978645" y="1880959"/>
                </a:lnTo>
                <a:lnTo>
                  <a:pt x="3990075" y="1880959"/>
                </a:lnTo>
                <a:lnTo>
                  <a:pt x="4001505" y="1880959"/>
                </a:lnTo>
                <a:lnTo>
                  <a:pt x="4012935" y="1880959"/>
                </a:lnTo>
                <a:lnTo>
                  <a:pt x="4024365" y="1880959"/>
                </a:lnTo>
                <a:lnTo>
                  <a:pt x="4035843" y="1880959"/>
                </a:lnTo>
                <a:lnTo>
                  <a:pt x="4047273" y="1880959"/>
                </a:lnTo>
                <a:lnTo>
                  <a:pt x="4058702" y="1880959"/>
                </a:lnTo>
                <a:lnTo>
                  <a:pt x="4070133" y="1880959"/>
                </a:lnTo>
                <a:lnTo>
                  <a:pt x="4081563" y="1880959"/>
                </a:lnTo>
                <a:lnTo>
                  <a:pt x="4093040" y="1880959"/>
                </a:lnTo>
                <a:lnTo>
                  <a:pt x="4104471" y="1880959"/>
                </a:lnTo>
                <a:lnTo>
                  <a:pt x="4115900" y="1880959"/>
                </a:lnTo>
                <a:lnTo>
                  <a:pt x="4127330" y="1880959"/>
                </a:lnTo>
                <a:lnTo>
                  <a:pt x="4138760" y="1880959"/>
                </a:lnTo>
                <a:lnTo>
                  <a:pt x="4150238" y="1880959"/>
                </a:lnTo>
                <a:lnTo>
                  <a:pt x="4161668" y="1880959"/>
                </a:lnTo>
                <a:lnTo>
                  <a:pt x="4173098" y="1880959"/>
                </a:lnTo>
                <a:lnTo>
                  <a:pt x="4184528" y="1880959"/>
                </a:lnTo>
                <a:lnTo>
                  <a:pt x="4195958" y="1880959"/>
                </a:lnTo>
                <a:lnTo>
                  <a:pt x="4207436" y="1880959"/>
                </a:lnTo>
                <a:lnTo>
                  <a:pt x="4218865" y="1880959"/>
                </a:lnTo>
                <a:lnTo>
                  <a:pt x="4230296" y="1880959"/>
                </a:lnTo>
                <a:lnTo>
                  <a:pt x="4241726" y="1880959"/>
                </a:lnTo>
                <a:lnTo>
                  <a:pt x="4253156" y="1880959"/>
                </a:lnTo>
                <a:lnTo>
                  <a:pt x="4264634" y="1880959"/>
                </a:lnTo>
                <a:lnTo>
                  <a:pt x="4276063" y="1880959"/>
                </a:lnTo>
                <a:lnTo>
                  <a:pt x="4287493" y="1880959"/>
                </a:lnTo>
                <a:lnTo>
                  <a:pt x="4298923" y="1880959"/>
                </a:lnTo>
                <a:lnTo>
                  <a:pt x="4310353" y="1880959"/>
                </a:lnTo>
                <a:lnTo>
                  <a:pt x="4321831" y="1880959"/>
                </a:lnTo>
                <a:lnTo>
                  <a:pt x="4333261" y="1880959"/>
                </a:lnTo>
                <a:lnTo>
                  <a:pt x="4344691" y="1880959"/>
                </a:lnTo>
                <a:lnTo>
                  <a:pt x="4356121" y="1880959"/>
                </a:lnTo>
                <a:lnTo>
                  <a:pt x="4367551" y="1880959"/>
                </a:lnTo>
                <a:lnTo>
                  <a:pt x="4379028" y="1880959"/>
                </a:lnTo>
                <a:lnTo>
                  <a:pt x="4390458" y="1880959"/>
                </a:lnTo>
                <a:lnTo>
                  <a:pt x="4401889" y="1880959"/>
                </a:lnTo>
                <a:lnTo>
                  <a:pt x="4413319" y="1880959"/>
                </a:lnTo>
                <a:lnTo>
                  <a:pt x="4424749" y="1880959"/>
                </a:lnTo>
                <a:lnTo>
                  <a:pt x="4436226" y="1880959"/>
                </a:lnTo>
                <a:lnTo>
                  <a:pt x="4447656" y="1880959"/>
                </a:lnTo>
                <a:lnTo>
                  <a:pt x="4459086" y="1880959"/>
                </a:lnTo>
                <a:lnTo>
                  <a:pt x="4470516" y="1880959"/>
                </a:lnTo>
                <a:lnTo>
                  <a:pt x="4481946" y="1880959"/>
                </a:lnTo>
                <a:lnTo>
                  <a:pt x="4493424" y="1880959"/>
                </a:lnTo>
                <a:lnTo>
                  <a:pt x="4504854" y="1880959"/>
                </a:lnTo>
                <a:lnTo>
                  <a:pt x="4516284" y="1880959"/>
                </a:lnTo>
                <a:lnTo>
                  <a:pt x="4527714" y="1880959"/>
                </a:lnTo>
                <a:lnTo>
                  <a:pt x="4539144" y="1880959"/>
                </a:lnTo>
                <a:lnTo>
                  <a:pt x="4550621" y="1880959"/>
                </a:lnTo>
                <a:lnTo>
                  <a:pt x="4562051" y="1880959"/>
                </a:lnTo>
                <a:lnTo>
                  <a:pt x="4573482" y="1880959"/>
                </a:lnTo>
                <a:lnTo>
                  <a:pt x="4584912" y="1880959"/>
                </a:lnTo>
                <a:lnTo>
                  <a:pt x="4596341" y="1880959"/>
                </a:lnTo>
                <a:lnTo>
                  <a:pt x="4607771" y="1880959"/>
                </a:lnTo>
                <a:lnTo>
                  <a:pt x="4619249" y="1880959"/>
                </a:lnTo>
                <a:lnTo>
                  <a:pt x="4630679" y="1880959"/>
                </a:lnTo>
                <a:lnTo>
                  <a:pt x="4642109" y="1880959"/>
                </a:lnTo>
                <a:lnTo>
                  <a:pt x="4653539" y="1880959"/>
                </a:lnTo>
                <a:lnTo>
                  <a:pt x="4664969" y="1880959"/>
                </a:lnTo>
                <a:lnTo>
                  <a:pt x="4676447" y="1880959"/>
                </a:lnTo>
                <a:lnTo>
                  <a:pt x="4687877" y="1880959"/>
                </a:lnTo>
                <a:lnTo>
                  <a:pt x="4699306" y="1880959"/>
                </a:lnTo>
                <a:lnTo>
                  <a:pt x="4710737" y="1880959"/>
                </a:lnTo>
                <a:lnTo>
                  <a:pt x="4722167" y="1880959"/>
                </a:lnTo>
                <a:lnTo>
                  <a:pt x="4733644" y="1880959"/>
                </a:lnTo>
                <a:lnTo>
                  <a:pt x="4745075" y="1880959"/>
                </a:lnTo>
                <a:lnTo>
                  <a:pt x="4756504" y="1880959"/>
                </a:lnTo>
                <a:lnTo>
                  <a:pt x="4767934" y="1880959"/>
                </a:lnTo>
                <a:lnTo>
                  <a:pt x="4779364" y="1880959"/>
                </a:lnTo>
                <a:lnTo>
                  <a:pt x="4790842" y="1880959"/>
                </a:lnTo>
                <a:lnTo>
                  <a:pt x="4802272" y="1880959"/>
                </a:lnTo>
                <a:lnTo>
                  <a:pt x="4813702" y="1880959"/>
                </a:lnTo>
                <a:lnTo>
                  <a:pt x="4825132" y="1880959"/>
                </a:lnTo>
                <a:lnTo>
                  <a:pt x="4836562" y="1880959"/>
                </a:lnTo>
                <a:lnTo>
                  <a:pt x="4848040" y="1880959"/>
                </a:lnTo>
                <a:lnTo>
                  <a:pt x="4859469" y="1880959"/>
                </a:lnTo>
                <a:lnTo>
                  <a:pt x="4870899" y="1880959"/>
                </a:lnTo>
                <a:lnTo>
                  <a:pt x="4882330" y="1880959"/>
                </a:lnTo>
                <a:lnTo>
                  <a:pt x="4893760" y="1880959"/>
                </a:lnTo>
                <a:lnTo>
                  <a:pt x="4905237" y="1880959"/>
                </a:lnTo>
                <a:lnTo>
                  <a:pt x="4916667" y="1880959"/>
                </a:lnTo>
                <a:lnTo>
                  <a:pt x="4928097" y="1880959"/>
                </a:lnTo>
                <a:lnTo>
                  <a:pt x="4939527" y="1880959"/>
                </a:lnTo>
                <a:lnTo>
                  <a:pt x="4950957" y="1880959"/>
                </a:lnTo>
                <a:lnTo>
                  <a:pt x="4962435" y="1880959"/>
                </a:lnTo>
                <a:lnTo>
                  <a:pt x="4973865" y="1880959"/>
                </a:lnTo>
                <a:lnTo>
                  <a:pt x="4985295" y="1880959"/>
                </a:lnTo>
                <a:lnTo>
                  <a:pt x="4996725" y="1880959"/>
                </a:lnTo>
                <a:lnTo>
                  <a:pt x="5008155" y="1880959"/>
                </a:lnTo>
                <a:lnTo>
                  <a:pt x="5019632" y="1880959"/>
                </a:lnTo>
                <a:lnTo>
                  <a:pt x="5031062" y="1880959"/>
                </a:lnTo>
                <a:lnTo>
                  <a:pt x="5042492" y="1880959"/>
                </a:lnTo>
                <a:lnTo>
                  <a:pt x="5053923" y="1880959"/>
                </a:lnTo>
                <a:lnTo>
                  <a:pt x="5065353" y="1880959"/>
                </a:lnTo>
                <a:lnTo>
                  <a:pt x="5076830" y="1880959"/>
                </a:lnTo>
                <a:lnTo>
                  <a:pt x="5088260" y="1880959"/>
                </a:lnTo>
                <a:lnTo>
                  <a:pt x="5099690" y="1880959"/>
                </a:lnTo>
                <a:lnTo>
                  <a:pt x="5111120" y="1880959"/>
                </a:lnTo>
                <a:lnTo>
                  <a:pt x="5122550" y="1880959"/>
                </a:lnTo>
                <a:lnTo>
                  <a:pt x="5134028" y="1880959"/>
                </a:lnTo>
                <a:lnTo>
                  <a:pt x="5145458" y="1880959"/>
                </a:lnTo>
                <a:lnTo>
                  <a:pt x="5156888" y="1880959"/>
                </a:lnTo>
                <a:lnTo>
                  <a:pt x="5168318" y="1880959"/>
                </a:lnTo>
                <a:lnTo>
                  <a:pt x="5179747" y="1880959"/>
                </a:lnTo>
                <a:lnTo>
                  <a:pt x="5191225" y="1880959"/>
                </a:lnTo>
                <a:lnTo>
                  <a:pt x="5202655" y="1880959"/>
                </a:lnTo>
                <a:lnTo>
                  <a:pt x="5214085" y="1880959"/>
                </a:lnTo>
                <a:lnTo>
                  <a:pt x="5225515" y="1880959"/>
                </a:lnTo>
                <a:lnTo>
                  <a:pt x="5236945" y="1880959"/>
                </a:lnTo>
                <a:lnTo>
                  <a:pt x="5248423" y="1880959"/>
                </a:lnTo>
                <a:lnTo>
                  <a:pt x="5259853" y="1880959"/>
                </a:lnTo>
                <a:lnTo>
                  <a:pt x="5271283" y="1880959"/>
                </a:lnTo>
                <a:lnTo>
                  <a:pt x="5282713" y="1880959"/>
                </a:lnTo>
                <a:lnTo>
                  <a:pt x="5294143" y="1880959"/>
                </a:lnTo>
                <a:lnTo>
                  <a:pt x="5305621" y="1880959"/>
                </a:lnTo>
                <a:lnTo>
                  <a:pt x="5317051" y="1880959"/>
                </a:lnTo>
                <a:lnTo>
                  <a:pt x="5328481" y="1880959"/>
                </a:lnTo>
                <a:lnTo>
                  <a:pt x="5339910" y="1880959"/>
                </a:lnTo>
                <a:lnTo>
                  <a:pt x="5351340" y="1880959"/>
                </a:lnTo>
                <a:lnTo>
                  <a:pt x="5362818" y="1880959"/>
                </a:lnTo>
                <a:lnTo>
                  <a:pt x="5374248" y="1880959"/>
                </a:lnTo>
                <a:lnTo>
                  <a:pt x="5385678" y="1880959"/>
                </a:lnTo>
                <a:lnTo>
                  <a:pt x="5397108" y="1880959"/>
                </a:lnTo>
                <a:lnTo>
                  <a:pt x="5408538" y="1880959"/>
                </a:lnTo>
                <a:lnTo>
                  <a:pt x="5420016" y="1880959"/>
                </a:lnTo>
                <a:lnTo>
                  <a:pt x="5431446" y="1880959"/>
                </a:lnTo>
                <a:lnTo>
                  <a:pt x="5442876" y="1880959"/>
                </a:lnTo>
                <a:lnTo>
                  <a:pt x="5454306" y="1880959"/>
                </a:lnTo>
                <a:lnTo>
                  <a:pt x="5465736" y="1880959"/>
                </a:lnTo>
                <a:lnTo>
                  <a:pt x="5477214" y="1880959"/>
                </a:lnTo>
                <a:lnTo>
                  <a:pt x="5488643" y="1880959"/>
                </a:lnTo>
                <a:lnTo>
                  <a:pt x="5500073" y="1880959"/>
                </a:lnTo>
                <a:lnTo>
                  <a:pt x="5511503" y="1880959"/>
                </a:lnTo>
                <a:lnTo>
                  <a:pt x="5522933" y="1880959"/>
                </a:lnTo>
                <a:lnTo>
                  <a:pt x="5534411" y="1880959"/>
                </a:lnTo>
                <a:lnTo>
                  <a:pt x="5545841" y="1880959"/>
                </a:lnTo>
                <a:lnTo>
                  <a:pt x="5557271" y="1880959"/>
                </a:lnTo>
                <a:lnTo>
                  <a:pt x="5568701" y="1880959"/>
                </a:lnTo>
                <a:lnTo>
                  <a:pt x="5580131" y="1880959"/>
                </a:lnTo>
                <a:lnTo>
                  <a:pt x="5591609" y="1880959"/>
                </a:lnTo>
                <a:lnTo>
                  <a:pt x="5603038" y="1880959"/>
                </a:lnTo>
                <a:lnTo>
                  <a:pt x="5614469" y="1880959"/>
                </a:lnTo>
                <a:lnTo>
                  <a:pt x="5625899" y="1880959"/>
                </a:lnTo>
                <a:lnTo>
                  <a:pt x="5637329" y="1880959"/>
                </a:lnTo>
                <a:lnTo>
                  <a:pt x="5648759" y="1880959"/>
                </a:lnTo>
                <a:lnTo>
                  <a:pt x="5660236" y="1880959"/>
                </a:lnTo>
                <a:lnTo>
                  <a:pt x="5671666" y="1880959"/>
                </a:lnTo>
                <a:lnTo>
                  <a:pt x="5683096" y="1880959"/>
                </a:lnTo>
                <a:lnTo>
                  <a:pt x="5694526" y="1880959"/>
                </a:lnTo>
                <a:lnTo>
                  <a:pt x="5705956" y="1880959"/>
                </a:lnTo>
                <a:lnTo>
                  <a:pt x="5717434" y="1880959"/>
                </a:lnTo>
                <a:lnTo>
                  <a:pt x="5728864" y="1880959"/>
                </a:lnTo>
                <a:lnTo>
                  <a:pt x="5740294" y="1880959"/>
                </a:lnTo>
                <a:lnTo>
                  <a:pt x="5751724" y="1880959"/>
                </a:lnTo>
                <a:lnTo>
                  <a:pt x="5763154" y="1880959"/>
                </a:lnTo>
                <a:lnTo>
                  <a:pt x="5774631" y="1880959"/>
                </a:lnTo>
                <a:lnTo>
                  <a:pt x="5786062" y="1880959"/>
                </a:lnTo>
                <a:lnTo>
                  <a:pt x="5797492" y="1880959"/>
                </a:lnTo>
                <a:lnTo>
                  <a:pt x="5808921" y="1880959"/>
                </a:lnTo>
                <a:lnTo>
                  <a:pt x="5820351" y="1880959"/>
                </a:lnTo>
                <a:lnTo>
                  <a:pt x="5831829" y="1880959"/>
                </a:lnTo>
                <a:lnTo>
                  <a:pt x="5843259" y="1880959"/>
                </a:lnTo>
                <a:lnTo>
                  <a:pt x="5854689" y="1880959"/>
                </a:lnTo>
                <a:lnTo>
                  <a:pt x="5866119" y="1880959"/>
                </a:lnTo>
                <a:lnTo>
                  <a:pt x="5877549" y="1880959"/>
                </a:lnTo>
                <a:lnTo>
                  <a:pt x="5889027" y="1880959"/>
                </a:lnTo>
                <a:lnTo>
                  <a:pt x="5900457" y="1880959"/>
                </a:lnTo>
                <a:lnTo>
                  <a:pt x="5911887" y="1880959"/>
                </a:lnTo>
                <a:lnTo>
                  <a:pt x="5923317" y="1880959"/>
                </a:lnTo>
                <a:lnTo>
                  <a:pt x="5934747" y="1880959"/>
                </a:lnTo>
                <a:lnTo>
                  <a:pt x="5946225" y="1880959"/>
                </a:lnTo>
                <a:lnTo>
                  <a:pt x="5957655" y="1880959"/>
                </a:lnTo>
                <a:lnTo>
                  <a:pt x="5969084" y="1880959"/>
                </a:lnTo>
                <a:lnTo>
                  <a:pt x="5980514" y="1880959"/>
                </a:lnTo>
                <a:lnTo>
                  <a:pt x="5991944" y="1880959"/>
                </a:lnTo>
                <a:lnTo>
                  <a:pt x="6003422" y="1880959"/>
                </a:lnTo>
                <a:lnTo>
                  <a:pt x="6014852" y="1880959"/>
                </a:lnTo>
                <a:lnTo>
                  <a:pt x="6026282" y="1880959"/>
                </a:lnTo>
                <a:lnTo>
                  <a:pt x="6037712" y="1880959"/>
                </a:lnTo>
                <a:lnTo>
                  <a:pt x="6049142" y="1880959"/>
                </a:lnTo>
                <a:lnTo>
                  <a:pt x="6060620" y="1880959"/>
                </a:lnTo>
                <a:lnTo>
                  <a:pt x="6072049" y="1880959"/>
                </a:lnTo>
                <a:lnTo>
                  <a:pt x="6083480" y="1880959"/>
                </a:lnTo>
                <a:lnTo>
                  <a:pt x="6094910" y="1880959"/>
                </a:lnTo>
                <a:lnTo>
                  <a:pt x="6106340" y="1879459"/>
                </a:lnTo>
                <a:lnTo>
                  <a:pt x="6117818" y="712118"/>
                </a:lnTo>
                <a:lnTo>
                  <a:pt x="6129247" y="608457"/>
                </a:lnTo>
                <a:lnTo>
                  <a:pt x="6140677" y="0"/>
                </a:lnTo>
                <a:lnTo>
                  <a:pt x="6152107" y="733154"/>
                </a:lnTo>
                <a:lnTo>
                  <a:pt x="6163537" y="757190"/>
                </a:lnTo>
                <a:lnTo>
                  <a:pt x="6175015" y="1099728"/>
                </a:lnTo>
                <a:lnTo>
                  <a:pt x="6186445" y="688082"/>
                </a:lnTo>
                <a:lnTo>
                  <a:pt x="6197875" y="465735"/>
                </a:lnTo>
                <a:lnTo>
                  <a:pt x="6209305" y="407142"/>
                </a:lnTo>
                <a:lnTo>
                  <a:pt x="6220735" y="1174847"/>
                </a:lnTo>
                <a:lnTo>
                  <a:pt x="6232212" y="1835887"/>
                </a:lnTo>
                <a:lnTo>
                  <a:pt x="6243642" y="1871944"/>
                </a:lnTo>
                <a:lnTo>
                  <a:pt x="6255073" y="1880959"/>
                </a:lnTo>
                <a:lnTo>
                  <a:pt x="6266503" y="1879459"/>
                </a:lnTo>
                <a:lnTo>
                  <a:pt x="6277933" y="1879459"/>
                </a:lnTo>
                <a:lnTo>
                  <a:pt x="6289410" y="1880959"/>
                </a:lnTo>
                <a:lnTo>
                  <a:pt x="6300840" y="1880959"/>
                </a:lnTo>
                <a:lnTo>
                  <a:pt x="6312270" y="1880959"/>
                </a:lnTo>
                <a:lnTo>
                  <a:pt x="6323700" y="1880959"/>
                </a:lnTo>
                <a:lnTo>
                  <a:pt x="6335130" y="1880959"/>
                </a:lnTo>
                <a:lnTo>
                  <a:pt x="6346608" y="1880959"/>
                </a:lnTo>
                <a:lnTo>
                  <a:pt x="6358038" y="1880959"/>
                </a:lnTo>
                <a:lnTo>
                  <a:pt x="6369468" y="1880959"/>
                </a:lnTo>
                <a:lnTo>
                  <a:pt x="6380898" y="1880959"/>
                </a:lnTo>
                <a:lnTo>
                  <a:pt x="6392328" y="1880959"/>
                </a:lnTo>
                <a:lnTo>
                  <a:pt x="6403805" y="1880959"/>
                </a:lnTo>
                <a:lnTo>
                  <a:pt x="6415235" y="1880959"/>
                </a:lnTo>
                <a:lnTo>
                  <a:pt x="6426666" y="1880959"/>
                </a:lnTo>
                <a:lnTo>
                  <a:pt x="6438096" y="1880959"/>
                </a:lnTo>
                <a:lnTo>
                  <a:pt x="6449525" y="1880959"/>
                </a:lnTo>
                <a:lnTo>
                  <a:pt x="6461003" y="1880959"/>
                </a:lnTo>
                <a:lnTo>
                  <a:pt x="6472433" y="1880959"/>
                </a:lnTo>
                <a:lnTo>
                  <a:pt x="6483863" y="1880959"/>
                </a:lnTo>
                <a:lnTo>
                  <a:pt x="6495293" y="1880959"/>
                </a:lnTo>
                <a:lnTo>
                  <a:pt x="6506723" y="1880959"/>
                </a:lnTo>
                <a:lnTo>
                  <a:pt x="6518201" y="1880959"/>
                </a:lnTo>
                <a:lnTo>
                  <a:pt x="6529631" y="1880959"/>
                </a:lnTo>
                <a:lnTo>
                  <a:pt x="6541061" y="1880959"/>
                </a:lnTo>
                <a:lnTo>
                  <a:pt x="6552490" y="1880959"/>
                </a:lnTo>
                <a:lnTo>
                  <a:pt x="6563921" y="1880959"/>
                </a:lnTo>
                <a:lnTo>
                  <a:pt x="6575398" y="1880959"/>
                </a:lnTo>
                <a:lnTo>
                  <a:pt x="6586828" y="1880959"/>
                </a:lnTo>
                <a:lnTo>
                  <a:pt x="6598259" y="1880959"/>
                </a:lnTo>
                <a:lnTo>
                  <a:pt x="6609688" y="1880959"/>
                </a:lnTo>
                <a:lnTo>
                  <a:pt x="6621118" y="1880959"/>
                </a:lnTo>
                <a:lnTo>
                  <a:pt x="6632596" y="1880959"/>
                </a:lnTo>
                <a:lnTo>
                  <a:pt x="6644026" y="1880959"/>
                </a:lnTo>
                <a:lnTo>
                  <a:pt x="6655456" y="1880959"/>
                </a:lnTo>
                <a:lnTo>
                  <a:pt x="6666886" y="1880959"/>
                </a:lnTo>
                <a:lnTo>
                  <a:pt x="6678316" y="1880959"/>
                </a:lnTo>
                <a:lnTo>
                  <a:pt x="6689794" y="1880959"/>
                </a:lnTo>
                <a:lnTo>
                  <a:pt x="6701224" y="1880959"/>
                </a:lnTo>
                <a:lnTo>
                  <a:pt x="6712653" y="1880959"/>
                </a:lnTo>
                <a:lnTo>
                  <a:pt x="6724083" y="1880959"/>
                </a:lnTo>
                <a:lnTo>
                  <a:pt x="6735514" y="1880959"/>
                </a:lnTo>
                <a:lnTo>
                  <a:pt x="6746944" y="1880959"/>
                </a:lnTo>
                <a:lnTo>
                  <a:pt x="6758421" y="1880959"/>
                </a:lnTo>
                <a:lnTo>
                  <a:pt x="6769851" y="1880959"/>
                </a:lnTo>
                <a:lnTo>
                  <a:pt x="6781281" y="1880959"/>
                </a:lnTo>
                <a:lnTo>
                  <a:pt x="6792711" y="1880959"/>
                </a:lnTo>
                <a:lnTo>
                  <a:pt x="6804141" y="1880959"/>
                </a:lnTo>
                <a:lnTo>
                  <a:pt x="6815619" y="1880959"/>
                </a:lnTo>
                <a:lnTo>
                  <a:pt x="6827049" y="1880959"/>
                </a:lnTo>
                <a:lnTo>
                  <a:pt x="6838479" y="1880959"/>
                </a:lnTo>
                <a:lnTo>
                  <a:pt x="6849909" y="1880959"/>
                </a:lnTo>
                <a:lnTo>
                  <a:pt x="6861339" y="1880959"/>
                </a:lnTo>
                <a:lnTo>
                  <a:pt x="6872816" y="1880959"/>
                </a:lnTo>
                <a:lnTo>
                  <a:pt x="6884246" y="1880959"/>
                </a:lnTo>
                <a:lnTo>
                  <a:pt x="6895676" y="1880959"/>
                </a:lnTo>
                <a:lnTo>
                  <a:pt x="6907107" y="1880959"/>
                </a:lnTo>
                <a:lnTo>
                  <a:pt x="6918537" y="1880959"/>
                </a:lnTo>
                <a:lnTo>
                  <a:pt x="6930014" y="1879459"/>
                </a:lnTo>
                <a:lnTo>
                  <a:pt x="6941444" y="1880959"/>
                </a:lnTo>
                <a:lnTo>
                  <a:pt x="6952874" y="1880959"/>
                </a:lnTo>
                <a:lnTo>
                  <a:pt x="6964304" y="1880959"/>
                </a:lnTo>
                <a:lnTo>
                  <a:pt x="6975734" y="1880959"/>
                </a:lnTo>
                <a:lnTo>
                  <a:pt x="6987212" y="1880959"/>
                </a:lnTo>
                <a:lnTo>
                  <a:pt x="6998642" y="1880959"/>
                </a:lnTo>
                <a:lnTo>
                  <a:pt x="7010072" y="1880959"/>
                </a:lnTo>
                <a:lnTo>
                  <a:pt x="7021502" y="1880959"/>
                </a:lnTo>
                <a:lnTo>
                  <a:pt x="7032931" y="1880959"/>
                </a:lnTo>
                <a:lnTo>
                  <a:pt x="7044409" y="1880959"/>
                </a:lnTo>
                <a:lnTo>
                  <a:pt x="7055839" y="1880959"/>
                </a:lnTo>
                <a:lnTo>
                  <a:pt x="7067269" y="1880959"/>
                </a:lnTo>
                <a:lnTo>
                  <a:pt x="7078700" y="1880959"/>
                </a:lnTo>
                <a:lnTo>
                  <a:pt x="7090129" y="1880959"/>
                </a:lnTo>
                <a:lnTo>
                  <a:pt x="7101607" y="1880959"/>
                </a:lnTo>
                <a:lnTo>
                  <a:pt x="7113037" y="1880959"/>
                </a:lnTo>
                <a:lnTo>
                  <a:pt x="7124467" y="1880959"/>
                </a:lnTo>
                <a:lnTo>
                  <a:pt x="7135897" y="1880959"/>
                </a:lnTo>
                <a:lnTo>
                  <a:pt x="7147327" y="1880959"/>
                </a:lnTo>
                <a:lnTo>
                  <a:pt x="7158805" y="1880959"/>
                </a:lnTo>
                <a:lnTo>
                  <a:pt x="7170235" y="1880959"/>
                </a:lnTo>
                <a:lnTo>
                  <a:pt x="7181665" y="1880959"/>
                </a:lnTo>
                <a:lnTo>
                  <a:pt x="7193094" y="1880959"/>
                </a:lnTo>
                <a:lnTo>
                  <a:pt x="7204524" y="1880959"/>
                </a:lnTo>
                <a:lnTo>
                  <a:pt x="7216002" y="1880959"/>
                </a:lnTo>
                <a:lnTo>
                  <a:pt x="7227432" y="1880959"/>
                </a:lnTo>
                <a:lnTo>
                  <a:pt x="7238862" y="1880959"/>
                </a:lnTo>
                <a:lnTo>
                  <a:pt x="7250292" y="1880959"/>
                </a:lnTo>
                <a:lnTo>
                  <a:pt x="7261722" y="1880959"/>
                </a:lnTo>
                <a:lnTo>
                  <a:pt x="7273200" y="1880959"/>
                </a:lnTo>
                <a:lnTo>
                  <a:pt x="7284630" y="1880959"/>
                </a:lnTo>
                <a:lnTo>
                  <a:pt x="7296060" y="1880959"/>
                </a:lnTo>
                <a:lnTo>
                  <a:pt x="7307490" y="1880959"/>
                </a:lnTo>
                <a:lnTo>
                  <a:pt x="7318920" y="1880959"/>
                </a:lnTo>
                <a:lnTo>
                  <a:pt x="7330398" y="1880959"/>
                </a:lnTo>
                <a:lnTo>
                  <a:pt x="7341828" y="1880959"/>
                </a:lnTo>
                <a:lnTo>
                  <a:pt x="7353257" y="1880959"/>
                </a:lnTo>
                <a:lnTo>
                  <a:pt x="7364687" y="1880959"/>
                </a:lnTo>
                <a:lnTo>
                  <a:pt x="7376117" y="1880959"/>
                </a:lnTo>
                <a:lnTo>
                  <a:pt x="7387595" y="1880959"/>
                </a:lnTo>
                <a:lnTo>
                  <a:pt x="7399025" y="1880959"/>
                </a:lnTo>
                <a:lnTo>
                  <a:pt x="7410455" y="1880959"/>
                </a:lnTo>
                <a:lnTo>
                  <a:pt x="7421885" y="1880959"/>
                </a:lnTo>
                <a:lnTo>
                  <a:pt x="7433315" y="1880959"/>
                </a:lnTo>
                <a:lnTo>
                  <a:pt x="7444793" y="1880959"/>
                </a:lnTo>
                <a:lnTo>
                  <a:pt x="7456222" y="1880959"/>
                </a:lnTo>
                <a:lnTo>
                  <a:pt x="7467653" y="1880959"/>
                </a:lnTo>
                <a:lnTo>
                  <a:pt x="7479083" y="1880959"/>
                </a:lnTo>
                <a:lnTo>
                  <a:pt x="7490513" y="1880959"/>
                </a:lnTo>
                <a:lnTo>
                  <a:pt x="7501990" y="1880959"/>
                </a:lnTo>
                <a:lnTo>
                  <a:pt x="7513420" y="1880959"/>
                </a:lnTo>
                <a:lnTo>
                  <a:pt x="7524850" y="1880959"/>
                </a:lnTo>
                <a:lnTo>
                  <a:pt x="7536280" y="1880959"/>
                </a:lnTo>
                <a:lnTo>
                  <a:pt x="7547710" y="1880959"/>
                </a:lnTo>
                <a:lnTo>
                  <a:pt x="7559188" y="1880959"/>
                </a:lnTo>
                <a:lnTo>
                  <a:pt x="7570618" y="1880959"/>
                </a:lnTo>
                <a:lnTo>
                  <a:pt x="7582048" y="1880959"/>
                </a:lnTo>
                <a:lnTo>
                  <a:pt x="7593478" y="1880959"/>
                </a:lnTo>
                <a:lnTo>
                  <a:pt x="7604908" y="1880959"/>
                </a:lnTo>
                <a:lnTo>
                  <a:pt x="7616385" y="1880959"/>
                </a:lnTo>
                <a:lnTo>
                  <a:pt x="7627815" y="1880959"/>
                </a:lnTo>
                <a:lnTo>
                  <a:pt x="7639246" y="1880959"/>
                </a:lnTo>
                <a:lnTo>
                  <a:pt x="7650676" y="1880959"/>
                </a:lnTo>
                <a:lnTo>
                  <a:pt x="7662106" y="1880959"/>
                </a:lnTo>
                <a:lnTo>
                  <a:pt x="7673583" y="1880959"/>
                </a:lnTo>
                <a:lnTo>
                  <a:pt x="7685013" y="1880959"/>
                </a:lnTo>
                <a:lnTo>
                  <a:pt x="7696443" y="1880959"/>
                </a:lnTo>
                <a:lnTo>
                  <a:pt x="7707873" y="1880959"/>
                </a:lnTo>
                <a:lnTo>
                  <a:pt x="7719303" y="1880959"/>
                </a:lnTo>
                <a:lnTo>
                  <a:pt x="7730733" y="1880959"/>
                </a:lnTo>
                <a:lnTo>
                  <a:pt x="7742211" y="1880959"/>
                </a:lnTo>
                <a:lnTo>
                  <a:pt x="7753641" y="1880959"/>
                </a:lnTo>
                <a:lnTo>
                  <a:pt x="7765071" y="1880959"/>
                </a:lnTo>
                <a:lnTo>
                  <a:pt x="7776501" y="1880959"/>
                </a:lnTo>
                <a:lnTo>
                  <a:pt x="7787931" y="1880959"/>
                </a:lnTo>
                <a:lnTo>
                  <a:pt x="7799408" y="1880959"/>
                </a:lnTo>
                <a:lnTo>
                  <a:pt x="7810839" y="1880959"/>
                </a:lnTo>
                <a:lnTo>
                  <a:pt x="7822268" y="1880959"/>
                </a:lnTo>
                <a:lnTo>
                  <a:pt x="7833698" y="1880959"/>
                </a:lnTo>
                <a:lnTo>
                  <a:pt x="7845128" y="1880959"/>
                </a:lnTo>
                <a:lnTo>
                  <a:pt x="7856606" y="1880959"/>
                </a:lnTo>
                <a:lnTo>
                  <a:pt x="7868036" y="1880959"/>
                </a:lnTo>
                <a:lnTo>
                  <a:pt x="7879466" y="1880959"/>
                </a:lnTo>
                <a:lnTo>
                  <a:pt x="7890896" y="1880959"/>
                </a:lnTo>
                <a:lnTo>
                  <a:pt x="7902326" y="1880959"/>
                </a:lnTo>
                <a:lnTo>
                  <a:pt x="7913804" y="1880959"/>
                </a:lnTo>
                <a:lnTo>
                  <a:pt x="7925234" y="1880959"/>
                </a:lnTo>
                <a:lnTo>
                  <a:pt x="7936663" y="1880959"/>
                </a:lnTo>
                <a:lnTo>
                  <a:pt x="7948094" y="1880959"/>
                </a:lnTo>
                <a:lnTo>
                  <a:pt x="7959524" y="1880959"/>
                </a:lnTo>
                <a:lnTo>
                  <a:pt x="7971001" y="1880959"/>
                </a:lnTo>
                <a:lnTo>
                  <a:pt x="7982431" y="1880959"/>
                </a:lnTo>
                <a:lnTo>
                  <a:pt x="7993861" y="1880959"/>
                </a:lnTo>
                <a:lnTo>
                  <a:pt x="8005291" y="1880959"/>
                </a:lnTo>
                <a:lnTo>
                  <a:pt x="8016721" y="1880959"/>
                </a:lnTo>
                <a:lnTo>
                  <a:pt x="8028199" y="1880959"/>
                </a:lnTo>
                <a:lnTo>
                  <a:pt x="8039629" y="1880959"/>
                </a:lnTo>
                <a:lnTo>
                  <a:pt x="8051059" y="1880959"/>
                </a:lnTo>
                <a:lnTo>
                  <a:pt x="8062489" y="1880959"/>
                </a:lnTo>
                <a:lnTo>
                  <a:pt x="8073919" y="1880959"/>
                </a:lnTo>
                <a:lnTo>
                  <a:pt x="8085396" y="1880959"/>
                </a:lnTo>
                <a:lnTo>
                  <a:pt x="8096826" y="1880959"/>
                </a:lnTo>
                <a:lnTo>
                  <a:pt x="8108256" y="1880959"/>
                </a:lnTo>
                <a:lnTo>
                  <a:pt x="8119687" y="1880959"/>
                </a:lnTo>
                <a:lnTo>
                  <a:pt x="8131117" y="1880959"/>
                </a:lnTo>
                <a:lnTo>
                  <a:pt x="8142594" y="1880959"/>
                </a:lnTo>
                <a:lnTo>
                  <a:pt x="8154024" y="1880959"/>
                </a:lnTo>
                <a:lnTo>
                  <a:pt x="8165454" y="1880959"/>
                </a:lnTo>
                <a:lnTo>
                  <a:pt x="8176884" y="1880959"/>
                </a:lnTo>
                <a:lnTo>
                  <a:pt x="8188314" y="1880959"/>
                </a:lnTo>
                <a:lnTo>
                  <a:pt x="8199792" y="1880959"/>
                </a:lnTo>
                <a:lnTo>
                  <a:pt x="8211222" y="1880959"/>
                </a:lnTo>
                <a:lnTo>
                  <a:pt x="8222652" y="1880959"/>
                </a:lnTo>
                <a:lnTo>
                  <a:pt x="8234082" y="1880959"/>
                </a:lnTo>
                <a:lnTo>
                  <a:pt x="8245512" y="1880959"/>
                </a:lnTo>
                <a:lnTo>
                  <a:pt x="8256989" y="1880959"/>
                </a:lnTo>
                <a:lnTo>
                  <a:pt x="8268419" y="1880959"/>
                </a:lnTo>
                <a:lnTo>
                  <a:pt x="8279850" y="1880959"/>
                </a:lnTo>
                <a:lnTo>
                  <a:pt x="8291280" y="1880959"/>
                </a:lnTo>
                <a:lnTo>
                  <a:pt x="8302709" y="1880959"/>
                </a:lnTo>
                <a:lnTo>
                  <a:pt x="8314187" y="1880959"/>
                </a:lnTo>
                <a:lnTo>
                  <a:pt x="8325617" y="1880959"/>
                </a:lnTo>
                <a:lnTo>
                  <a:pt x="8337047" y="1880959"/>
                </a:lnTo>
                <a:lnTo>
                  <a:pt x="8348477" y="1880959"/>
                </a:lnTo>
                <a:lnTo>
                  <a:pt x="8359907" y="1880959"/>
                </a:lnTo>
                <a:lnTo>
                  <a:pt x="8371385" y="1880959"/>
                </a:lnTo>
                <a:lnTo>
                  <a:pt x="8382815" y="1880959"/>
                </a:lnTo>
                <a:lnTo>
                  <a:pt x="8394245" y="1880959"/>
                </a:lnTo>
                <a:lnTo>
                  <a:pt x="8405674" y="1880959"/>
                </a:lnTo>
                <a:lnTo>
                  <a:pt x="8417104" y="1880959"/>
                </a:lnTo>
                <a:lnTo>
                  <a:pt x="8428582" y="1880959"/>
                </a:lnTo>
                <a:lnTo>
                  <a:pt x="8440012" y="1880959"/>
                </a:lnTo>
                <a:lnTo>
                  <a:pt x="8451442" y="1880959"/>
                </a:lnTo>
                <a:lnTo>
                  <a:pt x="8462872" y="1880959"/>
                </a:lnTo>
                <a:lnTo>
                  <a:pt x="8474302" y="1880959"/>
                </a:lnTo>
                <a:lnTo>
                  <a:pt x="8485780" y="1880959"/>
                </a:lnTo>
                <a:lnTo>
                  <a:pt x="8497210" y="1880959"/>
                </a:lnTo>
                <a:lnTo>
                  <a:pt x="8508640" y="1880959"/>
                </a:lnTo>
                <a:lnTo>
                  <a:pt x="8520069" y="1880959"/>
                </a:lnTo>
                <a:lnTo>
                  <a:pt x="8531500" y="1880959"/>
                </a:lnTo>
                <a:lnTo>
                  <a:pt x="8542977" y="1880959"/>
                </a:lnTo>
                <a:lnTo>
                  <a:pt x="8554407" y="1880959"/>
                </a:lnTo>
                <a:lnTo>
                  <a:pt x="8565837" y="1880959"/>
                </a:lnTo>
                <a:lnTo>
                  <a:pt x="8577267" y="1880959"/>
                </a:lnTo>
                <a:lnTo>
                  <a:pt x="8588697" y="1880959"/>
                </a:lnTo>
                <a:lnTo>
                  <a:pt x="8600175" y="1880959"/>
                </a:lnTo>
                <a:lnTo>
                  <a:pt x="8611605" y="1880959"/>
                </a:lnTo>
                <a:lnTo>
                  <a:pt x="8623035" y="1880959"/>
                </a:lnTo>
                <a:lnTo>
                  <a:pt x="8634465" y="1880959"/>
                </a:lnTo>
                <a:lnTo>
                  <a:pt x="8645895" y="1880959"/>
                </a:lnTo>
                <a:lnTo>
                  <a:pt x="8657373" y="1880959"/>
                </a:lnTo>
                <a:lnTo>
                  <a:pt x="8668802" y="1880959"/>
                </a:lnTo>
                <a:lnTo>
                  <a:pt x="8680232" y="1880959"/>
                </a:lnTo>
                <a:lnTo>
                  <a:pt x="8691662" y="1880959"/>
                </a:lnTo>
                <a:lnTo>
                  <a:pt x="8703093" y="1880959"/>
                </a:lnTo>
                <a:lnTo>
                  <a:pt x="8714570" y="1880959"/>
                </a:lnTo>
                <a:lnTo>
                  <a:pt x="8726000" y="1880959"/>
                </a:lnTo>
                <a:lnTo>
                  <a:pt x="8737430" y="1880959"/>
                </a:lnTo>
                <a:lnTo>
                  <a:pt x="8748860" y="1880959"/>
                </a:lnTo>
                <a:lnTo>
                  <a:pt x="8760290" y="1880959"/>
                </a:lnTo>
                <a:lnTo>
                  <a:pt x="8771768" y="1880959"/>
                </a:lnTo>
                <a:lnTo>
                  <a:pt x="8783198" y="1880959"/>
                </a:lnTo>
                <a:lnTo>
                  <a:pt x="8794628" y="1880959"/>
                </a:lnTo>
                <a:lnTo>
                  <a:pt x="8806058" y="1880959"/>
                </a:lnTo>
                <a:lnTo>
                  <a:pt x="8817488" y="1880959"/>
                </a:lnTo>
                <a:lnTo>
                  <a:pt x="8828918" y="1880959"/>
                </a:lnTo>
                <a:lnTo>
                  <a:pt x="8840395" y="1880959"/>
                </a:lnTo>
                <a:lnTo>
                  <a:pt x="8851825" y="1880959"/>
                </a:lnTo>
                <a:lnTo>
                  <a:pt x="8863256" y="1880959"/>
                </a:lnTo>
                <a:lnTo>
                  <a:pt x="8874686" y="1880959"/>
                </a:lnTo>
                <a:lnTo>
                  <a:pt x="8886115" y="1880959"/>
                </a:lnTo>
                <a:lnTo>
                  <a:pt x="8897593" y="1880959"/>
                </a:lnTo>
                <a:lnTo>
                  <a:pt x="8909022" y="1880959"/>
                </a:lnTo>
                <a:lnTo>
                  <a:pt x="8920453" y="1880959"/>
                </a:lnTo>
                <a:lnTo>
                  <a:pt x="8931883" y="1880959"/>
                </a:lnTo>
                <a:lnTo>
                  <a:pt x="8943313" y="1880959"/>
                </a:lnTo>
                <a:lnTo>
                  <a:pt x="8954791" y="1880959"/>
                </a:lnTo>
                <a:lnTo>
                  <a:pt x="8966220" y="1880959"/>
                </a:lnTo>
                <a:lnTo>
                  <a:pt x="8977651" y="1880959"/>
                </a:lnTo>
                <a:lnTo>
                  <a:pt x="8989080" y="1880959"/>
                </a:lnTo>
                <a:lnTo>
                  <a:pt x="9000511" y="1880959"/>
                </a:lnTo>
                <a:lnTo>
                  <a:pt x="9011988" y="1880959"/>
                </a:lnTo>
                <a:lnTo>
                  <a:pt x="9023418" y="1880959"/>
                </a:lnTo>
                <a:lnTo>
                  <a:pt x="9034849" y="1880959"/>
                </a:lnTo>
                <a:lnTo>
                  <a:pt x="9046278" y="1880959"/>
                </a:lnTo>
                <a:lnTo>
                  <a:pt x="9057709" y="1880959"/>
                </a:lnTo>
                <a:lnTo>
                  <a:pt x="9069186" y="1880959"/>
                </a:lnTo>
                <a:lnTo>
                  <a:pt x="9080615" y="1880959"/>
                </a:lnTo>
                <a:lnTo>
                  <a:pt x="9092046" y="1880959"/>
                </a:lnTo>
                <a:lnTo>
                  <a:pt x="9103476" y="1880959"/>
                </a:lnTo>
                <a:lnTo>
                  <a:pt x="9114906" y="1880959"/>
                </a:lnTo>
                <a:lnTo>
                  <a:pt x="9126384" y="1880959"/>
                </a:lnTo>
                <a:lnTo>
                  <a:pt x="9137813" y="1880959"/>
                </a:lnTo>
                <a:lnTo>
                  <a:pt x="9149244" y="1880959"/>
                </a:lnTo>
                <a:lnTo>
                  <a:pt x="9160673" y="1880959"/>
                </a:lnTo>
                <a:lnTo>
                  <a:pt x="9172104" y="1880959"/>
                </a:lnTo>
                <a:lnTo>
                  <a:pt x="9183581" y="1880959"/>
                </a:lnTo>
                <a:lnTo>
                  <a:pt x="9195011" y="1880959"/>
                </a:lnTo>
                <a:lnTo>
                  <a:pt x="9206442" y="1880959"/>
                </a:lnTo>
                <a:lnTo>
                  <a:pt x="9217871" y="1880959"/>
                </a:lnTo>
                <a:lnTo>
                  <a:pt x="9229301" y="1880959"/>
                </a:lnTo>
                <a:lnTo>
                  <a:pt x="9240779" y="1880959"/>
                </a:lnTo>
                <a:lnTo>
                  <a:pt x="9252209" y="1880959"/>
                </a:lnTo>
                <a:lnTo>
                  <a:pt x="9263639" y="1880959"/>
                </a:lnTo>
                <a:lnTo>
                  <a:pt x="9275069" y="1880959"/>
                </a:lnTo>
                <a:lnTo>
                  <a:pt x="9286498" y="1880959"/>
                </a:lnTo>
                <a:lnTo>
                  <a:pt x="9297977" y="1880959"/>
                </a:lnTo>
                <a:lnTo>
                  <a:pt x="9309406" y="1880959"/>
                </a:lnTo>
                <a:lnTo>
                  <a:pt x="9320837" y="1880959"/>
                </a:lnTo>
                <a:lnTo>
                  <a:pt x="9332266" y="1880959"/>
                </a:lnTo>
                <a:lnTo>
                  <a:pt x="9343696" y="1880959"/>
                </a:lnTo>
                <a:lnTo>
                  <a:pt x="9355174" y="1880959"/>
                </a:lnTo>
                <a:lnTo>
                  <a:pt x="9366604" y="1880959"/>
                </a:lnTo>
                <a:lnTo>
                  <a:pt x="9378035" y="1880959"/>
                </a:lnTo>
                <a:lnTo>
                  <a:pt x="9389464" y="1880959"/>
                </a:lnTo>
                <a:lnTo>
                  <a:pt x="9400894" y="1880959"/>
                </a:lnTo>
                <a:lnTo>
                  <a:pt x="9412372" y="1880959"/>
                </a:lnTo>
                <a:lnTo>
                  <a:pt x="9423802" y="1880959"/>
                </a:lnTo>
                <a:lnTo>
                  <a:pt x="9435232" y="1880959"/>
                </a:lnTo>
                <a:lnTo>
                  <a:pt x="9446662" y="1880959"/>
                </a:lnTo>
                <a:lnTo>
                  <a:pt x="9458091" y="1880959"/>
                </a:lnTo>
                <a:lnTo>
                  <a:pt x="9469570" y="1880959"/>
                </a:lnTo>
                <a:lnTo>
                  <a:pt x="9480999" y="1880959"/>
                </a:lnTo>
                <a:lnTo>
                  <a:pt x="9492429" y="1880959"/>
                </a:lnTo>
                <a:lnTo>
                  <a:pt x="9503859" y="1880959"/>
                </a:lnTo>
                <a:lnTo>
                  <a:pt x="9515289" y="1880959"/>
                </a:lnTo>
                <a:lnTo>
                  <a:pt x="9526767" y="1880959"/>
                </a:lnTo>
                <a:lnTo>
                  <a:pt x="9538197" y="1880959"/>
                </a:lnTo>
                <a:lnTo>
                  <a:pt x="9549626" y="1880959"/>
                </a:lnTo>
                <a:lnTo>
                  <a:pt x="9561057" y="1880959"/>
                </a:lnTo>
                <a:lnTo>
                  <a:pt x="9572487" y="1880959"/>
                </a:lnTo>
                <a:lnTo>
                  <a:pt x="9583965" y="1880959"/>
                </a:lnTo>
                <a:lnTo>
                  <a:pt x="9595395" y="1880959"/>
                </a:lnTo>
                <a:lnTo>
                  <a:pt x="9606824" y="1880959"/>
                </a:lnTo>
                <a:lnTo>
                  <a:pt x="9618255" y="1880959"/>
                </a:lnTo>
                <a:lnTo>
                  <a:pt x="9629684" y="1880959"/>
                </a:lnTo>
                <a:lnTo>
                  <a:pt x="9641163" y="1880959"/>
                </a:lnTo>
                <a:lnTo>
                  <a:pt x="9652592" y="1880959"/>
                </a:lnTo>
                <a:lnTo>
                  <a:pt x="9664022" y="1880959"/>
                </a:lnTo>
                <a:lnTo>
                  <a:pt x="9675452" y="1880959"/>
                </a:lnTo>
                <a:lnTo>
                  <a:pt x="9686882" y="1880959"/>
                </a:lnTo>
                <a:lnTo>
                  <a:pt x="9698360" y="1880959"/>
                </a:lnTo>
                <a:lnTo>
                  <a:pt x="9709790" y="1880959"/>
                </a:lnTo>
                <a:lnTo>
                  <a:pt x="9721219" y="1880959"/>
                </a:lnTo>
                <a:lnTo>
                  <a:pt x="9732650" y="1880959"/>
                </a:lnTo>
                <a:lnTo>
                  <a:pt x="9744080" y="1880959"/>
                </a:lnTo>
                <a:lnTo>
                  <a:pt x="9755557" y="1880959"/>
                </a:lnTo>
                <a:lnTo>
                  <a:pt x="9766988" y="1880959"/>
                </a:lnTo>
                <a:lnTo>
                  <a:pt x="9778417" y="1880959"/>
                </a:lnTo>
                <a:lnTo>
                  <a:pt x="9789848" y="1880959"/>
                </a:lnTo>
                <a:lnTo>
                  <a:pt x="9801277" y="1880959"/>
                </a:lnTo>
                <a:lnTo>
                  <a:pt x="9812755" y="1880959"/>
                </a:lnTo>
                <a:lnTo>
                  <a:pt x="9824185" y="1880959"/>
                </a:lnTo>
                <a:lnTo>
                  <a:pt x="9835615" y="1880959"/>
                </a:lnTo>
                <a:lnTo>
                  <a:pt x="9847045" y="1880959"/>
                </a:lnTo>
                <a:lnTo>
                  <a:pt x="9858475" y="1880959"/>
                </a:lnTo>
                <a:lnTo>
                  <a:pt x="9869952" y="1880959"/>
                </a:lnTo>
                <a:lnTo>
                  <a:pt x="9881383" y="1880959"/>
                </a:lnTo>
                <a:lnTo>
                  <a:pt x="9892812" y="1880959"/>
                </a:lnTo>
                <a:lnTo>
                  <a:pt x="9904243" y="1880959"/>
                </a:lnTo>
                <a:lnTo>
                  <a:pt x="9915673" y="1880959"/>
                </a:lnTo>
                <a:lnTo>
                  <a:pt x="9927102" y="1880959"/>
                </a:lnTo>
                <a:lnTo>
                  <a:pt x="9938581" y="1880959"/>
                </a:lnTo>
                <a:lnTo>
                  <a:pt x="9950010" y="1880959"/>
                </a:lnTo>
                <a:lnTo>
                  <a:pt x="9961441" y="1880959"/>
                </a:lnTo>
                <a:lnTo>
                  <a:pt x="9972870" y="1880959"/>
                </a:lnTo>
                <a:lnTo>
                  <a:pt x="9984300" y="1880959"/>
                </a:lnTo>
                <a:lnTo>
                  <a:pt x="9995778" y="1880959"/>
                </a:lnTo>
                <a:lnTo>
                  <a:pt x="10007208" y="1880959"/>
                </a:lnTo>
                <a:lnTo>
                  <a:pt x="10018638" y="1880959"/>
                </a:lnTo>
                <a:lnTo>
                  <a:pt x="10030068" y="1880959"/>
                </a:lnTo>
                <a:lnTo>
                  <a:pt x="10041498" y="1880959"/>
                </a:lnTo>
                <a:lnTo>
                  <a:pt x="10052976" y="1880959"/>
                </a:lnTo>
                <a:lnTo>
                  <a:pt x="10064405" y="1880959"/>
                </a:lnTo>
                <a:lnTo>
                  <a:pt x="10075835" y="1880959"/>
                </a:lnTo>
                <a:lnTo>
                  <a:pt x="10087266" y="1880959"/>
                </a:lnTo>
                <a:lnTo>
                  <a:pt x="10098695" y="1880959"/>
                </a:lnTo>
                <a:lnTo>
                  <a:pt x="10110174" y="1880959"/>
                </a:lnTo>
                <a:lnTo>
                  <a:pt x="10121603" y="1880959"/>
                </a:lnTo>
                <a:lnTo>
                  <a:pt x="10133033" y="1880959"/>
                </a:lnTo>
                <a:lnTo>
                  <a:pt x="10144463" y="1880959"/>
                </a:lnTo>
                <a:lnTo>
                  <a:pt x="10155893" y="1880959"/>
                </a:lnTo>
                <a:lnTo>
                  <a:pt x="10167371" y="1880959"/>
                </a:lnTo>
                <a:lnTo>
                  <a:pt x="10178801" y="1880959"/>
                </a:lnTo>
                <a:lnTo>
                  <a:pt x="10190230" y="1880959"/>
                </a:lnTo>
                <a:lnTo>
                  <a:pt x="10201661" y="1880959"/>
                </a:lnTo>
                <a:lnTo>
                  <a:pt x="10213091" y="1880959"/>
                </a:lnTo>
                <a:lnTo>
                  <a:pt x="10224569" y="1880959"/>
                </a:lnTo>
                <a:lnTo>
                  <a:pt x="10235998" y="1880959"/>
                </a:lnTo>
                <a:lnTo>
                  <a:pt x="10247428" y="1880959"/>
                </a:lnTo>
                <a:lnTo>
                  <a:pt x="10258859" y="1880959"/>
                </a:lnTo>
                <a:lnTo>
                  <a:pt x="10270288" y="1880959"/>
                </a:lnTo>
                <a:lnTo>
                  <a:pt x="10281767" y="1880959"/>
                </a:lnTo>
                <a:lnTo>
                  <a:pt x="10293196" y="1880959"/>
                </a:lnTo>
                <a:lnTo>
                  <a:pt x="10304626" y="1880959"/>
                </a:lnTo>
                <a:lnTo>
                  <a:pt x="10316056" y="1880959"/>
                </a:lnTo>
                <a:lnTo>
                  <a:pt x="10327486" y="1880959"/>
                </a:lnTo>
                <a:lnTo>
                  <a:pt x="10338963" y="1880959"/>
                </a:lnTo>
                <a:lnTo>
                  <a:pt x="10350394" y="1880959"/>
                </a:lnTo>
                <a:lnTo>
                  <a:pt x="10361823" y="1880959"/>
                </a:lnTo>
                <a:lnTo>
                  <a:pt x="10373254" y="1880959"/>
                </a:lnTo>
                <a:lnTo>
                  <a:pt x="10384684" y="1880959"/>
                </a:lnTo>
                <a:lnTo>
                  <a:pt x="10396161" y="1880959"/>
                </a:lnTo>
                <a:lnTo>
                  <a:pt x="10407591" y="1880959"/>
                </a:lnTo>
                <a:lnTo>
                  <a:pt x="10419021" y="1880959"/>
                </a:lnTo>
                <a:lnTo>
                  <a:pt x="10430452" y="1880959"/>
                </a:lnTo>
                <a:lnTo>
                  <a:pt x="10441881" y="1880959"/>
                </a:lnTo>
                <a:lnTo>
                  <a:pt x="10453358" y="1880959"/>
                </a:lnTo>
                <a:lnTo>
                  <a:pt x="10464789" y="1880959"/>
                </a:lnTo>
                <a:lnTo>
                  <a:pt x="10476219" y="1880959"/>
                </a:lnTo>
                <a:lnTo>
                  <a:pt x="10487649" y="1880959"/>
                </a:lnTo>
                <a:lnTo>
                  <a:pt x="10499079" y="1880959"/>
                </a:lnTo>
                <a:lnTo>
                  <a:pt x="10510556" y="1880959"/>
                </a:lnTo>
                <a:lnTo>
                  <a:pt x="10521987" y="1880959"/>
                </a:lnTo>
                <a:lnTo>
                  <a:pt x="10533416" y="1880959"/>
                </a:lnTo>
                <a:lnTo>
                  <a:pt x="10544847" y="1880959"/>
                </a:lnTo>
                <a:lnTo>
                  <a:pt x="10556277" y="1880959"/>
                </a:lnTo>
                <a:lnTo>
                  <a:pt x="10567754" y="1880959"/>
                </a:lnTo>
                <a:lnTo>
                  <a:pt x="10579184" y="1880959"/>
                </a:lnTo>
                <a:lnTo>
                  <a:pt x="10590614" y="1880959"/>
                </a:lnTo>
                <a:lnTo>
                  <a:pt x="10602045" y="1880959"/>
                </a:lnTo>
                <a:lnTo>
                  <a:pt x="10613474" y="1880959"/>
                </a:lnTo>
                <a:lnTo>
                  <a:pt x="10624951" y="1880959"/>
                </a:lnTo>
                <a:lnTo>
                  <a:pt x="10636382" y="1880959"/>
                </a:lnTo>
                <a:lnTo>
                  <a:pt x="10647812" y="1880959"/>
                </a:lnTo>
                <a:lnTo>
                  <a:pt x="10659241" y="1880959"/>
                </a:lnTo>
                <a:lnTo>
                  <a:pt x="10670672" y="1880959"/>
                </a:lnTo>
                <a:lnTo>
                  <a:pt x="10682149" y="1880959"/>
                </a:lnTo>
                <a:lnTo>
                  <a:pt x="10693580" y="1880959"/>
                </a:lnTo>
                <a:lnTo>
                  <a:pt x="10705009" y="1880959"/>
                </a:lnTo>
                <a:lnTo>
                  <a:pt x="10716439" y="1880959"/>
                </a:lnTo>
                <a:lnTo>
                  <a:pt x="10727870" y="1880959"/>
                </a:lnTo>
                <a:lnTo>
                  <a:pt x="10739347" y="1880959"/>
                </a:lnTo>
                <a:lnTo>
                  <a:pt x="10750778" y="1880959"/>
                </a:lnTo>
                <a:lnTo>
                  <a:pt x="10762207" y="1880959"/>
                </a:lnTo>
                <a:lnTo>
                  <a:pt x="10773637" y="1880959"/>
                </a:lnTo>
                <a:lnTo>
                  <a:pt x="10785067" y="1880959"/>
                </a:lnTo>
                <a:lnTo>
                  <a:pt x="10796544" y="1880959"/>
                </a:lnTo>
                <a:lnTo>
                  <a:pt x="10807975" y="1880959"/>
                </a:lnTo>
                <a:lnTo>
                  <a:pt x="10819405" y="1880959"/>
                </a:lnTo>
                <a:lnTo>
                  <a:pt x="10830834" y="1880959"/>
                </a:lnTo>
                <a:lnTo>
                  <a:pt x="10842265" y="1880959"/>
                </a:lnTo>
                <a:lnTo>
                  <a:pt x="10853742" y="1880959"/>
                </a:lnTo>
                <a:lnTo>
                  <a:pt x="10865173" y="1880959"/>
                </a:lnTo>
                <a:lnTo>
                  <a:pt x="10876602" y="1880959"/>
                </a:lnTo>
                <a:lnTo>
                  <a:pt x="10888032" y="1880959"/>
                </a:lnTo>
                <a:lnTo>
                  <a:pt x="10899463" y="1880959"/>
                </a:lnTo>
                <a:lnTo>
                  <a:pt x="10910892" y="1880959"/>
                </a:lnTo>
                <a:lnTo>
                  <a:pt x="10922369" y="1880959"/>
                </a:lnTo>
                <a:lnTo>
                  <a:pt x="10933800" y="1880959"/>
                </a:lnTo>
                <a:lnTo>
                  <a:pt x="10945230" y="1880959"/>
                </a:lnTo>
                <a:lnTo>
                  <a:pt x="10956660" y="1880959"/>
                </a:lnTo>
                <a:lnTo>
                  <a:pt x="10968090" y="1880959"/>
                </a:lnTo>
                <a:lnTo>
                  <a:pt x="10979567" y="1880959"/>
                </a:lnTo>
                <a:lnTo>
                  <a:pt x="10990998" y="1880959"/>
                </a:lnTo>
                <a:lnTo>
                  <a:pt x="11002427" y="1880959"/>
                </a:lnTo>
                <a:lnTo>
                  <a:pt x="11013858" y="1880959"/>
                </a:lnTo>
                <a:lnTo>
                  <a:pt x="11025287" y="1880959"/>
                </a:lnTo>
                <a:lnTo>
                  <a:pt x="11036765" y="1880959"/>
                </a:lnTo>
                <a:lnTo>
                  <a:pt x="11048195" y="1880959"/>
                </a:lnTo>
                <a:lnTo>
                  <a:pt x="11059625" y="1880959"/>
                </a:lnTo>
                <a:lnTo>
                  <a:pt x="11071056" y="1880959"/>
                </a:lnTo>
                <a:lnTo>
                  <a:pt x="11082485" y="1880959"/>
                </a:lnTo>
                <a:lnTo>
                  <a:pt x="11093962" y="1880959"/>
                </a:lnTo>
                <a:lnTo>
                  <a:pt x="11105393" y="1880959"/>
                </a:lnTo>
                <a:lnTo>
                  <a:pt x="11116823" y="1880959"/>
                </a:lnTo>
                <a:lnTo>
                  <a:pt x="11128253" y="1880959"/>
                </a:lnTo>
                <a:lnTo>
                  <a:pt x="11139683" y="1880959"/>
                </a:lnTo>
                <a:lnTo>
                  <a:pt x="11151160" y="1880959"/>
                </a:lnTo>
                <a:lnTo>
                  <a:pt x="11162591" y="1880959"/>
                </a:lnTo>
                <a:lnTo>
                  <a:pt x="11174020" y="1880959"/>
                </a:lnTo>
                <a:lnTo>
                  <a:pt x="11185451" y="1880959"/>
                </a:lnTo>
                <a:lnTo>
                  <a:pt x="11196881" y="1880959"/>
                </a:lnTo>
                <a:lnTo>
                  <a:pt x="11208358" y="1880959"/>
                </a:lnTo>
                <a:lnTo>
                  <a:pt x="11218359" y="1880959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0" name="Freeform 89">
            <a:extLst>
              <a:ext uri="{FF2B5EF4-FFF2-40B4-BE49-F238E27FC236}">
                <a16:creationId xmlns:a16="http://schemas.microsoft.com/office/drawing/2014/main" id="{749E8412-26DD-AE4F-BBD7-F1ED5895A9E4}"/>
              </a:ext>
            </a:extLst>
          </p:cNvPr>
          <p:cNvSpPr/>
          <p:nvPr/>
        </p:nvSpPr>
        <p:spPr>
          <a:xfrm>
            <a:off x="638362" y="4032244"/>
            <a:ext cx="8413769" cy="1400579"/>
          </a:xfrm>
          <a:custGeom>
            <a:avLst/>
            <a:gdLst>
              <a:gd name="connsiteX0" fmla="*/ 0 w 11218359"/>
              <a:gd name="connsiteY0" fmla="*/ 1867438 h 1867438"/>
              <a:gd name="connsiteX1" fmla="*/ 9149 w 11218359"/>
              <a:gd name="connsiteY1" fmla="*/ 1867438 h 1867438"/>
              <a:gd name="connsiteX2" fmla="*/ 20588 w 11218359"/>
              <a:gd name="connsiteY2" fmla="*/ 1867438 h 1867438"/>
              <a:gd name="connsiteX3" fmla="*/ 32028 w 11218359"/>
              <a:gd name="connsiteY3" fmla="*/ 1867438 h 1867438"/>
              <a:gd name="connsiteX4" fmla="*/ 43467 w 11218359"/>
              <a:gd name="connsiteY4" fmla="*/ 1867438 h 1867438"/>
              <a:gd name="connsiteX5" fmla="*/ 54907 w 11218359"/>
              <a:gd name="connsiteY5" fmla="*/ 1867438 h 1867438"/>
              <a:gd name="connsiteX6" fmla="*/ 66346 w 11218359"/>
              <a:gd name="connsiteY6" fmla="*/ 1867438 h 1867438"/>
              <a:gd name="connsiteX7" fmla="*/ 77786 w 11218359"/>
              <a:gd name="connsiteY7" fmla="*/ 1867438 h 1867438"/>
              <a:gd name="connsiteX8" fmla="*/ 89225 w 11218359"/>
              <a:gd name="connsiteY8" fmla="*/ 1867438 h 1867438"/>
              <a:gd name="connsiteX9" fmla="*/ 100665 w 11218359"/>
              <a:gd name="connsiteY9" fmla="*/ 1867438 h 1867438"/>
              <a:gd name="connsiteX10" fmla="*/ 112104 w 11218359"/>
              <a:gd name="connsiteY10" fmla="*/ 1867438 h 1867438"/>
              <a:gd name="connsiteX11" fmla="*/ 123544 w 11218359"/>
              <a:gd name="connsiteY11" fmla="*/ 1867438 h 1867438"/>
              <a:gd name="connsiteX12" fmla="*/ 134979 w 11218359"/>
              <a:gd name="connsiteY12" fmla="*/ 1867438 h 1867438"/>
              <a:gd name="connsiteX13" fmla="*/ 146423 w 11218359"/>
              <a:gd name="connsiteY13" fmla="*/ 1867438 h 1867438"/>
              <a:gd name="connsiteX14" fmla="*/ 157858 w 11218359"/>
              <a:gd name="connsiteY14" fmla="*/ 1867438 h 1867438"/>
              <a:gd name="connsiteX15" fmla="*/ 169297 w 11218359"/>
              <a:gd name="connsiteY15" fmla="*/ 1867438 h 1867438"/>
              <a:gd name="connsiteX16" fmla="*/ 180737 w 11218359"/>
              <a:gd name="connsiteY16" fmla="*/ 1867438 h 1867438"/>
              <a:gd name="connsiteX17" fmla="*/ 192176 w 11218359"/>
              <a:gd name="connsiteY17" fmla="*/ 1867438 h 1867438"/>
              <a:gd name="connsiteX18" fmla="*/ 203616 w 11218359"/>
              <a:gd name="connsiteY18" fmla="*/ 1867438 h 1867438"/>
              <a:gd name="connsiteX19" fmla="*/ 215055 w 11218359"/>
              <a:gd name="connsiteY19" fmla="*/ 1867438 h 1867438"/>
              <a:gd name="connsiteX20" fmla="*/ 226495 w 11218359"/>
              <a:gd name="connsiteY20" fmla="*/ 1867438 h 1867438"/>
              <a:gd name="connsiteX21" fmla="*/ 237935 w 11218359"/>
              <a:gd name="connsiteY21" fmla="*/ 1867438 h 1867438"/>
              <a:gd name="connsiteX22" fmla="*/ 249374 w 11218359"/>
              <a:gd name="connsiteY22" fmla="*/ 1867438 h 1867438"/>
              <a:gd name="connsiteX23" fmla="*/ 260814 w 11218359"/>
              <a:gd name="connsiteY23" fmla="*/ 1867438 h 1867438"/>
              <a:gd name="connsiteX24" fmla="*/ 272253 w 11218359"/>
              <a:gd name="connsiteY24" fmla="*/ 1867438 h 1867438"/>
              <a:gd name="connsiteX25" fmla="*/ 283693 w 11218359"/>
              <a:gd name="connsiteY25" fmla="*/ 1867438 h 1867438"/>
              <a:gd name="connsiteX26" fmla="*/ 295132 w 11218359"/>
              <a:gd name="connsiteY26" fmla="*/ 1867438 h 1867438"/>
              <a:gd name="connsiteX27" fmla="*/ 306572 w 11218359"/>
              <a:gd name="connsiteY27" fmla="*/ 1867438 h 1867438"/>
              <a:gd name="connsiteX28" fmla="*/ 318011 w 11218359"/>
              <a:gd name="connsiteY28" fmla="*/ 1867438 h 1867438"/>
              <a:gd name="connsiteX29" fmla="*/ 329451 w 11218359"/>
              <a:gd name="connsiteY29" fmla="*/ 1867438 h 1867438"/>
              <a:gd name="connsiteX30" fmla="*/ 340890 w 11218359"/>
              <a:gd name="connsiteY30" fmla="*/ 1867438 h 1867438"/>
              <a:gd name="connsiteX31" fmla="*/ 352330 w 11218359"/>
              <a:gd name="connsiteY31" fmla="*/ 1867438 h 1867438"/>
              <a:gd name="connsiteX32" fmla="*/ 363769 w 11218359"/>
              <a:gd name="connsiteY32" fmla="*/ 1867438 h 1867438"/>
              <a:gd name="connsiteX33" fmla="*/ 375209 w 11218359"/>
              <a:gd name="connsiteY33" fmla="*/ 1867438 h 1867438"/>
              <a:gd name="connsiteX34" fmla="*/ 386648 w 11218359"/>
              <a:gd name="connsiteY34" fmla="*/ 1867438 h 1867438"/>
              <a:gd name="connsiteX35" fmla="*/ 398088 w 11218359"/>
              <a:gd name="connsiteY35" fmla="*/ 1867438 h 1867438"/>
              <a:gd name="connsiteX36" fmla="*/ 409527 w 11218359"/>
              <a:gd name="connsiteY36" fmla="*/ 1867438 h 1867438"/>
              <a:gd name="connsiteX37" fmla="*/ 420967 w 11218359"/>
              <a:gd name="connsiteY37" fmla="*/ 1867438 h 1867438"/>
              <a:gd name="connsiteX38" fmla="*/ 432406 w 11218359"/>
              <a:gd name="connsiteY38" fmla="*/ 1867438 h 1867438"/>
              <a:gd name="connsiteX39" fmla="*/ 443846 w 11218359"/>
              <a:gd name="connsiteY39" fmla="*/ 1867438 h 1867438"/>
              <a:gd name="connsiteX40" fmla="*/ 455285 w 11218359"/>
              <a:gd name="connsiteY40" fmla="*/ 1867438 h 1867438"/>
              <a:gd name="connsiteX41" fmla="*/ 466725 w 11218359"/>
              <a:gd name="connsiteY41" fmla="*/ 1867438 h 1867438"/>
              <a:gd name="connsiteX42" fmla="*/ 478165 w 11218359"/>
              <a:gd name="connsiteY42" fmla="*/ 1867438 h 1867438"/>
              <a:gd name="connsiteX43" fmla="*/ 489604 w 11218359"/>
              <a:gd name="connsiteY43" fmla="*/ 1867438 h 1867438"/>
              <a:gd name="connsiteX44" fmla="*/ 501044 w 11218359"/>
              <a:gd name="connsiteY44" fmla="*/ 1867438 h 1867438"/>
              <a:gd name="connsiteX45" fmla="*/ 512483 w 11218359"/>
              <a:gd name="connsiteY45" fmla="*/ 1867438 h 1867438"/>
              <a:gd name="connsiteX46" fmla="*/ 523923 w 11218359"/>
              <a:gd name="connsiteY46" fmla="*/ 1867438 h 1867438"/>
              <a:gd name="connsiteX47" fmla="*/ 535362 w 11218359"/>
              <a:gd name="connsiteY47" fmla="*/ 1867438 h 1867438"/>
              <a:gd name="connsiteX48" fmla="*/ 546802 w 11218359"/>
              <a:gd name="connsiteY48" fmla="*/ 1867438 h 1867438"/>
              <a:gd name="connsiteX49" fmla="*/ 558241 w 11218359"/>
              <a:gd name="connsiteY49" fmla="*/ 1867438 h 1867438"/>
              <a:gd name="connsiteX50" fmla="*/ 569681 w 11218359"/>
              <a:gd name="connsiteY50" fmla="*/ 1867438 h 1867438"/>
              <a:gd name="connsiteX51" fmla="*/ 581120 w 11218359"/>
              <a:gd name="connsiteY51" fmla="*/ 1867438 h 1867438"/>
              <a:gd name="connsiteX52" fmla="*/ 592560 w 11218359"/>
              <a:gd name="connsiteY52" fmla="*/ 1867438 h 1867438"/>
              <a:gd name="connsiteX53" fmla="*/ 603999 w 11218359"/>
              <a:gd name="connsiteY53" fmla="*/ 1867438 h 1867438"/>
              <a:gd name="connsiteX54" fmla="*/ 615439 w 11218359"/>
              <a:gd name="connsiteY54" fmla="*/ 1867438 h 1867438"/>
              <a:gd name="connsiteX55" fmla="*/ 626878 w 11218359"/>
              <a:gd name="connsiteY55" fmla="*/ 1867438 h 1867438"/>
              <a:gd name="connsiteX56" fmla="*/ 638318 w 11218359"/>
              <a:gd name="connsiteY56" fmla="*/ 1867438 h 1867438"/>
              <a:gd name="connsiteX57" fmla="*/ 649757 w 11218359"/>
              <a:gd name="connsiteY57" fmla="*/ 1867438 h 1867438"/>
              <a:gd name="connsiteX58" fmla="*/ 661192 w 11218359"/>
              <a:gd name="connsiteY58" fmla="*/ 1867438 h 1867438"/>
              <a:gd name="connsiteX59" fmla="*/ 672632 w 11218359"/>
              <a:gd name="connsiteY59" fmla="*/ 1867438 h 1867438"/>
              <a:gd name="connsiteX60" fmla="*/ 684071 w 11218359"/>
              <a:gd name="connsiteY60" fmla="*/ 1867438 h 1867438"/>
              <a:gd name="connsiteX61" fmla="*/ 695511 w 11218359"/>
              <a:gd name="connsiteY61" fmla="*/ 1867438 h 1867438"/>
              <a:gd name="connsiteX62" fmla="*/ 706950 w 11218359"/>
              <a:gd name="connsiteY62" fmla="*/ 1867438 h 1867438"/>
              <a:gd name="connsiteX63" fmla="*/ 718390 w 11218359"/>
              <a:gd name="connsiteY63" fmla="*/ 1867438 h 1867438"/>
              <a:gd name="connsiteX64" fmla="*/ 729829 w 11218359"/>
              <a:gd name="connsiteY64" fmla="*/ 1867438 h 1867438"/>
              <a:gd name="connsiteX65" fmla="*/ 741269 w 11218359"/>
              <a:gd name="connsiteY65" fmla="*/ 1867438 h 1867438"/>
              <a:gd name="connsiteX66" fmla="*/ 752708 w 11218359"/>
              <a:gd name="connsiteY66" fmla="*/ 1867438 h 1867438"/>
              <a:gd name="connsiteX67" fmla="*/ 764148 w 11218359"/>
              <a:gd name="connsiteY67" fmla="*/ 1867438 h 1867438"/>
              <a:gd name="connsiteX68" fmla="*/ 775587 w 11218359"/>
              <a:gd name="connsiteY68" fmla="*/ 1867438 h 1867438"/>
              <a:gd name="connsiteX69" fmla="*/ 787027 w 11218359"/>
              <a:gd name="connsiteY69" fmla="*/ 1867438 h 1867438"/>
              <a:gd name="connsiteX70" fmla="*/ 798467 w 11218359"/>
              <a:gd name="connsiteY70" fmla="*/ 1867438 h 1867438"/>
              <a:gd name="connsiteX71" fmla="*/ 809906 w 11218359"/>
              <a:gd name="connsiteY71" fmla="*/ 1867438 h 1867438"/>
              <a:gd name="connsiteX72" fmla="*/ 821346 w 11218359"/>
              <a:gd name="connsiteY72" fmla="*/ 1867438 h 1867438"/>
              <a:gd name="connsiteX73" fmla="*/ 832785 w 11218359"/>
              <a:gd name="connsiteY73" fmla="*/ 1867438 h 1867438"/>
              <a:gd name="connsiteX74" fmla="*/ 844225 w 11218359"/>
              <a:gd name="connsiteY74" fmla="*/ 1867438 h 1867438"/>
              <a:gd name="connsiteX75" fmla="*/ 855664 w 11218359"/>
              <a:gd name="connsiteY75" fmla="*/ 1867438 h 1867438"/>
              <a:gd name="connsiteX76" fmla="*/ 867104 w 11218359"/>
              <a:gd name="connsiteY76" fmla="*/ 1867438 h 1867438"/>
              <a:gd name="connsiteX77" fmla="*/ 878543 w 11218359"/>
              <a:gd name="connsiteY77" fmla="*/ 1867438 h 1867438"/>
              <a:gd name="connsiteX78" fmla="*/ 889983 w 11218359"/>
              <a:gd name="connsiteY78" fmla="*/ 1867438 h 1867438"/>
              <a:gd name="connsiteX79" fmla="*/ 901422 w 11218359"/>
              <a:gd name="connsiteY79" fmla="*/ 1867438 h 1867438"/>
              <a:gd name="connsiteX80" fmla="*/ 912862 w 11218359"/>
              <a:gd name="connsiteY80" fmla="*/ 1867438 h 1867438"/>
              <a:gd name="connsiteX81" fmla="*/ 924301 w 11218359"/>
              <a:gd name="connsiteY81" fmla="*/ 1867438 h 1867438"/>
              <a:gd name="connsiteX82" fmla="*/ 935741 w 11218359"/>
              <a:gd name="connsiteY82" fmla="*/ 1867438 h 1867438"/>
              <a:gd name="connsiteX83" fmla="*/ 947180 w 11218359"/>
              <a:gd name="connsiteY83" fmla="*/ 1867438 h 1867438"/>
              <a:gd name="connsiteX84" fmla="*/ 958620 w 11218359"/>
              <a:gd name="connsiteY84" fmla="*/ 1867438 h 1867438"/>
              <a:gd name="connsiteX85" fmla="*/ 970059 w 11218359"/>
              <a:gd name="connsiteY85" fmla="*/ 1867438 h 1867438"/>
              <a:gd name="connsiteX86" fmla="*/ 981499 w 11218359"/>
              <a:gd name="connsiteY86" fmla="*/ 1867438 h 1867438"/>
              <a:gd name="connsiteX87" fmla="*/ 992938 w 11218359"/>
              <a:gd name="connsiteY87" fmla="*/ 1867438 h 1867438"/>
              <a:gd name="connsiteX88" fmla="*/ 1004378 w 11218359"/>
              <a:gd name="connsiteY88" fmla="*/ 1867438 h 1867438"/>
              <a:gd name="connsiteX89" fmla="*/ 1015818 w 11218359"/>
              <a:gd name="connsiteY89" fmla="*/ 1867438 h 1867438"/>
              <a:gd name="connsiteX90" fmla="*/ 1027257 w 11218359"/>
              <a:gd name="connsiteY90" fmla="*/ 1867438 h 1867438"/>
              <a:gd name="connsiteX91" fmla="*/ 1038697 w 11218359"/>
              <a:gd name="connsiteY91" fmla="*/ 1867438 h 1867438"/>
              <a:gd name="connsiteX92" fmla="*/ 1050136 w 11218359"/>
              <a:gd name="connsiteY92" fmla="*/ 1867438 h 1867438"/>
              <a:gd name="connsiteX93" fmla="*/ 1061576 w 11218359"/>
              <a:gd name="connsiteY93" fmla="*/ 1867438 h 1867438"/>
              <a:gd name="connsiteX94" fmla="*/ 1073015 w 11218359"/>
              <a:gd name="connsiteY94" fmla="*/ 1867438 h 1867438"/>
              <a:gd name="connsiteX95" fmla="*/ 1084455 w 11218359"/>
              <a:gd name="connsiteY95" fmla="*/ 1867438 h 1867438"/>
              <a:gd name="connsiteX96" fmla="*/ 1095894 w 11218359"/>
              <a:gd name="connsiteY96" fmla="*/ 1867438 h 1867438"/>
              <a:gd name="connsiteX97" fmla="*/ 1107334 w 11218359"/>
              <a:gd name="connsiteY97" fmla="*/ 1867438 h 1867438"/>
              <a:gd name="connsiteX98" fmla="*/ 1118773 w 11218359"/>
              <a:gd name="connsiteY98" fmla="*/ 1867438 h 1867438"/>
              <a:gd name="connsiteX99" fmla="*/ 1130213 w 11218359"/>
              <a:gd name="connsiteY99" fmla="*/ 1867438 h 1867438"/>
              <a:gd name="connsiteX100" fmla="*/ 1141652 w 11218359"/>
              <a:gd name="connsiteY100" fmla="*/ 1867438 h 1867438"/>
              <a:gd name="connsiteX101" fmla="*/ 1153092 w 11218359"/>
              <a:gd name="connsiteY101" fmla="*/ 1867438 h 1867438"/>
              <a:gd name="connsiteX102" fmla="*/ 1164531 w 11218359"/>
              <a:gd name="connsiteY102" fmla="*/ 1867438 h 1867438"/>
              <a:gd name="connsiteX103" fmla="*/ 1175971 w 11218359"/>
              <a:gd name="connsiteY103" fmla="*/ 1867438 h 1867438"/>
              <a:gd name="connsiteX104" fmla="*/ 1187406 w 11218359"/>
              <a:gd name="connsiteY104" fmla="*/ 1867438 h 1867438"/>
              <a:gd name="connsiteX105" fmla="*/ 1198845 w 11218359"/>
              <a:gd name="connsiteY105" fmla="*/ 1867438 h 1867438"/>
              <a:gd name="connsiteX106" fmla="*/ 1210285 w 11218359"/>
              <a:gd name="connsiteY106" fmla="*/ 1867438 h 1867438"/>
              <a:gd name="connsiteX107" fmla="*/ 1221724 w 11218359"/>
              <a:gd name="connsiteY107" fmla="*/ 1867438 h 1867438"/>
              <a:gd name="connsiteX108" fmla="*/ 1233164 w 11218359"/>
              <a:gd name="connsiteY108" fmla="*/ 1867438 h 1867438"/>
              <a:gd name="connsiteX109" fmla="*/ 1244603 w 11218359"/>
              <a:gd name="connsiteY109" fmla="*/ 1867438 h 1867438"/>
              <a:gd name="connsiteX110" fmla="*/ 1256043 w 11218359"/>
              <a:gd name="connsiteY110" fmla="*/ 1867438 h 1867438"/>
              <a:gd name="connsiteX111" fmla="*/ 1267482 w 11218359"/>
              <a:gd name="connsiteY111" fmla="*/ 1867438 h 1867438"/>
              <a:gd name="connsiteX112" fmla="*/ 1278922 w 11218359"/>
              <a:gd name="connsiteY112" fmla="*/ 1867438 h 1867438"/>
              <a:gd name="connsiteX113" fmla="*/ 1290361 w 11218359"/>
              <a:gd name="connsiteY113" fmla="*/ 1867438 h 1867438"/>
              <a:gd name="connsiteX114" fmla="*/ 1301801 w 11218359"/>
              <a:gd name="connsiteY114" fmla="*/ 1867438 h 1867438"/>
              <a:gd name="connsiteX115" fmla="*/ 1313240 w 11218359"/>
              <a:gd name="connsiteY115" fmla="*/ 1867438 h 1867438"/>
              <a:gd name="connsiteX116" fmla="*/ 1324680 w 11218359"/>
              <a:gd name="connsiteY116" fmla="*/ 1867438 h 1867438"/>
              <a:gd name="connsiteX117" fmla="*/ 1336120 w 11218359"/>
              <a:gd name="connsiteY117" fmla="*/ 1867438 h 1867438"/>
              <a:gd name="connsiteX118" fmla="*/ 1347559 w 11218359"/>
              <a:gd name="connsiteY118" fmla="*/ 1867438 h 1867438"/>
              <a:gd name="connsiteX119" fmla="*/ 1358999 w 11218359"/>
              <a:gd name="connsiteY119" fmla="*/ 1867438 h 1867438"/>
              <a:gd name="connsiteX120" fmla="*/ 1370438 w 11218359"/>
              <a:gd name="connsiteY120" fmla="*/ 1867438 h 1867438"/>
              <a:gd name="connsiteX121" fmla="*/ 1381878 w 11218359"/>
              <a:gd name="connsiteY121" fmla="*/ 1867438 h 1867438"/>
              <a:gd name="connsiteX122" fmla="*/ 1393317 w 11218359"/>
              <a:gd name="connsiteY122" fmla="*/ 1867438 h 1867438"/>
              <a:gd name="connsiteX123" fmla="*/ 1404757 w 11218359"/>
              <a:gd name="connsiteY123" fmla="*/ 1867438 h 1867438"/>
              <a:gd name="connsiteX124" fmla="*/ 1416196 w 11218359"/>
              <a:gd name="connsiteY124" fmla="*/ 1867438 h 1867438"/>
              <a:gd name="connsiteX125" fmla="*/ 1427636 w 11218359"/>
              <a:gd name="connsiteY125" fmla="*/ 1867438 h 1867438"/>
              <a:gd name="connsiteX126" fmla="*/ 1439075 w 11218359"/>
              <a:gd name="connsiteY126" fmla="*/ 1867438 h 1867438"/>
              <a:gd name="connsiteX127" fmla="*/ 1450515 w 11218359"/>
              <a:gd name="connsiteY127" fmla="*/ 1867438 h 1867438"/>
              <a:gd name="connsiteX128" fmla="*/ 1461954 w 11218359"/>
              <a:gd name="connsiteY128" fmla="*/ 1867438 h 1867438"/>
              <a:gd name="connsiteX129" fmla="*/ 1473394 w 11218359"/>
              <a:gd name="connsiteY129" fmla="*/ 1867438 h 1867438"/>
              <a:gd name="connsiteX130" fmla="*/ 1484833 w 11218359"/>
              <a:gd name="connsiteY130" fmla="*/ 1867438 h 1867438"/>
              <a:gd name="connsiteX131" fmla="*/ 1496273 w 11218359"/>
              <a:gd name="connsiteY131" fmla="*/ 1867438 h 1867438"/>
              <a:gd name="connsiteX132" fmla="*/ 1507712 w 11218359"/>
              <a:gd name="connsiteY132" fmla="*/ 1867438 h 1867438"/>
              <a:gd name="connsiteX133" fmla="*/ 1519152 w 11218359"/>
              <a:gd name="connsiteY133" fmla="*/ 1867438 h 1867438"/>
              <a:gd name="connsiteX134" fmla="*/ 1530591 w 11218359"/>
              <a:gd name="connsiteY134" fmla="*/ 1867438 h 1867438"/>
              <a:gd name="connsiteX135" fmla="*/ 1542031 w 11218359"/>
              <a:gd name="connsiteY135" fmla="*/ 1867438 h 1867438"/>
              <a:gd name="connsiteX136" fmla="*/ 1553471 w 11218359"/>
              <a:gd name="connsiteY136" fmla="*/ 1867438 h 1867438"/>
              <a:gd name="connsiteX137" fmla="*/ 1564910 w 11218359"/>
              <a:gd name="connsiteY137" fmla="*/ 1867438 h 1867438"/>
              <a:gd name="connsiteX138" fmla="*/ 1576349 w 11218359"/>
              <a:gd name="connsiteY138" fmla="*/ 1867438 h 1867438"/>
              <a:gd name="connsiteX139" fmla="*/ 1587789 w 11218359"/>
              <a:gd name="connsiteY139" fmla="*/ 1867438 h 1867438"/>
              <a:gd name="connsiteX140" fmla="*/ 1599229 w 11218359"/>
              <a:gd name="connsiteY140" fmla="*/ 1867438 h 1867438"/>
              <a:gd name="connsiteX141" fmla="*/ 1610668 w 11218359"/>
              <a:gd name="connsiteY141" fmla="*/ 1867438 h 1867438"/>
              <a:gd name="connsiteX142" fmla="*/ 1622107 w 11218359"/>
              <a:gd name="connsiteY142" fmla="*/ 1867438 h 1867438"/>
              <a:gd name="connsiteX143" fmla="*/ 1633547 w 11218359"/>
              <a:gd name="connsiteY143" fmla="*/ 1867438 h 1867438"/>
              <a:gd name="connsiteX144" fmla="*/ 1644987 w 11218359"/>
              <a:gd name="connsiteY144" fmla="*/ 1867438 h 1867438"/>
              <a:gd name="connsiteX145" fmla="*/ 1656426 w 11218359"/>
              <a:gd name="connsiteY145" fmla="*/ 1867438 h 1867438"/>
              <a:gd name="connsiteX146" fmla="*/ 1667866 w 11218359"/>
              <a:gd name="connsiteY146" fmla="*/ 1867438 h 1867438"/>
              <a:gd name="connsiteX147" fmla="*/ 1679305 w 11218359"/>
              <a:gd name="connsiteY147" fmla="*/ 1867438 h 1867438"/>
              <a:gd name="connsiteX148" fmla="*/ 1690745 w 11218359"/>
              <a:gd name="connsiteY148" fmla="*/ 1867438 h 1867438"/>
              <a:gd name="connsiteX149" fmla="*/ 1702184 w 11218359"/>
              <a:gd name="connsiteY149" fmla="*/ 1867438 h 1867438"/>
              <a:gd name="connsiteX150" fmla="*/ 1713619 w 11218359"/>
              <a:gd name="connsiteY150" fmla="*/ 1867438 h 1867438"/>
              <a:gd name="connsiteX151" fmla="*/ 1725063 w 11218359"/>
              <a:gd name="connsiteY151" fmla="*/ 1867438 h 1867438"/>
              <a:gd name="connsiteX152" fmla="*/ 1736498 w 11218359"/>
              <a:gd name="connsiteY152" fmla="*/ 1867438 h 1867438"/>
              <a:gd name="connsiteX153" fmla="*/ 1747938 w 11218359"/>
              <a:gd name="connsiteY153" fmla="*/ 1867438 h 1867438"/>
              <a:gd name="connsiteX154" fmla="*/ 1759377 w 11218359"/>
              <a:gd name="connsiteY154" fmla="*/ 1867438 h 1867438"/>
              <a:gd name="connsiteX155" fmla="*/ 1770817 w 11218359"/>
              <a:gd name="connsiteY155" fmla="*/ 1867438 h 1867438"/>
              <a:gd name="connsiteX156" fmla="*/ 1782256 w 11218359"/>
              <a:gd name="connsiteY156" fmla="*/ 1867438 h 1867438"/>
              <a:gd name="connsiteX157" fmla="*/ 1793696 w 11218359"/>
              <a:gd name="connsiteY157" fmla="*/ 1867438 h 1867438"/>
              <a:gd name="connsiteX158" fmla="*/ 1805135 w 11218359"/>
              <a:gd name="connsiteY158" fmla="*/ 1867438 h 1867438"/>
              <a:gd name="connsiteX159" fmla="*/ 1816575 w 11218359"/>
              <a:gd name="connsiteY159" fmla="*/ 1867438 h 1867438"/>
              <a:gd name="connsiteX160" fmla="*/ 1828014 w 11218359"/>
              <a:gd name="connsiteY160" fmla="*/ 1867438 h 1867438"/>
              <a:gd name="connsiteX161" fmla="*/ 1839454 w 11218359"/>
              <a:gd name="connsiteY161" fmla="*/ 1867438 h 1867438"/>
              <a:gd name="connsiteX162" fmla="*/ 1850893 w 11218359"/>
              <a:gd name="connsiteY162" fmla="*/ 1867438 h 1867438"/>
              <a:gd name="connsiteX163" fmla="*/ 1862333 w 11218359"/>
              <a:gd name="connsiteY163" fmla="*/ 1867438 h 1867438"/>
              <a:gd name="connsiteX164" fmla="*/ 1873772 w 11218359"/>
              <a:gd name="connsiteY164" fmla="*/ 1867438 h 1867438"/>
              <a:gd name="connsiteX165" fmla="*/ 1885212 w 11218359"/>
              <a:gd name="connsiteY165" fmla="*/ 1867438 h 1867438"/>
              <a:gd name="connsiteX166" fmla="*/ 1896651 w 11218359"/>
              <a:gd name="connsiteY166" fmla="*/ 1867438 h 1867438"/>
              <a:gd name="connsiteX167" fmla="*/ 1908091 w 11218359"/>
              <a:gd name="connsiteY167" fmla="*/ 1867438 h 1867438"/>
              <a:gd name="connsiteX168" fmla="*/ 1919531 w 11218359"/>
              <a:gd name="connsiteY168" fmla="*/ 1867438 h 1867438"/>
              <a:gd name="connsiteX169" fmla="*/ 1930970 w 11218359"/>
              <a:gd name="connsiteY169" fmla="*/ 1867438 h 1867438"/>
              <a:gd name="connsiteX170" fmla="*/ 1942409 w 11218359"/>
              <a:gd name="connsiteY170" fmla="*/ 1867438 h 1867438"/>
              <a:gd name="connsiteX171" fmla="*/ 1953849 w 11218359"/>
              <a:gd name="connsiteY171" fmla="*/ 1867438 h 1867438"/>
              <a:gd name="connsiteX172" fmla="*/ 1965289 w 11218359"/>
              <a:gd name="connsiteY172" fmla="*/ 1867438 h 1867438"/>
              <a:gd name="connsiteX173" fmla="*/ 1976728 w 11218359"/>
              <a:gd name="connsiteY173" fmla="*/ 1867438 h 1867438"/>
              <a:gd name="connsiteX174" fmla="*/ 1988168 w 11218359"/>
              <a:gd name="connsiteY174" fmla="*/ 1867438 h 1867438"/>
              <a:gd name="connsiteX175" fmla="*/ 1999607 w 11218359"/>
              <a:gd name="connsiteY175" fmla="*/ 1867438 h 1867438"/>
              <a:gd name="connsiteX176" fmla="*/ 2011047 w 11218359"/>
              <a:gd name="connsiteY176" fmla="*/ 1867438 h 1867438"/>
              <a:gd name="connsiteX177" fmla="*/ 2022486 w 11218359"/>
              <a:gd name="connsiteY177" fmla="*/ 1867438 h 1867438"/>
              <a:gd name="connsiteX178" fmla="*/ 2033926 w 11218359"/>
              <a:gd name="connsiteY178" fmla="*/ 1867438 h 1867438"/>
              <a:gd name="connsiteX179" fmla="*/ 2045365 w 11218359"/>
              <a:gd name="connsiteY179" fmla="*/ 1867438 h 1867438"/>
              <a:gd name="connsiteX180" fmla="*/ 2056805 w 11218359"/>
              <a:gd name="connsiteY180" fmla="*/ 1867438 h 1867438"/>
              <a:gd name="connsiteX181" fmla="*/ 2068244 w 11218359"/>
              <a:gd name="connsiteY181" fmla="*/ 1867438 h 1867438"/>
              <a:gd name="connsiteX182" fmla="*/ 2079684 w 11218359"/>
              <a:gd name="connsiteY182" fmla="*/ 1867438 h 1867438"/>
              <a:gd name="connsiteX183" fmla="*/ 2091123 w 11218359"/>
              <a:gd name="connsiteY183" fmla="*/ 1867438 h 1867438"/>
              <a:gd name="connsiteX184" fmla="*/ 2102563 w 11218359"/>
              <a:gd name="connsiteY184" fmla="*/ 1867438 h 1867438"/>
              <a:gd name="connsiteX185" fmla="*/ 2114002 w 11218359"/>
              <a:gd name="connsiteY185" fmla="*/ 1867438 h 1867438"/>
              <a:gd name="connsiteX186" fmla="*/ 2125442 w 11218359"/>
              <a:gd name="connsiteY186" fmla="*/ 1867438 h 1867438"/>
              <a:gd name="connsiteX187" fmla="*/ 2136882 w 11218359"/>
              <a:gd name="connsiteY187" fmla="*/ 1867438 h 1867438"/>
              <a:gd name="connsiteX188" fmla="*/ 2148321 w 11218359"/>
              <a:gd name="connsiteY188" fmla="*/ 1867438 h 1867438"/>
              <a:gd name="connsiteX189" fmla="*/ 2159760 w 11218359"/>
              <a:gd name="connsiteY189" fmla="*/ 1867438 h 1867438"/>
              <a:gd name="connsiteX190" fmla="*/ 2171200 w 11218359"/>
              <a:gd name="connsiteY190" fmla="*/ 1867438 h 1867438"/>
              <a:gd name="connsiteX191" fmla="*/ 2182640 w 11218359"/>
              <a:gd name="connsiteY191" fmla="*/ 1867438 h 1867438"/>
              <a:gd name="connsiteX192" fmla="*/ 2194079 w 11218359"/>
              <a:gd name="connsiteY192" fmla="*/ 1867438 h 1867438"/>
              <a:gd name="connsiteX193" fmla="*/ 2205519 w 11218359"/>
              <a:gd name="connsiteY193" fmla="*/ 1867438 h 1867438"/>
              <a:gd name="connsiteX194" fmla="*/ 2216958 w 11218359"/>
              <a:gd name="connsiteY194" fmla="*/ 1867438 h 1867438"/>
              <a:gd name="connsiteX195" fmla="*/ 2228393 w 11218359"/>
              <a:gd name="connsiteY195" fmla="*/ 1867438 h 1867438"/>
              <a:gd name="connsiteX196" fmla="*/ 2239837 w 11218359"/>
              <a:gd name="connsiteY196" fmla="*/ 1867438 h 1867438"/>
              <a:gd name="connsiteX197" fmla="*/ 2251272 w 11218359"/>
              <a:gd name="connsiteY197" fmla="*/ 1867438 h 1867438"/>
              <a:gd name="connsiteX198" fmla="*/ 2262716 w 11218359"/>
              <a:gd name="connsiteY198" fmla="*/ 1867438 h 1867438"/>
              <a:gd name="connsiteX199" fmla="*/ 2274151 w 11218359"/>
              <a:gd name="connsiteY199" fmla="*/ 1867438 h 1867438"/>
              <a:gd name="connsiteX200" fmla="*/ 2285591 w 11218359"/>
              <a:gd name="connsiteY200" fmla="*/ 1867438 h 1867438"/>
              <a:gd name="connsiteX201" fmla="*/ 2297030 w 11218359"/>
              <a:gd name="connsiteY201" fmla="*/ 1867438 h 1867438"/>
              <a:gd name="connsiteX202" fmla="*/ 2308470 w 11218359"/>
              <a:gd name="connsiteY202" fmla="*/ 1867438 h 1867438"/>
              <a:gd name="connsiteX203" fmla="*/ 2319909 w 11218359"/>
              <a:gd name="connsiteY203" fmla="*/ 1867438 h 1867438"/>
              <a:gd name="connsiteX204" fmla="*/ 2331349 w 11218359"/>
              <a:gd name="connsiteY204" fmla="*/ 1867438 h 1867438"/>
              <a:gd name="connsiteX205" fmla="*/ 2342788 w 11218359"/>
              <a:gd name="connsiteY205" fmla="*/ 1867438 h 1867438"/>
              <a:gd name="connsiteX206" fmla="*/ 2354228 w 11218359"/>
              <a:gd name="connsiteY206" fmla="*/ 1867438 h 1867438"/>
              <a:gd name="connsiteX207" fmla="*/ 2365667 w 11218359"/>
              <a:gd name="connsiteY207" fmla="*/ 1867438 h 1867438"/>
              <a:gd name="connsiteX208" fmla="*/ 2377107 w 11218359"/>
              <a:gd name="connsiteY208" fmla="*/ 1867438 h 1867438"/>
              <a:gd name="connsiteX209" fmla="*/ 2388546 w 11218359"/>
              <a:gd name="connsiteY209" fmla="*/ 1867438 h 1867438"/>
              <a:gd name="connsiteX210" fmla="*/ 2399986 w 11218359"/>
              <a:gd name="connsiteY210" fmla="*/ 1867438 h 1867438"/>
              <a:gd name="connsiteX211" fmla="*/ 2411425 w 11218359"/>
              <a:gd name="connsiteY211" fmla="*/ 1867438 h 1867438"/>
              <a:gd name="connsiteX212" fmla="*/ 2422865 w 11218359"/>
              <a:gd name="connsiteY212" fmla="*/ 1867438 h 1867438"/>
              <a:gd name="connsiteX213" fmla="*/ 2434304 w 11218359"/>
              <a:gd name="connsiteY213" fmla="*/ 1867438 h 1867438"/>
              <a:gd name="connsiteX214" fmla="*/ 2445744 w 11218359"/>
              <a:gd name="connsiteY214" fmla="*/ 1867438 h 1867438"/>
              <a:gd name="connsiteX215" fmla="*/ 2457184 w 11218359"/>
              <a:gd name="connsiteY215" fmla="*/ 1867438 h 1867438"/>
              <a:gd name="connsiteX216" fmla="*/ 2468623 w 11218359"/>
              <a:gd name="connsiteY216" fmla="*/ 1867438 h 1867438"/>
              <a:gd name="connsiteX217" fmla="*/ 2480062 w 11218359"/>
              <a:gd name="connsiteY217" fmla="*/ 1867438 h 1867438"/>
              <a:gd name="connsiteX218" fmla="*/ 2491502 w 11218359"/>
              <a:gd name="connsiteY218" fmla="*/ 1867438 h 1867438"/>
              <a:gd name="connsiteX219" fmla="*/ 2502942 w 11218359"/>
              <a:gd name="connsiteY219" fmla="*/ 1867438 h 1867438"/>
              <a:gd name="connsiteX220" fmla="*/ 2514381 w 11218359"/>
              <a:gd name="connsiteY220" fmla="*/ 1867438 h 1867438"/>
              <a:gd name="connsiteX221" fmla="*/ 2525821 w 11218359"/>
              <a:gd name="connsiteY221" fmla="*/ 1867438 h 1867438"/>
              <a:gd name="connsiteX222" fmla="*/ 2537260 w 11218359"/>
              <a:gd name="connsiteY222" fmla="*/ 1867438 h 1867438"/>
              <a:gd name="connsiteX223" fmla="*/ 2548700 w 11218359"/>
              <a:gd name="connsiteY223" fmla="*/ 1867438 h 1867438"/>
              <a:gd name="connsiteX224" fmla="*/ 2560139 w 11218359"/>
              <a:gd name="connsiteY224" fmla="*/ 1867438 h 1867438"/>
              <a:gd name="connsiteX225" fmla="*/ 2571579 w 11218359"/>
              <a:gd name="connsiteY225" fmla="*/ 1867438 h 1867438"/>
              <a:gd name="connsiteX226" fmla="*/ 2583018 w 11218359"/>
              <a:gd name="connsiteY226" fmla="*/ 1867438 h 1867438"/>
              <a:gd name="connsiteX227" fmla="*/ 2594458 w 11218359"/>
              <a:gd name="connsiteY227" fmla="*/ 1867438 h 1867438"/>
              <a:gd name="connsiteX228" fmla="*/ 2605897 w 11218359"/>
              <a:gd name="connsiteY228" fmla="*/ 1867438 h 1867438"/>
              <a:gd name="connsiteX229" fmla="*/ 2617337 w 11218359"/>
              <a:gd name="connsiteY229" fmla="*/ 1867438 h 1867438"/>
              <a:gd name="connsiteX230" fmla="*/ 2628776 w 11218359"/>
              <a:gd name="connsiteY230" fmla="*/ 1867438 h 1867438"/>
              <a:gd name="connsiteX231" fmla="*/ 2640216 w 11218359"/>
              <a:gd name="connsiteY231" fmla="*/ 1867438 h 1867438"/>
              <a:gd name="connsiteX232" fmla="*/ 2651655 w 11218359"/>
              <a:gd name="connsiteY232" fmla="*/ 1867438 h 1867438"/>
              <a:gd name="connsiteX233" fmla="*/ 2663095 w 11218359"/>
              <a:gd name="connsiteY233" fmla="*/ 1867438 h 1867438"/>
              <a:gd name="connsiteX234" fmla="*/ 2674535 w 11218359"/>
              <a:gd name="connsiteY234" fmla="*/ 1867438 h 1867438"/>
              <a:gd name="connsiteX235" fmla="*/ 2685974 w 11218359"/>
              <a:gd name="connsiteY235" fmla="*/ 1867438 h 1867438"/>
              <a:gd name="connsiteX236" fmla="*/ 2697413 w 11218359"/>
              <a:gd name="connsiteY236" fmla="*/ 1867438 h 1867438"/>
              <a:gd name="connsiteX237" fmla="*/ 2708853 w 11218359"/>
              <a:gd name="connsiteY237" fmla="*/ 1867438 h 1867438"/>
              <a:gd name="connsiteX238" fmla="*/ 2720293 w 11218359"/>
              <a:gd name="connsiteY238" fmla="*/ 1867438 h 1867438"/>
              <a:gd name="connsiteX239" fmla="*/ 2731727 w 11218359"/>
              <a:gd name="connsiteY239" fmla="*/ 1867438 h 1867438"/>
              <a:gd name="connsiteX240" fmla="*/ 2743172 w 11218359"/>
              <a:gd name="connsiteY240" fmla="*/ 1867438 h 1867438"/>
              <a:gd name="connsiteX241" fmla="*/ 2754611 w 11218359"/>
              <a:gd name="connsiteY241" fmla="*/ 1867438 h 1867438"/>
              <a:gd name="connsiteX242" fmla="*/ 2766046 w 11218359"/>
              <a:gd name="connsiteY242" fmla="*/ 1867438 h 1867438"/>
              <a:gd name="connsiteX243" fmla="*/ 2777490 w 11218359"/>
              <a:gd name="connsiteY243" fmla="*/ 1867438 h 1867438"/>
              <a:gd name="connsiteX244" fmla="*/ 2788925 w 11218359"/>
              <a:gd name="connsiteY244" fmla="*/ 1867438 h 1867438"/>
              <a:gd name="connsiteX245" fmla="*/ 2800364 w 11218359"/>
              <a:gd name="connsiteY245" fmla="*/ 1867438 h 1867438"/>
              <a:gd name="connsiteX246" fmla="*/ 2811804 w 11218359"/>
              <a:gd name="connsiteY246" fmla="*/ 1867438 h 1867438"/>
              <a:gd name="connsiteX247" fmla="*/ 2823243 w 11218359"/>
              <a:gd name="connsiteY247" fmla="*/ 1867438 h 1867438"/>
              <a:gd name="connsiteX248" fmla="*/ 2834683 w 11218359"/>
              <a:gd name="connsiteY248" fmla="*/ 1867438 h 1867438"/>
              <a:gd name="connsiteX249" fmla="*/ 2846123 w 11218359"/>
              <a:gd name="connsiteY249" fmla="*/ 1867438 h 1867438"/>
              <a:gd name="connsiteX250" fmla="*/ 2857562 w 11218359"/>
              <a:gd name="connsiteY250" fmla="*/ 1867438 h 1867438"/>
              <a:gd name="connsiteX251" fmla="*/ 2869001 w 11218359"/>
              <a:gd name="connsiteY251" fmla="*/ 1867438 h 1867438"/>
              <a:gd name="connsiteX252" fmla="*/ 2880441 w 11218359"/>
              <a:gd name="connsiteY252" fmla="*/ 1867438 h 1867438"/>
              <a:gd name="connsiteX253" fmla="*/ 2891881 w 11218359"/>
              <a:gd name="connsiteY253" fmla="*/ 1867438 h 1867438"/>
              <a:gd name="connsiteX254" fmla="*/ 2903320 w 11218359"/>
              <a:gd name="connsiteY254" fmla="*/ 1867438 h 1867438"/>
              <a:gd name="connsiteX255" fmla="*/ 2914760 w 11218359"/>
              <a:gd name="connsiteY255" fmla="*/ 1867438 h 1867438"/>
              <a:gd name="connsiteX256" fmla="*/ 2926199 w 11218359"/>
              <a:gd name="connsiteY256" fmla="*/ 1867438 h 1867438"/>
              <a:gd name="connsiteX257" fmla="*/ 2937639 w 11218359"/>
              <a:gd name="connsiteY257" fmla="*/ 1867438 h 1867438"/>
              <a:gd name="connsiteX258" fmla="*/ 2949078 w 11218359"/>
              <a:gd name="connsiteY258" fmla="*/ 1867438 h 1867438"/>
              <a:gd name="connsiteX259" fmla="*/ 2960518 w 11218359"/>
              <a:gd name="connsiteY259" fmla="*/ 1867438 h 1867438"/>
              <a:gd name="connsiteX260" fmla="*/ 2971957 w 11218359"/>
              <a:gd name="connsiteY260" fmla="*/ 1867438 h 1867438"/>
              <a:gd name="connsiteX261" fmla="*/ 2983397 w 11218359"/>
              <a:gd name="connsiteY261" fmla="*/ 1867438 h 1867438"/>
              <a:gd name="connsiteX262" fmla="*/ 2994837 w 11218359"/>
              <a:gd name="connsiteY262" fmla="*/ 1867438 h 1867438"/>
              <a:gd name="connsiteX263" fmla="*/ 3006276 w 11218359"/>
              <a:gd name="connsiteY263" fmla="*/ 1867438 h 1867438"/>
              <a:gd name="connsiteX264" fmla="*/ 3017715 w 11218359"/>
              <a:gd name="connsiteY264" fmla="*/ 1867438 h 1867438"/>
              <a:gd name="connsiteX265" fmla="*/ 3029155 w 11218359"/>
              <a:gd name="connsiteY265" fmla="*/ 1867438 h 1867438"/>
              <a:gd name="connsiteX266" fmla="*/ 3040594 w 11218359"/>
              <a:gd name="connsiteY266" fmla="*/ 1867438 h 1867438"/>
              <a:gd name="connsiteX267" fmla="*/ 3052034 w 11218359"/>
              <a:gd name="connsiteY267" fmla="*/ 1867438 h 1867438"/>
              <a:gd name="connsiteX268" fmla="*/ 3063474 w 11218359"/>
              <a:gd name="connsiteY268" fmla="*/ 1867438 h 1867438"/>
              <a:gd name="connsiteX269" fmla="*/ 3074913 w 11218359"/>
              <a:gd name="connsiteY269" fmla="*/ 1867438 h 1867438"/>
              <a:gd name="connsiteX270" fmla="*/ 3086352 w 11218359"/>
              <a:gd name="connsiteY270" fmla="*/ 1867438 h 1867438"/>
              <a:gd name="connsiteX271" fmla="*/ 3097792 w 11218359"/>
              <a:gd name="connsiteY271" fmla="*/ 1867438 h 1867438"/>
              <a:gd name="connsiteX272" fmla="*/ 3109232 w 11218359"/>
              <a:gd name="connsiteY272" fmla="*/ 1867438 h 1867438"/>
              <a:gd name="connsiteX273" fmla="*/ 3120671 w 11218359"/>
              <a:gd name="connsiteY273" fmla="*/ 1867438 h 1867438"/>
              <a:gd name="connsiteX274" fmla="*/ 3132111 w 11218359"/>
              <a:gd name="connsiteY274" fmla="*/ 1867438 h 1867438"/>
              <a:gd name="connsiteX275" fmla="*/ 3143550 w 11218359"/>
              <a:gd name="connsiteY275" fmla="*/ 1867438 h 1867438"/>
              <a:gd name="connsiteX276" fmla="*/ 3154990 w 11218359"/>
              <a:gd name="connsiteY276" fmla="*/ 1867438 h 1867438"/>
              <a:gd name="connsiteX277" fmla="*/ 3166429 w 11218359"/>
              <a:gd name="connsiteY277" fmla="*/ 1867438 h 1867438"/>
              <a:gd name="connsiteX278" fmla="*/ 3177869 w 11218359"/>
              <a:gd name="connsiteY278" fmla="*/ 1867438 h 1867438"/>
              <a:gd name="connsiteX279" fmla="*/ 3189308 w 11218359"/>
              <a:gd name="connsiteY279" fmla="*/ 1867438 h 1867438"/>
              <a:gd name="connsiteX280" fmla="*/ 3200748 w 11218359"/>
              <a:gd name="connsiteY280" fmla="*/ 1867438 h 1867438"/>
              <a:gd name="connsiteX281" fmla="*/ 3212187 w 11218359"/>
              <a:gd name="connsiteY281" fmla="*/ 1867438 h 1867438"/>
              <a:gd name="connsiteX282" fmla="*/ 3223627 w 11218359"/>
              <a:gd name="connsiteY282" fmla="*/ 1867438 h 1867438"/>
              <a:gd name="connsiteX283" fmla="*/ 3235066 w 11218359"/>
              <a:gd name="connsiteY283" fmla="*/ 1867438 h 1867438"/>
              <a:gd name="connsiteX284" fmla="*/ 3246501 w 11218359"/>
              <a:gd name="connsiteY284" fmla="*/ 1867438 h 1867438"/>
              <a:gd name="connsiteX285" fmla="*/ 3257945 w 11218359"/>
              <a:gd name="connsiteY285" fmla="*/ 1867438 h 1867438"/>
              <a:gd name="connsiteX286" fmla="*/ 3269385 w 11218359"/>
              <a:gd name="connsiteY286" fmla="*/ 1867438 h 1867438"/>
              <a:gd name="connsiteX287" fmla="*/ 3280825 w 11218359"/>
              <a:gd name="connsiteY287" fmla="*/ 1867438 h 1867438"/>
              <a:gd name="connsiteX288" fmla="*/ 3292264 w 11218359"/>
              <a:gd name="connsiteY288" fmla="*/ 1867438 h 1867438"/>
              <a:gd name="connsiteX289" fmla="*/ 3303699 w 11218359"/>
              <a:gd name="connsiteY289" fmla="*/ 1867438 h 1867438"/>
              <a:gd name="connsiteX290" fmla="*/ 3315143 w 11218359"/>
              <a:gd name="connsiteY290" fmla="*/ 1867438 h 1867438"/>
              <a:gd name="connsiteX291" fmla="*/ 3326578 w 11218359"/>
              <a:gd name="connsiteY291" fmla="*/ 1867438 h 1867438"/>
              <a:gd name="connsiteX292" fmla="*/ 3338017 w 11218359"/>
              <a:gd name="connsiteY292" fmla="*/ 1867438 h 1867438"/>
              <a:gd name="connsiteX293" fmla="*/ 3349457 w 11218359"/>
              <a:gd name="connsiteY293" fmla="*/ 1867438 h 1867438"/>
              <a:gd name="connsiteX294" fmla="*/ 3360896 w 11218359"/>
              <a:gd name="connsiteY294" fmla="*/ 1867438 h 1867438"/>
              <a:gd name="connsiteX295" fmla="*/ 3372336 w 11218359"/>
              <a:gd name="connsiteY295" fmla="*/ 1867438 h 1867438"/>
              <a:gd name="connsiteX296" fmla="*/ 3383776 w 11218359"/>
              <a:gd name="connsiteY296" fmla="*/ 1867438 h 1867438"/>
              <a:gd name="connsiteX297" fmla="*/ 3395215 w 11218359"/>
              <a:gd name="connsiteY297" fmla="*/ 1867438 h 1867438"/>
              <a:gd name="connsiteX298" fmla="*/ 3406654 w 11218359"/>
              <a:gd name="connsiteY298" fmla="*/ 1867438 h 1867438"/>
              <a:gd name="connsiteX299" fmla="*/ 3418094 w 11218359"/>
              <a:gd name="connsiteY299" fmla="*/ 1867438 h 1867438"/>
              <a:gd name="connsiteX300" fmla="*/ 3429534 w 11218359"/>
              <a:gd name="connsiteY300" fmla="*/ 1867438 h 1867438"/>
              <a:gd name="connsiteX301" fmla="*/ 3440973 w 11218359"/>
              <a:gd name="connsiteY301" fmla="*/ 1867438 h 1867438"/>
              <a:gd name="connsiteX302" fmla="*/ 3452413 w 11218359"/>
              <a:gd name="connsiteY302" fmla="*/ 1867438 h 1867438"/>
              <a:gd name="connsiteX303" fmla="*/ 3463852 w 11218359"/>
              <a:gd name="connsiteY303" fmla="*/ 1867438 h 1867438"/>
              <a:gd name="connsiteX304" fmla="*/ 3475292 w 11218359"/>
              <a:gd name="connsiteY304" fmla="*/ 1867438 h 1867438"/>
              <a:gd name="connsiteX305" fmla="*/ 3486731 w 11218359"/>
              <a:gd name="connsiteY305" fmla="*/ 1867438 h 1867438"/>
              <a:gd name="connsiteX306" fmla="*/ 3498171 w 11218359"/>
              <a:gd name="connsiteY306" fmla="*/ 1867438 h 1867438"/>
              <a:gd name="connsiteX307" fmla="*/ 3509610 w 11218359"/>
              <a:gd name="connsiteY307" fmla="*/ 1867438 h 1867438"/>
              <a:gd name="connsiteX308" fmla="*/ 3521050 w 11218359"/>
              <a:gd name="connsiteY308" fmla="*/ 1867438 h 1867438"/>
              <a:gd name="connsiteX309" fmla="*/ 3532489 w 11218359"/>
              <a:gd name="connsiteY309" fmla="*/ 1867438 h 1867438"/>
              <a:gd name="connsiteX310" fmla="*/ 3543929 w 11218359"/>
              <a:gd name="connsiteY310" fmla="*/ 1867438 h 1867438"/>
              <a:gd name="connsiteX311" fmla="*/ 3555368 w 11218359"/>
              <a:gd name="connsiteY311" fmla="*/ 1867438 h 1867438"/>
              <a:gd name="connsiteX312" fmla="*/ 3566808 w 11218359"/>
              <a:gd name="connsiteY312" fmla="*/ 1867438 h 1867438"/>
              <a:gd name="connsiteX313" fmla="*/ 3578247 w 11218359"/>
              <a:gd name="connsiteY313" fmla="*/ 1867438 h 1867438"/>
              <a:gd name="connsiteX314" fmla="*/ 3589687 w 11218359"/>
              <a:gd name="connsiteY314" fmla="*/ 1867438 h 1867438"/>
              <a:gd name="connsiteX315" fmla="*/ 3601127 w 11218359"/>
              <a:gd name="connsiteY315" fmla="*/ 1867438 h 1867438"/>
              <a:gd name="connsiteX316" fmla="*/ 3612566 w 11218359"/>
              <a:gd name="connsiteY316" fmla="*/ 1867438 h 1867438"/>
              <a:gd name="connsiteX317" fmla="*/ 3624005 w 11218359"/>
              <a:gd name="connsiteY317" fmla="*/ 1867438 h 1867438"/>
              <a:gd name="connsiteX318" fmla="*/ 3635445 w 11218359"/>
              <a:gd name="connsiteY318" fmla="*/ 1867438 h 1867438"/>
              <a:gd name="connsiteX319" fmla="*/ 3646885 w 11218359"/>
              <a:gd name="connsiteY319" fmla="*/ 1867438 h 1867438"/>
              <a:gd name="connsiteX320" fmla="*/ 3658324 w 11218359"/>
              <a:gd name="connsiteY320" fmla="*/ 1867438 h 1867438"/>
              <a:gd name="connsiteX321" fmla="*/ 3669764 w 11218359"/>
              <a:gd name="connsiteY321" fmla="*/ 1867438 h 1867438"/>
              <a:gd name="connsiteX322" fmla="*/ 3681203 w 11218359"/>
              <a:gd name="connsiteY322" fmla="*/ 1867438 h 1867438"/>
              <a:gd name="connsiteX323" fmla="*/ 3692643 w 11218359"/>
              <a:gd name="connsiteY323" fmla="*/ 1867438 h 1867438"/>
              <a:gd name="connsiteX324" fmla="*/ 3704082 w 11218359"/>
              <a:gd name="connsiteY324" fmla="*/ 1867438 h 1867438"/>
              <a:gd name="connsiteX325" fmla="*/ 3715522 w 11218359"/>
              <a:gd name="connsiteY325" fmla="*/ 1867438 h 1867438"/>
              <a:gd name="connsiteX326" fmla="*/ 3726961 w 11218359"/>
              <a:gd name="connsiteY326" fmla="*/ 1867438 h 1867438"/>
              <a:gd name="connsiteX327" fmla="*/ 3738401 w 11218359"/>
              <a:gd name="connsiteY327" fmla="*/ 1867438 h 1867438"/>
              <a:gd name="connsiteX328" fmla="*/ 3749840 w 11218359"/>
              <a:gd name="connsiteY328" fmla="*/ 1867438 h 1867438"/>
              <a:gd name="connsiteX329" fmla="*/ 3761280 w 11218359"/>
              <a:gd name="connsiteY329" fmla="*/ 1867438 h 1867438"/>
              <a:gd name="connsiteX330" fmla="*/ 3772719 w 11218359"/>
              <a:gd name="connsiteY330" fmla="*/ 1867438 h 1867438"/>
              <a:gd name="connsiteX331" fmla="*/ 3784154 w 11218359"/>
              <a:gd name="connsiteY331" fmla="*/ 1867438 h 1867438"/>
              <a:gd name="connsiteX332" fmla="*/ 3795598 w 11218359"/>
              <a:gd name="connsiteY332" fmla="*/ 1867438 h 1867438"/>
              <a:gd name="connsiteX333" fmla="*/ 3807033 w 11218359"/>
              <a:gd name="connsiteY333" fmla="*/ 1867438 h 1867438"/>
              <a:gd name="connsiteX334" fmla="*/ 3818473 w 11218359"/>
              <a:gd name="connsiteY334" fmla="*/ 1867438 h 1867438"/>
              <a:gd name="connsiteX335" fmla="*/ 3829917 w 11218359"/>
              <a:gd name="connsiteY335" fmla="*/ 1867438 h 1867438"/>
              <a:gd name="connsiteX336" fmla="*/ 3841352 w 11218359"/>
              <a:gd name="connsiteY336" fmla="*/ 1867438 h 1867438"/>
              <a:gd name="connsiteX337" fmla="*/ 3852791 w 11218359"/>
              <a:gd name="connsiteY337" fmla="*/ 1867438 h 1867438"/>
              <a:gd name="connsiteX338" fmla="*/ 3864231 w 11218359"/>
              <a:gd name="connsiteY338" fmla="*/ 1867438 h 1867438"/>
              <a:gd name="connsiteX339" fmla="*/ 3875670 w 11218359"/>
              <a:gd name="connsiteY339" fmla="*/ 1867438 h 1867438"/>
              <a:gd name="connsiteX340" fmla="*/ 3887110 w 11218359"/>
              <a:gd name="connsiteY340" fmla="*/ 1867438 h 1867438"/>
              <a:gd name="connsiteX341" fmla="*/ 3898549 w 11218359"/>
              <a:gd name="connsiteY341" fmla="*/ 1867438 h 1867438"/>
              <a:gd name="connsiteX342" fmla="*/ 3909989 w 11218359"/>
              <a:gd name="connsiteY342" fmla="*/ 1867438 h 1867438"/>
              <a:gd name="connsiteX343" fmla="*/ 3921447 w 11218359"/>
              <a:gd name="connsiteY343" fmla="*/ 1867438 h 1867438"/>
              <a:gd name="connsiteX344" fmla="*/ 3932878 w 11218359"/>
              <a:gd name="connsiteY344" fmla="*/ 1867438 h 1867438"/>
              <a:gd name="connsiteX345" fmla="*/ 3944307 w 11218359"/>
              <a:gd name="connsiteY345" fmla="*/ 1867438 h 1867438"/>
              <a:gd name="connsiteX346" fmla="*/ 3955737 w 11218359"/>
              <a:gd name="connsiteY346" fmla="*/ 1867438 h 1867438"/>
              <a:gd name="connsiteX347" fmla="*/ 3967167 w 11218359"/>
              <a:gd name="connsiteY347" fmla="*/ 1867438 h 1867438"/>
              <a:gd name="connsiteX348" fmla="*/ 3978645 w 11218359"/>
              <a:gd name="connsiteY348" fmla="*/ 1867438 h 1867438"/>
              <a:gd name="connsiteX349" fmla="*/ 3990075 w 11218359"/>
              <a:gd name="connsiteY349" fmla="*/ 1867438 h 1867438"/>
              <a:gd name="connsiteX350" fmla="*/ 4001505 w 11218359"/>
              <a:gd name="connsiteY350" fmla="*/ 1867438 h 1867438"/>
              <a:gd name="connsiteX351" fmla="*/ 4012935 w 11218359"/>
              <a:gd name="connsiteY351" fmla="*/ 1867438 h 1867438"/>
              <a:gd name="connsiteX352" fmla="*/ 4024365 w 11218359"/>
              <a:gd name="connsiteY352" fmla="*/ 1867438 h 1867438"/>
              <a:gd name="connsiteX353" fmla="*/ 4035843 w 11218359"/>
              <a:gd name="connsiteY353" fmla="*/ 1867438 h 1867438"/>
              <a:gd name="connsiteX354" fmla="*/ 4047273 w 11218359"/>
              <a:gd name="connsiteY354" fmla="*/ 1867438 h 1867438"/>
              <a:gd name="connsiteX355" fmla="*/ 4058702 w 11218359"/>
              <a:gd name="connsiteY355" fmla="*/ 1867438 h 1867438"/>
              <a:gd name="connsiteX356" fmla="*/ 4070133 w 11218359"/>
              <a:gd name="connsiteY356" fmla="*/ 1867438 h 1867438"/>
              <a:gd name="connsiteX357" fmla="*/ 4081563 w 11218359"/>
              <a:gd name="connsiteY357" fmla="*/ 1867438 h 1867438"/>
              <a:gd name="connsiteX358" fmla="*/ 4093040 w 11218359"/>
              <a:gd name="connsiteY358" fmla="*/ 1867438 h 1867438"/>
              <a:gd name="connsiteX359" fmla="*/ 4104471 w 11218359"/>
              <a:gd name="connsiteY359" fmla="*/ 1867438 h 1867438"/>
              <a:gd name="connsiteX360" fmla="*/ 4115900 w 11218359"/>
              <a:gd name="connsiteY360" fmla="*/ 1867438 h 1867438"/>
              <a:gd name="connsiteX361" fmla="*/ 4127330 w 11218359"/>
              <a:gd name="connsiteY361" fmla="*/ 1867438 h 1867438"/>
              <a:gd name="connsiteX362" fmla="*/ 4138760 w 11218359"/>
              <a:gd name="connsiteY362" fmla="*/ 1867438 h 1867438"/>
              <a:gd name="connsiteX363" fmla="*/ 4150238 w 11218359"/>
              <a:gd name="connsiteY363" fmla="*/ 1867438 h 1867438"/>
              <a:gd name="connsiteX364" fmla="*/ 4161668 w 11218359"/>
              <a:gd name="connsiteY364" fmla="*/ 1867438 h 1867438"/>
              <a:gd name="connsiteX365" fmla="*/ 4173098 w 11218359"/>
              <a:gd name="connsiteY365" fmla="*/ 1867438 h 1867438"/>
              <a:gd name="connsiteX366" fmla="*/ 4184528 w 11218359"/>
              <a:gd name="connsiteY366" fmla="*/ 1867438 h 1867438"/>
              <a:gd name="connsiteX367" fmla="*/ 4195958 w 11218359"/>
              <a:gd name="connsiteY367" fmla="*/ 1867438 h 1867438"/>
              <a:gd name="connsiteX368" fmla="*/ 4207436 w 11218359"/>
              <a:gd name="connsiteY368" fmla="*/ 1867438 h 1867438"/>
              <a:gd name="connsiteX369" fmla="*/ 4218865 w 11218359"/>
              <a:gd name="connsiteY369" fmla="*/ 1867438 h 1867438"/>
              <a:gd name="connsiteX370" fmla="*/ 4230296 w 11218359"/>
              <a:gd name="connsiteY370" fmla="*/ 1867438 h 1867438"/>
              <a:gd name="connsiteX371" fmla="*/ 4241726 w 11218359"/>
              <a:gd name="connsiteY371" fmla="*/ 1867438 h 1867438"/>
              <a:gd name="connsiteX372" fmla="*/ 4253156 w 11218359"/>
              <a:gd name="connsiteY372" fmla="*/ 1867438 h 1867438"/>
              <a:gd name="connsiteX373" fmla="*/ 4264634 w 11218359"/>
              <a:gd name="connsiteY373" fmla="*/ 1867438 h 1867438"/>
              <a:gd name="connsiteX374" fmla="*/ 4276063 w 11218359"/>
              <a:gd name="connsiteY374" fmla="*/ 1867438 h 1867438"/>
              <a:gd name="connsiteX375" fmla="*/ 4287493 w 11218359"/>
              <a:gd name="connsiteY375" fmla="*/ 1867438 h 1867438"/>
              <a:gd name="connsiteX376" fmla="*/ 4298923 w 11218359"/>
              <a:gd name="connsiteY376" fmla="*/ 1867438 h 1867438"/>
              <a:gd name="connsiteX377" fmla="*/ 4310353 w 11218359"/>
              <a:gd name="connsiteY377" fmla="*/ 1867438 h 1867438"/>
              <a:gd name="connsiteX378" fmla="*/ 4321831 w 11218359"/>
              <a:gd name="connsiteY378" fmla="*/ 1867438 h 1867438"/>
              <a:gd name="connsiteX379" fmla="*/ 4333261 w 11218359"/>
              <a:gd name="connsiteY379" fmla="*/ 1867438 h 1867438"/>
              <a:gd name="connsiteX380" fmla="*/ 4344691 w 11218359"/>
              <a:gd name="connsiteY380" fmla="*/ 1867438 h 1867438"/>
              <a:gd name="connsiteX381" fmla="*/ 4356121 w 11218359"/>
              <a:gd name="connsiteY381" fmla="*/ 1867438 h 1867438"/>
              <a:gd name="connsiteX382" fmla="*/ 4367551 w 11218359"/>
              <a:gd name="connsiteY382" fmla="*/ 1867438 h 1867438"/>
              <a:gd name="connsiteX383" fmla="*/ 4379028 w 11218359"/>
              <a:gd name="connsiteY383" fmla="*/ 1867438 h 1867438"/>
              <a:gd name="connsiteX384" fmla="*/ 4390458 w 11218359"/>
              <a:gd name="connsiteY384" fmla="*/ 1867438 h 1867438"/>
              <a:gd name="connsiteX385" fmla="*/ 4401889 w 11218359"/>
              <a:gd name="connsiteY385" fmla="*/ 1867438 h 1867438"/>
              <a:gd name="connsiteX386" fmla="*/ 4413319 w 11218359"/>
              <a:gd name="connsiteY386" fmla="*/ 1867438 h 1867438"/>
              <a:gd name="connsiteX387" fmla="*/ 4424749 w 11218359"/>
              <a:gd name="connsiteY387" fmla="*/ 1867438 h 1867438"/>
              <a:gd name="connsiteX388" fmla="*/ 4436226 w 11218359"/>
              <a:gd name="connsiteY388" fmla="*/ 1867438 h 1867438"/>
              <a:gd name="connsiteX389" fmla="*/ 4447656 w 11218359"/>
              <a:gd name="connsiteY389" fmla="*/ 1867438 h 1867438"/>
              <a:gd name="connsiteX390" fmla="*/ 4459086 w 11218359"/>
              <a:gd name="connsiteY390" fmla="*/ 1867438 h 1867438"/>
              <a:gd name="connsiteX391" fmla="*/ 4470516 w 11218359"/>
              <a:gd name="connsiteY391" fmla="*/ 1867438 h 1867438"/>
              <a:gd name="connsiteX392" fmla="*/ 4481946 w 11218359"/>
              <a:gd name="connsiteY392" fmla="*/ 1867438 h 1867438"/>
              <a:gd name="connsiteX393" fmla="*/ 4493424 w 11218359"/>
              <a:gd name="connsiteY393" fmla="*/ 1867438 h 1867438"/>
              <a:gd name="connsiteX394" fmla="*/ 4504854 w 11218359"/>
              <a:gd name="connsiteY394" fmla="*/ 1867438 h 1867438"/>
              <a:gd name="connsiteX395" fmla="*/ 4516284 w 11218359"/>
              <a:gd name="connsiteY395" fmla="*/ 1867438 h 1867438"/>
              <a:gd name="connsiteX396" fmla="*/ 4527714 w 11218359"/>
              <a:gd name="connsiteY396" fmla="*/ 1867438 h 1867438"/>
              <a:gd name="connsiteX397" fmla="*/ 4539144 w 11218359"/>
              <a:gd name="connsiteY397" fmla="*/ 1867438 h 1867438"/>
              <a:gd name="connsiteX398" fmla="*/ 4550621 w 11218359"/>
              <a:gd name="connsiteY398" fmla="*/ 1867438 h 1867438"/>
              <a:gd name="connsiteX399" fmla="*/ 4562051 w 11218359"/>
              <a:gd name="connsiteY399" fmla="*/ 1867438 h 1867438"/>
              <a:gd name="connsiteX400" fmla="*/ 4573482 w 11218359"/>
              <a:gd name="connsiteY400" fmla="*/ 1867438 h 1867438"/>
              <a:gd name="connsiteX401" fmla="*/ 4584912 w 11218359"/>
              <a:gd name="connsiteY401" fmla="*/ 1867438 h 1867438"/>
              <a:gd name="connsiteX402" fmla="*/ 4596341 w 11218359"/>
              <a:gd name="connsiteY402" fmla="*/ 1867438 h 1867438"/>
              <a:gd name="connsiteX403" fmla="*/ 4607771 w 11218359"/>
              <a:gd name="connsiteY403" fmla="*/ 1867438 h 1867438"/>
              <a:gd name="connsiteX404" fmla="*/ 4619249 w 11218359"/>
              <a:gd name="connsiteY404" fmla="*/ 1867438 h 1867438"/>
              <a:gd name="connsiteX405" fmla="*/ 4630679 w 11218359"/>
              <a:gd name="connsiteY405" fmla="*/ 1867438 h 1867438"/>
              <a:gd name="connsiteX406" fmla="*/ 4642109 w 11218359"/>
              <a:gd name="connsiteY406" fmla="*/ 1867438 h 1867438"/>
              <a:gd name="connsiteX407" fmla="*/ 4653539 w 11218359"/>
              <a:gd name="connsiteY407" fmla="*/ 1867438 h 1867438"/>
              <a:gd name="connsiteX408" fmla="*/ 4664969 w 11218359"/>
              <a:gd name="connsiteY408" fmla="*/ 1867438 h 1867438"/>
              <a:gd name="connsiteX409" fmla="*/ 4676447 w 11218359"/>
              <a:gd name="connsiteY409" fmla="*/ 1867438 h 1867438"/>
              <a:gd name="connsiteX410" fmla="*/ 4687877 w 11218359"/>
              <a:gd name="connsiteY410" fmla="*/ 1867438 h 1867438"/>
              <a:gd name="connsiteX411" fmla="*/ 4699306 w 11218359"/>
              <a:gd name="connsiteY411" fmla="*/ 1867438 h 1867438"/>
              <a:gd name="connsiteX412" fmla="*/ 4710737 w 11218359"/>
              <a:gd name="connsiteY412" fmla="*/ 1867438 h 1867438"/>
              <a:gd name="connsiteX413" fmla="*/ 4722167 w 11218359"/>
              <a:gd name="connsiteY413" fmla="*/ 1867438 h 1867438"/>
              <a:gd name="connsiteX414" fmla="*/ 4733644 w 11218359"/>
              <a:gd name="connsiteY414" fmla="*/ 1867438 h 1867438"/>
              <a:gd name="connsiteX415" fmla="*/ 4745075 w 11218359"/>
              <a:gd name="connsiteY415" fmla="*/ 1867438 h 1867438"/>
              <a:gd name="connsiteX416" fmla="*/ 4756504 w 11218359"/>
              <a:gd name="connsiteY416" fmla="*/ 1867438 h 1867438"/>
              <a:gd name="connsiteX417" fmla="*/ 4767934 w 11218359"/>
              <a:gd name="connsiteY417" fmla="*/ 1867438 h 1867438"/>
              <a:gd name="connsiteX418" fmla="*/ 4779364 w 11218359"/>
              <a:gd name="connsiteY418" fmla="*/ 1867438 h 1867438"/>
              <a:gd name="connsiteX419" fmla="*/ 4790842 w 11218359"/>
              <a:gd name="connsiteY419" fmla="*/ 1867438 h 1867438"/>
              <a:gd name="connsiteX420" fmla="*/ 4802272 w 11218359"/>
              <a:gd name="connsiteY420" fmla="*/ 1867438 h 1867438"/>
              <a:gd name="connsiteX421" fmla="*/ 4813702 w 11218359"/>
              <a:gd name="connsiteY421" fmla="*/ 1867438 h 1867438"/>
              <a:gd name="connsiteX422" fmla="*/ 4825132 w 11218359"/>
              <a:gd name="connsiteY422" fmla="*/ 1867438 h 1867438"/>
              <a:gd name="connsiteX423" fmla="*/ 4836562 w 11218359"/>
              <a:gd name="connsiteY423" fmla="*/ 1867438 h 1867438"/>
              <a:gd name="connsiteX424" fmla="*/ 4848040 w 11218359"/>
              <a:gd name="connsiteY424" fmla="*/ 1867438 h 1867438"/>
              <a:gd name="connsiteX425" fmla="*/ 4859469 w 11218359"/>
              <a:gd name="connsiteY425" fmla="*/ 1867438 h 1867438"/>
              <a:gd name="connsiteX426" fmla="*/ 4870899 w 11218359"/>
              <a:gd name="connsiteY426" fmla="*/ 1867438 h 1867438"/>
              <a:gd name="connsiteX427" fmla="*/ 4882330 w 11218359"/>
              <a:gd name="connsiteY427" fmla="*/ 1867438 h 1867438"/>
              <a:gd name="connsiteX428" fmla="*/ 4893760 w 11218359"/>
              <a:gd name="connsiteY428" fmla="*/ 1867438 h 1867438"/>
              <a:gd name="connsiteX429" fmla="*/ 4905237 w 11218359"/>
              <a:gd name="connsiteY429" fmla="*/ 1867438 h 1867438"/>
              <a:gd name="connsiteX430" fmla="*/ 4916667 w 11218359"/>
              <a:gd name="connsiteY430" fmla="*/ 1867438 h 1867438"/>
              <a:gd name="connsiteX431" fmla="*/ 4928097 w 11218359"/>
              <a:gd name="connsiteY431" fmla="*/ 1867438 h 1867438"/>
              <a:gd name="connsiteX432" fmla="*/ 4939527 w 11218359"/>
              <a:gd name="connsiteY432" fmla="*/ 1867438 h 1867438"/>
              <a:gd name="connsiteX433" fmla="*/ 4950957 w 11218359"/>
              <a:gd name="connsiteY433" fmla="*/ 1867438 h 1867438"/>
              <a:gd name="connsiteX434" fmla="*/ 4962435 w 11218359"/>
              <a:gd name="connsiteY434" fmla="*/ 1867438 h 1867438"/>
              <a:gd name="connsiteX435" fmla="*/ 4973865 w 11218359"/>
              <a:gd name="connsiteY435" fmla="*/ 1867438 h 1867438"/>
              <a:gd name="connsiteX436" fmla="*/ 4985295 w 11218359"/>
              <a:gd name="connsiteY436" fmla="*/ 1867438 h 1867438"/>
              <a:gd name="connsiteX437" fmla="*/ 4996725 w 11218359"/>
              <a:gd name="connsiteY437" fmla="*/ 1867438 h 1867438"/>
              <a:gd name="connsiteX438" fmla="*/ 5008155 w 11218359"/>
              <a:gd name="connsiteY438" fmla="*/ 1867438 h 1867438"/>
              <a:gd name="connsiteX439" fmla="*/ 5019632 w 11218359"/>
              <a:gd name="connsiteY439" fmla="*/ 1867438 h 1867438"/>
              <a:gd name="connsiteX440" fmla="*/ 5031062 w 11218359"/>
              <a:gd name="connsiteY440" fmla="*/ 1867438 h 1867438"/>
              <a:gd name="connsiteX441" fmla="*/ 5042492 w 11218359"/>
              <a:gd name="connsiteY441" fmla="*/ 1867438 h 1867438"/>
              <a:gd name="connsiteX442" fmla="*/ 5053923 w 11218359"/>
              <a:gd name="connsiteY442" fmla="*/ 1867438 h 1867438"/>
              <a:gd name="connsiteX443" fmla="*/ 5065353 w 11218359"/>
              <a:gd name="connsiteY443" fmla="*/ 1867438 h 1867438"/>
              <a:gd name="connsiteX444" fmla="*/ 5076830 w 11218359"/>
              <a:gd name="connsiteY444" fmla="*/ 1867438 h 1867438"/>
              <a:gd name="connsiteX445" fmla="*/ 5088260 w 11218359"/>
              <a:gd name="connsiteY445" fmla="*/ 1867438 h 1867438"/>
              <a:gd name="connsiteX446" fmla="*/ 5099690 w 11218359"/>
              <a:gd name="connsiteY446" fmla="*/ 1867438 h 1867438"/>
              <a:gd name="connsiteX447" fmla="*/ 5111120 w 11218359"/>
              <a:gd name="connsiteY447" fmla="*/ 1867438 h 1867438"/>
              <a:gd name="connsiteX448" fmla="*/ 5122550 w 11218359"/>
              <a:gd name="connsiteY448" fmla="*/ 1867438 h 1867438"/>
              <a:gd name="connsiteX449" fmla="*/ 5134028 w 11218359"/>
              <a:gd name="connsiteY449" fmla="*/ 1867438 h 1867438"/>
              <a:gd name="connsiteX450" fmla="*/ 5145458 w 11218359"/>
              <a:gd name="connsiteY450" fmla="*/ 1867438 h 1867438"/>
              <a:gd name="connsiteX451" fmla="*/ 5156888 w 11218359"/>
              <a:gd name="connsiteY451" fmla="*/ 1867438 h 1867438"/>
              <a:gd name="connsiteX452" fmla="*/ 5168318 w 11218359"/>
              <a:gd name="connsiteY452" fmla="*/ 1867438 h 1867438"/>
              <a:gd name="connsiteX453" fmla="*/ 5179747 w 11218359"/>
              <a:gd name="connsiteY453" fmla="*/ 1867438 h 1867438"/>
              <a:gd name="connsiteX454" fmla="*/ 5191225 w 11218359"/>
              <a:gd name="connsiteY454" fmla="*/ 1867438 h 1867438"/>
              <a:gd name="connsiteX455" fmla="*/ 5202655 w 11218359"/>
              <a:gd name="connsiteY455" fmla="*/ 1867438 h 1867438"/>
              <a:gd name="connsiteX456" fmla="*/ 5214085 w 11218359"/>
              <a:gd name="connsiteY456" fmla="*/ 1867438 h 1867438"/>
              <a:gd name="connsiteX457" fmla="*/ 5225515 w 11218359"/>
              <a:gd name="connsiteY457" fmla="*/ 1867438 h 1867438"/>
              <a:gd name="connsiteX458" fmla="*/ 5236945 w 11218359"/>
              <a:gd name="connsiteY458" fmla="*/ 1867438 h 1867438"/>
              <a:gd name="connsiteX459" fmla="*/ 5248423 w 11218359"/>
              <a:gd name="connsiteY459" fmla="*/ 1867438 h 1867438"/>
              <a:gd name="connsiteX460" fmla="*/ 5259853 w 11218359"/>
              <a:gd name="connsiteY460" fmla="*/ 1867438 h 1867438"/>
              <a:gd name="connsiteX461" fmla="*/ 5271283 w 11218359"/>
              <a:gd name="connsiteY461" fmla="*/ 1867438 h 1867438"/>
              <a:gd name="connsiteX462" fmla="*/ 5282713 w 11218359"/>
              <a:gd name="connsiteY462" fmla="*/ 1867438 h 1867438"/>
              <a:gd name="connsiteX463" fmla="*/ 5294143 w 11218359"/>
              <a:gd name="connsiteY463" fmla="*/ 1867438 h 1867438"/>
              <a:gd name="connsiteX464" fmla="*/ 5305621 w 11218359"/>
              <a:gd name="connsiteY464" fmla="*/ 1867438 h 1867438"/>
              <a:gd name="connsiteX465" fmla="*/ 5317051 w 11218359"/>
              <a:gd name="connsiteY465" fmla="*/ 1867438 h 1867438"/>
              <a:gd name="connsiteX466" fmla="*/ 5328481 w 11218359"/>
              <a:gd name="connsiteY466" fmla="*/ 1867438 h 1867438"/>
              <a:gd name="connsiteX467" fmla="*/ 5339910 w 11218359"/>
              <a:gd name="connsiteY467" fmla="*/ 1867438 h 1867438"/>
              <a:gd name="connsiteX468" fmla="*/ 5351340 w 11218359"/>
              <a:gd name="connsiteY468" fmla="*/ 1867438 h 1867438"/>
              <a:gd name="connsiteX469" fmla="*/ 5362818 w 11218359"/>
              <a:gd name="connsiteY469" fmla="*/ 1867438 h 1867438"/>
              <a:gd name="connsiteX470" fmla="*/ 5374248 w 11218359"/>
              <a:gd name="connsiteY470" fmla="*/ 1867438 h 1867438"/>
              <a:gd name="connsiteX471" fmla="*/ 5385678 w 11218359"/>
              <a:gd name="connsiteY471" fmla="*/ 1867438 h 1867438"/>
              <a:gd name="connsiteX472" fmla="*/ 5397108 w 11218359"/>
              <a:gd name="connsiteY472" fmla="*/ 1867438 h 1867438"/>
              <a:gd name="connsiteX473" fmla="*/ 5408538 w 11218359"/>
              <a:gd name="connsiteY473" fmla="*/ 1867438 h 1867438"/>
              <a:gd name="connsiteX474" fmla="*/ 5420016 w 11218359"/>
              <a:gd name="connsiteY474" fmla="*/ 1867438 h 1867438"/>
              <a:gd name="connsiteX475" fmla="*/ 5431446 w 11218359"/>
              <a:gd name="connsiteY475" fmla="*/ 1867438 h 1867438"/>
              <a:gd name="connsiteX476" fmla="*/ 5442876 w 11218359"/>
              <a:gd name="connsiteY476" fmla="*/ 1867438 h 1867438"/>
              <a:gd name="connsiteX477" fmla="*/ 5454306 w 11218359"/>
              <a:gd name="connsiteY477" fmla="*/ 1867438 h 1867438"/>
              <a:gd name="connsiteX478" fmla="*/ 5465736 w 11218359"/>
              <a:gd name="connsiteY478" fmla="*/ 1867438 h 1867438"/>
              <a:gd name="connsiteX479" fmla="*/ 5477214 w 11218359"/>
              <a:gd name="connsiteY479" fmla="*/ 1867438 h 1867438"/>
              <a:gd name="connsiteX480" fmla="*/ 5488643 w 11218359"/>
              <a:gd name="connsiteY480" fmla="*/ 1867438 h 1867438"/>
              <a:gd name="connsiteX481" fmla="*/ 5500073 w 11218359"/>
              <a:gd name="connsiteY481" fmla="*/ 1867438 h 1867438"/>
              <a:gd name="connsiteX482" fmla="*/ 5511503 w 11218359"/>
              <a:gd name="connsiteY482" fmla="*/ 1867438 h 1867438"/>
              <a:gd name="connsiteX483" fmla="*/ 5522933 w 11218359"/>
              <a:gd name="connsiteY483" fmla="*/ 1867438 h 1867438"/>
              <a:gd name="connsiteX484" fmla="*/ 5534411 w 11218359"/>
              <a:gd name="connsiteY484" fmla="*/ 1867438 h 1867438"/>
              <a:gd name="connsiteX485" fmla="*/ 5545841 w 11218359"/>
              <a:gd name="connsiteY485" fmla="*/ 1867438 h 1867438"/>
              <a:gd name="connsiteX486" fmla="*/ 5557271 w 11218359"/>
              <a:gd name="connsiteY486" fmla="*/ 1867438 h 1867438"/>
              <a:gd name="connsiteX487" fmla="*/ 5568701 w 11218359"/>
              <a:gd name="connsiteY487" fmla="*/ 1867438 h 1867438"/>
              <a:gd name="connsiteX488" fmla="*/ 5580131 w 11218359"/>
              <a:gd name="connsiteY488" fmla="*/ 1867438 h 1867438"/>
              <a:gd name="connsiteX489" fmla="*/ 5591609 w 11218359"/>
              <a:gd name="connsiteY489" fmla="*/ 1867438 h 1867438"/>
              <a:gd name="connsiteX490" fmla="*/ 5603038 w 11218359"/>
              <a:gd name="connsiteY490" fmla="*/ 1867438 h 1867438"/>
              <a:gd name="connsiteX491" fmla="*/ 5614469 w 11218359"/>
              <a:gd name="connsiteY491" fmla="*/ 1867438 h 1867438"/>
              <a:gd name="connsiteX492" fmla="*/ 5625899 w 11218359"/>
              <a:gd name="connsiteY492" fmla="*/ 1867438 h 1867438"/>
              <a:gd name="connsiteX493" fmla="*/ 5637329 w 11218359"/>
              <a:gd name="connsiteY493" fmla="*/ 1867438 h 1867438"/>
              <a:gd name="connsiteX494" fmla="*/ 5648759 w 11218359"/>
              <a:gd name="connsiteY494" fmla="*/ 1867438 h 1867438"/>
              <a:gd name="connsiteX495" fmla="*/ 5660236 w 11218359"/>
              <a:gd name="connsiteY495" fmla="*/ 1867438 h 1867438"/>
              <a:gd name="connsiteX496" fmla="*/ 5671666 w 11218359"/>
              <a:gd name="connsiteY496" fmla="*/ 1867438 h 1867438"/>
              <a:gd name="connsiteX497" fmla="*/ 5683096 w 11218359"/>
              <a:gd name="connsiteY497" fmla="*/ 1867438 h 1867438"/>
              <a:gd name="connsiteX498" fmla="*/ 5694526 w 11218359"/>
              <a:gd name="connsiteY498" fmla="*/ 1867438 h 1867438"/>
              <a:gd name="connsiteX499" fmla="*/ 5705956 w 11218359"/>
              <a:gd name="connsiteY499" fmla="*/ 1867438 h 1867438"/>
              <a:gd name="connsiteX500" fmla="*/ 5717434 w 11218359"/>
              <a:gd name="connsiteY500" fmla="*/ 1867438 h 1867438"/>
              <a:gd name="connsiteX501" fmla="*/ 5728864 w 11218359"/>
              <a:gd name="connsiteY501" fmla="*/ 1867438 h 1867438"/>
              <a:gd name="connsiteX502" fmla="*/ 5740294 w 11218359"/>
              <a:gd name="connsiteY502" fmla="*/ 1867438 h 1867438"/>
              <a:gd name="connsiteX503" fmla="*/ 5751724 w 11218359"/>
              <a:gd name="connsiteY503" fmla="*/ 1867438 h 1867438"/>
              <a:gd name="connsiteX504" fmla="*/ 5763154 w 11218359"/>
              <a:gd name="connsiteY504" fmla="*/ 1867438 h 1867438"/>
              <a:gd name="connsiteX505" fmla="*/ 5774631 w 11218359"/>
              <a:gd name="connsiteY505" fmla="*/ 1867438 h 1867438"/>
              <a:gd name="connsiteX506" fmla="*/ 5786062 w 11218359"/>
              <a:gd name="connsiteY506" fmla="*/ 1867438 h 1867438"/>
              <a:gd name="connsiteX507" fmla="*/ 5797492 w 11218359"/>
              <a:gd name="connsiteY507" fmla="*/ 1867438 h 1867438"/>
              <a:gd name="connsiteX508" fmla="*/ 5808921 w 11218359"/>
              <a:gd name="connsiteY508" fmla="*/ 1867438 h 1867438"/>
              <a:gd name="connsiteX509" fmla="*/ 5820351 w 11218359"/>
              <a:gd name="connsiteY509" fmla="*/ 1867438 h 1867438"/>
              <a:gd name="connsiteX510" fmla="*/ 5831829 w 11218359"/>
              <a:gd name="connsiteY510" fmla="*/ 1867438 h 1867438"/>
              <a:gd name="connsiteX511" fmla="*/ 5843259 w 11218359"/>
              <a:gd name="connsiteY511" fmla="*/ 1867438 h 1867438"/>
              <a:gd name="connsiteX512" fmla="*/ 5854689 w 11218359"/>
              <a:gd name="connsiteY512" fmla="*/ 1867438 h 1867438"/>
              <a:gd name="connsiteX513" fmla="*/ 5866119 w 11218359"/>
              <a:gd name="connsiteY513" fmla="*/ 1867438 h 1867438"/>
              <a:gd name="connsiteX514" fmla="*/ 5877549 w 11218359"/>
              <a:gd name="connsiteY514" fmla="*/ 1867438 h 1867438"/>
              <a:gd name="connsiteX515" fmla="*/ 5889027 w 11218359"/>
              <a:gd name="connsiteY515" fmla="*/ 1867438 h 1867438"/>
              <a:gd name="connsiteX516" fmla="*/ 5900457 w 11218359"/>
              <a:gd name="connsiteY516" fmla="*/ 1867438 h 1867438"/>
              <a:gd name="connsiteX517" fmla="*/ 5911887 w 11218359"/>
              <a:gd name="connsiteY517" fmla="*/ 1867438 h 1867438"/>
              <a:gd name="connsiteX518" fmla="*/ 5923317 w 11218359"/>
              <a:gd name="connsiteY518" fmla="*/ 1867438 h 1867438"/>
              <a:gd name="connsiteX519" fmla="*/ 5934747 w 11218359"/>
              <a:gd name="connsiteY519" fmla="*/ 1867438 h 1867438"/>
              <a:gd name="connsiteX520" fmla="*/ 5946225 w 11218359"/>
              <a:gd name="connsiteY520" fmla="*/ 1867438 h 1867438"/>
              <a:gd name="connsiteX521" fmla="*/ 5957655 w 11218359"/>
              <a:gd name="connsiteY521" fmla="*/ 1867438 h 1867438"/>
              <a:gd name="connsiteX522" fmla="*/ 5969084 w 11218359"/>
              <a:gd name="connsiteY522" fmla="*/ 1867438 h 1867438"/>
              <a:gd name="connsiteX523" fmla="*/ 5980514 w 11218359"/>
              <a:gd name="connsiteY523" fmla="*/ 1867438 h 1867438"/>
              <a:gd name="connsiteX524" fmla="*/ 5991944 w 11218359"/>
              <a:gd name="connsiteY524" fmla="*/ 1867438 h 1867438"/>
              <a:gd name="connsiteX525" fmla="*/ 6003422 w 11218359"/>
              <a:gd name="connsiteY525" fmla="*/ 1867438 h 1867438"/>
              <a:gd name="connsiteX526" fmla="*/ 6014852 w 11218359"/>
              <a:gd name="connsiteY526" fmla="*/ 1867438 h 1867438"/>
              <a:gd name="connsiteX527" fmla="*/ 6026282 w 11218359"/>
              <a:gd name="connsiteY527" fmla="*/ 1867438 h 1867438"/>
              <a:gd name="connsiteX528" fmla="*/ 6037712 w 11218359"/>
              <a:gd name="connsiteY528" fmla="*/ 1867438 h 1867438"/>
              <a:gd name="connsiteX529" fmla="*/ 6049142 w 11218359"/>
              <a:gd name="connsiteY529" fmla="*/ 1867438 h 1867438"/>
              <a:gd name="connsiteX530" fmla="*/ 6060620 w 11218359"/>
              <a:gd name="connsiteY530" fmla="*/ 1867438 h 1867438"/>
              <a:gd name="connsiteX531" fmla="*/ 6072049 w 11218359"/>
              <a:gd name="connsiteY531" fmla="*/ 1867438 h 1867438"/>
              <a:gd name="connsiteX532" fmla="*/ 6083480 w 11218359"/>
              <a:gd name="connsiteY532" fmla="*/ 1867438 h 1867438"/>
              <a:gd name="connsiteX533" fmla="*/ 6094910 w 11218359"/>
              <a:gd name="connsiteY533" fmla="*/ 1867438 h 1867438"/>
              <a:gd name="connsiteX534" fmla="*/ 6106340 w 11218359"/>
              <a:gd name="connsiteY534" fmla="*/ 1867438 h 1867438"/>
              <a:gd name="connsiteX535" fmla="*/ 6117818 w 11218359"/>
              <a:gd name="connsiteY535" fmla="*/ 1867438 h 1867438"/>
              <a:gd name="connsiteX536" fmla="*/ 6129247 w 11218359"/>
              <a:gd name="connsiteY536" fmla="*/ 1867438 h 1867438"/>
              <a:gd name="connsiteX537" fmla="*/ 6140677 w 11218359"/>
              <a:gd name="connsiteY537" fmla="*/ 1867438 h 1867438"/>
              <a:gd name="connsiteX538" fmla="*/ 6152107 w 11218359"/>
              <a:gd name="connsiteY538" fmla="*/ 1867438 h 1867438"/>
              <a:gd name="connsiteX539" fmla="*/ 6163537 w 11218359"/>
              <a:gd name="connsiteY539" fmla="*/ 1867438 h 1867438"/>
              <a:gd name="connsiteX540" fmla="*/ 6175015 w 11218359"/>
              <a:gd name="connsiteY540" fmla="*/ 1867438 h 1867438"/>
              <a:gd name="connsiteX541" fmla="*/ 6186445 w 11218359"/>
              <a:gd name="connsiteY541" fmla="*/ 1867438 h 1867438"/>
              <a:gd name="connsiteX542" fmla="*/ 6197875 w 11218359"/>
              <a:gd name="connsiteY542" fmla="*/ 1867438 h 1867438"/>
              <a:gd name="connsiteX543" fmla="*/ 6209305 w 11218359"/>
              <a:gd name="connsiteY543" fmla="*/ 1867438 h 1867438"/>
              <a:gd name="connsiteX544" fmla="*/ 6220735 w 11218359"/>
              <a:gd name="connsiteY544" fmla="*/ 1867438 h 1867438"/>
              <a:gd name="connsiteX545" fmla="*/ 6232212 w 11218359"/>
              <a:gd name="connsiteY545" fmla="*/ 1867438 h 1867438"/>
              <a:gd name="connsiteX546" fmla="*/ 6243642 w 11218359"/>
              <a:gd name="connsiteY546" fmla="*/ 1867438 h 1867438"/>
              <a:gd name="connsiteX547" fmla="*/ 6255073 w 11218359"/>
              <a:gd name="connsiteY547" fmla="*/ 1867438 h 1867438"/>
              <a:gd name="connsiteX548" fmla="*/ 6266503 w 11218359"/>
              <a:gd name="connsiteY548" fmla="*/ 1867438 h 1867438"/>
              <a:gd name="connsiteX549" fmla="*/ 6277933 w 11218359"/>
              <a:gd name="connsiteY549" fmla="*/ 1867438 h 1867438"/>
              <a:gd name="connsiteX550" fmla="*/ 6289410 w 11218359"/>
              <a:gd name="connsiteY550" fmla="*/ 1867438 h 1867438"/>
              <a:gd name="connsiteX551" fmla="*/ 6300840 w 11218359"/>
              <a:gd name="connsiteY551" fmla="*/ 1867438 h 1867438"/>
              <a:gd name="connsiteX552" fmla="*/ 6312270 w 11218359"/>
              <a:gd name="connsiteY552" fmla="*/ 1867438 h 1867438"/>
              <a:gd name="connsiteX553" fmla="*/ 6323700 w 11218359"/>
              <a:gd name="connsiteY553" fmla="*/ 1867438 h 1867438"/>
              <a:gd name="connsiteX554" fmla="*/ 6335130 w 11218359"/>
              <a:gd name="connsiteY554" fmla="*/ 1867438 h 1867438"/>
              <a:gd name="connsiteX555" fmla="*/ 6346608 w 11218359"/>
              <a:gd name="connsiteY555" fmla="*/ 1867438 h 1867438"/>
              <a:gd name="connsiteX556" fmla="*/ 6358038 w 11218359"/>
              <a:gd name="connsiteY556" fmla="*/ 1867438 h 1867438"/>
              <a:gd name="connsiteX557" fmla="*/ 6369468 w 11218359"/>
              <a:gd name="connsiteY557" fmla="*/ 1867438 h 1867438"/>
              <a:gd name="connsiteX558" fmla="*/ 6380898 w 11218359"/>
              <a:gd name="connsiteY558" fmla="*/ 1867438 h 1867438"/>
              <a:gd name="connsiteX559" fmla="*/ 6392328 w 11218359"/>
              <a:gd name="connsiteY559" fmla="*/ 1819361 h 1867438"/>
              <a:gd name="connsiteX560" fmla="*/ 6403805 w 11218359"/>
              <a:gd name="connsiteY560" fmla="*/ 845830 h 1867438"/>
              <a:gd name="connsiteX561" fmla="*/ 6415235 w 11218359"/>
              <a:gd name="connsiteY561" fmla="*/ 884892 h 1867438"/>
              <a:gd name="connsiteX562" fmla="*/ 6426666 w 11218359"/>
              <a:gd name="connsiteY562" fmla="*/ 336528 h 1867438"/>
              <a:gd name="connsiteX563" fmla="*/ 6438096 w 11218359"/>
              <a:gd name="connsiteY563" fmla="*/ 585921 h 1867438"/>
              <a:gd name="connsiteX564" fmla="*/ 6449525 w 11218359"/>
              <a:gd name="connsiteY564" fmla="*/ 408642 h 1867438"/>
              <a:gd name="connsiteX565" fmla="*/ 6461003 w 11218359"/>
              <a:gd name="connsiteY565" fmla="*/ 641509 h 1867438"/>
              <a:gd name="connsiteX566" fmla="*/ 6472433 w 11218359"/>
              <a:gd name="connsiteY566" fmla="*/ 546859 h 1867438"/>
              <a:gd name="connsiteX567" fmla="*/ 6483863 w 11218359"/>
              <a:gd name="connsiteY567" fmla="*/ 844329 h 1867438"/>
              <a:gd name="connsiteX568" fmla="*/ 6495293 w 11218359"/>
              <a:gd name="connsiteY568" fmla="*/ 743669 h 1867438"/>
              <a:gd name="connsiteX569" fmla="*/ 6506723 w 11218359"/>
              <a:gd name="connsiteY569" fmla="*/ 0 h 1867438"/>
              <a:gd name="connsiteX570" fmla="*/ 6518201 w 11218359"/>
              <a:gd name="connsiteY570" fmla="*/ 354559 h 1867438"/>
              <a:gd name="connsiteX571" fmla="*/ 6529631 w 11218359"/>
              <a:gd name="connsiteY571" fmla="*/ 1864433 h 1867438"/>
              <a:gd name="connsiteX572" fmla="*/ 6541061 w 11218359"/>
              <a:gd name="connsiteY572" fmla="*/ 1865938 h 1867438"/>
              <a:gd name="connsiteX573" fmla="*/ 6552490 w 11218359"/>
              <a:gd name="connsiteY573" fmla="*/ 1867438 h 1867438"/>
              <a:gd name="connsiteX574" fmla="*/ 6563921 w 11218359"/>
              <a:gd name="connsiteY574" fmla="*/ 1867438 h 1867438"/>
              <a:gd name="connsiteX575" fmla="*/ 6575398 w 11218359"/>
              <a:gd name="connsiteY575" fmla="*/ 1867438 h 1867438"/>
              <a:gd name="connsiteX576" fmla="*/ 6586828 w 11218359"/>
              <a:gd name="connsiteY576" fmla="*/ 1867438 h 1867438"/>
              <a:gd name="connsiteX577" fmla="*/ 6598259 w 11218359"/>
              <a:gd name="connsiteY577" fmla="*/ 1867438 h 1867438"/>
              <a:gd name="connsiteX578" fmla="*/ 6609688 w 11218359"/>
              <a:gd name="connsiteY578" fmla="*/ 1865938 h 1867438"/>
              <a:gd name="connsiteX579" fmla="*/ 6621118 w 11218359"/>
              <a:gd name="connsiteY579" fmla="*/ 1867438 h 1867438"/>
              <a:gd name="connsiteX580" fmla="*/ 6632596 w 11218359"/>
              <a:gd name="connsiteY580" fmla="*/ 1867438 h 1867438"/>
              <a:gd name="connsiteX581" fmla="*/ 6644026 w 11218359"/>
              <a:gd name="connsiteY581" fmla="*/ 1867438 h 1867438"/>
              <a:gd name="connsiteX582" fmla="*/ 6655456 w 11218359"/>
              <a:gd name="connsiteY582" fmla="*/ 1867438 h 1867438"/>
              <a:gd name="connsiteX583" fmla="*/ 6666886 w 11218359"/>
              <a:gd name="connsiteY583" fmla="*/ 1867438 h 1867438"/>
              <a:gd name="connsiteX584" fmla="*/ 6678316 w 11218359"/>
              <a:gd name="connsiteY584" fmla="*/ 1867438 h 1867438"/>
              <a:gd name="connsiteX585" fmla="*/ 6689794 w 11218359"/>
              <a:gd name="connsiteY585" fmla="*/ 1867438 h 1867438"/>
              <a:gd name="connsiteX586" fmla="*/ 6701224 w 11218359"/>
              <a:gd name="connsiteY586" fmla="*/ 1867438 h 1867438"/>
              <a:gd name="connsiteX587" fmla="*/ 6712653 w 11218359"/>
              <a:gd name="connsiteY587" fmla="*/ 1867438 h 1867438"/>
              <a:gd name="connsiteX588" fmla="*/ 6724083 w 11218359"/>
              <a:gd name="connsiteY588" fmla="*/ 1867438 h 1867438"/>
              <a:gd name="connsiteX589" fmla="*/ 6735514 w 11218359"/>
              <a:gd name="connsiteY589" fmla="*/ 1867438 h 1867438"/>
              <a:gd name="connsiteX590" fmla="*/ 6746944 w 11218359"/>
              <a:gd name="connsiteY590" fmla="*/ 1867438 h 1867438"/>
              <a:gd name="connsiteX591" fmla="*/ 6758421 w 11218359"/>
              <a:gd name="connsiteY591" fmla="*/ 1867438 h 1867438"/>
              <a:gd name="connsiteX592" fmla="*/ 6769851 w 11218359"/>
              <a:gd name="connsiteY592" fmla="*/ 1867438 h 1867438"/>
              <a:gd name="connsiteX593" fmla="*/ 6781281 w 11218359"/>
              <a:gd name="connsiteY593" fmla="*/ 1867438 h 1867438"/>
              <a:gd name="connsiteX594" fmla="*/ 6792711 w 11218359"/>
              <a:gd name="connsiteY594" fmla="*/ 1867438 h 1867438"/>
              <a:gd name="connsiteX595" fmla="*/ 6804141 w 11218359"/>
              <a:gd name="connsiteY595" fmla="*/ 1867438 h 1867438"/>
              <a:gd name="connsiteX596" fmla="*/ 6815619 w 11218359"/>
              <a:gd name="connsiteY596" fmla="*/ 1867438 h 1867438"/>
              <a:gd name="connsiteX597" fmla="*/ 6827049 w 11218359"/>
              <a:gd name="connsiteY597" fmla="*/ 1867438 h 1867438"/>
              <a:gd name="connsiteX598" fmla="*/ 6838479 w 11218359"/>
              <a:gd name="connsiteY598" fmla="*/ 1867438 h 1867438"/>
              <a:gd name="connsiteX599" fmla="*/ 6849909 w 11218359"/>
              <a:gd name="connsiteY599" fmla="*/ 1867438 h 1867438"/>
              <a:gd name="connsiteX600" fmla="*/ 6861339 w 11218359"/>
              <a:gd name="connsiteY600" fmla="*/ 1867438 h 1867438"/>
              <a:gd name="connsiteX601" fmla="*/ 6872816 w 11218359"/>
              <a:gd name="connsiteY601" fmla="*/ 1867438 h 1867438"/>
              <a:gd name="connsiteX602" fmla="*/ 6884246 w 11218359"/>
              <a:gd name="connsiteY602" fmla="*/ 1867438 h 1867438"/>
              <a:gd name="connsiteX603" fmla="*/ 6895676 w 11218359"/>
              <a:gd name="connsiteY603" fmla="*/ 1867438 h 1867438"/>
              <a:gd name="connsiteX604" fmla="*/ 6907107 w 11218359"/>
              <a:gd name="connsiteY604" fmla="*/ 1867438 h 1867438"/>
              <a:gd name="connsiteX605" fmla="*/ 6918537 w 11218359"/>
              <a:gd name="connsiteY605" fmla="*/ 1867438 h 1867438"/>
              <a:gd name="connsiteX606" fmla="*/ 6930014 w 11218359"/>
              <a:gd name="connsiteY606" fmla="*/ 1867438 h 1867438"/>
              <a:gd name="connsiteX607" fmla="*/ 6941444 w 11218359"/>
              <a:gd name="connsiteY607" fmla="*/ 1867438 h 1867438"/>
              <a:gd name="connsiteX608" fmla="*/ 6952874 w 11218359"/>
              <a:gd name="connsiteY608" fmla="*/ 1867438 h 1867438"/>
              <a:gd name="connsiteX609" fmla="*/ 6964304 w 11218359"/>
              <a:gd name="connsiteY609" fmla="*/ 1867438 h 1867438"/>
              <a:gd name="connsiteX610" fmla="*/ 6975734 w 11218359"/>
              <a:gd name="connsiteY610" fmla="*/ 1867438 h 1867438"/>
              <a:gd name="connsiteX611" fmla="*/ 6987212 w 11218359"/>
              <a:gd name="connsiteY611" fmla="*/ 1867438 h 1867438"/>
              <a:gd name="connsiteX612" fmla="*/ 6998642 w 11218359"/>
              <a:gd name="connsiteY612" fmla="*/ 1867438 h 1867438"/>
              <a:gd name="connsiteX613" fmla="*/ 7010072 w 11218359"/>
              <a:gd name="connsiteY613" fmla="*/ 1867438 h 1867438"/>
              <a:gd name="connsiteX614" fmla="*/ 7021502 w 11218359"/>
              <a:gd name="connsiteY614" fmla="*/ 1867438 h 1867438"/>
              <a:gd name="connsiteX615" fmla="*/ 7032931 w 11218359"/>
              <a:gd name="connsiteY615" fmla="*/ 1867438 h 1867438"/>
              <a:gd name="connsiteX616" fmla="*/ 7044409 w 11218359"/>
              <a:gd name="connsiteY616" fmla="*/ 1867438 h 1867438"/>
              <a:gd name="connsiteX617" fmla="*/ 7055839 w 11218359"/>
              <a:gd name="connsiteY617" fmla="*/ 1867438 h 1867438"/>
              <a:gd name="connsiteX618" fmla="*/ 7067269 w 11218359"/>
              <a:gd name="connsiteY618" fmla="*/ 1867438 h 1867438"/>
              <a:gd name="connsiteX619" fmla="*/ 7078700 w 11218359"/>
              <a:gd name="connsiteY619" fmla="*/ 1867438 h 1867438"/>
              <a:gd name="connsiteX620" fmla="*/ 7090129 w 11218359"/>
              <a:gd name="connsiteY620" fmla="*/ 1867438 h 1867438"/>
              <a:gd name="connsiteX621" fmla="*/ 7101607 w 11218359"/>
              <a:gd name="connsiteY621" fmla="*/ 1867438 h 1867438"/>
              <a:gd name="connsiteX622" fmla="*/ 7113037 w 11218359"/>
              <a:gd name="connsiteY622" fmla="*/ 1867438 h 1867438"/>
              <a:gd name="connsiteX623" fmla="*/ 7124467 w 11218359"/>
              <a:gd name="connsiteY623" fmla="*/ 1867438 h 1867438"/>
              <a:gd name="connsiteX624" fmla="*/ 7135897 w 11218359"/>
              <a:gd name="connsiteY624" fmla="*/ 1867438 h 1867438"/>
              <a:gd name="connsiteX625" fmla="*/ 7147327 w 11218359"/>
              <a:gd name="connsiteY625" fmla="*/ 1867438 h 1867438"/>
              <a:gd name="connsiteX626" fmla="*/ 7158805 w 11218359"/>
              <a:gd name="connsiteY626" fmla="*/ 1867438 h 1867438"/>
              <a:gd name="connsiteX627" fmla="*/ 7170235 w 11218359"/>
              <a:gd name="connsiteY627" fmla="*/ 1867438 h 1867438"/>
              <a:gd name="connsiteX628" fmla="*/ 7181665 w 11218359"/>
              <a:gd name="connsiteY628" fmla="*/ 1867438 h 1867438"/>
              <a:gd name="connsiteX629" fmla="*/ 7193094 w 11218359"/>
              <a:gd name="connsiteY629" fmla="*/ 1867438 h 1867438"/>
              <a:gd name="connsiteX630" fmla="*/ 7204524 w 11218359"/>
              <a:gd name="connsiteY630" fmla="*/ 1867438 h 1867438"/>
              <a:gd name="connsiteX631" fmla="*/ 7216002 w 11218359"/>
              <a:gd name="connsiteY631" fmla="*/ 1867438 h 1867438"/>
              <a:gd name="connsiteX632" fmla="*/ 7227432 w 11218359"/>
              <a:gd name="connsiteY632" fmla="*/ 1867438 h 1867438"/>
              <a:gd name="connsiteX633" fmla="*/ 7238862 w 11218359"/>
              <a:gd name="connsiteY633" fmla="*/ 1867438 h 1867438"/>
              <a:gd name="connsiteX634" fmla="*/ 7250292 w 11218359"/>
              <a:gd name="connsiteY634" fmla="*/ 1867438 h 1867438"/>
              <a:gd name="connsiteX635" fmla="*/ 7261722 w 11218359"/>
              <a:gd name="connsiteY635" fmla="*/ 1867438 h 1867438"/>
              <a:gd name="connsiteX636" fmla="*/ 7273200 w 11218359"/>
              <a:gd name="connsiteY636" fmla="*/ 1867438 h 1867438"/>
              <a:gd name="connsiteX637" fmla="*/ 7284630 w 11218359"/>
              <a:gd name="connsiteY637" fmla="*/ 1867438 h 1867438"/>
              <a:gd name="connsiteX638" fmla="*/ 7296060 w 11218359"/>
              <a:gd name="connsiteY638" fmla="*/ 1867438 h 1867438"/>
              <a:gd name="connsiteX639" fmla="*/ 7307490 w 11218359"/>
              <a:gd name="connsiteY639" fmla="*/ 1867438 h 1867438"/>
              <a:gd name="connsiteX640" fmla="*/ 7318920 w 11218359"/>
              <a:gd name="connsiteY640" fmla="*/ 1867438 h 1867438"/>
              <a:gd name="connsiteX641" fmla="*/ 7330398 w 11218359"/>
              <a:gd name="connsiteY641" fmla="*/ 1867438 h 1867438"/>
              <a:gd name="connsiteX642" fmla="*/ 7341828 w 11218359"/>
              <a:gd name="connsiteY642" fmla="*/ 1867438 h 1867438"/>
              <a:gd name="connsiteX643" fmla="*/ 7353257 w 11218359"/>
              <a:gd name="connsiteY643" fmla="*/ 1867438 h 1867438"/>
              <a:gd name="connsiteX644" fmla="*/ 7364687 w 11218359"/>
              <a:gd name="connsiteY644" fmla="*/ 1867438 h 1867438"/>
              <a:gd name="connsiteX645" fmla="*/ 7376117 w 11218359"/>
              <a:gd name="connsiteY645" fmla="*/ 1867438 h 1867438"/>
              <a:gd name="connsiteX646" fmla="*/ 7387595 w 11218359"/>
              <a:gd name="connsiteY646" fmla="*/ 1867438 h 1867438"/>
              <a:gd name="connsiteX647" fmla="*/ 7399025 w 11218359"/>
              <a:gd name="connsiteY647" fmla="*/ 1867438 h 1867438"/>
              <a:gd name="connsiteX648" fmla="*/ 7410455 w 11218359"/>
              <a:gd name="connsiteY648" fmla="*/ 1867438 h 1867438"/>
              <a:gd name="connsiteX649" fmla="*/ 7421885 w 11218359"/>
              <a:gd name="connsiteY649" fmla="*/ 1867438 h 1867438"/>
              <a:gd name="connsiteX650" fmla="*/ 7433315 w 11218359"/>
              <a:gd name="connsiteY650" fmla="*/ 1867438 h 1867438"/>
              <a:gd name="connsiteX651" fmla="*/ 7444793 w 11218359"/>
              <a:gd name="connsiteY651" fmla="*/ 1867438 h 1867438"/>
              <a:gd name="connsiteX652" fmla="*/ 7456222 w 11218359"/>
              <a:gd name="connsiteY652" fmla="*/ 1867438 h 1867438"/>
              <a:gd name="connsiteX653" fmla="*/ 7467653 w 11218359"/>
              <a:gd name="connsiteY653" fmla="*/ 1867438 h 1867438"/>
              <a:gd name="connsiteX654" fmla="*/ 7479083 w 11218359"/>
              <a:gd name="connsiteY654" fmla="*/ 1867438 h 1867438"/>
              <a:gd name="connsiteX655" fmla="*/ 7490513 w 11218359"/>
              <a:gd name="connsiteY655" fmla="*/ 1867438 h 1867438"/>
              <a:gd name="connsiteX656" fmla="*/ 7501990 w 11218359"/>
              <a:gd name="connsiteY656" fmla="*/ 1867438 h 1867438"/>
              <a:gd name="connsiteX657" fmla="*/ 7513420 w 11218359"/>
              <a:gd name="connsiteY657" fmla="*/ 1867438 h 1867438"/>
              <a:gd name="connsiteX658" fmla="*/ 7524850 w 11218359"/>
              <a:gd name="connsiteY658" fmla="*/ 1867438 h 1867438"/>
              <a:gd name="connsiteX659" fmla="*/ 7536280 w 11218359"/>
              <a:gd name="connsiteY659" fmla="*/ 1867438 h 1867438"/>
              <a:gd name="connsiteX660" fmla="*/ 7547710 w 11218359"/>
              <a:gd name="connsiteY660" fmla="*/ 1867438 h 1867438"/>
              <a:gd name="connsiteX661" fmla="*/ 7559188 w 11218359"/>
              <a:gd name="connsiteY661" fmla="*/ 1867438 h 1867438"/>
              <a:gd name="connsiteX662" fmla="*/ 7570618 w 11218359"/>
              <a:gd name="connsiteY662" fmla="*/ 1867438 h 1867438"/>
              <a:gd name="connsiteX663" fmla="*/ 7582048 w 11218359"/>
              <a:gd name="connsiteY663" fmla="*/ 1867438 h 1867438"/>
              <a:gd name="connsiteX664" fmla="*/ 7593478 w 11218359"/>
              <a:gd name="connsiteY664" fmla="*/ 1867438 h 1867438"/>
              <a:gd name="connsiteX665" fmla="*/ 7604908 w 11218359"/>
              <a:gd name="connsiteY665" fmla="*/ 1867438 h 1867438"/>
              <a:gd name="connsiteX666" fmla="*/ 7616385 w 11218359"/>
              <a:gd name="connsiteY666" fmla="*/ 1867438 h 1867438"/>
              <a:gd name="connsiteX667" fmla="*/ 7627815 w 11218359"/>
              <a:gd name="connsiteY667" fmla="*/ 1867438 h 1867438"/>
              <a:gd name="connsiteX668" fmla="*/ 7639246 w 11218359"/>
              <a:gd name="connsiteY668" fmla="*/ 1867438 h 1867438"/>
              <a:gd name="connsiteX669" fmla="*/ 7650676 w 11218359"/>
              <a:gd name="connsiteY669" fmla="*/ 1867438 h 1867438"/>
              <a:gd name="connsiteX670" fmla="*/ 7662106 w 11218359"/>
              <a:gd name="connsiteY670" fmla="*/ 1867438 h 1867438"/>
              <a:gd name="connsiteX671" fmla="*/ 7673583 w 11218359"/>
              <a:gd name="connsiteY671" fmla="*/ 1867438 h 1867438"/>
              <a:gd name="connsiteX672" fmla="*/ 7685013 w 11218359"/>
              <a:gd name="connsiteY672" fmla="*/ 1867438 h 1867438"/>
              <a:gd name="connsiteX673" fmla="*/ 7696443 w 11218359"/>
              <a:gd name="connsiteY673" fmla="*/ 1867438 h 1867438"/>
              <a:gd name="connsiteX674" fmla="*/ 7707873 w 11218359"/>
              <a:gd name="connsiteY674" fmla="*/ 1867438 h 1867438"/>
              <a:gd name="connsiteX675" fmla="*/ 7719303 w 11218359"/>
              <a:gd name="connsiteY675" fmla="*/ 1867438 h 1867438"/>
              <a:gd name="connsiteX676" fmla="*/ 7730733 w 11218359"/>
              <a:gd name="connsiteY676" fmla="*/ 1867438 h 1867438"/>
              <a:gd name="connsiteX677" fmla="*/ 7742211 w 11218359"/>
              <a:gd name="connsiteY677" fmla="*/ 1867438 h 1867438"/>
              <a:gd name="connsiteX678" fmla="*/ 7753641 w 11218359"/>
              <a:gd name="connsiteY678" fmla="*/ 1867438 h 1867438"/>
              <a:gd name="connsiteX679" fmla="*/ 7765071 w 11218359"/>
              <a:gd name="connsiteY679" fmla="*/ 1867438 h 1867438"/>
              <a:gd name="connsiteX680" fmla="*/ 7776501 w 11218359"/>
              <a:gd name="connsiteY680" fmla="*/ 1867438 h 1867438"/>
              <a:gd name="connsiteX681" fmla="*/ 7787931 w 11218359"/>
              <a:gd name="connsiteY681" fmla="*/ 1867438 h 1867438"/>
              <a:gd name="connsiteX682" fmla="*/ 7799408 w 11218359"/>
              <a:gd name="connsiteY682" fmla="*/ 1867438 h 1867438"/>
              <a:gd name="connsiteX683" fmla="*/ 7810839 w 11218359"/>
              <a:gd name="connsiteY683" fmla="*/ 1867438 h 1867438"/>
              <a:gd name="connsiteX684" fmla="*/ 7822268 w 11218359"/>
              <a:gd name="connsiteY684" fmla="*/ 1867438 h 1867438"/>
              <a:gd name="connsiteX685" fmla="*/ 7833698 w 11218359"/>
              <a:gd name="connsiteY685" fmla="*/ 1867438 h 1867438"/>
              <a:gd name="connsiteX686" fmla="*/ 7845128 w 11218359"/>
              <a:gd name="connsiteY686" fmla="*/ 1867438 h 1867438"/>
              <a:gd name="connsiteX687" fmla="*/ 7856606 w 11218359"/>
              <a:gd name="connsiteY687" fmla="*/ 1867438 h 1867438"/>
              <a:gd name="connsiteX688" fmla="*/ 7868036 w 11218359"/>
              <a:gd name="connsiteY688" fmla="*/ 1867438 h 1867438"/>
              <a:gd name="connsiteX689" fmla="*/ 7879466 w 11218359"/>
              <a:gd name="connsiteY689" fmla="*/ 1867438 h 1867438"/>
              <a:gd name="connsiteX690" fmla="*/ 7890896 w 11218359"/>
              <a:gd name="connsiteY690" fmla="*/ 1867438 h 1867438"/>
              <a:gd name="connsiteX691" fmla="*/ 7902326 w 11218359"/>
              <a:gd name="connsiteY691" fmla="*/ 1867438 h 1867438"/>
              <a:gd name="connsiteX692" fmla="*/ 7913804 w 11218359"/>
              <a:gd name="connsiteY692" fmla="*/ 1867438 h 1867438"/>
              <a:gd name="connsiteX693" fmla="*/ 7925234 w 11218359"/>
              <a:gd name="connsiteY693" fmla="*/ 1867438 h 1867438"/>
              <a:gd name="connsiteX694" fmla="*/ 7936663 w 11218359"/>
              <a:gd name="connsiteY694" fmla="*/ 1867438 h 1867438"/>
              <a:gd name="connsiteX695" fmla="*/ 7948094 w 11218359"/>
              <a:gd name="connsiteY695" fmla="*/ 1867438 h 1867438"/>
              <a:gd name="connsiteX696" fmla="*/ 7959524 w 11218359"/>
              <a:gd name="connsiteY696" fmla="*/ 1867438 h 1867438"/>
              <a:gd name="connsiteX697" fmla="*/ 7971001 w 11218359"/>
              <a:gd name="connsiteY697" fmla="*/ 1867438 h 1867438"/>
              <a:gd name="connsiteX698" fmla="*/ 7982431 w 11218359"/>
              <a:gd name="connsiteY698" fmla="*/ 1867438 h 1867438"/>
              <a:gd name="connsiteX699" fmla="*/ 7993861 w 11218359"/>
              <a:gd name="connsiteY699" fmla="*/ 1867438 h 1867438"/>
              <a:gd name="connsiteX700" fmla="*/ 8005291 w 11218359"/>
              <a:gd name="connsiteY700" fmla="*/ 1867438 h 1867438"/>
              <a:gd name="connsiteX701" fmla="*/ 8016721 w 11218359"/>
              <a:gd name="connsiteY701" fmla="*/ 1867438 h 1867438"/>
              <a:gd name="connsiteX702" fmla="*/ 8028199 w 11218359"/>
              <a:gd name="connsiteY702" fmla="*/ 1867438 h 1867438"/>
              <a:gd name="connsiteX703" fmla="*/ 8039629 w 11218359"/>
              <a:gd name="connsiteY703" fmla="*/ 1867438 h 1867438"/>
              <a:gd name="connsiteX704" fmla="*/ 8051059 w 11218359"/>
              <a:gd name="connsiteY704" fmla="*/ 1867438 h 1867438"/>
              <a:gd name="connsiteX705" fmla="*/ 8062489 w 11218359"/>
              <a:gd name="connsiteY705" fmla="*/ 1867438 h 1867438"/>
              <a:gd name="connsiteX706" fmla="*/ 8073919 w 11218359"/>
              <a:gd name="connsiteY706" fmla="*/ 1867438 h 1867438"/>
              <a:gd name="connsiteX707" fmla="*/ 8085396 w 11218359"/>
              <a:gd name="connsiteY707" fmla="*/ 1865938 h 1867438"/>
              <a:gd name="connsiteX708" fmla="*/ 8096826 w 11218359"/>
              <a:gd name="connsiteY708" fmla="*/ 1867438 h 1867438"/>
              <a:gd name="connsiteX709" fmla="*/ 8108256 w 11218359"/>
              <a:gd name="connsiteY709" fmla="*/ 1867438 h 1867438"/>
              <a:gd name="connsiteX710" fmla="*/ 8119687 w 11218359"/>
              <a:gd name="connsiteY710" fmla="*/ 1867438 h 1867438"/>
              <a:gd name="connsiteX711" fmla="*/ 8131117 w 11218359"/>
              <a:gd name="connsiteY711" fmla="*/ 1867438 h 1867438"/>
              <a:gd name="connsiteX712" fmla="*/ 8142594 w 11218359"/>
              <a:gd name="connsiteY712" fmla="*/ 1867438 h 1867438"/>
              <a:gd name="connsiteX713" fmla="*/ 8154024 w 11218359"/>
              <a:gd name="connsiteY713" fmla="*/ 1867438 h 1867438"/>
              <a:gd name="connsiteX714" fmla="*/ 8165454 w 11218359"/>
              <a:gd name="connsiteY714" fmla="*/ 1867438 h 1867438"/>
              <a:gd name="connsiteX715" fmla="*/ 8176884 w 11218359"/>
              <a:gd name="connsiteY715" fmla="*/ 1867438 h 1867438"/>
              <a:gd name="connsiteX716" fmla="*/ 8188314 w 11218359"/>
              <a:gd name="connsiteY716" fmla="*/ 1867438 h 1867438"/>
              <a:gd name="connsiteX717" fmla="*/ 8199792 w 11218359"/>
              <a:gd name="connsiteY717" fmla="*/ 1867438 h 1867438"/>
              <a:gd name="connsiteX718" fmla="*/ 8211222 w 11218359"/>
              <a:gd name="connsiteY718" fmla="*/ 1867438 h 1867438"/>
              <a:gd name="connsiteX719" fmla="*/ 8222652 w 11218359"/>
              <a:gd name="connsiteY719" fmla="*/ 1867438 h 1867438"/>
              <a:gd name="connsiteX720" fmla="*/ 8234082 w 11218359"/>
              <a:gd name="connsiteY720" fmla="*/ 1867438 h 1867438"/>
              <a:gd name="connsiteX721" fmla="*/ 8245512 w 11218359"/>
              <a:gd name="connsiteY721" fmla="*/ 1867438 h 1867438"/>
              <a:gd name="connsiteX722" fmla="*/ 8256989 w 11218359"/>
              <a:gd name="connsiteY722" fmla="*/ 1867438 h 1867438"/>
              <a:gd name="connsiteX723" fmla="*/ 8268419 w 11218359"/>
              <a:gd name="connsiteY723" fmla="*/ 1867438 h 1867438"/>
              <a:gd name="connsiteX724" fmla="*/ 8279850 w 11218359"/>
              <a:gd name="connsiteY724" fmla="*/ 1867438 h 1867438"/>
              <a:gd name="connsiteX725" fmla="*/ 8291280 w 11218359"/>
              <a:gd name="connsiteY725" fmla="*/ 1867438 h 1867438"/>
              <a:gd name="connsiteX726" fmla="*/ 8302709 w 11218359"/>
              <a:gd name="connsiteY726" fmla="*/ 1867438 h 1867438"/>
              <a:gd name="connsiteX727" fmla="*/ 8314187 w 11218359"/>
              <a:gd name="connsiteY727" fmla="*/ 1867438 h 1867438"/>
              <a:gd name="connsiteX728" fmla="*/ 8325617 w 11218359"/>
              <a:gd name="connsiteY728" fmla="*/ 1867438 h 1867438"/>
              <a:gd name="connsiteX729" fmla="*/ 8337047 w 11218359"/>
              <a:gd name="connsiteY729" fmla="*/ 1867438 h 1867438"/>
              <a:gd name="connsiteX730" fmla="*/ 8348477 w 11218359"/>
              <a:gd name="connsiteY730" fmla="*/ 1867438 h 1867438"/>
              <a:gd name="connsiteX731" fmla="*/ 8359907 w 11218359"/>
              <a:gd name="connsiteY731" fmla="*/ 1867438 h 1867438"/>
              <a:gd name="connsiteX732" fmla="*/ 8371385 w 11218359"/>
              <a:gd name="connsiteY732" fmla="*/ 1867438 h 1867438"/>
              <a:gd name="connsiteX733" fmla="*/ 8382815 w 11218359"/>
              <a:gd name="connsiteY733" fmla="*/ 1867438 h 1867438"/>
              <a:gd name="connsiteX734" fmla="*/ 8394245 w 11218359"/>
              <a:gd name="connsiteY734" fmla="*/ 1867438 h 1867438"/>
              <a:gd name="connsiteX735" fmla="*/ 8405674 w 11218359"/>
              <a:gd name="connsiteY735" fmla="*/ 1867438 h 1867438"/>
              <a:gd name="connsiteX736" fmla="*/ 8417104 w 11218359"/>
              <a:gd name="connsiteY736" fmla="*/ 1867438 h 1867438"/>
              <a:gd name="connsiteX737" fmla="*/ 8428582 w 11218359"/>
              <a:gd name="connsiteY737" fmla="*/ 1867438 h 1867438"/>
              <a:gd name="connsiteX738" fmla="*/ 8440012 w 11218359"/>
              <a:gd name="connsiteY738" fmla="*/ 1867438 h 1867438"/>
              <a:gd name="connsiteX739" fmla="*/ 8451442 w 11218359"/>
              <a:gd name="connsiteY739" fmla="*/ 1867438 h 1867438"/>
              <a:gd name="connsiteX740" fmla="*/ 8462872 w 11218359"/>
              <a:gd name="connsiteY740" fmla="*/ 1867438 h 1867438"/>
              <a:gd name="connsiteX741" fmla="*/ 8474302 w 11218359"/>
              <a:gd name="connsiteY741" fmla="*/ 1867438 h 1867438"/>
              <a:gd name="connsiteX742" fmla="*/ 8485780 w 11218359"/>
              <a:gd name="connsiteY742" fmla="*/ 1867438 h 1867438"/>
              <a:gd name="connsiteX743" fmla="*/ 8497210 w 11218359"/>
              <a:gd name="connsiteY743" fmla="*/ 1867438 h 1867438"/>
              <a:gd name="connsiteX744" fmla="*/ 8508640 w 11218359"/>
              <a:gd name="connsiteY744" fmla="*/ 1867438 h 1867438"/>
              <a:gd name="connsiteX745" fmla="*/ 8520069 w 11218359"/>
              <a:gd name="connsiteY745" fmla="*/ 1867438 h 1867438"/>
              <a:gd name="connsiteX746" fmla="*/ 8531500 w 11218359"/>
              <a:gd name="connsiteY746" fmla="*/ 1867438 h 1867438"/>
              <a:gd name="connsiteX747" fmla="*/ 8542977 w 11218359"/>
              <a:gd name="connsiteY747" fmla="*/ 1867438 h 1867438"/>
              <a:gd name="connsiteX748" fmla="*/ 8554407 w 11218359"/>
              <a:gd name="connsiteY748" fmla="*/ 1867438 h 1867438"/>
              <a:gd name="connsiteX749" fmla="*/ 8565837 w 11218359"/>
              <a:gd name="connsiteY749" fmla="*/ 1867438 h 1867438"/>
              <a:gd name="connsiteX750" fmla="*/ 8577267 w 11218359"/>
              <a:gd name="connsiteY750" fmla="*/ 1867438 h 1867438"/>
              <a:gd name="connsiteX751" fmla="*/ 8588697 w 11218359"/>
              <a:gd name="connsiteY751" fmla="*/ 1867438 h 1867438"/>
              <a:gd name="connsiteX752" fmla="*/ 8600175 w 11218359"/>
              <a:gd name="connsiteY752" fmla="*/ 1867438 h 1867438"/>
              <a:gd name="connsiteX753" fmla="*/ 8611605 w 11218359"/>
              <a:gd name="connsiteY753" fmla="*/ 1867438 h 1867438"/>
              <a:gd name="connsiteX754" fmla="*/ 8623035 w 11218359"/>
              <a:gd name="connsiteY754" fmla="*/ 1867438 h 1867438"/>
              <a:gd name="connsiteX755" fmla="*/ 8634465 w 11218359"/>
              <a:gd name="connsiteY755" fmla="*/ 1867438 h 1867438"/>
              <a:gd name="connsiteX756" fmla="*/ 8645895 w 11218359"/>
              <a:gd name="connsiteY756" fmla="*/ 1867438 h 1867438"/>
              <a:gd name="connsiteX757" fmla="*/ 8657373 w 11218359"/>
              <a:gd name="connsiteY757" fmla="*/ 1867438 h 1867438"/>
              <a:gd name="connsiteX758" fmla="*/ 8668802 w 11218359"/>
              <a:gd name="connsiteY758" fmla="*/ 1867438 h 1867438"/>
              <a:gd name="connsiteX759" fmla="*/ 8680232 w 11218359"/>
              <a:gd name="connsiteY759" fmla="*/ 1867438 h 1867438"/>
              <a:gd name="connsiteX760" fmla="*/ 8691662 w 11218359"/>
              <a:gd name="connsiteY760" fmla="*/ 1867438 h 1867438"/>
              <a:gd name="connsiteX761" fmla="*/ 8703093 w 11218359"/>
              <a:gd name="connsiteY761" fmla="*/ 1867438 h 1867438"/>
              <a:gd name="connsiteX762" fmla="*/ 8714570 w 11218359"/>
              <a:gd name="connsiteY762" fmla="*/ 1867438 h 1867438"/>
              <a:gd name="connsiteX763" fmla="*/ 8726000 w 11218359"/>
              <a:gd name="connsiteY763" fmla="*/ 1867438 h 1867438"/>
              <a:gd name="connsiteX764" fmla="*/ 8737430 w 11218359"/>
              <a:gd name="connsiteY764" fmla="*/ 1867438 h 1867438"/>
              <a:gd name="connsiteX765" fmla="*/ 8748860 w 11218359"/>
              <a:gd name="connsiteY765" fmla="*/ 1867438 h 1867438"/>
              <a:gd name="connsiteX766" fmla="*/ 8760290 w 11218359"/>
              <a:gd name="connsiteY766" fmla="*/ 1867438 h 1867438"/>
              <a:gd name="connsiteX767" fmla="*/ 8771768 w 11218359"/>
              <a:gd name="connsiteY767" fmla="*/ 1867438 h 1867438"/>
              <a:gd name="connsiteX768" fmla="*/ 8783198 w 11218359"/>
              <a:gd name="connsiteY768" fmla="*/ 1867438 h 1867438"/>
              <a:gd name="connsiteX769" fmla="*/ 8794628 w 11218359"/>
              <a:gd name="connsiteY769" fmla="*/ 1867438 h 1867438"/>
              <a:gd name="connsiteX770" fmla="*/ 8806058 w 11218359"/>
              <a:gd name="connsiteY770" fmla="*/ 1867438 h 1867438"/>
              <a:gd name="connsiteX771" fmla="*/ 8817488 w 11218359"/>
              <a:gd name="connsiteY771" fmla="*/ 1867438 h 1867438"/>
              <a:gd name="connsiteX772" fmla="*/ 8828918 w 11218359"/>
              <a:gd name="connsiteY772" fmla="*/ 1867438 h 1867438"/>
              <a:gd name="connsiteX773" fmla="*/ 8840395 w 11218359"/>
              <a:gd name="connsiteY773" fmla="*/ 1867438 h 1867438"/>
              <a:gd name="connsiteX774" fmla="*/ 8851825 w 11218359"/>
              <a:gd name="connsiteY774" fmla="*/ 1867438 h 1867438"/>
              <a:gd name="connsiteX775" fmla="*/ 8863256 w 11218359"/>
              <a:gd name="connsiteY775" fmla="*/ 1867438 h 1867438"/>
              <a:gd name="connsiteX776" fmla="*/ 8874686 w 11218359"/>
              <a:gd name="connsiteY776" fmla="*/ 1867438 h 1867438"/>
              <a:gd name="connsiteX777" fmla="*/ 8886115 w 11218359"/>
              <a:gd name="connsiteY777" fmla="*/ 1867438 h 1867438"/>
              <a:gd name="connsiteX778" fmla="*/ 8897593 w 11218359"/>
              <a:gd name="connsiteY778" fmla="*/ 1867438 h 1867438"/>
              <a:gd name="connsiteX779" fmla="*/ 8909022 w 11218359"/>
              <a:gd name="connsiteY779" fmla="*/ 1867438 h 1867438"/>
              <a:gd name="connsiteX780" fmla="*/ 8920453 w 11218359"/>
              <a:gd name="connsiteY780" fmla="*/ 1867438 h 1867438"/>
              <a:gd name="connsiteX781" fmla="*/ 8931883 w 11218359"/>
              <a:gd name="connsiteY781" fmla="*/ 1867438 h 1867438"/>
              <a:gd name="connsiteX782" fmla="*/ 8943313 w 11218359"/>
              <a:gd name="connsiteY782" fmla="*/ 1867438 h 1867438"/>
              <a:gd name="connsiteX783" fmla="*/ 8954791 w 11218359"/>
              <a:gd name="connsiteY783" fmla="*/ 1867438 h 1867438"/>
              <a:gd name="connsiteX784" fmla="*/ 8966220 w 11218359"/>
              <a:gd name="connsiteY784" fmla="*/ 1867438 h 1867438"/>
              <a:gd name="connsiteX785" fmla="*/ 8977651 w 11218359"/>
              <a:gd name="connsiteY785" fmla="*/ 1867438 h 1867438"/>
              <a:gd name="connsiteX786" fmla="*/ 8989080 w 11218359"/>
              <a:gd name="connsiteY786" fmla="*/ 1867438 h 1867438"/>
              <a:gd name="connsiteX787" fmla="*/ 9000511 w 11218359"/>
              <a:gd name="connsiteY787" fmla="*/ 1867438 h 1867438"/>
              <a:gd name="connsiteX788" fmla="*/ 9011988 w 11218359"/>
              <a:gd name="connsiteY788" fmla="*/ 1867438 h 1867438"/>
              <a:gd name="connsiteX789" fmla="*/ 9023418 w 11218359"/>
              <a:gd name="connsiteY789" fmla="*/ 1867438 h 1867438"/>
              <a:gd name="connsiteX790" fmla="*/ 9034849 w 11218359"/>
              <a:gd name="connsiteY790" fmla="*/ 1867438 h 1867438"/>
              <a:gd name="connsiteX791" fmla="*/ 9046278 w 11218359"/>
              <a:gd name="connsiteY791" fmla="*/ 1867438 h 1867438"/>
              <a:gd name="connsiteX792" fmla="*/ 9057709 w 11218359"/>
              <a:gd name="connsiteY792" fmla="*/ 1867438 h 1867438"/>
              <a:gd name="connsiteX793" fmla="*/ 9069186 w 11218359"/>
              <a:gd name="connsiteY793" fmla="*/ 1867438 h 1867438"/>
              <a:gd name="connsiteX794" fmla="*/ 9080615 w 11218359"/>
              <a:gd name="connsiteY794" fmla="*/ 1867438 h 1867438"/>
              <a:gd name="connsiteX795" fmla="*/ 9092046 w 11218359"/>
              <a:gd name="connsiteY795" fmla="*/ 1867438 h 1867438"/>
              <a:gd name="connsiteX796" fmla="*/ 9103476 w 11218359"/>
              <a:gd name="connsiteY796" fmla="*/ 1867438 h 1867438"/>
              <a:gd name="connsiteX797" fmla="*/ 9114906 w 11218359"/>
              <a:gd name="connsiteY797" fmla="*/ 1867438 h 1867438"/>
              <a:gd name="connsiteX798" fmla="*/ 9126384 w 11218359"/>
              <a:gd name="connsiteY798" fmla="*/ 1867438 h 1867438"/>
              <a:gd name="connsiteX799" fmla="*/ 9137813 w 11218359"/>
              <a:gd name="connsiteY799" fmla="*/ 1867438 h 1867438"/>
              <a:gd name="connsiteX800" fmla="*/ 9149244 w 11218359"/>
              <a:gd name="connsiteY800" fmla="*/ 1867438 h 1867438"/>
              <a:gd name="connsiteX801" fmla="*/ 9160673 w 11218359"/>
              <a:gd name="connsiteY801" fmla="*/ 1867438 h 1867438"/>
              <a:gd name="connsiteX802" fmla="*/ 9172104 w 11218359"/>
              <a:gd name="connsiteY802" fmla="*/ 1867438 h 1867438"/>
              <a:gd name="connsiteX803" fmla="*/ 9183581 w 11218359"/>
              <a:gd name="connsiteY803" fmla="*/ 1867438 h 1867438"/>
              <a:gd name="connsiteX804" fmla="*/ 9195011 w 11218359"/>
              <a:gd name="connsiteY804" fmla="*/ 1867438 h 1867438"/>
              <a:gd name="connsiteX805" fmla="*/ 9206442 w 11218359"/>
              <a:gd name="connsiteY805" fmla="*/ 1867438 h 1867438"/>
              <a:gd name="connsiteX806" fmla="*/ 9217871 w 11218359"/>
              <a:gd name="connsiteY806" fmla="*/ 1867438 h 1867438"/>
              <a:gd name="connsiteX807" fmla="*/ 9229301 w 11218359"/>
              <a:gd name="connsiteY807" fmla="*/ 1867438 h 1867438"/>
              <a:gd name="connsiteX808" fmla="*/ 9240779 w 11218359"/>
              <a:gd name="connsiteY808" fmla="*/ 1867438 h 1867438"/>
              <a:gd name="connsiteX809" fmla="*/ 9252209 w 11218359"/>
              <a:gd name="connsiteY809" fmla="*/ 1867438 h 1867438"/>
              <a:gd name="connsiteX810" fmla="*/ 9263639 w 11218359"/>
              <a:gd name="connsiteY810" fmla="*/ 1867438 h 1867438"/>
              <a:gd name="connsiteX811" fmla="*/ 9275069 w 11218359"/>
              <a:gd name="connsiteY811" fmla="*/ 1867438 h 1867438"/>
              <a:gd name="connsiteX812" fmla="*/ 9286498 w 11218359"/>
              <a:gd name="connsiteY812" fmla="*/ 1867438 h 1867438"/>
              <a:gd name="connsiteX813" fmla="*/ 9297977 w 11218359"/>
              <a:gd name="connsiteY813" fmla="*/ 1867438 h 1867438"/>
              <a:gd name="connsiteX814" fmla="*/ 9309406 w 11218359"/>
              <a:gd name="connsiteY814" fmla="*/ 1867438 h 1867438"/>
              <a:gd name="connsiteX815" fmla="*/ 9320837 w 11218359"/>
              <a:gd name="connsiteY815" fmla="*/ 1867438 h 1867438"/>
              <a:gd name="connsiteX816" fmla="*/ 9332266 w 11218359"/>
              <a:gd name="connsiteY816" fmla="*/ 1867438 h 1867438"/>
              <a:gd name="connsiteX817" fmla="*/ 9343696 w 11218359"/>
              <a:gd name="connsiteY817" fmla="*/ 1867438 h 1867438"/>
              <a:gd name="connsiteX818" fmla="*/ 9355174 w 11218359"/>
              <a:gd name="connsiteY818" fmla="*/ 1867438 h 1867438"/>
              <a:gd name="connsiteX819" fmla="*/ 9366604 w 11218359"/>
              <a:gd name="connsiteY819" fmla="*/ 1867438 h 1867438"/>
              <a:gd name="connsiteX820" fmla="*/ 9378035 w 11218359"/>
              <a:gd name="connsiteY820" fmla="*/ 1867438 h 1867438"/>
              <a:gd name="connsiteX821" fmla="*/ 9389464 w 11218359"/>
              <a:gd name="connsiteY821" fmla="*/ 1867438 h 1867438"/>
              <a:gd name="connsiteX822" fmla="*/ 9400894 w 11218359"/>
              <a:gd name="connsiteY822" fmla="*/ 1867438 h 1867438"/>
              <a:gd name="connsiteX823" fmla="*/ 9412372 w 11218359"/>
              <a:gd name="connsiteY823" fmla="*/ 1867438 h 1867438"/>
              <a:gd name="connsiteX824" fmla="*/ 9423802 w 11218359"/>
              <a:gd name="connsiteY824" fmla="*/ 1867438 h 1867438"/>
              <a:gd name="connsiteX825" fmla="*/ 9435232 w 11218359"/>
              <a:gd name="connsiteY825" fmla="*/ 1867438 h 1867438"/>
              <a:gd name="connsiteX826" fmla="*/ 9446662 w 11218359"/>
              <a:gd name="connsiteY826" fmla="*/ 1867438 h 1867438"/>
              <a:gd name="connsiteX827" fmla="*/ 9458091 w 11218359"/>
              <a:gd name="connsiteY827" fmla="*/ 1867438 h 1867438"/>
              <a:gd name="connsiteX828" fmla="*/ 9469570 w 11218359"/>
              <a:gd name="connsiteY828" fmla="*/ 1867438 h 1867438"/>
              <a:gd name="connsiteX829" fmla="*/ 9480999 w 11218359"/>
              <a:gd name="connsiteY829" fmla="*/ 1867438 h 1867438"/>
              <a:gd name="connsiteX830" fmla="*/ 9492429 w 11218359"/>
              <a:gd name="connsiteY830" fmla="*/ 1867438 h 1867438"/>
              <a:gd name="connsiteX831" fmla="*/ 9503859 w 11218359"/>
              <a:gd name="connsiteY831" fmla="*/ 1867438 h 1867438"/>
              <a:gd name="connsiteX832" fmla="*/ 9515289 w 11218359"/>
              <a:gd name="connsiteY832" fmla="*/ 1867438 h 1867438"/>
              <a:gd name="connsiteX833" fmla="*/ 9526767 w 11218359"/>
              <a:gd name="connsiteY833" fmla="*/ 1867438 h 1867438"/>
              <a:gd name="connsiteX834" fmla="*/ 9538197 w 11218359"/>
              <a:gd name="connsiteY834" fmla="*/ 1867438 h 1867438"/>
              <a:gd name="connsiteX835" fmla="*/ 9549626 w 11218359"/>
              <a:gd name="connsiteY835" fmla="*/ 1867438 h 1867438"/>
              <a:gd name="connsiteX836" fmla="*/ 9561057 w 11218359"/>
              <a:gd name="connsiteY836" fmla="*/ 1867438 h 1867438"/>
              <a:gd name="connsiteX837" fmla="*/ 9572487 w 11218359"/>
              <a:gd name="connsiteY837" fmla="*/ 1867438 h 1867438"/>
              <a:gd name="connsiteX838" fmla="*/ 9583965 w 11218359"/>
              <a:gd name="connsiteY838" fmla="*/ 1867438 h 1867438"/>
              <a:gd name="connsiteX839" fmla="*/ 9595395 w 11218359"/>
              <a:gd name="connsiteY839" fmla="*/ 1867438 h 1867438"/>
              <a:gd name="connsiteX840" fmla="*/ 9606824 w 11218359"/>
              <a:gd name="connsiteY840" fmla="*/ 1867438 h 1867438"/>
              <a:gd name="connsiteX841" fmla="*/ 9618255 w 11218359"/>
              <a:gd name="connsiteY841" fmla="*/ 1867438 h 1867438"/>
              <a:gd name="connsiteX842" fmla="*/ 9629684 w 11218359"/>
              <a:gd name="connsiteY842" fmla="*/ 1867438 h 1867438"/>
              <a:gd name="connsiteX843" fmla="*/ 9641163 w 11218359"/>
              <a:gd name="connsiteY843" fmla="*/ 1867438 h 1867438"/>
              <a:gd name="connsiteX844" fmla="*/ 9652592 w 11218359"/>
              <a:gd name="connsiteY844" fmla="*/ 1867438 h 1867438"/>
              <a:gd name="connsiteX845" fmla="*/ 9664022 w 11218359"/>
              <a:gd name="connsiteY845" fmla="*/ 1867438 h 1867438"/>
              <a:gd name="connsiteX846" fmla="*/ 9675452 w 11218359"/>
              <a:gd name="connsiteY846" fmla="*/ 1867438 h 1867438"/>
              <a:gd name="connsiteX847" fmla="*/ 9686882 w 11218359"/>
              <a:gd name="connsiteY847" fmla="*/ 1867438 h 1867438"/>
              <a:gd name="connsiteX848" fmla="*/ 9698360 w 11218359"/>
              <a:gd name="connsiteY848" fmla="*/ 1867438 h 1867438"/>
              <a:gd name="connsiteX849" fmla="*/ 9709790 w 11218359"/>
              <a:gd name="connsiteY849" fmla="*/ 1867438 h 1867438"/>
              <a:gd name="connsiteX850" fmla="*/ 9721219 w 11218359"/>
              <a:gd name="connsiteY850" fmla="*/ 1867438 h 1867438"/>
              <a:gd name="connsiteX851" fmla="*/ 9732650 w 11218359"/>
              <a:gd name="connsiteY851" fmla="*/ 1867438 h 1867438"/>
              <a:gd name="connsiteX852" fmla="*/ 9744080 w 11218359"/>
              <a:gd name="connsiteY852" fmla="*/ 1867438 h 1867438"/>
              <a:gd name="connsiteX853" fmla="*/ 9755557 w 11218359"/>
              <a:gd name="connsiteY853" fmla="*/ 1867438 h 1867438"/>
              <a:gd name="connsiteX854" fmla="*/ 9766988 w 11218359"/>
              <a:gd name="connsiteY854" fmla="*/ 1867438 h 1867438"/>
              <a:gd name="connsiteX855" fmla="*/ 9778417 w 11218359"/>
              <a:gd name="connsiteY855" fmla="*/ 1867438 h 1867438"/>
              <a:gd name="connsiteX856" fmla="*/ 9789848 w 11218359"/>
              <a:gd name="connsiteY856" fmla="*/ 1867438 h 1867438"/>
              <a:gd name="connsiteX857" fmla="*/ 9801277 w 11218359"/>
              <a:gd name="connsiteY857" fmla="*/ 1867438 h 1867438"/>
              <a:gd name="connsiteX858" fmla="*/ 9812755 w 11218359"/>
              <a:gd name="connsiteY858" fmla="*/ 1867438 h 1867438"/>
              <a:gd name="connsiteX859" fmla="*/ 9824185 w 11218359"/>
              <a:gd name="connsiteY859" fmla="*/ 1867438 h 1867438"/>
              <a:gd name="connsiteX860" fmla="*/ 9835615 w 11218359"/>
              <a:gd name="connsiteY860" fmla="*/ 1867438 h 1867438"/>
              <a:gd name="connsiteX861" fmla="*/ 9847045 w 11218359"/>
              <a:gd name="connsiteY861" fmla="*/ 1867438 h 1867438"/>
              <a:gd name="connsiteX862" fmla="*/ 9858475 w 11218359"/>
              <a:gd name="connsiteY862" fmla="*/ 1867438 h 1867438"/>
              <a:gd name="connsiteX863" fmla="*/ 9869952 w 11218359"/>
              <a:gd name="connsiteY863" fmla="*/ 1867438 h 1867438"/>
              <a:gd name="connsiteX864" fmla="*/ 9881383 w 11218359"/>
              <a:gd name="connsiteY864" fmla="*/ 1867438 h 1867438"/>
              <a:gd name="connsiteX865" fmla="*/ 9892812 w 11218359"/>
              <a:gd name="connsiteY865" fmla="*/ 1867438 h 1867438"/>
              <a:gd name="connsiteX866" fmla="*/ 9904243 w 11218359"/>
              <a:gd name="connsiteY866" fmla="*/ 1867438 h 1867438"/>
              <a:gd name="connsiteX867" fmla="*/ 9915673 w 11218359"/>
              <a:gd name="connsiteY867" fmla="*/ 1867438 h 1867438"/>
              <a:gd name="connsiteX868" fmla="*/ 9927102 w 11218359"/>
              <a:gd name="connsiteY868" fmla="*/ 1867438 h 1867438"/>
              <a:gd name="connsiteX869" fmla="*/ 9938581 w 11218359"/>
              <a:gd name="connsiteY869" fmla="*/ 1867438 h 1867438"/>
              <a:gd name="connsiteX870" fmla="*/ 9950010 w 11218359"/>
              <a:gd name="connsiteY870" fmla="*/ 1867438 h 1867438"/>
              <a:gd name="connsiteX871" fmla="*/ 9961441 w 11218359"/>
              <a:gd name="connsiteY871" fmla="*/ 1867438 h 1867438"/>
              <a:gd name="connsiteX872" fmla="*/ 9972870 w 11218359"/>
              <a:gd name="connsiteY872" fmla="*/ 1867438 h 1867438"/>
              <a:gd name="connsiteX873" fmla="*/ 9984300 w 11218359"/>
              <a:gd name="connsiteY873" fmla="*/ 1867438 h 1867438"/>
              <a:gd name="connsiteX874" fmla="*/ 9995778 w 11218359"/>
              <a:gd name="connsiteY874" fmla="*/ 1867438 h 1867438"/>
              <a:gd name="connsiteX875" fmla="*/ 10007208 w 11218359"/>
              <a:gd name="connsiteY875" fmla="*/ 1867438 h 1867438"/>
              <a:gd name="connsiteX876" fmla="*/ 10018638 w 11218359"/>
              <a:gd name="connsiteY876" fmla="*/ 1867438 h 1867438"/>
              <a:gd name="connsiteX877" fmla="*/ 10030068 w 11218359"/>
              <a:gd name="connsiteY877" fmla="*/ 1867438 h 1867438"/>
              <a:gd name="connsiteX878" fmla="*/ 10041498 w 11218359"/>
              <a:gd name="connsiteY878" fmla="*/ 1867438 h 1867438"/>
              <a:gd name="connsiteX879" fmla="*/ 10052976 w 11218359"/>
              <a:gd name="connsiteY879" fmla="*/ 1867438 h 1867438"/>
              <a:gd name="connsiteX880" fmla="*/ 10064405 w 11218359"/>
              <a:gd name="connsiteY880" fmla="*/ 1867438 h 1867438"/>
              <a:gd name="connsiteX881" fmla="*/ 10075835 w 11218359"/>
              <a:gd name="connsiteY881" fmla="*/ 1867438 h 1867438"/>
              <a:gd name="connsiteX882" fmla="*/ 10087266 w 11218359"/>
              <a:gd name="connsiteY882" fmla="*/ 1867438 h 1867438"/>
              <a:gd name="connsiteX883" fmla="*/ 10098695 w 11218359"/>
              <a:gd name="connsiteY883" fmla="*/ 1867438 h 1867438"/>
              <a:gd name="connsiteX884" fmla="*/ 10110174 w 11218359"/>
              <a:gd name="connsiteY884" fmla="*/ 1867438 h 1867438"/>
              <a:gd name="connsiteX885" fmla="*/ 10121603 w 11218359"/>
              <a:gd name="connsiteY885" fmla="*/ 1867438 h 1867438"/>
              <a:gd name="connsiteX886" fmla="*/ 10133033 w 11218359"/>
              <a:gd name="connsiteY886" fmla="*/ 1867438 h 1867438"/>
              <a:gd name="connsiteX887" fmla="*/ 10144463 w 11218359"/>
              <a:gd name="connsiteY887" fmla="*/ 1867438 h 1867438"/>
              <a:gd name="connsiteX888" fmla="*/ 10155893 w 11218359"/>
              <a:gd name="connsiteY888" fmla="*/ 1867438 h 1867438"/>
              <a:gd name="connsiteX889" fmla="*/ 10167371 w 11218359"/>
              <a:gd name="connsiteY889" fmla="*/ 1867438 h 1867438"/>
              <a:gd name="connsiteX890" fmla="*/ 10178801 w 11218359"/>
              <a:gd name="connsiteY890" fmla="*/ 1867438 h 1867438"/>
              <a:gd name="connsiteX891" fmla="*/ 10190230 w 11218359"/>
              <a:gd name="connsiteY891" fmla="*/ 1867438 h 1867438"/>
              <a:gd name="connsiteX892" fmla="*/ 10201661 w 11218359"/>
              <a:gd name="connsiteY892" fmla="*/ 1867438 h 1867438"/>
              <a:gd name="connsiteX893" fmla="*/ 10213091 w 11218359"/>
              <a:gd name="connsiteY893" fmla="*/ 1867438 h 1867438"/>
              <a:gd name="connsiteX894" fmla="*/ 10224569 w 11218359"/>
              <a:gd name="connsiteY894" fmla="*/ 1867438 h 1867438"/>
              <a:gd name="connsiteX895" fmla="*/ 10235998 w 11218359"/>
              <a:gd name="connsiteY895" fmla="*/ 1867438 h 1867438"/>
              <a:gd name="connsiteX896" fmla="*/ 10247428 w 11218359"/>
              <a:gd name="connsiteY896" fmla="*/ 1867438 h 1867438"/>
              <a:gd name="connsiteX897" fmla="*/ 10258859 w 11218359"/>
              <a:gd name="connsiteY897" fmla="*/ 1867438 h 1867438"/>
              <a:gd name="connsiteX898" fmla="*/ 10270288 w 11218359"/>
              <a:gd name="connsiteY898" fmla="*/ 1867438 h 1867438"/>
              <a:gd name="connsiteX899" fmla="*/ 10281767 w 11218359"/>
              <a:gd name="connsiteY899" fmla="*/ 1867438 h 1867438"/>
              <a:gd name="connsiteX900" fmla="*/ 10293196 w 11218359"/>
              <a:gd name="connsiteY900" fmla="*/ 1867438 h 1867438"/>
              <a:gd name="connsiteX901" fmla="*/ 10304626 w 11218359"/>
              <a:gd name="connsiteY901" fmla="*/ 1867438 h 1867438"/>
              <a:gd name="connsiteX902" fmla="*/ 10316056 w 11218359"/>
              <a:gd name="connsiteY902" fmla="*/ 1867438 h 1867438"/>
              <a:gd name="connsiteX903" fmla="*/ 10327486 w 11218359"/>
              <a:gd name="connsiteY903" fmla="*/ 1867438 h 1867438"/>
              <a:gd name="connsiteX904" fmla="*/ 10338963 w 11218359"/>
              <a:gd name="connsiteY904" fmla="*/ 1867438 h 1867438"/>
              <a:gd name="connsiteX905" fmla="*/ 10350394 w 11218359"/>
              <a:gd name="connsiteY905" fmla="*/ 1867438 h 1867438"/>
              <a:gd name="connsiteX906" fmla="*/ 10361823 w 11218359"/>
              <a:gd name="connsiteY906" fmla="*/ 1867438 h 1867438"/>
              <a:gd name="connsiteX907" fmla="*/ 10373254 w 11218359"/>
              <a:gd name="connsiteY907" fmla="*/ 1867438 h 1867438"/>
              <a:gd name="connsiteX908" fmla="*/ 10384684 w 11218359"/>
              <a:gd name="connsiteY908" fmla="*/ 1867438 h 1867438"/>
              <a:gd name="connsiteX909" fmla="*/ 10396161 w 11218359"/>
              <a:gd name="connsiteY909" fmla="*/ 1867438 h 1867438"/>
              <a:gd name="connsiteX910" fmla="*/ 10407591 w 11218359"/>
              <a:gd name="connsiteY910" fmla="*/ 1867438 h 1867438"/>
              <a:gd name="connsiteX911" fmla="*/ 10419021 w 11218359"/>
              <a:gd name="connsiteY911" fmla="*/ 1867438 h 1867438"/>
              <a:gd name="connsiteX912" fmla="*/ 10430452 w 11218359"/>
              <a:gd name="connsiteY912" fmla="*/ 1867438 h 1867438"/>
              <a:gd name="connsiteX913" fmla="*/ 10441881 w 11218359"/>
              <a:gd name="connsiteY913" fmla="*/ 1867438 h 1867438"/>
              <a:gd name="connsiteX914" fmla="*/ 10453358 w 11218359"/>
              <a:gd name="connsiteY914" fmla="*/ 1867438 h 1867438"/>
              <a:gd name="connsiteX915" fmla="*/ 10464789 w 11218359"/>
              <a:gd name="connsiteY915" fmla="*/ 1867438 h 1867438"/>
              <a:gd name="connsiteX916" fmla="*/ 10476219 w 11218359"/>
              <a:gd name="connsiteY916" fmla="*/ 1867438 h 1867438"/>
              <a:gd name="connsiteX917" fmla="*/ 10487649 w 11218359"/>
              <a:gd name="connsiteY917" fmla="*/ 1867438 h 1867438"/>
              <a:gd name="connsiteX918" fmla="*/ 10499079 w 11218359"/>
              <a:gd name="connsiteY918" fmla="*/ 1867438 h 1867438"/>
              <a:gd name="connsiteX919" fmla="*/ 10510556 w 11218359"/>
              <a:gd name="connsiteY919" fmla="*/ 1867438 h 1867438"/>
              <a:gd name="connsiteX920" fmla="*/ 10521987 w 11218359"/>
              <a:gd name="connsiteY920" fmla="*/ 1867438 h 1867438"/>
              <a:gd name="connsiteX921" fmla="*/ 10533416 w 11218359"/>
              <a:gd name="connsiteY921" fmla="*/ 1867438 h 1867438"/>
              <a:gd name="connsiteX922" fmla="*/ 10544847 w 11218359"/>
              <a:gd name="connsiteY922" fmla="*/ 1867438 h 1867438"/>
              <a:gd name="connsiteX923" fmla="*/ 10556277 w 11218359"/>
              <a:gd name="connsiteY923" fmla="*/ 1867438 h 1867438"/>
              <a:gd name="connsiteX924" fmla="*/ 10567754 w 11218359"/>
              <a:gd name="connsiteY924" fmla="*/ 1867438 h 1867438"/>
              <a:gd name="connsiteX925" fmla="*/ 10579184 w 11218359"/>
              <a:gd name="connsiteY925" fmla="*/ 1867438 h 1867438"/>
              <a:gd name="connsiteX926" fmla="*/ 10590614 w 11218359"/>
              <a:gd name="connsiteY926" fmla="*/ 1867438 h 1867438"/>
              <a:gd name="connsiteX927" fmla="*/ 10602045 w 11218359"/>
              <a:gd name="connsiteY927" fmla="*/ 1867438 h 1867438"/>
              <a:gd name="connsiteX928" fmla="*/ 10613474 w 11218359"/>
              <a:gd name="connsiteY928" fmla="*/ 1867438 h 1867438"/>
              <a:gd name="connsiteX929" fmla="*/ 10624951 w 11218359"/>
              <a:gd name="connsiteY929" fmla="*/ 1867438 h 1867438"/>
              <a:gd name="connsiteX930" fmla="*/ 10636382 w 11218359"/>
              <a:gd name="connsiteY930" fmla="*/ 1867438 h 1867438"/>
              <a:gd name="connsiteX931" fmla="*/ 10647812 w 11218359"/>
              <a:gd name="connsiteY931" fmla="*/ 1867438 h 1867438"/>
              <a:gd name="connsiteX932" fmla="*/ 10659241 w 11218359"/>
              <a:gd name="connsiteY932" fmla="*/ 1867438 h 1867438"/>
              <a:gd name="connsiteX933" fmla="*/ 10670672 w 11218359"/>
              <a:gd name="connsiteY933" fmla="*/ 1867438 h 1867438"/>
              <a:gd name="connsiteX934" fmla="*/ 10682149 w 11218359"/>
              <a:gd name="connsiteY934" fmla="*/ 1867438 h 1867438"/>
              <a:gd name="connsiteX935" fmla="*/ 10693580 w 11218359"/>
              <a:gd name="connsiteY935" fmla="*/ 1867438 h 1867438"/>
              <a:gd name="connsiteX936" fmla="*/ 10705009 w 11218359"/>
              <a:gd name="connsiteY936" fmla="*/ 1867438 h 1867438"/>
              <a:gd name="connsiteX937" fmla="*/ 10716439 w 11218359"/>
              <a:gd name="connsiteY937" fmla="*/ 1867438 h 1867438"/>
              <a:gd name="connsiteX938" fmla="*/ 10727870 w 11218359"/>
              <a:gd name="connsiteY938" fmla="*/ 1867438 h 1867438"/>
              <a:gd name="connsiteX939" fmla="*/ 10739347 w 11218359"/>
              <a:gd name="connsiteY939" fmla="*/ 1867438 h 1867438"/>
              <a:gd name="connsiteX940" fmla="*/ 10750778 w 11218359"/>
              <a:gd name="connsiteY940" fmla="*/ 1867438 h 1867438"/>
              <a:gd name="connsiteX941" fmla="*/ 10762207 w 11218359"/>
              <a:gd name="connsiteY941" fmla="*/ 1867438 h 1867438"/>
              <a:gd name="connsiteX942" fmla="*/ 10773637 w 11218359"/>
              <a:gd name="connsiteY942" fmla="*/ 1867438 h 1867438"/>
              <a:gd name="connsiteX943" fmla="*/ 10785067 w 11218359"/>
              <a:gd name="connsiteY943" fmla="*/ 1867438 h 1867438"/>
              <a:gd name="connsiteX944" fmla="*/ 10796544 w 11218359"/>
              <a:gd name="connsiteY944" fmla="*/ 1867438 h 1867438"/>
              <a:gd name="connsiteX945" fmla="*/ 10807975 w 11218359"/>
              <a:gd name="connsiteY945" fmla="*/ 1867438 h 1867438"/>
              <a:gd name="connsiteX946" fmla="*/ 10819405 w 11218359"/>
              <a:gd name="connsiteY946" fmla="*/ 1867438 h 1867438"/>
              <a:gd name="connsiteX947" fmla="*/ 10830834 w 11218359"/>
              <a:gd name="connsiteY947" fmla="*/ 1867438 h 1867438"/>
              <a:gd name="connsiteX948" fmla="*/ 10842265 w 11218359"/>
              <a:gd name="connsiteY948" fmla="*/ 1867438 h 1867438"/>
              <a:gd name="connsiteX949" fmla="*/ 10853742 w 11218359"/>
              <a:gd name="connsiteY949" fmla="*/ 1867438 h 1867438"/>
              <a:gd name="connsiteX950" fmla="*/ 10865173 w 11218359"/>
              <a:gd name="connsiteY950" fmla="*/ 1867438 h 1867438"/>
              <a:gd name="connsiteX951" fmla="*/ 10876602 w 11218359"/>
              <a:gd name="connsiteY951" fmla="*/ 1867438 h 1867438"/>
              <a:gd name="connsiteX952" fmla="*/ 10888032 w 11218359"/>
              <a:gd name="connsiteY952" fmla="*/ 1867438 h 1867438"/>
              <a:gd name="connsiteX953" fmla="*/ 10899463 w 11218359"/>
              <a:gd name="connsiteY953" fmla="*/ 1867438 h 1867438"/>
              <a:gd name="connsiteX954" fmla="*/ 10910892 w 11218359"/>
              <a:gd name="connsiteY954" fmla="*/ 1867438 h 1867438"/>
              <a:gd name="connsiteX955" fmla="*/ 10922369 w 11218359"/>
              <a:gd name="connsiteY955" fmla="*/ 1867438 h 1867438"/>
              <a:gd name="connsiteX956" fmla="*/ 10933800 w 11218359"/>
              <a:gd name="connsiteY956" fmla="*/ 1867438 h 1867438"/>
              <a:gd name="connsiteX957" fmla="*/ 10945230 w 11218359"/>
              <a:gd name="connsiteY957" fmla="*/ 1867438 h 1867438"/>
              <a:gd name="connsiteX958" fmla="*/ 10956660 w 11218359"/>
              <a:gd name="connsiteY958" fmla="*/ 1867438 h 1867438"/>
              <a:gd name="connsiteX959" fmla="*/ 10968090 w 11218359"/>
              <a:gd name="connsiteY959" fmla="*/ 1867438 h 1867438"/>
              <a:gd name="connsiteX960" fmla="*/ 10979567 w 11218359"/>
              <a:gd name="connsiteY960" fmla="*/ 1867438 h 1867438"/>
              <a:gd name="connsiteX961" fmla="*/ 10990998 w 11218359"/>
              <a:gd name="connsiteY961" fmla="*/ 1867438 h 1867438"/>
              <a:gd name="connsiteX962" fmla="*/ 11002427 w 11218359"/>
              <a:gd name="connsiteY962" fmla="*/ 1867438 h 1867438"/>
              <a:gd name="connsiteX963" fmla="*/ 11013858 w 11218359"/>
              <a:gd name="connsiteY963" fmla="*/ 1867438 h 1867438"/>
              <a:gd name="connsiteX964" fmla="*/ 11025287 w 11218359"/>
              <a:gd name="connsiteY964" fmla="*/ 1867438 h 1867438"/>
              <a:gd name="connsiteX965" fmla="*/ 11036765 w 11218359"/>
              <a:gd name="connsiteY965" fmla="*/ 1867438 h 1867438"/>
              <a:gd name="connsiteX966" fmla="*/ 11048195 w 11218359"/>
              <a:gd name="connsiteY966" fmla="*/ 1867438 h 1867438"/>
              <a:gd name="connsiteX967" fmla="*/ 11059625 w 11218359"/>
              <a:gd name="connsiteY967" fmla="*/ 1867438 h 1867438"/>
              <a:gd name="connsiteX968" fmla="*/ 11071056 w 11218359"/>
              <a:gd name="connsiteY968" fmla="*/ 1867438 h 1867438"/>
              <a:gd name="connsiteX969" fmla="*/ 11082485 w 11218359"/>
              <a:gd name="connsiteY969" fmla="*/ 1867438 h 1867438"/>
              <a:gd name="connsiteX970" fmla="*/ 11093962 w 11218359"/>
              <a:gd name="connsiteY970" fmla="*/ 1867438 h 1867438"/>
              <a:gd name="connsiteX971" fmla="*/ 11105393 w 11218359"/>
              <a:gd name="connsiteY971" fmla="*/ 1867438 h 1867438"/>
              <a:gd name="connsiteX972" fmla="*/ 11116823 w 11218359"/>
              <a:gd name="connsiteY972" fmla="*/ 1867438 h 1867438"/>
              <a:gd name="connsiteX973" fmla="*/ 11128253 w 11218359"/>
              <a:gd name="connsiteY973" fmla="*/ 1867438 h 1867438"/>
              <a:gd name="connsiteX974" fmla="*/ 11139683 w 11218359"/>
              <a:gd name="connsiteY974" fmla="*/ 1867438 h 1867438"/>
              <a:gd name="connsiteX975" fmla="*/ 11151160 w 11218359"/>
              <a:gd name="connsiteY975" fmla="*/ 1867438 h 1867438"/>
              <a:gd name="connsiteX976" fmla="*/ 11162591 w 11218359"/>
              <a:gd name="connsiteY976" fmla="*/ 1867438 h 1867438"/>
              <a:gd name="connsiteX977" fmla="*/ 11174020 w 11218359"/>
              <a:gd name="connsiteY977" fmla="*/ 1867438 h 1867438"/>
              <a:gd name="connsiteX978" fmla="*/ 11185451 w 11218359"/>
              <a:gd name="connsiteY978" fmla="*/ 1867438 h 1867438"/>
              <a:gd name="connsiteX979" fmla="*/ 11196881 w 11218359"/>
              <a:gd name="connsiteY979" fmla="*/ 1867438 h 1867438"/>
              <a:gd name="connsiteX980" fmla="*/ 11208358 w 11218359"/>
              <a:gd name="connsiteY980" fmla="*/ 1867438 h 1867438"/>
              <a:gd name="connsiteX981" fmla="*/ 11218359 w 11218359"/>
              <a:gd name="connsiteY981" fmla="*/ 1867438 h 186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67438">
                <a:moveTo>
                  <a:pt x="0" y="1867438"/>
                </a:moveTo>
                <a:lnTo>
                  <a:pt x="9149" y="1867438"/>
                </a:lnTo>
                <a:lnTo>
                  <a:pt x="20588" y="1867438"/>
                </a:lnTo>
                <a:lnTo>
                  <a:pt x="32028" y="1867438"/>
                </a:lnTo>
                <a:lnTo>
                  <a:pt x="43467" y="1867438"/>
                </a:lnTo>
                <a:lnTo>
                  <a:pt x="54907" y="1867438"/>
                </a:lnTo>
                <a:lnTo>
                  <a:pt x="66346" y="1867438"/>
                </a:lnTo>
                <a:lnTo>
                  <a:pt x="77786" y="1867438"/>
                </a:lnTo>
                <a:lnTo>
                  <a:pt x="89225" y="1867438"/>
                </a:lnTo>
                <a:lnTo>
                  <a:pt x="100665" y="1867438"/>
                </a:lnTo>
                <a:lnTo>
                  <a:pt x="112104" y="1867438"/>
                </a:lnTo>
                <a:lnTo>
                  <a:pt x="123544" y="1867438"/>
                </a:lnTo>
                <a:lnTo>
                  <a:pt x="134979" y="1867438"/>
                </a:lnTo>
                <a:lnTo>
                  <a:pt x="146423" y="1867438"/>
                </a:lnTo>
                <a:lnTo>
                  <a:pt x="157858" y="1867438"/>
                </a:lnTo>
                <a:lnTo>
                  <a:pt x="169297" y="1867438"/>
                </a:lnTo>
                <a:lnTo>
                  <a:pt x="180737" y="1867438"/>
                </a:lnTo>
                <a:lnTo>
                  <a:pt x="192176" y="1867438"/>
                </a:lnTo>
                <a:lnTo>
                  <a:pt x="203616" y="1867438"/>
                </a:lnTo>
                <a:lnTo>
                  <a:pt x="215055" y="1867438"/>
                </a:lnTo>
                <a:lnTo>
                  <a:pt x="226495" y="1867438"/>
                </a:lnTo>
                <a:lnTo>
                  <a:pt x="237935" y="1867438"/>
                </a:lnTo>
                <a:lnTo>
                  <a:pt x="249374" y="1867438"/>
                </a:lnTo>
                <a:lnTo>
                  <a:pt x="260814" y="1867438"/>
                </a:lnTo>
                <a:lnTo>
                  <a:pt x="272253" y="1867438"/>
                </a:lnTo>
                <a:lnTo>
                  <a:pt x="283693" y="1867438"/>
                </a:lnTo>
                <a:lnTo>
                  <a:pt x="295132" y="1867438"/>
                </a:lnTo>
                <a:lnTo>
                  <a:pt x="306572" y="1867438"/>
                </a:lnTo>
                <a:lnTo>
                  <a:pt x="318011" y="1867438"/>
                </a:lnTo>
                <a:lnTo>
                  <a:pt x="329451" y="1867438"/>
                </a:lnTo>
                <a:lnTo>
                  <a:pt x="340890" y="1867438"/>
                </a:lnTo>
                <a:lnTo>
                  <a:pt x="352330" y="1867438"/>
                </a:lnTo>
                <a:lnTo>
                  <a:pt x="363769" y="1867438"/>
                </a:lnTo>
                <a:lnTo>
                  <a:pt x="375209" y="1867438"/>
                </a:lnTo>
                <a:lnTo>
                  <a:pt x="386648" y="1867438"/>
                </a:lnTo>
                <a:lnTo>
                  <a:pt x="398088" y="1867438"/>
                </a:lnTo>
                <a:lnTo>
                  <a:pt x="409527" y="1867438"/>
                </a:lnTo>
                <a:lnTo>
                  <a:pt x="420967" y="1867438"/>
                </a:lnTo>
                <a:lnTo>
                  <a:pt x="432406" y="1867438"/>
                </a:lnTo>
                <a:lnTo>
                  <a:pt x="443846" y="1867438"/>
                </a:lnTo>
                <a:lnTo>
                  <a:pt x="455285" y="1867438"/>
                </a:lnTo>
                <a:lnTo>
                  <a:pt x="466725" y="1867438"/>
                </a:lnTo>
                <a:lnTo>
                  <a:pt x="478165" y="1867438"/>
                </a:lnTo>
                <a:lnTo>
                  <a:pt x="489604" y="1867438"/>
                </a:lnTo>
                <a:lnTo>
                  <a:pt x="501044" y="1867438"/>
                </a:lnTo>
                <a:lnTo>
                  <a:pt x="512483" y="1867438"/>
                </a:lnTo>
                <a:lnTo>
                  <a:pt x="523923" y="1867438"/>
                </a:lnTo>
                <a:lnTo>
                  <a:pt x="535362" y="1867438"/>
                </a:lnTo>
                <a:lnTo>
                  <a:pt x="546802" y="1867438"/>
                </a:lnTo>
                <a:lnTo>
                  <a:pt x="558241" y="1867438"/>
                </a:lnTo>
                <a:lnTo>
                  <a:pt x="569681" y="1867438"/>
                </a:lnTo>
                <a:lnTo>
                  <a:pt x="581120" y="1867438"/>
                </a:lnTo>
                <a:lnTo>
                  <a:pt x="592560" y="1867438"/>
                </a:lnTo>
                <a:lnTo>
                  <a:pt x="603999" y="1867438"/>
                </a:lnTo>
                <a:lnTo>
                  <a:pt x="615439" y="1867438"/>
                </a:lnTo>
                <a:lnTo>
                  <a:pt x="626878" y="1867438"/>
                </a:lnTo>
                <a:lnTo>
                  <a:pt x="638318" y="1867438"/>
                </a:lnTo>
                <a:lnTo>
                  <a:pt x="649757" y="1867438"/>
                </a:lnTo>
                <a:lnTo>
                  <a:pt x="661192" y="1867438"/>
                </a:lnTo>
                <a:lnTo>
                  <a:pt x="672632" y="1867438"/>
                </a:lnTo>
                <a:lnTo>
                  <a:pt x="684071" y="1867438"/>
                </a:lnTo>
                <a:lnTo>
                  <a:pt x="695511" y="1867438"/>
                </a:lnTo>
                <a:lnTo>
                  <a:pt x="706950" y="1867438"/>
                </a:lnTo>
                <a:lnTo>
                  <a:pt x="718390" y="1867438"/>
                </a:lnTo>
                <a:lnTo>
                  <a:pt x="729829" y="1867438"/>
                </a:lnTo>
                <a:lnTo>
                  <a:pt x="741269" y="1867438"/>
                </a:lnTo>
                <a:lnTo>
                  <a:pt x="752708" y="1867438"/>
                </a:lnTo>
                <a:lnTo>
                  <a:pt x="764148" y="1867438"/>
                </a:lnTo>
                <a:lnTo>
                  <a:pt x="775587" y="1867438"/>
                </a:lnTo>
                <a:lnTo>
                  <a:pt x="787027" y="1867438"/>
                </a:lnTo>
                <a:lnTo>
                  <a:pt x="798467" y="1867438"/>
                </a:lnTo>
                <a:lnTo>
                  <a:pt x="809906" y="1867438"/>
                </a:lnTo>
                <a:lnTo>
                  <a:pt x="821346" y="1867438"/>
                </a:lnTo>
                <a:lnTo>
                  <a:pt x="832785" y="1867438"/>
                </a:lnTo>
                <a:lnTo>
                  <a:pt x="844225" y="1867438"/>
                </a:lnTo>
                <a:lnTo>
                  <a:pt x="855664" y="1867438"/>
                </a:lnTo>
                <a:lnTo>
                  <a:pt x="867104" y="1867438"/>
                </a:lnTo>
                <a:lnTo>
                  <a:pt x="878543" y="1867438"/>
                </a:lnTo>
                <a:lnTo>
                  <a:pt x="889983" y="1867438"/>
                </a:lnTo>
                <a:lnTo>
                  <a:pt x="901422" y="1867438"/>
                </a:lnTo>
                <a:lnTo>
                  <a:pt x="912862" y="1867438"/>
                </a:lnTo>
                <a:lnTo>
                  <a:pt x="924301" y="1867438"/>
                </a:lnTo>
                <a:lnTo>
                  <a:pt x="935741" y="1867438"/>
                </a:lnTo>
                <a:lnTo>
                  <a:pt x="947180" y="1867438"/>
                </a:lnTo>
                <a:lnTo>
                  <a:pt x="958620" y="1867438"/>
                </a:lnTo>
                <a:lnTo>
                  <a:pt x="970059" y="1867438"/>
                </a:lnTo>
                <a:lnTo>
                  <a:pt x="981499" y="1867438"/>
                </a:lnTo>
                <a:lnTo>
                  <a:pt x="992938" y="1867438"/>
                </a:lnTo>
                <a:lnTo>
                  <a:pt x="1004378" y="1867438"/>
                </a:lnTo>
                <a:lnTo>
                  <a:pt x="1015818" y="1867438"/>
                </a:lnTo>
                <a:lnTo>
                  <a:pt x="1027257" y="1867438"/>
                </a:lnTo>
                <a:lnTo>
                  <a:pt x="1038697" y="1867438"/>
                </a:lnTo>
                <a:lnTo>
                  <a:pt x="1050136" y="1867438"/>
                </a:lnTo>
                <a:lnTo>
                  <a:pt x="1061576" y="1867438"/>
                </a:lnTo>
                <a:lnTo>
                  <a:pt x="1073015" y="1867438"/>
                </a:lnTo>
                <a:lnTo>
                  <a:pt x="1084455" y="1867438"/>
                </a:lnTo>
                <a:lnTo>
                  <a:pt x="1095894" y="1867438"/>
                </a:lnTo>
                <a:lnTo>
                  <a:pt x="1107334" y="1867438"/>
                </a:lnTo>
                <a:lnTo>
                  <a:pt x="1118773" y="1867438"/>
                </a:lnTo>
                <a:lnTo>
                  <a:pt x="1130213" y="1867438"/>
                </a:lnTo>
                <a:lnTo>
                  <a:pt x="1141652" y="1867438"/>
                </a:lnTo>
                <a:lnTo>
                  <a:pt x="1153092" y="1867438"/>
                </a:lnTo>
                <a:lnTo>
                  <a:pt x="1164531" y="1867438"/>
                </a:lnTo>
                <a:lnTo>
                  <a:pt x="1175971" y="1867438"/>
                </a:lnTo>
                <a:lnTo>
                  <a:pt x="1187406" y="1867438"/>
                </a:lnTo>
                <a:lnTo>
                  <a:pt x="1198845" y="1867438"/>
                </a:lnTo>
                <a:lnTo>
                  <a:pt x="1210285" y="1867438"/>
                </a:lnTo>
                <a:lnTo>
                  <a:pt x="1221724" y="1867438"/>
                </a:lnTo>
                <a:lnTo>
                  <a:pt x="1233164" y="1867438"/>
                </a:lnTo>
                <a:lnTo>
                  <a:pt x="1244603" y="1867438"/>
                </a:lnTo>
                <a:lnTo>
                  <a:pt x="1256043" y="1867438"/>
                </a:lnTo>
                <a:lnTo>
                  <a:pt x="1267482" y="1867438"/>
                </a:lnTo>
                <a:lnTo>
                  <a:pt x="1278922" y="1867438"/>
                </a:lnTo>
                <a:lnTo>
                  <a:pt x="1290361" y="1867438"/>
                </a:lnTo>
                <a:lnTo>
                  <a:pt x="1301801" y="1867438"/>
                </a:lnTo>
                <a:lnTo>
                  <a:pt x="1313240" y="1867438"/>
                </a:lnTo>
                <a:lnTo>
                  <a:pt x="1324680" y="1867438"/>
                </a:lnTo>
                <a:lnTo>
                  <a:pt x="1336120" y="1867438"/>
                </a:lnTo>
                <a:lnTo>
                  <a:pt x="1347559" y="1867438"/>
                </a:lnTo>
                <a:lnTo>
                  <a:pt x="1358999" y="1867438"/>
                </a:lnTo>
                <a:lnTo>
                  <a:pt x="1370438" y="1867438"/>
                </a:lnTo>
                <a:lnTo>
                  <a:pt x="1381878" y="1867438"/>
                </a:lnTo>
                <a:lnTo>
                  <a:pt x="1393317" y="1867438"/>
                </a:lnTo>
                <a:lnTo>
                  <a:pt x="1404757" y="1867438"/>
                </a:lnTo>
                <a:lnTo>
                  <a:pt x="1416196" y="1867438"/>
                </a:lnTo>
                <a:lnTo>
                  <a:pt x="1427636" y="1867438"/>
                </a:lnTo>
                <a:lnTo>
                  <a:pt x="1439075" y="1867438"/>
                </a:lnTo>
                <a:lnTo>
                  <a:pt x="1450515" y="1867438"/>
                </a:lnTo>
                <a:lnTo>
                  <a:pt x="1461954" y="1867438"/>
                </a:lnTo>
                <a:lnTo>
                  <a:pt x="1473394" y="1867438"/>
                </a:lnTo>
                <a:lnTo>
                  <a:pt x="1484833" y="1867438"/>
                </a:lnTo>
                <a:lnTo>
                  <a:pt x="1496273" y="1867438"/>
                </a:lnTo>
                <a:lnTo>
                  <a:pt x="1507712" y="1867438"/>
                </a:lnTo>
                <a:lnTo>
                  <a:pt x="1519152" y="1867438"/>
                </a:lnTo>
                <a:lnTo>
                  <a:pt x="1530591" y="1867438"/>
                </a:lnTo>
                <a:lnTo>
                  <a:pt x="1542031" y="1867438"/>
                </a:lnTo>
                <a:lnTo>
                  <a:pt x="1553471" y="1867438"/>
                </a:lnTo>
                <a:lnTo>
                  <a:pt x="1564910" y="1867438"/>
                </a:lnTo>
                <a:lnTo>
                  <a:pt x="1576349" y="1867438"/>
                </a:lnTo>
                <a:lnTo>
                  <a:pt x="1587789" y="1867438"/>
                </a:lnTo>
                <a:lnTo>
                  <a:pt x="1599229" y="1867438"/>
                </a:lnTo>
                <a:lnTo>
                  <a:pt x="1610668" y="1867438"/>
                </a:lnTo>
                <a:lnTo>
                  <a:pt x="1622107" y="1867438"/>
                </a:lnTo>
                <a:lnTo>
                  <a:pt x="1633547" y="1867438"/>
                </a:lnTo>
                <a:lnTo>
                  <a:pt x="1644987" y="1867438"/>
                </a:lnTo>
                <a:lnTo>
                  <a:pt x="1656426" y="1867438"/>
                </a:lnTo>
                <a:lnTo>
                  <a:pt x="1667866" y="1867438"/>
                </a:lnTo>
                <a:lnTo>
                  <a:pt x="1679305" y="1867438"/>
                </a:lnTo>
                <a:lnTo>
                  <a:pt x="1690745" y="1867438"/>
                </a:lnTo>
                <a:lnTo>
                  <a:pt x="1702184" y="1867438"/>
                </a:lnTo>
                <a:lnTo>
                  <a:pt x="1713619" y="1867438"/>
                </a:lnTo>
                <a:lnTo>
                  <a:pt x="1725063" y="1867438"/>
                </a:lnTo>
                <a:lnTo>
                  <a:pt x="1736498" y="1867438"/>
                </a:lnTo>
                <a:lnTo>
                  <a:pt x="1747938" y="1867438"/>
                </a:lnTo>
                <a:lnTo>
                  <a:pt x="1759377" y="1867438"/>
                </a:lnTo>
                <a:lnTo>
                  <a:pt x="1770817" y="1867438"/>
                </a:lnTo>
                <a:lnTo>
                  <a:pt x="1782256" y="1867438"/>
                </a:lnTo>
                <a:lnTo>
                  <a:pt x="1793696" y="1867438"/>
                </a:lnTo>
                <a:lnTo>
                  <a:pt x="1805135" y="1867438"/>
                </a:lnTo>
                <a:lnTo>
                  <a:pt x="1816575" y="1867438"/>
                </a:lnTo>
                <a:lnTo>
                  <a:pt x="1828014" y="1867438"/>
                </a:lnTo>
                <a:lnTo>
                  <a:pt x="1839454" y="1867438"/>
                </a:lnTo>
                <a:lnTo>
                  <a:pt x="1850893" y="1867438"/>
                </a:lnTo>
                <a:lnTo>
                  <a:pt x="1862333" y="1867438"/>
                </a:lnTo>
                <a:lnTo>
                  <a:pt x="1873772" y="1867438"/>
                </a:lnTo>
                <a:lnTo>
                  <a:pt x="1885212" y="1867438"/>
                </a:lnTo>
                <a:lnTo>
                  <a:pt x="1896651" y="1867438"/>
                </a:lnTo>
                <a:lnTo>
                  <a:pt x="1908091" y="1867438"/>
                </a:lnTo>
                <a:lnTo>
                  <a:pt x="1919531" y="1867438"/>
                </a:lnTo>
                <a:lnTo>
                  <a:pt x="1930970" y="1867438"/>
                </a:lnTo>
                <a:lnTo>
                  <a:pt x="1942409" y="1867438"/>
                </a:lnTo>
                <a:lnTo>
                  <a:pt x="1953849" y="1867438"/>
                </a:lnTo>
                <a:lnTo>
                  <a:pt x="1965289" y="1867438"/>
                </a:lnTo>
                <a:lnTo>
                  <a:pt x="1976728" y="1867438"/>
                </a:lnTo>
                <a:lnTo>
                  <a:pt x="1988168" y="1867438"/>
                </a:lnTo>
                <a:lnTo>
                  <a:pt x="1999607" y="1867438"/>
                </a:lnTo>
                <a:lnTo>
                  <a:pt x="2011047" y="1867438"/>
                </a:lnTo>
                <a:lnTo>
                  <a:pt x="2022486" y="1867438"/>
                </a:lnTo>
                <a:lnTo>
                  <a:pt x="2033926" y="1867438"/>
                </a:lnTo>
                <a:lnTo>
                  <a:pt x="2045365" y="1867438"/>
                </a:lnTo>
                <a:lnTo>
                  <a:pt x="2056805" y="1867438"/>
                </a:lnTo>
                <a:lnTo>
                  <a:pt x="2068244" y="1867438"/>
                </a:lnTo>
                <a:lnTo>
                  <a:pt x="2079684" y="1867438"/>
                </a:lnTo>
                <a:lnTo>
                  <a:pt x="2091123" y="1867438"/>
                </a:lnTo>
                <a:lnTo>
                  <a:pt x="2102563" y="1867438"/>
                </a:lnTo>
                <a:lnTo>
                  <a:pt x="2114002" y="1867438"/>
                </a:lnTo>
                <a:lnTo>
                  <a:pt x="2125442" y="1867438"/>
                </a:lnTo>
                <a:lnTo>
                  <a:pt x="2136882" y="1867438"/>
                </a:lnTo>
                <a:lnTo>
                  <a:pt x="2148321" y="1867438"/>
                </a:lnTo>
                <a:lnTo>
                  <a:pt x="2159760" y="1867438"/>
                </a:lnTo>
                <a:lnTo>
                  <a:pt x="2171200" y="1867438"/>
                </a:lnTo>
                <a:lnTo>
                  <a:pt x="2182640" y="1867438"/>
                </a:lnTo>
                <a:lnTo>
                  <a:pt x="2194079" y="1867438"/>
                </a:lnTo>
                <a:lnTo>
                  <a:pt x="2205519" y="1867438"/>
                </a:lnTo>
                <a:lnTo>
                  <a:pt x="2216958" y="1867438"/>
                </a:lnTo>
                <a:lnTo>
                  <a:pt x="2228393" y="1867438"/>
                </a:lnTo>
                <a:lnTo>
                  <a:pt x="2239837" y="1867438"/>
                </a:lnTo>
                <a:lnTo>
                  <a:pt x="2251272" y="1867438"/>
                </a:lnTo>
                <a:lnTo>
                  <a:pt x="2262716" y="1867438"/>
                </a:lnTo>
                <a:lnTo>
                  <a:pt x="2274151" y="1867438"/>
                </a:lnTo>
                <a:lnTo>
                  <a:pt x="2285591" y="1867438"/>
                </a:lnTo>
                <a:lnTo>
                  <a:pt x="2297030" y="1867438"/>
                </a:lnTo>
                <a:lnTo>
                  <a:pt x="2308470" y="1867438"/>
                </a:lnTo>
                <a:lnTo>
                  <a:pt x="2319909" y="1867438"/>
                </a:lnTo>
                <a:lnTo>
                  <a:pt x="2331349" y="1867438"/>
                </a:lnTo>
                <a:lnTo>
                  <a:pt x="2342788" y="1867438"/>
                </a:lnTo>
                <a:lnTo>
                  <a:pt x="2354228" y="1867438"/>
                </a:lnTo>
                <a:lnTo>
                  <a:pt x="2365667" y="1867438"/>
                </a:lnTo>
                <a:lnTo>
                  <a:pt x="2377107" y="1867438"/>
                </a:lnTo>
                <a:lnTo>
                  <a:pt x="2388546" y="1867438"/>
                </a:lnTo>
                <a:lnTo>
                  <a:pt x="2399986" y="1867438"/>
                </a:lnTo>
                <a:lnTo>
                  <a:pt x="2411425" y="1867438"/>
                </a:lnTo>
                <a:lnTo>
                  <a:pt x="2422865" y="1867438"/>
                </a:lnTo>
                <a:lnTo>
                  <a:pt x="2434304" y="1867438"/>
                </a:lnTo>
                <a:lnTo>
                  <a:pt x="2445744" y="1867438"/>
                </a:lnTo>
                <a:lnTo>
                  <a:pt x="2457184" y="1867438"/>
                </a:lnTo>
                <a:lnTo>
                  <a:pt x="2468623" y="1867438"/>
                </a:lnTo>
                <a:lnTo>
                  <a:pt x="2480062" y="1867438"/>
                </a:lnTo>
                <a:lnTo>
                  <a:pt x="2491502" y="1867438"/>
                </a:lnTo>
                <a:lnTo>
                  <a:pt x="2502942" y="1867438"/>
                </a:lnTo>
                <a:lnTo>
                  <a:pt x="2514381" y="1867438"/>
                </a:lnTo>
                <a:lnTo>
                  <a:pt x="2525821" y="1867438"/>
                </a:lnTo>
                <a:lnTo>
                  <a:pt x="2537260" y="1867438"/>
                </a:lnTo>
                <a:lnTo>
                  <a:pt x="2548700" y="1867438"/>
                </a:lnTo>
                <a:lnTo>
                  <a:pt x="2560139" y="1867438"/>
                </a:lnTo>
                <a:lnTo>
                  <a:pt x="2571579" y="1867438"/>
                </a:lnTo>
                <a:lnTo>
                  <a:pt x="2583018" y="1867438"/>
                </a:lnTo>
                <a:lnTo>
                  <a:pt x="2594458" y="1867438"/>
                </a:lnTo>
                <a:lnTo>
                  <a:pt x="2605897" y="1867438"/>
                </a:lnTo>
                <a:lnTo>
                  <a:pt x="2617337" y="1867438"/>
                </a:lnTo>
                <a:lnTo>
                  <a:pt x="2628776" y="1867438"/>
                </a:lnTo>
                <a:lnTo>
                  <a:pt x="2640216" y="1867438"/>
                </a:lnTo>
                <a:lnTo>
                  <a:pt x="2651655" y="1867438"/>
                </a:lnTo>
                <a:lnTo>
                  <a:pt x="2663095" y="1867438"/>
                </a:lnTo>
                <a:lnTo>
                  <a:pt x="2674535" y="1867438"/>
                </a:lnTo>
                <a:lnTo>
                  <a:pt x="2685974" y="1867438"/>
                </a:lnTo>
                <a:lnTo>
                  <a:pt x="2697413" y="1867438"/>
                </a:lnTo>
                <a:lnTo>
                  <a:pt x="2708853" y="1867438"/>
                </a:lnTo>
                <a:lnTo>
                  <a:pt x="2720293" y="1867438"/>
                </a:lnTo>
                <a:lnTo>
                  <a:pt x="2731727" y="1867438"/>
                </a:lnTo>
                <a:lnTo>
                  <a:pt x="2743172" y="1867438"/>
                </a:lnTo>
                <a:lnTo>
                  <a:pt x="2754611" y="1867438"/>
                </a:lnTo>
                <a:lnTo>
                  <a:pt x="2766046" y="1867438"/>
                </a:lnTo>
                <a:lnTo>
                  <a:pt x="2777490" y="1867438"/>
                </a:lnTo>
                <a:lnTo>
                  <a:pt x="2788925" y="1867438"/>
                </a:lnTo>
                <a:lnTo>
                  <a:pt x="2800364" y="1867438"/>
                </a:lnTo>
                <a:lnTo>
                  <a:pt x="2811804" y="1867438"/>
                </a:lnTo>
                <a:lnTo>
                  <a:pt x="2823243" y="1867438"/>
                </a:lnTo>
                <a:lnTo>
                  <a:pt x="2834683" y="1867438"/>
                </a:lnTo>
                <a:lnTo>
                  <a:pt x="2846123" y="1867438"/>
                </a:lnTo>
                <a:lnTo>
                  <a:pt x="2857562" y="1867438"/>
                </a:lnTo>
                <a:lnTo>
                  <a:pt x="2869001" y="1867438"/>
                </a:lnTo>
                <a:lnTo>
                  <a:pt x="2880441" y="1867438"/>
                </a:lnTo>
                <a:lnTo>
                  <a:pt x="2891881" y="1867438"/>
                </a:lnTo>
                <a:lnTo>
                  <a:pt x="2903320" y="1867438"/>
                </a:lnTo>
                <a:lnTo>
                  <a:pt x="2914760" y="1867438"/>
                </a:lnTo>
                <a:lnTo>
                  <a:pt x="2926199" y="1867438"/>
                </a:lnTo>
                <a:lnTo>
                  <a:pt x="2937639" y="1867438"/>
                </a:lnTo>
                <a:lnTo>
                  <a:pt x="2949078" y="1867438"/>
                </a:lnTo>
                <a:lnTo>
                  <a:pt x="2960518" y="1867438"/>
                </a:lnTo>
                <a:lnTo>
                  <a:pt x="2971957" y="1867438"/>
                </a:lnTo>
                <a:lnTo>
                  <a:pt x="2983397" y="1867438"/>
                </a:lnTo>
                <a:lnTo>
                  <a:pt x="2994837" y="1867438"/>
                </a:lnTo>
                <a:lnTo>
                  <a:pt x="3006276" y="1867438"/>
                </a:lnTo>
                <a:lnTo>
                  <a:pt x="3017715" y="1867438"/>
                </a:lnTo>
                <a:lnTo>
                  <a:pt x="3029155" y="1867438"/>
                </a:lnTo>
                <a:lnTo>
                  <a:pt x="3040594" y="1867438"/>
                </a:lnTo>
                <a:lnTo>
                  <a:pt x="3052034" y="1867438"/>
                </a:lnTo>
                <a:lnTo>
                  <a:pt x="3063474" y="1867438"/>
                </a:lnTo>
                <a:lnTo>
                  <a:pt x="3074913" y="1867438"/>
                </a:lnTo>
                <a:lnTo>
                  <a:pt x="3086352" y="1867438"/>
                </a:lnTo>
                <a:lnTo>
                  <a:pt x="3097792" y="1867438"/>
                </a:lnTo>
                <a:lnTo>
                  <a:pt x="3109232" y="1867438"/>
                </a:lnTo>
                <a:lnTo>
                  <a:pt x="3120671" y="1867438"/>
                </a:lnTo>
                <a:lnTo>
                  <a:pt x="3132111" y="1867438"/>
                </a:lnTo>
                <a:lnTo>
                  <a:pt x="3143550" y="1867438"/>
                </a:lnTo>
                <a:lnTo>
                  <a:pt x="3154990" y="1867438"/>
                </a:lnTo>
                <a:lnTo>
                  <a:pt x="3166429" y="1867438"/>
                </a:lnTo>
                <a:lnTo>
                  <a:pt x="3177869" y="1867438"/>
                </a:lnTo>
                <a:lnTo>
                  <a:pt x="3189308" y="1867438"/>
                </a:lnTo>
                <a:lnTo>
                  <a:pt x="3200748" y="1867438"/>
                </a:lnTo>
                <a:lnTo>
                  <a:pt x="3212187" y="1867438"/>
                </a:lnTo>
                <a:lnTo>
                  <a:pt x="3223627" y="1867438"/>
                </a:lnTo>
                <a:lnTo>
                  <a:pt x="3235066" y="1867438"/>
                </a:lnTo>
                <a:lnTo>
                  <a:pt x="3246501" y="1867438"/>
                </a:lnTo>
                <a:lnTo>
                  <a:pt x="3257945" y="1867438"/>
                </a:lnTo>
                <a:lnTo>
                  <a:pt x="3269385" y="1867438"/>
                </a:lnTo>
                <a:lnTo>
                  <a:pt x="3280825" y="1867438"/>
                </a:lnTo>
                <a:lnTo>
                  <a:pt x="3292264" y="1867438"/>
                </a:lnTo>
                <a:lnTo>
                  <a:pt x="3303699" y="1867438"/>
                </a:lnTo>
                <a:lnTo>
                  <a:pt x="3315143" y="1867438"/>
                </a:lnTo>
                <a:lnTo>
                  <a:pt x="3326578" y="1867438"/>
                </a:lnTo>
                <a:lnTo>
                  <a:pt x="3338017" y="1867438"/>
                </a:lnTo>
                <a:lnTo>
                  <a:pt x="3349457" y="1867438"/>
                </a:lnTo>
                <a:lnTo>
                  <a:pt x="3360896" y="1867438"/>
                </a:lnTo>
                <a:lnTo>
                  <a:pt x="3372336" y="1867438"/>
                </a:lnTo>
                <a:lnTo>
                  <a:pt x="3383776" y="1867438"/>
                </a:lnTo>
                <a:lnTo>
                  <a:pt x="3395215" y="1867438"/>
                </a:lnTo>
                <a:lnTo>
                  <a:pt x="3406654" y="1867438"/>
                </a:lnTo>
                <a:lnTo>
                  <a:pt x="3418094" y="1867438"/>
                </a:lnTo>
                <a:lnTo>
                  <a:pt x="3429534" y="1867438"/>
                </a:lnTo>
                <a:lnTo>
                  <a:pt x="3440973" y="1867438"/>
                </a:lnTo>
                <a:lnTo>
                  <a:pt x="3452413" y="1867438"/>
                </a:lnTo>
                <a:lnTo>
                  <a:pt x="3463852" y="1867438"/>
                </a:lnTo>
                <a:lnTo>
                  <a:pt x="3475292" y="1867438"/>
                </a:lnTo>
                <a:lnTo>
                  <a:pt x="3486731" y="1867438"/>
                </a:lnTo>
                <a:lnTo>
                  <a:pt x="3498171" y="1867438"/>
                </a:lnTo>
                <a:lnTo>
                  <a:pt x="3509610" y="1867438"/>
                </a:lnTo>
                <a:lnTo>
                  <a:pt x="3521050" y="1867438"/>
                </a:lnTo>
                <a:lnTo>
                  <a:pt x="3532489" y="1867438"/>
                </a:lnTo>
                <a:lnTo>
                  <a:pt x="3543929" y="1867438"/>
                </a:lnTo>
                <a:lnTo>
                  <a:pt x="3555368" y="1867438"/>
                </a:lnTo>
                <a:lnTo>
                  <a:pt x="3566808" y="1867438"/>
                </a:lnTo>
                <a:lnTo>
                  <a:pt x="3578247" y="1867438"/>
                </a:lnTo>
                <a:lnTo>
                  <a:pt x="3589687" y="1867438"/>
                </a:lnTo>
                <a:lnTo>
                  <a:pt x="3601127" y="1867438"/>
                </a:lnTo>
                <a:lnTo>
                  <a:pt x="3612566" y="1867438"/>
                </a:lnTo>
                <a:lnTo>
                  <a:pt x="3624005" y="1867438"/>
                </a:lnTo>
                <a:lnTo>
                  <a:pt x="3635445" y="1867438"/>
                </a:lnTo>
                <a:lnTo>
                  <a:pt x="3646885" y="1867438"/>
                </a:lnTo>
                <a:lnTo>
                  <a:pt x="3658324" y="1867438"/>
                </a:lnTo>
                <a:lnTo>
                  <a:pt x="3669764" y="1867438"/>
                </a:lnTo>
                <a:lnTo>
                  <a:pt x="3681203" y="1867438"/>
                </a:lnTo>
                <a:lnTo>
                  <a:pt x="3692643" y="1867438"/>
                </a:lnTo>
                <a:lnTo>
                  <a:pt x="3704082" y="1867438"/>
                </a:lnTo>
                <a:lnTo>
                  <a:pt x="3715522" y="1867438"/>
                </a:lnTo>
                <a:lnTo>
                  <a:pt x="3726961" y="1867438"/>
                </a:lnTo>
                <a:lnTo>
                  <a:pt x="3738401" y="1867438"/>
                </a:lnTo>
                <a:lnTo>
                  <a:pt x="3749840" y="1867438"/>
                </a:lnTo>
                <a:lnTo>
                  <a:pt x="3761280" y="1867438"/>
                </a:lnTo>
                <a:lnTo>
                  <a:pt x="3772719" y="1867438"/>
                </a:lnTo>
                <a:lnTo>
                  <a:pt x="3784154" y="1867438"/>
                </a:lnTo>
                <a:lnTo>
                  <a:pt x="3795598" y="1867438"/>
                </a:lnTo>
                <a:lnTo>
                  <a:pt x="3807033" y="1867438"/>
                </a:lnTo>
                <a:lnTo>
                  <a:pt x="3818473" y="1867438"/>
                </a:lnTo>
                <a:lnTo>
                  <a:pt x="3829917" y="1867438"/>
                </a:lnTo>
                <a:lnTo>
                  <a:pt x="3841352" y="1867438"/>
                </a:lnTo>
                <a:lnTo>
                  <a:pt x="3852791" y="1867438"/>
                </a:lnTo>
                <a:lnTo>
                  <a:pt x="3864231" y="1867438"/>
                </a:lnTo>
                <a:lnTo>
                  <a:pt x="3875670" y="1867438"/>
                </a:lnTo>
                <a:lnTo>
                  <a:pt x="3887110" y="1867438"/>
                </a:lnTo>
                <a:lnTo>
                  <a:pt x="3898549" y="1867438"/>
                </a:lnTo>
                <a:lnTo>
                  <a:pt x="3909989" y="1867438"/>
                </a:lnTo>
                <a:lnTo>
                  <a:pt x="3921447" y="1867438"/>
                </a:lnTo>
                <a:lnTo>
                  <a:pt x="3932878" y="1867438"/>
                </a:lnTo>
                <a:lnTo>
                  <a:pt x="3944307" y="1867438"/>
                </a:lnTo>
                <a:lnTo>
                  <a:pt x="3955737" y="1867438"/>
                </a:lnTo>
                <a:lnTo>
                  <a:pt x="3967167" y="1867438"/>
                </a:lnTo>
                <a:lnTo>
                  <a:pt x="3978645" y="1867438"/>
                </a:lnTo>
                <a:lnTo>
                  <a:pt x="3990075" y="1867438"/>
                </a:lnTo>
                <a:lnTo>
                  <a:pt x="4001505" y="1867438"/>
                </a:lnTo>
                <a:lnTo>
                  <a:pt x="4012935" y="1867438"/>
                </a:lnTo>
                <a:lnTo>
                  <a:pt x="4024365" y="1867438"/>
                </a:lnTo>
                <a:lnTo>
                  <a:pt x="4035843" y="1867438"/>
                </a:lnTo>
                <a:lnTo>
                  <a:pt x="4047273" y="1867438"/>
                </a:lnTo>
                <a:lnTo>
                  <a:pt x="4058702" y="1867438"/>
                </a:lnTo>
                <a:lnTo>
                  <a:pt x="4070133" y="1867438"/>
                </a:lnTo>
                <a:lnTo>
                  <a:pt x="4081563" y="1867438"/>
                </a:lnTo>
                <a:lnTo>
                  <a:pt x="4093040" y="1867438"/>
                </a:lnTo>
                <a:lnTo>
                  <a:pt x="4104471" y="1867438"/>
                </a:lnTo>
                <a:lnTo>
                  <a:pt x="4115900" y="1867438"/>
                </a:lnTo>
                <a:lnTo>
                  <a:pt x="4127330" y="1867438"/>
                </a:lnTo>
                <a:lnTo>
                  <a:pt x="4138760" y="1867438"/>
                </a:lnTo>
                <a:lnTo>
                  <a:pt x="4150238" y="1867438"/>
                </a:lnTo>
                <a:lnTo>
                  <a:pt x="4161668" y="1867438"/>
                </a:lnTo>
                <a:lnTo>
                  <a:pt x="4173098" y="1867438"/>
                </a:lnTo>
                <a:lnTo>
                  <a:pt x="4184528" y="1867438"/>
                </a:lnTo>
                <a:lnTo>
                  <a:pt x="4195958" y="1867438"/>
                </a:lnTo>
                <a:lnTo>
                  <a:pt x="4207436" y="1867438"/>
                </a:lnTo>
                <a:lnTo>
                  <a:pt x="4218865" y="1867438"/>
                </a:lnTo>
                <a:lnTo>
                  <a:pt x="4230296" y="1867438"/>
                </a:lnTo>
                <a:lnTo>
                  <a:pt x="4241726" y="1867438"/>
                </a:lnTo>
                <a:lnTo>
                  <a:pt x="4253156" y="1867438"/>
                </a:lnTo>
                <a:lnTo>
                  <a:pt x="4264634" y="1867438"/>
                </a:lnTo>
                <a:lnTo>
                  <a:pt x="4276063" y="1867438"/>
                </a:lnTo>
                <a:lnTo>
                  <a:pt x="4287493" y="1867438"/>
                </a:lnTo>
                <a:lnTo>
                  <a:pt x="4298923" y="1867438"/>
                </a:lnTo>
                <a:lnTo>
                  <a:pt x="4310353" y="1867438"/>
                </a:lnTo>
                <a:lnTo>
                  <a:pt x="4321831" y="1867438"/>
                </a:lnTo>
                <a:lnTo>
                  <a:pt x="4333261" y="1867438"/>
                </a:lnTo>
                <a:lnTo>
                  <a:pt x="4344691" y="1867438"/>
                </a:lnTo>
                <a:lnTo>
                  <a:pt x="4356121" y="1867438"/>
                </a:lnTo>
                <a:lnTo>
                  <a:pt x="4367551" y="1867438"/>
                </a:lnTo>
                <a:lnTo>
                  <a:pt x="4379028" y="1867438"/>
                </a:lnTo>
                <a:lnTo>
                  <a:pt x="4390458" y="1867438"/>
                </a:lnTo>
                <a:lnTo>
                  <a:pt x="4401889" y="1867438"/>
                </a:lnTo>
                <a:lnTo>
                  <a:pt x="4413319" y="1867438"/>
                </a:lnTo>
                <a:lnTo>
                  <a:pt x="4424749" y="1867438"/>
                </a:lnTo>
                <a:lnTo>
                  <a:pt x="4436226" y="1867438"/>
                </a:lnTo>
                <a:lnTo>
                  <a:pt x="4447656" y="1867438"/>
                </a:lnTo>
                <a:lnTo>
                  <a:pt x="4459086" y="1867438"/>
                </a:lnTo>
                <a:lnTo>
                  <a:pt x="4470516" y="1867438"/>
                </a:lnTo>
                <a:lnTo>
                  <a:pt x="4481946" y="1867438"/>
                </a:lnTo>
                <a:lnTo>
                  <a:pt x="4493424" y="1867438"/>
                </a:lnTo>
                <a:lnTo>
                  <a:pt x="4504854" y="1867438"/>
                </a:lnTo>
                <a:lnTo>
                  <a:pt x="4516284" y="1867438"/>
                </a:lnTo>
                <a:lnTo>
                  <a:pt x="4527714" y="1867438"/>
                </a:lnTo>
                <a:lnTo>
                  <a:pt x="4539144" y="1867438"/>
                </a:lnTo>
                <a:lnTo>
                  <a:pt x="4550621" y="1867438"/>
                </a:lnTo>
                <a:lnTo>
                  <a:pt x="4562051" y="1867438"/>
                </a:lnTo>
                <a:lnTo>
                  <a:pt x="4573482" y="1867438"/>
                </a:lnTo>
                <a:lnTo>
                  <a:pt x="4584912" y="1867438"/>
                </a:lnTo>
                <a:lnTo>
                  <a:pt x="4596341" y="1867438"/>
                </a:lnTo>
                <a:lnTo>
                  <a:pt x="4607771" y="1867438"/>
                </a:lnTo>
                <a:lnTo>
                  <a:pt x="4619249" y="1867438"/>
                </a:lnTo>
                <a:lnTo>
                  <a:pt x="4630679" y="1867438"/>
                </a:lnTo>
                <a:lnTo>
                  <a:pt x="4642109" y="1867438"/>
                </a:lnTo>
                <a:lnTo>
                  <a:pt x="4653539" y="1867438"/>
                </a:lnTo>
                <a:lnTo>
                  <a:pt x="4664969" y="1867438"/>
                </a:lnTo>
                <a:lnTo>
                  <a:pt x="4676447" y="1867438"/>
                </a:lnTo>
                <a:lnTo>
                  <a:pt x="4687877" y="1867438"/>
                </a:lnTo>
                <a:lnTo>
                  <a:pt x="4699306" y="1867438"/>
                </a:lnTo>
                <a:lnTo>
                  <a:pt x="4710737" y="1867438"/>
                </a:lnTo>
                <a:lnTo>
                  <a:pt x="4722167" y="1867438"/>
                </a:lnTo>
                <a:lnTo>
                  <a:pt x="4733644" y="1867438"/>
                </a:lnTo>
                <a:lnTo>
                  <a:pt x="4745075" y="1867438"/>
                </a:lnTo>
                <a:lnTo>
                  <a:pt x="4756504" y="1867438"/>
                </a:lnTo>
                <a:lnTo>
                  <a:pt x="4767934" y="1867438"/>
                </a:lnTo>
                <a:lnTo>
                  <a:pt x="4779364" y="1867438"/>
                </a:lnTo>
                <a:lnTo>
                  <a:pt x="4790842" y="1867438"/>
                </a:lnTo>
                <a:lnTo>
                  <a:pt x="4802272" y="1867438"/>
                </a:lnTo>
                <a:lnTo>
                  <a:pt x="4813702" y="1867438"/>
                </a:lnTo>
                <a:lnTo>
                  <a:pt x="4825132" y="1867438"/>
                </a:lnTo>
                <a:lnTo>
                  <a:pt x="4836562" y="1867438"/>
                </a:lnTo>
                <a:lnTo>
                  <a:pt x="4848040" y="1867438"/>
                </a:lnTo>
                <a:lnTo>
                  <a:pt x="4859469" y="1867438"/>
                </a:lnTo>
                <a:lnTo>
                  <a:pt x="4870899" y="1867438"/>
                </a:lnTo>
                <a:lnTo>
                  <a:pt x="4882330" y="1867438"/>
                </a:lnTo>
                <a:lnTo>
                  <a:pt x="4893760" y="1867438"/>
                </a:lnTo>
                <a:lnTo>
                  <a:pt x="4905237" y="1867438"/>
                </a:lnTo>
                <a:lnTo>
                  <a:pt x="4916667" y="1867438"/>
                </a:lnTo>
                <a:lnTo>
                  <a:pt x="4928097" y="1867438"/>
                </a:lnTo>
                <a:lnTo>
                  <a:pt x="4939527" y="1867438"/>
                </a:lnTo>
                <a:lnTo>
                  <a:pt x="4950957" y="1867438"/>
                </a:lnTo>
                <a:lnTo>
                  <a:pt x="4962435" y="1867438"/>
                </a:lnTo>
                <a:lnTo>
                  <a:pt x="4973865" y="1867438"/>
                </a:lnTo>
                <a:lnTo>
                  <a:pt x="4985295" y="1867438"/>
                </a:lnTo>
                <a:lnTo>
                  <a:pt x="4996725" y="1867438"/>
                </a:lnTo>
                <a:lnTo>
                  <a:pt x="5008155" y="1867438"/>
                </a:lnTo>
                <a:lnTo>
                  <a:pt x="5019632" y="1867438"/>
                </a:lnTo>
                <a:lnTo>
                  <a:pt x="5031062" y="1867438"/>
                </a:lnTo>
                <a:lnTo>
                  <a:pt x="5042492" y="1867438"/>
                </a:lnTo>
                <a:lnTo>
                  <a:pt x="5053923" y="1867438"/>
                </a:lnTo>
                <a:lnTo>
                  <a:pt x="5065353" y="1867438"/>
                </a:lnTo>
                <a:lnTo>
                  <a:pt x="5076830" y="1867438"/>
                </a:lnTo>
                <a:lnTo>
                  <a:pt x="5088260" y="1867438"/>
                </a:lnTo>
                <a:lnTo>
                  <a:pt x="5099690" y="1867438"/>
                </a:lnTo>
                <a:lnTo>
                  <a:pt x="5111120" y="1867438"/>
                </a:lnTo>
                <a:lnTo>
                  <a:pt x="5122550" y="1867438"/>
                </a:lnTo>
                <a:lnTo>
                  <a:pt x="5134028" y="1867438"/>
                </a:lnTo>
                <a:lnTo>
                  <a:pt x="5145458" y="1867438"/>
                </a:lnTo>
                <a:lnTo>
                  <a:pt x="5156888" y="1867438"/>
                </a:lnTo>
                <a:lnTo>
                  <a:pt x="5168318" y="1867438"/>
                </a:lnTo>
                <a:lnTo>
                  <a:pt x="5179747" y="1867438"/>
                </a:lnTo>
                <a:lnTo>
                  <a:pt x="5191225" y="1867438"/>
                </a:lnTo>
                <a:lnTo>
                  <a:pt x="5202655" y="1867438"/>
                </a:lnTo>
                <a:lnTo>
                  <a:pt x="5214085" y="1867438"/>
                </a:lnTo>
                <a:lnTo>
                  <a:pt x="5225515" y="1867438"/>
                </a:lnTo>
                <a:lnTo>
                  <a:pt x="5236945" y="1867438"/>
                </a:lnTo>
                <a:lnTo>
                  <a:pt x="5248423" y="1867438"/>
                </a:lnTo>
                <a:lnTo>
                  <a:pt x="5259853" y="1867438"/>
                </a:lnTo>
                <a:lnTo>
                  <a:pt x="5271283" y="1867438"/>
                </a:lnTo>
                <a:lnTo>
                  <a:pt x="5282713" y="1867438"/>
                </a:lnTo>
                <a:lnTo>
                  <a:pt x="5294143" y="1867438"/>
                </a:lnTo>
                <a:lnTo>
                  <a:pt x="5305621" y="1867438"/>
                </a:lnTo>
                <a:lnTo>
                  <a:pt x="5317051" y="1867438"/>
                </a:lnTo>
                <a:lnTo>
                  <a:pt x="5328481" y="1867438"/>
                </a:lnTo>
                <a:lnTo>
                  <a:pt x="5339910" y="1867438"/>
                </a:lnTo>
                <a:lnTo>
                  <a:pt x="5351340" y="1867438"/>
                </a:lnTo>
                <a:lnTo>
                  <a:pt x="5362818" y="1867438"/>
                </a:lnTo>
                <a:lnTo>
                  <a:pt x="5374248" y="1867438"/>
                </a:lnTo>
                <a:lnTo>
                  <a:pt x="5385678" y="1867438"/>
                </a:lnTo>
                <a:lnTo>
                  <a:pt x="5397108" y="1867438"/>
                </a:lnTo>
                <a:lnTo>
                  <a:pt x="5408538" y="1867438"/>
                </a:lnTo>
                <a:lnTo>
                  <a:pt x="5420016" y="1867438"/>
                </a:lnTo>
                <a:lnTo>
                  <a:pt x="5431446" y="1867438"/>
                </a:lnTo>
                <a:lnTo>
                  <a:pt x="5442876" y="1867438"/>
                </a:lnTo>
                <a:lnTo>
                  <a:pt x="5454306" y="1867438"/>
                </a:lnTo>
                <a:lnTo>
                  <a:pt x="5465736" y="1867438"/>
                </a:lnTo>
                <a:lnTo>
                  <a:pt x="5477214" y="1867438"/>
                </a:lnTo>
                <a:lnTo>
                  <a:pt x="5488643" y="1867438"/>
                </a:lnTo>
                <a:lnTo>
                  <a:pt x="5500073" y="1867438"/>
                </a:lnTo>
                <a:lnTo>
                  <a:pt x="5511503" y="1867438"/>
                </a:lnTo>
                <a:lnTo>
                  <a:pt x="5522933" y="1867438"/>
                </a:lnTo>
                <a:lnTo>
                  <a:pt x="5534411" y="1867438"/>
                </a:lnTo>
                <a:lnTo>
                  <a:pt x="5545841" y="1867438"/>
                </a:lnTo>
                <a:lnTo>
                  <a:pt x="5557271" y="1867438"/>
                </a:lnTo>
                <a:lnTo>
                  <a:pt x="5568701" y="1867438"/>
                </a:lnTo>
                <a:lnTo>
                  <a:pt x="5580131" y="1867438"/>
                </a:lnTo>
                <a:lnTo>
                  <a:pt x="5591609" y="1867438"/>
                </a:lnTo>
                <a:lnTo>
                  <a:pt x="5603038" y="1867438"/>
                </a:lnTo>
                <a:lnTo>
                  <a:pt x="5614469" y="1867438"/>
                </a:lnTo>
                <a:lnTo>
                  <a:pt x="5625899" y="1867438"/>
                </a:lnTo>
                <a:lnTo>
                  <a:pt x="5637329" y="1867438"/>
                </a:lnTo>
                <a:lnTo>
                  <a:pt x="5648759" y="1867438"/>
                </a:lnTo>
                <a:lnTo>
                  <a:pt x="5660236" y="1867438"/>
                </a:lnTo>
                <a:lnTo>
                  <a:pt x="5671666" y="1867438"/>
                </a:lnTo>
                <a:lnTo>
                  <a:pt x="5683096" y="1867438"/>
                </a:lnTo>
                <a:lnTo>
                  <a:pt x="5694526" y="1867438"/>
                </a:lnTo>
                <a:lnTo>
                  <a:pt x="5705956" y="1867438"/>
                </a:lnTo>
                <a:lnTo>
                  <a:pt x="5717434" y="1867438"/>
                </a:lnTo>
                <a:lnTo>
                  <a:pt x="5728864" y="1867438"/>
                </a:lnTo>
                <a:lnTo>
                  <a:pt x="5740294" y="1867438"/>
                </a:lnTo>
                <a:lnTo>
                  <a:pt x="5751724" y="1867438"/>
                </a:lnTo>
                <a:lnTo>
                  <a:pt x="5763154" y="1867438"/>
                </a:lnTo>
                <a:lnTo>
                  <a:pt x="5774631" y="1867438"/>
                </a:lnTo>
                <a:lnTo>
                  <a:pt x="5786062" y="1867438"/>
                </a:lnTo>
                <a:lnTo>
                  <a:pt x="5797492" y="1867438"/>
                </a:lnTo>
                <a:lnTo>
                  <a:pt x="5808921" y="1867438"/>
                </a:lnTo>
                <a:lnTo>
                  <a:pt x="5820351" y="1867438"/>
                </a:lnTo>
                <a:lnTo>
                  <a:pt x="5831829" y="1867438"/>
                </a:lnTo>
                <a:lnTo>
                  <a:pt x="5843259" y="1867438"/>
                </a:lnTo>
                <a:lnTo>
                  <a:pt x="5854689" y="1867438"/>
                </a:lnTo>
                <a:lnTo>
                  <a:pt x="5866119" y="1867438"/>
                </a:lnTo>
                <a:lnTo>
                  <a:pt x="5877549" y="1867438"/>
                </a:lnTo>
                <a:lnTo>
                  <a:pt x="5889027" y="1867438"/>
                </a:lnTo>
                <a:lnTo>
                  <a:pt x="5900457" y="1867438"/>
                </a:lnTo>
                <a:lnTo>
                  <a:pt x="5911887" y="1867438"/>
                </a:lnTo>
                <a:lnTo>
                  <a:pt x="5923317" y="1867438"/>
                </a:lnTo>
                <a:lnTo>
                  <a:pt x="5934747" y="1867438"/>
                </a:lnTo>
                <a:lnTo>
                  <a:pt x="5946225" y="1867438"/>
                </a:lnTo>
                <a:lnTo>
                  <a:pt x="5957655" y="1867438"/>
                </a:lnTo>
                <a:lnTo>
                  <a:pt x="5969084" y="1867438"/>
                </a:lnTo>
                <a:lnTo>
                  <a:pt x="5980514" y="1867438"/>
                </a:lnTo>
                <a:lnTo>
                  <a:pt x="5991944" y="1867438"/>
                </a:lnTo>
                <a:lnTo>
                  <a:pt x="6003422" y="1867438"/>
                </a:lnTo>
                <a:lnTo>
                  <a:pt x="6014852" y="1867438"/>
                </a:lnTo>
                <a:lnTo>
                  <a:pt x="6026282" y="1867438"/>
                </a:lnTo>
                <a:lnTo>
                  <a:pt x="6037712" y="1867438"/>
                </a:lnTo>
                <a:lnTo>
                  <a:pt x="6049142" y="1867438"/>
                </a:lnTo>
                <a:lnTo>
                  <a:pt x="6060620" y="1867438"/>
                </a:lnTo>
                <a:lnTo>
                  <a:pt x="6072049" y="1867438"/>
                </a:lnTo>
                <a:lnTo>
                  <a:pt x="6083480" y="1867438"/>
                </a:lnTo>
                <a:lnTo>
                  <a:pt x="6094910" y="1867438"/>
                </a:lnTo>
                <a:lnTo>
                  <a:pt x="6106340" y="1867438"/>
                </a:lnTo>
                <a:lnTo>
                  <a:pt x="6117818" y="1867438"/>
                </a:lnTo>
                <a:lnTo>
                  <a:pt x="6129247" y="1867438"/>
                </a:lnTo>
                <a:lnTo>
                  <a:pt x="6140677" y="1867438"/>
                </a:lnTo>
                <a:lnTo>
                  <a:pt x="6152107" y="1867438"/>
                </a:lnTo>
                <a:lnTo>
                  <a:pt x="6163537" y="1867438"/>
                </a:lnTo>
                <a:lnTo>
                  <a:pt x="6175015" y="1867438"/>
                </a:lnTo>
                <a:lnTo>
                  <a:pt x="6186445" y="1867438"/>
                </a:lnTo>
                <a:lnTo>
                  <a:pt x="6197875" y="1867438"/>
                </a:lnTo>
                <a:lnTo>
                  <a:pt x="6209305" y="1867438"/>
                </a:lnTo>
                <a:lnTo>
                  <a:pt x="6220735" y="1867438"/>
                </a:lnTo>
                <a:lnTo>
                  <a:pt x="6232212" y="1867438"/>
                </a:lnTo>
                <a:lnTo>
                  <a:pt x="6243642" y="1867438"/>
                </a:lnTo>
                <a:lnTo>
                  <a:pt x="6255073" y="1867438"/>
                </a:lnTo>
                <a:lnTo>
                  <a:pt x="6266503" y="1867438"/>
                </a:lnTo>
                <a:lnTo>
                  <a:pt x="6277933" y="1867438"/>
                </a:lnTo>
                <a:lnTo>
                  <a:pt x="6289410" y="1867438"/>
                </a:lnTo>
                <a:lnTo>
                  <a:pt x="6300840" y="1867438"/>
                </a:lnTo>
                <a:lnTo>
                  <a:pt x="6312270" y="1867438"/>
                </a:lnTo>
                <a:lnTo>
                  <a:pt x="6323700" y="1867438"/>
                </a:lnTo>
                <a:lnTo>
                  <a:pt x="6335130" y="1867438"/>
                </a:lnTo>
                <a:lnTo>
                  <a:pt x="6346608" y="1867438"/>
                </a:lnTo>
                <a:lnTo>
                  <a:pt x="6358038" y="1867438"/>
                </a:lnTo>
                <a:lnTo>
                  <a:pt x="6369468" y="1867438"/>
                </a:lnTo>
                <a:lnTo>
                  <a:pt x="6380898" y="1867438"/>
                </a:lnTo>
                <a:lnTo>
                  <a:pt x="6392328" y="1819361"/>
                </a:lnTo>
                <a:lnTo>
                  <a:pt x="6403805" y="845830"/>
                </a:lnTo>
                <a:lnTo>
                  <a:pt x="6415235" y="884892"/>
                </a:lnTo>
                <a:lnTo>
                  <a:pt x="6426666" y="336528"/>
                </a:lnTo>
                <a:lnTo>
                  <a:pt x="6438096" y="585921"/>
                </a:lnTo>
                <a:lnTo>
                  <a:pt x="6449525" y="408642"/>
                </a:lnTo>
                <a:lnTo>
                  <a:pt x="6461003" y="641509"/>
                </a:lnTo>
                <a:lnTo>
                  <a:pt x="6472433" y="546859"/>
                </a:lnTo>
                <a:lnTo>
                  <a:pt x="6483863" y="844329"/>
                </a:lnTo>
                <a:lnTo>
                  <a:pt x="6495293" y="743669"/>
                </a:lnTo>
                <a:lnTo>
                  <a:pt x="6506723" y="0"/>
                </a:lnTo>
                <a:lnTo>
                  <a:pt x="6518201" y="354559"/>
                </a:lnTo>
                <a:lnTo>
                  <a:pt x="6529631" y="1864433"/>
                </a:lnTo>
                <a:lnTo>
                  <a:pt x="6541061" y="1865938"/>
                </a:lnTo>
                <a:lnTo>
                  <a:pt x="6552490" y="1867438"/>
                </a:lnTo>
                <a:lnTo>
                  <a:pt x="6563921" y="1867438"/>
                </a:lnTo>
                <a:lnTo>
                  <a:pt x="6575398" y="1867438"/>
                </a:lnTo>
                <a:lnTo>
                  <a:pt x="6586828" y="1867438"/>
                </a:lnTo>
                <a:lnTo>
                  <a:pt x="6598259" y="1867438"/>
                </a:lnTo>
                <a:lnTo>
                  <a:pt x="6609688" y="1865938"/>
                </a:lnTo>
                <a:lnTo>
                  <a:pt x="6621118" y="1867438"/>
                </a:lnTo>
                <a:lnTo>
                  <a:pt x="6632596" y="1867438"/>
                </a:lnTo>
                <a:lnTo>
                  <a:pt x="6644026" y="1867438"/>
                </a:lnTo>
                <a:lnTo>
                  <a:pt x="6655456" y="1867438"/>
                </a:lnTo>
                <a:lnTo>
                  <a:pt x="6666886" y="1867438"/>
                </a:lnTo>
                <a:lnTo>
                  <a:pt x="6678316" y="1867438"/>
                </a:lnTo>
                <a:lnTo>
                  <a:pt x="6689794" y="1867438"/>
                </a:lnTo>
                <a:lnTo>
                  <a:pt x="6701224" y="1867438"/>
                </a:lnTo>
                <a:lnTo>
                  <a:pt x="6712653" y="1867438"/>
                </a:lnTo>
                <a:lnTo>
                  <a:pt x="6724083" y="1867438"/>
                </a:lnTo>
                <a:lnTo>
                  <a:pt x="6735514" y="1867438"/>
                </a:lnTo>
                <a:lnTo>
                  <a:pt x="6746944" y="1867438"/>
                </a:lnTo>
                <a:lnTo>
                  <a:pt x="6758421" y="1867438"/>
                </a:lnTo>
                <a:lnTo>
                  <a:pt x="6769851" y="1867438"/>
                </a:lnTo>
                <a:lnTo>
                  <a:pt x="6781281" y="1867438"/>
                </a:lnTo>
                <a:lnTo>
                  <a:pt x="6792711" y="1867438"/>
                </a:lnTo>
                <a:lnTo>
                  <a:pt x="6804141" y="1867438"/>
                </a:lnTo>
                <a:lnTo>
                  <a:pt x="6815619" y="1867438"/>
                </a:lnTo>
                <a:lnTo>
                  <a:pt x="6827049" y="1867438"/>
                </a:lnTo>
                <a:lnTo>
                  <a:pt x="6838479" y="1867438"/>
                </a:lnTo>
                <a:lnTo>
                  <a:pt x="6849909" y="1867438"/>
                </a:lnTo>
                <a:lnTo>
                  <a:pt x="6861339" y="1867438"/>
                </a:lnTo>
                <a:lnTo>
                  <a:pt x="6872816" y="1867438"/>
                </a:lnTo>
                <a:lnTo>
                  <a:pt x="6884246" y="1867438"/>
                </a:lnTo>
                <a:lnTo>
                  <a:pt x="6895676" y="1867438"/>
                </a:lnTo>
                <a:lnTo>
                  <a:pt x="6907107" y="1867438"/>
                </a:lnTo>
                <a:lnTo>
                  <a:pt x="6918537" y="1867438"/>
                </a:lnTo>
                <a:lnTo>
                  <a:pt x="6930014" y="1867438"/>
                </a:lnTo>
                <a:lnTo>
                  <a:pt x="6941444" y="1867438"/>
                </a:lnTo>
                <a:lnTo>
                  <a:pt x="6952874" y="1867438"/>
                </a:lnTo>
                <a:lnTo>
                  <a:pt x="6964304" y="1867438"/>
                </a:lnTo>
                <a:lnTo>
                  <a:pt x="6975734" y="1867438"/>
                </a:lnTo>
                <a:lnTo>
                  <a:pt x="6987212" y="1867438"/>
                </a:lnTo>
                <a:lnTo>
                  <a:pt x="6998642" y="1867438"/>
                </a:lnTo>
                <a:lnTo>
                  <a:pt x="7010072" y="1867438"/>
                </a:lnTo>
                <a:lnTo>
                  <a:pt x="7021502" y="1867438"/>
                </a:lnTo>
                <a:lnTo>
                  <a:pt x="7032931" y="1867438"/>
                </a:lnTo>
                <a:lnTo>
                  <a:pt x="7044409" y="1867438"/>
                </a:lnTo>
                <a:lnTo>
                  <a:pt x="7055839" y="1867438"/>
                </a:lnTo>
                <a:lnTo>
                  <a:pt x="7067269" y="1867438"/>
                </a:lnTo>
                <a:lnTo>
                  <a:pt x="7078700" y="1867438"/>
                </a:lnTo>
                <a:lnTo>
                  <a:pt x="7090129" y="1867438"/>
                </a:lnTo>
                <a:lnTo>
                  <a:pt x="7101607" y="1867438"/>
                </a:lnTo>
                <a:lnTo>
                  <a:pt x="7113037" y="1867438"/>
                </a:lnTo>
                <a:lnTo>
                  <a:pt x="7124467" y="1867438"/>
                </a:lnTo>
                <a:lnTo>
                  <a:pt x="7135897" y="1867438"/>
                </a:lnTo>
                <a:lnTo>
                  <a:pt x="7147327" y="1867438"/>
                </a:lnTo>
                <a:lnTo>
                  <a:pt x="7158805" y="1867438"/>
                </a:lnTo>
                <a:lnTo>
                  <a:pt x="7170235" y="1867438"/>
                </a:lnTo>
                <a:lnTo>
                  <a:pt x="7181665" y="1867438"/>
                </a:lnTo>
                <a:lnTo>
                  <a:pt x="7193094" y="1867438"/>
                </a:lnTo>
                <a:lnTo>
                  <a:pt x="7204524" y="1867438"/>
                </a:lnTo>
                <a:lnTo>
                  <a:pt x="7216002" y="1867438"/>
                </a:lnTo>
                <a:lnTo>
                  <a:pt x="7227432" y="1867438"/>
                </a:lnTo>
                <a:lnTo>
                  <a:pt x="7238862" y="1867438"/>
                </a:lnTo>
                <a:lnTo>
                  <a:pt x="7250292" y="1867438"/>
                </a:lnTo>
                <a:lnTo>
                  <a:pt x="7261722" y="1867438"/>
                </a:lnTo>
                <a:lnTo>
                  <a:pt x="7273200" y="1867438"/>
                </a:lnTo>
                <a:lnTo>
                  <a:pt x="7284630" y="1867438"/>
                </a:lnTo>
                <a:lnTo>
                  <a:pt x="7296060" y="1867438"/>
                </a:lnTo>
                <a:lnTo>
                  <a:pt x="7307490" y="1867438"/>
                </a:lnTo>
                <a:lnTo>
                  <a:pt x="7318920" y="1867438"/>
                </a:lnTo>
                <a:lnTo>
                  <a:pt x="7330398" y="1867438"/>
                </a:lnTo>
                <a:lnTo>
                  <a:pt x="7341828" y="1867438"/>
                </a:lnTo>
                <a:lnTo>
                  <a:pt x="7353257" y="1867438"/>
                </a:lnTo>
                <a:lnTo>
                  <a:pt x="7364687" y="1867438"/>
                </a:lnTo>
                <a:lnTo>
                  <a:pt x="7376117" y="1867438"/>
                </a:lnTo>
                <a:lnTo>
                  <a:pt x="7387595" y="1867438"/>
                </a:lnTo>
                <a:lnTo>
                  <a:pt x="7399025" y="1867438"/>
                </a:lnTo>
                <a:lnTo>
                  <a:pt x="7410455" y="1867438"/>
                </a:lnTo>
                <a:lnTo>
                  <a:pt x="7421885" y="1867438"/>
                </a:lnTo>
                <a:lnTo>
                  <a:pt x="7433315" y="1867438"/>
                </a:lnTo>
                <a:lnTo>
                  <a:pt x="7444793" y="1867438"/>
                </a:lnTo>
                <a:lnTo>
                  <a:pt x="7456222" y="1867438"/>
                </a:lnTo>
                <a:lnTo>
                  <a:pt x="7467653" y="1867438"/>
                </a:lnTo>
                <a:lnTo>
                  <a:pt x="7479083" y="1867438"/>
                </a:lnTo>
                <a:lnTo>
                  <a:pt x="7490513" y="1867438"/>
                </a:lnTo>
                <a:lnTo>
                  <a:pt x="7501990" y="1867438"/>
                </a:lnTo>
                <a:lnTo>
                  <a:pt x="7513420" y="1867438"/>
                </a:lnTo>
                <a:lnTo>
                  <a:pt x="7524850" y="1867438"/>
                </a:lnTo>
                <a:lnTo>
                  <a:pt x="7536280" y="1867438"/>
                </a:lnTo>
                <a:lnTo>
                  <a:pt x="7547710" y="1867438"/>
                </a:lnTo>
                <a:lnTo>
                  <a:pt x="7559188" y="1867438"/>
                </a:lnTo>
                <a:lnTo>
                  <a:pt x="7570618" y="1867438"/>
                </a:lnTo>
                <a:lnTo>
                  <a:pt x="7582048" y="1867438"/>
                </a:lnTo>
                <a:lnTo>
                  <a:pt x="7593478" y="1867438"/>
                </a:lnTo>
                <a:lnTo>
                  <a:pt x="7604908" y="1867438"/>
                </a:lnTo>
                <a:lnTo>
                  <a:pt x="7616385" y="1867438"/>
                </a:lnTo>
                <a:lnTo>
                  <a:pt x="7627815" y="1867438"/>
                </a:lnTo>
                <a:lnTo>
                  <a:pt x="7639246" y="1867438"/>
                </a:lnTo>
                <a:lnTo>
                  <a:pt x="7650676" y="1867438"/>
                </a:lnTo>
                <a:lnTo>
                  <a:pt x="7662106" y="1867438"/>
                </a:lnTo>
                <a:lnTo>
                  <a:pt x="7673583" y="1867438"/>
                </a:lnTo>
                <a:lnTo>
                  <a:pt x="7685013" y="1867438"/>
                </a:lnTo>
                <a:lnTo>
                  <a:pt x="7696443" y="1867438"/>
                </a:lnTo>
                <a:lnTo>
                  <a:pt x="7707873" y="1867438"/>
                </a:lnTo>
                <a:lnTo>
                  <a:pt x="7719303" y="1867438"/>
                </a:lnTo>
                <a:lnTo>
                  <a:pt x="7730733" y="1867438"/>
                </a:lnTo>
                <a:lnTo>
                  <a:pt x="7742211" y="1867438"/>
                </a:lnTo>
                <a:lnTo>
                  <a:pt x="7753641" y="1867438"/>
                </a:lnTo>
                <a:lnTo>
                  <a:pt x="7765071" y="1867438"/>
                </a:lnTo>
                <a:lnTo>
                  <a:pt x="7776501" y="1867438"/>
                </a:lnTo>
                <a:lnTo>
                  <a:pt x="7787931" y="1867438"/>
                </a:lnTo>
                <a:lnTo>
                  <a:pt x="7799408" y="1867438"/>
                </a:lnTo>
                <a:lnTo>
                  <a:pt x="7810839" y="1867438"/>
                </a:lnTo>
                <a:lnTo>
                  <a:pt x="7822268" y="1867438"/>
                </a:lnTo>
                <a:lnTo>
                  <a:pt x="7833698" y="1867438"/>
                </a:lnTo>
                <a:lnTo>
                  <a:pt x="7845128" y="1867438"/>
                </a:lnTo>
                <a:lnTo>
                  <a:pt x="7856606" y="1867438"/>
                </a:lnTo>
                <a:lnTo>
                  <a:pt x="7868036" y="1867438"/>
                </a:lnTo>
                <a:lnTo>
                  <a:pt x="7879466" y="1867438"/>
                </a:lnTo>
                <a:lnTo>
                  <a:pt x="7890896" y="1867438"/>
                </a:lnTo>
                <a:lnTo>
                  <a:pt x="7902326" y="1867438"/>
                </a:lnTo>
                <a:lnTo>
                  <a:pt x="7913804" y="1867438"/>
                </a:lnTo>
                <a:lnTo>
                  <a:pt x="7925234" y="1867438"/>
                </a:lnTo>
                <a:lnTo>
                  <a:pt x="7936663" y="1867438"/>
                </a:lnTo>
                <a:lnTo>
                  <a:pt x="7948094" y="1867438"/>
                </a:lnTo>
                <a:lnTo>
                  <a:pt x="7959524" y="1867438"/>
                </a:lnTo>
                <a:lnTo>
                  <a:pt x="7971001" y="1867438"/>
                </a:lnTo>
                <a:lnTo>
                  <a:pt x="7982431" y="1867438"/>
                </a:lnTo>
                <a:lnTo>
                  <a:pt x="7993861" y="1867438"/>
                </a:lnTo>
                <a:lnTo>
                  <a:pt x="8005291" y="1867438"/>
                </a:lnTo>
                <a:lnTo>
                  <a:pt x="8016721" y="1867438"/>
                </a:lnTo>
                <a:lnTo>
                  <a:pt x="8028199" y="1867438"/>
                </a:lnTo>
                <a:lnTo>
                  <a:pt x="8039629" y="1867438"/>
                </a:lnTo>
                <a:lnTo>
                  <a:pt x="8051059" y="1867438"/>
                </a:lnTo>
                <a:lnTo>
                  <a:pt x="8062489" y="1867438"/>
                </a:lnTo>
                <a:lnTo>
                  <a:pt x="8073919" y="1867438"/>
                </a:lnTo>
                <a:lnTo>
                  <a:pt x="8085396" y="1865938"/>
                </a:lnTo>
                <a:lnTo>
                  <a:pt x="8096826" y="1867438"/>
                </a:lnTo>
                <a:lnTo>
                  <a:pt x="8108256" y="1867438"/>
                </a:lnTo>
                <a:lnTo>
                  <a:pt x="8119687" y="1867438"/>
                </a:lnTo>
                <a:lnTo>
                  <a:pt x="8131117" y="1867438"/>
                </a:lnTo>
                <a:lnTo>
                  <a:pt x="8142594" y="1867438"/>
                </a:lnTo>
                <a:lnTo>
                  <a:pt x="8154024" y="1867438"/>
                </a:lnTo>
                <a:lnTo>
                  <a:pt x="8165454" y="1867438"/>
                </a:lnTo>
                <a:lnTo>
                  <a:pt x="8176884" y="1867438"/>
                </a:lnTo>
                <a:lnTo>
                  <a:pt x="8188314" y="1867438"/>
                </a:lnTo>
                <a:lnTo>
                  <a:pt x="8199792" y="1867438"/>
                </a:lnTo>
                <a:lnTo>
                  <a:pt x="8211222" y="1867438"/>
                </a:lnTo>
                <a:lnTo>
                  <a:pt x="8222652" y="1867438"/>
                </a:lnTo>
                <a:lnTo>
                  <a:pt x="8234082" y="1867438"/>
                </a:lnTo>
                <a:lnTo>
                  <a:pt x="8245512" y="1867438"/>
                </a:lnTo>
                <a:lnTo>
                  <a:pt x="8256989" y="1867438"/>
                </a:lnTo>
                <a:lnTo>
                  <a:pt x="8268419" y="1867438"/>
                </a:lnTo>
                <a:lnTo>
                  <a:pt x="8279850" y="1867438"/>
                </a:lnTo>
                <a:lnTo>
                  <a:pt x="8291280" y="1867438"/>
                </a:lnTo>
                <a:lnTo>
                  <a:pt x="8302709" y="1867438"/>
                </a:lnTo>
                <a:lnTo>
                  <a:pt x="8314187" y="1867438"/>
                </a:lnTo>
                <a:lnTo>
                  <a:pt x="8325617" y="1867438"/>
                </a:lnTo>
                <a:lnTo>
                  <a:pt x="8337047" y="1867438"/>
                </a:lnTo>
                <a:lnTo>
                  <a:pt x="8348477" y="1867438"/>
                </a:lnTo>
                <a:lnTo>
                  <a:pt x="8359907" y="1867438"/>
                </a:lnTo>
                <a:lnTo>
                  <a:pt x="8371385" y="1867438"/>
                </a:lnTo>
                <a:lnTo>
                  <a:pt x="8382815" y="1867438"/>
                </a:lnTo>
                <a:lnTo>
                  <a:pt x="8394245" y="1867438"/>
                </a:lnTo>
                <a:lnTo>
                  <a:pt x="8405674" y="1867438"/>
                </a:lnTo>
                <a:lnTo>
                  <a:pt x="8417104" y="1867438"/>
                </a:lnTo>
                <a:lnTo>
                  <a:pt x="8428582" y="1867438"/>
                </a:lnTo>
                <a:lnTo>
                  <a:pt x="8440012" y="1867438"/>
                </a:lnTo>
                <a:lnTo>
                  <a:pt x="8451442" y="1867438"/>
                </a:lnTo>
                <a:lnTo>
                  <a:pt x="8462872" y="1867438"/>
                </a:lnTo>
                <a:lnTo>
                  <a:pt x="8474302" y="1867438"/>
                </a:lnTo>
                <a:lnTo>
                  <a:pt x="8485780" y="1867438"/>
                </a:lnTo>
                <a:lnTo>
                  <a:pt x="8497210" y="1867438"/>
                </a:lnTo>
                <a:lnTo>
                  <a:pt x="8508640" y="1867438"/>
                </a:lnTo>
                <a:lnTo>
                  <a:pt x="8520069" y="1867438"/>
                </a:lnTo>
                <a:lnTo>
                  <a:pt x="8531500" y="1867438"/>
                </a:lnTo>
                <a:lnTo>
                  <a:pt x="8542977" y="1867438"/>
                </a:lnTo>
                <a:lnTo>
                  <a:pt x="8554407" y="1867438"/>
                </a:lnTo>
                <a:lnTo>
                  <a:pt x="8565837" y="1867438"/>
                </a:lnTo>
                <a:lnTo>
                  <a:pt x="8577267" y="1867438"/>
                </a:lnTo>
                <a:lnTo>
                  <a:pt x="8588697" y="1867438"/>
                </a:lnTo>
                <a:lnTo>
                  <a:pt x="8600175" y="1867438"/>
                </a:lnTo>
                <a:lnTo>
                  <a:pt x="8611605" y="1867438"/>
                </a:lnTo>
                <a:lnTo>
                  <a:pt x="8623035" y="1867438"/>
                </a:lnTo>
                <a:lnTo>
                  <a:pt x="8634465" y="1867438"/>
                </a:lnTo>
                <a:lnTo>
                  <a:pt x="8645895" y="1867438"/>
                </a:lnTo>
                <a:lnTo>
                  <a:pt x="8657373" y="1867438"/>
                </a:lnTo>
                <a:lnTo>
                  <a:pt x="8668802" y="1867438"/>
                </a:lnTo>
                <a:lnTo>
                  <a:pt x="8680232" y="1867438"/>
                </a:lnTo>
                <a:lnTo>
                  <a:pt x="8691662" y="1867438"/>
                </a:lnTo>
                <a:lnTo>
                  <a:pt x="8703093" y="1867438"/>
                </a:lnTo>
                <a:lnTo>
                  <a:pt x="8714570" y="1867438"/>
                </a:lnTo>
                <a:lnTo>
                  <a:pt x="8726000" y="1867438"/>
                </a:lnTo>
                <a:lnTo>
                  <a:pt x="8737430" y="1867438"/>
                </a:lnTo>
                <a:lnTo>
                  <a:pt x="8748860" y="1867438"/>
                </a:lnTo>
                <a:lnTo>
                  <a:pt x="8760290" y="1867438"/>
                </a:lnTo>
                <a:lnTo>
                  <a:pt x="8771768" y="1867438"/>
                </a:lnTo>
                <a:lnTo>
                  <a:pt x="8783198" y="1867438"/>
                </a:lnTo>
                <a:lnTo>
                  <a:pt x="8794628" y="1867438"/>
                </a:lnTo>
                <a:lnTo>
                  <a:pt x="8806058" y="1867438"/>
                </a:lnTo>
                <a:lnTo>
                  <a:pt x="8817488" y="1867438"/>
                </a:lnTo>
                <a:lnTo>
                  <a:pt x="8828918" y="1867438"/>
                </a:lnTo>
                <a:lnTo>
                  <a:pt x="8840395" y="1867438"/>
                </a:lnTo>
                <a:lnTo>
                  <a:pt x="8851825" y="1867438"/>
                </a:lnTo>
                <a:lnTo>
                  <a:pt x="8863256" y="1867438"/>
                </a:lnTo>
                <a:lnTo>
                  <a:pt x="8874686" y="1867438"/>
                </a:lnTo>
                <a:lnTo>
                  <a:pt x="8886115" y="1867438"/>
                </a:lnTo>
                <a:lnTo>
                  <a:pt x="8897593" y="1867438"/>
                </a:lnTo>
                <a:lnTo>
                  <a:pt x="8909022" y="1867438"/>
                </a:lnTo>
                <a:lnTo>
                  <a:pt x="8920453" y="1867438"/>
                </a:lnTo>
                <a:lnTo>
                  <a:pt x="8931883" y="1867438"/>
                </a:lnTo>
                <a:lnTo>
                  <a:pt x="8943313" y="1867438"/>
                </a:lnTo>
                <a:lnTo>
                  <a:pt x="8954791" y="1867438"/>
                </a:lnTo>
                <a:lnTo>
                  <a:pt x="8966220" y="1867438"/>
                </a:lnTo>
                <a:lnTo>
                  <a:pt x="8977651" y="1867438"/>
                </a:lnTo>
                <a:lnTo>
                  <a:pt x="8989080" y="1867438"/>
                </a:lnTo>
                <a:lnTo>
                  <a:pt x="9000511" y="1867438"/>
                </a:lnTo>
                <a:lnTo>
                  <a:pt x="9011988" y="1867438"/>
                </a:lnTo>
                <a:lnTo>
                  <a:pt x="9023418" y="1867438"/>
                </a:lnTo>
                <a:lnTo>
                  <a:pt x="9034849" y="1867438"/>
                </a:lnTo>
                <a:lnTo>
                  <a:pt x="9046278" y="1867438"/>
                </a:lnTo>
                <a:lnTo>
                  <a:pt x="9057709" y="1867438"/>
                </a:lnTo>
                <a:lnTo>
                  <a:pt x="9069186" y="1867438"/>
                </a:lnTo>
                <a:lnTo>
                  <a:pt x="9080615" y="1867438"/>
                </a:lnTo>
                <a:lnTo>
                  <a:pt x="9092046" y="1867438"/>
                </a:lnTo>
                <a:lnTo>
                  <a:pt x="9103476" y="1867438"/>
                </a:lnTo>
                <a:lnTo>
                  <a:pt x="9114906" y="1867438"/>
                </a:lnTo>
                <a:lnTo>
                  <a:pt x="9126384" y="1867438"/>
                </a:lnTo>
                <a:lnTo>
                  <a:pt x="9137813" y="1867438"/>
                </a:lnTo>
                <a:lnTo>
                  <a:pt x="9149244" y="1867438"/>
                </a:lnTo>
                <a:lnTo>
                  <a:pt x="9160673" y="1867438"/>
                </a:lnTo>
                <a:lnTo>
                  <a:pt x="9172104" y="1867438"/>
                </a:lnTo>
                <a:lnTo>
                  <a:pt x="9183581" y="1867438"/>
                </a:lnTo>
                <a:lnTo>
                  <a:pt x="9195011" y="1867438"/>
                </a:lnTo>
                <a:lnTo>
                  <a:pt x="9206442" y="1867438"/>
                </a:lnTo>
                <a:lnTo>
                  <a:pt x="9217871" y="1867438"/>
                </a:lnTo>
                <a:lnTo>
                  <a:pt x="9229301" y="1867438"/>
                </a:lnTo>
                <a:lnTo>
                  <a:pt x="9240779" y="1867438"/>
                </a:lnTo>
                <a:lnTo>
                  <a:pt x="9252209" y="1867438"/>
                </a:lnTo>
                <a:lnTo>
                  <a:pt x="9263639" y="1867438"/>
                </a:lnTo>
                <a:lnTo>
                  <a:pt x="9275069" y="1867438"/>
                </a:lnTo>
                <a:lnTo>
                  <a:pt x="9286498" y="1867438"/>
                </a:lnTo>
                <a:lnTo>
                  <a:pt x="9297977" y="1867438"/>
                </a:lnTo>
                <a:lnTo>
                  <a:pt x="9309406" y="1867438"/>
                </a:lnTo>
                <a:lnTo>
                  <a:pt x="9320837" y="1867438"/>
                </a:lnTo>
                <a:lnTo>
                  <a:pt x="9332266" y="1867438"/>
                </a:lnTo>
                <a:lnTo>
                  <a:pt x="9343696" y="1867438"/>
                </a:lnTo>
                <a:lnTo>
                  <a:pt x="9355174" y="1867438"/>
                </a:lnTo>
                <a:lnTo>
                  <a:pt x="9366604" y="1867438"/>
                </a:lnTo>
                <a:lnTo>
                  <a:pt x="9378035" y="1867438"/>
                </a:lnTo>
                <a:lnTo>
                  <a:pt x="9389464" y="1867438"/>
                </a:lnTo>
                <a:lnTo>
                  <a:pt x="9400894" y="1867438"/>
                </a:lnTo>
                <a:lnTo>
                  <a:pt x="9412372" y="1867438"/>
                </a:lnTo>
                <a:lnTo>
                  <a:pt x="9423802" y="1867438"/>
                </a:lnTo>
                <a:lnTo>
                  <a:pt x="9435232" y="1867438"/>
                </a:lnTo>
                <a:lnTo>
                  <a:pt x="9446662" y="1867438"/>
                </a:lnTo>
                <a:lnTo>
                  <a:pt x="9458091" y="1867438"/>
                </a:lnTo>
                <a:lnTo>
                  <a:pt x="9469570" y="1867438"/>
                </a:lnTo>
                <a:lnTo>
                  <a:pt x="9480999" y="1867438"/>
                </a:lnTo>
                <a:lnTo>
                  <a:pt x="9492429" y="1867438"/>
                </a:lnTo>
                <a:lnTo>
                  <a:pt x="9503859" y="1867438"/>
                </a:lnTo>
                <a:lnTo>
                  <a:pt x="9515289" y="1867438"/>
                </a:lnTo>
                <a:lnTo>
                  <a:pt x="9526767" y="1867438"/>
                </a:lnTo>
                <a:lnTo>
                  <a:pt x="9538197" y="1867438"/>
                </a:lnTo>
                <a:lnTo>
                  <a:pt x="9549626" y="1867438"/>
                </a:lnTo>
                <a:lnTo>
                  <a:pt x="9561057" y="1867438"/>
                </a:lnTo>
                <a:lnTo>
                  <a:pt x="9572487" y="1867438"/>
                </a:lnTo>
                <a:lnTo>
                  <a:pt x="9583965" y="1867438"/>
                </a:lnTo>
                <a:lnTo>
                  <a:pt x="9595395" y="1867438"/>
                </a:lnTo>
                <a:lnTo>
                  <a:pt x="9606824" y="1867438"/>
                </a:lnTo>
                <a:lnTo>
                  <a:pt x="9618255" y="1867438"/>
                </a:lnTo>
                <a:lnTo>
                  <a:pt x="9629684" y="1867438"/>
                </a:lnTo>
                <a:lnTo>
                  <a:pt x="9641163" y="1867438"/>
                </a:lnTo>
                <a:lnTo>
                  <a:pt x="9652592" y="1867438"/>
                </a:lnTo>
                <a:lnTo>
                  <a:pt x="9664022" y="1867438"/>
                </a:lnTo>
                <a:lnTo>
                  <a:pt x="9675452" y="1867438"/>
                </a:lnTo>
                <a:lnTo>
                  <a:pt x="9686882" y="1867438"/>
                </a:lnTo>
                <a:lnTo>
                  <a:pt x="9698360" y="1867438"/>
                </a:lnTo>
                <a:lnTo>
                  <a:pt x="9709790" y="1867438"/>
                </a:lnTo>
                <a:lnTo>
                  <a:pt x="9721219" y="1867438"/>
                </a:lnTo>
                <a:lnTo>
                  <a:pt x="9732650" y="1867438"/>
                </a:lnTo>
                <a:lnTo>
                  <a:pt x="9744080" y="1867438"/>
                </a:lnTo>
                <a:lnTo>
                  <a:pt x="9755557" y="1867438"/>
                </a:lnTo>
                <a:lnTo>
                  <a:pt x="9766988" y="1867438"/>
                </a:lnTo>
                <a:lnTo>
                  <a:pt x="9778417" y="1867438"/>
                </a:lnTo>
                <a:lnTo>
                  <a:pt x="9789848" y="1867438"/>
                </a:lnTo>
                <a:lnTo>
                  <a:pt x="9801277" y="1867438"/>
                </a:lnTo>
                <a:lnTo>
                  <a:pt x="9812755" y="1867438"/>
                </a:lnTo>
                <a:lnTo>
                  <a:pt x="9824185" y="1867438"/>
                </a:lnTo>
                <a:lnTo>
                  <a:pt x="9835615" y="1867438"/>
                </a:lnTo>
                <a:lnTo>
                  <a:pt x="9847045" y="1867438"/>
                </a:lnTo>
                <a:lnTo>
                  <a:pt x="9858475" y="1867438"/>
                </a:lnTo>
                <a:lnTo>
                  <a:pt x="9869952" y="1867438"/>
                </a:lnTo>
                <a:lnTo>
                  <a:pt x="9881383" y="1867438"/>
                </a:lnTo>
                <a:lnTo>
                  <a:pt x="9892812" y="1867438"/>
                </a:lnTo>
                <a:lnTo>
                  <a:pt x="9904243" y="1867438"/>
                </a:lnTo>
                <a:lnTo>
                  <a:pt x="9915673" y="1867438"/>
                </a:lnTo>
                <a:lnTo>
                  <a:pt x="9927102" y="1867438"/>
                </a:lnTo>
                <a:lnTo>
                  <a:pt x="9938581" y="1867438"/>
                </a:lnTo>
                <a:lnTo>
                  <a:pt x="9950010" y="1867438"/>
                </a:lnTo>
                <a:lnTo>
                  <a:pt x="9961441" y="1867438"/>
                </a:lnTo>
                <a:lnTo>
                  <a:pt x="9972870" y="1867438"/>
                </a:lnTo>
                <a:lnTo>
                  <a:pt x="9984300" y="1867438"/>
                </a:lnTo>
                <a:lnTo>
                  <a:pt x="9995778" y="1867438"/>
                </a:lnTo>
                <a:lnTo>
                  <a:pt x="10007208" y="1867438"/>
                </a:lnTo>
                <a:lnTo>
                  <a:pt x="10018638" y="1867438"/>
                </a:lnTo>
                <a:lnTo>
                  <a:pt x="10030068" y="1867438"/>
                </a:lnTo>
                <a:lnTo>
                  <a:pt x="10041498" y="1867438"/>
                </a:lnTo>
                <a:lnTo>
                  <a:pt x="10052976" y="1867438"/>
                </a:lnTo>
                <a:lnTo>
                  <a:pt x="10064405" y="1867438"/>
                </a:lnTo>
                <a:lnTo>
                  <a:pt x="10075835" y="1867438"/>
                </a:lnTo>
                <a:lnTo>
                  <a:pt x="10087266" y="1867438"/>
                </a:lnTo>
                <a:lnTo>
                  <a:pt x="10098695" y="1867438"/>
                </a:lnTo>
                <a:lnTo>
                  <a:pt x="10110174" y="1867438"/>
                </a:lnTo>
                <a:lnTo>
                  <a:pt x="10121603" y="1867438"/>
                </a:lnTo>
                <a:lnTo>
                  <a:pt x="10133033" y="1867438"/>
                </a:lnTo>
                <a:lnTo>
                  <a:pt x="10144463" y="1867438"/>
                </a:lnTo>
                <a:lnTo>
                  <a:pt x="10155893" y="1867438"/>
                </a:lnTo>
                <a:lnTo>
                  <a:pt x="10167371" y="1867438"/>
                </a:lnTo>
                <a:lnTo>
                  <a:pt x="10178801" y="1867438"/>
                </a:lnTo>
                <a:lnTo>
                  <a:pt x="10190230" y="1867438"/>
                </a:lnTo>
                <a:lnTo>
                  <a:pt x="10201661" y="1867438"/>
                </a:lnTo>
                <a:lnTo>
                  <a:pt x="10213091" y="1867438"/>
                </a:lnTo>
                <a:lnTo>
                  <a:pt x="10224569" y="1867438"/>
                </a:lnTo>
                <a:lnTo>
                  <a:pt x="10235998" y="1867438"/>
                </a:lnTo>
                <a:lnTo>
                  <a:pt x="10247428" y="1867438"/>
                </a:lnTo>
                <a:lnTo>
                  <a:pt x="10258859" y="1867438"/>
                </a:lnTo>
                <a:lnTo>
                  <a:pt x="10270288" y="1867438"/>
                </a:lnTo>
                <a:lnTo>
                  <a:pt x="10281767" y="1867438"/>
                </a:lnTo>
                <a:lnTo>
                  <a:pt x="10293196" y="1867438"/>
                </a:lnTo>
                <a:lnTo>
                  <a:pt x="10304626" y="1867438"/>
                </a:lnTo>
                <a:lnTo>
                  <a:pt x="10316056" y="1867438"/>
                </a:lnTo>
                <a:lnTo>
                  <a:pt x="10327486" y="1867438"/>
                </a:lnTo>
                <a:lnTo>
                  <a:pt x="10338963" y="1867438"/>
                </a:lnTo>
                <a:lnTo>
                  <a:pt x="10350394" y="1867438"/>
                </a:lnTo>
                <a:lnTo>
                  <a:pt x="10361823" y="1867438"/>
                </a:lnTo>
                <a:lnTo>
                  <a:pt x="10373254" y="1867438"/>
                </a:lnTo>
                <a:lnTo>
                  <a:pt x="10384684" y="1867438"/>
                </a:lnTo>
                <a:lnTo>
                  <a:pt x="10396161" y="1867438"/>
                </a:lnTo>
                <a:lnTo>
                  <a:pt x="10407591" y="1867438"/>
                </a:lnTo>
                <a:lnTo>
                  <a:pt x="10419021" y="1867438"/>
                </a:lnTo>
                <a:lnTo>
                  <a:pt x="10430452" y="1867438"/>
                </a:lnTo>
                <a:lnTo>
                  <a:pt x="10441881" y="1867438"/>
                </a:lnTo>
                <a:lnTo>
                  <a:pt x="10453358" y="1867438"/>
                </a:lnTo>
                <a:lnTo>
                  <a:pt x="10464789" y="1867438"/>
                </a:lnTo>
                <a:lnTo>
                  <a:pt x="10476219" y="1867438"/>
                </a:lnTo>
                <a:lnTo>
                  <a:pt x="10487649" y="1867438"/>
                </a:lnTo>
                <a:lnTo>
                  <a:pt x="10499079" y="1867438"/>
                </a:lnTo>
                <a:lnTo>
                  <a:pt x="10510556" y="1867438"/>
                </a:lnTo>
                <a:lnTo>
                  <a:pt x="10521987" y="1867438"/>
                </a:lnTo>
                <a:lnTo>
                  <a:pt x="10533416" y="1867438"/>
                </a:lnTo>
                <a:lnTo>
                  <a:pt x="10544847" y="1867438"/>
                </a:lnTo>
                <a:lnTo>
                  <a:pt x="10556277" y="1867438"/>
                </a:lnTo>
                <a:lnTo>
                  <a:pt x="10567754" y="1867438"/>
                </a:lnTo>
                <a:lnTo>
                  <a:pt x="10579184" y="1867438"/>
                </a:lnTo>
                <a:lnTo>
                  <a:pt x="10590614" y="1867438"/>
                </a:lnTo>
                <a:lnTo>
                  <a:pt x="10602045" y="1867438"/>
                </a:lnTo>
                <a:lnTo>
                  <a:pt x="10613474" y="1867438"/>
                </a:lnTo>
                <a:lnTo>
                  <a:pt x="10624951" y="1867438"/>
                </a:lnTo>
                <a:lnTo>
                  <a:pt x="10636382" y="1867438"/>
                </a:lnTo>
                <a:lnTo>
                  <a:pt x="10647812" y="1867438"/>
                </a:lnTo>
                <a:lnTo>
                  <a:pt x="10659241" y="1867438"/>
                </a:lnTo>
                <a:lnTo>
                  <a:pt x="10670672" y="1867438"/>
                </a:lnTo>
                <a:lnTo>
                  <a:pt x="10682149" y="1867438"/>
                </a:lnTo>
                <a:lnTo>
                  <a:pt x="10693580" y="1867438"/>
                </a:lnTo>
                <a:lnTo>
                  <a:pt x="10705009" y="1867438"/>
                </a:lnTo>
                <a:lnTo>
                  <a:pt x="10716439" y="1867438"/>
                </a:lnTo>
                <a:lnTo>
                  <a:pt x="10727870" y="1867438"/>
                </a:lnTo>
                <a:lnTo>
                  <a:pt x="10739347" y="1867438"/>
                </a:lnTo>
                <a:lnTo>
                  <a:pt x="10750778" y="1867438"/>
                </a:lnTo>
                <a:lnTo>
                  <a:pt x="10762207" y="1867438"/>
                </a:lnTo>
                <a:lnTo>
                  <a:pt x="10773637" y="1867438"/>
                </a:lnTo>
                <a:lnTo>
                  <a:pt x="10785067" y="1867438"/>
                </a:lnTo>
                <a:lnTo>
                  <a:pt x="10796544" y="1867438"/>
                </a:lnTo>
                <a:lnTo>
                  <a:pt x="10807975" y="1867438"/>
                </a:lnTo>
                <a:lnTo>
                  <a:pt x="10819405" y="1867438"/>
                </a:lnTo>
                <a:lnTo>
                  <a:pt x="10830834" y="1867438"/>
                </a:lnTo>
                <a:lnTo>
                  <a:pt x="10842265" y="1867438"/>
                </a:lnTo>
                <a:lnTo>
                  <a:pt x="10853742" y="1867438"/>
                </a:lnTo>
                <a:lnTo>
                  <a:pt x="10865173" y="1867438"/>
                </a:lnTo>
                <a:lnTo>
                  <a:pt x="10876602" y="1867438"/>
                </a:lnTo>
                <a:lnTo>
                  <a:pt x="10888032" y="1867438"/>
                </a:lnTo>
                <a:lnTo>
                  <a:pt x="10899463" y="1867438"/>
                </a:lnTo>
                <a:lnTo>
                  <a:pt x="10910892" y="1867438"/>
                </a:lnTo>
                <a:lnTo>
                  <a:pt x="10922369" y="1867438"/>
                </a:lnTo>
                <a:lnTo>
                  <a:pt x="10933800" y="1867438"/>
                </a:lnTo>
                <a:lnTo>
                  <a:pt x="10945230" y="1867438"/>
                </a:lnTo>
                <a:lnTo>
                  <a:pt x="10956660" y="1867438"/>
                </a:lnTo>
                <a:lnTo>
                  <a:pt x="10968090" y="1867438"/>
                </a:lnTo>
                <a:lnTo>
                  <a:pt x="10979567" y="1867438"/>
                </a:lnTo>
                <a:lnTo>
                  <a:pt x="10990998" y="1867438"/>
                </a:lnTo>
                <a:lnTo>
                  <a:pt x="11002427" y="1867438"/>
                </a:lnTo>
                <a:lnTo>
                  <a:pt x="11013858" y="1867438"/>
                </a:lnTo>
                <a:lnTo>
                  <a:pt x="11025287" y="1867438"/>
                </a:lnTo>
                <a:lnTo>
                  <a:pt x="11036765" y="1867438"/>
                </a:lnTo>
                <a:lnTo>
                  <a:pt x="11048195" y="1867438"/>
                </a:lnTo>
                <a:lnTo>
                  <a:pt x="11059625" y="1867438"/>
                </a:lnTo>
                <a:lnTo>
                  <a:pt x="11071056" y="1867438"/>
                </a:lnTo>
                <a:lnTo>
                  <a:pt x="11082485" y="1867438"/>
                </a:lnTo>
                <a:lnTo>
                  <a:pt x="11093962" y="1867438"/>
                </a:lnTo>
                <a:lnTo>
                  <a:pt x="11105393" y="1867438"/>
                </a:lnTo>
                <a:lnTo>
                  <a:pt x="11116823" y="1867438"/>
                </a:lnTo>
                <a:lnTo>
                  <a:pt x="11128253" y="1867438"/>
                </a:lnTo>
                <a:lnTo>
                  <a:pt x="11139683" y="1867438"/>
                </a:lnTo>
                <a:lnTo>
                  <a:pt x="11151160" y="1867438"/>
                </a:lnTo>
                <a:lnTo>
                  <a:pt x="11162591" y="1867438"/>
                </a:lnTo>
                <a:lnTo>
                  <a:pt x="11174020" y="1867438"/>
                </a:lnTo>
                <a:lnTo>
                  <a:pt x="11185451" y="1867438"/>
                </a:lnTo>
                <a:lnTo>
                  <a:pt x="11196881" y="1867438"/>
                </a:lnTo>
                <a:lnTo>
                  <a:pt x="11208358" y="1867438"/>
                </a:lnTo>
                <a:lnTo>
                  <a:pt x="11218359" y="1867438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1" name="Freeform 90">
            <a:extLst>
              <a:ext uri="{FF2B5EF4-FFF2-40B4-BE49-F238E27FC236}">
                <a16:creationId xmlns:a16="http://schemas.microsoft.com/office/drawing/2014/main" id="{0DDE4F5D-7872-E445-BD7C-1164CA8AB35B}"/>
              </a:ext>
            </a:extLst>
          </p:cNvPr>
          <p:cNvSpPr/>
          <p:nvPr/>
        </p:nvSpPr>
        <p:spPr>
          <a:xfrm>
            <a:off x="638362" y="4327459"/>
            <a:ext cx="8413769" cy="1105363"/>
          </a:xfrm>
          <a:custGeom>
            <a:avLst/>
            <a:gdLst>
              <a:gd name="connsiteX0" fmla="*/ 0 w 11218359"/>
              <a:gd name="connsiteY0" fmla="*/ 1473818 h 1473817"/>
              <a:gd name="connsiteX1" fmla="*/ 9149 w 11218359"/>
              <a:gd name="connsiteY1" fmla="*/ 1473818 h 1473817"/>
              <a:gd name="connsiteX2" fmla="*/ 20588 w 11218359"/>
              <a:gd name="connsiteY2" fmla="*/ 1473818 h 1473817"/>
              <a:gd name="connsiteX3" fmla="*/ 32028 w 11218359"/>
              <a:gd name="connsiteY3" fmla="*/ 1473818 h 1473817"/>
              <a:gd name="connsiteX4" fmla="*/ 43467 w 11218359"/>
              <a:gd name="connsiteY4" fmla="*/ 1473818 h 1473817"/>
              <a:gd name="connsiteX5" fmla="*/ 54907 w 11218359"/>
              <a:gd name="connsiteY5" fmla="*/ 1473818 h 1473817"/>
              <a:gd name="connsiteX6" fmla="*/ 66346 w 11218359"/>
              <a:gd name="connsiteY6" fmla="*/ 1473818 h 1473817"/>
              <a:gd name="connsiteX7" fmla="*/ 77786 w 11218359"/>
              <a:gd name="connsiteY7" fmla="*/ 1473818 h 1473817"/>
              <a:gd name="connsiteX8" fmla="*/ 89225 w 11218359"/>
              <a:gd name="connsiteY8" fmla="*/ 1473818 h 1473817"/>
              <a:gd name="connsiteX9" fmla="*/ 100665 w 11218359"/>
              <a:gd name="connsiteY9" fmla="*/ 1473818 h 1473817"/>
              <a:gd name="connsiteX10" fmla="*/ 112104 w 11218359"/>
              <a:gd name="connsiteY10" fmla="*/ 1473818 h 1473817"/>
              <a:gd name="connsiteX11" fmla="*/ 123544 w 11218359"/>
              <a:gd name="connsiteY11" fmla="*/ 1473818 h 1473817"/>
              <a:gd name="connsiteX12" fmla="*/ 134979 w 11218359"/>
              <a:gd name="connsiteY12" fmla="*/ 1473818 h 1473817"/>
              <a:gd name="connsiteX13" fmla="*/ 146423 w 11218359"/>
              <a:gd name="connsiteY13" fmla="*/ 1473818 h 1473817"/>
              <a:gd name="connsiteX14" fmla="*/ 157858 w 11218359"/>
              <a:gd name="connsiteY14" fmla="*/ 1473818 h 1473817"/>
              <a:gd name="connsiteX15" fmla="*/ 169297 w 11218359"/>
              <a:gd name="connsiteY15" fmla="*/ 1473818 h 1473817"/>
              <a:gd name="connsiteX16" fmla="*/ 180737 w 11218359"/>
              <a:gd name="connsiteY16" fmla="*/ 1473818 h 1473817"/>
              <a:gd name="connsiteX17" fmla="*/ 192176 w 11218359"/>
              <a:gd name="connsiteY17" fmla="*/ 1473818 h 1473817"/>
              <a:gd name="connsiteX18" fmla="*/ 203616 w 11218359"/>
              <a:gd name="connsiteY18" fmla="*/ 1473818 h 1473817"/>
              <a:gd name="connsiteX19" fmla="*/ 215055 w 11218359"/>
              <a:gd name="connsiteY19" fmla="*/ 1473818 h 1473817"/>
              <a:gd name="connsiteX20" fmla="*/ 226495 w 11218359"/>
              <a:gd name="connsiteY20" fmla="*/ 1473818 h 1473817"/>
              <a:gd name="connsiteX21" fmla="*/ 237935 w 11218359"/>
              <a:gd name="connsiteY21" fmla="*/ 1473818 h 1473817"/>
              <a:gd name="connsiteX22" fmla="*/ 249374 w 11218359"/>
              <a:gd name="connsiteY22" fmla="*/ 1473818 h 1473817"/>
              <a:gd name="connsiteX23" fmla="*/ 260814 w 11218359"/>
              <a:gd name="connsiteY23" fmla="*/ 1473818 h 1473817"/>
              <a:gd name="connsiteX24" fmla="*/ 272253 w 11218359"/>
              <a:gd name="connsiteY24" fmla="*/ 1473818 h 1473817"/>
              <a:gd name="connsiteX25" fmla="*/ 283693 w 11218359"/>
              <a:gd name="connsiteY25" fmla="*/ 1473818 h 1473817"/>
              <a:gd name="connsiteX26" fmla="*/ 295132 w 11218359"/>
              <a:gd name="connsiteY26" fmla="*/ 1473818 h 1473817"/>
              <a:gd name="connsiteX27" fmla="*/ 306572 w 11218359"/>
              <a:gd name="connsiteY27" fmla="*/ 1473818 h 1473817"/>
              <a:gd name="connsiteX28" fmla="*/ 318011 w 11218359"/>
              <a:gd name="connsiteY28" fmla="*/ 1473818 h 1473817"/>
              <a:gd name="connsiteX29" fmla="*/ 329451 w 11218359"/>
              <a:gd name="connsiteY29" fmla="*/ 1473818 h 1473817"/>
              <a:gd name="connsiteX30" fmla="*/ 340890 w 11218359"/>
              <a:gd name="connsiteY30" fmla="*/ 1473818 h 1473817"/>
              <a:gd name="connsiteX31" fmla="*/ 352330 w 11218359"/>
              <a:gd name="connsiteY31" fmla="*/ 1473818 h 1473817"/>
              <a:gd name="connsiteX32" fmla="*/ 363769 w 11218359"/>
              <a:gd name="connsiteY32" fmla="*/ 1473818 h 1473817"/>
              <a:gd name="connsiteX33" fmla="*/ 375209 w 11218359"/>
              <a:gd name="connsiteY33" fmla="*/ 1473818 h 1473817"/>
              <a:gd name="connsiteX34" fmla="*/ 386648 w 11218359"/>
              <a:gd name="connsiteY34" fmla="*/ 1473818 h 1473817"/>
              <a:gd name="connsiteX35" fmla="*/ 398088 w 11218359"/>
              <a:gd name="connsiteY35" fmla="*/ 1473818 h 1473817"/>
              <a:gd name="connsiteX36" fmla="*/ 409527 w 11218359"/>
              <a:gd name="connsiteY36" fmla="*/ 1473818 h 1473817"/>
              <a:gd name="connsiteX37" fmla="*/ 420967 w 11218359"/>
              <a:gd name="connsiteY37" fmla="*/ 1473818 h 1473817"/>
              <a:gd name="connsiteX38" fmla="*/ 432406 w 11218359"/>
              <a:gd name="connsiteY38" fmla="*/ 1473818 h 1473817"/>
              <a:gd name="connsiteX39" fmla="*/ 443846 w 11218359"/>
              <a:gd name="connsiteY39" fmla="*/ 1473818 h 1473817"/>
              <a:gd name="connsiteX40" fmla="*/ 455285 w 11218359"/>
              <a:gd name="connsiteY40" fmla="*/ 1473818 h 1473817"/>
              <a:gd name="connsiteX41" fmla="*/ 466725 w 11218359"/>
              <a:gd name="connsiteY41" fmla="*/ 1473818 h 1473817"/>
              <a:gd name="connsiteX42" fmla="*/ 478165 w 11218359"/>
              <a:gd name="connsiteY42" fmla="*/ 1473818 h 1473817"/>
              <a:gd name="connsiteX43" fmla="*/ 489604 w 11218359"/>
              <a:gd name="connsiteY43" fmla="*/ 1473818 h 1473817"/>
              <a:gd name="connsiteX44" fmla="*/ 501044 w 11218359"/>
              <a:gd name="connsiteY44" fmla="*/ 1473818 h 1473817"/>
              <a:gd name="connsiteX45" fmla="*/ 512483 w 11218359"/>
              <a:gd name="connsiteY45" fmla="*/ 1473818 h 1473817"/>
              <a:gd name="connsiteX46" fmla="*/ 523923 w 11218359"/>
              <a:gd name="connsiteY46" fmla="*/ 1473818 h 1473817"/>
              <a:gd name="connsiteX47" fmla="*/ 535362 w 11218359"/>
              <a:gd name="connsiteY47" fmla="*/ 1473818 h 1473817"/>
              <a:gd name="connsiteX48" fmla="*/ 546802 w 11218359"/>
              <a:gd name="connsiteY48" fmla="*/ 1473818 h 1473817"/>
              <a:gd name="connsiteX49" fmla="*/ 558241 w 11218359"/>
              <a:gd name="connsiteY49" fmla="*/ 1473818 h 1473817"/>
              <a:gd name="connsiteX50" fmla="*/ 569681 w 11218359"/>
              <a:gd name="connsiteY50" fmla="*/ 1473818 h 1473817"/>
              <a:gd name="connsiteX51" fmla="*/ 581120 w 11218359"/>
              <a:gd name="connsiteY51" fmla="*/ 1473818 h 1473817"/>
              <a:gd name="connsiteX52" fmla="*/ 592560 w 11218359"/>
              <a:gd name="connsiteY52" fmla="*/ 1473818 h 1473817"/>
              <a:gd name="connsiteX53" fmla="*/ 603999 w 11218359"/>
              <a:gd name="connsiteY53" fmla="*/ 1473818 h 1473817"/>
              <a:gd name="connsiteX54" fmla="*/ 615439 w 11218359"/>
              <a:gd name="connsiteY54" fmla="*/ 1473818 h 1473817"/>
              <a:gd name="connsiteX55" fmla="*/ 626878 w 11218359"/>
              <a:gd name="connsiteY55" fmla="*/ 1473818 h 1473817"/>
              <a:gd name="connsiteX56" fmla="*/ 638318 w 11218359"/>
              <a:gd name="connsiteY56" fmla="*/ 1473818 h 1473817"/>
              <a:gd name="connsiteX57" fmla="*/ 649757 w 11218359"/>
              <a:gd name="connsiteY57" fmla="*/ 1473818 h 1473817"/>
              <a:gd name="connsiteX58" fmla="*/ 661192 w 11218359"/>
              <a:gd name="connsiteY58" fmla="*/ 1473818 h 1473817"/>
              <a:gd name="connsiteX59" fmla="*/ 672632 w 11218359"/>
              <a:gd name="connsiteY59" fmla="*/ 1473818 h 1473817"/>
              <a:gd name="connsiteX60" fmla="*/ 684071 w 11218359"/>
              <a:gd name="connsiteY60" fmla="*/ 1473818 h 1473817"/>
              <a:gd name="connsiteX61" fmla="*/ 695511 w 11218359"/>
              <a:gd name="connsiteY61" fmla="*/ 1473818 h 1473817"/>
              <a:gd name="connsiteX62" fmla="*/ 706950 w 11218359"/>
              <a:gd name="connsiteY62" fmla="*/ 1473818 h 1473817"/>
              <a:gd name="connsiteX63" fmla="*/ 718390 w 11218359"/>
              <a:gd name="connsiteY63" fmla="*/ 1473818 h 1473817"/>
              <a:gd name="connsiteX64" fmla="*/ 729829 w 11218359"/>
              <a:gd name="connsiteY64" fmla="*/ 1473818 h 1473817"/>
              <a:gd name="connsiteX65" fmla="*/ 741269 w 11218359"/>
              <a:gd name="connsiteY65" fmla="*/ 1473818 h 1473817"/>
              <a:gd name="connsiteX66" fmla="*/ 752708 w 11218359"/>
              <a:gd name="connsiteY66" fmla="*/ 1473818 h 1473817"/>
              <a:gd name="connsiteX67" fmla="*/ 764148 w 11218359"/>
              <a:gd name="connsiteY67" fmla="*/ 1473818 h 1473817"/>
              <a:gd name="connsiteX68" fmla="*/ 775587 w 11218359"/>
              <a:gd name="connsiteY68" fmla="*/ 1473818 h 1473817"/>
              <a:gd name="connsiteX69" fmla="*/ 787027 w 11218359"/>
              <a:gd name="connsiteY69" fmla="*/ 1473818 h 1473817"/>
              <a:gd name="connsiteX70" fmla="*/ 798467 w 11218359"/>
              <a:gd name="connsiteY70" fmla="*/ 1473818 h 1473817"/>
              <a:gd name="connsiteX71" fmla="*/ 809906 w 11218359"/>
              <a:gd name="connsiteY71" fmla="*/ 1473818 h 1473817"/>
              <a:gd name="connsiteX72" fmla="*/ 821346 w 11218359"/>
              <a:gd name="connsiteY72" fmla="*/ 1473818 h 1473817"/>
              <a:gd name="connsiteX73" fmla="*/ 832785 w 11218359"/>
              <a:gd name="connsiteY73" fmla="*/ 1473818 h 1473817"/>
              <a:gd name="connsiteX74" fmla="*/ 844225 w 11218359"/>
              <a:gd name="connsiteY74" fmla="*/ 1473818 h 1473817"/>
              <a:gd name="connsiteX75" fmla="*/ 855664 w 11218359"/>
              <a:gd name="connsiteY75" fmla="*/ 1473818 h 1473817"/>
              <a:gd name="connsiteX76" fmla="*/ 867104 w 11218359"/>
              <a:gd name="connsiteY76" fmla="*/ 1473818 h 1473817"/>
              <a:gd name="connsiteX77" fmla="*/ 878543 w 11218359"/>
              <a:gd name="connsiteY77" fmla="*/ 1473818 h 1473817"/>
              <a:gd name="connsiteX78" fmla="*/ 889983 w 11218359"/>
              <a:gd name="connsiteY78" fmla="*/ 1473818 h 1473817"/>
              <a:gd name="connsiteX79" fmla="*/ 901422 w 11218359"/>
              <a:gd name="connsiteY79" fmla="*/ 1473818 h 1473817"/>
              <a:gd name="connsiteX80" fmla="*/ 912862 w 11218359"/>
              <a:gd name="connsiteY80" fmla="*/ 1473818 h 1473817"/>
              <a:gd name="connsiteX81" fmla="*/ 924301 w 11218359"/>
              <a:gd name="connsiteY81" fmla="*/ 1473818 h 1473817"/>
              <a:gd name="connsiteX82" fmla="*/ 935741 w 11218359"/>
              <a:gd name="connsiteY82" fmla="*/ 1473818 h 1473817"/>
              <a:gd name="connsiteX83" fmla="*/ 947180 w 11218359"/>
              <a:gd name="connsiteY83" fmla="*/ 1473818 h 1473817"/>
              <a:gd name="connsiteX84" fmla="*/ 958620 w 11218359"/>
              <a:gd name="connsiteY84" fmla="*/ 1473818 h 1473817"/>
              <a:gd name="connsiteX85" fmla="*/ 970059 w 11218359"/>
              <a:gd name="connsiteY85" fmla="*/ 1473818 h 1473817"/>
              <a:gd name="connsiteX86" fmla="*/ 981499 w 11218359"/>
              <a:gd name="connsiteY86" fmla="*/ 1473818 h 1473817"/>
              <a:gd name="connsiteX87" fmla="*/ 992938 w 11218359"/>
              <a:gd name="connsiteY87" fmla="*/ 1473818 h 1473817"/>
              <a:gd name="connsiteX88" fmla="*/ 1004378 w 11218359"/>
              <a:gd name="connsiteY88" fmla="*/ 1473818 h 1473817"/>
              <a:gd name="connsiteX89" fmla="*/ 1015818 w 11218359"/>
              <a:gd name="connsiteY89" fmla="*/ 1473818 h 1473817"/>
              <a:gd name="connsiteX90" fmla="*/ 1027257 w 11218359"/>
              <a:gd name="connsiteY90" fmla="*/ 1473818 h 1473817"/>
              <a:gd name="connsiteX91" fmla="*/ 1038697 w 11218359"/>
              <a:gd name="connsiteY91" fmla="*/ 1473818 h 1473817"/>
              <a:gd name="connsiteX92" fmla="*/ 1050136 w 11218359"/>
              <a:gd name="connsiteY92" fmla="*/ 1473818 h 1473817"/>
              <a:gd name="connsiteX93" fmla="*/ 1061576 w 11218359"/>
              <a:gd name="connsiteY93" fmla="*/ 1473818 h 1473817"/>
              <a:gd name="connsiteX94" fmla="*/ 1073015 w 11218359"/>
              <a:gd name="connsiteY94" fmla="*/ 1473818 h 1473817"/>
              <a:gd name="connsiteX95" fmla="*/ 1084455 w 11218359"/>
              <a:gd name="connsiteY95" fmla="*/ 1473818 h 1473817"/>
              <a:gd name="connsiteX96" fmla="*/ 1095894 w 11218359"/>
              <a:gd name="connsiteY96" fmla="*/ 1473818 h 1473817"/>
              <a:gd name="connsiteX97" fmla="*/ 1107334 w 11218359"/>
              <a:gd name="connsiteY97" fmla="*/ 1473818 h 1473817"/>
              <a:gd name="connsiteX98" fmla="*/ 1118773 w 11218359"/>
              <a:gd name="connsiteY98" fmla="*/ 1473818 h 1473817"/>
              <a:gd name="connsiteX99" fmla="*/ 1130213 w 11218359"/>
              <a:gd name="connsiteY99" fmla="*/ 1473818 h 1473817"/>
              <a:gd name="connsiteX100" fmla="*/ 1141652 w 11218359"/>
              <a:gd name="connsiteY100" fmla="*/ 1473818 h 1473817"/>
              <a:gd name="connsiteX101" fmla="*/ 1153092 w 11218359"/>
              <a:gd name="connsiteY101" fmla="*/ 1473818 h 1473817"/>
              <a:gd name="connsiteX102" fmla="*/ 1164531 w 11218359"/>
              <a:gd name="connsiteY102" fmla="*/ 1473818 h 1473817"/>
              <a:gd name="connsiteX103" fmla="*/ 1175971 w 11218359"/>
              <a:gd name="connsiteY103" fmla="*/ 1473818 h 1473817"/>
              <a:gd name="connsiteX104" fmla="*/ 1187406 w 11218359"/>
              <a:gd name="connsiteY104" fmla="*/ 1473818 h 1473817"/>
              <a:gd name="connsiteX105" fmla="*/ 1198845 w 11218359"/>
              <a:gd name="connsiteY105" fmla="*/ 1473818 h 1473817"/>
              <a:gd name="connsiteX106" fmla="*/ 1210285 w 11218359"/>
              <a:gd name="connsiteY106" fmla="*/ 1473818 h 1473817"/>
              <a:gd name="connsiteX107" fmla="*/ 1221724 w 11218359"/>
              <a:gd name="connsiteY107" fmla="*/ 1473818 h 1473817"/>
              <a:gd name="connsiteX108" fmla="*/ 1233164 w 11218359"/>
              <a:gd name="connsiteY108" fmla="*/ 1473818 h 1473817"/>
              <a:gd name="connsiteX109" fmla="*/ 1244603 w 11218359"/>
              <a:gd name="connsiteY109" fmla="*/ 1473818 h 1473817"/>
              <a:gd name="connsiteX110" fmla="*/ 1256043 w 11218359"/>
              <a:gd name="connsiteY110" fmla="*/ 1473818 h 1473817"/>
              <a:gd name="connsiteX111" fmla="*/ 1267482 w 11218359"/>
              <a:gd name="connsiteY111" fmla="*/ 1473818 h 1473817"/>
              <a:gd name="connsiteX112" fmla="*/ 1278922 w 11218359"/>
              <a:gd name="connsiteY112" fmla="*/ 1473818 h 1473817"/>
              <a:gd name="connsiteX113" fmla="*/ 1290361 w 11218359"/>
              <a:gd name="connsiteY113" fmla="*/ 1473818 h 1473817"/>
              <a:gd name="connsiteX114" fmla="*/ 1301801 w 11218359"/>
              <a:gd name="connsiteY114" fmla="*/ 1473818 h 1473817"/>
              <a:gd name="connsiteX115" fmla="*/ 1313240 w 11218359"/>
              <a:gd name="connsiteY115" fmla="*/ 1473818 h 1473817"/>
              <a:gd name="connsiteX116" fmla="*/ 1324680 w 11218359"/>
              <a:gd name="connsiteY116" fmla="*/ 1473818 h 1473817"/>
              <a:gd name="connsiteX117" fmla="*/ 1336120 w 11218359"/>
              <a:gd name="connsiteY117" fmla="*/ 1473818 h 1473817"/>
              <a:gd name="connsiteX118" fmla="*/ 1347559 w 11218359"/>
              <a:gd name="connsiteY118" fmla="*/ 1473818 h 1473817"/>
              <a:gd name="connsiteX119" fmla="*/ 1358999 w 11218359"/>
              <a:gd name="connsiteY119" fmla="*/ 1473818 h 1473817"/>
              <a:gd name="connsiteX120" fmla="*/ 1370438 w 11218359"/>
              <a:gd name="connsiteY120" fmla="*/ 1473818 h 1473817"/>
              <a:gd name="connsiteX121" fmla="*/ 1381878 w 11218359"/>
              <a:gd name="connsiteY121" fmla="*/ 1473818 h 1473817"/>
              <a:gd name="connsiteX122" fmla="*/ 1393317 w 11218359"/>
              <a:gd name="connsiteY122" fmla="*/ 1473818 h 1473817"/>
              <a:gd name="connsiteX123" fmla="*/ 1404757 w 11218359"/>
              <a:gd name="connsiteY123" fmla="*/ 1473818 h 1473817"/>
              <a:gd name="connsiteX124" fmla="*/ 1416196 w 11218359"/>
              <a:gd name="connsiteY124" fmla="*/ 1473818 h 1473817"/>
              <a:gd name="connsiteX125" fmla="*/ 1427636 w 11218359"/>
              <a:gd name="connsiteY125" fmla="*/ 1473818 h 1473817"/>
              <a:gd name="connsiteX126" fmla="*/ 1439075 w 11218359"/>
              <a:gd name="connsiteY126" fmla="*/ 1473818 h 1473817"/>
              <a:gd name="connsiteX127" fmla="*/ 1450515 w 11218359"/>
              <a:gd name="connsiteY127" fmla="*/ 1473818 h 1473817"/>
              <a:gd name="connsiteX128" fmla="*/ 1461954 w 11218359"/>
              <a:gd name="connsiteY128" fmla="*/ 1473818 h 1473817"/>
              <a:gd name="connsiteX129" fmla="*/ 1473394 w 11218359"/>
              <a:gd name="connsiteY129" fmla="*/ 1473818 h 1473817"/>
              <a:gd name="connsiteX130" fmla="*/ 1484833 w 11218359"/>
              <a:gd name="connsiteY130" fmla="*/ 1473818 h 1473817"/>
              <a:gd name="connsiteX131" fmla="*/ 1496273 w 11218359"/>
              <a:gd name="connsiteY131" fmla="*/ 1473818 h 1473817"/>
              <a:gd name="connsiteX132" fmla="*/ 1507712 w 11218359"/>
              <a:gd name="connsiteY132" fmla="*/ 1473818 h 1473817"/>
              <a:gd name="connsiteX133" fmla="*/ 1519152 w 11218359"/>
              <a:gd name="connsiteY133" fmla="*/ 1473818 h 1473817"/>
              <a:gd name="connsiteX134" fmla="*/ 1530591 w 11218359"/>
              <a:gd name="connsiteY134" fmla="*/ 1473818 h 1473817"/>
              <a:gd name="connsiteX135" fmla="*/ 1542031 w 11218359"/>
              <a:gd name="connsiteY135" fmla="*/ 1473818 h 1473817"/>
              <a:gd name="connsiteX136" fmla="*/ 1553471 w 11218359"/>
              <a:gd name="connsiteY136" fmla="*/ 1473818 h 1473817"/>
              <a:gd name="connsiteX137" fmla="*/ 1564910 w 11218359"/>
              <a:gd name="connsiteY137" fmla="*/ 1473818 h 1473817"/>
              <a:gd name="connsiteX138" fmla="*/ 1576349 w 11218359"/>
              <a:gd name="connsiteY138" fmla="*/ 1473818 h 1473817"/>
              <a:gd name="connsiteX139" fmla="*/ 1587789 w 11218359"/>
              <a:gd name="connsiteY139" fmla="*/ 1473818 h 1473817"/>
              <a:gd name="connsiteX140" fmla="*/ 1599229 w 11218359"/>
              <a:gd name="connsiteY140" fmla="*/ 1473818 h 1473817"/>
              <a:gd name="connsiteX141" fmla="*/ 1610668 w 11218359"/>
              <a:gd name="connsiteY141" fmla="*/ 1473818 h 1473817"/>
              <a:gd name="connsiteX142" fmla="*/ 1622107 w 11218359"/>
              <a:gd name="connsiteY142" fmla="*/ 1473818 h 1473817"/>
              <a:gd name="connsiteX143" fmla="*/ 1633547 w 11218359"/>
              <a:gd name="connsiteY143" fmla="*/ 1473818 h 1473817"/>
              <a:gd name="connsiteX144" fmla="*/ 1644987 w 11218359"/>
              <a:gd name="connsiteY144" fmla="*/ 1473818 h 1473817"/>
              <a:gd name="connsiteX145" fmla="*/ 1656426 w 11218359"/>
              <a:gd name="connsiteY145" fmla="*/ 1473818 h 1473817"/>
              <a:gd name="connsiteX146" fmla="*/ 1667866 w 11218359"/>
              <a:gd name="connsiteY146" fmla="*/ 1473818 h 1473817"/>
              <a:gd name="connsiteX147" fmla="*/ 1679305 w 11218359"/>
              <a:gd name="connsiteY147" fmla="*/ 1473818 h 1473817"/>
              <a:gd name="connsiteX148" fmla="*/ 1690745 w 11218359"/>
              <a:gd name="connsiteY148" fmla="*/ 1473818 h 1473817"/>
              <a:gd name="connsiteX149" fmla="*/ 1702184 w 11218359"/>
              <a:gd name="connsiteY149" fmla="*/ 1473818 h 1473817"/>
              <a:gd name="connsiteX150" fmla="*/ 1713619 w 11218359"/>
              <a:gd name="connsiteY150" fmla="*/ 1473818 h 1473817"/>
              <a:gd name="connsiteX151" fmla="*/ 1725063 w 11218359"/>
              <a:gd name="connsiteY151" fmla="*/ 1473818 h 1473817"/>
              <a:gd name="connsiteX152" fmla="*/ 1736498 w 11218359"/>
              <a:gd name="connsiteY152" fmla="*/ 1473818 h 1473817"/>
              <a:gd name="connsiteX153" fmla="*/ 1747938 w 11218359"/>
              <a:gd name="connsiteY153" fmla="*/ 1473818 h 1473817"/>
              <a:gd name="connsiteX154" fmla="*/ 1759377 w 11218359"/>
              <a:gd name="connsiteY154" fmla="*/ 1473818 h 1473817"/>
              <a:gd name="connsiteX155" fmla="*/ 1770817 w 11218359"/>
              <a:gd name="connsiteY155" fmla="*/ 1473818 h 1473817"/>
              <a:gd name="connsiteX156" fmla="*/ 1782256 w 11218359"/>
              <a:gd name="connsiteY156" fmla="*/ 1473818 h 1473817"/>
              <a:gd name="connsiteX157" fmla="*/ 1793696 w 11218359"/>
              <a:gd name="connsiteY157" fmla="*/ 1473818 h 1473817"/>
              <a:gd name="connsiteX158" fmla="*/ 1805135 w 11218359"/>
              <a:gd name="connsiteY158" fmla="*/ 1473818 h 1473817"/>
              <a:gd name="connsiteX159" fmla="*/ 1816575 w 11218359"/>
              <a:gd name="connsiteY159" fmla="*/ 1473818 h 1473817"/>
              <a:gd name="connsiteX160" fmla="*/ 1828014 w 11218359"/>
              <a:gd name="connsiteY160" fmla="*/ 1473818 h 1473817"/>
              <a:gd name="connsiteX161" fmla="*/ 1839454 w 11218359"/>
              <a:gd name="connsiteY161" fmla="*/ 1473818 h 1473817"/>
              <a:gd name="connsiteX162" fmla="*/ 1850893 w 11218359"/>
              <a:gd name="connsiteY162" fmla="*/ 1473818 h 1473817"/>
              <a:gd name="connsiteX163" fmla="*/ 1862333 w 11218359"/>
              <a:gd name="connsiteY163" fmla="*/ 1473818 h 1473817"/>
              <a:gd name="connsiteX164" fmla="*/ 1873772 w 11218359"/>
              <a:gd name="connsiteY164" fmla="*/ 1473818 h 1473817"/>
              <a:gd name="connsiteX165" fmla="*/ 1885212 w 11218359"/>
              <a:gd name="connsiteY165" fmla="*/ 1473818 h 1473817"/>
              <a:gd name="connsiteX166" fmla="*/ 1896651 w 11218359"/>
              <a:gd name="connsiteY166" fmla="*/ 1473818 h 1473817"/>
              <a:gd name="connsiteX167" fmla="*/ 1908091 w 11218359"/>
              <a:gd name="connsiteY167" fmla="*/ 1473818 h 1473817"/>
              <a:gd name="connsiteX168" fmla="*/ 1919531 w 11218359"/>
              <a:gd name="connsiteY168" fmla="*/ 1473818 h 1473817"/>
              <a:gd name="connsiteX169" fmla="*/ 1930970 w 11218359"/>
              <a:gd name="connsiteY169" fmla="*/ 1473818 h 1473817"/>
              <a:gd name="connsiteX170" fmla="*/ 1942409 w 11218359"/>
              <a:gd name="connsiteY170" fmla="*/ 1473818 h 1473817"/>
              <a:gd name="connsiteX171" fmla="*/ 1953849 w 11218359"/>
              <a:gd name="connsiteY171" fmla="*/ 1473818 h 1473817"/>
              <a:gd name="connsiteX172" fmla="*/ 1965289 w 11218359"/>
              <a:gd name="connsiteY172" fmla="*/ 1473818 h 1473817"/>
              <a:gd name="connsiteX173" fmla="*/ 1976728 w 11218359"/>
              <a:gd name="connsiteY173" fmla="*/ 1473818 h 1473817"/>
              <a:gd name="connsiteX174" fmla="*/ 1988168 w 11218359"/>
              <a:gd name="connsiteY174" fmla="*/ 1473818 h 1473817"/>
              <a:gd name="connsiteX175" fmla="*/ 1999607 w 11218359"/>
              <a:gd name="connsiteY175" fmla="*/ 1473818 h 1473817"/>
              <a:gd name="connsiteX176" fmla="*/ 2011047 w 11218359"/>
              <a:gd name="connsiteY176" fmla="*/ 1473818 h 1473817"/>
              <a:gd name="connsiteX177" fmla="*/ 2022486 w 11218359"/>
              <a:gd name="connsiteY177" fmla="*/ 1473818 h 1473817"/>
              <a:gd name="connsiteX178" fmla="*/ 2033926 w 11218359"/>
              <a:gd name="connsiteY178" fmla="*/ 1473818 h 1473817"/>
              <a:gd name="connsiteX179" fmla="*/ 2045365 w 11218359"/>
              <a:gd name="connsiteY179" fmla="*/ 1473818 h 1473817"/>
              <a:gd name="connsiteX180" fmla="*/ 2056805 w 11218359"/>
              <a:gd name="connsiteY180" fmla="*/ 1473818 h 1473817"/>
              <a:gd name="connsiteX181" fmla="*/ 2068244 w 11218359"/>
              <a:gd name="connsiteY181" fmla="*/ 1473818 h 1473817"/>
              <a:gd name="connsiteX182" fmla="*/ 2079684 w 11218359"/>
              <a:gd name="connsiteY182" fmla="*/ 1473818 h 1473817"/>
              <a:gd name="connsiteX183" fmla="*/ 2091123 w 11218359"/>
              <a:gd name="connsiteY183" fmla="*/ 1473818 h 1473817"/>
              <a:gd name="connsiteX184" fmla="*/ 2102563 w 11218359"/>
              <a:gd name="connsiteY184" fmla="*/ 1473818 h 1473817"/>
              <a:gd name="connsiteX185" fmla="*/ 2114002 w 11218359"/>
              <a:gd name="connsiteY185" fmla="*/ 1473818 h 1473817"/>
              <a:gd name="connsiteX186" fmla="*/ 2125442 w 11218359"/>
              <a:gd name="connsiteY186" fmla="*/ 1473818 h 1473817"/>
              <a:gd name="connsiteX187" fmla="*/ 2136882 w 11218359"/>
              <a:gd name="connsiteY187" fmla="*/ 1473818 h 1473817"/>
              <a:gd name="connsiteX188" fmla="*/ 2148321 w 11218359"/>
              <a:gd name="connsiteY188" fmla="*/ 1473818 h 1473817"/>
              <a:gd name="connsiteX189" fmla="*/ 2159760 w 11218359"/>
              <a:gd name="connsiteY189" fmla="*/ 1473818 h 1473817"/>
              <a:gd name="connsiteX190" fmla="*/ 2171200 w 11218359"/>
              <a:gd name="connsiteY190" fmla="*/ 1473818 h 1473817"/>
              <a:gd name="connsiteX191" fmla="*/ 2182640 w 11218359"/>
              <a:gd name="connsiteY191" fmla="*/ 1473818 h 1473817"/>
              <a:gd name="connsiteX192" fmla="*/ 2194079 w 11218359"/>
              <a:gd name="connsiteY192" fmla="*/ 1473818 h 1473817"/>
              <a:gd name="connsiteX193" fmla="*/ 2205519 w 11218359"/>
              <a:gd name="connsiteY193" fmla="*/ 1473818 h 1473817"/>
              <a:gd name="connsiteX194" fmla="*/ 2216958 w 11218359"/>
              <a:gd name="connsiteY194" fmla="*/ 1473818 h 1473817"/>
              <a:gd name="connsiteX195" fmla="*/ 2228393 w 11218359"/>
              <a:gd name="connsiteY195" fmla="*/ 1473818 h 1473817"/>
              <a:gd name="connsiteX196" fmla="*/ 2239837 w 11218359"/>
              <a:gd name="connsiteY196" fmla="*/ 1473818 h 1473817"/>
              <a:gd name="connsiteX197" fmla="*/ 2251272 w 11218359"/>
              <a:gd name="connsiteY197" fmla="*/ 1473818 h 1473817"/>
              <a:gd name="connsiteX198" fmla="*/ 2262716 w 11218359"/>
              <a:gd name="connsiteY198" fmla="*/ 1473818 h 1473817"/>
              <a:gd name="connsiteX199" fmla="*/ 2274151 w 11218359"/>
              <a:gd name="connsiteY199" fmla="*/ 1473818 h 1473817"/>
              <a:gd name="connsiteX200" fmla="*/ 2285591 w 11218359"/>
              <a:gd name="connsiteY200" fmla="*/ 1473818 h 1473817"/>
              <a:gd name="connsiteX201" fmla="*/ 2297030 w 11218359"/>
              <a:gd name="connsiteY201" fmla="*/ 1473818 h 1473817"/>
              <a:gd name="connsiteX202" fmla="*/ 2308470 w 11218359"/>
              <a:gd name="connsiteY202" fmla="*/ 1473818 h 1473817"/>
              <a:gd name="connsiteX203" fmla="*/ 2319909 w 11218359"/>
              <a:gd name="connsiteY203" fmla="*/ 1473818 h 1473817"/>
              <a:gd name="connsiteX204" fmla="*/ 2331349 w 11218359"/>
              <a:gd name="connsiteY204" fmla="*/ 1473818 h 1473817"/>
              <a:gd name="connsiteX205" fmla="*/ 2342788 w 11218359"/>
              <a:gd name="connsiteY205" fmla="*/ 1473818 h 1473817"/>
              <a:gd name="connsiteX206" fmla="*/ 2354228 w 11218359"/>
              <a:gd name="connsiteY206" fmla="*/ 1473818 h 1473817"/>
              <a:gd name="connsiteX207" fmla="*/ 2365667 w 11218359"/>
              <a:gd name="connsiteY207" fmla="*/ 1473818 h 1473817"/>
              <a:gd name="connsiteX208" fmla="*/ 2377107 w 11218359"/>
              <a:gd name="connsiteY208" fmla="*/ 1473818 h 1473817"/>
              <a:gd name="connsiteX209" fmla="*/ 2388546 w 11218359"/>
              <a:gd name="connsiteY209" fmla="*/ 1473818 h 1473817"/>
              <a:gd name="connsiteX210" fmla="*/ 2399986 w 11218359"/>
              <a:gd name="connsiteY210" fmla="*/ 1473818 h 1473817"/>
              <a:gd name="connsiteX211" fmla="*/ 2411425 w 11218359"/>
              <a:gd name="connsiteY211" fmla="*/ 1473818 h 1473817"/>
              <a:gd name="connsiteX212" fmla="*/ 2422865 w 11218359"/>
              <a:gd name="connsiteY212" fmla="*/ 1473818 h 1473817"/>
              <a:gd name="connsiteX213" fmla="*/ 2434304 w 11218359"/>
              <a:gd name="connsiteY213" fmla="*/ 1473818 h 1473817"/>
              <a:gd name="connsiteX214" fmla="*/ 2445744 w 11218359"/>
              <a:gd name="connsiteY214" fmla="*/ 1473818 h 1473817"/>
              <a:gd name="connsiteX215" fmla="*/ 2457184 w 11218359"/>
              <a:gd name="connsiteY215" fmla="*/ 1473818 h 1473817"/>
              <a:gd name="connsiteX216" fmla="*/ 2468623 w 11218359"/>
              <a:gd name="connsiteY216" fmla="*/ 1473818 h 1473817"/>
              <a:gd name="connsiteX217" fmla="*/ 2480062 w 11218359"/>
              <a:gd name="connsiteY217" fmla="*/ 1473818 h 1473817"/>
              <a:gd name="connsiteX218" fmla="*/ 2491502 w 11218359"/>
              <a:gd name="connsiteY218" fmla="*/ 1473818 h 1473817"/>
              <a:gd name="connsiteX219" fmla="*/ 2502942 w 11218359"/>
              <a:gd name="connsiteY219" fmla="*/ 1473818 h 1473817"/>
              <a:gd name="connsiteX220" fmla="*/ 2514381 w 11218359"/>
              <a:gd name="connsiteY220" fmla="*/ 1473818 h 1473817"/>
              <a:gd name="connsiteX221" fmla="*/ 2525821 w 11218359"/>
              <a:gd name="connsiteY221" fmla="*/ 1473818 h 1473817"/>
              <a:gd name="connsiteX222" fmla="*/ 2537260 w 11218359"/>
              <a:gd name="connsiteY222" fmla="*/ 1473818 h 1473817"/>
              <a:gd name="connsiteX223" fmla="*/ 2548700 w 11218359"/>
              <a:gd name="connsiteY223" fmla="*/ 1473818 h 1473817"/>
              <a:gd name="connsiteX224" fmla="*/ 2560139 w 11218359"/>
              <a:gd name="connsiteY224" fmla="*/ 1473818 h 1473817"/>
              <a:gd name="connsiteX225" fmla="*/ 2571579 w 11218359"/>
              <a:gd name="connsiteY225" fmla="*/ 1473818 h 1473817"/>
              <a:gd name="connsiteX226" fmla="*/ 2583018 w 11218359"/>
              <a:gd name="connsiteY226" fmla="*/ 1473818 h 1473817"/>
              <a:gd name="connsiteX227" fmla="*/ 2594458 w 11218359"/>
              <a:gd name="connsiteY227" fmla="*/ 1473818 h 1473817"/>
              <a:gd name="connsiteX228" fmla="*/ 2605897 w 11218359"/>
              <a:gd name="connsiteY228" fmla="*/ 1473818 h 1473817"/>
              <a:gd name="connsiteX229" fmla="*/ 2617337 w 11218359"/>
              <a:gd name="connsiteY229" fmla="*/ 1473818 h 1473817"/>
              <a:gd name="connsiteX230" fmla="*/ 2628776 w 11218359"/>
              <a:gd name="connsiteY230" fmla="*/ 1473818 h 1473817"/>
              <a:gd name="connsiteX231" fmla="*/ 2640216 w 11218359"/>
              <a:gd name="connsiteY231" fmla="*/ 1473818 h 1473817"/>
              <a:gd name="connsiteX232" fmla="*/ 2651655 w 11218359"/>
              <a:gd name="connsiteY232" fmla="*/ 1473818 h 1473817"/>
              <a:gd name="connsiteX233" fmla="*/ 2663095 w 11218359"/>
              <a:gd name="connsiteY233" fmla="*/ 1473818 h 1473817"/>
              <a:gd name="connsiteX234" fmla="*/ 2674535 w 11218359"/>
              <a:gd name="connsiteY234" fmla="*/ 1473818 h 1473817"/>
              <a:gd name="connsiteX235" fmla="*/ 2685974 w 11218359"/>
              <a:gd name="connsiteY235" fmla="*/ 1473818 h 1473817"/>
              <a:gd name="connsiteX236" fmla="*/ 2697413 w 11218359"/>
              <a:gd name="connsiteY236" fmla="*/ 1473818 h 1473817"/>
              <a:gd name="connsiteX237" fmla="*/ 2708853 w 11218359"/>
              <a:gd name="connsiteY237" fmla="*/ 1473818 h 1473817"/>
              <a:gd name="connsiteX238" fmla="*/ 2720293 w 11218359"/>
              <a:gd name="connsiteY238" fmla="*/ 1473818 h 1473817"/>
              <a:gd name="connsiteX239" fmla="*/ 2731727 w 11218359"/>
              <a:gd name="connsiteY239" fmla="*/ 1473818 h 1473817"/>
              <a:gd name="connsiteX240" fmla="*/ 2743172 w 11218359"/>
              <a:gd name="connsiteY240" fmla="*/ 1473818 h 1473817"/>
              <a:gd name="connsiteX241" fmla="*/ 2754611 w 11218359"/>
              <a:gd name="connsiteY241" fmla="*/ 1473818 h 1473817"/>
              <a:gd name="connsiteX242" fmla="*/ 2766046 w 11218359"/>
              <a:gd name="connsiteY242" fmla="*/ 1473818 h 1473817"/>
              <a:gd name="connsiteX243" fmla="*/ 2777490 w 11218359"/>
              <a:gd name="connsiteY243" fmla="*/ 1473818 h 1473817"/>
              <a:gd name="connsiteX244" fmla="*/ 2788925 w 11218359"/>
              <a:gd name="connsiteY244" fmla="*/ 1473818 h 1473817"/>
              <a:gd name="connsiteX245" fmla="*/ 2800364 w 11218359"/>
              <a:gd name="connsiteY245" fmla="*/ 1473818 h 1473817"/>
              <a:gd name="connsiteX246" fmla="*/ 2811804 w 11218359"/>
              <a:gd name="connsiteY246" fmla="*/ 1473818 h 1473817"/>
              <a:gd name="connsiteX247" fmla="*/ 2823243 w 11218359"/>
              <a:gd name="connsiteY247" fmla="*/ 1473818 h 1473817"/>
              <a:gd name="connsiteX248" fmla="*/ 2834683 w 11218359"/>
              <a:gd name="connsiteY248" fmla="*/ 1473818 h 1473817"/>
              <a:gd name="connsiteX249" fmla="*/ 2846123 w 11218359"/>
              <a:gd name="connsiteY249" fmla="*/ 1473818 h 1473817"/>
              <a:gd name="connsiteX250" fmla="*/ 2857562 w 11218359"/>
              <a:gd name="connsiteY250" fmla="*/ 1473818 h 1473817"/>
              <a:gd name="connsiteX251" fmla="*/ 2869001 w 11218359"/>
              <a:gd name="connsiteY251" fmla="*/ 1473818 h 1473817"/>
              <a:gd name="connsiteX252" fmla="*/ 2880441 w 11218359"/>
              <a:gd name="connsiteY252" fmla="*/ 1473818 h 1473817"/>
              <a:gd name="connsiteX253" fmla="*/ 2891881 w 11218359"/>
              <a:gd name="connsiteY253" fmla="*/ 1473818 h 1473817"/>
              <a:gd name="connsiteX254" fmla="*/ 2903320 w 11218359"/>
              <a:gd name="connsiteY254" fmla="*/ 1473818 h 1473817"/>
              <a:gd name="connsiteX255" fmla="*/ 2914760 w 11218359"/>
              <a:gd name="connsiteY255" fmla="*/ 1473818 h 1473817"/>
              <a:gd name="connsiteX256" fmla="*/ 2926199 w 11218359"/>
              <a:gd name="connsiteY256" fmla="*/ 1473818 h 1473817"/>
              <a:gd name="connsiteX257" fmla="*/ 2937639 w 11218359"/>
              <a:gd name="connsiteY257" fmla="*/ 1473818 h 1473817"/>
              <a:gd name="connsiteX258" fmla="*/ 2949078 w 11218359"/>
              <a:gd name="connsiteY258" fmla="*/ 1473818 h 1473817"/>
              <a:gd name="connsiteX259" fmla="*/ 2960518 w 11218359"/>
              <a:gd name="connsiteY259" fmla="*/ 1473818 h 1473817"/>
              <a:gd name="connsiteX260" fmla="*/ 2971957 w 11218359"/>
              <a:gd name="connsiteY260" fmla="*/ 1473818 h 1473817"/>
              <a:gd name="connsiteX261" fmla="*/ 2983397 w 11218359"/>
              <a:gd name="connsiteY261" fmla="*/ 1473818 h 1473817"/>
              <a:gd name="connsiteX262" fmla="*/ 2994837 w 11218359"/>
              <a:gd name="connsiteY262" fmla="*/ 1473818 h 1473817"/>
              <a:gd name="connsiteX263" fmla="*/ 3006276 w 11218359"/>
              <a:gd name="connsiteY263" fmla="*/ 1473818 h 1473817"/>
              <a:gd name="connsiteX264" fmla="*/ 3017715 w 11218359"/>
              <a:gd name="connsiteY264" fmla="*/ 1473818 h 1473817"/>
              <a:gd name="connsiteX265" fmla="*/ 3029155 w 11218359"/>
              <a:gd name="connsiteY265" fmla="*/ 1473818 h 1473817"/>
              <a:gd name="connsiteX266" fmla="*/ 3040594 w 11218359"/>
              <a:gd name="connsiteY266" fmla="*/ 1473818 h 1473817"/>
              <a:gd name="connsiteX267" fmla="*/ 3052034 w 11218359"/>
              <a:gd name="connsiteY267" fmla="*/ 1473818 h 1473817"/>
              <a:gd name="connsiteX268" fmla="*/ 3063474 w 11218359"/>
              <a:gd name="connsiteY268" fmla="*/ 1473818 h 1473817"/>
              <a:gd name="connsiteX269" fmla="*/ 3074913 w 11218359"/>
              <a:gd name="connsiteY269" fmla="*/ 1473818 h 1473817"/>
              <a:gd name="connsiteX270" fmla="*/ 3086352 w 11218359"/>
              <a:gd name="connsiteY270" fmla="*/ 1473818 h 1473817"/>
              <a:gd name="connsiteX271" fmla="*/ 3097792 w 11218359"/>
              <a:gd name="connsiteY271" fmla="*/ 1473818 h 1473817"/>
              <a:gd name="connsiteX272" fmla="*/ 3109232 w 11218359"/>
              <a:gd name="connsiteY272" fmla="*/ 1473818 h 1473817"/>
              <a:gd name="connsiteX273" fmla="*/ 3120671 w 11218359"/>
              <a:gd name="connsiteY273" fmla="*/ 1473818 h 1473817"/>
              <a:gd name="connsiteX274" fmla="*/ 3132111 w 11218359"/>
              <a:gd name="connsiteY274" fmla="*/ 1473818 h 1473817"/>
              <a:gd name="connsiteX275" fmla="*/ 3143550 w 11218359"/>
              <a:gd name="connsiteY275" fmla="*/ 1473818 h 1473817"/>
              <a:gd name="connsiteX276" fmla="*/ 3154990 w 11218359"/>
              <a:gd name="connsiteY276" fmla="*/ 1473818 h 1473817"/>
              <a:gd name="connsiteX277" fmla="*/ 3166429 w 11218359"/>
              <a:gd name="connsiteY277" fmla="*/ 1473818 h 1473817"/>
              <a:gd name="connsiteX278" fmla="*/ 3177869 w 11218359"/>
              <a:gd name="connsiteY278" fmla="*/ 1473818 h 1473817"/>
              <a:gd name="connsiteX279" fmla="*/ 3189308 w 11218359"/>
              <a:gd name="connsiteY279" fmla="*/ 1473818 h 1473817"/>
              <a:gd name="connsiteX280" fmla="*/ 3200748 w 11218359"/>
              <a:gd name="connsiteY280" fmla="*/ 1473818 h 1473817"/>
              <a:gd name="connsiteX281" fmla="*/ 3212187 w 11218359"/>
              <a:gd name="connsiteY281" fmla="*/ 1473818 h 1473817"/>
              <a:gd name="connsiteX282" fmla="*/ 3223627 w 11218359"/>
              <a:gd name="connsiteY282" fmla="*/ 1473818 h 1473817"/>
              <a:gd name="connsiteX283" fmla="*/ 3235066 w 11218359"/>
              <a:gd name="connsiteY283" fmla="*/ 1473818 h 1473817"/>
              <a:gd name="connsiteX284" fmla="*/ 3246501 w 11218359"/>
              <a:gd name="connsiteY284" fmla="*/ 1473818 h 1473817"/>
              <a:gd name="connsiteX285" fmla="*/ 3257945 w 11218359"/>
              <a:gd name="connsiteY285" fmla="*/ 1473818 h 1473817"/>
              <a:gd name="connsiteX286" fmla="*/ 3269385 w 11218359"/>
              <a:gd name="connsiteY286" fmla="*/ 1473818 h 1473817"/>
              <a:gd name="connsiteX287" fmla="*/ 3280825 w 11218359"/>
              <a:gd name="connsiteY287" fmla="*/ 1473818 h 1473817"/>
              <a:gd name="connsiteX288" fmla="*/ 3292264 w 11218359"/>
              <a:gd name="connsiteY288" fmla="*/ 1473818 h 1473817"/>
              <a:gd name="connsiteX289" fmla="*/ 3303699 w 11218359"/>
              <a:gd name="connsiteY289" fmla="*/ 1473818 h 1473817"/>
              <a:gd name="connsiteX290" fmla="*/ 3315143 w 11218359"/>
              <a:gd name="connsiteY290" fmla="*/ 1473818 h 1473817"/>
              <a:gd name="connsiteX291" fmla="*/ 3326578 w 11218359"/>
              <a:gd name="connsiteY291" fmla="*/ 1473818 h 1473817"/>
              <a:gd name="connsiteX292" fmla="*/ 3338017 w 11218359"/>
              <a:gd name="connsiteY292" fmla="*/ 1473818 h 1473817"/>
              <a:gd name="connsiteX293" fmla="*/ 3349457 w 11218359"/>
              <a:gd name="connsiteY293" fmla="*/ 1473818 h 1473817"/>
              <a:gd name="connsiteX294" fmla="*/ 3360896 w 11218359"/>
              <a:gd name="connsiteY294" fmla="*/ 1473818 h 1473817"/>
              <a:gd name="connsiteX295" fmla="*/ 3372336 w 11218359"/>
              <a:gd name="connsiteY295" fmla="*/ 1473818 h 1473817"/>
              <a:gd name="connsiteX296" fmla="*/ 3383776 w 11218359"/>
              <a:gd name="connsiteY296" fmla="*/ 1473818 h 1473817"/>
              <a:gd name="connsiteX297" fmla="*/ 3395215 w 11218359"/>
              <a:gd name="connsiteY297" fmla="*/ 1473818 h 1473817"/>
              <a:gd name="connsiteX298" fmla="*/ 3406654 w 11218359"/>
              <a:gd name="connsiteY298" fmla="*/ 1473818 h 1473817"/>
              <a:gd name="connsiteX299" fmla="*/ 3418094 w 11218359"/>
              <a:gd name="connsiteY299" fmla="*/ 1473818 h 1473817"/>
              <a:gd name="connsiteX300" fmla="*/ 3429534 w 11218359"/>
              <a:gd name="connsiteY300" fmla="*/ 1473818 h 1473817"/>
              <a:gd name="connsiteX301" fmla="*/ 3440973 w 11218359"/>
              <a:gd name="connsiteY301" fmla="*/ 1473818 h 1473817"/>
              <a:gd name="connsiteX302" fmla="*/ 3452413 w 11218359"/>
              <a:gd name="connsiteY302" fmla="*/ 1473818 h 1473817"/>
              <a:gd name="connsiteX303" fmla="*/ 3463852 w 11218359"/>
              <a:gd name="connsiteY303" fmla="*/ 1473818 h 1473817"/>
              <a:gd name="connsiteX304" fmla="*/ 3475292 w 11218359"/>
              <a:gd name="connsiteY304" fmla="*/ 1473818 h 1473817"/>
              <a:gd name="connsiteX305" fmla="*/ 3486731 w 11218359"/>
              <a:gd name="connsiteY305" fmla="*/ 1473818 h 1473817"/>
              <a:gd name="connsiteX306" fmla="*/ 3498171 w 11218359"/>
              <a:gd name="connsiteY306" fmla="*/ 1473818 h 1473817"/>
              <a:gd name="connsiteX307" fmla="*/ 3509610 w 11218359"/>
              <a:gd name="connsiteY307" fmla="*/ 1473818 h 1473817"/>
              <a:gd name="connsiteX308" fmla="*/ 3521050 w 11218359"/>
              <a:gd name="connsiteY308" fmla="*/ 1473818 h 1473817"/>
              <a:gd name="connsiteX309" fmla="*/ 3532489 w 11218359"/>
              <a:gd name="connsiteY309" fmla="*/ 1473818 h 1473817"/>
              <a:gd name="connsiteX310" fmla="*/ 3543929 w 11218359"/>
              <a:gd name="connsiteY310" fmla="*/ 1473818 h 1473817"/>
              <a:gd name="connsiteX311" fmla="*/ 3555368 w 11218359"/>
              <a:gd name="connsiteY311" fmla="*/ 1473818 h 1473817"/>
              <a:gd name="connsiteX312" fmla="*/ 3566808 w 11218359"/>
              <a:gd name="connsiteY312" fmla="*/ 1473818 h 1473817"/>
              <a:gd name="connsiteX313" fmla="*/ 3578247 w 11218359"/>
              <a:gd name="connsiteY313" fmla="*/ 1473818 h 1473817"/>
              <a:gd name="connsiteX314" fmla="*/ 3589687 w 11218359"/>
              <a:gd name="connsiteY314" fmla="*/ 1473818 h 1473817"/>
              <a:gd name="connsiteX315" fmla="*/ 3601127 w 11218359"/>
              <a:gd name="connsiteY315" fmla="*/ 1473818 h 1473817"/>
              <a:gd name="connsiteX316" fmla="*/ 3612566 w 11218359"/>
              <a:gd name="connsiteY316" fmla="*/ 1473818 h 1473817"/>
              <a:gd name="connsiteX317" fmla="*/ 3624005 w 11218359"/>
              <a:gd name="connsiteY317" fmla="*/ 1473818 h 1473817"/>
              <a:gd name="connsiteX318" fmla="*/ 3635445 w 11218359"/>
              <a:gd name="connsiteY318" fmla="*/ 1473818 h 1473817"/>
              <a:gd name="connsiteX319" fmla="*/ 3646885 w 11218359"/>
              <a:gd name="connsiteY319" fmla="*/ 1473818 h 1473817"/>
              <a:gd name="connsiteX320" fmla="*/ 3658324 w 11218359"/>
              <a:gd name="connsiteY320" fmla="*/ 1473818 h 1473817"/>
              <a:gd name="connsiteX321" fmla="*/ 3669764 w 11218359"/>
              <a:gd name="connsiteY321" fmla="*/ 1473818 h 1473817"/>
              <a:gd name="connsiteX322" fmla="*/ 3681203 w 11218359"/>
              <a:gd name="connsiteY322" fmla="*/ 1473818 h 1473817"/>
              <a:gd name="connsiteX323" fmla="*/ 3692643 w 11218359"/>
              <a:gd name="connsiteY323" fmla="*/ 1473818 h 1473817"/>
              <a:gd name="connsiteX324" fmla="*/ 3704082 w 11218359"/>
              <a:gd name="connsiteY324" fmla="*/ 1473818 h 1473817"/>
              <a:gd name="connsiteX325" fmla="*/ 3715522 w 11218359"/>
              <a:gd name="connsiteY325" fmla="*/ 1473818 h 1473817"/>
              <a:gd name="connsiteX326" fmla="*/ 3726961 w 11218359"/>
              <a:gd name="connsiteY326" fmla="*/ 1473818 h 1473817"/>
              <a:gd name="connsiteX327" fmla="*/ 3738401 w 11218359"/>
              <a:gd name="connsiteY327" fmla="*/ 1473818 h 1473817"/>
              <a:gd name="connsiteX328" fmla="*/ 3749840 w 11218359"/>
              <a:gd name="connsiteY328" fmla="*/ 1473818 h 1473817"/>
              <a:gd name="connsiteX329" fmla="*/ 3761280 w 11218359"/>
              <a:gd name="connsiteY329" fmla="*/ 1473818 h 1473817"/>
              <a:gd name="connsiteX330" fmla="*/ 3772719 w 11218359"/>
              <a:gd name="connsiteY330" fmla="*/ 1473818 h 1473817"/>
              <a:gd name="connsiteX331" fmla="*/ 3784154 w 11218359"/>
              <a:gd name="connsiteY331" fmla="*/ 1473818 h 1473817"/>
              <a:gd name="connsiteX332" fmla="*/ 3795598 w 11218359"/>
              <a:gd name="connsiteY332" fmla="*/ 1473818 h 1473817"/>
              <a:gd name="connsiteX333" fmla="*/ 3807033 w 11218359"/>
              <a:gd name="connsiteY333" fmla="*/ 1473818 h 1473817"/>
              <a:gd name="connsiteX334" fmla="*/ 3818473 w 11218359"/>
              <a:gd name="connsiteY334" fmla="*/ 1473818 h 1473817"/>
              <a:gd name="connsiteX335" fmla="*/ 3829917 w 11218359"/>
              <a:gd name="connsiteY335" fmla="*/ 1473818 h 1473817"/>
              <a:gd name="connsiteX336" fmla="*/ 3841352 w 11218359"/>
              <a:gd name="connsiteY336" fmla="*/ 1473818 h 1473817"/>
              <a:gd name="connsiteX337" fmla="*/ 3852791 w 11218359"/>
              <a:gd name="connsiteY337" fmla="*/ 1473818 h 1473817"/>
              <a:gd name="connsiteX338" fmla="*/ 3864231 w 11218359"/>
              <a:gd name="connsiteY338" fmla="*/ 1473818 h 1473817"/>
              <a:gd name="connsiteX339" fmla="*/ 3875670 w 11218359"/>
              <a:gd name="connsiteY339" fmla="*/ 1473818 h 1473817"/>
              <a:gd name="connsiteX340" fmla="*/ 3887110 w 11218359"/>
              <a:gd name="connsiteY340" fmla="*/ 1473818 h 1473817"/>
              <a:gd name="connsiteX341" fmla="*/ 3898549 w 11218359"/>
              <a:gd name="connsiteY341" fmla="*/ 1473818 h 1473817"/>
              <a:gd name="connsiteX342" fmla="*/ 3909989 w 11218359"/>
              <a:gd name="connsiteY342" fmla="*/ 1473818 h 1473817"/>
              <a:gd name="connsiteX343" fmla="*/ 3921447 w 11218359"/>
              <a:gd name="connsiteY343" fmla="*/ 1473818 h 1473817"/>
              <a:gd name="connsiteX344" fmla="*/ 3932878 w 11218359"/>
              <a:gd name="connsiteY344" fmla="*/ 1473818 h 1473817"/>
              <a:gd name="connsiteX345" fmla="*/ 3944307 w 11218359"/>
              <a:gd name="connsiteY345" fmla="*/ 1473818 h 1473817"/>
              <a:gd name="connsiteX346" fmla="*/ 3955737 w 11218359"/>
              <a:gd name="connsiteY346" fmla="*/ 1473818 h 1473817"/>
              <a:gd name="connsiteX347" fmla="*/ 3967167 w 11218359"/>
              <a:gd name="connsiteY347" fmla="*/ 1473818 h 1473817"/>
              <a:gd name="connsiteX348" fmla="*/ 3978645 w 11218359"/>
              <a:gd name="connsiteY348" fmla="*/ 1473818 h 1473817"/>
              <a:gd name="connsiteX349" fmla="*/ 3990075 w 11218359"/>
              <a:gd name="connsiteY349" fmla="*/ 1473818 h 1473817"/>
              <a:gd name="connsiteX350" fmla="*/ 4001505 w 11218359"/>
              <a:gd name="connsiteY350" fmla="*/ 1473818 h 1473817"/>
              <a:gd name="connsiteX351" fmla="*/ 4012935 w 11218359"/>
              <a:gd name="connsiteY351" fmla="*/ 1473818 h 1473817"/>
              <a:gd name="connsiteX352" fmla="*/ 4024365 w 11218359"/>
              <a:gd name="connsiteY352" fmla="*/ 1473818 h 1473817"/>
              <a:gd name="connsiteX353" fmla="*/ 4035843 w 11218359"/>
              <a:gd name="connsiteY353" fmla="*/ 1473818 h 1473817"/>
              <a:gd name="connsiteX354" fmla="*/ 4047273 w 11218359"/>
              <a:gd name="connsiteY354" fmla="*/ 1473818 h 1473817"/>
              <a:gd name="connsiteX355" fmla="*/ 4058702 w 11218359"/>
              <a:gd name="connsiteY355" fmla="*/ 1473818 h 1473817"/>
              <a:gd name="connsiteX356" fmla="*/ 4070133 w 11218359"/>
              <a:gd name="connsiteY356" fmla="*/ 1473818 h 1473817"/>
              <a:gd name="connsiteX357" fmla="*/ 4081563 w 11218359"/>
              <a:gd name="connsiteY357" fmla="*/ 1473818 h 1473817"/>
              <a:gd name="connsiteX358" fmla="*/ 4093040 w 11218359"/>
              <a:gd name="connsiteY358" fmla="*/ 1473818 h 1473817"/>
              <a:gd name="connsiteX359" fmla="*/ 4104471 w 11218359"/>
              <a:gd name="connsiteY359" fmla="*/ 1473818 h 1473817"/>
              <a:gd name="connsiteX360" fmla="*/ 4115900 w 11218359"/>
              <a:gd name="connsiteY360" fmla="*/ 1473818 h 1473817"/>
              <a:gd name="connsiteX361" fmla="*/ 4127330 w 11218359"/>
              <a:gd name="connsiteY361" fmla="*/ 1473818 h 1473817"/>
              <a:gd name="connsiteX362" fmla="*/ 4138760 w 11218359"/>
              <a:gd name="connsiteY362" fmla="*/ 1473818 h 1473817"/>
              <a:gd name="connsiteX363" fmla="*/ 4150238 w 11218359"/>
              <a:gd name="connsiteY363" fmla="*/ 1473818 h 1473817"/>
              <a:gd name="connsiteX364" fmla="*/ 4161668 w 11218359"/>
              <a:gd name="connsiteY364" fmla="*/ 1473818 h 1473817"/>
              <a:gd name="connsiteX365" fmla="*/ 4173098 w 11218359"/>
              <a:gd name="connsiteY365" fmla="*/ 1473818 h 1473817"/>
              <a:gd name="connsiteX366" fmla="*/ 4184528 w 11218359"/>
              <a:gd name="connsiteY366" fmla="*/ 1473818 h 1473817"/>
              <a:gd name="connsiteX367" fmla="*/ 4195958 w 11218359"/>
              <a:gd name="connsiteY367" fmla="*/ 1473818 h 1473817"/>
              <a:gd name="connsiteX368" fmla="*/ 4207436 w 11218359"/>
              <a:gd name="connsiteY368" fmla="*/ 1473818 h 1473817"/>
              <a:gd name="connsiteX369" fmla="*/ 4218865 w 11218359"/>
              <a:gd name="connsiteY369" fmla="*/ 1473818 h 1473817"/>
              <a:gd name="connsiteX370" fmla="*/ 4230296 w 11218359"/>
              <a:gd name="connsiteY370" fmla="*/ 1473818 h 1473817"/>
              <a:gd name="connsiteX371" fmla="*/ 4241726 w 11218359"/>
              <a:gd name="connsiteY371" fmla="*/ 1473818 h 1473817"/>
              <a:gd name="connsiteX372" fmla="*/ 4253156 w 11218359"/>
              <a:gd name="connsiteY372" fmla="*/ 1473818 h 1473817"/>
              <a:gd name="connsiteX373" fmla="*/ 4264634 w 11218359"/>
              <a:gd name="connsiteY373" fmla="*/ 1473818 h 1473817"/>
              <a:gd name="connsiteX374" fmla="*/ 4276063 w 11218359"/>
              <a:gd name="connsiteY374" fmla="*/ 1473818 h 1473817"/>
              <a:gd name="connsiteX375" fmla="*/ 4287493 w 11218359"/>
              <a:gd name="connsiteY375" fmla="*/ 1473818 h 1473817"/>
              <a:gd name="connsiteX376" fmla="*/ 4298923 w 11218359"/>
              <a:gd name="connsiteY376" fmla="*/ 1473818 h 1473817"/>
              <a:gd name="connsiteX377" fmla="*/ 4310353 w 11218359"/>
              <a:gd name="connsiteY377" fmla="*/ 1473818 h 1473817"/>
              <a:gd name="connsiteX378" fmla="*/ 4321831 w 11218359"/>
              <a:gd name="connsiteY378" fmla="*/ 1473818 h 1473817"/>
              <a:gd name="connsiteX379" fmla="*/ 4333261 w 11218359"/>
              <a:gd name="connsiteY379" fmla="*/ 1473818 h 1473817"/>
              <a:gd name="connsiteX380" fmla="*/ 4344691 w 11218359"/>
              <a:gd name="connsiteY380" fmla="*/ 1473818 h 1473817"/>
              <a:gd name="connsiteX381" fmla="*/ 4356121 w 11218359"/>
              <a:gd name="connsiteY381" fmla="*/ 1473818 h 1473817"/>
              <a:gd name="connsiteX382" fmla="*/ 4367551 w 11218359"/>
              <a:gd name="connsiteY382" fmla="*/ 1473818 h 1473817"/>
              <a:gd name="connsiteX383" fmla="*/ 4379028 w 11218359"/>
              <a:gd name="connsiteY383" fmla="*/ 1473818 h 1473817"/>
              <a:gd name="connsiteX384" fmla="*/ 4390458 w 11218359"/>
              <a:gd name="connsiteY384" fmla="*/ 1473818 h 1473817"/>
              <a:gd name="connsiteX385" fmla="*/ 4401889 w 11218359"/>
              <a:gd name="connsiteY385" fmla="*/ 1473818 h 1473817"/>
              <a:gd name="connsiteX386" fmla="*/ 4413319 w 11218359"/>
              <a:gd name="connsiteY386" fmla="*/ 1473818 h 1473817"/>
              <a:gd name="connsiteX387" fmla="*/ 4424749 w 11218359"/>
              <a:gd name="connsiteY387" fmla="*/ 1473818 h 1473817"/>
              <a:gd name="connsiteX388" fmla="*/ 4436226 w 11218359"/>
              <a:gd name="connsiteY388" fmla="*/ 1473818 h 1473817"/>
              <a:gd name="connsiteX389" fmla="*/ 4447656 w 11218359"/>
              <a:gd name="connsiteY389" fmla="*/ 1473818 h 1473817"/>
              <a:gd name="connsiteX390" fmla="*/ 4459086 w 11218359"/>
              <a:gd name="connsiteY390" fmla="*/ 1473818 h 1473817"/>
              <a:gd name="connsiteX391" fmla="*/ 4470516 w 11218359"/>
              <a:gd name="connsiteY391" fmla="*/ 1473818 h 1473817"/>
              <a:gd name="connsiteX392" fmla="*/ 4481946 w 11218359"/>
              <a:gd name="connsiteY392" fmla="*/ 1473818 h 1473817"/>
              <a:gd name="connsiteX393" fmla="*/ 4493424 w 11218359"/>
              <a:gd name="connsiteY393" fmla="*/ 1473818 h 1473817"/>
              <a:gd name="connsiteX394" fmla="*/ 4504854 w 11218359"/>
              <a:gd name="connsiteY394" fmla="*/ 1473818 h 1473817"/>
              <a:gd name="connsiteX395" fmla="*/ 4516284 w 11218359"/>
              <a:gd name="connsiteY395" fmla="*/ 1473818 h 1473817"/>
              <a:gd name="connsiteX396" fmla="*/ 4527714 w 11218359"/>
              <a:gd name="connsiteY396" fmla="*/ 1473818 h 1473817"/>
              <a:gd name="connsiteX397" fmla="*/ 4539144 w 11218359"/>
              <a:gd name="connsiteY397" fmla="*/ 1473818 h 1473817"/>
              <a:gd name="connsiteX398" fmla="*/ 4550621 w 11218359"/>
              <a:gd name="connsiteY398" fmla="*/ 1473818 h 1473817"/>
              <a:gd name="connsiteX399" fmla="*/ 4562051 w 11218359"/>
              <a:gd name="connsiteY399" fmla="*/ 1473818 h 1473817"/>
              <a:gd name="connsiteX400" fmla="*/ 4573482 w 11218359"/>
              <a:gd name="connsiteY400" fmla="*/ 1473818 h 1473817"/>
              <a:gd name="connsiteX401" fmla="*/ 4584912 w 11218359"/>
              <a:gd name="connsiteY401" fmla="*/ 1473818 h 1473817"/>
              <a:gd name="connsiteX402" fmla="*/ 4596341 w 11218359"/>
              <a:gd name="connsiteY402" fmla="*/ 1473818 h 1473817"/>
              <a:gd name="connsiteX403" fmla="*/ 4607771 w 11218359"/>
              <a:gd name="connsiteY403" fmla="*/ 1473818 h 1473817"/>
              <a:gd name="connsiteX404" fmla="*/ 4619249 w 11218359"/>
              <a:gd name="connsiteY404" fmla="*/ 1473818 h 1473817"/>
              <a:gd name="connsiteX405" fmla="*/ 4630679 w 11218359"/>
              <a:gd name="connsiteY405" fmla="*/ 1473818 h 1473817"/>
              <a:gd name="connsiteX406" fmla="*/ 4642109 w 11218359"/>
              <a:gd name="connsiteY406" fmla="*/ 1473818 h 1473817"/>
              <a:gd name="connsiteX407" fmla="*/ 4653539 w 11218359"/>
              <a:gd name="connsiteY407" fmla="*/ 1473818 h 1473817"/>
              <a:gd name="connsiteX408" fmla="*/ 4664969 w 11218359"/>
              <a:gd name="connsiteY408" fmla="*/ 1473818 h 1473817"/>
              <a:gd name="connsiteX409" fmla="*/ 4676447 w 11218359"/>
              <a:gd name="connsiteY409" fmla="*/ 1473818 h 1473817"/>
              <a:gd name="connsiteX410" fmla="*/ 4687877 w 11218359"/>
              <a:gd name="connsiteY410" fmla="*/ 1473818 h 1473817"/>
              <a:gd name="connsiteX411" fmla="*/ 4699306 w 11218359"/>
              <a:gd name="connsiteY411" fmla="*/ 1473818 h 1473817"/>
              <a:gd name="connsiteX412" fmla="*/ 4710737 w 11218359"/>
              <a:gd name="connsiteY412" fmla="*/ 1473818 h 1473817"/>
              <a:gd name="connsiteX413" fmla="*/ 4722167 w 11218359"/>
              <a:gd name="connsiteY413" fmla="*/ 1473818 h 1473817"/>
              <a:gd name="connsiteX414" fmla="*/ 4733644 w 11218359"/>
              <a:gd name="connsiteY414" fmla="*/ 1473818 h 1473817"/>
              <a:gd name="connsiteX415" fmla="*/ 4745075 w 11218359"/>
              <a:gd name="connsiteY415" fmla="*/ 1473818 h 1473817"/>
              <a:gd name="connsiteX416" fmla="*/ 4756504 w 11218359"/>
              <a:gd name="connsiteY416" fmla="*/ 1473818 h 1473817"/>
              <a:gd name="connsiteX417" fmla="*/ 4767934 w 11218359"/>
              <a:gd name="connsiteY417" fmla="*/ 1473818 h 1473817"/>
              <a:gd name="connsiteX418" fmla="*/ 4779364 w 11218359"/>
              <a:gd name="connsiteY418" fmla="*/ 1473818 h 1473817"/>
              <a:gd name="connsiteX419" fmla="*/ 4790842 w 11218359"/>
              <a:gd name="connsiteY419" fmla="*/ 1473818 h 1473817"/>
              <a:gd name="connsiteX420" fmla="*/ 4802272 w 11218359"/>
              <a:gd name="connsiteY420" fmla="*/ 1473818 h 1473817"/>
              <a:gd name="connsiteX421" fmla="*/ 4813702 w 11218359"/>
              <a:gd name="connsiteY421" fmla="*/ 1473818 h 1473817"/>
              <a:gd name="connsiteX422" fmla="*/ 4825132 w 11218359"/>
              <a:gd name="connsiteY422" fmla="*/ 1473818 h 1473817"/>
              <a:gd name="connsiteX423" fmla="*/ 4836562 w 11218359"/>
              <a:gd name="connsiteY423" fmla="*/ 1473818 h 1473817"/>
              <a:gd name="connsiteX424" fmla="*/ 4848040 w 11218359"/>
              <a:gd name="connsiteY424" fmla="*/ 1473818 h 1473817"/>
              <a:gd name="connsiteX425" fmla="*/ 4859469 w 11218359"/>
              <a:gd name="connsiteY425" fmla="*/ 1473818 h 1473817"/>
              <a:gd name="connsiteX426" fmla="*/ 4870899 w 11218359"/>
              <a:gd name="connsiteY426" fmla="*/ 1473818 h 1473817"/>
              <a:gd name="connsiteX427" fmla="*/ 4882330 w 11218359"/>
              <a:gd name="connsiteY427" fmla="*/ 1473818 h 1473817"/>
              <a:gd name="connsiteX428" fmla="*/ 4893760 w 11218359"/>
              <a:gd name="connsiteY428" fmla="*/ 1473818 h 1473817"/>
              <a:gd name="connsiteX429" fmla="*/ 4905237 w 11218359"/>
              <a:gd name="connsiteY429" fmla="*/ 1473818 h 1473817"/>
              <a:gd name="connsiteX430" fmla="*/ 4916667 w 11218359"/>
              <a:gd name="connsiteY430" fmla="*/ 1473818 h 1473817"/>
              <a:gd name="connsiteX431" fmla="*/ 4928097 w 11218359"/>
              <a:gd name="connsiteY431" fmla="*/ 1473818 h 1473817"/>
              <a:gd name="connsiteX432" fmla="*/ 4939527 w 11218359"/>
              <a:gd name="connsiteY432" fmla="*/ 1473818 h 1473817"/>
              <a:gd name="connsiteX433" fmla="*/ 4950957 w 11218359"/>
              <a:gd name="connsiteY433" fmla="*/ 1473818 h 1473817"/>
              <a:gd name="connsiteX434" fmla="*/ 4962435 w 11218359"/>
              <a:gd name="connsiteY434" fmla="*/ 1473818 h 1473817"/>
              <a:gd name="connsiteX435" fmla="*/ 4973865 w 11218359"/>
              <a:gd name="connsiteY435" fmla="*/ 1473818 h 1473817"/>
              <a:gd name="connsiteX436" fmla="*/ 4985295 w 11218359"/>
              <a:gd name="connsiteY436" fmla="*/ 1473818 h 1473817"/>
              <a:gd name="connsiteX437" fmla="*/ 4996725 w 11218359"/>
              <a:gd name="connsiteY437" fmla="*/ 1473818 h 1473817"/>
              <a:gd name="connsiteX438" fmla="*/ 5008155 w 11218359"/>
              <a:gd name="connsiteY438" fmla="*/ 1473818 h 1473817"/>
              <a:gd name="connsiteX439" fmla="*/ 5019632 w 11218359"/>
              <a:gd name="connsiteY439" fmla="*/ 1473818 h 1473817"/>
              <a:gd name="connsiteX440" fmla="*/ 5031062 w 11218359"/>
              <a:gd name="connsiteY440" fmla="*/ 1473818 h 1473817"/>
              <a:gd name="connsiteX441" fmla="*/ 5042492 w 11218359"/>
              <a:gd name="connsiteY441" fmla="*/ 1473818 h 1473817"/>
              <a:gd name="connsiteX442" fmla="*/ 5053923 w 11218359"/>
              <a:gd name="connsiteY442" fmla="*/ 1473818 h 1473817"/>
              <a:gd name="connsiteX443" fmla="*/ 5065353 w 11218359"/>
              <a:gd name="connsiteY443" fmla="*/ 1473818 h 1473817"/>
              <a:gd name="connsiteX444" fmla="*/ 5076830 w 11218359"/>
              <a:gd name="connsiteY444" fmla="*/ 1473818 h 1473817"/>
              <a:gd name="connsiteX445" fmla="*/ 5088260 w 11218359"/>
              <a:gd name="connsiteY445" fmla="*/ 1473818 h 1473817"/>
              <a:gd name="connsiteX446" fmla="*/ 5099690 w 11218359"/>
              <a:gd name="connsiteY446" fmla="*/ 1473818 h 1473817"/>
              <a:gd name="connsiteX447" fmla="*/ 5111120 w 11218359"/>
              <a:gd name="connsiteY447" fmla="*/ 1473818 h 1473817"/>
              <a:gd name="connsiteX448" fmla="*/ 5122550 w 11218359"/>
              <a:gd name="connsiteY448" fmla="*/ 1473818 h 1473817"/>
              <a:gd name="connsiteX449" fmla="*/ 5134028 w 11218359"/>
              <a:gd name="connsiteY449" fmla="*/ 1473818 h 1473817"/>
              <a:gd name="connsiteX450" fmla="*/ 5145458 w 11218359"/>
              <a:gd name="connsiteY450" fmla="*/ 1473818 h 1473817"/>
              <a:gd name="connsiteX451" fmla="*/ 5156888 w 11218359"/>
              <a:gd name="connsiteY451" fmla="*/ 1473818 h 1473817"/>
              <a:gd name="connsiteX452" fmla="*/ 5168318 w 11218359"/>
              <a:gd name="connsiteY452" fmla="*/ 1473818 h 1473817"/>
              <a:gd name="connsiteX453" fmla="*/ 5179747 w 11218359"/>
              <a:gd name="connsiteY453" fmla="*/ 1473818 h 1473817"/>
              <a:gd name="connsiteX454" fmla="*/ 5191225 w 11218359"/>
              <a:gd name="connsiteY454" fmla="*/ 1473818 h 1473817"/>
              <a:gd name="connsiteX455" fmla="*/ 5202655 w 11218359"/>
              <a:gd name="connsiteY455" fmla="*/ 1473818 h 1473817"/>
              <a:gd name="connsiteX456" fmla="*/ 5214085 w 11218359"/>
              <a:gd name="connsiteY456" fmla="*/ 1473818 h 1473817"/>
              <a:gd name="connsiteX457" fmla="*/ 5225515 w 11218359"/>
              <a:gd name="connsiteY457" fmla="*/ 1473818 h 1473817"/>
              <a:gd name="connsiteX458" fmla="*/ 5236945 w 11218359"/>
              <a:gd name="connsiteY458" fmla="*/ 1473818 h 1473817"/>
              <a:gd name="connsiteX459" fmla="*/ 5248423 w 11218359"/>
              <a:gd name="connsiteY459" fmla="*/ 1473818 h 1473817"/>
              <a:gd name="connsiteX460" fmla="*/ 5259853 w 11218359"/>
              <a:gd name="connsiteY460" fmla="*/ 1473818 h 1473817"/>
              <a:gd name="connsiteX461" fmla="*/ 5271283 w 11218359"/>
              <a:gd name="connsiteY461" fmla="*/ 1473818 h 1473817"/>
              <a:gd name="connsiteX462" fmla="*/ 5282713 w 11218359"/>
              <a:gd name="connsiteY462" fmla="*/ 1473818 h 1473817"/>
              <a:gd name="connsiteX463" fmla="*/ 5294143 w 11218359"/>
              <a:gd name="connsiteY463" fmla="*/ 1473818 h 1473817"/>
              <a:gd name="connsiteX464" fmla="*/ 5305621 w 11218359"/>
              <a:gd name="connsiteY464" fmla="*/ 1473818 h 1473817"/>
              <a:gd name="connsiteX465" fmla="*/ 5317051 w 11218359"/>
              <a:gd name="connsiteY465" fmla="*/ 1473818 h 1473817"/>
              <a:gd name="connsiteX466" fmla="*/ 5328481 w 11218359"/>
              <a:gd name="connsiteY466" fmla="*/ 1473818 h 1473817"/>
              <a:gd name="connsiteX467" fmla="*/ 5339910 w 11218359"/>
              <a:gd name="connsiteY467" fmla="*/ 1473818 h 1473817"/>
              <a:gd name="connsiteX468" fmla="*/ 5351340 w 11218359"/>
              <a:gd name="connsiteY468" fmla="*/ 1473818 h 1473817"/>
              <a:gd name="connsiteX469" fmla="*/ 5362818 w 11218359"/>
              <a:gd name="connsiteY469" fmla="*/ 1473818 h 1473817"/>
              <a:gd name="connsiteX470" fmla="*/ 5374248 w 11218359"/>
              <a:gd name="connsiteY470" fmla="*/ 1473818 h 1473817"/>
              <a:gd name="connsiteX471" fmla="*/ 5385678 w 11218359"/>
              <a:gd name="connsiteY471" fmla="*/ 1473818 h 1473817"/>
              <a:gd name="connsiteX472" fmla="*/ 5397108 w 11218359"/>
              <a:gd name="connsiteY472" fmla="*/ 1473818 h 1473817"/>
              <a:gd name="connsiteX473" fmla="*/ 5408538 w 11218359"/>
              <a:gd name="connsiteY473" fmla="*/ 1473818 h 1473817"/>
              <a:gd name="connsiteX474" fmla="*/ 5420016 w 11218359"/>
              <a:gd name="connsiteY474" fmla="*/ 1473818 h 1473817"/>
              <a:gd name="connsiteX475" fmla="*/ 5431446 w 11218359"/>
              <a:gd name="connsiteY475" fmla="*/ 1473818 h 1473817"/>
              <a:gd name="connsiteX476" fmla="*/ 5442876 w 11218359"/>
              <a:gd name="connsiteY476" fmla="*/ 1473818 h 1473817"/>
              <a:gd name="connsiteX477" fmla="*/ 5454306 w 11218359"/>
              <a:gd name="connsiteY477" fmla="*/ 1473818 h 1473817"/>
              <a:gd name="connsiteX478" fmla="*/ 5465736 w 11218359"/>
              <a:gd name="connsiteY478" fmla="*/ 1473818 h 1473817"/>
              <a:gd name="connsiteX479" fmla="*/ 5477214 w 11218359"/>
              <a:gd name="connsiteY479" fmla="*/ 1473818 h 1473817"/>
              <a:gd name="connsiteX480" fmla="*/ 5488643 w 11218359"/>
              <a:gd name="connsiteY480" fmla="*/ 1473818 h 1473817"/>
              <a:gd name="connsiteX481" fmla="*/ 5500073 w 11218359"/>
              <a:gd name="connsiteY481" fmla="*/ 1473818 h 1473817"/>
              <a:gd name="connsiteX482" fmla="*/ 5511503 w 11218359"/>
              <a:gd name="connsiteY482" fmla="*/ 1473818 h 1473817"/>
              <a:gd name="connsiteX483" fmla="*/ 5522933 w 11218359"/>
              <a:gd name="connsiteY483" fmla="*/ 1473818 h 1473817"/>
              <a:gd name="connsiteX484" fmla="*/ 5534411 w 11218359"/>
              <a:gd name="connsiteY484" fmla="*/ 1473818 h 1473817"/>
              <a:gd name="connsiteX485" fmla="*/ 5545841 w 11218359"/>
              <a:gd name="connsiteY485" fmla="*/ 1473818 h 1473817"/>
              <a:gd name="connsiteX486" fmla="*/ 5557271 w 11218359"/>
              <a:gd name="connsiteY486" fmla="*/ 1473818 h 1473817"/>
              <a:gd name="connsiteX487" fmla="*/ 5568701 w 11218359"/>
              <a:gd name="connsiteY487" fmla="*/ 1473818 h 1473817"/>
              <a:gd name="connsiteX488" fmla="*/ 5580131 w 11218359"/>
              <a:gd name="connsiteY488" fmla="*/ 1473818 h 1473817"/>
              <a:gd name="connsiteX489" fmla="*/ 5591609 w 11218359"/>
              <a:gd name="connsiteY489" fmla="*/ 1473818 h 1473817"/>
              <a:gd name="connsiteX490" fmla="*/ 5603038 w 11218359"/>
              <a:gd name="connsiteY490" fmla="*/ 1473818 h 1473817"/>
              <a:gd name="connsiteX491" fmla="*/ 5614469 w 11218359"/>
              <a:gd name="connsiteY491" fmla="*/ 1473818 h 1473817"/>
              <a:gd name="connsiteX492" fmla="*/ 5625899 w 11218359"/>
              <a:gd name="connsiteY492" fmla="*/ 1473818 h 1473817"/>
              <a:gd name="connsiteX493" fmla="*/ 5637329 w 11218359"/>
              <a:gd name="connsiteY493" fmla="*/ 1473818 h 1473817"/>
              <a:gd name="connsiteX494" fmla="*/ 5648759 w 11218359"/>
              <a:gd name="connsiteY494" fmla="*/ 1473818 h 1473817"/>
              <a:gd name="connsiteX495" fmla="*/ 5660236 w 11218359"/>
              <a:gd name="connsiteY495" fmla="*/ 1473818 h 1473817"/>
              <a:gd name="connsiteX496" fmla="*/ 5671666 w 11218359"/>
              <a:gd name="connsiteY496" fmla="*/ 1473818 h 1473817"/>
              <a:gd name="connsiteX497" fmla="*/ 5683096 w 11218359"/>
              <a:gd name="connsiteY497" fmla="*/ 1473818 h 1473817"/>
              <a:gd name="connsiteX498" fmla="*/ 5694526 w 11218359"/>
              <a:gd name="connsiteY498" fmla="*/ 1473818 h 1473817"/>
              <a:gd name="connsiteX499" fmla="*/ 5705956 w 11218359"/>
              <a:gd name="connsiteY499" fmla="*/ 1473818 h 1473817"/>
              <a:gd name="connsiteX500" fmla="*/ 5717434 w 11218359"/>
              <a:gd name="connsiteY500" fmla="*/ 1473818 h 1473817"/>
              <a:gd name="connsiteX501" fmla="*/ 5728864 w 11218359"/>
              <a:gd name="connsiteY501" fmla="*/ 1473818 h 1473817"/>
              <a:gd name="connsiteX502" fmla="*/ 5740294 w 11218359"/>
              <a:gd name="connsiteY502" fmla="*/ 1473818 h 1473817"/>
              <a:gd name="connsiteX503" fmla="*/ 5751724 w 11218359"/>
              <a:gd name="connsiteY503" fmla="*/ 1473818 h 1473817"/>
              <a:gd name="connsiteX504" fmla="*/ 5763154 w 11218359"/>
              <a:gd name="connsiteY504" fmla="*/ 1473818 h 1473817"/>
              <a:gd name="connsiteX505" fmla="*/ 5774631 w 11218359"/>
              <a:gd name="connsiteY505" fmla="*/ 1473818 h 1473817"/>
              <a:gd name="connsiteX506" fmla="*/ 5786062 w 11218359"/>
              <a:gd name="connsiteY506" fmla="*/ 1026114 h 1473817"/>
              <a:gd name="connsiteX507" fmla="*/ 5797492 w 11218359"/>
              <a:gd name="connsiteY507" fmla="*/ 144228 h 1473817"/>
              <a:gd name="connsiteX508" fmla="*/ 5808921 w 11218359"/>
              <a:gd name="connsiteY508" fmla="*/ 130707 h 1473817"/>
              <a:gd name="connsiteX509" fmla="*/ 5820351 w 11218359"/>
              <a:gd name="connsiteY509" fmla="*/ 0 h 1473817"/>
              <a:gd name="connsiteX510" fmla="*/ 5831829 w 11218359"/>
              <a:gd name="connsiteY510" fmla="*/ 238873 h 1473817"/>
              <a:gd name="connsiteX511" fmla="*/ 5843259 w 11218359"/>
              <a:gd name="connsiteY511" fmla="*/ 587421 h 1473817"/>
              <a:gd name="connsiteX512" fmla="*/ 5854689 w 11218359"/>
              <a:gd name="connsiteY512" fmla="*/ 682071 h 1473817"/>
              <a:gd name="connsiteX513" fmla="*/ 5866119 w 11218359"/>
              <a:gd name="connsiteY513" fmla="*/ 63098 h 1473817"/>
              <a:gd name="connsiteX514" fmla="*/ 5877549 w 11218359"/>
              <a:gd name="connsiteY514" fmla="*/ 441693 h 1473817"/>
              <a:gd name="connsiteX515" fmla="*/ 5889027 w 11218359"/>
              <a:gd name="connsiteY515" fmla="*/ 1455792 h 1473817"/>
              <a:gd name="connsiteX516" fmla="*/ 5900457 w 11218359"/>
              <a:gd name="connsiteY516" fmla="*/ 1473818 h 1473817"/>
              <a:gd name="connsiteX517" fmla="*/ 5911887 w 11218359"/>
              <a:gd name="connsiteY517" fmla="*/ 1473818 h 1473817"/>
              <a:gd name="connsiteX518" fmla="*/ 5923317 w 11218359"/>
              <a:gd name="connsiteY518" fmla="*/ 1473818 h 1473817"/>
              <a:gd name="connsiteX519" fmla="*/ 5934747 w 11218359"/>
              <a:gd name="connsiteY519" fmla="*/ 1473818 h 1473817"/>
              <a:gd name="connsiteX520" fmla="*/ 5946225 w 11218359"/>
              <a:gd name="connsiteY520" fmla="*/ 1473818 h 1473817"/>
              <a:gd name="connsiteX521" fmla="*/ 5957655 w 11218359"/>
              <a:gd name="connsiteY521" fmla="*/ 1473818 h 1473817"/>
              <a:gd name="connsiteX522" fmla="*/ 5969084 w 11218359"/>
              <a:gd name="connsiteY522" fmla="*/ 1473818 h 1473817"/>
              <a:gd name="connsiteX523" fmla="*/ 5980514 w 11218359"/>
              <a:gd name="connsiteY523" fmla="*/ 1473818 h 1473817"/>
              <a:gd name="connsiteX524" fmla="*/ 5991944 w 11218359"/>
              <a:gd name="connsiteY524" fmla="*/ 1473818 h 1473817"/>
              <a:gd name="connsiteX525" fmla="*/ 6003422 w 11218359"/>
              <a:gd name="connsiteY525" fmla="*/ 1473818 h 1473817"/>
              <a:gd name="connsiteX526" fmla="*/ 6014852 w 11218359"/>
              <a:gd name="connsiteY526" fmla="*/ 1473818 h 1473817"/>
              <a:gd name="connsiteX527" fmla="*/ 6026282 w 11218359"/>
              <a:gd name="connsiteY527" fmla="*/ 1473818 h 1473817"/>
              <a:gd name="connsiteX528" fmla="*/ 6037712 w 11218359"/>
              <a:gd name="connsiteY528" fmla="*/ 1473818 h 1473817"/>
              <a:gd name="connsiteX529" fmla="*/ 6049142 w 11218359"/>
              <a:gd name="connsiteY529" fmla="*/ 1473818 h 1473817"/>
              <a:gd name="connsiteX530" fmla="*/ 6060620 w 11218359"/>
              <a:gd name="connsiteY530" fmla="*/ 1473818 h 1473817"/>
              <a:gd name="connsiteX531" fmla="*/ 6072049 w 11218359"/>
              <a:gd name="connsiteY531" fmla="*/ 1473818 h 1473817"/>
              <a:gd name="connsiteX532" fmla="*/ 6083480 w 11218359"/>
              <a:gd name="connsiteY532" fmla="*/ 1473818 h 1473817"/>
              <a:gd name="connsiteX533" fmla="*/ 6094910 w 11218359"/>
              <a:gd name="connsiteY533" fmla="*/ 1473818 h 1473817"/>
              <a:gd name="connsiteX534" fmla="*/ 6106340 w 11218359"/>
              <a:gd name="connsiteY534" fmla="*/ 1473818 h 1473817"/>
              <a:gd name="connsiteX535" fmla="*/ 6117818 w 11218359"/>
              <a:gd name="connsiteY535" fmla="*/ 1473818 h 1473817"/>
              <a:gd name="connsiteX536" fmla="*/ 6129247 w 11218359"/>
              <a:gd name="connsiteY536" fmla="*/ 1473818 h 1473817"/>
              <a:gd name="connsiteX537" fmla="*/ 6140677 w 11218359"/>
              <a:gd name="connsiteY537" fmla="*/ 1473818 h 1473817"/>
              <a:gd name="connsiteX538" fmla="*/ 6152107 w 11218359"/>
              <a:gd name="connsiteY538" fmla="*/ 1473818 h 1473817"/>
              <a:gd name="connsiteX539" fmla="*/ 6163537 w 11218359"/>
              <a:gd name="connsiteY539" fmla="*/ 1473818 h 1473817"/>
              <a:gd name="connsiteX540" fmla="*/ 6175015 w 11218359"/>
              <a:gd name="connsiteY540" fmla="*/ 1473818 h 1473817"/>
              <a:gd name="connsiteX541" fmla="*/ 6186445 w 11218359"/>
              <a:gd name="connsiteY541" fmla="*/ 1473818 h 1473817"/>
              <a:gd name="connsiteX542" fmla="*/ 6197875 w 11218359"/>
              <a:gd name="connsiteY542" fmla="*/ 1473818 h 1473817"/>
              <a:gd name="connsiteX543" fmla="*/ 6209305 w 11218359"/>
              <a:gd name="connsiteY543" fmla="*/ 1473818 h 1473817"/>
              <a:gd name="connsiteX544" fmla="*/ 6220735 w 11218359"/>
              <a:gd name="connsiteY544" fmla="*/ 1473818 h 1473817"/>
              <a:gd name="connsiteX545" fmla="*/ 6232212 w 11218359"/>
              <a:gd name="connsiteY545" fmla="*/ 1473818 h 1473817"/>
              <a:gd name="connsiteX546" fmla="*/ 6243642 w 11218359"/>
              <a:gd name="connsiteY546" fmla="*/ 1473818 h 1473817"/>
              <a:gd name="connsiteX547" fmla="*/ 6255073 w 11218359"/>
              <a:gd name="connsiteY547" fmla="*/ 1473818 h 1473817"/>
              <a:gd name="connsiteX548" fmla="*/ 6266503 w 11218359"/>
              <a:gd name="connsiteY548" fmla="*/ 1473818 h 1473817"/>
              <a:gd name="connsiteX549" fmla="*/ 6277933 w 11218359"/>
              <a:gd name="connsiteY549" fmla="*/ 1473818 h 1473817"/>
              <a:gd name="connsiteX550" fmla="*/ 6289410 w 11218359"/>
              <a:gd name="connsiteY550" fmla="*/ 1473818 h 1473817"/>
              <a:gd name="connsiteX551" fmla="*/ 6300840 w 11218359"/>
              <a:gd name="connsiteY551" fmla="*/ 1473818 h 1473817"/>
              <a:gd name="connsiteX552" fmla="*/ 6312270 w 11218359"/>
              <a:gd name="connsiteY552" fmla="*/ 1473818 h 1473817"/>
              <a:gd name="connsiteX553" fmla="*/ 6323700 w 11218359"/>
              <a:gd name="connsiteY553" fmla="*/ 1473818 h 1473817"/>
              <a:gd name="connsiteX554" fmla="*/ 6335130 w 11218359"/>
              <a:gd name="connsiteY554" fmla="*/ 1473818 h 1473817"/>
              <a:gd name="connsiteX555" fmla="*/ 6346608 w 11218359"/>
              <a:gd name="connsiteY555" fmla="*/ 1473818 h 1473817"/>
              <a:gd name="connsiteX556" fmla="*/ 6358038 w 11218359"/>
              <a:gd name="connsiteY556" fmla="*/ 1473818 h 1473817"/>
              <a:gd name="connsiteX557" fmla="*/ 6369468 w 11218359"/>
              <a:gd name="connsiteY557" fmla="*/ 1473818 h 1473817"/>
              <a:gd name="connsiteX558" fmla="*/ 6380898 w 11218359"/>
              <a:gd name="connsiteY558" fmla="*/ 1473818 h 1473817"/>
              <a:gd name="connsiteX559" fmla="*/ 6392328 w 11218359"/>
              <a:gd name="connsiteY559" fmla="*/ 1473818 h 1473817"/>
              <a:gd name="connsiteX560" fmla="*/ 6403805 w 11218359"/>
              <a:gd name="connsiteY560" fmla="*/ 1473818 h 1473817"/>
              <a:gd name="connsiteX561" fmla="*/ 6415235 w 11218359"/>
              <a:gd name="connsiteY561" fmla="*/ 1473818 h 1473817"/>
              <a:gd name="connsiteX562" fmla="*/ 6426666 w 11218359"/>
              <a:gd name="connsiteY562" fmla="*/ 1473818 h 1473817"/>
              <a:gd name="connsiteX563" fmla="*/ 6438096 w 11218359"/>
              <a:gd name="connsiteY563" fmla="*/ 1473818 h 1473817"/>
              <a:gd name="connsiteX564" fmla="*/ 6449525 w 11218359"/>
              <a:gd name="connsiteY564" fmla="*/ 1473818 h 1473817"/>
              <a:gd name="connsiteX565" fmla="*/ 6461003 w 11218359"/>
              <a:gd name="connsiteY565" fmla="*/ 1473818 h 1473817"/>
              <a:gd name="connsiteX566" fmla="*/ 6472433 w 11218359"/>
              <a:gd name="connsiteY566" fmla="*/ 1473818 h 1473817"/>
              <a:gd name="connsiteX567" fmla="*/ 6483863 w 11218359"/>
              <a:gd name="connsiteY567" fmla="*/ 1473818 h 1473817"/>
              <a:gd name="connsiteX568" fmla="*/ 6495293 w 11218359"/>
              <a:gd name="connsiteY568" fmla="*/ 1473818 h 1473817"/>
              <a:gd name="connsiteX569" fmla="*/ 6506723 w 11218359"/>
              <a:gd name="connsiteY569" fmla="*/ 1473818 h 1473817"/>
              <a:gd name="connsiteX570" fmla="*/ 6518201 w 11218359"/>
              <a:gd name="connsiteY570" fmla="*/ 1473818 h 1473817"/>
              <a:gd name="connsiteX571" fmla="*/ 6529631 w 11218359"/>
              <a:gd name="connsiteY571" fmla="*/ 1473818 h 1473817"/>
              <a:gd name="connsiteX572" fmla="*/ 6541061 w 11218359"/>
              <a:gd name="connsiteY572" fmla="*/ 1473818 h 1473817"/>
              <a:gd name="connsiteX573" fmla="*/ 6552490 w 11218359"/>
              <a:gd name="connsiteY573" fmla="*/ 1473818 h 1473817"/>
              <a:gd name="connsiteX574" fmla="*/ 6563921 w 11218359"/>
              <a:gd name="connsiteY574" fmla="*/ 1473818 h 1473817"/>
              <a:gd name="connsiteX575" fmla="*/ 6575398 w 11218359"/>
              <a:gd name="connsiteY575" fmla="*/ 1473818 h 1473817"/>
              <a:gd name="connsiteX576" fmla="*/ 6586828 w 11218359"/>
              <a:gd name="connsiteY576" fmla="*/ 1473818 h 1473817"/>
              <a:gd name="connsiteX577" fmla="*/ 6598259 w 11218359"/>
              <a:gd name="connsiteY577" fmla="*/ 1473818 h 1473817"/>
              <a:gd name="connsiteX578" fmla="*/ 6609688 w 11218359"/>
              <a:gd name="connsiteY578" fmla="*/ 1473818 h 1473817"/>
              <a:gd name="connsiteX579" fmla="*/ 6621118 w 11218359"/>
              <a:gd name="connsiteY579" fmla="*/ 1473818 h 1473817"/>
              <a:gd name="connsiteX580" fmla="*/ 6632596 w 11218359"/>
              <a:gd name="connsiteY580" fmla="*/ 1473818 h 1473817"/>
              <a:gd name="connsiteX581" fmla="*/ 6644026 w 11218359"/>
              <a:gd name="connsiteY581" fmla="*/ 1473818 h 1473817"/>
              <a:gd name="connsiteX582" fmla="*/ 6655456 w 11218359"/>
              <a:gd name="connsiteY582" fmla="*/ 1473818 h 1473817"/>
              <a:gd name="connsiteX583" fmla="*/ 6666886 w 11218359"/>
              <a:gd name="connsiteY583" fmla="*/ 1473818 h 1473817"/>
              <a:gd name="connsiteX584" fmla="*/ 6678316 w 11218359"/>
              <a:gd name="connsiteY584" fmla="*/ 1473818 h 1473817"/>
              <a:gd name="connsiteX585" fmla="*/ 6689794 w 11218359"/>
              <a:gd name="connsiteY585" fmla="*/ 1473818 h 1473817"/>
              <a:gd name="connsiteX586" fmla="*/ 6701224 w 11218359"/>
              <a:gd name="connsiteY586" fmla="*/ 1473818 h 1473817"/>
              <a:gd name="connsiteX587" fmla="*/ 6712653 w 11218359"/>
              <a:gd name="connsiteY587" fmla="*/ 1473818 h 1473817"/>
              <a:gd name="connsiteX588" fmla="*/ 6724083 w 11218359"/>
              <a:gd name="connsiteY588" fmla="*/ 1473818 h 1473817"/>
              <a:gd name="connsiteX589" fmla="*/ 6735514 w 11218359"/>
              <a:gd name="connsiteY589" fmla="*/ 1473818 h 1473817"/>
              <a:gd name="connsiteX590" fmla="*/ 6746944 w 11218359"/>
              <a:gd name="connsiteY590" fmla="*/ 1473818 h 1473817"/>
              <a:gd name="connsiteX591" fmla="*/ 6758421 w 11218359"/>
              <a:gd name="connsiteY591" fmla="*/ 1473818 h 1473817"/>
              <a:gd name="connsiteX592" fmla="*/ 6769851 w 11218359"/>
              <a:gd name="connsiteY592" fmla="*/ 1473818 h 1473817"/>
              <a:gd name="connsiteX593" fmla="*/ 6781281 w 11218359"/>
              <a:gd name="connsiteY593" fmla="*/ 1473818 h 1473817"/>
              <a:gd name="connsiteX594" fmla="*/ 6792711 w 11218359"/>
              <a:gd name="connsiteY594" fmla="*/ 1473818 h 1473817"/>
              <a:gd name="connsiteX595" fmla="*/ 6804141 w 11218359"/>
              <a:gd name="connsiteY595" fmla="*/ 1473818 h 1473817"/>
              <a:gd name="connsiteX596" fmla="*/ 6815619 w 11218359"/>
              <a:gd name="connsiteY596" fmla="*/ 1473818 h 1473817"/>
              <a:gd name="connsiteX597" fmla="*/ 6827049 w 11218359"/>
              <a:gd name="connsiteY597" fmla="*/ 1473818 h 1473817"/>
              <a:gd name="connsiteX598" fmla="*/ 6838479 w 11218359"/>
              <a:gd name="connsiteY598" fmla="*/ 1473818 h 1473817"/>
              <a:gd name="connsiteX599" fmla="*/ 6849909 w 11218359"/>
              <a:gd name="connsiteY599" fmla="*/ 1473818 h 1473817"/>
              <a:gd name="connsiteX600" fmla="*/ 6861339 w 11218359"/>
              <a:gd name="connsiteY600" fmla="*/ 1473818 h 1473817"/>
              <a:gd name="connsiteX601" fmla="*/ 6872816 w 11218359"/>
              <a:gd name="connsiteY601" fmla="*/ 1473818 h 1473817"/>
              <a:gd name="connsiteX602" fmla="*/ 6884246 w 11218359"/>
              <a:gd name="connsiteY602" fmla="*/ 1473818 h 1473817"/>
              <a:gd name="connsiteX603" fmla="*/ 6895676 w 11218359"/>
              <a:gd name="connsiteY603" fmla="*/ 1473818 h 1473817"/>
              <a:gd name="connsiteX604" fmla="*/ 6907107 w 11218359"/>
              <a:gd name="connsiteY604" fmla="*/ 1473818 h 1473817"/>
              <a:gd name="connsiteX605" fmla="*/ 6918537 w 11218359"/>
              <a:gd name="connsiteY605" fmla="*/ 1473818 h 1473817"/>
              <a:gd name="connsiteX606" fmla="*/ 6930014 w 11218359"/>
              <a:gd name="connsiteY606" fmla="*/ 1473818 h 1473817"/>
              <a:gd name="connsiteX607" fmla="*/ 6941444 w 11218359"/>
              <a:gd name="connsiteY607" fmla="*/ 1473818 h 1473817"/>
              <a:gd name="connsiteX608" fmla="*/ 6952874 w 11218359"/>
              <a:gd name="connsiteY608" fmla="*/ 1473818 h 1473817"/>
              <a:gd name="connsiteX609" fmla="*/ 6964304 w 11218359"/>
              <a:gd name="connsiteY609" fmla="*/ 1473818 h 1473817"/>
              <a:gd name="connsiteX610" fmla="*/ 6975734 w 11218359"/>
              <a:gd name="connsiteY610" fmla="*/ 1473818 h 1473817"/>
              <a:gd name="connsiteX611" fmla="*/ 6987212 w 11218359"/>
              <a:gd name="connsiteY611" fmla="*/ 1473818 h 1473817"/>
              <a:gd name="connsiteX612" fmla="*/ 6998642 w 11218359"/>
              <a:gd name="connsiteY612" fmla="*/ 1473818 h 1473817"/>
              <a:gd name="connsiteX613" fmla="*/ 7010072 w 11218359"/>
              <a:gd name="connsiteY613" fmla="*/ 1473818 h 1473817"/>
              <a:gd name="connsiteX614" fmla="*/ 7021502 w 11218359"/>
              <a:gd name="connsiteY614" fmla="*/ 1473818 h 1473817"/>
              <a:gd name="connsiteX615" fmla="*/ 7032931 w 11218359"/>
              <a:gd name="connsiteY615" fmla="*/ 1473818 h 1473817"/>
              <a:gd name="connsiteX616" fmla="*/ 7044409 w 11218359"/>
              <a:gd name="connsiteY616" fmla="*/ 1473818 h 1473817"/>
              <a:gd name="connsiteX617" fmla="*/ 7055839 w 11218359"/>
              <a:gd name="connsiteY617" fmla="*/ 1473818 h 1473817"/>
              <a:gd name="connsiteX618" fmla="*/ 7067269 w 11218359"/>
              <a:gd name="connsiteY618" fmla="*/ 1473818 h 1473817"/>
              <a:gd name="connsiteX619" fmla="*/ 7078700 w 11218359"/>
              <a:gd name="connsiteY619" fmla="*/ 1473818 h 1473817"/>
              <a:gd name="connsiteX620" fmla="*/ 7090129 w 11218359"/>
              <a:gd name="connsiteY620" fmla="*/ 1473818 h 1473817"/>
              <a:gd name="connsiteX621" fmla="*/ 7101607 w 11218359"/>
              <a:gd name="connsiteY621" fmla="*/ 1473818 h 1473817"/>
              <a:gd name="connsiteX622" fmla="*/ 7113037 w 11218359"/>
              <a:gd name="connsiteY622" fmla="*/ 1473818 h 1473817"/>
              <a:gd name="connsiteX623" fmla="*/ 7124467 w 11218359"/>
              <a:gd name="connsiteY623" fmla="*/ 1473818 h 1473817"/>
              <a:gd name="connsiteX624" fmla="*/ 7135897 w 11218359"/>
              <a:gd name="connsiteY624" fmla="*/ 1473818 h 1473817"/>
              <a:gd name="connsiteX625" fmla="*/ 7147327 w 11218359"/>
              <a:gd name="connsiteY625" fmla="*/ 1473818 h 1473817"/>
              <a:gd name="connsiteX626" fmla="*/ 7158805 w 11218359"/>
              <a:gd name="connsiteY626" fmla="*/ 1473818 h 1473817"/>
              <a:gd name="connsiteX627" fmla="*/ 7170235 w 11218359"/>
              <a:gd name="connsiteY627" fmla="*/ 1473818 h 1473817"/>
              <a:gd name="connsiteX628" fmla="*/ 7181665 w 11218359"/>
              <a:gd name="connsiteY628" fmla="*/ 1473818 h 1473817"/>
              <a:gd name="connsiteX629" fmla="*/ 7193094 w 11218359"/>
              <a:gd name="connsiteY629" fmla="*/ 1473818 h 1473817"/>
              <a:gd name="connsiteX630" fmla="*/ 7204524 w 11218359"/>
              <a:gd name="connsiteY630" fmla="*/ 1473818 h 1473817"/>
              <a:gd name="connsiteX631" fmla="*/ 7216002 w 11218359"/>
              <a:gd name="connsiteY631" fmla="*/ 1473818 h 1473817"/>
              <a:gd name="connsiteX632" fmla="*/ 7227432 w 11218359"/>
              <a:gd name="connsiteY632" fmla="*/ 1473818 h 1473817"/>
              <a:gd name="connsiteX633" fmla="*/ 7238862 w 11218359"/>
              <a:gd name="connsiteY633" fmla="*/ 1473818 h 1473817"/>
              <a:gd name="connsiteX634" fmla="*/ 7250292 w 11218359"/>
              <a:gd name="connsiteY634" fmla="*/ 1473818 h 1473817"/>
              <a:gd name="connsiteX635" fmla="*/ 7261722 w 11218359"/>
              <a:gd name="connsiteY635" fmla="*/ 1473818 h 1473817"/>
              <a:gd name="connsiteX636" fmla="*/ 7273200 w 11218359"/>
              <a:gd name="connsiteY636" fmla="*/ 1473818 h 1473817"/>
              <a:gd name="connsiteX637" fmla="*/ 7284630 w 11218359"/>
              <a:gd name="connsiteY637" fmla="*/ 1473818 h 1473817"/>
              <a:gd name="connsiteX638" fmla="*/ 7296060 w 11218359"/>
              <a:gd name="connsiteY638" fmla="*/ 1473818 h 1473817"/>
              <a:gd name="connsiteX639" fmla="*/ 7307490 w 11218359"/>
              <a:gd name="connsiteY639" fmla="*/ 1473818 h 1473817"/>
              <a:gd name="connsiteX640" fmla="*/ 7318920 w 11218359"/>
              <a:gd name="connsiteY640" fmla="*/ 1473818 h 1473817"/>
              <a:gd name="connsiteX641" fmla="*/ 7330398 w 11218359"/>
              <a:gd name="connsiteY641" fmla="*/ 1473818 h 1473817"/>
              <a:gd name="connsiteX642" fmla="*/ 7341828 w 11218359"/>
              <a:gd name="connsiteY642" fmla="*/ 1473818 h 1473817"/>
              <a:gd name="connsiteX643" fmla="*/ 7353257 w 11218359"/>
              <a:gd name="connsiteY643" fmla="*/ 1473818 h 1473817"/>
              <a:gd name="connsiteX644" fmla="*/ 7364687 w 11218359"/>
              <a:gd name="connsiteY644" fmla="*/ 1473818 h 1473817"/>
              <a:gd name="connsiteX645" fmla="*/ 7376117 w 11218359"/>
              <a:gd name="connsiteY645" fmla="*/ 1473818 h 1473817"/>
              <a:gd name="connsiteX646" fmla="*/ 7387595 w 11218359"/>
              <a:gd name="connsiteY646" fmla="*/ 1473818 h 1473817"/>
              <a:gd name="connsiteX647" fmla="*/ 7399025 w 11218359"/>
              <a:gd name="connsiteY647" fmla="*/ 1473818 h 1473817"/>
              <a:gd name="connsiteX648" fmla="*/ 7410455 w 11218359"/>
              <a:gd name="connsiteY648" fmla="*/ 1473818 h 1473817"/>
              <a:gd name="connsiteX649" fmla="*/ 7421885 w 11218359"/>
              <a:gd name="connsiteY649" fmla="*/ 1473818 h 1473817"/>
              <a:gd name="connsiteX650" fmla="*/ 7433315 w 11218359"/>
              <a:gd name="connsiteY650" fmla="*/ 1473818 h 1473817"/>
              <a:gd name="connsiteX651" fmla="*/ 7444793 w 11218359"/>
              <a:gd name="connsiteY651" fmla="*/ 1473818 h 1473817"/>
              <a:gd name="connsiteX652" fmla="*/ 7456222 w 11218359"/>
              <a:gd name="connsiteY652" fmla="*/ 1473818 h 1473817"/>
              <a:gd name="connsiteX653" fmla="*/ 7467653 w 11218359"/>
              <a:gd name="connsiteY653" fmla="*/ 1473818 h 1473817"/>
              <a:gd name="connsiteX654" fmla="*/ 7479083 w 11218359"/>
              <a:gd name="connsiteY654" fmla="*/ 1473818 h 1473817"/>
              <a:gd name="connsiteX655" fmla="*/ 7490513 w 11218359"/>
              <a:gd name="connsiteY655" fmla="*/ 1473818 h 1473817"/>
              <a:gd name="connsiteX656" fmla="*/ 7501990 w 11218359"/>
              <a:gd name="connsiteY656" fmla="*/ 1473818 h 1473817"/>
              <a:gd name="connsiteX657" fmla="*/ 7513420 w 11218359"/>
              <a:gd name="connsiteY657" fmla="*/ 1473818 h 1473817"/>
              <a:gd name="connsiteX658" fmla="*/ 7524850 w 11218359"/>
              <a:gd name="connsiteY658" fmla="*/ 1473818 h 1473817"/>
              <a:gd name="connsiteX659" fmla="*/ 7536280 w 11218359"/>
              <a:gd name="connsiteY659" fmla="*/ 1473818 h 1473817"/>
              <a:gd name="connsiteX660" fmla="*/ 7547710 w 11218359"/>
              <a:gd name="connsiteY660" fmla="*/ 1473818 h 1473817"/>
              <a:gd name="connsiteX661" fmla="*/ 7559188 w 11218359"/>
              <a:gd name="connsiteY661" fmla="*/ 1473818 h 1473817"/>
              <a:gd name="connsiteX662" fmla="*/ 7570618 w 11218359"/>
              <a:gd name="connsiteY662" fmla="*/ 1473818 h 1473817"/>
              <a:gd name="connsiteX663" fmla="*/ 7582048 w 11218359"/>
              <a:gd name="connsiteY663" fmla="*/ 1473818 h 1473817"/>
              <a:gd name="connsiteX664" fmla="*/ 7593478 w 11218359"/>
              <a:gd name="connsiteY664" fmla="*/ 1473818 h 1473817"/>
              <a:gd name="connsiteX665" fmla="*/ 7604908 w 11218359"/>
              <a:gd name="connsiteY665" fmla="*/ 1473818 h 1473817"/>
              <a:gd name="connsiteX666" fmla="*/ 7616385 w 11218359"/>
              <a:gd name="connsiteY666" fmla="*/ 1473818 h 1473817"/>
              <a:gd name="connsiteX667" fmla="*/ 7627815 w 11218359"/>
              <a:gd name="connsiteY667" fmla="*/ 1473818 h 1473817"/>
              <a:gd name="connsiteX668" fmla="*/ 7639246 w 11218359"/>
              <a:gd name="connsiteY668" fmla="*/ 1473818 h 1473817"/>
              <a:gd name="connsiteX669" fmla="*/ 7650676 w 11218359"/>
              <a:gd name="connsiteY669" fmla="*/ 1473818 h 1473817"/>
              <a:gd name="connsiteX670" fmla="*/ 7662106 w 11218359"/>
              <a:gd name="connsiteY670" fmla="*/ 1473818 h 1473817"/>
              <a:gd name="connsiteX671" fmla="*/ 7673583 w 11218359"/>
              <a:gd name="connsiteY671" fmla="*/ 1473818 h 1473817"/>
              <a:gd name="connsiteX672" fmla="*/ 7685013 w 11218359"/>
              <a:gd name="connsiteY672" fmla="*/ 1473818 h 1473817"/>
              <a:gd name="connsiteX673" fmla="*/ 7696443 w 11218359"/>
              <a:gd name="connsiteY673" fmla="*/ 1473818 h 1473817"/>
              <a:gd name="connsiteX674" fmla="*/ 7707873 w 11218359"/>
              <a:gd name="connsiteY674" fmla="*/ 1473818 h 1473817"/>
              <a:gd name="connsiteX675" fmla="*/ 7719303 w 11218359"/>
              <a:gd name="connsiteY675" fmla="*/ 1473818 h 1473817"/>
              <a:gd name="connsiteX676" fmla="*/ 7730733 w 11218359"/>
              <a:gd name="connsiteY676" fmla="*/ 1473818 h 1473817"/>
              <a:gd name="connsiteX677" fmla="*/ 7742211 w 11218359"/>
              <a:gd name="connsiteY677" fmla="*/ 1473818 h 1473817"/>
              <a:gd name="connsiteX678" fmla="*/ 7753641 w 11218359"/>
              <a:gd name="connsiteY678" fmla="*/ 1473818 h 1473817"/>
              <a:gd name="connsiteX679" fmla="*/ 7765071 w 11218359"/>
              <a:gd name="connsiteY679" fmla="*/ 1473818 h 1473817"/>
              <a:gd name="connsiteX680" fmla="*/ 7776501 w 11218359"/>
              <a:gd name="connsiteY680" fmla="*/ 1473818 h 1473817"/>
              <a:gd name="connsiteX681" fmla="*/ 7787931 w 11218359"/>
              <a:gd name="connsiteY681" fmla="*/ 1473818 h 1473817"/>
              <a:gd name="connsiteX682" fmla="*/ 7799408 w 11218359"/>
              <a:gd name="connsiteY682" fmla="*/ 1473818 h 1473817"/>
              <a:gd name="connsiteX683" fmla="*/ 7810839 w 11218359"/>
              <a:gd name="connsiteY683" fmla="*/ 1473818 h 1473817"/>
              <a:gd name="connsiteX684" fmla="*/ 7822268 w 11218359"/>
              <a:gd name="connsiteY684" fmla="*/ 1473818 h 1473817"/>
              <a:gd name="connsiteX685" fmla="*/ 7833698 w 11218359"/>
              <a:gd name="connsiteY685" fmla="*/ 1473818 h 1473817"/>
              <a:gd name="connsiteX686" fmla="*/ 7845128 w 11218359"/>
              <a:gd name="connsiteY686" fmla="*/ 1473818 h 1473817"/>
              <a:gd name="connsiteX687" fmla="*/ 7856606 w 11218359"/>
              <a:gd name="connsiteY687" fmla="*/ 1473818 h 1473817"/>
              <a:gd name="connsiteX688" fmla="*/ 7868036 w 11218359"/>
              <a:gd name="connsiteY688" fmla="*/ 1473818 h 1473817"/>
              <a:gd name="connsiteX689" fmla="*/ 7879466 w 11218359"/>
              <a:gd name="connsiteY689" fmla="*/ 1473818 h 1473817"/>
              <a:gd name="connsiteX690" fmla="*/ 7890896 w 11218359"/>
              <a:gd name="connsiteY690" fmla="*/ 1473818 h 1473817"/>
              <a:gd name="connsiteX691" fmla="*/ 7902326 w 11218359"/>
              <a:gd name="connsiteY691" fmla="*/ 1473818 h 1473817"/>
              <a:gd name="connsiteX692" fmla="*/ 7913804 w 11218359"/>
              <a:gd name="connsiteY692" fmla="*/ 1473818 h 1473817"/>
              <a:gd name="connsiteX693" fmla="*/ 7925234 w 11218359"/>
              <a:gd name="connsiteY693" fmla="*/ 1473818 h 1473817"/>
              <a:gd name="connsiteX694" fmla="*/ 7936663 w 11218359"/>
              <a:gd name="connsiteY694" fmla="*/ 1473818 h 1473817"/>
              <a:gd name="connsiteX695" fmla="*/ 7948094 w 11218359"/>
              <a:gd name="connsiteY695" fmla="*/ 1473818 h 1473817"/>
              <a:gd name="connsiteX696" fmla="*/ 7959524 w 11218359"/>
              <a:gd name="connsiteY696" fmla="*/ 1473818 h 1473817"/>
              <a:gd name="connsiteX697" fmla="*/ 7971001 w 11218359"/>
              <a:gd name="connsiteY697" fmla="*/ 1473818 h 1473817"/>
              <a:gd name="connsiteX698" fmla="*/ 7982431 w 11218359"/>
              <a:gd name="connsiteY698" fmla="*/ 1473818 h 1473817"/>
              <a:gd name="connsiteX699" fmla="*/ 7993861 w 11218359"/>
              <a:gd name="connsiteY699" fmla="*/ 1473818 h 1473817"/>
              <a:gd name="connsiteX700" fmla="*/ 8005291 w 11218359"/>
              <a:gd name="connsiteY700" fmla="*/ 1473818 h 1473817"/>
              <a:gd name="connsiteX701" fmla="*/ 8016721 w 11218359"/>
              <a:gd name="connsiteY701" fmla="*/ 1473818 h 1473817"/>
              <a:gd name="connsiteX702" fmla="*/ 8028199 w 11218359"/>
              <a:gd name="connsiteY702" fmla="*/ 1473818 h 1473817"/>
              <a:gd name="connsiteX703" fmla="*/ 8039629 w 11218359"/>
              <a:gd name="connsiteY703" fmla="*/ 1473818 h 1473817"/>
              <a:gd name="connsiteX704" fmla="*/ 8051059 w 11218359"/>
              <a:gd name="connsiteY704" fmla="*/ 1473818 h 1473817"/>
              <a:gd name="connsiteX705" fmla="*/ 8062489 w 11218359"/>
              <a:gd name="connsiteY705" fmla="*/ 1473818 h 1473817"/>
              <a:gd name="connsiteX706" fmla="*/ 8073919 w 11218359"/>
              <a:gd name="connsiteY706" fmla="*/ 1473818 h 1473817"/>
              <a:gd name="connsiteX707" fmla="*/ 8085396 w 11218359"/>
              <a:gd name="connsiteY707" fmla="*/ 1473818 h 1473817"/>
              <a:gd name="connsiteX708" fmla="*/ 8096826 w 11218359"/>
              <a:gd name="connsiteY708" fmla="*/ 1473818 h 1473817"/>
              <a:gd name="connsiteX709" fmla="*/ 8108256 w 11218359"/>
              <a:gd name="connsiteY709" fmla="*/ 1473818 h 1473817"/>
              <a:gd name="connsiteX710" fmla="*/ 8119687 w 11218359"/>
              <a:gd name="connsiteY710" fmla="*/ 1473818 h 1473817"/>
              <a:gd name="connsiteX711" fmla="*/ 8131117 w 11218359"/>
              <a:gd name="connsiteY711" fmla="*/ 1473818 h 1473817"/>
              <a:gd name="connsiteX712" fmla="*/ 8142594 w 11218359"/>
              <a:gd name="connsiteY712" fmla="*/ 1473818 h 1473817"/>
              <a:gd name="connsiteX713" fmla="*/ 8154024 w 11218359"/>
              <a:gd name="connsiteY713" fmla="*/ 1473818 h 1473817"/>
              <a:gd name="connsiteX714" fmla="*/ 8165454 w 11218359"/>
              <a:gd name="connsiteY714" fmla="*/ 1473818 h 1473817"/>
              <a:gd name="connsiteX715" fmla="*/ 8176884 w 11218359"/>
              <a:gd name="connsiteY715" fmla="*/ 1473818 h 1473817"/>
              <a:gd name="connsiteX716" fmla="*/ 8188314 w 11218359"/>
              <a:gd name="connsiteY716" fmla="*/ 1473818 h 1473817"/>
              <a:gd name="connsiteX717" fmla="*/ 8199792 w 11218359"/>
              <a:gd name="connsiteY717" fmla="*/ 1473818 h 1473817"/>
              <a:gd name="connsiteX718" fmla="*/ 8211222 w 11218359"/>
              <a:gd name="connsiteY718" fmla="*/ 1473818 h 1473817"/>
              <a:gd name="connsiteX719" fmla="*/ 8222652 w 11218359"/>
              <a:gd name="connsiteY719" fmla="*/ 1473818 h 1473817"/>
              <a:gd name="connsiteX720" fmla="*/ 8234082 w 11218359"/>
              <a:gd name="connsiteY720" fmla="*/ 1473818 h 1473817"/>
              <a:gd name="connsiteX721" fmla="*/ 8245512 w 11218359"/>
              <a:gd name="connsiteY721" fmla="*/ 1473818 h 1473817"/>
              <a:gd name="connsiteX722" fmla="*/ 8256989 w 11218359"/>
              <a:gd name="connsiteY722" fmla="*/ 1473818 h 1473817"/>
              <a:gd name="connsiteX723" fmla="*/ 8268419 w 11218359"/>
              <a:gd name="connsiteY723" fmla="*/ 1473818 h 1473817"/>
              <a:gd name="connsiteX724" fmla="*/ 8279850 w 11218359"/>
              <a:gd name="connsiteY724" fmla="*/ 1473818 h 1473817"/>
              <a:gd name="connsiteX725" fmla="*/ 8291280 w 11218359"/>
              <a:gd name="connsiteY725" fmla="*/ 1473818 h 1473817"/>
              <a:gd name="connsiteX726" fmla="*/ 8302709 w 11218359"/>
              <a:gd name="connsiteY726" fmla="*/ 1473818 h 1473817"/>
              <a:gd name="connsiteX727" fmla="*/ 8314187 w 11218359"/>
              <a:gd name="connsiteY727" fmla="*/ 1473818 h 1473817"/>
              <a:gd name="connsiteX728" fmla="*/ 8325617 w 11218359"/>
              <a:gd name="connsiteY728" fmla="*/ 1473818 h 1473817"/>
              <a:gd name="connsiteX729" fmla="*/ 8337047 w 11218359"/>
              <a:gd name="connsiteY729" fmla="*/ 1473818 h 1473817"/>
              <a:gd name="connsiteX730" fmla="*/ 8348477 w 11218359"/>
              <a:gd name="connsiteY730" fmla="*/ 1473818 h 1473817"/>
              <a:gd name="connsiteX731" fmla="*/ 8359907 w 11218359"/>
              <a:gd name="connsiteY731" fmla="*/ 1473818 h 1473817"/>
              <a:gd name="connsiteX732" fmla="*/ 8371385 w 11218359"/>
              <a:gd name="connsiteY732" fmla="*/ 1473818 h 1473817"/>
              <a:gd name="connsiteX733" fmla="*/ 8382815 w 11218359"/>
              <a:gd name="connsiteY733" fmla="*/ 1473818 h 1473817"/>
              <a:gd name="connsiteX734" fmla="*/ 8394245 w 11218359"/>
              <a:gd name="connsiteY734" fmla="*/ 1473818 h 1473817"/>
              <a:gd name="connsiteX735" fmla="*/ 8405674 w 11218359"/>
              <a:gd name="connsiteY735" fmla="*/ 1473818 h 1473817"/>
              <a:gd name="connsiteX736" fmla="*/ 8417104 w 11218359"/>
              <a:gd name="connsiteY736" fmla="*/ 1473818 h 1473817"/>
              <a:gd name="connsiteX737" fmla="*/ 8428582 w 11218359"/>
              <a:gd name="connsiteY737" fmla="*/ 1473818 h 1473817"/>
              <a:gd name="connsiteX738" fmla="*/ 8440012 w 11218359"/>
              <a:gd name="connsiteY738" fmla="*/ 1473818 h 1473817"/>
              <a:gd name="connsiteX739" fmla="*/ 8451442 w 11218359"/>
              <a:gd name="connsiteY739" fmla="*/ 1473818 h 1473817"/>
              <a:gd name="connsiteX740" fmla="*/ 8462872 w 11218359"/>
              <a:gd name="connsiteY740" fmla="*/ 1473818 h 1473817"/>
              <a:gd name="connsiteX741" fmla="*/ 8474302 w 11218359"/>
              <a:gd name="connsiteY741" fmla="*/ 1473818 h 1473817"/>
              <a:gd name="connsiteX742" fmla="*/ 8485780 w 11218359"/>
              <a:gd name="connsiteY742" fmla="*/ 1473818 h 1473817"/>
              <a:gd name="connsiteX743" fmla="*/ 8497210 w 11218359"/>
              <a:gd name="connsiteY743" fmla="*/ 1473818 h 1473817"/>
              <a:gd name="connsiteX744" fmla="*/ 8508640 w 11218359"/>
              <a:gd name="connsiteY744" fmla="*/ 1473818 h 1473817"/>
              <a:gd name="connsiteX745" fmla="*/ 8520069 w 11218359"/>
              <a:gd name="connsiteY745" fmla="*/ 1473818 h 1473817"/>
              <a:gd name="connsiteX746" fmla="*/ 8531500 w 11218359"/>
              <a:gd name="connsiteY746" fmla="*/ 1473818 h 1473817"/>
              <a:gd name="connsiteX747" fmla="*/ 8542977 w 11218359"/>
              <a:gd name="connsiteY747" fmla="*/ 1473818 h 1473817"/>
              <a:gd name="connsiteX748" fmla="*/ 8554407 w 11218359"/>
              <a:gd name="connsiteY748" fmla="*/ 1473818 h 1473817"/>
              <a:gd name="connsiteX749" fmla="*/ 8565837 w 11218359"/>
              <a:gd name="connsiteY749" fmla="*/ 1473818 h 1473817"/>
              <a:gd name="connsiteX750" fmla="*/ 8577267 w 11218359"/>
              <a:gd name="connsiteY750" fmla="*/ 1473818 h 1473817"/>
              <a:gd name="connsiteX751" fmla="*/ 8588697 w 11218359"/>
              <a:gd name="connsiteY751" fmla="*/ 1473818 h 1473817"/>
              <a:gd name="connsiteX752" fmla="*/ 8600175 w 11218359"/>
              <a:gd name="connsiteY752" fmla="*/ 1473818 h 1473817"/>
              <a:gd name="connsiteX753" fmla="*/ 8611605 w 11218359"/>
              <a:gd name="connsiteY753" fmla="*/ 1473818 h 1473817"/>
              <a:gd name="connsiteX754" fmla="*/ 8623035 w 11218359"/>
              <a:gd name="connsiteY754" fmla="*/ 1473818 h 1473817"/>
              <a:gd name="connsiteX755" fmla="*/ 8634465 w 11218359"/>
              <a:gd name="connsiteY755" fmla="*/ 1473818 h 1473817"/>
              <a:gd name="connsiteX756" fmla="*/ 8645895 w 11218359"/>
              <a:gd name="connsiteY756" fmla="*/ 1473818 h 1473817"/>
              <a:gd name="connsiteX757" fmla="*/ 8657373 w 11218359"/>
              <a:gd name="connsiteY757" fmla="*/ 1473818 h 1473817"/>
              <a:gd name="connsiteX758" fmla="*/ 8668802 w 11218359"/>
              <a:gd name="connsiteY758" fmla="*/ 1473818 h 1473817"/>
              <a:gd name="connsiteX759" fmla="*/ 8680232 w 11218359"/>
              <a:gd name="connsiteY759" fmla="*/ 1473818 h 1473817"/>
              <a:gd name="connsiteX760" fmla="*/ 8691662 w 11218359"/>
              <a:gd name="connsiteY760" fmla="*/ 1473818 h 1473817"/>
              <a:gd name="connsiteX761" fmla="*/ 8703093 w 11218359"/>
              <a:gd name="connsiteY761" fmla="*/ 1473818 h 1473817"/>
              <a:gd name="connsiteX762" fmla="*/ 8714570 w 11218359"/>
              <a:gd name="connsiteY762" fmla="*/ 1473818 h 1473817"/>
              <a:gd name="connsiteX763" fmla="*/ 8726000 w 11218359"/>
              <a:gd name="connsiteY763" fmla="*/ 1473818 h 1473817"/>
              <a:gd name="connsiteX764" fmla="*/ 8737430 w 11218359"/>
              <a:gd name="connsiteY764" fmla="*/ 1473818 h 1473817"/>
              <a:gd name="connsiteX765" fmla="*/ 8748860 w 11218359"/>
              <a:gd name="connsiteY765" fmla="*/ 1473818 h 1473817"/>
              <a:gd name="connsiteX766" fmla="*/ 8760290 w 11218359"/>
              <a:gd name="connsiteY766" fmla="*/ 1473818 h 1473817"/>
              <a:gd name="connsiteX767" fmla="*/ 8771768 w 11218359"/>
              <a:gd name="connsiteY767" fmla="*/ 1473818 h 1473817"/>
              <a:gd name="connsiteX768" fmla="*/ 8783198 w 11218359"/>
              <a:gd name="connsiteY768" fmla="*/ 1473818 h 1473817"/>
              <a:gd name="connsiteX769" fmla="*/ 8794628 w 11218359"/>
              <a:gd name="connsiteY769" fmla="*/ 1473818 h 1473817"/>
              <a:gd name="connsiteX770" fmla="*/ 8806058 w 11218359"/>
              <a:gd name="connsiteY770" fmla="*/ 1473818 h 1473817"/>
              <a:gd name="connsiteX771" fmla="*/ 8817488 w 11218359"/>
              <a:gd name="connsiteY771" fmla="*/ 1473818 h 1473817"/>
              <a:gd name="connsiteX772" fmla="*/ 8828918 w 11218359"/>
              <a:gd name="connsiteY772" fmla="*/ 1473818 h 1473817"/>
              <a:gd name="connsiteX773" fmla="*/ 8840395 w 11218359"/>
              <a:gd name="connsiteY773" fmla="*/ 1473818 h 1473817"/>
              <a:gd name="connsiteX774" fmla="*/ 8851825 w 11218359"/>
              <a:gd name="connsiteY774" fmla="*/ 1473818 h 1473817"/>
              <a:gd name="connsiteX775" fmla="*/ 8863256 w 11218359"/>
              <a:gd name="connsiteY775" fmla="*/ 1473818 h 1473817"/>
              <a:gd name="connsiteX776" fmla="*/ 8874686 w 11218359"/>
              <a:gd name="connsiteY776" fmla="*/ 1473818 h 1473817"/>
              <a:gd name="connsiteX777" fmla="*/ 8886115 w 11218359"/>
              <a:gd name="connsiteY777" fmla="*/ 1473818 h 1473817"/>
              <a:gd name="connsiteX778" fmla="*/ 8897593 w 11218359"/>
              <a:gd name="connsiteY778" fmla="*/ 1473818 h 1473817"/>
              <a:gd name="connsiteX779" fmla="*/ 8909022 w 11218359"/>
              <a:gd name="connsiteY779" fmla="*/ 1473818 h 1473817"/>
              <a:gd name="connsiteX780" fmla="*/ 8920453 w 11218359"/>
              <a:gd name="connsiteY780" fmla="*/ 1473818 h 1473817"/>
              <a:gd name="connsiteX781" fmla="*/ 8931883 w 11218359"/>
              <a:gd name="connsiteY781" fmla="*/ 1473818 h 1473817"/>
              <a:gd name="connsiteX782" fmla="*/ 8943313 w 11218359"/>
              <a:gd name="connsiteY782" fmla="*/ 1473818 h 1473817"/>
              <a:gd name="connsiteX783" fmla="*/ 8954791 w 11218359"/>
              <a:gd name="connsiteY783" fmla="*/ 1473818 h 1473817"/>
              <a:gd name="connsiteX784" fmla="*/ 8966220 w 11218359"/>
              <a:gd name="connsiteY784" fmla="*/ 1473818 h 1473817"/>
              <a:gd name="connsiteX785" fmla="*/ 8977651 w 11218359"/>
              <a:gd name="connsiteY785" fmla="*/ 1473818 h 1473817"/>
              <a:gd name="connsiteX786" fmla="*/ 8989080 w 11218359"/>
              <a:gd name="connsiteY786" fmla="*/ 1473818 h 1473817"/>
              <a:gd name="connsiteX787" fmla="*/ 9000511 w 11218359"/>
              <a:gd name="connsiteY787" fmla="*/ 1473818 h 1473817"/>
              <a:gd name="connsiteX788" fmla="*/ 9011988 w 11218359"/>
              <a:gd name="connsiteY788" fmla="*/ 1473818 h 1473817"/>
              <a:gd name="connsiteX789" fmla="*/ 9023418 w 11218359"/>
              <a:gd name="connsiteY789" fmla="*/ 1473818 h 1473817"/>
              <a:gd name="connsiteX790" fmla="*/ 9034849 w 11218359"/>
              <a:gd name="connsiteY790" fmla="*/ 1473818 h 1473817"/>
              <a:gd name="connsiteX791" fmla="*/ 9046278 w 11218359"/>
              <a:gd name="connsiteY791" fmla="*/ 1473818 h 1473817"/>
              <a:gd name="connsiteX792" fmla="*/ 9057709 w 11218359"/>
              <a:gd name="connsiteY792" fmla="*/ 1473818 h 1473817"/>
              <a:gd name="connsiteX793" fmla="*/ 9069186 w 11218359"/>
              <a:gd name="connsiteY793" fmla="*/ 1473818 h 1473817"/>
              <a:gd name="connsiteX794" fmla="*/ 9080615 w 11218359"/>
              <a:gd name="connsiteY794" fmla="*/ 1473818 h 1473817"/>
              <a:gd name="connsiteX795" fmla="*/ 9092046 w 11218359"/>
              <a:gd name="connsiteY795" fmla="*/ 1473818 h 1473817"/>
              <a:gd name="connsiteX796" fmla="*/ 9103476 w 11218359"/>
              <a:gd name="connsiteY796" fmla="*/ 1473818 h 1473817"/>
              <a:gd name="connsiteX797" fmla="*/ 9114906 w 11218359"/>
              <a:gd name="connsiteY797" fmla="*/ 1473818 h 1473817"/>
              <a:gd name="connsiteX798" fmla="*/ 9126384 w 11218359"/>
              <a:gd name="connsiteY798" fmla="*/ 1473818 h 1473817"/>
              <a:gd name="connsiteX799" fmla="*/ 9137813 w 11218359"/>
              <a:gd name="connsiteY799" fmla="*/ 1473818 h 1473817"/>
              <a:gd name="connsiteX800" fmla="*/ 9149244 w 11218359"/>
              <a:gd name="connsiteY800" fmla="*/ 1473818 h 1473817"/>
              <a:gd name="connsiteX801" fmla="*/ 9160673 w 11218359"/>
              <a:gd name="connsiteY801" fmla="*/ 1473818 h 1473817"/>
              <a:gd name="connsiteX802" fmla="*/ 9172104 w 11218359"/>
              <a:gd name="connsiteY802" fmla="*/ 1473818 h 1473817"/>
              <a:gd name="connsiteX803" fmla="*/ 9183581 w 11218359"/>
              <a:gd name="connsiteY803" fmla="*/ 1473818 h 1473817"/>
              <a:gd name="connsiteX804" fmla="*/ 9195011 w 11218359"/>
              <a:gd name="connsiteY804" fmla="*/ 1473818 h 1473817"/>
              <a:gd name="connsiteX805" fmla="*/ 9206442 w 11218359"/>
              <a:gd name="connsiteY805" fmla="*/ 1473818 h 1473817"/>
              <a:gd name="connsiteX806" fmla="*/ 9217871 w 11218359"/>
              <a:gd name="connsiteY806" fmla="*/ 1473818 h 1473817"/>
              <a:gd name="connsiteX807" fmla="*/ 9229301 w 11218359"/>
              <a:gd name="connsiteY807" fmla="*/ 1473818 h 1473817"/>
              <a:gd name="connsiteX808" fmla="*/ 9240779 w 11218359"/>
              <a:gd name="connsiteY808" fmla="*/ 1473818 h 1473817"/>
              <a:gd name="connsiteX809" fmla="*/ 9252209 w 11218359"/>
              <a:gd name="connsiteY809" fmla="*/ 1473818 h 1473817"/>
              <a:gd name="connsiteX810" fmla="*/ 9263639 w 11218359"/>
              <a:gd name="connsiteY810" fmla="*/ 1473818 h 1473817"/>
              <a:gd name="connsiteX811" fmla="*/ 9275069 w 11218359"/>
              <a:gd name="connsiteY811" fmla="*/ 1473818 h 1473817"/>
              <a:gd name="connsiteX812" fmla="*/ 9286498 w 11218359"/>
              <a:gd name="connsiteY812" fmla="*/ 1473818 h 1473817"/>
              <a:gd name="connsiteX813" fmla="*/ 9297977 w 11218359"/>
              <a:gd name="connsiteY813" fmla="*/ 1473818 h 1473817"/>
              <a:gd name="connsiteX814" fmla="*/ 9309406 w 11218359"/>
              <a:gd name="connsiteY814" fmla="*/ 1473818 h 1473817"/>
              <a:gd name="connsiteX815" fmla="*/ 9320837 w 11218359"/>
              <a:gd name="connsiteY815" fmla="*/ 1473818 h 1473817"/>
              <a:gd name="connsiteX816" fmla="*/ 9332266 w 11218359"/>
              <a:gd name="connsiteY816" fmla="*/ 1473818 h 1473817"/>
              <a:gd name="connsiteX817" fmla="*/ 9343696 w 11218359"/>
              <a:gd name="connsiteY817" fmla="*/ 1473818 h 1473817"/>
              <a:gd name="connsiteX818" fmla="*/ 9355174 w 11218359"/>
              <a:gd name="connsiteY818" fmla="*/ 1473818 h 1473817"/>
              <a:gd name="connsiteX819" fmla="*/ 9366604 w 11218359"/>
              <a:gd name="connsiteY819" fmla="*/ 1473818 h 1473817"/>
              <a:gd name="connsiteX820" fmla="*/ 9378035 w 11218359"/>
              <a:gd name="connsiteY820" fmla="*/ 1473818 h 1473817"/>
              <a:gd name="connsiteX821" fmla="*/ 9389464 w 11218359"/>
              <a:gd name="connsiteY821" fmla="*/ 1473818 h 1473817"/>
              <a:gd name="connsiteX822" fmla="*/ 9400894 w 11218359"/>
              <a:gd name="connsiteY822" fmla="*/ 1473818 h 1473817"/>
              <a:gd name="connsiteX823" fmla="*/ 9412372 w 11218359"/>
              <a:gd name="connsiteY823" fmla="*/ 1473818 h 1473817"/>
              <a:gd name="connsiteX824" fmla="*/ 9423802 w 11218359"/>
              <a:gd name="connsiteY824" fmla="*/ 1473818 h 1473817"/>
              <a:gd name="connsiteX825" fmla="*/ 9435232 w 11218359"/>
              <a:gd name="connsiteY825" fmla="*/ 1473818 h 1473817"/>
              <a:gd name="connsiteX826" fmla="*/ 9446662 w 11218359"/>
              <a:gd name="connsiteY826" fmla="*/ 1473818 h 1473817"/>
              <a:gd name="connsiteX827" fmla="*/ 9458091 w 11218359"/>
              <a:gd name="connsiteY827" fmla="*/ 1473818 h 1473817"/>
              <a:gd name="connsiteX828" fmla="*/ 9469570 w 11218359"/>
              <a:gd name="connsiteY828" fmla="*/ 1473818 h 1473817"/>
              <a:gd name="connsiteX829" fmla="*/ 9480999 w 11218359"/>
              <a:gd name="connsiteY829" fmla="*/ 1473818 h 1473817"/>
              <a:gd name="connsiteX830" fmla="*/ 9492429 w 11218359"/>
              <a:gd name="connsiteY830" fmla="*/ 1473818 h 1473817"/>
              <a:gd name="connsiteX831" fmla="*/ 9503859 w 11218359"/>
              <a:gd name="connsiteY831" fmla="*/ 1473818 h 1473817"/>
              <a:gd name="connsiteX832" fmla="*/ 9515289 w 11218359"/>
              <a:gd name="connsiteY832" fmla="*/ 1473818 h 1473817"/>
              <a:gd name="connsiteX833" fmla="*/ 9526767 w 11218359"/>
              <a:gd name="connsiteY833" fmla="*/ 1473818 h 1473817"/>
              <a:gd name="connsiteX834" fmla="*/ 9538197 w 11218359"/>
              <a:gd name="connsiteY834" fmla="*/ 1473818 h 1473817"/>
              <a:gd name="connsiteX835" fmla="*/ 9549626 w 11218359"/>
              <a:gd name="connsiteY835" fmla="*/ 1473818 h 1473817"/>
              <a:gd name="connsiteX836" fmla="*/ 9561057 w 11218359"/>
              <a:gd name="connsiteY836" fmla="*/ 1473818 h 1473817"/>
              <a:gd name="connsiteX837" fmla="*/ 9572487 w 11218359"/>
              <a:gd name="connsiteY837" fmla="*/ 1473818 h 1473817"/>
              <a:gd name="connsiteX838" fmla="*/ 9583965 w 11218359"/>
              <a:gd name="connsiteY838" fmla="*/ 1473818 h 1473817"/>
              <a:gd name="connsiteX839" fmla="*/ 9595395 w 11218359"/>
              <a:gd name="connsiteY839" fmla="*/ 1473818 h 1473817"/>
              <a:gd name="connsiteX840" fmla="*/ 9606824 w 11218359"/>
              <a:gd name="connsiteY840" fmla="*/ 1473818 h 1473817"/>
              <a:gd name="connsiteX841" fmla="*/ 9618255 w 11218359"/>
              <a:gd name="connsiteY841" fmla="*/ 1473818 h 1473817"/>
              <a:gd name="connsiteX842" fmla="*/ 9629684 w 11218359"/>
              <a:gd name="connsiteY842" fmla="*/ 1473818 h 1473817"/>
              <a:gd name="connsiteX843" fmla="*/ 9641163 w 11218359"/>
              <a:gd name="connsiteY843" fmla="*/ 1473818 h 1473817"/>
              <a:gd name="connsiteX844" fmla="*/ 9652592 w 11218359"/>
              <a:gd name="connsiteY844" fmla="*/ 1473818 h 1473817"/>
              <a:gd name="connsiteX845" fmla="*/ 9664022 w 11218359"/>
              <a:gd name="connsiteY845" fmla="*/ 1473818 h 1473817"/>
              <a:gd name="connsiteX846" fmla="*/ 9675452 w 11218359"/>
              <a:gd name="connsiteY846" fmla="*/ 1473818 h 1473817"/>
              <a:gd name="connsiteX847" fmla="*/ 9686882 w 11218359"/>
              <a:gd name="connsiteY847" fmla="*/ 1473818 h 1473817"/>
              <a:gd name="connsiteX848" fmla="*/ 9698360 w 11218359"/>
              <a:gd name="connsiteY848" fmla="*/ 1473818 h 1473817"/>
              <a:gd name="connsiteX849" fmla="*/ 9709790 w 11218359"/>
              <a:gd name="connsiteY849" fmla="*/ 1473818 h 1473817"/>
              <a:gd name="connsiteX850" fmla="*/ 9721219 w 11218359"/>
              <a:gd name="connsiteY850" fmla="*/ 1473818 h 1473817"/>
              <a:gd name="connsiteX851" fmla="*/ 9732650 w 11218359"/>
              <a:gd name="connsiteY851" fmla="*/ 1473818 h 1473817"/>
              <a:gd name="connsiteX852" fmla="*/ 9744080 w 11218359"/>
              <a:gd name="connsiteY852" fmla="*/ 1473818 h 1473817"/>
              <a:gd name="connsiteX853" fmla="*/ 9755557 w 11218359"/>
              <a:gd name="connsiteY853" fmla="*/ 1473818 h 1473817"/>
              <a:gd name="connsiteX854" fmla="*/ 9766988 w 11218359"/>
              <a:gd name="connsiteY854" fmla="*/ 1473818 h 1473817"/>
              <a:gd name="connsiteX855" fmla="*/ 9778417 w 11218359"/>
              <a:gd name="connsiteY855" fmla="*/ 1473818 h 1473817"/>
              <a:gd name="connsiteX856" fmla="*/ 9789848 w 11218359"/>
              <a:gd name="connsiteY856" fmla="*/ 1473818 h 1473817"/>
              <a:gd name="connsiteX857" fmla="*/ 9801277 w 11218359"/>
              <a:gd name="connsiteY857" fmla="*/ 1473818 h 1473817"/>
              <a:gd name="connsiteX858" fmla="*/ 9812755 w 11218359"/>
              <a:gd name="connsiteY858" fmla="*/ 1473818 h 1473817"/>
              <a:gd name="connsiteX859" fmla="*/ 9824185 w 11218359"/>
              <a:gd name="connsiteY859" fmla="*/ 1473818 h 1473817"/>
              <a:gd name="connsiteX860" fmla="*/ 9835615 w 11218359"/>
              <a:gd name="connsiteY860" fmla="*/ 1473818 h 1473817"/>
              <a:gd name="connsiteX861" fmla="*/ 9847045 w 11218359"/>
              <a:gd name="connsiteY861" fmla="*/ 1473818 h 1473817"/>
              <a:gd name="connsiteX862" fmla="*/ 9858475 w 11218359"/>
              <a:gd name="connsiteY862" fmla="*/ 1473818 h 1473817"/>
              <a:gd name="connsiteX863" fmla="*/ 9869952 w 11218359"/>
              <a:gd name="connsiteY863" fmla="*/ 1473818 h 1473817"/>
              <a:gd name="connsiteX864" fmla="*/ 9881383 w 11218359"/>
              <a:gd name="connsiteY864" fmla="*/ 1473818 h 1473817"/>
              <a:gd name="connsiteX865" fmla="*/ 9892812 w 11218359"/>
              <a:gd name="connsiteY865" fmla="*/ 1473818 h 1473817"/>
              <a:gd name="connsiteX866" fmla="*/ 9904243 w 11218359"/>
              <a:gd name="connsiteY866" fmla="*/ 1473818 h 1473817"/>
              <a:gd name="connsiteX867" fmla="*/ 9915673 w 11218359"/>
              <a:gd name="connsiteY867" fmla="*/ 1473818 h 1473817"/>
              <a:gd name="connsiteX868" fmla="*/ 9927102 w 11218359"/>
              <a:gd name="connsiteY868" fmla="*/ 1473818 h 1473817"/>
              <a:gd name="connsiteX869" fmla="*/ 9938581 w 11218359"/>
              <a:gd name="connsiteY869" fmla="*/ 1473818 h 1473817"/>
              <a:gd name="connsiteX870" fmla="*/ 9950010 w 11218359"/>
              <a:gd name="connsiteY870" fmla="*/ 1473818 h 1473817"/>
              <a:gd name="connsiteX871" fmla="*/ 9961441 w 11218359"/>
              <a:gd name="connsiteY871" fmla="*/ 1473818 h 1473817"/>
              <a:gd name="connsiteX872" fmla="*/ 9972870 w 11218359"/>
              <a:gd name="connsiteY872" fmla="*/ 1473818 h 1473817"/>
              <a:gd name="connsiteX873" fmla="*/ 9984300 w 11218359"/>
              <a:gd name="connsiteY873" fmla="*/ 1473818 h 1473817"/>
              <a:gd name="connsiteX874" fmla="*/ 9995778 w 11218359"/>
              <a:gd name="connsiteY874" fmla="*/ 1473818 h 1473817"/>
              <a:gd name="connsiteX875" fmla="*/ 10007208 w 11218359"/>
              <a:gd name="connsiteY875" fmla="*/ 1473818 h 1473817"/>
              <a:gd name="connsiteX876" fmla="*/ 10018638 w 11218359"/>
              <a:gd name="connsiteY876" fmla="*/ 1473818 h 1473817"/>
              <a:gd name="connsiteX877" fmla="*/ 10030068 w 11218359"/>
              <a:gd name="connsiteY877" fmla="*/ 1473818 h 1473817"/>
              <a:gd name="connsiteX878" fmla="*/ 10041498 w 11218359"/>
              <a:gd name="connsiteY878" fmla="*/ 1473818 h 1473817"/>
              <a:gd name="connsiteX879" fmla="*/ 10052976 w 11218359"/>
              <a:gd name="connsiteY879" fmla="*/ 1473818 h 1473817"/>
              <a:gd name="connsiteX880" fmla="*/ 10064405 w 11218359"/>
              <a:gd name="connsiteY880" fmla="*/ 1473818 h 1473817"/>
              <a:gd name="connsiteX881" fmla="*/ 10075835 w 11218359"/>
              <a:gd name="connsiteY881" fmla="*/ 1473818 h 1473817"/>
              <a:gd name="connsiteX882" fmla="*/ 10087266 w 11218359"/>
              <a:gd name="connsiteY882" fmla="*/ 1473818 h 1473817"/>
              <a:gd name="connsiteX883" fmla="*/ 10098695 w 11218359"/>
              <a:gd name="connsiteY883" fmla="*/ 1473818 h 1473817"/>
              <a:gd name="connsiteX884" fmla="*/ 10110174 w 11218359"/>
              <a:gd name="connsiteY884" fmla="*/ 1473818 h 1473817"/>
              <a:gd name="connsiteX885" fmla="*/ 10121603 w 11218359"/>
              <a:gd name="connsiteY885" fmla="*/ 1473818 h 1473817"/>
              <a:gd name="connsiteX886" fmla="*/ 10133033 w 11218359"/>
              <a:gd name="connsiteY886" fmla="*/ 1473818 h 1473817"/>
              <a:gd name="connsiteX887" fmla="*/ 10144463 w 11218359"/>
              <a:gd name="connsiteY887" fmla="*/ 1473818 h 1473817"/>
              <a:gd name="connsiteX888" fmla="*/ 10155893 w 11218359"/>
              <a:gd name="connsiteY888" fmla="*/ 1473818 h 1473817"/>
              <a:gd name="connsiteX889" fmla="*/ 10167371 w 11218359"/>
              <a:gd name="connsiteY889" fmla="*/ 1473818 h 1473817"/>
              <a:gd name="connsiteX890" fmla="*/ 10178801 w 11218359"/>
              <a:gd name="connsiteY890" fmla="*/ 1473818 h 1473817"/>
              <a:gd name="connsiteX891" fmla="*/ 10190230 w 11218359"/>
              <a:gd name="connsiteY891" fmla="*/ 1473818 h 1473817"/>
              <a:gd name="connsiteX892" fmla="*/ 10201661 w 11218359"/>
              <a:gd name="connsiteY892" fmla="*/ 1473818 h 1473817"/>
              <a:gd name="connsiteX893" fmla="*/ 10213091 w 11218359"/>
              <a:gd name="connsiteY893" fmla="*/ 1473818 h 1473817"/>
              <a:gd name="connsiteX894" fmla="*/ 10224569 w 11218359"/>
              <a:gd name="connsiteY894" fmla="*/ 1473818 h 1473817"/>
              <a:gd name="connsiteX895" fmla="*/ 10235998 w 11218359"/>
              <a:gd name="connsiteY895" fmla="*/ 1473818 h 1473817"/>
              <a:gd name="connsiteX896" fmla="*/ 10247428 w 11218359"/>
              <a:gd name="connsiteY896" fmla="*/ 1473818 h 1473817"/>
              <a:gd name="connsiteX897" fmla="*/ 10258859 w 11218359"/>
              <a:gd name="connsiteY897" fmla="*/ 1473818 h 1473817"/>
              <a:gd name="connsiteX898" fmla="*/ 10270288 w 11218359"/>
              <a:gd name="connsiteY898" fmla="*/ 1473818 h 1473817"/>
              <a:gd name="connsiteX899" fmla="*/ 10281767 w 11218359"/>
              <a:gd name="connsiteY899" fmla="*/ 1473818 h 1473817"/>
              <a:gd name="connsiteX900" fmla="*/ 10293196 w 11218359"/>
              <a:gd name="connsiteY900" fmla="*/ 1473818 h 1473817"/>
              <a:gd name="connsiteX901" fmla="*/ 10304626 w 11218359"/>
              <a:gd name="connsiteY901" fmla="*/ 1473818 h 1473817"/>
              <a:gd name="connsiteX902" fmla="*/ 10316056 w 11218359"/>
              <a:gd name="connsiteY902" fmla="*/ 1473818 h 1473817"/>
              <a:gd name="connsiteX903" fmla="*/ 10327486 w 11218359"/>
              <a:gd name="connsiteY903" fmla="*/ 1473818 h 1473817"/>
              <a:gd name="connsiteX904" fmla="*/ 10338963 w 11218359"/>
              <a:gd name="connsiteY904" fmla="*/ 1473818 h 1473817"/>
              <a:gd name="connsiteX905" fmla="*/ 10350394 w 11218359"/>
              <a:gd name="connsiteY905" fmla="*/ 1473818 h 1473817"/>
              <a:gd name="connsiteX906" fmla="*/ 10361823 w 11218359"/>
              <a:gd name="connsiteY906" fmla="*/ 1473818 h 1473817"/>
              <a:gd name="connsiteX907" fmla="*/ 10373254 w 11218359"/>
              <a:gd name="connsiteY907" fmla="*/ 1473818 h 1473817"/>
              <a:gd name="connsiteX908" fmla="*/ 10384684 w 11218359"/>
              <a:gd name="connsiteY908" fmla="*/ 1473818 h 1473817"/>
              <a:gd name="connsiteX909" fmla="*/ 10396161 w 11218359"/>
              <a:gd name="connsiteY909" fmla="*/ 1473818 h 1473817"/>
              <a:gd name="connsiteX910" fmla="*/ 10407591 w 11218359"/>
              <a:gd name="connsiteY910" fmla="*/ 1473818 h 1473817"/>
              <a:gd name="connsiteX911" fmla="*/ 10419021 w 11218359"/>
              <a:gd name="connsiteY911" fmla="*/ 1473818 h 1473817"/>
              <a:gd name="connsiteX912" fmla="*/ 10430452 w 11218359"/>
              <a:gd name="connsiteY912" fmla="*/ 1473818 h 1473817"/>
              <a:gd name="connsiteX913" fmla="*/ 10441881 w 11218359"/>
              <a:gd name="connsiteY913" fmla="*/ 1473818 h 1473817"/>
              <a:gd name="connsiteX914" fmla="*/ 10453358 w 11218359"/>
              <a:gd name="connsiteY914" fmla="*/ 1473818 h 1473817"/>
              <a:gd name="connsiteX915" fmla="*/ 10464789 w 11218359"/>
              <a:gd name="connsiteY915" fmla="*/ 1473818 h 1473817"/>
              <a:gd name="connsiteX916" fmla="*/ 10476219 w 11218359"/>
              <a:gd name="connsiteY916" fmla="*/ 1473818 h 1473817"/>
              <a:gd name="connsiteX917" fmla="*/ 10487649 w 11218359"/>
              <a:gd name="connsiteY917" fmla="*/ 1473818 h 1473817"/>
              <a:gd name="connsiteX918" fmla="*/ 10499079 w 11218359"/>
              <a:gd name="connsiteY918" fmla="*/ 1473818 h 1473817"/>
              <a:gd name="connsiteX919" fmla="*/ 10510556 w 11218359"/>
              <a:gd name="connsiteY919" fmla="*/ 1473818 h 1473817"/>
              <a:gd name="connsiteX920" fmla="*/ 10521987 w 11218359"/>
              <a:gd name="connsiteY920" fmla="*/ 1473818 h 1473817"/>
              <a:gd name="connsiteX921" fmla="*/ 10533416 w 11218359"/>
              <a:gd name="connsiteY921" fmla="*/ 1473818 h 1473817"/>
              <a:gd name="connsiteX922" fmla="*/ 10544847 w 11218359"/>
              <a:gd name="connsiteY922" fmla="*/ 1473818 h 1473817"/>
              <a:gd name="connsiteX923" fmla="*/ 10556277 w 11218359"/>
              <a:gd name="connsiteY923" fmla="*/ 1473818 h 1473817"/>
              <a:gd name="connsiteX924" fmla="*/ 10567754 w 11218359"/>
              <a:gd name="connsiteY924" fmla="*/ 1473818 h 1473817"/>
              <a:gd name="connsiteX925" fmla="*/ 10579184 w 11218359"/>
              <a:gd name="connsiteY925" fmla="*/ 1473818 h 1473817"/>
              <a:gd name="connsiteX926" fmla="*/ 10590614 w 11218359"/>
              <a:gd name="connsiteY926" fmla="*/ 1473818 h 1473817"/>
              <a:gd name="connsiteX927" fmla="*/ 10602045 w 11218359"/>
              <a:gd name="connsiteY927" fmla="*/ 1473818 h 1473817"/>
              <a:gd name="connsiteX928" fmla="*/ 10613474 w 11218359"/>
              <a:gd name="connsiteY928" fmla="*/ 1473818 h 1473817"/>
              <a:gd name="connsiteX929" fmla="*/ 10624951 w 11218359"/>
              <a:gd name="connsiteY929" fmla="*/ 1473818 h 1473817"/>
              <a:gd name="connsiteX930" fmla="*/ 10636382 w 11218359"/>
              <a:gd name="connsiteY930" fmla="*/ 1473818 h 1473817"/>
              <a:gd name="connsiteX931" fmla="*/ 10647812 w 11218359"/>
              <a:gd name="connsiteY931" fmla="*/ 1473818 h 1473817"/>
              <a:gd name="connsiteX932" fmla="*/ 10659241 w 11218359"/>
              <a:gd name="connsiteY932" fmla="*/ 1473818 h 1473817"/>
              <a:gd name="connsiteX933" fmla="*/ 10670672 w 11218359"/>
              <a:gd name="connsiteY933" fmla="*/ 1473818 h 1473817"/>
              <a:gd name="connsiteX934" fmla="*/ 10682149 w 11218359"/>
              <a:gd name="connsiteY934" fmla="*/ 1473818 h 1473817"/>
              <a:gd name="connsiteX935" fmla="*/ 10693580 w 11218359"/>
              <a:gd name="connsiteY935" fmla="*/ 1473818 h 1473817"/>
              <a:gd name="connsiteX936" fmla="*/ 10705009 w 11218359"/>
              <a:gd name="connsiteY936" fmla="*/ 1473818 h 1473817"/>
              <a:gd name="connsiteX937" fmla="*/ 10716439 w 11218359"/>
              <a:gd name="connsiteY937" fmla="*/ 1473818 h 1473817"/>
              <a:gd name="connsiteX938" fmla="*/ 10727870 w 11218359"/>
              <a:gd name="connsiteY938" fmla="*/ 1473818 h 1473817"/>
              <a:gd name="connsiteX939" fmla="*/ 10739347 w 11218359"/>
              <a:gd name="connsiteY939" fmla="*/ 1473818 h 1473817"/>
              <a:gd name="connsiteX940" fmla="*/ 10750778 w 11218359"/>
              <a:gd name="connsiteY940" fmla="*/ 1473818 h 1473817"/>
              <a:gd name="connsiteX941" fmla="*/ 10762207 w 11218359"/>
              <a:gd name="connsiteY941" fmla="*/ 1473818 h 1473817"/>
              <a:gd name="connsiteX942" fmla="*/ 10773637 w 11218359"/>
              <a:gd name="connsiteY942" fmla="*/ 1473818 h 1473817"/>
              <a:gd name="connsiteX943" fmla="*/ 10785067 w 11218359"/>
              <a:gd name="connsiteY943" fmla="*/ 1473818 h 1473817"/>
              <a:gd name="connsiteX944" fmla="*/ 10796544 w 11218359"/>
              <a:gd name="connsiteY944" fmla="*/ 1473818 h 1473817"/>
              <a:gd name="connsiteX945" fmla="*/ 10807975 w 11218359"/>
              <a:gd name="connsiteY945" fmla="*/ 1473818 h 1473817"/>
              <a:gd name="connsiteX946" fmla="*/ 10819405 w 11218359"/>
              <a:gd name="connsiteY946" fmla="*/ 1473818 h 1473817"/>
              <a:gd name="connsiteX947" fmla="*/ 10830834 w 11218359"/>
              <a:gd name="connsiteY947" fmla="*/ 1473818 h 1473817"/>
              <a:gd name="connsiteX948" fmla="*/ 10842265 w 11218359"/>
              <a:gd name="connsiteY948" fmla="*/ 1473818 h 1473817"/>
              <a:gd name="connsiteX949" fmla="*/ 10853742 w 11218359"/>
              <a:gd name="connsiteY949" fmla="*/ 1473818 h 1473817"/>
              <a:gd name="connsiteX950" fmla="*/ 10865173 w 11218359"/>
              <a:gd name="connsiteY950" fmla="*/ 1473818 h 1473817"/>
              <a:gd name="connsiteX951" fmla="*/ 10876602 w 11218359"/>
              <a:gd name="connsiteY951" fmla="*/ 1473818 h 1473817"/>
              <a:gd name="connsiteX952" fmla="*/ 10888032 w 11218359"/>
              <a:gd name="connsiteY952" fmla="*/ 1473818 h 1473817"/>
              <a:gd name="connsiteX953" fmla="*/ 10899463 w 11218359"/>
              <a:gd name="connsiteY953" fmla="*/ 1473818 h 1473817"/>
              <a:gd name="connsiteX954" fmla="*/ 10910892 w 11218359"/>
              <a:gd name="connsiteY954" fmla="*/ 1473818 h 1473817"/>
              <a:gd name="connsiteX955" fmla="*/ 10922369 w 11218359"/>
              <a:gd name="connsiteY955" fmla="*/ 1473818 h 1473817"/>
              <a:gd name="connsiteX956" fmla="*/ 10933800 w 11218359"/>
              <a:gd name="connsiteY956" fmla="*/ 1473818 h 1473817"/>
              <a:gd name="connsiteX957" fmla="*/ 10945230 w 11218359"/>
              <a:gd name="connsiteY957" fmla="*/ 1473818 h 1473817"/>
              <a:gd name="connsiteX958" fmla="*/ 10956660 w 11218359"/>
              <a:gd name="connsiteY958" fmla="*/ 1473818 h 1473817"/>
              <a:gd name="connsiteX959" fmla="*/ 10968090 w 11218359"/>
              <a:gd name="connsiteY959" fmla="*/ 1473818 h 1473817"/>
              <a:gd name="connsiteX960" fmla="*/ 10979567 w 11218359"/>
              <a:gd name="connsiteY960" fmla="*/ 1473818 h 1473817"/>
              <a:gd name="connsiteX961" fmla="*/ 10990998 w 11218359"/>
              <a:gd name="connsiteY961" fmla="*/ 1473818 h 1473817"/>
              <a:gd name="connsiteX962" fmla="*/ 11002427 w 11218359"/>
              <a:gd name="connsiteY962" fmla="*/ 1473818 h 1473817"/>
              <a:gd name="connsiteX963" fmla="*/ 11013858 w 11218359"/>
              <a:gd name="connsiteY963" fmla="*/ 1473818 h 1473817"/>
              <a:gd name="connsiteX964" fmla="*/ 11025287 w 11218359"/>
              <a:gd name="connsiteY964" fmla="*/ 1473818 h 1473817"/>
              <a:gd name="connsiteX965" fmla="*/ 11036765 w 11218359"/>
              <a:gd name="connsiteY965" fmla="*/ 1473818 h 1473817"/>
              <a:gd name="connsiteX966" fmla="*/ 11048195 w 11218359"/>
              <a:gd name="connsiteY966" fmla="*/ 1473818 h 1473817"/>
              <a:gd name="connsiteX967" fmla="*/ 11059625 w 11218359"/>
              <a:gd name="connsiteY967" fmla="*/ 1473818 h 1473817"/>
              <a:gd name="connsiteX968" fmla="*/ 11071056 w 11218359"/>
              <a:gd name="connsiteY968" fmla="*/ 1473818 h 1473817"/>
              <a:gd name="connsiteX969" fmla="*/ 11082485 w 11218359"/>
              <a:gd name="connsiteY969" fmla="*/ 1473818 h 1473817"/>
              <a:gd name="connsiteX970" fmla="*/ 11093962 w 11218359"/>
              <a:gd name="connsiteY970" fmla="*/ 1473818 h 1473817"/>
              <a:gd name="connsiteX971" fmla="*/ 11105393 w 11218359"/>
              <a:gd name="connsiteY971" fmla="*/ 1473818 h 1473817"/>
              <a:gd name="connsiteX972" fmla="*/ 11116823 w 11218359"/>
              <a:gd name="connsiteY972" fmla="*/ 1473818 h 1473817"/>
              <a:gd name="connsiteX973" fmla="*/ 11128253 w 11218359"/>
              <a:gd name="connsiteY973" fmla="*/ 1473818 h 1473817"/>
              <a:gd name="connsiteX974" fmla="*/ 11139683 w 11218359"/>
              <a:gd name="connsiteY974" fmla="*/ 1473818 h 1473817"/>
              <a:gd name="connsiteX975" fmla="*/ 11151160 w 11218359"/>
              <a:gd name="connsiteY975" fmla="*/ 1473818 h 1473817"/>
              <a:gd name="connsiteX976" fmla="*/ 11162591 w 11218359"/>
              <a:gd name="connsiteY976" fmla="*/ 1473818 h 1473817"/>
              <a:gd name="connsiteX977" fmla="*/ 11174020 w 11218359"/>
              <a:gd name="connsiteY977" fmla="*/ 1473818 h 1473817"/>
              <a:gd name="connsiteX978" fmla="*/ 11185451 w 11218359"/>
              <a:gd name="connsiteY978" fmla="*/ 1473818 h 1473817"/>
              <a:gd name="connsiteX979" fmla="*/ 11196881 w 11218359"/>
              <a:gd name="connsiteY979" fmla="*/ 1473818 h 1473817"/>
              <a:gd name="connsiteX980" fmla="*/ 11208358 w 11218359"/>
              <a:gd name="connsiteY980" fmla="*/ 1473818 h 1473817"/>
              <a:gd name="connsiteX981" fmla="*/ 11218359 w 11218359"/>
              <a:gd name="connsiteY981" fmla="*/ 1473818 h 1473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73817">
                <a:moveTo>
                  <a:pt x="0" y="1473818"/>
                </a:moveTo>
                <a:lnTo>
                  <a:pt x="9149" y="1473818"/>
                </a:lnTo>
                <a:lnTo>
                  <a:pt x="20588" y="1473818"/>
                </a:lnTo>
                <a:lnTo>
                  <a:pt x="32028" y="1473818"/>
                </a:lnTo>
                <a:lnTo>
                  <a:pt x="43467" y="1473818"/>
                </a:lnTo>
                <a:lnTo>
                  <a:pt x="54907" y="1473818"/>
                </a:lnTo>
                <a:lnTo>
                  <a:pt x="66346" y="1473818"/>
                </a:lnTo>
                <a:lnTo>
                  <a:pt x="77786" y="1473818"/>
                </a:lnTo>
                <a:lnTo>
                  <a:pt x="89225" y="1473818"/>
                </a:lnTo>
                <a:lnTo>
                  <a:pt x="100665" y="1473818"/>
                </a:lnTo>
                <a:lnTo>
                  <a:pt x="112104" y="1473818"/>
                </a:lnTo>
                <a:lnTo>
                  <a:pt x="123544" y="1473818"/>
                </a:lnTo>
                <a:lnTo>
                  <a:pt x="134979" y="1473818"/>
                </a:lnTo>
                <a:lnTo>
                  <a:pt x="146423" y="1473818"/>
                </a:lnTo>
                <a:lnTo>
                  <a:pt x="157858" y="1473818"/>
                </a:lnTo>
                <a:lnTo>
                  <a:pt x="169297" y="1473818"/>
                </a:lnTo>
                <a:lnTo>
                  <a:pt x="180737" y="1473818"/>
                </a:lnTo>
                <a:lnTo>
                  <a:pt x="192176" y="1473818"/>
                </a:lnTo>
                <a:lnTo>
                  <a:pt x="203616" y="1473818"/>
                </a:lnTo>
                <a:lnTo>
                  <a:pt x="215055" y="1473818"/>
                </a:lnTo>
                <a:lnTo>
                  <a:pt x="226495" y="1473818"/>
                </a:lnTo>
                <a:lnTo>
                  <a:pt x="237935" y="1473818"/>
                </a:lnTo>
                <a:lnTo>
                  <a:pt x="249374" y="1473818"/>
                </a:lnTo>
                <a:lnTo>
                  <a:pt x="260814" y="1473818"/>
                </a:lnTo>
                <a:lnTo>
                  <a:pt x="272253" y="1473818"/>
                </a:lnTo>
                <a:lnTo>
                  <a:pt x="283693" y="1473818"/>
                </a:lnTo>
                <a:lnTo>
                  <a:pt x="295132" y="1473818"/>
                </a:lnTo>
                <a:lnTo>
                  <a:pt x="306572" y="1473818"/>
                </a:lnTo>
                <a:lnTo>
                  <a:pt x="318011" y="1473818"/>
                </a:lnTo>
                <a:lnTo>
                  <a:pt x="329451" y="1473818"/>
                </a:lnTo>
                <a:lnTo>
                  <a:pt x="340890" y="1473818"/>
                </a:lnTo>
                <a:lnTo>
                  <a:pt x="352330" y="1473818"/>
                </a:lnTo>
                <a:lnTo>
                  <a:pt x="363769" y="1473818"/>
                </a:lnTo>
                <a:lnTo>
                  <a:pt x="375209" y="1473818"/>
                </a:lnTo>
                <a:lnTo>
                  <a:pt x="386648" y="1473818"/>
                </a:lnTo>
                <a:lnTo>
                  <a:pt x="398088" y="1473818"/>
                </a:lnTo>
                <a:lnTo>
                  <a:pt x="409527" y="1473818"/>
                </a:lnTo>
                <a:lnTo>
                  <a:pt x="420967" y="1473818"/>
                </a:lnTo>
                <a:lnTo>
                  <a:pt x="432406" y="1473818"/>
                </a:lnTo>
                <a:lnTo>
                  <a:pt x="443846" y="1473818"/>
                </a:lnTo>
                <a:lnTo>
                  <a:pt x="455285" y="1473818"/>
                </a:lnTo>
                <a:lnTo>
                  <a:pt x="466725" y="1473818"/>
                </a:lnTo>
                <a:lnTo>
                  <a:pt x="478165" y="1473818"/>
                </a:lnTo>
                <a:lnTo>
                  <a:pt x="489604" y="1473818"/>
                </a:lnTo>
                <a:lnTo>
                  <a:pt x="501044" y="1473818"/>
                </a:lnTo>
                <a:lnTo>
                  <a:pt x="512483" y="1473818"/>
                </a:lnTo>
                <a:lnTo>
                  <a:pt x="523923" y="1473818"/>
                </a:lnTo>
                <a:lnTo>
                  <a:pt x="535362" y="1473818"/>
                </a:lnTo>
                <a:lnTo>
                  <a:pt x="546802" y="1473818"/>
                </a:lnTo>
                <a:lnTo>
                  <a:pt x="558241" y="1473818"/>
                </a:lnTo>
                <a:lnTo>
                  <a:pt x="569681" y="1473818"/>
                </a:lnTo>
                <a:lnTo>
                  <a:pt x="581120" y="1473818"/>
                </a:lnTo>
                <a:lnTo>
                  <a:pt x="592560" y="1473818"/>
                </a:lnTo>
                <a:lnTo>
                  <a:pt x="603999" y="1473818"/>
                </a:lnTo>
                <a:lnTo>
                  <a:pt x="615439" y="1473818"/>
                </a:lnTo>
                <a:lnTo>
                  <a:pt x="626878" y="1473818"/>
                </a:lnTo>
                <a:lnTo>
                  <a:pt x="638318" y="1473818"/>
                </a:lnTo>
                <a:lnTo>
                  <a:pt x="649757" y="1473818"/>
                </a:lnTo>
                <a:lnTo>
                  <a:pt x="661192" y="1473818"/>
                </a:lnTo>
                <a:lnTo>
                  <a:pt x="672632" y="1473818"/>
                </a:lnTo>
                <a:lnTo>
                  <a:pt x="684071" y="1473818"/>
                </a:lnTo>
                <a:lnTo>
                  <a:pt x="695511" y="1473818"/>
                </a:lnTo>
                <a:lnTo>
                  <a:pt x="706950" y="1473818"/>
                </a:lnTo>
                <a:lnTo>
                  <a:pt x="718390" y="1473818"/>
                </a:lnTo>
                <a:lnTo>
                  <a:pt x="729829" y="1473818"/>
                </a:lnTo>
                <a:lnTo>
                  <a:pt x="741269" y="1473818"/>
                </a:lnTo>
                <a:lnTo>
                  <a:pt x="752708" y="1473818"/>
                </a:lnTo>
                <a:lnTo>
                  <a:pt x="764148" y="1473818"/>
                </a:lnTo>
                <a:lnTo>
                  <a:pt x="775587" y="1473818"/>
                </a:lnTo>
                <a:lnTo>
                  <a:pt x="787027" y="1473818"/>
                </a:lnTo>
                <a:lnTo>
                  <a:pt x="798467" y="1473818"/>
                </a:lnTo>
                <a:lnTo>
                  <a:pt x="809906" y="1473818"/>
                </a:lnTo>
                <a:lnTo>
                  <a:pt x="821346" y="1473818"/>
                </a:lnTo>
                <a:lnTo>
                  <a:pt x="832785" y="1473818"/>
                </a:lnTo>
                <a:lnTo>
                  <a:pt x="844225" y="1473818"/>
                </a:lnTo>
                <a:lnTo>
                  <a:pt x="855664" y="1473818"/>
                </a:lnTo>
                <a:lnTo>
                  <a:pt x="867104" y="1473818"/>
                </a:lnTo>
                <a:lnTo>
                  <a:pt x="878543" y="1473818"/>
                </a:lnTo>
                <a:lnTo>
                  <a:pt x="889983" y="1473818"/>
                </a:lnTo>
                <a:lnTo>
                  <a:pt x="901422" y="1473818"/>
                </a:lnTo>
                <a:lnTo>
                  <a:pt x="912862" y="1473818"/>
                </a:lnTo>
                <a:lnTo>
                  <a:pt x="924301" y="1473818"/>
                </a:lnTo>
                <a:lnTo>
                  <a:pt x="935741" y="1473818"/>
                </a:lnTo>
                <a:lnTo>
                  <a:pt x="947180" y="1473818"/>
                </a:lnTo>
                <a:lnTo>
                  <a:pt x="958620" y="1473818"/>
                </a:lnTo>
                <a:lnTo>
                  <a:pt x="970059" y="1473818"/>
                </a:lnTo>
                <a:lnTo>
                  <a:pt x="981499" y="1473818"/>
                </a:lnTo>
                <a:lnTo>
                  <a:pt x="992938" y="1473818"/>
                </a:lnTo>
                <a:lnTo>
                  <a:pt x="1004378" y="1473818"/>
                </a:lnTo>
                <a:lnTo>
                  <a:pt x="1015818" y="1473818"/>
                </a:lnTo>
                <a:lnTo>
                  <a:pt x="1027257" y="1473818"/>
                </a:lnTo>
                <a:lnTo>
                  <a:pt x="1038697" y="1473818"/>
                </a:lnTo>
                <a:lnTo>
                  <a:pt x="1050136" y="1473818"/>
                </a:lnTo>
                <a:lnTo>
                  <a:pt x="1061576" y="1473818"/>
                </a:lnTo>
                <a:lnTo>
                  <a:pt x="1073015" y="1473818"/>
                </a:lnTo>
                <a:lnTo>
                  <a:pt x="1084455" y="1473818"/>
                </a:lnTo>
                <a:lnTo>
                  <a:pt x="1095894" y="1473818"/>
                </a:lnTo>
                <a:lnTo>
                  <a:pt x="1107334" y="1473818"/>
                </a:lnTo>
                <a:lnTo>
                  <a:pt x="1118773" y="1473818"/>
                </a:lnTo>
                <a:lnTo>
                  <a:pt x="1130213" y="1473818"/>
                </a:lnTo>
                <a:lnTo>
                  <a:pt x="1141652" y="1473818"/>
                </a:lnTo>
                <a:lnTo>
                  <a:pt x="1153092" y="1473818"/>
                </a:lnTo>
                <a:lnTo>
                  <a:pt x="1164531" y="1473818"/>
                </a:lnTo>
                <a:lnTo>
                  <a:pt x="1175971" y="1473818"/>
                </a:lnTo>
                <a:lnTo>
                  <a:pt x="1187406" y="1473818"/>
                </a:lnTo>
                <a:lnTo>
                  <a:pt x="1198845" y="1473818"/>
                </a:lnTo>
                <a:lnTo>
                  <a:pt x="1210285" y="1473818"/>
                </a:lnTo>
                <a:lnTo>
                  <a:pt x="1221724" y="1473818"/>
                </a:lnTo>
                <a:lnTo>
                  <a:pt x="1233164" y="1473818"/>
                </a:lnTo>
                <a:lnTo>
                  <a:pt x="1244603" y="1473818"/>
                </a:lnTo>
                <a:lnTo>
                  <a:pt x="1256043" y="1473818"/>
                </a:lnTo>
                <a:lnTo>
                  <a:pt x="1267482" y="1473818"/>
                </a:lnTo>
                <a:lnTo>
                  <a:pt x="1278922" y="1473818"/>
                </a:lnTo>
                <a:lnTo>
                  <a:pt x="1290361" y="1473818"/>
                </a:lnTo>
                <a:lnTo>
                  <a:pt x="1301801" y="1473818"/>
                </a:lnTo>
                <a:lnTo>
                  <a:pt x="1313240" y="1473818"/>
                </a:lnTo>
                <a:lnTo>
                  <a:pt x="1324680" y="1473818"/>
                </a:lnTo>
                <a:lnTo>
                  <a:pt x="1336120" y="1473818"/>
                </a:lnTo>
                <a:lnTo>
                  <a:pt x="1347559" y="1473818"/>
                </a:lnTo>
                <a:lnTo>
                  <a:pt x="1358999" y="1473818"/>
                </a:lnTo>
                <a:lnTo>
                  <a:pt x="1370438" y="1473818"/>
                </a:lnTo>
                <a:lnTo>
                  <a:pt x="1381878" y="1473818"/>
                </a:lnTo>
                <a:lnTo>
                  <a:pt x="1393317" y="1473818"/>
                </a:lnTo>
                <a:lnTo>
                  <a:pt x="1404757" y="1473818"/>
                </a:lnTo>
                <a:lnTo>
                  <a:pt x="1416196" y="1473818"/>
                </a:lnTo>
                <a:lnTo>
                  <a:pt x="1427636" y="1473818"/>
                </a:lnTo>
                <a:lnTo>
                  <a:pt x="1439075" y="1473818"/>
                </a:lnTo>
                <a:lnTo>
                  <a:pt x="1450515" y="1473818"/>
                </a:lnTo>
                <a:lnTo>
                  <a:pt x="1461954" y="1473818"/>
                </a:lnTo>
                <a:lnTo>
                  <a:pt x="1473394" y="1473818"/>
                </a:lnTo>
                <a:lnTo>
                  <a:pt x="1484833" y="1473818"/>
                </a:lnTo>
                <a:lnTo>
                  <a:pt x="1496273" y="1473818"/>
                </a:lnTo>
                <a:lnTo>
                  <a:pt x="1507712" y="1473818"/>
                </a:lnTo>
                <a:lnTo>
                  <a:pt x="1519152" y="1473818"/>
                </a:lnTo>
                <a:lnTo>
                  <a:pt x="1530591" y="1473818"/>
                </a:lnTo>
                <a:lnTo>
                  <a:pt x="1542031" y="1473818"/>
                </a:lnTo>
                <a:lnTo>
                  <a:pt x="1553471" y="1473818"/>
                </a:lnTo>
                <a:lnTo>
                  <a:pt x="1564910" y="1473818"/>
                </a:lnTo>
                <a:lnTo>
                  <a:pt x="1576349" y="1473818"/>
                </a:lnTo>
                <a:lnTo>
                  <a:pt x="1587789" y="1473818"/>
                </a:lnTo>
                <a:lnTo>
                  <a:pt x="1599229" y="1473818"/>
                </a:lnTo>
                <a:lnTo>
                  <a:pt x="1610668" y="1473818"/>
                </a:lnTo>
                <a:lnTo>
                  <a:pt x="1622107" y="1473818"/>
                </a:lnTo>
                <a:lnTo>
                  <a:pt x="1633547" y="1473818"/>
                </a:lnTo>
                <a:lnTo>
                  <a:pt x="1644987" y="1473818"/>
                </a:lnTo>
                <a:lnTo>
                  <a:pt x="1656426" y="1473818"/>
                </a:lnTo>
                <a:lnTo>
                  <a:pt x="1667866" y="1473818"/>
                </a:lnTo>
                <a:lnTo>
                  <a:pt x="1679305" y="1473818"/>
                </a:lnTo>
                <a:lnTo>
                  <a:pt x="1690745" y="1473818"/>
                </a:lnTo>
                <a:lnTo>
                  <a:pt x="1702184" y="1473818"/>
                </a:lnTo>
                <a:lnTo>
                  <a:pt x="1713619" y="1473818"/>
                </a:lnTo>
                <a:lnTo>
                  <a:pt x="1725063" y="1473818"/>
                </a:lnTo>
                <a:lnTo>
                  <a:pt x="1736498" y="1473818"/>
                </a:lnTo>
                <a:lnTo>
                  <a:pt x="1747938" y="1473818"/>
                </a:lnTo>
                <a:lnTo>
                  <a:pt x="1759377" y="1473818"/>
                </a:lnTo>
                <a:lnTo>
                  <a:pt x="1770817" y="1473818"/>
                </a:lnTo>
                <a:lnTo>
                  <a:pt x="1782256" y="1473818"/>
                </a:lnTo>
                <a:lnTo>
                  <a:pt x="1793696" y="1473818"/>
                </a:lnTo>
                <a:lnTo>
                  <a:pt x="1805135" y="1473818"/>
                </a:lnTo>
                <a:lnTo>
                  <a:pt x="1816575" y="1473818"/>
                </a:lnTo>
                <a:lnTo>
                  <a:pt x="1828014" y="1473818"/>
                </a:lnTo>
                <a:lnTo>
                  <a:pt x="1839454" y="1473818"/>
                </a:lnTo>
                <a:lnTo>
                  <a:pt x="1850893" y="1473818"/>
                </a:lnTo>
                <a:lnTo>
                  <a:pt x="1862333" y="1473818"/>
                </a:lnTo>
                <a:lnTo>
                  <a:pt x="1873772" y="1473818"/>
                </a:lnTo>
                <a:lnTo>
                  <a:pt x="1885212" y="1473818"/>
                </a:lnTo>
                <a:lnTo>
                  <a:pt x="1896651" y="1473818"/>
                </a:lnTo>
                <a:lnTo>
                  <a:pt x="1908091" y="1473818"/>
                </a:lnTo>
                <a:lnTo>
                  <a:pt x="1919531" y="1473818"/>
                </a:lnTo>
                <a:lnTo>
                  <a:pt x="1930970" y="1473818"/>
                </a:lnTo>
                <a:lnTo>
                  <a:pt x="1942409" y="1473818"/>
                </a:lnTo>
                <a:lnTo>
                  <a:pt x="1953849" y="1473818"/>
                </a:lnTo>
                <a:lnTo>
                  <a:pt x="1965289" y="1473818"/>
                </a:lnTo>
                <a:lnTo>
                  <a:pt x="1976728" y="1473818"/>
                </a:lnTo>
                <a:lnTo>
                  <a:pt x="1988168" y="1473818"/>
                </a:lnTo>
                <a:lnTo>
                  <a:pt x="1999607" y="1473818"/>
                </a:lnTo>
                <a:lnTo>
                  <a:pt x="2011047" y="1473818"/>
                </a:lnTo>
                <a:lnTo>
                  <a:pt x="2022486" y="1473818"/>
                </a:lnTo>
                <a:lnTo>
                  <a:pt x="2033926" y="1473818"/>
                </a:lnTo>
                <a:lnTo>
                  <a:pt x="2045365" y="1473818"/>
                </a:lnTo>
                <a:lnTo>
                  <a:pt x="2056805" y="1473818"/>
                </a:lnTo>
                <a:lnTo>
                  <a:pt x="2068244" y="1473818"/>
                </a:lnTo>
                <a:lnTo>
                  <a:pt x="2079684" y="1473818"/>
                </a:lnTo>
                <a:lnTo>
                  <a:pt x="2091123" y="1473818"/>
                </a:lnTo>
                <a:lnTo>
                  <a:pt x="2102563" y="1473818"/>
                </a:lnTo>
                <a:lnTo>
                  <a:pt x="2114002" y="1473818"/>
                </a:lnTo>
                <a:lnTo>
                  <a:pt x="2125442" y="1473818"/>
                </a:lnTo>
                <a:lnTo>
                  <a:pt x="2136882" y="1473818"/>
                </a:lnTo>
                <a:lnTo>
                  <a:pt x="2148321" y="1473818"/>
                </a:lnTo>
                <a:lnTo>
                  <a:pt x="2159760" y="1473818"/>
                </a:lnTo>
                <a:lnTo>
                  <a:pt x="2171200" y="1473818"/>
                </a:lnTo>
                <a:lnTo>
                  <a:pt x="2182640" y="1473818"/>
                </a:lnTo>
                <a:lnTo>
                  <a:pt x="2194079" y="1473818"/>
                </a:lnTo>
                <a:lnTo>
                  <a:pt x="2205519" y="1473818"/>
                </a:lnTo>
                <a:lnTo>
                  <a:pt x="2216958" y="1473818"/>
                </a:lnTo>
                <a:lnTo>
                  <a:pt x="2228393" y="1473818"/>
                </a:lnTo>
                <a:lnTo>
                  <a:pt x="2239837" y="1473818"/>
                </a:lnTo>
                <a:lnTo>
                  <a:pt x="2251272" y="1473818"/>
                </a:lnTo>
                <a:lnTo>
                  <a:pt x="2262716" y="1473818"/>
                </a:lnTo>
                <a:lnTo>
                  <a:pt x="2274151" y="1473818"/>
                </a:lnTo>
                <a:lnTo>
                  <a:pt x="2285591" y="1473818"/>
                </a:lnTo>
                <a:lnTo>
                  <a:pt x="2297030" y="1473818"/>
                </a:lnTo>
                <a:lnTo>
                  <a:pt x="2308470" y="1473818"/>
                </a:lnTo>
                <a:lnTo>
                  <a:pt x="2319909" y="1473818"/>
                </a:lnTo>
                <a:lnTo>
                  <a:pt x="2331349" y="1473818"/>
                </a:lnTo>
                <a:lnTo>
                  <a:pt x="2342788" y="1473818"/>
                </a:lnTo>
                <a:lnTo>
                  <a:pt x="2354228" y="1473818"/>
                </a:lnTo>
                <a:lnTo>
                  <a:pt x="2365667" y="1473818"/>
                </a:lnTo>
                <a:lnTo>
                  <a:pt x="2377107" y="1473818"/>
                </a:lnTo>
                <a:lnTo>
                  <a:pt x="2388546" y="1473818"/>
                </a:lnTo>
                <a:lnTo>
                  <a:pt x="2399986" y="1473818"/>
                </a:lnTo>
                <a:lnTo>
                  <a:pt x="2411425" y="1473818"/>
                </a:lnTo>
                <a:lnTo>
                  <a:pt x="2422865" y="1473818"/>
                </a:lnTo>
                <a:lnTo>
                  <a:pt x="2434304" y="1473818"/>
                </a:lnTo>
                <a:lnTo>
                  <a:pt x="2445744" y="1473818"/>
                </a:lnTo>
                <a:lnTo>
                  <a:pt x="2457184" y="1473818"/>
                </a:lnTo>
                <a:lnTo>
                  <a:pt x="2468623" y="1473818"/>
                </a:lnTo>
                <a:lnTo>
                  <a:pt x="2480062" y="1473818"/>
                </a:lnTo>
                <a:lnTo>
                  <a:pt x="2491502" y="1473818"/>
                </a:lnTo>
                <a:lnTo>
                  <a:pt x="2502942" y="1473818"/>
                </a:lnTo>
                <a:lnTo>
                  <a:pt x="2514381" y="1473818"/>
                </a:lnTo>
                <a:lnTo>
                  <a:pt x="2525821" y="1473818"/>
                </a:lnTo>
                <a:lnTo>
                  <a:pt x="2537260" y="1473818"/>
                </a:lnTo>
                <a:lnTo>
                  <a:pt x="2548700" y="1473818"/>
                </a:lnTo>
                <a:lnTo>
                  <a:pt x="2560139" y="1473818"/>
                </a:lnTo>
                <a:lnTo>
                  <a:pt x="2571579" y="1473818"/>
                </a:lnTo>
                <a:lnTo>
                  <a:pt x="2583018" y="1473818"/>
                </a:lnTo>
                <a:lnTo>
                  <a:pt x="2594458" y="1473818"/>
                </a:lnTo>
                <a:lnTo>
                  <a:pt x="2605897" y="1473818"/>
                </a:lnTo>
                <a:lnTo>
                  <a:pt x="2617337" y="1473818"/>
                </a:lnTo>
                <a:lnTo>
                  <a:pt x="2628776" y="1473818"/>
                </a:lnTo>
                <a:lnTo>
                  <a:pt x="2640216" y="1473818"/>
                </a:lnTo>
                <a:lnTo>
                  <a:pt x="2651655" y="1473818"/>
                </a:lnTo>
                <a:lnTo>
                  <a:pt x="2663095" y="1473818"/>
                </a:lnTo>
                <a:lnTo>
                  <a:pt x="2674535" y="1473818"/>
                </a:lnTo>
                <a:lnTo>
                  <a:pt x="2685974" y="1473818"/>
                </a:lnTo>
                <a:lnTo>
                  <a:pt x="2697413" y="1473818"/>
                </a:lnTo>
                <a:lnTo>
                  <a:pt x="2708853" y="1473818"/>
                </a:lnTo>
                <a:lnTo>
                  <a:pt x="2720293" y="1473818"/>
                </a:lnTo>
                <a:lnTo>
                  <a:pt x="2731727" y="1473818"/>
                </a:lnTo>
                <a:lnTo>
                  <a:pt x="2743172" y="1473818"/>
                </a:lnTo>
                <a:lnTo>
                  <a:pt x="2754611" y="1473818"/>
                </a:lnTo>
                <a:lnTo>
                  <a:pt x="2766046" y="1473818"/>
                </a:lnTo>
                <a:lnTo>
                  <a:pt x="2777490" y="1473818"/>
                </a:lnTo>
                <a:lnTo>
                  <a:pt x="2788925" y="1473818"/>
                </a:lnTo>
                <a:lnTo>
                  <a:pt x="2800364" y="1473818"/>
                </a:lnTo>
                <a:lnTo>
                  <a:pt x="2811804" y="1473818"/>
                </a:lnTo>
                <a:lnTo>
                  <a:pt x="2823243" y="1473818"/>
                </a:lnTo>
                <a:lnTo>
                  <a:pt x="2834683" y="1473818"/>
                </a:lnTo>
                <a:lnTo>
                  <a:pt x="2846123" y="1473818"/>
                </a:lnTo>
                <a:lnTo>
                  <a:pt x="2857562" y="1473818"/>
                </a:lnTo>
                <a:lnTo>
                  <a:pt x="2869001" y="1473818"/>
                </a:lnTo>
                <a:lnTo>
                  <a:pt x="2880441" y="1473818"/>
                </a:lnTo>
                <a:lnTo>
                  <a:pt x="2891881" y="1473818"/>
                </a:lnTo>
                <a:lnTo>
                  <a:pt x="2903320" y="1473818"/>
                </a:lnTo>
                <a:lnTo>
                  <a:pt x="2914760" y="1473818"/>
                </a:lnTo>
                <a:lnTo>
                  <a:pt x="2926199" y="1473818"/>
                </a:lnTo>
                <a:lnTo>
                  <a:pt x="2937639" y="1473818"/>
                </a:lnTo>
                <a:lnTo>
                  <a:pt x="2949078" y="1473818"/>
                </a:lnTo>
                <a:lnTo>
                  <a:pt x="2960518" y="1473818"/>
                </a:lnTo>
                <a:lnTo>
                  <a:pt x="2971957" y="1473818"/>
                </a:lnTo>
                <a:lnTo>
                  <a:pt x="2983397" y="1473818"/>
                </a:lnTo>
                <a:lnTo>
                  <a:pt x="2994837" y="1473818"/>
                </a:lnTo>
                <a:lnTo>
                  <a:pt x="3006276" y="1473818"/>
                </a:lnTo>
                <a:lnTo>
                  <a:pt x="3017715" y="1473818"/>
                </a:lnTo>
                <a:lnTo>
                  <a:pt x="3029155" y="1473818"/>
                </a:lnTo>
                <a:lnTo>
                  <a:pt x="3040594" y="1473818"/>
                </a:lnTo>
                <a:lnTo>
                  <a:pt x="3052034" y="1473818"/>
                </a:lnTo>
                <a:lnTo>
                  <a:pt x="3063474" y="1473818"/>
                </a:lnTo>
                <a:lnTo>
                  <a:pt x="3074913" y="1473818"/>
                </a:lnTo>
                <a:lnTo>
                  <a:pt x="3086352" y="1473818"/>
                </a:lnTo>
                <a:lnTo>
                  <a:pt x="3097792" y="1473818"/>
                </a:lnTo>
                <a:lnTo>
                  <a:pt x="3109232" y="1473818"/>
                </a:lnTo>
                <a:lnTo>
                  <a:pt x="3120671" y="1473818"/>
                </a:lnTo>
                <a:lnTo>
                  <a:pt x="3132111" y="1473818"/>
                </a:lnTo>
                <a:lnTo>
                  <a:pt x="3143550" y="1473818"/>
                </a:lnTo>
                <a:lnTo>
                  <a:pt x="3154990" y="1473818"/>
                </a:lnTo>
                <a:lnTo>
                  <a:pt x="3166429" y="1473818"/>
                </a:lnTo>
                <a:lnTo>
                  <a:pt x="3177869" y="1473818"/>
                </a:lnTo>
                <a:lnTo>
                  <a:pt x="3189308" y="1473818"/>
                </a:lnTo>
                <a:lnTo>
                  <a:pt x="3200748" y="1473818"/>
                </a:lnTo>
                <a:lnTo>
                  <a:pt x="3212187" y="1473818"/>
                </a:lnTo>
                <a:lnTo>
                  <a:pt x="3223627" y="1473818"/>
                </a:lnTo>
                <a:lnTo>
                  <a:pt x="3235066" y="1473818"/>
                </a:lnTo>
                <a:lnTo>
                  <a:pt x="3246501" y="1473818"/>
                </a:lnTo>
                <a:lnTo>
                  <a:pt x="3257945" y="1473818"/>
                </a:lnTo>
                <a:lnTo>
                  <a:pt x="3269385" y="1473818"/>
                </a:lnTo>
                <a:lnTo>
                  <a:pt x="3280825" y="1473818"/>
                </a:lnTo>
                <a:lnTo>
                  <a:pt x="3292264" y="1473818"/>
                </a:lnTo>
                <a:lnTo>
                  <a:pt x="3303699" y="1473818"/>
                </a:lnTo>
                <a:lnTo>
                  <a:pt x="3315143" y="1473818"/>
                </a:lnTo>
                <a:lnTo>
                  <a:pt x="3326578" y="1473818"/>
                </a:lnTo>
                <a:lnTo>
                  <a:pt x="3338017" y="1473818"/>
                </a:lnTo>
                <a:lnTo>
                  <a:pt x="3349457" y="1473818"/>
                </a:lnTo>
                <a:lnTo>
                  <a:pt x="3360896" y="1473818"/>
                </a:lnTo>
                <a:lnTo>
                  <a:pt x="3372336" y="1473818"/>
                </a:lnTo>
                <a:lnTo>
                  <a:pt x="3383776" y="1473818"/>
                </a:lnTo>
                <a:lnTo>
                  <a:pt x="3395215" y="1473818"/>
                </a:lnTo>
                <a:lnTo>
                  <a:pt x="3406654" y="1473818"/>
                </a:lnTo>
                <a:lnTo>
                  <a:pt x="3418094" y="1473818"/>
                </a:lnTo>
                <a:lnTo>
                  <a:pt x="3429534" y="1473818"/>
                </a:lnTo>
                <a:lnTo>
                  <a:pt x="3440973" y="1473818"/>
                </a:lnTo>
                <a:lnTo>
                  <a:pt x="3452413" y="1473818"/>
                </a:lnTo>
                <a:lnTo>
                  <a:pt x="3463852" y="1473818"/>
                </a:lnTo>
                <a:lnTo>
                  <a:pt x="3475292" y="1473818"/>
                </a:lnTo>
                <a:lnTo>
                  <a:pt x="3486731" y="1473818"/>
                </a:lnTo>
                <a:lnTo>
                  <a:pt x="3498171" y="1473818"/>
                </a:lnTo>
                <a:lnTo>
                  <a:pt x="3509610" y="1473818"/>
                </a:lnTo>
                <a:lnTo>
                  <a:pt x="3521050" y="1473818"/>
                </a:lnTo>
                <a:lnTo>
                  <a:pt x="3532489" y="1473818"/>
                </a:lnTo>
                <a:lnTo>
                  <a:pt x="3543929" y="1473818"/>
                </a:lnTo>
                <a:lnTo>
                  <a:pt x="3555368" y="1473818"/>
                </a:lnTo>
                <a:lnTo>
                  <a:pt x="3566808" y="1473818"/>
                </a:lnTo>
                <a:lnTo>
                  <a:pt x="3578247" y="1473818"/>
                </a:lnTo>
                <a:lnTo>
                  <a:pt x="3589687" y="1473818"/>
                </a:lnTo>
                <a:lnTo>
                  <a:pt x="3601127" y="1473818"/>
                </a:lnTo>
                <a:lnTo>
                  <a:pt x="3612566" y="1473818"/>
                </a:lnTo>
                <a:lnTo>
                  <a:pt x="3624005" y="1473818"/>
                </a:lnTo>
                <a:lnTo>
                  <a:pt x="3635445" y="1473818"/>
                </a:lnTo>
                <a:lnTo>
                  <a:pt x="3646885" y="1473818"/>
                </a:lnTo>
                <a:lnTo>
                  <a:pt x="3658324" y="1473818"/>
                </a:lnTo>
                <a:lnTo>
                  <a:pt x="3669764" y="1473818"/>
                </a:lnTo>
                <a:lnTo>
                  <a:pt x="3681203" y="1473818"/>
                </a:lnTo>
                <a:lnTo>
                  <a:pt x="3692643" y="1473818"/>
                </a:lnTo>
                <a:lnTo>
                  <a:pt x="3704082" y="1473818"/>
                </a:lnTo>
                <a:lnTo>
                  <a:pt x="3715522" y="1473818"/>
                </a:lnTo>
                <a:lnTo>
                  <a:pt x="3726961" y="1473818"/>
                </a:lnTo>
                <a:lnTo>
                  <a:pt x="3738401" y="1473818"/>
                </a:lnTo>
                <a:lnTo>
                  <a:pt x="3749840" y="1473818"/>
                </a:lnTo>
                <a:lnTo>
                  <a:pt x="3761280" y="1473818"/>
                </a:lnTo>
                <a:lnTo>
                  <a:pt x="3772719" y="1473818"/>
                </a:lnTo>
                <a:lnTo>
                  <a:pt x="3784154" y="1473818"/>
                </a:lnTo>
                <a:lnTo>
                  <a:pt x="3795598" y="1473818"/>
                </a:lnTo>
                <a:lnTo>
                  <a:pt x="3807033" y="1473818"/>
                </a:lnTo>
                <a:lnTo>
                  <a:pt x="3818473" y="1473818"/>
                </a:lnTo>
                <a:lnTo>
                  <a:pt x="3829917" y="1473818"/>
                </a:lnTo>
                <a:lnTo>
                  <a:pt x="3841352" y="1473818"/>
                </a:lnTo>
                <a:lnTo>
                  <a:pt x="3852791" y="1473818"/>
                </a:lnTo>
                <a:lnTo>
                  <a:pt x="3864231" y="1473818"/>
                </a:lnTo>
                <a:lnTo>
                  <a:pt x="3875670" y="1473818"/>
                </a:lnTo>
                <a:lnTo>
                  <a:pt x="3887110" y="1473818"/>
                </a:lnTo>
                <a:lnTo>
                  <a:pt x="3898549" y="1473818"/>
                </a:lnTo>
                <a:lnTo>
                  <a:pt x="3909989" y="1473818"/>
                </a:lnTo>
                <a:lnTo>
                  <a:pt x="3921447" y="1473818"/>
                </a:lnTo>
                <a:lnTo>
                  <a:pt x="3932878" y="1473818"/>
                </a:lnTo>
                <a:lnTo>
                  <a:pt x="3944307" y="1473818"/>
                </a:lnTo>
                <a:lnTo>
                  <a:pt x="3955737" y="1473818"/>
                </a:lnTo>
                <a:lnTo>
                  <a:pt x="3967167" y="1473818"/>
                </a:lnTo>
                <a:lnTo>
                  <a:pt x="3978645" y="1473818"/>
                </a:lnTo>
                <a:lnTo>
                  <a:pt x="3990075" y="1473818"/>
                </a:lnTo>
                <a:lnTo>
                  <a:pt x="4001505" y="1473818"/>
                </a:lnTo>
                <a:lnTo>
                  <a:pt x="4012935" y="1473818"/>
                </a:lnTo>
                <a:lnTo>
                  <a:pt x="4024365" y="1473818"/>
                </a:lnTo>
                <a:lnTo>
                  <a:pt x="4035843" y="1473818"/>
                </a:lnTo>
                <a:lnTo>
                  <a:pt x="4047273" y="1473818"/>
                </a:lnTo>
                <a:lnTo>
                  <a:pt x="4058702" y="1473818"/>
                </a:lnTo>
                <a:lnTo>
                  <a:pt x="4070133" y="1473818"/>
                </a:lnTo>
                <a:lnTo>
                  <a:pt x="4081563" y="1473818"/>
                </a:lnTo>
                <a:lnTo>
                  <a:pt x="4093040" y="1473818"/>
                </a:lnTo>
                <a:lnTo>
                  <a:pt x="4104471" y="1473818"/>
                </a:lnTo>
                <a:lnTo>
                  <a:pt x="4115900" y="1473818"/>
                </a:lnTo>
                <a:lnTo>
                  <a:pt x="4127330" y="1473818"/>
                </a:lnTo>
                <a:lnTo>
                  <a:pt x="4138760" y="1473818"/>
                </a:lnTo>
                <a:lnTo>
                  <a:pt x="4150238" y="1473818"/>
                </a:lnTo>
                <a:lnTo>
                  <a:pt x="4161668" y="1473818"/>
                </a:lnTo>
                <a:lnTo>
                  <a:pt x="4173098" y="1473818"/>
                </a:lnTo>
                <a:lnTo>
                  <a:pt x="4184528" y="1473818"/>
                </a:lnTo>
                <a:lnTo>
                  <a:pt x="4195958" y="1473818"/>
                </a:lnTo>
                <a:lnTo>
                  <a:pt x="4207436" y="1473818"/>
                </a:lnTo>
                <a:lnTo>
                  <a:pt x="4218865" y="1473818"/>
                </a:lnTo>
                <a:lnTo>
                  <a:pt x="4230296" y="1473818"/>
                </a:lnTo>
                <a:lnTo>
                  <a:pt x="4241726" y="1473818"/>
                </a:lnTo>
                <a:lnTo>
                  <a:pt x="4253156" y="1473818"/>
                </a:lnTo>
                <a:lnTo>
                  <a:pt x="4264634" y="1473818"/>
                </a:lnTo>
                <a:lnTo>
                  <a:pt x="4276063" y="1473818"/>
                </a:lnTo>
                <a:lnTo>
                  <a:pt x="4287493" y="1473818"/>
                </a:lnTo>
                <a:lnTo>
                  <a:pt x="4298923" y="1473818"/>
                </a:lnTo>
                <a:lnTo>
                  <a:pt x="4310353" y="1473818"/>
                </a:lnTo>
                <a:lnTo>
                  <a:pt x="4321831" y="1473818"/>
                </a:lnTo>
                <a:lnTo>
                  <a:pt x="4333261" y="1473818"/>
                </a:lnTo>
                <a:lnTo>
                  <a:pt x="4344691" y="1473818"/>
                </a:lnTo>
                <a:lnTo>
                  <a:pt x="4356121" y="1473818"/>
                </a:lnTo>
                <a:lnTo>
                  <a:pt x="4367551" y="1473818"/>
                </a:lnTo>
                <a:lnTo>
                  <a:pt x="4379028" y="1473818"/>
                </a:lnTo>
                <a:lnTo>
                  <a:pt x="4390458" y="1473818"/>
                </a:lnTo>
                <a:lnTo>
                  <a:pt x="4401889" y="1473818"/>
                </a:lnTo>
                <a:lnTo>
                  <a:pt x="4413319" y="1473818"/>
                </a:lnTo>
                <a:lnTo>
                  <a:pt x="4424749" y="1473818"/>
                </a:lnTo>
                <a:lnTo>
                  <a:pt x="4436226" y="1473818"/>
                </a:lnTo>
                <a:lnTo>
                  <a:pt x="4447656" y="1473818"/>
                </a:lnTo>
                <a:lnTo>
                  <a:pt x="4459086" y="1473818"/>
                </a:lnTo>
                <a:lnTo>
                  <a:pt x="4470516" y="1473818"/>
                </a:lnTo>
                <a:lnTo>
                  <a:pt x="4481946" y="1473818"/>
                </a:lnTo>
                <a:lnTo>
                  <a:pt x="4493424" y="1473818"/>
                </a:lnTo>
                <a:lnTo>
                  <a:pt x="4504854" y="1473818"/>
                </a:lnTo>
                <a:lnTo>
                  <a:pt x="4516284" y="1473818"/>
                </a:lnTo>
                <a:lnTo>
                  <a:pt x="4527714" y="1473818"/>
                </a:lnTo>
                <a:lnTo>
                  <a:pt x="4539144" y="1473818"/>
                </a:lnTo>
                <a:lnTo>
                  <a:pt x="4550621" y="1473818"/>
                </a:lnTo>
                <a:lnTo>
                  <a:pt x="4562051" y="1473818"/>
                </a:lnTo>
                <a:lnTo>
                  <a:pt x="4573482" y="1473818"/>
                </a:lnTo>
                <a:lnTo>
                  <a:pt x="4584912" y="1473818"/>
                </a:lnTo>
                <a:lnTo>
                  <a:pt x="4596341" y="1473818"/>
                </a:lnTo>
                <a:lnTo>
                  <a:pt x="4607771" y="1473818"/>
                </a:lnTo>
                <a:lnTo>
                  <a:pt x="4619249" y="1473818"/>
                </a:lnTo>
                <a:lnTo>
                  <a:pt x="4630679" y="1473818"/>
                </a:lnTo>
                <a:lnTo>
                  <a:pt x="4642109" y="1473818"/>
                </a:lnTo>
                <a:lnTo>
                  <a:pt x="4653539" y="1473818"/>
                </a:lnTo>
                <a:lnTo>
                  <a:pt x="4664969" y="1473818"/>
                </a:lnTo>
                <a:lnTo>
                  <a:pt x="4676447" y="1473818"/>
                </a:lnTo>
                <a:lnTo>
                  <a:pt x="4687877" y="1473818"/>
                </a:lnTo>
                <a:lnTo>
                  <a:pt x="4699306" y="1473818"/>
                </a:lnTo>
                <a:lnTo>
                  <a:pt x="4710737" y="1473818"/>
                </a:lnTo>
                <a:lnTo>
                  <a:pt x="4722167" y="1473818"/>
                </a:lnTo>
                <a:lnTo>
                  <a:pt x="4733644" y="1473818"/>
                </a:lnTo>
                <a:lnTo>
                  <a:pt x="4745075" y="1473818"/>
                </a:lnTo>
                <a:lnTo>
                  <a:pt x="4756504" y="1473818"/>
                </a:lnTo>
                <a:lnTo>
                  <a:pt x="4767934" y="1473818"/>
                </a:lnTo>
                <a:lnTo>
                  <a:pt x="4779364" y="1473818"/>
                </a:lnTo>
                <a:lnTo>
                  <a:pt x="4790842" y="1473818"/>
                </a:lnTo>
                <a:lnTo>
                  <a:pt x="4802272" y="1473818"/>
                </a:lnTo>
                <a:lnTo>
                  <a:pt x="4813702" y="1473818"/>
                </a:lnTo>
                <a:lnTo>
                  <a:pt x="4825132" y="1473818"/>
                </a:lnTo>
                <a:lnTo>
                  <a:pt x="4836562" y="1473818"/>
                </a:lnTo>
                <a:lnTo>
                  <a:pt x="4848040" y="1473818"/>
                </a:lnTo>
                <a:lnTo>
                  <a:pt x="4859469" y="1473818"/>
                </a:lnTo>
                <a:lnTo>
                  <a:pt x="4870899" y="1473818"/>
                </a:lnTo>
                <a:lnTo>
                  <a:pt x="4882330" y="1473818"/>
                </a:lnTo>
                <a:lnTo>
                  <a:pt x="4893760" y="1473818"/>
                </a:lnTo>
                <a:lnTo>
                  <a:pt x="4905237" y="1473818"/>
                </a:lnTo>
                <a:lnTo>
                  <a:pt x="4916667" y="1473818"/>
                </a:lnTo>
                <a:lnTo>
                  <a:pt x="4928097" y="1473818"/>
                </a:lnTo>
                <a:lnTo>
                  <a:pt x="4939527" y="1473818"/>
                </a:lnTo>
                <a:lnTo>
                  <a:pt x="4950957" y="1473818"/>
                </a:lnTo>
                <a:lnTo>
                  <a:pt x="4962435" y="1473818"/>
                </a:lnTo>
                <a:lnTo>
                  <a:pt x="4973865" y="1473818"/>
                </a:lnTo>
                <a:lnTo>
                  <a:pt x="4985295" y="1473818"/>
                </a:lnTo>
                <a:lnTo>
                  <a:pt x="4996725" y="1473818"/>
                </a:lnTo>
                <a:lnTo>
                  <a:pt x="5008155" y="1473818"/>
                </a:lnTo>
                <a:lnTo>
                  <a:pt x="5019632" y="1473818"/>
                </a:lnTo>
                <a:lnTo>
                  <a:pt x="5031062" y="1473818"/>
                </a:lnTo>
                <a:lnTo>
                  <a:pt x="5042492" y="1473818"/>
                </a:lnTo>
                <a:lnTo>
                  <a:pt x="5053923" y="1473818"/>
                </a:lnTo>
                <a:lnTo>
                  <a:pt x="5065353" y="1473818"/>
                </a:lnTo>
                <a:lnTo>
                  <a:pt x="5076830" y="1473818"/>
                </a:lnTo>
                <a:lnTo>
                  <a:pt x="5088260" y="1473818"/>
                </a:lnTo>
                <a:lnTo>
                  <a:pt x="5099690" y="1473818"/>
                </a:lnTo>
                <a:lnTo>
                  <a:pt x="5111120" y="1473818"/>
                </a:lnTo>
                <a:lnTo>
                  <a:pt x="5122550" y="1473818"/>
                </a:lnTo>
                <a:lnTo>
                  <a:pt x="5134028" y="1473818"/>
                </a:lnTo>
                <a:lnTo>
                  <a:pt x="5145458" y="1473818"/>
                </a:lnTo>
                <a:lnTo>
                  <a:pt x="5156888" y="1473818"/>
                </a:lnTo>
                <a:lnTo>
                  <a:pt x="5168318" y="1473818"/>
                </a:lnTo>
                <a:lnTo>
                  <a:pt x="5179747" y="1473818"/>
                </a:lnTo>
                <a:lnTo>
                  <a:pt x="5191225" y="1473818"/>
                </a:lnTo>
                <a:lnTo>
                  <a:pt x="5202655" y="1473818"/>
                </a:lnTo>
                <a:lnTo>
                  <a:pt x="5214085" y="1473818"/>
                </a:lnTo>
                <a:lnTo>
                  <a:pt x="5225515" y="1473818"/>
                </a:lnTo>
                <a:lnTo>
                  <a:pt x="5236945" y="1473818"/>
                </a:lnTo>
                <a:lnTo>
                  <a:pt x="5248423" y="1473818"/>
                </a:lnTo>
                <a:lnTo>
                  <a:pt x="5259853" y="1473818"/>
                </a:lnTo>
                <a:lnTo>
                  <a:pt x="5271283" y="1473818"/>
                </a:lnTo>
                <a:lnTo>
                  <a:pt x="5282713" y="1473818"/>
                </a:lnTo>
                <a:lnTo>
                  <a:pt x="5294143" y="1473818"/>
                </a:lnTo>
                <a:lnTo>
                  <a:pt x="5305621" y="1473818"/>
                </a:lnTo>
                <a:lnTo>
                  <a:pt x="5317051" y="1473818"/>
                </a:lnTo>
                <a:lnTo>
                  <a:pt x="5328481" y="1473818"/>
                </a:lnTo>
                <a:lnTo>
                  <a:pt x="5339910" y="1473818"/>
                </a:lnTo>
                <a:lnTo>
                  <a:pt x="5351340" y="1473818"/>
                </a:lnTo>
                <a:lnTo>
                  <a:pt x="5362818" y="1473818"/>
                </a:lnTo>
                <a:lnTo>
                  <a:pt x="5374248" y="1473818"/>
                </a:lnTo>
                <a:lnTo>
                  <a:pt x="5385678" y="1473818"/>
                </a:lnTo>
                <a:lnTo>
                  <a:pt x="5397108" y="1473818"/>
                </a:lnTo>
                <a:lnTo>
                  <a:pt x="5408538" y="1473818"/>
                </a:lnTo>
                <a:lnTo>
                  <a:pt x="5420016" y="1473818"/>
                </a:lnTo>
                <a:lnTo>
                  <a:pt x="5431446" y="1473818"/>
                </a:lnTo>
                <a:lnTo>
                  <a:pt x="5442876" y="1473818"/>
                </a:lnTo>
                <a:lnTo>
                  <a:pt x="5454306" y="1473818"/>
                </a:lnTo>
                <a:lnTo>
                  <a:pt x="5465736" y="1473818"/>
                </a:lnTo>
                <a:lnTo>
                  <a:pt x="5477214" y="1473818"/>
                </a:lnTo>
                <a:lnTo>
                  <a:pt x="5488643" y="1473818"/>
                </a:lnTo>
                <a:lnTo>
                  <a:pt x="5500073" y="1473818"/>
                </a:lnTo>
                <a:lnTo>
                  <a:pt x="5511503" y="1473818"/>
                </a:lnTo>
                <a:lnTo>
                  <a:pt x="5522933" y="1473818"/>
                </a:lnTo>
                <a:lnTo>
                  <a:pt x="5534411" y="1473818"/>
                </a:lnTo>
                <a:lnTo>
                  <a:pt x="5545841" y="1473818"/>
                </a:lnTo>
                <a:lnTo>
                  <a:pt x="5557271" y="1473818"/>
                </a:lnTo>
                <a:lnTo>
                  <a:pt x="5568701" y="1473818"/>
                </a:lnTo>
                <a:lnTo>
                  <a:pt x="5580131" y="1473818"/>
                </a:lnTo>
                <a:lnTo>
                  <a:pt x="5591609" y="1473818"/>
                </a:lnTo>
                <a:lnTo>
                  <a:pt x="5603038" y="1473818"/>
                </a:lnTo>
                <a:lnTo>
                  <a:pt x="5614469" y="1473818"/>
                </a:lnTo>
                <a:lnTo>
                  <a:pt x="5625899" y="1473818"/>
                </a:lnTo>
                <a:lnTo>
                  <a:pt x="5637329" y="1473818"/>
                </a:lnTo>
                <a:lnTo>
                  <a:pt x="5648759" y="1473818"/>
                </a:lnTo>
                <a:lnTo>
                  <a:pt x="5660236" y="1473818"/>
                </a:lnTo>
                <a:lnTo>
                  <a:pt x="5671666" y="1473818"/>
                </a:lnTo>
                <a:lnTo>
                  <a:pt x="5683096" y="1473818"/>
                </a:lnTo>
                <a:lnTo>
                  <a:pt x="5694526" y="1473818"/>
                </a:lnTo>
                <a:lnTo>
                  <a:pt x="5705956" y="1473818"/>
                </a:lnTo>
                <a:lnTo>
                  <a:pt x="5717434" y="1473818"/>
                </a:lnTo>
                <a:lnTo>
                  <a:pt x="5728864" y="1473818"/>
                </a:lnTo>
                <a:lnTo>
                  <a:pt x="5740294" y="1473818"/>
                </a:lnTo>
                <a:lnTo>
                  <a:pt x="5751724" y="1473818"/>
                </a:lnTo>
                <a:lnTo>
                  <a:pt x="5763154" y="1473818"/>
                </a:lnTo>
                <a:lnTo>
                  <a:pt x="5774631" y="1473818"/>
                </a:lnTo>
                <a:lnTo>
                  <a:pt x="5786062" y="1026114"/>
                </a:lnTo>
                <a:lnTo>
                  <a:pt x="5797492" y="144228"/>
                </a:lnTo>
                <a:lnTo>
                  <a:pt x="5808921" y="130707"/>
                </a:lnTo>
                <a:lnTo>
                  <a:pt x="5820351" y="0"/>
                </a:lnTo>
                <a:lnTo>
                  <a:pt x="5831829" y="238873"/>
                </a:lnTo>
                <a:lnTo>
                  <a:pt x="5843259" y="587421"/>
                </a:lnTo>
                <a:lnTo>
                  <a:pt x="5854689" y="682071"/>
                </a:lnTo>
                <a:lnTo>
                  <a:pt x="5866119" y="63098"/>
                </a:lnTo>
                <a:lnTo>
                  <a:pt x="5877549" y="441693"/>
                </a:lnTo>
                <a:lnTo>
                  <a:pt x="5889027" y="1455792"/>
                </a:lnTo>
                <a:lnTo>
                  <a:pt x="5900457" y="1473818"/>
                </a:lnTo>
                <a:lnTo>
                  <a:pt x="5911887" y="1473818"/>
                </a:lnTo>
                <a:lnTo>
                  <a:pt x="5923317" y="1473818"/>
                </a:lnTo>
                <a:lnTo>
                  <a:pt x="5934747" y="1473818"/>
                </a:lnTo>
                <a:lnTo>
                  <a:pt x="5946225" y="1473818"/>
                </a:lnTo>
                <a:lnTo>
                  <a:pt x="5957655" y="1473818"/>
                </a:lnTo>
                <a:lnTo>
                  <a:pt x="5969084" y="1473818"/>
                </a:lnTo>
                <a:lnTo>
                  <a:pt x="5980514" y="1473818"/>
                </a:lnTo>
                <a:lnTo>
                  <a:pt x="5991944" y="1473818"/>
                </a:lnTo>
                <a:lnTo>
                  <a:pt x="6003422" y="1473818"/>
                </a:lnTo>
                <a:lnTo>
                  <a:pt x="6014852" y="1473818"/>
                </a:lnTo>
                <a:lnTo>
                  <a:pt x="6026282" y="1473818"/>
                </a:lnTo>
                <a:lnTo>
                  <a:pt x="6037712" y="1473818"/>
                </a:lnTo>
                <a:lnTo>
                  <a:pt x="6049142" y="1473818"/>
                </a:lnTo>
                <a:lnTo>
                  <a:pt x="6060620" y="1473818"/>
                </a:lnTo>
                <a:lnTo>
                  <a:pt x="6072049" y="1473818"/>
                </a:lnTo>
                <a:lnTo>
                  <a:pt x="6083480" y="1473818"/>
                </a:lnTo>
                <a:lnTo>
                  <a:pt x="6094910" y="1473818"/>
                </a:lnTo>
                <a:lnTo>
                  <a:pt x="6106340" y="1473818"/>
                </a:lnTo>
                <a:lnTo>
                  <a:pt x="6117818" y="1473818"/>
                </a:lnTo>
                <a:lnTo>
                  <a:pt x="6129247" y="1473818"/>
                </a:lnTo>
                <a:lnTo>
                  <a:pt x="6140677" y="1473818"/>
                </a:lnTo>
                <a:lnTo>
                  <a:pt x="6152107" y="1473818"/>
                </a:lnTo>
                <a:lnTo>
                  <a:pt x="6163537" y="1473818"/>
                </a:lnTo>
                <a:lnTo>
                  <a:pt x="6175015" y="1473818"/>
                </a:lnTo>
                <a:lnTo>
                  <a:pt x="6186445" y="1473818"/>
                </a:lnTo>
                <a:lnTo>
                  <a:pt x="6197875" y="1473818"/>
                </a:lnTo>
                <a:lnTo>
                  <a:pt x="6209305" y="1473818"/>
                </a:lnTo>
                <a:lnTo>
                  <a:pt x="6220735" y="1473818"/>
                </a:lnTo>
                <a:lnTo>
                  <a:pt x="6232212" y="1473818"/>
                </a:lnTo>
                <a:lnTo>
                  <a:pt x="6243642" y="1473818"/>
                </a:lnTo>
                <a:lnTo>
                  <a:pt x="6255073" y="1473818"/>
                </a:lnTo>
                <a:lnTo>
                  <a:pt x="6266503" y="1473818"/>
                </a:lnTo>
                <a:lnTo>
                  <a:pt x="6277933" y="1473818"/>
                </a:lnTo>
                <a:lnTo>
                  <a:pt x="6289410" y="1473818"/>
                </a:lnTo>
                <a:lnTo>
                  <a:pt x="6300840" y="1473818"/>
                </a:lnTo>
                <a:lnTo>
                  <a:pt x="6312270" y="1473818"/>
                </a:lnTo>
                <a:lnTo>
                  <a:pt x="6323700" y="1473818"/>
                </a:lnTo>
                <a:lnTo>
                  <a:pt x="6335130" y="1473818"/>
                </a:lnTo>
                <a:lnTo>
                  <a:pt x="6346608" y="1473818"/>
                </a:lnTo>
                <a:lnTo>
                  <a:pt x="6358038" y="1473818"/>
                </a:lnTo>
                <a:lnTo>
                  <a:pt x="6369468" y="1473818"/>
                </a:lnTo>
                <a:lnTo>
                  <a:pt x="6380898" y="1473818"/>
                </a:lnTo>
                <a:lnTo>
                  <a:pt x="6392328" y="1473818"/>
                </a:lnTo>
                <a:lnTo>
                  <a:pt x="6403805" y="1473818"/>
                </a:lnTo>
                <a:lnTo>
                  <a:pt x="6415235" y="1473818"/>
                </a:lnTo>
                <a:lnTo>
                  <a:pt x="6426666" y="1473818"/>
                </a:lnTo>
                <a:lnTo>
                  <a:pt x="6438096" y="1473818"/>
                </a:lnTo>
                <a:lnTo>
                  <a:pt x="6449525" y="1473818"/>
                </a:lnTo>
                <a:lnTo>
                  <a:pt x="6461003" y="1473818"/>
                </a:lnTo>
                <a:lnTo>
                  <a:pt x="6472433" y="1473818"/>
                </a:lnTo>
                <a:lnTo>
                  <a:pt x="6483863" y="1473818"/>
                </a:lnTo>
                <a:lnTo>
                  <a:pt x="6495293" y="1473818"/>
                </a:lnTo>
                <a:lnTo>
                  <a:pt x="6506723" y="1473818"/>
                </a:lnTo>
                <a:lnTo>
                  <a:pt x="6518201" y="1473818"/>
                </a:lnTo>
                <a:lnTo>
                  <a:pt x="6529631" y="1473818"/>
                </a:lnTo>
                <a:lnTo>
                  <a:pt x="6541061" y="1473818"/>
                </a:lnTo>
                <a:lnTo>
                  <a:pt x="6552490" y="1473818"/>
                </a:lnTo>
                <a:lnTo>
                  <a:pt x="6563921" y="1473818"/>
                </a:lnTo>
                <a:lnTo>
                  <a:pt x="6575398" y="1473818"/>
                </a:lnTo>
                <a:lnTo>
                  <a:pt x="6586828" y="1473818"/>
                </a:lnTo>
                <a:lnTo>
                  <a:pt x="6598259" y="1473818"/>
                </a:lnTo>
                <a:lnTo>
                  <a:pt x="6609688" y="1473818"/>
                </a:lnTo>
                <a:lnTo>
                  <a:pt x="6621118" y="1473818"/>
                </a:lnTo>
                <a:lnTo>
                  <a:pt x="6632596" y="1473818"/>
                </a:lnTo>
                <a:lnTo>
                  <a:pt x="6644026" y="1473818"/>
                </a:lnTo>
                <a:lnTo>
                  <a:pt x="6655456" y="1473818"/>
                </a:lnTo>
                <a:lnTo>
                  <a:pt x="6666886" y="1473818"/>
                </a:lnTo>
                <a:lnTo>
                  <a:pt x="6678316" y="1473818"/>
                </a:lnTo>
                <a:lnTo>
                  <a:pt x="6689794" y="1473818"/>
                </a:lnTo>
                <a:lnTo>
                  <a:pt x="6701224" y="1473818"/>
                </a:lnTo>
                <a:lnTo>
                  <a:pt x="6712653" y="1473818"/>
                </a:lnTo>
                <a:lnTo>
                  <a:pt x="6724083" y="1473818"/>
                </a:lnTo>
                <a:lnTo>
                  <a:pt x="6735514" y="1473818"/>
                </a:lnTo>
                <a:lnTo>
                  <a:pt x="6746944" y="1473818"/>
                </a:lnTo>
                <a:lnTo>
                  <a:pt x="6758421" y="1473818"/>
                </a:lnTo>
                <a:lnTo>
                  <a:pt x="6769851" y="1473818"/>
                </a:lnTo>
                <a:lnTo>
                  <a:pt x="6781281" y="1473818"/>
                </a:lnTo>
                <a:lnTo>
                  <a:pt x="6792711" y="1473818"/>
                </a:lnTo>
                <a:lnTo>
                  <a:pt x="6804141" y="1473818"/>
                </a:lnTo>
                <a:lnTo>
                  <a:pt x="6815619" y="1473818"/>
                </a:lnTo>
                <a:lnTo>
                  <a:pt x="6827049" y="1473818"/>
                </a:lnTo>
                <a:lnTo>
                  <a:pt x="6838479" y="1473818"/>
                </a:lnTo>
                <a:lnTo>
                  <a:pt x="6849909" y="1473818"/>
                </a:lnTo>
                <a:lnTo>
                  <a:pt x="6861339" y="1473818"/>
                </a:lnTo>
                <a:lnTo>
                  <a:pt x="6872816" y="1473818"/>
                </a:lnTo>
                <a:lnTo>
                  <a:pt x="6884246" y="1473818"/>
                </a:lnTo>
                <a:lnTo>
                  <a:pt x="6895676" y="1473818"/>
                </a:lnTo>
                <a:lnTo>
                  <a:pt x="6907107" y="1473818"/>
                </a:lnTo>
                <a:lnTo>
                  <a:pt x="6918537" y="1473818"/>
                </a:lnTo>
                <a:lnTo>
                  <a:pt x="6930014" y="1473818"/>
                </a:lnTo>
                <a:lnTo>
                  <a:pt x="6941444" y="1473818"/>
                </a:lnTo>
                <a:lnTo>
                  <a:pt x="6952874" y="1473818"/>
                </a:lnTo>
                <a:lnTo>
                  <a:pt x="6964304" y="1473818"/>
                </a:lnTo>
                <a:lnTo>
                  <a:pt x="6975734" y="1473818"/>
                </a:lnTo>
                <a:lnTo>
                  <a:pt x="6987212" y="1473818"/>
                </a:lnTo>
                <a:lnTo>
                  <a:pt x="6998642" y="1473818"/>
                </a:lnTo>
                <a:lnTo>
                  <a:pt x="7010072" y="1473818"/>
                </a:lnTo>
                <a:lnTo>
                  <a:pt x="7021502" y="1473818"/>
                </a:lnTo>
                <a:lnTo>
                  <a:pt x="7032931" y="1473818"/>
                </a:lnTo>
                <a:lnTo>
                  <a:pt x="7044409" y="1473818"/>
                </a:lnTo>
                <a:lnTo>
                  <a:pt x="7055839" y="1473818"/>
                </a:lnTo>
                <a:lnTo>
                  <a:pt x="7067269" y="1473818"/>
                </a:lnTo>
                <a:lnTo>
                  <a:pt x="7078700" y="1473818"/>
                </a:lnTo>
                <a:lnTo>
                  <a:pt x="7090129" y="1473818"/>
                </a:lnTo>
                <a:lnTo>
                  <a:pt x="7101607" y="1473818"/>
                </a:lnTo>
                <a:lnTo>
                  <a:pt x="7113037" y="1473818"/>
                </a:lnTo>
                <a:lnTo>
                  <a:pt x="7124467" y="1473818"/>
                </a:lnTo>
                <a:lnTo>
                  <a:pt x="7135897" y="1473818"/>
                </a:lnTo>
                <a:lnTo>
                  <a:pt x="7147327" y="1473818"/>
                </a:lnTo>
                <a:lnTo>
                  <a:pt x="7158805" y="1473818"/>
                </a:lnTo>
                <a:lnTo>
                  <a:pt x="7170235" y="1473818"/>
                </a:lnTo>
                <a:lnTo>
                  <a:pt x="7181665" y="1473818"/>
                </a:lnTo>
                <a:lnTo>
                  <a:pt x="7193094" y="1473818"/>
                </a:lnTo>
                <a:lnTo>
                  <a:pt x="7204524" y="1473818"/>
                </a:lnTo>
                <a:lnTo>
                  <a:pt x="7216002" y="1473818"/>
                </a:lnTo>
                <a:lnTo>
                  <a:pt x="7227432" y="1473818"/>
                </a:lnTo>
                <a:lnTo>
                  <a:pt x="7238862" y="1473818"/>
                </a:lnTo>
                <a:lnTo>
                  <a:pt x="7250292" y="1473818"/>
                </a:lnTo>
                <a:lnTo>
                  <a:pt x="7261722" y="1473818"/>
                </a:lnTo>
                <a:lnTo>
                  <a:pt x="7273200" y="1473818"/>
                </a:lnTo>
                <a:lnTo>
                  <a:pt x="7284630" y="1473818"/>
                </a:lnTo>
                <a:lnTo>
                  <a:pt x="7296060" y="1473818"/>
                </a:lnTo>
                <a:lnTo>
                  <a:pt x="7307490" y="1473818"/>
                </a:lnTo>
                <a:lnTo>
                  <a:pt x="7318920" y="1473818"/>
                </a:lnTo>
                <a:lnTo>
                  <a:pt x="7330398" y="1473818"/>
                </a:lnTo>
                <a:lnTo>
                  <a:pt x="7341828" y="1473818"/>
                </a:lnTo>
                <a:lnTo>
                  <a:pt x="7353257" y="1473818"/>
                </a:lnTo>
                <a:lnTo>
                  <a:pt x="7364687" y="1473818"/>
                </a:lnTo>
                <a:lnTo>
                  <a:pt x="7376117" y="1473818"/>
                </a:lnTo>
                <a:lnTo>
                  <a:pt x="7387595" y="1473818"/>
                </a:lnTo>
                <a:lnTo>
                  <a:pt x="7399025" y="1473818"/>
                </a:lnTo>
                <a:lnTo>
                  <a:pt x="7410455" y="1473818"/>
                </a:lnTo>
                <a:lnTo>
                  <a:pt x="7421885" y="1473818"/>
                </a:lnTo>
                <a:lnTo>
                  <a:pt x="7433315" y="1473818"/>
                </a:lnTo>
                <a:lnTo>
                  <a:pt x="7444793" y="1473818"/>
                </a:lnTo>
                <a:lnTo>
                  <a:pt x="7456222" y="1473818"/>
                </a:lnTo>
                <a:lnTo>
                  <a:pt x="7467653" y="1473818"/>
                </a:lnTo>
                <a:lnTo>
                  <a:pt x="7479083" y="1473818"/>
                </a:lnTo>
                <a:lnTo>
                  <a:pt x="7490513" y="1473818"/>
                </a:lnTo>
                <a:lnTo>
                  <a:pt x="7501990" y="1473818"/>
                </a:lnTo>
                <a:lnTo>
                  <a:pt x="7513420" y="1473818"/>
                </a:lnTo>
                <a:lnTo>
                  <a:pt x="7524850" y="1473818"/>
                </a:lnTo>
                <a:lnTo>
                  <a:pt x="7536280" y="1473818"/>
                </a:lnTo>
                <a:lnTo>
                  <a:pt x="7547710" y="1473818"/>
                </a:lnTo>
                <a:lnTo>
                  <a:pt x="7559188" y="1473818"/>
                </a:lnTo>
                <a:lnTo>
                  <a:pt x="7570618" y="1473818"/>
                </a:lnTo>
                <a:lnTo>
                  <a:pt x="7582048" y="1473818"/>
                </a:lnTo>
                <a:lnTo>
                  <a:pt x="7593478" y="1473818"/>
                </a:lnTo>
                <a:lnTo>
                  <a:pt x="7604908" y="1473818"/>
                </a:lnTo>
                <a:lnTo>
                  <a:pt x="7616385" y="1473818"/>
                </a:lnTo>
                <a:lnTo>
                  <a:pt x="7627815" y="1473818"/>
                </a:lnTo>
                <a:lnTo>
                  <a:pt x="7639246" y="1473818"/>
                </a:lnTo>
                <a:lnTo>
                  <a:pt x="7650676" y="1473818"/>
                </a:lnTo>
                <a:lnTo>
                  <a:pt x="7662106" y="1473818"/>
                </a:lnTo>
                <a:lnTo>
                  <a:pt x="7673583" y="1473818"/>
                </a:lnTo>
                <a:lnTo>
                  <a:pt x="7685013" y="1473818"/>
                </a:lnTo>
                <a:lnTo>
                  <a:pt x="7696443" y="1473818"/>
                </a:lnTo>
                <a:lnTo>
                  <a:pt x="7707873" y="1473818"/>
                </a:lnTo>
                <a:lnTo>
                  <a:pt x="7719303" y="1473818"/>
                </a:lnTo>
                <a:lnTo>
                  <a:pt x="7730733" y="1473818"/>
                </a:lnTo>
                <a:lnTo>
                  <a:pt x="7742211" y="1473818"/>
                </a:lnTo>
                <a:lnTo>
                  <a:pt x="7753641" y="1473818"/>
                </a:lnTo>
                <a:lnTo>
                  <a:pt x="7765071" y="1473818"/>
                </a:lnTo>
                <a:lnTo>
                  <a:pt x="7776501" y="1473818"/>
                </a:lnTo>
                <a:lnTo>
                  <a:pt x="7787931" y="1473818"/>
                </a:lnTo>
                <a:lnTo>
                  <a:pt x="7799408" y="1473818"/>
                </a:lnTo>
                <a:lnTo>
                  <a:pt x="7810839" y="1473818"/>
                </a:lnTo>
                <a:lnTo>
                  <a:pt x="7822268" y="1473818"/>
                </a:lnTo>
                <a:lnTo>
                  <a:pt x="7833698" y="1473818"/>
                </a:lnTo>
                <a:lnTo>
                  <a:pt x="7845128" y="1473818"/>
                </a:lnTo>
                <a:lnTo>
                  <a:pt x="7856606" y="1473818"/>
                </a:lnTo>
                <a:lnTo>
                  <a:pt x="7868036" y="1473818"/>
                </a:lnTo>
                <a:lnTo>
                  <a:pt x="7879466" y="1473818"/>
                </a:lnTo>
                <a:lnTo>
                  <a:pt x="7890896" y="1473818"/>
                </a:lnTo>
                <a:lnTo>
                  <a:pt x="7902326" y="1473818"/>
                </a:lnTo>
                <a:lnTo>
                  <a:pt x="7913804" y="1473818"/>
                </a:lnTo>
                <a:lnTo>
                  <a:pt x="7925234" y="1473818"/>
                </a:lnTo>
                <a:lnTo>
                  <a:pt x="7936663" y="1473818"/>
                </a:lnTo>
                <a:lnTo>
                  <a:pt x="7948094" y="1473818"/>
                </a:lnTo>
                <a:lnTo>
                  <a:pt x="7959524" y="1473818"/>
                </a:lnTo>
                <a:lnTo>
                  <a:pt x="7971001" y="1473818"/>
                </a:lnTo>
                <a:lnTo>
                  <a:pt x="7982431" y="1473818"/>
                </a:lnTo>
                <a:lnTo>
                  <a:pt x="7993861" y="1473818"/>
                </a:lnTo>
                <a:lnTo>
                  <a:pt x="8005291" y="1473818"/>
                </a:lnTo>
                <a:lnTo>
                  <a:pt x="8016721" y="1473818"/>
                </a:lnTo>
                <a:lnTo>
                  <a:pt x="8028199" y="1473818"/>
                </a:lnTo>
                <a:lnTo>
                  <a:pt x="8039629" y="1473818"/>
                </a:lnTo>
                <a:lnTo>
                  <a:pt x="8051059" y="1473818"/>
                </a:lnTo>
                <a:lnTo>
                  <a:pt x="8062489" y="1473818"/>
                </a:lnTo>
                <a:lnTo>
                  <a:pt x="8073919" y="1473818"/>
                </a:lnTo>
                <a:lnTo>
                  <a:pt x="8085396" y="1473818"/>
                </a:lnTo>
                <a:lnTo>
                  <a:pt x="8096826" y="1473818"/>
                </a:lnTo>
                <a:lnTo>
                  <a:pt x="8108256" y="1473818"/>
                </a:lnTo>
                <a:lnTo>
                  <a:pt x="8119687" y="1473818"/>
                </a:lnTo>
                <a:lnTo>
                  <a:pt x="8131117" y="1473818"/>
                </a:lnTo>
                <a:lnTo>
                  <a:pt x="8142594" y="1473818"/>
                </a:lnTo>
                <a:lnTo>
                  <a:pt x="8154024" y="1473818"/>
                </a:lnTo>
                <a:lnTo>
                  <a:pt x="8165454" y="1473818"/>
                </a:lnTo>
                <a:lnTo>
                  <a:pt x="8176884" y="1473818"/>
                </a:lnTo>
                <a:lnTo>
                  <a:pt x="8188314" y="1473818"/>
                </a:lnTo>
                <a:lnTo>
                  <a:pt x="8199792" y="1473818"/>
                </a:lnTo>
                <a:lnTo>
                  <a:pt x="8211222" y="1473818"/>
                </a:lnTo>
                <a:lnTo>
                  <a:pt x="8222652" y="1473818"/>
                </a:lnTo>
                <a:lnTo>
                  <a:pt x="8234082" y="1473818"/>
                </a:lnTo>
                <a:lnTo>
                  <a:pt x="8245512" y="1473818"/>
                </a:lnTo>
                <a:lnTo>
                  <a:pt x="8256989" y="1473818"/>
                </a:lnTo>
                <a:lnTo>
                  <a:pt x="8268419" y="1473818"/>
                </a:lnTo>
                <a:lnTo>
                  <a:pt x="8279850" y="1473818"/>
                </a:lnTo>
                <a:lnTo>
                  <a:pt x="8291280" y="1473818"/>
                </a:lnTo>
                <a:lnTo>
                  <a:pt x="8302709" y="1473818"/>
                </a:lnTo>
                <a:lnTo>
                  <a:pt x="8314187" y="1473818"/>
                </a:lnTo>
                <a:lnTo>
                  <a:pt x="8325617" y="1473818"/>
                </a:lnTo>
                <a:lnTo>
                  <a:pt x="8337047" y="1473818"/>
                </a:lnTo>
                <a:lnTo>
                  <a:pt x="8348477" y="1473818"/>
                </a:lnTo>
                <a:lnTo>
                  <a:pt x="8359907" y="1473818"/>
                </a:lnTo>
                <a:lnTo>
                  <a:pt x="8371385" y="1473818"/>
                </a:lnTo>
                <a:lnTo>
                  <a:pt x="8382815" y="1473818"/>
                </a:lnTo>
                <a:lnTo>
                  <a:pt x="8394245" y="1473818"/>
                </a:lnTo>
                <a:lnTo>
                  <a:pt x="8405674" y="1473818"/>
                </a:lnTo>
                <a:lnTo>
                  <a:pt x="8417104" y="1473818"/>
                </a:lnTo>
                <a:lnTo>
                  <a:pt x="8428582" y="1473818"/>
                </a:lnTo>
                <a:lnTo>
                  <a:pt x="8440012" y="1473818"/>
                </a:lnTo>
                <a:lnTo>
                  <a:pt x="8451442" y="1473818"/>
                </a:lnTo>
                <a:lnTo>
                  <a:pt x="8462872" y="1473818"/>
                </a:lnTo>
                <a:lnTo>
                  <a:pt x="8474302" y="1473818"/>
                </a:lnTo>
                <a:lnTo>
                  <a:pt x="8485780" y="1473818"/>
                </a:lnTo>
                <a:lnTo>
                  <a:pt x="8497210" y="1473818"/>
                </a:lnTo>
                <a:lnTo>
                  <a:pt x="8508640" y="1473818"/>
                </a:lnTo>
                <a:lnTo>
                  <a:pt x="8520069" y="1473818"/>
                </a:lnTo>
                <a:lnTo>
                  <a:pt x="8531500" y="1473818"/>
                </a:lnTo>
                <a:lnTo>
                  <a:pt x="8542977" y="1473818"/>
                </a:lnTo>
                <a:lnTo>
                  <a:pt x="8554407" y="1473818"/>
                </a:lnTo>
                <a:lnTo>
                  <a:pt x="8565837" y="1473818"/>
                </a:lnTo>
                <a:lnTo>
                  <a:pt x="8577267" y="1473818"/>
                </a:lnTo>
                <a:lnTo>
                  <a:pt x="8588697" y="1473818"/>
                </a:lnTo>
                <a:lnTo>
                  <a:pt x="8600175" y="1473818"/>
                </a:lnTo>
                <a:lnTo>
                  <a:pt x="8611605" y="1473818"/>
                </a:lnTo>
                <a:lnTo>
                  <a:pt x="8623035" y="1473818"/>
                </a:lnTo>
                <a:lnTo>
                  <a:pt x="8634465" y="1473818"/>
                </a:lnTo>
                <a:lnTo>
                  <a:pt x="8645895" y="1473818"/>
                </a:lnTo>
                <a:lnTo>
                  <a:pt x="8657373" y="1473818"/>
                </a:lnTo>
                <a:lnTo>
                  <a:pt x="8668802" y="1473818"/>
                </a:lnTo>
                <a:lnTo>
                  <a:pt x="8680232" y="1473818"/>
                </a:lnTo>
                <a:lnTo>
                  <a:pt x="8691662" y="1473818"/>
                </a:lnTo>
                <a:lnTo>
                  <a:pt x="8703093" y="1473818"/>
                </a:lnTo>
                <a:lnTo>
                  <a:pt x="8714570" y="1473818"/>
                </a:lnTo>
                <a:lnTo>
                  <a:pt x="8726000" y="1473818"/>
                </a:lnTo>
                <a:lnTo>
                  <a:pt x="8737430" y="1473818"/>
                </a:lnTo>
                <a:lnTo>
                  <a:pt x="8748860" y="1473818"/>
                </a:lnTo>
                <a:lnTo>
                  <a:pt x="8760290" y="1473818"/>
                </a:lnTo>
                <a:lnTo>
                  <a:pt x="8771768" y="1473818"/>
                </a:lnTo>
                <a:lnTo>
                  <a:pt x="8783198" y="1473818"/>
                </a:lnTo>
                <a:lnTo>
                  <a:pt x="8794628" y="1473818"/>
                </a:lnTo>
                <a:lnTo>
                  <a:pt x="8806058" y="1473818"/>
                </a:lnTo>
                <a:lnTo>
                  <a:pt x="8817488" y="1473818"/>
                </a:lnTo>
                <a:lnTo>
                  <a:pt x="8828918" y="1473818"/>
                </a:lnTo>
                <a:lnTo>
                  <a:pt x="8840395" y="1473818"/>
                </a:lnTo>
                <a:lnTo>
                  <a:pt x="8851825" y="1473818"/>
                </a:lnTo>
                <a:lnTo>
                  <a:pt x="8863256" y="1473818"/>
                </a:lnTo>
                <a:lnTo>
                  <a:pt x="8874686" y="1473818"/>
                </a:lnTo>
                <a:lnTo>
                  <a:pt x="8886115" y="1473818"/>
                </a:lnTo>
                <a:lnTo>
                  <a:pt x="8897593" y="1473818"/>
                </a:lnTo>
                <a:lnTo>
                  <a:pt x="8909022" y="1473818"/>
                </a:lnTo>
                <a:lnTo>
                  <a:pt x="8920453" y="1473818"/>
                </a:lnTo>
                <a:lnTo>
                  <a:pt x="8931883" y="1473818"/>
                </a:lnTo>
                <a:lnTo>
                  <a:pt x="8943313" y="1473818"/>
                </a:lnTo>
                <a:lnTo>
                  <a:pt x="8954791" y="1473818"/>
                </a:lnTo>
                <a:lnTo>
                  <a:pt x="8966220" y="1473818"/>
                </a:lnTo>
                <a:lnTo>
                  <a:pt x="8977651" y="1473818"/>
                </a:lnTo>
                <a:lnTo>
                  <a:pt x="8989080" y="1473818"/>
                </a:lnTo>
                <a:lnTo>
                  <a:pt x="9000511" y="1473818"/>
                </a:lnTo>
                <a:lnTo>
                  <a:pt x="9011988" y="1473818"/>
                </a:lnTo>
                <a:lnTo>
                  <a:pt x="9023418" y="1473818"/>
                </a:lnTo>
                <a:lnTo>
                  <a:pt x="9034849" y="1473818"/>
                </a:lnTo>
                <a:lnTo>
                  <a:pt x="9046278" y="1473818"/>
                </a:lnTo>
                <a:lnTo>
                  <a:pt x="9057709" y="1473818"/>
                </a:lnTo>
                <a:lnTo>
                  <a:pt x="9069186" y="1473818"/>
                </a:lnTo>
                <a:lnTo>
                  <a:pt x="9080615" y="1473818"/>
                </a:lnTo>
                <a:lnTo>
                  <a:pt x="9092046" y="1473818"/>
                </a:lnTo>
                <a:lnTo>
                  <a:pt x="9103476" y="1473818"/>
                </a:lnTo>
                <a:lnTo>
                  <a:pt x="9114906" y="1473818"/>
                </a:lnTo>
                <a:lnTo>
                  <a:pt x="9126384" y="1473818"/>
                </a:lnTo>
                <a:lnTo>
                  <a:pt x="9137813" y="1473818"/>
                </a:lnTo>
                <a:lnTo>
                  <a:pt x="9149244" y="1473818"/>
                </a:lnTo>
                <a:lnTo>
                  <a:pt x="9160673" y="1473818"/>
                </a:lnTo>
                <a:lnTo>
                  <a:pt x="9172104" y="1473818"/>
                </a:lnTo>
                <a:lnTo>
                  <a:pt x="9183581" y="1473818"/>
                </a:lnTo>
                <a:lnTo>
                  <a:pt x="9195011" y="1473818"/>
                </a:lnTo>
                <a:lnTo>
                  <a:pt x="9206442" y="1473818"/>
                </a:lnTo>
                <a:lnTo>
                  <a:pt x="9217871" y="1473818"/>
                </a:lnTo>
                <a:lnTo>
                  <a:pt x="9229301" y="1473818"/>
                </a:lnTo>
                <a:lnTo>
                  <a:pt x="9240779" y="1473818"/>
                </a:lnTo>
                <a:lnTo>
                  <a:pt x="9252209" y="1473818"/>
                </a:lnTo>
                <a:lnTo>
                  <a:pt x="9263639" y="1473818"/>
                </a:lnTo>
                <a:lnTo>
                  <a:pt x="9275069" y="1473818"/>
                </a:lnTo>
                <a:lnTo>
                  <a:pt x="9286498" y="1473818"/>
                </a:lnTo>
                <a:lnTo>
                  <a:pt x="9297977" y="1473818"/>
                </a:lnTo>
                <a:lnTo>
                  <a:pt x="9309406" y="1473818"/>
                </a:lnTo>
                <a:lnTo>
                  <a:pt x="9320837" y="1473818"/>
                </a:lnTo>
                <a:lnTo>
                  <a:pt x="9332266" y="1473818"/>
                </a:lnTo>
                <a:lnTo>
                  <a:pt x="9343696" y="1473818"/>
                </a:lnTo>
                <a:lnTo>
                  <a:pt x="9355174" y="1473818"/>
                </a:lnTo>
                <a:lnTo>
                  <a:pt x="9366604" y="1473818"/>
                </a:lnTo>
                <a:lnTo>
                  <a:pt x="9378035" y="1473818"/>
                </a:lnTo>
                <a:lnTo>
                  <a:pt x="9389464" y="1473818"/>
                </a:lnTo>
                <a:lnTo>
                  <a:pt x="9400894" y="1473818"/>
                </a:lnTo>
                <a:lnTo>
                  <a:pt x="9412372" y="1473818"/>
                </a:lnTo>
                <a:lnTo>
                  <a:pt x="9423802" y="1473818"/>
                </a:lnTo>
                <a:lnTo>
                  <a:pt x="9435232" y="1473818"/>
                </a:lnTo>
                <a:lnTo>
                  <a:pt x="9446662" y="1473818"/>
                </a:lnTo>
                <a:lnTo>
                  <a:pt x="9458091" y="1473818"/>
                </a:lnTo>
                <a:lnTo>
                  <a:pt x="9469570" y="1473818"/>
                </a:lnTo>
                <a:lnTo>
                  <a:pt x="9480999" y="1473818"/>
                </a:lnTo>
                <a:lnTo>
                  <a:pt x="9492429" y="1473818"/>
                </a:lnTo>
                <a:lnTo>
                  <a:pt x="9503859" y="1473818"/>
                </a:lnTo>
                <a:lnTo>
                  <a:pt x="9515289" y="1473818"/>
                </a:lnTo>
                <a:lnTo>
                  <a:pt x="9526767" y="1473818"/>
                </a:lnTo>
                <a:lnTo>
                  <a:pt x="9538197" y="1473818"/>
                </a:lnTo>
                <a:lnTo>
                  <a:pt x="9549626" y="1473818"/>
                </a:lnTo>
                <a:lnTo>
                  <a:pt x="9561057" y="1473818"/>
                </a:lnTo>
                <a:lnTo>
                  <a:pt x="9572487" y="1473818"/>
                </a:lnTo>
                <a:lnTo>
                  <a:pt x="9583965" y="1473818"/>
                </a:lnTo>
                <a:lnTo>
                  <a:pt x="9595395" y="1473818"/>
                </a:lnTo>
                <a:lnTo>
                  <a:pt x="9606824" y="1473818"/>
                </a:lnTo>
                <a:lnTo>
                  <a:pt x="9618255" y="1473818"/>
                </a:lnTo>
                <a:lnTo>
                  <a:pt x="9629684" y="1473818"/>
                </a:lnTo>
                <a:lnTo>
                  <a:pt x="9641163" y="1473818"/>
                </a:lnTo>
                <a:lnTo>
                  <a:pt x="9652592" y="1473818"/>
                </a:lnTo>
                <a:lnTo>
                  <a:pt x="9664022" y="1473818"/>
                </a:lnTo>
                <a:lnTo>
                  <a:pt x="9675452" y="1473818"/>
                </a:lnTo>
                <a:lnTo>
                  <a:pt x="9686882" y="1473818"/>
                </a:lnTo>
                <a:lnTo>
                  <a:pt x="9698360" y="1473818"/>
                </a:lnTo>
                <a:lnTo>
                  <a:pt x="9709790" y="1473818"/>
                </a:lnTo>
                <a:lnTo>
                  <a:pt x="9721219" y="1473818"/>
                </a:lnTo>
                <a:lnTo>
                  <a:pt x="9732650" y="1473818"/>
                </a:lnTo>
                <a:lnTo>
                  <a:pt x="9744080" y="1473818"/>
                </a:lnTo>
                <a:lnTo>
                  <a:pt x="9755557" y="1473818"/>
                </a:lnTo>
                <a:lnTo>
                  <a:pt x="9766988" y="1473818"/>
                </a:lnTo>
                <a:lnTo>
                  <a:pt x="9778417" y="1473818"/>
                </a:lnTo>
                <a:lnTo>
                  <a:pt x="9789848" y="1473818"/>
                </a:lnTo>
                <a:lnTo>
                  <a:pt x="9801277" y="1473818"/>
                </a:lnTo>
                <a:lnTo>
                  <a:pt x="9812755" y="1473818"/>
                </a:lnTo>
                <a:lnTo>
                  <a:pt x="9824185" y="1473818"/>
                </a:lnTo>
                <a:lnTo>
                  <a:pt x="9835615" y="1473818"/>
                </a:lnTo>
                <a:lnTo>
                  <a:pt x="9847045" y="1473818"/>
                </a:lnTo>
                <a:lnTo>
                  <a:pt x="9858475" y="1473818"/>
                </a:lnTo>
                <a:lnTo>
                  <a:pt x="9869952" y="1473818"/>
                </a:lnTo>
                <a:lnTo>
                  <a:pt x="9881383" y="1473818"/>
                </a:lnTo>
                <a:lnTo>
                  <a:pt x="9892812" y="1473818"/>
                </a:lnTo>
                <a:lnTo>
                  <a:pt x="9904243" y="1473818"/>
                </a:lnTo>
                <a:lnTo>
                  <a:pt x="9915673" y="1473818"/>
                </a:lnTo>
                <a:lnTo>
                  <a:pt x="9927102" y="1473818"/>
                </a:lnTo>
                <a:lnTo>
                  <a:pt x="9938581" y="1473818"/>
                </a:lnTo>
                <a:lnTo>
                  <a:pt x="9950010" y="1473818"/>
                </a:lnTo>
                <a:lnTo>
                  <a:pt x="9961441" y="1473818"/>
                </a:lnTo>
                <a:lnTo>
                  <a:pt x="9972870" y="1473818"/>
                </a:lnTo>
                <a:lnTo>
                  <a:pt x="9984300" y="1473818"/>
                </a:lnTo>
                <a:lnTo>
                  <a:pt x="9995778" y="1473818"/>
                </a:lnTo>
                <a:lnTo>
                  <a:pt x="10007208" y="1473818"/>
                </a:lnTo>
                <a:lnTo>
                  <a:pt x="10018638" y="1473818"/>
                </a:lnTo>
                <a:lnTo>
                  <a:pt x="10030068" y="1473818"/>
                </a:lnTo>
                <a:lnTo>
                  <a:pt x="10041498" y="1473818"/>
                </a:lnTo>
                <a:lnTo>
                  <a:pt x="10052976" y="1473818"/>
                </a:lnTo>
                <a:lnTo>
                  <a:pt x="10064405" y="1473818"/>
                </a:lnTo>
                <a:lnTo>
                  <a:pt x="10075835" y="1473818"/>
                </a:lnTo>
                <a:lnTo>
                  <a:pt x="10087266" y="1473818"/>
                </a:lnTo>
                <a:lnTo>
                  <a:pt x="10098695" y="1473818"/>
                </a:lnTo>
                <a:lnTo>
                  <a:pt x="10110174" y="1473818"/>
                </a:lnTo>
                <a:lnTo>
                  <a:pt x="10121603" y="1473818"/>
                </a:lnTo>
                <a:lnTo>
                  <a:pt x="10133033" y="1473818"/>
                </a:lnTo>
                <a:lnTo>
                  <a:pt x="10144463" y="1473818"/>
                </a:lnTo>
                <a:lnTo>
                  <a:pt x="10155893" y="1473818"/>
                </a:lnTo>
                <a:lnTo>
                  <a:pt x="10167371" y="1473818"/>
                </a:lnTo>
                <a:lnTo>
                  <a:pt x="10178801" y="1473818"/>
                </a:lnTo>
                <a:lnTo>
                  <a:pt x="10190230" y="1473818"/>
                </a:lnTo>
                <a:lnTo>
                  <a:pt x="10201661" y="1473818"/>
                </a:lnTo>
                <a:lnTo>
                  <a:pt x="10213091" y="1473818"/>
                </a:lnTo>
                <a:lnTo>
                  <a:pt x="10224569" y="1473818"/>
                </a:lnTo>
                <a:lnTo>
                  <a:pt x="10235998" y="1473818"/>
                </a:lnTo>
                <a:lnTo>
                  <a:pt x="10247428" y="1473818"/>
                </a:lnTo>
                <a:lnTo>
                  <a:pt x="10258859" y="1473818"/>
                </a:lnTo>
                <a:lnTo>
                  <a:pt x="10270288" y="1473818"/>
                </a:lnTo>
                <a:lnTo>
                  <a:pt x="10281767" y="1473818"/>
                </a:lnTo>
                <a:lnTo>
                  <a:pt x="10293196" y="1473818"/>
                </a:lnTo>
                <a:lnTo>
                  <a:pt x="10304626" y="1473818"/>
                </a:lnTo>
                <a:lnTo>
                  <a:pt x="10316056" y="1473818"/>
                </a:lnTo>
                <a:lnTo>
                  <a:pt x="10327486" y="1473818"/>
                </a:lnTo>
                <a:lnTo>
                  <a:pt x="10338963" y="1473818"/>
                </a:lnTo>
                <a:lnTo>
                  <a:pt x="10350394" y="1473818"/>
                </a:lnTo>
                <a:lnTo>
                  <a:pt x="10361823" y="1473818"/>
                </a:lnTo>
                <a:lnTo>
                  <a:pt x="10373254" y="1473818"/>
                </a:lnTo>
                <a:lnTo>
                  <a:pt x="10384684" y="1473818"/>
                </a:lnTo>
                <a:lnTo>
                  <a:pt x="10396161" y="1473818"/>
                </a:lnTo>
                <a:lnTo>
                  <a:pt x="10407591" y="1473818"/>
                </a:lnTo>
                <a:lnTo>
                  <a:pt x="10419021" y="1473818"/>
                </a:lnTo>
                <a:lnTo>
                  <a:pt x="10430452" y="1473818"/>
                </a:lnTo>
                <a:lnTo>
                  <a:pt x="10441881" y="1473818"/>
                </a:lnTo>
                <a:lnTo>
                  <a:pt x="10453358" y="1473818"/>
                </a:lnTo>
                <a:lnTo>
                  <a:pt x="10464789" y="1473818"/>
                </a:lnTo>
                <a:lnTo>
                  <a:pt x="10476219" y="1473818"/>
                </a:lnTo>
                <a:lnTo>
                  <a:pt x="10487649" y="1473818"/>
                </a:lnTo>
                <a:lnTo>
                  <a:pt x="10499079" y="1473818"/>
                </a:lnTo>
                <a:lnTo>
                  <a:pt x="10510556" y="1473818"/>
                </a:lnTo>
                <a:lnTo>
                  <a:pt x="10521987" y="1473818"/>
                </a:lnTo>
                <a:lnTo>
                  <a:pt x="10533416" y="1473818"/>
                </a:lnTo>
                <a:lnTo>
                  <a:pt x="10544847" y="1473818"/>
                </a:lnTo>
                <a:lnTo>
                  <a:pt x="10556277" y="1473818"/>
                </a:lnTo>
                <a:lnTo>
                  <a:pt x="10567754" y="1473818"/>
                </a:lnTo>
                <a:lnTo>
                  <a:pt x="10579184" y="1473818"/>
                </a:lnTo>
                <a:lnTo>
                  <a:pt x="10590614" y="1473818"/>
                </a:lnTo>
                <a:lnTo>
                  <a:pt x="10602045" y="1473818"/>
                </a:lnTo>
                <a:lnTo>
                  <a:pt x="10613474" y="1473818"/>
                </a:lnTo>
                <a:lnTo>
                  <a:pt x="10624951" y="1473818"/>
                </a:lnTo>
                <a:lnTo>
                  <a:pt x="10636382" y="1473818"/>
                </a:lnTo>
                <a:lnTo>
                  <a:pt x="10647812" y="1473818"/>
                </a:lnTo>
                <a:lnTo>
                  <a:pt x="10659241" y="1473818"/>
                </a:lnTo>
                <a:lnTo>
                  <a:pt x="10670672" y="1473818"/>
                </a:lnTo>
                <a:lnTo>
                  <a:pt x="10682149" y="1473818"/>
                </a:lnTo>
                <a:lnTo>
                  <a:pt x="10693580" y="1473818"/>
                </a:lnTo>
                <a:lnTo>
                  <a:pt x="10705009" y="1473818"/>
                </a:lnTo>
                <a:lnTo>
                  <a:pt x="10716439" y="1473818"/>
                </a:lnTo>
                <a:lnTo>
                  <a:pt x="10727870" y="1473818"/>
                </a:lnTo>
                <a:lnTo>
                  <a:pt x="10739347" y="1473818"/>
                </a:lnTo>
                <a:lnTo>
                  <a:pt x="10750778" y="1473818"/>
                </a:lnTo>
                <a:lnTo>
                  <a:pt x="10762207" y="1473818"/>
                </a:lnTo>
                <a:lnTo>
                  <a:pt x="10773637" y="1473818"/>
                </a:lnTo>
                <a:lnTo>
                  <a:pt x="10785067" y="1473818"/>
                </a:lnTo>
                <a:lnTo>
                  <a:pt x="10796544" y="1473818"/>
                </a:lnTo>
                <a:lnTo>
                  <a:pt x="10807975" y="1473818"/>
                </a:lnTo>
                <a:lnTo>
                  <a:pt x="10819405" y="1473818"/>
                </a:lnTo>
                <a:lnTo>
                  <a:pt x="10830834" y="1473818"/>
                </a:lnTo>
                <a:lnTo>
                  <a:pt x="10842265" y="1473818"/>
                </a:lnTo>
                <a:lnTo>
                  <a:pt x="10853742" y="1473818"/>
                </a:lnTo>
                <a:lnTo>
                  <a:pt x="10865173" y="1473818"/>
                </a:lnTo>
                <a:lnTo>
                  <a:pt x="10876602" y="1473818"/>
                </a:lnTo>
                <a:lnTo>
                  <a:pt x="10888032" y="1473818"/>
                </a:lnTo>
                <a:lnTo>
                  <a:pt x="10899463" y="1473818"/>
                </a:lnTo>
                <a:lnTo>
                  <a:pt x="10910892" y="1473818"/>
                </a:lnTo>
                <a:lnTo>
                  <a:pt x="10922369" y="1473818"/>
                </a:lnTo>
                <a:lnTo>
                  <a:pt x="10933800" y="1473818"/>
                </a:lnTo>
                <a:lnTo>
                  <a:pt x="10945230" y="1473818"/>
                </a:lnTo>
                <a:lnTo>
                  <a:pt x="10956660" y="1473818"/>
                </a:lnTo>
                <a:lnTo>
                  <a:pt x="10968090" y="1473818"/>
                </a:lnTo>
                <a:lnTo>
                  <a:pt x="10979567" y="1473818"/>
                </a:lnTo>
                <a:lnTo>
                  <a:pt x="10990998" y="1473818"/>
                </a:lnTo>
                <a:lnTo>
                  <a:pt x="11002427" y="1473818"/>
                </a:lnTo>
                <a:lnTo>
                  <a:pt x="11013858" y="1473818"/>
                </a:lnTo>
                <a:lnTo>
                  <a:pt x="11025287" y="1473818"/>
                </a:lnTo>
                <a:lnTo>
                  <a:pt x="11036765" y="1473818"/>
                </a:lnTo>
                <a:lnTo>
                  <a:pt x="11048195" y="1473818"/>
                </a:lnTo>
                <a:lnTo>
                  <a:pt x="11059625" y="1473818"/>
                </a:lnTo>
                <a:lnTo>
                  <a:pt x="11071056" y="1473818"/>
                </a:lnTo>
                <a:lnTo>
                  <a:pt x="11082485" y="1473818"/>
                </a:lnTo>
                <a:lnTo>
                  <a:pt x="11093962" y="1473818"/>
                </a:lnTo>
                <a:lnTo>
                  <a:pt x="11105393" y="1473818"/>
                </a:lnTo>
                <a:lnTo>
                  <a:pt x="11116823" y="1473818"/>
                </a:lnTo>
                <a:lnTo>
                  <a:pt x="11128253" y="1473818"/>
                </a:lnTo>
                <a:lnTo>
                  <a:pt x="11139683" y="1473818"/>
                </a:lnTo>
                <a:lnTo>
                  <a:pt x="11151160" y="1473818"/>
                </a:lnTo>
                <a:lnTo>
                  <a:pt x="11162591" y="1473818"/>
                </a:lnTo>
                <a:lnTo>
                  <a:pt x="11174020" y="1473818"/>
                </a:lnTo>
                <a:lnTo>
                  <a:pt x="11185451" y="1473818"/>
                </a:lnTo>
                <a:lnTo>
                  <a:pt x="11196881" y="1473818"/>
                </a:lnTo>
                <a:lnTo>
                  <a:pt x="11208358" y="1473818"/>
                </a:lnTo>
                <a:lnTo>
                  <a:pt x="11218359" y="1473818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2" name="Freeform 91">
            <a:extLst>
              <a:ext uri="{FF2B5EF4-FFF2-40B4-BE49-F238E27FC236}">
                <a16:creationId xmlns:a16="http://schemas.microsoft.com/office/drawing/2014/main" id="{01A86109-3F38-C44E-8DBA-B5435E2A59E9}"/>
              </a:ext>
            </a:extLst>
          </p:cNvPr>
          <p:cNvSpPr/>
          <p:nvPr/>
        </p:nvSpPr>
        <p:spPr>
          <a:xfrm>
            <a:off x="638362" y="4068300"/>
            <a:ext cx="8413769" cy="1364522"/>
          </a:xfrm>
          <a:custGeom>
            <a:avLst/>
            <a:gdLst>
              <a:gd name="connsiteX0" fmla="*/ 0 w 11218359"/>
              <a:gd name="connsiteY0" fmla="*/ 1819363 h 1819362"/>
              <a:gd name="connsiteX1" fmla="*/ 9149 w 11218359"/>
              <a:gd name="connsiteY1" fmla="*/ 1819363 h 1819362"/>
              <a:gd name="connsiteX2" fmla="*/ 20588 w 11218359"/>
              <a:gd name="connsiteY2" fmla="*/ 1819363 h 1819362"/>
              <a:gd name="connsiteX3" fmla="*/ 32028 w 11218359"/>
              <a:gd name="connsiteY3" fmla="*/ 1819363 h 1819362"/>
              <a:gd name="connsiteX4" fmla="*/ 43467 w 11218359"/>
              <a:gd name="connsiteY4" fmla="*/ 1819363 h 1819362"/>
              <a:gd name="connsiteX5" fmla="*/ 54907 w 11218359"/>
              <a:gd name="connsiteY5" fmla="*/ 1819363 h 1819362"/>
              <a:gd name="connsiteX6" fmla="*/ 66346 w 11218359"/>
              <a:gd name="connsiteY6" fmla="*/ 1819363 h 1819362"/>
              <a:gd name="connsiteX7" fmla="*/ 77786 w 11218359"/>
              <a:gd name="connsiteY7" fmla="*/ 1819363 h 1819362"/>
              <a:gd name="connsiteX8" fmla="*/ 89225 w 11218359"/>
              <a:gd name="connsiteY8" fmla="*/ 1819363 h 1819362"/>
              <a:gd name="connsiteX9" fmla="*/ 100665 w 11218359"/>
              <a:gd name="connsiteY9" fmla="*/ 1819363 h 1819362"/>
              <a:gd name="connsiteX10" fmla="*/ 112104 w 11218359"/>
              <a:gd name="connsiteY10" fmla="*/ 1819363 h 1819362"/>
              <a:gd name="connsiteX11" fmla="*/ 123544 w 11218359"/>
              <a:gd name="connsiteY11" fmla="*/ 1819363 h 1819362"/>
              <a:gd name="connsiteX12" fmla="*/ 134979 w 11218359"/>
              <a:gd name="connsiteY12" fmla="*/ 1819363 h 1819362"/>
              <a:gd name="connsiteX13" fmla="*/ 146423 w 11218359"/>
              <a:gd name="connsiteY13" fmla="*/ 1819363 h 1819362"/>
              <a:gd name="connsiteX14" fmla="*/ 157858 w 11218359"/>
              <a:gd name="connsiteY14" fmla="*/ 1819363 h 1819362"/>
              <a:gd name="connsiteX15" fmla="*/ 169297 w 11218359"/>
              <a:gd name="connsiteY15" fmla="*/ 1819363 h 1819362"/>
              <a:gd name="connsiteX16" fmla="*/ 180737 w 11218359"/>
              <a:gd name="connsiteY16" fmla="*/ 1819363 h 1819362"/>
              <a:gd name="connsiteX17" fmla="*/ 192176 w 11218359"/>
              <a:gd name="connsiteY17" fmla="*/ 1819363 h 1819362"/>
              <a:gd name="connsiteX18" fmla="*/ 203616 w 11218359"/>
              <a:gd name="connsiteY18" fmla="*/ 1819363 h 1819362"/>
              <a:gd name="connsiteX19" fmla="*/ 215055 w 11218359"/>
              <a:gd name="connsiteY19" fmla="*/ 1819363 h 1819362"/>
              <a:gd name="connsiteX20" fmla="*/ 226495 w 11218359"/>
              <a:gd name="connsiteY20" fmla="*/ 1819363 h 1819362"/>
              <a:gd name="connsiteX21" fmla="*/ 237935 w 11218359"/>
              <a:gd name="connsiteY21" fmla="*/ 1819363 h 1819362"/>
              <a:gd name="connsiteX22" fmla="*/ 249374 w 11218359"/>
              <a:gd name="connsiteY22" fmla="*/ 1819363 h 1819362"/>
              <a:gd name="connsiteX23" fmla="*/ 260814 w 11218359"/>
              <a:gd name="connsiteY23" fmla="*/ 1819363 h 1819362"/>
              <a:gd name="connsiteX24" fmla="*/ 272253 w 11218359"/>
              <a:gd name="connsiteY24" fmla="*/ 1819363 h 1819362"/>
              <a:gd name="connsiteX25" fmla="*/ 283693 w 11218359"/>
              <a:gd name="connsiteY25" fmla="*/ 1819363 h 1819362"/>
              <a:gd name="connsiteX26" fmla="*/ 295132 w 11218359"/>
              <a:gd name="connsiteY26" fmla="*/ 1819363 h 1819362"/>
              <a:gd name="connsiteX27" fmla="*/ 306572 w 11218359"/>
              <a:gd name="connsiteY27" fmla="*/ 1819363 h 1819362"/>
              <a:gd name="connsiteX28" fmla="*/ 318011 w 11218359"/>
              <a:gd name="connsiteY28" fmla="*/ 1819363 h 1819362"/>
              <a:gd name="connsiteX29" fmla="*/ 329451 w 11218359"/>
              <a:gd name="connsiteY29" fmla="*/ 1819363 h 1819362"/>
              <a:gd name="connsiteX30" fmla="*/ 340890 w 11218359"/>
              <a:gd name="connsiteY30" fmla="*/ 1819363 h 1819362"/>
              <a:gd name="connsiteX31" fmla="*/ 352330 w 11218359"/>
              <a:gd name="connsiteY31" fmla="*/ 1819363 h 1819362"/>
              <a:gd name="connsiteX32" fmla="*/ 363769 w 11218359"/>
              <a:gd name="connsiteY32" fmla="*/ 1819363 h 1819362"/>
              <a:gd name="connsiteX33" fmla="*/ 375209 w 11218359"/>
              <a:gd name="connsiteY33" fmla="*/ 1819363 h 1819362"/>
              <a:gd name="connsiteX34" fmla="*/ 386648 w 11218359"/>
              <a:gd name="connsiteY34" fmla="*/ 1819363 h 1819362"/>
              <a:gd name="connsiteX35" fmla="*/ 398088 w 11218359"/>
              <a:gd name="connsiteY35" fmla="*/ 1819363 h 1819362"/>
              <a:gd name="connsiteX36" fmla="*/ 409527 w 11218359"/>
              <a:gd name="connsiteY36" fmla="*/ 1819363 h 1819362"/>
              <a:gd name="connsiteX37" fmla="*/ 420967 w 11218359"/>
              <a:gd name="connsiteY37" fmla="*/ 1819363 h 1819362"/>
              <a:gd name="connsiteX38" fmla="*/ 432406 w 11218359"/>
              <a:gd name="connsiteY38" fmla="*/ 1819363 h 1819362"/>
              <a:gd name="connsiteX39" fmla="*/ 443846 w 11218359"/>
              <a:gd name="connsiteY39" fmla="*/ 1819363 h 1819362"/>
              <a:gd name="connsiteX40" fmla="*/ 455285 w 11218359"/>
              <a:gd name="connsiteY40" fmla="*/ 1819363 h 1819362"/>
              <a:gd name="connsiteX41" fmla="*/ 466725 w 11218359"/>
              <a:gd name="connsiteY41" fmla="*/ 1819363 h 1819362"/>
              <a:gd name="connsiteX42" fmla="*/ 478165 w 11218359"/>
              <a:gd name="connsiteY42" fmla="*/ 1819363 h 1819362"/>
              <a:gd name="connsiteX43" fmla="*/ 489604 w 11218359"/>
              <a:gd name="connsiteY43" fmla="*/ 1819363 h 1819362"/>
              <a:gd name="connsiteX44" fmla="*/ 501044 w 11218359"/>
              <a:gd name="connsiteY44" fmla="*/ 1819363 h 1819362"/>
              <a:gd name="connsiteX45" fmla="*/ 512483 w 11218359"/>
              <a:gd name="connsiteY45" fmla="*/ 1819363 h 1819362"/>
              <a:gd name="connsiteX46" fmla="*/ 523923 w 11218359"/>
              <a:gd name="connsiteY46" fmla="*/ 1819363 h 1819362"/>
              <a:gd name="connsiteX47" fmla="*/ 535362 w 11218359"/>
              <a:gd name="connsiteY47" fmla="*/ 1819363 h 1819362"/>
              <a:gd name="connsiteX48" fmla="*/ 546802 w 11218359"/>
              <a:gd name="connsiteY48" fmla="*/ 1819363 h 1819362"/>
              <a:gd name="connsiteX49" fmla="*/ 558241 w 11218359"/>
              <a:gd name="connsiteY49" fmla="*/ 1819363 h 1819362"/>
              <a:gd name="connsiteX50" fmla="*/ 569681 w 11218359"/>
              <a:gd name="connsiteY50" fmla="*/ 1819363 h 1819362"/>
              <a:gd name="connsiteX51" fmla="*/ 581120 w 11218359"/>
              <a:gd name="connsiteY51" fmla="*/ 1819363 h 1819362"/>
              <a:gd name="connsiteX52" fmla="*/ 592560 w 11218359"/>
              <a:gd name="connsiteY52" fmla="*/ 1819363 h 1819362"/>
              <a:gd name="connsiteX53" fmla="*/ 603999 w 11218359"/>
              <a:gd name="connsiteY53" fmla="*/ 1819363 h 1819362"/>
              <a:gd name="connsiteX54" fmla="*/ 615439 w 11218359"/>
              <a:gd name="connsiteY54" fmla="*/ 1819363 h 1819362"/>
              <a:gd name="connsiteX55" fmla="*/ 626878 w 11218359"/>
              <a:gd name="connsiteY55" fmla="*/ 1819363 h 1819362"/>
              <a:gd name="connsiteX56" fmla="*/ 638318 w 11218359"/>
              <a:gd name="connsiteY56" fmla="*/ 1819363 h 1819362"/>
              <a:gd name="connsiteX57" fmla="*/ 649757 w 11218359"/>
              <a:gd name="connsiteY57" fmla="*/ 1819363 h 1819362"/>
              <a:gd name="connsiteX58" fmla="*/ 661192 w 11218359"/>
              <a:gd name="connsiteY58" fmla="*/ 1819363 h 1819362"/>
              <a:gd name="connsiteX59" fmla="*/ 672632 w 11218359"/>
              <a:gd name="connsiteY59" fmla="*/ 1819363 h 1819362"/>
              <a:gd name="connsiteX60" fmla="*/ 684071 w 11218359"/>
              <a:gd name="connsiteY60" fmla="*/ 1819363 h 1819362"/>
              <a:gd name="connsiteX61" fmla="*/ 695511 w 11218359"/>
              <a:gd name="connsiteY61" fmla="*/ 1819363 h 1819362"/>
              <a:gd name="connsiteX62" fmla="*/ 706950 w 11218359"/>
              <a:gd name="connsiteY62" fmla="*/ 1819363 h 1819362"/>
              <a:gd name="connsiteX63" fmla="*/ 718390 w 11218359"/>
              <a:gd name="connsiteY63" fmla="*/ 1819363 h 1819362"/>
              <a:gd name="connsiteX64" fmla="*/ 729829 w 11218359"/>
              <a:gd name="connsiteY64" fmla="*/ 1819363 h 1819362"/>
              <a:gd name="connsiteX65" fmla="*/ 741269 w 11218359"/>
              <a:gd name="connsiteY65" fmla="*/ 1819363 h 1819362"/>
              <a:gd name="connsiteX66" fmla="*/ 752708 w 11218359"/>
              <a:gd name="connsiteY66" fmla="*/ 1819363 h 1819362"/>
              <a:gd name="connsiteX67" fmla="*/ 764148 w 11218359"/>
              <a:gd name="connsiteY67" fmla="*/ 1819363 h 1819362"/>
              <a:gd name="connsiteX68" fmla="*/ 775587 w 11218359"/>
              <a:gd name="connsiteY68" fmla="*/ 1819363 h 1819362"/>
              <a:gd name="connsiteX69" fmla="*/ 787027 w 11218359"/>
              <a:gd name="connsiteY69" fmla="*/ 1819363 h 1819362"/>
              <a:gd name="connsiteX70" fmla="*/ 798467 w 11218359"/>
              <a:gd name="connsiteY70" fmla="*/ 1819363 h 1819362"/>
              <a:gd name="connsiteX71" fmla="*/ 809906 w 11218359"/>
              <a:gd name="connsiteY71" fmla="*/ 1819363 h 1819362"/>
              <a:gd name="connsiteX72" fmla="*/ 821346 w 11218359"/>
              <a:gd name="connsiteY72" fmla="*/ 1819363 h 1819362"/>
              <a:gd name="connsiteX73" fmla="*/ 832785 w 11218359"/>
              <a:gd name="connsiteY73" fmla="*/ 1819363 h 1819362"/>
              <a:gd name="connsiteX74" fmla="*/ 844225 w 11218359"/>
              <a:gd name="connsiteY74" fmla="*/ 1819363 h 1819362"/>
              <a:gd name="connsiteX75" fmla="*/ 855664 w 11218359"/>
              <a:gd name="connsiteY75" fmla="*/ 1819363 h 1819362"/>
              <a:gd name="connsiteX76" fmla="*/ 867104 w 11218359"/>
              <a:gd name="connsiteY76" fmla="*/ 1819363 h 1819362"/>
              <a:gd name="connsiteX77" fmla="*/ 878543 w 11218359"/>
              <a:gd name="connsiteY77" fmla="*/ 1819363 h 1819362"/>
              <a:gd name="connsiteX78" fmla="*/ 889983 w 11218359"/>
              <a:gd name="connsiteY78" fmla="*/ 1819363 h 1819362"/>
              <a:gd name="connsiteX79" fmla="*/ 901422 w 11218359"/>
              <a:gd name="connsiteY79" fmla="*/ 1819363 h 1819362"/>
              <a:gd name="connsiteX80" fmla="*/ 912862 w 11218359"/>
              <a:gd name="connsiteY80" fmla="*/ 1819363 h 1819362"/>
              <a:gd name="connsiteX81" fmla="*/ 924301 w 11218359"/>
              <a:gd name="connsiteY81" fmla="*/ 1819363 h 1819362"/>
              <a:gd name="connsiteX82" fmla="*/ 935741 w 11218359"/>
              <a:gd name="connsiteY82" fmla="*/ 1819363 h 1819362"/>
              <a:gd name="connsiteX83" fmla="*/ 947180 w 11218359"/>
              <a:gd name="connsiteY83" fmla="*/ 1819363 h 1819362"/>
              <a:gd name="connsiteX84" fmla="*/ 958620 w 11218359"/>
              <a:gd name="connsiteY84" fmla="*/ 1819363 h 1819362"/>
              <a:gd name="connsiteX85" fmla="*/ 970059 w 11218359"/>
              <a:gd name="connsiteY85" fmla="*/ 1819363 h 1819362"/>
              <a:gd name="connsiteX86" fmla="*/ 981499 w 11218359"/>
              <a:gd name="connsiteY86" fmla="*/ 1819363 h 1819362"/>
              <a:gd name="connsiteX87" fmla="*/ 992938 w 11218359"/>
              <a:gd name="connsiteY87" fmla="*/ 1819363 h 1819362"/>
              <a:gd name="connsiteX88" fmla="*/ 1004378 w 11218359"/>
              <a:gd name="connsiteY88" fmla="*/ 1819363 h 1819362"/>
              <a:gd name="connsiteX89" fmla="*/ 1015818 w 11218359"/>
              <a:gd name="connsiteY89" fmla="*/ 1819363 h 1819362"/>
              <a:gd name="connsiteX90" fmla="*/ 1027257 w 11218359"/>
              <a:gd name="connsiteY90" fmla="*/ 1819363 h 1819362"/>
              <a:gd name="connsiteX91" fmla="*/ 1038697 w 11218359"/>
              <a:gd name="connsiteY91" fmla="*/ 1819363 h 1819362"/>
              <a:gd name="connsiteX92" fmla="*/ 1050136 w 11218359"/>
              <a:gd name="connsiteY92" fmla="*/ 1819363 h 1819362"/>
              <a:gd name="connsiteX93" fmla="*/ 1061576 w 11218359"/>
              <a:gd name="connsiteY93" fmla="*/ 1819363 h 1819362"/>
              <a:gd name="connsiteX94" fmla="*/ 1073015 w 11218359"/>
              <a:gd name="connsiteY94" fmla="*/ 1819363 h 1819362"/>
              <a:gd name="connsiteX95" fmla="*/ 1084455 w 11218359"/>
              <a:gd name="connsiteY95" fmla="*/ 1819363 h 1819362"/>
              <a:gd name="connsiteX96" fmla="*/ 1095894 w 11218359"/>
              <a:gd name="connsiteY96" fmla="*/ 1819363 h 1819362"/>
              <a:gd name="connsiteX97" fmla="*/ 1107334 w 11218359"/>
              <a:gd name="connsiteY97" fmla="*/ 1819363 h 1819362"/>
              <a:gd name="connsiteX98" fmla="*/ 1118773 w 11218359"/>
              <a:gd name="connsiteY98" fmla="*/ 1819363 h 1819362"/>
              <a:gd name="connsiteX99" fmla="*/ 1130213 w 11218359"/>
              <a:gd name="connsiteY99" fmla="*/ 1819363 h 1819362"/>
              <a:gd name="connsiteX100" fmla="*/ 1141652 w 11218359"/>
              <a:gd name="connsiteY100" fmla="*/ 1819363 h 1819362"/>
              <a:gd name="connsiteX101" fmla="*/ 1153092 w 11218359"/>
              <a:gd name="connsiteY101" fmla="*/ 1819363 h 1819362"/>
              <a:gd name="connsiteX102" fmla="*/ 1164531 w 11218359"/>
              <a:gd name="connsiteY102" fmla="*/ 1819363 h 1819362"/>
              <a:gd name="connsiteX103" fmla="*/ 1175971 w 11218359"/>
              <a:gd name="connsiteY103" fmla="*/ 1819363 h 1819362"/>
              <a:gd name="connsiteX104" fmla="*/ 1187406 w 11218359"/>
              <a:gd name="connsiteY104" fmla="*/ 1819363 h 1819362"/>
              <a:gd name="connsiteX105" fmla="*/ 1198845 w 11218359"/>
              <a:gd name="connsiteY105" fmla="*/ 1819363 h 1819362"/>
              <a:gd name="connsiteX106" fmla="*/ 1210285 w 11218359"/>
              <a:gd name="connsiteY106" fmla="*/ 1819363 h 1819362"/>
              <a:gd name="connsiteX107" fmla="*/ 1221724 w 11218359"/>
              <a:gd name="connsiteY107" fmla="*/ 1819363 h 1819362"/>
              <a:gd name="connsiteX108" fmla="*/ 1233164 w 11218359"/>
              <a:gd name="connsiteY108" fmla="*/ 1819363 h 1819362"/>
              <a:gd name="connsiteX109" fmla="*/ 1244603 w 11218359"/>
              <a:gd name="connsiteY109" fmla="*/ 1819363 h 1819362"/>
              <a:gd name="connsiteX110" fmla="*/ 1256043 w 11218359"/>
              <a:gd name="connsiteY110" fmla="*/ 1819363 h 1819362"/>
              <a:gd name="connsiteX111" fmla="*/ 1267482 w 11218359"/>
              <a:gd name="connsiteY111" fmla="*/ 1819363 h 1819362"/>
              <a:gd name="connsiteX112" fmla="*/ 1278922 w 11218359"/>
              <a:gd name="connsiteY112" fmla="*/ 1819363 h 1819362"/>
              <a:gd name="connsiteX113" fmla="*/ 1290361 w 11218359"/>
              <a:gd name="connsiteY113" fmla="*/ 1819363 h 1819362"/>
              <a:gd name="connsiteX114" fmla="*/ 1301801 w 11218359"/>
              <a:gd name="connsiteY114" fmla="*/ 1819363 h 1819362"/>
              <a:gd name="connsiteX115" fmla="*/ 1313240 w 11218359"/>
              <a:gd name="connsiteY115" fmla="*/ 1819363 h 1819362"/>
              <a:gd name="connsiteX116" fmla="*/ 1324680 w 11218359"/>
              <a:gd name="connsiteY116" fmla="*/ 1819363 h 1819362"/>
              <a:gd name="connsiteX117" fmla="*/ 1336120 w 11218359"/>
              <a:gd name="connsiteY117" fmla="*/ 1819363 h 1819362"/>
              <a:gd name="connsiteX118" fmla="*/ 1347559 w 11218359"/>
              <a:gd name="connsiteY118" fmla="*/ 1819363 h 1819362"/>
              <a:gd name="connsiteX119" fmla="*/ 1358999 w 11218359"/>
              <a:gd name="connsiteY119" fmla="*/ 1819363 h 1819362"/>
              <a:gd name="connsiteX120" fmla="*/ 1370438 w 11218359"/>
              <a:gd name="connsiteY120" fmla="*/ 1819363 h 1819362"/>
              <a:gd name="connsiteX121" fmla="*/ 1381878 w 11218359"/>
              <a:gd name="connsiteY121" fmla="*/ 1819363 h 1819362"/>
              <a:gd name="connsiteX122" fmla="*/ 1393317 w 11218359"/>
              <a:gd name="connsiteY122" fmla="*/ 1819363 h 1819362"/>
              <a:gd name="connsiteX123" fmla="*/ 1404757 w 11218359"/>
              <a:gd name="connsiteY123" fmla="*/ 1819363 h 1819362"/>
              <a:gd name="connsiteX124" fmla="*/ 1416196 w 11218359"/>
              <a:gd name="connsiteY124" fmla="*/ 1819363 h 1819362"/>
              <a:gd name="connsiteX125" fmla="*/ 1427636 w 11218359"/>
              <a:gd name="connsiteY125" fmla="*/ 1819363 h 1819362"/>
              <a:gd name="connsiteX126" fmla="*/ 1439075 w 11218359"/>
              <a:gd name="connsiteY126" fmla="*/ 1819363 h 1819362"/>
              <a:gd name="connsiteX127" fmla="*/ 1450515 w 11218359"/>
              <a:gd name="connsiteY127" fmla="*/ 1819363 h 1819362"/>
              <a:gd name="connsiteX128" fmla="*/ 1461954 w 11218359"/>
              <a:gd name="connsiteY128" fmla="*/ 1819363 h 1819362"/>
              <a:gd name="connsiteX129" fmla="*/ 1473394 w 11218359"/>
              <a:gd name="connsiteY129" fmla="*/ 1819363 h 1819362"/>
              <a:gd name="connsiteX130" fmla="*/ 1484833 w 11218359"/>
              <a:gd name="connsiteY130" fmla="*/ 1819363 h 1819362"/>
              <a:gd name="connsiteX131" fmla="*/ 1496273 w 11218359"/>
              <a:gd name="connsiteY131" fmla="*/ 1819363 h 1819362"/>
              <a:gd name="connsiteX132" fmla="*/ 1507712 w 11218359"/>
              <a:gd name="connsiteY132" fmla="*/ 1819363 h 1819362"/>
              <a:gd name="connsiteX133" fmla="*/ 1519152 w 11218359"/>
              <a:gd name="connsiteY133" fmla="*/ 1819363 h 1819362"/>
              <a:gd name="connsiteX134" fmla="*/ 1530591 w 11218359"/>
              <a:gd name="connsiteY134" fmla="*/ 1819363 h 1819362"/>
              <a:gd name="connsiteX135" fmla="*/ 1542031 w 11218359"/>
              <a:gd name="connsiteY135" fmla="*/ 1819363 h 1819362"/>
              <a:gd name="connsiteX136" fmla="*/ 1553471 w 11218359"/>
              <a:gd name="connsiteY136" fmla="*/ 1819363 h 1819362"/>
              <a:gd name="connsiteX137" fmla="*/ 1564910 w 11218359"/>
              <a:gd name="connsiteY137" fmla="*/ 1819363 h 1819362"/>
              <a:gd name="connsiteX138" fmla="*/ 1576349 w 11218359"/>
              <a:gd name="connsiteY138" fmla="*/ 1819363 h 1819362"/>
              <a:gd name="connsiteX139" fmla="*/ 1587789 w 11218359"/>
              <a:gd name="connsiteY139" fmla="*/ 1819363 h 1819362"/>
              <a:gd name="connsiteX140" fmla="*/ 1599229 w 11218359"/>
              <a:gd name="connsiteY140" fmla="*/ 1819363 h 1819362"/>
              <a:gd name="connsiteX141" fmla="*/ 1610668 w 11218359"/>
              <a:gd name="connsiteY141" fmla="*/ 1819363 h 1819362"/>
              <a:gd name="connsiteX142" fmla="*/ 1622107 w 11218359"/>
              <a:gd name="connsiteY142" fmla="*/ 1819363 h 1819362"/>
              <a:gd name="connsiteX143" fmla="*/ 1633547 w 11218359"/>
              <a:gd name="connsiteY143" fmla="*/ 1819363 h 1819362"/>
              <a:gd name="connsiteX144" fmla="*/ 1644987 w 11218359"/>
              <a:gd name="connsiteY144" fmla="*/ 1819363 h 1819362"/>
              <a:gd name="connsiteX145" fmla="*/ 1656426 w 11218359"/>
              <a:gd name="connsiteY145" fmla="*/ 1819363 h 1819362"/>
              <a:gd name="connsiteX146" fmla="*/ 1667866 w 11218359"/>
              <a:gd name="connsiteY146" fmla="*/ 1819363 h 1819362"/>
              <a:gd name="connsiteX147" fmla="*/ 1679305 w 11218359"/>
              <a:gd name="connsiteY147" fmla="*/ 1819363 h 1819362"/>
              <a:gd name="connsiteX148" fmla="*/ 1690745 w 11218359"/>
              <a:gd name="connsiteY148" fmla="*/ 1819363 h 1819362"/>
              <a:gd name="connsiteX149" fmla="*/ 1702184 w 11218359"/>
              <a:gd name="connsiteY149" fmla="*/ 1819363 h 1819362"/>
              <a:gd name="connsiteX150" fmla="*/ 1713619 w 11218359"/>
              <a:gd name="connsiteY150" fmla="*/ 1819363 h 1819362"/>
              <a:gd name="connsiteX151" fmla="*/ 1725063 w 11218359"/>
              <a:gd name="connsiteY151" fmla="*/ 1819363 h 1819362"/>
              <a:gd name="connsiteX152" fmla="*/ 1736498 w 11218359"/>
              <a:gd name="connsiteY152" fmla="*/ 1819363 h 1819362"/>
              <a:gd name="connsiteX153" fmla="*/ 1747938 w 11218359"/>
              <a:gd name="connsiteY153" fmla="*/ 1819363 h 1819362"/>
              <a:gd name="connsiteX154" fmla="*/ 1759377 w 11218359"/>
              <a:gd name="connsiteY154" fmla="*/ 1819363 h 1819362"/>
              <a:gd name="connsiteX155" fmla="*/ 1770817 w 11218359"/>
              <a:gd name="connsiteY155" fmla="*/ 1819363 h 1819362"/>
              <a:gd name="connsiteX156" fmla="*/ 1782256 w 11218359"/>
              <a:gd name="connsiteY156" fmla="*/ 1819363 h 1819362"/>
              <a:gd name="connsiteX157" fmla="*/ 1793696 w 11218359"/>
              <a:gd name="connsiteY157" fmla="*/ 1819363 h 1819362"/>
              <a:gd name="connsiteX158" fmla="*/ 1805135 w 11218359"/>
              <a:gd name="connsiteY158" fmla="*/ 1819363 h 1819362"/>
              <a:gd name="connsiteX159" fmla="*/ 1816575 w 11218359"/>
              <a:gd name="connsiteY159" fmla="*/ 1819363 h 1819362"/>
              <a:gd name="connsiteX160" fmla="*/ 1828014 w 11218359"/>
              <a:gd name="connsiteY160" fmla="*/ 1819363 h 1819362"/>
              <a:gd name="connsiteX161" fmla="*/ 1839454 w 11218359"/>
              <a:gd name="connsiteY161" fmla="*/ 1819363 h 1819362"/>
              <a:gd name="connsiteX162" fmla="*/ 1850893 w 11218359"/>
              <a:gd name="connsiteY162" fmla="*/ 1819363 h 1819362"/>
              <a:gd name="connsiteX163" fmla="*/ 1862333 w 11218359"/>
              <a:gd name="connsiteY163" fmla="*/ 1819363 h 1819362"/>
              <a:gd name="connsiteX164" fmla="*/ 1873772 w 11218359"/>
              <a:gd name="connsiteY164" fmla="*/ 1819363 h 1819362"/>
              <a:gd name="connsiteX165" fmla="*/ 1885212 w 11218359"/>
              <a:gd name="connsiteY165" fmla="*/ 1819363 h 1819362"/>
              <a:gd name="connsiteX166" fmla="*/ 1896651 w 11218359"/>
              <a:gd name="connsiteY166" fmla="*/ 1819363 h 1819362"/>
              <a:gd name="connsiteX167" fmla="*/ 1908091 w 11218359"/>
              <a:gd name="connsiteY167" fmla="*/ 1819363 h 1819362"/>
              <a:gd name="connsiteX168" fmla="*/ 1919531 w 11218359"/>
              <a:gd name="connsiteY168" fmla="*/ 1819363 h 1819362"/>
              <a:gd name="connsiteX169" fmla="*/ 1930970 w 11218359"/>
              <a:gd name="connsiteY169" fmla="*/ 1819363 h 1819362"/>
              <a:gd name="connsiteX170" fmla="*/ 1942409 w 11218359"/>
              <a:gd name="connsiteY170" fmla="*/ 1819363 h 1819362"/>
              <a:gd name="connsiteX171" fmla="*/ 1953849 w 11218359"/>
              <a:gd name="connsiteY171" fmla="*/ 1819363 h 1819362"/>
              <a:gd name="connsiteX172" fmla="*/ 1965289 w 11218359"/>
              <a:gd name="connsiteY172" fmla="*/ 1819363 h 1819362"/>
              <a:gd name="connsiteX173" fmla="*/ 1976728 w 11218359"/>
              <a:gd name="connsiteY173" fmla="*/ 1819363 h 1819362"/>
              <a:gd name="connsiteX174" fmla="*/ 1988168 w 11218359"/>
              <a:gd name="connsiteY174" fmla="*/ 1819363 h 1819362"/>
              <a:gd name="connsiteX175" fmla="*/ 1999607 w 11218359"/>
              <a:gd name="connsiteY175" fmla="*/ 1819363 h 1819362"/>
              <a:gd name="connsiteX176" fmla="*/ 2011047 w 11218359"/>
              <a:gd name="connsiteY176" fmla="*/ 1819363 h 1819362"/>
              <a:gd name="connsiteX177" fmla="*/ 2022486 w 11218359"/>
              <a:gd name="connsiteY177" fmla="*/ 1819363 h 1819362"/>
              <a:gd name="connsiteX178" fmla="*/ 2033926 w 11218359"/>
              <a:gd name="connsiteY178" fmla="*/ 1819363 h 1819362"/>
              <a:gd name="connsiteX179" fmla="*/ 2045365 w 11218359"/>
              <a:gd name="connsiteY179" fmla="*/ 1819363 h 1819362"/>
              <a:gd name="connsiteX180" fmla="*/ 2056805 w 11218359"/>
              <a:gd name="connsiteY180" fmla="*/ 1819363 h 1819362"/>
              <a:gd name="connsiteX181" fmla="*/ 2068244 w 11218359"/>
              <a:gd name="connsiteY181" fmla="*/ 1819363 h 1819362"/>
              <a:gd name="connsiteX182" fmla="*/ 2079684 w 11218359"/>
              <a:gd name="connsiteY182" fmla="*/ 1819363 h 1819362"/>
              <a:gd name="connsiteX183" fmla="*/ 2091123 w 11218359"/>
              <a:gd name="connsiteY183" fmla="*/ 1819363 h 1819362"/>
              <a:gd name="connsiteX184" fmla="*/ 2102563 w 11218359"/>
              <a:gd name="connsiteY184" fmla="*/ 1819363 h 1819362"/>
              <a:gd name="connsiteX185" fmla="*/ 2114002 w 11218359"/>
              <a:gd name="connsiteY185" fmla="*/ 1819363 h 1819362"/>
              <a:gd name="connsiteX186" fmla="*/ 2125442 w 11218359"/>
              <a:gd name="connsiteY186" fmla="*/ 1819363 h 1819362"/>
              <a:gd name="connsiteX187" fmla="*/ 2136882 w 11218359"/>
              <a:gd name="connsiteY187" fmla="*/ 1819363 h 1819362"/>
              <a:gd name="connsiteX188" fmla="*/ 2148321 w 11218359"/>
              <a:gd name="connsiteY188" fmla="*/ 1819363 h 1819362"/>
              <a:gd name="connsiteX189" fmla="*/ 2159760 w 11218359"/>
              <a:gd name="connsiteY189" fmla="*/ 1819363 h 1819362"/>
              <a:gd name="connsiteX190" fmla="*/ 2171200 w 11218359"/>
              <a:gd name="connsiteY190" fmla="*/ 1819363 h 1819362"/>
              <a:gd name="connsiteX191" fmla="*/ 2182640 w 11218359"/>
              <a:gd name="connsiteY191" fmla="*/ 1819363 h 1819362"/>
              <a:gd name="connsiteX192" fmla="*/ 2194079 w 11218359"/>
              <a:gd name="connsiteY192" fmla="*/ 1819363 h 1819362"/>
              <a:gd name="connsiteX193" fmla="*/ 2205519 w 11218359"/>
              <a:gd name="connsiteY193" fmla="*/ 1819363 h 1819362"/>
              <a:gd name="connsiteX194" fmla="*/ 2216958 w 11218359"/>
              <a:gd name="connsiteY194" fmla="*/ 1819363 h 1819362"/>
              <a:gd name="connsiteX195" fmla="*/ 2228393 w 11218359"/>
              <a:gd name="connsiteY195" fmla="*/ 1819363 h 1819362"/>
              <a:gd name="connsiteX196" fmla="*/ 2239837 w 11218359"/>
              <a:gd name="connsiteY196" fmla="*/ 1819363 h 1819362"/>
              <a:gd name="connsiteX197" fmla="*/ 2251272 w 11218359"/>
              <a:gd name="connsiteY197" fmla="*/ 1819363 h 1819362"/>
              <a:gd name="connsiteX198" fmla="*/ 2262716 w 11218359"/>
              <a:gd name="connsiteY198" fmla="*/ 1819363 h 1819362"/>
              <a:gd name="connsiteX199" fmla="*/ 2274151 w 11218359"/>
              <a:gd name="connsiteY199" fmla="*/ 1819363 h 1819362"/>
              <a:gd name="connsiteX200" fmla="*/ 2285591 w 11218359"/>
              <a:gd name="connsiteY200" fmla="*/ 1819363 h 1819362"/>
              <a:gd name="connsiteX201" fmla="*/ 2297030 w 11218359"/>
              <a:gd name="connsiteY201" fmla="*/ 1819363 h 1819362"/>
              <a:gd name="connsiteX202" fmla="*/ 2308470 w 11218359"/>
              <a:gd name="connsiteY202" fmla="*/ 1819363 h 1819362"/>
              <a:gd name="connsiteX203" fmla="*/ 2319909 w 11218359"/>
              <a:gd name="connsiteY203" fmla="*/ 1819363 h 1819362"/>
              <a:gd name="connsiteX204" fmla="*/ 2331349 w 11218359"/>
              <a:gd name="connsiteY204" fmla="*/ 1819363 h 1819362"/>
              <a:gd name="connsiteX205" fmla="*/ 2342788 w 11218359"/>
              <a:gd name="connsiteY205" fmla="*/ 1819363 h 1819362"/>
              <a:gd name="connsiteX206" fmla="*/ 2354228 w 11218359"/>
              <a:gd name="connsiteY206" fmla="*/ 1819363 h 1819362"/>
              <a:gd name="connsiteX207" fmla="*/ 2365667 w 11218359"/>
              <a:gd name="connsiteY207" fmla="*/ 1819363 h 1819362"/>
              <a:gd name="connsiteX208" fmla="*/ 2377107 w 11218359"/>
              <a:gd name="connsiteY208" fmla="*/ 1819363 h 1819362"/>
              <a:gd name="connsiteX209" fmla="*/ 2388546 w 11218359"/>
              <a:gd name="connsiteY209" fmla="*/ 1819363 h 1819362"/>
              <a:gd name="connsiteX210" fmla="*/ 2399986 w 11218359"/>
              <a:gd name="connsiteY210" fmla="*/ 1819363 h 1819362"/>
              <a:gd name="connsiteX211" fmla="*/ 2411425 w 11218359"/>
              <a:gd name="connsiteY211" fmla="*/ 1819363 h 1819362"/>
              <a:gd name="connsiteX212" fmla="*/ 2422865 w 11218359"/>
              <a:gd name="connsiteY212" fmla="*/ 1819363 h 1819362"/>
              <a:gd name="connsiteX213" fmla="*/ 2434304 w 11218359"/>
              <a:gd name="connsiteY213" fmla="*/ 1819363 h 1819362"/>
              <a:gd name="connsiteX214" fmla="*/ 2445744 w 11218359"/>
              <a:gd name="connsiteY214" fmla="*/ 1819363 h 1819362"/>
              <a:gd name="connsiteX215" fmla="*/ 2457184 w 11218359"/>
              <a:gd name="connsiteY215" fmla="*/ 1819363 h 1819362"/>
              <a:gd name="connsiteX216" fmla="*/ 2468623 w 11218359"/>
              <a:gd name="connsiteY216" fmla="*/ 1819363 h 1819362"/>
              <a:gd name="connsiteX217" fmla="*/ 2480062 w 11218359"/>
              <a:gd name="connsiteY217" fmla="*/ 1819363 h 1819362"/>
              <a:gd name="connsiteX218" fmla="*/ 2491502 w 11218359"/>
              <a:gd name="connsiteY218" fmla="*/ 1819363 h 1819362"/>
              <a:gd name="connsiteX219" fmla="*/ 2502942 w 11218359"/>
              <a:gd name="connsiteY219" fmla="*/ 1819363 h 1819362"/>
              <a:gd name="connsiteX220" fmla="*/ 2514381 w 11218359"/>
              <a:gd name="connsiteY220" fmla="*/ 1819363 h 1819362"/>
              <a:gd name="connsiteX221" fmla="*/ 2525821 w 11218359"/>
              <a:gd name="connsiteY221" fmla="*/ 1819363 h 1819362"/>
              <a:gd name="connsiteX222" fmla="*/ 2537260 w 11218359"/>
              <a:gd name="connsiteY222" fmla="*/ 1819363 h 1819362"/>
              <a:gd name="connsiteX223" fmla="*/ 2548700 w 11218359"/>
              <a:gd name="connsiteY223" fmla="*/ 1819363 h 1819362"/>
              <a:gd name="connsiteX224" fmla="*/ 2560139 w 11218359"/>
              <a:gd name="connsiteY224" fmla="*/ 1819363 h 1819362"/>
              <a:gd name="connsiteX225" fmla="*/ 2571579 w 11218359"/>
              <a:gd name="connsiteY225" fmla="*/ 1819363 h 1819362"/>
              <a:gd name="connsiteX226" fmla="*/ 2583018 w 11218359"/>
              <a:gd name="connsiteY226" fmla="*/ 1819363 h 1819362"/>
              <a:gd name="connsiteX227" fmla="*/ 2594458 w 11218359"/>
              <a:gd name="connsiteY227" fmla="*/ 1819363 h 1819362"/>
              <a:gd name="connsiteX228" fmla="*/ 2605897 w 11218359"/>
              <a:gd name="connsiteY228" fmla="*/ 1819363 h 1819362"/>
              <a:gd name="connsiteX229" fmla="*/ 2617337 w 11218359"/>
              <a:gd name="connsiteY229" fmla="*/ 1819363 h 1819362"/>
              <a:gd name="connsiteX230" fmla="*/ 2628776 w 11218359"/>
              <a:gd name="connsiteY230" fmla="*/ 1819363 h 1819362"/>
              <a:gd name="connsiteX231" fmla="*/ 2640216 w 11218359"/>
              <a:gd name="connsiteY231" fmla="*/ 1819363 h 1819362"/>
              <a:gd name="connsiteX232" fmla="*/ 2651655 w 11218359"/>
              <a:gd name="connsiteY232" fmla="*/ 1819363 h 1819362"/>
              <a:gd name="connsiteX233" fmla="*/ 2663095 w 11218359"/>
              <a:gd name="connsiteY233" fmla="*/ 1819363 h 1819362"/>
              <a:gd name="connsiteX234" fmla="*/ 2674535 w 11218359"/>
              <a:gd name="connsiteY234" fmla="*/ 1819363 h 1819362"/>
              <a:gd name="connsiteX235" fmla="*/ 2685974 w 11218359"/>
              <a:gd name="connsiteY235" fmla="*/ 1819363 h 1819362"/>
              <a:gd name="connsiteX236" fmla="*/ 2697413 w 11218359"/>
              <a:gd name="connsiteY236" fmla="*/ 1819363 h 1819362"/>
              <a:gd name="connsiteX237" fmla="*/ 2708853 w 11218359"/>
              <a:gd name="connsiteY237" fmla="*/ 1819363 h 1819362"/>
              <a:gd name="connsiteX238" fmla="*/ 2720293 w 11218359"/>
              <a:gd name="connsiteY238" fmla="*/ 1819363 h 1819362"/>
              <a:gd name="connsiteX239" fmla="*/ 2731727 w 11218359"/>
              <a:gd name="connsiteY239" fmla="*/ 1819363 h 1819362"/>
              <a:gd name="connsiteX240" fmla="*/ 2743172 w 11218359"/>
              <a:gd name="connsiteY240" fmla="*/ 1819363 h 1819362"/>
              <a:gd name="connsiteX241" fmla="*/ 2754611 w 11218359"/>
              <a:gd name="connsiteY241" fmla="*/ 1819363 h 1819362"/>
              <a:gd name="connsiteX242" fmla="*/ 2766046 w 11218359"/>
              <a:gd name="connsiteY242" fmla="*/ 1819363 h 1819362"/>
              <a:gd name="connsiteX243" fmla="*/ 2777490 w 11218359"/>
              <a:gd name="connsiteY243" fmla="*/ 1819363 h 1819362"/>
              <a:gd name="connsiteX244" fmla="*/ 2788925 w 11218359"/>
              <a:gd name="connsiteY244" fmla="*/ 1819363 h 1819362"/>
              <a:gd name="connsiteX245" fmla="*/ 2800364 w 11218359"/>
              <a:gd name="connsiteY245" fmla="*/ 1819363 h 1819362"/>
              <a:gd name="connsiteX246" fmla="*/ 2811804 w 11218359"/>
              <a:gd name="connsiteY246" fmla="*/ 1819363 h 1819362"/>
              <a:gd name="connsiteX247" fmla="*/ 2823243 w 11218359"/>
              <a:gd name="connsiteY247" fmla="*/ 1819363 h 1819362"/>
              <a:gd name="connsiteX248" fmla="*/ 2834683 w 11218359"/>
              <a:gd name="connsiteY248" fmla="*/ 1819363 h 1819362"/>
              <a:gd name="connsiteX249" fmla="*/ 2846123 w 11218359"/>
              <a:gd name="connsiteY249" fmla="*/ 1819363 h 1819362"/>
              <a:gd name="connsiteX250" fmla="*/ 2857562 w 11218359"/>
              <a:gd name="connsiteY250" fmla="*/ 1819363 h 1819362"/>
              <a:gd name="connsiteX251" fmla="*/ 2869001 w 11218359"/>
              <a:gd name="connsiteY251" fmla="*/ 1819363 h 1819362"/>
              <a:gd name="connsiteX252" fmla="*/ 2880441 w 11218359"/>
              <a:gd name="connsiteY252" fmla="*/ 1819363 h 1819362"/>
              <a:gd name="connsiteX253" fmla="*/ 2891881 w 11218359"/>
              <a:gd name="connsiteY253" fmla="*/ 1819363 h 1819362"/>
              <a:gd name="connsiteX254" fmla="*/ 2903320 w 11218359"/>
              <a:gd name="connsiteY254" fmla="*/ 1819363 h 1819362"/>
              <a:gd name="connsiteX255" fmla="*/ 2914760 w 11218359"/>
              <a:gd name="connsiteY255" fmla="*/ 1819363 h 1819362"/>
              <a:gd name="connsiteX256" fmla="*/ 2926199 w 11218359"/>
              <a:gd name="connsiteY256" fmla="*/ 1819363 h 1819362"/>
              <a:gd name="connsiteX257" fmla="*/ 2937639 w 11218359"/>
              <a:gd name="connsiteY257" fmla="*/ 1819363 h 1819362"/>
              <a:gd name="connsiteX258" fmla="*/ 2949078 w 11218359"/>
              <a:gd name="connsiteY258" fmla="*/ 1819363 h 1819362"/>
              <a:gd name="connsiteX259" fmla="*/ 2960518 w 11218359"/>
              <a:gd name="connsiteY259" fmla="*/ 1819363 h 1819362"/>
              <a:gd name="connsiteX260" fmla="*/ 2971957 w 11218359"/>
              <a:gd name="connsiteY260" fmla="*/ 1819363 h 1819362"/>
              <a:gd name="connsiteX261" fmla="*/ 2983397 w 11218359"/>
              <a:gd name="connsiteY261" fmla="*/ 1819363 h 1819362"/>
              <a:gd name="connsiteX262" fmla="*/ 2994837 w 11218359"/>
              <a:gd name="connsiteY262" fmla="*/ 1819363 h 1819362"/>
              <a:gd name="connsiteX263" fmla="*/ 3006276 w 11218359"/>
              <a:gd name="connsiteY263" fmla="*/ 1819363 h 1819362"/>
              <a:gd name="connsiteX264" fmla="*/ 3017715 w 11218359"/>
              <a:gd name="connsiteY264" fmla="*/ 1819363 h 1819362"/>
              <a:gd name="connsiteX265" fmla="*/ 3029155 w 11218359"/>
              <a:gd name="connsiteY265" fmla="*/ 1819363 h 1819362"/>
              <a:gd name="connsiteX266" fmla="*/ 3040594 w 11218359"/>
              <a:gd name="connsiteY266" fmla="*/ 1819363 h 1819362"/>
              <a:gd name="connsiteX267" fmla="*/ 3052034 w 11218359"/>
              <a:gd name="connsiteY267" fmla="*/ 1819363 h 1819362"/>
              <a:gd name="connsiteX268" fmla="*/ 3063474 w 11218359"/>
              <a:gd name="connsiteY268" fmla="*/ 1819363 h 1819362"/>
              <a:gd name="connsiteX269" fmla="*/ 3074913 w 11218359"/>
              <a:gd name="connsiteY269" fmla="*/ 1819363 h 1819362"/>
              <a:gd name="connsiteX270" fmla="*/ 3086352 w 11218359"/>
              <a:gd name="connsiteY270" fmla="*/ 1819363 h 1819362"/>
              <a:gd name="connsiteX271" fmla="*/ 3097792 w 11218359"/>
              <a:gd name="connsiteY271" fmla="*/ 1819363 h 1819362"/>
              <a:gd name="connsiteX272" fmla="*/ 3109232 w 11218359"/>
              <a:gd name="connsiteY272" fmla="*/ 1819363 h 1819362"/>
              <a:gd name="connsiteX273" fmla="*/ 3120671 w 11218359"/>
              <a:gd name="connsiteY273" fmla="*/ 1819363 h 1819362"/>
              <a:gd name="connsiteX274" fmla="*/ 3132111 w 11218359"/>
              <a:gd name="connsiteY274" fmla="*/ 1819363 h 1819362"/>
              <a:gd name="connsiteX275" fmla="*/ 3143550 w 11218359"/>
              <a:gd name="connsiteY275" fmla="*/ 1819363 h 1819362"/>
              <a:gd name="connsiteX276" fmla="*/ 3154990 w 11218359"/>
              <a:gd name="connsiteY276" fmla="*/ 1819363 h 1819362"/>
              <a:gd name="connsiteX277" fmla="*/ 3166429 w 11218359"/>
              <a:gd name="connsiteY277" fmla="*/ 1819363 h 1819362"/>
              <a:gd name="connsiteX278" fmla="*/ 3177869 w 11218359"/>
              <a:gd name="connsiteY278" fmla="*/ 1819363 h 1819362"/>
              <a:gd name="connsiteX279" fmla="*/ 3189308 w 11218359"/>
              <a:gd name="connsiteY279" fmla="*/ 1819363 h 1819362"/>
              <a:gd name="connsiteX280" fmla="*/ 3200748 w 11218359"/>
              <a:gd name="connsiteY280" fmla="*/ 1819363 h 1819362"/>
              <a:gd name="connsiteX281" fmla="*/ 3212187 w 11218359"/>
              <a:gd name="connsiteY281" fmla="*/ 1819363 h 1819362"/>
              <a:gd name="connsiteX282" fmla="*/ 3223627 w 11218359"/>
              <a:gd name="connsiteY282" fmla="*/ 1819363 h 1819362"/>
              <a:gd name="connsiteX283" fmla="*/ 3235066 w 11218359"/>
              <a:gd name="connsiteY283" fmla="*/ 1819363 h 1819362"/>
              <a:gd name="connsiteX284" fmla="*/ 3246501 w 11218359"/>
              <a:gd name="connsiteY284" fmla="*/ 1819363 h 1819362"/>
              <a:gd name="connsiteX285" fmla="*/ 3257945 w 11218359"/>
              <a:gd name="connsiteY285" fmla="*/ 1819363 h 1819362"/>
              <a:gd name="connsiteX286" fmla="*/ 3269385 w 11218359"/>
              <a:gd name="connsiteY286" fmla="*/ 1819363 h 1819362"/>
              <a:gd name="connsiteX287" fmla="*/ 3280825 w 11218359"/>
              <a:gd name="connsiteY287" fmla="*/ 1819363 h 1819362"/>
              <a:gd name="connsiteX288" fmla="*/ 3292264 w 11218359"/>
              <a:gd name="connsiteY288" fmla="*/ 1819363 h 1819362"/>
              <a:gd name="connsiteX289" fmla="*/ 3303699 w 11218359"/>
              <a:gd name="connsiteY289" fmla="*/ 1819363 h 1819362"/>
              <a:gd name="connsiteX290" fmla="*/ 3315143 w 11218359"/>
              <a:gd name="connsiteY290" fmla="*/ 1819363 h 1819362"/>
              <a:gd name="connsiteX291" fmla="*/ 3326578 w 11218359"/>
              <a:gd name="connsiteY291" fmla="*/ 1819363 h 1819362"/>
              <a:gd name="connsiteX292" fmla="*/ 3338017 w 11218359"/>
              <a:gd name="connsiteY292" fmla="*/ 1819363 h 1819362"/>
              <a:gd name="connsiteX293" fmla="*/ 3349457 w 11218359"/>
              <a:gd name="connsiteY293" fmla="*/ 1819363 h 1819362"/>
              <a:gd name="connsiteX294" fmla="*/ 3360896 w 11218359"/>
              <a:gd name="connsiteY294" fmla="*/ 1819363 h 1819362"/>
              <a:gd name="connsiteX295" fmla="*/ 3372336 w 11218359"/>
              <a:gd name="connsiteY295" fmla="*/ 1819363 h 1819362"/>
              <a:gd name="connsiteX296" fmla="*/ 3383776 w 11218359"/>
              <a:gd name="connsiteY296" fmla="*/ 1819363 h 1819362"/>
              <a:gd name="connsiteX297" fmla="*/ 3395215 w 11218359"/>
              <a:gd name="connsiteY297" fmla="*/ 1819363 h 1819362"/>
              <a:gd name="connsiteX298" fmla="*/ 3406654 w 11218359"/>
              <a:gd name="connsiteY298" fmla="*/ 1819363 h 1819362"/>
              <a:gd name="connsiteX299" fmla="*/ 3418094 w 11218359"/>
              <a:gd name="connsiteY299" fmla="*/ 1819363 h 1819362"/>
              <a:gd name="connsiteX300" fmla="*/ 3429534 w 11218359"/>
              <a:gd name="connsiteY300" fmla="*/ 1819363 h 1819362"/>
              <a:gd name="connsiteX301" fmla="*/ 3440973 w 11218359"/>
              <a:gd name="connsiteY301" fmla="*/ 1819363 h 1819362"/>
              <a:gd name="connsiteX302" fmla="*/ 3452413 w 11218359"/>
              <a:gd name="connsiteY302" fmla="*/ 1819363 h 1819362"/>
              <a:gd name="connsiteX303" fmla="*/ 3463852 w 11218359"/>
              <a:gd name="connsiteY303" fmla="*/ 1819363 h 1819362"/>
              <a:gd name="connsiteX304" fmla="*/ 3475292 w 11218359"/>
              <a:gd name="connsiteY304" fmla="*/ 1819363 h 1819362"/>
              <a:gd name="connsiteX305" fmla="*/ 3486731 w 11218359"/>
              <a:gd name="connsiteY305" fmla="*/ 1819363 h 1819362"/>
              <a:gd name="connsiteX306" fmla="*/ 3498171 w 11218359"/>
              <a:gd name="connsiteY306" fmla="*/ 1819363 h 1819362"/>
              <a:gd name="connsiteX307" fmla="*/ 3509610 w 11218359"/>
              <a:gd name="connsiteY307" fmla="*/ 1819363 h 1819362"/>
              <a:gd name="connsiteX308" fmla="*/ 3521050 w 11218359"/>
              <a:gd name="connsiteY308" fmla="*/ 1819363 h 1819362"/>
              <a:gd name="connsiteX309" fmla="*/ 3532489 w 11218359"/>
              <a:gd name="connsiteY309" fmla="*/ 1819363 h 1819362"/>
              <a:gd name="connsiteX310" fmla="*/ 3543929 w 11218359"/>
              <a:gd name="connsiteY310" fmla="*/ 1819363 h 1819362"/>
              <a:gd name="connsiteX311" fmla="*/ 3555368 w 11218359"/>
              <a:gd name="connsiteY311" fmla="*/ 1819363 h 1819362"/>
              <a:gd name="connsiteX312" fmla="*/ 3566808 w 11218359"/>
              <a:gd name="connsiteY312" fmla="*/ 1819363 h 1819362"/>
              <a:gd name="connsiteX313" fmla="*/ 3578247 w 11218359"/>
              <a:gd name="connsiteY313" fmla="*/ 1819363 h 1819362"/>
              <a:gd name="connsiteX314" fmla="*/ 3589687 w 11218359"/>
              <a:gd name="connsiteY314" fmla="*/ 1819363 h 1819362"/>
              <a:gd name="connsiteX315" fmla="*/ 3601127 w 11218359"/>
              <a:gd name="connsiteY315" fmla="*/ 1819363 h 1819362"/>
              <a:gd name="connsiteX316" fmla="*/ 3612566 w 11218359"/>
              <a:gd name="connsiteY316" fmla="*/ 1819363 h 1819362"/>
              <a:gd name="connsiteX317" fmla="*/ 3624005 w 11218359"/>
              <a:gd name="connsiteY317" fmla="*/ 1819363 h 1819362"/>
              <a:gd name="connsiteX318" fmla="*/ 3635445 w 11218359"/>
              <a:gd name="connsiteY318" fmla="*/ 1819363 h 1819362"/>
              <a:gd name="connsiteX319" fmla="*/ 3646885 w 11218359"/>
              <a:gd name="connsiteY319" fmla="*/ 1819363 h 1819362"/>
              <a:gd name="connsiteX320" fmla="*/ 3658324 w 11218359"/>
              <a:gd name="connsiteY320" fmla="*/ 1819363 h 1819362"/>
              <a:gd name="connsiteX321" fmla="*/ 3669764 w 11218359"/>
              <a:gd name="connsiteY321" fmla="*/ 1819363 h 1819362"/>
              <a:gd name="connsiteX322" fmla="*/ 3681203 w 11218359"/>
              <a:gd name="connsiteY322" fmla="*/ 1819363 h 1819362"/>
              <a:gd name="connsiteX323" fmla="*/ 3692643 w 11218359"/>
              <a:gd name="connsiteY323" fmla="*/ 1819363 h 1819362"/>
              <a:gd name="connsiteX324" fmla="*/ 3704082 w 11218359"/>
              <a:gd name="connsiteY324" fmla="*/ 1819363 h 1819362"/>
              <a:gd name="connsiteX325" fmla="*/ 3715522 w 11218359"/>
              <a:gd name="connsiteY325" fmla="*/ 1819363 h 1819362"/>
              <a:gd name="connsiteX326" fmla="*/ 3726961 w 11218359"/>
              <a:gd name="connsiteY326" fmla="*/ 1819363 h 1819362"/>
              <a:gd name="connsiteX327" fmla="*/ 3738401 w 11218359"/>
              <a:gd name="connsiteY327" fmla="*/ 1819363 h 1819362"/>
              <a:gd name="connsiteX328" fmla="*/ 3749840 w 11218359"/>
              <a:gd name="connsiteY328" fmla="*/ 1819363 h 1819362"/>
              <a:gd name="connsiteX329" fmla="*/ 3761280 w 11218359"/>
              <a:gd name="connsiteY329" fmla="*/ 1819363 h 1819362"/>
              <a:gd name="connsiteX330" fmla="*/ 3772719 w 11218359"/>
              <a:gd name="connsiteY330" fmla="*/ 1819363 h 1819362"/>
              <a:gd name="connsiteX331" fmla="*/ 3784154 w 11218359"/>
              <a:gd name="connsiteY331" fmla="*/ 1819363 h 1819362"/>
              <a:gd name="connsiteX332" fmla="*/ 3795598 w 11218359"/>
              <a:gd name="connsiteY332" fmla="*/ 1819363 h 1819362"/>
              <a:gd name="connsiteX333" fmla="*/ 3807033 w 11218359"/>
              <a:gd name="connsiteY333" fmla="*/ 1819363 h 1819362"/>
              <a:gd name="connsiteX334" fmla="*/ 3818473 w 11218359"/>
              <a:gd name="connsiteY334" fmla="*/ 1819363 h 1819362"/>
              <a:gd name="connsiteX335" fmla="*/ 3829917 w 11218359"/>
              <a:gd name="connsiteY335" fmla="*/ 1819363 h 1819362"/>
              <a:gd name="connsiteX336" fmla="*/ 3841352 w 11218359"/>
              <a:gd name="connsiteY336" fmla="*/ 1819363 h 1819362"/>
              <a:gd name="connsiteX337" fmla="*/ 3852791 w 11218359"/>
              <a:gd name="connsiteY337" fmla="*/ 1819363 h 1819362"/>
              <a:gd name="connsiteX338" fmla="*/ 3864231 w 11218359"/>
              <a:gd name="connsiteY338" fmla="*/ 1819363 h 1819362"/>
              <a:gd name="connsiteX339" fmla="*/ 3875670 w 11218359"/>
              <a:gd name="connsiteY339" fmla="*/ 1819363 h 1819362"/>
              <a:gd name="connsiteX340" fmla="*/ 3887110 w 11218359"/>
              <a:gd name="connsiteY340" fmla="*/ 1819363 h 1819362"/>
              <a:gd name="connsiteX341" fmla="*/ 3898549 w 11218359"/>
              <a:gd name="connsiteY341" fmla="*/ 1819363 h 1819362"/>
              <a:gd name="connsiteX342" fmla="*/ 3909989 w 11218359"/>
              <a:gd name="connsiteY342" fmla="*/ 1819363 h 1819362"/>
              <a:gd name="connsiteX343" fmla="*/ 3921447 w 11218359"/>
              <a:gd name="connsiteY343" fmla="*/ 1819363 h 1819362"/>
              <a:gd name="connsiteX344" fmla="*/ 3932878 w 11218359"/>
              <a:gd name="connsiteY344" fmla="*/ 1819363 h 1819362"/>
              <a:gd name="connsiteX345" fmla="*/ 3944307 w 11218359"/>
              <a:gd name="connsiteY345" fmla="*/ 1819363 h 1819362"/>
              <a:gd name="connsiteX346" fmla="*/ 3955737 w 11218359"/>
              <a:gd name="connsiteY346" fmla="*/ 1819363 h 1819362"/>
              <a:gd name="connsiteX347" fmla="*/ 3967167 w 11218359"/>
              <a:gd name="connsiteY347" fmla="*/ 1819363 h 1819362"/>
              <a:gd name="connsiteX348" fmla="*/ 3978645 w 11218359"/>
              <a:gd name="connsiteY348" fmla="*/ 1819363 h 1819362"/>
              <a:gd name="connsiteX349" fmla="*/ 3990075 w 11218359"/>
              <a:gd name="connsiteY349" fmla="*/ 1819363 h 1819362"/>
              <a:gd name="connsiteX350" fmla="*/ 4001505 w 11218359"/>
              <a:gd name="connsiteY350" fmla="*/ 1819363 h 1819362"/>
              <a:gd name="connsiteX351" fmla="*/ 4012935 w 11218359"/>
              <a:gd name="connsiteY351" fmla="*/ 1819363 h 1819362"/>
              <a:gd name="connsiteX352" fmla="*/ 4024365 w 11218359"/>
              <a:gd name="connsiteY352" fmla="*/ 1819363 h 1819362"/>
              <a:gd name="connsiteX353" fmla="*/ 4035843 w 11218359"/>
              <a:gd name="connsiteY353" fmla="*/ 1819363 h 1819362"/>
              <a:gd name="connsiteX354" fmla="*/ 4047273 w 11218359"/>
              <a:gd name="connsiteY354" fmla="*/ 1819363 h 1819362"/>
              <a:gd name="connsiteX355" fmla="*/ 4058702 w 11218359"/>
              <a:gd name="connsiteY355" fmla="*/ 1819363 h 1819362"/>
              <a:gd name="connsiteX356" fmla="*/ 4070133 w 11218359"/>
              <a:gd name="connsiteY356" fmla="*/ 1819363 h 1819362"/>
              <a:gd name="connsiteX357" fmla="*/ 4081563 w 11218359"/>
              <a:gd name="connsiteY357" fmla="*/ 1819363 h 1819362"/>
              <a:gd name="connsiteX358" fmla="*/ 4093040 w 11218359"/>
              <a:gd name="connsiteY358" fmla="*/ 1819363 h 1819362"/>
              <a:gd name="connsiteX359" fmla="*/ 4104471 w 11218359"/>
              <a:gd name="connsiteY359" fmla="*/ 1819363 h 1819362"/>
              <a:gd name="connsiteX360" fmla="*/ 4115900 w 11218359"/>
              <a:gd name="connsiteY360" fmla="*/ 1819363 h 1819362"/>
              <a:gd name="connsiteX361" fmla="*/ 4127330 w 11218359"/>
              <a:gd name="connsiteY361" fmla="*/ 1819363 h 1819362"/>
              <a:gd name="connsiteX362" fmla="*/ 4138760 w 11218359"/>
              <a:gd name="connsiteY362" fmla="*/ 1819363 h 1819362"/>
              <a:gd name="connsiteX363" fmla="*/ 4150238 w 11218359"/>
              <a:gd name="connsiteY363" fmla="*/ 1819363 h 1819362"/>
              <a:gd name="connsiteX364" fmla="*/ 4161668 w 11218359"/>
              <a:gd name="connsiteY364" fmla="*/ 1819363 h 1819362"/>
              <a:gd name="connsiteX365" fmla="*/ 4173098 w 11218359"/>
              <a:gd name="connsiteY365" fmla="*/ 1819363 h 1819362"/>
              <a:gd name="connsiteX366" fmla="*/ 4184528 w 11218359"/>
              <a:gd name="connsiteY366" fmla="*/ 1819363 h 1819362"/>
              <a:gd name="connsiteX367" fmla="*/ 4195958 w 11218359"/>
              <a:gd name="connsiteY367" fmla="*/ 1819363 h 1819362"/>
              <a:gd name="connsiteX368" fmla="*/ 4207436 w 11218359"/>
              <a:gd name="connsiteY368" fmla="*/ 1819363 h 1819362"/>
              <a:gd name="connsiteX369" fmla="*/ 4218865 w 11218359"/>
              <a:gd name="connsiteY369" fmla="*/ 1819363 h 1819362"/>
              <a:gd name="connsiteX370" fmla="*/ 4230296 w 11218359"/>
              <a:gd name="connsiteY370" fmla="*/ 1819363 h 1819362"/>
              <a:gd name="connsiteX371" fmla="*/ 4241726 w 11218359"/>
              <a:gd name="connsiteY371" fmla="*/ 1819363 h 1819362"/>
              <a:gd name="connsiteX372" fmla="*/ 4253156 w 11218359"/>
              <a:gd name="connsiteY372" fmla="*/ 1819363 h 1819362"/>
              <a:gd name="connsiteX373" fmla="*/ 4264634 w 11218359"/>
              <a:gd name="connsiteY373" fmla="*/ 1819363 h 1819362"/>
              <a:gd name="connsiteX374" fmla="*/ 4276063 w 11218359"/>
              <a:gd name="connsiteY374" fmla="*/ 1819363 h 1819362"/>
              <a:gd name="connsiteX375" fmla="*/ 4287493 w 11218359"/>
              <a:gd name="connsiteY375" fmla="*/ 1819363 h 1819362"/>
              <a:gd name="connsiteX376" fmla="*/ 4298923 w 11218359"/>
              <a:gd name="connsiteY376" fmla="*/ 1819363 h 1819362"/>
              <a:gd name="connsiteX377" fmla="*/ 4310353 w 11218359"/>
              <a:gd name="connsiteY377" fmla="*/ 1819363 h 1819362"/>
              <a:gd name="connsiteX378" fmla="*/ 4321831 w 11218359"/>
              <a:gd name="connsiteY378" fmla="*/ 1819363 h 1819362"/>
              <a:gd name="connsiteX379" fmla="*/ 4333261 w 11218359"/>
              <a:gd name="connsiteY379" fmla="*/ 1819363 h 1819362"/>
              <a:gd name="connsiteX380" fmla="*/ 4344691 w 11218359"/>
              <a:gd name="connsiteY380" fmla="*/ 1819363 h 1819362"/>
              <a:gd name="connsiteX381" fmla="*/ 4356121 w 11218359"/>
              <a:gd name="connsiteY381" fmla="*/ 1819363 h 1819362"/>
              <a:gd name="connsiteX382" fmla="*/ 4367551 w 11218359"/>
              <a:gd name="connsiteY382" fmla="*/ 1819363 h 1819362"/>
              <a:gd name="connsiteX383" fmla="*/ 4379028 w 11218359"/>
              <a:gd name="connsiteY383" fmla="*/ 1819363 h 1819362"/>
              <a:gd name="connsiteX384" fmla="*/ 4390458 w 11218359"/>
              <a:gd name="connsiteY384" fmla="*/ 1819363 h 1819362"/>
              <a:gd name="connsiteX385" fmla="*/ 4401889 w 11218359"/>
              <a:gd name="connsiteY385" fmla="*/ 1819363 h 1819362"/>
              <a:gd name="connsiteX386" fmla="*/ 4413319 w 11218359"/>
              <a:gd name="connsiteY386" fmla="*/ 1819363 h 1819362"/>
              <a:gd name="connsiteX387" fmla="*/ 4424749 w 11218359"/>
              <a:gd name="connsiteY387" fmla="*/ 1819363 h 1819362"/>
              <a:gd name="connsiteX388" fmla="*/ 4436226 w 11218359"/>
              <a:gd name="connsiteY388" fmla="*/ 1819363 h 1819362"/>
              <a:gd name="connsiteX389" fmla="*/ 4447656 w 11218359"/>
              <a:gd name="connsiteY389" fmla="*/ 1819363 h 1819362"/>
              <a:gd name="connsiteX390" fmla="*/ 4459086 w 11218359"/>
              <a:gd name="connsiteY390" fmla="*/ 1819363 h 1819362"/>
              <a:gd name="connsiteX391" fmla="*/ 4470516 w 11218359"/>
              <a:gd name="connsiteY391" fmla="*/ 1819363 h 1819362"/>
              <a:gd name="connsiteX392" fmla="*/ 4481946 w 11218359"/>
              <a:gd name="connsiteY392" fmla="*/ 1819363 h 1819362"/>
              <a:gd name="connsiteX393" fmla="*/ 4493424 w 11218359"/>
              <a:gd name="connsiteY393" fmla="*/ 1819363 h 1819362"/>
              <a:gd name="connsiteX394" fmla="*/ 4504854 w 11218359"/>
              <a:gd name="connsiteY394" fmla="*/ 1819363 h 1819362"/>
              <a:gd name="connsiteX395" fmla="*/ 4516284 w 11218359"/>
              <a:gd name="connsiteY395" fmla="*/ 1819363 h 1819362"/>
              <a:gd name="connsiteX396" fmla="*/ 4527714 w 11218359"/>
              <a:gd name="connsiteY396" fmla="*/ 1819363 h 1819362"/>
              <a:gd name="connsiteX397" fmla="*/ 4539144 w 11218359"/>
              <a:gd name="connsiteY397" fmla="*/ 1819363 h 1819362"/>
              <a:gd name="connsiteX398" fmla="*/ 4550621 w 11218359"/>
              <a:gd name="connsiteY398" fmla="*/ 1819363 h 1819362"/>
              <a:gd name="connsiteX399" fmla="*/ 4562051 w 11218359"/>
              <a:gd name="connsiteY399" fmla="*/ 1819363 h 1819362"/>
              <a:gd name="connsiteX400" fmla="*/ 4573482 w 11218359"/>
              <a:gd name="connsiteY400" fmla="*/ 1819363 h 1819362"/>
              <a:gd name="connsiteX401" fmla="*/ 4584912 w 11218359"/>
              <a:gd name="connsiteY401" fmla="*/ 1819363 h 1819362"/>
              <a:gd name="connsiteX402" fmla="*/ 4596341 w 11218359"/>
              <a:gd name="connsiteY402" fmla="*/ 1819363 h 1819362"/>
              <a:gd name="connsiteX403" fmla="*/ 4607771 w 11218359"/>
              <a:gd name="connsiteY403" fmla="*/ 1819363 h 1819362"/>
              <a:gd name="connsiteX404" fmla="*/ 4619249 w 11218359"/>
              <a:gd name="connsiteY404" fmla="*/ 1819363 h 1819362"/>
              <a:gd name="connsiteX405" fmla="*/ 4630679 w 11218359"/>
              <a:gd name="connsiteY405" fmla="*/ 1819363 h 1819362"/>
              <a:gd name="connsiteX406" fmla="*/ 4642109 w 11218359"/>
              <a:gd name="connsiteY406" fmla="*/ 1819363 h 1819362"/>
              <a:gd name="connsiteX407" fmla="*/ 4653539 w 11218359"/>
              <a:gd name="connsiteY407" fmla="*/ 1819363 h 1819362"/>
              <a:gd name="connsiteX408" fmla="*/ 4664969 w 11218359"/>
              <a:gd name="connsiteY408" fmla="*/ 1819363 h 1819362"/>
              <a:gd name="connsiteX409" fmla="*/ 4676447 w 11218359"/>
              <a:gd name="connsiteY409" fmla="*/ 1819363 h 1819362"/>
              <a:gd name="connsiteX410" fmla="*/ 4687877 w 11218359"/>
              <a:gd name="connsiteY410" fmla="*/ 1819363 h 1819362"/>
              <a:gd name="connsiteX411" fmla="*/ 4699306 w 11218359"/>
              <a:gd name="connsiteY411" fmla="*/ 1819363 h 1819362"/>
              <a:gd name="connsiteX412" fmla="*/ 4710737 w 11218359"/>
              <a:gd name="connsiteY412" fmla="*/ 1819363 h 1819362"/>
              <a:gd name="connsiteX413" fmla="*/ 4722167 w 11218359"/>
              <a:gd name="connsiteY413" fmla="*/ 1819363 h 1819362"/>
              <a:gd name="connsiteX414" fmla="*/ 4733644 w 11218359"/>
              <a:gd name="connsiteY414" fmla="*/ 1819363 h 1819362"/>
              <a:gd name="connsiteX415" fmla="*/ 4745075 w 11218359"/>
              <a:gd name="connsiteY415" fmla="*/ 1819363 h 1819362"/>
              <a:gd name="connsiteX416" fmla="*/ 4756504 w 11218359"/>
              <a:gd name="connsiteY416" fmla="*/ 1819363 h 1819362"/>
              <a:gd name="connsiteX417" fmla="*/ 4767934 w 11218359"/>
              <a:gd name="connsiteY417" fmla="*/ 1819363 h 1819362"/>
              <a:gd name="connsiteX418" fmla="*/ 4779364 w 11218359"/>
              <a:gd name="connsiteY418" fmla="*/ 1819363 h 1819362"/>
              <a:gd name="connsiteX419" fmla="*/ 4790842 w 11218359"/>
              <a:gd name="connsiteY419" fmla="*/ 1819363 h 1819362"/>
              <a:gd name="connsiteX420" fmla="*/ 4802272 w 11218359"/>
              <a:gd name="connsiteY420" fmla="*/ 1819363 h 1819362"/>
              <a:gd name="connsiteX421" fmla="*/ 4813702 w 11218359"/>
              <a:gd name="connsiteY421" fmla="*/ 1819363 h 1819362"/>
              <a:gd name="connsiteX422" fmla="*/ 4825132 w 11218359"/>
              <a:gd name="connsiteY422" fmla="*/ 1819363 h 1819362"/>
              <a:gd name="connsiteX423" fmla="*/ 4836562 w 11218359"/>
              <a:gd name="connsiteY423" fmla="*/ 1819363 h 1819362"/>
              <a:gd name="connsiteX424" fmla="*/ 4848040 w 11218359"/>
              <a:gd name="connsiteY424" fmla="*/ 1819363 h 1819362"/>
              <a:gd name="connsiteX425" fmla="*/ 4859469 w 11218359"/>
              <a:gd name="connsiteY425" fmla="*/ 1819363 h 1819362"/>
              <a:gd name="connsiteX426" fmla="*/ 4870899 w 11218359"/>
              <a:gd name="connsiteY426" fmla="*/ 1819363 h 1819362"/>
              <a:gd name="connsiteX427" fmla="*/ 4882330 w 11218359"/>
              <a:gd name="connsiteY427" fmla="*/ 1819363 h 1819362"/>
              <a:gd name="connsiteX428" fmla="*/ 4893760 w 11218359"/>
              <a:gd name="connsiteY428" fmla="*/ 1819363 h 1819362"/>
              <a:gd name="connsiteX429" fmla="*/ 4905237 w 11218359"/>
              <a:gd name="connsiteY429" fmla="*/ 1819363 h 1819362"/>
              <a:gd name="connsiteX430" fmla="*/ 4916667 w 11218359"/>
              <a:gd name="connsiteY430" fmla="*/ 1819363 h 1819362"/>
              <a:gd name="connsiteX431" fmla="*/ 4928097 w 11218359"/>
              <a:gd name="connsiteY431" fmla="*/ 1819363 h 1819362"/>
              <a:gd name="connsiteX432" fmla="*/ 4939527 w 11218359"/>
              <a:gd name="connsiteY432" fmla="*/ 1819363 h 1819362"/>
              <a:gd name="connsiteX433" fmla="*/ 4950957 w 11218359"/>
              <a:gd name="connsiteY433" fmla="*/ 1819363 h 1819362"/>
              <a:gd name="connsiteX434" fmla="*/ 4962435 w 11218359"/>
              <a:gd name="connsiteY434" fmla="*/ 1819363 h 1819362"/>
              <a:gd name="connsiteX435" fmla="*/ 4973865 w 11218359"/>
              <a:gd name="connsiteY435" fmla="*/ 1819363 h 1819362"/>
              <a:gd name="connsiteX436" fmla="*/ 4985295 w 11218359"/>
              <a:gd name="connsiteY436" fmla="*/ 1819363 h 1819362"/>
              <a:gd name="connsiteX437" fmla="*/ 4996725 w 11218359"/>
              <a:gd name="connsiteY437" fmla="*/ 1819363 h 1819362"/>
              <a:gd name="connsiteX438" fmla="*/ 5008155 w 11218359"/>
              <a:gd name="connsiteY438" fmla="*/ 1819363 h 1819362"/>
              <a:gd name="connsiteX439" fmla="*/ 5019632 w 11218359"/>
              <a:gd name="connsiteY439" fmla="*/ 1819363 h 1819362"/>
              <a:gd name="connsiteX440" fmla="*/ 5031062 w 11218359"/>
              <a:gd name="connsiteY440" fmla="*/ 1819363 h 1819362"/>
              <a:gd name="connsiteX441" fmla="*/ 5042492 w 11218359"/>
              <a:gd name="connsiteY441" fmla="*/ 1819363 h 1819362"/>
              <a:gd name="connsiteX442" fmla="*/ 5053923 w 11218359"/>
              <a:gd name="connsiteY442" fmla="*/ 1819363 h 1819362"/>
              <a:gd name="connsiteX443" fmla="*/ 5065353 w 11218359"/>
              <a:gd name="connsiteY443" fmla="*/ 1819363 h 1819362"/>
              <a:gd name="connsiteX444" fmla="*/ 5076830 w 11218359"/>
              <a:gd name="connsiteY444" fmla="*/ 1819363 h 1819362"/>
              <a:gd name="connsiteX445" fmla="*/ 5088260 w 11218359"/>
              <a:gd name="connsiteY445" fmla="*/ 1819363 h 1819362"/>
              <a:gd name="connsiteX446" fmla="*/ 5099690 w 11218359"/>
              <a:gd name="connsiteY446" fmla="*/ 1819363 h 1819362"/>
              <a:gd name="connsiteX447" fmla="*/ 5111120 w 11218359"/>
              <a:gd name="connsiteY447" fmla="*/ 1819363 h 1819362"/>
              <a:gd name="connsiteX448" fmla="*/ 5122550 w 11218359"/>
              <a:gd name="connsiteY448" fmla="*/ 1819363 h 1819362"/>
              <a:gd name="connsiteX449" fmla="*/ 5134028 w 11218359"/>
              <a:gd name="connsiteY449" fmla="*/ 1819363 h 1819362"/>
              <a:gd name="connsiteX450" fmla="*/ 5145458 w 11218359"/>
              <a:gd name="connsiteY450" fmla="*/ 1819363 h 1819362"/>
              <a:gd name="connsiteX451" fmla="*/ 5156888 w 11218359"/>
              <a:gd name="connsiteY451" fmla="*/ 1819363 h 1819362"/>
              <a:gd name="connsiteX452" fmla="*/ 5168318 w 11218359"/>
              <a:gd name="connsiteY452" fmla="*/ 1819363 h 1819362"/>
              <a:gd name="connsiteX453" fmla="*/ 5179747 w 11218359"/>
              <a:gd name="connsiteY453" fmla="*/ 1819363 h 1819362"/>
              <a:gd name="connsiteX454" fmla="*/ 5191225 w 11218359"/>
              <a:gd name="connsiteY454" fmla="*/ 1819363 h 1819362"/>
              <a:gd name="connsiteX455" fmla="*/ 5202655 w 11218359"/>
              <a:gd name="connsiteY455" fmla="*/ 1819363 h 1819362"/>
              <a:gd name="connsiteX456" fmla="*/ 5214085 w 11218359"/>
              <a:gd name="connsiteY456" fmla="*/ 1819363 h 1819362"/>
              <a:gd name="connsiteX457" fmla="*/ 5225515 w 11218359"/>
              <a:gd name="connsiteY457" fmla="*/ 1819363 h 1819362"/>
              <a:gd name="connsiteX458" fmla="*/ 5236945 w 11218359"/>
              <a:gd name="connsiteY458" fmla="*/ 1819363 h 1819362"/>
              <a:gd name="connsiteX459" fmla="*/ 5248423 w 11218359"/>
              <a:gd name="connsiteY459" fmla="*/ 1819363 h 1819362"/>
              <a:gd name="connsiteX460" fmla="*/ 5259853 w 11218359"/>
              <a:gd name="connsiteY460" fmla="*/ 1819363 h 1819362"/>
              <a:gd name="connsiteX461" fmla="*/ 5271283 w 11218359"/>
              <a:gd name="connsiteY461" fmla="*/ 1819363 h 1819362"/>
              <a:gd name="connsiteX462" fmla="*/ 5282713 w 11218359"/>
              <a:gd name="connsiteY462" fmla="*/ 1819363 h 1819362"/>
              <a:gd name="connsiteX463" fmla="*/ 5294143 w 11218359"/>
              <a:gd name="connsiteY463" fmla="*/ 1819363 h 1819362"/>
              <a:gd name="connsiteX464" fmla="*/ 5305621 w 11218359"/>
              <a:gd name="connsiteY464" fmla="*/ 1819363 h 1819362"/>
              <a:gd name="connsiteX465" fmla="*/ 5317051 w 11218359"/>
              <a:gd name="connsiteY465" fmla="*/ 1819363 h 1819362"/>
              <a:gd name="connsiteX466" fmla="*/ 5328481 w 11218359"/>
              <a:gd name="connsiteY466" fmla="*/ 1819363 h 1819362"/>
              <a:gd name="connsiteX467" fmla="*/ 5339910 w 11218359"/>
              <a:gd name="connsiteY467" fmla="*/ 1819363 h 1819362"/>
              <a:gd name="connsiteX468" fmla="*/ 5351340 w 11218359"/>
              <a:gd name="connsiteY468" fmla="*/ 1819363 h 1819362"/>
              <a:gd name="connsiteX469" fmla="*/ 5362818 w 11218359"/>
              <a:gd name="connsiteY469" fmla="*/ 1819363 h 1819362"/>
              <a:gd name="connsiteX470" fmla="*/ 5374248 w 11218359"/>
              <a:gd name="connsiteY470" fmla="*/ 1819363 h 1819362"/>
              <a:gd name="connsiteX471" fmla="*/ 5385678 w 11218359"/>
              <a:gd name="connsiteY471" fmla="*/ 1819363 h 1819362"/>
              <a:gd name="connsiteX472" fmla="*/ 5397108 w 11218359"/>
              <a:gd name="connsiteY472" fmla="*/ 1819363 h 1819362"/>
              <a:gd name="connsiteX473" fmla="*/ 5408538 w 11218359"/>
              <a:gd name="connsiteY473" fmla="*/ 1819363 h 1819362"/>
              <a:gd name="connsiteX474" fmla="*/ 5420016 w 11218359"/>
              <a:gd name="connsiteY474" fmla="*/ 1819363 h 1819362"/>
              <a:gd name="connsiteX475" fmla="*/ 5431446 w 11218359"/>
              <a:gd name="connsiteY475" fmla="*/ 1819363 h 1819362"/>
              <a:gd name="connsiteX476" fmla="*/ 5442876 w 11218359"/>
              <a:gd name="connsiteY476" fmla="*/ 1819363 h 1819362"/>
              <a:gd name="connsiteX477" fmla="*/ 5454306 w 11218359"/>
              <a:gd name="connsiteY477" fmla="*/ 1819363 h 1819362"/>
              <a:gd name="connsiteX478" fmla="*/ 5465736 w 11218359"/>
              <a:gd name="connsiteY478" fmla="*/ 1819363 h 1819362"/>
              <a:gd name="connsiteX479" fmla="*/ 5477214 w 11218359"/>
              <a:gd name="connsiteY479" fmla="*/ 1819363 h 1819362"/>
              <a:gd name="connsiteX480" fmla="*/ 5488643 w 11218359"/>
              <a:gd name="connsiteY480" fmla="*/ 1819363 h 1819362"/>
              <a:gd name="connsiteX481" fmla="*/ 5500073 w 11218359"/>
              <a:gd name="connsiteY481" fmla="*/ 1819363 h 1819362"/>
              <a:gd name="connsiteX482" fmla="*/ 5511503 w 11218359"/>
              <a:gd name="connsiteY482" fmla="*/ 1819363 h 1819362"/>
              <a:gd name="connsiteX483" fmla="*/ 5522933 w 11218359"/>
              <a:gd name="connsiteY483" fmla="*/ 1819363 h 1819362"/>
              <a:gd name="connsiteX484" fmla="*/ 5534411 w 11218359"/>
              <a:gd name="connsiteY484" fmla="*/ 1819363 h 1819362"/>
              <a:gd name="connsiteX485" fmla="*/ 5545841 w 11218359"/>
              <a:gd name="connsiteY485" fmla="*/ 1819363 h 1819362"/>
              <a:gd name="connsiteX486" fmla="*/ 5557271 w 11218359"/>
              <a:gd name="connsiteY486" fmla="*/ 1819363 h 1819362"/>
              <a:gd name="connsiteX487" fmla="*/ 5568701 w 11218359"/>
              <a:gd name="connsiteY487" fmla="*/ 1819363 h 1819362"/>
              <a:gd name="connsiteX488" fmla="*/ 5580131 w 11218359"/>
              <a:gd name="connsiteY488" fmla="*/ 1819363 h 1819362"/>
              <a:gd name="connsiteX489" fmla="*/ 5591609 w 11218359"/>
              <a:gd name="connsiteY489" fmla="*/ 1819363 h 1819362"/>
              <a:gd name="connsiteX490" fmla="*/ 5603038 w 11218359"/>
              <a:gd name="connsiteY490" fmla="*/ 1819363 h 1819362"/>
              <a:gd name="connsiteX491" fmla="*/ 5614469 w 11218359"/>
              <a:gd name="connsiteY491" fmla="*/ 1819363 h 1819362"/>
              <a:gd name="connsiteX492" fmla="*/ 5625899 w 11218359"/>
              <a:gd name="connsiteY492" fmla="*/ 1819363 h 1819362"/>
              <a:gd name="connsiteX493" fmla="*/ 5637329 w 11218359"/>
              <a:gd name="connsiteY493" fmla="*/ 1819363 h 1819362"/>
              <a:gd name="connsiteX494" fmla="*/ 5648759 w 11218359"/>
              <a:gd name="connsiteY494" fmla="*/ 1819363 h 1819362"/>
              <a:gd name="connsiteX495" fmla="*/ 5660236 w 11218359"/>
              <a:gd name="connsiteY495" fmla="*/ 1819363 h 1819362"/>
              <a:gd name="connsiteX496" fmla="*/ 5671666 w 11218359"/>
              <a:gd name="connsiteY496" fmla="*/ 1819363 h 1819362"/>
              <a:gd name="connsiteX497" fmla="*/ 5683096 w 11218359"/>
              <a:gd name="connsiteY497" fmla="*/ 1819363 h 1819362"/>
              <a:gd name="connsiteX498" fmla="*/ 5694526 w 11218359"/>
              <a:gd name="connsiteY498" fmla="*/ 1819363 h 1819362"/>
              <a:gd name="connsiteX499" fmla="*/ 5705956 w 11218359"/>
              <a:gd name="connsiteY499" fmla="*/ 1819363 h 1819362"/>
              <a:gd name="connsiteX500" fmla="*/ 5717434 w 11218359"/>
              <a:gd name="connsiteY500" fmla="*/ 1819363 h 1819362"/>
              <a:gd name="connsiteX501" fmla="*/ 5728864 w 11218359"/>
              <a:gd name="connsiteY501" fmla="*/ 1819363 h 1819362"/>
              <a:gd name="connsiteX502" fmla="*/ 5740294 w 11218359"/>
              <a:gd name="connsiteY502" fmla="*/ 1819363 h 1819362"/>
              <a:gd name="connsiteX503" fmla="*/ 5751724 w 11218359"/>
              <a:gd name="connsiteY503" fmla="*/ 1819363 h 1819362"/>
              <a:gd name="connsiteX504" fmla="*/ 5763154 w 11218359"/>
              <a:gd name="connsiteY504" fmla="*/ 1819363 h 1819362"/>
              <a:gd name="connsiteX505" fmla="*/ 5774631 w 11218359"/>
              <a:gd name="connsiteY505" fmla="*/ 1819363 h 1819362"/>
              <a:gd name="connsiteX506" fmla="*/ 5786062 w 11218359"/>
              <a:gd name="connsiteY506" fmla="*/ 1819363 h 1819362"/>
              <a:gd name="connsiteX507" fmla="*/ 5797492 w 11218359"/>
              <a:gd name="connsiteY507" fmla="*/ 1819363 h 1819362"/>
              <a:gd name="connsiteX508" fmla="*/ 5808921 w 11218359"/>
              <a:gd name="connsiteY508" fmla="*/ 1819363 h 1819362"/>
              <a:gd name="connsiteX509" fmla="*/ 5820351 w 11218359"/>
              <a:gd name="connsiteY509" fmla="*/ 1819363 h 1819362"/>
              <a:gd name="connsiteX510" fmla="*/ 5831829 w 11218359"/>
              <a:gd name="connsiteY510" fmla="*/ 1819363 h 1819362"/>
              <a:gd name="connsiteX511" fmla="*/ 5843259 w 11218359"/>
              <a:gd name="connsiteY511" fmla="*/ 1819363 h 1819362"/>
              <a:gd name="connsiteX512" fmla="*/ 5854689 w 11218359"/>
              <a:gd name="connsiteY512" fmla="*/ 1819363 h 1819362"/>
              <a:gd name="connsiteX513" fmla="*/ 5866119 w 11218359"/>
              <a:gd name="connsiteY513" fmla="*/ 1819363 h 1819362"/>
              <a:gd name="connsiteX514" fmla="*/ 5877549 w 11218359"/>
              <a:gd name="connsiteY514" fmla="*/ 1819363 h 1819362"/>
              <a:gd name="connsiteX515" fmla="*/ 5889027 w 11218359"/>
              <a:gd name="connsiteY515" fmla="*/ 1819363 h 1819362"/>
              <a:gd name="connsiteX516" fmla="*/ 5900457 w 11218359"/>
              <a:gd name="connsiteY516" fmla="*/ 1819363 h 1819362"/>
              <a:gd name="connsiteX517" fmla="*/ 5911887 w 11218359"/>
              <a:gd name="connsiteY517" fmla="*/ 1819363 h 1819362"/>
              <a:gd name="connsiteX518" fmla="*/ 5923317 w 11218359"/>
              <a:gd name="connsiteY518" fmla="*/ 1819363 h 1819362"/>
              <a:gd name="connsiteX519" fmla="*/ 5934747 w 11218359"/>
              <a:gd name="connsiteY519" fmla="*/ 1819363 h 1819362"/>
              <a:gd name="connsiteX520" fmla="*/ 5946225 w 11218359"/>
              <a:gd name="connsiteY520" fmla="*/ 1819363 h 1819362"/>
              <a:gd name="connsiteX521" fmla="*/ 5957655 w 11218359"/>
              <a:gd name="connsiteY521" fmla="*/ 1819363 h 1819362"/>
              <a:gd name="connsiteX522" fmla="*/ 5969084 w 11218359"/>
              <a:gd name="connsiteY522" fmla="*/ 1819363 h 1819362"/>
              <a:gd name="connsiteX523" fmla="*/ 5980514 w 11218359"/>
              <a:gd name="connsiteY523" fmla="*/ 1819363 h 1819362"/>
              <a:gd name="connsiteX524" fmla="*/ 5991944 w 11218359"/>
              <a:gd name="connsiteY524" fmla="*/ 1819363 h 1819362"/>
              <a:gd name="connsiteX525" fmla="*/ 6003422 w 11218359"/>
              <a:gd name="connsiteY525" fmla="*/ 1819363 h 1819362"/>
              <a:gd name="connsiteX526" fmla="*/ 6014852 w 11218359"/>
              <a:gd name="connsiteY526" fmla="*/ 1819363 h 1819362"/>
              <a:gd name="connsiteX527" fmla="*/ 6026282 w 11218359"/>
              <a:gd name="connsiteY527" fmla="*/ 1819363 h 1819362"/>
              <a:gd name="connsiteX528" fmla="*/ 6037712 w 11218359"/>
              <a:gd name="connsiteY528" fmla="*/ 1819363 h 1819362"/>
              <a:gd name="connsiteX529" fmla="*/ 6049142 w 11218359"/>
              <a:gd name="connsiteY529" fmla="*/ 1819363 h 1819362"/>
              <a:gd name="connsiteX530" fmla="*/ 6060620 w 11218359"/>
              <a:gd name="connsiteY530" fmla="*/ 1819363 h 1819362"/>
              <a:gd name="connsiteX531" fmla="*/ 6072049 w 11218359"/>
              <a:gd name="connsiteY531" fmla="*/ 1819363 h 1819362"/>
              <a:gd name="connsiteX532" fmla="*/ 6083480 w 11218359"/>
              <a:gd name="connsiteY532" fmla="*/ 1819363 h 1819362"/>
              <a:gd name="connsiteX533" fmla="*/ 6094910 w 11218359"/>
              <a:gd name="connsiteY533" fmla="*/ 1819363 h 1819362"/>
              <a:gd name="connsiteX534" fmla="*/ 6106340 w 11218359"/>
              <a:gd name="connsiteY534" fmla="*/ 1819363 h 1819362"/>
              <a:gd name="connsiteX535" fmla="*/ 6117818 w 11218359"/>
              <a:gd name="connsiteY535" fmla="*/ 1819363 h 1819362"/>
              <a:gd name="connsiteX536" fmla="*/ 6129247 w 11218359"/>
              <a:gd name="connsiteY536" fmla="*/ 1819363 h 1819362"/>
              <a:gd name="connsiteX537" fmla="*/ 6140677 w 11218359"/>
              <a:gd name="connsiteY537" fmla="*/ 1819363 h 1819362"/>
              <a:gd name="connsiteX538" fmla="*/ 6152107 w 11218359"/>
              <a:gd name="connsiteY538" fmla="*/ 1819363 h 1819362"/>
              <a:gd name="connsiteX539" fmla="*/ 6163537 w 11218359"/>
              <a:gd name="connsiteY539" fmla="*/ 1819363 h 1819362"/>
              <a:gd name="connsiteX540" fmla="*/ 6175015 w 11218359"/>
              <a:gd name="connsiteY540" fmla="*/ 1819363 h 1819362"/>
              <a:gd name="connsiteX541" fmla="*/ 6186445 w 11218359"/>
              <a:gd name="connsiteY541" fmla="*/ 1819363 h 1819362"/>
              <a:gd name="connsiteX542" fmla="*/ 6197875 w 11218359"/>
              <a:gd name="connsiteY542" fmla="*/ 1819363 h 1819362"/>
              <a:gd name="connsiteX543" fmla="*/ 6209305 w 11218359"/>
              <a:gd name="connsiteY543" fmla="*/ 1819363 h 1819362"/>
              <a:gd name="connsiteX544" fmla="*/ 6220735 w 11218359"/>
              <a:gd name="connsiteY544" fmla="*/ 1382175 h 1819362"/>
              <a:gd name="connsiteX545" fmla="*/ 6232212 w 11218359"/>
              <a:gd name="connsiteY545" fmla="*/ 724140 h 1819362"/>
              <a:gd name="connsiteX546" fmla="*/ 6243642 w 11218359"/>
              <a:gd name="connsiteY546" fmla="*/ 671557 h 1819362"/>
              <a:gd name="connsiteX547" fmla="*/ 6255073 w 11218359"/>
              <a:gd name="connsiteY547" fmla="*/ 950997 h 1819362"/>
              <a:gd name="connsiteX548" fmla="*/ 6266503 w 11218359"/>
              <a:gd name="connsiteY548" fmla="*/ 226857 h 1819362"/>
              <a:gd name="connsiteX549" fmla="*/ 6277933 w 11218359"/>
              <a:gd name="connsiteY549" fmla="*/ 166763 h 1819362"/>
              <a:gd name="connsiteX550" fmla="*/ 6289410 w 11218359"/>
              <a:gd name="connsiteY550" fmla="*/ 528835 h 1819362"/>
              <a:gd name="connsiteX551" fmla="*/ 6300840 w 11218359"/>
              <a:gd name="connsiteY551" fmla="*/ 492778 h 1819362"/>
              <a:gd name="connsiteX552" fmla="*/ 6312270 w 11218359"/>
              <a:gd name="connsiteY552" fmla="*/ 614464 h 1819362"/>
              <a:gd name="connsiteX553" fmla="*/ 6323700 w 11218359"/>
              <a:gd name="connsiteY553" fmla="*/ 883389 h 1819362"/>
              <a:gd name="connsiteX554" fmla="*/ 6335130 w 11218359"/>
              <a:gd name="connsiteY554" fmla="*/ 644516 h 1819362"/>
              <a:gd name="connsiteX555" fmla="*/ 6346608 w 11218359"/>
              <a:gd name="connsiteY555" fmla="*/ 283947 h 1819362"/>
              <a:gd name="connsiteX556" fmla="*/ 6358038 w 11218359"/>
              <a:gd name="connsiteY556" fmla="*/ 0 h 1819362"/>
              <a:gd name="connsiteX557" fmla="*/ 6369468 w 11218359"/>
              <a:gd name="connsiteY557" fmla="*/ 237373 h 1819362"/>
              <a:gd name="connsiteX558" fmla="*/ 6380898 w 11218359"/>
              <a:gd name="connsiteY558" fmla="*/ 410144 h 1819362"/>
              <a:gd name="connsiteX559" fmla="*/ 6392328 w 11218359"/>
              <a:gd name="connsiteY559" fmla="*/ 482257 h 1819362"/>
              <a:gd name="connsiteX560" fmla="*/ 6403805 w 11218359"/>
              <a:gd name="connsiteY560" fmla="*/ 1807342 h 1819362"/>
              <a:gd name="connsiteX561" fmla="*/ 6415235 w 11218359"/>
              <a:gd name="connsiteY561" fmla="*/ 1819363 h 1819362"/>
              <a:gd name="connsiteX562" fmla="*/ 6426666 w 11218359"/>
              <a:gd name="connsiteY562" fmla="*/ 1817862 h 1819362"/>
              <a:gd name="connsiteX563" fmla="*/ 6438096 w 11218359"/>
              <a:gd name="connsiteY563" fmla="*/ 1819363 h 1819362"/>
              <a:gd name="connsiteX564" fmla="*/ 6449525 w 11218359"/>
              <a:gd name="connsiteY564" fmla="*/ 1819363 h 1819362"/>
              <a:gd name="connsiteX565" fmla="*/ 6461003 w 11218359"/>
              <a:gd name="connsiteY565" fmla="*/ 1819363 h 1819362"/>
              <a:gd name="connsiteX566" fmla="*/ 6472433 w 11218359"/>
              <a:gd name="connsiteY566" fmla="*/ 1819363 h 1819362"/>
              <a:gd name="connsiteX567" fmla="*/ 6483863 w 11218359"/>
              <a:gd name="connsiteY567" fmla="*/ 1819363 h 1819362"/>
              <a:gd name="connsiteX568" fmla="*/ 6495293 w 11218359"/>
              <a:gd name="connsiteY568" fmla="*/ 1819363 h 1819362"/>
              <a:gd name="connsiteX569" fmla="*/ 6506723 w 11218359"/>
              <a:gd name="connsiteY569" fmla="*/ 1819363 h 1819362"/>
              <a:gd name="connsiteX570" fmla="*/ 6518201 w 11218359"/>
              <a:gd name="connsiteY570" fmla="*/ 1819363 h 1819362"/>
              <a:gd name="connsiteX571" fmla="*/ 6529631 w 11218359"/>
              <a:gd name="connsiteY571" fmla="*/ 1819363 h 1819362"/>
              <a:gd name="connsiteX572" fmla="*/ 6541061 w 11218359"/>
              <a:gd name="connsiteY572" fmla="*/ 1819363 h 1819362"/>
              <a:gd name="connsiteX573" fmla="*/ 6552490 w 11218359"/>
              <a:gd name="connsiteY573" fmla="*/ 1819363 h 1819362"/>
              <a:gd name="connsiteX574" fmla="*/ 6563921 w 11218359"/>
              <a:gd name="connsiteY574" fmla="*/ 1819363 h 1819362"/>
              <a:gd name="connsiteX575" fmla="*/ 6575398 w 11218359"/>
              <a:gd name="connsiteY575" fmla="*/ 1819363 h 1819362"/>
              <a:gd name="connsiteX576" fmla="*/ 6586828 w 11218359"/>
              <a:gd name="connsiteY576" fmla="*/ 1819363 h 1819362"/>
              <a:gd name="connsiteX577" fmla="*/ 6598259 w 11218359"/>
              <a:gd name="connsiteY577" fmla="*/ 1819363 h 1819362"/>
              <a:gd name="connsiteX578" fmla="*/ 6609688 w 11218359"/>
              <a:gd name="connsiteY578" fmla="*/ 1819363 h 1819362"/>
              <a:gd name="connsiteX579" fmla="*/ 6621118 w 11218359"/>
              <a:gd name="connsiteY579" fmla="*/ 1819363 h 1819362"/>
              <a:gd name="connsiteX580" fmla="*/ 6632596 w 11218359"/>
              <a:gd name="connsiteY580" fmla="*/ 1819363 h 1819362"/>
              <a:gd name="connsiteX581" fmla="*/ 6644026 w 11218359"/>
              <a:gd name="connsiteY581" fmla="*/ 1819363 h 1819362"/>
              <a:gd name="connsiteX582" fmla="*/ 6655456 w 11218359"/>
              <a:gd name="connsiteY582" fmla="*/ 1819363 h 1819362"/>
              <a:gd name="connsiteX583" fmla="*/ 6666886 w 11218359"/>
              <a:gd name="connsiteY583" fmla="*/ 1819363 h 1819362"/>
              <a:gd name="connsiteX584" fmla="*/ 6678316 w 11218359"/>
              <a:gd name="connsiteY584" fmla="*/ 1819363 h 1819362"/>
              <a:gd name="connsiteX585" fmla="*/ 6689794 w 11218359"/>
              <a:gd name="connsiteY585" fmla="*/ 1819363 h 1819362"/>
              <a:gd name="connsiteX586" fmla="*/ 6701224 w 11218359"/>
              <a:gd name="connsiteY586" fmla="*/ 1819363 h 1819362"/>
              <a:gd name="connsiteX587" fmla="*/ 6712653 w 11218359"/>
              <a:gd name="connsiteY587" fmla="*/ 1819363 h 1819362"/>
              <a:gd name="connsiteX588" fmla="*/ 6724083 w 11218359"/>
              <a:gd name="connsiteY588" fmla="*/ 1819363 h 1819362"/>
              <a:gd name="connsiteX589" fmla="*/ 6735514 w 11218359"/>
              <a:gd name="connsiteY589" fmla="*/ 1819363 h 1819362"/>
              <a:gd name="connsiteX590" fmla="*/ 6746944 w 11218359"/>
              <a:gd name="connsiteY590" fmla="*/ 1819363 h 1819362"/>
              <a:gd name="connsiteX591" fmla="*/ 6758421 w 11218359"/>
              <a:gd name="connsiteY591" fmla="*/ 1819363 h 1819362"/>
              <a:gd name="connsiteX592" fmla="*/ 6769851 w 11218359"/>
              <a:gd name="connsiteY592" fmla="*/ 1819363 h 1819362"/>
              <a:gd name="connsiteX593" fmla="*/ 6781281 w 11218359"/>
              <a:gd name="connsiteY593" fmla="*/ 1819363 h 1819362"/>
              <a:gd name="connsiteX594" fmla="*/ 6792711 w 11218359"/>
              <a:gd name="connsiteY594" fmla="*/ 1819363 h 1819362"/>
              <a:gd name="connsiteX595" fmla="*/ 6804141 w 11218359"/>
              <a:gd name="connsiteY595" fmla="*/ 1819363 h 1819362"/>
              <a:gd name="connsiteX596" fmla="*/ 6815619 w 11218359"/>
              <a:gd name="connsiteY596" fmla="*/ 1819363 h 1819362"/>
              <a:gd name="connsiteX597" fmla="*/ 6827049 w 11218359"/>
              <a:gd name="connsiteY597" fmla="*/ 1819363 h 1819362"/>
              <a:gd name="connsiteX598" fmla="*/ 6838479 w 11218359"/>
              <a:gd name="connsiteY598" fmla="*/ 1819363 h 1819362"/>
              <a:gd name="connsiteX599" fmla="*/ 6849909 w 11218359"/>
              <a:gd name="connsiteY599" fmla="*/ 1819363 h 1819362"/>
              <a:gd name="connsiteX600" fmla="*/ 6861339 w 11218359"/>
              <a:gd name="connsiteY600" fmla="*/ 1819363 h 1819362"/>
              <a:gd name="connsiteX601" fmla="*/ 6872816 w 11218359"/>
              <a:gd name="connsiteY601" fmla="*/ 1819363 h 1819362"/>
              <a:gd name="connsiteX602" fmla="*/ 6884246 w 11218359"/>
              <a:gd name="connsiteY602" fmla="*/ 1819363 h 1819362"/>
              <a:gd name="connsiteX603" fmla="*/ 6895676 w 11218359"/>
              <a:gd name="connsiteY603" fmla="*/ 1819363 h 1819362"/>
              <a:gd name="connsiteX604" fmla="*/ 6907107 w 11218359"/>
              <a:gd name="connsiteY604" fmla="*/ 1819363 h 1819362"/>
              <a:gd name="connsiteX605" fmla="*/ 6918537 w 11218359"/>
              <a:gd name="connsiteY605" fmla="*/ 1819363 h 1819362"/>
              <a:gd name="connsiteX606" fmla="*/ 6930014 w 11218359"/>
              <a:gd name="connsiteY606" fmla="*/ 1819363 h 1819362"/>
              <a:gd name="connsiteX607" fmla="*/ 6941444 w 11218359"/>
              <a:gd name="connsiteY607" fmla="*/ 1819363 h 1819362"/>
              <a:gd name="connsiteX608" fmla="*/ 6952874 w 11218359"/>
              <a:gd name="connsiteY608" fmla="*/ 1819363 h 1819362"/>
              <a:gd name="connsiteX609" fmla="*/ 6964304 w 11218359"/>
              <a:gd name="connsiteY609" fmla="*/ 1819363 h 1819362"/>
              <a:gd name="connsiteX610" fmla="*/ 6975734 w 11218359"/>
              <a:gd name="connsiteY610" fmla="*/ 1819363 h 1819362"/>
              <a:gd name="connsiteX611" fmla="*/ 6987212 w 11218359"/>
              <a:gd name="connsiteY611" fmla="*/ 1819363 h 1819362"/>
              <a:gd name="connsiteX612" fmla="*/ 6998642 w 11218359"/>
              <a:gd name="connsiteY612" fmla="*/ 1819363 h 1819362"/>
              <a:gd name="connsiteX613" fmla="*/ 7010072 w 11218359"/>
              <a:gd name="connsiteY613" fmla="*/ 1819363 h 1819362"/>
              <a:gd name="connsiteX614" fmla="*/ 7021502 w 11218359"/>
              <a:gd name="connsiteY614" fmla="*/ 1819363 h 1819362"/>
              <a:gd name="connsiteX615" fmla="*/ 7032931 w 11218359"/>
              <a:gd name="connsiteY615" fmla="*/ 1819363 h 1819362"/>
              <a:gd name="connsiteX616" fmla="*/ 7044409 w 11218359"/>
              <a:gd name="connsiteY616" fmla="*/ 1819363 h 1819362"/>
              <a:gd name="connsiteX617" fmla="*/ 7055839 w 11218359"/>
              <a:gd name="connsiteY617" fmla="*/ 1819363 h 1819362"/>
              <a:gd name="connsiteX618" fmla="*/ 7067269 w 11218359"/>
              <a:gd name="connsiteY618" fmla="*/ 1819363 h 1819362"/>
              <a:gd name="connsiteX619" fmla="*/ 7078700 w 11218359"/>
              <a:gd name="connsiteY619" fmla="*/ 1819363 h 1819362"/>
              <a:gd name="connsiteX620" fmla="*/ 7090129 w 11218359"/>
              <a:gd name="connsiteY620" fmla="*/ 1819363 h 1819362"/>
              <a:gd name="connsiteX621" fmla="*/ 7101607 w 11218359"/>
              <a:gd name="connsiteY621" fmla="*/ 1819363 h 1819362"/>
              <a:gd name="connsiteX622" fmla="*/ 7113037 w 11218359"/>
              <a:gd name="connsiteY622" fmla="*/ 1819363 h 1819362"/>
              <a:gd name="connsiteX623" fmla="*/ 7124467 w 11218359"/>
              <a:gd name="connsiteY623" fmla="*/ 1819363 h 1819362"/>
              <a:gd name="connsiteX624" fmla="*/ 7135897 w 11218359"/>
              <a:gd name="connsiteY624" fmla="*/ 1819363 h 1819362"/>
              <a:gd name="connsiteX625" fmla="*/ 7147327 w 11218359"/>
              <a:gd name="connsiteY625" fmla="*/ 1819363 h 1819362"/>
              <a:gd name="connsiteX626" fmla="*/ 7158805 w 11218359"/>
              <a:gd name="connsiteY626" fmla="*/ 1819363 h 1819362"/>
              <a:gd name="connsiteX627" fmla="*/ 7170235 w 11218359"/>
              <a:gd name="connsiteY627" fmla="*/ 1819363 h 1819362"/>
              <a:gd name="connsiteX628" fmla="*/ 7181665 w 11218359"/>
              <a:gd name="connsiteY628" fmla="*/ 1819363 h 1819362"/>
              <a:gd name="connsiteX629" fmla="*/ 7193094 w 11218359"/>
              <a:gd name="connsiteY629" fmla="*/ 1819363 h 1819362"/>
              <a:gd name="connsiteX630" fmla="*/ 7204524 w 11218359"/>
              <a:gd name="connsiteY630" fmla="*/ 1819363 h 1819362"/>
              <a:gd name="connsiteX631" fmla="*/ 7216002 w 11218359"/>
              <a:gd name="connsiteY631" fmla="*/ 1819363 h 1819362"/>
              <a:gd name="connsiteX632" fmla="*/ 7227432 w 11218359"/>
              <a:gd name="connsiteY632" fmla="*/ 1819363 h 1819362"/>
              <a:gd name="connsiteX633" fmla="*/ 7238862 w 11218359"/>
              <a:gd name="connsiteY633" fmla="*/ 1819363 h 1819362"/>
              <a:gd name="connsiteX634" fmla="*/ 7250292 w 11218359"/>
              <a:gd name="connsiteY634" fmla="*/ 1819363 h 1819362"/>
              <a:gd name="connsiteX635" fmla="*/ 7261722 w 11218359"/>
              <a:gd name="connsiteY635" fmla="*/ 1819363 h 1819362"/>
              <a:gd name="connsiteX636" fmla="*/ 7273200 w 11218359"/>
              <a:gd name="connsiteY636" fmla="*/ 1819363 h 1819362"/>
              <a:gd name="connsiteX637" fmla="*/ 7284630 w 11218359"/>
              <a:gd name="connsiteY637" fmla="*/ 1819363 h 1819362"/>
              <a:gd name="connsiteX638" fmla="*/ 7296060 w 11218359"/>
              <a:gd name="connsiteY638" fmla="*/ 1819363 h 1819362"/>
              <a:gd name="connsiteX639" fmla="*/ 7307490 w 11218359"/>
              <a:gd name="connsiteY639" fmla="*/ 1819363 h 1819362"/>
              <a:gd name="connsiteX640" fmla="*/ 7318920 w 11218359"/>
              <a:gd name="connsiteY640" fmla="*/ 1819363 h 1819362"/>
              <a:gd name="connsiteX641" fmla="*/ 7330398 w 11218359"/>
              <a:gd name="connsiteY641" fmla="*/ 1819363 h 1819362"/>
              <a:gd name="connsiteX642" fmla="*/ 7341828 w 11218359"/>
              <a:gd name="connsiteY642" fmla="*/ 1819363 h 1819362"/>
              <a:gd name="connsiteX643" fmla="*/ 7353257 w 11218359"/>
              <a:gd name="connsiteY643" fmla="*/ 1819363 h 1819362"/>
              <a:gd name="connsiteX644" fmla="*/ 7364687 w 11218359"/>
              <a:gd name="connsiteY644" fmla="*/ 1819363 h 1819362"/>
              <a:gd name="connsiteX645" fmla="*/ 7376117 w 11218359"/>
              <a:gd name="connsiteY645" fmla="*/ 1819363 h 1819362"/>
              <a:gd name="connsiteX646" fmla="*/ 7387595 w 11218359"/>
              <a:gd name="connsiteY646" fmla="*/ 1819363 h 1819362"/>
              <a:gd name="connsiteX647" fmla="*/ 7399025 w 11218359"/>
              <a:gd name="connsiteY647" fmla="*/ 1819363 h 1819362"/>
              <a:gd name="connsiteX648" fmla="*/ 7410455 w 11218359"/>
              <a:gd name="connsiteY648" fmla="*/ 1819363 h 1819362"/>
              <a:gd name="connsiteX649" fmla="*/ 7421885 w 11218359"/>
              <a:gd name="connsiteY649" fmla="*/ 1819363 h 1819362"/>
              <a:gd name="connsiteX650" fmla="*/ 7433315 w 11218359"/>
              <a:gd name="connsiteY650" fmla="*/ 1819363 h 1819362"/>
              <a:gd name="connsiteX651" fmla="*/ 7444793 w 11218359"/>
              <a:gd name="connsiteY651" fmla="*/ 1819363 h 1819362"/>
              <a:gd name="connsiteX652" fmla="*/ 7456222 w 11218359"/>
              <a:gd name="connsiteY652" fmla="*/ 1819363 h 1819362"/>
              <a:gd name="connsiteX653" fmla="*/ 7467653 w 11218359"/>
              <a:gd name="connsiteY653" fmla="*/ 1819363 h 1819362"/>
              <a:gd name="connsiteX654" fmla="*/ 7479083 w 11218359"/>
              <a:gd name="connsiteY654" fmla="*/ 1819363 h 1819362"/>
              <a:gd name="connsiteX655" fmla="*/ 7490513 w 11218359"/>
              <a:gd name="connsiteY655" fmla="*/ 1819363 h 1819362"/>
              <a:gd name="connsiteX656" fmla="*/ 7501990 w 11218359"/>
              <a:gd name="connsiteY656" fmla="*/ 1819363 h 1819362"/>
              <a:gd name="connsiteX657" fmla="*/ 7513420 w 11218359"/>
              <a:gd name="connsiteY657" fmla="*/ 1819363 h 1819362"/>
              <a:gd name="connsiteX658" fmla="*/ 7524850 w 11218359"/>
              <a:gd name="connsiteY658" fmla="*/ 1819363 h 1819362"/>
              <a:gd name="connsiteX659" fmla="*/ 7536280 w 11218359"/>
              <a:gd name="connsiteY659" fmla="*/ 1819363 h 1819362"/>
              <a:gd name="connsiteX660" fmla="*/ 7547710 w 11218359"/>
              <a:gd name="connsiteY660" fmla="*/ 1819363 h 1819362"/>
              <a:gd name="connsiteX661" fmla="*/ 7559188 w 11218359"/>
              <a:gd name="connsiteY661" fmla="*/ 1819363 h 1819362"/>
              <a:gd name="connsiteX662" fmla="*/ 7570618 w 11218359"/>
              <a:gd name="connsiteY662" fmla="*/ 1819363 h 1819362"/>
              <a:gd name="connsiteX663" fmla="*/ 7582048 w 11218359"/>
              <a:gd name="connsiteY663" fmla="*/ 1819363 h 1819362"/>
              <a:gd name="connsiteX664" fmla="*/ 7593478 w 11218359"/>
              <a:gd name="connsiteY664" fmla="*/ 1819363 h 1819362"/>
              <a:gd name="connsiteX665" fmla="*/ 7604908 w 11218359"/>
              <a:gd name="connsiteY665" fmla="*/ 1819363 h 1819362"/>
              <a:gd name="connsiteX666" fmla="*/ 7616385 w 11218359"/>
              <a:gd name="connsiteY666" fmla="*/ 1819363 h 1819362"/>
              <a:gd name="connsiteX667" fmla="*/ 7627815 w 11218359"/>
              <a:gd name="connsiteY667" fmla="*/ 1819363 h 1819362"/>
              <a:gd name="connsiteX668" fmla="*/ 7639246 w 11218359"/>
              <a:gd name="connsiteY668" fmla="*/ 1819363 h 1819362"/>
              <a:gd name="connsiteX669" fmla="*/ 7650676 w 11218359"/>
              <a:gd name="connsiteY669" fmla="*/ 1819363 h 1819362"/>
              <a:gd name="connsiteX670" fmla="*/ 7662106 w 11218359"/>
              <a:gd name="connsiteY670" fmla="*/ 1819363 h 1819362"/>
              <a:gd name="connsiteX671" fmla="*/ 7673583 w 11218359"/>
              <a:gd name="connsiteY671" fmla="*/ 1819363 h 1819362"/>
              <a:gd name="connsiteX672" fmla="*/ 7685013 w 11218359"/>
              <a:gd name="connsiteY672" fmla="*/ 1819363 h 1819362"/>
              <a:gd name="connsiteX673" fmla="*/ 7696443 w 11218359"/>
              <a:gd name="connsiteY673" fmla="*/ 1819363 h 1819362"/>
              <a:gd name="connsiteX674" fmla="*/ 7707873 w 11218359"/>
              <a:gd name="connsiteY674" fmla="*/ 1819363 h 1819362"/>
              <a:gd name="connsiteX675" fmla="*/ 7719303 w 11218359"/>
              <a:gd name="connsiteY675" fmla="*/ 1819363 h 1819362"/>
              <a:gd name="connsiteX676" fmla="*/ 7730733 w 11218359"/>
              <a:gd name="connsiteY676" fmla="*/ 1819363 h 1819362"/>
              <a:gd name="connsiteX677" fmla="*/ 7742211 w 11218359"/>
              <a:gd name="connsiteY677" fmla="*/ 1819363 h 1819362"/>
              <a:gd name="connsiteX678" fmla="*/ 7753641 w 11218359"/>
              <a:gd name="connsiteY678" fmla="*/ 1819363 h 1819362"/>
              <a:gd name="connsiteX679" fmla="*/ 7765071 w 11218359"/>
              <a:gd name="connsiteY679" fmla="*/ 1819363 h 1819362"/>
              <a:gd name="connsiteX680" fmla="*/ 7776501 w 11218359"/>
              <a:gd name="connsiteY680" fmla="*/ 1819363 h 1819362"/>
              <a:gd name="connsiteX681" fmla="*/ 7787931 w 11218359"/>
              <a:gd name="connsiteY681" fmla="*/ 1819363 h 1819362"/>
              <a:gd name="connsiteX682" fmla="*/ 7799408 w 11218359"/>
              <a:gd name="connsiteY682" fmla="*/ 1819363 h 1819362"/>
              <a:gd name="connsiteX683" fmla="*/ 7810839 w 11218359"/>
              <a:gd name="connsiteY683" fmla="*/ 1819363 h 1819362"/>
              <a:gd name="connsiteX684" fmla="*/ 7822268 w 11218359"/>
              <a:gd name="connsiteY684" fmla="*/ 1819363 h 1819362"/>
              <a:gd name="connsiteX685" fmla="*/ 7833698 w 11218359"/>
              <a:gd name="connsiteY685" fmla="*/ 1819363 h 1819362"/>
              <a:gd name="connsiteX686" fmla="*/ 7845128 w 11218359"/>
              <a:gd name="connsiteY686" fmla="*/ 1819363 h 1819362"/>
              <a:gd name="connsiteX687" fmla="*/ 7856606 w 11218359"/>
              <a:gd name="connsiteY687" fmla="*/ 1819363 h 1819362"/>
              <a:gd name="connsiteX688" fmla="*/ 7868036 w 11218359"/>
              <a:gd name="connsiteY688" fmla="*/ 1819363 h 1819362"/>
              <a:gd name="connsiteX689" fmla="*/ 7879466 w 11218359"/>
              <a:gd name="connsiteY689" fmla="*/ 1819363 h 1819362"/>
              <a:gd name="connsiteX690" fmla="*/ 7890896 w 11218359"/>
              <a:gd name="connsiteY690" fmla="*/ 1819363 h 1819362"/>
              <a:gd name="connsiteX691" fmla="*/ 7902326 w 11218359"/>
              <a:gd name="connsiteY691" fmla="*/ 1819363 h 1819362"/>
              <a:gd name="connsiteX692" fmla="*/ 7913804 w 11218359"/>
              <a:gd name="connsiteY692" fmla="*/ 1819363 h 1819362"/>
              <a:gd name="connsiteX693" fmla="*/ 7925234 w 11218359"/>
              <a:gd name="connsiteY693" fmla="*/ 1819363 h 1819362"/>
              <a:gd name="connsiteX694" fmla="*/ 7936663 w 11218359"/>
              <a:gd name="connsiteY694" fmla="*/ 1819363 h 1819362"/>
              <a:gd name="connsiteX695" fmla="*/ 7948094 w 11218359"/>
              <a:gd name="connsiteY695" fmla="*/ 1819363 h 1819362"/>
              <a:gd name="connsiteX696" fmla="*/ 7959524 w 11218359"/>
              <a:gd name="connsiteY696" fmla="*/ 1819363 h 1819362"/>
              <a:gd name="connsiteX697" fmla="*/ 7971001 w 11218359"/>
              <a:gd name="connsiteY697" fmla="*/ 1817862 h 1819362"/>
              <a:gd name="connsiteX698" fmla="*/ 7982431 w 11218359"/>
              <a:gd name="connsiteY698" fmla="*/ 1819363 h 1819362"/>
              <a:gd name="connsiteX699" fmla="*/ 7993861 w 11218359"/>
              <a:gd name="connsiteY699" fmla="*/ 1819363 h 1819362"/>
              <a:gd name="connsiteX700" fmla="*/ 8005291 w 11218359"/>
              <a:gd name="connsiteY700" fmla="*/ 1819363 h 1819362"/>
              <a:gd name="connsiteX701" fmla="*/ 8016721 w 11218359"/>
              <a:gd name="connsiteY701" fmla="*/ 1819363 h 1819362"/>
              <a:gd name="connsiteX702" fmla="*/ 8028199 w 11218359"/>
              <a:gd name="connsiteY702" fmla="*/ 1819363 h 1819362"/>
              <a:gd name="connsiteX703" fmla="*/ 8039629 w 11218359"/>
              <a:gd name="connsiteY703" fmla="*/ 1819363 h 1819362"/>
              <a:gd name="connsiteX704" fmla="*/ 8051059 w 11218359"/>
              <a:gd name="connsiteY704" fmla="*/ 1819363 h 1819362"/>
              <a:gd name="connsiteX705" fmla="*/ 8062489 w 11218359"/>
              <a:gd name="connsiteY705" fmla="*/ 1819363 h 1819362"/>
              <a:gd name="connsiteX706" fmla="*/ 8073919 w 11218359"/>
              <a:gd name="connsiteY706" fmla="*/ 1819363 h 1819362"/>
              <a:gd name="connsiteX707" fmla="*/ 8085396 w 11218359"/>
              <a:gd name="connsiteY707" fmla="*/ 1819363 h 1819362"/>
              <a:gd name="connsiteX708" fmla="*/ 8096826 w 11218359"/>
              <a:gd name="connsiteY708" fmla="*/ 1819363 h 1819362"/>
              <a:gd name="connsiteX709" fmla="*/ 8108256 w 11218359"/>
              <a:gd name="connsiteY709" fmla="*/ 1819363 h 1819362"/>
              <a:gd name="connsiteX710" fmla="*/ 8119687 w 11218359"/>
              <a:gd name="connsiteY710" fmla="*/ 1819363 h 1819362"/>
              <a:gd name="connsiteX711" fmla="*/ 8131117 w 11218359"/>
              <a:gd name="connsiteY711" fmla="*/ 1819363 h 1819362"/>
              <a:gd name="connsiteX712" fmla="*/ 8142594 w 11218359"/>
              <a:gd name="connsiteY712" fmla="*/ 1819363 h 1819362"/>
              <a:gd name="connsiteX713" fmla="*/ 8154024 w 11218359"/>
              <a:gd name="connsiteY713" fmla="*/ 1819363 h 1819362"/>
              <a:gd name="connsiteX714" fmla="*/ 8165454 w 11218359"/>
              <a:gd name="connsiteY714" fmla="*/ 1819363 h 1819362"/>
              <a:gd name="connsiteX715" fmla="*/ 8176884 w 11218359"/>
              <a:gd name="connsiteY715" fmla="*/ 1819363 h 1819362"/>
              <a:gd name="connsiteX716" fmla="*/ 8188314 w 11218359"/>
              <a:gd name="connsiteY716" fmla="*/ 1819363 h 1819362"/>
              <a:gd name="connsiteX717" fmla="*/ 8199792 w 11218359"/>
              <a:gd name="connsiteY717" fmla="*/ 1819363 h 1819362"/>
              <a:gd name="connsiteX718" fmla="*/ 8211222 w 11218359"/>
              <a:gd name="connsiteY718" fmla="*/ 1819363 h 1819362"/>
              <a:gd name="connsiteX719" fmla="*/ 8222652 w 11218359"/>
              <a:gd name="connsiteY719" fmla="*/ 1819363 h 1819362"/>
              <a:gd name="connsiteX720" fmla="*/ 8234082 w 11218359"/>
              <a:gd name="connsiteY720" fmla="*/ 1819363 h 1819362"/>
              <a:gd name="connsiteX721" fmla="*/ 8245512 w 11218359"/>
              <a:gd name="connsiteY721" fmla="*/ 1819363 h 1819362"/>
              <a:gd name="connsiteX722" fmla="*/ 8256989 w 11218359"/>
              <a:gd name="connsiteY722" fmla="*/ 1819363 h 1819362"/>
              <a:gd name="connsiteX723" fmla="*/ 8268419 w 11218359"/>
              <a:gd name="connsiteY723" fmla="*/ 1819363 h 1819362"/>
              <a:gd name="connsiteX724" fmla="*/ 8279850 w 11218359"/>
              <a:gd name="connsiteY724" fmla="*/ 1819363 h 1819362"/>
              <a:gd name="connsiteX725" fmla="*/ 8291280 w 11218359"/>
              <a:gd name="connsiteY725" fmla="*/ 1819363 h 1819362"/>
              <a:gd name="connsiteX726" fmla="*/ 8302709 w 11218359"/>
              <a:gd name="connsiteY726" fmla="*/ 1819363 h 1819362"/>
              <a:gd name="connsiteX727" fmla="*/ 8314187 w 11218359"/>
              <a:gd name="connsiteY727" fmla="*/ 1819363 h 1819362"/>
              <a:gd name="connsiteX728" fmla="*/ 8325617 w 11218359"/>
              <a:gd name="connsiteY728" fmla="*/ 1819363 h 1819362"/>
              <a:gd name="connsiteX729" fmla="*/ 8337047 w 11218359"/>
              <a:gd name="connsiteY729" fmla="*/ 1819363 h 1819362"/>
              <a:gd name="connsiteX730" fmla="*/ 8348477 w 11218359"/>
              <a:gd name="connsiteY730" fmla="*/ 1819363 h 1819362"/>
              <a:gd name="connsiteX731" fmla="*/ 8359907 w 11218359"/>
              <a:gd name="connsiteY731" fmla="*/ 1819363 h 1819362"/>
              <a:gd name="connsiteX732" fmla="*/ 8371385 w 11218359"/>
              <a:gd name="connsiteY732" fmla="*/ 1819363 h 1819362"/>
              <a:gd name="connsiteX733" fmla="*/ 8382815 w 11218359"/>
              <a:gd name="connsiteY733" fmla="*/ 1819363 h 1819362"/>
              <a:gd name="connsiteX734" fmla="*/ 8394245 w 11218359"/>
              <a:gd name="connsiteY734" fmla="*/ 1819363 h 1819362"/>
              <a:gd name="connsiteX735" fmla="*/ 8405674 w 11218359"/>
              <a:gd name="connsiteY735" fmla="*/ 1819363 h 1819362"/>
              <a:gd name="connsiteX736" fmla="*/ 8417104 w 11218359"/>
              <a:gd name="connsiteY736" fmla="*/ 1819363 h 1819362"/>
              <a:gd name="connsiteX737" fmla="*/ 8428582 w 11218359"/>
              <a:gd name="connsiteY737" fmla="*/ 1819363 h 1819362"/>
              <a:gd name="connsiteX738" fmla="*/ 8440012 w 11218359"/>
              <a:gd name="connsiteY738" fmla="*/ 1819363 h 1819362"/>
              <a:gd name="connsiteX739" fmla="*/ 8451442 w 11218359"/>
              <a:gd name="connsiteY739" fmla="*/ 1819363 h 1819362"/>
              <a:gd name="connsiteX740" fmla="*/ 8462872 w 11218359"/>
              <a:gd name="connsiteY740" fmla="*/ 1819363 h 1819362"/>
              <a:gd name="connsiteX741" fmla="*/ 8474302 w 11218359"/>
              <a:gd name="connsiteY741" fmla="*/ 1819363 h 1819362"/>
              <a:gd name="connsiteX742" fmla="*/ 8485780 w 11218359"/>
              <a:gd name="connsiteY742" fmla="*/ 1819363 h 1819362"/>
              <a:gd name="connsiteX743" fmla="*/ 8497210 w 11218359"/>
              <a:gd name="connsiteY743" fmla="*/ 1819363 h 1819362"/>
              <a:gd name="connsiteX744" fmla="*/ 8508640 w 11218359"/>
              <a:gd name="connsiteY744" fmla="*/ 1819363 h 1819362"/>
              <a:gd name="connsiteX745" fmla="*/ 8520069 w 11218359"/>
              <a:gd name="connsiteY745" fmla="*/ 1819363 h 1819362"/>
              <a:gd name="connsiteX746" fmla="*/ 8531500 w 11218359"/>
              <a:gd name="connsiteY746" fmla="*/ 1819363 h 1819362"/>
              <a:gd name="connsiteX747" fmla="*/ 8542977 w 11218359"/>
              <a:gd name="connsiteY747" fmla="*/ 1819363 h 1819362"/>
              <a:gd name="connsiteX748" fmla="*/ 8554407 w 11218359"/>
              <a:gd name="connsiteY748" fmla="*/ 1819363 h 1819362"/>
              <a:gd name="connsiteX749" fmla="*/ 8565837 w 11218359"/>
              <a:gd name="connsiteY749" fmla="*/ 1819363 h 1819362"/>
              <a:gd name="connsiteX750" fmla="*/ 8577267 w 11218359"/>
              <a:gd name="connsiteY750" fmla="*/ 1819363 h 1819362"/>
              <a:gd name="connsiteX751" fmla="*/ 8588697 w 11218359"/>
              <a:gd name="connsiteY751" fmla="*/ 1819363 h 1819362"/>
              <a:gd name="connsiteX752" fmla="*/ 8600175 w 11218359"/>
              <a:gd name="connsiteY752" fmla="*/ 1819363 h 1819362"/>
              <a:gd name="connsiteX753" fmla="*/ 8611605 w 11218359"/>
              <a:gd name="connsiteY753" fmla="*/ 1819363 h 1819362"/>
              <a:gd name="connsiteX754" fmla="*/ 8623035 w 11218359"/>
              <a:gd name="connsiteY754" fmla="*/ 1819363 h 1819362"/>
              <a:gd name="connsiteX755" fmla="*/ 8634465 w 11218359"/>
              <a:gd name="connsiteY755" fmla="*/ 1819363 h 1819362"/>
              <a:gd name="connsiteX756" fmla="*/ 8645895 w 11218359"/>
              <a:gd name="connsiteY756" fmla="*/ 1819363 h 1819362"/>
              <a:gd name="connsiteX757" fmla="*/ 8657373 w 11218359"/>
              <a:gd name="connsiteY757" fmla="*/ 1819363 h 1819362"/>
              <a:gd name="connsiteX758" fmla="*/ 8668802 w 11218359"/>
              <a:gd name="connsiteY758" fmla="*/ 1819363 h 1819362"/>
              <a:gd name="connsiteX759" fmla="*/ 8680232 w 11218359"/>
              <a:gd name="connsiteY759" fmla="*/ 1819363 h 1819362"/>
              <a:gd name="connsiteX760" fmla="*/ 8691662 w 11218359"/>
              <a:gd name="connsiteY760" fmla="*/ 1819363 h 1819362"/>
              <a:gd name="connsiteX761" fmla="*/ 8703093 w 11218359"/>
              <a:gd name="connsiteY761" fmla="*/ 1819363 h 1819362"/>
              <a:gd name="connsiteX762" fmla="*/ 8714570 w 11218359"/>
              <a:gd name="connsiteY762" fmla="*/ 1819363 h 1819362"/>
              <a:gd name="connsiteX763" fmla="*/ 8726000 w 11218359"/>
              <a:gd name="connsiteY763" fmla="*/ 1819363 h 1819362"/>
              <a:gd name="connsiteX764" fmla="*/ 8737430 w 11218359"/>
              <a:gd name="connsiteY764" fmla="*/ 1819363 h 1819362"/>
              <a:gd name="connsiteX765" fmla="*/ 8748860 w 11218359"/>
              <a:gd name="connsiteY765" fmla="*/ 1819363 h 1819362"/>
              <a:gd name="connsiteX766" fmla="*/ 8760290 w 11218359"/>
              <a:gd name="connsiteY766" fmla="*/ 1819363 h 1819362"/>
              <a:gd name="connsiteX767" fmla="*/ 8771768 w 11218359"/>
              <a:gd name="connsiteY767" fmla="*/ 1819363 h 1819362"/>
              <a:gd name="connsiteX768" fmla="*/ 8783198 w 11218359"/>
              <a:gd name="connsiteY768" fmla="*/ 1819363 h 1819362"/>
              <a:gd name="connsiteX769" fmla="*/ 8794628 w 11218359"/>
              <a:gd name="connsiteY769" fmla="*/ 1819363 h 1819362"/>
              <a:gd name="connsiteX770" fmla="*/ 8806058 w 11218359"/>
              <a:gd name="connsiteY770" fmla="*/ 1819363 h 1819362"/>
              <a:gd name="connsiteX771" fmla="*/ 8817488 w 11218359"/>
              <a:gd name="connsiteY771" fmla="*/ 1819363 h 1819362"/>
              <a:gd name="connsiteX772" fmla="*/ 8828918 w 11218359"/>
              <a:gd name="connsiteY772" fmla="*/ 1819363 h 1819362"/>
              <a:gd name="connsiteX773" fmla="*/ 8840395 w 11218359"/>
              <a:gd name="connsiteY773" fmla="*/ 1819363 h 1819362"/>
              <a:gd name="connsiteX774" fmla="*/ 8851825 w 11218359"/>
              <a:gd name="connsiteY774" fmla="*/ 1819363 h 1819362"/>
              <a:gd name="connsiteX775" fmla="*/ 8863256 w 11218359"/>
              <a:gd name="connsiteY775" fmla="*/ 1819363 h 1819362"/>
              <a:gd name="connsiteX776" fmla="*/ 8874686 w 11218359"/>
              <a:gd name="connsiteY776" fmla="*/ 1819363 h 1819362"/>
              <a:gd name="connsiteX777" fmla="*/ 8886115 w 11218359"/>
              <a:gd name="connsiteY777" fmla="*/ 1819363 h 1819362"/>
              <a:gd name="connsiteX778" fmla="*/ 8897593 w 11218359"/>
              <a:gd name="connsiteY778" fmla="*/ 1819363 h 1819362"/>
              <a:gd name="connsiteX779" fmla="*/ 8909022 w 11218359"/>
              <a:gd name="connsiteY779" fmla="*/ 1819363 h 1819362"/>
              <a:gd name="connsiteX780" fmla="*/ 8920453 w 11218359"/>
              <a:gd name="connsiteY780" fmla="*/ 1819363 h 1819362"/>
              <a:gd name="connsiteX781" fmla="*/ 8931883 w 11218359"/>
              <a:gd name="connsiteY781" fmla="*/ 1819363 h 1819362"/>
              <a:gd name="connsiteX782" fmla="*/ 8943313 w 11218359"/>
              <a:gd name="connsiteY782" fmla="*/ 1819363 h 1819362"/>
              <a:gd name="connsiteX783" fmla="*/ 8954791 w 11218359"/>
              <a:gd name="connsiteY783" fmla="*/ 1819363 h 1819362"/>
              <a:gd name="connsiteX784" fmla="*/ 8966220 w 11218359"/>
              <a:gd name="connsiteY784" fmla="*/ 1819363 h 1819362"/>
              <a:gd name="connsiteX785" fmla="*/ 8977651 w 11218359"/>
              <a:gd name="connsiteY785" fmla="*/ 1819363 h 1819362"/>
              <a:gd name="connsiteX786" fmla="*/ 8989080 w 11218359"/>
              <a:gd name="connsiteY786" fmla="*/ 1819363 h 1819362"/>
              <a:gd name="connsiteX787" fmla="*/ 9000511 w 11218359"/>
              <a:gd name="connsiteY787" fmla="*/ 1819363 h 1819362"/>
              <a:gd name="connsiteX788" fmla="*/ 9011988 w 11218359"/>
              <a:gd name="connsiteY788" fmla="*/ 1819363 h 1819362"/>
              <a:gd name="connsiteX789" fmla="*/ 9023418 w 11218359"/>
              <a:gd name="connsiteY789" fmla="*/ 1819363 h 1819362"/>
              <a:gd name="connsiteX790" fmla="*/ 9034849 w 11218359"/>
              <a:gd name="connsiteY790" fmla="*/ 1819363 h 1819362"/>
              <a:gd name="connsiteX791" fmla="*/ 9046278 w 11218359"/>
              <a:gd name="connsiteY791" fmla="*/ 1819363 h 1819362"/>
              <a:gd name="connsiteX792" fmla="*/ 9057709 w 11218359"/>
              <a:gd name="connsiteY792" fmla="*/ 1819363 h 1819362"/>
              <a:gd name="connsiteX793" fmla="*/ 9069186 w 11218359"/>
              <a:gd name="connsiteY793" fmla="*/ 1819363 h 1819362"/>
              <a:gd name="connsiteX794" fmla="*/ 9080615 w 11218359"/>
              <a:gd name="connsiteY794" fmla="*/ 1819363 h 1819362"/>
              <a:gd name="connsiteX795" fmla="*/ 9092046 w 11218359"/>
              <a:gd name="connsiteY795" fmla="*/ 1819363 h 1819362"/>
              <a:gd name="connsiteX796" fmla="*/ 9103476 w 11218359"/>
              <a:gd name="connsiteY796" fmla="*/ 1819363 h 1819362"/>
              <a:gd name="connsiteX797" fmla="*/ 9114906 w 11218359"/>
              <a:gd name="connsiteY797" fmla="*/ 1819363 h 1819362"/>
              <a:gd name="connsiteX798" fmla="*/ 9126384 w 11218359"/>
              <a:gd name="connsiteY798" fmla="*/ 1819363 h 1819362"/>
              <a:gd name="connsiteX799" fmla="*/ 9137813 w 11218359"/>
              <a:gd name="connsiteY799" fmla="*/ 1819363 h 1819362"/>
              <a:gd name="connsiteX800" fmla="*/ 9149244 w 11218359"/>
              <a:gd name="connsiteY800" fmla="*/ 1819363 h 1819362"/>
              <a:gd name="connsiteX801" fmla="*/ 9160673 w 11218359"/>
              <a:gd name="connsiteY801" fmla="*/ 1819363 h 1819362"/>
              <a:gd name="connsiteX802" fmla="*/ 9172104 w 11218359"/>
              <a:gd name="connsiteY802" fmla="*/ 1819363 h 1819362"/>
              <a:gd name="connsiteX803" fmla="*/ 9183581 w 11218359"/>
              <a:gd name="connsiteY803" fmla="*/ 1819363 h 1819362"/>
              <a:gd name="connsiteX804" fmla="*/ 9195011 w 11218359"/>
              <a:gd name="connsiteY804" fmla="*/ 1819363 h 1819362"/>
              <a:gd name="connsiteX805" fmla="*/ 9206442 w 11218359"/>
              <a:gd name="connsiteY805" fmla="*/ 1819363 h 1819362"/>
              <a:gd name="connsiteX806" fmla="*/ 9217871 w 11218359"/>
              <a:gd name="connsiteY806" fmla="*/ 1819363 h 1819362"/>
              <a:gd name="connsiteX807" fmla="*/ 9229301 w 11218359"/>
              <a:gd name="connsiteY807" fmla="*/ 1819363 h 1819362"/>
              <a:gd name="connsiteX808" fmla="*/ 9240779 w 11218359"/>
              <a:gd name="connsiteY808" fmla="*/ 1819363 h 1819362"/>
              <a:gd name="connsiteX809" fmla="*/ 9252209 w 11218359"/>
              <a:gd name="connsiteY809" fmla="*/ 1819363 h 1819362"/>
              <a:gd name="connsiteX810" fmla="*/ 9263639 w 11218359"/>
              <a:gd name="connsiteY810" fmla="*/ 1819363 h 1819362"/>
              <a:gd name="connsiteX811" fmla="*/ 9275069 w 11218359"/>
              <a:gd name="connsiteY811" fmla="*/ 1819363 h 1819362"/>
              <a:gd name="connsiteX812" fmla="*/ 9286498 w 11218359"/>
              <a:gd name="connsiteY812" fmla="*/ 1819363 h 1819362"/>
              <a:gd name="connsiteX813" fmla="*/ 9297977 w 11218359"/>
              <a:gd name="connsiteY813" fmla="*/ 1819363 h 1819362"/>
              <a:gd name="connsiteX814" fmla="*/ 9309406 w 11218359"/>
              <a:gd name="connsiteY814" fmla="*/ 1819363 h 1819362"/>
              <a:gd name="connsiteX815" fmla="*/ 9320837 w 11218359"/>
              <a:gd name="connsiteY815" fmla="*/ 1819363 h 1819362"/>
              <a:gd name="connsiteX816" fmla="*/ 9332266 w 11218359"/>
              <a:gd name="connsiteY816" fmla="*/ 1819363 h 1819362"/>
              <a:gd name="connsiteX817" fmla="*/ 9343696 w 11218359"/>
              <a:gd name="connsiteY817" fmla="*/ 1819363 h 1819362"/>
              <a:gd name="connsiteX818" fmla="*/ 9355174 w 11218359"/>
              <a:gd name="connsiteY818" fmla="*/ 1819363 h 1819362"/>
              <a:gd name="connsiteX819" fmla="*/ 9366604 w 11218359"/>
              <a:gd name="connsiteY819" fmla="*/ 1819363 h 1819362"/>
              <a:gd name="connsiteX820" fmla="*/ 9378035 w 11218359"/>
              <a:gd name="connsiteY820" fmla="*/ 1819363 h 1819362"/>
              <a:gd name="connsiteX821" fmla="*/ 9389464 w 11218359"/>
              <a:gd name="connsiteY821" fmla="*/ 1819363 h 1819362"/>
              <a:gd name="connsiteX822" fmla="*/ 9400894 w 11218359"/>
              <a:gd name="connsiteY822" fmla="*/ 1819363 h 1819362"/>
              <a:gd name="connsiteX823" fmla="*/ 9412372 w 11218359"/>
              <a:gd name="connsiteY823" fmla="*/ 1819363 h 1819362"/>
              <a:gd name="connsiteX824" fmla="*/ 9423802 w 11218359"/>
              <a:gd name="connsiteY824" fmla="*/ 1819363 h 1819362"/>
              <a:gd name="connsiteX825" fmla="*/ 9435232 w 11218359"/>
              <a:gd name="connsiteY825" fmla="*/ 1819363 h 1819362"/>
              <a:gd name="connsiteX826" fmla="*/ 9446662 w 11218359"/>
              <a:gd name="connsiteY826" fmla="*/ 1819363 h 1819362"/>
              <a:gd name="connsiteX827" fmla="*/ 9458091 w 11218359"/>
              <a:gd name="connsiteY827" fmla="*/ 1819363 h 1819362"/>
              <a:gd name="connsiteX828" fmla="*/ 9469570 w 11218359"/>
              <a:gd name="connsiteY828" fmla="*/ 1819363 h 1819362"/>
              <a:gd name="connsiteX829" fmla="*/ 9480999 w 11218359"/>
              <a:gd name="connsiteY829" fmla="*/ 1819363 h 1819362"/>
              <a:gd name="connsiteX830" fmla="*/ 9492429 w 11218359"/>
              <a:gd name="connsiteY830" fmla="*/ 1819363 h 1819362"/>
              <a:gd name="connsiteX831" fmla="*/ 9503859 w 11218359"/>
              <a:gd name="connsiteY831" fmla="*/ 1819363 h 1819362"/>
              <a:gd name="connsiteX832" fmla="*/ 9515289 w 11218359"/>
              <a:gd name="connsiteY832" fmla="*/ 1819363 h 1819362"/>
              <a:gd name="connsiteX833" fmla="*/ 9526767 w 11218359"/>
              <a:gd name="connsiteY833" fmla="*/ 1819363 h 1819362"/>
              <a:gd name="connsiteX834" fmla="*/ 9538197 w 11218359"/>
              <a:gd name="connsiteY834" fmla="*/ 1819363 h 1819362"/>
              <a:gd name="connsiteX835" fmla="*/ 9549626 w 11218359"/>
              <a:gd name="connsiteY835" fmla="*/ 1819363 h 1819362"/>
              <a:gd name="connsiteX836" fmla="*/ 9561057 w 11218359"/>
              <a:gd name="connsiteY836" fmla="*/ 1819363 h 1819362"/>
              <a:gd name="connsiteX837" fmla="*/ 9572487 w 11218359"/>
              <a:gd name="connsiteY837" fmla="*/ 1819363 h 1819362"/>
              <a:gd name="connsiteX838" fmla="*/ 9583965 w 11218359"/>
              <a:gd name="connsiteY838" fmla="*/ 1819363 h 1819362"/>
              <a:gd name="connsiteX839" fmla="*/ 9595395 w 11218359"/>
              <a:gd name="connsiteY839" fmla="*/ 1819363 h 1819362"/>
              <a:gd name="connsiteX840" fmla="*/ 9606824 w 11218359"/>
              <a:gd name="connsiteY840" fmla="*/ 1819363 h 1819362"/>
              <a:gd name="connsiteX841" fmla="*/ 9618255 w 11218359"/>
              <a:gd name="connsiteY841" fmla="*/ 1819363 h 1819362"/>
              <a:gd name="connsiteX842" fmla="*/ 9629684 w 11218359"/>
              <a:gd name="connsiteY842" fmla="*/ 1819363 h 1819362"/>
              <a:gd name="connsiteX843" fmla="*/ 9641163 w 11218359"/>
              <a:gd name="connsiteY843" fmla="*/ 1819363 h 1819362"/>
              <a:gd name="connsiteX844" fmla="*/ 9652592 w 11218359"/>
              <a:gd name="connsiteY844" fmla="*/ 1819363 h 1819362"/>
              <a:gd name="connsiteX845" fmla="*/ 9664022 w 11218359"/>
              <a:gd name="connsiteY845" fmla="*/ 1819363 h 1819362"/>
              <a:gd name="connsiteX846" fmla="*/ 9675452 w 11218359"/>
              <a:gd name="connsiteY846" fmla="*/ 1819363 h 1819362"/>
              <a:gd name="connsiteX847" fmla="*/ 9686882 w 11218359"/>
              <a:gd name="connsiteY847" fmla="*/ 1819363 h 1819362"/>
              <a:gd name="connsiteX848" fmla="*/ 9698360 w 11218359"/>
              <a:gd name="connsiteY848" fmla="*/ 1819363 h 1819362"/>
              <a:gd name="connsiteX849" fmla="*/ 9709790 w 11218359"/>
              <a:gd name="connsiteY849" fmla="*/ 1819363 h 1819362"/>
              <a:gd name="connsiteX850" fmla="*/ 9721219 w 11218359"/>
              <a:gd name="connsiteY850" fmla="*/ 1819363 h 1819362"/>
              <a:gd name="connsiteX851" fmla="*/ 9732650 w 11218359"/>
              <a:gd name="connsiteY851" fmla="*/ 1819363 h 1819362"/>
              <a:gd name="connsiteX852" fmla="*/ 9744080 w 11218359"/>
              <a:gd name="connsiteY852" fmla="*/ 1819363 h 1819362"/>
              <a:gd name="connsiteX853" fmla="*/ 9755557 w 11218359"/>
              <a:gd name="connsiteY853" fmla="*/ 1819363 h 1819362"/>
              <a:gd name="connsiteX854" fmla="*/ 9766988 w 11218359"/>
              <a:gd name="connsiteY854" fmla="*/ 1819363 h 1819362"/>
              <a:gd name="connsiteX855" fmla="*/ 9778417 w 11218359"/>
              <a:gd name="connsiteY855" fmla="*/ 1819363 h 1819362"/>
              <a:gd name="connsiteX856" fmla="*/ 9789848 w 11218359"/>
              <a:gd name="connsiteY856" fmla="*/ 1819363 h 1819362"/>
              <a:gd name="connsiteX857" fmla="*/ 9801277 w 11218359"/>
              <a:gd name="connsiteY857" fmla="*/ 1819363 h 1819362"/>
              <a:gd name="connsiteX858" fmla="*/ 9812755 w 11218359"/>
              <a:gd name="connsiteY858" fmla="*/ 1819363 h 1819362"/>
              <a:gd name="connsiteX859" fmla="*/ 9824185 w 11218359"/>
              <a:gd name="connsiteY859" fmla="*/ 1819363 h 1819362"/>
              <a:gd name="connsiteX860" fmla="*/ 9835615 w 11218359"/>
              <a:gd name="connsiteY860" fmla="*/ 1819363 h 1819362"/>
              <a:gd name="connsiteX861" fmla="*/ 9847045 w 11218359"/>
              <a:gd name="connsiteY861" fmla="*/ 1819363 h 1819362"/>
              <a:gd name="connsiteX862" fmla="*/ 9858475 w 11218359"/>
              <a:gd name="connsiteY862" fmla="*/ 1819363 h 1819362"/>
              <a:gd name="connsiteX863" fmla="*/ 9869952 w 11218359"/>
              <a:gd name="connsiteY863" fmla="*/ 1819363 h 1819362"/>
              <a:gd name="connsiteX864" fmla="*/ 9881383 w 11218359"/>
              <a:gd name="connsiteY864" fmla="*/ 1819363 h 1819362"/>
              <a:gd name="connsiteX865" fmla="*/ 9892812 w 11218359"/>
              <a:gd name="connsiteY865" fmla="*/ 1819363 h 1819362"/>
              <a:gd name="connsiteX866" fmla="*/ 9904243 w 11218359"/>
              <a:gd name="connsiteY866" fmla="*/ 1819363 h 1819362"/>
              <a:gd name="connsiteX867" fmla="*/ 9915673 w 11218359"/>
              <a:gd name="connsiteY867" fmla="*/ 1819363 h 1819362"/>
              <a:gd name="connsiteX868" fmla="*/ 9927102 w 11218359"/>
              <a:gd name="connsiteY868" fmla="*/ 1819363 h 1819362"/>
              <a:gd name="connsiteX869" fmla="*/ 9938581 w 11218359"/>
              <a:gd name="connsiteY869" fmla="*/ 1819363 h 1819362"/>
              <a:gd name="connsiteX870" fmla="*/ 9950010 w 11218359"/>
              <a:gd name="connsiteY870" fmla="*/ 1819363 h 1819362"/>
              <a:gd name="connsiteX871" fmla="*/ 9961441 w 11218359"/>
              <a:gd name="connsiteY871" fmla="*/ 1819363 h 1819362"/>
              <a:gd name="connsiteX872" fmla="*/ 9972870 w 11218359"/>
              <a:gd name="connsiteY872" fmla="*/ 1819363 h 1819362"/>
              <a:gd name="connsiteX873" fmla="*/ 9984300 w 11218359"/>
              <a:gd name="connsiteY873" fmla="*/ 1819363 h 1819362"/>
              <a:gd name="connsiteX874" fmla="*/ 9995778 w 11218359"/>
              <a:gd name="connsiteY874" fmla="*/ 1819363 h 1819362"/>
              <a:gd name="connsiteX875" fmla="*/ 10007208 w 11218359"/>
              <a:gd name="connsiteY875" fmla="*/ 1819363 h 1819362"/>
              <a:gd name="connsiteX876" fmla="*/ 10018638 w 11218359"/>
              <a:gd name="connsiteY876" fmla="*/ 1819363 h 1819362"/>
              <a:gd name="connsiteX877" fmla="*/ 10030068 w 11218359"/>
              <a:gd name="connsiteY877" fmla="*/ 1819363 h 1819362"/>
              <a:gd name="connsiteX878" fmla="*/ 10041498 w 11218359"/>
              <a:gd name="connsiteY878" fmla="*/ 1819363 h 1819362"/>
              <a:gd name="connsiteX879" fmla="*/ 10052976 w 11218359"/>
              <a:gd name="connsiteY879" fmla="*/ 1819363 h 1819362"/>
              <a:gd name="connsiteX880" fmla="*/ 10064405 w 11218359"/>
              <a:gd name="connsiteY880" fmla="*/ 1819363 h 1819362"/>
              <a:gd name="connsiteX881" fmla="*/ 10075835 w 11218359"/>
              <a:gd name="connsiteY881" fmla="*/ 1819363 h 1819362"/>
              <a:gd name="connsiteX882" fmla="*/ 10087266 w 11218359"/>
              <a:gd name="connsiteY882" fmla="*/ 1819363 h 1819362"/>
              <a:gd name="connsiteX883" fmla="*/ 10098695 w 11218359"/>
              <a:gd name="connsiteY883" fmla="*/ 1819363 h 1819362"/>
              <a:gd name="connsiteX884" fmla="*/ 10110174 w 11218359"/>
              <a:gd name="connsiteY884" fmla="*/ 1819363 h 1819362"/>
              <a:gd name="connsiteX885" fmla="*/ 10121603 w 11218359"/>
              <a:gd name="connsiteY885" fmla="*/ 1819363 h 1819362"/>
              <a:gd name="connsiteX886" fmla="*/ 10133033 w 11218359"/>
              <a:gd name="connsiteY886" fmla="*/ 1819363 h 1819362"/>
              <a:gd name="connsiteX887" fmla="*/ 10144463 w 11218359"/>
              <a:gd name="connsiteY887" fmla="*/ 1819363 h 1819362"/>
              <a:gd name="connsiteX888" fmla="*/ 10155893 w 11218359"/>
              <a:gd name="connsiteY888" fmla="*/ 1819363 h 1819362"/>
              <a:gd name="connsiteX889" fmla="*/ 10167371 w 11218359"/>
              <a:gd name="connsiteY889" fmla="*/ 1819363 h 1819362"/>
              <a:gd name="connsiteX890" fmla="*/ 10178801 w 11218359"/>
              <a:gd name="connsiteY890" fmla="*/ 1819363 h 1819362"/>
              <a:gd name="connsiteX891" fmla="*/ 10190230 w 11218359"/>
              <a:gd name="connsiteY891" fmla="*/ 1819363 h 1819362"/>
              <a:gd name="connsiteX892" fmla="*/ 10201661 w 11218359"/>
              <a:gd name="connsiteY892" fmla="*/ 1819363 h 1819362"/>
              <a:gd name="connsiteX893" fmla="*/ 10213091 w 11218359"/>
              <a:gd name="connsiteY893" fmla="*/ 1819363 h 1819362"/>
              <a:gd name="connsiteX894" fmla="*/ 10224569 w 11218359"/>
              <a:gd name="connsiteY894" fmla="*/ 1819363 h 1819362"/>
              <a:gd name="connsiteX895" fmla="*/ 10235998 w 11218359"/>
              <a:gd name="connsiteY895" fmla="*/ 1819363 h 1819362"/>
              <a:gd name="connsiteX896" fmla="*/ 10247428 w 11218359"/>
              <a:gd name="connsiteY896" fmla="*/ 1819363 h 1819362"/>
              <a:gd name="connsiteX897" fmla="*/ 10258859 w 11218359"/>
              <a:gd name="connsiteY897" fmla="*/ 1819363 h 1819362"/>
              <a:gd name="connsiteX898" fmla="*/ 10270288 w 11218359"/>
              <a:gd name="connsiteY898" fmla="*/ 1819363 h 1819362"/>
              <a:gd name="connsiteX899" fmla="*/ 10281767 w 11218359"/>
              <a:gd name="connsiteY899" fmla="*/ 1819363 h 1819362"/>
              <a:gd name="connsiteX900" fmla="*/ 10293196 w 11218359"/>
              <a:gd name="connsiteY900" fmla="*/ 1819363 h 1819362"/>
              <a:gd name="connsiteX901" fmla="*/ 10304626 w 11218359"/>
              <a:gd name="connsiteY901" fmla="*/ 1819363 h 1819362"/>
              <a:gd name="connsiteX902" fmla="*/ 10316056 w 11218359"/>
              <a:gd name="connsiteY902" fmla="*/ 1819363 h 1819362"/>
              <a:gd name="connsiteX903" fmla="*/ 10327486 w 11218359"/>
              <a:gd name="connsiteY903" fmla="*/ 1819363 h 1819362"/>
              <a:gd name="connsiteX904" fmla="*/ 10338963 w 11218359"/>
              <a:gd name="connsiteY904" fmla="*/ 1819363 h 1819362"/>
              <a:gd name="connsiteX905" fmla="*/ 10350394 w 11218359"/>
              <a:gd name="connsiteY905" fmla="*/ 1819363 h 1819362"/>
              <a:gd name="connsiteX906" fmla="*/ 10361823 w 11218359"/>
              <a:gd name="connsiteY906" fmla="*/ 1819363 h 1819362"/>
              <a:gd name="connsiteX907" fmla="*/ 10373254 w 11218359"/>
              <a:gd name="connsiteY907" fmla="*/ 1819363 h 1819362"/>
              <a:gd name="connsiteX908" fmla="*/ 10384684 w 11218359"/>
              <a:gd name="connsiteY908" fmla="*/ 1819363 h 1819362"/>
              <a:gd name="connsiteX909" fmla="*/ 10396161 w 11218359"/>
              <a:gd name="connsiteY909" fmla="*/ 1819363 h 1819362"/>
              <a:gd name="connsiteX910" fmla="*/ 10407591 w 11218359"/>
              <a:gd name="connsiteY910" fmla="*/ 1819363 h 1819362"/>
              <a:gd name="connsiteX911" fmla="*/ 10419021 w 11218359"/>
              <a:gd name="connsiteY911" fmla="*/ 1819363 h 1819362"/>
              <a:gd name="connsiteX912" fmla="*/ 10430452 w 11218359"/>
              <a:gd name="connsiteY912" fmla="*/ 1819363 h 1819362"/>
              <a:gd name="connsiteX913" fmla="*/ 10441881 w 11218359"/>
              <a:gd name="connsiteY913" fmla="*/ 1819363 h 1819362"/>
              <a:gd name="connsiteX914" fmla="*/ 10453358 w 11218359"/>
              <a:gd name="connsiteY914" fmla="*/ 1819363 h 1819362"/>
              <a:gd name="connsiteX915" fmla="*/ 10464789 w 11218359"/>
              <a:gd name="connsiteY915" fmla="*/ 1819363 h 1819362"/>
              <a:gd name="connsiteX916" fmla="*/ 10476219 w 11218359"/>
              <a:gd name="connsiteY916" fmla="*/ 1819363 h 1819362"/>
              <a:gd name="connsiteX917" fmla="*/ 10487649 w 11218359"/>
              <a:gd name="connsiteY917" fmla="*/ 1819363 h 1819362"/>
              <a:gd name="connsiteX918" fmla="*/ 10499079 w 11218359"/>
              <a:gd name="connsiteY918" fmla="*/ 1819363 h 1819362"/>
              <a:gd name="connsiteX919" fmla="*/ 10510556 w 11218359"/>
              <a:gd name="connsiteY919" fmla="*/ 1819363 h 1819362"/>
              <a:gd name="connsiteX920" fmla="*/ 10521987 w 11218359"/>
              <a:gd name="connsiteY920" fmla="*/ 1819363 h 1819362"/>
              <a:gd name="connsiteX921" fmla="*/ 10533416 w 11218359"/>
              <a:gd name="connsiteY921" fmla="*/ 1819363 h 1819362"/>
              <a:gd name="connsiteX922" fmla="*/ 10544847 w 11218359"/>
              <a:gd name="connsiteY922" fmla="*/ 1819363 h 1819362"/>
              <a:gd name="connsiteX923" fmla="*/ 10556277 w 11218359"/>
              <a:gd name="connsiteY923" fmla="*/ 1819363 h 1819362"/>
              <a:gd name="connsiteX924" fmla="*/ 10567754 w 11218359"/>
              <a:gd name="connsiteY924" fmla="*/ 1819363 h 1819362"/>
              <a:gd name="connsiteX925" fmla="*/ 10579184 w 11218359"/>
              <a:gd name="connsiteY925" fmla="*/ 1819363 h 1819362"/>
              <a:gd name="connsiteX926" fmla="*/ 10590614 w 11218359"/>
              <a:gd name="connsiteY926" fmla="*/ 1819363 h 1819362"/>
              <a:gd name="connsiteX927" fmla="*/ 10602045 w 11218359"/>
              <a:gd name="connsiteY927" fmla="*/ 1819363 h 1819362"/>
              <a:gd name="connsiteX928" fmla="*/ 10613474 w 11218359"/>
              <a:gd name="connsiteY928" fmla="*/ 1819363 h 1819362"/>
              <a:gd name="connsiteX929" fmla="*/ 10624951 w 11218359"/>
              <a:gd name="connsiteY929" fmla="*/ 1819363 h 1819362"/>
              <a:gd name="connsiteX930" fmla="*/ 10636382 w 11218359"/>
              <a:gd name="connsiteY930" fmla="*/ 1819363 h 1819362"/>
              <a:gd name="connsiteX931" fmla="*/ 10647812 w 11218359"/>
              <a:gd name="connsiteY931" fmla="*/ 1819363 h 1819362"/>
              <a:gd name="connsiteX932" fmla="*/ 10659241 w 11218359"/>
              <a:gd name="connsiteY932" fmla="*/ 1819363 h 1819362"/>
              <a:gd name="connsiteX933" fmla="*/ 10670672 w 11218359"/>
              <a:gd name="connsiteY933" fmla="*/ 1819363 h 1819362"/>
              <a:gd name="connsiteX934" fmla="*/ 10682149 w 11218359"/>
              <a:gd name="connsiteY934" fmla="*/ 1819363 h 1819362"/>
              <a:gd name="connsiteX935" fmla="*/ 10693580 w 11218359"/>
              <a:gd name="connsiteY935" fmla="*/ 1819363 h 1819362"/>
              <a:gd name="connsiteX936" fmla="*/ 10705009 w 11218359"/>
              <a:gd name="connsiteY936" fmla="*/ 1819363 h 1819362"/>
              <a:gd name="connsiteX937" fmla="*/ 10716439 w 11218359"/>
              <a:gd name="connsiteY937" fmla="*/ 1819363 h 1819362"/>
              <a:gd name="connsiteX938" fmla="*/ 10727870 w 11218359"/>
              <a:gd name="connsiteY938" fmla="*/ 1819363 h 1819362"/>
              <a:gd name="connsiteX939" fmla="*/ 10739347 w 11218359"/>
              <a:gd name="connsiteY939" fmla="*/ 1819363 h 1819362"/>
              <a:gd name="connsiteX940" fmla="*/ 10750778 w 11218359"/>
              <a:gd name="connsiteY940" fmla="*/ 1819363 h 1819362"/>
              <a:gd name="connsiteX941" fmla="*/ 10762207 w 11218359"/>
              <a:gd name="connsiteY941" fmla="*/ 1819363 h 1819362"/>
              <a:gd name="connsiteX942" fmla="*/ 10773637 w 11218359"/>
              <a:gd name="connsiteY942" fmla="*/ 1819363 h 1819362"/>
              <a:gd name="connsiteX943" fmla="*/ 10785067 w 11218359"/>
              <a:gd name="connsiteY943" fmla="*/ 1819363 h 1819362"/>
              <a:gd name="connsiteX944" fmla="*/ 10796544 w 11218359"/>
              <a:gd name="connsiteY944" fmla="*/ 1819363 h 1819362"/>
              <a:gd name="connsiteX945" fmla="*/ 10807975 w 11218359"/>
              <a:gd name="connsiteY945" fmla="*/ 1819363 h 1819362"/>
              <a:gd name="connsiteX946" fmla="*/ 10819405 w 11218359"/>
              <a:gd name="connsiteY946" fmla="*/ 1819363 h 1819362"/>
              <a:gd name="connsiteX947" fmla="*/ 10830834 w 11218359"/>
              <a:gd name="connsiteY947" fmla="*/ 1819363 h 1819362"/>
              <a:gd name="connsiteX948" fmla="*/ 10842265 w 11218359"/>
              <a:gd name="connsiteY948" fmla="*/ 1819363 h 1819362"/>
              <a:gd name="connsiteX949" fmla="*/ 10853742 w 11218359"/>
              <a:gd name="connsiteY949" fmla="*/ 1819363 h 1819362"/>
              <a:gd name="connsiteX950" fmla="*/ 10865173 w 11218359"/>
              <a:gd name="connsiteY950" fmla="*/ 1819363 h 1819362"/>
              <a:gd name="connsiteX951" fmla="*/ 10876602 w 11218359"/>
              <a:gd name="connsiteY951" fmla="*/ 1819363 h 1819362"/>
              <a:gd name="connsiteX952" fmla="*/ 10888032 w 11218359"/>
              <a:gd name="connsiteY952" fmla="*/ 1819363 h 1819362"/>
              <a:gd name="connsiteX953" fmla="*/ 10899463 w 11218359"/>
              <a:gd name="connsiteY953" fmla="*/ 1819363 h 1819362"/>
              <a:gd name="connsiteX954" fmla="*/ 10910892 w 11218359"/>
              <a:gd name="connsiteY954" fmla="*/ 1819363 h 1819362"/>
              <a:gd name="connsiteX955" fmla="*/ 10922369 w 11218359"/>
              <a:gd name="connsiteY955" fmla="*/ 1819363 h 1819362"/>
              <a:gd name="connsiteX956" fmla="*/ 10933800 w 11218359"/>
              <a:gd name="connsiteY956" fmla="*/ 1819363 h 1819362"/>
              <a:gd name="connsiteX957" fmla="*/ 10945230 w 11218359"/>
              <a:gd name="connsiteY957" fmla="*/ 1819363 h 1819362"/>
              <a:gd name="connsiteX958" fmla="*/ 10956660 w 11218359"/>
              <a:gd name="connsiteY958" fmla="*/ 1819363 h 1819362"/>
              <a:gd name="connsiteX959" fmla="*/ 10968090 w 11218359"/>
              <a:gd name="connsiteY959" fmla="*/ 1819363 h 1819362"/>
              <a:gd name="connsiteX960" fmla="*/ 10979567 w 11218359"/>
              <a:gd name="connsiteY960" fmla="*/ 1819363 h 1819362"/>
              <a:gd name="connsiteX961" fmla="*/ 10990998 w 11218359"/>
              <a:gd name="connsiteY961" fmla="*/ 1819363 h 1819362"/>
              <a:gd name="connsiteX962" fmla="*/ 11002427 w 11218359"/>
              <a:gd name="connsiteY962" fmla="*/ 1819363 h 1819362"/>
              <a:gd name="connsiteX963" fmla="*/ 11013858 w 11218359"/>
              <a:gd name="connsiteY963" fmla="*/ 1819363 h 1819362"/>
              <a:gd name="connsiteX964" fmla="*/ 11025287 w 11218359"/>
              <a:gd name="connsiteY964" fmla="*/ 1819363 h 1819362"/>
              <a:gd name="connsiteX965" fmla="*/ 11036765 w 11218359"/>
              <a:gd name="connsiteY965" fmla="*/ 1819363 h 1819362"/>
              <a:gd name="connsiteX966" fmla="*/ 11048195 w 11218359"/>
              <a:gd name="connsiteY966" fmla="*/ 1819363 h 1819362"/>
              <a:gd name="connsiteX967" fmla="*/ 11059625 w 11218359"/>
              <a:gd name="connsiteY967" fmla="*/ 1819363 h 1819362"/>
              <a:gd name="connsiteX968" fmla="*/ 11071056 w 11218359"/>
              <a:gd name="connsiteY968" fmla="*/ 1819363 h 1819362"/>
              <a:gd name="connsiteX969" fmla="*/ 11082485 w 11218359"/>
              <a:gd name="connsiteY969" fmla="*/ 1819363 h 1819362"/>
              <a:gd name="connsiteX970" fmla="*/ 11093962 w 11218359"/>
              <a:gd name="connsiteY970" fmla="*/ 1819363 h 1819362"/>
              <a:gd name="connsiteX971" fmla="*/ 11105393 w 11218359"/>
              <a:gd name="connsiteY971" fmla="*/ 1819363 h 1819362"/>
              <a:gd name="connsiteX972" fmla="*/ 11116823 w 11218359"/>
              <a:gd name="connsiteY972" fmla="*/ 1819363 h 1819362"/>
              <a:gd name="connsiteX973" fmla="*/ 11128253 w 11218359"/>
              <a:gd name="connsiteY973" fmla="*/ 1819363 h 1819362"/>
              <a:gd name="connsiteX974" fmla="*/ 11139683 w 11218359"/>
              <a:gd name="connsiteY974" fmla="*/ 1819363 h 1819362"/>
              <a:gd name="connsiteX975" fmla="*/ 11151160 w 11218359"/>
              <a:gd name="connsiteY975" fmla="*/ 1819363 h 1819362"/>
              <a:gd name="connsiteX976" fmla="*/ 11162591 w 11218359"/>
              <a:gd name="connsiteY976" fmla="*/ 1819363 h 1819362"/>
              <a:gd name="connsiteX977" fmla="*/ 11174020 w 11218359"/>
              <a:gd name="connsiteY977" fmla="*/ 1819363 h 1819362"/>
              <a:gd name="connsiteX978" fmla="*/ 11185451 w 11218359"/>
              <a:gd name="connsiteY978" fmla="*/ 1819363 h 1819362"/>
              <a:gd name="connsiteX979" fmla="*/ 11196881 w 11218359"/>
              <a:gd name="connsiteY979" fmla="*/ 1819363 h 1819362"/>
              <a:gd name="connsiteX980" fmla="*/ 11208358 w 11218359"/>
              <a:gd name="connsiteY980" fmla="*/ 1819363 h 1819362"/>
              <a:gd name="connsiteX981" fmla="*/ 11218359 w 11218359"/>
              <a:gd name="connsiteY981" fmla="*/ 1819363 h 1819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819362">
                <a:moveTo>
                  <a:pt x="0" y="1819363"/>
                </a:moveTo>
                <a:lnTo>
                  <a:pt x="9149" y="1819363"/>
                </a:lnTo>
                <a:lnTo>
                  <a:pt x="20588" y="1819363"/>
                </a:lnTo>
                <a:lnTo>
                  <a:pt x="32028" y="1819363"/>
                </a:lnTo>
                <a:lnTo>
                  <a:pt x="43467" y="1819363"/>
                </a:lnTo>
                <a:lnTo>
                  <a:pt x="54907" y="1819363"/>
                </a:lnTo>
                <a:lnTo>
                  <a:pt x="66346" y="1819363"/>
                </a:lnTo>
                <a:lnTo>
                  <a:pt x="77786" y="1819363"/>
                </a:lnTo>
                <a:lnTo>
                  <a:pt x="89225" y="1819363"/>
                </a:lnTo>
                <a:lnTo>
                  <a:pt x="100665" y="1819363"/>
                </a:lnTo>
                <a:lnTo>
                  <a:pt x="112104" y="1819363"/>
                </a:lnTo>
                <a:lnTo>
                  <a:pt x="123544" y="1819363"/>
                </a:lnTo>
                <a:lnTo>
                  <a:pt x="134979" y="1819363"/>
                </a:lnTo>
                <a:lnTo>
                  <a:pt x="146423" y="1819363"/>
                </a:lnTo>
                <a:lnTo>
                  <a:pt x="157858" y="1819363"/>
                </a:lnTo>
                <a:lnTo>
                  <a:pt x="169297" y="1819363"/>
                </a:lnTo>
                <a:lnTo>
                  <a:pt x="180737" y="1819363"/>
                </a:lnTo>
                <a:lnTo>
                  <a:pt x="192176" y="1819363"/>
                </a:lnTo>
                <a:lnTo>
                  <a:pt x="203616" y="1819363"/>
                </a:lnTo>
                <a:lnTo>
                  <a:pt x="215055" y="1819363"/>
                </a:lnTo>
                <a:lnTo>
                  <a:pt x="226495" y="1819363"/>
                </a:lnTo>
                <a:lnTo>
                  <a:pt x="237935" y="1819363"/>
                </a:lnTo>
                <a:lnTo>
                  <a:pt x="249374" y="1819363"/>
                </a:lnTo>
                <a:lnTo>
                  <a:pt x="260814" y="1819363"/>
                </a:lnTo>
                <a:lnTo>
                  <a:pt x="272253" y="1819363"/>
                </a:lnTo>
                <a:lnTo>
                  <a:pt x="283693" y="1819363"/>
                </a:lnTo>
                <a:lnTo>
                  <a:pt x="295132" y="1819363"/>
                </a:lnTo>
                <a:lnTo>
                  <a:pt x="306572" y="1819363"/>
                </a:lnTo>
                <a:lnTo>
                  <a:pt x="318011" y="1819363"/>
                </a:lnTo>
                <a:lnTo>
                  <a:pt x="329451" y="1819363"/>
                </a:lnTo>
                <a:lnTo>
                  <a:pt x="340890" y="1819363"/>
                </a:lnTo>
                <a:lnTo>
                  <a:pt x="352330" y="1819363"/>
                </a:lnTo>
                <a:lnTo>
                  <a:pt x="363769" y="1819363"/>
                </a:lnTo>
                <a:lnTo>
                  <a:pt x="375209" y="1819363"/>
                </a:lnTo>
                <a:lnTo>
                  <a:pt x="386648" y="1819363"/>
                </a:lnTo>
                <a:lnTo>
                  <a:pt x="398088" y="1819363"/>
                </a:lnTo>
                <a:lnTo>
                  <a:pt x="409527" y="1819363"/>
                </a:lnTo>
                <a:lnTo>
                  <a:pt x="420967" y="1819363"/>
                </a:lnTo>
                <a:lnTo>
                  <a:pt x="432406" y="1819363"/>
                </a:lnTo>
                <a:lnTo>
                  <a:pt x="443846" y="1819363"/>
                </a:lnTo>
                <a:lnTo>
                  <a:pt x="455285" y="1819363"/>
                </a:lnTo>
                <a:lnTo>
                  <a:pt x="466725" y="1819363"/>
                </a:lnTo>
                <a:lnTo>
                  <a:pt x="478165" y="1819363"/>
                </a:lnTo>
                <a:lnTo>
                  <a:pt x="489604" y="1819363"/>
                </a:lnTo>
                <a:lnTo>
                  <a:pt x="501044" y="1819363"/>
                </a:lnTo>
                <a:lnTo>
                  <a:pt x="512483" y="1819363"/>
                </a:lnTo>
                <a:lnTo>
                  <a:pt x="523923" y="1819363"/>
                </a:lnTo>
                <a:lnTo>
                  <a:pt x="535362" y="1819363"/>
                </a:lnTo>
                <a:lnTo>
                  <a:pt x="546802" y="1819363"/>
                </a:lnTo>
                <a:lnTo>
                  <a:pt x="558241" y="1819363"/>
                </a:lnTo>
                <a:lnTo>
                  <a:pt x="569681" y="1819363"/>
                </a:lnTo>
                <a:lnTo>
                  <a:pt x="581120" y="1819363"/>
                </a:lnTo>
                <a:lnTo>
                  <a:pt x="592560" y="1819363"/>
                </a:lnTo>
                <a:lnTo>
                  <a:pt x="603999" y="1819363"/>
                </a:lnTo>
                <a:lnTo>
                  <a:pt x="615439" y="1819363"/>
                </a:lnTo>
                <a:lnTo>
                  <a:pt x="626878" y="1819363"/>
                </a:lnTo>
                <a:lnTo>
                  <a:pt x="638318" y="1819363"/>
                </a:lnTo>
                <a:lnTo>
                  <a:pt x="649757" y="1819363"/>
                </a:lnTo>
                <a:lnTo>
                  <a:pt x="661192" y="1819363"/>
                </a:lnTo>
                <a:lnTo>
                  <a:pt x="672632" y="1819363"/>
                </a:lnTo>
                <a:lnTo>
                  <a:pt x="684071" y="1819363"/>
                </a:lnTo>
                <a:lnTo>
                  <a:pt x="695511" y="1819363"/>
                </a:lnTo>
                <a:lnTo>
                  <a:pt x="706950" y="1819363"/>
                </a:lnTo>
                <a:lnTo>
                  <a:pt x="718390" y="1819363"/>
                </a:lnTo>
                <a:lnTo>
                  <a:pt x="729829" y="1819363"/>
                </a:lnTo>
                <a:lnTo>
                  <a:pt x="741269" y="1819363"/>
                </a:lnTo>
                <a:lnTo>
                  <a:pt x="752708" y="1819363"/>
                </a:lnTo>
                <a:lnTo>
                  <a:pt x="764148" y="1819363"/>
                </a:lnTo>
                <a:lnTo>
                  <a:pt x="775587" y="1819363"/>
                </a:lnTo>
                <a:lnTo>
                  <a:pt x="787027" y="1819363"/>
                </a:lnTo>
                <a:lnTo>
                  <a:pt x="798467" y="1819363"/>
                </a:lnTo>
                <a:lnTo>
                  <a:pt x="809906" y="1819363"/>
                </a:lnTo>
                <a:lnTo>
                  <a:pt x="821346" y="1819363"/>
                </a:lnTo>
                <a:lnTo>
                  <a:pt x="832785" y="1819363"/>
                </a:lnTo>
                <a:lnTo>
                  <a:pt x="844225" y="1819363"/>
                </a:lnTo>
                <a:lnTo>
                  <a:pt x="855664" y="1819363"/>
                </a:lnTo>
                <a:lnTo>
                  <a:pt x="867104" y="1819363"/>
                </a:lnTo>
                <a:lnTo>
                  <a:pt x="878543" y="1819363"/>
                </a:lnTo>
                <a:lnTo>
                  <a:pt x="889983" y="1819363"/>
                </a:lnTo>
                <a:lnTo>
                  <a:pt x="901422" y="1819363"/>
                </a:lnTo>
                <a:lnTo>
                  <a:pt x="912862" y="1819363"/>
                </a:lnTo>
                <a:lnTo>
                  <a:pt x="924301" y="1819363"/>
                </a:lnTo>
                <a:lnTo>
                  <a:pt x="935741" y="1819363"/>
                </a:lnTo>
                <a:lnTo>
                  <a:pt x="947180" y="1819363"/>
                </a:lnTo>
                <a:lnTo>
                  <a:pt x="958620" y="1819363"/>
                </a:lnTo>
                <a:lnTo>
                  <a:pt x="970059" y="1819363"/>
                </a:lnTo>
                <a:lnTo>
                  <a:pt x="981499" y="1819363"/>
                </a:lnTo>
                <a:lnTo>
                  <a:pt x="992938" y="1819363"/>
                </a:lnTo>
                <a:lnTo>
                  <a:pt x="1004378" y="1819363"/>
                </a:lnTo>
                <a:lnTo>
                  <a:pt x="1015818" y="1819363"/>
                </a:lnTo>
                <a:lnTo>
                  <a:pt x="1027257" y="1819363"/>
                </a:lnTo>
                <a:lnTo>
                  <a:pt x="1038697" y="1819363"/>
                </a:lnTo>
                <a:lnTo>
                  <a:pt x="1050136" y="1819363"/>
                </a:lnTo>
                <a:lnTo>
                  <a:pt x="1061576" y="1819363"/>
                </a:lnTo>
                <a:lnTo>
                  <a:pt x="1073015" y="1819363"/>
                </a:lnTo>
                <a:lnTo>
                  <a:pt x="1084455" y="1819363"/>
                </a:lnTo>
                <a:lnTo>
                  <a:pt x="1095894" y="1819363"/>
                </a:lnTo>
                <a:lnTo>
                  <a:pt x="1107334" y="1819363"/>
                </a:lnTo>
                <a:lnTo>
                  <a:pt x="1118773" y="1819363"/>
                </a:lnTo>
                <a:lnTo>
                  <a:pt x="1130213" y="1819363"/>
                </a:lnTo>
                <a:lnTo>
                  <a:pt x="1141652" y="1819363"/>
                </a:lnTo>
                <a:lnTo>
                  <a:pt x="1153092" y="1819363"/>
                </a:lnTo>
                <a:lnTo>
                  <a:pt x="1164531" y="1819363"/>
                </a:lnTo>
                <a:lnTo>
                  <a:pt x="1175971" y="1819363"/>
                </a:lnTo>
                <a:lnTo>
                  <a:pt x="1187406" y="1819363"/>
                </a:lnTo>
                <a:lnTo>
                  <a:pt x="1198845" y="1819363"/>
                </a:lnTo>
                <a:lnTo>
                  <a:pt x="1210285" y="1819363"/>
                </a:lnTo>
                <a:lnTo>
                  <a:pt x="1221724" y="1819363"/>
                </a:lnTo>
                <a:lnTo>
                  <a:pt x="1233164" y="1819363"/>
                </a:lnTo>
                <a:lnTo>
                  <a:pt x="1244603" y="1819363"/>
                </a:lnTo>
                <a:lnTo>
                  <a:pt x="1256043" y="1819363"/>
                </a:lnTo>
                <a:lnTo>
                  <a:pt x="1267482" y="1819363"/>
                </a:lnTo>
                <a:lnTo>
                  <a:pt x="1278922" y="1819363"/>
                </a:lnTo>
                <a:lnTo>
                  <a:pt x="1290361" y="1819363"/>
                </a:lnTo>
                <a:lnTo>
                  <a:pt x="1301801" y="1819363"/>
                </a:lnTo>
                <a:lnTo>
                  <a:pt x="1313240" y="1819363"/>
                </a:lnTo>
                <a:lnTo>
                  <a:pt x="1324680" y="1819363"/>
                </a:lnTo>
                <a:lnTo>
                  <a:pt x="1336120" y="1819363"/>
                </a:lnTo>
                <a:lnTo>
                  <a:pt x="1347559" y="1819363"/>
                </a:lnTo>
                <a:lnTo>
                  <a:pt x="1358999" y="1819363"/>
                </a:lnTo>
                <a:lnTo>
                  <a:pt x="1370438" y="1819363"/>
                </a:lnTo>
                <a:lnTo>
                  <a:pt x="1381878" y="1819363"/>
                </a:lnTo>
                <a:lnTo>
                  <a:pt x="1393317" y="1819363"/>
                </a:lnTo>
                <a:lnTo>
                  <a:pt x="1404757" y="1819363"/>
                </a:lnTo>
                <a:lnTo>
                  <a:pt x="1416196" y="1819363"/>
                </a:lnTo>
                <a:lnTo>
                  <a:pt x="1427636" y="1819363"/>
                </a:lnTo>
                <a:lnTo>
                  <a:pt x="1439075" y="1819363"/>
                </a:lnTo>
                <a:lnTo>
                  <a:pt x="1450515" y="1819363"/>
                </a:lnTo>
                <a:lnTo>
                  <a:pt x="1461954" y="1819363"/>
                </a:lnTo>
                <a:lnTo>
                  <a:pt x="1473394" y="1819363"/>
                </a:lnTo>
                <a:lnTo>
                  <a:pt x="1484833" y="1819363"/>
                </a:lnTo>
                <a:lnTo>
                  <a:pt x="1496273" y="1819363"/>
                </a:lnTo>
                <a:lnTo>
                  <a:pt x="1507712" y="1819363"/>
                </a:lnTo>
                <a:lnTo>
                  <a:pt x="1519152" y="1819363"/>
                </a:lnTo>
                <a:lnTo>
                  <a:pt x="1530591" y="1819363"/>
                </a:lnTo>
                <a:lnTo>
                  <a:pt x="1542031" y="1819363"/>
                </a:lnTo>
                <a:lnTo>
                  <a:pt x="1553471" y="1819363"/>
                </a:lnTo>
                <a:lnTo>
                  <a:pt x="1564910" y="1819363"/>
                </a:lnTo>
                <a:lnTo>
                  <a:pt x="1576349" y="1819363"/>
                </a:lnTo>
                <a:lnTo>
                  <a:pt x="1587789" y="1819363"/>
                </a:lnTo>
                <a:lnTo>
                  <a:pt x="1599229" y="1819363"/>
                </a:lnTo>
                <a:lnTo>
                  <a:pt x="1610668" y="1819363"/>
                </a:lnTo>
                <a:lnTo>
                  <a:pt x="1622107" y="1819363"/>
                </a:lnTo>
                <a:lnTo>
                  <a:pt x="1633547" y="1819363"/>
                </a:lnTo>
                <a:lnTo>
                  <a:pt x="1644987" y="1819363"/>
                </a:lnTo>
                <a:lnTo>
                  <a:pt x="1656426" y="1819363"/>
                </a:lnTo>
                <a:lnTo>
                  <a:pt x="1667866" y="1819363"/>
                </a:lnTo>
                <a:lnTo>
                  <a:pt x="1679305" y="1819363"/>
                </a:lnTo>
                <a:lnTo>
                  <a:pt x="1690745" y="1819363"/>
                </a:lnTo>
                <a:lnTo>
                  <a:pt x="1702184" y="1819363"/>
                </a:lnTo>
                <a:lnTo>
                  <a:pt x="1713619" y="1819363"/>
                </a:lnTo>
                <a:lnTo>
                  <a:pt x="1725063" y="1819363"/>
                </a:lnTo>
                <a:lnTo>
                  <a:pt x="1736498" y="1819363"/>
                </a:lnTo>
                <a:lnTo>
                  <a:pt x="1747938" y="1819363"/>
                </a:lnTo>
                <a:lnTo>
                  <a:pt x="1759377" y="1819363"/>
                </a:lnTo>
                <a:lnTo>
                  <a:pt x="1770817" y="1819363"/>
                </a:lnTo>
                <a:lnTo>
                  <a:pt x="1782256" y="1819363"/>
                </a:lnTo>
                <a:lnTo>
                  <a:pt x="1793696" y="1819363"/>
                </a:lnTo>
                <a:lnTo>
                  <a:pt x="1805135" y="1819363"/>
                </a:lnTo>
                <a:lnTo>
                  <a:pt x="1816575" y="1819363"/>
                </a:lnTo>
                <a:lnTo>
                  <a:pt x="1828014" y="1819363"/>
                </a:lnTo>
                <a:lnTo>
                  <a:pt x="1839454" y="1819363"/>
                </a:lnTo>
                <a:lnTo>
                  <a:pt x="1850893" y="1819363"/>
                </a:lnTo>
                <a:lnTo>
                  <a:pt x="1862333" y="1819363"/>
                </a:lnTo>
                <a:lnTo>
                  <a:pt x="1873772" y="1819363"/>
                </a:lnTo>
                <a:lnTo>
                  <a:pt x="1885212" y="1819363"/>
                </a:lnTo>
                <a:lnTo>
                  <a:pt x="1896651" y="1819363"/>
                </a:lnTo>
                <a:lnTo>
                  <a:pt x="1908091" y="1819363"/>
                </a:lnTo>
                <a:lnTo>
                  <a:pt x="1919531" y="1819363"/>
                </a:lnTo>
                <a:lnTo>
                  <a:pt x="1930970" y="1819363"/>
                </a:lnTo>
                <a:lnTo>
                  <a:pt x="1942409" y="1819363"/>
                </a:lnTo>
                <a:lnTo>
                  <a:pt x="1953849" y="1819363"/>
                </a:lnTo>
                <a:lnTo>
                  <a:pt x="1965289" y="1819363"/>
                </a:lnTo>
                <a:lnTo>
                  <a:pt x="1976728" y="1819363"/>
                </a:lnTo>
                <a:lnTo>
                  <a:pt x="1988168" y="1819363"/>
                </a:lnTo>
                <a:lnTo>
                  <a:pt x="1999607" y="1819363"/>
                </a:lnTo>
                <a:lnTo>
                  <a:pt x="2011047" y="1819363"/>
                </a:lnTo>
                <a:lnTo>
                  <a:pt x="2022486" y="1819363"/>
                </a:lnTo>
                <a:lnTo>
                  <a:pt x="2033926" y="1819363"/>
                </a:lnTo>
                <a:lnTo>
                  <a:pt x="2045365" y="1819363"/>
                </a:lnTo>
                <a:lnTo>
                  <a:pt x="2056805" y="1819363"/>
                </a:lnTo>
                <a:lnTo>
                  <a:pt x="2068244" y="1819363"/>
                </a:lnTo>
                <a:lnTo>
                  <a:pt x="2079684" y="1819363"/>
                </a:lnTo>
                <a:lnTo>
                  <a:pt x="2091123" y="1819363"/>
                </a:lnTo>
                <a:lnTo>
                  <a:pt x="2102563" y="1819363"/>
                </a:lnTo>
                <a:lnTo>
                  <a:pt x="2114002" y="1819363"/>
                </a:lnTo>
                <a:lnTo>
                  <a:pt x="2125442" y="1819363"/>
                </a:lnTo>
                <a:lnTo>
                  <a:pt x="2136882" y="1819363"/>
                </a:lnTo>
                <a:lnTo>
                  <a:pt x="2148321" y="1819363"/>
                </a:lnTo>
                <a:lnTo>
                  <a:pt x="2159760" y="1819363"/>
                </a:lnTo>
                <a:lnTo>
                  <a:pt x="2171200" y="1819363"/>
                </a:lnTo>
                <a:lnTo>
                  <a:pt x="2182640" y="1819363"/>
                </a:lnTo>
                <a:lnTo>
                  <a:pt x="2194079" y="1819363"/>
                </a:lnTo>
                <a:lnTo>
                  <a:pt x="2205519" y="1819363"/>
                </a:lnTo>
                <a:lnTo>
                  <a:pt x="2216958" y="1819363"/>
                </a:lnTo>
                <a:lnTo>
                  <a:pt x="2228393" y="1819363"/>
                </a:lnTo>
                <a:lnTo>
                  <a:pt x="2239837" y="1819363"/>
                </a:lnTo>
                <a:lnTo>
                  <a:pt x="2251272" y="1819363"/>
                </a:lnTo>
                <a:lnTo>
                  <a:pt x="2262716" y="1819363"/>
                </a:lnTo>
                <a:lnTo>
                  <a:pt x="2274151" y="1819363"/>
                </a:lnTo>
                <a:lnTo>
                  <a:pt x="2285591" y="1819363"/>
                </a:lnTo>
                <a:lnTo>
                  <a:pt x="2297030" y="1819363"/>
                </a:lnTo>
                <a:lnTo>
                  <a:pt x="2308470" y="1819363"/>
                </a:lnTo>
                <a:lnTo>
                  <a:pt x="2319909" y="1819363"/>
                </a:lnTo>
                <a:lnTo>
                  <a:pt x="2331349" y="1819363"/>
                </a:lnTo>
                <a:lnTo>
                  <a:pt x="2342788" y="1819363"/>
                </a:lnTo>
                <a:lnTo>
                  <a:pt x="2354228" y="1819363"/>
                </a:lnTo>
                <a:lnTo>
                  <a:pt x="2365667" y="1819363"/>
                </a:lnTo>
                <a:lnTo>
                  <a:pt x="2377107" y="1819363"/>
                </a:lnTo>
                <a:lnTo>
                  <a:pt x="2388546" y="1819363"/>
                </a:lnTo>
                <a:lnTo>
                  <a:pt x="2399986" y="1819363"/>
                </a:lnTo>
                <a:lnTo>
                  <a:pt x="2411425" y="1819363"/>
                </a:lnTo>
                <a:lnTo>
                  <a:pt x="2422865" y="1819363"/>
                </a:lnTo>
                <a:lnTo>
                  <a:pt x="2434304" y="1819363"/>
                </a:lnTo>
                <a:lnTo>
                  <a:pt x="2445744" y="1819363"/>
                </a:lnTo>
                <a:lnTo>
                  <a:pt x="2457184" y="1819363"/>
                </a:lnTo>
                <a:lnTo>
                  <a:pt x="2468623" y="1819363"/>
                </a:lnTo>
                <a:lnTo>
                  <a:pt x="2480062" y="1819363"/>
                </a:lnTo>
                <a:lnTo>
                  <a:pt x="2491502" y="1819363"/>
                </a:lnTo>
                <a:lnTo>
                  <a:pt x="2502942" y="1819363"/>
                </a:lnTo>
                <a:lnTo>
                  <a:pt x="2514381" y="1819363"/>
                </a:lnTo>
                <a:lnTo>
                  <a:pt x="2525821" y="1819363"/>
                </a:lnTo>
                <a:lnTo>
                  <a:pt x="2537260" y="1819363"/>
                </a:lnTo>
                <a:lnTo>
                  <a:pt x="2548700" y="1819363"/>
                </a:lnTo>
                <a:lnTo>
                  <a:pt x="2560139" y="1819363"/>
                </a:lnTo>
                <a:lnTo>
                  <a:pt x="2571579" y="1819363"/>
                </a:lnTo>
                <a:lnTo>
                  <a:pt x="2583018" y="1819363"/>
                </a:lnTo>
                <a:lnTo>
                  <a:pt x="2594458" y="1819363"/>
                </a:lnTo>
                <a:lnTo>
                  <a:pt x="2605897" y="1819363"/>
                </a:lnTo>
                <a:lnTo>
                  <a:pt x="2617337" y="1819363"/>
                </a:lnTo>
                <a:lnTo>
                  <a:pt x="2628776" y="1819363"/>
                </a:lnTo>
                <a:lnTo>
                  <a:pt x="2640216" y="1819363"/>
                </a:lnTo>
                <a:lnTo>
                  <a:pt x="2651655" y="1819363"/>
                </a:lnTo>
                <a:lnTo>
                  <a:pt x="2663095" y="1819363"/>
                </a:lnTo>
                <a:lnTo>
                  <a:pt x="2674535" y="1819363"/>
                </a:lnTo>
                <a:lnTo>
                  <a:pt x="2685974" y="1819363"/>
                </a:lnTo>
                <a:lnTo>
                  <a:pt x="2697413" y="1819363"/>
                </a:lnTo>
                <a:lnTo>
                  <a:pt x="2708853" y="1819363"/>
                </a:lnTo>
                <a:lnTo>
                  <a:pt x="2720293" y="1819363"/>
                </a:lnTo>
                <a:lnTo>
                  <a:pt x="2731727" y="1819363"/>
                </a:lnTo>
                <a:lnTo>
                  <a:pt x="2743172" y="1819363"/>
                </a:lnTo>
                <a:lnTo>
                  <a:pt x="2754611" y="1819363"/>
                </a:lnTo>
                <a:lnTo>
                  <a:pt x="2766046" y="1819363"/>
                </a:lnTo>
                <a:lnTo>
                  <a:pt x="2777490" y="1819363"/>
                </a:lnTo>
                <a:lnTo>
                  <a:pt x="2788925" y="1819363"/>
                </a:lnTo>
                <a:lnTo>
                  <a:pt x="2800364" y="1819363"/>
                </a:lnTo>
                <a:lnTo>
                  <a:pt x="2811804" y="1819363"/>
                </a:lnTo>
                <a:lnTo>
                  <a:pt x="2823243" y="1819363"/>
                </a:lnTo>
                <a:lnTo>
                  <a:pt x="2834683" y="1819363"/>
                </a:lnTo>
                <a:lnTo>
                  <a:pt x="2846123" y="1819363"/>
                </a:lnTo>
                <a:lnTo>
                  <a:pt x="2857562" y="1819363"/>
                </a:lnTo>
                <a:lnTo>
                  <a:pt x="2869001" y="1819363"/>
                </a:lnTo>
                <a:lnTo>
                  <a:pt x="2880441" y="1819363"/>
                </a:lnTo>
                <a:lnTo>
                  <a:pt x="2891881" y="1819363"/>
                </a:lnTo>
                <a:lnTo>
                  <a:pt x="2903320" y="1819363"/>
                </a:lnTo>
                <a:lnTo>
                  <a:pt x="2914760" y="1819363"/>
                </a:lnTo>
                <a:lnTo>
                  <a:pt x="2926199" y="1819363"/>
                </a:lnTo>
                <a:lnTo>
                  <a:pt x="2937639" y="1819363"/>
                </a:lnTo>
                <a:lnTo>
                  <a:pt x="2949078" y="1819363"/>
                </a:lnTo>
                <a:lnTo>
                  <a:pt x="2960518" y="1819363"/>
                </a:lnTo>
                <a:lnTo>
                  <a:pt x="2971957" y="1819363"/>
                </a:lnTo>
                <a:lnTo>
                  <a:pt x="2983397" y="1819363"/>
                </a:lnTo>
                <a:lnTo>
                  <a:pt x="2994837" y="1819363"/>
                </a:lnTo>
                <a:lnTo>
                  <a:pt x="3006276" y="1819363"/>
                </a:lnTo>
                <a:lnTo>
                  <a:pt x="3017715" y="1819363"/>
                </a:lnTo>
                <a:lnTo>
                  <a:pt x="3029155" y="1819363"/>
                </a:lnTo>
                <a:lnTo>
                  <a:pt x="3040594" y="1819363"/>
                </a:lnTo>
                <a:lnTo>
                  <a:pt x="3052034" y="1819363"/>
                </a:lnTo>
                <a:lnTo>
                  <a:pt x="3063474" y="1819363"/>
                </a:lnTo>
                <a:lnTo>
                  <a:pt x="3074913" y="1819363"/>
                </a:lnTo>
                <a:lnTo>
                  <a:pt x="3086352" y="1819363"/>
                </a:lnTo>
                <a:lnTo>
                  <a:pt x="3097792" y="1819363"/>
                </a:lnTo>
                <a:lnTo>
                  <a:pt x="3109232" y="1819363"/>
                </a:lnTo>
                <a:lnTo>
                  <a:pt x="3120671" y="1819363"/>
                </a:lnTo>
                <a:lnTo>
                  <a:pt x="3132111" y="1819363"/>
                </a:lnTo>
                <a:lnTo>
                  <a:pt x="3143550" y="1819363"/>
                </a:lnTo>
                <a:lnTo>
                  <a:pt x="3154990" y="1819363"/>
                </a:lnTo>
                <a:lnTo>
                  <a:pt x="3166429" y="1819363"/>
                </a:lnTo>
                <a:lnTo>
                  <a:pt x="3177869" y="1819363"/>
                </a:lnTo>
                <a:lnTo>
                  <a:pt x="3189308" y="1819363"/>
                </a:lnTo>
                <a:lnTo>
                  <a:pt x="3200748" y="1819363"/>
                </a:lnTo>
                <a:lnTo>
                  <a:pt x="3212187" y="1819363"/>
                </a:lnTo>
                <a:lnTo>
                  <a:pt x="3223627" y="1819363"/>
                </a:lnTo>
                <a:lnTo>
                  <a:pt x="3235066" y="1819363"/>
                </a:lnTo>
                <a:lnTo>
                  <a:pt x="3246501" y="1819363"/>
                </a:lnTo>
                <a:lnTo>
                  <a:pt x="3257945" y="1819363"/>
                </a:lnTo>
                <a:lnTo>
                  <a:pt x="3269385" y="1819363"/>
                </a:lnTo>
                <a:lnTo>
                  <a:pt x="3280825" y="1819363"/>
                </a:lnTo>
                <a:lnTo>
                  <a:pt x="3292264" y="1819363"/>
                </a:lnTo>
                <a:lnTo>
                  <a:pt x="3303699" y="1819363"/>
                </a:lnTo>
                <a:lnTo>
                  <a:pt x="3315143" y="1819363"/>
                </a:lnTo>
                <a:lnTo>
                  <a:pt x="3326578" y="1819363"/>
                </a:lnTo>
                <a:lnTo>
                  <a:pt x="3338017" y="1819363"/>
                </a:lnTo>
                <a:lnTo>
                  <a:pt x="3349457" y="1819363"/>
                </a:lnTo>
                <a:lnTo>
                  <a:pt x="3360896" y="1819363"/>
                </a:lnTo>
                <a:lnTo>
                  <a:pt x="3372336" y="1819363"/>
                </a:lnTo>
                <a:lnTo>
                  <a:pt x="3383776" y="1819363"/>
                </a:lnTo>
                <a:lnTo>
                  <a:pt x="3395215" y="1819363"/>
                </a:lnTo>
                <a:lnTo>
                  <a:pt x="3406654" y="1819363"/>
                </a:lnTo>
                <a:lnTo>
                  <a:pt x="3418094" y="1819363"/>
                </a:lnTo>
                <a:lnTo>
                  <a:pt x="3429534" y="1819363"/>
                </a:lnTo>
                <a:lnTo>
                  <a:pt x="3440973" y="1819363"/>
                </a:lnTo>
                <a:lnTo>
                  <a:pt x="3452413" y="1819363"/>
                </a:lnTo>
                <a:lnTo>
                  <a:pt x="3463852" y="1819363"/>
                </a:lnTo>
                <a:lnTo>
                  <a:pt x="3475292" y="1819363"/>
                </a:lnTo>
                <a:lnTo>
                  <a:pt x="3486731" y="1819363"/>
                </a:lnTo>
                <a:lnTo>
                  <a:pt x="3498171" y="1819363"/>
                </a:lnTo>
                <a:lnTo>
                  <a:pt x="3509610" y="1819363"/>
                </a:lnTo>
                <a:lnTo>
                  <a:pt x="3521050" y="1819363"/>
                </a:lnTo>
                <a:lnTo>
                  <a:pt x="3532489" y="1819363"/>
                </a:lnTo>
                <a:lnTo>
                  <a:pt x="3543929" y="1819363"/>
                </a:lnTo>
                <a:lnTo>
                  <a:pt x="3555368" y="1819363"/>
                </a:lnTo>
                <a:lnTo>
                  <a:pt x="3566808" y="1819363"/>
                </a:lnTo>
                <a:lnTo>
                  <a:pt x="3578247" y="1819363"/>
                </a:lnTo>
                <a:lnTo>
                  <a:pt x="3589687" y="1819363"/>
                </a:lnTo>
                <a:lnTo>
                  <a:pt x="3601127" y="1819363"/>
                </a:lnTo>
                <a:lnTo>
                  <a:pt x="3612566" y="1819363"/>
                </a:lnTo>
                <a:lnTo>
                  <a:pt x="3624005" y="1819363"/>
                </a:lnTo>
                <a:lnTo>
                  <a:pt x="3635445" y="1819363"/>
                </a:lnTo>
                <a:lnTo>
                  <a:pt x="3646885" y="1819363"/>
                </a:lnTo>
                <a:lnTo>
                  <a:pt x="3658324" y="1819363"/>
                </a:lnTo>
                <a:lnTo>
                  <a:pt x="3669764" y="1819363"/>
                </a:lnTo>
                <a:lnTo>
                  <a:pt x="3681203" y="1819363"/>
                </a:lnTo>
                <a:lnTo>
                  <a:pt x="3692643" y="1819363"/>
                </a:lnTo>
                <a:lnTo>
                  <a:pt x="3704082" y="1819363"/>
                </a:lnTo>
                <a:lnTo>
                  <a:pt x="3715522" y="1819363"/>
                </a:lnTo>
                <a:lnTo>
                  <a:pt x="3726961" y="1819363"/>
                </a:lnTo>
                <a:lnTo>
                  <a:pt x="3738401" y="1819363"/>
                </a:lnTo>
                <a:lnTo>
                  <a:pt x="3749840" y="1819363"/>
                </a:lnTo>
                <a:lnTo>
                  <a:pt x="3761280" y="1819363"/>
                </a:lnTo>
                <a:lnTo>
                  <a:pt x="3772719" y="1819363"/>
                </a:lnTo>
                <a:lnTo>
                  <a:pt x="3784154" y="1819363"/>
                </a:lnTo>
                <a:lnTo>
                  <a:pt x="3795598" y="1819363"/>
                </a:lnTo>
                <a:lnTo>
                  <a:pt x="3807033" y="1819363"/>
                </a:lnTo>
                <a:lnTo>
                  <a:pt x="3818473" y="1819363"/>
                </a:lnTo>
                <a:lnTo>
                  <a:pt x="3829917" y="1819363"/>
                </a:lnTo>
                <a:lnTo>
                  <a:pt x="3841352" y="1819363"/>
                </a:lnTo>
                <a:lnTo>
                  <a:pt x="3852791" y="1819363"/>
                </a:lnTo>
                <a:lnTo>
                  <a:pt x="3864231" y="1819363"/>
                </a:lnTo>
                <a:lnTo>
                  <a:pt x="3875670" y="1819363"/>
                </a:lnTo>
                <a:lnTo>
                  <a:pt x="3887110" y="1819363"/>
                </a:lnTo>
                <a:lnTo>
                  <a:pt x="3898549" y="1819363"/>
                </a:lnTo>
                <a:lnTo>
                  <a:pt x="3909989" y="1819363"/>
                </a:lnTo>
                <a:lnTo>
                  <a:pt x="3921447" y="1819363"/>
                </a:lnTo>
                <a:lnTo>
                  <a:pt x="3932878" y="1819363"/>
                </a:lnTo>
                <a:lnTo>
                  <a:pt x="3944307" y="1819363"/>
                </a:lnTo>
                <a:lnTo>
                  <a:pt x="3955737" y="1819363"/>
                </a:lnTo>
                <a:lnTo>
                  <a:pt x="3967167" y="1819363"/>
                </a:lnTo>
                <a:lnTo>
                  <a:pt x="3978645" y="1819363"/>
                </a:lnTo>
                <a:lnTo>
                  <a:pt x="3990075" y="1819363"/>
                </a:lnTo>
                <a:lnTo>
                  <a:pt x="4001505" y="1819363"/>
                </a:lnTo>
                <a:lnTo>
                  <a:pt x="4012935" y="1819363"/>
                </a:lnTo>
                <a:lnTo>
                  <a:pt x="4024365" y="1819363"/>
                </a:lnTo>
                <a:lnTo>
                  <a:pt x="4035843" y="1819363"/>
                </a:lnTo>
                <a:lnTo>
                  <a:pt x="4047273" y="1819363"/>
                </a:lnTo>
                <a:lnTo>
                  <a:pt x="4058702" y="1819363"/>
                </a:lnTo>
                <a:lnTo>
                  <a:pt x="4070133" y="1819363"/>
                </a:lnTo>
                <a:lnTo>
                  <a:pt x="4081563" y="1819363"/>
                </a:lnTo>
                <a:lnTo>
                  <a:pt x="4093040" y="1819363"/>
                </a:lnTo>
                <a:lnTo>
                  <a:pt x="4104471" y="1819363"/>
                </a:lnTo>
                <a:lnTo>
                  <a:pt x="4115900" y="1819363"/>
                </a:lnTo>
                <a:lnTo>
                  <a:pt x="4127330" y="1819363"/>
                </a:lnTo>
                <a:lnTo>
                  <a:pt x="4138760" y="1819363"/>
                </a:lnTo>
                <a:lnTo>
                  <a:pt x="4150238" y="1819363"/>
                </a:lnTo>
                <a:lnTo>
                  <a:pt x="4161668" y="1819363"/>
                </a:lnTo>
                <a:lnTo>
                  <a:pt x="4173098" y="1819363"/>
                </a:lnTo>
                <a:lnTo>
                  <a:pt x="4184528" y="1819363"/>
                </a:lnTo>
                <a:lnTo>
                  <a:pt x="4195958" y="1819363"/>
                </a:lnTo>
                <a:lnTo>
                  <a:pt x="4207436" y="1819363"/>
                </a:lnTo>
                <a:lnTo>
                  <a:pt x="4218865" y="1819363"/>
                </a:lnTo>
                <a:lnTo>
                  <a:pt x="4230296" y="1819363"/>
                </a:lnTo>
                <a:lnTo>
                  <a:pt x="4241726" y="1819363"/>
                </a:lnTo>
                <a:lnTo>
                  <a:pt x="4253156" y="1819363"/>
                </a:lnTo>
                <a:lnTo>
                  <a:pt x="4264634" y="1819363"/>
                </a:lnTo>
                <a:lnTo>
                  <a:pt x="4276063" y="1819363"/>
                </a:lnTo>
                <a:lnTo>
                  <a:pt x="4287493" y="1819363"/>
                </a:lnTo>
                <a:lnTo>
                  <a:pt x="4298923" y="1819363"/>
                </a:lnTo>
                <a:lnTo>
                  <a:pt x="4310353" y="1819363"/>
                </a:lnTo>
                <a:lnTo>
                  <a:pt x="4321831" y="1819363"/>
                </a:lnTo>
                <a:lnTo>
                  <a:pt x="4333261" y="1819363"/>
                </a:lnTo>
                <a:lnTo>
                  <a:pt x="4344691" y="1819363"/>
                </a:lnTo>
                <a:lnTo>
                  <a:pt x="4356121" y="1819363"/>
                </a:lnTo>
                <a:lnTo>
                  <a:pt x="4367551" y="1819363"/>
                </a:lnTo>
                <a:lnTo>
                  <a:pt x="4379028" y="1819363"/>
                </a:lnTo>
                <a:lnTo>
                  <a:pt x="4390458" y="1819363"/>
                </a:lnTo>
                <a:lnTo>
                  <a:pt x="4401889" y="1819363"/>
                </a:lnTo>
                <a:lnTo>
                  <a:pt x="4413319" y="1819363"/>
                </a:lnTo>
                <a:lnTo>
                  <a:pt x="4424749" y="1819363"/>
                </a:lnTo>
                <a:lnTo>
                  <a:pt x="4436226" y="1819363"/>
                </a:lnTo>
                <a:lnTo>
                  <a:pt x="4447656" y="1819363"/>
                </a:lnTo>
                <a:lnTo>
                  <a:pt x="4459086" y="1819363"/>
                </a:lnTo>
                <a:lnTo>
                  <a:pt x="4470516" y="1819363"/>
                </a:lnTo>
                <a:lnTo>
                  <a:pt x="4481946" y="1819363"/>
                </a:lnTo>
                <a:lnTo>
                  <a:pt x="4493424" y="1819363"/>
                </a:lnTo>
                <a:lnTo>
                  <a:pt x="4504854" y="1819363"/>
                </a:lnTo>
                <a:lnTo>
                  <a:pt x="4516284" y="1819363"/>
                </a:lnTo>
                <a:lnTo>
                  <a:pt x="4527714" y="1819363"/>
                </a:lnTo>
                <a:lnTo>
                  <a:pt x="4539144" y="1819363"/>
                </a:lnTo>
                <a:lnTo>
                  <a:pt x="4550621" y="1819363"/>
                </a:lnTo>
                <a:lnTo>
                  <a:pt x="4562051" y="1819363"/>
                </a:lnTo>
                <a:lnTo>
                  <a:pt x="4573482" y="1819363"/>
                </a:lnTo>
                <a:lnTo>
                  <a:pt x="4584912" y="1819363"/>
                </a:lnTo>
                <a:lnTo>
                  <a:pt x="4596341" y="1819363"/>
                </a:lnTo>
                <a:lnTo>
                  <a:pt x="4607771" y="1819363"/>
                </a:lnTo>
                <a:lnTo>
                  <a:pt x="4619249" y="1819363"/>
                </a:lnTo>
                <a:lnTo>
                  <a:pt x="4630679" y="1819363"/>
                </a:lnTo>
                <a:lnTo>
                  <a:pt x="4642109" y="1819363"/>
                </a:lnTo>
                <a:lnTo>
                  <a:pt x="4653539" y="1819363"/>
                </a:lnTo>
                <a:lnTo>
                  <a:pt x="4664969" y="1819363"/>
                </a:lnTo>
                <a:lnTo>
                  <a:pt x="4676447" y="1819363"/>
                </a:lnTo>
                <a:lnTo>
                  <a:pt x="4687877" y="1819363"/>
                </a:lnTo>
                <a:lnTo>
                  <a:pt x="4699306" y="1819363"/>
                </a:lnTo>
                <a:lnTo>
                  <a:pt x="4710737" y="1819363"/>
                </a:lnTo>
                <a:lnTo>
                  <a:pt x="4722167" y="1819363"/>
                </a:lnTo>
                <a:lnTo>
                  <a:pt x="4733644" y="1819363"/>
                </a:lnTo>
                <a:lnTo>
                  <a:pt x="4745075" y="1819363"/>
                </a:lnTo>
                <a:lnTo>
                  <a:pt x="4756504" y="1819363"/>
                </a:lnTo>
                <a:lnTo>
                  <a:pt x="4767934" y="1819363"/>
                </a:lnTo>
                <a:lnTo>
                  <a:pt x="4779364" y="1819363"/>
                </a:lnTo>
                <a:lnTo>
                  <a:pt x="4790842" y="1819363"/>
                </a:lnTo>
                <a:lnTo>
                  <a:pt x="4802272" y="1819363"/>
                </a:lnTo>
                <a:lnTo>
                  <a:pt x="4813702" y="1819363"/>
                </a:lnTo>
                <a:lnTo>
                  <a:pt x="4825132" y="1819363"/>
                </a:lnTo>
                <a:lnTo>
                  <a:pt x="4836562" y="1819363"/>
                </a:lnTo>
                <a:lnTo>
                  <a:pt x="4848040" y="1819363"/>
                </a:lnTo>
                <a:lnTo>
                  <a:pt x="4859469" y="1819363"/>
                </a:lnTo>
                <a:lnTo>
                  <a:pt x="4870899" y="1819363"/>
                </a:lnTo>
                <a:lnTo>
                  <a:pt x="4882330" y="1819363"/>
                </a:lnTo>
                <a:lnTo>
                  <a:pt x="4893760" y="1819363"/>
                </a:lnTo>
                <a:lnTo>
                  <a:pt x="4905237" y="1819363"/>
                </a:lnTo>
                <a:lnTo>
                  <a:pt x="4916667" y="1819363"/>
                </a:lnTo>
                <a:lnTo>
                  <a:pt x="4928097" y="1819363"/>
                </a:lnTo>
                <a:lnTo>
                  <a:pt x="4939527" y="1819363"/>
                </a:lnTo>
                <a:lnTo>
                  <a:pt x="4950957" y="1819363"/>
                </a:lnTo>
                <a:lnTo>
                  <a:pt x="4962435" y="1819363"/>
                </a:lnTo>
                <a:lnTo>
                  <a:pt x="4973865" y="1819363"/>
                </a:lnTo>
                <a:lnTo>
                  <a:pt x="4985295" y="1819363"/>
                </a:lnTo>
                <a:lnTo>
                  <a:pt x="4996725" y="1819363"/>
                </a:lnTo>
                <a:lnTo>
                  <a:pt x="5008155" y="1819363"/>
                </a:lnTo>
                <a:lnTo>
                  <a:pt x="5019632" y="1819363"/>
                </a:lnTo>
                <a:lnTo>
                  <a:pt x="5031062" y="1819363"/>
                </a:lnTo>
                <a:lnTo>
                  <a:pt x="5042492" y="1819363"/>
                </a:lnTo>
                <a:lnTo>
                  <a:pt x="5053923" y="1819363"/>
                </a:lnTo>
                <a:lnTo>
                  <a:pt x="5065353" y="1819363"/>
                </a:lnTo>
                <a:lnTo>
                  <a:pt x="5076830" y="1819363"/>
                </a:lnTo>
                <a:lnTo>
                  <a:pt x="5088260" y="1819363"/>
                </a:lnTo>
                <a:lnTo>
                  <a:pt x="5099690" y="1819363"/>
                </a:lnTo>
                <a:lnTo>
                  <a:pt x="5111120" y="1819363"/>
                </a:lnTo>
                <a:lnTo>
                  <a:pt x="5122550" y="1819363"/>
                </a:lnTo>
                <a:lnTo>
                  <a:pt x="5134028" y="1819363"/>
                </a:lnTo>
                <a:lnTo>
                  <a:pt x="5145458" y="1819363"/>
                </a:lnTo>
                <a:lnTo>
                  <a:pt x="5156888" y="1819363"/>
                </a:lnTo>
                <a:lnTo>
                  <a:pt x="5168318" y="1819363"/>
                </a:lnTo>
                <a:lnTo>
                  <a:pt x="5179747" y="1819363"/>
                </a:lnTo>
                <a:lnTo>
                  <a:pt x="5191225" y="1819363"/>
                </a:lnTo>
                <a:lnTo>
                  <a:pt x="5202655" y="1819363"/>
                </a:lnTo>
                <a:lnTo>
                  <a:pt x="5214085" y="1819363"/>
                </a:lnTo>
                <a:lnTo>
                  <a:pt x="5225515" y="1819363"/>
                </a:lnTo>
                <a:lnTo>
                  <a:pt x="5236945" y="1819363"/>
                </a:lnTo>
                <a:lnTo>
                  <a:pt x="5248423" y="1819363"/>
                </a:lnTo>
                <a:lnTo>
                  <a:pt x="5259853" y="1819363"/>
                </a:lnTo>
                <a:lnTo>
                  <a:pt x="5271283" y="1819363"/>
                </a:lnTo>
                <a:lnTo>
                  <a:pt x="5282713" y="1819363"/>
                </a:lnTo>
                <a:lnTo>
                  <a:pt x="5294143" y="1819363"/>
                </a:lnTo>
                <a:lnTo>
                  <a:pt x="5305621" y="1819363"/>
                </a:lnTo>
                <a:lnTo>
                  <a:pt x="5317051" y="1819363"/>
                </a:lnTo>
                <a:lnTo>
                  <a:pt x="5328481" y="1819363"/>
                </a:lnTo>
                <a:lnTo>
                  <a:pt x="5339910" y="1819363"/>
                </a:lnTo>
                <a:lnTo>
                  <a:pt x="5351340" y="1819363"/>
                </a:lnTo>
                <a:lnTo>
                  <a:pt x="5362818" y="1819363"/>
                </a:lnTo>
                <a:lnTo>
                  <a:pt x="5374248" y="1819363"/>
                </a:lnTo>
                <a:lnTo>
                  <a:pt x="5385678" y="1819363"/>
                </a:lnTo>
                <a:lnTo>
                  <a:pt x="5397108" y="1819363"/>
                </a:lnTo>
                <a:lnTo>
                  <a:pt x="5408538" y="1819363"/>
                </a:lnTo>
                <a:lnTo>
                  <a:pt x="5420016" y="1819363"/>
                </a:lnTo>
                <a:lnTo>
                  <a:pt x="5431446" y="1819363"/>
                </a:lnTo>
                <a:lnTo>
                  <a:pt x="5442876" y="1819363"/>
                </a:lnTo>
                <a:lnTo>
                  <a:pt x="5454306" y="1819363"/>
                </a:lnTo>
                <a:lnTo>
                  <a:pt x="5465736" y="1819363"/>
                </a:lnTo>
                <a:lnTo>
                  <a:pt x="5477214" y="1819363"/>
                </a:lnTo>
                <a:lnTo>
                  <a:pt x="5488643" y="1819363"/>
                </a:lnTo>
                <a:lnTo>
                  <a:pt x="5500073" y="1819363"/>
                </a:lnTo>
                <a:lnTo>
                  <a:pt x="5511503" y="1819363"/>
                </a:lnTo>
                <a:lnTo>
                  <a:pt x="5522933" y="1819363"/>
                </a:lnTo>
                <a:lnTo>
                  <a:pt x="5534411" y="1819363"/>
                </a:lnTo>
                <a:lnTo>
                  <a:pt x="5545841" y="1819363"/>
                </a:lnTo>
                <a:lnTo>
                  <a:pt x="5557271" y="1819363"/>
                </a:lnTo>
                <a:lnTo>
                  <a:pt x="5568701" y="1819363"/>
                </a:lnTo>
                <a:lnTo>
                  <a:pt x="5580131" y="1819363"/>
                </a:lnTo>
                <a:lnTo>
                  <a:pt x="5591609" y="1819363"/>
                </a:lnTo>
                <a:lnTo>
                  <a:pt x="5603038" y="1819363"/>
                </a:lnTo>
                <a:lnTo>
                  <a:pt x="5614469" y="1819363"/>
                </a:lnTo>
                <a:lnTo>
                  <a:pt x="5625899" y="1819363"/>
                </a:lnTo>
                <a:lnTo>
                  <a:pt x="5637329" y="1819363"/>
                </a:lnTo>
                <a:lnTo>
                  <a:pt x="5648759" y="1819363"/>
                </a:lnTo>
                <a:lnTo>
                  <a:pt x="5660236" y="1819363"/>
                </a:lnTo>
                <a:lnTo>
                  <a:pt x="5671666" y="1819363"/>
                </a:lnTo>
                <a:lnTo>
                  <a:pt x="5683096" y="1819363"/>
                </a:lnTo>
                <a:lnTo>
                  <a:pt x="5694526" y="1819363"/>
                </a:lnTo>
                <a:lnTo>
                  <a:pt x="5705956" y="1819363"/>
                </a:lnTo>
                <a:lnTo>
                  <a:pt x="5717434" y="1819363"/>
                </a:lnTo>
                <a:lnTo>
                  <a:pt x="5728864" y="1819363"/>
                </a:lnTo>
                <a:lnTo>
                  <a:pt x="5740294" y="1819363"/>
                </a:lnTo>
                <a:lnTo>
                  <a:pt x="5751724" y="1819363"/>
                </a:lnTo>
                <a:lnTo>
                  <a:pt x="5763154" y="1819363"/>
                </a:lnTo>
                <a:lnTo>
                  <a:pt x="5774631" y="1819363"/>
                </a:lnTo>
                <a:lnTo>
                  <a:pt x="5786062" y="1819363"/>
                </a:lnTo>
                <a:lnTo>
                  <a:pt x="5797492" y="1819363"/>
                </a:lnTo>
                <a:lnTo>
                  <a:pt x="5808921" y="1819363"/>
                </a:lnTo>
                <a:lnTo>
                  <a:pt x="5820351" y="1819363"/>
                </a:lnTo>
                <a:lnTo>
                  <a:pt x="5831829" y="1819363"/>
                </a:lnTo>
                <a:lnTo>
                  <a:pt x="5843259" y="1819363"/>
                </a:lnTo>
                <a:lnTo>
                  <a:pt x="5854689" y="1819363"/>
                </a:lnTo>
                <a:lnTo>
                  <a:pt x="5866119" y="1819363"/>
                </a:lnTo>
                <a:lnTo>
                  <a:pt x="5877549" y="1819363"/>
                </a:lnTo>
                <a:lnTo>
                  <a:pt x="5889027" y="1819363"/>
                </a:lnTo>
                <a:lnTo>
                  <a:pt x="5900457" y="1819363"/>
                </a:lnTo>
                <a:lnTo>
                  <a:pt x="5911887" y="1819363"/>
                </a:lnTo>
                <a:lnTo>
                  <a:pt x="5923317" y="1819363"/>
                </a:lnTo>
                <a:lnTo>
                  <a:pt x="5934747" y="1819363"/>
                </a:lnTo>
                <a:lnTo>
                  <a:pt x="5946225" y="1819363"/>
                </a:lnTo>
                <a:lnTo>
                  <a:pt x="5957655" y="1819363"/>
                </a:lnTo>
                <a:lnTo>
                  <a:pt x="5969084" y="1819363"/>
                </a:lnTo>
                <a:lnTo>
                  <a:pt x="5980514" y="1819363"/>
                </a:lnTo>
                <a:lnTo>
                  <a:pt x="5991944" y="1819363"/>
                </a:lnTo>
                <a:lnTo>
                  <a:pt x="6003422" y="1819363"/>
                </a:lnTo>
                <a:lnTo>
                  <a:pt x="6014852" y="1819363"/>
                </a:lnTo>
                <a:lnTo>
                  <a:pt x="6026282" y="1819363"/>
                </a:lnTo>
                <a:lnTo>
                  <a:pt x="6037712" y="1819363"/>
                </a:lnTo>
                <a:lnTo>
                  <a:pt x="6049142" y="1819363"/>
                </a:lnTo>
                <a:lnTo>
                  <a:pt x="6060620" y="1819363"/>
                </a:lnTo>
                <a:lnTo>
                  <a:pt x="6072049" y="1819363"/>
                </a:lnTo>
                <a:lnTo>
                  <a:pt x="6083480" y="1819363"/>
                </a:lnTo>
                <a:lnTo>
                  <a:pt x="6094910" y="1819363"/>
                </a:lnTo>
                <a:lnTo>
                  <a:pt x="6106340" y="1819363"/>
                </a:lnTo>
                <a:lnTo>
                  <a:pt x="6117818" y="1819363"/>
                </a:lnTo>
                <a:lnTo>
                  <a:pt x="6129247" y="1819363"/>
                </a:lnTo>
                <a:lnTo>
                  <a:pt x="6140677" y="1819363"/>
                </a:lnTo>
                <a:lnTo>
                  <a:pt x="6152107" y="1819363"/>
                </a:lnTo>
                <a:lnTo>
                  <a:pt x="6163537" y="1819363"/>
                </a:lnTo>
                <a:lnTo>
                  <a:pt x="6175015" y="1819363"/>
                </a:lnTo>
                <a:lnTo>
                  <a:pt x="6186445" y="1819363"/>
                </a:lnTo>
                <a:lnTo>
                  <a:pt x="6197875" y="1819363"/>
                </a:lnTo>
                <a:lnTo>
                  <a:pt x="6209305" y="1819363"/>
                </a:lnTo>
                <a:lnTo>
                  <a:pt x="6220735" y="1382175"/>
                </a:lnTo>
                <a:lnTo>
                  <a:pt x="6232212" y="724140"/>
                </a:lnTo>
                <a:lnTo>
                  <a:pt x="6243642" y="671557"/>
                </a:lnTo>
                <a:lnTo>
                  <a:pt x="6255073" y="950997"/>
                </a:lnTo>
                <a:lnTo>
                  <a:pt x="6266503" y="226857"/>
                </a:lnTo>
                <a:lnTo>
                  <a:pt x="6277933" y="166763"/>
                </a:lnTo>
                <a:lnTo>
                  <a:pt x="6289410" y="528835"/>
                </a:lnTo>
                <a:lnTo>
                  <a:pt x="6300840" y="492778"/>
                </a:lnTo>
                <a:lnTo>
                  <a:pt x="6312270" y="614464"/>
                </a:lnTo>
                <a:lnTo>
                  <a:pt x="6323700" y="883389"/>
                </a:lnTo>
                <a:lnTo>
                  <a:pt x="6335130" y="644516"/>
                </a:lnTo>
                <a:lnTo>
                  <a:pt x="6346608" y="283947"/>
                </a:lnTo>
                <a:lnTo>
                  <a:pt x="6358038" y="0"/>
                </a:lnTo>
                <a:lnTo>
                  <a:pt x="6369468" y="237373"/>
                </a:lnTo>
                <a:lnTo>
                  <a:pt x="6380898" y="410144"/>
                </a:lnTo>
                <a:lnTo>
                  <a:pt x="6392328" y="482257"/>
                </a:lnTo>
                <a:lnTo>
                  <a:pt x="6403805" y="1807342"/>
                </a:lnTo>
                <a:lnTo>
                  <a:pt x="6415235" y="1819363"/>
                </a:lnTo>
                <a:lnTo>
                  <a:pt x="6426666" y="1817862"/>
                </a:lnTo>
                <a:lnTo>
                  <a:pt x="6438096" y="1819363"/>
                </a:lnTo>
                <a:lnTo>
                  <a:pt x="6449525" y="1819363"/>
                </a:lnTo>
                <a:lnTo>
                  <a:pt x="6461003" y="1819363"/>
                </a:lnTo>
                <a:lnTo>
                  <a:pt x="6472433" y="1819363"/>
                </a:lnTo>
                <a:lnTo>
                  <a:pt x="6483863" y="1819363"/>
                </a:lnTo>
                <a:lnTo>
                  <a:pt x="6495293" y="1819363"/>
                </a:lnTo>
                <a:lnTo>
                  <a:pt x="6506723" y="1819363"/>
                </a:lnTo>
                <a:lnTo>
                  <a:pt x="6518201" y="1819363"/>
                </a:lnTo>
                <a:lnTo>
                  <a:pt x="6529631" y="1819363"/>
                </a:lnTo>
                <a:lnTo>
                  <a:pt x="6541061" y="1819363"/>
                </a:lnTo>
                <a:lnTo>
                  <a:pt x="6552490" y="1819363"/>
                </a:lnTo>
                <a:lnTo>
                  <a:pt x="6563921" y="1819363"/>
                </a:lnTo>
                <a:lnTo>
                  <a:pt x="6575398" y="1819363"/>
                </a:lnTo>
                <a:lnTo>
                  <a:pt x="6586828" y="1819363"/>
                </a:lnTo>
                <a:lnTo>
                  <a:pt x="6598259" y="1819363"/>
                </a:lnTo>
                <a:lnTo>
                  <a:pt x="6609688" y="1819363"/>
                </a:lnTo>
                <a:lnTo>
                  <a:pt x="6621118" y="1819363"/>
                </a:lnTo>
                <a:lnTo>
                  <a:pt x="6632596" y="1819363"/>
                </a:lnTo>
                <a:lnTo>
                  <a:pt x="6644026" y="1819363"/>
                </a:lnTo>
                <a:lnTo>
                  <a:pt x="6655456" y="1819363"/>
                </a:lnTo>
                <a:lnTo>
                  <a:pt x="6666886" y="1819363"/>
                </a:lnTo>
                <a:lnTo>
                  <a:pt x="6678316" y="1819363"/>
                </a:lnTo>
                <a:lnTo>
                  <a:pt x="6689794" y="1819363"/>
                </a:lnTo>
                <a:lnTo>
                  <a:pt x="6701224" y="1819363"/>
                </a:lnTo>
                <a:lnTo>
                  <a:pt x="6712653" y="1819363"/>
                </a:lnTo>
                <a:lnTo>
                  <a:pt x="6724083" y="1819363"/>
                </a:lnTo>
                <a:lnTo>
                  <a:pt x="6735514" y="1819363"/>
                </a:lnTo>
                <a:lnTo>
                  <a:pt x="6746944" y="1819363"/>
                </a:lnTo>
                <a:lnTo>
                  <a:pt x="6758421" y="1819363"/>
                </a:lnTo>
                <a:lnTo>
                  <a:pt x="6769851" y="1819363"/>
                </a:lnTo>
                <a:lnTo>
                  <a:pt x="6781281" y="1819363"/>
                </a:lnTo>
                <a:lnTo>
                  <a:pt x="6792711" y="1819363"/>
                </a:lnTo>
                <a:lnTo>
                  <a:pt x="6804141" y="1819363"/>
                </a:lnTo>
                <a:lnTo>
                  <a:pt x="6815619" y="1819363"/>
                </a:lnTo>
                <a:lnTo>
                  <a:pt x="6827049" y="1819363"/>
                </a:lnTo>
                <a:lnTo>
                  <a:pt x="6838479" y="1819363"/>
                </a:lnTo>
                <a:lnTo>
                  <a:pt x="6849909" y="1819363"/>
                </a:lnTo>
                <a:lnTo>
                  <a:pt x="6861339" y="1819363"/>
                </a:lnTo>
                <a:lnTo>
                  <a:pt x="6872816" y="1819363"/>
                </a:lnTo>
                <a:lnTo>
                  <a:pt x="6884246" y="1819363"/>
                </a:lnTo>
                <a:lnTo>
                  <a:pt x="6895676" y="1819363"/>
                </a:lnTo>
                <a:lnTo>
                  <a:pt x="6907107" y="1819363"/>
                </a:lnTo>
                <a:lnTo>
                  <a:pt x="6918537" y="1819363"/>
                </a:lnTo>
                <a:lnTo>
                  <a:pt x="6930014" y="1819363"/>
                </a:lnTo>
                <a:lnTo>
                  <a:pt x="6941444" y="1819363"/>
                </a:lnTo>
                <a:lnTo>
                  <a:pt x="6952874" y="1819363"/>
                </a:lnTo>
                <a:lnTo>
                  <a:pt x="6964304" y="1819363"/>
                </a:lnTo>
                <a:lnTo>
                  <a:pt x="6975734" y="1819363"/>
                </a:lnTo>
                <a:lnTo>
                  <a:pt x="6987212" y="1819363"/>
                </a:lnTo>
                <a:lnTo>
                  <a:pt x="6998642" y="1819363"/>
                </a:lnTo>
                <a:lnTo>
                  <a:pt x="7010072" y="1819363"/>
                </a:lnTo>
                <a:lnTo>
                  <a:pt x="7021502" y="1819363"/>
                </a:lnTo>
                <a:lnTo>
                  <a:pt x="7032931" y="1819363"/>
                </a:lnTo>
                <a:lnTo>
                  <a:pt x="7044409" y="1819363"/>
                </a:lnTo>
                <a:lnTo>
                  <a:pt x="7055839" y="1819363"/>
                </a:lnTo>
                <a:lnTo>
                  <a:pt x="7067269" y="1819363"/>
                </a:lnTo>
                <a:lnTo>
                  <a:pt x="7078700" y="1819363"/>
                </a:lnTo>
                <a:lnTo>
                  <a:pt x="7090129" y="1819363"/>
                </a:lnTo>
                <a:lnTo>
                  <a:pt x="7101607" y="1819363"/>
                </a:lnTo>
                <a:lnTo>
                  <a:pt x="7113037" y="1819363"/>
                </a:lnTo>
                <a:lnTo>
                  <a:pt x="7124467" y="1819363"/>
                </a:lnTo>
                <a:lnTo>
                  <a:pt x="7135897" y="1819363"/>
                </a:lnTo>
                <a:lnTo>
                  <a:pt x="7147327" y="1819363"/>
                </a:lnTo>
                <a:lnTo>
                  <a:pt x="7158805" y="1819363"/>
                </a:lnTo>
                <a:lnTo>
                  <a:pt x="7170235" y="1819363"/>
                </a:lnTo>
                <a:lnTo>
                  <a:pt x="7181665" y="1819363"/>
                </a:lnTo>
                <a:lnTo>
                  <a:pt x="7193094" y="1819363"/>
                </a:lnTo>
                <a:lnTo>
                  <a:pt x="7204524" y="1819363"/>
                </a:lnTo>
                <a:lnTo>
                  <a:pt x="7216002" y="1819363"/>
                </a:lnTo>
                <a:lnTo>
                  <a:pt x="7227432" y="1819363"/>
                </a:lnTo>
                <a:lnTo>
                  <a:pt x="7238862" y="1819363"/>
                </a:lnTo>
                <a:lnTo>
                  <a:pt x="7250292" y="1819363"/>
                </a:lnTo>
                <a:lnTo>
                  <a:pt x="7261722" y="1819363"/>
                </a:lnTo>
                <a:lnTo>
                  <a:pt x="7273200" y="1819363"/>
                </a:lnTo>
                <a:lnTo>
                  <a:pt x="7284630" y="1819363"/>
                </a:lnTo>
                <a:lnTo>
                  <a:pt x="7296060" y="1819363"/>
                </a:lnTo>
                <a:lnTo>
                  <a:pt x="7307490" y="1819363"/>
                </a:lnTo>
                <a:lnTo>
                  <a:pt x="7318920" y="1819363"/>
                </a:lnTo>
                <a:lnTo>
                  <a:pt x="7330398" y="1819363"/>
                </a:lnTo>
                <a:lnTo>
                  <a:pt x="7341828" y="1819363"/>
                </a:lnTo>
                <a:lnTo>
                  <a:pt x="7353257" y="1819363"/>
                </a:lnTo>
                <a:lnTo>
                  <a:pt x="7364687" y="1819363"/>
                </a:lnTo>
                <a:lnTo>
                  <a:pt x="7376117" y="1819363"/>
                </a:lnTo>
                <a:lnTo>
                  <a:pt x="7387595" y="1819363"/>
                </a:lnTo>
                <a:lnTo>
                  <a:pt x="7399025" y="1819363"/>
                </a:lnTo>
                <a:lnTo>
                  <a:pt x="7410455" y="1819363"/>
                </a:lnTo>
                <a:lnTo>
                  <a:pt x="7421885" y="1819363"/>
                </a:lnTo>
                <a:lnTo>
                  <a:pt x="7433315" y="1819363"/>
                </a:lnTo>
                <a:lnTo>
                  <a:pt x="7444793" y="1819363"/>
                </a:lnTo>
                <a:lnTo>
                  <a:pt x="7456222" y="1819363"/>
                </a:lnTo>
                <a:lnTo>
                  <a:pt x="7467653" y="1819363"/>
                </a:lnTo>
                <a:lnTo>
                  <a:pt x="7479083" y="1819363"/>
                </a:lnTo>
                <a:lnTo>
                  <a:pt x="7490513" y="1819363"/>
                </a:lnTo>
                <a:lnTo>
                  <a:pt x="7501990" y="1819363"/>
                </a:lnTo>
                <a:lnTo>
                  <a:pt x="7513420" y="1819363"/>
                </a:lnTo>
                <a:lnTo>
                  <a:pt x="7524850" y="1819363"/>
                </a:lnTo>
                <a:lnTo>
                  <a:pt x="7536280" y="1819363"/>
                </a:lnTo>
                <a:lnTo>
                  <a:pt x="7547710" y="1819363"/>
                </a:lnTo>
                <a:lnTo>
                  <a:pt x="7559188" y="1819363"/>
                </a:lnTo>
                <a:lnTo>
                  <a:pt x="7570618" y="1819363"/>
                </a:lnTo>
                <a:lnTo>
                  <a:pt x="7582048" y="1819363"/>
                </a:lnTo>
                <a:lnTo>
                  <a:pt x="7593478" y="1819363"/>
                </a:lnTo>
                <a:lnTo>
                  <a:pt x="7604908" y="1819363"/>
                </a:lnTo>
                <a:lnTo>
                  <a:pt x="7616385" y="1819363"/>
                </a:lnTo>
                <a:lnTo>
                  <a:pt x="7627815" y="1819363"/>
                </a:lnTo>
                <a:lnTo>
                  <a:pt x="7639246" y="1819363"/>
                </a:lnTo>
                <a:lnTo>
                  <a:pt x="7650676" y="1819363"/>
                </a:lnTo>
                <a:lnTo>
                  <a:pt x="7662106" y="1819363"/>
                </a:lnTo>
                <a:lnTo>
                  <a:pt x="7673583" y="1819363"/>
                </a:lnTo>
                <a:lnTo>
                  <a:pt x="7685013" y="1819363"/>
                </a:lnTo>
                <a:lnTo>
                  <a:pt x="7696443" y="1819363"/>
                </a:lnTo>
                <a:lnTo>
                  <a:pt x="7707873" y="1819363"/>
                </a:lnTo>
                <a:lnTo>
                  <a:pt x="7719303" y="1819363"/>
                </a:lnTo>
                <a:lnTo>
                  <a:pt x="7730733" y="1819363"/>
                </a:lnTo>
                <a:lnTo>
                  <a:pt x="7742211" y="1819363"/>
                </a:lnTo>
                <a:lnTo>
                  <a:pt x="7753641" y="1819363"/>
                </a:lnTo>
                <a:lnTo>
                  <a:pt x="7765071" y="1819363"/>
                </a:lnTo>
                <a:lnTo>
                  <a:pt x="7776501" y="1819363"/>
                </a:lnTo>
                <a:lnTo>
                  <a:pt x="7787931" y="1819363"/>
                </a:lnTo>
                <a:lnTo>
                  <a:pt x="7799408" y="1819363"/>
                </a:lnTo>
                <a:lnTo>
                  <a:pt x="7810839" y="1819363"/>
                </a:lnTo>
                <a:lnTo>
                  <a:pt x="7822268" y="1819363"/>
                </a:lnTo>
                <a:lnTo>
                  <a:pt x="7833698" y="1819363"/>
                </a:lnTo>
                <a:lnTo>
                  <a:pt x="7845128" y="1819363"/>
                </a:lnTo>
                <a:lnTo>
                  <a:pt x="7856606" y="1819363"/>
                </a:lnTo>
                <a:lnTo>
                  <a:pt x="7868036" y="1819363"/>
                </a:lnTo>
                <a:lnTo>
                  <a:pt x="7879466" y="1819363"/>
                </a:lnTo>
                <a:lnTo>
                  <a:pt x="7890896" y="1819363"/>
                </a:lnTo>
                <a:lnTo>
                  <a:pt x="7902326" y="1819363"/>
                </a:lnTo>
                <a:lnTo>
                  <a:pt x="7913804" y="1819363"/>
                </a:lnTo>
                <a:lnTo>
                  <a:pt x="7925234" y="1819363"/>
                </a:lnTo>
                <a:lnTo>
                  <a:pt x="7936663" y="1819363"/>
                </a:lnTo>
                <a:lnTo>
                  <a:pt x="7948094" y="1819363"/>
                </a:lnTo>
                <a:lnTo>
                  <a:pt x="7959524" y="1819363"/>
                </a:lnTo>
                <a:lnTo>
                  <a:pt x="7971001" y="1817862"/>
                </a:lnTo>
                <a:lnTo>
                  <a:pt x="7982431" y="1819363"/>
                </a:lnTo>
                <a:lnTo>
                  <a:pt x="7993861" y="1819363"/>
                </a:lnTo>
                <a:lnTo>
                  <a:pt x="8005291" y="1819363"/>
                </a:lnTo>
                <a:lnTo>
                  <a:pt x="8016721" y="1819363"/>
                </a:lnTo>
                <a:lnTo>
                  <a:pt x="8028199" y="1819363"/>
                </a:lnTo>
                <a:lnTo>
                  <a:pt x="8039629" y="1819363"/>
                </a:lnTo>
                <a:lnTo>
                  <a:pt x="8051059" y="1819363"/>
                </a:lnTo>
                <a:lnTo>
                  <a:pt x="8062489" y="1819363"/>
                </a:lnTo>
                <a:lnTo>
                  <a:pt x="8073919" y="1819363"/>
                </a:lnTo>
                <a:lnTo>
                  <a:pt x="8085396" y="1819363"/>
                </a:lnTo>
                <a:lnTo>
                  <a:pt x="8096826" y="1819363"/>
                </a:lnTo>
                <a:lnTo>
                  <a:pt x="8108256" y="1819363"/>
                </a:lnTo>
                <a:lnTo>
                  <a:pt x="8119687" y="1819363"/>
                </a:lnTo>
                <a:lnTo>
                  <a:pt x="8131117" y="1819363"/>
                </a:lnTo>
                <a:lnTo>
                  <a:pt x="8142594" y="1819363"/>
                </a:lnTo>
                <a:lnTo>
                  <a:pt x="8154024" y="1819363"/>
                </a:lnTo>
                <a:lnTo>
                  <a:pt x="8165454" y="1819363"/>
                </a:lnTo>
                <a:lnTo>
                  <a:pt x="8176884" y="1819363"/>
                </a:lnTo>
                <a:lnTo>
                  <a:pt x="8188314" y="1819363"/>
                </a:lnTo>
                <a:lnTo>
                  <a:pt x="8199792" y="1819363"/>
                </a:lnTo>
                <a:lnTo>
                  <a:pt x="8211222" y="1819363"/>
                </a:lnTo>
                <a:lnTo>
                  <a:pt x="8222652" y="1819363"/>
                </a:lnTo>
                <a:lnTo>
                  <a:pt x="8234082" y="1819363"/>
                </a:lnTo>
                <a:lnTo>
                  <a:pt x="8245512" y="1819363"/>
                </a:lnTo>
                <a:lnTo>
                  <a:pt x="8256989" y="1819363"/>
                </a:lnTo>
                <a:lnTo>
                  <a:pt x="8268419" y="1819363"/>
                </a:lnTo>
                <a:lnTo>
                  <a:pt x="8279850" y="1819363"/>
                </a:lnTo>
                <a:lnTo>
                  <a:pt x="8291280" y="1819363"/>
                </a:lnTo>
                <a:lnTo>
                  <a:pt x="8302709" y="1819363"/>
                </a:lnTo>
                <a:lnTo>
                  <a:pt x="8314187" y="1819363"/>
                </a:lnTo>
                <a:lnTo>
                  <a:pt x="8325617" y="1819363"/>
                </a:lnTo>
                <a:lnTo>
                  <a:pt x="8337047" y="1819363"/>
                </a:lnTo>
                <a:lnTo>
                  <a:pt x="8348477" y="1819363"/>
                </a:lnTo>
                <a:lnTo>
                  <a:pt x="8359907" y="1819363"/>
                </a:lnTo>
                <a:lnTo>
                  <a:pt x="8371385" y="1819363"/>
                </a:lnTo>
                <a:lnTo>
                  <a:pt x="8382815" y="1819363"/>
                </a:lnTo>
                <a:lnTo>
                  <a:pt x="8394245" y="1819363"/>
                </a:lnTo>
                <a:lnTo>
                  <a:pt x="8405674" y="1819363"/>
                </a:lnTo>
                <a:lnTo>
                  <a:pt x="8417104" y="1819363"/>
                </a:lnTo>
                <a:lnTo>
                  <a:pt x="8428582" y="1819363"/>
                </a:lnTo>
                <a:lnTo>
                  <a:pt x="8440012" y="1819363"/>
                </a:lnTo>
                <a:lnTo>
                  <a:pt x="8451442" y="1819363"/>
                </a:lnTo>
                <a:lnTo>
                  <a:pt x="8462872" y="1819363"/>
                </a:lnTo>
                <a:lnTo>
                  <a:pt x="8474302" y="1819363"/>
                </a:lnTo>
                <a:lnTo>
                  <a:pt x="8485780" y="1819363"/>
                </a:lnTo>
                <a:lnTo>
                  <a:pt x="8497210" y="1819363"/>
                </a:lnTo>
                <a:lnTo>
                  <a:pt x="8508640" y="1819363"/>
                </a:lnTo>
                <a:lnTo>
                  <a:pt x="8520069" y="1819363"/>
                </a:lnTo>
                <a:lnTo>
                  <a:pt x="8531500" y="1819363"/>
                </a:lnTo>
                <a:lnTo>
                  <a:pt x="8542977" y="1819363"/>
                </a:lnTo>
                <a:lnTo>
                  <a:pt x="8554407" y="1819363"/>
                </a:lnTo>
                <a:lnTo>
                  <a:pt x="8565837" y="1819363"/>
                </a:lnTo>
                <a:lnTo>
                  <a:pt x="8577267" y="1819363"/>
                </a:lnTo>
                <a:lnTo>
                  <a:pt x="8588697" y="1819363"/>
                </a:lnTo>
                <a:lnTo>
                  <a:pt x="8600175" y="1819363"/>
                </a:lnTo>
                <a:lnTo>
                  <a:pt x="8611605" y="1819363"/>
                </a:lnTo>
                <a:lnTo>
                  <a:pt x="8623035" y="1819363"/>
                </a:lnTo>
                <a:lnTo>
                  <a:pt x="8634465" y="1819363"/>
                </a:lnTo>
                <a:lnTo>
                  <a:pt x="8645895" y="1819363"/>
                </a:lnTo>
                <a:lnTo>
                  <a:pt x="8657373" y="1819363"/>
                </a:lnTo>
                <a:lnTo>
                  <a:pt x="8668802" y="1819363"/>
                </a:lnTo>
                <a:lnTo>
                  <a:pt x="8680232" y="1819363"/>
                </a:lnTo>
                <a:lnTo>
                  <a:pt x="8691662" y="1819363"/>
                </a:lnTo>
                <a:lnTo>
                  <a:pt x="8703093" y="1819363"/>
                </a:lnTo>
                <a:lnTo>
                  <a:pt x="8714570" y="1819363"/>
                </a:lnTo>
                <a:lnTo>
                  <a:pt x="8726000" y="1819363"/>
                </a:lnTo>
                <a:lnTo>
                  <a:pt x="8737430" y="1819363"/>
                </a:lnTo>
                <a:lnTo>
                  <a:pt x="8748860" y="1819363"/>
                </a:lnTo>
                <a:lnTo>
                  <a:pt x="8760290" y="1819363"/>
                </a:lnTo>
                <a:lnTo>
                  <a:pt x="8771768" y="1819363"/>
                </a:lnTo>
                <a:lnTo>
                  <a:pt x="8783198" y="1819363"/>
                </a:lnTo>
                <a:lnTo>
                  <a:pt x="8794628" y="1819363"/>
                </a:lnTo>
                <a:lnTo>
                  <a:pt x="8806058" y="1819363"/>
                </a:lnTo>
                <a:lnTo>
                  <a:pt x="8817488" y="1819363"/>
                </a:lnTo>
                <a:lnTo>
                  <a:pt x="8828918" y="1819363"/>
                </a:lnTo>
                <a:lnTo>
                  <a:pt x="8840395" y="1819363"/>
                </a:lnTo>
                <a:lnTo>
                  <a:pt x="8851825" y="1819363"/>
                </a:lnTo>
                <a:lnTo>
                  <a:pt x="8863256" y="1819363"/>
                </a:lnTo>
                <a:lnTo>
                  <a:pt x="8874686" y="1819363"/>
                </a:lnTo>
                <a:lnTo>
                  <a:pt x="8886115" y="1819363"/>
                </a:lnTo>
                <a:lnTo>
                  <a:pt x="8897593" y="1819363"/>
                </a:lnTo>
                <a:lnTo>
                  <a:pt x="8909022" y="1819363"/>
                </a:lnTo>
                <a:lnTo>
                  <a:pt x="8920453" y="1819363"/>
                </a:lnTo>
                <a:lnTo>
                  <a:pt x="8931883" y="1819363"/>
                </a:lnTo>
                <a:lnTo>
                  <a:pt x="8943313" y="1819363"/>
                </a:lnTo>
                <a:lnTo>
                  <a:pt x="8954791" y="1819363"/>
                </a:lnTo>
                <a:lnTo>
                  <a:pt x="8966220" y="1819363"/>
                </a:lnTo>
                <a:lnTo>
                  <a:pt x="8977651" y="1819363"/>
                </a:lnTo>
                <a:lnTo>
                  <a:pt x="8989080" y="1819363"/>
                </a:lnTo>
                <a:lnTo>
                  <a:pt x="9000511" y="1819363"/>
                </a:lnTo>
                <a:lnTo>
                  <a:pt x="9011988" y="1819363"/>
                </a:lnTo>
                <a:lnTo>
                  <a:pt x="9023418" y="1819363"/>
                </a:lnTo>
                <a:lnTo>
                  <a:pt x="9034849" y="1819363"/>
                </a:lnTo>
                <a:lnTo>
                  <a:pt x="9046278" y="1819363"/>
                </a:lnTo>
                <a:lnTo>
                  <a:pt x="9057709" y="1819363"/>
                </a:lnTo>
                <a:lnTo>
                  <a:pt x="9069186" y="1819363"/>
                </a:lnTo>
                <a:lnTo>
                  <a:pt x="9080615" y="1819363"/>
                </a:lnTo>
                <a:lnTo>
                  <a:pt x="9092046" y="1819363"/>
                </a:lnTo>
                <a:lnTo>
                  <a:pt x="9103476" y="1819363"/>
                </a:lnTo>
                <a:lnTo>
                  <a:pt x="9114906" y="1819363"/>
                </a:lnTo>
                <a:lnTo>
                  <a:pt x="9126384" y="1819363"/>
                </a:lnTo>
                <a:lnTo>
                  <a:pt x="9137813" y="1819363"/>
                </a:lnTo>
                <a:lnTo>
                  <a:pt x="9149244" y="1819363"/>
                </a:lnTo>
                <a:lnTo>
                  <a:pt x="9160673" y="1819363"/>
                </a:lnTo>
                <a:lnTo>
                  <a:pt x="9172104" y="1819363"/>
                </a:lnTo>
                <a:lnTo>
                  <a:pt x="9183581" y="1819363"/>
                </a:lnTo>
                <a:lnTo>
                  <a:pt x="9195011" y="1819363"/>
                </a:lnTo>
                <a:lnTo>
                  <a:pt x="9206442" y="1819363"/>
                </a:lnTo>
                <a:lnTo>
                  <a:pt x="9217871" y="1819363"/>
                </a:lnTo>
                <a:lnTo>
                  <a:pt x="9229301" y="1819363"/>
                </a:lnTo>
                <a:lnTo>
                  <a:pt x="9240779" y="1819363"/>
                </a:lnTo>
                <a:lnTo>
                  <a:pt x="9252209" y="1819363"/>
                </a:lnTo>
                <a:lnTo>
                  <a:pt x="9263639" y="1819363"/>
                </a:lnTo>
                <a:lnTo>
                  <a:pt x="9275069" y="1819363"/>
                </a:lnTo>
                <a:lnTo>
                  <a:pt x="9286498" y="1819363"/>
                </a:lnTo>
                <a:lnTo>
                  <a:pt x="9297977" y="1819363"/>
                </a:lnTo>
                <a:lnTo>
                  <a:pt x="9309406" y="1819363"/>
                </a:lnTo>
                <a:lnTo>
                  <a:pt x="9320837" y="1819363"/>
                </a:lnTo>
                <a:lnTo>
                  <a:pt x="9332266" y="1819363"/>
                </a:lnTo>
                <a:lnTo>
                  <a:pt x="9343696" y="1819363"/>
                </a:lnTo>
                <a:lnTo>
                  <a:pt x="9355174" y="1819363"/>
                </a:lnTo>
                <a:lnTo>
                  <a:pt x="9366604" y="1819363"/>
                </a:lnTo>
                <a:lnTo>
                  <a:pt x="9378035" y="1819363"/>
                </a:lnTo>
                <a:lnTo>
                  <a:pt x="9389464" y="1819363"/>
                </a:lnTo>
                <a:lnTo>
                  <a:pt x="9400894" y="1819363"/>
                </a:lnTo>
                <a:lnTo>
                  <a:pt x="9412372" y="1819363"/>
                </a:lnTo>
                <a:lnTo>
                  <a:pt x="9423802" y="1819363"/>
                </a:lnTo>
                <a:lnTo>
                  <a:pt x="9435232" y="1819363"/>
                </a:lnTo>
                <a:lnTo>
                  <a:pt x="9446662" y="1819363"/>
                </a:lnTo>
                <a:lnTo>
                  <a:pt x="9458091" y="1819363"/>
                </a:lnTo>
                <a:lnTo>
                  <a:pt x="9469570" y="1819363"/>
                </a:lnTo>
                <a:lnTo>
                  <a:pt x="9480999" y="1819363"/>
                </a:lnTo>
                <a:lnTo>
                  <a:pt x="9492429" y="1819363"/>
                </a:lnTo>
                <a:lnTo>
                  <a:pt x="9503859" y="1819363"/>
                </a:lnTo>
                <a:lnTo>
                  <a:pt x="9515289" y="1819363"/>
                </a:lnTo>
                <a:lnTo>
                  <a:pt x="9526767" y="1819363"/>
                </a:lnTo>
                <a:lnTo>
                  <a:pt x="9538197" y="1819363"/>
                </a:lnTo>
                <a:lnTo>
                  <a:pt x="9549626" y="1819363"/>
                </a:lnTo>
                <a:lnTo>
                  <a:pt x="9561057" y="1819363"/>
                </a:lnTo>
                <a:lnTo>
                  <a:pt x="9572487" y="1819363"/>
                </a:lnTo>
                <a:lnTo>
                  <a:pt x="9583965" y="1819363"/>
                </a:lnTo>
                <a:lnTo>
                  <a:pt x="9595395" y="1819363"/>
                </a:lnTo>
                <a:lnTo>
                  <a:pt x="9606824" y="1819363"/>
                </a:lnTo>
                <a:lnTo>
                  <a:pt x="9618255" y="1819363"/>
                </a:lnTo>
                <a:lnTo>
                  <a:pt x="9629684" y="1819363"/>
                </a:lnTo>
                <a:lnTo>
                  <a:pt x="9641163" y="1819363"/>
                </a:lnTo>
                <a:lnTo>
                  <a:pt x="9652592" y="1819363"/>
                </a:lnTo>
                <a:lnTo>
                  <a:pt x="9664022" y="1819363"/>
                </a:lnTo>
                <a:lnTo>
                  <a:pt x="9675452" y="1819363"/>
                </a:lnTo>
                <a:lnTo>
                  <a:pt x="9686882" y="1819363"/>
                </a:lnTo>
                <a:lnTo>
                  <a:pt x="9698360" y="1819363"/>
                </a:lnTo>
                <a:lnTo>
                  <a:pt x="9709790" y="1819363"/>
                </a:lnTo>
                <a:lnTo>
                  <a:pt x="9721219" y="1819363"/>
                </a:lnTo>
                <a:lnTo>
                  <a:pt x="9732650" y="1819363"/>
                </a:lnTo>
                <a:lnTo>
                  <a:pt x="9744080" y="1819363"/>
                </a:lnTo>
                <a:lnTo>
                  <a:pt x="9755557" y="1819363"/>
                </a:lnTo>
                <a:lnTo>
                  <a:pt x="9766988" y="1819363"/>
                </a:lnTo>
                <a:lnTo>
                  <a:pt x="9778417" y="1819363"/>
                </a:lnTo>
                <a:lnTo>
                  <a:pt x="9789848" y="1819363"/>
                </a:lnTo>
                <a:lnTo>
                  <a:pt x="9801277" y="1819363"/>
                </a:lnTo>
                <a:lnTo>
                  <a:pt x="9812755" y="1819363"/>
                </a:lnTo>
                <a:lnTo>
                  <a:pt x="9824185" y="1819363"/>
                </a:lnTo>
                <a:lnTo>
                  <a:pt x="9835615" y="1819363"/>
                </a:lnTo>
                <a:lnTo>
                  <a:pt x="9847045" y="1819363"/>
                </a:lnTo>
                <a:lnTo>
                  <a:pt x="9858475" y="1819363"/>
                </a:lnTo>
                <a:lnTo>
                  <a:pt x="9869952" y="1819363"/>
                </a:lnTo>
                <a:lnTo>
                  <a:pt x="9881383" y="1819363"/>
                </a:lnTo>
                <a:lnTo>
                  <a:pt x="9892812" y="1819363"/>
                </a:lnTo>
                <a:lnTo>
                  <a:pt x="9904243" y="1819363"/>
                </a:lnTo>
                <a:lnTo>
                  <a:pt x="9915673" y="1819363"/>
                </a:lnTo>
                <a:lnTo>
                  <a:pt x="9927102" y="1819363"/>
                </a:lnTo>
                <a:lnTo>
                  <a:pt x="9938581" y="1819363"/>
                </a:lnTo>
                <a:lnTo>
                  <a:pt x="9950010" y="1819363"/>
                </a:lnTo>
                <a:lnTo>
                  <a:pt x="9961441" y="1819363"/>
                </a:lnTo>
                <a:lnTo>
                  <a:pt x="9972870" y="1819363"/>
                </a:lnTo>
                <a:lnTo>
                  <a:pt x="9984300" y="1819363"/>
                </a:lnTo>
                <a:lnTo>
                  <a:pt x="9995778" y="1819363"/>
                </a:lnTo>
                <a:lnTo>
                  <a:pt x="10007208" y="1819363"/>
                </a:lnTo>
                <a:lnTo>
                  <a:pt x="10018638" y="1819363"/>
                </a:lnTo>
                <a:lnTo>
                  <a:pt x="10030068" y="1819363"/>
                </a:lnTo>
                <a:lnTo>
                  <a:pt x="10041498" y="1819363"/>
                </a:lnTo>
                <a:lnTo>
                  <a:pt x="10052976" y="1819363"/>
                </a:lnTo>
                <a:lnTo>
                  <a:pt x="10064405" y="1819363"/>
                </a:lnTo>
                <a:lnTo>
                  <a:pt x="10075835" y="1819363"/>
                </a:lnTo>
                <a:lnTo>
                  <a:pt x="10087266" y="1819363"/>
                </a:lnTo>
                <a:lnTo>
                  <a:pt x="10098695" y="1819363"/>
                </a:lnTo>
                <a:lnTo>
                  <a:pt x="10110174" y="1819363"/>
                </a:lnTo>
                <a:lnTo>
                  <a:pt x="10121603" y="1819363"/>
                </a:lnTo>
                <a:lnTo>
                  <a:pt x="10133033" y="1819363"/>
                </a:lnTo>
                <a:lnTo>
                  <a:pt x="10144463" y="1819363"/>
                </a:lnTo>
                <a:lnTo>
                  <a:pt x="10155893" y="1819363"/>
                </a:lnTo>
                <a:lnTo>
                  <a:pt x="10167371" y="1819363"/>
                </a:lnTo>
                <a:lnTo>
                  <a:pt x="10178801" y="1819363"/>
                </a:lnTo>
                <a:lnTo>
                  <a:pt x="10190230" y="1819363"/>
                </a:lnTo>
                <a:lnTo>
                  <a:pt x="10201661" y="1819363"/>
                </a:lnTo>
                <a:lnTo>
                  <a:pt x="10213091" y="1819363"/>
                </a:lnTo>
                <a:lnTo>
                  <a:pt x="10224569" y="1819363"/>
                </a:lnTo>
                <a:lnTo>
                  <a:pt x="10235998" y="1819363"/>
                </a:lnTo>
                <a:lnTo>
                  <a:pt x="10247428" y="1819363"/>
                </a:lnTo>
                <a:lnTo>
                  <a:pt x="10258859" y="1819363"/>
                </a:lnTo>
                <a:lnTo>
                  <a:pt x="10270288" y="1819363"/>
                </a:lnTo>
                <a:lnTo>
                  <a:pt x="10281767" y="1819363"/>
                </a:lnTo>
                <a:lnTo>
                  <a:pt x="10293196" y="1819363"/>
                </a:lnTo>
                <a:lnTo>
                  <a:pt x="10304626" y="1819363"/>
                </a:lnTo>
                <a:lnTo>
                  <a:pt x="10316056" y="1819363"/>
                </a:lnTo>
                <a:lnTo>
                  <a:pt x="10327486" y="1819363"/>
                </a:lnTo>
                <a:lnTo>
                  <a:pt x="10338963" y="1819363"/>
                </a:lnTo>
                <a:lnTo>
                  <a:pt x="10350394" y="1819363"/>
                </a:lnTo>
                <a:lnTo>
                  <a:pt x="10361823" y="1819363"/>
                </a:lnTo>
                <a:lnTo>
                  <a:pt x="10373254" y="1819363"/>
                </a:lnTo>
                <a:lnTo>
                  <a:pt x="10384684" y="1819363"/>
                </a:lnTo>
                <a:lnTo>
                  <a:pt x="10396161" y="1819363"/>
                </a:lnTo>
                <a:lnTo>
                  <a:pt x="10407591" y="1819363"/>
                </a:lnTo>
                <a:lnTo>
                  <a:pt x="10419021" y="1819363"/>
                </a:lnTo>
                <a:lnTo>
                  <a:pt x="10430452" y="1819363"/>
                </a:lnTo>
                <a:lnTo>
                  <a:pt x="10441881" y="1819363"/>
                </a:lnTo>
                <a:lnTo>
                  <a:pt x="10453358" y="1819363"/>
                </a:lnTo>
                <a:lnTo>
                  <a:pt x="10464789" y="1819363"/>
                </a:lnTo>
                <a:lnTo>
                  <a:pt x="10476219" y="1819363"/>
                </a:lnTo>
                <a:lnTo>
                  <a:pt x="10487649" y="1819363"/>
                </a:lnTo>
                <a:lnTo>
                  <a:pt x="10499079" y="1819363"/>
                </a:lnTo>
                <a:lnTo>
                  <a:pt x="10510556" y="1819363"/>
                </a:lnTo>
                <a:lnTo>
                  <a:pt x="10521987" y="1819363"/>
                </a:lnTo>
                <a:lnTo>
                  <a:pt x="10533416" y="1819363"/>
                </a:lnTo>
                <a:lnTo>
                  <a:pt x="10544847" y="1819363"/>
                </a:lnTo>
                <a:lnTo>
                  <a:pt x="10556277" y="1819363"/>
                </a:lnTo>
                <a:lnTo>
                  <a:pt x="10567754" y="1819363"/>
                </a:lnTo>
                <a:lnTo>
                  <a:pt x="10579184" y="1819363"/>
                </a:lnTo>
                <a:lnTo>
                  <a:pt x="10590614" y="1819363"/>
                </a:lnTo>
                <a:lnTo>
                  <a:pt x="10602045" y="1819363"/>
                </a:lnTo>
                <a:lnTo>
                  <a:pt x="10613474" y="1819363"/>
                </a:lnTo>
                <a:lnTo>
                  <a:pt x="10624951" y="1819363"/>
                </a:lnTo>
                <a:lnTo>
                  <a:pt x="10636382" y="1819363"/>
                </a:lnTo>
                <a:lnTo>
                  <a:pt x="10647812" y="1819363"/>
                </a:lnTo>
                <a:lnTo>
                  <a:pt x="10659241" y="1819363"/>
                </a:lnTo>
                <a:lnTo>
                  <a:pt x="10670672" y="1819363"/>
                </a:lnTo>
                <a:lnTo>
                  <a:pt x="10682149" y="1819363"/>
                </a:lnTo>
                <a:lnTo>
                  <a:pt x="10693580" y="1819363"/>
                </a:lnTo>
                <a:lnTo>
                  <a:pt x="10705009" y="1819363"/>
                </a:lnTo>
                <a:lnTo>
                  <a:pt x="10716439" y="1819363"/>
                </a:lnTo>
                <a:lnTo>
                  <a:pt x="10727870" y="1819363"/>
                </a:lnTo>
                <a:lnTo>
                  <a:pt x="10739347" y="1819363"/>
                </a:lnTo>
                <a:lnTo>
                  <a:pt x="10750778" y="1819363"/>
                </a:lnTo>
                <a:lnTo>
                  <a:pt x="10762207" y="1819363"/>
                </a:lnTo>
                <a:lnTo>
                  <a:pt x="10773637" y="1819363"/>
                </a:lnTo>
                <a:lnTo>
                  <a:pt x="10785067" y="1819363"/>
                </a:lnTo>
                <a:lnTo>
                  <a:pt x="10796544" y="1819363"/>
                </a:lnTo>
                <a:lnTo>
                  <a:pt x="10807975" y="1819363"/>
                </a:lnTo>
                <a:lnTo>
                  <a:pt x="10819405" y="1819363"/>
                </a:lnTo>
                <a:lnTo>
                  <a:pt x="10830834" y="1819363"/>
                </a:lnTo>
                <a:lnTo>
                  <a:pt x="10842265" y="1819363"/>
                </a:lnTo>
                <a:lnTo>
                  <a:pt x="10853742" y="1819363"/>
                </a:lnTo>
                <a:lnTo>
                  <a:pt x="10865173" y="1819363"/>
                </a:lnTo>
                <a:lnTo>
                  <a:pt x="10876602" y="1819363"/>
                </a:lnTo>
                <a:lnTo>
                  <a:pt x="10888032" y="1819363"/>
                </a:lnTo>
                <a:lnTo>
                  <a:pt x="10899463" y="1819363"/>
                </a:lnTo>
                <a:lnTo>
                  <a:pt x="10910892" y="1819363"/>
                </a:lnTo>
                <a:lnTo>
                  <a:pt x="10922369" y="1819363"/>
                </a:lnTo>
                <a:lnTo>
                  <a:pt x="10933800" y="1819363"/>
                </a:lnTo>
                <a:lnTo>
                  <a:pt x="10945230" y="1819363"/>
                </a:lnTo>
                <a:lnTo>
                  <a:pt x="10956660" y="1819363"/>
                </a:lnTo>
                <a:lnTo>
                  <a:pt x="10968090" y="1819363"/>
                </a:lnTo>
                <a:lnTo>
                  <a:pt x="10979567" y="1819363"/>
                </a:lnTo>
                <a:lnTo>
                  <a:pt x="10990998" y="1819363"/>
                </a:lnTo>
                <a:lnTo>
                  <a:pt x="11002427" y="1819363"/>
                </a:lnTo>
                <a:lnTo>
                  <a:pt x="11013858" y="1819363"/>
                </a:lnTo>
                <a:lnTo>
                  <a:pt x="11025287" y="1819363"/>
                </a:lnTo>
                <a:lnTo>
                  <a:pt x="11036765" y="1819363"/>
                </a:lnTo>
                <a:lnTo>
                  <a:pt x="11048195" y="1819363"/>
                </a:lnTo>
                <a:lnTo>
                  <a:pt x="11059625" y="1819363"/>
                </a:lnTo>
                <a:lnTo>
                  <a:pt x="11071056" y="1819363"/>
                </a:lnTo>
                <a:lnTo>
                  <a:pt x="11082485" y="1819363"/>
                </a:lnTo>
                <a:lnTo>
                  <a:pt x="11093962" y="1819363"/>
                </a:lnTo>
                <a:lnTo>
                  <a:pt x="11105393" y="1819363"/>
                </a:lnTo>
                <a:lnTo>
                  <a:pt x="11116823" y="1819363"/>
                </a:lnTo>
                <a:lnTo>
                  <a:pt x="11128253" y="1819363"/>
                </a:lnTo>
                <a:lnTo>
                  <a:pt x="11139683" y="1819363"/>
                </a:lnTo>
                <a:lnTo>
                  <a:pt x="11151160" y="1819363"/>
                </a:lnTo>
                <a:lnTo>
                  <a:pt x="11162591" y="1819363"/>
                </a:lnTo>
                <a:lnTo>
                  <a:pt x="11174020" y="1819363"/>
                </a:lnTo>
                <a:lnTo>
                  <a:pt x="11185451" y="1819363"/>
                </a:lnTo>
                <a:lnTo>
                  <a:pt x="11196881" y="1819363"/>
                </a:lnTo>
                <a:lnTo>
                  <a:pt x="11208358" y="1819363"/>
                </a:lnTo>
                <a:lnTo>
                  <a:pt x="11218359" y="1819363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3" name="Freeform 92">
            <a:extLst>
              <a:ext uri="{FF2B5EF4-FFF2-40B4-BE49-F238E27FC236}">
                <a16:creationId xmlns:a16="http://schemas.microsoft.com/office/drawing/2014/main" id="{2101FD11-293F-9441-B306-148D137D7CFF}"/>
              </a:ext>
            </a:extLst>
          </p:cNvPr>
          <p:cNvSpPr/>
          <p:nvPr/>
        </p:nvSpPr>
        <p:spPr>
          <a:xfrm>
            <a:off x="638362" y="4191118"/>
            <a:ext cx="8413769" cy="1241704"/>
          </a:xfrm>
          <a:custGeom>
            <a:avLst/>
            <a:gdLst>
              <a:gd name="connsiteX0" fmla="*/ 0 w 11218359"/>
              <a:gd name="connsiteY0" fmla="*/ 1655605 h 1655605"/>
              <a:gd name="connsiteX1" fmla="*/ 9149 w 11218359"/>
              <a:gd name="connsiteY1" fmla="*/ 1655605 h 1655605"/>
              <a:gd name="connsiteX2" fmla="*/ 20588 w 11218359"/>
              <a:gd name="connsiteY2" fmla="*/ 1655605 h 1655605"/>
              <a:gd name="connsiteX3" fmla="*/ 32028 w 11218359"/>
              <a:gd name="connsiteY3" fmla="*/ 1655605 h 1655605"/>
              <a:gd name="connsiteX4" fmla="*/ 43467 w 11218359"/>
              <a:gd name="connsiteY4" fmla="*/ 1655605 h 1655605"/>
              <a:gd name="connsiteX5" fmla="*/ 54907 w 11218359"/>
              <a:gd name="connsiteY5" fmla="*/ 1655605 h 1655605"/>
              <a:gd name="connsiteX6" fmla="*/ 66346 w 11218359"/>
              <a:gd name="connsiteY6" fmla="*/ 1655605 h 1655605"/>
              <a:gd name="connsiteX7" fmla="*/ 77786 w 11218359"/>
              <a:gd name="connsiteY7" fmla="*/ 1655605 h 1655605"/>
              <a:gd name="connsiteX8" fmla="*/ 89225 w 11218359"/>
              <a:gd name="connsiteY8" fmla="*/ 1655605 h 1655605"/>
              <a:gd name="connsiteX9" fmla="*/ 100665 w 11218359"/>
              <a:gd name="connsiteY9" fmla="*/ 1655605 h 1655605"/>
              <a:gd name="connsiteX10" fmla="*/ 112104 w 11218359"/>
              <a:gd name="connsiteY10" fmla="*/ 1655605 h 1655605"/>
              <a:gd name="connsiteX11" fmla="*/ 123544 w 11218359"/>
              <a:gd name="connsiteY11" fmla="*/ 1655605 h 1655605"/>
              <a:gd name="connsiteX12" fmla="*/ 134979 w 11218359"/>
              <a:gd name="connsiteY12" fmla="*/ 1655605 h 1655605"/>
              <a:gd name="connsiteX13" fmla="*/ 146423 w 11218359"/>
              <a:gd name="connsiteY13" fmla="*/ 1655605 h 1655605"/>
              <a:gd name="connsiteX14" fmla="*/ 157858 w 11218359"/>
              <a:gd name="connsiteY14" fmla="*/ 1655605 h 1655605"/>
              <a:gd name="connsiteX15" fmla="*/ 169297 w 11218359"/>
              <a:gd name="connsiteY15" fmla="*/ 1655605 h 1655605"/>
              <a:gd name="connsiteX16" fmla="*/ 180737 w 11218359"/>
              <a:gd name="connsiteY16" fmla="*/ 1655605 h 1655605"/>
              <a:gd name="connsiteX17" fmla="*/ 192176 w 11218359"/>
              <a:gd name="connsiteY17" fmla="*/ 1655605 h 1655605"/>
              <a:gd name="connsiteX18" fmla="*/ 203616 w 11218359"/>
              <a:gd name="connsiteY18" fmla="*/ 1655605 h 1655605"/>
              <a:gd name="connsiteX19" fmla="*/ 215055 w 11218359"/>
              <a:gd name="connsiteY19" fmla="*/ 1655605 h 1655605"/>
              <a:gd name="connsiteX20" fmla="*/ 226495 w 11218359"/>
              <a:gd name="connsiteY20" fmla="*/ 1655605 h 1655605"/>
              <a:gd name="connsiteX21" fmla="*/ 237935 w 11218359"/>
              <a:gd name="connsiteY21" fmla="*/ 1655605 h 1655605"/>
              <a:gd name="connsiteX22" fmla="*/ 249374 w 11218359"/>
              <a:gd name="connsiteY22" fmla="*/ 1655605 h 1655605"/>
              <a:gd name="connsiteX23" fmla="*/ 260814 w 11218359"/>
              <a:gd name="connsiteY23" fmla="*/ 1655605 h 1655605"/>
              <a:gd name="connsiteX24" fmla="*/ 272253 w 11218359"/>
              <a:gd name="connsiteY24" fmla="*/ 1655605 h 1655605"/>
              <a:gd name="connsiteX25" fmla="*/ 283693 w 11218359"/>
              <a:gd name="connsiteY25" fmla="*/ 1655605 h 1655605"/>
              <a:gd name="connsiteX26" fmla="*/ 295132 w 11218359"/>
              <a:gd name="connsiteY26" fmla="*/ 1655605 h 1655605"/>
              <a:gd name="connsiteX27" fmla="*/ 306572 w 11218359"/>
              <a:gd name="connsiteY27" fmla="*/ 1655605 h 1655605"/>
              <a:gd name="connsiteX28" fmla="*/ 318011 w 11218359"/>
              <a:gd name="connsiteY28" fmla="*/ 1655605 h 1655605"/>
              <a:gd name="connsiteX29" fmla="*/ 329451 w 11218359"/>
              <a:gd name="connsiteY29" fmla="*/ 1655605 h 1655605"/>
              <a:gd name="connsiteX30" fmla="*/ 340890 w 11218359"/>
              <a:gd name="connsiteY30" fmla="*/ 1655605 h 1655605"/>
              <a:gd name="connsiteX31" fmla="*/ 352330 w 11218359"/>
              <a:gd name="connsiteY31" fmla="*/ 1655605 h 1655605"/>
              <a:gd name="connsiteX32" fmla="*/ 363769 w 11218359"/>
              <a:gd name="connsiteY32" fmla="*/ 1655605 h 1655605"/>
              <a:gd name="connsiteX33" fmla="*/ 375209 w 11218359"/>
              <a:gd name="connsiteY33" fmla="*/ 1655605 h 1655605"/>
              <a:gd name="connsiteX34" fmla="*/ 386648 w 11218359"/>
              <a:gd name="connsiteY34" fmla="*/ 1655605 h 1655605"/>
              <a:gd name="connsiteX35" fmla="*/ 398088 w 11218359"/>
              <a:gd name="connsiteY35" fmla="*/ 1655605 h 1655605"/>
              <a:gd name="connsiteX36" fmla="*/ 409527 w 11218359"/>
              <a:gd name="connsiteY36" fmla="*/ 1655605 h 1655605"/>
              <a:gd name="connsiteX37" fmla="*/ 420967 w 11218359"/>
              <a:gd name="connsiteY37" fmla="*/ 1655605 h 1655605"/>
              <a:gd name="connsiteX38" fmla="*/ 432406 w 11218359"/>
              <a:gd name="connsiteY38" fmla="*/ 1655605 h 1655605"/>
              <a:gd name="connsiteX39" fmla="*/ 443846 w 11218359"/>
              <a:gd name="connsiteY39" fmla="*/ 1655605 h 1655605"/>
              <a:gd name="connsiteX40" fmla="*/ 455285 w 11218359"/>
              <a:gd name="connsiteY40" fmla="*/ 1655605 h 1655605"/>
              <a:gd name="connsiteX41" fmla="*/ 466725 w 11218359"/>
              <a:gd name="connsiteY41" fmla="*/ 1655605 h 1655605"/>
              <a:gd name="connsiteX42" fmla="*/ 478165 w 11218359"/>
              <a:gd name="connsiteY42" fmla="*/ 1655605 h 1655605"/>
              <a:gd name="connsiteX43" fmla="*/ 489604 w 11218359"/>
              <a:gd name="connsiteY43" fmla="*/ 1655605 h 1655605"/>
              <a:gd name="connsiteX44" fmla="*/ 501044 w 11218359"/>
              <a:gd name="connsiteY44" fmla="*/ 1655605 h 1655605"/>
              <a:gd name="connsiteX45" fmla="*/ 512483 w 11218359"/>
              <a:gd name="connsiteY45" fmla="*/ 1655605 h 1655605"/>
              <a:gd name="connsiteX46" fmla="*/ 523923 w 11218359"/>
              <a:gd name="connsiteY46" fmla="*/ 1655605 h 1655605"/>
              <a:gd name="connsiteX47" fmla="*/ 535362 w 11218359"/>
              <a:gd name="connsiteY47" fmla="*/ 1655605 h 1655605"/>
              <a:gd name="connsiteX48" fmla="*/ 546802 w 11218359"/>
              <a:gd name="connsiteY48" fmla="*/ 1655605 h 1655605"/>
              <a:gd name="connsiteX49" fmla="*/ 558241 w 11218359"/>
              <a:gd name="connsiteY49" fmla="*/ 1655605 h 1655605"/>
              <a:gd name="connsiteX50" fmla="*/ 569681 w 11218359"/>
              <a:gd name="connsiteY50" fmla="*/ 1655605 h 1655605"/>
              <a:gd name="connsiteX51" fmla="*/ 581120 w 11218359"/>
              <a:gd name="connsiteY51" fmla="*/ 1655605 h 1655605"/>
              <a:gd name="connsiteX52" fmla="*/ 592560 w 11218359"/>
              <a:gd name="connsiteY52" fmla="*/ 1655605 h 1655605"/>
              <a:gd name="connsiteX53" fmla="*/ 603999 w 11218359"/>
              <a:gd name="connsiteY53" fmla="*/ 1655605 h 1655605"/>
              <a:gd name="connsiteX54" fmla="*/ 615439 w 11218359"/>
              <a:gd name="connsiteY54" fmla="*/ 1655605 h 1655605"/>
              <a:gd name="connsiteX55" fmla="*/ 626878 w 11218359"/>
              <a:gd name="connsiteY55" fmla="*/ 1655605 h 1655605"/>
              <a:gd name="connsiteX56" fmla="*/ 638318 w 11218359"/>
              <a:gd name="connsiteY56" fmla="*/ 1655605 h 1655605"/>
              <a:gd name="connsiteX57" fmla="*/ 649757 w 11218359"/>
              <a:gd name="connsiteY57" fmla="*/ 1655605 h 1655605"/>
              <a:gd name="connsiteX58" fmla="*/ 661192 w 11218359"/>
              <a:gd name="connsiteY58" fmla="*/ 1655605 h 1655605"/>
              <a:gd name="connsiteX59" fmla="*/ 672632 w 11218359"/>
              <a:gd name="connsiteY59" fmla="*/ 1655605 h 1655605"/>
              <a:gd name="connsiteX60" fmla="*/ 684071 w 11218359"/>
              <a:gd name="connsiteY60" fmla="*/ 1655605 h 1655605"/>
              <a:gd name="connsiteX61" fmla="*/ 695511 w 11218359"/>
              <a:gd name="connsiteY61" fmla="*/ 1655605 h 1655605"/>
              <a:gd name="connsiteX62" fmla="*/ 706950 w 11218359"/>
              <a:gd name="connsiteY62" fmla="*/ 1655605 h 1655605"/>
              <a:gd name="connsiteX63" fmla="*/ 718390 w 11218359"/>
              <a:gd name="connsiteY63" fmla="*/ 1655605 h 1655605"/>
              <a:gd name="connsiteX64" fmla="*/ 729829 w 11218359"/>
              <a:gd name="connsiteY64" fmla="*/ 1655605 h 1655605"/>
              <a:gd name="connsiteX65" fmla="*/ 741269 w 11218359"/>
              <a:gd name="connsiteY65" fmla="*/ 1655605 h 1655605"/>
              <a:gd name="connsiteX66" fmla="*/ 752708 w 11218359"/>
              <a:gd name="connsiteY66" fmla="*/ 1655605 h 1655605"/>
              <a:gd name="connsiteX67" fmla="*/ 764148 w 11218359"/>
              <a:gd name="connsiteY67" fmla="*/ 1655605 h 1655605"/>
              <a:gd name="connsiteX68" fmla="*/ 775587 w 11218359"/>
              <a:gd name="connsiteY68" fmla="*/ 1655605 h 1655605"/>
              <a:gd name="connsiteX69" fmla="*/ 787027 w 11218359"/>
              <a:gd name="connsiteY69" fmla="*/ 1655605 h 1655605"/>
              <a:gd name="connsiteX70" fmla="*/ 798467 w 11218359"/>
              <a:gd name="connsiteY70" fmla="*/ 1655605 h 1655605"/>
              <a:gd name="connsiteX71" fmla="*/ 809906 w 11218359"/>
              <a:gd name="connsiteY71" fmla="*/ 1655605 h 1655605"/>
              <a:gd name="connsiteX72" fmla="*/ 821346 w 11218359"/>
              <a:gd name="connsiteY72" fmla="*/ 1655605 h 1655605"/>
              <a:gd name="connsiteX73" fmla="*/ 832785 w 11218359"/>
              <a:gd name="connsiteY73" fmla="*/ 1655605 h 1655605"/>
              <a:gd name="connsiteX74" fmla="*/ 844225 w 11218359"/>
              <a:gd name="connsiteY74" fmla="*/ 1655605 h 1655605"/>
              <a:gd name="connsiteX75" fmla="*/ 855664 w 11218359"/>
              <a:gd name="connsiteY75" fmla="*/ 1655605 h 1655605"/>
              <a:gd name="connsiteX76" fmla="*/ 867104 w 11218359"/>
              <a:gd name="connsiteY76" fmla="*/ 1655605 h 1655605"/>
              <a:gd name="connsiteX77" fmla="*/ 878543 w 11218359"/>
              <a:gd name="connsiteY77" fmla="*/ 1655605 h 1655605"/>
              <a:gd name="connsiteX78" fmla="*/ 889983 w 11218359"/>
              <a:gd name="connsiteY78" fmla="*/ 1655605 h 1655605"/>
              <a:gd name="connsiteX79" fmla="*/ 901422 w 11218359"/>
              <a:gd name="connsiteY79" fmla="*/ 1655605 h 1655605"/>
              <a:gd name="connsiteX80" fmla="*/ 912862 w 11218359"/>
              <a:gd name="connsiteY80" fmla="*/ 1655605 h 1655605"/>
              <a:gd name="connsiteX81" fmla="*/ 924301 w 11218359"/>
              <a:gd name="connsiteY81" fmla="*/ 1655605 h 1655605"/>
              <a:gd name="connsiteX82" fmla="*/ 935741 w 11218359"/>
              <a:gd name="connsiteY82" fmla="*/ 1655605 h 1655605"/>
              <a:gd name="connsiteX83" fmla="*/ 947180 w 11218359"/>
              <a:gd name="connsiteY83" fmla="*/ 1655605 h 1655605"/>
              <a:gd name="connsiteX84" fmla="*/ 958620 w 11218359"/>
              <a:gd name="connsiteY84" fmla="*/ 1655605 h 1655605"/>
              <a:gd name="connsiteX85" fmla="*/ 970059 w 11218359"/>
              <a:gd name="connsiteY85" fmla="*/ 1655605 h 1655605"/>
              <a:gd name="connsiteX86" fmla="*/ 981499 w 11218359"/>
              <a:gd name="connsiteY86" fmla="*/ 1655605 h 1655605"/>
              <a:gd name="connsiteX87" fmla="*/ 992938 w 11218359"/>
              <a:gd name="connsiteY87" fmla="*/ 1655605 h 1655605"/>
              <a:gd name="connsiteX88" fmla="*/ 1004378 w 11218359"/>
              <a:gd name="connsiteY88" fmla="*/ 1655605 h 1655605"/>
              <a:gd name="connsiteX89" fmla="*/ 1015818 w 11218359"/>
              <a:gd name="connsiteY89" fmla="*/ 1655605 h 1655605"/>
              <a:gd name="connsiteX90" fmla="*/ 1027257 w 11218359"/>
              <a:gd name="connsiteY90" fmla="*/ 1655605 h 1655605"/>
              <a:gd name="connsiteX91" fmla="*/ 1038697 w 11218359"/>
              <a:gd name="connsiteY91" fmla="*/ 1655605 h 1655605"/>
              <a:gd name="connsiteX92" fmla="*/ 1050136 w 11218359"/>
              <a:gd name="connsiteY92" fmla="*/ 1655605 h 1655605"/>
              <a:gd name="connsiteX93" fmla="*/ 1061576 w 11218359"/>
              <a:gd name="connsiteY93" fmla="*/ 1655605 h 1655605"/>
              <a:gd name="connsiteX94" fmla="*/ 1073015 w 11218359"/>
              <a:gd name="connsiteY94" fmla="*/ 1655605 h 1655605"/>
              <a:gd name="connsiteX95" fmla="*/ 1084455 w 11218359"/>
              <a:gd name="connsiteY95" fmla="*/ 1655605 h 1655605"/>
              <a:gd name="connsiteX96" fmla="*/ 1095894 w 11218359"/>
              <a:gd name="connsiteY96" fmla="*/ 1655605 h 1655605"/>
              <a:gd name="connsiteX97" fmla="*/ 1107334 w 11218359"/>
              <a:gd name="connsiteY97" fmla="*/ 1655605 h 1655605"/>
              <a:gd name="connsiteX98" fmla="*/ 1118773 w 11218359"/>
              <a:gd name="connsiteY98" fmla="*/ 1655605 h 1655605"/>
              <a:gd name="connsiteX99" fmla="*/ 1130213 w 11218359"/>
              <a:gd name="connsiteY99" fmla="*/ 1655605 h 1655605"/>
              <a:gd name="connsiteX100" fmla="*/ 1141652 w 11218359"/>
              <a:gd name="connsiteY100" fmla="*/ 1655605 h 1655605"/>
              <a:gd name="connsiteX101" fmla="*/ 1153092 w 11218359"/>
              <a:gd name="connsiteY101" fmla="*/ 1655605 h 1655605"/>
              <a:gd name="connsiteX102" fmla="*/ 1164531 w 11218359"/>
              <a:gd name="connsiteY102" fmla="*/ 1655605 h 1655605"/>
              <a:gd name="connsiteX103" fmla="*/ 1175971 w 11218359"/>
              <a:gd name="connsiteY103" fmla="*/ 1655605 h 1655605"/>
              <a:gd name="connsiteX104" fmla="*/ 1187406 w 11218359"/>
              <a:gd name="connsiteY104" fmla="*/ 1655605 h 1655605"/>
              <a:gd name="connsiteX105" fmla="*/ 1198845 w 11218359"/>
              <a:gd name="connsiteY105" fmla="*/ 1655605 h 1655605"/>
              <a:gd name="connsiteX106" fmla="*/ 1210285 w 11218359"/>
              <a:gd name="connsiteY106" fmla="*/ 1655605 h 1655605"/>
              <a:gd name="connsiteX107" fmla="*/ 1221724 w 11218359"/>
              <a:gd name="connsiteY107" fmla="*/ 1655605 h 1655605"/>
              <a:gd name="connsiteX108" fmla="*/ 1233164 w 11218359"/>
              <a:gd name="connsiteY108" fmla="*/ 1655605 h 1655605"/>
              <a:gd name="connsiteX109" fmla="*/ 1244603 w 11218359"/>
              <a:gd name="connsiteY109" fmla="*/ 1655605 h 1655605"/>
              <a:gd name="connsiteX110" fmla="*/ 1256043 w 11218359"/>
              <a:gd name="connsiteY110" fmla="*/ 1655605 h 1655605"/>
              <a:gd name="connsiteX111" fmla="*/ 1267482 w 11218359"/>
              <a:gd name="connsiteY111" fmla="*/ 1655605 h 1655605"/>
              <a:gd name="connsiteX112" fmla="*/ 1278922 w 11218359"/>
              <a:gd name="connsiteY112" fmla="*/ 1655605 h 1655605"/>
              <a:gd name="connsiteX113" fmla="*/ 1290361 w 11218359"/>
              <a:gd name="connsiteY113" fmla="*/ 1655605 h 1655605"/>
              <a:gd name="connsiteX114" fmla="*/ 1301801 w 11218359"/>
              <a:gd name="connsiteY114" fmla="*/ 1655605 h 1655605"/>
              <a:gd name="connsiteX115" fmla="*/ 1313240 w 11218359"/>
              <a:gd name="connsiteY115" fmla="*/ 1655605 h 1655605"/>
              <a:gd name="connsiteX116" fmla="*/ 1324680 w 11218359"/>
              <a:gd name="connsiteY116" fmla="*/ 1655605 h 1655605"/>
              <a:gd name="connsiteX117" fmla="*/ 1336120 w 11218359"/>
              <a:gd name="connsiteY117" fmla="*/ 1655605 h 1655605"/>
              <a:gd name="connsiteX118" fmla="*/ 1347559 w 11218359"/>
              <a:gd name="connsiteY118" fmla="*/ 1655605 h 1655605"/>
              <a:gd name="connsiteX119" fmla="*/ 1358999 w 11218359"/>
              <a:gd name="connsiteY119" fmla="*/ 1655605 h 1655605"/>
              <a:gd name="connsiteX120" fmla="*/ 1370438 w 11218359"/>
              <a:gd name="connsiteY120" fmla="*/ 1655605 h 1655605"/>
              <a:gd name="connsiteX121" fmla="*/ 1381878 w 11218359"/>
              <a:gd name="connsiteY121" fmla="*/ 1655605 h 1655605"/>
              <a:gd name="connsiteX122" fmla="*/ 1393317 w 11218359"/>
              <a:gd name="connsiteY122" fmla="*/ 1655605 h 1655605"/>
              <a:gd name="connsiteX123" fmla="*/ 1404757 w 11218359"/>
              <a:gd name="connsiteY123" fmla="*/ 1655605 h 1655605"/>
              <a:gd name="connsiteX124" fmla="*/ 1416196 w 11218359"/>
              <a:gd name="connsiteY124" fmla="*/ 1655605 h 1655605"/>
              <a:gd name="connsiteX125" fmla="*/ 1427636 w 11218359"/>
              <a:gd name="connsiteY125" fmla="*/ 1655605 h 1655605"/>
              <a:gd name="connsiteX126" fmla="*/ 1439075 w 11218359"/>
              <a:gd name="connsiteY126" fmla="*/ 1655605 h 1655605"/>
              <a:gd name="connsiteX127" fmla="*/ 1450515 w 11218359"/>
              <a:gd name="connsiteY127" fmla="*/ 1655605 h 1655605"/>
              <a:gd name="connsiteX128" fmla="*/ 1461954 w 11218359"/>
              <a:gd name="connsiteY128" fmla="*/ 1655605 h 1655605"/>
              <a:gd name="connsiteX129" fmla="*/ 1473394 w 11218359"/>
              <a:gd name="connsiteY129" fmla="*/ 1655605 h 1655605"/>
              <a:gd name="connsiteX130" fmla="*/ 1484833 w 11218359"/>
              <a:gd name="connsiteY130" fmla="*/ 1655605 h 1655605"/>
              <a:gd name="connsiteX131" fmla="*/ 1496273 w 11218359"/>
              <a:gd name="connsiteY131" fmla="*/ 1655605 h 1655605"/>
              <a:gd name="connsiteX132" fmla="*/ 1507712 w 11218359"/>
              <a:gd name="connsiteY132" fmla="*/ 1655605 h 1655605"/>
              <a:gd name="connsiteX133" fmla="*/ 1519152 w 11218359"/>
              <a:gd name="connsiteY133" fmla="*/ 1655605 h 1655605"/>
              <a:gd name="connsiteX134" fmla="*/ 1530591 w 11218359"/>
              <a:gd name="connsiteY134" fmla="*/ 1655605 h 1655605"/>
              <a:gd name="connsiteX135" fmla="*/ 1542031 w 11218359"/>
              <a:gd name="connsiteY135" fmla="*/ 1655605 h 1655605"/>
              <a:gd name="connsiteX136" fmla="*/ 1553471 w 11218359"/>
              <a:gd name="connsiteY136" fmla="*/ 1655605 h 1655605"/>
              <a:gd name="connsiteX137" fmla="*/ 1564910 w 11218359"/>
              <a:gd name="connsiteY137" fmla="*/ 1655605 h 1655605"/>
              <a:gd name="connsiteX138" fmla="*/ 1576349 w 11218359"/>
              <a:gd name="connsiteY138" fmla="*/ 1655605 h 1655605"/>
              <a:gd name="connsiteX139" fmla="*/ 1587789 w 11218359"/>
              <a:gd name="connsiteY139" fmla="*/ 1655605 h 1655605"/>
              <a:gd name="connsiteX140" fmla="*/ 1599229 w 11218359"/>
              <a:gd name="connsiteY140" fmla="*/ 1655605 h 1655605"/>
              <a:gd name="connsiteX141" fmla="*/ 1610668 w 11218359"/>
              <a:gd name="connsiteY141" fmla="*/ 1655605 h 1655605"/>
              <a:gd name="connsiteX142" fmla="*/ 1622107 w 11218359"/>
              <a:gd name="connsiteY142" fmla="*/ 1655605 h 1655605"/>
              <a:gd name="connsiteX143" fmla="*/ 1633547 w 11218359"/>
              <a:gd name="connsiteY143" fmla="*/ 1655605 h 1655605"/>
              <a:gd name="connsiteX144" fmla="*/ 1644987 w 11218359"/>
              <a:gd name="connsiteY144" fmla="*/ 1655605 h 1655605"/>
              <a:gd name="connsiteX145" fmla="*/ 1656426 w 11218359"/>
              <a:gd name="connsiteY145" fmla="*/ 1655605 h 1655605"/>
              <a:gd name="connsiteX146" fmla="*/ 1667866 w 11218359"/>
              <a:gd name="connsiteY146" fmla="*/ 1655605 h 1655605"/>
              <a:gd name="connsiteX147" fmla="*/ 1679305 w 11218359"/>
              <a:gd name="connsiteY147" fmla="*/ 1655605 h 1655605"/>
              <a:gd name="connsiteX148" fmla="*/ 1690745 w 11218359"/>
              <a:gd name="connsiteY148" fmla="*/ 1655605 h 1655605"/>
              <a:gd name="connsiteX149" fmla="*/ 1702184 w 11218359"/>
              <a:gd name="connsiteY149" fmla="*/ 1655605 h 1655605"/>
              <a:gd name="connsiteX150" fmla="*/ 1713619 w 11218359"/>
              <a:gd name="connsiteY150" fmla="*/ 1655605 h 1655605"/>
              <a:gd name="connsiteX151" fmla="*/ 1725063 w 11218359"/>
              <a:gd name="connsiteY151" fmla="*/ 1655605 h 1655605"/>
              <a:gd name="connsiteX152" fmla="*/ 1736498 w 11218359"/>
              <a:gd name="connsiteY152" fmla="*/ 1655605 h 1655605"/>
              <a:gd name="connsiteX153" fmla="*/ 1747938 w 11218359"/>
              <a:gd name="connsiteY153" fmla="*/ 1655605 h 1655605"/>
              <a:gd name="connsiteX154" fmla="*/ 1759377 w 11218359"/>
              <a:gd name="connsiteY154" fmla="*/ 1655605 h 1655605"/>
              <a:gd name="connsiteX155" fmla="*/ 1770817 w 11218359"/>
              <a:gd name="connsiteY155" fmla="*/ 1655605 h 1655605"/>
              <a:gd name="connsiteX156" fmla="*/ 1782256 w 11218359"/>
              <a:gd name="connsiteY156" fmla="*/ 1655605 h 1655605"/>
              <a:gd name="connsiteX157" fmla="*/ 1793696 w 11218359"/>
              <a:gd name="connsiteY157" fmla="*/ 1655605 h 1655605"/>
              <a:gd name="connsiteX158" fmla="*/ 1805135 w 11218359"/>
              <a:gd name="connsiteY158" fmla="*/ 1655605 h 1655605"/>
              <a:gd name="connsiteX159" fmla="*/ 1816575 w 11218359"/>
              <a:gd name="connsiteY159" fmla="*/ 1655605 h 1655605"/>
              <a:gd name="connsiteX160" fmla="*/ 1828014 w 11218359"/>
              <a:gd name="connsiteY160" fmla="*/ 1655605 h 1655605"/>
              <a:gd name="connsiteX161" fmla="*/ 1839454 w 11218359"/>
              <a:gd name="connsiteY161" fmla="*/ 1655605 h 1655605"/>
              <a:gd name="connsiteX162" fmla="*/ 1850893 w 11218359"/>
              <a:gd name="connsiteY162" fmla="*/ 1655605 h 1655605"/>
              <a:gd name="connsiteX163" fmla="*/ 1862333 w 11218359"/>
              <a:gd name="connsiteY163" fmla="*/ 1655605 h 1655605"/>
              <a:gd name="connsiteX164" fmla="*/ 1873772 w 11218359"/>
              <a:gd name="connsiteY164" fmla="*/ 1655605 h 1655605"/>
              <a:gd name="connsiteX165" fmla="*/ 1885212 w 11218359"/>
              <a:gd name="connsiteY165" fmla="*/ 1655605 h 1655605"/>
              <a:gd name="connsiteX166" fmla="*/ 1896651 w 11218359"/>
              <a:gd name="connsiteY166" fmla="*/ 1655605 h 1655605"/>
              <a:gd name="connsiteX167" fmla="*/ 1908091 w 11218359"/>
              <a:gd name="connsiteY167" fmla="*/ 1655605 h 1655605"/>
              <a:gd name="connsiteX168" fmla="*/ 1919531 w 11218359"/>
              <a:gd name="connsiteY168" fmla="*/ 1655605 h 1655605"/>
              <a:gd name="connsiteX169" fmla="*/ 1930970 w 11218359"/>
              <a:gd name="connsiteY169" fmla="*/ 1655605 h 1655605"/>
              <a:gd name="connsiteX170" fmla="*/ 1942409 w 11218359"/>
              <a:gd name="connsiteY170" fmla="*/ 1655605 h 1655605"/>
              <a:gd name="connsiteX171" fmla="*/ 1953849 w 11218359"/>
              <a:gd name="connsiteY171" fmla="*/ 1655605 h 1655605"/>
              <a:gd name="connsiteX172" fmla="*/ 1965289 w 11218359"/>
              <a:gd name="connsiteY172" fmla="*/ 1655605 h 1655605"/>
              <a:gd name="connsiteX173" fmla="*/ 1976728 w 11218359"/>
              <a:gd name="connsiteY173" fmla="*/ 1655605 h 1655605"/>
              <a:gd name="connsiteX174" fmla="*/ 1988168 w 11218359"/>
              <a:gd name="connsiteY174" fmla="*/ 1655605 h 1655605"/>
              <a:gd name="connsiteX175" fmla="*/ 1999607 w 11218359"/>
              <a:gd name="connsiteY175" fmla="*/ 1655605 h 1655605"/>
              <a:gd name="connsiteX176" fmla="*/ 2011047 w 11218359"/>
              <a:gd name="connsiteY176" fmla="*/ 1655605 h 1655605"/>
              <a:gd name="connsiteX177" fmla="*/ 2022486 w 11218359"/>
              <a:gd name="connsiteY177" fmla="*/ 1655605 h 1655605"/>
              <a:gd name="connsiteX178" fmla="*/ 2033926 w 11218359"/>
              <a:gd name="connsiteY178" fmla="*/ 1655605 h 1655605"/>
              <a:gd name="connsiteX179" fmla="*/ 2045365 w 11218359"/>
              <a:gd name="connsiteY179" fmla="*/ 1655605 h 1655605"/>
              <a:gd name="connsiteX180" fmla="*/ 2056805 w 11218359"/>
              <a:gd name="connsiteY180" fmla="*/ 1655605 h 1655605"/>
              <a:gd name="connsiteX181" fmla="*/ 2068244 w 11218359"/>
              <a:gd name="connsiteY181" fmla="*/ 1655605 h 1655605"/>
              <a:gd name="connsiteX182" fmla="*/ 2079684 w 11218359"/>
              <a:gd name="connsiteY182" fmla="*/ 1655605 h 1655605"/>
              <a:gd name="connsiteX183" fmla="*/ 2091123 w 11218359"/>
              <a:gd name="connsiteY183" fmla="*/ 1655605 h 1655605"/>
              <a:gd name="connsiteX184" fmla="*/ 2102563 w 11218359"/>
              <a:gd name="connsiteY184" fmla="*/ 1655605 h 1655605"/>
              <a:gd name="connsiteX185" fmla="*/ 2114002 w 11218359"/>
              <a:gd name="connsiteY185" fmla="*/ 1655605 h 1655605"/>
              <a:gd name="connsiteX186" fmla="*/ 2125442 w 11218359"/>
              <a:gd name="connsiteY186" fmla="*/ 1655605 h 1655605"/>
              <a:gd name="connsiteX187" fmla="*/ 2136882 w 11218359"/>
              <a:gd name="connsiteY187" fmla="*/ 1655605 h 1655605"/>
              <a:gd name="connsiteX188" fmla="*/ 2148321 w 11218359"/>
              <a:gd name="connsiteY188" fmla="*/ 1655605 h 1655605"/>
              <a:gd name="connsiteX189" fmla="*/ 2159760 w 11218359"/>
              <a:gd name="connsiteY189" fmla="*/ 1655605 h 1655605"/>
              <a:gd name="connsiteX190" fmla="*/ 2171200 w 11218359"/>
              <a:gd name="connsiteY190" fmla="*/ 1655605 h 1655605"/>
              <a:gd name="connsiteX191" fmla="*/ 2182640 w 11218359"/>
              <a:gd name="connsiteY191" fmla="*/ 1655605 h 1655605"/>
              <a:gd name="connsiteX192" fmla="*/ 2194079 w 11218359"/>
              <a:gd name="connsiteY192" fmla="*/ 1655605 h 1655605"/>
              <a:gd name="connsiteX193" fmla="*/ 2205519 w 11218359"/>
              <a:gd name="connsiteY193" fmla="*/ 1655605 h 1655605"/>
              <a:gd name="connsiteX194" fmla="*/ 2216958 w 11218359"/>
              <a:gd name="connsiteY194" fmla="*/ 1655605 h 1655605"/>
              <a:gd name="connsiteX195" fmla="*/ 2228393 w 11218359"/>
              <a:gd name="connsiteY195" fmla="*/ 1655605 h 1655605"/>
              <a:gd name="connsiteX196" fmla="*/ 2239837 w 11218359"/>
              <a:gd name="connsiteY196" fmla="*/ 1655605 h 1655605"/>
              <a:gd name="connsiteX197" fmla="*/ 2251272 w 11218359"/>
              <a:gd name="connsiteY197" fmla="*/ 1655605 h 1655605"/>
              <a:gd name="connsiteX198" fmla="*/ 2262716 w 11218359"/>
              <a:gd name="connsiteY198" fmla="*/ 1655605 h 1655605"/>
              <a:gd name="connsiteX199" fmla="*/ 2274151 w 11218359"/>
              <a:gd name="connsiteY199" fmla="*/ 1655605 h 1655605"/>
              <a:gd name="connsiteX200" fmla="*/ 2285591 w 11218359"/>
              <a:gd name="connsiteY200" fmla="*/ 1655605 h 1655605"/>
              <a:gd name="connsiteX201" fmla="*/ 2297030 w 11218359"/>
              <a:gd name="connsiteY201" fmla="*/ 1655605 h 1655605"/>
              <a:gd name="connsiteX202" fmla="*/ 2308470 w 11218359"/>
              <a:gd name="connsiteY202" fmla="*/ 1655605 h 1655605"/>
              <a:gd name="connsiteX203" fmla="*/ 2319909 w 11218359"/>
              <a:gd name="connsiteY203" fmla="*/ 1655605 h 1655605"/>
              <a:gd name="connsiteX204" fmla="*/ 2331349 w 11218359"/>
              <a:gd name="connsiteY204" fmla="*/ 1655605 h 1655605"/>
              <a:gd name="connsiteX205" fmla="*/ 2342788 w 11218359"/>
              <a:gd name="connsiteY205" fmla="*/ 1655605 h 1655605"/>
              <a:gd name="connsiteX206" fmla="*/ 2354228 w 11218359"/>
              <a:gd name="connsiteY206" fmla="*/ 1655605 h 1655605"/>
              <a:gd name="connsiteX207" fmla="*/ 2365667 w 11218359"/>
              <a:gd name="connsiteY207" fmla="*/ 1655605 h 1655605"/>
              <a:gd name="connsiteX208" fmla="*/ 2377107 w 11218359"/>
              <a:gd name="connsiteY208" fmla="*/ 1655605 h 1655605"/>
              <a:gd name="connsiteX209" fmla="*/ 2388546 w 11218359"/>
              <a:gd name="connsiteY209" fmla="*/ 1655605 h 1655605"/>
              <a:gd name="connsiteX210" fmla="*/ 2399986 w 11218359"/>
              <a:gd name="connsiteY210" fmla="*/ 1655605 h 1655605"/>
              <a:gd name="connsiteX211" fmla="*/ 2411425 w 11218359"/>
              <a:gd name="connsiteY211" fmla="*/ 1655605 h 1655605"/>
              <a:gd name="connsiteX212" fmla="*/ 2422865 w 11218359"/>
              <a:gd name="connsiteY212" fmla="*/ 1655605 h 1655605"/>
              <a:gd name="connsiteX213" fmla="*/ 2434304 w 11218359"/>
              <a:gd name="connsiteY213" fmla="*/ 1655605 h 1655605"/>
              <a:gd name="connsiteX214" fmla="*/ 2445744 w 11218359"/>
              <a:gd name="connsiteY214" fmla="*/ 1655605 h 1655605"/>
              <a:gd name="connsiteX215" fmla="*/ 2457184 w 11218359"/>
              <a:gd name="connsiteY215" fmla="*/ 1655605 h 1655605"/>
              <a:gd name="connsiteX216" fmla="*/ 2468623 w 11218359"/>
              <a:gd name="connsiteY216" fmla="*/ 1655605 h 1655605"/>
              <a:gd name="connsiteX217" fmla="*/ 2480062 w 11218359"/>
              <a:gd name="connsiteY217" fmla="*/ 1655605 h 1655605"/>
              <a:gd name="connsiteX218" fmla="*/ 2491502 w 11218359"/>
              <a:gd name="connsiteY218" fmla="*/ 1655605 h 1655605"/>
              <a:gd name="connsiteX219" fmla="*/ 2502942 w 11218359"/>
              <a:gd name="connsiteY219" fmla="*/ 1655605 h 1655605"/>
              <a:gd name="connsiteX220" fmla="*/ 2514381 w 11218359"/>
              <a:gd name="connsiteY220" fmla="*/ 1655605 h 1655605"/>
              <a:gd name="connsiteX221" fmla="*/ 2525821 w 11218359"/>
              <a:gd name="connsiteY221" fmla="*/ 1655605 h 1655605"/>
              <a:gd name="connsiteX222" fmla="*/ 2537260 w 11218359"/>
              <a:gd name="connsiteY222" fmla="*/ 1655605 h 1655605"/>
              <a:gd name="connsiteX223" fmla="*/ 2548700 w 11218359"/>
              <a:gd name="connsiteY223" fmla="*/ 1655605 h 1655605"/>
              <a:gd name="connsiteX224" fmla="*/ 2560139 w 11218359"/>
              <a:gd name="connsiteY224" fmla="*/ 1655605 h 1655605"/>
              <a:gd name="connsiteX225" fmla="*/ 2571579 w 11218359"/>
              <a:gd name="connsiteY225" fmla="*/ 1655605 h 1655605"/>
              <a:gd name="connsiteX226" fmla="*/ 2583018 w 11218359"/>
              <a:gd name="connsiteY226" fmla="*/ 1655605 h 1655605"/>
              <a:gd name="connsiteX227" fmla="*/ 2594458 w 11218359"/>
              <a:gd name="connsiteY227" fmla="*/ 1655605 h 1655605"/>
              <a:gd name="connsiteX228" fmla="*/ 2605897 w 11218359"/>
              <a:gd name="connsiteY228" fmla="*/ 1655605 h 1655605"/>
              <a:gd name="connsiteX229" fmla="*/ 2617337 w 11218359"/>
              <a:gd name="connsiteY229" fmla="*/ 1655605 h 1655605"/>
              <a:gd name="connsiteX230" fmla="*/ 2628776 w 11218359"/>
              <a:gd name="connsiteY230" fmla="*/ 1655605 h 1655605"/>
              <a:gd name="connsiteX231" fmla="*/ 2640216 w 11218359"/>
              <a:gd name="connsiteY231" fmla="*/ 1655605 h 1655605"/>
              <a:gd name="connsiteX232" fmla="*/ 2651655 w 11218359"/>
              <a:gd name="connsiteY232" fmla="*/ 1655605 h 1655605"/>
              <a:gd name="connsiteX233" fmla="*/ 2663095 w 11218359"/>
              <a:gd name="connsiteY233" fmla="*/ 1655605 h 1655605"/>
              <a:gd name="connsiteX234" fmla="*/ 2674535 w 11218359"/>
              <a:gd name="connsiteY234" fmla="*/ 1655605 h 1655605"/>
              <a:gd name="connsiteX235" fmla="*/ 2685974 w 11218359"/>
              <a:gd name="connsiteY235" fmla="*/ 1655605 h 1655605"/>
              <a:gd name="connsiteX236" fmla="*/ 2697413 w 11218359"/>
              <a:gd name="connsiteY236" fmla="*/ 1655605 h 1655605"/>
              <a:gd name="connsiteX237" fmla="*/ 2708853 w 11218359"/>
              <a:gd name="connsiteY237" fmla="*/ 1655605 h 1655605"/>
              <a:gd name="connsiteX238" fmla="*/ 2720293 w 11218359"/>
              <a:gd name="connsiteY238" fmla="*/ 1655605 h 1655605"/>
              <a:gd name="connsiteX239" fmla="*/ 2731727 w 11218359"/>
              <a:gd name="connsiteY239" fmla="*/ 1655605 h 1655605"/>
              <a:gd name="connsiteX240" fmla="*/ 2743172 w 11218359"/>
              <a:gd name="connsiteY240" fmla="*/ 1655605 h 1655605"/>
              <a:gd name="connsiteX241" fmla="*/ 2754611 w 11218359"/>
              <a:gd name="connsiteY241" fmla="*/ 1655605 h 1655605"/>
              <a:gd name="connsiteX242" fmla="*/ 2766046 w 11218359"/>
              <a:gd name="connsiteY242" fmla="*/ 1655605 h 1655605"/>
              <a:gd name="connsiteX243" fmla="*/ 2777490 w 11218359"/>
              <a:gd name="connsiteY243" fmla="*/ 1655605 h 1655605"/>
              <a:gd name="connsiteX244" fmla="*/ 2788925 w 11218359"/>
              <a:gd name="connsiteY244" fmla="*/ 1655605 h 1655605"/>
              <a:gd name="connsiteX245" fmla="*/ 2800364 w 11218359"/>
              <a:gd name="connsiteY245" fmla="*/ 1655605 h 1655605"/>
              <a:gd name="connsiteX246" fmla="*/ 2811804 w 11218359"/>
              <a:gd name="connsiteY246" fmla="*/ 1655605 h 1655605"/>
              <a:gd name="connsiteX247" fmla="*/ 2823243 w 11218359"/>
              <a:gd name="connsiteY247" fmla="*/ 1655605 h 1655605"/>
              <a:gd name="connsiteX248" fmla="*/ 2834683 w 11218359"/>
              <a:gd name="connsiteY248" fmla="*/ 1655605 h 1655605"/>
              <a:gd name="connsiteX249" fmla="*/ 2846123 w 11218359"/>
              <a:gd name="connsiteY249" fmla="*/ 1655605 h 1655605"/>
              <a:gd name="connsiteX250" fmla="*/ 2857562 w 11218359"/>
              <a:gd name="connsiteY250" fmla="*/ 1655605 h 1655605"/>
              <a:gd name="connsiteX251" fmla="*/ 2869001 w 11218359"/>
              <a:gd name="connsiteY251" fmla="*/ 1655605 h 1655605"/>
              <a:gd name="connsiteX252" fmla="*/ 2880441 w 11218359"/>
              <a:gd name="connsiteY252" fmla="*/ 1655605 h 1655605"/>
              <a:gd name="connsiteX253" fmla="*/ 2891881 w 11218359"/>
              <a:gd name="connsiteY253" fmla="*/ 1655605 h 1655605"/>
              <a:gd name="connsiteX254" fmla="*/ 2903320 w 11218359"/>
              <a:gd name="connsiteY254" fmla="*/ 1655605 h 1655605"/>
              <a:gd name="connsiteX255" fmla="*/ 2914760 w 11218359"/>
              <a:gd name="connsiteY255" fmla="*/ 1655605 h 1655605"/>
              <a:gd name="connsiteX256" fmla="*/ 2926199 w 11218359"/>
              <a:gd name="connsiteY256" fmla="*/ 1655605 h 1655605"/>
              <a:gd name="connsiteX257" fmla="*/ 2937639 w 11218359"/>
              <a:gd name="connsiteY257" fmla="*/ 1655605 h 1655605"/>
              <a:gd name="connsiteX258" fmla="*/ 2949078 w 11218359"/>
              <a:gd name="connsiteY258" fmla="*/ 1655605 h 1655605"/>
              <a:gd name="connsiteX259" fmla="*/ 2960518 w 11218359"/>
              <a:gd name="connsiteY259" fmla="*/ 1655605 h 1655605"/>
              <a:gd name="connsiteX260" fmla="*/ 2971957 w 11218359"/>
              <a:gd name="connsiteY260" fmla="*/ 1655605 h 1655605"/>
              <a:gd name="connsiteX261" fmla="*/ 2983397 w 11218359"/>
              <a:gd name="connsiteY261" fmla="*/ 1655605 h 1655605"/>
              <a:gd name="connsiteX262" fmla="*/ 2994837 w 11218359"/>
              <a:gd name="connsiteY262" fmla="*/ 1655605 h 1655605"/>
              <a:gd name="connsiteX263" fmla="*/ 3006276 w 11218359"/>
              <a:gd name="connsiteY263" fmla="*/ 1655605 h 1655605"/>
              <a:gd name="connsiteX264" fmla="*/ 3017715 w 11218359"/>
              <a:gd name="connsiteY264" fmla="*/ 1655605 h 1655605"/>
              <a:gd name="connsiteX265" fmla="*/ 3029155 w 11218359"/>
              <a:gd name="connsiteY265" fmla="*/ 1655605 h 1655605"/>
              <a:gd name="connsiteX266" fmla="*/ 3040594 w 11218359"/>
              <a:gd name="connsiteY266" fmla="*/ 1655605 h 1655605"/>
              <a:gd name="connsiteX267" fmla="*/ 3052034 w 11218359"/>
              <a:gd name="connsiteY267" fmla="*/ 1655605 h 1655605"/>
              <a:gd name="connsiteX268" fmla="*/ 3063474 w 11218359"/>
              <a:gd name="connsiteY268" fmla="*/ 1655605 h 1655605"/>
              <a:gd name="connsiteX269" fmla="*/ 3074913 w 11218359"/>
              <a:gd name="connsiteY269" fmla="*/ 1655605 h 1655605"/>
              <a:gd name="connsiteX270" fmla="*/ 3086352 w 11218359"/>
              <a:gd name="connsiteY270" fmla="*/ 1655605 h 1655605"/>
              <a:gd name="connsiteX271" fmla="*/ 3097792 w 11218359"/>
              <a:gd name="connsiteY271" fmla="*/ 1655605 h 1655605"/>
              <a:gd name="connsiteX272" fmla="*/ 3109232 w 11218359"/>
              <a:gd name="connsiteY272" fmla="*/ 1655605 h 1655605"/>
              <a:gd name="connsiteX273" fmla="*/ 3120671 w 11218359"/>
              <a:gd name="connsiteY273" fmla="*/ 1655605 h 1655605"/>
              <a:gd name="connsiteX274" fmla="*/ 3132111 w 11218359"/>
              <a:gd name="connsiteY274" fmla="*/ 1655605 h 1655605"/>
              <a:gd name="connsiteX275" fmla="*/ 3143550 w 11218359"/>
              <a:gd name="connsiteY275" fmla="*/ 1655605 h 1655605"/>
              <a:gd name="connsiteX276" fmla="*/ 3154990 w 11218359"/>
              <a:gd name="connsiteY276" fmla="*/ 1655605 h 1655605"/>
              <a:gd name="connsiteX277" fmla="*/ 3166429 w 11218359"/>
              <a:gd name="connsiteY277" fmla="*/ 1655605 h 1655605"/>
              <a:gd name="connsiteX278" fmla="*/ 3177869 w 11218359"/>
              <a:gd name="connsiteY278" fmla="*/ 1655605 h 1655605"/>
              <a:gd name="connsiteX279" fmla="*/ 3189308 w 11218359"/>
              <a:gd name="connsiteY279" fmla="*/ 1655605 h 1655605"/>
              <a:gd name="connsiteX280" fmla="*/ 3200748 w 11218359"/>
              <a:gd name="connsiteY280" fmla="*/ 1655605 h 1655605"/>
              <a:gd name="connsiteX281" fmla="*/ 3212187 w 11218359"/>
              <a:gd name="connsiteY281" fmla="*/ 1655605 h 1655605"/>
              <a:gd name="connsiteX282" fmla="*/ 3223627 w 11218359"/>
              <a:gd name="connsiteY282" fmla="*/ 1655605 h 1655605"/>
              <a:gd name="connsiteX283" fmla="*/ 3235066 w 11218359"/>
              <a:gd name="connsiteY283" fmla="*/ 1655605 h 1655605"/>
              <a:gd name="connsiteX284" fmla="*/ 3246501 w 11218359"/>
              <a:gd name="connsiteY284" fmla="*/ 1655605 h 1655605"/>
              <a:gd name="connsiteX285" fmla="*/ 3257945 w 11218359"/>
              <a:gd name="connsiteY285" fmla="*/ 1655605 h 1655605"/>
              <a:gd name="connsiteX286" fmla="*/ 3269385 w 11218359"/>
              <a:gd name="connsiteY286" fmla="*/ 1655605 h 1655605"/>
              <a:gd name="connsiteX287" fmla="*/ 3280825 w 11218359"/>
              <a:gd name="connsiteY287" fmla="*/ 1655605 h 1655605"/>
              <a:gd name="connsiteX288" fmla="*/ 3292264 w 11218359"/>
              <a:gd name="connsiteY288" fmla="*/ 1655605 h 1655605"/>
              <a:gd name="connsiteX289" fmla="*/ 3303699 w 11218359"/>
              <a:gd name="connsiteY289" fmla="*/ 1655605 h 1655605"/>
              <a:gd name="connsiteX290" fmla="*/ 3315143 w 11218359"/>
              <a:gd name="connsiteY290" fmla="*/ 1655605 h 1655605"/>
              <a:gd name="connsiteX291" fmla="*/ 3326578 w 11218359"/>
              <a:gd name="connsiteY291" fmla="*/ 1655605 h 1655605"/>
              <a:gd name="connsiteX292" fmla="*/ 3338017 w 11218359"/>
              <a:gd name="connsiteY292" fmla="*/ 1655605 h 1655605"/>
              <a:gd name="connsiteX293" fmla="*/ 3349457 w 11218359"/>
              <a:gd name="connsiteY293" fmla="*/ 1655605 h 1655605"/>
              <a:gd name="connsiteX294" fmla="*/ 3360896 w 11218359"/>
              <a:gd name="connsiteY294" fmla="*/ 1655605 h 1655605"/>
              <a:gd name="connsiteX295" fmla="*/ 3372336 w 11218359"/>
              <a:gd name="connsiteY295" fmla="*/ 1655605 h 1655605"/>
              <a:gd name="connsiteX296" fmla="*/ 3383776 w 11218359"/>
              <a:gd name="connsiteY296" fmla="*/ 1655605 h 1655605"/>
              <a:gd name="connsiteX297" fmla="*/ 3395215 w 11218359"/>
              <a:gd name="connsiteY297" fmla="*/ 1655605 h 1655605"/>
              <a:gd name="connsiteX298" fmla="*/ 3406654 w 11218359"/>
              <a:gd name="connsiteY298" fmla="*/ 1655605 h 1655605"/>
              <a:gd name="connsiteX299" fmla="*/ 3418094 w 11218359"/>
              <a:gd name="connsiteY299" fmla="*/ 1655605 h 1655605"/>
              <a:gd name="connsiteX300" fmla="*/ 3429534 w 11218359"/>
              <a:gd name="connsiteY300" fmla="*/ 1655605 h 1655605"/>
              <a:gd name="connsiteX301" fmla="*/ 3440973 w 11218359"/>
              <a:gd name="connsiteY301" fmla="*/ 1655605 h 1655605"/>
              <a:gd name="connsiteX302" fmla="*/ 3452413 w 11218359"/>
              <a:gd name="connsiteY302" fmla="*/ 1655605 h 1655605"/>
              <a:gd name="connsiteX303" fmla="*/ 3463852 w 11218359"/>
              <a:gd name="connsiteY303" fmla="*/ 1655605 h 1655605"/>
              <a:gd name="connsiteX304" fmla="*/ 3475292 w 11218359"/>
              <a:gd name="connsiteY304" fmla="*/ 1655605 h 1655605"/>
              <a:gd name="connsiteX305" fmla="*/ 3486731 w 11218359"/>
              <a:gd name="connsiteY305" fmla="*/ 1655605 h 1655605"/>
              <a:gd name="connsiteX306" fmla="*/ 3498171 w 11218359"/>
              <a:gd name="connsiteY306" fmla="*/ 1655605 h 1655605"/>
              <a:gd name="connsiteX307" fmla="*/ 3509610 w 11218359"/>
              <a:gd name="connsiteY307" fmla="*/ 1655605 h 1655605"/>
              <a:gd name="connsiteX308" fmla="*/ 3521050 w 11218359"/>
              <a:gd name="connsiteY308" fmla="*/ 1655605 h 1655605"/>
              <a:gd name="connsiteX309" fmla="*/ 3532489 w 11218359"/>
              <a:gd name="connsiteY309" fmla="*/ 1655605 h 1655605"/>
              <a:gd name="connsiteX310" fmla="*/ 3543929 w 11218359"/>
              <a:gd name="connsiteY310" fmla="*/ 1655605 h 1655605"/>
              <a:gd name="connsiteX311" fmla="*/ 3555368 w 11218359"/>
              <a:gd name="connsiteY311" fmla="*/ 1655605 h 1655605"/>
              <a:gd name="connsiteX312" fmla="*/ 3566808 w 11218359"/>
              <a:gd name="connsiteY312" fmla="*/ 1655605 h 1655605"/>
              <a:gd name="connsiteX313" fmla="*/ 3578247 w 11218359"/>
              <a:gd name="connsiteY313" fmla="*/ 1655605 h 1655605"/>
              <a:gd name="connsiteX314" fmla="*/ 3589687 w 11218359"/>
              <a:gd name="connsiteY314" fmla="*/ 1655605 h 1655605"/>
              <a:gd name="connsiteX315" fmla="*/ 3601127 w 11218359"/>
              <a:gd name="connsiteY315" fmla="*/ 1655605 h 1655605"/>
              <a:gd name="connsiteX316" fmla="*/ 3612566 w 11218359"/>
              <a:gd name="connsiteY316" fmla="*/ 1655605 h 1655605"/>
              <a:gd name="connsiteX317" fmla="*/ 3624005 w 11218359"/>
              <a:gd name="connsiteY317" fmla="*/ 1655605 h 1655605"/>
              <a:gd name="connsiteX318" fmla="*/ 3635445 w 11218359"/>
              <a:gd name="connsiteY318" fmla="*/ 1655605 h 1655605"/>
              <a:gd name="connsiteX319" fmla="*/ 3646885 w 11218359"/>
              <a:gd name="connsiteY319" fmla="*/ 1655605 h 1655605"/>
              <a:gd name="connsiteX320" fmla="*/ 3658324 w 11218359"/>
              <a:gd name="connsiteY320" fmla="*/ 1655605 h 1655605"/>
              <a:gd name="connsiteX321" fmla="*/ 3669764 w 11218359"/>
              <a:gd name="connsiteY321" fmla="*/ 1655605 h 1655605"/>
              <a:gd name="connsiteX322" fmla="*/ 3681203 w 11218359"/>
              <a:gd name="connsiteY322" fmla="*/ 1655605 h 1655605"/>
              <a:gd name="connsiteX323" fmla="*/ 3692643 w 11218359"/>
              <a:gd name="connsiteY323" fmla="*/ 1655605 h 1655605"/>
              <a:gd name="connsiteX324" fmla="*/ 3704082 w 11218359"/>
              <a:gd name="connsiteY324" fmla="*/ 1655605 h 1655605"/>
              <a:gd name="connsiteX325" fmla="*/ 3715522 w 11218359"/>
              <a:gd name="connsiteY325" fmla="*/ 1655605 h 1655605"/>
              <a:gd name="connsiteX326" fmla="*/ 3726961 w 11218359"/>
              <a:gd name="connsiteY326" fmla="*/ 1655605 h 1655605"/>
              <a:gd name="connsiteX327" fmla="*/ 3738401 w 11218359"/>
              <a:gd name="connsiteY327" fmla="*/ 1655605 h 1655605"/>
              <a:gd name="connsiteX328" fmla="*/ 3749840 w 11218359"/>
              <a:gd name="connsiteY328" fmla="*/ 1655605 h 1655605"/>
              <a:gd name="connsiteX329" fmla="*/ 3761280 w 11218359"/>
              <a:gd name="connsiteY329" fmla="*/ 1655605 h 1655605"/>
              <a:gd name="connsiteX330" fmla="*/ 3772719 w 11218359"/>
              <a:gd name="connsiteY330" fmla="*/ 1655605 h 1655605"/>
              <a:gd name="connsiteX331" fmla="*/ 3784154 w 11218359"/>
              <a:gd name="connsiteY331" fmla="*/ 1655605 h 1655605"/>
              <a:gd name="connsiteX332" fmla="*/ 3795598 w 11218359"/>
              <a:gd name="connsiteY332" fmla="*/ 1655605 h 1655605"/>
              <a:gd name="connsiteX333" fmla="*/ 3807033 w 11218359"/>
              <a:gd name="connsiteY333" fmla="*/ 1655605 h 1655605"/>
              <a:gd name="connsiteX334" fmla="*/ 3818473 w 11218359"/>
              <a:gd name="connsiteY334" fmla="*/ 1655605 h 1655605"/>
              <a:gd name="connsiteX335" fmla="*/ 3829917 w 11218359"/>
              <a:gd name="connsiteY335" fmla="*/ 1655605 h 1655605"/>
              <a:gd name="connsiteX336" fmla="*/ 3841352 w 11218359"/>
              <a:gd name="connsiteY336" fmla="*/ 1655605 h 1655605"/>
              <a:gd name="connsiteX337" fmla="*/ 3852791 w 11218359"/>
              <a:gd name="connsiteY337" fmla="*/ 1655605 h 1655605"/>
              <a:gd name="connsiteX338" fmla="*/ 3864231 w 11218359"/>
              <a:gd name="connsiteY338" fmla="*/ 1655605 h 1655605"/>
              <a:gd name="connsiteX339" fmla="*/ 3875670 w 11218359"/>
              <a:gd name="connsiteY339" fmla="*/ 1655605 h 1655605"/>
              <a:gd name="connsiteX340" fmla="*/ 3887110 w 11218359"/>
              <a:gd name="connsiteY340" fmla="*/ 1655605 h 1655605"/>
              <a:gd name="connsiteX341" fmla="*/ 3898549 w 11218359"/>
              <a:gd name="connsiteY341" fmla="*/ 1655605 h 1655605"/>
              <a:gd name="connsiteX342" fmla="*/ 3909989 w 11218359"/>
              <a:gd name="connsiteY342" fmla="*/ 1655605 h 1655605"/>
              <a:gd name="connsiteX343" fmla="*/ 3921447 w 11218359"/>
              <a:gd name="connsiteY343" fmla="*/ 1655605 h 1655605"/>
              <a:gd name="connsiteX344" fmla="*/ 3932878 w 11218359"/>
              <a:gd name="connsiteY344" fmla="*/ 1655605 h 1655605"/>
              <a:gd name="connsiteX345" fmla="*/ 3944307 w 11218359"/>
              <a:gd name="connsiteY345" fmla="*/ 1655605 h 1655605"/>
              <a:gd name="connsiteX346" fmla="*/ 3955737 w 11218359"/>
              <a:gd name="connsiteY346" fmla="*/ 1655605 h 1655605"/>
              <a:gd name="connsiteX347" fmla="*/ 3967167 w 11218359"/>
              <a:gd name="connsiteY347" fmla="*/ 1655605 h 1655605"/>
              <a:gd name="connsiteX348" fmla="*/ 3978645 w 11218359"/>
              <a:gd name="connsiteY348" fmla="*/ 1655605 h 1655605"/>
              <a:gd name="connsiteX349" fmla="*/ 3990075 w 11218359"/>
              <a:gd name="connsiteY349" fmla="*/ 1655605 h 1655605"/>
              <a:gd name="connsiteX350" fmla="*/ 4001505 w 11218359"/>
              <a:gd name="connsiteY350" fmla="*/ 1655605 h 1655605"/>
              <a:gd name="connsiteX351" fmla="*/ 4012935 w 11218359"/>
              <a:gd name="connsiteY351" fmla="*/ 1655605 h 1655605"/>
              <a:gd name="connsiteX352" fmla="*/ 4024365 w 11218359"/>
              <a:gd name="connsiteY352" fmla="*/ 1655605 h 1655605"/>
              <a:gd name="connsiteX353" fmla="*/ 4035843 w 11218359"/>
              <a:gd name="connsiteY353" fmla="*/ 1655605 h 1655605"/>
              <a:gd name="connsiteX354" fmla="*/ 4047273 w 11218359"/>
              <a:gd name="connsiteY354" fmla="*/ 1655605 h 1655605"/>
              <a:gd name="connsiteX355" fmla="*/ 4058702 w 11218359"/>
              <a:gd name="connsiteY355" fmla="*/ 1655605 h 1655605"/>
              <a:gd name="connsiteX356" fmla="*/ 4070133 w 11218359"/>
              <a:gd name="connsiteY356" fmla="*/ 1655605 h 1655605"/>
              <a:gd name="connsiteX357" fmla="*/ 4081563 w 11218359"/>
              <a:gd name="connsiteY357" fmla="*/ 1655605 h 1655605"/>
              <a:gd name="connsiteX358" fmla="*/ 4093040 w 11218359"/>
              <a:gd name="connsiteY358" fmla="*/ 1655605 h 1655605"/>
              <a:gd name="connsiteX359" fmla="*/ 4104471 w 11218359"/>
              <a:gd name="connsiteY359" fmla="*/ 1655605 h 1655605"/>
              <a:gd name="connsiteX360" fmla="*/ 4115900 w 11218359"/>
              <a:gd name="connsiteY360" fmla="*/ 1655605 h 1655605"/>
              <a:gd name="connsiteX361" fmla="*/ 4127330 w 11218359"/>
              <a:gd name="connsiteY361" fmla="*/ 1655605 h 1655605"/>
              <a:gd name="connsiteX362" fmla="*/ 4138760 w 11218359"/>
              <a:gd name="connsiteY362" fmla="*/ 1655605 h 1655605"/>
              <a:gd name="connsiteX363" fmla="*/ 4150238 w 11218359"/>
              <a:gd name="connsiteY363" fmla="*/ 1655605 h 1655605"/>
              <a:gd name="connsiteX364" fmla="*/ 4161668 w 11218359"/>
              <a:gd name="connsiteY364" fmla="*/ 1655605 h 1655605"/>
              <a:gd name="connsiteX365" fmla="*/ 4173098 w 11218359"/>
              <a:gd name="connsiteY365" fmla="*/ 1655605 h 1655605"/>
              <a:gd name="connsiteX366" fmla="*/ 4184528 w 11218359"/>
              <a:gd name="connsiteY366" fmla="*/ 1655605 h 1655605"/>
              <a:gd name="connsiteX367" fmla="*/ 4195958 w 11218359"/>
              <a:gd name="connsiteY367" fmla="*/ 1655605 h 1655605"/>
              <a:gd name="connsiteX368" fmla="*/ 4207436 w 11218359"/>
              <a:gd name="connsiteY368" fmla="*/ 1655605 h 1655605"/>
              <a:gd name="connsiteX369" fmla="*/ 4218865 w 11218359"/>
              <a:gd name="connsiteY369" fmla="*/ 1655605 h 1655605"/>
              <a:gd name="connsiteX370" fmla="*/ 4230296 w 11218359"/>
              <a:gd name="connsiteY370" fmla="*/ 1655605 h 1655605"/>
              <a:gd name="connsiteX371" fmla="*/ 4241726 w 11218359"/>
              <a:gd name="connsiteY371" fmla="*/ 1655605 h 1655605"/>
              <a:gd name="connsiteX372" fmla="*/ 4253156 w 11218359"/>
              <a:gd name="connsiteY372" fmla="*/ 1655605 h 1655605"/>
              <a:gd name="connsiteX373" fmla="*/ 4264634 w 11218359"/>
              <a:gd name="connsiteY373" fmla="*/ 1655605 h 1655605"/>
              <a:gd name="connsiteX374" fmla="*/ 4276063 w 11218359"/>
              <a:gd name="connsiteY374" fmla="*/ 1655605 h 1655605"/>
              <a:gd name="connsiteX375" fmla="*/ 4287493 w 11218359"/>
              <a:gd name="connsiteY375" fmla="*/ 1655605 h 1655605"/>
              <a:gd name="connsiteX376" fmla="*/ 4298923 w 11218359"/>
              <a:gd name="connsiteY376" fmla="*/ 1655605 h 1655605"/>
              <a:gd name="connsiteX377" fmla="*/ 4310353 w 11218359"/>
              <a:gd name="connsiteY377" fmla="*/ 1655605 h 1655605"/>
              <a:gd name="connsiteX378" fmla="*/ 4321831 w 11218359"/>
              <a:gd name="connsiteY378" fmla="*/ 1655605 h 1655605"/>
              <a:gd name="connsiteX379" fmla="*/ 4333261 w 11218359"/>
              <a:gd name="connsiteY379" fmla="*/ 1655605 h 1655605"/>
              <a:gd name="connsiteX380" fmla="*/ 4344691 w 11218359"/>
              <a:gd name="connsiteY380" fmla="*/ 1655605 h 1655605"/>
              <a:gd name="connsiteX381" fmla="*/ 4356121 w 11218359"/>
              <a:gd name="connsiteY381" fmla="*/ 1655605 h 1655605"/>
              <a:gd name="connsiteX382" fmla="*/ 4367551 w 11218359"/>
              <a:gd name="connsiteY382" fmla="*/ 1655605 h 1655605"/>
              <a:gd name="connsiteX383" fmla="*/ 4379028 w 11218359"/>
              <a:gd name="connsiteY383" fmla="*/ 1655605 h 1655605"/>
              <a:gd name="connsiteX384" fmla="*/ 4390458 w 11218359"/>
              <a:gd name="connsiteY384" fmla="*/ 1655605 h 1655605"/>
              <a:gd name="connsiteX385" fmla="*/ 4401889 w 11218359"/>
              <a:gd name="connsiteY385" fmla="*/ 1655605 h 1655605"/>
              <a:gd name="connsiteX386" fmla="*/ 4413319 w 11218359"/>
              <a:gd name="connsiteY386" fmla="*/ 1655605 h 1655605"/>
              <a:gd name="connsiteX387" fmla="*/ 4424749 w 11218359"/>
              <a:gd name="connsiteY387" fmla="*/ 1655605 h 1655605"/>
              <a:gd name="connsiteX388" fmla="*/ 4436226 w 11218359"/>
              <a:gd name="connsiteY388" fmla="*/ 1655605 h 1655605"/>
              <a:gd name="connsiteX389" fmla="*/ 4447656 w 11218359"/>
              <a:gd name="connsiteY389" fmla="*/ 1655605 h 1655605"/>
              <a:gd name="connsiteX390" fmla="*/ 4459086 w 11218359"/>
              <a:gd name="connsiteY390" fmla="*/ 1655605 h 1655605"/>
              <a:gd name="connsiteX391" fmla="*/ 4470516 w 11218359"/>
              <a:gd name="connsiteY391" fmla="*/ 1655605 h 1655605"/>
              <a:gd name="connsiteX392" fmla="*/ 4481946 w 11218359"/>
              <a:gd name="connsiteY392" fmla="*/ 1655605 h 1655605"/>
              <a:gd name="connsiteX393" fmla="*/ 4493424 w 11218359"/>
              <a:gd name="connsiteY393" fmla="*/ 1655605 h 1655605"/>
              <a:gd name="connsiteX394" fmla="*/ 4504854 w 11218359"/>
              <a:gd name="connsiteY394" fmla="*/ 1655605 h 1655605"/>
              <a:gd name="connsiteX395" fmla="*/ 4516284 w 11218359"/>
              <a:gd name="connsiteY395" fmla="*/ 1655605 h 1655605"/>
              <a:gd name="connsiteX396" fmla="*/ 4527714 w 11218359"/>
              <a:gd name="connsiteY396" fmla="*/ 1655605 h 1655605"/>
              <a:gd name="connsiteX397" fmla="*/ 4539144 w 11218359"/>
              <a:gd name="connsiteY397" fmla="*/ 1655605 h 1655605"/>
              <a:gd name="connsiteX398" fmla="*/ 4550621 w 11218359"/>
              <a:gd name="connsiteY398" fmla="*/ 1655605 h 1655605"/>
              <a:gd name="connsiteX399" fmla="*/ 4562051 w 11218359"/>
              <a:gd name="connsiteY399" fmla="*/ 1655605 h 1655605"/>
              <a:gd name="connsiteX400" fmla="*/ 4573482 w 11218359"/>
              <a:gd name="connsiteY400" fmla="*/ 1655605 h 1655605"/>
              <a:gd name="connsiteX401" fmla="*/ 4584912 w 11218359"/>
              <a:gd name="connsiteY401" fmla="*/ 1655605 h 1655605"/>
              <a:gd name="connsiteX402" fmla="*/ 4596341 w 11218359"/>
              <a:gd name="connsiteY402" fmla="*/ 1655605 h 1655605"/>
              <a:gd name="connsiteX403" fmla="*/ 4607771 w 11218359"/>
              <a:gd name="connsiteY403" fmla="*/ 1655605 h 1655605"/>
              <a:gd name="connsiteX404" fmla="*/ 4619249 w 11218359"/>
              <a:gd name="connsiteY404" fmla="*/ 1655605 h 1655605"/>
              <a:gd name="connsiteX405" fmla="*/ 4630679 w 11218359"/>
              <a:gd name="connsiteY405" fmla="*/ 1655605 h 1655605"/>
              <a:gd name="connsiteX406" fmla="*/ 4642109 w 11218359"/>
              <a:gd name="connsiteY406" fmla="*/ 1655605 h 1655605"/>
              <a:gd name="connsiteX407" fmla="*/ 4653539 w 11218359"/>
              <a:gd name="connsiteY407" fmla="*/ 1655605 h 1655605"/>
              <a:gd name="connsiteX408" fmla="*/ 4664969 w 11218359"/>
              <a:gd name="connsiteY408" fmla="*/ 1655605 h 1655605"/>
              <a:gd name="connsiteX409" fmla="*/ 4676447 w 11218359"/>
              <a:gd name="connsiteY409" fmla="*/ 1655605 h 1655605"/>
              <a:gd name="connsiteX410" fmla="*/ 4687877 w 11218359"/>
              <a:gd name="connsiteY410" fmla="*/ 1655605 h 1655605"/>
              <a:gd name="connsiteX411" fmla="*/ 4699306 w 11218359"/>
              <a:gd name="connsiteY411" fmla="*/ 1655605 h 1655605"/>
              <a:gd name="connsiteX412" fmla="*/ 4710737 w 11218359"/>
              <a:gd name="connsiteY412" fmla="*/ 1655605 h 1655605"/>
              <a:gd name="connsiteX413" fmla="*/ 4722167 w 11218359"/>
              <a:gd name="connsiteY413" fmla="*/ 1655605 h 1655605"/>
              <a:gd name="connsiteX414" fmla="*/ 4733644 w 11218359"/>
              <a:gd name="connsiteY414" fmla="*/ 1655605 h 1655605"/>
              <a:gd name="connsiteX415" fmla="*/ 4745075 w 11218359"/>
              <a:gd name="connsiteY415" fmla="*/ 1655605 h 1655605"/>
              <a:gd name="connsiteX416" fmla="*/ 4756504 w 11218359"/>
              <a:gd name="connsiteY416" fmla="*/ 1655605 h 1655605"/>
              <a:gd name="connsiteX417" fmla="*/ 4767934 w 11218359"/>
              <a:gd name="connsiteY417" fmla="*/ 1655605 h 1655605"/>
              <a:gd name="connsiteX418" fmla="*/ 4779364 w 11218359"/>
              <a:gd name="connsiteY418" fmla="*/ 1655605 h 1655605"/>
              <a:gd name="connsiteX419" fmla="*/ 4790842 w 11218359"/>
              <a:gd name="connsiteY419" fmla="*/ 1655605 h 1655605"/>
              <a:gd name="connsiteX420" fmla="*/ 4802272 w 11218359"/>
              <a:gd name="connsiteY420" fmla="*/ 1655605 h 1655605"/>
              <a:gd name="connsiteX421" fmla="*/ 4813702 w 11218359"/>
              <a:gd name="connsiteY421" fmla="*/ 1655605 h 1655605"/>
              <a:gd name="connsiteX422" fmla="*/ 4825132 w 11218359"/>
              <a:gd name="connsiteY422" fmla="*/ 1655605 h 1655605"/>
              <a:gd name="connsiteX423" fmla="*/ 4836562 w 11218359"/>
              <a:gd name="connsiteY423" fmla="*/ 1655605 h 1655605"/>
              <a:gd name="connsiteX424" fmla="*/ 4848040 w 11218359"/>
              <a:gd name="connsiteY424" fmla="*/ 1655605 h 1655605"/>
              <a:gd name="connsiteX425" fmla="*/ 4859469 w 11218359"/>
              <a:gd name="connsiteY425" fmla="*/ 1655605 h 1655605"/>
              <a:gd name="connsiteX426" fmla="*/ 4870899 w 11218359"/>
              <a:gd name="connsiteY426" fmla="*/ 1655605 h 1655605"/>
              <a:gd name="connsiteX427" fmla="*/ 4882330 w 11218359"/>
              <a:gd name="connsiteY427" fmla="*/ 1655605 h 1655605"/>
              <a:gd name="connsiteX428" fmla="*/ 4893760 w 11218359"/>
              <a:gd name="connsiteY428" fmla="*/ 1655605 h 1655605"/>
              <a:gd name="connsiteX429" fmla="*/ 4905237 w 11218359"/>
              <a:gd name="connsiteY429" fmla="*/ 1655605 h 1655605"/>
              <a:gd name="connsiteX430" fmla="*/ 4916667 w 11218359"/>
              <a:gd name="connsiteY430" fmla="*/ 1655605 h 1655605"/>
              <a:gd name="connsiteX431" fmla="*/ 4928097 w 11218359"/>
              <a:gd name="connsiteY431" fmla="*/ 1655605 h 1655605"/>
              <a:gd name="connsiteX432" fmla="*/ 4939527 w 11218359"/>
              <a:gd name="connsiteY432" fmla="*/ 1655605 h 1655605"/>
              <a:gd name="connsiteX433" fmla="*/ 4950957 w 11218359"/>
              <a:gd name="connsiteY433" fmla="*/ 1655605 h 1655605"/>
              <a:gd name="connsiteX434" fmla="*/ 4962435 w 11218359"/>
              <a:gd name="connsiteY434" fmla="*/ 1655605 h 1655605"/>
              <a:gd name="connsiteX435" fmla="*/ 4973865 w 11218359"/>
              <a:gd name="connsiteY435" fmla="*/ 1655605 h 1655605"/>
              <a:gd name="connsiteX436" fmla="*/ 4985295 w 11218359"/>
              <a:gd name="connsiteY436" fmla="*/ 1655605 h 1655605"/>
              <a:gd name="connsiteX437" fmla="*/ 4996725 w 11218359"/>
              <a:gd name="connsiteY437" fmla="*/ 1655605 h 1655605"/>
              <a:gd name="connsiteX438" fmla="*/ 5008155 w 11218359"/>
              <a:gd name="connsiteY438" fmla="*/ 1655605 h 1655605"/>
              <a:gd name="connsiteX439" fmla="*/ 5019632 w 11218359"/>
              <a:gd name="connsiteY439" fmla="*/ 1655605 h 1655605"/>
              <a:gd name="connsiteX440" fmla="*/ 5031062 w 11218359"/>
              <a:gd name="connsiteY440" fmla="*/ 1655605 h 1655605"/>
              <a:gd name="connsiteX441" fmla="*/ 5042492 w 11218359"/>
              <a:gd name="connsiteY441" fmla="*/ 1655605 h 1655605"/>
              <a:gd name="connsiteX442" fmla="*/ 5053923 w 11218359"/>
              <a:gd name="connsiteY442" fmla="*/ 1655605 h 1655605"/>
              <a:gd name="connsiteX443" fmla="*/ 5065353 w 11218359"/>
              <a:gd name="connsiteY443" fmla="*/ 1655605 h 1655605"/>
              <a:gd name="connsiteX444" fmla="*/ 5076830 w 11218359"/>
              <a:gd name="connsiteY444" fmla="*/ 1655605 h 1655605"/>
              <a:gd name="connsiteX445" fmla="*/ 5088260 w 11218359"/>
              <a:gd name="connsiteY445" fmla="*/ 1655605 h 1655605"/>
              <a:gd name="connsiteX446" fmla="*/ 5099690 w 11218359"/>
              <a:gd name="connsiteY446" fmla="*/ 1655605 h 1655605"/>
              <a:gd name="connsiteX447" fmla="*/ 5111120 w 11218359"/>
              <a:gd name="connsiteY447" fmla="*/ 1655605 h 1655605"/>
              <a:gd name="connsiteX448" fmla="*/ 5122550 w 11218359"/>
              <a:gd name="connsiteY448" fmla="*/ 1655605 h 1655605"/>
              <a:gd name="connsiteX449" fmla="*/ 5134028 w 11218359"/>
              <a:gd name="connsiteY449" fmla="*/ 1655605 h 1655605"/>
              <a:gd name="connsiteX450" fmla="*/ 5145458 w 11218359"/>
              <a:gd name="connsiteY450" fmla="*/ 1655605 h 1655605"/>
              <a:gd name="connsiteX451" fmla="*/ 5156888 w 11218359"/>
              <a:gd name="connsiteY451" fmla="*/ 1655605 h 1655605"/>
              <a:gd name="connsiteX452" fmla="*/ 5168318 w 11218359"/>
              <a:gd name="connsiteY452" fmla="*/ 1655605 h 1655605"/>
              <a:gd name="connsiteX453" fmla="*/ 5179747 w 11218359"/>
              <a:gd name="connsiteY453" fmla="*/ 1655605 h 1655605"/>
              <a:gd name="connsiteX454" fmla="*/ 5191225 w 11218359"/>
              <a:gd name="connsiteY454" fmla="*/ 1655605 h 1655605"/>
              <a:gd name="connsiteX455" fmla="*/ 5202655 w 11218359"/>
              <a:gd name="connsiteY455" fmla="*/ 1655605 h 1655605"/>
              <a:gd name="connsiteX456" fmla="*/ 5214085 w 11218359"/>
              <a:gd name="connsiteY456" fmla="*/ 1655605 h 1655605"/>
              <a:gd name="connsiteX457" fmla="*/ 5225515 w 11218359"/>
              <a:gd name="connsiteY457" fmla="*/ 1655605 h 1655605"/>
              <a:gd name="connsiteX458" fmla="*/ 5236945 w 11218359"/>
              <a:gd name="connsiteY458" fmla="*/ 1655605 h 1655605"/>
              <a:gd name="connsiteX459" fmla="*/ 5248423 w 11218359"/>
              <a:gd name="connsiteY459" fmla="*/ 1655605 h 1655605"/>
              <a:gd name="connsiteX460" fmla="*/ 5259853 w 11218359"/>
              <a:gd name="connsiteY460" fmla="*/ 1655605 h 1655605"/>
              <a:gd name="connsiteX461" fmla="*/ 5271283 w 11218359"/>
              <a:gd name="connsiteY461" fmla="*/ 1655605 h 1655605"/>
              <a:gd name="connsiteX462" fmla="*/ 5282713 w 11218359"/>
              <a:gd name="connsiteY462" fmla="*/ 1655605 h 1655605"/>
              <a:gd name="connsiteX463" fmla="*/ 5294143 w 11218359"/>
              <a:gd name="connsiteY463" fmla="*/ 1655605 h 1655605"/>
              <a:gd name="connsiteX464" fmla="*/ 5305621 w 11218359"/>
              <a:gd name="connsiteY464" fmla="*/ 1655605 h 1655605"/>
              <a:gd name="connsiteX465" fmla="*/ 5317051 w 11218359"/>
              <a:gd name="connsiteY465" fmla="*/ 1655605 h 1655605"/>
              <a:gd name="connsiteX466" fmla="*/ 5328481 w 11218359"/>
              <a:gd name="connsiteY466" fmla="*/ 1655605 h 1655605"/>
              <a:gd name="connsiteX467" fmla="*/ 5339910 w 11218359"/>
              <a:gd name="connsiteY467" fmla="*/ 1655605 h 1655605"/>
              <a:gd name="connsiteX468" fmla="*/ 5351340 w 11218359"/>
              <a:gd name="connsiteY468" fmla="*/ 1655605 h 1655605"/>
              <a:gd name="connsiteX469" fmla="*/ 5362818 w 11218359"/>
              <a:gd name="connsiteY469" fmla="*/ 1655605 h 1655605"/>
              <a:gd name="connsiteX470" fmla="*/ 5374248 w 11218359"/>
              <a:gd name="connsiteY470" fmla="*/ 1655605 h 1655605"/>
              <a:gd name="connsiteX471" fmla="*/ 5385678 w 11218359"/>
              <a:gd name="connsiteY471" fmla="*/ 1655605 h 1655605"/>
              <a:gd name="connsiteX472" fmla="*/ 5397108 w 11218359"/>
              <a:gd name="connsiteY472" fmla="*/ 1655605 h 1655605"/>
              <a:gd name="connsiteX473" fmla="*/ 5408538 w 11218359"/>
              <a:gd name="connsiteY473" fmla="*/ 1655605 h 1655605"/>
              <a:gd name="connsiteX474" fmla="*/ 5420016 w 11218359"/>
              <a:gd name="connsiteY474" fmla="*/ 1655605 h 1655605"/>
              <a:gd name="connsiteX475" fmla="*/ 5431446 w 11218359"/>
              <a:gd name="connsiteY475" fmla="*/ 1655605 h 1655605"/>
              <a:gd name="connsiteX476" fmla="*/ 5442876 w 11218359"/>
              <a:gd name="connsiteY476" fmla="*/ 1655605 h 1655605"/>
              <a:gd name="connsiteX477" fmla="*/ 5454306 w 11218359"/>
              <a:gd name="connsiteY477" fmla="*/ 1655605 h 1655605"/>
              <a:gd name="connsiteX478" fmla="*/ 5465736 w 11218359"/>
              <a:gd name="connsiteY478" fmla="*/ 1655605 h 1655605"/>
              <a:gd name="connsiteX479" fmla="*/ 5477214 w 11218359"/>
              <a:gd name="connsiteY479" fmla="*/ 1655605 h 1655605"/>
              <a:gd name="connsiteX480" fmla="*/ 5488643 w 11218359"/>
              <a:gd name="connsiteY480" fmla="*/ 1655605 h 1655605"/>
              <a:gd name="connsiteX481" fmla="*/ 5500073 w 11218359"/>
              <a:gd name="connsiteY481" fmla="*/ 1655605 h 1655605"/>
              <a:gd name="connsiteX482" fmla="*/ 5511503 w 11218359"/>
              <a:gd name="connsiteY482" fmla="*/ 1655605 h 1655605"/>
              <a:gd name="connsiteX483" fmla="*/ 5522933 w 11218359"/>
              <a:gd name="connsiteY483" fmla="*/ 1655605 h 1655605"/>
              <a:gd name="connsiteX484" fmla="*/ 5534411 w 11218359"/>
              <a:gd name="connsiteY484" fmla="*/ 1655605 h 1655605"/>
              <a:gd name="connsiteX485" fmla="*/ 5545841 w 11218359"/>
              <a:gd name="connsiteY485" fmla="*/ 1655605 h 1655605"/>
              <a:gd name="connsiteX486" fmla="*/ 5557271 w 11218359"/>
              <a:gd name="connsiteY486" fmla="*/ 1655605 h 1655605"/>
              <a:gd name="connsiteX487" fmla="*/ 5568701 w 11218359"/>
              <a:gd name="connsiteY487" fmla="*/ 1655605 h 1655605"/>
              <a:gd name="connsiteX488" fmla="*/ 5580131 w 11218359"/>
              <a:gd name="connsiteY488" fmla="*/ 1655605 h 1655605"/>
              <a:gd name="connsiteX489" fmla="*/ 5591609 w 11218359"/>
              <a:gd name="connsiteY489" fmla="*/ 1655605 h 1655605"/>
              <a:gd name="connsiteX490" fmla="*/ 5603038 w 11218359"/>
              <a:gd name="connsiteY490" fmla="*/ 1655605 h 1655605"/>
              <a:gd name="connsiteX491" fmla="*/ 5614469 w 11218359"/>
              <a:gd name="connsiteY491" fmla="*/ 1655605 h 1655605"/>
              <a:gd name="connsiteX492" fmla="*/ 5625899 w 11218359"/>
              <a:gd name="connsiteY492" fmla="*/ 1655605 h 1655605"/>
              <a:gd name="connsiteX493" fmla="*/ 5637329 w 11218359"/>
              <a:gd name="connsiteY493" fmla="*/ 1655605 h 1655605"/>
              <a:gd name="connsiteX494" fmla="*/ 5648759 w 11218359"/>
              <a:gd name="connsiteY494" fmla="*/ 1655605 h 1655605"/>
              <a:gd name="connsiteX495" fmla="*/ 5660236 w 11218359"/>
              <a:gd name="connsiteY495" fmla="*/ 1655605 h 1655605"/>
              <a:gd name="connsiteX496" fmla="*/ 5671666 w 11218359"/>
              <a:gd name="connsiteY496" fmla="*/ 1655605 h 1655605"/>
              <a:gd name="connsiteX497" fmla="*/ 5683096 w 11218359"/>
              <a:gd name="connsiteY497" fmla="*/ 1655605 h 1655605"/>
              <a:gd name="connsiteX498" fmla="*/ 5694526 w 11218359"/>
              <a:gd name="connsiteY498" fmla="*/ 1655605 h 1655605"/>
              <a:gd name="connsiteX499" fmla="*/ 5705956 w 11218359"/>
              <a:gd name="connsiteY499" fmla="*/ 1655605 h 1655605"/>
              <a:gd name="connsiteX500" fmla="*/ 5717434 w 11218359"/>
              <a:gd name="connsiteY500" fmla="*/ 1655605 h 1655605"/>
              <a:gd name="connsiteX501" fmla="*/ 5728864 w 11218359"/>
              <a:gd name="connsiteY501" fmla="*/ 1655605 h 1655605"/>
              <a:gd name="connsiteX502" fmla="*/ 5740294 w 11218359"/>
              <a:gd name="connsiteY502" fmla="*/ 1655605 h 1655605"/>
              <a:gd name="connsiteX503" fmla="*/ 5751724 w 11218359"/>
              <a:gd name="connsiteY503" fmla="*/ 1655605 h 1655605"/>
              <a:gd name="connsiteX504" fmla="*/ 5763154 w 11218359"/>
              <a:gd name="connsiteY504" fmla="*/ 1655605 h 1655605"/>
              <a:gd name="connsiteX505" fmla="*/ 5774631 w 11218359"/>
              <a:gd name="connsiteY505" fmla="*/ 1655605 h 1655605"/>
              <a:gd name="connsiteX506" fmla="*/ 5786062 w 11218359"/>
              <a:gd name="connsiteY506" fmla="*/ 1655605 h 1655605"/>
              <a:gd name="connsiteX507" fmla="*/ 5797492 w 11218359"/>
              <a:gd name="connsiteY507" fmla="*/ 1655605 h 1655605"/>
              <a:gd name="connsiteX508" fmla="*/ 5808921 w 11218359"/>
              <a:gd name="connsiteY508" fmla="*/ 1655605 h 1655605"/>
              <a:gd name="connsiteX509" fmla="*/ 5820351 w 11218359"/>
              <a:gd name="connsiteY509" fmla="*/ 1655605 h 1655605"/>
              <a:gd name="connsiteX510" fmla="*/ 5831829 w 11218359"/>
              <a:gd name="connsiteY510" fmla="*/ 1655605 h 1655605"/>
              <a:gd name="connsiteX511" fmla="*/ 5843259 w 11218359"/>
              <a:gd name="connsiteY511" fmla="*/ 1655605 h 1655605"/>
              <a:gd name="connsiteX512" fmla="*/ 5854689 w 11218359"/>
              <a:gd name="connsiteY512" fmla="*/ 1655605 h 1655605"/>
              <a:gd name="connsiteX513" fmla="*/ 5866119 w 11218359"/>
              <a:gd name="connsiteY513" fmla="*/ 1655605 h 1655605"/>
              <a:gd name="connsiteX514" fmla="*/ 5877549 w 11218359"/>
              <a:gd name="connsiteY514" fmla="*/ 1655605 h 1655605"/>
              <a:gd name="connsiteX515" fmla="*/ 5889027 w 11218359"/>
              <a:gd name="connsiteY515" fmla="*/ 1655605 h 1655605"/>
              <a:gd name="connsiteX516" fmla="*/ 5900457 w 11218359"/>
              <a:gd name="connsiteY516" fmla="*/ 1655605 h 1655605"/>
              <a:gd name="connsiteX517" fmla="*/ 5911887 w 11218359"/>
              <a:gd name="connsiteY517" fmla="*/ 1655605 h 1655605"/>
              <a:gd name="connsiteX518" fmla="*/ 5923317 w 11218359"/>
              <a:gd name="connsiteY518" fmla="*/ 1655605 h 1655605"/>
              <a:gd name="connsiteX519" fmla="*/ 5934747 w 11218359"/>
              <a:gd name="connsiteY519" fmla="*/ 1655605 h 1655605"/>
              <a:gd name="connsiteX520" fmla="*/ 5946225 w 11218359"/>
              <a:gd name="connsiteY520" fmla="*/ 1655605 h 1655605"/>
              <a:gd name="connsiteX521" fmla="*/ 5957655 w 11218359"/>
              <a:gd name="connsiteY521" fmla="*/ 1655605 h 1655605"/>
              <a:gd name="connsiteX522" fmla="*/ 5969084 w 11218359"/>
              <a:gd name="connsiteY522" fmla="*/ 1655605 h 1655605"/>
              <a:gd name="connsiteX523" fmla="*/ 5980514 w 11218359"/>
              <a:gd name="connsiteY523" fmla="*/ 1655605 h 1655605"/>
              <a:gd name="connsiteX524" fmla="*/ 5991944 w 11218359"/>
              <a:gd name="connsiteY524" fmla="*/ 1655605 h 1655605"/>
              <a:gd name="connsiteX525" fmla="*/ 6003422 w 11218359"/>
              <a:gd name="connsiteY525" fmla="*/ 1655605 h 1655605"/>
              <a:gd name="connsiteX526" fmla="*/ 6014852 w 11218359"/>
              <a:gd name="connsiteY526" fmla="*/ 1655605 h 1655605"/>
              <a:gd name="connsiteX527" fmla="*/ 6026282 w 11218359"/>
              <a:gd name="connsiteY527" fmla="*/ 1655605 h 1655605"/>
              <a:gd name="connsiteX528" fmla="*/ 6037712 w 11218359"/>
              <a:gd name="connsiteY528" fmla="*/ 1655605 h 1655605"/>
              <a:gd name="connsiteX529" fmla="*/ 6049142 w 11218359"/>
              <a:gd name="connsiteY529" fmla="*/ 1655605 h 1655605"/>
              <a:gd name="connsiteX530" fmla="*/ 6060620 w 11218359"/>
              <a:gd name="connsiteY530" fmla="*/ 1655605 h 1655605"/>
              <a:gd name="connsiteX531" fmla="*/ 6072049 w 11218359"/>
              <a:gd name="connsiteY531" fmla="*/ 1655605 h 1655605"/>
              <a:gd name="connsiteX532" fmla="*/ 6083480 w 11218359"/>
              <a:gd name="connsiteY532" fmla="*/ 1655605 h 1655605"/>
              <a:gd name="connsiteX533" fmla="*/ 6094910 w 11218359"/>
              <a:gd name="connsiteY533" fmla="*/ 1655605 h 1655605"/>
              <a:gd name="connsiteX534" fmla="*/ 6106340 w 11218359"/>
              <a:gd name="connsiteY534" fmla="*/ 1655605 h 1655605"/>
              <a:gd name="connsiteX535" fmla="*/ 6117818 w 11218359"/>
              <a:gd name="connsiteY535" fmla="*/ 1655605 h 1655605"/>
              <a:gd name="connsiteX536" fmla="*/ 6129247 w 11218359"/>
              <a:gd name="connsiteY536" fmla="*/ 1655605 h 1655605"/>
              <a:gd name="connsiteX537" fmla="*/ 6140677 w 11218359"/>
              <a:gd name="connsiteY537" fmla="*/ 1655605 h 1655605"/>
              <a:gd name="connsiteX538" fmla="*/ 6152107 w 11218359"/>
              <a:gd name="connsiteY538" fmla="*/ 1655605 h 1655605"/>
              <a:gd name="connsiteX539" fmla="*/ 6163537 w 11218359"/>
              <a:gd name="connsiteY539" fmla="*/ 1655605 h 1655605"/>
              <a:gd name="connsiteX540" fmla="*/ 6175015 w 11218359"/>
              <a:gd name="connsiteY540" fmla="*/ 1655605 h 1655605"/>
              <a:gd name="connsiteX541" fmla="*/ 6186445 w 11218359"/>
              <a:gd name="connsiteY541" fmla="*/ 1655605 h 1655605"/>
              <a:gd name="connsiteX542" fmla="*/ 6197875 w 11218359"/>
              <a:gd name="connsiteY542" fmla="*/ 1655605 h 1655605"/>
              <a:gd name="connsiteX543" fmla="*/ 6209305 w 11218359"/>
              <a:gd name="connsiteY543" fmla="*/ 1655605 h 1655605"/>
              <a:gd name="connsiteX544" fmla="*/ 6220735 w 11218359"/>
              <a:gd name="connsiteY544" fmla="*/ 1655605 h 1655605"/>
              <a:gd name="connsiteX545" fmla="*/ 6232212 w 11218359"/>
              <a:gd name="connsiteY545" fmla="*/ 1655605 h 1655605"/>
              <a:gd name="connsiteX546" fmla="*/ 6243642 w 11218359"/>
              <a:gd name="connsiteY546" fmla="*/ 1655605 h 1655605"/>
              <a:gd name="connsiteX547" fmla="*/ 6255073 w 11218359"/>
              <a:gd name="connsiteY547" fmla="*/ 1655605 h 1655605"/>
              <a:gd name="connsiteX548" fmla="*/ 6266503 w 11218359"/>
              <a:gd name="connsiteY548" fmla="*/ 1655605 h 1655605"/>
              <a:gd name="connsiteX549" fmla="*/ 6277933 w 11218359"/>
              <a:gd name="connsiteY549" fmla="*/ 1655605 h 1655605"/>
              <a:gd name="connsiteX550" fmla="*/ 6289410 w 11218359"/>
              <a:gd name="connsiteY550" fmla="*/ 1655605 h 1655605"/>
              <a:gd name="connsiteX551" fmla="*/ 6300840 w 11218359"/>
              <a:gd name="connsiteY551" fmla="*/ 1655605 h 1655605"/>
              <a:gd name="connsiteX552" fmla="*/ 6312270 w 11218359"/>
              <a:gd name="connsiteY552" fmla="*/ 1655605 h 1655605"/>
              <a:gd name="connsiteX553" fmla="*/ 6323700 w 11218359"/>
              <a:gd name="connsiteY553" fmla="*/ 1655605 h 1655605"/>
              <a:gd name="connsiteX554" fmla="*/ 6335130 w 11218359"/>
              <a:gd name="connsiteY554" fmla="*/ 1655605 h 1655605"/>
              <a:gd name="connsiteX555" fmla="*/ 6346608 w 11218359"/>
              <a:gd name="connsiteY555" fmla="*/ 1655605 h 1655605"/>
              <a:gd name="connsiteX556" fmla="*/ 6358038 w 11218359"/>
              <a:gd name="connsiteY556" fmla="*/ 1655605 h 1655605"/>
              <a:gd name="connsiteX557" fmla="*/ 6369468 w 11218359"/>
              <a:gd name="connsiteY557" fmla="*/ 1655605 h 1655605"/>
              <a:gd name="connsiteX558" fmla="*/ 6380898 w 11218359"/>
              <a:gd name="connsiteY558" fmla="*/ 1655605 h 1655605"/>
              <a:gd name="connsiteX559" fmla="*/ 6392328 w 11218359"/>
              <a:gd name="connsiteY559" fmla="*/ 1655605 h 1655605"/>
              <a:gd name="connsiteX560" fmla="*/ 6403805 w 11218359"/>
              <a:gd name="connsiteY560" fmla="*/ 1655605 h 1655605"/>
              <a:gd name="connsiteX561" fmla="*/ 6415235 w 11218359"/>
              <a:gd name="connsiteY561" fmla="*/ 1655605 h 1655605"/>
              <a:gd name="connsiteX562" fmla="*/ 6426666 w 11218359"/>
              <a:gd name="connsiteY562" fmla="*/ 1655605 h 1655605"/>
              <a:gd name="connsiteX563" fmla="*/ 6438096 w 11218359"/>
              <a:gd name="connsiteY563" fmla="*/ 1655605 h 1655605"/>
              <a:gd name="connsiteX564" fmla="*/ 6449525 w 11218359"/>
              <a:gd name="connsiteY564" fmla="*/ 1655605 h 1655605"/>
              <a:gd name="connsiteX565" fmla="*/ 6461003 w 11218359"/>
              <a:gd name="connsiteY565" fmla="*/ 1655605 h 1655605"/>
              <a:gd name="connsiteX566" fmla="*/ 6472433 w 11218359"/>
              <a:gd name="connsiteY566" fmla="*/ 1655605 h 1655605"/>
              <a:gd name="connsiteX567" fmla="*/ 6483863 w 11218359"/>
              <a:gd name="connsiteY567" fmla="*/ 1655605 h 1655605"/>
              <a:gd name="connsiteX568" fmla="*/ 6495293 w 11218359"/>
              <a:gd name="connsiteY568" fmla="*/ 1655605 h 1655605"/>
              <a:gd name="connsiteX569" fmla="*/ 6506723 w 11218359"/>
              <a:gd name="connsiteY569" fmla="*/ 1655605 h 1655605"/>
              <a:gd name="connsiteX570" fmla="*/ 6518201 w 11218359"/>
              <a:gd name="connsiteY570" fmla="*/ 1655605 h 1655605"/>
              <a:gd name="connsiteX571" fmla="*/ 6529631 w 11218359"/>
              <a:gd name="connsiteY571" fmla="*/ 1655605 h 1655605"/>
              <a:gd name="connsiteX572" fmla="*/ 6541061 w 11218359"/>
              <a:gd name="connsiteY572" fmla="*/ 1655605 h 1655605"/>
              <a:gd name="connsiteX573" fmla="*/ 6552490 w 11218359"/>
              <a:gd name="connsiteY573" fmla="*/ 1655605 h 1655605"/>
              <a:gd name="connsiteX574" fmla="*/ 6563921 w 11218359"/>
              <a:gd name="connsiteY574" fmla="*/ 1655605 h 1655605"/>
              <a:gd name="connsiteX575" fmla="*/ 6575398 w 11218359"/>
              <a:gd name="connsiteY575" fmla="*/ 1655605 h 1655605"/>
              <a:gd name="connsiteX576" fmla="*/ 6586828 w 11218359"/>
              <a:gd name="connsiteY576" fmla="*/ 1655605 h 1655605"/>
              <a:gd name="connsiteX577" fmla="*/ 6598259 w 11218359"/>
              <a:gd name="connsiteY577" fmla="*/ 1655605 h 1655605"/>
              <a:gd name="connsiteX578" fmla="*/ 6609688 w 11218359"/>
              <a:gd name="connsiteY578" fmla="*/ 1655605 h 1655605"/>
              <a:gd name="connsiteX579" fmla="*/ 6621118 w 11218359"/>
              <a:gd name="connsiteY579" fmla="*/ 1655605 h 1655605"/>
              <a:gd name="connsiteX580" fmla="*/ 6632596 w 11218359"/>
              <a:gd name="connsiteY580" fmla="*/ 1655605 h 1655605"/>
              <a:gd name="connsiteX581" fmla="*/ 6644026 w 11218359"/>
              <a:gd name="connsiteY581" fmla="*/ 1655605 h 1655605"/>
              <a:gd name="connsiteX582" fmla="*/ 6655456 w 11218359"/>
              <a:gd name="connsiteY582" fmla="*/ 1655605 h 1655605"/>
              <a:gd name="connsiteX583" fmla="*/ 6666886 w 11218359"/>
              <a:gd name="connsiteY583" fmla="*/ 1655605 h 1655605"/>
              <a:gd name="connsiteX584" fmla="*/ 6678316 w 11218359"/>
              <a:gd name="connsiteY584" fmla="*/ 1655605 h 1655605"/>
              <a:gd name="connsiteX585" fmla="*/ 6689794 w 11218359"/>
              <a:gd name="connsiteY585" fmla="*/ 1655605 h 1655605"/>
              <a:gd name="connsiteX586" fmla="*/ 6701224 w 11218359"/>
              <a:gd name="connsiteY586" fmla="*/ 1655605 h 1655605"/>
              <a:gd name="connsiteX587" fmla="*/ 6712653 w 11218359"/>
              <a:gd name="connsiteY587" fmla="*/ 1655605 h 1655605"/>
              <a:gd name="connsiteX588" fmla="*/ 6724083 w 11218359"/>
              <a:gd name="connsiteY588" fmla="*/ 1655605 h 1655605"/>
              <a:gd name="connsiteX589" fmla="*/ 6735514 w 11218359"/>
              <a:gd name="connsiteY589" fmla="*/ 1655605 h 1655605"/>
              <a:gd name="connsiteX590" fmla="*/ 6746944 w 11218359"/>
              <a:gd name="connsiteY590" fmla="*/ 1655605 h 1655605"/>
              <a:gd name="connsiteX591" fmla="*/ 6758421 w 11218359"/>
              <a:gd name="connsiteY591" fmla="*/ 1655605 h 1655605"/>
              <a:gd name="connsiteX592" fmla="*/ 6769851 w 11218359"/>
              <a:gd name="connsiteY592" fmla="*/ 1655605 h 1655605"/>
              <a:gd name="connsiteX593" fmla="*/ 6781281 w 11218359"/>
              <a:gd name="connsiteY593" fmla="*/ 1655605 h 1655605"/>
              <a:gd name="connsiteX594" fmla="*/ 6792711 w 11218359"/>
              <a:gd name="connsiteY594" fmla="*/ 1655605 h 1655605"/>
              <a:gd name="connsiteX595" fmla="*/ 6804141 w 11218359"/>
              <a:gd name="connsiteY595" fmla="*/ 1655605 h 1655605"/>
              <a:gd name="connsiteX596" fmla="*/ 6815619 w 11218359"/>
              <a:gd name="connsiteY596" fmla="*/ 1655605 h 1655605"/>
              <a:gd name="connsiteX597" fmla="*/ 6827049 w 11218359"/>
              <a:gd name="connsiteY597" fmla="*/ 1655605 h 1655605"/>
              <a:gd name="connsiteX598" fmla="*/ 6838479 w 11218359"/>
              <a:gd name="connsiteY598" fmla="*/ 1655605 h 1655605"/>
              <a:gd name="connsiteX599" fmla="*/ 6849909 w 11218359"/>
              <a:gd name="connsiteY599" fmla="*/ 1655605 h 1655605"/>
              <a:gd name="connsiteX600" fmla="*/ 6861339 w 11218359"/>
              <a:gd name="connsiteY600" fmla="*/ 1655605 h 1655605"/>
              <a:gd name="connsiteX601" fmla="*/ 6872816 w 11218359"/>
              <a:gd name="connsiteY601" fmla="*/ 1655605 h 1655605"/>
              <a:gd name="connsiteX602" fmla="*/ 6884246 w 11218359"/>
              <a:gd name="connsiteY602" fmla="*/ 1655605 h 1655605"/>
              <a:gd name="connsiteX603" fmla="*/ 6895676 w 11218359"/>
              <a:gd name="connsiteY603" fmla="*/ 1655605 h 1655605"/>
              <a:gd name="connsiteX604" fmla="*/ 6907107 w 11218359"/>
              <a:gd name="connsiteY604" fmla="*/ 1655605 h 1655605"/>
              <a:gd name="connsiteX605" fmla="*/ 6918537 w 11218359"/>
              <a:gd name="connsiteY605" fmla="*/ 1655605 h 1655605"/>
              <a:gd name="connsiteX606" fmla="*/ 6930014 w 11218359"/>
              <a:gd name="connsiteY606" fmla="*/ 1655605 h 1655605"/>
              <a:gd name="connsiteX607" fmla="*/ 6941444 w 11218359"/>
              <a:gd name="connsiteY607" fmla="*/ 1655605 h 1655605"/>
              <a:gd name="connsiteX608" fmla="*/ 6952874 w 11218359"/>
              <a:gd name="connsiteY608" fmla="*/ 1655605 h 1655605"/>
              <a:gd name="connsiteX609" fmla="*/ 6964304 w 11218359"/>
              <a:gd name="connsiteY609" fmla="*/ 1655605 h 1655605"/>
              <a:gd name="connsiteX610" fmla="*/ 6975734 w 11218359"/>
              <a:gd name="connsiteY610" fmla="*/ 1655605 h 1655605"/>
              <a:gd name="connsiteX611" fmla="*/ 6987212 w 11218359"/>
              <a:gd name="connsiteY611" fmla="*/ 1422738 h 1655605"/>
              <a:gd name="connsiteX612" fmla="*/ 6998642 w 11218359"/>
              <a:gd name="connsiteY612" fmla="*/ 256906 h 1655605"/>
              <a:gd name="connsiteX613" fmla="*/ 7010072 w 11218359"/>
              <a:gd name="connsiteY613" fmla="*/ 261412 h 1655605"/>
              <a:gd name="connsiteX614" fmla="*/ 7021502 w 11218359"/>
              <a:gd name="connsiteY614" fmla="*/ 207324 h 1655605"/>
              <a:gd name="connsiteX615" fmla="*/ 7032931 w 11218359"/>
              <a:gd name="connsiteY615" fmla="*/ 480758 h 1655605"/>
              <a:gd name="connsiteX616" fmla="*/ 7044409 w 11218359"/>
              <a:gd name="connsiteY616" fmla="*/ 680569 h 1655605"/>
              <a:gd name="connsiteX617" fmla="*/ 7055839 w 11218359"/>
              <a:gd name="connsiteY617" fmla="*/ 513810 h 1655605"/>
              <a:gd name="connsiteX618" fmla="*/ 7067269 w 11218359"/>
              <a:gd name="connsiteY618" fmla="*/ 288453 h 1655605"/>
              <a:gd name="connsiteX619" fmla="*/ 7078700 w 11218359"/>
              <a:gd name="connsiteY619" fmla="*/ 0 h 1655605"/>
              <a:gd name="connsiteX620" fmla="*/ 7090129 w 11218359"/>
              <a:gd name="connsiteY620" fmla="*/ 211834 h 1655605"/>
              <a:gd name="connsiteX621" fmla="*/ 7101607 w 11218359"/>
              <a:gd name="connsiteY621" fmla="*/ 232865 h 1655605"/>
              <a:gd name="connsiteX622" fmla="*/ 7113037 w 11218359"/>
              <a:gd name="connsiteY622" fmla="*/ 138215 h 1655605"/>
              <a:gd name="connsiteX623" fmla="*/ 7124467 w 11218359"/>
              <a:gd name="connsiteY623" fmla="*/ 462727 h 1655605"/>
              <a:gd name="connsiteX624" fmla="*/ 7135897 w 11218359"/>
              <a:gd name="connsiteY624" fmla="*/ 504795 h 1655605"/>
              <a:gd name="connsiteX625" fmla="*/ 7147327 w 11218359"/>
              <a:gd name="connsiteY625" fmla="*/ 540851 h 1655605"/>
              <a:gd name="connsiteX626" fmla="*/ 7158805 w 11218359"/>
              <a:gd name="connsiteY626" fmla="*/ 1340108 h 1655605"/>
              <a:gd name="connsiteX627" fmla="*/ 7170235 w 11218359"/>
              <a:gd name="connsiteY627" fmla="*/ 1578986 h 1655605"/>
              <a:gd name="connsiteX628" fmla="*/ 7181665 w 11218359"/>
              <a:gd name="connsiteY628" fmla="*/ 1631569 h 1655605"/>
              <a:gd name="connsiteX629" fmla="*/ 7193094 w 11218359"/>
              <a:gd name="connsiteY629" fmla="*/ 1652600 h 1655605"/>
              <a:gd name="connsiteX630" fmla="*/ 7204524 w 11218359"/>
              <a:gd name="connsiteY630" fmla="*/ 1655605 h 1655605"/>
              <a:gd name="connsiteX631" fmla="*/ 7216002 w 11218359"/>
              <a:gd name="connsiteY631" fmla="*/ 1655605 h 1655605"/>
              <a:gd name="connsiteX632" fmla="*/ 7227432 w 11218359"/>
              <a:gd name="connsiteY632" fmla="*/ 1655605 h 1655605"/>
              <a:gd name="connsiteX633" fmla="*/ 7238862 w 11218359"/>
              <a:gd name="connsiteY633" fmla="*/ 1655605 h 1655605"/>
              <a:gd name="connsiteX634" fmla="*/ 7250292 w 11218359"/>
              <a:gd name="connsiteY634" fmla="*/ 1655605 h 1655605"/>
              <a:gd name="connsiteX635" fmla="*/ 7261722 w 11218359"/>
              <a:gd name="connsiteY635" fmla="*/ 1655605 h 1655605"/>
              <a:gd name="connsiteX636" fmla="*/ 7273200 w 11218359"/>
              <a:gd name="connsiteY636" fmla="*/ 1655605 h 1655605"/>
              <a:gd name="connsiteX637" fmla="*/ 7284630 w 11218359"/>
              <a:gd name="connsiteY637" fmla="*/ 1655605 h 1655605"/>
              <a:gd name="connsiteX638" fmla="*/ 7296060 w 11218359"/>
              <a:gd name="connsiteY638" fmla="*/ 1655605 h 1655605"/>
              <a:gd name="connsiteX639" fmla="*/ 7307490 w 11218359"/>
              <a:gd name="connsiteY639" fmla="*/ 1655605 h 1655605"/>
              <a:gd name="connsiteX640" fmla="*/ 7318920 w 11218359"/>
              <a:gd name="connsiteY640" fmla="*/ 1655605 h 1655605"/>
              <a:gd name="connsiteX641" fmla="*/ 7330398 w 11218359"/>
              <a:gd name="connsiteY641" fmla="*/ 1655605 h 1655605"/>
              <a:gd name="connsiteX642" fmla="*/ 7341828 w 11218359"/>
              <a:gd name="connsiteY642" fmla="*/ 1655605 h 1655605"/>
              <a:gd name="connsiteX643" fmla="*/ 7353257 w 11218359"/>
              <a:gd name="connsiteY643" fmla="*/ 1655605 h 1655605"/>
              <a:gd name="connsiteX644" fmla="*/ 7364687 w 11218359"/>
              <a:gd name="connsiteY644" fmla="*/ 1655605 h 1655605"/>
              <a:gd name="connsiteX645" fmla="*/ 7376117 w 11218359"/>
              <a:gd name="connsiteY645" fmla="*/ 1655605 h 1655605"/>
              <a:gd name="connsiteX646" fmla="*/ 7387595 w 11218359"/>
              <a:gd name="connsiteY646" fmla="*/ 1655605 h 1655605"/>
              <a:gd name="connsiteX647" fmla="*/ 7399025 w 11218359"/>
              <a:gd name="connsiteY647" fmla="*/ 1655605 h 1655605"/>
              <a:gd name="connsiteX648" fmla="*/ 7410455 w 11218359"/>
              <a:gd name="connsiteY648" fmla="*/ 1655605 h 1655605"/>
              <a:gd name="connsiteX649" fmla="*/ 7421885 w 11218359"/>
              <a:gd name="connsiteY649" fmla="*/ 1655605 h 1655605"/>
              <a:gd name="connsiteX650" fmla="*/ 7433315 w 11218359"/>
              <a:gd name="connsiteY650" fmla="*/ 1655605 h 1655605"/>
              <a:gd name="connsiteX651" fmla="*/ 7444793 w 11218359"/>
              <a:gd name="connsiteY651" fmla="*/ 1655605 h 1655605"/>
              <a:gd name="connsiteX652" fmla="*/ 7456222 w 11218359"/>
              <a:gd name="connsiteY652" fmla="*/ 1655605 h 1655605"/>
              <a:gd name="connsiteX653" fmla="*/ 7467653 w 11218359"/>
              <a:gd name="connsiteY653" fmla="*/ 1655605 h 1655605"/>
              <a:gd name="connsiteX654" fmla="*/ 7479083 w 11218359"/>
              <a:gd name="connsiteY654" fmla="*/ 1655605 h 1655605"/>
              <a:gd name="connsiteX655" fmla="*/ 7490513 w 11218359"/>
              <a:gd name="connsiteY655" fmla="*/ 1654105 h 1655605"/>
              <a:gd name="connsiteX656" fmla="*/ 7501990 w 11218359"/>
              <a:gd name="connsiteY656" fmla="*/ 1654105 h 1655605"/>
              <a:gd name="connsiteX657" fmla="*/ 7513420 w 11218359"/>
              <a:gd name="connsiteY657" fmla="*/ 1655605 h 1655605"/>
              <a:gd name="connsiteX658" fmla="*/ 7524850 w 11218359"/>
              <a:gd name="connsiteY658" fmla="*/ 1655605 h 1655605"/>
              <a:gd name="connsiteX659" fmla="*/ 7536280 w 11218359"/>
              <a:gd name="connsiteY659" fmla="*/ 1655605 h 1655605"/>
              <a:gd name="connsiteX660" fmla="*/ 7547710 w 11218359"/>
              <a:gd name="connsiteY660" fmla="*/ 1655605 h 1655605"/>
              <a:gd name="connsiteX661" fmla="*/ 7559188 w 11218359"/>
              <a:gd name="connsiteY661" fmla="*/ 1655605 h 1655605"/>
              <a:gd name="connsiteX662" fmla="*/ 7570618 w 11218359"/>
              <a:gd name="connsiteY662" fmla="*/ 1655605 h 1655605"/>
              <a:gd name="connsiteX663" fmla="*/ 7582048 w 11218359"/>
              <a:gd name="connsiteY663" fmla="*/ 1654105 h 1655605"/>
              <a:gd name="connsiteX664" fmla="*/ 7593478 w 11218359"/>
              <a:gd name="connsiteY664" fmla="*/ 1655605 h 1655605"/>
              <a:gd name="connsiteX665" fmla="*/ 7604908 w 11218359"/>
              <a:gd name="connsiteY665" fmla="*/ 1655605 h 1655605"/>
              <a:gd name="connsiteX666" fmla="*/ 7616385 w 11218359"/>
              <a:gd name="connsiteY666" fmla="*/ 1654105 h 1655605"/>
              <a:gd name="connsiteX667" fmla="*/ 7627815 w 11218359"/>
              <a:gd name="connsiteY667" fmla="*/ 1655605 h 1655605"/>
              <a:gd name="connsiteX668" fmla="*/ 7639246 w 11218359"/>
              <a:gd name="connsiteY668" fmla="*/ 1655605 h 1655605"/>
              <a:gd name="connsiteX669" fmla="*/ 7650676 w 11218359"/>
              <a:gd name="connsiteY669" fmla="*/ 1655605 h 1655605"/>
              <a:gd name="connsiteX670" fmla="*/ 7662106 w 11218359"/>
              <a:gd name="connsiteY670" fmla="*/ 1655605 h 1655605"/>
              <a:gd name="connsiteX671" fmla="*/ 7673583 w 11218359"/>
              <a:gd name="connsiteY671" fmla="*/ 1655605 h 1655605"/>
              <a:gd name="connsiteX672" fmla="*/ 7685013 w 11218359"/>
              <a:gd name="connsiteY672" fmla="*/ 1655605 h 1655605"/>
              <a:gd name="connsiteX673" fmla="*/ 7696443 w 11218359"/>
              <a:gd name="connsiteY673" fmla="*/ 1655605 h 1655605"/>
              <a:gd name="connsiteX674" fmla="*/ 7707873 w 11218359"/>
              <a:gd name="connsiteY674" fmla="*/ 1655605 h 1655605"/>
              <a:gd name="connsiteX675" fmla="*/ 7719303 w 11218359"/>
              <a:gd name="connsiteY675" fmla="*/ 1655605 h 1655605"/>
              <a:gd name="connsiteX676" fmla="*/ 7730733 w 11218359"/>
              <a:gd name="connsiteY676" fmla="*/ 1655605 h 1655605"/>
              <a:gd name="connsiteX677" fmla="*/ 7742211 w 11218359"/>
              <a:gd name="connsiteY677" fmla="*/ 1655605 h 1655605"/>
              <a:gd name="connsiteX678" fmla="*/ 7753641 w 11218359"/>
              <a:gd name="connsiteY678" fmla="*/ 1655605 h 1655605"/>
              <a:gd name="connsiteX679" fmla="*/ 7765071 w 11218359"/>
              <a:gd name="connsiteY679" fmla="*/ 1655605 h 1655605"/>
              <a:gd name="connsiteX680" fmla="*/ 7776501 w 11218359"/>
              <a:gd name="connsiteY680" fmla="*/ 1655605 h 1655605"/>
              <a:gd name="connsiteX681" fmla="*/ 7787931 w 11218359"/>
              <a:gd name="connsiteY681" fmla="*/ 1655605 h 1655605"/>
              <a:gd name="connsiteX682" fmla="*/ 7799408 w 11218359"/>
              <a:gd name="connsiteY682" fmla="*/ 1655605 h 1655605"/>
              <a:gd name="connsiteX683" fmla="*/ 7810839 w 11218359"/>
              <a:gd name="connsiteY683" fmla="*/ 1655605 h 1655605"/>
              <a:gd name="connsiteX684" fmla="*/ 7822268 w 11218359"/>
              <a:gd name="connsiteY684" fmla="*/ 1655605 h 1655605"/>
              <a:gd name="connsiteX685" fmla="*/ 7833698 w 11218359"/>
              <a:gd name="connsiteY685" fmla="*/ 1655605 h 1655605"/>
              <a:gd name="connsiteX686" fmla="*/ 7845128 w 11218359"/>
              <a:gd name="connsiteY686" fmla="*/ 1655605 h 1655605"/>
              <a:gd name="connsiteX687" fmla="*/ 7856606 w 11218359"/>
              <a:gd name="connsiteY687" fmla="*/ 1655605 h 1655605"/>
              <a:gd name="connsiteX688" fmla="*/ 7868036 w 11218359"/>
              <a:gd name="connsiteY688" fmla="*/ 1655605 h 1655605"/>
              <a:gd name="connsiteX689" fmla="*/ 7879466 w 11218359"/>
              <a:gd name="connsiteY689" fmla="*/ 1655605 h 1655605"/>
              <a:gd name="connsiteX690" fmla="*/ 7890896 w 11218359"/>
              <a:gd name="connsiteY690" fmla="*/ 1655605 h 1655605"/>
              <a:gd name="connsiteX691" fmla="*/ 7902326 w 11218359"/>
              <a:gd name="connsiteY691" fmla="*/ 1655605 h 1655605"/>
              <a:gd name="connsiteX692" fmla="*/ 7913804 w 11218359"/>
              <a:gd name="connsiteY692" fmla="*/ 1655605 h 1655605"/>
              <a:gd name="connsiteX693" fmla="*/ 7925234 w 11218359"/>
              <a:gd name="connsiteY693" fmla="*/ 1655605 h 1655605"/>
              <a:gd name="connsiteX694" fmla="*/ 7936663 w 11218359"/>
              <a:gd name="connsiteY694" fmla="*/ 1655605 h 1655605"/>
              <a:gd name="connsiteX695" fmla="*/ 7948094 w 11218359"/>
              <a:gd name="connsiteY695" fmla="*/ 1655605 h 1655605"/>
              <a:gd name="connsiteX696" fmla="*/ 7959524 w 11218359"/>
              <a:gd name="connsiteY696" fmla="*/ 1655605 h 1655605"/>
              <a:gd name="connsiteX697" fmla="*/ 7971001 w 11218359"/>
              <a:gd name="connsiteY697" fmla="*/ 1655605 h 1655605"/>
              <a:gd name="connsiteX698" fmla="*/ 7982431 w 11218359"/>
              <a:gd name="connsiteY698" fmla="*/ 1655605 h 1655605"/>
              <a:gd name="connsiteX699" fmla="*/ 7993861 w 11218359"/>
              <a:gd name="connsiteY699" fmla="*/ 1655605 h 1655605"/>
              <a:gd name="connsiteX700" fmla="*/ 8005291 w 11218359"/>
              <a:gd name="connsiteY700" fmla="*/ 1655605 h 1655605"/>
              <a:gd name="connsiteX701" fmla="*/ 8016721 w 11218359"/>
              <a:gd name="connsiteY701" fmla="*/ 1655605 h 1655605"/>
              <a:gd name="connsiteX702" fmla="*/ 8028199 w 11218359"/>
              <a:gd name="connsiteY702" fmla="*/ 1655605 h 1655605"/>
              <a:gd name="connsiteX703" fmla="*/ 8039629 w 11218359"/>
              <a:gd name="connsiteY703" fmla="*/ 1655605 h 1655605"/>
              <a:gd name="connsiteX704" fmla="*/ 8051059 w 11218359"/>
              <a:gd name="connsiteY704" fmla="*/ 1655605 h 1655605"/>
              <a:gd name="connsiteX705" fmla="*/ 8062489 w 11218359"/>
              <a:gd name="connsiteY705" fmla="*/ 1655605 h 1655605"/>
              <a:gd name="connsiteX706" fmla="*/ 8073919 w 11218359"/>
              <a:gd name="connsiteY706" fmla="*/ 1655605 h 1655605"/>
              <a:gd name="connsiteX707" fmla="*/ 8085396 w 11218359"/>
              <a:gd name="connsiteY707" fmla="*/ 1655605 h 1655605"/>
              <a:gd name="connsiteX708" fmla="*/ 8096826 w 11218359"/>
              <a:gd name="connsiteY708" fmla="*/ 1655605 h 1655605"/>
              <a:gd name="connsiteX709" fmla="*/ 8108256 w 11218359"/>
              <a:gd name="connsiteY709" fmla="*/ 1655605 h 1655605"/>
              <a:gd name="connsiteX710" fmla="*/ 8119687 w 11218359"/>
              <a:gd name="connsiteY710" fmla="*/ 1655605 h 1655605"/>
              <a:gd name="connsiteX711" fmla="*/ 8131117 w 11218359"/>
              <a:gd name="connsiteY711" fmla="*/ 1655605 h 1655605"/>
              <a:gd name="connsiteX712" fmla="*/ 8142594 w 11218359"/>
              <a:gd name="connsiteY712" fmla="*/ 1655605 h 1655605"/>
              <a:gd name="connsiteX713" fmla="*/ 8154024 w 11218359"/>
              <a:gd name="connsiteY713" fmla="*/ 1655605 h 1655605"/>
              <a:gd name="connsiteX714" fmla="*/ 8165454 w 11218359"/>
              <a:gd name="connsiteY714" fmla="*/ 1655605 h 1655605"/>
              <a:gd name="connsiteX715" fmla="*/ 8176884 w 11218359"/>
              <a:gd name="connsiteY715" fmla="*/ 1655605 h 1655605"/>
              <a:gd name="connsiteX716" fmla="*/ 8188314 w 11218359"/>
              <a:gd name="connsiteY716" fmla="*/ 1655605 h 1655605"/>
              <a:gd name="connsiteX717" fmla="*/ 8199792 w 11218359"/>
              <a:gd name="connsiteY717" fmla="*/ 1655605 h 1655605"/>
              <a:gd name="connsiteX718" fmla="*/ 8211222 w 11218359"/>
              <a:gd name="connsiteY718" fmla="*/ 1655605 h 1655605"/>
              <a:gd name="connsiteX719" fmla="*/ 8222652 w 11218359"/>
              <a:gd name="connsiteY719" fmla="*/ 1655605 h 1655605"/>
              <a:gd name="connsiteX720" fmla="*/ 8234082 w 11218359"/>
              <a:gd name="connsiteY720" fmla="*/ 1655605 h 1655605"/>
              <a:gd name="connsiteX721" fmla="*/ 8245512 w 11218359"/>
              <a:gd name="connsiteY721" fmla="*/ 1655605 h 1655605"/>
              <a:gd name="connsiteX722" fmla="*/ 8256989 w 11218359"/>
              <a:gd name="connsiteY722" fmla="*/ 1655605 h 1655605"/>
              <a:gd name="connsiteX723" fmla="*/ 8268419 w 11218359"/>
              <a:gd name="connsiteY723" fmla="*/ 1655605 h 1655605"/>
              <a:gd name="connsiteX724" fmla="*/ 8279850 w 11218359"/>
              <a:gd name="connsiteY724" fmla="*/ 1655605 h 1655605"/>
              <a:gd name="connsiteX725" fmla="*/ 8291280 w 11218359"/>
              <a:gd name="connsiteY725" fmla="*/ 1655605 h 1655605"/>
              <a:gd name="connsiteX726" fmla="*/ 8302709 w 11218359"/>
              <a:gd name="connsiteY726" fmla="*/ 1655605 h 1655605"/>
              <a:gd name="connsiteX727" fmla="*/ 8314187 w 11218359"/>
              <a:gd name="connsiteY727" fmla="*/ 1655605 h 1655605"/>
              <a:gd name="connsiteX728" fmla="*/ 8325617 w 11218359"/>
              <a:gd name="connsiteY728" fmla="*/ 1655605 h 1655605"/>
              <a:gd name="connsiteX729" fmla="*/ 8337047 w 11218359"/>
              <a:gd name="connsiteY729" fmla="*/ 1655605 h 1655605"/>
              <a:gd name="connsiteX730" fmla="*/ 8348477 w 11218359"/>
              <a:gd name="connsiteY730" fmla="*/ 1655605 h 1655605"/>
              <a:gd name="connsiteX731" fmla="*/ 8359907 w 11218359"/>
              <a:gd name="connsiteY731" fmla="*/ 1655605 h 1655605"/>
              <a:gd name="connsiteX732" fmla="*/ 8371385 w 11218359"/>
              <a:gd name="connsiteY732" fmla="*/ 1655605 h 1655605"/>
              <a:gd name="connsiteX733" fmla="*/ 8382815 w 11218359"/>
              <a:gd name="connsiteY733" fmla="*/ 1655605 h 1655605"/>
              <a:gd name="connsiteX734" fmla="*/ 8394245 w 11218359"/>
              <a:gd name="connsiteY734" fmla="*/ 1655605 h 1655605"/>
              <a:gd name="connsiteX735" fmla="*/ 8405674 w 11218359"/>
              <a:gd name="connsiteY735" fmla="*/ 1655605 h 1655605"/>
              <a:gd name="connsiteX736" fmla="*/ 8417104 w 11218359"/>
              <a:gd name="connsiteY736" fmla="*/ 1655605 h 1655605"/>
              <a:gd name="connsiteX737" fmla="*/ 8428582 w 11218359"/>
              <a:gd name="connsiteY737" fmla="*/ 1655605 h 1655605"/>
              <a:gd name="connsiteX738" fmla="*/ 8440012 w 11218359"/>
              <a:gd name="connsiteY738" fmla="*/ 1655605 h 1655605"/>
              <a:gd name="connsiteX739" fmla="*/ 8451442 w 11218359"/>
              <a:gd name="connsiteY739" fmla="*/ 1655605 h 1655605"/>
              <a:gd name="connsiteX740" fmla="*/ 8462872 w 11218359"/>
              <a:gd name="connsiteY740" fmla="*/ 1655605 h 1655605"/>
              <a:gd name="connsiteX741" fmla="*/ 8474302 w 11218359"/>
              <a:gd name="connsiteY741" fmla="*/ 1655605 h 1655605"/>
              <a:gd name="connsiteX742" fmla="*/ 8485780 w 11218359"/>
              <a:gd name="connsiteY742" fmla="*/ 1655605 h 1655605"/>
              <a:gd name="connsiteX743" fmla="*/ 8497210 w 11218359"/>
              <a:gd name="connsiteY743" fmla="*/ 1655605 h 1655605"/>
              <a:gd name="connsiteX744" fmla="*/ 8508640 w 11218359"/>
              <a:gd name="connsiteY744" fmla="*/ 1655605 h 1655605"/>
              <a:gd name="connsiteX745" fmla="*/ 8520069 w 11218359"/>
              <a:gd name="connsiteY745" fmla="*/ 1655605 h 1655605"/>
              <a:gd name="connsiteX746" fmla="*/ 8531500 w 11218359"/>
              <a:gd name="connsiteY746" fmla="*/ 1655605 h 1655605"/>
              <a:gd name="connsiteX747" fmla="*/ 8542977 w 11218359"/>
              <a:gd name="connsiteY747" fmla="*/ 1655605 h 1655605"/>
              <a:gd name="connsiteX748" fmla="*/ 8554407 w 11218359"/>
              <a:gd name="connsiteY748" fmla="*/ 1654105 h 1655605"/>
              <a:gd name="connsiteX749" fmla="*/ 8565837 w 11218359"/>
              <a:gd name="connsiteY749" fmla="*/ 1655605 h 1655605"/>
              <a:gd name="connsiteX750" fmla="*/ 8577267 w 11218359"/>
              <a:gd name="connsiteY750" fmla="*/ 1655605 h 1655605"/>
              <a:gd name="connsiteX751" fmla="*/ 8588697 w 11218359"/>
              <a:gd name="connsiteY751" fmla="*/ 1655605 h 1655605"/>
              <a:gd name="connsiteX752" fmla="*/ 8600175 w 11218359"/>
              <a:gd name="connsiteY752" fmla="*/ 1655605 h 1655605"/>
              <a:gd name="connsiteX753" fmla="*/ 8611605 w 11218359"/>
              <a:gd name="connsiteY753" fmla="*/ 1655605 h 1655605"/>
              <a:gd name="connsiteX754" fmla="*/ 8623035 w 11218359"/>
              <a:gd name="connsiteY754" fmla="*/ 1655605 h 1655605"/>
              <a:gd name="connsiteX755" fmla="*/ 8634465 w 11218359"/>
              <a:gd name="connsiteY755" fmla="*/ 1655605 h 1655605"/>
              <a:gd name="connsiteX756" fmla="*/ 8645895 w 11218359"/>
              <a:gd name="connsiteY756" fmla="*/ 1655605 h 1655605"/>
              <a:gd name="connsiteX757" fmla="*/ 8657373 w 11218359"/>
              <a:gd name="connsiteY757" fmla="*/ 1655605 h 1655605"/>
              <a:gd name="connsiteX758" fmla="*/ 8668802 w 11218359"/>
              <a:gd name="connsiteY758" fmla="*/ 1655605 h 1655605"/>
              <a:gd name="connsiteX759" fmla="*/ 8680232 w 11218359"/>
              <a:gd name="connsiteY759" fmla="*/ 1655605 h 1655605"/>
              <a:gd name="connsiteX760" fmla="*/ 8691662 w 11218359"/>
              <a:gd name="connsiteY760" fmla="*/ 1655605 h 1655605"/>
              <a:gd name="connsiteX761" fmla="*/ 8703093 w 11218359"/>
              <a:gd name="connsiteY761" fmla="*/ 1655605 h 1655605"/>
              <a:gd name="connsiteX762" fmla="*/ 8714570 w 11218359"/>
              <a:gd name="connsiteY762" fmla="*/ 1655605 h 1655605"/>
              <a:gd name="connsiteX763" fmla="*/ 8726000 w 11218359"/>
              <a:gd name="connsiteY763" fmla="*/ 1655605 h 1655605"/>
              <a:gd name="connsiteX764" fmla="*/ 8737430 w 11218359"/>
              <a:gd name="connsiteY764" fmla="*/ 1655605 h 1655605"/>
              <a:gd name="connsiteX765" fmla="*/ 8748860 w 11218359"/>
              <a:gd name="connsiteY765" fmla="*/ 1655605 h 1655605"/>
              <a:gd name="connsiteX766" fmla="*/ 8760290 w 11218359"/>
              <a:gd name="connsiteY766" fmla="*/ 1655605 h 1655605"/>
              <a:gd name="connsiteX767" fmla="*/ 8771768 w 11218359"/>
              <a:gd name="connsiteY767" fmla="*/ 1655605 h 1655605"/>
              <a:gd name="connsiteX768" fmla="*/ 8783198 w 11218359"/>
              <a:gd name="connsiteY768" fmla="*/ 1655605 h 1655605"/>
              <a:gd name="connsiteX769" fmla="*/ 8794628 w 11218359"/>
              <a:gd name="connsiteY769" fmla="*/ 1655605 h 1655605"/>
              <a:gd name="connsiteX770" fmla="*/ 8806058 w 11218359"/>
              <a:gd name="connsiteY770" fmla="*/ 1655605 h 1655605"/>
              <a:gd name="connsiteX771" fmla="*/ 8817488 w 11218359"/>
              <a:gd name="connsiteY771" fmla="*/ 1655605 h 1655605"/>
              <a:gd name="connsiteX772" fmla="*/ 8828918 w 11218359"/>
              <a:gd name="connsiteY772" fmla="*/ 1655605 h 1655605"/>
              <a:gd name="connsiteX773" fmla="*/ 8840395 w 11218359"/>
              <a:gd name="connsiteY773" fmla="*/ 1655605 h 1655605"/>
              <a:gd name="connsiteX774" fmla="*/ 8851825 w 11218359"/>
              <a:gd name="connsiteY774" fmla="*/ 1655605 h 1655605"/>
              <a:gd name="connsiteX775" fmla="*/ 8863256 w 11218359"/>
              <a:gd name="connsiteY775" fmla="*/ 1655605 h 1655605"/>
              <a:gd name="connsiteX776" fmla="*/ 8874686 w 11218359"/>
              <a:gd name="connsiteY776" fmla="*/ 1655605 h 1655605"/>
              <a:gd name="connsiteX777" fmla="*/ 8886115 w 11218359"/>
              <a:gd name="connsiteY777" fmla="*/ 1655605 h 1655605"/>
              <a:gd name="connsiteX778" fmla="*/ 8897593 w 11218359"/>
              <a:gd name="connsiteY778" fmla="*/ 1655605 h 1655605"/>
              <a:gd name="connsiteX779" fmla="*/ 8909022 w 11218359"/>
              <a:gd name="connsiteY779" fmla="*/ 1655605 h 1655605"/>
              <a:gd name="connsiteX780" fmla="*/ 8920453 w 11218359"/>
              <a:gd name="connsiteY780" fmla="*/ 1655605 h 1655605"/>
              <a:gd name="connsiteX781" fmla="*/ 8931883 w 11218359"/>
              <a:gd name="connsiteY781" fmla="*/ 1655605 h 1655605"/>
              <a:gd name="connsiteX782" fmla="*/ 8943313 w 11218359"/>
              <a:gd name="connsiteY782" fmla="*/ 1655605 h 1655605"/>
              <a:gd name="connsiteX783" fmla="*/ 8954791 w 11218359"/>
              <a:gd name="connsiteY783" fmla="*/ 1655605 h 1655605"/>
              <a:gd name="connsiteX784" fmla="*/ 8966220 w 11218359"/>
              <a:gd name="connsiteY784" fmla="*/ 1655605 h 1655605"/>
              <a:gd name="connsiteX785" fmla="*/ 8977651 w 11218359"/>
              <a:gd name="connsiteY785" fmla="*/ 1655605 h 1655605"/>
              <a:gd name="connsiteX786" fmla="*/ 8989080 w 11218359"/>
              <a:gd name="connsiteY786" fmla="*/ 1655605 h 1655605"/>
              <a:gd name="connsiteX787" fmla="*/ 9000511 w 11218359"/>
              <a:gd name="connsiteY787" fmla="*/ 1655605 h 1655605"/>
              <a:gd name="connsiteX788" fmla="*/ 9011988 w 11218359"/>
              <a:gd name="connsiteY788" fmla="*/ 1655605 h 1655605"/>
              <a:gd name="connsiteX789" fmla="*/ 9023418 w 11218359"/>
              <a:gd name="connsiteY789" fmla="*/ 1655605 h 1655605"/>
              <a:gd name="connsiteX790" fmla="*/ 9034849 w 11218359"/>
              <a:gd name="connsiteY790" fmla="*/ 1655605 h 1655605"/>
              <a:gd name="connsiteX791" fmla="*/ 9046278 w 11218359"/>
              <a:gd name="connsiteY791" fmla="*/ 1655605 h 1655605"/>
              <a:gd name="connsiteX792" fmla="*/ 9057709 w 11218359"/>
              <a:gd name="connsiteY792" fmla="*/ 1655605 h 1655605"/>
              <a:gd name="connsiteX793" fmla="*/ 9069186 w 11218359"/>
              <a:gd name="connsiteY793" fmla="*/ 1655605 h 1655605"/>
              <a:gd name="connsiteX794" fmla="*/ 9080615 w 11218359"/>
              <a:gd name="connsiteY794" fmla="*/ 1655605 h 1655605"/>
              <a:gd name="connsiteX795" fmla="*/ 9092046 w 11218359"/>
              <a:gd name="connsiteY795" fmla="*/ 1655605 h 1655605"/>
              <a:gd name="connsiteX796" fmla="*/ 9103476 w 11218359"/>
              <a:gd name="connsiteY796" fmla="*/ 1655605 h 1655605"/>
              <a:gd name="connsiteX797" fmla="*/ 9114906 w 11218359"/>
              <a:gd name="connsiteY797" fmla="*/ 1655605 h 1655605"/>
              <a:gd name="connsiteX798" fmla="*/ 9126384 w 11218359"/>
              <a:gd name="connsiteY798" fmla="*/ 1655605 h 1655605"/>
              <a:gd name="connsiteX799" fmla="*/ 9137813 w 11218359"/>
              <a:gd name="connsiteY799" fmla="*/ 1655605 h 1655605"/>
              <a:gd name="connsiteX800" fmla="*/ 9149244 w 11218359"/>
              <a:gd name="connsiteY800" fmla="*/ 1655605 h 1655605"/>
              <a:gd name="connsiteX801" fmla="*/ 9160673 w 11218359"/>
              <a:gd name="connsiteY801" fmla="*/ 1655605 h 1655605"/>
              <a:gd name="connsiteX802" fmla="*/ 9172104 w 11218359"/>
              <a:gd name="connsiteY802" fmla="*/ 1655605 h 1655605"/>
              <a:gd name="connsiteX803" fmla="*/ 9183581 w 11218359"/>
              <a:gd name="connsiteY803" fmla="*/ 1655605 h 1655605"/>
              <a:gd name="connsiteX804" fmla="*/ 9195011 w 11218359"/>
              <a:gd name="connsiteY804" fmla="*/ 1655605 h 1655605"/>
              <a:gd name="connsiteX805" fmla="*/ 9206442 w 11218359"/>
              <a:gd name="connsiteY805" fmla="*/ 1655605 h 1655605"/>
              <a:gd name="connsiteX806" fmla="*/ 9217871 w 11218359"/>
              <a:gd name="connsiteY806" fmla="*/ 1655605 h 1655605"/>
              <a:gd name="connsiteX807" fmla="*/ 9229301 w 11218359"/>
              <a:gd name="connsiteY807" fmla="*/ 1655605 h 1655605"/>
              <a:gd name="connsiteX808" fmla="*/ 9240779 w 11218359"/>
              <a:gd name="connsiteY808" fmla="*/ 1655605 h 1655605"/>
              <a:gd name="connsiteX809" fmla="*/ 9252209 w 11218359"/>
              <a:gd name="connsiteY809" fmla="*/ 1655605 h 1655605"/>
              <a:gd name="connsiteX810" fmla="*/ 9263639 w 11218359"/>
              <a:gd name="connsiteY810" fmla="*/ 1655605 h 1655605"/>
              <a:gd name="connsiteX811" fmla="*/ 9275069 w 11218359"/>
              <a:gd name="connsiteY811" fmla="*/ 1655605 h 1655605"/>
              <a:gd name="connsiteX812" fmla="*/ 9286498 w 11218359"/>
              <a:gd name="connsiteY812" fmla="*/ 1655605 h 1655605"/>
              <a:gd name="connsiteX813" fmla="*/ 9297977 w 11218359"/>
              <a:gd name="connsiteY813" fmla="*/ 1655605 h 1655605"/>
              <a:gd name="connsiteX814" fmla="*/ 9309406 w 11218359"/>
              <a:gd name="connsiteY814" fmla="*/ 1655605 h 1655605"/>
              <a:gd name="connsiteX815" fmla="*/ 9320837 w 11218359"/>
              <a:gd name="connsiteY815" fmla="*/ 1655605 h 1655605"/>
              <a:gd name="connsiteX816" fmla="*/ 9332266 w 11218359"/>
              <a:gd name="connsiteY816" fmla="*/ 1655605 h 1655605"/>
              <a:gd name="connsiteX817" fmla="*/ 9343696 w 11218359"/>
              <a:gd name="connsiteY817" fmla="*/ 1655605 h 1655605"/>
              <a:gd name="connsiteX818" fmla="*/ 9355174 w 11218359"/>
              <a:gd name="connsiteY818" fmla="*/ 1655605 h 1655605"/>
              <a:gd name="connsiteX819" fmla="*/ 9366604 w 11218359"/>
              <a:gd name="connsiteY819" fmla="*/ 1655605 h 1655605"/>
              <a:gd name="connsiteX820" fmla="*/ 9378035 w 11218359"/>
              <a:gd name="connsiteY820" fmla="*/ 1655605 h 1655605"/>
              <a:gd name="connsiteX821" fmla="*/ 9389464 w 11218359"/>
              <a:gd name="connsiteY821" fmla="*/ 1655605 h 1655605"/>
              <a:gd name="connsiteX822" fmla="*/ 9400894 w 11218359"/>
              <a:gd name="connsiteY822" fmla="*/ 1655605 h 1655605"/>
              <a:gd name="connsiteX823" fmla="*/ 9412372 w 11218359"/>
              <a:gd name="connsiteY823" fmla="*/ 1655605 h 1655605"/>
              <a:gd name="connsiteX824" fmla="*/ 9423802 w 11218359"/>
              <a:gd name="connsiteY824" fmla="*/ 1655605 h 1655605"/>
              <a:gd name="connsiteX825" fmla="*/ 9435232 w 11218359"/>
              <a:gd name="connsiteY825" fmla="*/ 1655605 h 1655605"/>
              <a:gd name="connsiteX826" fmla="*/ 9446662 w 11218359"/>
              <a:gd name="connsiteY826" fmla="*/ 1655605 h 1655605"/>
              <a:gd name="connsiteX827" fmla="*/ 9458091 w 11218359"/>
              <a:gd name="connsiteY827" fmla="*/ 1655605 h 1655605"/>
              <a:gd name="connsiteX828" fmla="*/ 9469570 w 11218359"/>
              <a:gd name="connsiteY828" fmla="*/ 1655605 h 1655605"/>
              <a:gd name="connsiteX829" fmla="*/ 9480999 w 11218359"/>
              <a:gd name="connsiteY829" fmla="*/ 1655605 h 1655605"/>
              <a:gd name="connsiteX830" fmla="*/ 9492429 w 11218359"/>
              <a:gd name="connsiteY830" fmla="*/ 1655605 h 1655605"/>
              <a:gd name="connsiteX831" fmla="*/ 9503859 w 11218359"/>
              <a:gd name="connsiteY831" fmla="*/ 1655605 h 1655605"/>
              <a:gd name="connsiteX832" fmla="*/ 9515289 w 11218359"/>
              <a:gd name="connsiteY832" fmla="*/ 1655605 h 1655605"/>
              <a:gd name="connsiteX833" fmla="*/ 9526767 w 11218359"/>
              <a:gd name="connsiteY833" fmla="*/ 1655605 h 1655605"/>
              <a:gd name="connsiteX834" fmla="*/ 9538197 w 11218359"/>
              <a:gd name="connsiteY834" fmla="*/ 1655605 h 1655605"/>
              <a:gd name="connsiteX835" fmla="*/ 9549626 w 11218359"/>
              <a:gd name="connsiteY835" fmla="*/ 1655605 h 1655605"/>
              <a:gd name="connsiteX836" fmla="*/ 9561057 w 11218359"/>
              <a:gd name="connsiteY836" fmla="*/ 1655605 h 1655605"/>
              <a:gd name="connsiteX837" fmla="*/ 9572487 w 11218359"/>
              <a:gd name="connsiteY837" fmla="*/ 1655605 h 1655605"/>
              <a:gd name="connsiteX838" fmla="*/ 9583965 w 11218359"/>
              <a:gd name="connsiteY838" fmla="*/ 1655605 h 1655605"/>
              <a:gd name="connsiteX839" fmla="*/ 9595395 w 11218359"/>
              <a:gd name="connsiteY839" fmla="*/ 1655605 h 1655605"/>
              <a:gd name="connsiteX840" fmla="*/ 9606824 w 11218359"/>
              <a:gd name="connsiteY840" fmla="*/ 1655605 h 1655605"/>
              <a:gd name="connsiteX841" fmla="*/ 9618255 w 11218359"/>
              <a:gd name="connsiteY841" fmla="*/ 1655605 h 1655605"/>
              <a:gd name="connsiteX842" fmla="*/ 9629684 w 11218359"/>
              <a:gd name="connsiteY842" fmla="*/ 1655605 h 1655605"/>
              <a:gd name="connsiteX843" fmla="*/ 9641163 w 11218359"/>
              <a:gd name="connsiteY843" fmla="*/ 1655605 h 1655605"/>
              <a:gd name="connsiteX844" fmla="*/ 9652592 w 11218359"/>
              <a:gd name="connsiteY844" fmla="*/ 1655605 h 1655605"/>
              <a:gd name="connsiteX845" fmla="*/ 9664022 w 11218359"/>
              <a:gd name="connsiteY845" fmla="*/ 1655605 h 1655605"/>
              <a:gd name="connsiteX846" fmla="*/ 9675452 w 11218359"/>
              <a:gd name="connsiteY846" fmla="*/ 1655605 h 1655605"/>
              <a:gd name="connsiteX847" fmla="*/ 9686882 w 11218359"/>
              <a:gd name="connsiteY847" fmla="*/ 1655605 h 1655605"/>
              <a:gd name="connsiteX848" fmla="*/ 9698360 w 11218359"/>
              <a:gd name="connsiteY848" fmla="*/ 1655605 h 1655605"/>
              <a:gd name="connsiteX849" fmla="*/ 9709790 w 11218359"/>
              <a:gd name="connsiteY849" fmla="*/ 1655605 h 1655605"/>
              <a:gd name="connsiteX850" fmla="*/ 9721219 w 11218359"/>
              <a:gd name="connsiteY850" fmla="*/ 1655605 h 1655605"/>
              <a:gd name="connsiteX851" fmla="*/ 9732650 w 11218359"/>
              <a:gd name="connsiteY851" fmla="*/ 1655605 h 1655605"/>
              <a:gd name="connsiteX852" fmla="*/ 9744080 w 11218359"/>
              <a:gd name="connsiteY852" fmla="*/ 1655605 h 1655605"/>
              <a:gd name="connsiteX853" fmla="*/ 9755557 w 11218359"/>
              <a:gd name="connsiteY853" fmla="*/ 1655605 h 1655605"/>
              <a:gd name="connsiteX854" fmla="*/ 9766988 w 11218359"/>
              <a:gd name="connsiteY854" fmla="*/ 1655605 h 1655605"/>
              <a:gd name="connsiteX855" fmla="*/ 9778417 w 11218359"/>
              <a:gd name="connsiteY855" fmla="*/ 1655605 h 1655605"/>
              <a:gd name="connsiteX856" fmla="*/ 9789848 w 11218359"/>
              <a:gd name="connsiteY856" fmla="*/ 1655605 h 1655605"/>
              <a:gd name="connsiteX857" fmla="*/ 9801277 w 11218359"/>
              <a:gd name="connsiteY857" fmla="*/ 1655605 h 1655605"/>
              <a:gd name="connsiteX858" fmla="*/ 9812755 w 11218359"/>
              <a:gd name="connsiteY858" fmla="*/ 1655605 h 1655605"/>
              <a:gd name="connsiteX859" fmla="*/ 9824185 w 11218359"/>
              <a:gd name="connsiteY859" fmla="*/ 1655605 h 1655605"/>
              <a:gd name="connsiteX860" fmla="*/ 9835615 w 11218359"/>
              <a:gd name="connsiteY860" fmla="*/ 1655605 h 1655605"/>
              <a:gd name="connsiteX861" fmla="*/ 9847045 w 11218359"/>
              <a:gd name="connsiteY861" fmla="*/ 1655605 h 1655605"/>
              <a:gd name="connsiteX862" fmla="*/ 9858475 w 11218359"/>
              <a:gd name="connsiteY862" fmla="*/ 1655605 h 1655605"/>
              <a:gd name="connsiteX863" fmla="*/ 9869952 w 11218359"/>
              <a:gd name="connsiteY863" fmla="*/ 1655605 h 1655605"/>
              <a:gd name="connsiteX864" fmla="*/ 9881383 w 11218359"/>
              <a:gd name="connsiteY864" fmla="*/ 1655605 h 1655605"/>
              <a:gd name="connsiteX865" fmla="*/ 9892812 w 11218359"/>
              <a:gd name="connsiteY865" fmla="*/ 1655605 h 1655605"/>
              <a:gd name="connsiteX866" fmla="*/ 9904243 w 11218359"/>
              <a:gd name="connsiteY866" fmla="*/ 1655605 h 1655605"/>
              <a:gd name="connsiteX867" fmla="*/ 9915673 w 11218359"/>
              <a:gd name="connsiteY867" fmla="*/ 1655605 h 1655605"/>
              <a:gd name="connsiteX868" fmla="*/ 9927102 w 11218359"/>
              <a:gd name="connsiteY868" fmla="*/ 1655605 h 1655605"/>
              <a:gd name="connsiteX869" fmla="*/ 9938581 w 11218359"/>
              <a:gd name="connsiteY869" fmla="*/ 1655605 h 1655605"/>
              <a:gd name="connsiteX870" fmla="*/ 9950010 w 11218359"/>
              <a:gd name="connsiteY870" fmla="*/ 1655605 h 1655605"/>
              <a:gd name="connsiteX871" fmla="*/ 9961441 w 11218359"/>
              <a:gd name="connsiteY871" fmla="*/ 1655605 h 1655605"/>
              <a:gd name="connsiteX872" fmla="*/ 9972870 w 11218359"/>
              <a:gd name="connsiteY872" fmla="*/ 1655605 h 1655605"/>
              <a:gd name="connsiteX873" fmla="*/ 9984300 w 11218359"/>
              <a:gd name="connsiteY873" fmla="*/ 1655605 h 1655605"/>
              <a:gd name="connsiteX874" fmla="*/ 9995778 w 11218359"/>
              <a:gd name="connsiteY874" fmla="*/ 1655605 h 1655605"/>
              <a:gd name="connsiteX875" fmla="*/ 10007208 w 11218359"/>
              <a:gd name="connsiteY875" fmla="*/ 1655605 h 1655605"/>
              <a:gd name="connsiteX876" fmla="*/ 10018638 w 11218359"/>
              <a:gd name="connsiteY876" fmla="*/ 1655605 h 1655605"/>
              <a:gd name="connsiteX877" fmla="*/ 10030068 w 11218359"/>
              <a:gd name="connsiteY877" fmla="*/ 1655605 h 1655605"/>
              <a:gd name="connsiteX878" fmla="*/ 10041498 w 11218359"/>
              <a:gd name="connsiteY878" fmla="*/ 1655605 h 1655605"/>
              <a:gd name="connsiteX879" fmla="*/ 10052976 w 11218359"/>
              <a:gd name="connsiteY879" fmla="*/ 1655605 h 1655605"/>
              <a:gd name="connsiteX880" fmla="*/ 10064405 w 11218359"/>
              <a:gd name="connsiteY880" fmla="*/ 1655605 h 1655605"/>
              <a:gd name="connsiteX881" fmla="*/ 10075835 w 11218359"/>
              <a:gd name="connsiteY881" fmla="*/ 1655605 h 1655605"/>
              <a:gd name="connsiteX882" fmla="*/ 10087266 w 11218359"/>
              <a:gd name="connsiteY882" fmla="*/ 1655605 h 1655605"/>
              <a:gd name="connsiteX883" fmla="*/ 10098695 w 11218359"/>
              <a:gd name="connsiteY883" fmla="*/ 1655605 h 1655605"/>
              <a:gd name="connsiteX884" fmla="*/ 10110174 w 11218359"/>
              <a:gd name="connsiteY884" fmla="*/ 1655605 h 1655605"/>
              <a:gd name="connsiteX885" fmla="*/ 10121603 w 11218359"/>
              <a:gd name="connsiteY885" fmla="*/ 1655605 h 1655605"/>
              <a:gd name="connsiteX886" fmla="*/ 10133033 w 11218359"/>
              <a:gd name="connsiteY886" fmla="*/ 1655605 h 1655605"/>
              <a:gd name="connsiteX887" fmla="*/ 10144463 w 11218359"/>
              <a:gd name="connsiteY887" fmla="*/ 1655605 h 1655605"/>
              <a:gd name="connsiteX888" fmla="*/ 10155893 w 11218359"/>
              <a:gd name="connsiteY888" fmla="*/ 1655605 h 1655605"/>
              <a:gd name="connsiteX889" fmla="*/ 10167371 w 11218359"/>
              <a:gd name="connsiteY889" fmla="*/ 1655605 h 1655605"/>
              <a:gd name="connsiteX890" fmla="*/ 10178801 w 11218359"/>
              <a:gd name="connsiteY890" fmla="*/ 1655605 h 1655605"/>
              <a:gd name="connsiteX891" fmla="*/ 10190230 w 11218359"/>
              <a:gd name="connsiteY891" fmla="*/ 1655605 h 1655605"/>
              <a:gd name="connsiteX892" fmla="*/ 10201661 w 11218359"/>
              <a:gd name="connsiteY892" fmla="*/ 1655605 h 1655605"/>
              <a:gd name="connsiteX893" fmla="*/ 10213091 w 11218359"/>
              <a:gd name="connsiteY893" fmla="*/ 1655605 h 1655605"/>
              <a:gd name="connsiteX894" fmla="*/ 10224569 w 11218359"/>
              <a:gd name="connsiteY894" fmla="*/ 1655605 h 1655605"/>
              <a:gd name="connsiteX895" fmla="*/ 10235998 w 11218359"/>
              <a:gd name="connsiteY895" fmla="*/ 1655605 h 1655605"/>
              <a:gd name="connsiteX896" fmla="*/ 10247428 w 11218359"/>
              <a:gd name="connsiteY896" fmla="*/ 1655605 h 1655605"/>
              <a:gd name="connsiteX897" fmla="*/ 10258859 w 11218359"/>
              <a:gd name="connsiteY897" fmla="*/ 1655605 h 1655605"/>
              <a:gd name="connsiteX898" fmla="*/ 10270288 w 11218359"/>
              <a:gd name="connsiteY898" fmla="*/ 1655605 h 1655605"/>
              <a:gd name="connsiteX899" fmla="*/ 10281767 w 11218359"/>
              <a:gd name="connsiteY899" fmla="*/ 1655605 h 1655605"/>
              <a:gd name="connsiteX900" fmla="*/ 10293196 w 11218359"/>
              <a:gd name="connsiteY900" fmla="*/ 1655605 h 1655605"/>
              <a:gd name="connsiteX901" fmla="*/ 10304626 w 11218359"/>
              <a:gd name="connsiteY901" fmla="*/ 1655605 h 1655605"/>
              <a:gd name="connsiteX902" fmla="*/ 10316056 w 11218359"/>
              <a:gd name="connsiteY902" fmla="*/ 1655605 h 1655605"/>
              <a:gd name="connsiteX903" fmla="*/ 10327486 w 11218359"/>
              <a:gd name="connsiteY903" fmla="*/ 1655605 h 1655605"/>
              <a:gd name="connsiteX904" fmla="*/ 10338963 w 11218359"/>
              <a:gd name="connsiteY904" fmla="*/ 1655605 h 1655605"/>
              <a:gd name="connsiteX905" fmla="*/ 10350394 w 11218359"/>
              <a:gd name="connsiteY905" fmla="*/ 1655605 h 1655605"/>
              <a:gd name="connsiteX906" fmla="*/ 10361823 w 11218359"/>
              <a:gd name="connsiteY906" fmla="*/ 1655605 h 1655605"/>
              <a:gd name="connsiteX907" fmla="*/ 10373254 w 11218359"/>
              <a:gd name="connsiteY907" fmla="*/ 1655605 h 1655605"/>
              <a:gd name="connsiteX908" fmla="*/ 10384684 w 11218359"/>
              <a:gd name="connsiteY908" fmla="*/ 1655605 h 1655605"/>
              <a:gd name="connsiteX909" fmla="*/ 10396161 w 11218359"/>
              <a:gd name="connsiteY909" fmla="*/ 1655605 h 1655605"/>
              <a:gd name="connsiteX910" fmla="*/ 10407591 w 11218359"/>
              <a:gd name="connsiteY910" fmla="*/ 1655605 h 1655605"/>
              <a:gd name="connsiteX911" fmla="*/ 10419021 w 11218359"/>
              <a:gd name="connsiteY911" fmla="*/ 1655605 h 1655605"/>
              <a:gd name="connsiteX912" fmla="*/ 10430452 w 11218359"/>
              <a:gd name="connsiteY912" fmla="*/ 1655605 h 1655605"/>
              <a:gd name="connsiteX913" fmla="*/ 10441881 w 11218359"/>
              <a:gd name="connsiteY913" fmla="*/ 1655605 h 1655605"/>
              <a:gd name="connsiteX914" fmla="*/ 10453358 w 11218359"/>
              <a:gd name="connsiteY914" fmla="*/ 1655605 h 1655605"/>
              <a:gd name="connsiteX915" fmla="*/ 10464789 w 11218359"/>
              <a:gd name="connsiteY915" fmla="*/ 1655605 h 1655605"/>
              <a:gd name="connsiteX916" fmla="*/ 10476219 w 11218359"/>
              <a:gd name="connsiteY916" fmla="*/ 1655605 h 1655605"/>
              <a:gd name="connsiteX917" fmla="*/ 10487649 w 11218359"/>
              <a:gd name="connsiteY917" fmla="*/ 1655605 h 1655605"/>
              <a:gd name="connsiteX918" fmla="*/ 10499079 w 11218359"/>
              <a:gd name="connsiteY918" fmla="*/ 1655605 h 1655605"/>
              <a:gd name="connsiteX919" fmla="*/ 10510556 w 11218359"/>
              <a:gd name="connsiteY919" fmla="*/ 1655605 h 1655605"/>
              <a:gd name="connsiteX920" fmla="*/ 10521987 w 11218359"/>
              <a:gd name="connsiteY920" fmla="*/ 1655605 h 1655605"/>
              <a:gd name="connsiteX921" fmla="*/ 10533416 w 11218359"/>
              <a:gd name="connsiteY921" fmla="*/ 1655605 h 1655605"/>
              <a:gd name="connsiteX922" fmla="*/ 10544847 w 11218359"/>
              <a:gd name="connsiteY922" fmla="*/ 1655605 h 1655605"/>
              <a:gd name="connsiteX923" fmla="*/ 10556277 w 11218359"/>
              <a:gd name="connsiteY923" fmla="*/ 1655605 h 1655605"/>
              <a:gd name="connsiteX924" fmla="*/ 10567754 w 11218359"/>
              <a:gd name="connsiteY924" fmla="*/ 1655605 h 1655605"/>
              <a:gd name="connsiteX925" fmla="*/ 10579184 w 11218359"/>
              <a:gd name="connsiteY925" fmla="*/ 1655605 h 1655605"/>
              <a:gd name="connsiteX926" fmla="*/ 10590614 w 11218359"/>
              <a:gd name="connsiteY926" fmla="*/ 1655605 h 1655605"/>
              <a:gd name="connsiteX927" fmla="*/ 10602045 w 11218359"/>
              <a:gd name="connsiteY927" fmla="*/ 1655605 h 1655605"/>
              <a:gd name="connsiteX928" fmla="*/ 10613474 w 11218359"/>
              <a:gd name="connsiteY928" fmla="*/ 1655605 h 1655605"/>
              <a:gd name="connsiteX929" fmla="*/ 10624951 w 11218359"/>
              <a:gd name="connsiteY929" fmla="*/ 1655605 h 1655605"/>
              <a:gd name="connsiteX930" fmla="*/ 10636382 w 11218359"/>
              <a:gd name="connsiteY930" fmla="*/ 1655605 h 1655605"/>
              <a:gd name="connsiteX931" fmla="*/ 10647812 w 11218359"/>
              <a:gd name="connsiteY931" fmla="*/ 1655605 h 1655605"/>
              <a:gd name="connsiteX932" fmla="*/ 10659241 w 11218359"/>
              <a:gd name="connsiteY932" fmla="*/ 1655605 h 1655605"/>
              <a:gd name="connsiteX933" fmla="*/ 10670672 w 11218359"/>
              <a:gd name="connsiteY933" fmla="*/ 1655605 h 1655605"/>
              <a:gd name="connsiteX934" fmla="*/ 10682149 w 11218359"/>
              <a:gd name="connsiteY934" fmla="*/ 1655605 h 1655605"/>
              <a:gd name="connsiteX935" fmla="*/ 10693580 w 11218359"/>
              <a:gd name="connsiteY935" fmla="*/ 1655605 h 1655605"/>
              <a:gd name="connsiteX936" fmla="*/ 10705009 w 11218359"/>
              <a:gd name="connsiteY936" fmla="*/ 1655605 h 1655605"/>
              <a:gd name="connsiteX937" fmla="*/ 10716439 w 11218359"/>
              <a:gd name="connsiteY937" fmla="*/ 1655605 h 1655605"/>
              <a:gd name="connsiteX938" fmla="*/ 10727870 w 11218359"/>
              <a:gd name="connsiteY938" fmla="*/ 1655605 h 1655605"/>
              <a:gd name="connsiteX939" fmla="*/ 10739347 w 11218359"/>
              <a:gd name="connsiteY939" fmla="*/ 1655605 h 1655605"/>
              <a:gd name="connsiteX940" fmla="*/ 10750778 w 11218359"/>
              <a:gd name="connsiteY940" fmla="*/ 1655605 h 1655605"/>
              <a:gd name="connsiteX941" fmla="*/ 10762207 w 11218359"/>
              <a:gd name="connsiteY941" fmla="*/ 1655605 h 1655605"/>
              <a:gd name="connsiteX942" fmla="*/ 10773637 w 11218359"/>
              <a:gd name="connsiteY942" fmla="*/ 1655605 h 1655605"/>
              <a:gd name="connsiteX943" fmla="*/ 10785067 w 11218359"/>
              <a:gd name="connsiteY943" fmla="*/ 1655605 h 1655605"/>
              <a:gd name="connsiteX944" fmla="*/ 10796544 w 11218359"/>
              <a:gd name="connsiteY944" fmla="*/ 1655605 h 1655605"/>
              <a:gd name="connsiteX945" fmla="*/ 10807975 w 11218359"/>
              <a:gd name="connsiteY945" fmla="*/ 1655605 h 1655605"/>
              <a:gd name="connsiteX946" fmla="*/ 10819405 w 11218359"/>
              <a:gd name="connsiteY946" fmla="*/ 1655605 h 1655605"/>
              <a:gd name="connsiteX947" fmla="*/ 10830834 w 11218359"/>
              <a:gd name="connsiteY947" fmla="*/ 1655605 h 1655605"/>
              <a:gd name="connsiteX948" fmla="*/ 10842265 w 11218359"/>
              <a:gd name="connsiteY948" fmla="*/ 1655605 h 1655605"/>
              <a:gd name="connsiteX949" fmla="*/ 10853742 w 11218359"/>
              <a:gd name="connsiteY949" fmla="*/ 1655605 h 1655605"/>
              <a:gd name="connsiteX950" fmla="*/ 10865173 w 11218359"/>
              <a:gd name="connsiteY950" fmla="*/ 1655605 h 1655605"/>
              <a:gd name="connsiteX951" fmla="*/ 10876602 w 11218359"/>
              <a:gd name="connsiteY951" fmla="*/ 1655605 h 1655605"/>
              <a:gd name="connsiteX952" fmla="*/ 10888032 w 11218359"/>
              <a:gd name="connsiteY952" fmla="*/ 1655605 h 1655605"/>
              <a:gd name="connsiteX953" fmla="*/ 10899463 w 11218359"/>
              <a:gd name="connsiteY953" fmla="*/ 1655605 h 1655605"/>
              <a:gd name="connsiteX954" fmla="*/ 10910892 w 11218359"/>
              <a:gd name="connsiteY954" fmla="*/ 1655605 h 1655605"/>
              <a:gd name="connsiteX955" fmla="*/ 10922369 w 11218359"/>
              <a:gd name="connsiteY955" fmla="*/ 1655605 h 1655605"/>
              <a:gd name="connsiteX956" fmla="*/ 10933800 w 11218359"/>
              <a:gd name="connsiteY956" fmla="*/ 1655605 h 1655605"/>
              <a:gd name="connsiteX957" fmla="*/ 10945230 w 11218359"/>
              <a:gd name="connsiteY957" fmla="*/ 1655605 h 1655605"/>
              <a:gd name="connsiteX958" fmla="*/ 10956660 w 11218359"/>
              <a:gd name="connsiteY958" fmla="*/ 1655605 h 1655605"/>
              <a:gd name="connsiteX959" fmla="*/ 10968090 w 11218359"/>
              <a:gd name="connsiteY959" fmla="*/ 1655605 h 1655605"/>
              <a:gd name="connsiteX960" fmla="*/ 10979567 w 11218359"/>
              <a:gd name="connsiteY960" fmla="*/ 1655605 h 1655605"/>
              <a:gd name="connsiteX961" fmla="*/ 10990998 w 11218359"/>
              <a:gd name="connsiteY961" fmla="*/ 1655605 h 1655605"/>
              <a:gd name="connsiteX962" fmla="*/ 11002427 w 11218359"/>
              <a:gd name="connsiteY962" fmla="*/ 1655605 h 1655605"/>
              <a:gd name="connsiteX963" fmla="*/ 11013858 w 11218359"/>
              <a:gd name="connsiteY963" fmla="*/ 1655605 h 1655605"/>
              <a:gd name="connsiteX964" fmla="*/ 11025287 w 11218359"/>
              <a:gd name="connsiteY964" fmla="*/ 1655605 h 1655605"/>
              <a:gd name="connsiteX965" fmla="*/ 11036765 w 11218359"/>
              <a:gd name="connsiteY965" fmla="*/ 1655605 h 1655605"/>
              <a:gd name="connsiteX966" fmla="*/ 11048195 w 11218359"/>
              <a:gd name="connsiteY966" fmla="*/ 1655605 h 1655605"/>
              <a:gd name="connsiteX967" fmla="*/ 11059625 w 11218359"/>
              <a:gd name="connsiteY967" fmla="*/ 1655605 h 1655605"/>
              <a:gd name="connsiteX968" fmla="*/ 11071056 w 11218359"/>
              <a:gd name="connsiteY968" fmla="*/ 1655605 h 1655605"/>
              <a:gd name="connsiteX969" fmla="*/ 11082485 w 11218359"/>
              <a:gd name="connsiteY969" fmla="*/ 1655605 h 1655605"/>
              <a:gd name="connsiteX970" fmla="*/ 11093962 w 11218359"/>
              <a:gd name="connsiteY970" fmla="*/ 1655605 h 1655605"/>
              <a:gd name="connsiteX971" fmla="*/ 11105393 w 11218359"/>
              <a:gd name="connsiteY971" fmla="*/ 1655605 h 1655605"/>
              <a:gd name="connsiteX972" fmla="*/ 11116823 w 11218359"/>
              <a:gd name="connsiteY972" fmla="*/ 1655605 h 1655605"/>
              <a:gd name="connsiteX973" fmla="*/ 11128253 w 11218359"/>
              <a:gd name="connsiteY973" fmla="*/ 1655605 h 1655605"/>
              <a:gd name="connsiteX974" fmla="*/ 11139683 w 11218359"/>
              <a:gd name="connsiteY974" fmla="*/ 1655605 h 1655605"/>
              <a:gd name="connsiteX975" fmla="*/ 11151160 w 11218359"/>
              <a:gd name="connsiteY975" fmla="*/ 1655605 h 1655605"/>
              <a:gd name="connsiteX976" fmla="*/ 11162591 w 11218359"/>
              <a:gd name="connsiteY976" fmla="*/ 1655605 h 1655605"/>
              <a:gd name="connsiteX977" fmla="*/ 11174020 w 11218359"/>
              <a:gd name="connsiteY977" fmla="*/ 1655605 h 1655605"/>
              <a:gd name="connsiteX978" fmla="*/ 11185451 w 11218359"/>
              <a:gd name="connsiteY978" fmla="*/ 1655605 h 1655605"/>
              <a:gd name="connsiteX979" fmla="*/ 11196881 w 11218359"/>
              <a:gd name="connsiteY979" fmla="*/ 1655605 h 1655605"/>
              <a:gd name="connsiteX980" fmla="*/ 11208358 w 11218359"/>
              <a:gd name="connsiteY980" fmla="*/ 1655605 h 1655605"/>
              <a:gd name="connsiteX981" fmla="*/ 11218359 w 11218359"/>
              <a:gd name="connsiteY981" fmla="*/ 1655605 h 165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55605">
                <a:moveTo>
                  <a:pt x="0" y="1655605"/>
                </a:moveTo>
                <a:lnTo>
                  <a:pt x="9149" y="1655605"/>
                </a:lnTo>
                <a:lnTo>
                  <a:pt x="20588" y="1655605"/>
                </a:lnTo>
                <a:lnTo>
                  <a:pt x="32028" y="1655605"/>
                </a:lnTo>
                <a:lnTo>
                  <a:pt x="43467" y="1655605"/>
                </a:lnTo>
                <a:lnTo>
                  <a:pt x="54907" y="1655605"/>
                </a:lnTo>
                <a:lnTo>
                  <a:pt x="66346" y="1655605"/>
                </a:lnTo>
                <a:lnTo>
                  <a:pt x="77786" y="1655605"/>
                </a:lnTo>
                <a:lnTo>
                  <a:pt x="89225" y="1655605"/>
                </a:lnTo>
                <a:lnTo>
                  <a:pt x="100665" y="1655605"/>
                </a:lnTo>
                <a:lnTo>
                  <a:pt x="112104" y="1655605"/>
                </a:lnTo>
                <a:lnTo>
                  <a:pt x="123544" y="1655605"/>
                </a:lnTo>
                <a:lnTo>
                  <a:pt x="134979" y="1655605"/>
                </a:lnTo>
                <a:lnTo>
                  <a:pt x="146423" y="1655605"/>
                </a:lnTo>
                <a:lnTo>
                  <a:pt x="157858" y="1655605"/>
                </a:lnTo>
                <a:lnTo>
                  <a:pt x="169297" y="1655605"/>
                </a:lnTo>
                <a:lnTo>
                  <a:pt x="180737" y="1655605"/>
                </a:lnTo>
                <a:lnTo>
                  <a:pt x="192176" y="1655605"/>
                </a:lnTo>
                <a:lnTo>
                  <a:pt x="203616" y="1655605"/>
                </a:lnTo>
                <a:lnTo>
                  <a:pt x="215055" y="1655605"/>
                </a:lnTo>
                <a:lnTo>
                  <a:pt x="226495" y="1655605"/>
                </a:lnTo>
                <a:lnTo>
                  <a:pt x="237935" y="1655605"/>
                </a:lnTo>
                <a:lnTo>
                  <a:pt x="249374" y="1655605"/>
                </a:lnTo>
                <a:lnTo>
                  <a:pt x="260814" y="1655605"/>
                </a:lnTo>
                <a:lnTo>
                  <a:pt x="272253" y="1655605"/>
                </a:lnTo>
                <a:lnTo>
                  <a:pt x="283693" y="1655605"/>
                </a:lnTo>
                <a:lnTo>
                  <a:pt x="295132" y="1655605"/>
                </a:lnTo>
                <a:lnTo>
                  <a:pt x="306572" y="1655605"/>
                </a:lnTo>
                <a:lnTo>
                  <a:pt x="318011" y="1655605"/>
                </a:lnTo>
                <a:lnTo>
                  <a:pt x="329451" y="1655605"/>
                </a:lnTo>
                <a:lnTo>
                  <a:pt x="340890" y="1655605"/>
                </a:lnTo>
                <a:lnTo>
                  <a:pt x="352330" y="1655605"/>
                </a:lnTo>
                <a:lnTo>
                  <a:pt x="363769" y="1655605"/>
                </a:lnTo>
                <a:lnTo>
                  <a:pt x="375209" y="1655605"/>
                </a:lnTo>
                <a:lnTo>
                  <a:pt x="386648" y="1655605"/>
                </a:lnTo>
                <a:lnTo>
                  <a:pt x="398088" y="1655605"/>
                </a:lnTo>
                <a:lnTo>
                  <a:pt x="409527" y="1655605"/>
                </a:lnTo>
                <a:lnTo>
                  <a:pt x="420967" y="1655605"/>
                </a:lnTo>
                <a:lnTo>
                  <a:pt x="432406" y="1655605"/>
                </a:lnTo>
                <a:lnTo>
                  <a:pt x="443846" y="1655605"/>
                </a:lnTo>
                <a:lnTo>
                  <a:pt x="455285" y="1655605"/>
                </a:lnTo>
                <a:lnTo>
                  <a:pt x="466725" y="1655605"/>
                </a:lnTo>
                <a:lnTo>
                  <a:pt x="478165" y="1655605"/>
                </a:lnTo>
                <a:lnTo>
                  <a:pt x="489604" y="1655605"/>
                </a:lnTo>
                <a:lnTo>
                  <a:pt x="501044" y="1655605"/>
                </a:lnTo>
                <a:lnTo>
                  <a:pt x="512483" y="1655605"/>
                </a:lnTo>
                <a:lnTo>
                  <a:pt x="523923" y="1655605"/>
                </a:lnTo>
                <a:lnTo>
                  <a:pt x="535362" y="1655605"/>
                </a:lnTo>
                <a:lnTo>
                  <a:pt x="546802" y="1655605"/>
                </a:lnTo>
                <a:lnTo>
                  <a:pt x="558241" y="1655605"/>
                </a:lnTo>
                <a:lnTo>
                  <a:pt x="569681" y="1655605"/>
                </a:lnTo>
                <a:lnTo>
                  <a:pt x="581120" y="1655605"/>
                </a:lnTo>
                <a:lnTo>
                  <a:pt x="592560" y="1655605"/>
                </a:lnTo>
                <a:lnTo>
                  <a:pt x="603999" y="1655605"/>
                </a:lnTo>
                <a:lnTo>
                  <a:pt x="615439" y="1655605"/>
                </a:lnTo>
                <a:lnTo>
                  <a:pt x="626878" y="1655605"/>
                </a:lnTo>
                <a:lnTo>
                  <a:pt x="638318" y="1655605"/>
                </a:lnTo>
                <a:lnTo>
                  <a:pt x="649757" y="1655605"/>
                </a:lnTo>
                <a:lnTo>
                  <a:pt x="661192" y="1655605"/>
                </a:lnTo>
                <a:lnTo>
                  <a:pt x="672632" y="1655605"/>
                </a:lnTo>
                <a:lnTo>
                  <a:pt x="684071" y="1655605"/>
                </a:lnTo>
                <a:lnTo>
                  <a:pt x="695511" y="1655605"/>
                </a:lnTo>
                <a:lnTo>
                  <a:pt x="706950" y="1655605"/>
                </a:lnTo>
                <a:lnTo>
                  <a:pt x="718390" y="1655605"/>
                </a:lnTo>
                <a:lnTo>
                  <a:pt x="729829" y="1655605"/>
                </a:lnTo>
                <a:lnTo>
                  <a:pt x="741269" y="1655605"/>
                </a:lnTo>
                <a:lnTo>
                  <a:pt x="752708" y="1655605"/>
                </a:lnTo>
                <a:lnTo>
                  <a:pt x="764148" y="1655605"/>
                </a:lnTo>
                <a:lnTo>
                  <a:pt x="775587" y="1655605"/>
                </a:lnTo>
                <a:lnTo>
                  <a:pt x="787027" y="1655605"/>
                </a:lnTo>
                <a:lnTo>
                  <a:pt x="798467" y="1655605"/>
                </a:lnTo>
                <a:lnTo>
                  <a:pt x="809906" y="1655605"/>
                </a:lnTo>
                <a:lnTo>
                  <a:pt x="821346" y="1655605"/>
                </a:lnTo>
                <a:lnTo>
                  <a:pt x="832785" y="1655605"/>
                </a:lnTo>
                <a:lnTo>
                  <a:pt x="844225" y="1655605"/>
                </a:lnTo>
                <a:lnTo>
                  <a:pt x="855664" y="1655605"/>
                </a:lnTo>
                <a:lnTo>
                  <a:pt x="867104" y="1655605"/>
                </a:lnTo>
                <a:lnTo>
                  <a:pt x="878543" y="1655605"/>
                </a:lnTo>
                <a:lnTo>
                  <a:pt x="889983" y="1655605"/>
                </a:lnTo>
                <a:lnTo>
                  <a:pt x="901422" y="1655605"/>
                </a:lnTo>
                <a:lnTo>
                  <a:pt x="912862" y="1655605"/>
                </a:lnTo>
                <a:lnTo>
                  <a:pt x="924301" y="1655605"/>
                </a:lnTo>
                <a:lnTo>
                  <a:pt x="935741" y="1655605"/>
                </a:lnTo>
                <a:lnTo>
                  <a:pt x="947180" y="1655605"/>
                </a:lnTo>
                <a:lnTo>
                  <a:pt x="958620" y="1655605"/>
                </a:lnTo>
                <a:lnTo>
                  <a:pt x="970059" y="1655605"/>
                </a:lnTo>
                <a:lnTo>
                  <a:pt x="981499" y="1655605"/>
                </a:lnTo>
                <a:lnTo>
                  <a:pt x="992938" y="1655605"/>
                </a:lnTo>
                <a:lnTo>
                  <a:pt x="1004378" y="1655605"/>
                </a:lnTo>
                <a:lnTo>
                  <a:pt x="1015818" y="1655605"/>
                </a:lnTo>
                <a:lnTo>
                  <a:pt x="1027257" y="1655605"/>
                </a:lnTo>
                <a:lnTo>
                  <a:pt x="1038697" y="1655605"/>
                </a:lnTo>
                <a:lnTo>
                  <a:pt x="1050136" y="1655605"/>
                </a:lnTo>
                <a:lnTo>
                  <a:pt x="1061576" y="1655605"/>
                </a:lnTo>
                <a:lnTo>
                  <a:pt x="1073015" y="1655605"/>
                </a:lnTo>
                <a:lnTo>
                  <a:pt x="1084455" y="1655605"/>
                </a:lnTo>
                <a:lnTo>
                  <a:pt x="1095894" y="1655605"/>
                </a:lnTo>
                <a:lnTo>
                  <a:pt x="1107334" y="1655605"/>
                </a:lnTo>
                <a:lnTo>
                  <a:pt x="1118773" y="1655605"/>
                </a:lnTo>
                <a:lnTo>
                  <a:pt x="1130213" y="1655605"/>
                </a:lnTo>
                <a:lnTo>
                  <a:pt x="1141652" y="1655605"/>
                </a:lnTo>
                <a:lnTo>
                  <a:pt x="1153092" y="1655605"/>
                </a:lnTo>
                <a:lnTo>
                  <a:pt x="1164531" y="1655605"/>
                </a:lnTo>
                <a:lnTo>
                  <a:pt x="1175971" y="1655605"/>
                </a:lnTo>
                <a:lnTo>
                  <a:pt x="1187406" y="1655605"/>
                </a:lnTo>
                <a:lnTo>
                  <a:pt x="1198845" y="1655605"/>
                </a:lnTo>
                <a:lnTo>
                  <a:pt x="1210285" y="1655605"/>
                </a:lnTo>
                <a:lnTo>
                  <a:pt x="1221724" y="1655605"/>
                </a:lnTo>
                <a:lnTo>
                  <a:pt x="1233164" y="1655605"/>
                </a:lnTo>
                <a:lnTo>
                  <a:pt x="1244603" y="1655605"/>
                </a:lnTo>
                <a:lnTo>
                  <a:pt x="1256043" y="1655605"/>
                </a:lnTo>
                <a:lnTo>
                  <a:pt x="1267482" y="1655605"/>
                </a:lnTo>
                <a:lnTo>
                  <a:pt x="1278922" y="1655605"/>
                </a:lnTo>
                <a:lnTo>
                  <a:pt x="1290361" y="1655605"/>
                </a:lnTo>
                <a:lnTo>
                  <a:pt x="1301801" y="1655605"/>
                </a:lnTo>
                <a:lnTo>
                  <a:pt x="1313240" y="1655605"/>
                </a:lnTo>
                <a:lnTo>
                  <a:pt x="1324680" y="1655605"/>
                </a:lnTo>
                <a:lnTo>
                  <a:pt x="1336120" y="1655605"/>
                </a:lnTo>
                <a:lnTo>
                  <a:pt x="1347559" y="1655605"/>
                </a:lnTo>
                <a:lnTo>
                  <a:pt x="1358999" y="1655605"/>
                </a:lnTo>
                <a:lnTo>
                  <a:pt x="1370438" y="1655605"/>
                </a:lnTo>
                <a:lnTo>
                  <a:pt x="1381878" y="1655605"/>
                </a:lnTo>
                <a:lnTo>
                  <a:pt x="1393317" y="1655605"/>
                </a:lnTo>
                <a:lnTo>
                  <a:pt x="1404757" y="1655605"/>
                </a:lnTo>
                <a:lnTo>
                  <a:pt x="1416196" y="1655605"/>
                </a:lnTo>
                <a:lnTo>
                  <a:pt x="1427636" y="1655605"/>
                </a:lnTo>
                <a:lnTo>
                  <a:pt x="1439075" y="1655605"/>
                </a:lnTo>
                <a:lnTo>
                  <a:pt x="1450515" y="1655605"/>
                </a:lnTo>
                <a:lnTo>
                  <a:pt x="1461954" y="1655605"/>
                </a:lnTo>
                <a:lnTo>
                  <a:pt x="1473394" y="1655605"/>
                </a:lnTo>
                <a:lnTo>
                  <a:pt x="1484833" y="1655605"/>
                </a:lnTo>
                <a:lnTo>
                  <a:pt x="1496273" y="1655605"/>
                </a:lnTo>
                <a:lnTo>
                  <a:pt x="1507712" y="1655605"/>
                </a:lnTo>
                <a:lnTo>
                  <a:pt x="1519152" y="1655605"/>
                </a:lnTo>
                <a:lnTo>
                  <a:pt x="1530591" y="1655605"/>
                </a:lnTo>
                <a:lnTo>
                  <a:pt x="1542031" y="1655605"/>
                </a:lnTo>
                <a:lnTo>
                  <a:pt x="1553471" y="1655605"/>
                </a:lnTo>
                <a:lnTo>
                  <a:pt x="1564910" y="1655605"/>
                </a:lnTo>
                <a:lnTo>
                  <a:pt x="1576349" y="1655605"/>
                </a:lnTo>
                <a:lnTo>
                  <a:pt x="1587789" y="1655605"/>
                </a:lnTo>
                <a:lnTo>
                  <a:pt x="1599229" y="1655605"/>
                </a:lnTo>
                <a:lnTo>
                  <a:pt x="1610668" y="1655605"/>
                </a:lnTo>
                <a:lnTo>
                  <a:pt x="1622107" y="1655605"/>
                </a:lnTo>
                <a:lnTo>
                  <a:pt x="1633547" y="1655605"/>
                </a:lnTo>
                <a:lnTo>
                  <a:pt x="1644987" y="1655605"/>
                </a:lnTo>
                <a:lnTo>
                  <a:pt x="1656426" y="1655605"/>
                </a:lnTo>
                <a:lnTo>
                  <a:pt x="1667866" y="1655605"/>
                </a:lnTo>
                <a:lnTo>
                  <a:pt x="1679305" y="1655605"/>
                </a:lnTo>
                <a:lnTo>
                  <a:pt x="1690745" y="1655605"/>
                </a:lnTo>
                <a:lnTo>
                  <a:pt x="1702184" y="1655605"/>
                </a:lnTo>
                <a:lnTo>
                  <a:pt x="1713619" y="1655605"/>
                </a:lnTo>
                <a:lnTo>
                  <a:pt x="1725063" y="1655605"/>
                </a:lnTo>
                <a:lnTo>
                  <a:pt x="1736498" y="1655605"/>
                </a:lnTo>
                <a:lnTo>
                  <a:pt x="1747938" y="1655605"/>
                </a:lnTo>
                <a:lnTo>
                  <a:pt x="1759377" y="1655605"/>
                </a:lnTo>
                <a:lnTo>
                  <a:pt x="1770817" y="1655605"/>
                </a:lnTo>
                <a:lnTo>
                  <a:pt x="1782256" y="1655605"/>
                </a:lnTo>
                <a:lnTo>
                  <a:pt x="1793696" y="1655605"/>
                </a:lnTo>
                <a:lnTo>
                  <a:pt x="1805135" y="1655605"/>
                </a:lnTo>
                <a:lnTo>
                  <a:pt x="1816575" y="1655605"/>
                </a:lnTo>
                <a:lnTo>
                  <a:pt x="1828014" y="1655605"/>
                </a:lnTo>
                <a:lnTo>
                  <a:pt x="1839454" y="1655605"/>
                </a:lnTo>
                <a:lnTo>
                  <a:pt x="1850893" y="1655605"/>
                </a:lnTo>
                <a:lnTo>
                  <a:pt x="1862333" y="1655605"/>
                </a:lnTo>
                <a:lnTo>
                  <a:pt x="1873772" y="1655605"/>
                </a:lnTo>
                <a:lnTo>
                  <a:pt x="1885212" y="1655605"/>
                </a:lnTo>
                <a:lnTo>
                  <a:pt x="1896651" y="1655605"/>
                </a:lnTo>
                <a:lnTo>
                  <a:pt x="1908091" y="1655605"/>
                </a:lnTo>
                <a:lnTo>
                  <a:pt x="1919531" y="1655605"/>
                </a:lnTo>
                <a:lnTo>
                  <a:pt x="1930970" y="1655605"/>
                </a:lnTo>
                <a:lnTo>
                  <a:pt x="1942409" y="1655605"/>
                </a:lnTo>
                <a:lnTo>
                  <a:pt x="1953849" y="1655605"/>
                </a:lnTo>
                <a:lnTo>
                  <a:pt x="1965289" y="1655605"/>
                </a:lnTo>
                <a:lnTo>
                  <a:pt x="1976728" y="1655605"/>
                </a:lnTo>
                <a:lnTo>
                  <a:pt x="1988168" y="1655605"/>
                </a:lnTo>
                <a:lnTo>
                  <a:pt x="1999607" y="1655605"/>
                </a:lnTo>
                <a:lnTo>
                  <a:pt x="2011047" y="1655605"/>
                </a:lnTo>
                <a:lnTo>
                  <a:pt x="2022486" y="1655605"/>
                </a:lnTo>
                <a:lnTo>
                  <a:pt x="2033926" y="1655605"/>
                </a:lnTo>
                <a:lnTo>
                  <a:pt x="2045365" y="1655605"/>
                </a:lnTo>
                <a:lnTo>
                  <a:pt x="2056805" y="1655605"/>
                </a:lnTo>
                <a:lnTo>
                  <a:pt x="2068244" y="1655605"/>
                </a:lnTo>
                <a:lnTo>
                  <a:pt x="2079684" y="1655605"/>
                </a:lnTo>
                <a:lnTo>
                  <a:pt x="2091123" y="1655605"/>
                </a:lnTo>
                <a:lnTo>
                  <a:pt x="2102563" y="1655605"/>
                </a:lnTo>
                <a:lnTo>
                  <a:pt x="2114002" y="1655605"/>
                </a:lnTo>
                <a:lnTo>
                  <a:pt x="2125442" y="1655605"/>
                </a:lnTo>
                <a:lnTo>
                  <a:pt x="2136882" y="1655605"/>
                </a:lnTo>
                <a:lnTo>
                  <a:pt x="2148321" y="1655605"/>
                </a:lnTo>
                <a:lnTo>
                  <a:pt x="2159760" y="1655605"/>
                </a:lnTo>
                <a:lnTo>
                  <a:pt x="2171200" y="1655605"/>
                </a:lnTo>
                <a:lnTo>
                  <a:pt x="2182640" y="1655605"/>
                </a:lnTo>
                <a:lnTo>
                  <a:pt x="2194079" y="1655605"/>
                </a:lnTo>
                <a:lnTo>
                  <a:pt x="2205519" y="1655605"/>
                </a:lnTo>
                <a:lnTo>
                  <a:pt x="2216958" y="1655605"/>
                </a:lnTo>
                <a:lnTo>
                  <a:pt x="2228393" y="1655605"/>
                </a:lnTo>
                <a:lnTo>
                  <a:pt x="2239837" y="1655605"/>
                </a:lnTo>
                <a:lnTo>
                  <a:pt x="2251272" y="1655605"/>
                </a:lnTo>
                <a:lnTo>
                  <a:pt x="2262716" y="1655605"/>
                </a:lnTo>
                <a:lnTo>
                  <a:pt x="2274151" y="1655605"/>
                </a:lnTo>
                <a:lnTo>
                  <a:pt x="2285591" y="1655605"/>
                </a:lnTo>
                <a:lnTo>
                  <a:pt x="2297030" y="1655605"/>
                </a:lnTo>
                <a:lnTo>
                  <a:pt x="2308470" y="1655605"/>
                </a:lnTo>
                <a:lnTo>
                  <a:pt x="2319909" y="1655605"/>
                </a:lnTo>
                <a:lnTo>
                  <a:pt x="2331349" y="1655605"/>
                </a:lnTo>
                <a:lnTo>
                  <a:pt x="2342788" y="1655605"/>
                </a:lnTo>
                <a:lnTo>
                  <a:pt x="2354228" y="1655605"/>
                </a:lnTo>
                <a:lnTo>
                  <a:pt x="2365667" y="1655605"/>
                </a:lnTo>
                <a:lnTo>
                  <a:pt x="2377107" y="1655605"/>
                </a:lnTo>
                <a:lnTo>
                  <a:pt x="2388546" y="1655605"/>
                </a:lnTo>
                <a:lnTo>
                  <a:pt x="2399986" y="1655605"/>
                </a:lnTo>
                <a:lnTo>
                  <a:pt x="2411425" y="1655605"/>
                </a:lnTo>
                <a:lnTo>
                  <a:pt x="2422865" y="1655605"/>
                </a:lnTo>
                <a:lnTo>
                  <a:pt x="2434304" y="1655605"/>
                </a:lnTo>
                <a:lnTo>
                  <a:pt x="2445744" y="1655605"/>
                </a:lnTo>
                <a:lnTo>
                  <a:pt x="2457184" y="1655605"/>
                </a:lnTo>
                <a:lnTo>
                  <a:pt x="2468623" y="1655605"/>
                </a:lnTo>
                <a:lnTo>
                  <a:pt x="2480062" y="1655605"/>
                </a:lnTo>
                <a:lnTo>
                  <a:pt x="2491502" y="1655605"/>
                </a:lnTo>
                <a:lnTo>
                  <a:pt x="2502942" y="1655605"/>
                </a:lnTo>
                <a:lnTo>
                  <a:pt x="2514381" y="1655605"/>
                </a:lnTo>
                <a:lnTo>
                  <a:pt x="2525821" y="1655605"/>
                </a:lnTo>
                <a:lnTo>
                  <a:pt x="2537260" y="1655605"/>
                </a:lnTo>
                <a:lnTo>
                  <a:pt x="2548700" y="1655605"/>
                </a:lnTo>
                <a:lnTo>
                  <a:pt x="2560139" y="1655605"/>
                </a:lnTo>
                <a:lnTo>
                  <a:pt x="2571579" y="1655605"/>
                </a:lnTo>
                <a:lnTo>
                  <a:pt x="2583018" y="1655605"/>
                </a:lnTo>
                <a:lnTo>
                  <a:pt x="2594458" y="1655605"/>
                </a:lnTo>
                <a:lnTo>
                  <a:pt x="2605897" y="1655605"/>
                </a:lnTo>
                <a:lnTo>
                  <a:pt x="2617337" y="1655605"/>
                </a:lnTo>
                <a:lnTo>
                  <a:pt x="2628776" y="1655605"/>
                </a:lnTo>
                <a:lnTo>
                  <a:pt x="2640216" y="1655605"/>
                </a:lnTo>
                <a:lnTo>
                  <a:pt x="2651655" y="1655605"/>
                </a:lnTo>
                <a:lnTo>
                  <a:pt x="2663095" y="1655605"/>
                </a:lnTo>
                <a:lnTo>
                  <a:pt x="2674535" y="1655605"/>
                </a:lnTo>
                <a:lnTo>
                  <a:pt x="2685974" y="1655605"/>
                </a:lnTo>
                <a:lnTo>
                  <a:pt x="2697413" y="1655605"/>
                </a:lnTo>
                <a:lnTo>
                  <a:pt x="2708853" y="1655605"/>
                </a:lnTo>
                <a:lnTo>
                  <a:pt x="2720293" y="1655605"/>
                </a:lnTo>
                <a:lnTo>
                  <a:pt x="2731727" y="1655605"/>
                </a:lnTo>
                <a:lnTo>
                  <a:pt x="2743172" y="1655605"/>
                </a:lnTo>
                <a:lnTo>
                  <a:pt x="2754611" y="1655605"/>
                </a:lnTo>
                <a:lnTo>
                  <a:pt x="2766046" y="1655605"/>
                </a:lnTo>
                <a:lnTo>
                  <a:pt x="2777490" y="1655605"/>
                </a:lnTo>
                <a:lnTo>
                  <a:pt x="2788925" y="1655605"/>
                </a:lnTo>
                <a:lnTo>
                  <a:pt x="2800364" y="1655605"/>
                </a:lnTo>
                <a:lnTo>
                  <a:pt x="2811804" y="1655605"/>
                </a:lnTo>
                <a:lnTo>
                  <a:pt x="2823243" y="1655605"/>
                </a:lnTo>
                <a:lnTo>
                  <a:pt x="2834683" y="1655605"/>
                </a:lnTo>
                <a:lnTo>
                  <a:pt x="2846123" y="1655605"/>
                </a:lnTo>
                <a:lnTo>
                  <a:pt x="2857562" y="1655605"/>
                </a:lnTo>
                <a:lnTo>
                  <a:pt x="2869001" y="1655605"/>
                </a:lnTo>
                <a:lnTo>
                  <a:pt x="2880441" y="1655605"/>
                </a:lnTo>
                <a:lnTo>
                  <a:pt x="2891881" y="1655605"/>
                </a:lnTo>
                <a:lnTo>
                  <a:pt x="2903320" y="1655605"/>
                </a:lnTo>
                <a:lnTo>
                  <a:pt x="2914760" y="1655605"/>
                </a:lnTo>
                <a:lnTo>
                  <a:pt x="2926199" y="1655605"/>
                </a:lnTo>
                <a:lnTo>
                  <a:pt x="2937639" y="1655605"/>
                </a:lnTo>
                <a:lnTo>
                  <a:pt x="2949078" y="1655605"/>
                </a:lnTo>
                <a:lnTo>
                  <a:pt x="2960518" y="1655605"/>
                </a:lnTo>
                <a:lnTo>
                  <a:pt x="2971957" y="1655605"/>
                </a:lnTo>
                <a:lnTo>
                  <a:pt x="2983397" y="1655605"/>
                </a:lnTo>
                <a:lnTo>
                  <a:pt x="2994837" y="1655605"/>
                </a:lnTo>
                <a:lnTo>
                  <a:pt x="3006276" y="1655605"/>
                </a:lnTo>
                <a:lnTo>
                  <a:pt x="3017715" y="1655605"/>
                </a:lnTo>
                <a:lnTo>
                  <a:pt x="3029155" y="1655605"/>
                </a:lnTo>
                <a:lnTo>
                  <a:pt x="3040594" y="1655605"/>
                </a:lnTo>
                <a:lnTo>
                  <a:pt x="3052034" y="1655605"/>
                </a:lnTo>
                <a:lnTo>
                  <a:pt x="3063474" y="1655605"/>
                </a:lnTo>
                <a:lnTo>
                  <a:pt x="3074913" y="1655605"/>
                </a:lnTo>
                <a:lnTo>
                  <a:pt x="3086352" y="1655605"/>
                </a:lnTo>
                <a:lnTo>
                  <a:pt x="3097792" y="1655605"/>
                </a:lnTo>
                <a:lnTo>
                  <a:pt x="3109232" y="1655605"/>
                </a:lnTo>
                <a:lnTo>
                  <a:pt x="3120671" y="1655605"/>
                </a:lnTo>
                <a:lnTo>
                  <a:pt x="3132111" y="1655605"/>
                </a:lnTo>
                <a:lnTo>
                  <a:pt x="3143550" y="1655605"/>
                </a:lnTo>
                <a:lnTo>
                  <a:pt x="3154990" y="1655605"/>
                </a:lnTo>
                <a:lnTo>
                  <a:pt x="3166429" y="1655605"/>
                </a:lnTo>
                <a:lnTo>
                  <a:pt x="3177869" y="1655605"/>
                </a:lnTo>
                <a:lnTo>
                  <a:pt x="3189308" y="1655605"/>
                </a:lnTo>
                <a:lnTo>
                  <a:pt x="3200748" y="1655605"/>
                </a:lnTo>
                <a:lnTo>
                  <a:pt x="3212187" y="1655605"/>
                </a:lnTo>
                <a:lnTo>
                  <a:pt x="3223627" y="1655605"/>
                </a:lnTo>
                <a:lnTo>
                  <a:pt x="3235066" y="1655605"/>
                </a:lnTo>
                <a:lnTo>
                  <a:pt x="3246501" y="1655605"/>
                </a:lnTo>
                <a:lnTo>
                  <a:pt x="3257945" y="1655605"/>
                </a:lnTo>
                <a:lnTo>
                  <a:pt x="3269385" y="1655605"/>
                </a:lnTo>
                <a:lnTo>
                  <a:pt x="3280825" y="1655605"/>
                </a:lnTo>
                <a:lnTo>
                  <a:pt x="3292264" y="1655605"/>
                </a:lnTo>
                <a:lnTo>
                  <a:pt x="3303699" y="1655605"/>
                </a:lnTo>
                <a:lnTo>
                  <a:pt x="3315143" y="1655605"/>
                </a:lnTo>
                <a:lnTo>
                  <a:pt x="3326578" y="1655605"/>
                </a:lnTo>
                <a:lnTo>
                  <a:pt x="3338017" y="1655605"/>
                </a:lnTo>
                <a:lnTo>
                  <a:pt x="3349457" y="1655605"/>
                </a:lnTo>
                <a:lnTo>
                  <a:pt x="3360896" y="1655605"/>
                </a:lnTo>
                <a:lnTo>
                  <a:pt x="3372336" y="1655605"/>
                </a:lnTo>
                <a:lnTo>
                  <a:pt x="3383776" y="1655605"/>
                </a:lnTo>
                <a:lnTo>
                  <a:pt x="3395215" y="1655605"/>
                </a:lnTo>
                <a:lnTo>
                  <a:pt x="3406654" y="1655605"/>
                </a:lnTo>
                <a:lnTo>
                  <a:pt x="3418094" y="1655605"/>
                </a:lnTo>
                <a:lnTo>
                  <a:pt x="3429534" y="1655605"/>
                </a:lnTo>
                <a:lnTo>
                  <a:pt x="3440973" y="1655605"/>
                </a:lnTo>
                <a:lnTo>
                  <a:pt x="3452413" y="1655605"/>
                </a:lnTo>
                <a:lnTo>
                  <a:pt x="3463852" y="1655605"/>
                </a:lnTo>
                <a:lnTo>
                  <a:pt x="3475292" y="1655605"/>
                </a:lnTo>
                <a:lnTo>
                  <a:pt x="3486731" y="1655605"/>
                </a:lnTo>
                <a:lnTo>
                  <a:pt x="3498171" y="1655605"/>
                </a:lnTo>
                <a:lnTo>
                  <a:pt x="3509610" y="1655605"/>
                </a:lnTo>
                <a:lnTo>
                  <a:pt x="3521050" y="1655605"/>
                </a:lnTo>
                <a:lnTo>
                  <a:pt x="3532489" y="1655605"/>
                </a:lnTo>
                <a:lnTo>
                  <a:pt x="3543929" y="1655605"/>
                </a:lnTo>
                <a:lnTo>
                  <a:pt x="3555368" y="1655605"/>
                </a:lnTo>
                <a:lnTo>
                  <a:pt x="3566808" y="1655605"/>
                </a:lnTo>
                <a:lnTo>
                  <a:pt x="3578247" y="1655605"/>
                </a:lnTo>
                <a:lnTo>
                  <a:pt x="3589687" y="1655605"/>
                </a:lnTo>
                <a:lnTo>
                  <a:pt x="3601127" y="1655605"/>
                </a:lnTo>
                <a:lnTo>
                  <a:pt x="3612566" y="1655605"/>
                </a:lnTo>
                <a:lnTo>
                  <a:pt x="3624005" y="1655605"/>
                </a:lnTo>
                <a:lnTo>
                  <a:pt x="3635445" y="1655605"/>
                </a:lnTo>
                <a:lnTo>
                  <a:pt x="3646885" y="1655605"/>
                </a:lnTo>
                <a:lnTo>
                  <a:pt x="3658324" y="1655605"/>
                </a:lnTo>
                <a:lnTo>
                  <a:pt x="3669764" y="1655605"/>
                </a:lnTo>
                <a:lnTo>
                  <a:pt x="3681203" y="1655605"/>
                </a:lnTo>
                <a:lnTo>
                  <a:pt x="3692643" y="1655605"/>
                </a:lnTo>
                <a:lnTo>
                  <a:pt x="3704082" y="1655605"/>
                </a:lnTo>
                <a:lnTo>
                  <a:pt x="3715522" y="1655605"/>
                </a:lnTo>
                <a:lnTo>
                  <a:pt x="3726961" y="1655605"/>
                </a:lnTo>
                <a:lnTo>
                  <a:pt x="3738401" y="1655605"/>
                </a:lnTo>
                <a:lnTo>
                  <a:pt x="3749840" y="1655605"/>
                </a:lnTo>
                <a:lnTo>
                  <a:pt x="3761280" y="1655605"/>
                </a:lnTo>
                <a:lnTo>
                  <a:pt x="3772719" y="1655605"/>
                </a:lnTo>
                <a:lnTo>
                  <a:pt x="3784154" y="1655605"/>
                </a:lnTo>
                <a:lnTo>
                  <a:pt x="3795598" y="1655605"/>
                </a:lnTo>
                <a:lnTo>
                  <a:pt x="3807033" y="1655605"/>
                </a:lnTo>
                <a:lnTo>
                  <a:pt x="3818473" y="1655605"/>
                </a:lnTo>
                <a:lnTo>
                  <a:pt x="3829917" y="1655605"/>
                </a:lnTo>
                <a:lnTo>
                  <a:pt x="3841352" y="1655605"/>
                </a:lnTo>
                <a:lnTo>
                  <a:pt x="3852791" y="1655605"/>
                </a:lnTo>
                <a:lnTo>
                  <a:pt x="3864231" y="1655605"/>
                </a:lnTo>
                <a:lnTo>
                  <a:pt x="3875670" y="1655605"/>
                </a:lnTo>
                <a:lnTo>
                  <a:pt x="3887110" y="1655605"/>
                </a:lnTo>
                <a:lnTo>
                  <a:pt x="3898549" y="1655605"/>
                </a:lnTo>
                <a:lnTo>
                  <a:pt x="3909989" y="1655605"/>
                </a:lnTo>
                <a:lnTo>
                  <a:pt x="3921447" y="1655605"/>
                </a:lnTo>
                <a:lnTo>
                  <a:pt x="3932878" y="1655605"/>
                </a:lnTo>
                <a:lnTo>
                  <a:pt x="3944307" y="1655605"/>
                </a:lnTo>
                <a:lnTo>
                  <a:pt x="3955737" y="1655605"/>
                </a:lnTo>
                <a:lnTo>
                  <a:pt x="3967167" y="1655605"/>
                </a:lnTo>
                <a:lnTo>
                  <a:pt x="3978645" y="1655605"/>
                </a:lnTo>
                <a:lnTo>
                  <a:pt x="3990075" y="1655605"/>
                </a:lnTo>
                <a:lnTo>
                  <a:pt x="4001505" y="1655605"/>
                </a:lnTo>
                <a:lnTo>
                  <a:pt x="4012935" y="1655605"/>
                </a:lnTo>
                <a:lnTo>
                  <a:pt x="4024365" y="1655605"/>
                </a:lnTo>
                <a:lnTo>
                  <a:pt x="4035843" y="1655605"/>
                </a:lnTo>
                <a:lnTo>
                  <a:pt x="4047273" y="1655605"/>
                </a:lnTo>
                <a:lnTo>
                  <a:pt x="4058702" y="1655605"/>
                </a:lnTo>
                <a:lnTo>
                  <a:pt x="4070133" y="1655605"/>
                </a:lnTo>
                <a:lnTo>
                  <a:pt x="4081563" y="1655605"/>
                </a:lnTo>
                <a:lnTo>
                  <a:pt x="4093040" y="1655605"/>
                </a:lnTo>
                <a:lnTo>
                  <a:pt x="4104471" y="1655605"/>
                </a:lnTo>
                <a:lnTo>
                  <a:pt x="4115900" y="1655605"/>
                </a:lnTo>
                <a:lnTo>
                  <a:pt x="4127330" y="1655605"/>
                </a:lnTo>
                <a:lnTo>
                  <a:pt x="4138760" y="1655605"/>
                </a:lnTo>
                <a:lnTo>
                  <a:pt x="4150238" y="1655605"/>
                </a:lnTo>
                <a:lnTo>
                  <a:pt x="4161668" y="1655605"/>
                </a:lnTo>
                <a:lnTo>
                  <a:pt x="4173098" y="1655605"/>
                </a:lnTo>
                <a:lnTo>
                  <a:pt x="4184528" y="1655605"/>
                </a:lnTo>
                <a:lnTo>
                  <a:pt x="4195958" y="1655605"/>
                </a:lnTo>
                <a:lnTo>
                  <a:pt x="4207436" y="1655605"/>
                </a:lnTo>
                <a:lnTo>
                  <a:pt x="4218865" y="1655605"/>
                </a:lnTo>
                <a:lnTo>
                  <a:pt x="4230296" y="1655605"/>
                </a:lnTo>
                <a:lnTo>
                  <a:pt x="4241726" y="1655605"/>
                </a:lnTo>
                <a:lnTo>
                  <a:pt x="4253156" y="1655605"/>
                </a:lnTo>
                <a:lnTo>
                  <a:pt x="4264634" y="1655605"/>
                </a:lnTo>
                <a:lnTo>
                  <a:pt x="4276063" y="1655605"/>
                </a:lnTo>
                <a:lnTo>
                  <a:pt x="4287493" y="1655605"/>
                </a:lnTo>
                <a:lnTo>
                  <a:pt x="4298923" y="1655605"/>
                </a:lnTo>
                <a:lnTo>
                  <a:pt x="4310353" y="1655605"/>
                </a:lnTo>
                <a:lnTo>
                  <a:pt x="4321831" y="1655605"/>
                </a:lnTo>
                <a:lnTo>
                  <a:pt x="4333261" y="1655605"/>
                </a:lnTo>
                <a:lnTo>
                  <a:pt x="4344691" y="1655605"/>
                </a:lnTo>
                <a:lnTo>
                  <a:pt x="4356121" y="1655605"/>
                </a:lnTo>
                <a:lnTo>
                  <a:pt x="4367551" y="1655605"/>
                </a:lnTo>
                <a:lnTo>
                  <a:pt x="4379028" y="1655605"/>
                </a:lnTo>
                <a:lnTo>
                  <a:pt x="4390458" y="1655605"/>
                </a:lnTo>
                <a:lnTo>
                  <a:pt x="4401889" y="1655605"/>
                </a:lnTo>
                <a:lnTo>
                  <a:pt x="4413319" y="1655605"/>
                </a:lnTo>
                <a:lnTo>
                  <a:pt x="4424749" y="1655605"/>
                </a:lnTo>
                <a:lnTo>
                  <a:pt x="4436226" y="1655605"/>
                </a:lnTo>
                <a:lnTo>
                  <a:pt x="4447656" y="1655605"/>
                </a:lnTo>
                <a:lnTo>
                  <a:pt x="4459086" y="1655605"/>
                </a:lnTo>
                <a:lnTo>
                  <a:pt x="4470516" y="1655605"/>
                </a:lnTo>
                <a:lnTo>
                  <a:pt x="4481946" y="1655605"/>
                </a:lnTo>
                <a:lnTo>
                  <a:pt x="4493424" y="1655605"/>
                </a:lnTo>
                <a:lnTo>
                  <a:pt x="4504854" y="1655605"/>
                </a:lnTo>
                <a:lnTo>
                  <a:pt x="4516284" y="1655605"/>
                </a:lnTo>
                <a:lnTo>
                  <a:pt x="4527714" y="1655605"/>
                </a:lnTo>
                <a:lnTo>
                  <a:pt x="4539144" y="1655605"/>
                </a:lnTo>
                <a:lnTo>
                  <a:pt x="4550621" y="1655605"/>
                </a:lnTo>
                <a:lnTo>
                  <a:pt x="4562051" y="1655605"/>
                </a:lnTo>
                <a:lnTo>
                  <a:pt x="4573482" y="1655605"/>
                </a:lnTo>
                <a:lnTo>
                  <a:pt x="4584912" y="1655605"/>
                </a:lnTo>
                <a:lnTo>
                  <a:pt x="4596341" y="1655605"/>
                </a:lnTo>
                <a:lnTo>
                  <a:pt x="4607771" y="1655605"/>
                </a:lnTo>
                <a:lnTo>
                  <a:pt x="4619249" y="1655605"/>
                </a:lnTo>
                <a:lnTo>
                  <a:pt x="4630679" y="1655605"/>
                </a:lnTo>
                <a:lnTo>
                  <a:pt x="4642109" y="1655605"/>
                </a:lnTo>
                <a:lnTo>
                  <a:pt x="4653539" y="1655605"/>
                </a:lnTo>
                <a:lnTo>
                  <a:pt x="4664969" y="1655605"/>
                </a:lnTo>
                <a:lnTo>
                  <a:pt x="4676447" y="1655605"/>
                </a:lnTo>
                <a:lnTo>
                  <a:pt x="4687877" y="1655605"/>
                </a:lnTo>
                <a:lnTo>
                  <a:pt x="4699306" y="1655605"/>
                </a:lnTo>
                <a:lnTo>
                  <a:pt x="4710737" y="1655605"/>
                </a:lnTo>
                <a:lnTo>
                  <a:pt x="4722167" y="1655605"/>
                </a:lnTo>
                <a:lnTo>
                  <a:pt x="4733644" y="1655605"/>
                </a:lnTo>
                <a:lnTo>
                  <a:pt x="4745075" y="1655605"/>
                </a:lnTo>
                <a:lnTo>
                  <a:pt x="4756504" y="1655605"/>
                </a:lnTo>
                <a:lnTo>
                  <a:pt x="4767934" y="1655605"/>
                </a:lnTo>
                <a:lnTo>
                  <a:pt x="4779364" y="1655605"/>
                </a:lnTo>
                <a:lnTo>
                  <a:pt x="4790842" y="1655605"/>
                </a:lnTo>
                <a:lnTo>
                  <a:pt x="4802272" y="1655605"/>
                </a:lnTo>
                <a:lnTo>
                  <a:pt x="4813702" y="1655605"/>
                </a:lnTo>
                <a:lnTo>
                  <a:pt x="4825132" y="1655605"/>
                </a:lnTo>
                <a:lnTo>
                  <a:pt x="4836562" y="1655605"/>
                </a:lnTo>
                <a:lnTo>
                  <a:pt x="4848040" y="1655605"/>
                </a:lnTo>
                <a:lnTo>
                  <a:pt x="4859469" y="1655605"/>
                </a:lnTo>
                <a:lnTo>
                  <a:pt x="4870899" y="1655605"/>
                </a:lnTo>
                <a:lnTo>
                  <a:pt x="4882330" y="1655605"/>
                </a:lnTo>
                <a:lnTo>
                  <a:pt x="4893760" y="1655605"/>
                </a:lnTo>
                <a:lnTo>
                  <a:pt x="4905237" y="1655605"/>
                </a:lnTo>
                <a:lnTo>
                  <a:pt x="4916667" y="1655605"/>
                </a:lnTo>
                <a:lnTo>
                  <a:pt x="4928097" y="1655605"/>
                </a:lnTo>
                <a:lnTo>
                  <a:pt x="4939527" y="1655605"/>
                </a:lnTo>
                <a:lnTo>
                  <a:pt x="4950957" y="1655605"/>
                </a:lnTo>
                <a:lnTo>
                  <a:pt x="4962435" y="1655605"/>
                </a:lnTo>
                <a:lnTo>
                  <a:pt x="4973865" y="1655605"/>
                </a:lnTo>
                <a:lnTo>
                  <a:pt x="4985295" y="1655605"/>
                </a:lnTo>
                <a:lnTo>
                  <a:pt x="4996725" y="1655605"/>
                </a:lnTo>
                <a:lnTo>
                  <a:pt x="5008155" y="1655605"/>
                </a:lnTo>
                <a:lnTo>
                  <a:pt x="5019632" y="1655605"/>
                </a:lnTo>
                <a:lnTo>
                  <a:pt x="5031062" y="1655605"/>
                </a:lnTo>
                <a:lnTo>
                  <a:pt x="5042492" y="1655605"/>
                </a:lnTo>
                <a:lnTo>
                  <a:pt x="5053923" y="1655605"/>
                </a:lnTo>
                <a:lnTo>
                  <a:pt x="5065353" y="1655605"/>
                </a:lnTo>
                <a:lnTo>
                  <a:pt x="5076830" y="1655605"/>
                </a:lnTo>
                <a:lnTo>
                  <a:pt x="5088260" y="1655605"/>
                </a:lnTo>
                <a:lnTo>
                  <a:pt x="5099690" y="1655605"/>
                </a:lnTo>
                <a:lnTo>
                  <a:pt x="5111120" y="1655605"/>
                </a:lnTo>
                <a:lnTo>
                  <a:pt x="5122550" y="1655605"/>
                </a:lnTo>
                <a:lnTo>
                  <a:pt x="5134028" y="1655605"/>
                </a:lnTo>
                <a:lnTo>
                  <a:pt x="5145458" y="1655605"/>
                </a:lnTo>
                <a:lnTo>
                  <a:pt x="5156888" y="1655605"/>
                </a:lnTo>
                <a:lnTo>
                  <a:pt x="5168318" y="1655605"/>
                </a:lnTo>
                <a:lnTo>
                  <a:pt x="5179747" y="1655605"/>
                </a:lnTo>
                <a:lnTo>
                  <a:pt x="5191225" y="1655605"/>
                </a:lnTo>
                <a:lnTo>
                  <a:pt x="5202655" y="1655605"/>
                </a:lnTo>
                <a:lnTo>
                  <a:pt x="5214085" y="1655605"/>
                </a:lnTo>
                <a:lnTo>
                  <a:pt x="5225515" y="1655605"/>
                </a:lnTo>
                <a:lnTo>
                  <a:pt x="5236945" y="1655605"/>
                </a:lnTo>
                <a:lnTo>
                  <a:pt x="5248423" y="1655605"/>
                </a:lnTo>
                <a:lnTo>
                  <a:pt x="5259853" y="1655605"/>
                </a:lnTo>
                <a:lnTo>
                  <a:pt x="5271283" y="1655605"/>
                </a:lnTo>
                <a:lnTo>
                  <a:pt x="5282713" y="1655605"/>
                </a:lnTo>
                <a:lnTo>
                  <a:pt x="5294143" y="1655605"/>
                </a:lnTo>
                <a:lnTo>
                  <a:pt x="5305621" y="1655605"/>
                </a:lnTo>
                <a:lnTo>
                  <a:pt x="5317051" y="1655605"/>
                </a:lnTo>
                <a:lnTo>
                  <a:pt x="5328481" y="1655605"/>
                </a:lnTo>
                <a:lnTo>
                  <a:pt x="5339910" y="1655605"/>
                </a:lnTo>
                <a:lnTo>
                  <a:pt x="5351340" y="1655605"/>
                </a:lnTo>
                <a:lnTo>
                  <a:pt x="5362818" y="1655605"/>
                </a:lnTo>
                <a:lnTo>
                  <a:pt x="5374248" y="1655605"/>
                </a:lnTo>
                <a:lnTo>
                  <a:pt x="5385678" y="1655605"/>
                </a:lnTo>
                <a:lnTo>
                  <a:pt x="5397108" y="1655605"/>
                </a:lnTo>
                <a:lnTo>
                  <a:pt x="5408538" y="1655605"/>
                </a:lnTo>
                <a:lnTo>
                  <a:pt x="5420016" y="1655605"/>
                </a:lnTo>
                <a:lnTo>
                  <a:pt x="5431446" y="1655605"/>
                </a:lnTo>
                <a:lnTo>
                  <a:pt x="5442876" y="1655605"/>
                </a:lnTo>
                <a:lnTo>
                  <a:pt x="5454306" y="1655605"/>
                </a:lnTo>
                <a:lnTo>
                  <a:pt x="5465736" y="1655605"/>
                </a:lnTo>
                <a:lnTo>
                  <a:pt x="5477214" y="1655605"/>
                </a:lnTo>
                <a:lnTo>
                  <a:pt x="5488643" y="1655605"/>
                </a:lnTo>
                <a:lnTo>
                  <a:pt x="5500073" y="1655605"/>
                </a:lnTo>
                <a:lnTo>
                  <a:pt x="5511503" y="1655605"/>
                </a:lnTo>
                <a:lnTo>
                  <a:pt x="5522933" y="1655605"/>
                </a:lnTo>
                <a:lnTo>
                  <a:pt x="5534411" y="1655605"/>
                </a:lnTo>
                <a:lnTo>
                  <a:pt x="5545841" y="1655605"/>
                </a:lnTo>
                <a:lnTo>
                  <a:pt x="5557271" y="1655605"/>
                </a:lnTo>
                <a:lnTo>
                  <a:pt x="5568701" y="1655605"/>
                </a:lnTo>
                <a:lnTo>
                  <a:pt x="5580131" y="1655605"/>
                </a:lnTo>
                <a:lnTo>
                  <a:pt x="5591609" y="1655605"/>
                </a:lnTo>
                <a:lnTo>
                  <a:pt x="5603038" y="1655605"/>
                </a:lnTo>
                <a:lnTo>
                  <a:pt x="5614469" y="1655605"/>
                </a:lnTo>
                <a:lnTo>
                  <a:pt x="5625899" y="1655605"/>
                </a:lnTo>
                <a:lnTo>
                  <a:pt x="5637329" y="1655605"/>
                </a:lnTo>
                <a:lnTo>
                  <a:pt x="5648759" y="1655605"/>
                </a:lnTo>
                <a:lnTo>
                  <a:pt x="5660236" y="1655605"/>
                </a:lnTo>
                <a:lnTo>
                  <a:pt x="5671666" y="1655605"/>
                </a:lnTo>
                <a:lnTo>
                  <a:pt x="5683096" y="1655605"/>
                </a:lnTo>
                <a:lnTo>
                  <a:pt x="5694526" y="1655605"/>
                </a:lnTo>
                <a:lnTo>
                  <a:pt x="5705956" y="1655605"/>
                </a:lnTo>
                <a:lnTo>
                  <a:pt x="5717434" y="1655605"/>
                </a:lnTo>
                <a:lnTo>
                  <a:pt x="5728864" y="1655605"/>
                </a:lnTo>
                <a:lnTo>
                  <a:pt x="5740294" y="1655605"/>
                </a:lnTo>
                <a:lnTo>
                  <a:pt x="5751724" y="1655605"/>
                </a:lnTo>
                <a:lnTo>
                  <a:pt x="5763154" y="1655605"/>
                </a:lnTo>
                <a:lnTo>
                  <a:pt x="5774631" y="1655605"/>
                </a:lnTo>
                <a:lnTo>
                  <a:pt x="5786062" y="1655605"/>
                </a:lnTo>
                <a:lnTo>
                  <a:pt x="5797492" y="1655605"/>
                </a:lnTo>
                <a:lnTo>
                  <a:pt x="5808921" y="1655605"/>
                </a:lnTo>
                <a:lnTo>
                  <a:pt x="5820351" y="1655605"/>
                </a:lnTo>
                <a:lnTo>
                  <a:pt x="5831829" y="1655605"/>
                </a:lnTo>
                <a:lnTo>
                  <a:pt x="5843259" y="1655605"/>
                </a:lnTo>
                <a:lnTo>
                  <a:pt x="5854689" y="1655605"/>
                </a:lnTo>
                <a:lnTo>
                  <a:pt x="5866119" y="1655605"/>
                </a:lnTo>
                <a:lnTo>
                  <a:pt x="5877549" y="1655605"/>
                </a:lnTo>
                <a:lnTo>
                  <a:pt x="5889027" y="1655605"/>
                </a:lnTo>
                <a:lnTo>
                  <a:pt x="5900457" y="1655605"/>
                </a:lnTo>
                <a:lnTo>
                  <a:pt x="5911887" y="1655605"/>
                </a:lnTo>
                <a:lnTo>
                  <a:pt x="5923317" y="1655605"/>
                </a:lnTo>
                <a:lnTo>
                  <a:pt x="5934747" y="1655605"/>
                </a:lnTo>
                <a:lnTo>
                  <a:pt x="5946225" y="1655605"/>
                </a:lnTo>
                <a:lnTo>
                  <a:pt x="5957655" y="1655605"/>
                </a:lnTo>
                <a:lnTo>
                  <a:pt x="5969084" y="1655605"/>
                </a:lnTo>
                <a:lnTo>
                  <a:pt x="5980514" y="1655605"/>
                </a:lnTo>
                <a:lnTo>
                  <a:pt x="5991944" y="1655605"/>
                </a:lnTo>
                <a:lnTo>
                  <a:pt x="6003422" y="1655605"/>
                </a:lnTo>
                <a:lnTo>
                  <a:pt x="6014852" y="1655605"/>
                </a:lnTo>
                <a:lnTo>
                  <a:pt x="6026282" y="1655605"/>
                </a:lnTo>
                <a:lnTo>
                  <a:pt x="6037712" y="1655605"/>
                </a:lnTo>
                <a:lnTo>
                  <a:pt x="6049142" y="1655605"/>
                </a:lnTo>
                <a:lnTo>
                  <a:pt x="6060620" y="1655605"/>
                </a:lnTo>
                <a:lnTo>
                  <a:pt x="6072049" y="1655605"/>
                </a:lnTo>
                <a:lnTo>
                  <a:pt x="6083480" y="1655605"/>
                </a:lnTo>
                <a:lnTo>
                  <a:pt x="6094910" y="1655605"/>
                </a:lnTo>
                <a:lnTo>
                  <a:pt x="6106340" y="1655605"/>
                </a:lnTo>
                <a:lnTo>
                  <a:pt x="6117818" y="1655605"/>
                </a:lnTo>
                <a:lnTo>
                  <a:pt x="6129247" y="1655605"/>
                </a:lnTo>
                <a:lnTo>
                  <a:pt x="6140677" y="1655605"/>
                </a:lnTo>
                <a:lnTo>
                  <a:pt x="6152107" y="1655605"/>
                </a:lnTo>
                <a:lnTo>
                  <a:pt x="6163537" y="1655605"/>
                </a:lnTo>
                <a:lnTo>
                  <a:pt x="6175015" y="1655605"/>
                </a:lnTo>
                <a:lnTo>
                  <a:pt x="6186445" y="1655605"/>
                </a:lnTo>
                <a:lnTo>
                  <a:pt x="6197875" y="1655605"/>
                </a:lnTo>
                <a:lnTo>
                  <a:pt x="6209305" y="1655605"/>
                </a:lnTo>
                <a:lnTo>
                  <a:pt x="6220735" y="1655605"/>
                </a:lnTo>
                <a:lnTo>
                  <a:pt x="6232212" y="1655605"/>
                </a:lnTo>
                <a:lnTo>
                  <a:pt x="6243642" y="1655605"/>
                </a:lnTo>
                <a:lnTo>
                  <a:pt x="6255073" y="1655605"/>
                </a:lnTo>
                <a:lnTo>
                  <a:pt x="6266503" y="1655605"/>
                </a:lnTo>
                <a:lnTo>
                  <a:pt x="6277933" y="1655605"/>
                </a:lnTo>
                <a:lnTo>
                  <a:pt x="6289410" y="1655605"/>
                </a:lnTo>
                <a:lnTo>
                  <a:pt x="6300840" y="1655605"/>
                </a:lnTo>
                <a:lnTo>
                  <a:pt x="6312270" y="1655605"/>
                </a:lnTo>
                <a:lnTo>
                  <a:pt x="6323700" y="1655605"/>
                </a:lnTo>
                <a:lnTo>
                  <a:pt x="6335130" y="1655605"/>
                </a:lnTo>
                <a:lnTo>
                  <a:pt x="6346608" y="1655605"/>
                </a:lnTo>
                <a:lnTo>
                  <a:pt x="6358038" y="1655605"/>
                </a:lnTo>
                <a:lnTo>
                  <a:pt x="6369468" y="1655605"/>
                </a:lnTo>
                <a:lnTo>
                  <a:pt x="6380898" y="1655605"/>
                </a:lnTo>
                <a:lnTo>
                  <a:pt x="6392328" y="1655605"/>
                </a:lnTo>
                <a:lnTo>
                  <a:pt x="6403805" y="1655605"/>
                </a:lnTo>
                <a:lnTo>
                  <a:pt x="6415235" y="1655605"/>
                </a:lnTo>
                <a:lnTo>
                  <a:pt x="6426666" y="1655605"/>
                </a:lnTo>
                <a:lnTo>
                  <a:pt x="6438096" y="1655605"/>
                </a:lnTo>
                <a:lnTo>
                  <a:pt x="6449525" y="1655605"/>
                </a:lnTo>
                <a:lnTo>
                  <a:pt x="6461003" y="1655605"/>
                </a:lnTo>
                <a:lnTo>
                  <a:pt x="6472433" y="1655605"/>
                </a:lnTo>
                <a:lnTo>
                  <a:pt x="6483863" y="1655605"/>
                </a:lnTo>
                <a:lnTo>
                  <a:pt x="6495293" y="1655605"/>
                </a:lnTo>
                <a:lnTo>
                  <a:pt x="6506723" y="1655605"/>
                </a:lnTo>
                <a:lnTo>
                  <a:pt x="6518201" y="1655605"/>
                </a:lnTo>
                <a:lnTo>
                  <a:pt x="6529631" y="1655605"/>
                </a:lnTo>
                <a:lnTo>
                  <a:pt x="6541061" y="1655605"/>
                </a:lnTo>
                <a:lnTo>
                  <a:pt x="6552490" y="1655605"/>
                </a:lnTo>
                <a:lnTo>
                  <a:pt x="6563921" y="1655605"/>
                </a:lnTo>
                <a:lnTo>
                  <a:pt x="6575398" y="1655605"/>
                </a:lnTo>
                <a:lnTo>
                  <a:pt x="6586828" y="1655605"/>
                </a:lnTo>
                <a:lnTo>
                  <a:pt x="6598259" y="1655605"/>
                </a:lnTo>
                <a:lnTo>
                  <a:pt x="6609688" y="1655605"/>
                </a:lnTo>
                <a:lnTo>
                  <a:pt x="6621118" y="1655605"/>
                </a:lnTo>
                <a:lnTo>
                  <a:pt x="6632596" y="1655605"/>
                </a:lnTo>
                <a:lnTo>
                  <a:pt x="6644026" y="1655605"/>
                </a:lnTo>
                <a:lnTo>
                  <a:pt x="6655456" y="1655605"/>
                </a:lnTo>
                <a:lnTo>
                  <a:pt x="6666886" y="1655605"/>
                </a:lnTo>
                <a:lnTo>
                  <a:pt x="6678316" y="1655605"/>
                </a:lnTo>
                <a:lnTo>
                  <a:pt x="6689794" y="1655605"/>
                </a:lnTo>
                <a:lnTo>
                  <a:pt x="6701224" y="1655605"/>
                </a:lnTo>
                <a:lnTo>
                  <a:pt x="6712653" y="1655605"/>
                </a:lnTo>
                <a:lnTo>
                  <a:pt x="6724083" y="1655605"/>
                </a:lnTo>
                <a:lnTo>
                  <a:pt x="6735514" y="1655605"/>
                </a:lnTo>
                <a:lnTo>
                  <a:pt x="6746944" y="1655605"/>
                </a:lnTo>
                <a:lnTo>
                  <a:pt x="6758421" y="1655605"/>
                </a:lnTo>
                <a:lnTo>
                  <a:pt x="6769851" y="1655605"/>
                </a:lnTo>
                <a:lnTo>
                  <a:pt x="6781281" y="1655605"/>
                </a:lnTo>
                <a:lnTo>
                  <a:pt x="6792711" y="1655605"/>
                </a:lnTo>
                <a:lnTo>
                  <a:pt x="6804141" y="1655605"/>
                </a:lnTo>
                <a:lnTo>
                  <a:pt x="6815619" y="1655605"/>
                </a:lnTo>
                <a:lnTo>
                  <a:pt x="6827049" y="1655605"/>
                </a:lnTo>
                <a:lnTo>
                  <a:pt x="6838479" y="1655605"/>
                </a:lnTo>
                <a:lnTo>
                  <a:pt x="6849909" y="1655605"/>
                </a:lnTo>
                <a:lnTo>
                  <a:pt x="6861339" y="1655605"/>
                </a:lnTo>
                <a:lnTo>
                  <a:pt x="6872816" y="1655605"/>
                </a:lnTo>
                <a:lnTo>
                  <a:pt x="6884246" y="1655605"/>
                </a:lnTo>
                <a:lnTo>
                  <a:pt x="6895676" y="1655605"/>
                </a:lnTo>
                <a:lnTo>
                  <a:pt x="6907107" y="1655605"/>
                </a:lnTo>
                <a:lnTo>
                  <a:pt x="6918537" y="1655605"/>
                </a:lnTo>
                <a:lnTo>
                  <a:pt x="6930014" y="1655605"/>
                </a:lnTo>
                <a:lnTo>
                  <a:pt x="6941444" y="1655605"/>
                </a:lnTo>
                <a:lnTo>
                  <a:pt x="6952874" y="1655605"/>
                </a:lnTo>
                <a:lnTo>
                  <a:pt x="6964304" y="1655605"/>
                </a:lnTo>
                <a:lnTo>
                  <a:pt x="6975734" y="1655605"/>
                </a:lnTo>
                <a:lnTo>
                  <a:pt x="6987212" y="1422738"/>
                </a:lnTo>
                <a:lnTo>
                  <a:pt x="6998642" y="256906"/>
                </a:lnTo>
                <a:lnTo>
                  <a:pt x="7010072" y="261412"/>
                </a:lnTo>
                <a:lnTo>
                  <a:pt x="7021502" y="207324"/>
                </a:lnTo>
                <a:lnTo>
                  <a:pt x="7032931" y="480758"/>
                </a:lnTo>
                <a:lnTo>
                  <a:pt x="7044409" y="680569"/>
                </a:lnTo>
                <a:lnTo>
                  <a:pt x="7055839" y="513810"/>
                </a:lnTo>
                <a:lnTo>
                  <a:pt x="7067269" y="288453"/>
                </a:lnTo>
                <a:lnTo>
                  <a:pt x="7078700" y="0"/>
                </a:lnTo>
                <a:lnTo>
                  <a:pt x="7090129" y="211834"/>
                </a:lnTo>
                <a:lnTo>
                  <a:pt x="7101607" y="232865"/>
                </a:lnTo>
                <a:lnTo>
                  <a:pt x="7113037" y="138215"/>
                </a:lnTo>
                <a:lnTo>
                  <a:pt x="7124467" y="462727"/>
                </a:lnTo>
                <a:lnTo>
                  <a:pt x="7135897" y="504795"/>
                </a:lnTo>
                <a:lnTo>
                  <a:pt x="7147327" y="540851"/>
                </a:lnTo>
                <a:lnTo>
                  <a:pt x="7158805" y="1340108"/>
                </a:lnTo>
                <a:lnTo>
                  <a:pt x="7170235" y="1578986"/>
                </a:lnTo>
                <a:lnTo>
                  <a:pt x="7181665" y="1631569"/>
                </a:lnTo>
                <a:lnTo>
                  <a:pt x="7193094" y="1652600"/>
                </a:lnTo>
                <a:lnTo>
                  <a:pt x="7204524" y="1655605"/>
                </a:lnTo>
                <a:lnTo>
                  <a:pt x="7216002" y="1655605"/>
                </a:lnTo>
                <a:lnTo>
                  <a:pt x="7227432" y="1655605"/>
                </a:lnTo>
                <a:lnTo>
                  <a:pt x="7238862" y="1655605"/>
                </a:lnTo>
                <a:lnTo>
                  <a:pt x="7250292" y="1655605"/>
                </a:lnTo>
                <a:lnTo>
                  <a:pt x="7261722" y="1655605"/>
                </a:lnTo>
                <a:lnTo>
                  <a:pt x="7273200" y="1655605"/>
                </a:lnTo>
                <a:lnTo>
                  <a:pt x="7284630" y="1655605"/>
                </a:lnTo>
                <a:lnTo>
                  <a:pt x="7296060" y="1655605"/>
                </a:lnTo>
                <a:lnTo>
                  <a:pt x="7307490" y="1655605"/>
                </a:lnTo>
                <a:lnTo>
                  <a:pt x="7318920" y="1655605"/>
                </a:lnTo>
                <a:lnTo>
                  <a:pt x="7330398" y="1655605"/>
                </a:lnTo>
                <a:lnTo>
                  <a:pt x="7341828" y="1655605"/>
                </a:lnTo>
                <a:lnTo>
                  <a:pt x="7353257" y="1655605"/>
                </a:lnTo>
                <a:lnTo>
                  <a:pt x="7364687" y="1655605"/>
                </a:lnTo>
                <a:lnTo>
                  <a:pt x="7376117" y="1655605"/>
                </a:lnTo>
                <a:lnTo>
                  <a:pt x="7387595" y="1655605"/>
                </a:lnTo>
                <a:lnTo>
                  <a:pt x="7399025" y="1655605"/>
                </a:lnTo>
                <a:lnTo>
                  <a:pt x="7410455" y="1655605"/>
                </a:lnTo>
                <a:lnTo>
                  <a:pt x="7421885" y="1655605"/>
                </a:lnTo>
                <a:lnTo>
                  <a:pt x="7433315" y="1655605"/>
                </a:lnTo>
                <a:lnTo>
                  <a:pt x="7444793" y="1655605"/>
                </a:lnTo>
                <a:lnTo>
                  <a:pt x="7456222" y="1655605"/>
                </a:lnTo>
                <a:lnTo>
                  <a:pt x="7467653" y="1655605"/>
                </a:lnTo>
                <a:lnTo>
                  <a:pt x="7479083" y="1655605"/>
                </a:lnTo>
                <a:lnTo>
                  <a:pt x="7490513" y="1654105"/>
                </a:lnTo>
                <a:lnTo>
                  <a:pt x="7501990" y="1654105"/>
                </a:lnTo>
                <a:lnTo>
                  <a:pt x="7513420" y="1655605"/>
                </a:lnTo>
                <a:lnTo>
                  <a:pt x="7524850" y="1655605"/>
                </a:lnTo>
                <a:lnTo>
                  <a:pt x="7536280" y="1655605"/>
                </a:lnTo>
                <a:lnTo>
                  <a:pt x="7547710" y="1655605"/>
                </a:lnTo>
                <a:lnTo>
                  <a:pt x="7559188" y="1655605"/>
                </a:lnTo>
                <a:lnTo>
                  <a:pt x="7570618" y="1655605"/>
                </a:lnTo>
                <a:lnTo>
                  <a:pt x="7582048" y="1654105"/>
                </a:lnTo>
                <a:lnTo>
                  <a:pt x="7593478" y="1655605"/>
                </a:lnTo>
                <a:lnTo>
                  <a:pt x="7604908" y="1655605"/>
                </a:lnTo>
                <a:lnTo>
                  <a:pt x="7616385" y="1654105"/>
                </a:lnTo>
                <a:lnTo>
                  <a:pt x="7627815" y="1655605"/>
                </a:lnTo>
                <a:lnTo>
                  <a:pt x="7639246" y="1655605"/>
                </a:lnTo>
                <a:lnTo>
                  <a:pt x="7650676" y="1655605"/>
                </a:lnTo>
                <a:lnTo>
                  <a:pt x="7662106" y="1655605"/>
                </a:lnTo>
                <a:lnTo>
                  <a:pt x="7673583" y="1655605"/>
                </a:lnTo>
                <a:lnTo>
                  <a:pt x="7685013" y="1655605"/>
                </a:lnTo>
                <a:lnTo>
                  <a:pt x="7696443" y="1655605"/>
                </a:lnTo>
                <a:lnTo>
                  <a:pt x="7707873" y="1655605"/>
                </a:lnTo>
                <a:lnTo>
                  <a:pt x="7719303" y="1655605"/>
                </a:lnTo>
                <a:lnTo>
                  <a:pt x="7730733" y="1655605"/>
                </a:lnTo>
                <a:lnTo>
                  <a:pt x="7742211" y="1655605"/>
                </a:lnTo>
                <a:lnTo>
                  <a:pt x="7753641" y="1655605"/>
                </a:lnTo>
                <a:lnTo>
                  <a:pt x="7765071" y="1655605"/>
                </a:lnTo>
                <a:lnTo>
                  <a:pt x="7776501" y="1655605"/>
                </a:lnTo>
                <a:lnTo>
                  <a:pt x="7787931" y="1655605"/>
                </a:lnTo>
                <a:lnTo>
                  <a:pt x="7799408" y="1655605"/>
                </a:lnTo>
                <a:lnTo>
                  <a:pt x="7810839" y="1655605"/>
                </a:lnTo>
                <a:lnTo>
                  <a:pt x="7822268" y="1655605"/>
                </a:lnTo>
                <a:lnTo>
                  <a:pt x="7833698" y="1655605"/>
                </a:lnTo>
                <a:lnTo>
                  <a:pt x="7845128" y="1655605"/>
                </a:lnTo>
                <a:lnTo>
                  <a:pt x="7856606" y="1655605"/>
                </a:lnTo>
                <a:lnTo>
                  <a:pt x="7868036" y="1655605"/>
                </a:lnTo>
                <a:lnTo>
                  <a:pt x="7879466" y="1655605"/>
                </a:lnTo>
                <a:lnTo>
                  <a:pt x="7890896" y="1655605"/>
                </a:lnTo>
                <a:lnTo>
                  <a:pt x="7902326" y="1655605"/>
                </a:lnTo>
                <a:lnTo>
                  <a:pt x="7913804" y="1655605"/>
                </a:lnTo>
                <a:lnTo>
                  <a:pt x="7925234" y="1655605"/>
                </a:lnTo>
                <a:lnTo>
                  <a:pt x="7936663" y="1655605"/>
                </a:lnTo>
                <a:lnTo>
                  <a:pt x="7948094" y="1655605"/>
                </a:lnTo>
                <a:lnTo>
                  <a:pt x="7959524" y="1655605"/>
                </a:lnTo>
                <a:lnTo>
                  <a:pt x="7971001" y="1655605"/>
                </a:lnTo>
                <a:lnTo>
                  <a:pt x="7982431" y="1655605"/>
                </a:lnTo>
                <a:lnTo>
                  <a:pt x="7993861" y="1655605"/>
                </a:lnTo>
                <a:lnTo>
                  <a:pt x="8005291" y="1655605"/>
                </a:lnTo>
                <a:lnTo>
                  <a:pt x="8016721" y="1655605"/>
                </a:lnTo>
                <a:lnTo>
                  <a:pt x="8028199" y="1655605"/>
                </a:lnTo>
                <a:lnTo>
                  <a:pt x="8039629" y="1655605"/>
                </a:lnTo>
                <a:lnTo>
                  <a:pt x="8051059" y="1655605"/>
                </a:lnTo>
                <a:lnTo>
                  <a:pt x="8062489" y="1655605"/>
                </a:lnTo>
                <a:lnTo>
                  <a:pt x="8073919" y="1655605"/>
                </a:lnTo>
                <a:lnTo>
                  <a:pt x="8085396" y="1655605"/>
                </a:lnTo>
                <a:lnTo>
                  <a:pt x="8096826" y="1655605"/>
                </a:lnTo>
                <a:lnTo>
                  <a:pt x="8108256" y="1655605"/>
                </a:lnTo>
                <a:lnTo>
                  <a:pt x="8119687" y="1655605"/>
                </a:lnTo>
                <a:lnTo>
                  <a:pt x="8131117" y="1655605"/>
                </a:lnTo>
                <a:lnTo>
                  <a:pt x="8142594" y="1655605"/>
                </a:lnTo>
                <a:lnTo>
                  <a:pt x="8154024" y="1655605"/>
                </a:lnTo>
                <a:lnTo>
                  <a:pt x="8165454" y="1655605"/>
                </a:lnTo>
                <a:lnTo>
                  <a:pt x="8176884" y="1655605"/>
                </a:lnTo>
                <a:lnTo>
                  <a:pt x="8188314" y="1655605"/>
                </a:lnTo>
                <a:lnTo>
                  <a:pt x="8199792" y="1655605"/>
                </a:lnTo>
                <a:lnTo>
                  <a:pt x="8211222" y="1655605"/>
                </a:lnTo>
                <a:lnTo>
                  <a:pt x="8222652" y="1655605"/>
                </a:lnTo>
                <a:lnTo>
                  <a:pt x="8234082" y="1655605"/>
                </a:lnTo>
                <a:lnTo>
                  <a:pt x="8245512" y="1655605"/>
                </a:lnTo>
                <a:lnTo>
                  <a:pt x="8256989" y="1655605"/>
                </a:lnTo>
                <a:lnTo>
                  <a:pt x="8268419" y="1655605"/>
                </a:lnTo>
                <a:lnTo>
                  <a:pt x="8279850" y="1655605"/>
                </a:lnTo>
                <a:lnTo>
                  <a:pt x="8291280" y="1655605"/>
                </a:lnTo>
                <a:lnTo>
                  <a:pt x="8302709" y="1655605"/>
                </a:lnTo>
                <a:lnTo>
                  <a:pt x="8314187" y="1655605"/>
                </a:lnTo>
                <a:lnTo>
                  <a:pt x="8325617" y="1655605"/>
                </a:lnTo>
                <a:lnTo>
                  <a:pt x="8337047" y="1655605"/>
                </a:lnTo>
                <a:lnTo>
                  <a:pt x="8348477" y="1655605"/>
                </a:lnTo>
                <a:lnTo>
                  <a:pt x="8359907" y="1655605"/>
                </a:lnTo>
                <a:lnTo>
                  <a:pt x="8371385" y="1655605"/>
                </a:lnTo>
                <a:lnTo>
                  <a:pt x="8382815" y="1655605"/>
                </a:lnTo>
                <a:lnTo>
                  <a:pt x="8394245" y="1655605"/>
                </a:lnTo>
                <a:lnTo>
                  <a:pt x="8405674" y="1655605"/>
                </a:lnTo>
                <a:lnTo>
                  <a:pt x="8417104" y="1655605"/>
                </a:lnTo>
                <a:lnTo>
                  <a:pt x="8428582" y="1655605"/>
                </a:lnTo>
                <a:lnTo>
                  <a:pt x="8440012" y="1655605"/>
                </a:lnTo>
                <a:lnTo>
                  <a:pt x="8451442" y="1655605"/>
                </a:lnTo>
                <a:lnTo>
                  <a:pt x="8462872" y="1655605"/>
                </a:lnTo>
                <a:lnTo>
                  <a:pt x="8474302" y="1655605"/>
                </a:lnTo>
                <a:lnTo>
                  <a:pt x="8485780" y="1655605"/>
                </a:lnTo>
                <a:lnTo>
                  <a:pt x="8497210" y="1655605"/>
                </a:lnTo>
                <a:lnTo>
                  <a:pt x="8508640" y="1655605"/>
                </a:lnTo>
                <a:lnTo>
                  <a:pt x="8520069" y="1655605"/>
                </a:lnTo>
                <a:lnTo>
                  <a:pt x="8531500" y="1655605"/>
                </a:lnTo>
                <a:lnTo>
                  <a:pt x="8542977" y="1655605"/>
                </a:lnTo>
                <a:lnTo>
                  <a:pt x="8554407" y="1654105"/>
                </a:lnTo>
                <a:lnTo>
                  <a:pt x="8565837" y="1655605"/>
                </a:lnTo>
                <a:lnTo>
                  <a:pt x="8577267" y="1655605"/>
                </a:lnTo>
                <a:lnTo>
                  <a:pt x="8588697" y="1655605"/>
                </a:lnTo>
                <a:lnTo>
                  <a:pt x="8600175" y="1655605"/>
                </a:lnTo>
                <a:lnTo>
                  <a:pt x="8611605" y="1655605"/>
                </a:lnTo>
                <a:lnTo>
                  <a:pt x="8623035" y="1655605"/>
                </a:lnTo>
                <a:lnTo>
                  <a:pt x="8634465" y="1655605"/>
                </a:lnTo>
                <a:lnTo>
                  <a:pt x="8645895" y="1655605"/>
                </a:lnTo>
                <a:lnTo>
                  <a:pt x="8657373" y="1655605"/>
                </a:lnTo>
                <a:lnTo>
                  <a:pt x="8668802" y="1655605"/>
                </a:lnTo>
                <a:lnTo>
                  <a:pt x="8680232" y="1655605"/>
                </a:lnTo>
                <a:lnTo>
                  <a:pt x="8691662" y="1655605"/>
                </a:lnTo>
                <a:lnTo>
                  <a:pt x="8703093" y="1655605"/>
                </a:lnTo>
                <a:lnTo>
                  <a:pt x="8714570" y="1655605"/>
                </a:lnTo>
                <a:lnTo>
                  <a:pt x="8726000" y="1655605"/>
                </a:lnTo>
                <a:lnTo>
                  <a:pt x="8737430" y="1655605"/>
                </a:lnTo>
                <a:lnTo>
                  <a:pt x="8748860" y="1655605"/>
                </a:lnTo>
                <a:lnTo>
                  <a:pt x="8760290" y="1655605"/>
                </a:lnTo>
                <a:lnTo>
                  <a:pt x="8771768" y="1655605"/>
                </a:lnTo>
                <a:lnTo>
                  <a:pt x="8783198" y="1655605"/>
                </a:lnTo>
                <a:lnTo>
                  <a:pt x="8794628" y="1655605"/>
                </a:lnTo>
                <a:lnTo>
                  <a:pt x="8806058" y="1655605"/>
                </a:lnTo>
                <a:lnTo>
                  <a:pt x="8817488" y="1655605"/>
                </a:lnTo>
                <a:lnTo>
                  <a:pt x="8828918" y="1655605"/>
                </a:lnTo>
                <a:lnTo>
                  <a:pt x="8840395" y="1655605"/>
                </a:lnTo>
                <a:lnTo>
                  <a:pt x="8851825" y="1655605"/>
                </a:lnTo>
                <a:lnTo>
                  <a:pt x="8863256" y="1655605"/>
                </a:lnTo>
                <a:lnTo>
                  <a:pt x="8874686" y="1655605"/>
                </a:lnTo>
                <a:lnTo>
                  <a:pt x="8886115" y="1655605"/>
                </a:lnTo>
                <a:lnTo>
                  <a:pt x="8897593" y="1655605"/>
                </a:lnTo>
                <a:lnTo>
                  <a:pt x="8909022" y="1655605"/>
                </a:lnTo>
                <a:lnTo>
                  <a:pt x="8920453" y="1655605"/>
                </a:lnTo>
                <a:lnTo>
                  <a:pt x="8931883" y="1655605"/>
                </a:lnTo>
                <a:lnTo>
                  <a:pt x="8943313" y="1655605"/>
                </a:lnTo>
                <a:lnTo>
                  <a:pt x="8954791" y="1655605"/>
                </a:lnTo>
                <a:lnTo>
                  <a:pt x="8966220" y="1655605"/>
                </a:lnTo>
                <a:lnTo>
                  <a:pt x="8977651" y="1655605"/>
                </a:lnTo>
                <a:lnTo>
                  <a:pt x="8989080" y="1655605"/>
                </a:lnTo>
                <a:lnTo>
                  <a:pt x="9000511" y="1655605"/>
                </a:lnTo>
                <a:lnTo>
                  <a:pt x="9011988" y="1655605"/>
                </a:lnTo>
                <a:lnTo>
                  <a:pt x="9023418" y="1655605"/>
                </a:lnTo>
                <a:lnTo>
                  <a:pt x="9034849" y="1655605"/>
                </a:lnTo>
                <a:lnTo>
                  <a:pt x="9046278" y="1655605"/>
                </a:lnTo>
                <a:lnTo>
                  <a:pt x="9057709" y="1655605"/>
                </a:lnTo>
                <a:lnTo>
                  <a:pt x="9069186" y="1655605"/>
                </a:lnTo>
                <a:lnTo>
                  <a:pt x="9080615" y="1655605"/>
                </a:lnTo>
                <a:lnTo>
                  <a:pt x="9092046" y="1655605"/>
                </a:lnTo>
                <a:lnTo>
                  <a:pt x="9103476" y="1655605"/>
                </a:lnTo>
                <a:lnTo>
                  <a:pt x="9114906" y="1655605"/>
                </a:lnTo>
                <a:lnTo>
                  <a:pt x="9126384" y="1655605"/>
                </a:lnTo>
                <a:lnTo>
                  <a:pt x="9137813" y="1655605"/>
                </a:lnTo>
                <a:lnTo>
                  <a:pt x="9149244" y="1655605"/>
                </a:lnTo>
                <a:lnTo>
                  <a:pt x="9160673" y="1655605"/>
                </a:lnTo>
                <a:lnTo>
                  <a:pt x="9172104" y="1655605"/>
                </a:lnTo>
                <a:lnTo>
                  <a:pt x="9183581" y="1655605"/>
                </a:lnTo>
                <a:lnTo>
                  <a:pt x="9195011" y="1655605"/>
                </a:lnTo>
                <a:lnTo>
                  <a:pt x="9206442" y="1655605"/>
                </a:lnTo>
                <a:lnTo>
                  <a:pt x="9217871" y="1655605"/>
                </a:lnTo>
                <a:lnTo>
                  <a:pt x="9229301" y="1655605"/>
                </a:lnTo>
                <a:lnTo>
                  <a:pt x="9240779" y="1655605"/>
                </a:lnTo>
                <a:lnTo>
                  <a:pt x="9252209" y="1655605"/>
                </a:lnTo>
                <a:lnTo>
                  <a:pt x="9263639" y="1655605"/>
                </a:lnTo>
                <a:lnTo>
                  <a:pt x="9275069" y="1655605"/>
                </a:lnTo>
                <a:lnTo>
                  <a:pt x="9286498" y="1655605"/>
                </a:lnTo>
                <a:lnTo>
                  <a:pt x="9297977" y="1655605"/>
                </a:lnTo>
                <a:lnTo>
                  <a:pt x="9309406" y="1655605"/>
                </a:lnTo>
                <a:lnTo>
                  <a:pt x="9320837" y="1655605"/>
                </a:lnTo>
                <a:lnTo>
                  <a:pt x="9332266" y="1655605"/>
                </a:lnTo>
                <a:lnTo>
                  <a:pt x="9343696" y="1655605"/>
                </a:lnTo>
                <a:lnTo>
                  <a:pt x="9355174" y="1655605"/>
                </a:lnTo>
                <a:lnTo>
                  <a:pt x="9366604" y="1655605"/>
                </a:lnTo>
                <a:lnTo>
                  <a:pt x="9378035" y="1655605"/>
                </a:lnTo>
                <a:lnTo>
                  <a:pt x="9389464" y="1655605"/>
                </a:lnTo>
                <a:lnTo>
                  <a:pt x="9400894" y="1655605"/>
                </a:lnTo>
                <a:lnTo>
                  <a:pt x="9412372" y="1655605"/>
                </a:lnTo>
                <a:lnTo>
                  <a:pt x="9423802" y="1655605"/>
                </a:lnTo>
                <a:lnTo>
                  <a:pt x="9435232" y="1655605"/>
                </a:lnTo>
                <a:lnTo>
                  <a:pt x="9446662" y="1655605"/>
                </a:lnTo>
                <a:lnTo>
                  <a:pt x="9458091" y="1655605"/>
                </a:lnTo>
                <a:lnTo>
                  <a:pt x="9469570" y="1655605"/>
                </a:lnTo>
                <a:lnTo>
                  <a:pt x="9480999" y="1655605"/>
                </a:lnTo>
                <a:lnTo>
                  <a:pt x="9492429" y="1655605"/>
                </a:lnTo>
                <a:lnTo>
                  <a:pt x="9503859" y="1655605"/>
                </a:lnTo>
                <a:lnTo>
                  <a:pt x="9515289" y="1655605"/>
                </a:lnTo>
                <a:lnTo>
                  <a:pt x="9526767" y="1655605"/>
                </a:lnTo>
                <a:lnTo>
                  <a:pt x="9538197" y="1655605"/>
                </a:lnTo>
                <a:lnTo>
                  <a:pt x="9549626" y="1655605"/>
                </a:lnTo>
                <a:lnTo>
                  <a:pt x="9561057" y="1655605"/>
                </a:lnTo>
                <a:lnTo>
                  <a:pt x="9572487" y="1655605"/>
                </a:lnTo>
                <a:lnTo>
                  <a:pt x="9583965" y="1655605"/>
                </a:lnTo>
                <a:lnTo>
                  <a:pt x="9595395" y="1655605"/>
                </a:lnTo>
                <a:lnTo>
                  <a:pt x="9606824" y="1655605"/>
                </a:lnTo>
                <a:lnTo>
                  <a:pt x="9618255" y="1655605"/>
                </a:lnTo>
                <a:lnTo>
                  <a:pt x="9629684" y="1655605"/>
                </a:lnTo>
                <a:lnTo>
                  <a:pt x="9641163" y="1655605"/>
                </a:lnTo>
                <a:lnTo>
                  <a:pt x="9652592" y="1655605"/>
                </a:lnTo>
                <a:lnTo>
                  <a:pt x="9664022" y="1655605"/>
                </a:lnTo>
                <a:lnTo>
                  <a:pt x="9675452" y="1655605"/>
                </a:lnTo>
                <a:lnTo>
                  <a:pt x="9686882" y="1655605"/>
                </a:lnTo>
                <a:lnTo>
                  <a:pt x="9698360" y="1655605"/>
                </a:lnTo>
                <a:lnTo>
                  <a:pt x="9709790" y="1655605"/>
                </a:lnTo>
                <a:lnTo>
                  <a:pt x="9721219" y="1655605"/>
                </a:lnTo>
                <a:lnTo>
                  <a:pt x="9732650" y="1655605"/>
                </a:lnTo>
                <a:lnTo>
                  <a:pt x="9744080" y="1655605"/>
                </a:lnTo>
                <a:lnTo>
                  <a:pt x="9755557" y="1655605"/>
                </a:lnTo>
                <a:lnTo>
                  <a:pt x="9766988" y="1655605"/>
                </a:lnTo>
                <a:lnTo>
                  <a:pt x="9778417" y="1655605"/>
                </a:lnTo>
                <a:lnTo>
                  <a:pt x="9789848" y="1655605"/>
                </a:lnTo>
                <a:lnTo>
                  <a:pt x="9801277" y="1655605"/>
                </a:lnTo>
                <a:lnTo>
                  <a:pt x="9812755" y="1655605"/>
                </a:lnTo>
                <a:lnTo>
                  <a:pt x="9824185" y="1655605"/>
                </a:lnTo>
                <a:lnTo>
                  <a:pt x="9835615" y="1655605"/>
                </a:lnTo>
                <a:lnTo>
                  <a:pt x="9847045" y="1655605"/>
                </a:lnTo>
                <a:lnTo>
                  <a:pt x="9858475" y="1655605"/>
                </a:lnTo>
                <a:lnTo>
                  <a:pt x="9869952" y="1655605"/>
                </a:lnTo>
                <a:lnTo>
                  <a:pt x="9881383" y="1655605"/>
                </a:lnTo>
                <a:lnTo>
                  <a:pt x="9892812" y="1655605"/>
                </a:lnTo>
                <a:lnTo>
                  <a:pt x="9904243" y="1655605"/>
                </a:lnTo>
                <a:lnTo>
                  <a:pt x="9915673" y="1655605"/>
                </a:lnTo>
                <a:lnTo>
                  <a:pt x="9927102" y="1655605"/>
                </a:lnTo>
                <a:lnTo>
                  <a:pt x="9938581" y="1655605"/>
                </a:lnTo>
                <a:lnTo>
                  <a:pt x="9950010" y="1655605"/>
                </a:lnTo>
                <a:lnTo>
                  <a:pt x="9961441" y="1655605"/>
                </a:lnTo>
                <a:lnTo>
                  <a:pt x="9972870" y="1655605"/>
                </a:lnTo>
                <a:lnTo>
                  <a:pt x="9984300" y="1655605"/>
                </a:lnTo>
                <a:lnTo>
                  <a:pt x="9995778" y="1655605"/>
                </a:lnTo>
                <a:lnTo>
                  <a:pt x="10007208" y="1655605"/>
                </a:lnTo>
                <a:lnTo>
                  <a:pt x="10018638" y="1655605"/>
                </a:lnTo>
                <a:lnTo>
                  <a:pt x="10030068" y="1655605"/>
                </a:lnTo>
                <a:lnTo>
                  <a:pt x="10041498" y="1655605"/>
                </a:lnTo>
                <a:lnTo>
                  <a:pt x="10052976" y="1655605"/>
                </a:lnTo>
                <a:lnTo>
                  <a:pt x="10064405" y="1655605"/>
                </a:lnTo>
                <a:lnTo>
                  <a:pt x="10075835" y="1655605"/>
                </a:lnTo>
                <a:lnTo>
                  <a:pt x="10087266" y="1655605"/>
                </a:lnTo>
                <a:lnTo>
                  <a:pt x="10098695" y="1655605"/>
                </a:lnTo>
                <a:lnTo>
                  <a:pt x="10110174" y="1655605"/>
                </a:lnTo>
                <a:lnTo>
                  <a:pt x="10121603" y="1655605"/>
                </a:lnTo>
                <a:lnTo>
                  <a:pt x="10133033" y="1655605"/>
                </a:lnTo>
                <a:lnTo>
                  <a:pt x="10144463" y="1655605"/>
                </a:lnTo>
                <a:lnTo>
                  <a:pt x="10155893" y="1655605"/>
                </a:lnTo>
                <a:lnTo>
                  <a:pt x="10167371" y="1655605"/>
                </a:lnTo>
                <a:lnTo>
                  <a:pt x="10178801" y="1655605"/>
                </a:lnTo>
                <a:lnTo>
                  <a:pt x="10190230" y="1655605"/>
                </a:lnTo>
                <a:lnTo>
                  <a:pt x="10201661" y="1655605"/>
                </a:lnTo>
                <a:lnTo>
                  <a:pt x="10213091" y="1655605"/>
                </a:lnTo>
                <a:lnTo>
                  <a:pt x="10224569" y="1655605"/>
                </a:lnTo>
                <a:lnTo>
                  <a:pt x="10235998" y="1655605"/>
                </a:lnTo>
                <a:lnTo>
                  <a:pt x="10247428" y="1655605"/>
                </a:lnTo>
                <a:lnTo>
                  <a:pt x="10258859" y="1655605"/>
                </a:lnTo>
                <a:lnTo>
                  <a:pt x="10270288" y="1655605"/>
                </a:lnTo>
                <a:lnTo>
                  <a:pt x="10281767" y="1655605"/>
                </a:lnTo>
                <a:lnTo>
                  <a:pt x="10293196" y="1655605"/>
                </a:lnTo>
                <a:lnTo>
                  <a:pt x="10304626" y="1655605"/>
                </a:lnTo>
                <a:lnTo>
                  <a:pt x="10316056" y="1655605"/>
                </a:lnTo>
                <a:lnTo>
                  <a:pt x="10327486" y="1655605"/>
                </a:lnTo>
                <a:lnTo>
                  <a:pt x="10338963" y="1655605"/>
                </a:lnTo>
                <a:lnTo>
                  <a:pt x="10350394" y="1655605"/>
                </a:lnTo>
                <a:lnTo>
                  <a:pt x="10361823" y="1655605"/>
                </a:lnTo>
                <a:lnTo>
                  <a:pt x="10373254" y="1655605"/>
                </a:lnTo>
                <a:lnTo>
                  <a:pt x="10384684" y="1655605"/>
                </a:lnTo>
                <a:lnTo>
                  <a:pt x="10396161" y="1655605"/>
                </a:lnTo>
                <a:lnTo>
                  <a:pt x="10407591" y="1655605"/>
                </a:lnTo>
                <a:lnTo>
                  <a:pt x="10419021" y="1655605"/>
                </a:lnTo>
                <a:lnTo>
                  <a:pt x="10430452" y="1655605"/>
                </a:lnTo>
                <a:lnTo>
                  <a:pt x="10441881" y="1655605"/>
                </a:lnTo>
                <a:lnTo>
                  <a:pt x="10453358" y="1655605"/>
                </a:lnTo>
                <a:lnTo>
                  <a:pt x="10464789" y="1655605"/>
                </a:lnTo>
                <a:lnTo>
                  <a:pt x="10476219" y="1655605"/>
                </a:lnTo>
                <a:lnTo>
                  <a:pt x="10487649" y="1655605"/>
                </a:lnTo>
                <a:lnTo>
                  <a:pt x="10499079" y="1655605"/>
                </a:lnTo>
                <a:lnTo>
                  <a:pt x="10510556" y="1655605"/>
                </a:lnTo>
                <a:lnTo>
                  <a:pt x="10521987" y="1655605"/>
                </a:lnTo>
                <a:lnTo>
                  <a:pt x="10533416" y="1655605"/>
                </a:lnTo>
                <a:lnTo>
                  <a:pt x="10544847" y="1655605"/>
                </a:lnTo>
                <a:lnTo>
                  <a:pt x="10556277" y="1655605"/>
                </a:lnTo>
                <a:lnTo>
                  <a:pt x="10567754" y="1655605"/>
                </a:lnTo>
                <a:lnTo>
                  <a:pt x="10579184" y="1655605"/>
                </a:lnTo>
                <a:lnTo>
                  <a:pt x="10590614" y="1655605"/>
                </a:lnTo>
                <a:lnTo>
                  <a:pt x="10602045" y="1655605"/>
                </a:lnTo>
                <a:lnTo>
                  <a:pt x="10613474" y="1655605"/>
                </a:lnTo>
                <a:lnTo>
                  <a:pt x="10624951" y="1655605"/>
                </a:lnTo>
                <a:lnTo>
                  <a:pt x="10636382" y="1655605"/>
                </a:lnTo>
                <a:lnTo>
                  <a:pt x="10647812" y="1655605"/>
                </a:lnTo>
                <a:lnTo>
                  <a:pt x="10659241" y="1655605"/>
                </a:lnTo>
                <a:lnTo>
                  <a:pt x="10670672" y="1655605"/>
                </a:lnTo>
                <a:lnTo>
                  <a:pt x="10682149" y="1655605"/>
                </a:lnTo>
                <a:lnTo>
                  <a:pt x="10693580" y="1655605"/>
                </a:lnTo>
                <a:lnTo>
                  <a:pt x="10705009" y="1655605"/>
                </a:lnTo>
                <a:lnTo>
                  <a:pt x="10716439" y="1655605"/>
                </a:lnTo>
                <a:lnTo>
                  <a:pt x="10727870" y="1655605"/>
                </a:lnTo>
                <a:lnTo>
                  <a:pt x="10739347" y="1655605"/>
                </a:lnTo>
                <a:lnTo>
                  <a:pt x="10750778" y="1655605"/>
                </a:lnTo>
                <a:lnTo>
                  <a:pt x="10762207" y="1655605"/>
                </a:lnTo>
                <a:lnTo>
                  <a:pt x="10773637" y="1655605"/>
                </a:lnTo>
                <a:lnTo>
                  <a:pt x="10785067" y="1655605"/>
                </a:lnTo>
                <a:lnTo>
                  <a:pt x="10796544" y="1655605"/>
                </a:lnTo>
                <a:lnTo>
                  <a:pt x="10807975" y="1655605"/>
                </a:lnTo>
                <a:lnTo>
                  <a:pt x="10819405" y="1655605"/>
                </a:lnTo>
                <a:lnTo>
                  <a:pt x="10830834" y="1655605"/>
                </a:lnTo>
                <a:lnTo>
                  <a:pt x="10842265" y="1655605"/>
                </a:lnTo>
                <a:lnTo>
                  <a:pt x="10853742" y="1655605"/>
                </a:lnTo>
                <a:lnTo>
                  <a:pt x="10865173" y="1655605"/>
                </a:lnTo>
                <a:lnTo>
                  <a:pt x="10876602" y="1655605"/>
                </a:lnTo>
                <a:lnTo>
                  <a:pt x="10888032" y="1655605"/>
                </a:lnTo>
                <a:lnTo>
                  <a:pt x="10899463" y="1655605"/>
                </a:lnTo>
                <a:lnTo>
                  <a:pt x="10910892" y="1655605"/>
                </a:lnTo>
                <a:lnTo>
                  <a:pt x="10922369" y="1655605"/>
                </a:lnTo>
                <a:lnTo>
                  <a:pt x="10933800" y="1655605"/>
                </a:lnTo>
                <a:lnTo>
                  <a:pt x="10945230" y="1655605"/>
                </a:lnTo>
                <a:lnTo>
                  <a:pt x="10956660" y="1655605"/>
                </a:lnTo>
                <a:lnTo>
                  <a:pt x="10968090" y="1655605"/>
                </a:lnTo>
                <a:lnTo>
                  <a:pt x="10979567" y="1655605"/>
                </a:lnTo>
                <a:lnTo>
                  <a:pt x="10990998" y="1655605"/>
                </a:lnTo>
                <a:lnTo>
                  <a:pt x="11002427" y="1655605"/>
                </a:lnTo>
                <a:lnTo>
                  <a:pt x="11013858" y="1655605"/>
                </a:lnTo>
                <a:lnTo>
                  <a:pt x="11025287" y="1655605"/>
                </a:lnTo>
                <a:lnTo>
                  <a:pt x="11036765" y="1655605"/>
                </a:lnTo>
                <a:lnTo>
                  <a:pt x="11048195" y="1655605"/>
                </a:lnTo>
                <a:lnTo>
                  <a:pt x="11059625" y="1655605"/>
                </a:lnTo>
                <a:lnTo>
                  <a:pt x="11071056" y="1655605"/>
                </a:lnTo>
                <a:lnTo>
                  <a:pt x="11082485" y="1655605"/>
                </a:lnTo>
                <a:lnTo>
                  <a:pt x="11093962" y="1655605"/>
                </a:lnTo>
                <a:lnTo>
                  <a:pt x="11105393" y="1655605"/>
                </a:lnTo>
                <a:lnTo>
                  <a:pt x="11116823" y="1655605"/>
                </a:lnTo>
                <a:lnTo>
                  <a:pt x="11128253" y="1655605"/>
                </a:lnTo>
                <a:lnTo>
                  <a:pt x="11139683" y="1655605"/>
                </a:lnTo>
                <a:lnTo>
                  <a:pt x="11151160" y="1655605"/>
                </a:lnTo>
                <a:lnTo>
                  <a:pt x="11162591" y="1655605"/>
                </a:lnTo>
                <a:lnTo>
                  <a:pt x="11174020" y="1655605"/>
                </a:lnTo>
                <a:lnTo>
                  <a:pt x="11185451" y="1655605"/>
                </a:lnTo>
                <a:lnTo>
                  <a:pt x="11196881" y="1655605"/>
                </a:lnTo>
                <a:lnTo>
                  <a:pt x="11208358" y="1655605"/>
                </a:lnTo>
                <a:lnTo>
                  <a:pt x="11218359" y="1655605"/>
                </a:lnTo>
              </a:path>
            </a:pathLst>
          </a:custGeom>
          <a:noFill/>
          <a:ln w="11124" cap="flat">
            <a:solidFill>
              <a:srgbClr val="0072BD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4" name="Freeform 93">
            <a:extLst>
              <a:ext uri="{FF2B5EF4-FFF2-40B4-BE49-F238E27FC236}">
                <a16:creationId xmlns:a16="http://schemas.microsoft.com/office/drawing/2014/main" id="{CA4042A1-05C0-064A-A043-A518B68E7AD2}"/>
              </a:ext>
            </a:extLst>
          </p:cNvPr>
          <p:cNvSpPr/>
          <p:nvPr/>
        </p:nvSpPr>
        <p:spPr>
          <a:xfrm>
            <a:off x="638362" y="4134780"/>
            <a:ext cx="8413769" cy="1298042"/>
          </a:xfrm>
          <a:custGeom>
            <a:avLst/>
            <a:gdLst>
              <a:gd name="connsiteX0" fmla="*/ 0 w 11218359"/>
              <a:gd name="connsiteY0" fmla="*/ 1730723 h 1730722"/>
              <a:gd name="connsiteX1" fmla="*/ 9149 w 11218359"/>
              <a:gd name="connsiteY1" fmla="*/ 1730723 h 1730722"/>
              <a:gd name="connsiteX2" fmla="*/ 20588 w 11218359"/>
              <a:gd name="connsiteY2" fmla="*/ 1730723 h 1730722"/>
              <a:gd name="connsiteX3" fmla="*/ 32028 w 11218359"/>
              <a:gd name="connsiteY3" fmla="*/ 1730723 h 1730722"/>
              <a:gd name="connsiteX4" fmla="*/ 43467 w 11218359"/>
              <a:gd name="connsiteY4" fmla="*/ 1730723 h 1730722"/>
              <a:gd name="connsiteX5" fmla="*/ 54907 w 11218359"/>
              <a:gd name="connsiteY5" fmla="*/ 1730723 h 1730722"/>
              <a:gd name="connsiteX6" fmla="*/ 66346 w 11218359"/>
              <a:gd name="connsiteY6" fmla="*/ 1730723 h 1730722"/>
              <a:gd name="connsiteX7" fmla="*/ 77786 w 11218359"/>
              <a:gd name="connsiteY7" fmla="*/ 1730723 h 1730722"/>
              <a:gd name="connsiteX8" fmla="*/ 89225 w 11218359"/>
              <a:gd name="connsiteY8" fmla="*/ 1730723 h 1730722"/>
              <a:gd name="connsiteX9" fmla="*/ 100665 w 11218359"/>
              <a:gd name="connsiteY9" fmla="*/ 1730723 h 1730722"/>
              <a:gd name="connsiteX10" fmla="*/ 112104 w 11218359"/>
              <a:gd name="connsiteY10" fmla="*/ 1730723 h 1730722"/>
              <a:gd name="connsiteX11" fmla="*/ 123544 w 11218359"/>
              <a:gd name="connsiteY11" fmla="*/ 1730723 h 1730722"/>
              <a:gd name="connsiteX12" fmla="*/ 134979 w 11218359"/>
              <a:gd name="connsiteY12" fmla="*/ 1730723 h 1730722"/>
              <a:gd name="connsiteX13" fmla="*/ 146423 w 11218359"/>
              <a:gd name="connsiteY13" fmla="*/ 1730723 h 1730722"/>
              <a:gd name="connsiteX14" fmla="*/ 157858 w 11218359"/>
              <a:gd name="connsiteY14" fmla="*/ 1730723 h 1730722"/>
              <a:gd name="connsiteX15" fmla="*/ 169297 w 11218359"/>
              <a:gd name="connsiteY15" fmla="*/ 1730723 h 1730722"/>
              <a:gd name="connsiteX16" fmla="*/ 180737 w 11218359"/>
              <a:gd name="connsiteY16" fmla="*/ 1730723 h 1730722"/>
              <a:gd name="connsiteX17" fmla="*/ 192176 w 11218359"/>
              <a:gd name="connsiteY17" fmla="*/ 1730723 h 1730722"/>
              <a:gd name="connsiteX18" fmla="*/ 203616 w 11218359"/>
              <a:gd name="connsiteY18" fmla="*/ 1730723 h 1730722"/>
              <a:gd name="connsiteX19" fmla="*/ 215055 w 11218359"/>
              <a:gd name="connsiteY19" fmla="*/ 1730723 h 1730722"/>
              <a:gd name="connsiteX20" fmla="*/ 226495 w 11218359"/>
              <a:gd name="connsiteY20" fmla="*/ 1730723 h 1730722"/>
              <a:gd name="connsiteX21" fmla="*/ 237935 w 11218359"/>
              <a:gd name="connsiteY21" fmla="*/ 1730723 h 1730722"/>
              <a:gd name="connsiteX22" fmla="*/ 249374 w 11218359"/>
              <a:gd name="connsiteY22" fmla="*/ 1730723 h 1730722"/>
              <a:gd name="connsiteX23" fmla="*/ 260814 w 11218359"/>
              <a:gd name="connsiteY23" fmla="*/ 1730723 h 1730722"/>
              <a:gd name="connsiteX24" fmla="*/ 272253 w 11218359"/>
              <a:gd name="connsiteY24" fmla="*/ 1730723 h 1730722"/>
              <a:gd name="connsiteX25" fmla="*/ 283693 w 11218359"/>
              <a:gd name="connsiteY25" fmla="*/ 1730723 h 1730722"/>
              <a:gd name="connsiteX26" fmla="*/ 295132 w 11218359"/>
              <a:gd name="connsiteY26" fmla="*/ 1730723 h 1730722"/>
              <a:gd name="connsiteX27" fmla="*/ 306572 w 11218359"/>
              <a:gd name="connsiteY27" fmla="*/ 1730723 h 1730722"/>
              <a:gd name="connsiteX28" fmla="*/ 318011 w 11218359"/>
              <a:gd name="connsiteY28" fmla="*/ 1730723 h 1730722"/>
              <a:gd name="connsiteX29" fmla="*/ 329451 w 11218359"/>
              <a:gd name="connsiteY29" fmla="*/ 1730723 h 1730722"/>
              <a:gd name="connsiteX30" fmla="*/ 340890 w 11218359"/>
              <a:gd name="connsiteY30" fmla="*/ 1730723 h 1730722"/>
              <a:gd name="connsiteX31" fmla="*/ 352330 w 11218359"/>
              <a:gd name="connsiteY31" fmla="*/ 1730723 h 1730722"/>
              <a:gd name="connsiteX32" fmla="*/ 363769 w 11218359"/>
              <a:gd name="connsiteY32" fmla="*/ 1730723 h 1730722"/>
              <a:gd name="connsiteX33" fmla="*/ 375209 w 11218359"/>
              <a:gd name="connsiteY33" fmla="*/ 1730723 h 1730722"/>
              <a:gd name="connsiteX34" fmla="*/ 386648 w 11218359"/>
              <a:gd name="connsiteY34" fmla="*/ 1730723 h 1730722"/>
              <a:gd name="connsiteX35" fmla="*/ 398088 w 11218359"/>
              <a:gd name="connsiteY35" fmla="*/ 1730723 h 1730722"/>
              <a:gd name="connsiteX36" fmla="*/ 409527 w 11218359"/>
              <a:gd name="connsiteY36" fmla="*/ 1730723 h 1730722"/>
              <a:gd name="connsiteX37" fmla="*/ 420967 w 11218359"/>
              <a:gd name="connsiteY37" fmla="*/ 1730723 h 1730722"/>
              <a:gd name="connsiteX38" fmla="*/ 432406 w 11218359"/>
              <a:gd name="connsiteY38" fmla="*/ 1730723 h 1730722"/>
              <a:gd name="connsiteX39" fmla="*/ 443846 w 11218359"/>
              <a:gd name="connsiteY39" fmla="*/ 1730723 h 1730722"/>
              <a:gd name="connsiteX40" fmla="*/ 455285 w 11218359"/>
              <a:gd name="connsiteY40" fmla="*/ 1730723 h 1730722"/>
              <a:gd name="connsiteX41" fmla="*/ 466725 w 11218359"/>
              <a:gd name="connsiteY41" fmla="*/ 1730723 h 1730722"/>
              <a:gd name="connsiteX42" fmla="*/ 478165 w 11218359"/>
              <a:gd name="connsiteY42" fmla="*/ 1730723 h 1730722"/>
              <a:gd name="connsiteX43" fmla="*/ 489604 w 11218359"/>
              <a:gd name="connsiteY43" fmla="*/ 1730723 h 1730722"/>
              <a:gd name="connsiteX44" fmla="*/ 501044 w 11218359"/>
              <a:gd name="connsiteY44" fmla="*/ 1730723 h 1730722"/>
              <a:gd name="connsiteX45" fmla="*/ 512483 w 11218359"/>
              <a:gd name="connsiteY45" fmla="*/ 1730723 h 1730722"/>
              <a:gd name="connsiteX46" fmla="*/ 523923 w 11218359"/>
              <a:gd name="connsiteY46" fmla="*/ 1730723 h 1730722"/>
              <a:gd name="connsiteX47" fmla="*/ 535362 w 11218359"/>
              <a:gd name="connsiteY47" fmla="*/ 1730723 h 1730722"/>
              <a:gd name="connsiteX48" fmla="*/ 546802 w 11218359"/>
              <a:gd name="connsiteY48" fmla="*/ 1730723 h 1730722"/>
              <a:gd name="connsiteX49" fmla="*/ 558241 w 11218359"/>
              <a:gd name="connsiteY49" fmla="*/ 1730723 h 1730722"/>
              <a:gd name="connsiteX50" fmla="*/ 569681 w 11218359"/>
              <a:gd name="connsiteY50" fmla="*/ 1730723 h 1730722"/>
              <a:gd name="connsiteX51" fmla="*/ 581120 w 11218359"/>
              <a:gd name="connsiteY51" fmla="*/ 1730723 h 1730722"/>
              <a:gd name="connsiteX52" fmla="*/ 592560 w 11218359"/>
              <a:gd name="connsiteY52" fmla="*/ 1730723 h 1730722"/>
              <a:gd name="connsiteX53" fmla="*/ 603999 w 11218359"/>
              <a:gd name="connsiteY53" fmla="*/ 1730723 h 1730722"/>
              <a:gd name="connsiteX54" fmla="*/ 615439 w 11218359"/>
              <a:gd name="connsiteY54" fmla="*/ 1730723 h 1730722"/>
              <a:gd name="connsiteX55" fmla="*/ 626878 w 11218359"/>
              <a:gd name="connsiteY55" fmla="*/ 1730723 h 1730722"/>
              <a:gd name="connsiteX56" fmla="*/ 638318 w 11218359"/>
              <a:gd name="connsiteY56" fmla="*/ 1730723 h 1730722"/>
              <a:gd name="connsiteX57" fmla="*/ 649757 w 11218359"/>
              <a:gd name="connsiteY57" fmla="*/ 1730723 h 1730722"/>
              <a:gd name="connsiteX58" fmla="*/ 661192 w 11218359"/>
              <a:gd name="connsiteY58" fmla="*/ 1730723 h 1730722"/>
              <a:gd name="connsiteX59" fmla="*/ 672632 w 11218359"/>
              <a:gd name="connsiteY59" fmla="*/ 1730723 h 1730722"/>
              <a:gd name="connsiteX60" fmla="*/ 684071 w 11218359"/>
              <a:gd name="connsiteY60" fmla="*/ 1730723 h 1730722"/>
              <a:gd name="connsiteX61" fmla="*/ 695511 w 11218359"/>
              <a:gd name="connsiteY61" fmla="*/ 1730723 h 1730722"/>
              <a:gd name="connsiteX62" fmla="*/ 706950 w 11218359"/>
              <a:gd name="connsiteY62" fmla="*/ 1730723 h 1730722"/>
              <a:gd name="connsiteX63" fmla="*/ 718390 w 11218359"/>
              <a:gd name="connsiteY63" fmla="*/ 1730723 h 1730722"/>
              <a:gd name="connsiteX64" fmla="*/ 729829 w 11218359"/>
              <a:gd name="connsiteY64" fmla="*/ 1730723 h 1730722"/>
              <a:gd name="connsiteX65" fmla="*/ 741269 w 11218359"/>
              <a:gd name="connsiteY65" fmla="*/ 1730723 h 1730722"/>
              <a:gd name="connsiteX66" fmla="*/ 752708 w 11218359"/>
              <a:gd name="connsiteY66" fmla="*/ 1730723 h 1730722"/>
              <a:gd name="connsiteX67" fmla="*/ 764148 w 11218359"/>
              <a:gd name="connsiteY67" fmla="*/ 1730723 h 1730722"/>
              <a:gd name="connsiteX68" fmla="*/ 775587 w 11218359"/>
              <a:gd name="connsiteY68" fmla="*/ 1730723 h 1730722"/>
              <a:gd name="connsiteX69" fmla="*/ 787027 w 11218359"/>
              <a:gd name="connsiteY69" fmla="*/ 1730723 h 1730722"/>
              <a:gd name="connsiteX70" fmla="*/ 798467 w 11218359"/>
              <a:gd name="connsiteY70" fmla="*/ 1730723 h 1730722"/>
              <a:gd name="connsiteX71" fmla="*/ 809906 w 11218359"/>
              <a:gd name="connsiteY71" fmla="*/ 1730723 h 1730722"/>
              <a:gd name="connsiteX72" fmla="*/ 821346 w 11218359"/>
              <a:gd name="connsiteY72" fmla="*/ 1730723 h 1730722"/>
              <a:gd name="connsiteX73" fmla="*/ 832785 w 11218359"/>
              <a:gd name="connsiteY73" fmla="*/ 1730723 h 1730722"/>
              <a:gd name="connsiteX74" fmla="*/ 844225 w 11218359"/>
              <a:gd name="connsiteY74" fmla="*/ 1730723 h 1730722"/>
              <a:gd name="connsiteX75" fmla="*/ 855664 w 11218359"/>
              <a:gd name="connsiteY75" fmla="*/ 1730723 h 1730722"/>
              <a:gd name="connsiteX76" fmla="*/ 867104 w 11218359"/>
              <a:gd name="connsiteY76" fmla="*/ 1730723 h 1730722"/>
              <a:gd name="connsiteX77" fmla="*/ 878543 w 11218359"/>
              <a:gd name="connsiteY77" fmla="*/ 1730723 h 1730722"/>
              <a:gd name="connsiteX78" fmla="*/ 889983 w 11218359"/>
              <a:gd name="connsiteY78" fmla="*/ 1730723 h 1730722"/>
              <a:gd name="connsiteX79" fmla="*/ 901422 w 11218359"/>
              <a:gd name="connsiteY79" fmla="*/ 1730723 h 1730722"/>
              <a:gd name="connsiteX80" fmla="*/ 912862 w 11218359"/>
              <a:gd name="connsiteY80" fmla="*/ 1730723 h 1730722"/>
              <a:gd name="connsiteX81" fmla="*/ 924301 w 11218359"/>
              <a:gd name="connsiteY81" fmla="*/ 1730723 h 1730722"/>
              <a:gd name="connsiteX82" fmla="*/ 935741 w 11218359"/>
              <a:gd name="connsiteY82" fmla="*/ 1730723 h 1730722"/>
              <a:gd name="connsiteX83" fmla="*/ 947180 w 11218359"/>
              <a:gd name="connsiteY83" fmla="*/ 1730723 h 1730722"/>
              <a:gd name="connsiteX84" fmla="*/ 958620 w 11218359"/>
              <a:gd name="connsiteY84" fmla="*/ 1730723 h 1730722"/>
              <a:gd name="connsiteX85" fmla="*/ 970059 w 11218359"/>
              <a:gd name="connsiteY85" fmla="*/ 1730723 h 1730722"/>
              <a:gd name="connsiteX86" fmla="*/ 981499 w 11218359"/>
              <a:gd name="connsiteY86" fmla="*/ 1730723 h 1730722"/>
              <a:gd name="connsiteX87" fmla="*/ 992938 w 11218359"/>
              <a:gd name="connsiteY87" fmla="*/ 1730723 h 1730722"/>
              <a:gd name="connsiteX88" fmla="*/ 1004378 w 11218359"/>
              <a:gd name="connsiteY88" fmla="*/ 1730723 h 1730722"/>
              <a:gd name="connsiteX89" fmla="*/ 1015818 w 11218359"/>
              <a:gd name="connsiteY89" fmla="*/ 1730723 h 1730722"/>
              <a:gd name="connsiteX90" fmla="*/ 1027257 w 11218359"/>
              <a:gd name="connsiteY90" fmla="*/ 1730723 h 1730722"/>
              <a:gd name="connsiteX91" fmla="*/ 1038697 w 11218359"/>
              <a:gd name="connsiteY91" fmla="*/ 1730723 h 1730722"/>
              <a:gd name="connsiteX92" fmla="*/ 1050136 w 11218359"/>
              <a:gd name="connsiteY92" fmla="*/ 1730723 h 1730722"/>
              <a:gd name="connsiteX93" fmla="*/ 1061576 w 11218359"/>
              <a:gd name="connsiteY93" fmla="*/ 1730723 h 1730722"/>
              <a:gd name="connsiteX94" fmla="*/ 1073015 w 11218359"/>
              <a:gd name="connsiteY94" fmla="*/ 1730723 h 1730722"/>
              <a:gd name="connsiteX95" fmla="*/ 1084455 w 11218359"/>
              <a:gd name="connsiteY95" fmla="*/ 1730723 h 1730722"/>
              <a:gd name="connsiteX96" fmla="*/ 1095894 w 11218359"/>
              <a:gd name="connsiteY96" fmla="*/ 1730723 h 1730722"/>
              <a:gd name="connsiteX97" fmla="*/ 1107334 w 11218359"/>
              <a:gd name="connsiteY97" fmla="*/ 1730723 h 1730722"/>
              <a:gd name="connsiteX98" fmla="*/ 1118773 w 11218359"/>
              <a:gd name="connsiteY98" fmla="*/ 1730723 h 1730722"/>
              <a:gd name="connsiteX99" fmla="*/ 1130213 w 11218359"/>
              <a:gd name="connsiteY99" fmla="*/ 1730723 h 1730722"/>
              <a:gd name="connsiteX100" fmla="*/ 1141652 w 11218359"/>
              <a:gd name="connsiteY100" fmla="*/ 1730723 h 1730722"/>
              <a:gd name="connsiteX101" fmla="*/ 1153092 w 11218359"/>
              <a:gd name="connsiteY101" fmla="*/ 1730723 h 1730722"/>
              <a:gd name="connsiteX102" fmla="*/ 1164531 w 11218359"/>
              <a:gd name="connsiteY102" fmla="*/ 1730723 h 1730722"/>
              <a:gd name="connsiteX103" fmla="*/ 1175971 w 11218359"/>
              <a:gd name="connsiteY103" fmla="*/ 1730723 h 1730722"/>
              <a:gd name="connsiteX104" fmla="*/ 1187406 w 11218359"/>
              <a:gd name="connsiteY104" fmla="*/ 1730723 h 1730722"/>
              <a:gd name="connsiteX105" fmla="*/ 1198845 w 11218359"/>
              <a:gd name="connsiteY105" fmla="*/ 1730723 h 1730722"/>
              <a:gd name="connsiteX106" fmla="*/ 1210285 w 11218359"/>
              <a:gd name="connsiteY106" fmla="*/ 1730723 h 1730722"/>
              <a:gd name="connsiteX107" fmla="*/ 1221724 w 11218359"/>
              <a:gd name="connsiteY107" fmla="*/ 1730723 h 1730722"/>
              <a:gd name="connsiteX108" fmla="*/ 1233164 w 11218359"/>
              <a:gd name="connsiteY108" fmla="*/ 1730723 h 1730722"/>
              <a:gd name="connsiteX109" fmla="*/ 1244603 w 11218359"/>
              <a:gd name="connsiteY109" fmla="*/ 1730723 h 1730722"/>
              <a:gd name="connsiteX110" fmla="*/ 1256043 w 11218359"/>
              <a:gd name="connsiteY110" fmla="*/ 1730723 h 1730722"/>
              <a:gd name="connsiteX111" fmla="*/ 1267482 w 11218359"/>
              <a:gd name="connsiteY111" fmla="*/ 1730723 h 1730722"/>
              <a:gd name="connsiteX112" fmla="*/ 1278922 w 11218359"/>
              <a:gd name="connsiteY112" fmla="*/ 1730723 h 1730722"/>
              <a:gd name="connsiteX113" fmla="*/ 1290361 w 11218359"/>
              <a:gd name="connsiteY113" fmla="*/ 1730723 h 1730722"/>
              <a:gd name="connsiteX114" fmla="*/ 1301801 w 11218359"/>
              <a:gd name="connsiteY114" fmla="*/ 1730723 h 1730722"/>
              <a:gd name="connsiteX115" fmla="*/ 1313240 w 11218359"/>
              <a:gd name="connsiteY115" fmla="*/ 1730723 h 1730722"/>
              <a:gd name="connsiteX116" fmla="*/ 1324680 w 11218359"/>
              <a:gd name="connsiteY116" fmla="*/ 1730723 h 1730722"/>
              <a:gd name="connsiteX117" fmla="*/ 1336120 w 11218359"/>
              <a:gd name="connsiteY117" fmla="*/ 1730723 h 1730722"/>
              <a:gd name="connsiteX118" fmla="*/ 1347559 w 11218359"/>
              <a:gd name="connsiteY118" fmla="*/ 1730723 h 1730722"/>
              <a:gd name="connsiteX119" fmla="*/ 1358999 w 11218359"/>
              <a:gd name="connsiteY119" fmla="*/ 1730723 h 1730722"/>
              <a:gd name="connsiteX120" fmla="*/ 1370438 w 11218359"/>
              <a:gd name="connsiteY120" fmla="*/ 1730723 h 1730722"/>
              <a:gd name="connsiteX121" fmla="*/ 1381878 w 11218359"/>
              <a:gd name="connsiteY121" fmla="*/ 1730723 h 1730722"/>
              <a:gd name="connsiteX122" fmla="*/ 1393317 w 11218359"/>
              <a:gd name="connsiteY122" fmla="*/ 1730723 h 1730722"/>
              <a:gd name="connsiteX123" fmla="*/ 1404757 w 11218359"/>
              <a:gd name="connsiteY123" fmla="*/ 1730723 h 1730722"/>
              <a:gd name="connsiteX124" fmla="*/ 1416196 w 11218359"/>
              <a:gd name="connsiteY124" fmla="*/ 1730723 h 1730722"/>
              <a:gd name="connsiteX125" fmla="*/ 1427636 w 11218359"/>
              <a:gd name="connsiteY125" fmla="*/ 1730723 h 1730722"/>
              <a:gd name="connsiteX126" fmla="*/ 1439075 w 11218359"/>
              <a:gd name="connsiteY126" fmla="*/ 1730723 h 1730722"/>
              <a:gd name="connsiteX127" fmla="*/ 1450515 w 11218359"/>
              <a:gd name="connsiteY127" fmla="*/ 1730723 h 1730722"/>
              <a:gd name="connsiteX128" fmla="*/ 1461954 w 11218359"/>
              <a:gd name="connsiteY128" fmla="*/ 1730723 h 1730722"/>
              <a:gd name="connsiteX129" fmla="*/ 1473394 w 11218359"/>
              <a:gd name="connsiteY129" fmla="*/ 1730723 h 1730722"/>
              <a:gd name="connsiteX130" fmla="*/ 1484833 w 11218359"/>
              <a:gd name="connsiteY130" fmla="*/ 1730723 h 1730722"/>
              <a:gd name="connsiteX131" fmla="*/ 1496273 w 11218359"/>
              <a:gd name="connsiteY131" fmla="*/ 1730723 h 1730722"/>
              <a:gd name="connsiteX132" fmla="*/ 1507712 w 11218359"/>
              <a:gd name="connsiteY132" fmla="*/ 1730723 h 1730722"/>
              <a:gd name="connsiteX133" fmla="*/ 1519152 w 11218359"/>
              <a:gd name="connsiteY133" fmla="*/ 1730723 h 1730722"/>
              <a:gd name="connsiteX134" fmla="*/ 1530591 w 11218359"/>
              <a:gd name="connsiteY134" fmla="*/ 1730723 h 1730722"/>
              <a:gd name="connsiteX135" fmla="*/ 1542031 w 11218359"/>
              <a:gd name="connsiteY135" fmla="*/ 1730723 h 1730722"/>
              <a:gd name="connsiteX136" fmla="*/ 1553471 w 11218359"/>
              <a:gd name="connsiteY136" fmla="*/ 1730723 h 1730722"/>
              <a:gd name="connsiteX137" fmla="*/ 1564910 w 11218359"/>
              <a:gd name="connsiteY137" fmla="*/ 1730723 h 1730722"/>
              <a:gd name="connsiteX138" fmla="*/ 1576349 w 11218359"/>
              <a:gd name="connsiteY138" fmla="*/ 1730723 h 1730722"/>
              <a:gd name="connsiteX139" fmla="*/ 1587789 w 11218359"/>
              <a:gd name="connsiteY139" fmla="*/ 1730723 h 1730722"/>
              <a:gd name="connsiteX140" fmla="*/ 1599229 w 11218359"/>
              <a:gd name="connsiteY140" fmla="*/ 1730723 h 1730722"/>
              <a:gd name="connsiteX141" fmla="*/ 1610668 w 11218359"/>
              <a:gd name="connsiteY141" fmla="*/ 1730723 h 1730722"/>
              <a:gd name="connsiteX142" fmla="*/ 1622107 w 11218359"/>
              <a:gd name="connsiteY142" fmla="*/ 1730723 h 1730722"/>
              <a:gd name="connsiteX143" fmla="*/ 1633547 w 11218359"/>
              <a:gd name="connsiteY143" fmla="*/ 1730723 h 1730722"/>
              <a:gd name="connsiteX144" fmla="*/ 1644987 w 11218359"/>
              <a:gd name="connsiteY144" fmla="*/ 1730723 h 1730722"/>
              <a:gd name="connsiteX145" fmla="*/ 1656426 w 11218359"/>
              <a:gd name="connsiteY145" fmla="*/ 1730723 h 1730722"/>
              <a:gd name="connsiteX146" fmla="*/ 1667866 w 11218359"/>
              <a:gd name="connsiteY146" fmla="*/ 1730723 h 1730722"/>
              <a:gd name="connsiteX147" fmla="*/ 1679305 w 11218359"/>
              <a:gd name="connsiteY147" fmla="*/ 1730723 h 1730722"/>
              <a:gd name="connsiteX148" fmla="*/ 1690745 w 11218359"/>
              <a:gd name="connsiteY148" fmla="*/ 1730723 h 1730722"/>
              <a:gd name="connsiteX149" fmla="*/ 1702184 w 11218359"/>
              <a:gd name="connsiteY149" fmla="*/ 1730723 h 1730722"/>
              <a:gd name="connsiteX150" fmla="*/ 1713619 w 11218359"/>
              <a:gd name="connsiteY150" fmla="*/ 1730723 h 1730722"/>
              <a:gd name="connsiteX151" fmla="*/ 1725063 w 11218359"/>
              <a:gd name="connsiteY151" fmla="*/ 1730723 h 1730722"/>
              <a:gd name="connsiteX152" fmla="*/ 1736498 w 11218359"/>
              <a:gd name="connsiteY152" fmla="*/ 1730723 h 1730722"/>
              <a:gd name="connsiteX153" fmla="*/ 1747938 w 11218359"/>
              <a:gd name="connsiteY153" fmla="*/ 1730723 h 1730722"/>
              <a:gd name="connsiteX154" fmla="*/ 1759377 w 11218359"/>
              <a:gd name="connsiteY154" fmla="*/ 1730723 h 1730722"/>
              <a:gd name="connsiteX155" fmla="*/ 1770817 w 11218359"/>
              <a:gd name="connsiteY155" fmla="*/ 1730723 h 1730722"/>
              <a:gd name="connsiteX156" fmla="*/ 1782256 w 11218359"/>
              <a:gd name="connsiteY156" fmla="*/ 1730723 h 1730722"/>
              <a:gd name="connsiteX157" fmla="*/ 1793696 w 11218359"/>
              <a:gd name="connsiteY157" fmla="*/ 1730723 h 1730722"/>
              <a:gd name="connsiteX158" fmla="*/ 1805135 w 11218359"/>
              <a:gd name="connsiteY158" fmla="*/ 1730723 h 1730722"/>
              <a:gd name="connsiteX159" fmla="*/ 1816575 w 11218359"/>
              <a:gd name="connsiteY159" fmla="*/ 1730723 h 1730722"/>
              <a:gd name="connsiteX160" fmla="*/ 1828014 w 11218359"/>
              <a:gd name="connsiteY160" fmla="*/ 1730723 h 1730722"/>
              <a:gd name="connsiteX161" fmla="*/ 1839454 w 11218359"/>
              <a:gd name="connsiteY161" fmla="*/ 1730723 h 1730722"/>
              <a:gd name="connsiteX162" fmla="*/ 1850893 w 11218359"/>
              <a:gd name="connsiteY162" fmla="*/ 1730723 h 1730722"/>
              <a:gd name="connsiteX163" fmla="*/ 1862333 w 11218359"/>
              <a:gd name="connsiteY163" fmla="*/ 1730723 h 1730722"/>
              <a:gd name="connsiteX164" fmla="*/ 1873772 w 11218359"/>
              <a:gd name="connsiteY164" fmla="*/ 1730723 h 1730722"/>
              <a:gd name="connsiteX165" fmla="*/ 1885212 w 11218359"/>
              <a:gd name="connsiteY165" fmla="*/ 1730723 h 1730722"/>
              <a:gd name="connsiteX166" fmla="*/ 1896651 w 11218359"/>
              <a:gd name="connsiteY166" fmla="*/ 1730723 h 1730722"/>
              <a:gd name="connsiteX167" fmla="*/ 1908091 w 11218359"/>
              <a:gd name="connsiteY167" fmla="*/ 1730723 h 1730722"/>
              <a:gd name="connsiteX168" fmla="*/ 1919531 w 11218359"/>
              <a:gd name="connsiteY168" fmla="*/ 1730723 h 1730722"/>
              <a:gd name="connsiteX169" fmla="*/ 1930970 w 11218359"/>
              <a:gd name="connsiteY169" fmla="*/ 1730723 h 1730722"/>
              <a:gd name="connsiteX170" fmla="*/ 1942409 w 11218359"/>
              <a:gd name="connsiteY170" fmla="*/ 1730723 h 1730722"/>
              <a:gd name="connsiteX171" fmla="*/ 1953849 w 11218359"/>
              <a:gd name="connsiteY171" fmla="*/ 1730723 h 1730722"/>
              <a:gd name="connsiteX172" fmla="*/ 1965289 w 11218359"/>
              <a:gd name="connsiteY172" fmla="*/ 1730723 h 1730722"/>
              <a:gd name="connsiteX173" fmla="*/ 1976728 w 11218359"/>
              <a:gd name="connsiteY173" fmla="*/ 1730723 h 1730722"/>
              <a:gd name="connsiteX174" fmla="*/ 1988168 w 11218359"/>
              <a:gd name="connsiteY174" fmla="*/ 1730723 h 1730722"/>
              <a:gd name="connsiteX175" fmla="*/ 1999607 w 11218359"/>
              <a:gd name="connsiteY175" fmla="*/ 1730723 h 1730722"/>
              <a:gd name="connsiteX176" fmla="*/ 2011047 w 11218359"/>
              <a:gd name="connsiteY176" fmla="*/ 1730723 h 1730722"/>
              <a:gd name="connsiteX177" fmla="*/ 2022486 w 11218359"/>
              <a:gd name="connsiteY177" fmla="*/ 1730723 h 1730722"/>
              <a:gd name="connsiteX178" fmla="*/ 2033926 w 11218359"/>
              <a:gd name="connsiteY178" fmla="*/ 1730723 h 1730722"/>
              <a:gd name="connsiteX179" fmla="*/ 2045365 w 11218359"/>
              <a:gd name="connsiteY179" fmla="*/ 1730723 h 1730722"/>
              <a:gd name="connsiteX180" fmla="*/ 2056805 w 11218359"/>
              <a:gd name="connsiteY180" fmla="*/ 1730723 h 1730722"/>
              <a:gd name="connsiteX181" fmla="*/ 2068244 w 11218359"/>
              <a:gd name="connsiteY181" fmla="*/ 1730723 h 1730722"/>
              <a:gd name="connsiteX182" fmla="*/ 2079684 w 11218359"/>
              <a:gd name="connsiteY182" fmla="*/ 1730723 h 1730722"/>
              <a:gd name="connsiteX183" fmla="*/ 2091123 w 11218359"/>
              <a:gd name="connsiteY183" fmla="*/ 1730723 h 1730722"/>
              <a:gd name="connsiteX184" fmla="*/ 2102563 w 11218359"/>
              <a:gd name="connsiteY184" fmla="*/ 1730723 h 1730722"/>
              <a:gd name="connsiteX185" fmla="*/ 2114002 w 11218359"/>
              <a:gd name="connsiteY185" fmla="*/ 1730723 h 1730722"/>
              <a:gd name="connsiteX186" fmla="*/ 2125442 w 11218359"/>
              <a:gd name="connsiteY186" fmla="*/ 1730723 h 1730722"/>
              <a:gd name="connsiteX187" fmla="*/ 2136882 w 11218359"/>
              <a:gd name="connsiteY187" fmla="*/ 1730723 h 1730722"/>
              <a:gd name="connsiteX188" fmla="*/ 2148321 w 11218359"/>
              <a:gd name="connsiteY188" fmla="*/ 1730723 h 1730722"/>
              <a:gd name="connsiteX189" fmla="*/ 2159760 w 11218359"/>
              <a:gd name="connsiteY189" fmla="*/ 1730723 h 1730722"/>
              <a:gd name="connsiteX190" fmla="*/ 2171200 w 11218359"/>
              <a:gd name="connsiteY190" fmla="*/ 1730723 h 1730722"/>
              <a:gd name="connsiteX191" fmla="*/ 2182640 w 11218359"/>
              <a:gd name="connsiteY191" fmla="*/ 1730723 h 1730722"/>
              <a:gd name="connsiteX192" fmla="*/ 2194079 w 11218359"/>
              <a:gd name="connsiteY192" fmla="*/ 1730723 h 1730722"/>
              <a:gd name="connsiteX193" fmla="*/ 2205519 w 11218359"/>
              <a:gd name="connsiteY193" fmla="*/ 1730723 h 1730722"/>
              <a:gd name="connsiteX194" fmla="*/ 2216958 w 11218359"/>
              <a:gd name="connsiteY194" fmla="*/ 1730723 h 1730722"/>
              <a:gd name="connsiteX195" fmla="*/ 2228393 w 11218359"/>
              <a:gd name="connsiteY195" fmla="*/ 1730723 h 1730722"/>
              <a:gd name="connsiteX196" fmla="*/ 2239837 w 11218359"/>
              <a:gd name="connsiteY196" fmla="*/ 1730723 h 1730722"/>
              <a:gd name="connsiteX197" fmla="*/ 2251272 w 11218359"/>
              <a:gd name="connsiteY197" fmla="*/ 1730723 h 1730722"/>
              <a:gd name="connsiteX198" fmla="*/ 2262716 w 11218359"/>
              <a:gd name="connsiteY198" fmla="*/ 1730723 h 1730722"/>
              <a:gd name="connsiteX199" fmla="*/ 2274151 w 11218359"/>
              <a:gd name="connsiteY199" fmla="*/ 1730723 h 1730722"/>
              <a:gd name="connsiteX200" fmla="*/ 2285591 w 11218359"/>
              <a:gd name="connsiteY200" fmla="*/ 1730723 h 1730722"/>
              <a:gd name="connsiteX201" fmla="*/ 2297030 w 11218359"/>
              <a:gd name="connsiteY201" fmla="*/ 1730723 h 1730722"/>
              <a:gd name="connsiteX202" fmla="*/ 2308470 w 11218359"/>
              <a:gd name="connsiteY202" fmla="*/ 1730723 h 1730722"/>
              <a:gd name="connsiteX203" fmla="*/ 2319909 w 11218359"/>
              <a:gd name="connsiteY203" fmla="*/ 1730723 h 1730722"/>
              <a:gd name="connsiteX204" fmla="*/ 2331349 w 11218359"/>
              <a:gd name="connsiteY204" fmla="*/ 1730723 h 1730722"/>
              <a:gd name="connsiteX205" fmla="*/ 2342788 w 11218359"/>
              <a:gd name="connsiteY205" fmla="*/ 1730723 h 1730722"/>
              <a:gd name="connsiteX206" fmla="*/ 2354228 w 11218359"/>
              <a:gd name="connsiteY206" fmla="*/ 1730723 h 1730722"/>
              <a:gd name="connsiteX207" fmla="*/ 2365667 w 11218359"/>
              <a:gd name="connsiteY207" fmla="*/ 1730723 h 1730722"/>
              <a:gd name="connsiteX208" fmla="*/ 2377107 w 11218359"/>
              <a:gd name="connsiteY208" fmla="*/ 1730723 h 1730722"/>
              <a:gd name="connsiteX209" fmla="*/ 2388546 w 11218359"/>
              <a:gd name="connsiteY209" fmla="*/ 1730723 h 1730722"/>
              <a:gd name="connsiteX210" fmla="*/ 2399986 w 11218359"/>
              <a:gd name="connsiteY210" fmla="*/ 1730723 h 1730722"/>
              <a:gd name="connsiteX211" fmla="*/ 2411425 w 11218359"/>
              <a:gd name="connsiteY211" fmla="*/ 1730723 h 1730722"/>
              <a:gd name="connsiteX212" fmla="*/ 2422865 w 11218359"/>
              <a:gd name="connsiteY212" fmla="*/ 1730723 h 1730722"/>
              <a:gd name="connsiteX213" fmla="*/ 2434304 w 11218359"/>
              <a:gd name="connsiteY213" fmla="*/ 1730723 h 1730722"/>
              <a:gd name="connsiteX214" fmla="*/ 2445744 w 11218359"/>
              <a:gd name="connsiteY214" fmla="*/ 1730723 h 1730722"/>
              <a:gd name="connsiteX215" fmla="*/ 2457184 w 11218359"/>
              <a:gd name="connsiteY215" fmla="*/ 1730723 h 1730722"/>
              <a:gd name="connsiteX216" fmla="*/ 2468623 w 11218359"/>
              <a:gd name="connsiteY216" fmla="*/ 1730723 h 1730722"/>
              <a:gd name="connsiteX217" fmla="*/ 2480062 w 11218359"/>
              <a:gd name="connsiteY217" fmla="*/ 1730723 h 1730722"/>
              <a:gd name="connsiteX218" fmla="*/ 2491502 w 11218359"/>
              <a:gd name="connsiteY218" fmla="*/ 1730723 h 1730722"/>
              <a:gd name="connsiteX219" fmla="*/ 2502942 w 11218359"/>
              <a:gd name="connsiteY219" fmla="*/ 1730723 h 1730722"/>
              <a:gd name="connsiteX220" fmla="*/ 2514381 w 11218359"/>
              <a:gd name="connsiteY220" fmla="*/ 1730723 h 1730722"/>
              <a:gd name="connsiteX221" fmla="*/ 2525821 w 11218359"/>
              <a:gd name="connsiteY221" fmla="*/ 1730723 h 1730722"/>
              <a:gd name="connsiteX222" fmla="*/ 2537260 w 11218359"/>
              <a:gd name="connsiteY222" fmla="*/ 1730723 h 1730722"/>
              <a:gd name="connsiteX223" fmla="*/ 2548700 w 11218359"/>
              <a:gd name="connsiteY223" fmla="*/ 1730723 h 1730722"/>
              <a:gd name="connsiteX224" fmla="*/ 2560139 w 11218359"/>
              <a:gd name="connsiteY224" fmla="*/ 1730723 h 1730722"/>
              <a:gd name="connsiteX225" fmla="*/ 2571579 w 11218359"/>
              <a:gd name="connsiteY225" fmla="*/ 1730723 h 1730722"/>
              <a:gd name="connsiteX226" fmla="*/ 2583018 w 11218359"/>
              <a:gd name="connsiteY226" fmla="*/ 1730723 h 1730722"/>
              <a:gd name="connsiteX227" fmla="*/ 2594458 w 11218359"/>
              <a:gd name="connsiteY227" fmla="*/ 1730723 h 1730722"/>
              <a:gd name="connsiteX228" fmla="*/ 2605897 w 11218359"/>
              <a:gd name="connsiteY228" fmla="*/ 1730723 h 1730722"/>
              <a:gd name="connsiteX229" fmla="*/ 2617337 w 11218359"/>
              <a:gd name="connsiteY229" fmla="*/ 1730723 h 1730722"/>
              <a:gd name="connsiteX230" fmla="*/ 2628776 w 11218359"/>
              <a:gd name="connsiteY230" fmla="*/ 1730723 h 1730722"/>
              <a:gd name="connsiteX231" fmla="*/ 2640216 w 11218359"/>
              <a:gd name="connsiteY231" fmla="*/ 1730723 h 1730722"/>
              <a:gd name="connsiteX232" fmla="*/ 2651655 w 11218359"/>
              <a:gd name="connsiteY232" fmla="*/ 1730723 h 1730722"/>
              <a:gd name="connsiteX233" fmla="*/ 2663095 w 11218359"/>
              <a:gd name="connsiteY233" fmla="*/ 1730723 h 1730722"/>
              <a:gd name="connsiteX234" fmla="*/ 2674535 w 11218359"/>
              <a:gd name="connsiteY234" fmla="*/ 1730723 h 1730722"/>
              <a:gd name="connsiteX235" fmla="*/ 2685974 w 11218359"/>
              <a:gd name="connsiteY235" fmla="*/ 1730723 h 1730722"/>
              <a:gd name="connsiteX236" fmla="*/ 2697413 w 11218359"/>
              <a:gd name="connsiteY236" fmla="*/ 1730723 h 1730722"/>
              <a:gd name="connsiteX237" fmla="*/ 2708853 w 11218359"/>
              <a:gd name="connsiteY237" fmla="*/ 1730723 h 1730722"/>
              <a:gd name="connsiteX238" fmla="*/ 2720293 w 11218359"/>
              <a:gd name="connsiteY238" fmla="*/ 1730723 h 1730722"/>
              <a:gd name="connsiteX239" fmla="*/ 2731727 w 11218359"/>
              <a:gd name="connsiteY239" fmla="*/ 1730723 h 1730722"/>
              <a:gd name="connsiteX240" fmla="*/ 2743172 w 11218359"/>
              <a:gd name="connsiteY240" fmla="*/ 1730723 h 1730722"/>
              <a:gd name="connsiteX241" fmla="*/ 2754611 w 11218359"/>
              <a:gd name="connsiteY241" fmla="*/ 1730723 h 1730722"/>
              <a:gd name="connsiteX242" fmla="*/ 2766046 w 11218359"/>
              <a:gd name="connsiteY242" fmla="*/ 1730723 h 1730722"/>
              <a:gd name="connsiteX243" fmla="*/ 2777490 w 11218359"/>
              <a:gd name="connsiteY243" fmla="*/ 1730723 h 1730722"/>
              <a:gd name="connsiteX244" fmla="*/ 2788925 w 11218359"/>
              <a:gd name="connsiteY244" fmla="*/ 1730723 h 1730722"/>
              <a:gd name="connsiteX245" fmla="*/ 2800364 w 11218359"/>
              <a:gd name="connsiteY245" fmla="*/ 1730723 h 1730722"/>
              <a:gd name="connsiteX246" fmla="*/ 2811804 w 11218359"/>
              <a:gd name="connsiteY246" fmla="*/ 1730723 h 1730722"/>
              <a:gd name="connsiteX247" fmla="*/ 2823243 w 11218359"/>
              <a:gd name="connsiteY247" fmla="*/ 1730723 h 1730722"/>
              <a:gd name="connsiteX248" fmla="*/ 2834683 w 11218359"/>
              <a:gd name="connsiteY248" fmla="*/ 1730723 h 1730722"/>
              <a:gd name="connsiteX249" fmla="*/ 2846123 w 11218359"/>
              <a:gd name="connsiteY249" fmla="*/ 1730723 h 1730722"/>
              <a:gd name="connsiteX250" fmla="*/ 2857562 w 11218359"/>
              <a:gd name="connsiteY250" fmla="*/ 1730723 h 1730722"/>
              <a:gd name="connsiteX251" fmla="*/ 2869001 w 11218359"/>
              <a:gd name="connsiteY251" fmla="*/ 1730723 h 1730722"/>
              <a:gd name="connsiteX252" fmla="*/ 2880441 w 11218359"/>
              <a:gd name="connsiteY252" fmla="*/ 1730723 h 1730722"/>
              <a:gd name="connsiteX253" fmla="*/ 2891881 w 11218359"/>
              <a:gd name="connsiteY253" fmla="*/ 1730723 h 1730722"/>
              <a:gd name="connsiteX254" fmla="*/ 2903320 w 11218359"/>
              <a:gd name="connsiteY254" fmla="*/ 1730723 h 1730722"/>
              <a:gd name="connsiteX255" fmla="*/ 2914760 w 11218359"/>
              <a:gd name="connsiteY255" fmla="*/ 1730723 h 1730722"/>
              <a:gd name="connsiteX256" fmla="*/ 2926199 w 11218359"/>
              <a:gd name="connsiteY256" fmla="*/ 1730723 h 1730722"/>
              <a:gd name="connsiteX257" fmla="*/ 2937639 w 11218359"/>
              <a:gd name="connsiteY257" fmla="*/ 1730723 h 1730722"/>
              <a:gd name="connsiteX258" fmla="*/ 2949078 w 11218359"/>
              <a:gd name="connsiteY258" fmla="*/ 1730723 h 1730722"/>
              <a:gd name="connsiteX259" fmla="*/ 2960518 w 11218359"/>
              <a:gd name="connsiteY259" fmla="*/ 1730723 h 1730722"/>
              <a:gd name="connsiteX260" fmla="*/ 2971957 w 11218359"/>
              <a:gd name="connsiteY260" fmla="*/ 1730723 h 1730722"/>
              <a:gd name="connsiteX261" fmla="*/ 2983397 w 11218359"/>
              <a:gd name="connsiteY261" fmla="*/ 1730723 h 1730722"/>
              <a:gd name="connsiteX262" fmla="*/ 2994837 w 11218359"/>
              <a:gd name="connsiteY262" fmla="*/ 1730723 h 1730722"/>
              <a:gd name="connsiteX263" fmla="*/ 3006276 w 11218359"/>
              <a:gd name="connsiteY263" fmla="*/ 1730723 h 1730722"/>
              <a:gd name="connsiteX264" fmla="*/ 3017715 w 11218359"/>
              <a:gd name="connsiteY264" fmla="*/ 1730723 h 1730722"/>
              <a:gd name="connsiteX265" fmla="*/ 3029155 w 11218359"/>
              <a:gd name="connsiteY265" fmla="*/ 1730723 h 1730722"/>
              <a:gd name="connsiteX266" fmla="*/ 3040594 w 11218359"/>
              <a:gd name="connsiteY266" fmla="*/ 1730723 h 1730722"/>
              <a:gd name="connsiteX267" fmla="*/ 3052034 w 11218359"/>
              <a:gd name="connsiteY267" fmla="*/ 1730723 h 1730722"/>
              <a:gd name="connsiteX268" fmla="*/ 3063474 w 11218359"/>
              <a:gd name="connsiteY268" fmla="*/ 1730723 h 1730722"/>
              <a:gd name="connsiteX269" fmla="*/ 3074913 w 11218359"/>
              <a:gd name="connsiteY269" fmla="*/ 1730723 h 1730722"/>
              <a:gd name="connsiteX270" fmla="*/ 3086352 w 11218359"/>
              <a:gd name="connsiteY270" fmla="*/ 1730723 h 1730722"/>
              <a:gd name="connsiteX271" fmla="*/ 3097792 w 11218359"/>
              <a:gd name="connsiteY271" fmla="*/ 1730723 h 1730722"/>
              <a:gd name="connsiteX272" fmla="*/ 3109232 w 11218359"/>
              <a:gd name="connsiteY272" fmla="*/ 1730723 h 1730722"/>
              <a:gd name="connsiteX273" fmla="*/ 3120671 w 11218359"/>
              <a:gd name="connsiteY273" fmla="*/ 1730723 h 1730722"/>
              <a:gd name="connsiteX274" fmla="*/ 3132111 w 11218359"/>
              <a:gd name="connsiteY274" fmla="*/ 1730723 h 1730722"/>
              <a:gd name="connsiteX275" fmla="*/ 3143550 w 11218359"/>
              <a:gd name="connsiteY275" fmla="*/ 1730723 h 1730722"/>
              <a:gd name="connsiteX276" fmla="*/ 3154990 w 11218359"/>
              <a:gd name="connsiteY276" fmla="*/ 1730723 h 1730722"/>
              <a:gd name="connsiteX277" fmla="*/ 3166429 w 11218359"/>
              <a:gd name="connsiteY277" fmla="*/ 1730723 h 1730722"/>
              <a:gd name="connsiteX278" fmla="*/ 3177869 w 11218359"/>
              <a:gd name="connsiteY278" fmla="*/ 1730723 h 1730722"/>
              <a:gd name="connsiteX279" fmla="*/ 3189308 w 11218359"/>
              <a:gd name="connsiteY279" fmla="*/ 1730723 h 1730722"/>
              <a:gd name="connsiteX280" fmla="*/ 3200748 w 11218359"/>
              <a:gd name="connsiteY280" fmla="*/ 1730723 h 1730722"/>
              <a:gd name="connsiteX281" fmla="*/ 3212187 w 11218359"/>
              <a:gd name="connsiteY281" fmla="*/ 1730723 h 1730722"/>
              <a:gd name="connsiteX282" fmla="*/ 3223627 w 11218359"/>
              <a:gd name="connsiteY282" fmla="*/ 1730723 h 1730722"/>
              <a:gd name="connsiteX283" fmla="*/ 3235066 w 11218359"/>
              <a:gd name="connsiteY283" fmla="*/ 1730723 h 1730722"/>
              <a:gd name="connsiteX284" fmla="*/ 3246501 w 11218359"/>
              <a:gd name="connsiteY284" fmla="*/ 1730723 h 1730722"/>
              <a:gd name="connsiteX285" fmla="*/ 3257945 w 11218359"/>
              <a:gd name="connsiteY285" fmla="*/ 1730723 h 1730722"/>
              <a:gd name="connsiteX286" fmla="*/ 3269385 w 11218359"/>
              <a:gd name="connsiteY286" fmla="*/ 1730723 h 1730722"/>
              <a:gd name="connsiteX287" fmla="*/ 3280825 w 11218359"/>
              <a:gd name="connsiteY287" fmla="*/ 1730723 h 1730722"/>
              <a:gd name="connsiteX288" fmla="*/ 3292264 w 11218359"/>
              <a:gd name="connsiteY288" fmla="*/ 1730723 h 1730722"/>
              <a:gd name="connsiteX289" fmla="*/ 3303699 w 11218359"/>
              <a:gd name="connsiteY289" fmla="*/ 1730723 h 1730722"/>
              <a:gd name="connsiteX290" fmla="*/ 3315143 w 11218359"/>
              <a:gd name="connsiteY290" fmla="*/ 1730723 h 1730722"/>
              <a:gd name="connsiteX291" fmla="*/ 3326578 w 11218359"/>
              <a:gd name="connsiteY291" fmla="*/ 1730723 h 1730722"/>
              <a:gd name="connsiteX292" fmla="*/ 3338017 w 11218359"/>
              <a:gd name="connsiteY292" fmla="*/ 1730723 h 1730722"/>
              <a:gd name="connsiteX293" fmla="*/ 3349457 w 11218359"/>
              <a:gd name="connsiteY293" fmla="*/ 1730723 h 1730722"/>
              <a:gd name="connsiteX294" fmla="*/ 3360896 w 11218359"/>
              <a:gd name="connsiteY294" fmla="*/ 1730723 h 1730722"/>
              <a:gd name="connsiteX295" fmla="*/ 3372336 w 11218359"/>
              <a:gd name="connsiteY295" fmla="*/ 1730723 h 1730722"/>
              <a:gd name="connsiteX296" fmla="*/ 3383776 w 11218359"/>
              <a:gd name="connsiteY296" fmla="*/ 1730723 h 1730722"/>
              <a:gd name="connsiteX297" fmla="*/ 3395215 w 11218359"/>
              <a:gd name="connsiteY297" fmla="*/ 1730723 h 1730722"/>
              <a:gd name="connsiteX298" fmla="*/ 3406654 w 11218359"/>
              <a:gd name="connsiteY298" fmla="*/ 1730723 h 1730722"/>
              <a:gd name="connsiteX299" fmla="*/ 3418094 w 11218359"/>
              <a:gd name="connsiteY299" fmla="*/ 1730723 h 1730722"/>
              <a:gd name="connsiteX300" fmla="*/ 3429534 w 11218359"/>
              <a:gd name="connsiteY300" fmla="*/ 1730723 h 1730722"/>
              <a:gd name="connsiteX301" fmla="*/ 3440973 w 11218359"/>
              <a:gd name="connsiteY301" fmla="*/ 1730723 h 1730722"/>
              <a:gd name="connsiteX302" fmla="*/ 3452413 w 11218359"/>
              <a:gd name="connsiteY302" fmla="*/ 1730723 h 1730722"/>
              <a:gd name="connsiteX303" fmla="*/ 3463852 w 11218359"/>
              <a:gd name="connsiteY303" fmla="*/ 1730723 h 1730722"/>
              <a:gd name="connsiteX304" fmla="*/ 3475292 w 11218359"/>
              <a:gd name="connsiteY304" fmla="*/ 1730723 h 1730722"/>
              <a:gd name="connsiteX305" fmla="*/ 3486731 w 11218359"/>
              <a:gd name="connsiteY305" fmla="*/ 1730723 h 1730722"/>
              <a:gd name="connsiteX306" fmla="*/ 3498171 w 11218359"/>
              <a:gd name="connsiteY306" fmla="*/ 1730723 h 1730722"/>
              <a:gd name="connsiteX307" fmla="*/ 3509610 w 11218359"/>
              <a:gd name="connsiteY307" fmla="*/ 1730723 h 1730722"/>
              <a:gd name="connsiteX308" fmla="*/ 3521050 w 11218359"/>
              <a:gd name="connsiteY308" fmla="*/ 1730723 h 1730722"/>
              <a:gd name="connsiteX309" fmla="*/ 3532489 w 11218359"/>
              <a:gd name="connsiteY309" fmla="*/ 1730723 h 1730722"/>
              <a:gd name="connsiteX310" fmla="*/ 3543929 w 11218359"/>
              <a:gd name="connsiteY310" fmla="*/ 1730723 h 1730722"/>
              <a:gd name="connsiteX311" fmla="*/ 3555368 w 11218359"/>
              <a:gd name="connsiteY311" fmla="*/ 1730723 h 1730722"/>
              <a:gd name="connsiteX312" fmla="*/ 3566808 w 11218359"/>
              <a:gd name="connsiteY312" fmla="*/ 1730723 h 1730722"/>
              <a:gd name="connsiteX313" fmla="*/ 3578247 w 11218359"/>
              <a:gd name="connsiteY313" fmla="*/ 1730723 h 1730722"/>
              <a:gd name="connsiteX314" fmla="*/ 3589687 w 11218359"/>
              <a:gd name="connsiteY314" fmla="*/ 1730723 h 1730722"/>
              <a:gd name="connsiteX315" fmla="*/ 3601127 w 11218359"/>
              <a:gd name="connsiteY315" fmla="*/ 1730723 h 1730722"/>
              <a:gd name="connsiteX316" fmla="*/ 3612566 w 11218359"/>
              <a:gd name="connsiteY316" fmla="*/ 1730723 h 1730722"/>
              <a:gd name="connsiteX317" fmla="*/ 3624005 w 11218359"/>
              <a:gd name="connsiteY317" fmla="*/ 1730723 h 1730722"/>
              <a:gd name="connsiteX318" fmla="*/ 3635445 w 11218359"/>
              <a:gd name="connsiteY318" fmla="*/ 1730723 h 1730722"/>
              <a:gd name="connsiteX319" fmla="*/ 3646885 w 11218359"/>
              <a:gd name="connsiteY319" fmla="*/ 1730723 h 1730722"/>
              <a:gd name="connsiteX320" fmla="*/ 3658324 w 11218359"/>
              <a:gd name="connsiteY320" fmla="*/ 1730723 h 1730722"/>
              <a:gd name="connsiteX321" fmla="*/ 3669764 w 11218359"/>
              <a:gd name="connsiteY321" fmla="*/ 1730723 h 1730722"/>
              <a:gd name="connsiteX322" fmla="*/ 3681203 w 11218359"/>
              <a:gd name="connsiteY322" fmla="*/ 1730723 h 1730722"/>
              <a:gd name="connsiteX323" fmla="*/ 3692643 w 11218359"/>
              <a:gd name="connsiteY323" fmla="*/ 1730723 h 1730722"/>
              <a:gd name="connsiteX324" fmla="*/ 3704082 w 11218359"/>
              <a:gd name="connsiteY324" fmla="*/ 1730723 h 1730722"/>
              <a:gd name="connsiteX325" fmla="*/ 3715522 w 11218359"/>
              <a:gd name="connsiteY325" fmla="*/ 1730723 h 1730722"/>
              <a:gd name="connsiteX326" fmla="*/ 3726961 w 11218359"/>
              <a:gd name="connsiteY326" fmla="*/ 1730723 h 1730722"/>
              <a:gd name="connsiteX327" fmla="*/ 3738401 w 11218359"/>
              <a:gd name="connsiteY327" fmla="*/ 1730723 h 1730722"/>
              <a:gd name="connsiteX328" fmla="*/ 3749840 w 11218359"/>
              <a:gd name="connsiteY328" fmla="*/ 1730723 h 1730722"/>
              <a:gd name="connsiteX329" fmla="*/ 3761280 w 11218359"/>
              <a:gd name="connsiteY329" fmla="*/ 1730723 h 1730722"/>
              <a:gd name="connsiteX330" fmla="*/ 3772719 w 11218359"/>
              <a:gd name="connsiteY330" fmla="*/ 1730723 h 1730722"/>
              <a:gd name="connsiteX331" fmla="*/ 3784154 w 11218359"/>
              <a:gd name="connsiteY331" fmla="*/ 1730723 h 1730722"/>
              <a:gd name="connsiteX332" fmla="*/ 3795598 w 11218359"/>
              <a:gd name="connsiteY332" fmla="*/ 1730723 h 1730722"/>
              <a:gd name="connsiteX333" fmla="*/ 3807033 w 11218359"/>
              <a:gd name="connsiteY333" fmla="*/ 1730723 h 1730722"/>
              <a:gd name="connsiteX334" fmla="*/ 3818473 w 11218359"/>
              <a:gd name="connsiteY334" fmla="*/ 1730723 h 1730722"/>
              <a:gd name="connsiteX335" fmla="*/ 3829917 w 11218359"/>
              <a:gd name="connsiteY335" fmla="*/ 1730723 h 1730722"/>
              <a:gd name="connsiteX336" fmla="*/ 3841352 w 11218359"/>
              <a:gd name="connsiteY336" fmla="*/ 1730723 h 1730722"/>
              <a:gd name="connsiteX337" fmla="*/ 3852791 w 11218359"/>
              <a:gd name="connsiteY337" fmla="*/ 1730723 h 1730722"/>
              <a:gd name="connsiteX338" fmla="*/ 3864231 w 11218359"/>
              <a:gd name="connsiteY338" fmla="*/ 1730723 h 1730722"/>
              <a:gd name="connsiteX339" fmla="*/ 3875670 w 11218359"/>
              <a:gd name="connsiteY339" fmla="*/ 1730723 h 1730722"/>
              <a:gd name="connsiteX340" fmla="*/ 3887110 w 11218359"/>
              <a:gd name="connsiteY340" fmla="*/ 1730723 h 1730722"/>
              <a:gd name="connsiteX341" fmla="*/ 3898549 w 11218359"/>
              <a:gd name="connsiteY341" fmla="*/ 1730723 h 1730722"/>
              <a:gd name="connsiteX342" fmla="*/ 3909989 w 11218359"/>
              <a:gd name="connsiteY342" fmla="*/ 1730723 h 1730722"/>
              <a:gd name="connsiteX343" fmla="*/ 3921447 w 11218359"/>
              <a:gd name="connsiteY343" fmla="*/ 1730723 h 1730722"/>
              <a:gd name="connsiteX344" fmla="*/ 3932878 w 11218359"/>
              <a:gd name="connsiteY344" fmla="*/ 1730723 h 1730722"/>
              <a:gd name="connsiteX345" fmla="*/ 3944307 w 11218359"/>
              <a:gd name="connsiteY345" fmla="*/ 1730723 h 1730722"/>
              <a:gd name="connsiteX346" fmla="*/ 3955737 w 11218359"/>
              <a:gd name="connsiteY346" fmla="*/ 1730723 h 1730722"/>
              <a:gd name="connsiteX347" fmla="*/ 3967167 w 11218359"/>
              <a:gd name="connsiteY347" fmla="*/ 1730723 h 1730722"/>
              <a:gd name="connsiteX348" fmla="*/ 3978645 w 11218359"/>
              <a:gd name="connsiteY348" fmla="*/ 1730723 h 1730722"/>
              <a:gd name="connsiteX349" fmla="*/ 3990075 w 11218359"/>
              <a:gd name="connsiteY349" fmla="*/ 1730723 h 1730722"/>
              <a:gd name="connsiteX350" fmla="*/ 4001505 w 11218359"/>
              <a:gd name="connsiteY350" fmla="*/ 1730723 h 1730722"/>
              <a:gd name="connsiteX351" fmla="*/ 4012935 w 11218359"/>
              <a:gd name="connsiteY351" fmla="*/ 1730723 h 1730722"/>
              <a:gd name="connsiteX352" fmla="*/ 4024365 w 11218359"/>
              <a:gd name="connsiteY352" fmla="*/ 1730723 h 1730722"/>
              <a:gd name="connsiteX353" fmla="*/ 4035843 w 11218359"/>
              <a:gd name="connsiteY353" fmla="*/ 1730723 h 1730722"/>
              <a:gd name="connsiteX354" fmla="*/ 4047273 w 11218359"/>
              <a:gd name="connsiteY354" fmla="*/ 1730723 h 1730722"/>
              <a:gd name="connsiteX355" fmla="*/ 4058702 w 11218359"/>
              <a:gd name="connsiteY355" fmla="*/ 1730723 h 1730722"/>
              <a:gd name="connsiteX356" fmla="*/ 4070133 w 11218359"/>
              <a:gd name="connsiteY356" fmla="*/ 1730723 h 1730722"/>
              <a:gd name="connsiteX357" fmla="*/ 4081563 w 11218359"/>
              <a:gd name="connsiteY357" fmla="*/ 1730723 h 1730722"/>
              <a:gd name="connsiteX358" fmla="*/ 4093040 w 11218359"/>
              <a:gd name="connsiteY358" fmla="*/ 1730723 h 1730722"/>
              <a:gd name="connsiteX359" fmla="*/ 4104471 w 11218359"/>
              <a:gd name="connsiteY359" fmla="*/ 1730723 h 1730722"/>
              <a:gd name="connsiteX360" fmla="*/ 4115900 w 11218359"/>
              <a:gd name="connsiteY360" fmla="*/ 1730723 h 1730722"/>
              <a:gd name="connsiteX361" fmla="*/ 4127330 w 11218359"/>
              <a:gd name="connsiteY361" fmla="*/ 1730723 h 1730722"/>
              <a:gd name="connsiteX362" fmla="*/ 4138760 w 11218359"/>
              <a:gd name="connsiteY362" fmla="*/ 1730723 h 1730722"/>
              <a:gd name="connsiteX363" fmla="*/ 4150238 w 11218359"/>
              <a:gd name="connsiteY363" fmla="*/ 1730723 h 1730722"/>
              <a:gd name="connsiteX364" fmla="*/ 4161668 w 11218359"/>
              <a:gd name="connsiteY364" fmla="*/ 1730723 h 1730722"/>
              <a:gd name="connsiteX365" fmla="*/ 4173098 w 11218359"/>
              <a:gd name="connsiteY365" fmla="*/ 1730723 h 1730722"/>
              <a:gd name="connsiteX366" fmla="*/ 4184528 w 11218359"/>
              <a:gd name="connsiteY366" fmla="*/ 1730723 h 1730722"/>
              <a:gd name="connsiteX367" fmla="*/ 4195958 w 11218359"/>
              <a:gd name="connsiteY367" fmla="*/ 1730723 h 1730722"/>
              <a:gd name="connsiteX368" fmla="*/ 4207436 w 11218359"/>
              <a:gd name="connsiteY368" fmla="*/ 1730723 h 1730722"/>
              <a:gd name="connsiteX369" fmla="*/ 4218865 w 11218359"/>
              <a:gd name="connsiteY369" fmla="*/ 1730723 h 1730722"/>
              <a:gd name="connsiteX370" fmla="*/ 4230296 w 11218359"/>
              <a:gd name="connsiteY370" fmla="*/ 1730723 h 1730722"/>
              <a:gd name="connsiteX371" fmla="*/ 4241726 w 11218359"/>
              <a:gd name="connsiteY371" fmla="*/ 1730723 h 1730722"/>
              <a:gd name="connsiteX372" fmla="*/ 4253156 w 11218359"/>
              <a:gd name="connsiteY372" fmla="*/ 1730723 h 1730722"/>
              <a:gd name="connsiteX373" fmla="*/ 4264634 w 11218359"/>
              <a:gd name="connsiteY373" fmla="*/ 1730723 h 1730722"/>
              <a:gd name="connsiteX374" fmla="*/ 4276063 w 11218359"/>
              <a:gd name="connsiteY374" fmla="*/ 1730723 h 1730722"/>
              <a:gd name="connsiteX375" fmla="*/ 4287493 w 11218359"/>
              <a:gd name="connsiteY375" fmla="*/ 1730723 h 1730722"/>
              <a:gd name="connsiteX376" fmla="*/ 4298923 w 11218359"/>
              <a:gd name="connsiteY376" fmla="*/ 1730723 h 1730722"/>
              <a:gd name="connsiteX377" fmla="*/ 4310353 w 11218359"/>
              <a:gd name="connsiteY377" fmla="*/ 1730723 h 1730722"/>
              <a:gd name="connsiteX378" fmla="*/ 4321831 w 11218359"/>
              <a:gd name="connsiteY378" fmla="*/ 1730723 h 1730722"/>
              <a:gd name="connsiteX379" fmla="*/ 4333261 w 11218359"/>
              <a:gd name="connsiteY379" fmla="*/ 1730723 h 1730722"/>
              <a:gd name="connsiteX380" fmla="*/ 4344691 w 11218359"/>
              <a:gd name="connsiteY380" fmla="*/ 1730723 h 1730722"/>
              <a:gd name="connsiteX381" fmla="*/ 4356121 w 11218359"/>
              <a:gd name="connsiteY381" fmla="*/ 1730723 h 1730722"/>
              <a:gd name="connsiteX382" fmla="*/ 4367551 w 11218359"/>
              <a:gd name="connsiteY382" fmla="*/ 1730723 h 1730722"/>
              <a:gd name="connsiteX383" fmla="*/ 4379028 w 11218359"/>
              <a:gd name="connsiteY383" fmla="*/ 1730723 h 1730722"/>
              <a:gd name="connsiteX384" fmla="*/ 4390458 w 11218359"/>
              <a:gd name="connsiteY384" fmla="*/ 1730723 h 1730722"/>
              <a:gd name="connsiteX385" fmla="*/ 4401889 w 11218359"/>
              <a:gd name="connsiteY385" fmla="*/ 1730723 h 1730722"/>
              <a:gd name="connsiteX386" fmla="*/ 4413319 w 11218359"/>
              <a:gd name="connsiteY386" fmla="*/ 1730723 h 1730722"/>
              <a:gd name="connsiteX387" fmla="*/ 4424749 w 11218359"/>
              <a:gd name="connsiteY387" fmla="*/ 1730723 h 1730722"/>
              <a:gd name="connsiteX388" fmla="*/ 4436226 w 11218359"/>
              <a:gd name="connsiteY388" fmla="*/ 1730723 h 1730722"/>
              <a:gd name="connsiteX389" fmla="*/ 4447656 w 11218359"/>
              <a:gd name="connsiteY389" fmla="*/ 1730723 h 1730722"/>
              <a:gd name="connsiteX390" fmla="*/ 4459086 w 11218359"/>
              <a:gd name="connsiteY390" fmla="*/ 1730723 h 1730722"/>
              <a:gd name="connsiteX391" fmla="*/ 4470516 w 11218359"/>
              <a:gd name="connsiteY391" fmla="*/ 1730723 h 1730722"/>
              <a:gd name="connsiteX392" fmla="*/ 4481946 w 11218359"/>
              <a:gd name="connsiteY392" fmla="*/ 1730723 h 1730722"/>
              <a:gd name="connsiteX393" fmla="*/ 4493424 w 11218359"/>
              <a:gd name="connsiteY393" fmla="*/ 1730723 h 1730722"/>
              <a:gd name="connsiteX394" fmla="*/ 4504854 w 11218359"/>
              <a:gd name="connsiteY394" fmla="*/ 1730723 h 1730722"/>
              <a:gd name="connsiteX395" fmla="*/ 4516284 w 11218359"/>
              <a:gd name="connsiteY395" fmla="*/ 1730723 h 1730722"/>
              <a:gd name="connsiteX396" fmla="*/ 4527714 w 11218359"/>
              <a:gd name="connsiteY396" fmla="*/ 1730723 h 1730722"/>
              <a:gd name="connsiteX397" fmla="*/ 4539144 w 11218359"/>
              <a:gd name="connsiteY397" fmla="*/ 1730723 h 1730722"/>
              <a:gd name="connsiteX398" fmla="*/ 4550621 w 11218359"/>
              <a:gd name="connsiteY398" fmla="*/ 1730723 h 1730722"/>
              <a:gd name="connsiteX399" fmla="*/ 4562051 w 11218359"/>
              <a:gd name="connsiteY399" fmla="*/ 1730723 h 1730722"/>
              <a:gd name="connsiteX400" fmla="*/ 4573482 w 11218359"/>
              <a:gd name="connsiteY400" fmla="*/ 1730723 h 1730722"/>
              <a:gd name="connsiteX401" fmla="*/ 4584912 w 11218359"/>
              <a:gd name="connsiteY401" fmla="*/ 1730723 h 1730722"/>
              <a:gd name="connsiteX402" fmla="*/ 4596341 w 11218359"/>
              <a:gd name="connsiteY402" fmla="*/ 1730723 h 1730722"/>
              <a:gd name="connsiteX403" fmla="*/ 4607771 w 11218359"/>
              <a:gd name="connsiteY403" fmla="*/ 1730723 h 1730722"/>
              <a:gd name="connsiteX404" fmla="*/ 4619249 w 11218359"/>
              <a:gd name="connsiteY404" fmla="*/ 1730723 h 1730722"/>
              <a:gd name="connsiteX405" fmla="*/ 4630679 w 11218359"/>
              <a:gd name="connsiteY405" fmla="*/ 1730723 h 1730722"/>
              <a:gd name="connsiteX406" fmla="*/ 4642109 w 11218359"/>
              <a:gd name="connsiteY406" fmla="*/ 1730723 h 1730722"/>
              <a:gd name="connsiteX407" fmla="*/ 4653539 w 11218359"/>
              <a:gd name="connsiteY407" fmla="*/ 1730723 h 1730722"/>
              <a:gd name="connsiteX408" fmla="*/ 4664969 w 11218359"/>
              <a:gd name="connsiteY408" fmla="*/ 1730723 h 1730722"/>
              <a:gd name="connsiteX409" fmla="*/ 4676447 w 11218359"/>
              <a:gd name="connsiteY409" fmla="*/ 1730723 h 1730722"/>
              <a:gd name="connsiteX410" fmla="*/ 4687877 w 11218359"/>
              <a:gd name="connsiteY410" fmla="*/ 1730723 h 1730722"/>
              <a:gd name="connsiteX411" fmla="*/ 4699306 w 11218359"/>
              <a:gd name="connsiteY411" fmla="*/ 1730723 h 1730722"/>
              <a:gd name="connsiteX412" fmla="*/ 4710737 w 11218359"/>
              <a:gd name="connsiteY412" fmla="*/ 1730723 h 1730722"/>
              <a:gd name="connsiteX413" fmla="*/ 4722167 w 11218359"/>
              <a:gd name="connsiteY413" fmla="*/ 1730723 h 1730722"/>
              <a:gd name="connsiteX414" fmla="*/ 4733644 w 11218359"/>
              <a:gd name="connsiteY414" fmla="*/ 1730723 h 1730722"/>
              <a:gd name="connsiteX415" fmla="*/ 4745075 w 11218359"/>
              <a:gd name="connsiteY415" fmla="*/ 1730723 h 1730722"/>
              <a:gd name="connsiteX416" fmla="*/ 4756504 w 11218359"/>
              <a:gd name="connsiteY416" fmla="*/ 1730723 h 1730722"/>
              <a:gd name="connsiteX417" fmla="*/ 4767934 w 11218359"/>
              <a:gd name="connsiteY417" fmla="*/ 1730723 h 1730722"/>
              <a:gd name="connsiteX418" fmla="*/ 4779364 w 11218359"/>
              <a:gd name="connsiteY418" fmla="*/ 1730723 h 1730722"/>
              <a:gd name="connsiteX419" fmla="*/ 4790842 w 11218359"/>
              <a:gd name="connsiteY419" fmla="*/ 1730723 h 1730722"/>
              <a:gd name="connsiteX420" fmla="*/ 4802272 w 11218359"/>
              <a:gd name="connsiteY420" fmla="*/ 1730723 h 1730722"/>
              <a:gd name="connsiteX421" fmla="*/ 4813702 w 11218359"/>
              <a:gd name="connsiteY421" fmla="*/ 1730723 h 1730722"/>
              <a:gd name="connsiteX422" fmla="*/ 4825132 w 11218359"/>
              <a:gd name="connsiteY422" fmla="*/ 1730723 h 1730722"/>
              <a:gd name="connsiteX423" fmla="*/ 4836562 w 11218359"/>
              <a:gd name="connsiteY423" fmla="*/ 1730723 h 1730722"/>
              <a:gd name="connsiteX424" fmla="*/ 4848040 w 11218359"/>
              <a:gd name="connsiteY424" fmla="*/ 1730723 h 1730722"/>
              <a:gd name="connsiteX425" fmla="*/ 4859469 w 11218359"/>
              <a:gd name="connsiteY425" fmla="*/ 1730723 h 1730722"/>
              <a:gd name="connsiteX426" fmla="*/ 4870899 w 11218359"/>
              <a:gd name="connsiteY426" fmla="*/ 1730723 h 1730722"/>
              <a:gd name="connsiteX427" fmla="*/ 4882330 w 11218359"/>
              <a:gd name="connsiteY427" fmla="*/ 1730723 h 1730722"/>
              <a:gd name="connsiteX428" fmla="*/ 4893760 w 11218359"/>
              <a:gd name="connsiteY428" fmla="*/ 1730723 h 1730722"/>
              <a:gd name="connsiteX429" fmla="*/ 4905237 w 11218359"/>
              <a:gd name="connsiteY429" fmla="*/ 1730723 h 1730722"/>
              <a:gd name="connsiteX430" fmla="*/ 4916667 w 11218359"/>
              <a:gd name="connsiteY430" fmla="*/ 1730723 h 1730722"/>
              <a:gd name="connsiteX431" fmla="*/ 4928097 w 11218359"/>
              <a:gd name="connsiteY431" fmla="*/ 1730723 h 1730722"/>
              <a:gd name="connsiteX432" fmla="*/ 4939527 w 11218359"/>
              <a:gd name="connsiteY432" fmla="*/ 1730723 h 1730722"/>
              <a:gd name="connsiteX433" fmla="*/ 4950957 w 11218359"/>
              <a:gd name="connsiteY433" fmla="*/ 1730723 h 1730722"/>
              <a:gd name="connsiteX434" fmla="*/ 4962435 w 11218359"/>
              <a:gd name="connsiteY434" fmla="*/ 1730723 h 1730722"/>
              <a:gd name="connsiteX435" fmla="*/ 4973865 w 11218359"/>
              <a:gd name="connsiteY435" fmla="*/ 1730723 h 1730722"/>
              <a:gd name="connsiteX436" fmla="*/ 4985295 w 11218359"/>
              <a:gd name="connsiteY436" fmla="*/ 1730723 h 1730722"/>
              <a:gd name="connsiteX437" fmla="*/ 4996725 w 11218359"/>
              <a:gd name="connsiteY437" fmla="*/ 1730723 h 1730722"/>
              <a:gd name="connsiteX438" fmla="*/ 5008155 w 11218359"/>
              <a:gd name="connsiteY438" fmla="*/ 1730723 h 1730722"/>
              <a:gd name="connsiteX439" fmla="*/ 5019632 w 11218359"/>
              <a:gd name="connsiteY439" fmla="*/ 1730723 h 1730722"/>
              <a:gd name="connsiteX440" fmla="*/ 5031062 w 11218359"/>
              <a:gd name="connsiteY440" fmla="*/ 1730723 h 1730722"/>
              <a:gd name="connsiteX441" fmla="*/ 5042492 w 11218359"/>
              <a:gd name="connsiteY441" fmla="*/ 1730723 h 1730722"/>
              <a:gd name="connsiteX442" fmla="*/ 5053923 w 11218359"/>
              <a:gd name="connsiteY442" fmla="*/ 1730723 h 1730722"/>
              <a:gd name="connsiteX443" fmla="*/ 5065353 w 11218359"/>
              <a:gd name="connsiteY443" fmla="*/ 1730723 h 1730722"/>
              <a:gd name="connsiteX444" fmla="*/ 5076830 w 11218359"/>
              <a:gd name="connsiteY444" fmla="*/ 1730723 h 1730722"/>
              <a:gd name="connsiteX445" fmla="*/ 5088260 w 11218359"/>
              <a:gd name="connsiteY445" fmla="*/ 1730723 h 1730722"/>
              <a:gd name="connsiteX446" fmla="*/ 5099690 w 11218359"/>
              <a:gd name="connsiteY446" fmla="*/ 1730723 h 1730722"/>
              <a:gd name="connsiteX447" fmla="*/ 5111120 w 11218359"/>
              <a:gd name="connsiteY447" fmla="*/ 1730723 h 1730722"/>
              <a:gd name="connsiteX448" fmla="*/ 5122550 w 11218359"/>
              <a:gd name="connsiteY448" fmla="*/ 1730723 h 1730722"/>
              <a:gd name="connsiteX449" fmla="*/ 5134028 w 11218359"/>
              <a:gd name="connsiteY449" fmla="*/ 1730723 h 1730722"/>
              <a:gd name="connsiteX450" fmla="*/ 5145458 w 11218359"/>
              <a:gd name="connsiteY450" fmla="*/ 1730723 h 1730722"/>
              <a:gd name="connsiteX451" fmla="*/ 5156888 w 11218359"/>
              <a:gd name="connsiteY451" fmla="*/ 1730723 h 1730722"/>
              <a:gd name="connsiteX452" fmla="*/ 5168318 w 11218359"/>
              <a:gd name="connsiteY452" fmla="*/ 1730723 h 1730722"/>
              <a:gd name="connsiteX453" fmla="*/ 5179747 w 11218359"/>
              <a:gd name="connsiteY453" fmla="*/ 1730723 h 1730722"/>
              <a:gd name="connsiteX454" fmla="*/ 5191225 w 11218359"/>
              <a:gd name="connsiteY454" fmla="*/ 1730723 h 1730722"/>
              <a:gd name="connsiteX455" fmla="*/ 5202655 w 11218359"/>
              <a:gd name="connsiteY455" fmla="*/ 1730723 h 1730722"/>
              <a:gd name="connsiteX456" fmla="*/ 5214085 w 11218359"/>
              <a:gd name="connsiteY456" fmla="*/ 1730723 h 1730722"/>
              <a:gd name="connsiteX457" fmla="*/ 5225515 w 11218359"/>
              <a:gd name="connsiteY457" fmla="*/ 1730723 h 1730722"/>
              <a:gd name="connsiteX458" fmla="*/ 5236945 w 11218359"/>
              <a:gd name="connsiteY458" fmla="*/ 1730723 h 1730722"/>
              <a:gd name="connsiteX459" fmla="*/ 5248423 w 11218359"/>
              <a:gd name="connsiteY459" fmla="*/ 1730723 h 1730722"/>
              <a:gd name="connsiteX460" fmla="*/ 5259853 w 11218359"/>
              <a:gd name="connsiteY460" fmla="*/ 1730723 h 1730722"/>
              <a:gd name="connsiteX461" fmla="*/ 5271283 w 11218359"/>
              <a:gd name="connsiteY461" fmla="*/ 1730723 h 1730722"/>
              <a:gd name="connsiteX462" fmla="*/ 5282713 w 11218359"/>
              <a:gd name="connsiteY462" fmla="*/ 1730723 h 1730722"/>
              <a:gd name="connsiteX463" fmla="*/ 5294143 w 11218359"/>
              <a:gd name="connsiteY463" fmla="*/ 1730723 h 1730722"/>
              <a:gd name="connsiteX464" fmla="*/ 5305621 w 11218359"/>
              <a:gd name="connsiteY464" fmla="*/ 1730723 h 1730722"/>
              <a:gd name="connsiteX465" fmla="*/ 5317051 w 11218359"/>
              <a:gd name="connsiteY465" fmla="*/ 1730723 h 1730722"/>
              <a:gd name="connsiteX466" fmla="*/ 5328481 w 11218359"/>
              <a:gd name="connsiteY466" fmla="*/ 1730723 h 1730722"/>
              <a:gd name="connsiteX467" fmla="*/ 5339910 w 11218359"/>
              <a:gd name="connsiteY467" fmla="*/ 1730723 h 1730722"/>
              <a:gd name="connsiteX468" fmla="*/ 5351340 w 11218359"/>
              <a:gd name="connsiteY468" fmla="*/ 1730723 h 1730722"/>
              <a:gd name="connsiteX469" fmla="*/ 5362818 w 11218359"/>
              <a:gd name="connsiteY469" fmla="*/ 1730723 h 1730722"/>
              <a:gd name="connsiteX470" fmla="*/ 5374248 w 11218359"/>
              <a:gd name="connsiteY470" fmla="*/ 1730723 h 1730722"/>
              <a:gd name="connsiteX471" fmla="*/ 5385678 w 11218359"/>
              <a:gd name="connsiteY471" fmla="*/ 1730723 h 1730722"/>
              <a:gd name="connsiteX472" fmla="*/ 5397108 w 11218359"/>
              <a:gd name="connsiteY472" fmla="*/ 1730723 h 1730722"/>
              <a:gd name="connsiteX473" fmla="*/ 5408538 w 11218359"/>
              <a:gd name="connsiteY473" fmla="*/ 1730723 h 1730722"/>
              <a:gd name="connsiteX474" fmla="*/ 5420016 w 11218359"/>
              <a:gd name="connsiteY474" fmla="*/ 1730723 h 1730722"/>
              <a:gd name="connsiteX475" fmla="*/ 5431446 w 11218359"/>
              <a:gd name="connsiteY475" fmla="*/ 1730723 h 1730722"/>
              <a:gd name="connsiteX476" fmla="*/ 5442876 w 11218359"/>
              <a:gd name="connsiteY476" fmla="*/ 1730723 h 1730722"/>
              <a:gd name="connsiteX477" fmla="*/ 5454306 w 11218359"/>
              <a:gd name="connsiteY477" fmla="*/ 1730723 h 1730722"/>
              <a:gd name="connsiteX478" fmla="*/ 5465736 w 11218359"/>
              <a:gd name="connsiteY478" fmla="*/ 1730723 h 1730722"/>
              <a:gd name="connsiteX479" fmla="*/ 5477214 w 11218359"/>
              <a:gd name="connsiteY479" fmla="*/ 1730723 h 1730722"/>
              <a:gd name="connsiteX480" fmla="*/ 5488643 w 11218359"/>
              <a:gd name="connsiteY480" fmla="*/ 1730723 h 1730722"/>
              <a:gd name="connsiteX481" fmla="*/ 5500073 w 11218359"/>
              <a:gd name="connsiteY481" fmla="*/ 1730723 h 1730722"/>
              <a:gd name="connsiteX482" fmla="*/ 5511503 w 11218359"/>
              <a:gd name="connsiteY482" fmla="*/ 1730723 h 1730722"/>
              <a:gd name="connsiteX483" fmla="*/ 5522933 w 11218359"/>
              <a:gd name="connsiteY483" fmla="*/ 1730723 h 1730722"/>
              <a:gd name="connsiteX484" fmla="*/ 5534411 w 11218359"/>
              <a:gd name="connsiteY484" fmla="*/ 1730723 h 1730722"/>
              <a:gd name="connsiteX485" fmla="*/ 5545841 w 11218359"/>
              <a:gd name="connsiteY485" fmla="*/ 1730723 h 1730722"/>
              <a:gd name="connsiteX486" fmla="*/ 5557271 w 11218359"/>
              <a:gd name="connsiteY486" fmla="*/ 1730723 h 1730722"/>
              <a:gd name="connsiteX487" fmla="*/ 5568701 w 11218359"/>
              <a:gd name="connsiteY487" fmla="*/ 1730723 h 1730722"/>
              <a:gd name="connsiteX488" fmla="*/ 5580131 w 11218359"/>
              <a:gd name="connsiteY488" fmla="*/ 1730723 h 1730722"/>
              <a:gd name="connsiteX489" fmla="*/ 5591609 w 11218359"/>
              <a:gd name="connsiteY489" fmla="*/ 1730723 h 1730722"/>
              <a:gd name="connsiteX490" fmla="*/ 5603038 w 11218359"/>
              <a:gd name="connsiteY490" fmla="*/ 1730723 h 1730722"/>
              <a:gd name="connsiteX491" fmla="*/ 5614469 w 11218359"/>
              <a:gd name="connsiteY491" fmla="*/ 1730723 h 1730722"/>
              <a:gd name="connsiteX492" fmla="*/ 5625899 w 11218359"/>
              <a:gd name="connsiteY492" fmla="*/ 1730723 h 1730722"/>
              <a:gd name="connsiteX493" fmla="*/ 5637329 w 11218359"/>
              <a:gd name="connsiteY493" fmla="*/ 1730723 h 1730722"/>
              <a:gd name="connsiteX494" fmla="*/ 5648759 w 11218359"/>
              <a:gd name="connsiteY494" fmla="*/ 1730723 h 1730722"/>
              <a:gd name="connsiteX495" fmla="*/ 5660236 w 11218359"/>
              <a:gd name="connsiteY495" fmla="*/ 1730723 h 1730722"/>
              <a:gd name="connsiteX496" fmla="*/ 5671666 w 11218359"/>
              <a:gd name="connsiteY496" fmla="*/ 1730723 h 1730722"/>
              <a:gd name="connsiteX497" fmla="*/ 5683096 w 11218359"/>
              <a:gd name="connsiteY497" fmla="*/ 1730723 h 1730722"/>
              <a:gd name="connsiteX498" fmla="*/ 5694526 w 11218359"/>
              <a:gd name="connsiteY498" fmla="*/ 1730723 h 1730722"/>
              <a:gd name="connsiteX499" fmla="*/ 5705956 w 11218359"/>
              <a:gd name="connsiteY499" fmla="*/ 1730723 h 1730722"/>
              <a:gd name="connsiteX500" fmla="*/ 5717434 w 11218359"/>
              <a:gd name="connsiteY500" fmla="*/ 1730723 h 1730722"/>
              <a:gd name="connsiteX501" fmla="*/ 5728864 w 11218359"/>
              <a:gd name="connsiteY501" fmla="*/ 1730723 h 1730722"/>
              <a:gd name="connsiteX502" fmla="*/ 5740294 w 11218359"/>
              <a:gd name="connsiteY502" fmla="*/ 1730723 h 1730722"/>
              <a:gd name="connsiteX503" fmla="*/ 5751724 w 11218359"/>
              <a:gd name="connsiteY503" fmla="*/ 1730723 h 1730722"/>
              <a:gd name="connsiteX504" fmla="*/ 5763154 w 11218359"/>
              <a:gd name="connsiteY504" fmla="*/ 1730723 h 1730722"/>
              <a:gd name="connsiteX505" fmla="*/ 5774631 w 11218359"/>
              <a:gd name="connsiteY505" fmla="*/ 1730723 h 1730722"/>
              <a:gd name="connsiteX506" fmla="*/ 5786062 w 11218359"/>
              <a:gd name="connsiteY506" fmla="*/ 1730723 h 1730722"/>
              <a:gd name="connsiteX507" fmla="*/ 5797492 w 11218359"/>
              <a:gd name="connsiteY507" fmla="*/ 1730723 h 1730722"/>
              <a:gd name="connsiteX508" fmla="*/ 5808921 w 11218359"/>
              <a:gd name="connsiteY508" fmla="*/ 1730723 h 1730722"/>
              <a:gd name="connsiteX509" fmla="*/ 5820351 w 11218359"/>
              <a:gd name="connsiteY509" fmla="*/ 1730723 h 1730722"/>
              <a:gd name="connsiteX510" fmla="*/ 5831829 w 11218359"/>
              <a:gd name="connsiteY510" fmla="*/ 1730723 h 1730722"/>
              <a:gd name="connsiteX511" fmla="*/ 5843259 w 11218359"/>
              <a:gd name="connsiteY511" fmla="*/ 1730723 h 1730722"/>
              <a:gd name="connsiteX512" fmla="*/ 5854689 w 11218359"/>
              <a:gd name="connsiteY512" fmla="*/ 1730723 h 1730722"/>
              <a:gd name="connsiteX513" fmla="*/ 5866119 w 11218359"/>
              <a:gd name="connsiteY513" fmla="*/ 1730723 h 1730722"/>
              <a:gd name="connsiteX514" fmla="*/ 5877549 w 11218359"/>
              <a:gd name="connsiteY514" fmla="*/ 1730723 h 1730722"/>
              <a:gd name="connsiteX515" fmla="*/ 5889027 w 11218359"/>
              <a:gd name="connsiteY515" fmla="*/ 1730723 h 1730722"/>
              <a:gd name="connsiteX516" fmla="*/ 5900457 w 11218359"/>
              <a:gd name="connsiteY516" fmla="*/ 1730723 h 1730722"/>
              <a:gd name="connsiteX517" fmla="*/ 5911887 w 11218359"/>
              <a:gd name="connsiteY517" fmla="*/ 1730723 h 1730722"/>
              <a:gd name="connsiteX518" fmla="*/ 5923317 w 11218359"/>
              <a:gd name="connsiteY518" fmla="*/ 1730723 h 1730722"/>
              <a:gd name="connsiteX519" fmla="*/ 5934747 w 11218359"/>
              <a:gd name="connsiteY519" fmla="*/ 1730723 h 1730722"/>
              <a:gd name="connsiteX520" fmla="*/ 5946225 w 11218359"/>
              <a:gd name="connsiteY520" fmla="*/ 1730723 h 1730722"/>
              <a:gd name="connsiteX521" fmla="*/ 5957655 w 11218359"/>
              <a:gd name="connsiteY521" fmla="*/ 1730723 h 1730722"/>
              <a:gd name="connsiteX522" fmla="*/ 5969084 w 11218359"/>
              <a:gd name="connsiteY522" fmla="*/ 1730723 h 1730722"/>
              <a:gd name="connsiteX523" fmla="*/ 5980514 w 11218359"/>
              <a:gd name="connsiteY523" fmla="*/ 1730723 h 1730722"/>
              <a:gd name="connsiteX524" fmla="*/ 5991944 w 11218359"/>
              <a:gd name="connsiteY524" fmla="*/ 1730723 h 1730722"/>
              <a:gd name="connsiteX525" fmla="*/ 6003422 w 11218359"/>
              <a:gd name="connsiteY525" fmla="*/ 1730723 h 1730722"/>
              <a:gd name="connsiteX526" fmla="*/ 6014852 w 11218359"/>
              <a:gd name="connsiteY526" fmla="*/ 1730723 h 1730722"/>
              <a:gd name="connsiteX527" fmla="*/ 6026282 w 11218359"/>
              <a:gd name="connsiteY527" fmla="*/ 1730723 h 1730722"/>
              <a:gd name="connsiteX528" fmla="*/ 6037712 w 11218359"/>
              <a:gd name="connsiteY528" fmla="*/ 1730723 h 1730722"/>
              <a:gd name="connsiteX529" fmla="*/ 6049142 w 11218359"/>
              <a:gd name="connsiteY529" fmla="*/ 1730723 h 1730722"/>
              <a:gd name="connsiteX530" fmla="*/ 6060620 w 11218359"/>
              <a:gd name="connsiteY530" fmla="*/ 1730723 h 1730722"/>
              <a:gd name="connsiteX531" fmla="*/ 6072049 w 11218359"/>
              <a:gd name="connsiteY531" fmla="*/ 1730723 h 1730722"/>
              <a:gd name="connsiteX532" fmla="*/ 6083480 w 11218359"/>
              <a:gd name="connsiteY532" fmla="*/ 1730723 h 1730722"/>
              <a:gd name="connsiteX533" fmla="*/ 6094910 w 11218359"/>
              <a:gd name="connsiteY533" fmla="*/ 1730723 h 1730722"/>
              <a:gd name="connsiteX534" fmla="*/ 6106340 w 11218359"/>
              <a:gd name="connsiteY534" fmla="*/ 1730723 h 1730722"/>
              <a:gd name="connsiteX535" fmla="*/ 6117818 w 11218359"/>
              <a:gd name="connsiteY535" fmla="*/ 1730723 h 1730722"/>
              <a:gd name="connsiteX536" fmla="*/ 6129247 w 11218359"/>
              <a:gd name="connsiteY536" fmla="*/ 1730723 h 1730722"/>
              <a:gd name="connsiteX537" fmla="*/ 6140677 w 11218359"/>
              <a:gd name="connsiteY537" fmla="*/ 1730723 h 1730722"/>
              <a:gd name="connsiteX538" fmla="*/ 6152107 w 11218359"/>
              <a:gd name="connsiteY538" fmla="*/ 1730723 h 1730722"/>
              <a:gd name="connsiteX539" fmla="*/ 6163537 w 11218359"/>
              <a:gd name="connsiteY539" fmla="*/ 1730723 h 1730722"/>
              <a:gd name="connsiteX540" fmla="*/ 6175015 w 11218359"/>
              <a:gd name="connsiteY540" fmla="*/ 1730723 h 1730722"/>
              <a:gd name="connsiteX541" fmla="*/ 6186445 w 11218359"/>
              <a:gd name="connsiteY541" fmla="*/ 1730723 h 1730722"/>
              <a:gd name="connsiteX542" fmla="*/ 6197875 w 11218359"/>
              <a:gd name="connsiteY542" fmla="*/ 1730723 h 1730722"/>
              <a:gd name="connsiteX543" fmla="*/ 6209305 w 11218359"/>
              <a:gd name="connsiteY543" fmla="*/ 1730723 h 1730722"/>
              <a:gd name="connsiteX544" fmla="*/ 6220735 w 11218359"/>
              <a:gd name="connsiteY544" fmla="*/ 1730723 h 1730722"/>
              <a:gd name="connsiteX545" fmla="*/ 6232212 w 11218359"/>
              <a:gd name="connsiteY545" fmla="*/ 1730723 h 1730722"/>
              <a:gd name="connsiteX546" fmla="*/ 6243642 w 11218359"/>
              <a:gd name="connsiteY546" fmla="*/ 1730723 h 1730722"/>
              <a:gd name="connsiteX547" fmla="*/ 6255073 w 11218359"/>
              <a:gd name="connsiteY547" fmla="*/ 1730723 h 1730722"/>
              <a:gd name="connsiteX548" fmla="*/ 6266503 w 11218359"/>
              <a:gd name="connsiteY548" fmla="*/ 1730723 h 1730722"/>
              <a:gd name="connsiteX549" fmla="*/ 6277933 w 11218359"/>
              <a:gd name="connsiteY549" fmla="*/ 1730723 h 1730722"/>
              <a:gd name="connsiteX550" fmla="*/ 6289410 w 11218359"/>
              <a:gd name="connsiteY550" fmla="*/ 1730723 h 1730722"/>
              <a:gd name="connsiteX551" fmla="*/ 6300840 w 11218359"/>
              <a:gd name="connsiteY551" fmla="*/ 1730723 h 1730722"/>
              <a:gd name="connsiteX552" fmla="*/ 6312270 w 11218359"/>
              <a:gd name="connsiteY552" fmla="*/ 1730723 h 1730722"/>
              <a:gd name="connsiteX553" fmla="*/ 6323700 w 11218359"/>
              <a:gd name="connsiteY553" fmla="*/ 1730723 h 1730722"/>
              <a:gd name="connsiteX554" fmla="*/ 6335130 w 11218359"/>
              <a:gd name="connsiteY554" fmla="*/ 1730723 h 1730722"/>
              <a:gd name="connsiteX555" fmla="*/ 6346608 w 11218359"/>
              <a:gd name="connsiteY555" fmla="*/ 1730723 h 1730722"/>
              <a:gd name="connsiteX556" fmla="*/ 6358038 w 11218359"/>
              <a:gd name="connsiteY556" fmla="*/ 1730723 h 1730722"/>
              <a:gd name="connsiteX557" fmla="*/ 6369468 w 11218359"/>
              <a:gd name="connsiteY557" fmla="*/ 1730723 h 1730722"/>
              <a:gd name="connsiteX558" fmla="*/ 6380898 w 11218359"/>
              <a:gd name="connsiteY558" fmla="*/ 1730723 h 1730722"/>
              <a:gd name="connsiteX559" fmla="*/ 6392328 w 11218359"/>
              <a:gd name="connsiteY559" fmla="*/ 1730723 h 1730722"/>
              <a:gd name="connsiteX560" fmla="*/ 6403805 w 11218359"/>
              <a:gd name="connsiteY560" fmla="*/ 1730723 h 1730722"/>
              <a:gd name="connsiteX561" fmla="*/ 6415235 w 11218359"/>
              <a:gd name="connsiteY561" fmla="*/ 1730723 h 1730722"/>
              <a:gd name="connsiteX562" fmla="*/ 6426666 w 11218359"/>
              <a:gd name="connsiteY562" fmla="*/ 1730723 h 1730722"/>
              <a:gd name="connsiteX563" fmla="*/ 6438096 w 11218359"/>
              <a:gd name="connsiteY563" fmla="*/ 1730723 h 1730722"/>
              <a:gd name="connsiteX564" fmla="*/ 6449525 w 11218359"/>
              <a:gd name="connsiteY564" fmla="*/ 1730723 h 1730722"/>
              <a:gd name="connsiteX565" fmla="*/ 6461003 w 11218359"/>
              <a:gd name="connsiteY565" fmla="*/ 1730723 h 1730722"/>
              <a:gd name="connsiteX566" fmla="*/ 6472433 w 11218359"/>
              <a:gd name="connsiteY566" fmla="*/ 1730723 h 1730722"/>
              <a:gd name="connsiteX567" fmla="*/ 6483863 w 11218359"/>
              <a:gd name="connsiteY567" fmla="*/ 1730723 h 1730722"/>
              <a:gd name="connsiteX568" fmla="*/ 6495293 w 11218359"/>
              <a:gd name="connsiteY568" fmla="*/ 1730723 h 1730722"/>
              <a:gd name="connsiteX569" fmla="*/ 6506723 w 11218359"/>
              <a:gd name="connsiteY569" fmla="*/ 1730723 h 1730722"/>
              <a:gd name="connsiteX570" fmla="*/ 6518201 w 11218359"/>
              <a:gd name="connsiteY570" fmla="*/ 1730723 h 1730722"/>
              <a:gd name="connsiteX571" fmla="*/ 6529631 w 11218359"/>
              <a:gd name="connsiteY571" fmla="*/ 1730723 h 1730722"/>
              <a:gd name="connsiteX572" fmla="*/ 6541061 w 11218359"/>
              <a:gd name="connsiteY572" fmla="*/ 1730723 h 1730722"/>
              <a:gd name="connsiteX573" fmla="*/ 6552490 w 11218359"/>
              <a:gd name="connsiteY573" fmla="*/ 1730723 h 1730722"/>
              <a:gd name="connsiteX574" fmla="*/ 6563921 w 11218359"/>
              <a:gd name="connsiteY574" fmla="*/ 1730723 h 1730722"/>
              <a:gd name="connsiteX575" fmla="*/ 6575398 w 11218359"/>
              <a:gd name="connsiteY575" fmla="*/ 1730723 h 1730722"/>
              <a:gd name="connsiteX576" fmla="*/ 6586828 w 11218359"/>
              <a:gd name="connsiteY576" fmla="*/ 1730723 h 1730722"/>
              <a:gd name="connsiteX577" fmla="*/ 6598259 w 11218359"/>
              <a:gd name="connsiteY577" fmla="*/ 1730723 h 1730722"/>
              <a:gd name="connsiteX578" fmla="*/ 6609688 w 11218359"/>
              <a:gd name="connsiteY578" fmla="*/ 1730723 h 1730722"/>
              <a:gd name="connsiteX579" fmla="*/ 6621118 w 11218359"/>
              <a:gd name="connsiteY579" fmla="*/ 1730723 h 1730722"/>
              <a:gd name="connsiteX580" fmla="*/ 6632596 w 11218359"/>
              <a:gd name="connsiteY580" fmla="*/ 1730723 h 1730722"/>
              <a:gd name="connsiteX581" fmla="*/ 6644026 w 11218359"/>
              <a:gd name="connsiteY581" fmla="*/ 1730723 h 1730722"/>
              <a:gd name="connsiteX582" fmla="*/ 6655456 w 11218359"/>
              <a:gd name="connsiteY582" fmla="*/ 1730723 h 1730722"/>
              <a:gd name="connsiteX583" fmla="*/ 6666886 w 11218359"/>
              <a:gd name="connsiteY583" fmla="*/ 1730723 h 1730722"/>
              <a:gd name="connsiteX584" fmla="*/ 6678316 w 11218359"/>
              <a:gd name="connsiteY584" fmla="*/ 1730723 h 1730722"/>
              <a:gd name="connsiteX585" fmla="*/ 6689794 w 11218359"/>
              <a:gd name="connsiteY585" fmla="*/ 1730723 h 1730722"/>
              <a:gd name="connsiteX586" fmla="*/ 6701224 w 11218359"/>
              <a:gd name="connsiteY586" fmla="*/ 1730723 h 1730722"/>
              <a:gd name="connsiteX587" fmla="*/ 6712653 w 11218359"/>
              <a:gd name="connsiteY587" fmla="*/ 1730723 h 1730722"/>
              <a:gd name="connsiteX588" fmla="*/ 6724083 w 11218359"/>
              <a:gd name="connsiteY588" fmla="*/ 1730723 h 1730722"/>
              <a:gd name="connsiteX589" fmla="*/ 6735514 w 11218359"/>
              <a:gd name="connsiteY589" fmla="*/ 1730723 h 1730722"/>
              <a:gd name="connsiteX590" fmla="*/ 6746944 w 11218359"/>
              <a:gd name="connsiteY590" fmla="*/ 1730723 h 1730722"/>
              <a:gd name="connsiteX591" fmla="*/ 6758421 w 11218359"/>
              <a:gd name="connsiteY591" fmla="*/ 1730723 h 1730722"/>
              <a:gd name="connsiteX592" fmla="*/ 6769851 w 11218359"/>
              <a:gd name="connsiteY592" fmla="*/ 1730723 h 1730722"/>
              <a:gd name="connsiteX593" fmla="*/ 6781281 w 11218359"/>
              <a:gd name="connsiteY593" fmla="*/ 1730723 h 1730722"/>
              <a:gd name="connsiteX594" fmla="*/ 6792711 w 11218359"/>
              <a:gd name="connsiteY594" fmla="*/ 1730723 h 1730722"/>
              <a:gd name="connsiteX595" fmla="*/ 6804141 w 11218359"/>
              <a:gd name="connsiteY595" fmla="*/ 1730723 h 1730722"/>
              <a:gd name="connsiteX596" fmla="*/ 6815619 w 11218359"/>
              <a:gd name="connsiteY596" fmla="*/ 1730723 h 1730722"/>
              <a:gd name="connsiteX597" fmla="*/ 6827049 w 11218359"/>
              <a:gd name="connsiteY597" fmla="*/ 1730723 h 1730722"/>
              <a:gd name="connsiteX598" fmla="*/ 6838479 w 11218359"/>
              <a:gd name="connsiteY598" fmla="*/ 1730723 h 1730722"/>
              <a:gd name="connsiteX599" fmla="*/ 6849909 w 11218359"/>
              <a:gd name="connsiteY599" fmla="*/ 1730723 h 1730722"/>
              <a:gd name="connsiteX600" fmla="*/ 6861339 w 11218359"/>
              <a:gd name="connsiteY600" fmla="*/ 1730723 h 1730722"/>
              <a:gd name="connsiteX601" fmla="*/ 6872816 w 11218359"/>
              <a:gd name="connsiteY601" fmla="*/ 1730723 h 1730722"/>
              <a:gd name="connsiteX602" fmla="*/ 6884246 w 11218359"/>
              <a:gd name="connsiteY602" fmla="*/ 1730723 h 1730722"/>
              <a:gd name="connsiteX603" fmla="*/ 6895676 w 11218359"/>
              <a:gd name="connsiteY603" fmla="*/ 1730723 h 1730722"/>
              <a:gd name="connsiteX604" fmla="*/ 6907107 w 11218359"/>
              <a:gd name="connsiteY604" fmla="*/ 1730723 h 1730722"/>
              <a:gd name="connsiteX605" fmla="*/ 6918537 w 11218359"/>
              <a:gd name="connsiteY605" fmla="*/ 1730723 h 1730722"/>
              <a:gd name="connsiteX606" fmla="*/ 6930014 w 11218359"/>
              <a:gd name="connsiteY606" fmla="*/ 1730723 h 1730722"/>
              <a:gd name="connsiteX607" fmla="*/ 6941444 w 11218359"/>
              <a:gd name="connsiteY607" fmla="*/ 1730723 h 1730722"/>
              <a:gd name="connsiteX608" fmla="*/ 6952874 w 11218359"/>
              <a:gd name="connsiteY608" fmla="*/ 1730723 h 1730722"/>
              <a:gd name="connsiteX609" fmla="*/ 6964304 w 11218359"/>
              <a:gd name="connsiteY609" fmla="*/ 1730723 h 1730722"/>
              <a:gd name="connsiteX610" fmla="*/ 6975734 w 11218359"/>
              <a:gd name="connsiteY610" fmla="*/ 1730723 h 1730722"/>
              <a:gd name="connsiteX611" fmla="*/ 6987212 w 11218359"/>
              <a:gd name="connsiteY611" fmla="*/ 1730723 h 1730722"/>
              <a:gd name="connsiteX612" fmla="*/ 6998642 w 11218359"/>
              <a:gd name="connsiteY612" fmla="*/ 1730723 h 1730722"/>
              <a:gd name="connsiteX613" fmla="*/ 7010072 w 11218359"/>
              <a:gd name="connsiteY613" fmla="*/ 1730723 h 1730722"/>
              <a:gd name="connsiteX614" fmla="*/ 7021502 w 11218359"/>
              <a:gd name="connsiteY614" fmla="*/ 1730723 h 1730722"/>
              <a:gd name="connsiteX615" fmla="*/ 7032931 w 11218359"/>
              <a:gd name="connsiteY615" fmla="*/ 1730723 h 1730722"/>
              <a:gd name="connsiteX616" fmla="*/ 7044409 w 11218359"/>
              <a:gd name="connsiteY616" fmla="*/ 1730723 h 1730722"/>
              <a:gd name="connsiteX617" fmla="*/ 7055839 w 11218359"/>
              <a:gd name="connsiteY617" fmla="*/ 1730723 h 1730722"/>
              <a:gd name="connsiteX618" fmla="*/ 7067269 w 11218359"/>
              <a:gd name="connsiteY618" fmla="*/ 1730723 h 1730722"/>
              <a:gd name="connsiteX619" fmla="*/ 7078700 w 11218359"/>
              <a:gd name="connsiteY619" fmla="*/ 1730723 h 1730722"/>
              <a:gd name="connsiteX620" fmla="*/ 7090129 w 11218359"/>
              <a:gd name="connsiteY620" fmla="*/ 1730723 h 1730722"/>
              <a:gd name="connsiteX621" fmla="*/ 7101607 w 11218359"/>
              <a:gd name="connsiteY621" fmla="*/ 1730723 h 1730722"/>
              <a:gd name="connsiteX622" fmla="*/ 7113037 w 11218359"/>
              <a:gd name="connsiteY622" fmla="*/ 1730723 h 1730722"/>
              <a:gd name="connsiteX623" fmla="*/ 7124467 w 11218359"/>
              <a:gd name="connsiteY623" fmla="*/ 1730723 h 1730722"/>
              <a:gd name="connsiteX624" fmla="*/ 7135897 w 11218359"/>
              <a:gd name="connsiteY624" fmla="*/ 1730723 h 1730722"/>
              <a:gd name="connsiteX625" fmla="*/ 7147327 w 11218359"/>
              <a:gd name="connsiteY625" fmla="*/ 1730723 h 1730722"/>
              <a:gd name="connsiteX626" fmla="*/ 7158805 w 11218359"/>
              <a:gd name="connsiteY626" fmla="*/ 871373 h 1730722"/>
              <a:gd name="connsiteX627" fmla="*/ 7170235 w 11218359"/>
              <a:gd name="connsiteY627" fmla="*/ 0 h 1730722"/>
              <a:gd name="connsiteX628" fmla="*/ 7181665 w 11218359"/>
              <a:gd name="connsiteY628" fmla="*/ 315498 h 1730722"/>
              <a:gd name="connsiteX629" fmla="*/ 7193094 w 11218359"/>
              <a:gd name="connsiteY629" fmla="*/ 398128 h 1730722"/>
              <a:gd name="connsiteX630" fmla="*/ 7204524 w 11218359"/>
              <a:gd name="connsiteY630" fmla="*/ 658037 h 1730722"/>
              <a:gd name="connsiteX631" fmla="*/ 7216002 w 11218359"/>
              <a:gd name="connsiteY631" fmla="*/ 560382 h 1730722"/>
              <a:gd name="connsiteX632" fmla="*/ 7227432 w 11218359"/>
              <a:gd name="connsiteY632" fmla="*/ 393618 h 1730722"/>
              <a:gd name="connsiteX633" fmla="*/ 7238862 w 11218359"/>
              <a:gd name="connsiteY633" fmla="*/ 480757 h 1730722"/>
              <a:gd name="connsiteX634" fmla="*/ 7250292 w 11218359"/>
              <a:gd name="connsiteY634" fmla="*/ 1547434 h 1730722"/>
              <a:gd name="connsiteX635" fmla="*/ 7261722 w 11218359"/>
              <a:gd name="connsiteY635" fmla="*/ 1727718 h 1730722"/>
              <a:gd name="connsiteX636" fmla="*/ 7273200 w 11218359"/>
              <a:gd name="connsiteY636" fmla="*/ 1729223 h 1730722"/>
              <a:gd name="connsiteX637" fmla="*/ 7284630 w 11218359"/>
              <a:gd name="connsiteY637" fmla="*/ 1730723 h 1730722"/>
              <a:gd name="connsiteX638" fmla="*/ 7296060 w 11218359"/>
              <a:gd name="connsiteY638" fmla="*/ 1730723 h 1730722"/>
              <a:gd name="connsiteX639" fmla="*/ 7307490 w 11218359"/>
              <a:gd name="connsiteY639" fmla="*/ 1730723 h 1730722"/>
              <a:gd name="connsiteX640" fmla="*/ 7318920 w 11218359"/>
              <a:gd name="connsiteY640" fmla="*/ 1730723 h 1730722"/>
              <a:gd name="connsiteX641" fmla="*/ 7330398 w 11218359"/>
              <a:gd name="connsiteY641" fmla="*/ 1730723 h 1730722"/>
              <a:gd name="connsiteX642" fmla="*/ 7341828 w 11218359"/>
              <a:gd name="connsiteY642" fmla="*/ 1730723 h 1730722"/>
              <a:gd name="connsiteX643" fmla="*/ 7353257 w 11218359"/>
              <a:gd name="connsiteY643" fmla="*/ 1730723 h 1730722"/>
              <a:gd name="connsiteX644" fmla="*/ 7364687 w 11218359"/>
              <a:gd name="connsiteY644" fmla="*/ 1730723 h 1730722"/>
              <a:gd name="connsiteX645" fmla="*/ 7376117 w 11218359"/>
              <a:gd name="connsiteY645" fmla="*/ 1730723 h 1730722"/>
              <a:gd name="connsiteX646" fmla="*/ 7387595 w 11218359"/>
              <a:gd name="connsiteY646" fmla="*/ 1730723 h 1730722"/>
              <a:gd name="connsiteX647" fmla="*/ 7399025 w 11218359"/>
              <a:gd name="connsiteY647" fmla="*/ 1730723 h 1730722"/>
              <a:gd name="connsiteX648" fmla="*/ 7410455 w 11218359"/>
              <a:gd name="connsiteY648" fmla="*/ 1730723 h 1730722"/>
              <a:gd name="connsiteX649" fmla="*/ 7421885 w 11218359"/>
              <a:gd name="connsiteY649" fmla="*/ 1730723 h 1730722"/>
              <a:gd name="connsiteX650" fmla="*/ 7433315 w 11218359"/>
              <a:gd name="connsiteY650" fmla="*/ 1730723 h 1730722"/>
              <a:gd name="connsiteX651" fmla="*/ 7444793 w 11218359"/>
              <a:gd name="connsiteY651" fmla="*/ 1730723 h 1730722"/>
              <a:gd name="connsiteX652" fmla="*/ 7456222 w 11218359"/>
              <a:gd name="connsiteY652" fmla="*/ 1730723 h 1730722"/>
              <a:gd name="connsiteX653" fmla="*/ 7467653 w 11218359"/>
              <a:gd name="connsiteY653" fmla="*/ 1730723 h 1730722"/>
              <a:gd name="connsiteX654" fmla="*/ 7479083 w 11218359"/>
              <a:gd name="connsiteY654" fmla="*/ 1730723 h 1730722"/>
              <a:gd name="connsiteX655" fmla="*/ 7490513 w 11218359"/>
              <a:gd name="connsiteY655" fmla="*/ 1730723 h 1730722"/>
              <a:gd name="connsiteX656" fmla="*/ 7501990 w 11218359"/>
              <a:gd name="connsiteY656" fmla="*/ 1730723 h 1730722"/>
              <a:gd name="connsiteX657" fmla="*/ 7513420 w 11218359"/>
              <a:gd name="connsiteY657" fmla="*/ 1730723 h 1730722"/>
              <a:gd name="connsiteX658" fmla="*/ 7524850 w 11218359"/>
              <a:gd name="connsiteY658" fmla="*/ 1730723 h 1730722"/>
              <a:gd name="connsiteX659" fmla="*/ 7536280 w 11218359"/>
              <a:gd name="connsiteY659" fmla="*/ 1730723 h 1730722"/>
              <a:gd name="connsiteX660" fmla="*/ 7547710 w 11218359"/>
              <a:gd name="connsiteY660" fmla="*/ 1730723 h 1730722"/>
              <a:gd name="connsiteX661" fmla="*/ 7559188 w 11218359"/>
              <a:gd name="connsiteY661" fmla="*/ 1730723 h 1730722"/>
              <a:gd name="connsiteX662" fmla="*/ 7570618 w 11218359"/>
              <a:gd name="connsiteY662" fmla="*/ 1730723 h 1730722"/>
              <a:gd name="connsiteX663" fmla="*/ 7582048 w 11218359"/>
              <a:gd name="connsiteY663" fmla="*/ 1730723 h 1730722"/>
              <a:gd name="connsiteX664" fmla="*/ 7593478 w 11218359"/>
              <a:gd name="connsiteY664" fmla="*/ 1730723 h 1730722"/>
              <a:gd name="connsiteX665" fmla="*/ 7604908 w 11218359"/>
              <a:gd name="connsiteY665" fmla="*/ 1730723 h 1730722"/>
              <a:gd name="connsiteX666" fmla="*/ 7616385 w 11218359"/>
              <a:gd name="connsiteY666" fmla="*/ 1730723 h 1730722"/>
              <a:gd name="connsiteX667" fmla="*/ 7627815 w 11218359"/>
              <a:gd name="connsiteY667" fmla="*/ 1730723 h 1730722"/>
              <a:gd name="connsiteX668" fmla="*/ 7639246 w 11218359"/>
              <a:gd name="connsiteY668" fmla="*/ 1730723 h 1730722"/>
              <a:gd name="connsiteX669" fmla="*/ 7650676 w 11218359"/>
              <a:gd name="connsiteY669" fmla="*/ 1730723 h 1730722"/>
              <a:gd name="connsiteX670" fmla="*/ 7662106 w 11218359"/>
              <a:gd name="connsiteY670" fmla="*/ 1730723 h 1730722"/>
              <a:gd name="connsiteX671" fmla="*/ 7673583 w 11218359"/>
              <a:gd name="connsiteY671" fmla="*/ 1730723 h 1730722"/>
              <a:gd name="connsiteX672" fmla="*/ 7685013 w 11218359"/>
              <a:gd name="connsiteY672" fmla="*/ 1730723 h 1730722"/>
              <a:gd name="connsiteX673" fmla="*/ 7696443 w 11218359"/>
              <a:gd name="connsiteY673" fmla="*/ 1730723 h 1730722"/>
              <a:gd name="connsiteX674" fmla="*/ 7707873 w 11218359"/>
              <a:gd name="connsiteY674" fmla="*/ 1730723 h 1730722"/>
              <a:gd name="connsiteX675" fmla="*/ 7719303 w 11218359"/>
              <a:gd name="connsiteY675" fmla="*/ 1730723 h 1730722"/>
              <a:gd name="connsiteX676" fmla="*/ 7730733 w 11218359"/>
              <a:gd name="connsiteY676" fmla="*/ 1730723 h 1730722"/>
              <a:gd name="connsiteX677" fmla="*/ 7742211 w 11218359"/>
              <a:gd name="connsiteY677" fmla="*/ 1730723 h 1730722"/>
              <a:gd name="connsiteX678" fmla="*/ 7753641 w 11218359"/>
              <a:gd name="connsiteY678" fmla="*/ 1730723 h 1730722"/>
              <a:gd name="connsiteX679" fmla="*/ 7765071 w 11218359"/>
              <a:gd name="connsiteY679" fmla="*/ 1730723 h 1730722"/>
              <a:gd name="connsiteX680" fmla="*/ 7776501 w 11218359"/>
              <a:gd name="connsiteY680" fmla="*/ 1730723 h 1730722"/>
              <a:gd name="connsiteX681" fmla="*/ 7787931 w 11218359"/>
              <a:gd name="connsiteY681" fmla="*/ 1730723 h 1730722"/>
              <a:gd name="connsiteX682" fmla="*/ 7799408 w 11218359"/>
              <a:gd name="connsiteY682" fmla="*/ 1730723 h 1730722"/>
              <a:gd name="connsiteX683" fmla="*/ 7810839 w 11218359"/>
              <a:gd name="connsiteY683" fmla="*/ 1730723 h 1730722"/>
              <a:gd name="connsiteX684" fmla="*/ 7822268 w 11218359"/>
              <a:gd name="connsiteY684" fmla="*/ 1730723 h 1730722"/>
              <a:gd name="connsiteX685" fmla="*/ 7833698 w 11218359"/>
              <a:gd name="connsiteY685" fmla="*/ 1730723 h 1730722"/>
              <a:gd name="connsiteX686" fmla="*/ 7845128 w 11218359"/>
              <a:gd name="connsiteY686" fmla="*/ 1730723 h 1730722"/>
              <a:gd name="connsiteX687" fmla="*/ 7856606 w 11218359"/>
              <a:gd name="connsiteY687" fmla="*/ 1730723 h 1730722"/>
              <a:gd name="connsiteX688" fmla="*/ 7868036 w 11218359"/>
              <a:gd name="connsiteY688" fmla="*/ 1730723 h 1730722"/>
              <a:gd name="connsiteX689" fmla="*/ 7879466 w 11218359"/>
              <a:gd name="connsiteY689" fmla="*/ 1730723 h 1730722"/>
              <a:gd name="connsiteX690" fmla="*/ 7890896 w 11218359"/>
              <a:gd name="connsiteY690" fmla="*/ 1730723 h 1730722"/>
              <a:gd name="connsiteX691" fmla="*/ 7902326 w 11218359"/>
              <a:gd name="connsiteY691" fmla="*/ 1730723 h 1730722"/>
              <a:gd name="connsiteX692" fmla="*/ 7913804 w 11218359"/>
              <a:gd name="connsiteY692" fmla="*/ 1730723 h 1730722"/>
              <a:gd name="connsiteX693" fmla="*/ 7925234 w 11218359"/>
              <a:gd name="connsiteY693" fmla="*/ 1730723 h 1730722"/>
              <a:gd name="connsiteX694" fmla="*/ 7936663 w 11218359"/>
              <a:gd name="connsiteY694" fmla="*/ 1730723 h 1730722"/>
              <a:gd name="connsiteX695" fmla="*/ 7948094 w 11218359"/>
              <a:gd name="connsiteY695" fmla="*/ 1730723 h 1730722"/>
              <a:gd name="connsiteX696" fmla="*/ 7959524 w 11218359"/>
              <a:gd name="connsiteY696" fmla="*/ 1730723 h 1730722"/>
              <a:gd name="connsiteX697" fmla="*/ 7971001 w 11218359"/>
              <a:gd name="connsiteY697" fmla="*/ 1730723 h 1730722"/>
              <a:gd name="connsiteX698" fmla="*/ 7982431 w 11218359"/>
              <a:gd name="connsiteY698" fmla="*/ 1730723 h 1730722"/>
              <a:gd name="connsiteX699" fmla="*/ 7993861 w 11218359"/>
              <a:gd name="connsiteY699" fmla="*/ 1730723 h 1730722"/>
              <a:gd name="connsiteX700" fmla="*/ 8005291 w 11218359"/>
              <a:gd name="connsiteY700" fmla="*/ 1730723 h 1730722"/>
              <a:gd name="connsiteX701" fmla="*/ 8016721 w 11218359"/>
              <a:gd name="connsiteY701" fmla="*/ 1730723 h 1730722"/>
              <a:gd name="connsiteX702" fmla="*/ 8028199 w 11218359"/>
              <a:gd name="connsiteY702" fmla="*/ 1730723 h 1730722"/>
              <a:gd name="connsiteX703" fmla="*/ 8039629 w 11218359"/>
              <a:gd name="connsiteY703" fmla="*/ 1730723 h 1730722"/>
              <a:gd name="connsiteX704" fmla="*/ 8051059 w 11218359"/>
              <a:gd name="connsiteY704" fmla="*/ 1730723 h 1730722"/>
              <a:gd name="connsiteX705" fmla="*/ 8062489 w 11218359"/>
              <a:gd name="connsiteY705" fmla="*/ 1730723 h 1730722"/>
              <a:gd name="connsiteX706" fmla="*/ 8073919 w 11218359"/>
              <a:gd name="connsiteY706" fmla="*/ 1730723 h 1730722"/>
              <a:gd name="connsiteX707" fmla="*/ 8085396 w 11218359"/>
              <a:gd name="connsiteY707" fmla="*/ 1730723 h 1730722"/>
              <a:gd name="connsiteX708" fmla="*/ 8096826 w 11218359"/>
              <a:gd name="connsiteY708" fmla="*/ 1730723 h 1730722"/>
              <a:gd name="connsiteX709" fmla="*/ 8108256 w 11218359"/>
              <a:gd name="connsiteY709" fmla="*/ 1730723 h 1730722"/>
              <a:gd name="connsiteX710" fmla="*/ 8119687 w 11218359"/>
              <a:gd name="connsiteY710" fmla="*/ 1730723 h 1730722"/>
              <a:gd name="connsiteX711" fmla="*/ 8131117 w 11218359"/>
              <a:gd name="connsiteY711" fmla="*/ 1730723 h 1730722"/>
              <a:gd name="connsiteX712" fmla="*/ 8142594 w 11218359"/>
              <a:gd name="connsiteY712" fmla="*/ 1730723 h 1730722"/>
              <a:gd name="connsiteX713" fmla="*/ 8154024 w 11218359"/>
              <a:gd name="connsiteY713" fmla="*/ 1730723 h 1730722"/>
              <a:gd name="connsiteX714" fmla="*/ 8165454 w 11218359"/>
              <a:gd name="connsiteY714" fmla="*/ 1730723 h 1730722"/>
              <a:gd name="connsiteX715" fmla="*/ 8176884 w 11218359"/>
              <a:gd name="connsiteY715" fmla="*/ 1730723 h 1730722"/>
              <a:gd name="connsiteX716" fmla="*/ 8188314 w 11218359"/>
              <a:gd name="connsiteY716" fmla="*/ 1730723 h 1730722"/>
              <a:gd name="connsiteX717" fmla="*/ 8199792 w 11218359"/>
              <a:gd name="connsiteY717" fmla="*/ 1730723 h 1730722"/>
              <a:gd name="connsiteX718" fmla="*/ 8211222 w 11218359"/>
              <a:gd name="connsiteY718" fmla="*/ 1730723 h 1730722"/>
              <a:gd name="connsiteX719" fmla="*/ 8222652 w 11218359"/>
              <a:gd name="connsiteY719" fmla="*/ 1730723 h 1730722"/>
              <a:gd name="connsiteX720" fmla="*/ 8234082 w 11218359"/>
              <a:gd name="connsiteY720" fmla="*/ 1730723 h 1730722"/>
              <a:gd name="connsiteX721" fmla="*/ 8245512 w 11218359"/>
              <a:gd name="connsiteY721" fmla="*/ 1730723 h 1730722"/>
              <a:gd name="connsiteX722" fmla="*/ 8256989 w 11218359"/>
              <a:gd name="connsiteY722" fmla="*/ 1730723 h 1730722"/>
              <a:gd name="connsiteX723" fmla="*/ 8268419 w 11218359"/>
              <a:gd name="connsiteY723" fmla="*/ 1730723 h 1730722"/>
              <a:gd name="connsiteX724" fmla="*/ 8279850 w 11218359"/>
              <a:gd name="connsiteY724" fmla="*/ 1730723 h 1730722"/>
              <a:gd name="connsiteX725" fmla="*/ 8291280 w 11218359"/>
              <a:gd name="connsiteY725" fmla="*/ 1730723 h 1730722"/>
              <a:gd name="connsiteX726" fmla="*/ 8302709 w 11218359"/>
              <a:gd name="connsiteY726" fmla="*/ 1730723 h 1730722"/>
              <a:gd name="connsiteX727" fmla="*/ 8314187 w 11218359"/>
              <a:gd name="connsiteY727" fmla="*/ 1730723 h 1730722"/>
              <a:gd name="connsiteX728" fmla="*/ 8325617 w 11218359"/>
              <a:gd name="connsiteY728" fmla="*/ 1730723 h 1730722"/>
              <a:gd name="connsiteX729" fmla="*/ 8337047 w 11218359"/>
              <a:gd name="connsiteY729" fmla="*/ 1730723 h 1730722"/>
              <a:gd name="connsiteX730" fmla="*/ 8348477 w 11218359"/>
              <a:gd name="connsiteY730" fmla="*/ 1730723 h 1730722"/>
              <a:gd name="connsiteX731" fmla="*/ 8359907 w 11218359"/>
              <a:gd name="connsiteY731" fmla="*/ 1730723 h 1730722"/>
              <a:gd name="connsiteX732" fmla="*/ 8371385 w 11218359"/>
              <a:gd name="connsiteY732" fmla="*/ 1730723 h 1730722"/>
              <a:gd name="connsiteX733" fmla="*/ 8382815 w 11218359"/>
              <a:gd name="connsiteY733" fmla="*/ 1730723 h 1730722"/>
              <a:gd name="connsiteX734" fmla="*/ 8394245 w 11218359"/>
              <a:gd name="connsiteY734" fmla="*/ 1730723 h 1730722"/>
              <a:gd name="connsiteX735" fmla="*/ 8405674 w 11218359"/>
              <a:gd name="connsiteY735" fmla="*/ 1730723 h 1730722"/>
              <a:gd name="connsiteX736" fmla="*/ 8417104 w 11218359"/>
              <a:gd name="connsiteY736" fmla="*/ 1730723 h 1730722"/>
              <a:gd name="connsiteX737" fmla="*/ 8428582 w 11218359"/>
              <a:gd name="connsiteY737" fmla="*/ 1730723 h 1730722"/>
              <a:gd name="connsiteX738" fmla="*/ 8440012 w 11218359"/>
              <a:gd name="connsiteY738" fmla="*/ 1730723 h 1730722"/>
              <a:gd name="connsiteX739" fmla="*/ 8451442 w 11218359"/>
              <a:gd name="connsiteY739" fmla="*/ 1730723 h 1730722"/>
              <a:gd name="connsiteX740" fmla="*/ 8462872 w 11218359"/>
              <a:gd name="connsiteY740" fmla="*/ 1730723 h 1730722"/>
              <a:gd name="connsiteX741" fmla="*/ 8474302 w 11218359"/>
              <a:gd name="connsiteY741" fmla="*/ 1730723 h 1730722"/>
              <a:gd name="connsiteX742" fmla="*/ 8485780 w 11218359"/>
              <a:gd name="connsiteY742" fmla="*/ 1730723 h 1730722"/>
              <a:gd name="connsiteX743" fmla="*/ 8497210 w 11218359"/>
              <a:gd name="connsiteY743" fmla="*/ 1730723 h 1730722"/>
              <a:gd name="connsiteX744" fmla="*/ 8508640 w 11218359"/>
              <a:gd name="connsiteY744" fmla="*/ 1730723 h 1730722"/>
              <a:gd name="connsiteX745" fmla="*/ 8520069 w 11218359"/>
              <a:gd name="connsiteY745" fmla="*/ 1730723 h 1730722"/>
              <a:gd name="connsiteX746" fmla="*/ 8531500 w 11218359"/>
              <a:gd name="connsiteY746" fmla="*/ 1730723 h 1730722"/>
              <a:gd name="connsiteX747" fmla="*/ 8542977 w 11218359"/>
              <a:gd name="connsiteY747" fmla="*/ 1730723 h 1730722"/>
              <a:gd name="connsiteX748" fmla="*/ 8554407 w 11218359"/>
              <a:gd name="connsiteY748" fmla="*/ 1730723 h 1730722"/>
              <a:gd name="connsiteX749" fmla="*/ 8565837 w 11218359"/>
              <a:gd name="connsiteY749" fmla="*/ 1730723 h 1730722"/>
              <a:gd name="connsiteX750" fmla="*/ 8577267 w 11218359"/>
              <a:gd name="connsiteY750" fmla="*/ 1730723 h 1730722"/>
              <a:gd name="connsiteX751" fmla="*/ 8588697 w 11218359"/>
              <a:gd name="connsiteY751" fmla="*/ 1730723 h 1730722"/>
              <a:gd name="connsiteX752" fmla="*/ 8600175 w 11218359"/>
              <a:gd name="connsiteY752" fmla="*/ 1730723 h 1730722"/>
              <a:gd name="connsiteX753" fmla="*/ 8611605 w 11218359"/>
              <a:gd name="connsiteY753" fmla="*/ 1730723 h 1730722"/>
              <a:gd name="connsiteX754" fmla="*/ 8623035 w 11218359"/>
              <a:gd name="connsiteY754" fmla="*/ 1730723 h 1730722"/>
              <a:gd name="connsiteX755" fmla="*/ 8634465 w 11218359"/>
              <a:gd name="connsiteY755" fmla="*/ 1730723 h 1730722"/>
              <a:gd name="connsiteX756" fmla="*/ 8645895 w 11218359"/>
              <a:gd name="connsiteY756" fmla="*/ 1730723 h 1730722"/>
              <a:gd name="connsiteX757" fmla="*/ 8657373 w 11218359"/>
              <a:gd name="connsiteY757" fmla="*/ 1730723 h 1730722"/>
              <a:gd name="connsiteX758" fmla="*/ 8668802 w 11218359"/>
              <a:gd name="connsiteY758" fmla="*/ 1730723 h 1730722"/>
              <a:gd name="connsiteX759" fmla="*/ 8680232 w 11218359"/>
              <a:gd name="connsiteY759" fmla="*/ 1730723 h 1730722"/>
              <a:gd name="connsiteX760" fmla="*/ 8691662 w 11218359"/>
              <a:gd name="connsiteY760" fmla="*/ 1730723 h 1730722"/>
              <a:gd name="connsiteX761" fmla="*/ 8703093 w 11218359"/>
              <a:gd name="connsiteY761" fmla="*/ 1730723 h 1730722"/>
              <a:gd name="connsiteX762" fmla="*/ 8714570 w 11218359"/>
              <a:gd name="connsiteY762" fmla="*/ 1730723 h 1730722"/>
              <a:gd name="connsiteX763" fmla="*/ 8726000 w 11218359"/>
              <a:gd name="connsiteY763" fmla="*/ 1730723 h 1730722"/>
              <a:gd name="connsiteX764" fmla="*/ 8737430 w 11218359"/>
              <a:gd name="connsiteY764" fmla="*/ 1730723 h 1730722"/>
              <a:gd name="connsiteX765" fmla="*/ 8748860 w 11218359"/>
              <a:gd name="connsiteY765" fmla="*/ 1730723 h 1730722"/>
              <a:gd name="connsiteX766" fmla="*/ 8760290 w 11218359"/>
              <a:gd name="connsiteY766" fmla="*/ 1730723 h 1730722"/>
              <a:gd name="connsiteX767" fmla="*/ 8771768 w 11218359"/>
              <a:gd name="connsiteY767" fmla="*/ 1730723 h 1730722"/>
              <a:gd name="connsiteX768" fmla="*/ 8783198 w 11218359"/>
              <a:gd name="connsiteY768" fmla="*/ 1730723 h 1730722"/>
              <a:gd name="connsiteX769" fmla="*/ 8794628 w 11218359"/>
              <a:gd name="connsiteY769" fmla="*/ 1730723 h 1730722"/>
              <a:gd name="connsiteX770" fmla="*/ 8806058 w 11218359"/>
              <a:gd name="connsiteY770" fmla="*/ 1730723 h 1730722"/>
              <a:gd name="connsiteX771" fmla="*/ 8817488 w 11218359"/>
              <a:gd name="connsiteY771" fmla="*/ 1730723 h 1730722"/>
              <a:gd name="connsiteX772" fmla="*/ 8828918 w 11218359"/>
              <a:gd name="connsiteY772" fmla="*/ 1730723 h 1730722"/>
              <a:gd name="connsiteX773" fmla="*/ 8840395 w 11218359"/>
              <a:gd name="connsiteY773" fmla="*/ 1730723 h 1730722"/>
              <a:gd name="connsiteX774" fmla="*/ 8851825 w 11218359"/>
              <a:gd name="connsiteY774" fmla="*/ 1730723 h 1730722"/>
              <a:gd name="connsiteX775" fmla="*/ 8863256 w 11218359"/>
              <a:gd name="connsiteY775" fmla="*/ 1730723 h 1730722"/>
              <a:gd name="connsiteX776" fmla="*/ 8874686 w 11218359"/>
              <a:gd name="connsiteY776" fmla="*/ 1730723 h 1730722"/>
              <a:gd name="connsiteX777" fmla="*/ 8886115 w 11218359"/>
              <a:gd name="connsiteY777" fmla="*/ 1730723 h 1730722"/>
              <a:gd name="connsiteX778" fmla="*/ 8897593 w 11218359"/>
              <a:gd name="connsiteY778" fmla="*/ 1730723 h 1730722"/>
              <a:gd name="connsiteX779" fmla="*/ 8909022 w 11218359"/>
              <a:gd name="connsiteY779" fmla="*/ 1730723 h 1730722"/>
              <a:gd name="connsiteX780" fmla="*/ 8920453 w 11218359"/>
              <a:gd name="connsiteY780" fmla="*/ 1730723 h 1730722"/>
              <a:gd name="connsiteX781" fmla="*/ 8931883 w 11218359"/>
              <a:gd name="connsiteY781" fmla="*/ 1730723 h 1730722"/>
              <a:gd name="connsiteX782" fmla="*/ 8943313 w 11218359"/>
              <a:gd name="connsiteY782" fmla="*/ 1730723 h 1730722"/>
              <a:gd name="connsiteX783" fmla="*/ 8954791 w 11218359"/>
              <a:gd name="connsiteY783" fmla="*/ 1730723 h 1730722"/>
              <a:gd name="connsiteX784" fmla="*/ 8966220 w 11218359"/>
              <a:gd name="connsiteY784" fmla="*/ 1730723 h 1730722"/>
              <a:gd name="connsiteX785" fmla="*/ 8977651 w 11218359"/>
              <a:gd name="connsiteY785" fmla="*/ 1730723 h 1730722"/>
              <a:gd name="connsiteX786" fmla="*/ 8989080 w 11218359"/>
              <a:gd name="connsiteY786" fmla="*/ 1730723 h 1730722"/>
              <a:gd name="connsiteX787" fmla="*/ 9000511 w 11218359"/>
              <a:gd name="connsiteY787" fmla="*/ 1730723 h 1730722"/>
              <a:gd name="connsiteX788" fmla="*/ 9011988 w 11218359"/>
              <a:gd name="connsiteY788" fmla="*/ 1730723 h 1730722"/>
              <a:gd name="connsiteX789" fmla="*/ 9023418 w 11218359"/>
              <a:gd name="connsiteY789" fmla="*/ 1730723 h 1730722"/>
              <a:gd name="connsiteX790" fmla="*/ 9034849 w 11218359"/>
              <a:gd name="connsiteY790" fmla="*/ 1730723 h 1730722"/>
              <a:gd name="connsiteX791" fmla="*/ 9046278 w 11218359"/>
              <a:gd name="connsiteY791" fmla="*/ 1730723 h 1730722"/>
              <a:gd name="connsiteX792" fmla="*/ 9057709 w 11218359"/>
              <a:gd name="connsiteY792" fmla="*/ 1730723 h 1730722"/>
              <a:gd name="connsiteX793" fmla="*/ 9069186 w 11218359"/>
              <a:gd name="connsiteY793" fmla="*/ 1730723 h 1730722"/>
              <a:gd name="connsiteX794" fmla="*/ 9080615 w 11218359"/>
              <a:gd name="connsiteY794" fmla="*/ 1730723 h 1730722"/>
              <a:gd name="connsiteX795" fmla="*/ 9092046 w 11218359"/>
              <a:gd name="connsiteY795" fmla="*/ 1730723 h 1730722"/>
              <a:gd name="connsiteX796" fmla="*/ 9103476 w 11218359"/>
              <a:gd name="connsiteY796" fmla="*/ 1730723 h 1730722"/>
              <a:gd name="connsiteX797" fmla="*/ 9114906 w 11218359"/>
              <a:gd name="connsiteY797" fmla="*/ 1730723 h 1730722"/>
              <a:gd name="connsiteX798" fmla="*/ 9126384 w 11218359"/>
              <a:gd name="connsiteY798" fmla="*/ 1730723 h 1730722"/>
              <a:gd name="connsiteX799" fmla="*/ 9137813 w 11218359"/>
              <a:gd name="connsiteY799" fmla="*/ 1730723 h 1730722"/>
              <a:gd name="connsiteX800" fmla="*/ 9149244 w 11218359"/>
              <a:gd name="connsiteY800" fmla="*/ 1730723 h 1730722"/>
              <a:gd name="connsiteX801" fmla="*/ 9160673 w 11218359"/>
              <a:gd name="connsiteY801" fmla="*/ 1730723 h 1730722"/>
              <a:gd name="connsiteX802" fmla="*/ 9172104 w 11218359"/>
              <a:gd name="connsiteY802" fmla="*/ 1730723 h 1730722"/>
              <a:gd name="connsiteX803" fmla="*/ 9183581 w 11218359"/>
              <a:gd name="connsiteY803" fmla="*/ 1730723 h 1730722"/>
              <a:gd name="connsiteX804" fmla="*/ 9195011 w 11218359"/>
              <a:gd name="connsiteY804" fmla="*/ 1730723 h 1730722"/>
              <a:gd name="connsiteX805" fmla="*/ 9206442 w 11218359"/>
              <a:gd name="connsiteY805" fmla="*/ 1730723 h 1730722"/>
              <a:gd name="connsiteX806" fmla="*/ 9217871 w 11218359"/>
              <a:gd name="connsiteY806" fmla="*/ 1730723 h 1730722"/>
              <a:gd name="connsiteX807" fmla="*/ 9229301 w 11218359"/>
              <a:gd name="connsiteY807" fmla="*/ 1730723 h 1730722"/>
              <a:gd name="connsiteX808" fmla="*/ 9240779 w 11218359"/>
              <a:gd name="connsiteY808" fmla="*/ 1730723 h 1730722"/>
              <a:gd name="connsiteX809" fmla="*/ 9252209 w 11218359"/>
              <a:gd name="connsiteY809" fmla="*/ 1730723 h 1730722"/>
              <a:gd name="connsiteX810" fmla="*/ 9263639 w 11218359"/>
              <a:gd name="connsiteY810" fmla="*/ 1730723 h 1730722"/>
              <a:gd name="connsiteX811" fmla="*/ 9275069 w 11218359"/>
              <a:gd name="connsiteY811" fmla="*/ 1730723 h 1730722"/>
              <a:gd name="connsiteX812" fmla="*/ 9286498 w 11218359"/>
              <a:gd name="connsiteY812" fmla="*/ 1730723 h 1730722"/>
              <a:gd name="connsiteX813" fmla="*/ 9297977 w 11218359"/>
              <a:gd name="connsiteY813" fmla="*/ 1730723 h 1730722"/>
              <a:gd name="connsiteX814" fmla="*/ 9309406 w 11218359"/>
              <a:gd name="connsiteY814" fmla="*/ 1730723 h 1730722"/>
              <a:gd name="connsiteX815" fmla="*/ 9320837 w 11218359"/>
              <a:gd name="connsiteY815" fmla="*/ 1730723 h 1730722"/>
              <a:gd name="connsiteX816" fmla="*/ 9332266 w 11218359"/>
              <a:gd name="connsiteY816" fmla="*/ 1730723 h 1730722"/>
              <a:gd name="connsiteX817" fmla="*/ 9343696 w 11218359"/>
              <a:gd name="connsiteY817" fmla="*/ 1730723 h 1730722"/>
              <a:gd name="connsiteX818" fmla="*/ 9355174 w 11218359"/>
              <a:gd name="connsiteY818" fmla="*/ 1730723 h 1730722"/>
              <a:gd name="connsiteX819" fmla="*/ 9366604 w 11218359"/>
              <a:gd name="connsiteY819" fmla="*/ 1730723 h 1730722"/>
              <a:gd name="connsiteX820" fmla="*/ 9378035 w 11218359"/>
              <a:gd name="connsiteY820" fmla="*/ 1730723 h 1730722"/>
              <a:gd name="connsiteX821" fmla="*/ 9389464 w 11218359"/>
              <a:gd name="connsiteY821" fmla="*/ 1730723 h 1730722"/>
              <a:gd name="connsiteX822" fmla="*/ 9400894 w 11218359"/>
              <a:gd name="connsiteY822" fmla="*/ 1730723 h 1730722"/>
              <a:gd name="connsiteX823" fmla="*/ 9412372 w 11218359"/>
              <a:gd name="connsiteY823" fmla="*/ 1730723 h 1730722"/>
              <a:gd name="connsiteX824" fmla="*/ 9423802 w 11218359"/>
              <a:gd name="connsiteY824" fmla="*/ 1730723 h 1730722"/>
              <a:gd name="connsiteX825" fmla="*/ 9435232 w 11218359"/>
              <a:gd name="connsiteY825" fmla="*/ 1730723 h 1730722"/>
              <a:gd name="connsiteX826" fmla="*/ 9446662 w 11218359"/>
              <a:gd name="connsiteY826" fmla="*/ 1730723 h 1730722"/>
              <a:gd name="connsiteX827" fmla="*/ 9458091 w 11218359"/>
              <a:gd name="connsiteY827" fmla="*/ 1730723 h 1730722"/>
              <a:gd name="connsiteX828" fmla="*/ 9469570 w 11218359"/>
              <a:gd name="connsiteY828" fmla="*/ 1730723 h 1730722"/>
              <a:gd name="connsiteX829" fmla="*/ 9480999 w 11218359"/>
              <a:gd name="connsiteY829" fmla="*/ 1730723 h 1730722"/>
              <a:gd name="connsiteX830" fmla="*/ 9492429 w 11218359"/>
              <a:gd name="connsiteY830" fmla="*/ 1730723 h 1730722"/>
              <a:gd name="connsiteX831" fmla="*/ 9503859 w 11218359"/>
              <a:gd name="connsiteY831" fmla="*/ 1730723 h 1730722"/>
              <a:gd name="connsiteX832" fmla="*/ 9515289 w 11218359"/>
              <a:gd name="connsiteY832" fmla="*/ 1730723 h 1730722"/>
              <a:gd name="connsiteX833" fmla="*/ 9526767 w 11218359"/>
              <a:gd name="connsiteY833" fmla="*/ 1730723 h 1730722"/>
              <a:gd name="connsiteX834" fmla="*/ 9538197 w 11218359"/>
              <a:gd name="connsiteY834" fmla="*/ 1730723 h 1730722"/>
              <a:gd name="connsiteX835" fmla="*/ 9549626 w 11218359"/>
              <a:gd name="connsiteY835" fmla="*/ 1730723 h 1730722"/>
              <a:gd name="connsiteX836" fmla="*/ 9561057 w 11218359"/>
              <a:gd name="connsiteY836" fmla="*/ 1730723 h 1730722"/>
              <a:gd name="connsiteX837" fmla="*/ 9572487 w 11218359"/>
              <a:gd name="connsiteY837" fmla="*/ 1730723 h 1730722"/>
              <a:gd name="connsiteX838" fmla="*/ 9583965 w 11218359"/>
              <a:gd name="connsiteY838" fmla="*/ 1730723 h 1730722"/>
              <a:gd name="connsiteX839" fmla="*/ 9595395 w 11218359"/>
              <a:gd name="connsiteY839" fmla="*/ 1730723 h 1730722"/>
              <a:gd name="connsiteX840" fmla="*/ 9606824 w 11218359"/>
              <a:gd name="connsiteY840" fmla="*/ 1730723 h 1730722"/>
              <a:gd name="connsiteX841" fmla="*/ 9618255 w 11218359"/>
              <a:gd name="connsiteY841" fmla="*/ 1730723 h 1730722"/>
              <a:gd name="connsiteX842" fmla="*/ 9629684 w 11218359"/>
              <a:gd name="connsiteY842" fmla="*/ 1730723 h 1730722"/>
              <a:gd name="connsiteX843" fmla="*/ 9641163 w 11218359"/>
              <a:gd name="connsiteY843" fmla="*/ 1730723 h 1730722"/>
              <a:gd name="connsiteX844" fmla="*/ 9652592 w 11218359"/>
              <a:gd name="connsiteY844" fmla="*/ 1730723 h 1730722"/>
              <a:gd name="connsiteX845" fmla="*/ 9664022 w 11218359"/>
              <a:gd name="connsiteY845" fmla="*/ 1730723 h 1730722"/>
              <a:gd name="connsiteX846" fmla="*/ 9675452 w 11218359"/>
              <a:gd name="connsiteY846" fmla="*/ 1730723 h 1730722"/>
              <a:gd name="connsiteX847" fmla="*/ 9686882 w 11218359"/>
              <a:gd name="connsiteY847" fmla="*/ 1730723 h 1730722"/>
              <a:gd name="connsiteX848" fmla="*/ 9698360 w 11218359"/>
              <a:gd name="connsiteY848" fmla="*/ 1730723 h 1730722"/>
              <a:gd name="connsiteX849" fmla="*/ 9709790 w 11218359"/>
              <a:gd name="connsiteY849" fmla="*/ 1730723 h 1730722"/>
              <a:gd name="connsiteX850" fmla="*/ 9721219 w 11218359"/>
              <a:gd name="connsiteY850" fmla="*/ 1730723 h 1730722"/>
              <a:gd name="connsiteX851" fmla="*/ 9732650 w 11218359"/>
              <a:gd name="connsiteY851" fmla="*/ 1730723 h 1730722"/>
              <a:gd name="connsiteX852" fmla="*/ 9744080 w 11218359"/>
              <a:gd name="connsiteY852" fmla="*/ 1730723 h 1730722"/>
              <a:gd name="connsiteX853" fmla="*/ 9755557 w 11218359"/>
              <a:gd name="connsiteY853" fmla="*/ 1730723 h 1730722"/>
              <a:gd name="connsiteX854" fmla="*/ 9766988 w 11218359"/>
              <a:gd name="connsiteY854" fmla="*/ 1730723 h 1730722"/>
              <a:gd name="connsiteX855" fmla="*/ 9778417 w 11218359"/>
              <a:gd name="connsiteY855" fmla="*/ 1730723 h 1730722"/>
              <a:gd name="connsiteX856" fmla="*/ 9789848 w 11218359"/>
              <a:gd name="connsiteY856" fmla="*/ 1730723 h 1730722"/>
              <a:gd name="connsiteX857" fmla="*/ 9801277 w 11218359"/>
              <a:gd name="connsiteY857" fmla="*/ 1730723 h 1730722"/>
              <a:gd name="connsiteX858" fmla="*/ 9812755 w 11218359"/>
              <a:gd name="connsiteY858" fmla="*/ 1730723 h 1730722"/>
              <a:gd name="connsiteX859" fmla="*/ 9824185 w 11218359"/>
              <a:gd name="connsiteY859" fmla="*/ 1730723 h 1730722"/>
              <a:gd name="connsiteX860" fmla="*/ 9835615 w 11218359"/>
              <a:gd name="connsiteY860" fmla="*/ 1730723 h 1730722"/>
              <a:gd name="connsiteX861" fmla="*/ 9847045 w 11218359"/>
              <a:gd name="connsiteY861" fmla="*/ 1730723 h 1730722"/>
              <a:gd name="connsiteX862" fmla="*/ 9858475 w 11218359"/>
              <a:gd name="connsiteY862" fmla="*/ 1730723 h 1730722"/>
              <a:gd name="connsiteX863" fmla="*/ 9869952 w 11218359"/>
              <a:gd name="connsiteY863" fmla="*/ 1730723 h 1730722"/>
              <a:gd name="connsiteX864" fmla="*/ 9881383 w 11218359"/>
              <a:gd name="connsiteY864" fmla="*/ 1730723 h 1730722"/>
              <a:gd name="connsiteX865" fmla="*/ 9892812 w 11218359"/>
              <a:gd name="connsiteY865" fmla="*/ 1730723 h 1730722"/>
              <a:gd name="connsiteX866" fmla="*/ 9904243 w 11218359"/>
              <a:gd name="connsiteY866" fmla="*/ 1730723 h 1730722"/>
              <a:gd name="connsiteX867" fmla="*/ 9915673 w 11218359"/>
              <a:gd name="connsiteY867" fmla="*/ 1730723 h 1730722"/>
              <a:gd name="connsiteX868" fmla="*/ 9927102 w 11218359"/>
              <a:gd name="connsiteY868" fmla="*/ 1730723 h 1730722"/>
              <a:gd name="connsiteX869" fmla="*/ 9938581 w 11218359"/>
              <a:gd name="connsiteY869" fmla="*/ 1730723 h 1730722"/>
              <a:gd name="connsiteX870" fmla="*/ 9950010 w 11218359"/>
              <a:gd name="connsiteY870" fmla="*/ 1730723 h 1730722"/>
              <a:gd name="connsiteX871" fmla="*/ 9961441 w 11218359"/>
              <a:gd name="connsiteY871" fmla="*/ 1730723 h 1730722"/>
              <a:gd name="connsiteX872" fmla="*/ 9972870 w 11218359"/>
              <a:gd name="connsiteY872" fmla="*/ 1730723 h 1730722"/>
              <a:gd name="connsiteX873" fmla="*/ 9984300 w 11218359"/>
              <a:gd name="connsiteY873" fmla="*/ 1730723 h 1730722"/>
              <a:gd name="connsiteX874" fmla="*/ 9995778 w 11218359"/>
              <a:gd name="connsiteY874" fmla="*/ 1730723 h 1730722"/>
              <a:gd name="connsiteX875" fmla="*/ 10007208 w 11218359"/>
              <a:gd name="connsiteY875" fmla="*/ 1730723 h 1730722"/>
              <a:gd name="connsiteX876" fmla="*/ 10018638 w 11218359"/>
              <a:gd name="connsiteY876" fmla="*/ 1730723 h 1730722"/>
              <a:gd name="connsiteX877" fmla="*/ 10030068 w 11218359"/>
              <a:gd name="connsiteY877" fmla="*/ 1730723 h 1730722"/>
              <a:gd name="connsiteX878" fmla="*/ 10041498 w 11218359"/>
              <a:gd name="connsiteY878" fmla="*/ 1730723 h 1730722"/>
              <a:gd name="connsiteX879" fmla="*/ 10052976 w 11218359"/>
              <a:gd name="connsiteY879" fmla="*/ 1730723 h 1730722"/>
              <a:gd name="connsiteX880" fmla="*/ 10064405 w 11218359"/>
              <a:gd name="connsiteY880" fmla="*/ 1730723 h 1730722"/>
              <a:gd name="connsiteX881" fmla="*/ 10075835 w 11218359"/>
              <a:gd name="connsiteY881" fmla="*/ 1730723 h 1730722"/>
              <a:gd name="connsiteX882" fmla="*/ 10087266 w 11218359"/>
              <a:gd name="connsiteY882" fmla="*/ 1730723 h 1730722"/>
              <a:gd name="connsiteX883" fmla="*/ 10098695 w 11218359"/>
              <a:gd name="connsiteY883" fmla="*/ 1730723 h 1730722"/>
              <a:gd name="connsiteX884" fmla="*/ 10110174 w 11218359"/>
              <a:gd name="connsiteY884" fmla="*/ 1730723 h 1730722"/>
              <a:gd name="connsiteX885" fmla="*/ 10121603 w 11218359"/>
              <a:gd name="connsiteY885" fmla="*/ 1730723 h 1730722"/>
              <a:gd name="connsiteX886" fmla="*/ 10133033 w 11218359"/>
              <a:gd name="connsiteY886" fmla="*/ 1730723 h 1730722"/>
              <a:gd name="connsiteX887" fmla="*/ 10144463 w 11218359"/>
              <a:gd name="connsiteY887" fmla="*/ 1730723 h 1730722"/>
              <a:gd name="connsiteX888" fmla="*/ 10155893 w 11218359"/>
              <a:gd name="connsiteY888" fmla="*/ 1730723 h 1730722"/>
              <a:gd name="connsiteX889" fmla="*/ 10167371 w 11218359"/>
              <a:gd name="connsiteY889" fmla="*/ 1730723 h 1730722"/>
              <a:gd name="connsiteX890" fmla="*/ 10178801 w 11218359"/>
              <a:gd name="connsiteY890" fmla="*/ 1730723 h 1730722"/>
              <a:gd name="connsiteX891" fmla="*/ 10190230 w 11218359"/>
              <a:gd name="connsiteY891" fmla="*/ 1730723 h 1730722"/>
              <a:gd name="connsiteX892" fmla="*/ 10201661 w 11218359"/>
              <a:gd name="connsiteY892" fmla="*/ 1730723 h 1730722"/>
              <a:gd name="connsiteX893" fmla="*/ 10213091 w 11218359"/>
              <a:gd name="connsiteY893" fmla="*/ 1730723 h 1730722"/>
              <a:gd name="connsiteX894" fmla="*/ 10224569 w 11218359"/>
              <a:gd name="connsiteY894" fmla="*/ 1730723 h 1730722"/>
              <a:gd name="connsiteX895" fmla="*/ 10235998 w 11218359"/>
              <a:gd name="connsiteY895" fmla="*/ 1730723 h 1730722"/>
              <a:gd name="connsiteX896" fmla="*/ 10247428 w 11218359"/>
              <a:gd name="connsiteY896" fmla="*/ 1730723 h 1730722"/>
              <a:gd name="connsiteX897" fmla="*/ 10258859 w 11218359"/>
              <a:gd name="connsiteY897" fmla="*/ 1730723 h 1730722"/>
              <a:gd name="connsiteX898" fmla="*/ 10270288 w 11218359"/>
              <a:gd name="connsiteY898" fmla="*/ 1730723 h 1730722"/>
              <a:gd name="connsiteX899" fmla="*/ 10281767 w 11218359"/>
              <a:gd name="connsiteY899" fmla="*/ 1730723 h 1730722"/>
              <a:gd name="connsiteX900" fmla="*/ 10293196 w 11218359"/>
              <a:gd name="connsiteY900" fmla="*/ 1730723 h 1730722"/>
              <a:gd name="connsiteX901" fmla="*/ 10304626 w 11218359"/>
              <a:gd name="connsiteY901" fmla="*/ 1730723 h 1730722"/>
              <a:gd name="connsiteX902" fmla="*/ 10316056 w 11218359"/>
              <a:gd name="connsiteY902" fmla="*/ 1730723 h 1730722"/>
              <a:gd name="connsiteX903" fmla="*/ 10327486 w 11218359"/>
              <a:gd name="connsiteY903" fmla="*/ 1730723 h 1730722"/>
              <a:gd name="connsiteX904" fmla="*/ 10338963 w 11218359"/>
              <a:gd name="connsiteY904" fmla="*/ 1730723 h 1730722"/>
              <a:gd name="connsiteX905" fmla="*/ 10350394 w 11218359"/>
              <a:gd name="connsiteY905" fmla="*/ 1730723 h 1730722"/>
              <a:gd name="connsiteX906" fmla="*/ 10361823 w 11218359"/>
              <a:gd name="connsiteY906" fmla="*/ 1730723 h 1730722"/>
              <a:gd name="connsiteX907" fmla="*/ 10373254 w 11218359"/>
              <a:gd name="connsiteY907" fmla="*/ 1730723 h 1730722"/>
              <a:gd name="connsiteX908" fmla="*/ 10384684 w 11218359"/>
              <a:gd name="connsiteY908" fmla="*/ 1730723 h 1730722"/>
              <a:gd name="connsiteX909" fmla="*/ 10396161 w 11218359"/>
              <a:gd name="connsiteY909" fmla="*/ 1730723 h 1730722"/>
              <a:gd name="connsiteX910" fmla="*/ 10407591 w 11218359"/>
              <a:gd name="connsiteY910" fmla="*/ 1730723 h 1730722"/>
              <a:gd name="connsiteX911" fmla="*/ 10419021 w 11218359"/>
              <a:gd name="connsiteY911" fmla="*/ 1730723 h 1730722"/>
              <a:gd name="connsiteX912" fmla="*/ 10430452 w 11218359"/>
              <a:gd name="connsiteY912" fmla="*/ 1730723 h 1730722"/>
              <a:gd name="connsiteX913" fmla="*/ 10441881 w 11218359"/>
              <a:gd name="connsiteY913" fmla="*/ 1730723 h 1730722"/>
              <a:gd name="connsiteX914" fmla="*/ 10453358 w 11218359"/>
              <a:gd name="connsiteY914" fmla="*/ 1730723 h 1730722"/>
              <a:gd name="connsiteX915" fmla="*/ 10464789 w 11218359"/>
              <a:gd name="connsiteY915" fmla="*/ 1730723 h 1730722"/>
              <a:gd name="connsiteX916" fmla="*/ 10476219 w 11218359"/>
              <a:gd name="connsiteY916" fmla="*/ 1730723 h 1730722"/>
              <a:gd name="connsiteX917" fmla="*/ 10487649 w 11218359"/>
              <a:gd name="connsiteY917" fmla="*/ 1730723 h 1730722"/>
              <a:gd name="connsiteX918" fmla="*/ 10499079 w 11218359"/>
              <a:gd name="connsiteY918" fmla="*/ 1730723 h 1730722"/>
              <a:gd name="connsiteX919" fmla="*/ 10510556 w 11218359"/>
              <a:gd name="connsiteY919" fmla="*/ 1730723 h 1730722"/>
              <a:gd name="connsiteX920" fmla="*/ 10521987 w 11218359"/>
              <a:gd name="connsiteY920" fmla="*/ 1730723 h 1730722"/>
              <a:gd name="connsiteX921" fmla="*/ 10533416 w 11218359"/>
              <a:gd name="connsiteY921" fmla="*/ 1730723 h 1730722"/>
              <a:gd name="connsiteX922" fmla="*/ 10544847 w 11218359"/>
              <a:gd name="connsiteY922" fmla="*/ 1730723 h 1730722"/>
              <a:gd name="connsiteX923" fmla="*/ 10556277 w 11218359"/>
              <a:gd name="connsiteY923" fmla="*/ 1730723 h 1730722"/>
              <a:gd name="connsiteX924" fmla="*/ 10567754 w 11218359"/>
              <a:gd name="connsiteY924" fmla="*/ 1730723 h 1730722"/>
              <a:gd name="connsiteX925" fmla="*/ 10579184 w 11218359"/>
              <a:gd name="connsiteY925" fmla="*/ 1730723 h 1730722"/>
              <a:gd name="connsiteX926" fmla="*/ 10590614 w 11218359"/>
              <a:gd name="connsiteY926" fmla="*/ 1730723 h 1730722"/>
              <a:gd name="connsiteX927" fmla="*/ 10602045 w 11218359"/>
              <a:gd name="connsiteY927" fmla="*/ 1730723 h 1730722"/>
              <a:gd name="connsiteX928" fmla="*/ 10613474 w 11218359"/>
              <a:gd name="connsiteY928" fmla="*/ 1730723 h 1730722"/>
              <a:gd name="connsiteX929" fmla="*/ 10624951 w 11218359"/>
              <a:gd name="connsiteY929" fmla="*/ 1730723 h 1730722"/>
              <a:gd name="connsiteX930" fmla="*/ 10636382 w 11218359"/>
              <a:gd name="connsiteY930" fmla="*/ 1730723 h 1730722"/>
              <a:gd name="connsiteX931" fmla="*/ 10647812 w 11218359"/>
              <a:gd name="connsiteY931" fmla="*/ 1730723 h 1730722"/>
              <a:gd name="connsiteX932" fmla="*/ 10659241 w 11218359"/>
              <a:gd name="connsiteY932" fmla="*/ 1730723 h 1730722"/>
              <a:gd name="connsiteX933" fmla="*/ 10670672 w 11218359"/>
              <a:gd name="connsiteY933" fmla="*/ 1730723 h 1730722"/>
              <a:gd name="connsiteX934" fmla="*/ 10682149 w 11218359"/>
              <a:gd name="connsiteY934" fmla="*/ 1730723 h 1730722"/>
              <a:gd name="connsiteX935" fmla="*/ 10693580 w 11218359"/>
              <a:gd name="connsiteY935" fmla="*/ 1730723 h 1730722"/>
              <a:gd name="connsiteX936" fmla="*/ 10705009 w 11218359"/>
              <a:gd name="connsiteY936" fmla="*/ 1730723 h 1730722"/>
              <a:gd name="connsiteX937" fmla="*/ 10716439 w 11218359"/>
              <a:gd name="connsiteY937" fmla="*/ 1730723 h 1730722"/>
              <a:gd name="connsiteX938" fmla="*/ 10727870 w 11218359"/>
              <a:gd name="connsiteY938" fmla="*/ 1730723 h 1730722"/>
              <a:gd name="connsiteX939" fmla="*/ 10739347 w 11218359"/>
              <a:gd name="connsiteY939" fmla="*/ 1730723 h 1730722"/>
              <a:gd name="connsiteX940" fmla="*/ 10750778 w 11218359"/>
              <a:gd name="connsiteY940" fmla="*/ 1730723 h 1730722"/>
              <a:gd name="connsiteX941" fmla="*/ 10762207 w 11218359"/>
              <a:gd name="connsiteY941" fmla="*/ 1730723 h 1730722"/>
              <a:gd name="connsiteX942" fmla="*/ 10773637 w 11218359"/>
              <a:gd name="connsiteY942" fmla="*/ 1730723 h 1730722"/>
              <a:gd name="connsiteX943" fmla="*/ 10785067 w 11218359"/>
              <a:gd name="connsiteY943" fmla="*/ 1730723 h 1730722"/>
              <a:gd name="connsiteX944" fmla="*/ 10796544 w 11218359"/>
              <a:gd name="connsiteY944" fmla="*/ 1730723 h 1730722"/>
              <a:gd name="connsiteX945" fmla="*/ 10807975 w 11218359"/>
              <a:gd name="connsiteY945" fmla="*/ 1730723 h 1730722"/>
              <a:gd name="connsiteX946" fmla="*/ 10819405 w 11218359"/>
              <a:gd name="connsiteY946" fmla="*/ 1730723 h 1730722"/>
              <a:gd name="connsiteX947" fmla="*/ 10830834 w 11218359"/>
              <a:gd name="connsiteY947" fmla="*/ 1730723 h 1730722"/>
              <a:gd name="connsiteX948" fmla="*/ 10842265 w 11218359"/>
              <a:gd name="connsiteY948" fmla="*/ 1730723 h 1730722"/>
              <a:gd name="connsiteX949" fmla="*/ 10853742 w 11218359"/>
              <a:gd name="connsiteY949" fmla="*/ 1730723 h 1730722"/>
              <a:gd name="connsiteX950" fmla="*/ 10865173 w 11218359"/>
              <a:gd name="connsiteY950" fmla="*/ 1730723 h 1730722"/>
              <a:gd name="connsiteX951" fmla="*/ 10876602 w 11218359"/>
              <a:gd name="connsiteY951" fmla="*/ 1730723 h 1730722"/>
              <a:gd name="connsiteX952" fmla="*/ 10888032 w 11218359"/>
              <a:gd name="connsiteY952" fmla="*/ 1730723 h 1730722"/>
              <a:gd name="connsiteX953" fmla="*/ 10899463 w 11218359"/>
              <a:gd name="connsiteY953" fmla="*/ 1730723 h 1730722"/>
              <a:gd name="connsiteX954" fmla="*/ 10910892 w 11218359"/>
              <a:gd name="connsiteY954" fmla="*/ 1730723 h 1730722"/>
              <a:gd name="connsiteX955" fmla="*/ 10922369 w 11218359"/>
              <a:gd name="connsiteY955" fmla="*/ 1730723 h 1730722"/>
              <a:gd name="connsiteX956" fmla="*/ 10933800 w 11218359"/>
              <a:gd name="connsiteY956" fmla="*/ 1730723 h 1730722"/>
              <a:gd name="connsiteX957" fmla="*/ 10945230 w 11218359"/>
              <a:gd name="connsiteY957" fmla="*/ 1730723 h 1730722"/>
              <a:gd name="connsiteX958" fmla="*/ 10956660 w 11218359"/>
              <a:gd name="connsiteY958" fmla="*/ 1730723 h 1730722"/>
              <a:gd name="connsiteX959" fmla="*/ 10968090 w 11218359"/>
              <a:gd name="connsiteY959" fmla="*/ 1730723 h 1730722"/>
              <a:gd name="connsiteX960" fmla="*/ 10979567 w 11218359"/>
              <a:gd name="connsiteY960" fmla="*/ 1730723 h 1730722"/>
              <a:gd name="connsiteX961" fmla="*/ 10990998 w 11218359"/>
              <a:gd name="connsiteY961" fmla="*/ 1730723 h 1730722"/>
              <a:gd name="connsiteX962" fmla="*/ 11002427 w 11218359"/>
              <a:gd name="connsiteY962" fmla="*/ 1730723 h 1730722"/>
              <a:gd name="connsiteX963" fmla="*/ 11013858 w 11218359"/>
              <a:gd name="connsiteY963" fmla="*/ 1730723 h 1730722"/>
              <a:gd name="connsiteX964" fmla="*/ 11025287 w 11218359"/>
              <a:gd name="connsiteY964" fmla="*/ 1730723 h 1730722"/>
              <a:gd name="connsiteX965" fmla="*/ 11036765 w 11218359"/>
              <a:gd name="connsiteY965" fmla="*/ 1730723 h 1730722"/>
              <a:gd name="connsiteX966" fmla="*/ 11048195 w 11218359"/>
              <a:gd name="connsiteY966" fmla="*/ 1730723 h 1730722"/>
              <a:gd name="connsiteX967" fmla="*/ 11059625 w 11218359"/>
              <a:gd name="connsiteY967" fmla="*/ 1730723 h 1730722"/>
              <a:gd name="connsiteX968" fmla="*/ 11071056 w 11218359"/>
              <a:gd name="connsiteY968" fmla="*/ 1730723 h 1730722"/>
              <a:gd name="connsiteX969" fmla="*/ 11082485 w 11218359"/>
              <a:gd name="connsiteY969" fmla="*/ 1730723 h 1730722"/>
              <a:gd name="connsiteX970" fmla="*/ 11093962 w 11218359"/>
              <a:gd name="connsiteY970" fmla="*/ 1730723 h 1730722"/>
              <a:gd name="connsiteX971" fmla="*/ 11105393 w 11218359"/>
              <a:gd name="connsiteY971" fmla="*/ 1730723 h 1730722"/>
              <a:gd name="connsiteX972" fmla="*/ 11116823 w 11218359"/>
              <a:gd name="connsiteY972" fmla="*/ 1730723 h 1730722"/>
              <a:gd name="connsiteX973" fmla="*/ 11128253 w 11218359"/>
              <a:gd name="connsiteY973" fmla="*/ 1730723 h 1730722"/>
              <a:gd name="connsiteX974" fmla="*/ 11139683 w 11218359"/>
              <a:gd name="connsiteY974" fmla="*/ 1730723 h 1730722"/>
              <a:gd name="connsiteX975" fmla="*/ 11151160 w 11218359"/>
              <a:gd name="connsiteY975" fmla="*/ 1730723 h 1730722"/>
              <a:gd name="connsiteX976" fmla="*/ 11162591 w 11218359"/>
              <a:gd name="connsiteY976" fmla="*/ 1730723 h 1730722"/>
              <a:gd name="connsiteX977" fmla="*/ 11174020 w 11218359"/>
              <a:gd name="connsiteY977" fmla="*/ 1730723 h 1730722"/>
              <a:gd name="connsiteX978" fmla="*/ 11185451 w 11218359"/>
              <a:gd name="connsiteY978" fmla="*/ 1730723 h 1730722"/>
              <a:gd name="connsiteX979" fmla="*/ 11196881 w 11218359"/>
              <a:gd name="connsiteY979" fmla="*/ 1730723 h 1730722"/>
              <a:gd name="connsiteX980" fmla="*/ 11208358 w 11218359"/>
              <a:gd name="connsiteY980" fmla="*/ 1730723 h 1730722"/>
              <a:gd name="connsiteX981" fmla="*/ 11218359 w 11218359"/>
              <a:gd name="connsiteY981" fmla="*/ 1730723 h 1730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730722">
                <a:moveTo>
                  <a:pt x="0" y="1730723"/>
                </a:moveTo>
                <a:lnTo>
                  <a:pt x="9149" y="1730723"/>
                </a:lnTo>
                <a:lnTo>
                  <a:pt x="20588" y="1730723"/>
                </a:lnTo>
                <a:lnTo>
                  <a:pt x="32028" y="1730723"/>
                </a:lnTo>
                <a:lnTo>
                  <a:pt x="43467" y="1730723"/>
                </a:lnTo>
                <a:lnTo>
                  <a:pt x="54907" y="1730723"/>
                </a:lnTo>
                <a:lnTo>
                  <a:pt x="66346" y="1730723"/>
                </a:lnTo>
                <a:lnTo>
                  <a:pt x="77786" y="1730723"/>
                </a:lnTo>
                <a:lnTo>
                  <a:pt x="89225" y="1730723"/>
                </a:lnTo>
                <a:lnTo>
                  <a:pt x="100665" y="1730723"/>
                </a:lnTo>
                <a:lnTo>
                  <a:pt x="112104" y="1730723"/>
                </a:lnTo>
                <a:lnTo>
                  <a:pt x="123544" y="1730723"/>
                </a:lnTo>
                <a:lnTo>
                  <a:pt x="134979" y="1730723"/>
                </a:lnTo>
                <a:lnTo>
                  <a:pt x="146423" y="1730723"/>
                </a:lnTo>
                <a:lnTo>
                  <a:pt x="157858" y="1730723"/>
                </a:lnTo>
                <a:lnTo>
                  <a:pt x="169297" y="1730723"/>
                </a:lnTo>
                <a:lnTo>
                  <a:pt x="180737" y="1730723"/>
                </a:lnTo>
                <a:lnTo>
                  <a:pt x="192176" y="1730723"/>
                </a:lnTo>
                <a:lnTo>
                  <a:pt x="203616" y="1730723"/>
                </a:lnTo>
                <a:lnTo>
                  <a:pt x="215055" y="1730723"/>
                </a:lnTo>
                <a:lnTo>
                  <a:pt x="226495" y="1730723"/>
                </a:lnTo>
                <a:lnTo>
                  <a:pt x="237935" y="1730723"/>
                </a:lnTo>
                <a:lnTo>
                  <a:pt x="249374" y="1730723"/>
                </a:lnTo>
                <a:lnTo>
                  <a:pt x="260814" y="1730723"/>
                </a:lnTo>
                <a:lnTo>
                  <a:pt x="272253" y="1730723"/>
                </a:lnTo>
                <a:lnTo>
                  <a:pt x="283693" y="1730723"/>
                </a:lnTo>
                <a:lnTo>
                  <a:pt x="295132" y="1730723"/>
                </a:lnTo>
                <a:lnTo>
                  <a:pt x="306572" y="1730723"/>
                </a:lnTo>
                <a:lnTo>
                  <a:pt x="318011" y="1730723"/>
                </a:lnTo>
                <a:lnTo>
                  <a:pt x="329451" y="1730723"/>
                </a:lnTo>
                <a:lnTo>
                  <a:pt x="340890" y="1730723"/>
                </a:lnTo>
                <a:lnTo>
                  <a:pt x="352330" y="1730723"/>
                </a:lnTo>
                <a:lnTo>
                  <a:pt x="363769" y="1730723"/>
                </a:lnTo>
                <a:lnTo>
                  <a:pt x="375209" y="1730723"/>
                </a:lnTo>
                <a:lnTo>
                  <a:pt x="386648" y="1730723"/>
                </a:lnTo>
                <a:lnTo>
                  <a:pt x="398088" y="1730723"/>
                </a:lnTo>
                <a:lnTo>
                  <a:pt x="409527" y="1730723"/>
                </a:lnTo>
                <a:lnTo>
                  <a:pt x="420967" y="1730723"/>
                </a:lnTo>
                <a:lnTo>
                  <a:pt x="432406" y="1730723"/>
                </a:lnTo>
                <a:lnTo>
                  <a:pt x="443846" y="1730723"/>
                </a:lnTo>
                <a:lnTo>
                  <a:pt x="455285" y="1730723"/>
                </a:lnTo>
                <a:lnTo>
                  <a:pt x="466725" y="1730723"/>
                </a:lnTo>
                <a:lnTo>
                  <a:pt x="478165" y="1730723"/>
                </a:lnTo>
                <a:lnTo>
                  <a:pt x="489604" y="1730723"/>
                </a:lnTo>
                <a:lnTo>
                  <a:pt x="501044" y="1730723"/>
                </a:lnTo>
                <a:lnTo>
                  <a:pt x="512483" y="1730723"/>
                </a:lnTo>
                <a:lnTo>
                  <a:pt x="523923" y="1730723"/>
                </a:lnTo>
                <a:lnTo>
                  <a:pt x="535362" y="1730723"/>
                </a:lnTo>
                <a:lnTo>
                  <a:pt x="546802" y="1730723"/>
                </a:lnTo>
                <a:lnTo>
                  <a:pt x="558241" y="1730723"/>
                </a:lnTo>
                <a:lnTo>
                  <a:pt x="569681" y="1730723"/>
                </a:lnTo>
                <a:lnTo>
                  <a:pt x="581120" y="1730723"/>
                </a:lnTo>
                <a:lnTo>
                  <a:pt x="592560" y="1730723"/>
                </a:lnTo>
                <a:lnTo>
                  <a:pt x="603999" y="1730723"/>
                </a:lnTo>
                <a:lnTo>
                  <a:pt x="615439" y="1730723"/>
                </a:lnTo>
                <a:lnTo>
                  <a:pt x="626878" y="1730723"/>
                </a:lnTo>
                <a:lnTo>
                  <a:pt x="638318" y="1730723"/>
                </a:lnTo>
                <a:lnTo>
                  <a:pt x="649757" y="1730723"/>
                </a:lnTo>
                <a:lnTo>
                  <a:pt x="661192" y="1730723"/>
                </a:lnTo>
                <a:lnTo>
                  <a:pt x="672632" y="1730723"/>
                </a:lnTo>
                <a:lnTo>
                  <a:pt x="684071" y="1730723"/>
                </a:lnTo>
                <a:lnTo>
                  <a:pt x="695511" y="1730723"/>
                </a:lnTo>
                <a:lnTo>
                  <a:pt x="706950" y="1730723"/>
                </a:lnTo>
                <a:lnTo>
                  <a:pt x="718390" y="1730723"/>
                </a:lnTo>
                <a:lnTo>
                  <a:pt x="729829" y="1730723"/>
                </a:lnTo>
                <a:lnTo>
                  <a:pt x="741269" y="1730723"/>
                </a:lnTo>
                <a:lnTo>
                  <a:pt x="752708" y="1730723"/>
                </a:lnTo>
                <a:lnTo>
                  <a:pt x="764148" y="1730723"/>
                </a:lnTo>
                <a:lnTo>
                  <a:pt x="775587" y="1730723"/>
                </a:lnTo>
                <a:lnTo>
                  <a:pt x="787027" y="1730723"/>
                </a:lnTo>
                <a:lnTo>
                  <a:pt x="798467" y="1730723"/>
                </a:lnTo>
                <a:lnTo>
                  <a:pt x="809906" y="1730723"/>
                </a:lnTo>
                <a:lnTo>
                  <a:pt x="821346" y="1730723"/>
                </a:lnTo>
                <a:lnTo>
                  <a:pt x="832785" y="1730723"/>
                </a:lnTo>
                <a:lnTo>
                  <a:pt x="844225" y="1730723"/>
                </a:lnTo>
                <a:lnTo>
                  <a:pt x="855664" y="1730723"/>
                </a:lnTo>
                <a:lnTo>
                  <a:pt x="867104" y="1730723"/>
                </a:lnTo>
                <a:lnTo>
                  <a:pt x="878543" y="1730723"/>
                </a:lnTo>
                <a:lnTo>
                  <a:pt x="889983" y="1730723"/>
                </a:lnTo>
                <a:lnTo>
                  <a:pt x="901422" y="1730723"/>
                </a:lnTo>
                <a:lnTo>
                  <a:pt x="912862" y="1730723"/>
                </a:lnTo>
                <a:lnTo>
                  <a:pt x="924301" y="1730723"/>
                </a:lnTo>
                <a:lnTo>
                  <a:pt x="935741" y="1730723"/>
                </a:lnTo>
                <a:lnTo>
                  <a:pt x="947180" y="1730723"/>
                </a:lnTo>
                <a:lnTo>
                  <a:pt x="958620" y="1730723"/>
                </a:lnTo>
                <a:lnTo>
                  <a:pt x="970059" y="1730723"/>
                </a:lnTo>
                <a:lnTo>
                  <a:pt x="981499" y="1730723"/>
                </a:lnTo>
                <a:lnTo>
                  <a:pt x="992938" y="1730723"/>
                </a:lnTo>
                <a:lnTo>
                  <a:pt x="1004378" y="1730723"/>
                </a:lnTo>
                <a:lnTo>
                  <a:pt x="1015818" y="1730723"/>
                </a:lnTo>
                <a:lnTo>
                  <a:pt x="1027257" y="1730723"/>
                </a:lnTo>
                <a:lnTo>
                  <a:pt x="1038697" y="1730723"/>
                </a:lnTo>
                <a:lnTo>
                  <a:pt x="1050136" y="1730723"/>
                </a:lnTo>
                <a:lnTo>
                  <a:pt x="1061576" y="1730723"/>
                </a:lnTo>
                <a:lnTo>
                  <a:pt x="1073015" y="1730723"/>
                </a:lnTo>
                <a:lnTo>
                  <a:pt x="1084455" y="1730723"/>
                </a:lnTo>
                <a:lnTo>
                  <a:pt x="1095894" y="1730723"/>
                </a:lnTo>
                <a:lnTo>
                  <a:pt x="1107334" y="1730723"/>
                </a:lnTo>
                <a:lnTo>
                  <a:pt x="1118773" y="1730723"/>
                </a:lnTo>
                <a:lnTo>
                  <a:pt x="1130213" y="1730723"/>
                </a:lnTo>
                <a:lnTo>
                  <a:pt x="1141652" y="1730723"/>
                </a:lnTo>
                <a:lnTo>
                  <a:pt x="1153092" y="1730723"/>
                </a:lnTo>
                <a:lnTo>
                  <a:pt x="1164531" y="1730723"/>
                </a:lnTo>
                <a:lnTo>
                  <a:pt x="1175971" y="1730723"/>
                </a:lnTo>
                <a:lnTo>
                  <a:pt x="1187406" y="1730723"/>
                </a:lnTo>
                <a:lnTo>
                  <a:pt x="1198845" y="1730723"/>
                </a:lnTo>
                <a:lnTo>
                  <a:pt x="1210285" y="1730723"/>
                </a:lnTo>
                <a:lnTo>
                  <a:pt x="1221724" y="1730723"/>
                </a:lnTo>
                <a:lnTo>
                  <a:pt x="1233164" y="1730723"/>
                </a:lnTo>
                <a:lnTo>
                  <a:pt x="1244603" y="1730723"/>
                </a:lnTo>
                <a:lnTo>
                  <a:pt x="1256043" y="1730723"/>
                </a:lnTo>
                <a:lnTo>
                  <a:pt x="1267482" y="1730723"/>
                </a:lnTo>
                <a:lnTo>
                  <a:pt x="1278922" y="1730723"/>
                </a:lnTo>
                <a:lnTo>
                  <a:pt x="1290361" y="1730723"/>
                </a:lnTo>
                <a:lnTo>
                  <a:pt x="1301801" y="1730723"/>
                </a:lnTo>
                <a:lnTo>
                  <a:pt x="1313240" y="1730723"/>
                </a:lnTo>
                <a:lnTo>
                  <a:pt x="1324680" y="1730723"/>
                </a:lnTo>
                <a:lnTo>
                  <a:pt x="1336120" y="1730723"/>
                </a:lnTo>
                <a:lnTo>
                  <a:pt x="1347559" y="1730723"/>
                </a:lnTo>
                <a:lnTo>
                  <a:pt x="1358999" y="1730723"/>
                </a:lnTo>
                <a:lnTo>
                  <a:pt x="1370438" y="1730723"/>
                </a:lnTo>
                <a:lnTo>
                  <a:pt x="1381878" y="1730723"/>
                </a:lnTo>
                <a:lnTo>
                  <a:pt x="1393317" y="1730723"/>
                </a:lnTo>
                <a:lnTo>
                  <a:pt x="1404757" y="1730723"/>
                </a:lnTo>
                <a:lnTo>
                  <a:pt x="1416196" y="1730723"/>
                </a:lnTo>
                <a:lnTo>
                  <a:pt x="1427636" y="1730723"/>
                </a:lnTo>
                <a:lnTo>
                  <a:pt x="1439075" y="1730723"/>
                </a:lnTo>
                <a:lnTo>
                  <a:pt x="1450515" y="1730723"/>
                </a:lnTo>
                <a:lnTo>
                  <a:pt x="1461954" y="1730723"/>
                </a:lnTo>
                <a:lnTo>
                  <a:pt x="1473394" y="1730723"/>
                </a:lnTo>
                <a:lnTo>
                  <a:pt x="1484833" y="1730723"/>
                </a:lnTo>
                <a:lnTo>
                  <a:pt x="1496273" y="1730723"/>
                </a:lnTo>
                <a:lnTo>
                  <a:pt x="1507712" y="1730723"/>
                </a:lnTo>
                <a:lnTo>
                  <a:pt x="1519152" y="1730723"/>
                </a:lnTo>
                <a:lnTo>
                  <a:pt x="1530591" y="1730723"/>
                </a:lnTo>
                <a:lnTo>
                  <a:pt x="1542031" y="1730723"/>
                </a:lnTo>
                <a:lnTo>
                  <a:pt x="1553471" y="1730723"/>
                </a:lnTo>
                <a:lnTo>
                  <a:pt x="1564910" y="1730723"/>
                </a:lnTo>
                <a:lnTo>
                  <a:pt x="1576349" y="1730723"/>
                </a:lnTo>
                <a:lnTo>
                  <a:pt x="1587789" y="1730723"/>
                </a:lnTo>
                <a:lnTo>
                  <a:pt x="1599229" y="1730723"/>
                </a:lnTo>
                <a:lnTo>
                  <a:pt x="1610668" y="1730723"/>
                </a:lnTo>
                <a:lnTo>
                  <a:pt x="1622107" y="1730723"/>
                </a:lnTo>
                <a:lnTo>
                  <a:pt x="1633547" y="1730723"/>
                </a:lnTo>
                <a:lnTo>
                  <a:pt x="1644987" y="1730723"/>
                </a:lnTo>
                <a:lnTo>
                  <a:pt x="1656426" y="1730723"/>
                </a:lnTo>
                <a:lnTo>
                  <a:pt x="1667866" y="1730723"/>
                </a:lnTo>
                <a:lnTo>
                  <a:pt x="1679305" y="1730723"/>
                </a:lnTo>
                <a:lnTo>
                  <a:pt x="1690745" y="1730723"/>
                </a:lnTo>
                <a:lnTo>
                  <a:pt x="1702184" y="1730723"/>
                </a:lnTo>
                <a:lnTo>
                  <a:pt x="1713619" y="1730723"/>
                </a:lnTo>
                <a:lnTo>
                  <a:pt x="1725063" y="1730723"/>
                </a:lnTo>
                <a:lnTo>
                  <a:pt x="1736498" y="1730723"/>
                </a:lnTo>
                <a:lnTo>
                  <a:pt x="1747938" y="1730723"/>
                </a:lnTo>
                <a:lnTo>
                  <a:pt x="1759377" y="1730723"/>
                </a:lnTo>
                <a:lnTo>
                  <a:pt x="1770817" y="1730723"/>
                </a:lnTo>
                <a:lnTo>
                  <a:pt x="1782256" y="1730723"/>
                </a:lnTo>
                <a:lnTo>
                  <a:pt x="1793696" y="1730723"/>
                </a:lnTo>
                <a:lnTo>
                  <a:pt x="1805135" y="1730723"/>
                </a:lnTo>
                <a:lnTo>
                  <a:pt x="1816575" y="1730723"/>
                </a:lnTo>
                <a:lnTo>
                  <a:pt x="1828014" y="1730723"/>
                </a:lnTo>
                <a:lnTo>
                  <a:pt x="1839454" y="1730723"/>
                </a:lnTo>
                <a:lnTo>
                  <a:pt x="1850893" y="1730723"/>
                </a:lnTo>
                <a:lnTo>
                  <a:pt x="1862333" y="1730723"/>
                </a:lnTo>
                <a:lnTo>
                  <a:pt x="1873772" y="1730723"/>
                </a:lnTo>
                <a:lnTo>
                  <a:pt x="1885212" y="1730723"/>
                </a:lnTo>
                <a:lnTo>
                  <a:pt x="1896651" y="1730723"/>
                </a:lnTo>
                <a:lnTo>
                  <a:pt x="1908091" y="1730723"/>
                </a:lnTo>
                <a:lnTo>
                  <a:pt x="1919531" y="1730723"/>
                </a:lnTo>
                <a:lnTo>
                  <a:pt x="1930970" y="1730723"/>
                </a:lnTo>
                <a:lnTo>
                  <a:pt x="1942409" y="1730723"/>
                </a:lnTo>
                <a:lnTo>
                  <a:pt x="1953849" y="1730723"/>
                </a:lnTo>
                <a:lnTo>
                  <a:pt x="1965289" y="1730723"/>
                </a:lnTo>
                <a:lnTo>
                  <a:pt x="1976728" y="1730723"/>
                </a:lnTo>
                <a:lnTo>
                  <a:pt x="1988168" y="1730723"/>
                </a:lnTo>
                <a:lnTo>
                  <a:pt x="1999607" y="1730723"/>
                </a:lnTo>
                <a:lnTo>
                  <a:pt x="2011047" y="1730723"/>
                </a:lnTo>
                <a:lnTo>
                  <a:pt x="2022486" y="1730723"/>
                </a:lnTo>
                <a:lnTo>
                  <a:pt x="2033926" y="1730723"/>
                </a:lnTo>
                <a:lnTo>
                  <a:pt x="2045365" y="1730723"/>
                </a:lnTo>
                <a:lnTo>
                  <a:pt x="2056805" y="1730723"/>
                </a:lnTo>
                <a:lnTo>
                  <a:pt x="2068244" y="1730723"/>
                </a:lnTo>
                <a:lnTo>
                  <a:pt x="2079684" y="1730723"/>
                </a:lnTo>
                <a:lnTo>
                  <a:pt x="2091123" y="1730723"/>
                </a:lnTo>
                <a:lnTo>
                  <a:pt x="2102563" y="1730723"/>
                </a:lnTo>
                <a:lnTo>
                  <a:pt x="2114002" y="1730723"/>
                </a:lnTo>
                <a:lnTo>
                  <a:pt x="2125442" y="1730723"/>
                </a:lnTo>
                <a:lnTo>
                  <a:pt x="2136882" y="1730723"/>
                </a:lnTo>
                <a:lnTo>
                  <a:pt x="2148321" y="1730723"/>
                </a:lnTo>
                <a:lnTo>
                  <a:pt x="2159760" y="1730723"/>
                </a:lnTo>
                <a:lnTo>
                  <a:pt x="2171200" y="1730723"/>
                </a:lnTo>
                <a:lnTo>
                  <a:pt x="2182640" y="1730723"/>
                </a:lnTo>
                <a:lnTo>
                  <a:pt x="2194079" y="1730723"/>
                </a:lnTo>
                <a:lnTo>
                  <a:pt x="2205519" y="1730723"/>
                </a:lnTo>
                <a:lnTo>
                  <a:pt x="2216958" y="1730723"/>
                </a:lnTo>
                <a:lnTo>
                  <a:pt x="2228393" y="1730723"/>
                </a:lnTo>
                <a:lnTo>
                  <a:pt x="2239837" y="1730723"/>
                </a:lnTo>
                <a:lnTo>
                  <a:pt x="2251272" y="1730723"/>
                </a:lnTo>
                <a:lnTo>
                  <a:pt x="2262716" y="1730723"/>
                </a:lnTo>
                <a:lnTo>
                  <a:pt x="2274151" y="1730723"/>
                </a:lnTo>
                <a:lnTo>
                  <a:pt x="2285591" y="1730723"/>
                </a:lnTo>
                <a:lnTo>
                  <a:pt x="2297030" y="1730723"/>
                </a:lnTo>
                <a:lnTo>
                  <a:pt x="2308470" y="1730723"/>
                </a:lnTo>
                <a:lnTo>
                  <a:pt x="2319909" y="1730723"/>
                </a:lnTo>
                <a:lnTo>
                  <a:pt x="2331349" y="1730723"/>
                </a:lnTo>
                <a:lnTo>
                  <a:pt x="2342788" y="1730723"/>
                </a:lnTo>
                <a:lnTo>
                  <a:pt x="2354228" y="1730723"/>
                </a:lnTo>
                <a:lnTo>
                  <a:pt x="2365667" y="1730723"/>
                </a:lnTo>
                <a:lnTo>
                  <a:pt x="2377107" y="1730723"/>
                </a:lnTo>
                <a:lnTo>
                  <a:pt x="2388546" y="1730723"/>
                </a:lnTo>
                <a:lnTo>
                  <a:pt x="2399986" y="1730723"/>
                </a:lnTo>
                <a:lnTo>
                  <a:pt x="2411425" y="1730723"/>
                </a:lnTo>
                <a:lnTo>
                  <a:pt x="2422865" y="1730723"/>
                </a:lnTo>
                <a:lnTo>
                  <a:pt x="2434304" y="1730723"/>
                </a:lnTo>
                <a:lnTo>
                  <a:pt x="2445744" y="1730723"/>
                </a:lnTo>
                <a:lnTo>
                  <a:pt x="2457184" y="1730723"/>
                </a:lnTo>
                <a:lnTo>
                  <a:pt x="2468623" y="1730723"/>
                </a:lnTo>
                <a:lnTo>
                  <a:pt x="2480062" y="1730723"/>
                </a:lnTo>
                <a:lnTo>
                  <a:pt x="2491502" y="1730723"/>
                </a:lnTo>
                <a:lnTo>
                  <a:pt x="2502942" y="1730723"/>
                </a:lnTo>
                <a:lnTo>
                  <a:pt x="2514381" y="1730723"/>
                </a:lnTo>
                <a:lnTo>
                  <a:pt x="2525821" y="1730723"/>
                </a:lnTo>
                <a:lnTo>
                  <a:pt x="2537260" y="1730723"/>
                </a:lnTo>
                <a:lnTo>
                  <a:pt x="2548700" y="1730723"/>
                </a:lnTo>
                <a:lnTo>
                  <a:pt x="2560139" y="1730723"/>
                </a:lnTo>
                <a:lnTo>
                  <a:pt x="2571579" y="1730723"/>
                </a:lnTo>
                <a:lnTo>
                  <a:pt x="2583018" y="1730723"/>
                </a:lnTo>
                <a:lnTo>
                  <a:pt x="2594458" y="1730723"/>
                </a:lnTo>
                <a:lnTo>
                  <a:pt x="2605897" y="1730723"/>
                </a:lnTo>
                <a:lnTo>
                  <a:pt x="2617337" y="1730723"/>
                </a:lnTo>
                <a:lnTo>
                  <a:pt x="2628776" y="1730723"/>
                </a:lnTo>
                <a:lnTo>
                  <a:pt x="2640216" y="1730723"/>
                </a:lnTo>
                <a:lnTo>
                  <a:pt x="2651655" y="1730723"/>
                </a:lnTo>
                <a:lnTo>
                  <a:pt x="2663095" y="1730723"/>
                </a:lnTo>
                <a:lnTo>
                  <a:pt x="2674535" y="1730723"/>
                </a:lnTo>
                <a:lnTo>
                  <a:pt x="2685974" y="1730723"/>
                </a:lnTo>
                <a:lnTo>
                  <a:pt x="2697413" y="1730723"/>
                </a:lnTo>
                <a:lnTo>
                  <a:pt x="2708853" y="1730723"/>
                </a:lnTo>
                <a:lnTo>
                  <a:pt x="2720293" y="1730723"/>
                </a:lnTo>
                <a:lnTo>
                  <a:pt x="2731727" y="1730723"/>
                </a:lnTo>
                <a:lnTo>
                  <a:pt x="2743172" y="1730723"/>
                </a:lnTo>
                <a:lnTo>
                  <a:pt x="2754611" y="1730723"/>
                </a:lnTo>
                <a:lnTo>
                  <a:pt x="2766046" y="1730723"/>
                </a:lnTo>
                <a:lnTo>
                  <a:pt x="2777490" y="1730723"/>
                </a:lnTo>
                <a:lnTo>
                  <a:pt x="2788925" y="1730723"/>
                </a:lnTo>
                <a:lnTo>
                  <a:pt x="2800364" y="1730723"/>
                </a:lnTo>
                <a:lnTo>
                  <a:pt x="2811804" y="1730723"/>
                </a:lnTo>
                <a:lnTo>
                  <a:pt x="2823243" y="1730723"/>
                </a:lnTo>
                <a:lnTo>
                  <a:pt x="2834683" y="1730723"/>
                </a:lnTo>
                <a:lnTo>
                  <a:pt x="2846123" y="1730723"/>
                </a:lnTo>
                <a:lnTo>
                  <a:pt x="2857562" y="1730723"/>
                </a:lnTo>
                <a:lnTo>
                  <a:pt x="2869001" y="1730723"/>
                </a:lnTo>
                <a:lnTo>
                  <a:pt x="2880441" y="1730723"/>
                </a:lnTo>
                <a:lnTo>
                  <a:pt x="2891881" y="1730723"/>
                </a:lnTo>
                <a:lnTo>
                  <a:pt x="2903320" y="1730723"/>
                </a:lnTo>
                <a:lnTo>
                  <a:pt x="2914760" y="1730723"/>
                </a:lnTo>
                <a:lnTo>
                  <a:pt x="2926199" y="1730723"/>
                </a:lnTo>
                <a:lnTo>
                  <a:pt x="2937639" y="1730723"/>
                </a:lnTo>
                <a:lnTo>
                  <a:pt x="2949078" y="1730723"/>
                </a:lnTo>
                <a:lnTo>
                  <a:pt x="2960518" y="1730723"/>
                </a:lnTo>
                <a:lnTo>
                  <a:pt x="2971957" y="1730723"/>
                </a:lnTo>
                <a:lnTo>
                  <a:pt x="2983397" y="1730723"/>
                </a:lnTo>
                <a:lnTo>
                  <a:pt x="2994837" y="1730723"/>
                </a:lnTo>
                <a:lnTo>
                  <a:pt x="3006276" y="1730723"/>
                </a:lnTo>
                <a:lnTo>
                  <a:pt x="3017715" y="1730723"/>
                </a:lnTo>
                <a:lnTo>
                  <a:pt x="3029155" y="1730723"/>
                </a:lnTo>
                <a:lnTo>
                  <a:pt x="3040594" y="1730723"/>
                </a:lnTo>
                <a:lnTo>
                  <a:pt x="3052034" y="1730723"/>
                </a:lnTo>
                <a:lnTo>
                  <a:pt x="3063474" y="1730723"/>
                </a:lnTo>
                <a:lnTo>
                  <a:pt x="3074913" y="1730723"/>
                </a:lnTo>
                <a:lnTo>
                  <a:pt x="3086352" y="1730723"/>
                </a:lnTo>
                <a:lnTo>
                  <a:pt x="3097792" y="1730723"/>
                </a:lnTo>
                <a:lnTo>
                  <a:pt x="3109232" y="1730723"/>
                </a:lnTo>
                <a:lnTo>
                  <a:pt x="3120671" y="1730723"/>
                </a:lnTo>
                <a:lnTo>
                  <a:pt x="3132111" y="1730723"/>
                </a:lnTo>
                <a:lnTo>
                  <a:pt x="3143550" y="1730723"/>
                </a:lnTo>
                <a:lnTo>
                  <a:pt x="3154990" y="1730723"/>
                </a:lnTo>
                <a:lnTo>
                  <a:pt x="3166429" y="1730723"/>
                </a:lnTo>
                <a:lnTo>
                  <a:pt x="3177869" y="1730723"/>
                </a:lnTo>
                <a:lnTo>
                  <a:pt x="3189308" y="1730723"/>
                </a:lnTo>
                <a:lnTo>
                  <a:pt x="3200748" y="1730723"/>
                </a:lnTo>
                <a:lnTo>
                  <a:pt x="3212187" y="1730723"/>
                </a:lnTo>
                <a:lnTo>
                  <a:pt x="3223627" y="1730723"/>
                </a:lnTo>
                <a:lnTo>
                  <a:pt x="3235066" y="1730723"/>
                </a:lnTo>
                <a:lnTo>
                  <a:pt x="3246501" y="1730723"/>
                </a:lnTo>
                <a:lnTo>
                  <a:pt x="3257945" y="1730723"/>
                </a:lnTo>
                <a:lnTo>
                  <a:pt x="3269385" y="1730723"/>
                </a:lnTo>
                <a:lnTo>
                  <a:pt x="3280825" y="1730723"/>
                </a:lnTo>
                <a:lnTo>
                  <a:pt x="3292264" y="1730723"/>
                </a:lnTo>
                <a:lnTo>
                  <a:pt x="3303699" y="1730723"/>
                </a:lnTo>
                <a:lnTo>
                  <a:pt x="3315143" y="1730723"/>
                </a:lnTo>
                <a:lnTo>
                  <a:pt x="3326578" y="1730723"/>
                </a:lnTo>
                <a:lnTo>
                  <a:pt x="3338017" y="1730723"/>
                </a:lnTo>
                <a:lnTo>
                  <a:pt x="3349457" y="1730723"/>
                </a:lnTo>
                <a:lnTo>
                  <a:pt x="3360896" y="1730723"/>
                </a:lnTo>
                <a:lnTo>
                  <a:pt x="3372336" y="1730723"/>
                </a:lnTo>
                <a:lnTo>
                  <a:pt x="3383776" y="1730723"/>
                </a:lnTo>
                <a:lnTo>
                  <a:pt x="3395215" y="1730723"/>
                </a:lnTo>
                <a:lnTo>
                  <a:pt x="3406654" y="1730723"/>
                </a:lnTo>
                <a:lnTo>
                  <a:pt x="3418094" y="1730723"/>
                </a:lnTo>
                <a:lnTo>
                  <a:pt x="3429534" y="1730723"/>
                </a:lnTo>
                <a:lnTo>
                  <a:pt x="3440973" y="1730723"/>
                </a:lnTo>
                <a:lnTo>
                  <a:pt x="3452413" y="1730723"/>
                </a:lnTo>
                <a:lnTo>
                  <a:pt x="3463852" y="1730723"/>
                </a:lnTo>
                <a:lnTo>
                  <a:pt x="3475292" y="1730723"/>
                </a:lnTo>
                <a:lnTo>
                  <a:pt x="3486731" y="1730723"/>
                </a:lnTo>
                <a:lnTo>
                  <a:pt x="3498171" y="1730723"/>
                </a:lnTo>
                <a:lnTo>
                  <a:pt x="3509610" y="1730723"/>
                </a:lnTo>
                <a:lnTo>
                  <a:pt x="3521050" y="1730723"/>
                </a:lnTo>
                <a:lnTo>
                  <a:pt x="3532489" y="1730723"/>
                </a:lnTo>
                <a:lnTo>
                  <a:pt x="3543929" y="1730723"/>
                </a:lnTo>
                <a:lnTo>
                  <a:pt x="3555368" y="1730723"/>
                </a:lnTo>
                <a:lnTo>
                  <a:pt x="3566808" y="1730723"/>
                </a:lnTo>
                <a:lnTo>
                  <a:pt x="3578247" y="1730723"/>
                </a:lnTo>
                <a:lnTo>
                  <a:pt x="3589687" y="1730723"/>
                </a:lnTo>
                <a:lnTo>
                  <a:pt x="3601127" y="1730723"/>
                </a:lnTo>
                <a:lnTo>
                  <a:pt x="3612566" y="1730723"/>
                </a:lnTo>
                <a:lnTo>
                  <a:pt x="3624005" y="1730723"/>
                </a:lnTo>
                <a:lnTo>
                  <a:pt x="3635445" y="1730723"/>
                </a:lnTo>
                <a:lnTo>
                  <a:pt x="3646885" y="1730723"/>
                </a:lnTo>
                <a:lnTo>
                  <a:pt x="3658324" y="1730723"/>
                </a:lnTo>
                <a:lnTo>
                  <a:pt x="3669764" y="1730723"/>
                </a:lnTo>
                <a:lnTo>
                  <a:pt x="3681203" y="1730723"/>
                </a:lnTo>
                <a:lnTo>
                  <a:pt x="3692643" y="1730723"/>
                </a:lnTo>
                <a:lnTo>
                  <a:pt x="3704082" y="1730723"/>
                </a:lnTo>
                <a:lnTo>
                  <a:pt x="3715522" y="1730723"/>
                </a:lnTo>
                <a:lnTo>
                  <a:pt x="3726961" y="1730723"/>
                </a:lnTo>
                <a:lnTo>
                  <a:pt x="3738401" y="1730723"/>
                </a:lnTo>
                <a:lnTo>
                  <a:pt x="3749840" y="1730723"/>
                </a:lnTo>
                <a:lnTo>
                  <a:pt x="3761280" y="1730723"/>
                </a:lnTo>
                <a:lnTo>
                  <a:pt x="3772719" y="1730723"/>
                </a:lnTo>
                <a:lnTo>
                  <a:pt x="3784154" y="1730723"/>
                </a:lnTo>
                <a:lnTo>
                  <a:pt x="3795598" y="1730723"/>
                </a:lnTo>
                <a:lnTo>
                  <a:pt x="3807033" y="1730723"/>
                </a:lnTo>
                <a:lnTo>
                  <a:pt x="3818473" y="1730723"/>
                </a:lnTo>
                <a:lnTo>
                  <a:pt x="3829917" y="1730723"/>
                </a:lnTo>
                <a:lnTo>
                  <a:pt x="3841352" y="1730723"/>
                </a:lnTo>
                <a:lnTo>
                  <a:pt x="3852791" y="1730723"/>
                </a:lnTo>
                <a:lnTo>
                  <a:pt x="3864231" y="1730723"/>
                </a:lnTo>
                <a:lnTo>
                  <a:pt x="3875670" y="1730723"/>
                </a:lnTo>
                <a:lnTo>
                  <a:pt x="3887110" y="1730723"/>
                </a:lnTo>
                <a:lnTo>
                  <a:pt x="3898549" y="1730723"/>
                </a:lnTo>
                <a:lnTo>
                  <a:pt x="3909989" y="1730723"/>
                </a:lnTo>
                <a:lnTo>
                  <a:pt x="3921447" y="1730723"/>
                </a:lnTo>
                <a:lnTo>
                  <a:pt x="3932878" y="1730723"/>
                </a:lnTo>
                <a:lnTo>
                  <a:pt x="3944307" y="1730723"/>
                </a:lnTo>
                <a:lnTo>
                  <a:pt x="3955737" y="1730723"/>
                </a:lnTo>
                <a:lnTo>
                  <a:pt x="3967167" y="1730723"/>
                </a:lnTo>
                <a:lnTo>
                  <a:pt x="3978645" y="1730723"/>
                </a:lnTo>
                <a:lnTo>
                  <a:pt x="3990075" y="1730723"/>
                </a:lnTo>
                <a:lnTo>
                  <a:pt x="4001505" y="1730723"/>
                </a:lnTo>
                <a:lnTo>
                  <a:pt x="4012935" y="1730723"/>
                </a:lnTo>
                <a:lnTo>
                  <a:pt x="4024365" y="1730723"/>
                </a:lnTo>
                <a:lnTo>
                  <a:pt x="4035843" y="1730723"/>
                </a:lnTo>
                <a:lnTo>
                  <a:pt x="4047273" y="1730723"/>
                </a:lnTo>
                <a:lnTo>
                  <a:pt x="4058702" y="1730723"/>
                </a:lnTo>
                <a:lnTo>
                  <a:pt x="4070133" y="1730723"/>
                </a:lnTo>
                <a:lnTo>
                  <a:pt x="4081563" y="1730723"/>
                </a:lnTo>
                <a:lnTo>
                  <a:pt x="4093040" y="1730723"/>
                </a:lnTo>
                <a:lnTo>
                  <a:pt x="4104471" y="1730723"/>
                </a:lnTo>
                <a:lnTo>
                  <a:pt x="4115900" y="1730723"/>
                </a:lnTo>
                <a:lnTo>
                  <a:pt x="4127330" y="1730723"/>
                </a:lnTo>
                <a:lnTo>
                  <a:pt x="4138760" y="1730723"/>
                </a:lnTo>
                <a:lnTo>
                  <a:pt x="4150238" y="1730723"/>
                </a:lnTo>
                <a:lnTo>
                  <a:pt x="4161668" y="1730723"/>
                </a:lnTo>
                <a:lnTo>
                  <a:pt x="4173098" y="1730723"/>
                </a:lnTo>
                <a:lnTo>
                  <a:pt x="4184528" y="1730723"/>
                </a:lnTo>
                <a:lnTo>
                  <a:pt x="4195958" y="1730723"/>
                </a:lnTo>
                <a:lnTo>
                  <a:pt x="4207436" y="1730723"/>
                </a:lnTo>
                <a:lnTo>
                  <a:pt x="4218865" y="1730723"/>
                </a:lnTo>
                <a:lnTo>
                  <a:pt x="4230296" y="1730723"/>
                </a:lnTo>
                <a:lnTo>
                  <a:pt x="4241726" y="1730723"/>
                </a:lnTo>
                <a:lnTo>
                  <a:pt x="4253156" y="1730723"/>
                </a:lnTo>
                <a:lnTo>
                  <a:pt x="4264634" y="1730723"/>
                </a:lnTo>
                <a:lnTo>
                  <a:pt x="4276063" y="1730723"/>
                </a:lnTo>
                <a:lnTo>
                  <a:pt x="4287493" y="1730723"/>
                </a:lnTo>
                <a:lnTo>
                  <a:pt x="4298923" y="1730723"/>
                </a:lnTo>
                <a:lnTo>
                  <a:pt x="4310353" y="1730723"/>
                </a:lnTo>
                <a:lnTo>
                  <a:pt x="4321831" y="1730723"/>
                </a:lnTo>
                <a:lnTo>
                  <a:pt x="4333261" y="1730723"/>
                </a:lnTo>
                <a:lnTo>
                  <a:pt x="4344691" y="1730723"/>
                </a:lnTo>
                <a:lnTo>
                  <a:pt x="4356121" y="1730723"/>
                </a:lnTo>
                <a:lnTo>
                  <a:pt x="4367551" y="1730723"/>
                </a:lnTo>
                <a:lnTo>
                  <a:pt x="4379028" y="1730723"/>
                </a:lnTo>
                <a:lnTo>
                  <a:pt x="4390458" y="1730723"/>
                </a:lnTo>
                <a:lnTo>
                  <a:pt x="4401889" y="1730723"/>
                </a:lnTo>
                <a:lnTo>
                  <a:pt x="4413319" y="1730723"/>
                </a:lnTo>
                <a:lnTo>
                  <a:pt x="4424749" y="1730723"/>
                </a:lnTo>
                <a:lnTo>
                  <a:pt x="4436226" y="1730723"/>
                </a:lnTo>
                <a:lnTo>
                  <a:pt x="4447656" y="1730723"/>
                </a:lnTo>
                <a:lnTo>
                  <a:pt x="4459086" y="1730723"/>
                </a:lnTo>
                <a:lnTo>
                  <a:pt x="4470516" y="1730723"/>
                </a:lnTo>
                <a:lnTo>
                  <a:pt x="4481946" y="1730723"/>
                </a:lnTo>
                <a:lnTo>
                  <a:pt x="4493424" y="1730723"/>
                </a:lnTo>
                <a:lnTo>
                  <a:pt x="4504854" y="1730723"/>
                </a:lnTo>
                <a:lnTo>
                  <a:pt x="4516284" y="1730723"/>
                </a:lnTo>
                <a:lnTo>
                  <a:pt x="4527714" y="1730723"/>
                </a:lnTo>
                <a:lnTo>
                  <a:pt x="4539144" y="1730723"/>
                </a:lnTo>
                <a:lnTo>
                  <a:pt x="4550621" y="1730723"/>
                </a:lnTo>
                <a:lnTo>
                  <a:pt x="4562051" y="1730723"/>
                </a:lnTo>
                <a:lnTo>
                  <a:pt x="4573482" y="1730723"/>
                </a:lnTo>
                <a:lnTo>
                  <a:pt x="4584912" y="1730723"/>
                </a:lnTo>
                <a:lnTo>
                  <a:pt x="4596341" y="1730723"/>
                </a:lnTo>
                <a:lnTo>
                  <a:pt x="4607771" y="1730723"/>
                </a:lnTo>
                <a:lnTo>
                  <a:pt x="4619249" y="1730723"/>
                </a:lnTo>
                <a:lnTo>
                  <a:pt x="4630679" y="1730723"/>
                </a:lnTo>
                <a:lnTo>
                  <a:pt x="4642109" y="1730723"/>
                </a:lnTo>
                <a:lnTo>
                  <a:pt x="4653539" y="1730723"/>
                </a:lnTo>
                <a:lnTo>
                  <a:pt x="4664969" y="1730723"/>
                </a:lnTo>
                <a:lnTo>
                  <a:pt x="4676447" y="1730723"/>
                </a:lnTo>
                <a:lnTo>
                  <a:pt x="4687877" y="1730723"/>
                </a:lnTo>
                <a:lnTo>
                  <a:pt x="4699306" y="1730723"/>
                </a:lnTo>
                <a:lnTo>
                  <a:pt x="4710737" y="1730723"/>
                </a:lnTo>
                <a:lnTo>
                  <a:pt x="4722167" y="1730723"/>
                </a:lnTo>
                <a:lnTo>
                  <a:pt x="4733644" y="1730723"/>
                </a:lnTo>
                <a:lnTo>
                  <a:pt x="4745075" y="1730723"/>
                </a:lnTo>
                <a:lnTo>
                  <a:pt x="4756504" y="1730723"/>
                </a:lnTo>
                <a:lnTo>
                  <a:pt x="4767934" y="1730723"/>
                </a:lnTo>
                <a:lnTo>
                  <a:pt x="4779364" y="1730723"/>
                </a:lnTo>
                <a:lnTo>
                  <a:pt x="4790842" y="1730723"/>
                </a:lnTo>
                <a:lnTo>
                  <a:pt x="4802272" y="1730723"/>
                </a:lnTo>
                <a:lnTo>
                  <a:pt x="4813702" y="1730723"/>
                </a:lnTo>
                <a:lnTo>
                  <a:pt x="4825132" y="1730723"/>
                </a:lnTo>
                <a:lnTo>
                  <a:pt x="4836562" y="1730723"/>
                </a:lnTo>
                <a:lnTo>
                  <a:pt x="4848040" y="1730723"/>
                </a:lnTo>
                <a:lnTo>
                  <a:pt x="4859469" y="1730723"/>
                </a:lnTo>
                <a:lnTo>
                  <a:pt x="4870899" y="1730723"/>
                </a:lnTo>
                <a:lnTo>
                  <a:pt x="4882330" y="1730723"/>
                </a:lnTo>
                <a:lnTo>
                  <a:pt x="4893760" y="1730723"/>
                </a:lnTo>
                <a:lnTo>
                  <a:pt x="4905237" y="1730723"/>
                </a:lnTo>
                <a:lnTo>
                  <a:pt x="4916667" y="1730723"/>
                </a:lnTo>
                <a:lnTo>
                  <a:pt x="4928097" y="1730723"/>
                </a:lnTo>
                <a:lnTo>
                  <a:pt x="4939527" y="1730723"/>
                </a:lnTo>
                <a:lnTo>
                  <a:pt x="4950957" y="1730723"/>
                </a:lnTo>
                <a:lnTo>
                  <a:pt x="4962435" y="1730723"/>
                </a:lnTo>
                <a:lnTo>
                  <a:pt x="4973865" y="1730723"/>
                </a:lnTo>
                <a:lnTo>
                  <a:pt x="4985295" y="1730723"/>
                </a:lnTo>
                <a:lnTo>
                  <a:pt x="4996725" y="1730723"/>
                </a:lnTo>
                <a:lnTo>
                  <a:pt x="5008155" y="1730723"/>
                </a:lnTo>
                <a:lnTo>
                  <a:pt x="5019632" y="1730723"/>
                </a:lnTo>
                <a:lnTo>
                  <a:pt x="5031062" y="1730723"/>
                </a:lnTo>
                <a:lnTo>
                  <a:pt x="5042492" y="1730723"/>
                </a:lnTo>
                <a:lnTo>
                  <a:pt x="5053923" y="1730723"/>
                </a:lnTo>
                <a:lnTo>
                  <a:pt x="5065353" y="1730723"/>
                </a:lnTo>
                <a:lnTo>
                  <a:pt x="5076830" y="1730723"/>
                </a:lnTo>
                <a:lnTo>
                  <a:pt x="5088260" y="1730723"/>
                </a:lnTo>
                <a:lnTo>
                  <a:pt x="5099690" y="1730723"/>
                </a:lnTo>
                <a:lnTo>
                  <a:pt x="5111120" y="1730723"/>
                </a:lnTo>
                <a:lnTo>
                  <a:pt x="5122550" y="1730723"/>
                </a:lnTo>
                <a:lnTo>
                  <a:pt x="5134028" y="1730723"/>
                </a:lnTo>
                <a:lnTo>
                  <a:pt x="5145458" y="1730723"/>
                </a:lnTo>
                <a:lnTo>
                  <a:pt x="5156888" y="1730723"/>
                </a:lnTo>
                <a:lnTo>
                  <a:pt x="5168318" y="1730723"/>
                </a:lnTo>
                <a:lnTo>
                  <a:pt x="5179747" y="1730723"/>
                </a:lnTo>
                <a:lnTo>
                  <a:pt x="5191225" y="1730723"/>
                </a:lnTo>
                <a:lnTo>
                  <a:pt x="5202655" y="1730723"/>
                </a:lnTo>
                <a:lnTo>
                  <a:pt x="5214085" y="1730723"/>
                </a:lnTo>
                <a:lnTo>
                  <a:pt x="5225515" y="1730723"/>
                </a:lnTo>
                <a:lnTo>
                  <a:pt x="5236945" y="1730723"/>
                </a:lnTo>
                <a:lnTo>
                  <a:pt x="5248423" y="1730723"/>
                </a:lnTo>
                <a:lnTo>
                  <a:pt x="5259853" y="1730723"/>
                </a:lnTo>
                <a:lnTo>
                  <a:pt x="5271283" y="1730723"/>
                </a:lnTo>
                <a:lnTo>
                  <a:pt x="5282713" y="1730723"/>
                </a:lnTo>
                <a:lnTo>
                  <a:pt x="5294143" y="1730723"/>
                </a:lnTo>
                <a:lnTo>
                  <a:pt x="5305621" y="1730723"/>
                </a:lnTo>
                <a:lnTo>
                  <a:pt x="5317051" y="1730723"/>
                </a:lnTo>
                <a:lnTo>
                  <a:pt x="5328481" y="1730723"/>
                </a:lnTo>
                <a:lnTo>
                  <a:pt x="5339910" y="1730723"/>
                </a:lnTo>
                <a:lnTo>
                  <a:pt x="5351340" y="1730723"/>
                </a:lnTo>
                <a:lnTo>
                  <a:pt x="5362818" y="1730723"/>
                </a:lnTo>
                <a:lnTo>
                  <a:pt x="5374248" y="1730723"/>
                </a:lnTo>
                <a:lnTo>
                  <a:pt x="5385678" y="1730723"/>
                </a:lnTo>
                <a:lnTo>
                  <a:pt x="5397108" y="1730723"/>
                </a:lnTo>
                <a:lnTo>
                  <a:pt x="5408538" y="1730723"/>
                </a:lnTo>
                <a:lnTo>
                  <a:pt x="5420016" y="1730723"/>
                </a:lnTo>
                <a:lnTo>
                  <a:pt x="5431446" y="1730723"/>
                </a:lnTo>
                <a:lnTo>
                  <a:pt x="5442876" y="1730723"/>
                </a:lnTo>
                <a:lnTo>
                  <a:pt x="5454306" y="1730723"/>
                </a:lnTo>
                <a:lnTo>
                  <a:pt x="5465736" y="1730723"/>
                </a:lnTo>
                <a:lnTo>
                  <a:pt x="5477214" y="1730723"/>
                </a:lnTo>
                <a:lnTo>
                  <a:pt x="5488643" y="1730723"/>
                </a:lnTo>
                <a:lnTo>
                  <a:pt x="5500073" y="1730723"/>
                </a:lnTo>
                <a:lnTo>
                  <a:pt x="5511503" y="1730723"/>
                </a:lnTo>
                <a:lnTo>
                  <a:pt x="5522933" y="1730723"/>
                </a:lnTo>
                <a:lnTo>
                  <a:pt x="5534411" y="1730723"/>
                </a:lnTo>
                <a:lnTo>
                  <a:pt x="5545841" y="1730723"/>
                </a:lnTo>
                <a:lnTo>
                  <a:pt x="5557271" y="1730723"/>
                </a:lnTo>
                <a:lnTo>
                  <a:pt x="5568701" y="1730723"/>
                </a:lnTo>
                <a:lnTo>
                  <a:pt x="5580131" y="1730723"/>
                </a:lnTo>
                <a:lnTo>
                  <a:pt x="5591609" y="1730723"/>
                </a:lnTo>
                <a:lnTo>
                  <a:pt x="5603038" y="1730723"/>
                </a:lnTo>
                <a:lnTo>
                  <a:pt x="5614469" y="1730723"/>
                </a:lnTo>
                <a:lnTo>
                  <a:pt x="5625899" y="1730723"/>
                </a:lnTo>
                <a:lnTo>
                  <a:pt x="5637329" y="1730723"/>
                </a:lnTo>
                <a:lnTo>
                  <a:pt x="5648759" y="1730723"/>
                </a:lnTo>
                <a:lnTo>
                  <a:pt x="5660236" y="1730723"/>
                </a:lnTo>
                <a:lnTo>
                  <a:pt x="5671666" y="1730723"/>
                </a:lnTo>
                <a:lnTo>
                  <a:pt x="5683096" y="1730723"/>
                </a:lnTo>
                <a:lnTo>
                  <a:pt x="5694526" y="1730723"/>
                </a:lnTo>
                <a:lnTo>
                  <a:pt x="5705956" y="1730723"/>
                </a:lnTo>
                <a:lnTo>
                  <a:pt x="5717434" y="1730723"/>
                </a:lnTo>
                <a:lnTo>
                  <a:pt x="5728864" y="1730723"/>
                </a:lnTo>
                <a:lnTo>
                  <a:pt x="5740294" y="1730723"/>
                </a:lnTo>
                <a:lnTo>
                  <a:pt x="5751724" y="1730723"/>
                </a:lnTo>
                <a:lnTo>
                  <a:pt x="5763154" y="1730723"/>
                </a:lnTo>
                <a:lnTo>
                  <a:pt x="5774631" y="1730723"/>
                </a:lnTo>
                <a:lnTo>
                  <a:pt x="5786062" y="1730723"/>
                </a:lnTo>
                <a:lnTo>
                  <a:pt x="5797492" y="1730723"/>
                </a:lnTo>
                <a:lnTo>
                  <a:pt x="5808921" y="1730723"/>
                </a:lnTo>
                <a:lnTo>
                  <a:pt x="5820351" y="1730723"/>
                </a:lnTo>
                <a:lnTo>
                  <a:pt x="5831829" y="1730723"/>
                </a:lnTo>
                <a:lnTo>
                  <a:pt x="5843259" y="1730723"/>
                </a:lnTo>
                <a:lnTo>
                  <a:pt x="5854689" y="1730723"/>
                </a:lnTo>
                <a:lnTo>
                  <a:pt x="5866119" y="1730723"/>
                </a:lnTo>
                <a:lnTo>
                  <a:pt x="5877549" y="1730723"/>
                </a:lnTo>
                <a:lnTo>
                  <a:pt x="5889027" y="1730723"/>
                </a:lnTo>
                <a:lnTo>
                  <a:pt x="5900457" y="1730723"/>
                </a:lnTo>
                <a:lnTo>
                  <a:pt x="5911887" y="1730723"/>
                </a:lnTo>
                <a:lnTo>
                  <a:pt x="5923317" y="1730723"/>
                </a:lnTo>
                <a:lnTo>
                  <a:pt x="5934747" y="1730723"/>
                </a:lnTo>
                <a:lnTo>
                  <a:pt x="5946225" y="1730723"/>
                </a:lnTo>
                <a:lnTo>
                  <a:pt x="5957655" y="1730723"/>
                </a:lnTo>
                <a:lnTo>
                  <a:pt x="5969084" y="1730723"/>
                </a:lnTo>
                <a:lnTo>
                  <a:pt x="5980514" y="1730723"/>
                </a:lnTo>
                <a:lnTo>
                  <a:pt x="5991944" y="1730723"/>
                </a:lnTo>
                <a:lnTo>
                  <a:pt x="6003422" y="1730723"/>
                </a:lnTo>
                <a:lnTo>
                  <a:pt x="6014852" y="1730723"/>
                </a:lnTo>
                <a:lnTo>
                  <a:pt x="6026282" y="1730723"/>
                </a:lnTo>
                <a:lnTo>
                  <a:pt x="6037712" y="1730723"/>
                </a:lnTo>
                <a:lnTo>
                  <a:pt x="6049142" y="1730723"/>
                </a:lnTo>
                <a:lnTo>
                  <a:pt x="6060620" y="1730723"/>
                </a:lnTo>
                <a:lnTo>
                  <a:pt x="6072049" y="1730723"/>
                </a:lnTo>
                <a:lnTo>
                  <a:pt x="6083480" y="1730723"/>
                </a:lnTo>
                <a:lnTo>
                  <a:pt x="6094910" y="1730723"/>
                </a:lnTo>
                <a:lnTo>
                  <a:pt x="6106340" y="1730723"/>
                </a:lnTo>
                <a:lnTo>
                  <a:pt x="6117818" y="1730723"/>
                </a:lnTo>
                <a:lnTo>
                  <a:pt x="6129247" y="1730723"/>
                </a:lnTo>
                <a:lnTo>
                  <a:pt x="6140677" y="1730723"/>
                </a:lnTo>
                <a:lnTo>
                  <a:pt x="6152107" y="1730723"/>
                </a:lnTo>
                <a:lnTo>
                  <a:pt x="6163537" y="1730723"/>
                </a:lnTo>
                <a:lnTo>
                  <a:pt x="6175015" y="1730723"/>
                </a:lnTo>
                <a:lnTo>
                  <a:pt x="6186445" y="1730723"/>
                </a:lnTo>
                <a:lnTo>
                  <a:pt x="6197875" y="1730723"/>
                </a:lnTo>
                <a:lnTo>
                  <a:pt x="6209305" y="1730723"/>
                </a:lnTo>
                <a:lnTo>
                  <a:pt x="6220735" y="1730723"/>
                </a:lnTo>
                <a:lnTo>
                  <a:pt x="6232212" y="1730723"/>
                </a:lnTo>
                <a:lnTo>
                  <a:pt x="6243642" y="1730723"/>
                </a:lnTo>
                <a:lnTo>
                  <a:pt x="6255073" y="1730723"/>
                </a:lnTo>
                <a:lnTo>
                  <a:pt x="6266503" y="1730723"/>
                </a:lnTo>
                <a:lnTo>
                  <a:pt x="6277933" y="1730723"/>
                </a:lnTo>
                <a:lnTo>
                  <a:pt x="6289410" y="1730723"/>
                </a:lnTo>
                <a:lnTo>
                  <a:pt x="6300840" y="1730723"/>
                </a:lnTo>
                <a:lnTo>
                  <a:pt x="6312270" y="1730723"/>
                </a:lnTo>
                <a:lnTo>
                  <a:pt x="6323700" y="1730723"/>
                </a:lnTo>
                <a:lnTo>
                  <a:pt x="6335130" y="1730723"/>
                </a:lnTo>
                <a:lnTo>
                  <a:pt x="6346608" y="1730723"/>
                </a:lnTo>
                <a:lnTo>
                  <a:pt x="6358038" y="1730723"/>
                </a:lnTo>
                <a:lnTo>
                  <a:pt x="6369468" y="1730723"/>
                </a:lnTo>
                <a:lnTo>
                  <a:pt x="6380898" y="1730723"/>
                </a:lnTo>
                <a:lnTo>
                  <a:pt x="6392328" y="1730723"/>
                </a:lnTo>
                <a:lnTo>
                  <a:pt x="6403805" y="1730723"/>
                </a:lnTo>
                <a:lnTo>
                  <a:pt x="6415235" y="1730723"/>
                </a:lnTo>
                <a:lnTo>
                  <a:pt x="6426666" y="1730723"/>
                </a:lnTo>
                <a:lnTo>
                  <a:pt x="6438096" y="1730723"/>
                </a:lnTo>
                <a:lnTo>
                  <a:pt x="6449525" y="1730723"/>
                </a:lnTo>
                <a:lnTo>
                  <a:pt x="6461003" y="1730723"/>
                </a:lnTo>
                <a:lnTo>
                  <a:pt x="6472433" y="1730723"/>
                </a:lnTo>
                <a:lnTo>
                  <a:pt x="6483863" y="1730723"/>
                </a:lnTo>
                <a:lnTo>
                  <a:pt x="6495293" y="1730723"/>
                </a:lnTo>
                <a:lnTo>
                  <a:pt x="6506723" y="1730723"/>
                </a:lnTo>
                <a:lnTo>
                  <a:pt x="6518201" y="1730723"/>
                </a:lnTo>
                <a:lnTo>
                  <a:pt x="6529631" y="1730723"/>
                </a:lnTo>
                <a:lnTo>
                  <a:pt x="6541061" y="1730723"/>
                </a:lnTo>
                <a:lnTo>
                  <a:pt x="6552490" y="1730723"/>
                </a:lnTo>
                <a:lnTo>
                  <a:pt x="6563921" y="1730723"/>
                </a:lnTo>
                <a:lnTo>
                  <a:pt x="6575398" y="1730723"/>
                </a:lnTo>
                <a:lnTo>
                  <a:pt x="6586828" y="1730723"/>
                </a:lnTo>
                <a:lnTo>
                  <a:pt x="6598259" y="1730723"/>
                </a:lnTo>
                <a:lnTo>
                  <a:pt x="6609688" y="1730723"/>
                </a:lnTo>
                <a:lnTo>
                  <a:pt x="6621118" y="1730723"/>
                </a:lnTo>
                <a:lnTo>
                  <a:pt x="6632596" y="1730723"/>
                </a:lnTo>
                <a:lnTo>
                  <a:pt x="6644026" y="1730723"/>
                </a:lnTo>
                <a:lnTo>
                  <a:pt x="6655456" y="1730723"/>
                </a:lnTo>
                <a:lnTo>
                  <a:pt x="6666886" y="1730723"/>
                </a:lnTo>
                <a:lnTo>
                  <a:pt x="6678316" y="1730723"/>
                </a:lnTo>
                <a:lnTo>
                  <a:pt x="6689794" y="1730723"/>
                </a:lnTo>
                <a:lnTo>
                  <a:pt x="6701224" y="1730723"/>
                </a:lnTo>
                <a:lnTo>
                  <a:pt x="6712653" y="1730723"/>
                </a:lnTo>
                <a:lnTo>
                  <a:pt x="6724083" y="1730723"/>
                </a:lnTo>
                <a:lnTo>
                  <a:pt x="6735514" y="1730723"/>
                </a:lnTo>
                <a:lnTo>
                  <a:pt x="6746944" y="1730723"/>
                </a:lnTo>
                <a:lnTo>
                  <a:pt x="6758421" y="1730723"/>
                </a:lnTo>
                <a:lnTo>
                  <a:pt x="6769851" y="1730723"/>
                </a:lnTo>
                <a:lnTo>
                  <a:pt x="6781281" y="1730723"/>
                </a:lnTo>
                <a:lnTo>
                  <a:pt x="6792711" y="1730723"/>
                </a:lnTo>
                <a:lnTo>
                  <a:pt x="6804141" y="1730723"/>
                </a:lnTo>
                <a:lnTo>
                  <a:pt x="6815619" y="1730723"/>
                </a:lnTo>
                <a:lnTo>
                  <a:pt x="6827049" y="1730723"/>
                </a:lnTo>
                <a:lnTo>
                  <a:pt x="6838479" y="1730723"/>
                </a:lnTo>
                <a:lnTo>
                  <a:pt x="6849909" y="1730723"/>
                </a:lnTo>
                <a:lnTo>
                  <a:pt x="6861339" y="1730723"/>
                </a:lnTo>
                <a:lnTo>
                  <a:pt x="6872816" y="1730723"/>
                </a:lnTo>
                <a:lnTo>
                  <a:pt x="6884246" y="1730723"/>
                </a:lnTo>
                <a:lnTo>
                  <a:pt x="6895676" y="1730723"/>
                </a:lnTo>
                <a:lnTo>
                  <a:pt x="6907107" y="1730723"/>
                </a:lnTo>
                <a:lnTo>
                  <a:pt x="6918537" y="1730723"/>
                </a:lnTo>
                <a:lnTo>
                  <a:pt x="6930014" y="1730723"/>
                </a:lnTo>
                <a:lnTo>
                  <a:pt x="6941444" y="1730723"/>
                </a:lnTo>
                <a:lnTo>
                  <a:pt x="6952874" y="1730723"/>
                </a:lnTo>
                <a:lnTo>
                  <a:pt x="6964304" y="1730723"/>
                </a:lnTo>
                <a:lnTo>
                  <a:pt x="6975734" y="1730723"/>
                </a:lnTo>
                <a:lnTo>
                  <a:pt x="6987212" y="1730723"/>
                </a:lnTo>
                <a:lnTo>
                  <a:pt x="6998642" y="1730723"/>
                </a:lnTo>
                <a:lnTo>
                  <a:pt x="7010072" y="1730723"/>
                </a:lnTo>
                <a:lnTo>
                  <a:pt x="7021502" y="1730723"/>
                </a:lnTo>
                <a:lnTo>
                  <a:pt x="7032931" y="1730723"/>
                </a:lnTo>
                <a:lnTo>
                  <a:pt x="7044409" y="1730723"/>
                </a:lnTo>
                <a:lnTo>
                  <a:pt x="7055839" y="1730723"/>
                </a:lnTo>
                <a:lnTo>
                  <a:pt x="7067269" y="1730723"/>
                </a:lnTo>
                <a:lnTo>
                  <a:pt x="7078700" y="1730723"/>
                </a:lnTo>
                <a:lnTo>
                  <a:pt x="7090129" y="1730723"/>
                </a:lnTo>
                <a:lnTo>
                  <a:pt x="7101607" y="1730723"/>
                </a:lnTo>
                <a:lnTo>
                  <a:pt x="7113037" y="1730723"/>
                </a:lnTo>
                <a:lnTo>
                  <a:pt x="7124467" y="1730723"/>
                </a:lnTo>
                <a:lnTo>
                  <a:pt x="7135897" y="1730723"/>
                </a:lnTo>
                <a:lnTo>
                  <a:pt x="7147327" y="1730723"/>
                </a:lnTo>
                <a:lnTo>
                  <a:pt x="7158805" y="871373"/>
                </a:lnTo>
                <a:lnTo>
                  <a:pt x="7170235" y="0"/>
                </a:lnTo>
                <a:lnTo>
                  <a:pt x="7181665" y="315498"/>
                </a:lnTo>
                <a:lnTo>
                  <a:pt x="7193094" y="398128"/>
                </a:lnTo>
                <a:lnTo>
                  <a:pt x="7204524" y="658037"/>
                </a:lnTo>
                <a:lnTo>
                  <a:pt x="7216002" y="560382"/>
                </a:lnTo>
                <a:lnTo>
                  <a:pt x="7227432" y="393618"/>
                </a:lnTo>
                <a:lnTo>
                  <a:pt x="7238862" y="480757"/>
                </a:lnTo>
                <a:lnTo>
                  <a:pt x="7250292" y="1547434"/>
                </a:lnTo>
                <a:lnTo>
                  <a:pt x="7261722" y="1727718"/>
                </a:lnTo>
                <a:lnTo>
                  <a:pt x="7273200" y="1729223"/>
                </a:lnTo>
                <a:lnTo>
                  <a:pt x="7284630" y="1730723"/>
                </a:lnTo>
                <a:lnTo>
                  <a:pt x="7296060" y="1730723"/>
                </a:lnTo>
                <a:lnTo>
                  <a:pt x="7307490" y="1730723"/>
                </a:lnTo>
                <a:lnTo>
                  <a:pt x="7318920" y="1730723"/>
                </a:lnTo>
                <a:lnTo>
                  <a:pt x="7330398" y="1730723"/>
                </a:lnTo>
                <a:lnTo>
                  <a:pt x="7341828" y="1730723"/>
                </a:lnTo>
                <a:lnTo>
                  <a:pt x="7353257" y="1730723"/>
                </a:lnTo>
                <a:lnTo>
                  <a:pt x="7364687" y="1730723"/>
                </a:lnTo>
                <a:lnTo>
                  <a:pt x="7376117" y="1730723"/>
                </a:lnTo>
                <a:lnTo>
                  <a:pt x="7387595" y="1730723"/>
                </a:lnTo>
                <a:lnTo>
                  <a:pt x="7399025" y="1730723"/>
                </a:lnTo>
                <a:lnTo>
                  <a:pt x="7410455" y="1730723"/>
                </a:lnTo>
                <a:lnTo>
                  <a:pt x="7421885" y="1730723"/>
                </a:lnTo>
                <a:lnTo>
                  <a:pt x="7433315" y="1730723"/>
                </a:lnTo>
                <a:lnTo>
                  <a:pt x="7444793" y="1730723"/>
                </a:lnTo>
                <a:lnTo>
                  <a:pt x="7456222" y="1730723"/>
                </a:lnTo>
                <a:lnTo>
                  <a:pt x="7467653" y="1730723"/>
                </a:lnTo>
                <a:lnTo>
                  <a:pt x="7479083" y="1730723"/>
                </a:lnTo>
                <a:lnTo>
                  <a:pt x="7490513" y="1730723"/>
                </a:lnTo>
                <a:lnTo>
                  <a:pt x="7501990" y="1730723"/>
                </a:lnTo>
                <a:lnTo>
                  <a:pt x="7513420" y="1730723"/>
                </a:lnTo>
                <a:lnTo>
                  <a:pt x="7524850" y="1730723"/>
                </a:lnTo>
                <a:lnTo>
                  <a:pt x="7536280" y="1730723"/>
                </a:lnTo>
                <a:lnTo>
                  <a:pt x="7547710" y="1730723"/>
                </a:lnTo>
                <a:lnTo>
                  <a:pt x="7559188" y="1730723"/>
                </a:lnTo>
                <a:lnTo>
                  <a:pt x="7570618" y="1730723"/>
                </a:lnTo>
                <a:lnTo>
                  <a:pt x="7582048" y="1730723"/>
                </a:lnTo>
                <a:lnTo>
                  <a:pt x="7593478" y="1730723"/>
                </a:lnTo>
                <a:lnTo>
                  <a:pt x="7604908" y="1730723"/>
                </a:lnTo>
                <a:lnTo>
                  <a:pt x="7616385" y="1730723"/>
                </a:lnTo>
                <a:lnTo>
                  <a:pt x="7627815" y="1730723"/>
                </a:lnTo>
                <a:lnTo>
                  <a:pt x="7639246" y="1730723"/>
                </a:lnTo>
                <a:lnTo>
                  <a:pt x="7650676" y="1730723"/>
                </a:lnTo>
                <a:lnTo>
                  <a:pt x="7662106" y="1730723"/>
                </a:lnTo>
                <a:lnTo>
                  <a:pt x="7673583" y="1730723"/>
                </a:lnTo>
                <a:lnTo>
                  <a:pt x="7685013" y="1730723"/>
                </a:lnTo>
                <a:lnTo>
                  <a:pt x="7696443" y="1730723"/>
                </a:lnTo>
                <a:lnTo>
                  <a:pt x="7707873" y="1730723"/>
                </a:lnTo>
                <a:lnTo>
                  <a:pt x="7719303" y="1730723"/>
                </a:lnTo>
                <a:lnTo>
                  <a:pt x="7730733" y="1730723"/>
                </a:lnTo>
                <a:lnTo>
                  <a:pt x="7742211" y="1730723"/>
                </a:lnTo>
                <a:lnTo>
                  <a:pt x="7753641" y="1730723"/>
                </a:lnTo>
                <a:lnTo>
                  <a:pt x="7765071" y="1730723"/>
                </a:lnTo>
                <a:lnTo>
                  <a:pt x="7776501" y="1730723"/>
                </a:lnTo>
                <a:lnTo>
                  <a:pt x="7787931" y="1730723"/>
                </a:lnTo>
                <a:lnTo>
                  <a:pt x="7799408" y="1730723"/>
                </a:lnTo>
                <a:lnTo>
                  <a:pt x="7810839" y="1730723"/>
                </a:lnTo>
                <a:lnTo>
                  <a:pt x="7822268" y="1730723"/>
                </a:lnTo>
                <a:lnTo>
                  <a:pt x="7833698" y="1730723"/>
                </a:lnTo>
                <a:lnTo>
                  <a:pt x="7845128" y="1730723"/>
                </a:lnTo>
                <a:lnTo>
                  <a:pt x="7856606" y="1730723"/>
                </a:lnTo>
                <a:lnTo>
                  <a:pt x="7868036" y="1730723"/>
                </a:lnTo>
                <a:lnTo>
                  <a:pt x="7879466" y="1730723"/>
                </a:lnTo>
                <a:lnTo>
                  <a:pt x="7890896" y="1730723"/>
                </a:lnTo>
                <a:lnTo>
                  <a:pt x="7902326" y="1730723"/>
                </a:lnTo>
                <a:lnTo>
                  <a:pt x="7913804" y="1730723"/>
                </a:lnTo>
                <a:lnTo>
                  <a:pt x="7925234" y="1730723"/>
                </a:lnTo>
                <a:lnTo>
                  <a:pt x="7936663" y="1730723"/>
                </a:lnTo>
                <a:lnTo>
                  <a:pt x="7948094" y="1730723"/>
                </a:lnTo>
                <a:lnTo>
                  <a:pt x="7959524" y="1730723"/>
                </a:lnTo>
                <a:lnTo>
                  <a:pt x="7971001" y="1730723"/>
                </a:lnTo>
                <a:lnTo>
                  <a:pt x="7982431" y="1730723"/>
                </a:lnTo>
                <a:lnTo>
                  <a:pt x="7993861" y="1730723"/>
                </a:lnTo>
                <a:lnTo>
                  <a:pt x="8005291" y="1730723"/>
                </a:lnTo>
                <a:lnTo>
                  <a:pt x="8016721" y="1730723"/>
                </a:lnTo>
                <a:lnTo>
                  <a:pt x="8028199" y="1730723"/>
                </a:lnTo>
                <a:lnTo>
                  <a:pt x="8039629" y="1730723"/>
                </a:lnTo>
                <a:lnTo>
                  <a:pt x="8051059" y="1730723"/>
                </a:lnTo>
                <a:lnTo>
                  <a:pt x="8062489" y="1730723"/>
                </a:lnTo>
                <a:lnTo>
                  <a:pt x="8073919" y="1730723"/>
                </a:lnTo>
                <a:lnTo>
                  <a:pt x="8085396" y="1730723"/>
                </a:lnTo>
                <a:lnTo>
                  <a:pt x="8096826" y="1730723"/>
                </a:lnTo>
                <a:lnTo>
                  <a:pt x="8108256" y="1730723"/>
                </a:lnTo>
                <a:lnTo>
                  <a:pt x="8119687" y="1730723"/>
                </a:lnTo>
                <a:lnTo>
                  <a:pt x="8131117" y="1730723"/>
                </a:lnTo>
                <a:lnTo>
                  <a:pt x="8142594" y="1730723"/>
                </a:lnTo>
                <a:lnTo>
                  <a:pt x="8154024" y="1730723"/>
                </a:lnTo>
                <a:lnTo>
                  <a:pt x="8165454" y="1730723"/>
                </a:lnTo>
                <a:lnTo>
                  <a:pt x="8176884" y="1730723"/>
                </a:lnTo>
                <a:lnTo>
                  <a:pt x="8188314" y="1730723"/>
                </a:lnTo>
                <a:lnTo>
                  <a:pt x="8199792" y="1730723"/>
                </a:lnTo>
                <a:lnTo>
                  <a:pt x="8211222" y="1730723"/>
                </a:lnTo>
                <a:lnTo>
                  <a:pt x="8222652" y="1730723"/>
                </a:lnTo>
                <a:lnTo>
                  <a:pt x="8234082" y="1730723"/>
                </a:lnTo>
                <a:lnTo>
                  <a:pt x="8245512" y="1730723"/>
                </a:lnTo>
                <a:lnTo>
                  <a:pt x="8256989" y="1730723"/>
                </a:lnTo>
                <a:lnTo>
                  <a:pt x="8268419" y="1730723"/>
                </a:lnTo>
                <a:lnTo>
                  <a:pt x="8279850" y="1730723"/>
                </a:lnTo>
                <a:lnTo>
                  <a:pt x="8291280" y="1730723"/>
                </a:lnTo>
                <a:lnTo>
                  <a:pt x="8302709" y="1730723"/>
                </a:lnTo>
                <a:lnTo>
                  <a:pt x="8314187" y="1730723"/>
                </a:lnTo>
                <a:lnTo>
                  <a:pt x="8325617" y="1730723"/>
                </a:lnTo>
                <a:lnTo>
                  <a:pt x="8337047" y="1730723"/>
                </a:lnTo>
                <a:lnTo>
                  <a:pt x="8348477" y="1730723"/>
                </a:lnTo>
                <a:lnTo>
                  <a:pt x="8359907" y="1730723"/>
                </a:lnTo>
                <a:lnTo>
                  <a:pt x="8371385" y="1730723"/>
                </a:lnTo>
                <a:lnTo>
                  <a:pt x="8382815" y="1730723"/>
                </a:lnTo>
                <a:lnTo>
                  <a:pt x="8394245" y="1730723"/>
                </a:lnTo>
                <a:lnTo>
                  <a:pt x="8405674" y="1730723"/>
                </a:lnTo>
                <a:lnTo>
                  <a:pt x="8417104" y="1730723"/>
                </a:lnTo>
                <a:lnTo>
                  <a:pt x="8428582" y="1730723"/>
                </a:lnTo>
                <a:lnTo>
                  <a:pt x="8440012" y="1730723"/>
                </a:lnTo>
                <a:lnTo>
                  <a:pt x="8451442" y="1730723"/>
                </a:lnTo>
                <a:lnTo>
                  <a:pt x="8462872" y="1730723"/>
                </a:lnTo>
                <a:lnTo>
                  <a:pt x="8474302" y="1730723"/>
                </a:lnTo>
                <a:lnTo>
                  <a:pt x="8485780" y="1730723"/>
                </a:lnTo>
                <a:lnTo>
                  <a:pt x="8497210" y="1730723"/>
                </a:lnTo>
                <a:lnTo>
                  <a:pt x="8508640" y="1730723"/>
                </a:lnTo>
                <a:lnTo>
                  <a:pt x="8520069" y="1730723"/>
                </a:lnTo>
                <a:lnTo>
                  <a:pt x="8531500" y="1730723"/>
                </a:lnTo>
                <a:lnTo>
                  <a:pt x="8542977" y="1730723"/>
                </a:lnTo>
                <a:lnTo>
                  <a:pt x="8554407" y="1730723"/>
                </a:lnTo>
                <a:lnTo>
                  <a:pt x="8565837" y="1730723"/>
                </a:lnTo>
                <a:lnTo>
                  <a:pt x="8577267" y="1730723"/>
                </a:lnTo>
                <a:lnTo>
                  <a:pt x="8588697" y="1730723"/>
                </a:lnTo>
                <a:lnTo>
                  <a:pt x="8600175" y="1730723"/>
                </a:lnTo>
                <a:lnTo>
                  <a:pt x="8611605" y="1730723"/>
                </a:lnTo>
                <a:lnTo>
                  <a:pt x="8623035" y="1730723"/>
                </a:lnTo>
                <a:lnTo>
                  <a:pt x="8634465" y="1730723"/>
                </a:lnTo>
                <a:lnTo>
                  <a:pt x="8645895" y="1730723"/>
                </a:lnTo>
                <a:lnTo>
                  <a:pt x="8657373" y="1730723"/>
                </a:lnTo>
                <a:lnTo>
                  <a:pt x="8668802" y="1730723"/>
                </a:lnTo>
                <a:lnTo>
                  <a:pt x="8680232" y="1730723"/>
                </a:lnTo>
                <a:lnTo>
                  <a:pt x="8691662" y="1730723"/>
                </a:lnTo>
                <a:lnTo>
                  <a:pt x="8703093" y="1730723"/>
                </a:lnTo>
                <a:lnTo>
                  <a:pt x="8714570" y="1730723"/>
                </a:lnTo>
                <a:lnTo>
                  <a:pt x="8726000" y="1730723"/>
                </a:lnTo>
                <a:lnTo>
                  <a:pt x="8737430" y="1730723"/>
                </a:lnTo>
                <a:lnTo>
                  <a:pt x="8748860" y="1730723"/>
                </a:lnTo>
                <a:lnTo>
                  <a:pt x="8760290" y="1730723"/>
                </a:lnTo>
                <a:lnTo>
                  <a:pt x="8771768" y="1730723"/>
                </a:lnTo>
                <a:lnTo>
                  <a:pt x="8783198" y="1730723"/>
                </a:lnTo>
                <a:lnTo>
                  <a:pt x="8794628" y="1730723"/>
                </a:lnTo>
                <a:lnTo>
                  <a:pt x="8806058" y="1730723"/>
                </a:lnTo>
                <a:lnTo>
                  <a:pt x="8817488" y="1730723"/>
                </a:lnTo>
                <a:lnTo>
                  <a:pt x="8828918" y="1730723"/>
                </a:lnTo>
                <a:lnTo>
                  <a:pt x="8840395" y="1730723"/>
                </a:lnTo>
                <a:lnTo>
                  <a:pt x="8851825" y="1730723"/>
                </a:lnTo>
                <a:lnTo>
                  <a:pt x="8863256" y="1730723"/>
                </a:lnTo>
                <a:lnTo>
                  <a:pt x="8874686" y="1730723"/>
                </a:lnTo>
                <a:lnTo>
                  <a:pt x="8886115" y="1730723"/>
                </a:lnTo>
                <a:lnTo>
                  <a:pt x="8897593" y="1730723"/>
                </a:lnTo>
                <a:lnTo>
                  <a:pt x="8909022" y="1730723"/>
                </a:lnTo>
                <a:lnTo>
                  <a:pt x="8920453" y="1730723"/>
                </a:lnTo>
                <a:lnTo>
                  <a:pt x="8931883" y="1730723"/>
                </a:lnTo>
                <a:lnTo>
                  <a:pt x="8943313" y="1730723"/>
                </a:lnTo>
                <a:lnTo>
                  <a:pt x="8954791" y="1730723"/>
                </a:lnTo>
                <a:lnTo>
                  <a:pt x="8966220" y="1730723"/>
                </a:lnTo>
                <a:lnTo>
                  <a:pt x="8977651" y="1730723"/>
                </a:lnTo>
                <a:lnTo>
                  <a:pt x="8989080" y="1730723"/>
                </a:lnTo>
                <a:lnTo>
                  <a:pt x="9000511" y="1730723"/>
                </a:lnTo>
                <a:lnTo>
                  <a:pt x="9011988" y="1730723"/>
                </a:lnTo>
                <a:lnTo>
                  <a:pt x="9023418" y="1730723"/>
                </a:lnTo>
                <a:lnTo>
                  <a:pt x="9034849" y="1730723"/>
                </a:lnTo>
                <a:lnTo>
                  <a:pt x="9046278" y="1730723"/>
                </a:lnTo>
                <a:lnTo>
                  <a:pt x="9057709" y="1730723"/>
                </a:lnTo>
                <a:lnTo>
                  <a:pt x="9069186" y="1730723"/>
                </a:lnTo>
                <a:lnTo>
                  <a:pt x="9080615" y="1730723"/>
                </a:lnTo>
                <a:lnTo>
                  <a:pt x="9092046" y="1730723"/>
                </a:lnTo>
                <a:lnTo>
                  <a:pt x="9103476" y="1730723"/>
                </a:lnTo>
                <a:lnTo>
                  <a:pt x="9114906" y="1730723"/>
                </a:lnTo>
                <a:lnTo>
                  <a:pt x="9126384" y="1730723"/>
                </a:lnTo>
                <a:lnTo>
                  <a:pt x="9137813" y="1730723"/>
                </a:lnTo>
                <a:lnTo>
                  <a:pt x="9149244" y="1730723"/>
                </a:lnTo>
                <a:lnTo>
                  <a:pt x="9160673" y="1730723"/>
                </a:lnTo>
                <a:lnTo>
                  <a:pt x="9172104" y="1730723"/>
                </a:lnTo>
                <a:lnTo>
                  <a:pt x="9183581" y="1730723"/>
                </a:lnTo>
                <a:lnTo>
                  <a:pt x="9195011" y="1730723"/>
                </a:lnTo>
                <a:lnTo>
                  <a:pt x="9206442" y="1730723"/>
                </a:lnTo>
                <a:lnTo>
                  <a:pt x="9217871" y="1730723"/>
                </a:lnTo>
                <a:lnTo>
                  <a:pt x="9229301" y="1730723"/>
                </a:lnTo>
                <a:lnTo>
                  <a:pt x="9240779" y="1730723"/>
                </a:lnTo>
                <a:lnTo>
                  <a:pt x="9252209" y="1730723"/>
                </a:lnTo>
                <a:lnTo>
                  <a:pt x="9263639" y="1730723"/>
                </a:lnTo>
                <a:lnTo>
                  <a:pt x="9275069" y="1730723"/>
                </a:lnTo>
                <a:lnTo>
                  <a:pt x="9286498" y="1730723"/>
                </a:lnTo>
                <a:lnTo>
                  <a:pt x="9297977" y="1730723"/>
                </a:lnTo>
                <a:lnTo>
                  <a:pt x="9309406" y="1730723"/>
                </a:lnTo>
                <a:lnTo>
                  <a:pt x="9320837" y="1730723"/>
                </a:lnTo>
                <a:lnTo>
                  <a:pt x="9332266" y="1730723"/>
                </a:lnTo>
                <a:lnTo>
                  <a:pt x="9343696" y="1730723"/>
                </a:lnTo>
                <a:lnTo>
                  <a:pt x="9355174" y="1730723"/>
                </a:lnTo>
                <a:lnTo>
                  <a:pt x="9366604" y="1730723"/>
                </a:lnTo>
                <a:lnTo>
                  <a:pt x="9378035" y="1730723"/>
                </a:lnTo>
                <a:lnTo>
                  <a:pt x="9389464" y="1730723"/>
                </a:lnTo>
                <a:lnTo>
                  <a:pt x="9400894" y="1730723"/>
                </a:lnTo>
                <a:lnTo>
                  <a:pt x="9412372" y="1730723"/>
                </a:lnTo>
                <a:lnTo>
                  <a:pt x="9423802" y="1730723"/>
                </a:lnTo>
                <a:lnTo>
                  <a:pt x="9435232" y="1730723"/>
                </a:lnTo>
                <a:lnTo>
                  <a:pt x="9446662" y="1730723"/>
                </a:lnTo>
                <a:lnTo>
                  <a:pt x="9458091" y="1730723"/>
                </a:lnTo>
                <a:lnTo>
                  <a:pt x="9469570" y="1730723"/>
                </a:lnTo>
                <a:lnTo>
                  <a:pt x="9480999" y="1730723"/>
                </a:lnTo>
                <a:lnTo>
                  <a:pt x="9492429" y="1730723"/>
                </a:lnTo>
                <a:lnTo>
                  <a:pt x="9503859" y="1730723"/>
                </a:lnTo>
                <a:lnTo>
                  <a:pt x="9515289" y="1730723"/>
                </a:lnTo>
                <a:lnTo>
                  <a:pt x="9526767" y="1730723"/>
                </a:lnTo>
                <a:lnTo>
                  <a:pt x="9538197" y="1730723"/>
                </a:lnTo>
                <a:lnTo>
                  <a:pt x="9549626" y="1730723"/>
                </a:lnTo>
                <a:lnTo>
                  <a:pt x="9561057" y="1730723"/>
                </a:lnTo>
                <a:lnTo>
                  <a:pt x="9572487" y="1730723"/>
                </a:lnTo>
                <a:lnTo>
                  <a:pt x="9583965" y="1730723"/>
                </a:lnTo>
                <a:lnTo>
                  <a:pt x="9595395" y="1730723"/>
                </a:lnTo>
                <a:lnTo>
                  <a:pt x="9606824" y="1730723"/>
                </a:lnTo>
                <a:lnTo>
                  <a:pt x="9618255" y="1730723"/>
                </a:lnTo>
                <a:lnTo>
                  <a:pt x="9629684" y="1730723"/>
                </a:lnTo>
                <a:lnTo>
                  <a:pt x="9641163" y="1730723"/>
                </a:lnTo>
                <a:lnTo>
                  <a:pt x="9652592" y="1730723"/>
                </a:lnTo>
                <a:lnTo>
                  <a:pt x="9664022" y="1730723"/>
                </a:lnTo>
                <a:lnTo>
                  <a:pt x="9675452" y="1730723"/>
                </a:lnTo>
                <a:lnTo>
                  <a:pt x="9686882" y="1730723"/>
                </a:lnTo>
                <a:lnTo>
                  <a:pt x="9698360" y="1730723"/>
                </a:lnTo>
                <a:lnTo>
                  <a:pt x="9709790" y="1730723"/>
                </a:lnTo>
                <a:lnTo>
                  <a:pt x="9721219" y="1730723"/>
                </a:lnTo>
                <a:lnTo>
                  <a:pt x="9732650" y="1730723"/>
                </a:lnTo>
                <a:lnTo>
                  <a:pt x="9744080" y="1730723"/>
                </a:lnTo>
                <a:lnTo>
                  <a:pt x="9755557" y="1730723"/>
                </a:lnTo>
                <a:lnTo>
                  <a:pt x="9766988" y="1730723"/>
                </a:lnTo>
                <a:lnTo>
                  <a:pt x="9778417" y="1730723"/>
                </a:lnTo>
                <a:lnTo>
                  <a:pt x="9789848" y="1730723"/>
                </a:lnTo>
                <a:lnTo>
                  <a:pt x="9801277" y="1730723"/>
                </a:lnTo>
                <a:lnTo>
                  <a:pt x="9812755" y="1730723"/>
                </a:lnTo>
                <a:lnTo>
                  <a:pt x="9824185" y="1730723"/>
                </a:lnTo>
                <a:lnTo>
                  <a:pt x="9835615" y="1730723"/>
                </a:lnTo>
                <a:lnTo>
                  <a:pt x="9847045" y="1730723"/>
                </a:lnTo>
                <a:lnTo>
                  <a:pt x="9858475" y="1730723"/>
                </a:lnTo>
                <a:lnTo>
                  <a:pt x="9869952" y="1730723"/>
                </a:lnTo>
                <a:lnTo>
                  <a:pt x="9881383" y="1730723"/>
                </a:lnTo>
                <a:lnTo>
                  <a:pt x="9892812" y="1730723"/>
                </a:lnTo>
                <a:lnTo>
                  <a:pt x="9904243" y="1730723"/>
                </a:lnTo>
                <a:lnTo>
                  <a:pt x="9915673" y="1730723"/>
                </a:lnTo>
                <a:lnTo>
                  <a:pt x="9927102" y="1730723"/>
                </a:lnTo>
                <a:lnTo>
                  <a:pt x="9938581" y="1730723"/>
                </a:lnTo>
                <a:lnTo>
                  <a:pt x="9950010" y="1730723"/>
                </a:lnTo>
                <a:lnTo>
                  <a:pt x="9961441" y="1730723"/>
                </a:lnTo>
                <a:lnTo>
                  <a:pt x="9972870" y="1730723"/>
                </a:lnTo>
                <a:lnTo>
                  <a:pt x="9984300" y="1730723"/>
                </a:lnTo>
                <a:lnTo>
                  <a:pt x="9995778" y="1730723"/>
                </a:lnTo>
                <a:lnTo>
                  <a:pt x="10007208" y="1730723"/>
                </a:lnTo>
                <a:lnTo>
                  <a:pt x="10018638" y="1730723"/>
                </a:lnTo>
                <a:lnTo>
                  <a:pt x="10030068" y="1730723"/>
                </a:lnTo>
                <a:lnTo>
                  <a:pt x="10041498" y="1730723"/>
                </a:lnTo>
                <a:lnTo>
                  <a:pt x="10052976" y="1730723"/>
                </a:lnTo>
                <a:lnTo>
                  <a:pt x="10064405" y="1730723"/>
                </a:lnTo>
                <a:lnTo>
                  <a:pt x="10075835" y="1730723"/>
                </a:lnTo>
                <a:lnTo>
                  <a:pt x="10087266" y="1730723"/>
                </a:lnTo>
                <a:lnTo>
                  <a:pt x="10098695" y="1730723"/>
                </a:lnTo>
                <a:lnTo>
                  <a:pt x="10110174" y="1730723"/>
                </a:lnTo>
                <a:lnTo>
                  <a:pt x="10121603" y="1730723"/>
                </a:lnTo>
                <a:lnTo>
                  <a:pt x="10133033" y="1730723"/>
                </a:lnTo>
                <a:lnTo>
                  <a:pt x="10144463" y="1730723"/>
                </a:lnTo>
                <a:lnTo>
                  <a:pt x="10155893" y="1730723"/>
                </a:lnTo>
                <a:lnTo>
                  <a:pt x="10167371" y="1730723"/>
                </a:lnTo>
                <a:lnTo>
                  <a:pt x="10178801" y="1730723"/>
                </a:lnTo>
                <a:lnTo>
                  <a:pt x="10190230" y="1730723"/>
                </a:lnTo>
                <a:lnTo>
                  <a:pt x="10201661" y="1730723"/>
                </a:lnTo>
                <a:lnTo>
                  <a:pt x="10213091" y="1730723"/>
                </a:lnTo>
                <a:lnTo>
                  <a:pt x="10224569" y="1730723"/>
                </a:lnTo>
                <a:lnTo>
                  <a:pt x="10235998" y="1730723"/>
                </a:lnTo>
                <a:lnTo>
                  <a:pt x="10247428" y="1730723"/>
                </a:lnTo>
                <a:lnTo>
                  <a:pt x="10258859" y="1730723"/>
                </a:lnTo>
                <a:lnTo>
                  <a:pt x="10270288" y="1730723"/>
                </a:lnTo>
                <a:lnTo>
                  <a:pt x="10281767" y="1730723"/>
                </a:lnTo>
                <a:lnTo>
                  <a:pt x="10293196" y="1730723"/>
                </a:lnTo>
                <a:lnTo>
                  <a:pt x="10304626" y="1730723"/>
                </a:lnTo>
                <a:lnTo>
                  <a:pt x="10316056" y="1730723"/>
                </a:lnTo>
                <a:lnTo>
                  <a:pt x="10327486" y="1730723"/>
                </a:lnTo>
                <a:lnTo>
                  <a:pt x="10338963" y="1730723"/>
                </a:lnTo>
                <a:lnTo>
                  <a:pt x="10350394" y="1730723"/>
                </a:lnTo>
                <a:lnTo>
                  <a:pt x="10361823" y="1730723"/>
                </a:lnTo>
                <a:lnTo>
                  <a:pt x="10373254" y="1730723"/>
                </a:lnTo>
                <a:lnTo>
                  <a:pt x="10384684" y="1730723"/>
                </a:lnTo>
                <a:lnTo>
                  <a:pt x="10396161" y="1730723"/>
                </a:lnTo>
                <a:lnTo>
                  <a:pt x="10407591" y="1730723"/>
                </a:lnTo>
                <a:lnTo>
                  <a:pt x="10419021" y="1730723"/>
                </a:lnTo>
                <a:lnTo>
                  <a:pt x="10430452" y="1730723"/>
                </a:lnTo>
                <a:lnTo>
                  <a:pt x="10441881" y="1730723"/>
                </a:lnTo>
                <a:lnTo>
                  <a:pt x="10453358" y="1730723"/>
                </a:lnTo>
                <a:lnTo>
                  <a:pt x="10464789" y="1730723"/>
                </a:lnTo>
                <a:lnTo>
                  <a:pt x="10476219" y="1730723"/>
                </a:lnTo>
                <a:lnTo>
                  <a:pt x="10487649" y="1730723"/>
                </a:lnTo>
                <a:lnTo>
                  <a:pt x="10499079" y="1730723"/>
                </a:lnTo>
                <a:lnTo>
                  <a:pt x="10510556" y="1730723"/>
                </a:lnTo>
                <a:lnTo>
                  <a:pt x="10521987" y="1730723"/>
                </a:lnTo>
                <a:lnTo>
                  <a:pt x="10533416" y="1730723"/>
                </a:lnTo>
                <a:lnTo>
                  <a:pt x="10544847" y="1730723"/>
                </a:lnTo>
                <a:lnTo>
                  <a:pt x="10556277" y="1730723"/>
                </a:lnTo>
                <a:lnTo>
                  <a:pt x="10567754" y="1730723"/>
                </a:lnTo>
                <a:lnTo>
                  <a:pt x="10579184" y="1730723"/>
                </a:lnTo>
                <a:lnTo>
                  <a:pt x="10590614" y="1730723"/>
                </a:lnTo>
                <a:lnTo>
                  <a:pt x="10602045" y="1730723"/>
                </a:lnTo>
                <a:lnTo>
                  <a:pt x="10613474" y="1730723"/>
                </a:lnTo>
                <a:lnTo>
                  <a:pt x="10624951" y="1730723"/>
                </a:lnTo>
                <a:lnTo>
                  <a:pt x="10636382" y="1730723"/>
                </a:lnTo>
                <a:lnTo>
                  <a:pt x="10647812" y="1730723"/>
                </a:lnTo>
                <a:lnTo>
                  <a:pt x="10659241" y="1730723"/>
                </a:lnTo>
                <a:lnTo>
                  <a:pt x="10670672" y="1730723"/>
                </a:lnTo>
                <a:lnTo>
                  <a:pt x="10682149" y="1730723"/>
                </a:lnTo>
                <a:lnTo>
                  <a:pt x="10693580" y="1730723"/>
                </a:lnTo>
                <a:lnTo>
                  <a:pt x="10705009" y="1730723"/>
                </a:lnTo>
                <a:lnTo>
                  <a:pt x="10716439" y="1730723"/>
                </a:lnTo>
                <a:lnTo>
                  <a:pt x="10727870" y="1730723"/>
                </a:lnTo>
                <a:lnTo>
                  <a:pt x="10739347" y="1730723"/>
                </a:lnTo>
                <a:lnTo>
                  <a:pt x="10750778" y="1730723"/>
                </a:lnTo>
                <a:lnTo>
                  <a:pt x="10762207" y="1730723"/>
                </a:lnTo>
                <a:lnTo>
                  <a:pt x="10773637" y="1730723"/>
                </a:lnTo>
                <a:lnTo>
                  <a:pt x="10785067" y="1730723"/>
                </a:lnTo>
                <a:lnTo>
                  <a:pt x="10796544" y="1730723"/>
                </a:lnTo>
                <a:lnTo>
                  <a:pt x="10807975" y="1730723"/>
                </a:lnTo>
                <a:lnTo>
                  <a:pt x="10819405" y="1730723"/>
                </a:lnTo>
                <a:lnTo>
                  <a:pt x="10830834" y="1730723"/>
                </a:lnTo>
                <a:lnTo>
                  <a:pt x="10842265" y="1730723"/>
                </a:lnTo>
                <a:lnTo>
                  <a:pt x="10853742" y="1730723"/>
                </a:lnTo>
                <a:lnTo>
                  <a:pt x="10865173" y="1730723"/>
                </a:lnTo>
                <a:lnTo>
                  <a:pt x="10876602" y="1730723"/>
                </a:lnTo>
                <a:lnTo>
                  <a:pt x="10888032" y="1730723"/>
                </a:lnTo>
                <a:lnTo>
                  <a:pt x="10899463" y="1730723"/>
                </a:lnTo>
                <a:lnTo>
                  <a:pt x="10910892" y="1730723"/>
                </a:lnTo>
                <a:lnTo>
                  <a:pt x="10922369" y="1730723"/>
                </a:lnTo>
                <a:lnTo>
                  <a:pt x="10933800" y="1730723"/>
                </a:lnTo>
                <a:lnTo>
                  <a:pt x="10945230" y="1730723"/>
                </a:lnTo>
                <a:lnTo>
                  <a:pt x="10956660" y="1730723"/>
                </a:lnTo>
                <a:lnTo>
                  <a:pt x="10968090" y="1730723"/>
                </a:lnTo>
                <a:lnTo>
                  <a:pt x="10979567" y="1730723"/>
                </a:lnTo>
                <a:lnTo>
                  <a:pt x="10990998" y="1730723"/>
                </a:lnTo>
                <a:lnTo>
                  <a:pt x="11002427" y="1730723"/>
                </a:lnTo>
                <a:lnTo>
                  <a:pt x="11013858" y="1730723"/>
                </a:lnTo>
                <a:lnTo>
                  <a:pt x="11025287" y="1730723"/>
                </a:lnTo>
                <a:lnTo>
                  <a:pt x="11036765" y="1730723"/>
                </a:lnTo>
                <a:lnTo>
                  <a:pt x="11048195" y="1730723"/>
                </a:lnTo>
                <a:lnTo>
                  <a:pt x="11059625" y="1730723"/>
                </a:lnTo>
                <a:lnTo>
                  <a:pt x="11071056" y="1730723"/>
                </a:lnTo>
                <a:lnTo>
                  <a:pt x="11082485" y="1730723"/>
                </a:lnTo>
                <a:lnTo>
                  <a:pt x="11093962" y="1730723"/>
                </a:lnTo>
                <a:lnTo>
                  <a:pt x="11105393" y="1730723"/>
                </a:lnTo>
                <a:lnTo>
                  <a:pt x="11116823" y="1730723"/>
                </a:lnTo>
                <a:lnTo>
                  <a:pt x="11128253" y="1730723"/>
                </a:lnTo>
                <a:lnTo>
                  <a:pt x="11139683" y="1730723"/>
                </a:lnTo>
                <a:lnTo>
                  <a:pt x="11151160" y="1730723"/>
                </a:lnTo>
                <a:lnTo>
                  <a:pt x="11162591" y="1730723"/>
                </a:lnTo>
                <a:lnTo>
                  <a:pt x="11174020" y="1730723"/>
                </a:lnTo>
                <a:lnTo>
                  <a:pt x="11185451" y="1730723"/>
                </a:lnTo>
                <a:lnTo>
                  <a:pt x="11196881" y="1730723"/>
                </a:lnTo>
                <a:lnTo>
                  <a:pt x="11208358" y="1730723"/>
                </a:lnTo>
                <a:lnTo>
                  <a:pt x="11218359" y="1730723"/>
                </a:lnTo>
              </a:path>
            </a:pathLst>
          </a:custGeom>
          <a:noFill/>
          <a:ln w="11124" cap="flat">
            <a:solidFill>
              <a:srgbClr val="D95319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5" name="Freeform 94">
            <a:extLst>
              <a:ext uri="{FF2B5EF4-FFF2-40B4-BE49-F238E27FC236}">
                <a16:creationId xmlns:a16="http://schemas.microsoft.com/office/drawing/2014/main" id="{595F7B19-252D-1A4B-87F9-60221FD5ABE0}"/>
              </a:ext>
            </a:extLst>
          </p:cNvPr>
          <p:cNvSpPr/>
          <p:nvPr/>
        </p:nvSpPr>
        <p:spPr>
          <a:xfrm>
            <a:off x="638362" y="4241824"/>
            <a:ext cx="8413769" cy="1190999"/>
          </a:xfrm>
          <a:custGeom>
            <a:avLst/>
            <a:gdLst>
              <a:gd name="connsiteX0" fmla="*/ 0 w 11218359"/>
              <a:gd name="connsiteY0" fmla="*/ 1587999 h 1587998"/>
              <a:gd name="connsiteX1" fmla="*/ 9149 w 11218359"/>
              <a:gd name="connsiteY1" fmla="*/ 1587999 h 1587998"/>
              <a:gd name="connsiteX2" fmla="*/ 20588 w 11218359"/>
              <a:gd name="connsiteY2" fmla="*/ 1587999 h 1587998"/>
              <a:gd name="connsiteX3" fmla="*/ 32028 w 11218359"/>
              <a:gd name="connsiteY3" fmla="*/ 1587999 h 1587998"/>
              <a:gd name="connsiteX4" fmla="*/ 43467 w 11218359"/>
              <a:gd name="connsiteY4" fmla="*/ 1587999 h 1587998"/>
              <a:gd name="connsiteX5" fmla="*/ 54907 w 11218359"/>
              <a:gd name="connsiteY5" fmla="*/ 1587999 h 1587998"/>
              <a:gd name="connsiteX6" fmla="*/ 66346 w 11218359"/>
              <a:gd name="connsiteY6" fmla="*/ 1587999 h 1587998"/>
              <a:gd name="connsiteX7" fmla="*/ 77786 w 11218359"/>
              <a:gd name="connsiteY7" fmla="*/ 1587999 h 1587998"/>
              <a:gd name="connsiteX8" fmla="*/ 89225 w 11218359"/>
              <a:gd name="connsiteY8" fmla="*/ 1587999 h 1587998"/>
              <a:gd name="connsiteX9" fmla="*/ 100665 w 11218359"/>
              <a:gd name="connsiteY9" fmla="*/ 1587999 h 1587998"/>
              <a:gd name="connsiteX10" fmla="*/ 112104 w 11218359"/>
              <a:gd name="connsiteY10" fmla="*/ 1587999 h 1587998"/>
              <a:gd name="connsiteX11" fmla="*/ 123544 w 11218359"/>
              <a:gd name="connsiteY11" fmla="*/ 1587999 h 1587998"/>
              <a:gd name="connsiteX12" fmla="*/ 134979 w 11218359"/>
              <a:gd name="connsiteY12" fmla="*/ 1587999 h 1587998"/>
              <a:gd name="connsiteX13" fmla="*/ 146423 w 11218359"/>
              <a:gd name="connsiteY13" fmla="*/ 1587999 h 1587998"/>
              <a:gd name="connsiteX14" fmla="*/ 157858 w 11218359"/>
              <a:gd name="connsiteY14" fmla="*/ 1587999 h 1587998"/>
              <a:gd name="connsiteX15" fmla="*/ 169297 w 11218359"/>
              <a:gd name="connsiteY15" fmla="*/ 1587999 h 1587998"/>
              <a:gd name="connsiteX16" fmla="*/ 180737 w 11218359"/>
              <a:gd name="connsiteY16" fmla="*/ 1587999 h 1587998"/>
              <a:gd name="connsiteX17" fmla="*/ 192176 w 11218359"/>
              <a:gd name="connsiteY17" fmla="*/ 1587999 h 1587998"/>
              <a:gd name="connsiteX18" fmla="*/ 203616 w 11218359"/>
              <a:gd name="connsiteY18" fmla="*/ 1587999 h 1587998"/>
              <a:gd name="connsiteX19" fmla="*/ 215055 w 11218359"/>
              <a:gd name="connsiteY19" fmla="*/ 1587999 h 1587998"/>
              <a:gd name="connsiteX20" fmla="*/ 226495 w 11218359"/>
              <a:gd name="connsiteY20" fmla="*/ 1587999 h 1587998"/>
              <a:gd name="connsiteX21" fmla="*/ 237935 w 11218359"/>
              <a:gd name="connsiteY21" fmla="*/ 1587999 h 1587998"/>
              <a:gd name="connsiteX22" fmla="*/ 249374 w 11218359"/>
              <a:gd name="connsiteY22" fmla="*/ 1587999 h 1587998"/>
              <a:gd name="connsiteX23" fmla="*/ 260814 w 11218359"/>
              <a:gd name="connsiteY23" fmla="*/ 1587999 h 1587998"/>
              <a:gd name="connsiteX24" fmla="*/ 272253 w 11218359"/>
              <a:gd name="connsiteY24" fmla="*/ 1587999 h 1587998"/>
              <a:gd name="connsiteX25" fmla="*/ 283693 w 11218359"/>
              <a:gd name="connsiteY25" fmla="*/ 1587999 h 1587998"/>
              <a:gd name="connsiteX26" fmla="*/ 295132 w 11218359"/>
              <a:gd name="connsiteY26" fmla="*/ 1587999 h 1587998"/>
              <a:gd name="connsiteX27" fmla="*/ 306572 w 11218359"/>
              <a:gd name="connsiteY27" fmla="*/ 1587999 h 1587998"/>
              <a:gd name="connsiteX28" fmla="*/ 318011 w 11218359"/>
              <a:gd name="connsiteY28" fmla="*/ 1587999 h 1587998"/>
              <a:gd name="connsiteX29" fmla="*/ 329451 w 11218359"/>
              <a:gd name="connsiteY29" fmla="*/ 1587999 h 1587998"/>
              <a:gd name="connsiteX30" fmla="*/ 340890 w 11218359"/>
              <a:gd name="connsiteY30" fmla="*/ 1587999 h 1587998"/>
              <a:gd name="connsiteX31" fmla="*/ 352330 w 11218359"/>
              <a:gd name="connsiteY31" fmla="*/ 1587999 h 1587998"/>
              <a:gd name="connsiteX32" fmla="*/ 363769 w 11218359"/>
              <a:gd name="connsiteY32" fmla="*/ 1587999 h 1587998"/>
              <a:gd name="connsiteX33" fmla="*/ 375209 w 11218359"/>
              <a:gd name="connsiteY33" fmla="*/ 1587999 h 1587998"/>
              <a:gd name="connsiteX34" fmla="*/ 386648 w 11218359"/>
              <a:gd name="connsiteY34" fmla="*/ 1587999 h 1587998"/>
              <a:gd name="connsiteX35" fmla="*/ 398088 w 11218359"/>
              <a:gd name="connsiteY35" fmla="*/ 1587999 h 1587998"/>
              <a:gd name="connsiteX36" fmla="*/ 409527 w 11218359"/>
              <a:gd name="connsiteY36" fmla="*/ 1587999 h 1587998"/>
              <a:gd name="connsiteX37" fmla="*/ 420967 w 11218359"/>
              <a:gd name="connsiteY37" fmla="*/ 1587999 h 1587998"/>
              <a:gd name="connsiteX38" fmla="*/ 432406 w 11218359"/>
              <a:gd name="connsiteY38" fmla="*/ 1587999 h 1587998"/>
              <a:gd name="connsiteX39" fmla="*/ 443846 w 11218359"/>
              <a:gd name="connsiteY39" fmla="*/ 1587999 h 1587998"/>
              <a:gd name="connsiteX40" fmla="*/ 455285 w 11218359"/>
              <a:gd name="connsiteY40" fmla="*/ 1587999 h 1587998"/>
              <a:gd name="connsiteX41" fmla="*/ 466725 w 11218359"/>
              <a:gd name="connsiteY41" fmla="*/ 1587999 h 1587998"/>
              <a:gd name="connsiteX42" fmla="*/ 478165 w 11218359"/>
              <a:gd name="connsiteY42" fmla="*/ 1587999 h 1587998"/>
              <a:gd name="connsiteX43" fmla="*/ 489604 w 11218359"/>
              <a:gd name="connsiteY43" fmla="*/ 1587999 h 1587998"/>
              <a:gd name="connsiteX44" fmla="*/ 501044 w 11218359"/>
              <a:gd name="connsiteY44" fmla="*/ 1587999 h 1587998"/>
              <a:gd name="connsiteX45" fmla="*/ 512483 w 11218359"/>
              <a:gd name="connsiteY45" fmla="*/ 1587999 h 1587998"/>
              <a:gd name="connsiteX46" fmla="*/ 523923 w 11218359"/>
              <a:gd name="connsiteY46" fmla="*/ 1587999 h 1587998"/>
              <a:gd name="connsiteX47" fmla="*/ 535362 w 11218359"/>
              <a:gd name="connsiteY47" fmla="*/ 1587999 h 1587998"/>
              <a:gd name="connsiteX48" fmla="*/ 546802 w 11218359"/>
              <a:gd name="connsiteY48" fmla="*/ 1587999 h 1587998"/>
              <a:gd name="connsiteX49" fmla="*/ 558241 w 11218359"/>
              <a:gd name="connsiteY49" fmla="*/ 1587999 h 1587998"/>
              <a:gd name="connsiteX50" fmla="*/ 569681 w 11218359"/>
              <a:gd name="connsiteY50" fmla="*/ 1587999 h 1587998"/>
              <a:gd name="connsiteX51" fmla="*/ 581120 w 11218359"/>
              <a:gd name="connsiteY51" fmla="*/ 1587999 h 1587998"/>
              <a:gd name="connsiteX52" fmla="*/ 592560 w 11218359"/>
              <a:gd name="connsiteY52" fmla="*/ 1587999 h 1587998"/>
              <a:gd name="connsiteX53" fmla="*/ 603999 w 11218359"/>
              <a:gd name="connsiteY53" fmla="*/ 1587999 h 1587998"/>
              <a:gd name="connsiteX54" fmla="*/ 615439 w 11218359"/>
              <a:gd name="connsiteY54" fmla="*/ 1587999 h 1587998"/>
              <a:gd name="connsiteX55" fmla="*/ 626878 w 11218359"/>
              <a:gd name="connsiteY55" fmla="*/ 1587999 h 1587998"/>
              <a:gd name="connsiteX56" fmla="*/ 638318 w 11218359"/>
              <a:gd name="connsiteY56" fmla="*/ 1587999 h 1587998"/>
              <a:gd name="connsiteX57" fmla="*/ 649757 w 11218359"/>
              <a:gd name="connsiteY57" fmla="*/ 1587999 h 1587998"/>
              <a:gd name="connsiteX58" fmla="*/ 661192 w 11218359"/>
              <a:gd name="connsiteY58" fmla="*/ 1587999 h 1587998"/>
              <a:gd name="connsiteX59" fmla="*/ 672632 w 11218359"/>
              <a:gd name="connsiteY59" fmla="*/ 1587999 h 1587998"/>
              <a:gd name="connsiteX60" fmla="*/ 684071 w 11218359"/>
              <a:gd name="connsiteY60" fmla="*/ 1587999 h 1587998"/>
              <a:gd name="connsiteX61" fmla="*/ 695511 w 11218359"/>
              <a:gd name="connsiteY61" fmla="*/ 1587999 h 1587998"/>
              <a:gd name="connsiteX62" fmla="*/ 706950 w 11218359"/>
              <a:gd name="connsiteY62" fmla="*/ 1587999 h 1587998"/>
              <a:gd name="connsiteX63" fmla="*/ 718390 w 11218359"/>
              <a:gd name="connsiteY63" fmla="*/ 1587999 h 1587998"/>
              <a:gd name="connsiteX64" fmla="*/ 729829 w 11218359"/>
              <a:gd name="connsiteY64" fmla="*/ 1587999 h 1587998"/>
              <a:gd name="connsiteX65" fmla="*/ 741269 w 11218359"/>
              <a:gd name="connsiteY65" fmla="*/ 1587999 h 1587998"/>
              <a:gd name="connsiteX66" fmla="*/ 752708 w 11218359"/>
              <a:gd name="connsiteY66" fmla="*/ 1587999 h 1587998"/>
              <a:gd name="connsiteX67" fmla="*/ 764148 w 11218359"/>
              <a:gd name="connsiteY67" fmla="*/ 1587999 h 1587998"/>
              <a:gd name="connsiteX68" fmla="*/ 775587 w 11218359"/>
              <a:gd name="connsiteY68" fmla="*/ 1587999 h 1587998"/>
              <a:gd name="connsiteX69" fmla="*/ 787027 w 11218359"/>
              <a:gd name="connsiteY69" fmla="*/ 1587999 h 1587998"/>
              <a:gd name="connsiteX70" fmla="*/ 798467 w 11218359"/>
              <a:gd name="connsiteY70" fmla="*/ 1587999 h 1587998"/>
              <a:gd name="connsiteX71" fmla="*/ 809906 w 11218359"/>
              <a:gd name="connsiteY71" fmla="*/ 1587999 h 1587998"/>
              <a:gd name="connsiteX72" fmla="*/ 821346 w 11218359"/>
              <a:gd name="connsiteY72" fmla="*/ 1587999 h 1587998"/>
              <a:gd name="connsiteX73" fmla="*/ 832785 w 11218359"/>
              <a:gd name="connsiteY73" fmla="*/ 1587999 h 1587998"/>
              <a:gd name="connsiteX74" fmla="*/ 844225 w 11218359"/>
              <a:gd name="connsiteY74" fmla="*/ 1587999 h 1587998"/>
              <a:gd name="connsiteX75" fmla="*/ 855664 w 11218359"/>
              <a:gd name="connsiteY75" fmla="*/ 1587999 h 1587998"/>
              <a:gd name="connsiteX76" fmla="*/ 867104 w 11218359"/>
              <a:gd name="connsiteY76" fmla="*/ 1587999 h 1587998"/>
              <a:gd name="connsiteX77" fmla="*/ 878543 w 11218359"/>
              <a:gd name="connsiteY77" fmla="*/ 1587999 h 1587998"/>
              <a:gd name="connsiteX78" fmla="*/ 889983 w 11218359"/>
              <a:gd name="connsiteY78" fmla="*/ 1587999 h 1587998"/>
              <a:gd name="connsiteX79" fmla="*/ 901422 w 11218359"/>
              <a:gd name="connsiteY79" fmla="*/ 1587999 h 1587998"/>
              <a:gd name="connsiteX80" fmla="*/ 912862 w 11218359"/>
              <a:gd name="connsiteY80" fmla="*/ 1587999 h 1587998"/>
              <a:gd name="connsiteX81" fmla="*/ 924301 w 11218359"/>
              <a:gd name="connsiteY81" fmla="*/ 1587999 h 1587998"/>
              <a:gd name="connsiteX82" fmla="*/ 935741 w 11218359"/>
              <a:gd name="connsiteY82" fmla="*/ 1587999 h 1587998"/>
              <a:gd name="connsiteX83" fmla="*/ 947180 w 11218359"/>
              <a:gd name="connsiteY83" fmla="*/ 1587999 h 1587998"/>
              <a:gd name="connsiteX84" fmla="*/ 958620 w 11218359"/>
              <a:gd name="connsiteY84" fmla="*/ 1587999 h 1587998"/>
              <a:gd name="connsiteX85" fmla="*/ 970059 w 11218359"/>
              <a:gd name="connsiteY85" fmla="*/ 1587999 h 1587998"/>
              <a:gd name="connsiteX86" fmla="*/ 981499 w 11218359"/>
              <a:gd name="connsiteY86" fmla="*/ 1587999 h 1587998"/>
              <a:gd name="connsiteX87" fmla="*/ 992938 w 11218359"/>
              <a:gd name="connsiteY87" fmla="*/ 1587999 h 1587998"/>
              <a:gd name="connsiteX88" fmla="*/ 1004378 w 11218359"/>
              <a:gd name="connsiteY88" fmla="*/ 1587999 h 1587998"/>
              <a:gd name="connsiteX89" fmla="*/ 1015818 w 11218359"/>
              <a:gd name="connsiteY89" fmla="*/ 1587999 h 1587998"/>
              <a:gd name="connsiteX90" fmla="*/ 1027257 w 11218359"/>
              <a:gd name="connsiteY90" fmla="*/ 1587999 h 1587998"/>
              <a:gd name="connsiteX91" fmla="*/ 1038697 w 11218359"/>
              <a:gd name="connsiteY91" fmla="*/ 1587999 h 1587998"/>
              <a:gd name="connsiteX92" fmla="*/ 1050136 w 11218359"/>
              <a:gd name="connsiteY92" fmla="*/ 1587999 h 1587998"/>
              <a:gd name="connsiteX93" fmla="*/ 1061576 w 11218359"/>
              <a:gd name="connsiteY93" fmla="*/ 1587999 h 1587998"/>
              <a:gd name="connsiteX94" fmla="*/ 1073015 w 11218359"/>
              <a:gd name="connsiteY94" fmla="*/ 1587999 h 1587998"/>
              <a:gd name="connsiteX95" fmla="*/ 1084455 w 11218359"/>
              <a:gd name="connsiteY95" fmla="*/ 1587999 h 1587998"/>
              <a:gd name="connsiteX96" fmla="*/ 1095894 w 11218359"/>
              <a:gd name="connsiteY96" fmla="*/ 1587999 h 1587998"/>
              <a:gd name="connsiteX97" fmla="*/ 1107334 w 11218359"/>
              <a:gd name="connsiteY97" fmla="*/ 1587999 h 1587998"/>
              <a:gd name="connsiteX98" fmla="*/ 1118773 w 11218359"/>
              <a:gd name="connsiteY98" fmla="*/ 1587999 h 1587998"/>
              <a:gd name="connsiteX99" fmla="*/ 1130213 w 11218359"/>
              <a:gd name="connsiteY99" fmla="*/ 1587999 h 1587998"/>
              <a:gd name="connsiteX100" fmla="*/ 1141652 w 11218359"/>
              <a:gd name="connsiteY100" fmla="*/ 1587999 h 1587998"/>
              <a:gd name="connsiteX101" fmla="*/ 1153092 w 11218359"/>
              <a:gd name="connsiteY101" fmla="*/ 1587999 h 1587998"/>
              <a:gd name="connsiteX102" fmla="*/ 1164531 w 11218359"/>
              <a:gd name="connsiteY102" fmla="*/ 1587999 h 1587998"/>
              <a:gd name="connsiteX103" fmla="*/ 1175971 w 11218359"/>
              <a:gd name="connsiteY103" fmla="*/ 1587999 h 1587998"/>
              <a:gd name="connsiteX104" fmla="*/ 1187406 w 11218359"/>
              <a:gd name="connsiteY104" fmla="*/ 1587999 h 1587998"/>
              <a:gd name="connsiteX105" fmla="*/ 1198845 w 11218359"/>
              <a:gd name="connsiteY105" fmla="*/ 1587999 h 1587998"/>
              <a:gd name="connsiteX106" fmla="*/ 1210285 w 11218359"/>
              <a:gd name="connsiteY106" fmla="*/ 1587999 h 1587998"/>
              <a:gd name="connsiteX107" fmla="*/ 1221724 w 11218359"/>
              <a:gd name="connsiteY107" fmla="*/ 1587999 h 1587998"/>
              <a:gd name="connsiteX108" fmla="*/ 1233164 w 11218359"/>
              <a:gd name="connsiteY108" fmla="*/ 1587999 h 1587998"/>
              <a:gd name="connsiteX109" fmla="*/ 1244603 w 11218359"/>
              <a:gd name="connsiteY109" fmla="*/ 1587999 h 1587998"/>
              <a:gd name="connsiteX110" fmla="*/ 1256043 w 11218359"/>
              <a:gd name="connsiteY110" fmla="*/ 1587999 h 1587998"/>
              <a:gd name="connsiteX111" fmla="*/ 1267482 w 11218359"/>
              <a:gd name="connsiteY111" fmla="*/ 1587999 h 1587998"/>
              <a:gd name="connsiteX112" fmla="*/ 1278922 w 11218359"/>
              <a:gd name="connsiteY112" fmla="*/ 1587999 h 1587998"/>
              <a:gd name="connsiteX113" fmla="*/ 1290361 w 11218359"/>
              <a:gd name="connsiteY113" fmla="*/ 1587999 h 1587998"/>
              <a:gd name="connsiteX114" fmla="*/ 1301801 w 11218359"/>
              <a:gd name="connsiteY114" fmla="*/ 1587999 h 1587998"/>
              <a:gd name="connsiteX115" fmla="*/ 1313240 w 11218359"/>
              <a:gd name="connsiteY115" fmla="*/ 1587999 h 1587998"/>
              <a:gd name="connsiteX116" fmla="*/ 1324680 w 11218359"/>
              <a:gd name="connsiteY116" fmla="*/ 1587999 h 1587998"/>
              <a:gd name="connsiteX117" fmla="*/ 1336120 w 11218359"/>
              <a:gd name="connsiteY117" fmla="*/ 1587999 h 1587998"/>
              <a:gd name="connsiteX118" fmla="*/ 1347559 w 11218359"/>
              <a:gd name="connsiteY118" fmla="*/ 1587999 h 1587998"/>
              <a:gd name="connsiteX119" fmla="*/ 1358999 w 11218359"/>
              <a:gd name="connsiteY119" fmla="*/ 1587999 h 1587998"/>
              <a:gd name="connsiteX120" fmla="*/ 1370438 w 11218359"/>
              <a:gd name="connsiteY120" fmla="*/ 1587999 h 1587998"/>
              <a:gd name="connsiteX121" fmla="*/ 1381878 w 11218359"/>
              <a:gd name="connsiteY121" fmla="*/ 1587999 h 1587998"/>
              <a:gd name="connsiteX122" fmla="*/ 1393317 w 11218359"/>
              <a:gd name="connsiteY122" fmla="*/ 1587999 h 1587998"/>
              <a:gd name="connsiteX123" fmla="*/ 1404757 w 11218359"/>
              <a:gd name="connsiteY123" fmla="*/ 1587999 h 1587998"/>
              <a:gd name="connsiteX124" fmla="*/ 1416196 w 11218359"/>
              <a:gd name="connsiteY124" fmla="*/ 1587999 h 1587998"/>
              <a:gd name="connsiteX125" fmla="*/ 1427636 w 11218359"/>
              <a:gd name="connsiteY125" fmla="*/ 1587999 h 1587998"/>
              <a:gd name="connsiteX126" fmla="*/ 1439075 w 11218359"/>
              <a:gd name="connsiteY126" fmla="*/ 1587999 h 1587998"/>
              <a:gd name="connsiteX127" fmla="*/ 1450515 w 11218359"/>
              <a:gd name="connsiteY127" fmla="*/ 1587999 h 1587998"/>
              <a:gd name="connsiteX128" fmla="*/ 1461954 w 11218359"/>
              <a:gd name="connsiteY128" fmla="*/ 1587999 h 1587998"/>
              <a:gd name="connsiteX129" fmla="*/ 1473394 w 11218359"/>
              <a:gd name="connsiteY129" fmla="*/ 1587999 h 1587998"/>
              <a:gd name="connsiteX130" fmla="*/ 1484833 w 11218359"/>
              <a:gd name="connsiteY130" fmla="*/ 1587999 h 1587998"/>
              <a:gd name="connsiteX131" fmla="*/ 1496273 w 11218359"/>
              <a:gd name="connsiteY131" fmla="*/ 1587999 h 1587998"/>
              <a:gd name="connsiteX132" fmla="*/ 1507712 w 11218359"/>
              <a:gd name="connsiteY132" fmla="*/ 1587999 h 1587998"/>
              <a:gd name="connsiteX133" fmla="*/ 1519152 w 11218359"/>
              <a:gd name="connsiteY133" fmla="*/ 1587999 h 1587998"/>
              <a:gd name="connsiteX134" fmla="*/ 1530591 w 11218359"/>
              <a:gd name="connsiteY134" fmla="*/ 1587999 h 1587998"/>
              <a:gd name="connsiteX135" fmla="*/ 1542031 w 11218359"/>
              <a:gd name="connsiteY135" fmla="*/ 1587999 h 1587998"/>
              <a:gd name="connsiteX136" fmla="*/ 1553471 w 11218359"/>
              <a:gd name="connsiteY136" fmla="*/ 1587999 h 1587998"/>
              <a:gd name="connsiteX137" fmla="*/ 1564910 w 11218359"/>
              <a:gd name="connsiteY137" fmla="*/ 1587999 h 1587998"/>
              <a:gd name="connsiteX138" fmla="*/ 1576349 w 11218359"/>
              <a:gd name="connsiteY138" fmla="*/ 1587999 h 1587998"/>
              <a:gd name="connsiteX139" fmla="*/ 1587789 w 11218359"/>
              <a:gd name="connsiteY139" fmla="*/ 1587999 h 1587998"/>
              <a:gd name="connsiteX140" fmla="*/ 1599229 w 11218359"/>
              <a:gd name="connsiteY140" fmla="*/ 1587999 h 1587998"/>
              <a:gd name="connsiteX141" fmla="*/ 1610668 w 11218359"/>
              <a:gd name="connsiteY141" fmla="*/ 1587999 h 1587998"/>
              <a:gd name="connsiteX142" fmla="*/ 1622107 w 11218359"/>
              <a:gd name="connsiteY142" fmla="*/ 1587999 h 1587998"/>
              <a:gd name="connsiteX143" fmla="*/ 1633547 w 11218359"/>
              <a:gd name="connsiteY143" fmla="*/ 1587999 h 1587998"/>
              <a:gd name="connsiteX144" fmla="*/ 1644987 w 11218359"/>
              <a:gd name="connsiteY144" fmla="*/ 1587999 h 1587998"/>
              <a:gd name="connsiteX145" fmla="*/ 1656426 w 11218359"/>
              <a:gd name="connsiteY145" fmla="*/ 1587999 h 1587998"/>
              <a:gd name="connsiteX146" fmla="*/ 1667866 w 11218359"/>
              <a:gd name="connsiteY146" fmla="*/ 1587999 h 1587998"/>
              <a:gd name="connsiteX147" fmla="*/ 1679305 w 11218359"/>
              <a:gd name="connsiteY147" fmla="*/ 1587999 h 1587998"/>
              <a:gd name="connsiteX148" fmla="*/ 1690745 w 11218359"/>
              <a:gd name="connsiteY148" fmla="*/ 1587999 h 1587998"/>
              <a:gd name="connsiteX149" fmla="*/ 1702184 w 11218359"/>
              <a:gd name="connsiteY149" fmla="*/ 1587999 h 1587998"/>
              <a:gd name="connsiteX150" fmla="*/ 1713619 w 11218359"/>
              <a:gd name="connsiteY150" fmla="*/ 1587999 h 1587998"/>
              <a:gd name="connsiteX151" fmla="*/ 1725063 w 11218359"/>
              <a:gd name="connsiteY151" fmla="*/ 1587999 h 1587998"/>
              <a:gd name="connsiteX152" fmla="*/ 1736498 w 11218359"/>
              <a:gd name="connsiteY152" fmla="*/ 1587999 h 1587998"/>
              <a:gd name="connsiteX153" fmla="*/ 1747938 w 11218359"/>
              <a:gd name="connsiteY153" fmla="*/ 1587999 h 1587998"/>
              <a:gd name="connsiteX154" fmla="*/ 1759377 w 11218359"/>
              <a:gd name="connsiteY154" fmla="*/ 1587999 h 1587998"/>
              <a:gd name="connsiteX155" fmla="*/ 1770817 w 11218359"/>
              <a:gd name="connsiteY155" fmla="*/ 1587999 h 1587998"/>
              <a:gd name="connsiteX156" fmla="*/ 1782256 w 11218359"/>
              <a:gd name="connsiteY156" fmla="*/ 1587999 h 1587998"/>
              <a:gd name="connsiteX157" fmla="*/ 1793696 w 11218359"/>
              <a:gd name="connsiteY157" fmla="*/ 1587999 h 1587998"/>
              <a:gd name="connsiteX158" fmla="*/ 1805135 w 11218359"/>
              <a:gd name="connsiteY158" fmla="*/ 1587999 h 1587998"/>
              <a:gd name="connsiteX159" fmla="*/ 1816575 w 11218359"/>
              <a:gd name="connsiteY159" fmla="*/ 1587999 h 1587998"/>
              <a:gd name="connsiteX160" fmla="*/ 1828014 w 11218359"/>
              <a:gd name="connsiteY160" fmla="*/ 1587999 h 1587998"/>
              <a:gd name="connsiteX161" fmla="*/ 1839454 w 11218359"/>
              <a:gd name="connsiteY161" fmla="*/ 1587999 h 1587998"/>
              <a:gd name="connsiteX162" fmla="*/ 1850893 w 11218359"/>
              <a:gd name="connsiteY162" fmla="*/ 1587999 h 1587998"/>
              <a:gd name="connsiteX163" fmla="*/ 1862333 w 11218359"/>
              <a:gd name="connsiteY163" fmla="*/ 1587999 h 1587998"/>
              <a:gd name="connsiteX164" fmla="*/ 1873772 w 11218359"/>
              <a:gd name="connsiteY164" fmla="*/ 1587999 h 1587998"/>
              <a:gd name="connsiteX165" fmla="*/ 1885212 w 11218359"/>
              <a:gd name="connsiteY165" fmla="*/ 1587999 h 1587998"/>
              <a:gd name="connsiteX166" fmla="*/ 1896651 w 11218359"/>
              <a:gd name="connsiteY166" fmla="*/ 1587999 h 1587998"/>
              <a:gd name="connsiteX167" fmla="*/ 1908091 w 11218359"/>
              <a:gd name="connsiteY167" fmla="*/ 1587999 h 1587998"/>
              <a:gd name="connsiteX168" fmla="*/ 1919531 w 11218359"/>
              <a:gd name="connsiteY168" fmla="*/ 1587999 h 1587998"/>
              <a:gd name="connsiteX169" fmla="*/ 1930970 w 11218359"/>
              <a:gd name="connsiteY169" fmla="*/ 1587999 h 1587998"/>
              <a:gd name="connsiteX170" fmla="*/ 1942409 w 11218359"/>
              <a:gd name="connsiteY170" fmla="*/ 1587999 h 1587998"/>
              <a:gd name="connsiteX171" fmla="*/ 1953849 w 11218359"/>
              <a:gd name="connsiteY171" fmla="*/ 1587999 h 1587998"/>
              <a:gd name="connsiteX172" fmla="*/ 1965289 w 11218359"/>
              <a:gd name="connsiteY172" fmla="*/ 1587999 h 1587998"/>
              <a:gd name="connsiteX173" fmla="*/ 1976728 w 11218359"/>
              <a:gd name="connsiteY173" fmla="*/ 1587999 h 1587998"/>
              <a:gd name="connsiteX174" fmla="*/ 1988168 w 11218359"/>
              <a:gd name="connsiteY174" fmla="*/ 1587999 h 1587998"/>
              <a:gd name="connsiteX175" fmla="*/ 1999607 w 11218359"/>
              <a:gd name="connsiteY175" fmla="*/ 1587999 h 1587998"/>
              <a:gd name="connsiteX176" fmla="*/ 2011047 w 11218359"/>
              <a:gd name="connsiteY176" fmla="*/ 1587999 h 1587998"/>
              <a:gd name="connsiteX177" fmla="*/ 2022486 w 11218359"/>
              <a:gd name="connsiteY177" fmla="*/ 1587999 h 1587998"/>
              <a:gd name="connsiteX178" fmla="*/ 2033926 w 11218359"/>
              <a:gd name="connsiteY178" fmla="*/ 1587999 h 1587998"/>
              <a:gd name="connsiteX179" fmla="*/ 2045365 w 11218359"/>
              <a:gd name="connsiteY179" fmla="*/ 1587999 h 1587998"/>
              <a:gd name="connsiteX180" fmla="*/ 2056805 w 11218359"/>
              <a:gd name="connsiteY180" fmla="*/ 1587999 h 1587998"/>
              <a:gd name="connsiteX181" fmla="*/ 2068244 w 11218359"/>
              <a:gd name="connsiteY181" fmla="*/ 1587999 h 1587998"/>
              <a:gd name="connsiteX182" fmla="*/ 2079684 w 11218359"/>
              <a:gd name="connsiteY182" fmla="*/ 1587999 h 1587998"/>
              <a:gd name="connsiteX183" fmla="*/ 2091123 w 11218359"/>
              <a:gd name="connsiteY183" fmla="*/ 1587999 h 1587998"/>
              <a:gd name="connsiteX184" fmla="*/ 2102563 w 11218359"/>
              <a:gd name="connsiteY184" fmla="*/ 1587999 h 1587998"/>
              <a:gd name="connsiteX185" fmla="*/ 2114002 w 11218359"/>
              <a:gd name="connsiteY185" fmla="*/ 1587999 h 1587998"/>
              <a:gd name="connsiteX186" fmla="*/ 2125442 w 11218359"/>
              <a:gd name="connsiteY186" fmla="*/ 1587999 h 1587998"/>
              <a:gd name="connsiteX187" fmla="*/ 2136882 w 11218359"/>
              <a:gd name="connsiteY187" fmla="*/ 1587999 h 1587998"/>
              <a:gd name="connsiteX188" fmla="*/ 2148321 w 11218359"/>
              <a:gd name="connsiteY188" fmla="*/ 1587999 h 1587998"/>
              <a:gd name="connsiteX189" fmla="*/ 2159760 w 11218359"/>
              <a:gd name="connsiteY189" fmla="*/ 1587999 h 1587998"/>
              <a:gd name="connsiteX190" fmla="*/ 2171200 w 11218359"/>
              <a:gd name="connsiteY190" fmla="*/ 1587999 h 1587998"/>
              <a:gd name="connsiteX191" fmla="*/ 2182640 w 11218359"/>
              <a:gd name="connsiteY191" fmla="*/ 1587999 h 1587998"/>
              <a:gd name="connsiteX192" fmla="*/ 2194079 w 11218359"/>
              <a:gd name="connsiteY192" fmla="*/ 1587999 h 1587998"/>
              <a:gd name="connsiteX193" fmla="*/ 2205519 w 11218359"/>
              <a:gd name="connsiteY193" fmla="*/ 1587999 h 1587998"/>
              <a:gd name="connsiteX194" fmla="*/ 2216958 w 11218359"/>
              <a:gd name="connsiteY194" fmla="*/ 1587999 h 1587998"/>
              <a:gd name="connsiteX195" fmla="*/ 2228393 w 11218359"/>
              <a:gd name="connsiteY195" fmla="*/ 1587999 h 1587998"/>
              <a:gd name="connsiteX196" fmla="*/ 2239837 w 11218359"/>
              <a:gd name="connsiteY196" fmla="*/ 1587999 h 1587998"/>
              <a:gd name="connsiteX197" fmla="*/ 2251272 w 11218359"/>
              <a:gd name="connsiteY197" fmla="*/ 1587999 h 1587998"/>
              <a:gd name="connsiteX198" fmla="*/ 2262716 w 11218359"/>
              <a:gd name="connsiteY198" fmla="*/ 1587999 h 1587998"/>
              <a:gd name="connsiteX199" fmla="*/ 2274151 w 11218359"/>
              <a:gd name="connsiteY199" fmla="*/ 1587999 h 1587998"/>
              <a:gd name="connsiteX200" fmla="*/ 2285591 w 11218359"/>
              <a:gd name="connsiteY200" fmla="*/ 1587999 h 1587998"/>
              <a:gd name="connsiteX201" fmla="*/ 2297030 w 11218359"/>
              <a:gd name="connsiteY201" fmla="*/ 1587999 h 1587998"/>
              <a:gd name="connsiteX202" fmla="*/ 2308470 w 11218359"/>
              <a:gd name="connsiteY202" fmla="*/ 1587999 h 1587998"/>
              <a:gd name="connsiteX203" fmla="*/ 2319909 w 11218359"/>
              <a:gd name="connsiteY203" fmla="*/ 1587999 h 1587998"/>
              <a:gd name="connsiteX204" fmla="*/ 2331349 w 11218359"/>
              <a:gd name="connsiteY204" fmla="*/ 1587999 h 1587998"/>
              <a:gd name="connsiteX205" fmla="*/ 2342788 w 11218359"/>
              <a:gd name="connsiteY205" fmla="*/ 1587999 h 1587998"/>
              <a:gd name="connsiteX206" fmla="*/ 2354228 w 11218359"/>
              <a:gd name="connsiteY206" fmla="*/ 1587999 h 1587998"/>
              <a:gd name="connsiteX207" fmla="*/ 2365667 w 11218359"/>
              <a:gd name="connsiteY207" fmla="*/ 1587999 h 1587998"/>
              <a:gd name="connsiteX208" fmla="*/ 2377107 w 11218359"/>
              <a:gd name="connsiteY208" fmla="*/ 1587999 h 1587998"/>
              <a:gd name="connsiteX209" fmla="*/ 2388546 w 11218359"/>
              <a:gd name="connsiteY209" fmla="*/ 1587999 h 1587998"/>
              <a:gd name="connsiteX210" fmla="*/ 2399986 w 11218359"/>
              <a:gd name="connsiteY210" fmla="*/ 1587999 h 1587998"/>
              <a:gd name="connsiteX211" fmla="*/ 2411425 w 11218359"/>
              <a:gd name="connsiteY211" fmla="*/ 1587999 h 1587998"/>
              <a:gd name="connsiteX212" fmla="*/ 2422865 w 11218359"/>
              <a:gd name="connsiteY212" fmla="*/ 1587999 h 1587998"/>
              <a:gd name="connsiteX213" fmla="*/ 2434304 w 11218359"/>
              <a:gd name="connsiteY213" fmla="*/ 1587999 h 1587998"/>
              <a:gd name="connsiteX214" fmla="*/ 2445744 w 11218359"/>
              <a:gd name="connsiteY214" fmla="*/ 1587999 h 1587998"/>
              <a:gd name="connsiteX215" fmla="*/ 2457184 w 11218359"/>
              <a:gd name="connsiteY215" fmla="*/ 1587999 h 1587998"/>
              <a:gd name="connsiteX216" fmla="*/ 2468623 w 11218359"/>
              <a:gd name="connsiteY216" fmla="*/ 1587999 h 1587998"/>
              <a:gd name="connsiteX217" fmla="*/ 2480062 w 11218359"/>
              <a:gd name="connsiteY217" fmla="*/ 1587999 h 1587998"/>
              <a:gd name="connsiteX218" fmla="*/ 2491502 w 11218359"/>
              <a:gd name="connsiteY218" fmla="*/ 1587999 h 1587998"/>
              <a:gd name="connsiteX219" fmla="*/ 2502942 w 11218359"/>
              <a:gd name="connsiteY219" fmla="*/ 1587999 h 1587998"/>
              <a:gd name="connsiteX220" fmla="*/ 2514381 w 11218359"/>
              <a:gd name="connsiteY220" fmla="*/ 1587999 h 1587998"/>
              <a:gd name="connsiteX221" fmla="*/ 2525821 w 11218359"/>
              <a:gd name="connsiteY221" fmla="*/ 1587999 h 1587998"/>
              <a:gd name="connsiteX222" fmla="*/ 2537260 w 11218359"/>
              <a:gd name="connsiteY222" fmla="*/ 1587999 h 1587998"/>
              <a:gd name="connsiteX223" fmla="*/ 2548700 w 11218359"/>
              <a:gd name="connsiteY223" fmla="*/ 1587999 h 1587998"/>
              <a:gd name="connsiteX224" fmla="*/ 2560139 w 11218359"/>
              <a:gd name="connsiteY224" fmla="*/ 1587999 h 1587998"/>
              <a:gd name="connsiteX225" fmla="*/ 2571579 w 11218359"/>
              <a:gd name="connsiteY225" fmla="*/ 1587999 h 1587998"/>
              <a:gd name="connsiteX226" fmla="*/ 2583018 w 11218359"/>
              <a:gd name="connsiteY226" fmla="*/ 1587999 h 1587998"/>
              <a:gd name="connsiteX227" fmla="*/ 2594458 w 11218359"/>
              <a:gd name="connsiteY227" fmla="*/ 1587999 h 1587998"/>
              <a:gd name="connsiteX228" fmla="*/ 2605897 w 11218359"/>
              <a:gd name="connsiteY228" fmla="*/ 1587999 h 1587998"/>
              <a:gd name="connsiteX229" fmla="*/ 2617337 w 11218359"/>
              <a:gd name="connsiteY229" fmla="*/ 1587999 h 1587998"/>
              <a:gd name="connsiteX230" fmla="*/ 2628776 w 11218359"/>
              <a:gd name="connsiteY230" fmla="*/ 1587999 h 1587998"/>
              <a:gd name="connsiteX231" fmla="*/ 2640216 w 11218359"/>
              <a:gd name="connsiteY231" fmla="*/ 1587999 h 1587998"/>
              <a:gd name="connsiteX232" fmla="*/ 2651655 w 11218359"/>
              <a:gd name="connsiteY232" fmla="*/ 1587999 h 1587998"/>
              <a:gd name="connsiteX233" fmla="*/ 2663095 w 11218359"/>
              <a:gd name="connsiteY233" fmla="*/ 1587999 h 1587998"/>
              <a:gd name="connsiteX234" fmla="*/ 2674535 w 11218359"/>
              <a:gd name="connsiteY234" fmla="*/ 1587999 h 1587998"/>
              <a:gd name="connsiteX235" fmla="*/ 2685974 w 11218359"/>
              <a:gd name="connsiteY235" fmla="*/ 1587999 h 1587998"/>
              <a:gd name="connsiteX236" fmla="*/ 2697413 w 11218359"/>
              <a:gd name="connsiteY236" fmla="*/ 1587999 h 1587998"/>
              <a:gd name="connsiteX237" fmla="*/ 2708853 w 11218359"/>
              <a:gd name="connsiteY237" fmla="*/ 1587999 h 1587998"/>
              <a:gd name="connsiteX238" fmla="*/ 2720293 w 11218359"/>
              <a:gd name="connsiteY238" fmla="*/ 1587999 h 1587998"/>
              <a:gd name="connsiteX239" fmla="*/ 2731727 w 11218359"/>
              <a:gd name="connsiteY239" fmla="*/ 1587999 h 1587998"/>
              <a:gd name="connsiteX240" fmla="*/ 2743172 w 11218359"/>
              <a:gd name="connsiteY240" fmla="*/ 1587999 h 1587998"/>
              <a:gd name="connsiteX241" fmla="*/ 2754611 w 11218359"/>
              <a:gd name="connsiteY241" fmla="*/ 1587999 h 1587998"/>
              <a:gd name="connsiteX242" fmla="*/ 2766046 w 11218359"/>
              <a:gd name="connsiteY242" fmla="*/ 1587999 h 1587998"/>
              <a:gd name="connsiteX243" fmla="*/ 2777490 w 11218359"/>
              <a:gd name="connsiteY243" fmla="*/ 1587999 h 1587998"/>
              <a:gd name="connsiteX244" fmla="*/ 2788925 w 11218359"/>
              <a:gd name="connsiteY244" fmla="*/ 1587999 h 1587998"/>
              <a:gd name="connsiteX245" fmla="*/ 2800364 w 11218359"/>
              <a:gd name="connsiteY245" fmla="*/ 1587999 h 1587998"/>
              <a:gd name="connsiteX246" fmla="*/ 2811804 w 11218359"/>
              <a:gd name="connsiteY246" fmla="*/ 1587999 h 1587998"/>
              <a:gd name="connsiteX247" fmla="*/ 2823243 w 11218359"/>
              <a:gd name="connsiteY247" fmla="*/ 1587999 h 1587998"/>
              <a:gd name="connsiteX248" fmla="*/ 2834683 w 11218359"/>
              <a:gd name="connsiteY248" fmla="*/ 1587999 h 1587998"/>
              <a:gd name="connsiteX249" fmla="*/ 2846123 w 11218359"/>
              <a:gd name="connsiteY249" fmla="*/ 1587999 h 1587998"/>
              <a:gd name="connsiteX250" fmla="*/ 2857562 w 11218359"/>
              <a:gd name="connsiteY250" fmla="*/ 1587999 h 1587998"/>
              <a:gd name="connsiteX251" fmla="*/ 2869001 w 11218359"/>
              <a:gd name="connsiteY251" fmla="*/ 1587999 h 1587998"/>
              <a:gd name="connsiteX252" fmla="*/ 2880441 w 11218359"/>
              <a:gd name="connsiteY252" fmla="*/ 1587999 h 1587998"/>
              <a:gd name="connsiteX253" fmla="*/ 2891881 w 11218359"/>
              <a:gd name="connsiteY253" fmla="*/ 1587999 h 1587998"/>
              <a:gd name="connsiteX254" fmla="*/ 2903320 w 11218359"/>
              <a:gd name="connsiteY254" fmla="*/ 1587999 h 1587998"/>
              <a:gd name="connsiteX255" fmla="*/ 2914760 w 11218359"/>
              <a:gd name="connsiteY255" fmla="*/ 1587999 h 1587998"/>
              <a:gd name="connsiteX256" fmla="*/ 2926199 w 11218359"/>
              <a:gd name="connsiteY256" fmla="*/ 1587999 h 1587998"/>
              <a:gd name="connsiteX257" fmla="*/ 2937639 w 11218359"/>
              <a:gd name="connsiteY257" fmla="*/ 1587999 h 1587998"/>
              <a:gd name="connsiteX258" fmla="*/ 2949078 w 11218359"/>
              <a:gd name="connsiteY258" fmla="*/ 1587999 h 1587998"/>
              <a:gd name="connsiteX259" fmla="*/ 2960518 w 11218359"/>
              <a:gd name="connsiteY259" fmla="*/ 1587999 h 1587998"/>
              <a:gd name="connsiteX260" fmla="*/ 2971957 w 11218359"/>
              <a:gd name="connsiteY260" fmla="*/ 1587999 h 1587998"/>
              <a:gd name="connsiteX261" fmla="*/ 2983397 w 11218359"/>
              <a:gd name="connsiteY261" fmla="*/ 1587999 h 1587998"/>
              <a:gd name="connsiteX262" fmla="*/ 2994837 w 11218359"/>
              <a:gd name="connsiteY262" fmla="*/ 1587999 h 1587998"/>
              <a:gd name="connsiteX263" fmla="*/ 3006276 w 11218359"/>
              <a:gd name="connsiteY263" fmla="*/ 1587999 h 1587998"/>
              <a:gd name="connsiteX264" fmla="*/ 3017715 w 11218359"/>
              <a:gd name="connsiteY264" fmla="*/ 1587999 h 1587998"/>
              <a:gd name="connsiteX265" fmla="*/ 3029155 w 11218359"/>
              <a:gd name="connsiteY265" fmla="*/ 1587999 h 1587998"/>
              <a:gd name="connsiteX266" fmla="*/ 3040594 w 11218359"/>
              <a:gd name="connsiteY266" fmla="*/ 1587999 h 1587998"/>
              <a:gd name="connsiteX267" fmla="*/ 3052034 w 11218359"/>
              <a:gd name="connsiteY267" fmla="*/ 1587999 h 1587998"/>
              <a:gd name="connsiteX268" fmla="*/ 3063474 w 11218359"/>
              <a:gd name="connsiteY268" fmla="*/ 1587999 h 1587998"/>
              <a:gd name="connsiteX269" fmla="*/ 3074913 w 11218359"/>
              <a:gd name="connsiteY269" fmla="*/ 1587999 h 1587998"/>
              <a:gd name="connsiteX270" fmla="*/ 3086352 w 11218359"/>
              <a:gd name="connsiteY270" fmla="*/ 1587999 h 1587998"/>
              <a:gd name="connsiteX271" fmla="*/ 3097792 w 11218359"/>
              <a:gd name="connsiteY271" fmla="*/ 1587999 h 1587998"/>
              <a:gd name="connsiteX272" fmla="*/ 3109232 w 11218359"/>
              <a:gd name="connsiteY272" fmla="*/ 1587999 h 1587998"/>
              <a:gd name="connsiteX273" fmla="*/ 3120671 w 11218359"/>
              <a:gd name="connsiteY273" fmla="*/ 1587999 h 1587998"/>
              <a:gd name="connsiteX274" fmla="*/ 3132111 w 11218359"/>
              <a:gd name="connsiteY274" fmla="*/ 1587999 h 1587998"/>
              <a:gd name="connsiteX275" fmla="*/ 3143550 w 11218359"/>
              <a:gd name="connsiteY275" fmla="*/ 1587999 h 1587998"/>
              <a:gd name="connsiteX276" fmla="*/ 3154990 w 11218359"/>
              <a:gd name="connsiteY276" fmla="*/ 1587999 h 1587998"/>
              <a:gd name="connsiteX277" fmla="*/ 3166429 w 11218359"/>
              <a:gd name="connsiteY277" fmla="*/ 1587999 h 1587998"/>
              <a:gd name="connsiteX278" fmla="*/ 3177869 w 11218359"/>
              <a:gd name="connsiteY278" fmla="*/ 1587999 h 1587998"/>
              <a:gd name="connsiteX279" fmla="*/ 3189308 w 11218359"/>
              <a:gd name="connsiteY279" fmla="*/ 1587999 h 1587998"/>
              <a:gd name="connsiteX280" fmla="*/ 3200748 w 11218359"/>
              <a:gd name="connsiteY280" fmla="*/ 1587999 h 1587998"/>
              <a:gd name="connsiteX281" fmla="*/ 3212187 w 11218359"/>
              <a:gd name="connsiteY281" fmla="*/ 1587999 h 1587998"/>
              <a:gd name="connsiteX282" fmla="*/ 3223627 w 11218359"/>
              <a:gd name="connsiteY282" fmla="*/ 1587999 h 1587998"/>
              <a:gd name="connsiteX283" fmla="*/ 3235066 w 11218359"/>
              <a:gd name="connsiteY283" fmla="*/ 1587999 h 1587998"/>
              <a:gd name="connsiteX284" fmla="*/ 3246501 w 11218359"/>
              <a:gd name="connsiteY284" fmla="*/ 1587999 h 1587998"/>
              <a:gd name="connsiteX285" fmla="*/ 3257945 w 11218359"/>
              <a:gd name="connsiteY285" fmla="*/ 1587999 h 1587998"/>
              <a:gd name="connsiteX286" fmla="*/ 3269385 w 11218359"/>
              <a:gd name="connsiteY286" fmla="*/ 1587999 h 1587998"/>
              <a:gd name="connsiteX287" fmla="*/ 3280825 w 11218359"/>
              <a:gd name="connsiteY287" fmla="*/ 1587999 h 1587998"/>
              <a:gd name="connsiteX288" fmla="*/ 3292264 w 11218359"/>
              <a:gd name="connsiteY288" fmla="*/ 1587999 h 1587998"/>
              <a:gd name="connsiteX289" fmla="*/ 3303699 w 11218359"/>
              <a:gd name="connsiteY289" fmla="*/ 1587999 h 1587998"/>
              <a:gd name="connsiteX290" fmla="*/ 3315143 w 11218359"/>
              <a:gd name="connsiteY290" fmla="*/ 1587999 h 1587998"/>
              <a:gd name="connsiteX291" fmla="*/ 3326578 w 11218359"/>
              <a:gd name="connsiteY291" fmla="*/ 1587999 h 1587998"/>
              <a:gd name="connsiteX292" fmla="*/ 3338017 w 11218359"/>
              <a:gd name="connsiteY292" fmla="*/ 1587999 h 1587998"/>
              <a:gd name="connsiteX293" fmla="*/ 3349457 w 11218359"/>
              <a:gd name="connsiteY293" fmla="*/ 1587999 h 1587998"/>
              <a:gd name="connsiteX294" fmla="*/ 3360896 w 11218359"/>
              <a:gd name="connsiteY294" fmla="*/ 1587999 h 1587998"/>
              <a:gd name="connsiteX295" fmla="*/ 3372336 w 11218359"/>
              <a:gd name="connsiteY295" fmla="*/ 1587999 h 1587998"/>
              <a:gd name="connsiteX296" fmla="*/ 3383776 w 11218359"/>
              <a:gd name="connsiteY296" fmla="*/ 1587999 h 1587998"/>
              <a:gd name="connsiteX297" fmla="*/ 3395215 w 11218359"/>
              <a:gd name="connsiteY297" fmla="*/ 1587999 h 1587998"/>
              <a:gd name="connsiteX298" fmla="*/ 3406654 w 11218359"/>
              <a:gd name="connsiteY298" fmla="*/ 1587999 h 1587998"/>
              <a:gd name="connsiteX299" fmla="*/ 3418094 w 11218359"/>
              <a:gd name="connsiteY299" fmla="*/ 1587999 h 1587998"/>
              <a:gd name="connsiteX300" fmla="*/ 3429534 w 11218359"/>
              <a:gd name="connsiteY300" fmla="*/ 1587999 h 1587998"/>
              <a:gd name="connsiteX301" fmla="*/ 3440973 w 11218359"/>
              <a:gd name="connsiteY301" fmla="*/ 1587999 h 1587998"/>
              <a:gd name="connsiteX302" fmla="*/ 3452413 w 11218359"/>
              <a:gd name="connsiteY302" fmla="*/ 1587999 h 1587998"/>
              <a:gd name="connsiteX303" fmla="*/ 3463852 w 11218359"/>
              <a:gd name="connsiteY303" fmla="*/ 1587999 h 1587998"/>
              <a:gd name="connsiteX304" fmla="*/ 3475292 w 11218359"/>
              <a:gd name="connsiteY304" fmla="*/ 1587999 h 1587998"/>
              <a:gd name="connsiteX305" fmla="*/ 3486731 w 11218359"/>
              <a:gd name="connsiteY305" fmla="*/ 1587999 h 1587998"/>
              <a:gd name="connsiteX306" fmla="*/ 3498171 w 11218359"/>
              <a:gd name="connsiteY306" fmla="*/ 1587999 h 1587998"/>
              <a:gd name="connsiteX307" fmla="*/ 3509610 w 11218359"/>
              <a:gd name="connsiteY307" fmla="*/ 1587999 h 1587998"/>
              <a:gd name="connsiteX308" fmla="*/ 3521050 w 11218359"/>
              <a:gd name="connsiteY308" fmla="*/ 1587999 h 1587998"/>
              <a:gd name="connsiteX309" fmla="*/ 3532489 w 11218359"/>
              <a:gd name="connsiteY309" fmla="*/ 1587999 h 1587998"/>
              <a:gd name="connsiteX310" fmla="*/ 3543929 w 11218359"/>
              <a:gd name="connsiteY310" fmla="*/ 1587999 h 1587998"/>
              <a:gd name="connsiteX311" fmla="*/ 3555368 w 11218359"/>
              <a:gd name="connsiteY311" fmla="*/ 1587999 h 1587998"/>
              <a:gd name="connsiteX312" fmla="*/ 3566808 w 11218359"/>
              <a:gd name="connsiteY312" fmla="*/ 1587999 h 1587998"/>
              <a:gd name="connsiteX313" fmla="*/ 3578247 w 11218359"/>
              <a:gd name="connsiteY313" fmla="*/ 1587999 h 1587998"/>
              <a:gd name="connsiteX314" fmla="*/ 3589687 w 11218359"/>
              <a:gd name="connsiteY314" fmla="*/ 1587999 h 1587998"/>
              <a:gd name="connsiteX315" fmla="*/ 3601127 w 11218359"/>
              <a:gd name="connsiteY315" fmla="*/ 1587999 h 1587998"/>
              <a:gd name="connsiteX316" fmla="*/ 3612566 w 11218359"/>
              <a:gd name="connsiteY316" fmla="*/ 1587999 h 1587998"/>
              <a:gd name="connsiteX317" fmla="*/ 3624005 w 11218359"/>
              <a:gd name="connsiteY317" fmla="*/ 1587999 h 1587998"/>
              <a:gd name="connsiteX318" fmla="*/ 3635445 w 11218359"/>
              <a:gd name="connsiteY318" fmla="*/ 1587999 h 1587998"/>
              <a:gd name="connsiteX319" fmla="*/ 3646885 w 11218359"/>
              <a:gd name="connsiteY319" fmla="*/ 1587999 h 1587998"/>
              <a:gd name="connsiteX320" fmla="*/ 3658324 w 11218359"/>
              <a:gd name="connsiteY320" fmla="*/ 1587999 h 1587998"/>
              <a:gd name="connsiteX321" fmla="*/ 3669764 w 11218359"/>
              <a:gd name="connsiteY321" fmla="*/ 1587999 h 1587998"/>
              <a:gd name="connsiteX322" fmla="*/ 3681203 w 11218359"/>
              <a:gd name="connsiteY322" fmla="*/ 1587999 h 1587998"/>
              <a:gd name="connsiteX323" fmla="*/ 3692643 w 11218359"/>
              <a:gd name="connsiteY323" fmla="*/ 1587999 h 1587998"/>
              <a:gd name="connsiteX324" fmla="*/ 3704082 w 11218359"/>
              <a:gd name="connsiteY324" fmla="*/ 1587999 h 1587998"/>
              <a:gd name="connsiteX325" fmla="*/ 3715522 w 11218359"/>
              <a:gd name="connsiteY325" fmla="*/ 1587999 h 1587998"/>
              <a:gd name="connsiteX326" fmla="*/ 3726961 w 11218359"/>
              <a:gd name="connsiteY326" fmla="*/ 1587999 h 1587998"/>
              <a:gd name="connsiteX327" fmla="*/ 3738401 w 11218359"/>
              <a:gd name="connsiteY327" fmla="*/ 1587999 h 1587998"/>
              <a:gd name="connsiteX328" fmla="*/ 3749840 w 11218359"/>
              <a:gd name="connsiteY328" fmla="*/ 1587999 h 1587998"/>
              <a:gd name="connsiteX329" fmla="*/ 3761280 w 11218359"/>
              <a:gd name="connsiteY329" fmla="*/ 1587999 h 1587998"/>
              <a:gd name="connsiteX330" fmla="*/ 3772719 w 11218359"/>
              <a:gd name="connsiteY330" fmla="*/ 1587999 h 1587998"/>
              <a:gd name="connsiteX331" fmla="*/ 3784154 w 11218359"/>
              <a:gd name="connsiteY331" fmla="*/ 1587999 h 1587998"/>
              <a:gd name="connsiteX332" fmla="*/ 3795598 w 11218359"/>
              <a:gd name="connsiteY332" fmla="*/ 1587999 h 1587998"/>
              <a:gd name="connsiteX333" fmla="*/ 3807033 w 11218359"/>
              <a:gd name="connsiteY333" fmla="*/ 1587999 h 1587998"/>
              <a:gd name="connsiteX334" fmla="*/ 3818473 w 11218359"/>
              <a:gd name="connsiteY334" fmla="*/ 1587999 h 1587998"/>
              <a:gd name="connsiteX335" fmla="*/ 3829917 w 11218359"/>
              <a:gd name="connsiteY335" fmla="*/ 1587999 h 1587998"/>
              <a:gd name="connsiteX336" fmla="*/ 3841352 w 11218359"/>
              <a:gd name="connsiteY336" fmla="*/ 1587999 h 1587998"/>
              <a:gd name="connsiteX337" fmla="*/ 3852791 w 11218359"/>
              <a:gd name="connsiteY337" fmla="*/ 1587999 h 1587998"/>
              <a:gd name="connsiteX338" fmla="*/ 3864231 w 11218359"/>
              <a:gd name="connsiteY338" fmla="*/ 1587999 h 1587998"/>
              <a:gd name="connsiteX339" fmla="*/ 3875670 w 11218359"/>
              <a:gd name="connsiteY339" fmla="*/ 1587999 h 1587998"/>
              <a:gd name="connsiteX340" fmla="*/ 3887110 w 11218359"/>
              <a:gd name="connsiteY340" fmla="*/ 1587999 h 1587998"/>
              <a:gd name="connsiteX341" fmla="*/ 3898549 w 11218359"/>
              <a:gd name="connsiteY341" fmla="*/ 1587999 h 1587998"/>
              <a:gd name="connsiteX342" fmla="*/ 3909989 w 11218359"/>
              <a:gd name="connsiteY342" fmla="*/ 1587999 h 1587998"/>
              <a:gd name="connsiteX343" fmla="*/ 3921447 w 11218359"/>
              <a:gd name="connsiteY343" fmla="*/ 1587999 h 1587998"/>
              <a:gd name="connsiteX344" fmla="*/ 3932878 w 11218359"/>
              <a:gd name="connsiteY344" fmla="*/ 1587999 h 1587998"/>
              <a:gd name="connsiteX345" fmla="*/ 3944307 w 11218359"/>
              <a:gd name="connsiteY345" fmla="*/ 1587999 h 1587998"/>
              <a:gd name="connsiteX346" fmla="*/ 3955737 w 11218359"/>
              <a:gd name="connsiteY346" fmla="*/ 1587999 h 1587998"/>
              <a:gd name="connsiteX347" fmla="*/ 3967167 w 11218359"/>
              <a:gd name="connsiteY347" fmla="*/ 1587999 h 1587998"/>
              <a:gd name="connsiteX348" fmla="*/ 3978645 w 11218359"/>
              <a:gd name="connsiteY348" fmla="*/ 1587999 h 1587998"/>
              <a:gd name="connsiteX349" fmla="*/ 3990075 w 11218359"/>
              <a:gd name="connsiteY349" fmla="*/ 1587999 h 1587998"/>
              <a:gd name="connsiteX350" fmla="*/ 4001505 w 11218359"/>
              <a:gd name="connsiteY350" fmla="*/ 1587999 h 1587998"/>
              <a:gd name="connsiteX351" fmla="*/ 4012935 w 11218359"/>
              <a:gd name="connsiteY351" fmla="*/ 1587999 h 1587998"/>
              <a:gd name="connsiteX352" fmla="*/ 4024365 w 11218359"/>
              <a:gd name="connsiteY352" fmla="*/ 1587999 h 1587998"/>
              <a:gd name="connsiteX353" fmla="*/ 4035843 w 11218359"/>
              <a:gd name="connsiteY353" fmla="*/ 1587999 h 1587998"/>
              <a:gd name="connsiteX354" fmla="*/ 4047273 w 11218359"/>
              <a:gd name="connsiteY354" fmla="*/ 1587999 h 1587998"/>
              <a:gd name="connsiteX355" fmla="*/ 4058702 w 11218359"/>
              <a:gd name="connsiteY355" fmla="*/ 1587999 h 1587998"/>
              <a:gd name="connsiteX356" fmla="*/ 4070133 w 11218359"/>
              <a:gd name="connsiteY356" fmla="*/ 1587999 h 1587998"/>
              <a:gd name="connsiteX357" fmla="*/ 4081563 w 11218359"/>
              <a:gd name="connsiteY357" fmla="*/ 1587999 h 1587998"/>
              <a:gd name="connsiteX358" fmla="*/ 4093040 w 11218359"/>
              <a:gd name="connsiteY358" fmla="*/ 1587999 h 1587998"/>
              <a:gd name="connsiteX359" fmla="*/ 4104471 w 11218359"/>
              <a:gd name="connsiteY359" fmla="*/ 1587999 h 1587998"/>
              <a:gd name="connsiteX360" fmla="*/ 4115900 w 11218359"/>
              <a:gd name="connsiteY360" fmla="*/ 1587999 h 1587998"/>
              <a:gd name="connsiteX361" fmla="*/ 4127330 w 11218359"/>
              <a:gd name="connsiteY361" fmla="*/ 1587999 h 1587998"/>
              <a:gd name="connsiteX362" fmla="*/ 4138760 w 11218359"/>
              <a:gd name="connsiteY362" fmla="*/ 1587999 h 1587998"/>
              <a:gd name="connsiteX363" fmla="*/ 4150238 w 11218359"/>
              <a:gd name="connsiteY363" fmla="*/ 1587999 h 1587998"/>
              <a:gd name="connsiteX364" fmla="*/ 4161668 w 11218359"/>
              <a:gd name="connsiteY364" fmla="*/ 1587999 h 1587998"/>
              <a:gd name="connsiteX365" fmla="*/ 4173098 w 11218359"/>
              <a:gd name="connsiteY365" fmla="*/ 1587999 h 1587998"/>
              <a:gd name="connsiteX366" fmla="*/ 4184528 w 11218359"/>
              <a:gd name="connsiteY366" fmla="*/ 1587999 h 1587998"/>
              <a:gd name="connsiteX367" fmla="*/ 4195958 w 11218359"/>
              <a:gd name="connsiteY367" fmla="*/ 1587999 h 1587998"/>
              <a:gd name="connsiteX368" fmla="*/ 4207436 w 11218359"/>
              <a:gd name="connsiteY368" fmla="*/ 1587999 h 1587998"/>
              <a:gd name="connsiteX369" fmla="*/ 4218865 w 11218359"/>
              <a:gd name="connsiteY369" fmla="*/ 1587999 h 1587998"/>
              <a:gd name="connsiteX370" fmla="*/ 4230296 w 11218359"/>
              <a:gd name="connsiteY370" fmla="*/ 1587999 h 1587998"/>
              <a:gd name="connsiteX371" fmla="*/ 4241726 w 11218359"/>
              <a:gd name="connsiteY371" fmla="*/ 1587999 h 1587998"/>
              <a:gd name="connsiteX372" fmla="*/ 4253156 w 11218359"/>
              <a:gd name="connsiteY372" fmla="*/ 1587999 h 1587998"/>
              <a:gd name="connsiteX373" fmla="*/ 4264634 w 11218359"/>
              <a:gd name="connsiteY373" fmla="*/ 1587999 h 1587998"/>
              <a:gd name="connsiteX374" fmla="*/ 4276063 w 11218359"/>
              <a:gd name="connsiteY374" fmla="*/ 1587999 h 1587998"/>
              <a:gd name="connsiteX375" fmla="*/ 4287493 w 11218359"/>
              <a:gd name="connsiteY375" fmla="*/ 1587999 h 1587998"/>
              <a:gd name="connsiteX376" fmla="*/ 4298923 w 11218359"/>
              <a:gd name="connsiteY376" fmla="*/ 1587999 h 1587998"/>
              <a:gd name="connsiteX377" fmla="*/ 4310353 w 11218359"/>
              <a:gd name="connsiteY377" fmla="*/ 1587999 h 1587998"/>
              <a:gd name="connsiteX378" fmla="*/ 4321831 w 11218359"/>
              <a:gd name="connsiteY378" fmla="*/ 1587999 h 1587998"/>
              <a:gd name="connsiteX379" fmla="*/ 4333261 w 11218359"/>
              <a:gd name="connsiteY379" fmla="*/ 1587999 h 1587998"/>
              <a:gd name="connsiteX380" fmla="*/ 4344691 w 11218359"/>
              <a:gd name="connsiteY380" fmla="*/ 1587999 h 1587998"/>
              <a:gd name="connsiteX381" fmla="*/ 4356121 w 11218359"/>
              <a:gd name="connsiteY381" fmla="*/ 1587999 h 1587998"/>
              <a:gd name="connsiteX382" fmla="*/ 4367551 w 11218359"/>
              <a:gd name="connsiteY382" fmla="*/ 1587999 h 1587998"/>
              <a:gd name="connsiteX383" fmla="*/ 4379028 w 11218359"/>
              <a:gd name="connsiteY383" fmla="*/ 1587999 h 1587998"/>
              <a:gd name="connsiteX384" fmla="*/ 4390458 w 11218359"/>
              <a:gd name="connsiteY384" fmla="*/ 1587999 h 1587998"/>
              <a:gd name="connsiteX385" fmla="*/ 4401889 w 11218359"/>
              <a:gd name="connsiteY385" fmla="*/ 1587999 h 1587998"/>
              <a:gd name="connsiteX386" fmla="*/ 4413319 w 11218359"/>
              <a:gd name="connsiteY386" fmla="*/ 1587999 h 1587998"/>
              <a:gd name="connsiteX387" fmla="*/ 4424749 w 11218359"/>
              <a:gd name="connsiteY387" fmla="*/ 1587999 h 1587998"/>
              <a:gd name="connsiteX388" fmla="*/ 4436226 w 11218359"/>
              <a:gd name="connsiteY388" fmla="*/ 1587999 h 1587998"/>
              <a:gd name="connsiteX389" fmla="*/ 4447656 w 11218359"/>
              <a:gd name="connsiteY389" fmla="*/ 1587999 h 1587998"/>
              <a:gd name="connsiteX390" fmla="*/ 4459086 w 11218359"/>
              <a:gd name="connsiteY390" fmla="*/ 1587999 h 1587998"/>
              <a:gd name="connsiteX391" fmla="*/ 4470516 w 11218359"/>
              <a:gd name="connsiteY391" fmla="*/ 1587999 h 1587998"/>
              <a:gd name="connsiteX392" fmla="*/ 4481946 w 11218359"/>
              <a:gd name="connsiteY392" fmla="*/ 1587999 h 1587998"/>
              <a:gd name="connsiteX393" fmla="*/ 4493424 w 11218359"/>
              <a:gd name="connsiteY393" fmla="*/ 1587999 h 1587998"/>
              <a:gd name="connsiteX394" fmla="*/ 4504854 w 11218359"/>
              <a:gd name="connsiteY394" fmla="*/ 1587999 h 1587998"/>
              <a:gd name="connsiteX395" fmla="*/ 4516284 w 11218359"/>
              <a:gd name="connsiteY395" fmla="*/ 1587999 h 1587998"/>
              <a:gd name="connsiteX396" fmla="*/ 4527714 w 11218359"/>
              <a:gd name="connsiteY396" fmla="*/ 1587999 h 1587998"/>
              <a:gd name="connsiteX397" fmla="*/ 4539144 w 11218359"/>
              <a:gd name="connsiteY397" fmla="*/ 1587999 h 1587998"/>
              <a:gd name="connsiteX398" fmla="*/ 4550621 w 11218359"/>
              <a:gd name="connsiteY398" fmla="*/ 1587999 h 1587998"/>
              <a:gd name="connsiteX399" fmla="*/ 4562051 w 11218359"/>
              <a:gd name="connsiteY399" fmla="*/ 1587999 h 1587998"/>
              <a:gd name="connsiteX400" fmla="*/ 4573482 w 11218359"/>
              <a:gd name="connsiteY400" fmla="*/ 1587999 h 1587998"/>
              <a:gd name="connsiteX401" fmla="*/ 4584912 w 11218359"/>
              <a:gd name="connsiteY401" fmla="*/ 1587999 h 1587998"/>
              <a:gd name="connsiteX402" fmla="*/ 4596341 w 11218359"/>
              <a:gd name="connsiteY402" fmla="*/ 1587999 h 1587998"/>
              <a:gd name="connsiteX403" fmla="*/ 4607771 w 11218359"/>
              <a:gd name="connsiteY403" fmla="*/ 1587999 h 1587998"/>
              <a:gd name="connsiteX404" fmla="*/ 4619249 w 11218359"/>
              <a:gd name="connsiteY404" fmla="*/ 1587999 h 1587998"/>
              <a:gd name="connsiteX405" fmla="*/ 4630679 w 11218359"/>
              <a:gd name="connsiteY405" fmla="*/ 1587999 h 1587998"/>
              <a:gd name="connsiteX406" fmla="*/ 4642109 w 11218359"/>
              <a:gd name="connsiteY406" fmla="*/ 1587999 h 1587998"/>
              <a:gd name="connsiteX407" fmla="*/ 4653539 w 11218359"/>
              <a:gd name="connsiteY407" fmla="*/ 1587999 h 1587998"/>
              <a:gd name="connsiteX408" fmla="*/ 4664969 w 11218359"/>
              <a:gd name="connsiteY408" fmla="*/ 1587999 h 1587998"/>
              <a:gd name="connsiteX409" fmla="*/ 4676447 w 11218359"/>
              <a:gd name="connsiteY409" fmla="*/ 1587999 h 1587998"/>
              <a:gd name="connsiteX410" fmla="*/ 4687877 w 11218359"/>
              <a:gd name="connsiteY410" fmla="*/ 1587999 h 1587998"/>
              <a:gd name="connsiteX411" fmla="*/ 4699306 w 11218359"/>
              <a:gd name="connsiteY411" fmla="*/ 1587999 h 1587998"/>
              <a:gd name="connsiteX412" fmla="*/ 4710737 w 11218359"/>
              <a:gd name="connsiteY412" fmla="*/ 1587999 h 1587998"/>
              <a:gd name="connsiteX413" fmla="*/ 4722167 w 11218359"/>
              <a:gd name="connsiteY413" fmla="*/ 1587999 h 1587998"/>
              <a:gd name="connsiteX414" fmla="*/ 4733644 w 11218359"/>
              <a:gd name="connsiteY414" fmla="*/ 1587999 h 1587998"/>
              <a:gd name="connsiteX415" fmla="*/ 4745075 w 11218359"/>
              <a:gd name="connsiteY415" fmla="*/ 1587999 h 1587998"/>
              <a:gd name="connsiteX416" fmla="*/ 4756504 w 11218359"/>
              <a:gd name="connsiteY416" fmla="*/ 1587999 h 1587998"/>
              <a:gd name="connsiteX417" fmla="*/ 4767934 w 11218359"/>
              <a:gd name="connsiteY417" fmla="*/ 1587999 h 1587998"/>
              <a:gd name="connsiteX418" fmla="*/ 4779364 w 11218359"/>
              <a:gd name="connsiteY418" fmla="*/ 1587999 h 1587998"/>
              <a:gd name="connsiteX419" fmla="*/ 4790842 w 11218359"/>
              <a:gd name="connsiteY419" fmla="*/ 1587999 h 1587998"/>
              <a:gd name="connsiteX420" fmla="*/ 4802272 w 11218359"/>
              <a:gd name="connsiteY420" fmla="*/ 1587999 h 1587998"/>
              <a:gd name="connsiteX421" fmla="*/ 4813702 w 11218359"/>
              <a:gd name="connsiteY421" fmla="*/ 1587999 h 1587998"/>
              <a:gd name="connsiteX422" fmla="*/ 4825132 w 11218359"/>
              <a:gd name="connsiteY422" fmla="*/ 1587999 h 1587998"/>
              <a:gd name="connsiteX423" fmla="*/ 4836562 w 11218359"/>
              <a:gd name="connsiteY423" fmla="*/ 1587999 h 1587998"/>
              <a:gd name="connsiteX424" fmla="*/ 4848040 w 11218359"/>
              <a:gd name="connsiteY424" fmla="*/ 1587999 h 1587998"/>
              <a:gd name="connsiteX425" fmla="*/ 4859469 w 11218359"/>
              <a:gd name="connsiteY425" fmla="*/ 1587999 h 1587998"/>
              <a:gd name="connsiteX426" fmla="*/ 4870899 w 11218359"/>
              <a:gd name="connsiteY426" fmla="*/ 1587999 h 1587998"/>
              <a:gd name="connsiteX427" fmla="*/ 4882330 w 11218359"/>
              <a:gd name="connsiteY427" fmla="*/ 1587999 h 1587998"/>
              <a:gd name="connsiteX428" fmla="*/ 4893760 w 11218359"/>
              <a:gd name="connsiteY428" fmla="*/ 1587999 h 1587998"/>
              <a:gd name="connsiteX429" fmla="*/ 4905237 w 11218359"/>
              <a:gd name="connsiteY429" fmla="*/ 1587999 h 1587998"/>
              <a:gd name="connsiteX430" fmla="*/ 4916667 w 11218359"/>
              <a:gd name="connsiteY430" fmla="*/ 1587999 h 1587998"/>
              <a:gd name="connsiteX431" fmla="*/ 4928097 w 11218359"/>
              <a:gd name="connsiteY431" fmla="*/ 1587999 h 1587998"/>
              <a:gd name="connsiteX432" fmla="*/ 4939527 w 11218359"/>
              <a:gd name="connsiteY432" fmla="*/ 1587999 h 1587998"/>
              <a:gd name="connsiteX433" fmla="*/ 4950957 w 11218359"/>
              <a:gd name="connsiteY433" fmla="*/ 1587999 h 1587998"/>
              <a:gd name="connsiteX434" fmla="*/ 4962435 w 11218359"/>
              <a:gd name="connsiteY434" fmla="*/ 1587999 h 1587998"/>
              <a:gd name="connsiteX435" fmla="*/ 4973865 w 11218359"/>
              <a:gd name="connsiteY435" fmla="*/ 1587999 h 1587998"/>
              <a:gd name="connsiteX436" fmla="*/ 4985295 w 11218359"/>
              <a:gd name="connsiteY436" fmla="*/ 1587999 h 1587998"/>
              <a:gd name="connsiteX437" fmla="*/ 4996725 w 11218359"/>
              <a:gd name="connsiteY437" fmla="*/ 1587999 h 1587998"/>
              <a:gd name="connsiteX438" fmla="*/ 5008155 w 11218359"/>
              <a:gd name="connsiteY438" fmla="*/ 1587999 h 1587998"/>
              <a:gd name="connsiteX439" fmla="*/ 5019632 w 11218359"/>
              <a:gd name="connsiteY439" fmla="*/ 1587999 h 1587998"/>
              <a:gd name="connsiteX440" fmla="*/ 5031062 w 11218359"/>
              <a:gd name="connsiteY440" fmla="*/ 1587999 h 1587998"/>
              <a:gd name="connsiteX441" fmla="*/ 5042492 w 11218359"/>
              <a:gd name="connsiteY441" fmla="*/ 1587999 h 1587998"/>
              <a:gd name="connsiteX442" fmla="*/ 5053923 w 11218359"/>
              <a:gd name="connsiteY442" fmla="*/ 1587999 h 1587998"/>
              <a:gd name="connsiteX443" fmla="*/ 5065353 w 11218359"/>
              <a:gd name="connsiteY443" fmla="*/ 1587999 h 1587998"/>
              <a:gd name="connsiteX444" fmla="*/ 5076830 w 11218359"/>
              <a:gd name="connsiteY444" fmla="*/ 1587999 h 1587998"/>
              <a:gd name="connsiteX445" fmla="*/ 5088260 w 11218359"/>
              <a:gd name="connsiteY445" fmla="*/ 1587999 h 1587998"/>
              <a:gd name="connsiteX446" fmla="*/ 5099690 w 11218359"/>
              <a:gd name="connsiteY446" fmla="*/ 1587999 h 1587998"/>
              <a:gd name="connsiteX447" fmla="*/ 5111120 w 11218359"/>
              <a:gd name="connsiteY447" fmla="*/ 1587999 h 1587998"/>
              <a:gd name="connsiteX448" fmla="*/ 5122550 w 11218359"/>
              <a:gd name="connsiteY448" fmla="*/ 1587999 h 1587998"/>
              <a:gd name="connsiteX449" fmla="*/ 5134028 w 11218359"/>
              <a:gd name="connsiteY449" fmla="*/ 1587999 h 1587998"/>
              <a:gd name="connsiteX450" fmla="*/ 5145458 w 11218359"/>
              <a:gd name="connsiteY450" fmla="*/ 1587999 h 1587998"/>
              <a:gd name="connsiteX451" fmla="*/ 5156888 w 11218359"/>
              <a:gd name="connsiteY451" fmla="*/ 1587999 h 1587998"/>
              <a:gd name="connsiteX452" fmla="*/ 5168318 w 11218359"/>
              <a:gd name="connsiteY452" fmla="*/ 1587999 h 1587998"/>
              <a:gd name="connsiteX453" fmla="*/ 5179747 w 11218359"/>
              <a:gd name="connsiteY453" fmla="*/ 1587999 h 1587998"/>
              <a:gd name="connsiteX454" fmla="*/ 5191225 w 11218359"/>
              <a:gd name="connsiteY454" fmla="*/ 1587999 h 1587998"/>
              <a:gd name="connsiteX455" fmla="*/ 5202655 w 11218359"/>
              <a:gd name="connsiteY455" fmla="*/ 1587999 h 1587998"/>
              <a:gd name="connsiteX456" fmla="*/ 5214085 w 11218359"/>
              <a:gd name="connsiteY456" fmla="*/ 1587999 h 1587998"/>
              <a:gd name="connsiteX457" fmla="*/ 5225515 w 11218359"/>
              <a:gd name="connsiteY457" fmla="*/ 1587999 h 1587998"/>
              <a:gd name="connsiteX458" fmla="*/ 5236945 w 11218359"/>
              <a:gd name="connsiteY458" fmla="*/ 1587999 h 1587998"/>
              <a:gd name="connsiteX459" fmla="*/ 5248423 w 11218359"/>
              <a:gd name="connsiteY459" fmla="*/ 1587999 h 1587998"/>
              <a:gd name="connsiteX460" fmla="*/ 5259853 w 11218359"/>
              <a:gd name="connsiteY460" fmla="*/ 1587999 h 1587998"/>
              <a:gd name="connsiteX461" fmla="*/ 5271283 w 11218359"/>
              <a:gd name="connsiteY461" fmla="*/ 1587999 h 1587998"/>
              <a:gd name="connsiteX462" fmla="*/ 5282713 w 11218359"/>
              <a:gd name="connsiteY462" fmla="*/ 1587999 h 1587998"/>
              <a:gd name="connsiteX463" fmla="*/ 5294143 w 11218359"/>
              <a:gd name="connsiteY463" fmla="*/ 1587999 h 1587998"/>
              <a:gd name="connsiteX464" fmla="*/ 5305621 w 11218359"/>
              <a:gd name="connsiteY464" fmla="*/ 1587999 h 1587998"/>
              <a:gd name="connsiteX465" fmla="*/ 5317051 w 11218359"/>
              <a:gd name="connsiteY465" fmla="*/ 1587999 h 1587998"/>
              <a:gd name="connsiteX466" fmla="*/ 5328481 w 11218359"/>
              <a:gd name="connsiteY466" fmla="*/ 1587999 h 1587998"/>
              <a:gd name="connsiteX467" fmla="*/ 5339910 w 11218359"/>
              <a:gd name="connsiteY467" fmla="*/ 1587999 h 1587998"/>
              <a:gd name="connsiteX468" fmla="*/ 5351340 w 11218359"/>
              <a:gd name="connsiteY468" fmla="*/ 1587999 h 1587998"/>
              <a:gd name="connsiteX469" fmla="*/ 5362818 w 11218359"/>
              <a:gd name="connsiteY469" fmla="*/ 1587999 h 1587998"/>
              <a:gd name="connsiteX470" fmla="*/ 5374248 w 11218359"/>
              <a:gd name="connsiteY470" fmla="*/ 1587999 h 1587998"/>
              <a:gd name="connsiteX471" fmla="*/ 5385678 w 11218359"/>
              <a:gd name="connsiteY471" fmla="*/ 1587999 h 1587998"/>
              <a:gd name="connsiteX472" fmla="*/ 5397108 w 11218359"/>
              <a:gd name="connsiteY472" fmla="*/ 1587999 h 1587998"/>
              <a:gd name="connsiteX473" fmla="*/ 5408538 w 11218359"/>
              <a:gd name="connsiteY473" fmla="*/ 1587999 h 1587998"/>
              <a:gd name="connsiteX474" fmla="*/ 5420016 w 11218359"/>
              <a:gd name="connsiteY474" fmla="*/ 1587999 h 1587998"/>
              <a:gd name="connsiteX475" fmla="*/ 5431446 w 11218359"/>
              <a:gd name="connsiteY475" fmla="*/ 1587999 h 1587998"/>
              <a:gd name="connsiteX476" fmla="*/ 5442876 w 11218359"/>
              <a:gd name="connsiteY476" fmla="*/ 1587999 h 1587998"/>
              <a:gd name="connsiteX477" fmla="*/ 5454306 w 11218359"/>
              <a:gd name="connsiteY477" fmla="*/ 1587999 h 1587998"/>
              <a:gd name="connsiteX478" fmla="*/ 5465736 w 11218359"/>
              <a:gd name="connsiteY478" fmla="*/ 1587999 h 1587998"/>
              <a:gd name="connsiteX479" fmla="*/ 5477214 w 11218359"/>
              <a:gd name="connsiteY479" fmla="*/ 1587999 h 1587998"/>
              <a:gd name="connsiteX480" fmla="*/ 5488643 w 11218359"/>
              <a:gd name="connsiteY480" fmla="*/ 1587999 h 1587998"/>
              <a:gd name="connsiteX481" fmla="*/ 5500073 w 11218359"/>
              <a:gd name="connsiteY481" fmla="*/ 1587999 h 1587998"/>
              <a:gd name="connsiteX482" fmla="*/ 5511503 w 11218359"/>
              <a:gd name="connsiteY482" fmla="*/ 1587999 h 1587998"/>
              <a:gd name="connsiteX483" fmla="*/ 5522933 w 11218359"/>
              <a:gd name="connsiteY483" fmla="*/ 1587999 h 1587998"/>
              <a:gd name="connsiteX484" fmla="*/ 5534411 w 11218359"/>
              <a:gd name="connsiteY484" fmla="*/ 1587999 h 1587998"/>
              <a:gd name="connsiteX485" fmla="*/ 5545841 w 11218359"/>
              <a:gd name="connsiteY485" fmla="*/ 1587999 h 1587998"/>
              <a:gd name="connsiteX486" fmla="*/ 5557271 w 11218359"/>
              <a:gd name="connsiteY486" fmla="*/ 1587999 h 1587998"/>
              <a:gd name="connsiteX487" fmla="*/ 5568701 w 11218359"/>
              <a:gd name="connsiteY487" fmla="*/ 1587999 h 1587998"/>
              <a:gd name="connsiteX488" fmla="*/ 5580131 w 11218359"/>
              <a:gd name="connsiteY488" fmla="*/ 1587999 h 1587998"/>
              <a:gd name="connsiteX489" fmla="*/ 5591609 w 11218359"/>
              <a:gd name="connsiteY489" fmla="*/ 1587999 h 1587998"/>
              <a:gd name="connsiteX490" fmla="*/ 5603038 w 11218359"/>
              <a:gd name="connsiteY490" fmla="*/ 1587999 h 1587998"/>
              <a:gd name="connsiteX491" fmla="*/ 5614469 w 11218359"/>
              <a:gd name="connsiteY491" fmla="*/ 1587999 h 1587998"/>
              <a:gd name="connsiteX492" fmla="*/ 5625899 w 11218359"/>
              <a:gd name="connsiteY492" fmla="*/ 1587999 h 1587998"/>
              <a:gd name="connsiteX493" fmla="*/ 5637329 w 11218359"/>
              <a:gd name="connsiteY493" fmla="*/ 1587999 h 1587998"/>
              <a:gd name="connsiteX494" fmla="*/ 5648759 w 11218359"/>
              <a:gd name="connsiteY494" fmla="*/ 1587999 h 1587998"/>
              <a:gd name="connsiteX495" fmla="*/ 5660236 w 11218359"/>
              <a:gd name="connsiteY495" fmla="*/ 1587999 h 1587998"/>
              <a:gd name="connsiteX496" fmla="*/ 5671666 w 11218359"/>
              <a:gd name="connsiteY496" fmla="*/ 1587999 h 1587998"/>
              <a:gd name="connsiteX497" fmla="*/ 5683096 w 11218359"/>
              <a:gd name="connsiteY497" fmla="*/ 1587999 h 1587998"/>
              <a:gd name="connsiteX498" fmla="*/ 5694526 w 11218359"/>
              <a:gd name="connsiteY498" fmla="*/ 1587999 h 1587998"/>
              <a:gd name="connsiteX499" fmla="*/ 5705956 w 11218359"/>
              <a:gd name="connsiteY499" fmla="*/ 1587999 h 1587998"/>
              <a:gd name="connsiteX500" fmla="*/ 5717434 w 11218359"/>
              <a:gd name="connsiteY500" fmla="*/ 1587999 h 1587998"/>
              <a:gd name="connsiteX501" fmla="*/ 5728864 w 11218359"/>
              <a:gd name="connsiteY501" fmla="*/ 1587999 h 1587998"/>
              <a:gd name="connsiteX502" fmla="*/ 5740294 w 11218359"/>
              <a:gd name="connsiteY502" fmla="*/ 1587999 h 1587998"/>
              <a:gd name="connsiteX503" fmla="*/ 5751724 w 11218359"/>
              <a:gd name="connsiteY503" fmla="*/ 1587999 h 1587998"/>
              <a:gd name="connsiteX504" fmla="*/ 5763154 w 11218359"/>
              <a:gd name="connsiteY504" fmla="*/ 1587999 h 1587998"/>
              <a:gd name="connsiteX505" fmla="*/ 5774631 w 11218359"/>
              <a:gd name="connsiteY505" fmla="*/ 1587999 h 1587998"/>
              <a:gd name="connsiteX506" fmla="*/ 5786062 w 11218359"/>
              <a:gd name="connsiteY506" fmla="*/ 1587999 h 1587998"/>
              <a:gd name="connsiteX507" fmla="*/ 5797492 w 11218359"/>
              <a:gd name="connsiteY507" fmla="*/ 1587999 h 1587998"/>
              <a:gd name="connsiteX508" fmla="*/ 5808921 w 11218359"/>
              <a:gd name="connsiteY508" fmla="*/ 1587999 h 1587998"/>
              <a:gd name="connsiteX509" fmla="*/ 5820351 w 11218359"/>
              <a:gd name="connsiteY509" fmla="*/ 1587999 h 1587998"/>
              <a:gd name="connsiteX510" fmla="*/ 5831829 w 11218359"/>
              <a:gd name="connsiteY510" fmla="*/ 1587999 h 1587998"/>
              <a:gd name="connsiteX511" fmla="*/ 5843259 w 11218359"/>
              <a:gd name="connsiteY511" fmla="*/ 1587999 h 1587998"/>
              <a:gd name="connsiteX512" fmla="*/ 5854689 w 11218359"/>
              <a:gd name="connsiteY512" fmla="*/ 1587999 h 1587998"/>
              <a:gd name="connsiteX513" fmla="*/ 5866119 w 11218359"/>
              <a:gd name="connsiteY513" fmla="*/ 1587999 h 1587998"/>
              <a:gd name="connsiteX514" fmla="*/ 5877549 w 11218359"/>
              <a:gd name="connsiteY514" fmla="*/ 1587999 h 1587998"/>
              <a:gd name="connsiteX515" fmla="*/ 5889027 w 11218359"/>
              <a:gd name="connsiteY515" fmla="*/ 1587999 h 1587998"/>
              <a:gd name="connsiteX516" fmla="*/ 5900457 w 11218359"/>
              <a:gd name="connsiteY516" fmla="*/ 1587999 h 1587998"/>
              <a:gd name="connsiteX517" fmla="*/ 5911887 w 11218359"/>
              <a:gd name="connsiteY517" fmla="*/ 1587999 h 1587998"/>
              <a:gd name="connsiteX518" fmla="*/ 5923317 w 11218359"/>
              <a:gd name="connsiteY518" fmla="*/ 1587999 h 1587998"/>
              <a:gd name="connsiteX519" fmla="*/ 5934747 w 11218359"/>
              <a:gd name="connsiteY519" fmla="*/ 1587999 h 1587998"/>
              <a:gd name="connsiteX520" fmla="*/ 5946225 w 11218359"/>
              <a:gd name="connsiteY520" fmla="*/ 1587999 h 1587998"/>
              <a:gd name="connsiteX521" fmla="*/ 5957655 w 11218359"/>
              <a:gd name="connsiteY521" fmla="*/ 1587999 h 1587998"/>
              <a:gd name="connsiteX522" fmla="*/ 5969084 w 11218359"/>
              <a:gd name="connsiteY522" fmla="*/ 1587999 h 1587998"/>
              <a:gd name="connsiteX523" fmla="*/ 5980514 w 11218359"/>
              <a:gd name="connsiteY523" fmla="*/ 1587999 h 1587998"/>
              <a:gd name="connsiteX524" fmla="*/ 5991944 w 11218359"/>
              <a:gd name="connsiteY524" fmla="*/ 1587999 h 1587998"/>
              <a:gd name="connsiteX525" fmla="*/ 6003422 w 11218359"/>
              <a:gd name="connsiteY525" fmla="*/ 1587999 h 1587998"/>
              <a:gd name="connsiteX526" fmla="*/ 6014852 w 11218359"/>
              <a:gd name="connsiteY526" fmla="*/ 1587999 h 1587998"/>
              <a:gd name="connsiteX527" fmla="*/ 6026282 w 11218359"/>
              <a:gd name="connsiteY527" fmla="*/ 1587999 h 1587998"/>
              <a:gd name="connsiteX528" fmla="*/ 6037712 w 11218359"/>
              <a:gd name="connsiteY528" fmla="*/ 1587999 h 1587998"/>
              <a:gd name="connsiteX529" fmla="*/ 6049142 w 11218359"/>
              <a:gd name="connsiteY529" fmla="*/ 1587999 h 1587998"/>
              <a:gd name="connsiteX530" fmla="*/ 6060620 w 11218359"/>
              <a:gd name="connsiteY530" fmla="*/ 1587999 h 1587998"/>
              <a:gd name="connsiteX531" fmla="*/ 6072049 w 11218359"/>
              <a:gd name="connsiteY531" fmla="*/ 1587999 h 1587998"/>
              <a:gd name="connsiteX532" fmla="*/ 6083480 w 11218359"/>
              <a:gd name="connsiteY532" fmla="*/ 1587999 h 1587998"/>
              <a:gd name="connsiteX533" fmla="*/ 6094910 w 11218359"/>
              <a:gd name="connsiteY533" fmla="*/ 1587999 h 1587998"/>
              <a:gd name="connsiteX534" fmla="*/ 6106340 w 11218359"/>
              <a:gd name="connsiteY534" fmla="*/ 1587999 h 1587998"/>
              <a:gd name="connsiteX535" fmla="*/ 6117818 w 11218359"/>
              <a:gd name="connsiteY535" fmla="*/ 1587999 h 1587998"/>
              <a:gd name="connsiteX536" fmla="*/ 6129247 w 11218359"/>
              <a:gd name="connsiteY536" fmla="*/ 1587999 h 1587998"/>
              <a:gd name="connsiteX537" fmla="*/ 6140677 w 11218359"/>
              <a:gd name="connsiteY537" fmla="*/ 1587999 h 1587998"/>
              <a:gd name="connsiteX538" fmla="*/ 6152107 w 11218359"/>
              <a:gd name="connsiteY538" fmla="*/ 1587999 h 1587998"/>
              <a:gd name="connsiteX539" fmla="*/ 6163537 w 11218359"/>
              <a:gd name="connsiteY539" fmla="*/ 1587999 h 1587998"/>
              <a:gd name="connsiteX540" fmla="*/ 6175015 w 11218359"/>
              <a:gd name="connsiteY540" fmla="*/ 1587999 h 1587998"/>
              <a:gd name="connsiteX541" fmla="*/ 6186445 w 11218359"/>
              <a:gd name="connsiteY541" fmla="*/ 1587999 h 1587998"/>
              <a:gd name="connsiteX542" fmla="*/ 6197875 w 11218359"/>
              <a:gd name="connsiteY542" fmla="*/ 1587999 h 1587998"/>
              <a:gd name="connsiteX543" fmla="*/ 6209305 w 11218359"/>
              <a:gd name="connsiteY543" fmla="*/ 1587999 h 1587998"/>
              <a:gd name="connsiteX544" fmla="*/ 6220735 w 11218359"/>
              <a:gd name="connsiteY544" fmla="*/ 1587999 h 1587998"/>
              <a:gd name="connsiteX545" fmla="*/ 6232212 w 11218359"/>
              <a:gd name="connsiteY545" fmla="*/ 1587999 h 1587998"/>
              <a:gd name="connsiteX546" fmla="*/ 6243642 w 11218359"/>
              <a:gd name="connsiteY546" fmla="*/ 1587999 h 1587998"/>
              <a:gd name="connsiteX547" fmla="*/ 6255073 w 11218359"/>
              <a:gd name="connsiteY547" fmla="*/ 1587999 h 1587998"/>
              <a:gd name="connsiteX548" fmla="*/ 6266503 w 11218359"/>
              <a:gd name="connsiteY548" fmla="*/ 1587999 h 1587998"/>
              <a:gd name="connsiteX549" fmla="*/ 6277933 w 11218359"/>
              <a:gd name="connsiteY549" fmla="*/ 1587999 h 1587998"/>
              <a:gd name="connsiteX550" fmla="*/ 6289410 w 11218359"/>
              <a:gd name="connsiteY550" fmla="*/ 1587999 h 1587998"/>
              <a:gd name="connsiteX551" fmla="*/ 6300840 w 11218359"/>
              <a:gd name="connsiteY551" fmla="*/ 1587999 h 1587998"/>
              <a:gd name="connsiteX552" fmla="*/ 6312270 w 11218359"/>
              <a:gd name="connsiteY552" fmla="*/ 1587999 h 1587998"/>
              <a:gd name="connsiteX553" fmla="*/ 6323700 w 11218359"/>
              <a:gd name="connsiteY553" fmla="*/ 1587999 h 1587998"/>
              <a:gd name="connsiteX554" fmla="*/ 6335130 w 11218359"/>
              <a:gd name="connsiteY554" fmla="*/ 1587999 h 1587998"/>
              <a:gd name="connsiteX555" fmla="*/ 6346608 w 11218359"/>
              <a:gd name="connsiteY555" fmla="*/ 1587999 h 1587998"/>
              <a:gd name="connsiteX556" fmla="*/ 6358038 w 11218359"/>
              <a:gd name="connsiteY556" fmla="*/ 1587999 h 1587998"/>
              <a:gd name="connsiteX557" fmla="*/ 6369468 w 11218359"/>
              <a:gd name="connsiteY557" fmla="*/ 1587999 h 1587998"/>
              <a:gd name="connsiteX558" fmla="*/ 6380898 w 11218359"/>
              <a:gd name="connsiteY558" fmla="*/ 1587999 h 1587998"/>
              <a:gd name="connsiteX559" fmla="*/ 6392328 w 11218359"/>
              <a:gd name="connsiteY559" fmla="*/ 1587999 h 1587998"/>
              <a:gd name="connsiteX560" fmla="*/ 6403805 w 11218359"/>
              <a:gd name="connsiteY560" fmla="*/ 1587999 h 1587998"/>
              <a:gd name="connsiteX561" fmla="*/ 6415235 w 11218359"/>
              <a:gd name="connsiteY561" fmla="*/ 1587999 h 1587998"/>
              <a:gd name="connsiteX562" fmla="*/ 6426666 w 11218359"/>
              <a:gd name="connsiteY562" fmla="*/ 1587999 h 1587998"/>
              <a:gd name="connsiteX563" fmla="*/ 6438096 w 11218359"/>
              <a:gd name="connsiteY563" fmla="*/ 1587999 h 1587998"/>
              <a:gd name="connsiteX564" fmla="*/ 6449525 w 11218359"/>
              <a:gd name="connsiteY564" fmla="*/ 1587999 h 1587998"/>
              <a:gd name="connsiteX565" fmla="*/ 6461003 w 11218359"/>
              <a:gd name="connsiteY565" fmla="*/ 1587999 h 1587998"/>
              <a:gd name="connsiteX566" fmla="*/ 6472433 w 11218359"/>
              <a:gd name="connsiteY566" fmla="*/ 1587999 h 1587998"/>
              <a:gd name="connsiteX567" fmla="*/ 6483863 w 11218359"/>
              <a:gd name="connsiteY567" fmla="*/ 1587999 h 1587998"/>
              <a:gd name="connsiteX568" fmla="*/ 6495293 w 11218359"/>
              <a:gd name="connsiteY568" fmla="*/ 1587999 h 1587998"/>
              <a:gd name="connsiteX569" fmla="*/ 6506723 w 11218359"/>
              <a:gd name="connsiteY569" fmla="*/ 1587999 h 1587998"/>
              <a:gd name="connsiteX570" fmla="*/ 6518201 w 11218359"/>
              <a:gd name="connsiteY570" fmla="*/ 1587999 h 1587998"/>
              <a:gd name="connsiteX571" fmla="*/ 6529631 w 11218359"/>
              <a:gd name="connsiteY571" fmla="*/ 1587999 h 1587998"/>
              <a:gd name="connsiteX572" fmla="*/ 6541061 w 11218359"/>
              <a:gd name="connsiteY572" fmla="*/ 1587999 h 1587998"/>
              <a:gd name="connsiteX573" fmla="*/ 6552490 w 11218359"/>
              <a:gd name="connsiteY573" fmla="*/ 1587999 h 1587998"/>
              <a:gd name="connsiteX574" fmla="*/ 6563921 w 11218359"/>
              <a:gd name="connsiteY574" fmla="*/ 1587999 h 1587998"/>
              <a:gd name="connsiteX575" fmla="*/ 6575398 w 11218359"/>
              <a:gd name="connsiteY575" fmla="*/ 1587999 h 1587998"/>
              <a:gd name="connsiteX576" fmla="*/ 6586828 w 11218359"/>
              <a:gd name="connsiteY576" fmla="*/ 1587999 h 1587998"/>
              <a:gd name="connsiteX577" fmla="*/ 6598259 w 11218359"/>
              <a:gd name="connsiteY577" fmla="*/ 1587999 h 1587998"/>
              <a:gd name="connsiteX578" fmla="*/ 6609688 w 11218359"/>
              <a:gd name="connsiteY578" fmla="*/ 1587999 h 1587998"/>
              <a:gd name="connsiteX579" fmla="*/ 6621118 w 11218359"/>
              <a:gd name="connsiteY579" fmla="*/ 1587999 h 1587998"/>
              <a:gd name="connsiteX580" fmla="*/ 6632596 w 11218359"/>
              <a:gd name="connsiteY580" fmla="*/ 1587999 h 1587998"/>
              <a:gd name="connsiteX581" fmla="*/ 6644026 w 11218359"/>
              <a:gd name="connsiteY581" fmla="*/ 1587999 h 1587998"/>
              <a:gd name="connsiteX582" fmla="*/ 6655456 w 11218359"/>
              <a:gd name="connsiteY582" fmla="*/ 1587999 h 1587998"/>
              <a:gd name="connsiteX583" fmla="*/ 6666886 w 11218359"/>
              <a:gd name="connsiteY583" fmla="*/ 1587999 h 1587998"/>
              <a:gd name="connsiteX584" fmla="*/ 6678316 w 11218359"/>
              <a:gd name="connsiteY584" fmla="*/ 1587999 h 1587998"/>
              <a:gd name="connsiteX585" fmla="*/ 6689794 w 11218359"/>
              <a:gd name="connsiteY585" fmla="*/ 1587999 h 1587998"/>
              <a:gd name="connsiteX586" fmla="*/ 6701224 w 11218359"/>
              <a:gd name="connsiteY586" fmla="*/ 1587999 h 1587998"/>
              <a:gd name="connsiteX587" fmla="*/ 6712653 w 11218359"/>
              <a:gd name="connsiteY587" fmla="*/ 1587999 h 1587998"/>
              <a:gd name="connsiteX588" fmla="*/ 6724083 w 11218359"/>
              <a:gd name="connsiteY588" fmla="*/ 1587999 h 1587998"/>
              <a:gd name="connsiteX589" fmla="*/ 6735514 w 11218359"/>
              <a:gd name="connsiteY589" fmla="*/ 1587999 h 1587998"/>
              <a:gd name="connsiteX590" fmla="*/ 6746944 w 11218359"/>
              <a:gd name="connsiteY590" fmla="*/ 1587999 h 1587998"/>
              <a:gd name="connsiteX591" fmla="*/ 6758421 w 11218359"/>
              <a:gd name="connsiteY591" fmla="*/ 1587999 h 1587998"/>
              <a:gd name="connsiteX592" fmla="*/ 6769851 w 11218359"/>
              <a:gd name="connsiteY592" fmla="*/ 1587999 h 1587998"/>
              <a:gd name="connsiteX593" fmla="*/ 6781281 w 11218359"/>
              <a:gd name="connsiteY593" fmla="*/ 1587999 h 1587998"/>
              <a:gd name="connsiteX594" fmla="*/ 6792711 w 11218359"/>
              <a:gd name="connsiteY594" fmla="*/ 1587999 h 1587998"/>
              <a:gd name="connsiteX595" fmla="*/ 6804141 w 11218359"/>
              <a:gd name="connsiteY595" fmla="*/ 1587999 h 1587998"/>
              <a:gd name="connsiteX596" fmla="*/ 6815619 w 11218359"/>
              <a:gd name="connsiteY596" fmla="*/ 1587999 h 1587998"/>
              <a:gd name="connsiteX597" fmla="*/ 6827049 w 11218359"/>
              <a:gd name="connsiteY597" fmla="*/ 1587999 h 1587998"/>
              <a:gd name="connsiteX598" fmla="*/ 6838479 w 11218359"/>
              <a:gd name="connsiteY598" fmla="*/ 1587999 h 1587998"/>
              <a:gd name="connsiteX599" fmla="*/ 6849909 w 11218359"/>
              <a:gd name="connsiteY599" fmla="*/ 1587999 h 1587998"/>
              <a:gd name="connsiteX600" fmla="*/ 6861339 w 11218359"/>
              <a:gd name="connsiteY600" fmla="*/ 1587999 h 1587998"/>
              <a:gd name="connsiteX601" fmla="*/ 6872816 w 11218359"/>
              <a:gd name="connsiteY601" fmla="*/ 1587999 h 1587998"/>
              <a:gd name="connsiteX602" fmla="*/ 6884246 w 11218359"/>
              <a:gd name="connsiteY602" fmla="*/ 1587999 h 1587998"/>
              <a:gd name="connsiteX603" fmla="*/ 6895676 w 11218359"/>
              <a:gd name="connsiteY603" fmla="*/ 1587999 h 1587998"/>
              <a:gd name="connsiteX604" fmla="*/ 6907107 w 11218359"/>
              <a:gd name="connsiteY604" fmla="*/ 1587999 h 1587998"/>
              <a:gd name="connsiteX605" fmla="*/ 6918537 w 11218359"/>
              <a:gd name="connsiteY605" fmla="*/ 1587999 h 1587998"/>
              <a:gd name="connsiteX606" fmla="*/ 6930014 w 11218359"/>
              <a:gd name="connsiteY606" fmla="*/ 1587999 h 1587998"/>
              <a:gd name="connsiteX607" fmla="*/ 6941444 w 11218359"/>
              <a:gd name="connsiteY607" fmla="*/ 1587999 h 1587998"/>
              <a:gd name="connsiteX608" fmla="*/ 6952874 w 11218359"/>
              <a:gd name="connsiteY608" fmla="*/ 1587999 h 1587998"/>
              <a:gd name="connsiteX609" fmla="*/ 6964304 w 11218359"/>
              <a:gd name="connsiteY609" fmla="*/ 1587999 h 1587998"/>
              <a:gd name="connsiteX610" fmla="*/ 6975734 w 11218359"/>
              <a:gd name="connsiteY610" fmla="*/ 1587999 h 1587998"/>
              <a:gd name="connsiteX611" fmla="*/ 6987212 w 11218359"/>
              <a:gd name="connsiteY611" fmla="*/ 1587999 h 1587998"/>
              <a:gd name="connsiteX612" fmla="*/ 6998642 w 11218359"/>
              <a:gd name="connsiteY612" fmla="*/ 1587999 h 1587998"/>
              <a:gd name="connsiteX613" fmla="*/ 7010072 w 11218359"/>
              <a:gd name="connsiteY613" fmla="*/ 1587999 h 1587998"/>
              <a:gd name="connsiteX614" fmla="*/ 7021502 w 11218359"/>
              <a:gd name="connsiteY614" fmla="*/ 1587999 h 1587998"/>
              <a:gd name="connsiteX615" fmla="*/ 7032931 w 11218359"/>
              <a:gd name="connsiteY615" fmla="*/ 1587999 h 1587998"/>
              <a:gd name="connsiteX616" fmla="*/ 7044409 w 11218359"/>
              <a:gd name="connsiteY616" fmla="*/ 1587999 h 1587998"/>
              <a:gd name="connsiteX617" fmla="*/ 7055839 w 11218359"/>
              <a:gd name="connsiteY617" fmla="*/ 1587999 h 1587998"/>
              <a:gd name="connsiteX618" fmla="*/ 7067269 w 11218359"/>
              <a:gd name="connsiteY618" fmla="*/ 1587999 h 1587998"/>
              <a:gd name="connsiteX619" fmla="*/ 7078700 w 11218359"/>
              <a:gd name="connsiteY619" fmla="*/ 1587999 h 1587998"/>
              <a:gd name="connsiteX620" fmla="*/ 7090129 w 11218359"/>
              <a:gd name="connsiteY620" fmla="*/ 1587999 h 1587998"/>
              <a:gd name="connsiteX621" fmla="*/ 7101607 w 11218359"/>
              <a:gd name="connsiteY621" fmla="*/ 1587999 h 1587998"/>
              <a:gd name="connsiteX622" fmla="*/ 7113037 w 11218359"/>
              <a:gd name="connsiteY622" fmla="*/ 1587999 h 1587998"/>
              <a:gd name="connsiteX623" fmla="*/ 7124467 w 11218359"/>
              <a:gd name="connsiteY623" fmla="*/ 1587999 h 1587998"/>
              <a:gd name="connsiteX624" fmla="*/ 7135897 w 11218359"/>
              <a:gd name="connsiteY624" fmla="*/ 1587999 h 1587998"/>
              <a:gd name="connsiteX625" fmla="*/ 7147327 w 11218359"/>
              <a:gd name="connsiteY625" fmla="*/ 1587999 h 1587998"/>
              <a:gd name="connsiteX626" fmla="*/ 7158805 w 11218359"/>
              <a:gd name="connsiteY626" fmla="*/ 1587999 h 1587998"/>
              <a:gd name="connsiteX627" fmla="*/ 7170235 w 11218359"/>
              <a:gd name="connsiteY627" fmla="*/ 1587999 h 1587998"/>
              <a:gd name="connsiteX628" fmla="*/ 7181665 w 11218359"/>
              <a:gd name="connsiteY628" fmla="*/ 1587999 h 1587998"/>
              <a:gd name="connsiteX629" fmla="*/ 7193094 w 11218359"/>
              <a:gd name="connsiteY629" fmla="*/ 1587999 h 1587998"/>
              <a:gd name="connsiteX630" fmla="*/ 7204524 w 11218359"/>
              <a:gd name="connsiteY630" fmla="*/ 1587999 h 1587998"/>
              <a:gd name="connsiteX631" fmla="*/ 7216002 w 11218359"/>
              <a:gd name="connsiteY631" fmla="*/ 1587999 h 1587998"/>
              <a:gd name="connsiteX632" fmla="*/ 7227432 w 11218359"/>
              <a:gd name="connsiteY632" fmla="*/ 1587999 h 1587998"/>
              <a:gd name="connsiteX633" fmla="*/ 7238862 w 11218359"/>
              <a:gd name="connsiteY633" fmla="*/ 1587999 h 1587998"/>
              <a:gd name="connsiteX634" fmla="*/ 7250292 w 11218359"/>
              <a:gd name="connsiteY634" fmla="*/ 1587999 h 1587998"/>
              <a:gd name="connsiteX635" fmla="*/ 7261722 w 11218359"/>
              <a:gd name="connsiteY635" fmla="*/ 1587999 h 1587998"/>
              <a:gd name="connsiteX636" fmla="*/ 7273200 w 11218359"/>
              <a:gd name="connsiteY636" fmla="*/ 1587999 h 1587998"/>
              <a:gd name="connsiteX637" fmla="*/ 7284630 w 11218359"/>
              <a:gd name="connsiteY637" fmla="*/ 1587999 h 1587998"/>
              <a:gd name="connsiteX638" fmla="*/ 7296060 w 11218359"/>
              <a:gd name="connsiteY638" fmla="*/ 1587999 h 1587998"/>
              <a:gd name="connsiteX639" fmla="*/ 7307490 w 11218359"/>
              <a:gd name="connsiteY639" fmla="*/ 1587999 h 1587998"/>
              <a:gd name="connsiteX640" fmla="*/ 7318920 w 11218359"/>
              <a:gd name="connsiteY640" fmla="*/ 1587999 h 1587998"/>
              <a:gd name="connsiteX641" fmla="*/ 7330398 w 11218359"/>
              <a:gd name="connsiteY641" fmla="*/ 1587999 h 1587998"/>
              <a:gd name="connsiteX642" fmla="*/ 7341828 w 11218359"/>
              <a:gd name="connsiteY642" fmla="*/ 1587999 h 1587998"/>
              <a:gd name="connsiteX643" fmla="*/ 7353257 w 11218359"/>
              <a:gd name="connsiteY643" fmla="*/ 1587999 h 1587998"/>
              <a:gd name="connsiteX644" fmla="*/ 7364687 w 11218359"/>
              <a:gd name="connsiteY644" fmla="*/ 1587999 h 1587998"/>
              <a:gd name="connsiteX645" fmla="*/ 7376117 w 11218359"/>
              <a:gd name="connsiteY645" fmla="*/ 1587999 h 1587998"/>
              <a:gd name="connsiteX646" fmla="*/ 7387595 w 11218359"/>
              <a:gd name="connsiteY646" fmla="*/ 1587999 h 1587998"/>
              <a:gd name="connsiteX647" fmla="*/ 7399025 w 11218359"/>
              <a:gd name="connsiteY647" fmla="*/ 832309 h 1587998"/>
              <a:gd name="connsiteX648" fmla="*/ 7410455 w 11218359"/>
              <a:gd name="connsiteY648" fmla="*/ 111176 h 1587998"/>
              <a:gd name="connsiteX649" fmla="*/ 7421885 w 11218359"/>
              <a:gd name="connsiteY649" fmla="*/ 46573 h 1587998"/>
              <a:gd name="connsiteX650" fmla="*/ 7433315 w 11218359"/>
              <a:gd name="connsiteY650" fmla="*/ 0 h 1587998"/>
              <a:gd name="connsiteX651" fmla="*/ 7444793 w 11218359"/>
              <a:gd name="connsiteY651" fmla="*/ 420662 h 1587998"/>
              <a:gd name="connsiteX652" fmla="*/ 7456222 w 11218359"/>
              <a:gd name="connsiteY652" fmla="*/ 207326 h 1587998"/>
              <a:gd name="connsiteX653" fmla="*/ 7467653 w 11218359"/>
              <a:gd name="connsiteY653" fmla="*/ 150238 h 1587998"/>
              <a:gd name="connsiteX654" fmla="*/ 7479083 w 11218359"/>
              <a:gd name="connsiteY654" fmla="*/ 244888 h 1587998"/>
              <a:gd name="connsiteX655" fmla="*/ 7490513 w 11218359"/>
              <a:gd name="connsiteY655" fmla="*/ 154743 h 1587998"/>
              <a:gd name="connsiteX656" fmla="*/ 7501990 w 11218359"/>
              <a:gd name="connsiteY656" fmla="*/ 255403 h 1587998"/>
              <a:gd name="connsiteX657" fmla="*/ 7513420 w 11218359"/>
              <a:gd name="connsiteY657" fmla="*/ 839819 h 1587998"/>
              <a:gd name="connsiteX658" fmla="*/ 7524850 w 11218359"/>
              <a:gd name="connsiteY658" fmla="*/ 1233440 h 1587998"/>
              <a:gd name="connsiteX659" fmla="*/ 7536280 w 11218359"/>
              <a:gd name="connsiteY659" fmla="*/ 1526400 h 1587998"/>
              <a:gd name="connsiteX660" fmla="*/ 7547710 w 11218359"/>
              <a:gd name="connsiteY660" fmla="*/ 1587999 h 1587998"/>
              <a:gd name="connsiteX661" fmla="*/ 7559188 w 11218359"/>
              <a:gd name="connsiteY661" fmla="*/ 1587999 h 1587998"/>
              <a:gd name="connsiteX662" fmla="*/ 7570618 w 11218359"/>
              <a:gd name="connsiteY662" fmla="*/ 1587999 h 1587998"/>
              <a:gd name="connsiteX663" fmla="*/ 7582048 w 11218359"/>
              <a:gd name="connsiteY663" fmla="*/ 1587999 h 1587998"/>
              <a:gd name="connsiteX664" fmla="*/ 7593478 w 11218359"/>
              <a:gd name="connsiteY664" fmla="*/ 1587999 h 1587998"/>
              <a:gd name="connsiteX665" fmla="*/ 7604908 w 11218359"/>
              <a:gd name="connsiteY665" fmla="*/ 1587999 h 1587998"/>
              <a:gd name="connsiteX666" fmla="*/ 7616385 w 11218359"/>
              <a:gd name="connsiteY666" fmla="*/ 1587999 h 1587998"/>
              <a:gd name="connsiteX667" fmla="*/ 7627815 w 11218359"/>
              <a:gd name="connsiteY667" fmla="*/ 1587999 h 1587998"/>
              <a:gd name="connsiteX668" fmla="*/ 7639246 w 11218359"/>
              <a:gd name="connsiteY668" fmla="*/ 1587999 h 1587998"/>
              <a:gd name="connsiteX669" fmla="*/ 7650676 w 11218359"/>
              <a:gd name="connsiteY669" fmla="*/ 1587999 h 1587998"/>
              <a:gd name="connsiteX670" fmla="*/ 7662106 w 11218359"/>
              <a:gd name="connsiteY670" fmla="*/ 1587999 h 1587998"/>
              <a:gd name="connsiteX671" fmla="*/ 7673583 w 11218359"/>
              <a:gd name="connsiteY671" fmla="*/ 1587999 h 1587998"/>
              <a:gd name="connsiteX672" fmla="*/ 7685013 w 11218359"/>
              <a:gd name="connsiteY672" fmla="*/ 1587999 h 1587998"/>
              <a:gd name="connsiteX673" fmla="*/ 7696443 w 11218359"/>
              <a:gd name="connsiteY673" fmla="*/ 1587999 h 1587998"/>
              <a:gd name="connsiteX674" fmla="*/ 7707873 w 11218359"/>
              <a:gd name="connsiteY674" fmla="*/ 1587999 h 1587998"/>
              <a:gd name="connsiteX675" fmla="*/ 7719303 w 11218359"/>
              <a:gd name="connsiteY675" fmla="*/ 1587999 h 1587998"/>
              <a:gd name="connsiteX676" fmla="*/ 7730733 w 11218359"/>
              <a:gd name="connsiteY676" fmla="*/ 1587999 h 1587998"/>
              <a:gd name="connsiteX677" fmla="*/ 7742211 w 11218359"/>
              <a:gd name="connsiteY677" fmla="*/ 1587999 h 1587998"/>
              <a:gd name="connsiteX678" fmla="*/ 7753641 w 11218359"/>
              <a:gd name="connsiteY678" fmla="*/ 1587999 h 1587998"/>
              <a:gd name="connsiteX679" fmla="*/ 7765071 w 11218359"/>
              <a:gd name="connsiteY679" fmla="*/ 1587999 h 1587998"/>
              <a:gd name="connsiteX680" fmla="*/ 7776501 w 11218359"/>
              <a:gd name="connsiteY680" fmla="*/ 1587999 h 1587998"/>
              <a:gd name="connsiteX681" fmla="*/ 7787931 w 11218359"/>
              <a:gd name="connsiteY681" fmla="*/ 1587999 h 1587998"/>
              <a:gd name="connsiteX682" fmla="*/ 7799408 w 11218359"/>
              <a:gd name="connsiteY682" fmla="*/ 1587999 h 1587998"/>
              <a:gd name="connsiteX683" fmla="*/ 7810839 w 11218359"/>
              <a:gd name="connsiteY683" fmla="*/ 1587999 h 1587998"/>
              <a:gd name="connsiteX684" fmla="*/ 7822268 w 11218359"/>
              <a:gd name="connsiteY684" fmla="*/ 1587999 h 1587998"/>
              <a:gd name="connsiteX685" fmla="*/ 7833698 w 11218359"/>
              <a:gd name="connsiteY685" fmla="*/ 1587999 h 1587998"/>
              <a:gd name="connsiteX686" fmla="*/ 7845128 w 11218359"/>
              <a:gd name="connsiteY686" fmla="*/ 1587999 h 1587998"/>
              <a:gd name="connsiteX687" fmla="*/ 7856606 w 11218359"/>
              <a:gd name="connsiteY687" fmla="*/ 1587999 h 1587998"/>
              <a:gd name="connsiteX688" fmla="*/ 7868036 w 11218359"/>
              <a:gd name="connsiteY688" fmla="*/ 1587999 h 1587998"/>
              <a:gd name="connsiteX689" fmla="*/ 7879466 w 11218359"/>
              <a:gd name="connsiteY689" fmla="*/ 1587999 h 1587998"/>
              <a:gd name="connsiteX690" fmla="*/ 7890896 w 11218359"/>
              <a:gd name="connsiteY690" fmla="*/ 1587999 h 1587998"/>
              <a:gd name="connsiteX691" fmla="*/ 7902326 w 11218359"/>
              <a:gd name="connsiteY691" fmla="*/ 1587999 h 1587998"/>
              <a:gd name="connsiteX692" fmla="*/ 7913804 w 11218359"/>
              <a:gd name="connsiteY692" fmla="*/ 1587999 h 1587998"/>
              <a:gd name="connsiteX693" fmla="*/ 7925234 w 11218359"/>
              <a:gd name="connsiteY693" fmla="*/ 1587999 h 1587998"/>
              <a:gd name="connsiteX694" fmla="*/ 7936663 w 11218359"/>
              <a:gd name="connsiteY694" fmla="*/ 1587999 h 1587998"/>
              <a:gd name="connsiteX695" fmla="*/ 7948094 w 11218359"/>
              <a:gd name="connsiteY695" fmla="*/ 1587999 h 1587998"/>
              <a:gd name="connsiteX696" fmla="*/ 7959524 w 11218359"/>
              <a:gd name="connsiteY696" fmla="*/ 1587999 h 1587998"/>
              <a:gd name="connsiteX697" fmla="*/ 7971001 w 11218359"/>
              <a:gd name="connsiteY697" fmla="*/ 1587999 h 1587998"/>
              <a:gd name="connsiteX698" fmla="*/ 7982431 w 11218359"/>
              <a:gd name="connsiteY698" fmla="*/ 1587999 h 1587998"/>
              <a:gd name="connsiteX699" fmla="*/ 7993861 w 11218359"/>
              <a:gd name="connsiteY699" fmla="*/ 1587999 h 1587998"/>
              <a:gd name="connsiteX700" fmla="*/ 8005291 w 11218359"/>
              <a:gd name="connsiteY700" fmla="*/ 1587999 h 1587998"/>
              <a:gd name="connsiteX701" fmla="*/ 8016721 w 11218359"/>
              <a:gd name="connsiteY701" fmla="*/ 1587999 h 1587998"/>
              <a:gd name="connsiteX702" fmla="*/ 8028199 w 11218359"/>
              <a:gd name="connsiteY702" fmla="*/ 1587999 h 1587998"/>
              <a:gd name="connsiteX703" fmla="*/ 8039629 w 11218359"/>
              <a:gd name="connsiteY703" fmla="*/ 1587999 h 1587998"/>
              <a:gd name="connsiteX704" fmla="*/ 8051059 w 11218359"/>
              <a:gd name="connsiteY704" fmla="*/ 1587999 h 1587998"/>
              <a:gd name="connsiteX705" fmla="*/ 8062489 w 11218359"/>
              <a:gd name="connsiteY705" fmla="*/ 1587999 h 1587998"/>
              <a:gd name="connsiteX706" fmla="*/ 8073919 w 11218359"/>
              <a:gd name="connsiteY706" fmla="*/ 1587999 h 1587998"/>
              <a:gd name="connsiteX707" fmla="*/ 8085396 w 11218359"/>
              <a:gd name="connsiteY707" fmla="*/ 1587999 h 1587998"/>
              <a:gd name="connsiteX708" fmla="*/ 8096826 w 11218359"/>
              <a:gd name="connsiteY708" fmla="*/ 1587999 h 1587998"/>
              <a:gd name="connsiteX709" fmla="*/ 8108256 w 11218359"/>
              <a:gd name="connsiteY709" fmla="*/ 1587999 h 1587998"/>
              <a:gd name="connsiteX710" fmla="*/ 8119687 w 11218359"/>
              <a:gd name="connsiteY710" fmla="*/ 1587999 h 1587998"/>
              <a:gd name="connsiteX711" fmla="*/ 8131117 w 11218359"/>
              <a:gd name="connsiteY711" fmla="*/ 1587999 h 1587998"/>
              <a:gd name="connsiteX712" fmla="*/ 8142594 w 11218359"/>
              <a:gd name="connsiteY712" fmla="*/ 1587999 h 1587998"/>
              <a:gd name="connsiteX713" fmla="*/ 8154024 w 11218359"/>
              <a:gd name="connsiteY713" fmla="*/ 1587999 h 1587998"/>
              <a:gd name="connsiteX714" fmla="*/ 8165454 w 11218359"/>
              <a:gd name="connsiteY714" fmla="*/ 1587999 h 1587998"/>
              <a:gd name="connsiteX715" fmla="*/ 8176884 w 11218359"/>
              <a:gd name="connsiteY715" fmla="*/ 1587999 h 1587998"/>
              <a:gd name="connsiteX716" fmla="*/ 8188314 w 11218359"/>
              <a:gd name="connsiteY716" fmla="*/ 1587999 h 1587998"/>
              <a:gd name="connsiteX717" fmla="*/ 8199792 w 11218359"/>
              <a:gd name="connsiteY717" fmla="*/ 1587999 h 1587998"/>
              <a:gd name="connsiteX718" fmla="*/ 8211222 w 11218359"/>
              <a:gd name="connsiteY718" fmla="*/ 1587999 h 1587998"/>
              <a:gd name="connsiteX719" fmla="*/ 8222652 w 11218359"/>
              <a:gd name="connsiteY719" fmla="*/ 1587999 h 1587998"/>
              <a:gd name="connsiteX720" fmla="*/ 8234082 w 11218359"/>
              <a:gd name="connsiteY720" fmla="*/ 1587999 h 1587998"/>
              <a:gd name="connsiteX721" fmla="*/ 8245512 w 11218359"/>
              <a:gd name="connsiteY721" fmla="*/ 1587999 h 1587998"/>
              <a:gd name="connsiteX722" fmla="*/ 8256989 w 11218359"/>
              <a:gd name="connsiteY722" fmla="*/ 1587999 h 1587998"/>
              <a:gd name="connsiteX723" fmla="*/ 8268419 w 11218359"/>
              <a:gd name="connsiteY723" fmla="*/ 1587999 h 1587998"/>
              <a:gd name="connsiteX724" fmla="*/ 8279850 w 11218359"/>
              <a:gd name="connsiteY724" fmla="*/ 1587999 h 1587998"/>
              <a:gd name="connsiteX725" fmla="*/ 8291280 w 11218359"/>
              <a:gd name="connsiteY725" fmla="*/ 1587999 h 1587998"/>
              <a:gd name="connsiteX726" fmla="*/ 8302709 w 11218359"/>
              <a:gd name="connsiteY726" fmla="*/ 1587999 h 1587998"/>
              <a:gd name="connsiteX727" fmla="*/ 8314187 w 11218359"/>
              <a:gd name="connsiteY727" fmla="*/ 1587999 h 1587998"/>
              <a:gd name="connsiteX728" fmla="*/ 8325617 w 11218359"/>
              <a:gd name="connsiteY728" fmla="*/ 1587999 h 1587998"/>
              <a:gd name="connsiteX729" fmla="*/ 8337047 w 11218359"/>
              <a:gd name="connsiteY729" fmla="*/ 1587999 h 1587998"/>
              <a:gd name="connsiteX730" fmla="*/ 8348477 w 11218359"/>
              <a:gd name="connsiteY730" fmla="*/ 1587999 h 1587998"/>
              <a:gd name="connsiteX731" fmla="*/ 8359907 w 11218359"/>
              <a:gd name="connsiteY731" fmla="*/ 1587999 h 1587998"/>
              <a:gd name="connsiteX732" fmla="*/ 8371385 w 11218359"/>
              <a:gd name="connsiteY732" fmla="*/ 1587999 h 1587998"/>
              <a:gd name="connsiteX733" fmla="*/ 8382815 w 11218359"/>
              <a:gd name="connsiteY733" fmla="*/ 1587999 h 1587998"/>
              <a:gd name="connsiteX734" fmla="*/ 8394245 w 11218359"/>
              <a:gd name="connsiteY734" fmla="*/ 1587999 h 1587998"/>
              <a:gd name="connsiteX735" fmla="*/ 8405674 w 11218359"/>
              <a:gd name="connsiteY735" fmla="*/ 1587999 h 1587998"/>
              <a:gd name="connsiteX736" fmla="*/ 8417104 w 11218359"/>
              <a:gd name="connsiteY736" fmla="*/ 1587999 h 1587998"/>
              <a:gd name="connsiteX737" fmla="*/ 8428582 w 11218359"/>
              <a:gd name="connsiteY737" fmla="*/ 1587999 h 1587998"/>
              <a:gd name="connsiteX738" fmla="*/ 8440012 w 11218359"/>
              <a:gd name="connsiteY738" fmla="*/ 1587999 h 1587998"/>
              <a:gd name="connsiteX739" fmla="*/ 8451442 w 11218359"/>
              <a:gd name="connsiteY739" fmla="*/ 1587999 h 1587998"/>
              <a:gd name="connsiteX740" fmla="*/ 8462872 w 11218359"/>
              <a:gd name="connsiteY740" fmla="*/ 1587999 h 1587998"/>
              <a:gd name="connsiteX741" fmla="*/ 8474302 w 11218359"/>
              <a:gd name="connsiteY741" fmla="*/ 1587999 h 1587998"/>
              <a:gd name="connsiteX742" fmla="*/ 8485780 w 11218359"/>
              <a:gd name="connsiteY742" fmla="*/ 1587999 h 1587998"/>
              <a:gd name="connsiteX743" fmla="*/ 8497210 w 11218359"/>
              <a:gd name="connsiteY743" fmla="*/ 1587999 h 1587998"/>
              <a:gd name="connsiteX744" fmla="*/ 8508640 w 11218359"/>
              <a:gd name="connsiteY744" fmla="*/ 1587999 h 1587998"/>
              <a:gd name="connsiteX745" fmla="*/ 8520069 w 11218359"/>
              <a:gd name="connsiteY745" fmla="*/ 1587999 h 1587998"/>
              <a:gd name="connsiteX746" fmla="*/ 8531500 w 11218359"/>
              <a:gd name="connsiteY746" fmla="*/ 1587999 h 1587998"/>
              <a:gd name="connsiteX747" fmla="*/ 8542977 w 11218359"/>
              <a:gd name="connsiteY747" fmla="*/ 1587999 h 1587998"/>
              <a:gd name="connsiteX748" fmla="*/ 8554407 w 11218359"/>
              <a:gd name="connsiteY748" fmla="*/ 1587999 h 1587998"/>
              <a:gd name="connsiteX749" fmla="*/ 8565837 w 11218359"/>
              <a:gd name="connsiteY749" fmla="*/ 1587999 h 1587998"/>
              <a:gd name="connsiteX750" fmla="*/ 8577267 w 11218359"/>
              <a:gd name="connsiteY750" fmla="*/ 1587999 h 1587998"/>
              <a:gd name="connsiteX751" fmla="*/ 8588697 w 11218359"/>
              <a:gd name="connsiteY751" fmla="*/ 1587999 h 1587998"/>
              <a:gd name="connsiteX752" fmla="*/ 8600175 w 11218359"/>
              <a:gd name="connsiteY752" fmla="*/ 1587999 h 1587998"/>
              <a:gd name="connsiteX753" fmla="*/ 8611605 w 11218359"/>
              <a:gd name="connsiteY753" fmla="*/ 1587999 h 1587998"/>
              <a:gd name="connsiteX754" fmla="*/ 8623035 w 11218359"/>
              <a:gd name="connsiteY754" fmla="*/ 1587999 h 1587998"/>
              <a:gd name="connsiteX755" fmla="*/ 8634465 w 11218359"/>
              <a:gd name="connsiteY755" fmla="*/ 1587999 h 1587998"/>
              <a:gd name="connsiteX756" fmla="*/ 8645895 w 11218359"/>
              <a:gd name="connsiteY756" fmla="*/ 1587999 h 1587998"/>
              <a:gd name="connsiteX757" fmla="*/ 8657373 w 11218359"/>
              <a:gd name="connsiteY757" fmla="*/ 1587999 h 1587998"/>
              <a:gd name="connsiteX758" fmla="*/ 8668802 w 11218359"/>
              <a:gd name="connsiteY758" fmla="*/ 1587999 h 1587998"/>
              <a:gd name="connsiteX759" fmla="*/ 8680232 w 11218359"/>
              <a:gd name="connsiteY759" fmla="*/ 1587999 h 1587998"/>
              <a:gd name="connsiteX760" fmla="*/ 8691662 w 11218359"/>
              <a:gd name="connsiteY760" fmla="*/ 1587999 h 1587998"/>
              <a:gd name="connsiteX761" fmla="*/ 8703093 w 11218359"/>
              <a:gd name="connsiteY761" fmla="*/ 1587999 h 1587998"/>
              <a:gd name="connsiteX762" fmla="*/ 8714570 w 11218359"/>
              <a:gd name="connsiteY762" fmla="*/ 1587999 h 1587998"/>
              <a:gd name="connsiteX763" fmla="*/ 8726000 w 11218359"/>
              <a:gd name="connsiteY763" fmla="*/ 1587999 h 1587998"/>
              <a:gd name="connsiteX764" fmla="*/ 8737430 w 11218359"/>
              <a:gd name="connsiteY764" fmla="*/ 1587999 h 1587998"/>
              <a:gd name="connsiteX765" fmla="*/ 8748860 w 11218359"/>
              <a:gd name="connsiteY765" fmla="*/ 1587999 h 1587998"/>
              <a:gd name="connsiteX766" fmla="*/ 8760290 w 11218359"/>
              <a:gd name="connsiteY766" fmla="*/ 1587999 h 1587998"/>
              <a:gd name="connsiteX767" fmla="*/ 8771768 w 11218359"/>
              <a:gd name="connsiteY767" fmla="*/ 1587999 h 1587998"/>
              <a:gd name="connsiteX768" fmla="*/ 8783198 w 11218359"/>
              <a:gd name="connsiteY768" fmla="*/ 1587999 h 1587998"/>
              <a:gd name="connsiteX769" fmla="*/ 8794628 w 11218359"/>
              <a:gd name="connsiteY769" fmla="*/ 1587999 h 1587998"/>
              <a:gd name="connsiteX770" fmla="*/ 8806058 w 11218359"/>
              <a:gd name="connsiteY770" fmla="*/ 1587999 h 1587998"/>
              <a:gd name="connsiteX771" fmla="*/ 8817488 w 11218359"/>
              <a:gd name="connsiteY771" fmla="*/ 1587999 h 1587998"/>
              <a:gd name="connsiteX772" fmla="*/ 8828918 w 11218359"/>
              <a:gd name="connsiteY772" fmla="*/ 1587999 h 1587998"/>
              <a:gd name="connsiteX773" fmla="*/ 8840395 w 11218359"/>
              <a:gd name="connsiteY773" fmla="*/ 1587999 h 1587998"/>
              <a:gd name="connsiteX774" fmla="*/ 8851825 w 11218359"/>
              <a:gd name="connsiteY774" fmla="*/ 1587999 h 1587998"/>
              <a:gd name="connsiteX775" fmla="*/ 8863256 w 11218359"/>
              <a:gd name="connsiteY775" fmla="*/ 1587999 h 1587998"/>
              <a:gd name="connsiteX776" fmla="*/ 8874686 w 11218359"/>
              <a:gd name="connsiteY776" fmla="*/ 1587999 h 1587998"/>
              <a:gd name="connsiteX777" fmla="*/ 8886115 w 11218359"/>
              <a:gd name="connsiteY777" fmla="*/ 1587999 h 1587998"/>
              <a:gd name="connsiteX778" fmla="*/ 8897593 w 11218359"/>
              <a:gd name="connsiteY778" fmla="*/ 1587999 h 1587998"/>
              <a:gd name="connsiteX779" fmla="*/ 8909022 w 11218359"/>
              <a:gd name="connsiteY779" fmla="*/ 1587999 h 1587998"/>
              <a:gd name="connsiteX780" fmla="*/ 8920453 w 11218359"/>
              <a:gd name="connsiteY780" fmla="*/ 1587999 h 1587998"/>
              <a:gd name="connsiteX781" fmla="*/ 8931883 w 11218359"/>
              <a:gd name="connsiteY781" fmla="*/ 1587999 h 1587998"/>
              <a:gd name="connsiteX782" fmla="*/ 8943313 w 11218359"/>
              <a:gd name="connsiteY782" fmla="*/ 1587999 h 1587998"/>
              <a:gd name="connsiteX783" fmla="*/ 8954791 w 11218359"/>
              <a:gd name="connsiteY783" fmla="*/ 1587999 h 1587998"/>
              <a:gd name="connsiteX784" fmla="*/ 8966220 w 11218359"/>
              <a:gd name="connsiteY784" fmla="*/ 1587999 h 1587998"/>
              <a:gd name="connsiteX785" fmla="*/ 8977651 w 11218359"/>
              <a:gd name="connsiteY785" fmla="*/ 1587999 h 1587998"/>
              <a:gd name="connsiteX786" fmla="*/ 8989080 w 11218359"/>
              <a:gd name="connsiteY786" fmla="*/ 1587999 h 1587998"/>
              <a:gd name="connsiteX787" fmla="*/ 9000511 w 11218359"/>
              <a:gd name="connsiteY787" fmla="*/ 1587999 h 1587998"/>
              <a:gd name="connsiteX788" fmla="*/ 9011988 w 11218359"/>
              <a:gd name="connsiteY788" fmla="*/ 1587999 h 1587998"/>
              <a:gd name="connsiteX789" fmla="*/ 9023418 w 11218359"/>
              <a:gd name="connsiteY789" fmla="*/ 1587999 h 1587998"/>
              <a:gd name="connsiteX790" fmla="*/ 9034849 w 11218359"/>
              <a:gd name="connsiteY790" fmla="*/ 1587999 h 1587998"/>
              <a:gd name="connsiteX791" fmla="*/ 9046278 w 11218359"/>
              <a:gd name="connsiteY791" fmla="*/ 1587999 h 1587998"/>
              <a:gd name="connsiteX792" fmla="*/ 9057709 w 11218359"/>
              <a:gd name="connsiteY792" fmla="*/ 1587999 h 1587998"/>
              <a:gd name="connsiteX793" fmla="*/ 9069186 w 11218359"/>
              <a:gd name="connsiteY793" fmla="*/ 1587999 h 1587998"/>
              <a:gd name="connsiteX794" fmla="*/ 9080615 w 11218359"/>
              <a:gd name="connsiteY794" fmla="*/ 1587999 h 1587998"/>
              <a:gd name="connsiteX795" fmla="*/ 9092046 w 11218359"/>
              <a:gd name="connsiteY795" fmla="*/ 1587999 h 1587998"/>
              <a:gd name="connsiteX796" fmla="*/ 9103476 w 11218359"/>
              <a:gd name="connsiteY796" fmla="*/ 1587999 h 1587998"/>
              <a:gd name="connsiteX797" fmla="*/ 9114906 w 11218359"/>
              <a:gd name="connsiteY797" fmla="*/ 1587999 h 1587998"/>
              <a:gd name="connsiteX798" fmla="*/ 9126384 w 11218359"/>
              <a:gd name="connsiteY798" fmla="*/ 1587999 h 1587998"/>
              <a:gd name="connsiteX799" fmla="*/ 9137813 w 11218359"/>
              <a:gd name="connsiteY799" fmla="*/ 1587999 h 1587998"/>
              <a:gd name="connsiteX800" fmla="*/ 9149244 w 11218359"/>
              <a:gd name="connsiteY800" fmla="*/ 1587999 h 1587998"/>
              <a:gd name="connsiteX801" fmla="*/ 9160673 w 11218359"/>
              <a:gd name="connsiteY801" fmla="*/ 1587999 h 1587998"/>
              <a:gd name="connsiteX802" fmla="*/ 9172104 w 11218359"/>
              <a:gd name="connsiteY802" fmla="*/ 1587999 h 1587998"/>
              <a:gd name="connsiteX803" fmla="*/ 9183581 w 11218359"/>
              <a:gd name="connsiteY803" fmla="*/ 1587999 h 1587998"/>
              <a:gd name="connsiteX804" fmla="*/ 9195011 w 11218359"/>
              <a:gd name="connsiteY804" fmla="*/ 1587999 h 1587998"/>
              <a:gd name="connsiteX805" fmla="*/ 9206442 w 11218359"/>
              <a:gd name="connsiteY805" fmla="*/ 1587999 h 1587998"/>
              <a:gd name="connsiteX806" fmla="*/ 9217871 w 11218359"/>
              <a:gd name="connsiteY806" fmla="*/ 1587999 h 1587998"/>
              <a:gd name="connsiteX807" fmla="*/ 9229301 w 11218359"/>
              <a:gd name="connsiteY807" fmla="*/ 1587999 h 1587998"/>
              <a:gd name="connsiteX808" fmla="*/ 9240779 w 11218359"/>
              <a:gd name="connsiteY808" fmla="*/ 1587999 h 1587998"/>
              <a:gd name="connsiteX809" fmla="*/ 9252209 w 11218359"/>
              <a:gd name="connsiteY809" fmla="*/ 1587999 h 1587998"/>
              <a:gd name="connsiteX810" fmla="*/ 9263639 w 11218359"/>
              <a:gd name="connsiteY810" fmla="*/ 1587999 h 1587998"/>
              <a:gd name="connsiteX811" fmla="*/ 9275069 w 11218359"/>
              <a:gd name="connsiteY811" fmla="*/ 1587999 h 1587998"/>
              <a:gd name="connsiteX812" fmla="*/ 9286498 w 11218359"/>
              <a:gd name="connsiteY812" fmla="*/ 1587999 h 1587998"/>
              <a:gd name="connsiteX813" fmla="*/ 9297977 w 11218359"/>
              <a:gd name="connsiteY813" fmla="*/ 1587999 h 1587998"/>
              <a:gd name="connsiteX814" fmla="*/ 9309406 w 11218359"/>
              <a:gd name="connsiteY814" fmla="*/ 1587999 h 1587998"/>
              <a:gd name="connsiteX815" fmla="*/ 9320837 w 11218359"/>
              <a:gd name="connsiteY815" fmla="*/ 1587999 h 1587998"/>
              <a:gd name="connsiteX816" fmla="*/ 9332266 w 11218359"/>
              <a:gd name="connsiteY816" fmla="*/ 1587999 h 1587998"/>
              <a:gd name="connsiteX817" fmla="*/ 9343696 w 11218359"/>
              <a:gd name="connsiteY817" fmla="*/ 1587999 h 1587998"/>
              <a:gd name="connsiteX818" fmla="*/ 9355174 w 11218359"/>
              <a:gd name="connsiteY818" fmla="*/ 1587999 h 1587998"/>
              <a:gd name="connsiteX819" fmla="*/ 9366604 w 11218359"/>
              <a:gd name="connsiteY819" fmla="*/ 1587999 h 1587998"/>
              <a:gd name="connsiteX820" fmla="*/ 9378035 w 11218359"/>
              <a:gd name="connsiteY820" fmla="*/ 1587999 h 1587998"/>
              <a:gd name="connsiteX821" fmla="*/ 9389464 w 11218359"/>
              <a:gd name="connsiteY821" fmla="*/ 1587999 h 1587998"/>
              <a:gd name="connsiteX822" fmla="*/ 9400894 w 11218359"/>
              <a:gd name="connsiteY822" fmla="*/ 1587999 h 1587998"/>
              <a:gd name="connsiteX823" fmla="*/ 9412372 w 11218359"/>
              <a:gd name="connsiteY823" fmla="*/ 1587999 h 1587998"/>
              <a:gd name="connsiteX824" fmla="*/ 9423802 w 11218359"/>
              <a:gd name="connsiteY824" fmla="*/ 1587999 h 1587998"/>
              <a:gd name="connsiteX825" fmla="*/ 9435232 w 11218359"/>
              <a:gd name="connsiteY825" fmla="*/ 1587999 h 1587998"/>
              <a:gd name="connsiteX826" fmla="*/ 9446662 w 11218359"/>
              <a:gd name="connsiteY826" fmla="*/ 1587999 h 1587998"/>
              <a:gd name="connsiteX827" fmla="*/ 9458091 w 11218359"/>
              <a:gd name="connsiteY827" fmla="*/ 1587999 h 1587998"/>
              <a:gd name="connsiteX828" fmla="*/ 9469570 w 11218359"/>
              <a:gd name="connsiteY828" fmla="*/ 1587999 h 1587998"/>
              <a:gd name="connsiteX829" fmla="*/ 9480999 w 11218359"/>
              <a:gd name="connsiteY829" fmla="*/ 1587999 h 1587998"/>
              <a:gd name="connsiteX830" fmla="*/ 9492429 w 11218359"/>
              <a:gd name="connsiteY830" fmla="*/ 1587999 h 1587998"/>
              <a:gd name="connsiteX831" fmla="*/ 9503859 w 11218359"/>
              <a:gd name="connsiteY831" fmla="*/ 1587999 h 1587998"/>
              <a:gd name="connsiteX832" fmla="*/ 9515289 w 11218359"/>
              <a:gd name="connsiteY832" fmla="*/ 1587999 h 1587998"/>
              <a:gd name="connsiteX833" fmla="*/ 9526767 w 11218359"/>
              <a:gd name="connsiteY833" fmla="*/ 1587999 h 1587998"/>
              <a:gd name="connsiteX834" fmla="*/ 9538197 w 11218359"/>
              <a:gd name="connsiteY834" fmla="*/ 1587999 h 1587998"/>
              <a:gd name="connsiteX835" fmla="*/ 9549626 w 11218359"/>
              <a:gd name="connsiteY835" fmla="*/ 1587999 h 1587998"/>
              <a:gd name="connsiteX836" fmla="*/ 9561057 w 11218359"/>
              <a:gd name="connsiteY836" fmla="*/ 1587999 h 1587998"/>
              <a:gd name="connsiteX837" fmla="*/ 9572487 w 11218359"/>
              <a:gd name="connsiteY837" fmla="*/ 1587999 h 1587998"/>
              <a:gd name="connsiteX838" fmla="*/ 9583965 w 11218359"/>
              <a:gd name="connsiteY838" fmla="*/ 1587999 h 1587998"/>
              <a:gd name="connsiteX839" fmla="*/ 9595395 w 11218359"/>
              <a:gd name="connsiteY839" fmla="*/ 1587999 h 1587998"/>
              <a:gd name="connsiteX840" fmla="*/ 9606824 w 11218359"/>
              <a:gd name="connsiteY840" fmla="*/ 1587999 h 1587998"/>
              <a:gd name="connsiteX841" fmla="*/ 9618255 w 11218359"/>
              <a:gd name="connsiteY841" fmla="*/ 1587999 h 1587998"/>
              <a:gd name="connsiteX842" fmla="*/ 9629684 w 11218359"/>
              <a:gd name="connsiteY842" fmla="*/ 1587999 h 1587998"/>
              <a:gd name="connsiteX843" fmla="*/ 9641163 w 11218359"/>
              <a:gd name="connsiteY843" fmla="*/ 1587999 h 1587998"/>
              <a:gd name="connsiteX844" fmla="*/ 9652592 w 11218359"/>
              <a:gd name="connsiteY844" fmla="*/ 1587999 h 1587998"/>
              <a:gd name="connsiteX845" fmla="*/ 9664022 w 11218359"/>
              <a:gd name="connsiteY845" fmla="*/ 1587999 h 1587998"/>
              <a:gd name="connsiteX846" fmla="*/ 9675452 w 11218359"/>
              <a:gd name="connsiteY846" fmla="*/ 1587999 h 1587998"/>
              <a:gd name="connsiteX847" fmla="*/ 9686882 w 11218359"/>
              <a:gd name="connsiteY847" fmla="*/ 1587999 h 1587998"/>
              <a:gd name="connsiteX848" fmla="*/ 9698360 w 11218359"/>
              <a:gd name="connsiteY848" fmla="*/ 1587999 h 1587998"/>
              <a:gd name="connsiteX849" fmla="*/ 9709790 w 11218359"/>
              <a:gd name="connsiteY849" fmla="*/ 1587999 h 1587998"/>
              <a:gd name="connsiteX850" fmla="*/ 9721219 w 11218359"/>
              <a:gd name="connsiteY850" fmla="*/ 1587999 h 1587998"/>
              <a:gd name="connsiteX851" fmla="*/ 9732650 w 11218359"/>
              <a:gd name="connsiteY851" fmla="*/ 1587999 h 1587998"/>
              <a:gd name="connsiteX852" fmla="*/ 9744080 w 11218359"/>
              <a:gd name="connsiteY852" fmla="*/ 1587999 h 1587998"/>
              <a:gd name="connsiteX853" fmla="*/ 9755557 w 11218359"/>
              <a:gd name="connsiteY853" fmla="*/ 1587999 h 1587998"/>
              <a:gd name="connsiteX854" fmla="*/ 9766988 w 11218359"/>
              <a:gd name="connsiteY854" fmla="*/ 1587999 h 1587998"/>
              <a:gd name="connsiteX855" fmla="*/ 9778417 w 11218359"/>
              <a:gd name="connsiteY855" fmla="*/ 1587999 h 1587998"/>
              <a:gd name="connsiteX856" fmla="*/ 9789848 w 11218359"/>
              <a:gd name="connsiteY856" fmla="*/ 1587999 h 1587998"/>
              <a:gd name="connsiteX857" fmla="*/ 9801277 w 11218359"/>
              <a:gd name="connsiteY857" fmla="*/ 1587999 h 1587998"/>
              <a:gd name="connsiteX858" fmla="*/ 9812755 w 11218359"/>
              <a:gd name="connsiteY858" fmla="*/ 1587999 h 1587998"/>
              <a:gd name="connsiteX859" fmla="*/ 9824185 w 11218359"/>
              <a:gd name="connsiteY859" fmla="*/ 1587999 h 1587998"/>
              <a:gd name="connsiteX860" fmla="*/ 9835615 w 11218359"/>
              <a:gd name="connsiteY860" fmla="*/ 1587999 h 1587998"/>
              <a:gd name="connsiteX861" fmla="*/ 9847045 w 11218359"/>
              <a:gd name="connsiteY861" fmla="*/ 1587999 h 1587998"/>
              <a:gd name="connsiteX862" fmla="*/ 9858475 w 11218359"/>
              <a:gd name="connsiteY862" fmla="*/ 1587999 h 1587998"/>
              <a:gd name="connsiteX863" fmla="*/ 9869952 w 11218359"/>
              <a:gd name="connsiteY863" fmla="*/ 1587999 h 1587998"/>
              <a:gd name="connsiteX864" fmla="*/ 9881383 w 11218359"/>
              <a:gd name="connsiteY864" fmla="*/ 1587999 h 1587998"/>
              <a:gd name="connsiteX865" fmla="*/ 9892812 w 11218359"/>
              <a:gd name="connsiteY865" fmla="*/ 1587999 h 1587998"/>
              <a:gd name="connsiteX866" fmla="*/ 9904243 w 11218359"/>
              <a:gd name="connsiteY866" fmla="*/ 1587999 h 1587998"/>
              <a:gd name="connsiteX867" fmla="*/ 9915673 w 11218359"/>
              <a:gd name="connsiteY867" fmla="*/ 1587999 h 1587998"/>
              <a:gd name="connsiteX868" fmla="*/ 9927102 w 11218359"/>
              <a:gd name="connsiteY868" fmla="*/ 1587999 h 1587998"/>
              <a:gd name="connsiteX869" fmla="*/ 9938581 w 11218359"/>
              <a:gd name="connsiteY869" fmla="*/ 1587999 h 1587998"/>
              <a:gd name="connsiteX870" fmla="*/ 9950010 w 11218359"/>
              <a:gd name="connsiteY870" fmla="*/ 1587999 h 1587998"/>
              <a:gd name="connsiteX871" fmla="*/ 9961441 w 11218359"/>
              <a:gd name="connsiteY871" fmla="*/ 1587999 h 1587998"/>
              <a:gd name="connsiteX872" fmla="*/ 9972870 w 11218359"/>
              <a:gd name="connsiteY872" fmla="*/ 1587999 h 1587998"/>
              <a:gd name="connsiteX873" fmla="*/ 9984300 w 11218359"/>
              <a:gd name="connsiteY873" fmla="*/ 1587999 h 1587998"/>
              <a:gd name="connsiteX874" fmla="*/ 9995778 w 11218359"/>
              <a:gd name="connsiteY874" fmla="*/ 1587999 h 1587998"/>
              <a:gd name="connsiteX875" fmla="*/ 10007208 w 11218359"/>
              <a:gd name="connsiteY875" fmla="*/ 1587999 h 1587998"/>
              <a:gd name="connsiteX876" fmla="*/ 10018638 w 11218359"/>
              <a:gd name="connsiteY876" fmla="*/ 1587999 h 1587998"/>
              <a:gd name="connsiteX877" fmla="*/ 10030068 w 11218359"/>
              <a:gd name="connsiteY877" fmla="*/ 1587999 h 1587998"/>
              <a:gd name="connsiteX878" fmla="*/ 10041498 w 11218359"/>
              <a:gd name="connsiteY878" fmla="*/ 1587999 h 1587998"/>
              <a:gd name="connsiteX879" fmla="*/ 10052976 w 11218359"/>
              <a:gd name="connsiteY879" fmla="*/ 1587999 h 1587998"/>
              <a:gd name="connsiteX880" fmla="*/ 10064405 w 11218359"/>
              <a:gd name="connsiteY880" fmla="*/ 1587999 h 1587998"/>
              <a:gd name="connsiteX881" fmla="*/ 10075835 w 11218359"/>
              <a:gd name="connsiteY881" fmla="*/ 1587999 h 1587998"/>
              <a:gd name="connsiteX882" fmla="*/ 10087266 w 11218359"/>
              <a:gd name="connsiteY882" fmla="*/ 1587999 h 1587998"/>
              <a:gd name="connsiteX883" fmla="*/ 10098695 w 11218359"/>
              <a:gd name="connsiteY883" fmla="*/ 1587999 h 1587998"/>
              <a:gd name="connsiteX884" fmla="*/ 10110174 w 11218359"/>
              <a:gd name="connsiteY884" fmla="*/ 1587999 h 1587998"/>
              <a:gd name="connsiteX885" fmla="*/ 10121603 w 11218359"/>
              <a:gd name="connsiteY885" fmla="*/ 1587999 h 1587998"/>
              <a:gd name="connsiteX886" fmla="*/ 10133033 w 11218359"/>
              <a:gd name="connsiteY886" fmla="*/ 1587999 h 1587998"/>
              <a:gd name="connsiteX887" fmla="*/ 10144463 w 11218359"/>
              <a:gd name="connsiteY887" fmla="*/ 1587999 h 1587998"/>
              <a:gd name="connsiteX888" fmla="*/ 10155893 w 11218359"/>
              <a:gd name="connsiteY888" fmla="*/ 1587999 h 1587998"/>
              <a:gd name="connsiteX889" fmla="*/ 10167371 w 11218359"/>
              <a:gd name="connsiteY889" fmla="*/ 1587999 h 1587998"/>
              <a:gd name="connsiteX890" fmla="*/ 10178801 w 11218359"/>
              <a:gd name="connsiteY890" fmla="*/ 1587999 h 1587998"/>
              <a:gd name="connsiteX891" fmla="*/ 10190230 w 11218359"/>
              <a:gd name="connsiteY891" fmla="*/ 1587999 h 1587998"/>
              <a:gd name="connsiteX892" fmla="*/ 10201661 w 11218359"/>
              <a:gd name="connsiteY892" fmla="*/ 1587999 h 1587998"/>
              <a:gd name="connsiteX893" fmla="*/ 10213091 w 11218359"/>
              <a:gd name="connsiteY893" fmla="*/ 1587999 h 1587998"/>
              <a:gd name="connsiteX894" fmla="*/ 10224569 w 11218359"/>
              <a:gd name="connsiteY894" fmla="*/ 1587999 h 1587998"/>
              <a:gd name="connsiteX895" fmla="*/ 10235998 w 11218359"/>
              <a:gd name="connsiteY895" fmla="*/ 1587999 h 1587998"/>
              <a:gd name="connsiteX896" fmla="*/ 10247428 w 11218359"/>
              <a:gd name="connsiteY896" fmla="*/ 1587999 h 1587998"/>
              <a:gd name="connsiteX897" fmla="*/ 10258859 w 11218359"/>
              <a:gd name="connsiteY897" fmla="*/ 1587999 h 1587998"/>
              <a:gd name="connsiteX898" fmla="*/ 10270288 w 11218359"/>
              <a:gd name="connsiteY898" fmla="*/ 1587999 h 1587998"/>
              <a:gd name="connsiteX899" fmla="*/ 10281767 w 11218359"/>
              <a:gd name="connsiteY899" fmla="*/ 1587999 h 1587998"/>
              <a:gd name="connsiteX900" fmla="*/ 10293196 w 11218359"/>
              <a:gd name="connsiteY900" fmla="*/ 1587999 h 1587998"/>
              <a:gd name="connsiteX901" fmla="*/ 10304626 w 11218359"/>
              <a:gd name="connsiteY901" fmla="*/ 1587999 h 1587998"/>
              <a:gd name="connsiteX902" fmla="*/ 10316056 w 11218359"/>
              <a:gd name="connsiteY902" fmla="*/ 1587999 h 1587998"/>
              <a:gd name="connsiteX903" fmla="*/ 10327486 w 11218359"/>
              <a:gd name="connsiteY903" fmla="*/ 1587999 h 1587998"/>
              <a:gd name="connsiteX904" fmla="*/ 10338963 w 11218359"/>
              <a:gd name="connsiteY904" fmla="*/ 1587999 h 1587998"/>
              <a:gd name="connsiteX905" fmla="*/ 10350394 w 11218359"/>
              <a:gd name="connsiteY905" fmla="*/ 1587999 h 1587998"/>
              <a:gd name="connsiteX906" fmla="*/ 10361823 w 11218359"/>
              <a:gd name="connsiteY906" fmla="*/ 1587999 h 1587998"/>
              <a:gd name="connsiteX907" fmla="*/ 10373254 w 11218359"/>
              <a:gd name="connsiteY907" fmla="*/ 1587999 h 1587998"/>
              <a:gd name="connsiteX908" fmla="*/ 10384684 w 11218359"/>
              <a:gd name="connsiteY908" fmla="*/ 1587999 h 1587998"/>
              <a:gd name="connsiteX909" fmla="*/ 10396161 w 11218359"/>
              <a:gd name="connsiteY909" fmla="*/ 1587999 h 1587998"/>
              <a:gd name="connsiteX910" fmla="*/ 10407591 w 11218359"/>
              <a:gd name="connsiteY910" fmla="*/ 1587999 h 1587998"/>
              <a:gd name="connsiteX911" fmla="*/ 10419021 w 11218359"/>
              <a:gd name="connsiteY911" fmla="*/ 1587999 h 1587998"/>
              <a:gd name="connsiteX912" fmla="*/ 10430452 w 11218359"/>
              <a:gd name="connsiteY912" fmla="*/ 1587999 h 1587998"/>
              <a:gd name="connsiteX913" fmla="*/ 10441881 w 11218359"/>
              <a:gd name="connsiteY913" fmla="*/ 1587999 h 1587998"/>
              <a:gd name="connsiteX914" fmla="*/ 10453358 w 11218359"/>
              <a:gd name="connsiteY914" fmla="*/ 1587999 h 1587998"/>
              <a:gd name="connsiteX915" fmla="*/ 10464789 w 11218359"/>
              <a:gd name="connsiteY915" fmla="*/ 1587999 h 1587998"/>
              <a:gd name="connsiteX916" fmla="*/ 10476219 w 11218359"/>
              <a:gd name="connsiteY916" fmla="*/ 1587999 h 1587998"/>
              <a:gd name="connsiteX917" fmla="*/ 10487649 w 11218359"/>
              <a:gd name="connsiteY917" fmla="*/ 1587999 h 1587998"/>
              <a:gd name="connsiteX918" fmla="*/ 10499079 w 11218359"/>
              <a:gd name="connsiteY918" fmla="*/ 1587999 h 1587998"/>
              <a:gd name="connsiteX919" fmla="*/ 10510556 w 11218359"/>
              <a:gd name="connsiteY919" fmla="*/ 1587999 h 1587998"/>
              <a:gd name="connsiteX920" fmla="*/ 10521987 w 11218359"/>
              <a:gd name="connsiteY920" fmla="*/ 1587999 h 1587998"/>
              <a:gd name="connsiteX921" fmla="*/ 10533416 w 11218359"/>
              <a:gd name="connsiteY921" fmla="*/ 1587999 h 1587998"/>
              <a:gd name="connsiteX922" fmla="*/ 10544847 w 11218359"/>
              <a:gd name="connsiteY922" fmla="*/ 1587999 h 1587998"/>
              <a:gd name="connsiteX923" fmla="*/ 10556277 w 11218359"/>
              <a:gd name="connsiteY923" fmla="*/ 1587999 h 1587998"/>
              <a:gd name="connsiteX924" fmla="*/ 10567754 w 11218359"/>
              <a:gd name="connsiteY924" fmla="*/ 1587999 h 1587998"/>
              <a:gd name="connsiteX925" fmla="*/ 10579184 w 11218359"/>
              <a:gd name="connsiteY925" fmla="*/ 1587999 h 1587998"/>
              <a:gd name="connsiteX926" fmla="*/ 10590614 w 11218359"/>
              <a:gd name="connsiteY926" fmla="*/ 1587999 h 1587998"/>
              <a:gd name="connsiteX927" fmla="*/ 10602045 w 11218359"/>
              <a:gd name="connsiteY927" fmla="*/ 1587999 h 1587998"/>
              <a:gd name="connsiteX928" fmla="*/ 10613474 w 11218359"/>
              <a:gd name="connsiteY928" fmla="*/ 1587999 h 1587998"/>
              <a:gd name="connsiteX929" fmla="*/ 10624951 w 11218359"/>
              <a:gd name="connsiteY929" fmla="*/ 1587999 h 1587998"/>
              <a:gd name="connsiteX930" fmla="*/ 10636382 w 11218359"/>
              <a:gd name="connsiteY930" fmla="*/ 1587999 h 1587998"/>
              <a:gd name="connsiteX931" fmla="*/ 10647812 w 11218359"/>
              <a:gd name="connsiteY931" fmla="*/ 1587999 h 1587998"/>
              <a:gd name="connsiteX932" fmla="*/ 10659241 w 11218359"/>
              <a:gd name="connsiteY932" fmla="*/ 1587999 h 1587998"/>
              <a:gd name="connsiteX933" fmla="*/ 10670672 w 11218359"/>
              <a:gd name="connsiteY933" fmla="*/ 1587999 h 1587998"/>
              <a:gd name="connsiteX934" fmla="*/ 10682149 w 11218359"/>
              <a:gd name="connsiteY934" fmla="*/ 1587999 h 1587998"/>
              <a:gd name="connsiteX935" fmla="*/ 10693580 w 11218359"/>
              <a:gd name="connsiteY935" fmla="*/ 1587999 h 1587998"/>
              <a:gd name="connsiteX936" fmla="*/ 10705009 w 11218359"/>
              <a:gd name="connsiteY936" fmla="*/ 1587999 h 1587998"/>
              <a:gd name="connsiteX937" fmla="*/ 10716439 w 11218359"/>
              <a:gd name="connsiteY937" fmla="*/ 1587999 h 1587998"/>
              <a:gd name="connsiteX938" fmla="*/ 10727870 w 11218359"/>
              <a:gd name="connsiteY938" fmla="*/ 1587999 h 1587998"/>
              <a:gd name="connsiteX939" fmla="*/ 10739347 w 11218359"/>
              <a:gd name="connsiteY939" fmla="*/ 1587999 h 1587998"/>
              <a:gd name="connsiteX940" fmla="*/ 10750778 w 11218359"/>
              <a:gd name="connsiteY940" fmla="*/ 1587999 h 1587998"/>
              <a:gd name="connsiteX941" fmla="*/ 10762207 w 11218359"/>
              <a:gd name="connsiteY941" fmla="*/ 1587999 h 1587998"/>
              <a:gd name="connsiteX942" fmla="*/ 10773637 w 11218359"/>
              <a:gd name="connsiteY942" fmla="*/ 1587999 h 1587998"/>
              <a:gd name="connsiteX943" fmla="*/ 10785067 w 11218359"/>
              <a:gd name="connsiteY943" fmla="*/ 1587999 h 1587998"/>
              <a:gd name="connsiteX944" fmla="*/ 10796544 w 11218359"/>
              <a:gd name="connsiteY944" fmla="*/ 1587999 h 1587998"/>
              <a:gd name="connsiteX945" fmla="*/ 10807975 w 11218359"/>
              <a:gd name="connsiteY945" fmla="*/ 1587999 h 1587998"/>
              <a:gd name="connsiteX946" fmla="*/ 10819405 w 11218359"/>
              <a:gd name="connsiteY946" fmla="*/ 1587999 h 1587998"/>
              <a:gd name="connsiteX947" fmla="*/ 10830834 w 11218359"/>
              <a:gd name="connsiteY947" fmla="*/ 1587999 h 1587998"/>
              <a:gd name="connsiteX948" fmla="*/ 10842265 w 11218359"/>
              <a:gd name="connsiteY948" fmla="*/ 1587999 h 1587998"/>
              <a:gd name="connsiteX949" fmla="*/ 10853742 w 11218359"/>
              <a:gd name="connsiteY949" fmla="*/ 1587999 h 1587998"/>
              <a:gd name="connsiteX950" fmla="*/ 10865173 w 11218359"/>
              <a:gd name="connsiteY950" fmla="*/ 1587999 h 1587998"/>
              <a:gd name="connsiteX951" fmla="*/ 10876602 w 11218359"/>
              <a:gd name="connsiteY951" fmla="*/ 1587999 h 1587998"/>
              <a:gd name="connsiteX952" fmla="*/ 10888032 w 11218359"/>
              <a:gd name="connsiteY952" fmla="*/ 1587999 h 1587998"/>
              <a:gd name="connsiteX953" fmla="*/ 10899463 w 11218359"/>
              <a:gd name="connsiteY953" fmla="*/ 1587999 h 1587998"/>
              <a:gd name="connsiteX954" fmla="*/ 10910892 w 11218359"/>
              <a:gd name="connsiteY954" fmla="*/ 1587999 h 1587998"/>
              <a:gd name="connsiteX955" fmla="*/ 10922369 w 11218359"/>
              <a:gd name="connsiteY955" fmla="*/ 1587999 h 1587998"/>
              <a:gd name="connsiteX956" fmla="*/ 10933800 w 11218359"/>
              <a:gd name="connsiteY956" fmla="*/ 1587999 h 1587998"/>
              <a:gd name="connsiteX957" fmla="*/ 10945230 w 11218359"/>
              <a:gd name="connsiteY957" fmla="*/ 1587999 h 1587998"/>
              <a:gd name="connsiteX958" fmla="*/ 10956660 w 11218359"/>
              <a:gd name="connsiteY958" fmla="*/ 1587999 h 1587998"/>
              <a:gd name="connsiteX959" fmla="*/ 10968090 w 11218359"/>
              <a:gd name="connsiteY959" fmla="*/ 1587999 h 1587998"/>
              <a:gd name="connsiteX960" fmla="*/ 10979567 w 11218359"/>
              <a:gd name="connsiteY960" fmla="*/ 1587999 h 1587998"/>
              <a:gd name="connsiteX961" fmla="*/ 10990998 w 11218359"/>
              <a:gd name="connsiteY961" fmla="*/ 1587999 h 1587998"/>
              <a:gd name="connsiteX962" fmla="*/ 11002427 w 11218359"/>
              <a:gd name="connsiteY962" fmla="*/ 1587999 h 1587998"/>
              <a:gd name="connsiteX963" fmla="*/ 11013858 w 11218359"/>
              <a:gd name="connsiteY963" fmla="*/ 1587999 h 1587998"/>
              <a:gd name="connsiteX964" fmla="*/ 11025287 w 11218359"/>
              <a:gd name="connsiteY964" fmla="*/ 1587999 h 1587998"/>
              <a:gd name="connsiteX965" fmla="*/ 11036765 w 11218359"/>
              <a:gd name="connsiteY965" fmla="*/ 1587999 h 1587998"/>
              <a:gd name="connsiteX966" fmla="*/ 11048195 w 11218359"/>
              <a:gd name="connsiteY966" fmla="*/ 1587999 h 1587998"/>
              <a:gd name="connsiteX967" fmla="*/ 11059625 w 11218359"/>
              <a:gd name="connsiteY967" fmla="*/ 1587999 h 1587998"/>
              <a:gd name="connsiteX968" fmla="*/ 11071056 w 11218359"/>
              <a:gd name="connsiteY968" fmla="*/ 1587999 h 1587998"/>
              <a:gd name="connsiteX969" fmla="*/ 11082485 w 11218359"/>
              <a:gd name="connsiteY969" fmla="*/ 1587999 h 1587998"/>
              <a:gd name="connsiteX970" fmla="*/ 11093962 w 11218359"/>
              <a:gd name="connsiteY970" fmla="*/ 1587999 h 1587998"/>
              <a:gd name="connsiteX971" fmla="*/ 11105393 w 11218359"/>
              <a:gd name="connsiteY971" fmla="*/ 1587999 h 1587998"/>
              <a:gd name="connsiteX972" fmla="*/ 11116823 w 11218359"/>
              <a:gd name="connsiteY972" fmla="*/ 1587999 h 1587998"/>
              <a:gd name="connsiteX973" fmla="*/ 11128253 w 11218359"/>
              <a:gd name="connsiteY973" fmla="*/ 1587999 h 1587998"/>
              <a:gd name="connsiteX974" fmla="*/ 11139683 w 11218359"/>
              <a:gd name="connsiteY974" fmla="*/ 1587999 h 1587998"/>
              <a:gd name="connsiteX975" fmla="*/ 11151160 w 11218359"/>
              <a:gd name="connsiteY975" fmla="*/ 1587999 h 1587998"/>
              <a:gd name="connsiteX976" fmla="*/ 11162591 w 11218359"/>
              <a:gd name="connsiteY976" fmla="*/ 1587999 h 1587998"/>
              <a:gd name="connsiteX977" fmla="*/ 11174020 w 11218359"/>
              <a:gd name="connsiteY977" fmla="*/ 1587999 h 1587998"/>
              <a:gd name="connsiteX978" fmla="*/ 11185451 w 11218359"/>
              <a:gd name="connsiteY978" fmla="*/ 1587999 h 1587998"/>
              <a:gd name="connsiteX979" fmla="*/ 11196881 w 11218359"/>
              <a:gd name="connsiteY979" fmla="*/ 1587999 h 1587998"/>
              <a:gd name="connsiteX980" fmla="*/ 11208358 w 11218359"/>
              <a:gd name="connsiteY980" fmla="*/ 1587999 h 1587998"/>
              <a:gd name="connsiteX981" fmla="*/ 11218359 w 11218359"/>
              <a:gd name="connsiteY981" fmla="*/ 1587999 h 158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87998">
                <a:moveTo>
                  <a:pt x="0" y="1587999"/>
                </a:moveTo>
                <a:lnTo>
                  <a:pt x="9149" y="1587999"/>
                </a:lnTo>
                <a:lnTo>
                  <a:pt x="20588" y="1587999"/>
                </a:lnTo>
                <a:lnTo>
                  <a:pt x="32028" y="1587999"/>
                </a:lnTo>
                <a:lnTo>
                  <a:pt x="43467" y="1587999"/>
                </a:lnTo>
                <a:lnTo>
                  <a:pt x="54907" y="1587999"/>
                </a:lnTo>
                <a:lnTo>
                  <a:pt x="66346" y="1587999"/>
                </a:lnTo>
                <a:lnTo>
                  <a:pt x="77786" y="1587999"/>
                </a:lnTo>
                <a:lnTo>
                  <a:pt x="89225" y="1587999"/>
                </a:lnTo>
                <a:lnTo>
                  <a:pt x="100665" y="1587999"/>
                </a:lnTo>
                <a:lnTo>
                  <a:pt x="112104" y="1587999"/>
                </a:lnTo>
                <a:lnTo>
                  <a:pt x="123544" y="1587999"/>
                </a:lnTo>
                <a:lnTo>
                  <a:pt x="134979" y="1587999"/>
                </a:lnTo>
                <a:lnTo>
                  <a:pt x="146423" y="1587999"/>
                </a:lnTo>
                <a:lnTo>
                  <a:pt x="157858" y="1587999"/>
                </a:lnTo>
                <a:lnTo>
                  <a:pt x="169297" y="1587999"/>
                </a:lnTo>
                <a:lnTo>
                  <a:pt x="180737" y="1587999"/>
                </a:lnTo>
                <a:lnTo>
                  <a:pt x="192176" y="1587999"/>
                </a:lnTo>
                <a:lnTo>
                  <a:pt x="203616" y="1587999"/>
                </a:lnTo>
                <a:lnTo>
                  <a:pt x="215055" y="1587999"/>
                </a:lnTo>
                <a:lnTo>
                  <a:pt x="226495" y="1587999"/>
                </a:lnTo>
                <a:lnTo>
                  <a:pt x="237935" y="1587999"/>
                </a:lnTo>
                <a:lnTo>
                  <a:pt x="249374" y="1587999"/>
                </a:lnTo>
                <a:lnTo>
                  <a:pt x="260814" y="1587999"/>
                </a:lnTo>
                <a:lnTo>
                  <a:pt x="272253" y="1587999"/>
                </a:lnTo>
                <a:lnTo>
                  <a:pt x="283693" y="1587999"/>
                </a:lnTo>
                <a:lnTo>
                  <a:pt x="295132" y="1587999"/>
                </a:lnTo>
                <a:lnTo>
                  <a:pt x="306572" y="1587999"/>
                </a:lnTo>
                <a:lnTo>
                  <a:pt x="318011" y="1587999"/>
                </a:lnTo>
                <a:lnTo>
                  <a:pt x="329451" y="1587999"/>
                </a:lnTo>
                <a:lnTo>
                  <a:pt x="340890" y="1587999"/>
                </a:lnTo>
                <a:lnTo>
                  <a:pt x="352330" y="1587999"/>
                </a:lnTo>
                <a:lnTo>
                  <a:pt x="363769" y="1587999"/>
                </a:lnTo>
                <a:lnTo>
                  <a:pt x="375209" y="1587999"/>
                </a:lnTo>
                <a:lnTo>
                  <a:pt x="386648" y="1587999"/>
                </a:lnTo>
                <a:lnTo>
                  <a:pt x="398088" y="1587999"/>
                </a:lnTo>
                <a:lnTo>
                  <a:pt x="409527" y="1587999"/>
                </a:lnTo>
                <a:lnTo>
                  <a:pt x="420967" y="1587999"/>
                </a:lnTo>
                <a:lnTo>
                  <a:pt x="432406" y="1587999"/>
                </a:lnTo>
                <a:lnTo>
                  <a:pt x="443846" y="1587999"/>
                </a:lnTo>
                <a:lnTo>
                  <a:pt x="455285" y="1587999"/>
                </a:lnTo>
                <a:lnTo>
                  <a:pt x="466725" y="1587999"/>
                </a:lnTo>
                <a:lnTo>
                  <a:pt x="478165" y="1587999"/>
                </a:lnTo>
                <a:lnTo>
                  <a:pt x="489604" y="1587999"/>
                </a:lnTo>
                <a:lnTo>
                  <a:pt x="501044" y="1587999"/>
                </a:lnTo>
                <a:lnTo>
                  <a:pt x="512483" y="1587999"/>
                </a:lnTo>
                <a:lnTo>
                  <a:pt x="523923" y="1587999"/>
                </a:lnTo>
                <a:lnTo>
                  <a:pt x="535362" y="1587999"/>
                </a:lnTo>
                <a:lnTo>
                  <a:pt x="546802" y="1587999"/>
                </a:lnTo>
                <a:lnTo>
                  <a:pt x="558241" y="1587999"/>
                </a:lnTo>
                <a:lnTo>
                  <a:pt x="569681" y="1587999"/>
                </a:lnTo>
                <a:lnTo>
                  <a:pt x="581120" y="1587999"/>
                </a:lnTo>
                <a:lnTo>
                  <a:pt x="592560" y="1587999"/>
                </a:lnTo>
                <a:lnTo>
                  <a:pt x="603999" y="1587999"/>
                </a:lnTo>
                <a:lnTo>
                  <a:pt x="615439" y="1587999"/>
                </a:lnTo>
                <a:lnTo>
                  <a:pt x="626878" y="1587999"/>
                </a:lnTo>
                <a:lnTo>
                  <a:pt x="638318" y="1587999"/>
                </a:lnTo>
                <a:lnTo>
                  <a:pt x="649757" y="1587999"/>
                </a:lnTo>
                <a:lnTo>
                  <a:pt x="661192" y="1587999"/>
                </a:lnTo>
                <a:lnTo>
                  <a:pt x="672632" y="1587999"/>
                </a:lnTo>
                <a:lnTo>
                  <a:pt x="684071" y="1587999"/>
                </a:lnTo>
                <a:lnTo>
                  <a:pt x="695511" y="1587999"/>
                </a:lnTo>
                <a:lnTo>
                  <a:pt x="706950" y="1587999"/>
                </a:lnTo>
                <a:lnTo>
                  <a:pt x="718390" y="1587999"/>
                </a:lnTo>
                <a:lnTo>
                  <a:pt x="729829" y="1587999"/>
                </a:lnTo>
                <a:lnTo>
                  <a:pt x="741269" y="1587999"/>
                </a:lnTo>
                <a:lnTo>
                  <a:pt x="752708" y="1587999"/>
                </a:lnTo>
                <a:lnTo>
                  <a:pt x="764148" y="1587999"/>
                </a:lnTo>
                <a:lnTo>
                  <a:pt x="775587" y="1587999"/>
                </a:lnTo>
                <a:lnTo>
                  <a:pt x="787027" y="1587999"/>
                </a:lnTo>
                <a:lnTo>
                  <a:pt x="798467" y="1587999"/>
                </a:lnTo>
                <a:lnTo>
                  <a:pt x="809906" y="1587999"/>
                </a:lnTo>
                <a:lnTo>
                  <a:pt x="821346" y="1587999"/>
                </a:lnTo>
                <a:lnTo>
                  <a:pt x="832785" y="1587999"/>
                </a:lnTo>
                <a:lnTo>
                  <a:pt x="844225" y="1587999"/>
                </a:lnTo>
                <a:lnTo>
                  <a:pt x="855664" y="1587999"/>
                </a:lnTo>
                <a:lnTo>
                  <a:pt x="867104" y="1587999"/>
                </a:lnTo>
                <a:lnTo>
                  <a:pt x="878543" y="1587999"/>
                </a:lnTo>
                <a:lnTo>
                  <a:pt x="889983" y="1587999"/>
                </a:lnTo>
                <a:lnTo>
                  <a:pt x="901422" y="1587999"/>
                </a:lnTo>
                <a:lnTo>
                  <a:pt x="912862" y="1587999"/>
                </a:lnTo>
                <a:lnTo>
                  <a:pt x="924301" y="1587999"/>
                </a:lnTo>
                <a:lnTo>
                  <a:pt x="935741" y="1587999"/>
                </a:lnTo>
                <a:lnTo>
                  <a:pt x="947180" y="1587999"/>
                </a:lnTo>
                <a:lnTo>
                  <a:pt x="958620" y="1587999"/>
                </a:lnTo>
                <a:lnTo>
                  <a:pt x="970059" y="1587999"/>
                </a:lnTo>
                <a:lnTo>
                  <a:pt x="981499" y="1587999"/>
                </a:lnTo>
                <a:lnTo>
                  <a:pt x="992938" y="1587999"/>
                </a:lnTo>
                <a:lnTo>
                  <a:pt x="1004378" y="1587999"/>
                </a:lnTo>
                <a:lnTo>
                  <a:pt x="1015818" y="1587999"/>
                </a:lnTo>
                <a:lnTo>
                  <a:pt x="1027257" y="1587999"/>
                </a:lnTo>
                <a:lnTo>
                  <a:pt x="1038697" y="1587999"/>
                </a:lnTo>
                <a:lnTo>
                  <a:pt x="1050136" y="1587999"/>
                </a:lnTo>
                <a:lnTo>
                  <a:pt x="1061576" y="1587999"/>
                </a:lnTo>
                <a:lnTo>
                  <a:pt x="1073015" y="1587999"/>
                </a:lnTo>
                <a:lnTo>
                  <a:pt x="1084455" y="1587999"/>
                </a:lnTo>
                <a:lnTo>
                  <a:pt x="1095894" y="1587999"/>
                </a:lnTo>
                <a:lnTo>
                  <a:pt x="1107334" y="1587999"/>
                </a:lnTo>
                <a:lnTo>
                  <a:pt x="1118773" y="1587999"/>
                </a:lnTo>
                <a:lnTo>
                  <a:pt x="1130213" y="1587999"/>
                </a:lnTo>
                <a:lnTo>
                  <a:pt x="1141652" y="1587999"/>
                </a:lnTo>
                <a:lnTo>
                  <a:pt x="1153092" y="1587999"/>
                </a:lnTo>
                <a:lnTo>
                  <a:pt x="1164531" y="1587999"/>
                </a:lnTo>
                <a:lnTo>
                  <a:pt x="1175971" y="1587999"/>
                </a:lnTo>
                <a:lnTo>
                  <a:pt x="1187406" y="1587999"/>
                </a:lnTo>
                <a:lnTo>
                  <a:pt x="1198845" y="1587999"/>
                </a:lnTo>
                <a:lnTo>
                  <a:pt x="1210285" y="1587999"/>
                </a:lnTo>
                <a:lnTo>
                  <a:pt x="1221724" y="1587999"/>
                </a:lnTo>
                <a:lnTo>
                  <a:pt x="1233164" y="1587999"/>
                </a:lnTo>
                <a:lnTo>
                  <a:pt x="1244603" y="1587999"/>
                </a:lnTo>
                <a:lnTo>
                  <a:pt x="1256043" y="1587999"/>
                </a:lnTo>
                <a:lnTo>
                  <a:pt x="1267482" y="1587999"/>
                </a:lnTo>
                <a:lnTo>
                  <a:pt x="1278922" y="1587999"/>
                </a:lnTo>
                <a:lnTo>
                  <a:pt x="1290361" y="1587999"/>
                </a:lnTo>
                <a:lnTo>
                  <a:pt x="1301801" y="1587999"/>
                </a:lnTo>
                <a:lnTo>
                  <a:pt x="1313240" y="1587999"/>
                </a:lnTo>
                <a:lnTo>
                  <a:pt x="1324680" y="1587999"/>
                </a:lnTo>
                <a:lnTo>
                  <a:pt x="1336120" y="1587999"/>
                </a:lnTo>
                <a:lnTo>
                  <a:pt x="1347559" y="1587999"/>
                </a:lnTo>
                <a:lnTo>
                  <a:pt x="1358999" y="1587999"/>
                </a:lnTo>
                <a:lnTo>
                  <a:pt x="1370438" y="1587999"/>
                </a:lnTo>
                <a:lnTo>
                  <a:pt x="1381878" y="1587999"/>
                </a:lnTo>
                <a:lnTo>
                  <a:pt x="1393317" y="1587999"/>
                </a:lnTo>
                <a:lnTo>
                  <a:pt x="1404757" y="1587999"/>
                </a:lnTo>
                <a:lnTo>
                  <a:pt x="1416196" y="1587999"/>
                </a:lnTo>
                <a:lnTo>
                  <a:pt x="1427636" y="1587999"/>
                </a:lnTo>
                <a:lnTo>
                  <a:pt x="1439075" y="1587999"/>
                </a:lnTo>
                <a:lnTo>
                  <a:pt x="1450515" y="1587999"/>
                </a:lnTo>
                <a:lnTo>
                  <a:pt x="1461954" y="1587999"/>
                </a:lnTo>
                <a:lnTo>
                  <a:pt x="1473394" y="1587999"/>
                </a:lnTo>
                <a:lnTo>
                  <a:pt x="1484833" y="1587999"/>
                </a:lnTo>
                <a:lnTo>
                  <a:pt x="1496273" y="1587999"/>
                </a:lnTo>
                <a:lnTo>
                  <a:pt x="1507712" y="1587999"/>
                </a:lnTo>
                <a:lnTo>
                  <a:pt x="1519152" y="1587999"/>
                </a:lnTo>
                <a:lnTo>
                  <a:pt x="1530591" y="1587999"/>
                </a:lnTo>
                <a:lnTo>
                  <a:pt x="1542031" y="1587999"/>
                </a:lnTo>
                <a:lnTo>
                  <a:pt x="1553471" y="1587999"/>
                </a:lnTo>
                <a:lnTo>
                  <a:pt x="1564910" y="1587999"/>
                </a:lnTo>
                <a:lnTo>
                  <a:pt x="1576349" y="1587999"/>
                </a:lnTo>
                <a:lnTo>
                  <a:pt x="1587789" y="1587999"/>
                </a:lnTo>
                <a:lnTo>
                  <a:pt x="1599229" y="1587999"/>
                </a:lnTo>
                <a:lnTo>
                  <a:pt x="1610668" y="1587999"/>
                </a:lnTo>
                <a:lnTo>
                  <a:pt x="1622107" y="1587999"/>
                </a:lnTo>
                <a:lnTo>
                  <a:pt x="1633547" y="1587999"/>
                </a:lnTo>
                <a:lnTo>
                  <a:pt x="1644987" y="1587999"/>
                </a:lnTo>
                <a:lnTo>
                  <a:pt x="1656426" y="1587999"/>
                </a:lnTo>
                <a:lnTo>
                  <a:pt x="1667866" y="1587999"/>
                </a:lnTo>
                <a:lnTo>
                  <a:pt x="1679305" y="1587999"/>
                </a:lnTo>
                <a:lnTo>
                  <a:pt x="1690745" y="1587999"/>
                </a:lnTo>
                <a:lnTo>
                  <a:pt x="1702184" y="1587999"/>
                </a:lnTo>
                <a:lnTo>
                  <a:pt x="1713619" y="1587999"/>
                </a:lnTo>
                <a:lnTo>
                  <a:pt x="1725063" y="1587999"/>
                </a:lnTo>
                <a:lnTo>
                  <a:pt x="1736498" y="1587999"/>
                </a:lnTo>
                <a:lnTo>
                  <a:pt x="1747938" y="1587999"/>
                </a:lnTo>
                <a:lnTo>
                  <a:pt x="1759377" y="1587999"/>
                </a:lnTo>
                <a:lnTo>
                  <a:pt x="1770817" y="1587999"/>
                </a:lnTo>
                <a:lnTo>
                  <a:pt x="1782256" y="1587999"/>
                </a:lnTo>
                <a:lnTo>
                  <a:pt x="1793696" y="1587999"/>
                </a:lnTo>
                <a:lnTo>
                  <a:pt x="1805135" y="1587999"/>
                </a:lnTo>
                <a:lnTo>
                  <a:pt x="1816575" y="1587999"/>
                </a:lnTo>
                <a:lnTo>
                  <a:pt x="1828014" y="1587999"/>
                </a:lnTo>
                <a:lnTo>
                  <a:pt x="1839454" y="1587999"/>
                </a:lnTo>
                <a:lnTo>
                  <a:pt x="1850893" y="1587999"/>
                </a:lnTo>
                <a:lnTo>
                  <a:pt x="1862333" y="1587999"/>
                </a:lnTo>
                <a:lnTo>
                  <a:pt x="1873772" y="1587999"/>
                </a:lnTo>
                <a:lnTo>
                  <a:pt x="1885212" y="1587999"/>
                </a:lnTo>
                <a:lnTo>
                  <a:pt x="1896651" y="1587999"/>
                </a:lnTo>
                <a:lnTo>
                  <a:pt x="1908091" y="1587999"/>
                </a:lnTo>
                <a:lnTo>
                  <a:pt x="1919531" y="1587999"/>
                </a:lnTo>
                <a:lnTo>
                  <a:pt x="1930970" y="1587999"/>
                </a:lnTo>
                <a:lnTo>
                  <a:pt x="1942409" y="1587999"/>
                </a:lnTo>
                <a:lnTo>
                  <a:pt x="1953849" y="1587999"/>
                </a:lnTo>
                <a:lnTo>
                  <a:pt x="1965289" y="1587999"/>
                </a:lnTo>
                <a:lnTo>
                  <a:pt x="1976728" y="1587999"/>
                </a:lnTo>
                <a:lnTo>
                  <a:pt x="1988168" y="1587999"/>
                </a:lnTo>
                <a:lnTo>
                  <a:pt x="1999607" y="1587999"/>
                </a:lnTo>
                <a:lnTo>
                  <a:pt x="2011047" y="1587999"/>
                </a:lnTo>
                <a:lnTo>
                  <a:pt x="2022486" y="1587999"/>
                </a:lnTo>
                <a:lnTo>
                  <a:pt x="2033926" y="1587999"/>
                </a:lnTo>
                <a:lnTo>
                  <a:pt x="2045365" y="1587999"/>
                </a:lnTo>
                <a:lnTo>
                  <a:pt x="2056805" y="1587999"/>
                </a:lnTo>
                <a:lnTo>
                  <a:pt x="2068244" y="1587999"/>
                </a:lnTo>
                <a:lnTo>
                  <a:pt x="2079684" y="1587999"/>
                </a:lnTo>
                <a:lnTo>
                  <a:pt x="2091123" y="1587999"/>
                </a:lnTo>
                <a:lnTo>
                  <a:pt x="2102563" y="1587999"/>
                </a:lnTo>
                <a:lnTo>
                  <a:pt x="2114002" y="1587999"/>
                </a:lnTo>
                <a:lnTo>
                  <a:pt x="2125442" y="1587999"/>
                </a:lnTo>
                <a:lnTo>
                  <a:pt x="2136882" y="1587999"/>
                </a:lnTo>
                <a:lnTo>
                  <a:pt x="2148321" y="1587999"/>
                </a:lnTo>
                <a:lnTo>
                  <a:pt x="2159760" y="1587999"/>
                </a:lnTo>
                <a:lnTo>
                  <a:pt x="2171200" y="1587999"/>
                </a:lnTo>
                <a:lnTo>
                  <a:pt x="2182640" y="1587999"/>
                </a:lnTo>
                <a:lnTo>
                  <a:pt x="2194079" y="1587999"/>
                </a:lnTo>
                <a:lnTo>
                  <a:pt x="2205519" y="1587999"/>
                </a:lnTo>
                <a:lnTo>
                  <a:pt x="2216958" y="1587999"/>
                </a:lnTo>
                <a:lnTo>
                  <a:pt x="2228393" y="1587999"/>
                </a:lnTo>
                <a:lnTo>
                  <a:pt x="2239837" y="1587999"/>
                </a:lnTo>
                <a:lnTo>
                  <a:pt x="2251272" y="1587999"/>
                </a:lnTo>
                <a:lnTo>
                  <a:pt x="2262716" y="1587999"/>
                </a:lnTo>
                <a:lnTo>
                  <a:pt x="2274151" y="1587999"/>
                </a:lnTo>
                <a:lnTo>
                  <a:pt x="2285591" y="1587999"/>
                </a:lnTo>
                <a:lnTo>
                  <a:pt x="2297030" y="1587999"/>
                </a:lnTo>
                <a:lnTo>
                  <a:pt x="2308470" y="1587999"/>
                </a:lnTo>
                <a:lnTo>
                  <a:pt x="2319909" y="1587999"/>
                </a:lnTo>
                <a:lnTo>
                  <a:pt x="2331349" y="1587999"/>
                </a:lnTo>
                <a:lnTo>
                  <a:pt x="2342788" y="1587999"/>
                </a:lnTo>
                <a:lnTo>
                  <a:pt x="2354228" y="1587999"/>
                </a:lnTo>
                <a:lnTo>
                  <a:pt x="2365667" y="1587999"/>
                </a:lnTo>
                <a:lnTo>
                  <a:pt x="2377107" y="1587999"/>
                </a:lnTo>
                <a:lnTo>
                  <a:pt x="2388546" y="1587999"/>
                </a:lnTo>
                <a:lnTo>
                  <a:pt x="2399986" y="1587999"/>
                </a:lnTo>
                <a:lnTo>
                  <a:pt x="2411425" y="1587999"/>
                </a:lnTo>
                <a:lnTo>
                  <a:pt x="2422865" y="1587999"/>
                </a:lnTo>
                <a:lnTo>
                  <a:pt x="2434304" y="1587999"/>
                </a:lnTo>
                <a:lnTo>
                  <a:pt x="2445744" y="1587999"/>
                </a:lnTo>
                <a:lnTo>
                  <a:pt x="2457184" y="1587999"/>
                </a:lnTo>
                <a:lnTo>
                  <a:pt x="2468623" y="1587999"/>
                </a:lnTo>
                <a:lnTo>
                  <a:pt x="2480062" y="1587999"/>
                </a:lnTo>
                <a:lnTo>
                  <a:pt x="2491502" y="1587999"/>
                </a:lnTo>
                <a:lnTo>
                  <a:pt x="2502942" y="1587999"/>
                </a:lnTo>
                <a:lnTo>
                  <a:pt x="2514381" y="1587999"/>
                </a:lnTo>
                <a:lnTo>
                  <a:pt x="2525821" y="1587999"/>
                </a:lnTo>
                <a:lnTo>
                  <a:pt x="2537260" y="1587999"/>
                </a:lnTo>
                <a:lnTo>
                  <a:pt x="2548700" y="1587999"/>
                </a:lnTo>
                <a:lnTo>
                  <a:pt x="2560139" y="1587999"/>
                </a:lnTo>
                <a:lnTo>
                  <a:pt x="2571579" y="1587999"/>
                </a:lnTo>
                <a:lnTo>
                  <a:pt x="2583018" y="1587999"/>
                </a:lnTo>
                <a:lnTo>
                  <a:pt x="2594458" y="1587999"/>
                </a:lnTo>
                <a:lnTo>
                  <a:pt x="2605897" y="1587999"/>
                </a:lnTo>
                <a:lnTo>
                  <a:pt x="2617337" y="1587999"/>
                </a:lnTo>
                <a:lnTo>
                  <a:pt x="2628776" y="1587999"/>
                </a:lnTo>
                <a:lnTo>
                  <a:pt x="2640216" y="1587999"/>
                </a:lnTo>
                <a:lnTo>
                  <a:pt x="2651655" y="1587999"/>
                </a:lnTo>
                <a:lnTo>
                  <a:pt x="2663095" y="1587999"/>
                </a:lnTo>
                <a:lnTo>
                  <a:pt x="2674535" y="1587999"/>
                </a:lnTo>
                <a:lnTo>
                  <a:pt x="2685974" y="1587999"/>
                </a:lnTo>
                <a:lnTo>
                  <a:pt x="2697413" y="1587999"/>
                </a:lnTo>
                <a:lnTo>
                  <a:pt x="2708853" y="1587999"/>
                </a:lnTo>
                <a:lnTo>
                  <a:pt x="2720293" y="1587999"/>
                </a:lnTo>
                <a:lnTo>
                  <a:pt x="2731727" y="1587999"/>
                </a:lnTo>
                <a:lnTo>
                  <a:pt x="2743172" y="1587999"/>
                </a:lnTo>
                <a:lnTo>
                  <a:pt x="2754611" y="1587999"/>
                </a:lnTo>
                <a:lnTo>
                  <a:pt x="2766046" y="1587999"/>
                </a:lnTo>
                <a:lnTo>
                  <a:pt x="2777490" y="1587999"/>
                </a:lnTo>
                <a:lnTo>
                  <a:pt x="2788925" y="1587999"/>
                </a:lnTo>
                <a:lnTo>
                  <a:pt x="2800364" y="1587999"/>
                </a:lnTo>
                <a:lnTo>
                  <a:pt x="2811804" y="1587999"/>
                </a:lnTo>
                <a:lnTo>
                  <a:pt x="2823243" y="1587999"/>
                </a:lnTo>
                <a:lnTo>
                  <a:pt x="2834683" y="1587999"/>
                </a:lnTo>
                <a:lnTo>
                  <a:pt x="2846123" y="1587999"/>
                </a:lnTo>
                <a:lnTo>
                  <a:pt x="2857562" y="1587999"/>
                </a:lnTo>
                <a:lnTo>
                  <a:pt x="2869001" y="1587999"/>
                </a:lnTo>
                <a:lnTo>
                  <a:pt x="2880441" y="1587999"/>
                </a:lnTo>
                <a:lnTo>
                  <a:pt x="2891881" y="1587999"/>
                </a:lnTo>
                <a:lnTo>
                  <a:pt x="2903320" y="1587999"/>
                </a:lnTo>
                <a:lnTo>
                  <a:pt x="2914760" y="1587999"/>
                </a:lnTo>
                <a:lnTo>
                  <a:pt x="2926199" y="1587999"/>
                </a:lnTo>
                <a:lnTo>
                  <a:pt x="2937639" y="1587999"/>
                </a:lnTo>
                <a:lnTo>
                  <a:pt x="2949078" y="1587999"/>
                </a:lnTo>
                <a:lnTo>
                  <a:pt x="2960518" y="1587999"/>
                </a:lnTo>
                <a:lnTo>
                  <a:pt x="2971957" y="1587999"/>
                </a:lnTo>
                <a:lnTo>
                  <a:pt x="2983397" y="1587999"/>
                </a:lnTo>
                <a:lnTo>
                  <a:pt x="2994837" y="1587999"/>
                </a:lnTo>
                <a:lnTo>
                  <a:pt x="3006276" y="1587999"/>
                </a:lnTo>
                <a:lnTo>
                  <a:pt x="3017715" y="1587999"/>
                </a:lnTo>
                <a:lnTo>
                  <a:pt x="3029155" y="1587999"/>
                </a:lnTo>
                <a:lnTo>
                  <a:pt x="3040594" y="1587999"/>
                </a:lnTo>
                <a:lnTo>
                  <a:pt x="3052034" y="1587999"/>
                </a:lnTo>
                <a:lnTo>
                  <a:pt x="3063474" y="1587999"/>
                </a:lnTo>
                <a:lnTo>
                  <a:pt x="3074913" y="1587999"/>
                </a:lnTo>
                <a:lnTo>
                  <a:pt x="3086352" y="1587999"/>
                </a:lnTo>
                <a:lnTo>
                  <a:pt x="3097792" y="1587999"/>
                </a:lnTo>
                <a:lnTo>
                  <a:pt x="3109232" y="1587999"/>
                </a:lnTo>
                <a:lnTo>
                  <a:pt x="3120671" y="1587999"/>
                </a:lnTo>
                <a:lnTo>
                  <a:pt x="3132111" y="1587999"/>
                </a:lnTo>
                <a:lnTo>
                  <a:pt x="3143550" y="1587999"/>
                </a:lnTo>
                <a:lnTo>
                  <a:pt x="3154990" y="1587999"/>
                </a:lnTo>
                <a:lnTo>
                  <a:pt x="3166429" y="1587999"/>
                </a:lnTo>
                <a:lnTo>
                  <a:pt x="3177869" y="1587999"/>
                </a:lnTo>
                <a:lnTo>
                  <a:pt x="3189308" y="1587999"/>
                </a:lnTo>
                <a:lnTo>
                  <a:pt x="3200748" y="1587999"/>
                </a:lnTo>
                <a:lnTo>
                  <a:pt x="3212187" y="1587999"/>
                </a:lnTo>
                <a:lnTo>
                  <a:pt x="3223627" y="1587999"/>
                </a:lnTo>
                <a:lnTo>
                  <a:pt x="3235066" y="1587999"/>
                </a:lnTo>
                <a:lnTo>
                  <a:pt x="3246501" y="1587999"/>
                </a:lnTo>
                <a:lnTo>
                  <a:pt x="3257945" y="1587999"/>
                </a:lnTo>
                <a:lnTo>
                  <a:pt x="3269385" y="1587999"/>
                </a:lnTo>
                <a:lnTo>
                  <a:pt x="3280825" y="1587999"/>
                </a:lnTo>
                <a:lnTo>
                  <a:pt x="3292264" y="1587999"/>
                </a:lnTo>
                <a:lnTo>
                  <a:pt x="3303699" y="1587999"/>
                </a:lnTo>
                <a:lnTo>
                  <a:pt x="3315143" y="1587999"/>
                </a:lnTo>
                <a:lnTo>
                  <a:pt x="3326578" y="1587999"/>
                </a:lnTo>
                <a:lnTo>
                  <a:pt x="3338017" y="1587999"/>
                </a:lnTo>
                <a:lnTo>
                  <a:pt x="3349457" y="1587999"/>
                </a:lnTo>
                <a:lnTo>
                  <a:pt x="3360896" y="1587999"/>
                </a:lnTo>
                <a:lnTo>
                  <a:pt x="3372336" y="1587999"/>
                </a:lnTo>
                <a:lnTo>
                  <a:pt x="3383776" y="1587999"/>
                </a:lnTo>
                <a:lnTo>
                  <a:pt x="3395215" y="1587999"/>
                </a:lnTo>
                <a:lnTo>
                  <a:pt x="3406654" y="1587999"/>
                </a:lnTo>
                <a:lnTo>
                  <a:pt x="3418094" y="1587999"/>
                </a:lnTo>
                <a:lnTo>
                  <a:pt x="3429534" y="1587999"/>
                </a:lnTo>
                <a:lnTo>
                  <a:pt x="3440973" y="1587999"/>
                </a:lnTo>
                <a:lnTo>
                  <a:pt x="3452413" y="1587999"/>
                </a:lnTo>
                <a:lnTo>
                  <a:pt x="3463852" y="1587999"/>
                </a:lnTo>
                <a:lnTo>
                  <a:pt x="3475292" y="1587999"/>
                </a:lnTo>
                <a:lnTo>
                  <a:pt x="3486731" y="1587999"/>
                </a:lnTo>
                <a:lnTo>
                  <a:pt x="3498171" y="1587999"/>
                </a:lnTo>
                <a:lnTo>
                  <a:pt x="3509610" y="1587999"/>
                </a:lnTo>
                <a:lnTo>
                  <a:pt x="3521050" y="1587999"/>
                </a:lnTo>
                <a:lnTo>
                  <a:pt x="3532489" y="1587999"/>
                </a:lnTo>
                <a:lnTo>
                  <a:pt x="3543929" y="1587999"/>
                </a:lnTo>
                <a:lnTo>
                  <a:pt x="3555368" y="1587999"/>
                </a:lnTo>
                <a:lnTo>
                  <a:pt x="3566808" y="1587999"/>
                </a:lnTo>
                <a:lnTo>
                  <a:pt x="3578247" y="1587999"/>
                </a:lnTo>
                <a:lnTo>
                  <a:pt x="3589687" y="1587999"/>
                </a:lnTo>
                <a:lnTo>
                  <a:pt x="3601127" y="1587999"/>
                </a:lnTo>
                <a:lnTo>
                  <a:pt x="3612566" y="1587999"/>
                </a:lnTo>
                <a:lnTo>
                  <a:pt x="3624005" y="1587999"/>
                </a:lnTo>
                <a:lnTo>
                  <a:pt x="3635445" y="1587999"/>
                </a:lnTo>
                <a:lnTo>
                  <a:pt x="3646885" y="1587999"/>
                </a:lnTo>
                <a:lnTo>
                  <a:pt x="3658324" y="1587999"/>
                </a:lnTo>
                <a:lnTo>
                  <a:pt x="3669764" y="1587999"/>
                </a:lnTo>
                <a:lnTo>
                  <a:pt x="3681203" y="1587999"/>
                </a:lnTo>
                <a:lnTo>
                  <a:pt x="3692643" y="1587999"/>
                </a:lnTo>
                <a:lnTo>
                  <a:pt x="3704082" y="1587999"/>
                </a:lnTo>
                <a:lnTo>
                  <a:pt x="3715522" y="1587999"/>
                </a:lnTo>
                <a:lnTo>
                  <a:pt x="3726961" y="1587999"/>
                </a:lnTo>
                <a:lnTo>
                  <a:pt x="3738401" y="1587999"/>
                </a:lnTo>
                <a:lnTo>
                  <a:pt x="3749840" y="1587999"/>
                </a:lnTo>
                <a:lnTo>
                  <a:pt x="3761280" y="1587999"/>
                </a:lnTo>
                <a:lnTo>
                  <a:pt x="3772719" y="1587999"/>
                </a:lnTo>
                <a:lnTo>
                  <a:pt x="3784154" y="1587999"/>
                </a:lnTo>
                <a:lnTo>
                  <a:pt x="3795598" y="1587999"/>
                </a:lnTo>
                <a:lnTo>
                  <a:pt x="3807033" y="1587999"/>
                </a:lnTo>
                <a:lnTo>
                  <a:pt x="3818473" y="1587999"/>
                </a:lnTo>
                <a:lnTo>
                  <a:pt x="3829917" y="1587999"/>
                </a:lnTo>
                <a:lnTo>
                  <a:pt x="3841352" y="1587999"/>
                </a:lnTo>
                <a:lnTo>
                  <a:pt x="3852791" y="1587999"/>
                </a:lnTo>
                <a:lnTo>
                  <a:pt x="3864231" y="1587999"/>
                </a:lnTo>
                <a:lnTo>
                  <a:pt x="3875670" y="1587999"/>
                </a:lnTo>
                <a:lnTo>
                  <a:pt x="3887110" y="1587999"/>
                </a:lnTo>
                <a:lnTo>
                  <a:pt x="3898549" y="1587999"/>
                </a:lnTo>
                <a:lnTo>
                  <a:pt x="3909989" y="1587999"/>
                </a:lnTo>
                <a:lnTo>
                  <a:pt x="3921447" y="1587999"/>
                </a:lnTo>
                <a:lnTo>
                  <a:pt x="3932878" y="1587999"/>
                </a:lnTo>
                <a:lnTo>
                  <a:pt x="3944307" y="1587999"/>
                </a:lnTo>
                <a:lnTo>
                  <a:pt x="3955737" y="1587999"/>
                </a:lnTo>
                <a:lnTo>
                  <a:pt x="3967167" y="1587999"/>
                </a:lnTo>
                <a:lnTo>
                  <a:pt x="3978645" y="1587999"/>
                </a:lnTo>
                <a:lnTo>
                  <a:pt x="3990075" y="1587999"/>
                </a:lnTo>
                <a:lnTo>
                  <a:pt x="4001505" y="1587999"/>
                </a:lnTo>
                <a:lnTo>
                  <a:pt x="4012935" y="1587999"/>
                </a:lnTo>
                <a:lnTo>
                  <a:pt x="4024365" y="1587999"/>
                </a:lnTo>
                <a:lnTo>
                  <a:pt x="4035843" y="1587999"/>
                </a:lnTo>
                <a:lnTo>
                  <a:pt x="4047273" y="1587999"/>
                </a:lnTo>
                <a:lnTo>
                  <a:pt x="4058702" y="1587999"/>
                </a:lnTo>
                <a:lnTo>
                  <a:pt x="4070133" y="1587999"/>
                </a:lnTo>
                <a:lnTo>
                  <a:pt x="4081563" y="1587999"/>
                </a:lnTo>
                <a:lnTo>
                  <a:pt x="4093040" y="1587999"/>
                </a:lnTo>
                <a:lnTo>
                  <a:pt x="4104471" y="1587999"/>
                </a:lnTo>
                <a:lnTo>
                  <a:pt x="4115900" y="1587999"/>
                </a:lnTo>
                <a:lnTo>
                  <a:pt x="4127330" y="1587999"/>
                </a:lnTo>
                <a:lnTo>
                  <a:pt x="4138760" y="1587999"/>
                </a:lnTo>
                <a:lnTo>
                  <a:pt x="4150238" y="1587999"/>
                </a:lnTo>
                <a:lnTo>
                  <a:pt x="4161668" y="1587999"/>
                </a:lnTo>
                <a:lnTo>
                  <a:pt x="4173098" y="1587999"/>
                </a:lnTo>
                <a:lnTo>
                  <a:pt x="4184528" y="1587999"/>
                </a:lnTo>
                <a:lnTo>
                  <a:pt x="4195958" y="1587999"/>
                </a:lnTo>
                <a:lnTo>
                  <a:pt x="4207436" y="1587999"/>
                </a:lnTo>
                <a:lnTo>
                  <a:pt x="4218865" y="1587999"/>
                </a:lnTo>
                <a:lnTo>
                  <a:pt x="4230296" y="1587999"/>
                </a:lnTo>
                <a:lnTo>
                  <a:pt x="4241726" y="1587999"/>
                </a:lnTo>
                <a:lnTo>
                  <a:pt x="4253156" y="1587999"/>
                </a:lnTo>
                <a:lnTo>
                  <a:pt x="4264634" y="1587999"/>
                </a:lnTo>
                <a:lnTo>
                  <a:pt x="4276063" y="1587999"/>
                </a:lnTo>
                <a:lnTo>
                  <a:pt x="4287493" y="1587999"/>
                </a:lnTo>
                <a:lnTo>
                  <a:pt x="4298923" y="1587999"/>
                </a:lnTo>
                <a:lnTo>
                  <a:pt x="4310353" y="1587999"/>
                </a:lnTo>
                <a:lnTo>
                  <a:pt x="4321831" y="1587999"/>
                </a:lnTo>
                <a:lnTo>
                  <a:pt x="4333261" y="1587999"/>
                </a:lnTo>
                <a:lnTo>
                  <a:pt x="4344691" y="1587999"/>
                </a:lnTo>
                <a:lnTo>
                  <a:pt x="4356121" y="1587999"/>
                </a:lnTo>
                <a:lnTo>
                  <a:pt x="4367551" y="1587999"/>
                </a:lnTo>
                <a:lnTo>
                  <a:pt x="4379028" y="1587999"/>
                </a:lnTo>
                <a:lnTo>
                  <a:pt x="4390458" y="1587999"/>
                </a:lnTo>
                <a:lnTo>
                  <a:pt x="4401889" y="1587999"/>
                </a:lnTo>
                <a:lnTo>
                  <a:pt x="4413319" y="1587999"/>
                </a:lnTo>
                <a:lnTo>
                  <a:pt x="4424749" y="1587999"/>
                </a:lnTo>
                <a:lnTo>
                  <a:pt x="4436226" y="1587999"/>
                </a:lnTo>
                <a:lnTo>
                  <a:pt x="4447656" y="1587999"/>
                </a:lnTo>
                <a:lnTo>
                  <a:pt x="4459086" y="1587999"/>
                </a:lnTo>
                <a:lnTo>
                  <a:pt x="4470516" y="1587999"/>
                </a:lnTo>
                <a:lnTo>
                  <a:pt x="4481946" y="1587999"/>
                </a:lnTo>
                <a:lnTo>
                  <a:pt x="4493424" y="1587999"/>
                </a:lnTo>
                <a:lnTo>
                  <a:pt x="4504854" y="1587999"/>
                </a:lnTo>
                <a:lnTo>
                  <a:pt x="4516284" y="1587999"/>
                </a:lnTo>
                <a:lnTo>
                  <a:pt x="4527714" y="1587999"/>
                </a:lnTo>
                <a:lnTo>
                  <a:pt x="4539144" y="1587999"/>
                </a:lnTo>
                <a:lnTo>
                  <a:pt x="4550621" y="1587999"/>
                </a:lnTo>
                <a:lnTo>
                  <a:pt x="4562051" y="1587999"/>
                </a:lnTo>
                <a:lnTo>
                  <a:pt x="4573482" y="1587999"/>
                </a:lnTo>
                <a:lnTo>
                  <a:pt x="4584912" y="1587999"/>
                </a:lnTo>
                <a:lnTo>
                  <a:pt x="4596341" y="1587999"/>
                </a:lnTo>
                <a:lnTo>
                  <a:pt x="4607771" y="1587999"/>
                </a:lnTo>
                <a:lnTo>
                  <a:pt x="4619249" y="1587999"/>
                </a:lnTo>
                <a:lnTo>
                  <a:pt x="4630679" y="1587999"/>
                </a:lnTo>
                <a:lnTo>
                  <a:pt x="4642109" y="1587999"/>
                </a:lnTo>
                <a:lnTo>
                  <a:pt x="4653539" y="1587999"/>
                </a:lnTo>
                <a:lnTo>
                  <a:pt x="4664969" y="1587999"/>
                </a:lnTo>
                <a:lnTo>
                  <a:pt x="4676447" y="1587999"/>
                </a:lnTo>
                <a:lnTo>
                  <a:pt x="4687877" y="1587999"/>
                </a:lnTo>
                <a:lnTo>
                  <a:pt x="4699306" y="1587999"/>
                </a:lnTo>
                <a:lnTo>
                  <a:pt x="4710737" y="1587999"/>
                </a:lnTo>
                <a:lnTo>
                  <a:pt x="4722167" y="1587999"/>
                </a:lnTo>
                <a:lnTo>
                  <a:pt x="4733644" y="1587999"/>
                </a:lnTo>
                <a:lnTo>
                  <a:pt x="4745075" y="1587999"/>
                </a:lnTo>
                <a:lnTo>
                  <a:pt x="4756504" y="1587999"/>
                </a:lnTo>
                <a:lnTo>
                  <a:pt x="4767934" y="1587999"/>
                </a:lnTo>
                <a:lnTo>
                  <a:pt x="4779364" y="1587999"/>
                </a:lnTo>
                <a:lnTo>
                  <a:pt x="4790842" y="1587999"/>
                </a:lnTo>
                <a:lnTo>
                  <a:pt x="4802272" y="1587999"/>
                </a:lnTo>
                <a:lnTo>
                  <a:pt x="4813702" y="1587999"/>
                </a:lnTo>
                <a:lnTo>
                  <a:pt x="4825132" y="1587999"/>
                </a:lnTo>
                <a:lnTo>
                  <a:pt x="4836562" y="1587999"/>
                </a:lnTo>
                <a:lnTo>
                  <a:pt x="4848040" y="1587999"/>
                </a:lnTo>
                <a:lnTo>
                  <a:pt x="4859469" y="1587999"/>
                </a:lnTo>
                <a:lnTo>
                  <a:pt x="4870899" y="1587999"/>
                </a:lnTo>
                <a:lnTo>
                  <a:pt x="4882330" y="1587999"/>
                </a:lnTo>
                <a:lnTo>
                  <a:pt x="4893760" y="1587999"/>
                </a:lnTo>
                <a:lnTo>
                  <a:pt x="4905237" y="1587999"/>
                </a:lnTo>
                <a:lnTo>
                  <a:pt x="4916667" y="1587999"/>
                </a:lnTo>
                <a:lnTo>
                  <a:pt x="4928097" y="1587999"/>
                </a:lnTo>
                <a:lnTo>
                  <a:pt x="4939527" y="1587999"/>
                </a:lnTo>
                <a:lnTo>
                  <a:pt x="4950957" y="1587999"/>
                </a:lnTo>
                <a:lnTo>
                  <a:pt x="4962435" y="1587999"/>
                </a:lnTo>
                <a:lnTo>
                  <a:pt x="4973865" y="1587999"/>
                </a:lnTo>
                <a:lnTo>
                  <a:pt x="4985295" y="1587999"/>
                </a:lnTo>
                <a:lnTo>
                  <a:pt x="4996725" y="1587999"/>
                </a:lnTo>
                <a:lnTo>
                  <a:pt x="5008155" y="1587999"/>
                </a:lnTo>
                <a:lnTo>
                  <a:pt x="5019632" y="1587999"/>
                </a:lnTo>
                <a:lnTo>
                  <a:pt x="5031062" y="1587999"/>
                </a:lnTo>
                <a:lnTo>
                  <a:pt x="5042492" y="1587999"/>
                </a:lnTo>
                <a:lnTo>
                  <a:pt x="5053923" y="1587999"/>
                </a:lnTo>
                <a:lnTo>
                  <a:pt x="5065353" y="1587999"/>
                </a:lnTo>
                <a:lnTo>
                  <a:pt x="5076830" y="1587999"/>
                </a:lnTo>
                <a:lnTo>
                  <a:pt x="5088260" y="1587999"/>
                </a:lnTo>
                <a:lnTo>
                  <a:pt x="5099690" y="1587999"/>
                </a:lnTo>
                <a:lnTo>
                  <a:pt x="5111120" y="1587999"/>
                </a:lnTo>
                <a:lnTo>
                  <a:pt x="5122550" y="1587999"/>
                </a:lnTo>
                <a:lnTo>
                  <a:pt x="5134028" y="1587999"/>
                </a:lnTo>
                <a:lnTo>
                  <a:pt x="5145458" y="1587999"/>
                </a:lnTo>
                <a:lnTo>
                  <a:pt x="5156888" y="1587999"/>
                </a:lnTo>
                <a:lnTo>
                  <a:pt x="5168318" y="1587999"/>
                </a:lnTo>
                <a:lnTo>
                  <a:pt x="5179747" y="1587999"/>
                </a:lnTo>
                <a:lnTo>
                  <a:pt x="5191225" y="1587999"/>
                </a:lnTo>
                <a:lnTo>
                  <a:pt x="5202655" y="1587999"/>
                </a:lnTo>
                <a:lnTo>
                  <a:pt x="5214085" y="1587999"/>
                </a:lnTo>
                <a:lnTo>
                  <a:pt x="5225515" y="1587999"/>
                </a:lnTo>
                <a:lnTo>
                  <a:pt x="5236945" y="1587999"/>
                </a:lnTo>
                <a:lnTo>
                  <a:pt x="5248423" y="1587999"/>
                </a:lnTo>
                <a:lnTo>
                  <a:pt x="5259853" y="1587999"/>
                </a:lnTo>
                <a:lnTo>
                  <a:pt x="5271283" y="1587999"/>
                </a:lnTo>
                <a:lnTo>
                  <a:pt x="5282713" y="1587999"/>
                </a:lnTo>
                <a:lnTo>
                  <a:pt x="5294143" y="1587999"/>
                </a:lnTo>
                <a:lnTo>
                  <a:pt x="5305621" y="1587999"/>
                </a:lnTo>
                <a:lnTo>
                  <a:pt x="5317051" y="1587999"/>
                </a:lnTo>
                <a:lnTo>
                  <a:pt x="5328481" y="1587999"/>
                </a:lnTo>
                <a:lnTo>
                  <a:pt x="5339910" y="1587999"/>
                </a:lnTo>
                <a:lnTo>
                  <a:pt x="5351340" y="1587999"/>
                </a:lnTo>
                <a:lnTo>
                  <a:pt x="5362818" y="1587999"/>
                </a:lnTo>
                <a:lnTo>
                  <a:pt x="5374248" y="1587999"/>
                </a:lnTo>
                <a:lnTo>
                  <a:pt x="5385678" y="1587999"/>
                </a:lnTo>
                <a:lnTo>
                  <a:pt x="5397108" y="1587999"/>
                </a:lnTo>
                <a:lnTo>
                  <a:pt x="5408538" y="1587999"/>
                </a:lnTo>
                <a:lnTo>
                  <a:pt x="5420016" y="1587999"/>
                </a:lnTo>
                <a:lnTo>
                  <a:pt x="5431446" y="1587999"/>
                </a:lnTo>
                <a:lnTo>
                  <a:pt x="5442876" y="1587999"/>
                </a:lnTo>
                <a:lnTo>
                  <a:pt x="5454306" y="1587999"/>
                </a:lnTo>
                <a:lnTo>
                  <a:pt x="5465736" y="1587999"/>
                </a:lnTo>
                <a:lnTo>
                  <a:pt x="5477214" y="1587999"/>
                </a:lnTo>
                <a:lnTo>
                  <a:pt x="5488643" y="1587999"/>
                </a:lnTo>
                <a:lnTo>
                  <a:pt x="5500073" y="1587999"/>
                </a:lnTo>
                <a:lnTo>
                  <a:pt x="5511503" y="1587999"/>
                </a:lnTo>
                <a:lnTo>
                  <a:pt x="5522933" y="1587999"/>
                </a:lnTo>
                <a:lnTo>
                  <a:pt x="5534411" y="1587999"/>
                </a:lnTo>
                <a:lnTo>
                  <a:pt x="5545841" y="1587999"/>
                </a:lnTo>
                <a:lnTo>
                  <a:pt x="5557271" y="1587999"/>
                </a:lnTo>
                <a:lnTo>
                  <a:pt x="5568701" y="1587999"/>
                </a:lnTo>
                <a:lnTo>
                  <a:pt x="5580131" y="1587999"/>
                </a:lnTo>
                <a:lnTo>
                  <a:pt x="5591609" y="1587999"/>
                </a:lnTo>
                <a:lnTo>
                  <a:pt x="5603038" y="1587999"/>
                </a:lnTo>
                <a:lnTo>
                  <a:pt x="5614469" y="1587999"/>
                </a:lnTo>
                <a:lnTo>
                  <a:pt x="5625899" y="1587999"/>
                </a:lnTo>
                <a:lnTo>
                  <a:pt x="5637329" y="1587999"/>
                </a:lnTo>
                <a:lnTo>
                  <a:pt x="5648759" y="1587999"/>
                </a:lnTo>
                <a:lnTo>
                  <a:pt x="5660236" y="1587999"/>
                </a:lnTo>
                <a:lnTo>
                  <a:pt x="5671666" y="1587999"/>
                </a:lnTo>
                <a:lnTo>
                  <a:pt x="5683096" y="1587999"/>
                </a:lnTo>
                <a:lnTo>
                  <a:pt x="5694526" y="1587999"/>
                </a:lnTo>
                <a:lnTo>
                  <a:pt x="5705956" y="1587999"/>
                </a:lnTo>
                <a:lnTo>
                  <a:pt x="5717434" y="1587999"/>
                </a:lnTo>
                <a:lnTo>
                  <a:pt x="5728864" y="1587999"/>
                </a:lnTo>
                <a:lnTo>
                  <a:pt x="5740294" y="1587999"/>
                </a:lnTo>
                <a:lnTo>
                  <a:pt x="5751724" y="1587999"/>
                </a:lnTo>
                <a:lnTo>
                  <a:pt x="5763154" y="1587999"/>
                </a:lnTo>
                <a:lnTo>
                  <a:pt x="5774631" y="1587999"/>
                </a:lnTo>
                <a:lnTo>
                  <a:pt x="5786062" y="1587999"/>
                </a:lnTo>
                <a:lnTo>
                  <a:pt x="5797492" y="1587999"/>
                </a:lnTo>
                <a:lnTo>
                  <a:pt x="5808921" y="1587999"/>
                </a:lnTo>
                <a:lnTo>
                  <a:pt x="5820351" y="1587999"/>
                </a:lnTo>
                <a:lnTo>
                  <a:pt x="5831829" y="1587999"/>
                </a:lnTo>
                <a:lnTo>
                  <a:pt x="5843259" y="1587999"/>
                </a:lnTo>
                <a:lnTo>
                  <a:pt x="5854689" y="1587999"/>
                </a:lnTo>
                <a:lnTo>
                  <a:pt x="5866119" y="1587999"/>
                </a:lnTo>
                <a:lnTo>
                  <a:pt x="5877549" y="1587999"/>
                </a:lnTo>
                <a:lnTo>
                  <a:pt x="5889027" y="1587999"/>
                </a:lnTo>
                <a:lnTo>
                  <a:pt x="5900457" y="1587999"/>
                </a:lnTo>
                <a:lnTo>
                  <a:pt x="5911887" y="1587999"/>
                </a:lnTo>
                <a:lnTo>
                  <a:pt x="5923317" y="1587999"/>
                </a:lnTo>
                <a:lnTo>
                  <a:pt x="5934747" y="1587999"/>
                </a:lnTo>
                <a:lnTo>
                  <a:pt x="5946225" y="1587999"/>
                </a:lnTo>
                <a:lnTo>
                  <a:pt x="5957655" y="1587999"/>
                </a:lnTo>
                <a:lnTo>
                  <a:pt x="5969084" y="1587999"/>
                </a:lnTo>
                <a:lnTo>
                  <a:pt x="5980514" y="1587999"/>
                </a:lnTo>
                <a:lnTo>
                  <a:pt x="5991944" y="1587999"/>
                </a:lnTo>
                <a:lnTo>
                  <a:pt x="6003422" y="1587999"/>
                </a:lnTo>
                <a:lnTo>
                  <a:pt x="6014852" y="1587999"/>
                </a:lnTo>
                <a:lnTo>
                  <a:pt x="6026282" y="1587999"/>
                </a:lnTo>
                <a:lnTo>
                  <a:pt x="6037712" y="1587999"/>
                </a:lnTo>
                <a:lnTo>
                  <a:pt x="6049142" y="1587999"/>
                </a:lnTo>
                <a:lnTo>
                  <a:pt x="6060620" y="1587999"/>
                </a:lnTo>
                <a:lnTo>
                  <a:pt x="6072049" y="1587999"/>
                </a:lnTo>
                <a:lnTo>
                  <a:pt x="6083480" y="1587999"/>
                </a:lnTo>
                <a:lnTo>
                  <a:pt x="6094910" y="1587999"/>
                </a:lnTo>
                <a:lnTo>
                  <a:pt x="6106340" y="1587999"/>
                </a:lnTo>
                <a:lnTo>
                  <a:pt x="6117818" y="1587999"/>
                </a:lnTo>
                <a:lnTo>
                  <a:pt x="6129247" y="1587999"/>
                </a:lnTo>
                <a:lnTo>
                  <a:pt x="6140677" y="1587999"/>
                </a:lnTo>
                <a:lnTo>
                  <a:pt x="6152107" y="1587999"/>
                </a:lnTo>
                <a:lnTo>
                  <a:pt x="6163537" y="1587999"/>
                </a:lnTo>
                <a:lnTo>
                  <a:pt x="6175015" y="1587999"/>
                </a:lnTo>
                <a:lnTo>
                  <a:pt x="6186445" y="1587999"/>
                </a:lnTo>
                <a:lnTo>
                  <a:pt x="6197875" y="1587999"/>
                </a:lnTo>
                <a:lnTo>
                  <a:pt x="6209305" y="1587999"/>
                </a:lnTo>
                <a:lnTo>
                  <a:pt x="6220735" y="1587999"/>
                </a:lnTo>
                <a:lnTo>
                  <a:pt x="6232212" y="1587999"/>
                </a:lnTo>
                <a:lnTo>
                  <a:pt x="6243642" y="1587999"/>
                </a:lnTo>
                <a:lnTo>
                  <a:pt x="6255073" y="1587999"/>
                </a:lnTo>
                <a:lnTo>
                  <a:pt x="6266503" y="1587999"/>
                </a:lnTo>
                <a:lnTo>
                  <a:pt x="6277933" y="1587999"/>
                </a:lnTo>
                <a:lnTo>
                  <a:pt x="6289410" y="1587999"/>
                </a:lnTo>
                <a:lnTo>
                  <a:pt x="6300840" y="1587999"/>
                </a:lnTo>
                <a:lnTo>
                  <a:pt x="6312270" y="1587999"/>
                </a:lnTo>
                <a:lnTo>
                  <a:pt x="6323700" y="1587999"/>
                </a:lnTo>
                <a:lnTo>
                  <a:pt x="6335130" y="1587999"/>
                </a:lnTo>
                <a:lnTo>
                  <a:pt x="6346608" y="1587999"/>
                </a:lnTo>
                <a:lnTo>
                  <a:pt x="6358038" y="1587999"/>
                </a:lnTo>
                <a:lnTo>
                  <a:pt x="6369468" y="1587999"/>
                </a:lnTo>
                <a:lnTo>
                  <a:pt x="6380898" y="1587999"/>
                </a:lnTo>
                <a:lnTo>
                  <a:pt x="6392328" y="1587999"/>
                </a:lnTo>
                <a:lnTo>
                  <a:pt x="6403805" y="1587999"/>
                </a:lnTo>
                <a:lnTo>
                  <a:pt x="6415235" y="1587999"/>
                </a:lnTo>
                <a:lnTo>
                  <a:pt x="6426666" y="1587999"/>
                </a:lnTo>
                <a:lnTo>
                  <a:pt x="6438096" y="1587999"/>
                </a:lnTo>
                <a:lnTo>
                  <a:pt x="6449525" y="1587999"/>
                </a:lnTo>
                <a:lnTo>
                  <a:pt x="6461003" y="1587999"/>
                </a:lnTo>
                <a:lnTo>
                  <a:pt x="6472433" y="1587999"/>
                </a:lnTo>
                <a:lnTo>
                  <a:pt x="6483863" y="1587999"/>
                </a:lnTo>
                <a:lnTo>
                  <a:pt x="6495293" y="1587999"/>
                </a:lnTo>
                <a:lnTo>
                  <a:pt x="6506723" y="1587999"/>
                </a:lnTo>
                <a:lnTo>
                  <a:pt x="6518201" y="1587999"/>
                </a:lnTo>
                <a:lnTo>
                  <a:pt x="6529631" y="1587999"/>
                </a:lnTo>
                <a:lnTo>
                  <a:pt x="6541061" y="1587999"/>
                </a:lnTo>
                <a:lnTo>
                  <a:pt x="6552490" y="1587999"/>
                </a:lnTo>
                <a:lnTo>
                  <a:pt x="6563921" y="1587999"/>
                </a:lnTo>
                <a:lnTo>
                  <a:pt x="6575398" y="1587999"/>
                </a:lnTo>
                <a:lnTo>
                  <a:pt x="6586828" y="1587999"/>
                </a:lnTo>
                <a:lnTo>
                  <a:pt x="6598259" y="1587999"/>
                </a:lnTo>
                <a:lnTo>
                  <a:pt x="6609688" y="1587999"/>
                </a:lnTo>
                <a:lnTo>
                  <a:pt x="6621118" y="1587999"/>
                </a:lnTo>
                <a:lnTo>
                  <a:pt x="6632596" y="1587999"/>
                </a:lnTo>
                <a:lnTo>
                  <a:pt x="6644026" y="1587999"/>
                </a:lnTo>
                <a:lnTo>
                  <a:pt x="6655456" y="1587999"/>
                </a:lnTo>
                <a:lnTo>
                  <a:pt x="6666886" y="1587999"/>
                </a:lnTo>
                <a:lnTo>
                  <a:pt x="6678316" y="1587999"/>
                </a:lnTo>
                <a:lnTo>
                  <a:pt x="6689794" y="1587999"/>
                </a:lnTo>
                <a:lnTo>
                  <a:pt x="6701224" y="1587999"/>
                </a:lnTo>
                <a:lnTo>
                  <a:pt x="6712653" y="1587999"/>
                </a:lnTo>
                <a:lnTo>
                  <a:pt x="6724083" y="1587999"/>
                </a:lnTo>
                <a:lnTo>
                  <a:pt x="6735514" y="1587999"/>
                </a:lnTo>
                <a:lnTo>
                  <a:pt x="6746944" y="1587999"/>
                </a:lnTo>
                <a:lnTo>
                  <a:pt x="6758421" y="1587999"/>
                </a:lnTo>
                <a:lnTo>
                  <a:pt x="6769851" y="1587999"/>
                </a:lnTo>
                <a:lnTo>
                  <a:pt x="6781281" y="1587999"/>
                </a:lnTo>
                <a:lnTo>
                  <a:pt x="6792711" y="1587999"/>
                </a:lnTo>
                <a:lnTo>
                  <a:pt x="6804141" y="1587999"/>
                </a:lnTo>
                <a:lnTo>
                  <a:pt x="6815619" y="1587999"/>
                </a:lnTo>
                <a:lnTo>
                  <a:pt x="6827049" y="1587999"/>
                </a:lnTo>
                <a:lnTo>
                  <a:pt x="6838479" y="1587999"/>
                </a:lnTo>
                <a:lnTo>
                  <a:pt x="6849909" y="1587999"/>
                </a:lnTo>
                <a:lnTo>
                  <a:pt x="6861339" y="1587999"/>
                </a:lnTo>
                <a:lnTo>
                  <a:pt x="6872816" y="1587999"/>
                </a:lnTo>
                <a:lnTo>
                  <a:pt x="6884246" y="1587999"/>
                </a:lnTo>
                <a:lnTo>
                  <a:pt x="6895676" y="1587999"/>
                </a:lnTo>
                <a:lnTo>
                  <a:pt x="6907107" y="1587999"/>
                </a:lnTo>
                <a:lnTo>
                  <a:pt x="6918537" y="1587999"/>
                </a:lnTo>
                <a:lnTo>
                  <a:pt x="6930014" y="1587999"/>
                </a:lnTo>
                <a:lnTo>
                  <a:pt x="6941444" y="1587999"/>
                </a:lnTo>
                <a:lnTo>
                  <a:pt x="6952874" y="1587999"/>
                </a:lnTo>
                <a:lnTo>
                  <a:pt x="6964304" y="1587999"/>
                </a:lnTo>
                <a:lnTo>
                  <a:pt x="6975734" y="1587999"/>
                </a:lnTo>
                <a:lnTo>
                  <a:pt x="6987212" y="1587999"/>
                </a:lnTo>
                <a:lnTo>
                  <a:pt x="6998642" y="1587999"/>
                </a:lnTo>
                <a:lnTo>
                  <a:pt x="7010072" y="1587999"/>
                </a:lnTo>
                <a:lnTo>
                  <a:pt x="7021502" y="1587999"/>
                </a:lnTo>
                <a:lnTo>
                  <a:pt x="7032931" y="1587999"/>
                </a:lnTo>
                <a:lnTo>
                  <a:pt x="7044409" y="1587999"/>
                </a:lnTo>
                <a:lnTo>
                  <a:pt x="7055839" y="1587999"/>
                </a:lnTo>
                <a:lnTo>
                  <a:pt x="7067269" y="1587999"/>
                </a:lnTo>
                <a:lnTo>
                  <a:pt x="7078700" y="1587999"/>
                </a:lnTo>
                <a:lnTo>
                  <a:pt x="7090129" y="1587999"/>
                </a:lnTo>
                <a:lnTo>
                  <a:pt x="7101607" y="1587999"/>
                </a:lnTo>
                <a:lnTo>
                  <a:pt x="7113037" y="1587999"/>
                </a:lnTo>
                <a:lnTo>
                  <a:pt x="7124467" y="1587999"/>
                </a:lnTo>
                <a:lnTo>
                  <a:pt x="7135897" y="1587999"/>
                </a:lnTo>
                <a:lnTo>
                  <a:pt x="7147327" y="1587999"/>
                </a:lnTo>
                <a:lnTo>
                  <a:pt x="7158805" y="1587999"/>
                </a:lnTo>
                <a:lnTo>
                  <a:pt x="7170235" y="1587999"/>
                </a:lnTo>
                <a:lnTo>
                  <a:pt x="7181665" y="1587999"/>
                </a:lnTo>
                <a:lnTo>
                  <a:pt x="7193094" y="1587999"/>
                </a:lnTo>
                <a:lnTo>
                  <a:pt x="7204524" y="1587999"/>
                </a:lnTo>
                <a:lnTo>
                  <a:pt x="7216002" y="1587999"/>
                </a:lnTo>
                <a:lnTo>
                  <a:pt x="7227432" y="1587999"/>
                </a:lnTo>
                <a:lnTo>
                  <a:pt x="7238862" y="1587999"/>
                </a:lnTo>
                <a:lnTo>
                  <a:pt x="7250292" y="1587999"/>
                </a:lnTo>
                <a:lnTo>
                  <a:pt x="7261722" y="1587999"/>
                </a:lnTo>
                <a:lnTo>
                  <a:pt x="7273200" y="1587999"/>
                </a:lnTo>
                <a:lnTo>
                  <a:pt x="7284630" y="1587999"/>
                </a:lnTo>
                <a:lnTo>
                  <a:pt x="7296060" y="1587999"/>
                </a:lnTo>
                <a:lnTo>
                  <a:pt x="7307490" y="1587999"/>
                </a:lnTo>
                <a:lnTo>
                  <a:pt x="7318920" y="1587999"/>
                </a:lnTo>
                <a:lnTo>
                  <a:pt x="7330398" y="1587999"/>
                </a:lnTo>
                <a:lnTo>
                  <a:pt x="7341828" y="1587999"/>
                </a:lnTo>
                <a:lnTo>
                  <a:pt x="7353257" y="1587999"/>
                </a:lnTo>
                <a:lnTo>
                  <a:pt x="7364687" y="1587999"/>
                </a:lnTo>
                <a:lnTo>
                  <a:pt x="7376117" y="1587999"/>
                </a:lnTo>
                <a:lnTo>
                  <a:pt x="7387595" y="1587999"/>
                </a:lnTo>
                <a:lnTo>
                  <a:pt x="7399025" y="832309"/>
                </a:lnTo>
                <a:lnTo>
                  <a:pt x="7410455" y="111176"/>
                </a:lnTo>
                <a:lnTo>
                  <a:pt x="7421885" y="46573"/>
                </a:lnTo>
                <a:lnTo>
                  <a:pt x="7433315" y="0"/>
                </a:lnTo>
                <a:lnTo>
                  <a:pt x="7444793" y="420662"/>
                </a:lnTo>
                <a:lnTo>
                  <a:pt x="7456222" y="207326"/>
                </a:lnTo>
                <a:lnTo>
                  <a:pt x="7467653" y="150238"/>
                </a:lnTo>
                <a:lnTo>
                  <a:pt x="7479083" y="244888"/>
                </a:lnTo>
                <a:lnTo>
                  <a:pt x="7490513" y="154743"/>
                </a:lnTo>
                <a:lnTo>
                  <a:pt x="7501990" y="255403"/>
                </a:lnTo>
                <a:lnTo>
                  <a:pt x="7513420" y="839819"/>
                </a:lnTo>
                <a:lnTo>
                  <a:pt x="7524850" y="1233440"/>
                </a:lnTo>
                <a:lnTo>
                  <a:pt x="7536280" y="1526400"/>
                </a:lnTo>
                <a:lnTo>
                  <a:pt x="7547710" y="1587999"/>
                </a:lnTo>
                <a:lnTo>
                  <a:pt x="7559188" y="1587999"/>
                </a:lnTo>
                <a:lnTo>
                  <a:pt x="7570618" y="1587999"/>
                </a:lnTo>
                <a:lnTo>
                  <a:pt x="7582048" y="1587999"/>
                </a:lnTo>
                <a:lnTo>
                  <a:pt x="7593478" y="1587999"/>
                </a:lnTo>
                <a:lnTo>
                  <a:pt x="7604908" y="1587999"/>
                </a:lnTo>
                <a:lnTo>
                  <a:pt x="7616385" y="1587999"/>
                </a:lnTo>
                <a:lnTo>
                  <a:pt x="7627815" y="1587999"/>
                </a:lnTo>
                <a:lnTo>
                  <a:pt x="7639246" y="1587999"/>
                </a:lnTo>
                <a:lnTo>
                  <a:pt x="7650676" y="1587999"/>
                </a:lnTo>
                <a:lnTo>
                  <a:pt x="7662106" y="1587999"/>
                </a:lnTo>
                <a:lnTo>
                  <a:pt x="7673583" y="1587999"/>
                </a:lnTo>
                <a:lnTo>
                  <a:pt x="7685013" y="1587999"/>
                </a:lnTo>
                <a:lnTo>
                  <a:pt x="7696443" y="1587999"/>
                </a:lnTo>
                <a:lnTo>
                  <a:pt x="7707873" y="1587999"/>
                </a:lnTo>
                <a:lnTo>
                  <a:pt x="7719303" y="1587999"/>
                </a:lnTo>
                <a:lnTo>
                  <a:pt x="7730733" y="1587999"/>
                </a:lnTo>
                <a:lnTo>
                  <a:pt x="7742211" y="1587999"/>
                </a:lnTo>
                <a:lnTo>
                  <a:pt x="7753641" y="1587999"/>
                </a:lnTo>
                <a:lnTo>
                  <a:pt x="7765071" y="1587999"/>
                </a:lnTo>
                <a:lnTo>
                  <a:pt x="7776501" y="1587999"/>
                </a:lnTo>
                <a:lnTo>
                  <a:pt x="7787931" y="1587999"/>
                </a:lnTo>
                <a:lnTo>
                  <a:pt x="7799408" y="1587999"/>
                </a:lnTo>
                <a:lnTo>
                  <a:pt x="7810839" y="1587999"/>
                </a:lnTo>
                <a:lnTo>
                  <a:pt x="7822268" y="1587999"/>
                </a:lnTo>
                <a:lnTo>
                  <a:pt x="7833698" y="1587999"/>
                </a:lnTo>
                <a:lnTo>
                  <a:pt x="7845128" y="1587999"/>
                </a:lnTo>
                <a:lnTo>
                  <a:pt x="7856606" y="1587999"/>
                </a:lnTo>
                <a:lnTo>
                  <a:pt x="7868036" y="1587999"/>
                </a:lnTo>
                <a:lnTo>
                  <a:pt x="7879466" y="1587999"/>
                </a:lnTo>
                <a:lnTo>
                  <a:pt x="7890896" y="1587999"/>
                </a:lnTo>
                <a:lnTo>
                  <a:pt x="7902326" y="1587999"/>
                </a:lnTo>
                <a:lnTo>
                  <a:pt x="7913804" y="1587999"/>
                </a:lnTo>
                <a:lnTo>
                  <a:pt x="7925234" y="1587999"/>
                </a:lnTo>
                <a:lnTo>
                  <a:pt x="7936663" y="1587999"/>
                </a:lnTo>
                <a:lnTo>
                  <a:pt x="7948094" y="1587999"/>
                </a:lnTo>
                <a:lnTo>
                  <a:pt x="7959524" y="1587999"/>
                </a:lnTo>
                <a:lnTo>
                  <a:pt x="7971001" y="1587999"/>
                </a:lnTo>
                <a:lnTo>
                  <a:pt x="7982431" y="1587999"/>
                </a:lnTo>
                <a:lnTo>
                  <a:pt x="7993861" y="1587999"/>
                </a:lnTo>
                <a:lnTo>
                  <a:pt x="8005291" y="1587999"/>
                </a:lnTo>
                <a:lnTo>
                  <a:pt x="8016721" y="1587999"/>
                </a:lnTo>
                <a:lnTo>
                  <a:pt x="8028199" y="1587999"/>
                </a:lnTo>
                <a:lnTo>
                  <a:pt x="8039629" y="1587999"/>
                </a:lnTo>
                <a:lnTo>
                  <a:pt x="8051059" y="1587999"/>
                </a:lnTo>
                <a:lnTo>
                  <a:pt x="8062489" y="1587999"/>
                </a:lnTo>
                <a:lnTo>
                  <a:pt x="8073919" y="1587999"/>
                </a:lnTo>
                <a:lnTo>
                  <a:pt x="8085396" y="1587999"/>
                </a:lnTo>
                <a:lnTo>
                  <a:pt x="8096826" y="1587999"/>
                </a:lnTo>
                <a:lnTo>
                  <a:pt x="8108256" y="1587999"/>
                </a:lnTo>
                <a:lnTo>
                  <a:pt x="8119687" y="1587999"/>
                </a:lnTo>
                <a:lnTo>
                  <a:pt x="8131117" y="1587999"/>
                </a:lnTo>
                <a:lnTo>
                  <a:pt x="8142594" y="1587999"/>
                </a:lnTo>
                <a:lnTo>
                  <a:pt x="8154024" y="1587999"/>
                </a:lnTo>
                <a:lnTo>
                  <a:pt x="8165454" y="1587999"/>
                </a:lnTo>
                <a:lnTo>
                  <a:pt x="8176884" y="1587999"/>
                </a:lnTo>
                <a:lnTo>
                  <a:pt x="8188314" y="1587999"/>
                </a:lnTo>
                <a:lnTo>
                  <a:pt x="8199792" y="1587999"/>
                </a:lnTo>
                <a:lnTo>
                  <a:pt x="8211222" y="1587999"/>
                </a:lnTo>
                <a:lnTo>
                  <a:pt x="8222652" y="1587999"/>
                </a:lnTo>
                <a:lnTo>
                  <a:pt x="8234082" y="1587999"/>
                </a:lnTo>
                <a:lnTo>
                  <a:pt x="8245512" y="1587999"/>
                </a:lnTo>
                <a:lnTo>
                  <a:pt x="8256989" y="1587999"/>
                </a:lnTo>
                <a:lnTo>
                  <a:pt x="8268419" y="1587999"/>
                </a:lnTo>
                <a:lnTo>
                  <a:pt x="8279850" y="1587999"/>
                </a:lnTo>
                <a:lnTo>
                  <a:pt x="8291280" y="1587999"/>
                </a:lnTo>
                <a:lnTo>
                  <a:pt x="8302709" y="1587999"/>
                </a:lnTo>
                <a:lnTo>
                  <a:pt x="8314187" y="1587999"/>
                </a:lnTo>
                <a:lnTo>
                  <a:pt x="8325617" y="1587999"/>
                </a:lnTo>
                <a:lnTo>
                  <a:pt x="8337047" y="1587999"/>
                </a:lnTo>
                <a:lnTo>
                  <a:pt x="8348477" y="1587999"/>
                </a:lnTo>
                <a:lnTo>
                  <a:pt x="8359907" y="1587999"/>
                </a:lnTo>
                <a:lnTo>
                  <a:pt x="8371385" y="1587999"/>
                </a:lnTo>
                <a:lnTo>
                  <a:pt x="8382815" y="1587999"/>
                </a:lnTo>
                <a:lnTo>
                  <a:pt x="8394245" y="1587999"/>
                </a:lnTo>
                <a:lnTo>
                  <a:pt x="8405674" y="1587999"/>
                </a:lnTo>
                <a:lnTo>
                  <a:pt x="8417104" y="1587999"/>
                </a:lnTo>
                <a:lnTo>
                  <a:pt x="8428582" y="1587999"/>
                </a:lnTo>
                <a:lnTo>
                  <a:pt x="8440012" y="1587999"/>
                </a:lnTo>
                <a:lnTo>
                  <a:pt x="8451442" y="1587999"/>
                </a:lnTo>
                <a:lnTo>
                  <a:pt x="8462872" y="1587999"/>
                </a:lnTo>
                <a:lnTo>
                  <a:pt x="8474302" y="1587999"/>
                </a:lnTo>
                <a:lnTo>
                  <a:pt x="8485780" y="1587999"/>
                </a:lnTo>
                <a:lnTo>
                  <a:pt x="8497210" y="1587999"/>
                </a:lnTo>
                <a:lnTo>
                  <a:pt x="8508640" y="1587999"/>
                </a:lnTo>
                <a:lnTo>
                  <a:pt x="8520069" y="1587999"/>
                </a:lnTo>
                <a:lnTo>
                  <a:pt x="8531500" y="1587999"/>
                </a:lnTo>
                <a:lnTo>
                  <a:pt x="8542977" y="1587999"/>
                </a:lnTo>
                <a:lnTo>
                  <a:pt x="8554407" y="1587999"/>
                </a:lnTo>
                <a:lnTo>
                  <a:pt x="8565837" y="1587999"/>
                </a:lnTo>
                <a:lnTo>
                  <a:pt x="8577267" y="1587999"/>
                </a:lnTo>
                <a:lnTo>
                  <a:pt x="8588697" y="1587999"/>
                </a:lnTo>
                <a:lnTo>
                  <a:pt x="8600175" y="1587999"/>
                </a:lnTo>
                <a:lnTo>
                  <a:pt x="8611605" y="1587999"/>
                </a:lnTo>
                <a:lnTo>
                  <a:pt x="8623035" y="1587999"/>
                </a:lnTo>
                <a:lnTo>
                  <a:pt x="8634465" y="1587999"/>
                </a:lnTo>
                <a:lnTo>
                  <a:pt x="8645895" y="1587999"/>
                </a:lnTo>
                <a:lnTo>
                  <a:pt x="8657373" y="1587999"/>
                </a:lnTo>
                <a:lnTo>
                  <a:pt x="8668802" y="1587999"/>
                </a:lnTo>
                <a:lnTo>
                  <a:pt x="8680232" y="1587999"/>
                </a:lnTo>
                <a:lnTo>
                  <a:pt x="8691662" y="1587999"/>
                </a:lnTo>
                <a:lnTo>
                  <a:pt x="8703093" y="1587999"/>
                </a:lnTo>
                <a:lnTo>
                  <a:pt x="8714570" y="1587999"/>
                </a:lnTo>
                <a:lnTo>
                  <a:pt x="8726000" y="1587999"/>
                </a:lnTo>
                <a:lnTo>
                  <a:pt x="8737430" y="1587999"/>
                </a:lnTo>
                <a:lnTo>
                  <a:pt x="8748860" y="1587999"/>
                </a:lnTo>
                <a:lnTo>
                  <a:pt x="8760290" y="1587999"/>
                </a:lnTo>
                <a:lnTo>
                  <a:pt x="8771768" y="1587999"/>
                </a:lnTo>
                <a:lnTo>
                  <a:pt x="8783198" y="1587999"/>
                </a:lnTo>
                <a:lnTo>
                  <a:pt x="8794628" y="1587999"/>
                </a:lnTo>
                <a:lnTo>
                  <a:pt x="8806058" y="1587999"/>
                </a:lnTo>
                <a:lnTo>
                  <a:pt x="8817488" y="1587999"/>
                </a:lnTo>
                <a:lnTo>
                  <a:pt x="8828918" y="1587999"/>
                </a:lnTo>
                <a:lnTo>
                  <a:pt x="8840395" y="1587999"/>
                </a:lnTo>
                <a:lnTo>
                  <a:pt x="8851825" y="1587999"/>
                </a:lnTo>
                <a:lnTo>
                  <a:pt x="8863256" y="1587999"/>
                </a:lnTo>
                <a:lnTo>
                  <a:pt x="8874686" y="1587999"/>
                </a:lnTo>
                <a:lnTo>
                  <a:pt x="8886115" y="1587999"/>
                </a:lnTo>
                <a:lnTo>
                  <a:pt x="8897593" y="1587999"/>
                </a:lnTo>
                <a:lnTo>
                  <a:pt x="8909022" y="1587999"/>
                </a:lnTo>
                <a:lnTo>
                  <a:pt x="8920453" y="1587999"/>
                </a:lnTo>
                <a:lnTo>
                  <a:pt x="8931883" y="1587999"/>
                </a:lnTo>
                <a:lnTo>
                  <a:pt x="8943313" y="1587999"/>
                </a:lnTo>
                <a:lnTo>
                  <a:pt x="8954791" y="1587999"/>
                </a:lnTo>
                <a:lnTo>
                  <a:pt x="8966220" y="1587999"/>
                </a:lnTo>
                <a:lnTo>
                  <a:pt x="8977651" y="1587999"/>
                </a:lnTo>
                <a:lnTo>
                  <a:pt x="8989080" y="1587999"/>
                </a:lnTo>
                <a:lnTo>
                  <a:pt x="9000511" y="1587999"/>
                </a:lnTo>
                <a:lnTo>
                  <a:pt x="9011988" y="1587999"/>
                </a:lnTo>
                <a:lnTo>
                  <a:pt x="9023418" y="1587999"/>
                </a:lnTo>
                <a:lnTo>
                  <a:pt x="9034849" y="1587999"/>
                </a:lnTo>
                <a:lnTo>
                  <a:pt x="9046278" y="1587999"/>
                </a:lnTo>
                <a:lnTo>
                  <a:pt x="9057709" y="1587999"/>
                </a:lnTo>
                <a:lnTo>
                  <a:pt x="9069186" y="1587999"/>
                </a:lnTo>
                <a:lnTo>
                  <a:pt x="9080615" y="1587999"/>
                </a:lnTo>
                <a:lnTo>
                  <a:pt x="9092046" y="1587999"/>
                </a:lnTo>
                <a:lnTo>
                  <a:pt x="9103476" y="1587999"/>
                </a:lnTo>
                <a:lnTo>
                  <a:pt x="9114906" y="1587999"/>
                </a:lnTo>
                <a:lnTo>
                  <a:pt x="9126384" y="1587999"/>
                </a:lnTo>
                <a:lnTo>
                  <a:pt x="9137813" y="1587999"/>
                </a:lnTo>
                <a:lnTo>
                  <a:pt x="9149244" y="1587999"/>
                </a:lnTo>
                <a:lnTo>
                  <a:pt x="9160673" y="1587999"/>
                </a:lnTo>
                <a:lnTo>
                  <a:pt x="9172104" y="1587999"/>
                </a:lnTo>
                <a:lnTo>
                  <a:pt x="9183581" y="1587999"/>
                </a:lnTo>
                <a:lnTo>
                  <a:pt x="9195011" y="1587999"/>
                </a:lnTo>
                <a:lnTo>
                  <a:pt x="9206442" y="1587999"/>
                </a:lnTo>
                <a:lnTo>
                  <a:pt x="9217871" y="1587999"/>
                </a:lnTo>
                <a:lnTo>
                  <a:pt x="9229301" y="1587999"/>
                </a:lnTo>
                <a:lnTo>
                  <a:pt x="9240779" y="1587999"/>
                </a:lnTo>
                <a:lnTo>
                  <a:pt x="9252209" y="1587999"/>
                </a:lnTo>
                <a:lnTo>
                  <a:pt x="9263639" y="1587999"/>
                </a:lnTo>
                <a:lnTo>
                  <a:pt x="9275069" y="1587999"/>
                </a:lnTo>
                <a:lnTo>
                  <a:pt x="9286498" y="1587999"/>
                </a:lnTo>
                <a:lnTo>
                  <a:pt x="9297977" y="1587999"/>
                </a:lnTo>
                <a:lnTo>
                  <a:pt x="9309406" y="1587999"/>
                </a:lnTo>
                <a:lnTo>
                  <a:pt x="9320837" y="1587999"/>
                </a:lnTo>
                <a:lnTo>
                  <a:pt x="9332266" y="1587999"/>
                </a:lnTo>
                <a:lnTo>
                  <a:pt x="9343696" y="1587999"/>
                </a:lnTo>
                <a:lnTo>
                  <a:pt x="9355174" y="1587999"/>
                </a:lnTo>
                <a:lnTo>
                  <a:pt x="9366604" y="1587999"/>
                </a:lnTo>
                <a:lnTo>
                  <a:pt x="9378035" y="1587999"/>
                </a:lnTo>
                <a:lnTo>
                  <a:pt x="9389464" y="1587999"/>
                </a:lnTo>
                <a:lnTo>
                  <a:pt x="9400894" y="1587999"/>
                </a:lnTo>
                <a:lnTo>
                  <a:pt x="9412372" y="1587999"/>
                </a:lnTo>
                <a:lnTo>
                  <a:pt x="9423802" y="1587999"/>
                </a:lnTo>
                <a:lnTo>
                  <a:pt x="9435232" y="1587999"/>
                </a:lnTo>
                <a:lnTo>
                  <a:pt x="9446662" y="1587999"/>
                </a:lnTo>
                <a:lnTo>
                  <a:pt x="9458091" y="1587999"/>
                </a:lnTo>
                <a:lnTo>
                  <a:pt x="9469570" y="1587999"/>
                </a:lnTo>
                <a:lnTo>
                  <a:pt x="9480999" y="1587999"/>
                </a:lnTo>
                <a:lnTo>
                  <a:pt x="9492429" y="1587999"/>
                </a:lnTo>
                <a:lnTo>
                  <a:pt x="9503859" y="1587999"/>
                </a:lnTo>
                <a:lnTo>
                  <a:pt x="9515289" y="1587999"/>
                </a:lnTo>
                <a:lnTo>
                  <a:pt x="9526767" y="1587999"/>
                </a:lnTo>
                <a:lnTo>
                  <a:pt x="9538197" y="1587999"/>
                </a:lnTo>
                <a:lnTo>
                  <a:pt x="9549626" y="1587999"/>
                </a:lnTo>
                <a:lnTo>
                  <a:pt x="9561057" y="1587999"/>
                </a:lnTo>
                <a:lnTo>
                  <a:pt x="9572487" y="1587999"/>
                </a:lnTo>
                <a:lnTo>
                  <a:pt x="9583965" y="1587999"/>
                </a:lnTo>
                <a:lnTo>
                  <a:pt x="9595395" y="1587999"/>
                </a:lnTo>
                <a:lnTo>
                  <a:pt x="9606824" y="1587999"/>
                </a:lnTo>
                <a:lnTo>
                  <a:pt x="9618255" y="1587999"/>
                </a:lnTo>
                <a:lnTo>
                  <a:pt x="9629684" y="1587999"/>
                </a:lnTo>
                <a:lnTo>
                  <a:pt x="9641163" y="1587999"/>
                </a:lnTo>
                <a:lnTo>
                  <a:pt x="9652592" y="1587999"/>
                </a:lnTo>
                <a:lnTo>
                  <a:pt x="9664022" y="1587999"/>
                </a:lnTo>
                <a:lnTo>
                  <a:pt x="9675452" y="1587999"/>
                </a:lnTo>
                <a:lnTo>
                  <a:pt x="9686882" y="1587999"/>
                </a:lnTo>
                <a:lnTo>
                  <a:pt x="9698360" y="1587999"/>
                </a:lnTo>
                <a:lnTo>
                  <a:pt x="9709790" y="1587999"/>
                </a:lnTo>
                <a:lnTo>
                  <a:pt x="9721219" y="1587999"/>
                </a:lnTo>
                <a:lnTo>
                  <a:pt x="9732650" y="1587999"/>
                </a:lnTo>
                <a:lnTo>
                  <a:pt x="9744080" y="1587999"/>
                </a:lnTo>
                <a:lnTo>
                  <a:pt x="9755557" y="1587999"/>
                </a:lnTo>
                <a:lnTo>
                  <a:pt x="9766988" y="1587999"/>
                </a:lnTo>
                <a:lnTo>
                  <a:pt x="9778417" y="1587999"/>
                </a:lnTo>
                <a:lnTo>
                  <a:pt x="9789848" y="1587999"/>
                </a:lnTo>
                <a:lnTo>
                  <a:pt x="9801277" y="1587999"/>
                </a:lnTo>
                <a:lnTo>
                  <a:pt x="9812755" y="1587999"/>
                </a:lnTo>
                <a:lnTo>
                  <a:pt x="9824185" y="1587999"/>
                </a:lnTo>
                <a:lnTo>
                  <a:pt x="9835615" y="1587999"/>
                </a:lnTo>
                <a:lnTo>
                  <a:pt x="9847045" y="1587999"/>
                </a:lnTo>
                <a:lnTo>
                  <a:pt x="9858475" y="1587999"/>
                </a:lnTo>
                <a:lnTo>
                  <a:pt x="9869952" y="1587999"/>
                </a:lnTo>
                <a:lnTo>
                  <a:pt x="9881383" y="1587999"/>
                </a:lnTo>
                <a:lnTo>
                  <a:pt x="9892812" y="1587999"/>
                </a:lnTo>
                <a:lnTo>
                  <a:pt x="9904243" y="1587999"/>
                </a:lnTo>
                <a:lnTo>
                  <a:pt x="9915673" y="1587999"/>
                </a:lnTo>
                <a:lnTo>
                  <a:pt x="9927102" y="1587999"/>
                </a:lnTo>
                <a:lnTo>
                  <a:pt x="9938581" y="1587999"/>
                </a:lnTo>
                <a:lnTo>
                  <a:pt x="9950010" y="1587999"/>
                </a:lnTo>
                <a:lnTo>
                  <a:pt x="9961441" y="1587999"/>
                </a:lnTo>
                <a:lnTo>
                  <a:pt x="9972870" y="1587999"/>
                </a:lnTo>
                <a:lnTo>
                  <a:pt x="9984300" y="1587999"/>
                </a:lnTo>
                <a:lnTo>
                  <a:pt x="9995778" y="1587999"/>
                </a:lnTo>
                <a:lnTo>
                  <a:pt x="10007208" y="1587999"/>
                </a:lnTo>
                <a:lnTo>
                  <a:pt x="10018638" y="1587999"/>
                </a:lnTo>
                <a:lnTo>
                  <a:pt x="10030068" y="1587999"/>
                </a:lnTo>
                <a:lnTo>
                  <a:pt x="10041498" y="1587999"/>
                </a:lnTo>
                <a:lnTo>
                  <a:pt x="10052976" y="1587999"/>
                </a:lnTo>
                <a:lnTo>
                  <a:pt x="10064405" y="1587999"/>
                </a:lnTo>
                <a:lnTo>
                  <a:pt x="10075835" y="1587999"/>
                </a:lnTo>
                <a:lnTo>
                  <a:pt x="10087266" y="1587999"/>
                </a:lnTo>
                <a:lnTo>
                  <a:pt x="10098695" y="1587999"/>
                </a:lnTo>
                <a:lnTo>
                  <a:pt x="10110174" y="1587999"/>
                </a:lnTo>
                <a:lnTo>
                  <a:pt x="10121603" y="1587999"/>
                </a:lnTo>
                <a:lnTo>
                  <a:pt x="10133033" y="1587999"/>
                </a:lnTo>
                <a:lnTo>
                  <a:pt x="10144463" y="1587999"/>
                </a:lnTo>
                <a:lnTo>
                  <a:pt x="10155893" y="1587999"/>
                </a:lnTo>
                <a:lnTo>
                  <a:pt x="10167371" y="1587999"/>
                </a:lnTo>
                <a:lnTo>
                  <a:pt x="10178801" y="1587999"/>
                </a:lnTo>
                <a:lnTo>
                  <a:pt x="10190230" y="1587999"/>
                </a:lnTo>
                <a:lnTo>
                  <a:pt x="10201661" y="1587999"/>
                </a:lnTo>
                <a:lnTo>
                  <a:pt x="10213091" y="1587999"/>
                </a:lnTo>
                <a:lnTo>
                  <a:pt x="10224569" y="1587999"/>
                </a:lnTo>
                <a:lnTo>
                  <a:pt x="10235998" y="1587999"/>
                </a:lnTo>
                <a:lnTo>
                  <a:pt x="10247428" y="1587999"/>
                </a:lnTo>
                <a:lnTo>
                  <a:pt x="10258859" y="1587999"/>
                </a:lnTo>
                <a:lnTo>
                  <a:pt x="10270288" y="1587999"/>
                </a:lnTo>
                <a:lnTo>
                  <a:pt x="10281767" y="1587999"/>
                </a:lnTo>
                <a:lnTo>
                  <a:pt x="10293196" y="1587999"/>
                </a:lnTo>
                <a:lnTo>
                  <a:pt x="10304626" y="1587999"/>
                </a:lnTo>
                <a:lnTo>
                  <a:pt x="10316056" y="1587999"/>
                </a:lnTo>
                <a:lnTo>
                  <a:pt x="10327486" y="1587999"/>
                </a:lnTo>
                <a:lnTo>
                  <a:pt x="10338963" y="1587999"/>
                </a:lnTo>
                <a:lnTo>
                  <a:pt x="10350394" y="1587999"/>
                </a:lnTo>
                <a:lnTo>
                  <a:pt x="10361823" y="1587999"/>
                </a:lnTo>
                <a:lnTo>
                  <a:pt x="10373254" y="1587999"/>
                </a:lnTo>
                <a:lnTo>
                  <a:pt x="10384684" y="1587999"/>
                </a:lnTo>
                <a:lnTo>
                  <a:pt x="10396161" y="1587999"/>
                </a:lnTo>
                <a:lnTo>
                  <a:pt x="10407591" y="1587999"/>
                </a:lnTo>
                <a:lnTo>
                  <a:pt x="10419021" y="1587999"/>
                </a:lnTo>
                <a:lnTo>
                  <a:pt x="10430452" y="1587999"/>
                </a:lnTo>
                <a:lnTo>
                  <a:pt x="10441881" y="1587999"/>
                </a:lnTo>
                <a:lnTo>
                  <a:pt x="10453358" y="1587999"/>
                </a:lnTo>
                <a:lnTo>
                  <a:pt x="10464789" y="1587999"/>
                </a:lnTo>
                <a:lnTo>
                  <a:pt x="10476219" y="1587999"/>
                </a:lnTo>
                <a:lnTo>
                  <a:pt x="10487649" y="1587999"/>
                </a:lnTo>
                <a:lnTo>
                  <a:pt x="10499079" y="1587999"/>
                </a:lnTo>
                <a:lnTo>
                  <a:pt x="10510556" y="1587999"/>
                </a:lnTo>
                <a:lnTo>
                  <a:pt x="10521987" y="1587999"/>
                </a:lnTo>
                <a:lnTo>
                  <a:pt x="10533416" y="1587999"/>
                </a:lnTo>
                <a:lnTo>
                  <a:pt x="10544847" y="1587999"/>
                </a:lnTo>
                <a:lnTo>
                  <a:pt x="10556277" y="1587999"/>
                </a:lnTo>
                <a:lnTo>
                  <a:pt x="10567754" y="1587999"/>
                </a:lnTo>
                <a:lnTo>
                  <a:pt x="10579184" y="1587999"/>
                </a:lnTo>
                <a:lnTo>
                  <a:pt x="10590614" y="1587999"/>
                </a:lnTo>
                <a:lnTo>
                  <a:pt x="10602045" y="1587999"/>
                </a:lnTo>
                <a:lnTo>
                  <a:pt x="10613474" y="1587999"/>
                </a:lnTo>
                <a:lnTo>
                  <a:pt x="10624951" y="1587999"/>
                </a:lnTo>
                <a:lnTo>
                  <a:pt x="10636382" y="1587999"/>
                </a:lnTo>
                <a:lnTo>
                  <a:pt x="10647812" y="1587999"/>
                </a:lnTo>
                <a:lnTo>
                  <a:pt x="10659241" y="1587999"/>
                </a:lnTo>
                <a:lnTo>
                  <a:pt x="10670672" y="1587999"/>
                </a:lnTo>
                <a:lnTo>
                  <a:pt x="10682149" y="1587999"/>
                </a:lnTo>
                <a:lnTo>
                  <a:pt x="10693580" y="1587999"/>
                </a:lnTo>
                <a:lnTo>
                  <a:pt x="10705009" y="1587999"/>
                </a:lnTo>
                <a:lnTo>
                  <a:pt x="10716439" y="1587999"/>
                </a:lnTo>
                <a:lnTo>
                  <a:pt x="10727870" y="1587999"/>
                </a:lnTo>
                <a:lnTo>
                  <a:pt x="10739347" y="1587999"/>
                </a:lnTo>
                <a:lnTo>
                  <a:pt x="10750778" y="1587999"/>
                </a:lnTo>
                <a:lnTo>
                  <a:pt x="10762207" y="1587999"/>
                </a:lnTo>
                <a:lnTo>
                  <a:pt x="10773637" y="1587999"/>
                </a:lnTo>
                <a:lnTo>
                  <a:pt x="10785067" y="1587999"/>
                </a:lnTo>
                <a:lnTo>
                  <a:pt x="10796544" y="1587999"/>
                </a:lnTo>
                <a:lnTo>
                  <a:pt x="10807975" y="1587999"/>
                </a:lnTo>
                <a:lnTo>
                  <a:pt x="10819405" y="1587999"/>
                </a:lnTo>
                <a:lnTo>
                  <a:pt x="10830834" y="1587999"/>
                </a:lnTo>
                <a:lnTo>
                  <a:pt x="10842265" y="1587999"/>
                </a:lnTo>
                <a:lnTo>
                  <a:pt x="10853742" y="1587999"/>
                </a:lnTo>
                <a:lnTo>
                  <a:pt x="10865173" y="1587999"/>
                </a:lnTo>
                <a:lnTo>
                  <a:pt x="10876602" y="1587999"/>
                </a:lnTo>
                <a:lnTo>
                  <a:pt x="10888032" y="1587999"/>
                </a:lnTo>
                <a:lnTo>
                  <a:pt x="10899463" y="1587999"/>
                </a:lnTo>
                <a:lnTo>
                  <a:pt x="10910892" y="1587999"/>
                </a:lnTo>
                <a:lnTo>
                  <a:pt x="10922369" y="1587999"/>
                </a:lnTo>
                <a:lnTo>
                  <a:pt x="10933800" y="1587999"/>
                </a:lnTo>
                <a:lnTo>
                  <a:pt x="10945230" y="1587999"/>
                </a:lnTo>
                <a:lnTo>
                  <a:pt x="10956660" y="1587999"/>
                </a:lnTo>
                <a:lnTo>
                  <a:pt x="10968090" y="1587999"/>
                </a:lnTo>
                <a:lnTo>
                  <a:pt x="10979567" y="1587999"/>
                </a:lnTo>
                <a:lnTo>
                  <a:pt x="10990998" y="1587999"/>
                </a:lnTo>
                <a:lnTo>
                  <a:pt x="11002427" y="1587999"/>
                </a:lnTo>
                <a:lnTo>
                  <a:pt x="11013858" y="1587999"/>
                </a:lnTo>
                <a:lnTo>
                  <a:pt x="11025287" y="1587999"/>
                </a:lnTo>
                <a:lnTo>
                  <a:pt x="11036765" y="1587999"/>
                </a:lnTo>
                <a:lnTo>
                  <a:pt x="11048195" y="1587999"/>
                </a:lnTo>
                <a:lnTo>
                  <a:pt x="11059625" y="1587999"/>
                </a:lnTo>
                <a:lnTo>
                  <a:pt x="11071056" y="1587999"/>
                </a:lnTo>
                <a:lnTo>
                  <a:pt x="11082485" y="1587999"/>
                </a:lnTo>
                <a:lnTo>
                  <a:pt x="11093962" y="1587999"/>
                </a:lnTo>
                <a:lnTo>
                  <a:pt x="11105393" y="1587999"/>
                </a:lnTo>
                <a:lnTo>
                  <a:pt x="11116823" y="1587999"/>
                </a:lnTo>
                <a:lnTo>
                  <a:pt x="11128253" y="1587999"/>
                </a:lnTo>
                <a:lnTo>
                  <a:pt x="11139683" y="1587999"/>
                </a:lnTo>
                <a:lnTo>
                  <a:pt x="11151160" y="1587999"/>
                </a:lnTo>
                <a:lnTo>
                  <a:pt x="11162591" y="1587999"/>
                </a:lnTo>
                <a:lnTo>
                  <a:pt x="11174020" y="1587999"/>
                </a:lnTo>
                <a:lnTo>
                  <a:pt x="11185451" y="1587999"/>
                </a:lnTo>
                <a:lnTo>
                  <a:pt x="11196881" y="1587999"/>
                </a:lnTo>
                <a:lnTo>
                  <a:pt x="11208358" y="1587999"/>
                </a:lnTo>
                <a:lnTo>
                  <a:pt x="11218359" y="1587999"/>
                </a:lnTo>
              </a:path>
            </a:pathLst>
          </a:custGeom>
          <a:noFill/>
          <a:ln w="11124" cap="flat">
            <a:solidFill>
              <a:srgbClr val="EDB12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6" name="Freeform 95">
            <a:extLst>
              <a:ext uri="{FF2B5EF4-FFF2-40B4-BE49-F238E27FC236}">
                <a16:creationId xmlns:a16="http://schemas.microsoft.com/office/drawing/2014/main" id="{724FBD0A-DEA1-5045-AEBD-275BB96B94FA}"/>
              </a:ext>
            </a:extLst>
          </p:cNvPr>
          <p:cNvSpPr/>
          <p:nvPr/>
        </p:nvSpPr>
        <p:spPr>
          <a:xfrm>
            <a:off x="638362" y="4290276"/>
            <a:ext cx="8413769" cy="1142546"/>
          </a:xfrm>
          <a:custGeom>
            <a:avLst/>
            <a:gdLst>
              <a:gd name="connsiteX0" fmla="*/ 0 w 11218359"/>
              <a:gd name="connsiteY0" fmla="*/ 1523395 h 1523395"/>
              <a:gd name="connsiteX1" fmla="*/ 9149 w 11218359"/>
              <a:gd name="connsiteY1" fmla="*/ 1523395 h 1523395"/>
              <a:gd name="connsiteX2" fmla="*/ 20588 w 11218359"/>
              <a:gd name="connsiteY2" fmla="*/ 1523395 h 1523395"/>
              <a:gd name="connsiteX3" fmla="*/ 32028 w 11218359"/>
              <a:gd name="connsiteY3" fmla="*/ 1523395 h 1523395"/>
              <a:gd name="connsiteX4" fmla="*/ 43467 w 11218359"/>
              <a:gd name="connsiteY4" fmla="*/ 1523395 h 1523395"/>
              <a:gd name="connsiteX5" fmla="*/ 54907 w 11218359"/>
              <a:gd name="connsiteY5" fmla="*/ 1523395 h 1523395"/>
              <a:gd name="connsiteX6" fmla="*/ 66346 w 11218359"/>
              <a:gd name="connsiteY6" fmla="*/ 1523395 h 1523395"/>
              <a:gd name="connsiteX7" fmla="*/ 77786 w 11218359"/>
              <a:gd name="connsiteY7" fmla="*/ 1523395 h 1523395"/>
              <a:gd name="connsiteX8" fmla="*/ 89225 w 11218359"/>
              <a:gd name="connsiteY8" fmla="*/ 1523395 h 1523395"/>
              <a:gd name="connsiteX9" fmla="*/ 100665 w 11218359"/>
              <a:gd name="connsiteY9" fmla="*/ 1523395 h 1523395"/>
              <a:gd name="connsiteX10" fmla="*/ 112104 w 11218359"/>
              <a:gd name="connsiteY10" fmla="*/ 1523395 h 1523395"/>
              <a:gd name="connsiteX11" fmla="*/ 123544 w 11218359"/>
              <a:gd name="connsiteY11" fmla="*/ 1523395 h 1523395"/>
              <a:gd name="connsiteX12" fmla="*/ 134979 w 11218359"/>
              <a:gd name="connsiteY12" fmla="*/ 1523395 h 1523395"/>
              <a:gd name="connsiteX13" fmla="*/ 146423 w 11218359"/>
              <a:gd name="connsiteY13" fmla="*/ 1523395 h 1523395"/>
              <a:gd name="connsiteX14" fmla="*/ 157858 w 11218359"/>
              <a:gd name="connsiteY14" fmla="*/ 1523395 h 1523395"/>
              <a:gd name="connsiteX15" fmla="*/ 169297 w 11218359"/>
              <a:gd name="connsiteY15" fmla="*/ 1523395 h 1523395"/>
              <a:gd name="connsiteX16" fmla="*/ 180737 w 11218359"/>
              <a:gd name="connsiteY16" fmla="*/ 1523395 h 1523395"/>
              <a:gd name="connsiteX17" fmla="*/ 192176 w 11218359"/>
              <a:gd name="connsiteY17" fmla="*/ 1523395 h 1523395"/>
              <a:gd name="connsiteX18" fmla="*/ 203616 w 11218359"/>
              <a:gd name="connsiteY18" fmla="*/ 1523395 h 1523395"/>
              <a:gd name="connsiteX19" fmla="*/ 215055 w 11218359"/>
              <a:gd name="connsiteY19" fmla="*/ 1523395 h 1523395"/>
              <a:gd name="connsiteX20" fmla="*/ 226495 w 11218359"/>
              <a:gd name="connsiteY20" fmla="*/ 1523395 h 1523395"/>
              <a:gd name="connsiteX21" fmla="*/ 237935 w 11218359"/>
              <a:gd name="connsiteY21" fmla="*/ 1523395 h 1523395"/>
              <a:gd name="connsiteX22" fmla="*/ 249374 w 11218359"/>
              <a:gd name="connsiteY22" fmla="*/ 1523395 h 1523395"/>
              <a:gd name="connsiteX23" fmla="*/ 260814 w 11218359"/>
              <a:gd name="connsiteY23" fmla="*/ 1523395 h 1523395"/>
              <a:gd name="connsiteX24" fmla="*/ 272253 w 11218359"/>
              <a:gd name="connsiteY24" fmla="*/ 1523395 h 1523395"/>
              <a:gd name="connsiteX25" fmla="*/ 283693 w 11218359"/>
              <a:gd name="connsiteY25" fmla="*/ 1523395 h 1523395"/>
              <a:gd name="connsiteX26" fmla="*/ 295132 w 11218359"/>
              <a:gd name="connsiteY26" fmla="*/ 1523395 h 1523395"/>
              <a:gd name="connsiteX27" fmla="*/ 306572 w 11218359"/>
              <a:gd name="connsiteY27" fmla="*/ 1523395 h 1523395"/>
              <a:gd name="connsiteX28" fmla="*/ 318011 w 11218359"/>
              <a:gd name="connsiteY28" fmla="*/ 1523395 h 1523395"/>
              <a:gd name="connsiteX29" fmla="*/ 329451 w 11218359"/>
              <a:gd name="connsiteY29" fmla="*/ 1523395 h 1523395"/>
              <a:gd name="connsiteX30" fmla="*/ 340890 w 11218359"/>
              <a:gd name="connsiteY30" fmla="*/ 1523395 h 1523395"/>
              <a:gd name="connsiteX31" fmla="*/ 352330 w 11218359"/>
              <a:gd name="connsiteY31" fmla="*/ 1523395 h 1523395"/>
              <a:gd name="connsiteX32" fmla="*/ 363769 w 11218359"/>
              <a:gd name="connsiteY32" fmla="*/ 1523395 h 1523395"/>
              <a:gd name="connsiteX33" fmla="*/ 375209 w 11218359"/>
              <a:gd name="connsiteY33" fmla="*/ 1523395 h 1523395"/>
              <a:gd name="connsiteX34" fmla="*/ 386648 w 11218359"/>
              <a:gd name="connsiteY34" fmla="*/ 1523395 h 1523395"/>
              <a:gd name="connsiteX35" fmla="*/ 398088 w 11218359"/>
              <a:gd name="connsiteY35" fmla="*/ 1523395 h 1523395"/>
              <a:gd name="connsiteX36" fmla="*/ 409527 w 11218359"/>
              <a:gd name="connsiteY36" fmla="*/ 1523395 h 1523395"/>
              <a:gd name="connsiteX37" fmla="*/ 420967 w 11218359"/>
              <a:gd name="connsiteY37" fmla="*/ 1523395 h 1523395"/>
              <a:gd name="connsiteX38" fmla="*/ 432406 w 11218359"/>
              <a:gd name="connsiteY38" fmla="*/ 1523395 h 1523395"/>
              <a:gd name="connsiteX39" fmla="*/ 443846 w 11218359"/>
              <a:gd name="connsiteY39" fmla="*/ 1523395 h 1523395"/>
              <a:gd name="connsiteX40" fmla="*/ 455285 w 11218359"/>
              <a:gd name="connsiteY40" fmla="*/ 1523395 h 1523395"/>
              <a:gd name="connsiteX41" fmla="*/ 466725 w 11218359"/>
              <a:gd name="connsiteY41" fmla="*/ 1523395 h 1523395"/>
              <a:gd name="connsiteX42" fmla="*/ 478165 w 11218359"/>
              <a:gd name="connsiteY42" fmla="*/ 1523395 h 1523395"/>
              <a:gd name="connsiteX43" fmla="*/ 489604 w 11218359"/>
              <a:gd name="connsiteY43" fmla="*/ 1523395 h 1523395"/>
              <a:gd name="connsiteX44" fmla="*/ 501044 w 11218359"/>
              <a:gd name="connsiteY44" fmla="*/ 1523395 h 1523395"/>
              <a:gd name="connsiteX45" fmla="*/ 512483 w 11218359"/>
              <a:gd name="connsiteY45" fmla="*/ 1523395 h 1523395"/>
              <a:gd name="connsiteX46" fmla="*/ 523923 w 11218359"/>
              <a:gd name="connsiteY46" fmla="*/ 1523395 h 1523395"/>
              <a:gd name="connsiteX47" fmla="*/ 535362 w 11218359"/>
              <a:gd name="connsiteY47" fmla="*/ 1523395 h 1523395"/>
              <a:gd name="connsiteX48" fmla="*/ 546802 w 11218359"/>
              <a:gd name="connsiteY48" fmla="*/ 1523395 h 1523395"/>
              <a:gd name="connsiteX49" fmla="*/ 558241 w 11218359"/>
              <a:gd name="connsiteY49" fmla="*/ 1523395 h 1523395"/>
              <a:gd name="connsiteX50" fmla="*/ 569681 w 11218359"/>
              <a:gd name="connsiteY50" fmla="*/ 1523395 h 1523395"/>
              <a:gd name="connsiteX51" fmla="*/ 581120 w 11218359"/>
              <a:gd name="connsiteY51" fmla="*/ 1523395 h 1523395"/>
              <a:gd name="connsiteX52" fmla="*/ 592560 w 11218359"/>
              <a:gd name="connsiteY52" fmla="*/ 1523395 h 1523395"/>
              <a:gd name="connsiteX53" fmla="*/ 603999 w 11218359"/>
              <a:gd name="connsiteY53" fmla="*/ 1523395 h 1523395"/>
              <a:gd name="connsiteX54" fmla="*/ 615439 w 11218359"/>
              <a:gd name="connsiteY54" fmla="*/ 1523395 h 1523395"/>
              <a:gd name="connsiteX55" fmla="*/ 626878 w 11218359"/>
              <a:gd name="connsiteY55" fmla="*/ 1523395 h 1523395"/>
              <a:gd name="connsiteX56" fmla="*/ 638318 w 11218359"/>
              <a:gd name="connsiteY56" fmla="*/ 1523395 h 1523395"/>
              <a:gd name="connsiteX57" fmla="*/ 649757 w 11218359"/>
              <a:gd name="connsiteY57" fmla="*/ 1523395 h 1523395"/>
              <a:gd name="connsiteX58" fmla="*/ 661192 w 11218359"/>
              <a:gd name="connsiteY58" fmla="*/ 1523395 h 1523395"/>
              <a:gd name="connsiteX59" fmla="*/ 672632 w 11218359"/>
              <a:gd name="connsiteY59" fmla="*/ 1523395 h 1523395"/>
              <a:gd name="connsiteX60" fmla="*/ 684071 w 11218359"/>
              <a:gd name="connsiteY60" fmla="*/ 1523395 h 1523395"/>
              <a:gd name="connsiteX61" fmla="*/ 695511 w 11218359"/>
              <a:gd name="connsiteY61" fmla="*/ 1523395 h 1523395"/>
              <a:gd name="connsiteX62" fmla="*/ 706950 w 11218359"/>
              <a:gd name="connsiteY62" fmla="*/ 1523395 h 1523395"/>
              <a:gd name="connsiteX63" fmla="*/ 718390 w 11218359"/>
              <a:gd name="connsiteY63" fmla="*/ 1523395 h 1523395"/>
              <a:gd name="connsiteX64" fmla="*/ 729829 w 11218359"/>
              <a:gd name="connsiteY64" fmla="*/ 1523395 h 1523395"/>
              <a:gd name="connsiteX65" fmla="*/ 741269 w 11218359"/>
              <a:gd name="connsiteY65" fmla="*/ 1523395 h 1523395"/>
              <a:gd name="connsiteX66" fmla="*/ 752708 w 11218359"/>
              <a:gd name="connsiteY66" fmla="*/ 1523395 h 1523395"/>
              <a:gd name="connsiteX67" fmla="*/ 764148 w 11218359"/>
              <a:gd name="connsiteY67" fmla="*/ 1523395 h 1523395"/>
              <a:gd name="connsiteX68" fmla="*/ 775587 w 11218359"/>
              <a:gd name="connsiteY68" fmla="*/ 1523395 h 1523395"/>
              <a:gd name="connsiteX69" fmla="*/ 787027 w 11218359"/>
              <a:gd name="connsiteY69" fmla="*/ 1523395 h 1523395"/>
              <a:gd name="connsiteX70" fmla="*/ 798467 w 11218359"/>
              <a:gd name="connsiteY70" fmla="*/ 1523395 h 1523395"/>
              <a:gd name="connsiteX71" fmla="*/ 809906 w 11218359"/>
              <a:gd name="connsiteY71" fmla="*/ 1523395 h 1523395"/>
              <a:gd name="connsiteX72" fmla="*/ 821346 w 11218359"/>
              <a:gd name="connsiteY72" fmla="*/ 1523395 h 1523395"/>
              <a:gd name="connsiteX73" fmla="*/ 832785 w 11218359"/>
              <a:gd name="connsiteY73" fmla="*/ 1523395 h 1523395"/>
              <a:gd name="connsiteX74" fmla="*/ 844225 w 11218359"/>
              <a:gd name="connsiteY74" fmla="*/ 1523395 h 1523395"/>
              <a:gd name="connsiteX75" fmla="*/ 855664 w 11218359"/>
              <a:gd name="connsiteY75" fmla="*/ 1523395 h 1523395"/>
              <a:gd name="connsiteX76" fmla="*/ 867104 w 11218359"/>
              <a:gd name="connsiteY76" fmla="*/ 1523395 h 1523395"/>
              <a:gd name="connsiteX77" fmla="*/ 878543 w 11218359"/>
              <a:gd name="connsiteY77" fmla="*/ 1523395 h 1523395"/>
              <a:gd name="connsiteX78" fmla="*/ 889983 w 11218359"/>
              <a:gd name="connsiteY78" fmla="*/ 1523395 h 1523395"/>
              <a:gd name="connsiteX79" fmla="*/ 901422 w 11218359"/>
              <a:gd name="connsiteY79" fmla="*/ 1523395 h 1523395"/>
              <a:gd name="connsiteX80" fmla="*/ 912862 w 11218359"/>
              <a:gd name="connsiteY80" fmla="*/ 1523395 h 1523395"/>
              <a:gd name="connsiteX81" fmla="*/ 924301 w 11218359"/>
              <a:gd name="connsiteY81" fmla="*/ 1523395 h 1523395"/>
              <a:gd name="connsiteX82" fmla="*/ 935741 w 11218359"/>
              <a:gd name="connsiteY82" fmla="*/ 1523395 h 1523395"/>
              <a:gd name="connsiteX83" fmla="*/ 947180 w 11218359"/>
              <a:gd name="connsiteY83" fmla="*/ 1523395 h 1523395"/>
              <a:gd name="connsiteX84" fmla="*/ 958620 w 11218359"/>
              <a:gd name="connsiteY84" fmla="*/ 1523395 h 1523395"/>
              <a:gd name="connsiteX85" fmla="*/ 970059 w 11218359"/>
              <a:gd name="connsiteY85" fmla="*/ 1523395 h 1523395"/>
              <a:gd name="connsiteX86" fmla="*/ 981499 w 11218359"/>
              <a:gd name="connsiteY86" fmla="*/ 1523395 h 1523395"/>
              <a:gd name="connsiteX87" fmla="*/ 992938 w 11218359"/>
              <a:gd name="connsiteY87" fmla="*/ 1523395 h 1523395"/>
              <a:gd name="connsiteX88" fmla="*/ 1004378 w 11218359"/>
              <a:gd name="connsiteY88" fmla="*/ 1523395 h 1523395"/>
              <a:gd name="connsiteX89" fmla="*/ 1015818 w 11218359"/>
              <a:gd name="connsiteY89" fmla="*/ 1523395 h 1523395"/>
              <a:gd name="connsiteX90" fmla="*/ 1027257 w 11218359"/>
              <a:gd name="connsiteY90" fmla="*/ 1523395 h 1523395"/>
              <a:gd name="connsiteX91" fmla="*/ 1038697 w 11218359"/>
              <a:gd name="connsiteY91" fmla="*/ 1523395 h 1523395"/>
              <a:gd name="connsiteX92" fmla="*/ 1050136 w 11218359"/>
              <a:gd name="connsiteY92" fmla="*/ 1523395 h 1523395"/>
              <a:gd name="connsiteX93" fmla="*/ 1061576 w 11218359"/>
              <a:gd name="connsiteY93" fmla="*/ 1523395 h 1523395"/>
              <a:gd name="connsiteX94" fmla="*/ 1073015 w 11218359"/>
              <a:gd name="connsiteY94" fmla="*/ 1523395 h 1523395"/>
              <a:gd name="connsiteX95" fmla="*/ 1084455 w 11218359"/>
              <a:gd name="connsiteY95" fmla="*/ 1523395 h 1523395"/>
              <a:gd name="connsiteX96" fmla="*/ 1095894 w 11218359"/>
              <a:gd name="connsiteY96" fmla="*/ 1523395 h 1523395"/>
              <a:gd name="connsiteX97" fmla="*/ 1107334 w 11218359"/>
              <a:gd name="connsiteY97" fmla="*/ 1523395 h 1523395"/>
              <a:gd name="connsiteX98" fmla="*/ 1118773 w 11218359"/>
              <a:gd name="connsiteY98" fmla="*/ 1523395 h 1523395"/>
              <a:gd name="connsiteX99" fmla="*/ 1130213 w 11218359"/>
              <a:gd name="connsiteY99" fmla="*/ 1523395 h 1523395"/>
              <a:gd name="connsiteX100" fmla="*/ 1141652 w 11218359"/>
              <a:gd name="connsiteY100" fmla="*/ 1523395 h 1523395"/>
              <a:gd name="connsiteX101" fmla="*/ 1153092 w 11218359"/>
              <a:gd name="connsiteY101" fmla="*/ 1523395 h 1523395"/>
              <a:gd name="connsiteX102" fmla="*/ 1164531 w 11218359"/>
              <a:gd name="connsiteY102" fmla="*/ 1523395 h 1523395"/>
              <a:gd name="connsiteX103" fmla="*/ 1175971 w 11218359"/>
              <a:gd name="connsiteY103" fmla="*/ 1523395 h 1523395"/>
              <a:gd name="connsiteX104" fmla="*/ 1187406 w 11218359"/>
              <a:gd name="connsiteY104" fmla="*/ 1523395 h 1523395"/>
              <a:gd name="connsiteX105" fmla="*/ 1198845 w 11218359"/>
              <a:gd name="connsiteY105" fmla="*/ 1523395 h 1523395"/>
              <a:gd name="connsiteX106" fmla="*/ 1210285 w 11218359"/>
              <a:gd name="connsiteY106" fmla="*/ 1523395 h 1523395"/>
              <a:gd name="connsiteX107" fmla="*/ 1221724 w 11218359"/>
              <a:gd name="connsiteY107" fmla="*/ 1523395 h 1523395"/>
              <a:gd name="connsiteX108" fmla="*/ 1233164 w 11218359"/>
              <a:gd name="connsiteY108" fmla="*/ 1523395 h 1523395"/>
              <a:gd name="connsiteX109" fmla="*/ 1244603 w 11218359"/>
              <a:gd name="connsiteY109" fmla="*/ 1523395 h 1523395"/>
              <a:gd name="connsiteX110" fmla="*/ 1256043 w 11218359"/>
              <a:gd name="connsiteY110" fmla="*/ 1523395 h 1523395"/>
              <a:gd name="connsiteX111" fmla="*/ 1267482 w 11218359"/>
              <a:gd name="connsiteY111" fmla="*/ 1523395 h 1523395"/>
              <a:gd name="connsiteX112" fmla="*/ 1278922 w 11218359"/>
              <a:gd name="connsiteY112" fmla="*/ 1523395 h 1523395"/>
              <a:gd name="connsiteX113" fmla="*/ 1290361 w 11218359"/>
              <a:gd name="connsiteY113" fmla="*/ 1523395 h 1523395"/>
              <a:gd name="connsiteX114" fmla="*/ 1301801 w 11218359"/>
              <a:gd name="connsiteY114" fmla="*/ 1523395 h 1523395"/>
              <a:gd name="connsiteX115" fmla="*/ 1313240 w 11218359"/>
              <a:gd name="connsiteY115" fmla="*/ 1523395 h 1523395"/>
              <a:gd name="connsiteX116" fmla="*/ 1324680 w 11218359"/>
              <a:gd name="connsiteY116" fmla="*/ 1523395 h 1523395"/>
              <a:gd name="connsiteX117" fmla="*/ 1336120 w 11218359"/>
              <a:gd name="connsiteY117" fmla="*/ 1523395 h 1523395"/>
              <a:gd name="connsiteX118" fmla="*/ 1347559 w 11218359"/>
              <a:gd name="connsiteY118" fmla="*/ 1523395 h 1523395"/>
              <a:gd name="connsiteX119" fmla="*/ 1358999 w 11218359"/>
              <a:gd name="connsiteY119" fmla="*/ 1523395 h 1523395"/>
              <a:gd name="connsiteX120" fmla="*/ 1370438 w 11218359"/>
              <a:gd name="connsiteY120" fmla="*/ 1523395 h 1523395"/>
              <a:gd name="connsiteX121" fmla="*/ 1381878 w 11218359"/>
              <a:gd name="connsiteY121" fmla="*/ 1523395 h 1523395"/>
              <a:gd name="connsiteX122" fmla="*/ 1393317 w 11218359"/>
              <a:gd name="connsiteY122" fmla="*/ 1523395 h 1523395"/>
              <a:gd name="connsiteX123" fmla="*/ 1404757 w 11218359"/>
              <a:gd name="connsiteY123" fmla="*/ 1523395 h 1523395"/>
              <a:gd name="connsiteX124" fmla="*/ 1416196 w 11218359"/>
              <a:gd name="connsiteY124" fmla="*/ 1523395 h 1523395"/>
              <a:gd name="connsiteX125" fmla="*/ 1427636 w 11218359"/>
              <a:gd name="connsiteY125" fmla="*/ 1523395 h 1523395"/>
              <a:gd name="connsiteX126" fmla="*/ 1439075 w 11218359"/>
              <a:gd name="connsiteY126" fmla="*/ 1523395 h 1523395"/>
              <a:gd name="connsiteX127" fmla="*/ 1450515 w 11218359"/>
              <a:gd name="connsiteY127" fmla="*/ 1523395 h 1523395"/>
              <a:gd name="connsiteX128" fmla="*/ 1461954 w 11218359"/>
              <a:gd name="connsiteY128" fmla="*/ 1523395 h 1523395"/>
              <a:gd name="connsiteX129" fmla="*/ 1473394 w 11218359"/>
              <a:gd name="connsiteY129" fmla="*/ 1523395 h 1523395"/>
              <a:gd name="connsiteX130" fmla="*/ 1484833 w 11218359"/>
              <a:gd name="connsiteY130" fmla="*/ 1523395 h 1523395"/>
              <a:gd name="connsiteX131" fmla="*/ 1496273 w 11218359"/>
              <a:gd name="connsiteY131" fmla="*/ 1523395 h 1523395"/>
              <a:gd name="connsiteX132" fmla="*/ 1507712 w 11218359"/>
              <a:gd name="connsiteY132" fmla="*/ 1523395 h 1523395"/>
              <a:gd name="connsiteX133" fmla="*/ 1519152 w 11218359"/>
              <a:gd name="connsiteY133" fmla="*/ 1523395 h 1523395"/>
              <a:gd name="connsiteX134" fmla="*/ 1530591 w 11218359"/>
              <a:gd name="connsiteY134" fmla="*/ 1523395 h 1523395"/>
              <a:gd name="connsiteX135" fmla="*/ 1542031 w 11218359"/>
              <a:gd name="connsiteY135" fmla="*/ 1523395 h 1523395"/>
              <a:gd name="connsiteX136" fmla="*/ 1553471 w 11218359"/>
              <a:gd name="connsiteY136" fmla="*/ 1523395 h 1523395"/>
              <a:gd name="connsiteX137" fmla="*/ 1564910 w 11218359"/>
              <a:gd name="connsiteY137" fmla="*/ 1523395 h 1523395"/>
              <a:gd name="connsiteX138" fmla="*/ 1576349 w 11218359"/>
              <a:gd name="connsiteY138" fmla="*/ 1523395 h 1523395"/>
              <a:gd name="connsiteX139" fmla="*/ 1587789 w 11218359"/>
              <a:gd name="connsiteY139" fmla="*/ 1523395 h 1523395"/>
              <a:gd name="connsiteX140" fmla="*/ 1599229 w 11218359"/>
              <a:gd name="connsiteY140" fmla="*/ 1523395 h 1523395"/>
              <a:gd name="connsiteX141" fmla="*/ 1610668 w 11218359"/>
              <a:gd name="connsiteY141" fmla="*/ 1523395 h 1523395"/>
              <a:gd name="connsiteX142" fmla="*/ 1622107 w 11218359"/>
              <a:gd name="connsiteY142" fmla="*/ 1523395 h 1523395"/>
              <a:gd name="connsiteX143" fmla="*/ 1633547 w 11218359"/>
              <a:gd name="connsiteY143" fmla="*/ 1523395 h 1523395"/>
              <a:gd name="connsiteX144" fmla="*/ 1644987 w 11218359"/>
              <a:gd name="connsiteY144" fmla="*/ 1523395 h 1523395"/>
              <a:gd name="connsiteX145" fmla="*/ 1656426 w 11218359"/>
              <a:gd name="connsiteY145" fmla="*/ 1523395 h 1523395"/>
              <a:gd name="connsiteX146" fmla="*/ 1667866 w 11218359"/>
              <a:gd name="connsiteY146" fmla="*/ 1523395 h 1523395"/>
              <a:gd name="connsiteX147" fmla="*/ 1679305 w 11218359"/>
              <a:gd name="connsiteY147" fmla="*/ 1523395 h 1523395"/>
              <a:gd name="connsiteX148" fmla="*/ 1690745 w 11218359"/>
              <a:gd name="connsiteY148" fmla="*/ 1523395 h 1523395"/>
              <a:gd name="connsiteX149" fmla="*/ 1702184 w 11218359"/>
              <a:gd name="connsiteY149" fmla="*/ 1523395 h 1523395"/>
              <a:gd name="connsiteX150" fmla="*/ 1713619 w 11218359"/>
              <a:gd name="connsiteY150" fmla="*/ 1523395 h 1523395"/>
              <a:gd name="connsiteX151" fmla="*/ 1725063 w 11218359"/>
              <a:gd name="connsiteY151" fmla="*/ 1523395 h 1523395"/>
              <a:gd name="connsiteX152" fmla="*/ 1736498 w 11218359"/>
              <a:gd name="connsiteY152" fmla="*/ 1523395 h 1523395"/>
              <a:gd name="connsiteX153" fmla="*/ 1747938 w 11218359"/>
              <a:gd name="connsiteY153" fmla="*/ 1523395 h 1523395"/>
              <a:gd name="connsiteX154" fmla="*/ 1759377 w 11218359"/>
              <a:gd name="connsiteY154" fmla="*/ 1523395 h 1523395"/>
              <a:gd name="connsiteX155" fmla="*/ 1770817 w 11218359"/>
              <a:gd name="connsiteY155" fmla="*/ 1523395 h 1523395"/>
              <a:gd name="connsiteX156" fmla="*/ 1782256 w 11218359"/>
              <a:gd name="connsiteY156" fmla="*/ 1523395 h 1523395"/>
              <a:gd name="connsiteX157" fmla="*/ 1793696 w 11218359"/>
              <a:gd name="connsiteY157" fmla="*/ 1523395 h 1523395"/>
              <a:gd name="connsiteX158" fmla="*/ 1805135 w 11218359"/>
              <a:gd name="connsiteY158" fmla="*/ 1523395 h 1523395"/>
              <a:gd name="connsiteX159" fmla="*/ 1816575 w 11218359"/>
              <a:gd name="connsiteY159" fmla="*/ 1523395 h 1523395"/>
              <a:gd name="connsiteX160" fmla="*/ 1828014 w 11218359"/>
              <a:gd name="connsiteY160" fmla="*/ 1523395 h 1523395"/>
              <a:gd name="connsiteX161" fmla="*/ 1839454 w 11218359"/>
              <a:gd name="connsiteY161" fmla="*/ 1523395 h 1523395"/>
              <a:gd name="connsiteX162" fmla="*/ 1850893 w 11218359"/>
              <a:gd name="connsiteY162" fmla="*/ 1523395 h 1523395"/>
              <a:gd name="connsiteX163" fmla="*/ 1862333 w 11218359"/>
              <a:gd name="connsiteY163" fmla="*/ 1523395 h 1523395"/>
              <a:gd name="connsiteX164" fmla="*/ 1873772 w 11218359"/>
              <a:gd name="connsiteY164" fmla="*/ 1523395 h 1523395"/>
              <a:gd name="connsiteX165" fmla="*/ 1885212 w 11218359"/>
              <a:gd name="connsiteY165" fmla="*/ 1523395 h 1523395"/>
              <a:gd name="connsiteX166" fmla="*/ 1896651 w 11218359"/>
              <a:gd name="connsiteY166" fmla="*/ 1523395 h 1523395"/>
              <a:gd name="connsiteX167" fmla="*/ 1908091 w 11218359"/>
              <a:gd name="connsiteY167" fmla="*/ 1523395 h 1523395"/>
              <a:gd name="connsiteX168" fmla="*/ 1919531 w 11218359"/>
              <a:gd name="connsiteY168" fmla="*/ 1523395 h 1523395"/>
              <a:gd name="connsiteX169" fmla="*/ 1930970 w 11218359"/>
              <a:gd name="connsiteY169" fmla="*/ 1523395 h 1523395"/>
              <a:gd name="connsiteX170" fmla="*/ 1942409 w 11218359"/>
              <a:gd name="connsiteY170" fmla="*/ 1523395 h 1523395"/>
              <a:gd name="connsiteX171" fmla="*/ 1953849 w 11218359"/>
              <a:gd name="connsiteY171" fmla="*/ 1523395 h 1523395"/>
              <a:gd name="connsiteX172" fmla="*/ 1965289 w 11218359"/>
              <a:gd name="connsiteY172" fmla="*/ 1523395 h 1523395"/>
              <a:gd name="connsiteX173" fmla="*/ 1976728 w 11218359"/>
              <a:gd name="connsiteY173" fmla="*/ 1523395 h 1523395"/>
              <a:gd name="connsiteX174" fmla="*/ 1988168 w 11218359"/>
              <a:gd name="connsiteY174" fmla="*/ 1523395 h 1523395"/>
              <a:gd name="connsiteX175" fmla="*/ 1999607 w 11218359"/>
              <a:gd name="connsiteY175" fmla="*/ 1523395 h 1523395"/>
              <a:gd name="connsiteX176" fmla="*/ 2011047 w 11218359"/>
              <a:gd name="connsiteY176" fmla="*/ 1523395 h 1523395"/>
              <a:gd name="connsiteX177" fmla="*/ 2022486 w 11218359"/>
              <a:gd name="connsiteY177" fmla="*/ 1523395 h 1523395"/>
              <a:gd name="connsiteX178" fmla="*/ 2033926 w 11218359"/>
              <a:gd name="connsiteY178" fmla="*/ 1523395 h 1523395"/>
              <a:gd name="connsiteX179" fmla="*/ 2045365 w 11218359"/>
              <a:gd name="connsiteY179" fmla="*/ 1523395 h 1523395"/>
              <a:gd name="connsiteX180" fmla="*/ 2056805 w 11218359"/>
              <a:gd name="connsiteY180" fmla="*/ 1523395 h 1523395"/>
              <a:gd name="connsiteX181" fmla="*/ 2068244 w 11218359"/>
              <a:gd name="connsiteY181" fmla="*/ 1523395 h 1523395"/>
              <a:gd name="connsiteX182" fmla="*/ 2079684 w 11218359"/>
              <a:gd name="connsiteY182" fmla="*/ 1523395 h 1523395"/>
              <a:gd name="connsiteX183" fmla="*/ 2091123 w 11218359"/>
              <a:gd name="connsiteY183" fmla="*/ 1523395 h 1523395"/>
              <a:gd name="connsiteX184" fmla="*/ 2102563 w 11218359"/>
              <a:gd name="connsiteY184" fmla="*/ 1523395 h 1523395"/>
              <a:gd name="connsiteX185" fmla="*/ 2114002 w 11218359"/>
              <a:gd name="connsiteY185" fmla="*/ 1523395 h 1523395"/>
              <a:gd name="connsiteX186" fmla="*/ 2125442 w 11218359"/>
              <a:gd name="connsiteY186" fmla="*/ 1523395 h 1523395"/>
              <a:gd name="connsiteX187" fmla="*/ 2136882 w 11218359"/>
              <a:gd name="connsiteY187" fmla="*/ 1523395 h 1523395"/>
              <a:gd name="connsiteX188" fmla="*/ 2148321 w 11218359"/>
              <a:gd name="connsiteY188" fmla="*/ 1523395 h 1523395"/>
              <a:gd name="connsiteX189" fmla="*/ 2159760 w 11218359"/>
              <a:gd name="connsiteY189" fmla="*/ 1523395 h 1523395"/>
              <a:gd name="connsiteX190" fmla="*/ 2171200 w 11218359"/>
              <a:gd name="connsiteY190" fmla="*/ 1523395 h 1523395"/>
              <a:gd name="connsiteX191" fmla="*/ 2182640 w 11218359"/>
              <a:gd name="connsiteY191" fmla="*/ 1523395 h 1523395"/>
              <a:gd name="connsiteX192" fmla="*/ 2194079 w 11218359"/>
              <a:gd name="connsiteY192" fmla="*/ 1523395 h 1523395"/>
              <a:gd name="connsiteX193" fmla="*/ 2205519 w 11218359"/>
              <a:gd name="connsiteY193" fmla="*/ 1523395 h 1523395"/>
              <a:gd name="connsiteX194" fmla="*/ 2216958 w 11218359"/>
              <a:gd name="connsiteY194" fmla="*/ 1523395 h 1523395"/>
              <a:gd name="connsiteX195" fmla="*/ 2228393 w 11218359"/>
              <a:gd name="connsiteY195" fmla="*/ 1523395 h 1523395"/>
              <a:gd name="connsiteX196" fmla="*/ 2239837 w 11218359"/>
              <a:gd name="connsiteY196" fmla="*/ 1523395 h 1523395"/>
              <a:gd name="connsiteX197" fmla="*/ 2251272 w 11218359"/>
              <a:gd name="connsiteY197" fmla="*/ 1523395 h 1523395"/>
              <a:gd name="connsiteX198" fmla="*/ 2262716 w 11218359"/>
              <a:gd name="connsiteY198" fmla="*/ 1523395 h 1523395"/>
              <a:gd name="connsiteX199" fmla="*/ 2274151 w 11218359"/>
              <a:gd name="connsiteY199" fmla="*/ 1523395 h 1523395"/>
              <a:gd name="connsiteX200" fmla="*/ 2285591 w 11218359"/>
              <a:gd name="connsiteY200" fmla="*/ 1523395 h 1523395"/>
              <a:gd name="connsiteX201" fmla="*/ 2297030 w 11218359"/>
              <a:gd name="connsiteY201" fmla="*/ 1523395 h 1523395"/>
              <a:gd name="connsiteX202" fmla="*/ 2308470 w 11218359"/>
              <a:gd name="connsiteY202" fmla="*/ 1523395 h 1523395"/>
              <a:gd name="connsiteX203" fmla="*/ 2319909 w 11218359"/>
              <a:gd name="connsiteY203" fmla="*/ 1523395 h 1523395"/>
              <a:gd name="connsiteX204" fmla="*/ 2331349 w 11218359"/>
              <a:gd name="connsiteY204" fmla="*/ 1523395 h 1523395"/>
              <a:gd name="connsiteX205" fmla="*/ 2342788 w 11218359"/>
              <a:gd name="connsiteY205" fmla="*/ 1523395 h 1523395"/>
              <a:gd name="connsiteX206" fmla="*/ 2354228 w 11218359"/>
              <a:gd name="connsiteY206" fmla="*/ 1523395 h 1523395"/>
              <a:gd name="connsiteX207" fmla="*/ 2365667 w 11218359"/>
              <a:gd name="connsiteY207" fmla="*/ 1523395 h 1523395"/>
              <a:gd name="connsiteX208" fmla="*/ 2377107 w 11218359"/>
              <a:gd name="connsiteY208" fmla="*/ 1523395 h 1523395"/>
              <a:gd name="connsiteX209" fmla="*/ 2388546 w 11218359"/>
              <a:gd name="connsiteY209" fmla="*/ 1523395 h 1523395"/>
              <a:gd name="connsiteX210" fmla="*/ 2399986 w 11218359"/>
              <a:gd name="connsiteY210" fmla="*/ 1523395 h 1523395"/>
              <a:gd name="connsiteX211" fmla="*/ 2411425 w 11218359"/>
              <a:gd name="connsiteY211" fmla="*/ 1523395 h 1523395"/>
              <a:gd name="connsiteX212" fmla="*/ 2422865 w 11218359"/>
              <a:gd name="connsiteY212" fmla="*/ 1523395 h 1523395"/>
              <a:gd name="connsiteX213" fmla="*/ 2434304 w 11218359"/>
              <a:gd name="connsiteY213" fmla="*/ 1523395 h 1523395"/>
              <a:gd name="connsiteX214" fmla="*/ 2445744 w 11218359"/>
              <a:gd name="connsiteY214" fmla="*/ 1523395 h 1523395"/>
              <a:gd name="connsiteX215" fmla="*/ 2457184 w 11218359"/>
              <a:gd name="connsiteY215" fmla="*/ 1523395 h 1523395"/>
              <a:gd name="connsiteX216" fmla="*/ 2468623 w 11218359"/>
              <a:gd name="connsiteY216" fmla="*/ 1523395 h 1523395"/>
              <a:gd name="connsiteX217" fmla="*/ 2480062 w 11218359"/>
              <a:gd name="connsiteY217" fmla="*/ 1523395 h 1523395"/>
              <a:gd name="connsiteX218" fmla="*/ 2491502 w 11218359"/>
              <a:gd name="connsiteY218" fmla="*/ 1523395 h 1523395"/>
              <a:gd name="connsiteX219" fmla="*/ 2502942 w 11218359"/>
              <a:gd name="connsiteY219" fmla="*/ 1523395 h 1523395"/>
              <a:gd name="connsiteX220" fmla="*/ 2514381 w 11218359"/>
              <a:gd name="connsiteY220" fmla="*/ 1523395 h 1523395"/>
              <a:gd name="connsiteX221" fmla="*/ 2525821 w 11218359"/>
              <a:gd name="connsiteY221" fmla="*/ 1523395 h 1523395"/>
              <a:gd name="connsiteX222" fmla="*/ 2537260 w 11218359"/>
              <a:gd name="connsiteY222" fmla="*/ 1523395 h 1523395"/>
              <a:gd name="connsiteX223" fmla="*/ 2548700 w 11218359"/>
              <a:gd name="connsiteY223" fmla="*/ 1523395 h 1523395"/>
              <a:gd name="connsiteX224" fmla="*/ 2560139 w 11218359"/>
              <a:gd name="connsiteY224" fmla="*/ 1523395 h 1523395"/>
              <a:gd name="connsiteX225" fmla="*/ 2571579 w 11218359"/>
              <a:gd name="connsiteY225" fmla="*/ 1523395 h 1523395"/>
              <a:gd name="connsiteX226" fmla="*/ 2583018 w 11218359"/>
              <a:gd name="connsiteY226" fmla="*/ 1523395 h 1523395"/>
              <a:gd name="connsiteX227" fmla="*/ 2594458 w 11218359"/>
              <a:gd name="connsiteY227" fmla="*/ 1523395 h 1523395"/>
              <a:gd name="connsiteX228" fmla="*/ 2605897 w 11218359"/>
              <a:gd name="connsiteY228" fmla="*/ 1523395 h 1523395"/>
              <a:gd name="connsiteX229" fmla="*/ 2617337 w 11218359"/>
              <a:gd name="connsiteY229" fmla="*/ 1523395 h 1523395"/>
              <a:gd name="connsiteX230" fmla="*/ 2628776 w 11218359"/>
              <a:gd name="connsiteY230" fmla="*/ 1523395 h 1523395"/>
              <a:gd name="connsiteX231" fmla="*/ 2640216 w 11218359"/>
              <a:gd name="connsiteY231" fmla="*/ 1523395 h 1523395"/>
              <a:gd name="connsiteX232" fmla="*/ 2651655 w 11218359"/>
              <a:gd name="connsiteY232" fmla="*/ 1523395 h 1523395"/>
              <a:gd name="connsiteX233" fmla="*/ 2663095 w 11218359"/>
              <a:gd name="connsiteY233" fmla="*/ 1523395 h 1523395"/>
              <a:gd name="connsiteX234" fmla="*/ 2674535 w 11218359"/>
              <a:gd name="connsiteY234" fmla="*/ 1523395 h 1523395"/>
              <a:gd name="connsiteX235" fmla="*/ 2685974 w 11218359"/>
              <a:gd name="connsiteY235" fmla="*/ 1523395 h 1523395"/>
              <a:gd name="connsiteX236" fmla="*/ 2697413 w 11218359"/>
              <a:gd name="connsiteY236" fmla="*/ 1523395 h 1523395"/>
              <a:gd name="connsiteX237" fmla="*/ 2708853 w 11218359"/>
              <a:gd name="connsiteY237" fmla="*/ 1523395 h 1523395"/>
              <a:gd name="connsiteX238" fmla="*/ 2720293 w 11218359"/>
              <a:gd name="connsiteY238" fmla="*/ 1523395 h 1523395"/>
              <a:gd name="connsiteX239" fmla="*/ 2731727 w 11218359"/>
              <a:gd name="connsiteY239" fmla="*/ 1523395 h 1523395"/>
              <a:gd name="connsiteX240" fmla="*/ 2743172 w 11218359"/>
              <a:gd name="connsiteY240" fmla="*/ 1523395 h 1523395"/>
              <a:gd name="connsiteX241" fmla="*/ 2754611 w 11218359"/>
              <a:gd name="connsiteY241" fmla="*/ 1523395 h 1523395"/>
              <a:gd name="connsiteX242" fmla="*/ 2766046 w 11218359"/>
              <a:gd name="connsiteY242" fmla="*/ 1523395 h 1523395"/>
              <a:gd name="connsiteX243" fmla="*/ 2777490 w 11218359"/>
              <a:gd name="connsiteY243" fmla="*/ 1523395 h 1523395"/>
              <a:gd name="connsiteX244" fmla="*/ 2788925 w 11218359"/>
              <a:gd name="connsiteY244" fmla="*/ 1523395 h 1523395"/>
              <a:gd name="connsiteX245" fmla="*/ 2800364 w 11218359"/>
              <a:gd name="connsiteY245" fmla="*/ 1523395 h 1523395"/>
              <a:gd name="connsiteX246" fmla="*/ 2811804 w 11218359"/>
              <a:gd name="connsiteY246" fmla="*/ 1523395 h 1523395"/>
              <a:gd name="connsiteX247" fmla="*/ 2823243 w 11218359"/>
              <a:gd name="connsiteY247" fmla="*/ 1523395 h 1523395"/>
              <a:gd name="connsiteX248" fmla="*/ 2834683 w 11218359"/>
              <a:gd name="connsiteY248" fmla="*/ 1523395 h 1523395"/>
              <a:gd name="connsiteX249" fmla="*/ 2846123 w 11218359"/>
              <a:gd name="connsiteY249" fmla="*/ 1523395 h 1523395"/>
              <a:gd name="connsiteX250" fmla="*/ 2857562 w 11218359"/>
              <a:gd name="connsiteY250" fmla="*/ 1523395 h 1523395"/>
              <a:gd name="connsiteX251" fmla="*/ 2869001 w 11218359"/>
              <a:gd name="connsiteY251" fmla="*/ 1523395 h 1523395"/>
              <a:gd name="connsiteX252" fmla="*/ 2880441 w 11218359"/>
              <a:gd name="connsiteY252" fmla="*/ 1523395 h 1523395"/>
              <a:gd name="connsiteX253" fmla="*/ 2891881 w 11218359"/>
              <a:gd name="connsiteY253" fmla="*/ 1523395 h 1523395"/>
              <a:gd name="connsiteX254" fmla="*/ 2903320 w 11218359"/>
              <a:gd name="connsiteY254" fmla="*/ 1523395 h 1523395"/>
              <a:gd name="connsiteX255" fmla="*/ 2914760 w 11218359"/>
              <a:gd name="connsiteY255" fmla="*/ 1523395 h 1523395"/>
              <a:gd name="connsiteX256" fmla="*/ 2926199 w 11218359"/>
              <a:gd name="connsiteY256" fmla="*/ 1523395 h 1523395"/>
              <a:gd name="connsiteX257" fmla="*/ 2937639 w 11218359"/>
              <a:gd name="connsiteY257" fmla="*/ 1523395 h 1523395"/>
              <a:gd name="connsiteX258" fmla="*/ 2949078 w 11218359"/>
              <a:gd name="connsiteY258" fmla="*/ 1523395 h 1523395"/>
              <a:gd name="connsiteX259" fmla="*/ 2960518 w 11218359"/>
              <a:gd name="connsiteY259" fmla="*/ 1523395 h 1523395"/>
              <a:gd name="connsiteX260" fmla="*/ 2971957 w 11218359"/>
              <a:gd name="connsiteY260" fmla="*/ 1523395 h 1523395"/>
              <a:gd name="connsiteX261" fmla="*/ 2983397 w 11218359"/>
              <a:gd name="connsiteY261" fmla="*/ 1523395 h 1523395"/>
              <a:gd name="connsiteX262" fmla="*/ 2994837 w 11218359"/>
              <a:gd name="connsiteY262" fmla="*/ 1523395 h 1523395"/>
              <a:gd name="connsiteX263" fmla="*/ 3006276 w 11218359"/>
              <a:gd name="connsiteY263" fmla="*/ 1523395 h 1523395"/>
              <a:gd name="connsiteX264" fmla="*/ 3017715 w 11218359"/>
              <a:gd name="connsiteY264" fmla="*/ 1523395 h 1523395"/>
              <a:gd name="connsiteX265" fmla="*/ 3029155 w 11218359"/>
              <a:gd name="connsiteY265" fmla="*/ 1523395 h 1523395"/>
              <a:gd name="connsiteX266" fmla="*/ 3040594 w 11218359"/>
              <a:gd name="connsiteY266" fmla="*/ 1523395 h 1523395"/>
              <a:gd name="connsiteX267" fmla="*/ 3052034 w 11218359"/>
              <a:gd name="connsiteY267" fmla="*/ 1523395 h 1523395"/>
              <a:gd name="connsiteX268" fmla="*/ 3063474 w 11218359"/>
              <a:gd name="connsiteY268" fmla="*/ 1523395 h 1523395"/>
              <a:gd name="connsiteX269" fmla="*/ 3074913 w 11218359"/>
              <a:gd name="connsiteY269" fmla="*/ 1523395 h 1523395"/>
              <a:gd name="connsiteX270" fmla="*/ 3086352 w 11218359"/>
              <a:gd name="connsiteY270" fmla="*/ 1523395 h 1523395"/>
              <a:gd name="connsiteX271" fmla="*/ 3097792 w 11218359"/>
              <a:gd name="connsiteY271" fmla="*/ 1523395 h 1523395"/>
              <a:gd name="connsiteX272" fmla="*/ 3109232 w 11218359"/>
              <a:gd name="connsiteY272" fmla="*/ 1523395 h 1523395"/>
              <a:gd name="connsiteX273" fmla="*/ 3120671 w 11218359"/>
              <a:gd name="connsiteY273" fmla="*/ 1523395 h 1523395"/>
              <a:gd name="connsiteX274" fmla="*/ 3132111 w 11218359"/>
              <a:gd name="connsiteY274" fmla="*/ 1523395 h 1523395"/>
              <a:gd name="connsiteX275" fmla="*/ 3143550 w 11218359"/>
              <a:gd name="connsiteY275" fmla="*/ 1523395 h 1523395"/>
              <a:gd name="connsiteX276" fmla="*/ 3154990 w 11218359"/>
              <a:gd name="connsiteY276" fmla="*/ 1523395 h 1523395"/>
              <a:gd name="connsiteX277" fmla="*/ 3166429 w 11218359"/>
              <a:gd name="connsiteY277" fmla="*/ 1523395 h 1523395"/>
              <a:gd name="connsiteX278" fmla="*/ 3177869 w 11218359"/>
              <a:gd name="connsiteY278" fmla="*/ 1523395 h 1523395"/>
              <a:gd name="connsiteX279" fmla="*/ 3189308 w 11218359"/>
              <a:gd name="connsiteY279" fmla="*/ 1523395 h 1523395"/>
              <a:gd name="connsiteX280" fmla="*/ 3200748 w 11218359"/>
              <a:gd name="connsiteY280" fmla="*/ 1523395 h 1523395"/>
              <a:gd name="connsiteX281" fmla="*/ 3212187 w 11218359"/>
              <a:gd name="connsiteY281" fmla="*/ 1523395 h 1523395"/>
              <a:gd name="connsiteX282" fmla="*/ 3223627 w 11218359"/>
              <a:gd name="connsiteY282" fmla="*/ 1523395 h 1523395"/>
              <a:gd name="connsiteX283" fmla="*/ 3235066 w 11218359"/>
              <a:gd name="connsiteY283" fmla="*/ 1523395 h 1523395"/>
              <a:gd name="connsiteX284" fmla="*/ 3246501 w 11218359"/>
              <a:gd name="connsiteY284" fmla="*/ 1523395 h 1523395"/>
              <a:gd name="connsiteX285" fmla="*/ 3257945 w 11218359"/>
              <a:gd name="connsiteY285" fmla="*/ 1523395 h 1523395"/>
              <a:gd name="connsiteX286" fmla="*/ 3269385 w 11218359"/>
              <a:gd name="connsiteY286" fmla="*/ 1523395 h 1523395"/>
              <a:gd name="connsiteX287" fmla="*/ 3280825 w 11218359"/>
              <a:gd name="connsiteY287" fmla="*/ 1523395 h 1523395"/>
              <a:gd name="connsiteX288" fmla="*/ 3292264 w 11218359"/>
              <a:gd name="connsiteY288" fmla="*/ 1523395 h 1523395"/>
              <a:gd name="connsiteX289" fmla="*/ 3303699 w 11218359"/>
              <a:gd name="connsiteY289" fmla="*/ 1523395 h 1523395"/>
              <a:gd name="connsiteX290" fmla="*/ 3315143 w 11218359"/>
              <a:gd name="connsiteY290" fmla="*/ 1523395 h 1523395"/>
              <a:gd name="connsiteX291" fmla="*/ 3326578 w 11218359"/>
              <a:gd name="connsiteY291" fmla="*/ 1523395 h 1523395"/>
              <a:gd name="connsiteX292" fmla="*/ 3338017 w 11218359"/>
              <a:gd name="connsiteY292" fmla="*/ 1523395 h 1523395"/>
              <a:gd name="connsiteX293" fmla="*/ 3349457 w 11218359"/>
              <a:gd name="connsiteY293" fmla="*/ 1523395 h 1523395"/>
              <a:gd name="connsiteX294" fmla="*/ 3360896 w 11218359"/>
              <a:gd name="connsiteY294" fmla="*/ 1523395 h 1523395"/>
              <a:gd name="connsiteX295" fmla="*/ 3372336 w 11218359"/>
              <a:gd name="connsiteY295" fmla="*/ 1523395 h 1523395"/>
              <a:gd name="connsiteX296" fmla="*/ 3383776 w 11218359"/>
              <a:gd name="connsiteY296" fmla="*/ 1523395 h 1523395"/>
              <a:gd name="connsiteX297" fmla="*/ 3395215 w 11218359"/>
              <a:gd name="connsiteY297" fmla="*/ 1523395 h 1523395"/>
              <a:gd name="connsiteX298" fmla="*/ 3406654 w 11218359"/>
              <a:gd name="connsiteY298" fmla="*/ 1523395 h 1523395"/>
              <a:gd name="connsiteX299" fmla="*/ 3418094 w 11218359"/>
              <a:gd name="connsiteY299" fmla="*/ 1523395 h 1523395"/>
              <a:gd name="connsiteX300" fmla="*/ 3429534 w 11218359"/>
              <a:gd name="connsiteY300" fmla="*/ 1523395 h 1523395"/>
              <a:gd name="connsiteX301" fmla="*/ 3440973 w 11218359"/>
              <a:gd name="connsiteY301" fmla="*/ 1523395 h 1523395"/>
              <a:gd name="connsiteX302" fmla="*/ 3452413 w 11218359"/>
              <a:gd name="connsiteY302" fmla="*/ 1523395 h 1523395"/>
              <a:gd name="connsiteX303" fmla="*/ 3463852 w 11218359"/>
              <a:gd name="connsiteY303" fmla="*/ 1523395 h 1523395"/>
              <a:gd name="connsiteX304" fmla="*/ 3475292 w 11218359"/>
              <a:gd name="connsiteY304" fmla="*/ 1523395 h 1523395"/>
              <a:gd name="connsiteX305" fmla="*/ 3486731 w 11218359"/>
              <a:gd name="connsiteY305" fmla="*/ 1523395 h 1523395"/>
              <a:gd name="connsiteX306" fmla="*/ 3498171 w 11218359"/>
              <a:gd name="connsiteY306" fmla="*/ 1523395 h 1523395"/>
              <a:gd name="connsiteX307" fmla="*/ 3509610 w 11218359"/>
              <a:gd name="connsiteY307" fmla="*/ 1523395 h 1523395"/>
              <a:gd name="connsiteX308" fmla="*/ 3521050 w 11218359"/>
              <a:gd name="connsiteY308" fmla="*/ 1523395 h 1523395"/>
              <a:gd name="connsiteX309" fmla="*/ 3532489 w 11218359"/>
              <a:gd name="connsiteY309" fmla="*/ 1523395 h 1523395"/>
              <a:gd name="connsiteX310" fmla="*/ 3543929 w 11218359"/>
              <a:gd name="connsiteY310" fmla="*/ 1523395 h 1523395"/>
              <a:gd name="connsiteX311" fmla="*/ 3555368 w 11218359"/>
              <a:gd name="connsiteY311" fmla="*/ 1523395 h 1523395"/>
              <a:gd name="connsiteX312" fmla="*/ 3566808 w 11218359"/>
              <a:gd name="connsiteY312" fmla="*/ 1523395 h 1523395"/>
              <a:gd name="connsiteX313" fmla="*/ 3578247 w 11218359"/>
              <a:gd name="connsiteY313" fmla="*/ 1523395 h 1523395"/>
              <a:gd name="connsiteX314" fmla="*/ 3589687 w 11218359"/>
              <a:gd name="connsiteY314" fmla="*/ 1523395 h 1523395"/>
              <a:gd name="connsiteX315" fmla="*/ 3601127 w 11218359"/>
              <a:gd name="connsiteY315" fmla="*/ 1523395 h 1523395"/>
              <a:gd name="connsiteX316" fmla="*/ 3612566 w 11218359"/>
              <a:gd name="connsiteY316" fmla="*/ 1523395 h 1523395"/>
              <a:gd name="connsiteX317" fmla="*/ 3624005 w 11218359"/>
              <a:gd name="connsiteY317" fmla="*/ 1523395 h 1523395"/>
              <a:gd name="connsiteX318" fmla="*/ 3635445 w 11218359"/>
              <a:gd name="connsiteY318" fmla="*/ 1523395 h 1523395"/>
              <a:gd name="connsiteX319" fmla="*/ 3646885 w 11218359"/>
              <a:gd name="connsiteY319" fmla="*/ 1523395 h 1523395"/>
              <a:gd name="connsiteX320" fmla="*/ 3658324 w 11218359"/>
              <a:gd name="connsiteY320" fmla="*/ 1523395 h 1523395"/>
              <a:gd name="connsiteX321" fmla="*/ 3669764 w 11218359"/>
              <a:gd name="connsiteY321" fmla="*/ 1523395 h 1523395"/>
              <a:gd name="connsiteX322" fmla="*/ 3681203 w 11218359"/>
              <a:gd name="connsiteY322" fmla="*/ 1523395 h 1523395"/>
              <a:gd name="connsiteX323" fmla="*/ 3692643 w 11218359"/>
              <a:gd name="connsiteY323" fmla="*/ 1523395 h 1523395"/>
              <a:gd name="connsiteX324" fmla="*/ 3704082 w 11218359"/>
              <a:gd name="connsiteY324" fmla="*/ 1523395 h 1523395"/>
              <a:gd name="connsiteX325" fmla="*/ 3715522 w 11218359"/>
              <a:gd name="connsiteY325" fmla="*/ 1523395 h 1523395"/>
              <a:gd name="connsiteX326" fmla="*/ 3726961 w 11218359"/>
              <a:gd name="connsiteY326" fmla="*/ 1523395 h 1523395"/>
              <a:gd name="connsiteX327" fmla="*/ 3738401 w 11218359"/>
              <a:gd name="connsiteY327" fmla="*/ 1523395 h 1523395"/>
              <a:gd name="connsiteX328" fmla="*/ 3749840 w 11218359"/>
              <a:gd name="connsiteY328" fmla="*/ 1523395 h 1523395"/>
              <a:gd name="connsiteX329" fmla="*/ 3761280 w 11218359"/>
              <a:gd name="connsiteY329" fmla="*/ 1523395 h 1523395"/>
              <a:gd name="connsiteX330" fmla="*/ 3772719 w 11218359"/>
              <a:gd name="connsiteY330" fmla="*/ 1523395 h 1523395"/>
              <a:gd name="connsiteX331" fmla="*/ 3784154 w 11218359"/>
              <a:gd name="connsiteY331" fmla="*/ 1523395 h 1523395"/>
              <a:gd name="connsiteX332" fmla="*/ 3795598 w 11218359"/>
              <a:gd name="connsiteY332" fmla="*/ 1523395 h 1523395"/>
              <a:gd name="connsiteX333" fmla="*/ 3807033 w 11218359"/>
              <a:gd name="connsiteY333" fmla="*/ 1523395 h 1523395"/>
              <a:gd name="connsiteX334" fmla="*/ 3818473 w 11218359"/>
              <a:gd name="connsiteY334" fmla="*/ 1523395 h 1523395"/>
              <a:gd name="connsiteX335" fmla="*/ 3829917 w 11218359"/>
              <a:gd name="connsiteY335" fmla="*/ 1523395 h 1523395"/>
              <a:gd name="connsiteX336" fmla="*/ 3841352 w 11218359"/>
              <a:gd name="connsiteY336" fmla="*/ 1523395 h 1523395"/>
              <a:gd name="connsiteX337" fmla="*/ 3852791 w 11218359"/>
              <a:gd name="connsiteY337" fmla="*/ 1523395 h 1523395"/>
              <a:gd name="connsiteX338" fmla="*/ 3864231 w 11218359"/>
              <a:gd name="connsiteY338" fmla="*/ 1523395 h 1523395"/>
              <a:gd name="connsiteX339" fmla="*/ 3875670 w 11218359"/>
              <a:gd name="connsiteY339" fmla="*/ 1523395 h 1523395"/>
              <a:gd name="connsiteX340" fmla="*/ 3887110 w 11218359"/>
              <a:gd name="connsiteY340" fmla="*/ 1523395 h 1523395"/>
              <a:gd name="connsiteX341" fmla="*/ 3898549 w 11218359"/>
              <a:gd name="connsiteY341" fmla="*/ 1523395 h 1523395"/>
              <a:gd name="connsiteX342" fmla="*/ 3909989 w 11218359"/>
              <a:gd name="connsiteY342" fmla="*/ 1523395 h 1523395"/>
              <a:gd name="connsiteX343" fmla="*/ 3921447 w 11218359"/>
              <a:gd name="connsiteY343" fmla="*/ 1523395 h 1523395"/>
              <a:gd name="connsiteX344" fmla="*/ 3932878 w 11218359"/>
              <a:gd name="connsiteY344" fmla="*/ 1523395 h 1523395"/>
              <a:gd name="connsiteX345" fmla="*/ 3944307 w 11218359"/>
              <a:gd name="connsiteY345" fmla="*/ 1523395 h 1523395"/>
              <a:gd name="connsiteX346" fmla="*/ 3955737 w 11218359"/>
              <a:gd name="connsiteY346" fmla="*/ 1523395 h 1523395"/>
              <a:gd name="connsiteX347" fmla="*/ 3967167 w 11218359"/>
              <a:gd name="connsiteY347" fmla="*/ 1523395 h 1523395"/>
              <a:gd name="connsiteX348" fmla="*/ 3978645 w 11218359"/>
              <a:gd name="connsiteY348" fmla="*/ 1523395 h 1523395"/>
              <a:gd name="connsiteX349" fmla="*/ 3990075 w 11218359"/>
              <a:gd name="connsiteY349" fmla="*/ 1523395 h 1523395"/>
              <a:gd name="connsiteX350" fmla="*/ 4001505 w 11218359"/>
              <a:gd name="connsiteY350" fmla="*/ 1523395 h 1523395"/>
              <a:gd name="connsiteX351" fmla="*/ 4012935 w 11218359"/>
              <a:gd name="connsiteY351" fmla="*/ 1523395 h 1523395"/>
              <a:gd name="connsiteX352" fmla="*/ 4024365 w 11218359"/>
              <a:gd name="connsiteY352" fmla="*/ 1523395 h 1523395"/>
              <a:gd name="connsiteX353" fmla="*/ 4035843 w 11218359"/>
              <a:gd name="connsiteY353" fmla="*/ 1523395 h 1523395"/>
              <a:gd name="connsiteX354" fmla="*/ 4047273 w 11218359"/>
              <a:gd name="connsiteY354" fmla="*/ 1523395 h 1523395"/>
              <a:gd name="connsiteX355" fmla="*/ 4058702 w 11218359"/>
              <a:gd name="connsiteY355" fmla="*/ 1523395 h 1523395"/>
              <a:gd name="connsiteX356" fmla="*/ 4070133 w 11218359"/>
              <a:gd name="connsiteY356" fmla="*/ 1523395 h 1523395"/>
              <a:gd name="connsiteX357" fmla="*/ 4081563 w 11218359"/>
              <a:gd name="connsiteY357" fmla="*/ 1523395 h 1523395"/>
              <a:gd name="connsiteX358" fmla="*/ 4093040 w 11218359"/>
              <a:gd name="connsiteY358" fmla="*/ 1523395 h 1523395"/>
              <a:gd name="connsiteX359" fmla="*/ 4104471 w 11218359"/>
              <a:gd name="connsiteY359" fmla="*/ 1523395 h 1523395"/>
              <a:gd name="connsiteX360" fmla="*/ 4115900 w 11218359"/>
              <a:gd name="connsiteY360" fmla="*/ 1523395 h 1523395"/>
              <a:gd name="connsiteX361" fmla="*/ 4127330 w 11218359"/>
              <a:gd name="connsiteY361" fmla="*/ 1523395 h 1523395"/>
              <a:gd name="connsiteX362" fmla="*/ 4138760 w 11218359"/>
              <a:gd name="connsiteY362" fmla="*/ 1523395 h 1523395"/>
              <a:gd name="connsiteX363" fmla="*/ 4150238 w 11218359"/>
              <a:gd name="connsiteY363" fmla="*/ 1523395 h 1523395"/>
              <a:gd name="connsiteX364" fmla="*/ 4161668 w 11218359"/>
              <a:gd name="connsiteY364" fmla="*/ 1523395 h 1523395"/>
              <a:gd name="connsiteX365" fmla="*/ 4173098 w 11218359"/>
              <a:gd name="connsiteY365" fmla="*/ 1523395 h 1523395"/>
              <a:gd name="connsiteX366" fmla="*/ 4184528 w 11218359"/>
              <a:gd name="connsiteY366" fmla="*/ 1523395 h 1523395"/>
              <a:gd name="connsiteX367" fmla="*/ 4195958 w 11218359"/>
              <a:gd name="connsiteY367" fmla="*/ 1523395 h 1523395"/>
              <a:gd name="connsiteX368" fmla="*/ 4207436 w 11218359"/>
              <a:gd name="connsiteY368" fmla="*/ 1523395 h 1523395"/>
              <a:gd name="connsiteX369" fmla="*/ 4218865 w 11218359"/>
              <a:gd name="connsiteY369" fmla="*/ 1523395 h 1523395"/>
              <a:gd name="connsiteX370" fmla="*/ 4230296 w 11218359"/>
              <a:gd name="connsiteY370" fmla="*/ 1523395 h 1523395"/>
              <a:gd name="connsiteX371" fmla="*/ 4241726 w 11218359"/>
              <a:gd name="connsiteY371" fmla="*/ 1523395 h 1523395"/>
              <a:gd name="connsiteX372" fmla="*/ 4253156 w 11218359"/>
              <a:gd name="connsiteY372" fmla="*/ 1523395 h 1523395"/>
              <a:gd name="connsiteX373" fmla="*/ 4264634 w 11218359"/>
              <a:gd name="connsiteY373" fmla="*/ 1523395 h 1523395"/>
              <a:gd name="connsiteX374" fmla="*/ 4276063 w 11218359"/>
              <a:gd name="connsiteY374" fmla="*/ 1523395 h 1523395"/>
              <a:gd name="connsiteX375" fmla="*/ 4287493 w 11218359"/>
              <a:gd name="connsiteY375" fmla="*/ 1523395 h 1523395"/>
              <a:gd name="connsiteX376" fmla="*/ 4298923 w 11218359"/>
              <a:gd name="connsiteY376" fmla="*/ 1523395 h 1523395"/>
              <a:gd name="connsiteX377" fmla="*/ 4310353 w 11218359"/>
              <a:gd name="connsiteY377" fmla="*/ 1523395 h 1523395"/>
              <a:gd name="connsiteX378" fmla="*/ 4321831 w 11218359"/>
              <a:gd name="connsiteY378" fmla="*/ 1523395 h 1523395"/>
              <a:gd name="connsiteX379" fmla="*/ 4333261 w 11218359"/>
              <a:gd name="connsiteY379" fmla="*/ 1523395 h 1523395"/>
              <a:gd name="connsiteX380" fmla="*/ 4344691 w 11218359"/>
              <a:gd name="connsiteY380" fmla="*/ 1523395 h 1523395"/>
              <a:gd name="connsiteX381" fmla="*/ 4356121 w 11218359"/>
              <a:gd name="connsiteY381" fmla="*/ 1523395 h 1523395"/>
              <a:gd name="connsiteX382" fmla="*/ 4367551 w 11218359"/>
              <a:gd name="connsiteY382" fmla="*/ 1523395 h 1523395"/>
              <a:gd name="connsiteX383" fmla="*/ 4379028 w 11218359"/>
              <a:gd name="connsiteY383" fmla="*/ 1523395 h 1523395"/>
              <a:gd name="connsiteX384" fmla="*/ 4390458 w 11218359"/>
              <a:gd name="connsiteY384" fmla="*/ 1523395 h 1523395"/>
              <a:gd name="connsiteX385" fmla="*/ 4401889 w 11218359"/>
              <a:gd name="connsiteY385" fmla="*/ 1523395 h 1523395"/>
              <a:gd name="connsiteX386" fmla="*/ 4413319 w 11218359"/>
              <a:gd name="connsiteY386" fmla="*/ 1523395 h 1523395"/>
              <a:gd name="connsiteX387" fmla="*/ 4424749 w 11218359"/>
              <a:gd name="connsiteY387" fmla="*/ 1523395 h 1523395"/>
              <a:gd name="connsiteX388" fmla="*/ 4436226 w 11218359"/>
              <a:gd name="connsiteY388" fmla="*/ 1523395 h 1523395"/>
              <a:gd name="connsiteX389" fmla="*/ 4447656 w 11218359"/>
              <a:gd name="connsiteY389" fmla="*/ 1523395 h 1523395"/>
              <a:gd name="connsiteX390" fmla="*/ 4459086 w 11218359"/>
              <a:gd name="connsiteY390" fmla="*/ 1523395 h 1523395"/>
              <a:gd name="connsiteX391" fmla="*/ 4470516 w 11218359"/>
              <a:gd name="connsiteY391" fmla="*/ 1523395 h 1523395"/>
              <a:gd name="connsiteX392" fmla="*/ 4481946 w 11218359"/>
              <a:gd name="connsiteY392" fmla="*/ 1523395 h 1523395"/>
              <a:gd name="connsiteX393" fmla="*/ 4493424 w 11218359"/>
              <a:gd name="connsiteY393" fmla="*/ 1523395 h 1523395"/>
              <a:gd name="connsiteX394" fmla="*/ 4504854 w 11218359"/>
              <a:gd name="connsiteY394" fmla="*/ 1523395 h 1523395"/>
              <a:gd name="connsiteX395" fmla="*/ 4516284 w 11218359"/>
              <a:gd name="connsiteY395" fmla="*/ 1523395 h 1523395"/>
              <a:gd name="connsiteX396" fmla="*/ 4527714 w 11218359"/>
              <a:gd name="connsiteY396" fmla="*/ 1523395 h 1523395"/>
              <a:gd name="connsiteX397" fmla="*/ 4539144 w 11218359"/>
              <a:gd name="connsiteY397" fmla="*/ 1523395 h 1523395"/>
              <a:gd name="connsiteX398" fmla="*/ 4550621 w 11218359"/>
              <a:gd name="connsiteY398" fmla="*/ 1523395 h 1523395"/>
              <a:gd name="connsiteX399" fmla="*/ 4562051 w 11218359"/>
              <a:gd name="connsiteY399" fmla="*/ 1523395 h 1523395"/>
              <a:gd name="connsiteX400" fmla="*/ 4573482 w 11218359"/>
              <a:gd name="connsiteY400" fmla="*/ 1523395 h 1523395"/>
              <a:gd name="connsiteX401" fmla="*/ 4584912 w 11218359"/>
              <a:gd name="connsiteY401" fmla="*/ 1523395 h 1523395"/>
              <a:gd name="connsiteX402" fmla="*/ 4596341 w 11218359"/>
              <a:gd name="connsiteY402" fmla="*/ 1523395 h 1523395"/>
              <a:gd name="connsiteX403" fmla="*/ 4607771 w 11218359"/>
              <a:gd name="connsiteY403" fmla="*/ 1523395 h 1523395"/>
              <a:gd name="connsiteX404" fmla="*/ 4619249 w 11218359"/>
              <a:gd name="connsiteY404" fmla="*/ 1523395 h 1523395"/>
              <a:gd name="connsiteX405" fmla="*/ 4630679 w 11218359"/>
              <a:gd name="connsiteY405" fmla="*/ 1523395 h 1523395"/>
              <a:gd name="connsiteX406" fmla="*/ 4642109 w 11218359"/>
              <a:gd name="connsiteY406" fmla="*/ 1523395 h 1523395"/>
              <a:gd name="connsiteX407" fmla="*/ 4653539 w 11218359"/>
              <a:gd name="connsiteY407" fmla="*/ 1523395 h 1523395"/>
              <a:gd name="connsiteX408" fmla="*/ 4664969 w 11218359"/>
              <a:gd name="connsiteY408" fmla="*/ 1523395 h 1523395"/>
              <a:gd name="connsiteX409" fmla="*/ 4676447 w 11218359"/>
              <a:gd name="connsiteY409" fmla="*/ 1523395 h 1523395"/>
              <a:gd name="connsiteX410" fmla="*/ 4687877 w 11218359"/>
              <a:gd name="connsiteY410" fmla="*/ 1523395 h 1523395"/>
              <a:gd name="connsiteX411" fmla="*/ 4699306 w 11218359"/>
              <a:gd name="connsiteY411" fmla="*/ 1523395 h 1523395"/>
              <a:gd name="connsiteX412" fmla="*/ 4710737 w 11218359"/>
              <a:gd name="connsiteY412" fmla="*/ 1523395 h 1523395"/>
              <a:gd name="connsiteX413" fmla="*/ 4722167 w 11218359"/>
              <a:gd name="connsiteY413" fmla="*/ 1523395 h 1523395"/>
              <a:gd name="connsiteX414" fmla="*/ 4733644 w 11218359"/>
              <a:gd name="connsiteY414" fmla="*/ 1523395 h 1523395"/>
              <a:gd name="connsiteX415" fmla="*/ 4745075 w 11218359"/>
              <a:gd name="connsiteY415" fmla="*/ 1523395 h 1523395"/>
              <a:gd name="connsiteX416" fmla="*/ 4756504 w 11218359"/>
              <a:gd name="connsiteY416" fmla="*/ 1523395 h 1523395"/>
              <a:gd name="connsiteX417" fmla="*/ 4767934 w 11218359"/>
              <a:gd name="connsiteY417" fmla="*/ 1523395 h 1523395"/>
              <a:gd name="connsiteX418" fmla="*/ 4779364 w 11218359"/>
              <a:gd name="connsiteY418" fmla="*/ 1523395 h 1523395"/>
              <a:gd name="connsiteX419" fmla="*/ 4790842 w 11218359"/>
              <a:gd name="connsiteY419" fmla="*/ 1523395 h 1523395"/>
              <a:gd name="connsiteX420" fmla="*/ 4802272 w 11218359"/>
              <a:gd name="connsiteY420" fmla="*/ 1523395 h 1523395"/>
              <a:gd name="connsiteX421" fmla="*/ 4813702 w 11218359"/>
              <a:gd name="connsiteY421" fmla="*/ 1523395 h 1523395"/>
              <a:gd name="connsiteX422" fmla="*/ 4825132 w 11218359"/>
              <a:gd name="connsiteY422" fmla="*/ 1523395 h 1523395"/>
              <a:gd name="connsiteX423" fmla="*/ 4836562 w 11218359"/>
              <a:gd name="connsiteY423" fmla="*/ 1523395 h 1523395"/>
              <a:gd name="connsiteX424" fmla="*/ 4848040 w 11218359"/>
              <a:gd name="connsiteY424" fmla="*/ 1523395 h 1523395"/>
              <a:gd name="connsiteX425" fmla="*/ 4859469 w 11218359"/>
              <a:gd name="connsiteY425" fmla="*/ 1523395 h 1523395"/>
              <a:gd name="connsiteX426" fmla="*/ 4870899 w 11218359"/>
              <a:gd name="connsiteY426" fmla="*/ 1523395 h 1523395"/>
              <a:gd name="connsiteX427" fmla="*/ 4882330 w 11218359"/>
              <a:gd name="connsiteY427" fmla="*/ 1523395 h 1523395"/>
              <a:gd name="connsiteX428" fmla="*/ 4893760 w 11218359"/>
              <a:gd name="connsiteY428" fmla="*/ 1523395 h 1523395"/>
              <a:gd name="connsiteX429" fmla="*/ 4905237 w 11218359"/>
              <a:gd name="connsiteY429" fmla="*/ 1523395 h 1523395"/>
              <a:gd name="connsiteX430" fmla="*/ 4916667 w 11218359"/>
              <a:gd name="connsiteY430" fmla="*/ 1523395 h 1523395"/>
              <a:gd name="connsiteX431" fmla="*/ 4928097 w 11218359"/>
              <a:gd name="connsiteY431" fmla="*/ 1523395 h 1523395"/>
              <a:gd name="connsiteX432" fmla="*/ 4939527 w 11218359"/>
              <a:gd name="connsiteY432" fmla="*/ 1523395 h 1523395"/>
              <a:gd name="connsiteX433" fmla="*/ 4950957 w 11218359"/>
              <a:gd name="connsiteY433" fmla="*/ 1523395 h 1523395"/>
              <a:gd name="connsiteX434" fmla="*/ 4962435 w 11218359"/>
              <a:gd name="connsiteY434" fmla="*/ 1523395 h 1523395"/>
              <a:gd name="connsiteX435" fmla="*/ 4973865 w 11218359"/>
              <a:gd name="connsiteY435" fmla="*/ 1523395 h 1523395"/>
              <a:gd name="connsiteX436" fmla="*/ 4985295 w 11218359"/>
              <a:gd name="connsiteY436" fmla="*/ 1523395 h 1523395"/>
              <a:gd name="connsiteX437" fmla="*/ 4996725 w 11218359"/>
              <a:gd name="connsiteY437" fmla="*/ 1523395 h 1523395"/>
              <a:gd name="connsiteX438" fmla="*/ 5008155 w 11218359"/>
              <a:gd name="connsiteY438" fmla="*/ 1523395 h 1523395"/>
              <a:gd name="connsiteX439" fmla="*/ 5019632 w 11218359"/>
              <a:gd name="connsiteY439" fmla="*/ 1523395 h 1523395"/>
              <a:gd name="connsiteX440" fmla="*/ 5031062 w 11218359"/>
              <a:gd name="connsiteY440" fmla="*/ 1523395 h 1523395"/>
              <a:gd name="connsiteX441" fmla="*/ 5042492 w 11218359"/>
              <a:gd name="connsiteY441" fmla="*/ 1523395 h 1523395"/>
              <a:gd name="connsiteX442" fmla="*/ 5053923 w 11218359"/>
              <a:gd name="connsiteY442" fmla="*/ 1523395 h 1523395"/>
              <a:gd name="connsiteX443" fmla="*/ 5065353 w 11218359"/>
              <a:gd name="connsiteY443" fmla="*/ 1523395 h 1523395"/>
              <a:gd name="connsiteX444" fmla="*/ 5076830 w 11218359"/>
              <a:gd name="connsiteY444" fmla="*/ 1523395 h 1523395"/>
              <a:gd name="connsiteX445" fmla="*/ 5088260 w 11218359"/>
              <a:gd name="connsiteY445" fmla="*/ 1523395 h 1523395"/>
              <a:gd name="connsiteX446" fmla="*/ 5099690 w 11218359"/>
              <a:gd name="connsiteY446" fmla="*/ 1523395 h 1523395"/>
              <a:gd name="connsiteX447" fmla="*/ 5111120 w 11218359"/>
              <a:gd name="connsiteY447" fmla="*/ 1523395 h 1523395"/>
              <a:gd name="connsiteX448" fmla="*/ 5122550 w 11218359"/>
              <a:gd name="connsiteY448" fmla="*/ 1523395 h 1523395"/>
              <a:gd name="connsiteX449" fmla="*/ 5134028 w 11218359"/>
              <a:gd name="connsiteY449" fmla="*/ 1523395 h 1523395"/>
              <a:gd name="connsiteX450" fmla="*/ 5145458 w 11218359"/>
              <a:gd name="connsiteY450" fmla="*/ 1523395 h 1523395"/>
              <a:gd name="connsiteX451" fmla="*/ 5156888 w 11218359"/>
              <a:gd name="connsiteY451" fmla="*/ 1523395 h 1523395"/>
              <a:gd name="connsiteX452" fmla="*/ 5168318 w 11218359"/>
              <a:gd name="connsiteY452" fmla="*/ 1523395 h 1523395"/>
              <a:gd name="connsiteX453" fmla="*/ 5179747 w 11218359"/>
              <a:gd name="connsiteY453" fmla="*/ 1523395 h 1523395"/>
              <a:gd name="connsiteX454" fmla="*/ 5191225 w 11218359"/>
              <a:gd name="connsiteY454" fmla="*/ 1523395 h 1523395"/>
              <a:gd name="connsiteX455" fmla="*/ 5202655 w 11218359"/>
              <a:gd name="connsiteY455" fmla="*/ 1523395 h 1523395"/>
              <a:gd name="connsiteX456" fmla="*/ 5214085 w 11218359"/>
              <a:gd name="connsiteY456" fmla="*/ 1523395 h 1523395"/>
              <a:gd name="connsiteX457" fmla="*/ 5225515 w 11218359"/>
              <a:gd name="connsiteY457" fmla="*/ 1523395 h 1523395"/>
              <a:gd name="connsiteX458" fmla="*/ 5236945 w 11218359"/>
              <a:gd name="connsiteY458" fmla="*/ 1523395 h 1523395"/>
              <a:gd name="connsiteX459" fmla="*/ 5248423 w 11218359"/>
              <a:gd name="connsiteY459" fmla="*/ 1523395 h 1523395"/>
              <a:gd name="connsiteX460" fmla="*/ 5259853 w 11218359"/>
              <a:gd name="connsiteY460" fmla="*/ 1523395 h 1523395"/>
              <a:gd name="connsiteX461" fmla="*/ 5271283 w 11218359"/>
              <a:gd name="connsiteY461" fmla="*/ 1523395 h 1523395"/>
              <a:gd name="connsiteX462" fmla="*/ 5282713 w 11218359"/>
              <a:gd name="connsiteY462" fmla="*/ 1523395 h 1523395"/>
              <a:gd name="connsiteX463" fmla="*/ 5294143 w 11218359"/>
              <a:gd name="connsiteY463" fmla="*/ 1523395 h 1523395"/>
              <a:gd name="connsiteX464" fmla="*/ 5305621 w 11218359"/>
              <a:gd name="connsiteY464" fmla="*/ 1523395 h 1523395"/>
              <a:gd name="connsiteX465" fmla="*/ 5317051 w 11218359"/>
              <a:gd name="connsiteY465" fmla="*/ 1523395 h 1523395"/>
              <a:gd name="connsiteX466" fmla="*/ 5328481 w 11218359"/>
              <a:gd name="connsiteY466" fmla="*/ 1523395 h 1523395"/>
              <a:gd name="connsiteX467" fmla="*/ 5339910 w 11218359"/>
              <a:gd name="connsiteY467" fmla="*/ 1523395 h 1523395"/>
              <a:gd name="connsiteX468" fmla="*/ 5351340 w 11218359"/>
              <a:gd name="connsiteY468" fmla="*/ 1523395 h 1523395"/>
              <a:gd name="connsiteX469" fmla="*/ 5362818 w 11218359"/>
              <a:gd name="connsiteY469" fmla="*/ 1523395 h 1523395"/>
              <a:gd name="connsiteX470" fmla="*/ 5374248 w 11218359"/>
              <a:gd name="connsiteY470" fmla="*/ 1523395 h 1523395"/>
              <a:gd name="connsiteX471" fmla="*/ 5385678 w 11218359"/>
              <a:gd name="connsiteY471" fmla="*/ 1523395 h 1523395"/>
              <a:gd name="connsiteX472" fmla="*/ 5397108 w 11218359"/>
              <a:gd name="connsiteY472" fmla="*/ 1523395 h 1523395"/>
              <a:gd name="connsiteX473" fmla="*/ 5408538 w 11218359"/>
              <a:gd name="connsiteY473" fmla="*/ 1523395 h 1523395"/>
              <a:gd name="connsiteX474" fmla="*/ 5420016 w 11218359"/>
              <a:gd name="connsiteY474" fmla="*/ 1523395 h 1523395"/>
              <a:gd name="connsiteX475" fmla="*/ 5431446 w 11218359"/>
              <a:gd name="connsiteY475" fmla="*/ 1523395 h 1523395"/>
              <a:gd name="connsiteX476" fmla="*/ 5442876 w 11218359"/>
              <a:gd name="connsiteY476" fmla="*/ 1523395 h 1523395"/>
              <a:gd name="connsiteX477" fmla="*/ 5454306 w 11218359"/>
              <a:gd name="connsiteY477" fmla="*/ 1523395 h 1523395"/>
              <a:gd name="connsiteX478" fmla="*/ 5465736 w 11218359"/>
              <a:gd name="connsiteY478" fmla="*/ 1523395 h 1523395"/>
              <a:gd name="connsiteX479" fmla="*/ 5477214 w 11218359"/>
              <a:gd name="connsiteY479" fmla="*/ 1523395 h 1523395"/>
              <a:gd name="connsiteX480" fmla="*/ 5488643 w 11218359"/>
              <a:gd name="connsiteY480" fmla="*/ 1523395 h 1523395"/>
              <a:gd name="connsiteX481" fmla="*/ 5500073 w 11218359"/>
              <a:gd name="connsiteY481" fmla="*/ 1523395 h 1523395"/>
              <a:gd name="connsiteX482" fmla="*/ 5511503 w 11218359"/>
              <a:gd name="connsiteY482" fmla="*/ 1523395 h 1523395"/>
              <a:gd name="connsiteX483" fmla="*/ 5522933 w 11218359"/>
              <a:gd name="connsiteY483" fmla="*/ 1523395 h 1523395"/>
              <a:gd name="connsiteX484" fmla="*/ 5534411 w 11218359"/>
              <a:gd name="connsiteY484" fmla="*/ 1523395 h 1523395"/>
              <a:gd name="connsiteX485" fmla="*/ 5545841 w 11218359"/>
              <a:gd name="connsiteY485" fmla="*/ 1523395 h 1523395"/>
              <a:gd name="connsiteX486" fmla="*/ 5557271 w 11218359"/>
              <a:gd name="connsiteY486" fmla="*/ 1523395 h 1523395"/>
              <a:gd name="connsiteX487" fmla="*/ 5568701 w 11218359"/>
              <a:gd name="connsiteY487" fmla="*/ 1523395 h 1523395"/>
              <a:gd name="connsiteX488" fmla="*/ 5580131 w 11218359"/>
              <a:gd name="connsiteY488" fmla="*/ 1523395 h 1523395"/>
              <a:gd name="connsiteX489" fmla="*/ 5591609 w 11218359"/>
              <a:gd name="connsiteY489" fmla="*/ 1523395 h 1523395"/>
              <a:gd name="connsiteX490" fmla="*/ 5603038 w 11218359"/>
              <a:gd name="connsiteY490" fmla="*/ 1523395 h 1523395"/>
              <a:gd name="connsiteX491" fmla="*/ 5614469 w 11218359"/>
              <a:gd name="connsiteY491" fmla="*/ 1523395 h 1523395"/>
              <a:gd name="connsiteX492" fmla="*/ 5625899 w 11218359"/>
              <a:gd name="connsiteY492" fmla="*/ 1523395 h 1523395"/>
              <a:gd name="connsiteX493" fmla="*/ 5637329 w 11218359"/>
              <a:gd name="connsiteY493" fmla="*/ 1523395 h 1523395"/>
              <a:gd name="connsiteX494" fmla="*/ 5648759 w 11218359"/>
              <a:gd name="connsiteY494" fmla="*/ 1523395 h 1523395"/>
              <a:gd name="connsiteX495" fmla="*/ 5660236 w 11218359"/>
              <a:gd name="connsiteY495" fmla="*/ 1523395 h 1523395"/>
              <a:gd name="connsiteX496" fmla="*/ 5671666 w 11218359"/>
              <a:gd name="connsiteY496" fmla="*/ 1523395 h 1523395"/>
              <a:gd name="connsiteX497" fmla="*/ 5683096 w 11218359"/>
              <a:gd name="connsiteY497" fmla="*/ 1523395 h 1523395"/>
              <a:gd name="connsiteX498" fmla="*/ 5694526 w 11218359"/>
              <a:gd name="connsiteY498" fmla="*/ 1523395 h 1523395"/>
              <a:gd name="connsiteX499" fmla="*/ 5705956 w 11218359"/>
              <a:gd name="connsiteY499" fmla="*/ 1523395 h 1523395"/>
              <a:gd name="connsiteX500" fmla="*/ 5717434 w 11218359"/>
              <a:gd name="connsiteY500" fmla="*/ 1523395 h 1523395"/>
              <a:gd name="connsiteX501" fmla="*/ 5728864 w 11218359"/>
              <a:gd name="connsiteY501" fmla="*/ 1523395 h 1523395"/>
              <a:gd name="connsiteX502" fmla="*/ 5740294 w 11218359"/>
              <a:gd name="connsiteY502" fmla="*/ 1523395 h 1523395"/>
              <a:gd name="connsiteX503" fmla="*/ 5751724 w 11218359"/>
              <a:gd name="connsiteY503" fmla="*/ 1523395 h 1523395"/>
              <a:gd name="connsiteX504" fmla="*/ 5763154 w 11218359"/>
              <a:gd name="connsiteY504" fmla="*/ 1523395 h 1523395"/>
              <a:gd name="connsiteX505" fmla="*/ 5774631 w 11218359"/>
              <a:gd name="connsiteY505" fmla="*/ 1523395 h 1523395"/>
              <a:gd name="connsiteX506" fmla="*/ 5786062 w 11218359"/>
              <a:gd name="connsiteY506" fmla="*/ 1523395 h 1523395"/>
              <a:gd name="connsiteX507" fmla="*/ 5797492 w 11218359"/>
              <a:gd name="connsiteY507" fmla="*/ 1523395 h 1523395"/>
              <a:gd name="connsiteX508" fmla="*/ 5808921 w 11218359"/>
              <a:gd name="connsiteY508" fmla="*/ 1523395 h 1523395"/>
              <a:gd name="connsiteX509" fmla="*/ 5820351 w 11218359"/>
              <a:gd name="connsiteY509" fmla="*/ 1523395 h 1523395"/>
              <a:gd name="connsiteX510" fmla="*/ 5831829 w 11218359"/>
              <a:gd name="connsiteY510" fmla="*/ 1523395 h 1523395"/>
              <a:gd name="connsiteX511" fmla="*/ 5843259 w 11218359"/>
              <a:gd name="connsiteY511" fmla="*/ 1523395 h 1523395"/>
              <a:gd name="connsiteX512" fmla="*/ 5854689 w 11218359"/>
              <a:gd name="connsiteY512" fmla="*/ 1523395 h 1523395"/>
              <a:gd name="connsiteX513" fmla="*/ 5866119 w 11218359"/>
              <a:gd name="connsiteY513" fmla="*/ 1523395 h 1523395"/>
              <a:gd name="connsiteX514" fmla="*/ 5877549 w 11218359"/>
              <a:gd name="connsiteY514" fmla="*/ 1523395 h 1523395"/>
              <a:gd name="connsiteX515" fmla="*/ 5889027 w 11218359"/>
              <a:gd name="connsiteY515" fmla="*/ 1523395 h 1523395"/>
              <a:gd name="connsiteX516" fmla="*/ 5900457 w 11218359"/>
              <a:gd name="connsiteY516" fmla="*/ 1523395 h 1523395"/>
              <a:gd name="connsiteX517" fmla="*/ 5911887 w 11218359"/>
              <a:gd name="connsiteY517" fmla="*/ 1523395 h 1523395"/>
              <a:gd name="connsiteX518" fmla="*/ 5923317 w 11218359"/>
              <a:gd name="connsiteY518" fmla="*/ 1523395 h 1523395"/>
              <a:gd name="connsiteX519" fmla="*/ 5934747 w 11218359"/>
              <a:gd name="connsiteY519" fmla="*/ 1523395 h 1523395"/>
              <a:gd name="connsiteX520" fmla="*/ 5946225 w 11218359"/>
              <a:gd name="connsiteY520" fmla="*/ 1523395 h 1523395"/>
              <a:gd name="connsiteX521" fmla="*/ 5957655 w 11218359"/>
              <a:gd name="connsiteY521" fmla="*/ 1523395 h 1523395"/>
              <a:gd name="connsiteX522" fmla="*/ 5969084 w 11218359"/>
              <a:gd name="connsiteY522" fmla="*/ 1523395 h 1523395"/>
              <a:gd name="connsiteX523" fmla="*/ 5980514 w 11218359"/>
              <a:gd name="connsiteY523" fmla="*/ 1523395 h 1523395"/>
              <a:gd name="connsiteX524" fmla="*/ 5991944 w 11218359"/>
              <a:gd name="connsiteY524" fmla="*/ 1523395 h 1523395"/>
              <a:gd name="connsiteX525" fmla="*/ 6003422 w 11218359"/>
              <a:gd name="connsiteY525" fmla="*/ 1523395 h 1523395"/>
              <a:gd name="connsiteX526" fmla="*/ 6014852 w 11218359"/>
              <a:gd name="connsiteY526" fmla="*/ 1523395 h 1523395"/>
              <a:gd name="connsiteX527" fmla="*/ 6026282 w 11218359"/>
              <a:gd name="connsiteY527" fmla="*/ 1523395 h 1523395"/>
              <a:gd name="connsiteX528" fmla="*/ 6037712 w 11218359"/>
              <a:gd name="connsiteY528" fmla="*/ 1523395 h 1523395"/>
              <a:gd name="connsiteX529" fmla="*/ 6049142 w 11218359"/>
              <a:gd name="connsiteY529" fmla="*/ 1523395 h 1523395"/>
              <a:gd name="connsiteX530" fmla="*/ 6060620 w 11218359"/>
              <a:gd name="connsiteY530" fmla="*/ 1523395 h 1523395"/>
              <a:gd name="connsiteX531" fmla="*/ 6072049 w 11218359"/>
              <a:gd name="connsiteY531" fmla="*/ 1523395 h 1523395"/>
              <a:gd name="connsiteX532" fmla="*/ 6083480 w 11218359"/>
              <a:gd name="connsiteY532" fmla="*/ 1523395 h 1523395"/>
              <a:gd name="connsiteX533" fmla="*/ 6094910 w 11218359"/>
              <a:gd name="connsiteY533" fmla="*/ 1523395 h 1523395"/>
              <a:gd name="connsiteX534" fmla="*/ 6106340 w 11218359"/>
              <a:gd name="connsiteY534" fmla="*/ 1523395 h 1523395"/>
              <a:gd name="connsiteX535" fmla="*/ 6117818 w 11218359"/>
              <a:gd name="connsiteY535" fmla="*/ 1523395 h 1523395"/>
              <a:gd name="connsiteX536" fmla="*/ 6129247 w 11218359"/>
              <a:gd name="connsiteY536" fmla="*/ 1523395 h 1523395"/>
              <a:gd name="connsiteX537" fmla="*/ 6140677 w 11218359"/>
              <a:gd name="connsiteY537" fmla="*/ 1523395 h 1523395"/>
              <a:gd name="connsiteX538" fmla="*/ 6152107 w 11218359"/>
              <a:gd name="connsiteY538" fmla="*/ 1523395 h 1523395"/>
              <a:gd name="connsiteX539" fmla="*/ 6163537 w 11218359"/>
              <a:gd name="connsiteY539" fmla="*/ 1523395 h 1523395"/>
              <a:gd name="connsiteX540" fmla="*/ 6175015 w 11218359"/>
              <a:gd name="connsiteY540" fmla="*/ 1523395 h 1523395"/>
              <a:gd name="connsiteX541" fmla="*/ 6186445 w 11218359"/>
              <a:gd name="connsiteY541" fmla="*/ 1523395 h 1523395"/>
              <a:gd name="connsiteX542" fmla="*/ 6197875 w 11218359"/>
              <a:gd name="connsiteY542" fmla="*/ 1523395 h 1523395"/>
              <a:gd name="connsiteX543" fmla="*/ 6209305 w 11218359"/>
              <a:gd name="connsiteY543" fmla="*/ 1523395 h 1523395"/>
              <a:gd name="connsiteX544" fmla="*/ 6220735 w 11218359"/>
              <a:gd name="connsiteY544" fmla="*/ 1523395 h 1523395"/>
              <a:gd name="connsiteX545" fmla="*/ 6232212 w 11218359"/>
              <a:gd name="connsiteY545" fmla="*/ 1523395 h 1523395"/>
              <a:gd name="connsiteX546" fmla="*/ 6243642 w 11218359"/>
              <a:gd name="connsiteY546" fmla="*/ 1523395 h 1523395"/>
              <a:gd name="connsiteX547" fmla="*/ 6255073 w 11218359"/>
              <a:gd name="connsiteY547" fmla="*/ 1523395 h 1523395"/>
              <a:gd name="connsiteX548" fmla="*/ 6266503 w 11218359"/>
              <a:gd name="connsiteY548" fmla="*/ 1523395 h 1523395"/>
              <a:gd name="connsiteX549" fmla="*/ 6277933 w 11218359"/>
              <a:gd name="connsiteY549" fmla="*/ 1523395 h 1523395"/>
              <a:gd name="connsiteX550" fmla="*/ 6289410 w 11218359"/>
              <a:gd name="connsiteY550" fmla="*/ 1523395 h 1523395"/>
              <a:gd name="connsiteX551" fmla="*/ 6300840 w 11218359"/>
              <a:gd name="connsiteY551" fmla="*/ 1523395 h 1523395"/>
              <a:gd name="connsiteX552" fmla="*/ 6312270 w 11218359"/>
              <a:gd name="connsiteY552" fmla="*/ 1523395 h 1523395"/>
              <a:gd name="connsiteX553" fmla="*/ 6323700 w 11218359"/>
              <a:gd name="connsiteY553" fmla="*/ 1523395 h 1523395"/>
              <a:gd name="connsiteX554" fmla="*/ 6335130 w 11218359"/>
              <a:gd name="connsiteY554" fmla="*/ 1523395 h 1523395"/>
              <a:gd name="connsiteX555" fmla="*/ 6346608 w 11218359"/>
              <a:gd name="connsiteY555" fmla="*/ 1523395 h 1523395"/>
              <a:gd name="connsiteX556" fmla="*/ 6358038 w 11218359"/>
              <a:gd name="connsiteY556" fmla="*/ 1523395 h 1523395"/>
              <a:gd name="connsiteX557" fmla="*/ 6369468 w 11218359"/>
              <a:gd name="connsiteY557" fmla="*/ 1523395 h 1523395"/>
              <a:gd name="connsiteX558" fmla="*/ 6380898 w 11218359"/>
              <a:gd name="connsiteY558" fmla="*/ 1523395 h 1523395"/>
              <a:gd name="connsiteX559" fmla="*/ 6392328 w 11218359"/>
              <a:gd name="connsiteY559" fmla="*/ 1523395 h 1523395"/>
              <a:gd name="connsiteX560" fmla="*/ 6403805 w 11218359"/>
              <a:gd name="connsiteY560" fmla="*/ 1523395 h 1523395"/>
              <a:gd name="connsiteX561" fmla="*/ 6415235 w 11218359"/>
              <a:gd name="connsiteY561" fmla="*/ 1523395 h 1523395"/>
              <a:gd name="connsiteX562" fmla="*/ 6426666 w 11218359"/>
              <a:gd name="connsiteY562" fmla="*/ 1523395 h 1523395"/>
              <a:gd name="connsiteX563" fmla="*/ 6438096 w 11218359"/>
              <a:gd name="connsiteY563" fmla="*/ 1523395 h 1523395"/>
              <a:gd name="connsiteX564" fmla="*/ 6449525 w 11218359"/>
              <a:gd name="connsiteY564" fmla="*/ 1523395 h 1523395"/>
              <a:gd name="connsiteX565" fmla="*/ 6461003 w 11218359"/>
              <a:gd name="connsiteY565" fmla="*/ 1523395 h 1523395"/>
              <a:gd name="connsiteX566" fmla="*/ 6472433 w 11218359"/>
              <a:gd name="connsiteY566" fmla="*/ 1523395 h 1523395"/>
              <a:gd name="connsiteX567" fmla="*/ 6483863 w 11218359"/>
              <a:gd name="connsiteY567" fmla="*/ 1523395 h 1523395"/>
              <a:gd name="connsiteX568" fmla="*/ 6495293 w 11218359"/>
              <a:gd name="connsiteY568" fmla="*/ 1523395 h 1523395"/>
              <a:gd name="connsiteX569" fmla="*/ 6506723 w 11218359"/>
              <a:gd name="connsiteY569" fmla="*/ 1523395 h 1523395"/>
              <a:gd name="connsiteX570" fmla="*/ 6518201 w 11218359"/>
              <a:gd name="connsiteY570" fmla="*/ 1523395 h 1523395"/>
              <a:gd name="connsiteX571" fmla="*/ 6529631 w 11218359"/>
              <a:gd name="connsiteY571" fmla="*/ 1523395 h 1523395"/>
              <a:gd name="connsiteX572" fmla="*/ 6541061 w 11218359"/>
              <a:gd name="connsiteY572" fmla="*/ 1523395 h 1523395"/>
              <a:gd name="connsiteX573" fmla="*/ 6552490 w 11218359"/>
              <a:gd name="connsiteY573" fmla="*/ 1523395 h 1523395"/>
              <a:gd name="connsiteX574" fmla="*/ 6563921 w 11218359"/>
              <a:gd name="connsiteY574" fmla="*/ 1523395 h 1523395"/>
              <a:gd name="connsiteX575" fmla="*/ 6575398 w 11218359"/>
              <a:gd name="connsiteY575" fmla="*/ 1523395 h 1523395"/>
              <a:gd name="connsiteX576" fmla="*/ 6586828 w 11218359"/>
              <a:gd name="connsiteY576" fmla="*/ 1523395 h 1523395"/>
              <a:gd name="connsiteX577" fmla="*/ 6598259 w 11218359"/>
              <a:gd name="connsiteY577" fmla="*/ 1523395 h 1523395"/>
              <a:gd name="connsiteX578" fmla="*/ 6609688 w 11218359"/>
              <a:gd name="connsiteY578" fmla="*/ 1523395 h 1523395"/>
              <a:gd name="connsiteX579" fmla="*/ 6621118 w 11218359"/>
              <a:gd name="connsiteY579" fmla="*/ 1523395 h 1523395"/>
              <a:gd name="connsiteX580" fmla="*/ 6632596 w 11218359"/>
              <a:gd name="connsiteY580" fmla="*/ 1523395 h 1523395"/>
              <a:gd name="connsiteX581" fmla="*/ 6644026 w 11218359"/>
              <a:gd name="connsiteY581" fmla="*/ 1523395 h 1523395"/>
              <a:gd name="connsiteX582" fmla="*/ 6655456 w 11218359"/>
              <a:gd name="connsiteY582" fmla="*/ 1523395 h 1523395"/>
              <a:gd name="connsiteX583" fmla="*/ 6666886 w 11218359"/>
              <a:gd name="connsiteY583" fmla="*/ 1523395 h 1523395"/>
              <a:gd name="connsiteX584" fmla="*/ 6678316 w 11218359"/>
              <a:gd name="connsiteY584" fmla="*/ 1523395 h 1523395"/>
              <a:gd name="connsiteX585" fmla="*/ 6689794 w 11218359"/>
              <a:gd name="connsiteY585" fmla="*/ 1523395 h 1523395"/>
              <a:gd name="connsiteX586" fmla="*/ 6701224 w 11218359"/>
              <a:gd name="connsiteY586" fmla="*/ 1523395 h 1523395"/>
              <a:gd name="connsiteX587" fmla="*/ 6712653 w 11218359"/>
              <a:gd name="connsiteY587" fmla="*/ 1523395 h 1523395"/>
              <a:gd name="connsiteX588" fmla="*/ 6724083 w 11218359"/>
              <a:gd name="connsiteY588" fmla="*/ 1523395 h 1523395"/>
              <a:gd name="connsiteX589" fmla="*/ 6735514 w 11218359"/>
              <a:gd name="connsiteY589" fmla="*/ 1523395 h 1523395"/>
              <a:gd name="connsiteX590" fmla="*/ 6746944 w 11218359"/>
              <a:gd name="connsiteY590" fmla="*/ 1523395 h 1523395"/>
              <a:gd name="connsiteX591" fmla="*/ 6758421 w 11218359"/>
              <a:gd name="connsiteY591" fmla="*/ 1523395 h 1523395"/>
              <a:gd name="connsiteX592" fmla="*/ 6769851 w 11218359"/>
              <a:gd name="connsiteY592" fmla="*/ 1523395 h 1523395"/>
              <a:gd name="connsiteX593" fmla="*/ 6781281 w 11218359"/>
              <a:gd name="connsiteY593" fmla="*/ 1523395 h 1523395"/>
              <a:gd name="connsiteX594" fmla="*/ 6792711 w 11218359"/>
              <a:gd name="connsiteY594" fmla="*/ 1523395 h 1523395"/>
              <a:gd name="connsiteX595" fmla="*/ 6804141 w 11218359"/>
              <a:gd name="connsiteY595" fmla="*/ 1523395 h 1523395"/>
              <a:gd name="connsiteX596" fmla="*/ 6815619 w 11218359"/>
              <a:gd name="connsiteY596" fmla="*/ 1523395 h 1523395"/>
              <a:gd name="connsiteX597" fmla="*/ 6827049 w 11218359"/>
              <a:gd name="connsiteY597" fmla="*/ 1523395 h 1523395"/>
              <a:gd name="connsiteX598" fmla="*/ 6838479 w 11218359"/>
              <a:gd name="connsiteY598" fmla="*/ 1523395 h 1523395"/>
              <a:gd name="connsiteX599" fmla="*/ 6849909 w 11218359"/>
              <a:gd name="connsiteY599" fmla="*/ 1523395 h 1523395"/>
              <a:gd name="connsiteX600" fmla="*/ 6861339 w 11218359"/>
              <a:gd name="connsiteY600" fmla="*/ 1523395 h 1523395"/>
              <a:gd name="connsiteX601" fmla="*/ 6872816 w 11218359"/>
              <a:gd name="connsiteY601" fmla="*/ 1523395 h 1523395"/>
              <a:gd name="connsiteX602" fmla="*/ 6884246 w 11218359"/>
              <a:gd name="connsiteY602" fmla="*/ 1523395 h 1523395"/>
              <a:gd name="connsiteX603" fmla="*/ 6895676 w 11218359"/>
              <a:gd name="connsiteY603" fmla="*/ 1523395 h 1523395"/>
              <a:gd name="connsiteX604" fmla="*/ 6907107 w 11218359"/>
              <a:gd name="connsiteY604" fmla="*/ 1523395 h 1523395"/>
              <a:gd name="connsiteX605" fmla="*/ 6918537 w 11218359"/>
              <a:gd name="connsiteY605" fmla="*/ 1523395 h 1523395"/>
              <a:gd name="connsiteX606" fmla="*/ 6930014 w 11218359"/>
              <a:gd name="connsiteY606" fmla="*/ 1523395 h 1523395"/>
              <a:gd name="connsiteX607" fmla="*/ 6941444 w 11218359"/>
              <a:gd name="connsiteY607" fmla="*/ 1523395 h 1523395"/>
              <a:gd name="connsiteX608" fmla="*/ 6952874 w 11218359"/>
              <a:gd name="connsiteY608" fmla="*/ 1523395 h 1523395"/>
              <a:gd name="connsiteX609" fmla="*/ 6964304 w 11218359"/>
              <a:gd name="connsiteY609" fmla="*/ 1523395 h 1523395"/>
              <a:gd name="connsiteX610" fmla="*/ 6975734 w 11218359"/>
              <a:gd name="connsiteY610" fmla="*/ 1523395 h 1523395"/>
              <a:gd name="connsiteX611" fmla="*/ 6987212 w 11218359"/>
              <a:gd name="connsiteY611" fmla="*/ 1523395 h 1523395"/>
              <a:gd name="connsiteX612" fmla="*/ 6998642 w 11218359"/>
              <a:gd name="connsiteY612" fmla="*/ 1523395 h 1523395"/>
              <a:gd name="connsiteX613" fmla="*/ 7010072 w 11218359"/>
              <a:gd name="connsiteY613" fmla="*/ 1523395 h 1523395"/>
              <a:gd name="connsiteX614" fmla="*/ 7021502 w 11218359"/>
              <a:gd name="connsiteY614" fmla="*/ 1523395 h 1523395"/>
              <a:gd name="connsiteX615" fmla="*/ 7032931 w 11218359"/>
              <a:gd name="connsiteY615" fmla="*/ 1523395 h 1523395"/>
              <a:gd name="connsiteX616" fmla="*/ 7044409 w 11218359"/>
              <a:gd name="connsiteY616" fmla="*/ 1523395 h 1523395"/>
              <a:gd name="connsiteX617" fmla="*/ 7055839 w 11218359"/>
              <a:gd name="connsiteY617" fmla="*/ 1523395 h 1523395"/>
              <a:gd name="connsiteX618" fmla="*/ 7067269 w 11218359"/>
              <a:gd name="connsiteY618" fmla="*/ 1523395 h 1523395"/>
              <a:gd name="connsiteX619" fmla="*/ 7078700 w 11218359"/>
              <a:gd name="connsiteY619" fmla="*/ 1523395 h 1523395"/>
              <a:gd name="connsiteX620" fmla="*/ 7090129 w 11218359"/>
              <a:gd name="connsiteY620" fmla="*/ 1523395 h 1523395"/>
              <a:gd name="connsiteX621" fmla="*/ 7101607 w 11218359"/>
              <a:gd name="connsiteY621" fmla="*/ 1523395 h 1523395"/>
              <a:gd name="connsiteX622" fmla="*/ 7113037 w 11218359"/>
              <a:gd name="connsiteY622" fmla="*/ 1523395 h 1523395"/>
              <a:gd name="connsiteX623" fmla="*/ 7124467 w 11218359"/>
              <a:gd name="connsiteY623" fmla="*/ 1523395 h 1523395"/>
              <a:gd name="connsiteX624" fmla="*/ 7135897 w 11218359"/>
              <a:gd name="connsiteY624" fmla="*/ 1523395 h 1523395"/>
              <a:gd name="connsiteX625" fmla="*/ 7147327 w 11218359"/>
              <a:gd name="connsiteY625" fmla="*/ 1523395 h 1523395"/>
              <a:gd name="connsiteX626" fmla="*/ 7158805 w 11218359"/>
              <a:gd name="connsiteY626" fmla="*/ 1523395 h 1523395"/>
              <a:gd name="connsiteX627" fmla="*/ 7170235 w 11218359"/>
              <a:gd name="connsiteY627" fmla="*/ 1523395 h 1523395"/>
              <a:gd name="connsiteX628" fmla="*/ 7181665 w 11218359"/>
              <a:gd name="connsiteY628" fmla="*/ 1523395 h 1523395"/>
              <a:gd name="connsiteX629" fmla="*/ 7193094 w 11218359"/>
              <a:gd name="connsiteY629" fmla="*/ 1523395 h 1523395"/>
              <a:gd name="connsiteX630" fmla="*/ 7204524 w 11218359"/>
              <a:gd name="connsiteY630" fmla="*/ 1523395 h 1523395"/>
              <a:gd name="connsiteX631" fmla="*/ 7216002 w 11218359"/>
              <a:gd name="connsiteY631" fmla="*/ 1523395 h 1523395"/>
              <a:gd name="connsiteX632" fmla="*/ 7227432 w 11218359"/>
              <a:gd name="connsiteY632" fmla="*/ 1523395 h 1523395"/>
              <a:gd name="connsiteX633" fmla="*/ 7238862 w 11218359"/>
              <a:gd name="connsiteY633" fmla="*/ 1523395 h 1523395"/>
              <a:gd name="connsiteX634" fmla="*/ 7250292 w 11218359"/>
              <a:gd name="connsiteY634" fmla="*/ 1523395 h 1523395"/>
              <a:gd name="connsiteX635" fmla="*/ 7261722 w 11218359"/>
              <a:gd name="connsiteY635" fmla="*/ 1523395 h 1523395"/>
              <a:gd name="connsiteX636" fmla="*/ 7273200 w 11218359"/>
              <a:gd name="connsiteY636" fmla="*/ 1523395 h 1523395"/>
              <a:gd name="connsiteX637" fmla="*/ 7284630 w 11218359"/>
              <a:gd name="connsiteY637" fmla="*/ 1523395 h 1523395"/>
              <a:gd name="connsiteX638" fmla="*/ 7296060 w 11218359"/>
              <a:gd name="connsiteY638" fmla="*/ 1523395 h 1523395"/>
              <a:gd name="connsiteX639" fmla="*/ 7307490 w 11218359"/>
              <a:gd name="connsiteY639" fmla="*/ 1523395 h 1523395"/>
              <a:gd name="connsiteX640" fmla="*/ 7318920 w 11218359"/>
              <a:gd name="connsiteY640" fmla="*/ 1523395 h 1523395"/>
              <a:gd name="connsiteX641" fmla="*/ 7330398 w 11218359"/>
              <a:gd name="connsiteY641" fmla="*/ 1523395 h 1523395"/>
              <a:gd name="connsiteX642" fmla="*/ 7341828 w 11218359"/>
              <a:gd name="connsiteY642" fmla="*/ 1523395 h 1523395"/>
              <a:gd name="connsiteX643" fmla="*/ 7353257 w 11218359"/>
              <a:gd name="connsiteY643" fmla="*/ 1523395 h 1523395"/>
              <a:gd name="connsiteX644" fmla="*/ 7364687 w 11218359"/>
              <a:gd name="connsiteY644" fmla="*/ 1523395 h 1523395"/>
              <a:gd name="connsiteX645" fmla="*/ 7376117 w 11218359"/>
              <a:gd name="connsiteY645" fmla="*/ 1523395 h 1523395"/>
              <a:gd name="connsiteX646" fmla="*/ 7387595 w 11218359"/>
              <a:gd name="connsiteY646" fmla="*/ 1523395 h 1523395"/>
              <a:gd name="connsiteX647" fmla="*/ 7399025 w 11218359"/>
              <a:gd name="connsiteY647" fmla="*/ 1523395 h 1523395"/>
              <a:gd name="connsiteX648" fmla="*/ 7410455 w 11218359"/>
              <a:gd name="connsiteY648" fmla="*/ 1523395 h 1523395"/>
              <a:gd name="connsiteX649" fmla="*/ 7421885 w 11218359"/>
              <a:gd name="connsiteY649" fmla="*/ 1523395 h 1523395"/>
              <a:gd name="connsiteX650" fmla="*/ 7433315 w 11218359"/>
              <a:gd name="connsiteY650" fmla="*/ 1523395 h 1523395"/>
              <a:gd name="connsiteX651" fmla="*/ 7444793 w 11218359"/>
              <a:gd name="connsiteY651" fmla="*/ 1523395 h 1523395"/>
              <a:gd name="connsiteX652" fmla="*/ 7456222 w 11218359"/>
              <a:gd name="connsiteY652" fmla="*/ 1523395 h 1523395"/>
              <a:gd name="connsiteX653" fmla="*/ 7467653 w 11218359"/>
              <a:gd name="connsiteY653" fmla="*/ 1523395 h 1523395"/>
              <a:gd name="connsiteX654" fmla="*/ 7479083 w 11218359"/>
              <a:gd name="connsiteY654" fmla="*/ 1523395 h 1523395"/>
              <a:gd name="connsiteX655" fmla="*/ 7490513 w 11218359"/>
              <a:gd name="connsiteY655" fmla="*/ 1523395 h 1523395"/>
              <a:gd name="connsiteX656" fmla="*/ 7501990 w 11218359"/>
              <a:gd name="connsiteY656" fmla="*/ 1523395 h 1523395"/>
              <a:gd name="connsiteX657" fmla="*/ 7513420 w 11218359"/>
              <a:gd name="connsiteY657" fmla="*/ 845830 h 1523395"/>
              <a:gd name="connsiteX658" fmla="*/ 7524850 w 11218359"/>
              <a:gd name="connsiteY658" fmla="*/ 291455 h 1523395"/>
              <a:gd name="connsiteX659" fmla="*/ 7536280 w 11218359"/>
              <a:gd name="connsiteY659" fmla="*/ 447704 h 1523395"/>
              <a:gd name="connsiteX660" fmla="*/ 7547710 w 11218359"/>
              <a:gd name="connsiteY660" fmla="*/ 0 h 1523395"/>
              <a:gd name="connsiteX661" fmla="*/ 7559188 w 11218359"/>
              <a:gd name="connsiteY661" fmla="*/ 934469 h 1523395"/>
              <a:gd name="connsiteX662" fmla="*/ 7570618 w 11218359"/>
              <a:gd name="connsiteY662" fmla="*/ 845830 h 1523395"/>
              <a:gd name="connsiteX663" fmla="*/ 7582048 w 11218359"/>
              <a:gd name="connsiteY663" fmla="*/ 1045645 h 1523395"/>
              <a:gd name="connsiteX664" fmla="*/ 7593478 w 11218359"/>
              <a:gd name="connsiteY664" fmla="*/ 1222924 h 1523395"/>
              <a:gd name="connsiteX665" fmla="*/ 7604908 w 11218359"/>
              <a:gd name="connsiteY665" fmla="*/ 563385 h 1523395"/>
              <a:gd name="connsiteX666" fmla="*/ 7616385 w 11218359"/>
              <a:gd name="connsiteY666" fmla="*/ 97650 h 1523395"/>
              <a:gd name="connsiteX667" fmla="*/ 7627815 w 11218359"/>
              <a:gd name="connsiteY667" fmla="*/ 581411 h 1523395"/>
              <a:gd name="connsiteX668" fmla="*/ 7639246 w 11218359"/>
              <a:gd name="connsiteY668" fmla="*/ 1385178 h 1523395"/>
              <a:gd name="connsiteX669" fmla="*/ 7650676 w 11218359"/>
              <a:gd name="connsiteY669" fmla="*/ 1200388 h 1523395"/>
              <a:gd name="connsiteX670" fmla="*/ 7662106 w 11218359"/>
              <a:gd name="connsiteY670" fmla="*/ 1505369 h 1523395"/>
              <a:gd name="connsiteX671" fmla="*/ 7673583 w 11218359"/>
              <a:gd name="connsiteY671" fmla="*/ 1523395 h 1523395"/>
              <a:gd name="connsiteX672" fmla="*/ 7685013 w 11218359"/>
              <a:gd name="connsiteY672" fmla="*/ 1518890 h 1523395"/>
              <a:gd name="connsiteX673" fmla="*/ 7696443 w 11218359"/>
              <a:gd name="connsiteY673" fmla="*/ 1523395 h 1523395"/>
              <a:gd name="connsiteX674" fmla="*/ 7707873 w 11218359"/>
              <a:gd name="connsiteY674" fmla="*/ 1523395 h 1523395"/>
              <a:gd name="connsiteX675" fmla="*/ 7719303 w 11218359"/>
              <a:gd name="connsiteY675" fmla="*/ 1523395 h 1523395"/>
              <a:gd name="connsiteX676" fmla="*/ 7730733 w 11218359"/>
              <a:gd name="connsiteY676" fmla="*/ 1523395 h 1523395"/>
              <a:gd name="connsiteX677" fmla="*/ 7742211 w 11218359"/>
              <a:gd name="connsiteY677" fmla="*/ 1523395 h 1523395"/>
              <a:gd name="connsiteX678" fmla="*/ 7753641 w 11218359"/>
              <a:gd name="connsiteY678" fmla="*/ 1523395 h 1523395"/>
              <a:gd name="connsiteX679" fmla="*/ 7765071 w 11218359"/>
              <a:gd name="connsiteY679" fmla="*/ 1523395 h 1523395"/>
              <a:gd name="connsiteX680" fmla="*/ 7776501 w 11218359"/>
              <a:gd name="connsiteY680" fmla="*/ 1523395 h 1523395"/>
              <a:gd name="connsiteX681" fmla="*/ 7787931 w 11218359"/>
              <a:gd name="connsiteY681" fmla="*/ 1523395 h 1523395"/>
              <a:gd name="connsiteX682" fmla="*/ 7799408 w 11218359"/>
              <a:gd name="connsiteY682" fmla="*/ 1523395 h 1523395"/>
              <a:gd name="connsiteX683" fmla="*/ 7810839 w 11218359"/>
              <a:gd name="connsiteY683" fmla="*/ 1523395 h 1523395"/>
              <a:gd name="connsiteX684" fmla="*/ 7822268 w 11218359"/>
              <a:gd name="connsiteY684" fmla="*/ 1523395 h 1523395"/>
              <a:gd name="connsiteX685" fmla="*/ 7833698 w 11218359"/>
              <a:gd name="connsiteY685" fmla="*/ 1523395 h 1523395"/>
              <a:gd name="connsiteX686" fmla="*/ 7845128 w 11218359"/>
              <a:gd name="connsiteY686" fmla="*/ 1523395 h 1523395"/>
              <a:gd name="connsiteX687" fmla="*/ 7856606 w 11218359"/>
              <a:gd name="connsiteY687" fmla="*/ 1523395 h 1523395"/>
              <a:gd name="connsiteX688" fmla="*/ 7868036 w 11218359"/>
              <a:gd name="connsiteY688" fmla="*/ 1523395 h 1523395"/>
              <a:gd name="connsiteX689" fmla="*/ 7879466 w 11218359"/>
              <a:gd name="connsiteY689" fmla="*/ 1523395 h 1523395"/>
              <a:gd name="connsiteX690" fmla="*/ 7890896 w 11218359"/>
              <a:gd name="connsiteY690" fmla="*/ 1523395 h 1523395"/>
              <a:gd name="connsiteX691" fmla="*/ 7902326 w 11218359"/>
              <a:gd name="connsiteY691" fmla="*/ 1523395 h 1523395"/>
              <a:gd name="connsiteX692" fmla="*/ 7913804 w 11218359"/>
              <a:gd name="connsiteY692" fmla="*/ 1523395 h 1523395"/>
              <a:gd name="connsiteX693" fmla="*/ 7925234 w 11218359"/>
              <a:gd name="connsiteY693" fmla="*/ 1523395 h 1523395"/>
              <a:gd name="connsiteX694" fmla="*/ 7936663 w 11218359"/>
              <a:gd name="connsiteY694" fmla="*/ 1523395 h 1523395"/>
              <a:gd name="connsiteX695" fmla="*/ 7948094 w 11218359"/>
              <a:gd name="connsiteY695" fmla="*/ 1523395 h 1523395"/>
              <a:gd name="connsiteX696" fmla="*/ 7959524 w 11218359"/>
              <a:gd name="connsiteY696" fmla="*/ 1523395 h 1523395"/>
              <a:gd name="connsiteX697" fmla="*/ 7971001 w 11218359"/>
              <a:gd name="connsiteY697" fmla="*/ 1523395 h 1523395"/>
              <a:gd name="connsiteX698" fmla="*/ 7982431 w 11218359"/>
              <a:gd name="connsiteY698" fmla="*/ 1523395 h 1523395"/>
              <a:gd name="connsiteX699" fmla="*/ 7993861 w 11218359"/>
              <a:gd name="connsiteY699" fmla="*/ 1523395 h 1523395"/>
              <a:gd name="connsiteX700" fmla="*/ 8005291 w 11218359"/>
              <a:gd name="connsiteY700" fmla="*/ 1523395 h 1523395"/>
              <a:gd name="connsiteX701" fmla="*/ 8016721 w 11218359"/>
              <a:gd name="connsiteY701" fmla="*/ 1523395 h 1523395"/>
              <a:gd name="connsiteX702" fmla="*/ 8028199 w 11218359"/>
              <a:gd name="connsiteY702" fmla="*/ 1523395 h 1523395"/>
              <a:gd name="connsiteX703" fmla="*/ 8039629 w 11218359"/>
              <a:gd name="connsiteY703" fmla="*/ 1523395 h 1523395"/>
              <a:gd name="connsiteX704" fmla="*/ 8051059 w 11218359"/>
              <a:gd name="connsiteY704" fmla="*/ 1523395 h 1523395"/>
              <a:gd name="connsiteX705" fmla="*/ 8062489 w 11218359"/>
              <a:gd name="connsiteY705" fmla="*/ 1523395 h 1523395"/>
              <a:gd name="connsiteX706" fmla="*/ 8073919 w 11218359"/>
              <a:gd name="connsiteY706" fmla="*/ 1523395 h 1523395"/>
              <a:gd name="connsiteX707" fmla="*/ 8085396 w 11218359"/>
              <a:gd name="connsiteY707" fmla="*/ 1523395 h 1523395"/>
              <a:gd name="connsiteX708" fmla="*/ 8096826 w 11218359"/>
              <a:gd name="connsiteY708" fmla="*/ 1523395 h 1523395"/>
              <a:gd name="connsiteX709" fmla="*/ 8108256 w 11218359"/>
              <a:gd name="connsiteY709" fmla="*/ 1523395 h 1523395"/>
              <a:gd name="connsiteX710" fmla="*/ 8119687 w 11218359"/>
              <a:gd name="connsiteY710" fmla="*/ 1523395 h 1523395"/>
              <a:gd name="connsiteX711" fmla="*/ 8131117 w 11218359"/>
              <a:gd name="connsiteY711" fmla="*/ 1523395 h 1523395"/>
              <a:gd name="connsiteX712" fmla="*/ 8142594 w 11218359"/>
              <a:gd name="connsiteY712" fmla="*/ 1523395 h 1523395"/>
              <a:gd name="connsiteX713" fmla="*/ 8154024 w 11218359"/>
              <a:gd name="connsiteY713" fmla="*/ 1523395 h 1523395"/>
              <a:gd name="connsiteX714" fmla="*/ 8165454 w 11218359"/>
              <a:gd name="connsiteY714" fmla="*/ 1523395 h 1523395"/>
              <a:gd name="connsiteX715" fmla="*/ 8176884 w 11218359"/>
              <a:gd name="connsiteY715" fmla="*/ 1523395 h 1523395"/>
              <a:gd name="connsiteX716" fmla="*/ 8188314 w 11218359"/>
              <a:gd name="connsiteY716" fmla="*/ 1523395 h 1523395"/>
              <a:gd name="connsiteX717" fmla="*/ 8199792 w 11218359"/>
              <a:gd name="connsiteY717" fmla="*/ 1523395 h 1523395"/>
              <a:gd name="connsiteX718" fmla="*/ 8211222 w 11218359"/>
              <a:gd name="connsiteY718" fmla="*/ 1523395 h 1523395"/>
              <a:gd name="connsiteX719" fmla="*/ 8222652 w 11218359"/>
              <a:gd name="connsiteY719" fmla="*/ 1523395 h 1523395"/>
              <a:gd name="connsiteX720" fmla="*/ 8234082 w 11218359"/>
              <a:gd name="connsiteY720" fmla="*/ 1523395 h 1523395"/>
              <a:gd name="connsiteX721" fmla="*/ 8245512 w 11218359"/>
              <a:gd name="connsiteY721" fmla="*/ 1523395 h 1523395"/>
              <a:gd name="connsiteX722" fmla="*/ 8256989 w 11218359"/>
              <a:gd name="connsiteY722" fmla="*/ 1523395 h 1523395"/>
              <a:gd name="connsiteX723" fmla="*/ 8268419 w 11218359"/>
              <a:gd name="connsiteY723" fmla="*/ 1523395 h 1523395"/>
              <a:gd name="connsiteX724" fmla="*/ 8279850 w 11218359"/>
              <a:gd name="connsiteY724" fmla="*/ 1523395 h 1523395"/>
              <a:gd name="connsiteX725" fmla="*/ 8291280 w 11218359"/>
              <a:gd name="connsiteY725" fmla="*/ 1523395 h 1523395"/>
              <a:gd name="connsiteX726" fmla="*/ 8302709 w 11218359"/>
              <a:gd name="connsiteY726" fmla="*/ 1523395 h 1523395"/>
              <a:gd name="connsiteX727" fmla="*/ 8314187 w 11218359"/>
              <a:gd name="connsiteY727" fmla="*/ 1523395 h 1523395"/>
              <a:gd name="connsiteX728" fmla="*/ 8325617 w 11218359"/>
              <a:gd name="connsiteY728" fmla="*/ 1523395 h 1523395"/>
              <a:gd name="connsiteX729" fmla="*/ 8337047 w 11218359"/>
              <a:gd name="connsiteY729" fmla="*/ 1523395 h 1523395"/>
              <a:gd name="connsiteX730" fmla="*/ 8348477 w 11218359"/>
              <a:gd name="connsiteY730" fmla="*/ 1523395 h 1523395"/>
              <a:gd name="connsiteX731" fmla="*/ 8359907 w 11218359"/>
              <a:gd name="connsiteY731" fmla="*/ 1523395 h 1523395"/>
              <a:gd name="connsiteX732" fmla="*/ 8371385 w 11218359"/>
              <a:gd name="connsiteY732" fmla="*/ 1523395 h 1523395"/>
              <a:gd name="connsiteX733" fmla="*/ 8382815 w 11218359"/>
              <a:gd name="connsiteY733" fmla="*/ 1523395 h 1523395"/>
              <a:gd name="connsiteX734" fmla="*/ 8394245 w 11218359"/>
              <a:gd name="connsiteY734" fmla="*/ 1523395 h 1523395"/>
              <a:gd name="connsiteX735" fmla="*/ 8405674 w 11218359"/>
              <a:gd name="connsiteY735" fmla="*/ 1523395 h 1523395"/>
              <a:gd name="connsiteX736" fmla="*/ 8417104 w 11218359"/>
              <a:gd name="connsiteY736" fmla="*/ 1523395 h 1523395"/>
              <a:gd name="connsiteX737" fmla="*/ 8428582 w 11218359"/>
              <a:gd name="connsiteY737" fmla="*/ 1523395 h 1523395"/>
              <a:gd name="connsiteX738" fmla="*/ 8440012 w 11218359"/>
              <a:gd name="connsiteY738" fmla="*/ 1523395 h 1523395"/>
              <a:gd name="connsiteX739" fmla="*/ 8451442 w 11218359"/>
              <a:gd name="connsiteY739" fmla="*/ 1523395 h 1523395"/>
              <a:gd name="connsiteX740" fmla="*/ 8462872 w 11218359"/>
              <a:gd name="connsiteY740" fmla="*/ 1523395 h 1523395"/>
              <a:gd name="connsiteX741" fmla="*/ 8474302 w 11218359"/>
              <a:gd name="connsiteY741" fmla="*/ 1523395 h 1523395"/>
              <a:gd name="connsiteX742" fmla="*/ 8485780 w 11218359"/>
              <a:gd name="connsiteY742" fmla="*/ 1523395 h 1523395"/>
              <a:gd name="connsiteX743" fmla="*/ 8497210 w 11218359"/>
              <a:gd name="connsiteY743" fmla="*/ 1523395 h 1523395"/>
              <a:gd name="connsiteX744" fmla="*/ 8508640 w 11218359"/>
              <a:gd name="connsiteY744" fmla="*/ 1523395 h 1523395"/>
              <a:gd name="connsiteX745" fmla="*/ 8520069 w 11218359"/>
              <a:gd name="connsiteY745" fmla="*/ 1523395 h 1523395"/>
              <a:gd name="connsiteX746" fmla="*/ 8531500 w 11218359"/>
              <a:gd name="connsiteY746" fmla="*/ 1523395 h 1523395"/>
              <a:gd name="connsiteX747" fmla="*/ 8542977 w 11218359"/>
              <a:gd name="connsiteY747" fmla="*/ 1523395 h 1523395"/>
              <a:gd name="connsiteX748" fmla="*/ 8554407 w 11218359"/>
              <a:gd name="connsiteY748" fmla="*/ 1523395 h 1523395"/>
              <a:gd name="connsiteX749" fmla="*/ 8565837 w 11218359"/>
              <a:gd name="connsiteY749" fmla="*/ 1523395 h 1523395"/>
              <a:gd name="connsiteX750" fmla="*/ 8577267 w 11218359"/>
              <a:gd name="connsiteY750" fmla="*/ 1523395 h 1523395"/>
              <a:gd name="connsiteX751" fmla="*/ 8588697 w 11218359"/>
              <a:gd name="connsiteY751" fmla="*/ 1523395 h 1523395"/>
              <a:gd name="connsiteX752" fmla="*/ 8600175 w 11218359"/>
              <a:gd name="connsiteY752" fmla="*/ 1523395 h 1523395"/>
              <a:gd name="connsiteX753" fmla="*/ 8611605 w 11218359"/>
              <a:gd name="connsiteY753" fmla="*/ 1523395 h 1523395"/>
              <a:gd name="connsiteX754" fmla="*/ 8623035 w 11218359"/>
              <a:gd name="connsiteY754" fmla="*/ 1523395 h 1523395"/>
              <a:gd name="connsiteX755" fmla="*/ 8634465 w 11218359"/>
              <a:gd name="connsiteY755" fmla="*/ 1523395 h 1523395"/>
              <a:gd name="connsiteX756" fmla="*/ 8645895 w 11218359"/>
              <a:gd name="connsiteY756" fmla="*/ 1523395 h 1523395"/>
              <a:gd name="connsiteX757" fmla="*/ 8657373 w 11218359"/>
              <a:gd name="connsiteY757" fmla="*/ 1523395 h 1523395"/>
              <a:gd name="connsiteX758" fmla="*/ 8668802 w 11218359"/>
              <a:gd name="connsiteY758" fmla="*/ 1523395 h 1523395"/>
              <a:gd name="connsiteX759" fmla="*/ 8680232 w 11218359"/>
              <a:gd name="connsiteY759" fmla="*/ 1523395 h 1523395"/>
              <a:gd name="connsiteX760" fmla="*/ 8691662 w 11218359"/>
              <a:gd name="connsiteY760" fmla="*/ 1523395 h 1523395"/>
              <a:gd name="connsiteX761" fmla="*/ 8703093 w 11218359"/>
              <a:gd name="connsiteY761" fmla="*/ 1523395 h 1523395"/>
              <a:gd name="connsiteX762" fmla="*/ 8714570 w 11218359"/>
              <a:gd name="connsiteY762" fmla="*/ 1523395 h 1523395"/>
              <a:gd name="connsiteX763" fmla="*/ 8726000 w 11218359"/>
              <a:gd name="connsiteY763" fmla="*/ 1523395 h 1523395"/>
              <a:gd name="connsiteX764" fmla="*/ 8737430 w 11218359"/>
              <a:gd name="connsiteY764" fmla="*/ 1523395 h 1523395"/>
              <a:gd name="connsiteX765" fmla="*/ 8748860 w 11218359"/>
              <a:gd name="connsiteY765" fmla="*/ 1523395 h 1523395"/>
              <a:gd name="connsiteX766" fmla="*/ 8760290 w 11218359"/>
              <a:gd name="connsiteY766" fmla="*/ 1523395 h 1523395"/>
              <a:gd name="connsiteX767" fmla="*/ 8771768 w 11218359"/>
              <a:gd name="connsiteY767" fmla="*/ 1523395 h 1523395"/>
              <a:gd name="connsiteX768" fmla="*/ 8783198 w 11218359"/>
              <a:gd name="connsiteY768" fmla="*/ 1523395 h 1523395"/>
              <a:gd name="connsiteX769" fmla="*/ 8794628 w 11218359"/>
              <a:gd name="connsiteY769" fmla="*/ 1523395 h 1523395"/>
              <a:gd name="connsiteX770" fmla="*/ 8806058 w 11218359"/>
              <a:gd name="connsiteY770" fmla="*/ 1523395 h 1523395"/>
              <a:gd name="connsiteX771" fmla="*/ 8817488 w 11218359"/>
              <a:gd name="connsiteY771" fmla="*/ 1523395 h 1523395"/>
              <a:gd name="connsiteX772" fmla="*/ 8828918 w 11218359"/>
              <a:gd name="connsiteY772" fmla="*/ 1523395 h 1523395"/>
              <a:gd name="connsiteX773" fmla="*/ 8840395 w 11218359"/>
              <a:gd name="connsiteY773" fmla="*/ 1523395 h 1523395"/>
              <a:gd name="connsiteX774" fmla="*/ 8851825 w 11218359"/>
              <a:gd name="connsiteY774" fmla="*/ 1523395 h 1523395"/>
              <a:gd name="connsiteX775" fmla="*/ 8863256 w 11218359"/>
              <a:gd name="connsiteY775" fmla="*/ 1523395 h 1523395"/>
              <a:gd name="connsiteX776" fmla="*/ 8874686 w 11218359"/>
              <a:gd name="connsiteY776" fmla="*/ 1523395 h 1523395"/>
              <a:gd name="connsiteX777" fmla="*/ 8886115 w 11218359"/>
              <a:gd name="connsiteY777" fmla="*/ 1523395 h 1523395"/>
              <a:gd name="connsiteX778" fmla="*/ 8897593 w 11218359"/>
              <a:gd name="connsiteY778" fmla="*/ 1523395 h 1523395"/>
              <a:gd name="connsiteX779" fmla="*/ 8909022 w 11218359"/>
              <a:gd name="connsiteY779" fmla="*/ 1523395 h 1523395"/>
              <a:gd name="connsiteX780" fmla="*/ 8920453 w 11218359"/>
              <a:gd name="connsiteY780" fmla="*/ 1523395 h 1523395"/>
              <a:gd name="connsiteX781" fmla="*/ 8931883 w 11218359"/>
              <a:gd name="connsiteY781" fmla="*/ 1523395 h 1523395"/>
              <a:gd name="connsiteX782" fmla="*/ 8943313 w 11218359"/>
              <a:gd name="connsiteY782" fmla="*/ 1523395 h 1523395"/>
              <a:gd name="connsiteX783" fmla="*/ 8954791 w 11218359"/>
              <a:gd name="connsiteY783" fmla="*/ 1523395 h 1523395"/>
              <a:gd name="connsiteX784" fmla="*/ 8966220 w 11218359"/>
              <a:gd name="connsiteY784" fmla="*/ 1523395 h 1523395"/>
              <a:gd name="connsiteX785" fmla="*/ 8977651 w 11218359"/>
              <a:gd name="connsiteY785" fmla="*/ 1523395 h 1523395"/>
              <a:gd name="connsiteX786" fmla="*/ 8989080 w 11218359"/>
              <a:gd name="connsiteY786" fmla="*/ 1523395 h 1523395"/>
              <a:gd name="connsiteX787" fmla="*/ 9000511 w 11218359"/>
              <a:gd name="connsiteY787" fmla="*/ 1523395 h 1523395"/>
              <a:gd name="connsiteX788" fmla="*/ 9011988 w 11218359"/>
              <a:gd name="connsiteY788" fmla="*/ 1523395 h 1523395"/>
              <a:gd name="connsiteX789" fmla="*/ 9023418 w 11218359"/>
              <a:gd name="connsiteY789" fmla="*/ 1523395 h 1523395"/>
              <a:gd name="connsiteX790" fmla="*/ 9034849 w 11218359"/>
              <a:gd name="connsiteY790" fmla="*/ 1523395 h 1523395"/>
              <a:gd name="connsiteX791" fmla="*/ 9046278 w 11218359"/>
              <a:gd name="connsiteY791" fmla="*/ 1523395 h 1523395"/>
              <a:gd name="connsiteX792" fmla="*/ 9057709 w 11218359"/>
              <a:gd name="connsiteY792" fmla="*/ 1523395 h 1523395"/>
              <a:gd name="connsiteX793" fmla="*/ 9069186 w 11218359"/>
              <a:gd name="connsiteY793" fmla="*/ 1523395 h 1523395"/>
              <a:gd name="connsiteX794" fmla="*/ 9080615 w 11218359"/>
              <a:gd name="connsiteY794" fmla="*/ 1523395 h 1523395"/>
              <a:gd name="connsiteX795" fmla="*/ 9092046 w 11218359"/>
              <a:gd name="connsiteY795" fmla="*/ 1523395 h 1523395"/>
              <a:gd name="connsiteX796" fmla="*/ 9103476 w 11218359"/>
              <a:gd name="connsiteY796" fmla="*/ 1523395 h 1523395"/>
              <a:gd name="connsiteX797" fmla="*/ 9114906 w 11218359"/>
              <a:gd name="connsiteY797" fmla="*/ 1523395 h 1523395"/>
              <a:gd name="connsiteX798" fmla="*/ 9126384 w 11218359"/>
              <a:gd name="connsiteY798" fmla="*/ 1523395 h 1523395"/>
              <a:gd name="connsiteX799" fmla="*/ 9137813 w 11218359"/>
              <a:gd name="connsiteY799" fmla="*/ 1523395 h 1523395"/>
              <a:gd name="connsiteX800" fmla="*/ 9149244 w 11218359"/>
              <a:gd name="connsiteY800" fmla="*/ 1523395 h 1523395"/>
              <a:gd name="connsiteX801" fmla="*/ 9160673 w 11218359"/>
              <a:gd name="connsiteY801" fmla="*/ 1523395 h 1523395"/>
              <a:gd name="connsiteX802" fmla="*/ 9172104 w 11218359"/>
              <a:gd name="connsiteY802" fmla="*/ 1523395 h 1523395"/>
              <a:gd name="connsiteX803" fmla="*/ 9183581 w 11218359"/>
              <a:gd name="connsiteY803" fmla="*/ 1523395 h 1523395"/>
              <a:gd name="connsiteX804" fmla="*/ 9195011 w 11218359"/>
              <a:gd name="connsiteY804" fmla="*/ 1523395 h 1523395"/>
              <a:gd name="connsiteX805" fmla="*/ 9206442 w 11218359"/>
              <a:gd name="connsiteY805" fmla="*/ 1523395 h 1523395"/>
              <a:gd name="connsiteX806" fmla="*/ 9217871 w 11218359"/>
              <a:gd name="connsiteY806" fmla="*/ 1523395 h 1523395"/>
              <a:gd name="connsiteX807" fmla="*/ 9229301 w 11218359"/>
              <a:gd name="connsiteY807" fmla="*/ 1523395 h 1523395"/>
              <a:gd name="connsiteX808" fmla="*/ 9240779 w 11218359"/>
              <a:gd name="connsiteY808" fmla="*/ 1523395 h 1523395"/>
              <a:gd name="connsiteX809" fmla="*/ 9252209 w 11218359"/>
              <a:gd name="connsiteY809" fmla="*/ 1523395 h 1523395"/>
              <a:gd name="connsiteX810" fmla="*/ 9263639 w 11218359"/>
              <a:gd name="connsiteY810" fmla="*/ 1523395 h 1523395"/>
              <a:gd name="connsiteX811" fmla="*/ 9275069 w 11218359"/>
              <a:gd name="connsiteY811" fmla="*/ 1523395 h 1523395"/>
              <a:gd name="connsiteX812" fmla="*/ 9286498 w 11218359"/>
              <a:gd name="connsiteY812" fmla="*/ 1523395 h 1523395"/>
              <a:gd name="connsiteX813" fmla="*/ 9297977 w 11218359"/>
              <a:gd name="connsiteY813" fmla="*/ 1523395 h 1523395"/>
              <a:gd name="connsiteX814" fmla="*/ 9309406 w 11218359"/>
              <a:gd name="connsiteY814" fmla="*/ 1523395 h 1523395"/>
              <a:gd name="connsiteX815" fmla="*/ 9320837 w 11218359"/>
              <a:gd name="connsiteY815" fmla="*/ 1523395 h 1523395"/>
              <a:gd name="connsiteX816" fmla="*/ 9332266 w 11218359"/>
              <a:gd name="connsiteY816" fmla="*/ 1523395 h 1523395"/>
              <a:gd name="connsiteX817" fmla="*/ 9343696 w 11218359"/>
              <a:gd name="connsiteY817" fmla="*/ 1523395 h 1523395"/>
              <a:gd name="connsiteX818" fmla="*/ 9355174 w 11218359"/>
              <a:gd name="connsiteY818" fmla="*/ 1523395 h 1523395"/>
              <a:gd name="connsiteX819" fmla="*/ 9366604 w 11218359"/>
              <a:gd name="connsiteY819" fmla="*/ 1523395 h 1523395"/>
              <a:gd name="connsiteX820" fmla="*/ 9378035 w 11218359"/>
              <a:gd name="connsiteY820" fmla="*/ 1523395 h 1523395"/>
              <a:gd name="connsiteX821" fmla="*/ 9389464 w 11218359"/>
              <a:gd name="connsiteY821" fmla="*/ 1523395 h 1523395"/>
              <a:gd name="connsiteX822" fmla="*/ 9400894 w 11218359"/>
              <a:gd name="connsiteY822" fmla="*/ 1523395 h 1523395"/>
              <a:gd name="connsiteX823" fmla="*/ 9412372 w 11218359"/>
              <a:gd name="connsiteY823" fmla="*/ 1523395 h 1523395"/>
              <a:gd name="connsiteX824" fmla="*/ 9423802 w 11218359"/>
              <a:gd name="connsiteY824" fmla="*/ 1523395 h 1523395"/>
              <a:gd name="connsiteX825" fmla="*/ 9435232 w 11218359"/>
              <a:gd name="connsiteY825" fmla="*/ 1523395 h 1523395"/>
              <a:gd name="connsiteX826" fmla="*/ 9446662 w 11218359"/>
              <a:gd name="connsiteY826" fmla="*/ 1523395 h 1523395"/>
              <a:gd name="connsiteX827" fmla="*/ 9458091 w 11218359"/>
              <a:gd name="connsiteY827" fmla="*/ 1523395 h 1523395"/>
              <a:gd name="connsiteX828" fmla="*/ 9469570 w 11218359"/>
              <a:gd name="connsiteY828" fmla="*/ 1523395 h 1523395"/>
              <a:gd name="connsiteX829" fmla="*/ 9480999 w 11218359"/>
              <a:gd name="connsiteY829" fmla="*/ 1523395 h 1523395"/>
              <a:gd name="connsiteX830" fmla="*/ 9492429 w 11218359"/>
              <a:gd name="connsiteY830" fmla="*/ 1523395 h 1523395"/>
              <a:gd name="connsiteX831" fmla="*/ 9503859 w 11218359"/>
              <a:gd name="connsiteY831" fmla="*/ 1523395 h 1523395"/>
              <a:gd name="connsiteX832" fmla="*/ 9515289 w 11218359"/>
              <a:gd name="connsiteY832" fmla="*/ 1523395 h 1523395"/>
              <a:gd name="connsiteX833" fmla="*/ 9526767 w 11218359"/>
              <a:gd name="connsiteY833" fmla="*/ 1523395 h 1523395"/>
              <a:gd name="connsiteX834" fmla="*/ 9538197 w 11218359"/>
              <a:gd name="connsiteY834" fmla="*/ 1523395 h 1523395"/>
              <a:gd name="connsiteX835" fmla="*/ 9549626 w 11218359"/>
              <a:gd name="connsiteY835" fmla="*/ 1523395 h 1523395"/>
              <a:gd name="connsiteX836" fmla="*/ 9561057 w 11218359"/>
              <a:gd name="connsiteY836" fmla="*/ 1523395 h 1523395"/>
              <a:gd name="connsiteX837" fmla="*/ 9572487 w 11218359"/>
              <a:gd name="connsiteY837" fmla="*/ 1523395 h 1523395"/>
              <a:gd name="connsiteX838" fmla="*/ 9583965 w 11218359"/>
              <a:gd name="connsiteY838" fmla="*/ 1523395 h 1523395"/>
              <a:gd name="connsiteX839" fmla="*/ 9595395 w 11218359"/>
              <a:gd name="connsiteY839" fmla="*/ 1523395 h 1523395"/>
              <a:gd name="connsiteX840" fmla="*/ 9606824 w 11218359"/>
              <a:gd name="connsiteY840" fmla="*/ 1523395 h 1523395"/>
              <a:gd name="connsiteX841" fmla="*/ 9618255 w 11218359"/>
              <a:gd name="connsiteY841" fmla="*/ 1523395 h 1523395"/>
              <a:gd name="connsiteX842" fmla="*/ 9629684 w 11218359"/>
              <a:gd name="connsiteY842" fmla="*/ 1523395 h 1523395"/>
              <a:gd name="connsiteX843" fmla="*/ 9641163 w 11218359"/>
              <a:gd name="connsiteY843" fmla="*/ 1523395 h 1523395"/>
              <a:gd name="connsiteX844" fmla="*/ 9652592 w 11218359"/>
              <a:gd name="connsiteY844" fmla="*/ 1523395 h 1523395"/>
              <a:gd name="connsiteX845" fmla="*/ 9664022 w 11218359"/>
              <a:gd name="connsiteY845" fmla="*/ 1523395 h 1523395"/>
              <a:gd name="connsiteX846" fmla="*/ 9675452 w 11218359"/>
              <a:gd name="connsiteY846" fmla="*/ 1523395 h 1523395"/>
              <a:gd name="connsiteX847" fmla="*/ 9686882 w 11218359"/>
              <a:gd name="connsiteY847" fmla="*/ 1523395 h 1523395"/>
              <a:gd name="connsiteX848" fmla="*/ 9698360 w 11218359"/>
              <a:gd name="connsiteY848" fmla="*/ 1523395 h 1523395"/>
              <a:gd name="connsiteX849" fmla="*/ 9709790 w 11218359"/>
              <a:gd name="connsiteY849" fmla="*/ 1523395 h 1523395"/>
              <a:gd name="connsiteX850" fmla="*/ 9721219 w 11218359"/>
              <a:gd name="connsiteY850" fmla="*/ 1523395 h 1523395"/>
              <a:gd name="connsiteX851" fmla="*/ 9732650 w 11218359"/>
              <a:gd name="connsiteY851" fmla="*/ 1523395 h 1523395"/>
              <a:gd name="connsiteX852" fmla="*/ 9744080 w 11218359"/>
              <a:gd name="connsiteY852" fmla="*/ 1523395 h 1523395"/>
              <a:gd name="connsiteX853" fmla="*/ 9755557 w 11218359"/>
              <a:gd name="connsiteY853" fmla="*/ 1523395 h 1523395"/>
              <a:gd name="connsiteX854" fmla="*/ 9766988 w 11218359"/>
              <a:gd name="connsiteY854" fmla="*/ 1523395 h 1523395"/>
              <a:gd name="connsiteX855" fmla="*/ 9778417 w 11218359"/>
              <a:gd name="connsiteY855" fmla="*/ 1523395 h 1523395"/>
              <a:gd name="connsiteX856" fmla="*/ 9789848 w 11218359"/>
              <a:gd name="connsiteY856" fmla="*/ 1523395 h 1523395"/>
              <a:gd name="connsiteX857" fmla="*/ 9801277 w 11218359"/>
              <a:gd name="connsiteY857" fmla="*/ 1523395 h 1523395"/>
              <a:gd name="connsiteX858" fmla="*/ 9812755 w 11218359"/>
              <a:gd name="connsiteY858" fmla="*/ 1523395 h 1523395"/>
              <a:gd name="connsiteX859" fmla="*/ 9824185 w 11218359"/>
              <a:gd name="connsiteY859" fmla="*/ 1523395 h 1523395"/>
              <a:gd name="connsiteX860" fmla="*/ 9835615 w 11218359"/>
              <a:gd name="connsiteY860" fmla="*/ 1523395 h 1523395"/>
              <a:gd name="connsiteX861" fmla="*/ 9847045 w 11218359"/>
              <a:gd name="connsiteY861" fmla="*/ 1523395 h 1523395"/>
              <a:gd name="connsiteX862" fmla="*/ 9858475 w 11218359"/>
              <a:gd name="connsiteY862" fmla="*/ 1523395 h 1523395"/>
              <a:gd name="connsiteX863" fmla="*/ 9869952 w 11218359"/>
              <a:gd name="connsiteY863" fmla="*/ 1523395 h 1523395"/>
              <a:gd name="connsiteX864" fmla="*/ 9881383 w 11218359"/>
              <a:gd name="connsiteY864" fmla="*/ 1523395 h 1523395"/>
              <a:gd name="connsiteX865" fmla="*/ 9892812 w 11218359"/>
              <a:gd name="connsiteY865" fmla="*/ 1523395 h 1523395"/>
              <a:gd name="connsiteX866" fmla="*/ 9904243 w 11218359"/>
              <a:gd name="connsiteY866" fmla="*/ 1523395 h 1523395"/>
              <a:gd name="connsiteX867" fmla="*/ 9915673 w 11218359"/>
              <a:gd name="connsiteY867" fmla="*/ 1523395 h 1523395"/>
              <a:gd name="connsiteX868" fmla="*/ 9927102 w 11218359"/>
              <a:gd name="connsiteY868" fmla="*/ 1523395 h 1523395"/>
              <a:gd name="connsiteX869" fmla="*/ 9938581 w 11218359"/>
              <a:gd name="connsiteY869" fmla="*/ 1523395 h 1523395"/>
              <a:gd name="connsiteX870" fmla="*/ 9950010 w 11218359"/>
              <a:gd name="connsiteY870" fmla="*/ 1523395 h 1523395"/>
              <a:gd name="connsiteX871" fmla="*/ 9961441 w 11218359"/>
              <a:gd name="connsiteY871" fmla="*/ 1523395 h 1523395"/>
              <a:gd name="connsiteX872" fmla="*/ 9972870 w 11218359"/>
              <a:gd name="connsiteY872" fmla="*/ 1523395 h 1523395"/>
              <a:gd name="connsiteX873" fmla="*/ 9984300 w 11218359"/>
              <a:gd name="connsiteY873" fmla="*/ 1523395 h 1523395"/>
              <a:gd name="connsiteX874" fmla="*/ 9995778 w 11218359"/>
              <a:gd name="connsiteY874" fmla="*/ 1523395 h 1523395"/>
              <a:gd name="connsiteX875" fmla="*/ 10007208 w 11218359"/>
              <a:gd name="connsiteY875" fmla="*/ 1523395 h 1523395"/>
              <a:gd name="connsiteX876" fmla="*/ 10018638 w 11218359"/>
              <a:gd name="connsiteY876" fmla="*/ 1523395 h 1523395"/>
              <a:gd name="connsiteX877" fmla="*/ 10030068 w 11218359"/>
              <a:gd name="connsiteY877" fmla="*/ 1523395 h 1523395"/>
              <a:gd name="connsiteX878" fmla="*/ 10041498 w 11218359"/>
              <a:gd name="connsiteY878" fmla="*/ 1523395 h 1523395"/>
              <a:gd name="connsiteX879" fmla="*/ 10052976 w 11218359"/>
              <a:gd name="connsiteY879" fmla="*/ 1523395 h 1523395"/>
              <a:gd name="connsiteX880" fmla="*/ 10064405 w 11218359"/>
              <a:gd name="connsiteY880" fmla="*/ 1523395 h 1523395"/>
              <a:gd name="connsiteX881" fmla="*/ 10075835 w 11218359"/>
              <a:gd name="connsiteY881" fmla="*/ 1523395 h 1523395"/>
              <a:gd name="connsiteX882" fmla="*/ 10087266 w 11218359"/>
              <a:gd name="connsiteY882" fmla="*/ 1523395 h 1523395"/>
              <a:gd name="connsiteX883" fmla="*/ 10098695 w 11218359"/>
              <a:gd name="connsiteY883" fmla="*/ 1523395 h 1523395"/>
              <a:gd name="connsiteX884" fmla="*/ 10110174 w 11218359"/>
              <a:gd name="connsiteY884" fmla="*/ 1523395 h 1523395"/>
              <a:gd name="connsiteX885" fmla="*/ 10121603 w 11218359"/>
              <a:gd name="connsiteY885" fmla="*/ 1523395 h 1523395"/>
              <a:gd name="connsiteX886" fmla="*/ 10133033 w 11218359"/>
              <a:gd name="connsiteY886" fmla="*/ 1523395 h 1523395"/>
              <a:gd name="connsiteX887" fmla="*/ 10144463 w 11218359"/>
              <a:gd name="connsiteY887" fmla="*/ 1523395 h 1523395"/>
              <a:gd name="connsiteX888" fmla="*/ 10155893 w 11218359"/>
              <a:gd name="connsiteY888" fmla="*/ 1523395 h 1523395"/>
              <a:gd name="connsiteX889" fmla="*/ 10167371 w 11218359"/>
              <a:gd name="connsiteY889" fmla="*/ 1523395 h 1523395"/>
              <a:gd name="connsiteX890" fmla="*/ 10178801 w 11218359"/>
              <a:gd name="connsiteY890" fmla="*/ 1523395 h 1523395"/>
              <a:gd name="connsiteX891" fmla="*/ 10190230 w 11218359"/>
              <a:gd name="connsiteY891" fmla="*/ 1523395 h 1523395"/>
              <a:gd name="connsiteX892" fmla="*/ 10201661 w 11218359"/>
              <a:gd name="connsiteY892" fmla="*/ 1523395 h 1523395"/>
              <a:gd name="connsiteX893" fmla="*/ 10213091 w 11218359"/>
              <a:gd name="connsiteY893" fmla="*/ 1523395 h 1523395"/>
              <a:gd name="connsiteX894" fmla="*/ 10224569 w 11218359"/>
              <a:gd name="connsiteY894" fmla="*/ 1523395 h 1523395"/>
              <a:gd name="connsiteX895" fmla="*/ 10235998 w 11218359"/>
              <a:gd name="connsiteY895" fmla="*/ 1523395 h 1523395"/>
              <a:gd name="connsiteX896" fmla="*/ 10247428 w 11218359"/>
              <a:gd name="connsiteY896" fmla="*/ 1523395 h 1523395"/>
              <a:gd name="connsiteX897" fmla="*/ 10258859 w 11218359"/>
              <a:gd name="connsiteY897" fmla="*/ 1523395 h 1523395"/>
              <a:gd name="connsiteX898" fmla="*/ 10270288 w 11218359"/>
              <a:gd name="connsiteY898" fmla="*/ 1523395 h 1523395"/>
              <a:gd name="connsiteX899" fmla="*/ 10281767 w 11218359"/>
              <a:gd name="connsiteY899" fmla="*/ 1523395 h 1523395"/>
              <a:gd name="connsiteX900" fmla="*/ 10293196 w 11218359"/>
              <a:gd name="connsiteY900" fmla="*/ 1523395 h 1523395"/>
              <a:gd name="connsiteX901" fmla="*/ 10304626 w 11218359"/>
              <a:gd name="connsiteY901" fmla="*/ 1523395 h 1523395"/>
              <a:gd name="connsiteX902" fmla="*/ 10316056 w 11218359"/>
              <a:gd name="connsiteY902" fmla="*/ 1523395 h 1523395"/>
              <a:gd name="connsiteX903" fmla="*/ 10327486 w 11218359"/>
              <a:gd name="connsiteY903" fmla="*/ 1523395 h 1523395"/>
              <a:gd name="connsiteX904" fmla="*/ 10338963 w 11218359"/>
              <a:gd name="connsiteY904" fmla="*/ 1523395 h 1523395"/>
              <a:gd name="connsiteX905" fmla="*/ 10350394 w 11218359"/>
              <a:gd name="connsiteY905" fmla="*/ 1523395 h 1523395"/>
              <a:gd name="connsiteX906" fmla="*/ 10361823 w 11218359"/>
              <a:gd name="connsiteY906" fmla="*/ 1523395 h 1523395"/>
              <a:gd name="connsiteX907" fmla="*/ 10373254 w 11218359"/>
              <a:gd name="connsiteY907" fmla="*/ 1523395 h 1523395"/>
              <a:gd name="connsiteX908" fmla="*/ 10384684 w 11218359"/>
              <a:gd name="connsiteY908" fmla="*/ 1523395 h 1523395"/>
              <a:gd name="connsiteX909" fmla="*/ 10396161 w 11218359"/>
              <a:gd name="connsiteY909" fmla="*/ 1523395 h 1523395"/>
              <a:gd name="connsiteX910" fmla="*/ 10407591 w 11218359"/>
              <a:gd name="connsiteY910" fmla="*/ 1523395 h 1523395"/>
              <a:gd name="connsiteX911" fmla="*/ 10419021 w 11218359"/>
              <a:gd name="connsiteY911" fmla="*/ 1523395 h 1523395"/>
              <a:gd name="connsiteX912" fmla="*/ 10430452 w 11218359"/>
              <a:gd name="connsiteY912" fmla="*/ 1523395 h 1523395"/>
              <a:gd name="connsiteX913" fmla="*/ 10441881 w 11218359"/>
              <a:gd name="connsiteY913" fmla="*/ 1523395 h 1523395"/>
              <a:gd name="connsiteX914" fmla="*/ 10453358 w 11218359"/>
              <a:gd name="connsiteY914" fmla="*/ 1523395 h 1523395"/>
              <a:gd name="connsiteX915" fmla="*/ 10464789 w 11218359"/>
              <a:gd name="connsiteY915" fmla="*/ 1523395 h 1523395"/>
              <a:gd name="connsiteX916" fmla="*/ 10476219 w 11218359"/>
              <a:gd name="connsiteY916" fmla="*/ 1523395 h 1523395"/>
              <a:gd name="connsiteX917" fmla="*/ 10487649 w 11218359"/>
              <a:gd name="connsiteY917" fmla="*/ 1523395 h 1523395"/>
              <a:gd name="connsiteX918" fmla="*/ 10499079 w 11218359"/>
              <a:gd name="connsiteY918" fmla="*/ 1523395 h 1523395"/>
              <a:gd name="connsiteX919" fmla="*/ 10510556 w 11218359"/>
              <a:gd name="connsiteY919" fmla="*/ 1523395 h 1523395"/>
              <a:gd name="connsiteX920" fmla="*/ 10521987 w 11218359"/>
              <a:gd name="connsiteY920" fmla="*/ 1523395 h 1523395"/>
              <a:gd name="connsiteX921" fmla="*/ 10533416 w 11218359"/>
              <a:gd name="connsiteY921" fmla="*/ 1523395 h 1523395"/>
              <a:gd name="connsiteX922" fmla="*/ 10544847 w 11218359"/>
              <a:gd name="connsiteY922" fmla="*/ 1523395 h 1523395"/>
              <a:gd name="connsiteX923" fmla="*/ 10556277 w 11218359"/>
              <a:gd name="connsiteY923" fmla="*/ 1523395 h 1523395"/>
              <a:gd name="connsiteX924" fmla="*/ 10567754 w 11218359"/>
              <a:gd name="connsiteY924" fmla="*/ 1523395 h 1523395"/>
              <a:gd name="connsiteX925" fmla="*/ 10579184 w 11218359"/>
              <a:gd name="connsiteY925" fmla="*/ 1523395 h 1523395"/>
              <a:gd name="connsiteX926" fmla="*/ 10590614 w 11218359"/>
              <a:gd name="connsiteY926" fmla="*/ 1523395 h 1523395"/>
              <a:gd name="connsiteX927" fmla="*/ 10602045 w 11218359"/>
              <a:gd name="connsiteY927" fmla="*/ 1523395 h 1523395"/>
              <a:gd name="connsiteX928" fmla="*/ 10613474 w 11218359"/>
              <a:gd name="connsiteY928" fmla="*/ 1523395 h 1523395"/>
              <a:gd name="connsiteX929" fmla="*/ 10624951 w 11218359"/>
              <a:gd name="connsiteY929" fmla="*/ 1523395 h 1523395"/>
              <a:gd name="connsiteX930" fmla="*/ 10636382 w 11218359"/>
              <a:gd name="connsiteY930" fmla="*/ 1523395 h 1523395"/>
              <a:gd name="connsiteX931" fmla="*/ 10647812 w 11218359"/>
              <a:gd name="connsiteY931" fmla="*/ 1523395 h 1523395"/>
              <a:gd name="connsiteX932" fmla="*/ 10659241 w 11218359"/>
              <a:gd name="connsiteY932" fmla="*/ 1523395 h 1523395"/>
              <a:gd name="connsiteX933" fmla="*/ 10670672 w 11218359"/>
              <a:gd name="connsiteY933" fmla="*/ 1523395 h 1523395"/>
              <a:gd name="connsiteX934" fmla="*/ 10682149 w 11218359"/>
              <a:gd name="connsiteY934" fmla="*/ 1523395 h 1523395"/>
              <a:gd name="connsiteX935" fmla="*/ 10693580 w 11218359"/>
              <a:gd name="connsiteY935" fmla="*/ 1523395 h 1523395"/>
              <a:gd name="connsiteX936" fmla="*/ 10705009 w 11218359"/>
              <a:gd name="connsiteY936" fmla="*/ 1523395 h 1523395"/>
              <a:gd name="connsiteX937" fmla="*/ 10716439 w 11218359"/>
              <a:gd name="connsiteY937" fmla="*/ 1523395 h 1523395"/>
              <a:gd name="connsiteX938" fmla="*/ 10727870 w 11218359"/>
              <a:gd name="connsiteY938" fmla="*/ 1523395 h 1523395"/>
              <a:gd name="connsiteX939" fmla="*/ 10739347 w 11218359"/>
              <a:gd name="connsiteY939" fmla="*/ 1523395 h 1523395"/>
              <a:gd name="connsiteX940" fmla="*/ 10750778 w 11218359"/>
              <a:gd name="connsiteY940" fmla="*/ 1523395 h 1523395"/>
              <a:gd name="connsiteX941" fmla="*/ 10762207 w 11218359"/>
              <a:gd name="connsiteY941" fmla="*/ 1523395 h 1523395"/>
              <a:gd name="connsiteX942" fmla="*/ 10773637 w 11218359"/>
              <a:gd name="connsiteY942" fmla="*/ 1523395 h 1523395"/>
              <a:gd name="connsiteX943" fmla="*/ 10785067 w 11218359"/>
              <a:gd name="connsiteY943" fmla="*/ 1523395 h 1523395"/>
              <a:gd name="connsiteX944" fmla="*/ 10796544 w 11218359"/>
              <a:gd name="connsiteY944" fmla="*/ 1523395 h 1523395"/>
              <a:gd name="connsiteX945" fmla="*/ 10807975 w 11218359"/>
              <a:gd name="connsiteY945" fmla="*/ 1523395 h 1523395"/>
              <a:gd name="connsiteX946" fmla="*/ 10819405 w 11218359"/>
              <a:gd name="connsiteY946" fmla="*/ 1523395 h 1523395"/>
              <a:gd name="connsiteX947" fmla="*/ 10830834 w 11218359"/>
              <a:gd name="connsiteY947" fmla="*/ 1523395 h 1523395"/>
              <a:gd name="connsiteX948" fmla="*/ 10842265 w 11218359"/>
              <a:gd name="connsiteY948" fmla="*/ 1523395 h 1523395"/>
              <a:gd name="connsiteX949" fmla="*/ 10853742 w 11218359"/>
              <a:gd name="connsiteY949" fmla="*/ 1523395 h 1523395"/>
              <a:gd name="connsiteX950" fmla="*/ 10865173 w 11218359"/>
              <a:gd name="connsiteY950" fmla="*/ 1523395 h 1523395"/>
              <a:gd name="connsiteX951" fmla="*/ 10876602 w 11218359"/>
              <a:gd name="connsiteY951" fmla="*/ 1523395 h 1523395"/>
              <a:gd name="connsiteX952" fmla="*/ 10888032 w 11218359"/>
              <a:gd name="connsiteY952" fmla="*/ 1523395 h 1523395"/>
              <a:gd name="connsiteX953" fmla="*/ 10899463 w 11218359"/>
              <a:gd name="connsiteY953" fmla="*/ 1523395 h 1523395"/>
              <a:gd name="connsiteX954" fmla="*/ 10910892 w 11218359"/>
              <a:gd name="connsiteY954" fmla="*/ 1523395 h 1523395"/>
              <a:gd name="connsiteX955" fmla="*/ 10922369 w 11218359"/>
              <a:gd name="connsiteY955" fmla="*/ 1523395 h 1523395"/>
              <a:gd name="connsiteX956" fmla="*/ 10933800 w 11218359"/>
              <a:gd name="connsiteY956" fmla="*/ 1523395 h 1523395"/>
              <a:gd name="connsiteX957" fmla="*/ 10945230 w 11218359"/>
              <a:gd name="connsiteY957" fmla="*/ 1523395 h 1523395"/>
              <a:gd name="connsiteX958" fmla="*/ 10956660 w 11218359"/>
              <a:gd name="connsiteY958" fmla="*/ 1523395 h 1523395"/>
              <a:gd name="connsiteX959" fmla="*/ 10968090 w 11218359"/>
              <a:gd name="connsiteY959" fmla="*/ 1523395 h 1523395"/>
              <a:gd name="connsiteX960" fmla="*/ 10979567 w 11218359"/>
              <a:gd name="connsiteY960" fmla="*/ 1523395 h 1523395"/>
              <a:gd name="connsiteX961" fmla="*/ 10990998 w 11218359"/>
              <a:gd name="connsiteY961" fmla="*/ 1523395 h 1523395"/>
              <a:gd name="connsiteX962" fmla="*/ 11002427 w 11218359"/>
              <a:gd name="connsiteY962" fmla="*/ 1523395 h 1523395"/>
              <a:gd name="connsiteX963" fmla="*/ 11013858 w 11218359"/>
              <a:gd name="connsiteY963" fmla="*/ 1523395 h 1523395"/>
              <a:gd name="connsiteX964" fmla="*/ 11025287 w 11218359"/>
              <a:gd name="connsiteY964" fmla="*/ 1523395 h 1523395"/>
              <a:gd name="connsiteX965" fmla="*/ 11036765 w 11218359"/>
              <a:gd name="connsiteY965" fmla="*/ 1523395 h 1523395"/>
              <a:gd name="connsiteX966" fmla="*/ 11048195 w 11218359"/>
              <a:gd name="connsiteY966" fmla="*/ 1523395 h 1523395"/>
              <a:gd name="connsiteX967" fmla="*/ 11059625 w 11218359"/>
              <a:gd name="connsiteY967" fmla="*/ 1523395 h 1523395"/>
              <a:gd name="connsiteX968" fmla="*/ 11071056 w 11218359"/>
              <a:gd name="connsiteY968" fmla="*/ 1523395 h 1523395"/>
              <a:gd name="connsiteX969" fmla="*/ 11082485 w 11218359"/>
              <a:gd name="connsiteY969" fmla="*/ 1523395 h 1523395"/>
              <a:gd name="connsiteX970" fmla="*/ 11093962 w 11218359"/>
              <a:gd name="connsiteY970" fmla="*/ 1523395 h 1523395"/>
              <a:gd name="connsiteX971" fmla="*/ 11105393 w 11218359"/>
              <a:gd name="connsiteY971" fmla="*/ 1523395 h 1523395"/>
              <a:gd name="connsiteX972" fmla="*/ 11116823 w 11218359"/>
              <a:gd name="connsiteY972" fmla="*/ 1523395 h 1523395"/>
              <a:gd name="connsiteX973" fmla="*/ 11128253 w 11218359"/>
              <a:gd name="connsiteY973" fmla="*/ 1523395 h 1523395"/>
              <a:gd name="connsiteX974" fmla="*/ 11139683 w 11218359"/>
              <a:gd name="connsiteY974" fmla="*/ 1523395 h 1523395"/>
              <a:gd name="connsiteX975" fmla="*/ 11151160 w 11218359"/>
              <a:gd name="connsiteY975" fmla="*/ 1523395 h 1523395"/>
              <a:gd name="connsiteX976" fmla="*/ 11162591 w 11218359"/>
              <a:gd name="connsiteY976" fmla="*/ 1523395 h 1523395"/>
              <a:gd name="connsiteX977" fmla="*/ 11174020 w 11218359"/>
              <a:gd name="connsiteY977" fmla="*/ 1523395 h 1523395"/>
              <a:gd name="connsiteX978" fmla="*/ 11185451 w 11218359"/>
              <a:gd name="connsiteY978" fmla="*/ 1523395 h 1523395"/>
              <a:gd name="connsiteX979" fmla="*/ 11196881 w 11218359"/>
              <a:gd name="connsiteY979" fmla="*/ 1523395 h 1523395"/>
              <a:gd name="connsiteX980" fmla="*/ 11208358 w 11218359"/>
              <a:gd name="connsiteY980" fmla="*/ 1523395 h 1523395"/>
              <a:gd name="connsiteX981" fmla="*/ 11218359 w 11218359"/>
              <a:gd name="connsiteY981" fmla="*/ 1523395 h 1523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23395">
                <a:moveTo>
                  <a:pt x="0" y="1523395"/>
                </a:moveTo>
                <a:lnTo>
                  <a:pt x="9149" y="1523395"/>
                </a:lnTo>
                <a:lnTo>
                  <a:pt x="20588" y="1523395"/>
                </a:lnTo>
                <a:lnTo>
                  <a:pt x="32028" y="1523395"/>
                </a:lnTo>
                <a:lnTo>
                  <a:pt x="43467" y="1523395"/>
                </a:lnTo>
                <a:lnTo>
                  <a:pt x="54907" y="1523395"/>
                </a:lnTo>
                <a:lnTo>
                  <a:pt x="66346" y="1523395"/>
                </a:lnTo>
                <a:lnTo>
                  <a:pt x="77786" y="1523395"/>
                </a:lnTo>
                <a:lnTo>
                  <a:pt x="89225" y="1523395"/>
                </a:lnTo>
                <a:lnTo>
                  <a:pt x="100665" y="1523395"/>
                </a:lnTo>
                <a:lnTo>
                  <a:pt x="112104" y="1523395"/>
                </a:lnTo>
                <a:lnTo>
                  <a:pt x="123544" y="1523395"/>
                </a:lnTo>
                <a:lnTo>
                  <a:pt x="134979" y="1523395"/>
                </a:lnTo>
                <a:lnTo>
                  <a:pt x="146423" y="1523395"/>
                </a:lnTo>
                <a:lnTo>
                  <a:pt x="157858" y="1523395"/>
                </a:lnTo>
                <a:lnTo>
                  <a:pt x="169297" y="1523395"/>
                </a:lnTo>
                <a:lnTo>
                  <a:pt x="180737" y="1523395"/>
                </a:lnTo>
                <a:lnTo>
                  <a:pt x="192176" y="1523395"/>
                </a:lnTo>
                <a:lnTo>
                  <a:pt x="203616" y="1523395"/>
                </a:lnTo>
                <a:lnTo>
                  <a:pt x="215055" y="1523395"/>
                </a:lnTo>
                <a:lnTo>
                  <a:pt x="226495" y="1523395"/>
                </a:lnTo>
                <a:lnTo>
                  <a:pt x="237935" y="1523395"/>
                </a:lnTo>
                <a:lnTo>
                  <a:pt x="249374" y="1523395"/>
                </a:lnTo>
                <a:lnTo>
                  <a:pt x="260814" y="1523395"/>
                </a:lnTo>
                <a:lnTo>
                  <a:pt x="272253" y="1523395"/>
                </a:lnTo>
                <a:lnTo>
                  <a:pt x="283693" y="1523395"/>
                </a:lnTo>
                <a:lnTo>
                  <a:pt x="295132" y="1523395"/>
                </a:lnTo>
                <a:lnTo>
                  <a:pt x="306572" y="1523395"/>
                </a:lnTo>
                <a:lnTo>
                  <a:pt x="318011" y="1523395"/>
                </a:lnTo>
                <a:lnTo>
                  <a:pt x="329451" y="1523395"/>
                </a:lnTo>
                <a:lnTo>
                  <a:pt x="340890" y="1523395"/>
                </a:lnTo>
                <a:lnTo>
                  <a:pt x="352330" y="1523395"/>
                </a:lnTo>
                <a:lnTo>
                  <a:pt x="363769" y="1523395"/>
                </a:lnTo>
                <a:lnTo>
                  <a:pt x="375209" y="1523395"/>
                </a:lnTo>
                <a:lnTo>
                  <a:pt x="386648" y="1523395"/>
                </a:lnTo>
                <a:lnTo>
                  <a:pt x="398088" y="1523395"/>
                </a:lnTo>
                <a:lnTo>
                  <a:pt x="409527" y="1523395"/>
                </a:lnTo>
                <a:lnTo>
                  <a:pt x="420967" y="1523395"/>
                </a:lnTo>
                <a:lnTo>
                  <a:pt x="432406" y="1523395"/>
                </a:lnTo>
                <a:lnTo>
                  <a:pt x="443846" y="1523395"/>
                </a:lnTo>
                <a:lnTo>
                  <a:pt x="455285" y="1523395"/>
                </a:lnTo>
                <a:lnTo>
                  <a:pt x="466725" y="1523395"/>
                </a:lnTo>
                <a:lnTo>
                  <a:pt x="478165" y="1523395"/>
                </a:lnTo>
                <a:lnTo>
                  <a:pt x="489604" y="1523395"/>
                </a:lnTo>
                <a:lnTo>
                  <a:pt x="501044" y="1523395"/>
                </a:lnTo>
                <a:lnTo>
                  <a:pt x="512483" y="1523395"/>
                </a:lnTo>
                <a:lnTo>
                  <a:pt x="523923" y="1523395"/>
                </a:lnTo>
                <a:lnTo>
                  <a:pt x="535362" y="1523395"/>
                </a:lnTo>
                <a:lnTo>
                  <a:pt x="546802" y="1523395"/>
                </a:lnTo>
                <a:lnTo>
                  <a:pt x="558241" y="1523395"/>
                </a:lnTo>
                <a:lnTo>
                  <a:pt x="569681" y="1523395"/>
                </a:lnTo>
                <a:lnTo>
                  <a:pt x="581120" y="1523395"/>
                </a:lnTo>
                <a:lnTo>
                  <a:pt x="592560" y="1523395"/>
                </a:lnTo>
                <a:lnTo>
                  <a:pt x="603999" y="1523395"/>
                </a:lnTo>
                <a:lnTo>
                  <a:pt x="615439" y="1523395"/>
                </a:lnTo>
                <a:lnTo>
                  <a:pt x="626878" y="1523395"/>
                </a:lnTo>
                <a:lnTo>
                  <a:pt x="638318" y="1523395"/>
                </a:lnTo>
                <a:lnTo>
                  <a:pt x="649757" y="1523395"/>
                </a:lnTo>
                <a:lnTo>
                  <a:pt x="661192" y="1523395"/>
                </a:lnTo>
                <a:lnTo>
                  <a:pt x="672632" y="1523395"/>
                </a:lnTo>
                <a:lnTo>
                  <a:pt x="684071" y="1523395"/>
                </a:lnTo>
                <a:lnTo>
                  <a:pt x="695511" y="1523395"/>
                </a:lnTo>
                <a:lnTo>
                  <a:pt x="706950" y="1523395"/>
                </a:lnTo>
                <a:lnTo>
                  <a:pt x="718390" y="1523395"/>
                </a:lnTo>
                <a:lnTo>
                  <a:pt x="729829" y="1523395"/>
                </a:lnTo>
                <a:lnTo>
                  <a:pt x="741269" y="1523395"/>
                </a:lnTo>
                <a:lnTo>
                  <a:pt x="752708" y="1523395"/>
                </a:lnTo>
                <a:lnTo>
                  <a:pt x="764148" y="1523395"/>
                </a:lnTo>
                <a:lnTo>
                  <a:pt x="775587" y="1523395"/>
                </a:lnTo>
                <a:lnTo>
                  <a:pt x="787027" y="1523395"/>
                </a:lnTo>
                <a:lnTo>
                  <a:pt x="798467" y="1523395"/>
                </a:lnTo>
                <a:lnTo>
                  <a:pt x="809906" y="1523395"/>
                </a:lnTo>
                <a:lnTo>
                  <a:pt x="821346" y="1523395"/>
                </a:lnTo>
                <a:lnTo>
                  <a:pt x="832785" y="1523395"/>
                </a:lnTo>
                <a:lnTo>
                  <a:pt x="844225" y="1523395"/>
                </a:lnTo>
                <a:lnTo>
                  <a:pt x="855664" y="1523395"/>
                </a:lnTo>
                <a:lnTo>
                  <a:pt x="867104" y="1523395"/>
                </a:lnTo>
                <a:lnTo>
                  <a:pt x="878543" y="1523395"/>
                </a:lnTo>
                <a:lnTo>
                  <a:pt x="889983" y="1523395"/>
                </a:lnTo>
                <a:lnTo>
                  <a:pt x="901422" y="1523395"/>
                </a:lnTo>
                <a:lnTo>
                  <a:pt x="912862" y="1523395"/>
                </a:lnTo>
                <a:lnTo>
                  <a:pt x="924301" y="1523395"/>
                </a:lnTo>
                <a:lnTo>
                  <a:pt x="935741" y="1523395"/>
                </a:lnTo>
                <a:lnTo>
                  <a:pt x="947180" y="1523395"/>
                </a:lnTo>
                <a:lnTo>
                  <a:pt x="958620" y="1523395"/>
                </a:lnTo>
                <a:lnTo>
                  <a:pt x="970059" y="1523395"/>
                </a:lnTo>
                <a:lnTo>
                  <a:pt x="981499" y="1523395"/>
                </a:lnTo>
                <a:lnTo>
                  <a:pt x="992938" y="1523395"/>
                </a:lnTo>
                <a:lnTo>
                  <a:pt x="1004378" y="1523395"/>
                </a:lnTo>
                <a:lnTo>
                  <a:pt x="1015818" y="1523395"/>
                </a:lnTo>
                <a:lnTo>
                  <a:pt x="1027257" y="1523395"/>
                </a:lnTo>
                <a:lnTo>
                  <a:pt x="1038697" y="1523395"/>
                </a:lnTo>
                <a:lnTo>
                  <a:pt x="1050136" y="1523395"/>
                </a:lnTo>
                <a:lnTo>
                  <a:pt x="1061576" y="1523395"/>
                </a:lnTo>
                <a:lnTo>
                  <a:pt x="1073015" y="1523395"/>
                </a:lnTo>
                <a:lnTo>
                  <a:pt x="1084455" y="1523395"/>
                </a:lnTo>
                <a:lnTo>
                  <a:pt x="1095894" y="1523395"/>
                </a:lnTo>
                <a:lnTo>
                  <a:pt x="1107334" y="1523395"/>
                </a:lnTo>
                <a:lnTo>
                  <a:pt x="1118773" y="1523395"/>
                </a:lnTo>
                <a:lnTo>
                  <a:pt x="1130213" y="1523395"/>
                </a:lnTo>
                <a:lnTo>
                  <a:pt x="1141652" y="1523395"/>
                </a:lnTo>
                <a:lnTo>
                  <a:pt x="1153092" y="1523395"/>
                </a:lnTo>
                <a:lnTo>
                  <a:pt x="1164531" y="1523395"/>
                </a:lnTo>
                <a:lnTo>
                  <a:pt x="1175971" y="1523395"/>
                </a:lnTo>
                <a:lnTo>
                  <a:pt x="1187406" y="1523395"/>
                </a:lnTo>
                <a:lnTo>
                  <a:pt x="1198845" y="1523395"/>
                </a:lnTo>
                <a:lnTo>
                  <a:pt x="1210285" y="1523395"/>
                </a:lnTo>
                <a:lnTo>
                  <a:pt x="1221724" y="1523395"/>
                </a:lnTo>
                <a:lnTo>
                  <a:pt x="1233164" y="1523395"/>
                </a:lnTo>
                <a:lnTo>
                  <a:pt x="1244603" y="1523395"/>
                </a:lnTo>
                <a:lnTo>
                  <a:pt x="1256043" y="1523395"/>
                </a:lnTo>
                <a:lnTo>
                  <a:pt x="1267482" y="1523395"/>
                </a:lnTo>
                <a:lnTo>
                  <a:pt x="1278922" y="1523395"/>
                </a:lnTo>
                <a:lnTo>
                  <a:pt x="1290361" y="1523395"/>
                </a:lnTo>
                <a:lnTo>
                  <a:pt x="1301801" y="1523395"/>
                </a:lnTo>
                <a:lnTo>
                  <a:pt x="1313240" y="1523395"/>
                </a:lnTo>
                <a:lnTo>
                  <a:pt x="1324680" y="1523395"/>
                </a:lnTo>
                <a:lnTo>
                  <a:pt x="1336120" y="1523395"/>
                </a:lnTo>
                <a:lnTo>
                  <a:pt x="1347559" y="1523395"/>
                </a:lnTo>
                <a:lnTo>
                  <a:pt x="1358999" y="1523395"/>
                </a:lnTo>
                <a:lnTo>
                  <a:pt x="1370438" y="1523395"/>
                </a:lnTo>
                <a:lnTo>
                  <a:pt x="1381878" y="1523395"/>
                </a:lnTo>
                <a:lnTo>
                  <a:pt x="1393317" y="1523395"/>
                </a:lnTo>
                <a:lnTo>
                  <a:pt x="1404757" y="1523395"/>
                </a:lnTo>
                <a:lnTo>
                  <a:pt x="1416196" y="1523395"/>
                </a:lnTo>
                <a:lnTo>
                  <a:pt x="1427636" y="1523395"/>
                </a:lnTo>
                <a:lnTo>
                  <a:pt x="1439075" y="1523395"/>
                </a:lnTo>
                <a:lnTo>
                  <a:pt x="1450515" y="1523395"/>
                </a:lnTo>
                <a:lnTo>
                  <a:pt x="1461954" y="1523395"/>
                </a:lnTo>
                <a:lnTo>
                  <a:pt x="1473394" y="1523395"/>
                </a:lnTo>
                <a:lnTo>
                  <a:pt x="1484833" y="1523395"/>
                </a:lnTo>
                <a:lnTo>
                  <a:pt x="1496273" y="1523395"/>
                </a:lnTo>
                <a:lnTo>
                  <a:pt x="1507712" y="1523395"/>
                </a:lnTo>
                <a:lnTo>
                  <a:pt x="1519152" y="1523395"/>
                </a:lnTo>
                <a:lnTo>
                  <a:pt x="1530591" y="1523395"/>
                </a:lnTo>
                <a:lnTo>
                  <a:pt x="1542031" y="1523395"/>
                </a:lnTo>
                <a:lnTo>
                  <a:pt x="1553471" y="1523395"/>
                </a:lnTo>
                <a:lnTo>
                  <a:pt x="1564910" y="1523395"/>
                </a:lnTo>
                <a:lnTo>
                  <a:pt x="1576349" y="1523395"/>
                </a:lnTo>
                <a:lnTo>
                  <a:pt x="1587789" y="1523395"/>
                </a:lnTo>
                <a:lnTo>
                  <a:pt x="1599229" y="1523395"/>
                </a:lnTo>
                <a:lnTo>
                  <a:pt x="1610668" y="1523395"/>
                </a:lnTo>
                <a:lnTo>
                  <a:pt x="1622107" y="1523395"/>
                </a:lnTo>
                <a:lnTo>
                  <a:pt x="1633547" y="1523395"/>
                </a:lnTo>
                <a:lnTo>
                  <a:pt x="1644987" y="1523395"/>
                </a:lnTo>
                <a:lnTo>
                  <a:pt x="1656426" y="1523395"/>
                </a:lnTo>
                <a:lnTo>
                  <a:pt x="1667866" y="1523395"/>
                </a:lnTo>
                <a:lnTo>
                  <a:pt x="1679305" y="1523395"/>
                </a:lnTo>
                <a:lnTo>
                  <a:pt x="1690745" y="1523395"/>
                </a:lnTo>
                <a:lnTo>
                  <a:pt x="1702184" y="1523395"/>
                </a:lnTo>
                <a:lnTo>
                  <a:pt x="1713619" y="1523395"/>
                </a:lnTo>
                <a:lnTo>
                  <a:pt x="1725063" y="1523395"/>
                </a:lnTo>
                <a:lnTo>
                  <a:pt x="1736498" y="1523395"/>
                </a:lnTo>
                <a:lnTo>
                  <a:pt x="1747938" y="1523395"/>
                </a:lnTo>
                <a:lnTo>
                  <a:pt x="1759377" y="1523395"/>
                </a:lnTo>
                <a:lnTo>
                  <a:pt x="1770817" y="1523395"/>
                </a:lnTo>
                <a:lnTo>
                  <a:pt x="1782256" y="1523395"/>
                </a:lnTo>
                <a:lnTo>
                  <a:pt x="1793696" y="1523395"/>
                </a:lnTo>
                <a:lnTo>
                  <a:pt x="1805135" y="1523395"/>
                </a:lnTo>
                <a:lnTo>
                  <a:pt x="1816575" y="1523395"/>
                </a:lnTo>
                <a:lnTo>
                  <a:pt x="1828014" y="1523395"/>
                </a:lnTo>
                <a:lnTo>
                  <a:pt x="1839454" y="1523395"/>
                </a:lnTo>
                <a:lnTo>
                  <a:pt x="1850893" y="1523395"/>
                </a:lnTo>
                <a:lnTo>
                  <a:pt x="1862333" y="1523395"/>
                </a:lnTo>
                <a:lnTo>
                  <a:pt x="1873772" y="1523395"/>
                </a:lnTo>
                <a:lnTo>
                  <a:pt x="1885212" y="1523395"/>
                </a:lnTo>
                <a:lnTo>
                  <a:pt x="1896651" y="1523395"/>
                </a:lnTo>
                <a:lnTo>
                  <a:pt x="1908091" y="1523395"/>
                </a:lnTo>
                <a:lnTo>
                  <a:pt x="1919531" y="1523395"/>
                </a:lnTo>
                <a:lnTo>
                  <a:pt x="1930970" y="1523395"/>
                </a:lnTo>
                <a:lnTo>
                  <a:pt x="1942409" y="1523395"/>
                </a:lnTo>
                <a:lnTo>
                  <a:pt x="1953849" y="1523395"/>
                </a:lnTo>
                <a:lnTo>
                  <a:pt x="1965289" y="1523395"/>
                </a:lnTo>
                <a:lnTo>
                  <a:pt x="1976728" y="1523395"/>
                </a:lnTo>
                <a:lnTo>
                  <a:pt x="1988168" y="1523395"/>
                </a:lnTo>
                <a:lnTo>
                  <a:pt x="1999607" y="1523395"/>
                </a:lnTo>
                <a:lnTo>
                  <a:pt x="2011047" y="1523395"/>
                </a:lnTo>
                <a:lnTo>
                  <a:pt x="2022486" y="1523395"/>
                </a:lnTo>
                <a:lnTo>
                  <a:pt x="2033926" y="1523395"/>
                </a:lnTo>
                <a:lnTo>
                  <a:pt x="2045365" y="1523395"/>
                </a:lnTo>
                <a:lnTo>
                  <a:pt x="2056805" y="1523395"/>
                </a:lnTo>
                <a:lnTo>
                  <a:pt x="2068244" y="1523395"/>
                </a:lnTo>
                <a:lnTo>
                  <a:pt x="2079684" y="1523395"/>
                </a:lnTo>
                <a:lnTo>
                  <a:pt x="2091123" y="1523395"/>
                </a:lnTo>
                <a:lnTo>
                  <a:pt x="2102563" y="1523395"/>
                </a:lnTo>
                <a:lnTo>
                  <a:pt x="2114002" y="1523395"/>
                </a:lnTo>
                <a:lnTo>
                  <a:pt x="2125442" y="1523395"/>
                </a:lnTo>
                <a:lnTo>
                  <a:pt x="2136882" y="1523395"/>
                </a:lnTo>
                <a:lnTo>
                  <a:pt x="2148321" y="1523395"/>
                </a:lnTo>
                <a:lnTo>
                  <a:pt x="2159760" y="1523395"/>
                </a:lnTo>
                <a:lnTo>
                  <a:pt x="2171200" y="1523395"/>
                </a:lnTo>
                <a:lnTo>
                  <a:pt x="2182640" y="1523395"/>
                </a:lnTo>
                <a:lnTo>
                  <a:pt x="2194079" y="1523395"/>
                </a:lnTo>
                <a:lnTo>
                  <a:pt x="2205519" y="1523395"/>
                </a:lnTo>
                <a:lnTo>
                  <a:pt x="2216958" y="1523395"/>
                </a:lnTo>
                <a:lnTo>
                  <a:pt x="2228393" y="1523395"/>
                </a:lnTo>
                <a:lnTo>
                  <a:pt x="2239837" y="1523395"/>
                </a:lnTo>
                <a:lnTo>
                  <a:pt x="2251272" y="1523395"/>
                </a:lnTo>
                <a:lnTo>
                  <a:pt x="2262716" y="1523395"/>
                </a:lnTo>
                <a:lnTo>
                  <a:pt x="2274151" y="1523395"/>
                </a:lnTo>
                <a:lnTo>
                  <a:pt x="2285591" y="1523395"/>
                </a:lnTo>
                <a:lnTo>
                  <a:pt x="2297030" y="1523395"/>
                </a:lnTo>
                <a:lnTo>
                  <a:pt x="2308470" y="1523395"/>
                </a:lnTo>
                <a:lnTo>
                  <a:pt x="2319909" y="1523395"/>
                </a:lnTo>
                <a:lnTo>
                  <a:pt x="2331349" y="1523395"/>
                </a:lnTo>
                <a:lnTo>
                  <a:pt x="2342788" y="1523395"/>
                </a:lnTo>
                <a:lnTo>
                  <a:pt x="2354228" y="1523395"/>
                </a:lnTo>
                <a:lnTo>
                  <a:pt x="2365667" y="1523395"/>
                </a:lnTo>
                <a:lnTo>
                  <a:pt x="2377107" y="1523395"/>
                </a:lnTo>
                <a:lnTo>
                  <a:pt x="2388546" y="1523395"/>
                </a:lnTo>
                <a:lnTo>
                  <a:pt x="2399986" y="1523395"/>
                </a:lnTo>
                <a:lnTo>
                  <a:pt x="2411425" y="1523395"/>
                </a:lnTo>
                <a:lnTo>
                  <a:pt x="2422865" y="1523395"/>
                </a:lnTo>
                <a:lnTo>
                  <a:pt x="2434304" y="1523395"/>
                </a:lnTo>
                <a:lnTo>
                  <a:pt x="2445744" y="1523395"/>
                </a:lnTo>
                <a:lnTo>
                  <a:pt x="2457184" y="1523395"/>
                </a:lnTo>
                <a:lnTo>
                  <a:pt x="2468623" y="1523395"/>
                </a:lnTo>
                <a:lnTo>
                  <a:pt x="2480062" y="1523395"/>
                </a:lnTo>
                <a:lnTo>
                  <a:pt x="2491502" y="1523395"/>
                </a:lnTo>
                <a:lnTo>
                  <a:pt x="2502942" y="1523395"/>
                </a:lnTo>
                <a:lnTo>
                  <a:pt x="2514381" y="1523395"/>
                </a:lnTo>
                <a:lnTo>
                  <a:pt x="2525821" y="1523395"/>
                </a:lnTo>
                <a:lnTo>
                  <a:pt x="2537260" y="1523395"/>
                </a:lnTo>
                <a:lnTo>
                  <a:pt x="2548700" y="1523395"/>
                </a:lnTo>
                <a:lnTo>
                  <a:pt x="2560139" y="1523395"/>
                </a:lnTo>
                <a:lnTo>
                  <a:pt x="2571579" y="1523395"/>
                </a:lnTo>
                <a:lnTo>
                  <a:pt x="2583018" y="1523395"/>
                </a:lnTo>
                <a:lnTo>
                  <a:pt x="2594458" y="1523395"/>
                </a:lnTo>
                <a:lnTo>
                  <a:pt x="2605897" y="1523395"/>
                </a:lnTo>
                <a:lnTo>
                  <a:pt x="2617337" y="1523395"/>
                </a:lnTo>
                <a:lnTo>
                  <a:pt x="2628776" y="1523395"/>
                </a:lnTo>
                <a:lnTo>
                  <a:pt x="2640216" y="1523395"/>
                </a:lnTo>
                <a:lnTo>
                  <a:pt x="2651655" y="1523395"/>
                </a:lnTo>
                <a:lnTo>
                  <a:pt x="2663095" y="1523395"/>
                </a:lnTo>
                <a:lnTo>
                  <a:pt x="2674535" y="1523395"/>
                </a:lnTo>
                <a:lnTo>
                  <a:pt x="2685974" y="1523395"/>
                </a:lnTo>
                <a:lnTo>
                  <a:pt x="2697413" y="1523395"/>
                </a:lnTo>
                <a:lnTo>
                  <a:pt x="2708853" y="1523395"/>
                </a:lnTo>
                <a:lnTo>
                  <a:pt x="2720293" y="1523395"/>
                </a:lnTo>
                <a:lnTo>
                  <a:pt x="2731727" y="1523395"/>
                </a:lnTo>
                <a:lnTo>
                  <a:pt x="2743172" y="1523395"/>
                </a:lnTo>
                <a:lnTo>
                  <a:pt x="2754611" y="1523395"/>
                </a:lnTo>
                <a:lnTo>
                  <a:pt x="2766046" y="1523395"/>
                </a:lnTo>
                <a:lnTo>
                  <a:pt x="2777490" y="1523395"/>
                </a:lnTo>
                <a:lnTo>
                  <a:pt x="2788925" y="1523395"/>
                </a:lnTo>
                <a:lnTo>
                  <a:pt x="2800364" y="1523395"/>
                </a:lnTo>
                <a:lnTo>
                  <a:pt x="2811804" y="1523395"/>
                </a:lnTo>
                <a:lnTo>
                  <a:pt x="2823243" y="1523395"/>
                </a:lnTo>
                <a:lnTo>
                  <a:pt x="2834683" y="1523395"/>
                </a:lnTo>
                <a:lnTo>
                  <a:pt x="2846123" y="1523395"/>
                </a:lnTo>
                <a:lnTo>
                  <a:pt x="2857562" y="1523395"/>
                </a:lnTo>
                <a:lnTo>
                  <a:pt x="2869001" y="1523395"/>
                </a:lnTo>
                <a:lnTo>
                  <a:pt x="2880441" y="1523395"/>
                </a:lnTo>
                <a:lnTo>
                  <a:pt x="2891881" y="1523395"/>
                </a:lnTo>
                <a:lnTo>
                  <a:pt x="2903320" y="1523395"/>
                </a:lnTo>
                <a:lnTo>
                  <a:pt x="2914760" y="1523395"/>
                </a:lnTo>
                <a:lnTo>
                  <a:pt x="2926199" y="1523395"/>
                </a:lnTo>
                <a:lnTo>
                  <a:pt x="2937639" y="1523395"/>
                </a:lnTo>
                <a:lnTo>
                  <a:pt x="2949078" y="1523395"/>
                </a:lnTo>
                <a:lnTo>
                  <a:pt x="2960518" y="1523395"/>
                </a:lnTo>
                <a:lnTo>
                  <a:pt x="2971957" y="1523395"/>
                </a:lnTo>
                <a:lnTo>
                  <a:pt x="2983397" y="1523395"/>
                </a:lnTo>
                <a:lnTo>
                  <a:pt x="2994837" y="1523395"/>
                </a:lnTo>
                <a:lnTo>
                  <a:pt x="3006276" y="1523395"/>
                </a:lnTo>
                <a:lnTo>
                  <a:pt x="3017715" y="1523395"/>
                </a:lnTo>
                <a:lnTo>
                  <a:pt x="3029155" y="1523395"/>
                </a:lnTo>
                <a:lnTo>
                  <a:pt x="3040594" y="1523395"/>
                </a:lnTo>
                <a:lnTo>
                  <a:pt x="3052034" y="1523395"/>
                </a:lnTo>
                <a:lnTo>
                  <a:pt x="3063474" y="1523395"/>
                </a:lnTo>
                <a:lnTo>
                  <a:pt x="3074913" y="1523395"/>
                </a:lnTo>
                <a:lnTo>
                  <a:pt x="3086352" y="1523395"/>
                </a:lnTo>
                <a:lnTo>
                  <a:pt x="3097792" y="1523395"/>
                </a:lnTo>
                <a:lnTo>
                  <a:pt x="3109232" y="1523395"/>
                </a:lnTo>
                <a:lnTo>
                  <a:pt x="3120671" y="1523395"/>
                </a:lnTo>
                <a:lnTo>
                  <a:pt x="3132111" y="1523395"/>
                </a:lnTo>
                <a:lnTo>
                  <a:pt x="3143550" y="1523395"/>
                </a:lnTo>
                <a:lnTo>
                  <a:pt x="3154990" y="1523395"/>
                </a:lnTo>
                <a:lnTo>
                  <a:pt x="3166429" y="1523395"/>
                </a:lnTo>
                <a:lnTo>
                  <a:pt x="3177869" y="1523395"/>
                </a:lnTo>
                <a:lnTo>
                  <a:pt x="3189308" y="1523395"/>
                </a:lnTo>
                <a:lnTo>
                  <a:pt x="3200748" y="1523395"/>
                </a:lnTo>
                <a:lnTo>
                  <a:pt x="3212187" y="1523395"/>
                </a:lnTo>
                <a:lnTo>
                  <a:pt x="3223627" y="1523395"/>
                </a:lnTo>
                <a:lnTo>
                  <a:pt x="3235066" y="1523395"/>
                </a:lnTo>
                <a:lnTo>
                  <a:pt x="3246501" y="1523395"/>
                </a:lnTo>
                <a:lnTo>
                  <a:pt x="3257945" y="1523395"/>
                </a:lnTo>
                <a:lnTo>
                  <a:pt x="3269385" y="1523395"/>
                </a:lnTo>
                <a:lnTo>
                  <a:pt x="3280825" y="1523395"/>
                </a:lnTo>
                <a:lnTo>
                  <a:pt x="3292264" y="1523395"/>
                </a:lnTo>
                <a:lnTo>
                  <a:pt x="3303699" y="1523395"/>
                </a:lnTo>
                <a:lnTo>
                  <a:pt x="3315143" y="1523395"/>
                </a:lnTo>
                <a:lnTo>
                  <a:pt x="3326578" y="1523395"/>
                </a:lnTo>
                <a:lnTo>
                  <a:pt x="3338017" y="1523395"/>
                </a:lnTo>
                <a:lnTo>
                  <a:pt x="3349457" y="1523395"/>
                </a:lnTo>
                <a:lnTo>
                  <a:pt x="3360896" y="1523395"/>
                </a:lnTo>
                <a:lnTo>
                  <a:pt x="3372336" y="1523395"/>
                </a:lnTo>
                <a:lnTo>
                  <a:pt x="3383776" y="1523395"/>
                </a:lnTo>
                <a:lnTo>
                  <a:pt x="3395215" y="1523395"/>
                </a:lnTo>
                <a:lnTo>
                  <a:pt x="3406654" y="1523395"/>
                </a:lnTo>
                <a:lnTo>
                  <a:pt x="3418094" y="1523395"/>
                </a:lnTo>
                <a:lnTo>
                  <a:pt x="3429534" y="1523395"/>
                </a:lnTo>
                <a:lnTo>
                  <a:pt x="3440973" y="1523395"/>
                </a:lnTo>
                <a:lnTo>
                  <a:pt x="3452413" y="1523395"/>
                </a:lnTo>
                <a:lnTo>
                  <a:pt x="3463852" y="1523395"/>
                </a:lnTo>
                <a:lnTo>
                  <a:pt x="3475292" y="1523395"/>
                </a:lnTo>
                <a:lnTo>
                  <a:pt x="3486731" y="1523395"/>
                </a:lnTo>
                <a:lnTo>
                  <a:pt x="3498171" y="1523395"/>
                </a:lnTo>
                <a:lnTo>
                  <a:pt x="3509610" y="1523395"/>
                </a:lnTo>
                <a:lnTo>
                  <a:pt x="3521050" y="1523395"/>
                </a:lnTo>
                <a:lnTo>
                  <a:pt x="3532489" y="1523395"/>
                </a:lnTo>
                <a:lnTo>
                  <a:pt x="3543929" y="1523395"/>
                </a:lnTo>
                <a:lnTo>
                  <a:pt x="3555368" y="1523395"/>
                </a:lnTo>
                <a:lnTo>
                  <a:pt x="3566808" y="1523395"/>
                </a:lnTo>
                <a:lnTo>
                  <a:pt x="3578247" y="1523395"/>
                </a:lnTo>
                <a:lnTo>
                  <a:pt x="3589687" y="1523395"/>
                </a:lnTo>
                <a:lnTo>
                  <a:pt x="3601127" y="1523395"/>
                </a:lnTo>
                <a:lnTo>
                  <a:pt x="3612566" y="1523395"/>
                </a:lnTo>
                <a:lnTo>
                  <a:pt x="3624005" y="1523395"/>
                </a:lnTo>
                <a:lnTo>
                  <a:pt x="3635445" y="1523395"/>
                </a:lnTo>
                <a:lnTo>
                  <a:pt x="3646885" y="1523395"/>
                </a:lnTo>
                <a:lnTo>
                  <a:pt x="3658324" y="1523395"/>
                </a:lnTo>
                <a:lnTo>
                  <a:pt x="3669764" y="1523395"/>
                </a:lnTo>
                <a:lnTo>
                  <a:pt x="3681203" y="1523395"/>
                </a:lnTo>
                <a:lnTo>
                  <a:pt x="3692643" y="1523395"/>
                </a:lnTo>
                <a:lnTo>
                  <a:pt x="3704082" y="1523395"/>
                </a:lnTo>
                <a:lnTo>
                  <a:pt x="3715522" y="1523395"/>
                </a:lnTo>
                <a:lnTo>
                  <a:pt x="3726961" y="1523395"/>
                </a:lnTo>
                <a:lnTo>
                  <a:pt x="3738401" y="1523395"/>
                </a:lnTo>
                <a:lnTo>
                  <a:pt x="3749840" y="1523395"/>
                </a:lnTo>
                <a:lnTo>
                  <a:pt x="3761280" y="1523395"/>
                </a:lnTo>
                <a:lnTo>
                  <a:pt x="3772719" y="1523395"/>
                </a:lnTo>
                <a:lnTo>
                  <a:pt x="3784154" y="1523395"/>
                </a:lnTo>
                <a:lnTo>
                  <a:pt x="3795598" y="1523395"/>
                </a:lnTo>
                <a:lnTo>
                  <a:pt x="3807033" y="1523395"/>
                </a:lnTo>
                <a:lnTo>
                  <a:pt x="3818473" y="1523395"/>
                </a:lnTo>
                <a:lnTo>
                  <a:pt x="3829917" y="1523395"/>
                </a:lnTo>
                <a:lnTo>
                  <a:pt x="3841352" y="1523395"/>
                </a:lnTo>
                <a:lnTo>
                  <a:pt x="3852791" y="1523395"/>
                </a:lnTo>
                <a:lnTo>
                  <a:pt x="3864231" y="1523395"/>
                </a:lnTo>
                <a:lnTo>
                  <a:pt x="3875670" y="1523395"/>
                </a:lnTo>
                <a:lnTo>
                  <a:pt x="3887110" y="1523395"/>
                </a:lnTo>
                <a:lnTo>
                  <a:pt x="3898549" y="1523395"/>
                </a:lnTo>
                <a:lnTo>
                  <a:pt x="3909989" y="1523395"/>
                </a:lnTo>
                <a:lnTo>
                  <a:pt x="3921447" y="1523395"/>
                </a:lnTo>
                <a:lnTo>
                  <a:pt x="3932878" y="1523395"/>
                </a:lnTo>
                <a:lnTo>
                  <a:pt x="3944307" y="1523395"/>
                </a:lnTo>
                <a:lnTo>
                  <a:pt x="3955737" y="1523395"/>
                </a:lnTo>
                <a:lnTo>
                  <a:pt x="3967167" y="1523395"/>
                </a:lnTo>
                <a:lnTo>
                  <a:pt x="3978645" y="1523395"/>
                </a:lnTo>
                <a:lnTo>
                  <a:pt x="3990075" y="1523395"/>
                </a:lnTo>
                <a:lnTo>
                  <a:pt x="4001505" y="1523395"/>
                </a:lnTo>
                <a:lnTo>
                  <a:pt x="4012935" y="1523395"/>
                </a:lnTo>
                <a:lnTo>
                  <a:pt x="4024365" y="1523395"/>
                </a:lnTo>
                <a:lnTo>
                  <a:pt x="4035843" y="1523395"/>
                </a:lnTo>
                <a:lnTo>
                  <a:pt x="4047273" y="1523395"/>
                </a:lnTo>
                <a:lnTo>
                  <a:pt x="4058702" y="1523395"/>
                </a:lnTo>
                <a:lnTo>
                  <a:pt x="4070133" y="1523395"/>
                </a:lnTo>
                <a:lnTo>
                  <a:pt x="4081563" y="1523395"/>
                </a:lnTo>
                <a:lnTo>
                  <a:pt x="4093040" y="1523395"/>
                </a:lnTo>
                <a:lnTo>
                  <a:pt x="4104471" y="1523395"/>
                </a:lnTo>
                <a:lnTo>
                  <a:pt x="4115900" y="1523395"/>
                </a:lnTo>
                <a:lnTo>
                  <a:pt x="4127330" y="1523395"/>
                </a:lnTo>
                <a:lnTo>
                  <a:pt x="4138760" y="1523395"/>
                </a:lnTo>
                <a:lnTo>
                  <a:pt x="4150238" y="1523395"/>
                </a:lnTo>
                <a:lnTo>
                  <a:pt x="4161668" y="1523395"/>
                </a:lnTo>
                <a:lnTo>
                  <a:pt x="4173098" y="1523395"/>
                </a:lnTo>
                <a:lnTo>
                  <a:pt x="4184528" y="1523395"/>
                </a:lnTo>
                <a:lnTo>
                  <a:pt x="4195958" y="1523395"/>
                </a:lnTo>
                <a:lnTo>
                  <a:pt x="4207436" y="1523395"/>
                </a:lnTo>
                <a:lnTo>
                  <a:pt x="4218865" y="1523395"/>
                </a:lnTo>
                <a:lnTo>
                  <a:pt x="4230296" y="1523395"/>
                </a:lnTo>
                <a:lnTo>
                  <a:pt x="4241726" y="1523395"/>
                </a:lnTo>
                <a:lnTo>
                  <a:pt x="4253156" y="1523395"/>
                </a:lnTo>
                <a:lnTo>
                  <a:pt x="4264634" y="1523395"/>
                </a:lnTo>
                <a:lnTo>
                  <a:pt x="4276063" y="1523395"/>
                </a:lnTo>
                <a:lnTo>
                  <a:pt x="4287493" y="1523395"/>
                </a:lnTo>
                <a:lnTo>
                  <a:pt x="4298923" y="1523395"/>
                </a:lnTo>
                <a:lnTo>
                  <a:pt x="4310353" y="1523395"/>
                </a:lnTo>
                <a:lnTo>
                  <a:pt x="4321831" y="1523395"/>
                </a:lnTo>
                <a:lnTo>
                  <a:pt x="4333261" y="1523395"/>
                </a:lnTo>
                <a:lnTo>
                  <a:pt x="4344691" y="1523395"/>
                </a:lnTo>
                <a:lnTo>
                  <a:pt x="4356121" y="1523395"/>
                </a:lnTo>
                <a:lnTo>
                  <a:pt x="4367551" y="1523395"/>
                </a:lnTo>
                <a:lnTo>
                  <a:pt x="4379028" y="1523395"/>
                </a:lnTo>
                <a:lnTo>
                  <a:pt x="4390458" y="1523395"/>
                </a:lnTo>
                <a:lnTo>
                  <a:pt x="4401889" y="1523395"/>
                </a:lnTo>
                <a:lnTo>
                  <a:pt x="4413319" y="1523395"/>
                </a:lnTo>
                <a:lnTo>
                  <a:pt x="4424749" y="1523395"/>
                </a:lnTo>
                <a:lnTo>
                  <a:pt x="4436226" y="1523395"/>
                </a:lnTo>
                <a:lnTo>
                  <a:pt x="4447656" y="1523395"/>
                </a:lnTo>
                <a:lnTo>
                  <a:pt x="4459086" y="1523395"/>
                </a:lnTo>
                <a:lnTo>
                  <a:pt x="4470516" y="1523395"/>
                </a:lnTo>
                <a:lnTo>
                  <a:pt x="4481946" y="1523395"/>
                </a:lnTo>
                <a:lnTo>
                  <a:pt x="4493424" y="1523395"/>
                </a:lnTo>
                <a:lnTo>
                  <a:pt x="4504854" y="1523395"/>
                </a:lnTo>
                <a:lnTo>
                  <a:pt x="4516284" y="1523395"/>
                </a:lnTo>
                <a:lnTo>
                  <a:pt x="4527714" y="1523395"/>
                </a:lnTo>
                <a:lnTo>
                  <a:pt x="4539144" y="1523395"/>
                </a:lnTo>
                <a:lnTo>
                  <a:pt x="4550621" y="1523395"/>
                </a:lnTo>
                <a:lnTo>
                  <a:pt x="4562051" y="1523395"/>
                </a:lnTo>
                <a:lnTo>
                  <a:pt x="4573482" y="1523395"/>
                </a:lnTo>
                <a:lnTo>
                  <a:pt x="4584912" y="1523395"/>
                </a:lnTo>
                <a:lnTo>
                  <a:pt x="4596341" y="1523395"/>
                </a:lnTo>
                <a:lnTo>
                  <a:pt x="4607771" y="1523395"/>
                </a:lnTo>
                <a:lnTo>
                  <a:pt x="4619249" y="1523395"/>
                </a:lnTo>
                <a:lnTo>
                  <a:pt x="4630679" y="1523395"/>
                </a:lnTo>
                <a:lnTo>
                  <a:pt x="4642109" y="1523395"/>
                </a:lnTo>
                <a:lnTo>
                  <a:pt x="4653539" y="1523395"/>
                </a:lnTo>
                <a:lnTo>
                  <a:pt x="4664969" y="1523395"/>
                </a:lnTo>
                <a:lnTo>
                  <a:pt x="4676447" y="1523395"/>
                </a:lnTo>
                <a:lnTo>
                  <a:pt x="4687877" y="1523395"/>
                </a:lnTo>
                <a:lnTo>
                  <a:pt x="4699306" y="1523395"/>
                </a:lnTo>
                <a:lnTo>
                  <a:pt x="4710737" y="1523395"/>
                </a:lnTo>
                <a:lnTo>
                  <a:pt x="4722167" y="1523395"/>
                </a:lnTo>
                <a:lnTo>
                  <a:pt x="4733644" y="1523395"/>
                </a:lnTo>
                <a:lnTo>
                  <a:pt x="4745075" y="1523395"/>
                </a:lnTo>
                <a:lnTo>
                  <a:pt x="4756504" y="1523395"/>
                </a:lnTo>
                <a:lnTo>
                  <a:pt x="4767934" y="1523395"/>
                </a:lnTo>
                <a:lnTo>
                  <a:pt x="4779364" y="1523395"/>
                </a:lnTo>
                <a:lnTo>
                  <a:pt x="4790842" y="1523395"/>
                </a:lnTo>
                <a:lnTo>
                  <a:pt x="4802272" y="1523395"/>
                </a:lnTo>
                <a:lnTo>
                  <a:pt x="4813702" y="1523395"/>
                </a:lnTo>
                <a:lnTo>
                  <a:pt x="4825132" y="1523395"/>
                </a:lnTo>
                <a:lnTo>
                  <a:pt x="4836562" y="1523395"/>
                </a:lnTo>
                <a:lnTo>
                  <a:pt x="4848040" y="1523395"/>
                </a:lnTo>
                <a:lnTo>
                  <a:pt x="4859469" y="1523395"/>
                </a:lnTo>
                <a:lnTo>
                  <a:pt x="4870899" y="1523395"/>
                </a:lnTo>
                <a:lnTo>
                  <a:pt x="4882330" y="1523395"/>
                </a:lnTo>
                <a:lnTo>
                  <a:pt x="4893760" y="1523395"/>
                </a:lnTo>
                <a:lnTo>
                  <a:pt x="4905237" y="1523395"/>
                </a:lnTo>
                <a:lnTo>
                  <a:pt x="4916667" y="1523395"/>
                </a:lnTo>
                <a:lnTo>
                  <a:pt x="4928097" y="1523395"/>
                </a:lnTo>
                <a:lnTo>
                  <a:pt x="4939527" y="1523395"/>
                </a:lnTo>
                <a:lnTo>
                  <a:pt x="4950957" y="1523395"/>
                </a:lnTo>
                <a:lnTo>
                  <a:pt x="4962435" y="1523395"/>
                </a:lnTo>
                <a:lnTo>
                  <a:pt x="4973865" y="1523395"/>
                </a:lnTo>
                <a:lnTo>
                  <a:pt x="4985295" y="1523395"/>
                </a:lnTo>
                <a:lnTo>
                  <a:pt x="4996725" y="1523395"/>
                </a:lnTo>
                <a:lnTo>
                  <a:pt x="5008155" y="1523395"/>
                </a:lnTo>
                <a:lnTo>
                  <a:pt x="5019632" y="1523395"/>
                </a:lnTo>
                <a:lnTo>
                  <a:pt x="5031062" y="1523395"/>
                </a:lnTo>
                <a:lnTo>
                  <a:pt x="5042492" y="1523395"/>
                </a:lnTo>
                <a:lnTo>
                  <a:pt x="5053923" y="1523395"/>
                </a:lnTo>
                <a:lnTo>
                  <a:pt x="5065353" y="1523395"/>
                </a:lnTo>
                <a:lnTo>
                  <a:pt x="5076830" y="1523395"/>
                </a:lnTo>
                <a:lnTo>
                  <a:pt x="5088260" y="1523395"/>
                </a:lnTo>
                <a:lnTo>
                  <a:pt x="5099690" y="1523395"/>
                </a:lnTo>
                <a:lnTo>
                  <a:pt x="5111120" y="1523395"/>
                </a:lnTo>
                <a:lnTo>
                  <a:pt x="5122550" y="1523395"/>
                </a:lnTo>
                <a:lnTo>
                  <a:pt x="5134028" y="1523395"/>
                </a:lnTo>
                <a:lnTo>
                  <a:pt x="5145458" y="1523395"/>
                </a:lnTo>
                <a:lnTo>
                  <a:pt x="5156888" y="1523395"/>
                </a:lnTo>
                <a:lnTo>
                  <a:pt x="5168318" y="1523395"/>
                </a:lnTo>
                <a:lnTo>
                  <a:pt x="5179747" y="1523395"/>
                </a:lnTo>
                <a:lnTo>
                  <a:pt x="5191225" y="1523395"/>
                </a:lnTo>
                <a:lnTo>
                  <a:pt x="5202655" y="1523395"/>
                </a:lnTo>
                <a:lnTo>
                  <a:pt x="5214085" y="1523395"/>
                </a:lnTo>
                <a:lnTo>
                  <a:pt x="5225515" y="1523395"/>
                </a:lnTo>
                <a:lnTo>
                  <a:pt x="5236945" y="1523395"/>
                </a:lnTo>
                <a:lnTo>
                  <a:pt x="5248423" y="1523395"/>
                </a:lnTo>
                <a:lnTo>
                  <a:pt x="5259853" y="1523395"/>
                </a:lnTo>
                <a:lnTo>
                  <a:pt x="5271283" y="1523395"/>
                </a:lnTo>
                <a:lnTo>
                  <a:pt x="5282713" y="1523395"/>
                </a:lnTo>
                <a:lnTo>
                  <a:pt x="5294143" y="1523395"/>
                </a:lnTo>
                <a:lnTo>
                  <a:pt x="5305621" y="1523395"/>
                </a:lnTo>
                <a:lnTo>
                  <a:pt x="5317051" y="1523395"/>
                </a:lnTo>
                <a:lnTo>
                  <a:pt x="5328481" y="1523395"/>
                </a:lnTo>
                <a:lnTo>
                  <a:pt x="5339910" y="1523395"/>
                </a:lnTo>
                <a:lnTo>
                  <a:pt x="5351340" y="1523395"/>
                </a:lnTo>
                <a:lnTo>
                  <a:pt x="5362818" y="1523395"/>
                </a:lnTo>
                <a:lnTo>
                  <a:pt x="5374248" y="1523395"/>
                </a:lnTo>
                <a:lnTo>
                  <a:pt x="5385678" y="1523395"/>
                </a:lnTo>
                <a:lnTo>
                  <a:pt x="5397108" y="1523395"/>
                </a:lnTo>
                <a:lnTo>
                  <a:pt x="5408538" y="1523395"/>
                </a:lnTo>
                <a:lnTo>
                  <a:pt x="5420016" y="1523395"/>
                </a:lnTo>
                <a:lnTo>
                  <a:pt x="5431446" y="1523395"/>
                </a:lnTo>
                <a:lnTo>
                  <a:pt x="5442876" y="1523395"/>
                </a:lnTo>
                <a:lnTo>
                  <a:pt x="5454306" y="1523395"/>
                </a:lnTo>
                <a:lnTo>
                  <a:pt x="5465736" y="1523395"/>
                </a:lnTo>
                <a:lnTo>
                  <a:pt x="5477214" y="1523395"/>
                </a:lnTo>
                <a:lnTo>
                  <a:pt x="5488643" y="1523395"/>
                </a:lnTo>
                <a:lnTo>
                  <a:pt x="5500073" y="1523395"/>
                </a:lnTo>
                <a:lnTo>
                  <a:pt x="5511503" y="1523395"/>
                </a:lnTo>
                <a:lnTo>
                  <a:pt x="5522933" y="1523395"/>
                </a:lnTo>
                <a:lnTo>
                  <a:pt x="5534411" y="1523395"/>
                </a:lnTo>
                <a:lnTo>
                  <a:pt x="5545841" y="1523395"/>
                </a:lnTo>
                <a:lnTo>
                  <a:pt x="5557271" y="1523395"/>
                </a:lnTo>
                <a:lnTo>
                  <a:pt x="5568701" y="1523395"/>
                </a:lnTo>
                <a:lnTo>
                  <a:pt x="5580131" y="1523395"/>
                </a:lnTo>
                <a:lnTo>
                  <a:pt x="5591609" y="1523395"/>
                </a:lnTo>
                <a:lnTo>
                  <a:pt x="5603038" y="1523395"/>
                </a:lnTo>
                <a:lnTo>
                  <a:pt x="5614469" y="1523395"/>
                </a:lnTo>
                <a:lnTo>
                  <a:pt x="5625899" y="1523395"/>
                </a:lnTo>
                <a:lnTo>
                  <a:pt x="5637329" y="1523395"/>
                </a:lnTo>
                <a:lnTo>
                  <a:pt x="5648759" y="1523395"/>
                </a:lnTo>
                <a:lnTo>
                  <a:pt x="5660236" y="1523395"/>
                </a:lnTo>
                <a:lnTo>
                  <a:pt x="5671666" y="1523395"/>
                </a:lnTo>
                <a:lnTo>
                  <a:pt x="5683096" y="1523395"/>
                </a:lnTo>
                <a:lnTo>
                  <a:pt x="5694526" y="1523395"/>
                </a:lnTo>
                <a:lnTo>
                  <a:pt x="5705956" y="1523395"/>
                </a:lnTo>
                <a:lnTo>
                  <a:pt x="5717434" y="1523395"/>
                </a:lnTo>
                <a:lnTo>
                  <a:pt x="5728864" y="1523395"/>
                </a:lnTo>
                <a:lnTo>
                  <a:pt x="5740294" y="1523395"/>
                </a:lnTo>
                <a:lnTo>
                  <a:pt x="5751724" y="1523395"/>
                </a:lnTo>
                <a:lnTo>
                  <a:pt x="5763154" y="1523395"/>
                </a:lnTo>
                <a:lnTo>
                  <a:pt x="5774631" y="1523395"/>
                </a:lnTo>
                <a:lnTo>
                  <a:pt x="5786062" y="1523395"/>
                </a:lnTo>
                <a:lnTo>
                  <a:pt x="5797492" y="1523395"/>
                </a:lnTo>
                <a:lnTo>
                  <a:pt x="5808921" y="1523395"/>
                </a:lnTo>
                <a:lnTo>
                  <a:pt x="5820351" y="1523395"/>
                </a:lnTo>
                <a:lnTo>
                  <a:pt x="5831829" y="1523395"/>
                </a:lnTo>
                <a:lnTo>
                  <a:pt x="5843259" y="1523395"/>
                </a:lnTo>
                <a:lnTo>
                  <a:pt x="5854689" y="1523395"/>
                </a:lnTo>
                <a:lnTo>
                  <a:pt x="5866119" y="1523395"/>
                </a:lnTo>
                <a:lnTo>
                  <a:pt x="5877549" y="1523395"/>
                </a:lnTo>
                <a:lnTo>
                  <a:pt x="5889027" y="1523395"/>
                </a:lnTo>
                <a:lnTo>
                  <a:pt x="5900457" y="1523395"/>
                </a:lnTo>
                <a:lnTo>
                  <a:pt x="5911887" y="1523395"/>
                </a:lnTo>
                <a:lnTo>
                  <a:pt x="5923317" y="1523395"/>
                </a:lnTo>
                <a:lnTo>
                  <a:pt x="5934747" y="1523395"/>
                </a:lnTo>
                <a:lnTo>
                  <a:pt x="5946225" y="1523395"/>
                </a:lnTo>
                <a:lnTo>
                  <a:pt x="5957655" y="1523395"/>
                </a:lnTo>
                <a:lnTo>
                  <a:pt x="5969084" y="1523395"/>
                </a:lnTo>
                <a:lnTo>
                  <a:pt x="5980514" y="1523395"/>
                </a:lnTo>
                <a:lnTo>
                  <a:pt x="5991944" y="1523395"/>
                </a:lnTo>
                <a:lnTo>
                  <a:pt x="6003422" y="1523395"/>
                </a:lnTo>
                <a:lnTo>
                  <a:pt x="6014852" y="1523395"/>
                </a:lnTo>
                <a:lnTo>
                  <a:pt x="6026282" y="1523395"/>
                </a:lnTo>
                <a:lnTo>
                  <a:pt x="6037712" y="1523395"/>
                </a:lnTo>
                <a:lnTo>
                  <a:pt x="6049142" y="1523395"/>
                </a:lnTo>
                <a:lnTo>
                  <a:pt x="6060620" y="1523395"/>
                </a:lnTo>
                <a:lnTo>
                  <a:pt x="6072049" y="1523395"/>
                </a:lnTo>
                <a:lnTo>
                  <a:pt x="6083480" y="1523395"/>
                </a:lnTo>
                <a:lnTo>
                  <a:pt x="6094910" y="1523395"/>
                </a:lnTo>
                <a:lnTo>
                  <a:pt x="6106340" y="1523395"/>
                </a:lnTo>
                <a:lnTo>
                  <a:pt x="6117818" y="1523395"/>
                </a:lnTo>
                <a:lnTo>
                  <a:pt x="6129247" y="1523395"/>
                </a:lnTo>
                <a:lnTo>
                  <a:pt x="6140677" y="1523395"/>
                </a:lnTo>
                <a:lnTo>
                  <a:pt x="6152107" y="1523395"/>
                </a:lnTo>
                <a:lnTo>
                  <a:pt x="6163537" y="1523395"/>
                </a:lnTo>
                <a:lnTo>
                  <a:pt x="6175015" y="1523395"/>
                </a:lnTo>
                <a:lnTo>
                  <a:pt x="6186445" y="1523395"/>
                </a:lnTo>
                <a:lnTo>
                  <a:pt x="6197875" y="1523395"/>
                </a:lnTo>
                <a:lnTo>
                  <a:pt x="6209305" y="1523395"/>
                </a:lnTo>
                <a:lnTo>
                  <a:pt x="6220735" y="1523395"/>
                </a:lnTo>
                <a:lnTo>
                  <a:pt x="6232212" y="1523395"/>
                </a:lnTo>
                <a:lnTo>
                  <a:pt x="6243642" y="1523395"/>
                </a:lnTo>
                <a:lnTo>
                  <a:pt x="6255073" y="1523395"/>
                </a:lnTo>
                <a:lnTo>
                  <a:pt x="6266503" y="1523395"/>
                </a:lnTo>
                <a:lnTo>
                  <a:pt x="6277933" y="1523395"/>
                </a:lnTo>
                <a:lnTo>
                  <a:pt x="6289410" y="1523395"/>
                </a:lnTo>
                <a:lnTo>
                  <a:pt x="6300840" y="1523395"/>
                </a:lnTo>
                <a:lnTo>
                  <a:pt x="6312270" y="1523395"/>
                </a:lnTo>
                <a:lnTo>
                  <a:pt x="6323700" y="1523395"/>
                </a:lnTo>
                <a:lnTo>
                  <a:pt x="6335130" y="1523395"/>
                </a:lnTo>
                <a:lnTo>
                  <a:pt x="6346608" y="1523395"/>
                </a:lnTo>
                <a:lnTo>
                  <a:pt x="6358038" y="1523395"/>
                </a:lnTo>
                <a:lnTo>
                  <a:pt x="6369468" y="1523395"/>
                </a:lnTo>
                <a:lnTo>
                  <a:pt x="6380898" y="1523395"/>
                </a:lnTo>
                <a:lnTo>
                  <a:pt x="6392328" y="1523395"/>
                </a:lnTo>
                <a:lnTo>
                  <a:pt x="6403805" y="1523395"/>
                </a:lnTo>
                <a:lnTo>
                  <a:pt x="6415235" y="1523395"/>
                </a:lnTo>
                <a:lnTo>
                  <a:pt x="6426666" y="1523395"/>
                </a:lnTo>
                <a:lnTo>
                  <a:pt x="6438096" y="1523395"/>
                </a:lnTo>
                <a:lnTo>
                  <a:pt x="6449525" y="1523395"/>
                </a:lnTo>
                <a:lnTo>
                  <a:pt x="6461003" y="1523395"/>
                </a:lnTo>
                <a:lnTo>
                  <a:pt x="6472433" y="1523395"/>
                </a:lnTo>
                <a:lnTo>
                  <a:pt x="6483863" y="1523395"/>
                </a:lnTo>
                <a:lnTo>
                  <a:pt x="6495293" y="1523395"/>
                </a:lnTo>
                <a:lnTo>
                  <a:pt x="6506723" y="1523395"/>
                </a:lnTo>
                <a:lnTo>
                  <a:pt x="6518201" y="1523395"/>
                </a:lnTo>
                <a:lnTo>
                  <a:pt x="6529631" y="1523395"/>
                </a:lnTo>
                <a:lnTo>
                  <a:pt x="6541061" y="1523395"/>
                </a:lnTo>
                <a:lnTo>
                  <a:pt x="6552490" y="1523395"/>
                </a:lnTo>
                <a:lnTo>
                  <a:pt x="6563921" y="1523395"/>
                </a:lnTo>
                <a:lnTo>
                  <a:pt x="6575398" y="1523395"/>
                </a:lnTo>
                <a:lnTo>
                  <a:pt x="6586828" y="1523395"/>
                </a:lnTo>
                <a:lnTo>
                  <a:pt x="6598259" y="1523395"/>
                </a:lnTo>
                <a:lnTo>
                  <a:pt x="6609688" y="1523395"/>
                </a:lnTo>
                <a:lnTo>
                  <a:pt x="6621118" y="1523395"/>
                </a:lnTo>
                <a:lnTo>
                  <a:pt x="6632596" y="1523395"/>
                </a:lnTo>
                <a:lnTo>
                  <a:pt x="6644026" y="1523395"/>
                </a:lnTo>
                <a:lnTo>
                  <a:pt x="6655456" y="1523395"/>
                </a:lnTo>
                <a:lnTo>
                  <a:pt x="6666886" y="1523395"/>
                </a:lnTo>
                <a:lnTo>
                  <a:pt x="6678316" y="1523395"/>
                </a:lnTo>
                <a:lnTo>
                  <a:pt x="6689794" y="1523395"/>
                </a:lnTo>
                <a:lnTo>
                  <a:pt x="6701224" y="1523395"/>
                </a:lnTo>
                <a:lnTo>
                  <a:pt x="6712653" y="1523395"/>
                </a:lnTo>
                <a:lnTo>
                  <a:pt x="6724083" y="1523395"/>
                </a:lnTo>
                <a:lnTo>
                  <a:pt x="6735514" y="1523395"/>
                </a:lnTo>
                <a:lnTo>
                  <a:pt x="6746944" y="1523395"/>
                </a:lnTo>
                <a:lnTo>
                  <a:pt x="6758421" y="1523395"/>
                </a:lnTo>
                <a:lnTo>
                  <a:pt x="6769851" y="1523395"/>
                </a:lnTo>
                <a:lnTo>
                  <a:pt x="6781281" y="1523395"/>
                </a:lnTo>
                <a:lnTo>
                  <a:pt x="6792711" y="1523395"/>
                </a:lnTo>
                <a:lnTo>
                  <a:pt x="6804141" y="1523395"/>
                </a:lnTo>
                <a:lnTo>
                  <a:pt x="6815619" y="1523395"/>
                </a:lnTo>
                <a:lnTo>
                  <a:pt x="6827049" y="1523395"/>
                </a:lnTo>
                <a:lnTo>
                  <a:pt x="6838479" y="1523395"/>
                </a:lnTo>
                <a:lnTo>
                  <a:pt x="6849909" y="1523395"/>
                </a:lnTo>
                <a:lnTo>
                  <a:pt x="6861339" y="1523395"/>
                </a:lnTo>
                <a:lnTo>
                  <a:pt x="6872816" y="1523395"/>
                </a:lnTo>
                <a:lnTo>
                  <a:pt x="6884246" y="1523395"/>
                </a:lnTo>
                <a:lnTo>
                  <a:pt x="6895676" y="1523395"/>
                </a:lnTo>
                <a:lnTo>
                  <a:pt x="6907107" y="1523395"/>
                </a:lnTo>
                <a:lnTo>
                  <a:pt x="6918537" y="1523395"/>
                </a:lnTo>
                <a:lnTo>
                  <a:pt x="6930014" y="1523395"/>
                </a:lnTo>
                <a:lnTo>
                  <a:pt x="6941444" y="1523395"/>
                </a:lnTo>
                <a:lnTo>
                  <a:pt x="6952874" y="1523395"/>
                </a:lnTo>
                <a:lnTo>
                  <a:pt x="6964304" y="1523395"/>
                </a:lnTo>
                <a:lnTo>
                  <a:pt x="6975734" y="1523395"/>
                </a:lnTo>
                <a:lnTo>
                  <a:pt x="6987212" y="1523395"/>
                </a:lnTo>
                <a:lnTo>
                  <a:pt x="6998642" y="1523395"/>
                </a:lnTo>
                <a:lnTo>
                  <a:pt x="7010072" y="1523395"/>
                </a:lnTo>
                <a:lnTo>
                  <a:pt x="7021502" y="1523395"/>
                </a:lnTo>
                <a:lnTo>
                  <a:pt x="7032931" y="1523395"/>
                </a:lnTo>
                <a:lnTo>
                  <a:pt x="7044409" y="1523395"/>
                </a:lnTo>
                <a:lnTo>
                  <a:pt x="7055839" y="1523395"/>
                </a:lnTo>
                <a:lnTo>
                  <a:pt x="7067269" y="1523395"/>
                </a:lnTo>
                <a:lnTo>
                  <a:pt x="7078700" y="1523395"/>
                </a:lnTo>
                <a:lnTo>
                  <a:pt x="7090129" y="1523395"/>
                </a:lnTo>
                <a:lnTo>
                  <a:pt x="7101607" y="1523395"/>
                </a:lnTo>
                <a:lnTo>
                  <a:pt x="7113037" y="1523395"/>
                </a:lnTo>
                <a:lnTo>
                  <a:pt x="7124467" y="1523395"/>
                </a:lnTo>
                <a:lnTo>
                  <a:pt x="7135897" y="1523395"/>
                </a:lnTo>
                <a:lnTo>
                  <a:pt x="7147327" y="1523395"/>
                </a:lnTo>
                <a:lnTo>
                  <a:pt x="7158805" y="1523395"/>
                </a:lnTo>
                <a:lnTo>
                  <a:pt x="7170235" y="1523395"/>
                </a:lnTo>
                <a:lnTo>
                  <a:pt x="7181665" y="1523395"/>
                </a:lnTo>
                <a:lnTo>
                  <a:pt x="7193094" y="1523395"/>
                </a:lnTo>
                <a:lnTo>
                  <a:pt x="7204524" y="1523395"/>
                </a:lnTo>
                <a:lnTo>
                  <a:pt x="7216002" y="1523395"/>
                </a:lnTo>
                <a:lnTo>
                  <a:pt x="7227432" y="1523395"/>
                </a:lnTo>
                <a:lnTo>
                  <a:pt x="7238862" y="1523395"/>
                </a:lnTo>
                <a:lnTo>
                  <a:pt x="7250292" y="1523395"/>
                </a:lnTo>
                <a:lnTo>
                  <a:pt x="7261722" y="1523395"/>
                </a:lnTo>
                <a:lnTo>
                  <a:pt x="7273200" y="1523395"/>
                </a:lnTo>
                <a:lnTo>
                  <a:pt x="7284630" y="1523395"/>
                </a:lnTo>
                <a:lnTo>
                  <a:pt x="7296060" y="1523395"/>
                </a:lnTo>
                <a:lnTo>
                  <a:pt x="7307490" y="1523395"/>
                </a:lnTo>
                <a:lnTo>
                  <a:pt x="7318920" y="1523395"/>
                </a:lnTo>
                <a:lnTo>
                  <a:pt x="7330398" y="1523395"/>
                </a:lnTo>
                <a:lnTo>
                  <a:pt x="7341828" y="1523395"/>
                </a:lnTo>
                <a:lnTo>
                  <a:pt x="7353257" y="1523395"/>
                </a:lnTo>
                <a:lnTo>
                  <a:pt x="7364687" y="1523395"/>
                </a:lnTo>
                <a:lnTo>
                  <a:pt x="7376117" y="1523395"/>
                </a:lnTo>
                <a:lnTo>
                  <a:pt x="7387595" y="1523395"/>
                </a:lnTo>
                <a:lnTo>
                  <a:pt x="7399025" y="1523395"/>
                </a:lnTo>
                <a:lnTo>
                  <a:pt x="7410455" y="1523395"/>
                </a:lnTo>
                <a:lnTo>
                  <a:pt x="7421885" y="1523395"/>
                </a:lnTo>
                <a:lnTo>
                  <a:pt x="7433315" y="1523395"/>
                </a:lnTo>
                <a:lnTo>
                  <a:pt x="7444793" y="1523395"/>
                </a:lnTo>
                <a:lnTo>
                  <a:pt x="7456222" y="1523395"/>
                </a:lnTo>
                <a:lnTo>
                  <a:pt x="7467653" y="1523395"/>
                </a:lnTo>
                <a:lnTo>
                  <a:pt x="7479083" y="1523395"/>
                </a:lnTo>
                <a:lnTo>
                  <a:pt x="7490513" y="1523395"/>
                </a:lnTo>
                <a:lnTo>
                  <a:pt x="7501990" y="1523395"/>
                </a:lnTo>
                <a:lnTo>
                  <a:pt x="7513420" y="845830"/>
                </a:lnTo>
                <a:lnTo>
                  <a:pt x="7524850" y="291455"/>
                </a:lnTo>
                <a:lnTo>
                  <a:pt x="7536280" y="447704"/>
                </a:lnTo>
                <a:lnTo>
                  <a:pt x="7547710" y="0"/>
                </a:lnTo>
                <a:lnTo>
                  <a:pt x="7559188" y="934469"/>
                </a:lnTo>
                <a:lnTo>
                  <a:pt x="7570618" y="845830"/>
                </a:lnTo>
                <a:lnTo>
                  <a:pt x="7582048" y="1045645"/>
                </a:lnTo>
                <a:lnTo>
                  <a:pt x="7593478" y="1222924"/>
                </a:lnTo>
                <a:lnTo>
                  <a:pt x="7604908" y="563385"/>
                </a:lnTo>
                <a:lnTo>
                  <a:pt x="7616385" y="97650"/>
                </a:lnTo>
                <a:lnTo>
                  <a:pt x="7627815" y="581411"/>
                </a:lnTo>
                <a:lnTo>
                  <a:pt x="7639246" y="1385178"/>
                </a:lnTo>
                <a:lnTo>
                  <a:pt x="7650676" y="1200388"/>
                </a:lnTo>
                <a:lnTo>
                  <a:pt x="7662106" y="1505369"/>
                </a:lnTo>
                <a:lnTo>
                  <a:pt x="7673583" y="1523395"/>
                </a:lnTo>
                <a:lnTo>
                  <a:pt x="7685013" y="1518890"/>
                </a:lnTo>
                <a:lnTo>
                  <a:pt x="7696443" y="1523395"/>
                </a:lnTo>
                <a:lnTo>
                  <a:pt x="7707873" y="1523395"/>
                </a:lnTo>
                <a:lnTo>
                  <a:pt x="7719303" y="1523395"/>
                </a:lnTo>
                <a:lnTo>
                  <a:pt x="7730733" y="1523395"/>
                </a:lnTo>
                <a:lnTo>
                  <a:pt x="7742211" y="1523395"/>
                </a:lnTo>
                <a:lnTo>
                  <a:pt x="7753641" y="1523395"/>
                </a:lnTo>
                <a:lnTo>
                  <a:pt x="7765071" y="1523395"/>
                </a:lnTo>
                <a:lnTo>
                  <a:pt x="7776501" y="1523395"/>
                </a:lnTo>
                <a:lnTo>
                  <a:pt x="7787931" y="1523395"/>
                </a:lnTo>
                <a:lnTo>
                  <a:pt x="7799408" y="1523395"/>
                </a:lnTo>
                <a:lnTo>
                  <a:pt x="7810839" y="1523395"/>
                </a:lnTo>
                <a:lnTo>
                  <a:pt x="7822268" y="1523395"/>
                </a:lnTo>
                <a:lnTo>
                  <a:pt x="7833698" y="1523395"/>
                </a:lnTo>
                <a:lnTo>
                  <a:pt x="7845128" y="1523395"/>
                </a:lnTo>
                <a:lnTo>
                  <a:pt x="7856606" y="1523395"/>
                </a:lnTo>
                <a:lnTo>
                  <a:pt x="7868036" y="1523395"/>
                </a:lnTo>
                <a:lnTo>
                  <a:pt x="7879466" y="1523395"/>
                </a:lnTo>
                <a:lnTo>
                  <a:pt x="7890896" y="1523395"/>
                </a:lnTo>
                <a:lnTo>
                  <a:pt x="7902326" y="1523395"/>
                </a:lnTo>
                <a:lnTo>
                  <a:pt x="7913804" y="1523395"/>
                </a:lnTo>
                <a:lnTo>
                  <a:pt x="7925234" y="1523395"/>
                </a:lnTo>
                <a:lnTo>
                  <a:pt x="7936663" y="1523395"/>
                </a:lnTo>
                <a:lnTo>
                  <a:pt x="7948094" y="1523395"/>
                </a:lnTo>
                <a:lnTo>
                  <a:pt x="7959524" y="1523395"/>
                </a:lnTo>
                <a:lnTo>
                  <a:pt x="7971001" y="1523395"/>
                </a:lnTo>
                <a:lnTo>
                  <a:pt x="7982431" y="1523395"/>
                </a:lnTo>
                <a:lnTo>
                  <a:pt x="7993861" y="1523395"/>
                </a:lnTo>
                <a:lnTo>
                  <a:pt x="8005291" y="1523395"/>
                </a:lnTo>
                <a:lnTo>
                  <a:pt x="8016721" y="1523395"/>
                </a:lnTo>
                <a:lnTo>
                  <a:pt x="8028199" y="1523395"/>
                </a:lnTo>
                <a:lnTo>
                  <a:pt x="8039629" y="1523395"/>
                </a:lnTo>
                <a:lnTo>
                  <a:pt x="8051059" y="1523395"/>
                </a:lnTo>
                <a:lnTo>
                  <a:pt x="8062489" y="1523395"/>
                </a:lnTo>
                <a:lnTo>
                  <a:pt x="8073919" y="1523395"/>
                </a:lnTo>
                <a:lnTo>
                  <a:pt x="8085396" y="1523395"/>
                </a:lnTo>
                <a:lnTo>
                  <a:pt x="8096826" y="1523395"/>
                </a:lnTo>
                <a:lnTo>
                  <a:pt x="8108256" y="1523395"/>
                </a:lnTo>
                <a:lnTo>
                  <a:pt x="8119687" y="1523395"/>
                </a:lnTo>
                <a:lnTo>
                  <a:pt x="8131117" y="1523395"/>
                </a:lnTo>
                <a:lnTo>
                  <a:pt x="8142594" y="1523395"/>
                </a:lnTo>
                <a:lnTo>
                  <a:pt x="8154024" y="1523395"/>
                </a:lnTo>
                <a:lnTo>
                  <a:pt x="8165454" y="1523395"/>
                </a:lnTo>
                <a:lnTo>
                  <a:pt x="8176884" y="1523395"/>
                </a:lnTo>
                <a:lnTo>
                  <a:pt x="8188314" y="1523395"/>
                </a:lnTo>
                <a:lnTo>
                  <a:pt x="8199792" y="1523395"/>
                </a:lnTo>
                <a:lnTo>
                  <a:pt x="8211222" y="1523395"/>
                </a:lnTo>
                <a:lnTo>
                  <a:pt x="8222652" y="1523395"/>
                </a:lnTo>
                <a:lnTo>
                  <a:pt x="8234082" y="1523395"/>
                </a:lnTo>
                <a:lnTo>
                  <a:pt x="8245512" y="1523395"/>
                </a:lnTo>
                <a:lnTo>
                  <a:pt x="8256989" y="1523395"/>
                </a:lnTo>
                <a:lnTo>
                  <a:pt x="8268419" y="1523395"/>
                </a:lnTo>
                <a:lnTo>
                  <a:pt x="8279850" y="1523395"/>
                </a:lnTo>
                <a:lnTo>
                  <a:pt x="8291280" y="1523395"/>
                </a:lnTo>
                <a:lnTo>
                  <a:pt x="8302709" y="1523395"/>
                </a:lnTo>
                <a:lnTo>
                  <a:pt x="8314187" y="1523395"/>
                </a:lnTo>
                <a:lnTo>
                  <a:pt x="8325617" y="1523395"/>
                </a:lnTo>
                <a:lnTo>
                  <a:pt x="8337047" y="1523395"/>
                </a:lnTo>
                <a:lnTo>
                  <a:pt x="8348477" y="1523395"/>
                </a:lnTo>
                <a:lnTo>
                  <a:pt x="8359907" y="1523395"/>
                </a:lnTo>
                <a:lnTo>
                  <a:pt x="8371385" y="1523395"/>
                </a:lnTo>
                <a:lnTo>
                  <a:pt x="8382815" y="1523395"/>
                </a:lnTo>
                <a:lnTo>
                  <a:pt x="8394245" y="1523395"/>
                </a:lnTo>
                <a:lnTo>
                  <a:pt x="8405674" y="1523395"/>
                </a:lnTo>
                <a:lnTo>
                  <a:pt x="8417104" y="1523395"/>
                </a:lnTo>
                <a:lnTo>
                  <a:pt x="8428582" y="1523395"/>
                </a:lnTo>
                <a:lnTo>
                  <a:pt x="8440012" y="1523395"/>
                </a:lnTo>
                <a:lnTo>
                  <a:pt x="8451442" y="1523395"/>
                </a:lnTo>
                <a:lnTo>
                  <a:pt x="8462872" y="1523395"/>
                </a:lnTo>
                <a:lnTo>
                  <a:pt x="8474302" y="1523395"/>
                </a:lnTo>
                <a:lnTo>
                  <a:pt x="8485780" y="1523395"/>
                </a:lnTo>
                <a:lnTo>
                  <a:pt x="8497210" y="1523395"/>
                </a:lnTo>
                <a:lnTo>
                  <a:pt x="8508640" y="1523395"/>
                </a:lnTo>
                <a:lnTo>
                  <a:pt x="8520069" y="1523395"/>
                </a:lnTo>
                <a:lnTo>
                  <a:pt x="8531500" y="1523395"/>
                </a:lnTo>
                <a:lnTo>
                  <a:pt x="8542977" y="1523395"/>
                </a:lnTo>
                <a:lnTo>
                  <a:pt x="8554407" y="1523395"/>
                </a:lnTo>
                <a:lnTo>
                  <a:pt x="8565837" y="1523395"/>
                </a:lnTo>
                <a:lnTo>
                  <a:pt x="8577267" y="1523395"/>
                </a:lnTo>
                <a:lnTo>
                  <a:pt x="8588697" y="1523395"/>
                </a:lnTo>
                <a:lnTo>
                  <a:pt x="8600175" y="1523395"/>
                </a:lnTo>
                <a:lnTo>
                  <a:pt x="8611605" y="1523395"/>
                </a:lnTo>
                <a:lnTo>
                  <a:pt x="8623035" y="1523395"/>
                </a:lnTo>
                <a:lnTo>
                  <a:pt x="8634465" y="1523395"/>
                </a:lnTo>
                <a:lnTo>
                  <a:pt x="8645895" y="1523395"/>
                </a:lnTo>
                <a:lnTo>
                  <a:pt x="8657373" y="1523395"/>
                </a:lnTo>
                <a:lnTo>
                  <a:pt x="8668802" y="1523395"/>
                </a:lnTo>
                <a:lnTo>
                  <a:pt x="8680232" y="1523395"/>
                </a:lnTo>
                <a:lnTo>
                  <a:pt x="8691662" y="1523395"/>
                </a:lnTo>
                <a:lnTo>
                  <a:pt x="8703093" y="1523395"/>
                </a:lnTo>
                <a:lnTo>
                  <a:pt x="8714570" y="1523395"/>
                </a:lnTo>
                <a:lnTo>
                  <a:pt x="8726000" y="1523395"/>
                </a:lnTo>
                <a:lnTo>
                  <a:pt x="8737430" y="1523395"/>
                </a:lnTo>
                <a:lnTo>
                  <a:pt x="8748860" y="1523395"/>
                </a:lnTo>
                <a:lnTo>
                  <a:pt x="8760290" y="1523395"/>
                </a:lnTo>
                <a:lnTo>
                  <a:pt x="8771768" y="1523395"/>
                </a:lnTo>
                <a:lnTo>
                  <a:pt x="8783198" y="1523395"/>
                </a:lnTo>
                <a:lnTo>
                  <a:pt x="8794628" y="1523395"/>
                </a:lnTo>
                <a:lnTo>
                  <a:pt x="8806058" y="1523395"/>
                </a:lnTo>
                <a:lnTo>
                  <a:pt x="8817488" y="1523395"/>
                </a:lnTo>
                <a:lnTo>
                  <a:pt x="8828918" y="1523395"/>
                </a:lnTo>
                <a:lnTo>
                  <a:pt x="8840395" y="1523395"/>
                </a:lnTo>
                <a:lnTo>
                  <a:pt x="8851825" y="1523395"/>
                </a:lnTo>
                <a:lnTo>
                  <a:pt x="8863256" y="1523395"/>
                </a:lnTo>
                <a:lnTo>
                  <a:pt x="8874686" y="1523395"/>
                </a:lnTo>
                <a:lnTo>
                  <a:pt x="8886115" y="1523395"/>
                </a:lnTo>
                <a:lnTo>
                  <a:pt x="8897593" y="1523395"/>
                </a:lnTo>
                <a:lnTo>
                  <a:pt x="8909022" y="1523395"/>
                </a:lnTo>
                <a:lnTo>
                  <a:pt x="8920453" y="1523395"/>
                </a:lnTo>
                <a:lnTo>
                  <a:pt x="8931883" y="1523395"/>
                </a:lnTo>
                <a:lnTo>
                  <a:pt x="8943313" y="1523395"/>
                </a:lnTo>
                <a:lnTo>
                  <a:pt x="8954791" y="1523395"/>
                </a:lnTo>
                <a:lnTo>
                  <a:pt x="8966220" y="1523395"/>
                </a:lnTo>
                <a:lnTo>
                  <a:pt x="8977651" y="1523395"/>
                </a:lnTo>
                <a:lnTo>
                  <a:pt x="8989080" y="1523395"/>
                </a:lnTo>
                <a:lnTo>
                  <a:pt x="9000511" y="1523395"/>
                </a:lnTo>
                <a:lnTo>
                  <a:pt x="9011988" y="1523395"/>
                </a:lnTo>
                <a:lnTo>
                  <a:pt x="9023418" y="1523395"/>
                </a:lnTo>
                <a:lnTo>
                  <a:pt x="9034849" y="1523395"/>
                </a:lnTo>
                <a:lnTo>
                  <a:pt x="9046278" y="1523395"/>
                </a:lnTo>
                <a:lnTo>
                  <a:pt x="9057709" y="1523395"/>
                </a:lnTo>
                <a:lnTo>
                  <a:pt x="9069186" y="1523395"/>
                </a:lnTo>
                <a:lnTo>
                  <a:pt x="9080615" y="1523395"/>
                </a:lnTo>
                <a:lnTo>
                  <a:pt x="9092046" y="1523395"/>
                </a:lnTo>
                <a:lnTo>
                  <a:pt x="9103476" y="1523395"/>
                </a:lnTo>
                <a:lnTo>
                  <a:pt x="9114906" y="1523395"/>
                </a:lnTo>
                <a:lnTo>
                  <a:pt x="9126384" y="1523395"/>
                </a:lnTo>
                <a:lnTo>
                  <a:pt x="9137813" y="1523395"/>
                </a:lnTo>
                <a:lnTo>
                  <a:pt x="9149244" y="1523395"/>
                </a:lnTo>
                <a:lnTo>
                  <a:pt x="9160673" y="1523395"/>
                </a:lnTo>
                <a:lnTo>
                  <a:pt x="9172104" y="1523395"/>
                </a:lnTo>
                <a:lnTo>
                  <a:pt x="9183581" y="1523395"/>
                </a:lnTo>
                <a:lnTo>
                  <a:pt x="9195011" y="1523395"/>
                </a:lnTo>
                <a:lnTo>
                  <a:pt x="9206442" y="1523395"/>
                </a:lnTo>
                <a:lnTo>
                  <a:pt x="9217871" y="1523395"/>
                </a:lnTo>
                <a:lnTo>
                  <a:pt x="9229301" y="1523395"/>
                </a:lnTo>
                <a:lnTo>
                  <a:pt x="9240779" y="1523395"/>
                </a:lnTo>
                <a:lnTo>
                  <a:pt x="9252209" y="1523395"/>
                </a:lnTo>
                <a:lnTo>
                  <a:pt x="9263639" y="1523395"/>
                </a:lnTo>
                <a:lnTo>
                  <a:pt x="9275069" y="1523395"/>
                </a:lnTo>
                <a:lnTo>
                  <a:pt x="9286498" y="1523395"/>
                </a:lnTo>
                <a:lnTo>
                  <a:pt x="9297977" y="1523395"/>
                </a:lnTo>
                <a:lnTo>
                  <a:pt x="9309406" y="1523395"/>
                </a:lnTo>
                <a:lnTo>
                  <a:pt x="9320837" y="1523395"/>
                </a:lnTo>
                <a:lnTo>
                  <a:pt x="9332266" y="1523395"/>
                </a:lnTo>
                <a:lnTo>
                  <a:pt x="9343696" y="1523395"/>
                </a:lnTo>
                <a:lnTo>
                  <a:pt x="9355174" y="1523395"/>
                </a:lnTo>
                <a:lnTo>
                  <a:pt x="9366604" y="1523395"/>
                </a:lnTo>
                <a:lnTo>
                  <a:pt x="9378035" y="1523395"/>
                </a:lnTo>
                <a:lnTo>
                  <a:pt x="9389464" y="1523395"/>
                </a:lnTo>
                <a:lnTo>
                  <a:pt x="9400894" y="1523395"/>
                </a:lnTo>
                <a:lnTo>
                  <a:pt x="9412372" y="1523395"/>
                </a:lnTo>
                <a:lnTo>
                  <a:pt x="9423802" y="1523395"/>
                </a:lnTo>
                <a:lnTo>
                  <a:pt x="9435232" y="1523395"/>
                </a:lnTo>
                <a:lnTo>
                  <a:pt x="9446662" y="1523395"/>
                </a:lnTo>
                <a:lnTo>
                  <a:pt x="9458091" y="1523395"/>
                </a:lnTo>
                <a:lnTo>
                  <a:pt x="9469570" y="1523395"/>
                </a:lnTo>
                <a:lnTo>
                  <a:pt x="9480999" y="1523395"/>
                </a:lnTo>
                <a:lnTo>
                  <a:pt x="9492429" y="1523395"/>
                </a:lnTo>
                <a:lnTo>
                  <a:pt x="9503859" y="1523395"/>
                </a:lnTo>
                <a:lnTo>
                  <a:pt x="9515289" y="1523395"/>
                </a:lnTo>
                <a:lnTo>
                  <a:pt x="9526767" y="1523395"/>
                </a:lnTo>
                <a:lnTo>
                  <a:pt x="9538197" y="1523395"/>
                </a:lnTo>
                <a:lnTo>
                  <a:pt x="9549626" y="1523395"/>
                </a:lnTo>
                <a:lnTo>
                  <a:pt x="9561057" y="1523395"/>
                </a:lnTo>
                <a:lnTo>
                  <a:pt x="9572487" y="1523395"/>
                </a:lnTo>
                <a:lnTo>
                  <a:pt x="9583965" y="1523395"/>
                </a:lnTo>
                <a:lnTo>
                  <a:pt x="9595395" y="1523395"/>
                </a:lnTo>
                <a:lnTo>
                  <a:pt x="9606824" y="1523395"/>
                </a:lnTo>
                <a:lnTo>
                  <a:pt x="9618255" y="1523395"/>
                </a:lnTo>
                <a:lnTo>
                  <a:pt x="9629684" y="1523395"/>
                </a:lnTo>
                <a:lnTo>
                  <a:pt x="9641163" y="1523395"/>
                </a:lnTo>
                <a:lnTo>
                  <a:pt x="9652592" y="1523395"/>
                </a:lnTo>
                <a:lnTo>
                  <a:pt x="9664022" y="1523395"/>
                </a:lnTo>
                <a:lnTo>
                  <a:pt x="9675452" y="1523395"/>
                </a:lnTo>
                <a:lnTo>
                  <a:pt x="9686882" y="1523395"/>
                </a:lnTo>
                <a:lnTo>
                  <a:pt x="9698360" y="1523395"/>
                </a:lnTo>
                <a:lnTo>
                  <a:pt x="9709790" y="1523395"/>
                </a:lnTo>
                <a:lnTo>
                  <a:pt x="9721219" y="1523395"/>
                </a:lnTo>
                <a:lnTo>
                  <a:pt x="9732650" y="1523395"/>
                </a:lnTo>
                <a:lnTo>
                  <a:pt x="9744080" y="1523395"/>
                </a:lnTo>
                <a:lnTo>
                  <a:pt x="9755557" y="1523395"/>
                </a:lnTo>
                <a:lnTo>
                  <a:pt x="9766988" y="1523395"/>
                </a:lnTo>
                <a:lnTo>
                  <a:pt x="9778417" y="1523395"/>
                </a:lnTo>
                <a:lnTo>
                  <a:pt x="9789848" y="1523395"/>
                </a:lnTo>
                <a:lnTo>
                  <a:pt x="9801277" y="1523395"/>
                </a:lnTo>
                <a:lnTo>
                  <a:pt x="9812755" y="1523395"/>
                </a:lnTo>
                <a:lnTo>
                  <a:pt x="9824185" y="1523395"/>
                </a:lnTo>
                <a:lnTo>
                  <a:pt x="9835615" y="1523395"/>
                </a:lnTo>
                <a:lnTo>
                  <a:pt x="9847045" y="1523395"/>
                </a:lnTo>
                <a:lnTo>
                  <a:pt x="9858475" y="1523395"/>
                </a:lnTo>
                <a:lnTo>
                  <a:pt x="9869952" y="1523395"/>
                </a:lnTo>
                <a:lnTo>
                  <a:pt x="9881383" y="1523395"/>
                </a:lnTo>
                <a:lnTo>
                  <a:pt x="9892812" y="1523395"/>
                </a:lnTo>
                <a:lnTo>
                  <a:pt x="9904243" y="1523395"/>
                </a:lnTo>
                <a:lnTo>
                  <a:pt x="9915673" y="1523395"/>
                </a:lnTo>
                <a:lnTo>
                  <a:pt x="9927102" y="1523395"/>
                </a:lnTo>
                <a:lnTo>
                  <a:pt x="9938581" y="1523395"/>
                </a:lnTo>
                <a:lnTo>
                  <a:pt x="9950010" y="1523395"/>
                </a:lnTo>
                <a:lnTo>
                  <a:pt x="9961441" y="1523395"/>
                </a:lnTo>
                <a:lnTo>
                  <a:pt x="9972870" y="1523395"/>
                </a:lnTo>
                <a:lnTo>
                  <a:pt x="9984300" y="1523395"/>
                </a:lnTo>
                <a:lnTo>
                  <a:pt x="9995778" y="1523395"/>
                </a:lnTo>
                <a:lnTo>
                  <a:pt x="10007208" y="1523395"/>
                </a:lnTo>
                <a:lnTo>
                  <a:pt x="10018638" y="1523395"/>
                </a:lnTo>
                <a:lnTo>
                  <a:pt x="10030068" y="1523395"/>
                </a:lnTo>
                <a:lnTo>
                  <a:pt x="10041498" y="1523395"/>
                </a:lnTo>
                <a:lnTo>
                  <a:pt x="10052976" y="1523395"/>
                </a:lnTo>
                <a:lnTo>
                  <a:pt x="10064405" y="1523395"/>
                </a:lnTo>
                <a:lnTo>
                  <a:pt x="10075835" y="1523395"/>
                </a:lnTo>
                <a:lnTo>
                  <a:pt x="10087266" y="1523395"/>
                </a:lnTo>
                <a:lnTo>
                  <a:pt x="10098695" y="1523395"/>
                </a:lnTo>
                <a:lnTo>
                  <a:pt x="10110174" y="1523395"/>
                </a:lnTo>
                <a:lnTo>
                  <a:pt x="10121603" y="1523395"/>
                </a:lnTo>
                <a:lnTo>
                  <a:pt x="10133033" y="1523395"/>
                </a:lnTo>
                <a:lnTo>
                  <a:pt x="10144463" y="1523395"/>
                </a:lnTo>
                <a:lnTo>
                  <a:pt x="10155893" y="1523395"/>
                </a:lnTo>
                <a:lnTo>
                  <a:pt x="10167371" y="1523395"/>
                </a:lnTo>
                <a:lnTo>
                  <a:pt x="10178801" y="1523395"/>
                </a:lnTo>
                <a:lnTo>
                  <a:pt x="10190230" y="1523395"/>
                </a:lnTo>
                <a:lnTo>
                  <a:pt x="10201661" y="1523395"/>
                </a:lnTo>
                <a:lnTo>
                  <a:pt x="10213091" y="1523395"/>
                </a:lnTo>
                <a:lnTo>
                  <a:pt x="10224569" y="1523395"/>
                </a:lnTo>
                <a:lnTo>
                  <a:pt x="10235998" y="1523395"/>
                </a:lnTo>
                <a:lnTo>
                  <a:pt x="10247428" y="1523395"/>
                </a:lnTo>
                <a:lnTo>
                  <a:pt x="10258859" y="1523395"/>
                </a:lnTo>
                <a:lnTo>
                  <a:pt x="10270288" y="1523395"/>
                </a:lnTo>
                <a:lnTo>
                  <a:pt x="10281767" y="1523395"/>
                </a:lnTo>
                <a:lnTo>
                  <a:pt x="10293196" y="1523395"/>
                </a:lnTo>
                <a:lnTo>
                  <a:pt x="10304626" y="1523395"/>
                </a:lnTo>
                <a:lnTo>
                  <a:pt x="10316056" y="1523395"/>
                </a:lnTo>
                <a:lnTo>
                  <a:pt x="10327486" y="1523395"/>
                </a:lnTo>
                <a:lnTo>
                  <a:pt x="10338963" y="1523395"/>
                </a:lnTo>
                <a:lnTo>
                  <a:pt x="10350394" y="1523395"/>
                </a:lnTo>
                <a:lnTo>
                  <a:pt x="10361823" y="1523395"/>
                </a:lnTo>
                <a:lnTo>
                  <a:pt x="10373254" y="1523395"/>
                </a:lnTo>
                <a:lnTo>
                  <a:pt x="10384684" y="1523395"/>
                </a:lnTo>
                <a:lnTo>
                  <a:pt x="10396161" y="1523395"/>
                </a:lnTo>
                <a:lnTo>
                  <a:pt x="10407591" y="1523395"/>
                </a:lnTo>
                <a:lnTo>
                  <a:pt x="10419021" y="1523395"/>
                </a:lnTo>
                <a:lnTo>
                  <a:pt x="10430452" y="1523395"/>
                </a:lnTo>
                <a:lnTo>
                  <a:pt x="10441881" y="1523395"/>
                </a:lnTo>
                <a:lnTo>
                  <a:pt x="10453358" y="1523395"/>
                </a:lnTo>
                <a:lnTo>
                  <a:pt x="10464789" y="1523395"/>
                </a:lnTo>
                <a:lnTo>
                  <a:pt x="10476219" y="1523395"/>
                </a:lnTo>
                <a:lnTo>
                  <a:pt x="10487649" y="1523395"/>
                </a:lnTo>
                <a:lnTo>
                  <a:pt x="10499079" y="1523395"/>
                </a:lnTo>
                <a:lnTo>
                  <a:pt x="10510556" y="1523395"/>
                </a:lnTo>
                <a:lnTo>
                  <a:pt x="10521987" y="1523395"/>
                </a:lnTo>
                <a:lnTo>
                  <a:pt x="10533416" y="1523395"/>
                </a:lnTo>
                <a:lnTo>
                  <a:pt x="10544847" y="1523395"/>
                </a:lnTo>
                <a:lnTo>
                  <a:pt x="10556277" y="1523395"/>
                </a:lnTo>
                <a:lnTo>
                  <a:pt x="10567754" y="1523395"/>
                </a:lnTo>
                <a:lnTo>
                  <a:pt x="10579184" y="1523395"/>
                </a:lnTo>
                <a:lnTo>
                  <a:pt x="10590614" y="1523395"/>
                </a:lnTo>
                <a:lnTo>
                  <a:pt x="10602045" y="1523395"/>
                </a:lnTo>
                <a:lnTo>
                  <a:pt x="10613474" y="1523395"/>
                </a:lnTo>
                <a:lnTo>
                  <a:pt x="10624951" y="1523395"/>
                </a:lnTo>
                <a:lnTo>
                  <a:pt x="10636382" y="1523395"/>
                </a:lnTo>
                <a:lnTo>
                  <a:pt x="10647812" y="1523395"/>
                </a:lnTo>
                <a:lnTo>
                  <a:pt x="10659241" y="1523395"/>
                </a:lnTo>
                <a:lnTo>
                  <a:pt x="10670672" y="1523395"/>
                </a:lnTo>
                <a:lnTo>
                  <a:pt x="10682149" y="1523395"/>
                </a:lnTo>
                <a:lnTo>
                  <a:pt x="10693580" y="1523395"/>
                </a:lnTo>
                <a:lnTo>
                  <a:pt x="10705009" y="1523395"/>
                </a:lnTo>
                <a:lnTo>
                  <a:pt x="10716439" y="1523395"/>
                </a:lnTo>
                <a:lnTo>
                  <a:pt x="10727870" y="1523395"/>
                </a:lnTo>
                <a:lnTo>
                  <a:pt x="10739347" y="1523395"/>
                </a:lnTo>
                <a:lnTo>
                  <a:pt x="10750778" y="1523395"/>
                </a:lnTo>
                <a:lnTo>
                  <a:pt x="10762207" y="1523395"/>
                </a:lnTo>
                <a:lnTo>
                  <a:pt x="10773637" y="1523395"/>
                </a:lnTo>
                <a:lnTo>
                  <a:pt x="10785067" y="1523395"/>
                </a:lnTo>
                <a:lnTo>
                  <a:pt x="10796544" y="1523395"/>
                </a:lnTo>
                <a:lnTo>
                  <a:pt x="10807975" y="1523395"/>
                </a:lnTo>
                <a:lnTo>
                  <a:pt x="10819405" y="1523395"/>
                </a:lnTo>
                <a:lnTo>
                  <a:pt x="10830834" y="1523395"/>
                </a:lnTo>
                <a:lnTo>
                  <a:pt x="10842265" y="1523395"/>
                </a:lnTo>
                <a:lnTo>
                  <a:pt x="10853742" y="1523395"/>
                </a:lnTo>
                <a:lnTo>
                  <a:pt x="10865173" y="1523395"/>
                </a:lnTo>
                <a:lnTo>
                  <a:pt x="10876602" y="1523395"/>
                </a:lnTo>
                <a:lnTo>
                  <a:pt x="10888032" y="1523395"/>
                </a:lnTo>
                <a:lnTo>
                  <a:pt x="10899463" y="1523395"/>
                </a:lnTo>
                <a:lnTo>
                  <a:pt x="10910892" y="1523395"/>
                </a:lnTo>
                <a:lnTo>
                  <a:pt x="10922369" y="1523395"/>
                </a:lnTo>
                <a:lnTo>
                  <a:pt x="10933800" y="1523395"/>
                </a:lnTo>
                <a:lnTo>
                  <a:pt x="10945230" y="1523395"/>
                </a:lnTo>
                <a:lnTo>
                  <a:pt x="10956660" y="1523395"/>
                </a:lnTo>
                <a:lnTo>
                  <a:pt x="10968090" y="1523395"/>
                </a:lnTo>
                <a:lnTo>
                  <a:pt x="10979567" y="1523395"/>
                </a:lnTo>
                <a:lnTo>
                  <a:pt x="10990998" y="1523395"/>
                </a:lnTo>
                <a:lnTo>
                  <a:pt x="11002427" y="1523395"/>
                </a:lnTo>
                <a:lnTo>
                  <a:pt x="11013858" y="1523395"/>
                </a:lnTo>
                <a:lnTo>
                  <a:pt x="11025287" y="1523395"/>
                </a:lnTo>
                <a:lnTo>
                  <a:pt x="11036765" y="1523395"/>
                </a:lnTo>
                <a:lnTo>
                  <a:pt x="11048195" y="1523395"/>
                </a:lnTo>
                <a:lnTo>
                  <a:pt x="11059625" y="1523395"/>
                </a:lnTo>
                <a:lnTo>
                  <a:pt x="11071056" y="1523395"/>
                </a:lnTo>
                <a:lnTo>
                  <a:pt x="11082485" y="1523395"/>
                </a:lnTo>
                <a:lnTo>
                  <a:pt x="11093962" y="1523395"/>
                </a:lnTo>
                <a:lnTo>
                  <a:pt x="11105393" y="1523395"/>
                </a:lnTo>
                <a:lnTo>
                  <a:pt x="11116823" y="1523395"/>
                </a:lnTo>
                <a:lnTo>
                  <a:pt x="11128253" y="1523395"/>
                </a:lnTo>
                <a:lnTo>
                  <a:pt x="11139683" y="1523395"/>
                </a:lnTo>
                <a:lnTo>
                  <a:pt x="11151160" y="1523395"/>
                </a:lnTo>
                <a:lnTo>
                  <a:pt x="11162591" y="1523395"/>
                </a:lnTo>
                <a:lnTo>
                  <a:pt x="11174020" y="1523395"/>
                </a:lnTo>
                <a:lnTo>
                  <a:pt x="11185451" y="1523395"/>
                </a:lnTo>
                <a:lnTo>
                  <a:pt x="11196881" y="1523395"/>
                </a:lnTo>
                <a:lnTo>
                  <a:pt x="11208358" y="1523395"/>
                </a:lnTo>
                <a:lnTo>
                  <a:pt x="11218359" y="1523395"/>
                </a:lnTo>
              </a:path>
            </a:pathLst>
          </a:custGeom>
          <a:noFill/>
          <a:ln w="11124" cap="flat">
            <a:solidFill>
              <a:srgbClr val="7E2F8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7" name="Freeform 96">
            <a:extLst>
              <a:ext uri="{FF2B5EF4-FFF2-40B4-BE49-F238E27FC236}">
                <a16:creationId xmlns:a16="http://schemas.microsoft.com/office/drawing/2014/main" id="{1DF03E57-420D-284E-9DAC-7B1CAFD7ECD2}"/>
              </a:ext>
            </a:extLst>
          </p:cNvPr>
          <p:cNvSpPr/>
          <p:nvPr/>
        </p:nvSpPr>
        <p:spPr>
          <a:xfrm>
            <a:off x="638362" y="4608022"/>
            <a:ext cx="8413769" cy="824799"/>
          </a:xfrm>
          <a:custGeom>
            <a:avLst/>
            <a:gdLst>
              <a:gd name="connsiteX0" fmla="*/ 0 w 11218359"/>
              <a:gd name="connsiteY0" fmla="*/ 1099733 h 1099732"/>
              <a:gd name="connsiteX1" fmla="*/ 9149 w 11218359"/>
              <a:gd name="connsiteY1" fmla="*/ 1099733 h 1099732"/>
              <a:gd name="connsiteX2" fmla="*/ 20588 w 11218359"/>
              <a:gd name="connsiteY2" fmla="*/ 1099733 h 1099732"/>
              <a:gd name="connsiteX3" fmla="*/ 32028 w 11218359"/>
              <a:gd name="connsiteY3" fmla="*/ 1099733 h 1099732"/>
              <a:gd name="connsiteX4" fmla="*/ 43467 w 11218359"/>
              <a:gd name="connsiteY4" fmla="*/ 1099733 h 1099732"/>
              <a:gd name="connsiteX5" fmla="*/ 54907 w 11218359"/>
              <a:gd name="connsiteY5" fmla="*/ 1099733 h 1099732"/>
              <a:gd name="connsiteX6" fmla="*/ 66346 w 11218359"/>
              <a:gd name="connsiteY6" fmla="*/ 1099733 h 1099732"/>
              <a:gd name="connsiteX7" fmla="*/ 77786 w 11218359"/>
              <a:gd name="connsiteY7" fmla="*/ 1099733 h 1099732"/>
              <a:gd name="connsiteX8" fmla="*/ 89225 w 11218359"/>
              <a:gd name="connsiteY8" fmla="*/ 1099733 h 1099732"/>
              <a:gd name="connsiteX9" fmla="*/ 100665 w 11218359"/>
              <a:gd name="connsiteY9" fmla="*/ 1099733 h 1099732"/>
              <a:gd name="connsiteX10" fmla="*/ 112104 w 11218359"/>
              <a:gd name="connsiteY10" fmla="*/ 1099733 h 1099732"/>
              <a:gd name="connsiteX11" fmla="*/ 123544 w 11218359"/>
              <a:gd name="connsiteY11" fmla="*/ 1099733 h 1099732"/>
              <a:gd name="connsiteX12" fmla="*/ 134979 w 11218359"/>
              <a:gd name="connsiteY12" fmla="*/ 1099733 h 1099732"/>
              <a:gd name="connsiteX13" fmla="*/ 146423 w 11218359"/>
              <a:gd name="connsiteY13" fmla="*/ 1099733 h 1099732"/>
              <a:gd name="connsiteX14" fmla="*/ 157858 w 11218359"/>
              <a:gd name="connsiteY14" fmla="*/ 1099733 h 1099732"/>
              <a:gd name="connsiteX15" fmla="*/ 169297 w 11218359"/>
              <a:gd name="connsiteY15" fmla="*/ 1099733 h 1099732"/>
              <a:gd name="connsiteX16" fmla="*/ 180737 w 11218359"/>
              <a:gd name="connsiteY16" fmla="*/ 1099733 h 1099732"/>
              <a:gd name="connsiteX17" fmla="*/ 192176 w 11218359"/>
              <a:gd name="connsiteY17" fmla="*/ 1099733 h 1099732"/>
              <a:gd name="connsiteX18" fmla="*/ 203616 w 11218359"/>
              <a:gd name="connsiteY18" fmla="*/ 1099733 h 1099732"/>
              <a:gd name="connsiteX19" fmla="*/ 215055 w 11218359"/>
              <a:gd name="connsiteY19" fmla="*/ 1099733 h 1099732"/>
              <a:gd name="connsiteX20" fmla="*/ 226495 w 11218359"/>
              <a:gd name="connsiteY20" fmla="*/ 1099733 h 1099732"/>
              <a:gd name="connsiteX21" fmla="*/ 237935 w 11218359"/>
              <a:gd name="connsiteY21" fmla="*/ 1099733 h 1099732"/>
              <a:gd name="connsiteX22" fmla="*/ 249374 w 11218359"/>
              <a:gd name="connsiteY22" fmla="*/ 1099733 h 1099732"/>
              <a:gd name="connsiteX23" fmla="*/ 260814 w 11218359"/>
              <a:gd name="connsiteY23" fmla="*/ 1099733 h 1099732"/>
              <a:gd name="connsiteX24" fmla="*/ 272253 w 11218359"/>
              <a:gd name="connsiteY24" fmla="*/ 1099733 h 1099732"/>
              <a:gd name="connsiteX25" fmla="*/ 283693 w 11218359"/>
              <a:gd name="connsiteY25" fmla="*/ 1099733 h 1099732"/>
              <a:gd name="connsiteX26" fmla="*/ 295132 w 11218359"/>
              <a:gd name="connsiteY26" fmla="*/ 1099733 h 1099732"/>
              <a:gd name="connsiteX27" fmla="*/ 306572 w 11218359"/>
              <a:gd name="connsiteY27" fmla="*/ 1099733 h 1099732"/>
              <a:gd name="connsiteX28" fmla="*/ 318011 w 11218359"/>
              <a:gd name="connsiteY28" fmla="*/ 1099733 h 1099732"/>
              <a:gd name="connsiteX29" fmla="*/ 329451 w 11218359"/>
              <a:gd name="connsiteY29" fmla="*/ 1099733 h 1099732"/>
              <a:gd name="connsiteX30" fmla="*/ 340890 w 11218359"/>
              <a:gd name="connsiteY30" fmla="*/ 1099733 h 1099732"/>
              <a:gd name="connsiteX31" fmla="*/ 352330 w 11218359"/>
              <a:gd name="connsiteY31" fmla="*/ 1099733 h 1099732"/>
              <a:gd name="connsiteX32" fmla="*/ 363769 w 11218359"/>
              <a:gd name="connsiteY32" fmla="*/ 1099733 h 1099732"/>
              <a:gd name="connsiteX33" fmla="*/ 375209 w 11218359"/>
              <a:gd name="connsiteY33" fmla="*/ 1099733 h 1099732"/>
              <a:gd name="connsiteX34" fmla="*/ 386648 w 11218359"/>
              <a:gd name="connsiteY34" fmla="*/ 1099733 h 1099732"/>
              <a:gd name="connsiteX35" fmla="*/ 398088 w 11218359"/>
              <a:gd name="connsiteY35" fmla="*/ 1099733 h 1099732"/>
              <a:gd name="connsiteX36" fmla="*/ 409527 w 11218359"/>
              <a:gd name="connsiteY36" fmla="*/ 1099733 h 1099732"/>
              <a:gd name="connsiteX37" fmla="*/ 420967 w 11218359"/>
              <a:gd name="connsiteY37" fmla="*/ 1099733 h 1099732"/>
              <a:gd name="connsiteX38" fmla="*/ 432406 w 11218359"/>
              <a:gd name="connsiteY38" fmla="*/ 1099733 h 1099732"/>
              <a:gd name="connsiteX39" fmla="*/ 443846 w 11218359"/>
              <a:gd name="connsiteY39" fmla="*/ 1099733 h 1099732"/>
              <a:gd name="connsiteX40" fmla="*/ 455285 w 11218359"/>
              <a:gd name="connsiteY40" fmla="*/ 1099733 h 1099732"/>
              <a:gd name="connsiteX41" fmla="*/ 466725 w 11218359"/>
              <a:gd name="connsiteY41" fmla="*/ 1099733 h 1099732"/>
              <a:gd name="connsiteX42" fmla="*/ 478165 w 11218359"/>
              <a:gd name="connsiteY42" fmla="*/ 1099733 h 1099732"/>
              <a:gd name="connsiteX43" fmla="*/ 489604 w 11218359"/>
              <a:gd name="connsiteY43" fmla="*/ 1099733 h 1099732"/>
              <a:gd name="connsiteX44" fmla="*/ 501044 w 11218359"/>
              <a:gd name="connsiteY44" fmla="*/ 1099733 h 1099732"/>
              <a:gd name="connsiteX45" fmla="*/ 512483 w 11218359"/>
              <a:gd name="connsiteY45" fmla="*/ 1099733 h 1099732"/>
              <a:gd name="connsiteX46" fmla="*/ 523923 w 11218359"/>
              <a:gd name="connsiteY46" fmla="*/ 1099733 h 1099732"/>
              <a:gd name="connsiteX47" fmla="*/ 535362 w 11218359"/>
              <a:gd name="connsiteY47" fmla="*/ 1099733 h 1099732"/>
              <a:gd name="connsiteX48" fmla="*/ 546802 w 11218359"/>
              <a:gd name="connsiteY48" fmla="*/ 1099733 h 1099732"/>
              <a:gd name="connsiteX49" fmla="*/ 558241 w 11218359"/>
              <a:gd name="connsiteY49" fmla="*/ 1099733 h 1099732"/>
              <a:gd name="connsiteX50" fmla="*/ 569681 w 11218359"/>
              <a:gd name="connsiteY50" fmla="*/ 1099733 h 1099732"/>
              <a:gd name="connsiteX51" fmla="*/ 581120 w 11218359"/>
              <a:gd name="connsiteY51" fmla="*/ 1099733 h 1099732"/>
              <a:gd name="connsiteX52" fmla="*/ 592560 w 11218359"/>
              <a:gd name="connsiteY52" fmla="*/ 1099733 h 1099732"/>
              <a:gd name="connsiteX53" fmla="*/ 603999 w 11218359"/>
              <a:gd name="connsiteY53" fmla="*/ 1099733 h 1099732"/>
              <a:gd name="connsiteX54" fmla="*/ 615439 w 11218359"/>
              <a:gd name="connsiteY54" fmla="*/ 1099733 h 1099732"/>
              <a:gd name="connsiteX55" fmla="*/ 626878 w 11218359"/>
              <a:gd name="connsiteY55" fmla="*/ 1099733 h 1099732"/>
              <a:gd name="connsiteX56" fmla="*/ 638318 w 11218359"/>
              <a:gd name="connsiteY56" fmla="*/ 1099733 h 1099732"/>
              <a:gd name="connsiteX57" fmla="*/ 649757 w 11218359"/>
              <a:gd name="connsiteY57" fmla="*/ 1099733 h 1099732"/>
              <a:gd name="connsiteX58" fmla="*/ 661192 w 11218359"/>
              <a:gd name="connsiteY58" fmla="*/ 1099733 h 1099732"/>
              <a:gd name="connsiteX59" fmla="*/ 672632 w 11218359"/>
              <a:gd name="connsiteY59" fmla="*/ 1099733 h 1099732"/>
              <a:gd name="connsiteX60" fmla="*/ 684071 w 11218359"/>
              <a:gd name="connsiteY60" fmla="*/ 1099733 h 1099732"/>
              <a:gd name="connsiteX61" fmla="*/ 695511 w 11218359"/>
              <a:gd name="connsiteY61" fmla="*/ 1099733 h 1099732"/>
              <a:gd name="connsiteX62" fmla="*/ 706950 w 11218359"/>
              <a:gd name="connsiteY62" fmla="*/ 1099733 h 1099732"/>
              <a:gd name="connsiteX63" fmla="*/ 718390 w 11218359"/>
              <a:gd name="connsiteY63" fmla="*/ 1099733 h 1099732"/>
              <a:gd name="connsiteX64" fmla="*/ 729829 w 11218359"/>
              <a:gd name="connsiteY64" fmla="*/ 1099733 h 1099732"/>
              <a:gd name="connsiteX65" fmla="*/ 741269 w 11218359"/>
              <a:gd name="connsiteY65" fmla="*/ 1099733 h 1099732"/>
              <a:gd name="connsiteX66" fmla="*/ 752708 w 11218359"/>
              <a:gd name="connsiteY66" fmla="*/ 1099733 h 1099732"/>
              <a:gd name="connsiteX67" fmla="*/ 764148 w 11218359"/>
              <a:gd name="connsiteY67" fmla="*/ 1099733 h 1099732"/>
              <a:gd name="connsiteX68" fmla="*/ 775587 w 11218359"/>
              <a:gd name="connsiteY68" fmla="*/ 1099733 h 1099732"/>
              <a:gd name="connsiteX69" fmla="*/ 787027 w 11218359"/>
              <a:gd name="connsiteY69" fmla="*/ 1099733 h 1099732"/>
              <a:gd name="connsiteX70" fmla="*/ 798467 w 11218359"/>
              <a:gd name="connsiteY70" fmla="*/ 1099733 h 1099732"/>
              <a:gd name="connsiteX71" fmla="*/ 809906 w 11218359"/>
              <a:gd name="connsiteY71" fmla="*/ 1099733 h 1099732"/>
              <a:gd name="connsiteX72" fmla="*/ 821346 w 11218359"/>
              <a:gd name="connsiteY72" fmla="*/ 1099733 h 1099732"/>
              <a:gd name="connsiteX73" fmla="*/ 832785 w 11218359"/>
              <a:gd name="connsiteY73" fmla="*/ 1099733 h 1099732"/>
              <a:gd name="connsiteX74" fmla="*/ 844225 w 11218359"/>
              <a:gd name="connsiteY74" fmla="*/ 1099733 h 1099732"/>
              <a:gd name="connsiteX75" fmla="*/ 855664 w 11218359"/>
              <a:gd name="connsiteY75" fmla="*/ 1099733 h 1099732"/>
              <a:gd name="connsiteX76" fmla="*/ 867104 w 11218359"/>
              <a:gd name="connsiteY76" fmla="*/ 1099733 h 1099732"/>
              <a:gd name="connsiteX77" fmla="*/ 878543 w 11218359"/>
              <a:gd name="connsiteY77" fmla="*/ 1099733 h 1099732"/>
              <a:gd name="connsiteX78" fmla="*/ 889983 w 11218359"/>
              <a:gd name="connsiteY78" fmla="*/ 1099733 h 1099732"/>
              <a:gd name="connsiteX79" fmla="*/ 901422 w 11218359"/>
              <a:gd name="connsiteY79" fmla="*/ 1099733 h 1099732"/>
              <a:gd name="connsiteX80" fmla="*/ 912862 w 11218359"/>
              <a:gd name="connsiteY80" fmla="*/ 1099733 h 1099732"/>
              <a:gd name="connsiteX81" fmla="*/ 924301 w 11218359"/>
              <a:gd name="connsiteY81" fmla="*/ 1099733 h 1099732"/>
              <a:gd name="connsiteX82" fmla="*/ 935741 w 11218359"/>
              <a:gd name="connsiteY82" fmla="*/ 1099733 h 1099732"/>
              <a:gd name="connsiteX83" fmla="*/ 947180 w 11218359"/>
              <a:gd name="connsiteY83" fmla="*/ 1099733 h 1099732"/>
              <a:gd name="connsiteX84" fmla="*/ 958620 w 11218359"/>
              <a:gd name="connsiteY84" fmla="*/ 1099733 h 1099732"/>
              <a:gd name="connsiteX85" fmla="*/ 970059 w 11218359"/>
              <a:gd name="connsiteY85" fmla="*/ 1099733 h 1099732"/>
              <a:gd name="connsiteX86" fmla="*/ 981499 w 11218359"/>
              <a:gd name="connsiteY86" fmla="*/ 1099733 h 1099732"/>
              <a:gd name="connsiteX87" fmla="*/ 992938 w 11218359"/>
              <a:gd name="connsiteY87" fmla="*/ 1099733 h 1099732"/>
              <a:gd name="connsiteX88" fmla="*/ 1004378 w 11218359"/>
              <a:gd name="connsiteY88" fmla="*/ 1099733 h 1099732"/>
              <a:gd name="connsiteX89" fmla="*/ 1015818 w 11218359"/>
              <a:gd name="connsiteY89" fmla="*/ 1099733 h 1099732"/>
              <a:gd name="connsiteX90" fmla="*/ 1027257 w 11218359"/>
              <a:gd name="connsiteY90" fmla="*/ 1099733 h 1099732"/>
              <a:gd name="connsiteX91" fmla="*/ 1038697 w 11218359"/>
              <a:gd name="connsiteY91" fmla="*/ 1099733 h 1099732"/>
              <a:gd name="connsiteX92" fmla="*/ 1050136 w 11218359"/>
              <a:gd name="connsiteY92" fmla="*/ 1099733 h 1099732"/>
              <a:gd name="connsiteX93" fmla="*/ 1061576 w 11218359"/>
              <a:gd name="connsiteY93" fmla="*/ 1099733 h 1099732"/>
              <a:gd name="connsiteX94" fmla="*/ 1073015 w 11218359"/>
              <a:gd name="connsiteY94" fmla="*/ 1099733 h 1099732"/>
              <a:gd name="connsiteX95" fmla="*/ 1084455 w 11218359"/>
              <a:gd name="connsiteY95" fmla="*/ 1099733 h 1099732"/>
              <a:gd name="connsiteX96" fmla="*/ 1095894 w 11218359"/>
              <a:gd name="connsiteY96" fmla="*/ 1099733 h 1099732"/>
              <a:gd name="connsiteX97" fmla="*/ 1107334 w 11218359"/>
              <a:gd name="connsiteY97" fmla="*/ 1099733 h 1099732"/>
              <a:gd name="connsiteX98" fmla="*/ 1118773 w 11218359"/>
              <a:gd name="connsiteY98" fmla="*/ 1099733 h 1099732"/>
              <a:gd name="connsiteX99" fmla="*/ 1130213 w 11218359"/>
              <a:gd name="connsiteY99" fmla="*/ 1099733 h 1099732"/>
              <a:gd name="connsiteX100" fmla="*/ 1141652 w 11218359"/>
              <a:gd name="connsiteY100" fmla="*/ 1099733 h 1099732"/>
              <a:gd name="connsiteX101" fmla="*/ 1153092 w 11218359"/>
              <a:gd name="connsiteY101" fmla="*/ 1099733 h 1099732"/>
              <a:gd name="connsiteX102" fmla="*/ 1164531 w 11218359"/>
              <a:gd name="connsiteY102" fmla="*/ 1099733 h 1099732"/>
              <a:gd name="connsiteX103" fmla="*/ 1175971 w 11218359"/>
              <a:gd name="connsiteY103" fmla="*/ 1099733 h 1099732"/>
              <a:gd name="connsiteX104" fmla="*/ 1187406 w 11218359"/>
              <a:gd name="connsiteY104" fmla="*/ 1099733 h 1099732"/>
              <a:gd name="connsiteX105" fmla="*/ 1198845 w 11218359"/>
              <a:gd name="connsiteY105" fmla="*/ 1099733 h 1099732"/>
              <a:gd name="connsiteX106" fmla="*/ 1210285 w 11218359"/>
              <a:gd name="connsiteY106" fmla="*/ 1099733 h 1099732"/>
              <a:gd name="connsiteX107" fmla="*/ 1221724 w 11218359"/>
              <a:gd name="connsiteY107" fmla="*/ 1099733 h 1099732"/>
              <a:gd name="connsiteX108" fmla="*/ 1233164 w 11218359"/>
              <a:gd name="connsiteY108" fmla="*/ 1099733 h 1099732"/>
              <a:gd name="connsiteX109" fmla="*/ 1244603 w 11218359"/>
              <a:gd name="connsiteY109" fmla="*/ 1099733 h 1099732"/>
              <a:gd name="connsiteX110" fmla="*/ 1256043 w 11218359"/>
              <a:gd name="connsiteY110" fmla="*/ 1099733 h 1099732"/>
              <a:gd name="connsiteX111" fmla="*/ 1267482 w 11218359"/>
              <a:gd name="connsiteY111" fmla="*/ 1099733 h 1099732"/>
              <a:gd name="connsiteX112" fmla="*/ 1278922 w 11218359"/>
              <a:gd name="connsiteY112" fmla="*/ 1099733 h 1099732"/>
              <a:gd name="connsiteX113" fmla="*/ 1290361 w 11218359"/>
              <a:gd name="connsiteY113" fmla="*/ 1099733 h 1099732"/>
              <a:gd name="connsiteX114" fmla="*/ 1301801 w 11218359"/>
              <a:gd name="connsiteY114" fmla="*/ 1099733 h 1099732"/>
              <a:gd name="connsiteX115" fmla="*/ 1313240 w 11218359"/>
              <a:gd name="connsiteY115" fmla="*/ 1099733 h 1099732"/>
              <a:gd name="connsiteX116" fmla="*/ 1324680 w 11218359"/>
              <a:gd name="connsiteY116" fmla="*/ 1099733 h 1099732"/>
              <a:gd name="connsiteX117" fmla="*/ 1336120 w 11218359"/>
              <a:gd name="connsiteY117" fmla="*/ 1099733 h 1099732"/>
              <a:gd name="connsiteX118" fmla="*/ 1347559 w 11218359"/>
              <a:gd name="connsiteY118" fmla="*/ 1099733 h 1099732"/>
              <a:gd name="connsiteX119" fmla="*/ 1358999 w 11218359"/>
              <a:gd name="connsiteY119" fmla="*/ 1099733 h 1099732"/>
              <a:gd name="connsiteX120" fmla="*/ 1370438 w 11218359"/>
              <a:gd name="connsiteY120" fmla="*/ 1099733 h 1099732"/>
              <a:gd name="connsiteX121" fmla="*/ 1381878 w 11218359"/>
              <a:gd name="connsiteY121" fmla="*/ 1099733 h 1099732"/>
              <a:gd name="connsiteX122" fmla="*/ 1393317 w 11218359"/>
              <a:gd name="connsiteY122" fmla="*/ 1099733 h 1099732"/>
              <a:gd name="connsiteX123" fmla="*/ 1404757 w 11218359"/>
              <a:gd name="connsiteY123" fmla="*/ 1099733 h 1099732"/>
              <a:gd name="connsiteX124" fmla="*/ 1416196 w 11218359"/>
              <a:gd name="connsiteY124" fmla="*/ 1099733 h 1099732"/>
              <a:gd name="connsiteX125" fmla="*/ 1427636 w 11218359"/>
              <a:gd name="connsiteY125" fmla="*/ 1099733 h 1099732"/>
              <a:gd name="connsiteX126" fmla="*/ 1439075 w 11218359"/>
              <a:gd name="connsiteY126" fmla="*/ 1099733 h 1099732"/>
              <a:gd name="connsiteX127" fmla="*/ 1450515 w 11218359"/>
              <a:gd name="connsiteY127" fmla="*/ 1099733 h 1099732"/>
              <a:gd name="connsiteX128" fmla="*/ 1461954 w 11218359"/>
              <a:gd name="connsiteY128" fmla="*/ 1099733 h 1099732"/>
              <a:gd name="connsiteX129" fmla="*/ 1473394 w 11218359"/>
              <a:gd name="connsiteY129" fmla="*/ 1099733 h 1099732"/>
              <a:gd name="connsiteX130" fmla="*/ 1484833 w 11218359"/>
              <a:gd name="connsiteY130" fmla="*/ 1099733 h 1099732"/>
              <a:gd name="connsiteX131" fmla="*/ 1496273 w 11218359"/>
              <a:gd name="connsiteY131" fmla="*/ 1099733 h 1099732"/>
              <a:gd name="connsiteX132" fmla="*/ 1507712 w 11218359"/>
              <a:gd name="connsiteY132" fmla="*/ 1099733 h 1099732"/>
              <a:gd name="connsiteX133" fmla="*/ 1519152 w 11218359"/>
              <a:gd name="connsiteY133" fmla="*/ 1099733 h 1099732"/>
              <a:gd name="connsiteX134" fmla="*/ 1530591 w 11218359"/>
              <a:gd name="connsiteY134" fmla="*/ 1099733 h 1099732"/>
              <a:gd name="connsiteX135" fmla="*/ 1542031 w 11218359"/>
              <a:gd name="connsiteY135" fmla="*/ 1099733 h 1099732"/>
              <a:gd name="connsiteX136" fmla="*/ 1553471 w 11218359"/>
              <a:gd name="connsiteY136" fmla="*/ 1099733 h 1099732"/>
              <a:gd name="connsiteX137" fmla="*/ 1564910 w 11218359"/>
              <a:gd name="connsiteY137" fmla="*/ 1099733 h 1099732"/>
              <a:gd name="connsiteX138" fmla="*/ 1576349 w 11218359"/>
              <a:gd name="connsiteY138" fmla="*/ 1099733 h 1099732"/>
              <a:gd name="connsiteX139" fmla="*/ 1587789 w 11218359"/>
              <a:gd name="connsiteY139" fmla="*/ 1099733 h 1099732"/>
              <a:gd name="connsiteX140" fmla="*/ 1599229 w 11218359"/>
              <a:gd name="connsiteY140" fmla="*/ 1099733 h 1099732"/>
              <a:gd name="connsiteX141" fmla="*/ 1610668 w 11218359"/>
              <a:gd name="connsiteY141" fmla="*/ 1099733 h 1099732"/>
              <a:gd name="connsiteX142" fmla="*/ 1622107 w 11218359"/>
              <a:gd name="connsiteY142" fmla="*/ 1099733 h 1099732"/>
              <a:gd name="connsiteX143" fmla="*/ 1633547 w 11218359"/>
              <a:gd name="connsiteY143" fmla="*/ 1099733 h 1099732"/>
              <a:gd name="connsiteX144" fmla="*/ 1644987 w 11218359"/>
              <a:gd name="connsiteY144" fmla="*/ 1099733 h 1099732"/>
              <a:gd name="connsiteX145" fmla="*/ 1656426 w 11218359"/>
              <a:gd name="connsiteY145" fmla="*/ 1099733 h 1099732"/>
              <a:gd name="connsiteX146" fmla="*/ 1667866 w 11218359"/>
              <a:gd name="connsiteY146" fmla="*/ 1099733 h 1099732"/>
              <a:gd name="connsiteX147" fmla="*/ 1679305 w 11218359"/>
              <a:gd name="connsiteY147" fmla="*/ 1099733 h 1099732"/>
              <a:gd name="connsiteX148" fmla="*/ 1690745 w 11218359"/>
              <a:gd name="connsiteY148" fmla="*/ 1099733 h 1099732"/>
              <a:gd name="connsiteX149" fmla="*/ 1702184 w 11218359"/>
              <a:gd name="connsiteY149" fmla="*/ 1099733 h 1099732"/>
              <a:gd name="connsiteX150" fmla="*/ 1713619 w 11218359"/>
              <a:gd name="connsiteY150" fmla="*/ 1099733 h 1099732"/>
              <a:gd name="connsiteX151" fmla="*/ 1725063 w 11218359"/>
              <a:gd name="connsiteY151" fmla="*/ 1099733 h 1099732"/>
              <a:gd name="connsiteX152" fmla="*/ 1736498 w 11218359"/>
              <a:gd name="connsiteY152" fmla="*/ 1099733 h 1099732"/>
              <a:gd name="connsiteX153" fmla="*/ 1747938 w 11218359"/>
              <a:gd name="connsiteY153" fmla="*/ 1099733 h 1099732"/>
              <a:gd name="connsiteX154" fmla="*/ 1759377 w 11218359"/>
              <a:gd name="connsiteY154" fmla="*/ 1099733 h 1099732"/>
              <a:gd name="connsiteX155" fmla="*/ 1770817 w 11218359"/>
              <a:gd name="connsiteY155" fmla="*/ 1099733 h 1099732"/>
              <a:gd name="connsiteX156" fmla="*/ 1782256 w 11218359"/>
              <a:gd name="connsiteY156" fmla="*/ 1099733 h 1099732"/>
              <a:gd name="connsiteX157" fmla="*/ 1793696 w 11218359"/>
              <a:gd name="connsiteY157" fmla="*/ 1099733 h 1099732"/>
              <a:gd name="connsiteX158" fmla="*/ 1805135 w 11218359"/>
              <a:gd name="connsiteY158" fmla="*/ 1099733 h 1099732"/>
              <a:gd name="connsiteX159" fmla="*/ 1816575 w 11218359"/>
              <a:gd name="connsiteY159" fmla="*/ 1099733 h 1099732"/>
              <a:gd name="connsiteX160" fmla="*/ 1828014 w 11218359"/>
              <a:gd name="connsiteY160" fmla="*/ 1099733 h 1099732"/>
              <a:gd name="connsiteX161" fmla="*/ 1839454 w 11218359"/>
              <a:gd name="connsiteY161" fmla="*/ 1099733 h 1099732"/>
              <a:gd name="connsiteX162" fmla="*/ 1850893 w 11218359"/>
              <a:gd name="connsiteY162" fmla="*/ 1099733 h 1099732"/>
              <a:gd name="connsiteX163" fmla="*/ 1862333 w 11218359"/>
              <a:gd name="connsiteY163" fmla="*/ 1099733 h 1099732"/>
              <a:gd name="connsiteX164" fmla="*/ 1873772 w 11218359"/>
              <a:gd name="connsiteY164" fmla="*/ 1099733 h 1099732"/>
              <a:gd name="connsiteX165" fmla="*/ 1885212 w 11218359"/>
              <a:gd name="connsiteY165" fmla="*/ 1099733 h 1099732"/>
              <a:gd name="connsiteX166" fmla="*/ 1896651 w 11218359"/>
              <a:gd name="connsiteY166" fmla="*/ 1099733 h 1099732"/>
              <a:gd name="connsiteX167" fmla="*/ 1908091 w 11218359"/>
              <a:gd name="connsiteY167" fmla="*/ 1099733 h 1099732"/>
              <a:gd name="connsiteX168" fmla="*/ 1919531 w 11218359"/>
              <a:gd name="connsiteY168" fmla="*/ 1099733 h 1099732"/>
              <a:gd name="connsiteX169" fmla="*/ 1930970 w 11218359"/>
              <a:gd name="connsiteY169" fmla="*/ 1099733 h 1099732"/>
              <a:gd name="connsiteX170" fmla="*/ 1942409 w 11218359"/>
              <a:gd name="connsiteY170" fmla="*/ 1099733 h 1099732"/>
              <a:gd name="connsiteX171" fmla="*/ 1953849 w 11218359"/>
              <a:gd name="connsiteY171" fmla="*/ 1099733 h 1099732"/>
              <a:gd name="connsiteX172" fmla="*/ 1965289 w 11218359"/>
              <a:gd name="connsiteY172" fmla="*/ 1099733 h 1099732"/>
              <a:gd name="connsiteX173" fmla="*/ 1976728 w 11218359"/>
              <a:gd name="connsiteY173" fmla="*/ 1099733 h 1099732"/>
              <a:gd name="connsiteX174" fmla="*/ 1988168 w 11218359"/>
              <a:gd name="connsiteY174" fmla="*/ 1099733 h 1099732"/>
              <a:gd name="connsiteX175" fmla="*/ 1999607 w 11218359"/>
              <a:gd name="connsiteY175" fmla="*/ 1099733 h 1099732"/>
              <a:gd name="connsiteX176" fmla="*/ 2011047 w 11218359"/>
              <a:gd name="connsiteY176" fmla="*/ 1099733 h 1099732"/>
              <a:gd name="connsiteX177" fmla="*/ 2022486 w 11218359"/>
              <a:gd name="connsiteY177" fmla="*/ 1099733 h 1099732"/>
              <a:gd name="connsiteX178" fmla="*/ 2033926 w 11218359"/>
              <a:gd name="connsiteY178" fmla="*/ 1099733 h 1099732"/>
              <a:gd name="connsiteX179" fmla="*/ 2045365 w 11218359"/>
              <a:gd name="connsiteY179" fmla="*/ 1099733 h 1099732"/>
              <a:gd name="connsiteX180" fmla="*/ 2056805 w 11218359"/>
              <a:gd name="connsiteY180" fmla="*/ 1099733 h 1099732"/>
              <a:gd name="connsiteX181" fmla="*/ 2068244 w 11218359"/>
              <a:gd name="connsiteY181" fmla="*/ 1099733 h 1099732"/>
              <a:gd name="connsiteX182" fmla="*/ 2079684 w 11218359"/>
              <a:gd name="connsiteY182" fmla="*/ 1099733 h 1099732"/>
              <a:gd name="connsiteX183" fmla="*/ 2091123 w 11218359"/>
              <a:gd name="connsiteY183" fmla="*/ 1099733 h 1099732"/>
              <a:gd name="connsiteX184" fmla="*/ 2102563 w 11218359"/>
              <a:gd name="connsiteY184" fmla="*/ 1099733 h 1099732"/>
              <a:gd name="connsiteX185" fmla="*/ 2114002 w 11218359"/>
              <a:gd name="connsiteY185" fmla="*/ 1099733 h 1099732"/>
              <a:gd name="connsiteX186" fmla="*/ 2125442 w 11218359"/>
              <a:gd name="connsiteY186" fmla="*/ 1099733 h 1099732"/>
              <a:gd name="connsiteX187" fmla="*/ 2136882 w 11218359"/>
              <a:gd name="connsiteY187" fmla="*/ 1099733 h 1099732"/>
              <a:gd name="connsiteX188" fmla="*/ 2148321 w 11218359"/>
              <a:gd name="connsiteY188" fmla="*/ 1099733 h 1099732"/>
              <a:gd name="connsiteX189" fmla="*/ 2159760 w 11218359"/>
              <a:gd name="connsiteY189" fmla="*/ 1099733 h 1099732"/>
              <a:gd name="connsiteX190" fmla="*/ 2171200 w 11218359"/>
              <a:gd name="connsiteY190" fmla="*/ 1099733 h 1099732"/>
              <a:gd name="connsiteX191" fmla="*/ 2182640 w 11218359"/>
              <a:gd name="connsiteY191" fmla="*/ 1099733 h 1099732"/>
              <a:gd name="connsiteX192" fmla="*/ 2194079 w 11218359"/>
              <a:gd name="connsiteY192" fmla="*/ 1099733 h 1099732"/>
              <a:gd name="connsiteX193" fmla="*/ 2205519 w 11218359"/>
              <a:gd name="connsiteY193" fmla="*/ 1099733 h 1099732"/>
              <a:gd name="connsiteX194" fmla="*/ 2216958 w 11218359"/>
              <a:gd name="connsiteY194" fmla="*/ 1099733 h 1099732"/>
              <a:gd name="connsiteX195" fmla="*/ 2228393 w 11218359"/>
              <a:gd name="connsiteY195" fmla="*/ 1099733 h 1099732"/>
              <a:gd name="connsiteX196" fmla="*/ 2239837 w 11218359"/>
              <a:gd name="connsiteY196" fmla="*/ 1099733 h 1099732"/>
              <a:gd name="connsiteX197" fmla="*/ 2251272 w 11218359"/>
              <a:gd name="connsiteY197" fmla="*/ 1099733 h 1099732"/>
              <a:gd name="connsiteX198" fmla="*/ 2262716 w 11218359"/>
              <a:gd name="connsiteY198" fmla="*/ 1099733 h 1099732"/>
              <a:gd name="connsiteX199" fmla="*/ 2274151 w 11218359"/>
              <a:gd name="connsiteY199" fmla="*/ 1099733 h 1099732"/>
              <a:gd name="connsiteX200" fmla="*/ 2285591 w 11218359"/>
              <a:gd name="connsiteY200" fmla="*/ 1099733 h 1099732"/>
              <a:gd name="connsiteX201" fmla="*/ 2297030 w 11218359"/>
              <a:gd name="connsiteY201" fmla="*/ 1099733 h 1099732"/>
              <a:gd name="connsiteX202" fmla="*/ 2308470 w 11218359"/>
              <a:gd name="connsiteY202" fmla="*/ 1099733 h 1099732"/>
              <a:gd name="connsiteX203" fmla="*/ 2319909 w 11218359"/>
              <a:gd name="connsiteY203" fmla="*/ 1099733 h 1099732"/>
              <a:gd name="connsiteX204" fmla="*/ 2331349 w 11218359"/>
              <a:gd name="connsiteY204" fmla="*/ 1099733 h 1099732"/>
              <a:gd name="connsiteX205" fmla="*/ 2342788 w 11218359"/>
              <a:gd name="connsiteY205" fmla="*/ 1099733 h 1099732"/>
              <a:gd name="connsiteX206" fmla="*/ 2354228 w 11218359"/>
              <a:gd name="connsiteY206" fmla="*/ 1099733 h 1099732"/>
              <a:gd name="connsiteX207" fmla="*/ 2365667 w 11218359"/>
              <a:gd name="connsiteY207" fmla="*/ 1099733 h 1099732"/>
              <a:gd name="connsiteX208" fmla="*/ 2377107 w 11218359"/>
              <a:gd name="connsiteY208" fmla="*/ 1099733 h 1099732"/>
              <a:gd name="connsiteX209" fmla="*/ 2388546 w 11218359"/>
              <a:gd name="connsiteY209" fmla="*/ 1099733 h 1099732"/>
              <a:gd name="connsiteX210" fmla="*/ 2399986 w 11218359"/>
              <a:gd name="connsiteY210" fmla="*/ 1099733 h 1099732"/>
              <a:gd name="connsiteX211" fmla="*/ 2411425 w 11218359"/>
              <a:gd name="connsiteY211" fmla="*/ 1099733 h 1099732"/>
              <a:gd name="connsiteX212" fmla="*/ 2422865 w 11218359"/>
              <a:gd name="connsiteY212" fmla="*/ 1099733 h 1099732"/>
              <a:gd name="connsiteX213" fmla="*/ 2434304 w 11218359"/>
              <a:gd name="connsiteY213" fmla="*/ 1099733 h 1099732"/>
              <a:gd name="connsiteX214" fmla="*/ 2445744 w 11218359"/>
              <a:gd name="connsiteY214" fmla="*/ 1099733 h 1099732"/>
              <a:gd name="connsiteX215" fmla="*/ 2457184 w 11218359"/>
              <a:gd name="connsiteY215" fmla="*/ 1099733 h 1099732"/>
              <a:gd name="connsiteX216" fmla="*/ 2468623 w 11218359"/>
              <a:gd name="connsiteY216" fmla="*/ 1099733 h 1099732"/>
              <a:gd name="connsiteX217" fmla="*/ 2480062 w 11218359"/>
              <a:gd name="connsiteY217" fmla="*/ 1099733 h 1099732"/>
              <a:gd name="connsiteX218" fmla="*/ 2491502 w 11218359"/>
              <a:gd name="connsiteY218" fmla="*/ 1099733 h 1099732"/>
              <a:gd name="connsiteX219" fmla="*/ 2502942 w 11218359"/>
              <a:gd name="connsiteY219" fmla="*/ 1099733 h 1099732"/>
              <a:gd name="connsiteX220" fmla="*/ 2514381 w 11218359"/>
              <a:gd name="connsiteY220" fmla="*/ 1099733 h 1099732"/>
              <a:gd name="connsiteX221" fmla="*/ 2525821 w 11218359"/>
              <a:gd name="connsiteY221" fmla="*/ 1099733 h 1099732"/>
              <a:gd name="connsiteX222" fmla="*/ 2537260 w 11218359"/>
              <a:gd name="connsiteY222" fmla="*/ 1099733 h 1099732"/>
              <a:gd name="connsiteX223" fmla="*/ 2548700 w 11218359"/>
              <a:gd name="connsiteY223" fmla="*/ 1099733 h 1099732"/>
              <a:gd name="connsiteX224" fmla="*/ 2560139 w 11218359"/>
              <a:gd name="connsiteY224" fmla="*/ 1099733 h 1099732"/>
              <a:gd name="connsiteX225" fmla="*/ 2571579 w 11218359"/>
              <a:gd name="connsiteY225" fmla="*/ 1099733 h 1099732"/>
              <a:gd name="connsiteX226" fmla="*/ 2583018 w 11218359"/>
              <a:gd name="connsiteY226" fmla="*/ 1099733 h 1099732"/>
              <a:gd name="connsiteX227" fmla="*/ 2594458 w 11218359"/>
              <a:gd name="connsiteY227" fmla="*/ 1099733 h 1099732"/>
              <a:gd name="connsiteX228" fmla="*/ 2605897 w 11218359"/>
              <a:gd name="connsiteY228" fmla="*/ 1099733 h 1099732"/>
              <a:gd name="connsiteX229" fmla="*/ 2617337 w 11218359"/>
              <a:gd name="connsiteY229" fmla="*/ 1099733 h 1099732"/>
              <a:gd name="connsiteX230" fmla="*/ 2628776 w 11218359"/>
              <a:gd name="connsiteY230" fmla="*/ 1099733 h 1099732"/>
              <a:gd name="connsiteX231" fmla="*/ 2640216 w 11218359"/>
              <a:gd name="connsiteY231" fmla="*/ 1099733 h 1099732"/>
              <a:gd name="connsiteX232" fmla="*/ 2651655 w 11218359"/>
              <a:gd name="connsiteY232" fmla="*/ 1099733 h 1099732"/>
              <a:gd name="connsiteX233" fmla="*/ 2663095 w 11218359"/>
              <a:gd name="connsiteY233" fmla="*/ 1099733 h 1099732"/>
              <a:gd name="connsiteX234" fmla="*/ 2674535 w 11218359"/>
              <a:gd name="connsiteY234" fmla="*/ 1099733 h 1099732"/>
              <a:gd name="connsiteX235" fmla="*/ 2685974 w 11218359"/>
              <a:gd name="connsiteY235" fmla="*/ 1099733 h 1099732"/>
              <a:gd name="connsiteX236" fmla="*/ 2697413 w 11218359"/>
              <a:gd name="connsiteY236" fmla="*/ 1099733 h 1099732"/>
              <a:gd name="connsiteX237" fmla="*/ 2708853 w 11218359"/>
              <a:gd name="connsiteY237" fmla="*/ 1099733 h 1099732"/>
              <a:gd name="connsiteX238" fmla="*/ 2720293 w 11218359"/>
              <a:gd name="connsiteY238" fmla="*/ 1099733 h 1099732"/>
              <a:gd name="connsiteX239" fmla="*/ 2731727 w 11218359"/>
              <a:gd name="connsiteY239" fmla="*/ 1099733 h 1099732"/>
              <a:gd name="connsiteX240" fmla="*/ 2743172 w 11218359"/>
              <a:gd name="connsiteY240" fmla="*/ 1099733 h 1099732"/>
              <a:gd name="connsiteX241" fmla="*/ 2754611 w 11218359"/>
              <a:gd name="connsiteY241" fmla="*/ 1099733 h 1099732"/>
              <a:gd name="connsiteX242" fmla="*/ 2766046 w 11218359"/>
              <a:gd name="connsiteY242" fmla="*/ 1099733 h 1099732"/>
              <a:gd name="connsiteX243" fmla="*/ 2777490 w 11218359"/>
              <a:gd name="connsiteY243" fmla="*/ 1099733 h 1099732"/>
              <a:gd name="connsiteX244" fmla="*/ 2788925 w 11218359"/>
              <a:gd name="connsiteY244" fmla="*/ 1099733 h 1099732"/>
              <a:gd name="connsiteX245" fmla="*/ 2800364 w 11218359"/>
              <a:gd name="connsiteY245" fmla="*/ 1099733 h 1099732"/>
              <a:gd name="connsiteX246" fmla="*/ 2811804 w 11218359"/>
              <a:gd name="connsiteY246" fmla="*/ 1099733 h 1099732"/>
              <a:gd name="connsiteX247" fmla="*/ 2823243 w 11218359"/>
              <a:gd name="connsiteY247" fmla="*/ 1099733 h 1099732"/>
              <a:gd name="connsiteX248" fmla="*/ 2834683 w 11218359"/>
              <a:gd name="connsiteY248" fmla="*/ 1099733 h 1099732"/>
              <a:gd name="connsiteX249" fmla="*/ 2846123 w 11218359"/>
              <a:gd name="connsiteY249" fmla="*/ 1099733 h 1099732"/>
              <a:gd name="connsiteX250" fmla="*/ 2857562 w 11218359"/>
              <a:gd name="connsiteY250" fmla="*/ 1099733 h 1099732"/>
              <a:gd name="connsiteX251" fmla="*/ 2869001 w 11218359"/>
              <a:gd name="connsiteY251" fmla="*/ 1099733 h 1099732"/>
              <a:gd name="connsiteX252" fmla="*/ 2880441 w 11218359"/>
              <a:gd name="connsiteY252" fmla="*/ 1099733 h 1099732"/>
              <a:gd name="connsiteX253" fmla="*/ 2891881 w 11218359"/>
              <a:gd name="connsiteY253" fmla="*/ 1099733 h 1099732"/>
              <a:gd name="connsiteX254" fmla="*/ 2903320 w 11218359"/>
              <a:gd name="connsiteY254" fmla="*/ 1099733 h 1099732"/>
              <a:gd name="connsiteX255" fmla="*/ 2914760 w 11218359"/>
              <a:gd name="connsiteY255" fmla="*/ 1099733 h 1099732"/>
              <a:gd name="connsiteX256" fmla="*/ 2926199 w 11218359"/>
              <a:gd name="connsiteY256" fmla="*/ 1099733 h 1099732"/>
              <a:gd name="connsiteX257" fmla="*/ 2937639 w 11218359"/>
              <a:gd name="connsiteY257" fmla="*/ 1099733 h 1099732"/>
              <a:gd name="connsiteX258" fmla="*/ 2949078 w 11218359"/>
              <a:gd name="connsiteY258" fmla="*/ 1099733 h 1099732"/>
              <a:gd name="connsiteX259" fmla="*/ 2960518 w 11218359"/>
              <a:gd name="connsiteY259" fmla="*/ 1099733 h 1099732"/>
              <a:gd name="connsiteX260" fmla="*/ 2971957 w 11218359"/>
              <a:gd name="connsiteY260" fmla="*/ 1099733 h 1099732"/>
              <a:gd name="connsiteX261" fmla="*/ 2983397 w 11218359"/>
              <a:gd name="connsiteY261" fmla="*/ 1099733 h 1099732"/>
              <a:gd name="connsiteX262" fmla="*/ 2994837 w 11218359"/>
              <a:gd name="connsiteY262" fmla="*/ 1099733 h 1099732"/>
              <a:gd name="connsiteX263" fmla="*/ 3006276 w 11218359"/>
              <a:gd name="connsiteY263" fmla="*/ 1099733 h 1099732"/>
              <a:gd name="connsiteX264" fmla="*/ 3017715 w 11218359"/>
              <a:gd name="connsiteY264" fmla="*/ 1099733 h 1099732"/>
              <a:gd name="connsiteX265" fmla="*/ 3029155 w 11218359"/>
              <a:gd name="connsiteY265" fmla="*/ 1099733 h 1099732"/>
              <a:gd name="connsiteX266" fmla="*/ 3040594 w 11218359"/>
              <a:gd name="connsiteY266" fmla="*/ 1099733 h 1099732"/>
              <a:gd name="connsiteX267" fmla="*/ 3052034 w 11218359"/>
              <a:gd name="connsiteY267" fmla="*/ 1099733 h 1099732"/>
              <a:gd name="connsiteX268" fmla="*/ 3063474 w 11218359"/>
              <a:gd name="connsiteY268" fmla="*/ 1099733 h 1099732"/>
              <a:gd name="connsiteX269" fmla="*/ 3074913 w 11218359"/>
              <a:gd name="connsiteY269" fmla="*/ 1099733 h 1099732"/>
              <a:gd name="connsiteX270" fmla="*/ 3086352 w 11218359"/>
              <a:gd name="connsiteY270" fmla="*/ 1099733 h 1099732"/>
              <a:gd name="connsiteX271" fmla="*/ 3097792 w 11218359"/>
              <a:gd name="connsiteY271" fmla="*/ 1099733 h 1099732"/>
              <a:gd name="connsiteX272" fmla="*/ 3109232 w 11218359"/>
              <a:gd name="connsiteY272" fmla="*/ 1099733 h 1099732"/>
              <a:gd name="connsiteX273" fmla="*/ 3120671 w 11218359"/>
              <a:gd name="connsiteY273" fmla="*/ 1099733 h 1099732"/>
              <a:gd name="connsiteX274" fmla="*/ 3132111 w 11218359"/>
              <a:gd name="connsiteY274" fmla="*/ 1099733 h 1099732"/>
              <a:gd name="connsiteX275" fmla="*/ 3143550 w 11218359"/>
              <a:gd name="connsiteY275" fmla="*/ 1099733 h 1099732"/>
              <a:gd name="connsiteX276" fmla="*/ 3154990 w 11218359"/>
              <a:gd name="connsiteY276" fmla="*/ 1099733 h 1099732"/>
              <a:gd name="connsiteX277" fmla="*/ 3166429 w 11218359"/>
              <a:gd name="connsiteY277" fmla="*/ 1099733 h 1099732"/>
              <a:gd name="connsiteX278" fmla="*/ 3177869 w 11218359"/>
              <a:gd name="connsiteY278" fmla="*/ 1099733 h 1099732"/>
              <a:gd name="connsiteX279" fmla="*/ 3189308 w 11218359"/>
              <a:gd name="connsiteY279" fmla="*/ 1099733 h 1099732"/>
              <a:gd name="connsiteX280" fmla="*/ 3200748 w 11218359"/>
              <a:gd name="connsiteY280" fmla="*/ 1099733 h 1099732"/>
              <a:gd name="connsiteX281" fmla="*/ 3212187 w 11218359"/>
              <a:gd name="connsiteY281" fmla="*/ 1099733 h 1099732"/>
              <a:gd name="connsiteX282" fmla="*/ 3223627 w 11218359"/>
              <a:gd name="connsiteY282" fmla="*/ 1099733 h 1099732"/>
              <a:gd name="connsiteX283" fmla="*/ 3235066 w 11218359"/>
              <a:gd name="connsiteY283" fmla="*/ 1099733 h 1099732"/>
              <a:gd name="connsiteX284" fmla="*/ 3246501 w 11218359"/>
              <a:gd name="connsiteY284" fmla="*/ 1099733 h 1099732"/>
              <a:gd name="connsiteX285" fmla="*/ 3257945 w 11218359"/>
              <a:gd name="connsiteY285" fmla="*/ 1099733 h 1099732"/>
              <a:gd name="connsiteX286" fmla="*/ 3269385 w 11218359"/>
              <a:gd name="connsiteY286" fmla="*/ 1099733 h 1099732"/>
              <a:gd name="connsiteX287" fmla="*/ 3280825 w 11218359"/>
              <a:gd name="connsiteY287" fmla="*/ 1099733 h 1099732"/>
              <a:gd name="connsiteX288" fmla="*/ 3292264 w 11218359"/>
              <a:gd name="connsiteY288" fmla="*/ 1099733 h 1099732"/>
              <a:gd name="connsiteX289" fmla="*/ 3303699 w 11218359"/>
              <a:gd name="connsiteY289" fmla="*/ 1099733 h 1099732"/>
              <a:gd name="connsiteX290" fmla="*/ 3315143 w 11218359"/>
              <a:gd name="connsiteY290" fmla="*/ 1099733 h 1099732"/>
              <a:gd name="connsiteX291" fmla="*/ 3326578 w 11218359"/>
              <a:gd name="connsiteY291" fmla="*/ 1099733 h 1099732"/>
              <a:gd name="connsiteX292" fmla="*/ 3338017 w 11218359"/>
              <a:gd name="connsiteY292" fmla="*/ 1099733 h 1099732"/>
              <a:gd name="connsiteX293" fmla="*/ 3349457 w 11218359"/>
              <a:gd name="connsiteY293" fmla="*/ 1099733 h 1099732"/>
              <a:gd name="connsiteX294" fmla="*/ 3360896 w 11218359"/>
              <a:gd name="connsiteY294" fmla="*/ 1099733 h 1099732"/>
              <a:gd name="connsiteX295" fmla="*/ 3372336 w 11218359"/>
              <a:gd name="connsiteY295" fmla="*/ 1099733 h 1099732"/>
              <a:gd name="connsiteX296" fmla="*/ 3383776 w 11218359"/>
              <a:gd name="connsiteY296" fmla="*/ 1099733 h 1099732"/>
              <a:gd name="connsiteX297" fmla="*/ 3395215 w 11218359"/>
              <a:gd name="connsiteY297" fmla="*/ 1099733 h 1099732"/>
              <a:gd name="connsiteX298" fmla="*/ 3406654 w 11218359"/>
              <a:gd name="connsiteY298" fmla="*/ 1099733 h 1099732"/>
              <a:gd name="connsiteX299" fmla="*/ 3418094 w 11218359"/>
              <a:gd name="connsiteY299" fmla="*/ 1099733 h 1099732"/>
              <a:gd name="connsiteX300" fmla="*/ 3429534 w 11218359"/>
              <a:gd name="connsiteY300" fmla="*/ 1099733 h 1099732"/>
              <a:gd name="connsiteX301" fmla="*/ 3440973 w 11218359"/>
              <a:gd name="connsiteY301" fmla="*/ 1099733 h 1099732"/>
              <a:gd name="connsiteX302" fmla="*/ 3452413 w 11218359"/>
              <a:gd name="connsiteY302" fmla="*/ 1099733 h 1099732"/>
              <a:gd name="connsiteX303" fmla="*/ 3463852 w 11218359"/>
              <a:gd name="connsiteY303" fmla="*/ 1099733 h 1099732"/>
              <a:gd name="connsiteX304" fmla="*/ 3475292 w 11218359"/>
              <a:gd name="connsiteY304" fmla="*/ 1099733 h 1099732"/>
              <a:gd name="connsiteX305" fmla="*/ 3486731 w 11218359"/>
              <a:gd name="connsiteY305" fmla="*/ 1099733 h 1099732"/>
              <a:gd name="connsiteX306" fmla="*/ 3498171 w 11218359"/>
              <a:gd name="connsiteY306" fmla="*/ 1099733 h 1099732"/>
              <a:gd name="connsiteX307" fmla="*/ 3509610 w 11218359"/>
              <a:gd name="connsiteY307" fmla="*/ 1099733 h 1099732"/>
              <a:gd name="connsiteX308" fmla="*/ 3521050 w 11218359"/>
              <a:gd name="connsiteY308" fmla="*/ 1099733 h 1099732"/>
              <a:gd name="connsiteX309" fmla="*/ 3532489 w 11218359"/>
              <a:gd name="connsiteY309" fmla="*/ 1099733 h 1099732"/>
              <a:gd name="connsiteX310" fmla="*/ 3543929 w 11218359"/>
              <a:gd name="connsiteY310" fmla="*/ 1099733 h 1099732"/>
              <a:gd name="connsiteX311" fmla="*/ 3555368 w 11218359"/>
              <a:gd name="connsiteY311" fmla="*/ 1099733 h 1099732"/>
              <a:gd name="connsiteX312" fmla="*/ 3566808 w 11218359"/>
              <a:gd name="connsiteY312" fmla="*/ 1099733 h 1099732"/>
              <a:gd name="connsiteX313" fmla="*/ 3578247 w 11218359"/>
              <a:gd name="connsiteY313" fmla="*/ 1099733 h 1099732"/>
              <a:gd name="connsiteX314" fmla="*/ 3589687 w 11218359"/>
              <a:gd name="connsiteY314" fmla="*/ 1099733 h 1099732"/>
              <a:gd name="connsiteX315" fmla="*/ 3601127 w 11218359"/>
              <a:gd name="connsiteY315" fmla="*/ 1099733 h 1099732"/>
              <a:gd name="connsiteX316" fmla="*/ 3612566 w 11218359"/>
              <a:gd name="connsiteY316" fmla="*/ 1099733 h 1099732"/>
              <a:gd name="connsiteX317" fmla="*/ 3624005 w 11218359"/>
              <a:gd name="connsiteY317" fmla="*/ 1099733 h 1099732"/>
              <a:gd name="connsiteX318" fmla="*/ 3635445 w 11218359"/>
              <a:gd name="connsiteY318" fmla="*/ 1099733 h 1099732"/>
              <a:gd name="connsiteX319" fmla="*/ 3646885 w 11218359"/>
              <a:gd name="connsiteY319" fmla="*/ 1099733 h 1099732"/>
              <a:gd name="connsiteX320" fmla="*/ 3658324 w 11218359"/>
              <a:gd name="connsiteY320" fmla="*/ 1099733 h 1099732"/>
              <a:gd name="connsiteX321" fmla="*/ 3669764 w 11218359"/>
              <a:gd name="connsiteY321" fmla="*/ 1099733 h 1099732"/>
              <a:gd name="connsiteX322" fmla="*/ 3681203 w 11218359"/>
              <a:gd name="connsiteY322" fmla="*/ 1099733 h 1099732"/>
              <a:gd name="connsiteX323" fmla="*/ 3692643 w 11218359"/>
              <a:gd name="connsiteY323" fmla="*/ 1099733 h 1099732"/>
              <a:gd name="connsiteX324" fmla="*/ 3704082 w 11218359"/>
              <a:gd name="connsiteY324" fmla="*/ 1099733 h 1099732"/>
              <a:gd name="connsiteX325" fmla="*/ 3715522 w 11218359"/>
              <a:gd name="connsiteY325" fmla="*/ 1099733 h 1099732"/>
              <a:gd name="connsiteX326" fmla="*/ 3726961 w 11218359"/>
              <a:gd name="connsiteY326" fmla="*/ 1099733 h 1099732"/>
              <a:gd name="connsiteX327" fmla="*/ 3738401 w 11218359"/>
              <a:gd name="connsiteY327" fmla="*/ 1099733 h 1099732"/>
              <a:gd name="connsiteX328" fmla="*/ 3749840 w 11218359"/>
              <a:gd name="connsiteY328" fmla="*/ 1099733 h 1099732"/>
              <a:gd name="connsiteX329" fmla="*/ 3761280 w 11218359"/>
              <a:gd name="connsiteY329" fmla="*/ 1099733 h 1099732"/>
              <a:gd name="connsiteX330" fmla="*/ 3772719 w 11218359"/>
              <a:gd name="connsiteY330" fmla="*/ 1099733 h 1099732"/>
              <a:gd name="connsiteX331" fmla="*/ 3784154 w 11218359"/>
              <a:gd name="connsiteY331" fmla="*/ 1099733 h 1099732"/>
              <a:gd name="connsiteX332" fmla="*/ 3795598 w 11218359"/>
              <a:gd name="connsiteY332" fmla="*/ 1099733 h 1099732"/>
              <a:gd name="connsiteX333" fmla="*/ 3807033 w 11218359"/>
              <a:gd name="connsiteY333" fmla="*/ 1099733 h 1099732"/>
              <a:gd name="connsiteX334" fmla="*/ 3818473 w 11218359"/>
              <a:gd name="connsiteY334" fmla="*/ 1099733 h 1099732"/>
              <a:gd name="connsiteX335" fmla="*/ 3829917 w 11218359"/>
              <a:gd name="connsiteY335" fmla="*/ 1099733 h 1099732"/>
              <a:gd name="connsiteX336" fmla="*/ 3841352 w 11218359"/>
              <a:gd name="connsiteY336" fmla="*/ 1099733 h 1099732"/>
              <a:gd name="connsiteX337" fmla="*/ 3852791 w 11218359"/>
              <a:gd name="connsiteY337" fmla="*/ 1099733 h 1099732"/>
              <a:gd name="connsiteX338" fmla="*/ 3864231 w 11218359"/>
              <a:gd name="connsiteY338" fmla="*/ 1099733 h 1099732"/>
              <a:gd name="connsiteX339" fmla="*/ 3875670 w 11218359"/>
              <a:gd name="connsiteY339" fmla="*/ 1099733 h 1099732"/>
              <a:gd name="connsiteX340" fmla="*/ 3887110 w 11218359"/>
              <a:gd name="connsiteY340" fmla="*/ 1099733 h 1099732"/>
              <a:gd name="connsiteX341" fmla="*/ 3898549 w 11218359"/>
              <a:gd name="connsiteY341" fmla="*/ 1099733 h 1099732"/>
              <a:gd name="connsiteX342" fmla="*/ 3909989 w 11218359"/>
              <a:gd name="connsiteY342" fmla="*/ 1099733 h 1099732"/>
              <a:gd name="connsiteX343" fmla="*/ 3921447 w 11218359"/>
              <a:gd name="connsiteY343" fmla="*/ 1099733 h 1099732"/>
              <a:gd name="connsiteX344" fmla="*/ 3932878 w 11218359"/>
              <a:gd name="connsiteY344" fmla="*/ 1099733 h 1099732"/>
              <a:gd name="connsiteX345" fmla="*/ 3944307 w 11218359"/>
              <a:gd name="connsiteY345" fmla="*/ 1099733 h 1099732"/>
              <a:gd name="connsiteX346" fmla="*/ 3955737 w 11218359"/>
              <a:gd name="connsiteY346" fmla="*/ 1099733 h 1099732"/>
              <a:gd name="connsiteX347" fmla="*/ 3967167 w 11218359"/>
              <a:gd name="connsiteY347" fmla="*/ 1099733 h 1099732"/>
              <a:gd name="connsiteX348" fmla="*/ 3978645 w 11218359"/>
              <a:gd name="connsiteY348" fmla="*/ 1099733 h 1099732"/>
              <a:gd name="connsiteX349" fmla="*/ 3990075 w 11218359"/>
              <a:gd name="connsiteY349" fmla="*/ 1099733 h 1099732"/>
              <a:gd name="connsiteX350" fmla="*/ 4001505 w 11218359"/>
              <a:gd name="connsiteY350" fmla="*/ 1099733 h 1099732"/>
              <a:gd name="connsiteX351" fmla="*/ 4012935 w 11218359"/>
              <a:gd name="connsiteY351" fmla="*/ 1099733 h 1099732"/>
              <a:gd name="connsiteX352" fmla="*/ 4024365 w 11218359"/>
              <a:gd name="connsiteY352" fmla="*/ 1099733 h 1099732"/>
              <a:gd name="connsiteX353" fmla="*/ 4035843 w 11218359"/>
              <a:gd name="connsiteY353" fmla="*/ 1099733 h 1099732"/>
              <a:gd name="connsiteX354" fmla="*/ 4047273 w 11218359"/>
              <a:gd name="connsiteY354" fmla="*/ 1099733 h 1099732"/>
              <a:gd name="connsiteX355" fmla="*/ 4058702 w 11218359"/>
              <a:gd name="connsiteY355" fmla="*/ 1099733 h 1099732"/>
              <a:gd name="connsiteX356" fmla="*/ 4070133 w 11218359"/>
              <a:gd name="connsiteY356" fmla="*/ 1099733 h 1099732"/>
              <a:gd name="connsiteX357" fmla="*/ 4081563 w 11218359"/>
              <a:gd name="connsiteY357" fmla="*/ 1099733 h 1099732"/>
              <a:gd name="connsiteX358" fmla="*/ 4093040 w 11218359"/>
              <a:gd name="connsiteY358" fmla="*/ 1099733 h 1099732"/>
              <a:gd name="connsiteX359" fmla="*/ 4104471 w 11218359"/>
              <a:gd name="connsiteY359" fmla="*/ 1099733 h 1099732"/>
              <a:gd name="connsiteX360" fmla="*/ 4115900 w 11218359"/>
              <a:gd name="connsiteY360" fmla="*/ 1099733 h 1099732"/>
              <a:gd name="connsiteX361" fmla="*/ 4127330 w 11218359"/>
              <a:gd name="connsiteY361" fmla="*/ 1099733 h 1099732"/>
              <a:gd name="connsiteX362" fmla="*/ 4138760 w 11218359"/>
              <a:gd name="connsiteY362" fmla="*/ 1099733 h 1099732"/>
              <a:gd name="connsiteX363" fmla="*/ 4150238 w 11218359"/>
              <a:gd name="connsiteY363" fmla="*/ 1099733 h 1099732"/>
              <a:gd name="connsiteX364" fmla="*/ 4161668 w 11218359"/>
              <a:gd name="connsiteY364" fmla="*/ 1099733 h 1099732"/>
              <a:gd name="connsiteX365" fmla="*/ 4173098 w 11218359"/>
              <a:gd name="connsiteY365" fmla="*/ 1099733 h 1099732"/>
              <a:gd name="connsiteX366" fmla="*/ 4184528 w 11218359"/>
              <a:gd name="connsiteY366" fmla="*/ 1099733 h 1099732"/>
              <a:gd name="connsiteX367" fmla="*/ 4195958 w 11218359"/>
              <a:gd name="connsiteY367" fmla="*/ 1099733 h 1099732"/>
              <a:gd name="connsiteX368" fmla="*/ 4207436 w 11218359"/>
              <a:gd name="connsiteY368" fmla="*/ 1099733 h 1099732"/>
              <a:gd name="connsiteX369" fmla="*/ 4218865 w 11218359"/>
              <a:gd name="connsiteY369" fmla="*/ 1099733 h 1099732"/>
              <a:gd name="connsiteX370" fmla="*/ 4230296 w 11218359"/>
              <a:gd name="connsiteY370" fmla="*/ 1099733 h 1099732"/>
              <a:gd name="connsiteX371" fmla="*/ 4241726 w 11218359"/>
              <a:gd name="connsiteY371" fmla="*/ 1099733 h 1099732"/>
              <a:gd name="connsiteX372" fmla="*/ 4253156 w 11218359"/>
              <a:gd name="connsiteY372" fmla="*/ 1099733 h 1099732"/>
              <a:gd name="connsiteX373" fmla="*/ 4264634 w 11218359"/>
              <a:gd name="connsiteY373" fmla="*/ 1099733 h 1099732"/>
              <a:gd name="connsiteX374" fmla="*/ 4276063 w 11218359"/>
              <a:gd name="connsiteY374" fmla="*/ 1099733 h 1099732"/>
              <a:gd name="connsiteX375" fmla="*/ 4287493 w 11218359"/>
              <a:gd name="connsiteY375" fmla="*/ 1099733 h 1099732"/>
              <a:gd name="connsiteX376" fmla="*/ 4298923 w 11218359"/>
              <a:gd name="connsiteY376" fmla="*/ 1099733 h 1099732"/>
              <a:gd name="connsiteX377" fmla="*/ 4310353 w 11218359"/>
              <a:gd name="connsiteY377" fmla="*/ 1099733 h 1099732"/>
              <a:gd name="connsiteX378" fmla="*/ 4321831 w 11218359"/>
              <a:gd name="connsiteY378" fmla="*/ 1099733 h 1099732"/>
              <a:gd name="connsiteX379" fmla="*/ 4333261 w 11218359"/>
              <a:gd name="connsiteY379" fmla="*/ 1099733 h 1099732"/>
              <a:gd name="connsiteX380" fmla="*/ 4344691 w 11218359"/>
              <a:gd name="connsiteY380" fmla="*/ 1099733 h 1099732"/>
              <a:gd name="connsiteX381" fmla="*/ 4356121 w 11218359"/>
              <a:gd name="connsiteY381" fmla="*/ 1099733 h 1099732"/>
              <a:gd name="connsiteX382" fmla="*/ 4367551 w 11218359"/>
              <a:gd name="connsiteY382" fmla="*/ 1099733 h 1099732"/>
              <a:gd name="connsiteX383" fmla="*/ 4379028 w 11218359"/>
              <a:gd name="connsiteY383" fmla="*/ 1099733 h 1099732"/>
              <a:gd name="connsiteX384" fmla="*/ 4390458 w 11218359"/>
              <a:gd name="connsiteY384" fmla="*/ 1099733 h 1099732"/>
              <a:gd name="connsiteX385" fmla="*/ 4401889 w 11218359"/>
              <a:gd name="connsiteY385" fmla="*/ 1099733 h 1099732"/>
              <a:gd name="connsiteX386" fmla="*/ 4413319 w 11218359"/>
              <a:gd name="connsiteY386" fmla="*/ 1099733 h 1099732"/>
              <a:gd name="connsiteX387" fmla="*/ 4424749 w 11218359"/>
              <a:gd name="connsiteY387" fmla="*/ 1099733 h 1099732"/>
              <a:gd name="connsiteX388" fmla="*/ 4436226 w 11218359"/>
              <a:gd name="connsiteY388" fmla="*/ 1099733 h 1099732"/>
              <a:gd name="connsiteX389" fmla="*/ 4447656 w 11218359"/>
              <a:gd name="connsiteY389" fmla="*/ 1099733 h 1099732"/>
              <a:gd name="connsiteX390" fmla="*/ 4459086 w 11218359"/>
              <a:gd name="connsiteY390" fmla="*/ 1099733 h 1099732"/>
              <a:gd name="connsiteX391" fmla="*/ 4470516 w 11218359"/>
              <a:gd name="connsiteY391" fmla="*/ 1099733 h 1099732"/>
              <a:gd name="connsiteX392" fmla="*/ 4481946 w 11218359"/>
              <a:gd name="connsiteY392" fmla="*/ 1099733 h 1099732"/>
              <a:gd name="connsiteX393" fmla="*/ 4493424 w 11218359"/>
              <a:gd name="connsiteY393" fmla="*/ 1099733 h 1099732"/>
              <a:gd name="connsiteX394" fmla="*/ 4504854 w 11218359"/>
              <a:gd name="connsiteY394" fmla="*/ 1099733 h 1099732"/>
              <a:gd name="connsiteX395" fmla="*/ 4516284 w 11218359"/>
              <a:gd name="connsiteY395" fmla="*/ 1099733 h 1099732"/>
              <a:gd name="connsiteX396" fmla="*/ 4527714 w 11218359"/>
              <a:gd name="connsiteY396" fmla="*/ 1099733 h 1099732"/>
              <a:gd name="connsiteX397" fmla="*/ 4539144 w 11218359"/>
              <a:gd name="connsiteY397" fmla="*/ 1099733 h 1099732"/>
              <a:gd name="connsiteX398" fmla="*/ 4550621 w 11218359"/>
              <a:gd name="connsiteY398" fmla="*/ 1099733 h 1099732"/>
              <a:gd name="connsiteX399" fmla="*/ 4562051 w 11218359"/>
              <a:gd name="connsiteY399" fmla="*/ 1099733 h 1099732"/>
              <a:gd name="connsiteX400" fmla="*/ 4573482 w 11218359"/>
              <a:gd name="connsiteY400" fmla="*/ 1099733 h 1099732"/>
              <a:gd name="connsiteX401" fmla="*/ 4584912 w 11218359"/>
              <a:gd name="connsiteY401" fmla="*/ 1099733 h 1099732"/>
              <a:gd name="connsiteX402" fmla="*/ 4596341 w 11218359"/>
              <a:gd name="connsiteY402" fmla="*/ 1099733 h 1099732"/>
              <a:gd name="connsiteX403" fmla="*/ 4607771 w 11218359"/>
              <a:gd name="connsiteY403" fmla="*/ 1099733 h 1099732"/>
              <a:gd name="connsiteX404" fmla="*/ 4619249 w 11218359"/>
              <a:gd name="connsiteY404" fmla="*/ 1099733 h 1099732"/>
              <a:gd name="connsiteX405" fmla="*/ 4630679 w 11218359"/>
              <a:gd name="connsiteY405" fmla="*/ 1099733 h 1099732"/>
              <a:gd name="connsiteX406" fmla="*/ 4642109 w 11218359"/>
              <a:gd name="connsiteY406" fmla="*/ 1099733 h 1099732"/>
              <a:gd name="connsiteX407" fmla="*/ 4653539 w 11218359"/>
              <a:gd name="connsiteY407" fmla="*/ 1099733 h 1099732"/>
              <a:gd name="connsiteX408" fmla="*/ 4664969 w 11218359"/>
              <a:gd name="connsiteY408" fmla="*/ 1099733 h 1099732"/>
              <a:gd name="connsiteX409" fmla="*/ 4676447 w 11218359"/>
              <a:gd name="connsiteY409" fmla="*/ 1099733 h 1099732"/>
              <a:gd name="connsiteX410" fmla="*/ 4687877 w 11218359"/>
              <a:gd name="connsiteY410" fmla="*/ 1099733 h 1099732"/>
              <a:gd name="connsiteX411" fmla="*/ 4699306 w 11218359"/>
              <a:gd name="connsiteY411" fmla="*/ 1099733 h 1099732"/>
              <a:gd name="connsiteX412" fmla="*/ 4710737 w 11218359"/>
              <a:gd name="connsiteY412" fmla="*/ 1099733 h 1099732"/>
              <a:gd name="connsiteX413" fmla="*/ 4722167 w 11218359"/>
              <a:gd name="connsiteY413" fmla="*/ 1099733 h 1099732"/>
              <a:gd name="connsiteX414" fmla="*/ 4733644 w 11218359"/>
              <a:gd name="connsiteY414" fmla="*/ 1099733 h 1099732"/>
              <a:gd name="connsiteX415" fmla="*/ 4745075 w 11218359"/>
              <a:gd name="connsiteY415" fmla="*/ 1099733 h 1099732"/>
              <a:gd name="connsiteX416" fmla="*/ 4756504 w 11218359"/>
              <a:gd name="connsiteY416" fmla="*/ 1099733 h 1099732"/>
              <a:gd name="connsiteX417" fmla="*/ 4767934 w 11218359"/>
              <a:gd name="connsiteY417" fmla="*/ 1099733 h 1099732"/>
              <a:gd name="connsiteX418" fmla="*/ 4779364 w 11218359"/>
              <a:gd name="connsiteY418" fmla="*/ 1099733 h 1099732"/>
              <a:gd name="connsiteX419" fmla="*/ 4790842 w 11218359"/>
              <a:gd name="connsiteY419" fmla="*/ 1099733 h 1099732"/>
              <a:gd name="connsiteX420" fmla="*/ 4802272 w 11218359"/>
              <a:gd name="connsiteY420" fmla="*/ 1099733 h 1099732"/>
              <a:gd name="connsiteX421" fmla="*/ 4813702 w 11218359"/>
              <a:gd name="connsiteY421" fmla="*/ 1099733 h 1099732"/>
              <a:gd name="connsiteX422" fmla="*/ 4825132 w 11218359"/>
              <a:gd name="connsiteY422" fmla="*/ 1099733 h 1099732"/>
              <a:gd name="connsiteX423" fmla="*/ 4836562 w 11218359"/>
              <a:gd name="connsiteY423" fmla="*/ 1099733 h 1099732"/>
              <a:gd name="connsiteX424" fmla="*/ 4848040 w 11218359"/>
              <a:gd name="connsiteY424" fmla="*/ 1099733 h 1099732"/>
              <a:gd name="connsiteX425" fmla="*/ 4859469 w 11218359"/>
              <a:gd name="connsiteY425" fmla="*/ 1099733 h 1099732"/>
              <a:gd name="connsiteX426" fmla="*/ 4870899 w 11218359"/>
              <a:gd name="connsiteY426" fmla="*/ 1099733 h 1099732"/>
              <a:gd name="connsiteX427" fmla="*/ 4882330 w 11218359"/>
              <a:gd name="connsiteY427" fmla="*/ 1099733 h 1099732"/>
              <a:gd name="connsiteX428" fmla="*/ 4893760 w 11218359"/>
              <a:gd name="connsiteY428" fmla="*/ 1099733 h 1099732"/>
              <a:gd name="connsiteX429" fmla="*/ 4905237 w 11218359"/>
              <a:gd name="connsiteY429" fmla="*/ 1099733 h 1099732"/>
              <a:gd name="connsiteX430" fmla="*/ 4916667 w 11218359"/>
              <a:gd name="connsiteY430" fmla="*/ 1099733 h 1099732"/>
              <a:gd name="connsiteX431" fmla="*/ 4928097 w 11218359"/>
              <a:gd name="connsiteY431" fmla="*/ 1099733 h 1099732"/>
              <a:gd name="connsiteX432" fmla="*/ 4939527 w 11218359"/>
              <a:gd name="connsiteY432" fmla="*/ 1099733 h 1099732"/>
              <a:gd name="connsiteX433" fmla="*/ 4950957 w 11218359"/>
              <a:gd name="connsiteY433" fmla="*/ 1099733 h 1099732"/>
              <a:gd name="connsiteX434" fmla="*/ 4962435 w 11218359"/>
              <a:gd name="connsiteY434" fmla="*/ 1099733 h 1099732"/>
              <a:gd name="connsiteX435" fmla="*/ 4973865 w 11218359"/>
              <a:gd name="connsiteY435" fmla="*/ 1099733 h 1099732"/>
              <a:gd name="connsiteX436" fmla="*/ 4985295 w 11218359"/>
              <a:gd name="connsiteY436" fmla="*/ 1099733 h 1099732"/>
              <a:gd name="connsiteX437" fmla="*/ 4996725 w 11218359"/>
              <a:gd name="connsiteY437" fmla="*/ 1099733 h 1099732"/>
              <a:gd name="connsiteX438" fmla="*/ 5008155 w 11218359"/>
              <a:gd name="connsiteY438" fmla="*/ 1099733 h 1099732"/>
              <a:gd name="connsiteX439" fmla="*/ 5019632 w 11218359"/>
              <a:gd name="connsiteY439" fmla="*/ 1099733 h 1099732"/>
              <a:gd name="connsiteX440" fmla="*/ 5031062 w 11218359"/>
              <a:gd name="connsiteY440" fmla="*/ 1099733 h 1099732"/>
              <a:gd name="connsiteX441" fmla="*/ 5042492 w 11218359"/>
              <a:gd name="connsiteY441" fmla="*/ 1099733 h 1099732"/>
              <a:gd name="connsiteX442" fmla="*/ 5053923 w 11218359"/>
              <a:gd name="connsiteY442" fmla="*/ 1099733 h 1099732"/>
              <a:gd name="connsiteX443" fmla="*/ 5065353 w 11218359"/>
              <a:gd name="connsiteY443" fmla="*/ 1099733 h 1099732"/>
              <a:gd name="connsiteX444" fmla="*/ 5076830 w 11218359"/>
              <a:gd name="connsiteY444" fmla="*/ 1099733 h 1099732"/>
              <a:gd name="connsiteX445" fmla="*/ 5088260 w 11218359"/>
              <a:gd name="connsiteY445" fmla="*/ 1099733 h 1099732"/>
              <a:gd name="connsiteX446" fmla="*/ 5099690 w 11218359"/>
              <a:gd name="connsiteY446" fmla="*/ 1099733 h 1099732"/>
              <a:gd name="connsiteX447" fmla="*/ 5111120 w 11218359"/>
              <a:gd name="connsiteY447" fmla="*/ 1099733 h 1099732"/>
              <a:gd name="connsiteX448" fmla="*/ 5122550 w 11218359"/>
              <a:gd name="connsiteY448" fmla="*/ 1099733 h 1099732"/>
              <a:gd name="connsiteX449" fmla="*/ 5134028 w 11218359"/>
              <a:gd name="connsiteY449" fmla="*/ 1099733 h 1099732"/>
              <a:gd name="connsiteX450" fmla="*/ 5145458 w 11218359"/>
              <a:gd name="connsiteY450" fmla="*/ 1099733 h 1099732"/>
              <a:gd name="connsiteX451" fmla="*/ 5156888 w 11218359"/>
              <a:gd name="connsiteY451" fmla="*/ 1099733 h 1099732"/>
              <a:gd name="connsiteX452" fmla="*/ 5168318 w 11218359"/>
              <a:gd name="connsiteY452" fmla="*/ 1099733 h 1099732"/>
              <a:gd name="connsiteX453" fmla="*/ 5179747 w 11218359"/>
              <a:gd name="connsiteY453" fmla="*/ 1099733 h 1099732"/>
              <a:gd name="connsiteX454" fmla="*/ 5191225 w 11218359"/>
              <a:gd name="connsiteY454" fmla="*/ 1099733 h 1099732"/>
              <a:gd name="connsiteX455" fmla="*/ 5202655 w 11218359"/>
              <a:gd name="connsiteY455" fmla="*/ 1099733 h 1099732"/>
              <a:gd name="connsiteX456" fmla="*/ 5214085 w 11218359"/>
              <a:gd name="connsiteY456" fmla="*/ 1099733 h 1099732"/>
              <a:gd name="connsiteX457" fmla="*/ 5225515 w 11218359"/>
              <a:gd name="connsiteY457" fmla="*/ 1099733 h 1099732"/>
              <a:gd name="connsiteX458" fmla="*/ 5236945 w 11218359"/>
              <a:gd name="connsiteY458" fmla="*/ 1099733 h 1099732"/>
              <a:gd name="connsiteX459" fmla="*/ 5248423 w 11218359"/>
              <a:gd name="connsiteY459" fmla="*/ 1099733 h 1099732"/>
              <a:gd name="connsiteX460" fmla="*/ 5259853 w 11218359"/>
              <a:gd name="connsiteY460" fmla="*/ 1099733 h 1099732"/>
              <a:gd name="connsiteX461" fmla="*/ 5271283 w 11218359"/>
              <a:gd name="connsiteY461" fmla="*/ 1099733 h 1099732"/>
              <a:gd name="connsiteX462" fmla="*/ 5282713 w 11218359"/>
              <a:gd name="connsiteY462" fmla="*/ 1099733 h 1099732"/>
              <a:gd name="connsiteX463" fmla="*/ 5294143 w 11218359"/>
              <a:gd name="connsiteY463" fmla="*/ 1099733 h 1099732"/>
              <a:gd name="connsiteX464" fmla="*/ 5305621 w 11218359"/>
              <a:gd name="connsiteY464" fmla="*/ 1099733 h 1099732"/>
              <a:gd name="connsiteX465" fmla="*/ 5317051 w 11218359"/>
              <a:gd name="connsiteY465" fmla="*/ 1099733 h 1099732"/>
              <a:gd name="connsiteX466" fmla="*/ 5328481 w 11218359"/>
              <a:gd name="connsiteY466" fmla="*/ 1099733 h 1099732"/>
              <a:gd name="connsiteX467" fmla="*/ 5339910 w 11218359"/>
              <a:gd name="connsiteY467" fmla="*/ 1099733 h 1099732"/>
              <a:gd name="connsiteX468" fmla="*/ 5351340 w 11218359"/>
              <a:gd name="connsiteY468" fmla="*/ 1099733 h 1099732"/>
              <a:gd name="connsiteX469" fmla="*/ 5362818 w 11218359"/>
              <a:gd name="connsiteY469" fmla="*/ 1099733 h 1099732"/>
              <a:gd name="connsiteX470" fmla="*/ 5374248 w 11218359"/>
              <a:gd name="connsiteY470" fmla="*/ 1099733 h 1099732"/>
              <a:gd name="connsiteX471" fmla="*/ 5385678 w 11218359"/>
              <a:gd name="connsiteY471" fmla="*/ 1099733 h 1099732"/>
              <a:gd name="connsiteX472" fmla="*/ 5397108 w 11218359"/>
              <a:gd name="connsiteY472" fmla="*/ 1099733 h 1099732"/>
              <a:gd name="connsiteX473" fmla="*/ 5408538 w 11218359"/>
              <a:gd name="connsiteY473" fmla="*/ 1099733 h 1099732"/>
              <a:gd name="connsiteX474" fmla="*/ 5420016 w 11218359"/>
              <a:gd name="connsiteY474" fmla="*/ 1099733 h 1099732"/>
              <a:gd name="connsiteX475" fmla="*/ 5431446 w 11218359"/>
              <a:gd name="connsiteY475" fmla="*/ 1099733 h 1099732"/>
              <a:gd name="connsiteX476" fmla="*/ 5442876 w 11218359"/>
              <a:gd name="connsiteY476" fmla="*/ 1099733 h 1099732"/>
              <a:gd name="connsiteX477" fmla="*/ 5454306 w 11218359"/>
              <a:gd name="connsiteY477" fmla="*/ 1099733 h 1099732"/>
              <a:gd name="connsiteX478" fmla="*/ 5465736 w 11218359"/>
              <a:gd name="connsiteY478" fmla="*/ 1099733 h 1099732"/>
              <a:gd name="connsiteX479" fmla="*/ 5477214 w 11218359"/>
              <a:gd name="connsiteY479" fmla="*/ 1099733 h 1099732"/>
              <a:gd name="connsiteX480" fmla="*/ 5488643 w 11218359"/>
              <a:gd name="connsiteY480" fmla="*/ 1099733 h 1099732"/>
              <a:gd name="connsiteX481" fmla="*/ 5500073 w 11218359"/>
              <a:gd name="connsiteY481" fmla="*/ 1099733 h 1099732"/>
              <a:gd name="connsiteX482" fmla="*/ 5511503 w 11218359"/>
              <a:gd name="connsiteY482" fmla="*/ 1099733 h 1099732"/>
              <a:gd name="connsiteX483" fmla="*/ 5522933 w 11218359"/>
              <a:gd name="connsiteY483" fmla="*/ 1099733 h 1099732"/>
              <a:gd name="connsiteX484" fmla="*/ 5534411 w 11218359"/>
              <a:gd name="connsiteY484" fmla="*/ 1099733 h 1099732"/>
              <a:gd name="connsiteX485" fmla="*/ 5545841 w 11218359"/>
              <a:gd name="connsiteY485" fmla="*/ 1099733 h 1099732"/>
              <a:gd name="connsiteX486" fmla="*/ 5557271 w 11218359"/>
              <a:gd name="connsiteY486" fmla="*/ 1099733 h 1099732"/>
              <a:gd name="connsiteX487" fmla="*/ 5568701 w 11218359"/>
              <a:gd name="connsiteY487" fmla="*/ 1099733 h 1099732"/>
              <a:gd name="connsiteX488" fmla="*/ 5580131 w 11218359"/>
              <a:gd name="connsiteY488" fmla="*/ 1099733 h 1099732"/>
              <a:gd name="connsiteX489" fmla="*/ 5591609 w 11218359"/>
              <a:gd name="connsiteY489" fmla="*/ 1099733 h 1099732"/>
              <a:gd name="connsiteX490" fmla="*/ 5603038 w 11218359"/>
              <a:gd name="connsiteY490" fmla="*/ 1099733 h 1099732"/>
              <a:gd name="connsiteX491" fmla="*/ 5614469 w 11218359"/>
              <a:gd name="connsiteY491" fmla="*/ 1099733 h 1099732"/>
              <a:gd name="connsiteX492" fmla="*/ 5625899 w 11218359"/>
              <a:gd name="connsiteY492" fmla="*/ 1099733 h 1099732"/>
              <a:gd name="connsiteX493" fmla="*/ 5637329 w 11218359"/>
              <a:gd name="connsiteY493" fmla="*/ 1099733 h 1099732"/>
              <a:gd name="connsiteX494" fmla="*/ 5648759 w 11218359"/>
              <a:gd name="connsiteY494" fmla="*/ 1099733 h 1099732"/>
              <a:gd name="connsiteX495" fmla="*/ 5660236 w 11218359"/>
              <a:gd name="connsiteY495" fmla="*/ 1099733 h 1099732"/>
              <a:gd name="connsiteX496" fmla="*/ 5671666 w 11218359"/>
              <a:gd name="connsiteY496" fmla="*/ 1099733 h 1099732"/>
              <a:gd name="connsiteX497" fmla="*/ 5683096 w 11218359"/>
              <a:gd name="connsiteY497" fmla="*/ 1099733 h 1099732"/>
              <a:gd name="connsiteX498" fmla="*/ 5694526 w 11218359"/>
              <a:gd name="connsiteY498" fmla="*/ 1099733 h 1099732"/>
              <a:gd name="connsiteX499" fmla="*/ 5705956 w 11218359"/>
              <a:gd name="connsiteY499" fmla="*/ 1099733 h 1099732"/>
              <a:gd name="connsiteX500" fmla="*/ 5717434 w 11218359"/>
              <a:gd name="connsiteY500" fmla="*/ 1099733 h 1099732"/>
              <a:gd name="connsiteX501" fmla="*/ 5728864 w 11218359"/>
              <a:gd name="connsiteY501" fmla="*/ 1099733 h 1099732"/>
              <a:gd name="connsiteX502" fmla="*/ 5740294 w 11218359"/>
              <a:gd name="connsiteY502" fmla="*/ 1099733 h 1099732"/>
              <a:gd name="connsiteX503" fmla="*/ 5751724 w 11218359"/>
              <a:gd name="connsiteY503" fmla="*/ 1099733 h 1099732"/>
              <a:gd name="connsiteX504" fmla="*/ 5763154 w 11218359"/>
              <a:gd name="connsiteY504" fmla="*/ 1099733 h 1099732"/>
              <a:gd name="connsiteX505" fmla="*/ 5774631 w 11218359"/>
              <a:gd name="connsiteY505" fmla="*/ 1099733 h 1099732"/>
              <a:gd name="connsiteX506" fmla="*/ 5786062 w 11218359"/>
              <a:gd name="connsiteY506" fmla="*/ 1099733 h 1099732"/>
              <a:gd name="connsiteX507" fmla="*/ 5797492 w 11218359"/>
              <a:gd name="connsiteY507" fmla="*/ 1099733 h 1099732"/>
              <a:gd name="connsiteX508" fmla="*/ 5808921 w 11218359"/>
              <a:gd name="connsiteY508" fmla="*/ 1099733 h 1099732"/>
              <a:gd name="connsiteX509" fmla="*/ 5820351 w 11218359"/>
              <a:gd name="connsiteY509" fmla="*/ 1099733 h 1099732"/>
              <a:gd name="connsiteX510" fmla="*/ 5831829 w 11218359"/>
              <a:gd name="connsiteY510" fmla="*/ 1099733 h 1099732"/>
              <a:gd name="connsiteX511" fmla="*/ 5843259 w 11218359"/>
              <a:gd name="connsiteY511" fmla="*/ 1099733 h 1099732"/>
              <a:gd name="connsiteX512" fmla="*/ 5854689 w 11218359"/>
              <a:gd name="connsiteY512" fmla="*/ 1099733 h 1099732"/>
              <a:gd name="connsiteX513" fmla="*/ 5866119 w 11218359"/>
              <a:gd name="connsiteY513" fmla="*/ 1099733 h 1099732"/>
              <a:gd name="connsiteX514" fmla="*/ 5877549 w 11218359"/>
              <a:gd name="connsiteY514" fmla="*/ 1099733 h 1099732"/>
              <a:gd name="connsiteX515" fmla="*/ 5889027 w 11218359"/>
              <a:gd name="connsiteY515" fmla="*/ 1099733 h 1099732"/>
              <a:gd name="connsiteX516" fmla="*/ 5900457 w 11218359"/>
              <a:gd name="connsiteY516" fmla="*/ 1099733 h 1099732"/>
              <a:gd name="connsiteX517" fmla="*/ 5911887 w 11218359"/>
              <a:gd name="connsiteY517" fmla="*/ 1099733 h 1099732"/>
              <a:gd name="connsiteX518" fmla="*/ 5923317 w 11218359"/>
              <a:gd name="connsiteY518" fmla="*/ 1099733 h 1099732"/>
              <a:gd name="connsiteX519" fmla="*/ 5934747 w 11218359"/>
              <a:gd name="connsiteY519" fmla="*/ 1099733 h 1099732"/>
              <a:gd name="connsiteX520" fmla="*/ 5946225 w 11218359"/>
              <a:gd name="connsiteY520" fmla="*/ 1099733 h 1099732"/>
              <a:gd name="connsiteX521" fmla="*/ 5957655 w 11218359"/>
              <a:gd name="connsiteY521" fmla="*/ 1099733 h 1099732"/>
              <a:gd name="connsiteX522" fmla="*/ 5969084 w 11218359"/>
              <a:gd name="connsiteY522" fmla="*/ 1099733 h 1099732"/>
              <a:gd name="connsiteX523" fmla="*/ 5980514 w 11218359"/>
              <a:gd name="connsiteY523" fmla="*/ 1099733 h 1099732"/>
              <a:gd name="connsiteX524" fmla="*/ 5991944 w 11218359"/>
              <a:gd name="connsiteY524" fmla="*/ 1099733 h 1099732"/>
              <a:gd name="connsiteX525" fmla="*/ 6003422 w 11218359"/>
              <a:gd name="connsiteY525" fmla="*/ 1099733 h 1099732"/>
              <a:gd name="connsiteX526" fmla="*/ 6014852 w 11218359"/>
              <a:gd name="connsiteY526" fmla="*/ 1099733 h 1099732"/>
              <a:gd name="connsiteX527" fmla="*/ 6026282 w 11218359"/>
              <a:gd name="connsiteY527" fmla="*/ 1099733 h 1099732"/>
              <a:gd name="connsiteX528" fmla="*/ 6037712 w 11218359"/>
              <a:gd name="connsiteY528" fmla="*/ 1099733 h 1099732"/>
              <a:gd name="connsiteX529" fmla="*/ 6049142 w 11218359"/>
              <a:gd name="connsiteY529" fmla="*/ 1099733 h 1099732"/>
              <a:gd name="connsiteX530" fmla="*/ 6060620 w 11218359"/>
              <a:gd name="connsiteY530" fmla="*/ 1099733 h 1099732"/>
              <a:gd name="connsiteX531" fmla="*/ 6072049 w 11218359"/>
              <a:gd name="connsiteY531" fmla="*/ 1099733 h 1099732"/>
              <a:gd name="connsiteX532" fmla="*/ 6083480 w 11218359"/>
              <a:gd name="connsiteY532" fmla="*/ 1099733 h 1099732"/>
              <a:gd name="connsiteX533" fmla="*/ 6094910 w 11218359"/>
              <a:gd name="connsiteY533" fmla="*/ 1099733 h 1099732"/>
              <a:gd name="connsiteX534" fmla="*/ 6106340 w 11218359"/>
              <a:gd name="connsiteY534" fmla="*/ 1099733 h 1099732"/>
              <a:gd name="connsiteX535" fmla="*/ 6117818 w 11218359"/>
              <a:gd name="connsiteY535" fmla="*/ 1099733 h 1099732"/>
              <a:gd name="connsiteX536" fmla="*/ 6129247 w 11218359"/>
              <a:gd name="connsiteY536" fmla="*/ 1099733 h 1099732"/>
              <a:gd name="connsiteX537" fmla="*/ 6140677 w 11218359"/>
              <a:gd name="connsiteY537" fmla="*/ 1099733 h 1099732"/>
              <a:gd name="connsiteX538" fmla="*/ 6152107 w 11218359"/>
              <a:gd name="connsiteY538" fmla="*/ 1099733 h 1099732"/>
              <a:gd name="connsiteX539" fmla="*/ 6163537 w 11218359"/>
              <a:gd name="connsiteY539" fmla="*/ 1099733 h 1099732"/>
              <a:gd name="connsiteX540" fmla="*/ 6175015 w 11218359"/>
              <a:gd name="connsiteY540" fmla="*/ 1099733 h 1099732"/>
              <a:gd name="connsiteX541" fmla="*/ 6186445 w 11218359"/>
              <a:gd name="connsiteY541" fmla="*/ 1099733 h 1099732"/>
              <a:gd name="connsiteX542" fmla="*/ 6197875 w 11218359"/>
              <a:gd name="connsiteY542" fmla="*/ 1099733 h 1099732"/>
              <a:gd name="connsiteX543" fmla="*/ 6209305 w 11218359"/>
              <a:gd name="connsiteY543" fmla="*/ 1099733 h 1099732"/>
              <a:gd name="connsiteX544" fmla="*/ 6220735 w 11218359"/>
              <a:gd name="connsiteY544" fmla="*/ 1099733 h 1099732"/>
              <a:gd name="connsiteX545" fmla="*/ 6232212 w 11218359"/>
              <a:gd name="connsiteY545" fmla="*/ 1099733 h 1099732"/>
              <a:gd name="connsiteX546" fmla="*/ 6243642 w 11218359"/>
              <a:gd name="connsiteY546" fmla="*/ 1099733 h 1099732"/>
              <a:gd name="connsiteX547" fmla="*/ 6255073 w 11218359"/>
              <a:gd name="connsiteY547" fmla="*/ 1099733 h 1099732"/>
              <a:gd name="connsiteX548" fmla="*/ 6266503 w 11218359"/>
              <a:gd name="connsiteY548" fmla="*/ 1099733 h 1099732"/>
              <a:gd name="connsiteX549" fmla="*/ 6277933 w 11218359"/>
              <a:gd name="connsiteY549" fmla="*/ 1099733 h 1099732"/>
              <a:gd name="connsiteX550" fmla="*/ 6289410 w 11218359"/>
              <a:gd name="connsiteY550" fmla="*/ 1099733 h 1099732"/>
              <a:gd name="connsiteX551" fmla="*/ 6300840 w 11218359"/>
              <a:gd name="connsiteY551" fmla="*/ 1099733 h 1099732"/>
              <a:gd name="connsiteX552" fmla="*/ 6312270 w 11218359"/>
              <a:gd name="connsiteY552" fmla="*/ 1099733 h 1099732"/>
              <a:gd name="connsiteX553" fmla="*/ 6323700 w 11218359"/>
              <a:gd name="connsiteY553" fmla="*/ 1099733 h 1099732"/>
              <a:gd name="connsiteX554" fmla="*/ 6335130 w 11218359"/>
              <a:gd name="connsiteY554" fmla="*/ 1099733 h 1099732"/>
              <a:gd name="connsiteX555" fmla="*/ 6346608 w 11218359"/>
              <a:gd name="connsiteY555" fmla="*/ 1099733 h 1099732"/>
              <a:gd name="connsiteX556" fmla="*/ 6358038 w 11218359"/>
              <a:gd name="connsiteY556" fmla="*/ 1099733 h 1099732"/>
              <a:gd name="connsiteX557" fmla="*/ 6369468 w 11218359"/>
              <a:gd name="connsiteY557" fmla="*/ 1099733 h 1099732"/>
              <a:gd name="connsiteX558" fmla="*/ 6380898 w 11218359"/>
              <a:gd name="connsiteY558" fmla="*/ 1099733 h 1099732"/>
              <a:gd name="connsiteX559" fmla="*/ 6392328 w 11218359"/>
              <a:gd name="connsiteY559" fmla="*/ 1099733 h 1099732"/>
              <a:gd name="connsiteX560" fmla="*/ 6403805 w 11218359"/>
              <a:gd name="connsiteY560" fmla="*/ 1099733 h 1099732"/>
              <a:gd name="connsiteX561" fmla="*/ 6415235 w 11218359"/>
              <a:gd name="connsiteY561" fmla="*/ 1099733 h 1099732"/>
              <a:gd name="connsiteX562" fmla="*/ 6426666 w 11218359"/>
              <a:gd name="connsiteY562" fmla="*/ 1099733 h 1099732"/>
              <a:gd name="connsiteX563" fmla="*/ 6438096 w 11218359"/>
              <a:gd name="connsiteY563" fmla="*/ 1099733 h 1099732"/>
              <a:gd name="connsiteX564" fmla="*/ 6449525 w 11218359"/>
              <a:gd name="connsiteY564" fmla="*/ 1099733 h 1099732"/>
              <a:gd name="connsiteX565" fmla="*/ 6461003 w 11218359"/>
              <a:gd name="connsiteY565" fmla="*/ 1099733 h 1099732"/>
              <a:gd name="connsiteX566" fmla="*/ 6472433 w 11218359"/>
              <a:gd name="connsiteY566" fmla="*/ 1099733 h 1099732"/>
              <a:gd name="connsiteX567" fmla="*/ 6483863 w 11218359"/>
              <a:gd name="connsiteY567" fmla="*/ 1099733 h 1099732"/>
              <a:gd name="connsiteX568" fmla="*/ 6495293 w 11218359"/>
              <a:gd name="connsiteY568" fmla="*/ 1099733 h 1099732"/>
              <a:gd name="connsiteX569" fmla="*/ 6506723 w 11218359"/>
              <a:gd name="connsiteY569" fmla="*/ 1099733 h 1099732"/>
              <a:gd name="connsiteX570" fmla="*/ 6518201 w 11218359"/>
              <a:gd name="connsiteY570" fmla="*/ 1099733 h 1099732"/>
              <a:gd name="connsiteX571" fmla="*/ 6529631 w 11218359"/>
              <a:gd name="connsiteY571" fmla="*/ 1099733 h 1099732"/>
              <a:gd name="connsiteX572" fmla="*/ 6541061 w 11218359"/>
              <a:gd name="connsiteY572" fmla="*/ 1099733 h 1099732"/>
              <a:gd name="connsiteX573" fmla="*/ 6552490 w 11218359"/>
              <a:gd name="connsiteY573" fmla="*/ 1099733 h 1099732"/>
              <a:gd name="connsiteX574" fmla="*/ 6563921 w 11218359"/>
              <a:gd name="connsiteY574" fmla="*/ 1099733 h 1099732"/>
              <a:gd name="connsiteX575" fmla="*/ 6575398 w 11218359"/>
              <a:gd name="connsiteY575" fmla="*/ 1099733 h 1099732"/>
              <a:gd name="connsiteX576" fmla="*/ 6586828 w 11218359"/>
              <a:gd name="connsiteY576" fmla="*/ 1099733 h 1099732"/>
              <a:gd name="connsiteX577" fmla="*/ 6598259 w 11218359"/>
              <a:gd name="connsiteY577" fmla="*/ 1099733 h 1099732"/>
              <a:gd name="connsiteX578" fmla="*/ 6609688 w 11218359"/>
              <a:gd name="connsiteY578" fmla="*/ 1099733 h 1099732"/>
              <a:gd name="connsiteX579" fmla="*/ 6621118 w 11218359"/>
              <a:gd name="connsiteY579" fmla="*/ 1099733 h 1099732"/>
              <a:gd name="connsiteX580" fmla="*/ 6632596 w 11218359"/>
              <a:gd name="connsiteY580" fmla="*/ 1099733 h 1099732"/>
              <a:gd name="connsiteX581" fmla="*/ 6644026 w 11218359"/>
              <a:gd name="connsiteY581" fmla="*/ 1099733 h 1099732"/>
              <a:gd name="connsiteX582" fmla="*/ 6655456 w 11218359"/>
              <a:gd name="connsiteY582" fmla="*/ 1099733 h 1099732"/>
              <a:gd name="connsiteX583" fmla="*/ 6666886 w 11218359"/>
              <a:gd name="connsiteY583" fmla="*/ 1099733 h 1099732"/>
              <a:gd name="connsiteX584" fmla="*/ 6678316 w 11218359"/>
              <a:gd name="connsiteY584" fmla="*/ 1099733 h 1099732"/>
              <a:gd name="connsiteX585" fmla="*/ 6689794 w 11218359"/>
              <a:gd name="connsiteY585" fmla="*/ 1099733 h 1099732"/>
              <a:gd name="connsiteX586" fmla="*/ 6701224 w 11218359"/>
              <a:gd name="connsiteY586" fmla="*/ 1099733 h 1099732"/>
              <a:gd name="connsiteX587" fmla="*/ 6712653 w 11218359"/>
              <a:gd name="connsiteY587" fmla="*/ 1099733 h 1099732"/>
              <a:gd name="connsiteX588" fmla="*/ 6724083 w 11218359"/>
              <a:gd name="connsiteY588" fmla="*/ 1099733 h 1099732"/>
              <a:gd name="connsiteX589" fmla="*/ 6735514 w 11218359"/>
              <a:gd name="connsiteY589" fmla="*/ 1099733 h 1099732"/>
              <a:gd name="connsiteX590" fmla="*/ 6746944 w 11218359"/>
              <a:gd name="connsiteY590" fmla="*/ 1099733 h 1099732"/>
              <a:gd name="connsiteX591" fmla="*/ 6758421 w 11218359"/>
              <a:gd name="connsiteY591" fmla="*/ 1099733 h 1099732"/>
              <a:gd name="connsiteX592" fmla="*/ 6769851 w 11218359"/>
              <a:gd name="connsiteY592" fmla="*/ 1099733 h 1099732"/>
              <a:gd name="connsiteX593" fmla="*/ 6781281 w 11218359"/>
              <a:gd name="connsiteY593" fmla="*/ 1099733 h 1099732"/>
              <a:gd name="connsiteX594" fmla="*/ 6792711 w 11218359"/>
              <a:gd name="connsiteY594" fmla="*/ 1099733 h 1099732"/>
              <a:gd name="connsiteX595" fmla="*/ 6804141 w 11218359"/>
              <a:gd name="connsiteY595" fmla="*/ 1099733 h 1099732"/>
              <a:gd name="connsiteX596" fmla="*/ 6815619 w 11218359"/>
              <a:gd name="connsiteY596" fmla="*/ 1099733 h 1099732"/>
              <a:gd name="connsiteX597" fmla="*/ 6827049 w 11218359"/>
              <a:gd name="connsiteY597" fmla="*/ 1099733 h 1099732"/>
              <a:gd name="connsiteX598" fmla="*/ 6838479 w 11218359"/>
              <a:gd name="connsiteY598" fmla="*/ 1099733 h 1099732"/>
              <a:gd name="connsiteX599" fmla="*/ 6849909 w 11218359"/>
              <a:gd name="connsiteY599" fmla="*/ 1099733 h 1099732"/>
              <a:gd name="connsiteX600" fmla="*/ 6861339 w 11218359"/>
              <a:gd name="connsiteY600" fmla="*/ 1099733 h 1099732"/>
              <a:gd name="connsiteX601" fmla="*/ 6872816 w 11218359"/>
              <a:gd name="connsiteY601" fmla="*/ 1099733 h 1099732"/>
              <a:gd name="connsiteX602" fmla="*/ 6884246 w 11218359"/>
              <a:gd name="connsiteY602" fmla="*/ 1099733 h 1099732"/>
              <a:gd name="connsiteX603" fmla="*/ 6895676 w 11218359"/>
              <a:gd name="connsiteY603" fmla="*/ 1099733 h 1099732"/>
              <a:gd name="connsiteX604" fmla="*/ 6907107 w 11218359"/>
              <a:gd name="connsiteY604" fmla="*/ 1099733 h 1099732"/>
              <a:gd name="connsiteX605" fmla="*/ 6918537 w 11218359"/>
              <a:gd name="connsiteY605" fmla="*/ 1099733 h 1099732"/>
              <a:gd name="connsiteX606" fmla="*/ 6930014 w 11218359"/>
              <a:gd name="connsiteY606" fmla="*/ 1099733 h 1099732"/>
              <a:gd name="connsiteX607" fmla="*/ 6941444 w 11218359"/>
              <a:gd name="connsiteY607" fmla="*/ 1099733 h 1099732"/>
              <a:gd name="connsiteX608" fmla="*/ 6952874 w 11218359"/>
              <a:gd name="connsiteY608" fmla="*/ 1099733 h 1099732"/>
              <a:gd name="connsiteX609" fmla="*/ 6964304 w 11218359"/>
              <a:gd name="connsiteY609" fmla="*/ 1099733 h 1099732"/>
              <a:gd name="connsiteX610" fmla="*/ 6975734 w 11218359"/>
              <a:gd name="connsiteY610" fmla="*/ 1099733 h 1099732"/>
              <a:gd name="connsiteX611" fmla="*/ 6987212 w 11218359"/>
              <a:gd name="connsiteY611" fmla="*/ 1099733 h 1099732"/>
              <a:gd name="connsiteX612" fmla="*/ 6998642 w 11218359"/>
              <a:gd name="connsiteY612" fmla="*/ 1099733 h 1099732"/>
              <a:gd name="connsiteX613" fmla="*/ 7010072 w 11218359"/>
              <a:gd name="connsiteY613" fmla="*/ 1099733 h 1099732"/>
              <a:gd name="connsiteX614" fmla="*/ 7021502 w 11218359"/>
              <a:gd name="connsiteY614" fmla="*/ 1099733 h 1099732"/>
              <a:gd name="connsiteX615" fmla="*/ 7032931 w 11218359"/>
              <a:gd name="connsiteY615" fmla="*/ 1099733 h 1099732"/>
              <a:gd name="connsiteX616" fmla="*/ 7044409 w 11218359"/>
              <a:gd name="connsiteY616" fmla="*/ 1099733 h 1099732"/>
              <a:gd name="connsiteX617" fmla="*/ 7055839 w 11218359"/>
              <a:gd name="connsiteY617" fmla="*/ 1099733 h 1099732"/>
              <a:gd name="connsiteX618" fmla="*/ 7067269 w 11218359"/>
              <a:gd name="connsiteY618" fmla="*/ 1099733 h 1099732"/>
              <a:gd name="connsiteX619" fmla="*/ 7078700 w 11218359"/>
              <a:gd name="connsiteY619" fmla="*/ 1099733 h 1099732"/>
              <a:gd name="connsiteX620" fmla="*/ 7090129 w 11218359"/>
              <a:gd name="connsiteY620" fmla="*/ 1099733 h 1099732"/>
              <a:gd name="connsiteX621" fmla="*/ 7101607 w 11218359"/>
              <a:gd name="connsiteY621" fmla="*/ 1099733 h 1099732"/>
              <a:gd name="connsiteX622" fmla="*/ 7113037 w 11218359"/>
              <a:gd name="connsiteY622" fmla="*/ 1099733 h 1099732"/>
              <a:gd name="connsiteX623" fmla="*/ 7124467 w 11218359"/>
              <a:gd name="connsiteY623" fmla="*/ 1099733 h 1099732"/>
              <a:gd name="connsiteX624" fmla="*/ 7135897 w 11218359"/>
              <a:gd name="connsiteY624" fmla="*/ 1099733 h 1099732"/>
              <a:gd name="connsiteX625" fmla="*/ 7147327 w 11218359"/>
              <a:gd name="connsiteY625" fmla="*/ 1099733 h 1099732"/>
              <a:gd name="connsiteX626" fmla="*/ 7158805 w 11218359"/>
              <a:gd name="connsiteY626" fmla="*/ 1099733 h 1099732"/>
              <a:gd name="connsiteX627" fmla="*/ 7170235 w 11218359"/>
              <a:gd name="connsiteY627" fmla="*/ 1099733 h 1099732"/>
              <a:gd name="connsiteX628" fmla="*/ 7181665 w 11218359"/>
              <a:gd name="connsiteY628" fmla="*/ 1099733 h 1099732"/>
              <a:gd name="connsiteX629" fmla="*/ 7193094 w 11218359"/>
              <a:gd name="connsiteY629" fmla="*/ 1099733 h 1099732"/>
              <a:gd name="connsiteX630" fmla="*/ 7204524 w 11218359"/>
              <a:gd name="connsiteY630" fmla="*/ 1099733 h 1099732"/>
              <a:gd name="connsiteX631" fmla="*/ 7216002 w 11218359"/>
              <a:gd name="connsiteY631" fmla="*/ 1099733 h 1099732"/>
              <a:gd name="connsiteX632" fmla="*/ 7227432 w 11218359"/>
              <a:gd name="connsiteY632" fmla="*/ 1099733 h 1099732"/>
              <a:gd name="connsiteX633" fmla="*/ 7238862 w 11218359"/>
              <a:gd name="connsiteY633" fmla="*/ 1099733 h 1099732"/>
              <a:gd name="connsiteX634" fmla="*/ 7250292 w 11218359"/>
              <a:gd name="connsiteY634" fmla="*/ 1099733 h 1099732"/>
              <a:gd name="connsiteX635" fmla="*/ 7261722 w 11218359"/>
              <a:gd name="connsiteY635" fmla="*/ 1099733 h 1099732"/>
              <a:gd name="connsiteX636" fmla="*/ 7273200 w 11218359"/>
              <a:gd name="connsiteY636" fmla="*/ 1099733 h 1099732"/>
              <a:gd name="connsiteX637" fmla="*/ 7284630 w 11218359"/>
              <a:gd name="connsiteY637" fmla="*/ 1099733 h 1099732"/>
              <a:gd name="connsiteX638" fmla="*/ 7296060 w 11218359"/>
              <a:gd name="connsiteY638" fmla="*/ 1099733 h 1099732"/>
              <a:gd name="connsiteX639" fmla="*/ 7307490 w 11218359"/>
              <a:gd name="connsiteY639" fmla="*/ 1099733 h 1099732"/>
              <a:gd name="connsiteX640" fmla="*/ 7318920 w 11218359"/>
              <a:gd name="connsiteY640" fmla="*/ 1099733 h 1099732"/>
              <a:gd name="connsiteX641" fmla="*/ 7330398 w 11218359"/>
              <a:gd name="connsiteY641" fmla="*/ 1099733 h 1099732"/>
              <a:gd name="connsiteX642" fmla="*/ 7341828 w 11218359"/>
              <a:gd name="connsiteY642" fmla="*/ 1099733 h 1099732"/>
              <a:gd name="connsiteX643" fmla="*/ 7353257 w 11218359"/>
              <a:gd name="connsiteY643" fmla="*/ 1099733 h 1099732"/>
              <a:gd name="connsiteX644" fmla="*/ 7364687 w 11218359"/>
              <a:gd name="connsiteY644" fmla="*/ 1099733 h 1099732"/>
              <a:gd name="connsiteX645" fmla="*/ 7376117 w 11218359"/>
              <a:gd name="connsiteY645" fmla="*/ 1099733 h 1099732"/>
              <a:gd name="connsiteX646" fmla="*/ 7387595 w 11218359"/>
              <a:gd name="connsiteY646" fmla="*/ 1099733 h 1099732"/>
              <a:gd name="connsiteX647" fmla="*/ 7399025 w 11218359"/>
              <a:gd name="connsiteY647" fmla="*/ 1099733 h 1099732"/>
              <a:gd name="connsiteX648" fmla="*/ 7410455 w 11218359"/>
              <a:gd name="connsiteY648" fmla="*/ 1099733 h 1099732"/>
              <a:gd name="connsiteX649" fmla="*/ 7421885 w 11218359"/>
              <a:gd name="connsiteY649" fmla="*/ 1099733 h 1099732"/>
              <a:gd name="connsiteX650" fmla="*/ 7433315 w 11218359"/>
              <a:gd name="connsiteY650" fmla="*/ 1099733 h 1099732"/>
              <a:gd name="connsiteX651" fmla="*/ 7444793 w 11218359"/>
              <a:gd name="connsiteY651" fmla="*/ 1099733 h 1099732"/>
              <a:gd name="connsiteX652" fmla="*/ 7456222 w 11218359"/>
              <a:gd name="connsiteY652" fmla="*/ 1099733 h 1099732"/>
              <a:gd name="connsiteX653" fmla="*/ 7467653 w 11218359"/>
              <a:gd name="connsiteY653" fmla="*/ 1099733 h 1099732"/>
              <a:gd name="connsiteX654" fmla="*/ 7479083 w 11218359"/>
              <a:gd name="connsiteY654" fmla="*/ 1099733 h 1099732"/>
              <a:gd name="connsiteX655" fmla="*/ 7490513 w 11218359"/>
              <a:gd name="connsiteY655" fmla="*/ 1099733 h 1099732"/>
              <a:gd name="connsiteX656" fmla="*/ 7501990 w 11218359"/>
              <a:gd name="connsiteY656" fmla="*/ 1099733 h 1099732"/>
              <a:gd name="connsiteX657" fmla="*/ 7513420 w 11218359"/>
              <a:gd name="connsiteY657" fmla="*/ 1099733 h 1099732"/>
              <a:gd name="connsiteX658" fmla="*/ 7524850 w 11218359"/>
              <a:gd name="connsiteY658" fmla="*/ 1099733 h 1099732"/>
              <a:gd name="connsiteX659" fmla="*/ 7536280 w 11218359"/>
              <a:gd name="connsiteY659" fmla="*/ 1099733 h 1099732"/>
              <a:gd name="connsiteX660" fmla="*/ 7547710 w 11218359"/>
              <a:gd name="connsiteY660" fmla="*/ 1099733 h 1099732"/>
              <a:gd name="connsiteX661" fmla="*/ 7559188 w 11218359"/>
              <a:gd name="connsiteY661" fmla="*/ 1099733 h 1099732"/>
              <a:gd name="connsiteX662" fmla="*/ 7570618 w 11218359"/>
              <a:gd name="connsiteY662" fmla="*/ 1099733 h 1099732"/>
              <a:gd name="connsiteX663" fmla="*/ 7582048 w 11218359"/>
              <a:gd name="connsiteY663" fmla="*/ 1099733 h 1099732"/>
              <a:gd name="connsiteX664" fmla="*/ 7593478 w 11218359"/>
              <a:gd name="connsiteY664" fmla="*/ 1099733 h 1099732"/>
              <a:gd name="connsiteX665" fmla="*/ 7604908 w 11218359"/>
              <a:gd name="connsiteY665" fmla="*/ 1099733 h 1099732"/>
              <a:gd name="connsiteX666" fmla="*/ 7616385 w 11218359"/>
              <a:gd name="connsiteY666" fmla="*/ 1099733 h 1099732"/>
              <a:gd name="connsiteX667" fmla="*/ 7627815 w 11218359"/>
              <a:gd name="connsiteY667" fmla="*/ 1099733 h 1099732"/>
              <a:gd name="connsiteX668" fmla="*/ 7639246 w 11218359"/>
              <a:gd name="connsiteY668" fmla="*/ 1099733 h 1099732"/>
              <a:gd name="connsiteX669" fmla="*/ 7650676 w 11218359"/>
              <a:gd name="connsiteY669" fmla="*/ 1072691 h 1099732"/>
              <a:gd name="connsiteX670" fmla="*/ 7662106 w 11218359"/>
              <a:gd name="connsiteY670" fmla="*/ 157748 h 1099732"/>
              <a:gd name="connsiteX671" fmla="*/ 7673583 w 11218359"/>
              <a:gd name="connsiteY671" fmla="*/ 761700 h 1099732"/>
              <a:gd name="connsiteX672" fmla="*/ 7685013 w 11218359"/>
              <a:gd name="connsiteY672" fmla="*/ 573905 h 1099732"/>
              <a:gd name="connsiteX673" fmla="*/ 7696443 w 11218359"/>
              <a:gd name="connsiteY673" fmla="*/ 635503 h 1099732"/>
              <a:gd name="connsiteX674" fmla="*/ 7707873 w 11218359"/>
              <a:gd name="connsiteY674" fmla="*/ 416157 h 1099732"/>
              <a:gd name="connsiteX675" fmla="*/ 7719303 w 11218359"/>
              <a:gd name="connsiteY675" fmla="*/ 624988 h 1099732"/>
              <a:gd name="connsiteX676" fmla="*/ 7730733 w 11218359"/>
              <a:gd name="connsiteY676" fmla="*/ 0 h 1099732"/>
              <a:gd name="connsiteX677" fmla="*/ 7742211 w 11218359"/>
              <a:gd name="connsiteY677" fmla="*/ 37562 h 1099732"/>
              <a:gd name="connsiteX678" fmla="*/ 7753641 w 11218359"/>
              <a:gd name="connsiteY678" fmla="*/ 234372 h 1099732"/>
              <a:gd name="connsiteX679" fmla="*/ 7765071 w 11218359"/>
              <a:gd name="connsiteY679" fmla="*/ 426672 h 1099732"/>
              <a:gd name="connsiteX680" fmla="*/ 7776501 w 11218359"/>
              <a:gd name="connsiteY680" fmla="*/ 1048655 h 1099732"/>
              <a:gd name="connsiteX681" fmla="*/ 7787931 w 11218359"/>
              <a:gd name="connsiteY681" fmla="*/ 1099733 h 1099732"/>
              <a:gd name="connsiteX682" fmla="*/ 7799408 w 11218359"/>
              <a:gd name="connsiteY682" fmla="*/ 1099733 h 1099732"/>
              <a:gd name="connsiteX683" fmla="*/ 7810839 w 11218359"/>
              <a:gd name="connsiteY683" fmla="*/ 1099733 h 1099732"/>
              <a:gd name="connsiteX684" fmla="*/ 7822268 w 11218359"/>
              <a:gd name="connsiteY684" fmla="*/ 1099733 h 1099732"/>
              <a:gd name="connsiteX685" fmla="*/ 7833698 w 11218359"/>
              <a:gd name="connsiteY685" fmla="*/ 1099733 h 1099732"/>
              <a:gd name="connsiteX686" fmla="*/ 7845128 w 11218359"/>
              <a:gd name="connsiteY686" fmla="*/ 1099733 h 1099732"/>
              <a:gd name="connsiteX687" fmla="*/ 7856606 w 11218359"/>
              <a:gd name="connsiteY687" fmla="*/ 1099733 h 1099732"/>
              <a:gd name="connsiteX688" fmla="*/ 7868036 w 11218359"/>
              <a:gd name="connsiteY688" fmla="*/ 1096728 h 1099732"/>
              <a:gd name="connsiteX689" fmla="*/ 7879466 w 11218359"/>
              <a:gd name="connsiteY689" fmla="*/ 1099733 h 1099732"/>
              <a:gd name="connsiteX690" fmla="*/ 7890896 w 11218359"/>
              <a:gd name="connsiteY690" fmla="*/ 1099733 h 1099732"/>
              <a:gd name="connsiteX691" fmla="*/ 7902326 w 11218359"/>
              <a:gd name="connsiteY691" fmla="*/ 1099733 h 1099732"/>
              <a:gd name="connsiteX692" fmla="*/ 7913804 w 11218359"/>
              <a:gd name="connsiteY692" fmla="*/ 1099733 h 1099732"/>
              <a:gd name="connsiteX693" fmla="*/ 7925234 w 11218359"/>
              <a:gd name="connsiteY693" fmla="*/ 1099733 h 1099732"/>
              <a:gd name="connsiteX694" fmla="*/ 7936663 w 11218359"/>
              <a:gd name="connsiteY694" fmla="*/ 1099733 h 1099732"/>
              <a:gd name="connsiteX695" fmla="*/ 7948094 w 11218359"/>
              <a:gd name="connsiteY695" fmla="*/ 1099733 h 1099732"/>
              <a:gd name="connsiteX696" fmla="*/ 7959524 w 11218359"/>
              <a:gd name="connsiteY696" fmla="*/ 1099733 h 1099732"/>
              <a:gd name="connsiteX697" fmla="*/ 7971001 w 11218359"/>
              <a:gd name="connsiteY697" fmla="*/ 1099733 h 1099732"/>
              <a:gd name="connsiteX698" fmla="*/ 7982431 w 11218359"/>
              <a:gd name="connsiteY698" fmla="*/ 1099733 h 1099732"/>
              <a:gd name="connsiteX699" fmla="*/ 7993861 w 11218359"/>
              <a:gd name="connsiteY699" fmla="*/ 1099733 h 1099732"/>
              <a:gd name="connsiteX700" fmla="*/ 8005291 w 11218359"/>
              <a:gd name="connsiteY700" fmla="*/ 1099733 h 1099732"/>
              <a:gd name="connsiteX701" fmla="*/ 8016721 w 11218359"/>
              <a:gd name="connsiteY701" fmla="*/ 1099733 h 1099732"/>
              <a:gd name="connsiteX702" fmla="*/ 8028199 w 11218359"/>
              <a:gd name="connsiteY702" fmla="*/ 1099733 h 1099732"/>
              <a:gd name="connsiteX703" fmla="*/ 8039629 w 11218359"/>
              <a:gd name="connsiteY703" fmla="*/ 1099733 h 1099732"/>
              <a:gd name="connsiteX704" fmla="*/ 8051059 w 11218359"/>
              <a:gd name="connsiteY704" fmla="*/ 1099733 h 1099732"/>
              <a:gd name="connsiteX705" fmla="*/ 8062489 w 11218359"/>
              <a:gd name="connsiteY705" fmla="*/ 1099733 h 1099732"/>
              <a:gd name="connsiteX706" fmla="*/ 8073919 w 11218359"/>
              <a:gd name="connsiteY706" fmla="*/ 1099733 h 1099732"/>
              <a:gd name="connsiteX707" fmla="*/ 8085396 w 11218359"/>
              <a:gd name="connsiteY707" fmla="*/ 1099733 h 1099732"/>
              <a:gd name="connsiteX708" fmla="*/ 8096826 w 11218359"/>
              <a:gd name="connsiteY708" fmla="*/ 1099733 h 1099732"/>
              <a:gd name="connsiteX709" fmla="*/ 8108256 w 11218359"/>
              <a:gd name="connsiteY709" fmla="*/ 1099733 h 1099732"/>
              <a:gd name="connsiteX710" fmla="*/ 8119687 w 11218359"/>
              <a:gd name="connsiteY710" fmla="*/ 1099733 h 1099732"/>
              <a:gd name="connsiteX711" fmla="*/ 8131117 w 11218359"/>
              <a:gd name="connsiteY711" fmla="*/ 1099733 h 1099732"/>
              <a:gd name="connsiteX712" fmla="*/ 8142594 w 11218359"/>
              <a:gd name="connsiteY712" fmla="*/ 1099733 h 1099732"/>
              <a:gd name="connsiteX713" fmla="*/ 8154024 w 11218359"/>
              <a:gd name="connsiteY713" fmla="*/ 1099733 h 1099732"/>
              <a:gd name="connsiteX714" fmla="*/ 8165454 w 11218359"/>
              <a:gd name="connsiteY714" fmla="*/ 1099733 h 1099732"/>
              <a:gd name="connsiteX715" fmla="*/ 8176884 w 11218359"/>
              <a:gd name="connsiteY715" fmla="*/ 1099733 h 1099732"/>
              <a:gd name="connsiteX716" fmla="*/ 8188314 w 11218359"/>
              <a:gd name="connsiteY716" fmla="*/ 1099733 h 1099732"/>
              <a:gd name="connsiteX717" fmla="*/ 8199792 w 11218359"/>
              <a:gd name="connsiteY717" fmla="*/ 1099733 h 1099732"/>
              <a:gd name="connsiteX718" fmla="*/ 8211222 w 11218359"/>
              <a:gd name="connsiteY718" fmla="*/ 1099733 h 1099732"/>
              <a:gd name="connsiteX719" fmla="*/ 8222652 w 11218359"/>
              <a:gd name="connsiteY719" fmla="*/ 1099733 h 1099732"/>
              <a:gd name="connsiteX720" fmla="*/ 8234082 w 11218359"/>
              <a:gd name="connsiteY720" fmla="*/ 1099733 h 1099732"/>
              <a:gd name="connsiteX721" fmla="*/ 8245512 w 11218359"/>
              <a:gd name="connsiteY721" fmla="*/ 1099733 h 1099732"/>
              <a:gd name="connsiteX722" fmla="*/ 8256989 w 11218359"/>
              <a:gd name="connsiteY722" fmla="*/ 1099733 h 1099732"/>
              <a:gd name="connsiteX723" fmla="*/ 8268419 w 11218359"/>
              <a:gd name="connsiteY723" fmla="*/ 1099733 h 1099732"/>
              <a:gd name="connsiteX724" fmla="*/ 8279850 w 11218359"/>
              <a:gd name="connsiteY724" fmla="*/ 1099733 h 1099732"/>
              <a:gd name="connsiteX725" fmla="*/ 8291280 w 11218359"/>
              <a:gd name="connsiteY725" fmla="*/ 1099733 h 1099732"/>
              <a:gd name="connsiteX726" fmla="*/ 8302709 w 11218359"/>
              <a:gd name="connsiteY726" fmla="*/ 1099733 h 1099732"/>
              <a:gd name="connsiteX727" fmla="*/ 8314187 w 11218359"/>
              <a:gd name="connsiteY727" fmla="*/ 1099733 h 1099732"/>
              <a:gd name="connsiteX728" fmla="*/ 8325617 w 11218359"/>
              <a:gd name="connsiteY728" fmla="*/ 1099733 h 1099732"/>
              <a:gd name="connsiteX729" fmla="*/ 8337047 w 11218359"/>
              <a:gd name="connsiteY729" fmla="*/ 1099733 h 1099732"/>
              <a:gd name="connsiteX730" fmla="*/ 8348477 w 11218359"/>
              <a:gd name="connsiteY730" fmla="*/ 1099733 h 1099732"/>
              <a:gd name="connsiteX731" fmla="*/ 8359907 w 11218359"/>
              <a:gd name="connsiteY731" fmla="*/ 1099733 h 1099732"/>
              <a:gd name="connsiteX732" fmla="*/ 8371385 w 11218359"/>
              <a:gd name="connsiteY732" fmla="*/ 1099733 h 1099732"/>
              <a:gd name="connsiteX733" fmla="*/ 8382815 w 11218359"/>
              <a:gd name="connsiteY733" fmla="*/ 1099733 h 1099732"/>
              <a:gd name="connsiteX734" fmla="*/ 8394245 w 11218359"/>
              <a:gd name="connsiteY734" fmla="*/ 1099733 h 1099732"/>
              <a:gd name="connsiteX735" fmla="*/ 8405674 w 11218359"/>
              <a:gd name="connsiteY735" fmla="*/ 1099733 h 1099732"/>
              <a:gd name="connsiteX736" fmla="*/ 8417104 w 11218359"/>
              <a:gd name="connsiteY736" fmla="*/ 1099733 h 1099732"/>
              <a:gd name="connsiteX737" fmla="*/ 8428582 w 11218359"/>
              <a:gd name="connsiteY737" fmla="*/ 1099733 h 1099732"/>
              <a:gd name="connsiteX738" fmla="*/ 8440012 w 11218359"/>
              <a:gd name="connsiteY738" fmla="*/ 1099733 h 1099732"/>
              <a:gd name="connsiteX739" fmla="*/ 8451442 w 11218359"/>
              <a:gd name="connsiteY739" fmla="*/ 1099733 h 1099732"/>
              <a:gd name="connsiteX740" fmla="*/ 8462872 w 11218359"/>
              <a:gd name="connsiteY740" fmla="*/ 1099733 h 1099732"/>
              <a:gd name="connsiteX741" fmla="*/ 8474302 w 11218359"/>
              <a:gd name="connsiteY741" fmla="*/ 1099733 h 1099732"/>
              <a:gd name="connsiteX742" fmla="*/ 8485780 w 11218359"/>
              <a:gd name="connsiteY742" fmla="*/ 1099733 h 1099732"/>
              <a:gd name="connsiteX743" fmla="*/ 8497210 w 11218359"/>
              <a:gd name="connsiteY743" fmla="*/ 1099733 h 1099732"/>
              <a:gd name="connsiteX744" fmla="*/ 8508640 w 11218359"/>
              <a:gd name="connsiteY744" fmla="*/ 1099733 h 1099732"/>
              <a:gd name="connsiteX745" fmla="*/ 8520069 w 11218359"/>
              <a:gd name="connsiteY745" fmla="*/ 1099733 h 1099732"/>
              <a:gd name="connsiteX746" fmla="*/ 8531500 w 11218359"/>
              <a:gd name="connsiteY746" fmla="*/ 1099733 h 1099732"/>
              <a:gd name="connsiteX747" fmla="*/ 8542977 w 11218359"/>
              <a:gd name="connsiteY747" fmla="*/ 1099733 h 1099732"/>
              <a:gd name="connsiteX748" fmla="*/ 8554407 w 11218359"/>
              <a:gd name="connsiteY748" fmla="*/ 1099733 h 1099732"/>
              <a:gd name="connsiteX749" fmla="*/ 8565837 w 11218359"/>
              <a:gd name="connsiteY749" fmla="*/ 1099733 h 1099732"/>
              <a:gd name="connsiteX750" fmla="*/ 8577267 w 11218359"/>
              <a:gd name="connsiteY750" fmla="*/ 1099733 h 1099732"/>
              <a:gd name="connsiteX751" fmla="*/ 8588697 w 11218359"/>
              <a:gd name="connsiteY751" fmla="*/ 1099733 h 1099732"/>
              <a:gd name="connsiteX752" fmla="*/ 8600175 w 11218359"/>
              <a:gd name="connsiteY752" fmla="*/ 1099733 h 1099732"/>
              <a:gd name="connsiteX753" fmla="*/ 8611605 w 11218359"/>
              <a:gd name="connsiteY753" fmla="*/ 1099733 h 1099732"/>
              <a:gd name="connsiteX754" fmla="*/ 8623035 w 11218359"/>
              <a:gd name="connsiteY754" fmla="*/ 1099733 h 1099732"/>
              <a:gd name="connsiteX755" fmla="*/ 8634465 w 11218359"/>
              <a:gd name="connsiteY755" fmla="*/ 1099733 h 1099732"/>
              <a:gd name="connsiteX756" fmla="*/ 8645895 w 11218359"/>
              <a:gd name="connsiteY756" fmla="*/ 1099733 h 1099732"/>
              <a:gd name="connsiteX757" fmla="*/ 8657373 w 11218359"/>
              <a:gd name="connsiteY757" fmla="*/ 1099733 h 1099732"/>
              <a:gd name="connsiteX758" fmla="*/ 8668802 w 11218359"/>
              <a:gd name="connsiteY758" fmla="*/ 1099733 h 1099732"/>
              <a:gd name="connsiteX759" fmla="*/ 8680232 w 11218359"/>
              <a:gd name="connsiteY759" fmla="*/ 1099733 h 1099732"/>
              <a:gd name="connsiteX760" fmla="*/ 8691662 w 11218359"/>
              <a:gd name="connsiteY760" fmla="*/ 1099733 h 1099732"/>
              <a:gd name="connsiteX761" fmla="*/ 8703093 w 11218359"/>
              <a:gd name="connsiteY761" fmla="*/ 1099733 h 1099732"/>
              <a:gd name="connsiteX762" fmla="*/ 8714570 w 11218359"/>
              <a:gd name="connsiteY762" fmla="*/ 1099733 h 1099732"/>
              <a:gd name="connsiteX763" fmla="*/ 8726000 w 11218359"/>
              <a:gd name="connsiteY763" fmla="*/ 1099733 h 1099732"/>
              <a:gd name="connsiteX764" fmla="*/ 8737430 w 11218359"/>
              <a:gd name="connsiteY764" fmla="*/ 1099733 h 1099732"/>
              <a:gd name="connsiteX765" fmla="*/ 8748860 w 11218359"/>
              <a:gd name="connsiteY765" fmla="*/ 1099733 h 1099732"/>
              <a:gd name="connsiteX766" fmla="*/ 8760290 w 11218359"/>
              <a:gd name="connsiteY766" fmla="*/ 1099733 h 1099732"/>
              <a:gd name="connsiteX767" fmla="*/ 8771768 w 11218359"/>
              <a:gd name="connsiteY767" fmla="*/ 1099733 h 1099732"/>
              <a:gd name="connsiteX768" fmla="*/ 8783198 w 11218359"/>
              <a:gd name="connsiteY768" fmla="*/ 1099733 h 1099732"/>
              <a:gd name="connsiteX769" fmla="*/ 8794628 w 11218359"/>
              <a:gd name="connsiteY769" fmla="*/ 1099733 h 1099732"/>
              <a:gd name="connsiteX770" fmla="*/ 8806058 w 11218359"/>
              <a:gd name="connsiteY770" fmla="*/ 1099733 h 1099732"/>
              <a:gd name="connsiteX771" fmla="*/ 8817488 w 11218359"/>
              <a:gd name="connsiteY771" fmla="*/ 1099733 h 1099732"/>
              <a:gd name="connsiteX772" fmla="*/ 8828918 w 11218359"/>
              <a:gd name="connsiteY772" fmla="*/ 1099733 h 1099732"/>
              <a:gd name="connsiteX773" fmla="*/ 8840395 w 11218359"/>
              <a:gd name="connsiteY773" fmla="*/ 1099733 h 1099732"/>
              <a:gd name="connsiteX774" fmla="*/ 8851825 w 11218359"/>
              <a:gd name="connsiteY774" fmla="*/ 1099733 h 1099732"/>
              <a:gd name="connsiteX775" fmla="*/ 8863256 w 11218359"/>
              <a:gd name="connsiteY775" fmla="*/ 1099733 h 1099732"/>
              <a:gd name="connsiteX776" fmla="*/ 8874686 w 11218359"/>
              <a:gd name="connsiteY776" fmla="*/ 1099733 h 1099732"/>
              <a:gd name="connsiteX777" fmla="*/ 8886115 w 11218359"/>
              <a:gd name="connsiteY777" fmla="*/ 1099733 h 1099732"/>
              <a:gd name="connsiteX778" fmla="*/ 8897593 w 11218359"/>
              <a:gd name="connsiteY778" fmla="*/ 1099733 h 1099732"/>
              <a:gd name="connsiteX779" fmla="*/ 8909022 w 11218359"/>
              <a:gd name="connsiteY779" fmla="*/ 1099733 h 1099732"/>
              <a:gd name="connsiteX780" fmla="*/ 8920453 w 11218359"/>
              <a:gd name="connsiteY780" fmla="*/ 1099733 h 1099732"/>
              <a:gd name="connsiteX781" fmla="*/ 8931883 w 11218359"/>
              <a:gd name="connsiteY781" fmla="*/ 1099733 h 1099732"/>
              <a:gd name="connsiteX782" fmla="*/ 8943313 w 11218359"/>
              <a:gd name="connsiteY782" fmla="*/ 1099733 h 1099732"/>
              <a:gd name="connsiteX783" fmla="*/ 8954791 w 11218359"/>
              <a:gd name="connsiteY783" fmla="*/ 1099733 h 1099732"/>
              <a:gd name="connsiteX784" fmla="*/ 8966220 w 11218359"/>
              <a:gd name="connsiteY784" fmla="*/ 1099733 h 1099732"/>
              <a:gd name="connsiteX785" fmla="*/ 8977651 w 11218359"/>
              <a:gd name="connsiteY785" fmla="*/ 1099733 h 1099732"/>
              <a:gd name="connsiteX786" fmla="*/ 8989080 w 11218359"/>
              <a:gd name="connsiteY786" fmla="*/ 1099733 h 1099732"/>
              <a:gd name="connsiteX787" fmla="*/ 9000511 w 11218359"/>
              <a:gd name="connsiteY787" fmla="*/ 1099733 h 1099732"/>
              <a:gd name="connsiteX788" fmla="*/ 9011988 w 11218359"/>
              <a:gd name="connsiteY788" fmla="*/ 1099733 h 1099732"/>
              <a:gd name="connsiteX789" fmla="*/ 9023418 w 11218359"/>
              <a:gd name="connsiteY789" fmla="*/ 1099733 h 1099732"/>
              <a:gd name="connsiteX790" fmla="*/ 9034849 w 11218359"/>
              <a:gd name="connsiteY790" fmla="*/ 1099733 h 1099732"/>
              <a:gd name="connsiteX791" fmla="*/ 9046278 w 11218359"/>
              <a:gd name="connsiteY791" fmla="*/ 1099733 h 1099732"/>
              <a:gd name="connsiteX792" fmla="*/ 9057709 w 11218359"/>
              <a:gd name="connsiteY792" fmla="*/ 1099733 h 1099732"/>
              <a:gd name="connsiteX793" fmla="*/ 9069186 w 11218359"/>
              <a:gd name="connsiteY793" fmla="*/ 1099733 h 1099732"/>
              <a:gd name="connsiteX794" fmla="*/ 9080615 w 11218359"/>
              <a:gd name="connsiteY794" fmla="*/ 1099733 h 1099732"/>
              <a:gd name="connsiteX795" fmla="*/ 9092046 w 11218359"/>
              <a:gd name="connsiteY795" fmla="*/ 1099733 h 1099732"/>
              <a:gd name="connsiteX796" fmla="*/ 9103476 w 11218359"/>
              <a:gd name="connsiteY796" fmla="*/ 1099733 h 1099732"/>
              <a:gd name="connsiteX797" fmla="*/ 9114906 w 11218359"/>
              <a:gd name="connsiteY797" fmla="*/ 1099733 h 1099732"/>
              <a:gd name="connsiteX798" fmla="*/ 9126384 w 11218359"/>
              <a:gd name="connsiteY798" fmla="*/ 1099733 h 1099732"/>
              <a:gd name="connsiteX799" fmla="*/ 9137813 w 11218359"/>
              <a:gd name="connsiteY799" fmla="*/ 1099733 h 1099732"/>
              <a:gd name="connsiteX800" fmla="*/ 9149244 w 11218359"/>
              <a:gd name="connsiteY800" fmla="*/ 1099733 h 1099732"/>
              <a:gd name="connsiteX801" fmla="*/ 9160673 w 11218359"/>
              <a:gd name="connsiteY801" fmla="*/ 1099733 h 1099732"/>
              <a:gd name="connsiteX802" fmla="*/ 9172104 w 11218359"/>
              <a:gd name="connsiteY802" fmla="*/ 1099733 h 1099732"/>
              <a:gd name="connsiteX803" fmla="*/ 9183581 w 11218359"/>
              <a:gd name="connsiteY803" fmla="*/ 1099733 h 1099732"/>
              <a:gd name="connsiteX804" fmla="*/ 9195011 w 11218359"/>
              <a:gd name="connsiteY804" fmla="*/ 1099733 h 1099732"/>
              <a:gd name="connsiteX805" fmla="*/ 9206442 w 11218359"/>
              <a:gd name="connsiteY805" fmla="*/ 1099733 h 1099732"/>
              <a:gd name="connsiteX806" fmla="*/ 9217871 w 11218359"/>
              <a:gd name="connsiteY806" fmla="*/ 1099733 h 1099732"/>
              <a:gd name="connsiteX807" fmla="*/ 9229301 w 11218359"/>
              <a:gd name="connsiteY807" fmla="*/ 1099733 h 1099732"/>
              <a:gd name="connsiteX808" fmla="*/ 9240779 w 11218359"/>
              <a:gd name="connsiteY808" fmla="*/ 1099733 h 1099732"/>
              <a:gd name="connsiteX809" fmla="*/ 9252209 w 11218359"/>
              <a:gd name="connsiteY809" fmla="*/ 1099733 h 1099732"/>
              <a:gd name="connsiteX810" fmla="*/ 9263639 w 11218359"/>
              <a:gd name="connsiteY810" fmla="*/ 1099733 h 1099732"/>
              <a:gd name="connsiteX811" fmla="*/ 9275069 w 11218359"/>
              <a:gd name="connsiteY811" fmla="*/ 1099733 h 1099732"/>
              <a:gd name="connsiteX812" fmla="*/ 9286498 w 11218359"/>
              <a:gd name="connsiteY812" fmla="*/ 1099733 h 1099732"/>
              <a:gd name="connsiteX813" fmla="*/ 9297977 w 11218359"/>
              <a:gd name="connsiteY813" fmla="*/ 1099733 h 1099732"/>
              <a:gd name="connsiteX814" fmla="*/ 9309406 w 11218359"/>
              <a:gd name="connsiteY814" fmla="*/ 1099733 h 1099732"/>
              <a:gd name="connsiteX815" fmla="*/ 9320837 w 11218359"/>
              <a:gd name="connsiteY815" fmla="*/ 1099733 h 1099732"/>
              <a:gd name="connsiteX816" fmla="*/ 9332266 w 11218359"/>
              <a:gd name="connsiteY816" fmla="*/ 1099733 h 1099732"/>
              <a:gd name="connsiteX817" fmla="*/ 9343696 w 11218359"/>
              <a:gd name="connsiteY817" fmla="*/ 1099733 h 1099732"/>
              <a:gd name="connsiteX818" fmla="*/ 9355174 w 11218359"/>
              <a:gd name="connsiteY818" fmla="*/ 1099733 h 1099732"/>
              <a:gd name="connsiteX819" fmla="*/ 9366604 w 11218359"/>
              <a:gd name="connsiteY819" fmla="*/ 1099733 h 1099732"/>
              <a:gd name="connsiteX820" fmla="*/ 9378035 w 11218359"/>
              <a:gd name="connsiteY820" fmla="*/ 1099733 h 1099732"/>
              <a:gd name="connsiteX821" fmla="*/ 9389464 w 11218359"/>
              <a:gd name="connsiteY821" fmla="*/ 1099733 h 1099732"/>
              <a:gd name="connsiteX822" fmla="*/ 9400894 w 11218359"/>
              <a:gd name="connsiteY822" fmla="*/ 1099733 h 1099732"/>
              <a:gd name="connsiteX823" fmla="*/ 9412372 w 11218359"/>
              <a:gd name="connsiteY823" fmla="*/ 1099733 h 1099732"/>
              <a:gd name="connsiteX824" fmla="*/ 9423802 w 11218359"/>
              <a:gd name="connsiteY824" fmla="*/ 1099733 h 1099732"/>
              <a:gd name="connsiteX825" fmla="*/ 9435232 w 11218359"/>
              <a:gd name="connsiteY825" fmla="*/ 1099733 h 1099732"/>
              <a:gd name="connsiteX826" fmla="*/ 9446662 w 11218359"/>
              <a:gd name="connsiteY826" fmla="*/ 1099733 h 1099732"/>
              <a:gd name="connsiteX827" fmla="*/ 9458091 w 11218359"/>
              <a:gd name="connsiteY827" fmla="*/ 1099733 h 1099732"/>
              <a:gd name="connsiteX828" fmla="*/ 9469570 w 11218359"/>
              <a:gd name="connsiteY828" fmla="*/ 1099733 h 1099732"/>
              <a:gd name="connsiteX829" fmla="*/ 9480999 w 11218359"/>
              <a:gd name="connsiteY829" fmla="*/ 1099733 h 1099732"/>
              <a:gd name="connsiteX830" fmla="*/ 9492429 w 11218359"/>
              <a:gd name="connsiteY830" fmla="*/ 1099733 h 1099732"/>
              <a:gd name="connsiteX831" fmla="*/ 9503859 w 11218359"/>
              <a:gd name="connsiteY831" fmla="*/ 1099733 h 1099732"/>
              <a:gd name="connsiteX832" fmla="*/ 9515289 w 11218359"/>
              <a:gd name="connsiteY832" fmla="*/ 1099733 h 1099732"/>
              <a:gd name="connsiteX833" fmla="*/ 9526767 w 11218359"/>
              <a:gd name="connsiteY833" fmla="*/ 1099733 h 1099732"/>
              <a:gd name="connsiteX834" fmla="*/ 9538197 w 11218359"/>
              <a:gd name="connsiteY834" fmla="*/ 1099733 h 1099732"/>
              <a:gd name="connsiteX835" fmla="*/ 9549626 w 11218359"/>
              <a:gd name="connsiteY835" fmla="*/ 1099733 h 1099732"/>
              <a:gd name="connsiteX836" fmla="*/ 9561057 w 11218359"/>
              <a:gd name="connsiteY836" fmla="*/ 1099733 h 1099732"/>
              <a:gd name="connsiteX837" fmla="*/ 9572487 w 11218359"/>
              <a:gd name="connsiteY837" fmla="*/ 1099733 h 1099732"/>
              <a:gd name="connsiteX838" fmla="*/ 9583965 w 11218359"/>
              <a:gd name="connsiteY838" fmla="*/ 1099733 h 1099732"/>
              <a:gd name="connsiteX839" fmla="*/ 9595395 w 11218359"/>
              <a:gd name="connsiteY839" fmla="*/ 1099733 h 1099732"/>
              <a:gd name="connsiteX840" fmla="*/ 9606824 w 11218359"/>
              <a:gd name="connsiteY840" fmla="*/ 1099733 h 1099732"/>
              <a:gd name="connsiteX841" fmla="*/ 9618255 w 11218359"/>
              <a:gd name="connsiteY841" fmla="*/ 1099733 h 1099732"/>
              <a:gd name="connsiteX842" fmla="*/ 9629684 w 11218359"/>
              <a:gd name="connsiteY842" fmla="*/ 1099733 h 1099732"/>
              <a:gd name="connsiteX843" fmla="*/ 9641163 w 11218359"/>
              <a:gd name="connsiteY843" fmla="*/ 1099733 h 1099732"/>
              <a:gd name="connsiteX844" fmla="*/ 9652592 w 11218359"/>
              <a:gd name="connsiteY844" fmla="*/ 1099733 h 1099732"/>
              <a:gd name="connsiteX845" fmla="*/ 9664022 w 11218359"/>
              <a:gd name="connsiteY845" fmla="*/ 1099733 h 1099732"/>
              <a:gd name="connsiteX846" fmla="*/ 9675452 w 11218359"/>
              <a:gd name="connsiteY846" fmla="*/ 1099733 h 1099732"/>
              <a:gd name="connsiteX847" fmla="*/ 9686882 w 11218359"/>
              <a:gd name="connsiteY847" fmla="*/ 1099733 h 1099732"/>
              <a:gd name="connsiteX848" fmla="*/ 9698360 w 11218359"/>
              <a:gd name="connsiteY848" fmla="*/ 1099733 h 1099732"/>
              <a:gd name="connsiteX849" fmla="*/ 9709790 w 11218359"/>
              <a:gd name="connsiteY849" fmla="*/ 1099733 h 1099732"/>
              <a:gd name="connsiteX850" fmla="*/ 9721219 w 11218359"/>
              <a:gd name="connsiteY850" fmla="*/ 1099733 h 1099732"/>
              <a:gd name="connsiteX851" fmla="*/ 9732650 w 11218359"/>
              <a:gd name="connsiteY851" fmla="*/ 1099733 h 1099732"/>
              <a:gd name="connsiteX852" fmla="*/ 9744080 w 11218359"/>
              <a:gd name="connsiteY852" fmla="*/ 1099733 h 1099732"/>
              <a:gd name="connsiteX853" fmla="*/ 9755557 w 11218359"/>
              <a:gd name="connsiteY853" fmla="*/ 1099733 h 1099732"/>
              <a:gd name="connsiteX854" fmla="*/ 9766988 w 11218359"/>
              <a:gd name="connsiteY854" fmla="*/ 1099733 h 1099732"/>
              <a:gd name="connsiteX855" fmla="*/ 9778417 w 11218359"/>
              <a:gd name="connsiteY855" fmla="*/ 1099733 h 1099732"/>
              <a:gd name="connsiteX856" fmla="*/ 9789848 w 11218359"/>
              <a:gd name="connsiteY856" fmla="*/ 1099733 h 1099732"/>
              <a:gd name="connsiteX857" fmla="*/ 9801277 w 11218359"/>
              <a:gd name="connsiteY857" fmla="*/ 1099733 h 1099732"/>
              <a:gd name="connsiteX858" fmla="*/ 9812755 w 11218359"/>
              <a:gd name="connsiteY858" fmla="*/ 1099733 h 1099732"/>
              <a:gd name="connsiteX859" fmla="*/ 9824185 w 11218359"/>
              <a:gd name="connsiteY859" fmla="*/ 1099733 h 1099732"/>
              <a:gd name="connsiteX860" fmla="*/ 9835615 w 11218359"/>
              <a:gd name="connsiteY860" fmla="*/ 1099733 h 1099732"/>
              <a:gd name="connsiteX861" fmla="*/ 9847045 w 11218359"/>
              <a:gd name="connsiteY861" fmla="*/ 1099733 h 1099732"/>
              <a:gd name="connsiteX862" fmla="*/ 9858475 w 11218359"/>
              <a:gd name="connsiteY862" fmla="*/ 1099733 h 1099732"/>
              <a:gd name="connsiteX863" fmla="*/ 9869952 w 11218359"/>
              <a:gd name="connsiteY863" fmla="*/ 1099733 h 1099732"/>
              <a:gd name="connsiteX864" fmla="*/ 9881383 w 11218359"/>
              <a:gd name="connsiteY864" fmla="*/ 1099733 h 1099732"/>
              <a:gd name="connsiteX865" fmla="*/ 9892812 w 11218359"/>
              <a:gd name="connsiteY865" fmla="*/ 1099733 h 1099732"/>
              <a:gd name="connsiteX866" fmla="*/ 9904243 w 11218359"/>
              <a:gd name="connsiteY866" fmla="*/ 1099733 h 1099732"/>
              <a:gd name="connsiteX867" fmla="*/ 9915673 w 11218359"/>
              <a:gd name="connsiteY867" fmla="*/ 1099733 h 1099732"/>
              <a:gd name="connsiteX868" fmla="*/ 9927102 w 11218359"/>
              <a:gd name="connsiteY868" fmla="*/ 1099733 h 1099732"/>
              <a:gd name="connsiteX869" fmla="*/ 9938581 w 11218359"/>
              <a:gd name="connsiteY869" fmla="*/ 1099733 h 1099732"/>
              <a:gd name="connsiteX870" fmla="*/ 9950010 w 11218359"/>
              <a:gd name="connsiteY870" fmla="*/ 1099733 h 1099732"/>
              <a:gd name="connsiteX871" fmla="*/ 9961441 w 11218359"/>
              <a:gd name="connsiteY871" fmla="*/ 1099733 h 1099732"/>
              <a:gd name="connsiteX872" fmla="*/ 9972870 w 11218359"/>
              <a:gd name="connsiteY872" fmla="*/ 1099733 h 1099732"/>
              <a:gd name="connsiteX873" fmla="*/ 9984300 w 11218359"/>
              <a:gd name="connsiteY873" fmla="*/ 1099733 h 1099732"/>
              <a:gd name="connsiteX874" fmla="*/ 9995778 w 11218359"/>
              <a:gd name="connsiteY874" fmla="*/ 1099733 h 1099732"/>
              <a:gd name="connsiteX875" fmla="*/ 10007208 w 11218359"/>
              <a:gd name="connsiteY875" fmla="*/ 1099733 h 1099732"/>
              <a:gd name="connsiteX876" fmla="*/ 10018638 w 11218359"/>
              <a:gd name="connsiteY876" fmla="*/ 1099733 h 1099732"/>
              <a:gd name="connsiteX877" fmla="*/ 10030068 w 11218359"/>
              <a:gd name="connsiteY877" fmla="*/ 1099733 h 1099732"/>
              <a:gd name="connsiteX878" fmla="*/ 10041498 w 11218359"/>
              <a:gd name="connsiteY878" fmla="*/ 1099733 h 1099732"/>
              <a:gd name="connsiteX879" fmla="*/ 10052976 w 11218359"/>
              <a:gd name="connsiteY879" fmla="*/ 1099733 h 1099732"/>
              <a:gd name="connsiteX880" fmla="*/ 10064405 w 11218359"/>
              <a:gd name="connsiteY880" fmla="*/ 1099733 h 1099732"/>
              <a:gd name="connsiteX881" fmla="*/ 10075835 w 11218359"/>
              <a:gd name="connsiteY881" fmla="*/ 1099733 h 1099732"/>
              <a:gd name="connsiteX882" fmla="*/ 10087266 w 11218359"/>
              <a:gd name="connsiteY882" fmla="*/ 1099733 h 1099732"/>
              <a:gd name="connsiteX883" fmla="*/ 10098695 w 11218359"/>
              <a:gd name="connsiteY883" fmla="*/ 1099733 h 1099732"/>
              <a:gd name="connsiteX884" fmla="*/ 10110174 w 11218359"/>
              <a:gd name="connsiteY884" fmla="*/ 1099733 h 1099732"/>
              <a:gd name="connsiteX885" fmla="*/ 10121603 w 11218359"/>
              <a:gd name="connsiteY885" fmla="*/ 1099733 h 1099732"/>
              <a:gd name="connsiteX886" fmla="*/ 10133033 w 11218359"/>
              <a:gd name="connsiteY886" fmla="*/ 1099733 h 1099732"/>
              <a:gd name="connsiteX887" fmla="*/ 10144463 w 11218359"/>
              <a:gd name="connsiteY887" fmla="*/ 1099733 h 1099732"/>
              <a:gd name="connsiteX888" fmla="*/ 10155893 w 11218359"/>
              <a:gd name="connsiteY888" fmla="*/ 1099733 h 1099732"/>
              <a:gd name="connsiteX889" fmla="*/ 10167371 w 11218359"/>
              <a:gd name="connsiteY889" fmla="*/ 1099733 h 1099732"/>
              <a:gd name="connsiteX890" fmla="*/ 10178801 w 11218359"/>
              <a:gd name="connsiteY890" fmla="*/ 1099733 h 1099732"/>
              <a:gd name="connsiteX891" fmla="*/ 10190230 w 11218359"/>
              <a:gd name="connsiteY891" fmla="*/ 1099733 h 1099732"/>
              <a:gd name="connsiteX892" fmla="*/ 10201661 w 11218359"/>
              <a:gd name="connsiteY892" fmla="*/ 1099733 h 1099732"/>
              <a:gd name="connsiteX893" fmla="*/ 10213091 w 11218359"/>
              <a:gd name="connsiteY893" fmla="*/ 1099733 h 1099732"/>
              <a:gd name="connsiteX894" fmla="*/ 10224569 w 11218359"/>
              <a:gd name="connsiteY894" fmla="*/ 1099733 h 1099732"/>
              <a:gd name="connsiteX895" fmla="*/ 10235998 w 11218359"/>
              <a:gd name="connsiteY895" fmla="*/ 1099733 h 1099732"/>
              <a:gd name="connsiteX896" fmla="*/ 10247428 w 11218359"/>
              <a:gd name="connsiteY896" fmla="*/ 1099733 h 1099732"/>
              <a:gd name="connsiteX897" fmla="*/ 10258859 w 11218359"/>
              <a:gd name="connsiteY897" fmla="*/ 1099733 h 1099732"/>
              <a:gd name="connsiteX898" fmla="*/ 10270288 w 11218359"/>
              <a:gd name="connsiteY898" fmla="*/ 1099733 h 1099732"/>
              <a:gd name="connsiteX899" fmla="*/ 10281767 w 11218359"/>
              <a:gd name="connsiteY899" fmla="*/ 1099733 h 1099732"/>
              <a:gd name="connsiteX900" fmla="*/ 10293196 w 11218359"/>
              <a:gd name="connsiteY900" fmla="*/ 1099733 h 1099732"/>
              <a:gd name="connsiteX901" fmla="*/ 10304626 w 11218359"/>
              <a:gd name="connsiteY901" fmla="*/ 1099733 h 1099732"/>
              <a:gd name="connsiteX902" fmla="*/ 10316056 w 11218359"/>
              <a:gd name="connsiteY902" fmla="*/ 1099733 h 1099732"/>
              <a:gd name="connsiteX903" fmla="*/ 10327486 w 11218359"/>
              <a:gd name="connsiteY903" fmla="*/ 1099733 h 1099732"/>
              <a:gd name="connsiteX904" fmla="*/ 10338963 w 11218359"/>
              <a:gd name="connsiteY904" fmla="*/ 1099733 h 1099732"/>
              <a:gd name="connsiteX905" fmla="*/ 10350394 w 11218359"/>
              <a:gd name="connsiteY905" fmla="*/ 1099733 h 1099732"/>
              <a:gd name="connsiteX906" fmla="*/ 10361823 w 11218359"/>
              <a:gd name="connsiteY906" fmla="*/ 1099733 h 1099732"/>
              <a:gd name="connsiteX907" fmla="*/ 10373254 w 11218359"/>
              <a:gd name="connsiteY907" fmla="*/ 1099733 h 1099732"/>
              <a:gd name="connsiteX908" fmla="*/ 10384684 w 11218359"/>
              <a:gd name="connsiteY908" fmla="*/ 1099733 h 1099732"/>
              <a:gd name="connsiteX909" fmla="*/ 10396161 w 11218359"/>
              <a:gd name="connsiteY909" fmla="*/ 1099733 h 1099732"/>
              <a:gd name="connsiteX910" fmla="*/ 10407591 w 11218359"/>
              <a:gd name="connsiteY910" fmla="*/ 1099733 h 1099732"/>
              <a:gd name="connsiteX911" fmla="*/ 10419021 w 11218359"/>
              <a:gd name="connsiteY911" fmla="*/ 1099733 h 1099732"/>
              <a:gd name="connsiteX912" fmla="*/ 10430452 w 11218359"/>
              <a:gd name="connsiteY912" fmla="*/ 1099733 h 1099732"/>
              <a:gd name="connsiteX913" fmla="*/ 10441881 w 11218359"/>
              <a:gd name="connsiteY913" fmla="*/ 1099733 h 1099732"/>
              <a:gd name="connsiteX914" fmla="*/ 10453358 w 11218359"/>
              <a:gd name="connsiteY914" fmla="*/ 1099733 h 1099732"/>
              <a:gd name="connsiteX915" fmla="*/ 10464789 w 11218359"/>
              <a:gd name="connsiteY915" fmla="*/ 1099733 h 1099732"/>
              <a:gd name="connsiteX916" fmla="*/ 10476219 w 11218359"/>
              <a:gd name="connsiteY916" fmla="*/ 1099733 h 1099732"/>
              <a:gd name="connsiteX917" fmla="*/ 10487649 w 11218359"/>
              <a:gd name="connsiteY917" fmla="*/ 1099733 h 1099732"/>
              <a:gd name="connsiteX918" fmla="*/ 10499079 w 11218359"/>
              <a:gd name="connsiteY918" fmla="*/ 1099733 h 1099732"/>
              <a:gd name="connsiteX919" fmla="*/ 10510556 w 11218359"/>
              <a:gd name="connsiteY919" fmla="*/ 1099733 h 1099732"/>
              <a:gd name="connsiteX920" fmla="*/ 10521987 w 11218359"/>
              <a:gd name="connsiteY920" fmla="*/ 1099733 h 1099732"/>
              <a:gd name="connsiteX921" fmla="*/ 10533416 w 11218359"/>
              <a:gd name="connsiteY921" fmla="*/ 1099733 h 1099732"/>
              <a:gd name="connsiteX922" fmla="*/ 10544847 w 11218359"/>
              <a:gd name="connsiteY922" fmla="*/ 1099733 h 1099732"/>
              <a:gd name="connsiteX923" fmla="*/ 10556277 w 11218359"/>
              <a:gd name="connsiteY923" fmla="*/ 1099733 h 1099732"/>
              <a:gd name="connsiteX924" fmla="*/ 10567754 w 11218359"/>
              <a:gd name="connsiteY924" fmla="*/ 1099733 h 1099732"/>
              <a:gd name="connsiteX925" fmla="*/ 10579184 w 11218359"/>
              <a:gd name="connsiteY925" fmla="*/ 1099733 h 1099732"/>
              <a:gd name="connsiteX926" fmla="*/ 10590614 w 11218359"/>
              <a:gd name="connsiteY926" fmla="*/ 1099733 h 1099732"/>
              <a:gd name="connsiteX927" fmla="*/ 10602045 w 11218359"/>
              <a:gd name="connsiteY927" fmla="*/ 1099733 h 1099732"/>
              <a:gd name="connsiteX928" fmla="*/ 10613474 w 11218359"/>
              <a:gd name="connsiteY928" fmla="*/ 1099733 h 1099732"/>
              <a:gd name="connsiteX929" fmla="*/ 10624951 w 11218359"/>
              <a:gd name="connsiteY929" fmla="*/ 1099733 h 1099732"/>
              <a:gd name="connsiteX930" fmla="*/ 10636382 w 11218359"/>
              <a:gd name="connsiteY930" fmla="*/ 1099733 h 1099732"/>
              <a:gd name="connsiteX931" fmla="*/ 10647812 w 11218359"/>
              <a:gd name="connsiteY931" fmla="*/ 1099733 h 1099732"/>
              <a:gd name="connsiteX932" fmla="*/ 10659241 w 11218359"/>
              <a:gd name="connsiteY932" fmla="*/ 1099733 h 1099732"/>
              <a:gd name="connsiteX933" fmla="*/ 10670672 w 11218359"/>
              <a:gd name="connsiteY933" fmla="*/ 1099733 h 1099732"/>
              <a:gd name="connsiteX934" fmla="*/ 10682149 w 11218359"/>
              <a:gd name="connsiteY934" fmla="*/ 1099733 h 1099732"/>
              <a:gd name="connsiteX935" fmla="*/ 10693580 w 11218359"/>
              <a:gd name="connsiteY935" fmla="*/ 1099733 h 1099732"/>
              <a:gd name="connsiteX936" fmla="*/ 10705009 w 11218359"/>
              <a:gd name="connsiteY936" fmla="*/ 1099733 h 1099732"/>
              <a:gd name="connsiteX937" fmla="*/ 10716439 w 11218359"/>
              <a:gd name="connsiteY937" fmla="*/ 1099733 h 1099732"/>
              <a:gd name="connsiteX938" fmla="*/ 10727870 w 11218359"/>
              <a:gd name="connsiteY938" fmla="*/ 1099733 h 1099732"/>
              <a:gd name="connsiteX939" fmla="*/ 10739347 w 11218359"/>
              <a:gd name="connsiteY939" fmla="*/ 1099733 h 1099732"/>
              <a:gd name="connsiteX940" fmla="*/ 10750778 w 11218359"/>
              <a:gd name="connsiteY940" fmla="*/ 1099733 h 1099732"/>
              <a:gd name="connsiteX941" fmla="*/ 10762207 w 11218359"/>
              <a:gd name="connsiteY941" fmla="*/ 1099733 h 1099732"/>
              <a:gd name="connsiteX942" fmla="*/ 10773637 w 11218359"/>
              <a:gd name="connsiteY942" fmla="*/ 1099733 h 1099732"/>
              <a:gd name="connsiteX943" fmla="*/ 10785067 w 11218359"/>
              <a:gd name="connsiteY943" fmla="*/ 1099733 h 1099732"/>
              <a:gd name="connsiteX944" fmla="*/ 10796544 w 11218359"/>
              <a:gd name="connsiteY944" fmla="*/ 1099733 h 1099732"/>
              <a:gd name="connsiteX945" fmla="*/ 10807975 w 11218359"/>
              <a:gd name="connsiteY945" fmla="*/ 1099733 h 1099732"/>
              <a:gd name="connsiteX946" fmla="*/ 10819405 w 11218359"/>
              <a:gd name="connsiteY946" fmla="*/ 1099733 h 1099732"/>
              <a:gd name="connsiteX947" fmla="*/ 10830834 w 11218359"/>
              <a:gd name="connsiteY947" fmla="*/ 1099733 h 1099732"/>
              <a:gd name="connsiteX948" fmla="*/ 10842265 w 11218359"/>
              <a:gd name="connsiteY948" fmla="*/ 1099733 h 1099732"/>
              <a:gd name="connsiteX949" fmla="*/ 10853742 w 11218359"/>
              <a:gd name="connsiteY949" fmla="*/ 1099733 h 1099732"/>
              <a:gd name="connsiteX950" fmla="*/ 10865173 w 11218359"/>
              <a:gd name="connsiteY950" fmla="*/ 1099733 h 1099732"/>
              <a:gd name="connsiteX951" fmla="*/ 10876602 w 11218359"/>
              <a:gd name="connsiteY951" fmla="*/ 1099733 h 1099732"/>
              <a:gd name="connsiteX952" fmla="*/ 10888032 w 11218359"/>
              <a:gd name="connsiteY952" fmla="*/ 1099733 h 1099732"/>
              <a:gd name="connsiteX953" fmla="*/ 10899463 w 11218359"/>
              <a:gd name="connsiteY953" fmla="*/ 1099733 h 1099732"/>
              <a:gd name="connsiteX954" fmla="*/ 10910892 w 11218359"/>
              <a:gd name="connsiteY954" fmla="*/ 1099733 h 1099732"/>
              <a:gd name="connsiteX955" fmla="*/ 10922369 w 11218359"/>
              <a:gd name="connsiteY955" fmla="*/ 1099733 h 1099732"/>
              <a:gd name="connsiteX956" fmla="*/ 10933800 w 11218359"/>
              <a:gd name="connsiteY956" fmla="*/ 1099733 h 1099732"/>
              <a:gd name="connsiteX957" fmla="*/ 10945230 w 11218359"/>
              <a:gd name="connsiteY957" fmla="*/ 1099733 h 1099732"/>
              <a:gd name="connsiteX958" fmla="*/ 10956660 w 11218359"/>
              <a:gd name="connsiteY958" fmla="*/ 1099733 h 1099732"/>
              <a:gd name="connsiteX959" fmla="*/ 10968090 w 11218359"/>
              <a:gd name="connsiteY959" fmla="*/ 1099733 h 1099732"/>
              <a:gd name="connsiteX960" fmla="*/ 10979567 w 11218359"/>
              <a:gd name="connsiteY960" fmla="*/ 1099733 h 1099732"/>
              <a:gd name="connsiteX961" fmla="*/ 10990998 w 11218359"/>
              <a:gd name="connsiteY961" fmla="*/ 1099733 h 1099732"/>
              <a:gd name="connsiteX962" fmla="*/ 11002427 w 11218359"/>
              <a:gd name="connsiteY962" fmla="*/ 1099733 h 1099732"/>
              <a:gd name="connsiteX963" fmla="*/ 11013858 w 11218359"/>
              <a:gd name="connsiteY963" fmla="*/ 1099733 h 1099732"/>
              <a:gd name="connsiteX964" fmla="*/ 11025287 w 11218359"/>
              <a:gd name="connsiteY964" fmla="*/ 1099733 h 1099732"/>
              <a:gd name="connsiteX965" fmla="*/ 11036765 w 11218359"/>
              <a:gd name="connsiteY965" fmla="*/ 1099733 h 1099732"/>
              <a:gd name="connsiteX966" fmla="*/ 11048195 w 11218359"/>
              <a:gd name="connsiteY966" fmla="*/ 1099733 h 1099732"/>
              <a:gd name="connsiteX967" fmla="*/ 11059625 w 11218359"/>
              <a:gd name="connsiteY967" fmla="*/ 1099733 h 1099732"/>
              <a:gd name="connsiteX968" fmla="*/ 11071056 w 11218359"/>
              <a:gd name="connsiteY968" fmla="*/ 1099733 h 1099732"/>
              <a:gd name="connsiteX969" fmla="*/ 11082485 w 11218359"/>
              <a:gd name="connsiteY969" fmla="*/ 1099733 h 1099732"/>
              <a:gd name="connsiteX970" fmla="*/ 11093962 w 11218359"/>
              <a:gd name="connsiteY970" fmla="*/ 1099733 h 1099732"/>
              <a:gd name="connsiteX971" fmla="*/ 11105393 w 11218359"/>
              <a:gd name="connsiteY971" fmla="*/ 1099733 h 1099732"/>
              <a:gd name="connsiteX972" fmla="*/ 11116823 w 11218359"/>
              <a:gd name="connsiteY972" fmla="*/ 1099733 h 1099732"/>
              <a:gd name="connsiteX973" fmla="*/ 11128253 w 11218359"/>
              <a:gd name="connsiteY973" fmla="*/ 1099733 h 1099732"/>
              <a:gd name="connsiteX974" fmla="*/ 11139683 w 11218359"/>
              <a:gd name="connsiteY974" fmla="*/ 1099733 h 1099732"/>
              <a:gd name="connsiteX975" fmla="*/ 11151160 w 11218359"/>
              <a:gd name="connsiteY975" fmla="*/ 1099733 h 1099732"/>
              <a:gd name="connsiteX976" fmla="*/ 11162591 w 11218359"/>
              <a:gd name="connsiteY976" fmla="*/ 1099733 h 1099732"/>
              <a:gd name="connsiteX977" fmla="*/ 11174020 w 11218359"/>
              <a:gd name="connsiteY977" fmla="*/ 1099733 h 1099732"/>
              <a:gd name="connsiteX978" fmla="*/ 11185451 w 11218359"/>
              <a:gd name="connsiteY978" fmla="*/ 1099733 h 1099732"/>
              <a:gd name="connsiteX979" fmla="*/ 11196881 w 11218359"/>
              <a:gd name="connsiteY979" fmla="*/ 1099733 h 1099732"/>
              <a:gd name="connsiteX980" fmla="*/ 11208358 w 11218359"/>
              <a:gd name="connsiteY980" fmla="*/ 1099733 h 1099732"/>
              <a:gd name="connsiteX981" fmla="*/ 11218359 w 11218359"/>
              <a:gd name="connsiteY981" fmla="*/ 1099733 h 10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99732">
                <a:moveTo>
                  <a:pt x="0" y="1099733"/>
                </a:moveTo>
                <a:lnTo>
                  <a:pt x="9149" y="1099733"/>
                </a:lnTo>
                <a:lnTo>
                  <a:pt x="20588" y="1099733"/>
                </a:lnTo>
                <a:lnTo>
                  <a:pt x="32028" y="1099733"/>
                </a:lnTo>
                <a:lnTo>
                  <a:pt x="43467" y="1099733"/>
                </a:lnTo>
                <a:lnTo>
                  <a:pt x="54907" y="1099733"/>
                </a:lnTo>
                <a:lnTo>
                  <a:pt x="66346" y="1099733"/>
                </a:lnTo>
                <a:lnTo>
                  <a:pt x="77786" y="1099733"/>
                </a:lnTo>
                <a:lnTo>
                  <a:pt x="89225" y="1099733"/>
                </a:lnTo>
                <a:lnTo>
                  <a:pt x="100665" y="1099733"/>
                </a:lnTo>
                <a:lnTo>
                  <a:pt x="112104" y="1099733"/>
                </a:lnTo>
                <a:lnTo>
                  <a:pt x="123544" y="1099733"/>
                </a:lnTo>
                <a:lnTo>
                  <a:pt x="134979" y="1099733"/>
                </a:lnTo>
                <a:lnTo>
                  <a:pt x="146423" y="1099733"/>
                </a:lnTo>
                <a:lnTo>
                  <a:pt x="157858" y="1099733"/>
                </a:lnTo>
                <a:lnTo>
                  <a:pt x="169297" y="1099733"/>
                </a:lnTo>
                <a:lnTo>
                  <a:pt x="180737" y="1099733"/>
                </a:lnTo>
                <a:lnTo>
                  <a:pt x="192176" y="1099733"/>
                </a:lnTo>
                <a:lnTo>
                  <a:pt x="203616" y="1099733"/>
                </a:lnTo>
                <a:lnTo>
                  <a:pt x="215055" y="1099733"/>
                </a:lnTo>
                <a:lnTo>
                  <a:pt x="226495" y="1099733"/>
                </a:lnTo>
                <a:lnTo>
                  <a:pt x="237935" y="1099733"/>
                </a:lnTo>
                <a:lnTo>
                  <a:pt x="249374" y="1099733"/>
                </a:lnTo>
                <a:lnTo>
                  <a:pt x="260814" y="1099733"/>
                </a:lnTo>
                <a:lnTo>
                  <a:pt x="272253" y="1099733"/>
                </a:lnTo>
                <a:lnTo>
                  <a:pt x="283693" y="1099733"/>
                </a:lnTo>
                <a:lnTo>
                  <a:pt x="295132" y="1099733"/>
                </a:lnTo>
                <a:lnTo>
                  <a:pt x="306572" y="1099733"/>
                </a:lnTo>
                <a:lnTo>
                  <a:pt x="318011" y="1099733"/>
                </a:lnTo>
                <a:lnTo>
                  <a:pt x="329451" y="1099733"/>
                </a:lnTo>
                <a:lnTo>
                  <a:pt x="340890" y="1099733"/>
                </a:lnTo>
                <a:lnTo>
                  <a:pt x="352330" y="1099733"/>
                </a:lnTo>
                <a:lnTo>
                  <a:pt x="363769" y="1099733"/>
                </a:lnTo>
                <a:lnTo>
                  <a:pt x="375209" y="1099733"/>
                </a:lnTo>
                <a:lnTo>
                  <a:pt x="386648" y="1099733"/>
                </a:lnTo>
                <a:lnTo>
                  <a:pt x="398088" y="1099733"/>
                </a:lnTo>
                <a:lnTo>
                  <a:pt x="409527" y="1099733"/>
                </a:lnTo>
                <a:lnTo>
                  <a:pt x="420967" y="1099733"/>
                </a:lnTo>
                <a:lnTo>
                  <a:pt x="432406" y="1099733"/>
                </a:lnTo>
                <a:lnTo>
                  <a:pt x="443846" y="1099733"/>
                </a:lnTo>
                <a:lnTo>
                  <a:pt x="455285" y="1099733"/>
                </a:lnTo>
                <a:lnTo>
                  <a:pt x="466725" y="1099733"/>
                </a:lnTo>
                <a:lnTo>
                  <a:pt x="478165" y="1099733"/>
                </a:lnTo>
                <a:lnTo>
                  <a:pt x="489604" y="1099733"/>
                </a:lnTo>
                <a:lnTo>
                  <a:pt x="501044" y="1099733"/>
                </a:lnTo>
                <a:lnTo>
                  <a:pt x="512483" y="1099733"/>
                </a:lnTo>
                <a:lnTo>
                  <a:pt x="523923" y="1099733"/>
                </a:lnTo>
                <a:lnTo>
                  <a:pt x="535362" y="1099733"/>
                </a:lnTo>
                <a:lnTo>
                  <a:pt x="546802" y="1099733"/>
                </a:lnTo>
                <a:lnTo>
                  <a:pt x="558241" y="1099733"/>
                </a:lnTo>
                <a:lnTo>
                  <a:pt x="569681" y="1099733"/>
                </a:lnTo>
                <a:lnTo>
                  <a:pt x="581120" y="1099733"/>
                </a:lnTo>
                <a:lnTo>
                  <a:pt x="592560" y="1099733"/>
                </a:lnTo>
                <a:lnTo>
                  <a:pt x="603999" y="1099733"/>
                </a:lnTo>
                <a:lnTo>
                  <a:pt x="615439" y="1099733"/>
                </a:lnTo>
                <a:lnTo>
                  <a:pt x="626878" y="1099733"/>
                </a:lnTo>
                <a:lnTo>
                  <a:pt x="638318" y="1099733"/>
                </a:lnTo>
                <a:lnTo>
                  <a:pt x="649757" y="1099733"/>
                </a:lnTo>
                <a:lnTo>
                  <a:pt x="661192" y="1099733"/>
                </a:lnTo>
                <a:lnTo>
                  <a:pt x="672632" y="1099733"/>
                </a:lnTo>
                <a:lnTo>
                  <a:pt x="684071" y="1099733"/>
                </a:lnTo>
                <a:lnTo>
                  <a:pt x="695511" y="1099733"/>
                </a:lnTo>
                <a:lnTo>
                  <a:pt x="706950" y="1099733"/>
                </a:lnTo>
                <a:lnTo>
                  <a:pt x="718390" y="1099733"/>
                </a:lnTo>
                <a:lnTo>
                  <a:pt x="729829" y="1099733"/>
                </a:lnTo>
                <a:lnTo>
                  <a:pt x="741269" y="1099733"/>
                </a:lnTo>
                <a:lnTo>
                  <a:pt x="752708" y="1099733"/>
                </a:lnTo>
                <a:lnTo>
                  <a:pt x="764148" y="1099733"/>
                </a:lnTo>
                <a:lnTo>
                  <a:pt x="775587" y="1099733"/>
                </a:lnTo>
                <a:lnTo>
                  <a:pt x="787027" y="1099733"/>
                </a:lnTo>
                <a:lnTo>
                  <a:pt x="798467" y="1099733"/>
                </a:lnTo>
                <a:lnTo>
                  <a:pt x="809906" y="1099733"/>
                </a:lnTo>
                <a:lnTo>
                  <a:pt x="821346" y="1099733"/>
                </a:lnTo>
                <a:lnTo>
                  <a:pt x="832785" y="1099733"/>
                </a:lnTo>
                <a:lnTo>
                  <a:pt x="844225" y="1099733"/>
                </a:lnTo>
                <a:lnTo>
                  <a:pt x="855664" y="1099733"/>
                </a:lnTo>
                <a:lnTo>
                  <a:pt x="867104" y="1099733"/>
                </a:lnTo>
                <a:lnTo>
                  <a:pt x="878543" y="1099733"/>
                </a:lnTo>
                <a:lnTo>
                  <a:pt x="889983" y="1099733"/>
                </a:lnTo>
                <a:lnTo>
                  <a:pt x="901422" y="1099733"/>
                </a:lnTo>
                <a:lnTo>
                  <a:pt x="912862" y="1099733"/>
                </a:lnTo>
                <a:lnTo>
                  <a:pt x="924301" y="1099733"/>
                </a:lnTo>
                <a:lnTo>
                  <a:pt x="935741" y="1099733"/>
                </a:lnTo>
                <a:lnTo>
                  <a:pt x="947180" y="1099733"/>
                </a:lnTo>
                <a:lnTo>
                  <a:pt x="958620" y="1099733"/>
                </a:lnTo>
                <a:lnTo>
                  <a:pt x="970059" y="1099733"/>
                </a:lnTo>
                <a:lnTo>
                  <a:pt x="981499" y="1099733"/>
                </a:lnTo>
                <a:lnTo>
                  <a:pt x="992938" y="1099733"/>
                </a:lnTo>
                <a:lnTo>
                  <a:pt x="1004378" y="1099733"/>
                </a:lnTo>
                <a:lnTo>
                  <a:pt x="1015818" y="1099733"/>
                </a:lnTo>
                <a:lnTo>
                  <a:pt x="1027257" y="1099733"/>
                </a:lnTo>
                <a:lnTo>
                  <a:pt x="1038697" y="1099733"/>
                </a:lnTo>
                <a:lnTo>
                  <a:pt x="1050136" y="1099733"/>
                </a:lnTo>
                <a:lnTo>
                  <a:pt x="1061576" y="1099733"/>
                </a:lnTo>
                <a:lnTo>
                  <a:pt x="1073015" y="1099733"/>
                </a:lnTo>
                <a:lnTo>
                  <a:pt x="1084455" y="1099733"/>
                </a:lnTo>
                <a:lnTo>
                  <a:pt x="1095894" y="1099733"/>
                </a:lnTo>
                <a:lnTo>
                  <a:pt x="1107334" y="1099733"/>
                </a:lnTo>
                <a:lnTo>
                  <a:pt x="1118773" y="1099733"/>
                </a:lnTo>
                <a:lnTo>
                  <a:pt x="1130213" y="1099733"/>
                </a:lnTo>
                <a:lnTo>
                  <a:pt x="1141652" y="1099733"/>
                </a:lnTo>
                <a:lnTo>
                  <a:pt x="1153092" y="1099733"/>
                </a:lnTo>
                <a:lnTo>
                  <a:pt x="1164531" y="1099733"/>
                </a:lnTo>
                <a:lnTo>
                  <a:pt x="1175971" y="1099733"/>
                </a:lnTo>
                <a:lnTo>
                  <a:pt x="1187406" y="1099733"/>
                </a:lnTo>
                <a:lnTo>
                  <a:pt x="1198845" y="1099733"/>
                </a:lnTo>
                <a:lnTo>
                  <a:pt x="1210285" y="1099733"/>
                </a:lnTo>
                <a:lnTo>
                  <a:pt x="1221724" y="1099733"/>
                </a:lnTo>
                <a:lnTo>
                  <a:pt x="1233164" y="1099733"/>
                </a:lnTo>
                <a:lnTo>
                  <a:pt x="1244603" y="1099733"/>
                </a:lnTo>
                <a:lnTo>
                  <a:pt x="1256043" y="1099733"/>
                </a:lnTo>
                <a:lnTo>
                  <a:pt x="1267482" y="1099733"/>
                </a:lnTo>
                <a:lnTo>
                  <a:pt x="1278922" y="1099733"/>
                </a:lnTo>
                <a:lnTo>
                  <a:pt x="1290361" y="1099733"/>
                </a:lnTo>
                <a:lnTo>
                  <a:pt x="1301801" y="1099733"/>
                </a:lnTo>
                <a:lnTo>
                  <a:pt x="1313240" y="1099733"/>
                </a:lnTo>
                <a:lnTo>
                  <a:pt x="1324680" y="1099733"/>
                </a:lnTo>
                <a:lnTo>
                  <a:pt x="1336120" y="1099733"/>
                </a:lnTo>
                <a:lnTo>
                  <a:pt x="1347559" y="1099733"/>
                </a:lnTo>
                <a:lnTo>
                  <a:pt x="1358999" y="1099733"/>
                </a:lnTo>
                <a:lnTo>
                  <a:pt x="1370438" y="1099733"/>
                </a:lnTo>
                <a:lnTo>
                  <a:pt x="1381878" y="1099733"/>
                </a:lnTo>
                <a:lnTo>
                  <a:pt x="1393317" y="1099733"/>
                </a:lnTo>
                <a:lnTo>
                  <a:pt x="1404757" y="1099733"/>
                </a:lnTo>
                <a:lnTo>
                  <a:pt x="1416196" y="1099733"/>
                </a:lnTo>
                <a:lnTo>
                  <a:pt x="1427636" y="1099733"/>
                </a:lnTo>
                <a:lnTo>
                  <a:pt x="1439075" y="1099733"/>
                </a:lnTo>
                <a:lnTo>
                  <a:pt x="1450515" y="1099733"/>
                </a:lnTo>
                <a:lnTo>
                  <a:pt x="1461954" y="1099733"/>
                </a:lnTo>
                <a:lnTo>
                  <a:pt x="1473394" y="1099733"/>
                </a:lnTo>
                <a:lnTo>
                  <a:pt x="1484833" y="1099733"/>
                </a:lnTo>
                <a:lnTo>
                  <a:pt x="1496273" y="1099733"/>
                </a:lnTo>
                <a:lnTo>
                  <a:pt x="1507712" y="1099733"/>
                </a:lnTo>
                <a:lnTo>
                  <a:pt x="1519152" y="1099733"/>
                </a:lnTo>
                <a:lnTo>
                  <a:pt x="1530591" y="1099733"/>
                </a:lnTo>
                <a:lnTo>
                  <a:pt x="1542031" y="1099733"/>
                </a:lnTo>
                <a:lnTo>
                  <a:pt x="1553471" y="1099733"/>
                </a:lnTo>
                <a:lnTo>
                  <a:pt x="1564910" y="1099733"/>
                </a:lnTo>
                <a:lnTo>
                  <a:pt x="1576349" y="1099733"/>
                </a:lnTo>
                <a:lnTo>
                  <a:pt x="1587789" y="1099733"/>
                </a:lnTo>
                <a:lnTo>
                  <a:pt x="1599229" y="1099733"/>
                </a:lnTo>
                <a:lnTo>
                  <a:pt x="1610668" y="1099733"/>
                </a:lnTo>
                <a:lnTo>
                  <a:pt x="1622107" y="1099733"/>
                </a:lnTo>
                <a:lnTo>
                  <a:pt x="1633547" y="1099733"/>
                </a:lnTo>
                <a:lnTo>
                  <a:pt x="1644987" y="1099733"/>
                </a:lnTo>
                <a:lnTo>
                  <a:pt x="1656426" y="1099733"/>
                </a:lnTo>
                <a:lnTo>
                  <a:pt x="1667866" y="1099733"/>
                </a:lnTo>
                <a:lnTo>
                  <a:pt x="1679305" y="1099733"/>
                </a:lnTo>
                <a:lnTo>
                  <a:pt x="1690745" y="1099733"/>
                </a:lnTo>
                <a:lnTo>
                  <a:pt x="1702184" y="1099733"/>
                </a:lnTo>
                <a:lnTo>
                  <a:pt x="1713619" y="1099733"/>
                </a:lnTo>
                <a:lnTo>
                  <a:pt x="1725063" y="1099733"/>
                </a:lnTo>
                <a:lnTo>
                  <a:pt x="1736498" y="1099733"/>
                </a:lnTo>
                <a:lnTo>
                  <a:pt x="1747938" y="1099733"/>
                </a:lnTo>
                <a:lnTo>
                  <a:pt x="1759377" y="1099733"/>
                </a:lnTo>
                <a:lnTo>
                  <a:pt x="1770817" y="1099733"/>
                </a:lnTo>
                <a:lnTo>
                  <a:pt x="1782256" y="1099733"/>
                </a:lnTo>
                <a:lnTo>
                  <a:pt x="1793696" y="1099733"/>
                </a:lnTo>
                <a:lnTo>
                  <a:pt x="1805135" y="1099733"/>
                </a:lnTo>
                <a:lnTo>
                  <a:pt x="1816575" y="1099733"/>
                </a:lnTo>
                <a:lnTo>
                  <a:pt x="1828014" y="1099733"/>
                </a:lnTo>
                <a:lnTo>
                  <a:pt x="1839454" y="1099733"/>
                </a:lnTo>
                <a:lnTo>
                  <a:pt x="1850893" y="1099733"/>
                </a:lnTo>
                <a:lnTo>
                  <a:pt x="1862333" y="1099733"/>
                </a:lnTo>
                <a:lnTo>
                  <a:pt x="1873772" y="1099733"/>
                </a:lnTo>
                <a:lnTo>
                  <a:pt x="1885212" y="1099733"/>
                </a:lnTo>
                <a:lnTo>
                  <a:pt x="1896651" y="1099733"/>
                </a:lnTo>
                <a:lnTo>
                  <a:pt x="1908091" y="1099733"/>
                </a:lnTo>
                <a:lnTo>
                  <a:pt x="1919531" y="1099733"/>
                </a:lnTo>
                <a:lnTo>
                  <a:pt x="1930970" y="1099733"/>
                </a:lnTo>
                <a:lnTo>
                  <a:pt x="1942409" y="1099733"/>
                </a:lnTo>
                <a:lnTo>
                  <a:pt x="1953849" y="1099733"/>
                </a:lnTo>
                <a:lnTo>
                  <a:pt x="1965289" y="1099733"/>
                </a:lnTo>
                <a:lnTo>
                  <a:pt x="1976728" y="1099733"/>
                </a:lnTo>
                <a:lnTo>
                  <a:pt x="1988168" y="1099733"/>
                </a:lnTo>
                <a:lnTo>
                  <a:pt x="1999607" y="1099733"/>
                </a:lnTo>
                <a:lnTo>
                  <a:pt x="2011047" y="1099733"/>
                </a:lnTo>
                <a:lnTo>
                  <a:pt x="2022486" y="1099733"/>
                </a:lnTo>
                <a:lnTo>
                  <a:pt x="2033926" y="1099733"/>
                </a:lnTo>
                <a:lnTo>
                  <a:pt x="2045365" y="1099733"/>
                </a:lnTo>
                <a:lnTo>
                  <a:pt x="2056805" y="1099733"/>
                </a:lnTo>
                <a:lnTo>
                  <a:pt x="2068244" y="1099733"/>
                </a:lnTo>
                <a:lnTo>
                  <a:pt x="2079684" y="1099733"/>
                </a:lnTo>
                <a:lnTo>
                  <a:pt x="2091123" y="1099733"/>
                </a:lnTo>
                <a:lnTo>
                  <a:pt x="2102563" y="1099733"/>
                </a:lnTo>
                <a:lnTo>
                  <a:pt x="2114002" y="1099733"/>
                </a:lnTo>
                <a:lnTo>
                  <a:pt x="2125442" y="1099733"/>
                </a:lnTo>
                <a:lnTo>
                  <a:pt x="2136882" y="1099733"/>
                </a:lnTo>
                <a:lnTo>
                  <a:pt x="2148321" y="1099733"/>
                </a:lnTo>
                <a:lnTo>
                  <a:pt x="2159760" y="1099733"/>
                </a:lnTo>
                <a:lnTo>
                  <a:pt x="2171200" y="1099733"/>
                </a:lnTo>
                <a:lnTo>
                  <a:pt x="2182640" y="1099733"/>
                </a:lnTo>
                <a:lnTo>
                  <a:pt x="2194079" y="1099733"/>
                </a:lnTo>
                <a:lnTo>
                  <a:pt x="2205519" y="1099733"/>
                </a:lnTo>
                <a:lnTo>
                  <a:pt x="2216958" y="1099733"/>
                </a:lnTo>
                <a:lnTo>
                  <a:pt x="2228393" y="1099733"/>
                </a:lnTo>
                <a:lnTo>
                  <a:pt x="2239837" y="1099733"/>
                </a:lnTo>
                <a:lnTo>
                  <a:pt x="2251272" y="1099733"/>
                </a:lnTo>
                <a:lnTo>
                  <a:pt x="2262716" y="1099733"/>
                </a:lnTo>
                <a:lnTo>
                  <a:pt x="2274151" y="1099733"/>
                </a:lnTo>
                <a:lnTo>
                  <a:pt x="2285591" y="1099733"/>
                </a:lnTo>
                <a:lnTo>
                  <a:pt x="2297030" y="1099733"/>
                </a:lnTo>
                <a:lnTo>
                  <a:pt x="2308470" y="1099733"/>
                </a:lnTo>
                <a:lnTo>
                  <a:pt x="2319909" y="1099733"/>
                </a:lnTo>
                <a:lnTo>
                  <a:pt x="2331349" y="1099733"/>
                </a:lnTo>
                <a:lnTo>
                  <a:pt x="2342788" y="1099733"/>
                </a:lnTo>
                <a:lnTo>
                  <a:pt x="2354228" y="1099733"/>
                </a:lnTo>
                <a:lnTo>
                  <a:pt x="2365667" y="1099733"/>
                </a:lnTo>
                <a:lnTo>
                  <a:pt x="2377107" y="1099733"/>
                </a:lnTo>
                <a:lnTo>
                  <a:pt x="2388546" y="1099733"/>
                </a:lnTo>
                <a:lnTo>
                  <a:pt x="2399986" y="1099733"/>
                </a:lnTo>
                <a:lnTo>
                  <a:pt x="2411425" y="1099733"/>
                </a:lnTo>
                <a:lnTo>
                  <a:pt x="2422865" y="1099733"/>
                </a:lnTo>
                <a:lnTo>
                  <a:pt x="2434304" y="1099733"/>
                </a:lnTo>
                <a:lnTo>
                  <a:pt x="2445744" y="1099733"/>
                </a:lnTo>
                <a:lnTo>
                  <a:pt x="2457184" y="1099733"/>
                </a:lnTo>
                <a:lnTo>
                  <a:pt x="2468623" y="1099733"/>
                </a:lnTo>
                <a:lnTo>
                  <a:pt x="2480062" y="1099733"/>
                </a:lnTo>
                <a:lnTo>
                  <a:pt x="2491502" y="1099733"/>
                </a:lnTo>
                <a:lnTo>
                  <a:pt x="2502942" y="1099733"/>
                </a:lnTo>
                <a:lnTo>
                  <a:pt x="2514381" y="1099733"/>
                </a:lnTo>
                <a:lnTo>
                  <a:pt x="2525821" y="1099733"/>
                </a:lnTo>
                <a:lnTo>
                  <a:pt x="2537260" y="1099733"/>
                </a:lnTo>
                <a:lnTo>
                  <a:pt x="2548700" y="1099733"/>
                </a:lnTo>
                <a:lnTo>
                  <a:pt x="2560139" y="1099733"/>
                </a:lnTo>
                <a:lnTo>
                  <a:pt x="2571579" y="1099733"/>
                </a:lnTo>
                <a:lnTo>
                  <a:pt x="2583018" y="1099733"/>
                </a:lnTo>
                <a:lnTo>
                  <a:pt x="2594458" y="1099733"/>
                </a:lnTo>
                <a:lnTo>
                  <a:pt x="2605897" y="1099733"/>
                </a:lnTo>
                <a:lnTo>
                  <a:pt x="2617337" y="1099733"/>
                </a:lnTo>
                <a:lnTo>
                  <a:pt x="2628776" y="1099733"/>
                </a:lnTo>
                <a:lnTo>
                  <a:pt x="2640216" y="1099733"/>
                </a:lnTo>
                <a:lnTo>
                  <a:pt x="2651655" y="1099733"/>
                </a:lnTo>
                <a:lnTo>
                  <a:pt x="2663095" y="1099733"/>
                </a:lnTo>
                <a:lnTo>
                  <a:pt x="2674535" y="1099733"/>
                </a:lnTo>
                <a:lnTo>
                  <a:pt x="2685974" y="1099733"/>
                </a:lnTo>
                <a:lnTo>
                  <a:pt x="2697413" y="1099733"/>
                </a:lnTo>
                <a:lnTo>
                  <a:pt x="2708853" y="1099733"/>
                </a:lnTo>
                <a:lnTo>
                  <a:pt x="2720293" y="1099733"/>
                </a:lnTo>
                <a:lnTo>
                  <a:pt x="2731727" y="1099733"/>
                </a:lnTo>
                <a:lnTo>
                  <a:pt x="2743172" y="1099733"/>
                </a:lnTo>
                <a:lnTo>
                  <a:pt x="2754611" y="1099733"/>
                </a:lnTo>
                <a:lnTo>
                  <a:pt x="2766046" y="1099733"/>
                </a:lnTo>
                <a:lnTo>
                  <a:pt x="2777490" y="1099733"/>
                </a:lnTo>
                <a:lnTo>
                  <a:pt x="2788925" y="1099733"/>
                </a:lnTo>
                <a:lnTo>
                  <a:pt x="2800364" y="1099733"/>
                </a:lnTo>
                <a:lnTo>
                  <a:pt x="2811804" y="1099733"/>
                </a:lnTo>
                <a:lnTo>
                  <a:pt x="2823243" y="1099733"/>
                </a:lnTo>
                <a:lnTo>
                  <a:pt x="2834683" y="1099733"/>
                </a:lnTo>
                <a:lnTo>
                  <a:pt x="2846123" y="1099733"/>
                </a:lnTo>
                <a:lnTo>
                  <a:pt x="2857562" y="1099733"/>
                </a:lnTo>
                <a:lnTo>
                  <a:pt x="2869001" y="1099733"/>
                </a:lnTo>
                <a:lnTo>
                  <a:pt x="2880441" y="1099733"/>
                </a:lnTo>
                <a:lnTo>
                  <a:pt x="2891881" y="1099733"/>
                </a:lnTo>
                <a:lnTo>
                  <a:pt x="2903320" y="1099733"/>
                </a:lnTo>
                <a:lnTo>
                  <a:pt x="2914760" y="1099733"/>
                </a:lnTo>
                <a:lnTo>
                  <a:pt x="2926199" y="1099733"/>
                </a:lnTo>
                <a:lnTo>
                  <a:pt x="2937639" y="1099733"/>
                </a:lnTo>
                <a:lnTo>
                  <a:pt x="2949078" y="1099733"/>
                </a:lnTo>
                <a:lnTo>
                  <a:pt x="2960518" y="1099733"/>
                </a:lnTo>
                <a:lnTo>
                  <a:pt x="2971957" y="1099733"/>
                </a:lnTo>
                <a:lnTo>
                  <a:pt x="2983397" y="1099733"/>
                </a:lnTo>
                <a:lnTo>
                  <a:pt x="2994837" y="1099733"/>
                </a:lnTo>
                <a:lnTo>
                  <a:pt x="3006276" y="1099733"/>
                </a:lnTo>
                <a:lnTo>
                  <a:pt x="3017715" y="1099733"/>
                </a:lnTo>
                <a:lnTo>
                  <a:pt x="3029155" y="1099733"/>
                </a:lnTo>
                <a:lnTo>
                  <a:pt x="3040594" y="1099733"/>
                </a:lnTo>
                <a:lnTo>
                  <a:pt x="3052034" y="1099733"/>
                </a:lnTo>
                <a:lnTo>
                  <a:pt x="3063474" y="1099733"/>
                </a:lnTo>
                <a:lnTo>
                  <a:pt x="3074913" y="1099733"/>
                </a:lnTo>
                <a:lnTo>
                  <a:pt x="3086352" y="1099733"/>
                </a:lnTo>
                <a:lnTo>
                  <a:pt x="3097792" y="1099733"/>
                </a:lnTo>
                <a:lnTo>
                  <a:pt x="3109232" y="1099733"/>
                </a:lnTo>
                <a:lnTo>
                  <a:pt x="3120671" y="1099733"/>
                </a:lnTo>
                <a:lnTo>
                  <a:pt x="3132111" y="1099733"/>
                </a:lnTo>
                <a:lnTo>
                  <a:pt x="3143550" y="1099733"/>
                </a:lnTo>
                <a:lnTo>
                  <a:pt x="3154990" y="1099733"/>
                </a:lnTo>
                <a:lnTo>
                  <a:pt x="3166429" y="1099733"/>
                </a:lnTo>
                <a:lnTo>
                  <a:pt x="3177869" y="1099733"/>
                </a:lnTo>
                <a:lnTo>
                  <a:pt x="3189308" y="1099733"/>
                </a:lnTo>
                <a:lnTo>
                  <a:pt x="3200748" y="1099733"/>
                </a:lnTo>
                <a:lnTo>
                  <a:pt x="3212187" y="1099733"/>
                </a:lnTo>
                <a:lnTo>
                  <a:pt x="3223627" y="1099733"/>
                </a:lnTo>
                <a:lnTo>
                  <a:pt x="3235066" y="1099733"/>
                </a:lnTo>
                <a:lnTo>
                  <a:pt x="3246501" y="1099733"/>
                </a:lnTo>
                <a:lnTo>
                  <a:pt x="3257945" y="1099733"/>
                </a:lnTo>
                <a:lnTo>
                  <a:pt x="3269385" y="1099733"/>
                </a:lnTo>
                <a:lnTo>
                  <a:pt x="3280825" y="1099733"/>
                </a:lnTo>
                <a:lnTo>
                  <a:pt x="3292264" y="1099733"/>
                </a:lnTo>
                <a:lnTo>
                  <a:pt x="3303699" y="1099733"/>
                </a:lnTo>
                <a:lnTo>
                  <a:pt x="3315143" y="1099733"/>
                </a:lnTo>
                <a:lnTo>
                  <a:pt x="3326578" y="1099733"/>
                </a:lnTo>
                <a:lnTo>
                  <a:pt x="3338017" y="1099733"/>
                </a:lnTo>
                <a:lnTo>
                  <a:pt x="3349457" y="1099733"/>
                </a:lnTo>
                <a:lnTo>
                  <a:pt x="3360896" y="1099733"/>
                </a:lnTo>
                <a:lnTo>
                  <a:pt x="3372336" y="1099733"/>
                </a:lnTo>
                <a:lnTo>
                  <a:pt x="3383776" y="1099733"/>
                </a:lnTo>
                <a:lnTo>
                  <a:pt x="3395215" y="1099733"/>
                </a:lnTo>
                <a:lnTo>
                  <a:pt x="3406654" y="1099733"/>
                </a:lnTo>
                <a:lnTo>
                  <a:pt x="3418094" y="1099733"/>
                </a:lnTo>
                <a:lnTo>
                  <a:pt x="3429534" y="1099733"/>
                </a:lnTo>
                <a:lnTo>
                  <a:pt x="3440973" y="1099733"/>
                </a:lnTo>
                <a:lnTo>
                  <a:pt x="3452413" y="1099733"/>
                </a:lnTo>
                <a:lnTo>
                  <a:pt x="3463852" y="1099733"/>
                </a:lnTo>
                <a:lnTo>
                  <a:pt x="3475292" y="1099733"/>
                </a:lnTo>
                <a:lnTo>
                  <a:pt x="3486731" y="1099733"/>
                </a:lnTo>
                <a:lnTo>
                  <a:pt x="3498171" y="1099733"/>
                </a:lnTo>
                <a:lnTo>
                  <a:pt x="3509610" y="1099733"/>
                </a:lnTo>
                <a:lnTo>
                  <a:pt x="3521050" y="1099733"/>
                </a:lnTo>
                <a:lnTo>
                  <a:pt x="3532489" y="1099733"/>
                </a:lnTo>
                <a:lnTo>
                  <a:pt x="3543929" y="1099733"/>
                </a:lnTo>
                <a:lnTo>
                  <a:pt x="3555368" y="1099733"/>
                </a:lnTo>
                <a:lnTo>
                  <a:pt x="3566808" y="1099733"/>
                </a:lnTo>
                <a:lnTo>
                  <a:pt x="3578247" y="1099733"/>
                </a:lnTo>
                <a:lnTo>
                  <a:pt x="3589687" y="1099733"/>
                </a:lnTo>
                <a:lnTo>
                  <a:pt x="3601127" y="1099733"/>
                </a:lnTo>
                <a:lnTo>
                  <a:pt x="3612566" y="1099733"/>
                </a:lnTo>
                <a:lnTo>
                  <a:pt x="3624005" y="1099733"/>
                </a:lnTo>
                <a:lnTo>
                  <a:pt x="3635445" y="1099733"/>
                </a:lnTo>
                <a:lnTo>
                  <a:pt x="3646885" y="1099733"/>
                </a:lnTo>
                <a:lnTo>
                  <a:pt x="3658324" y="1099733"/>
                </a:lnTo>
                <a:lnTo>
                  <a:pt x="3669764" y="1099733"/>
                </a:lnTo>
                <a:lnTo>
                  <a:pt x="3681203" y="1099733"/>
                </a:lnTo>
                <a:lnTo>
                  <a:pt x="3692643" y="1099733"/>
                </a:lnTo>
                <a:lnTo>
                  <a:pt x="3704082" y="1099733"/>
                </a:lnTo>
                <a:lnTo>
                  <a:pt x="3715522" y="1099733"/>
                </a:lnTo>
                <a:lnTo>
                  <a:pt x="3726961" y="1099733"/>
                </a:lnTo>
                <a:lnTo>
                  <a:pt x="3738401" y="1099733"/>
                </a:lnTo>
                <a:lnTo>
                  <a:pt x="3749840" y="1099733"/>
                </a:lnTo>
                <a:lnTo>
                  <a:pt x="3761280" y="1099733"/>
                </a:lnTo>
                <a:lnTo>
                  <a:pt x="3772719" y="1099733"/>
                </a:lnTo>
                <a:lnTo>
                  <a:pt x="3784154" y="1099733"/>
                </a:lnTo>
                <a:lnTo>
                  <a:pt x="3795598" y="1099733"/>
                </a:lnTo>
                <a:lnTo>
                  <a:pt x="3807033" y="1099733"/>
                </a:lnTo>
                <a:lnTo>
                  <a:pt x="3818473" y="1099733"/>
                </a:lnTo>
                <a:lnTo>
                  <a:pt x="3829917" y="1099733"/>
                </a:lnTo>
                <a:lnTo>
                  <a:pt x="3841352" y="1099733"/>
                </a:lnTo>
                <a:lnTo>
                  <a:pt x="3852791" y="1099733"/>
                </a:lnTo>
                <a:lnTo>
                  <a:pt x="3864231" y="1099733"/>
                </a:lnTo>
                <a:lnTo>
                  <a:pt x="3875670" y="1099733"/>
                </a:lnTo>
                <a:lnTo>
                  <a:pt x="3887110" y="1099733"/>
                </a:lnTo>
                <a:lnTo>
                  <a:pt x="3898549" y="1099733"/>
                </a:lnTo>
                <a:lnTo>
                  <a:pt x="3909989" y="1099733"/>
                </a:lnTo>
                <a:lnTo>
                  <a:pt x="3921447" y="1099733"/>
                </a:lnTo>
                <a:lnTo>
                  <a:pt x="3932878" y="1099733"/>
                </a:lnTo>
                <a:lnTo>
                  <a:pt x="3944307" y="1099733"/>
                </a:lnTo>
                <a:lnTo>
                  <a:pt x="3955737" y="1099733"/>
                </a:lnTo>
                <a:lnTo>
                  <a:pt x="3967167" y="1099733"/>
                </a:lnTo>
                <a:lnTo>
                  <a:pt x="3978645" y="1099733"/>
                </a:lnTo>
                <a:lnTo>
                  <a:pt x="3990075" y="1099733"/>
                </a:lnTo>
                <a:lnTo>
                  <a:pt x="4001505" y="1099733"/>
                </a:lnTo>
                <a:lnTo>
                  <a:pt x="4012935" y="1099733"/>
                </a:lnTo>
                <a:lnTo>
                  <a:pt x="4024365" y="1099733"/>
                </a:lnTo>
                <a:lnTo>
                  <a:pt x="4035843" y="1099733"/>
                </a:lnTo>
                <a:lnTo>
                  <a:pt x="4047273" y="1099733"/>
                </a:lnTo>
                <a:lnTo>
                  <a:pt x="4058702" y="1099733"/>
                </a:lnTo>
                <a:lnTo>
                  <a:pt x="4070133" y="1099733"/>
                </a:lnTo>
                <a:lnTo>
                  <a:pt x="4081563" y="1099733"/>
                </a:lnTo>
                <a:lnTo>
                  <a:pt x="4093040" y="1099733"/>
                </a:lnTo>
                <a:lnTo>
                  <a:pt x="4104471" y="1099733"/>
                </a:lnTo>
                <a:lnTo>
                  <a:pt x="4115900" y="1099733"/>
                </a:lnTo>
                <a:lnTo>
                  <a:pt x="4127330" y="1099733"/>
                </a:lnTo>
                <a:lnTo>
                  <a:pt x="4138760" y="1099733"/>
                </a:lnTo>
                <a:lnTo>
                  <a:pt x="4150238" y="1099733"/>
                </a:lnTo>
                <a:lnTo>
                  <a:pt x="4161668" y="1099733"/>
                </a:lnTo>
                <a:lnTo>
                  <a:pt x="4173098" y="1099733"/>
                </a:lnTo>
                <a:lnTo>
                  <a:pt x="4184528" y="1099733"/>
                </a:lnTo>
                <a:lnTo>
                  <a:pt x="4195958" y="1099733"/>
                </a:lnTo>
                <a:lnTo>
                  <a:pt x="4207436" y="1099733"/>
                </a:lnTo>
                <a:lnTo>
                  <a:pt x="4218865" y="1099733"/>
                </a:lnTo>
                <a:lnTo>
                  <a:pt x="4230296" y="1099733"/>
                </a:lnTo>
                <a:lnTo>
                  <a:pt x="4241726" y="1099733"/>
                </a:lnTo>
                <a:lnTo>
                  <a:pt x="4253156" y="1099733"/>
                </a:lnTo>
                <a:lnTo>
                  <a:pt x="4264634" y="1099733"/>
                </a:lnTo>
                <a:lnTo>
                  <a:pt x="4276063" y="1099733"/>
                </a:lnTo>
                <a:lnTo>
                  <a:pt x="4287493" y="1099733"/>
                </a:lnTo>
                <a:lnTo>
                  <a:pt x="4298923" y="1099733"/>
                </a:lnTo>
                <a:lnTo>
                  <a:pt x="4310353" y="1099733"/>
                </a:lnTo>
                <a:lnTo>
                  <a:pt x="4321831" y="1099733"/>
                </a:lnTo>
                <a:lnTo>
                  <a:pt x="4333261" y="1099733"/>
                </a:lnTo>
                <a:lnTo>
                  <a:pt x="4344691" y="1099733"/>
                </a:lnTo>
                <a:lnTo>
                  <a:pt x="4356121" y="1099733"/>
                </a:lnTo>
                <a:lnTo>
                  <a:pt x="4367551" y="1099733"/>
                </a:lnTo>
                <a:lnTo>
                  <a:pt x="4379028" y="1099733"/>
                </a:lnTo>
                <a:lnTo>
                  <a:pt x="4390458" y="1099733"/>
                </a:lnTo>
                <a:lnTo>
                  <a:pt x="4401889" y="1099733"/>
                </a:lnTo>
                <a:lnTo>
                  <a:pt x="4413319" y="1099733"/>
                </a:lnTo>
                <a:lnTo>
                  <a:pt x="4424749" y="1099733"/>
                </a:lnTo>
                <a:lnTo>
                  <a:pt x="4436226" y="1099733"/>
                </a:lnTo>
                <a:lnTo>
                  <a:pt x="4447656" y="1099733"/>
                </a:lnTo>
                <a:lnTo>
                  <a:pt x="4459086" y="1099733"/>
                </a:lnTo>
                <a:lnTo>
                  <a:pt x="4470516" y="1099733"/>
                </a:lnTo>
                <a:lnTo>
                  <a:pt x="4481946" y="1099733"/>
                </a:lnTo>
                <a:lnTo>
                  <a:pt x="4493424" y="1099733"/>
                </a:lnTo>
                <a:lnTo>
                  <a:pt x="4504854" y="1099733"/>
                </a:lnTo>
                <a:lnTo>
                  <a:pt x="4516284" y="1099733"/>
                </a:lnTo>
                <a:lnTo>
                  <a:pt x="4527714" y="1099733"/>
                </a:lnTo>
                <a:lnTo>
                  <a:pt x="4539144" y="1099733"/>
                </a:lnTo>
                <a:lnTo>
                  <a:pt x="4550621" y="1099733"/>
                </a:lnTo>
                <a:lnTo>
                  <a:pt x="4562051" y="1099733"/>
                </a:lnTo>
                <a:lnTo>
                  <a:pt x="4573482" y="1099733"/>
                </a:lnTo>
                <a:lnTo>
                  <a:pt x="4584912" y="1099733"/>
                </a:lnTo>
                <a:lnTo>
                  <a:pt x="4596341" y="1099733"/>
                </a:lnTo>
                <a:lnTo>
                  <a:pt x="4607771" y="1099733"/>
                </a:lnTo>
                <a:lnTo>
                  <a:pt x="4619249" y="1099733"/>
                </a:lnTo>
                <a:lnTo>
                  <a:pt x="4630679" y="1099733"/>
                </a:lnTo>
                <a:lnTo>
                  <a:pt x="4642109" y="1099733"/>
                </a:lnTo>
                <a:lnTo>
                  <a:pt x="4653539" y="1099733"/>
                </a:lnTo>
                <a:lnTo>
                  <a:pt x="4664969" y="1099733"/>
                </a:lnTo>
                <a:lnTo>
                  <a:pt x="4676447" y="1099733"/>
                </a:lnTo>
                <a:lnTo>
                  <a:pt x="4687877" y="1099733"/>
                </a:lnTo>
                <a:lnTo>
                  <a:pt x="4699306" y="1099733"/>
                </a:lnTo>
                <a:lnTo>
                  <a:pt x="4710737" y="1099733"/>
                </a:lnTo>
                <a:lnTo>
                  <a:pt x="4722167" y="1099733"/>
                </a:lnTo>
                <a:lnTo>
                  <a:pt x="4733644" y="1099733"/>
                </a:lnTo>
                <a:lnTo>
                  <a:pt x="4745075" y="1099733"/>
                </a:lnTo>
                <a:lnTo>
                  <a:pt x="4756504" y="1099733"/>
                </a:lnTo>
                <a:lnTo>
                  <a:pt x="4767934" y="1099733"/>
                </a:lnTo>
                <a:lnTo>
                  <a:pt x="4779364" y="1099733"/>
                </a:lnTo>
                <a:lnTo>
                  <a:pt x="4790842" y="1099733"/>
                </a:lnTo>
                <a:lnTo>
                  <a:pt x="4802272" y="1099733"/>
                </a:lnTo>
                <a:lnTo>
                  <a:pt x="4813702" y="1099733"/>
                </a:lnTo>
                <a:lnTo>
                  <a:pt x="4825132" y="1099733"/>
                </a:lnTo>
                <a:lnTo>
                  <a:pt x="4836562" y="1099733"/>
                </a:lnTo>
                <a:lnTo>
                  <a:pt x="4848040" y="1099733"/>
                </a:lnTo>
                <a:lnTo>
                  <a:pt x="4859469" y="1099733"/>
                </a:lnTo>
                <a:lnTo>
                  <a:pt x="4870899" y="1099733"/>
                </a:lnTo>
                <a:lnTo>
                  <a:pt x="4882330" y="1099733"/>
                </a:lnTo>
                <a:lnTo>
                  <a:pt x="4893760" y="1099733"/>
                </a:lnTo>
                <a:lnTo>
                  <a:pt x="4905237" y="1099733"/>
                </a:lnTo>
                <a:lnTo>
                  <a:pt x="4916667" y="1099733"/>
                </a:lnTo>
                <a:lnTo>
                  <a:pt x="4928097" y="1099733"/>
                </a:lnTo>
                <a:lnTo>
                  <a:pt x="4939527" y="1099733"/>
                </a:lnTo>
                <a:lnTo>
                  <a:pt x="4950957" y="1099733"/>
                </a:lnTo>
                <a:lnTo>
                  <a:pt x="4962435" y="1099733"/>
                </a:lnTo>
                <a:lnTo>
                  <a:pt x="4973865" y="1099733"/>
                </a:lnTo>
                <a:lnTo>
                  <a:pt x="4985295" y="1099733"/>
                </a:lnTo>
                <a:lnTo>
                  <a:pt x="4996725" y="1099733"/>
                </a:lnTo>
                <a:lnTo>
                  <a:pt x="5008155" y="1099733"/>
                </a:lnTo>
                <a:lnTo>
                  <a:pt x="5019632" y="1099733"/>
                </a:lnTo>
                <a:lnTo>
                  <a:pt x="5031062" y="1099733"/>
                </a:lnTo>
                <a:lnTo>
                  <a:pt x="5042492" y="1099733"/>
                </a:lnTo>
                <a:lnTo>
                  <a:pt x="5053923" y="1099733"/>
                </a:lnTo>
                <a:lnTo>
                  <a:pt x="5065353" y="1099733"/>
                </a:lnTo>
                <a:lnTo>
                  <a:pt x="5076830" y="1099733"/>
                </a:lnTo>
                <a:lnTo>
                  <a:pt x="5088260" y="1099733"/>
                </a:lnTo>
                <a:lnTo>
                  <a:pt x="5099690" y="1099733"/>
                </a:lnTo>
                <a:lnTo>
                  <a:pt x="5111120" y="1099733"/>
                </a:lnTo>
                <a:lnTo>
                  <a:pt x="5122550" y="1099733"/>
                </a:lnTo>
                <a:lnTo>
                  <a:pt x="5134028" y="1099733"/>
                </a:lnTo>
                <a:lnTo>
                  <a:pt x="5145458" y="1099733"/>
                </a:lnTo>
                <a:lnTo>
                  <a:pt x="5156888" y="1099733"/>
                </a:lnTo>
                <a:lnTo>
                  <a:pt x="5168318" y="1099733"/>
                </a:lnTo>
                <a:lnTo>
                  <a:pt x="5179747" y="1099733"/>
                </a:lnTo>
                <a:lnTo>
                  <a:pt x="5191225" y="1099733"/>
                </a:lnTo>
                <a:lnTo>
                  <a:pt x="5202655" y="1099733"/>
                </a:lnTo>
                <a:lnTo>
                  <a:pt x="5214085" y="1099733"/>
                </a:lnTo>
                <a:lnTo>
                  <a:pt x="5225515" y="1099733"/>
                </a:lnTo>
                <a:lnTo>
                  <a:pt x="5236945" y="1099733"/>
                </a:lnTo>
                <a:lnTo>
                  <a:pt x="5248423" y="1099733"/>
                </a:lnTo>
                <a:lnTo>
                  <a:pt x="5259853" y="1099733"/>
                </a:lnTo>
                <a:lnTo>
                  <a:pt x="5271283" y="1099733"/>
                </a:lnTo>
                <a:lnTo>
                  <a:pt x="5282713" y="1099733"/>
                </a:lnTo>
                <a:lnTo>
                  <a:pt x="5294143" y="1099733"/>
                </a:lnTo>
                <a:lnTo>
                  <a:pt x="5305621" y="1099733"/>
                </a:lnTo>
                <a:lnTo>
                  <a:pt x="5317051" y="1099733"/>
                </a:lnTo>
                <a:lnTo>
                  <a:pt x="5328481" y="1099733"/>
                </a:lnTo>
                <a:lnTo>
                  <a:pt x="5339910" y="1099733"/>
                </a:lnTo>
                <a:lnTo>
                  <a:pt x="5351340" y="1099733"/>
                </a:lnTo>
                <a:lnTo>
                  <a:pt x="5362818" y="1099733"/>
                </a:lnTo>
                <a:lnTo>
                  <a:pt x="5374248" y="1099733"/>
                </a:lnTo>
                <a:lnTo>
                  <a:pt x="5385678" y="1099733"/>
                </a:lnTo>
                <a:lnTo>
                  <a:pt x="5397108" y="1099733"/>
                </a:lnTo>
                <a:lnTo>
                  <a:pt x="5408538" y="1099733"/>
                </a:lnTo>
                <a:lnTo>
                  <a:pt x="5420016" y="1099733"/>
                </a:lnTo>
                <a:lnTo>
                  <a:pt x="5431446" y="1099733"/>
                </a:lnTo>
                <a:lnTo>
                  <a:pt x="5442876" y="1099733"/>
                </a:lnTo>
                <a:lnTo>
                  <a:pt x="5454306" y="1099733"/>
                </a:lnTo>
                <a:lnTo>
                  <a:pt x="5465736" y="1099733"/>
                </a:lnTo>
                <a:lnTo>
                  <a:pt x="5477214" y="1099733"/>
                </a:lnTo>
                <a:lnTo>
                  <a:pt x="5488643" y="1099733"/>
                </a:lnTo>
                <a:lnTo>
                  <a:pt x="5500073" y="1099733"/>
                </a:lnTo>
                <a:lnTo>
                  <a:pt x="5511503" y="1099733"/>
                </a:lnTo>
                <a:lnTo>
                  <a:pt x="5522933" y="1099733"/>
                </a:lnTo>
                <a:lnTo>
                  <a:pt x="5534411" y="1099733"/>
                </a:lnTo>
                <a:lnTo>
                  <a:pt x="5545841" y="1099733"/>
                </a:lnTo>
                <a:lnTo>
                  <a:pt x="5557271" y="1099733"/>
                </a:lnTo>
                <a:lnTo>
                  <a:pt x="5568701" y="1099733"/>
                </a:lnTo>
                <a:lnTo>
                  <a:pt x="5580131" y="1099733"/>
                </a:lnTo>
                <a:lnTo>
                  <a:pt x="5591609" y="1099733"/>
                </a:lnTo>
                <a:lnTo>
                  <a:pt x="5603038" y="1099733"/>
                </a:lnTo>
                <a:lnTo>
                  <a:pt x="5614469" y="1099733"/>
                </a:lnTo>
                <a:lnTo>
                  <a:pt x="5625899" y="1099733"/>
                </a:lnTo>
                <a:lnTo>
                  <a:pt x="5637329" y="1099733"/>
                </a:lnTo>
                <a:lnTo>
                  <a:pt x="5648759" y="1099733"/>
                </a:lnTo>
                <a:lnTo>
                  <a:pt x="5660236" y="1099733"/>
                </a:lnTo>
                <a:lnTo>
                  <a:pt x="5671666" y="1099733"/>
                </a:lnTo>
                <a:lnTo>
                  <a:pt x="5683096" y="1099733"/>
                </a:lnTo>
                <a:lnTo>
                  <a:pt x="5694526" y="1099733"/>
                </a:lnTo>
                <a:lnTo>
                  <a:pt x="5705956" y="1099733"/>
                </a:lnTo>
                <a:lnTo>
                  <a:pt x="5717434" y="1099733"/>
                </a:lnTo>
                <a:lnTo>
                  <a:pt x="5728864" y="1099733"/>
                </a:lnTo>
                <a:lnTo>
                  <a:pt x="5740294" y="1099733"/>
                </a:lnTo>
                <a:lnTo>
                  <a:pt x="5751724" y="1099733"/>
                </a:lnTo>
                <a:lnTo>
                  <a:pt x="5763154" y="1099733"/>
                </a:lnTo>
                <a:lnTo>
                  <a:pt x="5774631" y="1099733"/>
                </a:lnTo>
                <a:lnTo>
                  <a:pt x="5786062" y="1099733"/>
                </a:lnTo>
                <a:lnTo>
                  <a:pt x="5797492" y="1099733"/>
                </a:lnTo>
                <a:lnTo>
                  <a:pt x="5808921" y="1099733"/>
                </a:lnTo>
                <a:lnTo>
                  <a:pt x="5820351" y="1099733"/>
                </a:lnTo>
                <a:lnTo>
                  <a:pt x="5831829" y="1099733"/>
                </a:lnTo>
                <a:lnTo>
                  <a:pt x="5843259" y="1099733"/>
                </a:lnTo>
                <a:lnTo>
                  <a:pt x="5854689" y="1099733"/>
                </a:lnTo>
                <a:lnTo>
                  <a:pt x="5866119" y="1099733"/>
                </a:lnTo>
                <a:lnTo>
                  <a:pt x="5877549" y="1099733"/>
                </a:lnTo>
                <a:lnTo>
                  <a:pt x="5889027" y="1099733"/>
                </a:lnTo>
                <a:lnTo>
                  <a:pt x="5900457" y="1099733"/>
                </a:lnTo>
                <a:lnTo>
                  <a:pt x="5911887" y="1099733"/>
                </a:lnTo>
                <a:lnTo>
                  <a:pt x="5923317" y="1099733"/>
                </a:lnTo>
                <a:lnTo>
                  <a:pt x="5934747" y="1099733"/>
                </a:lnTo>
                <a:lnTo>
                  <a:pt x="5946225" y="1099733"/>
                </a:lnTo>
                <a:lnTo>
                  <a:pt x="5957655" y="1099733"/>
                </a:lnTo>
                <a:lnTo>
                  <a:pt x="5969084" y="1099733"/>
                </a:lnTo>
                <a:lnTo>
                  <a:pt x="5980514" y="1099733"/>
                </a:lnTo>
                <a:lnTo>
                  <a:pt x="5991944" y="1099733"/>
                </a:lnTo>
                <a:lnTo>
                  <a:pt x="6003422" y="1099733"/>
                </a:lnTo>
                <a:lnTo>
                  <a:pt x="6014852" y="1099733"/>
                </a:lnTo>
                <a:lnTo>
                  <a:pt x="6026282" y="1099733"/>
                </a:lnTo>
                <a:lnTo>
                  <a:pt x="6037712" y="1099733"/>
                </a:lnTo>
                <a:lnTo>
                  <a:pt x="6049142" y="1099733"/>
                </a:lnTo>
                <a:lnTo>
                  <a:pt x="6060620" y="1099733"/>
                </a:lnTo>
                <a:lnTo>
                  <a:pt x="6072049" y="1099733"/>
                </a:lnTo>
                <a:lnTo>
                  <a:pt x="6083480" y="1099733"/>
                </a:lnTo>
                <a:lnTo>
                  <a:pt x="6094910" y="1099733"/>
                </a:lnTo>
                <a:lnTo>
                  <a:pt x="6106340" y="1099733"/>
                </a:lnTo>
                <a:lnTo>
                  <a:pt x="6117818" y="1099733"/>
                </a:lnTo>
                <a:lnTo>
                  <a:pt x="6129247" y="1099733"/>
                </a:lnTo>
                <a:lnTo>
                  <a:pt x="6140677" y="1099733"/>
                </a:lnTo>
                <a:lnTo>
                  <a:pt x="6152107" y="1099733"/>
                </a:lnTo>
                <a:lnTo>
                  <a:pt x="6163537" y="1099733"/>
                </a:lnTo>
                <a:lnTo>
                  <a:pt x="6175015" y="1099733"/>
                </a:lnTo>
                <a:lnTo>
                  <a:pt x="6186445" y="1099733"/>
                </a:lnTo>
                <a:lnTo>
                  <a:pt x="6197875" y="1099733"/>
                </a:lnTo>
                <a:lnTo>
                  <a:pt x="6209305" y="1099733"/>
                </a:lnTo>
                <a:lnTo>
                  <a:pt x="6220735" y="1099733"/>
                </a:lnTo>
                <a:lnTo>
                  <a:pt x="6232212" y="1099733"/>
                </a:lnTo>
                <a:lnTo>
                  <a:pt x="6243642" y="1099733"/>
                </a:lnTo>
                <a:lnTo>
                  <a:pt x="6255073" y="1099733"/>
                </a:lnTo>
                <a:lnTo>
                  <a:pt x="6266503" y="1099733"/>
                </a:lnTo>
                <a:lnTo>
                  <a:pt x="6277933" y="1099733"/>
                </a:lnTo>
                <a:lnTo>
                  <a:pt x="6289410" y="1099733"/>
                </a:lnTo>
                <a:lnTo>
                  <a:pt x="6300840" y="1099733"/>
                </a:lnTo>
                <a:lnTo>
                  <a:pt x="6312270" y="1099733"/>
                </a:lnTo>
                <a:lnTo>
                  <a:pt x="6323700" y="1099733"/>
                </a:lnTo>
                <a:lnTo>
                  <a:pt x="6335130" y="1099733"/>
                </a:lnTo>
                <a:lnTo>
                  <a:pt x="6346608" y="1099733"/>
                </a:lnTo>
                <a:lnTo>
                  <a:pt x="6358038" y="1099733"/>
                </a:lnTo>
                <a:lnTo>
                  <a:pt x="6369468" y="1099733"/>
                </a:lnTo>
                <a:lnTo>
                  <a:pt x="6380898" y="1099733"/>
                </a:lnTo>
                <a:lnTo>
                  <a:pt x="6392328" y="1099733"/>
                </a:lnTo>
                <a:lnTo>
                  <a:pt x="6403805" y="1099733"/>
                </a:lnTo>
                <a:lnTo>
                  <a:pt x="6415235" y="1099733"/>
                </a:lnTo>
                <a:lnTo>
                  <a:pt x="6426666" y="1099733"/>
                </a:lnTo>
                <a:lnTo>
                  <a:pt x="6438096" y="1099733"/>
                </a:lnTo>
                <a:lnTo>
                  <a:pt x="6449525" y="1099733"/>
                </a:lnTo>
                <a:lnTo>
                  <a:pt x="6461003" y="1099733"/>
                </a:lnTo>
                <a:lnTo>
                  <a:pt x="6472433" y="1099733"/>
                </a:lnTo>
                <a:lnTo>
                  <a:pt x="6483863" y="1099733"/>
                </a:lnTo>
                <a:lnTo>
                  <a:pt x="6495293" y="1099733"/>
                </a:lnTo>
                <a:lnTo>
                  <a:pt x="6506723" y="1099733"/>
                </a:lnTo>
                <a:lnTo>
                  <a:pt x="6518201" y="1099733"/>
                </a:lnTo>
                <a:lnTo>
                  <a:pt x="6529631" y="1099733"/>
                </a:lnTo>
                <a:lnTo>
                  <a:pt x="6541061" y="1099733"/>
                </a:lnTo>
                <a:lnTo>
                  <a:pt x="6552490" y="1099733"/>
                </a:lnTo>
                <a:lnTo>
                  <a:pt x="6563921" y="1099733"/>
                </a:lnTo>
                <a:lnTo>
                  <a:pt x="6575398" y="1099733"/>
                </a:lnTo>
                <a:lnTo>
                  <a:pt x="6586828" y="1099733"/>
                </a:lnTo>
                <a:lnTo>
                  <a:pt x="6598259" y="1099733"/>
                </a:lnTo>
                <a:lnTo>
                  <a:pt x="6609688" y="1099733"/>
                </a:lnTo>
                <a:lnTo>
                  <a:pt x="6621118" y="1099733"/>
                </a:lnTo>
                <a:lnTo>
                  <a:pt x="6632596" y="1099733"/>
                </a:lnTo>
                <a:lnTo>
                  <a:pt x="6644026" y="1099733"/>
                </a:lnTo>
                <a:lnTo>
                  <a:pt x="6655456" y="1099733"/>
                </a:lnTo>
                <a:lnTo>
                  <a:pt x="6666886" y="1099733"/>
                </a:lnTo>
                <a:lnTo>
                  <a:pt x="6678316" y="1099733"/>
                </a:lnTo>
                <a:lnTo>
                  <a:pt x="6689794" y="1099733"/>
                </a:lnTo>
                <a:lnTo>
                  <a:pt x="6701224" y="1099733"/>
                </a:lnTo>
                <a:lnTo>
                  <a:pt x="6712653" y="1099733"/>
                </a:lnTo>
                <a:lnTo>
                  <a:pt x="6724083" y="1099733"/>
                </a:lnTo>
                <a:lnTo>
                  <a:pt x="6735514" y="1099733"/>
                </a:lnTo>
                <a:lnTo>
                  <a:pt x="6746944" y="1099733"/>
                </a:lnTo>
                <a:lnTo>
                  <a:pt x="6758421" y="1099733"/>
                </a:lnTo>
                <a:lnTo>
                  <a:pt x="6769851" y="1099733"/>
                </a:lnTo>
                <a:lnTo>
                  <a:pt x="6781281" y="1099733"/>
                </a:lnTo>
                <a:lnTo>
                  <a:pt x="6792711" y="1099733"/>
                </a:lnTo>
                <a:lnTo>
                  <a:pt x="6804141" y="1099733"/>
                </a:lnTo>
                <a:lnTo>
                  <a:pt x="6815619" y="1099733"/>
                </a:lnTo>
                <a:lnTo>
                  <a:pt x="6827049" y="1099733"/>
                </a:lnTo>
                <a:lnTo>
                  <a:pt x="6838479" y="1099733"/>
                </a:lnTo>
                <a:lnTo>
                  <a:pt x="6849909" y="1099733"/>
                </a:lnTo>
                <a:lnTo>
                  <a:pt x="6861339" y="1099733"/>
                </a:lnTo>
                <a:lnTo>
                  <a:pt x="6872816" y="1099733"/>
                </a:lnTo>
                <a:lnTo>
                  <a:pt x="6884246" y="1099733"/>
                </a:lnTo>
                <a:lnTo>
                  <a:pt x="6895676" y="1099733"/>
                </a:lnTo>
                <a:lnTo>
                  <a:pt x="6907107" y="1099733"/>
                </a:lnTo>
                <a:lnTo>
                  <a:pt x="6918537" y="1099733"/>
                </a:lnTo>
                <a:lnTo>
                  <a:pt x="6930014" y="1099733"/>
                </a:lnTo>
                <a:lnTo>
                  <a:pt x="6941444" y="1099733"/>
                </a:lnTo>
                <a:lnTo>
                  <a:pt x="6952874" y="1099733"/>
                </a:lnTo>
                <a:lnTo>
                  <a:pt x="6964304" y="1099733"/>
                </a:lnTo>
                <a:lnTo>
                  <a:pt x="6975734" y="1099733"/>
                </a:lnTo>
                <a:lnTo>
                  <a:pt x="6987212" y="1099733"/>
                </a:lnTo>
                <a:lnTo>
                  <a:pt x="6998642" y="1099733"/>
                </a:lnTo>
                <a:lnTo>
                  <a:pt x="7010072" y="1099733"/>
                </a:lnTo>
                <a:lnTo>
                  <a:pt x="7021502" y="1099733"/>
                </a:lnTo>
                <a:lnTo>
                  <a:pt x="7032931" y="1099733"/>
                </a:lnTo>
                <a:lnTo>
                  <a:pt x="7044409" y="1099733"/>
                </a:lnTo>
                <a:lnTo>
                  <a:pt x="7055839" y="1099733"/>
                </a:lnTo>
                <a:lnTo>
                  <a:pt x="7067269" y="1099733"/>
                </a:lnTo>
                <a:lnTo>
                  <a:pt x="7078700" y="1099733"/>
                </a:lnTo>
                <a:lnTo>
                  <a:pt x="7090129" y="1099733"/>
                </a:lnTo>
                <a:lnTo>
                  <a:pt x="7101607" y="1099733"/>
                </a:lnTo>
                <a:lnTo>
                  <a:pt x="7113037" y="1099733"/>
                </a:lnTo>
                <a:lnTo>
                  <a:pt x="7124467" y="1099733"/>
                </a:lnTo>
                <a:lnTo>
                  <a:pt x="7135897" y="1099733"/>
                </a:lnTo>
                <a:lnTo>
                  <a:pt x="7147327" y="1099733"/>
                </a:lnTo>
                <a:lnTo>
                  <a:pt x="7158805" y="1099733"/>
                </a:lnTo>
                <a:lnTo>
                  <a:pt x="7170235" y="1099733"/>
                </a:lnTo>
                <a:lnTo>
                  <a:pt x="7181665" y="1099733"/>
                </a:lnTo>
                <a:lnTo>
                  <a:pt x="7193094" y="1099733"/>
                </a:lnTo>
                <a:lnTo>
                  <a:pt x="7204524" y="1099733"/>
                </a:lnTo>
                <a:lnTo>
                  <a:pt x="7216002" y="1099733"/>
                </a:lnTo>
                <a:lnTo>
                  <a:pt x="7227432" y="1099733"/>
                </a:lnTo>
                <a:lnTo>
                  <a:pt x="7238862" y="1099733"/>
                </a:lnTo>
                <a:lnTo>
                  <a:pt x="7250292" y="1099733"/>
                </a:lnTo>
                <a:lnTo>
                  <a:pt x="7261722" y="1099733"/>
                </a:lnTo>
                <a:lnTo>
                  <a:pt x="7273200" y="1099733"/>
                </a:lnTo>
                <a:lnTo>
                  <a:pt x="7284630" y="1099733"/>
                </a:lnTo>
                <a:lnTo>
                  <a:pt x="7296060" y="1099733"/>
                </a:lnTo>
                <a:lnTo>
                  <a:pt x="7307490" y="1099733"/>
                </a:lnTo>
                <a:lnTo>
                  <a:pt x="7318920" y="1099733"/>
                </a:lnTo>
                <a:lnTo>
                  <a:pt x="7330398" y="1099733"/>
                </a:lnTo>
                <a:lnTo>
                  <a:pt x="7341828" y="1099733"/>
                </a:lnTo>
                <a:lnTo>
                  <a:pt x="7353257" y="1099733"/>
                </a:lnTo>
                <a:lnTo>
                  <a:pt x="7364687" y="1099733"/>
                </a:lnTo>
                <a:lnTo>
                  <a:pt x="7376117" y="1099733"/>
                </a:lnTo>
                <a:lnTo>
                  <a:pt x="7387595" y="1099733"/>
                </a:lnTo>
                <a:lnTo>
                  <a:pt x="7399025" y="1099733"/>
                </a:lnTo>
                <a:lnTo>
                  <a:pt x="7410455" y="1099733"/>
                </a:lnTo>
                <a:lnTo>
                  <a:pt x="7421885" y="1099733"/>
                </a:lnTo>
                <a:lnTo>
                  <a:pt x="7433315" y="1099733"/>
                </a:lnTo>
                <a:lnTo>
                  <a:pt x="7444793" y="1099733"/>
                </a:lnTo>
                <a:lnTo>
                  <a:pt x="7456222" y="1099733"/>
                </a:lnTo>
                <a:lnTo>
                  <a:pt x="7467653" y="1099733"/>
                </a:lnTo>
                <a:lnTo>
                  <a:pt x="7479083" y="1099733"/>
                </a:lnTo>
                <a:lnTo>
                  <a:pt x="7490513" y="1099733"/>
                </a:lnTo>
                <a:lnTo>
                  <a:pt x="7501990" y="1099733"/>
                </a:lnTo>
                <a:lnTo>
                  <a:pt x="7513420" y="1099733"/>
                </a:lnTo>
                <a:lnTo>
                  <a:pt x="7524850" y="1099733"/>
                </a:lnTo>
                <a:lnTo>
                  <a:pt x="7536280" y="1099733"/>
                </a:lnTo>
                <a:lnTo>
                  <a:pt x="7547710" y="1099733"/>
                </a:lnTo>
                <a:lnTo>
                  <a:pt x="7559188" y="1099733"/>
                </a:lnTo>
                <a:lnTo>
                  <a:pt x="7570618" y="1099733"/>
                </a:lnTo>
                <a:lnTo>
                  <a:pt x="7582048" y="1099733"/>
                </a:lnTo>
                <a:lnTo>
                  <a:pt x="7593478" y="1099733"/>
                </a:lnTo>
                <a:lnTo>
                  <a:pt x="7604908" y="1099733"/>
                </a:lnTo>
                <a:lnTo>
                  <a:pt x="7616385" y="1099733"/>
                </a:lnTo>
                <a:lnTo>
                  <a:pt x="7627815" y="1099733"/>
                </a:lnTo>
                <a:lnTo>
                  <a:pt x="7639246" y="1099733"/>
                </a:lnTo>
                <a:lnTo>
                  <a:pt x="7650676" y="1072691"/>
                </a:lnTo>
                <a:lnTo>
                  <a:pt x="7662106" y="157748"/>
                </a:lnTo>
                <a:lnTo>
                  <a:pt x="7673583" y="761700"/>
                </a:lnTo>
                <a:lnTo>
                  <a:pt x="7685013" y="573905"/>
                </a:lnTo>
                <a:lnTo>
                  <a:pt x="7696443" y="635503"/>
                </a:lnTo>
                <a:lnTo>
                  <a:pt x="7707873" y="416157"/>
                </a:lnTo>
                <a:lnTo>
                  <a:pt x="7719303" y="624988"/>
                </a:lnTo>
                <a:lnTo>
                  <a:pt x="7730733" y="0"/>
                </a:lnTo>
                <a:lnTo>
                  <a:pt x="7742211" y="37562"/>
                </a:lnTo>
                <a:lnTo>
                  <a:pt x="7753641" y="234372"/>
                </a:lnTo>
                <a:lnTo>
                  <a:pt x="7765071" y="426672"/>
                </a:lnTo>
                <a:lnTo>
                  <a:pt x="7776501" y="1048655"/>
                </a:lnTo>
                <a:lnTo>
                  <a:pt x="7787931" y="1099733"/>
                </a:lnTo>
                <a:lnTo>
                  <a:pt x="7799408" y="1099733"/>
                </a:lnTo>
                <a:lnTo>
                  <a:pt x="7810839" y="1099733"/>
                </a:lnTo>
                <a:lnTo>
                  <a:pt x="7822268" y="1099733"/>
                </a:lnTo>
                <a:lnTo>
                  <a:pt x="7833698" y="1099733"/>
                </a:lnTo>
                <a:lnTo>
                  <a:pt x="7845128" y="1099733"/>
                </a:lnTo>
                <a:lnTo>
                  <a:pt x="7856606" y="1099733"/>
                </a:lnTo>
                <a:lnTo>
                  <a:pt x="7868036" y="1096728"/>
                </a:lnTo>
                <a:lnTo>
                  <a:pt x="7879466" y="1099733"/>
                </a:lnTo>
                <a:lnTo>
                  <a:pt x="7890896" y="1099733"/>
                </a:lnTo>
                <a:lnTo>
                  <a:pt x="7902326" y="1099733"/>
                </a:lnTo>
                <a:lnTo>
                  <a:pt x="7913804" y="1099733"/>
                </a:lnTo>
                <a:lnTo>
                  <a:pt x="7925234" y="1099733"/>
                </a:lnTo>
                <a:lnTo>
                  <a:pt x="7936663" y="1099733"/>
                </a:lnTo>
                <a:lnTo>
                  <a:pt x="7948094" y="1099733"/>
                </a:lnTo>
                <a:lnTo>
                  <a:pt x="7959524" y="1099733"/>
                </a:lnTo>
                <a:lnTo>
                  <a:pt x="7971001" y="1099733"/>
                </a:lnTo>
                <a:lnTo>
                  <a:pt x="7982431" y="1099733"/>
                </a:lnTo>
                <a:lnTo>
                  <a:pt x="7993861" y="1099733"/>
                </a:lnTo>
                <a:lnTo>
                  <a:pt x="8005291" y="1099733"/>
                </a:lnTo>
                <a:lnTo>
                  <a:pt x="8016721" y="1099733"/>
                </a:lnTo>
                <a:lnTo>
                  <a:pt x="8028199" y="1099733"/>
                </a:lnTo>
                <a:lnTo>
                  <a:pt x="8039629" y="1099733"/>
                </a:lnTo>
                <a:lnTo>
                  <a:pt x="8051059" y="1099733"/>
                </a:lnTo>
                <a:lnTo>
                  <a:pt x="8062489" y="1099733"/>
                </a:lnTo>
                <a:lnTo>
                  <a:pt x="8073919" y="1099733"/>
                </a:lnTo>
                <a:lnTo>
                  <a:pt x="8085396" y="1099733"/>
                </a:lnTo>
                <a:lnTo>
                  <a:pt x="8096826" y="1099733"/>
                </a:lnTo>
                <a:lnTo>
                  <a:pt x="8108256" y="1099733"/>
                </a:lnTo>
                <a:lnTo>
                  <a:pt x="8119687" y="1099733"/>
                </a:lnTo>
                <a:lnTo>
                  <a:pt x="8131117" y="1099733"/>
                </a:lnTo>
                <a:lnTo>
                  <a:pt x="8142594" y="1099733"/>
                </a:lnTo>
                <a:lnTo>
                  <a:pt x="8154024" y="1099733"/>
                </a:lnTo>
                <a:lnTo>
                  <a:pt x="8165454" y="1099733"/>
                </a:lnTo>
                <a:lnTo>
                  <a:pt x="8176884" y="1099733"/>
                </a:lnTo>
                <a:lnTo>
                  <a:pt x="8188314" y="1099733"/>
                </a:lnTo>
                <a:lnTo>
                  <a:pt x="8199792" y="1099733"/>
                </a:lnTo>
                <a:lnTo>
                  <a:pt x="8211222" y="1099733"/>
                </a:lnTo>
                <a:lnTo>
                  <a:pt x="8222652" y="1099733"/>
                </a:lnTo>
                <a:lnTo>
                  <a:pt x="8234082" y="1099733"/>
                </a:lnTo>
                <a:lnTo>
                  <a:pt x="8245512" y="1099733"/>
                </a:lnTo>
                <a:lnTo>
                  <a:pt x="8256989" y="1099733"/>
                </a:lnTo>
                <a:lnTo>
                  <a:pt x="8268419" y="1099733"/>
                </a:lnTo>
                <a:lnTo>
                  <a:pt x="8279850" y="1099733"/>
                </a:lnTo>
                <a:lnTo>
                  <a:pt x="8291280" y="1099733"/>
                </a:lnTo>
                <a:lnTo>
                  <a:pt x="8302709" y="1099733"/>
                </a:lnTo>
                <a:lnTo>
                  <a:pt x="8314187" y="1099733"/>
                </a:lnTo>
                <a:lnTo>
                  <a:pt x="8325617" y="1099733"/>
                </a:lnTo>
                <a:lnTo>
                  <a:pt x="8337047" y="1099733"/>
                </a:lnTo>
                <a:lnTo>
                  <a:pt x="8348477" y="1099733"/>
                </a:lnTo>
                <a:lnTo>
                  <a:pt x="8359907" y="1099733"/>
                </a:lnTo>
                <a:lnTo>
                  <a:pt x="8371385" y="1099733"/>
                </a:lnTo>
                <a:lnTo>
                  <a:pt x="8382815" y="1099733"/>
                </a:lnTo>
                <a:lnTo>
                  <a:pt x="8394245" y="1099733"/>
                </a:lnTo>
                <a:lnTo>
                  <a:pt x="8405674" y="1099733"/>
                </a:lnTo>
                <a:lnTo>
                  <a:pt x="8417104" y="1099733"/>
                </a:lnTo>
                <a:lnTo>
                  <a:pt x="8428582" y="1099733"/>
                </a:lnTo>
                <a:lnTo>
                  <a:pt x="8440012" y="1099733"/>
                </a:lnTo>
                <a:lnTo>
                  <a:pt x="8451442" y="1099733"/>
                </a:lnTo>
                <a:lnTo>
                  <a:pt x="8462872" y="1099733"/>
                </a:lnTo>
                <a:lnTo>
                  <a:pt x="8474302" y="1099733"/>
                </a:lnTo>
                <a:lnTo>
                  <a:pt x="8485780" y="1099733"/>
                </a:lnTo>
                <a:lnTo>
                  <a:pt x="8497210" y="1099733"/>
                </a:lnTo>
                <a:lnTo>
                  <a:pt x="8508640" y="1099733"/>
                </a:lnTo>
                <a:lnTo>
                  <a:pt x="8520069" y="1099733"/>
                </a:lnTo>
                <a:lnTo>
                  <a:pt x="8531500" y="1099733"/>
                </a:lnTo>
                <a:lnTo>
                  <a:pt x="8542977" y="1099733"/>
                </a:lnTo>
                <a:lnTo>
                  <a:pt x="8554407" y="1099733"/>
                </a:lnTo>
                <a:lnTo>
                  <a:pt x="8565837" y="1099733"/>
                </a:lnTo>
                <a:lnTo>
                  <a:pt x="8577267" y="1099733"/>
                </a:lnTo>
                <a:lnTo>
                  <a:pt x="8588697" y="1099733"/>
                </a:lnTo>
                <a:lnTo>
                  <a:pt x="8600175" y="1099733"/>
                </a:lnTo>
                <a:lnTo>
                  <a:pt x="8611605" y="1099733"/>
                </a:lnTo>
                <a:lnTo>
                  <a:pt x="8623035" y="1099733"/>
                </a:lnTo>
                <a:lnTo>
                  <a:pt x="8634465" y="1099733"/>
                </a:lnTo>
                <a:lnTo>
                  <a:pt x="8645895" y="1099733"/>
                </a:lnTo>
                <a:lnTo>
                  <a:pt x="8657373" y="1099733"/>
                </a:lnTo>
                <a:lnTo>
                  <a:pt x="8668802" y="1099733"/>
                </a:lnTo>
                <a:lnTo>
                  <a:pt x="8680232" y="1099733"/>
                </a:lnTo>
                <a:lnTo>
                  <a:pt x="8691662" y="1099733"/>
                </a:lnTo>
                <a:lnTo>
                  <a:pt x="8703093" y="1099733"/>
                </a:lnTo>
                <a:lnTo>
                  <a:pt x="8714570" y="1099733"/>
                </a:lnTo>
                <a:lnTo>
                  <a:pt x="8726000" y="1099733"/>
                </a:lnTo>
                <a:lnTo>
                  <a:pt x="8737430" y="1099733"/>
                </a:lnTo>
                <a:lnTo>
                  <a:pt x="8748860" y="1099733"/>
                </a:lnTo>
                <a:lnTo>
                  <a:pt x="8760290" y="1099733"/>
                </a:lnTo>
                <a:lnTo>
                  <a:pt x="8771768" y="1099733"/>
                </a:lnTo>
                <a:lnTo>
                  <a:pt x="8783198" y="1099733"/>
                </a:lnTo>
                <a:lnTo>
                  <a:pt x="8794628" y="1099733"/>
                </a:lnTo>
                <a:lnTo>
                  <a:pt x="8806058" y="1099733"/>
                </a:lnTo>
                <a:lnTo>
                  <a:pt x="8817488" y="1099733"/>
                </a:lnTo>
                <a:lnTo>
                  <a:pt x="8828918" y="1099733"/>
                </a:lnTo>
                <a:lnTo>
                  <a:pt x="8840395" y="1099733"/>
                </a:lnTo>
                <a:lnTo>
                  <a:pt x="8851825" y="1099733"/>
                </a:lnTo>
                <a:lnTo>
                  <a:pt x="8863256" y="1099733"/>
                </a:lnTo>
                <a:lnTo>
                  <a:pt x="8874686" y="1099733"/>
                </a:lnTo>
                <a:lnTo>
                  <a:pt x="8886115" y="1099733"/>
                </a:lnTo>
                <a:lnTo>
                  <a:pt x="8897593" y="1099733"/>
                </a:lnTo>
                <a:lnTo>
                  <a:pt x="8909022" y="1099733"/>
                </a:lnTo>
                <a:lnTo>
                  <a:pt x="8920453" y="1099733"/>
                </a:lnTo>
                <a:lnTo>
                  <a:pt x="8931883" y="1099733"/>
                </a:lnTo>
                <a:lnTo>
                  <a:pt x="8943313" y="1099733"/>
                </a:lnTo>
                <a:lnTo>
                  <a:pt x="8954791" y="1099733"/>
                </a:lnTo>
                <a:lnTo>
                  <a:pt x="8966220" y="1099733"/>
                </a:lnTo>
                <a:lnTo>
                  <a:pt x="8977651" y="1099733"/>
                </a:lnTo>
                <a:lnTo>
                  <a:pt x="8989080" y="1099733"/>
                </a:lnTo>
                <a:lnTo>
                  <a:pt x="9000511" y="1099733"/>
                </a:lnTo>
                <a:lnTo>
                  <a:pt x="9011988" y="1099733"/>
                </a:lnTo>
                <a:lnTo>
                  <a:pt x="9023418" y="1099733"/>
                </a:lnTo>
                <a:lnTo>
                  <a:pt x="9034849" y="1099733"/>
                </a:lnTo>
                <a:lnTo>
                  <a:pt x="9046278" y="1099733"/>
                </a:lnTo>
                <a:lnTo>
                  <a:pt x="9057709" y="1099733"/>
                </a:lnTo>
                <a:lnTo>
                  <a:pt x="9069186" y="1099733"/>
                </a:lnTo>
                <a:lnTo>
                  <a:pt x="9080615" y="1099733"/>
                </a:lnTo>
                <a:lnTo>
                  <a:pt x="9092046" y="1099733"/>
                </a:lnTo>
                <a:lnTo>
                  <a:pt x="9103476" y="1099733"/>
                </a:lnTo>
                <a:lnTo>
                  <a:pt x="9114906" y="1099733"/>
                </a:lnTo>
                <a:lnTo>
                  <a:pt x="9126384" y="1099733"/>
                </a:lnTo>
                <a:lnTo>
                  <a:pt x="9137813" y="1099733"/>
                </a:lnTo>
                <a:lnTo>
                  <a:pt x="9149244" y="1099733"/>
                </a:lnTo>
                <a:lnTo>
                  <a:pt x="9160673" y="1099733"/>
                </a:lnTo>
                <a:lnTo>
                  <a:pt x="9172104" y="1099733"/>
                </a:lnTo>
                <a:lnTo>
                  <a:pt x="9183581" y="1099733"/>
                </a:lnTo>
                <a:lnTo>
                  <a:pt x="9195011" y="1099733"/>
                </a:lnTo>
                <a:lnTo>
                  <a:pt x="9206442" y="1099733"/>
                </a:lnTo>
                <a:lnTo>
                  <a:pt x="9217871" y="1099733"/>
                </a:lnTo>
                <a:lnTo>
                  <a:pt x="9229301" y="1099733"/>
                </a:lnTo>
                <a:lnTo>
                  <a:pt x="9240779" y="1099733"/>
                </a:lnTo>
                <a:lnTo>
                  <a:pt x="9252209" y="1099733"/>
                </a:lnTo>
                <a:lnTo>
                  <a:pt x="9263639" y="1099733"/>
                </a:lnTo>
                <a:lnTo>
                  <a:pt x="9275069" y="1099733"/>
                </a:lnTo>
                <a:lnTo>
                  <a:pt x="9286498" y="1099733"/>
                </a:lnTo>
                <a:lnTo>
                  <a:pt x="9297977" y="1099733"/>
                </a:lnTo>
                <a:lnTo>
                  <a:pt x="9309406" y="1099733"/>
                </a:lnTo>
                <a:lnTo>
                  <a:pt x="9320837" y="1099733"/>
                </a:lnTo>
                <a:lnTo>
                  <a:pt x="9332266" y="1099733"/>
                </a:lnTo>
                <a:lnTo>
                  <a:pt x="9343696" y="1099733"/>
                </a:lnTo>
                <a:lnTo>
                  <a:pt x="9355174" y="1099733"/>
                </a:lnTo>
                <a:lnTo>
                  <a:pt x="9366604" y="1099733"/>
                </a:lnTo>
                <a:lnTo>
                  <a:pt x="9378035" y="1099733"/>
                </a:lnTo>
                <a:lnTo>
                  <a:pt x="9389464" y="1099733"/>
                </a:lnTo>
                <a:lnTo>
                  <a:pt x="9400894" y="1099733"/>
                </a:lnTo>
                <a:lnTo>
                  <a:pt x="9412372" y="1099733"/>
                </a:lnTo>
                <a:lnTo>
                  <a:pt x="9423802" y="1099733"/>
                </a:lnTo>
                <a:lnTo>
                  <a:pt x="9435232" y="1099733"/>
                </a:lnTo>
                <a:lnTo>
                  <a:pt x="9446662" y="1099733"/>
                </a:lnTo>
                <a:lnTo>
                  <a:pt x="9458091" y="1099733"/>
                </a:lnTo>
                <a:lnTo>
                  <a:pt x="9469570" y="1099733"/>
                </a:lnTo>
                <a:lnTo>
                  <a:pt x="9480999" y="1099733"/>
                </a:lnTo>
                <a:lnTo>
                  <a:pt x="9492429" y="1099733"/>
                </a:lnTo>
                <a:lnTo>
                  <a:pt x="9503859" y="1099733"/>
                </a:lnTo>
                <a:lnTo>
                  <a:pt x="9515289" y="1099733"/>
                </a:lnTo>
                <a:lnTo>
                  <a:pt x="9526767" y="1099733"/>
                </a:lnTo>
                <a:lnTo>
                  <a:pt x="9538197" y="1099733"/>
                </a:lnTo>
                <a:lnTo>
                  <a:pt x="9549626" y="1099733"/>
                </a:lnTo>
                <a:lnTo>
                  <a:pt x="9561057" y="1099733"/>
                </a:lnTo>
                <a:lnTo>
                  <a:pt x="9572487" y="1099733"/>
                </a:lnTo>
                <a:lnTo>
                  <a:pt x="9583965" y="1099733"/>
                </a:lnTo>
                <a:lnTo>
                  <a:pt x="9595395" y="1099733"/>
                </a:lnTo>
                <a:lnTo>
                  <a:pt x="9606824" y="1099733"/>
                </a:lnTo>
                <a:lnTo>
                  <a:pt x="9618255" y="1099733"/>
                </a:lnTo>
                <a:lnTo>
                  <a:pt x="9629684" y="1099733"/>
                </a:lnTo>
                <a:lnTo>
                  <a:pt x="9641163" y="1099733"/>
                </a:lnTo>
                <a:lnTo>
                  <a:pt x="9652592" y="1099733"/>
                </a:lnTo>
                <a:lnTo>
                  <a:pt x="9664022" y="1099733"/>
                </a:lnTo>
                <a:lnTo>
                  <a:pt x="9675452" y="1099733"/>
                </a:lnTo>
                <a:lnTo>
                  <a:pt x="9686882" y="1099733"/>
                </a:lnTo>
                <a:lnTo>
                  <a:pt x="9698360" y="1099733"/>
                </a:lnTo>
                <a:lnTo>
                  <a:pt x="9709790" y="1099733"/>
                </a:lnTo>
                <a:lnTo>
                  <a:pt x="9721219" y="1099733"/>
                </a:lnTo>
                <a:lnTo>
                  <a:pt x="9732650" y="1099733"/>
                </a:lnTo>
                <a:lnTo>
                  <a:pt x="9744080" y="1099733"/>
                </a:lnTo>
                <a:lnTo>
                  <a:pt x="9755557" y="1099733"/>
                </a:lnTo>
                <a:lnTo>
                  <a:pt x="9766988" y="1099733"/>
                </a:lnTo>
                <a:lnTo>
                  <a:pt x="9778417" y="1099733"/>
                </a:lnTo>
                <a:lnTo>
                  <a:pt x="9789848" y="1099733"/>
                </a:lnTo>
                <a:lnTo>
                  <a:pt x="9801277" y="1099733"/>
                </a:lnTo>
                <a:lnTo>
                  <a:pt x="9812755" y="1099733"/>
                </a:lnTo>
                <a:lnTo>
                  <a:pt x="9824185" y="1099733"/>
                </a:lnTo>
                <a:lnTo>
                  <a:pt x="9835615" y="1099733"/>
                </a:lnTo>
                <a:lnTo>
                  <a:pt x="9847045" y="1099733"/>
                </a:lnTo>
                <a:lnTo>
                  <a:pt x="9858475" y="1099733"/>
                </a:lnTo>
                <a:lnTo>
                  <a:pt x="9869952" y="1099733"/>
                </a:lnTo>
                <a:lnTo>
                  <a:pt x="9881383" y="1099733"/>
                </a:lnTo>
                <a:lnTo>
                  <a:pt x="9892812" y="1099733"/>
                </a:lnTo>
                <a:lnTo>
                  <a:pt x="9904243" y="1099733"/>
                </a:lnTo>
                <a:lnTo>
                  <a:pt x="9915673" y="1099733"/>
                </a:lnTo>
                <a:lnTo>
                  <a:pt x="9927102" y="1099733"/>
                </a:lnTo>
                <a:lnTo>
                  <a:pt x="9938581" y="1099733"/>
                </a:lnTo>
                <a:lnTo>
                  <a:pt x="9950010" y="1099733"/>
                </a:lnTo>
                <a:lnTo>
                  <a:pt x="9961441" y="1099733"/>
                </a:lnTo>
                <a:lnTo>
                  <a:pt x="9972870" y="1099733"/>
                </a:lnTo>
                <a:lnTo>
                  <a:pt x="9984300" y="1099733"/>
                </a:lnTo>
                <a:lnTo>
                  <a:pt x="9995778" y="1099733"/>
                </a:lnTo>
                <a:lnTo>
                  <a:pt x="10007208" y="1099733"/>
                </a:lnTo>
                <a:lnTo>
                  <a:pt x="10018638" y="1099733"/>
                </a:lnTo>
                <a:lnTo>
                  <a:pt x="10030068" y="1099733"/>
                </a:lnTo>
                <a:lnTo>
                  <a:pt x="10041498" y="1099733"/>
                </a:lnTo>
                <a:lnTo>
                  <a:pt x="10052976" y="1099733"/>
                </a:lnTo>
                <a:lnTo>
                  <a:pt x="10064405" y="1099733"/>
                </a:lnTo>
                <a:lnTo>
                  <a:pt x="10075835" y="1099733"/>
                </a:lnTo>
                <a:lnTo>
                  <a:pt x="10087266" y="1099733"/>
                </a:lnTo>
                <a:lnTo>
                  <a:pt x="10098695" y="1099733"/>
                </a:lnTo>
                <a:lnTo>
                  <a:pt x="10110174" y="1099733"/>
                </a:lnTo>
                <a:lnTo>
                  <a:pt x="10121603" y="1099733"/>
                </a:lnTo>
                <a:lnTo>
                  <a:pt x="10133033" y="1099733"/>
                </a:lnTo>
                <a:lnTo>
                  <a:pt x="10144463" y="1099733"/>
                </a:lnTo>
                <a:lnTo>
                  <a:pt x="10155893" y="1099733"/>
                </a:lnTo>
                <a:lnTo>
                  <a:pt x="10167371" y="1099733"/>
                </a:lnTo>
                <a:lnTo>
                  <a:pt x="10178801" y="1099733"/>
                </a:lnTo>
                <a:lnTo>
                  <a:pt x="10190230" y="1099733"/>
                </a:lnTo>
                <a:lnTo>
                  <a:pt x="10201661" y="1099733"/>
                </a:lnTo>
                <a:lnTo>
                  <a:pt x="10213091" y="1099733"/>
                </a:lnTo>
                <a:lnTo>
                  <a:pt x="10224569" y="1099733"/>
                </a:lnTo>
                <a:lnTo>
                  <a:pt x="10235998" y="1099733"/>
                </a:lnTo>
                <a:lnTo>
                  <a:pt x="10247428" y="1099733"/>
                </a:lnTo>
                <a:lnTo>
                  <a:pt x="10258859" y="1099733"/>
                </a:lnTo>
                <a:lnTo>
                  <a:pt x="10270288" y="1099733"/>
                </a:lnTo>
                <a:lnTo>
                  <a:pt x="10281767" y="1099733"/>
                </a:lnTo>
                <a:lnTo>
                  <a:pt x="10293196" y="1099733"/>
                </a:lnTo>
                <a:lnTo>
                  <a:pt x="10304626" y="1099733"/>
                </a:lnTo>
                <a:lnTo>
                  <a:pt x="10316056" y="1099733"/>
                </a:lnTo>
                <a:lnTo>
                  <a:pt x="10327486" y="1099733"/>
                </a:lnTo>
                <a:lnTo>
                  <a:pt x="10338963" y="1099733"/>
                </a:lnTo>
                <a:lnTo>
                  <a:pt x="10350394" y="1099733"/>
                </a:lnTo>
                <a:lnTo>
                  <a:pt x="10361823" y="1099733"/>
                </a:lnTo>
                <a:lnTo>
                  <a:pt x="10373254" y="1099733"/>
                </a:lnTo>
                <a:lnTo>
                  <a:pt x="10384684" y="1099733"/>
                </a:lnTo>
                <a:lnTo>
                  <a:pt x="10396161" y="1099733"/>
                </a:lnTo>
                <a:lnTo>
                  <a:pt x="10407591" y="1099733"/>
                </a:lnTo>
                <a:lnTo>
                  <a:pt x="10419021" y="1099733"/>
                </a:lnTo>
                <a:lnTo>
                  <a:pt x="10430452" y="1099733"/>
                </a:lnTo>
                <a:lnTo>
                  <a:pt x="10441881" y="1099733"/>
                </a:lnTo>
                <a:lnTo>
                  <a:pt x="10453358" y="1099733"/>
                </a:lnTo>
                <a:lnTo>
                  <a:pt x="10464789" y="1099733"/>
                </a:lnTo>
                <a:lnTo>
                  <a:pt x="10476219" y="1099733"/>
                </a:lnTo>
                <a:lnTo>
                  <a:pt x="10487649" y="1099733"/>
                </a:lnTo>
                <a:lnTo>
                  <a:pt x="10499079" y="1099733"/>
                </a:lnTo>
                <a:lnTo>
                  <a:pt x="10510556" y="1099733"/>
                </a:lnTo>
                <a:lnTo>
                  <a:pt x="10521987" y="1099733"/>
                </a:lnTo>
                <a:lnTo>
                  <a:pt x="10533416" y="1099733"/>
                </a:lnTo>
                <a:lnTo>
                  <a:pt x="10544847" y="1099733"/>
                </a:lnTo>
                <a:lnTo>
                  <a:pt x="10556277" y="1099733"/>
                </a:lnTo>
                <a:lnTo>
                  <a:pt x="10567754" y="1099733"/>
                </a:lnTo>
                <a:lnTo>
                  <a:pt x="10579184" y="1099733"/>
                </a:lnTo>
                <a:lnTo>
                  <a:pt x="10590614" y="1099733"/>
                </a:lnTo>
                <a:lnTo>
                  <a:pt x="10602045" y="1099733"/>
                </a:lnTo>
                <a:lnTo>
                  <a:pt x="10613474" y="1099733"/>
                </a:lnTo>
                <a:lnTo>
                  <a:pt x="10624951" y="1099733"/>
                </a:lnTo>
                <a:lnTo>
                  <a:pt x="10636382" y="1099733"/>
                </a:lnTo>
                <a:lnTo>
                  <a:pt x="10647812" y="1099733"/>
                </a:lnTo>
                <a:lnTo>
                  <a:pt x="10659241" y="1099733"/>
                </a:lnTo>
                <a:lnTo>
                  <a:pt x="10670672" y="1099733"/>
                </a:lnTo>
                <a:lnTo>
                  <a:pt x="10682149" y="1099733"/>
                </a:lnTo>
                <a:lnTo>
                  <a:pt x="10693580" y="1099733"/>
                </a:lnTo>
                <a:lnTo>
                  <a:pt x="10705009" y="1099733"/>
                </a:lnTo>
                <a:lnTo>
                  <a:pt x="10716439" y="1099733"/>
                </a:lnTo>
                <a:lnTo>
                  <a:pt x="10727870" y="1099733"/>
                </a:lnTo>
                <a:lnTo>
                  <a:pt x="10739347" y="1099733"/>
                </a:lnTo>
                <a:lnTo>
                  <a:pt x="10750778" y="1099733"/>
                </a:lnTo>
                <a:lnTo>
                  <a:pt x="10762207" y="1099733"/>
                </a:lnTo>
                <a:lnTo>
                  <a:pt x="10773637" y="1099733"/>
                </a:lnTo>
                <a:lnTo>
                  <a:pt x="10785067" y="1099733"/>
                </a:lnTo>
                <a:lnTo>
                  <a:pt x="10796544" y="1099733"/>
                </a:lnTo>
                <a:lnTo>
                  <a:pt x="10807975" y="1099733"/>
                </a:lnTo>
                <a:lnTo>
                  <a:pt x="10819405" y="1099733"/>
                </a:lnTo>
                <a:lnTo>
                  <a:pt x="10830834" y="1099733"/>
                </a:lnTo>
                <a:lnTo>
                  <a:pt x="10842265" y="1099733"/>
                </a:lnTo>
                <a:lnTo>
                  <a:pt x="10853742" y="1099733"/>
                </a:lnTo>
                <a:lnTo>
                  <a:pt x="10865173" y="1099733"/>
                </a:lnTo>
                <a:lnTo>
                  <a:pt x="10876602" y="1099733"/>
                </a:lnTo>
                <a:lnTo>
                  <a:pt x="10888032" y="1099733"/>
                </a:lnTo>
                <a:lnTo>
                  <a:pt x="10899463" y="1099733"/>
                </a:lnTo>
                <a:lnTo>
                  <a:pt x="10910892" y="1099733"/>
                </a:lnTo>
                <a:lnTo>
                  <a:pt x="10922369" y="1099733"/>
                </a:lnTo>
                <a:lnTo>
                  <a:pt x="10933800" y="1099733"/>
                </a:lnTo>
                <a:lnTo>
                  <a:pt x="10945230" y="1099733"/>
                </a:lnTo>
                <a:lnTo>
                  <a:pt x="10956660" y="1099733"/>
                </a:lnTo>
                <a:lnTo>
                  <a:pt x="10968090" y="1099733"/>
                </a:lnTo>
                <a:lnTo>
                  <a:pt x="10979567" y="1099733"/>
                </a:lnTo>
                <a:lnTo>
                  <a:pt x="10990998" y="1099733"/>
                </a:lnTo>
                <a:lnTo>
                  <a:pt x="11002427" y="1099733"/>
                </a:lnTo>
                <a:lnTo>
                  <a:pt x="11013858" y="1099733"/>
                </a:lnTo>
                <a:lnTo>
                  <a:pt x="11025287" y="1099733"/>
                </a:lnTo>
                <a:lnTo>
                  <a:pt x="11036765" y="1099733"/>
                </a:lnTo>
                <a:lnTo>
                  <a:pt x="11048195" y="1099733"/>
                </a:lnTo>
                <a:lnTo>
                  <a:pt x="11059625" y="1099733"/>
                </a:lnTo>
                <a:lnTo>
                  <a:pt x="11071056" y="1099733"/>
                </a:lnTo>
                <a:lnTo>
                  <a:pt x="11082485" y="1099733"/>
                </a:lnTo>
                <a:lnTo>
                  <a:pt x="11093962" y="1099733"/>
                </a:lnTo>
                <a:lnTo>
                  <a:pt x="11105393" y="1099733"/>
                </a:lnTo>
                <a:lnTo>
                  <a:pt x="11116823" y="1099733"/>
                </a:lnTo>
                <a:lnTo>
                  <a:pt x="11128253" y="1099733"/>
                </a:lnTo>
                <a:lnTo>
                  <a:pt x="11139683" y="1099733"/>
                </a:lnTo>
                <a:lnTo>
                  <a:pt x="11151160" y="1099733"/>
                </a:lnTo>
                <a:lnTo>
                  <a:pt x="11162591" y="1099733"/>
                </a:lnTo>
                <a:lnTo>
                  <a:pt x="11174020" y="1099733"/>
                </a:lnTo>
                <a:lnTo>
                  <a:pt x="11185451" y="1099733"/>
                </a:lnTo>
                <a:lnTo>
                  <a:pt x="11196881" y="1099733"/>
                </a:lnTo>
                <a:lnTo>
                  <a:pt x="11208358" y="1099733"/>
                </a:lnTo>
                <a:lnTo>
                  <a:pt x="11218359" y="1099733"/>
                </a:lnTo>
              </a:path>
            </a:pathLst>
          </a:custGeom>
          <a:noFill/>
          <a:ln w="11124" cap="flat">
            <a:solidFill>
              <a:srgbClr val="77AC30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8" name="Freeform 97">
            <a:extLst>
              <a:ext uri="{FF2B5EF4-FFF2-40B4-BE49-F238E27FC236}">
                <a16:creationId xmlns:a16="http://schemas.microsoft.com/office/drawing/2014/main" id="{95A9BAC6-11B8-6C40-AEF0-122106562E2F}"/>
              </a:ext>
            </a:extLst>
          </p:cNvPr>
          <p:cNvSpPr/>
          <p:nvPr/>
        </p:nvSpPr>
        <p:spPr>
          <a:xfrm>
            <a:off x="638362" y="4422106"/>
            <a:ext cx="8413769" cy="1010715"/>
          </a:xfrm>
          <a:custGeom>
            <a:avLst/>
            <a:gdLst>
              <a:gd name="connsiteX0" fmla="*/ 0 w 11218359"/>
              <a:gd name="connsiteY0" fmla="*/ 1347621 h 1347620"/>
              <a:gd name="connsiteX1" fmla="*/ 9149 w 11218359"/>
              <a:gd name="connsiteY1" fmla="*/ 1347621 h 1347620"/>
              <a:gd name="connsiteX2" fmla="*/ 20588 w 11218359"/>
              <a:gd name="connsiteY2" fmla="*/ 1347621 h 1347620"/>
              <a:gd name="connsiteX3" fmla="*/ 32028 w 11218359"/>
              <a:gd name="connsiteY3" fmla="*/ 1347621 h 1347620"/>
              <a:gd name="connsiteX4" fmla="*/ 43467 w 11218359"/>
              <a:gd name="connsiteY4" fmla="*/ 1347621 h 1347620"/>
              <a:gd name="connsiteX5" fmla="*/ 54907 w 11218359"/>
              <a:gd name="connsiteY5" fmla="*/ 1347621 h 1347620"/>
              <a:gd name="connsiteX6" fmla="*/ 66346 w 11218359"/>
              <a:gd name="connsiteY6" fmla="*/ 1347621 h 1347620"/>
              <a:gd name="connsiteX7" fmla="*/ 77786 w 11218359"/>
              <a:gd name="connsiteY7" fmla="*/ 1347621 h 1347620"/>
              <a:gd name="connsiteX8" fmla="*/ 89225 w 11218359"/>
              <a:gd name="connsiteY8" fmla="*/ 1347621 h 1347620"/>
              <a:gd name="connsiteX9" fmla="*/ 100665 w 11218359"/>
              <a:gd name="connsiteY9" fmla="*/ 1347621 h 1347620"/>
              <a:gd name="connsiteX10" fmla="*/ 112104 w 11218359"/>
              <a:gd name="connsiteY10" fmla="*/ 1347621 h 1347620"/>
              <a:gd name="connsiteX11" fmla="*/ 123544 w 11218359"/>
              <a:gd name="connsiteY11" fmla="*/ 1347621 h 1347620"/>
              <a:gd name="connsiteX12" fmla="*/ 134979 w 11218359"/>
              <a:gd name="connsiteY12" fmla="*/ 1347621 h 1347620"/>
              <a:gd name="connsiteX13" fmla="*/ 146423 w 11218359"/>
              <a:gd name="connsiteY13" fmla="*/ 1347621 h 1347620"/>
              <a:gd name="connsiteX14" fmla="*/ 157858 w 11218359"/>
              <a:gd name="connsiteY14" fmla="*/ 1347621 h 1347620"/>
              <a:gd name="connsiteX15" fmla="*/ 169297 w 11218359"/>
              <a:gd name="connsiteY15" fmla="*/ 1347621 h 1347620"/>
              <a:gd name="connsiteX16" fmla="*/ 180737 w 11218359"/>
              <a:gd name="connsiteY16" fmla="*/ 1347621 h 1347620"/>
              <a:gd name="connsiteX17" fmla="*/ 192176 w 11218359"/>
              <a:gd name="connsiteY17" fmla="*/ 1347621 h 1347620"/>
              <a:gd name="connsiteX18" fmla="*/ 203616 w 11218359"/>
              <a:gd name="connsiteY18" fmla="*/ 1347621 h 1347620"/>
              <a:gd name="connsiteX19" fmla="*/ 215055 w 11218359"/>
              <a:gd name="connsiteY19" fmla="*/ 1347621 h 1347620"/>
              <a:gd name="connsiteX20" fmla="*/ 226495 w 11218359"/>
              <a:gd name="connsiteY20" fmla="*/ 1347621 h 1347620"/>
              <a:gd name="connsiteX21" fmla="*/ 237935 w 11218359"/>
              <a:gd name="connsiteY21" fmla="*/ 1347621 h 1347620"/>
              <a:gd name="connsiteX22" fmla="*/ 249374 w 11218359"/>
              <a:gd name="connsiteY22" fmla="*/ 1347621 h 1347620"/>
              <a:gd name="connsiteX23" fmla="*/ 260814 w 11218359"/>
              <a:gd name="connsiteY23" fmla="*/ 1347621 h 1347620"/>
              <a:gd name="connsiteX24" fmla="*/ 272253 w 11218359"/>
              <a:gd name="connsiteY24" fmla="*/ 1347621 h 1347620"/>
              <a:gd name="connsiteX25" fmla="*/ 283693 w 11218359"/>
              <a:gd name="connsiteY25" fmla="*/ 1347621 h 1347620"/>
              <a:gd name="connsiteX26" fmla="*/ 295132 w 11218359"/>
              <a:gd name="connsiteY26" fmla="*/ 1347621 h 1347620"/>
              <a:gd name="connsiteX27" fmla="*/ 306572 w 11218359"/>
              <a:gd name="connsiteY27" fmla="*/ 1347621 h 1347620"/>
              <a:gd name="connsiteX28" fmla="*/ 318011 w 11218359"/>
              <a:gd name="connsiteY28" fmla="*/ 1347621 h 1347620"/>
              <a:gd name="connsiteX29" fmla="*/ 329451 w 11218359"/>
              <a:gd name="connsiteY29" fmla="*/ 1347621 h 1347620"/>
              <a:gd name="connsiteX30" fmla="*/ 340890 w 11218359"/>
              <a:gd name="connsiteY30" fmla="*/ 1347621 h 1347620"/>
              <a:gd name="connsiteX31" fmla="*/ 352330 w 11218359"/>
              <a:gd name="connsiteY31" fmla="*/ 1347621 h 1347620"/>
              <a:gd name="connsiteX32" fmla="*/ 363769 w 11218359"/>
              <a:gd name="connsiteY32" fmla="*/ 1347621 h 1347620"/>
              <a:gd name="connsiteX33" fmla="*/ 375209 w 11218359"/>
              <a:gd name="connsiteY33" fmla="*/ 1347621 h 1347620"/>
              <a:gd name="connsiteX34" fmla="*/ 386648 w 11218359"/>
              <a:gd name="connsiteY34" fmla="*/ 1347621 h 1347620"/>
              <a:gd name="connsiteX35" fmla="*/ 398088 w 11218359"/>
              <a:gd name="connsiteY35" fmla="*/ 1347621 h 1347620"/>
              <a:gd name="connsiteX36" fmla="*/ 409527 w 11218359"/>
              <a:gd name="connsiteY36" fmla="*/ 1347621 h 1347620"/>
              <a:gd name="connsiteX37" fmla="*/ 420967 w 11218359"/>
              <a:gd name="connsiteY37" fmla="*/ 1347621 h 1347620"/>
              <a:gd name="connsiteX38" fmla="*/ 432406 w 11218359"/>
              <a:gd name="connsiteY38" fmla="*/ 1347621 h 1347620"/>
              <a:gd name="connsiteX39" fmla="*/ 443846 w 11218359"/>
              <a:gd name="connsiteY39" fmla="*/ 1347621 h 1347620"/>
              <a:gd name="connsiteX40" fmla="*/ 455285 w 11218359"/>
              <a:gd name="connsiteY40" fmla="*/ 1347621 h 1347620"/>
              <a:gd name="connsiteX41" fmla="*/ 466725 w 11218359"/>
              <a:gd name="connsiteY41" fmla="*/ 1347621 h 1347620"/>
              <a:gd name="connsiteX42" fmla="*/ 478165 w 11218359"/>
              <a:gd name="connsiteY42" fmla="*/ 1347621 h 1347620"/>
              <a:gd name="connsiteX43" fmla="*/ 489604 w 11218359"/>
              <a:gd name="connsiteY43" fmla="*/ 1347621 h 1347620"/>
              <a:gd name="connsiteX44" fmla="*/ 501044 w 11218359"/>
              <a:gd name="connsiteY44" fmla="*/ 1347621 h 1347620"/>
              <a:gd name="connsiteX45" fmla="*/ 512483 w 11218359"/>
              <a:gd name="connsiteY45" fmla="*/ 1347621 h 1347620"/>
              <a:gd name="connsiteX46" fmla="*/ 523923 w 11218359"/>
              <a:gd name="connsiteY46" fmla="*/ 1347621 h 1347620"/>
              <a:gd name="connsiteX47" fmla="*/ 535362 w 11218359"/>
              <a:gd name="connsiteY47" fmla="*/ 1347621 h 1347620"/>
              <a:gd name="connsiteX48" fmla="*/ 546802 w 11218359"/>
              <a:gd name="connsiteY48" fmla="*/ 1347621 h 1347620"/>
              <a:gd name="connsiteX49" fmla="*/ 558241 w 11218359"/>
              <a:gd name="connsiteY49" fmla="*/ 1347621 h 1347620"/>
              <a:gd name="connsiteX50" fmla="*/ 569681 w 11218359"/>
              <a:gd name="connsiteY50" fmla="*/ 1347621 h 1347620"/>
              <a:gd name="connsiteX51" fmla="*/ 581120 w 11218359"/>
              <a:gd name="connsiteY51" fmla="*/ 1347621 h 1347620"/>
              <a:gd name="connsiteX52" fmla="*/ 592560 w 11218359"/>
              <a:gd name="connsiteY52" fmla="*/ 1347621 h 1347620"/>
              <a:gd name="connsiteX53" fmla="*/ 603999 w 11218359"/>
              <a:gd name="connsiteY53" fmla="*/ 1347621 h 1347620"/>
              <a:gd name="connsiteX54" fmla="*/ 615439 w 11218359"/>
              <a:gd name="connsiteY54" fmla="*/ 1347621 h 1347620"/>
              <a:gd name="connsiteX55" fmla="*/ 626878 w 11218359"/>
              <a:gd name="connsiteY55" fmla="*/ 1347621 h 1347620"/>
              <a:gd name="connsiteX56" fmla="*/ 638318 w 11218359"/>
              <a:gd name="connsiteY56" fmla="*/ 1347621 h 1347620"/>
              <a:gd name="connsiteX57" fmla="*/ 649757 w 11218359"/>
              <a:gd name="connsiteY57" fmla="*/ 1347621 h 1347620"/>
              <a:gd name="connsiteX58" fmla="*/ 661192 w 11218359"/>
              <a:gd name="connsiteY58" fmla="*/ 1347621 h 1347620"/>
              <a:gd name="connsiteX59" fmla="*/ 672632 w 11218359"/>
              <a:gd name="connsiteY59" fmla="*/ 1347621 h 1347620"/>
              <a:gd name="connsiteX60" fmla="*/ 684071 w 11218359"/>
              <a:gd name="connsiteY60" fmla="*/ 1347621 h 1347620"/>
              <a:gd name="connsiteX61" fmla="*/ 695511 w 11218359"/>
              <a:gd name="connsiteY61" fmla="*/ 1347621 h 1347620"/>
              <a:gd name="connsiteX62" fmla="*/ 706950 w 11218359"/>
              <a:gd name="connsiteY62" fmla="*/ 1347621 h 1347620"/>
              <a:gd name="connsiteX63" fmla="*/ 718390 w 11218359"/>
              <a:gd name="connsiteY63" fmla="*/ 1347621 h 1347620"/>
              <a:gd name="connsiteX64" fmla="*/ 729829 w 11218359"/>
              <a:gd name="connsiteY64" fmla="*/ 1347621 h 1347620"/>
              <a:gd name="connsiteX65" fmla="*/ 741269 w 11218359"/>
              <a:gd name="connsiteY65" fmla="*/ 1347621 h 1347620"/>
              <a:gd name="connsiteX66" fmla="*/ 752708 w 11218359"/>
              <a:gd name="connsiteY66" fmla="*/ 1347621 h 1347620"/>
              <a:gd name="connsiteX67" fmla="*/ 764148 w 11218359"/>
              <a:gd name="connsiteY67" fmla="*/ 1347621 h 1347620"/>
              <a:gd name="connsiteX68" fmla="*/ 775587 w 11218359"/>
              <a:gd name="connsiteY68" fmla="*/ 1347621 h 1347620"/>
              <a:gd name="connsiteX69" fmla="*/ 787027 w 11218359"/>
              <a:gd name="connsiteY69" fmla="*/ 1347621 h 1347620"/>
              <a:gd name="connsiteX70" fmla="*/ 798467 w 11218359"/>
              <a:gd name="connsiteY70" fmla="*/ 1347621 h 1347620"/>
              <a:gd name="connsiteX71" fmla="*/ 809906 w 11218359"/>
              <a:gd name="connsiteY71" fmla="*/ 1347621 h 1347620"/>
              <a:gd name="connsiteX72" fmla="*/ 821346 w 11218359"/>
              <a:gd name="connsiteY72" fmla="*/ 1347621 h 1347620"/>
              <a:gd name="connsiteX73" fmla="*/ 832785 w 11218359"/>
              <a:gd name="connsiteY73" fmla="*/ 1347621 h 1347620"/>
              <a:gd name="connsiteX74" fmla="*/ 844225 w 11218359"/>
              <a:gd name="connsiteY74" fmla="*/ 1347621 h 1347620"/>
              <a:gd name="connsiteX75" fmla="*/ 855664 w 11218359"/>
              <a:gd name="connsiteY75" fmla="*/ 1347621 h 1347620"/>
              <a:gd name="connsiteX76" fmla="*/ 867104 w 11218359"/>
              <a:gd name="connsiteY76" fmla="*/ 1347621 h 1347620"/>
              <a:gd name="connsiteX77" fmla="*/ 878543 w 11218359"/>
              <a:gd name="connsiteY77" fmla="*/ 1347621 h 1347620"/>
              <a:gd name="connsiteX78" fmla="*/ 889983 w 11218359"/>
              <a:gd name="connsiteY78" fmla="*/ 1347621 h 1347620"/>
              <a:gd name="connsiteX79" fmla="*/ 901422 w 11218359"/>
              <a:gd name="connsiteY79" fmla="*/ 1347621 h 1347620"/>
              <a:gd name="connsiteX80" fmla="*/ 912862 w 11218359"/>
              <a:gd name="connsiteY80" fmla="*/ 1347621 h 1347620"/>
              <a:gd name="connsiteX81" fmla="*/ 924301 w 11218359"/>
              <a:gd name="connsiteY81" fmla="*/ 1347621 h 1347620"/>
              <a:gd name="connsiteX82" fmla="*/ 935741 w 11218359"/>
              <a:gd name="connsiteY82" fmla="*/ 1347621 h 1347620"/>
              <a:gd name="connsiteX83" fmla="*/ 947180 w 11218359"/>
              <a:gd name="connsiteY83" fmla="*/ 1347621 h 1347620"/>
              <a:gd name="connsiteX84" fmla="*/ 958620 w 11218359"/>
              <a:gd name="connsiteY84" fmla="*/ 1347621 h 1347620"/>
              <a:gd name="connsiteX85" fmla="*/ 970059 w 11218359"/>
              <a:gd name="connsiteY85" fmla="*/ 1347621 h 1347620"/>
              <a:gd name="connsiteX86" fmla="*/ 981499 w 11218359"/>
              <a:gd name="connsiteY86" fmla="*/ 1347621 h 1347620"/>
              <a:gd name="connsiteX87" fmla="*/ 992938 w 11218359"/>
              <a:gd name="connsiteY87" fmla="*/ 1347621 h 1347620"/>
              <a:gd name="connsiteX88" fmla="*/ 1004378 w 11218359"/>
              <a:gd name="connsiteY88" fmla="*/ 1347621 h 1347620"/>
              <a:gd name="connsiteX89" fmla="*/ 1015818 w 11218359"/>
              <a:gd name="connsiteY89" fmla="*/ 1347621 h 1347620"/>
              <a:gd name="connsiteX90" fmla="*/ 1027257 w 11218359"/>
              <a:gd name="connsiteY90" fmla="*/ 1347621 h 1347620"/>
              <a:gd name="connsiteX91" fmla="*/ 1038697 w 11218359"/>
              <a:gd name="connsiteY91" fmla="*/ 1347621 h 1347620"/>
              <a:gd name="connsiteX92" fmla="*/ 1050136 w 11218359"/>
              <a:gd name="connsiteY92" fmla="*/ 1347621 h 1347620"/>
              <a:gd name="connsiteX93" fmla="*/ 1061576 w 11218359"/>
              <a:gd name="connsiteY93" fmla="*/ 1347621 h 1347620"/>
              <a:gd name="connsiteX94" fmla="*/ 1073015 w 11218359"/>
              <a:gd name="connsiteY94" fmla="*/ 1347621 h 1347620"/>
              <a:gd name="connsiteX95" fmla="*/ 1084455 w 11218359"/>
              <a:gd name="connsiteY95" fmla="*/ 1347621 h 1347620"/>
              <a:gd name="connsiteX96" fmla="*/ 1095894 w 11218359"/>
              <a:gd name="connsiteY96" fmla="*/ 1347621 h 1347620"/>
              <a:gd name="connsiteX97" fmla="*/ 1107334 w 11218359"/>
              <a:gd name="connsiteY97" fmla="*/ 1347621 h 1347620"/>
              <a:gd name="connsiteX98" fmla="*/ 1118773 w 11218359"/>
              <a:gd name="connsiteY98" fmla="*/ 1347621 h 1347620"/>
              <a:gd name="connsiteX99" fmla="*/ 1130213 w 11218359"/>
              <a:gd name="connsiteY99" fmla="*/ 1347621 h 1347620"/>
              <a:gd name="connsiteX100" fmla="*/ 1141652 w 11218359"/>
              <a:gd name="connsiteY100" fmla="*/ 1347621 h 1347620"/>
              <a:gd name="connsiteX101" fmla="*/ 1153092 w 11218359"/>
              <a:gd name="connsiteY101" fmla="*/ 1347621 h 1347620"/>
              <a:gd name="connsiteX102" fmla="*/ 1164531 w 11218359"/>
              <a:gd name="connsiteY102" fmla="*/ 1347621 h 1347620"/>
              <a:gd name="connsiteX103" fmla="*/ 1175971 w 11218359"/>
              <a:gd name="connsiteY103" fmla="*/ 1347621 h 1347620"/>
              <a:gd name="connsiteX104" fmla="*/ 1187406 w 11218359"/>
              <a:gd name="connsiteY104" fmla="*/ 1347621 h 1347620"/>
              <a:gd name="connsiteX105" fmla="*/ 1198845 w 11218359"/>
              <a:gd name="connsiteY105" fmla="*/ 1347621 h 1347620"/>
              <a:gd name="connsiteX106" fmla="*/ 1210285 w 11218359"/>
              <a:gd name="connsiteY106" fmla="*/ 1347621 h 1347620"/>
              <a:gd name="connsiteX107" fmla="*/ 1221724 w 11218359"/>
              <a:gd name="connsiteY107" fmla="*/ 1347621 h 1347620"/>
              <a:gd name="connsiteX108" fmla="*/ 1233164 w 11218359"/>
              <a:gd name="connsiteY108" fmla="*/ 1347621 h 1347620"/>
              <a:gd name="connsiteX109" fmla="*/ 1244603 w 11218359"/>
              <a:gd name="connsiteY109" fmla="*/ 1347621 h 1347620"/>
              <a:gd name="connsiteX110" fmla="*/ 1256043 w 11218359"/>
              <a:gd name="connsiteY110" fmla="*/ 1347621 h 1347620"/>
              <a:gd name="connsiteX111" fmla="*/ 1267482 w 11218359"/>
              <a:gd name="connsiteY111" fmla="*/ 1347621 h 1347620"/>
              <a:gd name="connsiteX112" fmla="*/ 1278922 w 11218359"/>
              <a:gd name="connsiteY112" fmla="*/ 1347621 h 1347620"/>
              <a:gd name="connsiteX113" fmla="*/ 1290361 w 11218359"/>
              <a:gd name="connsiteY113" fmla="*/ 1347621 h 1347620"/>
              <a:gd name="connsiteX114" fmla="*/ 1301801 w 11218359"/>
              <a:gd name="connsiteY114" fmla="*/ 1347621 h 1347620"/>
              <a:gd name="connsiteX115" fmla="*/ 1313240 w 11218359"/>
              <a:gd name="connsiteY115" fmla="*/ 1347621 h 1347620"/>
              <a:gd name="connsiteX116" fmla="*/ 1324680 w 11218359"/>
              <a:gd name="connsiteY116" fmla="*/ 1347621 h 1347620"/>
              <a:gd name="connsiteX117" fmla="*/ 1336120 w 11218359"/>
              <a:gd name="connsiteY117" fmla="*/ 1347621 h 1347620"/>
              <a:gd name="connsiteX118" fmla="*/ 1347559 w 11218359"/>
              <a:gd name="connsiteY118" fmla="*/ 1347621 h 1347620"/>
              <a:gd name="connsiteX119" fmla="*/ 1358999 w 11218359"/>
              <a:gd name="connsiteY119" fmla="*/ 1347621 h 1347620"/>
              <a:gd name="connsiteX120" fmla="*/ 1370438 w 11218359"/>
              <a:gd name="connsiteY120" fmla="*/ 1347621 h 1347620"/>
              <a:gd name="connsiteX121" fmla="*/ 1381878 w 11218359"/>
              <a:gd name="connsiteY121" fmla="*/ 1347621 h 1347620"/>
              <a:gd name="connsiteX122" fmla="*/ 1393317 w 11218359"/>
              <a:gd name="connsiteY122" fmla="*/ 1347621 h 1347620"/>
              <a:gd name="connsiteX123" fmla="*/ 1404757 w 11218359"/>
              <a:gd name="connsiteY123" fmla="*/ 1347621 h 1347620"/>
              <a:gd name="connsiteX124" fmla="*/ 1416196 w 11218359"/>
              <a:gd name="connsiteY124" fmla="*/ 1347621 h 1347620"/>
              <a:gd name="connsiteX125" fmla="*/ 1427636 w 11218359"/>
              <a:gd name="connsiteY125" fmla="*/ 1347621 h 1347620"/>
              <a:gd name="connsiteX126" fmla="*/ 1439075 w 11218359"/>
              <a:gd name="connsiteY126" fmla="*/ 1347621 h 1347620"/>
              <a:gd name="connsiteX127" fmla="*/ 1450515 w 11218359"/>
              <a:gd name="connsiteY127" fmla="*/ 1347621 h 1347620"/>
              <a:gd name="connsiteX128" fmla="*/ 1461954 w 11218359"/>
              <a:gd name="connsiteY128" fmla="*/ 1347621 h 1347620"/>
              <a:gd name="connsiteX129" fmla="*/ 1473394 w 11218359"/>
              <a:gd name="connsiteY129" fmla="*/ 1347621 h 1347620"/>
              <a:gd name="connsiteX130" fmla="*/ 1484833 w 11218359"/>
              <a:gd name="connsiteY130" fmla="*/ 1347621 h 1347620"/>
              <a:gd name="connsiteX131" fmla="*/ 1496273 w 11218359"/>
              <a:gd name="connsiteY131" fmla="*/ 1347621 h 1347620"/>
              <a:gd name="connsiteX132" fmla="*/ 1507712 w 11218359"/>
              <a:gd name="connsiteY132" fmla="*/ 1347621 h 1347620"/>
              <a:gd name="connsiteX133" fmla="*/ 1519152 w 11218359"/>
              <a:gd name="connsiteY133" fmla="*/ 1347621 h 1347620"/>
              <a:gd name="connsiteX134" fmla="*/ 1530591 w 11218359"/>
              <a:gd name="connsiteY134" fmla="*/ 1347621 h 1347620"/>
              <a:gd name="connsiteX135" fmla="*/ 1542031 w 11218359"/>
              <a:gd name="connsiteY135" fmla="*/ 1347621 h 1347620"/>
              <a:gd name="connsiteX136" fmla="*/ 1553471 w 11218359"/>
              <a:gd name="connsiteY136" fmla="*/ 1347621 h 1347620"/>
              <a:gd name="connsiteX137" fmla="*/ 1564910 w 11218359"/>
              <a:gd name="connsiteY137" fmla="*/ 1347621 h 1347620"/>
              <a:gd name="connsiteX138" fmla="*/ 1576349 w 11218359"/>
              <a:gd name="connsiteY138" fmla="*/ 1347621 h 1347620"/>
              <a:gd name="connsiteX139" fmla="*/ 1587789 w 11218359"/>
              <a:gd name="connsiteY139" fmla="*/ 1347621 h 1347620"/>
              <a:gd name="connsiteX140" fmla="*/ 1599229 w 11218359"/>
              <a:gd name="connsiteY140" fmla="*/ 1347621 h 1347620"/>
              <a:gd name="connsiteX141" fmla="*/ 1610668 w 11218359"/>
              <a:gd name="connsiteY141" fmla="*/ 1347621 h 1347620"/>
              <a:gd name="connsiteX142" fmla="*/ 1622107 w 11218359"/>
              <a:gd name="connsiteY142" fmla="*/ 1347621 h 1347620"/>
              <a:gd name="connsiteX143" fmla="*/ 1633547 w 11218359"/>
              <a:gd name="connsiteY143" fmla="*/ 1347621 h 1347620"/>
              <a:gd name="connsiteX144" fmla="*/ 1644987 w 11218359"/>
              <a:gd name="connsiteY144" fmla="*/ 1347621 h 1347620"/>
              <a:gd name="connsiteX145" fmla="*/ 1656426 w 11218359"/>
              <a:gd name="connsiteY145" fmla="*/ 1347621 h 1347620"/>
              <a:gd name="connsiteX146" fmla="*/ 1667866 w 11218359"/>
              <a:gd name="connsiteY146" fmla="*/ 1347621 h 1347620"/>
              <a:gd name="connsiteX147" fmla="*/ 1679305 w 11218359"/>
              <a:gd name="connsiteY147" fmla="*/ 1347621 h 1347620"/>
              <a:gd name="connsiteX148" fmla="*/ 1690745 w 11218359"/>
              <a:gd name="connsiteY148" fmla="*/ 1347621 h 1347620"/>
              <a:gd name="connsiteX149" fmla="*/ 1702184 w 11218359"/>
              <a:gd name="connsiteY149" fmla="*/ 1347621 h 1347620"/>
              <a:gd name="connsiteX150" fmla="*/ 1713619 w 11218359"/>
              <a:gd name="connsiteY150" fmla="*/ 1347621 h 1347620"/>
              <a:gd name="connsiteX151" fmla="*/ 1725063 w 11218359"/>
              <a:gd name="connsiteY151" fmla="*/ 1347621 h 1347620"/>
              <a:gd name="connsiteX152" fmla="*/ 1736498 w 11218359"/>
              <a:gd name="connsiteY152" fmla="*/ 1347621 h 1347620"/>
              <a:gd name="connsiteX153" fmla="*/ 1747938 w 11218359"/>
              <a:gd name="connsiteY153" fmla="*/ 1347621 h 1347620"/>
              <a:gd name="connsiteX154" fmla="*/ 1759377 w 11218359"/>
              <a:gd name="connsiteY154" fmla="*/ 1347621 h 1347620"/>
              <a:gd name="connsiteX155" fmla="*/ 1770817 w 11218359"/>
              <a:gd name="connsiteY155" fmla="*/ 1347621 h 1347620"/>
              <a:gd name="connsiteX156" fmla="*/ 1782256 w 11218359"/>
              <a:gd name="connsiteY156" fmla="*/ 1347621 h 1347620"/>
              <a:gd name="connsiteX157" fmla="*/ 1793696 w 11218359"/>
              <a:gd name="connsiteY157" fmla="*/ 1347621 h 1347620"/>
              <a:gd name="connsiteX158" fmla="*/ 1805135 w 11218359"/>
              <a:gd name="connsiteY158" fmla="*/ 1347621 h 1347620"/>
              <a:gd name="connsiteX159" fmla="*/ 1816575 w 11218359"/>
              <a:gd name="connsiteY159" fmla="*/ 1347621 h 1347620"/>
              <a:gd name="connsiteX160" fmla="*/ 1828014 w 11218359"/>
              <a:gd name="connsiteY160" fmla="*/ 1347621 h 1347620"/>
              <a:gd name="connsiteX161" fmla="*/ 1839454 w 11218359"/>
              <a:gd name="connsiteY161" fmla="*/ 1347621 h 1347620"/>
              <a:gd name="connsiteX162" fmla="*/ 1850893 w 11218359"/>
              <a:gd name="connsiteY162" fmla="*/ 1347621 h 1347620"/>
              <a:gd name="connsiteX163" fmla="*/ 1862333 w 11218359"/>
              <a:gd name="connsiteY163" fmla="*/ 1347621 h 1347620"/>
              <a:gd name="connsiteX164" fmla="*/ 1873772 w 11218359"/>
              <a:gd name="connsiteY164" fmla="*/ 1347621 h 1347620"/>
              <a:gd name="connsiteX165" fmla="*/ 1885212 w 11218359"/>
              <a:gd name="connsiteY165" fmla="*/ 1347621 h 1347620"/>
              <a:gd name="connsiteX166" fmla="*/ 1896651 w 11218359"/>
              <a:gd name="connsiteY166" fmla="*/ 1347621 h 1347620"/>
              <a:gd name="connsiteX167" fmla="*/ 1908091 w 11218359"/>
              <a:gd name="connsiteY167" fmla="*/ 1347621 h 1347620"/>
              <a:gd name="connsiteX168" fmla="*/ 1919531 w 11218359"/>
              <a:gd name="connsiteY168" fmla="*/ 1347621 h 1347620"/>
              <a:gd name="connsiteX169" fmla="*/ 1930970 w 11218359"/>
              <a:gd name="connsiteY169" fmla="*/ 1347621 h 1347620"/>
              <a:gd name="connsiteX170" fmla="*/ 1942409 w 11218359"/>
              <a:gd name="connsiteY170" fmla="*/ 1347621 h 1347620"/>
              <a:gd name="connsiteX171" fmla="*/ 1953849 w 11218359"/>
              <a:gd name="connsiteY171" fmla="*/ 1347621 h 1347620"/>
              <a:gd name="connsiteX172" fmla="*/ 1965289 w 11218359"/>
              <a:gd name="connsiteY172" fmla="*/ 1347621 h 1347620"/>
              <a:gd name="connsiteX173" fmla="*/ 1976728 w 11218359"/>
              <a:gd name="connsiteY173" fmla="*/ 1347621 h 1347620"/>
              <a:gd name="connsiteX174" fmla="*/ 1988168 w 11218359"/>
              <a:gd name="connsiteY174" fmla="*/ 1347621 h 1347620"/>
              <a:gd name="connsiteX175" fmla="*/ 1999607 w 11218359"/>
              <a:gd name="connsiteY175" fmla="*/ 1347621 h 1347620"/>
              <a:gd name="connsiteX176" fmla="*/ 2011047 w 11218359"/>
              <a:gd name="connsiteY176" fmla="*/ 1347621 h 1347620"/>
              <a:gd name="connsiteX177" fmla="*/ 2022486 w 11218359"/>
              <a:gd name="connsiteY177" fmla="*/ 1347621 h 1347620"/>
              <a:gd name="connsiteX178" fmla="*/ 2033926 w 11218359"/>
              <a:gd name="connsiteY178" fmla="*/ 1347621 h 1347620"/>
              <a:gd name="connsiteX179" fmla="*/ 2045365 w 11218359"/>
              <a:gd name="connsiteY179" fmla="*/ 1347621 h 1347620"/>
              <a:gd name="connsiteX180" fmla="*/ 2056805 w 11218359"/>
              <a:gd name="connsiteY180" fmla="*/ 1347621 h 1347620"/>
              <a:gd name="connsiteX181" fmla="*/ 2068244 w 11218359"/>
              <a:gd name="connsiteY181" fmla="*/ 1347621 h 1347620"/>
              <a:gd name="connsiteX182" fmla="*/ 2079684 w 11218359"/>
              <a:gd name="connsiteY182" fmla="*/ 1347621 h 1347620"/>
              <a:gd name="connsiteX183" fmla="*/ 2091123 w 11218359"/>
              <a:gd name="connsiteY183" fmla="*/ 1347621 h 1347620"/>
              <a:gd name="connsiteX184" fmla="*/ 2102563 w 11218359"/>
              <a:gd name="connsiteY184" fmla="*/ 1347621 h 1347620"/>
              <a:gd name="connsiteX185" fmla="*/ 2114002 w 11218359"/>
              <a:gd name="connsiteY185" fmla="*/ 1347621 h 1347620"/>
              <a:gd name="connsiteX186" fmla="*/ 2125442 w 11218359"/>
              <a:gd name="connsiteY186" fmla="*/ 1347621 h 1347620"/>
              <a:gd name="connsiteX187" fmla="*/ 2136882 w 11218359"/>
              <a:gd name="connsiteY187" fmla="*/ 1347621 h 1347620"/>
              <a:gd name="connsiteX188" fmla="*/ 2148321 w 11218359"/>
              <a:gd name="connsiteY188" fmla="*/ 1347621 h 1347620"/>
              <a:gd name="connsiteX189" fmla="*/ 2159760 w 11218359"/>
              <a:gd name="connsiteY189" fmla="*/ 1347621 h 1347620"/>
              <a:gd name="connsiteX190" fmla="*/ 2171200 w 11218359"/>
              <a:gd name="connsiteY190" fmla="*/ 1347621 h 1347620"/>
              <a:gd name="connsiteX191" fmla="*/ 2182640 w 11218359"/>
              <a:gd name="connsiteY191" fmla="*/ 1347621 h 1347620"/>
              <a:gd name="connsiteX192" fmla="*/ 2194079 w 11218359"/>
              <a:gd name="connsiteY192" fmla="*/ 1347621 h 1347620"/>
              <a:gd name="connsiteX193" fmla="*/ 2205519 w 11218359"/>
              <a:gd name="connsiteY193" fmla="*/ 1347621 h 1347620"/>
              <a:gd name="connsiteX194" fmla="*/ 2216958 w 11218359"/>
              <a:gd name="connsiteY194" fmla="*/ 1347621 h 1347620"/>
              <a:gd name="connsiteX195" fmla="*/ 2228393 w 11218359"/>
              <a:gd name="connsiteY195" fmla="*/ 1347621 h 1347620"/>
              <a:gd name="connsiteX196" fmla="*/ 2239837 w 11218359"/>
              <a:gd name="connsiteY196" fmla="*/ 1347621 h 1347620"/>
              <a:gd name="connsiteX197" fmla="*/ 2251272 w 11218359"/>
              <a:gd name="connsiteY197" fmla="*/ 1347621 h 1347620"/>
              <a:gd name="connsiteX198" fmla="*/ 2262716 w 11218359"/>
              <a:gd name="connsiteY198" fmla="*/ 1347621 h 1347620"/>
              <a:gd name="connsiteX199" fmla="*/ 2274151 w 11218359"/>
              <a:gd name="connsiteY199" fmla="*/ 1347621 h 1347620"/>
              <a:gd name="connsiteX200" fmla="*/ 2285591 w 11218359"/>
              <a:gd name="connsiteY200" fmla="*/ 1347621 h 1347620"/>
              <a:gd name="connsiteX201" fmla="*/ 2297030 w 11218359"/>
              <a:gd name="connsiteY201" fmla="*/ 1347621 h 1347620"/>
              <a:gd name="connsiteX202" fmla="*/ 2308470 w 11218359"/>
              <a:gd name="connsiteY202" fmla="*/ 1347621 h 1347620"/>
              <a:gd name="connsiteX203" fmla="*/ 2319909 w 11218359"/>
              <a:gd name="connsiteY203" fmla="*/ 1347621 h 1347620"/>
              <a:gd name="connsiteX204" fmla="*/ 2331349 w 11218359"/>
              <a:gd name="connsiteY204" fmla="*/ 1347621 h 1347620"/>
              <a:gd name="connsiteX205" fmla="*/ 2342788 w 11218359"/>
              <a:gd name="connsiteY205" fmla="*/ 1347621 h 1347620"/>
              <a:gd name="connsiteX206" fmla="*/ 2354228 w 11218359"/>
              <a:gd name="connsiteY206" fmla="*/ 1347621 h 1347620"/>
              <a:gd name="connsiteX207" fmla="*/ 2365667 w 11218359"/>
              <a:gd name="connsiteY207" fmla="*/ 1347621 h 1347620"/>
              <a:gd name="connsiteX208" fmla="*/ 2377107 w 11218359"/>
              <a:gd name="connsiteY208" fmla="*/ 1347621 h 1347620"/>
              <a:gd name="connsiteX209" fmla="*/ 2388546 w 11218359"/>
              <a:gd name="connsiteY209" fmla="*/ 1347621 h 1347620"/>
              <a:gd name="connsiteX210" fmla="*/ 2399986 w 11218359"/>
              <a:gd name="connsiteY210" fmla="*/ 1347621 h 1347620"/>
              <a:gd name="connsiteX211" fmla="*/ 2411425 w 11218359"/>
              <a:gd name="connsiteY211" fmla="*/ 1347621 h 1347620"/>
              <a:gd name="connsiteX212" fmla="*/ 2422865 w 11218359"/>
              <a:gd name="connsiteY212" fmla="*/ 1347621 h 1347620"/>
              <a:gd name="connsiteX213" fmla="*/ 2434304 w 11218359"/>
              <a:gd name="connsiteY213" fmla="*/ 1347621 h 1347620"/>
              <a:gd name="connsiteX214" fmla="*/ 2445744 w 11218359"/>
              <a:gd name="connsiteY214" fmla="*/ 1347621 h 1347620"/>
              <a:gd name="connsiteX215" fmla="*/ 2457184 w 11218359"/>
              <a:gd name="connsiteY215" fmla="*/ 1347621 h 1347620"/>
              <a:gd name="connsiteX216" fmla="*/ 2468623 w 11218359"/>
              <a:gd name="connsiteY216" fmla="*/ 1347621 h 1347620"/>
              <a:gd name="connsiteX217" fmla="*/ 2480062 w 11218359"/>
              <a:gd name="connsiteY217" fmla="*/ 1347621 h 1347620"/>
              <a:gd name="connsiteX218" fmla="*/ 2491502 w 11218359"/>
              <a:gd name="connsiteY218" fmla="*/ 1347621 h 1347620"/>
              <a:gd name="connsiteX219" fmla="*/ 2502942 w 11218359"/>
              <a:gd name="connsiteY219" fmla="*/ 1347621 h 1347620"/>
              <a:gd name="connsiteX220" fmla="*/ 2514381 w 11218359"/>
              <a:gd name="connsiteY220" fmla="*/ 1347621 h 1347620"/>
              <a:gd name="connsiteX221" fmla="*/ 2525821 w 11218359"/>
              <a:gd name="connsiteY221" fmla="*/ 1347621 h 1347620"/>
              <a:gd name="connsiteX222" fmla="*/ 2537260 w 11218359"/>
              <a:gd name="connsiteY222" fmla="*/ 1347621 h 1347620"/>
              <a:gd name="connsiteX223" fmla="*/ 2548700 w 11218359"/>
              <a:gd name="connsiteY223" fmla="*/ 1347621 h 1347620"/>
              <a:gd name="connsiteX224" fmla="*/ 2560139 w 11218359"/>
              <a:gd name="connsiteY224" fmla="*/ 1347621 h 1347620"/>
              <a:gd name="connsiteX225" fmla="*/ 2571579 w 11218359"/>
              <a:gd name="connsiteY225" fmla="*/ 1347621 h 1347620"/>
              <a:gd name="connsiteX226" fmla="*/ 2583018 w 11218359"/>
              <a:gd name="connsiteY226" fmla="*/ 1347621 h 1347620"/>
              <a:gd name="connsiteX227" fmla="*/ 2594458 w 11218359"/>
              <a:gd name="connsiteY227" fmla="*/ 1347621 h 1347620"/>
              <a:gd name="connsiteX228" fmla="*/ 2605897 w 11218359"/>
              <a:gd name="connsiteY228" fmla="*/ 1347621 h 1347620"/>
              <a:gd name="connsiteX229" fmla="*/ 2617337 w 11218359"/>
              <a:gd name="connsiteY229" fmla="*/ 1347621 h 1347620"/>
              <a:gd name="connsiteX230" fmla="*/ 2628776 w 11218359"/>
              <a:gd name="connsiteY230" fmla="*/ 1347621 h 1347620"/>
              <a:gd name="connsiteX231" fmla="*/ 2640216 w 11218359"/>
              <a:gd name="connsiteY231" fmla="*/ 1347621 h 1347620"/>
              <a:gd name="connsiteX232" fmla="*/ 2651655 w 11218359"/>
              <a:gd name="connsiteY232" fmla="*/ 1347621 h 1347620"/>
              <a:gd name="connsiteX233" fmla="*/ 2663095 w 11218359"/>
              <a:gd name="connsiteY233" fmla="*/ 1347621 h 1347620"/>
              <a:gd name="connsiteX234" fmla="*/ 2674535 w 11218359"/>
              <a:gd name="connsiteY234" fmla="*/ 1347621 h 1347620"/>
              <a:gd name="connsiteX235" fmla="*/ 2685974 w 11218359"/>
              <a:gd name="connsiteY235" fmla="*/ 1347621 h 1347620"/>
              <a:gd name="connsiteX236" fmla="*/ 2697413 w 11218359"/>
              <a:gd name="connsiteY236" fmla="*/ 1347621 h 1347620"/>
              <a:gd name="connsiteX237" fmla="*/ 2708853 w 11218359"/>
              <a:gd name="connsiteY237" fmla="*/ 1347621 h 1347620"/>
              <a:gd name="connsiteX238" fmla="*/ 2720293 w 11218359"/>
              <a:gd name="connsiteY238" fmla="*/ 1347621 h 1347620"/>
              <a:gd name="connsiteX239" fmla="*/ 2731727 w 11218359"/>
              <a:gd name="connsiteY239" fmla="*/ 1347621 h 1347620"/>
              <a:gd name="connsiteX240" fmla="*/ 2743172 w 11218359"/>
              <a:gd name="connsiteY240" fmla="*/ 1347621 h 1347620"/>
              <a:gd name="connsiteX241" fmla="*/ 2754611 w 11218359"/>
              <a:gd name="connsiteY241" fmla="*/ 1347621 h 1347620"/>
              <a:gd name="connsiteX242" fmla="*/ 2766046 w 11218359"/>
              <a:gd name="connsiteY242" fmla="*/ 1347621 h 1347620"/>
              <a:gd name="connsiteX243" fmla="*/ 2777490 w 11218359"/>
              <a:gd name="connsiteY243" fmla="*/ 1347621 h 1347620"/>
              <a:gd name="connsiteX244" fmla="*/ 2788925 w 11218359"/>
              <a:gd name="connsiteY244" fmla="*/ 1347621 h 1347620"/>
              <a:gd name="connsiteX245" fmla="*/ 2800364 w 11218359"/>
              <a:gd name="connsiteY245" fmla="*/ 1347621 h 1347620"/>
              <a:gd name="connsiteX246" fmla="*/ 2811804 w 11218359"/>
              <a:gd name="connsiteY246" fmla="*/ 1347621 h 1347620"/>
              <a:gd name="connsiteX247" fmla="*/ 2823243 w 11218359"/>
              <a:gd name="connsiteY247" fmla="*/ 1347621 h 1347620"/>
              <a:gd name="connsiteX248" fmla="*/ 2834683 w 11218359"/>
              <a:gd name="connsiteY248" fmla="*/ 1347621 h 1347620"/>
              <a:gd name="connsiteX249" fmla="*/ 2846123 w 11218359"/>
              <a:gd name="connsiteY249" fmla="*/ 1347621 h 1347620"/>
              <a:gd name="connsiteX250" fmla="*/ 2857562 w 11218359"/>
              <a:gd name="connsiteY250" fmla="*/ 1347621 h 1347620"/>
              <a:gd name="connsiteX251" fmla="*/ 2869001 w 11218359"/>
              <a:gd name="connsiteY251" fmla="*/ 1347621 h 1347620"/>
              <a:gd name="connsiteX252" fmla="*/ 2880441 w 11218359"/>
              <a:gd name="connsiteY252" fmla="*/ 1347621 h 1347620"/>
              <a:gd name="connsiteX253" fmla="*/ 2891881 w 11218359"/>
              <a:gd name="connsiteY253" fmla="*/ 1347621 h 1347620"/>
              <a:gd name="connsiteX254" fmla="*/ 2903320 w 11218359"/>
              <a:gd name="connsiteY254" fmla="*/ 1347621 h 1347620"/>
              <a:gd name="connsiteX255" fmla="*/ 2914760 w 11218359"/>
              <a:gd name="connsiteY255" fmla="*/ 1347621 h 1347620"/>
              <a:gd name="connsiteX256" fmla="*/ 2926199 w 11218359"/>
              <a:gd name="connsiteY256" fmla="*/ 1347621 h 1347620"/>
              <a:gd name="connsiteX257" fmla="*/ 2937639 w 11218359"/>
              <a:gd name="connsiteY257" fmla="*/ 1347621 h 1347620"/>
              <a:gd name="connsiteX258" fmla="*/ 2949078 w 11218359"/>
              <a:gd name="connsiteY258" fmla="*/ 1347621 h 1347620"/>
              <a:gd name="connsiteX259" fmla="*/ 2960518 w 11218359"/>
              <a:gd name="connsiteY259" fmla="*/ 1347621 h 1347620"/>
              <a:gd name="connsiteX260" fmla="*/ 2971957 w 11218359"/>
              <a:gd name="connsiteY260" fmla="*/ 1347621 h 1347620"/>
              <a:gd name="connsiteX261" fmla="*/ 2983397 w 11218359"/>
              <a:gd name="connsiteY261" fmla="*/ 1347621 h 1347620"/>
              <a:gd name="connsiteX262" fmla="*/ 2994837 w 11218359"/>
              <a:gd name="connsiteY262" fmla="*/ 1347621 h 1347620"/>
              <a:gd name="connsiteX263" fmla="*/ 3006276 w 11218359"/>
              <a:gd name="connsiteY263" fmla="*/ 1347621 h 1347620"/>
              <a:gd name="connsiteX264" fmla="*/ 3017715 w 11218359"/>
              <a:gd name="connsiteY264" fmla="*/ 1347621 h 1347620"/>
              <a:gd name="connsiteX265" fmla="*/ 3029155 w 11218359"/>
              <a:gd name="connsiteY265" fmla="*/ 1347621 h 1347620"/>
              <a:gd name="connsiteX266" fmla="*/ 3040594 w 11218359"/>
              <a:gd name="connsiteY266" fmla="*/ 1347621 h 1347620"/>
              <a:gd name="connsiteX267" fmla="*/ 3052034 w 11218359"/>
              <a:gd name="connsiteY267" fmla="*/ 1347621 h 1347620"/>
              <a:gd name="connsiteX268" fmla="*/ 3063474 w 11218359"/>
              <a:gd name="connsiteY268" fmla="*/ 1347621 h 1347620"/>
              <a:gd name="connsiteX269" fmla="*/ 3074913 w 11218359"/>
              <a:gd name="connsiteY269" fmla="*/ 1347621 h 1347620"/>
              <a:gd name="connsiteX270" fmla="*/ 3086352 w 11218359"/>
              <a:gd name="connsiteY270" fmla="*/ 1347621 h 1347620"/>
              <a:gd name="connsiteX271" fmla="*/ 3097792 w 11218359"/>
              <a:gd name="connsiteY271" fmla="*/ 1347621 h 1347620"/>
              <a:gd name="connsiteX272" fmla="*/ 3109232 w 11218359"/>
              <a:gd name="connsiteY272" fmla="*/ 1347621 h 1347620"/>
              <a:gd name="connsiteX273" fmla="*/ 3120671 w 11218359"/>
              <a:gd name="connsiteY273" fmla="*/ 1347621 h 1347620"/>
              <a:gd name="connsiteX274" fmla="*/ 3132111 w 11218359"/>
              <a:gd name="connsiteY274" fmla="*/ 1347621 h 1347620"/>
              <a:gd name="connsiteX275" fmla="*/ 3143550 w 11218359"/>
              <a:gd name="connsiteY275" fmla="*/ 1347621 h 1347620"/>
              <a:gd name="connsiteX276" fmla="*/ 3154990 w 11218359"/>
              <a:gd name="connsiteY276" fmla="*/ 1347621 h 1347620"/>
              <a:gd name="connsiteX277" fmla="*/ 3166429 w 11218359"/>
              <a:gd name="connsiteY277" fmla="*/ 1347621 h 1347620"/>
              <a:gd name="connsiteX278" fmla="*/ 3177869 w 11218359"/>
              <a:gd name="connsiteY278" fmla="*/ 1347621 h 1347620"/>
              <a:gd name="connsiteX279" fmla="*/ 3189308 w 11218359"/>
              <a:gd name="connsiteY279" fmla="*/ 1347621 h 1347620"/>
              <a:gd name="connsiteX280" fmla="*/ 3200748 w 11218359"/>
              <a:gd name="connsiteY280" fmla="*/ 1347621 h 1347620"/>
              <a:gd name="connsiteX281" fmla="*/ 3212187 w 11218359"/>
              <a:gd name="connsiteY281" fmla="*/ 1347621 h 1347620"/>
              <a:gd name="connsiteX282" fmla="*/ 3223627 w 11218359"/>
              <a:gd name="connsiteY282" fmla="*/ 1347621 h 1347620"/>
              <a:gd name="connsiteX283" fmla="*/ 3235066 w 11218359"/>
              <a:gd name="connsiteY283" fmla="*/ 1347621 h 1347620"/>
              <a:gd name="connsiteX284" fmla="*/ 3246501 w 11218359"/>
              <a:gd name="connsiteY284" fmla="*/ 1347621 h 1347620"/>
              <a:gd name="connsiteX285" fmla="*/ 3257945 w 11218359"/>
              <a:gd name="connsiteY285" fmla="*/ 1347621 h 1347620"/>
              <a:gd name="connsiteX286" fmla="*/ 3269385 w 11218359"/>
              <a:gd name="connsiteY286" fmla="*/ 1347621 h 1347620"/>
              <a:gd name="connsiteX287" fmla="*/ 3280825 w 11218359"/>
              <a:gd name="connsiteY287" fmla="*/ 1347621 h 1347620"/>
              <a:gd name="connsiteX288" fmla="*/ 3292264 w 11218359"/>
              <a:gd name="connsiteY288" fmla="*/ 1347621 h 1347620"/>
              <a:gd name="connsiteX289" fmla="*/ 3303699 w 11218359"/>
              <a:gd name="connsiteY289" fmla="*/ 1347621 h 1347620"/>
              <a:gd name="connsiteX290" fmla="*/ 3315143 w 11218359"/>
              <a:gd name="connsiteY290" fmla="*/ 1347621 h 1347620"/>
              <a:gd name="connsiteX291" fmla="*/ 3326578 w 11218359"/>
              <a:gd name="connsiteY291" fmla="*/ 1347621 h 1347620"/>
              <a:gd name="connsiteX292" fmla="*/ 3338017 w 11218359"/>
              <a:gd name="connsiteY292" fmla="*/ 1347621 h 1347620"/>
              <a:gd name="connsiteX293" fmla="*/ 3349457 w 11218359"/>
              <a:gd name="connsiteY293" fmla="*/ 1347621 h 1347620"/>
              <a:gd name="connsiteX294" fmla="*/ 3360896 w 11218359"/>
              <a:gd name="connsiteY294" fmla="*/ 1347621 h 1347620"/>
              <a:gd name="connsiteX295" fmla="*/ 3372336 w 11218359"/>
              <a:gd name="connsiteY295" fmla="*/ 1347621 h 1347620"/>
              <a:gd name="connsiteX296" fmla="*/ 3383776 w 11218359"/>
              <a:gd name="connsiteY296" fmla="*/ 1347621 h 1347620"/>
              <a:gd name="connsiteX297" fmla="*/ 3395215 w 11218359"/>
              <a:gd name="connsiteY297" fmla="*/ 1347621 h 1347620"/>
              <a:gd name="connsiteX298" fmla="*/ 3406654 w 11218359"/>
              <a:gd name="connsiteY298" fmla="*/ 1347621 h 1347620"/>
              <a:gd name="connsiteX299" fmla="*/ 3418094 w 11218359"/>
              <a:gd name="connsiteY299" fmla="*/ 1347621 h 1347620"/>
              <a:gd name="connsiteX300" fmla="*/ 3429534 w 11218359"/>
              <a:gd name="connsiteY300" fmla="*/ 1347621 h 1347620"/>
              <a:gd name="connsiteX301" fmla="*/ 3440973 w 11218359"/>
              <a:gd name="connsiteY301" fmla="*/ 1347621 h 1347620"/>
              <a:gd name="connsiteX302" fmla="*/ 3452413 w 11218359"/>
              <a:gd name="connsiteY302" fmla="*/ 1347621 h 1347620"/>
              <a:gd name="connsiteX303" fmla="*/ 3463852 w 11218359"/>
              <a:gd name="connsiteY303" fmla="*/ 1347621 h 1347620"/>
              <a:gd name="connsiteX304" fmla="*/ 3475292 w 11218359"/>
              <a:gd name="connsiteY304" fmla="*/ 1347621 h 1347620"/>
              <a:gd name="connsiteX305" fmla="*/ 3486731 w 11218359"/>
              <a:gd name="connsiteY305" fmla="*/ 1347621 h 1347620"/>
              <a:gd name="connsiteX306" fmla="*/ 3498171 w 11218359"/>
              <a:gd name="connsiteY306" fmla="*/ 1347621 h 1347620"/>
              <a:gd name="connsiteX307" fmla="*/ 3509610 w 11218359"/>
              <a:gd name="connsiteY307" fmla="*/ 1347621 h 1347620"/>
              <a:gd name="connsiteX308" fmla="*/ 3521050 w 11218359"/>
              <a:gd name="connsiteY308" fmla="*/ 1347621 h 1347620"/>
              <a:gd name="connsiteX309" fmla="*/ 3532489 w 11218359"/>
              <a:gd name="connsiteY309" fmla="*/ 1347621 h 1347620"/>
              <a:gd name="connsiteX310" fmla="*/ 3543929 w 11218359"/>
              <a:gd name="connsiteY310" fmla="*/ 1347621 h 1347620"/>
              <a:gd name="connsiteX311" fmla="*/ 3555368 w 11218359"/>
              <a:gd name="connsiteY311" fmla="*/ 1347621 h 1347620"/>
              <a:gd name="connsiteX312" fmla="*/ 3566808 w 11218359"/>
              <a:gd name="connsiteY312" fmla="*/ 1347621 h 1347620"/>
              <a:gd name="connsiteX313" fmla="*/ 3578247 w 11218359"/>
              <a:gd name="connsiteY313" fmla="*/ 1347621 h 1347620"/>
              <a:gd name="connsiteX314" fmla="*/ 3589687 w 11218359"/>
              <a:gd name="connsiteY314" fmla="*/ 1347621 h 1347620"/>
              <a:gd name="connsiteX315" fmla="*/ 3601127 w 11218359"/>
              <a:gd name="connsiteY315" fmla="*/ 1347621 h 1347620"/>
              <a:gd name="connsiteX316" fmla="*/ 3612566 w 11218359"/>
              <a:gd name="connsiteY316" fmla="*/ 1347621 h 1347620"/>
              <a:gd name="connsiteX317" fmla="*/ 3624005 w 11218359"/>
              <a:gd name="connsiteY317" fmla="*/ 1347621 h 1347620"/>
              <a:gd name="connsiteX318" fmla="*/ 3635445 w 11218359"/>
              <a:gd name="connsiteY318" fmla="*/ 1347621 h 1347620"/>
              <a:gd name="connsiteX319" fmla="*/ 3646885 w 11218359"/>
              <a:gd name="connsiteY319" fmla="*/ 1347621 h 1347620"/>
              <a:gd name="connsiteX320" fmla="*/ 3658324 w 11218359"/>
              <a:gd name="connsiteY320" fmla="*/ 1347621 h 1347620"/>
              <a:gd name="connsiteX321" fmla="*/ 3669764 w 11218359"/>
              <a:gd name="connsiteY321" fmla="*/ 1347621 h 1347620"/>
              <a:gd name="connsiteX322" fmla="*/ 3681203 w 11218359"/>
              <a:gd name="connsiteY322" fmla="*/ 1347621 h 1347620"/>
              <a:gd name="connsiteX323" fmla="*/ 3692643 w 11218359"/>
              <a:gd name="connsiteY323" fmla="*/ 1347621 h 1347620"/>
              <a:gd name="connsiteX324" fmla="*/ 3704082 w 11218359"/>
              <a:gd name="connsiteY324" fmla="*/ 1347621 h 1347620"/>
              <a:gd name="connsiteX325" fmla="*/ 3715522 w 11218359"/>
              <a:gd name="connsiteY325" fmla="*/ 1347621 h 1347620"/>
              <a:gd name="connsiteX326" fmla="*/ 3726961 w 11218359"/>
              <a:gd name="connsiteY326" fmla="*/ 1347621 h 1347620"/>
              <a:gd name="connsiteX327" fmla="*/ 3738401 w 11218359"/>
              <a:gd name="connsiteY327" fmla="*/ 1347621 h 1347620"/>
              <a:gd name="connsiteX328" fmla="*/ 3749840 w 11218359"/>
              <a:gd name="connsiteY328" fmla="*/ 1347621 h 1347620"/>
              <a:gd name="connsiteX329" fmla="*/ 3761280 w 11218359"/>
              <a:gd name="connsiteY329" fmla="*/ 1347621 h 1347620"/>
              <a:gd name="connsiteX330" fmla="*/ 3772719 w 11218359"/>
              <a:gd name="connsiteY330" fmla="*/ 1347621 h 1347620"/>
              <a:gd name="connsiteX331" fmla="*/ 3784154 w 11218359"/>
              <a:gd name="connsiteY331" fmla="*/ 1347621 h 1347620"/>
              <a:gd name="connsiteX332" fmla="*/ 3795598 w 11218359"/>
              <a:gd name="connsiteY332" fmla="*/ 1347621 h 1347620"/>
              <a:gd name="connsiteX333" fmla="*/ 3807033 w 11218359"/>
              <a:gd name="connsiteY333" fmla="*/ 1347621 h 1347620"/>
              <a:gd name="connsiteX334" fmla="*/ 3818473 w 11218359"/>
              <a:gd name="connsiteY334" fmla="*/ 1347621 h 1347620"/>
              <a:gd name="connsiteX335" fmla="*/ 3829917 w 11218359"/>
              <a:gd name="connsiteY335" fmla="*/ 1347621 h 1347620"/>
              <a:gd name="connsiteX336" fmla="*/ 3841352 w 11218359"/>
              <a:gd name="connsiteY336" fmla="*/ 1347621 h 1347620"/>
              <a:gd name="connsiteX337" fmla="*/ 3852791 w 11218359"/>
              <a:gd name="connsiteY337" fmla="*/ 1347621 h 1347620"/>
              <a:gd name="connsiteX338" fmla="*/ 3864231 w 11218359"/>
              <a:gd name="connsiteY338" fmla="*/ 1347621 h 1347620"/>
              <a:gd name="connsiteX339" fmla="*/ 3875670 w 11218359"/>
              <a:gd name="connsiteY339" fmla="*/ 1347621 h 1347620"/>
              <a:gd name="connsiteX340" fmla="*/ 3887110 w 11218359"/>
              <a:gd name="connsiteY340" fmla="*/ 1347621 h 1347620"/>
              <a:gd name="connsiteX341" fmla="*/ 3898549 w 11218359"/>
              <a:gd name="connsiteY341" fmla="*/ 1347621 h 1347620"/>
              <a:gd name="connsiteX342" fmla="*/ 3909989 w 11218359"/>
              <a:gd name="connsiteY342" fmla="*/ 1347621 h 1347620"/>
              <a:gd name="connsiteX343" fmla="*/ 3921447 w 11218359"/>
              <a:gd name="connsiteY343" fmla="*/ 1347621 h 1347620"/>
              <a:gd name="connsiteX344" fmla="*/ 3932878 w 11218359"/>
              <a:gd name="connsiteY344" fmla="*/ 1347621 h 1347620"/>
              <a:gd name="connsiteX345" fmla="*/ 3944307 w 11218359"/>
              <a:gd name="connsiteY345" fmla="*/ 1347621 h 1347620"/>
              <a:gd name="connsiteX346" fmla="*/ 3955737 w 11218359"/>
              <a:gd name="connsiteY346" fmla="*/ 1347621 h 1347620"/>
              <a:gd name="connsiteX347" fmla="*/ 3967167 w 11218359"/>
              <a:gd name="connsiteY347" fmla="*/ 1347621 h 1347620"/>
              <a:gd name="connsiteX348" fmla="*/ 3978645 w 11218359"/>
              <a:gd name="connsiteY348" fmla="*/ 1347621 h 1347620"/>
              <a:gd name="connsiteX349" fmla="*/ 3990075 w 11218359"/>
              <a:gd name="connsiteY349" fmla="*/ 1347621 h 1347620"/>
              <a:gd name="connsiteX350" fmla="*/ 4001505 w 11218359"/>
              <a:gd name="connsiteY350" fmla="*/ 1347621 h 1347620"/>
              <a:gd name="connsiteX351" fmla="*/ 4012935 w 11218359"/>
              <a:gd name="connsiteY351" fmla="*/ 1347621 h 1347620"/>
              <a:gd name="connsiteX352" fmla="*/ 4024365 w 11218359"/>
              <a:gd name="connsiteY352" fmla="*/ 1347621 h 1347620"/>
              <a:gd name="connsiteX353" fmla="*/ 4035843 w 11218359"/>
              <a:gd name="connsiteY353" fmla="*/ 1347621 h 1347620"/>
              <a:gd name="connsiteX354" fmla="*/ 4047273 w 11218359"/>
              <a:gd name="connsiteY354" fmla="*/ 1347621 h 1347620"/>
              <a:gd name="connsiteX355" fmla="*/ 4058702 w 11218359"/>
              <a:gd name="connsiteY355" fmla="*/ 1347621 h 1347620"/>
              <a:gd name="connsiteX356" fmla="*/ 4070133 w 11218359"/>
              <a:gd name="connsiteY356" fmla="*/ 1347621 h 1347620"/>
              <a:gd name="connsiteX357" fmla="*/ 4081563 w 11218359"/>
              <a:gd name="connsiteY357" fmla="*/ 1347621 h 1347620"/>
              <a:gd name="connsiteX358" fmla="*/ 4093040 w 11218359"/>
              <a:gd name="connsiteY358" fmla="*/ 1347621 h 1347620"/>
              <a:gd name="connsiteX359" fmla="*/ 4104471 w 11218359"/>
              <a:gd name="connsiteY359" fmla="*/ 1347621 h 1347620"/>
              <a:gd name="connsiteX360" fmla="*/ 4115900 w 11218359"/>
              <a:gd name="connsiteY360" fmla="*/ 1347621 h 1347620"/>
              <a:gd name="connsiteX361" fmla="*/ 4127330 w 11218359"/>
              <a:gd name="connsiteY361" fmla="*/ 1347621 h 1347620"/>
              <a:gd name="connsiteX362" fmla="*/ 4138760 w 11218359"/>
              <a:gd name="connsiteY362" fmla="*/ 1347621 h 1347620"/>
              <a:gd name="connsiteX363" fmla="*/ 4150238 w 11218359"/>
              <a:gd name="connsiteY363" fmla="*/ 1347621 h 1347620"/>
              <a:gd name="connsiteX364" fmla="*/ 4161668 w 11218359"/>
              <a:gd name="connsiteY364" fmla="*/ 1347621 h 1347620"/>
              <a:gd name="connsiteX365" fmla="*/ 4173098 w 11218359"/>
              <a:gd name="connsiteY365" fmla="*/ 1347621 h 1347620"/>
              <a:gd name="connsiteX366" fmla="*/ 4184528 w 11218359"/>
              <a:gd name="connsiteY366" fmla="*/ 1347621 h 1347620"/>
              <a:gd name="connsiteX367" fmla="*/ 4195958 w 11218359"/>
              <a:gd name="connsiteY367" fmla="*/ 1347621 h 1347620"/>
              <a:gd name="connsiteX368" fmla="*/ 4207436 w 11218359"/>
              <a:gd name="connsiteY368" fmla="*/ 1347621 h 1347620"/>
              <a:gd name="connsiteX369" fmla="*/ 4218865 w 11218359"/>
              <a:gd name="connsiteY369" fmla="*/ 1347621 h 1347620"/>
              <a:gd name="connsiteX370" fmla="*/ 4230296 w 11218359"/>
              <a:gd name="connsiteY370" fmla="*/ 1347621 h 1347620"/>
              <a:gd name="connsiteX371" fmla="*/ 4241726 w 11218359"/>
              <a:gd name="connsiteY371" fmla="*/ 1347621 h 1347620"/>
              <a:gd name="connsiteX372" fmla="*/ 4253156 w 11218359"/>
              <a:gd name="connsiteY372" fmla="*/ 1347621 h 1347620"/>
              <a:gd name="connsiteX373" fmla="*/ 4264634 w 11218359"/>
              <a:gd name="connsiteY373" fmla="*/ 1347621 h 1347620"/>
              <a:gd name="connsiteX374" fmla="*/ 4276063 w 11218359"/>
              <a:gd name="connsiteY374" fmla="*/ 1347621 h 1347620"/>
              <a:gd name="connsiteX375" fmla="*/ 4287493 w 11218359"/>
              <a:gd name="connsiteY375" fmla="*/ 1347621 h 1347620"/>
              <a:gd name="connsiteX376" fmla="*/ 4298923 w 11218359"/>
              <a:gd name="connsiteY376" fmla="*/ 1347621 h 1347620"/>
              <a:gd name="connsiteX377" fmla="*/ 4310353 w 11218359"/>
              <a:gd name="connsiteY377" fmla="*/ 1347621 h 1347620"/>
              <a:gd name="connsiteX378" fmla="*/ 4321831 w 11218359"/>
              <a:gd name="connsiteY378" fmla="*/ 1347621 h 1347620"/>
              <a:gd name="connsiteX379" fmla="*/ 4333261 w 11218359"/>
              <a:gd name="connsiteY379" fmla="*/ 1347621 h 1347620"/>
              <a:gd name="connsiteX380" fmla="*/ 4344691 w 11218359"/>
              <a:gd name="connsiteY380" fmla="*/ 1347621 h 1347620"/>
              <a:gd name="connsiteX381" fmla="*/ 4356121 w 11218359"/>
              <a:gd name="connsiteY381" fmla="*/ 1347621 h 1347620"/>
              <a:gd name="connsiteX382" fmla="*/ 4367551 w 11218359"/>
              <a:gd name="connsiteY382" fmla="*/ 1347621 h 1347620"/>
              <a:gd name="connsiteX383" fmla="*/ 4379028 w 11218359"/>
              <a:gd name="connsiteY383" fmla="*/ 1347621 h 1347620"/>
              <a:gd name="connsiteX384" fmla="*/ 4390458 w 11218359"/>
              <a:gd name="connsiteY384" fmla="*/ 1347621 h 1347620"/>
              <a:gd name="connsiteX385" fmla="*/ 4401889 w 11218359"/>
              <a:gd name="connsiteY385" fmla="*/ 1347621 h 1347620"/>
              <a:gd name="connsiteX386" fmla="*/ 4413319 w 11218359"/>
              <a:gd name="connsiteY386" fmla="*/ 1347621 h 1347620"/>
              <a:gd name="connsiteX387" fmla="*/ 4424749 w 11218359"/>
              <a:gd name="connsiteY387" fmla="*/ 1347621 h 1347620"/>
              <a:gd name="connsiteX388" fmla="*/ 4436226 w 11218359"/>
              <a:gd name="connsiteY388" fmla="*/ 1347621 h 1347620"/>
              <a:gd name="connsiteX389" fmla="*/ 4447656 w 11218359"/>
              <a:gd name="connsiteY389" fmla="*/ 1347621 h 1347620"/>
              <a:gd name="connsiteX390" fmla="*/ 4459086 w 11218359"/>
              <a:gd name="connsiteY390" fmla="*/ 1347621 h 1347620"/>
              <a:gd name="connsiteX391" fmla="*/ 4470516 w 11218359"/>
              <a:gd name="connsiteY391" fmla="*/ 1347621 h 1347620"/>
              <a:gd name="connsiteX392" fmla="*/ 4481946 w 11218359"/>
              <a:gd name="connsiteY392" fmla="*/ 1347621 h 1347620"/>
              <a:gd name="connsiteX393" fmla="*/ 4493424 w 11218359"/>
              <a:gd name="connsiteY393" fmla="*/ 1347621 h 1347620"/>
              <a:gd name="connsiteX394" fmla="*/ 4504854 w 11218359"/>
              <a:gd name="connsiteY394" fmla="*/ 1347621 h 1347620"/>
              <a:gd name="connsiteX395" fmla="*/ 4516284 w 11218359"/>
              <a:gd name="connsiteY395" fmla="*/ 1347621 h 1347620"/>
              <a:gd name="connsiteX396" fmla="*/ 4527714 w 11218359"/>
              <a:gd name="connsiteY396" fmla="*/ 1347621 h 1347620"/>
              <a:gd name="connsiteX397" fmla="*/ 4539144 w 11218359"/>
              <a:gd name="connsiteY397" fmla="*/ 1347621 h 1347620"/>
              <a:gd name="connsiteX398" fmla="*/ 4550621 w 11218359"/>
              <a:gd name="connsiteY398" fmla="*/ 1347621 h 1347620"/>
              <a:gd name="connsiteX399" fmla="*/ 4562051 w 11218359"/>
              <a:gd name="connsiteY399" fmla="*/ 1347621 h 1347620"/>
              <a:gd name="connsiteX400" fmla="*/ 4573482 w 11218359"/>
              <a:gd name="connsiteY400" fmla="*/ 1347621 h 1347620"/>
              <a:gd name="connsiteX401" fmla="*/ 4584912 w 11218359"/>
              <a:gd name="connsiteY401" fmla="*/ 1347621 h 1347620"/>
              <a:gd name="connsiteX402" fmla="*/ 4596341 w 11218359"/>
              <a:gd name="connsiteY402" fmla="*/ 1347621 h 1347620"/>
              <a:gd name="connsiteX403" fmla="*/ 4607771 w 11218359"/>
              <a:gd name="connsiteY403" fmla="*/ 1347621 h 1347620"/>
              <a:gd name="connsiteX404" fmla="*/ 4619249 w 11218359"/>
              <a:gd name="connsiteY404" fmla="*/ 1347621 h 1347620"/>
              <a:gd name="connsiteX405" fmla="*/ 4630679 w 11218359"/>
              <a:gd name="connsiteY405" fmla="*/ 1347621 h 1347620"/>
              <a:gd name="connsiteX406" fmla="*/ 4642109 w 11218359"/>
              <a:gd name="connsiteY406" fmla="*/ 1347621 h 1347620"/>
              <a:gd name="connsiteX407" fmla="*/ 4653539 w 11218359"/>
              <a:gd name="connsiteY407" fmla="*/ 1347621 h 1347620"/>
              <a:gd name="connsiteX408" fmla="*/ 4664969 w 11218359"/>
              <a:gd name="connsiteY408" fmla="*/ 1347621 h 1347620"/>
              <a:gd name="connsiteX409" fmla="*/ 4676447 w 11218359"/>
              <a:gd name="connsiteY409" fmla="*/ 1347621 h 1347620"/>
              <a:gd name="connsiteX410" fmla="*/ 4687877 w 11218359"/>
              <a:gd name="connsiteY410" fmla="*/ 1347621 h 1347620"/>
              <a:gd name="connsiteX411" fmla="*/ 4699306 w 11218359"/>
              <a:gd name="connsiteY411" fmla="*/ 1347621 h 1347620"/>
              <a:gd name="connsiteX412" fmla="*/ 4710737 w 11218359"/>
              <a:gd name="connsiteY412" fmla="*/ 1347621 h 1347620"/>
              <a:gd name="connsiteX413" fmla="*/ 4722167 w 11218359"/>
              <a:gd name="connsiteY413" fmla="*/ 1347621 h 1347620"/>
              <a:gd name="connsiteX414" fmla="*/ 4733644 w 11218359"/>
              <a:gd name="connsiteY414" fmla="*/ 1347621 h 1347620"/>
              <a:gd name="connsiteX415" fmla="*/ 4745075 w 11218359"/>
              <a:gd name="connsiteY415" fmla="*/ 1347621 h 1347620"/>
              <a:gd name="connsiteX416" fmla="*/ 4756504 w 11218359"/>
              <a:gd name="connsiteY416" fmla="*/ 1347621 h 1347620"/>
              <a:gd name="connsiteX417" fmla="*/ 4767934 w 11218359"/>
              <a:gd name="connsiteY417" fmla="*/ 1347621 h 1347620"/>
              <a:gd name="connsiteX418" fmla="*/ 4779364 w 11218359"/>
              <a:gd name="connsiteY418" fmla="*/ 1347621 h 1347620"/>
              <a:gd name="connsiteX419" fmla="*/ 4790842 w 11218359"/>
              <a:gd name="connsiteY419" fmla="*/ 1347621 h 1347620"/>
              <a:gd name="connsiteX420" fmla="*/ 4802272 w 11218359"/>
              <a:gd name="connsiteY420" fmla="*/ 1347621 h 1347620"/>
              <a:gd name="connsiteX421" fmla="*/ 4813702 w 11218359"/>
              <a:gd name="connsiteY421" fmla="*/ 1347621 h 1347620"/>
              <a:gd name="connsiteX422" fmla="*/ 4825132 w 11218359"/>
              <a:gd name="connsiteY422" fmla="*/ 1347621 h 1347620"/>
              <a:gd name="connsiteX423" fmla="*/ 4836562 w 11218359"/>
              <a:gd name="connsiteY423" fmla="*/ 1347621 h 1347620"/>
              <a:gd name="connsiteX424" fmla="*/ 4848040 w 11218359"/>
              <a:gd name="connsiteY424" fmla="*/ 1347621 h 1347620"/>
              <a:gd name="connsiteX425" fmla="*/ 4859469 w 11218359"/>
              <a:gd name="connsiteY425" fmla="*/ 1347621 h 1347620"/>
              <a:gd name="connsiteX426" fmla="*/ 4870899 w 11218359"/>
              <a:gd name="connsiteY426" fmla="*/ 1347621 h 1347620"/>
              <a:gd name="connsiteX427" fmla="*/ 4882330 w 11218359"/>
              <a:gd name="connsiteY427" fmla="*/ 1347621 h 1347620"/>
              <a:gd name="connsiteX428" fmla="*/ 4893760 w 11218359"/>
              <a:gd name="connsiteY428" fmla="*/ 1347621 h 1347620"/>
              <a:gd name="connsiteX429" fmla="*/ 4905237 w 11218359"/>
              <a:gd name="connsiteY429" fmla="*/ 1347621 h 1347620"/>
              <a:gd name="connsiteX430" fmla="*/ 4916667 w 11218359"/>
              <a:gd name="connsiteY430" fmla="*/ 1347621 h 1347620"/>
              <a:gd name="connsiteX431" fmla="*/ 4928097 w 11218359"/>
              <a:gd name="connsiteY431" fmla="*/ 1347621 h 1347620"/>
              <a:gd name="connsiteX432" fmla="*/ 4939527 w 11218359"/>
              <a:gd name="connsiteY432" fmla="*/ 1347621 h 1347620"/>
              <a:gd name="connsiteX433" fmla="*/ 4950957 w 11218359"/>
              <a:gd name="connsiteY433" fmla="*/ 1347621 h 1347620"/>
              <a:gd name="connsiteX434" fmla="*/ 4962435 w 11218359"/>
              <a:gd name="connsiteY434" fmla="*/ 1347621 h 1347620"/>
              <a:gd name="connsiteX435" fmla="*/ 4973865 w 11218359"/>
              <a:gd name="connsiteY435" fmla="*/ 1347621 h 1347620"/>
              <a:gd name="connsiteX436" fmla="*/ 4985295 w 11218359"/>
              <a:gd name="connsiteY436" fmla="*/ 1347621 h 1347620"/>
              <a:gd name="connsiteX437" fmla="*/ 4996725 w 11218359"/>
              <a:gd name="connsiteY437" fmla="*/ 1347621 h 1347620"/>
              <a:gd name="connsiteX438" fmla="*/ 5008155 w 11218359"/>
              <a:gd name="connsiteY438" fmla="*/ 1347621 h 1347620"/>
              <a:gd name="connsiteX439" fmla="*/ 5019632 w 11218359"/>
              <a:gd name="connsiteY439" fmla="*/ 1347621 h 1347620"/>
              <a:gd name="connsiteX440" fmla="*/ 5031062 w 11218359"/>
              <a:gd name="connsiteY440" fmla="*/ 1347621 h 1347620"/>
              <a:gd name="connsiteX441" fmla="*/ 5042492 w 11218359"/>
              <a:gd name="connsiteY441" fmla="*/ 1347621 h 1347620"/>
              <a:gd name="connsiteX442" fmla="*/ 5053923 w 11218359"/>
              <a:gd name="connsiteY442" fmla="*/ 1347621 h 1347620"/>
              <a:gd name="connsiteX443" fmla="*/ 5065353 w 11218359"/>
              <a:gd name="connsiteY443" fmla="*/ 1347621 h 1347620"/>
              <a:gd name="connsiteX444" fmla="*/ 5076830 w 11218359"/>
              <a:gd name="connsiteY444" fmla="*/ 1347621 h 1347620"/>
              <a:gd name="connsiteX445" fmla="*/ 5088260 w 11218359"/>
              <a:gd name="connsiteY445" fmla="*/ 1347621 h 1347620"/>
              <a:gd name="connsiteX446" fmla="*/ 5099690 w 11218359"/>
              <a:gd name="connsiteY446" fmla="*/ 1347621 h 1347620"/>
              <a:gd name="connsiteX447" fmla="*/ 5111120 w 11218359"/>
              <a:gd name="connsiteY447" fmla="*/ 1347621 h 1347620"/>
              <a:gd name="connsiteX448" fmla="*/ 5122550 w 11218359"/>
              <a:gd name="connsiteY448" fmla="*/ 1347621 h 1347620"/>
              <a:gd name="connsiteX449" fmla="*/ 5134028 w 11218359"/>
              <a:gd name="connsiteY449" fmla="*/ 1347621 h 1347620"/>
              <a:gd name="connsiteX450" fmla="*/ 5145458 w 11218359"/>
              <a:gd name="connsiteY450" fmla="*/ 1347621 h 1347620"/>
              <a:gd name="connsiteX451" fmla="*/ 5156888 w 11218359"/>
              <a:gd name="connsiteY451" fmla="*/ 1347621 h 1347620"/>
              <a:gd name="connsiteX452" fmla="*/ 5168318 w 11218359"/>
              <a:gd name="connsiteY452" fmla="*/ 1347621 h 1347620"/>
              <a:gd name="connsiteX453" fmla="*/ 5179747 w 11218359"/>
              <a:gd name="connsiteY453" fmla="*/ 1347621 h 1347620"/>
              <a:gd name="connsiteX454" fmla="*/ 5191225 w 11218359"/>
              <a:gd name="connsiteY454" fmla="*/ 1347621 h 1347620"/>
              <a:gd name="connsiteX455" fmla="*/ 5202655 w 11218359"/>
              <a:gd name="connsiteY455" fmla="*/ 1347621 h 1347620"/>
              <a:gd name="connsiteX456" fmla="*/ 5214085 w 11218359"/>
              <a:gd name="connsiteY456" fmla="*/ 1347621 h 1347620"/>
              <a:gd name="connsiteX457" fmla="*/ 5225515 w 11218359"/>
              <a:gd name="connsiteY457" fmla="*/ 1347621 h 1347620"/>
              <a:gd name="connsiteX458" fmla="*/ 5236945 w 11218359"/>
              <a:gd name="connsiteY458" fmla="*/ 1347621 h 1347620"/>
              <a:gd name="connsiteX459" fmla="*/ 5248423 w 11218359"/>
              <a:gd name="connsiteY459" fmla="*/ 1347621 h 1347620"/>
              <a:gd name="connsiteX460" fmla="*/ 5259853 w 11218359"/>
              <a:gd name="connsiteY460" fmla="*/ 1347621 h 1347620"/>
              <a:gd name="connsiteX461" fmla="*/ 5271283 w 11218359"/>
              <a:gd name="connsiteY461" fmla="*/ 1347621 h 1347620"/>
              <a:gd name="connsiteX462" fmla="*/ 5282713 w 11218359"/>
              <a:gd name="connsiteY462" fmla="*/ 1347621 h 1347620"/>
              <a:gd name="connsiteX463" fmla="*/ 5294143 w 11218359"/>
              <a:gd name="connsiteY463" fmla="*/ 1347621 h 1347620"/>
              <a:gd name="connsiteX464" fmla="*/ 5305621 w 11218359"/>
              <a:gd name="connsiteY464" fmla="*/ 1347621 h 1347620"/>
              <a:gd name="connsiteX465" fmla="*/ 5317051 w 11218359"/>
              <a:gd name="connsiteY465" fmla="*/ 1347621 h 1347620"/>
              <a:gd name="connsiteX466" fmla="*/ 5328481 w 11218359"/>
              <a:gd name="connsiteY466" fmla="*/ 1347621 h 1347620"/>
              <a:gd name="connsiteX467" fmla="*/ 5339910 w 11218359"/>
              <a:gd name="connsiteY467" fmla="*/ 1347621 h 1347620"/>
              <a:gd name="connsiteX468" fmla="*/ 5351340 w 11218359"/>
              <a:gd name="connsiteY468" fmla="*/ 1347621 h 1347620"/>
              <a:gd name="connsiteX469" fmla="*/ 5362818 w 11218359"/>
              <a:gd name="connsiteY469" fmla="*/ 1347621 h 1347620"/>
              <a:gd name="connsiteX470" fmla="*/ 5374248 w 11218359"/>
              <a:gd name="connsiteY470" fmla="*/ 1347621 h 1347620"/>
              <a:gd name="connsiteX471" fmla="*/ 5385678 w 11218359"/>
              <a:gd name="connsiteY471" fmla="*/ 1347621 h 1347620"/>
              <a:gd name="connsiteX472" fmla="*/ 5397108 w 11218359"/>
              <a:gd name="connsiteY472" fmla="*/ 1347621 h 1347620"/>
              <a:gd name="connsiteX473" fmla="*/ 5408538 w 11218359"/>
              <a:gd name="connsiteY473" fmla="*/ 1347621 h 1347620"/>
              <a:gd name="connsiteX474" fmla="*/ 5420016 w 11218359"/>
              <a:gd name="connsiteY474" fmla="*/ 1347621 h 1347620"/>
              <a:gd name="connsiteX475" fmla="*/ 5431446 w 11218359"/>
              <a:gd name="connsiteY475" fmla="*/ 1347621 h 1347620"/>
              <a:gd name="connsiteX476" fmla="*/ 5442876 w 11218359"/>
              <a:gd name="connsiteY476" fmla="*/ 1347621 h 1347620"/>
              <a:gd name="connsiteX477" fmla="*/ 5454306 w 11218359"/>
              <a:gd name="connsiteY477" fmla="*/ 1347621 h 1347620"/>
              <a:gd name="connsiteX478" fmla="*/ 5465736 w 11218359"/>
              <a:gd name="connsiteY478" fmla="*/ 1347621 h 1347620"/>
              <a:gd name="connsiteX479" fmla="*/ 5477214 w 11218359"/>
              <a:gd name="connsiteY479" fmla="*/ 1347621 h 1347620"/>
              <a:gd name="connsiteX480" fmla="*/ 5488643 w 11218359"/>
              <a:gd name="connsiteY480" fmla="*/ 1347621 h 1347620"/>
              <a:gd name="connsiteX481" fmla="*/ 5500073 w 11218359"/>
              <a:gd name="connsiteY481" fmla="*/ 1347621 h 1347620"/>
              <a:gd name="connsiteX482" fmla="*/ 5511503 w 11218359"/>
              <a:gd name="connsiteY482" fmla="*/ 1347621 h 1347620"/>
              <a:gd name="connsiteX483" fmla="*/ 5522933 w 11218359"/>
              <a:gd name="connsiteY483" fmla="*/ 1347621 h 1347620"/>
              <a:gd name="connsiteX484" fmla="*/ 5534411 w 11218359"/>
              <a:gd name="connsiteY484" fmla="*/ 1347621 h 1347620"/>
              <a:gd name="connsiteX485" fmla="*/ 5545841 w 11218359"/>
              <a:gd name="connsiteY485" fmla="*/ 1347621 h 1347620"/>
              <a:gd name="connsiteX486" fmla="*/ 5557271 w 11218359"/>
              <a:gd name="connsiteY486" fmla="*/ 1347621 h 1347620"/>
              <a:gd name="connsiteX487" fmla="*/ 5568701 w 11218359"/>
              <a:gd name="connsiteY487" fmla="*/ 1347621 h 1347620"/>
              <a:gd name="connsiteX488" fmla="*/ 5580131 w 11218359"/>
              <a:gd name="connsiteY488" fmla="*/ 1347621 h 1347620"/>
              <a:gd name="connsiteX489" fmla="*/ 5591609 w 11218359"/>
              <a:gd name="connsiteY489" fmla="*/ 1347621 h 1347620"/>
              <a:gd name="connsiteX490" fmla="*/ 5603038 w 11218359"/>
              <a:gd name="connsiteY490" fmla="*/ 1347621 h 1347620"/>
              <a:gd name="connsiteX491" fmla="*/ 5614469 w 11218359"/>
              <a:gd name="connsiteY491" fmla="*/ 1347621 h 1347620"/>
              <a:gd name="connsiteX492" fmla="*/ 5625899 w 11218359"/>
              <a:gd name="connsiteY492" fmla="*/ 1347621 h 1347620"/>
              <a:gd name="connsiteX493" fmla="*/ 5637329 w 11218359"/>
              <a:gd name="connsiteY493" fmla="*/ 1347621 h 1347620"/>
              <a:gd name="connsiteX494" fmla="*/ 5648759 w 11218359"/>
              <a:gd name="connsiteY494" fmla="*/ 1347621 h 1347620"/>
              <a:gd name="connsiteX495" fmla="*/ 5660236 w 11218359"/>
              <a:gd name="connsiteY495" fmla="*/ 1347621 h 1347620"/>
              <a:gd name="connsiteX496" fmla="*/ 5671666 w 11218359"/>
              <a:gd name="connsiteY496" fmla="*/ 1347621 h 1347620"/>
              <a:gd name="connsiteX497" fmla="*/ 5683096 w 11218359"/>
              <a:gd name="connsiteY497" fmla="*/ 1347621 h 1347620"/>
              <a:gd name="connsiteX498" fmla="*/ 5694526 w 11218359"/>
              <a:gd name="connsiteY498" fmla="*/ 1347621 h 1347620"/>
              <a:gd name="connsiteX499" fmla="*/ 5705956 w 11218359"/>
              <a:gd name="connsiteY499" fmla="*/ 1347621 h 1347620"/>
              <a:gd name="connsiteX500" fmla="*/ 5717434 w 11218359"/>
              <a:gd name="connsiteY500" fmla="*/ 1347621 h 1347620"/>
              <a:gd name="connsiteX501" fmla="*/ 5728864 w 11218359"/>
              <a:gd name="connsiteY501" fmla="*/ 1347621 h 1347620"/>
              <a:gd name="connsiteX502" fmla="*/ 5740294 w 11218359"/>
              <a:gd name="connsiteY502" fmla="*/ 1347621 h 1347620"/>
              <a:gd name="connsiteX503" fmla="*/ 5751724 w 11218359"/>
              <a:gd name="connsiteY503" fmla="*/ 1347621 h 1347620"/>
              <a:gd name="connsiteX504" fmla="*/ 5763154 w 11218359"/>
              <a:gd name="connsiteY504" fmla="*/ 1347621 h 1347620"/>
              <a:gd name="connsiteX505" fmla="*/ 5774631 w 11218359"/>
              <a:gd name="connsiteY505" fmla="*/ 1347621 h 1347620"/>
              <a:gd name="connsiteX506" fmla="*/ 5786062 w 11218359"/>
              <a:gd name="connsiteY506" fmla="*/ 1347621 h 1347620"/>
              <a:gd name="connsiteX507" fmla="*/ 5797492 w 11218359"/>
              <a:gd name="connsiteY507" fmla="*/ 1347621 h 1347620"/>
              <a:gd name="connsiteX508" fmla="*/ 5808921 w 11218359"/>
              <a:gd name="connsiteY508" fmla="*/ 1347621 h 1347620"/>
              <a:gd name="connsiteX509" fmla="*/ 5820351 w 11218359"/>
              <a:gd name="connsiteY509" fmla="*/ 1347621 h 1347620"/>
              <a:gd name="connsiteX510" fmla="*/ 5831829 w 11218359"/>
              <a:gd name="connsiteY510" fmla="*/ 1347621 h 1347620"/>
              <a:gd name="connsiteX511" fmla="*/ 5843259 w 11218359"/>
              <a:gd name="connsiteY511" fmla="*/ 1347621 h 1347620"/>
              <a:gd name="connsiteX512" fmla="*/ 5854689 w 11218359"/>
              <a:gd name="connsiteY512" fmla="*/ 1347621 h 1347620"/>
              <a:gd name="connsiteX513" fmla="*/ 5866119 w 11218359"/>
              <a:gd name="connsiteY513" fmla="*/ 1347621 h 1347620"/>
              <a:gd name="connsiteX514" fmla="*/ 5877549 w 11218359"/>
              <a:gd name="connsiteY514" fmla="*/ 1347621 h 1347620"/>
              <a:gd name="connsiteX515" fmla="*/ 5889027 w 11218359"/>
              <a:gd name="connsiteY515" fmla="*/ 1347621 h 1347620"/>
              <a:gd name="connsiteX516" fmla="*/ 5900457 w 11218359"/>
              <a:gd name="connsiteY516" fmla="*/ 1347621 h 1347620"/>
              <a:gd name="connsiteX517" fmla="*/ 5911887 w 11218359"/>
              <a:gd name="connsiteY517" fmla="*/ 1347621 h 1347620"/>
              <a:gd name="connsiteX518" fmla="*/ 5923317 w 11218359"/>
              <a:gd name="connsiteY518" fmla="*/ 1347621 h 1347620"/>
              <a:gd name="connsiteX519" fmla="*/ 5934747 w 11218359"/>
              <a:gd name="connsiteY519" fmla="*/ 1347621 h 1347620"/>
              <a:gd name="connsiteX520" fmla="*/ 5946225 w 11218359"/>
              <a:gd name="connsiteY520" fmla="*/ 1347621 h 1347620"/>
              <a:gd name="connsiteX521" fmla="*/ 5957655 w 11218359"/>
              <a:gd name="connsiteY521" fmla="*/ 1347621 h 1347620"/>
              <a:gd name="connsiteX522" fmla="*/ 5969084 w 11218359"/>
              <a:gd name="connsiteY522" fmla="*/ 1347621 h 1347620"/>
              <a:gd name="connsiteX523" fmla="*/ 5980514 w 11218359"/>
              <a:gd name="connsiteY523" fmla="*/ 1347621 h 1347620"/>
              <a:gd name="connsiteX524" fmla="*/ 5991944 w 11218359"/>
              <a:gd name="connsiteY524" fmla="*/ 1347621 h 1347620"/>
              <a:gd name="connsiteX525" fmla="*/ 6003422 w 11218359"/>
              <a:gd name="connsiteY525" fmla="*/ 1347621 h 1347620"/>
              <a:gd name="connsiteX526" fmla="*/ 6014852 w 11218359"/>
              <a:gd name="connsiteY526" fmla="*/ 1347621 h 1347620"/>
              <a:gd name="connsiteX527" fmla="*/ 6026282 w 11218359"/>
              <a:gd name="connsiteY527" fmla="*/ 1347621 h 1347620"/>
              <a:gd name="connsiteX528" fmla="*/ 6037712 w 11218359"/>
              <a:gd name="connsiteY528" fmla="*/ 1347621 h 1347620"/>
              <a:gd name="connsiteX529" fmla="*/ 6049142 w 11218359"/>
              <a:gd name="connsiteY529" fmla="*/ 1347621 h 1347620"/>
              <a:gd name="connsiteX530" fmla="*/ 6060620 w 11218359"/>
              <a:gd name="connsiteY530" fmla="*/ 1347621 h 1347620"/>
              <a:gd name="connsiteX531" fmla="*/ 6072049 w 11218359"/>
              <a:gd name="connsiteY531" fmla="*/ 1347621 h 1347620"/>
              <a:gd name="connsiteX532" fmla="*/ 6083480 w 11218359"/>
              <a:gd name="connsiteY532" fmla="*/ 1347621 h 1347620"/>
              <a:gd name="connsiteX533" fmla="*/ 6094910 w 11218359"/>
              <a:gd name="connsiteY533" fmla="*/ 1347621 h 1347620"/>
              <a:gd name="connsiteX534" fmla="*/ 6106340 w 11218359"/>
              <a:gd name="connsiteY534" fmla="*/ 1347621 h 1347620"/>
              <a:gd name="connsiteX535" fmla="*/ 6117818 w 11218359"/>
              <a:gd name="connsiteY535" fmla="*/ 1347621 h 1347620"/>
              <a:gd name="connsiteX536" fmla="*/ 6129247 w 11218359"/>
              <a:gd name="connsiteY536" fmla="*/ 1347621 h 1347620"/>
              <a:gd name="connsiteX537" fmla="*/ 6140677 w 11218359"/>
              <a:gd name="connsiteY537" fmla="*/ 1347621 h 1347620"/>
              <a:gd name="connsiteX538" fmla="*/ 6152107 w 11218359"/>
              <a:gd name="connsiteY538" fmla="*/ 1347621 h 1347620"/>
              <a:gd name="connsiteX539" fmla="*/ 6163537 w 11218359"/>
              <a:gd name="connsiteY539" fmla="*/ 1347621 h 1347620"/>
              <a:gd name="connsiteX540" fmla="*/ 6175015 w 11218359"/>
              <a:gd name="connsiteY540" fmla="*/ 1347621 h 1347620"/>
              <a:gd name="connsiteX541" fmla="*/ 6186445 w 11218359"/>
              <a:gd name="connsiteY541" fmla="*/ 1347621 h 1347620"/>
              <a:gd name="connsiteX542" fmla="*/ 6197875 w 11218359"/>
              <a:gd name="connsiteY542" fmla="*/ 1347621 h 1347620"/>
              <a:gd name="connsiteX543" fmla="*/ 6209305 w 11218359"/>
              <a:gd name="connsiteY543" fmla="*/ 1347621 h 1347620"/>
              <a:gd name="connsiteX544" fmla="*/ 6220735 w 11218359"/>
              <a:gd name="connsiteY544" fmla="*/ 1347621 h 1347620"/>
              <a:gd name="connsiteX545" fmla="*/ 6232212 w 11218359"/>
              <a:gd name="connsiteY545" fmla="*/ 1347621 h 1347620"/>
              <a:gd name="connsiteX546" fmla="*/ 6243642 w 11218359"/>
              <a:gd name="connsiteY546" fmla="*/ 1347621 h 1347620"/>
              <a:gd name="connsiteX547" fmla="*/ 6255073 w 11218359"/>
              <a:gd name="connsiteY547" fmla="*/ 1347621 h 1347620"/>
              <a:gd name="connsiteX548" fmla="*/ 6266503 w 11218359"/>
              <a:gd name="connsiteY548" fmla="*/ 1347621 h 1347620"/>
              <a:gd name="connsiteX549" fmla="*/ 6277933 w 11218359"/>
              <a:gd name="connsiteY549" fmla="*/ 1347621 h 1347620"/>
              <a:gd name="connsiteX550" fmla="*/ 6289410 w 11218359"/>
              <a:gd name="connsiteY550" fmla="*/ 1347621 h 1347620"/>
              <a:gd name="connsiteX551" fmla="*/ 6300840 w 11218359"/>
              <a:gd name="connsiteY551" fmla="*/ 1347621 h 1347620"/>
              <a:gd name="connsiteX552" fmla="*/ 6312270 w 11218359"/>
              <a:gd name="connsiteY552" fmla="*/ 1347621 h 1347620"/>
              <a:gd name="connsiteX553" fmla="*/ 6323700 w 11218359"/>
              <a:gd name="connsiteY553" fmla="*/ 1347621 h 1347620"/>
              <a:gd name="connsiteX554" fmla="*/ 6335130 w 11218359"/>
              <a:gd name="connsiteY554" fmla="*/ 1347621 h 1347620"/>
              <a:gd name="connsiteX555" fmla="*/ 6346608 w 11218359"/>
              <a:gd name="connsiteY555" fmla="*/ 1347621 h 1347620"/>
              <a:gd name="connsiteX556" fmla="*/ 6358038 w 11218359"/>
              <a:gd name="connsiteY556" fmla="*/ 1347621 h 1347620"/>
              <a:gd name="connsiteX557" fmla="*/ 6369468 w 11218359"/>
              <a:gd name="connsiteY557" fmla="*/ 1347621 h 1347620"/>
              <a:gd name="connsiteX558" fmla="*/ 6380898 w 11218359"/>
              <a:gd name="connsiteY558" fmla="*/ 1347621 h 1347620"/>
              <a:gd name="connsiteX559" fmla="*/ 6392328 w 11218359"/>
              <a:gd name="connsiteY559" fmla="*/ 1347621 h 1347620"/>
              <a:gd name="connsiteX560" fmla="*/ 6403805 w 11218359"/>
              <a:gd name="connsiteY560" fmla="*/ 1347621 h 1347620"/>
              <a:gd name="connsiteX561" fmla="*/ 6415235 w 11218359"/>
              <a:gd name="connsiteY561" fmla="*/ 1347621 h 1347620"/>
              <a:gd name="connsiteX562" fmla="*/ 6426666 w 11218359"/>
              <a:gd name="connsiteY562" fmla="*/ 1347621 h 1347620"/>
              <a:gd name="connsiteX563" fmla="*/ 6438096 w 11218359"/>
              <a:gd name="connsiteY563" fmla="*/ 1347621 h 1347620"/>
              <a:gd name="connsiteX564" fmla="*/ 6449525 w 11218359"/>
              <a:gd name="connsiteY564" fmla="*/ 1347621 h 1347620"/>
              <a:gd name="connsiteX565" fmla="*/ 6461003 w 11218359"/>
              <a:gd name="connsiteY565" fmla="*/ 1347621 h 1347620"/>
              <a:gd name="connsiteX566" fmla="*/ 6472433 w 11218359"/>
              <a:gd name="connsiteY566" fmla="*/ 1347621 h 1347620"/>
              <a:gd name="connsiteX567" fmla="*/ 6483863 w 11218359"/>
              <a:gd name="connsiteY567" fmla="*/ 1347621 h 1347620"/>
              <a:gd name="connsiteX568" fmla="*/ 6495293 w 11218359"/>
              <a:gd name="connsiteY568" fmla="*/ 1347621 h 1347620"/>
              <a:gd name="connsiteX569" fmla="*/ 6506723 w 11218359"/>
              <a:gd name="connsiteY569" fmla="*/ 1347621 h 1347620"/>
              <a:gd name="connsiteX570" fmla="*/ 6518201 w 11218359"/>
              <a:gd name="connsiteY570" fmla="*/ 1347621 h 1347620"/>
              <a:gd name="connsiteX571" fmla="*/ 6529631 w 11218359"/>
              <a:gd name="connsiteY571" fmla="*/ 1347621 h 1347620"/>
              <a:gd name="connsiteX572" fmla="*/ 6541061 w 11218359"/>
              <a:gd name="connsiteY572" fmla="*/ 1347621 h 1347620"/>
              <a:gd name="connsiteX573" fmla="*/ 6552490 w 11218359"/>
              <a:gd name="connsiteY573" fmla="*/ 1347621 h 1347620"/>
              <a:gd name="connsiteX574" fmla="*/ 6563921 w 11218359"/>
              <a:gd name="connsiteY574" fmla="*/ 1347621 h 1347620"/>
              <a:gd name="connsiteX575" fmla="*/ 6575398 w 11218359"/>
              <a:gd name="connsiteY575" fmla="*/ 1347621 h 1347620"/>
              <a:gd name="connsiteX576" fmla="*/ 6586828 w 11218359"/>
              <a:gd name="connsiteY576" fmla="*/ 1347621 h 1347620"/>
              <a:gd name="connsiteX577" fmla="*/ 6598259 w 11218359"/>
              <a:gd name="connsiteY577" fmla="*/ 1347621 h 1347620"/>
              <a:gd name="connsiteX578" fmla="*/ 6609688 w 11218359"/>
              <a:gd name="connsiteY578" fmla="*/ 1347621 h 1347620"/>
              <a:gd name="connsiteX579" fmla="*/ 6621118 w 11218359"/>
              <a:gd name="connsiteY579" fmla="*/ 1347621 h 1347620"/>
              <a:gd name="connsiteX580" fmla="*/ 6632596 w 11218359"/>
              <a:gd name="connsiteY580" fmla="*/ 1347621 h 1347620"/>
              <a:gd name="connsiteX581" fmla="*/ 6644026 w 11218359"/>
              <a:gd name="connsiteY581" fmla="*/ 1347621 h 1347620"/>
              <a:gd name="connsiteX582" fmla="*/ 6655456 w 11218359"/>
              <a:gd name="connsiteY582" fmla="*/ 1347621 h 1347620"/>
              <a:gd name="connsiteX583" fmla="*/ 6666886 w 11218359"/>
              <a:gd name="connsiteY583" fmla="*/ 1347621 h 1347620"/>
              <a:gd name="connsiteX584" fmla="*/ 6678316 w 11218359"/>
              <a:gd name="connsiteY584" fmla="*/ 1347621 h 1347620"/>
              <a:gd name="connsiteX585" fmla="*/ 6689794 w 11218359"/>
              <a:gd name="connsiteY585" fmla="*/ 1347621 h 1347620"/>
              <a:gd name="connsiteX586" fmla="*/ 6701224 w 11218359"/>
              <a:gd name="connsiteY586" fmla="*/ 1347621 h 1347620"/>
              <a:gd name="connsiteX587" fmla="*/ 6712653 w 11218359"/>
              <a:gd name="connsiteY587" fmla="*/ 1347621 h 1347620"/>
              <a:gd name="connsiteX588" fmla="*/ 6724083 w 11218359"/>
              <a:gd name="connsiteY588" fmla="*/ 1347621 h 1347620"/>
              <a:gd name="connsiteX589" fmla="*/ 6735514 w 11218359"/>
              <a:gd name="connsiteY589" fmla="*/ 1347621 h 1347620"/>
              <a:gd name="connsiteX590" fmla="*/ 6746944 w 11218359"/>
              <a:gd name="connsiteY590" fmla="*/ 1347621 h 1347620"/>
              <a:gd name="connsiteX591" fmla="*/ 6758421 w 11218359"/>
              <a:gd name="connsiteY591" fmla="*/ 1347621 h 1347620"/>
              <a:gd name="connsiteX592" fmla="*/ 6769851 w 11218359"/>
              <a:gd name="connsiteY592" fmla="*/ 1347621 h 1347620"/>
              <a:gd name="connsiteX593" fmla="*/ 6781281 w 11218359"/>
              <a:gd name="connsiteY593" fmla="*/ 1347621 h 1347620"/>
              <a:gd name="connsiteX594" fmla="*/ 6792711 w 11218359"/>
              <a:gd name="connsiteY594" fmla="*/ 1347621 h 1347620"/>
              <a:gd name="connsiteX595" fmla="*/ 6804141 w 11218359"/>
              <a:gd name="connsiteY595" fmla="*/ 1347621 h 1347620"/>
              <a:gd name="connsiteX596" fmla="*/ 6815619 w 11218359"/>
              <a:gd name="connsiteY596" fmla="*/ 1347621 h 1347620"/>
              <a:gd name="connsiteX597" fmla="*/ 6827049 w 11218359"/>
              <a:gd name="connsiteY597" fmla="*/ 1347621 h 1347620"/>
              <a:gd name="connsiteX598" fmla="*/ 6838479 w 11218359"/>
              <a:gd name="connsiteY598" fmla="*/ 1347621 h 1347620"/>
              <a:gd name="connsiteX599" fmla="*/ 6849909 w 11218359"/>
              <a:gd name="connsiteY599" fmla="*/ 1347621 h 1347620"/>
              <a:gd name="connsiteX600" fmla="*/ 6861339 w 11218359"/>
              <a:gd name="connsiteY600" fmla="*/ 1347621 h 1347620"/>
              <a:gd name="connsiteX601" fmla="*/ 6872816 w 11218359"/>
              <a:gd name="connsiteY601" fmla="*/ 1347621 h 1347620"/>
              <a:gd name="connsiteX602" fmla="*/ 6884246 w 11218359"/>
              <a:gd name="connsiteY602" fmla="*/ 1347621 h 1347620"/>
              <a:gd name="connsiteX603" fmla="*/ 6895676 w 11218359"/>
              <a:gd name="connsiteY603" fmla="*/ 1347621 h 1347620"/>
              <a:gd name="connsiteX604" fmla="*/ 6907107 w 11218359"/>
              <a:gd name="connsiteY604" fmla="*/ 1347621 h 1347620"/>
              <a:gd name="connsiteX605" fmla="*/ 6918537 w 11218359"/>
              <a:gd name="connsiteY605" fmla="*/ 1347621 h 1347620"/>
              <a:gd name="connsiteX606" fmla="*/ 6930014 w 11218359"/>
              <a:gd name="connsiteY606" fmla="*/ 1347621 h 1347620"/>
              <a:gd name="connsiteX607" fmla="*/ 6941444 w 11218359"/>
              <a:gd name="connsiteY607" fmla="*/ 1347621 h 1347620"/>
              <a:gd name="connsiteX608" fmla="*/ 6952874 w 11218359"/>
              <a:gd name="connsiteY608" fmla="*/ 1347621 h 1347620"/>
              <a:gd name="connsiteX609" fmla="*/ 6964304 w 11218359"/>
              <a:gd name="connsiteY609" fmla="*/ 1347621 h 1347620"/>
              <a:gd name="connsiteX610" fmla="*/ 6975734 w 11218359"/>
              <a:gd name="connsiteY610" fmla="*/ 1347621 h 1347620"/>
              <a:gd name="connsiteX611" fmla="*/ 6987212 w 11218359"/>
              <a:gd name="connsiteY611" fmla="*/ 1347621 h 1347620"/>
              <a:gd name="connsiteX612" fmla="*/ 6998642 w 11218359"/>
              <a:gd name="connsiteY612" fmla="*/ 1347621 h 1347620"/>
              <a:gd name="connsiteX613" fmla="*/ 7010072 w 11218359"/>
              <a:gd name="connsiteY613" fmla="*/ 1347621 h 1347620"/>
              <a:gd name="connsiteX614" fmla="*/ 7021502 w 11218359"/>
              <a:gd name="connsiteY614" fmla="*/ 1347621 h 1347620"/>
              <a:gd name="connsiteX615" fmla="*/ 7032931 w 11218359"/>
              <a:gd name="connsiteY615" fmla="*/ 1347621 h 1347620"/>
              <a:gd name="connsiteX616" fmla="*/ 7044409 w 11218359"/>
              <a:gd name="connsiteY616" fmla="*/ 1347621 h 1347620"/>
              <a:gd name="connsiteX617" fmla="*/ 7055839 w 11218359"/>
              <a:gd name="connsiteY617" fmla="*/ 1347621 h 1347620"/>
              <a:gd name="connsiteX618" fmla="*/ 7067269 w 11218359"/>
              <a:gd name="connsiteY618" fmla="*/ 1347621 h 1347620"/>
              <a:gd name="connsiteX619" fmla="*/ 7078700 w 11218359"/>
              <a:gd name="connsiteY619" fmla="*/ 1347621 h 1347620"/>
              <a:gd name="connsiteX620" fmla="*/ 7090129 w 11218359"/>
              <a:gd name="connsiteY620" fmla="*/ 1347621 h 1347620"/>
              <a:gd name="connsiteX621" fmla="*/ 7101607 w 11218359"/>
              <a:gd name="connsiteY621" fmla="*/ 1347621 h 1347620"/>
              <a:gd name="connsiteX622" fmla="*/ 7113037 w 11218359"/>
              <a:gd name="connsiteY622" fmla="*/ 1347621 h 1347620"/>
              <a:gd name="connsiteX623" fmla="*/ 7124467 w 11218359"/>
              <a:gd name="connsiteY623" fmla="*/ 1347621 h 1347620"/>
              <a:gd name="connsiteX624" fmla="*/ 7135897 w 11218359"/>
              <a:gd name="connsiteY624" fmla="*/ 1347621 h 1347620"/>
              <a:gd name="connsiteX625" fmla="*/ 7147327 w 11218359"/>
              <a:gd name="connsiteY625" fmla="*/ 1347621 h 1347620"/>
              <a:gd name="connsiteX626" fmla="*/ 7158805 w 11218359"/>
              <a:gd name="connsiteY626" fmla="*/ 1347621 h 1347620"/>
              <a:gd name="connsiteX627" fmla="*/ 7170235 w 11218359"/>
              <a:gd name="connsiteY627" fmla="*/ 1347621 h 1347620"/>
              <a:gd name="connsiteX628" fmla="*/ 7181665 w 11218359"/>
              <a:gd name="connsiteY628" fmla="*/ 1347621 h 1347620"/>
              <a:gd name="connsiteX629" fmla="*/ 7193094 w 11218359"/>
              <a:gd name="connsiteY629" fmla="*/ 1347621 h 1347620"/>
              <a:gd name="connsiteX630" fmla="*/ 7204524 w 11218359"/>
              <a:gd name="connsiteY630" fmla="*/ 1347621 h 1347620"/>
              <a:gd name="connsiteX631" fmla="*/ 7216002 w 11218359"/>
              <a:gd name="connsiteY631" fmla="*/ 1347621 h 1347620"/>
              <a:gd name="connsiteX632" fmla="*/ 7227432 w 11218359"/>
              <a:gd name="connsiteY632" fmla="*/ 1347621 h 1347620"/>
              <a:gd name="connsiteX633" fmla="*/ 7238862 w 11218359"/>
              <a:gd name="connsiteY633" fmla="*/ 1347621 h 1347620"/>
              <a:gd name="connsiteX634" fmla="*/ 7250292 w 11218359"/>
              <a:gd name="connsiteY634" fmla="*/ 1347621 h 1347620"/>
              <a:gd name="connsiteX635" fmla="*/ 7261722 w 11218359"/>
              <a:gd name="connsiteY635" fmla="*/ 1347621 h 1347620"/>
              <a:gd name="connsiteX636" fmla="*/ 7273200 w 11218359"/>
              <a:gd name="connsiteY636" fmla="*/ 1347621 h 1347620"/>
              <a:gd name="connsiteX637" fmla="*/ 7284630 w 11218359"/>
              <a:gd name="connsiteY637" fmla="*/ 1347621 h 1347620"/>
              <a:gd name="connsiteX638" fmla="*/ 7296060 w 11218359"/>
              <a:gd name="connsiteY638" fmla="*/ 1347621 h 1347620"/>
              <a:gd name="connsiteX639" fmla="*/ 7307490 w 11218359"/>
              <a:gd name="connsiteY639" fmla="*/ 1347621 h 1347620"/>
              <a:gd name="connsiteX640" fmla="*/ 7318920 w 11218359"/>
              <a:gd name="connsiteY640" fmla="*/ 1347621 h 1347620"/>
              <a:gd name="connsiteX641" fmla="*/ 7330398 w 11218359"/>
              <a:gd name="connsiteY641" fmla="*/ 1347621 h 1347620"/>
              <a:gd name="connsiteX642" fmla="*/ 7341828 w 11218359"/>
              <a:gd name="connsiteY642" fmla="*/ 1347621 h 1347620"/>
              <a:gd name="connsiteX643" fmla="*/ 7353257 w 11218359"/>
              <a:gd name="connsiteY643" fmla="*/ 1347621 h 1347620"/>
              <a:gd name="connsiteX644" fmla="*/ 7364687 w 11218359"/>
              <a:gd name="connsiteY644" fmla="*/ 1347621 h 1347620"/>
              <a:gd name="connsiteX645" fmla="*/ 7376117 w 11218359"/>
              <a:gd name="connsiteY645" fmla="*/ 1347621 h 1347620"/>
              <a:gd name="connsiteX646" fmla="*/ 7387595 w 11218359"/>
              <a:gd name="connsiteY646" fmla="*/ 1347621 h 1347620"/>
              <a:gd name="connsiteX647" fmla="*/ 7399025 w 11218359"/>
              <a:gd name="connsiteY647" fmla="*/ 1347621 h 1347620"/>
              <a:gd name="connsiteX648" fmla="*/ 7410455 w 11218359"/>
              <a:gd name="connsiteY648" fmla="*/ 1347621 h 1347620"/>
              <a:gd name="connsiteX649" fmla="*/ 7421885 w 11218359"/>
              <a:gd name="connsiteY649" fmla="*/ 1347621 h 1347620"/>
              <a:gd name="connsiteX650" fmla="*/ 7433315 w 11218359"/>
              <a:gd name="connsiteY650" fmla="*/ 1347621 h 1347620"/>
              <a:gd name="connsiteX651" fmla="*/ 7444793 w 11218359"/>
              <a:gd name="connsiteY651" fmla="*/ 1347621 h 1347620"/>
              <a:gd name="connsiteX652" fmla="*/ 7456222 w 11218359"/>
              <a:gd name="connsiteY652" fmla="*/ 1347621 h 1347620"/>
              <a:gd name="connsiteX653" fmla="*/ 7467653 w 11218359"/>
              <a:gd name="connsiteY653" fmla="*/ 1347621 h 1347620"/>
              <a:gd name="connsiteX654" fmla="*/ 7479083 w 11218359"/>
              <a:gd name="connsiteY654" fmla="*/ 1347621 h 1347620"/>
              <a:gd name="connsiteX655" fmla="*/ 7490513 w 11218359"/>
              <a:gd name="connsiteY655" fmla="*/ 1347621 h 1347620"/>
              <a:gd name="connsiteX656" fmla="*/ 7501990 w 11218359"/>
              <a:gd name="connsiteY656" fmla="*/ 1347621 h 1347620"/>
              <a:gd name="connsiteX657" fmla="*/ 7513420 w 11218359"/>
              <a:gd name="connsiteY657" fmla="*/ 1347621 h 1347620"/>
              <a:gd name="connsiteX658" fmla="*/ 7524850 w 11218359"/>
              <a:gd name="connsiteY658" fmla="*/ 1347621 h 1347620"/>
              <a:gd name="connsiteX659" fmla="*/ 7536280 w 11218359"/>
              <a:gd name="connsiteY659" fmla="*/ 1347621 h 1347620"/>
              <a:gd name="connsiteX660" fmla="*/ 7547710 w 11218359"/>
              <a:gd name="connsiteY660" fmla="*/ 1347621 h 1347620"/>
              <a:gd name="connsiteX661" fmla="*/ 7559188 w 11218359"/>
              <a:gd name="connsiteY661" fmla="*/ 1347621 h 1347620"/>
              <a:gd name="connsiteX662" fmla="*/ 7570618 w 11218359"/>
              <a:gd name="connsiteY662" fmla="*/ 1347621 h 1347620"/>
              <a:gd name="connsiteX663" fmla="*/ 7582048 w 11218359"/>
              <a:gd name="connsiteY663" fmla="*/ 1347621 h 1347620"/>
              <a:gd name="connsiteX664" fmla="*/ 7593478 w 11218359"/>
              <a:gd name="connsiteY664" fmla="*/ 1347621 h 1347620"/>
              <a:gd name="connsiteX665" fmla="*/ 7604908 w 11218359"/>
              <a:gd name="connsiteY665" fmla="*/ 1347621 h 1347620"/>
              <a:gd name="connsiteX666" fmla="*/ 7616385 w 11218359"/>
              <a:gd name="connsiteY666" fmla="*/ 1347621 h 1347620"/>
              <a:gd name="connsiteX667" fmla="*/ 7627815 w 11218359"/>
              <a:gd name="connsiteY667" fmla="*/ 1347621 h 1347620"/>
              <a:gd name="connsiteX668" fmla="*/ 7639246 w 11218359"/>
              <a:gd name="connsiteY668" fmla="*/ 1347621 h 1347620"/>
              <a:gd name="connsiteX669" fmla="*/ 7650676 w 11218359"/>
              <a:gd name="connsiteY669" fmla="*/ 1347621 h 1347620"/>
              <a:gd name="connsiteX670" fmla="*/ 7662106 w 11218359"/>
              <a:gd name="connsiteY670" fmla="*/ 1347621 h 1347620"/>
              <a:gd name="connsiteX671" fmla="*/ 7673583 w 11218359"/>
              <a:gd name="connsiteY671" fmla="*/ 1347621 h 1347620"/>
              <a:gd name="connsiteX672" fmla="*/ 7685013 w 11218359"/>
              <a:gd name="connsiteY672" fmla="*/ 1347621 h 1347620"/>
              <a:gd name="connsiteX673" fmla="*/ 7696443 w 11218359"/>
              <a:gd name="connsiteY673" fmla="*/ 1347621 h 1347620"/>
              <a:gd name="connsiteX674" fmla="*/ 7707873 w 11218359"/>
              <a:gd name="connsiteY674" fmla="*/ 1347621 h 1347620"/>
              <a:gd name="connsiteX675" fmla="*/ 7719303 w 11218359"/>
              <a:gd name="connsiteY675" fmla="*/ 1347621 h 1347620"/>
              <a:gd name="connsiteX676" fmla="*/ 7730733 w 11218359"/>
              <a:gd name="connsiteY676" fmla="*/ 1347621 h 1347620"/>
              <a:gd name="connsiteX677" fmla="*/ 7742211 w 11218359"/>
              <a:gd name="connsiteY677" fmla="*/ 1347621 h 1347620"/>
              <a:gd name="connsiteX678" fmla="*/ 7753641 w 11218359"/>
              <a:gd name="connsiteY678" fmla="*/ 1347621 h 1347620"/>
              <a:gd name="connsiteX679" fmla="*/ 7765071 w 11218359"/>
              <a:gd name="connsiteY679" fmla="*/ 1347621 h 1347620"/>
              <a:gd name="connsiteX680" fmla="*/ 7776501 w 11218359"/>
              <a:gd name="connsiteY680" fmla="*/ 536343 h 1347620"/>
              <a:gd name="connsiteX681" fmla="*/ 7787931 w 11218359"/>
              <a:gd name="connsiteY681" fmla="*/ 258409 h 1347620"/>
              <a:gd name="connsiteX682" fmla="*/ 7799408 w 11218359"/>
              <a:gd name="connsiteY682" fmla="*/ 189300 h 1347620"/>
              <a:gd name="connsiteX683" fmla="*/ 7810839 w 11218359"/>
              <a:gd name="connsiteY683" fmla="*/ 175779 h 1347620"/>
              <a:gd name="connsiteX684" fmla="*/ 7822268 w 11218359"/>
              <a:gd name="connsiteY684" fmla="*/ 294465 h 1347620"/>
              <a:gd name="connsiteX685" fmla="*/ 7833698 w 11218359"/>
              <a:gd name="connsiteY685" fmla="*/ 455219 h 1347620"/>
              <a:gd name="connsiteX686" fmla="*/ 7845128 w 11218359"/>
              <a:gd name="connsiteY686" fmla="*/ 661040 h 1347620"/>
              <a:gd name="connsiteX687" fmla="*/ 7856606 w 11218359"/>
              <a:gd name="connsiteY687" fmla="*/ 673060 h 1347620"/>
              <a:gd name="connsiteX688" fmla="*/ 7868036 w 11218359"/>
              <a:gd name="connsiteY688" fmla="*/ 387610 h 1347620"/>
              <a:gd name="connsiteX689" fmla="*/ 7879466 w 11218359"/>
              <a:gd name="connsiteY689" fmla="*/ 52583 h 1347620"/>
              <a:gd name="connsiteX690" fmla="*/ 7890896 w 11218359"/>
              <a:gd name="connsiteY690" fmla="*/ 0 h 1347620"/>
              <a:gd name="connsiteX691" fmla="*/ 7902326 w 11218359"/>
              <a:gd name="connsiteY691" fmla="*/ 166764 h 1347620"/>
              <a:gd name="connsiteX692" fmla="*/ 7913804 w 11218359"/>
              <a:gd name="connsiteY692" fmla="*/ 449208 h 1347620"/>
              <a:gd name="connsiteX693" fmla="*/ 7925234 w 11218359"/>
              <a:gd name="connsiteY693" fmla="*/ 518317 h 1347620"/>
              <a:gd name="connsiteX694" fmla="*/ 7936663 w 11218359"/>
              <a:gd name="connsiteY694" fmla="*/ 402636 h 1347620"/>
              <a:gd name="connsiteX695" fmla="*/ 7948094 w 11218359"/>
              <a:gd name="connsiteY695" fmla="*/ 105166 h 1347620"/>
              <a:gd name="connsiteX696" fmla="*/ 7959524 w 11218359"/>
              <a:gd name="connsiteY696" fmla="*/ 304981 h 1347620"/>
              <a:gd name="connsiteX697" fmla="*/ 7971001 w 11218359"/>
              <a:gd name="connsiteY697" fmla="*/ 52583 h 1347620"/>
              <a:gd name="connsiteX698" fmla="*/ 7982431 w 11218359"/>
              <a:gd name="connsiteY698" fmla="*/ 259909 h 1347620"/>
              <a:gd name="connsiteX699" fmla="*/ 7993861 w 11218359"/>
              <a:gd name="connsiteY699" fmla="*/ 1343115 h 1347620"/>
              <a:gd name="connsiteX700" fmla="*/ 8005291 w 11218359"/>
              <a:gd name="connsiteY700" fmla="*/ 1347621 h 1347620"/>
              <a:gd name="connsiteX701" fmla="*/ 8016721 w 11218359"/>
              <a:gd name="connsiteY701" fmla="*/ 1346121 h 1347620"/>
              <a:gd name="connsiteX702" fmla="*/ 8028199 w 11218359"/>
              <a:gd name="connsiteY702" fmla="*/ 1347621 h 1347620"/>
              <a:gd name="connsiteX703" fmla="*/ 8039629 w 11218359"/>
              <a:gd name="connsiteY703" fmla="*/ 1347621 h 1347620"/>
              <a:gd name="connsiteX704" fmla="*/ 8051059 w 11218359"/>
              <a:gd name="connsiteY704" fmla="*/ 1347621 h 1347620"/>
              <a:gd name="connsiteX705" fmla="*/ 8062489 w 11218359"/>
              <a:gd name="connsiteY705" fmla="*/ 1347621 h 1347620"/>
              <a:gd name="connsiteX706" fmla="*/ 8073919 w 11218359"/>
              <a:gd name="connsiteY706" fmla="*/ 1347621 h 1347620"/>
              <a:gd name="connsiteX707" fmla="*/ 8085396 w 11218359"/>
              <a:gd name="connsiteY707" fmla="*/ 1346121 h 1347620"/>
              <a:gd name="connsiteX708" fmla="*/ 8096826 w 11218359"/>
              <a:gd name="connsiteY708" fmla="*/ 1347621 h 1347620"/>
              <a:gd name="connsiteX709" fmla="*/ 8108256 w 11218359"/>
              <a:gd name="connsiteY709" fmla="*/ 1347621 h 1347620"/>
              <a:gd name="connsiteX710" fmla="*/ 8119687 w 11218359"/>
              <a:gd name="connsiteY710" fmla="*/ 1347621 h 1347620"/>
              <a:gd name="connsiteX711" fmla="*/ 8131117 w 11218359"/>
              <a:gd name="connsiteY711" fmla="*/ 1347621 h 1347620"/>
              <a:gd name="connsiteX712" fmla="*/ 8142594 w 11218359"/>
              <a:gd name="connsiteY712" fmla="*/ 1347621 h 1347620"/>
              <a:gd name="connsiteX713" fmla="*/ 8154024 w 11218359"/>
              <a:gd name="connsiteY713" fmla="*/ 1347621 h 1347620"/>
              <a:gd name="connsiteX714" fmla="*/ 8165454 w 11218359"/>
              <a:gd name="connsiteY714" fmla="*/ 1347621 h 1347620"/>
              <a:gd name="connsiteX715" fmla="*/ 8176884 w 11218359"/>
              <a:gd name="connsiteY715" fmla="*/ 1347621 h 1347620"/>
              <a:gd name="connsiteX716" fmla="*/ 8188314 w 11218359"/>
              <a:gd name="connsiteY716" fmla="*/ 1347621 h 1347620"/>
              <a:gd name="connsiteX717" fmla="*/ 8199792 w 11218359"/>
              <a:gd name="connsiteY717" fmla="*/ 1347621 h 1347620"/>
              <a:gd name="connsiteX718" fmla="*/ 8211222 w 11218359"/>
              <a:gd name="connsiteY718" fmla="*/ 1347621 h 1347620"/>
              <a:gd name="connsiteX719" fmla="*/ 8222652 w 11218359"/>
              <a:gd name="connsiteY719" fmla="*/ 1347621 h 1347620"/>
              <a:gd name="connsiteX720" fmla="*/ 8234082 w 11218359"/>
              <a:gd name="connsiteY720" fmla="*/ 1347621 h 1347620"/>
              <a:gd name="connsiteX721" fmla="*/ 8245512 w 11218359"/>
              <a:gd name="connsiteY721" fmla="*/ 1347621 h 1347620"/>
              <a:gd name="connsiteX722" fmla="*/ 8256989 w 11218359"/>
              <a:gd name="connsiteY722" fmla="*/ 1347621 h 1347620"/>
              <a:gd name="connsiteX723" fmla="*/ 8268419 w 11218359"/>
              <a:gd name="connsiteY723" fmla="*/ 1347621 h 1347620"/>
              <a:gd name="connsiteX724" fmla="*/ 8279850 w 11218359"/>
              <a:gd name="connsiteY724" fmla="*/ 1347621 h 1347620"/>
              <a:gd name="connsiteX725" fmla="*/ 8291280 w 11218359"/>
              <a:gd name="connsiteY725" fmla="*/ 1347621 h 1347620"/>
              <a:gd name="connsiteX726" fmla="*/ 8302709 w 11218359"/>
              <a:gd name="connsiteY726" fmla="*/ 1347621 h 1347620"/>
              <a:gd name="connsiteX727" fmla="*/ 8314187 w 11218359"/>
              <a:gd name="connsiteY727" fmla="*/ 1347621 h 1347620"/>
              <a:gd name="connsiteX728" fmla="*/ 8325617 w 11218359"/>
              <a:gd name="connsiteY728" fmla="*/ 1347621 h 1347620"/>
              <a:gd name="connsiteX729" fmla="*/ 8337047 w 11218359"/>
              <a:gd name="connsiteY729" fmla="*/ 1347621 h 1347620"/>
              <a:gd name="connsiteX730" fmla="*/ 8348477 w 11218359"/>
              <a:gd name="connsiteY730" fmla="*/ 1347621 h 1347620"/>
              <a:gd name="connsiteX731" fmla="*/ 8359907 w 11218359"/>
              <a:gd name="connsiteY731" fmla="*/ 1347621 h 1347620"/>
              <a:gd name="connsiteX732" fmla="*/ 8371385 w 11218359"/>
              <a:gd name="connsiteY732" fmla="*/ 1347621 h 1347620"/>
              <a:gd name="connsiteX733" fmla="*/ 8382815 w 11218359"/>
              <a:gd name="connsiteY733" fmla="*/ 1347621 h 1347620"/>
              <a:gd name="connsiteX734" fmla="*/ 8394245 w 11218359"/>
              <a:gd name="connsiteY734" fmla="*/ 1347621 h 1347620"/>
              <a:gd name="connsiteX735" fmla="*/ 8405674 w 11218359"/>
              <a:gd name="connsiteY735" fmla="*/ 1347621 h 1347620"/>
              <a:gd name="connsiteX736" fmla="*/ 8417104 w 11218359"/>
              <a:gd name="connsiteY736" fmla="*/ 1347621 h 1347620"/>
              <a:gd name="connsiteX737" fmla="*/ 8428582 w 11218359"/>
              <a:gd name="connsiteY737" fmla="*/ 1347621 h 1347620"/>
              <a:gd name="connsiteX738" fmla="*/ 8440012 w 11218359"/>
              <a:gd name="connsiteY738" fmla="*/ 1347621 h 1347620"/>
              <a:gd name="connsiteX739" fmla="*/ 8451442 w 11218359"/>
              <a:gd name="connsiteY739" fmla="*/ 1347621 h 1347620"/>
              <a:gd name="connsiteX740" fmla="*/ 8462872 w 11218359"/>
              <a:gd name="connsiteY740" fmla="*/ 1347621 h 1347620"/>
              <a:gd name="connsiteX741" fmla="*/ 8474302 w 11218359"/>
              <a:gd name="connsiteY741" fmla="*/ 1347621 h 1347620"/>
              <a:gd name="connsiteX742" fmla="*/ 8485780 w 11218359"/>
              <a:gd name="connsiteY742" fmla="*/ 1347621 h 1347620"/>
              <a:gd name="connsiteX743" fmla="*/ 8497210 w 11218359"/>
              <a:gd name="connsiteY743" fmla="*/ 1347621 h 1347620"/>
              <a:gd name="connsiteX744" fmla="*/ 8508640 w 11218359"/>
              <a:gd name="connsiteY744" fmla="*/ 1347621 h 1347620"/>
              <a:gd name="connsiteX745" fmla="*/ 8520069 w 11218359"/>
              <a:gd name="connsiteY745" fmla="*/ 1347621 h 1347620"/>
              <a:gd name="connsiteX746" fmla="*/ 8531500 w 11218359"/>
              <a:gd name="connsiteY746" fmla="*/ 1347621 h 1347620"/>
              <a:gd name="connsiteX747" fmla="*/ 8542977 w 11218359"/>
              <a:gd name="connsiteY747" fmla="*/ 1347621 h 1347620"/>
              <a:gd name="connsiteX748" fmla="*/ 8554407 w 11218359"/>
              <a:gd name="connsiteY748" fmla="*/ 1347621 h 1347620"/>
              <a:gd name="connsiteX749" fmla="*/ 8565837 w 11218359"/>
              <a:gd name="connsiteY749" fmla="*/ 1347621 h 1347620"/>
              <a:gd name="connsiteX750" fmla="*/ 8577267 w 11218359"/>
              <a:gd name="connsiteY750" fmla="*/ 1347621 h 1347620"/>
              <a:gd name="connsiteX751" fmla="*/ 8588697 w 11218359"/>
              <a:gd name="connsiteY751" fmla="*/ 1347621 h 1347620"/>
              <a:gd name="connsiteX752" fmla="*/ 8600175 w 11218359"/>
              <a:gd name="connsiteY752" fmla="*/ 1347621 h 1347620"/>
              <a:gd name="connsiteX753" fmla="*/ 8611605 w 11218359"/>
              <a:gd name="connsiteY753" fmla="*/ 1347621 h 1347620"/>
              <a:gd name="connsiteX754" fmla="*/ 8623035 w 11218359"/>
              <a:gd name="connsiteY754" fmla="*/ 1347621 h 1347620"/>
              <a:gd name="connsiteX755" fmla="*/ 8634465 w 11218359"/>
              <a:gd name="connsiteY755" fmla="*/ 1347621 h 1347620"/>
              <a:gd name="connsiteX756" fmla="*/ 8645895 w 11218359"/>
              <a:gd name="connsiteY756" fmla="*/ 1347621 h 1347620"/>
              <a:gd name="connsiteX757" fmla="*/ 8657373 w 11218359"/>
              <a:gd name="connsiteY757" fmla="*/ 1347621 h 1347620"/>
              <a:gd name="connsiteX758" fmla="*/ 8668802 w 11218359"/>
              <a:gd name="connsiteY758" fmla="*/ 1347621 h 1347620"/>
              <a:gd name="connsiteX759" fmla="*/ 8680232 w 11218359"/>
              <a:gd name="connsiteY759" fmla="*/ 1347621 h 1347620"/>
              <a:gd name="connsiteX760" fmla="*/ 8691662 w 11218359"/>
              <a:gd name="connsiteY760" fmla="*/ 1347621 h 1347620"/>
              <a:gd name="connsiteX761" fmla="*/ 8703093 w 11218359"/>
              <a:gd name="connsiteY761" fmla="*/ 1347621 h 1347620"/>
              <a:gd name="connsiteX762" fmla="*/ 8714570 w 11218359"/>
              <a:gd name="connsiteY762" fmla="*/ 1347621 h 1347620"/>
              <a:gd name="connsiteX763" fmla="*/ 8726000 w 11218359"/>
              <a:gd name="connsiteY763" fmla="*/ 1347621 h 1347620"/>
              <a:gd name="connsiteX764" fmla="*/ 8737430 w 11218359"/>
              <a:gd name="connsiteY764" fmla="*/ 1347621 h 1347620"/>
              <a:gd name="connsiteX765" fmla="*/ 8748860 w 11218359"/>
              <a:gd name="connsiteY765" fmla="*/ 1347621 h 1347620"/>
              <a:gd name="connsiteX766" fmla="*/ 8760290 w 11218359"/>
              <a:gd name="connsiteY766" fmla="*/ 1347621 h 1347620"/>
              <a:gd name="connsiteX767" fmla="*/ 8771768 w 11218359"/>
              <a:gd name="connsiteY767" fmla="*/ 1347621 h 1347620"/>
              <a:gd name="connsiteX768" fmla="*/ 8783198 w 11218359"/>
              <a:gd name="connsiteY768" fmla="*/ 1347621 h 1347620"/>
              <a:gd name="connsiteX769" fmla="*/ 8794628 w 11218359"/>
              <a:gd name="connsiteY769" fmla="*/ 1347621 h 1347620"/>
              <a:gd name="connsiteX770" fmla="*/ 8806058 w 11218359"/>
              <a:gd name="connsiteY770" fmla="*/ 1347621 h 1347620"/>
              <a:gd name="connsiteX771" fmla="*/ 8817488 w 11218359"/>
              <a:gd name="connsiteY771" fmla="*/ 1347621 h 1347620"/>
              <a:gd name="connsiteX772" fmla="*/ 8828918 w 11218359"/>
              <a:gd name="connsiteY772" fmla="*/ 1347621 h 1347620"/>
              <a:gd name="connsiteX773" fmla="*/ 8840395 w 11218359"/>
              <a:gd name="connsiteY773" fmla="*/ 1347621 h 1347620"/>
              <a:gd name="connsiteX774" fmla="*/ 8851825 w 11218359"/>
              <a:gd name="connsiteY774" fmla="*/ 1347621 h 1347620"/>
              <a:gd name="connsiteX775" fmla="*/ 8863256 w 11218359"/>
              <a:gd name="connsiteY775" fmla="*/ 1347621 h 1347620"/>
              <a:gd name="connsiteX776" fmla="*/ 8874686 w 11218359"/>
              <a:gd name="connsiteY776" fmla="*/ 1347621 h 1347620"/>
              <a:gd name="connsiteX777" fmla="*/ 8886115 w 11218359"/>
              <a:gd name="connsiteY777" fmla="*/ 1347621 h 1347620"/>
              <a:gd name="connsiteX778" fmla="*/ 8897593 w 11218359"/>
              <a:gd name="connsiteY778" fmla="*/ 1347621 h 1347620"/>
              <a:gd name="connsiteX779" fmla="*/ 8909022 w 11218359"/>
              <a:gd name="connsiteY779" fmla="*/ 1347621 h 1347620"/>
              <a:gd name="connsiteX780" fmla="*/ 8920453 w 11218359"/>
              <a:gd name="connsiteY780" fmla="*/ 1347621 h 1347620"/>
              <a:gd name="connsiteX781" fmla="*/ 8931883 w 11218359"/>
              <a:gd name="connsiteY781" fmla="*/ 1347621 h 1347620"/>
              <a:gd name="connsiteX782" fmla="*/ 8943313 w 11218359"/>
              <a:gd name="connsiteY782" fmla="*/ 1347621 h 1347620"/>
              <a:gd name="connsiteX783" fmla="*/ 8954791 w 11218359"/>
              <a:gd name="connsiteY783" fmla="*/ 1347621 h 1347620"/>
              <a:gd name="connsiteX784" fmla="*/ 8966220 w 11218359"/>
              <a:gd name="connsiteY784" fmla="*/ 1347621 h 1347620"/>
              <a:gd name="connsiteX785" fmla="*/ 8977651 w 11218359"/>
              <a:gd name="connsiteY785" fmla="*/ 1347621 h 1347620"/>
              <a:gd name="connsiteX786" fmla="*/ 8989080 w 11218359"/>
              <a:gd name="connsiteY786" fmla="*/ 1347621 h 1347620"/>
              <a:gd name="connsiteX787" fmla="*/ 9000511 w 11218359"/>
              <a:gd name="connsiteY787" fmla="*/ 1347621 h 1347620"/>
              <a:gd name="connsiteX788" fmla="*/ 9011988 w 11218359"/>
              <a:gd name="connsiteY788" fmla="*/ 1347621 h 1347620"/>
              <a:gd name="connsiteX789" fmla="*/ 9023418 w 11218359"/>
              <a:gd name="connsiteY789" fmla="*/ 1347621 h 1347620"/>
              <a:gd name="connsiteX790" fmla="*/ 9034849 w 11218359"/>
              <a:gd name="connsiteY790" fmla="*/ 1347621 h 1347620"/>
              <a:gd name="connsiteX791" fmla="*/ 9046278 w 11218359"/>
              <a:gd name="connsiteY791" fmla="*/ 1347621 h 1347620"/>
              <a:gd name="connsiteX792" fmla="*/ 9057709 w 11218359"/>
              <a:gd name="connsiteY792" fmla="*/ 1347621 h 1347620"/>
              <a:gd name="connsiteX793" fmla="*/ 9069186 w 11218359"/>
              <a:gd name="connsiteY793" fmla="*/ 1347621 h 1347620"/>
              <a:gd name="connsiteX794" fmla="*/ 9080615 w 11218359"/>
              <a:gd name="connsiteY794" fmla="*/ 1347621 h 1347620"/>
              <a:gd name="connsiteX795" fmla="*/ 9092046 w 11218359"/>
              <a:gd name="connsiteY795" fmla="*/ 1347621 h 1347620"/>
              <a:gd name="connsiteX796" fmla="*/ 9103476 w 11218359"/>
              <a:gd name="connsiteY796" fmla="*/ 1347621 h 1347620"/>
              <a:gd name="connsiteX797" fmla="*/ 9114906 w 11218359"/>
              <a:gd name="connsiteY797" fmla="*/ 1347621 h 1347620"/>
              <a:gd name="connsiteX798" fmla="*/ 9126384 w 11218359"/>
              <a:gd name="connsiteY798" fmla="*/ 1347621 h 1347620"/>
              <a:gd name="connsiteX799" fmla="*/ 9137813 w 11218359"/>
              <a:gd name="connsiteY799" fmla="*/ 1347621 h 1347620"/>
              <a:gd name="connsiteX800" fmla="*/ 9149244 w 11218359"/>
              <a:gd name="connsiteY800" fmla="*/ 1347621 h 1347620"/>
              <a:gd name="connsiteX801" fmla="*/ 9160673 w 11218359"/>
              <a:gd name="connsiteY801" fmla="*/ 1347621 h 1347620"/>
              <a:gd name="connsiteX802" fmla="*/ 9172104 w 11218359"/>
              <a:gd name="connsiteY802" fmla="*/ 1347621 h 1347620"/>
              <a:gd name="connsiteX803" fmla="*/ 9183581 w 11218359"/>
              <a:gd name="connsiteY803" fmla="*/ 1347621 h 1347620"/>
              <a:gd name="connsiteX804" fmla="*/ 9195011 w 11218359"/>
              <a:gd name="connsiteY804" fmla="*/ 1347621 h 1347620"/>
              <a:gd name="connsiteX805" fmla="*/ 9206442 w 11218359"/>
              <a:gd name="connsiteY805" fmla="*/ 1347621 h 1347620"/>
              <a:gd name="connsiteX806" fmla="*/ 9217871 w 11218359"/>
              <a:gd name="connsiteY806" fmla="*/ 1347621 h 1347620"/>
              <a:gd name="connsiteX807" fmla="*/ 9229301 w 11218359"/>
              <a:gd name="connsiteY807" fmla="*/ 1347621 h 1347620"/>
              <a:gd name="connsiteX808" fmla="*/ 9240779 w 11218359"/>
              <a:gd name="connsiteY808" fmla="*/ 1347621 h 1347620"/>
              <a:gd name="connsiteX809" fmla="*/ 9252209 w 11218359"/>
              <a:gd name="connsiteY809" fmla="*/ 1347621 h 1347620"/>
              <a:gd name="connsiteX810" fmla="*/ 9263639 w 11218359"/>
              <a:gd name="connsiteY810" fmla="*/ 1347621 h 1347620"/>
              <a:gd name="connsiteX811" fmla="*/ 9275069 w 11218359"/>
              <a:gd name="connsiteY811" fmla="*/ 1347621 h 1347620"/>
              <a:gd name="connsiteX812" fmla="*/ 9286498 w 11218359"/>
              <a:gd name="connsiteY812" fmla="*/ 1347621 h 1347620"/>
              <a:gd name="connsiteX813" fmla="*/ 9297977 w 11218359"/>
              <a:gd name="connsiteY813" fmla="*/ 1347621 h 1347620"/>
              <a:gd name="connsiteX814" fmla="*/ 9309406 w 11218359"/>
              <a:gd name="connsiteY814" fmla="*/ 1347621 h 1347620"/>
              <a:gd name="connsiteX815" fmla="*/ 9320837 w 11218359"/>
              <a:gd name="connsiteY815" fmla="*/ 1347621 h 1347620"/>
              <a:gd name="connsiteX816" fmla="*/ 9332266 w 11218359"/>
              <a:gd name="connsiteY816" fmla="*/ 1347621 h 1347620"/>
              <a:gd name="connsiteX817" fmla="*/ 9343696 w 11218359"/>
              <a:gd name="connsiteY817" fmla="*/ 1347621 h 1347620"/>
              <a:gd name="connsiteX818" fmla="*/ 9355174 w 11218359"/>
              <a:gd name="connsiteY818" fmla="*/ 1347621 h 1347620"/>
              <a:gd name="connsiteX819" fmla="*/ 9366604 w 11218359"/>
              <a:gd name="connsiteY819" fmla="*/ 1347621 h 1347620"/>
              <a:gd name="connsiteX820" fmla="*/ 9378035 w 11218359"/>
              <a:gd name="connsiteY820" fmla="*/ 1347621 h 1347620"/>
              <a:gd name="connsiteX821" fmla="*/ 9389464 w 11218359"/>
              <a:gd name="connsiteY821" fmla="*/ 1347621 h 1347620"/>
              <a:gd name="connsiteX822" fmla="*/ 9400894 w 11218359"/>
              <a:gd name="connsiteY822" fmla="*/ 1347621 h 1347620"/>
              <a:gd name="connsiteX823" fmla="*/ 9412372 w 11218359"/>
              <a:gd name="connsiteY823" fmla="*/ 1347621 h 1347620"/>
              <a:gd name="connsiteX824" fmla="*/ 9423802 w 11218359"/>
              <a:gd name="connsiteY824" fmla="*/ 1347621 h 1347620"/>
              <a:gd name="connsiteX825" fmla="*/ 9435232 w 11218359"/>
              <a:gd name="connsiteY825" fmla="*/ 1347621 h 1347620"/>
              <a:gd name="connsiteX826" fmla="*/ 9446662 w 11218359"/>
              <a:gd name="connsiteY826" fmla="*/ 1347621 h 1347620"/>
              <a:gd name="connsiteX827" fmla="*/ 9458091 w 11218359"/>
              <a:gd name="connsiteY827" fmla="*/ 1347621 h 1347620"/>
              <a:gd name="connsiteX828" fmla="*/ 9469570 w 11218359"/>
              <a:gd name="connsiteY828" fmla="*/ 1347621 h 1347620"/>
              <a:gd name="connsiteX829" fmla="*/ 9480999 w 11218359"/>
              <a:gd name="connsiteY829" fmla="*/ 1347621 h 1347620"/>
              <a:gd name="connsiteX830" fmla="*/ 9492429 w 11218359"/>
              <a:gd name="connsiteY830" fmla="*/ 1347621 h 1347620"/>
              <a:gd name="connsiteX831" fmla="*/ 9503859 w 11218359"/>
              <a:gd name="connsiteY831" fmla="*/ 1347621 h 1347620"/>
              <a:gd name="connsiteX832" fmla="*/ 9515289 w 11218359"/>
              <a:gd name="connsiteY832" fmla="*/ 1347621 h 1347620"/>
              <a:gd name="connsiteX833" fmla="*/ 9526767 w 11218359"/>
              <a:gd name="connsiteY833" fmla="*/ 1347621 h 1347620"/>
              <a:gd name="connsiteX834" fmla="*/ 9538197 w 11218359"/>
              <a:gd name="connsiteY834" fmla="*/ 1347621 h 1347620"/>
              <a:gd name="connsiteX835" fmla="*/ 9549626 w 11218359"/>
              <a:gd name="connsiteY835" fmla="*/ 1347621 h 1347620"/>
              <a:gd name="connsiteX836" fmla="*/ 9561057 w 11218359"/>
              <a:gd name="connsiteY836" fmla="*/ 1347621 h 1347620"/>
              <a:gd name="connsiteX837" fmla="*/ 9572487 w 11218359"/>
              <a:gd name="connsiteY837" fmla="*/ 1347621 h 1347620"/>
              <a:gd name="connsiteX838" fmla="*/ 9583965 w 11218359"/>
              <a:gd name="connsiteY838" fmla="*/ 1347621 h 1347620"/>
              <a:gd name="connsiteX839" fmla="*/ 9595395 w 11218359"/>
              <a:gd name="connsiteY839" fmla="*/ 1347621 h 1347620"/>
              <a:gd name="connsiteX840" fmla="*/ 9606824 w 11218359"/>
              <a:gd name="connsiteY840" fmla="*/ 1347621 h 1347620"/>
              <a:gd name="connsiteX841" fmla="*/ 9618255 w 11218359"/>
              <a:gd name="connsiteY841" fmla="*/ 1347621 h 1347620"/>
              <a:gd name="connsiteX842" fmla="*/ 9629684 w 11218359"/>
              <a:gd name="connsiteY842" fmla="*/ 1347621 h 1347620"/>
              <a:gd name="connsiteX843" fmla="*/ 9641163 w 11218359"/>
              <a:gd name="connsiteY843" fmla="*/ 1347621 h 1347620"/>
              <a:gd name="connsiteX844" fmla="*/ 9652592 w 11218359"/>
              <a:gd name="connsiteY844" fmla="*/ 1347621 h 1347620"/>
              <a:gd name="connsiteX845" fmla="*/ 9664022 w 11218359"/>
              <a:gd name="connsiteY845" fmla="*/ 1347621 h 1347620"/>
              <a:gd name="connsiteX846" fmla="*/ 9675452 w 11218359"/>
              <a:gd name="connsiteY846" fmla="*/ 1347621 h 1347620"/>
              <a:gd name="connsiteX847" fmla="*/ 9686882 w 11218359"/>
              <a:gd name="connsiteY847" fmla="*/ 1347621 h 1347620"/>
              <a:gd name="connsiteX848" fmla="*/ 9698360 w 11218359"/>
              <a:gd name="connsiteY848" fmla="*/ 1347621 h 1347620"/>
              <a:gd name="connsiteX849" fmla="*/ 9709790 w 11218359"/>
              <a:gd name="connsiteY849" fmla="*/ 1347621 h 1347620"/>
              <a:gd name="connsiteX850" fmla="*/ 9721219 w 11218359"/>
              <a:gd name="connsiteY850" fmla="*/ 1347621 h 1347620"/>
              <a:gd name="connsiteX851" fmla="*/ 9732650 w 11218359"/>
              <a:gd name="connsiteY851" fmla="*/ 1347621 h 1347620"/>
              <a:gd name="connsiteX852" fmla="*/ 9744080 w 11218359"/>
              <a:gd name="connsiteY852" fmla="*/ 1347621 h 1347620"/>
              <a:gd name="connsiteX853" fmla="*/ 9755557 w 11218359"/>
              <a:gd name="connsiteY853" fmla="*/ 1347621 h 1347620"/>
              <a:gd name="connsiteX854" fmla="*/ 9766988 w 11218359"/>
              <a:gd name="connsiteY854" fmla="*/ 1347621 h 1347620"/>
              <a:gd name="connsiteX855" fmla="*/ 9778417 w 11218359"/>
              <a:gd name="connsiteY855" fmla="*/ 1347621 h 1347620"/>
              <a:gd name="connsiteX856" fmla="*/ 9789848 w 11218359"/>
              <a:gd name="connsiteY856" fmla="*/ 1347621 h 1347620"/>
              <a:gd name="connsiteX857" fmla="*/ 9801277 w 11218359"/>
              <a:gd name="connsiteY857" fmla="*/ 1347621 h 1347620"/>
              <a:gd name="connsiteX858" fmla="*/ 9812755 w 11218359"/>
              <a:gd name="connsiteY858" fmla="*/ 1347621 h 1347620"/>
              <a:gd name="connsiteX859" fmla="*/ 9824185 w 11218359"/>
              <a:gd name="connsiteY859" fmla="*/ 1347621 h 1347620"/>
              <a:gd name="connsiteX860" fmla="*/ 9835615 w 11218359"/>
              <a:gd name="connsiteY860" fmla="*/ 1347621 h 1347620"/>
              <a:gd name="connsiteX861" fmla="*/ 9847045 w 11218359"/>
              <a:gd name="connsiteY861" fmla="*/ 1347621 h 1347620"/>
              <a:gd name="connsiteX862" fmla="*/ 9858475 w 11218359"/>
              <a:gd name="connsiteY862" fmla="*/ 1347621 h 1347620"/>
              <a:gd name="connsiteX863" fmla="*/ 9869952 w 11218359"/>
              <a:gd name="connsiteY863" fmla="*/ 1347621 h 1347620"/>
              <a:gd name="connsiteX864" fmla="*/ 9881383 w 11218359"/>
              <a:gd name="connsiteY864" fmla="*/ 1347621 h 1347620"/>
              <a:gd name="connsiteX865" fmla="*/ 9892812 w 11218359"/>
              <a:gd name="connsiteY865" fmla="*/ 1347621 h 1347620"/>
              <a:gd name="connsiteX866" fmla="*/ 9904243 w 11218359"/>
              <a:gd name="connsiteY866" fmla="*/ 1347621 h 1347620"/>
              <a:gd name="connsiteX867" fmla="*/ 9915673 w 11218359"/>
              <a:gd name="connsiteY867" fmla="*/ 1347621 h 1347620"/>
              <a:gd name="connsiteX868" fmla="*/ 9927102 w 11218359"/>
              <a:gd name="connsiteY868" fmla="*/ 1347621 h 1347620"/>
              <a:gd name="connsiteX869" fmla="*/ 9938581 w 11218359"/>
              <a:gd name="connsiteY869" fmla="*/ 1347621 h 1347620"/>
              <a:gd name="connsiteX870" fmla="*/ 9950010 w 11218359"/>
              <a:gd name="connsiteY870" fmla="*/ 1347621 h 1347620"/>
              <a:gd name="connsiteX871" fmla="*/ 9961441 w 11218359"/>
              <a:gd name="connsiteY871" fmla="*/ 1347621 h 1347620"/>
              <a:gd name="connsiteX872" fmla="*/ 9972870 w 11218359"/>
              <a:gd name="connsiteY872" fmla="*/ 1347621 h 1347620"/>
              <a:gd name="connsiteX873" fmla="*/ 9984300 w 11218359"/>
              <a:gd name="connsiteY873" fmla="*/ 1347621 h 1347620"/>
              <a:gd name="connsiteX874" fmla="*/ 9995778 w 11218359"/>
              <a:gd name="connsiteY874" fmla="*/ 1347621 h 1347620"/>
              <a:gd name="connsiteX875" fmla="*/ 10007208 w 11218359"/>
              <a:gd name="connsiteY875" fmla="*/ 1347621 h 1347620"/>
              <a:gd name="connsiteX876" fmla="*/ 10018638 w 11218359"/>
              <a:gd name="connsiteY876" fmla="*/ 1347621 h 1347620"/>
              <a:gd name="connsiteX877" fmla="*/ 10030068 w 11218359"/>
              <a:gd name="connsiteY877" fmla="*/ 1347621 h 1347620"/>
              <a:gd name="connsiteX878" fmla="*/ 10041498 w 11218359"/>
              <a:gd name="connsiteY878" fmla="*/ 1347621 h 1347620"/>
              <a:gd name="connsiteX879" fmla="*/ 10052976 w 11218359"/>
              <a:gd name="connsiteY879" fmla="*/ 1347621 h 1347620"/>
              <a:gd name="connsiteX880" fmla="*/ 10064405 w 11218359"/>
              <a:gd name="connsiteY880" fmla="*/ 1347621 h 1347620"/>
              <a:gd name="connsiteX881" fmla="*/ 10075835 w 11218359"/>
              <a:gd name="connsiteY881" fmla="*/ 1347621 h 1347620"/>
              <a:gd name="connsiteX882" fmla="*/ 10087266 w 11218359"/>
              <a:gd name="connsiteY882" fmla="*/ 1347621 h 1347620"/>
              <a:gd name="connsiteX883" fmla="*/ 10098695 w 11218359"/>
              <a:gd name="connsiteY883" fmla="*/ 1347621 h 1347620"/>
              <a:gd name="connsiteX884" fmla="*/ 10110174 w 11218359"/>
              <a:gd name="connsiteY884" fmla="*/ 1347621 h 1347620"/>
              <a:gd name="connsiteX885" fmla="*/ 10121603 w 11218359"/>
              <a:gd name="connsiteY885" fmla="*/ 1347621 h 1347620"/>
              <a:gd name="connsiteX886" fmla="*/ 10133033 w 11218359"/>
              <a:gd name="connsiteY886" fmla="*/ 1347621 h 1347620"/>
              <a:gd name="connsiteX887" fmla="*/ 10144463 w 11218359"/>
              <a:gd name="connsiteY887" fmla="*/ 1347621 h 1347620"/>
              <a:gd name="connsiteX888" fmla="*/ 10155893 w 11218359"/>
              <a:gd name="connsiteY888" fmla="*/ 1347621 h 1347620"/>
              <a:gd name="connsiteX889" fmla="*/ 10167371 w 11218359"/>
              <a:gd name="connsiteY889" fmla="*/ 1347621 h 1347620"/>
              <a:gd name="connsiteX890" fmla="*/ 10178801 w 11218359"/>
              <a:gd name="connsiteY890" fmla="*/ 1347621 h 1347620"/>
              <a:gd name="connsiteX891" fmla="*/ 10190230 w 11218359"/>
              <a:gd name="connsiteY891" fmla="*/ 1347621 h 1347620"/>
              <a:gd name="connsiteX892" fmla="*/ 10201661 w 11218359"/>
              <a:gd name="connsiteY892" fmla="*/ 1347621 h 1347620"/>
              <a:gd name="connsiteX893" fmla="*/ 10213091 w 11218359"/>
              <a:gd name="connsiteY893" fmla="*/ 1347621 h 1347620"/>
              <a:gd name="connsiteX894" fmla="*/ 10224569 w 11218359"/>
              <a:gd name="connsiteY894" fmla="*/ 1347621 h 1347620"/>
              <a:gd name="connsiteX895" fmla="*/ 10235998 w 11218359"/>
              <a:gd name="connsiteY895" fmla="*/ 1347621 h 1347620"/>
              <a:gd name="connsiteX896" fmla="*/ 10247428 w 11218359"/>
              <a:gd name="connsiteY896" fmla="*/ 1347621 h 1347620"/>
              <a:gd name="connsiteX897" fmla="*/ 10258859 w 11218359"/>
              <a:gd name="connsiteY897" fmla="*/ 1347621 h 1347620"/>
              <a:gd name="connsiteX898" fmla="*/ 10270288 w 11218359"/>
              <a:gd name="connsiteY898" fmla="*/ 1347621 h 1347620"/>
              <a:gd name="connsiteX899" fmla="*/ 10281767 w 11218359"/>
              <a:gd name="connsiteY899" fmla="*/ 1347621 h 1347620"/>
              <a:gd name="connsiteX900" fmla="*/ 10293196 w 11218359"/>
              <a:gd name="connsiteY900" fmla="*/ 1347621 h 1347620"/>
              <a:gd name="connsiteX901" fmla="*/ 10304626 w 11218359"/>
              <a:gd name="connsiteY901" fmla="*/ 1347621 h 1347620"/>
              <a:gd name="connsiteX902" fmla="*/ 10316056 w 11218359"/>
              <a:gd name="connsiteY902" fmla="*/ 1347621 h 1347620"/>
              <a:gd name="connsiteX903" fmla="*/ 10327486 w 11218359"/>
              <a:gd name="connsiteY903" fmla="*/ 1347621 h 1347620"/>
              <a:gd name="connsiteX904" fmla="*/ 10338963 w 11218359"/>
              <a:gd name="connsiteY904" fmla="*/ 1347621 h 1347620"/>
              <a:gd name="connsiteX905" fmla="*/ 10350394 w 11218359"/>
              <a:gd name="connsiteY905" fmla="*/ 1347621 h 1347620"/>
              <a:gd name="connsiteX906" fmla="*/ 10361823 w 11218359"/>
              <a:gd name="connsiteY906" fmla="*/ 1347621 h 1347620"/>
              <a:gd name="connsiteX907" fmla="*/ 10373254 w 11218359"/>
              <a:gd name="connsiteY907" fmla="*/ 1347621 h 1347620"/>
              <a:gd name="connsiteX908" fmla="*/ 10384684 w 11218359"/>
              <a:gd name="connsiteY908" fmla="*/ 1347621 h 1347620"/>
              <a:gd name="connsiteX909" fmla="*/ 10396161 w 11218359"/>
              <a:gd name="connsiteY909" fmla="*/ 1347621 h 1347620"/>
              <a:gd name="connsiteX910" fmla="*/ 10407591 w 11218359"/>
              <a:gd name="connsiteY910" fmla="*/ 1347621 h 1347620"/>
              <a:gd name="connsiteX911" fmla="*/ 10419021 w 11218359"/>
              <a:gd name="connsiteY911" fmla="*/ 1347621 h 1347620"/>
              <a:gd name="connsiteX912" fmla="*/ 10430452 w 11218359"/>
              <a:gd name="connsiteY912" fmla="*/ 1347621 h 1347620"/>
              <a:gd name="connsiteX913" fmla="*/ 10441881 w 11218359"/>
              <a:gd name="connsiteY913" fmla="*/ 1347621 h 1347620"/>
              <a:gd name="connsiteX914" fmla="*/ 10453358 w 11218359"/>
              <a:gd name="connsiteY914" fmla="*/ 1347621 h 1347620"/>
              <a:gd name="connsiteX915" fmla="*/ 10464789 w 11218359"/>
              <a:gd name="connsiteY915" fmla="*/ 1347621 h 1347620"/>
              <a:gd name="connsiteX916" fmla="*/ 10476219 w 11218359"/>
              <a:gd name="connsiteY916" fmla="*/ 1347621 h 1347620"/>
              <a:gd name="connsiteX917" fmla="*/ 10487649 w 11218359"/>
              <a:gd name="connsiteY917" fmla="*/ 1347621 h 1347620"/>
              <a:gd name="connsiteX918" fmla="*/ 10499079 w 11218359"/>
              <a:gd name="connsiteY918" fmla="*/ 1347621 h 1347620"/>
              <a:gd name="connsiteX919" fmla="*/ 10510556 w 11218359"/>
              <a:gd name="connsiteY919" fmla="*/ 1347621 h 1347620"/>
              <a:gd name="connsiteX920" fmla="*/ 10521987 w 11218359"/>
              <a:gd name="connsiteY920" fmla="*/ 1347621 h 1347620"/>
              <a:gd name="connsiteX921" fmla="*/ 10533416 w 11218359"/>
              <a:gd name="connsiteY921" fmla="*/ 1347621 h 1347620"/>
              <a:gd name="connsiteX922" fmla="*/ 10544847 w 11218359"/>
              <a:gd name="connsiteY922" fmla="*/ 1347621 h 1347620"/>
              <a:gd name="connsiteX923" fmla="*/ 10556277 w 11218359"/>
              <a:gd name="connsiteY923" fmla="*/ 1347621 h 1347620"/>
              <a:gd name="connsiteX924" fmla="*/ 10567754 w 11218359"/>
              <a:gd name="connsiteY924" fmla="*/ 1347621 h 1347620"/>
              <a:gd name="connsiteX925" fmla="*/ 10579184 w 11218359"/>
              <a:gd name="connsiteY925" fmla="*/ 1347621 h 1347620"/>
              <a:gd name="connsiteX926" fmla="*/ 10590614 w 11218359"/>
              <a:gd name="connsiteY926" fmla="*/ 1347621 h 1347620"/>
              <a:gd name="connsiteX927" fmla="*/ 10602045 w 11218359"/>
              <a:gd name="connsiteY927" fmla="*/ 1347621 h 1347620"/>
              <a:gd name="connsiteX928" fmla="*/ 10613474 w 11218359"/>
              <a:gd name="connsiteY928" fmla="*/ 1347621 h 1347620"/>
              <a:gd name="connsiteX929" fmla="*/ 10624951 w 11218359"/>
              <a:gd name="connsiteY929" fmla="*/ 1347621 h 1347620"/>
              <a:gd name="connsiteX930" fmla="*/ 10636382 w 11218359"/>
              <a:gd name="connsiteY930" fmla="*/ 1347621 h 1347620"/>
              <a:gd name="connsiteX931" fmla="*/ 10647812 w 11218359"/>
              <a:gd name="connsiteY931" fmla="*/ 1347621 h 1347620"/>
              <a:gd name="connsiteX932" fmla="*/ 10659241 w 11218359"/>
              <a:gd name="connsiteY932" fmla="*/ 1347621 h 1347620"/>
              <a:gd name="connsiteX933" fmla="*/ 10670672 w 11218359"/>
              <a:gd name="connsiteY933" fmla="*/ 1347621 h 1347620"/>
              <a:gd name="connsiteX934" fmla="*/ 10682149 w 11218359"/>
              <a:gd name="connsiteY934" fmla="*/ 1347621 h 1347620"/>
              <a:gd name="connsiteX935" fmla="*/ 10693580 w 11218359"/>
              <a:gd name="connsiteY935" fmla="*/ 1347621 h 1347620"/>
              <a:gd name="connsiteX936" fmla="*/ 10705009 w 11218359"/>
              <a:gd name="connsiteY936" fmla="*/ 1347621 h 1347620"/>
              <a:gd name="connsiteX937" fmla="*/ 10716439 w 11218359"/>
              <a:gd name="connsiteY937" fmla="*/ 1347621 h 1347620"/>
              <a:gd name="connsiteX938" fmla="*/ 10727870 w 11218359"/>
              <a:gd name="connsiteY938" fmla="*/ 1347621 h 1347620"/>
              <a:gd name="connsiteX939" fmla="*/ 10739347 w 11218359"/>
              <a:gd name="connsiteY939" fmla="*/ 1347621 h 1347620"/>
              <a:gd name="connsiteX940" fmla="*/ 10750778 w 11218359"/>
              <a:gd name="connsiteY940" fmla="*/ 1347621 h 1347620"/>
              <a:gd name="connsiteX941" fmla="*/ 10762207 w 11218359"/>
              <a:gd name="connsiteY941" fmla="*/ 1347621 h 1347620"/>
              <a:gd name="connsiteX942" fmla="*/ 10773637 w 11218359"/>
              <a:gd name="connsiteY942" fmla="*/ 1347621 h 1347620"/>
              <a:gd name="connsiteX943" fmla="*/ 10785067 w 11218359"/>
              <a:gd name="connsiteY943" fmla="*/ 1347621 h 1347620"/>
              <a:gd name="connsiteX944" fmla="*/ 10796544 w 11218359"/>
              <a:gd name="connsiteY944" fmla="*/ 1347621 h 1347620"/>
              <a:gd name="connsiteX945" fmla="*/ 10807975 w 11218359"/>
              <a:gd name="connsiteY945" fmla="*/ 1347621 h 1347620"/>
              <a:gd name="connsiteX946" fmla="*/ 10819405 w 11218359"/>
              <a:gd name="connsiteY946" fmla="*/ 1347621 h 1347620"/>
              <a:gd name="connsiteX947" fmla="*/ 10830834 w 11218359"/>
              <a:gd name="connsiteY947" fmla="*/ 1347621 h 1347620"/>
              <a:gd name="connsiteX948" fmla="*/ 10842265 w 11218359"/>
              <a:gd name="connsiteY948" fmla="*/ 1347621 h 1347620"/>
              <a:gd name="connsiteX949" fmla="*/ 10853742 w 11218359"/>
              <a:gd name="connsiteY949" fmla="*/ 1347621 h 1347620"/>
              <a:gd name="connsiteX950" fmla="*/ 10865173 w 11218359"/>
              <a:gd name="connsiteY950" fmla="*/ 1347621 h 1347620"/>
              <a:gd name="connsiteX951" fmla="*/ 10876602 w 11218359"/>
              <a:gd name="connsiteY951" fmla="*/ 1347621 h 1347620"/>
              <a:gd name="connsiteX952" fmla="*/ 10888032 w 11218359"/>
              <a:gd name="connsiteY952" fmla="*/ 1347621 h 1347620"/>
              <a:gd name="connsiteX953" fmla="*/ 10899463 w 11218359"/>
              <a:gd name="connsiteY953" fmla="*/ 1347621 h 1347620"/>
              <a:gd name="connsiteX954" fmla="*/ 10910892 w 11218359"/>
              <a:gd name="connsiteY954" fmla="*/ 1347621 h 1347620"/>
              <a:gd name="connsiteX955" fmla="*/ 10922369 w 11218359"/>
              <a:gd name="connsiteY955" fmla="*/ 1347621 h 1347620"/>
              <a:gd name="connsiteX956" fmla="*/ 10933800 w 11218359"/>
              <a:gd name="connsiteY956" fmla="*/ 1347621 h 1347620"/>
              <a:gd name="connsiteX957" fmla="*/ 10945230 w 11218359"/>
              <a:gd name="connsiteY957" fmla="*/ 1347621 h 1347620"/>
              <a:gd name="connsiteX958" fmla="*/ 10956660 w 11218359"/>
              <a:gd name="connsiteY958" fmla="*/ 1347621 h 1347620"/>
              <a:gd name="connsiteX959" fmla="*/ 10968090 w 11218359"/>
              <a:gd name="connsiteY959" fmla="*/ 1347621 h 1347620"/>
              <a:gd name="connsiteX960" fmla="*/ 10979567 w 11218359"/>
              <a:gd name="connsiteY960" fmla="*/ 1347621 h 1347620"/>
              <a:gd name="connsiteX961" fmla="*/ 10990998 w 11218359"/>
              <a:gd name="connsiteY961" fmla="*/ 1347621 h 1347620"/>
              <a:gd name="connsiteX962" fmla="*/ 11002427 w 11218359"/>
              <a:gd name="connsiteY962" fmla="*/ 1347621 h 1347620"/>
              <a:gd name="connsiteX963" fmla="*/ 11013858 w 11218359"/>
              <a:gd name="connsiteY963" fmla="*/ 1347621 h 1347620"/>
              <a:gd name="connsiteX964" fmla="*/ 11025287 w 11218359"/>
              <a:gd name="connsiteY964" fmla="*/ 1347621 h 1347620"/>
              <a:gd name="connsiteX965" fmla="*/ 11036765 w 11218359"/>
              <a:gd name="connsiteY965" fmla="*/ 1347621 h 1347620"/>
              <a:gd name="connsiteX966" fmla="*/ 11048195 w 11218359"/>
              <a:gd name="connsiteY966" fmla="*/ 1347621 h 1347620"/>
              <a:gd name="connsiteX967" fmla="*/ 11059625 w 11218359"/>
              <a:gd name="connsiteY967" fmla="*/ 1347621 h 1347620"/>
              <a:gd name="connsiteX968" fmla="*/ 11071056 w 11218359"/>
              <a:gd name="connsiteY968" fmla="*/ 1347621 h 1347620"/>
              <a:gd name="connsiteX969" fmla="*/ 11082485 w 11218359"/>
              <a:gd name="connsiteY969" fmla="*/ 1347621 h 1347620"/>
              <a:gd name="connsiteX970" fmla="*/ 11093962 w 11218359"/>
              <a:gd name="connsiteY970" fmla="*/ 1347621 h 1347620"/>
              <a:gd name="connsiteX971" fmla="*/ 11105393 w 11218359"/>
              <a:gd name="connsiteY971" fmla="*/ 1347621 h 1347620"/>
              <a:gd name="connsiteX972" fmla="*/ 11116823 w 11218359"/>
              <a:gd name="connsiteY972" fmla="*/ 1347621 h 1347620"/>
              <a:gd name="connsiteX973" fmla="*/ 11128253 w 11218359"/>
              <a:gd name="connsiteY973" fmla="*/ 1347621 h 1347620"/>
              <a:gd name="connsiteX974" fmla="*/ 11139683 w 11218359"/>
              <a:gd name="connsiteY974" fmla="*/ 1347621 h 1347620"/>
              <a:gd name="connsiteX975" fmla="*/ 11151160 w 11218359"/>
              <a:gd name="connsiteY975" fmla="*/ 1347621 h 1347620"/>
              <a:gd name="connsiteX976" fmla="*/ 11162591 w 11218359"/>
              <a:gd name="connsiteY976" fmla="*/ 1347621 h 1347620"/>
              <a:gd name="connsiteX977" fmla="*/ 11174020 w 11218359"/>
              <a:gd name="connsiteY977" fmla="*/ 1347621 h 1347620"/>
              <a:gd name="connsiteX978" fmla="*/ 11185451 w 11218359"/>
              <a:gd name="connsiteY978" fmla="*/ 1347621 h 1347620"/>
              <a:gd name="connsiteX979" fmla="*/ 11196881 w 11218359"/>
              <a:gd name="connsiteY979" fmla="*/ 1347621 h 1347620"/>
              <a:gd name="connsiteX980" fmla="*/ 11208358 w 11218359"/>
              <a:gd name="connsiteY980" fmla="*/ 1347621 h 1347620"/>
              <a:gd name="connsiteX981" fmla="*/ 11218359 w 11218359"/>
              <a:gd name="connsiteY981" fmla="*/ 1347621 h 1347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47620">
                <a:moveTo>
                  <a:pt x="0" y="1347621"/>
                </a:moveTo>
                <a:lnTo>
                  <a:pt x="9149" y="1347621"/>
                </a:lnTo>
                <a:lnTo>
                  <a:pt x="20588" y="1347621"/>
                </a:lnTo>
                <a:lnTo>
                  <a:pt x="32028" y="1347621"/>
                </a:lnTo>
                <a:lnTo>
                  <a:pt x="43467" y="1347621"/>
                </a:lnTo>
                <a:lnTo>
                  <a:pt x="54907" y="1347621"/>
                </a:lnTo>
                <a:lnTo>
                  <a:pt x="66346" y="1347621"/>
                </a:lnTo>
                <a:lnTo>
                  <a:pt x="77786" y="1347621"/>
                </a:lnTo>
                <a:lnTo>
                  <a:pt x="89225" y="1347621"/>
                </a:lnTo>
                <a:lnTo>
                  <a:pt x="100665" y="1347621"/>
                </a:lnTo>
                <a:lnTo>
                  <a:pt x="112104" y="1347621"/>
                </a:lnTo>
                <a:lnTo>
                  <a:pt x="123544" y="1347621"/>
                </a:lnTo>
                <a:lnTo>
                  <a:pt x="134979" y="1347621"/>
                </a:lnTo>
                <a:lnTo>
                  <a:pt x="146423" y="1347621"/>
                </a:lnTo>
                <a:lnTo>
                  <a:pt x="157858" y="1347621"/>
                </a:lnTo>
                <a:lnTo>
                  <a:pt x="169297" y="1347621"/>
                </a:lnTo>
                <a:lnTo>
                  <a:pt x="180737" y="1347621"/>
                </a:lnTo>
                <a:lnTo>
                  <a:pt x="192176" y="1347621"/>
                </a:lnTo>
                <a:lnTo>
                  <a:pt x="203616" y="1347621"/>
                </a:lnTo>
                <a:lnTo>
                  <a:pt x="215055" y="1347621"/>
                </a:lnTo>
                <a:lnTo>
                  <a:pt x="226495" y="1347621"/>
                </a:lnTo>
                <a:lnTo>
                  <a:pt x="237935" y="1347621"/>
                </a:lnTo>
                <a:lnTo>
                  <a:pt x="249374" y="1347621"/>
                </a:lnTo>
                <a:lnTo>
                  <a:pt x="260814" y="1347621"/>
                </a:lnTo>
                <a:lnTo>
                  <a:pt x="272253" y="1347621"/>
                </a:lnTo>
                <a:lnTo>
                  <a:pt x="283693" y="1347621"/>
                </a:lnTo>
                <a:lnTo>
                  <a:pt x="295132" y="1347621"/>
                </a:lnTo>
                <a:lnTo>
                  <a:pt x="306572" y="1347621"/>
                </a:lnTo>
                <a:lnTo>
                  <a:pt x="318011" y="1347621"/>
                </a:lnTo>
                <a:lnTo>
                  <a:pt x="329451" y="1347621"/>
                </a:lnTo>
                <a:lnTo>
                  <a:pt x="340890" y="1347621"/>
                </a:lnTo>
                <a:lnTo>
                  <a:pt x="352330" y="1347621"/>
                </a:lnTo>
                <a:lnTo>
                  <a:pt x="363769" y="1347621"/>
                </a:lnTo>
                <a:lnTo>
                  <a:pt x="375209" y="1347621"/>
                </a:lnTo>
                <a:lnTo>
                  <a:pt x="386648" y="1347621"/>
                </a:lnTo>
                <a:lnTo>
                  <a:pt x="398088" y="1347621"/>
                </a:lnTo>
                <a:lnTo>
                  <a:pt x="409527" y="1347621"/>
                </a:lnTo>
                <a:lnTo>
                  <a:pt x="420967" y="1347621"/>
                </a:lnTo>
                <a:lnTo>
                  <a:pt x="432406" y="1347621"/>
                </a:lnTo>
                <a:lnTo>
                  <a:pt x="443846" y="1347621"/>
                </a:lnTo>
                <a:lnTo>
                  <a:pt x="455285" y="1347621"/>
                </a:lnTo>
                <a:lnTo>
                  <a:pt x="466725" y="1347621"/>
                </a:lnTo>
                <a:lnTo>
                  <a:pt x="478165" y="1347621"/>
                </a:lnTo>
                <a:lnTo>
                  <a:pt x="489604" y="1347621"/>
                </a:lnTo>
                <a:lnTo>
                  <a:pt x="501044" y="1347621"/>
                </a:lnTo>
                <a:lnTo>
                  <a:pt x="512483" y="1347621"/>
                </a:lnTo>
                <a:lnTo>
                  <a:pt x="523923" y="1347621"/>
                </a:lnTo>
                <a:lnTo>
                  <a:pt x="535362" y="1347621"/>
                </a:lnTo>
                <a:lnTo>
                  <a:pt x="546802" y="1347621"/>
                </a:lnTo>
                <a:lnTo>
                  <a:pt x="558241" y="1347621"/>
                </a:lnTo>
                <a:lnTo>
                  <a:pt x="569681" y="1347621"/>
                </a:lnTo>
                <a:lnTo>
                  <a:pt x="581120" y="1347621"/>
                </a:lnTo>
                <a:lnTo>
                  <a:pt x="592560" y="1347621"/>
                </a:lnTo>
                <a:lnTo>
                  <a:pt x="603999" y="1347621"/>
                </a:lnTo>
                <a:lnTo>
                  <a:pt x="615439" y="1347621"/>
                </a:lnTo>
                <a:lnTo>
                  <a:pt x="626878" y="1347621"/>
                </a:lnTo>
                <a:lnTo>
                  <a:pt x="638318" y="1347621"/>
                </a:lnTo>
                <a:lnTo>
                  <a:pt x="649757" y="1347621"/>
                </a:lnTo>
                <a:lnTo>
                  <a:pt x="661192" y="1347621"/>
                </a:lnTo>
                <a:lnTo>
                  <a:pt x="672632" y="1347621"/>
                </a:lnTo>
                <a:lnTo>
                  <a:pt x="684071" y="1347621"/>
                </a:lnTo>
                <a:lnTo>
                  <a:pt x="695511" y="1347621"/>
                </a:lnTo>
                <a:lnTo>
                  <a:pt x="706950" y="1347621"/>
                </a:lnTo>
                <a:lnTo>
                  <a:pt x="718390" y="1347621"/>
                </a:lnTo>
                <a:lnTo>
                  <a:pt x="729829" y="1347621"/>
                </a:lnTo>
                <a:lnTo>
                  <a:pt x="741269" y="1347621"/>
                </a:lnTo>
                <a:lnTo>
                  <a:pt x="752708" y="1347621"/>
                </a:lnTo>
                <a:lnTo>
                  <a:pt x="764148" y="1347621"/>
                </a:lnTo>
                <a:lnTo>
                  <a:pt x="775587" y="1347621"/>
                </a:lnTo>
                <a:lnTo>
                  <a:pt x="787027" y="1347621"/>
                </a:lnTo>
                <a:lnTo>
                  <a:pt x="798467" y="1347621"/>
                </a:lnTo>
                <a:lnTo>
                  <a:pt x="809906" y="1347621"/>
                </a:lnTo>
                <a:lnTo>
                  <a:pt x="821346" y="1347621"/>
                </a:lnTo>
                <a:lnTo>
                  <a:pt x="832785" y="1347621"/>
                </a:lnTo>
                <a:lnTo>
                  <a:pt x="844225" y="1347621"/>
                </a:lnTo>
                <a:lnTo>
                  <a:pt x="855664" y="1347621"/>
                </a:lnTo>
                <a:lnTo>
                  <a:pt x="867104" y="1347621"/>
                </a:lnTo>
                <a:lnTo>
                  <a:pt x="878543" y="1347621"/>
                </a:lnTo>
                <a:lnTo>
                  <a:pt x="889983" y="1347621"/>
                </a:lnTo>
                <a:lnTo>
                  <a:pt x="901422" y="1347621"/>
                </a:lnTo>
                <a:lnTo>
                  <a:pt x="912862" y="1347621"/>
                </a:lnTo>
                <a:lnTo>
                  <a:pt x="924301" y="1347621"/>
                </a:lnTo>
                <a:lnTo>
                  <a:pt x="935741" y="1347621"/>
                </a:lnTo>
                <a:lnTo>
                  <a:pt x="947180" y="1347621"/>
                </a:lnTo>
                <a:lnTo>
                  <a:pt x="958620" y="1347621"/>
                </a:lnTo>
                <a:lnTo>
                  <a:pt x="970059" y="1347621"/>
                </a:lnTo>
                <a:lnTo>
                  <a:pt x="981499" y="1347621"/>
                </a:lnTo>
                <a:lnTo>
                  <a:pt x="992938" y="1347621"/>
                </a:lnTo>
                <a:lnTo>
                  <a:pt x="1004378" y="1347621"/>
                </a:lnTo>
                <a:lnTo>
                  <a:pt x="1015818" y="1347621"/>
                </a:lnTo>
                <a:lnTo>
                  <a:pt x="1027257" y="1347621"/>
                </a:lnTo>
                <a:lnTo>
                  <a:pt x="1038697" y="1347621"/>
                </a:lnTo>
                <a:lnTo>
                  <a:pt x="1050136" y="1347621"/>
                </a:lnTo>
                <a:lnTo>
                  <a:pt x="1061576" y="1347621"/>
                </a:lnTo>
                <a:lnTo>
                  <a:pt x="1073015" y="1347621"/>
                </a:lnTo>
                <a:lnTo>
                  <a:pt x="1084455" y="1347621"/>
                </a:lnTo>
                <a:lnTo>
                  <a:pt x="1095894" y="1347621"/>
                </a:lnTo>
                <a:lnTo>
                  <a:pt x="1107334" y="1347621"/>
                </a:lnTo>
                <a:lnTo>
                  <a:pt x="1118773" y="1347621"/>
                </a:lnTo>
                <a:lnTo>
                  <a:pt x="1130213" y="1347621"/>
                </a:lnTo>
                <a:lnTo>
                  <a:pt x="1141652" y="1347621"/>
                </a:lnTo>
                <a:lnTo>
                  <a:pt x="1153092" y="1347621"/>
                </a:lnTo>
                <a:lnTo>
                  <a:pt x="1164531" y="1347621"/>
                </a:lnTo>
                <a:lnTo>
                  <a:pt x="1175971" y="1347621"/>
                </a:lnTo>
                <a:lnTo>
                  <a:pt x="1187406" y="1347621"/>
                </a:lnTo>
                <a:lnTo>
                  <a:pt x="1198845" y="1347621"/>
                </a:lnTo>
                <a:lnTo>
                  <a:pt x="1210285" y="1347621"/>
                </a:lnTo>
                <a:lnTo>
                  <a:pt x="1221724" y="1347621"/>
                </a:lnTo>
                <a:lnTo>
                  <a:pt x="1233164" y="1347621"/>
                </a:lnTo>
                <a:lnTo>
                  <a:pt x="1244603" y="1347621"/>
                </a:lnTo>
                <a:lnTo>
                  <a:pt x="1256043" y="1347621"/>
                </a:lnTo>
                <a:lnTo>
                  <a:pt x="1267482" y="1347621"/>
                </a:lnTo>
                <a:lnTo>
                  <a:pt x="1278922" y="1347621"/>
                </a:lnTo>
                <a:lnTo>
                  <a:pt x="1290361" y="1347621"/>
                </a:lnTo>
                <a:lnTo>
                  <a:pt x="1301801" y="1347621"/>
                </a:lnTo>
                <a:lnTo>
                  <a:pt x="1313240" y="1347621"/>
                </a:lnTo>
                <a:lnTo>
                  <a:pt x="1324680" y="1347621"/>
                </a:lnTo>
                <a:lnTo>
                  <a:pt x="1336120" y="1347621"/>
                </a:lnTo>
                <a:lnTo>
                  <a:pt x="1347559" y="1347621"/>
                </a:lnTo>
                <a:lnTo>
                  <a:pt x="1358999" y="1347621"/>
                </a:lnTo>
                <a:lnTo>
                  <a:pt x="1370438" y="1347621"/>
                </a:lnTo>
                <a:lnTo>
                  <a:pt x="1381878" y="1347621"/>
                </a:lnTo>
                <a:lnTo>
                  <a:pt x="1393317" y="1347621"/>
                </a:lnTo>
                <a:lnTo>
                  <a:pt x="1404757" y="1347621"/>
                </a:lnTo>
                <a:lnTo>
                  <a:pt x="1416196" y="1347621"/>
                </a:lnTo>
                <a:lnTo>
                  <a:pt x="1427636" y="1347621"/>
                </a:lnTo>
                <a:lnTo>
                  <a:pt x="1439075" y="1347621"/>
                </a:lnTo>
                <a:lnTo>
                  <a:pt x="1450515" y="1347621"/>
                </a:lnTo>
                <a:lnTo>
                  <a:pt x="1461954" y="1347621"/>
                </a:lnTo>
                <a:lnTo>
                  <a:pt x="1473394" y="1347621"/>
                </a:lnTo>
                <a:lnTo>
                  <a:pt x="1484833" y="1347621"/>
                </a:lnTo>
                <a:lnTo>
                  <a:pt x="1496273" y="1347621"/>
                </a:lnTo>
                <a:lnTo>
                  <a:pt x="1507712" y="1347621"/>
                </a:lnTo>
                <a:lnTo>
                  <a:pt x="1519152" y="1347621"/>
                </a:lnTo>
                <a:lnTo>
                  <a:pt x="1530591" y="1347621"/>
                </a:lnTo>
                <a:lnTo>
                  <a:pt x="1542031" y="1347621"/>
                </a:lnTo>
                <a:lnTo>
                  <a:pt x="1553471" y="1347621"/>
                </a:lnTo>
                <a:lnTo>
                  <a:pt x="1564910" y="1347621"/>
                </a:lnTo>
                <a:lnTo>
                  <a:pt x="1576349" y="1347621"/>
                </a:lnTo>
                <a:lnTo>
                  <a:pt x="1587789" y="1347621"/>
                </a:lnTo>
                <a:lnTo>
                  <a:pt x="1599229" y="1347621"/>
                </a:lnTo>
                <a:lnTo>
                  <a:pt x="1610668" y="1347621"/>
                </a:lnTo>
                <a:lnTo>
                  <a:pt x="1622107" y="1347621"/>
                </a:lnTo>
                <a:lnTo>
                  <a:pt x="1633547" y="1347621"/>
                </a:lnTo>
                <a:lnTo>
                  <a:pt x="1644987" y="1347621"/>
                </a:lnTo>
                <a:lnTo>
                  <a:pt x="1656426" y="1347621"/>
                </a:lnTo>
                <a:lnTo>
                  <a:pt x="1667866" y="1347621"/>
                </a:lnTo>
                <a:lnTo>
                  <a:pt x="1679305" y="1347621"/>
                </a:lnTo>
                <a:lnTo>
                  <a:pt x="1690745" y="1347621"/>
                </a:lnTo>
                <a:lnTo>
                  <a:pt x="1702184" y="1347621"/>
                </a:lnTo>
                <a:lnTo>
                  <a:pt x="1713619" y="1347621"/>
                </a:lnTo>
                <a:lnTo>
                  <a:pt x="1725063" y="1347621"/>
                </a:lnTo>
                <a:lnTo>
                  <a:pt x="1736498" y="1347621"/>
                </a:lnTo>
                <a:lnTo>
                  <a:pt x="1747938" y="1347621"/>
                </a:lnTo>
                <a:lnTo>
                  <a:pt x="1759377" y="1347621"/>
                </a:lnTo>
                <a:lnTo>
                  <a:pt x="1770817" y="1347621"/>
                </a:lnTo>
                <a:lnTo>
                  <a:pt x="1782256" y="1347621"/>
                </a:lnTo>
                <a:lnTo>
                  <a:pt x="1793696" y="1347621"/>
                </a:lnTo>
                <a:lnTo>
                  <a:pt x="1805135" y="1347621"/>
                </a:lnTo>
                <a:lnTo>
                  <a:pt x="1816575" y="1347621"/>
                </a:lnTo>
                <a:lnTo>
                  <a:pt x="1828014" y="1347621"/>
                </a:lnTo>
                <a:lnTo>
                  <a:pt x="1839454" y="1347621"/>
                </a:lnTo>
                <a:lnTo>
                  <a:pt x="1850893" y="1347621"/>
                </a:lnTo>
                <a:lnTo>
                  <a:pt x="1862333" y="1347621"/>
                </a:lnTo>
                <a:lnTo>
                  <a:pt x="1873772" y="1347621"/>
                </a:lnTo>
                <a:lnTo>
                  <a:pt x="1885212" y="1347621"/>
                </a:lnTo>
                <a:lnTo>
                  <a:pt x="1896651" y="1347621"/>
                </a:lnTo>
                <a:lnTo>
                  <a:pt x="1908091" y="1347621"/>
                </a:lnTo>
                <a:lnTo>
                  <a:pt x="1919531" y="1347621"/>
                </a:lnTo>
                <a:lnTo>
                  <a:pt x="1930970" y="1347621"/>
                </a:lnTo>
                <a:lnTo>
                  <a:pt x="1942409" y="1347621"/>
                </a:lnTo>
                <a:lnTo>
                  <a:pt x="1953849" y="1347621"/>
                </a:lnTo>
                <a:lnTo>
                  <a:pt x="1965289" y="1347621"/>
                </a:lnTo>
                <a:lnTo>
                  <a:pt x="1976728" y="1347621"/>
                </a:lnTo>
                <a:lnTo>
                  <a:pt x="1988168" y="1347621"/>
                </a:lnTo>
                <a:lnTo>
                  <a:pt x="1999607" y="1347621"/>
                </a:lnTo>
                <a:lnTo>
                  <a:pt x="2011047" y="1347621"/>
                </a:lnTo>
                <a:lnTo>
                  <a:pt x="2022486" y="1347621"/>
                </a:lnTo>
                <a:lnTo>
                  <a:pt x="2033926" y="1347621"/>
                </a:lnTo>
                <a:lnTo>
                  <a:pt x="2045365" y="1347621"/>
                </a:lnTo>
                <a:lnTo>
                  <a:pt x="2056805" y="1347621"/>
                </a:lnTo>
                <a:lnTo>
                  <a:pt x="2068244" y="1347621"/>
                </a:lnTo>
                <a:lnTo>
                  <a:pt x="2079684" y="1347621"/>
                </a:lnTo>
                <a:lnTo>
                  <a:pt x="2091123" y="1347621"/>
                </a:lnTo>
                <a:lnTo>
                  <a:pt x="2102563" y="1347621"/>
                </a:lnTo>
                <a:lnTo>
                  <a:pt x="2114002" y="1347621"/>
                </a:lnTo>
                <a:lnTo>
                  <a:pt x="2125442" y="1347621"/>
                </a:lnTo>
                <a:lnTo>
                  <a:pt x="2136882" y="1347621"/>
                </a:lnTo>
                <a:lnTo>
                  <a:pt x="2148321" y="1347621"/>
                </a:lnTo>
                <a:lnTo>
                  <a:pt x="2159760" y="1347621"/>
                </a:lnTo>
                <a:lnTo>
                  <a:pt x="2171200" y="1347621"/>
                </a:lnTo>
                <a:lnTo>
                  <a:pt x="2182640" y="1347621"/>
                </a:lnTo>
                <a:lnTo>
                  <a:pt x="2194079" y="1347621"/>
                </a:lnTo>
                <a:lnTo>
                  <a:pt x="2205519" y="1347621"/>
                </a:lnTo>
                <a:lnTo>
                  <a:pt x="2216958" y="1347621"/>
                </a:lnTo>
                <a:lnTo>
                  <a:pt x="2228393" y="1347621"/>
                </a:lnTo>
                <a:lnTo>
                  <a:pt x="2239837" y="1347621"/>
                </a:lnTo>
                <a:lnTo>
                  <a:pt x="2251272" y="1347621"/>
                </a:lnTo>
                <a:lnTo>
                  <a:pt x="2262716" y="1347621"/>
                </a:lnTo>
                <a:lnTo>
                  <a:pt x="2274151" y="1347621"/>
                </a:lnTo>
                <a:lnTo>
                  <a:pt x="2285591" y="1347621"/>
                </a:lnTo>
                <a:lnTo>
                  <a:pt x="2297030" y="1347621"/>
                </a:lnTo>
                <a:lnTo>
                  <a:pt x="2308470" y="1347621"/>
                </a:lnTo>
                <a:lnTo>
                  <a:pt x="2319909" y="1347621"/>
                </a:lnTo>
                <a:lnTo>
                  <a:pt x="2331349" y="1347621"/>
                </a:lnTo>
                <a:lnTo>
                  <a:pt x="2342788" y="1347621"/>
                </a:lnTo>
                <a:lnTo>
                  <a:pt x="2354228" y="1347621"/>
                </a:lnTo>
                <a:lnTo>
                  <a:pt x="2365667" y="1347621"/>
                </a:lnTo>
                <a:lnTo>
                  <a:pt x="2377107" y="1347621"/>
                </a:lnTo>
                <a:lnTo>
                  <a:pt x="2388546" y="1347621"/>
                </a:lnTo>
                <a:lnTo>
                  <a:pt x="2399986" y="1347621"/>
                </a:lnTo>
                <a:lnTo>
                  <a:pt x="2411425" y="1347621"/>
                </a:lnTo>
                <a:lnTo>
                  <a:pt x="2422865" y="1347621"/>
                </a:lnTo>
                <a:lnTo>
                  <a:pt x="2434304" y="1347621"/>
                </a:lnTo>
                <a:lnTo>
                  <a:pt x="2445744" y="1347621"/>
                </a:lnTo>
                <a:lnTo>
                  <a:pt x="2457184" y="1347621"/>
                </a:lnTo>
                <a:lnTo>
                  <a:pt x="2468623" y="1347621"/>
                </a:lnTo>
                <a:lnTo>
                  <a:pt x="2480062" y="1347621"/>
                </a:lnTo>
                <a:lnTo>
                  <a:pt x="2491502" y="1347621"/>
                </a:lnTo>
                <a:lnTo>
                  <a:pt x="2502942" y="1347621"/>
                </a:lnTo>
                <a:lnTo>
                  <a:pt x="2514381" y="1347621"/>
                </a:lnTo>
                <a:lnTo>
                  <a:pt x="2525821" y="1347621"/>
                </a:lnTo>
                <a:lnTo>
                  <a:pt x="2537260" y="1347621"/>
                </a:lnTo>
                <a:lnTo>
                  <a:pt x="2548700" y="1347621"/>
                </a:lnTo>
                <a:lnTo>
                  <a:pt x="2560139" y="1347621"/>
                </a:lnTo>
                <a:lnTo>
                  <a:pt x="2571579" y="1347621"/>
                </a:lnTo>
                <a:lnTo>
                  <a:pt x="2583018" y="1347621"/>
                </a:lnTo>
                <a:lnTo>
                  <a:pt x="2594458" y="1347621"/>
                </a:lnTo>
                <a:lnTo>
                  <a:pt x="2605897" y="1347621"/>
                </a:lnTo>
                <a:lnTo>
                  <a:pt x="2617337" y="1347621"/>
                </a:lnTo>
                <a:lnTo>
                  <a:pt x="2628776" y="1347621"/>
                </a:lnTo>
                <a:lnTo>
                  <a:pt x="2640216" y="1347621"/>
                </a:lnTo>
                <a:lnTo>
                  <a:pt x="2651655" y="1347621"/>
                </a:lnTo>
                <a:lnTo>
                  <a:pt x="2663095" y="1347621"/>
                </a:lnTo>
                <a:lnTo>
                  <a:pt x="2674535" y="1347621"/>
                </a:lnTo>
                <a:lnTo>
                  <a:pt x="2685974" y="1347621"/>
                </a:lnTo>
                <a:lnTo>
                  <a:pt x="2697413" y="1347621"/>
                </a:lnTo>
                <a:lnTo>
                  <a:pt x="2708853" y="1347621"/>
                </a:lnTo>
                <a:lnTo>
                  <a:pt x="2720293" y="1347621"/>
                </a:lnTo>
                <a:lnTo>
                  <a:pt x="2731727" y="1347621"/>
                </a:lnTo>
                <a:lnTo>
                  <a:pt x="2743172" y="1347621"/>
                </a:lnTo>
                <a:lnTo>
                  <a:pt x="2754611" y="1347621"/>
                </a:lnTo>
                <a:lnTo>
                  <a:pt x="2766046" y="1347621"/>
                </a:lnTo>
                <a:lnTo>
                  <a:pt x="2777490" y="1347621"/>
                </a:lnTo>
                <a:lnTo>
                  <a:pt x="2788925" y="1347621"/>
                </a:lnTo>
                <a:lnTo>
                  <a:pt x="2800364" y="1347621"/>
                </a:lnTo>
                <a:lnTo>
                  <a:pt x="2811804" y="1347621"/>
                </a:lnTo>
                <a:lnTo>
                  <a:pt x="2823243" y="1347621"/>
                </a:lnTo>
                <a:lnTo>
                  <a:pt x="2834683" y="1347621"/>
                </a:lnTo>
                <a:lnTo>
                  <a:pt x="2846123" y="1347621"/>
                </a:lnTo>
                <a:lnTo>
                  <a:pt x="2857562" y="1347621"/>
                </a:lnTo>
                <a:lnTo>
                  <a:pt x="2869001" y="1347621"/>
                </a:lnTo>
                <a:lnTo>
                  <a:pt x="2880441" y="1347621"/>
                </a:lnTo>
                <a:lnTo>
                  <a:pt x="2891881" y="1347621"/>
                </a:lnTo>
                <a:lnTo>
                  <a:pt x="2903320" y="1347621"/>
                </a:lnTo>
                <a:lnTo>
                  <a:pt x="2914760" y="1347621"/>
                </a:lnTo>
                <a:lnTo>
                  <a:pt x="2926199" y="1347621"/>
                </a:lnTo>
                <a:lnTo>
                  <a:pt x="2937639" y="1347621"/>
                </a:lnTo>
                <a:lnTo>
                  <a:pt x="2949078" y="1347621"/>
                </a:lnTo>
                <a:lnTo>
                  <a:pt x="2960518" y="1347621"/>
                </a:lnTo>
                <a:lnTo>
                  <a:pt x="2971957" y="1347621"/>
                </a:lnTo>
                <a:lnTo>
                  <a:pt x="2983397" y="1347621"/>
                </a:lnTo>
                <a:lnTo>
                  <a:pt x="2994837" y="1347621"/>
                </a:lnTo>
                <a:lnTo>
                  <a:pt x="3006276" y="1347621"/>
                </a:lnTo>
                <a:lnTo>
                  <a:pt x="3017715" y="1347621"/>
                </a:lnTo>
                <a:lnTo>
                  <a:pt x="3029155" y="1347621"/>
                </a:lnTo>
                <a:lnTo>
                  <a:pt x="3040594" y="1347621"/>
                </a:lnTo>
                <a:lnTo>
                  <a:pt x="3052034" y="1347621"/>
                </a:lnTo>
                <a:lnTo>
                  <a:pt x="3063474" y="1347621"/>
                </a:lnTo>
                <a:lnTo>
                  <a:pt x="3074913" y="1347621"/>
                </a:lnTo>
                <a:lnTo>
                  <a:pt x="3086352" y="1347621"/>
                </a:lnTo>
                <a:lnTo>
                  <a:pt x="3097792" y="1347621"/>
                </a:lnTo>
                <a:lnTo>
                  <a:pt x="3109232" y="1347621"/>
                </a:lnTo>
                <a:lnTo>
                  <a:pt x="3120671" y="1347621"/>
                </a:lnTo>
                <a:lnTo>
                  <a:pt x="3132111" y="1347621"/>
                </a:lnTo>
                <a:lnTo>
                  <a:pt x="3143550" y="1347621"/>
                </a:lnTo>
                <a:lnTo>
                  <a:pt x="3154990" y="1347621"/>
                </a:lnTo>
                <a:lnTo>
                  <a:pt x="3166429" y="1347621"/>
                </a:lnTo>
                <a:lnTo>
                  <a:pt x="3177869" y="1347621"/>
                </a:lnTo>
                <a:lnTo>
                  <a:pt x="3189308" y="1347621"/>
                </a:lnTo>
                <a:lnTo>
                  <a:pt x="3200748" y="1347621"/>
                </a:lnTo>
                <a:lnTo>
                  <a:pt x="3212187" y="1347621"/>
                </a:lnTo>
                <a:lnTo>
                  <a:pt x="3223627" y="1347621"/>
                </a:lnTo>
                <a:lnTo>
                  <a:pt x="3235066" y="1347621"/>
                </a:lnTo>
                <a:lnTo>
                  <a:pt x="3246501" y="1347621"/>
                </a:lnTo>
                <a:lnTo>
                  <a:pt x="3257945" y="1347621"/>
                </a:lnTo>
                <a:lnTo>
                  <a:pt x="3269385" y="1347621"/>
                </a:lnTo>
                <a:lnTo>
                  <a:pt x="3280825" y="1347621"/>
                </a:lnTo>
                <a:lnTo>
                  <a:pt x="3292264" y="1347621"/>
                </a:lnTo>
                <a:lnTo>
                  <a:pt x="3303699" y="1347621"/>
                </a:lnTo>
                <a:lnTo>
                  <a:pt x="3315143" y="1347621"/>
                </a:lnTo>
                <a:lnTo>
                  <a:pt x="3326578" y="1347621"/>
                </a:lnTo>
                <a:lnTo>
                  <a:pt x="3338017" y="1347621"/>
                </a:lnTo>
                <a:lnTo>
                  <a:pt x="3349457" y="1347621"/>
                </a:lnTo>
                <a:lnTo>
                  <a:pt x="3360896" y="1347621"/>
                </a:lnTo>
                <a:lnTo>
                  <a:pt x="3372336" y="1347621"/>
                </a:lnTo>
                <a:lnTo>
                  <a:pt x="3383776" y="1347621"/>
                </a:lnTo>
                <a:lnTo>
                  <a:pt x="3395215" y="1347621"/>
                </a:lnTo>
                <a:lnTo>
                  <a:pt x="3406654" y="1347621"/>
                </a:lnTo>
                <a:lnTo>
                  <a:pt x="3418094" y="1347621"/>
                </a:lnTo>
                <a:lnTo>
                  <a:pt x="3429534" y="1347621"/>
                </a:lnTo>
                <a:lnTo>
                  <a:pt x="3440973" y="1347621"/>
                </a:lnTo>
                <a:lnTo>
                  <a:pt x="3452413" y="1347621"/>
                </a:lnTo>
                <a:lnTo>
                  <a:pt x="3463852" y="1347621"/>
                </a:lnTo>
                <a:lnTo>
                  <a:pt x="3475292" y="1347621"/>
                </a:lnTo>
                <a:lnTo>
                  <a:pt x="3486731" y="1347621"/>
                </a:lnTo>
                <a:lnTo>
                  <a:pt x="3498171" y="1347621"/>
                </a:lnTo>
                <a:lnTo>
                  <a:pt x="3509610" y="1347621"/>
                </a:lnTo>
                <a:lnTo>
                  <a:pt x="3521050" y="1347621"/>
                </a:lnTo>
                <a:lnTo>
                  <a:pt x="3532489" y="1347621"/>
                </a:lnTo>
                <a:lnTo>
                  <a:pt x="3543929" y="1347621"/>
                </a:lnTo>
                <a:lnTo>
                  <a:pt x="3555368" y="1347621"/>
                </a:lnTo>
                <a:lnTo>
                  <a:pt x="3566808" y="1347621"/>
                </a:lnTo>
                <a:lnTo>
                  <a:pt x="3578247" y="1347621"/>
                </a:lnTo>
                <a:lnTo>
                  <a:pt x="3589687" y="1347621"/>
                </a:lnTo>
                <a:lnTo>
                  <a:pt x="3601127" y="1347621"/>
                </a:lnTo>
                <a:lnTo>
                  <a:pt x="3612566" y="1347621"/>
                </a:lnTo>
                <a:lnTo>
                  <a:pt x="3624005" y="1347621"/>
                </a:lnTo>
                <a:lnTo>
                  <a:pt x="3635445" y="1347621"/>
                </a:lnTo>
                <a:lnTo>
                  <a:pt x="3646885" y="1347621"/>
                </a:lnTo>
                <a:lnTo>
                  <a:pt x="3658324" y="1347621"/>
                </a:lnTo>
                <a:lnTo>
                  <a:pt x="3669764" y="1347621"/>
                </a:lnTo>
                <a:lnTo>
                  <a:pt x="3681203" y="1347621"/>
                </a:lnTo>
                <a:lnTo>
                  <a:pt x="3692643" y="1347621"/>
                </a:lnTo>
                <a:lnTo>
                  <a:pt x="3704082" y="1347621"/>
                </a:lnTo>
                <a:lnTo>
                  <a:pt x="3715522" y="1347621"/>
                </a:lnTo>
                <a:lnTo>
                  <a:pt x="3726961" y="1347621"/>
                </a:lnTo>
                <a:lnTo>
                  <a:pt x="3738401" y="1347621"/>
                </a:lnTo>
                <a:lnTo>
                  <a:pt x="3749840" y="1347621"/>
                </a:lnTo>
                <a:lnTo>
                  <a:pt x="3761280" y="1347621"/>
                </a:lnTo>
                <a:lnTo>
                  <a:pt x="3772719" y="1347621"/>
                </a:lnTo>
                <a:lnTo>
                  <a:pt x="3784154" y="1347621"/>
                </a:lnTo>
                <a:lnTo>
                  <a:pt x="3795598" y="1347621"/>
                </a:lnTo>
                <a:lnTo>
                  <a:pt x="3807033" y="1347621"/>
                </a:lnTo>
                <a:lnTo>
                  <a:pt x="3818473" y="1347621"/>
                </a:lnTo>
                <a:lnTo>
                  <a:pt x="3829917" y="1347621"/>
                </a:lnTo>
                <a:lnTo>
                  <a:pt x="3841352" y="1347621"/>
                </a:lnTo>
                <a:lnTo>
                  <a:pt x="3852791" y="1347621"/>
                </a:lnTo>
                <a:lnTo>
                  <a:pt x="3864231" y="1347621"/>
                </a:lnTo>
                <a:lnTo>
                  <a:pt x="3875670" y="1347621"/>
                </a:lnTo>
                <a:lnTo>
                  <a:pt x="3887110" y="1347621"/>
                </a:lnTo>
                <a:lnTo>
                  <a:pt x="3898549" y="1347621"/>
                </a:lnTo>
                <a:lnTo>
                  <a:pt x="3909989" y="1347621"/>
                </a:lnTo>
                <a:lnTo>
                  <a:pt x="3921447" y="1347621"/>
                </a:lnTo>
                <a:lnTo>
                  <a:pt x="3932878" y="1347621"/>
                </a:lnTo>
                <a:lnTo>
                  <a:pt x="3944307" y="1347621"/>
                </a:lnTo>
                <a:lnTo>
                  <a:pt x="3955737" y="1347621"/>
                </a:lnTo>
                <a:lnTo>
                  <a:pt x="3967167" y="1347621"/>
                </a:lnTo>
                <a:lnTo>
                  <a:pt x="3978645" y="1347621"/>
                </a:lnTo>
                <a:lnTo>
                  <a:pt x="3990075" y="1347621"/>
                </a:lnTo>
                <a:lnTo>
                  <a:pt x="4001505" y="1347621"/>
                </a:lnTo>
                <a:lnTo>
                  <a:pt x="4012935" y="1347621"/>
                </a:lnTo>
                <a:lnTo>
                  <a:pt x="4024365" y="1347621"/>
                </a:lnTo>
                <a:lnTo>
                  <a:pt x="4035843" y="1347621"/>
                </a:lnTo>
                <a:lnTo>
                  <a:pt x="4047273" y="1347621"/>
                </a:lnTo>
                <a:lnTo>
                  <a:pt x="4058702" y="1347621"/>
                </a:lnTo>
                <a:lnTo>
                  <a:pt x="4070133" y="1347621"/>
                </a:lnTo>
                <a:lnTo>
                  <a:pt x="4081563" y="1347621"/>
                </a:lnTo>
                <a:lnTo>
                  <a:pt x="4093040" y="1347621"/>
                </a:lnTo>
                <a:lnTo>
                  <a:pt x="4104471" y="1347621"/>
                </a:lnTo>
                <a:lnTo>
                  <a:pt x="4115900" y="1347621"/>
                </a:lnTo>
                <a:lnTo>
                  <a:pt x="4127330" y="1347621"/>
                </a:lnTo>
                <a:lnTo>
                  <a:pt x="4138760" y="1347621"/>
                </a:lnTo>
                <a:lnTo>
                  <a:pt x="4150238" y="1347621"/>
                </a:lnTo>
                <a:lnTo>
                  <a:pt x="4161668" y="1347621"/>
                </a:lnTo>
                <a:lnTo>
                  <a:pt x="4173098" y="1347621"/>
                </a:lnTo>
                <a:lnTo>
                  <a:pt x="4184528" y="1347621"/>
                </a:lnTo>
                <a:lnTo>
                  <a:pt x="4195958" y="1347621"/>
                </a:lnTo>
                <a:lnTo>
                  <a:pt x="4207436" y="1347621"/>
                </a:lnTo>
                <a:lnTo>
                  <a:pt x="4218865" y="1347621"/>
                </a:lnTo>
                <a:lnTo>
                  <a:pt x="4230296" y="1347621"/>
                </a:lnTo>
                <a:lnTo>
                  <a:pt x="4241726" y="1347621"/>
                </a:lnTo>
                <a:lnTo>
                  <a:pt x="4253156" y="1347621"/>
                </a:lnTo>
                <a:lnTo>
                  <a:pt x="4264634" y="1347621"/>
                </a:lnTo>
                <a:lnTo>
                  <a:pt x="4276063" y="1347621"/>
                </a:lnTo>
                <a:lnTo>
                  <a:pt x="4287493" y="1347621"/>
                </a:lnTo>
                <a:lnTo>
                  <a:pt x="4298923" y="1347621"/>
                </a:lnTo>
                <a:lnTo>
                  <a:pt x="4310353" y="1347621"/>
                </a:lnTo>
                <a:lnTo>
                  <a:pt x="4321831" y="1347621"/>
                </a:lnTo>
                <a:lnTo>
                  <a:pt x="4333261" y="1347621"/>
                </a:lnTo>
                <a:lnTo>
                  <a:pt x="4344691" y="1347621"/>
                </a:lnTo>
                <a:lnTo>
                  <a:pt x="4356121" y="1347621"/>
                </a:lnTo>
                <a:lnTo>
                  <a:pt x="4367551" y="1347621"/>
                </a:lnTo>
                <a:lnTo>
                  <a:pt x="4379028" y="1347621"/>
                </a:lnTo>
                <a:lnTo>
                  <a:pt x="4390458" y="1347621"/>
                </a:lnTo>
                <a:lnTo>
                  <a:pt x="4401889" y="1347621"/>
                </a:lnTo>
                <a:lnTo>
                  <a:pt x="4413319" y="1347621"/>
                </a:lnTo>
                <a:lnTo>
                  <a:pt x="4424749" y="1347621"/>
                </a:lnTo>
                <a:lnTo>
                  <a:pt x="4436226" y="1347621"/>
                </a:lnTo>
                <a:lnTo>
                  <a:pt x="4447656" y="1347621"/>
                </a:lnTo>
                <a:lnTo>
                  <a:pt x="4459086" y="1347621"/>
                </a:lnTo>
                <a:lnTo>
                  <a:pt x="4470516" y="1347621"/>
                </a:lnTo>
                <a:lnTo>
                  <a:pt x="4481946" y="1347621"/>
                </a:lnTo>
                <a:lnTo>
                  <a:pt x="4493424" y="1347621"/>
                </a:lnTo>
                <a:lnTo>
                  <a:pt x="4504854" y="1347621"/>
                </a:lnTo>
                <a:lnTo>
                  <a:pt x="4516284" y="1347621"/>
                </a:lnTo>
                <a:lnTo>
                  <a:pt x="4527714" y="1347621"/>
                </a:lnTo>
                <a:lnTo>
                  <a:pt x="4539144" y="1347621"/>
                </a:lnTo>
                <a:lnTo>
                  <a:pt x="4550621" y="1347621"/>
                </a:lnTo>
                <a:lnTo>
                  <a:pt x="4562051" y="1347621"/>
                </a:lnTo>
                <a:lnTo>
                  <a:pt x="4573482" y="1347621"/>
                </a:lnTo>
                <a:lnTo>
                  <a:pt x="4584912" y="1347621"/>
                </a:lnTo>
                <a:lnTo>
                  <a:pt x="4596341" y="1347621"/>
                </a:lnTo>
                <a:lnTo>
                  <a:pt x="4607771" y="1347621"/>
                </a:lnTo>
                <a:lnTo>
                  <a:pt x="4619249" y="1347621"/>
                </a:lnTo>
                <a:lnTo>
                  <a:pt x="4630679" y="1347621"/>
                </a:lnTo>
                <a:lnTo>
                  <a:pt x="4642109" y="1347621"/>
                </a:lnTo>
                <a:lnTo>
                  <a:pt x="4653539" y="1347621"/>
                </a:lnTo>
                <a:lnTo>
                  <a:pt x="4664969" y="1347621"/>
                </a:lnTo>
                <a:lnTo>
                  <a:pt x="4676447" y="1347621"/>
                </a:lnTo>
                <a:lnTo>
                  <a:pt x="4687877" y="1347621"/>
                </a:lnTo>
                <a:lnTo>
                  <a:pt x="4699306" y="1347621"/>
                </a:lnTo>
                <a:lnTo>
                  <a:pt x="4710737" y="1347621"/>
                </a:lnTo>
                <a:lnTo>
                  <a:pt x="4722167" y="1347621"/>
                </a:lnTo>
                <a:lnTo>
                  <a:pt x="4733644" y="1347621"/>
                </a:lnTo>
                <a:lnTo>
                  <a:pt x="4745075" y="1347621"/>
                </a:lnTo>
                <a:lnTo>
                  <a:pt x="4756504" y="1347621"/>
                </a:lnTo>
                <a:lnTo>
                  <a:pt x="4767934" y="1347621"/>
                </a:lnTo>
                <a:lnTo>
                  <a:pt x="4779364" y="1347621"/>
                </a:lnTo>
                <a:lnTo>
                  <a:pt x="4790842" y="1347621"/>
                </a:lnTo>
                <a:lnTo>
                  <a:pt x="4802272" y="1347621"/>
                </a:lnTo>
                <a:lnTo>
                  <a:pt x="4813702" y="1347621"/>
                </a:lnTo>
                <a:lnTo>
                  <a:pt x="4825132" y="1347621"/>
                </a:lnTo>
                <a:lnTo>
                  <a:pt x="4836562" y="1347621"/>
                </a:lnTo>
                <a:lnTo>
                  <a:pt x="4848040" y="1347621"/>
                </a:lnTo>
                <a:lnTo>
                  <a:pt x="4859469" y="1347621"/>
                </a:lnTo>
                <a:lnTo>
                  <a:pt x="4870899" y="1347621"/>
                </a:lnTo>
                <a:lnTo>
                  <a:pt x="4882330" y="1347621"/>
                </a:lnTo>
                <a:lnTo>
                  <a:pt x="4893760" y="1347621"/>
                </a:lnTo>
                <a:lnTo>
                  <a:pt x="4905237" y="1347621"/>
                </a:lnTo>
                <a:lnTo>
                  <a:pt x="4916667" y="1347621"/>
                </a:lnTo>
                <a:lnTo>
                  <a:pt x="4928097" y="1347621"/>
                </a:lnTo>
                <a:lnTo>
                  <a:pt x="4939527" y="1347621"/>
                </a:lnTo>
                <a:lnTo>
                  <a:pt x="4950957" y="1347621"/>
                </a:lnTo>
                <a:lnTo>
                  <a:pt x="4962435" y="1347621"/>
                </a:lnTo>
                <a:lnTo>
                  <a:pt x="4973865" y="1347621"/>
                </a:lnTo>
                <a:lnTo>
                  <a:pt x="4985295" y="1347621"/>
                </a:lnTo>
                <a:lnTo>
                  <a:pt x="4996725" y="1347621"/>
                </a:lnTo>
                <a:lnTo>
                  <a:pt x="5008155" y="1347621"/>
                </a:lnTo>
                <a:lnTo>
                  <a:pt x="5019632" y="1347621"/>
                </a:lnTo>
                <a:lnTo>
                  <a:pt x="5031062" y="1347621"/>
                </a:lnTo>
                <a:lnTo>
                  <a:pt x="5042492" y="1347621"/>
                </a:lnTo>
                <a:lnTo>
                  <a:pt x="5053923" y="1347621"/>
                </a:lnTo>
                <a:lnTo>
                  <a:pt x="5065353" y="1347621"/>
                </a:lnTo>
                <a:lnTo>
                  <a:pt x="5076830" y="1347621"/>
                </a:lnTo>
                <a:lnTo>
                  <a:pt x="5088260" y="1347621"/>
                </a:lnTo>
                <a:lnTo>
                  <a:pt x="5099690" y="1347621"/>
                </a:lnTo>
                <a:lnTo>
                  <a:pt x="5111120" y="1347621"/>
                </a:lnTo>
                <a:lnTo>
                  <a:pt x="5122550" y="1347621"/>
                </a:lnTo>
                <a:lnTo>
                  <a:pt x="5134028" y="1347621"/>
                </a:lnTo>
                <a:lnTo>
                  <a:pt x="5145458" y="1347621"/>
                </a:lnTo>
                <a:lnTo>
                  <a:pt x="5156888" y="1347621"/>
                </a:lnTo>
                <a:lnTo>
                  <a:pt x="5168318" y="1347621"/>
                </a:lnTo>
                <a:lnTo>
                  <a:pt x="5179747" y="1347621"/>
                </a:lnTo>
                <a:lnTo>
                  <a:pt x="5191225" y="1347621"/>
                </a:lnTo>
                <a:lnTo>
                  <a:pt x="5202655" y="1347621"/>
                </a:lnTo>
                <a:lnTo>
                  <a:pt x="5214085" y="1347621"/>
                </a:lnTo>
                <a:lnTo>
                  <a:pt x="5225515" y="1347621"/>
                </a:lnTo>
                <a:lnTo>
                  <a:pt x="5236945" y="1347621"/>
                </a:lnTo>
                <a:lnTo>
                  <a:pt x="5248423" y="1347621"/>
                </a:lnTo>
                <a:lnTo>
                  <a:pt x="5259853" y="1347621"/>
                </a:lnTo>
                <a:lnTo>
                  <a:pt x="5271283" y="1347621"/>
                </a:lnTo>
                <a:lnTo>
                  <a:pt x="5282713" y="1347621"/>
                </a:lnTo>
                <a:lnTo>
                  <a:pt x="5294143" y="1347621"/>
                </a:lnTo>
                <a:lnTo>
                  <a:pt x="5305621" y="1347621"/>
                </a:lnTo>
                <a:lnTo>
                  <a:pt x="5317051" y="1347621"/>
                </a:lnTo>
                <a:lnTo>
                  <a:pt x="5328481" y="1347621"/>
                </a:lnTo>
                <a:lnTo>
                  <a:pt x="5339910" y="1347621"/>
                </a:lnTo>
                <a:lnTo>
                  <a:pt x="5351340" y="1347621"/>
                </a:lnTo>
                <a:lnTo>
                  <a:pt x="5362818" y="1347621"/>
                </a:lnTo>
                <a:lnTo>
                  <a:pt x="5374248" y="1347621"/>
                </a:lnTo>
                <a:lnTo>
                  <a:pt x="5385678" y="1347621"/>
                </a:lnTo>
                <a:lnTo>
                  <a:pt x="5397108" y="1347621"/>
                </a:lnTo>
                <a:lnTo>
                  <a:pt x="5408538" y="1347621"/>
                </a:lnTo>
                <a:lnTo>
                  <a:pt x="5420016" y="1347621"/>
                </a:lnTo>
                <a:lnTo>
                  <a:pt x="5431446" y="1347621"/>
                </a:lnTo>
                <a:lnTo>
                  <a:pt x="5442876" y="1347621"/>
                </a:lnTo>
                <a:lnTo>
                  <a:pt x="5454306" y="1347621"/>
                </a:lnTo>
                <a:lnTo>
                  <a:pt x="5465736" y="1347621"/>
                </a:lnTo>
                <a:lnTo>
                  <a:pt x="5477214" y="1347621"/>
                </a:lnTo>
                <a:lnTo>
                  <a:pt x="5488643" y="1347621"/>
                </a:lnTo>
                <a:lnTo>
                  <a:pt x="5500073" y="1347621"/>
                </a:lnTo>
                <a:lnTo>
                  <a:pt x="5511503" y="1347621"/>
                </a:lnTo>
                <a:lnTo>
                  <a:pt x="5522933" y="1347621"/>
                </a:lnTo>
                <a:lnTo>
                  <a:pt x="5534411" y="1347621"/>
                </a:lnTo>
                <a:lnTo>
                  <a:pt x="5545841" y="1347621"/>
                </a:lnTo>
                <a:lnTo>
                  <a:pt x="5557271" y="1347621"/>
                </a:lnTo>
                <a:lnTo>
                  <a:pt x="5568701" y="1347621"/>
                </a:lnTo>
                <a:lnTo>
                  <a:pt x="5580131" y="1347621"/>
                </a:lnTo>
                <a:lnTo>
                  <a:pt x="5591609" y="1347621"/>
                </a:lnTo>
                <a:lnTo>
                  <a:pt x="5603038" y="1347621"/>
                </a:lnTo>
                <a:lnTo>
                  <a:pt x="5614469" y="1347621"/>
                </a:lnTo>
                <a:lnTo>
                  <a:pt x="5625899" y="1347621"/>
                </a:lnTo>
                <a:lnTo>
                  <a:pt x="5637329" y="1347621"/>
                </a:lnTo>
                <a:lnTo>
                  <a:pt x="5648759" y="1347621"/>
                </a:lnTo>
                <a:lnTo>
                  <a:pt x="5660236" y="1347621"/>
                </a:lnTo>
                <a:lnTo>
                  <a:pt x="5671666" y="1347621"/>
                </a:lnTo>
                <a:lnTo>
                  <a:pt x="5683096" y="1347621"/>
                </a:lnTo>
                <a:lnTo>
                  <a:pt x="5694526" y="1347621"/>
                </a:lnTo>
                <a:lnTo>
                  <a:pt x="5705956" y="1347621"/>
                </a:lnTo>
                <a:lnTo>
                  <a:pt x="5717434" y="1347621"/>
                </a:lnTo>
                <a:lnTo>
                  <a:pt x="5728864" y="1347621"/>
                </a:lnTo>
                <a:lnTo>
                  <a:pt x="5740294" y="1347621"/>
                </a:lnTo>
                <a:lnTo>
                  <a:pt x="5751724" y="1347621"/>
                </a:lnTo>
                <a:lnTo>
                  <a:pt x="5763154" y="1347621"/>
                </a:lnTo>
                <a:lnTo>
                  <a:pt x="5774631" y="1347621"/>
                </a:lnTo>
                <a:lnTo>
                  <a:pt x="5786062" y="1347621"/>
                </a:lnTo>
                <a:lnTo>
                  <a:pt x="5797492" y="1347621"/>
                </a:lnTo>
                <a:lnTo>
                  <a:pt x="5808921" y="1347621"/>
                </a:lnTo>
                <a:lnTo>
                  <a:pt x="5820351" y="1347621"/>
                </a:lnTo>
                <a:lnTo>
                  <a:pt x="5831829" y="1347621"/>
                </a:lnTo>
                <a:lnTo>
                  <a:pt x="5843259" y="1347621"/>
                </a:lnTo>
                <a:lnTo>
                  <a:pt x="5854689" y="1347621"/>
                </a:lnTo>
                <a:lnTo>
                  <a:pt x="5866119" y="1347621"/>
                </a:lnTo>
                <a:lnTo>
                  <a:pt x="5877549" y="1347621"/>
                </a:lnTo>
                <a:lnTo>
                  <a:pt x="5889027" y="1347621"/>
                </a:lnTo>
                <a:lnTo>
                  <a:pt x="5900457" y="1347621"/>
                </a:lnTo>
                <a:lnTo>
                  <a:pt x="5911887" y="1347621"/>
                </a:lnTo>
                <a:lnTo>
                  <a:pt x="5923317" y="1347621"/>
                </a:lnTo>
                <a:lnTo>
                  <a:pt x="5934747" y="1347621"/>
                </a:lnTo>
                <a:lnTo>
                  <a:pt x="5946225" y="1347621"/>
                </a:lnTo>
                <a:lnTo>
                  <a:pt x="5957655" y="1347621"/>
                </a:lnTo>
                <a:lnTo>
                  <a:pt x="5969084" y="1347621"/>
                </a:lnTo>
                <a:lnTo>
                  <a:pt x="5980514" y="1347621"/>
                </a:lnTo>
                <a:lnTo>
                  <a:pt x="5991944" y="1347621"/>
                </a:lnTo>
                <a:lnTo>
                  <a:pt x="6003422" y="1347621"/>
                </a:lnTo>
                <a:lnTo>
                  <a:pt x="6014852" y="1347621"/>
                </a:lnTo>
                <a:lnTo>
                  <a:pt x="6026282" y="1347621"/>
                </a:lnTo>
                <a:lnTo>
                  <a:pt x="6037712" y="1347621"/>
                </a:lnTo>
                <a:lnTo>
                  <a:pt x="6049142" y="1347621"/>
                </a:lnTo>
                <a:lnTo>
                  <a:pt x="6060620" y="1347621"/>
                </a:lnTo>
                <a:lnTo>
                  <a:pt x="6072049" y="1347621"/>
                </a:lnTo>
                <a:lnTo>
                  <a:pt x="6083480" y="1347621"/>
                </a:lnTo>
                <a:lnTo>
                  <a:pt x="6094910" y="1347621"/>
                </a:lnTo>
                <a:lnTo>
                  <a:pt x="6106340" y="1347621"/>
                </a:lnTo>
                <a:lnTo>
                  <a:pt x="6117818" y="1347621"/>
                </a:lnTo>
                <a:lnTo>
                  <a:pt x="6129247" y="1347621"/>
                </a:lnTo>
                <a:lnTo>
                  <a:pt x="6140677" y="1347621"/>
                </a:lnTo>
                <a:lnTo>
                  <a:pt x="6152107" y="1347621"/>
                </a:lnTo>
                <a:lnTo>
                  <a:pt x="6163537" y="1347621"/>
                </a:lnTo>
                <a:lnTo>
                  <a:pt x="6175015" y="1347621"/>
                </a:lnTo>
                <a:lnTo>
                  <a:pt x="6186445" y="1347621"/>
                </a:lnTo>
                <a:lnTo>
                  <a:pt x="6197875" y="1347621"/>
                </a:lnTo>
                <a:lnTo>
                  <a:pt x="6209305" y="1347621"/>
                </a:lnTo>
                <a:lnTo>
                  <a:pt x="6220735" y="1347621"/>
                </a:lnTo>
                <a:lnTo>
                  <a:pt x="6232212" y="1347621"/>
                </a:lnTo>
                <a:lnTo>
                  <a:pt x="6243642" y="1347621"/>
                </a:lnTo>
                <a:lnTo>
                  <a:pt x="6255073" y="1347621"/>
                </a:lnTo>
                <a:lnTo>
                  <a:pt x="6266503" y="1347621"/>
                </a:lnTo>
                <a:lnTo>
                  <a:pt x="6277933" y="1347621"/>
                </a:lnTo>
                <a:lnTo>
                  <a:pt x="6289410" y="1347621"/>
                </a:lnTo>
                <a:lnTo>
                  <a:pt x="6300840" y="1347621"/>
                </a:lnTo>
                <a:lnTo>
                  <a:pt x="6312270" y="1347621"/>
                </a:lnTo>
                <a:lnTo>
                  <a:pt x="6323700" y="1347621"/>
                </a:lnTo>
                <a:lnTo>
                  <a:pt x="6335130" y="1347621"/>
                </a:lnTo>
                <a:lnTo>
                  <a:pt x="6346608" y="1347621"/>
                </a:lnTo>
                <a:lnTo>
                  <a:pt x="6358038" y="1347621"/>
                </a:lnTo>
                <a:lnTo>
                  <a:pt x="6369468" y="1347621"/>
                </a:lnTo>
                <a:lnTo>
                  <a:pt x="6380898" y="1347621"/>
                </a:lnTo>
                <a:lnTo>
                  <a:pt x="6392328" y="1347621"/>
                </a:lnTo>
                <a:lnTo>
                  <a:pt x="6403805" y="1347621"/>
                </a:lnTo>
                <a:lnTo>
                  <a:pt x="6415235" y="1347621"/>
                </a:lnTo>
                <a:lnTo>
                  <a:pt x="6426666" y="1347621"/>
                </a:lnTo>
                <a:lnTo>
                  <a:pt x="6438096" y="1347621"/>
                </a:lnTo>
                <a:lnTo>
                  <a:pt x="6449525" y="1347621"/>
                </a:lnTo>
                <a:lnTo>
                  <a:pt x="6461003" y="1347621"/>
                </a:lnTo>
                <a:lnTo>
                  <a:pt x="6472433" y="1347621"/>
                </a:lnTo>
                <a:lnTo>
                  <a:pt x="6483863" y="1347621"/>
                </a:lnTo>
                <a:lnTo>
                  <a:pt x="6495293" y="1347621"/>
                </a:lnTo>
                <a:lnTo>
                  <a:pt x="6506723" y="1347621"/>
                </a:lnTo>
                <a:lnTo>
                  <a:pt x="6518201" y="1347621"/>
                </a:lnTo>
                <a:lnTo>
                  <a:pt x="6529631" y="1347621"/>
                </a:lnTo>
                <a:lnTo>
                  <a:pt x="6541061" y="1347621"/>
                </a:lnTo>
                <a:lnTo>
                  <a:pt x="6552490" y="1347621"/>
                </a:lnTo>
                <a:lnTo>
                  <a:pt x="6563921" y="1347621"/>
                </a:lnTo>
                <a:lnTo>
                  <a:pt x="6575398" y="1347621"/>
                </a:lnTo>
                <a:lnTo>
                  <a:pt x="6586828" y="1347621"/>
                </a:lnTo>
                <a:lnTo>
                  <a:pt x="6598259" y="1347621"/>
                </a:lnTo>
                <a:lnTo>
                  <a:pt x="6609688" y="1347621"/>
                </a:lnTo>
                <a:lnTo>
                  <a:pt x="6621118" y="1347621"/>
                </a:lnTo>
                <a:lnTo>
                  <a:pt x="6632596" y="1347621"/>
                </a:lnTo>
                <a:lnTo>
                  <a:pt x="6644026" y="1347621"/>
                </a:lnTo>
                <a:lnTo>
                  <a:pt x="6655456" y="1347621"/>
                </a:lnTo>
                <a:lnTo>
                  <a:pt x="6666886" y="1347621"/>
                </a:lnTo>
                <a:lnTo>
                  <a:pt x="6678316" y="1347621"/>
                </a:lnTo>
                <a:lnTo>
                  <a:pt x="6689794" y="1347621"/>
                </a:lnTo>
                <a:lnTo>
                  <a:pt x="6701224" y="1347621"/>
                </a:lnTo>
                <a:lnTo>
                  <a:pt x="6712653" y="1347621"/>
                </a:lnTo>
                <a:lnTo>
                  <a:pt x="6724083" y="1347621"/>
                </a:lnTo>
                <a:lnTo>
                  <a:pt x="6735514" y="1347621"/>
                </a:lnTo>
                <a:lnTo>
                  <a:pt x="6746944" y="1347621"/>
                </a:lnTo>
                <a:lnTo>
                  <a:pt x="6758421" y="1347621"/>
                </a:lnTo>
                <a:lnTo>
                  <a:pt x="6769851" y="1347621"/>
                </a:lnTo>
                <a:lnTo>
                  <a:pt x="6781281" y="1347621"/>
                </a:lnTo>
                <a:lnTo>
                  <a:pt x="6792711" y="1347621"/>
                </a:lnTo>
                <a:lnTo>
                  <a:pt x="6804141" y="1347621"/>
                </a:lnTo>
                <a:lnTo>
                  <a:pt x="6815619" y="1347621"/>
                </a:lnTo>
                <a:lnTo>
                  <a:pt x="6827049" y="1347621"/>
                </a:lnTo>
                <a:lnTo>
                  <a:pt x="6838479" y="1347621"/>
                </a:lnTo>
                <a:lnTo>
                  <a:pt x="6849909" y="1347621"/>
                </a:lnTo>
                <a:lnTo>
                  <a:pt x="6861339" y="1347621"/>
                </a:lnTo>
                <a:lnTo>
                  <a:pt x="6872816" y="1347621"/>
                </a:lnTo>
                <a:lnTo>
                  <a:pt x="6884246" y="1347621"/>
                </a:lnTo>
                <a:lnTo>
                  <a:pt x="6895676" y="1347621"/>
                </a:lnTo>
                <a:lnTo>
                  <a:pt x="6907107" y="1347621"/>
                </a:lnTo>
                <a:lnTo>
                  <a:pt x="6918537" y="1347621"/>
                </a:lnTo>
                <a:lnTo>
                  <a:pt x="6930014" y="1347621"/>
                </a:lnTo>
                <a:lnTo>
                  <a:pt x="6941444" y="1347621"/>
                </a:lnTo>
                <a:lnTo>
                  <a:pt x="6952874" y="1347621"/>
                </a:lnTo>
                <a:lnTo>
                  <a:pt x="6964304" y="1347621"/>
                </a:lnTo>
                <a:lnTo>
                  <a:pt x="6975734" y="1347621"/>
                </a:lnTo>
                <a:lnTo>
                  <a:pt x="6987212" y="1347621"/>
                </a:lnTo>
                <a:lnTo>
                  <a:pt x="6998642" y="1347621"/>
                </a:lnTo>
                <a:lnTo>
                  <a:pt x="7010072" y="1347621"/>
                </a:lnTo>
                <a:lnTo>
                  <a:pt x="7021502" y="1347621"/>
                </a:lnTo>
                <a:lnTo>
                  <a:pt x="7032931" y="1347621"/>
                </a:lnTo>
                <a:lnTo>
                  <a:pt x="7044409" y="1347621"/>
                </a:lnTo>
                <a:lnTo>
                  <a:pt x="7055839" y="1347621"/>
                </a:lnTo>
                <a:lnTo>
                  <a:pt x="7067269" y="1347621"/>
                </a:lnTo>
                <a:lnTo>
                  <a:pt x="7078700" y="1347621"/>
                </a:lnTo>
                <a:lnTo>
                  <a:pt x="7090129" y="1347621"/>
                </a:lnTo>
                <a:lnTo>
                  <a:pt x="7101607" y="1347621"/>
                </a:lnTo>
                <a:lnTo>
                  <a:pt x="7113037" y="1347621"/>
                </a:lnTo>
                <a:lnTo>
                  <a:pt x="7124467" y="1347621"/>
                </a:lnTo>
                <a:lnTo>
                  <a:pt x="7135897" y="1347621"/>
                </a:lnTo>
                <a:lnTo>
                  <a:pt x="7147327" y="1347621"/>
                </a:lnTo>
                <a:lnTo>
                  <a:pt x="7158805" y="1347621"/>
                </a:lnTo>
                <a:lnTo>
                  <a:pt x="7170235" y="1347621"/>
                </a:lnTo>
                <a:lnTo>
                  <a:pt x="7181665" y="1347621"/>
                </a:lnTo>
                <a:lnTo>
                  <a:pt x="7193094" y="1347621"/>
                </a:lnTo>
                <a:lnTo>
                  <a:pt x="7204524" y="1347621"/>
                </a:lnTo>
                <a:lnTo>
                  <a:pt x="7216002" y="1347621"/>
                </a:lnTo>
                <a:lnTo>
                  <a:pt x="7227432" y="1347621"/>
                </a:lnTo>
                <a:lnTo>
                  <a:pt x="7238862" y="1347621"/>
                </a:lnTo>
                <a:lnTo>
                  <a:pt x="7250292" y="1347621"/>
                </a:lnTo>
                <a:lnTo>
                  <a:pt x="7261722" y="1347621"/>
                </a:lnTo>
                <a:lnTo>
                  <a:pt x="7273200" y="1347621"/>
                </a:lnTo>
                <a:lnTo>
                  <a:pt x="7284630" y="1347621"/>
                </a:lnTo>
                <a:lnTo>
                  <a:pt x="7296060" y="1347621"/>
                </a:lnTo>
                <a:lnTo>
                  <a:pt x="7307490" y="1347621"/>
                </a:lnTo>
                <a:lnTo>
                  <a:pt x="7318920" y="1347621"/>
                </a:lnTo>
                <a:lnTo>
                  <a:pt x="7330398" y="1347621"/>
                </a:lnTo>
                <a:lnTo>
                  <a:pt x="7341828" y="1347621"/>
                </a:lnTo>
                <a:lnTo>
                  <a:pt x="7353257" y="1347621"/>
                </a:lnTo>
                <a:lnTo>
                  <a:pt x="7364687" y="1347621"/>
                </a:lnTo>
                <a:lnTo>
                  <a:pt x="7376117" y="1347621"/>
                </a:lnTo>
                <a:lnTo>
                  <a:pt x="7387595" y="1347621"/>
                </a:lnTo>
                <a:lnTo>
                  <a:pt x="7399025" y="1347621"/>
                </a:lnTo>
                <a:lnTo>
                  <a:pt x="7410455" y="1347621"/>
                </a:lnTo>
                <a:lnTo>
                  <a:pt x="7421885" y="1347621"/>
                </a:lnTo>
                <a:lnTo>
                  <a:pt x="7433315" y="1347621"/>
                </a:lnTo>
                <a:lnTo>
                  <a:pt x="7444793" y="1347621"/>
                </a:lnTo>
                <a:lnTo>
                  <a:pt x="7456222" y="1347621"/>
                </a:lnTo>
                <a:lnTo>
                  <a:pt x="7467653" y="1347621"/>
                </a:lnTo>
                <a:lnTo>
                  <a:pt x="7479083" y="1347621"/>
                </a:lnTo>
                <a:lnTo>
                  <a:pt x="7490513" y="1347621"/>
                </a:lnTo>
                <a:lnTo>
                  <a:pt x="7501990" y="1347621"/>
                </a:lnTo>
                <a:lnTo>
                  <a:pt x="7513420" y="1347621"/>
                </a:lnTo>
                <a:lnTo>
                  <a:pt x="7524850" y="1347621"/>
                </a:lnTo>
                <a:lnTo>
                  <a:pt x="7536280" y="1347621"/>
                </a:lnTo>
                <a:lnTo>
                  <a:pt x="7547710" y="1347621"/>
                </a:lnTo>
                <a:lnTo>
                  <a:pt x="7559188" y="1347621"/>
                </a:lnTo>
                <a:lnTo>
                  <a:pt x="7570618" y="1347621"/>
                </a:lnTo>
                <a:lnTo>
                  <a:pt x="7582048" y="1347621"/>
                </a:lnTo>
                <a:lnTo>
                  <a:pt x="7593478" y="1347621"/>
                </a:lnTo>
                <a:lnTo>
                  <a:pt x="7604908" y="1347621"/>
                </a:lnTo>
                <a:lnTo>
                  <a:pt x="7616385" y="1347621"/>
                </a:lnTo>
                <a:lnTo>
                  <a:pt x="7627815" y="1347621"/>
                </a:lnTo>
                <a:lnTo>
                  <a:pt x="7639246" y="1347621"/>
                </a:lnTo>
                <a:lnTo>
                  <a:pt x="7650676" y="1347621"/>
                </a:lnTo>
                <a:lnTo>
                  <a:pt x="7662106" y="1347621"/>
                </a:lnTo>
                <a:lnTo>
                  <a:pt x="7673583" y="1347621"/>
                </a:lnTo>
                <a:lnTo>
                  <a:pt x="7685013" y="1347621"/>
                </a:lnTo>
                <a:lnTo>
                  <a:pt x="7696443" y="1347621"/>
                </a:lnTo>
                <a:lnTo>
                  <a:pt x="7707873" y="1347621"/>
                </a:lnTo>
                <a:lnTo>
                  <a:pt x="7719303" y="1347621"/>
                </a:lnTo>
                <a:lnTo>
                  <a:pt x="7730733" y="1347621"/>
                </a:lnTo>
                <a:lnTo>
                  <a:pt x="7742211" y="1347621"/>
                </a:lnTo>
                <a:lnTo>
                  <a:pt x="7753641" y="1347621"/>
                </a:lnTo>
                <a:lnTo>
                  <a:pt x="7765071" y="1347621"/>
                </a:lnTo>
                <a:lnTo>
                  <a:pt x="7776501" y="536343"/>
                </a:lnTo>
                <a:lnTo>
                  <a:pt x="7787931" y="258409"/>
                </a:lnTo>
                <a:lnTo>
                  <a:pt x="7799408" y="189300"/>
                </a:lnTo>
                <a:lnTo>
                  <a:pt x="7810839" y="175779"/>
                </a:lnTo>
                <a:lnTo>
                  <a:pt x="7822268" y="294465"/>
                </a:lnTo>
                <a:lnTo>
                  <a:pt x="7833698" y="455219"/>
                </a:lnTo>
                <a:lnTo>
                  <a:pt x="7845128" y="661040"/>
                </a:lnTo>
                <a:lnTo>
                  <a:pt x="7856606" y="673060"/>
                </a:lnTo>
                <a:lnTo>
                  <a:pt x="7868036" y="387610"/>
                </a:lnTo>
                <a:lnTo>
                  <a:pt x="7879466" y="52583"/>
                </a:lnTo>
                <a:lnTo>
                  <a:pt x="7890896" y="0"/>
                </a:lnTo>
                <a:lnTo>
                  <a:pt x="7902326" y="166764"/>
                </a:lnTo>
                <a:lnTo>
                  <a:pt x="7913804" y="449208"/>
                </a:lnTo>
                <a:lnTo>
                  <a:pt x="7925234" y="518317"/>
                </a:lnTo>
                <a:lnTo>
                  <a:pt x="7936663" y="402636"/>
                </a:lnTo>
                <a:lnTo>
                  <a:pt x="7948094" y="105166"/>
                </a:lnTo>
                <a:lnTo>
                  <a:pt x="7959524" y="304981"/>
                </a:lnTo>
                <a:lnTo>
                  <a:pt x="7971001" y="52583"/>
                </a:lnTo>
                <a:lnTo>
                  <a:pt x="7982431" y="259909"/>
                </a:lnTo>
                <a:lnTo>
                  <a:pt x="7993861" y="1343115"/>
                </a:lnTo>
                <a:lnTo>
                  <a:pt x="8005291" y="1347621"/>
                </a:lnTo>
                <a:lnTo>
                  <a:pt x="8016721" y="1346121"/>
                </a:lnTo>
                <a:lnTo>
                  <a:pt x="8028199" y="1347621"/>
                </a:lnTo>
                <a:lnTo>
                  <a:pt x="8039629" y="1347621"/>
                </a:lnTo>
                <a:lnTo>
                  <a:pt x="8051059" y="1347621"/>
                </a:lnTo>
                <a:lnTo>
                  <a:pt x="8062489" y="1347621"/>
                </a:lnTo>
                <a:lnTo>
                  <a:pt x="8073919" y="1347621"/>
                </a:lnTo>
                <a:lnTo>
                  <a:pt x="8085396" y="1346121"/>
                </a:lnTo>
                <a:lnTo>
                  <a:pt x="8096826" y="1347621"/>
                </a:lnTo>
                <a:lnTo>
                  <a:pt x="8108256" y="1347621"/>
                </a:lnTo>
                <a:lnTo>
                  <a:pt x="8119687" y="1347621"/>
                </a:lnTo>
                <a:lnTo>
                  <a:pt x="8131117" y="1347621"/>
                </a:lnTo>
                <a:lnTo>
                  <a:pt x="8142594" y="1347621"/>
                </a:lnTo>
                <a:lnTo>
                  <a:pt x="8154024" y="1347621"/>
                </a:lnTo>
                <a:lnTo>
                  <a:pt x="8165454" y="1347621"/>
                </a:lnTo>
                <a:lnTo>
                  <a:pt x="8176884" y="1347621"/>
                </a:lnTo>
                <a:lnTo>
                  <a:pt x="8188314" y="1347621"/>
                </a:lnTo>
                <a:lnTo>
                  <a:pt x="8199792" y="1347621"/>
                </a:lnTo>
                <a:lnTo>
                  <a:pt x="8211222" y="1347621"/>
                </a:lnTo>
                <a:lnTo>
                  <a:pt x="8222652" y="1347621"/>
                </a:lnTo>
                <a:lnTo>
                  <a:pt x="8234082" y="1347621"/>
                </a:lnTo>
                <a:lnTo>
                  <a:pt x="8245512" y="1347621"/>
                </a:lnTo>
                <a:lnTo>
                  <a:pt x="8256989" y="1347621"/>
                </a:lnTo>
                <a:lnTo>
                  <a:pt x="8268419" y="1347621"/>
                </a:lnTo>
                <a:lnTo>
                  <a:pt x="8279850" y="1347621"/>
                </a:lnTo>
                <a:lnTo>
                  <a:pt x="8291280" y="1347621"/>
                </a:lnTo>
                <a:lnTo>
                  <a:pt x="8302709" y="1347621"/>
                </a:lnTo>
                <a:lnTo>
                  <a:pt x="8314187" y="1347621"/>
                </a:lnTo>
                <a:lnTo>
                  <a:pt x="8325617" y="1347621"/>
                </a:lnTo>
                <a:lnTo>
                  <a:pt x="8337047" y="1347621"/>
                </a:lnTo>
                <a:lnTo>
                  <a:pt x="8348477" y="1347621"/>
                </a:lnTo>
                <a:lnTo>
                  <a:pt x="8359907" y="1347621"/>
                </a:lnTo>
                <a:lnTo>
                  <a:pt x="8371385" y="1347621"/>
                </a:lnTo>
                <a:lnTo>
                  <a:pt x="8382815" y="1347621"/>
                </a:lnTo>
                <a:lnTo>
                  <a:pt x="8394245" y="1347621"/>
                </a:lnTo>
                <a:lnTo>
                  <a:pt x="8405674" y="1347621"/>
                </a:lnTo>
                <a:lnTo>
                  <a:pt x="8417104" y="1347621"/>
                </a:lnTo>
                <a:lnTo>
                  <a:pt x="8428582" y="1347621"/>
                </a:lnTo>
                <a:lnTo>
                  <a:pt x="8440012" y="1347621"/>
                </a:lnTo>
                <a:lnTo>
                  <a:pt x="8451442" y="1347621"/>
                </a:lnTo>
                <a:lnTo>
                  <a:pt x="8462872" y="1347621"/>
                </a:lnTo>
                <a:lnTo>
                  <a:pt x="8474302" y="1347621"/>
                </a:lnTo>
                <a:lnTo>
                  <a:pt x="8485780" y="1347621"/>
                </a:lnTo>
                <a:lnTo>
                  <a:pt x="8497210" y="1347621"/>
                </a:lnTo>
                <a:lnTo>
                  <a:pt x="8508640" y="1347621"/>
                </a:lnTo>
                <a:lnTo>
                  <a:pt x="8520069" y="1347621"/>
                </a:lnTo>
                <a:lnTo>
                  <a:pt x="8531500" y="1347621"/>
                </a:lnTo>
                <a:lnTo>
                  <a:pt x="8542977" y="1347621"/>
                </a:lnTo>
                <a:lnTo>
                  <a:pt x="8554407" y="1347621"/>
                </a:lnTo>
                <a:lnTo>
                  <a:pt x="8565837" y="1347621"/>
                </a:lnTo>
                <a:lnTo>
                  <a:pt x="8577267" y="1347621"/>
                </a:lnTo>
                <a:lnTo>
                  <a:pt x="8588697" y="1347621"/>
                </a:lnTo>
                <a:lnTo>
                  <a:pt x="8600175" y="1347621"/>
                </a:lnTo>
                <a:lnTo>
                  <a:pt x="8611605" y="1347621"/>
                </a:lnTo>
                <a:lnTo>
                  <a:pt x="8623035" y="1347621"/>
                </a:lnTo>
                <a:lnTo>
                  <a:pt x="8634465" y="1347621"/>
                </a:lnTo>
                <a:lnTo>
                  <a:pt x="8645895" y="1347621"/>
                </a:lnTo>
                <a:lnTo>
                  <a:pt x="8657373" y="1347621"/>
                </a:lnTo>
                <a:lnTo>
                  <a:pt x="8668802" y="1347621"/>
                </a:lnTo>
                <a:lnTo>
                  <a:pt x="8680232" y="1347621"/>
                </a:lnTo>
                <a:lnTo>
                  <a:pt x="8691662" y="1347621"/>
                </a:lnTo>
                <a:lnTo>
                  <a:pt x="8703093" y="1347621"/>
                </a:lnTo>
                <a:lnTo>
                  <a:pt x="8714570" y="1347621"/>
                </a:lnTo>
                <a:lnTo>
                  <a:pt x="8726000" y="1347621"/>
                </a:lnTo>
                <a:lnTo>
                  <a:pt x="8737430" y="1347621"/>
                </a:lnTo>
                <a:lnTo>
                  <a:pt x="8748860" y="1347621"/>
                </a:lnTo>
                <a:lnTo>
                  <a:pt x="8760290" y="1347621"/>
                </a:lnTo>
                <a:lnTo>
                  <a:pt x="8771768" y="1347621"/>
                </a:lnTo>
                <a:lnTo>
                  <a:pt x="8783198" y="1347621"/>
                </a:lnTo>
                <a:lnTo>
                  <a:pt x="8794628" y="1347621"/>
                </a:lnTo>
                <a:lnTo>
                  <a:pt x="8806058" y="1347621"/>
                </a:lnTo>
                <a:lnTo>
                  <a:pt x="8817488" y="1347621"/>
                </a:lnTo>
                <a:lnTo>
                  <a:pt x="8828918" y="1347621"/>
                </a:lnTo>
                <a:lnTo>
                  <a:pt x="8840395" y="1347621"/>
                </a:lnTo>
                <a:lnTo>
                  <a:pt x="8851825" y="1347621"/>
                </a:lnTo>
                <a:lnTo>
                  <a:pt x="8863256" y="1347621"/>
                </a:lnTo>
                <a:lnTo>
                  <a:pt x="8874686" y="1347621"/>
                </a:lnTo>
                <a:lnTo>
                  <a:pt x="8886115" y="1347621"/>
                </a:lnTo>
                <a:lnTo>
                  <a:pt x="8897593" y="1347621"/>
                </a:lnTo>
                <a:lnTo>
                  <a:pt x="8909022" y="1347621"/>
                </a:lnTo>
                <a:lnTo>
                  <a:pt x="8920453" y="1347621"/>
                </a:lnTo>
                <a:lnTo>
                  <a:pt x="8931883" y="1347621"/>
                </a:lnTo>
                <a:lnTo>
                  <a:pt x="8943313" y="1347621"/>
                </a:lnTo>
                <a:lnTo>
                  <a:pt x="8954791" y="1347621"/>
                </a:lnTo>
                <a:lnTo>
                  <a:pt x="8966220" y="1347621"/>
                </a:lnTo>
                <a:lnTo>
                  <a:pt x="8977651" y="1347621"/>
                </a:lnTo>
                <a:lnTo>
                  <a:pt x="8989080" y="1347621"/>
                </a:lnTo>
                <a:lnTo>
                  <a:pt x="9000511" y="1347621"/>
                </a:lnTo>
                <a:lnTo>
                  <a:pt x="9011988" y="1347621"/>
                </a:lnTo>
                <a:lnTo>
                  <a:pt x="9023418" y="1347621"/>
                </a:lnTo>
                <a:lnTo>
                  <a:pt x="9034849" y="1347621"/>
                </a:lnTo>
                <a:lnTo>
                  <a:pt x="9046278" y="1347621"/>
                </a:lnTo>
                <a:lnTo>
                  <a:pt x="9057709" y="1347621"/>
                </a:lnTo>
                <a:lnTo>
                  <a:pt x="9069186" y="1347621"/>
                </a:lnTo>
                <a:lnTo>
                  <a:pt x="9080615" y="1347621"/>
                </a:lnTo>
                <a:lnTo>
                  <a:pt x="9092046" y="1347621"/>
                </a:lnTo>
                <a:lnTo>
                  <a:pt x="9103476" y="1347621"/>
                </a:lnTo>
                <a:lnTo>
                  <a:pt x="9114906" y="1347621"/>
                </a:lnTo>
                <a:lnTo>
                  <a:pt x="9126384" y="1347621"/>
                </a:lnTo>
                <a:lnTo>
                  <a:pt x="9137813" y="1347621"/>
                </a:lnTo>
                <a:lnTo>
                  <a:pt x="9149244" y="1347621"/>
                </a:lnTo>
                <a:lnTo>
                  <a:pt x="9160673" y="1347621"/>
                </a:lnTo>
                <a:lnTo>
                  <a:pt x="9172104" y="1347621"/>
                </a:lnTo>
                <a:lnTo>
                  <a:pt x="9183581" y="1347621"/>
                </a:lnTo>
                <a:lnTo>
                  <a:pt x="9195011" y="1347621"/>
                </a:lnTo>
                <a:lnTo>
                  <a:pt x="9206442" y="1347621"/>
                </a:lnTo>
                <a:lnTo>
                  <a:pt x="9217871" y="1347621"/>
                </a:lnTo>
                <a:lnTo>
                  <a:pt x="9229301" y="1347621"/>
                </a:lnTo>
                <a:lnTo>
                  <a:pt x="9240779" y="1347621"/>
                </a:lnTo>
                <a:lnTo>
                  <a:pt x="9252209" y="1347621"/>
                </a:lnTo>
                <a:lnTo>
                  <a:pt x="9263639" y="1347621"/>
                </a:lnTo>
                <a:lnTo>
                  <a:pt x="9275069" y="1347621"/>
                </a:lnTo>
                <a:lnTo>
                  <a:pt x="9286498" y="1347621"/>
                </a:lnTo>
                <a:lnTo>
                  <a:pt x="9297977" y="1347621"/>
                </a:lnTo>
                <a:lnTo>
                  <a:pt x="9309406" y="1347621"/>
                </a:lnTo>
                <a:lnTo>
                  <a:pt x="9320837" y="1347621"/>
                </a:lnTo>
                <a:lnTo>
                  <a:pt x="9332266" y="1347621"/>
                </a:lnTo>
                <a:lnTo>
                  <a:pt x="9343696" y="1347621"/>
                </a:lnTo>
                <a:lnTo>
                  <a:pt x="9355174" y="1347621"/>
                </a:lnTo>
                <a:lnTo>
                  <a:pt x="9366604" y="1347621"/>
                </a:lnTo>
                <a:lnTo>
                  <a:pt x="9378035" y="1347621"/>
                </a:lnTo>
                <a:lnTo>
                  <a:pt x="9389464" y="1347621"/>
                </a:lnTo>
                <a:lnTo>
                  <a:pt x="9400894" y="1347621"/>
                </a:lnTo>
                <a:lnTo>
                  <a:pt x="9412372" y="1347621"/>
                </a:lnTo>
                <a:lnTo>
                  <a:pt x="9423802" y="1347621"/>
                </a:lnTo>
                <a:lnTo>
                  <a:pt x="9435232" y="1347621"/>
                </a:lnTo>
                <a:lnTo>
                  <a:pt x="9446662" y="1347621"/>
                </a:lnTo>
                <a:lnTo>
                  <a:pt x="9458091" y="1347621"/>
                </a:lnTo>
                <a:lnTo>
                  <a:pt x="9469570" y="1347621"/>
                </a:lnTo>
                <a:lnTo>
                  <a:pt x="9480999" y="1347621"/>
                </a:lnTo>
                <a:lnTo>
                  <a:pt x="9492429" y="1347621"/>
                </a:lnTo>
                <a:lnTo>
                  <a:pt x="9503859" y="1347621"/>
                </a:lnTo>
                <a:lnTo>
                  <a:pt x="9515289" y="1347621"/>
                </a:lnTo>
                <a:lnTo>
                  <a:pt x="9526767" y="1347621"/>
                </a:lnTo>
                <a:lnTo>
                  <a:pt x="9538197" y="1347621"/>
                </a:lnTo>
                <a:lnTo>
                  <a:pt x="9549626" y="1347621"/>
                </a:lnTo>
                <a:lnTo>
                  <a:pt x="9561057" y="1347621"/>
                </a:lnTo>
                <a:lnTo>
                  <a:pt x="9572487" y="1347621"/>
                </a:lnTo>
                <a:lnTo>
                  <a:pt x="9583965" y="1347621"/>
                </a:lnTo>
                <a:lnTo>
                  <a:pt x="9595395" y="1347621"/>
                </a:lnTo>
                <a:lnTo>
                  <a:pt x="9606824" y="1347621"/>
                </a:lnTo>
                <a:lnTo>
                  <a:pt x="9618255" y="1347621"/>
                </a:lnTo>
                <a:lnTo>
                  <a:pt x="9629684" y="1347621"/>
                </a:lnTo>
                <a:lnTo>
                  <a:pt x="9641163" y="1347621"/>
                </a:lnTo>
                <a:lnTo>
                  <a:pt x="9652592" y="1347621"/>
                </a:lnTo>
                <a:lnTo>
                  <a:pt x="9664022" y="1347621"/>
                </a:lnTo>
                <a:lnTo>
                  <a:pt x="9675452" y="1347621"/>
                </a:lnTo>
                <a:lnTo>
                  <a:pt x="9686882" y="1347621"/>
                </a:lnTo>
                <a:lnTo>
                  <a:pt x="9698360" y="1347621"/>
                </a:lnTo>
                <a:lnTo>
                  <a:pt x="9709790" y="1347621"/>
                </a:lnTo>
                <a:lnTo>
                  <a:pt x="9721219" y="1347621"/>
                </a:lnTo>
                <a:lnTo>
                  <a:pt x="9732650" y="1347621"/>
                </a:lnTo>
                <a:lnTo>
                  <a:pt x="9744080" y="1347621"/>
                </a:lnTo>
                <a:lnTo>
                  <a:pt x="9755557" y="1347621"/>
                </a:lnTo>
                <a:lnTo>
                  <a:pt x="9766988" y="1347621"/>
                </a:lnTo>
                <a:lnTo>
                  <a:pt x="9778417" y="1347621"/>
                </a:lnTo>
                <a:lnTo>
                  <a:pt x="9789848" y="1347621"/>
                </a:lnTo>
                <a:lnTo>
                  <a:pt x="9801277" y="1347621"/>
                </a:lnTo>
                <a:lnTo>
                  <a:pt x="9812755" y="1347621"/>
                </a:lnTo>
                <a:lnTo>
                  <a:pt x="9824185" y="1347621"/>
                </a:lnTo>
                <a:lnTo>
                  <a:pt x="9835615" y="1347621"/>
                </a:lnTo>
                <a:lnTo>
                  <a:pt x="9847045" y="1347621"/>
                </a:lnTo>
                <a:lnTo>
                  <a:pt x="9858475" y="1347621"/>
                </a:lnTo>
                <a:lnTo>
                  <a:pt x="9869952" y="1347621"/>
                </a:lnTo>
                <a:lnTo>
                  <a:pt x="9881383" y="1347621"/>
                </a:lnTo>
                <a:lnTo>
                  <a:pt x="9892812" y="1347621"/>
                </a:lnTo>
                <a:lnTo>
                  <a:pt x="9904243" y="1347621"/>
                </a:lnTo>
                <a:lnTo>
                  <a:pt x="9915673" y="1347621"/>
                </a:lnTo>
                <a:lnTo>
                  <a:pt x="9927102" y="1347621"/>
                </a:lnTo>
                <a:lnTo>
                  <a:pt x="9938581" y="1347621"/>
                </a:lnTo>
                <a:lnTo>
                  <a:pt x="9950010" y="1347621"/>
                </a:lnTo>
                <a:lnTo>
                  <a:pt x="9961441" y="1347621"/>
                </a:lnTo>
                <a:lnTo>
                  <a:pt x="9972870" y="1347621"/>
                </a:lnTo>
                <a:lnTo>
                  <a:pt x="9984300" y="1347621"/>
                </a:lnTo>
                <a:lnTo>
                  <a:pt x="9995778" y="1347621"/>
                </a:lnTo>
                <a:lnTo>
                  <a:pt x="10007208" y="1347621"/>
                </a:lnTo>
                <a:lnTo>
                  <a:pt x="10018638" y="1347621"/>
                </a:lnTo>
                <a:lnTo>
                  <a:pt x="10030068" y="1347621"/>
                </a:lnTo>
                <a:lnTo>
                  <a:pt x="10041498" y="1347621"/>
                </a:lnTo>
                <a:lnTo>
                  <a:pt x="10052976" y="1347621"/>
                </a:lnTo>
                <a:lnTo>
                  <a:pt x="10064405" y="1347621"/>
                </a:lnTo>
                <a:lnTo>
                  <a:pt x="10075835" y="1347621"/>
                </a:lnTo>
                <a:lnTo>
                  <a:pt x="10087266" y="1347621"/>
                </a:lnTo>
                <a:lnTo>
                  <a:pt x="10098695" y="1347621"/>
                </a:lnTo>
                <a:lnTo>
                  <a:pt x="10110174" y="1347621"/>
                </a:lnTo>
                <a:lnTo>
                  <a:pt x="10121603" y="1347621"/>
                </a:lnTo>
                <a:lnTo>
                  <a:pt x="10133033" y="1347621"/>
                </a:lnTo>
                <a:lnTo>
                  <a:pt x="10144463" y="1347621"/>
                </a:lnTo>
                <a:lnTo>
                  <a:pt x="10155893" y="1347621"/>
                </a:lnTo>
                <a:lnTo>
                  <a:pt x="10167371" y="1347621"/>
                </a:lnTo>
                <a:lnTo>
                  <a:pt x="10178801" y="1347621"/>
                </a:lnTo>
                <a:lnTo>
                  <a:pt x="10190230" y="1347621"/>
                </a:lnTo>
                <a:lnTo>
                  <a:pt x="10201661" y="1347621"/>
                </a:lnTo>
                <a:lnTo>
                  <a:pt x="10213091" y="1347621"/>
                </a:lnTo>
                <a:lnTo>
                  <a:pt x="10224569" y="1347621"/>
                </a:lnTo>
                <a:lnTo>
                  <a:pt x="10235998" y="1347621"/>
                </a:lnTo>
                <a:lnTo>
                  <a:pt x="10247428" y="1347621"/>
                </a:lnTo>
                <a:lnTo>
                  <a:pt x="10258859" y="1347621"/>
                </a:lnTo>
                <a:lnTo>
                  <a:pt x="10270288" y="1347621"/>
                </a:lnTo>
                <a:lnTo>
                  <a:pt x="10281767" y="1347621"/>
                </a:lnTo>
                <a:lnTo>
                  <a:pt x="10293196" y="1347621"/>
                </a:lnTo>
                <a:lnTo>
                  <a:pt x="10304626" y="1347621"/>
                </a:lnTo>
                <a:lnTo>
                  <a:pt x="10316056" y="1347621"/>
                </a:lnTo>
                <a:lnTo>
                  <a:pt x="10327486" y="1347621"/>
                </a:lnTo>
                <a:lnTo>
                  <a:pt x="10338963" y="1347621"/>
                </a:lnTo>
                <a:lnTo>
                  <a:pt x="10350394" y="1347621"/>
                </a:lnTo>
                <a:lnTo>
                  <a:pt x="10361823" y="1347621"/>
                </a:lnTo>
                <a:lnTo>
                  <a:pt x="10373254" y="1347621"/>
                </a:lnTo>
                <a:lnTo>
                  <a:pt x="10384684" y="1347621"/>
                </a:lnTo>
                <a:lnTo>
                  <a:pt x="10396161" y="1347621"/>
                </a:lnTo>
                <a:lnTo>
                  <a:pt x="10407591" y="1347621"/>
                </a:lnTo>
                <a:lnTo>
                  <a:pt x="10419021" y="1347621"/>
                </a:lnTo>
                <a:lnTo>
                  <a:pt x="10430452" y="1347621"/>
                </a:lnTo>
                <a:lnTo>
                  <a:pt x="10441881" y="1347621"/>
                </a:lnTo>
                <a:lnTo>
                  <a:pt x="10453358" y="1347621"/>
                </a:lnTo>
                <a:lnTo>
                  <a:pt x="10464789" y="1347621"/>
                </a:lnTo>
                <a:lnTo>
                  <a:pt x="10476219" y="1347621"/>
                </a:lnTo>
                <a:lnTo>
                  <a:pt x="10487649" y="1347621"/>
                </a:lnTo>
                <a:lnTo>
                  <a:pt x="10499079" y="1347621"/>
                </a:lnTo>
                <a:lnTo>
                  <a:pt x="10510556" y="1347621"/>
                </a:lnTo>
                <a:lnTo>
                  <a:pt x="10521987" y="1347621"/>
                </a:lnTo>
                <a:lnTo>
                  <a:pt x="10533416" y="1347621"/>
                </a:lnTo>
                <a:lnTo>
                  <a:pt x="10544847" y="1347621"/>
                </a:lnTo>
                <a:lnTo>
                  <a:pt x="10556277" y="1347621"/>
                </a:lnTo>
                <a:lnTo>
                  <a:pt x="10567754" y="1347621"/>
                </a:lnTo>
                <a:lnTo>
                  <a:pt x="10579184" y="1347621"/>
                </a:lnTo>
                <a:lnTo>
                  <a:pt x="10590614" y="1347621"/>
                </a:lnTo>
                <a:lnTo>
                  <a:pt x="10602045" y="1347621"/>
                </a:lnTo>
                <a:lnTo>
                  <a:pt x="10613474" y="1347621"/>
                </a:lnTo>
                <a:lnTo>
                  <a:pt x="10624951" y="1347621"/>
                </a:lnTo>
                <a:lnTo>
                  <a:pt x="10636382" y="1347621"/>
                </a:lnTo>
                <a:lnTo>
                  <a:pt x="10647812" y="1347621"/>
                </a:lnTo>
                <a:lnTo>
                  <a:pt x="10659241" y="1347621"/>
                </a:lnTo>
                <a:lnTo>
                  <a:pt x="10670672" y="1347621"/>
                </a:lnTo>
                <a:lnTo>
                  <a:pt x="10682149" y="1347621"/>
                </a:lnTo>
                <a:lnTo>
                  <a:pt x="10693580" y="1347621"/>
                </a:lnTo>
                <a:lnTo>
                  <a:pt x="10705009" y="1347621"/>
                </a:lnTo>
                <a:lnTo>
                  <a:pt x="10716439" y="1347621"/>
                </a:lnTo>
                <a:lnTo>
                  <a:pt x="10727870" y="1347621"/>
                </a:lnTo>
                <a:lnTo>
                  <a:pt x="10739347" y="1347621"/>
                </a:lnTo>
                <a:lnTo>
                  <a:pt x="10750778" y="1347621"/>
                </a:lnTo>
                <a:lnTo>
                  <a:pt x="10762207" y="1347621"/>
                </a:lnTo>
                <a:lnTo>
                  <a:pt x="10773637" y="1347621"/>
                </a:lnTo>
                <a:lnTo>
                  <a:pt x="10785067" y="1347621"/>
                </a:lnTo>
                <a:lnTo>
                  <a:pt x="10796544" y="1347621"/>
                </a:lnTo>
                <a:lnTo>
                  <a:pt x="10807975" y="1347621"/>
                </a:lnTo>
                <a:lnTo>
                  <a:pt x="10819405" y="1347621"/>
                </a:lnTo>
                <a:lnTo>
                  <a:pt x="10830834" y="1347621"/>
                </a:lnTo>
                <a:lnTo>
                  <a:pt x="10842265" y="1347621"/>
                </a:lnTo>
                <a:lnTo>
                  <a:pt x="10853742" y="1347621"/>
                </a:lnTo>
                <a:lnTo>
                  <a:pt x="10865173" y="1347621"/>
                </a:lnTo>
                <a:lnTo>
                  <a:pt x="10876602" y="1347621"/>
                </a:lnTo>
                <a:lnTo>
                  <a:pt x="10888032" y="1347621"/>
                </a:lnTo>
                <a:lnTo>
                  <a:pt x="10899463" y="1347621"/>
                </a:lnTo>
                <a:lnTo>
                  <a:pt x="10910892" y="1347621"/>
                </a:lnTo>
                <a:lnTo>
                  <a:pt x="10922369" y="1347621"/>
                </a:lnTo>
                <a:lnTo>
                  <a:pt x="10933800" y="1347621"/>
                </a:lnTo>
                <a:lnTo>
                  <a:pt x="10945230" y="1347621"/>
                </a:lnTo>
                <a:lnTo>
                  <a:pt x="10956660" y="1347621"/>
                </a:lnTo>
                <a:lnTo>
                  <a:pt x="10968090" y="1347621"/>
                </a:lnTo>
                <a:lnTo>
                  <a:pt x="10979567" y="1347621"/>
                </a:lnTo>
                <a:lnTo>
                  <a:pt x="10990998" y="1347621"/>
                </a:lnTo>
                <a:lnTo>
                  <a:pt x="11002427" y="1347621"/>
                </a:lnTo>
                <a:lnTo>
                  <a:pt x="11013858" y="1347621"/>
                </a:lnTo>
                <a:lnTo>
                  <a:pt x="11025287" y="1347621"/>
                </a:lnTo>
                <a:lnTo>
                  <a:pt x="11036765" y="1347621"/>
                </a:lnTo>
                <a:lnTo>
                  <a:pt x="11048195" y="1347621"/>
                </a:lnTo>
                <a:lnTo>
                  <a:pt x="11059625" y="1347621"/>
                </a:lnTo>
                <a:lnTo>
                  <a:pt x="11071056" y="1347621"/>
                </a:lnTo>
                <a:lnTo>
                  <a:pt x="11082485" y="1347621"/>
                </a:lnTo>
                <a:lnTo>
                  <a:pt x="11093962" y="1347621"/>
                </a:lnTo>
                <a:lnTo>
                  <a:pt x="11105393" y="1347621"/>
                </a:lnTo>
                <a:lnTo>
                  <a:pt x="11116823" y="1347621"/>
                </a:lnTo>
                <a:lnTo>
                  <a:pt x="11128253" y="1347621"/>
                </a:lnTo>
                <a:lnTo>
                  <a:pt x="11139683" y="1347621"/>
                </a:lnTo>
                <a:lnTo>
                  <a:pt x="11151160" y="1347621"/>
                </a:lnTo>
                <a:lnTo>
                  <a:pt x="11162591" y="1347621"/>
                </a:lnTo>
                <a:lnTo>
                  <a:pt x="11174020" y="1347621"/>
                </a:lnTo>
                <a:lnTo>
                  <a:pt x="11185451" y="1347621"/>
                </a:lnTo>
                <a:lnTo>
                  <a:pt x="11196881" y="1347621"/>
                </a:lnTo>
                <a:lnTo>
                  <a:pt x="11208358" y="1347621"/>
                </a:lnTo>
                <a:lnTo>
                  <a:pt x="11218359" y="1347621"/>
                </a:lnTo>
              </a:path>
            </a:pathLst>
          </a:custGeom>
          <a:noFill/>
          <a:ln w="11124" cap="flat">
            <a:solidFill>
              <a:srgbClr val="4DBEEE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99" name="Freeform 98">
            <a:extLst>
              <a:ext uri="{FF2B5EF4-FFF2-40B4-BE49-F238E27FC236}">
                <a16:creationId xmlns:a16="http://schemas.microsoft.com/office/drawing/2014/main" id="{459707AE-8CB7-1C47-B974-3358C1726CBE}"/>
              </a:ext>
            </a:extLst>
          </p:cNvPr>
          <p:cNvSpPr/>
          <p:nvPr/>
        </p:nvSpPr>
        <p:spPr>
          <a:xfrm>
            <a:off x="638362" y="4386052"/>
            <a:ext cx="8413769" cy="1046770"/>
          </a:xfrm>
          <a:custGeom>
            <a:avLst/>
            <a:gdLst>
              <a:gd name="connsiteX0" fmla="*/ 0 w 11218359"/>
              <a:gd name="connsiteY0" fmla="*/ 1395694 h 1395693"/>
              <a:gd name="connsiteX1" fmla="*/ 9149 w 11218359"/>
              <a:gd name="connsiteY1" fmla="*/ 1395694 h 1395693"/>
              <a:gd name="connsiteX2" fmla="*/ 20588 w 11218359"/>
              <a:gd name="connsiteY2" fmla="*/ 1395694 h 1395693"/>
              <a:gd name="connsiteX3" fmla="*/ 32028 w 11218359"/>
              <a:gd name="connsiteY3" fmla="*/ 1395694 h 1395693"/>
              <a:gd name="connsiteX4" fmla="*/ 43467 w 11218359"/>
              <a:gd name="connsiteY4" fmla="*/ 1395694 h 1395693"/>
              <a:gd name="connsiteX5" fmla="*/ 54907 w 11218359"/>
              <a:gd name="connsiteY5" fmla="*/ 1395694 h 1395693"/>
              <a:gd name="connsiteX6" fmla="*/ 66346 w 11218359"/>
              <a:gd name="connsiteY6" fmla="*/ 1395694 h 1395693"/>
              <a:gd name="connsiteX7" fmla="*/ 77786 w 11218359"/>
              <a:gd name="connsiteY7" fmla="*/ 1395694 h 1395693"/>
              <a:gd name="connsiteX8" fmla="*/ 89225 w 11218359"/>
              <a:gd name="connsiteY8" fmla="*/ 1395694 h 1395693"/>
              <a:gd name="connsiteX9" fmla="*/ 100665 w 11218359"/>
              <a:gd name="connsiteY9" fmla="*/ 1395694 h 1395693"/>
              <a:gd name="connsiteX10" fmla="*/ 112104 w 11218359"/>
              <a:gd name="connsiteY10" fmla="*/ 1395694 h 1395693"/>
              <a:gd name="connsiteX11" fmla="*/ 123544 w 11218359"/>
              <a:gd name="connsiteY11" fmla="*/ 1395694 h 1395693"/>
              <a:gd name="connsiteX12" fmla="*/ 134979 w 11218359"/>
              <a:gd name="connsiteY12" fmla="*/ 1395694 h 1395693"/>
              <a:gd name="connsiteX13" fmla="*/ 146423 w 11218359"/>
              <a:gd name="connsiteY13" fmla="*/ 1395694 h 1395693"/>
              <a:gd name="connsiteX14" fmla="*/ 157858 w 11218359"/>
              <a:gd name="connsiteY14" fmla="*/ 1395694 h 1395693"/>
              <a:gd name="connsiteX15" fmla="*/ 169297 w 11218359"/>
              <a:gd name="connsiteY15" fmla="*/ 1395694 h 1395693"/>
              <a:gd name="connsiteX16" fmla="*/ 180737 w 11218359"/>
              <a:gd name="connsiteY16" fmla="*/ 1395694 h 1395693"/>
              <a:gd name="connsiteX17" fmla="*/ 192176 w 11218359"/>
              <a:gd name="connsiteY17" fmla="*/ 1395694 h 1395693"/>
              <a:gd name="connsiteX18" fmla="*/ 203616 w 11218359"/>
              <a:gd name="connsiteY18" fmla="*/ 1395694 h 1395693"/>
              <a:gd name="connsiteX19" fmla="*/ 215055 w 11218359"/>
              <a:gd name="connsiteY19" fmla="*/ 1395694 h 1395693"/>
              <a:gd name="connsiteX20" fmla="*/ 226495 w 11218359"/>
              <a:gd name="connsiteY20" fmla="*/ 1395694 h 1395693"/>
              <a:gd name="connsiteX21" fmla="*/ 237935 w 11218359"/>
              <a:gd name="connsiteY21" fmla="*/ 1395694 h 1395693"/>
              <a:gd name="connsiteX22" fmla="*/ 249374 w 11218359"/>
              <a:gd name="connsiteY22" fmla="*/ 1395694 h 1395693"/>
              <a:gd name="connsiteX23" fmla="*/ 260814 w 11218359"/>
              <a:gd name="connsiteY23" fmla="*/ 1395694 h 1395693"/>
              <a:gd name="connsiteX24" fmla="*/ 272253 w 11218359"/>
              <a:gd name="connsiteY24" fmla="*/ 1395694 h 1395693"/>
              <a:gd name="connsiteX25" fmla="*/ 283693 w 11218359"/>
              <a:gd name="connsiteY25" fmla="*/ 1395694 h 1395693"/>
              <a:gd name="connsiteX26" fmla="*/ 295132 w 11218359"/>
              <a:gd name="connsiteY26" fmla="*/ 1395694 h 1395693"/>
              <a:gd name="connsiteX27" fmla="*/ 306572 w 11218359"/>
              <a:gd name="connsiteY27" fmla="*/ 1395694 h 1395693"/>
              <a:gd name="connsiteX28" fmla="*/ 318011 w 11218359"/>
              <a:gd name="connsiteY28" fmla="*/ 1395694 h 1395693"/>
              <a:gd name="connsiteX29" fmla="*/ 329451 w 11218359"/>
              <a:gd name="connsiteY29" fmla="*/ 1395694 h 1395693"/>
              <a:gd name="connsiteX30" fmla="*/ 340890 w 11218359"/>
              <a:gd name="connsiteY30" fmla="*/ 1395694 h 1395693"/>
              <a:gd name="connsiteX31" fmla="*/ 352330 w 11218359"/>
              <a:gd name="connsiteY31" fmla="*/ 1395694 h 1395693"/>
              <a:gd name="connsiteX32" fmla="*/ 363769 w 11218359"/>
              <a:gd name="connsiteY32" fmla="*/ 1395694 h 1395693"/>
              <a:gd name="connsiteX33" fmla="*/ 375209 w 11218359"/>
              <a:gd name="connsiteY33" fmla="*/ 1395694 h 1395693"/>
              <a:gd name="connsiteX34" fmla="*/ 386648 w 11218359"/>
              <a:gd name="connsiteY34" fmla="*/ 1395694 h 1395693"/>
              <a:gd name="connsiteX35" fmla="*/ 398088 w 11218359"/>
              <a:gd name="connsiteY35" fmla="*/ 1395694 h 1395693"/>
              <a:gd name="connsiteX36" fmla="*/ 409527 w 11218359"/>
              <a:gd name="connsiteY36" fmla="*/ 1395694 h 1395693"/>
              <a:gd name="connsiteX37" fmla="*/ 420967 w 11218359"/>
              <a:gd name="connsiteY37" fmla="*/ 1395694 h 1395693"/>
              <a:gd name="connsiteX38" fmla="*/ 432406 w 11218359"/>
              <a:gd name="connsiteY38" fmla="*/ 1395694 h 1395693"/>
              <a:gd name="connsiteX39" fmla="*/ 443846 w 11218359"/>
              <a:gd name="connsiteY39" fmla="*/ 1395694 h 1395693"/>
              <a:gd name="connsiteX40" fmla="*/ 455285 w 11218359"/>
              <a:gd name="connsiteY40" fmla="*/ 1395694 h 1395693"/>
              <a:gd name="connsiteX41" fmla="*/ 466725 w 11218359"/>
              <a:gd name="connsiteY41" fmla="*/ 1395694 h 1395693"/>
              <a:gd name="connsiteX42" fmla="*/ 478165 w 11218359"/>
              <a:gd name="connsiteY42" fmla="*/ 1395694 h 1395693"/>
              <a:gd name="connsiteX43" fmla="*/ 489604 w 11218359"/>
              <a:gd name="connsiteY43" fmla="*/ 1395694 h 1395693"/>
              <a:gd name="connsiteX44" fmla="*/ 501044 w 11218359"/>
              <a:gd name="connsiteY44" fmla="*/ 1395694 h 1395693"/>
              <a:gd name="connsiteX45" fmla="*/ 512483 w 11218359"/>
              <a:gd name="connsiteY45" fmla="*/ 1395694 h 1395693"/>
              <a:gd name="connsiteX46" fmla="*/ 523923 w 11218359"/>
              <a:gd name="connsiteY46" fmla="*/ 1395694 h 1395693"/>
              <a:gd name="connsiteX47" fmla="*/ 535362 w 11218359"/>
              <a:gd name="connsiteY47" fmla="*/ 1395694 h 1395693"/>
              <a:gd name="connsiteX48" fmla="*/ 546802 w 11218359"/>
              <a:gd name="connsiteY48" fmla="*/ 1395694 h 1395693"/>
              <a:gd name="connsiteX49" fmla="*/ 558241 w 11218359"/>
              <a:gd name="connsiteY49" fmla="*/ 1395694 h 1395693"/>
              <a:gd name="connsiteX50" fmla="*/ 569681 w 11218359"/>
              <a:gd name="connsiteY50" fmla="*/ 1395694 h 1395693"/>
              <a:gd name="connsiteX51" fmla="*/ 581120 w 11218359"/>
              <a:gd name="connsiteY51" fmla="*/ 1395694 h 1395693"/>
              <a:gd name="connsiteX52" fmla="*/ 592560 w 11218359"/>
              <a:gd name="connsiteY52" fmla="*/ 1395694 h 1395693"/>
              <a:gd name="connsiteX53" fmla="*/ 603999 w 11218359"/>
              <a:gd name="connsiteY53" fmla="*/ 1395694 h 1395693"/>
              <a:gd name="connsiteX54" fmla="*/ 615439 w 11218359"/>
              <a:gd name="connsiteY54" fmla="*/ 1395694 h 1395693"/>
              <a:gd name="connsiteX55" fmla="*/ 626878 w 11218359"/>
              <a:gd name="connsiteY55" fmla="*/ 1395694 h 1395693"/>
              <a:gd name="connsiteX56" fmla="*/ 638318 w 11218359"/>
              <a:gd name="connsiteY56" fmla="*/ 1395694 h 1395693"/>
              <a:gd name="connsiteX57" fmla="*/ 649757 w 11218359"/>
              <a:gd name="connsiteY57" fmla="*/ 1395694 h 1395693"/>
              <a:gd name="connsiteX58" fmla="*/ 661192 w 11218359"/>
              <a:gd name="connsiteY58" fmla="*/ 1395694 h 1395693"/>
              <a:gd name="connsiteX59" fmla="*/ 672632 w 11218359"/>
              <a:gd name="connsiteY59" fmla="*/ 1395694 h 1395693"/>
              <a:gd name="connsiteX60" fmla="*/ 684071 w 11218359"/>
              <a:gd name="connsiteY60" fmla="*/ 1395694 h 1395693"/>
              <a:gd name="connsiteX61" fmla="*/ 695511 w 11218359"/>
              <a:gd name="connsiteY61" fmla="*/ 1395694 h 1395693"/>
              <a:gd name="connsiteX62" fmla="*/ 706950 w 11218359"/>
              <a:gd name="connsiteY62" fmla="*/ 1395694 h 1395693"/>
              <a:gd name="connsiteX63" fmla="*/ 718390 w 11218359"/>
              <a:gd name="connsiteY63" fmla="*/ 1395694 h 1395693"/>
              <a:gd name="connsiteX64" fmla="*/ 729829 w 11218359"/>
              <a:gd name="connsiteY64" fmla="*/ 1395694 h 1395693"/>
              <a:gd name="connsiteX65" fmla="*/ 741269 w 11218359"/>
              <a:gd name="connsiteY65" fmla="*/ 1395694 h 1395693"/>
              <a:gd name="connsiteX66" fmla="*/ 752708 w 11218359"/>
              <a:gd name="connsiteY66" fmla="*/ 1395694 h 1395693"/>
              <a:gd name="connsiteX67" fmla="*/ 764148 w 11218359"/>
              <a:gd name="connsiteY67" fmla="*/ 1395694 h 1395693"/>
              <a:gd name="connsiteX68" fmla="*/ 775587 w 11218359"/>
              <a:gd name="connsiteY68" fmla="*/ 1395694 h 1395693"/>
              <a:gd name="connsiteX69" fmla="*/ 787027 w 11218359"/>
              <a:gd name="connsiteY69" fmla="*/ 1395694 h 1395693"/>
              <a:gd name="connsiteX70" fmla="*/ 798467 w 11218359"/>
              <a:gd name="connsiteY70" fmla="*/ 1395694 h 1395693"/>
              <a:gd name="connsiteX71" fmla="*/ 809906 w 11218359"/>
              <a:gd name="connsiteY71" fmla="*/ 1395694 h 1395693"/>
              <a:gd name="connsiteX72" fmla="*/ 821346 w 11218359"/>
              <a:gd name="connsiteY72" fmla="*/ 1395694 h 1395693"/>
              <a:gd name="connsiteX73" fmla="*/ 832785 w 11218359"/>
              <a:gd name="connsiteY73" fmla="*/ 1395694 h 1395693"/>
              <a:gd name="connsiteX74" fmla="*/ 844225 w 11218359"/>
              <a:gd name="connsiteY74" fmla="*/ 1395694 h 1395693"/>
              <a:gd name="connsiteX75" fmla="*/ 855664 w 11218359"/>
              <a:gd name="connsiteY75" fmla="*/ 1395694 h 1395693"/>
              <a:gd name="connsiteX76" fmla="*/ 867104 w 11218359"/>
              <a:gd name="connsiteY76" fmla="*/ 1395694 h 1395693"/>
              <a:gd name="connsiteX77" fmla="*/ 878543 w 11218359"/>
              <a:gd name="connsiteY77" fmla="*/ 1395694 h 1395693"/>
              <a:gd name="connsiteX78" fmla="*/ 889983 w 11218359"/>
              <a:gd name="connsiteY78" fmla="*/ 1395694 h 1395693"/>
              <a:gd name="connsiteX79" fmla="*/ 901422 w 11218359"/>
              <a:gd name="connsiteY79" fmla="*/ 1395694 h 1395693"/>
              <a:gd name="connsiteX80" fmla="*/ 912862 w 11218359"/>
              <a:gd name="connsiteY80" fmla="*/ 1395694 h 1395693"/>
              <a:gd name="connsiteX81" fmla="*/ 924301 w 11218359"/>
              <a:gd name="connsiteY81" fmla="*/ 1395694 h 1395693"/>
              <a:gd name="connsiteX82" fmla="*/ 935741 w 11218359"/>
              <a:gd name="connsiteY82" fmla="*/ 1395694 h 1395693"/>
              <a:gd name="connsiteX83" fmla="*/ 947180 w 11218359"/>
              <a:gd name="connsiteY83" fmla="*/ 1395694 h 1395693"/>
              <a:gd name="connsiteX84" fmla="*/ 958620 w 11218359"/>
              <a:gd name="connsiteY84" fmla="*/ 1395694 h 1395693"/>
              <a:gd name="connsiteX85" fmla="*/ 970059 w 11218359"/>
              <a:gd name="connsiteY85" fmla="*/ 1395694 h 1395693"/>
              <a:gd name="connsiteX86" fmla="*/ 981499 w 11218359"/>
              <a:gd name="connsiteY86" fmla="*/ 1395694 h 1395693"/>
              <a:gd name="connsiteX87" fmla="*/ 992938 w 11218359"/>
              <a:gd name="connsiteY87" fmla="*/ 1395694 h 1395693"/>
              <a:gd name="connsiteX88" fmla="*/ 1004378 w 11218359"/>
              <a:gd name="connsiteY88" fmla="*/ 1395694 h 1395693"/>
              <a:gd name="connsiteX89" fmla="*/ 1015818 w 11218359"/>
              <a:gd name="connsiteY89" fmla="*/ 1395694 h 1395693"/>
              <a:gd name="connsiteX90" fmla="*/ 1027257 w 11218359"/>
              <a:gd name="connsiteY90" fmla="*/ 1395694 h 1395693"/>
              <a:gd name="connsiteX91" fmla="*/ 1038697 w 11218359"/>
              <a:gd name="connsiteY91" fmla="*/ 1395694 h 1395693"/>
              <a:gd name="connsiteX92" fmla="*/ 1050136 w 11218359"/>
              <a:gd name="connsiteY92" fmla="*/ 1395694 h 1395693"/>
              <a:gd name="connsiteX93" fmla="*/ 1061576 w 11218359"/>
              <a:gd name="connsiteY93" fmla="*/ 1395694 h 1395693"/>
              <a:gd name="connsiteX94" fmla="*/ 1073015 w 11218359"/>
              <a:gd name="connsiteY94" fmla="*/ 1395694 h 1395693"/>
              <a:gd name="connsiteX95" fmla="*/ 1084455 w 11218359"/>
              <a:gd name="connsiteY95" fmla="*/ 1395694 h 1395693"/>
              <a:gd name="connsiteX96" fmla="*/ 1095894 w 11218359"/>
              <a:gd name="connsiteY96" fmla="*/ 1395694 h 1395693"/>
              <a:gd name="connsiteX97" fmla="*/ 1107334 w 11218359"/>
              <a:gd name="connsiteY97" fmla="*/ 1395694 h 1395693"/>
              <a:gd name="connsiteX98" fmla="*/ 1118773 w 11218359"/>
              <a:gd name="connsiteY98" fmla="*/ 1395694 h 1395693"/>
              <a:gd name="connsiteX99" fmla="*/ 1130213 w 11218359"/>
              <a:gd name="connsiteY99" fmla="*/ 1395694 h 1395693"/>
              <a:gd name="connsiteX100" fmla="*/ 1141652 w 11218359"/>
              <a:gd name="connsiteY100" fmla="*/ 1395694 h 1395693"/>
              <a:gd name="connsiteX101" fmla="*/ 1153092 w 11218359"/>
              <a:gd name="connsiteY101" fmla="*/ 1395694 h 1395693"/>
              <a:gd name="connsiteX102" fmla="*/ 1164531 w 11218359"/>
              <a:gd name="connsiteY102" fmla="*/ 1395694 h 1395693"/>
              <a:gd name="connsiteX103" fmla="*/ 1175971 w 11218359"/>
              <a:gd name="connsiteY103" fmla="*/ 1395694 h 1395693"/>
              <a:gd name="connsiteX104" fmla="*/ 1187406 w 11218359"/>
              <a:gd name="connsiteY104" fmla="*/ 1395694 h 1395693"/>
              <a:gd name="connsiteX105" fmla="*/ 1198845 w 11218359"/>
              <a:gd name="connsiteY105" fmla="*/ 1395694 h 1395693"/>
              <a:gd name="connsiteX106" fmla="*/ 1210285 w 11218359"/>
              <a:gd name="connsiteY106" fmla="*/ 1395694 h 1395693"/>
              <a:gd name="connsiteX107" fmla="*/ 1221724 w 11218359"/>
              <a:gd name="connsiteY107" fmla="*/ 1395694 h 1395693"/>
              <a:gd name="connsiteX108" fmla="*/ 1233164 w 11218359"/>
              <a:gd name="connsiteY108" fmla="*/ 1395694 h 1395693"/>
              <a:gd name="connsiteX109" fmla="*/ 1244603 w 11218359"/>
              <a:gd name="connsiteY109" fmla="*/ 1395694 h 1395693"/>
              <a:gd name="connsiteX110" fmla="*/ 1256043 w 11218359"/>
              <a:gd name="connsiteY110" fmla="*/ 1395694 h 1395693"/>
              <a:gd name="connsiteX111" fmla="*/ 1267482 w 11218359"/>
              <a:gd name="connsiteY111" fmla="*/ 1395694 h 1395693"/>
              <a:gd name="connsiteX112" fmla="*/ 1278922 w 11218359"/>
              <a:gd name="connsiteY112" fmla="*/ 1395694 h 1395693"/>
              <a:gd name="connsiteX113" fmla="*/ 1290361 w 11218359"/>
              <a:gd name="connsiteY113" fmla="*/ 1395694 h 1395693"/>
              <a:gd name="connsiteX114" fmla="*/ 1301801 w 11218359"/>
              <a:gd name="connsiteY114" fmla="*/ 1395694 h 1395693"/>
              <a:gd name="connsiteX115" fmla="*/ 1313240 w 11218359"/>
              <a:gd name="connsiteY115" fmla="*/ 1395694 h 1395693"/>
              <a:gd name="connsiteX116" fmla="*/ 1324680 w 11218359"/>
              <a:gd name="connsiteY116" fmla="*/ 1395694 h 1395693"/>
              <a:gd name="connsiteX117" fmla="*/ 1336120 w 11218359"/>
              <a:gd name="connsiteY117" fmla="*/ 1395694 h 1395693"/>
              <a:gd name="connsiteX118" fmla="*/ 1347559 w 11218359"/>
              <a:gd name="connsiteY118" fmla="*/ 1395694 h 1395693"/>
              <a:gd name="connsiteX119" fmla="*/ 1358999 w 11218359"/>
              <a:gd name="connsiteY119" fmla="*/ 1395694 h 1395693"/>
              <a:gd name="connsiteX120" fmla="*/ 1370438 w 11218359"/>
              <a:gd name="connsiteY120" fmla="*/ 1395694 h 1395693"/>
              <a:gd name="connsiteX121" fmla="*/ 1381878 w 11218359"/>
              <a:gd name="connsiteY121" fmla="*/ 1395694 h 1395693"/>
              <a:gd name="connsiteX122" fmla="*/ 1393317 w 11218359"/>
              <a:gd name="connsiteY122" fmla="*/ 1395694 h 1395693"/>
              <a:gd name="connsiteX123" fmla="*/ 1404757 w 11218359"/>
              <a:gd name="connsiteY123" fmla="*/ 1395694 h 1395693"/>
              <a:gd name="connsiteX124" fmla="*/ 1416196 w 11218359"/>
              <a:gd name="connsiteY124" fmla="*/ 1395694 h 1395693"/>
              <a:gd name="connsiteX125" fmla="*/ 1427636 w 11218359"/>
              <a:gd name="connsiteY125" fmla="*/ 1395694 h 1395693"/>
              <a:gd name="connsiteX126" fmla="*/ 1439075 w 11218359"/>
              <a:gd name="connsiteY126" fmla="*/ 1395694 h 1395693"/>
              <a:gd name="connsiteX127" fmla="*/ 1450515 w 11218359"/>
              <a:gd name="connsiteY127" fmla="*/ 1395694 h 1395693"/>
              <a:gd name="connsiteX128" fmla="*/ 1461954 w 11218359"/>
              <a:gd name="connsiteY128" fmla="*/ 1395694 h 1395693"/>
              <a:gd name="connsiteX129" fmla="*/ 1473394 w 11218359"/>
              <a:gd name="connsiteY129" fmla="*/ 1395694 h 1395693"/>
              <a:gd name="connsiteX130" fmla="*/ 1484833 w 11218359"/>
              <a:gd name="connsiteY130" fmla="*/ 1395694 h 1395693"/>
              <a:gd name="connsiteX131" fmla="*/ 1496273 w 11218359"/>
              <a:gd name="connsiteY131" fmla="*/ 1395694 h 1395693"/>
              <a:gd name="connsiteX132" fmla="*/ 1507712 w 11218359"/>
              <a:gd name="connsiteY132" fmla="*/ 1395694 h 1395693"/>
              <a:gd name="connsiteX133" fmla="*/ 1519152 w 11218359"/>
              <a:gd name="connsiteY133" fmla="*/ 1395694 h 1395693"/>
              <a:gd name="connsiteX134" fmla="*/ 1530591 w 11218359"/>
              <a:gd name="connsiteY134" fmla="*/ 1395694 h 1395693"/>
              <a:gd name="connsiteX135" fmla="*/ 1542031 w 11218359"/>
              <a:gd name="connsiteY135" fmla="*/ 1395694 h 1395693"/>
              <a:gd name="connsiteX136" fmla="*/ 1553471 w 11218359"/>
              <a:gd name="connsiteY136" fmla="*/ 1395694 h 1395693"/>
              <a:gd name="connsiteX137" fmla="*/ 1564910 w 11218359"/>
              <a:gd name="connsiteY137" fmla="*/ 1395694 h 1395693"/>
              <a:gd name="connsiteX138" fmla="*/ 1576349 w 11218359"/>
              <a:gd name="connsiteY138" fmla="*/ 1395694 h 1395693"/>
              <a:gd name="connsiteX139" fmla="*/ 1587789 w 11218359"/>
              <a:gd name="connsiteY139" fmla="*/ 1395694 h 1395693"/>
              <a:gd name="connsiteX140" fmla="*/ 1599229 w 11218359"/>
              <a:gd name="connsiteY140" fmla="*/ 1395694 h 1395693"/>
              <a:gd name="connsiteX141" fmla="*/ 1610668 w 11218359"/>
              <a:gd name="connsiteY141" fmla="*/ 1395694 h 1395693"/>
              <a:gd name="connsiteX142" fmla="*/ 1622107 w 11218359"/>
              <a:gd name="connsiteY142" fmla="*/ 1395694 h 1395693"/>
              <a:gd name="connsiteX143" fmla="*/ 1633547 w 11218359"/>
              <a:gd name="connsiteY143" fmla="*/ 1395694 h 1395693"/>
              <a:gd name="connsiteX144" fmla="*/ 1644987 w 11218359"/>
              <a:gd name="connsiteY144" fmla="*/ 1395694 h 1395693"/>
              <a:gd name="connsiteX145" fmla="*/ 1656426 w 11218359"/>
              <a:gd name="connsiteY145" fmla="*/ 1395694 h 1395693"/>
              <a:gd name="connsiteX146" fmla="*/ 1667866 w 11218359"/>
              <a:gd name="connsiteY146" fmla="*/ 1395694 h 1395693"/>
              <a:gd name="connsiteX147" fmla="*/ 1679305 w 11218359"/>
              <a:gd name="connsiteY147" fmla="*/ 1395694 h 1395693"/>
              <a:gd name="connsiteX148" fmla="*/ 1690745 w 11218359"/>
              <a:gd name="connsiteY148" fmla="*/ 1395694 h 1395693"/>
              <a:gd name="connsiteX149" fmla="*/ 1702184 w 11218359"/>
              <a:gd name="connsiteY149" fmla="*/ 1395694 h 1395693"/>
              <a:gd name="connsiteX150" fmla="*/ 1713619 w 11218359"/>
              <a:gd name="connsiteY150" fmla="*/ 1395694 h 1395693"/>
              <a:gd name="connsiteX151" fmla="*/ 1725063 w 11218359"/>
              <a:gd name="connsiteY151" fmla="*/ 1395694 h 1395693"/>
              <a:gd name="connsiteX152" fmla="*/ 1736498 w 11218359"/>
              <a:gd name="connsiteY152" fmla="*/ 1395694 h 1395693"/>
              <a:gd name="connsiteX153" fmla="*/ 1747938 w 11218359"/>
              <a:gd name="connsiteY153" fmla="*/ 1395694 h 1395693"/>
              <a:gd name="connsiteX154" fmla="*/ 1759377 w 11218359"/>
              <a:gd name="connsiteY154" fmla="*/ 1395694 h 1395693"/>
              <a:gd name="connsiteX155" fmla="*/ 1770817 w 11218359"/>
              <a:gd name="connsiteY155" fmla="*/ 1395694 h 1395693"/>
              <a:gd name="connsiteX156" fmla="*/ 1782256 w 11218359"/>
              <a:gd name="connsiteY156" fmla="*/ 1395694 h 1395693"/>
              <a:gd name="connsiteX157" fmla="*/ 1793696 w 11218359"/>
              <a:gd name="connsiteY157" fmla="*/ 1395694 h 1395693"/>
              <a:gd name="connsiteX158" fmla="*/ 1805135 w 11218359"/>
              <a:gd name="connsiteY158" fmla="*/ 1395694 h 1395693"/>
              <a:gd name="connsiteX159" fmla="*/ 1816575 w 11218359"/>
              <a:gd name="connsiteY159" fmla="*/ 1395694 h 1395693"/>
              <a:gd name="connsiteX160" fmla="*/ 1828014 w 11218359"/>
              <a:gd name="connsiteY160" fmla="*/ 1395694 h 1395693"/>
              <a:gd name="connsiteX161" fmla="*/ 1839454 w 11218359"/>
              <a:gd name="connsiteY161" fmla="*/ 1395694 h 1395693"/>
              <a:gd name="connsiteX162" fmla="*/ 1850893 w 11218359"/>
              <a:gd name="connsiteY162" fmla="*/ 1395694 h 1395693"/>
              <a:gd name="connsiteX163" fmla="*/ 1862333 w 11218359"/>
              <a:gd name="connsiteY163" fmla="*/ 1395694 h 1395693"/>
              <a:gd name="connsiteX164" fmla="*/ 1873772 w 11218359"/>
              <a:gd name="connsiteY164" fmla="*/ 1395694 h 1395693"/>
              <a:gd name="connsiteX165" fmla="*/ 1885212 w 11218359"/>
              <a:gd name="connsiteY165" fmla="*/ 1395694 h 1395693"/>
              <a:gd name="connsiteX166" fmla="*/ 1896651 w 11218359"/>
              <a:gd name="connsiteY166" fmla="*/ 1395694 h 1395693"/>
              <a:gd name="connsiteX167" fmla="*/ 1908091 w 11218359"/>
              <a:gd name="connsiteY167" fmla="*/ 1395694 h 1395693"/>
              <a:gd name="connsiteX168" fmla="*/ 1919531 w 11218359"/>
              <a:gd name="connsiteY168" fmla="*/ 1395694 h 1395693"/>
              <a:gd name="connsiteX169" fmla="*/ 1930970 w 11218359"/>
              <a:gd name="connsiteY169" fmla="*/ 1395694 h 1395693"/>
              <a:gd name="connsiteX170" fmla="*/ 1942409 w 11218359"/>
              <a:gd name="connsiteY170" fmla="*/ 1395694 h 1395693"/>
              <a:gd name="connsiteX171" fmla="*/ 1953849 w 11218359"/>
              <a:gd name="connsiteY171" fmla="*/ 1395694 h 1395693"/>
              <a:gd name="connsiteX172" fmla="*/ 1965289 w 11218359"/>
              <a:gd name="connsiteY172" fmla="*/ 1395694 h 1395693"/>
              <a:gd name="connsiteX173" fmla="*/ 1976728 w 11218359"/>
              <a:gd name="connsiteY173" fmla="*/ 1395694 h 1395693"/>
              <a:gd name="connsiteX174" fmla="*/ 1988168 w 11218359"/>
              <a:gd name="connsiteY174" fmla="*/ 1395694 h 1395693"/>
              <a:gd name="connsiteX175" fmla="*/ 1999607 w 11218359"/>
              <a:gd name="connsiteY175" fmla="*/ 1395694 h 1395693"/>
              <a:gd name="connsiteX176" fmla="*/ 2011047 w 11218359"/>
              <a:gd name="connsiteY176" fmla="*/ 1395694 h 1395693"/>
              <a:gd name="connsiteX177" fmla="*/ 2022486 w 11218359"/>
              <a:gd name="connsiteY177" fmla="*/ 1395694 h 1395693"/>
              <a:gd name="connsiteX178" fmla="*/ 2033926 w 11218359"/>
              <a:gd name="connsiteY178" fmla="*/ 1395694 h 1395693"/>
              <a:gd name="connsiteX179" fmla="*/ 2045365 w 11218359"/>
              <a:gd name="connsiteY179" fmla="*/ 1395694 h 1395693"/>
              <a:gd name="connsiteX180" fmla="*/ 2056805 w 11218359"/>
              <a:gd name="connsiteY180" fmla="*/ 1395694 h 1395693"/>
              <a:gd name="connsiteX181" fmla="*/ 2068244 w 11218359"/>
              <a:gd name="connsiteY181" fmla="*/ 1395694 h 1395693"/>
              <a:gd name="connsiteX182" fmla="*/ 2079684 w 11218359"/>
              <a:gd name="connsiteY182" fmla="*/ 1395694 h 1395693"/>
              <a:gd name="connsiteX183" fmla="*/ 2091123 w 11218359"/>
              <a:gd name="connsiteY183" fmla="*/ 1395694 h 1395693"/>
              <a:gd name="connsiteX184" fmla="*/ 2102563 w 11218359"/>
              <a:gd name="connsiteY184" fmla="*/ 1395694 h 1395693"/>
              <a:gd name="connsiteX185" fmla="*/ 2114002 w 11218359"/>
              <a:gd name="connsiteY185" fmla="*/ 1395694 h 1395693"/>
              <a:gd name="connsiteX186" fmla="*/ 2125442 w 11218359"/>
              <a:gd name="connsiteY186" fmla="*/ 1395694 h 1395693"/>
              <a:gd name="connsiteX187" fmla="*/ 2136882 w 11218359"/>
              <a:gd name="connsiteY187" fmla="*/ 1395694 h 1395693"/>
              <a:gd name="connsiteX188" fmla="*/ 2148321 w 11218359"/>
              <a:gd name="connsiteY188" fmla="*/ 1395694 h 1395693"/>
              <a:gd name="connsiteX189" fmla="*/ 2159760 w 11218359"/>
              <a:gd name="connsiteY189" fmla="*/ 1395694 h 1395693"/>
              <a:gd name="connsiteX190" fmla="*/ 2171200 w 11218359"/>
              <a:gd name="connsiteY190" fmla="*/ 1395694 h 1395693"/>
              <a:gd name="connsiteX191" fmla="*/ 2182640 w 11218359"/>
              <a:gd name="connsiteY191" fmla="*/ 1395694 h 1395693"/>
              <a:gd name="connsiteX192" fmla="*/ 2194079 w 11218359"/>
              <a:gd name="connsiteY192" fmla="*/ 1395694 h 1395693"/>
              <a:gd name="connsiteX193" fmla="*/ 2205519 w 11218359"/>
              <a:gd name="connsiteY193" fmla="*/ 1395694 h 1395693"/>
              <a:gd name="connsiteX194" fmla="*/ 2216958 w 11218359"/>
              <a:gd name="connsiteY194" fmla="*/ 1395694 h 1395693"/>
              <a:gd name="connsiteX195" fmla="*/ 2228393 w 11218359"/>
              <a:gd name="connsiteY195" fmla="*/ 1395694 h 1395693"/>
              <a:gd name="connsiteX196" fmla="*/ 2239837 w 11218359"/>
              <a:gd name="connsiteY196" fmla="*/ 1395694 h 1395693"/>
              <a:gd name="connsiteX197" fmla="*/ 2251272 w 11218359"/>
              <a:gd name="connsiteY197" fmla="*/ 1395694 h 1395693"/>
              <a:gd name="connsiteX198" fmla="*/ 2262716 w 11218359"/>
              <a:gd name="connsiteY198" fmla="*/ 1395694 h 1395693"/>
              <a:gd name="connsiteX199" fmla="*/ 2274151 w 11218359"/>
              <a:gd name="connsiteY199" fmla="*/ 1395694 h 1395693"/>
              <a:gd name="connsiteX200" fmla="*/ 2285591 w 11218359"/>
              <a:gd name="connsiteY200" fmla="*/ 1395694 h 1395693"/>
              <a:gd name="connsiteX201" fmla="*/ 2297030 w 11218359"/>
              <a:gd name="connsiteY201" fmla="*/ 1395694 h 1395693"/>
              <a:gd name="connsiteX202" fmla="*/ 2308470 w 11218359"/>
              <a:gd name="connsiteY202" fmla="*/ 1395694 h 1395693"/>
              <a:gd name="connsiteX203" fmla="*/ 2319909 w 11218359"/>
              <a:gd name="connsiteY203" fmla="*/ 1395694 h 1395693"/>
              <a:gd name="connsiteX204" fmla="*/ 2331349 w 11218359"/>
              <a:gd name="connsiteY204" fmla="*/ 1395694 h 1395693"/>
              <a:gd name="connsiteX205" fmla="*/ 2342788 w 11218359"/>
              <a:gd name="connsiteY205" fmla="*/ 1395694 h 1395693"/>
              <a:gd name="connsiteX206" fmla="*/ 2354228 w 11218359"/>
              <a:gd name="connsiteY206" fmla="*/ 1395694 h 1395693"/>
              <a:gd name="connsiteX207" fmla="*/ 2365667 w 11218359"/>
              <a:gd name="connsiteY207" fmla="*/ 1395694 h 1395693"/>
              <a:gd name="connsiteX208" fmla="*/ 2377107 w 11218359"/>
              <a:gd name="connsiteY208" fmla="*/ 1395694 h 1395693"/>
              <a:gd name="connsiteX209" fmla="*/ 2388546 w 11218359"/>
              <a:gd name="connsiteY209" fmla="*/ 1395694 h 1395693"/>
              <a:gd name="connsiteX210" fmla="*/ 2399986 w 11218359"/>
              <a:gd name="connsiteY210" fmla="*/ 1395694 h 1395693"/>
              <a:gd name="connsiteX211" fmla="*/ 2411425 w 11218359"/>
              <a:gd name="connsiteY211" fmla="*/ 1395694 h 1395693"/>
              <a:gd name="connsiteX212" fmla="*/ 2422865 w 11218359"/>
              <a:gd name="connsiteY212" fmla="*/ 1395694 h 1395693"/>
              <a:gd name="connsiteX213" fmla="*/ 2434304 w 11218359"/>
              <a:gd name="connsiteY213" fmla="*/ 1395694 h 1395693"/>
              <a:gd name="connsiteX214" fmla="*/ 2445744 w 11218359"/>
              <a:gd name="connsiteY214" fmla="*/ 1395694 h 1395693"/>
              <a:gd name="connsiteX215" fmla="*/ 2457184 w 11218359"/>
              <a:gd name="connsiteY215" fmla="*/ 1395694 h 1395693"/>
              <a:gd name="connsiteX216" fmla="*/ 2468623 w 11218359"/>
              <a:gd name="connsiteY216" fmla="*/ 1395694 h 1395693"/>
              <a:gd name="connsiteX217" fmla="*/ 2480062 w 11218359"/>
              <a:gd name="connsiteY217" fmla="*/ 1395694 h 1395693"/>
              <a:gd name="connsiteX218" fmla="*/ 2491502 w 11218359"/>
              <a:gd name="connsiteY218" fmla="*/ 1395694 h 1395693"/>
              <a:gd name="connsiteX219" fmla="*/ 2502942 w 11218359"/>
              <a:gd name="connsiteY219" fmla="*/ 1395694 h 1395693"/>
              <a:gd name="connsiteX220" fmla="*/ 2514381 w 11218359"/>
              <a:gd name="connsiteY220" fmla="*/ 1395694 h 1395693"/>
              <a:gd name="connsiteX221" fmla="*/ 2525821 w 11218359"/>
              <a:gd name="connsiteY221" fmla="*/ 1395694 h 1395693"/>
              <a:gd name="connsiteX222" fmla="*/ 2537260 w 11218359"/>
              <a:gd name="connsiteY222" fmla="*/ 1395694 h 1395693"/>
              <a:gd name="connsiteX223" fmla="*/ 2548700 w 11218359"/>
              <a:gd name="connsiteY223" fmla="*/ 1395694 h 1395693"/>
              <a:gd name="connsiteX224" fmla="*/ 2560139 w 11218359"/>
              <a:gd name="connsiteY224" fmla="*/ 1395694 h 1395693"/>
              <a:gd name="connsiteX225" fmla="*/ 2571579 w 11218359"/>
              <a:gd name="connsiteY225" fmla="*/ 1395694 h 1395693"/>
              <a:gd name="connsiteX226" fmla="*/ 2583018 w 11218359"/>
              <a:gd name="connsiteY226" fmla="*/ 1395694 h 1395693"/>
              <a:gd name="connsiteX227" fmla="*/ 2594458 w 11218359"/>
              <a:gd name="connsiteY227" fmla="*/ 1395694 h 1395693"/>
              <a:gd name="connsiteX228" fmla="*/ 2605897 w 11218359"/>
              <a:gd name="connsiteY228" fmla="*/ 1395694 h 1395693"/>
              <a:gd name="connsiteX229" fmla="*/ 2617337 w 11218359"/>
              <a:gd name="connsiteY229" fmla="*/ 1395694 h 1395693"/>
              <a:gd name="connsiteX230" fmla="*/ 2628776 w 11218359"/>
              <a:gd name="connsiteY230" fmla="*/ 1395694 h 1395693"/>
              <a:gd name="connsiteX231" fmla="*/ 2640216 w 11218359"/>
              <a:gd name="connsiteY231" fmla="*/ 1395694 h 1395693"/>
              <a:gd name="connsiteX232" fmla="*/ 2651655 w 11218359"/>
              <a:gd name="connsiteY232" fmla="*/ 1395694 h 1395693"/>
              <a:gd name="connsiteX233" fmla="*/ 2663095 w 11218359"/>
              <a:gd name="connsiteY233" fmla="*/ 1395694 h 1395693"/>
              <a:gd name="connsiteX234" fmla="*/ 2674535 w 11218359"/>
              <a:gd name="connsiteY234" fmla="*/ 1395694 h 1395693"/>
              <a:gd name="connsiteX235" fmla="*/ 2685974 w 11218359"/>
              <a:gd name="connsiteY235" fmla="*/ 1395694 h 1395693"/>
              <a:gd name="connsiteX236" fmla="*/ 2697413 w 11218359"/>
              <a:gd name="connsiteY236" fmla="*/ 1395694 h 1395693"/>
              <a:gd name="connsiteX237" fmla="*/ 2708853 w 11218359"/>
              <a:gd name="connsiteY237" fmla="*/ 1395694 h 1395693"/>
              <a:gd name="connsiteX238" fmla="*/ 2720293 w 11218359"/>
              <a:gd name="connsiteY238" fmla="*/ 1395694 h 1395693"/>
              <a:gd name="connsiteX239" fmla="*/ 2731727 w 11218359"/>
              <a:gd name="connsiteY239" fmla="*/ 1395694 h 1395693"/>
              <a:gd name="connsiteX240" fmla="*/ 2743172 w 11218359"/>
              <a:gd name="connsiteY240" fmla="*/ 1395694 h 1395693"/>
              <a:gd name="connsiteX241" fmla="*/ 2754611 w 11218359"/>
              <a:gd name="connsiteY241" fmla="*/ 1395694 h 1395693"/>
              <a:gd name="connsiteX242" fmla="*/ 2766046 w 11218359"/>
              <a:gd name="connsiteY242" fmla="*/ 1395694 h 1395693"/>
              <a:gd name="connsiteX243" fmla="*/ 2777490 w 11218359"/>
              <a:gd name="connsiteY243" fmla="*/ 1395694 h 1395693"/>
              <a:gd name="connsiteX244" fmla="*/ 2788925 w 11218359"/>
              <a:gd name="connsiteY244" fmla="*/ 1395694 h 1395693"/>
              <a:gd name="connsiteX245" fmla="*/ 2800364 w 11218359"/>
              <a:gd name="connsiteY245" fmla="*/ 1395694 h 1395693"/>
              <a:gd name="connsiteX246" fmla="*/ 2811804 w 11218359"/>
              <a:gd name="connsiteY246" fmla="*/ 1395694 h 1395693"/>
              <a:gd name="connsiteX247" fmla="*/ 2823243 w 11218359"/>
              <a:gd name="connsiteY247" fmla="*/ 1395694 h 1395693"/>
              <a:gd name="connsiteX248" fmla="*/ 2834683 w 11218359"/>
              <a:gd name="connsiteY248" fmla="*/ 1395694 h 1395693"/>
              <a:gd name="connsiteX249" fmla="*/ 2846123 w 11218359"/>
              <a:gd name="connsiteY249" fmla="*/ 1395694 h 1395693"/>
              <a:gd name="connsiteX250" fmla="*/ 2857562 w 11218359"/>
              <a:gd name="connsiteY250" fmla="*/ 1395694 h 1395693"/>
              <a:gd name="connsiteX251" fmla="*/ 2869001 w 11218359"/>
              <a:gd name="connsiteY251" fmla="*/ 1395694 h 1395693"/>
              <a:gd name="connsiteX252" fmla="*/ 2880441 w 11218359"/>
              <a:gd name="connsiteY252" fmla="*/ 1395694 h 1395693"/>
              <a:gd name="connsiteX253" fmla="*/ 2891881 w 11218359"/>
              <a:gd name="connsiteY253" fmla="*/ 1395694 h 1395693"/>
              <a:gd name="connsiteX254" fmla="*/ 2903320 w 11218359"/>
              <a:gd name="connsiteY254" fmla="*/ 1395694 h 1395693"/>
              <a:gd name="connsiteX255" fmla="*/ 2914760 w 11218359"/>
              <a:gd name="connsiteY255" fmla="*/ 1395694 h 1395693"/>
              <a:gd name="connsiteX256" fmla="*/ 2926199 w 11218359"/>
              <a:gd name="connsiteY256" fmla="*/ 1395694 h 1395693"/>
              <a:gd name="connsiteX257" fmla="*/ 2937639 w 11218359"/>
              <a:gd name="connsiteY257" fmla="*/ 1395694 h 1395693"/>
              <a:gd name="connsiteX258" fmla="*/ 2949078 w 11218359"/>
              <a:gd name="connsiteY258" fmla="*/ 1395694 h 1395693"/>
              <a:gd name="connsiteX259" fmla="*/ 2960518 w 11218359"/>
              <a:gd name="connsiteY259" fmla="*/ 1395694 h 1395693"/>
              <a:gd name="connsiteX260" fmla="*/ 2971957 w 11218359"/>
              <a:gd name="connsiteY260" fmla="*/ 1395694 h 1395693"/>
              <a:gd name="connsiteX261" fmla="*/ 2983397 w 11218359"/>
              <a:gd name="connsiteY261" fmla="*/ 1395694 h 1395693"/>
              <a:gd name="connsiteX262" fmla="*/ 2994837 w 11218359"/>
              <a:gd name="connsiteY262" fmla="*/ 1395694 h 1395693"/>
              <a:gd name="connsiteX263" fmla="*/ 3006276 w 11218359"/>
              <a:gd name="connsiteY263" fmla="*/ 1395694 h 1395693"/>
              <a:gd name="connsiteX264" fmla="*/ 3017715 w 11218359"/>
              <a:gd name="connsiteY264" fmla="*/ 1395694 h 1395693"/>
              <a:gd name="connsiteX265" fmla="*/ 3029155 w 11218359"/>
              <a:gd name="connsiteY265" fmla="*/ 1395694 h 1395693"/>
              <a:gd name="connsiteX266" fmla="*/ 3040594 w 11218359"/>
              <a:gd name="connsiteY266" fmla="*/ 1395694 h 1395693"/>
              <a:gd name="connsiteX267" fmla="*/ 3052034 w 11218359"/>
              <a:gd name="connsiteY267" fmla="*/ 1395694 h 1395693"/>
              <a:gd name="connsiteX268" fmla="*/ 3063474 w 11218359"/>
              <a:gd name="connsiteY268" fmla="*/ 1395694 h 1395693"/>
              <a:gd name="connsiteX269" fmla="*/ 3074913 w 11218359"/>
              <a:gd name="connsiteY269" fmla="*/ 1395694 h 1395693"/>
              <a:gd name="connsiteX270" fmla="*/ 3086352 w 11218359"/>
              <a:gd name="connsiteY270" fmla="*/ 1395694 h 1395693"/>
              <a:gd name="connsiteX271" fmla="*/ 3097792 w 11218359"/>
              <a:gd name="connsiteY271" fmla="*/ 1395694 h 1395693"/>
              <a:gd name="connsiteX272" fmla="*/ 3109232 w 11218359"/>
              <a:gd name="connsiteY272" fmla="*/ 1395694 h 1395693"/>
              <a:gd name="connsiteX273" fmla="*/ 3120671 w 11218359"/>
              <a:gd name="connsiteY273" fmla="*/ 1395694 h 1395693"/>
              <a:gd name="connsiteX274" fmla="*/ 3132111 w 11218359"/>
              <a:gd name="connsiteY274" fmla="*/ 1395694 h 1395693"/>
              <a:gd name="connsiteX275" fmla="*/ 3143550 w 11218359"/>
              <a:gd name="connsiteY275" fmla="*/ 1395694 h 1395693"/>
              <a:gd name="connsiteX276" fmla="*/ 3154990 w 11218359"/>
              <a:gd name="connsiteY276" fmla="*/ 1395694 h 1395693"/>
              <a:gd name="connsiteX277" fmla="*/ 3166429 w 11218359"/>
              <a:gd name="connsiteY277" fmla="*/ 1395694 h 1395693"/>
              <a:gd name="connsiteX278" fmla="*/ 3177869 w 11218359"/>
              <a:gd name="connsiteY278" fmla="*/ 1395694 h 1395693"/>
              <a:gd name="connsiteX279" fmla="*/ 3189308 w 11218359"/>
              <a:gd name="connsiteY279" fmla="*/ 1395694 h 1395693"/>
              <a:gd name="connsiteX280" fmla="*/ 3200748 w 11218359"/>
              <a:gd name="connsiteY280" fmla="*/ 1395694 h 1395693"/>
              <a:gd name="connsiteX281" fmla="*/ 3212187 w 11218359"/>
              <a:gd name="connsiteY281" fmla="*/ 1395694 h 1395693"/>
              <a:gd name="connsiteX282" fmla="*/ 3223627 w 11218359"/>
              <a:gd name="connsiteY282" fmla="*/ 1395694 h 1395693"/>
              <a:gd name="connsiteX283" fmla="*/ 3235066 w 11218359"/>
              <a:gd name="connsiteY283" fmla="*/ 1395694 h 1395693"/>
              <a:gd name="connsiteX284" fmla="*/ 3246501 w 11218359"/>
              <a:gd name="connsiteY284" fmla="*/ 1395694 h 1395693"/>
              <a:gd name="connsiteX285" fmla="*/ 3257945 w 11218359"/>
              <a:gd name="connsiteY285" fmla="*/ 1395694 h 1395693"/>
              <a:gd name="connsiteX286" fmla="*/ 3269385 w 11218359"/>
              <a:gd name="connsiteY286" fmla="*/ 1395694 h 1395693"/>
              <a:gd name="connsiteX287" fmla="*/ 3280825 w 11218359"/>
              <a:gd name="connsiteY287" fmla="*/ 1395694 h 1395693"/>
              <a:gd name="connsiteX288" fmla="*/ 3292264 w 11218359"/>
              <a:gd name="connsiteY288" fmla="*/ 1395694 h 1395693"/>
              <a:gd name="connsiteX289" fmla="*/ 3303699 w 11218359"/>
              <a:gd name="connsiteY289" fmla="*/ 1395694 h 1395693"/>
              <a:gd name="connsiteX290" fmla="*/ 3315143 w 11218359"/>
              <a:gd name="connsiteY290" fmla="*/ 1395694 h 1395693"/>
              <a:gd name="connsiteX291" fmla="*/ 3326578 w 11218359"/>
              <a:gd name="connsiteY291" fmla="*/ 1395694 h 1395693"/>
              <a:gd name="connsiteX292" fmla="*/ 3338017 w 11218359"/>
              <a:gd name="connsiteY292" fmla="*/ 1395694 h 1395693"/>
              <a:gd name="connsiteX293" fmla="*/ 3349457 w 11218359"/>
              <a:gd name="connsiteY293" fmla="*/ 1395694 h 1395693"/>
              <a:gd name="connsiteX294" fmla="*/ 3360896 w 11218359"/>
              <a:gd name="connsiteY294" fmla="*/ 1395694 h 1395693"/>
              <a:gd name="connsiteX295" fmla="*/ 3372336 w 11218359"/>
              <a:gd name="connsiteY295" fmla="*/ 1395694 h 1395693"/>
              <a:gd name="connsiteX296" fmla="*/ 3383776 w 11218359"/>
              <a:gd name="connsiteY296" fmla="*/ 1395694 h 1395693"/>
              <a:gd name="connsiteX297" fmla="*/ 3395215 w 11218359"/>
              <a:gd name="connsiteY297" fmla="*/ 1395694 h 1395693"/>
              <a:gd name="connsiteX298" fmla="*/ 3406654 w 11218359"/>
              <a:gd name="connsiteY298" fmla="*/ 1395694 h 1395693"/>
              <a:gd name="connsiteX299" fmla="*/ 3418094 w 11218359"/>
              <a:gd name="connsiteY299" fmla="*/ 1395694 h 1395693"/>
              <a:gd name="connsiteX300" fmla="*/ 3429534 w 11218359"/>
              <a:gd name="connsiteY300" fmla="*/ 1395694 h 1395693"/>
              <a:gd name="connsiteX301" fmla="*/ 3440973 w 11218359"/>
              <a:gd name="connsiteY301" fmla="*/ 1395694 h 1395693"/>
              <a:gd name="connsiteX302" fmla="*/ 3452413 w 11218359"/>
              <a:gd name="connsiteY302" fmla="*/ 1395694 h 1395693"/>
              <a:gd name="connsiteX303" fmla="*/ 3463852 w 11218359"/>
              <a:gd name="connsiteY303" fmla="*/ 1395694 h 1395693"/>
              <a:gd name="connsiteX304" fmla="*/ 3475292 w 11218359"/>
              <a:gd name="connsiteY304" fmla="*/ 1395694 h 1395693"/>
              <a:gd name="connsiteX305" fmla="*/ 3486731 w 11218359"/>
              <a:gd name="connsiteY305" fmla="*/ 1395694 h 1395693"/>
              <a:gd name="connsiteX306" fmla="*/ 3498171 w 11218359"/>
              <a:gd name="connsiteY306" fmla="*/ 1395694 h 1395693"/>
              <a:gd name="connsiteX307" fmla="*/ 3509610 w 11218359"/>
              <a:gd name="connsiteY307" fmla="*/ 1395694 h 1395693"/>
              <a:gd name="connsiteX308" fmla="*/ 3521050 w 11218359"/>
              <a:gd name="connsiteY308" fmla="*/ 1395694 h 1395693"/>
              <a:gd name="connsiteX309" fmla="*/ 3532489 w 11218359"/>
              <a:gd name="connsiteY309" fmla="*/ 1395694 h 1395693"/>
              <a:gd name="connsiteX310" fmla="*/ 3543929 w 11218359"/>
              <a:gd name="connsiteY310" fmla="*/ 1395694 h 1395693"/>
              <a:gd name="connsiteX311" fmla="*/ 3555368 w 11218359"/>
              <a:gd name="connsiteY311" fmla="*/ 1395694 h 1395693"/>
              <a:gd name="connsiteX312" fmla="*/ 3566808 w 11218359"/>
              <a:gd name="connsiteY312" fmla="*/ 1395694 h 1395693"/>
              <a:gd name="connsiteX313" fmla="*/ 3578247 w 11218359"/>
              <a:gd name="connsiteY313" fmla="*/ 1395694 h 1395693"/>
              <a:gd name="connsiteX314" fmla="*/ 3589687 w 11218359"/>
              <a:gd name="connsiteY314" fmla="*/ 1395694 h 1395693"/>
              <a:gd name="connsiteX315" fmla="*/ 3601127 w 11218359"/>
              <a:gd name="connsiteY315" fmla="*/ 1395694 h 1395693"/>
              <a:gd name="connsiteX316" fmla="*/ 3612566 w 11218359"/>
              <a:gd name="connsiteY316" fmla="*/ 1395694 h 1395693"/>
              <a:gd name="connsiteX317" fmla="*/ 3624005 w 11218359"/>
              <a:gd name="connsiteY317" fmla="*/ 1395694 h 1395693"/>
              <a:gd name="connsiteX318" fmla="*/ 3635445 w 11218359"/>
              <a:gd name="connsiteY318" fmla="*/ 1395694 h 1395693"/>
              <a:gd name="connsiteX319" fmla="*/ 3646885 w 11218359"/>
              <a:gd name="connsiteY319" fmla="*/ 1395694 h 1395693"/>
              <a:gd name="connsiteX320" fmla="*/ 3658324 w 11218359"/>
              <a:gd name="connsiteY320" fmla="*/ 1395694 h 1395693"/>
              <a:gd name="connsiteX321" fmla="*/ 3669764 w 11218359"/>
              <a:gd name="connsiteY321" fmla="*/ 1395694 h 1395693"/>
              <a:gd name="connsiteX322" fmla="*/ 3681203 w 11218359"/>
              <a:gd name="connsiteY322" fmla="*/ 1395694 h 1395693"/>
              <a:gd name="connsiteX323" fmla="*/ 3692643 w 11218359"/>
              <a:gd name="connsiteY323" fmla="*/ 1395694 h 1395693"/>
              <a:gd name="connsiteX324" fmla="*/ 3704082 w 11218359"/>
              <a:gd name="connsiteY324" fmla="*/ 1395694 h 1395693"/>
              <a:gd name="connsiteX325" fmla="*/ 3715522 w 11218359"/>
              <a:gd name="connsiteY325" fmla="*/ 1395694 h 1395693"/>
              <a:gd name="connsiteX326" fmla="*/ 3726961 w 11218359"/>
              <a:gd name="connsiteY326" fmla="*/ 1395694 h 1395693"/>
              <a:gd name="connsiteX327" fmla="*/ 3738401 w 11218359"/>
              <a:gd name="connsiteY327" fmla="*/ 1395694 h 1395693"/>
              <a:gd name="connsiteX328" fmla="*/ 3749840 w 11218359"/>
              <a:gd name="connsiteY328" fmla="*/ 1395694 h 1395693"/>
              <a:gd name="connsiteX329" fmla="*/ 3761280 w 11218359"/>
              <a:gd name="connsiteY329" fmla="*/ 1395694 h 1395693"/>
              <a:gd name="connsiteX330" fmla="*/ 3772719 w 11218359"/>
              <a:gd name="connsiteY330" fmla="*/ 1395694 h 1395693"/>
              <a:gd name="connsiteX331" fmla="*/ 3784154 w 11218359"/>
              <a:gd name="connsiteY331" fmla="*/ 1395694 h 1395693"/>
              <a:gd name="connsiteX332" fmla="*/ 3795598 w 11218359"/>
              <a:gd name="connsiteY332" fmla="*/ 1395694 h 1395693"/>
              <a:gd name="connsiteX333" fmla="*/ 3807033 w 11218359"/>
              <a:gd name="connsiteY333" fmla="*/ 1395694 h 1395693"/>
              <a:gd name="connsiteX334" fmla="*/ 3818473 w 11218359"/>
              <a:gd name="connsiteY334" fmla="*/ 1395694 h 1395693"/>
              <a:gd name="connsiteX335" fmla="*/ 3829917 w 11218359"/>
              <a:gd name="connsiteY335" fmla="*/ 1395694 h 1395693"/>
              <a:gd name="connsiteX336" fmla="*/ 3841352 w 11218359"/>
              <a:gd name="connsiteY336" fmla="*/ 1395694 h 1395693"/>
              <a:gd name="connsiteX337" fmla="*/ 3852791 w 11218359"/>
              <a:gd name="connsiteY337" fmla="*/ 1395694 h 1395693"/>
              <a:gd name="connsiteX338" fmla="*/ 3864231 w 11218359"/>
              <a:gd name="connsiteY338" fmla="*/ 1395694 h 1395693"/>
              <a:gd name="connsiteX339" fmla="*/ 3875670 w 11218359"/>
              <a:gd name="connsiteY339" fmla="*/ 1395694 h 1395693"/>
              <a:gd name="connsiteX340" fmla="*/ 3887110 w 11218359"/>
              <a:gd name="connsiteY340" fmla="*/ 1395694 h 1395693"/>
              <a:gd name="connsiteX341" fmla="*/ 3898549 w 11218359"/>
              <a:gd name="connsiteY341" fmla="*/ 1395694 h 1395693"/>
              <a:gd name="connsiteX342" fmla="*/ 3909989 w 11218359"/>
              <a:gd name="connsiteY342" fmla="*/ 1395694 h 1395693"/>
              <a:gd name="connsiteX343" fmla="*/ 3921447 w 11218359"/>
              <a:gd name="connsiteY343" fmla="*/ 1395694 h 1395693"/>
              <a:gd name="connsiteX344" fmla="*/ 3932878 w 11218359"/>
              <a:gd name="connsiteY344" fmla="*/ 1395694 h 1395693"/>
              <a:gd name="connsiteX345" fmla="*/ 3944307 w 11218359"/>
              <a:gd name="connsiteY345" fmla="*/ 1395694 h 1395693"/>
              <a:gd name="connsiteX346" fmla="*/ 3955737 w 11218359"/>
              <a:gd name="connsiteY346" fmla="*/ 1395694 h 1395693"/>
              <a:gd name="connsiteX347" fmla="*/ 3967167 w 11218359"/>
              <a:gd name="connsiteY347" fmla="*/ 1395694 h 1395693"/>
              <a:gd name="connsiteX348" fmla="*/ 3978645 w 11218359"/>
              <a:gd name="connsiteY348" fmla="*/ 1395694 h 1395693"/>
              <a:gd name="connsiteX349" fmla="*/ 3990075 w 11218359"/>
              <a:gd name="connsiteY349" fmla="*/ 1395694 h 1395693"/>
              <a:gd name="connsiteX350" fmla="*/ 4001505 w 11218359"/>
              <a:gd name="connsiteY350" fmla="*/ 1395694 h 1395693"/>
              <a:gd name="connsiteX351" fmla="*/ 4012935 w 11218359"/>
              <a:gd name="connsiteY351" fmla="*/ 1395694 h 1395693"/>
              <a:gd name="connsiteX352" fmla="*/ 4024365 w 11218359"/>
              <a:gd name="connsiteY352" fmla="*/ 1395694 h 1395693"/>
              <a:gd name="connsiteX353" fmla="*/ 4035843 w 11218359"/>
              <a:gd name="connsiteY353" fmla="*/ 1395694 h 1395693"/>
              <a:gd name="connsiteX354" fmla="*/ 4047273 w 11218359"/>
              <a:gd name="connsiteY354" fmla="*/ 1395694 h 1395693"/>
              <a:gd name="connsiteX355" fmla="*/ 4058702 w 11218359"/>
              <a:gd name="connsiteY355" fmla="*/ 1395694 h 1395693"/>
              <a:gd name="connsiteX356" fmla="*/ 4070133 w 11218359"/>
              <a:gd name="connsiteY356" fmla="*/ 1395694 h 1395693"/>
              <a:gd name="connsiteX357" fmla="*/ 4081563 w 11218359"/>
              <a:gd name="connsiteY357" fmla="*/ 1395694 h 1395693"/>
              <a:gd name="connsiteX358" fmla="*/ 4093040 w 11218359"/>
              <a:gd name="connsiteY358" fmla="*/ 1395694 h 1395693"/>
              <a:gd name="connsiteX359" fmla="*/ 4104471 w 11218359"/>
              <a:gd name="connsiteY359" fmla="*/ 1395694 h 1395693"/>
              <a:gd name="connsiteX360" fmla="*/ 4115900 w 11218359"/>
              <a:gd name="connsiteY360" fmla="*/ 1395694 h 1395693"/>
              <a:gd name="connsiteX361" fmla="*/ 4127330 w 11218359"/>
              <a:gd name="connsiteY361" fmla="*/ 1395694 h 1395693"/>
              <a:gd name="connsiteX362" fmla="*/ 4138760 w 11218359"/>
              <a:gd name="connsiteY362" fmla="*/ 1395694 h 1395693"/>
              <a:gd name="connsiteX363" fmla="*/ 4150238 w 11218359"/>
              <a:gd name="connsiteY363" fmla="*/ 1395694 h 1395693"/>
              <a:gd name="connsiteX364" fmla="*/ 4161668 w 11218359"/>
              <a:gd name="connsiteY364" fmla="*/ 1395694 h 1395693"/>
              <a:gd name="connsiteX365" fmla="*/ 4173098 w 11218359"/>
              <a:gd name="connsiteY365" fmla="*/ 1395694 h 1395693"/>
              <a:gd name="connsiteX366" fmla="*/ 4184528 w 11218359"/>
              <a:gd name="connsiteY366" fmla="*/ 1395694 h 1395693"/>
              <a:gd name="connsiteX367" fmla="*/ 4195958 w 11218359"/>
              <a:gd name="connsiteY367" fmla="*/ 1395694 h 1395693"/>
              <a:gd name="connsiteX368" fmla="*/ 4207436 w 11218359"/>
              <a:gd name="connsiteY368" fmla="*/ 1395694 h 1395693"/>
              <a:gd name="connsiteX369" fmla="*/ 4218865 w 11218359"/>
              <a:gd name="connsiteY369" fmla="*/ 1395694 h 1395693"/>
              <a:gd name="connsiteX370" fmla="*/ 4230296 w 11218359"/>
              <a:gd name="connsiteY370" fmla="*/ 1395694 h 1395693"/>
              <a:gd name="connsiteX371" fmla="*/ 4241726 w 11218359"/>
              <a:gd name="connsiteY371" fmla="*/ 1395694 h 1395693"/>
              <a:gd name="connsiteX372" fmla="*/ 4253156 w 11218359"/>
              <a:gd name="connsiteY372" fmla="*/ 1395694 h 1395693"/>
              <a:gd name="connsiteX373" fmla="*/ 4264634 w 11218359"/>
              <a:gd name="connsiteY373" fmla="*/ 1395694 h 1395693"/>
              <a:gd name="connsiteX374" fmla="*/ 4276063 w 11218359"/>
              <a:gd name="connsiteY374" fmla="*/ 1395694 h 1395693"/>
              <a:gd name="connsiteX375" fmla="*/ 4287493 w 11218359"/>
              <a:gd name="connsiteY375" fmla="*/ 1395694 h 1395693"/>
              <a:gd name="connsiteX376" fmla="*/ 4298923 w 11218359"/>
              <a:gd name="connsiteY376" fmla="*/ 1395694 h 1395693"/>
              <a:gd name="connsiteX377" fmla="*/ 4310353 w 11218359"/>
              <a:gd name="connsiteY377" fmla="*/ 1395694 h 1395693"/>
              <a:gd name="connsiteX378" fmla="*/ 4321831 w 11218359"/>
              <a:gd name="connsiteY378" fmla="*/ 1395694 h 1395693"/>
              <a:gd name="connsiteX379" fmla="*/ 4333261 w 11218359"/>
              <a:gd name="connsiteY379" fmla="*/ 1395694 h 1395693"/>
              <a:gd name="connsiteX380" fmla="*/ 4344691 w 11218359"/>
              <a:gd name="connsiteY380" fmla="*/ 1395694 h 1395693"/>
              <a:gd name="connsiteX381" fmla="*/ 4356121 w 11218359"/>
              <a:gd name="connsiteY381" fmla="*/ 1395694 h 1395693"/>
              <a:gd name="connsiteX382" fmla="*/ 4367551 w 11218359"/>
              <a:gd name="connsiteY382" fmla="*/ 1395694 h 1395693"/>
              <a:gd name="connsiteX383" fmla="*/ 4379028 w 11218359"/>
              <a:gd name="connsiteY383" fmla="*/ 1395694 h 1395693"/>
              <a:gd name="connsiteX384" fmla="*/ 4390458 w 11218359"/>
              <a:gd name="connsiteY384" fmla="*/ 1395694 h 1395693"/>
              <a:gd name="connsiteX385" fmla="*/ 4401889 w 11218359"/>
              <a:gd name="connsiteY385" fmla="*/ 1395694 h 1395693"/>
              <a:gd name="connsiteX386" fmla="*/ 4413319 w 11218359"/>
              <a:gd name="connsiteY386" fmla="*/ 1395694 h 1395693"/>
              <a:gd name="connsiteX387" fmla="*/ 4424749 w 11218359"/>
              <a:gd name="connsiteY387" fmla="*/ 1395694 h 1395693"/>
              <a:gd name="connsiteX388" fmla="*/ 4436226 w 11218359"/>
              <a:gd name="connsiteY388" fmla="*/ 1395694 h 1395693"/>
              <a:gd name="connsiteX389" fmla="*/ 4447656 w 11218359"/>
              <a:gd name="connsiteY389" fmla="*/ 1395694 h 1395693"/>
              <a:gd name="connsiteX390" fmla="*/ 4459086 w 11218359"/>
              <a:gd name="connsiteY390" fmla="*/ 1395694 h 1395693"/>
              <a:gd name="connsiteX391" fmla="*/ 4470516 w 11218359"/>
              <a:gd name="connsiteY391" fmla="*/ 1395694 h 1395693"/>
              <a:gd name="connsiteX392" fmla="*/ 4481946 w 11218359"/>
              <a:gd name="connsiteY392" fmla="*/ 1395694 h 1395693"/>
              <a:gd name="connsiteX393" fmla="*/ 4493424 w 11218359"/>
              <a:gd name="connsiteY393" fmla="*/ 1395694 h 1395693"/>
              <a:gd name="connsiteX394" fmla="*/ 4504854 w 11218359"/>
              <a:gd name="connsiteY394" fmla="*/ 1395694 h 1395693"/>
              <a:gd name="connsiteX395" fmla="*/ 4516284 w 11218359"/>
              <a:gd name="connsiteY395" fmla="*/ 1395694 h 1395693"/>
              <a:gd name="connsiteX396" fmla="*/ 4527714 w 11218359"/>
              <a:gd name="connsiteY396" fmla="*/ 1395694 h 1395693"/>
              <a:gd name="connsiteX397" fmla="*/ 4539144 w 11218359"/>
              <a:gd name="connsiteY397" fmla="*/ 1395694 h 1395693"/>
              <a:gd name="connsiteX398" fmla="*/ 4550621 w 11218359"/>
              <a:gd name="connsiteY398" fmla="*/ 1395694 h 1395693"/>
              <a:gd name="connsiteX399" fmla="*/ 4562051 w 11218359"/>
              <a:gd name="connsiteY399" fmla="*/ 1395694 h 1395693"/>
              <a:gd name="connsiteX400" fmla="*/ 4573482 w 11218359"/>
              <a:gd name="connsiteY400" fmla="*/ 1395694 h 1395693"/>
              <a:gd name="connsiteX401" fmla="*/ 4584912 w 11218359"/>
              <a:gd name="connsiteY401" fmla="*/ 1395694 h 1395693"/>
              <a:gd name="connsiteX402" fmla="*/ 4596341 w 11218359"/>
              <a:gd name="connsiteY402" fmla="*/ 1395694 h 1395693"/>
              <a:gd name="connsiteX403" fmla="*/ 4607771 w 11218359"/>
              <a:gd name="connsiteY403" fmla="*/ 1395694 h 1395693"/>
              <a:gd name="connsiteX404" fmla="*/ 4619249 w 11218359"/>
              <a:gd name="connsiteY404" fmla="*/ 1395694 h 1395693"/>
              <a:gd name="connsiteX405" fmla="*/ 4630679 w 11218359"/>
              <a:gd name="connsiteY405" fmla="*/ 1395694 h 1395693"/>
              <a:gd name="connsiteX406" fmla="*/ 4642109 w 11218359"/>
              <a:gd name="connsiteY406" fmla="*/ 1395694 h 1395693"/>
              <a:gd name="connsiteX407" fmla="*/ 4653539 w 11218359"/>
              <a:gd name="connsiteY407" fmla="*/ 1395694 h 1395693"/>
              <a:gd name="connsiteX408" fmla="*/ 4664969 w 11218359"/>
              <a:gd name="connsiteY408" fmla="*/ 1395694 h 1395693"/>
              <a:gd name="connsiteX409" fmla="*/ 4676447 w 11218359"/>
              <a:gd name="connsiteY409" fmla="*/ 1395694 h 1395693"/>
              <a:gd name="connsiteX410" fmla="*/ 4687877 w 11218359"/>
              <a:gd name="connsiteY410" fmla="*/ 1395694 h 1395693"/>
              <a:gd name="connsiteX411" fmla="*/ 4699306 w 11218359"/>
              <a:gd name="connsiteY411" fmla="*/ 1395694 h 1395693"/>
              <a:gd name="connsiteX412" fmla="*/ 4710737 w 11218359"/>
              <a:gd name="connsiteY412" fmla="*/ 1395694 h 1395693"/>
              <a:gd name="connsiteX413" fmla="*/ 4722167 w 11218359"/>
              <a:gd name="connsiteY413" fmla="*/ 1395694 h 1395693"/>
              <a:gd name="connsiteX414" fmla="*/ 4733644 w 11218359"/>
              <a:gd name="connsiteY414" fmla="*/ 1395694 h 1395693"/>
              <a:gd name="connsiteX415" fmla="*/ 4745075 w 11218359"/>
              <a:gd name="connsiteY415" fmla="*/ 1395694 h 1395693"/>
              <a:gd name="connsiteX416" fmla="*/ 4756504 w 11218359"/>
              <a:gd name="connsiteY416" fmla="*/ 1395694 h 1395693"/>
              <a:gd name="connsiteX417" fmla="*/ 4767934 w 11218359"/>
              <a:gd name="connsiteY417" fmla="*/ 1395694 h 1395693"/>
              <a:gd name="connsiteX418" fmla="*/ 4779364 w 11218359"/>
              <a:gd name="connsiteY418" fmla="*/ 1395694 h 1395693"/>
              <a:gd name="connsiteX419" fmla="*/ 4790842 w 11218359"/>
              <a:gd name="connsiteY419" fmla="*/ 1395694 h 1395693"/>
              <a:gd name="connsiteX420" fmla="*/ 4802272 w 11218359"/>
              <a:gd name="connsiteY420" fmla="*/ 1395694 h 1395693"/>
              <a:gd name="connsiteX421" fmla="*/ 4813702 w 11218359"/>
              <a:gd name="connsiteY421" fmla="*/ 1395694 h 1395693"/>
              <a:gd name="connsiteX422" fmla="*/ 4825132 w 11218359"/>
              <a:gd name="connsiteY422" fmla="*/ 1395694 h 1395693"/>
              <a:gd name="connsiteX423" fmla="*/ 4836562 w 11218359"/>
              <a:gd name="connsiteY423" fmla="*/ 1395694 h 1395693"/>
              <a:gd name="connsiteX424" fmla="*/ 4848040 w 11218359"/>
              <a:gd name="connsiteY424" fmla="*/ 1395694 h 1395693"/>
              <a:gd name="connsiteX425" fmla="*/ 4859469 w 11218359"/>
              <a:gd name="connsiteY425" fmla="*/ 1395694 h 1395693"/>
              <a:gd name="connsiteX426" fmla="*/ 4870899 w 11218359"/>
              <a:gd name="connsiteY426" fmla="*/ 1395694 h 1395693"/>
              <a:gd name="connsiteX427" fmla="*/ 4882330 w 11218359"/>
              <a:gd name="connsiteY427" fmla="*/ 1395694 h 1395693"/>
              <a:gd name="connsiteX428" fmla="*/ 4893760 w 11218359"/>
              <a:gd name="connsiteY428" fmla="*/ 1395694 h 1395693"/>
              <a:gd name="connsiteX429" fmla="*/ 4905237 w 11218359"/>
              <a:gd name="connsiteY429" fmla="*/ 1395694 h 1395693"/>
              <a:gd name="connsiteX430" fmla="*/ 4916667 w 11218359"/>
              <a:gd name="connsiteY430" fmla="*/ 1395694 h 1395693"/>
              <a:gd name="connsiteX431" fmla="*/ 4928097 w 11218359"/>
              <a:gd name="connsiteY431" fmla="*/ 1395694 h 1395693"/>
              <a:gd name="connsiteX432" fmla="*/ 4939527 w 11218359"/>
              <a:gd name="connsiteY432" fmla="*/ 1395694 h 1395693"/>
              <a:gd name="connsiteX433" fmla="*/ 4950957 w 11218359"/>
              <a:gd name="connsiteY433" fmla="*/ 1395694 h 1395693"/>
              <a:gd name="connsiteX434" fmla="*/ 4962435 w 11218359"/>
              <a:gd name="connsiteY434" fmla="*/ 1395694 h 1395693"/>
              <a:gd name="connsiteX435" fmla="*/ 4973865 w 11218359"/>
              <a:gd name="connsiteY435" fmla="*/ 1395694 h 1395693"/>
              <a:gd name="connsiteX436" fmla="*/ 4985295 w 11218359"/>
              <a:gd name="connsiteY436" fmla="*/ 1395694 h 1395693"/>
              <a:gd name="connsiteX437" fmla="*/ 4996725 w 11218359"/>
              <a:gd name="connsiteY437" fmla="*/ 1395694 h 1395693"/>
              <a:gd name="connsiteX438" fmla="*/ 5008155 w 11218359"/>
              <a:gd name="connsiteY438" fmla="*/ 1395694 h 1395693"/>
              <a:gd name="connsiteX439" fmla="*/ 5019632 w 11218359"/>
              <a:gd name="connsiteY439" fmla="*/ 1395694 h 1395693"/>
              <a:gd name="connsiteX440" fmla="*/ 5031062 w 11218359"/>
              <a:gd name="connsiteY440" fmla="*/ 1395694 h 1395693"/>
              <a:gd name="connsiteX441" fmla="*/ 5042492 w 11218359"/>
              <a:gd name="connsiteY441" fmla="*/ 1395694 h 1395693"/>
              <a:gd name="connsiteX442" fmla="*/ 5053923 w 11218359"/>
              <a:gd name="connsiteY442" fmla="*/ 1395694 h 1395693"/>
              <a:gd name="connsiteX443" fmla="*/ 5065353 w 11218359"/>
              <a:gd name="connsiteY443" fmla="*/ 1395694 h 1395693"/>
              <a:gd name="connsiteX444" fmla="*/ 5076830 w 11218359"/>
              <a:gd name="connsiteY444" fmla="*/ 1395694 h 1395693"/>
              <a:gd name="connsiteX445" fmla="*/ 5088260 w 11218359"/>
              <a:gd name="connsiteY445" fmla="*/ 1395694 h 1395693"/>
              <a:gd name="connsiteX446" fmla="*/ 5099690 w 11218359"/>
              <a:gd name="connsiteY446" fmla="*/ 1395694 h 1395693"/>
              <a:gd name="connsiteX447" fmla="*/ 5111120 w 11218359"/>
              <a:gd name="connsiteY447" fmla="*/ 1395694 h 1395693"/>
              <a:gd name="connsiteX448" fmla="*/ 5122550 w 11218359"/>
              <a:gd name="connsiteY448" fmla="*/ 1395694 h 1395693"/>
              <a:gd name="connsiteX449" fmla="*/ 5134028 w 11218359"/>
              <a:gd name="connsiteY449" fmla="*/ 1395694 h 1395693"/>
              <a:gd name="connsiteX450" fmla="*/ 5145458 w 11218359"/>
              <a:gd name="connsiteY450" fmla="*/ 1395694 h 1395693"/>
              <a:gd name="connsiteX451" fmla="*/ 5156888 w 11218359"/>
              <a:gd name="connsiteY451" fmla="*/ 1395694 h 1395693"/>
              <a:gd name="connsiteX452" fmla="*/ 5168318 w 11218359"/>
              <a:gd name="connsiteY452" fmla="*/ 1395694 h 1395693"/>
              <a:gd name="connsiteX453" fmla="*/ 5179747 w 11218359"/>
              <a:gd name="connsiteY453" fmla="*/ 1395694 h 1395693"/>
              <a:gd name="connsiteX454" fmla="*/ 5191225 w 11218359"/>
              <a:gd name="connsiteY454" fmla="*/ 1395694 h 1395693"/>
              <a:gd name="connsiteX455" fmla="*/ 5202655 w 11218359"/>
              <a:gd name="connsiteY455" fmla="*/ 1395694 h 1395693"/>
              <a:gd name="connsiteX456" fmla="*/ 5214085 w 11218359"/>
              <a:gd name="connsiteY456" fmla="*/ 1395694 h 1395693"/>
              <a:gd name="connsiteX457" fmla="*/ 5225515 w 11218359"/>
              <a:gd name="connsiteY457" fmla="*/ 1395694 h 1395693"/>
              <a:gd name="connsiteX458" fmla="*/ 5236945 w 11218359"/>
              <a:gd name="connsiteY458" fmla="*/ 1395694 h 1395693"/>
              <a:gd name="connsiteX459" fmla="*/ 5248423 w 11218359"/>
              <a:gd name="connsiteY459" fmla="*/ 1395694 h 1395693"/>
              <a:gd name="connsiteX460" fmla="*/ 5259853 w 11218359"/>
              <a:gd name="connsiteY460" fmla="*/ 1395694 h 1395693"/>
              <a:gd name="connsiteX461" fmla="*/ 5271283 w 11218359"/>
              <a:gd name="connsiteY461" fmla="*/ 1395694 h 1395693"/>
              <a:gd name="connsiteX462" fmla="*/ 5282713 w 11218359"/>
              <a:gd name="connsiteY462" fmla="*/ 1395694 h 1395693"/>
              <a:gd name="connsiteX463" fmla="*/ 5294143 w 11218359"/>
              <a:gd name="connsiteY463" fmla="*/ 1395694 h 1395693"/>
              <a:gd name="connsiteX464" fmla="*/ 5305621 w 11218359"/>
              <a:gd name="connsiteY464" fmla="*/ 1395694 h 1395693"/>
              <a:gd name="connsiteX465" fmla="*/ 5317051 w 11218359"/>
              <a:gd name="connsiteY465" fmla="*/ 1395694 h 1395693"/>
              <a:gd name="connsiteX466" fmla="*/ 5328481 w 11218359"/>
              <a:gd name="connsiteY466" fmla="*/ 1395694 h 1395693"/>
              <a:gd name="connsiteX467" fmla="*/ 5339910 w 11218359"/>
              <a:gd name="connsiteY467" fmla="*/ 1395694 h 1395693"/>
              <a:gd name="connsiteX468" fmla="*/ 5351340 w 11218359"/>
              <a:gd name="connsiteY468" fmla="*/ 1395694 h 1395693"/>
              <a:gd name="connsiteX469" fmla="*/ 5362818 w 11218359"/>
              <a:gd name="connsiteY469" fmla="*/ 1395694 h 1395693"/>
              <a:gd name="connsiteX470" fmla="*/ 5374248 w 11218359"/>
              <a:gd name="connsiteY470" fmla="*/ 1395694 h 1395693"/>
              <a:gd name="connsiteX471" fmla="*/ 5385678 w 11218359"/>
              <a:gd name="connsiteY471" fmla="*/ 1395694 h 1395693"/>
              <a:gd name="connsiteX472" fmla="*/ 5397108 w 11218359"/>
              <a:gd name="connsiteY472" fmla="*/ 1395694 h 1395693"/>
              <a:gd name="connsiteX473" fmla="*/ 5408538 w 11218359"/>
              <a:gd name="connsiteY473" fmla="*/ 1395694 h 1395693"/>
              <a:gd name="connsiteX474" fmla="*/ 5420016 w 11218359"/>
              <a:gd name="connsiteY474" fmla="*/ 1395694 h 1395693"/>
              <a:gd name="connsiteX475" fmla="*/ 5431446 w 11218359"/>
              <a:gd name="connsiteY475" fmla="*/ 1395694 h 1395693"/>
              <a:gd name="connsiteX476" fmla="*/ 5442876 w 11218359"/>
              <a:gd name="connsiteY476" fmla="*/ 1395694 h 1395693"/>
              <a:gd name="connsiteX477" fmla="*/ 5454306 w 11218359"/>
              <a:gd name="connsiteY477" fmla="*/ 1395694 h 1395693"/>
              <a:gd name="connsiteX478" fmla="*/ 5465736 w 11218359"/>
              <a:gd name="connsiteY478" fmla="*/ 1395694 h 1395693"/>
              <a:gd name="connsiteX479" fmla="*/ 5477214 w 11218359"/>
              <a:gd name="connsiteY479" fmla="*/ 1395694 h 1395693"/>
              <a:gd name="connsiteX480" fmla="*/ 5488643 w 11218359"/>
              <a:gd name="connsiteY480" fmla="*/ 1395694 h 1395693"/>
              <a:gd name="connsiteX481" fmla="*/ 5500073 w 11218359"/>
              <a:gd name="connsiteY481" fmla="*/ 1395694 h 1395693"/>
              <a:gd name="connsiteX482" fmla="*/ 5511503 w 11218359"/>
              <a:gd name="connsiteY482" fmla="*/ 1395694 h 1395693"/>
              <a:gd name="connsiteX483" fmla="*/ 5522933 w 11218359"/>
              <a:gd name="connsiteY483" fmla="*/ 1395694 h 1395693"/>
              <a:gd name="connsiteX484" fmla="*/ 5534411 w 11218359"/>
              <a:gd name="connsiteY484" fmla="*/ 1395694 h 1395693"/>
              <a:gd name="connsiteX485" fmla="*/ 5545841 w 11218359"/>
              <a:gd name="connsiteY485" fmla="*/ 1395694 h 1395693"/>
              <a:gd name="connsiteX486" fmla="*/ 5557271 w 11218359"/>
              <a:gd name="connsiteY486" fmla="*/ 1395694 h 1395693"/>
              <a:gd name="connsiteX487" fmla="*/ 5568701 w 11218359"/>
              <a:gd name="connsiteY487" fmla="*/ 1395694 h 1395693"/>
              <a:gd name="connsiteX488" fmla="*/ 5580131 w 11218359"/>
              <a:gd name="connsiteY488" fmla="*/ 1395694 h 1395693"/>
              <a:gd name="connsiteX489" fmla="*/ 5591609 w 11218359"/>
              <a:gd name="connsiteY489" fmla="*/ 1395694 h 1395693"/>
              <a:gd name="connsiteX490" fmla="*/ 5603038 w 11218359"/>
              <a:gd name="connsiteY490" fmla="*/ 1395694 h 1395693"/>
              <a:gd name="connsiteX491" fmla="*/ 5614469 w 11218359"/>
              <a:gd name="connsiteY491" fmla="*/ 1395694 h 1395693"/>
              <a:gd name="connsiteX492" fmla="*/ 5625899 w 11218359"/>
              <a:gd name="connsiteY492" fmla="*/ 1395694 h 1395693"/>
              <a:gd name="connsiteX493" fmla="*/ 5637329 w 11218359"/>
              <a:gd name="connsiteY493" fmla="*/ 1395694 h 1395693"/>
              <a:gd name="connsiteX494" fmla="*/ 5648759 w 11218359"/>
              <a:gd name="connsiteY494" fmla="*/ 1395694 h 1395693"/>
              <a:gd name="connsiteX495" fmla="*/ 5660236 w 11218359"/>
              <a:gd name="connsiteY495" fmla="*/ 1395694 h 1395693"/>
              <a:gd name="connsiteX496" fmla="*/ 5671666 w 11218359"/>
              <a:gd name="connsiteY496" fmla="*/ 1395694 h 1395693"/>
              <a:gd name="connsiteX497" fmla="*/ 5683096 w 11218359"/>
              <a:gd name="connsiteY497" fmla="*/ 1395694 h 1395693"/>
              <a:gd name="connsiteX498" fmla="*/ 5694526 w 11218359"/>
              <a:gd name="connsiteY498" fmla="*/ 1395694 h 1395693"/>
              <a:gd name="connsiteX499" fmla="*/ 5705956 w 11218359"/>
              <a:gd name="connsiteY499" fmla="*/ 1395694 h 1395693"/>
              <a:gd name="connsiteX500" fmla="*/ 5717434 w 11218359"/>
              <a:gd name="connsiteY500" fmla="*/ 1395694 h 1395693"/>
              <a:gd name="connsiteX501" fmla="*/ 5728864 w 11218359"/>
              <a:gd name="connsiteY501" fmla="*/ 1395694 h 1395693"/>
              <a:gd name="connsiteX502" fmla="*/ 5740294 w 11218359"/>
              <a:gd name="connsiteY502" fmla="*/ 1395694 h 1395693"/>
              <a:gd name="connsiteX503" fmla="*/ 5751724 w 11218359"/>
              <a:gd name="connsiteY503" fmla="*/ 1395694 h 1395693"/>
              <a:gd name="connsiteX504" fmla="*/ 5763154 w 11218359"/>
              <a:gd name="connsiteY504" fmla="*/ 1395694 h 1395693"/>
              <a:gd name="connsiteX505" fmla="*/ 5774631 w 11218359"/>
              <a:gd name="connsiteY505" fmla="*/ 1395694 h 1395693"/>
              <a:gd name="connsiteX506" fmla="*/ 5786062 w 11218359"/>
              <a:gd name="connsiteY506" fmla="*/ 1395694 h 1395693"/>
              <a:gd name="connsiteX507" fmla="*/ 5797492 w 11218359"/>
              <a:gd name="connsiteY507" fmla="*/ 1395694 h 1395693"/>
              <a:gd name="connsiteX508" fmla="*/ 5808921 w 11218359"/>
              <a:gd name="connsiteY508" fmla="*/ 1395694 h 1395693"/>
              <a:gd name="connsiteX509" fmla="*/ 5820351 w 11218359"/>
              <a:gd name="connsiteY509" fmla="*/ 1395694 h 1395693"/>
              <a:gd name="connsiteX510" fmla="*/ 5831829 w 11218359"/>
              <a:gd name="connsiteY510" fmla="*/ 1395694 h 1395693"/>
              <a:gd name="connsiteX511" fmla="*/ 5843259 w 11218359"/>
              <a:gd name="connsiteY511" fmla="*/ 1395694 h 1395693"/>
              <a:gd name="connsiteX512" fmla="*/ 5854689 w 11218359"/>
              <a:gd name="connsiteY512" fmla="*/ 1395694 h 1395693"/>
              <a:gd name="connsiteX513" fmla="*/ 5866119 w 11218359"/>
              <a:gd name="connsiteY513" fmla="*/ 1395694 h 1395693"/>
              <a:gd name="connsiteX514" fmla="*/ 5877549 w 11218359"/>
              <a:gd name="connsiteY514" fmla="*/ 1395694 h 1395693"/>
              <a:gd name="connsiteX515" fmla="*/ 5889027 w 11218359"/>
              <a:gd name="connsiteY515" fmla="*/ 1395694 h 1395693"/>
              <a:gd name="connsiteX516" fmla="*/ 5900457 w 11218359"/>
              <a:gd name="connsiteY516" fmla="*/ 1395694 h 1395693"/>
              <a:gd name="connsiteX517" fmla="*/ 5911887 w 11218359"/>
              <a:gd name="connsiteY517" fmla="*/ 1395694 h 1395693"/>
              <a:gd name="connsiteX518" fmla="*/ 5923317 w 11218359"/>
              <a:gd name="connsiteY518" fmla="*/ 1395694 h 1395693"/>
              <a:gd name="connsiteX519" fmla="*/ 5934747 w 11218359"/>
              <a:gd name="connsiteY519" fmla="*/ 1395694 h 1395693"/>
              <a:gd name="connsiteX520" fmla="*/ 5946225 w 11218359"/>
              <a:gd name="connsiteY520" fmla="*/ 1395694 h 1395693"/>
              <a:gd name="connsiteX521" fmla="*/ 5957655 w 11218359"/>
              <a:gd name="connsiteY521" fmla="*/ 1395694 h 1395693"/>
              <a:gd name="connsiteX522" fmla="*/ 5969084 w 11218359"/>
              <a:gd name="connsiteY522" fmla="*/ 1395694 h 1395693"/>
              <a:gd name="connsiteX523" fmla="*/ 5980514 w 11218359"/>
              <a:gd name="connsiteY523" fmla="*/ 1395694 h 1395693"/>
              <a:gd name="connsiteX524" fmla="*/ 5991944 w 11218359"/>
              <a:gd name="connsiteY524" fmla="*/ 1395694 h 1395693"/>
              <a:gd name="connsiteX525" fmla="*/ 6003422 w 11218359"/>
              <a:gd name="connsiteY525" fmla="*/ 1395694 h 1395693"/>
              <a:gd name="connsiteX526" fmla="*/ 6014852 w 11218359"/>
              <a:gd name="connsiteY526" fmla="*/ 1395694 h 1395693"/>
              <a:gd name="connsiteX527" fmla="*/ 6026282 w 11218359"/>
              <a:gd name="connsiteY527" fmla="*/ 1395694 h 1395693"/>
              <a:gd name="connsiteX528" fmla="*/ 6037712 w 11218359"/>
              <a:gd name="connsiteY528" fmla="*/ 1395694 h 1395693"/>
              <a:gd name="connsiteX529" fmla="*/ 6049142 w 11218359"/>
              <a:gd name="connsiteY529" fmla="*/ 1395694 h 1395693"/>
              <a:gd name="connsiteX530" fmla="*/ 6060620 w 11218359"/>
              <a:gd name="connsiteY530" fmla="*/ 1395694 h 1395693"/>
              <a:gd name="connsiteX531" fmla="*/ 6072049 w 11218359"/>
              <a:gd name="connsiteY531" fmla="*/ 1395694 h 1395693"/>
              <a:gd name="connsiteX532" fmla="*/ 6083480 w 11218359"/>
              <a:gd name="connsiteY532" fmla="*/ 1395694 h 1395693"/>
              <a:gd name="connsiteX533" fmla="*/ 6094910 w 11218359"/>
              <a:gd name="connsiteY533" fmla="*/ 1395694 h 1395693"/>
              <a:gd name="connsiteX534" fmla="*/ 6106340 w 11218359"/>
              <a:gd name="connsiteY534" fmla="*/ 1395694 h 1395693"/>
              <a:gd name="connsiteX535" fmla="*/ 6117818 w 11218359"/>
              <a:gd name="connsiteY535" fmla="*/ 1395694 h 1395693"/>
              <a:gd name="connsiteX536" fmla="*/ 6129247 w 11218359"/>
              <a:gd name="connsiteY536" fmla="*/ 1395694 h 1395693"/>
              <a:gd name="connsiteX537" fmla="*/ 6140677 w 11218359"/>
              <a:gd name="connsiteY537" fmla="*/ 1395694 h 1395693"/>
              <a:gd name="connsiteX538" fmla="*/ 6152107 w 11218359"/>
              <a:gd name="connsiteY538" fmla="*/ 1395694 h 1395693"/>
              <a:gd name="connsiteX539" fmla="*/ 6163537 w 11218359"/>
              <a:gd name="connsiteY539" fmla="*/ 1395694 h 1395693"/>
              <a:gd name="connsiteX540" fmla="*/ 6175015 w 11218359"/>
              <a:gd name="connsiteY540" fmla="*/ 1395694 h 1395693"/>
              <a:gd name="connsiteX541" fmla="*/ 6186445 w 11218359"/>
              <a:gd name="connsiteY541" fmla="*/ 1395694 h 1395693"/>
              <a:gd name="connsiteX542" fmla="*/ 6197875 w 11218359"/>
              <a:gd name="connsiteY542" fmla="*/ 1395694 h 1395693"/>
              <a:gd name="connsiteX543" fmla="*/ 6209305 w 11218359"/>
              <a:gd name="connsiteY543" fmla="*/ 1395694 h 1395693"/>
              <a:gd name="connsiteX544" fmla="*/ 6220735 w 11218359"/>
              <a:gd name="connsiteY544" fmla="*/ 1395694 h 1395693"/>
              <a:gd name="connsiteX545" fmla="*/ 6232212 w 11218359"/>
              <a:gd name="connsiteY545" fmla="*/ 1395694 h 1395693"/>
              <a:gd name="connsiteX546" fmla="*/ 6243642 w 11218359"/>
              <a:gd name="connsiteY546" fmla="*/ 1395694 h 1395693"/>
              <a:gd name="connsiteX547" fmla="*/ 6255073 w 11218359"/>
              <a:gd name="connsiteY547" fmla="*/ 1395694 h 1395693"/>
              <a:gd name="connsiteX548" fmla="*/ 6266503 w 11218359"/>
              <a:gd name="connsiteY548" fmla="*/ 1395694 h 1395693"/>
              <a:gd name="connsiteX549" fmla="*/ 6277933 w 11218359"/>
              <a:gd name="connsiteY549" fmla="*/ 1395694 h 1395693"/>
              <a:gd name="connsiteX550" fmla="*/ 6289410 w 11218359"/>
              <a:gd name="connsiteY550" fmla="*/ 1395694 h 1395693"/>
              <a:gd name="connsiteX551" fmla="*/ 6300840 w 11218359"/>
              <a:gd name="connsiteY551" fmla="*/ 1395694 h 1395693"/>
              <a:gd name="connsiteX552" fmla="*/ 6312270 w 11218359"/>
              <a:gd name="connsiteY552" fmla="*/ 1395694 h 1395693"/>
              <a:gd name="connsiteX553" fmla="*/ 6323700 w 11218359"/>
              <a:gd name="connsiteY553" fmla="*/ 1395694 h 1395693"/>
              <a:gd name="connsiteX554" fmla="*/ 6335130 w 11218359"/>
              <a:gd name="connsiteY554" fmla="*/ 1395694 h 1395693"/>
              <a:gd name="connsiteX555" fmla="*/ 6346608 w 11218359"/>
              <a:gd name="connsiteY555" fmla="*/ 1395694 h 1395693"/>
              <a:gd name="connsiteX556" fmla="*/ 6358038 w 11218359"/>
              <a:gd name="connsiteY556" fmla="*/ 1395694 h 1395693"/>
              <a:gd name="connsiteX557" fmla="*/ 6369468 w 11218359"/>
              <a:gd name="connsiteY557" fmla="*/ 1395694 h 1395693"/>
              <a:gd name="connsiteX558" fmla="*/ 6380898 w 11218359"/>
              <a:gd name="connsiteY558" fmla="*/ 1395694 h 1395693"/>
              <a:gd name="connsiteX559" fmla="*/ 6392328 w 11218359"/>
              <a:gd name="connsiteY559" fmla="*/ 1395694 h 1395693"/>
              <a:gd name="connsiteX560" fmla="*/ 6403805 w 11218359"/>
              <a:gd name="connsiteY560" fmla="*/ 1395694 h 1395693"/>
              <a:gd name="connsiteX561" fmla="*/ 6415235 w 11218359"/>
              <a:gd name="connsiteY561" fmla="*/ 1395694 h 1395693"/>
              <a:gd name="connsiteX562" fmla="*/ 6426666 w 11218359"/>
              <a:gd name="connsiteY562" fmla="*/ 1395694 h 1395693"/>
              <a:gd name="connsiteX563" fmla="*/ 6438096 w 11218359"/>
              <a:gd name="connsiteY563" fmla="*/ 1395694 h 1395693"/>
              <a:gd name="connsiteX564" fmla="*/ 6449525 w 11218359"/>
              <a:gd name="connsiteY564" fmla="*/ 1395694 h 1395693"/>
              <a:gd name="connsiteX565" fmla="*/ 6461003 w 11218359"/>
              <a:gd name="connsiteY565" fmla="*/ 1395694 h 1395693"/>
              <a:gd name="connsiteX566" fmla="*/ 6472433 w 11218359"/>
              <a:gd name="connsiteY566" fmla="*/ 1395694 h 1395693"/>
              <a:gd name="connsiteX567" fmla="*/ 6483863 w 11218359"/>
              <a:gd name="connsiteY567" fmla="*/ 1395694 h 1395693"/>
              <a:gd name="connsiteX568" fmla="*/ 6495293 w 11218359"/>
              <a:gd name="connsiteY568" fmla="*/ 1395694 h 1395693"/>
              <a:gd name="connsiteX569" fmla="*/ 6506723 w 11218359"/>
              <a:gd name="connsiteY569" fmla="*/ 1395694 h 1395693"/>
              <a:gd name="connsiteX570" fmla="*/ 6518201 w 11218359"/>
              <a:gd name="connsiteY570" fmla="*/ 1395694 h 1395693"/>
              <a:gd name="connsiteX571" fmla="*/ 6529631 w 11218359"/>
              <a:gd name="connsiteY571" fmla="*/ 1395694 h 1395693"/>
              <a:gd name="connsiteX572" fmla="*/ 6541061 w 11218359"/>
              <a:gd name="connsiteY572" fmla="*/ 1395694 h 1395693"/>
              <a:gd name="connsiteX573" fmla="*/ 6552490 w 11218359"/>
              <a:gd name="connsiteY573" fmla="*/ 1395694 h 1395693"/>
              <a:gd name="connsiteX574" fmla="*/ 6563921 w 11218359"/>
              <a:gd name="connsiteY574" fmla="*/ 1395694 h 1395693"/>
              <a:gd name="connsiteX575" fmla="*/ 6575398 w 11218359"/>
              <a:gd name="connsiteY575" fmla="*/ 1395694 h 1395693"/>
              <a:gd name="connsiteX576" fmla="*/ 6586828 w 11218359"/>
              <a:gd name="connsiteY576" fmla="*/ 1395694 h 1395693"/>
              <a:gd name="connsiteX577" fmla="*/ 6598259 w 11218359"/>
              <a:gd name="connsiteY577" fmla="*/ 1395694 h 1395693"/>
              <a:gd name="connsiteX578" fmla="*/ 6609688 w 11218359"/>
              <a:gd name="connsiteY578" fmla="*/ 1395694 h 1395693"/>
              <a:gd name="connsiteX579" fmla="*/ 6621118 w 11218359"/>
              <a:gd name="connsiteY579" fmla="*/ 1395694 h 1395693"/>
              <a:gd name="connsiteX580" fmla="*/ 6632596 w 11218359"/>
              <a:gd name="connsiteY580" fmla="*/ 1395694 h 1395693"/>
              <a:gd name="connsiteX581" fmla="*/ 6644026 w 11218359"/>
              <a:gd name="connsiteY581" fmla="*/ 1395694 h 1395693"/>
              <a:gd name="connsiteX582" fmla="*/ 6655456 w 11218359"/>
              <a:gd name="connsiteY582" fmla="*/ 1395694 h 1395693"/>
              <a:gd name="connsiteX583" fmla="*/ 6666886 w 11218359"/>
              <a:gd name="connsiteY583" fmla="*/ 1395694 h 1395693"/>
              <a:gd name="connsiteX584" fmla="*/ 6678316 w 11218359"/>
              <a:gd name="connsiteY584" fmla="*/ 1395694 h 1395693"/>
              <a:gd name="connsiteX585" fmla="*/ 6689794 w 11218359"/>
              <a:gd name="connsiteY585" fmla="*/ 1395694 h 1395693"/>
              <a:gd name="connsiteX586" fmla="*/ 6701224 w 11218359"/>
              <a:gd name="connsiteY586" fmla="*/ 1395694 h 1395693"/>
              <a:gd name="connsiteX587" fmla="*/ 6712653 w 11218359"/>
              <a:gd name="connsiteY587" fmla="*/ 1395694 h 1395693"/>
              <a:gd name="connsiteX588" fmla="*/ 6724083 w 11218359"/>
              <a:gd name="connsiteY588" fmla="*/ 1395694 h 1395693"/>
              <a:gd name="connsiteX589" fmla="*/ 6735514 w 11218359"/>
              <a:gd name="connsiteY589" fmla="*/ 1395694 h 1395693"/>
              <a:gd name="connsiteX590" fmla="*/ 6746944 w 11218359"/>
              <a:gd name="connsiteY590" fmla="*/ 1395694 h 1395693"/>
              <a:gd name="connsiteX591" fmla="*/ 6758421 w 11218359"/>
              <a:gd name="connsiteY591" fmla="*/ 1395694 h 1395693"/>
              <a:gd name="connsiteX592" fmla="*/ 6769851 w 11218359"/>
              <a:gd name="connsiteY592" fmla="*/ 1395694 h 1395693"/>
              <a:gd name="connsiteX593" fmla="*/ 6781281 w 11218359"/>
              <a:gd name="connsiteY593" fmla="*/ 1395694 h 1395693"/>
              <a:gd name="connsiteX594" fmla="*/ 6792711 w 11218359"/>
              <a:gd name="connsiteY594" fmla="*/ 1395694 h 1395693"/>
              <a:gd name="connsiteX595" fmla="*/ 6804141 w 11218359"/>
              <a:gd name="connsiteY595" fmla="*/ 1395694 h 1395693"/>
              <a:gd name="connsiteX596" fmla="*/ 6815619 w 11218359"/>
              <a:gd name="connsiteY596" fmla="*/ 1395694 h 1395693"/>
              <a:gd name="connsiteX597" fmla="*/ 6827049 w 11218359"/>
              <a:gd name="connsiteY597" fmla="*/ 1395694 h 1395693"/>
              <a:gd name="connsiteX598" fmla="*/ 6838479 w 11218359"/>
              <a:gd name="connsiteY598" fmla="*/ 1395694 h 1395693"/>
              <a:gd name="connsiteX599" fmla="*/ 6849909 w 11218359"/>
              <a:gd name="connsiteY599" fmla="*/ 1395694 h 1395693"/>
              <a:gd name="connsiteX600" fmla="*/ 6861339 w 11218359"/>
              <a:gd name="connsiteY600" fmla="*/ 1395694 h 1395693"/>
              <a:gd name="connsiteX601" fmla="*/ 6872816 w 11218359"/>
              <a:gd name="connsiteY601" fmla="*/ 1395694 h 1395693"/>
              <a:gd name="connsiteX602" fmla="*/ 6884246 w 11218359"/>
              <a:gd name="connsiteY602" fmla="*/ 1395694 h 1395693"/>
              <a:gd name="connsiteX603" fmla="*/ 6895676 w 11218359"/>
              <a:gd name="connsiteY603" fmla="*/ 1395694 h 1395693"/>
              <a:gd name="connsiteX604" fmla="*/ 6907107 w 11218359"/>
              <a:gd name="connsiteY604" fmla="*/ 1395694 h 1395693"/>
              <a:gd name="connsiteX605" fmla="*/ 6918537 w 11218359"/>
              <a:gd name="connsiteY605" fmla="*/ 1395694 h 1395693"/>
              <a:gd name="connsiteX606" fmla="*/ 6930014 w 11218359"/>
              <a:gd name="connsiteY606" fmla="*/ 1395694 h 1395693"/>
              <a:gd name="connsiteX607" fmla="*/ 6941444 w 11218359"/>
              <a:gd name="connsiteY607" fmla="*/ 1395694 h 1395693"/>
              <a:gd name="connsiteX608" fmla="*/ 6952874 w 11218359"/>
              <a:gd name="connsiteY608" fmla="*/ 1395694 h 1395693"/>
              <a:gd name="connsiteX609" fmla="*/ 6964304 w 11218359"/>
              <a:gd name="connsiteY609" fmla="*/ 1395694 h 1395693"/>
              <a:gd name="connsiteX610" fmla="*/ 6975734 w 11218359"/>
              <a:gd name="connsiteY610" fmla="*/ 1395694 h 1395693"/>
              <a:gd name="connsiteX611" fmla="*/ 6987212 w 11218359"/>
              <a:gd name="connsiteY611" fmla="*/ 1395694 h 1395693"/>
              <a:gd name="connsiteX612" fmla="*/ 6998642 w 11218359"/>
              <a:gd name="connsiteY612" fmla="*/ 1395694 h 1395693"/>
              <a:gd name="connsiteX613" fmla="*/ 7010072 w 11218359"/>
              <a:gd name="connsiteY613" fmla="*/ 1395694 h 1395693"/>
              <a:gd name="connsiteX614" fmla="*/ 7021502 w 11218359"/>
              <a:gd name="connsiteY614" fmla="*/ 1395694 h 1395693"/>
              <a:gd name="connsiteX615" fmla="*/ 7032931 w 11218359"/>
              <a:gd name="connsiteY615" fmla="*/ 1395694 h 1395693"/>
              <a:gd name="connsiteX616" fmla="*/ 7044409 w 11218359"/>
              <a:gd name="connsiteY616" fmla="*/ 1395694 h 1395693"/>
              <a:gd name="connsiteX617" fmla="*/ 7055839 w 11218359"/>
              <a:gd name="connsiteY617" fmla="*/ 1395694 h 1395693"/>
              <a:gd name="connsiteX618" fmla="*/ 7067269 w 11218359"/>
              <a:gd name="connsiteY618" fmla="*/ 1395694 h 1395693"/>
              <a:gd name="connsiteX619" fmla="*/ 7078700 w 11218359"/>
              <a:gd name="connsiteY619" fmla="*/ 1395694 h 1395693"/>
              <a:gd name="connsiteX620" fmla="*/ 7090129 w 11218359"/>
              <a:gd name="connsiteY620" fmla="*/ 1395694 h 1395693"/>
              <a:gd name="connsiteX621" fmla="*/ 7101607 w 11218359"/>
              <a:gd name="connsiteY621" fmla="*/ 1395694 h 1395693"/>
              <a:gd name="connsiteX622" fmla="*/ 7113037 w 11218359"/>
              <a:gd name="connsiteY622" fmla="*/ 1395694 h 1395693"/>
              <a:gd name="connsiteX623" fmla="*/ 7124467 w 11218359"/>
              <a:gd name="connsiteY623" fmla="*/ 1395694 h 1395693"/>
              <a:gd name="connsiteX624" fmla="*/ 7135897 w 11218359"/>
              <a:gd name="connsiteY624" fmla="*/ 1395694 h 1395693"/>
              <a:gd name="connsiteX625" fmla="*/ 7147327 w 11218359"/>
              <a:gd name="connsiteY625" fmla="*/ 1395694 h 1395693"/>
              <a:gd name="connsiteX626" fmla="*/ 7158805 w 11218359"/>
              <a:gd name="connsiteY626" fmla="*/ 1395694 h 1395693"/>
              <a:gd name="connsiteX627" fmla="*/ 7170235 w 11218359"/>
              <a:gd name="connsiteY627" fmla="*/ 1395694 h 1395693"/>
              <a:gd name="connsiteX628" fmla="*/ 7181665 w 11218359"/>
              <a:gd name="connsiteY628" fmla="*/ 1395694 h 1395693"/>
              <a:gd name="connsiteX629" fmla="*/ 7193094 w 11218359"/>
              <a:gd name="connsiteY629" fmla="*/ 1395694 h 1395693"/>
              <a:gd name="connsiteX630" fmla="*/ 7204524 w 11218359"/>
              <a:gd name="connsiteY630" fmla="*/ 1395694 h 1395693"/>
              <a:gd name="connsiteX631" fmla="*/ 7216002 w 11218359"/>
              <a:gd name="connsiteY631" fmla="*/ 1395694 h 1395693"/>
              <a:gd name="connsiteX632" fmla="*/ 7227432 w 11218359"/>
              <a:gd name="connsiteY632" fmla="*/ 1395694 h 1395693"/>
              <a:gd name="connsiteX633" fmla="*/ 7238862 w 11218359"/>
              <a:gd name="connsiteY633" fmla="*/ 1395694 h 1395693"/>
              <a:gd name="connsiteX634" fmla="*/ 7250292 w 11218359"/>
              <a:gd name="connsiteY634" fmla="*/ 1395694 h 1395693"/>
              <a:gd name="connsiteX635" fmla="*/ 7261722 w 11218359"/>
              <a:gd name="connsiteY635" fmla="*/ 1395694 h 1395693"/>
              <a:gd name="connsiteX636" fmla="*/ 7273200 w 11218359"/>
              <a:gd name="connsiteY636" fmla="*/ 1395694 h 1395693"/>
              <a:gd name="connsiteX637" fmla="*/ 7284630 w 11218359"/>
              <a:gd name="connsiteY637" fmla="*/ 1395694 h 1395693"/>
              <a:gd name="connsiteX638" fmla="*/ 7296060 w 11218359"/>
              <a:gd name="connsiteY638" fmla="*/ 1395694 h 1395693"/>
              <a:gd name="connsiteX639" fmla="*/ 7307490 w 11218359"/>
              <a:gd name="connsiteY639" fmla="*/ 1395694 h 1395693"/>
              <a:gd name="connsiteX640" fmla="*/ 7318920 w 11218359"/>
              <a:gd name="connsiteY640" fmla="*/ 1395694 h 1395693"/>
              <a:gd name="connsiteX641" fmla="*/ 7330398 w 11218359"/>
              <a:gd name="connsiteY641" fmla="*/ 1395694 h 1395693"/>
              <a:gd name="connsiteX642" fmla="*/ 7341828 w 11218359"/>
              <a:gd name="connsiteY642" fmla="*/ 1395694 h 1395693"/>
              <a:gd name="connsiteX643" fmla="*/ 7353257 w 11218359"/>
              <a:gd name="connsiteY643" fmla="*/ 1395694 h 1395693"/>
              <a:gd name="connsiteX644" fmla="*/ 7364687 w 11218359"/>
              <a:gd name="connsiteY644" fmla="*/ 1395694 h 1395693"/>
              <a:gd name="connsiteX645" fmla="*/ 7376117 w 11218359"/>
              <a:gd name="connsiteY645" fmla="*/ 1395694 h 1395693"/>
              <a:gd name="connsiteX646" fmla="*/ 7387595 w 11218359"/>
              <a:gd name="connsiteY646" fmla="*/ 1395694 h 1395693"/>
              <a:gd name="connsiteX647" fmla="*/ 7399025 w 11218359"/>
              <a:gd name="connsiteY647" fmla="*/ 1395694 h 1395693"/>
              <a:gd name="connsiteX648" fmla="*/ 7410455 w 11218359"/>
              <a:gd name="connsiteY648" fmla="*/ 1395694 h 1395693"/>
              <a:gd name="connsiteX649" fmla="*/ 7421885 w 11218359"/>
              <a:gd name="connsiteY649" fmla="*/ 1395694 h 1395693"/>
              <a:gd name="connsiteX650" fmla="*/ 7433315 w 11218359"/>
              <a:gd name="connsiteY650" fmla="*/ 1395694 h 1395693"/>
              <a:gd name="connsiteX651" fmla="*/ 7444793 w 11218359"/>
              <a:gd name="connsiteY651" fmla="*/ 1395694 h 1395693"/>
              <a:gd name="connsiteX652" fmla="*/ 7456222 w 11218359"/>
              <a:gd name="connsiteY652" fmla="*/ 1395694 h 1395693"/>
              <a:gd name="connsiteX653" fmla="*/ 7467653 w 11218359"/>
              <a:gd name="connsiteY653" fmla="*/ 1395694 h 1395693"/>
              <a:gd name="connsiteX654" fmla="*/ 7479083 w 11218359"/>
              <a:gd name="connsiteY654" fmla="*/ 1395694 h 1395693"/>
              <a:gd name="connsiteX655" fmla="*/ 7490513 w 11218359"/>
              <a:gd name="connsiteY655" fmla="*/ 1395694 h 1395693"/>
              <a:gd name="connsiteX656" fmla="*/ 7501990 w 11218359"/>
              <a:gd name="connsiteY656" fmla="*/ 1395694 h 1395693"/>
              <a:gd name="connsiteX657" fmla="*/ 7513420 w 11218359"/>
              <a:gd name="connsiteY657" fmla="*/ 1395694 h 1395693"/>
              <a:gd name="connsiteX658" fmla="*/ 7524850 w 11218359"/>
              <a:gd name="connsiteY658" fmla="*/ 1395694 h 1395693"/>
              <a:gd name="connsiteX659" fmla="*/ 7536280 w 11218359"/>
              <a:gd name="connsiteY659" fmla="*/ 1395694 h 1395693"/>
              <a:gd name="connsiteX660" fmla="*/ 7547710 w 11218359"/>
              <a:gd name="connsiteY660" fmla="*/ 1395694 h 1395693"/>
              <a:gd name="connsiteX661" fmla="*/ 7559188 w 11218359"/>
              <a:gd name="connsiteY661" fmla="*/ 1395694 h 1395693"/>
              <a:gd name="connsiteX662" fmla="*/ 7570618 w 11218359"/>
              <a:gd name="connsiteY662" fmla="*/ 1395694 h 1395693"/>
              <a:gd name="connsiteX663" fmla="*/ 7582048 w 11218359"/>
              <a:gd name="connsiteY663" fmla="*/ 1395694 h 1395693"/>
              <a:gd name="connsiteX664" fmla="*/ 7593478 w 11218359"/>
              <a:gd name="connsiteY664" fmla="*/ 1395694 h 1395693"/>
              <a:gd name="connsiteX665" fmla="*/ 7604908 w 11218359"/>
              <a:gd name="connsiteY665" fmla="*/ 1395694 h 1395693"/>
              <a:gd name="connsiteX666" fmla="*/ 7616385 w 11218359"/>
              <a:gd name="connsiteY666" fmla="*/ 1395694 h 1395693"/>
              <a:gd name="connsiteX667" fmla="*/ 7627815 w 11218359"/>
              <a:gd name="connsiteY667" fmla="*/ 1395694 h 1395693"/>
              <a:gd name="connsiteX668" fmla="*/ 7639246 w 11218359"/>
              <a:gd name="connsiteY668" fmla="*/ 1395694 h 1395693"/>
              <a:gd name="connsiteX669" fmla="*/ 7650676 w 11218359"/>
              <a:gd name="connsiteY669" fmla="*/ 1395694 h 1395693"/>
              <a:gd name="connsiteX670" fmla="*/ 7662106 w 11218359"/>
              <a:gd name="connsiteY670" fmla="*/ 1395694 h 1395693"/>
              <a:gd name="connsiteX671" fmla="*/ 7673583 w 11218359"/>
              <a:gd name="connsiteY671" fmla="*/ 1395694 h 1395693"/>
              <a:gd name="connsiteX672" fmla="*/ 7685013 w 11218359"/>
              <a:gd name="connsiteY672" fmla="*/ 1395694 h 1395693"/>
              <a:gd name="connsiteX673" fmla="*/ 7696443 w 11218359"/>
              <a:gd name="connsiteY673" fmla="*/ 1395694 h 1395693"/>
              <a:gd name="connsiteX674" fmla="*/ 7707873 w 11218359"/>
              <a:gd name="connsiteY674" fmla="*/ 1395694 h 1395693"/>
              <a:gd name="connsiteX675" fmla="*/ 7719303 w 11218359"/>
              <a:gd name="connsiteY675" fmla="*/ 1395694 h 1395693"/>
              <a:gd name="connsiteX676" fmla="*/ 7730733 w 11218359"/>
              <a:gd name="connsiteY676" fmla="*/ 1395694 h 1395693"/>
              <a:gd name="connsiteX677" fmla="*/ 7742211 w 11218359"/>
              <a:gd name="connsiteY677" fmla="*/ 1395694 h 1395693"/>
              <a:gd name="connsiteX678" fmla="*/ 7753641 w 11218359"/>
              <a:gd name="connsiteY678" fmla="*/ 1395694 h 1395693"/>
              <a:gd name="connsiteX679" fmla="*/ 7765071 w 11218359"/>
              <a:gd name="connsiteY679" fmla="*/ 1395694 h 1395693"/>
              <a:gd name="connsiteX680" fmla="*/ 7776501 w 11218359"/>
              <a:gd name="connsiteY680" fmla="*/ 1395694 h 1395693"/>
              <a:gd name="connsiteX681" fmla="*/ 7787931 w 11218359"/>
              <a:gd name="connsiteY681" fmla="*/ 1395694 h 1395693"/>
              <a:gd name="connsiteX682" fmla="*/ 7799408 w 11218359"/>
              <a:gd name="connsiteY682" fmla="*/ 1395694 h 1395693"/>
              <a:gd name="connsiteX683" fmla="*/ 7810839 w 11218359"/>
              <a:gd name="connsiteY683" fmla="*/ 1395694 h 1395693"/>
              <a:gd name="connsiteX684" fmla="*/ 7822268 w 11218359"/>
              <a:gd name="connsiteY684" fmla="*/ 1395694 h 1395693"/>
              <a:gd name="connsiteX685" fmla="*/ 7833698 w 11218359"/>
              <a:gd name="connsiteY685" fmla="*/ 1395694 h 1395693"/>
              <a:gd name="connsiteX686" fmla="*/ 7845128 w 11218359"/>
              <a:gd name="connsiteY686" fmla="*/ 1395694 h 1395693"/>
              <a:gd name="connsiteX687" fmla="*/ 7856606 w 11218359"/>
              <a:gd name="connsiteY687" fmla="*/ 1395694 h 1395693"/>
              <a:gd name="connsiteX688" fmla="*/ 7868036 w 11218359"/>
              <a:gd name="connsiteY688" fmla="*/ 1395694 h 1395693"/>
              <a:gd name="connsiteX689" fmla="*/ 7879466 w 11218359"/>
              <a:gd name="connsiteY689" fmla="*/ 1395694 h 1395693"/>
              <a:gd name="connsiteX690" fmla="*/ 7890896 w 11218359"/>
              <a:gd name="connsiteY690" fmla="*/ 1395694 h 1395693"/>
              <a:gd name="connsiteX691" fmla="*/ 7902326 w 11218359"/>
              <a:gd name="connsiteY691" fmla="*/ 1395694 h 1395693"/>
              <a:gd name="connsiteX692" fmla="*/ 7913804 w 11218359"/>
              <a:gd name="connsiteY692" fmla="*/ 1395694 h 1395693"/>
              <a:gd name="connsiteX693" fmla="*/ 7925234 w 11218359"/>
              <a:gd name="connsiteY693" fmla="*/ 1395694 h 1395693"/>
              <a:gd name="connsiteX694" fmla="*/ 7936663 w 11218359"/>
              <a:gd name="connsiteY694" fmla="*/ 1395694 h 1395693"/>
              <a:gd name="connsiteX695" fmla="*/ 7948094 w 11218359"/>
              <a:gd name="connsiteY695" fmla="*/ 1395694 h 1395693"/>
              <a:gd name="connsiteX696" fmla="*/ 7959524 w 11218359"/>
              <a:gd name="connsiteY696" fmla="*/ 1395694 h 1395693"/>
              <a:gd name="connsiteX697" fmla="*/ 7971001 w 11218359"/>
              <a:gd name="connsiteY697" fmla="*/ 1395694 h 1395693"/>
              <a:gd name="connsiteX698" fmla="*/ 7982431 w 11218359"/>
              <a:gd name="connsiteY698" fmla="*/ 1302549 h 1395693"/>
              <a:gd name="connsiteX699" fmla="*/ 7993861 w 11218359"/>
              <a:gd name="connsiteY699" fmla="*/ 407137 h 1395693"/>
              <a:gd name="connsiteX700" fmla="*/ 8005291 w 11218359"/>
              <a:gd name="connsiteY700" fmla="*/ 618973 h 1395693"/>
              <a:gd name="connsiteX701" fmla="*/ 8016721 w 11218359"/>
              <a:gd name="connsiteY701" fmla="*/ 431178 h 1395693"/>
              <a:gd name="connsiteX702" fmla="*/ 8028199 w 11218359"/>
              <a:gd name="connsiteY702" fmla="*/ 282440 h 1395693"/>
              <a:gd name="connsiteX703" fmla="*/ 8039629 w 11218359"/>
              <a:gd name="connsiteY703" fmla="*/ 126197 h 1395693"/>
              <a:gd name="connsiteX704" fmla="*/ 8051059 w 11218359"/>
              <a:gd name="connsiteY704" fmla="*/ 417652 h 1395693"/>
              <a:gd name="connsiteX705" fmla="*/ 8062489 w 11218359"/>
              <a:gd name="connsiteY705" fmla="*/ 701602 h 1395693"/>
              <a:gd name="connsiteX706" fmla="*/ 8073919 w 11218359"/>
              <a:gd name="connsiteY706" fmla="*/ 476245 h 1395693"/>
              <a:gd name="connsiteX707" fmla="*/ 8085396 w 11218359"/>
              <a:gd name="connsiteY707" fmla="*/ 312487 h 1395693"/>
              <a:gd name="connsiteX708" fmla="*/ 8096826 w 11218359"/>
              <a:gd name="connsiteY708" fmla="*/ 740664 h 1395693"/>
              <a:gd name="connsiteX709" fmla="*/ 8108256 w 11218359"/>
              <a:gd name="connsiteY709" fmla="*/ 528828 h 1395693"/>
              <a:gd name="connsiteX710" fmla="*/ 8119687 w 11218359"/>
              <a:gd name="connsiteY710" fmla="*/ 229857 h 1395693"/>
              <a:gd name="connsiteX711" fmla="*/ 8131117 w 11218359"/>
              <a:gd name="connsiteY711" fmla="*/ 0 h 1395693"/>
              <a:gd name="connsiteX712" fmla="*/ 8142594 w 11218359"/>
              <a:gd name="connsiteY712" fmla="*/ 339533 h 1395693"/>
              <a:gd name="connsiteX713" fmla="*/ 8154024 w 11218359"/>
              <a:gd name="connsiteY713" fmla="*/ 339533 h 1395693"/>
              <a:gd name="connsiteX714" fmla="*/ 8165454 w 11218359"/>
              <a:gd name="connsiteY714" fmla="*/ 564885 h 1395693"/>
              <a:gd name="connsiteX715" fmla="*/ 8176884 w 11218359"/>
              <a:gd name="connsiteY715" fmla="*/ 617468 h 1395693"/>
              <a:gd name="connsiteX716" fmla="*/ 8188314 w 11218359"/>
              <a:gd name="connsiteY716" fmla="*/ 506292 h 1395693"/>
              <a:gd name="connsiteX717" fmla="*/ 8199792 w 11218359"/>
              <a:gd name="connsiteY717" fmla="*/ 0 h 1395693"/>
              <a:gd name="connsiteX718" fmla="*/ 8211222 w 11218359"/>
              <a:gd name="connsiteY718" fmla="*/ 566390 h 1395693"/>
              <a:gd name="connsiteX719" fmla="*/ 8222652 w 11218359"/>
              <a:gd name="connsiteY719" fmla="*/ 1335600 h 1395693"/>
              <a:gd name="connsiteX720" fmla="*/ 8234082 w 11218359"/>
              <a:gd name="connsiteY720" fmla="*/ 1388183 h 1395693"/>
              <a:gd name="connsiteX721" fmla="*/ 8245512 w 11218359"/>
              <a:gd name="connsiteY721" fmla="*/ 1332595 h 1395693"/>
              <a:gd name="connsiteX722" fmla="*/ 8256989 w 11218359"/>
              <a:gd name="connsiteY722" fmla="*/ 1395694 h 1395693"/>
              <a:gd name="connsiteX723" fmla="*/ 8268419 w 11218359"/>
              <a:gd name="connsiteY723" fmla="*/ 1395694 h 1395693"/>
              <a:gd name="connsiteX724" fmla="*/ 8279850 w 11218359"/>
              <a:gd name="connsiteY724" fmla="*/ 1395694 h 1395693"/>
              <a:gd name="connsiteX725" fmla="*/ 8291280 w 11218359"/>
              <a:gd name="connsiteY725" fmla="*/ 1394193 h 1395693"/>
              <a:gd name="connsiteX726" fmla="*/ 8302709 w 11218359"/>
              <a:gd name="connsiteY726" fmla="*/ 1395694 h 1395693"/>
              <a:gd name="connsiteX727" fmla="*/ 8314187 w 11218359"/>
              <a:gd name="connsiteY727" fmla="*/ 1395694 h 1395693"/>
              <a:gd name="connsiteX728" fmla="*/ 8325617 w 11218359"/>
              <a:gd name="connsiteY728" fmla="*/ 1395694 h 1395693"/>
              <a:gd name="connsiteX729" fmla="*/ 8337047 w 11218359"/>
              <a:gd name="connsiteY729" fmla="*/ 1395694 h 1395693"/>
              <a:gd name="connsiteX730" fmla="*/ 8348477 w 11218359"/>
              <a:gd name="connsiteY730" fmla="*/ 1395694 h 1395693"/>
              <a:gd name="connsiteX731" fmla="*/ 8359907 w 11218359"/>
              <a:gd name="connsiteY731" fmla="*/ 1395694 h 1395693"/>
              <a:gd name="connsiteX732" fmla="*/ 8371385 w 11218359"/>
              <a:gd name="connsiteY732" fmla="*/ 1395694 h 1395693"/>
              <a:gd name="connsiteX733" fmla="*/ 8382815 w 11218359"/>
              <a:gd name="connsiteY733" fmla="*/ 1395694 h 1395693"/>
              <a:gd name="connsiteX734" fmla="*/ 8394245 w 11218359"/>
              <a:gd name="connsiteY734" fmla="*/ 1395694 h 1395693"/>
              <a:gd name="connsiteX735" fmla="*/ 8405674 w 11218359"/>
              <a:gd name="connsiteY735" fmla="*/ 1395694 h 1395693"/>
              <a:gd name="connsiteX736" fmla="*/ 8417104 w 11218359"/>
              <a:gd name="connsiteY736" fmla="*/ 1395694 h 1395693"/>
              <a:gd name="connsiteX737" fmla="*/ 8428582 w 11218359"/>
              <a:gd name="connsiteY737" fmla="*/ 1395694 h 1395693"/>
              <a:gd name="connsiteX738" fmla="*/ 8440012 w 11218359"/>
              <a:gd name="connsiteY738" fmla="*/ 1395694 h 1395693"/>
              <a:gd name="connsiteX739" fmla="*/ 8451442 w 11218359"/>
              <a:gd name="connsiteY739" fmla="*/ 1395694 h 1395693"/>
              <a:gd name="connsiteX740" fmla="*/ 8462872 w 11218359"/>
              <a:gd name="connsiteY740" fmla="*/ 1395694 h 1395693"/>
              <a:gd name="connsiteX741" fmla="*/ 8474302 w 11218359"/>
              <a:gd name="connsiteY741" fmla="*/ 1395694 h 1395693"/>
              <a:gd name="connsiteX742" fmla="*/ 8485780 w 11218359"/>
              <a:gd name="connsiteY742" fmla="*/ 1395694 h 1395693"/>
              <a:gd name="connsiteX743" fmla="*/ 8497210 w 11218359"/>
              <a:gd name="connsiteY743" fmla="*/ 1395694 h 1395693"/>
              <a:gd name="connsiteX744" fmla="*/ 8508640 w 11218359"/>
              <a:gd name="connsiteY744" fmla="*/ 1395694 h 1395693"/>
              <a:gd name="connsiteX745" fmla="*/ 8520069 w 11218359"/>
              <a:gd name="connsiteY745" fmla="*/ 1395694 h 1395693"/>
              <a:gd name="connsiteX746" fmla="*/ 8531500 w 11218359"/>
              <a:gd name="connsiteY746" fmla="*/ 1395694 h 1395693"/>
              <a:gd name="connsiteX747" fmla="*/ 8542977 w 11218359"/>
              <a:gd name="connsiteY747" fmla="*/ 1395694 h 1395693"/>
              <a:gd name="connsiteX748" fmla="*/ 8554407 w 11218359"/>
              <a:gd name="connsiteY748" fmla="*/ 1395694 h 1395693"/>
              <a:gd name="connsiteX749" fmla="*/ 8565837 w 11218359"/>
              <a:gd name="connsiteY749" fmla="*/ 1395694 h 1395693"/>
              <a:gd name="connsiteX750" fmla="*/ 8577267 w 11218359"/>
              <a:gd name="connsiteY750" fmla="*/ 1395694 h 1395693"/>
              <a:gd name="connsiteX751" fmla="*/ 8588697 w 11218359"/>
              <a:gd name="connsiteY751" fmla="*/ 1395694 h 1395693"/>
              <a:gd name="connsiteX752" fmla="*/ 8600175 w 11218359"/>
              <a:gd name="connsiteY752" fmla="*/ 1395694 h 1395693"/>
              <a:gd name="connsiteX753" fmla="*/ 8611605 w 11218359"/>
              <a:gd name="connsiteY753" fmla="*/ 1395694 h 1395693"/>
              <a:gd name="connsiteX754" fmla="*/ 8623035 w 11218359"/>
              <a:gd name="connsiteY754" fmla="*/ 1395694 h 1395693"/>
              <a:gd name="connsiteX755" fmla="*/ 8634465 w 11218359"/>
              <a:gd name="connsiteY755" fmla="*/ 1395694 h 1395693"/>
              <a:gd name="connsiteX756" fmla="*/ 8645895 w 11218359"/>
              <a:gd name="connsiteY756" fmla="*/ 1395694 h 1395693"/>
              <a:gd name="connsiteX757" fmla="*/ 8657373 w 11218359"/>
              <a:gd name="connsiteY757" fmla="*/ 1395694 h 1395693"/>
              <a:gd name="connsiteX758" fmla="*/ 8668802 w 11218359"/>
              <a:gd name="connsiteY758" fmla="*/ 1395694 h 1395693"/>
              <a:gd name="connsiteX759" fmla="*/ 8680232 w 11218359"/>
              <a:gd name="connsiteY759" fmla="*/ 1395694 h 1395693"/>
              <a:gd name="connsiteX760" fmla="*/ 8691662 w 11218359"/>
              <a:gd name="connsiteY760" fmla="*/ 1395694 h 1395693"/>
              <a:gd name="connsiteX761" fmla="*/ 8703093 w 11218359"/>
              <a:gd name="connsiteY761" fmla="*/ 1395694 h 1395693"/>
              <a:gd name="connsiteX762" fmla="*/ 8714570 w 11218359"/>
              <a:gd name="connsiteY762" fmla="*/ 1395694 h 1395693"/>
              <a:gd name="connsiteX763" fmla="*/ 8726000 w 11218359"/>
              <a:gd name="connsiteY763" fmla="*/ 1395694 h 1395693"/>
              <a:gd name="connsiteX764" fmla="*/ 8737430 w 11218359"/>
              <a:gd name="connsiteY764" fmla="*/ 1395694 h 1395693"/>
              <a:gd name="connsiteX765" fmla="*/ 8748860 w 11218359"/>
              <a:gd name="connsiteY765" fmla="*/ 1395694 h 1395693"/>
              <a:gd name="connsiteX766" fmla="*/ 8760290 w 11218359"/>
              <a:gd name="connsiteY766" fmla="*/ 1395694 h 1395693"/>
              <a:gd name="connsiteX767" fmla="*/ 8771768 w 11218359"/>
              <a:gd name="connsiteY767" fmla="*/ 1395694 h 1395693"/>
              <a:gd name="connsiteX768" fmla="*/ 8783198 w 11218359"/>
              <a:gd name="connsiteY768" fmla="*/ 1395694 h 1395693"/>
              <a:gd name="connsiteX769" fmla="*/ 8794628 w 11218359"/>
              <a:gd name="connsiteY769" fmla="*/ 1395694 h 1395693"/>
              <a:gd name="connsiteX770" fmla="*/ 8806058 w 11218359"/>
              <a:gd name="connsiteY770" fmla="*/ 1395694 h 1395693"/>
              <a:gd name="connsiteX771" fmla="*/ 8817488 w 11218359"/>
              <a:gd name="connsiteY771" fmla="*/ 1395694 h 1395693"/>
              <a:gd name="connsiteX772" fmla="*/ 8828918 w 11218359"/>
              <a:gd name="connsiteY772" fmla="*/ 1395694 h 1395693"/>
              <a:gd name="connsiteX773" fmla="*/ 8840395 w 11218359"/>
              <a:gd name="connsiteY773" fmla="*/ 1395694 h 1395693"/>
              <a:gd name="connsiteX774" fmla="*/ 8851825 w 11218359"/>
              <a:gd name="connsiteY774" fmla="*/ 1395694 h 1395693"/>
              <a:gd name="connsiteX775" fmla="*/ 8863256 w 11218359"/>
              <a:gd name="connsiteY775" fmla="*/ 1395694 h 1395693"/>
              <a:gd name="connsiteX776" fmla="*/ 8874686 w 11218359"/>
              <a:gd name="connsiteY776" fmla="*/ 1395694 h 1395693"/>
              <a:gd name="connsiteX777" fmla="*/ 8886115 w 11218359"/>
              <a:gd name="connsiteY777" fmla="*/ 1395694 h 1395693"/>
              <a:gd name="connsiteX778" fmla="*/ 8897593 w 11218359"/>
              <a:gd name="connsiteY778" fmla="*/ 1395694 h 1395693"/>
              <a:gd name="connsiteX779" fmla="*/ 8909022 w 11218359"/>
              <a:gd name="connsiteY779" fmla="*/ 1395694 h 1395693"/>
              <a:gd name="connsiteX780" fmla="*/ 8920453 w 11218359"/>
              <a:gd name="connsiteY780" fmla="*/ 1395694 h 1395693"/>
              <a:gd name="connsiteX781" fmla="*/ 8931883 w 11218359"/>
              <a:gd name="connsiteY781" fmla="*/ 1395694 h 1395693"/>
              <a:gd name="connsiteX782" fmla="*/ 8943313 w 11218359"/>
              <a:gd name="connsiteY782" fmla="*/ 1395694 h 1395693"/>
              <a:gd name="connsiteX783" fmla="*/ 8954791 w 11218359"/>
              <a:gd name="connsiteY783" fmla="*/ 1395694 h 1395693"/>
              <a:gd name="connsiteX784" fmla="*/ 8966220 w 11218359"/>
              <a:gd name="connsiteY784" fmla="*/ 1395694 h 1395693"/>
              <a:gd name="connsiteX785" fmla="*/ 8977651 w 11218359"/>
              <a:gd name="connsiteY785" fmla="*/ 1395694 h 1395693"/>
              <a:gd name="connsiteX786" fmla="*/ 8989080 w 11218359"/>
              <a:gd name="connsiteY786" fmla="*/ 1395694 h 1395693"/>
              <a:gd name="connsiteX787" fmla="*/ 9000511 w 11218359"/>
              <a:gd name="connsiteY787" fmla="*/ 1395694 h 1395693"/>
              <a:gd name="connsiteX788" fmla="*/ 9011988 w 11218359"/>
              <a:gd name="connsiteY788" fmla="*/ 1395694 h 1395693"/>
              <a:gd name="connsiteX789" fmla="*/ 9023418 w 11218359"/>
              <a:gd name="connsiteY789" fmla="*/ 1395694 h 1395693"/>
              <a:gd name="connsiteX790" fmla="*/ 9034849 w 11218359"/>
              <a:gd name="connsiteY790" fmla="*/ 1395694 h 1395693"/>
              <a:gd name="connsiteX791" fmla="*/ 9046278 w 11218359"/>
              <a:gd name="connsiteY791" fmla="*/ 1395694 h 1395693"/>
              <a:gd name="connsiteX792" fmla="*/ 9057709 w 11218359"/>
              <a:gd name="connsiteY792" fmla="*/ 1395694 h 1395693"/>
              <a:gd name="connsiteX793" fmla="*/ 9069186 w 11218359"/>
              <a:gd name="connsiteY793" fmla="*/ 1395694 h 1395693"/>
              <a:gd name="connsiteX794" fmla="*/ 9080615 w 11218359"/>
              <a:gd name="connsiteY794" fmla="*/ 1395694 h 1395693"/>
              <a:gd name="connsiteX795" fmla="*/ 9092046 w 11218359"/>
              <a:gd name="connsiteY795" fmla="*/ 1395694 h 1395693"/>
              <a:gd name="connsiteX796" fmla="*/ 9103476 w 11218359"/>
              <a:gd name="connsiteY796" fmla="*/ 1395694 h 1395693"/>
              <a:gd name="connsiteX797" fmla="*/ 9114906 w 11218359"/>
              <a:gd name="connsiteY797" fmla="*/ 1395694 h 1395693"/>
              <a:gd name="connsiteX798" fmla="*/ 9126384 w 11218359"/>
              <a:gd name="connsiteY798" fmla="*/ 1395694 h 1395693"/>
              <a:gd name="connsiteX799" fmla="*/ 9137813 w 11218359"/>
              <a:gd name="connsiteY799" fmla="*/ 1395694 h 1395693"/>
              <a:gd name="connsiteX800" fmla="*/ 9149244 w 11218359"/>
              <a:gd name="connsiteY800" fmla="*/ 1395694 h 1395693"/>
              <a:gd name="connsiteX801" fmla="*/ 9160673 w 11218359"/>
              <a:gd name="connsiteY801" fmla="*/ 1395694 h 1395693"/>
              <a:gd name="connsiteX802" fmla="*/ 9172104 w 11218359"/>
              <a:gd name="connsiteY802" fmla="*/ 1395694 h 1395693"/>
              <a:gd name="connsiteX803" fmla="*/ 9183581 w 11218359"/>
              <a:gd name="connsiteY803" fmla="*/ 1395694 h 1395693"/>
              <a:gd name="connsiteX804" fmla="*/ 9195011 w 11218359"/>
              <a:gd name="connsiteY804" fmla="*/ 1395694 h 1395693"/>
              <a:gd name="connsiteX805" fmla="*/ 9206442 w 11218359"/>
              <a:gd name="connsiteY805" fmla="*/ 1395694 h 1395693"/>
              <a:gd name="connsiteX806" fmla="*/ 9217871 w 11218359"/>
              <a:gd name="connsiteY806" fmla="*/ 1395694 h 1395693"/>
              <a:gd name="connsiteX807" fmla="*/ 9229301 w 11218359"/>
              <a:gd name="connsiteY807" fmla="*/ 1395694 h 1395693"/>
              <a:gd name="connsiteX808" fmla="*/ 9240779 w 11218359"/>
              <a:gd name="connsiteY808" fmla="*/ 1395694 h 1395693"/>
              <a:gd name="connsiteX809" fmla="*/ 9252209 w 11218359"/>
              <a:gd name="connsiteY809" fmla="*/ 1395694 h 1395693"/>
              <a:gd name="connsiteX810" fmla="*/ 9263639 w 11218359"/>
              <a:gd name="connsiteY810" fmla="*/ 1395694 h 1395693"/>
              <a:gd name="connsiteX811" fmla="*/ 9275069 w 11218359"/>
              <a:gd name="connsiteY811" fmla="*/ 1395694 h 1395693"/>
              <a:gd name="connsiteX812" fmla="*/ 9286498 w 11218359"/>
              <a:gd name="connsiteY812" fmla="*/ 1395694 h 1395693"/>
              <a:gd name="connsiteX813" fmla="*/ 9297977 w 11218359"/>
              <a:gd name="connsiteY813" fmla="*/ 1395694 h 1395693"/>
              <a:gd name="connsiteX814" fmla="*/ 9309406 w 11218359"/>
              <a:gd name="connsiteY814" fmla="*/ 1395694 h 1395693"/>
              <a:gd name="connsiteX815" fmla="*/ 9320837 w 11218359"/>
              <a:gd name="connsiteY815" fmla="*/ 1395694 h 1395693"/>
              <a:gd name="connsiteX816" fmla="*/ 9332266 w 11218359"/>
              <a:gd name="connsiteY816" fmla="*/ 1395694 h 1395693"/>
              <a:gd name="connsiteX817" fmla="*/ 9343696 w 11218359"/>
              <a:gd name="connsiteY817" fmla="*/ 1395694 h 1395693"/>
              <a:gd name="connsiteX818" fmla="*/ 9355174 w 11218359"/>
              <a:gd name="connsiteY818" fmla="*/ 1395694 h 1395693"/>
              <a:gd name="connsiteX819" fmla="*/ 9366604 w 11218359"/>
              <a:gd name="connsiteY819" fmla="*/ 1395694 h 1395693"/>
              <a:gd name="connsiteX820" fmla="*/ 9378035 w 11218359"/>
              <a:gd name="connsiteY820" fmla="*/ 1395694 h 1395693"/>
              <a:gd name="connsiteX821" fmla="*/ 9389464 w 11218359"/>
              <a:gd name="connsiteY821" fmla="*/ 1395694 h 1395693"/>
              <a:gd name="connsiteX822" fmla="*/ 9400894 w 11218359"/>
              <a:gd name="connsiteY822" fmla="*/ 1395694 h 1395693"/>
              <a:gd name="connsiteX823" fmla="*/ 9412372 w 11218359"/>
              <a:gd name="connsiteY823" fmla="*/ 1395694 h 1395693"/>
              <a:gd name="connsiteX824" fmla="*/ 9423802 w 11218359"/>
              <a:gd name="connsiteY824" fmla="*/ 1395694 h 1395693"/>
              <a:gd name="connsiteX825" fmla="*/ 9435232 w 11218359"/>
              <a:gd name="connsiteY825" fmla="*/ 1395694 h 1395693"/>
              <a:gd name="connsiteX826" fmla="*/ 9446662 w 11218359"/>
              <a:gd name="connsiteY826" fmla="*/ 1395694 h 1395693"/>
              <a:gd name="connsiteX827" fmla="*/ 9458091 w 11218359"/>
              <a:gd name="connsiteY827" fmla="*/ 1395694 h 1395693"/>
              <a:gd name="connsiteX828" fmla="*/ 9469570 w 11218359"/>
              <a:gd name="connsiteY828" fmla="*/ 1395694 h 1395693"/>
              <a:gd name="connsiteX829" fmla="*/ 9480999 w 11218359"/>
              <a:gd name="connsiteY829" fmla="*/ 1395694 h 1395693"/>
              <a:gd name="connsiteX830" fmla="*/ 9492429 w 11218359"/>
              <a:gd name="connsiteY830" fmla="*/ 1395694 h 1395693"/>
              <a:gd name="connsiteX831" fmla="*/ 9503859 w 11218359"/>
              <a:gd name="connsiteY831" fmla="*/ 1395694 h 1395693"/>
              <a:gd name="connsiteX832" fmla="*/ 9515289 w 11218359"/>
              <a:gd name="connsiteY832" fmla="*/ 1395694 h 1395693"/>
              <a:gd name="connsiteX833" fmla="*/ 9526767 w 11218359"/>
              <a:gd name="connsiteY833" fmla="*/ 1395694 h 1395693"/>
              <a:gd name="connsiteX834" fmla="*/ 9538197 w 11218359"/>
              <a:gd name="connsiteY834" fmla="*/ 1395694 h 1395693"/>
              <a:gd name="connsiteX835" fmla="*/ 9549626 w 11218359"/>
              <a:gd name="connsiteY835" fmla="*/ 1395694 h 1395693"/>
              <a:gd name="connsiteX836" fmla="*/ 9561057 w 11218359"/>
              <a:gd name="connsiteY836" fmla="*/ 1395694 h 1395693"/>
              <a:gd name="connsiteX837" fmla="*/ 9572487 w 11218359"/>
              <a:gd name="connsiteY837" fmla="*/ 1395694 h 1395693"/>
              <a:gd name="connsiteX838" fmla="*/ 9583965 w 11218359"/>
              <a:gd name="connsiteY838" fmla="*/ 1395694 h 1395693"/>
              <a:gd name="connsiteX839" fmla="*/ 9595395 w 11218359"/>
              <a:gd name="connsiteY839" fmla="*/ 1395694 h 1395693"/>
              <a:gd name="connsiteX840" fmla="*/ 9606824 w 11218359"/>
              <a:gd name="connsiteY840" fmla="*/ 1395694 h 1395693"/>
              <a:gd name="connsiteX841" fmla="*/ 9618255 w 11218359"/>
              <a:gd name="connsiteY841" fmla="*/ 1395694 h 1395693"/>
              <a:gd name="connsiteX842" fmla="*/ 9629684 w 11218359"/>
              <a:gd name="connsiteY842" fmla="*/ 1395694 h 1395693"/>
              <a:gd name="connsiteX843" fmla="*/ 9641163 w 11218359"/>
              <a:gd name="connsiteY843" fmla="*/ 1395694 h 1395693"/>
              <a:gd name="connsiteX844" fmla="*/ 9652592 w 11218359"/>
              <a:gd name="connsiteY844" fmla="*/ 1395694 h 1395693"/>
              <a:gd name="connsiteX845" fmla="*/ 9664022 w 11218359"/>
              <a:gd name="connsiteY845" fmla="*/ 1395694 h 1395693"/>
              <a:gd name="connsiteX846" fmla="*/ 9675452 w 11218359"/>
              <a:gd name="connsiteY846" fmla="*/ 1395694 h 1395693"/>
              <a:gd name="connsiteX847" fmla="*/ 9686882 w 11218359"/>
              <a:gd name="connsiteY847" fmla="*/ 1395694 h 1395693"/>
              <a:gd name="connsiteX848" fmla="*/ 9698360 w 11218359"/>
              <a:gd name="connsiteY848" fmla="*/ 1395694 h 1395693"/>
              <a:gd name="connsiteX849" fmla="*/ 9709790 w 11218359"/>
              <a:gd name="connsiteY849" fmla="*/ 1395694 h 1395693"/>
              <a:gd name="connsiteX850" fmla="*/ 9721219 w 11218359"/>
              <a:gd name="connsiteY850" fmla="*/ 1395694 h 1395693"/>
              <a:gd name="connsiteX851" fmla="*/ 9732650 w 11218359"/>
              <a:gd name="connsiteY851" fmla="*/ 1395694 h 1395693"/>
              <a:gd name="connsiteX852" fmla="*/ 9744080 w 11218359"/>
              <a:gd name="connsiteY852" fmla="*/ 1395694 h 1395693"/>
              <a:gd name="connsiteX853" fmla="*/ 9755557 w 11218359"/>
              <a:gd name="connsiteY853" fmla="*/ 1395694 h 1395693"/>
              <a:gd name="connsiteX854" fmla="*/ 9766988 w 11218359"/>
              <a:gd name="connsiteY854" fmla="*/ 1395694 h 1395693"/>
              <a:gd name="connsiteX855" fmla="*/ 9778417 w 11218359"/>
              <a:gd name="connsiteY855" fmla="*/ 1395694 h 1395693"/>
              <a:gd name="connsiteX856" fmla="*/ 9789848 w 11218359"/>
              <a:gd name="connsiteY856" fmla="*/ 1395694 h 1395693"/>
              <a:gd name="connsiteX857" fmla="*/ 9801277 w 11218359"/>
              <a:gd name="connsiteY857" fmla="*/ 1395694 h 1395693"/>
              <a:gd name="connsiteX858" fmla="*/ 9812755 w 11218359"/>
              <a:gd name="connsiteY858" fmla="*/ 1395694 h 1395693"/>
              <a:gd name="connsiteX859" fmla="*/ 9824185 w 11218359"/>
              <a:gd name="connsiteY859" fmla="*/ 1395694 h 1395693"/>
              <a:gd name="connsiteX860" fmla="*/ 9835615 w 11218359"/>
              <a:gd name="connsiteY860" fmla="*/ 1395694 h 1395693"/>
              <a:gd name="connsiteX861" fmla="*/ 9847045 w 11218359"/>
              <a:gd name="connsiteY861" fmla="*/ 1395694 h 1395693"/>
              <a:gd name="connsiteX862" fmla="*/ 9858475 w 11218359"/>
              <a:gd name="connsiteY862" fmla="*/ 1395694 h 1395693"/>
              <a:gd name="connsiteX863" fmla="*/ 9869952 w 11218359"/>
              <a:gd name="connsiteY863" fmla="*/ 1395694 h 1395693"/>
              <a:gd name="connsiteX864" fmla="*/ 9881383 w 11218359"/>
              <a:gd name="connsiteY864" fmla="*/ 1395694 h 1395693"/>
              <a:gd name="connsiteX865" fmla="*/ 9892812 w 11218359"/>
              <a:gd name="connsiteY865" fmla="*/ 1395694 h 1395693"/>
              <a:gd name="connsiteX866" fmla="*/ 9904243 w 11218359"/>
              <a:gd name="connsiteY866" fmla="*/ 1395694 h 1395693"/>
              <a:gd name="connsiteX867" fmla="*/ 9915673 w 11218359"/>
              <a:gd name="connsiteY867" fmla="*/ 1395694 h 1395693"/>
              <a:gd name="connsiteX868" fmla="*/ 9927102 w 11218359"/>
              <a:gd name="connsiteY868" fmla="*/ 1395694 h 1395693"/>
              <a:gd name="connsiteX869" fmla="*/ 9938581 w 11218359"/>
              <a:gd name="connsiteY869" fmla="*/ 1395694 h 1395693"/>
              <a:gd name="connsiteX870" fmla="*/ 9950010 w 11218359"/>
              <a:gd name="connsiteY870" fmla="*/ 1395694 h 1395693"/>
              <a:gd name="connsiteX871" fmla="*/ 9961441 w 11218359"/>
              <a:gd name="connsiteY871" fmla="*/ 1395694 h 1395693"/>
              <a:gd name="connsiteX872" fmla="*/ 9972870 w 11218359"/>
              <a:gd name="connsiteY872" fmla="*/ 1395694 h 1395693"/>
              <a:gd name="connsiteX873" fmla="*/ 9984300 w 11218359"/>
              <a:gd name="connsiteY873" fmla="*/ 1395694 h 1395693"/>
              <a:gd name="connsiteX874" fmla="*/ 9995778 w 11218359"/>
              <a:gd name="connsiteY874" fmla="*/ 1395694 h 1395693"/>
              <a:gd name="connsiteX875" fmla="*/ 10007208 w 11218359"/>
              <a:gd name="connsiteY875" fmla="*/ 1395694 h 1395693"/>
              <a:gd name="connsiteX876" fmla="*/ 10018638 w 11218359"/>
              <a:gd name="connsiteY876" fmla="*/ 1395694 h 1395693"/>
              <a:gd name="connsiteX877" fmla="*/ 10030068 w 11218359"/>
              <a:gd name="connsiteY877" fmla="*/ 1395694 h 1395693"/>
              <a:gd name="connsiteX878" fmla="*/ 10041498 w 11218359"/>
              <a:gd name="connsiteY878" fmla="*/ 1395694 h 1395693"/>
              <a:gd name="connsiteX879" fmla="*/ 10052976 w 11218359"/>
              <a:gd name="connsiteY879" fmla="*/ 1395694 h 1395693"/>
              <a:gd name="connsiteX880" fmla="*/ 10064405 w 11218359"/>
              <a:gd name="connsiteY880" fmla="*/ 1395694 h 1395693"/>
              <a:gd name="connsiteX881" fmla="*/ 10075835 w 11218359"/>
              <a:gd name="connsiteY881" fmla="*/ 1395694 h 1395693"/>
              <a:gd name="connsiteX882" fmla="*/ 10087266 w 11218359"/>
              <a:gd name="connsiteY882" fmla="*/ 1395694 h 1395693"/>
              <a:gd name="connsiteX883" fmla="*/ 10098695 w 11218359"/>
              <a:gd name="connsiteY883" fmla="*/ 1395694 h 1395693"/>
              <a:gd name="connsiteX884" fmla="*/ 10110174 w 11218359"/>
              <a:gd name="connsiteY884" fmla="*/ 1395694 h 1395693"/>
              <a:gd name="connsiteX885" fmla="*/ 10121603 w 11218359"/>
              <a:gd name="connsiteY885" fmla="*/ 1395694 h 1395693"/>
              <a:gd name="connsiteX886" fmla="*/ 10133033 w 11218359"/>
              <a:gd name="connsiteY886" fmla="*/ 1395694 h 1395693"/>
              <a:gd name="connsiteX887" fmla="*/ 10144463 w 11218359"/>
              <a:gd name="connsiteY887" fmla="*/ 1395694 h 1395693"/>
              <a:gd name="connsiteX888" fmla="*/ 10155893 w 11218359"/>
              <a:gd name="connsiteY888" fmla="*/ 1395694 h 1395693"/>
              <a:gd name="connsiteX889" fmla="*/ 10167371 w 11218359"/>
              <a:gd name="connsiteY889" fmla="*/ 1395694 h 1395693"/>
              <a:gd name="connsiteX890" fmla="*/ 10178801 w 11218359"/>
              <a:gd name="connsiteY890" fmla="*/ 1395694 h 1395693"/>
              <a:gd name="connsiteX891" fmla="*/ 10190230 w 11218359"/>
              <a:gd name="connsiteY891" fmla="*/ 1395694 h 1395693"/>
              <a:gd name="connsiteX892" fmla="*/ 10201661 w 11218359"/>
              <a:gd name="connsiteY892" fmla="*/ 1395694 h 1395693"/>
              <a:gd name="connsiteX893" fmla="*/ 10213091 w 11218359"/>
              <a:gd name="connsiteY893" fmla="*/ 1395694 h 1395693"/>
              <a:gd name="connsiteX894" fmla="*/ 10224569 w 11218359"/>
              <a:gd name="connsiteY894" fmla="*/ 1395694 h 1395693"/>
              <a:gd name="connsiteX895" fmla="*/ 10235998 w 11218359"/>
              <a:gd name="connsiteY895" fmla="*/ 1395694 h 1395693"/>
              <a:gd name="connsiteX896" fmla="*/ 10247428 w 11218359"/>
              <a:gd name="connsiteY896" fmla="*/ 1395694 h 1395693"/>
              <a:gd name="connsiteX897" fmla="*/ 10258859 w 11218359"/>
              <a:gd name="connsiteY897" fmla="*/ 1395694 h 1395693"/>
              <a:gd name="connsiteX898" fmla="*/ 10270288 w 11218359"/>
              <a:gd name="connsiteY898" fmla="*/ 1395694 h 1395693"/>
              <a:gd name="connsiteX899" fmla="*/ 10281767 w 11218359"/>
              <a:gd name="connsiteY899" fmla="*/ 1395694 h 1395693"/>
              <a:gd name="connsiteX900" fmla="*/ 10293196 w 11218359"/>
              <a:gd name="connsiteY900" fmla="*/ 1395694 h 1395693"/>
              <a:gd name="connsiteX901" fmla="*/ 10304626 w 11218359"/>
              <a:gd name="connsiteY901" fmla="*/ 1395694 h 1395693"/>
              <a:gd name="connsiteX902" fmla="*/ 10316056 w 11218359"/>
              <a:gd name="connsiteY902" fmla="*/ 1395694 h 1395693"/>
              <a:gd name="connsiteX903" fmla="*/ 10327486 w 11218359"/>
              <a:gd name="connsiteY903" fmla="*/ 1395694 h 1395693"/>
              <a:gd name="connsiteX904" fmla="*/ 10338963 w 11218359"/>
              <a:gd name="connsiteY904" fmla="*/ 1395694 h 1395693"/>
              <a:gd name="connsiteX905" fmla="*/ 10350394 w 11218359"/>
              <a:gd name="connsiteY905" fmla="*/ 1395694 h 1395693"/>
              <a:gd name="connsiteX906" fmla="*/ 10361823 w 11218359"/>
              <a:gd name="connsiteY906" fmla="*/ 1395694 h 1395693"/>
              <a:gd name="connsiteX907" fmla="*/ 10373254 w 11218359"/>
              <a:gd name="connsiteY907" fmla="*/ 1395694 h 1395693"/>
              <a:gd name="connsiteX908" fmla="*/ 10384684 w 11218359"/>
              <a:gd name="connsiteY908" fmla="*/ 1395694 h 1395693"/>
              <a:gd name="connsiteX909" fmla="*/ 10396161 w 11218359"/>
              <a:gd name="connsiteY909" fmla="*/ 1395694 h 1395693"/>
              <a:gd name="connsiteX910" fmla="*/ 10407591 w 11218359"/>
              <a:gd name="connsiteY910" fmla="*/ 1395694 h 1395693"/>
              <a:gd name="connsiteX911" fmla="*/ 10419021 w 11218359"/>
              <a:gd name="connsiteY911" fmla="*/ 1395694 h 1395693"/>
              <a:gd name="connsiteX912" fmla="*/ 10430452 w 11218359"/>
              <a:gd name="connsiteY912" fmla="*/ 1395694 h 1395693"/>
              <a:gd name="connsiteX913" fmla="*/ 10441881 w 11218359"/>
              <a:gd name="connsiteY913" fmla="*/ 1395694 h 1395693"/>
              <a:gd name="connsiteX914" fmla="*/ 10453358 w 11218359"/>
              <a:gd name="connsiteY914" fmla="*/ 1395694 h 1395693"/>
              <a:gd name="connsiteX915" fmla="*/ 10464789 w 11218359"/>
              <a:gd name="connsiteY915" fmla="*/ 1395694 h 1395693"/>
              <a:gd name="connsiteX916" fmla="*/ 10476219 w 11218359"/>
              <a:gd name="connsiteY916" fmla="*/ 1395694 h 1395693"/>
              <a:gd name="connsiteX917" fmla="*/ 10487649 w 11218359"/>
              <a:gd name="connsiteY917" fmla="*/ 1395694 h 1395693"/>
              <a:gd name="connsiteX918" fmla="*/ 10499079 w 11218359"/>
              <a:gd name="connsiteY918" fmla="*/ 1395694 h 1395693"/>
              <a:gd name="connsiteX919" fmla="*/ 10510556 w 11218359"/>
              <a:gd name="connsiteY919" fmla="*/ 1395694 h 1395693"/>
              <a:gd name="connsiteX920" fmla="*/ 10521987 w 11218359"/>
              <a:gd name="connsiteY920" fmla="*/ 1395694 h 1395693"/>
              <a:gd name="connsiteX921" fmla="*/ 10533416 w 11218359"/>
              <a:gd name="connsiteY921" fmla="*/ 1395694 h 1395693"/>
              <a:gd name="connsiteX922" fmla="*/ 10544847 w 11218359"/>
              <a:gd name="connsiteY922" fmla="*/ 1395694 h 1395693"/>
              <a:gd name="connsiteX923" fmla="*/ 10556277 w 11218359"/>
              <a:gd name="connsiteY923" fmla="*/ 1395694 h 1395693"/>
              <a:gd name="connsiteX924" fmla="*/ 10567754 w 11218359"/>
              <a:gd name="connsiteY924" fmla="*/ 1395694 h 1395693"/>
              <a:gd name="connsiteX925" fmla="*/ 10579184 w 11218359"/>
              <a:gd name="connsiteY925" fmla="*/ 1395694 h 1395693"/>
              <a:gd name="connsiteX926" fmla="*/ 10590614 w 11218359"/>
              <a:gd name="connsiteY926" fmla="*/ 1395694 h 1395693"/>
              <a:gd name="connsiteX927" fmla="*/ 10602045 w 11218359"/>
              <a:gd name="connsiteY927" fmla="*/ 1395694 h 1395693"/>
              <a:gd name="connsiteX928" fmla="*/ 10613474 w 11218359"/>
              <a:gd name="connsiteY928" fmla="*/ 1395694 h 1395693"/>
              <a:gd name="connsiteX929" fmla="*/ 10624951 w 11218359"/>
              <a:gd name="connsiteY929" fmla="*/ 1395694 h 1395693"/>
              <a:gd name="connsiteX930" fmla="*/ 10636382 w 11218359"/>
              <a:gd name="connsiteY930" fmla="*/ 1395694 h 1395693"/>
              <a:gd name="connsiteX931" fmla="*/ 10647812 w 11218359"/>
              <a:gd name="connsiteY931" fmla="*/ 1395694 h 1395693"/>
              <a:gd name="connsiteX932" fmla="*/ 10659241 w 11218359"/>
              <a:gd name="connsiteY932" fmla="*/ 1395694 h 1395693"/>
              <a:gd name="connsiteX933" fmla="*/ 10670672 w 11218359"/>
              <a:gd name="connsiteY933" fmla="*/ 1395694 h 1395693"/>
              <a:gd name="connsiteX934" fmla="*/ 10682149 w 11218359"/>
              <a:gd name="connsiteY934" fmla="*/ 1395694 h 1395693"/>
              <a:gd name="connsiteX935" fmla="*/ 10693580 w 11218359"/>
              <a:gd name="connsiteY935" fmla="*/ 1395694 h 1395693"/>
              <a:gd name="connsiteX936" fmla="*/ 10705009 w 11218359"/>
              <a:gd name="connsiteY936" fmla="*/ 1395694 h 1395693"/>
              <a:gd name="connsiteX937" fmla="*/ 10716439 w 11218359"/>
              <a:gd name="connsiteY937" fmla="*/ 1395694 h 1395693"/>
              <a:gd name="connsiteX938" fmla="*/ 10727870 w 11218359"/>
              <a:gd name="connsiteY938" fmla="*/ 1395694 h 1395693"/>
              <a:gd name="connsiteX939" fmla="*/ 10739347 w 11218359"/>
              <a:gd name="connsiteY939" fmla="*/ 1395694 h 1395693"/>
              <a:gd name="connsiteX940" fmla="*/ 10750778 w 11218359"/>
              <a:gd name="connsiteY940" fmla="*/ 1395694 h 1395693"/>
              <a:gd name="connsiteX941" fmla="*/ 10762207 w 11218359"/>
              <a:gd name="connsiteY941" fmla="*/ 1395694 h 1395693"/>
              <a:gd name="connsiteX942" fmla="*/ 10773637 w 11218359"/>
              <a:gd name="connsiteY942" fmla="*/ 1395694 h 1395693"/>
              <a:gd name="connsiteX943" fmla="*/ 10785067 w 11218359"/>
              <a:gd name="connsiteY943" fmla="*/ 1395694 h 1395693"/>
              <a:gd name="connsiteX944" fmla="*/ 10796544 w 11218359"/>
              <a:gd name="connsiteY944" fmla="*/ 1395694 h 1395693"/>
              <a:gd name="connsiteX945" fmla="*/ 10807975 w 11218359"/>
              <a:gd name="connsiteY945" fmla="*/ 1395694 h 1395693"/>
              <a:gd name="connsiteX946" fmla="*/ 10819405 w 11218359"/>
              <a:gd name="connsiteY946" fmla="*/ 1395694 h 1395693"/>
              <a:gd name="connsiteX947" fmla="*/ 10830834 w 11218359"/>
              <a:gd name="connsiteY947" fmla="*/ 1395694 h 1395693"/>
              <a:gd name="connsiteX948" fmla="*/ 10842265 w 11218359"/>
              <a:gd name="connsiteY948" fmla="*/ 1395694 h 1395693"/>
              <a:gd name="connsiteX949" fmla="*/ 10853742 w 11218359"/>
              <a:gd name="connsiteY949" fmla="*/ 1395694 h 1395693"/>
              <a:gd name="connsiteX950" fmla="*/ 10865173 w 11218359"/>
              <a:gd name="connsiteY950" fmla="*/ 1395694 h 1395693"/>
              <a:gd name="connsiteX951" fmla="*/ 10876602 w 11218359"/>
              <a:gd name="connsiteY951" fmla="*/ 1395694 h 1395693"/>
              <a:gd name="connsiteX952" fmla="*/ 10888032 w 11218359"/>
              <a:gd name="connsiteY952" fmla="*/ 1395694 h 1395693"/>
              <a:gd name="connsiteX953" fmla="*/ 10899463 w 11218359"/>
              <a:gd name="connsiteY953" fmla="*/ 1395694 h 1395693"/>
              <a:gd name="connsiteX954" fmla="*/ 10910892 w 11218359"/>
              <a:gd name="connsiteY954" fmla="*/ 1395694 h 1395693"/>
              <a:gd name="connsiteX955" fmla="*/ 10922369 w 11218359"/>
              <a:gd name="connsiteY955" fmla="*/ 1395694 h 1395693"/>
              <a:gd name="connsiteX956" fmla="*/ 10933800 w 11218359"/>
              <a:gd name="connsiteY956" fmla="*/ 1395694 h 1395693"/>
              <a:gd name="connsiteX957" fmla="*/ 10945230 w 11218359"/>
              <a:gd name="connsiteY957" fmla="*/ 1395694 h 1395693"/>
              <a:gd name="connsiteX958" fmla="*/ 10956660 w 11218359"/>
              <a:gd name="connsiteY958" fmla="*/ 1395694 h 1395693"/>
              <a:gd name="connsiteX959" fmla="*/ 10968090 w 11218359"/>
              <a:gd name="connsiteY959" fmla="*/ 1395694 h 1395693"/>
              <a:gd name="connsiteX960" fmla="*/ 10979567 w 11218359"/>
              <a:gd name="connsiteY960" fmla="*/ 1395694 h 1395693"/>
              <a:gd name="connsiteX961" fmla="*/ 10990998 w 11218359"/>
              <a:gd name="connsiteY961" fmla="*/ 1395694 h 1395693"/>
              <a:gd name="connsiteX962" fmla="*/ 11002427 w 11218359"/>
              <a:gd name="connsiteY962" fmla="*/ 1395694 h 1395693"/>
              <a:gd name="connsiteX963" fmla="*/ 11013858 w 11218359"/>
              <a:gd name="connsiteY963" fmla="*/ 1395694 h 1395693"/>
              <a:gd name="connsiteX964" fmla="*/ 11025287 w 11218359"/>
              <a:gd name="connsiteY964" fmla="*/ 1395694 h 1395693"/>
              <a:gd name="connsiteX965" fmla="*/ 11036765 w 11218359"/>
              <a:gd name="connsiteY965" fmla="*/ 1395694 h 1395693"/>
              <a:gd name="connsiteX966" fmla="*/ 11048195 w 11218359"/>
              <a:gd name="connsiteY966" fmla="*/ 1395694 h 1395693"/>
              <a:gd name="connsiteX967" fmla="*/ 11059625 w 11218359"/>
              <a:gd name="connsiteY967" fmla="*/ 1395694 h 1395693"/>
              <a:gd name="connsiteX968" fmla="*/ 11071056 w 11218359"/>
              <a:gd name="connsiteY968" fmla="*/ 1395694 h 1395693"/>
              <a:gd name="connsiteX969" fmla="*/ 11082485 w 11218359"/>
              <a:gd name="connsiteY969" fmla="*/ 1395694 h 1395693"/>
              <a:gd name="connsiteX970" fmla="*/ 11093962 w 11218359"/>
              <a:gd name="connsiteY970" fmla="*/ 1395694 h 1395693"/>
              <a:gd name="connsiteX971" fmla="*/ 11105393 w 11218359"/>
              <a:gd name="connsiteY971" fmla="*/ 1395694 h 1395693"/>
              <a:gd name="connsiteX972" fmla="*/ 11116823 w 11218359"/>
              <a:gd name="connsiteY972" fmla="*/ 1395694 h 1395693"/>
              <a:gd name="connsiteX973" fmla="*/ 11128253 w 11218359"/>
              <a:gd name="connsiteY973" fmla="*/ 1395694 h 1395693"/>
              <a:gd name="connsiteX974" fmla="*/ 11139683 w 11218359"/>
              <a:gd name="connsiteY974" fmla="*/ 1395694 h 1395693"/>
              <a:gd name="connsiteX975" fmla="*/ 11151160 w 11218359"/>
              <a:gd name="connsiteY975" fmla="*/ 1395694 h 1395693"/>
              <a:gd name="connsiteX976" fmla="*/ 11162591 w 11218359"/>
              <a:gd name="connsiteY976" fmla="*/ 1395694 h 1395693"/>
              <a:gd name="connsiteX977" fmla="*/ 11174020 w 11218359"/>
              <a:gd name="connsiteY977" fmla="*/ 1395694 h 1395693"/>
              <a:gd name="connsiteX978" fmla="*/ 11185451 w 11218359"/>
              <a:gd name="connsiteY978" fmla="*/ 1395694 h 1395693"/>
              <a:gd name="connsiteX979" fmla="*/ 11196881 w 11218359"/>
              <a:gd name="connsiteY979" fmla="*/ 1395694 h 1395693"/>
              <a:gd name="connsiteX980" fmla="*/ 11208358 w 11218359"/>
              <a:gd name="connsiteY980" fmla="*/ 1395694 h 1395693"/>
              <a:gd name="connsiteX981" fmla="*/ 11218359 w 11218359"/>
              <a:gd name="connsiteY981" fmla="*/ 1395694 h 1395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95693">
                <a:moveTo>
                  <a:pt x="0" y="1395694"/>
                </a:moveTo>
                <a:lnTo>
                  <a:pt x="9149" y="1395694"/>
                </a:lnTo>
                <a:lnTo>
                  <a:pt x="20588" y="1395694"/>
                </a:lnTo>
                <a:lnTo>
                  <a:pt x="32028" y="1395694"/>
                </a:lnTo>
                <a:lnTo>
                  <a:pt x="43467" y="1395694"/>
                </a:lnTo>
                <a:lnTo>
                  <a:pt x="54907" y="1395694"/>
                </a:lnTo>
                <a:lnTo>
                  <a:pt x="66346" y="1395694"/>
                </a:lnTo>
                <a:lnTo>
                  <a:pt x="77786" y="1395694"/>
                </a:lnTo>
                <a:lnTo>
                  <a:pt x="89225" y="1395694"/>
                </a:lnTo>
                <a:lnTo>
                  <a:pt x="100665" y="1395694"/>
                </a:lnTo>
                <a:lnTo>
                  <a:pt x="112104" y="1395694"/>
                </a:lnTo>
                <a:lnTo>
                  <a:pt x="123544" y="1395694"/>
                </a:lnTo>
                <a:lnTo>
                  <a:pt x="134979" y="1395694"/>
                </a:lnTo>
                <a:lnTo>
                  <a:pt x="146423" y="1395694"/>
                </a:lnTo>
                <a:lnTo>
                  <a:pt x="157858" y="1395694"/>
                </a:lnTo>
                <a:lnTo>
                  <a:pt x="169297" y="1395694"/>
                </a:lnTo>
                <a:lnTo>
                  <a:pt x="180737" y="1395694"/>
                </a:lnTo>
                <a:lnTo>
                  <a:pt x="192176" y="1395694"/>
                </a:lnTo>
                <a:lnTo>
                  <a:pt x="203616" y="1395694"/>
                </a:lnTo>
                <a:lnTo>
                  <a:pt x="215055" y="1395694"/>
                </a:lnTo>
                <a:lnTo>
                  <a:pt x="226495" y="1395694"/>
                </a:lnTo>
                <a:lnTo>
                  <a:pt x="237935" y="1395694"/>
                </a:lnTo>
                <a:lnTo>
                  <a:pt x="249374" y="1395694"/>
                </a:lnTo>
                <a:lnTo>
                  <a:pt x="260814" y="1395694"/>
                </a:lnTo>
                <a:lnTo>
                  <a:pt x="272253" y="1395694"/>
                </a:lnTo>
                <a:lnTo>
                  <a:pt x="283693" y="1395694"/>
                </a:lnTo>
                <a:lnTo>
                  <a:pt x="295132" y="1395694"/>
                </a:lnTo>
                <a:lnTo>
                  <a:pt x="306572" y="1395694"/>
                </a:lnTo>
                <a:lnTo>
                  <a:pt x="318011" y="1395694"/>
                </a:lnTo>
                <a:lnTo>
                  <a:pt x="329451" y="1395694"/>
                </a:lnTo>
                <a:lnTo>
                  <a:pt x="340890" y="1395694"/>
                </a:lnTo>
                <a:lnTo>
                  <a:pt x="352330" y="1395694"/>
                </a:lnTo>
                <a:lnTo>
                  <a:pt x="363769" y="1395694"/>
                </a:lnTo>
                <a:lnTo>
                  <a:pt x="375209" y="1395694"/>
                </a:lnTo>
                <a:lnTo>
                  <a:pt x="386648" y="1395694"/>
                </a:lnTo>
                <a:lnTo>
                  <a:pt x="398088" y="1395694"/>
                </a:lnTo>
                <a:lnTo>
                  <a:pt x="409527" y="1395694"/>
                </a:lnTo>
                <a:lnTo>
                  <a:pt x="420967" y="1395694"/>
                </a:lnTo>
                <a:lnTo>
                  <a:pt x="432406" y="1395694"/>
                </a:lnTo>
                <a:lnTo>
                  <a:pt x="443846" y="1395694"/>
                </a:lnTo>
                <a:lnTo>
                  <a:pt x="455285" y="1395694"/>
                </a:lnTo>
                <a:lnTo>
                  <a:pt x="466725" y="1395694"/>
                </a:lnTo>
                <a:lnTo>
                  <a:pt x="478165" y="1395694"/>
                </a:lnTo>
                <a:lnTo>
                  <a:pt x="489604" y="1395694"/>
                </a:lnTo>
                <a:lnTo>
                  <a:pt x="501044" y="1395694"/>
                </a:lnTo>
                <a:lnTo>
                  <a:pt x="512483" y="1395694"/>
                </a:lnTo>
                <a:lnTo>
                  <a:pt x="523923" y="1395694"/>
                </a:lnTo>
                <a:lnTo>
                  <a:pt x="535362" y="1395694"/>
                </a:lnTo>
                <a:lnTo>
                  <a:pt x="546802" y="1395694"/>
                </a:lnTo>
                <a:lnTo>
                  <a:pt x="558241" y="1395694"/>
                </a:lnTo>
                <a:lnTo>
                  <a:pt x="569681" y="1395694"/>
                </a:lnTo>
                <a:lnTo>
                  <a:pt x="581120" y="1395694"/>
                </a:lnTo>
                <a:lnTo>
                  <a:pt x="592560" y="1395694"/>
                </a:lnTo>
                <a:lnTo>
                  <a:pt x="603999" y="1395694"/>
                </a:lnTo>
                <a:lnTo>
                  <a:pt x="615439" y="1395694"/>
                </a:lnTo>
                <a:lnTo>
                  <a:pt x="626878" y="1395694"/>
                </a:lnTo>
                <a:lnTo>
                  <a:pt x="638318" y="1395694"/>
                </a:lnTo>
                <a:lnTo>
                  <a:pt x="649757" y="1395694"/>
                </a:lnTo>
                <a:lnTo>
                  <a:pt x="661192" y="1395694"/>
                </a:lnTo>
                <a:lnTo>
                  <a:pt x="672632" y="1395694"/>
                </a:lnTo>
                <a:lnTo>
                  <a:pt x="684071" y="1395694"/>
                </a:lnTo>
                <a:lnTo>
                  <a:pt x="695511" y="1395694"/>
                </a:lnTo>
                <a:lnTo>
                  <a:pt x="706950" y="1395694"/>
                </a:lnTo>
                <a:lnTo>
                  <a:pt x="718390" y="1395694"/>
                </a:lnTo>
                <a:lnTo>
                  <a:pt x="729829" y="1395694"/>
                </a:lnTo>
                <a:lnTo>
                  <a:pt x="741269" y="1395694"/>
                </a:lnTo>
                <a:lnTo>
                  <a:pt x="752708" y="1395694"/>
                </a:lnTo>
                <a:lnTo>
                  <a:pt x="764148" y="1395694"/>
                </a:lnTo>
                <a:lnTo>
                  <a:pt x="775587" y="1395694"/>
                </a:lnTo>
                <a:lnTo>
                  <a:pt x="787027" y="1395694"/>
                </a:lnTo>
                <a:lnTo>
                  <a:pt x="798467" y="1395694"/>
                </a:lnTo>
                <a:lnTo>
                  <a:pt x="809906" y="1395694"/>
                </a:lnTo>
                <a:lnTo>
                  <a:pt x="821346" y="1395694"/>
                </a:lnTo>
                <a:lnTo>
                  <a:pt x="832785" y="1395694"/>
                </a:lnTo>
                <a:lnTo>
                  <a:pt x="844225" y="1395694"/>
                </a:lnTo>
                <a:lnTo>
                  <a:pt x="855664" y="1395694"/>
                </a:lnTo>
                <a:lnTo>
                  <a:pt x="867104" y="1395694"/>
                </a:lnTo>
                <a:lnTo>
                  <a:pt x="878543" y="1395694"/>
                </a:lnTo>
                <a:lnTo>
                  <a:pt x="889983" y="1395694"/>
                </a:lnTo>
                <a:lnTo>
                  <a:pt x="901422" y="1395694"/>
                </a:lnTo>
                <a:lnTo>
                  <a:pt x="912862" y="1395694"/>
                </a:lnTo>
                <a:lnTo>
                  <a:pt x="924301" y="1395694"/>
                </a:lnTo>
                <a:lnTo>
                  <a:pt x="935741" y="1395694"/>
                </a:lnTo>
                <a:lnTo>
                  <a:pt x="947180" y="1395694"/>
                </a:lnTo>
                <a:lnTo>
                  <a:pt x="958620" y="1395694"/>
                </a:lnTo>
                <a:lnTo>
                  <a:pt x="970059" y="1395694"/>
                </a:lnTo>
                <a:lnTo>
                  <a:pt x="981499" y="1395694"/>
                </a:lnTo>
                <a:lnTo>
                  <a:pt x="992938" y="1395694"/>
                </a:lnTo>
                <a:lnTo>
                  <a:pt x="1004378" y="1395694"/>
                </a:lnTo>
                <a:lnTo>
                  <a:pt x="1015818" y="1395694"/>
                </a:lnTo>
                <a:lnTo>
                  <a:pt x="1027257" y="1395694"/>
                </a:lnTo>
                <a:lnTo>
                  <a:pt x="1038697" y="1395694"/>
                </a:lnTo>
                <a:lnTo>
                  <a:pt x="1050136" y="1395694"/>
                </a:lnTo>
                <a:lnTo>
                  <a:pt x="1061576" y="1395694"/>
                </a:lnTo>
                <a:lnTo>
                  <a:pt x="1073015" y="1395694"/>
                </a:lnTo>
                <a:lnTo>
                  <a:pt x="1084455" y="1395694"/>
                </a:lnTo>
                <a:lnTo>
                  <a:pt x="1095894" y="1395694"/>
                </a:lnTo>
                <a:lnTo>
                  <a:pt x="1107334" y="1395694"/>
                </a:lnTo>
                <a:lnTo>
                  <a:pt x="1118773" y="1395694"/>
                </a:lnTo>
                <a:lnTo>
                  <a:pt x="1130213" y="1395694"/>
                </a:lnTo>
                <a:lnTo>
                  <a:pt x="1141652" y="1395694"/>
                </a:lnTo>
                <a:lnTo>
                  <a:pt x="1153092" y="1395694"/>
                </a:lnTo>
                <a:lnTo>
                  <a:pt x="1164531" y="1395694"/>
                </a:lnTo>
                <a:lnTo>
                  <a:pt x="1175971" y="1395694"/>
                </a:lnTo>
                <a:lnTo>
                  <a:pt x="1187406" y="1395694"/>
                </a:lnTo>
                <a:lnTo>
                  <a:pt x="1198845" y="1395694"/>
                </a:lnTo>
                <a:lnTo>
                  <a:pt x="1210285" y="1395694"/>
                </a:lnTo>
                <a:lnTo>
                  <a:pt x="1221724" y="1395694"/>
                </a:lnTo>
                <a:lnTo>
                  <a:pt x="1233164" y="1395694"/>
                </a:lnTo>
                <a:lnTo>
                  <a:pt x="1244603" y="1395694"/>
                </a:lnTo>
                <a:lnTo>
                  <a:pt x="1256043" y="1395694"/>
                </a:lnTo>
                <a:lnTo>
                  <a:pt x="1267482" y="1395694"/>
                </a:lnTo>
                <a:lnTo>
                  <a:pt x="1278922" y="1395694"/>
                </a:lnTo>
                <a:lnTo>
                  <a:pt x="1290361" y="1395694"/>
                </a:lnTo>
                <a:lnTo>
                  <a:pt x="1301801" y="1395694"/>
                </a:lnTo>
                <a:lnTo>
                  <a:pt x="1313240" y="1395694"/>
                </a:lnTo>
                <a:lnTo>
                  <a:pt x="1324680" y="1395694"/>
                </a:lnTo>
                <a:lnTo>
                  <a:pt x="1336120" y="1395694"/>
                </a:lnTo>
                <a:lnTo>
                  <a:pt x="1347559" y="1395694"/>
                </a:lnTo>
                <a:lnTo>
                  <a:pt x="1358999" y="1395694"/>
                </a:lnTo>
                <a:lnTo>
                  <a:pt x="1370438" y="1395694"/>
                </a:lnTo>
                <a:lnTo>
                  <a:pt x="1381878" y="1395694"/>
                </a:lnTo>
                <a:lnTo>
                  <a:pt x="1393317" y="1395694"/>
                </a:lnTo>
                <a:lnTo>
                  <a:pt x="1404757" y="1395694"/>
                </a:lnTo>
                <a:lnTo>
                  <a:pt x="1416196" y="1395694"/>
                </a:lnTo>
                <a:lnTo>
                  <a:pt x="1427636" y="1395694"/>
                </a:lnTo>
                <a:lnTo>
                  <a:pt x="1439075" y="1395694"/>
                </a:lnTo>
                <a:lnTo>
                  <a:pt x="1450515" y="1395694"/>
                </a:lnTo>
                <a:lnTo>
                  <a:pt x="1461954" y="1395694"/>
                </a:lnTo>
                <a:lnTo>
                  <a:pt x="1473394" y="1395694"/>
                </a:lnTo>
                <a:lnTo>
                  <a:pt x="1484833" y="1395694"/>
                </a:lnTo>
                <a:lnTo>
                  <a:pt x="1496273" y="1395694"/>
                </a:lnTo>
                <a:lnTo>
                  <a:pt x="1507712" y="1395694"/>
                </a:lnTo>
                <a:lnTo>
                  <a:pt x="1519152" y="1395694"/>
                </a:lnTo>
                <a:lnTo>
                  <a:pt x="1530591" y="1395694"/>
                </a:lnTo>
                <a:lnTo>
                  <a:pt x="1542031" y="1395694"/>
                </a:lnTo>
                <a:lnTo>
                  <a:pt x="1553471" y="1395694"/>
                </a:lnTo>
                <a:lnTo>
                  <a:pt x="1564910" y="1395694"/>
                </a:lnTo>
                <a:lnTo>
                  <a:pt x="1576349" y="1395694"/>
                </a:lnTo>
                <a:lnTo>
                  <a:pt x="1587789" y="1395694"/>
                </a:lnTo>
                <a:lnTo>
                  <a:pt x="1599229" y="1395694"/>
                </a:lnTo>
                <a:lnTo>
                  <a:pt x="1610668" y="1395694"/>
                </a:lnTo>
                <a:lnTo>
                  <a:pt x="1622107" y="1395694"/>
                </a:lnTo>
                <a:lnTo>
                  <a:pt x="1633547" y="1395694"/>
                </a:lnTo>
                <a:lnTo>
                  <a:pt x="1644987" y="1395694"/>
                </a:lnTo>
                <a:lnTo>
                  <a:pt x="1656426" y="1395694"/>
                </a:lnTo>
                <a:lnTo>
                  <a:pt x="1667866" y="1395694"/>
                </a:lnTo>
                <a:lnTo>
                  <a:pt x="1679305" y="1395694"/>
                </a:lnTo>
                <a:lnTo>
                  <a:pt x="1690745" y="1395694"/>
                </a:lnTo>
                <a:lnTo>
                  <a:pt x="1702184" y="1395694"/>
                </a:lnTo>
                <a:lnTo>
                  <a:pt x="1713619" y="1395694"/>
                </a:lnTo>
                <a:lnTo>
                  <a:pt x="1725063" y="1395694"/>
                </a:lnTo>
                <a:lnTo>
                  <a:pt x="1736498" y="1395694"/>
                </a:lnTo>
                <a:lnTo>
                  <a:pt x="1747938" y="1395694"/>
                </a:lnTo>
                <a:lnTo>
                  <a:pt x="1759377" y="1395694"/>
                </a:lnTo>
                <a:lnTo>
                  <a:pt x="1770817" y="1395694"/>
                </a:lnTo>
                <a:lnTo>
                  <a:pt x="1782256" y="1395694"/>
                </a:lnTo>
                <a:lnTo>
                  <a:pt x="1793696" y="1395694"/>
                </a:lnTo>
                <a:lnTo>
                  <a:pt x="1805135" y="1395694"/>
                </a:lnTo>
                <a:lnTo>
                  <a:pt x="1816575" y="1395694"/>
                </a:lnTo>
                <a:lnTo>
                  <a:pt x="1828014" y="1395694"/>
                </a:lnTo>
                <a:lnTo>
                  <a:pt x="1839454" y="1395694"/>
                </a:lnTo>
                <a:lnTo>
                  <a:pt x="1850893" y="1395694"/>
                </a:lnTo>
                <a:lnTo>
                  <a:pt x="1862333" y="1395694"/>
                </a:lnTo>
                <a:lnTo>
                  <a:pt x="1873772" y="1395694"/>
                </a:lnTo>
                <a:lnTo>
                  <a:pt x="1885212" y="1395694"/>
                </a:lnTo>
                <a:lnTo>
                  <a:pt x="1896651" y="1395694"/>
                </a:lnTo>
                <a:lnTo>
                  <a:pt x="1908091" y="1395694"/>
                </a:lnTo>
                <a:lnTo>
                  <a:pt x="1919531" y="1395694"/>
                </a:lnTo>
                <a:lnTo>
                  <a:pt x="1930970" y="1395694"/>
                </a:lnTo>
                <a:lnTo>
                  <a:pt x="1942409" y="1395694"/>
                </a:lnTo>
                <a:lnTo>
                  <a:pt x="1953849" y="1395694"/>
                </a:lnTo>
                <a:lnTo>
                  <a:pt x="1965289" y="1395694"/>
                </a:lnTo>
                <a:lnTo>
                  <a:pt x="1976728" y="1395694"/>
                </a:lnTo>
                <a:lnTo>
                  <a:pt x="1988168" y="1395694"/>
                </a:lnTo>
                <a:lnTo>
                  <a:pt x="1999607" y="1395694"/>
                </a:lnTo>
                <a:lnTo>
                  <a:pt x="2011047" y="1395694"/>
                </a:lnTo>
                <a:lnTo>
                  <a:pt x="2022486" y="1395694"/>
                </a:lnTo>
                <a:lnTo>
                  <a:pt x="2033926" y="1395694"/>
                </a:lnTo>
                <a:lnTo>
                  <a:pt x="2045365" y="1395694"/>
                </a:lnTo>
                <a:lnTo>
                  <a:pt x="2056805" y="1395694"/>
                </a:lnTo>
                <a:lnTo>
                  <a:pt x="2068244" y="1395694"/>
                </a:lnTo>
                <a:lnTo>
                  <a:pt x="2079684" y="1395694"/>
                </a:lnTo>
                <a:lnTo>
                  <a:pt x="2091123" y="1395694"/>
                </a:lnTo>
                <a:lnTo>
                  <a:pt x="2102563" y="1395694"/>
                </a:lnTo>
                <a:lnTo>
                  <a:pt x="2114002" y="1395694"/>
                </a:lnTo>
                <a:lnTo>
                  <a:pt x="2125442" y="1395694"/>
                </a:lnTo>
                <a:lnTo>
                  <a:pt x="2136882" y="1395694"/>
                </a:lnTo>
                <a:lnTo>
                  <a:pt x="2148321" y="1395694"/>
                </a:lnTo>
                <a:lnTo>
                  <a:pt x="2159760" y="1395694"/>
                </a:lnTo>
                <a:lnTo>
                  <a:pt x="2171200" y="1395694"/>
                </a:lnTo>
                <a:lnTo>
                  <a:pt x="2182640" y="1395694"/>
                </a:lnTo>
                <a:lnTo>
                  <a:pt x="2194079" y="1395694"/>
                </a:lnTo>
                <a:lnTo>
                  <a:pt x="2205519" y="1395694"/>
                </a:lnTo>
                <a:lnTo>
                  <a:pt x="2216958" y="1395694"/>
                </a:lnTo>
                <a:lnTo>
                  <a:pt x="2228393" y="1395694"/>
                </a:lnTo>
                <a:lnTo>
                  <a:pt x="2239837" y="1395694"/>
                </a:lnTo>
                <a:lnTo>
                  <a:pt x="2251272" y="1395694"/>
                </a:lnTo>
                <a:lnTo>
                  <a:pt x="2262716" y="1395694"/>
                </a:lnTo>
                <a:lnTo>
                  <a:pt x="2274151" y="1395694"/>
                </a:lnTo>
                <a:lnTo>
                  <a:pt x="2285591" y="1395694"/>
                </a:lnTo>
                <a:lnTo>
                  <a:pt x="2297030" y="1395694"/>
                </a:lnTo>
                <a:lnTo>
                  <a:pt x="2308470" y="1395694"/>
                </a:lnTo>
                <a:lnTo>
                  <a:pt x="2319909" y="1395694"/>
                </a:lnTo>
                <a:lnTo>
                  <a:pt x="2331349" y="1395694"/>
                </a:lnTo>
                <a:lnTo>
                  <a:pt x="2342788" y="1395694"/>
                </a:lnTo>
                <a:lnTo>
                  <a:pt x="2354228" y="1395694"/>
                </a:lnTo>
                <a:lnTo>
                  <a:pt x="2365667" y="1395694"/>
                </a:lnTo>
                <a:lnTo>
                  <a:pt x="2377107" y="1395694"/>
                </a:lnTo>
                <a:lnTo>
                  <a:pt x="2388546" y="1395694"/>
                </a:lnTo>
                <a:lnTo>
                  <a:pt x="2399986" y="1395694"/>
                </a:lnTo>
                <a:lnTo>
                  <a:pt x="2411425" y="1395694"/>
                </a:lnTo>
                <a:lnTo>
                  <a:pt x="2422865" y="1395694"/>
                </a:lnTo>
                <a:lnTo>
                  <a:pt x="2434304" y="1395694"/>
                </a:lnTo>
                <a:lnTo>
                  <a:pt x="2445744" y="1395694"/>
                </a:lnTo>
                <a:lnTo>
                  <a:pt x="2457184" y="1395694"/>
                </a:lnTo>
                <a:lnTo>
                  <a:pt x="2468623" y="1395694"/>
                </a:lnTo>
                <a:lnTo>
                  <a:pt x="2480062" y="1395694"/>
                </a:lnTo>
                <a:lnTo>
                  <a:pt x="2491502" y="1395694"/>
                </a:lnTo>
                <a:lnTo>
                  <a:pt x="2502942" y="1395694"/>
                </a:lnTo>
                <a:lnTo>
                  <a:pt x="2514381" y="1395694"/>
                </a:lnTo>
                <a:lnTo>
                  <a:pt x="2525821" y="1395694"/>
                </a:lnTo>
                <a:lnTo>
                  <a:pt x="2537260" y="1395694"/>
                </a:lnTo>
                <a:lnTo>
                  <a:pt x="2548700" y="1395694"/>
                </a:lnTo>
                <a:lnTo>
                  <a:pt x="2560139" y="1395694"/>
                </a:lnTo>
                <a:lnTo>
                  <a:pt x="2571579" y="1395694"/>
                </a:lnTo>
                <a:lnTo>
                  <a:pt x="2583018" y="1395694"/>
                </a:lnTo>
                <a:lnTo>
                  <a:pt x="2594458" y="1395694"/>
                </a:lnTo>
                <a:lnTo>
                  <a:pt x="2605897" y="1395694"/>
                </a:lnTo>
                <a:lnTo>
                  <a:pt x="2617337" y="1395694"/>
                </a:lnTo>
                <a:lnTo>
                  <a:pt x="2628776" y="1395694"/>
                </a:lnTo>
                <a:lnTo>
                  <a:pt x="2640216" y="1395694"/>
                </a:lnTo>
                <a:lnTo>
                  <a:pt x="2651655" y="1395694"/>
                </a:lnTo>
                <a:lnTo>
                  <a:pt x="2663095" y="1395694"/>
                </a:lnTo>
                <a:lnTo>
                  <a:pt x="2674535" y="1395694"/>
                </a:lnTo>
                <a:lnTo>
                  <a:pt x="2685974" y="1395694"/>
                </a:lnTo>
                <a:lnTo>
                  <a:pt x="2697413" y="1395694"/>
                </a:lnTo>
                <a:lnTo>
                  <a:pt x="2708853" y="1395694"/>
                </a:lnTo>
                <a:lnTo>
                  <a:pt x="2720293" y="1395694"/>
                </a:lnTo>
                <a:lnTo>
                  <a:pt x="2731727" y="1395694"/>
                </a:lnTo>
                <a:lnTo>
                  <a:pt x="2743172" y="1395694"/>
                </a:lnTo>
                <a:lnTo>
                  <a:pt x="2754611" y="1395694"/>
                </a:lnTo>
                <a:lnTo>
                  <a:pt x="2766046" y="1395694"/>
                </a:lnTo>
                <a:lnTo>
                  <a:pt x="2777490" y="1395694"/>
                </a:lnTo>
                <a:lnTo>
                  <a:pt x="2788925" y="1395694"/>
                </a:lnTo>
                <a:lnTo>
                  <a:pt x="2800364" y="1395694"/>
                </a:lnTo>
                <a:lnTo>
                  <a:pt x="2811804" y="1395694"/>
                </a:lnTo>
                <a:lnTo>
                  <a:pt x="2823243" y="1395694"/>
                </a:lnTo>
                <a:lnTo>
                  <a:pt x="2834683" y="1395694"/>
                </a:lnTo>
                <a:lnTo>
                  <a:pt x="2846123" y="1395694"/>
                </a:lnTo>
                <a:lnTo>
                  <a:pt x="2857562" y="1395694"/>
                </a:lnTo>
                <a:lnTo>
                  <a:pt x="2869001" y="1395694"/>
                </a:lnTo>
                <a:lnTo>
                  <a:pt x="2880441" y="1395694"/>
                </a:lnTo>
                <a:lnTo>
                  <a:pt x="2891881" y="1395694"/>
                </a:lnTo>
                <a:lnTo>
                  <a:pt x="2903320" y="1395694"/>
                </a:lnTo>
                <a:lnTo>
                  <a:pt x="2914760" y="1395694"/>
                </a:lnTo>
                <a:lnTo>
                  <a:pt x="2926199" y="1395694"/>
                </a:lnTo>
                <a:lnTo>
                  <a:pt x="2937639" y="1395694"/>
                </a:lnTo>
                <a:lnTo>
                  <a:pt x="2949078" y="1395694"/>
                </a:lnTo>
                <a:lnTo>
                  <a:pt x="2960518" y="1395694"/>
                </a:lnTo>
                <a:lnTo>
                  <a:pt x="2971957" y="1395694"/>
                </a:lnTo>
                <a:lnTo>
                  <a:pt x="2983397" y="1395694"/>
                </a:lnTo>
                <a:lnTo>
                  <a:pt x="2994837" y="1395694"/>
                </a:lnTo>
                <a:lnTo>
                  <a:pt x="3006276" y="1395694"/>
                </a:lnTo>
                <a:lnTo>
                  <a:pt x="3017715" y="1395694"/>
                </a:lnTo>
                <a:lnTo>
                  <a:pt x="3029155" y="1395694"/>
                </a:lnTo>
                <a:lnTo>
                  <a:pt x="3040594" y="1395694"/>
                </a:lnTo>
                <a:lnTo>
                  <a:pt x="3052034" y="1395694"/>
                </a:lnTo>
                <a:lnTo>
                  <a:pt x="3063474" y="1395694"/>
                </a:lnTo>
                <a:lnTo>
                  <a:pt x="3074913" y="1395694"/>
                </a:lnTo>
                <a:lnTo>
                  <a:pt x="3086352" y="1395694"/>
                </a:lnTo>
                <a:lnTo>
                  <a:pt x="3097792" y="1395694"/>
                </a:lnTo>
                <a:lnTo>
                  <a:pt x="3109232" y="1395694"/>
                </a:lnTo>
                <a:lnTo>
                  <a:pt x="3120671" y="1395694"/>
                </a:lnTo>
                <a:lnTo>
                  <a:pt x="3132111" y="1395694"/>
                </a:lnTo>
                <a:lnTo>
                  <a:pt x="3143550" y="1395694"/>
                </a:lnTo>
                <a:lnTo>
                  <a:pt x="3154990" y="1395694"/>
                </a:lnTo>
                <a:lnTo>
                  <a:pt x="3166429" y="1395694"/>
                </a:lnTo>
                <a:lnTo>
                  <a:pt x="3177869" y="1395694"/>
                </a:lnTo>
                <a:lnTo>
                  <a:pt x="3189308" y="1395694"/>
                </a:lnTo>
                <a:lnTo>
                  <a:pt x="3200748" y="1395694"/>
                </a:lnTo>
                <a:lnTo>
                  <a:pt x="3212187" y="1395694"/>
                </a:lnTo>
                <a:lnTo>
                  <a:pt x="3223627" y="1395694"/>
                </a:lnTo>
                <a:lnTo>
                  <a:pt x="3235066" y="1395694"/>
                </a:lnTo>
                <a:lnTo>
                  <a:pt x="3246501" y="1395694"/>
                </a:lnTo>
                <a:lnTo>
                  <a:pt x="3257945" y="1395694"/>
                </a:lnTo>
                <a:lnTo>
                  <a:pt x="3269385" y="1395694"/>
                </a:lnTo>
                <a:lnTo>
                  <a:pt x="3280825" y="1395694"/>
                </a:lnTo>
                <a:lnTo>
                  <a:pt x="3292264" y="1395694"/>
                </a:lnTo>
                <a:lnTo>
                  <a:pt x="3303699" y="1395694"/>
                </a:lnTo>
                <a:lnTo>
                  <a:pt x="3315143" y="1395694"/>
                </a:lnTo>
                <a:lnTo>
                  <a:pt x="3326578" y="1395694"/>
                </a:lnTo>
                <a:lnTo>
                  <a:pt x="3338017" y="1395694"/>
                </a:lnTo>
                <a:lnTo>
                  <a:pt x="3349457" y="1395694"/>
                </a:lnTo>
                <a:lnTo>
                  <a:pt x="3360896" y="1395694"/>
                </a:lnTo>
                <a:lnTo>
                  <a:pt x="3372336" y="1395694"/>
                </a:lnTo>
                <a:lnTo>
                  <a:pt x="3383776" y="1395694"/>
                </a:lnTo>
                <a:lnTo>
                  <a:pt x="3395215" y="1395694"/>
                </a:lnTo>
                <a:lnTo>
                  <a:pt x="3406654" y="1395694"/>
                </a:lnTo>
                <a:lnTo>
                  <a:pt x="3418094" y="1395694"/>
                </a:lnTo>
                <a:lnTo>
                  <a:pt x="3429534" y="1395694"/>
                </a:lnTo>
                <a:lnTo>
                  <a:pt x="3440973" y="1395694"/>
                </a:lnTo>
                <a:lnTo>
                  <a:pt x="3452413" y="1395694"/>
                </a:lnTo>
                <a:lnTo>
                  <a:pt x="3463852" y="1395694"/>
                </a:lnTo>
                <a:lnTo>
                  <a:pt x="3475292" y="1395694"/>
                </a:lnTo>
                <a:lnTo>
                  <a:pt x="3486731" y="1395694"/>
                </a:lnTo>
                <a:lnTo>
                  <a:pt x="3498171" y="1395694"/>
                </a:lnTo>
                <a:lnTo>
                  <a:pt x="3509610" y="1395694"/>
                </a:lnTo>
                <a:lnTo>
                  <a:pt x="3521050" y="1395694"/>
                </a:lnTo>
                <a:lnTo>
                  <a:pt x="3532489" y="1395694"/>
                </a:lnTo>
                <a:lnTo>
                  <a:pt x="3543929" y="1395694"/>
                </a:lnTo>
                <a:lnTo>
                  <a:pt x="3555368" y="1395694"/>
                </a:lnTo>
                <a:lnTo>
                  <a:pt x="3566808" y="1395694"/>
                </a:lnTo>
                <a:lnTo>
                  <a:pt x="3578247" y="1395694"/>
                </a:lnTo>
                <a:lnTo>
                  <a:pt x="3589687" y="1395694"/>
                </a:lnTo>
                <a:lnTo>
                  <a:pt x="3601127" y="1395694"/>
                </a:lnTo>
                <a:lnTo>
                  <a:pt x="3612566" y="1395694"/>
                </a:lnTo>
                <a:lnTo>
                  <a:pt x="3624005" y="1395694"/>
                </a:lnTo>
                <a:lnTo>
                  <a:pt x="3635445" y="1395694"/>
                </a:lnTo>
                <a:lnTo>
                  <a:pt x="3646885" y="1395694"/>
                </a:lnTo>
                <a:lnTo>
                  <a:pt x="3658324" y="1395694"/>
                </a:lnTo>
                <a:lnTo>
                  <a:pt x="3669764" y="1395694"/>
                </a:lnTo>
                <a:lnTo>
                  <a:pt x="3681203" y="1395694"/>
                </a:lnTo>
                <a:lnTo>
                  <a:pt x="3692643" y="1395694"/>
                </a:lnTo>
                <a:lnTo>
                  <a:pt x="3704082" y="1395694"/>
                </a:lnTo>
                <a:lnTo>
                  <a:pt x="3715522" y="1395694"/>
                </a:lnTo>
                <a:lnTo>
                  <a:pt x="3726961" y="1395694"/>
                </a:lnTo>
                <a:lnTo>
                  <a:pt x="3738401" y="1395694"/>
                </a:lnTo>
                <a:lnTo>
                  <a:pt x="3749840" y="1395694"/>
                </a:lnTo>
                <a:lnTo>
                  <a:pt x="3761280" y="1395694"/>
                </a:lnTo>
                <a:lnTo>
                  <a:pt x="3772719" y="1395694"/>
                </a:lnTo>
                <a:lnTo>
                  <a:pt x="3784154" y="1395694"/>
                </a:lnTo>
                <a:lnTo>
                  <a:pt x="3795598" y="1395694"/>
                </a:lnTo>
                <a:lnTo>
                  <a:pt x="3807033" y="1395694"/>
                </a:lnTo>
                <a:lnTo>
                  <a:pt x="3818473" y="1395694"/>
                </a:lnTo>
                <a:lnTo>
                  <a:pt x="3829917" y="1395694"/>
                </a:lnTo>
                <a:lnTo>
                  <a:pt x="3841352" y="1395694"/>
                </a:lnTo>
                <a:lnTo>
                  <a:pt x="3852791" y="1395694"/>
                </a:lnTo>
                <a:lnTo>
                  <a:pt x="3864231" y="1395694"/>
                </a:lnTo>
                <a:lnTo>
                  <a:pt x="3875670" y="1395694"/>
                </a:lnTo>
                <a:lnTo>
                  <a:pt x="3887110" y="1395694"/>
                </a:lnTo>
                <a:lnTo>
                  <a:pt x="3898549" y="1395694"/>
                </a:lnTo>
                <a:lnTo>
                  <a:pt x="3909989" y="1395694"/>
                </a:lnTo>
                <a:lnTo>
                  <a:pt x="3921447" y="1395694"/>
                </a:lnTo>
                <a:lnTo>
                  <a:pt x="3932878" y="1395694"/>
                </a:lnTo>
                <a:lnTo>
                  <a:pt x="3944307" y="1395694"/>
                </a:lnTo>
                <a:lnTo>
                  <a:pt x="3955737" y="1395694"/>
                </a:lnTo>
                <a:lnTo>
                  <a:pt x="3967167" y="1395694"/>
                </a:lnTo>
                <a:lnTo>
                  <a:pt x="3978645" y="1395694"/>
                </a:lnTo>
                <a:lnTo>
                  <a:pt x="3990075" y="1395694"/>
                </a:lnTo>
                <a:lnTo>
                  <a:pt x="4001505" y="1395694"/>
                </a:lnTo>
                <a:lnTo>
                  <a:pt x="4012935" y="1395694"/>
                </a:lnTo>
                <a:lnTo>
                  <a:pt x="4024365" y="1395694"/>
                </a:lnTo>
                <a:lnTo>
                  <a:pt x="4035843" y="1395694"/>
                </a:lnTo>
                <a:lnTo>
                  <a:pt x="4047273" y="1395694"/>
                </a:lnTo>
                <a:lnTo>
                  <a:pt x="4058702" y="1395694"/>
                </a:lnTo>
                <a:lnTo>
                  <a:pt x="4070133" y="1395694"/>
                </a:lnTo>
                <a:lnTo>
                  <a:pt x="4081563" y="1395694"/>
                </a:lnTo>
                <a:lnTo>
                  <a:pt x="4093040" y="1395694"/>
                </a:lnTo>
                <a:lnTo>
                  <a:pt x="4104471" y="1395694"/>
                </a:lnTo>
                <a:lnTo>
                  <a:pt x="4115900" y="1395694"/>
                </a:lnTo>
                <a:lnTo>
                  <a:pt x="4127330" y="1395694"/>
                </a:lnTo>
                <a:lnTo>
                  <a:pt x="4138760" y="1395694"/>
                </a:lnTo>
                <a:lnTo>
                  <a:pt x="4150238" y="1395694"/>
                </a:lnTo>
                <a:lnTo>
                  <a:pt x="4161668" y="1395694"/>
                </a:lnTo>
                <a:lnTo>
                  <a:pt x="4173098" y="1395694"/>
                </a:lnTo>
                <a:lnTo>
                  <a:pt x="4184528" y="1395694"/>
                </a:lnTo>
                <a:lnTo>
                  <a:pt x="4195958" y="1395694"/>
                </a:lnTo>
                <a:lnTo>
                  <a:pt x="4207436" y="1395694"/>
                </a:lnTo>
                <a:lnTo>
                  <a:pt x="4218865" y="1395694"/>
                </a:lnTo>
                <a:lnTo>
                  <a:pt x="4230296" y="1395694"/>
                </a:lnTo>
                <a:lnTo>
                  <a:pt x="4241726" y="1395694"/>
                </a:lnTo>
                <a:lnTo>
                  <a:pt x="4253156" y="1395694"/>
                </a:lnTo>
                <a:lnTo>
                  <a:pt x="4264634" y="1395694"/>
                </a:lnTo>
                <a:lnTo>
                  <a:pt x="4276063" y="1395694"/>
                </a:lnTo>
                <a:lnTo>
                  <a:pt x="4287493" y="1395694"/>
                </a:lnTo>
                <a:lnTo>
                  <a:pt x="4298923" y="1395694"/>
                </a:lnTo>
                <a:lnTo>
                  <a:pt x="4310353" y="1395694"/>
                </a:lnTo>
                <a:lnTo>
                  <a:pt x="4321831" y="1395694"/>
                </a:lnTo>
                <a:lnTo>
                  <a:pt x="4333261" y="1395694"/>
                </a:lnTo>
                <a:lnTo>
                  <a:pt x="4344691" y="1395694"/>
                </a:lnTo>
                <a:lnTo>
                  <a:pt x="4356121" y="1395694"/>
                </a:lnTo>
                <a:lnTo>
                  <a:pt x="4367551" y="1395694"/>
                </a:lnTo>
                <a:lnTo>
                  <a:pt x="4379028" y="1395694"/>
                </a:lnTo>
                <a:lnTo>
                  <a:pt x="4390458" y="1395694"/>
                </a:lnTo>
                <a:lnTo>
                  <a:pt x="4401889" y="1395694"/>
                </a:lnTo>
                <a:lnTo>
                  <a:pt x="4413319" y="1395694"/>
                </a:lnTo>
                <a:lnTo>
                  <a:pt x="4424749" y="1395694"/>
                </a:lnTo>
                <a:lnTo>
                  <a:pt x="4436226" y="1395694"/>
                </a:lnTo>
                <a:lnTo>
                  <a:pt x="4447656" y="1395694"/>
                </a:lnTo>
                <a:lnTo>
                  <a:pt x="4459086" y="1395694"/>
                </a:lnTo>
                <a:lnTo>
                  <a:pt x="4470516" y="1395694"/>
                </a:lnTo>
                <a:lnTo>
                  <a:pt x="4481946" y="1395694"/>
                </a:lnTo>
                <a:lnTo>
                  <a:pt x="4493424" y="1395694"/>
                </a:lnTo>
                <a:lnTo>
                  <a:pt x="4504854" y="1395694"/>
                </a:lnTo>
                <a:lnTo>
                  <a:pt x="4516284" y="1395694"/>
                </a:lnTo>
                <a:lnTo>
                  <a:pt x="4527714" y="1395694"/>
                </a:lnTo>
                <a:lnTo>
                  <a:pt x="4539144" y="1395694"/>
                </a:lnTo>
                <a:lnTo>
                  <a:pt x="4550621" y="1395694"/>
                </a:lnTo>
                <a:lnTo>
                  <a:pt x="4562051" y="1395694"/>
                </a:lnTo>
                <a:lnTo>
                  <a:pt x="4573482" y="1395694"/>
                </a:lnTo>
                <a:lnTo>
                  <a:pt x="4584912" y="1395694"/>
                </a:lnTo>
                <a:lnTo>
                  <a:pt x="4596341" y="1395694"/>
                </a:lnTo>
                <a:lnTo>
                  <a:pt x="4607771" y="1395694"/>
                </a:lnTo>
                <a:lnTo>
                  <a:pt x="4619249" y="1395694"/>
                </a:lnTo>
                <a:lnTo>
                  <a:pt x="4630679" y="1395694"/>
                </a:lnTo>
                <a:lnTo>
                  <a:pt x="4642109" y="1395694"/>
                </a:lnTo>
                <a:lnTo>
                  <a:pt x="4653539" y="1395694"/>
                </a:lnTo>
                <a:lnTo>
                  <a:pt x="4664969" y="1395694"/>
                </a:lnTo>
                <a:lnTo>
                  <a:pt x="4676447" y="1395694"/>
                </a:lnTo>
                <a:lnTo>
                  <a:pt x="4687877" y="1395694"/>
                </a:lnTo>
                <a:lnTo>
                  <a:pt x="4699306" y="1395694"/>
                </a:lnTo>
                <a:lnTo>
                  <a:pt x="4710737" y="1395694"/>
                </a:lnTo>
                <a:lnTo>
                  <a:pt x="4722167" y="1395694"/>
                </a:lnTo>
                <a:lnTo>
                  <a:pt x="4733644" y="1395694"/>
                </a:lnTo>
                <a:lnTo>
                  <a:pt x="4745075" y="1395694"/>
                </a:lnTo>
                <a:lnTo>
                  <a:pt x="4756504" y="1395694"/>
                </a:lnTo>
                <a:lnTo>
                  <a:pt x="4767934" y="1395694"/>
                </a:lnTo>
                <a:lnTo>
                  <a:pt x="4779364" y="1395694"/>
                </a:lnTo>
                <a:lnTo>
                  <a:pt x="4790842" y="1395694"/>
                </a:lnTo>
                <a:lnTo>
                  <a:pt x="4802272" y="1395694"/>
                </a:lnTo>
                <a:lnTo>
                  <a:pt x="4813702" y="1395694"/>
                </a:lnTo>
                <a:lnTo>
                  <a:pt x="4825132" y="1395694"/>
                </a:lnTo>
                <a:lnTo>
                  <a:pt x="4836562" y="1395694"/>
                </a:lnTo>
                <a:lnTo>
                  <a:pt x="4848040" y="1395694"/>
                </a:lnTo>
                <a:lnTo>
                  <a:pt x="4859469" y="1395694"/>
                </a:lnTo>
                <a:lnTo>
                  <a:pt x="4870899" y="1395694"/>
                </a:lnTo>
                <a:lnTo>
                  <a:pt x="4882330" y="1395694"/>
                </a:lnTo>
                <a:lnTo>
                  <a:pt x="4893760" y="1395694"/>
                </a:lnTo>
                <a:lnTo>
                  <a:pt x="4905237" y="1395694"/>
                </a:lnTo>
                <a:lnTo>
                  <a:pt x="4916667" y="1395694"/>
                </a:lnTo>
                <a:lnTo>
                  <a:pt x="4928097" y="1395694"/>
                </a:lnTo>
                <a:lnTo>
                  <a:pt x="4939527" y="1395694"/>
                </a:lnTo>
                <a:lnTo>
                  <a:pt x="4950957" y="1395694"/>
                </a:lnTo>
                <a:lnTo>
                  <a:pt x="4962435" y="1395694"/>
                </a:lnTo>
                <a:lnTo>
                  <a:pt x="4973865" y="1395694"/>
                </a:lnTo>
                <a:lnTo>
                  <a:pt x="4985295" y="1395694"/>
                </a:lnTo>
                <a:lnTo>
                  <a:pt x="4996725" y="1395694"/>
                </a:lnTo>
                <a:lnTo>
                  <a:pt x="5008155" y="1395694"/>
                </a:lnTo>
                <a:lnTo>
                  <a:pt x="5019632" y="1395694"/>
                </a:lnTo>
                <a:lnTo>
                  <a:pt x="5031062" y="1395694"/>
                </a:lnTo>
                <a:lnTo>
                  <a:pt x="5042492" y="1395694"/>
                </a:lnTo>
                <a:lnTo>
                  <a:pt x="5053923" y="1395694"/>
                </a:lnTo>
                <a:lnTo>
                  <a:pt x="5065353" y="1395694"/>
                </a:lnTo>
                <a:lnTo>
                  <a:pt x="5076830" y="1395694"/>
                </a:lnTo>
                <a:lnTo>
                  <a:pt x="5088260" y="1395694"/>
                </a:lnTo>
                <a:lnTo>
                  <a:pt x="5099690" y="1395694"/>
                </a:lnTo>
                <a:lnTo>
                  <a:pt x="5111120" y="1395694"/>
                </a:lnTo>
                <a:lnTo>
                  <a:pt x="5122550" y="1395694"/>
                </a:lnTo>
                <a:lnTo>
                  <a:pt x="5134028" y="1395694"/>
                </a:lnTo>
                <a:lnTo>
                  <a:pt x="5145458" y="1395694"/>
                </a:lnTo>
                <a:lnTo>
                  <a:pt x="5156888" y="1395694"/>
                </a:lnTo>
                <a:lnTo>
                  <a:pt x="5168318" y="1395694"/>
                </a:lnTo>
                <a:lnTo>
                  <a:pt x="5179747" y="1395694"/>
                </a:lnTo>
                <a:lnTo>
                  <a:pt x="5191225" y="1395694"/>
                </a:lnTo>
                <a:lnTo>
                  <a:pt x="5202655" y="1395694"/>
                </a:lnTo>
                <a:lnTo>
                  <a:pt x="5214085" y="1395694"/>
                </a:lnTo>
                <a:lnTo>
                  <a:pt x="5225515" y="1395694"/>
                </a:lnTo>
                <a:lnTo>
                  <a:pt x="5236945" y="1395694"/>
                </a:lnTo>
                <a:lnTo>
                  <a:pt x="5248423" y="1395694"/>
                </a:lnTo>
                <a:lnTo>
                  <a:pt x="5259853" y="1395694"/>
                </a:lnTo>
                <a:lnTo>
                  <a:pt x="5271283" y="1395694"/>
                </a:lnTo>
                <a:lnTo>
                  <a:pt x="5282713" y="1395694"/>
                </a:lnTo>
                <a:lnTo>
                  <a:pt x="5294143" y="1395694"/>
                </a:lnTo>
                <a:lnTo>
                  <a:pt x="5305621" y="1395694"/>
                </a:lnTo>
                <a:lnTo>
                  <a:pt x="5317051" y="1395694"/>
                </a:lnTo>
                <a:lnTo>
                  <a:pt x="5328481" y="1395694"/>
                </a:lnTo>
                <a:lnTo>
                  <a:pt x="5339910" y="1395694"/>
                </a:lnTo>
                <a:lnTo>
                  <a:pt x="5351340" y="1395694"/>
                </a:lnTo>
                <a:lnTo>
                  <a:pt x="5362818" y="1395694"/>
                </a:lnTo>
                <a:lnTo>
                  <a:pt x="5374248" y="1395694"/>
                </a:lnTo>
                <a:lnTo>
                  <a:pt x="5385678" y="1395694"/>
                </a:lnTo>
                <a:lnTo>
                  <a:pt x="5397108" y="1395694"/>
                </a:lnTo>
                <a:lnTo>
                  <a:pt x="5408538" y="1395694"/>
                </a:lnTo>
                <a:lnTo>
                  <a:pt x="5420016" y="1395694"/>
                </a:lnTo>
                <a:lnTo>
                  <a:pt x="5431446" y="1395694"/>
                </a:lnTo>
                <a:lnTo>
                  <a:pt x="5442876" y="1395694"/>
                </a:lnTo>
                <a:lnTo>
                  <a:pt x="5454306" y="1395694"/>
                </a:lnTo>
                <a:lnTo>
                  <a:pt x="5465736" y="1395694"/>
                </a:lnTo>
                <a:lnTo>
                  <a:pt x="5477214" y="1395694"/>
                </a:lnTo>
                <a:lnTo>
                  <a:pt x="5488643" y="1395694"/>
                </a:lnTo>
                <a:lnTo>
                  <a:pt x="5500073" y="1395694"/>
                </a:lnTo>
                <a:lnTo>
                  <a:pt x="5511503" y="1395694"/>
                </a:lnTo>
                <a:lnTo>
                  <a:pt x="5522933" y="1395694"/>
                </a:lnTo>
                <a:lnTo>
                  <a:pt x="5534411" y="1395694"/>
                </a:lnTo>
                <a:lnTo>
                  <a:pt x="5545841" y="1395694"/>
                </a:lnTo>
                <a:lnTo>
                  <a:pt x="5557271" y="1395694"/>
                </a:lnTo>
                <a:lnTo>
                  <a:pt x="5568701" y="1395694"/>
                </a:lnTo>
                <a:lnTo>
                  <a:pt x="5580131" y="1395694"/>
                </a:lnTo>
                <a:lnTo>
                  <a:pt x="5591609" y="1395694"/>
                </a:lnTo>
                <a:lnTo>
                  <a:pt x="5603038" y="1395694"/>
                </a:lnTo>
                <a:lnTo>
                  <a:pt x="5614469" y="1395694"/>
                </a:lnTo>
                <a:lnTo>
                  <a:pt x="5625899" y="1395694"/>
                </a:lnTo>
                <a:lnTo>
                  <a:pt x="5637329" y="1395694"/>
                </a:lnTo>
                <a:lnTo>
                  <a:pt x="5648759" y="1395694"/>
                </a:lnTo>
                <a:lnTo>
                  <a:pt x="5660236" y="1395694"/>
                </a:lnTo>
                <a:lnTo>
                  <a:pt x="5671666" y="1395694"/>
                </a:lnTo>
                <a:lnTo>
                  <a:pt x="5683096" y="1395694"/>
                </a:lnTo>
                <a:lnTo>
                  <a:pt x="5694526" y="1395694"/>
                </a:lnTo>
                <a:lnTo>
                  <a:pt x="5705956" y="1395694"/>
                </a:lnTo>
                <a:lnTo>
                  <a:pt x="5717434" y="1395694"/>
                </a:lnTo>
                <a:lnTo>
                  <a:pt x="5728864" y="1395694"/>
                </a:lnTo>
                <a:lnTo>
                  <a:pt x="5740294" y="1395694"/>
                </a:lnTo>
                <a:lnTo>
                  <a:pt x="5751724" y="1395694"/>
                </a:lnTo>
                <a:lnTo>
                  <a:pt x="5763154" y="1395694"/>
                </a:lnTo>
                <a:lnTo>
                  <a:pt x="5774631" y="1395694"/>
                </a:lnTo>
                <a:lnTo>
                  <a:pt x="5786062" y="1395694"/>
                </a:lnTo>
                <a:lnTo>
                  <a:pt x="5797492" y="1395694"/>
                </a:lnTo>
                <a:lnTo>
                  <a:pt x="5808921" y="1395694"/>
                </a:lnTo>
                <a:lnTo>
                  <a:pt x="5820351" y="1395694"/>
                </a:lnTo>
                <a:lnTo>
                  <a:pt x="5831829" y="1395694"/>
                </a:lnTo>
                <a:lnTo>
                  <a:pt x="5843259" y="1395694"/>
                </a:lnTo>
                <a:lnTo>
                  <a:pt x="5854689" y="1395694"/>
                </a:lnTo>
                <a:lnTo>
                  <a:pt x="5866119" y="1395694"/>
                </a:lnTo>
                <a:lnTo>
                  <a:pt x="5877549" y="1395694"/>
                </a:lnTo>
                <a:lnTo>
                  <a:pt x="5889027" y="1395694"/>
                </a:lnTo>
                <a:lnTo>
                  <a:pt x="5900457" y="1395694"/>
                </a:lnTo>
                <a:lnTo>
                  <a:pt x="5911887" y="1395694"/>
                </a:lnTo>
                <a:lnTo>
                  <a:pt x="5923317" y="1395694"/>
                </a:lnTo>
                <a:lnTo>
                  <a:pt x="5934747" y="1395694"/>
                </a:lnTo>
                <a:lnTo>
                  <a:pt x="5946225" y="1395694"/>
                </a:lnTo>
                <a:lnTo>
                  <a:pt x="5957655" y="1395694"/>
                </a:lnTo>
                <a:lnTo>
                  <a:pt x="5969084" y="1395694"/>
                </a:lnTo>
                <a:lnTo>
                  <a:pt x="5980514" y="1395694"/>
                </a:lnTo>
                <a:lnTo>
                  <a:pt x="5991944" y="1395694"/>
                </a:lnTo>
                <a:lnTo>
                  <a:pt x="6003422" y="1395694"/>
                </a:lnTo>
                <a:lnTo>
                  <a:pt x="6014852" y="1395694"/>
                </a:lnTo>
                <a:lnTo>
                  <a:pt x="6026282" y="1395694"/>
                </a:lnTo>
                <a:lnTo>
                  <a:pt x="6037712" y="1395694"/>
                </a:lnTo>
                <a:lnTo>
                  <a:pt x="6049142" y="1395694"/>
                </a:lnTo>
                <a:lnTo>
                  <a:pt x="6060620" y="1395694"/>
                </a:lnTo>
                <a:lnTo>
                  <a:pt x="6072049" y="1395694"/>
                </a:lnTo>
                <a:lnTo>
                  <a:pt x="6083480" y="1395694"/>
                </a:lnTo>
                <a:lnTo>
                  <a:pt x="6094910" y="1395694"/>
                </a:lnTo>
                <a:lnTo>
                  <a:pt x="6106340" y="1395694"/>
                </a:lnTo>
                <a:lnTo>
                  <a:pt x="6117818" y="1395694"/>
                </a:lnTo>
                <a:lnTo>
                  <a:pt x="6129247" y="1395694"/>
                </a:lnTo>
                <a:lnTo>
                  <a:pt x="6140677" y="1395694"/>
                </a:lnTo>
                <a:lnTo>
                  <a:pt x="6152107" y="1395694"/>
                </a:lnTo>
                <a:lnTo>
                  <a:pt x="6163537" y="1395694"/>
                </a:lnTo>
                <a:lnTo>
                  <a:pt x="6175015" y="1395694"/>
                </a:lnTo>
                <a:lnTo>
                  <a:pt x="6186445" y="1395694"/>
                </a:lnTo>
                <a:lnTo>
                  <a:pt x="6197875" y="1395694"/>
                </a:lnTo>
                <a:lnTo>
                  <a:pt x="6209305" y="1395694"/>
                </a:lnTo>
                <a:lnTo>
                  <a:pt x="6220735" y="1395694"/>
                </a:lnTo>
                <a:lnTo>
                  <a:pt x="6232212" y="1395694"/>
                </a:lnTo>
                <a:lnTo>
                  <a:pt x="6243642" y="1395694"/>
                </a:lnTo>
                <a:lnTo>
                  <a:pt x="6255073" y="1395694"/>
                </a:lnTo>
                <a:lnTo>
                  <a:pt x="6266503" y="1395694"/>
                </a:lnTo>
                <a:lnTo>
                  <a:pt x="6277933" y="1395694"/>
                </a:lnTo>
                <a:lnTo>
                  <a:pt x="6289410" y="1395694"/>
                </a:lnTo>
                <a:lnTo>
                  <a:pt x="6300840" y="1395694"/>
                </a:lnTo>
                <a:lnTo>
                  <a:pt x="6312270" y="1395694"/>
                </a:lnTo>
                <a:lnTo>
                  <a:pt x="6323700" y="1395694"/>
                </a:lnTo>
                <a:lnTo>
                  <a:pt x="6335130" y="1395694"/>
                </a:lnTo>
                <a:lnTo>
                  <a:pt x="6346608" y="1395694"/>
                </a:lnTo>
                <a:lnTo>
                  <a:pt x="6358038" y="1395694"/>
                </a:lnTo>
                <a:lnTo>
                  <a:pt x="6369468" y="1395694"/>
                </a:lnTo>
                <a:lnTo>
                  <a:pt x="6380898" y="1395694"/>
                </a:lnTo>
                <a:lnTo>
                  <a:pt x="6392328" y="1395694"/>
                </a:lnTo>
                <a:lnTo>
                  <a:pt x="6403805" y="1395694"/>
                </a:lnTo>
                <a:lnTo>
                  <a:pt x="6415235" y="1395694"/>
                </a:lnTo>
                <a:lnTo>
                  <a:pt x="6426666" y="1395694"/>
                </a:lnTo>
                <a:lnTo>
                  <a:pt x="6438096" y="1395694"/>
                </a:lnTo>
                <a:lnTo>
                  <a:pt x="6449525" y="1395694"/>
                </a:lnTo>
                <a:lnTo>
                  <a:pt x="6461003" y="1395694"/>
                </a:lnTo>
                <a:lnTo>
                  <a:pt x="6472433" y="1395694"/>
                </a:lnTo>
                <a:lnTo>
                  <a:pt x="6483863" y="1395694"/>
                </a:lnTo>
                <a:lnTo>
                  <a:pt x="6495293" y="1395694"/>
                </a:lnTo>
                <a:lnTo>
                  <a:pt x="6506723" y="1395694"/>
                </a:lnTo>
                <a:lnTo>
                  <a:pt x="6518201" y="1395694"/>
                </a:lnTo>
                <a:lnTo>
                  <a:pt x="6529631" y="1395694"/>
                </a:lnTo>
                <a:lnTo>
                  <a:pt x="6541061" y="1395694"/>
                </a:lnTo>
                <a:lnTo>
                  <a:pt x="6552490" y="1395694"/>
                </a:lnTo>
                <a:lnTo>
                  <a:pt x="6563921" y="1395694"/>
                </a:lnTo>
                <a:lnTo>
                  <a:pt x="6575398" y="1395694"/>
                </a:lnTo>
                <a:lnTo>
                  <a:pt x="6586828" y="1395694"/>
                </a:lnTo>
                <a:lnTo>
                  <a:pt x="6598259" y="1395694"/>
                </a:lnTo>
                <a:lnTo>
                  <a:pt x="6609688" y="1395694"/>
                </a:lnTo>
                <a:lnTo>
                  <a:pt x="6621118" y="1395694"/>
                </a:lnTo>
                <a:lnTo>
                  <a:pt x="6632596" y="1395694"/>
                </a:lnTo>
                <a:lnTo>
                  <a:pt x="6644026" y="1395694"/>
                </a:lnTo>
                <a:lnTo>
                  <a:pt x="6655456" y="1395694"/>
                </a:lnTo>
                <a:lnTo>
                  <a:pt x="6666886" y="1395694"/>
                </a:lnTo>
                <a:lnTo>
                  <a:pt x="6678316" y="1395694"/>
                </a:lnTo>
                <a:lnTo>
                  <a:pt x="6689794" y="1395694"/>
                </a:lnTo>
                <a:lnTo>
                  <a:pt x="6701224" y="1395694"/>
                </a:lnTo>
                <a:lnTo>
                  <a:pt x="6712653" y="1395694"/>
                </a:lnTo>
                <a:lnTo>
                  <a:pt x="6724083" y="1395694"/>
                </a:lnTo>
                <a:lnTo>
                  <a:pt x="6735514" y="1395694"/>
                </a:lnTo>
                <a:lnTo>
                  <a:pt x="6746944" y="1395694"/>
                </a:lnTo>
                <a:lnTo>
                  <a:pt x="6758421" y="1395694"/>
                </a:lnTo>
                <a:lnTo>
                  <a:pt x="6769851" y="1395694"/>
                </a:lnTo>
                <a:lnTo>
                  <a:pt x="6781281" y="1395694"/>
                </a:lnTo>
                <a:lnTo>
                  <a:pt x="6792711" y="1395694"/>
                </a:lnTo>
                <a:lnTo>
                  <a:pt x="6804141" y="1395694"/>
                </a:lnTo>
                <a:lnTo>
                  <a:pt x="6815619" y="1395694"/>
                </a:lnTo>
                <a:lnTo>
                  <a:pt x="6827049" y="1395694"/>
                </a:lnTo>
                <a:lnTo>
                  <a:pt x="6838479" y="1395694"/>
                </a:lnTo>
                <a:lnTo>
                  <a:pt x="6849909" y="1395694"/>
                </a:lnTo>
                <a:lnTo>
                  <a:pt x="6861339" y="1395694"/>
                </a:lnTo>
                <a:lnTo>
                  <a:pt x="6872816" y="1395694"/>
                </a:lnTo>
                <a:lnTo>
                  <a:pt x="6884246" y="1395694"/>
                </a:lnTo>
                <a:lnTo>
                  <a:pt x="6895676" y="1395694"/>
                </a:lnTo>
                <a:lnTo>
                  <a:pt x="6907107" y="1395694"/>
                </a:lnTo>
                <a:lnTo>
                  <a:pt x="6918537" y="1395694"/>
                </a:lnTo>
                <a:lnTo>
                  <a:pt x="6930014" y="1395694"/>
                </a:lnTo>
                <a:lnTo>
                  <a:pt x="6941444" y="1395694"/>
                </a:lnTo>
                <a:lnTo>
                  <a:pt x="6952874" y="1395694"/>
                </a:lnTo>
                <a:lnTo>
                  <a:pt x="6964304" y="1395694"/>
                </a:lnTo>
                <a:lnTo>
                  <a:pt x="6975734" y="1395694"/>
                </a:lnTo>
                <a:lnTo>
                  <a:pt x="6987212" y="1395694"/>
                </a:lnTo>
                <a:lnTo>
                  <a:pt x="6998642" y="1395694"/>
                </a:lnTo>
                <a:lnTo>
                  <a:pt x="7010072" y="1395694"/>
                </a:lnTo>
                <a:lnTo>
                  <a:pt x="7021502" y="1395694"/>
                </a:lnTo>
                <a:lnTo>
                  <a:pt x="7032931" y="1395694"/>
                </a:lnTo>
                <a:lnTo>
                  <a:pt x="7044409" y="1395694"/>
                </a:lnTo>
                <a:lnTo>
                  <a:pt x="7055839" y="1395694"/>
                </a:lnTo>
                <a:lnTo>
                  <a:pt x="7067269" y="1395694"/>
                </a:lnTo>
                <a:lnTo>
                  <a:pt x="7078700" y="1395694"/>
                </a:lnTo>
                <a:lnTo>
                  <a:pt x="7090129" y="1395694"/>
                </a:lnTo>
                <a:lnTo>
                  <a:pt x="7101607" y="1395694"/>
                </a:lnTo>
                <a:lnTo>
                  <a:pt x="7113037" y="1395694"/>
                </a:lnTo>
                <a:lnTo>
                  <a:pt x="7124467" y="1395694"/>
                </a:lnTo>
                <a:lnTo>
                  <a:pt x="7135897" y="1395694"/>
                </a:lnTo>
                <a:lnTo>
                  <a:pt x="7147327" y="1395694"/>
                </a:lnTo>
                <a:lnTo>
                  <a:pt x="7158805" y="1395694"/>
                </a:lnTo>
                <a:lnTo>
                  <a:pt x="7170235" y="1395694"/>
                </a:lnTo>
                <a:lnTo>
                  <a:pt x="7181665" y="1395694"/>
                </a:lnTo>
                <a:lnTo>
                  <a:pt x="7193094" y="1395694"/>
                </a:lnTo>
                <a:lnTo>
                  <a:pt x="7204524" y="1395694"/>
                </a:lnTo>
                <a:lnTo>
                  <a:pt x="7216002" y="1395694"/>
                </a:lnTo>
                <a:lnTo>
                  <a:pt x="7227432" y="1395694"/>
                </a:lnTo>
                <a:lnTo>
                  <a:pt x="7238862" y="1395694"/>
                </a:lnTo>
                <a:lnTo>
                  <a:pt x="7250292" y="1395694"/>
                </a:lnTo>
                <a:lnTo>
                  <a:pt x="7261722" y="1395694"/>
                </a:lnTo>
                <a:lnTo>
                  <a:pt x="7273200" y="1395694"/>
                </a:lnTo>
                <a:lnTo>
                  <a:pt x="7284630" y="1395694"/>
                </a:lnTo>
                <a:lnTo>
                  <a:pt x="7296060" y="1395694"/>
                </a:lnTo>
                <a:lnTo>
                  <a:pt x="7307490" y="1395694"/>
                </a:lnTo>
                <a:lnTo>
                  <a:pt x="7318920" y="1395694"/>
                </a:lnTo>
                <a:lnTo>
                  <a:pt x="7330398" y="1395694"/>
                </a:lnTo>
                <a:lnTo>
                  <a:pt x="7341828" y="1395694"/>
                </a:lnTo>
                <a:lnTo>
                  <a:pt x="7353257" y="1395694"/>
                </a:lnTo>
                <a:lnTo>
                  <a:pt x="7364687" y="1395694"/>
                </a:lnTo>
                <a:lnTo>
                  <a:pt x="7376117" y="1395694"/>
                </a:lnTo>
                <a:lnTo>
                  <a:pt x="7387595" y="1395694"/>
                </a:lnTo>
                <a:lnTo>
                  <a:pt x="7399025" y="1395694"/>
                </a:lnTo>
                <a:lnTo>
                  <a:pt x="7410455" y="1395694"/>
                </a:lnTo>
                <a:lnTo>
                  <a:pt x="7421885" y="1395694"/>
                </a:lnTo>
                <a:lnTo>
                  <a:pt x="7433315" y="1395694"/>
                </a:lnTo>
                <a:lnTo>
                  <a:pt x="7444793" y="1395694"/>
                </a:lnTo>
                <a:lnTo>
                  <a:pt x="7456222" y="1395694"/>
                </a:lnTo>
                <a:lnTo>
                  <a:pt x="7467653" y="1395694"/>
                </a:lnTo>
                <a:lnTo>
                  <a:pt x="7479083" y="1395694"/>
                </a:lnTo>
                <a:lnTo>
                  <a:pt x="7490513" y="1395694"/>
                </a:lnTo>
                <a:lnTo>
                  <a:pt x="7501990" y="1395694"/>
                </a:lnTo>
                <a:lnTo>
                  <a:pt x="7513420" y="1395694"/>
                </a:lnTo>
                <a:lnTo>
                  <a:pt x="7524850" y="1395694"/>
                </a:lnTo>
                <a:lnTo>
                  <a:pt x="7536280" y="1395694"/>
                </a:lnTo>
                <a:lnTo>
                  <a:pt x="7547710" y="1395694"/>
                </a:lnTo>
                <a:lnTo>
                  <a:pt x="7559188" y="1395694"/>
                </a:lnTo>
                <a:lnTo>
                  <a:pt x="7570618" y="1395694"/>
                </a:lnTo>
                <a:lnTo>
                  <a:pt x="7582048" y="1395694"/>
                </a:lnTo>
                <a:lnTo>
                  <a:pt x="7593478" y="1395694"/>
                </a:lnTo>
                <a:lnTo>
                  <a:pt x="7604908" y="1395694"/>
                </a:lnTo>
                <a:lnTo>
                  <a:pt x="7616385" y="1395694"/>
                </a:lnTo>
                <a:lnTo>
                  <a:pt x="7627815" y="1395694"/>
                </a:lnTo>
                <a:lnTo>
                  <a:pt x="7639246" y="1395694"/>
                </a:lnTo>
                <a:lnTo>
                  <a:pt x="7650676" y="1395694"/>
                </a:lnTo>
                <a:lnTo>
                  <a:pt x="7662106" y="1395694"/>
                </a:lnTo>
                <a:lnTo>
                  <a:pt x="7673583" y="1395694"/>
                </a:lnTo>
                <a:lnTo>
                  <a:pt x="7685013" y="1395694"/>
                </a:lnTo>
                <a:lnTo>
                  <a:pt x="7696443" y="1395694"/>
                </a:lnTo>
                <a:lnTo>
                  <a:pt x="7707873" y="1395694"/>
                </a:lnTo>
                <a:lnTo>
                  <a:pt x="7719303" y="1395694"/>
                </a:lnTo>
                <a:lnTo>
                  <a:pt x="7730733" y="1395694"/>
                </a:lnTo>
                <a:lnTo>
                  <a:pt x="7742211" y="1395694"/>
                </a:lnTo>
                <a:lnTo>
                  <a:pt x="7753641" y="1395694"/>
                </a:lnTo>
                <a:lnTo>
                  <a:pt x="7765071" y="1395694"/>
                </a:lnTo>
                <a:lnTo>
                  <a:pt x="7776501" y="1395694"/>
                </a:lnTo>
                <a:lnTo>
                  <a:pt x="7787931" y="1395694"/>
                </a:lnTo>
                <a:lnTo>
                  <a:pt x="7799408" y="1395694"/>
                </a:lnTo>
                <a:lnTo>
                  <a:pt x="7810839" y="1395694"/>
                </a:lnTo>
                <a:lnTo>
                  <a:pt x="7822268" y="1395694"/>
                </a:lnTo>
                <a:lnTo>
                  <a:pt x="7833698" y="1395694"/>
                </a:lnTo>
                <a:lnTo>
                  <a:pt x="7845128" y="1395694"/>
                </a:lnTo>
                <a:lnTo>
                  <a:pt x="7856606" y="1395694"/>
                </a:lnTo>
                <a:lnTo>
                  <a:pt x="7868036" y="1395694"/>
                </a:lnTo>
                <a:lnTo>
                  <a:pt x="7879466" y="1395694"/>
                </a:lnTo>
                <a:lnTo>
                  <a:pt x="7890896" y="1395694"/>
                </a:lnTo>
                <a:lnTo>
                  <a:pt x="7902326" y="1395694"/>
                </a:lnTo>
                <a:lnTo>
                  <a:pt x="7913804" y="1395694"/>
                </a:lnTo>
                <a:lnTo>
                  <a:pt x="7925234" y="1395694"/>
                </a:lnTo>
                <a:lnTo>
                  <a:pt x="7936663" y="1395694"/>
                </a:lnTo>
                <a:lnTo>
                  <a:pt x="7948094" y="1395694"/>
                </a:lnTo>
                <a:lnTo>
                  <a:pt x="7959524" y="1395694"/>
                </a:lnTo>
                <a:lnTo>
                  <a:pt x="7971001" y="1395694"/>
                </a:lnTo>
                <a:lnTo>
                  <a:pt x="7982431" y="1302549"/>
                </a:lnTo>
                <a:lnTo>
                  <a:pt x="7993861" y="407137"/>
                </a:lnTo>
                <a:lnTo>
                  <a:pt x="8005291" y="618973"/>
                </a:lnTo>
                <a:lnTo>
                  <a:pt x="8016721" y="431178"/>
                </a:lnTo>
                <a:lnTo>
                  <a:pt x="8028199" y="282440"/>
                </a:lnTo>
                <a:lnTo>
                  <a:pt x="8039629" y="126197"/>
                </a:lnTo>
                <a:lnTo>
                  <a:pt x="8051059" y="417652"/>
                </a:lnTo>
                <a:lnTo>
                  <a:pt x="8062489" y="701602"/>
                </a:lnTo>
                <a:lnTo>
                  <a:pt x="8073919" y="476245"/>
                </a:lnTo>
                <a:lnTo>
                  <a:pt x="8085396" y="312487"/>
                </a:lnTo>
                <a:lnTo>
                  <a:pt x="8096826" y="740664"/>
                </a:lnTo>
                <a:lnTo>
                  <a:pt x="8108256" y="528828"/>
                </a:lnTo>
                <a:lnTo>
                  <a:pt x="8119687" y="229857"/>
                </a:lnTo>
                <a:lnTo>
                  <a:pt x="8131117" y="0"/>
                </a:lnTo>
                <a:lnTo>
                  <a:pt x="8142594" y="339533"/>
                </a:lnTo>
                <a:lnTo>
                  <a:pt x="8154024" y="339533"/>
                </a:lnTo>
                <a:lnTo>
                  <a:pt x="8165454" y="564885"/>
                </a:lnTo>
                <a:lnTo>
                  <a:pt x="8176884" y="617468"/>
                </a:lnTo>
                <a:lnTo>
                  <a:pt x="8188314" y="506292"/>
                </a:lnTo>
                <a:lnTo>
                  <a:pt x="8199792" y="0"/>
                </a:lnTo>
                <a:lnTo>
                  <a:pt x="8211222" y="566390"/>
                </a:lnTo>
                <a:lnTo>
                  <a:pt x="8222652" y="1335600"/>
                </a:lnTo>
                <a:lnTo>
                  <a:pt x="8234082" y="1388183"/>
                </a:lnTo>
                <a:lnTo>
                  <a:pt x="8245512" y="1332595"/>
                </a:lnTo>
                <a:lnTo>
                  <a:pt x="8256989" y="1395694"/>
                </a:lnTo>
                <a:lnTo>
                  <a:pt x="8268419" y="1395694"/>
                </a:lnTo>
                <a:lnTo>
                  <a:pt x="8279850" y="1395694"/>
                </a:lnTo>
                <a:lnTo>
                  <a:pt x="8291280" y="1394193"/>
                </a:lnTo>
                <a:lnTo>
                  <a:pt x="8302709" y="1395694"/>
                </a:lnTo>
                <a:lnTo>
                  <a:pt x="8314187" y="1395694"/>
                </a:lnTo>
                <a:lnTo>
                  <a:pt x="8325617" y="1395694"/>
                </a:lnTo>
                <a:lnTo>
                  <a:pt x="8337047" y="1395694"/>
                </a:lnTo>
                <a:lnTo>
                  <a:pt x="8348477" y="1395694"/>
                </a:lnTo>
                <a:lnTo>
                  <a:pt x="8359907" y="1395694"/>
                </a:lnTo>
                <a:lnTo>
                  <a:pt x="8371385" y="1395694"/>
                </a:lnTo>
                <a:lnTo>
                  <a:pt x="8382815" y="1395694"/>
                </a:lnTo>
                <a:lnTo>
                  <a:pt x="8394245" y="1395694"/>
                </a:lnTo>
                <a:lnTo>
                  <a:pt x="8405674" y="1395694"/>
                </a:lnTo>
                <a:lnTo>
                  <a:pt x="8417104" y="1395694"/>
                </a:lnTo>
                <a:lnTo>
                  <a:pt x="8428582" y="1395694"/>
                </a:lnTo>
                <a:lnTo>
                  <a:pt x="8440012" y="1395694"/>
                </a:lnTo>
                <a:lnTo>
                  <a:pt x="8451442" y="1395694"/>
                </a:lnTo>
                <a:lnTo>
                  <a:pt x="8462872" y="1395694"/>
                </a:lnTo>
                <a:lnTo>
                  <a:pt x="8474302" y="1395694"/>
                </a:lnTo>
                <a:lnTo>
                  <a:pt x="8485780" y="1395694"/>
                </a:lnTo>
                <a:lnTo>
                  <a:pt x="8497210" y="1395694"/>
                </a:lnTo>
                <a:lnTo>
                  <a:pt x="8508640" y="1395694"/>
                </a:lnTo>
                <a:lnTo>
                  <a:pt x="8520069" y="1395694"/>
                </a:lnTo>
                <a:lnTo>
                  <a:pt x="8531500" y="1395694"/>
                </a:lnTo>
                <a:lnTo>
                  <a:pt x="8542977" y="1395694"/>
                </a:lnTo>
                <a:lnTo>
                  <a:pt x="8554407" y="1395694"/>
                </a:lnTo>
                <a:lnTo>
                  <a:pt x="8565837" y="1395694"/>
                </a:lnTo>
                <a:lnTo>
                  <a:pt x="8577267" y="1395694"/>
                </a:lnTo>
                <a:lnTo>
                  <a:pt x="8588697" y="1395694"/>
                </a:lnTo>
                <a:lnTo>
                  <a:pt x="8600175" y="1395694"/>
                </a:lnTo>
                <a:lnTo>
                  <a:pt x="8611605" y="1395694"/>
                </a:lnTo>
                <a:lnTo>
                  <a:pt x="8623035" y="1395694"/>
                </a:lnTo>
                <a:lnTo>
                  <a:pt x="8634465" y="1395694"/>
                </a:lnTo>
                <a:lnTo>
                  <a:pt x="8645895" y="1395694"/>
                </a:lnTo>
                <a:lnTo>
                  <a:pt x="8657373" y="1395694"/>
                </a:lnTo>
                <a:lnTo>
                  <a:pt x="8668802" y="1395694"/>
                </a:lnTo>
                <a:lnTo>
                  <a:pt x="8680232" y="1395694"/>
                </a:lnTo>
                <a:lnTo>
                  <a:pt x="8691662" y="1395694"/>
                </a:lnTo>
                <a:lnTo>
                  <a:pt x="8703093" y="1395694"/>
                </a:lnTo>
                <a:lnTo>
                  <a:pt x="8714570" y="1395694"/>
                </a:lnTo>
                <a:lnTo>
                  <a:pt x="8726000" y="1395694"/>
                </a:lnTo>
                <a:lnTo>
                  <a:pt x="8737430" y="1395694"/>
                </a:lnTo>
                <a:lnTo>
                  <a:pt x="8748860" y="1395694"/>
                </a:lnTo>
                <a:lnTo>
                  <a:pt x="8760290" y="1395694"/>
                </a:lnTo>
                <a:lnTo>
                  <a:pt x="8771768" y="1395694"/>
                </a:lnTo>
                <a:lnTo>
                  <a:pt x="8783198" y="1395694"/>
                </a:lnTo>
                <a:lnTo>
                  <a:pt x="8794628" y="1395694"/>
                </a:lnTo>
                <a:lnTo>
                  <a:pt x="8806058" y="1395694"/>
                </a:lnTo>
                <a:lnTo>
                  <a:pt x="8817488" y="1395694"/>
                </a:lnTo>
                <a:lnTo>
                  <a:pt x="8828918" y="1395694"/>
                </a:lnTo>
                <a:lnTo>
                  <a:pt x="8840395" y="1395694"/>
                </a:lnTo>
                <a:lnTo>
                  <a:pt x="8851825" y="1395694"/>
                </a:lnTo>
                <a:lnTo>
                  <a:pt x="8863256" y="1395694"/>
                </a:lnTo>
                <a:lnTo>
                  <a:pt x="8874686" y="1395694"/>
                </a:lnTo>
                <a:lnTo>
                  <a:pt x="8886115" y="1395694"/>
                </a:lnTo>
                <a:lnTo>
                  <a:pt x="8897593" y="1395694"/>
                </a:lnTo>
                <a:lnTo>
                  <a:pt x="8909022" y="1395694"/>
                </a:lnTo>
                <a:lnTo>
                  <a:pt x="8920453" y="1395694"/>
                </a:lnTo>
                <a:lnTo>
                  <a:pt x="8931883" y="1395694"/>
                </a:lnTo>
                <a:lnTo>
                  <a:pt x="8943313" y="1395694"/>
                </a:lnTo>
                <a:lnTo>
                  <a:pt x="8954791" y="1395694"/>
                </a:lnTo>
                <a:lnTo>
                  <a:pt x="8966220" y="1395694"/>
                </a:lnTo>
                <a:lnTo>
                  <a:pt x="8977651" y="1395694"/>
                </a:lnTo>
                <a:lnTo>
                  <a:pt x="8989080" y="1395694"/>
                </a:lnTo>
                <a:lnTo>
                  <a:pt x="9000511" y="1395694"/>
                </a:lnTo>
                <a:lnTo>
                  <a:pt x="9011988" y="1395694"/>
                </a:lnTo>
                <a:lnTo>
                  <a:pt x="9023418" y="1395694"/>
                </a:lnTo>
                <a:lnTo>
                  <a:pt x="9034849" y="1395694"/>
                </a:lnTo>
                <a:lnTo>
                  <a:pt x="9046278" y="1395694"/>
                </a:lnTo>
                <a:lnTo>
                  <a:pt x="9057709" y="1395694"/>
                </a:lnTo>
                <a:lnTo>
                  <a:pt x="9069186" y="1395694"/>
                </a:lnTo>
                <a:lnTo>
                  <a:pt x="9080615" y="1395694"/>
                </a:lnTo>
                <a:lnTo>
                  <a:pt x="9092046" y="1395694"/>
                </a:lnTo>
                <a:lnTo>
                  <a:pt x="9103476" y="1395694"/>
                </a:lnTo>
                <a:lnTo>
                  <a:pt x="9114906" y="1395694"/>
                </a:lnTo>
                <a:lnTo>
                  <a:pt x="9126384" y="1395694"/>
                </a:lnTo>
                <a:lnTo>
                  <a:pt x="9137813" y="1395694"/>
                </a:lnTo>
                <a:lnTo>
                  <a:pt x="9149244" y="1395694"/>
                </a:lnTo>
                <a:lnTo>
                  <a:pt x="9160673" y="1395694"/>
                </a:lnTo>
                <a:lnTo>
                  <a:pt x="9172104" y="1395694"/>
                </a:lnTo>
                <a:lnTo>
                  <a:pt x="9183581" y="1395694"/>
                </a:lnTo>
                <a:lnTo>
                  <a:pt x="9195011" y="1395694"/>
                </a:lnTo>
                <a:lnTo>
                  <a:pt x="9206442" y="1395694"/>
                </a:lnTo>
                <a:lnTo>
                  <a:pt x="9217871" y="1395694"/>
                </a:lnTo>
                <a:lnTo>
                  <a:pt x="9229301" y="1395694"/>
                </a:lnTo>
                <a:lnTo>
                  <a:pt x="9240779" y="1395694"/>
                </a:lnTo>
                <a:lnTo>
                  <a:pt x="9252209" y="1395694"/>
                </a:lnTo>
                <a:lnTo>
                  <a:pt x="9263639" y="1395694"/>
                </a:lnTo>
                <a:lnTo>
                  <a:pt x="9275069" y="1395694"/>
                </a:lnTo>
                <a:lnTo>
                  <a:pt x="9286498" y="1395694"/>
                </a:lnTo>
                <a:lnTo>
                  <a:pt x="9297977" y="1395694"/>
                </a:lnTo>
                <a:lnTo>
                  <a:pt x="9309406" y="1395694"/>
                </a:lnTo>
                <a:lnTo>
                  <a:pt x="9320837" y="1395694"/>
                </a:lnTo>
                <a:lnTo>
                  <a:pt x="9332266" y="1395694"/>
                </a:lnTo>
                <a:lnTo>
                  <a:pt x="9343696" y="1395694"/>
                </a:lnTo>
                <a:lnTo>
                  <a:pt x="9355174" y="1395694"/>
                </a:lnTo>
                <a:lnTo>
                  <a:pt x="9366604" y="1395694"/>
                </a:lnTo>
                <a:lnTo>
                  <a:pt x="9378035" y="1395694"/>
                </a:lnTo>
                <a:lnTo>
                  <a:pt x="9389464" y="1395694"/>
                </a:lnTo>
                <a:lnTo>
                  <a:pt x="9400894" y="1395694"/>
                </a:lnTo>
                <a:lnTo>
                  <a:pt x="9412372" y="1395694"/>
                </a:lnTo>
                <a:lnTo>
                  <a:pt x="9423802" y="1395694"/>
                </a:lnTo>
                <a:lnTo>
                  <a:pt x="9435232" y="1395694"/>
                </a:lnTo>
                <a:lnTo>
                  <a:pt x="9446662" y="1395694"/>
                </a:lnTo>
                <a:lnTo>
                  <a:pt x="9458091" y="1395694"/>
                </a:lnTo>
                <a:lnTo>
                  <a:pt x="9469570" y="1395694"/>
                </a:lnTo>
                <a:lnTo>
                  <a:pt x="9480999" y="1395694"/>
                </a:lnTo>
                <a:lnTo>
                  <a:pt x="9492429" y="1395694"/>
                </a:lnTo>
                <a:lnTo>
                  <a:pt x="9503859" y="1395694"/>
                </a:lnTo>
                <a:lnTo>
                  <a:pt x="9515289" y="1395694"/>
                </a:lnTo>
                <a:lnTo>
                  <a:pt x="9526767" y="1395694"/>
                </a:lnTo>
                <a:lnTo>
                  <a:pt x="9538197" y="1395694"/>
                </a:lnTo>
                <a:lnTo>
                  <a:pt x="9549626" y="1395694"/>
                </a:lnTo>
                <a:lnTo>
                  <a:pt x="9561057" y="1395694"/>
                </a:lnTo>
                <a:lnTo>
                  <a:pt x="9572487" y="1395694"/>
                </a:lnTo>
                <a:lnTo>
                  <a:pt x="9583965" y="1395694"/>
                </a:lnTo>
                <a:lnTo>
                  <a:pt x="9595395" y="1395694"/>
                </a:lnTo>
                <a:lnTo>
                  <a:pt x="9606824" y="1395694"/>
                </a:lnTo>
                <a:lnTo>
                  <a:pt x="9618255" y="1395694"/>
                </a:lnTo>
                <a:lnTo>
                  <a:pt x="9629684" y="1395694"/>
                </a:lnTo>
                <a:lnTo>
                  <a:pt x="9641163" y="1395694"/>
                </a:lnTo>
                <a:lnTo>
                  <a:pt x="9652592" y="1395694"/>
                </a:lnTo>
                <a:lnTo>
                  <a:pt x="9664022" y="1395694"/>
                </a:lnTo>
                <a:lnTo>
                  <a:pt x="9675452" y="1395694"/>
                </a:lnTo>
                <a:lnTo>
                  <a:pt x="9686882" y="1395694"/>
                </a:lnTo>
                <a:lnTo>
                  <a:pt x="9698360" y="1395694"/>
                </a:lnTo>
                <a:lnTo>
                  <a:pt x="9709790" y="1395694"/>
                </a:lnTo>
                <a:lnTo>
                  <a:pt x="9721219" y="1395694"/>
                </a:lnTo>
                <a:lnTo>
                  <a:pt x="9732650" y="1395694"/>
                </a:lnTo>
                <a:lnTo>
                  <a:pt x="9744080" y="1395694"/>
                </a:lnTo>
                <a:lnTo>
                  <a:pt x="9755557" y="1395694"/>
                </a:lnTo>
                <a:lnTo>
                  <a:pt x="9766988" y="1395694"/>
                </a:lnTo>
                <a:lnTo>
                  <a:pt x="9778417" y="1395694"/>
                </a:lnTo>
                <a:lnTo>
                  <a:pt x="9789848" y="1395694"/>
                </a:lnTo>
                <a:lnTo>
                  <a:pt x="9801277" y="1395694"/>
                </a:lnTo>
                <a:lnTo>
                  <a:pt x="9812755" y="1395694"/>
                </a:lnTo>
                <a:lnTo>
                  <a:pt x="9824185" y="1395694"/>
                </a:lnTo>
                <a:lnTo>
                  <a:pt x="9835615" y="1395694"/>
                </a:lnTo>
                <a:lnTo>
                  <a:pt x="9847045" y="1395694"/>
                </a:lnTo>
                <a:lnTo>
                  <a:pt x="9858475" y="1395694"/>
                </a:lnTo>
                <a:lnTo>
                  <a:pt x="9869952" y="1395694"/>
                </a:lnTo>
                <a:lnTo>
                  <a:pt x="9881383" y="1395694"/>
                </a:lnTo>
                <a:lnTo>
                  <a:pt x="9892812" y="1395694"/>
                </a:lnTo>
                <a:lnTo>
                  <a:pt x="9904243" y="1395694"/>
                </a:lnTo>
                <a:lnTo>
                  <a:pt x="9915673" y="1395694"/>
                </a:lnTo>
                <a:lnTo>
                  <a:pt x="9927102" y="1395694"/>
                </a:lnTo>
                <a:lnTo>
                  <a:pt x="9938581" y="1395694"/>
                </a:lnTo>
                <a:lnTo>
                  <a:pt x="9950010" y="1395694"/>
                </a:lnTo>
                <a:lnTo>
                  <a:pt x="9961441" y="1395694"/>
                </a:lnTo>
                <a:lnTo>
                  <a:pt x="9972870" y="1395694"/>
                </a:lnTo>
                <a:lnTo>
                  <a:pt x="9984300" y="1395694"/>
                </a:lnTo>
                <a:lnTo>
                  <a:pt x="9995778" y="1395694"/>
                </a:lnTo>
                <a:lnTo>
                  <a:pt x="10007208" y="1395694"/>
                </a:lnTo>
                <a:lnTo>
                  <a:pt x="10018638" y="1395694"/>
                </a:lnTo>
                <a:lnTo>
                  <a:pt x="10030068" y="1395694"/>
                </a:lnTo>
                <a:lnTo>
                  <a:pt x="10041498" y="1395694"/>
                </a:lnTo>
                <a:lnTo>
                  <a:pt x="10052976" y="1395694"/>
                </a:lnTo>
                <a:lnTo>
                  <a:pt x="10064405" y="1395694"/>
                </a:lnTo>
                <a:lnTo>
                  <a:pt x="10075835" y="1395694"/>
                </a:lnTo>
                <a:lnTo>
                  <a:pt x="10087266" y="1395694"/>
                </a:lnTo>
                <a:lnTo>
                  <a:pt x="10098695" y="1395694"/>
                </a:lnTo>
                <a:lnTo>
                  <a:pt x="10110174" y="1395694"/>
                </a:lnTo>
                <a:lnTo>
                  <a:pt x="10121603" y="1395694"/>
                </a:lnTo>
                <a:lnTo>
                  <a:pt x="10133033" y="1395694"/>
                </a:lnTo>
                <a:lnTo>
                  <a:pt x="10144463" y="1395694"/>
                </a:lnTo>
                <a:lnTo>
                  <a:pt x="10155893" y="1395694"/>
                </a:lnTo>
                <a:lnTo>
                  <a:pt x="10167371" y="1395694"/>
                </a:lnTo>
                <a:lnTo>
                  <a:pt x="10178801" y="1395694"/>
                </a:lnTo>
                <a:lnTo>
                  <a:pt x="10190230" y="1395694"/>
                </a:lnTo>
                <a:lnTo>
                  <a:pt x="10201661" y="1395694"/>
                </a:lnTo>
                <a:lnTo>
                  <a:pt x="10213091" y="1395694"/>
                </a:lnTo>
                <a:lnTo>
                  <a:pt x="10224569" y="1395694"/>
                </a:lnTo>
                <a:lnTo>
                  <a:pt x="10235998" y="1395694"/>
                </a:lnTo>
                <a:lnTo>
                  <a:pt x="10247428" y="1395694"/>
                </a:lnTo>
                <a:lnTo>
                  <a:pt x="10258859" y="1395694"/>
                </a:lnTo>
                <a:lnTo>
                  <a:pt x="10270288" y="1395694"/>
                </a:lnTo>
                <a:lnTo>
                  <a:pt x="10281767" y="1395694"/>
                </a:lnTo>
                <a:lnTo>
                  <a:pt x="10293196" y="1395694"/>
                </a:lnTo>
                <a:lnTo>
                  <a:pt x="10304626" y="1395694"/>
                </a:lnTo>
                <a:lnTo>
                  <a:pt x="10316056" y="1395694"/>
                </a:lnTo>
                <a:lnTo>
                  <a:pt x="10327486" y="1395694"/>
                </a:lnTo>
                <a:lnTo>
                  <a:pt x="10338963" y="1395694"/>
                </a:lnTo>
                <a:lnTo>
                  <a:pt x="10350394" y="1395694"/>
                </a:lnTo>
                <a:lnTo>
                  <a:pt x="10361823" y="1395694"/>
                </a:lnTo>
                <a:lnTo>
                  <a:pt x="10373254" y="1395694"/>
                </a:lnTo>
                <a:lnTo>
                  <a:pt x="10384684" y="1395694"/>
                </a:lnTo>
                <a:lnTo>
                  <a:pt x="10396161" y="1395694"/>
                </a:lnTo>
                <a:lnTo>
                  <a:pt x="10407591" y="1395694"/>
                </a:lnTo>
                <a:lnTo>
                  <a:pt x="10419021" y="1395694"/>
                </a:lnTo>
                <a:lnTo>
                  <a:pt x="10430452" y="1395694"/>
                </a:lnTo>
                <a:lnTo>
                  <a:pt x="10441881" y="1395694"/>
                </a:lnTo>
                <a:lnTo>
                  <a:pt x="10453358" y="1395694"/>
                </a:lnTo>
                <a:lnTo>
                  <a:pt x="10464789" y="1395694"/>
                </a:lnTo>
                <a:lnTo>
                  <a:pt x="10476219" y="1395694"/>
                </a:lnTo>
                <a:lnTo>
                  <a:pt x="10487649" y="1395694"/>
                </a:lnTo>
                <a:lnTo>
                  <a:pt x="10499079" y="1395694"/>
                </a:lnTo>
                <a:lnTo>
                  <a:pt x="10510556" y="1395694"/>
                </a:lnTo>
                <a:lnTo>
                  <a:pt x="10521987" y="1395694"/>
                </a:lnTo>
                <a:lnTo>
                  <a:pt x="10533416" y="1395694"/>
                </a:lnTo>
                <a:lnTo>
                  <a:pt x="10544847" y="1395694"/>
                </a:lnTo>
                <a:lnTo>
                  <a:pt x="10556277" y="1395694"/>
                </a:lnTo>
                <a:lnTo>
                  <a:pt x="10567754" y="1395694"/>
                </a:lnTo>
                <a:lnTo>
                  <a:pt x="10579184" y="1395694"/>
                </a:lnTo>
                <a:lnTo>
                  <a:pt x="10590614" y="1395694"/>
                </a:lnTo>
                <a:lnTo>
                  <a:pt x="10602045" y="1395694"/>
                </a:lnTo>
                <a:lnTo>
                  <a:pt x="10613474" y="1395694"/>
                </a:lnTo>
                <a:lnTo>
                  <a:pt x="10624951" y="1395694"/>
                </a:lnTo>
                <a:lnTo>
                  <a:pt x="10636382" y="1395694"/>
                </a:lnTo>
                <a:lnTo>
                  <a:pt x="10647812" y="1395694"/>
                </a:lnTo>
                <a:lnTo>
                  <a:pt x="10659241" y="1395694"/>
                </a:lnTo>
                <a:lnTo>
                  <a:pt x="10670672" y="1395694"/>
                </a:lnTo>
                <a:lnTo>
                  <a:pt x="10682149" y="1395694"/>
                </a:lnTo>
                <a:lnTo>
                  <a:pt x="10693580" y="1395694"/>
                </a:lnTo>
                <a:lnTo>
                  <a:pt x="10705009" y="1395694"/>
                </a:lnTo>
                <a:lnTo>
                  <a:pt x="10716439" y="1395694"/>
                </a:lnTo>
                <a:lnTo>
                  <a:pt x="10727870" y="1395694"/>
                </a:lnTo>
                <a:lnTo>
                  <a:pt x="10739347" y="1395694"/>
                </a:lnTo>
                <a:lnTo>
                  <a:pt x="10750778" y="1395694"/>
                </a:lnTo>
                <a:lnTo>
                  <a:pt x="10762207" y="1395694"/>
                </a:lnTo>
                <a:lnTo>
                  <a:pt x="10773637" y="1395694"/>
                </a:lnTo>
                <a:lnTo>
                  <a:pt x="10785067" y="1395694"/>
                </a:lnTo>
                <a:lnTo>
                  <a:pt x="10796544" y="1395694"/>
                </a:lnTo>
                <a:lnTo>
                  <a:pt x="10807975" y="1395694"/>
                </a:lnTo>
                <a:lnTo>
                  <a:pt x="10819405" y="1395694"/>
                </a:lnTo>
                <a:lnTo>
                  <a:pt x="10830834" y="1395694"/>
                </a:lnTo>
                <a:lnTo>
                  <a:pt x="10842265" y="1395694"/>
                </a:lnTo>
                <a:lnTo>
                  <a:pt x="10853742" y="1395694"/>
                </a:lnTo>
                <a:lnTo>
                  <a:pt x="10865173" y="1395694"/>
                </a:lnTo>
                <a:lnTo>
                  <a:pt x="10876602" y="1395694"/>
                </a:lnTo>
                <a:lnTo>
                  <a:pt x="10888032" y="1395694"/>
                </a:lnTo>
                <a:lnTo>
                  <a:pt x="10899463" y="1395694"/>
                </a:lnTo>
                <a:lnTo>
                  <a:pt x="10910892" y="1395694"/>
                </a:lnTo>
                <a:lnTo>
                  <a:pt x="10922369" y="1395694"/>
                </a:lnTo>
                <a:lnTo>
                  <a:pt x="10933800" y="1395694"/>
                </a:lnTo>
                <a:lnTo>
                  <a:pt x="10945230" y="1395694"/>
                </a:lnTo>
                <a:lnTo>
                  <a:pt x="10956660" y="1395694"/>
                </a:lnTo>
                <a:lnTo>
                  <a:pt x="10968090" y="1395694"/>
                </a:lnTo>
                <a:lnTo>
                  <a:pt x="10979567" y="1395694"/>
                </a:lnTo>
                <a:lnTo>
                  <a:pt x="10990998" y="1395694"/>
                </a:lnTo>
                <a:lnTo>
                  <a:pt x="11002427" y="1395694"/>
                </a:lnTo>
                <a:lnTo>
                  <a:pt x="11013858" y="1395694"/>
                </a:lnTo>
                <a:lnTo>
                  <a:pt x="11025287" y="1395694"/>
                </a:lnTo>
                <a:lnTo>
                  <a:pt x="11036765" y="1395694"/>
                </a:lnTo>
                <a:lnTo>
                  <a:pt x="11048195" y="1395694"/>
                </a:lnTo>
                <a:lnTo>
                  <a:pt x="11059625" y="1395694"/>
                </a:lnTo>
                <a:lnTo>
                  <a:pt x="11071056" y="1395694"/>
                </a:lnTo>
                <a:lnTo>
                  <a:pt x="11082485" y="1395694"/>
                </a:lnTo>
                <a:lnTo>
                  <a:pt x="11093962" y="1395694"/>
                </a:lnTo>
                <a:lnTo>
                  <a:pt x="11105393" y="1395694"/>
                </a:lnTo>
                <a:lnTo>
                  <a:pt x="11116823" y="1395694"/>
                </a:lnTo>
                <a:lnTo>
                  <a:pt x="11128253" y="1395694"/>
                </a:lnTo>
                <a:lnTo>
                  <a:pt x="11139683" y="1395694"/>
                </a:lnTo>
                <a:lnTo>
                  <a:pt x="11151160" y="1395694"/>
                </a:lnTo>
                <a:lnTo>
                  <a:pt x="11162591" y="1395694"/>
                </a:lnTo>
                <a:lnTo>
                  <a:pt x="11174020" y="1395694"/>
                </a:lnTo>
                <a:lnTo>
                  <a:pt x="11185451" y="1395694"/>
                </a:lnTo>
                <a:lnTo>
                  <a:pt x="11196881" y="1395694"/>
                </a:lnTo>
                <a:lnTo>
                  <a:pt x="11208358" y="1395694"/>
                </a:lnTo>
                <a:lnTo>
                  <a:pt x="11218359" y="1395694"/>
                </a:lnTo>
              </a:path>
            </a:pathLst>
          </a:custGeom>
          <a:noFill/>
          <a:ln w="11124" cap="flat">
            <a:solidFill>
              <a:srgbClr val="A2142F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00" name="Freeform 99">
            <a:extLst>
              <a:ext uri="{FF2B5EF4-FFF2-40B4-BE49-F238E27FC236}">
                <a16:creationId xmlns:a16="http://schemas.microsoft.com/office/drawing/2014/main" id="{0534B03D-1D37-1546-9556-535D9E0498A0}"/>
              </a:ext>
            </a:extLst>
          </p:cNvPr>
          <p:cNvSpPr/>
          <p:nvPr/>
        </p:nvSpPr>
        <p:spPr>
          <a:xfrm>
            <a:off x="638362" y="4182104"/>
            <a:ext cx="8413769" cy="1250717"/>
          </a:xfrm>
          <a:custGeom>
            <a:avLst/>
            <a:gdLst>
              <a:gd name="connsiteX0" fmla="*/ 0 w 11218359"/>
              <a:gd name="connsiteY0" fmla="*/ 1667624 h 1667623"/>
              <a:gd name="connsiteX1" fmla="*/ 9149 w 11218359"/>
              <a:gd name="connsiteY1" fmla="*/ 1667624 h 1667623"/>
              <a:gd name="connsiteX2" fmla="*/ 20588 w 11218359"/>
              <a:gd name="connsiteY2" fmla="*/ 1667624 h 1667623"/>
              <a:gd name="connsiteX3" fmla="*/ 32028 w 11218359"/>
              <a:gd name="connsiteY3" fmla="*/ 1667624 h 1667623"/>
              <a:gd name="connsiteX4" fmla="*/ 43467 w 11218359"/>
              <a:gd name="connsiteY4" fmla="*/ 1667624 h 1667623"/>
              <a:gd name="connsiteX5" fmla="*/ 54907 w 11218359"/>
              <a:gd name="connsiteY5" fmla="*/ 1667624 h 1667623"/>
              <a:gd name="connsiteX6" fmla="*/ 66346 w 11218359"/>
              <a:gd name="connsiteY6" fmla="*/ 1667624 h 1667623"/>
              <a:gd name="connsiteX7" fmla="*/ 77786 w 11218359"/>
              <a:gd name="connsiteY7" fmla="*/ 1667624 h 1667623"/>
              <a:gd name="connsiteX8" fmla="*/ 89225 w 11218359"/>
              <a:gd name="connsiteY8" fmla="*/ 1667624 h 1667623"/>
              <a:gd name="connsiteX9" fmla="*/ 100665 w 11218359"/>
              <a:gd name="connsiteY9" fmla="*/ 1667624 h 1667623"/>
              <a:gd name="connsiteX10" fmla="*/ 112104 w 11218359"/>
              <a:gd name="connsiteY10" fmla="*/ 1667624 h 1667623"/>
              <a:gd name="connsiteX11" fmla="*/ 123544 w 11218359"/>
              <a:gd name="connsiteY11" fmla="*/ 1667624 h 1667623"/>
              <a:gd name="connsiteX12" fmla="*/ 134979 w 11218359"/>
              <a:gd name="connsiteY12" fmla="*/ 1667624 h 1667623"/>
              <a:gd name="connsiteX13" fmla="*/ 146423 w 11218359"/>
              <a:gd name="connsiteY13" fmla="*/ 1667624 h 1667623"/>
              <a:gd name="connsiteX14" fmla="*/ 157858 w 11218359"/>
              <a:gd name="connsiteY14" fmla="*/ 1667624 h 1667623"/>
              <a:gd name="connsiteX15" fmla="*/ 169297 w 11218359"/>
              <a:gd name="connsiteY15" fmla="*/ 1667624 h 1667623"/>
              <a:gd name="connsiteX16" fmla="*/ 180737 w 11218359"/>
              <a:gd name="connsiteY16" fmla="*/ 1667624 h 1667623"/>
              <a:gd name="connsiteX17" fmla="*/ 192176 w 11218359"/>
              <a:gd name="connsiteY17" fmla="*/ 1667624 h 1667623"/>
              <a:gd name="connsiteX18" fmla="*/ 203616 w 11218359"/>
              <a:gd name="connsiteY18" fmla="*/ 1667624 h 1667623"/>
              <a:gd name="connsiteX19" fmla="*/ 215055 w 11218359"/>
              <a:gd name="connsiteY19" fmla="*/ 1667624 h 1667623"/>
              <a:gd name="connsiteX20" fmla="*/ 226495 w 11218359"/>
              <a:gd name="connsiteY20" fmla="*/ 1667624 h 1667623"/>
              <a:gd name="connsiteX21" fmla="*/ 237935 w 11218359"/>
              <a:gd name="connsiteY21" fmla="*/ 1667624 h 1667623"/>
              <a:gd name="connsiteX22" fmla="*/ 249374 w 11218359"/>
              <a:gd name="connsiteY22" fmla="*/ 1667624 h 1667623"/>
              <a:gd name="connsiteX23" fmla="*/ 260814 w 11218359"/>
              <a:gd name="connsiteY23" fmla="*/ 1667624 h 1667623"/>
              <a:gd name="connsiteX24" fmla="*/ 272253 w 11218359"/>
              <a:gd name="connsiteY24" fmla="*/ 1667624 h 1667623"/>
              <a:gd name="connsiteX25" fmla="*/ 283693 w 11218359"/>
              <a:gd name="connsiteY25" fmla="*/ 1667624 h 1667623"/>
              <a:gd name="connsiteX26" fmla="*/ 295132 w 11218359"/>
              <a:gd name="connsiteY26" fmla="*/ 1667624 h 1667623"/>
              <a:gd name="connsiteX27" fmla="*/ 306572 w 11218359"/>
              <a:gd name="connsiteY27" fmla="*/ 1667624 h 1667623"/>
              <a:gd name="connsiteX28" fmla="*/ 318011 w 11218359"/>
              <a:gd name="connsiteY28" fmla="*/ 1667624 h 1667623"/>
              <a:gd name="connsiteX29" fmla="*/ 329451 w 11218359"/>
              <a:gd name="connsiteY29" fmla="*/ 1667624 h 1667623"/>
              <a:gd name="connsiteX30" fmla="*/ 340890 w 11218359"/>
              <a:gd name="connsiteY30" fmla="*/ 1667624 h 1667623"/>
              <a:gd name="connsiteX31" fmla="*/ 352330 w 11218359"/>
              <a:gd name="connsiteY31" fmla="*/ 1667624 h 1667623"/>
              <a:gd name="connsiteX32" fmla="*/ 363769 w 11218359"/>
              <a:gd name="connsiteY32" fmla="*/ 1667624 h 1667623"/>
              <a:gd name="connsiteX33" fmla="*/ 375209 w 11218359"/>
              <a:gd name="connsiteY33" fmla="*/ 1667624 h 1667623"/>
              <a:gd name="connsiteX34" fmla="*/ 386648 w 11218359"/>
              <a:gd name="connsiteY34" fmla="*/ 1667624 h 1667623"/>
              <a:gd name="connsiteX35" fmla="*/ 398088 w 11218359"/>
              <a:gd name="connsiteY35" fmla="*/ 1667624 h 1667623"/>
              <a:gd name="connsiteX36" fmla="*/ 409527 w 11218359"/>
              <a:gd name="connsiteY36" fmla="*/ 1667624 h 1667623"/>
              <a:gd name="connsiteX37" fmla="*/ 420967 w 11218359"/>
              <a:gd name="connsiteY37" fmla="*/ 1667624 h 1667623"/>
              <a:gd name="connsiteX38" fmla="*/ 432406 w 11218359"/>
              <a:gd name="connsiteY38" fmla="*/ 1667624 h 1667623"/>
              <a:gd name="connsiteX39" fmla="*/ 443846 w 11218359"/>
              <a:gd name="connsiteY39" fmla="*/ 1667624 h 1667623"/>
              <a:gd name="connsiteX40" fmla="*/ 455285 w 11218359"/>
              <a:gd name="connsiteY40" fmla="*/ 1667624 h 1667623"/>
              <a:gd name="connsiteX41" fmla="*/ 466725 w 11218359"/>
              <a:gd name="connsiteY41" fmla="*/ 1667624 h 1667623"/>
              <a:gd name="connsiteX42" fmla="*/ 478165 w 11218359"/>
              <a:gd name="connsiteY42" fmla="*/ 1667624 h 1667623"/>
              <a:gd name="connsiteX43" fmla="*/ 489604 w 11218359"/>
              <a:gd name="connsiteY43" fmla="*/ 1667624 h 1667623"/>
              <a:gd name="connsiteX44" fmla="*/ 501044 w 11218359"/>
              <a:gd name="connsiteY44" fmla="*/ 1667624 h 1667623"/>
              <a:gd name="connsiteX45" fmla="*/ 512483 w 11218359"/>
              <a:gd name="connsiteY45" fmla="*/ 1667624 h 1667623"/>
              <a:gd name="connsiteX46" fmla="*/ 523923 w 11218359"/>
              <a:gd name="connsiteY46" fmla="*/ 1667624 h 1667623"/>
              <a:gd name="connsiteX47" fmla="*/ 535362 w 11218359"/>
              <a:gd name="connsiteY47" fmla="*/ 1667624 h 1667623"/>
              <a:gd name="connsiteX48" fmla="*/ 546802 w 11218359"/>
              <a:gd name="connsiteY48" fmla="*/ 1667624 h 1667623"/>
              <a:gd name="connsiteX49" fmla="*/ 558241 w 11218359"/>
              <a:gd name="connsiteY49" fmla="*/ 1667624 h 1667623"/>
              <a:gd name="connsiteX50" fmla="*/ 569681 w 11218359"/>
              <a:gd name="connsiteY50" fmla="*/ 1667624 h 1667623"/>
              <a:gd name="connsiteX51" fmla="*/ 581120 w 11218359"/>
              <a:gd name="connsiteY51" fmla="*/ 1667624 h 1667623"/>
              <a:gd name="connsiteX52" fmla="*/ 592560 w 11218359"/>
              <a:gd name="connsiteY52" fmla="*/ 1667624 h 1667623"/>
              <a:gd name="connsiteX53" fmla="*/ 603999 w 11218359"/>
              <a:gd name="connsiteY53" fmla="*/ 1667624 h 1667623"/>
              <a:gd name="connsiteX54" fmla="*/ 615439 w 11218359"/>
              <a:gd name="connsiteY54" fmla="*/ 1667624 h 1667623"/>
              <a:gd name="connsiteX55" fmla="*/ 626878 w 11218359"/>
              <a:gd name="connsiteY55" fmla="*/ 1667624 h 1667623"/>
              <a:gd name="connsiteX56" fmla="*/ 638318 w 11218359"/>
              <a:gd name="connsiteY56" fmla="*/ 1667624 h 1667623"/>
              <a:gd name="connsiteX57" fmla="*/ 649757 w 11218359"/>
              <a:gd name="connsiteY57" fmla="*/ 1667624 h 1667623"/>
              <a:gd name="connsiteX58" fmla="*/ 661192 w 11218359"/>
              <a:gd name="connsiteY58" fmla="*/ 1667624 h 1667623"/>
              <a:gd name="connsiteX59" fmla="*/ 672632 w 11218359"/>
              <a:gd name="connsiteY59" fmla="*/ 1667624 h 1667623"/>
              <a:gd name="connsiteX60" fmla="*/ 684071 w 11218359"/>
              <a:gd name="connsiteY60" fmla="*/ 1667624 h 1667623"/>
              <a:gd name="connsiteX61" fmla="*/ 695511 w 11218359"/>
              <a:gd name="connsiteY61" fmla="*/ 1667624 h 1667623"/>
              <a:gd name="connsiteX62" fmla="*/ 706950 w 11218359"/>
              <a:gd name="connsiteY62" fmla="*/ 1667624 h 1667623"/>
              <a:gd name="connsiteX63" fmla="*/ 718390 w 11218359"/>
              <a:gd name="connsiteY63" fmla="*/ 1667624 h 1667623"/>
              <a:gd name="connsiteX64" fmla="*/ 729829 w 11218359"/>
              <a:gd name="connsiteY64" fmla="*/ 1667624 h 1667623"/>
              <a:gd name="connsiteX65" fmla="*/ 741269 w 11218359"/>
              <a:gd name="connsiteY65" fmla="*/ 1667624 h 1667623"/>
              <a:gd name="connsiteX66" fmla="*/ 752708 w 11218359"/>
              <a:gd name="connsiteY66" fmla="*/ 1667624 h 1667623"/>
              <a:gd name="connsiteX67" fmla="*/ 764148 w 11218359"/>
              <a:gd name="connsiteY67" fmla="*/ 1667624 h 1667623"/>
              <a:gd name="connsiteX68" fmla="*/ 775587 w 11218359"/>
              <a:gd name="connsiteY68" fmla="*/ 1667624 h 1667623"/>
              <a:gd name="connsiteX69" fmla="*/ 787027 w 11218359"/>
              <a:gd name="connsiteY69" fmla="*/ 1667624 h 1667623"/>
              <a:gd name="connsiteX70" fmla="*/ 798467 w 11218359"/>
              <a:gd name="connsiteY70" fmla="*/ 1667624 h 1667623"/>
              <a:gd name="connsiteX71" fmla="*/ 809906 w 11218359"/>
              <a:gd name="connsiteY71" fmla="*/ 1667624 h 1667623"/>
              <a:gd name="connsiteX72" fmla="*/ 821346 w 11218359"/>
              <a:gd name="connsiteY72" fmla="*/ 1667624 h 1667623"/>
              <a:gd name="connsiteX73" fmla="*/ 832785 w 11218359"/>
              <a:gd name="connsiteY73" fmla="*/ 1667624 h 1667623"/>
              <a:gd name="connsiteX74" fmla="*/ 844225 w 11218359"/>
              <a:gd name="connsiteY74" fmla="*/ 1667624 h 1667623"/>
              <a:gd name="connsiteX75" fmla="*/ 855664 w 11218359"/>
              <a:gd name="connsiteY75" fmla="*/ 1667624 h 1667623"/>
              <a:gd name="connsiteX76" fmla="*/ 867104 w 11218359"/>
              <a:gd name="connsiteY76" fmla="*/ 1667624 h 1667623"/>
              <a:gd name="connsiteX77" fmla="*/ 878543 w 11218359"/>
              <a:gd name="connsiteY77" fmla="*/ 1667624 h 1667623"/>
              <a:gd name="connsiteX78" fmla="*/ 889983 w 11218359"/>
              <a:gd name="connsiteY78" fmla="*/ 1667624 h 1667623"/>
              <a:gd name="connsiteX79" fmla="*/ 901422 w 11218359"/>
              <a:gd name="connsiteY79" fmla="*/ 1667624 h 1667623"/>
              <a:gd name="connsiteX80" fmla="*/ 912862 w 11218359"/>
              <a:gd name="connsiteY80" fmla="*/ 1667624 h 1667623"/>
              <a:gd name="connsiteX81" fmla="*/ 924301 w 11218359"/>
              <a:gd name="connsiteY81" fmla="*/ 1667624 h 1667623"/>
              <a:gd name="connsiteX82" fmla="*/ 935741 w 11218359"/>
              <a:gd name="connsiteY82" fmla="*/ 1667624 h 1667623"/>
              <a:gd name="connsiteX83" fmla="*/ 947180 w 11218359"/>
              <a:gd name="connsiteY83" fmla="*/ 1667624 h 1667623"/>
              <a:gd name="connsiteX84" fmla="*/ 958620 w 11218359"/>
              <a:gd name="connsiteY84" fmla="*/ 1667624 h 1667623"/>
              <a:gd name="connsiteX85" fmla="*/ 970059 w 11218359"/>
              <a:gd name="connsiteY85" fmla="*/ 1667624 h 1667623"/>
              <a:gd name="connsiteX86" fmla="*/ 981499 w 11218359"/>
              <a:gd name="connsiteY86" fmla="*/ 1667624 h 1667623"/>
              <a:gd name="connsiteX87" fmla="*/ 992938 w 11218359"/>
              <a:gd name="connsiteY87" fmla="*/ 1667624 h 1667623"/>
              <a:gd name="connsiteX88" fmla="*/ 1004378 w 11218359"/>
              <a:gd name="connsiteY88" fmla="*/ 1667624 h 1667623"/>
              <a:gd name="connsiteX89" fmla="*/ 1015818 w 11218359"/>
              <a:gd name="connsiteY89" fmla="*/ 1667624 h 1667623"/>
              <a:gd name="connsiteX90" fmla="*/ 1027257 w 11218359"/>
              <a:gd name="connsiteY90" fmla="*/ 1667624 h 1667623"/>
              <a:gd name="connsiteX91" fmla="*/ 1038697 w 11218359"/>
              <a:gd name="connsiteY91" fmla="*/ 1667624 h 1667623"/>
              <a:gd name="connsiteX92" fmla="*/ 1050136 w 11218359"/>
              <a:gd name="connsiteY92" fmla="*/ 1667624 h 1667623"/>
              <a:gd name="connsiteX93" fmla="*/ 1061576 w 11218359"/>
              <a:gd name="connsiteY93" fmla="*/ 1667624 h 1667623"/>
              <a:gd name="connsiteX94" fmla="*/ 1073015 w 11218359"/>
              <a:gd name="connsiteY94" fmla="*/ 1667624 h 1667623"/>
              <a:gd name="connsiteX95" fmla="*/ 1084455 w 11218359"/>
              <a:gd name="connsiteY95" fmla="*/ 1667624 h 1667623"/>
              <a:gd name="connsiteX96" fmla="*/ 1095894 w 11218359"/>
              <a:gd name="connsiteY96" fmla="*/ 1667624 h 1667623"/>
              <a:gd name="connsiteX97" fmla="*/ 1107334 w 11218359"/>
              <a:gd name="connsiteY97" fmla="*/ 1667624 h 1667623"/>
              <a:gd name="connsiteX98" fmla="*/ 1118773 w 11218359"/>
              <a:gd name="connsiteY98" fmla="*/ 1667624 h 1667623"/>
              <a:gd name="connsiteX99" fmla="*/ 1130213 w 11218359"/>
              <a:gd name="connsiteY99" fmla="*/ 1667624 h 1667623"/>
              <a:gd name="connsiteX100" fmla="*/ 1141652 w 11218359"/>
              <a:gd name="connsiteY100" fmla="*/ 1667624 h 1667623"/>
              <a:gd name="connsiteX101" fmla="*/ 1153092 w 11218359"/>
              <a:gd name="connsiteY101" fmla="*/ 1667624 h 1667623"/>
              <a:gd name="connsiteX102" fmla="*/ 1164531 w 11218359"/>
              <a:gd name="connsiteY102" fmla="*/ 1667624 h 1667623"/>
              <a:gd name="connsiteX103" fmla="*/ 1175971 w 11218359"/>
              <a:gd name="connsiteY103" fmla="*/ 1667624 h 1667623"/>
              <a:gd name="connsiteX104" fmla="*/ 1187406 w 11218359"/>
              <a:gd name="connsiteY104" fmla="*/ 1667624 h 1667623"/>
              <a:gd name="connsiteX105" fmla="*/ 1198845 w 11218359"/>
              <a:gd name="connsiteY105" fmla="*/ 1667624 h 1667623"/>
              <a:gd name="connsiteX106" fmla="*/ 1210285 w 11218359"/>
              <a:gd name="connsiteY106" fmla="*/ 1667624 h 1667623"/>
              <a:gd name="connsiteX107" fmla="*/ 1221724 w 11218359"/>
              <a:gd name="connsiteY107" fmla="*/ 1667624 h 1667623"/>
              <a:gd name="connsiteX108" fmla="*/ 1233164 w 11218359"/>
              <a:gd name="connsiteY108" fmla="*/ 1667624 h 1667623"/>
              <a:gd name="connsiteX109" fmla="*/ 1244603 w 11218359"/>
              <a:gd name="connsiteY109" fmla="*/ 1667624 h 1667623"/>
              <a:gd name="connsiteX110" fmla="*/ 1256043 w 11218359"/>
              <a:gd name="connsiteY110" fmla="*/ 1667624 h 1667623"/>
              <a:gd name="connsiteX111" fmla="*/ 1267482 w 11218359"/>
              <a:gd name="connsiteY111" fmla="*/ 1667624 h 1667623"/>
              <a:gd name="connsiteX112" fmla="*/ 1278922 w 11218359"/>
              <a:gd name="connsiteY112" fmla="*/ 1667624 h 1667623"/>
              <a:gd name="connsiteX113" fmla="*/ 1290361 w 11218359"/>
              <a:gd name="connsiteY113" fmla="*/ 1667624 h 1667623"/>
              <a:gd name="connsiteX114" fmla="*/ 1301801 w 11218359"/>
              <a:gd name="connsiteY114" fmla="*/ 1667624 h 1667623"/>
              <a:gd name="connsiteX115" fmla="*/ 1313240 w 11218359"/>
              <a:gd name="connsiteY115" fmla="*/ 1667624 h 1667623"/>
              <a:gd name="connsiteX116" fmla="*/ 1324680 w 11218359"/>
              <a:gd name="connsiteY116" fmla="*/ 1667624 h 1667623"/>
              <a:gd name="connsiteX117" fmla="*/ 1336120 w 11218359"/>
              <a:gd name="connsiteY117" fmla="*/ 1667624 h 1667623"/>
              <a:gd name="connsiteX118" fmla="*/ 1347559 w 11218359"/>
              <a:gd name="connsiteY118" fmla="*/ 1667624 h 1667623"/>
              <a:gd name="connsiteX119" fmla="*/ 1358999 w 11218359"/>
              <a:gd name="connsiteY119" fmla="*/ 1667624 h 1667623"/>
              <a:gd name="connsiteX120" fmla="*/ 1370438 w 11218359"/>
              <a:gd name="connsiteY120" fmla="*/ 1667624 h 1667623"/>
              <a:gd name="connsiteX121" fmla="*/ 1381878 w 11218359"/>
              <a:gd name="connsiteY121" fmla="*/ 1667624 h 1667623"/>
              <a:gd name="connsiteX122" fmla="*/ 1393317 w 11218359"/>
              <a:gd name="connsiteY122" fmla="*/ 1667624 h 1667623"/>
              <a:gd name="connsiteX123" fmla="*/ 1404757 w 11218359"/>
              <a:gd name="connsiteY123" fmla="*/ 1667624 h 1667623"/>
              <a:gd name="connsiteX124" fmla="*/ 1416196 w 11218359"/>
              <a:gd name="connsiteY124" fmla="*/ 1667624 h 1667623"/>
              <a:gd name="connsiteX125" fmla="*/ 1427636 w 11218359"/>
              <a:gd name="connsiteY125" fmla="*/ 1667624 h 1667623"/>
              <a:gd name="connsiteX126" fmla="*/ 1439075 w 11218359"/>
              <a:gd name="connsiteY126" fmla="*/ 1667624 h 1667623"/>
              <a:gd name="connsiteX127" fmla="*/ 1450515 w 11218359"/>
              <a:gd name="connsiteY127" fmla="*/ 1667624 h 1667623"/>
              <a:gd name="connsiteX128" fmla="*/ 1461954 w 11218359"/>
              <a:gd name="connsiteY128" fmla="*/ 1667624 h 1667623"/>
              <a:gd name="connsiteX129" fmla="*/ 1473394 w 11218359"/>
              <a:gd name="connsiteY129" fmla="*/ 1667624 h 1667623"/>
              <a:gd name="connsiteX130" fmla="*/ 1484833 w 11218359"/>
              <a:gd name="connsiteY130" fmla="*/ 1667624 h 1667623"/>
              <a:gd name="connsiteX131" fmla="*/ 1496273 w 11218359"/>
              <a:gd name="connsiteY131" fmla="*/ 1667624 h 1667623"/>
              <a:gd name="connsiteX132" fmla="*/ 1507712 w 11218359"/>
              <a:gd name="connsiteY132" fmla="*/ 1667624 h 1667623"/>
              <a:gd name="connsiteX133" fmla="*/ 1519152 w 11218359"/>
              <a:gd name="connsiteY133" fmla="*/ 1667624 h 1667623"/>
              <a:gd name="connsiteX134" fmla="*/ 1530591 w 11218359"/>
              <a:gd name="connsiteY134" fmla="*/ 1667624 h 1667623"/>
              <a:gd name="connsiteX135" fmla="*/ 1542031 w 11218359"/>
              <a:gd name="connsiteY135" fmla="*/ 1667624 h 1667623"/>
              <a:gd name="connsiteX136" fmla="*/ 1553471 w 11218359"/>
              <a:gd name="connsiteY136" fmla="*/ 1667624 h 1667623"/>
              <a:gd name="connsiteX137" fmla="*/ 1564910 w 11218359"/>
              <a:gd name="connsiteY137" fmla="*/ 1667624 h 1667623"/>
              <a:gd name="connsiteX138" fmla="*/ 1576349 w 11218359"/>
              <a:gd name="connsiteY138" fmla="*/ 1667624 h 1667623"/>
              <a:gd name="connsiteX139" fmla="*/ 1587789 w 11218359"/>
              <a:gd name="connsiteY139" fmla="*/ 1667624 h 1667623"/>
              <a:gd name="connsiteX140" fmla="*/ 1599229 w 11218359"/>
              <a:gd name="connsiteY140" fmla="*/ 1667624 h 1667623"/>
              <a:gd name="connsiteX141" fmla="*/ 1610668 w 11218359"/>
              <a:gd name="connsiteY141" fmla="*/ 1667624 h 1667623"/>
              <a:gd name="connsiteX142" fmla="*/ 1622107 w 11218359"/>
              <a:gd name="connsiteY142" fmla="*/ 1667624 h 1667623"/>
              <a:gd name="connsiteX143" fmla="*/ 1633547 w 11218359"/>
              <a:gd name="connsiteY143" fmla="*/ 1667624 h 1667623"/>
              <a:gd name="connsiteX144" fmla="*/ 1644987 w 11218359"/>
              <a:gd name="connsiteY144" fmla="*/ 1667624 h 1667623"/>
              <a:gd name="connsiteX145" fmla="*/ 1656426 w 11218359"/>
              <a:gd name="connsiteY145" fmla="*/ 1667624 h 1667623"/>
              <a:gd name="connsiteX146" fmla="*/ 1667866 w 11218359"/>
              <a:gd name="connsiteY146" fmla="*/ 1667624 h 1667623"/>
              <a:gd name="connsiteX147" fmla="*/ 1679305 w 11218359"/>
              <a:gd name="connsiteY147" fmla="*/ 1667624 h 1667623"/>
              <a:gd name="connsiteX148" fmla="*/ 1690745 w 11218359"/>
              <a:gd name="connsiteY148" fmla="*/ 1667624 h 1667623"/>
              <a:gd name="connsiteX149" fmla="*/ 1702184 w 11218359"/>
              <a:gd name="connsiteY149" fmla="*/ 1667624 h 1667623"/>
              <a:gd name="connsiteX150" fmla="*/ 1713619 w 11218359"/>
              <a:gd name="connsiteY150" fmla="*/ 1667624 h 1667623"/>
              <a:gd name="connsiteX151" fmla="*/ 1725063 w 11218359"/>
              <a:gd name="connsiteY151" fmla="*/ 1667624 h 1667623"/>
              <a:gd name="connsiteX152" fmla="*/ 1736498 w 11218359"/>
              <a:gd name="connsiteY152" fmla="*/ 1667624 h 1667623"/>
              <a:gd name="connsiteX153" fmla="*/ 1747938 w 11218359"/>
              <a:gd name="connsiteY153" fmla="*/ 1667624 h 1667623"/>
              <a:gd name="connsiteX154" fmla="*/ 1759377 w 11218359"/>
              <a:gd name="connsiteY154" fmla="*/ 1667624 h 1667623"/>
              <a:gd name="connsiteX155" fmla="*/ 1770817 w 11218359"/>
              <a:gd name="connsiteY155" fmla="*/ 1667624 h 1667623"/>
              <a:gd name="connsiteX156" fmla="*/ 1782256 w 11218359"/>
              <a:gd name="connsiteY156" fmla="*/ 1667624 h 1667623"/>
              <a:gd name="connsiteX157" fmla="*/ 1793696 w 11218359"/>
              <a:gd name="connsiteY157" fmla="*/ 1667624 h 1667623"/>
              <a:gd name="connsiteX158" fmla="*/ 1805135 w 11218359"/>
              <a:gd name="connsiteY158" fmla="*/ 1667624 h 1667623"/>
              <a:gd name="connsiteX159" fmla="*/ 1816575 w 11218359"/>
              <a:gd name="connsiteY159" fmla="*/ 1667624 h 1667623"/>
              <a:gd name="connsiteX160" fmla="*/ 1828014 w 11218359"/>
              <a:gd name="connsiteY160" fmla="*/ 1667624 h 1667623"/>
              <a:gd name="connsiteX161" fmla="*/ 1839454 w 11218359"/>
              <a:gd name="connsiteY161" fmla="*/ 1667624 h 1667623"/>
              <a:gd name="connsiteX162" fmla="*/ 1850893 w 11218359"/>
              <a:gd name="connsiteY162" fmla="*/ 1667624 h 1667623"/>
              <a:gd name="connsiteX163" fmla="*/ 1862333 w 11218359"/>
              <a:gd name="connsiteY163" fmla="*/ 1667624 h 1667623"/>
              <a:gd name="connsiteX164" fmla="*/ 1873772 w 11218359"/>
              <a:gd name="connsiteY164" fmla="*/ 1667624 h 1667623"/>
              <a:gd name="connsiteX165" fmla="*/ 1885212 w 11218359"/>
              <a:gd name="connsiteY165" fmla="*/ 1667624 h 1667623"/>
              <a:gd name="connsiteX166" fmla="*/ 1896651 w 11218359"/>
              <a:gd name="connsiteY166" fmla="*/ 1667624 h 1667623"/>
              <a:gd name="connsiteX167" fmla="*/ 1908091 w 11218359"/>
              <a:gd name="connsiteY167" fmla="*/ 1667624 h 1667623"/>
              <a:gd name="connsiteX168" fmla="*/ 1919531 w 11218359"/>
              <a:gd name="connsiteY168" fmla="*/ 1667624 h 1667623"/>
              <a:gd name="connsiteX169" fmla="*/ 1930970 w 11218359"/>
              <a:gd name="connsiteY169" fmla="*/ 1667624 h 1667623"/>
              <a:gd name="connsiteX170" fmla="*/ 1942409 w 11218359"/>
              <a:gd name="connsiteY170" fmla="*/ 1667624 h 1667623"/>
              <a:gd name="connsiteX171" fmla="*/ 1953849 w 11218359"/>
              <a:gd name="connsiteY171" fmla="*/ 1667624 h 1667623"/>
              <a:gd name="connsiteX172" fmla="*/ 1965289 w 11218359"/>
              <a:gd name="connsiteY172" fmla="*/ 1667624 h 1667623"/>
              <a:gd name="connsiteX173" fmla="*/ 1976728 w 11218359"/>
              <a:gd name="connsiteY173" fmla="*/ 1667624 h 1667623"/>
              <a:gd name="connsiteX174" fmla="*/ 1988168 w 11218359"/>
              <a:gd name="connsiteY174" fmla="*/ 1667624 h 1667623"/>
              <a:gd name="connsiteX175" fmla="*/ 1999607 w 11218359"/>
              <a:gd name="connsiteY175" fmla="*/ 1667624 h 1667623"/>
              <a:gd name="connsiteX176" fmla="*/ 2011047 w 11218359"/>
              <a:gd name="connsiteY176" fmla="*/ 1667624 h 1667623"/>
              <a:gd name="connsiteX177" fmla="*/ 2022486 w 11218359"/>
              <a:gd name="connsiteY177" fmla="*/ 1667624 h 1667623"/>
              <a:gd name="connsiteX178" fmla="*/ 2033926 w 11218359"/>
              <a:gd name="connsiteY178" fmla="*/ 1667624 h 1667623"/>
              <a:gd name="connsiteX179" fmla="*/ 2045365 w 11218359"/>
              <a:gd name="connsiteY179" fmla="*/ 1667624 h 1667623"/>
              <a:gd name="connsiteX180" fmla="*/ 2056805 w 11218359"/>
              <a:gd name="connsiteY180" fmla="*/ 1667624 h 1667623"/>
              <a:gd name="connsiteX181" fmla="*/ 2068244 w 11218359"/>
              <a:gd name="connsiteY181" fmla="*/ 1667624 h 1667623"/>
              <a:gd name="connsiteX182" fmla="*/ 2079684 w 11218359"/>
              <a:gd name="connsiteY182" fmla="*/ 1667624 h 1667623"/>
              <a:gd name="connsiteX183" fmla="*/ 2091123 w 11218359"/>
              <a:gd name="connsiteY183" fmla="*/ 1667624 h 1667623"/>
              <a:gd name="connsiteX184" fmla="*/ 2102563 w 11218359"/>
              <a:gd name="connsiteY184" fmla="*/ 1667624 h 1667623"/>
              <a:gd name="connsiteX185" fmla="*/ 2114002 w 11218359"/>
              <a:gd name="connsiteY185" fmla="*/ 1667624 h 1667623"/>
              <a:gd name="connsiteX186" fmla="*/ 2125442 w 11218359"/>
              <a:gd name="connsiteY186" fmla="*/ 1667624 h 1667623"/>
              <a:gd name="connsiteX187" fmla="*/ 2136882 w 11218359"/>
              <a:gd name="connsiteY187" fmla="*/ 1667624 h 1667623"/>
              <a:gd name="connsiteX188" fmla="*/ 2148321 w 11218359"/>
              <a:gd name="connsiteY188" fmla="*/ 1667624 h 1667623"/>
              <a:gd name="connsiteX189" fmla="*/ 2159760 w 11218359"/>
              <a:gd name="connsiteY189" fmla="*/ 1667624 h 1667623"/>
              <a:gd name="connsiteX190" fmla="*/ 2171200 w 11218359"/>
              <a:gd name="connsiteY190" fmla="*/ 1667624 h 1667623"/>
              <a:gd name="connsiteX191" fmla="*/ 2182640 w 11218359"/>
              <a:gd name="connsiteY191" fmla="*/ 1667624 h 1667623"/>
              <a:gd name="connsiteX192" fmla="*/ 2194079 w 11218359"/>
              <a:gd name="connsiteY192" fmla="*/ 1667624 h 1667623"/>
              <a:gd name="connsiteX193" fmla="*/ 2205519 w 11218359"/>
              <a:gd name="connsiteY193" fmla="*/ 1667624 h 1667623"/>
              <a:gd name="connsiteX194" fmla="*/ 2216958 w 11218359"/>
              <a:gd name="connsiteY194" fmla="*/ 1667624 h 1667623"/>
              <a:gd name="connsiteX195" fmla="*/ 2228393 w 11218359"/>
              <a:gd name="connsiteY195" fmla="*/ 1667624 h 1667623"/>
              <a:gd name="connsiteX196" fmla="*/ 2239837 w 11218359"/>
              <a:gd name="connsiteY196" fmla="*/ 1667624 h 1667623"/>
              <a:gd name="connsiteX197" fmla="*/ 2251272 w 11218359"/>
              <a:gd name="connsiteY197" fmla="*/ 1667624 h 1667623"/>
              <a:gd name="connsiteX198" fmla="*/ 2262716 w 11218359"/>
              <a:gd name="connsiteY198" fmla="*/ 1667624 h 1667623"/>
              <a:gd name="connsiteX199" fmla="*/ 2274151 w 11218359"/>
              <a:gd name="connsiteY199" fmla="*/ 1667624 h 1667623"/>
              <a:gd name="connsiteX200" fmla="*/ 2285591 w 11218359"/>
              <a:gd name="connsiteY200" fmla="*/ 1667624 h 1667623"/>
              <a:gd name="connsiteX201" fmla="*/ 2297030 w 11218359"/>
              <a:gd name="connsiteY201" fmla="*/ 1667624 h 1667623"/>
              <a:gd name="connsiteX202" fmla="*/ 2308470 w 11218359"/>
              <a:gd name="connsiteY202" fmla="*/ 1667624 h 1667623"/>
              <a:gd name="connsiteX203" fmla="*/ 2319909 w 11218359"/>
              <a:gd name="connsiteY203" fmla="*/ 1667624 h 1667623"/>
              <a:gd name="connsiteX204" fmla="*/ 2331349 w 11218359"/>
              <a:gd name="connsiteY204" fmla="*/ 1667624 h 1667623"/>
              <a:gd name="connsiteX205" fmla="*/ 2342788 w 11218359"/>
              <a:gd name="connsiteY205" fmla="*/ 1667624 h 1667623"/>
              <a:gd name="connsiteX206" fmla="*/ 2354228 w 11218359"/>
              <a:gd name="connsiteY206" fmla="*/ 1667624 h 1667623"/>
              <a:gd name="connsiteX207" fmla="*/ 2365667 w 11218359"/>
              <a:gd name="connsiteY207" fmla="*/ 1667624 h 1667623"/>
              <a:gd name="connsiteX208" fmla="*/ 2377107 w 11218359"/>
              <a:gd name="connsiteY208" fmla="*/ 1667624 h 1667623"/>
              <a:gd name="connsiteX209" fmla="*/ 2388546 w 11218359"/>
              <a:gd name="connsiteY209" fmla="*/ 1667624 h 1667623"/>
              <a:gd name="connsiteX210" fmla="*/ 2399986 w 11218359"/>
              <a:gd name="connsiteY210" fmla="*/ 1667624 h 1667623"/>
              <a:gd name="connsiteX211" fmla="*/ 2411425 w 11218359"/>
              <a:gd name="connsiteY211" fmla="*/ 1667624 h 1667623"/>
              <a:gd name="connsiteX212" fmla="*/ 2422865 w 11218359"/>
              <a:gd name="connsiteY212" fmla="*/ 1667624 h 1667623"/>
              <a:gd name="connsiteX213" fmla="*/ 2434304 w 11218359"/>
              <a:gd name="connsiteY213" fmla="*/ 1667624 h 1667623"/>
              <a:gd name="connsiteX214" fmla="*/ 2445744 w 11218359"/>
              <a:gd name="connsiteY214" fmla="*/ 1667624 h 1667623"/>
              <a:gd name="connsiteX215" fmla="*/ 2457184 w 11218359"/>
              <a:gd name="connsiteY215" fmla="*/ 1667624 h 1667623"/>
              <a:gd name="connsiteX216" fmla="*/ 2468623 w 11218359"/>
              <a:gd name="connsiteY216" fmla="*/ 1667624 h 1667623"/>
              <a:gd name="connsiteX217" fmla="*/ 2480062 w 11218359"/>
              <a:gd name="connsiteY217" fmla="*/ 1667624 h 1667623"/>
              <a:gd name="connsiteX218" fmla="*/ 2491502 w 11218359"/>
              <a:gd name="connsiteY218" fmla="*/ 1667624 h 1667623"/>
              <a:gd name="connsiteX219" fmla="*/ 2502942 w 11218359"/>
              <a:gd name="connsiteY219" fmla="*/ 1667624 h 1667623"/>
              <a:gd name="connsiteX220" fmla="*/ 2514381 w 11218359"/>
              <a:gd name="connsiteY220" fmla="*/ 1667624 h 1667623"/>
              <a:gd name="connsiteX221" fmla="*/ 2525821 w 11218359"/>
              <a:gd name="connsiteY221" fmla="*/ 1667624 h 1667623"/>
              <a:gd name="connsiteX222" fmla="*/ 2537260 w 11218359"/>
              <a:gd name="connsiteY222" fmla="*/ 1667624 h 1667623"/>
              <a:gd name="connsiteX223" fmla="*/ 2548700 w 11218359"/>
              <a:gd name="connsiteY223" fmla="*/ 1667624 h 1667623"/>
              <a:gd name="connsiteX224" fmla="*/ 2560139 w 11218359"/>
              <a:gd name="connsiteY224" fmla="*/ 1667624 h 1667623"/>
              <a:gd name="connsiteX225" fmla="*/ 2571579 w 11218359"/>
              <a:gd name="connsiteY225" fmla="*/ 1667624 h 1667623"/>
              <a:gd name="connsiteX226" fmla="*/ 2583018 w 11218359"/>
              <a:gd name="connsiteY226" fmla="*/ 1667624 h 1667623"/>
              <a:gd name="connsiteX227" fmla="*/ 2594458 w 11218359"/>
              <a:gd name="connsiteY227" fmla="*/ 1667624 h 1667623"/>
              <a:gd name="connsiteX228" fmla="*/ 2605897 w 11218359"/>
              <a:gd name="connsiteY228" fmla="*/ 1667624 h 1667623"/>
              <a:gd name="connsiteX229" fmla="*/ 2617337 w 11218359"/>
              <a:gd name="connsiteY229" fmla="*/ 1667624 h 1667623"/>
              <a:gd name="connsiteX230" fmla="*/ 2628776 w 11218359"/>
              <a:gd name="connsiteY230" fmla="*/ 1667624 h 1667623"/>
              <a:gd name="connsiteX231" fmla="*/ 2640216 w 11218359"/>
              <a:gd name="connsiteY231" fmla="*/ 1667624 h 1667623"/>
              <a:gd name="connsiteX232" fmla="*/ 2651655 w 11218359"/>
              <a:gd name="connsiteY232" fmla="*/ 1667624 h 1667623"/>
              <a:gd name="connsiteX233" fmla="*/ 2663095 w 11218359"/>
              <a:gd name="connsiteY233" fmla="*/ 1667624 h 1667623"/>
              <a:gd name="connsiteX234" fmla="*/ 2674535 w 11218359"/>
              <a:gd name="connsiteY234" fmla="*/ 1667624 h 1667623"/>
              <a:gd name="connsiteX235" fmla="*/ 2685974 w 11218359"/>
              <a:gd name="connsiteY235" fmla="*/ 1667624 h 1667623"/>
              <a:gd name="connsiteX236" fmla="*/ 2697413 w 11218359"/>
              <a:gd name="connsiteY236" fmla="*/ 1667624 h 1667623"/>
              <a:gd name="connsiteX237" fmla="*/ 2708853 w 11218359"/>
              <a:gd name="connsiteY237" fmla="*/ 1667624 h 1667623"/>
              <a:gd name="connsiteX238" fmla="*/ 2720293 w 11218359"/>
              <a:gd name="connsiteY238" fmla="*/ 1667624 h 1667623"/>
              <a:gd name="connsiteX239" fmla="*/ 2731727 w 11218359"/>
              <a:gd name="connsiteY239" fmla="*/ 1667624 h 1667623"/>
              <a:gd name="connsiteX240" fmla="*/ 2743172 w 11218359"/>
              <a:gd name="connsiteY240" fmla="*/ 1667624 h 1667623"/>
              <a:gd name="connsiteX241" fmla="*/ 2754611 w 11218359"/>
              <a:gd name="connsiteY241" fmla="*/ 1667624 h 1667623"/>
              <a:gd name="connsiteX242" fmla="*/ 2766046 w 11218359"/>
              <a:gd name="connsiteY242" fmla="*/ 1667624 h 1667623"/>
              <a:gd name="connsiteX243" fmla="*/ 2777490 w 11218359"/>
              <a:gd name="connsiteY243" fmla="*/ 1667624 h 1667623"/>
              <a:gd name="connsiteX244" fmla="*/ 2788925 w 11218359"/>
              <a:gd name="connsiteY244" fmla="*/ 1667624 h 1667623"/>
              <a:gd name="connsiteX245" fmla="*/ 2800364 w 11218359"/>
              <a:gd name="connsiteY245" fmla="*/ 1667624 h 1667623"/>
              <a:gd name="connsiteX246" fmla="*/ 2811804 w 11218359"/>
              <a:gd name="connsiteY246" fmla="*/ 1667624 h 1667623"/>
              <a:gd name="connsiteX247" fmla="*/ 2823243 w 11218359"/>
              <a:gd name="connsiteY247" fmla="*/ 1667624 h 1667623"/>
              <a:gd name="connsiteX248" fmla="*/ 2834683 w 11218359"/>
              <a:gd name="connsiteY248" fmla="*/ 1667624 h 1667623"/>
              <a:gd name="connsiteX249" fmla="*/ 2846123 w 11218359"/>
              <a:gd name="connsiteY249" fmla="*/ 1667624 h 1667623"/>
              <a:gd name="connsiteX250" fmla="*/ 2857562 w 11218359"/>
              <a:gd name="connsiteY250" fmla="*/ 1667624 h 1667623"/>
              <a:gd name="connsiteX251" fmla="*/ 2869001 w 11218359"/>
              <a:gd name="connsiteY251" fmla="*/ 1667624 h 1667623"/>
              <a:gd name="connsiteX252" fmla="*/ 2880441 w 11218359"/>
              <a:gd name="connsiteY252" fmla="*/ 1667624 h 1667623"/>
              <a:gd name="connsiteX253" fmla="*/ 2891881 w 11218359"/>
              <a:gd name="connsiteY253" fmla="*/ 1667624 h 1667623"/>
              <a:gd name="connsiteX254" fmla="*/ 2903320 w 11218359"/>
              <a:gd name="connsiteY254" fmla="*/ 1667624 h 1667623"/>
              <a:gd name="connsiteX255" fmla="*/ 2914760 w 11218359"/>
              <a:gd name="connsiteY255" fmla="*/ 1667624 h 1667623"/>
              <a:gd name="connsiteX256" fmla="*/ 2926199 w 11218359"/>
              <a:gd name="connsiteY256" fmla="*/ 1667624 h 1667623"/>
              <a:gd name="connsiteX257" fmla="*/ 2937639 w 11218359"/>
              <a:gd name="connsiteY257" fmla="*/ 1667624 h 1667623"/>
              <a:gd name="connsiteX258" fmla="*/ 2949078 w 11218359"/>
              <a:gd name="connsiteY258" fmla="*/ 1667624 h 1667623"/>
              <a:gd name="connsiteX259" fmla="*/ 2960518 w 11218359"/>
              <a:gd name="connsiteY259" fmla="*/ 1667624 h 1667623"/>
              <a:gd name="connsiteX260" fmla="*/ 2971957 w 11218359"/>
              <a:gd name="connsiteY260" fmla="*/ 1667624 h 1667623"/>
              <a:gd name="connsiteX261" fmla="*/ 2983397 w 11218359"/>
              <a:gd name="connsiteY261" fmla="*/ 1667624 h 1667623"/>
              <a:gd name="connsiteX262" fmla="*/ 2994837 w 11218359"/>
              <a:gd name="connsiteY262" fmla="*/ 1667624 h 1667623"/>
              <a:gd name="connsiteX263" fmla="*/ 3006276 w 11218359"/>
              <a:gd name="connsiteY263" fmla="*/ 1667624 h 1667623"/>
              <a:gd name="connsiteX264" fmla="*/ 3017715 w 11218359"/>
              <a:gd name="connsiteY264" fmla="*/ 1667624 h 1667623"/>
              <a:gd name="connsiteX265" fmla="*/ 3029155 w 11218359"/>
              <a:gd name="connsiteY265" fmla="*/ 1667624 h 1667623"/>
              <a:gd name="connsiteX266" fmla="*/ 3040594 w 11218359"/>
              <a:gd name="connsiteY266" fmla="*/ 1667624 h 1667623"/>
              <a:gd name="connsiteX267" fmla="*/ 3052034 w 11218359"/>
              <a:gd name="connsiteY267" fmla="*/ 1667624 h 1667623"/>
              <a:gd name="connsiteX268" fmla="*/ 3063474 w 11218359"/>
              <a:gd name="connsiteY268" fmla="*/ 1667624 h 1667623"/>
              <a:gd name="connsiteX269" fmla="*/ 3074913 w 11218359"/>
              <a:gd name="connsiteY269" fmla="*/ 1667624 h 1667623"/>
              <a:gd name="connsiteX270" fmla="*/ 3086352 w 11218359"/>
              <a:gd name="connsiteY270" fmla="*/ 1667624 h 1667623"/>
              <a:gd name="connsiteX271" fmla="*/ 3097792 w 11218359"/>
              <a:gd name="connsiteY271" fmla="*/ 1667624 h 1667623"/>
              <a:gd name="connsiteX272" fmla="*/ 3109232 w 11218359"/>
              <a:gd name="connsiteY272" fmla="*/ 1667624 h 1667623"/>
              <a:gd name="connsiteX273" fmla="*/ 3120671 w 11218359"/>
              <a:gd name="connsiteY273" fmla="*/ 1667624 h 1667623"/>
              <a:gd name="connsiteX274" fmla="*/ 3132111 w 11218359"/>
              <a:gd name="connsiteY274" fmla="*/ 1667624 h 1667623"/>
              <a:gd name="connsiteX275" fmla="*/ 3143550 w 11218359"/>
              <a:gd name="connsiteY275" fmla="*/ 1667624 h 1667623"/>
              <a:gd name="connsiteX276" fmla="*/ 3154990 w 11218359"/>
              <a:gd name="connsiteY276" fmla="*/ 1667624 h 1667623"/>
              <a:gd name="connsiteX277" fmla="*/ 3166429 w 11218359"/>
              <a:gd name="connsiteY277" fmla="*/ 1667624 h 1667623"/>
              <a:gd name="connsiteX278" fmla="*/ 3177869 w 11218359"/>
              <a:gd name="connsiteY278" fmla="*/ 1667624 h 1667623"/>
              <a:gd name="connsiteX279" fmla="*/ 3189308 w 11218359"/>
              <a:gd name="connsiteY279" fmla="*/ 1667624 h 1667623"/>
              <a:gd name="connsiteX280" fmla="*/ 3200748 w 11218359"/>
              <a:gd name="connsiteY280" fmla="*/ 1667624 h 1667623"/>
              <a:gd name="connsiteX281" fmla="*/ 3212187 w 11218359"/>
              <a:gd name="connsiteY281" fmla="*/ 1667624 h 1667623"/>
              <a:gd name="connsiteX282" fmla="*/ 3223627 w 11218359"/>
              <a:gd name="connsiteY282" fmla="*/ 1667624 h 1667623"/>
              <a:gd name="connsiteX283" fmla="*/ 3235066 w 11218359"/>
              <a:gd name="connsiteY283" fmla="*/ 1667624 h 1667623"/>
              <a:gd name="connsiteX284" fmla="*/ 3246501 w 11218359"/>
              <a:gd name="connsiteY284" fmla="*/ 1667624 h 1667623"/>
              <a:gd name="connsiteX285" fmla="*/ 3257945 w 11218359"/>
              <a:gd name="connsiteY285" fmla="*/ 1667624 h 1667623"/>
              <a:gd name="connsiteX286" fmla="*/ 3269385 w 11218359"/>
              <a:gd name="connsiteY286" fmla="*/ 1667624 h 1667623"/>
              <a:gd name="connsiteX287" fmla="*/ 3280825 w 11218359"/>
              <a:gd name="connsiteY287" fmla="*/ 1667624 h 1667623"/>
              <a:gd name="connsiteX288" fmla="*/ 3292264 w 11218359"/>
              <a:gd name="connsiteY288" fmla="*/ 1667624 h 1667623"/>
              <a:gd name="connsiteX289" fmla="*/ 3303699 w 11218359"/>
              <a:gd name="connsiteY289" fmla="*/ 1667624 h 1667623"/>
              <a:gd name="connsiteX290" fmla="*/ 3315143 w 11218359"/>
              <a:gd name="connsiteY290" fmla="*/ 1667624 h 1667623"/>
              <a:gd name="connsiteX291" fmla="*/ 3326578 w 11218359"/>
              <a:gd name="connsiteY291" fmla="*/ 1667624 h 1667623"/>
              <a:gd name="connsiteX292" fmla="*/ 3338017 w 11218359"/>
              <a:gd name="connsiteY292" fmla="*/ 1667624 h 1667623"/>
              <a:gd name="connsiteX293" fmla="*/ 3349457 w 11218359"/>
              <a:gd name="connsiteY293" fmla="*/ 1667624 h 1667623"/>
              <a:gd name="connsiteX294" fmla="*/ 3360896 w 11218359"/>
              <a:gd name="connsiteY294" fmla="*/ 1667624 h 1667623"/>
              <a:gd name="connsiteX295" fmla="*/ 3372336 w 11218359"/>
              <a:gd name="connsiteY295" fmla="*/ 1667624 h 1667623"/>
              <a:gd name="connsiteX296" fmla="*/ 3383776 w 11218359"/>
              <a:gd name="connsiteY296" fmla="*/ 1667624 h 1667623"/>
              <a:gd name="connsiteX297" fmla="*/ 3395215 w 11218359"/>
              <a:gd name="connsiteY297" fmla="*/ 1667624 h 1667623"/>
              <a:gd name="connsiteX298" fmla="*/ 3406654 w 11218359"/>
              <a:gd name="connsiteY298" fmla="*/ 1667624 h 1667623"/>
              <a:gd name="connsiteX299" fmla="*/ 3418094 w 11218359"/>
              <a:gd name="connsiteY299" fmla="*/ 1667624 h 1667623"/>
              <a:gd name="connsiteX300" fmla="*/ 3429534 w 11218359"/>
              <a:gd name="connsiteY300" fmla="*/ 1667624 h 1667623"/>
              <a:gd name="connsiteX301" fmla="*/ 3440973 w 11218359"/>
              <a:gd name="connsiteY301" fmla="*/ 1667624 h 1667623"/>
              <a:gd name="connsiteX302" fmla="*/ 3452413 w 11218359"/>
              <a:gd name="connsiteY302" fmla="*/ 1667624 h 1667623"/>
              <a:gd name="connsiteX303" fmla="*/ 3463852 w 11218359"/>
              <a:gd name="connsiteY303" fmla="*/ 1667624 h 1667623"/>
              <a:gd name="connsiteX304" fmla="*/ 3475292 w 11218359"/>
              <a:gd name="connsiteY304" fmla="*/ 1667624 h 1667623"/>
              <a:gd name="connsiteX305" fmla="*/ 3486731 w 11218359"/>
              <a:gd name="connsiteY305" fmla="*/ 1667624 h 1667623"/>
              <a:gd name="connsiteX306" fmla="*/ 3498171 w 11218359"/>
              <a:gd name="connsiteY306" fmla="*/ 1667624 h 1667623"/>
              <a:gd name="connsiteX307" fmla="*/ 3509610 w 11218359"/>
              <a:gd name="connsiteY307" fmla="*/ 1667624 h 1667623"/>
              <a:gd name="connsiteX308" fmla="*/ 3521050 w 11218359"/>
              <a:gd name="connsiteY308" fmla="*/ 1667624 h 1667623"/>
              <a:gd name="connsiteX309" fmla="*/ 3532489 w 11218359"/>
              <a:gd name="connsiteY309" fmla="*/ 1667624 h 1667623"/>
              <a:gd name="connsiteX310" fmla="*/ 3543929 w 11218359"/>
              <a:gd name="connsiteY310" fmla="*/ 1667624 h 1667623"/>
              <a:gd name="connsiteX311" fmla="*/ 3555368 w 11218359"/>
              <a:gd name="connsiteY311" fmla="*/ 1667624 h 1667623"/>
              <a:gd name="connsiteX312" fmla="*/ 3566808 w 11218359"/>
              <a:gd name="connsiteY312" fmla="*/ 1667624 h 1667623"/>
              <a:gd name="connsiteX313" fmla="*/ 3578247 w 11218359"/>
              <a:gd name="connsiteY313" fmla="*/ 1667624 h 1667623"/>
              <a:gd name="connsiteX314" fmla="*/ 3589687 w 11218359"/>
              <a:gd name="connsiteY314" fmla="*/ 1667624 h 1667623"/>
              <a:gd name="connsiteX315" fmla="*/ 3601127 w 11218359"/>
              <a:gd name="connsiteY315" fmla="*/ 1667624 h 1667623"/>
              <a:gd name="connsiteX316" fmla="*/ 3612566 w 11218359"/>
              <a:gd name="connsiteY316" fmla="*/ 1667624 h 1667623"/>
              <a:gd name="connsiteX317" fmla="*/ 3624005 w 11218359"/>
              <a:gd name="connsiteY317" fmla="*/ 1667624 h 1667623"/>
              <a:gd name="connsiteX318" fmla="*/ 3635445 w 11218359"/>
              <a:gd name="connsiteY318" fmla="*/ 1667624 h 1667623"/>
              <a:gd name="connsiteX319" fmla="*/ 3646885 w 11218359"/>
              <a:gd name="connsiteY319" fmla="*/ 1667624 h 1667623"/>
              <a:gd name="connsiteX320" fmla="*/ 3658324 w 11218359"/>
              <a:gd name="connsiteY320" fmla="*/ 1667624 h 1667623"/>
              <a:gd name="connsiteX321" fmla="*/ 3669764 w 11218359"/>
              <a:gd name="connsiteY321" fmla="*/ 1667624 h 1667623"/>
              <a:gd name="connsiteX322" fmla="*/ 3681203 w 11218359"/>
              <a:gd name="connsiteY322" fmla="*/ 1667624 h 1667623"/>
              <a:gd name="connsiteX323" fmla="*/ 3692643 w 11218359"/>
              <a:gd name="connsiteY323" fmla="*/ 1667624 h 1667623"/>
              <a:gd name="connsiteX324" fmla="*/ 3704082 w 11218359"/>
              <a:gd name="connsiteY324" fmla="*/ 1667624 h 1667623"/>
              <a:gd name="connsiteX325" fmla="*/ 3715522 w 11218359"/>
              <a:gd name="connsiteY325" fmla="*/ 1667624 h 1667623"/>
              <a:gd name="connsiteX326" fmla="*/ 3726961 w 11218359"/>
              <a:gd name="connsiteY326" fmla="*/ 1667624 h 1667623"/>
              <a:gd name="connsiteX327" fmla="*/ 3738401 w 11218359"/>
              <a:gd name="connsiteY327" fmla="*/ 1667624 h 1667623"/>
              <a:gd name="connsiteX328" fmla="*/ 3749840 w 11218359"/>
              <a:gd name="connsiteY328" fmla="*/ 1667624 h 1667623"/>
              <a:gd name="connsiteX329" fmla="*/ 3761280 w 11218359"/>
              <a:gd name="connsiteY329" fmla="*/ 1667624 h 1667623"/>
              <a:gd name="connsiteX330" fmla="*/ 3772719 w 11218359"/>
              <a:gd name="connsiteY330" fmla="*/ 1667624 h 1667623"/>
              <a:gd name="connsiteX331" fmla="*/ 3784154 w 11218359"/>
              <a:gd name="connsiteY331" fmla="*/ 1667624 h 1667623"/>
              <a:gd name="connsiteX332" fmla="*/ 3795598 w 11218359"/>
              <a:gd name="connsiteY332" fmla="*/ 1667624 h 1667623"/>
              <a:gd name="connsiteX333" fmla="*/ 3807033 w 11218359"/>
              <a:gd name="connsiteY333" fmla="*/ 1667624 h 1667623"/>
              <a:gd name="connsiteX334" fmla="*/ 3818473 w 11218359"/>
              <a:gd name="connsiteY334" fmla="*/ 1667624 h 1667623"/>
              <a:gd name="connsiteX335" fmla="*/ 3829917 w 11218359"/>
              <a:gd name="connsiteY335" fmla="*/ 1667624 h 1667623"/>
              <a:gd name="connsiteX336" fmla="*/ 3841352 w 11218359"/>
              <a:gd name="connsiteY336" fmla="*/ 1667624 h 1667623"/>
              <a:gd name="connsiteX337" fmla="*/ 3852791 w 11218359"/>
              <a:gd name="connsiteY337" fmla="*/ 1667624 h 1667623"/>
              <a:gd name="connsiteX338" fmla="*/ 3864231 w 11218359"/>
              <a:gd name="connsiteY338" fmla="*/ 1667624 h 1667623"/>
              <a:gd name="connsiteX339" fmla="*/ 3875670 w 11218359"/>
              <a:gd name="connsiteY339" fmla="*/ 1667624 h 1667623"/>
              <a:gd name="connsiteX340" fmla="*/ 3887110 w 11218359"/>
              <a:gd name="connsiteY340" fmla="*/ 1667624 h 1667623"/>
              <a:gd name="connsiteX341" fmla="*/ 3898549 w 11218359"/>
              <a:gd name="connsiteY341" fmla="*/ 1667624 h 1667623"/>
              <a:gd name="connsiteX342" fmla="*/ 3909989 w 11218359"/>
              <a:gd name="connsiteY342" fmla="*/ 1667624 h 1667623"/>
              <a:gd name="connsiteX343" fmla="*/ 3921447 w 11218359"/>
              <a:gd name="connsiteY343" fmla="*/ 1667624 h 1667623"/>
              <a:gd name="connsiteX344" fmla="*/ 3932878 w 11218359"/>
              <a:gd name="connsiteY344" fmla="*/ 1667624 h 1667623"/>
              <a:gd name="connsiteX345" fmla="*/ 3944307 w 11218359"/>
              <a:gd name="connsiteY345" fmla="*/ 1667624 h 1667623"/>
              <a:gd name="connsiteX346" fmla="*/ 3955737 w 11218359"/>
              <a:gd name="connsiteY346" fmla="*/ 1667624 h 1667623"/>
              <a:gd name="connsiteX347" fmla="*/ 3967167 w 11218359"/>
              <a:gd name="connsiteY347" fmla="*/ 1667624 h 1667623"/>
              <a:gd name="connsiteX348" fmla="*/ 3978645 w 11218359"/>
              <a:gd name="connsiteY348" fmla="*/ 1667624 h 1667623"/>
              <a:gd name="connsiteX349" fmla="*/ 3990075 w 11218359"/>
              <a:gd name="connsiteY349" fmla="*/ 1667624 h 1667623"/>
              <a:gd name="connsiteX350" fmla="*/ 4001505 w 11218359"/>
              <a:gd name="connsiteY350" fmla="*/ 1667624 h 1667623"/>
              <a:gd name="connsiteX351" fmla="*/ 4012935 w 11218359"/>
              <a:gd name="connsiteY351" fmla="*/ 1667624 h 1667623"/>
              <a:gd name="connsiteX352" fmla="*/ 4024365 w 11218359"/>
              <a:gd name="connsiteY352" fmla="*/ 1667624 h 1667623"/>
              <a:gd name="connsiteX353" fmla="*/ 4035843 w 11218359"/>
              <a:gd name="connsiteY353" fmla="*/ 1667624 h 1667623"/>
              <a:gd name="connsiteX354" fmla="*/ 4047273 w 11218359"/>
              <a:gd name="connsiteY354" fmla="*/ 1667624 h 1667623"/>
              <a:gd name="connsiteX355" fmla="*/ 4058702 w 11218359"/>
              <a:gd name="connsiteY355" fmla="*/ 1667624 h 1667623"/>
              <a:gd name="connsiteX356" fmla="*/ 4070133 w 11218359"/>
              <a:gd name="connsiteY356" fmla="*/ 1667624 h 1667623"/>
              <a:gd name="connsiteX357" fmla="*/ 4081563 w 11218359"/>
              <a:gd name="connsiteY357" fmla="*/ 1667624 h 1667623"/>
              <a:gd name="connsiteX358" fmla="*/ 4093040 w 11218359"/>
              <a:gd name="connsiteY358" fmla="*/ 1667624 h 1667623"/>
              <a:gd name="connsiteX359" fmla="*/ 4104471 w 11218359"/>
              <a:gd name="connsiteY359" fmla="*/ 1667624 h 1667623"/>
              <a:gd name="connsiteX360" fmla="*/ 4115900 w 11218359"/>
              <a:gd name="connsiteY360" fmla="*/ 1667624 h 1667623"/>
              <a:gd name="connsiteX361" fmla="*/ 4127330 w 11218359"/>
              <a:gd name="connsiteY361" fmla="*/ 1667624 h 1667623"/>
              <a:gd name="connsiteX362" fmla="*/ 4138760 w 11218359"/>
              <a:gd name="connsiteY362" fmla="*/ 1667624 h 1667623"/>
              <a:gd name="connsiteX363" fmla="*/ 4150238 w 11218359"/>
              <a:gd name="connsiteY363" fmla="*/ 1667624 h 1667623"/>
              <a:gd name="connsiteX364" fmla="*/ 4161668 w 11218359"/>
              <a:gd name="connsiteY364" fmla="*/ 1667624 h 1667623"/>
              <a:gd name="connsiteX365" fmla="*/ 4173098 w 11218359"/>
              <a:gd name="connsiteY365" fmla="*/ 1667624 h 1667623"/>
              <a:gd name="connsiteX366" fmla="*/ 4184528 w 11218359"/>
              <a:gd name="connsiteY366" fmla="*/ 1667624 h 1667623"/>
              <a:gd name="connsiteX367" fmla="*/ 4195958 w 11218359"/>
              <a:gd name="connsiteY367" fmla="*/ 1667624 h 1667623"/>
              <a:gd name="connsiteX368" fmla="*/ 4207436 w 11218359"/>
              <a:gd name="connsiteY368" fmla="*/ 1667624 h 1667623"/>
              <a:gd name="connsiteX369" fmla="*/ 4218865 w 11218359"/>
              <a:gd name="connsiteY369" fmla="*/ 1667624 h 1667623"/>
              <a:gd name="connsiteX370" fmla="*/ 4230296 w 11218359"/>
              <a:gd name="connsiteY370" fmla="*/ 1667624 h 1667623"/>
              <a:gd name="connsiteX371" fmla="*/ 4241726 w 11218359"/>
              <a:gd name="connsiteY371" fmla="*/ 1667624 h 1667623"/>
              <a:gd name="connsiteX372" fmla="*/ 4253156 w 11218359"/>
              <a:gd name="connsiteY372" fmla="*/ 1667624 h 1667623"/>
              <a:gd name="connsiteX373" fmla="*/ 4264634 w 11218359"/>
              <a:gd name="connsiteY373" fmla="*/ 1667624 h 1667623"/>
              <a:gd name="connsiteX374" fmla="*/ 4276063 w 11218359"/>
              <a:gd name="connsiteY374" fmla="*/ 1667624 h 1667623"/>
              <a:gd name="connsiteX375" fmla="*/ 4287493 w 11218359"/>
              <a:gd name="connsiteY375" fmla="*/ 1667624 h 1667623"/>
              <a:gd name="connsiteX376" fmla="*/ 4298923 w 11218359"/>
              <a:gd name="connsiteY376" fmla="*/ 1667624 h 1667623"/>
              <a:gd name="connsiteX377" fmla="*/ 4310353 w 11218359"/>
              <a:gd name="connsiteY377" fmla="*/ 1667624 h 1667623"/>
              <a:gd name="connsiteX378" fmla="*/ 4321831 w 11218359"/>
              <a:gd name="connsiteY378" fmla="*/ 1667624 h 1667623"/>
              <a:gd name="connsiteX379" fmla="*/ 4333261 w 11218359"/>
              <a:gd name="connsiteY379" fmla="*/ 1667624 h 1667623"/>
              <a:gd name="connsiteX380" fmla="*/ 4344691 w 11218359"/>
              <a:gd name="connsiteY380" fmla="*/ 1667624 h 1667623"/>
              <a:gd name="connsiteX381" fmla="*/ 4356121 w 11218359"/>
              <a:gd name="connsiteY381" fmla="*/ 1667624 h 1667623"/>
              <a:gd name="connsiteX382" fmla="*/ 4367551 w 11218359"/>
              <a:gd name="connsiteY382" fmla="*/ 1667624 h 1667623"/>
              <a:gd name="connsiteX383" fmla="*/ 4379028 w 11218359"/>
              <a:gd name="connsiteY383" fmla="*/ 1667624 h 1667623"/>
              <a:gd name="connsiteX384" fmla="*/ 4390458 w 11218359"/>
              <a:gd name="connsiteY384" fmla="*/ 1667624 h 1667623"/>
              <a:gd name="connsiteX385" fmla="*/ 4401889 w 11218359"/>
              <a:gd name="connsiteY385" fmla="*/ 1667624 h 1667623"/>
              <a:gd name="connsiteX386" fmla="*/ 4413319 w 11218359"/>
              <a:gd name="connsiteY386" fmla="*/ 1667624 h 1667623"/>
              <a:gd name="connsiteX387" fmla="*/ 4424749 w 11218359"/>
              <a:gd name="connsiteY387" fmla="*/ 1667624 h 1667623"/>
              <a:gd name="connsiteX388" fmla="*/ 4436226 w 11218359"/>
              <a:gd name="connsiteY388" fmla="*/ 1667624 h 1667623"/>
              <a:gd name="connsiteX389" fmla="*/ 4447656 w 11218359"/>
              <a:gd name="connsiteY389" fmla="*/ 1667624 h 1667623"/>
              <a:gd name="connsiteX390" fmla="*/ 4459086 w 11218359"/>
              <a:gd name="connsiteY390" fmla="*/ 1667624 h 1667623"/>
              <a:gd name="connsiteX391" fmla="*/ 4470516 w 11218359"/>
              <a:gd name="connsiteY391" fmla="*/ 1667624 h 1667623"/>
              <a:gd name="connsiteX392" fmla="*/ 4481946 w 11218359"/>
              <a:gd name="connsiteY392" fmla="*/ 1667624 h 1667623"/>
              <a:gd name="connsiteX393" fmla="*/ 4493424 w 11218359"/>
              <a:gd name="connsiteY393" fmla="*/ 1667624 h 1667623"/>
              <a:gd name="connsiteX394" fmla="*/ 4504854 w 11218359"/>
              <a:gd name="connsiteY394" fmla="*/ 1667624 h 1667623"/>
              <a:gd name="connsiteX395" fmla="*/ 4516284 w 11218359"/>
              <a:gd name="connsiteY395" fmla="*/ 1667624 h 1667623"/>
              <a:gd name="connsiteX396" fmla="*/ 4527714 w 11218359"/>
              <a:gd name="connsiteY396" fmla="*/ 1667624 h 1667623"/>
              <a:gd name="connsiteX397" fmla="*/ 4539144 w 11218359"/>
              <a:gd name="connsiteY397" fmla="*/ 1667624 h 1667623"/>
              <a:gd name="connsiteX398" fmla="*/ 4550621 w 11218359"/>
              <a:gd name="connsiteY398" fmla="*/ 1667624 h 1667623"/>
              <a:gd name="connsiteX399" fmla="*/ 4562051 w 11218359"/>
              <a:gd name="connsiteY399" fmla="*/ 1667624 h 1667623"/>
              <a:gd name="connsiteX400" fmla="*/ 4573482 w 11218359"/>
              <a:gd name="connsiteY400" fmla="*/ 1667624 h 1667623"/>
              <a:gd name="connsiteX401" fmla="*/ 4584912 w 11218359"/>
              <a:gd name="connsiteY401" fmla="*/ 1667624 h 1667623"/>
              <a:gd name="connsiteX402" fmla="*/ 4596341 w 11218359"/>
              <a:gd name="connsiteY402" fmla="*/ 1667624 h 1667623"/>
              <a:gd name="connsiteX403" fmla="*/ 4607771 w 11218359"/>
              <a:gd name="connsiteY403" fmla="*/ 1667624 h 1667623"/>
              <a:gd name="connsiteX404" fmla="*/ 4619249 w 11218359"/>
              <a:gd name="connsiteY404" fmla="*/ 1667624 h 1667623"/>
              <a:gd name="connsiteX405" fmla="*/ 4630679 w 11218359"/>
              <a:gd name="connsiteY405" fmla="*/ 1667624 h 1667623"/>
              <a:gd name="connsiteX406" fmla="*/ 4642109 w 11218359"/>
              <a:gd name="connsiteY406" fmla="*/ 1667624 h 1667623"/>
              <a:gd name="connsiteX407" fmla="*/ 4653539 w 11218359"/>
              <a:gd name="connsiteY407" fmla="*/ 1667624 h 1667623"/>
              <a:gd name="connsiteX408" fmla="*/ 4664969 w 11218359"/>
              <a:gd name="connsiteY408" fmla="*/ 1667624 h 1667623"/>
              <a:gd name="connsiteX409" fmla="*/ 4676447 w 11218359"/>
              <a:gd name="connsiteY409" fmla="*/ 1667624 h 1667623"/>
              <a:gd name="connsiteX410" fmla="*/ 4687877 w 11218359"/>
              <a:gd name="connsiteY410" fmla="*/ 1667624 h 1667623"/>
              <a:gd name="connsiteX411" fmla="*/ 4699306 w 11218359"/>
              <a:gd name="connsiteY411" fmla="*/ 1667624 h 1667623"/>
              <a:gd name="connsiteX412" fmla="*/ 4710737 w 11218359"/>
              <a:gd name="connsiteY412" fmla="*/ 1667624 h 1667623"/>
              <a:gd name="connsiteX413" fmla="*/ 4722167 w 11218359"/>
              <a:gd name="connsiteY413" fmla="*/ 1667624 h 1667623"/>
              <a:gd name="connsiteX414" fmla="*/ 4733644 w 11218359"/>
              <a:gd name="connsiteY414" fmla="*/ 1667624 h 1667623"/>
              <a:gd name="connsiteX415" fmla="*/ 4745075 w 11218359"/>
              <a:gd name="connsiteY415" fmla="*/ 1667624 h 1667623"/>
              <a:gd name="connsiteX416" fmla="*/ 4756504 w 11218359"/>
              <a:gd name="connsiteY416" fmla="*/ 1667624 h 1667623"/>
              <a:gd name="connsiteX417" fmla="*/ 4767934 w 11218359"/>
              <a:gd name="connsiteY417" fmla="*/ 1667624 h 1667623"/>
              <a:gd name="connsiteX418" fmla="*/ 4779364 w 11218359"/>
              <a:gd name="connsiteY418" fmla="*/ 1667624 h 1667623"/>
              <a:gd name="connsiteX419" fmla="*/ 4790842 w 11218359"/>
              <a:gd name="connsiteY419" fmla="*/ 1667624 h 1667623"/>
              <a:gd name="connsiteX420" fmla="*/ 4802272 w 11218359"/>
              <a:gd name="connsiteY420" fmla="*/ 1667624 h 1667623"/>
              <a:gd name="connsiteX421" fmla="*/ 4813702 w 11218359"/>
              <a:gd name="connsiteY421" fmla="*/ 1667624 h 1667623"/>
              <a:gd name="connsiteX422" fmla="*/ 4825132 w 11218359"/>
              <a:gd name="connsiteY422" fmla="*/ 1667624 h 1667623"/>
              <a:gd name="connsiteX423" fmla="*/ 4836562 w 11218359"/>
              <a:gd name="connsiteY423" fmla="*/ 1667624 h 1667623"/>
              <a:gd name="connsiteX424" fmla="*/ 4848040 w 11218359"/>
              <a:gd name="connsiteY424" fmla="*/ 1667624 h 1667623"/>
              <a:gd name="connsiteX425" fmla="*/ 4859469 w 11218359"/>
              <a:gd name="connsiteY425" fmla="*/ 1667624 h 1667623"/>
              <a:gd name="connsiteX426" fmla="*/ 4870899 w 11218359"/>
              <a:gd name="connsiteY426" fmla="*/ 1667624 h 1667623"/>
              <a:gd name="connsiteX427" fmla="*/ 4882330 w 11218359"/>
              <a:gd name="connsiteY427" fmla="*/ 1667624 h 1667623"/>
              <a:gd name="connsiteX428" fmla="*/ 4893760 w 11218359"/>
              <a:gd name="connsiteY428" fmla="*/ 1667624 h 1667623"/>
              <a:gd name="connsiteX429" fmla="*/ 4905237 w 11218359"/>
              <a:gd name="connsiteY429" fmla="*/ 1667624 h 1667623"/>
              <a:gd name="connsiteX430" fmla="*/ 4916667 w 11218359"/>
              <a:gd name="connsiteY430" fmla="*/ 1667624 h 1667623"/>
              <a:gd name="connsiteX431" fmla="*/ 4928097 w 11218359"/>
              <a:gd name="connsiteY431" fmla="*/ 1667624 h 1667623"/>
              <a:gd name="connsiteX432" fmla="*/ 4939527 w 11218359"/>
              <a:gd name="connsiteY432" fmla="*/ 1667624 h 1667623"/>
              <a:gd name="connsiteX433" fmla="*/ 4950957 w 11218359"/>
              <a:gd name="connsiteY433" fmla="*/ 1667624 h 1667623"/>
              <a:gd name="connsiteX434" fmla="*/ 4962435 w 11218359"/>
              <a:gd name="connsiteY434" fmla="*/ 1667624 h 1667623"/>
              <a:gd name="connsiteX435" fmla="*/ 4973865 w 11218359"/>
              <a:gd name="connsiteY435" fmla="*/ 1667624 h 1667623"/>
              <a:gd name="connsiteX436" fmla="*/ 4985295 w 11218359"/>
              <a:gd name="connsiteY436" fmla="*/ 1667624 h 1667623"/>
              <a:gd name="connsiteX437" fmla="*/ 4996725 w 11218359"/>
              <a:gd name="connsiteY437" fmla="*/ 1667624 h 1667623"/>
              <a:gd name="connsiteX438" fmla="*/ 5008155 w 11218359"/>
              <a:gd name="connsiteY438" fmla="*/ 1667624 h 1667623"/>
              <a:gd name="connsiteX439" fmla="*/ 5019632 w 11218359"/>
              <a:gd name="connsiteY439" fmla="*/ 1667624 h 1667623"/>
              <a:gd name="connsiteX440" fmla="*/ 5031062 w 11218359"/>
              <a:gd name="connsiteY440" fmla="*/ 1667624 h 1667623"/>
              <a:gd name="connsiteX441" fmla="*/ 5042492 w 11218359"/>
              <a:gd name="connsiteY441" fmla="*/ 1667624 h 1667623"/>
              <a:gd name="connsiteX442" fmla="*/ 5053923 w 11218359"/>
              <a:gd name="connsiteY442" fmla="*/ 1667624 h 1667623"/>
              <a:gd name="connsiteX443" fmla="*/ 5065353 w 11218359"/>
              <a:gd name="connsiteY443" fmla="*/ 1667624 h 1667623"/>
              <a:gd name="connsiteX444" fmla="*/ 5076830 w 11218359"/>
              <a:gd name="connsiteY444" fmla="*/ 1667624 h 1667623"/>
              <a:gd name="connsiteX445" fmla="*/ 5088260 w 11218359"/>
              <a:gd name="connsiteY445" fmla="*/ 1667624 h 1667623"/>
              <a:gd name="connsiteX446" fmla="*/ 5099690 w 11218359"/>
              <a:gd name="connsiteY446" fmla="*/ 1667624 h 1667623"/>
              <a:gd name="connsiteX447" fmla="*/ 5111120 w 11218359"/>
              <a:gd name="connsiteY447" fmla="*/ 1667624 h 1667623"/>
              <a:gd name="connsiteX448" fmla="*/ 5122550 w 11218359"/>
              <a:gd name="connsiteY448" fmla="*/ 1667624 h 1667623"/>
              <a:gd name="connsiteX449" fmla="*/ 5134028 w 11218359"/>
              <a:gd name="connsiteY449" fmla="*/ 1667624 h 1667623"/>
              <a:gd name="connsiteX450" fmla="*/ 5145458 w 11218359"/>
              <a:gd name="connsiteY450" fmla="*/ 1667624 h 1667623"/>
              <a:gd name="connsiteX451" fmla="*/ 5156888 w 11218359"/>
              <a:gd name="connsiteY451" fmla="*/ 1667624 h 1667623"/>
              <a:gd name="connsiteX452" fmla="*/ 5168318 w 11218359"/>
              <a:gd name="connsiteY452" fmla="*/ 1667624 h 1667623"/>
              <a:gd name="connsiteX453" fmla="*/ 5179747 w 11218359"/>
              <a:gd name="connsiteY453" fmla="*/ 1667624 h 1667623"/>
              <a:gd name="connsiteX454" fmla="*/ 5191225 w 11218359"/>
              <a:gd name="connsiteY454" fmla="*/ 1667624 h 1667623"/>
              <a:gd name="connsiteX455" fmla="*/ 5202655 w 11218359"/>
              <a:gd name="connsiteY455" fmla="*/ 1667624 h 1667623"/>
              <a:gd name="connsiteX456" fmla="*/ 5214085 w 11218359"/>
              <a:gd name="connsiteY456" fmla="*/ 1667624 h 1667623"/>
              <a:gd name="connsiteX457" fmla="*/ 5225515 w 11218359"/>
              <a:gd name="connsiteY457" fmla="*/ 1667624 h 1667623"/>
              <a:gd name="connsiteX458" fmla="*/ 5236945 w 11218359"/>
              <a:gd name="connsiteY458" fmla="*/ 1667624 h 1667623"/>
              <a:gd name="connsiteX459" fmla="*/ 5248423 w 11218359"/>
              <a:gd name="connsiteY459" fmla="*/ 1667624 h 1667623"/>
              <a:gd name="connsiteX460" fmla="*/ 5259853 w 11218359"/>
              <a:gd name="connsiteY460" fmla="*/ 1667624 h 1667623"/>
              <a:gd name="connsiteX461" fmla="*/ 5271283 w 11218359"/>
              <a:gd name="connsiteY461" fmla="*/ 1667624 h 1667623"/>
              <a:gd name="connsiteX462" fmla="*/ 5282713 w 11218359"/>
              <a:gd name="connsiteY462" fmla="*/ 1667624 h 1667623"/>
              <a:gd name="connsiteX463" fmla="*/ 5294143 w 11218359"/>
              <a:gd name="connsiteY463" fmla="*/ 1667624 h 1667623"/>
              <a:gd name="connsiteX464" fmla="*/ 5305621 w 11218359"/>
              <a:gd name="connsiteY464" fmla="*/ 1667624 h 1667623"/>
              <a:gd name="connsiteX465" fmla="*/ 5317051 w 11218359"/>
              <a:gd name="connsiteY465" fmla="*/ 1667624 h 1667623"/>
              <a:gd name="connsiteX466" fmla="*/ 5328481 w 11218359"/>
              <a:gd name="connsiteY466" fmla="*/ 1667624 h 1667623"/>
              <a:gd name="connsiteX467" fmla="*/ 5339910 w 11218359"/>
              <a:gd name="connsiteY467" fmla="*/ 1667624 h 1667623"/>
              <a:gd name="connsiteX468" fmla="*/ 5351340 w 11218359"/>
              <a:gd name="connsiteY468" fmla="*/ 1667624 h 1667623"/>
              <a:gd name="connsiteX469" fmla="*/ 5362818 w 11218359"/>
              <a:gd name="connsiteY469" fmla="*/ 1667624 h 1667623"/>
              <a:gd name="connsiteX470" fmla="*/ 5374248 w 11218359"/>
              <a:gd name="connsiteY470" fmla="*/ 1667624 h 1667623"/>
              <a:gd name="connsiteX471" fmla="*/ 5385678 w 11218359"/>
              <a:gd name="connsiteY471" fmla="*/ 1667624 h 1667623"/>
              <a:gd name="connsiteX472" fmla="*/ 5397108 w 11218359"/>
              <a:gd name="connsiteY472" fmla="*/ 1667624 h 1667623"/>
              <a:gd name="connsiteX473" fmla="*/ 5408538 w 11218359"/>
              <a:gd name="connsiteY473" fmla="*/ 1667624 h 1667623"/>
              <a:gd name="connsiteX474" fmla="*/ 5420016 w 11218359"/>
              <a:gd name="connsiteY474" fmla="*/ 1667624 h 1667623"/>
              <a:gd name="connsiteX475" fmla="*/ 5431446 w 11218359"/>
              <a:gd name="connsiteY475" fmla="*/ 1667624 h 1667623"/>
              <a:gd name="connsiteX476" fmla="*/ 5442876 w 11218359"/>
              <a:gd name="connsiteY476" fmla="*/ 1667624 h 1667623"/>
              <a:gd name="connsiteX477" fmla="*/ 5454306 w 11218359"/>
              <a:gd name="connsiteY477" fmla="*/ 1667624 h 1667623"/>
              <a:gd name="connsiteX478" fmla="*/ 5465736 w 11218359"/>
              <a:gd name="connsiteY478" fmla="*/ 1667624 h 1667623"/>
              <a:gd name="connsiteX479" fmla="*/ 5477214 w 11218359"/>
              <a:gd name="connsiteY479" fmla="*/ 1667624 h 1667623"/>
              <a:gd name="connsiteX480" fmla="*/ 5488643 w 11218359"/>
              <a:gd name="connsiteY480" fmla="*/ 1667624 h 1667623"/>
              <a:gd name="connsiteX481" fmla="*/ 5500073 w 11218359"/>
              <a:gd name="connsiteY481" fmla="*/ 1667624 h 1667623"/>
              <a:gd name="connsiteX482" fmla="*/ 5511503 w 11218359"/>
              <a:gd name="connsiteY482" fmla="*/ 1667624 h 1667623"/>
              <a:gd name="connsiteX483" fmla="*/ 5522933 w 11218359"/>
              <a:gd name="connsiteY483" fmla="*/ 1667624 h 1667623"/>
              <a:gd name="connsiteX484" fmla="*/ 5534411 w 11218359"/>
              <a:gd name="connsiteY484" fmla="*/ 1667624 h 1667623"/>
              <a:gd name="connsiteX485" fmla="*/ 5545841 w 11218359"/>
              <a:gd name="connsiteY485" fmla="*/ 1667624 h 1667623"/>
              <a:gd name="connsiteX486" fmla="*/ 5557271 w 11218359"/>
              <a:gd name="connsiteY486" fmla="*/ 1434757 h 1667623"/>
              <a:gd name="connsiteX487" fmla="*/ 5568701 w 11218359"/>
              <a:gd name="connsiteY487" fmla="*/ 366575 h 1667623"/>
              <a:gd name="connsiteX488" fmla="*/ 5580131 w 11218359"/>
              <a:gd name="connsiteY488" fmla="*/ 219343 h 1667623"/>
              <a:gd name="connsiteX489" fmla="*/ 5591609 w 11218359"/>
              <a:gd name="connsiteY489" fmla="*/ 518313 h 1667623"/>
              <a:gd name="connsiteX490" fmla="*/ 5603038 w 11218359"/>
              <a:gd name="connsiteY490" fmla="*/ 731650 h 1667623"/>
              <a:gd name="connsiteX491" fmla="*/ 5614469 w 11218359"/>
              <a:gd name="connsiteY491" fmla="*/ 799258 h 1667623"/>
              <a:gd name="connsiteX492" fmla="*/ 5625899 w 11218359"/>
              <a:gd name="connsiteY492" fmla="*/ 384606 h 1667623"/>
              <a:gd name="connsiteX493" fmla="*/ 5637329 w 11218359"/>
              <a:gd name="connsiteY493" fmla="*/ 316998 h 1667623"/>
              <a:gd name="connsiteX494" fmla="*/ 5648759 w 11218359"/>
              <a:gd name="connsiteY494" fmla="*/ 307987 h 1667623"/>
              <a:gd name="connsiteX495" fmla="*/ 5660236 w 11218359"/>
              <a:gd name="connsiteY495" fmla="*/ 402632 h 1667623"/>
              <a:gd name="connsiteX496" fmla="*/ 5671666 w 11218359"/>
              <a:gd name="connsiteY496" fmla="*/ 555875 h 1667623"/>
              <a:gd name="connsiteX497" fmla="*/ 5683096 w 11218359"/>
              <a:gd name="connsiteY497" fmla="*/ 555875 h 1667623"/>
              <a:gd name="connsiteX498" fmla="*/ 5694526 w 11218359"/>
              <a:gd name="connsiteY498" fmla="*/ 710618 h 1667623"/>
              <a:gd name="connsiteX499" fmla="*/ 5705956 w 11218359"/>
              <a:gd name="connsiteY499" fmla="*/ 350049 h 1667623"/>
              <a:gd name="connsiteX500" fmla="*/ 5717434 w 11218359"/>
              <a:gd name="connsiteY500" fmla="*/ 0 h 1667623"/>
              <a:gd name="connsiteX501" fmla="*/ 5728864 w 11218359"/>
              <a:gd name="connsiteY501" fmla="*/ 187796 h 1667623"/>
              <a:gd name="connsiteX502" fmla="*/ 5740294 w 11218359"/>
              <a:gd name="connsiteY502" fmla="*/ 458220 h 1667623"/>
              <a:gd name="connsiteX503" fmla="*/ 5751724 w 11218359"/>
              <a:gd name="connsiteY503" fmla="*/ 398127 h 1667623"/>
              <a:gd name="connsiteX504" fmla="*/ 5763154 w 11218359"/>
              <a:gd name="connsiteY504" fmla="*/ 850336 h 1667623"/>
              <a:gd name="connsiteX505" fmla="*/ 5774631 w 11218359"/>
              <a:gd name="connsiteY505" fmla="*/ 679067 h 1667623"/>
              <a:gd name="connsiteX506" fmla="*/ 5786062 w 11218359"/>
              <a:gd name="connsiteY506" fmla="*/ 797753 h 1667623"/>
              <a:gd name="connsiteX507" fmla="*/ 5797492 w 11218359"/>
              <a:gd name="connsiteY507" fmla="*/ 1667624 h 1667623"/>
              <a:gd name="connsiteX508" fmla="*/ 5808921 w 11218359"/>
              <a:gd name="connsiteY508" fmla="*/ 1667624 h 1667623"/>
              <a:gd name="connsiteX509" fmla="*/ 5820351 w 11218359"/>
              <a:gd name="connsiteY509" fmla="*/ 1667624 h 1667623"/>
              <a:gd name="connsiteX510" fmla="*/ 5831829 w 11218359"/>
              <a:gd name="connsiteY510" fmla="*/ 1667624 h 1667623"/>
              <a:gd name="connsiteX511" fmla="*/ 5843259 w 11218359"/>
              <a:gd name="connsiteY511" fmla="*/ 1667624 h 1667623"/>
              <a:gd name="connsiteX512" fmla="*/ 5854689 w 11218359"/>
              <a:gd name="connsiteY512" fmla="*/ 1667624 h 1667623"/>
              <a:gd name="connsiteX513" fmla="*/ 5866119 w 11218359"/>
              <a:gd name="connsiteY513" fmla="*/ 1667624 h 1667623"/>
              <a:gd name="connsiteX514" fmla="*/ 5877549 w 11218359"/>
              <a:gd name="connsiteY514" fmla="*/ 1667624 h 1667623"/>
              <a:gd name="connsiteX515" fmla="*/ 5889027 w 11218359"/>
              <a:gd name="connsiteY515" fmla="*/ 1666124 h 1667623"/>
              <a:gd name="connsiteX516" fmla="*/ 5900457 w 11218359"/>
              <a:gd name="connsiteY516" fmla="*/ 1667624 h 1667623"/>
              <a:gd name="connsiteX517" fmla="*/ 5911887 w 11218359"/>
              <a:gd name="connsiteY517" fmla="*/ 1667624 h 1667623"/>
              <a:gd name="connsiteX518" fmla="*/ 5923317 w 11218359"/>
              <a:gd name="connsiteY518" fmla="*/ 1667624 h 1667623"/>
              <a:gd name="connsiteX519" fmla="*/ 5934747 w 11218359"/>
              <a:gd name="connsiteY519" fmla="*/ 1667624 h 1667623"/>
              <a:gd name="connsiteX520" fmla="*/ 5946225 w 11218359"/>
              <a:gd name="connsiteY520" fmla="*/ 1667624 h 1667623"/>
              <a:gd name="connsiteX521" fmla="*/ 5957655 w 11218359"/>
              <a:gd name="connsiteY521" fmla="*/ 1667624 h 1667623"/>
              <a:gd name="connsiteX522" fmla="*/ 5969084 w 11218359"/>
              <a:gd name="connsiteY522" fmla="*/ 1667624 h 1667623"/>
              <a:gd name="connsiteX523" fmla="*/ 5980514 w 11218359"/>
              <a:gd name="connsiteY523" fmla="*/ 1667624 h 1667623"/>
              <a:gd name="connsiteX524" fmla="*/ 5991944 w 11218359"/>
              <a:gd name="connsiteY524" fmla="*/ 1667624 h 1667623"/>
              <a:gd name="connsiteX525" fmla="*/ 6003422 w 11218359"/>
              <a:gd name="connsiteY525" fmla="*/ 1667624 h 1667623"/>
              <a:gd name="connsiteX526" fmla="*/ 6014852 w 11218359"/>
              <a:gd name="connsiteY526" fmla="*/ 1667624 h 1667623"/>
              <a:gd name="connsiteX527" fmla="*/ 6026282 w 11218359"/>
              <a:gd name="connsiteY527" fmla="*/ 1667624 h 1667623"/>
              <a:gd name="connsiteX528" fmla="*/ 6037712 w 11218359"/>
              <a:gd name="connsiteY528" fmla="*/ 1667624 h 1667623"/>
              <a:gd name="connsiteX529" fmla="*/ 6049142 w 11218359"/>
              <a:gd name="connsiteY529" fmla="*/ 1667624 h 1667623"/>
              <a:gd name="connsiteX530" fmla="*/ 6060620 w 11218359"/>
              <a:gd name="connsiteY530" fmla="*/ 1667624 h 1667623"/>
              <a:gd name="connsiteX531" fmla="*/ 6072049 w 11218359"/>
              <a:gd name="connsiteY531" fmla="*/ 1667624 h 1667623"/>
              <a:gd name="connsiteX532" fmla="*/ 6083480 w 11218359"/>
              <a:gd name="connsiteY532" fmla="*/ 1667624 h 1667623"/>
              <a:gd name="connsiteX533" fmla="*/ 6094910 w 11218359"/>
              <a:gd name="connsiteY533" fmla="*/ 1667624 h 1667623"/>
              <a:gd name="connsiteX534" fmla="*/ 6106340 w 11218359"/>
              <a:gd name="connsiteY534" fmla="*/ 1667624 h 1667623"/>
              <a:gd name="connsiteX535" fmla="*/ 6117818 w 11218359"/>
              <a:gd name="connsiteY535" fmla="*/ 1667624 h 1667623"/>
              <a:gd name="connsiteX536" fmla="*/ 6129247 w 11218359"/>
              <a:gd name="connsiteY536" fmla="*/ 1667624 h 1667623"/>
              <a:gd name="connsiteX537" fmla="*/ 6140677 w 11218359"/>
              <a:gd name="connsiteY537" fmla="*/ 1667624 h 1667623"/>
              <a:gd name="connsiteX538" fmla="*/ 6152107 w 11218359"/>
              <a:gd name="connsiteY538" fmla="*/ 1667624 h 1667623"/>
              <a:gd name="connsiteX539" fmla="*/ 6163537 w 11218359"/>
              <a:gd name="connsiteY539" fmla="*/ 1667624 h 1667623"/>
              <a:gd name="connsiteX540" fmla="*/ 6175015 w 11218359"/>
              <a:gd name="connsiteY540" fmla="*/ 1667624 h 1667623"/>
              <a:gd name="connsiteX541" fmla="*/ 6186445 w 11218359"/>
              <a:gd name="connsiteY541" fmla="*/ 1667624 h 1667623"/>
              <a:gd name="connsiteX542" fmla="*/ 6197875 w 11218359"/>
              <a:gd name="connsiteY542" fmla="*/ 1667624 h 1667623"/>
              <a:gd name="connsiteX543" fmla="*/ 6209305 w 11218359"/>
              <a:gd name="connsiteY543" fmla="*/ 1667624 h 1667623"/>
              <a:gd name="connsiteX544" fmla="*/ 6220735 w 11218359"/>
              <a:gd name="connsiteY544" fmla="*/ 1667624 h 1667623"/>
              <a:gd name="connsiteX545" fmla="*/ 6232212 w 11218359"/>
              <a:gd name="connsiteY545" fmla="*/ 1667624 h 1667623"/>
              <a:gd name="connsiteX546" fmla="*/ 6243642 w 11218359"/>
              <a:gd name="connsiteY546" fmla="*/ 1667624 h 1667623"/>
              <a:gd name="connsiteX547" fmla="*/ 6255073 w 11218359"/>
              <a:gd name="connsiteY547" fmla="*/ 1667624 h 1667623"/>
              <a:gd name="connsiteX548" fmla="*/ 6266503 w 11218359"/>
              <a:gd name="connsiteY548" fmla="*/ 1667624 h 1667623"/>
              <a:gd name="connsiteX549" fmla="*/ 6277933 w 11218359"/>
              <a:gd name="connsiteY549" fmla="*/ 1667624 h 1667623"/>
              <a:gd name="connsiteX550" fmla="*/ 6289410 w 11218359"/>
              <a:gd name="connsiteY550" fmla="*/ 1667624 h 1667623"/>
              <a:gd name="connsiteX551" fmla="*/ 6300840 w 11218359"/>
              <a:gd name="connsiteY551" fmla="*/ 1667624 h 1667623"/>
              <a:gd name="connsiteX552" fmla="*/ 6312270 w 11218359"/>
              <a:gd name="connsiteY552" fmla="*/ 1667624 h 1667623"/>
              <a:gd name="connsiteX553" fmla="*/ 6323700 w 11218359"/>
              <a:gd name="connsiteY553" fmla="*/ 1667624 h 1667623"/>
              <a:gd name="connsiteX554" fmla="*/ 6335130 w 11218359"/>
              <a:gd name="connsiteY554" fmla="*/ 1667624 h 1667623"/>
              <a:gd name="connsiteX555" fmla="*/ 6346608 w 11218359"/>
              <a:gd name="connsiteY555" fmla="*/ 1667624 h 1667623"/>
              <a:gd name="connsiteX556" fmla="*/ 6358038 w 11218359"/>
              <a:gd name="connsiteY556" fmla="*/ 1667624 h 1667623"/>
              <a:gd name="connsiteX557" fmla="*/ 6369468 w 11218359"/>
              <a:gd name="connsiteY557" fmla="*/ 1667624 h 1667623"/>
              <a:gd name="connsiteX558" fmla="*/ 6380898 w 11218359"/>
              <a:gd name="connsiteY558" fmla="*/ 1666124 h 1667623"/>
              <a:gd name="connsiteX559" fmla="*/ 6392328 w 11218359"/>
              <a:gd name="connsiteY559" fmla="*/ 1667624 h 1667623"/>
              <a:gd name="connsiteX560" fmla="*/ 6403805 w 11218359"/>
              <a:gd name="connsiteY560" fmla="*/ 1667624 h 1667623"/>
              <a:gd name="connsiteX561" fmla="*/ 6415235 w 11218359"/>
              <a:gd name="connsiteY561" fmla="*/ 1667624 h 1667623"/>
              <a:gd name="connsiteX562" fmla="*/ 6426666 w 11218359"/>
              <a:gd name="connsiteY562" fmla="*/ 1667624 h 1667623"/>
              <a:gd name="connsiteX563" fmla="*/ 6438096 w 11218359"/>
              <a:gd name="connsiteY563" fmla="*/ 1667624 h 1667623"/>
              <a:gd name="connsiteX564" fmla="*/ 6449525 w 11218359"/>
              <a:gd name="connsiteY564" fmla="*/ 1667624 h 1667623"/>
              <a:gd name="connsiteX565" fmla="*/ 6461003 w 11218359"/>
              <a:gd name="connsiteY565" fmla="*/ 1667624 h 1667623"/>
              <a:gd name="connsiteX566" fmla="*/ 6472433 w 11218359"/>
              <a:gd name="connsiteY566" fmla="*/ 1667624 h 1667623"/>
              <a:gd name="connsiteX567" fmla="*/ 6483863 w 11218359"/>
              <a:gd name="connsiteY567" fmla="*/ 1667624 h 1667623"/>
              <a:gd name="connsiteX568" fmla="*/ 6495293 w 11218359"/>
              <a:gd name="connsiteY568" fmla="*/ 1667624 h 1667623"/>
              <a:gd name="connsiteX569" fmla="*/ 6506723 w 11218359"/>
              <a:gd name="connsiteY569" fmla="*/ 1667624 h 1667623"/>
              <a:gd name="connsiteX570" fmla="*/ 6518201 w 11218359"/>
              <a:gd name="connsiteY570" fmla="*/ 1667624 h 1667623"/>
              <a:gd name="connsiteX571" fmla="*/ 6529631 w 11218359"/>
              <a:gd name="connsiteY571" fmla="*/ 1667624 h 1667623"/>
              <a:gd name="connsiteX572" fmla="*/ 6541061 w 11218359"/>
              <a:gd name="connsiteY572" fmla="*/ 1667624 h 1667623"/>
              <a:gd name="connsiteX573" fmla="*/ 6552490 w 11218359"/>
              <a:gd name="connsiteY573" fmla="*/ 1667624 h 1667623"/>
              <a:gd name="connsiteX574" fmla="*/ 6563921 w 11218359"/>
              <a:gd name="connsiteY574" fmla="*/ 1667624 h 1667623"/>
              <a:gd name="connsiteX575" fmla="*/ 6575398 w 11218359"/>
              <a:gd name="connsiteY575" fmla="*/ 1667624 h 1667623"/>
              <a:gd name="connsiteX576" fmla="*/ 6586828 w 11218359"/>
              <a:gd name="connsiteY576" fmla="*/ 1667624 h 1667623"/>
              <a:gd name="connsiteX577" fmla="*/ 6598259 w 11218359"/>
              <a:gd name="connsiteY577" fmla="*/ 1667624 h 1667623"/>
              <a:gd name="connsiteX578" fmla="*/ 6609688 w 11218359"/>
              <a:gd name="connsiteY578" fmla="*/ 1667624 h 1667623"/>
              <a:gd name="connsiteX579" fmla="*/ 6621118 w 11218359"/>
              <a:gd name="connsiteY579" fmla="*/ 1667624 h 1667623"/>
              <a:gd name="connsiteX580" fmla="*/ 6632596 w 11218359"/>
              <a:gd name="connsiteY580" fmla="*/ 1667624 h 1667623"/>
              <a:gd name="connsiteX581" fmla="*/ 6644026 w 11218359"/>
              <a:gd name="connsiteY581" fmla="*/ 1667624 h 1667623"/>
              <a:gd name="connsiteX582" fmla="*/ 6655456 w 11218359"/>
              <a:gd name="connsiteY582" fmla="*/ 1667624 h 1667623"/>
              <a:gd name="connsiteX583" fmla="*/ 6666886 w 11218359"/>
              <a:gd name="connsiteY583" fmla="*/ 1667624 h 1667623"/>
              <a:gd name="connsiteX584" fmla="*/ 6678316 w 11218359"/>
              <a:gd name="connsiteY584" fmla="*/ 1667624 h 1667623"/>
              <a:gd name="connsiteX585" fmla="*/ 6689794 w 11218359"/>
              <a:gd name="connsiteY585" fmla="*/ 1667624 h 1667623"/>
              <a:gd name="connsiteX586" fmla="*/ 6701224 w 11218359"/>
              <a:gd name="connsiteY586" fmla="*/ 1667624 h 1667623"/>
              <a:gd name="connsiteX587" fmla="*/ 6712653 w 11218359"/>
              <a:gd name="connsiteY587" fmla="*/ 1667624 h 1667623"/>
              <a:gd name="connsiteX588" fmla="*/ 6724083 w 11218359"/>
              <a:gd name="connsiteY588" fmla="*/ 1667624 h 1667623"/>
              <a:gd name="connsiteX589" fmla="*/ 6735514 w 11218359"/>
              <a:gd name="connsiteY589" fmla="*/ 1667624 h 1667623"/>
              <a:gd name="connsiteX590" fmla="*/ 6746944 w 11218359"/>
              <a:gd name="connsiteY590" fmla="*/ 1667624 h 1667623"/>
              <a:gd name="connsiteX591" fmla="*/ 6758421 w 11218359"/>
              <a:gd name="connsiteY591" fmla="*/ 1667624 h 1667623"/>
              <a:gd name="connsiteX592" fmla="*/ 6769851 w 11218359"/>
              <a:gd name="connsiteY592" fmla="*/ 1667624 h 1667623"/>
              <a:gd name="connsiteX593" fmla="*/ 6781281 w 11218359"/>
              <a:gd name="connsiteY593" fmla="*/ 1667624 h 1667623"/>
              <a:gd name="connsiteX594" fmla="*/ 6792711 w 11218359"/>
              <a:gd name="connsiteY594" fmla="*/ 1667624 h 1667623"/>
              <a:gd name="connsiteX595" fmla="*/ 6804141 w 11218359"/>
              <a:gd name="connsiteY595" fmla="*/ 1667624 h 1667623"/>
              <a:gd name="connsiteX596" fmla="*/ 6815619 w 11218359"/>
              <a:gd name="connsiteY596" fmla="*/ 1667624 h 1667623"/>
              <a:gd name="connsiteX597" fmla="*/ 6827049 w 11218359"/>
              <a:gd name="connsiteY597" fmla="*/ 1667624 h 1667623"/>
              <a:gd name="connsiteX598" fmla="*/ 6838479 w 11218359"/>
              <a:gd name="connsiteY598" fmla="*/ 1667624 h 1667623"/>
              <a:gd name="connsiteX599" fmla="*/ 6849909 w 11218359"/>
              <a:gd name="connsiteY599" fmla="*/ 1667624 h 1667623"/>
              <a:gd name="connsiteX600" fmla="*/ 6861339 w 11218359"/>
              <a:gd name="connsiteY600" fmla="*/ 1667624 h 1667623"/>
              <a:gd name="connsiteX601" fmla="*/ 6872816 w 11218359"/>
              <a:gd name="connsiteY601" fmla="*/ 1667624 h 1667623"/>
              <a:gd name="connsiteX602" fmla="*/ 6884246 w 11218359"/>
              <a:gd name="connsiteY602" fmla="*/ 1667624 h 1667623"/>
              <a:gd name="connsiteX603" fmla="*/ 6895676 w 11218359"/>
              <a:gd name="connsiteY603" fmla="*/ 1667624 h 1667623"/>
              <a:gd name="connsiteX604" fmla="*/ 6907107 w 11218359"/>
              <a:gd name="connsiteY604" fmla="*/ 1667624 h 1667623"/>
              <a:gd name="connsiteX605" fmla="*/ 6918537 w 11218359"/>
              <a:gd name="connsiteY605" fmla="*/ 1667624 h 1667623"/>
              <a:gd name="connsiteX606" fmla="*/ 6930014 w 11218359"/>
              <a:gd name="connsiteY606" fmla="*/ 1667624 h 1667623"/>
              <a:gd name="connsiteX607" fmla="*/ 6941444 w 11218359"/>
              <a:gd name="connsiteY607" fmla="*/ 1667624 h 1667623"/>
              <a:gd name="connsiteX608" fmla="*/ 6952874 w 11218359"/>
              <a:gd name="connsiteY608" fmla="*/ 1667624 h 1667623"/>
              <a:gd name="connsiteX609" fmla="*/ 6964304 w 11218359"/>
              <a:gd name="connsiteY609" fmla="*/ 1667624 h 1667623"/>
              <a:gd name="connsiteX610" fmla="*/ 6975734 w 11218359"/>
              <a:gd name="connsiteY610" fmla="*/ 1667624 h 1667623"/>
              <a:gd name="connsiteX611" fmla="*/ 6987212 w 11218359"/>
              <a:gd name="connsiteY611" fmla="*/ 1667624 h 1667623"/>
              <a:gd name="connsiteX612" fmla="*/ 6998642 w 11218359"/>
              <a:gd name="connsiteY612" fmla="*/ 1667624 h 1667623"/>
              <a:gd name="connsiteX613" fmla="*/ 7010072 w 11218359"/>
              <a:gd name="connsiteY613" fmla="*/ 1667624 h 1667623"/>
              <a:gd name="connsiteX614" fmla="*/ 7021502 w 11218359"/>
              <a:gd name="connsiteY614" fmla="*/ 1667624 h 1667623"/>
              <a:gd name="connsiteX615" fmla="*/ 7032931 w 11218359"/>
              <a:gd name="connsiteY615" fmla="*/ 1667624 h 1667623"/>
              <a:gd name="connsiteX616" fmla="*/ 7044409 w 11218359"/>
              <a:gd name="connsiteY616" fmla="*/ 1667624 h 1667623"/>
              <a:gd name="connsiteX617" fmla="*/ 7055839 w 11218359"/>
              <a:gd name="connsiteY617" fmla="*/ 1667624 h 1667623"/>
              <a:gd name="connsiteX618" fmla="*/ 7067269 w 11218359"/>
              <a:gd name="connsiteY618" fmla="*/ 1667624 h 1667623"/>
              <a:gd name="connsiteX619" fmla="*/ 7078700 w 11218359"/>
              <a:gd name="connsiteY619" fmla="*/ 1667624 h 1667623"/>
              <a:gd name="connsiteX620" fmla="*/ 7090129 w 11218359"/>
              <a:gd name="connsiteY620" fmla="*/ 1667624 h 1667623"/>
              <a:gd name="connsiteX621" fmla="*/ 7101607 w 11218359"/>
              <a:gd name="connsiteY621" fmla="*/ 1667624 h 1667623"/>
              <a:gd name="connsiteX622" fmla="*/ 7113037 w 11218359"/>
              <a:gd name="connsiteY622" fmla="*/ 1667624 h 1667623"/>
              <a:gd name="connsiteX623" fmla="*/ 7124467 w 11218359"/>
              <a:gd name="connsiteY623" fmla="*/ 1667624 h 1667623"/>
              <a:gd name="connsiteX624" fmla="*/ 7135897 w 11218359"/>
              <a:gd name="connsiteY624" fmla="*/ 1667624 h 1667623"/>
              <a:gd name="connsiteX625" fmla="*/ 7147327 w 11218359"/>
              <a:gd name="connsiteY625" fmla="*/ 1667624 h 1667623"/>
              <a:gd name="connsiteX626" fmla="*/ 7158805 w 11218359"/>
              <a:gd name="connsiteY626" fmla="*/ 1667624 h 1667623"/>
              <a:gd name="connsiteX627" fmla="*/ 7170235 w 11218359"/>
              <a:gd name="connsiteY627" fmla="*/ 1667624 h 1667623"/>
              <a:gd name="connsiteX628" fmla="*/ 7181665 w 11218359"/>
              <a:gd name="connsiteY628" fmla="*/ 1667624 h 1667623"/>
              <a:gd name="connsiteX629" fmla="*/ 7193094 w 11218359"/>
              <a:gd name="connsiteY629" fmla="*/ 1667624 h 1667623"/>
              <a:gd name="connsiteX630" fmla="*/ 7204524 w 11218359"/>
              <a:gd name="connsiteY630" fmla="*/ 1667624 h 1667623"/>
              <a:gd name="connsiteX631" fmla="*/ 7216002 w 11218359"/>
              <a:gd name="connsiteY631" fmla="*/ 1667624 h 1667623"/>
              <a:gd name="connsiteX632" fmla="*/ 7227432 w 11218359"/>
              <a:gd name="connsiteY632" fmla="*/ 1667624 h 1667623"/>
              <a:gd name="connsiteX633" fmla="*/ 7238862 w 11218359"/>
              <a:gd name="connsiteY633" fmla="*/ 1667624 h 1667623"/>
              <a:gd name="connsiteX634" fmla="*/ 7250292 w 11218359"/>
              <a:gd name="connsiteY634" fmla="*/ 1667624 h 1667623"/>
              <a:gd name="connsiteX635" fmla="*/ 7261722 w 11218359"/>
              <a:gd name="connsiteY635" fmla="*/ 1667624 h 1667623"/>
              <a:gd name="connsiteX636" fmla="*/ 7273200 w 11218359"/>
              <a:gd name="connsiteY636" fmla="*/ 1667624 h 1667623"/>
              <a:gd name="connsiteX637" fmla="*/ 7284630 w 11218359"/>
              <a:gd name="connsiteY637" fmla="*/ 1667624 h 1667623"/>
              <a:gd name="connsiteX638" fmla="*/ 7296060 w 11218359"/>
              <a:gd name="connsiteY638" fmla="*/ 1667624 h 1667623"/>
              <a:gd name="connsiteX639" fmla="*/ 7307490 w 11218359"/>
              <a:gd name="connsiteY639" fmla="*/ 1667624 h 1667623"/>
              <a:gd name="connsiteX640" fmla="*/ 7318920 w 11218359"/>
              <a:gd name="connsiteY640" fmla="*/ 1667624 h 1667623"/>
              <a:gd name="connsiteX641" fmla="*/ 7330398 w 11218359"/>
              <a:gd name="connsiteY641" fmla="*/ 1667624 h 1667623"/>
              <a:gd name="connsiteX642" fmla="*/ 7341828 w 11218359"/>
              <a:gd name="connsiteY642" fmla="*/ 1667624 h 1667623"/>
              <a:gd name="connsiteX643" fmla="*/ 7353257 w 11218359"/>
              <a:gd name="connsiteY643" fmla="*/ 1667624 h 1667623"/>
              <a:gd name="connsiteX644" fmla="*/ 7364687 w 11218359"/>
              <a:gd name="connsiteY644" fmla="*/ 1667624 h 1667623"/>
              <a:gd name="connsiteX645" fmla="*/ 7376117 w 11218359"/>
              <a:gd name="connsiteY645" fmla="*/ 1667624 h 1667623"/>
              <a:gd name="connsiteX646" fmla="*/ 7387595 w 11218359"/>
              <a:gd name="connsiteY646" fmla="*/ 1667624 h 1667623"/>
              <a:gd name="connsiteX647" fmla="*/ 7399025 w 11218359"/>
              <a:gd name="connsiteY647" fmla="*/ 1667624 h 1667623"/>
              <a:gd name="connsiteX648" fmla="*/ 7410455 w 11218359"/>
              <a:gd name="connsiteY648" fmla="*/ 1667624 h 1667623"/>
              <a:gd name="connsiteX649" fmla="*/ 7421885 w 11218359"/>
              <a:gd name="connsiteY649" fmla="*/ 1667624 h 1667623"/>
              <a:gd name="connsiteX650" fmla="*/ 7433315 w 11218359"/>
              <a:gd name="connsiteY650" fmla="*/ 1667624 h 1667623"/>
              <a:gd name="connsiteX651" fmla="*/ 7444793 w 11218359"/>
              <a:gd name="connsiteY651" fmla="*/ 1667624 h 1667623"/>
              <a:gd name="connsiteX652" fmla="*/ 7456222 w 11218359"/>
              <a:gd name="connsiteY652" fmla="*/ 1667624 h 1667623"/>
              <a:gd name="connsiteX653" fmla="*/ 7467653 w 11218359"/>
              <a:gd name="connsiteY653" fmla="*/ 1667624 h 1667623"/>
              <a:gd name="connsiteX654" fmla="*/ 7479083 w 11218359"/>
              <a:gd name="connsiteY654" fmla="*/ 1667624 h 1667623"/>
              <a:gd name="connsiteX655" fmla="*/ 7490513 w 11218359"/>
              <a:gd name="connsiteY655" fmla="*/ 1667624 h 1667623"/>
              <a:gd name="connsiteX656" fmla="*/ 7501990 w 11218359"/>
              <a:gd name="connsiteY656" fmla="*/ 1667624 h 1667623"/>
              <a:gd name="connsiteX657" fmla="*/ 7513420 w 11218359"/>
              <a:gd name="connsiteY657" fmla="*/ 1667624 h 1667623"/>
              <a:gd name="connsiteX658" fmla="*/ 7524850 w 11218359"/>
              <a:gd name="connsiteY658" fmla="*/ 1667624 h 1667623"/>
              <a:gd name="connsiteX659" fmla="*/ 7536280 w 11218359"/>
              <a:gd name="connsiteY659" fmla="*/ 1667624 h 1667623"/>
              <a:gd name="connsiteX660" fmla="*/ 7547710 w 11218359"/>
              <a:gd name="connsiteY660" fmla="*/ 1667624 h 1667623"/>
              <a:gd name="connsiteX661" fmla="*/ 7559188 w 11218359"/>
              <a:gd name="connsiteY661" fmla="*/ 1667624 h 1667623"/>
              <a:gd name="connsiteX662" fmla="*/ 7570618 w 11218359"/>
              <a:gd name="connsiteY662" fmla="*/ 1667624 h 1667623"/>
              <a:gd name="connsiteX663" fmla="*/ 7582048 w 11218359"/>
              <a:gd name="connsiteY663" fmla="*/ 1667624 h 1667623"/>
              <a:gd name="connsiteX664" fmla="*/ 7593478 w 11218359"/>
              <a:gd name="connsiteY664" fmla="*/ 1667624 h 1667623"/>
              <a:gd name="connsiteX665" fmla="*/ 7604908 w 11218359"/>
              <a:gd name="connsiteY665" fmla="*/ 1667624 h 1667623"/>
              <a:gd name="connsiteX666" fmla="*/ 7616385 w 11218359"/>
              <a:gd name="connsiteY666" fmla="*/ 1667624 h 1667623"/>
              <a:gd name="connsiteX667" fmla="*/ 7627815 w 11218359"/>
              <a:gd name="connsiteY667" fmla="*/ 1667624 h 1667623"/>
              <a:gd name="connsiteX668" fmla="*/ 7639246 w 11218359"/>
              <a:gd name="connsiteY668" fmla="*/ 1667624 h 1667623"/>
              <a:gd name="connsiteX669" fmla="*/ 7650676 w 11218359"/>
              <a:gd name="connsiteY669" fmla="*/ 1667624 h 1667623"/>
              <a:gd name="connsiteX670" fmla="*/ 7662106 w 11218359"/>
              <a:gd name="connsiteY670" fmla="*/ 1667624 h 1667623"/>
              <a:gd name="connsiteX671" fmla="*/ 7673583 w 11218359"/>
              <a:gd name="connsiteY671" fmla="*/ 1667624 h 1667623"/>
              <a:gd name="connsiteX672" fmla="*/ 7685013 w 11218359"/>
              <a:gd name="connsiteY672" fmla="*/ 1667624 h 1667623"/>
              <a:gd name="connsiteX673" fmla="*/ 7696443 w 11218359"/>
              <a:gd name="connsiteY673" fmla="*/ 1667624 h 1667623"/>
              <a:gd name="connsiteX674" fmla="*/ 7707873 w 11218359"/>
              <a:gd name="connsiteY674" fmla="*/ 1667624 h 1667623"/>
              <a:gd name="connsiteX675" fmla="*/ 7719303 w 11218359"/>
              <a:gd name="connsiteY675" fmla="*/ 1667624 h 1667623"/>
              <a:gd name="connsiteX676" fmla="*/ 7730733 w 11218359"/>
              <a:gd name="connsiteY676" fmla="*/ 1667624 h 1667623"/>
              <a:gd name="connsiteX677" fmla="*/ 7742211 w 11218359"/>
              <a:gd name="connsiteY677" fmla="*/ 1667624 h 1667623"/>
              <a:gd name="connsiteX678" fmla="*/ 7753641 w 11218359"/>
              <a:gd name="connsiteY678" fmla="*/ 1667624 h 1667623"/>
              <a:gd name="connsiteX679" fmla="*/ 7765071 w 11218359"/>
              <a:gd name="connsiteY679" fmla="*/ 1667624 h 1667623"/>
              <a:gd name="connsiteX680" fmla="*/ 7776501 w 11218359"/>
              <a:gd name="connsiteY680" fmla="*/ 1667624 h 1667623"/>
              <a:gd name="connsiteX681" fmla="*/ 7787931 w 11218359"/>
              <a:gd name="connsiteY681" fmla="*/ 1667624 h 1667623"/>
              <a:gd name="connsiteX682" fmla="*/ 7799408 w 11218359"/>
              <a:gd name="connsiteY682" fmla="*/ 1667624 h 1667623"/>
              <a:gd name="connsiteX683" fmla="*/ 7810839 w 11218359"/>
              <a:gd name="connsiteY683" fmla="*/ 1667624 h 1667623"/>
              <a:gd name="connsiteX684" fmla="*/ 7822268 w 11218359"/>
              <a:gd name="connsiteY684" fmla="*/ 1667624 h 1667623"/>
              <a:gd name="connsiteX685" fmla="*/ 7833698 w 11218359"/>
              <a:gd name="connsiteY685" fmla="*/ 1667624 h 1667623"/>
              <a:gd name="connsiteX686" fmla="*/ 7845128 w 11218359"/>
              <a:gd name="connsiteY686" fmla="*/ 1667624 h 1667623"/>
              <a:gd name="connsiteX687" fmla="*/ 7856606 w 11218359"/>
              <a:gd name="connsiteY687" fmla="*/ 1667624 h 1667623"/>
              <a:gd name="connsiteX688" fmla="*/ 7868036 w 11218359"/>
              <a:gd name="connsiteY688" fmla="*/ 1667624 h 1667623"/>
              <a:gd name="connsiteX689" fmla="*/ 7879466 w 11218359"/>
              <a:gd name="connsiteY689" fmla="*/ 1667624 h 1667623"/>
              <a:gd name="connsiteX690" fmla="*/ 7890896 w 11218359"/>
              <a:gd name="connsiteY690" fmla="*/ 1667624 h 1667623"/>
              <a:gd name="connsiteX691" fmla="*/ 7902326 w 11218359"/>
              <a:gd name="connsiteY691" fmla="*/ 1667624 h 1667623"/>
              <a:gd name="connsiteX692" fmla="*/ 7913804 w 11218359"/>
              <a:gd name="connsiteY692" fmla="*/ 1667624 h 1667623"/>
              <a:gd name="connsiteX693" fmla="*/ 7925234 w 11218359"/>
              <a:gd name="connsiteY693" fmla="*/ 1667624 h 1667623"/>
              <a:gd name="connsiteX694" fmla="*/ 7936663 w 11218359"/>
              <a:gd name="connsiteY694" fmla="*/ 1667624 h 1667623"/>
              <a:gd name="connsiteX695" fmla="*/ 7948094 w 11218359"/>
              <a:gd name="connsiteY695" fmla="*/ 1667624 h 1667623"/>
              <a:gd name="connsiteX696" fmla="*/ 7959524 w 11218359"/>
              <a:gd name="connsiteY696" fmla="*/ 1667624 h 1667623"/>
              <a:gd name="connsiteX697" fmla="*/ 7971001 w 11218359"/>
              <a:gd name="connsiteY697" fmla="*/ 1667624 h 1667623"/>
              <a:gd name="connsiteX698" fmla="*/ 7982431 w 11218359"/>
              <a:gd name="connsiteY698" fmla="*/ 1667624 h 1667623"/>
              <a:gd name="connsiteX699" fmla="*/ 7993861 w 11218359"/>
              <a:gd name="connsiteY699" fmla="*/ 1667624 h 1667623"/>
              <a:gd name="connsiteX700" fmla="*/ 8005291 w 11218359"/>
              <a:gd name="connsiteY700" fmla="*/ 1667624 h 1667623"/>
              <a:gd name="connsiteX701" fmla="*/ 8016721 w 11218359"/>
              <a:gd name="connsiteY701" fmla="*/ 1667624 h 1667623"/>
              <a:gd name="connsiteX702" fmla="*/ 8028199 w 11218359"/>
              <a:gd name="connsiteY702" fmla="*/ 1667624 h 1667623"/>
              <a:gd name="connsiteX703" fmla="*/ 8039629 w 11218359"/>
              <a:gd name="connsiteY703" fmla="*/ 1667624 h 1667623"/>
              <a:gd name="connsiteX704" fmla="*/ 8051059 w 11218359"/>
              <a:gd name="connsiteY704" fmla="*/ 1667624 h 1667623"/>
              <a:gd name="connsiteX705" fmla="*/ 8062489 w 11218359"/>
              <a:gd name="connsiteY705" fmla="*/ 1667624 h 1667623"/>
              <a:gd name="connsiteX706" fmla="*/ 8073919 w 11218359"/>
              <a:gd name="connsiteY706" fmla="*/ 1667624 h 1667623"/>
              <a:gd name="connsiteX707" fmla="*/ 8085396 w 11218359"/>
              <a:gd name="connsiteY707" fmla="*/ 1667624 h 1667623"/>
              <a:gd name="connsiteX708" fmla="*/ 8096826 w 11218359"/>
              <a:gd name="connsiteY708" fmla="*/ 1667624 h 1667623"/>
              <a:gd name="connsiteX709" fmla="*/ 8108256 w 11218359"/>
              <a:gd name="connsiteY709" fmla="*/ 1667624 h 1667623"/>
              <a:gd name="connsiteX710" fmla="*/ 8119687 w 11218359"/>
              <a:gd name="connsiteY710" fmla="*/ 1667624 h 1667623"/>
              <a:gd name="connsiteX711" fmla="*/ 8131117 w 11218359"/>
              <a:gd name="connsiteY711" fmla="*/ 1667624 h 1667623"/>
              <a:gd name="connsiteX712" fmla="*/ 8142594 w 11218359"/>
              <a:gd name="connsiteY712" fmla="*/ 1667624 h 1667623"/>
              <a:gd name="connsiteX713" fmla="*/ 8154024 w 11218359"/>
              <a:gd name="connsiteY713" fmla="*/ 1667624 h 1667623"/>
              <a:gd name="connsiteX714" fmla="*/ 8165454 w 11218359"/>
              <a:gd name="connsiteY714" fmla="*/ 1667624 h 1667623"/>
              <a:gd name="connsiteX715" fmla="*/ 8176884 w 11218359"/>
              <a:gd name="connsiteY715" fmla="*/ 1667624 h 1667623"/>
              <a:gd name="connsiteX716" fmla="*/ 8188314 w 11218359"/>
              <a:gd name="connsiteY716" fmla="*/ 1667624 h 1667623"/>
              <a:gd name="connsiteX717" fmla="*/ 8199792 w 11218359"/>
              <a:gd name="connsiteY717" fmla="*/ 1667624 h 1667623"/>
              <a:gd name="connsiteX718" fmla="*/ 8211222 w 11218359"/>
              <a:gd name="connsiteY718" fmla="*/ 1667624 h 1667623"/>
              <a:gd name="connsiteX719" fmla="*/ 8222652 w 11218359"/>
              <a:gd name="connsiteY719" fmla="*/ 1667624 h 1667623"/>
              <a:gd name="connsiteX720" fmla="*/ 8234082 w 11218359"/>
              <a:gd name="connsiteY720" fmla="*/ 1667624 h 1667623"/>
              <a:gd name="connsiteX721" fmla="*/ 8245512 w 11218359"/>
              <a:gd name="connsiteY721" fmla="*/ 1667624 h 1667623"/>
              <a:gd name="connsiteX722" fmla="*/ 8256989 w 11218359"/>
              <a:gd name="connsiteY722" fmla="*/ 1667624 h 1667623"/>
              <a:gd name="connsiteX723" fmla="*/ 8268419 w 11218359"/>
              <a:gd name="connsiteY723" fmla="*/ 1667624 h 1667623"/>
              <a:gd name="connsiteX724" fmla="*/ 8279850 w 11218359"/>
              <a:gd name="connsiteY724" fmla="*/ 1667624 h 1667623"/>
              <a:gd name="connsiteX725" fmla="*/ 8291280 w 11218359"/>
              <a:gd name="connsiteY725" fmla="*/ 1667624 h 1667623"/>
              <a:gd name="connsiteX726" fmla="*/ 8302709 w 11218359"/>
              <a:gd name="connsiteY726" fmla="*/ 1667624 h 1667623"/>
              <a:gd name="connsiteX727" fmla="*/ 8314187 w 11218359"/>
              <a:gd name="connsiteY727" fmla="*/ 1667624 h 1667623"/>
              <a:gd name="connsiteX728" fmla="*/ 8325617 w 11218359"/>
              <a:gd name="connsiteY728" fmla="*/ 1667624 h 1667623"/>
              <a:gd name="connsiteX729" fmla="*/ 8337047 w 11218359"/>
              <a:gd name="connsiteY729" fmla="*/ 1667624 h 1667623"/>
              <a:gd name="connsiteX730" fmla="*/ 8348477 w 11218359"/>
              <a:gd name="connsiteY730" fmla="*/ 1667624 h 1667623"/>
              <a:gd name="connsiteX731" fmla="*/ 8359907 w 11218359"/>
              <a:gd name="connsiteY731" fmla="*/ 1667624 h 1667623"/>
              <a:gd name="connsiteX732" fmla="*/ 8371385 w 11218359"/>
              <a:gd name="connsiteY732" fmla="*/ 1667624 h 1667623"/>
              <a:gd name="connsiteX733" fmla="*/ 8382815 w 11218359"/>
              <a:gd name="connsiteY733" fmla="*/ 1667624 h 1667623"/>
              <a:gd name="connsiteX734" fmla="*/ 8394245 w 11218359"/>
              <a:gd name="connsiteY734" fmla="*/ 1667624 h 1667623"/>
              <a:gd name="connsiteX735" fmla="*/ 8405674 w 11218359"/>
              <a:gd name="connsiteY735" fmla="*/ 1667624 h 1667623"/>
              <a:gd name="connsiteX736" fmla="*/ 8417104 w 11218359"/>
              <a:gd name="connsiteY736" fmla="*/ 1667624 h 1667623"/>
              <a:gd name="connsiteX737" fmla="*/ 8428582 w 11218359"/>
              <a:gd name="connsiteY737" fmla="*/ 1667624 h 1667623"/>
              <a:gd name="connsiteX738" fmla="*/ 8440012 w 11218359"/>
              <a:gd name="connsiteY738" fmla="*/ 1667624 h 1667623"/>
              <a:gd name="connsiteX739" fmla="*/ 8451442 w 11218359"/>
              <a:gd name="connsiteY739" fmla="*/ 1667624 h 1667623"/>
              <a:gd name="connsiteX740" fmla="*/ 8462872 w 11218359"/>
              <a:gd name="connsiteY740" fmla="*/ 1667624 h 1667623"/>
              <a:gd name="connsiteX741" fmla="*/ 8474302 w 11218359"/>
              <a:gd name="connsiteY741" fmla="*/ 1667624 h 1667623"/>
              <a:gd name="connsiteX742" fmla="*/ 8485780 w 11218359"/>
              <a:gd name="connsiteY742" fmla="*/ 1667624 h 1667623"/>
              <a:gd name="connsiteX743" fmla="*/ 8497210 w 11218359"/>
              <a:gd name="connsiteY743" fmla="*/ 1667624 h 1667623"/>
              <a:gd name="connsiteX744" fmla="*/ 8508640 w 11218359"/>
              <a:gd name="connsiteY744" fmla="*/ 1667624 h 1667623"/>
              <a:gd name="connsiteX745" fmla="*/ 8520069 w 11218359"/>
              <a:gd name="connsiteY745" fmla="*/ 1667624 h 1667623"/>
              <a:gd name="connsiteX746" fmla="*/ 8531500 w 11218359"/>
              <a:gd name="connsiteY746" fmla="*/ 1667624 h 1667623"/>
              <a:gd name="connsiteX747" fmla="*/ 8542977 w 11218359"/>
              <a:gd name="connsiteY747" fmla="*/ 1667624 h 1667623"/>
              <a:gd name="connsiteX748" fmla="*/ 8554407 w 11218359"/>
              <a:gd name="connsiteY748" fmla="*/ 1667624 h 1667623"/>
              <a:gd name="connsiteX749" fmla="*/ 8565837 w 11218359"/>
              <a:gd name="connsiteY749" fmla="*/ 1667624 h 1667623"/>
              <a:gd name="connsiteX750" fmla="*/ 8577267 w 11218359"/>
              <a:gd name="connsiteY750" fmla="*/ 1667624 h 1667623"/>
              <a:gd name="connsiteX751" fmla="*/ 8588697 w 11218359"/>
              <a:gd name="connsiteY751" fmla="*/ 1667624 h 1667623"/>
              <a:gd name="connsiteX752" fmla="*/ 8600175 w 11218359"/>
              <a:gd name="connsiteY752" fmla="*/ 1667624 h 1667623"/>
              <a:gd name="connsiteX753" fmla="*/ 8611605 w 11218359"/>
              <a:gd name="connsiteY753" fmla="*/ 1667624 h 1667623"/>
              <a:gd name="connsiteX754" fmla="*/ 8623035 w 11218359"/>
              <a:gd name="connsiteY754" fmla="*/ 1667624 h 1667623"/>
              <a:gd name="connsiteX755" fmla="*/ 8634465 w 11218359"/>
              <a:gd name="connsiteY755" fmla="*/ 1667624 h 1667623"/>
              <a:gd name="connsiteX756" fmla="*/ 8645895 w 11218359"/>
              <a:gd name="connsiteY756" fmla="*/ 1667624 h 1667623"/>
              <a:gd name="connsiteX757" fmla="*/ 8657373 w 11218359"/>
              <a:gd name="connsiteY757" fmla="*/ 1667624 h 1667623"/>
              <a:gd name="connsiteX758" fmla="*/ 8668802 w 11218359"/>
              <a:gd name="connsiteY758" fmla="*/ 1667624 h 1667623"/>
              <a:gd name="connsiteX759" fmla="*/ 8680232 w 11218359"/>
              <a:gd name="connsiteY759" fmla="*/ 1667624 h 1667623"/>
              <a:gd name="connsiteX760" fmla="*/ 8691662 w 11218359"/>
              <a:gd name="connsiteY760" fmla="*/ 1667624 h 1667623"/>
              <a:gd name="connsiteX761" fmla="*/ 8703093 w 11218359"/>
              <a:gd name="connsiteY761" fmla="*/ 1667624 h 1667623"/>
              <a:gd name="connsiteX762" fmla="*/ 8714570 w 11218359"/>
              <a:gd name="connsiteY762" fmla="*/ 1667624 h 1667623"/>
              <a:gd name="connsiteX763" fmla="*/ 8726000 w 11218359"/>
              <a:gd name="connsiteY763" fmla="*/ 1667624 h 1667623"/>
              <a:gd name="connsiteX764" fmla="*/ 8737430 w 11218359"/>
              <a:gd name="connsiteY764" fmla="*/ 1667624 h 1667623"/>
              <a:gd name="connsiteX765" fmla="*/ 8748860 w 11218359"/>
              <a:gd name="connsiteY765" fmla="*/ 1667624 h 1667623"/>
              <a:gd name="connsiteX766" fmla="*/ 8760290 w 11218359"/>
              <a:gd name="connsiteY766" fmla="*/ 1667624 h 1667623"/>
              <a:gd name="connsiteX767" fmla="*/ 8771768 w 11218359"/>
              <a:gd name="connsiteY767" fmla="*/ 1667624 h 1667623"/>
              <a:gd name="connsiteX768" fmla="*/ 8783198 w 11218359"/>
              <a:gd name="connsiteY768" fmla="*/ 1667624 h 1667623"/>
              <a:gd name="connsiteX769" fmla="*/ 8794628 w 11218359"/>
              <a:gd name="connsiteY769" fmla="*/ 1667624 h 1667623"/>
              <a:gd name="connsiteX770" fmla="*/ 8806058 w 11218359"/>
              <a:gd name="connsiteY770" fmla="*/ 1667624 h 1667623"/>
              <a:gd name="connsiteX771" fmla="*/ 8817488 w 11218359"/>
              <a:gd name="connsiteY771" fmla="*/ 1667624 h 1667623"/>
              <a:gd name="connsiteX772" fmla="*/ 8828918 w 11218359"/>
              <a:gd name="connsiteY772" fmla="*/ 1667624 h 1667623"/>
              <a:gd name="connsiteX773" fmla="*/ 8840395 w 11218359"/>
              <a:gd name="connsiteY773" fmla="*/ 1667624 h 1667623"/>
              <a:gd name="connsiteX774" fmla="*/ 8851825 w 11218359"/>
              <a:gd name="connsiteY774" fmla="*/ 1667624 h 1667623"/>
              <a:gd name="connsiteX775" fmla="*/ 8863256 w 11218359"/>
              <a:gd name="connsiteY775" fmla="*/ 1667624 h 1667623"/>
              <a:gd name="connsiteX776" fmla="*/ 8874686 w 11218359"/>
              <a:gd name="connsiteY776" fmla="*/ 1667624 h 1667623"/>
              <a:gd name="connsiteX777" fmla="*/ 8886115 w 11218359"/>
              <a:gd name="connsiteY777" fmla="*/ 1667624 h 1667623"/>
              <a:gd name="connsiteX778" fmla="*/ 8897593 w 11218359"/>
              <a:gd name="connsiteY778" fmla="*/ 1667624 h 1667623"/>
              <a:gd name="connsiteX779" fmla="*/ 8909022 w 11218359"/>
              <a:gd name="connsiteY779" fmla="*/ 1667624 h 1667623"/>
              <a:gd name="connsiteX780" fmla="*/ 8920453 w 11218359"/>
              <a:gd name="connsiteY780" fmla="*/ 1667624 h 1667623"/>
              <a:gd name="connsiteX781" fmla="*/ 8931883 w 11218359"/>
              <a:gd name="connsiteY781" fmla="*/ 1667624 h 1667623"/>
              <a:gd name="connsiteX782" fmla="*/ 8943313 w 11218359"/>
              <a:gd name="connsiteY782" fmla="*/ 1667624 h 1667623"/>
              <a:gd name="connsiteX783" fmla="*/ 8954791 w 11218359"/>
              <a:gd name="connsiteY783" fmla="*/ 1667624 h 1667623"/>
              <a:gd name="connsiteX784" fmla="*/ 8966220 w 11218359"/>
              <a:gd name="connsiteY784" fmla="*/ 1667624 h 1667623"/>
              <a:gd name="connsiteX785" fmla="*/ 8977651 w 11218359"/>
              <a:gd name="connsiteY785" fmla="*/ 1667624 h 1667623"/>
              <a:gd name="connsiteX786" fmla="*/ 8989080 w 11218359"/>
              <a:gd name="connsiteY786" fmla="*/ 1667624 h 1667623"/>
              <a:gd name="connsiteX787" fmla="*/ 9000511 w 11218359"/>
              <a:gd name="connsiteY787" fmla="*/ 1667624 h 1667623"/>
              <a:gd name="connsiteX788" fmla="*/ 9011988 w 11218359"/>
              <a:gd name="connsiteY788" fmla="*/ 1667624 h 1667623"/>
              <a:gd name="connsiteX789" fmla="*/ 9023418 w 11218359"/>
              <a:gd name="connsiteY789" fmla="*/ 1667624 h 1667623"/>
              <a:gd name="connsiteX790" fmla="*/ 9034849 w 11218359"/>
              <a:gd name="connsiteY790" fmla="*/ 1667624 h 1667623"/>
              <a:gd name="connsiteX791" fmla="*/ 9046278 w 11218359"/>
              <a:gd name="connsiteY791" fmla="*/ 1667624 h 1667623"/>
              <a:gd name="connsiteX792" fmla="*/ 9057709 w 11218359"/>
              <a:gd name="connsiteY792" fmla="*/ 1667624 h 1667623"/>
              <a:gd name="connsiteX793" fmla="*/ 9069186 w 11218359"/>
              <a:gd name="connsiteY793" fmla="*/ 1667624 h 1667623"/>
              <a:gd name="connsiteX794" fmla="*/ 9080615 w 11218359"/>
              <a:gd name="connsiteY794" fmla="*/ 1667624 h 1667623"/>
              <a:gd name="connsiteX795" fmla="*/ 9092046 w 11218359"/>
              <a:gd name="connsiteY795" fmla="*/ 1667624 h 1667623"/>
              <a:gd name="connsiteX796" fmla="*/ 9103476 w 11218359"/>
              <a:gd name="connsiteY796" fmla="*/ 1667624 h 1667623"/>
              <a:gd name="connsiteX797" fmla="*/ 9114906 w 11218359"/>
              <a:gd name="connsiteY797" fmla="*/ 1667624 h 1667623"/>
              <a:gd name="connsiteX798" fmla="*/ 9126384 w 11218359"/>
              <a:gd name="connsiteY798" fmla="*/ 1667624 h 1667623"/>
              <a:gd name="connsiteX799" fmla="*/ 9137813 w 11218359"/>
              <a:gd name="connsiteY799" fmla="*/ 1667624 h 1667623"/>
              <a:gd name="connsiteX800" fmla="*/ 9149244 w 11218359"/>
              <a:gd name="connsiteY800" fmla="*/ 1667624 h 1667623"/>
              <a:gd name="connsiteX801" fmla="*/ 9160673 w 11218359"/>
              <a:gd name="connsiteY801" fmla="*/ 1667624 h 1667623"/>
              <a:gd name="connsiteX802" fmla="*/ 9172104 w 11218359"/>
              <a:gd name="connsiteY802" fmla="*/ 1667624 h 1667623"/>
              <a:gd name="connsiteX803" fmla="*/ 9183581 w 11218359"/>
              <a:gd name="connsiteY803" fmla="*/ 1667624 h 1667623"/>
              <a:gd name="connsiteX804" fmla="*/ 9195011 w 11218359"/>
              <a:gd name="connsiteY804" fmla="*/ 1667624 h 1667623"/>
              <a:gd name="connsiteX805" fmla="*/ 9206442 w 11218359"/>
              <a:gd name="connsiteY805" fmla="*/ 1667624 h 1667623"/>
              <a:gd name="connsiteX806" fmla="*/ 9217871 w 11218359"/>
              <a:gd name="connsiteY806" fmla="*/ 1667624 h 1667623"/>
              <a:gd name="connsiteX807" fmla="*/ 9229301 w 11218359"/>
              <a:gd name="connsiteY807" fmla="*/ 1667624 h 1667623"/>
              <a:gd name="connsiteX808" fmla="*/ 9240779 w 11218359"/>
              <a:gd name="connsiteY808" fmla="*/ 1667624 h 1667623"/>
              <a:gd name="connsiteX809" fmla="*/ 9252209 w 11218359"/>
              <a:gd name="connsiteY809" fmla="*/ 1667624 h 1667623"/>
              <a:gd name="connsiteX810" fmla="*/ 9263639 w 11218359"/>
              <a:gd name="connsiteY810" fmla="*/ 1667624 h 1667623"/>
              <a:gd name="connsiteX811" fmla="*/ 9275069 w 11218359"/>
              <a:gd name="connsiteY811" fmla="*/ 1667624 h 1667623"/>
              <a:gd name="connsiteX812" fmla="*/ 9286498 w 11218359"/>
              <a:gd name="connsiteY812" fmla="*/ 1667624 h 1667623"/>
              <a:gd name="connsiteX813" fmla="*/ 9297977 w 11218359"/>
              <a:gd name="connsiteY813" fmla="*/ 1667624 h 1667623"/>
              <a:gd name="connsiteX814" fmla="*/ 9309406 w 11218359"/>
              <a:gd name="connsiteY814" fmla="*/ 1667624 h 1667623"/>
              <a:gd name="connsiteX815" fmla="*/ 9320837 w 11218359"/>
              <a:gd name="connsiteY815" fmla="*/ 1667624 h 1667623"/>
              <a:gd name="connsiteX816" fmla="*/ 9332266 w 11218359"/>
              <a:gd name="connsiteY816" fmla="*/ 1667624 h 1667623"/>
              <a:gd name="connsiteX817" fmla="*/ 9343696 w 11218359"/>
              <a:gd name="connsiteY817" fmla="*/ 1667624 h 1667623"/>
              <a:gd name="connsiteX818" fmla="*/ 9355174 w 11218359"/>
              <a:gd name="connsiteY818" fmla="*/ 1667624 h 1667623"/>
              <a:gd name="connsiteX819" fmla="*/ 9366604 w 11218359"/>
              <a:gd name="connsiteY819" fmla="*/ 1667624 h 1667623"/>
              <a:gd name="connsiteX820" fmla="*/ 9378035 w 11218359"/>
              <a:gd name="connsiteY820" fmla="*/ 1667624 h 1667623"/>
              <a:gd name="connsiteX821" fmla="*/ 9389464 w 11218359"/>
              <a:gd name="connsiteY821" fmla="*/ 1667624 h 1667623"/>
              <a:gd name="connsiteX822" fmla="*/ 9400894 w 11218359"/>
              <a:gd name="connsiteY822" fmla="*/ 1667624 h 1667623"/>
              <a:gd name="connsiteX823" fmla="*/ 9412372 w 11218359"/>
              <a:gd name="connsiteY823" fmla="*/ 1667624 h 1667623"/>
              <a:gd name="connsiteX824" fmla="*/ 9423802 w 11218359"/>
              <a:gd name="connsiteY824" fmla="*/ 1667624 h 1667623"/>
              <a:gd name="connsiteX825" fmla="*/ 9435232 w 11218359"/>
              <a:gd name="connsiteY825" fmla="*/ 1667624 h 1667623"/>
              <a:gd name="connsiteX826" fmla="*/ 9446662 w 11218359"/>
              <a:gd name="connsiteY826" fmla="*/ 1667624 h 1667623"/>
              <a:gd name="connsiteX827" fmla="*/ 9458091 w 11218359"/>
              <a:gd name="connsiteY827" fmla="*/ 1667624 h 1667623"/>
              <a:gd name="connsiteX828" fmla="*/ 9469570 w 11218359"/>
              <a:gd name="connsiteY828" fmla="*/ 1667624 h 1667623"/>
              <a:gd name="connsiteX829" fmla="*/ 9480999 w 11218359"/>
              <a:gd name="connsiteY829" fmla="*/ 1667624 h 1667623"/>
              <a:gd name="connsiteX830" fmla="*/ 9492429 w 11218359"/>
              <a:gd name="connsiteY830" fmla="*/ 1667624 h 1667623"/>
              <a:gd name="connsiteX831" fmla="*/ 9503859 w 11218359"/>
              <a:gd name="connsiteY831" fmla="*/ 1667624 h 1667623"/>
              <a:gd name="connsiteX832" fmla="*/ 9515289 w 11218359"/>
              <a:gd name="connsiteY832" fmla="*/ 1667624 h 1667623"/>
              <a:gd name="connsiteX833" fmla="*/ 9526767 w 11218359"/>
              <a:gd name="connsiteY833" fmla="*/ 1667624 h 1667623"/>
              <a:gd name="connsiteX834" fmla="*/ 9538197 w 11218359"/>
              <a:gd name="connsiteY834" fmla="*/ 1667624 h 1667623"/>
              <a:gd name="connsiteX835" fmla="*/ 9549626 w 11218359"/>
              <a:gd name="connsiteY835" fmla="*/ 1667624 h 1667623"/>
              <a:gd name="connsiteX836" fmla="*/ 9561057 w 11218359"/>
              <a:gd name="connsiteY836" fmla="*/ 1667624 h 1667623"/>
              <a:gd name="connsiteX837" fmla="*/ 9572487 w 11218359"/>
              <a:gd name="connsiteY837" fmla="*/ 1667624 h 1667623"/>
              <a:gd name="connsiteX838" fmla="*/ 9583965 w 11218359"/>
              <a:gd name="connsiteY838" fmla="*/ 1667624 h 1667623"/>
              <a:gd name="connsiteX839" fmla="*/ 9595395 w 11218359"/>
              <a:gd name="connsiteY839" fmla="*/ 1667624 h 1667623"/>
              <a:gd name="connsiteX840" fmla="*/ 9606824 w 11218359"/>
              <a:gd name="connsiteY840" fmla="*/ 1667624 h 1667623"/>
              <a:gd name="connsiteX841" fmla="*/ 9618255 w 11218359"/>
              <a:gd name="connsiteY841" fmla="*/ 1667624 h 1667623"/>
              <a:gd name="connsiteX842" fmla="*/ 9629684 w 11218359"/>
              <a:gd name="connsiteY842" fmla="*/ 1667624 h 1667623"/>
              <a:gd name="connsiteX843" fmla="*/ 9641163 w 11218359"/>
              <a:gd name="connsiteY843" fmla="*/ 1667624 h 1667623"/>
              <a:gd name="connsiteX844" fmla="*/ 9652592 w 11218359"/>
              <a:gd name="connsiteY844" fmla="*/ 1667624 h 1667623"/>
              <a:gd name="connsiteX845" fmla="*/ 9664022 w 11218359"/>
              <a:gd name="connsiteY845" fmla="*/ 1667624 h 1667623"/>
              <a:gd name="connsiteX846" fmla="*/ 9675452 w 11218359"/>
              <a:gd name="connsiteY846" fmla="*/ 1667624 h 1667623"/>
              <a:gd name="connsiteX847" fmla="*/ 9686882 w 11218359"/>
              <a:gd name="connsiteY847" fmla="*/ 1667624 h 1667623"/>
              <a:gd name="connsiteX848" fmla="*/ 9698360 w 11218359"/>
              <a:gd name="connsiteY848" fmla="*/ 1667624 h 1667623"/>
              <a:gd name="connsiteX849" fmla="*/ 9709790 w 11218359"/>
              <a:gd name="connsiteY849" fmla="*/ 1667624 h 1667623"/>
              <a:gd name="connsiteX850" fmla="*/ 9721219 w 11218359"/>
              <a:gd name="connsiteY850" fmla="*/ 1667624 h 1667623"/>
              <a:gd name="connsiteX851" fmla="*/ 9732650 w 11218359"/>
              <a:gd name="connsiteY851" fmla="*/ 1667624 h 1667623"/>
              <a:gd name="connsiteX852" fmla="*/ 9744080 w 11218359"/>
              <a:gd name="connsiteY852" fmla="*/ 1667624 h 1667623"/>
              <a:gd name="connsiteX853" fmla="*/ 9755557 w 11218359"/>
              <a:gd name="connsiteY853" fmla="*/ 1667624 h 1667623"/>
              <a:gd name="connsiteX854" fmla="*/ 9766988 w 11218359"/>
              <a:gd name="connsiteY854" fmla="*/ 1667624 h 1667623"/>
              <a:gd name="connsiteX855" fmla="*/ 9778417 w 11218359"/>
              <a:gd name="connsiteY855" fmla="*/ 1667624 h 1667623"/>
              <a:gd name="connsiteX856" fmla="*/ 9789848 w 11218359"/>
              <a:gd name="connsiteY856" fmla="*/ 1667624 h 1667623"/>
              <a:gd name="connsiteX857" fmla="*/ 9801277 w 11218359"/>
              <a:gd name="connsiteY857" fmla="*/ 1667624 h 1667623"/>
              <a:gd name="connsiteX858" fmla="*/ 9812755 w 11218359"/>
              <a:gd name="connsiteY858" fmla="*/ 1667624 h 1667623"/>
              <a:gd name="connsiteX859" fmla="*/ 9824185 w 11218359"/>
              <a:gd name="connsiteY859" fmla="*/ 1667624 h 1667623"/>
              <a:gd name="connsiteX860" fmla="*/ 9835615 w 11218359"/>
              <a:gd name="connsiteY860" fmla="*/ 1667624 h 1667623"/>
              <a:gd name="connsiteX861" fmla="*/ 9847045 w 11218359"/>
              <a:gd name="connsiteY861" fmla="*/ 1667624 h 1667623"/>
              <a:gd name="connsiteX862" fmla="*/ 9858475 w 11218359"/>
              <a:gd name="connsiteY862" fmla="*/ 1667624 h 1667623"/>
              <a:gd name="connsiteX863" fmla="*/ 9869952 w 11218359"/>
              <a:gd name="connsiteY863" fmla="*/ 1667624 h 1667623"/>
              <a:gd name="connsiteX864" fmla="*/ 9881383 w 11218359"/>
              <a:gd name="connsiteY864" fmla="*/ 1667624 h 1667623"/>
              <a:gd name="connsiteX865" fmla="*/ 9892812 w 11218359"/>
              <a:gd name="connsiteY865" fmla="*/ 1667624 h 1667623"/>
              <a:gd name="connsiteX866" fmla="*/ 9904243 w 11218359"/>
              <a:gd name="connsiteY866" fmla="*/ 1667624 h 1667623"/>
              <a:gd name="connsiteX867" fmla="*/ 9915673 w 11218359"/>
              <a:gd name="connsiteY867" fmla="*/ 1667624 h 1667623"/>
              <a:gd name="connsiteX868" fmla="*/ 9927102 w 11218359"/>
              <a:gd name="connsiteY868" fmla="*/ 1667624 h 1667623"/>
              <a:gd name="connsiteX869" fmla="*/ 9938581 w 11218359"/>
              <a:gd name="connsiteY869" fmla="*/ 1667624 h 1667623"/>
              <a:gd name="connsiteX870" fmla="*/ 9950010 w 11218359"/>
              <a:gd name="connsiteY870" fmla="*/ 1667624 h 1667623"/>
              <a:gd name="connsiteX871" fmla="*/ 9961441 w 11218359"/>
              <a:gd name="connsiteY871" fmla="*/ 1667624 h 1667623"/>
              <a:gd name="connsiteX872" fmla="*/ 9972870 w 11218359"/>
              <a:gd name="connsiteY872" fmla="*/ 1667624 h 1667623"/>
              <a:gd name="connsiteX873" fmla="*/ 9984300 w 11218359"/>
              <a:gd name="connsiteY873" fmla="*/ 1667624 h 1667623"/>
              <a:gd name="connsiteX874" fmla="*/ 9995778 w 11218359"/>
              <a:gd name="connsiteY874" fmla="*/ 1667624 h 1667623"/>
              <a:gd name="connsiteX875" fmla="*/ 10007208 w 11218359"/>
              <a:gd name="connsiteY875" fmla="*/ 1667624 h 1667623"/>
              <a:gd name="connsiteX876" fmla="*/ 10018638 w 11218359"/>
              <a:gd name="connsiteY876" fmla="*/ 1667624 h 1667623"/>
              <a:gd name="connsiteX877" fmla="*/ 10030068 w 11218359"/>
              <a:gd name="connsiteY877" fmla="*/ 1667624 h 1667623"/>
              <a:gd name="connsiteX878" fmla="*/ 10041498 w 11218359"/>
              <a:gd name="connsiteY878" fmla="*/ 1667624 h 1667623"/>
              <a:gd name="connsiteX879" fmla="*/ 10052976 w 11218359"/>
              <a:gd name="connsiteY879" fmla="*/ 1667624 h 1667623"/>
              <a:gd name="connsiteX880" fmla="*/ 10064405 w 11218359"/>
              <a:gd name="connsiteY880" fmla="*/ 1667624 h 1667623"/>
              <a:gd name="connsiteX881" fmla="*/ 10075835 w 11218359"/>
              <a:gd name="connsiteY881" fmla="*/ 1667624 h 1667623"/>
              <a:gd name="connsiteX882" fmla="*/ 10087266 w 11218359"/>
              <a:gd name="connsiteY882" fmla="*/ 1667624 h 1667623"/>
              <a:gd name="connsiteX883" fmla="*/ 10098695 w 11218359"/>
              <a:gd name="connsiteY883" fmla="*/ 1667624 h 1667623"/>
              <a:gd name="connsiteX884" fmla="*/ 10110174 w 11218359"/>
              <a:gd name="connsiteY884" fmla="*/ 1667624 h 1667623"/>
              <a:gd name="connsiteX885" fmla="*/ 10121603 w 11218359"/>
              <a:gd name="connsiteY885" fmla="*/ 1667624 h 1667623"/>
              <a:gd name="connsiteX886" fmla="*/ 10133033 w 11218359"/>
              <a:gd name="connsiteY886" fmla="*/ 1667624 h 1667623"/>
              <a:gd name="connsiteX887" fmla="*/ 10144463 w 11218359"/>
              <a:gd name="connsiteY887" fmla="*/ 1667624 h 1667623"/>
              <a:gd name="connsiteX888" fmla="*/ 10155893 w 11218359"/>
              <a:gd name="connsiteY888" fmla="*/ 1667624 h 1667623"/>
              <a:gd name="connsiteX889" fmla="*/ 10167371 w 11218359"/>
              <a:gd name="connsiteY889" fmla="*/ 1667624 h 1667623"/>
              <a:gd name="connsiteX890" fmla="*/ 10178801 w 11218359"/>
              <a:gd name="connsiteY890" fmla="*/ 1667624 h 1667623"/>
              <a:gd name="connsiteX891" fmla="*/ 10190230 w 11218359"/>
              <a:gd name="connsiteY891" fmla="*/ 1667624 h 1667623"/>
              <a:gd name="connsiteX892" fmla="*/ 10201661 w 11218359"/>
              <a:gd name="connsiteY892" fmla="*/ 1667624 h 1667623"/>
              <a:gd name="connsiteX893" fmla="*/ 10213091 w 11218359"/>
              <a:gd name="connsiteY893" fmla="*/ 1667624 h 1667623"/>
              <a:gd name="connsiteX894" fmla="*/ 10224569 w 11218359"/>
              <a:gd name="connsiteY894" fmla="*/ 1667624 h 1667623"/>
              <a:gd name="connsiteX895" fmla="*/ 10235998 w 11218359"/>
              <a:gd name="connsiteY895" fmla="*/ 1667624 h 1667623"/>
              <a:gd name="connsiteX896" fmla="*/ 10247428 w 11218359"/>
              <a:gd name="connsiteY896" fmla="*/ 1667624 h 1667623"/>
              <a:gd name="connsiteX897" fmla="*/ 10258859 w 11218359"/>
              <a:gd name="connsiteY897" fmla="*/ 1667624 h 1667623"/>
              <a:gd name="connsiteX898" fmla="*/ 10270288 w 11218359"/>
              <a:gd name="connsiteY898" fmla="*/ 1667624 h 1667623"/>
              <a:gd name="connsiteX899" fmla="*/ 10281767 w 11218359"/>
              <a:gd name="connsiteY899" fmla="*/ 1667624 h 1667623"/>
              <a:gd name="connsiteX900" fmla="*/ 10293196 w 11218359"/>
              <a:gd name="connsiteY900" fmla="*/ 1667624 h 1667623"/>
              <a:gd name="connsiteX901" fmla="*/ 10304626 w 11218359"/>
              <a:gd name="connsiteY901" fmla="*/ 1667624 h 1667623"/>
              <a:gd name="connsiteX902" fmla="*/ 10316056 w 11218359"/>
              <a:gd name="connsiteY902" fmla="*/ 1667624 h 1667623"/>
              <a:gd name="connsiteX903" fmla="*/ 10327486 w 11218359"/>
              <a:gd name="connsiteY903" fmla="*/ 1667624 h 1667623"/>
              <a:gd name="connsiteX904" fmla="*/ 10338963 w 11218359"/>
              <a:gd name="connsiteY904" fmla="*/ 1667624 h 1667623"/>
              <a:gd name="connsiteX905" fmla="*/ 10350394 w 11218359"/>
              <a:gd name="connsiteY905" fmla="*/ 1667624 h 1667623"/>
              <a:gd name="connsiteX906" fmla="*/ 10361823 w 11218359"/>
              <a:gd name="connsiteY906" fmla="*/ 1667624 h 1667623"/>
              <a:gd name="connsiteX907" fmla="*/ 10373254 w 11218359"/>
              <a:gd name="connsiteY907" fmla="*/ 1667624 h 1667623"/>
              <a:gd name="connsiteX908" fmla="*/ 10384684 w 11218359"/>
              <a:gd name="connsiteY908" fmla="*/ 1667624 h 1667623"/>
              <a:gd name="connsiteX909" fmla="*/ 10396161 w 11218359"/>
              <a:gd name="connsiteY909" fmla="*/ 1667624 h 1667623"/>
              <a:gd name="connsiteX910" fmla="*/ 10407591 w 11218359"/>
              <a:gd name="connsiteY910" fmla="*/ 1667624 h 1667623"/>
              <a:gd name="connsiteX911" fmla="*/ 10419021 w 11218359"/>
              <a:gd name="connsiteY911" fmla="*/ 1667624 h 1667623"/>
              <a:gd name="connsiteX912" fmla="*/ 10430452 w 11218359"/>
              <a:gd name="connsiteY912" fmla="*/ 1667624 h 1667623"/>
              <a:gd name="connsiteX913" fmla="*/ 10441881 w 11218359"/>
              <a:gd name="connsiteY913" fmla="*/ 1667624 h 1667623"/>
              <a:gd name="connsiteX914" fmla="*/ 10453358 w 11218359"/>
              <a:gd name="connsiteY914" fmla="*/ 1667624 h 1667623"/>
              <a:gd name="connsiteX915" fmla="*/ 10464789 w 11218359"/>
              <a:gd name="connsiteY915" fmla="*/ 1667624 h 1667623"/>
              <a:gd name="connsiteX916" fmla="*/ 10476219 w 11218359"/>
              <a:gd name="connsiteY916" fmla="*/ 1667624 h 1667623"/>
              <a:gd name="connsiteX917" fmla="*/ 10487649 w 11218359"/>
              <a:gd name="connsiteY917" fmla="*/ 1667624 h 1667623"/>
              <a:gd name="connsiteX918" fmla="*/ 10499079 w 11218359"/>
              <a:gd name="connsiteY918" fmla="*/ 1667624 h 1667623"/>
              <a:gd name="connsiteX919" fmla="*/ 10510556 w 11218359"/>
              <a:gd name="connsiteY919" fmla="*/ 1667624 h 1667623"/>
              <a:gd name="connsiteX920" fmla="*/ 10521987 w 11218359"/>
              <a:gd name="connsiteY920" fmla="*/ 1667624 h 1667623"/>
              <a:gd name="connsiteX921" fmla="*/ 10533416 w 11218359"/>
              <a:gd name="connsiteY921" fmla="*/ 1667624 h 1667623"/>
              <a:gd name="connsiteX922" fmla="*/ 10544847 w 11218359"/>
              <a:gd name="connsiteY922" fmla="*/ 1667624 h 1667623"/>
              <a:gd name="connsiteX923" fmla="*/ 10556277 w 11218359"/>
              <a:gd name="connsiteY923" fmla="*/ 1667624 h 1667623"/>
              <a:gd name="connsiteX924" fmla="*/ 10567754 w 11218359"/>
              <a:gd name="connsiteY924" fmla="*/ 1667624 h 1667623"/>
              <a:gd name="connsiteX925" fmla="*/ 10579184 w 11218359"/>
              <a:gd name="connsiteY925" fmla="*/ 1667624 h 1667623"/>
              <a:gd name="connsiteX926" fmla="*/ 10590614 w 11218359"/>
              <a:gd name="connsiteY926" fmla="*/ 1667624 h 1667623"/>
              <a:gd name="connsiteX927" fmla="*/ 10602045 w 11218359"/>
              <a:gd name="connsiteY927" fmla="*/ 1667624 h 1667623"/>
              <a:gd name="connsiteX928" fmla="*/ 10613474 w 11218359"/>
              <a:gd name="connsiteY928" fmla="*/ 1667624 h 1667623"/>
              <a:gd name="connsiteX929" fmla="*/ 10624951 w 11218359"/>
              <a:gd name="connsiteY929" fmla="*/ 1667624 h 1667623"/>
              <a:gd name="connsiteX930" fmla="*/ 10636382 w 11218359"/>
              <a:gd name="connsiteY930" fmla="*/ 1667624 h 1667623"/>
              <a:gd name="connsiteX931" fmla="*/ 10647812 w 11218359"/>
              <a:gd name="connsiteY931" fmla="*/ 1667624 h 1667623"/>
              <a:gd name="connsiteX932" fmla="*/ 10659241 w 11218359"/>
              <a:gd name="connsiteY932" fmla="*/ 1667624 h 1667623"/>
              <a:gd name="connsiteX933" fmla="*/ 10670672 w 11218359"/>
              <a:gd name="connsiteY933" fmla="*/ 1667624 h 1667623"/>
              <a:gd name="connsiteX934" fmla="*/ 10682149 w 11218359"/>
              <a:gd name="connsiteY934" fmla="*/ 1667624 h 1667623"/>
              <a:gd name="connsiteX935" fmla="*/ 10693580 w 11218359"/>
              <a:gd name="connsiteY935" fmla="*/ 1667624 h 1667623"/>
              <a:gd name="connsiteX936" fmla="*/ 10705009 w 11218359"/>
              <a:gd name="connsiteY936" fmla="*/ 1667624 h 1667623"/>
              <a:gd name="connsiteX937" fmla="*/ 10716439 w 11218359"/>
              <a:gd name="connsiteY937" fmla="*/ 1667624 h 1667623"/>
              <a:gd name="connsiteX938" fmla="*/ 10727870 w 11218359"/>
              <a:gd name="connsiteY938" fmla="*/ 1667624 h 1667623"/>
              <a:gd name="connsiteX939" fmla="*/ 10739347 w 11218359"/>
              <a:gd name="connsiteY939" fmla="*/ 1667624 h 1667623"/>
              <a:gd name="connsiteX940" fmla="*/ 10750778 w 11218359"/>
              <a:gd name="connsiteY940" fmla="*/ 1667624 h 1667623"/>
              <a:gd name="connsiteX941" fmla="*/ 10762207 w 11218359"/>
              <a:gd name="connsiteY941" fmla="*/ 1667624 h 1667623"/>
              <a:gd name="connsiteX942" fmla="*/ 10773637 w 11218359"/>
              <a:gd name="connsiteY942" fmla="*/ 1667624 h 1667623"/>
              <a:gd name="connsiteX943" fmla="*/ 10785067 w 11218359"/>
              <a:gd name="connsiteY943" fmla="*/ 1667624 h 1667623"/>
              <a:gd name="connsiteX944" fmla="*/ 10796544 w 11218359"/>
              <a:gd name="connsiteY944" fmla="*/ 1667624 h 1667623"/>
              <a:gd name="connsiteX945" fmla="*/ 10807975 w 11218359"/>
              <a:gd name="connsiteY945" fmla="*/ 1667624 h 1667623"/>
              <a:gd name="connsiteX946" fmla="*/ 10819405 w 11218359"/>
              <a:gd name="connsiteY946" fmla="*/ 1667624 h 1667623"/>
              <a:gd name="connsiteX947" fmla="*/ 10830834 w 11218359"/>
              <a:gd name="connsiteY947" fmla="*/ 1667624 h 1667623"/>
              <a:gd name="connsiteX948" fmla="*/ 10842265 w 11218359"/>
              <a:gd name="connsiteY948" fmla="*/ 1667624 h 1667623"/>
              <a:gd name="connsiteX949" fmla="*/ 10853742 w 11218359"/>
              <a:gd name="connsiteY949" fmla="*/ 1667624 h 1667623"/>
              <a:gd name="connsiteX950" fmla="*/ 10865173 w 11218359"/>
              <a:gd name="connsiteY950" fmla="*/ 1667624 h 1667623"/>
              <a:gd name="connsiteX951" fmla="*/ 10876602 w 11218359"/>
              <a:gd name="connsiteY951" fmla="*/ 1667624 h 1667623"/>
              <a:gd name="connsiteX952" fmla="*/ 10888032 w 11218359"/>
              <a:gd name="connsiteY952" fmla="*/ 1667624 h 1667623"/>
              <a:gd name="connsiteX953" fmla="*/ 10899463 w 11218359"/>
              <a:gd name="connsiteY953" fmla="*/ 1667624 h 1667623"/>
              <a:gd name="connsiteX954" fmla="*/ 10910892 w 11218359"/>
              <a:gd name="connsiteY954" fmla="*/ 1667624 h 1667623"/>
              <a:gd name="connsiteX955" fmla="*/ 10922369 w 11218359"/>
              <a:gd name="connsiteY955" fmla="*/ 1667624 h 1667623"/>
              <a:gd name="connsiteX956" fmla="*/ 10933800 w 11218359"/>
              <a:gd name="connsiteY956" fmla="*/ 1667624 h 1667623"/>
              <a:gd name="connsiteX957" fmla="*/ 10945230 w 11218359"/>
              <a:gd name="connsiteY957" fmla="*/ 1667624 h 1667623"/>
              <a:gd name="connsiteX958" fmla="*/ 10956660 w 11218359"/>
              <a:gd name="connsiteY958" fmla="*/ 1667624 h 1667623"/>
              <a:gd name="connsiteX959" fmla="*/ 10968090 w 11218359"/>
              <a:gd name="connsiteY959" fmla="*/ 1667624 h 1667623"/>
              <a:gd name="connsiteX960" fmla="*/ 10979567 w 11218359"/>
              <a:gd name="connsiteY960" fmla="*/ 1667624 h 1667623"/>
              <a:gd name="connsiteX961" fmla="*/ 10990998 w 11218359"/>
              <a:gd name="connsiteY961" fmla="*/ 1667624 h 1667623"/>
              <a:gd name="connsiteX962" fmla="*/ 11002427 w 11218359"/>
              <a:gd name="connsiteY962" fmla="*/ 1667624 h 1667623"/>
              <a:gd name="connsiteX963" fmla="*/ 11013858 w 11218359"/>
              <a:gd name="connsiteY963" fmla="*/ 1667624 h 1667623"/>
              <a:gd name="connsiteX964" fmla="*/ 11025287 w 11218359"/>
              <a:gd name="connsiteY964" fmla="*/ 1667624 h 1667623"/>
              <a:gd name="connsiteX965" fmla="*/ 11036765 w 11218359"/>
              <a:gd name="connsiteY965" fmla="*/ 1667624 h 1667623"/>
              <a:gd name="connsiteX966" fmla="*/ 11048195 w 11218359"/>
              <a:gd name="connsiteY966" fmla="*/ 1667624 h 1667623"/>
              <a:gd name="connsiteX967" fmla="*/ 11059625 w 11218359"/>
              <a:gd name="connsiteY967" fmla="*/ 1667624 h 1667623"/>
              <a:gd name="connsiteX968" fmla="*/ 11071056 w 11218359"/>
              <a:gd name="connsiteY968" fmla="*/ 1667624 h 1667623"/>
              <a:gd name="connsiteX969" fmla="*/ 11082485 w 11218359"/>
              <a:gd name="connsiteY969" fmla="*/ 1667624 h 1667623"/>
              <a:gd name="connsiteX970" fmla="*/ 11093962 w 11218359"/>
              <a:gd name="connsiteY970" fmla="*/ 1667624 h 1667623"/>
              <a:gd name="connsiteX971" fmla="*/ 11105393 w 11218359"/>
              <a:gd name="connsiteY971" fmla="*/ 1667624 h 1667623"/>
              <a:gd name="connsiteX972" fmla="*/ 11116823 w 11218359"/>
              <a:gd name="connsiteY972" fmla="*/ 1667624 h 1667623"/>
              <a:gd name="connsiteX973" fmla="*/ 11128253 w 11218359"/>
              <a:gd name="connsiteY973" fmla="*/ 1667624 h 1667623"/>
              <a:gd name="connsiteX974" fmla="*/ 11139683 w 11218359"/>
              <a:gd name="connsiteY974" fmla="*/ 1667624 h 1667623"/>
              <a:gd name="connsiteX975" fmla="*/ 11151160 w 11218359"/>
              <a:gd name="connsiteY975" fmla="*/ 1667624 h 1667623"/>
              <a:gd name="connsiteX976" fmla="*/ 11162591 w 11218359"/>
              <a:gd name="connsiteY976" fmla="*/ 1667624 h 1667623"/>
              <a:gd name="connsiteX977" fmla="*/ 11174020 w 11218359"/>
              <a:gd name="connsiteY977" fmla="*/ 1667624 h 1667623"/>
              <a:gd name="connsiteX978" fmla="*/ 11185451 w 11218359"/>
              <a:gd name="connsiteY978" fmla="*/ 1667624 h 1667623"/>
              <a:gd name="connsiteX979" fmla="*/ 11196881 w 11218359"/>
              <a:gd name="connsiteY979" fmla="*/ 1667624 h 1667623"/>
              <a:gd name="connsiteX980" fmla="*/ 11208358 w 11218359"/>
              <a:gd name="connsiteY980" fmla="*/ 1667624 h 1667623"/>
              <a:gd name="connsiteX981" fmla="*/ 11218359 w 11218359"/>
              <a:gd name="connsiteY981" fmla="*/ 1667624 h 1667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67623">
                <a:moveTo>
                  <a:pt x="0" y="1667624"/>
                </a:moveTo>
                <a:lnTo>
                  <a:pt x="9149" y="1667624"/>
                </a:lnTo>
                <a:lnTo>
                  <a:pt x="20588" y="1667624"/>
                </a:lnTo>
                <a:lnTo>
                  <a:pt x="32028" y="1667624"/>
                </a:lnTo>
                <a:lnTo>
                  <a:pt x="43467" y="1667624"/>
                </a:lnTo>
                <a:lnTo>
                  <a:pt x="54907" y="1667624"/>
                </a:lnTo>
                <a:lnTo>
                  <a:pt x="66346" y="1667624"/>
                </a:lnTo>
                <a:lnTo>
                  <a:pt x="77786" y="1667624"/>
                </a:lnTo>
                <a:lnTo>
                  <a:pt x="89225" y="1667624"/>
                </a:lnTo>
                <a:lnTo>
                  <a:pt x="100665" y="1667624"/>
                </a:lnTo>
                <a:lnTo>
                  <a:pt x="112104" y="1667624"/>
                </a:lnTo>
                <a:lnTo>
                  <a:pt x="123544" y="1667624"/>
                </a:lnTo>
                <a:lnTo>
                  <a:pt x="134979" y="1667624"/>
                </a:lnTo>
                <a:lnTo>
                  <a:pt x="146423" y="1667624"/>
                </a:lnTo>
                <a:lnTo>
                  <a:pt x="157858" y="1667624"/>
                </a:lnTo>
                <a:lnTo>
                  <a:pt x="169297" y="1667624"/>
                </a:lnTo>
                <a:lnTo>
                  <a:pt x="180737" y="1667624"/>
                </a:lnTo>
                <a:lnTo>
                  <a:pt x="192176" y="1667624"/>
                </a:lnTo>
                <a:lnTo>
                  <a:pt x="203616" y="1667624"/>
                </a:lnTo>
                <a:lnTo>
                  <a:pt x="215055" y="1667624"/>
                </a:lnTo>
                <a:lnTo>
                  <a:pt x="226495" y="1667624"/>
                </a:lnTo>
                <a:lnTo>
                  <a:pt x="237935" y="1667624"/>
                </a:lnTo>
                <a:lnTo>
                  <a:pt x="249374" y="1667624"/>
                </a:lnTo>
                <a:lnTo>
                  <a:pt x="260814" y="1667624"/>
                </a:lnTo>
                <a:lnTo>
                  <a:pt x="272253" y="1667624"/>
                </a:lnTo>
                <a:lnTo>
                  <a:pt x="283693" y="1667624"/>
                </a:lnTo>
                <a:lnTo>
                  <a:pt x="295132" y="1667624"/>
                </a:lnTo>
                <a:lnTo>
                  <a:pt x="306572" y="1667624"/>
                </a:lnTo>
                <a:lnTo>
                  <a:pt x="318011" y="1667624"/>
                </a:lnTo>
                <a:lnTo>
                  <a:pt x="329451" y="1667624"/>
                </a:lnTo>
                <a:lnTo>
                  <a:pt x="340890" y="1667624"/>
                </a:lnTo>
                <a:lnTo>
                  <a:pt x="352330" y="1667624"/>
                </a:lnTo>
                <a:lnTo>
                  <a:pt x="363769" y="1667624"/>
                </a:lnTo>
                <a:lnTo>
                  <a:pt x="375209" y="1667624"/>
                </a:lnTo>
                <a:lnTo>
                  <a:pt x="386648" y="1667624"/>
                </a:lnTo>
                <a:lnTo>
                  <a:pt x="398088" y="1667624"/>
                </a:lnTo>
                <a:lnTo>
                  <a:pt x="409527" y="1667624"/>
                </a:lnTo>
                <a:lnTo>
                  <a:pt x="420967" y="1667624"/>
                </a:lnTo>
                <a:lnTo>
                  <a:pt x="432406" y="1667624"/>
                </a:lnTo>
                <a:lnTo>
                  <a:pt x="443846" y="1667624"/>
                </a:lnTo>
                <a:lnTo>
                  <a:pt x="455285" y="1667624"/>
                </a:lnTo>
                <a:lnTo>
                  <a:pt x="466725" y="1667624"/>
                </a:lnTo>
                <a:lnTo>
                  <a:pt x="478165" y="1667624"/>
                </a:lnTo>
                <a:lnTo>
                  <a:pt x="489604" y="1667624"/>
                </a:lnTo>
                <a:lnTo>
                  <a:pt x="501044" y="1667624"/>
                </a:lnTo>
                <a:lnTo>
                  <a:pt x="512483" y="1667624"/>
                </a:lnTo>
                <a:lnTo>
                  <a:pt x="523923" y="1667624"/>
                </a:lnTo>
                <a:lnTo>
                  <a:pt x="535362" y="1667624"/>
                </a:lnTo>
                <a:lnTo>
                  <a:pt x="546802" y="1667624"/>
                </a:lnTo>
                <a:lnTo>
                  <a:pt x="558241" y="1667624"/>
                </a:lnTo>
                <a:lnTo>
                  <a:pt x="569681" y="1667624"/>
                </a:lnTo>
                <a:lnTo>
                  <a:pt x="581120" y="1667624"/>
                </a:lnTo>
                <a:lnTo>
                  <a:pt x="592560" y="1667624"/>
                </a:lnTo>
                <a:lnTo>
                  <a:pt x="603999" y="1667624"/>
                </a:lnTo>
                <a:lnTo>
                  <a:pt x="615439" y="1667624"/>
                </a:lnTo>
                <a:lnTo>
                  <a:pt x="626878" y="1667624"/>
                </a:lnTo>
                <a:lnTo>
                  <a:pt x="638318" y="1667624"/>
                </a:lnTo>
                <a:lnTo>
                  <a:pt x="649757" y="1667624"/>
                </a:lnTo>
                <a:lnTo>
                  <a:pt x="661192" y="1667624"/>
                </a:lnTo>
                <a:lnTo>
                  <a:pt x="672632" y="1667624"/>
                </a:lnTo>
                <a:lnTo>
                  <a:pt x="684071" y="1667624"/>
                </a:lnTo>
                <a:lnTo>
                  <a:pt x="695511" y="1667624"/>
                </a:lnTo>
                <a:lnTo>
                  <a:pt x="706950" y="1667624"/>
                </a:lnTo>
                <a:lnTo>
                  <a:pt x="718390" y="1667624"/>
                </a:lnTo>
                <a:lnTo>
                  <a:pt x="729829" y="1667624"/>
                </a:lnTo>
                <a:lnTo>
                  <a:pt x="741269" y="1667624"/>
                </a:lnTo>
                <a:lnTo>
                  <a:pt x="752708" y="1667624"/>
                </a:lnTo>
                <a:lnTo>
                  <a:pt x="764148" y="1667624"/>
                </a:lnTo>
                <a:lnTo>
                  <a:pt x="775587" y="1667624"/>
                </a:lnTo>
                <a:lnTo>
                  <a:pt x="787027" y="1667624"/>
                </a:lnTo>
                <a:lnTo>
                  <a:pt x="798467" y="1667624"/>
                </a:lnTo>
                <a:lnTo>
                  <a:pt x="809906" y="1667624"/>
                </a:lnTo>
                <a:lnTo>
                  <a:pt x="821346" y="1667624"/>
                </a:lnTo>
                <a:lnTo>
                  <a:pt x="832785" y="1667624"/>
                </a:lnTo>
                <a:lnTo>
                  <a:pt x="844225" y="1667624"/>
                </a:lnTo>
                <a:lnTo>
                  <a:pt x="855664" y="1667624"/>
                </a:lnTo>
                <a:lnTo>
                  <a:pt x="867104" y="1667624"/>
                </a:lnTo>
                <a:lnTo>
                  <a:pt x="878543" y="1667624"/>
                </a:lnTo>
                <a:lnTo>
                  <a:pt x="889983" y="1667624"/>
                </a:lnTo>
                <a:lnTo>
                  <a:pt x="901422" y="1667624"/>
                </a:lnTo>
                <a:lnTo>
                  <a:pt x="912862" y="1667624"/>
                </a:lnTo>
                <a:lnTo>
                  <a:pt x="924301" y="1667624"/>
                </a:lnTo>
                <a:lnTo>
                  <a:pt x="935741" y="1667624"/>
                </a:lnTo>
                <a:lnTo>
                  <a:pt x="947180" y="1667624"/>
                </a:lnTo>
                <a:lnTo>
                  <a:pt x="958620" y="1667624"/>
                </a:lnTo>
                <a:lnTo>
                  <a:pt x="970059" y="1667624"/>
                </a:lnTo>
                <a:lnTo>
                  <a:pt x="981499" y="1667624"/>
                </a:lnTo>
                <a:lnTo>
                  <a:pt x="992938" y="1667624"/>
                </a:lnTo>
                <a:lnTo>
                  <a:pt x="1004378" y="1667624"/>
                </a:lnTo>
                <a:lnTo>
                  <a:pt x="1015818" y="1667624"/>
                </a:lnTo>
                <a:lnTo>
                  <a:pt x="1027257" y="1667624"/>
                </a:lnTo>
                <a:lnTo>
                  <a:pt x="1038697" y="1667624"/>
                </a:lnTo>
                <a:lnTo>
                  <a:pt x="1050136" y="1667624"/>
                </a:lnTo>
                <a:lnTo>
                  <a:pt x="1061576" y="1667624"/>
                </a:lnTo>
                <a:lnTo>
                  <a:pt x="1073015" y="1667624"/>
                </a:lnTo>
                <a:lnTo>
                  <a:pt x="1084455" y="1667624"/>
                </a:lnTo>
                <a:lnTo>
                  <a:pt x="1095894" y="1667624"/>
                </a:lnTo>
                <a:lnTo>
                  <a:pt x="1107334" y="1667624"/>
                </a:lnTo>
                <a:lnTo>
                  <a:pt x="1118773" y="1667624"/>
                </a:lnTo>
                <a:lnTo>
                  <a:pt x="1130213" y="1667624"/>
                </a:lnTo>
                <a:lnTo>
                  <a:pt x="1141652" y="1667624"/>
                </a:lnTo>
                <a:lnTo>
                  <a:pt x="1153092" y="1667624"/>
                </a:lnTo>
                <a:lnTo>
                  <a:pt x="1164531" y="1667624"/>
                </a:lnTo>
                <a:lnTo>
                  <a:pt x="1175971" y="1667624"/>
                </a:lnTo>
                <a:lnTo>
                  <a:pt x="1187406" y="1667624"/>
                </a:lnTo>
                <a:lnTo>
                  <a:pt x="1198845" y="1667624"/>
                </a:lnTo>
                <a:lnTo>
                  <a:pt x="1210285" y="1667624"/>
                </a:lnTo>
                <a:lnTo>
                  <a:pt x="1221724" y="1667624"/>
                </a:lnTo>
                <a:lnTo>
                  <a:pt x="1233164" y="1667624"/>
                </a:lnTo>
                <a:lnTo>
                  <a:pt x="1244603" y="1667624"/>
                </a:lnTo>
                <a:lnTo>
                  <a:pt x="1256043" y="1667624"/>
                </a:lnTo>
                <a:lnTo>
                  <a:pt x="1267482" y="1667624"/>
                </a:lnTo>
                <a:lnTo>
                  <a:pt x="1278922" y="1667624"/>
                </a:lnTo>
                <a:lnTo>
                  <a:pt x="1290361" y="1667624"/>
                </a:lnTo>
                <a:lnTo>
                  <a:pt x="1301801" y="1667624"/>
                </a:lnTo>
                <a:lnTo>
                  <a:pt x="1313240" y="1667624"/>
                </a:lnTo>
                <a:lnTo>
                  <a:pt x="1324680" y="1667624"/>
                </a:lnTo>
                <a:lnTo>
                  <a:pt x="1336120" y="1667624"/>
                </a:lnTo>
                <a:lnTo>
                  <a:pt x="1347559" y="1667624"/>
                </a:lnTo>
                <a:lnTo>
                  <a:pt x="1358999" y="1667624"/>
                </a:lnTo>
                <a:lnTo>
                  <a:pt x="1370438" y="1667624"/>
                </a:lnTo>
                <a:lnTo>
                  <a:pt x="1381878" y="1667624"/>
                </a:lnTo>
                <a:lnTo>
                  <a:pt x="1393317" y="1667624"/>
                </a:lnTo>
                <a:lnTo>
                  <a:pt x="1404757" y="1667624"/>
                </a:lnTo>
                <a:lnTo>
                  <a:pt x="1416196" y="1667624"/>
                </a:lnTo>
                <a:lnTo>
                  <a:pt x="1427636" y="1667624"/>
                </a:lnTo>
                <a:lnTo>
                  <a:pt x="1439075" y="1667624"/>
                </a:lnTo>
                <a:lnTo>
                  <a:pt x="1450515" y="1667624"/>
                </a:lnTo>
                <a:lnTo>
                  <a:pt x="1461954" y="1667624"/>
                </a:lnTo>
                <a:lnTo>
                  <a:pt x="1473394" y="1667624"/>
                </a:lnTo>
                <a:lnTo>
                  <a:pt x="1484833" y="1667624"/>
                </a:lnTo>
                <a:lnTo>
                  <a:pt x="1496273" y="1667624"/>
                </a:lnTo>
                <a:lnTo>
                  <a:pt x="1507712" y="1667624"/>
                </a:lnTo>
                <a:lnTo>
                  <a:pt x="1519152" y="1667624"/>
                </a:lnTo>
                <a:lnTo>
                  <a:pt x="1530591" y="1667624"/>
                </a:lnTo>
                <a:lnTo>
                  <a:pt x="1542031" y="1667624"/>
                </a:lnTo>
                <a:lnTo>
                  <a:pt x="1553471" y="1667624"/>
                </a:lnTo>
                <a:lnTo>
                  <a:pt x="1564910" y="1667624"/>
                </a:lnTo>
                <a:lnTo>
                  <a:pt x="1576349" y="1667624"/>
                </a:lnTo>
                <a:lnTo>
                  <a:pt x="1587789" y="1667624"/>
                </a:lnTo>
                <a:lnTo>
                  <a:pt x="1599229" y="1667624"/>
                </a:lnTo>
                <a:lnTo>
                  <a:pt x="1610668" y="1667624"/>
                </a:lnTo>
                <a:lnTo>
                  <a:pt x="1622107" y="1667624"/>
                </a:lnTo>
                <a:lnTo>
                  <a:pt x="1633547" y="1667624"/>
                </a:lnTo>
                <a:lnTo>
                  <a:pt x="1644987" y="1667624"/>
                </a:lnTo>
                <a:lnTo>
                  <a:pt x="1656426" y="1667624"/>
                </a:lnTo>
                <a:lnTo>
                  <a:pt x="1667866" y="1667624"/>
                </a:lnTo>
                <a:lnTo>
                  <a:pt x="1679305" y="1667624"/>
                </a:lnTo>
                <a:lnTo>
                  <a:pt x="1690745" y="1667624"/>
                </a:lnTo>
                <a:lnTo>
                  <a:pt x="1702184" y="1667624"/>
                </a:lnTo>
                <a:lnTo>
                  <a:pt x="1713619" y="1667624"/>
                </a:lnTo>
                <a:lnTo>
                  <a:pt x="1725063" y="1667624"/>
                </a:lnTo>
                <a:lnTo>
                  <a:pt x="1736498" y="1667624"/>
                </a:lnTo>
                <a:lnTo>
                  <a:pt x="1747938" y="1667624"/>
                </a:lnTo>
                <a:lnTo>
                  <a:pt x="1759377" y="1667624"/>
                </a:lnTo>
                <a:lnTo>
                  <a:pt x="1770817" y="1667624"/>
                </a:lnTo>
                <a:lnTo>
                  <a:pt x="1782256" y="1667624"/>
                </a:lnTo>
                <a:lnTo>
                  <a:pt x="1793696" y="1667624"/>
                </a:lnTo>
                <a:lnTo>
                  <a:pt x="1805135" y="1667624"/>
                </a:lnTo>
                <a:lnTo>
                  <a:pt x="1816575" y="1667624"/>
                </a:lnTo>
                <a:lnTo>
                  <a:pt x="1828014" y="1667624"/>
                </a:lnTo>
                <a:lnTo>
                  <a:pt x="1839454" y="1667624"/>
                </a:lnTo>
                <a:lnTo>
                  <a:pt x="1850893" y="1667624"/>
                </a:lnTo>
                <a:lnTo>
                  <a:pt x="1862333" y="1667624"/>
                </a:lnTo>
                <a:lnTo>
                  <a:pt x="1873772" y="1667624"/>
                </a:lnTo>
                <a:lnTo>
                  <a:pt x="1885212" y="1667624"/>
                </a:lnTo>
                <a:lnTo>
                  <a:pt x="1896651" y="1667624"/>
                </a:lnTo>
                <a:lnTo>
                  <a:pt x="1908091" y="1667624"/>
                </a:lnTo>
                <a:lnTo>
                  <a:pt x="1919531" y="1667624"/>
                </a:lnTo>
                <a:lnTo>
                  <a:pt x="1930970" y="1667624"/>
                </a:lnTo>
                <a:lnTo>
                  <a:pt x="1942409" y="1667624"/>
                </a:lnTo>
                <a:lnTo>
                  <a:pt x="1953849" y="1667624"/>
                </a:lnTo>
                <a:lnTo>
                  <a:pt x="1965289" y="1667624"/>
                </a:lnTo>
                <a:lnTo>
                  <a:pt x="1976728" y="1667624"/>
                </a:lnTo>
                <a:lnTo>
                  <a:pt x="1988168" y="1667624"/>
                </a:lnTo>
                <a:lnTo>
                  <a:pt x="1999607" y="1667624"/>
                </a:lnTo>
                <a:lnTo>
                  <a:pt x="2011047" y="1667624"/>
                </a:lnTo>
                <a:lnTo>
                  <a:pt x="2022486" y="1667624"/>
                </a:lnTo>
                <a:lnTo>
                  <a:pt x="2033926" y="1667624"/>
                </a:lnTo>
                <a:lnTo>
                  <a:pt x="2045365" y="1667624"/>
                </a:lnTo>
                <a:lnTo>
                  <a:pt x="2056805" y="1667624"/>
                </a:lnTo>
                <a:lnTo>
                  <a:pt x="2068244" y="1667624"/>
                </a:lnTo>
                <a:lnTo>
                  <a:pt x="2079684" y="1667624"/>
                </a:lnTo>
                <a:lnTo>
                  <a:pt x="2091123" y="1667624"/>
                </a:lnTo>
                <a:lnTo>
                  <a:pt x="2102563" y="1667624"/>
                </a:lnTo>
                <a:lnTo>
                  <a:pt x="2114002" y="1667624"/>
                </a:lnTo>
                <a:lnTo>
                  <a:pt x="2125442" y="1667624"/>
                </a:lnTo>
                <a:lnTo>
                  <a:pt x="2136882" y="1667624"/>
                </a:lnTo>
                <a:lnTo>
                  <a:pt x="2148321" y="1667624"/>
                </a:lnTo>
                <a:lnTo>
                  <a:pt x="2159760" y="1667624"/>
                </a:lnTo>
                <a:lnTo>
                  <a:pt x="2171200" y="1667624"/>
                </a:lnTo>
                <a:lnTo>
                  <a:pt x="2182640" y="1667624"/>
                </a:lnTo>
                <a:lnTo>
                  <a:pt x="2194079" y="1667624"/>
                </a:lnTo>
                <a:lnTo>
                  <a:pt x="2205519" y="1667624"/>
                </a:lnTo>
                <a:lnTo>
                  <a:pt x="2216958" y="1667624"/>
                </a:lnTo>
                <a:lnTo>
                  <a:pt x="2228393" y="1667624"/>
                </a:lnTo>
                <a:lnTo>
                  <a:pt x="2239837" y="1667624"/>
                </a:lnTo>
                <a:lnTo>
                  <a:pt x="2251272" y="1667624"/>
                </a:lnTo>
                <a:lnTo>
                  <a:pt x="2262716" y="1667624"/>
                </a:lnTo>
                <a:lnTo>
                  <a:pt x="2274151" y="1667624"/>
                </a:lnTo>
                <a:lnTo>
                  <a:pt x="2285591" y="1667624"/>
                </a:lnTo>
                <a:lnTo>
                  <a:pt x="2297030" y="1667624"/>
                </a:lnTo>
                <a:lnTo>
                  <a:pt x="2308470" y="1667624"/>
                </a:lnTo>
                <a:lnTo>
                  <a:pt x="2319909" y="1667624"/>
                </a:lnTo>
                <a:lnTo>
                  <a:pt x="2331349" y="1667624"/>
                </a:lnTo>
                <a:lnTo>
                  <a:pt x="2342788" y="1667624"/>
                </a:lnTo>
                <a:lnTo>
                  <a:pt x="2354228" y="1667624"/>
                </a:lnTo>
                <a:lnTo>
                  <a:pt x="2365667" y="1667624"/>
                </a:lnTo>
                <a:lnTo>
                  <a:pt x="2377107" y="1667624"/>
                </a:lnTo>
                <a:lnTo>
                  <a:pt x="2388546" y="1667624"/>
                </a:lnTo>
                <a:lnTo>
                  <a:pt x="2399986" y="1667624"/>
                </a:lnTo>
                <a:lnTo>
                  <a:pt x="2411425" y="1667624"/>
                </a:lnTo>
                <a:lnTo>
                  <a:pt x="2422865" y="1667624"/>
                </a:lnTo>
                <a:lnTo>
                  <a:pt x="2434304" y="1667624"/>
                </a:lnTo>
                <a:lnTo>
                  <a:pt x="2445744" y="1667624"/>
                </a:lnTo>
                <a:lnTo>
                  <a:pt x="2457184" y="1667624"/>
                </a:lnTo>
                <a:lnTo>
                  <a:pt x="2468623" y="1667624"/>
                </a:lnTo>
                <a:lnTo>
                  <a:pt x="2480062" y="1667624"/>
                </a:lnTo>
                <a:lnTo>
                  <a:pt x="2491502" y="1667624"/>
                </a:lnTo>
                <a:lnTo>
                  <a:pt x="2502942" y="1667624"/>
                </a:lnTo>
                <a:lnTo>
                  <a:pt x="2514381" y="1667624"/>
                </a:lnTo>
                <a:lnTo>
                  <a:pt x="2525821" y="1667624"/>
                </a:lnTo>
                <a:lnTo>
                  <a:pt x="2537260" y="1667624"/>
                </a:lnTo>
                <a:lnTo>
                  <a:pt x="2548700" y="1667624"/>
                </a:lnTo>
                <a:lnTo>
                  <a:pt x="2560139" y="1667624"/>
                </a:lnTo>
                <a:lnTo>
                  <a:pt x="2571579" y="1667624"/>
                </a:lnTo>
                <a:lnTo>
                  <a:pt x="2583018" y="1667624"/>
                </a:lnTo>
                <a:lnTo>
                  <a:pt x="2594458" y="1667624"/>
                </a:lnTo>
                <a:lnTo>
                  <a:pt x="2605897" y="1667624"/>
                </a:lnTo>
                <a:lnTo>
                  <a:pt x="2617337" y="1667624"/>
                </a:lnTo>
                <a:lnTo>
                  <a:pt x="2628776" y="1667624"/>
                </a:lnTo>
                <a:lnTo>
                  <a:pt x="2640216" y="1667624"/>
                </a:lnTo>
                <a:lnTo>
                  <a:pt x="2651655" y="1667624"/>
                </a:lnTo>
                <a:lnTo>
                  <a:pt x="2663095" y="1667624"/>
                </a:lnTo>
                <a:lnTo>
                  <a:pt x="2674535" y="1667624"/>
                </a:lnTo>
                <a:lnTo>
                  <a:pt x="2685974" y="1667624"/>
                </a:lnTo>
                <a:lnTo>
                  <a:pt x="2697413" y="1667624"/>
                </a:lnTo>
                <a:lnTo>
                  <a:pt x="2708853" y="1667624"/>
                </a:lnTo>
                <a:lnTo>
                  <a:pt x="2720293" y="1667624"/>
                </a:lnTo>
                <a:lnTo>
                  <a:pt x="2731727" y="1667624"/>
                </a:lnTo>
                <a:lnTo>
                  <a:pt x="2743172" y="1667624"/>
                </a:lnTo>
                <a:lnTo>
                  <a:pt x="2754611" y="1667624"/>
                </a:lnTo>
                <a:lnTo>
                  <a:pt x="2766046" y="1667624"/>
                </a:lnTo>
                <a:lnTo>
                  <a:pt x="2777490" y="1667624"/>
                </a:lnTo>
                <a:lnTo>
                  <a:pt x="2788925" y="1667624"/>
                </a:lnTo>
                <a:lnTo>
                  <a:pt x="2800364" y="1667624"/>
                </a:lnTo>
                <a:lnTo>
                  <a:pt x="2811804" y="1667624"/>
                </a:lnTo>
                <a:lnTo>
                  <a:pt x="2823243" y="1667624"/>
                </a:lnTo>
                <a:lnTo>
                  <a:pt x="2834683" y="1667624"/>
                </a:lnTo>
                <a:lnTo>
                  <a:pt x="2846123" y="1667624"/>
                </a:lnTo>
                <a:lnTo>
                  <a:pt x="2857562" y="1667624"/>
                </a:lnTo>
                <a:lnTo>
                  <a:pt x="2869001" y="1667624"/>
                </a:lnTo>
                <a:lnTo>
                  <a:pt x="2880441" y="1667624"/>
                </a:lnTo>
                <a:lnTo>
                  <a:pt x="2891881" y="1667624"/>
                </a:lnTo>
                <a:lnTo>
                  <a:pt x="2903320" y="1667624"/>
                </a:lnTo>
                <a:lnTo>
                  <a:pt x="2914760" y="1667624"/>
                </a:lnTo>
                <a:lnTo>
                  <a:pt x="2926199" y="1667624"/>
                </a:lnTo>
                <a:lnTo>
                  <a:pt x="2937639" y="1667624"/>
                </a:lnTo>
                <a:lnTo>
                  <a:pt x="2949078" y="1667624"/>
                </a:lnTo>
                <a:lnTo>
                  <a:pt x="2960518" y="1667624"/>
                </a:lnTo>
                <a:lnTo>
                  <a:pt x="2971957" y="1667624"/>
                </a:lnTo>
                <a:lnTo>
                  <a:pt x="2983397" y="1667624"/>
                </a:lnTo>
                <a:lnTo>
                  <a:pt x="2994837" y="1667624"/>
                </a:lnTo>
                <a:lnTo>
                  <a:pt x="3006276" y="1667624"/>
                </a:lnTo>
                <a:lnTo>
                  <a:pt x="3017715" y="1667624"/>
                </a:lnTo>
                <a:lnTo>
                  <a:pt x="3029155" y="1667624"/>
                </a:lnTo>
                <a:lnTo>
                  <a:pt x="3040594" y="1667624"/>
                </a:lnTo>
                <a:lnTo>
                  <a:pt x="3052034" y="1667624"/>
                </a:lnTo>
                <a:lnTo>
                  <a:pt x="3063474" y="1667624"/>
                </a:lnTo>
                <a:lnTo>
                  <a:pt x="3074913" y="1667624"/>
                </a:lnTo>
                <a:lnTo>
                  <a:pt x="3086352" y="1667624"/>
                </a:lnTo>
                <a:lnTo>
                  <a:pt x="3097792" y="1667624"/>
                </a:lnTo>
                <a:lnTo>
                  <a:pt x="3109232" y="1667624"/>
                </a:lnTo>
                <a:lnTo>
                  <a:pt x="3120671" y="1667624"/>
                </a:lnTo>
                <a:lnTo>
                  <a:pt x="3132111" y="1667624"/>
                </a:lnTo>
                <a:lnTo>
                  <a:pt x="3143550" y="1667624"/>
                </a:lnTo>
                <a:lnTo>
                  <a:pt x="3154990" y="1667624"/>
                </a:lnTo>
                <a:lnTo>
                  <a:pt x="3166429" y="1667624"/>
                </a:lnTo>
                <a:lnTo>
                  <a:pt x="3177869" y="1667624"/>
                </a:lnTo>
                <a:lnTo>
                  <a:pt x="3189308" y="1667624"/>
                </a:lnTo>
                <a:lnTo>
                  <a:pt x="3200748" y="1667624"/>
                </a:lnTo>
                <a:lnTo>
                  <a:pt x="3212187" y="1667624"/>
                </a:lnTo>
                <a:lnTo>
                  <a:pt x="3223627" y="1667624"/>
                </a:lnTo>
                <a:lnTo>
                  <a:pt x="3235066" y="1667624"/>
                </a:lnTo>
                <a:lnTo>
                  <a:pt x="3246501" y="1667624"/>
                </a:lnTo>
                <a:lnTo>
                  <a:pt x="3257945" y="1667624"/>
                </a:lnTo>
                <a:lnTo>
                  <a:pt x="3269385" y="1667624"/>
                </a:lnTo>
                <a:lnTo>
                  <a:pt x="3280825" y="1667624"/>
                </a:lnTo>
                <a:lnTo>
                  <a:pt x="3292264" y="1667624"/>
                </a:lnTo>
                <a:lnTo>
                  <a:pt x="3303699" y="1667624"/>
                </a:lnTo>
                <a:lnTo>
                  <a:pt x="3315143" y="1667624"/>
                </a:lnTo>
                <a:lnTo>
                  <a:pt x="3326578" y="1667624"/>
                </a:lnTo>
                <a:lnTo>
                  <a:pt x="3338017" y="1667624"/>
                </a:lnTo>
                <a:lnTo>
                  <a:pt x="3349457" y="1667624"/>
                </a:lnTo>
                <a:lnTo>
                  <a:pt x="3360896" y="1667624"/>
                </a:lnTo>
                <a:lnTo>
                  <a:pt x="3372336" y="1667624"/>
                </a:lnTo>
                <a:lnTo>
                  <a:pt x="3383776" y="1667624"/>
                </a:lnTo>
                <a:lnTo>
                  <a:pt x="3395215" y="1667624"/>
                </a:lnTo>
                <a:lnTo>
                  <a:pt x="3406654" y="1667624"/>
                </a:lnTo>
                <a:lnTo>
                  <a:pt x="3418094" y="1667624"/>
                </a:lnTo>
                <a:lnTo>
                  <a:pt x="3429534" y="1667624"/>
                </a:lnTo>
                <a:lnTo>
                  <a:pt x="3440973" y="1667624"/>
                </a:lnTo>
                <a:lnTo>
                  <a:pt x="3452413" y="1667624"/>
                </a:lnTo>
                <a:lnTo>
                  <a:pt x="3463852" y="1667624"/>
                </a:lnTo>
                <a:lnTo>
                  <a:pt x="3475292" y="1667624"/>
                </a:lnTo>
                <a:lnTo>
                  <a:pt x="3486731" y="1667624"/>
                </a:lnTo>
                <a:lnTo>
                  <a:pt x="3498171" y="1667624"/>
                </a:lnTo>
                <a:lnTo>
                  <a:pt x="3509610" y="1667624"/>
                </a:lnTo>
                <a:lnTo>
                  <a:pt x="3521050" y="1667624"/>
                </a:lnTo>
                <a:lnTo>
                  <a:pt x="3532489" y="1667624"/>
                </a:lnTo>
                <a:lnTo>
                  <a:pt x="3543929" y="1667624"/>
                </a:lnTo>
                <a:lnTo>
                  <a:pt x="3555368" y="1667624"/>
                </a:lnTo>
                <a:lnTo>
                  <a:pt x="3566808" y="1667624"/>
                </a:lnTo>
                <a:lnTo>
                  <a:pt x="3578247" y="1667624"/>
                </a:lnTo>
                <a:lnTo>
                  <a:pt x="3589687" y="1667624"/>
                </a:lnTo>
                <a:lnTo>
                  <a:pt x="3601127" y="1667624"/>
                </a:lnTo>
                <a:lnTo>
                  <a:pt x="3612566" y="1667624"/>
                </a:lnTo>
                <a:lnTo>
                  <a:pt x="3624005" y="1667624"/>
                </a:lnTo>
                <a:lnTo>
                  <a:pt x="3635445" y="1667624"/>
                </a:lnTo>
                <a:lnTo>
                  <a:pt x="3646885" y="1667624"/>
                </a:lnTo>
                <a:lnTo>
                  <a:pt x="3658324" y="1667624"/>
                </a:lnTo>
                <a:lnTo>
                  <a:pt x="3669764" y="1667624"/>
                </a:lnTo>
                <a:lnTo>
                  <a:pt x="3681203" y="1667624"/>
                </a:lnTo>
                <a:lnTo>
                  <a:pt x="3692643" y="1667624"/>
                </a:lnTo>
                <a:lnTo>
                  <a:pt x="3704082" y="1667624"/>
                </a:lnTo>
                <a:lnTo>
                  <a:pt x="3715522" y="1667624"/>
                </a:lnTo>
                <a:lnTo>
                  <a:pt x="3726961" y="1667624"/>
                </a:lnTo>
                <a:lnTo>
                  <a:pt x="3738401" y="1667624"/>
                </a:lnTo>
                <a:lnTo>
                  <a:pt x="3749840" y="1667624"/>
                </a:lnTo>
                <a:lnTo>
                  <a:pt x="3761280" y="1667624"/>
                </a:lnTo>
                <a:lnTo>
                  <a:pt x="3772719" y="1667624"/>
                </a:lnTo>
                <a:lnTo>
                  <a:pt x="3784154" y="1667624"/>
                </a:lnTo>
                <a:lnTo>
                  <a:pt x="3795598" y="1667624"/>
                </a:lnTo>
                <a:lnTo>
                  <a:pt x="3807033" y="1667624"/>
                </a:lnTo>
                <a:lnTo>
                  <a:pt x="3818473" y="1667624"/>
                </a:lnTo>
                <a:lnTo>
                  <a:pt x="3829917" y="1667624"/>
                </a:lnTo>
                <a:lnTo>
                  <a:pt x="3841352" y="1667624"/>
                </a:lnTo>
                <a:lnTo>
                  <a:pt x="3852791" y="1667624"/>
                </a:lnTo>
                <a:lnTo>
                  <a:pt x="3864231" y="1667624"/>
                </a:lnTo>
                <a:lnTo>
                  <a:pt x="3875670" y="1667624"/>
                </a:lnTo>
                <a:lnTo>
                  <a:pt x="3887110" y="1667624"/>
                </a:lnTo>
                <a:lnTo>
                  <a:pt x="3898549" y="1667624"/>
                </a:lnTo>
                <a:lnTo>
                  <a:pt x="3909989" y="1667624"/>
                </a:lnTo>
                <a:lnTo>
                  <a:pt x="3921447" y="1667624"/>
                </a:lnTo>
                <a:lnTo>
                  <a:pt x="3932878" y="1667624"/>
                </a:lnTo>
                <a:lnTo>
                  <a:pt x="3944307" y="1667624"/>
                </a:lnTo>
                <a:lnTo>
                  <a:pt x="3955737" y="1667624"/>
                </a:lnTo>
                <a:lnTo>
                  <a:pt x="3967167" y="1667624"/>
                </a:lnTo>
                <a:lnTo>
                  <a:pt x="3978645" y="1667624"/>
                </a:lnTo>
                <a:lnTo>
                  <a:pt x="3990075" y="1667624"/>
                </a:lnTo>
                <a:lnTo>
                  <a:pt x="4001505" y="1667624"/>
                </a:lnTo>
                <a:lnTo>
                  <a:pt x="4012935" y="1667624"/>
                </a:lnTo>
                <a:lnTo>
                  <a:pt x="4024365" y="1667624"/>
                </a:lnTo>
                <a:lnTo>
                  <a:pt x="4035843" y="1667624"/>
                </a:lnTo>
                <a:lnTo>
                  <a:pt x="4047273" y="1667624"/>
                </a:lnTo>
                <a:lnTo>
                  <a:pt x="4058702" y="1667624"/>
                </a:lnTo>
                <a:lnTo>
                  <a:pt x="4070133" y="1667624"/>
                </a:lnTo>
                <a:lnTo>
                  <a:pt x="4081563" y="1667624"/>
                </a:lnTo>
                <a:lnTo>
                  <a:pt x="4093040" y="1667624"/>
                </a:lnTo>
                <a:lnTo>
                  <a:pt x="4104471" y="1667624"/>
                </a:lnTo>
                <a:lnTo>
                  <a:pt x="4115900" y="1667624"/>
                </a:lnTo>
                <a:lnTo>
                  <a:pt x="4127330" y="1667624"/>
                </a:lnTo>
                <a:lnTo>
                  <a:pt x="4138760" y="1667624"/>
                </a:lnTo>
                <a:lnTo>
                  <a:pt x="4150238" y="1667624"/>
                </a:lnTo>
                <a:lnTo>
                  <a:pt x="4161668" y="1667624"/>
                </a:lnTo>
                <a:lnTo>
                  <a:pt x="4173098" y="1667624"/>
                </a:lnTo>
                <a:lnTo>
                  <a:pt x="4184528" y="1667624"/>
                </a:lnTo>
                <a:lnTo>
                  <a:pt x="4195958" y="1667624"/>
                </a:lnTo>
                <a:lnTo>
                  <a:pt x="4207436" y="1667624"/>
                </a:lnTo>
                <a:lnTo>
                  <a:pt x="4218865" y="1667624"/>
                </a:lnTo>
                <a:lnTo>
                  <a:pt x="4230296" y="1667624"/>
                </a:lnTo>
                <a:lnTo>
                  <a:pt x="4241726" y="1667624"/>
                </a:lnTo>
                <a:lnTo>
                  <a:pt x="4253156" y="1667624"/>
                </a:lnTo>
                <a:lnTo>
                  <a:pt x="4264634" y="1667624"/>
                </a:lnTo>
                <a:lnTo>
                  <a:pt x="4276063" y="1667624"/>
                </a:lnTo>
                <a:lnTo>
                  <a:pt x="4287493" y="1667624"/>
                </a:lnTo>
                <a:lnTo>
                  <a:pt x="4298923" y="1667624"/>
                </a:lnTo>
                <a:lnTo>
                  <a:pt x="4310353" y="1667624"/>
                </a:lnTo>
                <a:lnTo>
                  <a:pt x="4321831" y="1667624"/>
                </a:lnTo>
                <a:lnTo>
                  <a:pt x="4333261" y="1667624"/>
                </a:lnTo>
                <a:lnTo>
                  <a:pt x="4344691" y="1667624"/>
                </a:lnTo>
                <a:lnTo>
                  <a:pt x="4356121" y="1667624"/>
                </a:lnTo>
                <a:lnTo>
                  <a:pt x="4367551" y="1667624"/>
                </a:lnTo>
                <a:lnTo>
                  <a:pt x="4379028" y="1667624"/>
                </a:lnTo>
                <a:lnTo>
                  <a:pt x="4390458" y="1667624"/>
                </a:lnTo>
                <a:lnTo>
                  <a:pt x="4401889" y="1667624"/>
                </a:lnTo>
                <a:lnTo>
                  <a:pt x="4413319" y="1667624"/>
                </a:lnTo>
                <a:lnTo>
                  <a:pt x="4424749" y="1667624"/>
                </a:lnTo>
                <a:lnTo>
                  <a:pt x="4436226" y="1667624"/>
                </a:lnTo>
                <a:lnTo>
                  <a:pt x="4447656" y="1667624"/>
                </a:lnTo>
                <a:lnTo>
                  <a:pt x="4459086" y="1667624"/>
                </a:lnTo>
                <a:lnTo>
                  <a:pt x="4470516" y="1667624"/>
                </a:lnTo>
                <a:lnTo>
                  <a:pt x="4481946" y="1667624"/>
                </a:lnTo>
                <a:lnTo>
                  <a:pt x="4493424" y="1667624"/>
                </a:lnTo>
                <a:lnTo>
                  <a:pt x="4504854" y="1667624"/>
                </a:lnTo>
                <a:lnTo>
                  <a:pt x="4516284" y="1667624"/>
                </a:lnTo>
                <a:lnTo>
                  <a:pt x="4527714" y="1667624"/>
                </a:lnTo>
                <a:lnTo>
                  <a:pt x="4539144" y="1667624"/>
                </a:lnTo>
                <a:lnTo>
                  <a:pt x="4550621" y="1667624"/>
                </a:lnTo>
                <a:lnTo>
                  <a:pt x="4562051" y="1667624"/>
                </a:lnTo>
                <a:lnTo>
                  <a:pt x="4573482" y="1667624"/>
                </a:lnTo>
                <a:lnTo>
                  <a:pt x="4584912" y="1667624"/>
                </a:lnTo>
                <a:lnTo>
                  <a:pt x="4596341" y="1667624"/>
                </a:lnTo>
                <a:lnTo>
                  <a:pt x="4607771" y="1667624"/>
                </a:lnTo>
                <a:lnTo>
                  <a:pt x="4619249" y="1667624"/>
                </a:lnTo>
                <a:lnTo>
                  <a:pt x="4630679" y="1667624"/>
                </a:lnTo>
                <a:lnTo>
                  <a:pt x="4642109" y="1667624"/>
                </a:lnTo>
                <a:lnTo>
                  <a:pt x="4653539" y="1667624"/>
                </a:lnTo>
                <a:lnTo>
                  <a:pt x="4664969" y="1667624"/>
                </a:lnTo>
                <a:lnTo>
                  <a:pt x="4676447" y="1667624"/>
                </a:lnTo>
                <a:lnTo>
                  <a:pt x="4687877" y="1667624"/>
                </a:lnTo>
                <a:lnTo>
                  <a:pt x="4699306" y="1667624"/>
                </a:lnTo>
                <a:lnTo>
                  <a:pt x="4710737" y="1667624"/>
                </a:lnTo>
                <a:lnTo>
                  <a:pt x="4722167" y="1667624"/>
                </a:lnTo>
                <a:lnTo>
                  <a:pt x="4733644" y="1667624"/>
                </a:lnTo>
                <a:lnTo>
                  <a:pt x="4745075" y="1667624"/>
                </a:lnTo>
                <a:lnTo>
                  <a:pt x="4756504" y="1667624"/>
                </a:lnTo>
                <a:lnTo>
                  <a:pt x="4767934" y="1667624"/>
                </a:lnTo>
                <a:lnTo>
                  <a:pt x="4779364" y="1667624"/>
                </a:lnTo>
                <a:lnTo>
                  <a:pt x="4790842" y="1667624"/>
                </a:lnTo>
                <a:lnTo>
                  <a:pt x="4802272" y="1667624"/>
                </a:lnTo>
                <a:lnTo>
                  <a:pt x="4813702" y="1667624"/>
                </a:lnTo>
                <a:lnTo>
                  <a:pt x="4825132" y="1667624"/>
                </a:lnTo>
                <a:lnTo>
                  <a:pt x="4836562" y="1667624"/>
                </a:lnTo>
                <a:lnTo>
                  <a:pt x="4848040" y="1667624"/>
                </a:lnTo>
                <a:lnTo>
                  <a:pt x="4859469" y="1667624"/>
                </a:lnTo>
                <a:lnTo>
                  <a:pt x="4870899" y="1667624"/>
                </a:lnTo>
                <a:lnTo>
                  <a:pt x="4882330" y="1667624"/>
                </a:lnTo>
                <a:lnTo>
                  <a:pt x="4893760" y="1667624"/>
                </a:lnTo>
                <a:lnTo>
                  <a:pt x="4905237" y="1667624"/>
                </a:lnTo>
                <a:lnTo>
                  <a:pt x="4916667" y="1667624"/>
                </a:lnTo>
                <a:lnTo>
                  <a:pt x="4928097" y="1667624"/>
                </a:lnTo>
                <a:lnTo>
                  <a:pt x="4939527" y="1667624"/>
                </a:lnTo>
                <a:lnTo>
                  <a:pt x="4950957" y="1667624"/>
                </a:lnTo>
                <a:lnTo>
                  <a:pt x="4962435" y="1667624"/>
                </a:lnTo>
                <a:lnTo>
                  <a:pt x="4973865" y="1667624"/>
                </a:lnTo>
                <a:lnTo>
                  <a:pt x="4985295" y="1667624"/>
                </a:lnTo>
                <a:lnTo>
                  <a:pt x="4996725" y="1667624"/>
                </a:lnTo>
                <a:lnTo>
                  <a:pt x="5008155" y="1667624"/>
                </a:lnTo>
                <a:lnTo>
                  <a:pt x="5019632" y="1667624"/>
                </a:lnTo>
                <a:lnTo>
                  <a:pt x="5031062" y="1667624"/>
                </a:lnTo>
                <a:lnTo>
                  <a:pt x="5042492" y="1667624"/>
                </a:lnTo>
                <a:lnTo>
                  <a:pt x="5053923" y="1667624"/>
                </a:lnTo>
                <a:lnTo>
                  <a:pt x="5065353" y="1667624"/>
                </a:lnTo>
                <a:lnTo>
                  <a:pt x="5076830" y="1667624"/>
                </a:lnTo>
                <a:lnTo>
                  <a:pt x="5088260" y="1667624"/>
                </a:lnTo>
                <a:lnTo>
                  <a:pt x="5099690" y="1667624"/>
                </a:lnTo>
                <a:lnTo>
                  <a:pt x="5111120" y="1667624"/>
                </a:lnTo>
                <a:lnTo>
                  <a:pt x="5122550" y="1667624"/>
                </a:lnTo>
                <a:lnTo>
                  <a:pt x="5134028" y="1667624"/>
                </a:lnTo>
                <a:lnTo>
                  <a:pt x="5145458" y="1667624"/>
                </a:lnTo>
                <a:lnTo>
                  <a:pt x="5156888" y="1667624"/>
                </a:lnTo>
                <a:lnTo>
                  <a:pt x="5168318" y="1667624"/>
                </a:lnTo>
                <a:lnTo>
                  <a:pt x="5179747" y="1667624"/>
                </a:lnTo>
                <a:lnTo>
                  <a:pt x="5191225" y="1667624"/>
                </a:lnTo>
                <a:lnTo>
                  <a:pt x="5202655" y="1667624"/>
                </a:lnTo>
                <a:lnTo>
                  <a:pt x="5214085" y="1667624"/>
                </a:lnTo>
                <a:lnTo>
                  <a:pt x="5225515" y="1667624"/>
                </a:lnTo>
                <a:lnTo>
                  <a:pt x="5236945" y="1667624"/>
                </a:lnTo>
                <a:lnTo>
                  <a:pt x="5248423" y="1667624"/>
                </a:lnTo>
                <a:lnTo>
                  <a:pt x="5259853" y="1667624"/>
                </a:lnTo>
                <a:lnTo>
                  <a:pt x="5271283" y="1667624"/>
                </a:lnTo>
                <a:lnTo>
                  <a:pt x="5282713" y="1667624"/>
                </a:lnTo>
                <a:lnTo>
                  <a:pt x="5294143" y="1667624"/>
                </a:lnTo>
                <a:lnTo>
                  <a:pt x="5305621" y="1667624"/>
                </a:lnTo>
                <a:lnTo>
                  <a:pt x="5317051" y="1667624"/>
                </a:lnTo>
                <a:lnTo>
                  <a:pt x="5328481" y="1667624"/>
                </a:lnTo>
                <a:lnTo>
                  <a:pt x="5339910" y="1667624"/>
                </a:lnTo>
                <a:lnTo>
                  <a:pt x="5351340" y="1667624"/>
                </a:lnTo>
                <a:lnTo>
                  <a:pt x="5362818" y="1667624"/>
                </a:lnTo>
                <a:lnTo>
                  <a:pt x="5374248" y="1667624"/>
                </a:lnTo>
                <a:lnTo>
                  <a:pt x="5385678" y="1667624"/>
                </a:lnTo>
                <a:lnTo>
                  <a:pt x="5397108" y="1667624"/>
                </a:lnTo>
                <a:lnTo>
                  <a:pt x="5408538" y="1667624"/>
                </a:lnTo>
                <a:lnTo>
                  <a:pt x="5420016" y="1667624"/>
                </a:lnTo>
                <a:lnTo>
                  <a:pt x="5431446" y="1667624"/>
                </a:lnTo>
                <a:lnTo>
                  <a:pt x="5442876" y="1667624"/>
                </a:lnTo>
                <a:lnTo>
                  <a:pt x="5454306" y="1667624"/>
                </a:lnTo>
                <a:lnTo>
                  <a:pt x="5465736" y="1667624"/>
                </a:lnTo>
                <a:lnTo>
                  <a:pt x="5477214" y="1667624"/>
                </a:lnTo>
                <a:lnTo>
                  <a:pt x="5488643" y="1667624"/>
                </a:lnTo>
                <a:lnTo>
                  <a:pt x="5500073" y="1667624"/>
                </a:lnTo>
                <a:lnTo>
                  <a:pt x="5511503" y="1667624"/>
                </a:lnTo>
                <a:lnTo>
                  <a:pt x="5522933" y="1667624"/>
                </a:lnTo>
                <a:lnTo>
                  <a:pt x="5534411" y="1667624"/>
                </a:lnTo>
                <a:lnTo>
                  <a:pt x="5545841" y="1667624"/>
                </a:lnTo>
                <a:lnTo>
                  <a:pt x="5557271" y="1434757"/>
                </a:lnTo>
                <a:lnTo>
                  <a:pt x="5568701" y="366575"/>
                </a:lnTo>
                <a:lnTo>
                  <a:pt x="5580131" y="219343"/>
                </a:lnTo>
                <a:lnTo>
                  <a:pt x="5591609" y="518313"/>
                </a:lnTo>
                <a:lnTo>
                  <a:pt x="5603038" y="731650"/>
                </a:lnTo>
                <a:lnTo>
                  <a:pt x="5614469" y="799258"/>
                </a:lnTo>
                <a:lnTo>
                  <a:pt x="5625899" y="384606"/>
                </a:lnTo>
                <a:lnTo>
                  <a:pt x="5637329" y="316998"/>
                </a:lnTo>
                <a:lnTo>
                  <a:pt x="5648759" y="307987"/>
                </a:lnTo>
                <a:lnTo>
                  <a:pt x="5660236" y="402632"/>
                </a:lnTo>
                <a:lnTo>
                  <a:pt x="5671666" y="555875"/>
                </a:lnTo>
                <a:lnTo>
                  <a:pt x="5683096" y="555875"/>
                </a:lnTo>
                <a:lnTo>
                  <a:pt x="5694526" y="710618"/>
                </a:lnTo>
                <a:lnTo>
                  <a:pt x="5705956" y="350049"/>
                </a:lnTo>
                <a:lnTo>
                  <a:pt x="5717434" y="0"/>
                </a:lnTo>
                <a:lnTo>
                  <a:pt x="5728864" y="187796"/>
                </a:lnTo>
                <a:lnTo>
                  <a:pt x="5740294" y="458220"/>
                </a:lnTo>
                <a:lnTo>
                  <a:pt x="5751724" y="398127"/>
                </a:lnTo>
                <a:lnTo>
                  <a:pt x="5763154" y="850336"/>
                </a:lnTo>
                <a:lnTo>
                  <a:pt x="5774631" y="679067"/>
                </a:lnTo>
                <a:lnTo>
                  <a:pt x="5786062" y="797753"/>
                </a:lnTo>
                <a:lnTo>
                  <a:pt x="5797492" y="1667624"/>
                </a:lnTo>
                <a:lnTo>
                  <a:pt x="5808921" y="1667624"/>
                </a:lnTo>
                <a:lnTo>
                  <a:pt x="5820351" y="1667624"/>
                </a:lnTo>
                <a:lnTo>
                  <a:pt x="5831829" y="1667624"/>
                </a:lnTo>
                <a:lnTo>
                  <a:pt x="5843259" y="1667624"/>
                </a:lnTo>
                <a:lnTo>
                  <a:pt x="5854689" y="1667624"/>
                </a:lnTo>
                <a:lnTo>
                  <a:pt x="5866119" y="1667624"/>
                </a:lnTo>
                <a:lnTo>
                  <a:pt x="5877549" y="1667624"/>
                </a:lnTo>
                <a:lnTo>
                  <a:pt x="5889027" y="1666124"/>
                </a:lnTo>
                <a:lnTo>
                  <a:pt x="5900457" y="1667624"/>
                </a:lnTo>
                <a:lnTo>
                  <a:pt x="5911887" y="1667624"/>
                </a:lnTo>
                <a:lnTo>
                  <a:pt x="5923317" y="1667624"/>
                </a:lnTo>
                <a:lnTo>
                  <a:pt x="5934747" y="1667624"/>
                </a:lnTo>
                <a:lnTo>
                  <a:pt x="5946225" y="1667624"/>
                </a:lnTo>
                <a:lnTo>
                  <a:pt x="5957655" y="1667624"/>
                </a:lnTo>
                <a:lnTo>
                  <a:pt x="5969084" y="1667624"/>
                </a:lnTo>
                <a:lnTo>
                  <a:pt x="5980514" y="1667624"/>
                </a:lnTo>
                <a:lnTo>
                  <a:pt x="5991944" y="1667624"/>
                </a:lnTo>
                <a:lnTo>
                  <a:pt x="6003422" y="1667624"/>
                </a:lnTo>
                <a:lnTo>
                  <a:pt x="6014852" y="1667624"/>
                </a:lnTo>
                <a:lnTo>
                  <a:pt x="6026282" y="1667624"/>
                </a:lnTo>
                <a:lnTo>
                  <a:pt x="6037712" y="1667624"/>
                </a:lnTo>
                <a:lnTo>
                  <a:pt x="6049142" y="1667624"/>
                </a:lnTo>
                <a:lnTo>
                  <a:pt x="6060620" y="1667624"/>
                </a:lnTo>
                <a:lnTo>
                  <a:pt x="6072049" y="1667624"/>
                </a:lnTo>
                <a:lnTo>
                  <a:pt x="6083480" y="1667624"/>
                </a:lnTo>
                <a:lnTo>
                  <a:pt x="6094910" y="1667624"/>
                </a:lnTo>
                <a:lnTo>
                  <a:pt x="6106340" y="1667624"/>
                </a:lnTo>
                <a:lnTo>
                  <a:pt x="6117818" y="1667624"/>
                </a:lnTo>
                <a:lnTo>
                  <a:pt x="6129247" y="1667624"/>
                </a:lnTo>
                <a:lnTo>
                  <a:pt x="6140677" y="1667624"/>
                </a:lnTo>
                <a:lnTo>
                  <a:pt x="6152107" y="1667624"/>
                </a:lnTo>
                <a:lnTo>
                  <a:pt x="6163537" y="1667624"/>
                </a:lnTo>
                <a:lnTo>
                  <a:pt x="6175015" y="1667624"/>
                </a:lnTo>
                <a:lnTo>
                  <a:pt x="6186445" y="1667624"/>
                </a:lnTo>
                <a:lnTo>
                  <a:pt x="6197875" y="1667624"/>
                </a:lnTo>
                <a:lnTo>
                  <a:pt x="6209305" y="1667624"/>
                </a:lnTo>
                <a:lnTo>
                  <a:pt x="6220735" y="1667624"/>
                </a:lnTo>
                <a:lnTo>
                  <a:pt x="6232212" y="1667624"/>
                </a:lnTo>
                <a:lnTo>
                  <a:pt x="6243642" y="1667624"/>
                </a:lnTo>
                <a:lnTo>
                  <a:pt x="6255073" y="1667624"/>
                </a:lnTo>
                <a:lnTo>
                  <a:pt x="6266503" y="1667624"/>
                </a:lnTo>
                <a:lnTo>
                  <a:pt x="6277933" y="1667624"/>
                </a:lnTo>
                <a:lnTo>
                  <a:pt x="6289410" y="1667624"/>
                </a:lnTo>
                <a:lnTo>
                  <a:pt x="6300840" y="1667624"/>
                </a:lnTo>
                <a:lnTo>
                  <a:pt x="6312270" y="1667624"/>
                </a:lnTo>
                <a:lnTo>
                  <a:pt x="6323700" y="1667624"/>
                </a:lnTo>
                <a:lnTo>
                  <a:pt x="6335130" y="1667624"/>
                </a:lnTo>
                <a:lnTo>
                  <a:pt x="6346608" y="1667624"/>
                </a:lnTo>
                <a:lnTo>
                  <a:pt x="6358038" y="1667624"/>
                </a:lnTo>
                <a:lnTo>
                  <a:pt x="6369468" y="1667624"/>
                </a:lnTo>
                <a:lnTo>
                  <a:pt x="6380898" y="1666124"/>
                </a:lnTo>
                <a:lnTo>
                  <a:pt x="6392328" y="1667624"/>
                </a:lnTo>
                <a:lnTo>
                  <a:pt x="6403805" y="1667624"/>
                </a:lnTo>
                <a:lnTo>
                  <a:pt x="6415235" y="1667624"/>
                </a:lnTo>
                <a:lnTo>
                  <a:pt x="6426666" y="1667624"/>
                </a:lnTo>
                <a:lnTo>
                  <a:pt x="6438096" y="1667624"/>
                </a:lnTo>
                <a:lnTo>
                  <a:pt x="6449525" y="1667624"/>
                </a:lnTo>
                <a:lnTo>
                  <a:pt x="6461003" y="1667624"/>
                </a:lnTo>
                <a:lnTo>
                  <a:pt x="6472433" y="1667624"/>
                </a:lnTo>
                <a:lnTo>
                  <a:pt x="6483863" y="1667624"/>
                </a:lnTo>
                <a:lnTo>
                  <a:pt x="6495293" y="1667624"/>
                </a:lnTo>
                <a:lnTo>
                  <a:pt x="6506723" y="1667624"/>
                </a:lnTo>
                <a:lnTo>
                  <a:pt x="6518201" y="1667624"/>
                </a:lnTo>
                <a:lnTo>
                  <a:pt x="6529631" y="1667624"/>
                </a:lnTo>
                <a:lnTo>
                  <a:pt x="6541061" y="1667624"/>
                </a:lnTo>
                <a:lnTo>
                  <a:pt x="6552490" y="1667624"/>
                </a:lnTo>
                <a:lnTo>
                  <a:pt x="6563921" y="1667624"/>
                </a:lnTo>
                <a:lnTo>
                  <a:pt x="6575398" y="1667624"/>
                </a:lnTo>
                <a:lnTo>
                  <a:pt x="6586828" y="1667624"/>
                </a:lnTo>
                <a:lnTo>
                  <a:pt x="6598259" y="1667624"/>
                </a:lnTo>
                <a:lnTo>
                  <a:pt x="6609688" y="1667624"/>
                </a:lnTo>
                <a:lnTo>
                  <a:pt x="6621118" y="1667624"/>
                </a:lnTo>
                <a:lnTo>
                  <a:pt x="6632596" y="1667624"/>
                </a:lnTo>
                <a:lnTo>
                  <a:pt x="6644026" y="1667624"/>
                </a:lnTo>
                <a:lnTo>
                  <a:pt x="6655456" y="1667624"/>
                </a:lnTo>
                <a:lnTo>
                  <a:pt x="6666886" y="1667624"/>
                </a:lnTo>
                <a:lnTo>
                  <a:pt x="6678316" y="1667624"/>
                </a:lnTo>
                <a:lnTo>
                  <a:pt x="6689794" y="1667624"/>
                </a:lnTo>
                <a:lnTo>
                  <a:pt x="6701224" y="1667624"/>
                </a:lnTo>
                <a:lnTo>
                  <a:pt x="6712653" y="1667624"/>
                </a:lnTo>
                <a:lnTo>
                  <a:pt x="6724083" y="1667624"/>
                </a:lnTo>
                <a:lnTo>
                  <a:pt x="6735514" y="1667624"/>
                </a:lnTo>
                <a:lnTo>
                  <a:pt x="6746944" y="1667624"/>
                </a:lnTo>
                <a:lnTo>
                  <a:pt x="6758421" y="1667624"/>
                </a:lnTo>
                <a:lnTo>
                  <a:pt x="6769851" y="1667624"/>
                </a:lnTo>
                <a:lnTo>
                  <a:pt x="6781281" y="1667624"/>
                </a:lnTo>
                <a:lnTo>
                  <a:pt x="6792711" y="1667624"/>
                </a:lnTo>
                <a:lnTo>
                  <a:pt x="6804141" y="1667624"/>
                </a:lnTo>
                <a:lnTo>
                  <a:pt x="6815619" y="1667624"/>
                </a:lnTo>
                <a:lnTo>
                  <a:pt x="6827049" y="1667624"/>
                </a:lnTo>
                <a:lnTo>
                  <a:pt x="6838479" y="1667624"/>
                </a:lnTo>
                <a:lnTo>
                  <a:pt x="6849909" y="1667624"/>
                </a:lnTo>
                <a:lnTo>
                  <a:pt x="6861339" y="1667624"/>
                </a:lnTo>
                <a:lnTo>
                  <a:pt x="6872816" y="1667624"/>
                </a:lnTo>
                <a:lnTo>
                  <a:pt x="6884246" y="1667624"/>
                </a:lnTo>
                <a:lnTo>
                  <a:pt x="6895676" y="1667624"/>
                </a:lnTo>
                <a:lnTo>
                  <a:pt x="6907107" y="1667624"/>
                </a:lnTo>
                <a:lnTo>
                  <a:pt x="6918537" y="1667624"/>
                </a:lnTo>
                <a:lnTo>
                  <a:pt x="6930014" y="1667624"/>
                </a:lnTo>
                <a:lnTo>
                  <a:pt x="6941444" y="1667624"/>
                </a:lnTo>
                <a:lnTo>
                  <a:pt x="6952874" y="1667624"/>
                </a:lnTo>
                <a:lnTo>
                  <a:pt x="6964304" y="1667624"/>
                </a:lnTo>
                <a:lnTo>
                  <a:pt x="6975734" y="1667624"/>
                </a:lnTo>
                <a:lnTo>
                  <a:pt x="6987212" y="1667624"/>
                </a:lnTo>
                <a:lnTo>
                  <a:pt x="6998642" y="1667624"/>
                </a:lnTo>
                <a:lnTo>
                  <a:pt x="7010072" y="1667624"/>
                </a:lnTo>
                <a:lnTo>
                  <a:pt x="7021502" y="1667624"/>
                </a:lnTo>
                <a:lnTo>
                  <a:pt x="7032931" y="1667624"/>
                </a:lnTo>
                <a:lnTo>
                  <a:pt x="7044409" y="1667624"/>
                </a:lnTo>
                <a:lnTo>
                  <a:pt x="7055839" y="1667624"/>
                </a:lnTo>
                <a:lnTo>
                  <a:pt x="7067269" y="1667624"/>
                </a:lnTo>
                <a:lnTo>
                  <a:pt x="7078700" y="1667624"/>
                </a:lnTo>
                <a:lnTo>
                  <a:pt x="7090129" y="1667624"/>
                </a:lnTo>
                <a:lnTo>
                  <a:pt x="7101607" y="1667624"/>
                </a:lnTo>
                <a:lnTo>
                  <a:pt x="7113037" y="1667624"/>
                </a:lnTo>
                <a:lnTo>
                  <a:pt x="7124467" y="1667624"/>
                </a:lnTo>
                <a:lnTo>
                  <a:pt x="7135897" y="1667624"/>
                </a:lnTo>
                <a:lnTo>
                  <a:pt x="7147327" y="1667624"/>
                </a:lnTo>
                <a:lnTo>
                  <a:pt x="7158805" y="1667624"/>
                </a:lnTo>
                <a:lnTo>
                  <a:pt x="7170235" y="1667624"/>
                </a:lnTo>
                <a:lnTo>
                  <a:pt x="7181665" y="1667624"/>
                </a:lnTo>
                <a:lnTo>
                  <a:pt x="7193094" y="1667624"/>
                </a:lnTo>
                <a:lnTo>
                  <a:pt x="7204524" y="1667624"/>
                </a:lnTo>
                <a:lnTo>
                  <a:pt x="7216002" y="1667624"/>
                </a:lnTo>
                <a:lnTo>
                  <a:pt x="7227432" y="1667624"/>
                </a:lnTo>
                <a:lnTo>
                  <a:pt x="7238862" y="1667624"/>
                </a:lnTo>
                <a:lnTo>
                  <a:pt x="7250292" y="1667624"/>
                </a:lnTo>
                <a:lnTo>
                  <a:pt x="7261722" y="1667624"/>
                </a:lnTo>
                <a:lnTo>
                  <a:pt x="7273200" y="1667624"/>
                </a:lnTo>
                <a:lnTo>
                  <a:pt x="7284630" y="1667624"/>
                </a:lnTo>
                <a:lnTo>
                  <a:pt x="7296060" y="1667624"/>
                </a:lnTo>
                <a:lnTo>
                  <a:pt x="7307490" y="1667624"/>
                </a:lnTo>
                <a:lnTo>
                  <a:pt x="7318920" y="1667624"/>
                </a:lnTo>
                <a:lnTo>
                  <a:pt x="7330398" y="1667624"/>
                </a:lnTo>
                <a:lnTo>
                  <a:pt x="7341828" y="1667624"/>
                </a:lnTo>
                <a:lnTo>
                  <a:pt x="7353257" y="1667624"/>
                </a:lnTo>
                <a:lnTo>
                  <a:pt x="7364687" y="1667624"/>
                </a:lnTo>
                <a:lnTo>
                  <a:pt x="7376117" y="1667624"/>
                </a:lnTo>
                <a:lnTo>
                  <a:pt x="7387595" y="1667624"/>
                </a:lnTo>
                <a:lnTo>
                  <a:pt x="7399025" y="1667624"/>
                </a:lnTo>
                <a:lnTo>
                  <a:pt x="7410455" y="1667624"/>
                </a:lnTo>
                <a:lnTo>
                  <a:pt x="7421885" y="1667624"/>
                </a:lnTo>
                <a:lnTo>
                  <a:pt x="7433315" y="1667624"/>
                </a:lnTo>
                <a:lnTo>
                  <a:pt x="7444793" y="1667624"/>
                </a:lnTo>
                <a:lnTo>
                  <a:pt x="7456222" y="1667624"/>
                </a:lnTo>
                <a:lnTo>
                  <a:pt x="7467653" y="1667624"/>
                </a:lnTo>
                <a:lnTo>
                  <a:pt x="7479083" y="1667624"/>
                </a:lnTo>
                <a:lnTo>
                  <a:pt x="7490513" y="1667624"/>
                </a:lnTo>
                <a:lnTo>
                  <a:pt x="7501990" y="1667624"/>
                </a:lnTo>
                <a:lnTo>
                  <a:pt x="7513420" y="1667624"/>
                </a:lnTo>
                <a:lnTo>
                  <a:pt x="7524850" y="1667624"/>
                </a:lnTo>
                <a:lnTo>
                  <a:pt x="7536280" y="1667624"/>
                </a:lnTo>
                <a:lnTo>
                  <a:pt x="7547710" y="1667624"/>
                </a:lnTo>
                <a:lnTo>
                  <a:pt x="7559188" y="1667624"/>
                </a:lnTo>
                <a:lnTo>
                  <a:pt x="7570618" y="1667624"/>
                </a:lnTo>
                <a:lnTo>
                  <a:pt x="7582048" y="1667624"/>
                </a:lnTo>
                <a:lnTo>
                  <a:pt x="7593478" y="1667624"/>
                </a:lnTo>
                <a:lnTo>
                  <a:pt x="7604908" y="1667624"/>
                </a:lnTo>
                <a:lnTo>
                  <a:pt x="7616385" y="1667624"/>
                </a:lnTo>
                <a:lnTo>
                  <a:pt x="7627815" y="1667624"/>
                </a:lnTo>
                <a:lnTo>
                  <a:pt x="7639246" y="1667624"/>
                </a:lnTo>
                <a:lnTo>
                  <a:pt x="7650676" y="1667624"/>
                </a:lnTo>
                <a:lnTo>
                  <a:pt x="7662106" y="1667624"/>
                </a:lnTo>
                <a:lnTo>
                  <a:pt x="7673583" y="1667624"/>
                </a:lnTo>
                <a:lnTo>
                  <a:pt x="7685013" y="1667624"/>
                </a:lnTo>
                <a:lnTo>
                  <a:pt x="7696443" y="1667624"/>
                </a:lnTo>
                <a:lnTo>
                  <a:pt x="7707873" y="1667624"/>
                </a:lnTo>
                <a:lnTo>
                  <a:pt x="7719303" y="1667624"/>
                </a:lnTo>
                <a:lnTo>
                  <a:pt x="7730733" y="1667624"/>
                </a:lnTo>
                <a:lnTo>
                  <a:pt x="7742211" y="1667624"/>
                </a:lnTo>
                <a:lnTo>
                  <a:pt x="7753641" y="1667624"/>
                </a:lnTo>
                <a:lnTo>
                  <a:pt x="7765071" y="1667624"/>
                </a:lnTo>
                <a:lnTo>
                  <a:pt x="7776501" y="1667624"/>
                </a:lnTo>
                <a:lnTo>
                  <a:pt x="7787931" y="1667624"/>
                </a:lnTo>
                <a:lnTo>
                  <a:pt x="7799408" y="1667624"/>
                </a:lnTo>
                <a:lnTo>
                  <a:pt x="7810839" y="1667624"/>
                </a:lnTo>
                <a:lnTo>
                  <a:pt x="7822268" y="1667624"/>
                </a:lnTo>
                <a:lnTo>
                  <a:pt x="7833698" y="1667624"/>
                </a:lnTo>
                <a:lnTo>
                  <a:pt x="7845128" y="1667624"/>
                </a:lnTo>
                <a:lnTo>
                  <a:pt x="7856606" y="1667624"/>
                </a:lnTo>
                <a:lnTo>
                  <a:pt x="7868036" y="1667624"/>
                </a:lnTo>
                <a:lnTo>
                  <a:pt x="7879466" y="1667624"/>
                </a:lnTo>
                <a:lnTo>
                  <a:pt x="7890896" y="1667624"/>
                </a:lnTo>
                <a:lnTo>
                  <a:pt x="7902326" y="1667624"/>
                </a:lnTo>
                <a:lnTo>
                  <a:pt x="7913804" y="1667624"/>
                </a:lnTo>
                <a:lnTo>
                  <a:pt x="7925234" y="1667624"/>
                </a:lnTo>
                <a:lnTo>
                  <a:pt x="7936663" y="1667624"/>
                </a:lnTo>
                <a:lnTo>
                  <a:pt x="7948094" y="1667624"/>
                </a:lnTo>
                <a:lnTo>
                  <a:pt x="7959524" y="1667624"/>
                </a:lnTo>
                <a:lnTo>
                  <a:pt x="7971001" y="1667624"/>
                </a:lnTo>
                <a:lnTo>
                  <a:pt x="7982431" y="1667624"/>
                </a:lnTo>
                <a:lnTo>
                  <a:pt x="7993861" y="1667624"/>
                </a:lnTo>
                <a:lnTo>
                  <a:pt x="8005291" y="1667624"/>
                </a:lnTo>
                <a:lnTo>
                  <a:pt x="8016721" y="1667624"/>
                </a:lnTo>
                <a:lnTo>
                  <a:pt x="8028199" y="1667624"/>
                </a:lnTo>
                <a:lnTo>
                  <a:pt x="8039629" y="1667624"/>
                </a:lnTo>
                <a:lnTo>
                  <a:pt x="8051059" y="1667624"/>
                </a:lnTo>
                <a:lnTo>
                  <a:pt x="8062489" y="1667624"/>
                </a:lnTo>
                <a:lnTo>
                  <a:pt x="8073919" y="1667624"/>
                </a:lnTo>
                <a:lnTo>
                  <a:pt x="8085396" y="1667624"/>
                </a:lnTo>
                <a:lnTo>
                  <a:pt x="8096826" y="1667624"/>
                </a:lnTo>
                <a:lnTo>
                  <a:pt x="8108256" y="1667624"/>
                </a:lnTo>
                <a:lnTo>
                  <a:pt x="8119687" y="1667624"/>
                </a:lnTo>
                <a:lnTo>
                  <a:pt x="8131117" y="1667624"/>
                </a:lnTo>
                <a:lnTo>
                  <a:pt x="8142594" y="1667624"/>
                </a:lnTo>
                <a:lnTo>
                  <a:pt x="8154024" y="1667624"/>
                </a:lnTo>
                <a:lnTo>
                  <a:pt x="8165454" y="1667624"/>
                </a:lnTo>
                <a:lnTo>
                  <a:pt x="8176884" y="1667624"/>
                </a:lnTo>
                <a:lnTo>
                  <a:pt x="8188314" y="1667624"/>
                </a:lnTo>
                <a:lnTo>
                  <a:pt x="8199792" y="1667624"/>
                </a:lnTo>
                <a:lnTo>
                  <a:pt x="8211222" y="1667624"/>
                </a:lnTo>
                <a:lnTo>
                  <a:pt x="8222652" y="1667624"/>
                </a:lnTo>
                <a:lnTo>
                  <a:pt x="8234082" y="1667624"/>
                </a:lnTo>
                <a:lnTo>
                  <a:pt x="8245512" y="1667624"/>
                </a:lnTo>
                <a:lnTo>
                  <a:pt x="8256989" y="1667624"/>
                </a:lnTo>
                <a:lnTo>
                  <a:pt x="8268419" y="1667624"/>
                </a:lnTo>
                <a:lnTo>
                  <a:pt x="8279850" y="1667624"/>
                </a:lnTo>
                <a:lnTo>
                  <a:pt x="8291280" y="1667624"/>
                </a:lnTo>
                <a:lnTo>
                  <a:pt x="8302709" y="1667624"/>
                </a:lnTo>
                <a:lnTo>
                  <a:pt x="8314187" y="1667624"/>
                </a:lnTo>
                <a:lnTo>
                  <a:pt x="8325617" y="1667624"/>
                </a:lnTo>
                <a:lnTo>
                  <a:pt x="8337047" y="1667624"/>
                </a:lnTo>
                <a:lnTo>
                  <a:pt x="8348477" y="1667624"/>
                </a:lnTo>
                <a:lnTo>
                  <a:pt x="8359907" y="1667624"/>
                </a:lnTo>
                <a:lnTo>
                  <a:pt x="8371385" y="1667624"/>
                </a:lnTo>
                <a:lnTo>
                  <a:pt x="8382815" y="1667624"/>
                </a:lnTo>
                <a:lnTo>
                  <a:pt x="8394245" y="1667624"/>
                </a:lnTo>
                <a:lnTo>
                  <a:pt x="8405674" y="1667624"/>
                </a:lnTo>
                <a:lnTo>
                  <a:pt x="8417104" y="1667624"/>
                </a:lnTo>
                <a:lnTo>
                  <a:pt x="8428582" y="1667624"/>
                </a:lnTo>
                <a:lnTo>
                  <a:pt x="8440012" y="1667624"/>
                </a:lnTo>
                <a:lnTo>
                  <a:pt x="8451442" y="1667624"/>
                </a:lnTo>
                <a:lnTo>
                  <a:pt x="8462872" y="1667624"/>
                </a:lnTo>
                <a:lnTo>
                  <a:pt x="8474302" y="1667624"/>
                </a:lnTo>
                <a:lnTo>
                  <a:pt x="8485780" y="1667624"/>
                </a:lnTo>
                <a:lnTo>
                  <a:pt x="8497210" y="1667624"/>
                </a:lnTo>
                <a:lnTo>
                  <a:pt x="8508640" y="1667624"/>
                </a:lnTo>
                <a:lnTo>
                  <a:pt x="8520069" y="1667624"/>
                </a:lnTo>
                <a:lnTo>
                  <a:pt x="8531500" y="1667624"/>
                </a:lnTo>
                <a:lnTo>
                  <a:pt x="8542977" y="1667624"/>
                </a:lnTo>
                <a:lnTo>
                  <a:pt x="8554407" y="1667624"/>
                </a:lnTo>
                <a:lnTo>
                  <a:pt x="8565837" y="1667624"/>
                </a:lnTo>
                <a:lnTo>
                  <a:pt x="8577267" y="1667624"/>
                </a:lnTo>
                <a:lnTo>
                  <a:pt x="8588697" y="1667624"/>
                </a:lnTo>
                <a:lnTo>
                  <a:pt x="8600175" y="1667624"/>
                </a:lnTo>
                <a:lnTo>
                  <a:pt x="8611605" y="1667624"/>
                </a:lnTo>
                <a:lnTo>
                  <a:pt x="8623035" y="1667624"/>
                </a:lnTo>
                <a:lnTo>
                  <a:pt x="8634465" y="1667624"/>
                </a:lnTo>
                <a:lnTo>
                  <a:pt x="8645895" y="1667624"/>
                </a:lnTo>
                <a:lnTo>
                  <a:pt x="8657373" y="1667624"/>
                </a:lnTo>
                <a:lnTo>
                  <a:pt x="8668802" y="1667624"/>
                </a:lnTo>
                <a:lnTo>
                  <a:pt x="8680232" y="1667624"/>
                </a:lnTo>
                <a:lnTo>
                  <a:pt x="8691662" y="1667624"/>
                </a:lnTo>
                <a:lnTo>
                  <a:pt x="8703093" y="1667624"/>
                </a:lnTo>
                <a:lnTo>
                  <a:pt x="8714570" y="1667624"/>
                </a:lnTo>
                <a:lnTo>
                  <a:pt x="8726000" y="1667624"/>
                </a:lnTo>
                <a:lnTo>
                  <a:pt x="8737430" y="1667624"/>
                </a:lnTo>
                <a:lnTo>
                  <a:pt x="8748860" y="1667624"/>
                </a:lnTo>
                <a:lnTo>
                  <a:pt x="8760290" y="1667624"/>
                </a:lnTo>
                <a:lnTo>
                  <a:pt x="8771768" y="1667624"/>
                </a:lnTo>
                <a:lnTo>
                  <a:pt x="8783198" y="1667624"/>
                </a:lnTo>
                <a:lnTo>
                  <a:pt x="8794628" y="1667624"/>
                </a:lnTo>
                <a:lnTo>
                  <a:pt x="8806058" y="1667624"/>
                </a:lnTo>
                <a:lnTo>
                  <a:pt x="8817488" y="1667624"/>
                </a:lnTo>
                <a:lnTo>
                  <a:pt x="8828918" y="1667624"/>
                </a:lnTo>
                <a:lnTo>
                  <a:pt x="8840395" y="1667624"/>
                </a:lnTo>
                <a:lnTo>
                  <a:pt x="8851825" y="1667624"/>
                </a:lnTo>
                <a:lnTo>
                  <a:pt x="8863256" y="1667624"/>
                </a:lnTo>
                <a:lnTo>
                  <a:pt x="8874686" y="1667624"/>
                </a:lnTo>
                <a:lnTo>
                  <a:pt x="8886115" y="1667624"/>
                </a:lnTo>
                <a:lnTo>
                  <a:pt x="8897593" y="1667624"/>
                </a:lnTo>
                <a:lnTo>
                  <a:pt x="8909022" y="1667624"/>
                </a:lnTo>
                <a:lnTo>
                  <a:pt x="8920453" y="1667624"/>
                </a:lnTo>
                <a:lnTo>
                  <a:pt x="8931883" y="1667624"/>
                </a:lnTo>
                <a:lnTo>
                  <a:pt x="8943313" y="1667624"/>
                </a:lnTo>
                <a:lnTo>
                  <a:pt x="8954791" y="1667624"/>
                </a:lnTo>
                <a:lnTo>
                  <a:pt x="8966220" y="1667624"/>
                </a:lnTo>
                <a:lnTo>
                  <a:pt x="8977651" y="1667624"/>
                </a:lnTo>
                <a:lnTo>
                  <a:pt x="8989080" y="1667624"/>
                </a:lnTo>
                <a:lnTo>
                  <a:pt x="9000511" y="1667624"/>
                </a:lnTo>
                <a:lnTo>
                  <a:pt x="9011988" y="1667624"/>
                </a:lnTo>
                <a:lnTo>
                  <a:pt x="9023418" y="1667624"/>
                </a:lnTo>
                <a:lnTo>
                  <a:pt x="9034849" y="1667624"/>
                </a:lnTo>
                <a:lnTo>
                  <a:pt x="9046278" y="1667624"/>
                </a:lnTo>
                <a:lnTo>
                  <a:pt x="9057709" y="1667624"/>
                </a:lnTo>
                <a:lnTo>
                  <a:pt x="9069186" y="1667624"/>
                </a:lnTo>
                <a:lnTo>
                  <a:pt x="9080615" y="1667624"/>
                </a:lnTo>
                <a:lnTo>
                  <a:pt x="9092046" y="1667624"/>
                </a:lnTo>
                <a:lnTo>
                  <a:pt x="9103476" y="1667624"/>
                </a:lnTo>
                <a:lnTo>
                  <a:pt x="9114906" y="1667624"/>
                </a:lnTo>
                <a:lnTo>
                  <a:pt x="9126384" y="1667624"/>
                </a:lnTo>
                <a:lnTo>
                  <a:pt x="9137813" y="1667624"/>
                </a:lnTo>
                <a:lnTo>
                  <a:pt x="9149244" y="1667624"/>
                </a:lnTo>
                <a:lnTo>
                  <a:pt x="9160673" y="1667624"/>
                </a:lnTo>
                <a:lnTo>
                  <a:pt x="9172104" y="1667624"/>
                </a:lnTo>
                <a:lnTo>
                  <a:pt x="9183581" y="1667624"/>
                </a:lnTo>
                <a:lnTo>
                  <a:pt x="9195011" y="1667624"/>
                </a:lnTo>
                <a:lnTo>
                  <a:pt x="9206442" y="1667624"/>
                </a:lnTo>
                <a:lnTo>
                  <a:pt x="9217871" y="1667624"/>
                </a:lnTo>
                <a:lnTo>
                  <a:pt x="9229301" y="1667624"/>
                </a:lnTo>
                <a:lnTo>
                  <a:pt x="9240779" y="1667624"/>
                </a:lnTo>
                <a:lnTo>
                  <a:pt x="9252209" y="1667624"/>
                </a:lnTo>
                <a:lnTo>
                  <a:pt x="9263639" y="1667624"/>
                </a:lnTo>
                <a:lnTo>
                  <a:pt x="9275069" y="1667624"/>
                </a:lnTo>
                <a:lnTo>
                  <a:pt x="9286498" y="1667624"/>
                </a:lnTo>
                <a:lnTo>
                  <a:pt x="9297977" y="1667624"/>
                </a:lnTo>
                <a:lnTo>
                  <a:pt x="9309406" y="1667624"/>
                </a:lnTo>
                <a:lnTo>
                  <a:pt x="9320837" y="1667624"/>
                </a:lnTo>
                <a:lnTo>
                  <a:pt x="9332266" y="1667624"/>
                </a:lnTo>
                <a:lnTo>
                  <a:pt x="9343696" y="1667624"/>
                </a:lnTo>
                <a:lnTo>
                  <a:pt x="9355174" y="1667624"/>
                </a:lnTo>
                <a:lnTo>
                  <a:pt x="9366604" y="1667624"/>
                </a:lnTo>
                <a:lnTo>
                  <a:pt x="9378035" y="1667624"/>
                </a:lnTo>
                <a:lnTo>
                  <a:pt x="9389464" y="1667624"/>
                </a:lnTo>
                <a:lnTo>
                  <a:pt x="9400894" y="1667624"/>
                </a:lnTo>
                <a:lnTo>
                  <a:pt x="9412372" y="1667624"/>
                </a:lnTo>
                <a:lnTo>
                  <a:pt x="9423802" y="1667624"/>
                </a:lnTo>
                <a:lnTo>
                  <a:pt x="9435232" y="1667624"/>
                </a:lnTo>
                <a:lnTo>
                  <a:pt x="9446662" y="1667624"/>
                </a:lnTo>
                <a:lnTo>
                  <a:pt x="9458091" y="1667624"/>
                </a:lnTo>
                <a:lnTo>
                  <a:pt x="9469570" y="1667624"/>
                </a:lnTo>
                <a:lnTo>
                  <a:pt x="9480999" y="1667624"/>
                </a:lnTo>
                <a:lnTo>
                  <a:pt x="9492429" y="1667624"/>
                </a:lnTo>
                <a:lnTo>
                  <a:pt x="9503859" y="1667624"/>
                </a:lnTo>
                <a:lnTo>
                  <a:pt x="9515289" y="1667624"/>
                </a:lnTo>
                <a:lnTo>
                  <a:pt x="9526767" y="1667624"/>
                </a:lnTo>
                <a:lnTo>
                  <a:pt x="9538197" y="1667624"/>
                </a:lnTo>
                <a:lnTo>
                  <a:pt x="9549626" y="1667624"/>
                </a:lnTo>
                <a:lnTo>
                  <a:pt x="9561057" y="1667624"/>
                </a:lnTo>
                <a:lnTo>
                  <a:pt x="9572487" y="1667624"/>
                </a:lnTo>
                <a:lnTo>
                  <a:pt x="9583965" y="1667624"/>
                </a:lnTo>
                <a:lnTo>
                  <a:pt x="9595395" y="1667624"/>
                </a:lnTo>
                <a:lnTo>
                  <a:pt x="9606824" y="1667624"/>
                </a:lnTo>
                <a:lnTo>
                  <a:pt x="9618255" y="1667624"/>
                </a:lnTo>
                <a:lnTo>
                  <a:pt x="9629684" y="1667624"/>
                </a:lnTo>
                <a:lnTo>
                  <a:pt x="9641163" y="1667624"/>
                </a:lnTo>
                <a:lnTo>
                  <a:pt x="9652592" y="1667624"/>
                </a:lnTo>
                <a:lnTo>
                  <a:pt x="9664022" y="1667624"/>
                </a:lnTo>
                <a:lnTo>
                  <a:pt x="9675452" y="1667624"/>
                </a:lnTo>
                <a:lnTo>
                  <a:pt x="9686882" y="1667624"/>
                </a:lnTo>
                <a:lnTo>
                  <a:pt x="9698360" y="1667624"/>
                </a:lnTo>
                <a:lnTo>
                  <a:pt x="9709790" y="1667624"/>
                </a:lnTo>
                <a:lnTo>
                  <a:pt x="9721219" y="1667624"/>
                </a:lnTo>
                <a:lnTo>
                  <a:pt x="9732650" y="1667624"/>
                </a:lnTo>
                <a:lnTo>
                  <a:pt x="9744080" y="1667624"/>
                </a:lnTo>
                <a:lnTo>
                  <a:pt x="9755557" y="1667624"/>
                </a:lnTo>
                <a:lnTo>
                  <a:pt x="9766988" y="1667624"/>
                </a:lnTo>
                <a:lnTo>
                  <a:pt x="9778417" y="1667624"/>
                </a:lnTo>
                <a:lnTo>
                  <a:pt x="9789848" y="1667624"/>
                </a:lnTo>
                <a:lnTo>
                  <a:pt x="9801277" y="1667624"/>
                </a:lnTo>
                <a:lnTo>
                  <a:pt x="9812755" y="1667624"/>
                </a:lnTo>
                <a:lnTo>
                  <a:pt x="9824185" y="1667624"/>
                </a:lnTo>
                <a:lnTo>
                  <a:pt x="9835615" y="1667624"/>
                </a:lnTo>
                <a:lnTo>
                  <a:pt x="9847045" y="1667624"/>
                </a:lnTo>
                <a:lnTo>
                  <a:pt x="9858475" y="1667624"/>
                </a:lnTo>
                <a:lnTo>
                  <a:pt x="9869952" y="1667624"/>
                </a:lnTo>
                <a:lnTo>
                  <a:pt x="9881383" y="1667624"/>
                </a:lnTo>
                <a:lnTo>
                  <a:pt x="9892812" y="1667624"/>
                </a:lnTo>
                <a:lnTo>
                  <a:pt x="9904243" y="1667624"/>
                </a:lnTo>
                <a:lnTo>
                  <a:pt x="9915673" y="1667624"/>
                </a:lnTo>
                <a:lnTo>
                  <a:pt x="9927102" y="1667624"/>
                </a:lnTo>
                <a:lnTo>
                  <a:pt x="9938581" y="1667624"/>
                </a:lnTo>
                <a:lnTo>
                  <a:pt x="9950010" y="1667624"/>
                </a:lnTo>
                <a:lnTo>
                  <a:pt x="9961441" y="1667624"/>
                </a:lnTo>
                <a:lnTo>
                  <a:pt x="9972870" y="1667624"/>
                </a:lnTo>
                <a:lnTo>
                  <a:pt x="9984300" y="1667624"/>
                </a:lnTo>
                <a:lnTo>
                  <a:pt x="9995778" y="1667624"/>
                </a:lnTo>
                <a:lnTo>
                  <a:pt x="10007208" y="1667624"/>
                </a:lnTo>
                <a:lnTo>
                  <a:pt x="10018638" y="1667624"/>
                </a:lnTo>
                <a:lnTo>
                  <a:pt x="10030068" y="1667624"/>
                </a:lnTo>
                <a:lnTo>
                  <a:pt x="10041498" y="1667624"/>
                </a:lnTo>
                <a:lnTo>
                  <a:pt x="10052976" y="1667624"/>
                </a:lnTo>
                <a:lnTo>
                  <a:pt x="10064405" y="1667624"/>
                </a:lnTo>
                <a:lnTo>
                  <a:pt x="10075835" y="1667624"/>
                </a:lnTo>
                <a:lnTo>
                  <a:pt x="10087266" y="1667624"/>
                </a:lnTo>
                <a:lnTo>
                  <a:pt x="10098695" y="1667624"/>
                </a:lnTo>
                <a:lnTo>
                  <a:pt x="10110174" y="1667624"/>
                </a:lnTo>
                <a:lnTo>
                  <a:pt x="10121603" y="1667624"/>
                </a:lnTo>
                <a:lnTo>
                  <a:pt x="10133033" y="1667624"/>
                </a:lnTo>
                <a:lnTo>
                  <a:pt x="10144463" y="1667624"/>
                </a:lnTo>
                <a:lnTo>
                  <a:pt x="10155893" y="1667624"/>
                </a:lnTo>
                <a:lnTo>
                  <a:pt x="10167371" y="1667624"/>
                </a:lnTo>
                <a:lnTo>
                  <a:pt x="10178801" y="1667624"/>
                </a:lnTo>
                <a:lnTo>
                  <a:pt x="10190230" y="1667624"/>
                </a:lnTo>
                <a:lnTo>
                  <a:pt x="10201661" y="1667624"/>
                </a:lnTo>
                <a:lnTo>
                  <a:pt x="10213091" y="1667624"/>
                </a:lnTo>
                <a:lnTo>
                  <a:pt x="10224569" y="1667624"/>
                </a:lnTo>
                <a:lnTo>
                  <a:pt x="10235998" y="1667624"/>
                </a:lnTo>
                <a:lnTo>
                  <a:pt x="10247428" y="1667624"/>
                </a:lnTo>
                <a:lnTo>
                  <a:pt x="10258859" y="1667624"/>
                </a:lnTo>
                <a:lnTo>
                  <a:pt x="10270288" y="1667624"/>
                </a:lnTo>
                <a:lnTo>
                  <a:pt x="10281767" y="1667624"/>
                </a:lnTo>
                <a:lnTo>
                  <a:pt x="10293196" y="1667624"/>
                </a:lnTo>
                <a:lnTo>
                  <a:pt x="10304626" y="1667624"/>
                </a:lnTo>
                <a:lnTo>
                  <a:pt x="10316056" y="1667624"/>
                </a:lnTo>
                <a:lnTo>
                  <a:pt x="10327486" y="1667624"/>
                </a:lnTo>
                <a:lnTo>
                  <a:pt x="10338963" y="1667624"/>
                </a:lnTo>
                <a:lnTo>
                  <a:pt x="10350394" y="1667624"/>
                </a:lnTo>
                <a:lnTo>
                  <a:pt x="10361823" y="1667624"/>
                </a:lnTo>
                <a:lnTo>
                  <a:pt x="10373254" y="1667624"/>
                </a:lnTo>
                <a:lnTo>
                  <a:pt x="10384684" y="1667624"/>
                </a:lnTo>
                <a:lnTo>
                  <a:pt x="10396161" y="1667624"/>
                </a:lnTo>
                <a:lnTo>
                  <a:pt x="10407591" y="1667624"/>
                </a:lnTo>
                <a:lnTo>
                  <a:pt x="10419021" y="1667624"/>
                </a:lnTo>
                <a:lnTo>
                  <a:pt x="10430452" y="1667624"/>
                </a:lnTo>
                <a:lnTo>
                  <a:pt x="10441881" y="1667624"/>
                </a:lnTo>
                <a:lnTo>
                  <a:pt x="10453358" y="1667624"/>
                </a:lnTo>
                <a:lnTo>
                  <a:pt x="10464789" y="1667624"/>
                </a:lnTo>
                <a:lnTo>
                  <a:pt x="10476219" y="1667624"/>
                </a:lnTo>
                <a:lnTo>
                  <a:pt x="10487649" y="1667624"/>
                </a:lnTo>
                <a:lnTo>
                  <a:pt x="10499079" y="1667624"/>
                </a:lnTo>
                <a:lnTo>
                  <a:pt x="10510556" y="1667624"/>
                </a:lnTo>
                <a:lnTo>
                  <a:pt x="10521987" y="1667624"/>
                </a:lnTo>
                <a:lnTo>
                  <a:pt x="10533416" y="1667624"/>
                </a:lnTo>
                <a:lnTo>
                  <a:pt x="10544847" y="1667624"/>
                </a:lnTo>
                <a:lnTo>
                  <a:pt x="10556277" y="1667624"/>
                </a:lnTo>
                <a:lnTo>
                  <a:pt x="10567754" y="1667624"/>
                </a:lnTo>
                <a:lnTo>
                  <a:pt x="10579184" y="1667624"/>
                </a:lnTo>
                <a:lnTo>
                  <a:pt x="10590614" y="1667624"/>
                </a:lnTo>
                <a:lnTo>
                  <a:pt x="10602045" y="1667624"/>
                </a:lnTo>
                <a:lnTo>
                  <a:pt x="10613474" y="1667624"/>
                </a:lnTo>
                <a:lnTo>
                  <a:pt x="10624951" y="1667624"/>
                </a:lnTo>
                <a:lnTo>
                  <a:pt x="10636382" y="1667624"/>
                </a:lnTo>
                <a:lnTo>
                  <a:pt x="10647812" y="1667624"/>
                </a:lnTo>
                <a:lnTo>
                  <a:pt x="10659241" y="1667624"/>
                </a:lnTo>
                <a:lnTo>
                  <a:pt x="10670672" y="1667624"/>
                </a:lnTo>
                <a:lnTo>
                  <a:pt x="10682149" y="1667624"/>
                </a:lnTo>
                <a:lnTo>
                  <a:pt x="10693580" y="1667624"/>
                </a:lnTo>
                <a:lnTo>
                  <a:pt x="10705009" y="1667624"/>
                </a:lnTo>
                <a:lnTo>
                  <a:pt x="10716439" y="1667624"/>
                </a:lnTo>
                <a:lnTo>
                  <a:pt x="10727870" y="1667624"/>
                </a:lnTo>
                <a:lnTo>
                  <a:pt x="10739347" y="1667624"/>
                </a:lnTo>
                <a:lnTo>
                  <a:pt x="10750778" y="1667624"/>
                </a:lnTo>
                <a:lnTo>
                  <a:pt x="10762207" y="1667624"/>
                </a:lnTo>
                <a:lnTo>
                  <a:pt x="10773637" y="1667624"/>
                </a:lnTo>
                <a:lnTo>
                  <a:pt x="10785067" y="1667624"/>
                </a:lnTo>
                <a:lnTo>
                  <a:pt x="10796544" y="1667624"/>
                </a:lnTo>
                <a:lnTo>
                  <a:pt x="10807975" y="1667624"/>
                </a:lnTo>
                <a:lnTo>
                  <a:pt x="10819405" y="1667624"/>
                </a:lnTo>
                <a:lnTo>
                  <a:pt x="10830834" y="1667624"/>
                </a:lnTo>
                <a:lnTo>
                  <a:pt x="10842265" y="1667624"/>
                </a:lnTo>
                <a:lnTo>
                  <a:pt x="10853742" y="1667624"/>
                </a:lnTo>
                <a:lnTo>
                  <a:pt x="10865173" y="1667624"/>
                </a:lnTo>
                <a:lnTo>
                  <a:pt x="10876602" y="1667624"/>
                </a:lnTo>
                <a:lnTo>
                  <a:pt x="10888032" y="1667624"/>
                </a:lnTo>
                <a:lnTo>
                  <a:pt x="10899463" y="1667624"/>
                </a:lnTo>
                <a:lnTo>
                  <a:pt x="10910892" y="1667624"/>
                </a:lnTo>
                <a:lnTo>
                  <a:pt x="10922369" y="1667624"/>
                </a:lnTo>
                <a:lnTo>
                  <a:pt x="10933800" y="1667624"/>
                </a:lnTo>
                <a:lnTo>
                  <a:pt x="10945230" y="1667624"/>
                </a:lnTo>
                <a:lnTo>
                  <a:pt x="10956660" y="1667624"/>
                </a:lnTo>
                <a:lnTo>
                  <a:pt x="10968090" y="1667624"/>
                </a:lnTo>
                <a:lnTo>
                  <a:pt x="10979567" y="1667624"/>
                </a:lnTo>
                <a:lnTo>
                  <a:pt x="10990998" y="1667624"/>
                </a:lnTo>
                <a:lnTo>
                  <a:pt x="11002427" y="1667624"/>
                </a:lnTo>
                <a:lnTo>
                  <a:pt x="11013858" y="1667624"/>
                </a:lnTo>
                <a:lnTo>
                  <a:pt x="11025287" y="1667624"/>
                </a:lnTo>
                <a:lnTo>
                  <a:pt x="11036765" y="1667624"/>
                </a:lnTo>
                <a:lnTo>
                  <a:pt x="11048195" y="1667624"/>
                </a:lnTo>
                <a:lnTo>
                  <a:pt x="11059625" y="1667624"/>
                </a:lnTo>
                <a:lnTo>
                  <a:pt x="11071056" y="1667624"/>
                </a:lnTo>
                <a:lnTo>
                  <a:pt x="11082485" y="1667624"/>
                </a:lnTo>
                <a:lnTo>
                  <a:pt x="11093962" y="1667624"/>
                </a:lnTo>
                <a:lnTo>
                  <a:pt x="11105393" y="1667624"/>
                </a:lnTo>
                <a:lnTo>
                  <a:pt x="11116823" y="1667624"/>
                </a:lnTo>
                <a:lnTo>
                  <a:pt x="11128253" y="1667624"/>
                </a:lnTo>
                <a:lnTo>
                  <a:pt x="11139683" y="1667624"/>
                </a:lnTo>
                <a:lnTo>
                  <a:pt x="11151160" y="1667624"/>
                </a:lnTo>
                <a:lnTo>
                  <a:pt x="11162591" y="1667624"/>
                </a:lnTo>
                <a:lnTo>
                  <a:pt x="11174020" y="1667624"/>
                </a:lnTo>
                <a:lnTo>
                  <a:pt x="11185451" y="1667624"/>
                </a:lnTo>
                <a:lnTo>
                  <a:pt x="11196881" y="1667624"/>
                </a:lnTo>
                <a:lnTo>
                  <a:pt x="11208358" y="1667624"/>
                </a:lnTo>
                <a:lnTo>
                  <a:pt x="11218359" y="1667624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03" name="Freeform 102">
            <a:extLst>
              <a:ext uri="{FF2B5EF4-FFF2-40B4-BE49-F238E27FC236}">
                <a16:creationId xmlns:a16="http://schemas.microsoft.com/office/drawing/2014/main" id="{65730795-C2D8-904C-AEFB-9ADC0A5546C7}"/>
              </a:ext>
            </a:extLst>
          </p:cNvPr>
          <p:cNvSpPr/>
          <p:nvPr/>
        </p:nvSpPr>
        <p:spPr>
          <a:xfrm>
            <a:off x="638362" y="4828872"/>
            <a:ext cx="8413769" cy="603950"/>
          </a:xfrm>
          <a:custGeom>
            <a:avLst/>
            <a:gdLst>
              <a:gd name="connsiteX0" fmla="*/ 0 w 11218359"/>
              <a:gd name="connsiteY0" fmla="*/ 805267 h 805267"/>
              <a:gd name="connsiteX1" fmla="*/ 9149 w 11218359"/>
              <a:gd name="connsiteY1" fmla="*/ 805267 h 805267"/>
              <a:gd name="connsiteX2" fmla="*/ 20588 w 11218359"/>
              <a:gd name="connsiteY2" fmla="*/ 805267 h 805267"/>
              <a:gd name="connsiteX3" fmla="*/ 32028 w 11218359"/>
              <a:gd name="connsiteY3" fmla="*/ 805267 h 805267"/>
              <a:gd name="connsiteX4" fmla="*/ 43467 w 11218359"/>
              <a:gd name="connsiteY4" fmla="*/ 805267 h 805267"/>
              <a:gd name="connsiteX5" fmla="*/ 54907 w 11218359"/>
              <a:gd name="connsiteY5" fmla="*/ 805267 h 805267"/>
              <a:gd name="connsiteX6" fmla="*/ 66346 w 11218359"/>
              <a:gd name="connsiteY6" fmla="*/ 805267 h 805267"/>
              <a:gd name="connsiteX7" fmla="*/ 77786 w 11218359"/>
              <a:gd name="connsiteY7" fmla="*/ 805267 h 805267"/>
              <a:gd name="connsiteX8" fmla="*/ 89225 w 11218359"/>
              <a:gd name="connsiteY8" fmla="*/ 805267 h 805267"/>
              <a:gd name="connsiteX9" fmla="*/ 100665 w 11218359"/>
              <a:gd name="connsiteY9" fmla="*/ 805267 h 805267"/>
              <a:gd name="connsiteX10" fmla="*/ 112104 w 11218359"/>
              <a:gd name="connsiteY10" fmla="*/ 805267 h 805267"/>
              <a:gd name="connsiteX11" fmla="*/ 123544 w 11218359"/>
              <a:gd name="connsiteY11" fmla="*/ 805267 h 805267"/>
              <a:gd name="connsiteX12" fmla="*/ 134979 w 11218359"/>
              <a:gd name="connsiteY12" fmla="*/ 805267 h 805267"/>
              <a:gd name="connsiteX13" fmla="*/ 146423 w 11218359"/>
              <a:gd name="connsiteY13" fmla="*/ 805267 h 805267"/>
              <a:gd name="connsiteX14" fmla="*/ 157858 w 11218359"/>
              <a:gd name="connsiteY14" fmla="*/ 805267 h 805267"/>
              <a:gd name="connsiteX15" fmla="*/ 169297 w 11218359"/>
              <a:gd name="connsiteY15" fmla="*/ 805267 h 805267"/>
              <a:gd name="connsiteX16" fmla="*/ 180737 w 11218359"/>
              <a:gd name="connsiteY16" fmla="*/ 805267 h 805267"/>
              <a:gd name="connsiteX17" fmla="*/ 192176 w 11218359"/>
              <a:gd name="connsiteY17" fmla="*/ 805267 h 805267"/>
              <a:gd name="connsiteX18" fmla="*/ 203616 w 11218359"/>
              <a:gd name="connsiteY18" fmla="*/ 805267 h 805267"/>
              <a:gd name="connsiteX19" fmla="*/ 215055 w 11218359"/>
              <a:gd name="connsiteY19" fmla="*/ 805267 h 805267"/>
              <a:gd name="connsiteX20" fmla="*/ 226495 w 11218359"/>
              <a:gd name="connsiteY20" fmla="*/ 805267 h 805267"/>
              <a:gd name="connsiteX21" fmla="*/ 237935 w 11218359"/>
              <a:gd name="connsiteY21" fmla="*/ 805267 h 805267"/>
              <a:gd name="connsiteX22" fmla="*/ 249374 w 11218359"/>
              <a:gd name="connsiteY22" fmla="*/ 805267 h 805267"/>
              <a:gd name="connsiteX23" fmla="*/ 260814 w 11218359"/>
              <a:gd name="connsiteY23" fmla="*/ 805267 h 805267"/>
              <a:gd name="connsiteX24" fmla="*/ 272253 w 11218359"/>
              <a:gd name="connsiteY24" fmla="*/ 805267 h 805267"/>
              <a:gd name="connsiteX25" fmla="*/ 283693 w 11218359"/>
              <a:gd name="connsiteY25" fmla="*/ 805267 h 805267"/>
              <a:gd name="connsiteX26" fmla="*/ 295132 w 11218359"/>
              <a:gd name="connsiteY26" fmla="*/ 805267 h 805267"/>
              <a:gd name="connsiteX27" fmla="*/ 306572 w 11218359"/>
              <a:gd name="connsiteY27" fmla="*/ 805267 h 805267"/>
              <a:gd name="connsiteX28" fmla="*/ 318011 w 11218359"/>
              <a:gd name="connsiteY28" fmla="*/ 805267 h 805267"/>
              <a:gd name="connsiteX29" fmla="*/ 329451 w 11218359"/>
              <a:gd name="connsiteY29" fmla="*/ 805267 h 805267"/>
              <a:gd name="connsiteX30" fmla="*/ 340890 w 11218359"/>
              <a:gd name="connsiteY30" fmla="*/ 805267 h 805267"/>
              <a:gd name="connsiteX31" fmla="*/ 352330 w 11218359"/>
              <a:gd name="connsiteY31" fmla="*/ 805267 h 805267"/>
              <a:gd name="connsiteX32" fmla="*/ 363769 w 11218359"/>
              <a:gd name="connsiteY32" fmla="*/ 805267 h 805267"/>
              <a:gd name="connsiteX33" fmla="*/ 375209 w 11218359"/>
              <a:gd name="connsiteY33" fmla="*/ 805267 h 805267"/>
              <a:gd name="connsiteX34" fmla="*/ 386648 w 11218359"/>
              <a:gd name="connsiteY34" fmla="*/ 805267 h 805267"/>
              <a:gd name="connsiteX35" fmla="*/ 398088 w 11218359"/>
              <a:gd name="connsiteY35" fmla="*/ 805267 h 805267"/>
              <a:gd name="connsiteX36" fmla="*/ 409527 w 11218359"/>
              <a:gd name="connsiteY36" fmla="*/ 805267 h 805267"/>
              <a:gd name="connsiteX37" fmla="*/ 420967 w 11218359"/>
              <a:gd name="connsiteY37" fmla="*/ 805267 h 805267"/>
              <a:gd name="connsiteX38" fmla="*/ 432406 w 11218359"/>
              <a:gd name="connsiteY38" fmla="*/ 805267 h 805267"/>
              <a:gd name="connsiteX39" fmla="*/ 443846 w 11218359"/>
              <a:gd name="connsiteY39" fmla="*/ 805267 h 805267"/>
              <a:gd name="connsiteX40" fmla="*/ 455285 w 11218359"/>
              <a:gd name="connsiteY40" fmla="*/ 805267 h 805267"/>
              <a:gd name="connsiteX41" fmla="*/ 466725 w 11218359"/>
              <a:gd name="connsiteY41" fmla="*/ 805267 h 805267"/>
              <a:gd name="connsiteX42" fmla="*/ 478165 w 11218359"/>
              <a:gd name="connsiteY42" fmla="*/ 805267 h 805267"/>
              <a:gd name="connsiteX43" fmla="*/ 489604 w 11218359"/>
              <a:gd name="connsiteY43" fmla="*/ 805267 h 805267"/>
              <a:gd name="connsiteX44" fmla="*/ 501044 w 11218359"/>
              <a:gd name="connsiteY44" fmla="*/ 805267 h 805267"/>
              <a:gd name="connsiteX45" fmla="*/ 512483 w 11218359"/>
              <a:gd name="connsiteY45" fmla="*/ 805267 h 805267"/>
              <a:gd name="connsiteX46" fmla="*/ 523923 w 11218359"/>
              <a:gd name="connsiteY46" fmla="*/ 805267 h 805267"/>
              <a:gd name="connsiteX47" fmla="*/ 535362 w 11218359"/>
              <a:gd name="connsiteY47" fmla="*/ 805267 h 805267"/>
              <a:gd name="connsiteX48" fmla="*/ 546802 w 11218359"/>
              <a:gd name="connsiteY48" fmla="*/ 805267 h 805267"/>
              <a:gd name="connsiteX49" fmla="*/ 558241 w 11218359"/>
              <a:gd name="connsiteY49" fmla="*/ 805267 h 805267"/>
              <a:gd name="connsiteX50" fmla="*/ 569681 w 11218359"/>
              <a:gd name="connsiteY50" fmla="*/ 805267 h 805267"/>
              <a:gd name="connsiteX51" fmla="*/ 581120 w 11218359"/>
              <a:gd name="connsiteY51" fmla="*/ 805267 h 805267"/>
              <a:gd name="connsiteX52" fmla="*/ 592560 w 11218359"/>
              <a:gd name="connsiteY52" fmla="*/ 805267 h 805267"/>
              <a:gd name="connsiteX53" fmla="*/ 603999 w 11218359"/>
              <a:gd name="connsiteY53" fmla="*/ 805267 h 805267"/>
              <a:gd name="connsiteX54" fmla="*/ 615439 w 11218359"/>
              <a:gd name="connsiteY54" fmla="*/ 805267 h 805267"/>
              <a:gd name="connsiteX55" fmla="*/ 626878 w 11218359"/>
              <a:gd name="connsiteY55" fmla="*/ 805267 h 805267"/>
              <a:gd name="connsiteX56" fmla="*/ 638318 w 11218359"/>
              <a:gd name="connsiteY56" fmla="*/ 805267 h 805267"/>
              <a:gd name="connsiteX57" fmla="*/ 649757 w 11218359"/>
              <a:gd name="connsiteY57" fmla="*/ 805267 h 805267"/>
              <a:gd name="connsiteX58" fmla="*/ 661192 w 11218359"/>
              <a:gd name="connsiteY58" fmla="*/ 805267 h 805267"/>
              <a:gd name="connsiteX59" fmla="*/ 672632 w 11218359"/>
              <a:gd name="connsiteY59" fmla="*/ 805267 h 805267"/>
              <a:gd name="connsiteX60" fmla="*/ 684071 w 11218359"/>
              <a:gd name="connsiteY60" fmla="*/ 805267 h 805267"/>
              <a:gd name="connsiteX61" fmla="*/ 695511 w 11218359"/>
              <a:gd name="connsiteY61" fmla="*/ 805267 h 805267"/>
              <a:gd name="connsiteX62" fmla="*/ 706950 w 11218359"/>
              <a:gd name="connsiteY62" fmla="*/ 805267 h 805267"/>
              <a:gd name="connsiteX63" fmla="*/ 718390 w 11218359"/>
              <a:gd name="connsiteY63" fmla="*/ 805267 h 805267"/>
              <a:gd name="connsiteX64" fmla="*/ 729829 w 11218359"/>
              <a:gd name="connsiteY64" fmla="*/ 805267 h 805267"/>
              <a:gd name="connsiteX65" fmla="*/ 741269 w 11218359"/>
              <a:gd name="connsiteY65" fmla="*/ 805267 h 805267"/>
              <a:gd name="connsiteX66" fmla="*/ 752708 w 11218359"/>
              <a:gd name="connsiteY66" fmla="*/ 805267 h 805267"/>
              <a:gd name="connsiteX67" fmla="*/ 764148 w 11218359"/>
              <a:gd name="connsiteY67" fmla="*/ 805267 h 805267"/>
              <a:gd name="connsiteX68" fmla="*/ 775587 w 11218359"/>
              <a:gd name="connsiteY68" fmla="*/ 805267 h 805267"/>
              <a:gd name="connsiteX69" fmla="*/ 787027 w 11218359"/>
              <a:gd name="connsiteY69" fmla="*/ 805267 h 805267"/>
              <a:gd name="connsiteX70" fmla="*/ 798467 w 11218359"/>
              <a:gd name="connsiteY70" fmla="*/ 805267 h 805267"/>
              <a:gd name="connsiteX71" fmla="*/ 809906 w 11218359"/>
              <a:gd name="connsiteY71" fmla="*/ 805267 h 805267"/>
              <a:gd name="connsiteX72" fmla="*/ 821346 w 11218359"/>
              <a:gd name="connsiteY72" fmla="*/ 805267 h 805267"/>
              <a:gd name="connsiteX73" fmla="*/ 832785 w 11218359"/>
              <a:gd name="connsiteY73" fmla="*/ 805267 h 805267"/>
              <a:gd name="connsiteX74" fmla="*/ 844225 w 11218359"/>
              <a:gd name="connsiteY74" fmla="*/ 805267 h 805267"/>
              <a:gd name="connsiteX75" fmla="*/ 855664 w 11218359"/>
              <a:gd name="connsiteY75" fmla="*/ 805267 h 805267"/>
              <a:gd name="connsiteX76" fmla="*/ 867104 w 11218359"/>
              <a:gd name="connsiteY76" fmla="*/ 805267 h 805267"/>
              <a:gd name="connsiteX77" fmla="*/ 878543 w 11218359"/>
              <a:gd name="connsiteY77" fmla="*/ 805267 h 805267"/>
              <a:gd name="connsiteX78" fmla="*/ 889983 w 11218359"/>
              <a:gd name="connsiteY78" fmla="*/ 805267 h 805267"/>
              <a:gd name="connsiteX79" fmla="*/ 901422 w 11218359"/>
              <a:gd name="connsiteY79" fmla="*/ 805267 h 805267"/>
              <a:gd name="connsiteX80" fmla="*/ 912862 w 11218359"/>
              <a:gd name="connsiteY80" fmla="*/ 805267 h 805267"/>
              <a:gd name="connsiteX81" fmla="*/ 924301 w 11218359"/>
              <a:gd name="connsiteY81" fmla="*/ 805267 h 805267"/>
              <a:gd name="connsiteX82" fmla="*/ 935741 w 11218359"/>
              <a:gd name="connsiteY82" fmla="*/ 805267 h 805267"/>
              <a:gd name="connsiteX83" fmla="*/ 947180 w 11218359"/>
              <a:gd name="connsiteY83" fmla="*/ 805267 h 805267"/>
              <a:gd name="connsiteX84" fmla="*/ 958620 w 11218359"/>
              <a:gd name="connsiteY84" fmla="*/ 805267 h 805267"/>
              <a:gd name="connsiteX85" fmla="*/ 970059 w 11218359"/>
              <a:gd name="connsiteY85" fmla="*/ 805267 h 805267"/>
              <a:gd name="connsiteX86" fmla="*/ 981499 w 11218359"/>
              <a:gd name="connsiteY86" fmla="*/ 805267 h 805267"/>
              <a:gd name="connsiteX87" fmla="*/ 992938 w 11218359"/>
              <a:gd name="connsiteY87" fmla="*/ 805267 h 805267"/>
              <a:gd name="connsiteX88" fmla="*/ 1004378 w 11218359"/>
              <a:gd name="connsiteY88" fmla="*/ 805267 h 805267"/>
              <a:gd name="connsiteX89" fmla="*/ 1015818 w 11218359"/>
              <a:gd name="connsiteY89" fmla="*/ 805267 h 805267"/>
              <a:gd name="connsiteX90" fmla="*/ 1027257 w 11218359"/>
              <a:gd name="connsiteY90" fmla="*/ 805267 h 805267"/>
              <a:gd name="connsiteX91" fmla="*/ 1038697 w 11218359"/>
              <a:gd name="connsiteY91" fmla="*/ 805267 h 805267"/>
              <a:gd name="connsiteX92" fmla="*/ 1050136 w 11218359"/>
              <a:gd name="connsiteY92" fmla="*/ 805267 h 805267"/>
              <a:gd name="connsiteX93" fmla="*/ 1061576 w 11218359"/>
              <a:gd name="connsiteY93" fmla="*/ 805267 h 805267"/>
              <a:gd name="connsiteX94" fmla="*/ 1073015 w 11218359"/>
              <a:gd name="connsiteY94" fmla="*/ 805267 h 805267"/>
              <a:gd name="connsiteX95" fmla="*/ 1084455 w 11218359"/>
              <a:gd name="connsiteY95" fmla="*/ 805267 h 805267"/>
              <a:gd name="connsiteX96" fmla="*/ 1095894 w 11218359"/>
              <a:gd name="connsiteY96" fmla="*/ 805267 h 805267"/>
              <a:gd name="connsiteX97" fmla="*/ 1107334 w 11218359"/>
              <a:gd name="connsiteY97" fmla="*/ 805267 h 805267"/>
              <a:gd name="connsiteX98" fmla="*/ 1118773 w 11218359"/>
              <a:gd name="connsiteY98" fmla="*/ 805267 h 805267"/>
              <a:gd name="connsiteX99" fmla="*/ 1130213 w 11218359"/>
              <a:gd name="connsiteY99" fmla="*/ 805267 h 805267"/>
              <a:gd name="connsiteX100" fmla="*/ 1141652 w 11218359"/>
              <a:gd name="connsiteY100" fmla="*/ 805267 h 805267"/>
              <a:gd name="connsiteX101" fmla="*/ 1153092 w 11218359"/>
              <a:gd name="connsiteY101" fmla="*/ 805267 h 805267"/>
              <a:gd name="connsiteX102" fmla="*/ 1164531 w 11218359"/>
              <a:gd name="connsiteY102" fmla="*/ 805267 h 805267"/>
              <a:gd name="connsiteX103" fmla="*/ 1175971 w 11218359"/>
              <a:gd name="connsiteY103" fmla="*/ 805267 h 805267"/>
              <a:gd name="connsiteX104" fmla="*/ 1187406 w 11218359"/>
              <a:gd name="connsiteY104" fmla="*/ 805267 h 805267"/>
              <a:gd name="connsiteX105" fmla="*/ 1198845 w 11218359"/>
              <a:gd name="connsiteY105" fmla="*/ 805267 h 805267"/>
              <a:gd name="connsiteX106" fmla="*/ 1210285 w 11218359"/>
              <a:gd name="connsiteY106" fmla="*/ 805267 h 805267"/>
              <a:gd name="connsiteX107" fmla="*/ 1221724 w 11218359"/>
              <a:gd name="connsiteY107" fmla="*/ 805267 h 805267"/>
              <a:gd name="connsiteX108" fmla="*/ 1233164 w 11218359"/>
              <a:gd name="connsiteY108" fmla="*/ 805267 h 805267"/>
              <a:gd name="connsiteX109" fmla="*/ 1244603 w 11218359"/>
              <a:gd name="connsiteY109" fmla="*/ 805267 h 805267"/>
              <a:gd name="connsiteX110" fmla="*/ 1256043 w 11218359"/>
              <a:gd name="connsiteY110" fmla="*/ 805267 h 805267"/>
              <a:gd name="connsiteX111" fmla="*/ 1267482 w 11218359"/>
              <a:gd name="connsiteY111" fmla="*/ 805267 h 805267"/>
              <a:gd name="connsiteX112" fmla="*/ 1278922 w 11218359"/>
              <a:gd name="connsiteY112" fmla="*/ 805267 h 805267"/>
              <a:gd name="connsiteX113" fmla="*/ 1290361 w 11218359"/>
              <a:gd name="connsiteY113" fmla="*/ 805267 h 805267"/>
              <a:gd name="connsiteX114" fmla="*/ 1301801 w 11218359"/>
              <a:gd name="connsiteY114" fmla="*/ 805267 h 805267"/>
              <a:gd name="connsiteX115" fmla="*/ 1313240 w 11218359"/>
              <a:gd name="connsiteY115" fmla="*/ 805267 h 805267"/>
              <a:gd name="connsiteX116" fmla="*/ 1324680 w 11218359"/>
              <a:gd name="connsiteY116" fmla="*/ 805267 h 805267"/>
              <a:gd name="connsiteX117" fmla="*/ 1336120 w 11218359"/>
              <a:gd name="connsiteY117" fmla="*/ 805267 h 805267"/>
              <a:gd name="connsiteX118" fmla="*/ 1347559 w 11218359"/>
              <a:gd name="connsiteY118" fmla="*/ 805267 h 805267"/>
              <a:gd name="connsiteX119" fmla="*/ 1358999 w 11218359"/>
              <a:gd name="connsiteY119" fmla="*/ 805267 h 805267"/>
              <a:gd name="connsiteX120" fmla="*/ 1370438 w 11218359"/>
              <a:gd name="connsiteY120" fmla="*/ 805267 h 805267"/>
              <a:gd name="connsiteX121" fmla="*/ 1381878 w 11218359"/>
              <a:gd name="connsiteY121" fmla="*/ 805267 h 805267"/>
              <a:gd name="connsiteX122" fmla="*/ 1393317 w 11218359"/>
              <a:gd name="connsiteY122" fmla="*/ 805267 h 805267"/>
              <a:gd name="connsiteX123" fmla="*/ 1404757 w 11218359"/>
              <a:gd name="connsiteY123" fmla="*/ 805267 h 805267"/>
              <a:gd name="connsiteX124" fmla="*/ 1416196 w 11218359"/>
              <a:gd name="connsiteY124" fmla="*/ 805267 h 805267"/>
              <a:gd name="connsiteX125" fmla="*/ 1427636 w 11218359"/>
              <a:gd name="connsiteY125" fmla="*/ 805267 h 805267"/>
              <a:gd name="connsiteX126" fmla="*/ 1439075 w 11218359"/>
              <a:gd name="connsiteY126" fmla="*/ 805267 h 805267"/>
              <a:gd name="connsiteX127" fmla="*/ 1450515 w 11218359"/>
              <a:gd name="connsiteY127" fmla="*/ 805267 h 805267"/>
              <a:gd name="connsiteX128" fmla="*/ 1461954 w 11218359"/>
              <a:gd name="connsiteY128" fmla="*/ 805267 h 805267"/>
              <a:gd name="connsiteX129" fmla="*/ 1473394 w 11218359"/>
              <a:gd name="connsiteY129" fmla="*/ 805267 h 805267"/>
              <a:gd name="connsiteX130" fmla="*/ 1484833 w 11218359"/>
              <a:gd name="connsiteY130" fmla="*/ 805267 h 805267"/>
              <a:gd name="connsiteX131" fmla="*/ 1496273 w 11218359"/>
              <a:gd name="connsiteY131" fmla="*/ 805267 h 805267"/>
              <a:gd name="connsiteX132" fmla="*/ 1507712 w 11218359"/>
              <a:gd name="connsiteY132" fmla="*/ 805267 h 805267"/>
              <a:gd name="connsiteX133" fmla="*/ 1519152 w 11218359"/>
              <a:gd name="connsiteY133" fmla="*/ 805267 h 805267"/>
              <a:gd name="connsiteX134" fmla="*/ 1530591 w 11218359"/>
              <a:gd name="connsiteY134" fmla="*/ 805267 h 805267"/>
              <a:gd name="connsiteX135" fmla="*/ 1542031 w 11218359"/>
              <a:gd name="connsiteY135" fmla="*/ 805267 h 805267"/>
              <a:gd name="connsiteX136" fmla="*/ 1553471 w 11218359"/>
              <a:gd name="connsiteY136" fmla="*/ 805267 h 805267"/>
              <a:gd name="connsiteX137" fmla="*/ 1564910 w 11218359"/>
              <a:gd name="connsiteY137" fmla="*/ 805267 h 805267"/>
              <a:gd name="connsiteX138" fmla="*/ 1576349 w 11218359"/>
              <a:gd name="connsiteY138" fmla="*/ 805267 h 805267"/>
              <a:gd name="connsiteX139" fmla="*/ 1587789 w 11218359"/>
              <a:gd name="connsiteY139" fmla="*/ 805267 h 805267"/>
              <a:gd name="connsiteX140" fmla="*/ 1599229 w 11218359"/>
              <a:gd name="connsiteY140" fmla="*/ 805267 h 805267"/>
              <a:gd name="connsiteX141" fmla="*/ 1610668 w 11218359"/>
              <a:gd name="connsiteY141" fmla="*/ 805267 h 805267"/>
              <a:gd name="connsiteX142" fmla="*/ 1622107 w 11218359"/>
              <a:gd name="connsiteY142" fmla="*/ 805267 h 805267"/>
              <a:gd name="connsiteX143" fmla="*/ 1633547 w 11218359"/>
              <a:gd name="connsiteY143" fmla="*/ 805267 h 805267"/>
              <a:gd name="connsiteX144" fmla="*/ 1644987 w 11218359"/>
              <a:gd name="connsiteY144" fmla="*/ 805267 h 805267"/>
              <a:gd name="connsiteX145" fmla="*/ 1656426 w 11218359"/>
              <a:gd name="connsiteY145" fmla="*/ 805267 h 805267"/>
              <a:gd name="connsiteX146" fmla="*/ 1667866 w 11218359"/>
              <a:gd name="connsiteY146" fmla="*/ 805267 h 805267"/>
              <a:gd name="connsiteX147" fmla="*/ 1679305 w 11218359"/>
              <a:gd name="connsiteY147" fmla="*/ 805267 h 805267"/>
              <a:gd name="connsiteX148" fmla="*/ 1690745 w 11218359"/>
              <a:gd name="connsiteY148" fmla="*/ 805267 h 805267"/>
              <a:gd name="connsiteX149" fmla="*/ 1702184 w 11218359"/>
              <a:gd name="connsiteY149" fmla="*/ 805267 h 805267"/>
              <a:gd name="connsiteX150" fmla="*/ 1713619 w 11218359"/>
              <a:gd name="connsiteY150" fmla="*/ 805267 h 805267"/>
              <a:gd name="connsiteX151" fmla="*/ 1725063 w 11218359"/>
              <a:gd name="connsiteY151" fmla="*/ 805267 h 805267"/>
              <a:gd name="connsiteX152" fmla="*/ 1736498 w 11218359"/>
              <a:gd name="connsiteY152" fmla="*/ 805267 h 805267"/>
              <a:gd name="connsiteX153" fmla="*/ 1747938 w 11218359"/>
              <a:gd name="connsiteY153" fmla="*/ 805267 h 805267"/>
              <a:gd name="connsiteX154" fmla="*/ 1759377 w 11218359"/>
              <a:gd name="connsiteY154" fmla="*/ 805267 h 805267"/>
              <a:gd name="connsiteX155" fmla="*/ 1770817 w 11218359"/>
              <a:gd name="connsiteY155" fmla="*/ 805267 h 805267"/>
              <a:gd name="connsiteX156" fmla="*/ 1782256 w 11218359"/>
              <a:gd name="connsiteY156" fmla="*/ 805267 h 805267"/>
              <a:gd name="connsiteX157" fmla="*/ 1793696 w 11218359"/>
              <a:gd name="connsiteY157" fmla="*/ 805267 h 805267"/>
              <a:gd name="connsiteX158" fmla="*/ 1805135 w 11218359"/>
              <a:gd name="connsiteY158" fmla="*/ 805267 h 805267"/>
              <a:gd name="connsiteX159" fmla="*/ 1816575 w 11218359"/>
              <a:gd name="connsiteY159" fmla="*/ 805267 h 805267"/>
              <a:gd name="connsiteX160" fmla="*/ 1828014 w 11218359"/>
              <a:gd name="connsiteY160" fmla="*/ 805267 h 805267"/>
              <a:gd name="connsiteX161" fmla="*/ 1839454 w 11218359"/>
              <a:gd name="connsiteY161" fmla="*/ 805267 h 805267"/>
              <a:gd name="connsiteX162" fmla="*/ 1850893 w 11218359"/>
              <a:gd name="connsiteY162" fmla="*/ 805267 h 805267"/>
              <a:gd name="connsiteX163" fmla="*/ 1862333 w 11218359"/>
              <a:gd name="connsiteY163" fmla="*/ 805267 h 805267"/>
              <a:gd name="connsiteX164" fmla="*/ 1873772 w 11218359"/>
              <a:gd name="connsiteY164" fmla="*/ 805267 h 805267"/>
              <a:gd name="connsiteX165" fmla="*/ 1885212 w 11218359"/>
              <a:gd name="connsiteY165" fmla="*/ 805267 h 805267"/>
              <a:gd name="connsiteX166" fmla="*/ 1896651 w 11218359"/>
              <a:gd name="connsiteY166" fmla="*/ 805267 h 805267"/>
              <a:gd name="connsiteX167" fmla="*/ 1908091 w 11218359"/>
              <a:gd name="connsiteY167" fmla="*/ 805267 h 805267"/>
              <a:gd name="connsiteX168" fmla="*/ 1919531 w 11218359"/>
              <a:gd name="connsiteY168" fmla="*/ 805267 h 805267"/>
              <a:gd name="connsiteX169" fmla="*/ 1930970 w 11218359"/>
              <a:gd name="connsiteY169" fmla="*/ 805267 h 805267"/>
              <a:gd name="connsiteX170" fmla="*/ 1942409 w 11218359"/>
              <a:gd name="connsiteY170" fmla="*/ 805267 h 805267"/>
              <a:gd name="connsiteX171" fmla="*/ 1953849 w 11218359"/>
              <a:gd name="connsiteY171" fmla="*/ 805267 h 805267"/>
              <a:gd name="connsiteX172" fmla="*/ 1965289 w 11218359"/>
              <a:gd name="connsiteY172" fmla="*/ 805267 h 805267"/>
              <a:gd name="connsiteX173" fmla="*/ 1976728 w 11218359"/>
              <a:gd name="connsiteY173" fmla="*/ 805267 h 805267"/>
              <a:gd name="connsiteX174" fmla="*/ 1988168 w 11218359"/>
              <a:gd name="connsiteY174" fmla="*/ 805267 h 805267"/>
              <a:gd name="connsiteX175" fmla="*/ 1999607 w 11218359"/>
              <a:gd name="connsiteY175" fmla="*/ 805267 h 805267"/>
              <a:gd name="connsiteX176" fmla="*/ 2011047 w 11218359"/>
              <a:gd name="connsiteY176" fmla="*/ 805267 h 805267"/>
              <a:gd name="connsiteX177" fmla="*/ 2022486 w 11218359"/>
              <a:gd name="connsiteY177" fmla="*/ 805267 h 805267"/>
              <a:gd name="connsiteX178" fmla="*/ 2033926 w 11218359"/>
              <a:gd name="connsiteY178" fmla="*/ 805267 h 805267"/>
              <a:gd name="connsiteX179" fmla="*/ 2045365 w 11218359"/>
              <a:gd name="connsiteY179" fmla="*/ 805267 h 805267"/>
              <a:gd name="connsiteX180" fmla="*/ 2056805 w 11218359"/>
              <a:gd name="connsiteY180" fmla="*/ 805267 h 805267"/>
              <a:gd name="connsiteX181" fmla="*/ 2068244 w 11218359"/>
              <a:gd name="connsiteY181" fmla="*/ 805267 h 805267"/>
              <a:gd name="connsiteX182" fmla="*/ 2079684 w 11218359"/>
              <a:gd name="connsiteY182" fmla="*/ 805267 h 805267"/>
              <a:gd name="connsiteX183" fmla="*/ 2091123 w 11218359"/>
              <a:gd name="connsiteY183" fmla="*/ 805267 h 805267"/>
              <a:gd name="connsiteX184" fmla="*/ 2102563 w 11218359"/>
              <a:gd name="connsiteY184" fmla="*/ 805267 h 805267"/>
              <a:gd name="connsiteX185" fmla="*/ 2114002 w 11218359"/>
              <a:gd name="connsiteY185" fmla="*/ 805267 h 805267"/>
              <a:gd name="connsiteX186" fmla="*/ 2125442 w 11218359"/>
              <a:gd name="connsiteY186" fmla="*/ 805267 h 805267"/>
              <a:gd name="connsiteX187" fmla="*/ 2136882 w 11218359"/>
              <a:gd name="connsiteY187" fmla="*/ 805267 h 805267"/>
              <a:gd name="connsiteX188" fmla="*/ 2148321 w 11218359"/>
              <a:gd name="connsiteY188" fmla="*/ 805267 h 805267"/>
              <a:gd name="connsiteX189" fmla="*/ 2159760 w 11218359"/>
              <a:gd name="connsiteY189" fmla="*/ 805267 h 805267"/>
              <a:gd name="connsiteX190" fmla="*/ 2171200 w 11218359"/>
              <a:gd name="connsiteY190" fmla="*/ 805267 h 805267"/>
              <a:gd name="connsiteX191" fmla="*/ 2182640 w 11218359"/>
              <a:gd name="connsiteY191" fmla="*/ 805267 h 805267"/>
              <a:gd name="connsiteX192" fmla="*/ 2194079 w 11218359"/>
              <a:gd name="connsiteY192" fmla="*/ 805267 h 805267"/>
              <a:gd name="connsiteX193" fmla="*/ 2205519 w 11218359"/>
              <a:gd name="connsiteY193" fmla="*/ 805267 h 805267"/>
              <a:gd name="connsiteX194" fmla="*/ 2216958 w 11218359"/>
              <a:gd name="connsiteY194" fmla="*/ 805267 h 805267"/>
              <a:gd name="connsiteX195" fmla="*/ 2228393 w 11218359"/>
              <a:gd name="connsiteY195" fmla="*/ 805267 h 805267"/>
              <a:gd name="connsiteX196" fmla="*/ 2239837 w 11218359"/>
              <a:gd name="connsiteY196" fmla="*/ 805267 h 805267"/>
              <a:gd name="connsiteX197" fmla="*/ 2251272 w 11218359"/>
              <a:gd name="connsiteY197" fmla="*/ 805267 h 805267"/>
              <a:gd name="connsiteX198" fmla="*/ 2262716 w 11218359"/>
              <a:gd name="connsiteY198" fmla="*/ 805267 h 805267"/>
              <a:gd name="connsiteX199" fmla="*/ 2274151 w 11218359"/>
              <a:gd name="connsiteY199" fmla="*/ 805267 h 805267"/>
              <a:gd name="connsiteX200" fmla="*/ 2285591 w 11218359"/>
              <a:gd name="connsiteY200" fmla="*/ 805267 h 805267"/>
              <a:gd name="connsiteX201" fmla="*/ 2297030 w 11218359"/>
              <a:gd name="connsiteY201" fmla="*/ 805267 h 805267"/>
              <a:gd name="connsiteX202" fmla="*/ 2308470 w 11218359"/>
              <a:gd name="connsiteY202" fmla="*/ 805267 h 805267"/>
              <a:gd name="connsiteX203" fmla="*/ 2319909 w 11218359"/>
              <a:gd name="connsiteY203" fmla="*/ 805267 h 805267"/>
              <a:gd name="connsiteX204" fmla="*/ 2331349 w 11218359"/>
              <a:gd name="connsiteY204" fmla="*/ 805267 h 805267"/>
              <a:gd name="connsiteX205" fmla="*/ 2342788 w 11218359"/>
              <a:gd name="connsiteY205" fmla="*/ 805267 h 805267"/>
              <a:gd name="connsiteX206" fmla="*/ 2354228 w 11218359"/>
              <a:gd name="connsiteY206" fmla="*/ 805267 h 805267"/>
              <a:gd name="connsiteX207" fmla="*/ 2365667 w 11218359"/>
              <a:gd name="connsiteY207" fmla="*/ 805267 h 805267"/>
              <a:gd name="connsiteX208" fmla="*/ 2377107 w 11218359"/>
              <a:gd name="connsiteY208" fmla="*/ 805267 h 805267"/>
              <a:gd name="connsiteX209" fmla="*/ 2388546 w 11218359"/>
              <a:gd name="connsiteY209" fmla="*/ 805267 h 805267"/>
              <a:gd name="connsiteX210" fmla="*/ 2399986 w 11218359"/>
              <a:gd name="connsiteY210" fmla="*/ 805267 h 805267"/>
              <a:gd name="connsiteX211" fmla="*/ 2411425 w 11218359"/>
              <a:gd name="connsiteY211" fmla="*/ 805267 h 805267"/>
              <a:gd name="connsiteX212" fmla="*/ 2422865 w 11218359"/>
              <a:gd name="connsiteY212" fmla="*/ 805267 h 805267"/>
              <a:gd name="connsiteX213" fmla="*/ 2434304 w 11218359"/>
              <a:gd name="connsiteY213" fmla="*/ 805267 h 805267"/>
              <a:gd name="connsiteX214" fmla="*/ 2445744 w 11218359"/>
              <a:gd name="connsiteY214" fmla="*/ 805267 h 805267"/>
              <a:gd name="connsiteX215" fmla="*/ 2457184 w 11218359"/>
              <a:gd name="connsiteY215" fmla="*/ 805267 h 805267"/>
              <a:gd name="connsiteX216" fmla="*/ 2468623 w 11218359"/>
              <a:gd name="connsiteY216" fmla="*/ 805267 h 805267"/>
              <a:gd name="connsiteX217" fmla="*/ 2480062 w 11218359"/>
              <a:gd name="connsiteY217" fmla="*/ 805267 h 805267"/>
              <a:gd name="connsiteX218" fmla="*/ 2491502 w 11218359"/>
              <a:gd name="connsiteY218" fmla="*/ 805267 h 805267"/>
              <a:gd name="connsiteX219" fmla="*/ 2502942 w 11218359"/>
              <a:gd name="connsiteY219" fmla="*/ 805267 h 805267"/>
              <a:gd name="connsiteX220" fmla="*/ 2514381 w 11218359"/>
              <a:gd name="connsiteY220" fmla="*/ 805267 h 805267"/>
              <a:gd name="connsiteX221" fmla="*/ 2525821 w 11218359"/>
              <a:gd name="connsiteY221" fmla="*/ 805267 h 805267"/>
              <a:gd name="connsiteX222" fmla="*/ 2537260 w 11218359"/>
              <a:gd name="connsiteY222" fmla="*/ 805267 h 805267"/>
              <a:gd name="connsiteX223" fmla="*/ 2548700 w 11218359"/>
              <a:gd name="connsiteY223" fmla="*/ 805267 h 805267"/>
              <a:gd name="connsiteX224" fmla="*/ 2560139 w 11218359"/>
              <a:gd name="connsiteY224" fmla="*/ 805267 h 805267"/>
              <a:gd name="connsiteX225" fmla="*/ 2571579 w 11218359"/>
              <a:gd name="connsiteY225" fmla="*/ 805267 h 805267"/>
              <a:gd name="connsiteX226" fmla="*/ 2583018 w 11218359"/>
              <a:gd name="connsiteY226" fmla="*/ 805267 h 805267"/>
              <a:gd name="connsiteX227" fmla="*/ 2594458 w 11218359"/>
              <a:gd name="connsiteY227" fmla="*/ 805267 h 805267"/>
              <a:gd name="connsiteX228" fmla="*/ 2605897 w 11218359"/>
              <a:gd name="connsiteY228" fmla="*/ 805267 h 805267"/>
              <a:gd name="connsiteX229" fmla="*/ 2617337 w 11218359"/>
              <a:gd name="connsiteY229" fmla="*/ 805267 h 805267"/>
              <a:gd name="connsiteX230" fmla="*/ 2628776 w 11218359"/>
              <a:gd name="connsiteY230" fmla="*/ 805267 h 805267"/>
              <a:gd name="connsiteX231" fmla="*/ 2640216 w 11218359"/>
              <a:gd name="connsiteY231" fmla="*/ 805267 h 805267"/>
              <a:gd name="connsiteX232" fmla="*/ 2651655 w 11218359"/>
              <a:gd name="connsiteY232" fmla="*/ 805267 h 805267"/>
              <a:gd name="connsiteX233" fmla="*/ 2663095 w 11218359"/>
              <a:gd name="connsiteY233" fmla="*/ 805267 h 805267"/>
              <a:gd name="connsiteX234" fmla="*/ 2674535 w 11218359"/>
              <a:gd name="connsiteY234" fmla="*/ 805267 h 805267"/>
              <a:gd name="connsiteX235" fmla="*/ 2685974 w 11218359"/>
              <a:gd name="connsiteY235" fmla="*/ 805267 h 805267"/>
              <a:gd name="connsiteX236" fmla="*/ 2697413 w 11218359"/>
              <a:gd name="connsiteY236" fmla="*/ 805267 h 805267"/>
              <a:gd name="connsiteX237" fmla="*/ 2708853 w 11218359"/>
              <a:gd name="connsiteY237" fmla="*/ 805267 h 805267"/>
              <a:gd name="connsiteX238" fmla="*/ 2720293 w 11218359"/>
              <a:gd name="connsiteY238" fmla="*/ 805267 h 805267"/>
              <a:gd name="connsiteX239" fmla="*/ 2731727 w 11218359"/>
              <a:gd name="connsiteY239" fmla="*/ 805267 h 805267"/>
              <a:gd name="connsiteX240" fmla="*/ 2743172 w 11218359"/>
              <a:gd name="connsiteY240" fmla="*/ 805267 h 805267"/>
              <a:gd name="connsiteX241" fmla="*/ 2754611 w 11218359"/>
              <a:gd name="connsiteY241" fmla="*/ 805267 h 805267"/>
              <a:gd name="connsiteX242" fmla="*/ 2766046 w 11218359"/>
              <a:gd name="connsiteY242" fmla="*/ 805267 h 805267"/>
              <a:gd name="connsiteX243" fmla="*/ 2777490 w 11218359"/>
              <a:gd name="connsiteY243" fmla="*/ 805267 h 805267"/>
              <a:gd name="connsiteX244" fmla="*/ 2788925 w 11218359"/>
              <a:gd name="connsiteY244" fmla="*/ 805267 h 805267"/>
              <a:gd name="connsiteX245" fmla="*/ 2800364 w 11218359"/>
              <a:gd name="connsiteY245" fmla="*/ 805267 h 805267"/>
              <a:gd name="connsiteX246" fmla="*/ 2811804 w 11218359"/>
              <a:gd name="connsiteY246" fmla="*/ 805267 h 805267"/>
              <a:gd name="connsiteX247" fmla="*/ 2823243 w 11218359"/>
              <a:gd name="connsiteY247" fmla="*/ 805267 h 805267"/>
              <a:gd name="connsiteX248" fmla="*/ 2834683 w 11218359"/>
              <a:gd name="connsiteY248" fmla="*/ 805267 h 805267"/>
              <a:gd name="connsiteX249" fmla="*/ 2846123 w 11218359"/>
              <a:gd name="connsiteY249" fmla="*/ 805267 h 805267"/>
              <a:gd name="connsiteX250" fmla="*/ 2857562 w 11218359"/>
              <a:gd name="connsiteY250" fmla="*/ 805267 h 805267"/>
              <a:gd name="connsiteX251" fmla="*/ 2869001 w 11218359"/>
              <a:gd name="connsiteY251" fmla="*/ 805267 h 805267"/>
              <a:gd name="connsiteX252" fmla="*/ 2880441 w 11218359"/>
              <a:gd name="connsiteY252" fmla="*/ 805267 h 805267"/>
              <a:gd name="connsiteX253" fmla="*/ 2891881 w 11218359"/>
              <a:gd name="connsiteY253" fmla="*/ 805267 h 805267"/>
              <a:gd name="connsiteX254" fmla="*/ 2903320 w 11218359"/>
              <a:gd name="connsiteY254" fmla="*/ 805267 h 805267"/>
              <a:gd name="connsiteX255" fmla="*/ 2914760 w 11218359"/>
              <a:gd name="connsiteY255" fmla="*/ 805267 h 805267"/>
              <a:gd name="connsiteX256" fmla="*/ 2926199 w 11218359"/>
              <a:gd name="connsiteY256" fmla="*/ 805267 h 805267"/>
              <a:gd name="connsiteX257" fmla="*/ 2937639 w 11218359"/>
              <a:gd name="connsiteY257" fmla="*/ 805267 h 805267"/>
              <a:gd name="connsiteX258" fmla="*/ 2949078 w 11218359"/>
              <a:gd name="connsiteY258" fmla="*/ 805267 h 805267"/>
              <a:gd name="connsiteX259" fmla="*/ 2960518 w 11218359"/>
              <a:gd name="connsiteY259" fmla="*/ 805267 h 805267"/>
              <a:gd name="connsiteX260" fmla="*/ 2971957 w 11218359"/>
              <a:gd name="connsiteY260" fmla="*/ 805267 h 805267"/>
              <a:gd name="connsiteX261" fmla="*/ 2983397 w 11218359"/>
              <a:gd name="connsiteY261" fmla="*/ 805267 h 805267"/>
              <a:gd name="connsiteX262" fmla="*/ 2994837 w 11218359"/>
              <a:gd name="connsiteY262" fmla="*/ 805267 h 805267"/>
              <a:gd name="connsiteX263" fmla="*/ 3006276 w 11218359"/>
              <a:gd name="connsiteY263" fmla="*/ 805267 h 805267"/>
              <a:gd name="connsiteX264" fmla="*/ 3017715 w 11218359"/>
              <a:gd name="connsiteY264" fmla="*/ 805267 h 805267"/>
              <a:gd name="connsiteX265" fmla="*/ 3029155 w 11218359"/>
              <a:gd name="connsiteY265" fmla="*/ 805267 h 805267"/>
              <a:gd name="connsiteX266" fmla="*/ 3040594 w 11218359"/>
              <a:gd name="connsiteY266" fmla="*/ 805267 h 805267"/>
              <a:gd name="connsiteX267" fmla="*/ 3052034 w 11218359"/>
              <a:gd name="connsiteY267" fmla="*/ 805267 h 805267"/>
              <a:gd name="connsiteX268" fmla="*/ 3063474 w 11218359"/>
              <a:gd name="connsiteY268" fmla="*/ 805267 h 805267"/>
              <a:gd name="connsiteX269" fmla="*/ 3074913 w 11218359"/>
              <a:gd name="connsiteY269" fmla="*/ 805267 h 805267"/>
              <a:gd name="connsiteX270" fmla="*/ 3086352 w 11218359"/>
              <a:gd name="connsiteY270" fmla="*/ 805267 h 805267"/>
              <a:gd name="connsiteX271" fmla="*/ 3097792 w 11218359"/>
              <a:gd name="connsiteY271" fmla="*/ 805267 h 805267"/>
              <a:gd name="connsiteX272" fmla="*/ 3109232 w 11218359"/>
              <a:gd name="connsiteY272" fmla="*/ 805267 h 805267"/>
              <a:gd name="connsiteX273" fmla="*/ 3120671 w 11218359"/>
              <a:gd name="connsiteY273" fmla="*/ 805267 h 805267"/>
              <a:gd name="connsiteX274" fmla="*/ 3132111 w 11218359"/>
              <a:gd name="connsiteY274" fmla="*/ 805267 h 805267"/>
              <a:gd name="connsiteX275" fmla="*/ 3143550 w 11218359"/>
              <a:gd name="connsiteY275" fmla="*/ 805267 h 805267"/>
              <a:gd name="connsiteX276" fmla="*/ 3154990 w 11218359"/>
              <a:gd name="connsiteY276" fmla="*/ 805267 h 805267"/>
              <a:gd name="connsiteX277" fmla="*/ 3166429 w 11218359"/>
              <a:gd name="connsiteY277" fmla="*/ 805267 h 805267"/>
              <a:gd name="connsiteX278" fmla="*/ 3177869 w 11218359"/>
              <a:gd name="connsiteY278" fmla="*/ 805267 h 805267"/>
              <a:gd name="connsiteX279" fmla="*/ 3189308 w 11218359"/>
              <a:gd name="connsiteY279" fmla="*/ 805267 h 805267"/>
              <a:gd name="connsiteX280" fmla="*/ 3200748 w 11218359"/>
              <a:gd name="connsiteY280" fmla="*/ 805267 h 805267"/>
              <a:gd name="connsiteX281" fmla="*/ 3212187 w 11218359"/>
              <a:gd name="connsiteY281" fmla="*/ 805267 h 805267"/>
              <a:gd name="connsiteX282" fmla="*/ 3223627 w 11218359"/>
              <a:gd name="connsiteY282" fmla="*/ 805267 h 805267"/>
              <a:gd name="connsiteX283" fmla="*/ 3235066 w 11218359"/>
              <a:gd name="connsiteY283" fmla="*/ 805267 h 805267"/>
              <a:gd name="connsiteX284" fmla="*/ 3246501 w 11218359"/>
              <a:gd name="connsiteY284" fmla="*/ 805267 h 805267"/>
              <a:gd name="connsiteX285" fmla="*/ 3257945 w 11218359"/>
              <a:gd name="connsiteY285" fmla="*/ 805267 h 805267"/>
              <a:gd name="connsiteX286" fmla="*/ 3269385 w 11218359"/>
              <a:gd name="connsiteY286" fmla="*/ 805267 h 805267"/>
              <a:gd name="connsiteX287" fmla="*/ 3280825 w 11218359"/>
              <a:gd name="connsiteY287" fmla="*/ 805267 h 805267"/>
              <a:gd name="connsiteX288" fmla="*/ 3292264 w 11218359"/>
              <a:gd name="connsiteY288" fmla="*/ 805267 h 805267"/>
              <a:gd name="connsiteX289" fmla="*/ 3303699 w 11218359"/>
              <a:gd name="connsiteY289" fmla="*/ 805267 h 805267"/>
              <a:gd name="connsiteX290" fmla="*/ 3315143 w 11218359"/>
              <a:gd name="connsiteY290" fmla="*/ 805267 h 805267"/>
              <a:gd name="connsiteX291" fmla="*/ 3326578 w 11218359"/>
              <a:gd name="connsiteY291" fmla="*/ 805267 h 805267"/>
              <a:gd name="connsiteX292" fmla="*/ 3338017 w 11218359"/>
              <a:gd name="connsiteY292" fmla="*/ 805267 h 805267"/>
              <a:gd name="connsiteX293" fmla="*/ 3349457 w 11218359"/>
              <a:gd name="connsiteY293" fmla="*/ 805267 h 805267"/>
              <a:gd name="connsiteX294" fmla="*/ 3360896 w 11218359"/>
              <a:gd name="connsiteY294" fmla="*/ 805267 h 805267"/>
              <a:gd name="connsiteX295" fmla="*/ 3372336 w 11218359"/>
              <a:gd name="connsiteY295" fmla="*/ 805267 h 805267"/>
              <a:gd name="connsiteX296" fmla="*/ 3383776 w 11218359"/>
              <a:gd name="connsiteY296" fmla="*/ 805267 h 805267"/>
              <a:gd name="connsiteX297" fmla="*/ 3395215 w 11218359"/>
              <a:gd name="connsiteY297" fmla="*/ 805267 h 805267"/>
              <a:gd name="connsiteX298" fmla="*/ 3406654 w 11218359"/>
              <a:gd name="connsiteY298" fmla="*/ 805267 h 805267"/>
              <a:gd name="connsiteX299" fmla="*/ 3418094 w 11218359"/>
              <a:gd name="connsiteY299" fmla="*/ 805267 h 805267"/>
              <a:gd name="connsiteX300" fmla="*/ 3429534 w 11218359"/>
              <a:gd name="connsiteY300" fmla="*/ 805267 h 805267"/>
              <a:gd name="connsiteX301" fmla="*/ 3440973 w 11218359"/>
              <a:gd name="connsiteY301" fmla="*/ 805267 h 805267"/>
              <a:gd name="connsiteX302" fmla="*/ 3452413 w 11218359"/>
              <a:gd name="connsiteY302" fmla="*/ 805267 h 805267"/>
              <a:gd name="connsiteX303" fmla="*/ 3463852 w 11218359"/>
              <a:gd name="connsiteY303" fmla="*/ 805267 h 805267"/>
              <a:gd name="connsiteX304" fmla="*/ 3475292 w 11218359"/>
              <a:gd name="connsiteY304" fmla="*/ 805267 h 805267"/>
              <a:gd name="connsiteX305" fmla="*/ 3486731 w 11218359"/>
              <a:gd name="connsiteY305" fmla="*/ 805267 h 805267"/>
              <a:gd name="connsiteX306" fmla="*/ 3498171 w 11218359"/>
              <a:gd name="connsiteY306" fmla="*/ 805267 h 805267"/>
              <a:gd name="connsiteX307" fmla="*/ 3509610 w 11218359"/>
              <a:gd name="connsiteY307" fmla="*/ 805267 h 805267"/>
              <a:gd name="connsiteX308" fmla="*/ 3521050 w 11218359"/>
              <a:gd name="connsiteY308" fmla="*/ 805267 h 805267"/>
              <a:gd name="connsiteX309" fmla="*/ 3532489 w 11218359"/>
              <a:gd name="connsiteY309" fmla="*/ 805267 h 805267"/>
              <a:gd name="connsiteX310" fmla="*/ 3543929 w 11218359"/>
              <a:gd name="connsiteY310" fmla="*/ 805267 h 805267"/>
              <a:gd name="connsiteX311" fmla="*/ 3555368 w 11218359"/>
              <a:gd name="connsiteY311" fmla="*/ 805267 h 805267"/>
              <a:gd name="connsiteX312" fmla="*/ 3566808 w 11218359"/>
              <a:gd name="connsiteY312" fmla="*/ 805267 h 805267"/>
              <a:gd name="connsiteX313" fmla="*/ 3578247 w 11218359"/>
              <a:gd name="connsiteY313" fmla="*/ 805267 h 805267"/>
              <a:gd name="connsiteX314" fmla="*/ 3589687 w 11218359"/>
              <a:gd name="connsiteY314" fmla="*/ 805267 h 805267"/>
              <a:gd name="connsiteX315" fmla="*/ 3601127 w 11218359"/>
              <a:gd name="connsiteY315" fmla="*/ 805267 h 805267"/>
              <a:gd name="connsiteX316" fmla="*/ 3612566 w 11218359"/>
              <a:gd name="connsiteY316" fmla="*/ 805267 h 805267"/>
              <a:gd name="connsiteX317" fmla="*/ 3624005 w 11218359"/>
              <a:gd name="connsiteY317" fmla="*/ 805267 h 805267"/>
              <a:gd name="connsiteX318" fmla="*/ 3635445 w 11218359"/>
              <a:gd name="connsiteY318" fmla="*/ 805267 h 805267"/>
              <a:gd name="connsiteX319" fmla="*/ 3646885 w 11218359"/>
              <a:gd name="connsiteY319" fmla="*/ 805267 h 805267"/>
              <a:gd name="connsiteX320" fmla="*/ 3658324 w 11218359"/>
              <a:gd name="connsiteY320" fmla="*/ 805267 h 805267"/>
              <a:gd name="connsiteX321" fmla="*/ 3669764 w 11218359"/>
              <a:gd name="connsiteY321" fmla="*/ 805267 h 805267"/>
              <a:gd name="connsiteX322" fmla="*/ 3681203 w 11218359"/>
              <a:gd name="connsiteY322" fmla="*/ 805267 h 805267"/>
              <a:gd name="connsiteX323" fmla="*/ 3692643 w 11218359"/>
              <a:gd name="connsiteY323" fmla="*/ 805267 h 805267"/>
              <a:gd name="connsiteX324" fmla="*/ 3704082 w 11218359"/>
              <a:gd name="connsiteY324" fmla="*/ 805267 h 805267"/>
              <a:gd name="connsiteX325" fmla="*/ 3715522 w 11218359"/>
              <a:gd name="connsiteY325" fmla="*/ 805267 h 805267"/>
              <a:gd name="connsiteX326" fmla="*/ 3726961 w 11218359"/>
              <a:gd name="connsiteY326" fmla="*/ 805267 h 805267"/>
              <a:gd name="connsiteX327" fmla="*/ 3738401 w 11218359"/>
              <a:gd name="connsiteY327" fmla="*/ 805267 h 805267"/>
              <a:gd name="connsiteX328" fmla="*/ 3749840 w 11218359"/>
              <a:gd name="connsiteY328" fmla="*/ 805267 h 805267"/>
              <a:gd name="connsiteX329" fmla="*/ 3761280 w 11218359"/>
              <a:gd name="connsiteY329" fmla="*/ 805267 h 805267"/>
              <a:gd name="connsiteX330" fmla="*/ 3772719 w 11218359"/>
              <a:gd name="connsiteY330" fmla="*/ 805267 h 805267"/>
              <a:gd name="connsiteX331" fmla="*/ 3784154 w 11218359"/>
              <a:gd name="connsiteY331" fmla="*/ 805267 h 805267"/>
              <a:gd name="connsiteX332" fmla="*/ 3795598 w 11218359"/>
              <a:gd name="connsiteY332" fmla="*/ 805267 h 805267"/>
              <a:gd name="connsiteX333" fmla="*/ 3807033 w 11218359"/>
              <a:gd name="connsiteY333" fmla="*/ 805267 h 805267"/>
              <a:gd name="connsiteX334" fmla="*/ 3818473 w 11218359"/>
              <a:gd name="connsiteY334" fmla="*/ 805267 h 805267"/>
              <a:gd name="connsiteX335" fmla="*/ 3829917 w 11218359"/>
              <a:gd name="connsiteY335" fmla="*/ 805267 h 805267"/>
              <a:gd name="connsiteX336" fmla="*/ 3841352 w 11218359"/>
              <a:gd name="connsiteY336" fmla="*/ 805267 h 805267"/>
              <a:gd name="connsiteX337" fmla="*/ 3852791 w 11218359"/>
              <a:gd name="connsiteY337" fmla="*/ 805267 h 805267"/>
              <a:gd name="connsiteX338" fmla="*/ 3864231 w 11218359"/>
              <a:gd name="connsiteY338" fmla="*/ 805267 h 805267"/>
              <a:gd name="connsiteX339" fmla="*/ 3875670 w 11218359"/>
              <a:gd name="connsiteY339" fmla="*/ 805267 h 805267"/>
              <a:gd name="connsiteX340" fmla="*/ 3887110 w 11218359"/>
              <a:gd name="connsiteY340" fmla="*/ 805267 h 805267"/>
              <a:gd name="connsiteX341" fmla="*/ 3898549 w 11218359"/>
              <a:gd name="connsiteY341" fmla="*/ 805267 h 805267"/>
              <a:gd name="connsiteX342" fmla="*/ 3909989 w 11218359"/>
              <a:gd name="connsiteY342" fmla="*/ 805267 h 805267"/>
              <a:gd name="connsiteX343" fmla="*/ 3921447 w 11218359"/>
              <a:gd name="connsiteY343" fmla="*/ 805267 h 805267"/>
              <a:gd name="connsiteX344" fmla="*/ 3932878 w 11218359"/>
              <a:gd name="connsiteY344" fmla="*/ 805267 h 805267"/>
              <a:gd name="connsiteX345" fmla="*/ 3944307 w 11218359"/>
              <a:gd name="connsiteY345" fmla="*/ 805267 h 805267"/>
              <a:gd name="connsiteX346" fmla="*/ 3955737 w 11218359"/>
              <a:gd name="connsiteY346" fmla="*/ 805267 h 805267"/>
              <a:gd name="connsiteX347" fmla="*/ 3967167 w 11218359"/>
              <a:gd name="connsiteY347" fmla="*/ 805267 h 805267"/>
              <a:gd name="connsiteX348" fmla="*/ 3978645 w 11218359"/>
              <a:gd name="connsiteY348" fmla="*/ 805267 h 805267"/>
              <a:gd name="connsiteX349" fmla="*/ 3990075 w 11218359"/>
              <a:gd name="connsiteY349" fmla="*/ 805267 h 805267"/>
              <a:gd name="connsiteX350" fmla="*/ 4001505 w 11218359"/>
              <a:gd name="connsiteY350" fmla="*/ 805267 h 805267"/>
              <a:gd name="connsiteX351" fmla="*/ 4012935 w 11218359"/>
              <a:gd name="connsiteY351" fmla="*/ 805267 h 805267"/>
              <a:gd name="connsiteX352" fmla="*/ 4024365 w 11218359"/>
              <a:gd name="connsiteY352" fmla="*/ 805267 h 805267"/>
              <a:gd name="connsiteX353" fmla="*/ 4035843 w 11218359"/>
              <a:gd name="connsiteY353" fmla="*/ 805267 h 805267"/>
              <a:gd name="connsiteX354" fmla="*/ 4047273 w 11218359"/>
              <a:gd name="connsiteY354" fmla="*/ 805267 h 805267"/>
              <a:gd name="connsiteX355" fmla="*/ 4058702 w 11218359"/>
              <a:gd name="connsiteY355" fmla="*/ 805267 h 805267"/>
              <a:gd name="connsiteX356" fmla="*/ 4070133 w 11218359"/>
              <a:gd name="connsiteY356" fmla="*/ 805267 h 805267"/>
              <a:gd name="connsiteX357" fmla="*/ 4081563 w 11218359"/>
              <a:gd name="connsiteY357" fmla="*/ 805267 h 805267"/>
              <a:gd name="connsiteX358" fmla="*/ 4093040 w 11218359"/>
              <a:gd name="connsiteY358" fmla="*/ 805267 h 805267"/>
              <a:gd name="connsiteX359" fmla="*/ 4104471 w 11218359"/>
              <a:gd name="connsiteY359" fmla="*/ 805267 h 805267"/>
              <a:gd name="connsiteX360" fmla="*/ 4115900 w 11218359"/>
              <a:gd name="connsiteY360" fmla="*/ 805267 h 805267"/>
              <a:gd name="connsiteX361" fmla="*/ 4127330 w 11218359"/>
              <a:gd name="connsiteY361" fmla="*/ 805267 h 805267"/>
              <a:gd name="connsiteX362" fmla="*/ 4138760 w 11218359"/>
              <a:gd name="connsiteY362" fmla="*/ 805267 h 805267"/>
              <a:gd name="connsiteX363" fmla="*/ 4150238 w 11218359"/>
              <a:gd name="connsiteY363" fmla="*/ 805267 h 805267"/>
              <a:gd name="connsiteX364" fmla="*/ 4161668 w 11218359"/>
              <a:gd name="connsiteY364" fmla="*/ 805267 h 805267"/>
              <a:gd name="connsiteX365" fmla="*/ 4173098 w 11218359"/>
              <a:gd name="connsiteY365" fmla="*/ 805267 h 805267"/>
              <a:gd name="connsiteX366" fmla="*/ 4184528 w 11218359"/>
              <a:gd name="connsiteY366" fmla="*/ 805267 h 805267"/>
              <a:gd name="connsiteX367" fmla="*/ 4195958 w 11218359"/>
              <a:gd name="connsiteY367" fmla="*/ 805267 h 805267"/>
              <a:gd name="connsiteX368" fmla="*/ 4207436 w 11218359"/>
              <a:gd name="connsiteY368" fmla="*/ 805267 h 805267"/>
              <a:gd name="connsiteX369" fmla="*/ 4218865 w 11218359"/>
              <a:gd name="connsiteY369" fmla="*/ 805267 h 805267"/>
              <a:gd name="connsiteX370" fmla="*/ 4230296 w 11218359"/>
              <a:gd name="connsiteY370" fmla="*/ 805267 h 805267"/>
              <a:gd name="connsiteX371" fmla="*/ 4241726 w 11218359"/>
              <a:gd name="connsiteY371" fmla="*/ 805267 h 805267"/>
              <a:gd name="connsiteX372" fmla="*/ 4253156 w 11218359"/>
              <a:gd name="connsiteY372" fmla="*/ 805267 h 805267"/>
              <a:gd name="connsiteX373" fmla="*/ 4264634 w 11218359"/>
              <a:gd name="connsiteY373" fmla="*/ 805267 h 805267"/>
              <a:gd name="connsiteX374" fmla="*/ 4276063 w 11218359"/>
              <a:gd name="connsiteY374" fmla="*/ 805267 h 805267"/>
              <a:gd name="connsiteX375" fmla="*/ 4287493 w 11218359"/>
              <a:gd name="connsiteY375" fmla="*/ 805267 h 805267"/>
              <a:gd name="connsiteX376" fmla="*/ 4298923 w 11218359"/>
              <a:gd name="connsiteY376" fmla="*/ 805267 h 805267"/>
              <a:gd name="connsiteX377" fmla="*/ 4310353 w 11218359"/>
              <a:gd name="connsiteY377" fmla="*/ 805267 h 805267"/>
              <a:gd name="connsiteX378" fmla="*/ 4321831 w 11218359"/>
              <a:gd name="connsiteY378" fmla="*/ 805267 h 805267"/>
              <a:gd name="connsiteX379" fmla="*/ 4333261 w 11218359"/>
              <a:gd name="connsiteY379" fmla="*/ 805267 h 805267"/>
              <a:gd name="connsiteX380" fmla="*/ 4344691 w 11218359"/>
              <a:gd name="connsiteY380" fmla="*/ 805267 h 805267"/>
              <a:gd name="connsiteX381" fmla="*/ 4356121 w 11218359"/>
              <a:gd name="connsiteY381" fmla="*/ 805267 h 805267"/>
              <a:gd name="connsiteX382" fmla="*/ 4367551 w 11218359"/>
              <a:gd name="connsiteY382" fmla="*/ 805267 h 805267"/>
              <a:gd name="connsiteX383" fmla="*/ 4379028 w 11218359"/>
              <a:gd name="connsiteY383" fmla="*/ 805267 h 805267"/>
              <a:gd name="connsiteX384" fmla="*/ 4390458 w 11218359"/>
              <a:gd name="connsiteY384" fmla="*/ 805267 h 805267"/>
              <a:gd name="connsiteX385" fmla="*/ 4401889 w 11218359"/>
              <a:gd name="connsiteY385" fmla="*/ 805267 h 805267"/>
              <a:gd name="connsiteX386" fmla="*/ 4413319 w 11218359"/>
              <a:gd name="connsiteY386" fmla="*/ 805267 h 805267"/>
              <a:gd name="connsiteX387" fmla="*/ 4424749 w 11218359"/>
              <a:gd name="connsiteY387" fmla="*/ 805267 h 805267"/>
              <a:gd name="connsiteX388" fmla="*/ 4436226 w 11218359"/>
              <a:gd name="connsiteY388" fmla="*/ 805267 h 805267"/>
              <a:gd name="connsiteX389" fmla="*/ 4447656 w 11218359"/>
              <a:gd name="connsiteY389" fmla="*/ 805267 h 805267"/>
              <a:gd name="connsiteX390" fmla="*/ 4459086 w 11218359"/>
              <a:gd name="connsiteY390" fmla="*/ 805267 h 805267"/>
              <a:gd name="connsiteX391" fmla="*/ 4470516 w 11218359"/>
              <a:gd name="connsiteY391" fmla="*/ 805267 h 805267"/>
              <a:gd name="connsiteX392" fmla="*/ 4481946 w 11218359"/>
              <a:gd name="connsiteY392" fmla="*/ 805267 h 805267"/>
              <a:gd name="connsiteX393" fmla="*/ 4493424 w 11218359"/>
              <a:gd name="connsiteY393" fmla="*/ 805267 h 805267"/>
              <a:gd name="connsiteX394" fmla="*/ 4504854 w 11218359"/>
              <a:gd name="connsiteY394" fmla="*/ 805267 h 805267"/>
              <a:gd name="connsiteX395" fmla="*/ 4516284 w 11218359"/>
              <a:gd name="connsiteY395" fmla="*/ 805267 h 805267"/>
              <a:gd name="connsiteX396" fmla="*/ 4527714 w 11218359"/>
              <a:gd name="connsiteY396" fmla="*/ 805267 h 805267"/>
              <a:gd name="connsiteX397" fmla="*/ 4539144 w 11218359"/>
              <a:gd name="connsiteY397" fmla="*/ 805267 h 805267"/>
              <a:gd name="connsiteX398" fmla="*/ 4550621 w 11218359"/>
              <a:gd name="connsiteY398" fmla="*/ 805267 h 805267"/>
              <a:gd name="connsiteX399" fmla="*/ 4562051 w 11218359"/>
              <a:gd name="connsiteY399" fmla="*/ 805267 h 805267"/>
              <a:gd name="connsiteX400" fmla="*/ 4573482 w 11218359"/>
              <a:gd name="connsiteY400" fmla="*/ 805267 h 805267"/>
              <a:gd name="connsiteX401" fmla="*/ 4584912 w 11218359"/>
              <a:gd name="connsiteY401" fmla="*/ 805267 h 805267"/>
              <a:gd name="connsiteX402" fmla="*/ 4596341 w 11218359"/>
              <a:gd name="connsiteY402" fmla="*/ 805267 h 805267"/>
              <a:gd name="connsiteX403" fmla="*/ 4607771 w 11218359"/>
              <a:gd name="connsiteY403" fmla="*/ 805267 h 805267"/>
              <a:gd name="connsiteX404" fmla="*/ 4619249 w 11218359"/>
              <a:gd name="connsiteY404" fmla="*/ 805267 h 805267"/>
              <a:gd name="connsiteX405" fmla="*/ 4630679 w 11218359"/>
              <a:gd name="connsiteY405" fmla="*/ 805267 h 805267"/>
              <a:gd name="connsiteX406" fmla="*/ 4642109 w 11218359"/>
              <a:gd name="connsiteY406" fmla="*/ 805267 h 805267"/>
              <a:gd name="connsiteX407" fmla="*/ 4653539 w 11218359"/>
              <a:gd name="connsiteY407" fmla="*/ 805267 h 805267"/>
              <a:gd name="connsiteX408" fmla="*/ 4664969 w 11218359"/>
              <a:gd name="connsiteY408" fmla="*/ 805267 h 805267"/>
              <a:gd name="connsiteX409" fmla="*/ 4676447 w 11218359"/>
              <a:gd name="connsiteY409" fmla="*/ 805267 h 805267"/>
              <a:gd name="connsiteX410" fmla="*/ 4687877 w 11218359"/>
              <a:gd name="connsiteY410" fmla="*/ 805267 h 805267"/>
              <a:gd name="connsiteX411" fmla="*/ 4699306 w 11218359"/>
              <a:gd name="connsiteY411" fmla="*/ 805267 h 805267"/>
              <a:gd name="connsiteX412" fmla="*/ 4710737 w 11218359"/>
              <a:gd name="connsiteY412" fmla="*/ 805267 h 805267"/>
              <a:gd name="connsiteX413" fmla="*/ 4722167 w 11218359"/>
              <a:gd name="connsiteY413" fmla="*/ 805267 h 805267"/>
              <a:gd name="connsiteX414" fmla="*/ 4733644 w 11218359"/>
              <a:gd name="connsiteY414" fmla="*/ 805267 h 805267"/>
              <a:gd name="connsiteX415" fmla="*/ 4745075 w 11218359"/>
              <a:gd name="connsiteY415" fmla="*/ 805267 h 805267"/>
              <a:gd name="connsiteX416" fmla="*/ 4756504 w 11218359"/>
              <a:gd name="connsiteY416" fmla="*/ 805267 h 805267"/>
              <a:gd name="connsiteX417" fmla="*/ 4767934 w 11218359"/>
              <a:gd name="connsiteY417" fmla="*/ 805267 h 805267"/>
              <a:gd name="connsiteX418" fmla="*/ 4779364 w 11218359"/>
              <a:gd name="connsiteY418" fmla="*/ 805267 h 805267"/>
              <a:gd name="connsiteX419" fmla="*/ 4790842 w 11218359"/>
              <a:gd name="connsiteY419" fmla="*/ 805267 h 805267"/>
              <a:gd name="connsiteX420" fmla="*/ 4802272 w 11218359"/>
              <a:gd name="connsiteY420" fmla="*/ 805267 h 805267"/>
              <a:gd name="connsiteX421" fmla="*/ 4813702 w 11218359"/>
              <a:gd name="connsiteY421" fmla="*/ 805267 h 805267"/>
              <a:gd name="connsiteX422" fmla="*/ 4825132 w 11218359"/>
              <a:gd name="connsiteY422" fmla="*/ 805267 h 805267"/>
              <a:gd name="connsiteX423" fmla="*/ 4836562 w 11218359"/>
              <a:gd name="connsiteY423" fmla="*/ 805267 h 805267"/>
              <a:gd name="connsiteX424" fmla="*/ 4848040 w 11218359"/>
              <a:gd name="connsiteY424" fmla="*/ 805267 h 805267"/>
              <a:gd name="connsiteX425" fmla="*/ 4859469 w 11218359"/>
              <a:gd name="connsiteY425" fmla="*/ 805267 h 805267"/>
              <a:gd name="connsiteX426" fmla="*/ 4870899 w 11218359"/>
              <a:gd name="connsiteY426" fmla="*/ 805267 h 805267"/>
              <a:gd name="connsiteX427" fmla="*/ 4882330 w 11218359"/>
              <a:gd name="connsiteY427" fmla="*/ 805267 h 805267"/>
              <a:gd name="connsiteX428" fmla="*/ 4893760 w 11218359"/>
              <a:gd name="connsiteY428" fmla="*/ 805267 h 805267"/>
              <a:gd name="connsiteX429" fmla="*/ 4905237 w 11218359"/>
              <a:gd name="connsiteY429" fmla="*/ 805267 h 805267"/>
              <a:gd name="connsiteX430" fmla="*/ 4916667 w 11218359"/>
              <a:gd name="connsiteY430" fmla="*/ 805267 h 805267"/>
              <a:gd name="connsiteX431" fmla="*/ 4928097 w 11218359"/>
              <a:gd name="connsiteY431" fmla="*/ 805267 h 805267"/>
              <a:gd name="connsiteX432" fmla="*/ 4939527 w 11218359"/>
              <a:gd name="connsiteY432" fmla="*/ 805267 h 805267"/>
              <a:gd name="connsiteX433" fmla="*/ 4950957 w 11218359"/>
              <a:gd name="connsiteY433" fmla="*/ 805267 h 805267"/>
              <a:gd name="connsiteX434" fmla="*/ 4962435 w 11218359"/>
              <a:gd name="connsiteY434" fmla="*/ 805267 h 805267"/>
              <a:gd name="connsiteX435" fmla="*/ 4973865 w 11218359"/>
              <a:gd name="connsiteY435" fmla="*/ 805267 h 805267"/>
              <a:gd name="connsiteX436" fmla="*/ 4985295 w 11218359"/>
              <a:gd name="connsiteY436" fmla="*/ 805267 h 805267"/>
              <a:gd name="connsiteX437" fmla="*/ 4996725 w 11218359"/>
              <a:gd name="connsiteY437" fmla="*/ 805267 h 805267"/>
              <a:gd name="connsiteX438" fmla="*/ 5008155 w 11218359"/>
              <a:gd name="connsiteY438" fmla="*/ 805267 h 805267"/>
              <a:gd name="connsiteX439" fmla="*/ 5019632 w 11218359"/>
              <a:gd name="connsiteY439" fmla="*/ 805267 h 805267"/>
              <a:gd name="connsiteX440" fmla="*/ 5031062 w 11218359"/>
              <a:gd name="connsiteY440" fmla="*/ 805267 h 805267"/>
              <a:gd name="connsiteX441" fmla="*/ 5042492 w 11218359"/>
              <a:gd name="connsiteY441" fmla="*/ 805267 h 805267"/>
              <a:gd name="connsiteX442" fmla="*/ 5053923 w 11218359"/>
              <a:gd name="connsiteY442" fmla="*/ 805267 h 805267"/>
              <a:gd name="connsiteX443" fmla="*/ 5065353 w 11218359"/>
              <a:gd name="connsiteY443" fmla="*/ 805267 h 805267"/>
              <a:gd name="connsiteX444" fmla="*/ 5076830 w 11218359"/>
              <a:gd name="connsiteY444" fmla="*/ 805267 h 805267"/>
              <a:gd name="connsiteX445" fmla="*/ 5088260 w 11218359"/>
              <a:gd name="connsiteY445" fmla="*/ 805267 h 805267"/>
              <a:gd name="connsiteX446" fmla="*/ 5099690 w 11218359"/>
              <a:gd name="connsiteY446" fmla="*/ 805267 h 805267"/>
              <a:gd name="connsiteX447" fmla="*/ 5111120 w 11218359"/>
              <a:gd name="connsiteY447" fmla="*/ 805267 h 805267"/>
              <a:gd name="connsiteX448" fmla="*/ 5122550 w 11218359"/>
              <a:gd name="connsiteY448" fmla="*/ 805267 h 805267"/>
              <a:gd name="connsiteX449" fmla="*/ 5134028 w 11218359"/>
              <a:gd name="connsiteY449" fmla="*/ 805267 h 805267"/>
              <a:gd name="connsiteX450" fmla="*/ 5145458 w 11218359"/>
              <a:gd name="connsiteY450" fmla="*/ 805267 h 805267"/>
              <a:gd name="connsiteX451" fmla="*/ 5156888 w 11218359"/>
              <a:gd name="connsiteY451" fmla="*/ 805267 h 805267"/>
              <a:gd name="connsiteX452" fmla="*/ 5168318 w 11218359"/>
              <a:gd name="connsiteY452" fmla="*/ 805267 h 805267"/>
              <a:gd name="connsiteX453" fmla="*/ 5179747 w 11218359"/>
              <a:gd name="connsiteY453" fmla="*/ 805267 h 805267"/>
              <a:gd name="connsiteX454" fmla="*/ 5191225 w 11218359"/>
              <a:gd name="connsiteY454" fmla="*/ 805267 h 805267"/>
              <a:gd name="connsiteX455" fmla="*/ 5202655 w 11218359"/>
              <a:gd name="connsiteY455" fmla="*/ 805267 h 805267"/>
              <a:gd name="connsiteX456" fmla="*/ 5214085 w 11218359"/>
              <a:gd name="connsiteY456" fmla="*/ 805267 h 805267"/>
              <a:gd name="connsiteX457" fmla="*/ 5225515 w 11218359"/>
              <a:gd name="connsiteY457" fmla="*/ 805267 h 805267"/>
              <a:gd name="connsiteX458" fmla="*/ 5236945 w 11218359"/>
              <a:gd name="connsiteY458" fmla="*/ 805267 h 805267"/>
              <a:gd name="connsiteX459" fmla="*/ 5248423 w 11218359"/>
              <a:gd name="connsiteY459" fmla="*/ 805267 h 805267"/>
              <a:gd name="connsiteX460" fmla="*/ 5259853 w 11218359"/>
              <a:gd name="connsiteY460" fmla="*/ 805267 h 805267"/>
              <a:gd name="connsiteX461" fmla="*/ 5271283 w 11218359"/>
              <a:gd name="connsiteY461" fmla="*/ 805267 h 805267"/>
              <a:gd name="connsiteX462" fmla="*/ 5282713 w 11218359"/>
              <a:gd name="connsiteY462" fmla="*/ 805267 h 805267"/>
              <a:gd name="connsiteX463" fmla="*/ 5294143 w 11218359"/>
              <a:gd name="connsiteY463" fmla="*/ 805267 h 805267"/>
              <a:gd name="connsiteX464" fmla="*/ 5305621 w 11218359"/>
              <a:gd name="connsiteY464" fmla="*/ 805267 h 805267"/>
              <a:gd name="connsiteX465" fmla="*/ 5317051 w 11218359"/>
              <a:gd name="connsiteY465" fmla="*/ 805267 h 805267"/>
              <a:gd name="connsiteX466" fmla="*/ 5328481 w 11218359"/>
              <a:gd name="connsiteY466" fmla="*/ 805267 h 805267"/>
              <a:gd name="connsiteX467" fmla="*/ 5339910 w 11218359"/>
              <a:gd name="connsiteY467" fmla="*/ 805267 h 805267"/>
              <a:gd name="connsiteX468" fmla="*/ 5351340 w 11218359"/>
              <a:gd name="connsiteY468" fmla="*/ 805267 h 805267"/>
              <a:gd name="connsiteX469" fmla="*/ 5362818 w 11218359"/>
              <a:gd name="connsiteY469" fmla="*/ 805267 h 805267"/>
              <a:gd name="connsiteX470" fmla="*/ 5374248 w 11218359"/>
              <a:gd name="connsiteY470" fmla="*/ 805267 h 805267"/>
              <a:gd name="connsiteX471" fmla="*/ 5385678 w 11218359"/>
              <a:gd name="connsiteY471" fmla="*/ 805267 h 805267"/>
              <a:gd name="connsiteX472" fmla="*/ 5397108 w 11218359"/>
              <a:gd name="connsiteY472" fmla="*/ 805267 h 805267"/>
              <a:gd name="connsiteX473" fmla="*/ 5408538 w 11218359"/>
              <a:gd name="connsiteY473" fmla="*/ 805267 h 805267"/>
              <a:gd name="connsiteX474" fmla="*/ 5420016 w 11218359"/>
              <a:gd name="connsiteY474" fmla="*/ 805267 h 805267"/>
              <a:gd name="connsiteX475" fmla="*/ 5431446 w 11218359"/>
              <a:gd name="connsiteY475" fmla="*/ 805267 h 805267"/>
              <a:gd name="connsiteX476" fmla="*/ 5442876 w 11218359"/>
              <a:gd name="connsiteY476" fmla="*/ 805267 h 805267"/>
              <a:gd name="connsiteX477" fmla="*/ 5454306 w 11218359"/>
              <a:gd name="connsiteY477" fmla="*/ 805267 h 805267"/>
              <a:gd name="connsiteX478" fmla="*/ 5465736 w 11218359"/>
              <a:gd name="connsiteY478" fmla="*/ 805267 h 805267"/>
              <a:gd name="connsiteX479" fmla="*/ 5477214 w 11218359"/>
              <a:gd name="connsiteY479" fmla="*/ 805267 h 805267"/>
              <a:gd name="connsiteX480" fmla="*/ 5488643 w 11218359"/>
              <a:gd name="connsiteY480" fmla="*/ 805267 h 805267"/>
              <a:gd name="connsiteX481" fmla="*/ 5500073 w 11218359"/>
              <a:gd name="connsiteY481" fmla="*/ 805267 h 805267"/>
              <a:gd name="connsiteX482" fmla="*/ 5511503 w 11218359"/>
              <a:gd name="connsiteY482" fmla="*/ 805267 h 805267"/>
              <a:gd name="connsiteX483" fmla="*/ 5522933 w 11218359"/>
              <a:gd name="connsiteY483" fmla="*/ 805267 h 805267"/>
              <a:gd name="connsiteX484" fmla="*/ 5534411 w 11218359"/>
              <a:gd name="connsiteY484" fmla="*/ 805267 h 805267"/>
              <a:gd name="connsiteX485" fmla="*/ 5545841 w 11218359"/>
              <a:gd name="connsiteY485" fmla="*/ 805267 h 805267"/>
              <a:gd name="connsiteX486" fmla="*/ 5557271 w 11218359"/>
              <a:gd name="connsiteY486" fmla="*/ 805267 h 805267"/>
              <a:gd name="connsiteX487" fmla="*/ 5568701 w 11218359"/>
              <a:gd name="connsiteY487" fmla="*/ 805267 h 805267"/>
              <a:gd name="connsiteX488" fmla="*/ 5580131 w 11218359"/>
              <a:gd name="connsiteY488" fmla="*/ 805267 h 805267"/>
              <a:gd name="connsiteX489" fmla="*/ 5591609 w 11218359"/>
              <a:gd name="connsiteY489" fmla="*/ 805267 h 805267"/>
              <a:gd name="connsiteX490" fmla="*/ 5603038 w 11218359"/>
              <a:gd name="connsiteY490" fmla="*/ 805267 h 805267"/>
              <a:gd name="connsiteX491" fmla="*/ 5614469 w 11218359"/>
              <a:gd name="connsiteY491" fmla="*/ 805267 h 805267"/>
              <a:gd name="connsiteX492" fmla="*/ 5625899 w 11218359"/>
              <a:gd name="connsiteY492" fmla="*/ 805267 h 805267"/>
              <a:gd name="connsiteX493" fmla="*/ 5637329 w 11218359"/>
              <a:gd name="connsiteY493" fmla="*/ 805267 h 805267"/>
              <a:gd name="connsiteX494" fmla="*/ 5648759 w 11218359"/>
              <a:gd name="connsiteY494" fmla="*/ 805267 h 805267"/>
              <a:gd name="connsiteX495" fmla="*/ 5660236 w 11218359"/>
              <a:gd name="connsiteY495" fmla="*/ 805267 h 805267"/>
              <a:gd name="connsiteX496" fmla="*/ 5671666 w 11218359"/>
              <a:gd name="connsiteY496" fmla="*/ 805267 h 805267"/>
              <a:gd name="connsiteX497" fmla="*/ 5683096 w 11218359"/>
              <a:gd name="connsiteY497" fmla="*/ 805267 h 805267"/>
              <a:gd name="connsiteX498" fmla="*/ 5694526 w 11218359"/>
              <a:gd name="connsiteY498" fmla="*/ 805267 h 805267"/>
              <a:gd name="connsiteX499" fmla="*/ 5705956 w 11218359"/>
              <a:gd name="connsiteY499" fmla="*/ 805267 h 805267"/>
              <a:gd name="connsiteX500" fmla="*/ 5717434 w 11218359"/>
              <a:gd name="connsiteY500" fmla="*/ 805267 h 805267"/>
              <a:gd name="connsiteX501" fmla="*/ 5728864 w 11218359"/>
              <a:gd name="connsiteY501" fmla="*/ 805267 h 805267"/>
              <a:gd name="connsiteX502" fmla="*/ 5740294 w 11218359"/>
              <a:gd name="connsiteY502" fmla="*/ 805267 h 805267"/>
              <a:gd name="connsiteX503" fmla="*/ 5751724 w 11218359"/>
              <a:gd name="connsiteY503" fmla="*/ 805267 h 805267"/>
              <a:gd name="connsiteX504" fmla="*/ 5763154 w 11218359"/>
              <a:gd name="connsiteY504" fmla="*/ 805267 h 805267"/>
              <a:gd name="connsiteX505" fmla="*/ 5774631 w 11218359"/>
              <a:gd name="connsiteY505" fmla="*/ 805267 h 805267"/>
              <a:gd name="connsiteX506" fmla="*/ 5786062 w 11218359"/>
              <a:gd name="connsiteY506" fmla="*/ 805267 h 805267"/>
              <a:gd name="connsiteX507" fmla="*/ 5797492 w 11218359"/>
              <a:gd name="connsiteY507" fmla="*/ 805267 h 805267"/>
              <a:gd name="connsiteX508" fmla="*/ 5808921 w 11218359"/>
              <a:gd name="connsiteY508" fmla="*/ 805267 h 805267"/>
              <a:gd name="connsiteX509" fmla="*/ 5820351 w 11218359"/>
              <a:gd name="connsiteY509" fmla="*/ 805267 h 805267"/>
              <a:gd name="connsiteX510" fmla="*/ 5831829 w 11218359"/>
              <a:gd name="connsiteY510" fmla="*/ 805267 h 805267"/>
              <a:gd name="connsiteX511" fmla="*/ 5843259 w 11218359"/>
              <a:gd name="connsiteY511" fmla="*/ 805267 h 805267"/>
              <a:gd name="connsiteX512" fmla="*/ 5854689 w 11218359"/>
              <a:gd name="connsiteY512" fmla="*/ 805267 h 805267"/>
              <a:gd name="connsiteX513" fmla="*/ 5866119 w 11218359"/>
              <a:gd name="connsiteY513" fmla="*/ 805267 h 805267"/>
              <a:gd name="connsiteX514" fmla="*/ 5877549 w 11218359"/>
              <a:gd name="connsiteY514" fmla="*/ 805267 h 805267"/>
              <a:gd name="connsiteX515" fmla="*/ 5889027 w 11218359"/>
              <a:gd name="connsiteY515" fmla="*/ 805267 h 805267"/>
              <a:gd name="connsiteX516" fmla="*/ 5900457 w 11218359"/>
              <a:gd name="connsiteY516" fmla="*/ 805267 h 805267"/>
              <a:gd name="connsiteX517" fmla="*/ 5911887 w 11218359"/>
              <a:gd name="connsiteY517" fmla="*/ 805267 h 805267"/>
              <a:gd name="connsiteX518" fmla="*/ 5923317 w 11218359"/>
              <a:gd name="connsiteY518" fmla="*/ 805267 h 805267"/>
              <a:gd name="connsiteX519" fmla="*/ 5934747 w 11218359"/>
              <a:gd name="connsiteY519" fmla="*/ 805267 h 805267"/>
              <a:gd name="connsiteX520" fmla="*/ 5946225 w 11218359"/>
              <a:gd name="connsiteY520" fmla="*/ 805267 h 805267"/>
              <a:gd name="connsiteX521" fmla="*/ 5957655 w 11218359"/>
              <a:gd name="connsiteY521" fmla="*/ 805267 h 805267"/>
              <a:gd name="connsiteX522" fmla="*/ 5969084 w 11218359"/>
              <a:gd name="connsiteY522" fmla="*/ 805267 h 805267"/>
              <a:gd name="connsiteX523" fmla="*/ 5980514 w 11218359"/>
              <a:gd name="connsiteY523" fmla="*/ 805267 h 805267"/>
              <a:gd name="connsiteX524" fmla="*/ 5991944 w 11218359"/>
              <a:gd name="connsiteY524" fmla="*/ 805267 h 805267"/>
              <a:gd name="connsiteX525" fmla="*/ 6003422 w 11218359"/>
              <a:gd name="connsiteY525" fmla="*/ 805267 h 805267"/>
              <a:gd name="connsiteX526" fmla="*/ 6014852 w 11218359"/>
              <a:gd name="connsiteY526" fmla="*/ 805267 h 805267"/>
              <a:gd name="connsiteX527" fmla="*/ 6026282 w 11218359"/>
              <a:gd name="connsiteY527" fmla="*/ 805267 h 805267"/>
              <a:gd name="connsiteX528" fmla="*/ 6037712 w 11218359"/>
              <a:gd name="connsiteY528" fmla="*/ 805267 h 805267"/>
              <a:gd name="connsiteX529" fmla="*/ 6049142 w 11218359"/>
              <a:gd name="connsiteY529" fmla="*/ 805267 h 805267"/>
              <a:gd name="connsiteX530" fmla="*/ 6060620 w 11218359"/>
              <a:gd name="connsiteY530" fmla="*/ 805267 h 805267"/>
              <a:gd name="connsiteX531" fmla="*/ 6072049 w 11218359"/>
              <a:gd name="connsiteY531" fmla="*/ 805267 h 805267"/>
              <a:gd name="connsiteX532" fmla="*/ 6083480 w 11218359"/>
              <a:gd name="connsiteY532" fmla="*/ 805267 h 805267"/>
              <a:gd name="connsiteX533" fmla="*/ 6094910 w 11218359"/>
              <a:gd name="connsiteY533" fmla="*/ 805267 h 805267"/>
              <a:gd name="connsiteX534" fmla="*/ 6106340 w 11218359"/>
              <a:gd name="connsiteY534" fmla="*/ 805267 h 805267"/>
              <a:gd name="connsiteX535" fmla="*/ 6117818 w 11218359"/>
              <a:gd name="connsiteY535" fmla="*/ 805267 h 805267"/>
              <a:gd name="connsiteX536" fmla="*/ 6129247 w 11218359"/>
              <a:gd name="connsiteY536" fmla="*/ 805267 h 805267"/>
              <a:gd name="connsiteX537" fmla="*/ 6140677 w 11218359"/>
              <a:gd name="connsiteY537" fmla="*/ 805267 h 805267"/>
              <a:gd name="connsiteX538" fmla="*/ 6152107 w 11218359"/>
              <a:gd name="connsiteY538" fmla="*/ 805267 h 805267"/>
              <a:gd name="connsiteX539" fmla="*/ 6163537 w 11218359"/>
              <a:gd name="connsiteY539" fmla="*/ 805267 h 805267"/>
              <a:gd name="connsiteX540" fmla="*/ 6175015 w 11218359"/>
              <a:gd name="connsiteY540" fmla="*/ 805267 h 805267"/>
              <a:gd name="connsiteX541" fmla="*/ 6186445 w 11218359"/>
              <a:gd name="connsiteY541" fmla="*/ 805267 h 805267"/>
              <a:gd name="connsiteX542" fmla="*/ 6197875 w 11218359"/>
              <a:gd name="connsiteY542" fmla="*/ 805267 h 805267"/>
              <a:gd name="connsiteX543" fmla="*/ 6209305 w 11218359"/>
              <a:gd name="connsiteY543" fmla="*/ 805267 h 805267"/>
              <a:gd name="connsiteX544" fmla="*/ 6220735 w 11218359"/>
              <a:gd name="connsiteY544" fmla="*/ 805267 h 805267"/>
              <a:gd name="connsiteX545" fmla="*/ 6232212 w 11218359"/>
              <a:gd name="connsiteY545" fmla="*/ 805267 h 805267"/>
              <a:gd name="connsiteX546" fmla="*/ 6243642 w 11218359"/>
              <a:gd name="connsiteY546" fmla="*/ 805267 h 805267"/>
              <a:gd name="connsiteX547" fmla="*/ 6255073 w 11218359"/>
              <a:gd name="connsiteY547" fmla="*/ 805267 h 805267"/>
              <a:gd name="connsiteX548" fmla="*/ 6266503 w 11218359"/>
              <a:gd name="connsiteY548" fmla="*/ 805267 h 805267"/>
              <a:gd name="connsiteX549" fmla="*/ 6277933 w 11218359"/>
              <a:gd name="connsiteY549" fmla="*/ 805267 h 805267"/>
              <a:gd name="connsiteX550" fmla="*/ 6289410 w 11218359"/>
              <a:gd name="connsiteY550" fmla="*/ 805267 h 805267"/>
              <a:gd name="connsiteX551" fmla="*/ 6300840 w 11218359"/>
              <a:gd name="connsiteY551" fmla="*/ 805267 h 805267"/>
              <a:gd name="connsiteX552" fmla="*/ 6312270 w 11218359"/>
              <a:gd name="connsiteY552" fmla="*/ 805267 h 805267"/>
              <a:gd name="connsiteX553" fmla="*/ 6323700 w 11218359"/>
              <a:gd name="connsiteY553" fmla="*/ 805267 h 805267"/>
              <a:gd name="connsiteX554" fmla="*/ 6335130 w 11218359"/>
              <a:gd name="connsiteY554" fmla="*/ 805267 h 805267"/>
              <a:gd name="connsiteX555" fmla="*/ 6346608 w 11218359"/>
              <a:gd name="connsiteY555" fmla="*/ 805267 h 805267"/>
              <a:gd name="connsiteX556" fmla="*/ 6358038 w 11218359"/>
              <a:gd name="connsiteY556" fmla="*/ 805267 h 805267"/>
              <a:gd name="connsiteX557" fmla="*/ 6369468 w 11218359"/>
              <a:gd name="connsiteY557" fmla="*/ 805267 h 805267"/>
              <a:gd name="connsiteX558" fmla="*/ 6380898 w 11218359"/>
              <a:gd name="connsiteY558" fmla="*/ 805267 h 805267"/>
              <a:gd name="connsiteX559" fmla="*/ 6392328 w 11218359"/>
              <a:gd name="connsiteY559" fmla="*/ 805267 h 805267"/>
              <a:gd name="connsiteX560" fmla="*/ 6403805 w 11218359"/>
              <a:gd name="connsiteY560" fmla="*/ 805267 h 805267"/>
              <a:gd name="connsiteX561" fmla="*/ 6415235 w 11218359"/>
              <a:gd name="connsiteY561" fmla="*/ 805267 h 805267"/>
              <a:gd name="connsiteX562" fmla="*/ 6426666 w 11218359"/>
              <a:gd name="connsiteY562" fmla="*/ 805267 h 805267"/>
              <a:gd name="connsiteX563" fmla="*/ 6438096 w 11218359"/>
              <a:gd name="connsiteY563" fmla="*/ 805267 h 805267"/>
              <a:gd name="connsiteX564" fmla="*/ 6449525 w 11218359"/>
              <a:gd name="connsiteY564" fmla="*/ 805267 h 805267"/>
              <a:gd name="connsiteX565" fmla="*/ 6461003 w 11218359"/>
              <a:gd name="connsiteY565" fmla="*/ 805267 h 805267"/>
              <a:gd name="connsiteX566" fmla="*/ 6472433 w 11218359"/>
              <a:gd name="connsiteY566" fmla="*/ 805267 h 805267"/>
              <a:gd name="connsiteX567" fmla="*/ 6483863 w 11218359"/>
              <a:gd name="connsiteY567" fmla="*/ 805267 h 805267"/>
              <a:gd name="connsiteX568" fmla="*/ 6495293 w 11218359"/>
              <a:gd name="connsiteY568" fmla="*/ 805267 h 805267"/>
              <a:gd name="connsiteX569" fmla="*/ 6506723 w 11218359"/>
              <a:gd name="connsiteY569" fmla="*/ 805267 h 805267"/>
              <a:gd name="connsiteX570" fmla="*/ 6518201 w 11218359"/>
              <a:gd name="connsiteY570" fmla="*/ 805267 h 805267"/>
              <a:gd name="connsiteX571" fmla="*/ 6529631 w 11218359"/>
              <a:gd name="connsiteY571" fmla="*/ 805267 h 805267"/>
              <a:gd name="connsiteX572" fmla="*/ 6541061 w 11218359"/>
              <a:gd name="connsiteY572" fmla="*/ 805267 h 805267"/>
              <a:gd name="connsiteX573" fmla="*/ 6552490 w 11218359"/>
              <a:gd name="connsiteY573" fmla="*/ 805267 h 805267"/>
              <a:gd name="connsiteX574" fmla="*/ 6563921 w 11218359"/>
              <a:gd name="connsiteY574" fmla="*/ 805267 h 805267"/>
              <a:gd name="connsiteX575" fmla="*/ 6575398 w 11218359"/>
              <a:gd name="connsiteY575" fmla="*/ 805267 h 805267"/>
              <a:gd name="connsiteX576" fmla="*/ 6586828 w 11218359"/>
              <a:gd name="connsiteY576" fmla="*/ 805267 h 805267"/>
              <a:gd name="connsiteX577" fmla="*/ 6598259 w 11218359"/>
              <a:gd name="connsiteY577" fmla="*/ 805267 h 805267"/>
              <a:gd name="connsiteX578" fmla="*/ 6609688 w 11218359"/>
              <a:gd name="connsiteY578" fmla="*/ 805267 h 805267"/>
              <a:gd name="connsiteX579" fmla="*/ 6621118 w 11218359"/>
              <a:gd name="connsiteY579" fmla="*/ 805267 h 805267"/>
              <a:gd name="connsiteX580" fmla="*/ 6632596 w 11218359"/>
              <a:gd name="connsiteY580" fmla="*/ 805267 h 805267"/>
              <a:gd name="connsiteX581" fmla="*/ 6644026 w 11218359"/>
              <a:gd name="connsiteY581" fmla="*/ 805267 h 805267"/>
              <a:gd name="connsiteX582" fmla="*/ 6655456 w 11218359"/>
              <a:gd name="connsiteY582" fmla="*/ 805267 h 805267"/>
              <a:gd name="connsiteX583" fmla="*/ 6666886 w 11218359"/>
              <a:gd name="connsiteY583" fmla="*/ 805267 h 805267"/>
              <a:gd name="connsiteX584" fmla="*/ 6678316 w 11218359"/>
              <a:gd name="connsiteY584" fmla="*/ 805267 h 805267"/>
              <a:gd name="connsiteX585" fmla="*/ 6689794 w 11218359"/>
              <a:gd name="connsiteY585" fmla="*/ 805267 h 805267"/>
              <a:gd name="connsiteX586" fmla="*/ 6701224 w 11218359"/>
              <a:gd name="connsiteY586" fmla="*/ 805267 h 805267"/>
              <a:gd name="connsiteX587" fmla="*/ 6712653 w 11218359"/>
              <a:gd name="connsiteY587" fmla="*/ 805267 h 805267"/>
              <a:gd name="connsiteX588" fmla="*/ 6724083 w 11218359"/>
              <a:gd name="connsiteY588" fmla="*/ 805267 h 805267"/>
              <a:gd name="connsiteX589" fmla="*/ 6735514 w 11218359"/>
              <a:gd name="connsiteY589" fmla="*/ 805267 h 805267"/>
              <a:gd name="connsiteX590" fmla="*/ 6746944 w 11218359"/>
              <a:gd name="connsiteY590" fmla="*/ 805267 h 805267"/>
              <a:gd name="connsiteX591" fmla="*/ 6758421 w 11218359"/>
              <a:gd name="connsiteY591" fmla="*/ 805267 h 805267"/>
              <a:gd name="connsiteX592" fmla="*/ 6769851 w 11218359"/>
              <a:gd name="connsiteY592" fmla="*/ 805267 h 805267"/>
              <a:gd name="connsiteX593" fmla="*/ 6781281 w 11218359"/>
              <a:gd name="connsiteY593" fmla="*/ 805267 h 805267"/>
              <a:gd name="connsiteX594" fmla="*/ 6792711 w 11218359"/>
              <a:gd name="connsiteY594" fmla="*/ 805267 h 805267"/>
              <a:gd name="connsiteX595" fmla="*/ 6804141 w 11218359"/>
              <a:gd name="connsiteY595" fmla="*/ 805267 h 805267"/>
              <a:gd name="connsiteX596" fmla="*/ 6815619 w 11218359"/>
              <a:gd name="connsiteY596" fmla="*/ 805267 h 805267"/>
              <a:gd name="connsiteX597" fmla="*/ 6827049 w 11218359"/>
              <a:gd name="connsiteY597" fmla="*/ 805267 h 805267"/>
              <a:gd name="connsiteX598" fmla="*/ 6838479 w 11218359"/>
              <a:gd name="connsiteY598" fmla="*/ 805267 h 805267"/>
              <a:gd name="connsiteX599" fmla="*/ 6849909 w 11218359"/>
              <a:gd name="connsiteY599" fmla="*/ 805267 h 805267"/>
              <a:gd name="connsiteX600" fmla="*/ 6861339 w 11218359"/>
              <a:gd name="connsiteY600" fmla="*/ 805267 h 805267"/>
              <a:gd name="connsiteX601" fmla="*/ 6872816 w 11218359"/>
              <a:gd name="connsiteY601" fmla="*/ 805267 h 805267"/>
              <a:gd name="connsiteX602" fmla="*/ 6884246 w 11218359"/>
              <a:gd name="connsiteY602" fmla="*/ 805267 h 805267"/>
              <a:gd name="connsiteX603" fmla="*/ 6895676 w 11218359"/>
              <a:gd name="connsiteY603" fmla="*/ 805267 h 805267"/>
              <a:gd name="connsiteX604" fmla="*/ 6907107 w 11218359"/>
              <a:gd name="connsiteY604" fmla="*/ 805267 h 805267"/>
              <a:gd name="connsiteX605" fmla="*/ 6918537 w 11218359"/>
              <a:gd name="connsiteY605" fmla="*/ 805267 h 805267"/>
              <a:gd name="connsiteX606" fmla="*/ 6930014 w 11218359"/>
              <a:gd name="connsiteY606" fmla="*/ 805267 h 805267"/>
              <a:gd name="connsiteX607" fmla="*/ 6941444 w 11218359"/>
              <a:gd name="connsiteY607" fmla="*/ 805267 h 805267"/>
              <a:gd name="connsiteX608" fmla="*/ 6952874 w 11218359"/>
              <a:gd name="connsiteY608" fmla="*/ 805267 h 805267"/>
              <a:gd name="connsiteX609" fmla="*/ 6964304 w 11218359"/>
              <a:gd name="connsiteY609" fmla="*/ 805267 h 805267"/>
              <a:gd name="connsiteX610" fmla="*/ 6975734 w 11218359"/>
              <a:gd name="connsiteY610" fmla="*/ 805267 h 805267"/>
              <a:gd name="connsiteX611" fmla="*/ 6987212 w 11218359"/>
              <a:gd name="connsiteY611" fmla="*/ 805267 h 805267"/>
              <a:gd name="connsiteX612" fmla="*/ 6998642 w 11218359"/>
              <a:gd name="connsiteY612" fmla="*/ 805267 h 805267"/>
              <a:gd name="connsiteX613" fmla="*/ 7010072 w 11218359"/>
              <a:gd name="connsiteY613" fmla="*/ 805267 h 805267"/>
              <a:gd name="connsiteX614" fmla="*/ 7021502 w 11218359"/>
              <a:gd name="connsiteY614" fmla="*/ 805267 h 805267"/>
              <a:gd name="connsiteX615" fmla="*/ 7032931 w 11218359"/>
              <a:gd name="connsiteY615" fmla="*/ 805267 h 805267"/>
              <a:gd name="connsiteX616" fmla="*/ 7044409 w 11218359"/>
              <a:gd name="connsiteY616" fmla="*/ 805267 h 805267"/>
              <a:gd name="connsiteX617" fmla="*/ 7055839 w 11218359"/>
              <a:gd name="connsiteY617" fmla="*/ 805267 h 805267"/>
              <a:gd name="connsiteX618" fmla="*/ 7067269 w 11218359"/>
              <a:gd name="connsiteY618" fmla="*/ 805267 h 805267"/>
              <a:gd name="connsiteX619" fmla="*/ 7078700 w 11218359"/>
              <a:gd name="connsiteY619" fmla="*/ 805267 h 805267"/>
              <a:gd name="connsiteX620" fmla="*/ 7090129 w 11218359"/>
              <a:gd name="connsiteY620" fmla="*/ 805267 h 805267"/>
              <a:gd name="connsiteX621" fmla="*/ 7101607 w 11218359"/>
              <a:gd name="connsiteY621" fmla="*/ 805267 h 805267"/>
              <a:gd name="connsiteX622" fmla="*/ 7113037 w 11218359"/>
              <a:gd name="connsiteY622" fmla="*/ 805267 h 805267"/>
              <a:gd name="connsiteX623" fmla="*/ 7124467 w 11218359"/>
              <a:gd name="connsiteY623" fmla="*/ 805267 h 805267"/>
              <a:gd name="connsiteX624" fmla="*/ 7135897 w 11218359"/>
              <a:gd name="connsiteY624" fmla="*/ 805267 h 805267"/>
              <a:gd name="connsiteX625" fmla="*/ 7147327 w 11218359"/>
              <a:gd name="connsiteY625" fmla="*/ 805267 h 805267"/>
              <a:gd name="connsiteX626" fmla="*/ 7158805 w 11218359"/>
              <a:gd name="connsiteY626" fmla="*/ 805267 h 805267"/>
              <a:gd name="connsiteX627" fmla="*/ 7170235 w 11218359"/>
              <a:gd name="connsiteY627" fmla="*/ 805267 h 805267"/>
              <a:gd name="connsiteX628" fmla="*/ 7181665 w 11218359"/>
              <a:gd name="connsiteY628" fmla="*/ 805267 h 805267"/>
              <a:gd name="connsiteX629" fmla="*/ 7193094 w 11218359"/>
              <a:gd name="connsiteY629" fmla="*/ 805267 h 805267"/>
              <a:gd name="connsiteX630" fmla="*/ 7204524 w 11218359"/>
              <a:gd name="connsiteY630" fmla="*/ 805267 h 805267"/>
              <a:gd name="connsiteX631" fmla="*/ 7216002 w 11218359"/>
              <a:gd name="connsiteY631" fmla="*/ 805267 h 805267"/>
              <a:gd name="connsiteX632" fmla="*/ 7227432 w 11218359"/>
              <a:gd name="connsiteY632" fmla="*/ 805267 h 805267"/>
              <a:gd name="connsiteX633" fmla="*/ 7238862 w 11218359"/>
              <a:gd name="connsiteY633" fmla="*/ 805267 h 805267"/>
              <a:gd name="connsiteX634" fmla="*/ 7250292 w 11218359"/>
              <a:gd name="connsiteY634" fmla="*/ 805267 h 805267"/>
              <a:gd name="connsiteX635" fmla="*/ 7261722 w 11218359"/>
              <a:gd name="connsiteY635" fmla="*/ 805267 h 805267"/>
              <a:gd name="connsiteX636" fmla="*/ 7273200 w 11218359"/>
              <a:gd name="connsiteY636" fmla="*/ 805267 h 805267"/>
              <a:gd name="connsiteX637" fmla="*/ 7284630 w 11218359"/>
              <a:gd name="connsiteY637" fmla="*/ 805267 h 805267"/>
              <a:gd name="connsiteX638" fmla="*/ 7296060 w 11218359"/>
              <a:gd name="connsiteY638" fmla="*/ 805267 h 805267"/>
              <a:gd name="connsiteX639" fmla="*/ 7307490 w 11218359"/>
              <a:gd name="connsiteY639" fmla="*/ 805267 h 805267"/>
              <a:gd name="connsiteX640" fmla="*/ 7318920 w 11218359"/>
              <a:gd name="connsiteY640" fmla="*/ 805267 h 805267"/>
              <a:gd name="connsiteX641" fmla="*/ 7330398 w 11218359"/>
              <a:gd name="connsiteY641" fmla="*/ 805267 h 805267"/>
              <a:gd name="connsiteX642" fmla="*/ 7341828 w 11218359"/>
              <a:gd name="connsiteY642" fmla="*/ 805267 h 805267"/>
              <a:gd name="connsiteX643" fmla="*/ 7353257 w 11218359"/>
              <a:gd name="connsiteY643" fmla="*/ 805267 h 805267"/>
              <a:gd name="connsiteX644" fmla="*/ 7364687 w 11218359"/>
              <a:gd name="connsiteY644" fmla="*/ 805267 h 805267"/>
              <a:gd name="connsiteX645" fmla="*/ 7376117 w 11218359"/>
              <a:gd name="connsiteY645" fmla="*/ 805267 h 805267"/>
              <a:gd name="connsiteX646" fmla="*/ 7387595 w 11218359"/>
              <a:gd name="connsiteY646" fmla="*/ 805267 h 805267"/>
              <a:gd name="connsiteX647" fmla="*/ 7399025 w 11218359"/>
              <a:gd name="connsiteY647" fmla="*/ 805267 h 805267"/>
              <a:gd name="connsiteX648" fmla="*/ 7410455 w 11218359"/>
              <a:gd name="connsiteY648" fmla="*/ 805267 h 805267"/>
              <a:gd name="connsiteX649" fmla="*/ 7421885 w 11218359"/>
              <a:gd name="connsiteY649" fmla="*/ 805267 h 805267"/>
              <a:gd name="connsiteX650" fmla="*/ 7433315 w 11218359"/>
              <a:gd name="connsiteY650" fmla="*/ 805267 h 805267"/>
              <a:gd name="connsiteX651" fmla="*/ 7444793 w 11218359"/>
              <a:gd name="connsiteY651" fmla="*/ 805267 h 805267"/>
              <a:gd name="connsiteX652" fmla="*/ 7456222 w 11218359"/>
              <a:gd name="connsiteY652" fmla="*/ 805267 h 805267"/>
              <a:gd name="connsiteX653" fmla="*/ 7467653 w 11218359"/>
              <a:gd name="connsiteY653" fmla="*/ 805267 h 805267"/>
              <a:gd name="connsiteX654" fmla="*/ 7479083 w 11218359"/>
              <a:gd name="connsiteY654" fmla="*/ 805267 h 805267"/>
              <a:gd name="connsiteX655" fmla="*/ 7490513 w 11218359"/>
              <a:gd name="connsiteY655" fmla="*/ 805267 h 805267"/>
              <a:gd name="connsiteX656" fmla="*/ 7501990 w 11218359"/>
              <a:gd name="connsiteY656" fmla="*/ 805267 h 805267"/>
              <a:gd name="connsiteX657" fmla="*/ 7513420 w 11218359"/>
              <a:gd name="connsiteY657" fmla="*/ 805267 h 805267"/>
              <a:gd name="connsiteX658" fmla="*/ 7524850 w 11218359"/>
              <a:gd name="connsiteY658" fmla="*/ 805267 h 805267"/>
              <a:gd name="connsiteX659" fmla="*/ 7536280 w 11218359"/>
              <a:gd name="connsiteY659" fmla="*/ 805267 h 805267"/>
              <a:gd name="connsiteX660" fmla="*/ 7547710 w 11218359"/>
              <a:gd name="connsiteY660" fmla="*/ 805267 h 805267"/>
              <a:gd name="connsiteX661" fmla="*/ 7559188 w 11218359"/>
              <a:gd name="connsiteY661" fmla="*/ 805267 h 805267"/>
              <a:gd name="connsiteX662" fmla="*/ 7570618 w 11218359"/>
              <a:gd name="connsiteY662" fmla="*/ 805267 h 805267"/>
              <a:gd name="connsiteX663" fmla="*/ 7582048 w 11218359"/>
              <a:gd name="connsiteY663" fmla="*/ 805267 h 805267"/>
              <a:gd name="connsiteX664" fmla="*/ 7593478 w 11218359"/>
              <a:gd name="connsiteY664" fmla="*/ 805267 h 805267"/>
              <a:gd name="connsiteX665" fmla="*/ 7604908 w 11218359"/>
              <a:gd name="connsiteY665" fmla="*/ 805267 h 805267"/>
              <a:gd name="connsiteX666" fmla="*/ 7616385 w 11218359"/>
              <a:gd name="connsiteY666" fmla="*/ 805267 h 805267"/>
              <a:gd name="connsiteX667" fmla="*/ 7627815 w 11218359"/>
              <a:gd name="connsiteY667" fmla="*/ 805267 h 805267"/>
              <a:gd name="connsiteX668" fmla="*/ 7639246 w 11218359"/>
              <a:gd name="connsiteY668" fmla="*/ 805267 h 805267"/>
              <a:gd name="connsiteX669" fmla="*/ 7650676 w 11218359"/>
              <a:gd name="connsiteY669" fmla="*/ 805267 h 805267"/>
              <a:gd name="connsiteX670" fmla="*/ 7662106 w 11218359"/>
              <a:gd name="connsiteY670" fmla="*/ 805267 h 805267"/>
              <a:gd name="connsiteX671" fmla="*/ 7673583 w 11218359"/>
              <a:gd name="connsiteY671" fmla="*/ 805267 h 805267"/>
              <a:gd name="connsiteX672" fmla="*/ 7685013 w 11218359"/>
              <a:gd name="connsiteY672" fmla="*/ 805267 h 805267"/>
              <a:gd name="connsiteX673" fmla="*/ 7696443 w 11218359"/>
              <a:gd name="connsiteY673" fmla="*/ 805267 h 805267"/>
              <a:gd name="connsiteX674" fmla="*/ 7707873 w 11218359"/>
              <a:gd name="connsiteY674" fmla="*/ 805267 h 805267"/>
              <a:gd name="connsiteX675" fmla="*/ 7719303 w 11218359"/>
              <a:gd name="connsiteY675" fmla="*/ 805267 h 805267"/>
              <a:gd name="connsiteX676" fmla="*/ 7730733 w 11218359"/>
              <a:gd name="connsiteY676" fmla="*/ 805267 h 805267"/>
              <a:gd name="connsiteX677" fmla="*/ 7742211 w 11218359"/>
              <a:gd name="connsiteY677" fmla="*/ 805267 h 805267"/>
              <a:gd name="connsiteX678" fmla="*/ 7753641 w 11218359"/>
              <a:gd name="connsiteY678" fmla="*/ 805267 h 805267"/>
              <a:gd name="connsiteX679" fmla="*/ 7765071 w 11218359"/>
              <a:gd name="connsiteY679" fmla="*/ 805267 h 805267"/>
              <a:gd name="connsiteX680" fmla="*/ 7776501 w 11218359"/>
              <a:gd name="connsiteY680" fmla="*/ 805267 h 805267"/>
              <a:gd name="connsiteX681" fmla="*/ 7787931 w 11218359"/>
              <a:gd name="connsiteY681" fmla="*/ 805267 h 805267"/>
              <a:gd name="connsiteX682" fmla="*/ 7799408 w 11218359"/>
              <a:gd name="connsiteY682" fmla="*/ 805267 h 805267"/>
              <a:gd name="connsiteX683" fmla="*/ 7810839 w 11218359"/>
              <a:gd name="connsiteY683" fmla="*/ 805267 h 805267"/>
              <a:gd name="connsiteX684" fmla="*/ 7822268 w 11218359"/>
              <a:gd name="connsiteY684" fmla="*/ 805267 h 805267"/>
              <a:gd name="connsiteX685" fmla="*/ 7833698 w 11218359"/>
              <a:gd name="connsiteY685" fmla="*/ 805267 h 805267"/>
              <a:gd name="connsiteX686" fmla="*/ 7845128 w 11218359"/>
              <a:gd name="connsiteY686" fmla="*/ 805267 h 805267"/>
              <a:gd name="connsiteX687" fmla="*/ 7856606 w 11218359"/>
              <a:gd name="connsiteY687" fmla="*/ 805267 h 805267"/>
              <a:gd name="connsiteX688" fmla="*/ 7868036 w 11218359"/>
              <a:gd name="connsiteY688" fmla="*/ 805267 h 805267"/>
              <a:gd name="connsiteX689" fmla="*/ 7879466 w 11218359"/>
              <a:gd name="connsiteY689" fmla="*/ 805267 h 805267"/>
              <a:gd name="connsiteX690" fmla="*/ 7890896 w 11218359"/>
              <a:gd name="connsiteY690" fmla="*/ 805267 h 805267"/>
              <a:gd name="connsiteX691" fmla="*/ 7902326 w 11218359"/>
              <a:gd name="connsiteY691" fmla="*/ 805267 h 805267"/>
              <a:gd name="connsiteX692" fmla="*/ 7913804 w 11218359"/>
              <a:gd name="connsiteY692" fmla="*/ 805267 h 805267"/>
              <a:gd name="connsiteX693" fmla="*/ 7925234 w 11218359"/>
              <a:gd name="connsiteY693" fmla="*/ 805267 h 805267"/>
              <a:gd name="connsiteX694" fmla="*/ 7936663 w 11218359"/>
              <a:gd name="connsiteY694" fmla="*/ 805267 h 805267"/>
              <a:gd name="connsiteX695" fmla="*/ 7948094 w 11218359"/>
              <a:gd name="connsiteY695" fmla="*/ 805267 h 805267"/>
              <a:gd name="connsiteX696" fmla="*/ 7959524 w 11218359"/>
              <a:gd name="connsiteY696" fmla="*/ 805267 h 805267"/>
              <a:gd name="connsiteX697" fmla="*/ 7971001 w 11218359"/>
              <a:gd name="connsiteY697" fmla="*/ 805267 h 805267"/>
              <a:gd name="connsiteX698" fmla="*/ 7982431 w 11218359"/>
              <a:gd name="connsiteY698" fmla="*/ 805267 h 805267"/>
              <a:gd name="connsiteX699" fmla="*/ 7993861 w 11218359"/>
              <a:gd name="connsiteY699" fmla="*/ 805267 h 805267"/>
              <a:gd name="connsiteX700" fmla="*/ 8005291 w 11218359"/>
              <a:gd name="connsiteY700" fmla="*/ 805267 h 805267"/>
              <a:gd name="connsiteX701" fmla="*/ 8016721 w 11218359"/>
              <a:gd name="connsiteY701" fmla="*/ 805267 h 805267"/>
              <a:gd name="connsiteX702" fmla="*/ 8028199 w 11218359"/>
              <a:gd name="connsiteY702" fmla="*/ 805267 h 805267"/>
              <a:gd name="connsiteX703" fmla="*/ 8039629 w 11218359"/>
              <a:gd name="connsiteY703" fmla="*/ 805267 h 805267"/>
              <a:gd name="connsiteX704" fmla="*/ 8051059 w 11218359"/>
              <a:gd name="connsiteY704" fmla="*/ 805267 h 805267"/>
              <a:gd name="connsiteX705" fmla="*/ 8062489 w 11218359"/>
              <a:gd name="connsiteY705" fmla="*/ 805267 h 805267"/>
              <a:gd name="connsiteX706" fmla="*/ 8073919 w 11218359"/>
              <a:gd name="connsiteY706" fmla="*/ 805267 h 805267"/>
              <a:gd name="connsiteX707" fmla="*/ 8085396 w 11218359"/>
              <a:gd name="connsiteY707" fmla="*/ 805267 h 805267"/>
              <a:gd name="connsiteX708" fmla="*/ 8096826 w 11218359"/>
              <a:gd name="connsiteY708" fmla="*/ 805267 h 805267"/>
              <a:gd name="connsiteX709" fmla="*/ 8108256 w 11218359"/>
              <a:gd name="connsiteY709" fmla="*/ 805267 h 805267"/>
              <a:gd name="connsiteX710" fmla="*/ 8119687 w 11218359"/>
              <a:gd name="connsiteY710" fmla="*/ 805267 h 805267"/>
              <a:gd name="connsiteX711" fmla="*/ 8131117 w 11218359"/>
              <a:gd name="connsiteY711" fmla="*/ 805267 h 805267"/>
              <a:gd name="connsiteX712" fmla="*/ 8142594 w 11218359"/>
              <a:gd name="connsiteY712" fmla="*/ 805267 h 805267"/>
              <a:gd name="connsiteX713" fmla="*/ 8154024 w 11218359"/>
              <a:gd name="connsiteY713" fmla="*/ 805267 h 805267"/>
              <a:gd name="connsiteX714" fmla="*/ 8165454 w 11218359"/>
              <a:gd name="connsiteY714" fmla="*/ 805267 h 805267"/>
              <a:gd name="connsiteX715" fmla="*/ 8176884 w 11218359"/>
              <a:gd name="connsiteY715" fmla="*/ 805267 h 805267"/>
              <a:gd name="connsiteX716" fmla="*/ 8188314 w 11218359"/>
              <a:gd name="connsiteY716" fmla="*/ 805267 h 805267"/>
              <a:gd name="connsiteX717" fmla="*/ 8199792 w 11218359"/>
              <a:gd name="connsiteY717" fmla="*/ 805267 h 805267"/>
              <a:gd name="connsiteX718" fmla="*/ 8211222 w 11218359"/>
              <a:gd name="connsiteY718" fmla="*/ 805267 h 805267"/>
              <a:gd name="connsiteX719" fmla="*/ 8222652 w 11218359"/>
              <a:gd name="connsiteY719" fmla="*/ 805267 h 805267"/>
              <a:gd name="connsiteX720" fmla="*/ 8234082 w 11218359"/>
              <a:gd name="connsiteY720" fmla="*/ 805267 h 805267"/>
              <a:gd name="connsiteX721" fmla="*/ 8245512 w 11218359"/>
              <a:gd name="connsiteY721" fmla="*/ 805267 h 805267"/>
              <a:gd name="connsiteX722" fmla="*/ 8256989 w 11218359"/>
              <a:gd name="connsiteY722" fmla="*/ 805267 h 805267"/>
              <a:gd name="connsiteX723" fmla="*/ 8268419 w 11218359"/>
              <a:gd name="connsiteY723" fmla="*/ 805267 h 805267"/>
              <a:gd name="connsiteX724" fmla="*/ 8279850 w 11218359"/>
              <a:gd name="connsiteY724" fmla="*/ 805267 h 805267"/>
              <a:gd name="connsiteX725" fmla="*/ 8291280 w 11218359"/>
              <a:gd name="connsiteY725" fmla="*/ 805267 h 805267"/>
              <a:gd name="connsiteX726" fmla="*/ 8302709 w 11218359"/>
              <a:gd name="connsiteY726" fmla="*/ 805267 h 805267"/>
              <a:gd name="connsiteX727" fmla="*/ 8314187 w 11218359"/>
              <a:gd name="connsiteY727" fmla="*/ 805267 h 805267"/>
              <a:gd name="connsiteX728" fmla="*/ 8325617 w 11218359"/>
              <a:gd name="connsiteY728" fmla="*/ 805267 h 805267"/>
              <a:gd name="connsiteX729" fmla="*/ 8337047 w 11218359"/>
              <a:gd name="connsiteY729" fmla="*/ 805267 h 805267"/>
              <a:gd name="connsiteX730" fmla="*/ 8348477 w 11218359"/>
              <a:gd name="connsiteY730" fmla="*/ 805267 h 805267"/>
              <a:gd name="connsiteX731" fmla="*/ 8359907 w 11218359"/>
              <a:gd name="connsiteY731" fmla="*/ 805267 h 805267"/>
              <a:gd name="connsiteX732" fmla="*/ 8371385 w 11218359"/>
              <a:gd name="connsiteY732" fmla="*/ 805267 h 805267"/>
              <a:gd name="connsiteX733" fmla="*/ 8382815 w 11218359"/>
              <a:gd name="connsiteY733" fmla="*/ 805267 h 805267"/>
              <a:gd name="connsiteX734" fmla="*/ 8394245 w 11218359"/>
              <a:gd name="connsiteY734" fmla="*/ 805267 h 805267"/>
              <a:gd name="connsiteX735" fmla="*/ 8405674 w 11218359"/>
              <a:gd name="connsiteY735" fmla="*/ 805267 h 805267"/>
              <a:gd name="connsiteX736" fmla="*/ 8417104 w 11218359"/>
              <a:gd name="connsiteY736" fmla="*/ 805267 h 805267"/>
              <a:gd name="connsiteX737" fmla="*/ 8428582 w 11218359"/>
              <a:gd name="connsiteY737" fmla="*/ 805267 h 805267"/>
              <a:gd name="connsiteX738" fmla="*/ 8440012 w 11218359"/>
              <a:gd name="connsiteY738" fmla="*/ 805267 h 805267"/>
              <a:gd name="connsiteX739" fmla="*/ 8451442 w 11218359"/>
              <a:gd name="connsiteY739" fmla="*/ 805267 h 805267"/>
              <a:gd name="connsiteX740" fmla="*/ 8462872 w 11218359"/>
              <a:gd name="connsiteY740" fmla="*/ 805267 h 805267"/>
              <a:gd name="connsiteX741" fmla="*/ 8474302 w 11218359"/>
              <a:gd name="connsiteY741" fmla="*/ 805267 h 805267"/>
              <a:gd name="connsiteX742" fmla="*/ 8485780 w 11218359"/>
              <a:gd name="connsiteY742" fmla="*/ 805267 h 805267"/>
              <a:gd name="connsiteX743" fmla="*/ 8497210 w 11218359"/>
              <a:gd name="connsiteY743" fmla="*/ 805267 h 805267"/>
              <a:gd name="connsiteX744" fmla="*/ 8508640 w 11218359"/>
              <a:gd name="connsiteY744" fmla="*/ 805267 h 805267"/>
              <a:gd name="connsiteX745" fmla="*/ 8520069 w 11218359"/>
              <a:gd name="connsiteY745" fmla="*/ 805267 h 805267"/>
              <a:gd name="connsiteX746" fmla="*/ 8531500 w 11218359"/>
              <a:gd name="connsiteY746" fmla="*/ 805267 h 805267"/>
              <a:gd name="connsiteX747" fmla="*/ 8542977 w 11218359"/>
              <a:gd name="connsiteY747" fmla="*/ 805267 h 805267"/>
              <a:gd name="connsiteX748" fmla="*/ 8554407 w 11218359"/>
              <a:gd name="connsiteY748" fmla="*/ 805267 h 805267"/>
              <a:gd name="connsiteX749" fmla="*/ 8565837 w 11218359"/>
              <a:gd name="connsiteY749" fmla="*/ 805267 h 805267"/>
              <a:gd name="connsiteX750" fmla="*/ 8577267 w 11218359"/>
              <a:gd name="connsiteY750" fmla="*/ 805267 h 805267"/>
              <a:gd name="connsiteX751" fmla="*/ 8588697 w 11218359"/>
              <a:gd name="connsiteY751" fmla="*/ 805267 h 805267"/>
              <a:gd name="connsiteX752" fmla="*/ 8600175 w 11218359"/>
              <a:gd name="connsiteY752" fmla="*/ 805267 h 805267"/>
              <a:gd name="connsiteX753" fmla="*/ 8611605 w 11218359"/>
              <a:gd name="connsiteY753" fmla="*/ 805267 h 805267"/>
              <a:gd name="connsiteX754" fmla="*/ 8623035 w 11218359"/>
              <a:gd name="connsiteY754" fmla="*/ 805267 h 805267"/>
              <a:gd name="connsiteX755" fmla="*/ 8634465 w 11218359"/>
              <a:gd name="connsiteY755" fmla="*/ 805267 h 805267"/>
              <a:gd name="connsiteX756" fmla="*/ 8645895 w 11218359"/>
              <a:gd name="connsiteY756" fmla="*/ 805267 h 805267"/>
              <a:gd name="connsiteX757" fmla="*/ 8657373 w 11218359"/>
              <a:gd name="connsiteY757" fmla="*/ 805267 h 805267"/>
              <a:gd name="connsiteX758" fmla="*/ 8668802 w 11218359"/>
              <a:gd name="connsiteY758" fmla="*/ 805267 h 805267"/>
              <a:gd name="connsiteX759" fmla="*/ 8680232 w 11218359"/>
              <a:gd name="connsiteY759" fmla="*/ 805267 h 805267"/>
              <a:gd name="connsiteX760" fmla="*/ 8691662 w 11218359"/>
              <a:gd name="connsiteY760" fmla="*/ 805267 h 805267"/>
              <a:gd name="connsiteX761" fmla="*/ 8703093 w 11218359"/>
              <a:gd name="connsiteY761" fmla="*/ 805267 h 805267"/>
              <a:gd name="connsiteX762" fmla="*/ 8714570 w 11218359"/>
              <a:gd name="connsiteY762" fmla="*/ 805267 h 805267"/>
              <a:gd name="connsiteX763" fmla="*/ 8726000 w 11218359"/>
              <a:gd name="connsiteY763" fmla="*/ 805267 h 805267"/>
              <a:gd name="connsiteX764" fmla="*/ 8737430 w 11218359"/>
              <a:gd name="connsiteY764" fmla="*/ 805267 h 805267"/>
              <a:gd name="connsiteX765" fmla="*/ 8748860 w 11218359"/>
              <a:gd name="connsiteY765" fmla="*/ 805267 h 805267"/>
              <a:gd name="connsiteX766" fmla="*/ 8760290 w 11218359"/>
              <a:gd name="connsiteY766" fmla="*/ 805267 h 805267"/>
              <a:gd name="connsiteX767" fmla="*/ 8771768 w 11218359"/>
              <a:gd name="connsiteY767" fmla="*/ 805267 h 805267"/>
              <a:gd name="connsiteX768" fmla="*/ 8783198 w 11218359"/>
              <a:gd name="connsiteY768" fmla="*/ 805267 h 805267"/>
              <a:gd name="connsiteX769" fmla="*/ 8794628 w 11218359"/>
              <a:gd name="connsiteY769" fmla="*/ 805267 h 805267"/>
              <a:gd name="connsiteX770" fmla="*/ 8806058 w 11218359"/>
              <a:gd name="connsiteY770" fmla="*/ 805267 h 805267"/>
              <a:gd name="connsiteX771" fmla="*/ 8817488 w 11218359"/>
              <a:gd name="connsiteY771" fmla="*/ 805267 h 805267"/>
              <a:gd name="connsiteX772" fmla="*/ 8828918 w 11218359"/>
              <a:gd name="connsiteY772" fmla="*/ 805267 h 805267"/>
              <a:gd name="connsiteX773" fmla="*/ 8840395 w 11218359"/>
              <a:gd name="connsiteY773" fmla="*/ 805267 h 805267"/>
              <a:gd name="connsiteX774" fmla="*/ 8851825 w 11218359"/>
              <a:gd name="connsiteY774" fmla="*/ 805267 h 805267"/>
              <a:gd name="connsiteX775" fmla="*/ 8863256 w 11218359"/>
              <a:gd name="connsiteY775" fmla="*/ 805267 h 805267"/>
              <a:gd name="connsiteX776" fmla="*/ 8874686 w 11218359"/>
              <a:gd name="connsiteY776" fmla="*/ 805267 h 805267"/>
              <a:gd name="connsiteX777" fmla="*/ 8886115 w 11218359"/>
              <a:gd name="connsiteY777" fmla="*/ 805267 h 805267"/>
              <a:gd name="connsiteX778" fmla="*/ 8897593 w 11218359"/>
              <a:gd name="connsiteY778" fmla="*/ 805267 h 805267"/>
              <a:gd name="connsiteX779" fmla="*/ 8909022 w 11218359"/>
              <a:gd name="connsiteY779" fmla="*/ 805267 h 805267"/>
              <a:gd name="connsiteX780" fmla="*/ 8920453 w 11218359"/>
              <a:gd name="connsiteY780" fmla="*/ 805267 h 805267"/>
              <a:gd name="connsiteX781" fmla="*/ 8931883 w 11218359"/>
              <a:gd name="connsiteY781" fmla="*/ 805267 h 805267"/>
              <a:gd name="connsiteX782" fmla="*/ 8943313 w 11218359"/>
              <a:gd name="connsiteY782" fmla="*/ 805267 h 805267"/>
              <a:gd name="connsiteX783" fmla="*/ 8954791 w 11218359"/>
              <a:gd name="connsiteY783" fmla="*/ 805267 h 805267"/>
              <a:gd name="connsiteX784" fmla="*/ 8966220 w 11218359"/>
              <a:gd name="connsiteY784" fmla="*/ 805267 h 805267"/>
              <a:gd name="connsiteX785" fmla="*/ 8977651 w 11218359"/>
              <a:gd name="connsiteY785" fmla="*/ 805267 h 805267"/>
              <a:gd name="connsiteX786" fmla="*/ 8989080 w 11218359"/>
              <a:gd name="connsiteY786" fmla="*/ 805267 h 805267"/>
              <a:gd name="connsiteX787" fmla="*/ 9000511 w 11218359"/>
              <a:gd name="connsiteY787" fmla="*/ 805267 h 805267"/>
              <a:gd name="connsiteX788" fmla="*/ 9011988 w 11218359"/>
              <a:gd name="connsiteY788" fmla="*/ 805267 h 805267"/>
              <a:gd name="connsiteX789" fmla="*/ 9023418 w 11218359"/>
              <a:gd name="connsiteY789" fmla="*/ 805267 h 805267"/>
              <a:gd name="connsiteX790" fmla="*/ 9034849 w 11218359"/>
              <a:gd name="connsiteY790" fmla="*/ 805267 h 805267"/>
              <a:gd name="connsiteX791" fmla="*/ 9046278 w 11218359"/>
              <a:gd name="connsiteY791" fmla="*/ 805267 h 805267"/>
              <a:gd name="connsiteX792" fmla="*/ 9057709 w 11218359"/>
              <a:gd name="connsiteY792" fmla="*/ 805267 h 805267"/>
              <a:gd name="connsiteX793" fmla="*/ 9069186 w 11218359"/>
              <a:gd name="connsiteY793" fmla="*/ 805267 h 805267"/>
              <a:gd name="connsiteX794" fmla="*/ 9080615 w 11218359"/>
              <a:gd name="connsiteY794" fmla="*/ 805267 h 805267"/>
              <a:gd name="connsiteX795" fmla="*/ 9092046 w 11218359"/>
              <a:gd name="connsiteY795" fmla="*/ 805267 h 805267"/>
              <a:gd name="connsiteX796" fmla="*/ 9103476 w 11218359"/>
              <a:gd name="connsiteY796" fmla="*/ 805267 h 805267"/>
              <a:gd name="connsiteX797" fmla="*/ 9114906 w 11218359"/>
              <a:gd name="connsiteY797" fmla="*/ 805267 h 805267"/>
              <a:gd name="connsiteX798" fmla="*/ 9126384 w 11218359"/>
              <a:gd name="connsiteY798" fmla="*/ 805267 h 805267"/>
              <a:gd name="connsiteX799" fmla="*/ 9137813 w 11218359"/>
              <a:gd name="connsiteY799" fmla="*/ 805267 h 805267"/>
              <a:gd name="connsiteX800" fmla="*/ 9149244 w 11218359"/>
              <a:gd name="connsiteY800" fmla="*/ 805267 h 805267"/>
              <a:gd name="connsiteX801" fmla="*/ 9160673 w 11218359"/>
              <a:gd name="connsiteY801" fmla="*/ 805267 h 805267"/>
              <a:gd name="connsiteX802" fmla="*/ 9172104 w 11218359"/>
              <a:gd name="connsiteY802" fmla="*/ 805267 h 805267"/>
              <a:gd name="connsiteX803" fmla="*/ 9183581 w 11218359"/>
              <a:gd name="connsiteY803" fmla="*/ 805267 h 805267"/>
              <a:gd name="connsiteX804" fmla="*/ 9195011 w 11218359"/>
              <a:gd name="connsiteY804" fmla="*/ 805267 h 805267"/>
              <a:gd name="connsiteX805" fmla="*/ 9206442 w 11218359"/>
              <a:gd name="connsiteY805" fmla="*/ 805267 h 805267"/>
              <a:gd name="connsiteX806" fmla="*/ 9217871 w 11218359"/>
              <a:gd name="connsiteY806" fmla="*/ 805267 h 805267"/>
              <a:gd name="connsiteX807" fmla="*/ 9229301 w 11218359"/>
              <a:gd name="connsiteY807" fmla="*/ 692591 h 805267"/>
              <a:gd name="connsiteX808" fmla="*/ 9240779 w 11218359"/>
              <a:gd name="connsiteY808" fmla="*/ 49578 h 805267"/>
              <a:gd name="connsiteX809" fmla="*/ 9252209 w 11218359"/>
              <a:gd name="connsiteY809" fmla="*/ 0 h 805267"/>
              <a:gd name="connsiteX810" fmla="*/ 9263639 w 11218359"/>
              <a:gd name="connsiteY810" fmla="*/ 39062 h 805267"/>
              <a:gd name="connsiteX811" fmla="*/ 9275069 w 11218359"/>
              <a:gd name="connsiteY811" fmla="*/ 55588 h 805267"/>
              <a:gd name="connsiteX812" fmla="*/ 9286498 w 11218359"/>
              <a:gd name="connsiteY812" fmla="*/ 265919 h 805267"/>
              <a:gd name="connsiteX813" fmla="*/ 9297977 w 11218359"/>
              <a:gd name="connsiteY813" fmla="*/ 219346 h 805267"/>
              <a:gd name="connsiteX814" fmla="*/ 9309406 w 11218359"/>
              <a:gd name="connsiteY814" fmla="*/ 232867 h 805267"/>
              <a:gd name="connsiteX815" fmla="*/ 9320837 w 11218359"/>
              <a:gd name="connsiteY815" fmla="*/ 799257 h 805267"/>
              <a:gd name="connsiteX816" fmla="*/ 9332266 w 11218359"/>
              <a:gd name="connsiteY816" fmla="*/ 805267 h 805267"/>
              <a:gd name="connsiteX817" fmla="*/ 9343696 w 11218359"/>
              <a:gd name="connsiteY817" fmla="*/ 805267 h 805267"/>
              <a:gd name="connsiteX818" fmla="*/ 9355174 w 11218359"/>
              <a:gd name="connsiteY818" fmla="*/ 805267 h 805267"/>
              <a:gd name="connsiteX819" fmla="*/ 9366604 w 11218359"/>
              <a:gd name="connsiteY819" fmla="*/ 805267 h 805267"/>
              <a:gd name="connsiteX820" fmla="*/ 9378035 w 11218359"/>
              <a:gd name="connsiteY820" fmla="*/ 805267 h 805267"/>
              <a:gd name="connsiteX821" fmla="*/ 9389464 w 11218359"/>
              <a:gd name="connsiteY821" fmla="*/ 805267 h 805267"/>
              <a:gd name="connsiteX822" fmla="*/ 9400894 w 11218359"/>
              <a:gd name="connsiteY822" fmla="*/ 805267 h 805267"/>
              <a:gd name="connsiteX823" fmla="*/ 9412372 w 11218359"/>
              <a:gd name="connsiteY823" fmla="*/ 805267 h 805267"/>
              <a:gd name="connsiteX824" fmla="*/ 9423802 w 11218359"/>
              <a:gd name="connsiteY824" fmla="*/ 805267 h 805267"/>
              <a:gd name="connsiteX825" fmla="*/ 9435232 w 11218359"/>
              <a:gd name="connsiteY825" fmla="*/ 805267 h 805267"/>
              <a:gd name="connsiteX826" fmla="*/ 9446662 w 11218359"/>
              <a:gd name="connsiteY826" fmla="*/ 805267 h 805267"/>
              <a:gd name="connsiteX827" fmla="*/ 9458091 w 11218359"/>
              <a:gd name="connsiteY827" fmla="*/ 805267 h 805267"/>
              <a:gd name="connsiteX828" fmla="*/ 9469570 w 11218359"/>
              <a:gd name="connsiteY828" fmla="*/ 805267 h 805267"/>
              <a:gd name="connsiteX829" fmla="*/ 9480999 w 11218359"/>
              <a:gd name="connsiteY829" fmla="*/ 805267 h 805267"/>
              <a:gd name="connsiteX830" fmla="*/ 9492429 w 11218359"/>
              <a:gd name="connsiteY830" fmla="*/ 805267 h 805267"/>
              <a:gd name="connsiteX831" fmla="*/ 9503859 w 11218359"/>
              <a:gd name="connsiteY831" fmla="*/ 805267 h 805267"/>
              <a:gd name="connsiteX832" fmla="*/ 9515289 w 11218359"/>
              <a:gd name="connsiteY832" fmla="*/ 805267 h 805267"/>
              <a:gd name="connsiteX833" fmla="*/ 9526767 w 11218359"/>
              <a:gd name="connsiteY833" fmla="*/ 805267 h 805267"/>
              <a:gd name="connsiteX834" fmla="*/ 9538197 w 11218359"/>
              <a:gd name="connsiteY834" fmla="*/ 805267 h 805267"/>
              <a:gd name="connsiteX835" fmla="*/ 9549626 w 11218359"/>
              <a:gd name="connsiteY835" fmla="*/ 805267 h 805267"/>
              <a:gd name="connsiteX836" fmla="*/ 9561057 w 11218359"/>
              <a:gd name="connsiteY836" fmla="*/ 805267 h 805267"/>
              <a:gd name="connsiteX837" fmla="*/ 9572487 w 11218359"/>
              <a:gd name="connsiteY837" fmla="*/ 805267 h 805267"/>
              <a:gd name="connsiteX838" fmla="*/ 9583965 w 11218359"/>
              <a:gd name="connsiteY838" fmla="*/ 805267 h 805267"/>
              <a:gd name="connsiteX839" fmla="*/ 9595395 w 11218359"/>
              <a:gd name="connsiteY839" fmla="*/ 805267 h 805267"/>
              <a:gd name="connsiteX840" fmla="*/ 9606824 w 11218359"/>
              <a:gd name="connsiteY840" fmla="*/ 805267 h 805267"/>
              <a:gd name="connsiteX841" fmla="*/ 9618255 w 11218359"/>
              <a:gd name="connsiteY841" fmla="*/ 805267 h 805267"/>
              <a:gd name="connsiteX842" fmla="*/ 9629684 w 11218359"/>
              <a:gd name="connsiteY842" fmla="*/ 805267 h 805267"/>
              <a:gd name="connsiteX843" fmla="*/ 9641163 w 11218359"/>
              <a:gd name="connsiteY843" fmla="*/ 805267 h 805267"/>
              <a:gd name="connsiteX844" fmla="*/ 9652592 w 11218359"/>
              <a:gd name="connsiteY844" fmla="*/ 805267 h 805267"/>
              <a:gd name="connsiteX845" fmla="*/ 9664022 w 11218359"/>
              <a:gd name="connsiteY845" fmla="*/ 805267 h 805267"/>
              <a:gd name="connsiteX846" fmla="*/ 9675452 w 11218359"/>
              <a:gd name="connsiteY846" fmla="*/ 805267 h 805267"/>
              <a:gd name="connsiteX847" fmla="*/ 9686882 w 11218359"/>
              <a:gd name="connsiteY847" fmla="*/ 805267 h 805267"/>
              <a:gd name="connsiteX848" fmla="*/ 9698360 w 11218359"/>
              <a:gd name="connsiteY848" fmla="*/ 805267 h 805267"/>
              <a:gd name="connsiteX849" fmla="*/ 9709790 w 11218359"/>
              <a:gd name="connsiteY849" fmla="*/ 805267 h 805267"/>
              <a:gd name="connsiteX850" fmla="*/ 9721219 w 11218359"/>
              <a:gd name="connsiteY850" fmla="*/ 805267 h 805267"/>
              <a:gd name="connsiteX851" fmla="*/ 9732650 w 11218359"/>
              <a:gd name="connsiteY851" fmla="*/ 805267 h 805267"/>
              <a:gd name="connsiteX852" fmla="*/ 9744080 w 11218359"/>
              <a:gd name="connsiteY852" fmla="*/ 805267 h 805267"/>
              <a:gd name="connsiteX853" fmla="*/ 9755557 w 11218359"/>
              <a:gd name="connsiteY853" fmla="*/ 805267 h 805267"/>
              <a:gd name="connsiteX854" fmla="*/ 9766988 w 11218359"/>
              <a:gd name="connsiteY854" fmla="*/ 805267 h 805267"/>
              <a:gd name="connsiteX855" fmla="*/ 9778417 w 11218359"/>
              <a:gd name="connsiteY855" fmla="*/ 805267 h 805267"/>
              <a:gd name="connsiteX856" fmla="*/ 9789848 w 11218359"/>
              <a:gd name="connsiteY856" fmla="*/ 805267 h 805267"/>
              <a:gd name="connsiteX857" fmla="*/ 9801277 w 11218359"/>
              <a:gd name="connsiteY857" fmla="*/ 805267 h 805267"/>
              <a:gd name="connsiteX858" fmla="*/ 9812755 w 11218359"/>
              <a:gd name="connsiteY858" fmla="*/ 805267 h 805267"/>
              <a:gd name="connsiteX859" fmla="*/ 9824185 w 11218359"/>
              <a:gd name="connsiteY859" fmla="*/ 805267 h 805267"/>
              <a:gd name="connsiteX860" fmla="*/ 9835615 w 11218359"/>
              <a:gd name="connsiteY860" fmla="*/ 805267 h 805267"/>
              <a:gd name="connsiteX861" fmla="*/ 9847045 w 11218359"/>
              <a:gd name="connsiteY861" fmla="*/ 805267 h 805267"/>
              <a:gd name="connsiteX862" fmla="*/ 9858475 w 11218359"/>
              <a:gd name="connsiteY862" fmla="*/ 805267 h 805267"/>
              <a:gd name="connsiteX863" fmla="*/ 9869952 w 11218359"/>
              <a:gd name="connsiteY863" fmla="*/ 805267 h 805267"/>
              <a:gd name="connsiteX864" fmla="*/ 9881383 w 11218359"/>
              <a:gd name="connsiteY864" fmla="*/ 805267 h 805267"/>
              <a:gd name="connsiteX865" fmla="*/ 9892812 w 11218359"/>
              <a:gd name="connsiteY865" fmla="*/ 805267 h 805267"/>
              <a:gd name="connsiteX866" fmla="*/ 9904243 w 11218359"/>
              <a:gd name="connsiteY866" fmla="*/ 805267 h 805267"/>
              <a:gd name="connsiteX867" fmla="*/ 9915673 w 11218359"/>
              <a:gd name="connsiteY867" fmla="*/ 805267 h 805267"/>
              <a:gd name="connsiteX868" fmla="*/ 9927102 w 11218359"/>
              <a:gd name="connsiteY868" fmla="*/ 805267 h 805267"/>
              <a:gd name="connsiteX869" fmla="*/ 9938581 w 11218359"/>
              <a:gd name="connsiteY869" fmla="*/ 805267 h 805267"/>
              <a:gd name="connsiteX870" fmla="*/ 9950010 w 11218359"/>
              <a:gd name="connsiteY870" fmla="*/ 805267 h 805267"/>
              <a:gd name="connsiteX871" fmla="*/ 9961441 w 11218359"/>
              <a:gd name="connsiteY871" fmla="*/ 805267 h 805267"/>
              <a:gd name="connsiteX872" fmla="*/ 9972870 w 11218359"/>
              <a:gd name="connsiteY872" fmla="*/ 805267 h 805267"/>
              <a:gd name="connsiteX873" fmla="*/ 9984300 w 11218359"/>
              <a:gd name="connsiteY873" fmla="*/ 805267 h 805267"/>
              <a:gd name="connsiteX874" fmla="*/ 9995778 w 11218359"/>
              <a:gd name="connsiteY874" fmla="*/ 805267 h 805267"/>
              <a:gd name="connsiteX875" fmla="*/ 10007208 w 11218359"/>
              <a:gd name="connsiteY875" fmla="*/ 805267 h 805267"/>
              <a:gd name="connsiteX876" fmla="*/ 10018638 w 11218359"/>
              <a:gd name="connsiteY876" fmla="*/ 805267 h 805267"/>
              <a:gd name="connsiteX877" fmla="*/ 10030068 w 11218359"/>
              <a:gd name="connsiteY877" fmla="*/ 805267 h 805267"/>
              <a:gd name="connsiteX878" fmla="*/ 10041498 w 11218359"/>
              <a:gd name="connsiteY878" fmla="*/ 805267 h 805267"/>
              <a:gd name="connsiteX879" fmla="*/ 10052976 w 11218359"/>
              <a:gd name="connsiteY879" fmla="*/ 805267 h 805267"/>
              <a:gd name="connsiteX880" fmla="*/ 10064405 w 11218359"/>
              <a:gd name="connsiteY880" fmla="*/ 805267 h 805267"/>
              <a:gd name="connsiteX881" fmla="*/ 10075835 w 11218359"/>
              <a:gd name="connsiteY881" fmla="*/ 805267 h 805267"/>
              <a:gd name="connsiteX882" fmla="*/ 10087266 w 11218359"/>
              <a:gd name="connsiteY882" fmla="*/ 805267 h 805267"/>
              <a:gd name="connsiteX883" fmla="*/ 10098695 w 11218359"/>
              <a:gd name="connsiteY883" fmla="*/ 805267 h 805267"/>
              <a:gd name="connsiteX884" fmla="*/ 10110174 w 11218359"/>
              <a:gd name="connsiteY884" fmla="*/ 805267 h 805267"/>
              <a:gd name="connsiteX885" fmla="*/ 10121603 w 11218359"/>
              <a:gd name="connsiteY885" fmla="*/ 805267 h 805267"/>
              <a:gd name="connsiteX886" fmla="*/ 10133033 w 11218359"/>
              <a:gd name="connsiteY886" fmla="*/ 805267 h 805267"/>
              <a:gd name="connsiteX887" fmla="*/ 10144463 w 11218359"/>
              <a:gd name="connsiteY887" fmla="*/ 805267 h 805267"/>
              <a:gd name="connsiteX888" fmla="*/ 10155893 w 11218359"/>
              <a:gd name="connsiteY888" fmla="*/ 805267 h 805267"/>
              <a:gd name="connsiteX889" fmla="*/ 10167371 w 11218359"/>
              <a:gd name="connsiteY889" fmla="*/ 805267 h 805267"/>
              <a:gd name="connsiteX890" fmla="*/ 10178801 w 11218359"/>
              <a:gd name="connsiteY890" fmla="*/ 805267 h 805267"/>
              <a:gd name="connsiteX891" fmla="*/ 10190230 w 11218359"/>
              <a:gd name="connsiteY891" fmla="*/ 805267 h 805267"/>
              <a:gd name="connsiteX892" fmla="*/ 10201661 w 11218359"/>
              <a:gd name="connsiteY892" fmla="*/ 805267 h 805267"/>
              <a:gd name="connsiteX893" fmla="*/ 10213091 w 11218359"/>
              <a:gd name="connsiteY893" fmla="*/ 805267 h 805267"/>
              <a:gd name="connsiteX894" fmla="*/ 10224569 w 11218359"/>
              <a:gd name="connsiteY894" fmla="*/ 805267 h 805267"/>
              <a:gd name="connsiteX895" fmla="*/ 10235998 w 11218359"/>
              <a:gd name="connsiteY895" fmla="*/ 805267 h 805267"/>
              <a:gd name="connsiteX896" fmla="*/ 10247428 w 11218359"/>
              <a:gd name="connsiteY896" fmla="*/ 805267 h 805267"/>
              <a:gd name="connsiteX897" fmla="*/ 10258859 w 11218359"/>
              <a:gd name="connsiteY897" fmla="*/ 805267 h 805267"/>
              <a:gd name="connsiteX898" fmla="*/ 10270288 w 11218359"/>
              <a:gd name="connsiteY898" fmla="*/ 805267 h 805267"/>
              <a:gd name="connsiteX899" fmla="*/ 10281767 w 11218359"/>
              <a:gd name="connsiteY899" fmla="*/ 805267 h 805267"/>
              <a:gd name="connsiteX900" fmla="*/ 10293196 w 11218359"/>
              <a:gd name="connsiteY900" fmla="*/ 805267 h 805267"/>
              <a:gd name="connsiteX901" fmla="*/ 10304626 w 11218359"/>
              <a:gd name="connsiteY901" fmla="*/ 805267 h 805267"/>
              <a:gd name="connsiteX902" fmla="*/ 10316056 w 11218359"/>
              <a:gd name="connsiteY902" fmla="*/ 805267 h 805267"/>
              <a:gd name="connsiteX903" fmla="*/ 10327486 w 11218359"/>
              <a:gd name="connsiteY903" fmla="*/ 805267 h 805267"/>
              <a:gd name="connsiteX904" fmla="*/ 10338963 w 11218359"/>
              <a:gd name="connsiteY904" fmla="*/ 805267 h 805267"/>
              <a:gd name="connsiteX905" fmla="*/ 10350394 w 11218359"/>
              <a:gd name="connsiteY905" fmla="*/ 805267 h 805267"/>
              <a:gd name="connsiteX906" fmla="*/ 10361823 w 11218359"/>
              <a:gd name="connsiteY906" fmla="*/ 805267 h 805267"/>
              <a:gd name="connsiteX907" fmla="*/ 10373254 w 11218359"/>
              <a:gd name="connsiteY907" fmla="*/ 805267 h 805267"/>
              <a:gd name="connsiteX908" fmla="*/ 10384684 w 11218359"/>
              <a:gd name="connsiteY908" fmla="*/ 805267 h 805267"/>
              <a:gd name="connsiteX909" fmla="*/ 10396161 w 11218359"/>
              <a:gd name="connsiteY909" fmla="*/ 805267 h 805267"/>
              <a:gd name="connsiteX910" fmla="*/ 10407591 w 11218359"/>
              <a:gd name="connsiteY910" fmla="*/ 805267 h 805267"/>
              <a:gd name="connsiteX911" fmla="*/ 10419021 w 11218359"/>
              <a:gd name="connsiteY911" fmla="*/ 805267 h 805267"/>
              <a:gd name="connsiteX912" fmla="*/ 10430452 w 11218359"/>
              <a:gd name="connsiteY912" fmla="*/ 805267 h 805267"/>
              <a:gd name="connsiteX913" fmla="*/ 10441881 w 11218359"/>
              <a:gd name="connsiteY913" fmla="*/ 805267 h 805267"/>
              <a:gd name="connsiteX914" fmla="*/ 10453358 w 11218359"/>
              <a:gd name="connsiteY914" fmla="*/ 805267 h 805267"/>
              <a:gd name="connsiteX915" fmla="*/ 10464789 w 11218359"/>
              <a:gd name="connsiteY915" fmla="*/ 805267 h 805267"/>
              <a:gd name="connsiteX916" fmla="*/ 10476219 w 11218359"/>
              <a:gd name="connsiteY916" fmla="*/ 805267 h 805267"/>
              <a:gd name="connsiteX917" fmla="*/ 10487649 w 11218359"/>
              <a:gd name="connsiteY917" fmla="*/ 805267 h 805267"/>
              <a:gd name="connsiteX918" fmla="*/ 10499079 w 11218359"/>
              <a:gd name="connsiteY918" fmla="*/ 805267 h 805267"/>
              <a:gd name="connsiteX919" fmla="*/ 10510556 w 11218359"/>
              <a:gd name="connsiteY919" fmla="*/ 805267 h 805267"/>
              <a:gd name="connsiteX920" fmla="*/ 10521987 w 11218359"/>
              <a:gd name="connsiteY920" fmla="*/ 805267 h 805267"/>
              <a:gd name="connsiteX921" fmla="*/ 10533416 w 11218359"/>
              <a:gd name="connsiteY921" fmla="*/ 805267 h 805267"/>
              <a:gd name="connsiteX922" fmla="*/ 10544847 w 11218359"/>
              <a:gd name="connsiteY922" fmla="*/ 805267 h 805267"/>
              <a:gd name="connsiteX923" fmla="*/ 10556277 w 11218359"/>
              <a:gd name="connsiteY923" fmla="*/ 805267 h 805267"/>
              <a:gd name="connsiteX924" fmla="*/ 10567754 w 11218359"/>
              <a:gd name="connsiteY924" fmla="*/ 805267 h 805267"/>
              <a:gd name="connsiteX925" fmla="*/ 10579184 w 11218359"/>
              <a:gd name="connsiteY925" fmla="*/ 805267 h 805267"/>
              <a:gd name="connsiteX926" fmla="*/ 10590614 w 11218359"/>
              <a:gd name="connsiteY926" fmla="*/ 805267 h 805267"/>
              <a:gd name="connsiteX927" fmla="*/ 10602045 w 11218359"/>
              <a:gd name="connsiteY927" fmla="*/ 805267 h 805267"/>
              <a:gd name="connsiteX928" fmla="*/ 10613474 w 11218359"/>
              <a:gd name="connsiteY928" fmla="*/ 805267 h 805267"/>
              <a:gd name="connsiteX929" fmla="*/ 10624951 w 11218359"/>
              <a:gd name="connsiteY929" fmla="*/ 805267 h 805267"/>
              <a:gd name="connsiteX930" fmla="*/ 10636382 w 11218359"/>
              <a:gd name="connsiteY930" fmla="*/ 805267 h 805267"/>
              <a:gd name="connsiteX931" fmla="*/ 10647812 w 11218359"/>
              <a:gd name="connsiteY931" fmla="*/ 805267 h 805267"/>
              <a:gd name="connsiteX932" fmla="*/ 10659241 w 11218359"/>
              <a:gd name="connsiteY932" fmla="*/ 805267 h 805267"/>
              <a:gd name="connsiteX933" fmla="*/ 10670672 w 11218359"/>
              <a:gd name="connsiteY933" fmla="*/ 805267 h 805267"/>
              <a:gd name="connsiteX934" fmla="*/ 10682149 w 11218359"/>
              <a:gd name="connsiteY934" fmla="*/ 805267 h 805267"/>
              <a:gd name="connsiteX935" fmla="*/ 10693580 w 11218359"/>
              <a:gd name="connsiteY935" fmla="*/ 805267 h 805267"/>
              <a:gd name="connsiteX936" fmla="*/ 10705009 w 11218359"/>
              <a:gd name="connsiteY936" fmla="*/ 805267 h 805267"/>
              <a:gd name="connsiteX937" fmla="*/ 10716439 w 11218359"/>
              <a:gd name="connsiteY937" fmla="*/ 805267 h 805267"/>
              <a:gd name="connsiteX938" fmla="*/ 10727870 w 11218359"/>
              <a:gd name="connsiteY938" fmla="*/ 805267 h 805267"/>
              <a:gd name="connsiteX939" fmla="*/ 10739347 w 11218359"/>
              <a:gd name="connsiteY939" fmla="*/ 805267 h 805267"/>
              <a:gd name="connsiteX940" fmla="*/ 10750778 w 11218359"/>
              <a:gd name="connsiteY940" fmla="*/ 805267 h 805267"/>
              <a:gd name="connsiteX941" fmla="*/ 10762207 w 11218359"/>
              <a:gd name="connsiteY941" fmla="*/ 805267 h 805267"/>
              <a:gd name="connsiteX942" fmla="*/ 10773637 w 11218359"/>
              <a:gd name="connsiteY942" fmla="*/ 805267 h 805267"/>
              <a:gd name="connsiteX943" fmla="*/ 10785067 w 11218359"/>
              <a:gd name="connsiteY943" fmla="*/ 805267 h 805267"/>
              <a:gd name="connsiteX944" fmla="*/ 10796544 w 11218359"/>
              <a:gd name="connsiteY944" fmla="*/ 805267 h 805267"/>
              <a:gd name="connsiteX945" fmla="*/ 10807975 w 11218359"/>
              <a:gd name="connsiteY945" fmla="*/ 805267 h 805267"/>
              <a:gd name="connsiteX946" fmla="*/ 10819405 w 11218359"/>
              <a:gd name="connsiteY946" fmla="*/ 805267 h 805267"/>
              <a:gd name="connsiteX947" fmla="*/ 10830834 w 11218359"/>
              <a:gd name="connsiteY947" fmla="*/ 805267 h 805267"/>
              <a:gd name="connsiteX948" fmla="*/ 10842265 w 11218359"/>
              <a:gd name="connsiteY948" fmla="*/ 805267 h 805267"/>
              <a:gd name="connsiteX949" fmla="*/ 10853742 w 11218359"/>
              <a:gd name="connsiteY949" fmla="*/ 805267 h 805267"/>
              <a:gd name="connsiteX950" fmla="*/ 10865173 w 11218359"/>
              <a:gd name="connsiteY950" fmla="*/ 805267 h 805267"/>
              <a:gd name="connsiteX951" fmla="*/ 10876602 w 11218359"/>
              <a:gd name="connsiteY951" fmla="*/ 805267 h 805267"/>
              <a:gd name="connsiteX952" fmla="*/ 10888032 w 11218359"/>
              <a:gd name="connsiteY952" fmla="*/ 805267 h 805267"/>
              <a:gd name="connsiteX953" fmla="*/ 10899463 w 11218359"/>
              <a:gd name="connsiteY953" fmla="*/ 805267 h 805267"/>
              <a:gd name="connsiteX954" fmla="*/ 10910892 w 11218359"/>
              <a:gd name="connsiteY954" fmla="*/ 805267 h 805267"/>
              <a:gd name="connsiteX955" fmla="*/ 10922369 w 11218359"/>
              <a:gd name="connsiteY955" fmla="*/ 805267 h 805267"/>
              <a:gd name="connsiteX956" fmla="*/ 10933800 w 11218359"/>
              <a:gd name="connsiteY956" fmla="*/ 805267 h 805267"/>
              <a:gd name="connsiteX957" fmla="*/ 10945230 w 11218359"/>
              <a:gd name="connsiteY957" fmla="*/ 805267 h 805267"/>
              <a:gd name="connsiteX958" fmla="*/ 10956660 w 11218359"/>
              <a:gd name="connsiteY958" fmla="*/ 805267 h 805267"/>
              <a:gd name="connsiteX959" fmla="*/ 10968090 w 11218359"/>
              <a:gd name="connsiteY959" fmla="*/ 805267 h 805267"/>
              <a:gd name="connsiteX960" fmla="*/ 10979567 w 11218359"/>
              <a:gd name="connsiteY960" fmla="*/ 805267 h 805267"/>
              <a:gd name="connsiteX961" fmla="*/ 10990998 w 11218359"/>
              <a:gd name="connsiteY961" fmla="*/ 805267 h 805267"/>
              <a:gd name="connsiteX962" fmla="*/ 11002427 w 11218359"/>
              <a:gd name="connsiteY962" fmla="*/ 805267 h 805267"/>
              <a:gd name="connsiteX963" fmla="*/ 11013858 w 11218359"/>
              <a:gd name="connsiteY963" fmla="*/ 805267 h 805267"/>
              <a:gd name="connsiteX964" fmla="*/ 11025287 w 11218359"/>
              <a:gd name="connsiteY964" fmla="*/ 805267 h 805267"/>
              <a:gd name="connsiteX965" fmla="*/ 11036765 w 11218359"/>
              <a:gd name="connsiteY965" fmla="*/ 805267 h 805267"/>
              <a:gd name="connsiteX966" fmla="*/ 11048195 w 11218359"/>
              <a:gd name="connsiteY966" fmla="*/ 805267 h 805267"/>
              <a:gd name="connsiteX967" fmla="*/ 11059625 w 11218359"/>
              <a:gd name="connsiteY967" fmla="*/ 805267 h 805267"/>
              <a:gd name="connsiteX968" fmla="*/ 11071056 w 11218359"/>
              <a:gd name="connsiteY968" fmla="*/ 805267 h 805267"/>
              <a:gd name="connsiteX969" fmla="*/ 11082485 w 11218359"/>
              <a:gd name="connsiteY969" fmla="*/ 805267 h 805267"/>
              <a:gd name="connsiteX970" fmla="*/ 11093962 w 11218359"/>
              <a:gd name="connsiteY970" fmla="*/ 805267 h 805267"/>
              <a:gd name="connsiteX971" fmla="*/ 11105393 w 11218359"/>
              <a:gd name="connsiteY971" fmla="*/ 805267 h 805267"/>
              <a:gd name="connsiteX972" fmla="*/ 11116823 w 11218359"/>
              <a:gd name="connsiteY972" fmla="*/ 805267 h 805267"/>
              <a:gd name="connsiteX973" fmla="*/ 11128253 w 11218359"/>
              <a:gd name="connsiteY973" fmla="*/ 805267 h 805267"/>
              <a:gd name="connsiteX974" fmla="*/ 11139683 w 11218359"/>
              <a:gd name="connsiteY974" fmla="*/ 805267 h 805267"/>
              <a:gd name="connsiteX975" fmla="*/ 11151160 w 11218359"/>
              <a:gd name="connsiteY975" fmla="*/ 805267 h 805267"/>
              <a:gd name="connsiteX976" fmla="*/ 11162591 w 11218359"/>
              <a:gd name="connsiteY976" fmla="*/ 805267 h 805267"/>
              <a:gd name="connsiteX977" fmla="*/ 11174020 w 11218359"/>
              <a:gd name="connsiteY977" fmla="*/ 805267 h 805267"/>
              <a:gd name="connsiteX978" fmla="*/ 11185451 w 11218359"/>
              <a:gd name="connsiteY978" fmla="*/ 805267 h 805267"/>
              <a:gd name="connsiteX979" fmla="*/ 11196881 w 11218359"/>
              <a:gd name="connsiteY979" fmla="*/ 805267 h 805267"/>
              <a:gd name="connsiteX980" fmla="*/ 11208358 w 11218359"/>
              <a:gd name="connsiteY980" fmla="*/ 805267 h 805267"/>
              <a:gd name="connsiteX981" fmla="*/ 11218359 w 11218359"/>
              <a:gd name="connsiteY981" fmla="*/ 805267 h 80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805267">
                <a:moveTo>
                  <a:pt x="0" y="805267"/>
                </a:moveTo>
                <a:lnTo>
                  <a:pt x="9149" y="805267"/>
                </a:lnTo>
                <a:lnTo>
                  <a:pt x="20588" y="805267"/>
                </a:lnTo>
                <a:lnTo>
                  <a:pt x="32028" y="805267"/>
                </a:lnTo>
                <a:lnTo>
                  <a:pt x="43467" y="805267"/>
                </a:lnTo>
                <a:lnTo>
                  <a:pt x="54907" y="805267"/>
                </a:lnTo>
                <a:lnTo>
                  <a:pt x="66346" y="805267"/>
                </a:lnTo>
                <a:lnTo>
                  <a:pt x="77786" y="805267"/>
                </a:lnTo>
                <a:lnTo>
                  <a:pt x="89225" y="805267"/>
                </a:lnTo>
                <a:lnTo>
                  <a:pt x="100665" y="805267"/>
                </a:lnTo>
                <a:lnTo>
                  <a:pt x="112104" y="805267"/>
                </a:lnTo>
                <a:lnTo>
                  <a:pt x="123544" y="805267"/>
                </a:lnTo>
                <a:lnTo>
                  <a:pt x="134979" y="805267"/>
                </a:lnTo>
                <a:lnTo>
                  <a:pt x="146423" y="805267"/>
                </a:lnTo>
                <a:lnTo>
                  <a:pt x="157858" y="805267"/>
                </a:lnTo>
                <a:lnTo>
                  <a:pt x="169297" y="805267"/>
                </a:lnTo>
                <a:lnTo>
                  <a:pt x="180737" y="805267"/>
                </a:lnTo>
                <a:lnTo>
                  <a:pt x="192176" y="805267"/>
                </a:lnTo>
                <a:lnTo>
                  <a:pt x="203616" y="805267"/>
                </a:lnTo>
                <a:lnTo>
                  <a:pt x="215055" y="805267"/>
                </a:lnTo>
                <a:lnTo>
                  <a:pt x="226495" y="805267"/>
                </a:lnTo>
                <a:lnTo>
                  <a:pt x="237935" y="805267"/>
                </a:lnTo>
                <a:lnTo>
                  <a:pt x="249374" y="805267"/>
                </a:lnTo>
                <a:lnTo>
                  <a:pt x="260814" y="805267"/>
                </a:lnTo>
                <a:lnTo>
                  <a:pt x="272253" y="805267"/>
                </a:lnTo>
                <a:lnTo>
                  <a:pt x="283693" y="805267"/>
                </a:lnTo>
                <a:lnTo>
                  <a:pt x="295132" y="805267"/>
                </a:lnTo>
                <a:lnTo>
                  <a:pt x="306572" y="805267"/>
                </a:lnTo>
                <a:lnTo>
                  <a:pt x="318011" y="805267"/>
                </a:lnTo>
                <a:lnTo>
                  <a:pt x="329451" y="805267"/>
                </a:lnTo>
                <a:lnTo>
                  <a:pt x="340890" y="805267"/>
                </a:lnTo>
                <a:lnTo>
                  <a:pt x="352330" y="805267"/>
                </a:lnTo>
                <a:lnTo>
                  <a:pt x="363769" y="805267"/>
                </a:lnTo>
                <a:lnTo>
                  <a:pt x="375209" y="805267"/>
                </a:lnTo>
                <a:lnTo>
                  <a:pt x="386648" y="805267"/>
                </a:lnTo>
                <a:lnTo>
                  <a:pt x="398088" y="805267"/>
                </a:lnTo>
                <a:lnTo>
                  <a:pt x="409527" y="805267"/>
                </a:lnTo>
                <a:lnTo>
                  <a:pt x="420967" y="805267"/>
                </a:lnTo>
                <a:lnTo>
                  <a:pt x="432406" y="805267"/>
                </a:lnTo>
                <a:lnTo>
                  <a:pt x="443846" y="805267"/>
                </a:lnTo>
                <a:lnTo>
                  <a:pt x="455285" y="805267"/>
                </a:lnTo>
                <a:lnTo>
                  <a:pt x="466725" y="805267"/>
                </a:lnTo>
                <a:lnTo>
                  <a:pt x="478165" y="805267"/>
                </a:lnTo>
                <a:lnTo>
                  <a:pt x="489604" y="805267"/>
                </a:lnTo>
                <a:lnTo>
                  <a:pt x="501044" y="805267"/>
                </a:lnTo>
                <a:lnTo>
                  <a:pt x="512483" y="805267"/>
                </a:lnTo>
                <a:lnTo>
                  <a:pt x="523923" y="805267"/>
                </a:lnTo>
                <a:lnTo>
                  <a:pt x="535362" y="805267"/>
                </a:lnTo>
                <a:lnTo>
                  <a:pt x="546802" y="805267"/>
                </a:lnTo>
                <a:lnTo>
                  <a:pt x="558241" y="805267"/>
                </a:lnTo>
                <a:lnTo>
                  <a:pt x="569681" y="805267"/>
                </a:lnTo>
                <a:lnTo>
                  <a:pt x="581120" y="805267"/>
                </a:lnTo>
                <a:lnTo>
                  <a:pt x="592560" y="805267"/>
                </a:lnTo>
                <a:lnTo>
                  <a:pt x="603999" y="805267"/>
                </a:lnTo>
                <a:lnTo>
                  <a:pt x="615439" y="805267"/>
                </a:lnTo>
                <a:lnTo>
                  <a:pt x="626878" y="805267"/>
                </a:lnTo>
                <a:lnTo>
                  <a:pt x="638318" y="805267"/>
                </a:lnTo>
                <a:lnTo>
                  <a:pt x="649757" y="805267"/>
                </a:lnTo>
                <a:lnTo>
                  <a:pt x="661192" y="805267"/>
                </a:lnTo>
                <a:lnTo>
                  <a:pt x="672632" y="805267"/>
                </a:lnTo>
                <a:lnTo>
                  <a:pt x="684071" y="805267"/>
                </a:lnTo>
                <a:lnTo>
                  <a:pt x="695511" y="805267"/>
                </a:lnTo>
                <a:lnTo>
                  <a:pt x="706950" y="805267"/>
                </a:lnTo>
                <a:lnTo>
                  <a:pt x="718390" y="805267"/>
                </a:lnTo>
                <a:lnTo>
                  <a:pt x="729829" y="805267"/>
                </a:lnTo>
                <a:lnTo>
                  <a:pt x="741269" y="805267"/>
                </a:lnTo>
                <a:lnTo>
                  <a:pt x="752708" y="805267"/>
                </a:lnTo>
                <a:lnTo>
                  <a:pt x="764148" y="805267"/>
                </a:lnTo>
                <a:lnTo>
                  <a:pt x="775587" y="805267"/>
                </a:lnTo>
                <a:lnTo>
                  <a:pt x="787027" y="805267"/>
                </a:lnTo>
                <a:lnTo>
                  <a:pt x="798467" y="805267"/>
                </a:lnTo>
                <a:lnTo>
                  <a:pt x="809906" y="805267"/>
                </a:lnTo>
                <a:lnTo>
                  <a:pt x="821346" y="805267"/>
                </a:lnTo>
                <a:lnTo>
                  <a:pt x="832785" y="805267"/>
                </a:lnTo>
                <a:lnTo>
                  <a:pt x="844225" y="805267"/>
                </a:lnTo>
                <a:lnTo>
                  <a:pt x="855664" y="805267"/>
                </a:lnTo>
                <a:lnTo>
                  <a:pt x="867104" y="805267"/>
                </a:lnTo>
                <a:lnTo>
                  <a:pt x="878543" y="805267"/>
                </a:lnTo>
                <a:lnTo>
                  <a:pt x="889983" y="805267"/>
                </a:lnTo>
                <a:lnTo>
                  <a:pt x="901422" y="805267"/>
                </a:lnTo>
                <a:lnTo>
                  <a:pt x="912862" y="805267"/>
                </a:lnTo>
                <a:lnTo>
                  <a:pt x="924301" y="805267"/>
                </a:lnTo>
                <a:lnTo>
                  <a:pt x="935741" y="805267"/>
                </a:lnTo>
                <a:lnTo>
                  <a:pt x="947180" y="805267"/>
                </a:lnTo>
                <a:lnTo>
                  <a:pt x="958620" y="805267"/>
                </a:lnTo>
                <a:lnTo>
                  <a:pt x="970059" y="805267"/>
                </a:lnTo>
                <a:lnTo>
                  <a:pt x="981499" y="805267"/>
                </a:lnTo>
                <a:lnTo>
                  <a:pt x="992938" y="805267"/>
                </a:lnTo>
                <a:lnTo>
                  <a:pt x="1004378" y="805267"/>
                </a:lnTo>
                <a:lnTo>
                  <a:pt x="1015818" y="805267"/>
                </a:lnTo>
                <a:lnTo>
                  <a:pt x="1027257" y="805267"/>
                </a:lnTo>
                <a:lnTo>
                  <a:pt x="1038697" y="805267"/>
                </a:lnTo>
                <a:lnTo>
                  <a:pt x="1050136" y="805267"/>
                </a:lnTo>
                <a:lnTo>
                  <a:pt x="1061576" y="805267"/>
                </a:lnTo>
                <a:lnTo>
                  <a:pt x="1073015" y="805267"/>
                </a:lnTo>
                <a:lnTo>
                  <a:pt x="1084455" y="805267"/>
                </a:lnTo>
                <a:lnTo>
                  <a:pt x="1095894" y="805267"/>
                </a:lnTo>
                <a:lnTo>
                  <a:pt x="1107334" y="805267"/>
                </a:lnTo>
                <a:lnTo>
                  <a:pt x="1118773" y="805267"/>
                </a:lnTo>
                <a:lnTo>
                  <a:pt x="1130213" y="805267"/>
                </a:lnTo>
                <a:lnTo>
                  <a:pt x="1141652" y="805267"/>
                </a:lnTo>
                <a:lnTo>
                  <a:pt x="1153092" y="805267"/>
                </a:lnTo>
                <a:lnTo>
                  <a:pt x="1164531" y="805267"/>
                </a:lnTo>
                <a:lnTo>
                  <a:pt x="1175971" y="805267"/>
                </a:lnTo>
                <a:lnTo>
                  <a:pt x="1187406" y="805267"/>
                </a:lnTo>
                <a:lnTo>
                  <a:pt x="1198845" y="805267"/>
                </a:lnTo>
                <a:lnTo>
                  <a:pt x="1210285" y="805267"/>
                </a:lnTo>
                <a:lnTo>
                  <a:pt x="1221724" y="805267"/>
                </a:lnTo>
                <a:lnTo>
                  <a:pt x="1233164" y="805267"/>
                </a:lnTo>
                <a:lnTo>
                  <a:pt x="1244603" y="805267"/>
                </a:lnTo>
                <a:lnTo>
                  <a:pt x="1256043" y="805267"/>
                </a:lnTo>
                <a:lnTo>
                  <a:pt x="1267482" y="805267"/>
                </a:lnTo>
                <a:lnTo>
                  <a:pt x="1278922" y="805267"/>
                </a:lnTo>
                <a:lnTo>
                  <a:pt x="1290361" y="805267"/>
                </a:lnTo>
                <a:lnTo>
                  <a:pt x="1301801" y="805267"/>
                </a:lnTo>
                <a:lnTo>
                  <a:pt x="1313240" y="805267"/>
                </a:lnTo>
                <a:lnTo>
                  <a:pt x="1324680" y="805267"/>
                </a:lnTo>
                <a:lnTo>
                  <a:pt x="1336120" y="805267"/>
                </a:lnTo>
                <a:lnTo>
                  <a:pt x="1347559" y="805267"/>
                </a:lnTo>
                <a:lnTo>
                  <a:pt x="1358999" y="805267"/>
                </a:lnTo>
                <a:lnTo>
                  <a:pt x="1370438" y="805267"/>
                </a:lnTo>
                <a:lnTo>
                  <a:pt x="1381878" y="805267"/>
                </a:lnTo>
                <a:lnTo>
                  <a:pt x="1393317" y="805267"/>
                </a:lnTo>
                <a:lnTo>
                  <a:pt x="1404757" y="805267"/>
                </a:lnTo>
                <a:lnTo>
                  <a:pt x="1416196" y="805267"/>
                </a:lnTo>
                <a:lnTo>
                  <a:pt x="1427636" y="805267"/>
                </a:lnTo>
                <a:lnTo>
                  <a:pt x="1439075" y="805267"/>
                </a:lnTo>
                <a:lnTo>
                  <a:pt x="1450515" y="805267"/>
                </a:lnTo>
                <a:lnTo>
                  <a:pt x="1461954" y="805267"/>
                </a:lnTo>
                <a:lnTo>
                  <a:pt x="1473394" y="805267"/>
                </a:lnTo>
                <a:lnTo>
                  <a:pt x="1484833" y="805267"/>
                </a:lnTo>
                <a:lnTo>
                  <a:pt x="1496273" y="805267"/>
                </a:lnTo>
                <a:lnTo>
                  <a:pt x="1507712" y="805267"/>
                </a:lnTo>
                <a:lnTo>
                  <a:pt x="1519152" y="805267"/>
                </a:lnTo>
                <a:lnTo>
                  <a:pt x="1530591" y="805267"/>
                </a:lnTo>
                <a:lnTo>
                  <a:pt x="1542031" y="805267"/>
                </a:lnTo>
                <a:lnTo>
                  <a:pt x="1553471" y="805267"/>
                </a:lnTo>
                <a:lnTo>
                  <a:pt x="1564910" y="805267"/>
                </a:lnTo>
                <a:lnTo>
                  <a:pt x="1576349" y="805267"/>
                </a:lnTo>
                <a:lnTo>
                  <a:pt x="1587789" y="805267"/>
                </a:lnTo>
                <a:lnTo>
                  <a:pt x="1599229" y="805267"/>
                </a:lnTo>
                <a:lnTo>
                  <a:pt x="1610668" y="805267"/>
                </a:lnTo>
                <a:lnTo>
                  <a:pt x="1622107" y="805267"/>
                </a:lnTo>
                <a:lnTo>
                  <a:pt x="1633547" y="805267"/>
                </a:lnTo>
                <a:lnTo>
                  <a:pt x="1644987" y="805267"/>
                </a:lnTo>
                <a:lnTo>
                  <a:pt x="1656426" y="805267"/>
                </a:lnTo>
                <a:lnTo>
                  <a:pt x="1667866" y="805267"/>
                </a:lnTo>
                <a:lnTo>
                  <a:pt x="1679305" y="805267"/>
                </a:lnTo>
                <a:lnTo>
                  <a:pt x="1690745" y="805267"/>
                </a:lnTo>
                <a:lnTo>
                  <a:pt x="1702184" y="805267"/>
                </a:lnTo>
                <a:lnTo>
                  <a:pt x="1713619" y="805267"/>
                </a:lnTo>
                <a:lnTo>
                  <a:pt x="1725063" y="805267"/>
                </a:lnTo>
                <a:lnTo>
                  <a:pt x="1736498" y="805267"/>
                </a:lnTo>
                <a:lnTo>
                  <a:pt x="1747938" y="805267"/>
                </a:lnTo>
                <a:lnTo>
                  <a:pt x="1759377" y="805267"/>
                </a:lnTo>
                <a:lnTo>
                  <a:pt x="1770817" y="805267"/>
                </a:lnTo>
                <a:lnTo>
                  <a:pt x="1782256" y="805267"/>
                </a:lnTo>
                <a:lnTo>
                  <a:pt x="1793696" y="805267"/>
                </a:lnTo>
                <a:lnTo>
                  <a:pt x="1805135" y="805267"/>
                </a:lnTo>
                <a:lnTo>
                  <a:pt x="1816575" y="805267"/>
                </a:lnTo>
                <a:lnTo>
                  <a:pt x="1828014" y="805267"/>
                </a:lnTo>
                <a:lnTo>
                  <a:pt x="1839454" y="805267"/>
                </a:lnTo>
                <a:lnTo>
                  <a:pt x="1850893" y="805267"/>
                </a:lnTo>
                <a:lnTo>
                  <a:pt x="1862333" y="805267"/>
                </a:lnTo>
                <a:lnTo>
                  <a:pt x="1873772" y="805267"/>
                </a:lnTo>
                <a:lnTo>
                  <a:pt x="1885212" y="805267"/>
                </a:lnTo>
                <a:lnTo>
                  <a:pt x="1896651" y="805267"/>
                </a:lnTo>
                <a:lnTo>
                  <a:pt x="1908091" y="805267"/>
                </a:lnTo>
                <a:lnTo>
                  <a:pt x="1919531" y="805267"/>
                </a:lnTo>
                <a:lnTo>
                  <a:pt x="1930970" y="805267"/>
                </a:lnTo>
                <a:lnTo>
                  <a:pt x="1942409" y="805267"/>
                </a:lnTo>
                <a:lnTo>
                  <a:pt x="1953849" y="805267"/>
                </a:lnTo>
                <a:lnTo>
                  <a:pt x="1965289" y="805267"/>
                </a:lnTo>
                <a:lnTo>
                  <a:pt x="1976728" y="805267"/>
                </a:lnTo>
                <a:lnTo>
                  <a:pt x="1988168" y="805267"/>
                </a:lnTo>
                <a:lnTo>
                  <a:pt x="1999607" y="805267"/>
                </a:lnTo>
                <a:lnTo>
                  <a:pt x="2011047" y="805267"/>
                </a:lnTo>
                <a:lnTo>
                  <a:pt x="2022486" y="805267"/>
                </a:lnTo>
                <a:lnTo>
                  <a:pt x="2033926" y="805267"/>
                </a:lnTo>
                <a:lnTo>
                  <a:pt x="2045365" y="805267"/>
                </a:lnTo>
                <a:lnTo>
                  <a:pt x="2056805" y="805267"/>
                </a:lnTo>
                <a:lnTo>
                  <a:pt x="2068244" y="805267"/>
                </a:lnTo>
                <a:lnTo>
                  <a:pt x="2079684" y="805267"/>
                </a:lnTo>
                <a:lnTo>
                  <a:pt x="2091123" y="805267"/>
                </a:lnTo>
                <a:lnTo>
                  <a:pt x="2102563" y="805267"/>
                </a:lnTo>
                <a:lnTo>
                  <a:pt x="2114002" y="805267"/>
                </a:lnTo>
                <a:lnTo>
                  <a:pt x="2125442" y="805267"/>
                </a:lnTo>
                <a:lnTo>
                  <a:pt x="2136882" y="805267"/>
                </a:lnTo>
                <a:lnTo>
                  <a:pt x="2148321" y="805267"/>
                </a:lnTo>
                <a:lnTo>
                  <a:pt x="2159760" y="805267"/>
                </a:lnTo>
                <a:lnTo>
                  <a:pt x="2171200" y="805267"/>
                </a:lnTo>
                <a:lnTo>
                  <a:pt x="2182640" y="805267"/>
                </a:lnTo>
                <a:lnTo>
                  <a:pt x="2194079" y="805267"/>
                </a:lnTo>
                <a:lnTo>
                  <a:pt x="2205519" y="805267"/>
                </a:lnTo>
                <a:lnTo>
                  <a:pt x="2216958" y="805267"/>
                </a:lnTo>
                <a:lnTo>
                  <a:pt x="2228393" y="805267"/>
                </a:lnTo>
                <a:lnTo>
                  <a:pt x="2239837" y="805267"/>
                </a:lnTo>
                <a:lnTo>
                  <a:pt x="2251272" y="805267"/>
                </a:lnTo>
                <a:lnTo>
                  <a:pt x="2262716" y="805267"/>
                </a:lnTo>
                <a:lnTo>
                  <a:pt x="2274151" y="805267"/>
                </a:lnTo>
                <a:lnTo>
                  <a:pt x="2285591" y="805267"/>
                </a:lnTo>
                <a:lnTo>
                  <a:pt x="2297030" y="805267"/>
                </a:lnTo>
                <a:lnTo>
                  <a:pt x="2308470" y="805267"/>
                </a:lnTo>
                <a:lnTo>
                  <a:pt x="2319909" y="805267"/>
                </a:lnTo>
                <a:lnTo>
                  <a:pt x="2331349" y="805267"/>
                </a:lnTo>
                <a:lnTo>
                  <a:pt x="2342788" y="805267"/>
                </a:lnTo>
                <a:lnTo>
                  <a:pt x="2354228" y="805267"/>
                </a:lnTo>
                <a:lnTo>
                  <a:pt x="2365667" y="805267"/>
                </a:lnTo>
                <a:lnTo>
                  <a:pt x="2377107" y="805267"/>
                </a:lnTo>
                <a:lnTo>
                  <a:pt x="2388546" y="805267"/>
                </a:lnTo>
                <a:lnTo>
                  <a:pt x="2399986" y="805267"/>
                </a:lnTo>
                <a:lnTo>
                  <a:pt x="2411425" y="805267"/>
                </a:lnTo>
                <a:lnTo>
                  <a:pt x="2422865" y="805267"/>
                </a:lnTo>
                <a:lnTo>
                  <a:pt x="2434304" y="805267"/>
                </a:lnTo>
                <a:lnTo>
                  <a:pt x="2445744" y="805267"/>
                </a:lnTo>
                <a:lnTo>
                  <a:pt x="2457184" y="805267"/>
                </a:lnTo>
                <a:lnTo>
                  <a:pt x="2468623" y="805267"/>
                </a:lnTo>
                <a:lnTo>
                  <a:pt x="2480062" y="805267"/>
                </a:lnTo>
                <a:lnTo>
                  <a:pt x="2491502" y="805267"/>
                </a:lnTo>
                <a:lnTo>
                  <a:pt x="2502942" y="805267"/>
                </a:lnTo>
                <a:lnTo>
                  <a:pt x="2514381" y="805267"/>
                </a:lnTo>
                <a:lnTo>
                  <a:pt x="2525821" y="805267"/>
                </a:lnTo>
                <a:lnTo>
                  <a:pt x="2537260" y="805267"/>
                </a:lnTo>
                <a:lnTo>
                  <a:pt x="2548700" y="805267"/>
                </a:lnTo>
                <a:lnTo>
                  <a:pt x="2560139" y="805267"/>
                </a:lnTo>
                <a:lnTo>
                  <a:pt x="2571579" y="805267"/>
                </a:lnTo>
                <a:lnTo>
                  <a:pt x="2583018" y="805267"/>
                </a:lnTo>
                <a:lnTo>
                  <a:pt x="2594458" y="805267"/>
                </a:lnTo>
                <a:lnTo>
                  <a:pt x="2605897" y="805267"/>
                </a:lnTo>
                <a:lnTo>
                  <a:pt x="2617337" y="805267"/>
                </a:lnTo>
                <a:lnTo>
                  <a:pt x="2628776" y="805267"/>
                </a:lnTo>
                <a:lnTo>
                  <a:pt x="2640216" y="805267"/>
                </a:lnTo>
                <a:lnTo>
                  <a:pt x="2651655" y="805267"/>
                </a:lnTo>
                <a:lnTo>
                  <a:pt x="2663095" y="805267"/>
                </a:lnTo>
                <a:lnTo>
                  <a:pt x="2674535" y="805267"/>
                </a:lnTo>
                <a:lnTo>
                  <a:pt x="2685974" y="805267"/>
                </a:lnTo>
                <a:lnTo>
                  <a:pt x="2697413" y="805267"/>
                </a:lnTo>
                <a:lnTo>
                  <a:pt x="2708853" y="805267"/>
                </a:lnTo>
                <a:lnTo>
                  <a:pt x="2720293" y="805267"/>
                </a:lnTo>
                <a:lnTo>
                  <a:pt x="2731727" y="805267"/>
                </a:lnTo>
                <a:lnTo>
                  <a:pt x="2743172" y="805267"/>
                </a:lnTo>
                <a:lnTo>
                  <a:pt x="2754611" y="805267"/>
                </a:lnTo>
                <a:lnTo>
                  <a:pt x="2766046" y="805267"/>
                </a:lnTo>
                <a:lnTo>
                  <a:pt x="2777490" y="805267"/>
                </a:lnTo>
                <a:lnTo>
                  <a:pt x="2788925" y="805267"/>
                </a:lnTo>
                <a:lnTo>
                  <a:pt x="2800364" y="805267"/>
                </a:lnTo>
                <a:lnTo>
                  <a:pt x="2811804" y="805267"/>
                </a:lnTo>
                <a:lnTo>
                  <a:pt x="2823243" y="805267"/>
                </a:lnTo>
                <a:lnTo>
                  <a:pt x="2834683" y="805267"/>
                </a:lnTo>
                <a:lnTo>
                  <a:pt x="2846123" y="805267"/>
                </a:lnTo>
                <a:lnTo>
                  <a:pt x="2857562" y="805267"/>
                </a:lnTo>
                <a:lnTo>
                  <a:pt x="2869001" y="805267"/>
                </a:lnTo>
                <a:lnTo>
                  <a:pt x="2880441" y="805267"/>
                </a:lnTo>
                <a:lnTo>
                  <a:pt x="2891881" y="805267"/>
                </a:lnTo>
                <a:lnTo>
                  <a:pt x="2903320" y="805267"/>
                </a:lnTo>
                <a:lnTo>
                  <a:pt x="2914760" y="805267"/>
                </a:lnTo>
                <a:lnTo>
                  <a:pt x="2926199" y="805267"/>
                </a:lnTo>
                <a:lnTo>
                  <a:pt x="2937639" y="805267"/>
                </a:lnTo>
                <a:lnTo>
                  <a:pt x="2949078" y="805267"/>
                </a:lnTo>
                <a:lnTo>
                  <a:pt x="2960518" y="805267"/>
                </a:lnTo>
                <a:lnTo>
                  <a:pt x="2971957" y="805267"/>
                </a:lnTo>
                <a:lnTo>
                  <a:pt x="2983397" y="805267"/>
                </a:lnTo>
                <a:lnTo>
                  <a:pt x="2994837" y="805267"/>
                </a:lnTo>
                <a:lnTo>
                  <a:pt x="3006276" y="805267"/>
                </a:lnTo>
                <a:lnTo>
                  <a:pt x="3017715" y="805267"/>
                </a:lnTo>
                <a:lnTo>
                  <a:pt x="3029155" y="805267"/>
                </a:lnTo>
                <a:lnTo>
                  <a:pt x="3040594" y="805267"/>
                </a:lnTo>
                <a:lnTo>
                  <a:pt x="3052034" y="805267"/>
                </a:lnTo>
                <a:lnTo>
                  <a:pt x="3063474" y="805267"/>
                </a:lnTo>
                <a:lnTo>
                  <a:pt x="3074913" y="805267"/>
                </a:lnTo>
                <a:lnTo>
                  <a:pt x="3086352" y="805267"/>
                </a:lnTo>
                <a:lnTo>
                  <a:pt x="3097792" y="805267"/>
                </a:lnTo>
                <a:lnTo>
                  <a:pt x="3109232" y="805267"/>
                </a:lnTo>
                <a:lnTo>
                  <a:pt x="3120671" y="805267"/>
                </a:lnTo>
                <a:lnTo>
                  <a:pt x="3132111" y="805267"/>
                </a:lnTo>
                <a:lnTo>
                  <a:pt x="3143550" y="805267"/>
                </a:lnTo>
                <a:lnTo>
                  <a:pt x="3154990" y="805267"/>
                </a:lnTo>
                <a:lnTo>
                  <a:pt x="3166429" y="805267"/>
                </a:lnTo>
                <a:lnTo>
                  <a:pt x="3177869" y="805267"/>
                </a:lnTo>
                <a:lnTo>
                  <a:pt x="3189308" y="805267"/>
                </a:lnTo>
                <a:lnTo>
                  <a:pt x="3200748" y="805267"/>
                </a:lnTo>
                <a:lnTo>
                  <a:pt x="3212187" y="805267"/>
                </a:lnTo>
                <a:lnTo>
                  <a:pt x="3223627" y="805267"/>
                </a:lnTo>
                <a:lnTo>
                  <a:pt x="3235066" y="805267"/>
                </a:lnTo>
                <a:lnTo>
                  <a:pt x="3246501" y="805267"/>
                </a:lnTo>
                <a:lnTo>
                  <a:pt x="3257945" y="805267"/>
                </a:lnTo>
                <a:lnTo>
                  <a:pt x="3269385" y="805267"/>
                </a:lnTo>
                <a:lnTo>
                  <a:pt x="3280825" y="805267"/>
                </a:lnTo>
                <a:lnTo>
                  <a:pt x="3292264" y="805267"/>
                </a:lnTo>
                <a:lnTo>
                  <a:pt x="3303699" y="805267"/>
                </a:lnTo>
                <a:lnTo>
                  <a:pt x="3315143" y="805267"/>
                </a:lnTo>
                <a:lnTo>
                  <a:pt x="3326578" y="805267"/>
                </a:lnTo>
                <a:lnTo>
                  <a:pt x="3338017" y="805267"/>
                </a:lnTo>
                <a:lnTo>
                  <a:pt x="3349457" y="805267"/>
                </a:lnTo>
                <a:lnTo>
                  <a:pt x="3360896" y="805267"/>
                </a:lnTo>
                <a:lnTo>
                  <a:pt x="3372336" y="805267"/>
                </a:lnTo>
                <a:lnTo>
                  <a:pt x="3383776" y="805267"/>
                </a:lnTo>
                <a:lnTo>
                  <a:pt x="3395215" y="805267"/>
                </a:lnTo>
                <a:lnTo>
                  <a:pt x="3406654" y="805267"/>
                </a:lnTo>
                <a:lnTo>
                  <a:pt x="3418094" y="805267"/>
                </a:lnTo>
                <a:lnTo>
                  <a:pt x="3429534" y="805267"/>
                </a:lnTo>
                <a:lnTo>
                  <a:pt x="3440973" y="805267"/>
                </a:lnTo>
                <a:lnTo>
                  <a:pt x="3452413" y="805267"/>
                </a:lnTo>
                <a:lnTo>
                  <a:pt x="3463852" y="805267"/>
                </a:lnTo>
                <a:lnTo>
                  <a:pt x="3475292" y="805267"/>
                </a:lnTo>
                <a:lnTo>
                  <a:pt x="3486731" y="805267"/>
                </a:lnTo>
                <a:lnTo>
                  <a:pt x="3498171" y="805267"/>
                </a:lnTo>
                <a:lnTo>
                  <a:pt x="3509610" y="805267"/>
                </a:lnTo>
                <a:lnTo>
                  <a:pt x="3521050" y="805267"/>
                </a:lnTo>
                <a:lnTo>
                  <a:pt x="3532489" y="805267"/>
                </a:lnTo>
                <a:lnTo>
                  <a:pt x="3543929" y="805267"/>
                </a:lnTo>
                <a:lnTo>
                  <a:pt x="3555368" y="805267"/>
                </a:lnTo>
                <a:lnTo>
                  <a:pt x="3566808" y="805267"/>
                </a:lnTo>
                <a:lnTo>
                  <a:pt x="3578247" y="805267"/>
                </a:lnTo>
                <a:lnTo>
                  <a:pt x="3589687" y="805267"/>
                </a:lnTo>
                <a:lnTo>
                  <a:pt x="3601127" y="805267"/>
                </a:lnTo>
                <a:lnTo>
                  <a:pt x="3612566" y="805267"/>
                </a:lnTo>
                <a:lnTo>
                  <a:pt x="3624005" y="805267"/>
                </a:lnTo>
                <a:lnTo>
                  <a:pt x="3635445" y="805267"/>
                </a:lnTo>
                <a:lnTo>
                  <a:pt x="3646885" y="805267"/>
                </a:lnTo>
                <a:lnTo>
                  <a:pt x="3658324" y="805267"/>
                </a:lnTo>
                <a:lnTo>
                  <a:pt x="3669764" y="805267"/>
                </a:lnTo>
                <a:lnTo>
                  <a:pt x="3681203" y="805267"/>
                </a:lnTo>
                <a:lnTo>
                  <a:pt x="3692643" y="805267"/>
                </a:lnTo>
                <a:lnTo>
                  <a:pt x="3704082" y="805267"/>
                </a:lnTo>
                <a:lnTo>
                  <a:pt x="3715522" y="805267"/>
                </a:lnTo>
                <a:lnTo>
                  <a:pt x="3726961" y="805267"/>
                </a:lnTo>
                <a:lnTo>
                  <a:pt x="3738401" y="805267"/>
                </a:lnTo>
                <a:lnTo>
                  <a:pt x="3749840" y="805267"/>
                </a:lnTo>
                <a:lnTo>
                  <a:pt x="3761280" y="805267"/>
                </a:lnTo>
                <a:lnTo>
                  <a:pt x="3772719" y="805267"/>
                </a:lnTo>
                <a:lnTo>
                  <a:pt x="3784154" y="805267"/>
                </a:lnTo>
                <a:lnTo>
                  <a:pt x="3795598" y="805267"/>
                </a:lnTo>
                <a:lnTo>
                  <a:pt x="3807033" y="805267"/>
                </a:lnTo>
                <a:lnTo>
                  <a:pt x="3818473" y="805267"/>
                </a:lnTo>
                <a:lnTo>
                  <a:pt x="3829917" y="805267"/>
                </a:lnTo>
                <a:lnTo>
                  <a:pt x="3841352" y="805267"/>
                </a:lnTo>
                <a:lnTo>
                  <a:pt x="3852791" y="805267"/>
                </a:lnTo>
                <a:lnTo>
                  <a:pt x="3864231" y="805267"/>
                </a:lnTo>
                <a:lnTo>
                  <a:pt x="3875670" y="805267"/>
                </a:lnTo>
                <a:lnTo>
                  <a:pt x="3887110" y="805267"/>
                </a:lnTo>
                <a:lnTo>
                  <a:pt x="3898549" y="805267"/>
                </a:lnTo>
                <a:lnTo>
                  <a:pt x="3909989" y="805267"/>
                </a:lnTo>
                <a:lnTo>
                  <a:pt x="3921447" y="805267"/>
                </a:lnTo>
                <a:lnTo>
                  <a:pt x="3932878" y="805267"/>
                </a:lnTo>
                <a:lnTo>
                  <a:pt x="3944307" y="805267"/>
                </a:lnTo>
                <a:lnTo>
                  <a:pt x="3955737" y="805267"/>
                </a:lnTo>
                <a:lnTo>
                  <a:pt x="3967167" y="805267"/>
                </a:lnTo>
                <a:lnTo>
                  <a:pt x="3978645" y="805267"/>
                </a:lnTo>
                <a:lnTo>
                  <a:pt x="3990075" y="805267"/>
                </a:lnTo>
                <a:lnTo>
                  <a:pt x="4001505" y="805267"/>
                </a:lnTo>
                <a:lnTo>
                  <a:pt x="4012935" y="805267"/>
                </a:lnTo>
                <a:lnTo>
                  <a:pt x="4024365" y="805267"/>
                </a:lnTo>
                <a:lnTo>
                  <a:pt x="4035843" y="805267"/>
                </a:lnTo>
                <a:lnTo>
                  <a:pt x="4047273" y="805267"/>
                </a:lnTo>
                <a:lnTo>
                  <a:pt x="4058702" y="805267"/>
                </a:lnTo>
                <a:lnTo>
                  <a:pt x="4070133" y="805267"/>
                </a:lnTo>
                <a:lnTo>
                  <a:pt x="4081563" y="805267"/>
                </a:lnTo>
                <a:lnTo>
                  <a:pt x="4093040" y="805267"/>
                </a:lnTo>
                <a:lnTo>
                  <a:pt x="4104471" y="805267"/>
                </a:lnTo>
                <a:lnTo>
                  <a:pt x="4115900" y="805267"/>
                </a:lnTo>
                <a:lnTo>
                  <a:pt x="4127330" y="805267"/>
                </a:lnTo>
                <a:lnTo>
                  <a:pt x="4138760" y="805267"/>
                </a:lnTo>
                <a:lnTo>
                  <a:pt x="4150238" y="805267"/>
                </a:lnTo>
                <a:lnTo>
                  <a:pt x="4161668" y="805267"/>
                </a:lnTo>
                <a:lnTo>
                  <a:pt x="4173098" y="805267"/>
                </a:lnTo>
                <a:lnTo>
                  <a:pt x="4184528" y="805267"/>
                </a:lnTo>
                <a:lnTo>
                  <a:pt x="4195958" y="805267"/>
                </a:lnTo>
                <a:lnTo>
                  <a:pt x="4207436" y="805267"/>
                </a:lnTo>
                <a:lnTo>
                  <a:pt x="4218865" y="805267"/>
                </a:lnTo>
                <a:lnTo>
                  <a:pt x="4230296" y="805267"/>
                </a:lnTo>
                <a:lnTo>
                  <a:pt x="4241726" y="805267"/>
                </a:lnTo>
                <a:lnTo>
                  <a:pt x="4253156" y="805267"/>
                </a:lnTo>
                <a:lnTo>
                  <a:pt x="4264634" y="805267"/>
                </a:lnTo>
                <a:lnTo>
                  <a:pt x="4276063" y="805267"/>
                </a:lnTo>
                <a:lnTo>
                  <a:pt x="4287493" y="805267"/>
                </a:lnTo>
                <a:lnTo>
                  <a:pt x="4298923" y="805267"/>
                </a:lnTo>
                <a:lnTo>
                  <a:pt x="4310353" y="805267"/>
                </a:lnTo>
                <a:lnTo>
                  <a:pt x="4321831" y="805267"/>
                </a:lnTo>
                <a:lnTo>
                  <a:pt x="4333261" y="805267"/>
                </a:lnTo>
                <a:lnTo>
                  <a:pt x="4344691" y="805267"/>
                </a:lnTo>
                <a:lnTo>
                  <a:pt x="4356121" y="805267"/>
                </a:lnTo>
                <a:lnTo>
                  <a:pt x="4367551" y="805267"/>
                </a:lnTo>
                <a:lnTo>
                  <a:pt x="4379028" y="805267"/>
                </a:lnTo>
                <a:lnTo>
                  <a:pt x="4390458" y="805267"/>
                </a:lnTo>
                <a:lnTo>
                  <a:pt x="4401889" y="805267"/>
                </a:lnTo>
                <a:lnTo>
                  <a:pt x="4413319" y="805267"/>
                </a:lnTo>
                <a:lnTo>
                  <a:pt x="4424749" y="805267"/>
                </a:lnTo>
                <a:lnTo>
                  <a:pt x="4436226" y="805267"/>
                </a:lnTo>
                <a:lnTo>
                  <a:pt x="4447656" y="805267"/>
                </a:lnTo>
                <a:lnTo>
                  <a:pt x="4459086" y="805267"/>
                </a:lnTo>
                <a:lnTo>
                  <a:pt x="4470516" y="805267"/>
                </a:lnTo>
                <a:lnTo>
                  <a:pt x="4481946" y="805267"/>
                </a:lnTo>
                <a:lnTo>
                  <a:pt x="4493424" y="805267"/>
                </a:lnTo>
                <a:lnTo>
                  <a:pt x="4504854" y="805267"/>
                </a:lnTo>
                <a:lnTo>
                  <a:pt x="4516284" y="805267"/>
                </a:lnTo>
                <a:lnTo>
                  <a:pt x="4527714" y="805267"/>
                </a:lnTo>
                <a:lnTo>
                  <a:pt x="4539144" y="805267"/>
                </a:lnTo>
                <a:lnTo>
                  <a:pt x="4550621" y="805267"/>
                </a:lnTo>
                <a:lnTo>
                  <a:pt x="4562051" y="805267"/>
                </a:lnTo>
                <a:lnTo>
                  <a:pt x="4573482" y="805267"/>
                </a:lnTo>
                <a:lnTo>
                  <a:pt x="4584912" y="805267"/>
                </a:lnTo>
                <a:lnTo>
                  <a:pt x="4596341" y="805267"/>
                </a:lnTo>
                <a:lnTo>
                  <a:pt x="4607771" y="805267"/>
                </a:lnTo>
                <a:lnTo>
                  <a:pt x="4619249" y="805267"/>
                </a:lnTo>
                <a:lnTo>
                  <a:pt x="4630679" y="805267"/>
                </a:lnTo>
                <a:lnTo>
                  <a:pt x="4642109" y="805267"/>
                </a:lnTo>
                <a:lnTo>
                  <a:pt x="4653539" y="805267"/>
                </a:lnTo>
                <a:lnTo>
                  <a:pt x="4664969" y="805267"/>
                </a:lnTo>
                <a:lnTo>
                  <a:pt x="4676447" y="805267"/>
                </a:lnTo>
                <a:lnTo>
                  <a:pt x="4687877" y="805267"/>
                </a:lnTo>
                <a:lnTo>
                  <a:pt x="4699306" y="805267"/>
                </a:lnTo>
                <a:lnTo>
                  <a:pt x="4710737" y="805267"/>
                </a:lnTo>
                <a:lnTo>
                  <a:pt x="4722167" y="805267"/>
                </a:lnTo>
                <a:lnTo>
                  <a:pt x="4733644" y="805267"/>
                </a:lnTo>
                <a:lnTo>
                  <a:pt x="4745075" y="805267"/>
                </a:lnTo>
                <a:lnTo>
                  <a:pt x="4756504" y="805267"/>
                </a:lnTo>
                <a:lnTo>
                  <a:pt x="4767934" y="805267"/>
                </a:lnTo>
                <a:lnTo>
                  <a:pt x="4779364" y="805267"/>
                </a:lnTo>
                <a:lnTo>
                  <a:pt x="4790842" y="805267"/>
                </a:lnTo>
                <a:lnTo>
                  <a:pt x="4802272" y="805267"/>
                </a:lnTo>
                <a:lnTo>
                  <a:pt x="4813702" y="805267"/>
                </a:lnTo>
                <a:lnTo>
                  <a:pt x="4825132" y="805267"/>
                </a:lnTo>
                <a:lnTo>
                  <a:pt x="4836562" y="805267"/>
                </a:lnTo>
                <a:lnTo>
                  <a:pt x="4848040" y="805267"/>
                </a:lnTo>
                <a:lnTo>
                  <a:pt x="4859469" y="805267"/>
                </a:lnTo>
                <a:lnTo>
                  <a:pt x="4870899" y="805267"/>
                </a:lnTo>
                <a:lnTo>
                  <a:pt x="4882330" y="805267"/>
                </a:lnTo>
                <a:lnTo>
                  <a:pt x="4893760" y="805267"/>
                </a:lnTo>
                <a:lnTo>
                  <a:pt x="4905237" y="805267"/>
                </a:lnTo>
                <a:lnTo>
                  <a:pt x="4916667" y="805267"/>
                </a:lnTo>
                <a:lnTo>
                  <a:pt x="4928097" y="805267"/>
                </a:lnTo>
                <a:lnTo>
                  <a:pt x="4939527" y="805267"/>
                </a:lnTo>
                <a:lnTo>
                  <a:pt x="4950957" y="805267"/>
                </a:lnTo>
                <a:lnTo>
                  <a:pt x="4962435" y="805267"/>
                </a:lnTo>
                <a:lnTo>
                  <a:pt x="4973865" y="805267"/>
                </a:lnTo>
                <a:lnTo>
                  <a:pt x="4985295" y="805267"/>
                </a:lnTo>
                <a:lnTo>
                  <a:pt x="4996725" y="805267"/>
                </a:lnTo>
                <a:lnTo>
                  <a:pt x="5008155" y="805267"/>
                </a:lnTo>
                <a:lnTo>
                  <a:pt x="5019632" y="805267"/>
                </a:lnTo>
                <a:lnTo>
                  <a:pt x="5031062" y="805267"/>
                </a:lnTo>
                <a:lnTo>
                  <a:pt x="5042492" y="805267"/>
                </a:lnTo>
                <a:lnTo>
                  <a:pt x="5053923" y="805267"/>
                </a:lnTo>
                <a:lnTo>
                  <a:pt x="5065353" y="805267"/>
                </a:lnTo>
                <a:lnTo>
                  <a:pt x="5076830" y="805267"/>
                </a:lnTo>
                <a:lnTo>
                  <a:pt x="5088260" y="805267"/>
                </a:lnTo>
                <a:lnTo>
                  <a:pt x="5099690" y="805267"/>
                </a:lnTo>
                <a:lnTo>
                  <a:pt x="5111120" y="805267"/>
                </a:lnTo>
                <a:lnTo>
                  <a:pt x="5122550" y="805267"/>
                </a:lnTo>
                <a:lnTo>
                  <a:pt x="5134028" y="805267"/>
                </a:lnTo>
                <a:lnTo>
                  <a:pt x="5145458" y="805267"/>
                </a:lnTo>
                <a:lnTo>
                  <a:pt x="5156888" y="805267"/>
                </a:lnTo>
                <a:lnTo>
                  <a:pt x="5168318" y="805267"/>
                </a:lnTo>
                <a:lnTo>
                  <a:pt x="5179747" y="805267"/>
                </a:lnTo>
                <a:lnTo>
                  <a:pt x="5191225" y="805267"/>
                </a:lnTo>
                <a:lnTo>
                  <a:pt x="5202655" y="805267"/>
                </a:lnTo>
                <a:lnTo>
                  <a:pt x="5214085" y="805267"/>
                </a:lnTo>
                <a:lnTo>
                  <a:pt x="5225515" y="805267"/>
                </a:lnTo>
                <a:lnTo>
                  <a:pt x="5236945" y="805267"/>
                </a:lnTo>
                <a:lnTo>
                  <a:pt x="5248423" y="805267"/>
                </a:lnTo>
                <a:lnTo>
                  <a:pt x="5259853" y="805267"/>
                </a:lnTo>
                <a:lnTo>
                  <a:pt x="5271283" y="805267"/>
                </a:lnTo>
                <a:lnTo>
                  <a:pt x="5282713" y="805267"/>
                </a:lnTo>
                <a:lnTo>
                  <a:pt x="5294143" y="805267"/>
                </a:lnTo>
                <a:lnTo>
                  <a:pt x="5305621" y="805267"/>
                </a:lnTo>
                <a:lnTo>
                  <a:pt x="5317051" y="805267"/>
                </a:lnTo>
                <a:lnTo>
                  <a:pt x="5328481" y="805267"/>
                </a:lnTo>
                <a:lnTo>
                  <a:pt x="5339910" y="805267"/>
                </a:lnTo>
                <a:lnTo>
                  <a:pt x="5351340" y="805267"/>
                </a:lnTo>
                <a:lnTo>
                  <a:pt x="5362818" y="805267"/>
                </a:lnTo>
                <a:lnTo>
                  <a:pt x="5374248" y="805267"/>
                </a:lnTo>
                <a:lnTo>
                  <a:pt x="5385678" y="805267"/>
                </a:lnTo>
                <a:lnTo>
                  <a:pt x="5397108" y="805267"/>
                </a:lnTo>
                <a:lnTo>
                  <a:pt x="5408538" y="805267"/>
                </a:lnTo>
                <a:lnTo>
                  <a:pt x="5420016" y="805267"/>
                </a:lnTo>
                <a:lnTo>
                  <a:pt x="5431446" y="805267"/>
                </a:lnTo>
                <a:lnTo>
                  <a:pt x="5442876" y="805267"/>
                </a:lnTo>
                <a:lnTo>
                  <a:pt x="5454306" y="805267"/>
                </a:lnTo>
                <a:lnTo>
                  <a:pt x="5465736" y="805267"/>
                </a:lnTo>
                <a:lnTo>
                  <a:pt x="5477214" y="805267"/>
                </a:lnTo>
                <a:lnTo>
                  <a:pt x="5488643" y="805267"/>
                </a:lnTo>
                <a:lnTo>
                  <a:pt x="5500073" y="805267"/>
                </a:lnTo>
                <a:lnTo>
                  <a:pt x="5511503" y="805267"/>
                </a:lnTo>
                <a:lnTo>
                  <a:pt x="5522933" y="805267"/>
                </a:lnTo>
                <a:lnTo>
                  <a:pt x="5534411" y="805267"/>
                </a:lnTo>
                <a:lnTo>
                  <a:pt x="5545841" y="805267"/>
                </a:lnTo>
                <a:lnTo>
                  <a:pt x="5557271" y="805267"/>
                </a:lnTo>
                <a:lnTo>
                  <a:pt x="5568701" y="805267"/>
                </a:lnTo>
                <a:lnTo>
                  <a:pt x="5580131" y="805267"/>
                </a:lnTo>
                <a:lnTo>
                  <a:pt x="5591609" y="805267"/>
                </a:lnTo>
                <a:lnTo>
                  <a:pt x="5603038" y="805267"/>
                </a:lnTo>
                <a:lnTo>
                  <a:pt x="5614469" y="805267"/>
                </a:lnTo>
                <a:lnTo>
                  <a:pt x="5625899" y="805267"/>
                </a:lnTo>
                <a:lnTo>
                  <a:pt x="5637329" y="805267"/>
                </a:lnTo>
                <a:lnTo>
                  <a:pt x="5648759" y="805267"/>
                </a:lnTo>
                <a:lnTo>
                  <a:pt x="5660236" y="805267"/>
                </a:lnTo>
                <a:lnTo>
                  <a:pt x="5671666" y="805267"/>
                </a:lnTo>
                <a:lnTo>
                  <a:pt x="5683096" y="805267"/>
                </a:lnTo>
                <a:lnTo>
                  <a:pt x="5694526" y="805267"/>
                </a:lnTo>
                <a:lnTo>
                  <a:pt x="5705956" y="805267"/>
                </a:lnTo>
                <a:lnTo>
                  <a:pt x="5717434" y="805267"/>
                </a:lnTo>
                <a:lnTo>
                  <a:pt x="5728864" y="805267"/>
                </a:lnTo>
                <a:lnTo>
                  <a:pt x="5740294" y="805267"/>
                </a:lnTo>
                <a:lnTo>
                  <a:pt x="5751724" y="805267"/>
                </a:lnTo>
                <a:lnTo>
                  <a:pt x="5763154" y="805267"/>
                </a:lnTo>
                <a:lnTo>
                  <a:pt x="5774631" y="805267"/>
                </a:lnTo>
                <a:lnTo>
                  <a:pt x="5786062" y="805267"/>
                </a:lnTo>
                <a:lnTo>
                  <a:pt x="5797492" y="805267"/>
                </a:lnTo>
                <a:lnTo>
                  <a:pt x="5808921" y="805267"/>
                </a:lnTo>
                <a:lnTo>
                  <a:pt x="5820351" y="805267"/>
                </a:lnTo>
                <a:lnTo>
                  <a:pt x="5831829" y="805267"/>
                </a:lnTo>
                <a:lnTo>
                  <a:pt x="5843259" y="805267"/>
                </a:lnTo>
                <a:lnTo>
                  <a:pt x="5854689" y="805267"/>
                </a:lnTo>
                <a:lnTo>
                  <a:pt x="5866119" y="805267"/>
                </a:lnTo>
                <a:lnTo>
                  <a:pt x="5877549" y="805267"/>
                </a:lnTo>
                <a:lnTo>
                  <a:pt x="5889027" y="805267"/>
                </a:lnTo>
                <a:lnTo>
                  <a:pt x="5900457" y="805267"/>
                </a:lnTo>
                <a:lnTo>
                  <a:pt x="5911887" y="805267"/>
                </a:lnTo>
                <a:lnTo>
                  <a:pt x="5923317" y="805267"/>
                </a:lnTo>
                <a:lnTo>
                  <a:pt x="5934747" y="805267"/>
                </a:lnTo>
                <a:lnTo>
                  <a:pt x="5946225" y="805267"/>
                </a:lnTo>
                <a:lnTo>
                  <a:pt x="5957655" y="805267"/>
                </a:lnTo>
                <a:lnTo>
                  <a:pt x="5969084" y="805267"/>
                </a:lnTo>
                <a:lnTo>
                  <a:pt x="5980514" y="805267"/>
                </a:lnTo>
                <a:lnTo>
                  <a:pt x="5991944" y="805267"/>
                </a:lnTo>
                <a:lnTo>
                  <a:pt x="6003422" y="805267"/>
                </a:lnTo>
                <a:lnTo>
                  <a:pt x="6014852" y="805267"/>
                </a:lnTo>
                <a:lnTo>
                  <a:pt x="6026282" y="805267"/>
                </a:lnTo>
                <a:lnTo>
                  <a:pt x="6037712" y="805267"/>
                </a:lnTo>
                <a:lnTo>
                  <a:pt x="6049142" y="805267"/>
                </a:lnTo>
                <a:lnTo>
                  <a:pt x="6060620" y="805267"/>
                </a:lnTo>
                <a:lnTo>
                  <a:pt x="6072049" y="805267"/>
                </a:lnTo>
                <a:lnTo>
                  <a:pt x="6083480" y="805267"/>
                </a:lnTo>
                <a:lnTo>
                  <a:pt x="6094910" y="805267"/>
                </a:lnTo>
                <a:lnTo>
                  <a:pt x="6106340" y="805267"/>
                </a:lnTo>
                <a:lnTo>
                  <a:pt x="6117818" y="805267"/>
                </a:lnTo>
                <a:lnTo>
                  <a:pt x="6129247" y="805267"/>
                </a:lnTo>
                <a:lnTo>
                  <a:pt x="6140677" y="805267"/>
                </a:lnTo>
                <a:lnTo>
                  <a:pt x="6152107" y="805267"/>
                </a:lnTo>
                <a:lnTo>
                  <a:pt x="6163537" y="805267"/>
                </a:lnTo>
                <a:lnTo>
                  <a:pt x="6175015" y="805267"/>
                </a:lnTo>
                <a:lnTo>
                  <a:pt x="6186445" y="805267"/>
                </a:lnTo>
                <a:lnTo>
                  <a:pt x="6197875" y="805267"/>
                </a:lnTo>
                <a:lnTo>
                  <a:pt x="6209305" y="805267"/>
                </a:lnTo>
                <a:lnTo>
                  <a:pt x="6220735" y="805267"/>
                </a:lnTo>
                <a:lnTo>
                  <a:pt x="6232212" y="805267"/>
                </a:lnTo>
                <a:lnTo>
                  <a:pt x="6243642" y="805267"/>
                </a:lnTo>
                <a:lnTo>
                  <a:pt x="6255073" y="805267"/>
                </a:lnTo>
                <a:lnTo>
                  <a:pt x="6266503" y="805267"/>
                </a:lnTo>
                <a:lnTo>
                  <a:pt x="6277933" y="805267"/>
                </a:lnTo>
                <a:lnTo>
                  <a:pt x="6289410" y="805267"/>
                </a:lnTo>
                <a:lnTo>
                  <a:pt x="6300840" y="805267"/>
                </a:lnTo>
                <a:lnTo>
                  <a:pt x="6312270" y="805267"/>
                </a:lnTo>
                <a:lnTo>
                  <a:pt x="6323700" y="805267"/>
                </a:lnTo>
                <a:lnTo>
                  <a:pt x="6335130" y="805267"/>
                </a:lnTo>
                <a:lnTo>
                  <a:pt x="6346608" y="805267"/>
                </a:lnTo>
                <a:lnTo>
                  <a:pt x="6358038" y="805267"/>
                </a:lnTo>
                <a:lnTo>
                  <a:pt x="6369468" y="805267"/>
                </a:lnTo>
                <a:lnTo>
                  <a:pt x="6380898" y="805267"/>
                </a:lnTo>
                <a:lnTo>
                  <a:pt x="6392328" y="805267"/>
                </a:lnTo>
                <a:lnTo>
                  <a:pt x="6403805" y="805267"/>
                </a:lnTo>
                <a:lnTo>
                  <a:pt x="6415235" y="805267"/>
                </a:lnTo>
                <a:lnTo>
                  <a:pt x="6426666" y="805267"/>
                </a:lnTo>
                <a:lnTo>
                  <a:pt x="6438096" y="805267"/>
                </a:lnTo>
                <a:lnTo>
                  <a:pt x="6449525" y="805267"/>
                </a:lnTo>
                <a:lnTo>
                  <a:pt x="6461003" y="805267"/>
                </a:lnTo>
                <a:lnTo>
                  <a:pt x="6472433" y="805267"/>
                </a:lnTo>
                <a:lnTo>
                  <a:pt x="6483863" y="805267"/>
                </a:lnTo>
                <a:lnTo>
                  <a:pt x="6495293" y="805267"/>
                </a:lnTo>
                <a:lnTo>
                  <a:pt x="6506723" y="805267"/>
                </a:lnTo>
                <a:lnTo>
                  <a:pt x="6518201" y="805267"/>
                </a:lnTo>
                <a:lnTo>
                  <a:pt x="6529631" y="805267"/>
                </a:lnTo>
                <a:lnTo>
                  <a:pt x="6541061" y="805267"/>
                </a:lnTo>
                <a:lnTo>
                  <a:pt x="6552490" y="805267"/>
                </a:lnTo>
                <a:lnTo>
                  <a:pt x="6563921" y="805267"/>
                </a:lnTo>
                <a:lnTo>
                  <a:pt x="6575398" y="805267"/>
                </a:lnTo>
                <a:lnTo>
                  <a:pt x="6586828" y="805267"/>
                </a:lnTo>
                <a:lnTo>
                  <a:pt x="6598259" y="805267"/>
                </a:lnTo>
                <a:lnTo>
                  <a:pt x="6609688" y="805267"/>
                </a:lnTo>
                <a:lnTo>
                  <a:pt x="6621118" y="805267"/>
                </a:lnTo>
                <a:lnTo>
                  <a:pt x="6632596" y="805267"/>
                </a:lnTo>
                <a:lnTo>
                  <a:pt x="6644026" y="805267"/>
                </a:lnTo>
                <a:lnTo>
                  <a:pt x="6655456" y="805267"/>
                </a:lnTo>
                <a:lnTo>
                  <a:pt x="6666886" y="805267"/>
                </a:lnTo>
                <a:lnTo>
                  <a:pt x="6678316" y="805267"/>
                </a:lnTo>
                <a:lnTo>
                  <a:pt x="6689794" y="805267"/>
                </a:lnTo>
                <a:lnTo>
                  <a:pt x="6701224" y="805267"/>
                </a:lnTo>
                <a:lnTo>
                  <a:pt x="6712653" y="805267"/>
                </a:lnTo>
                <a:lnTo>
                  <a:pt x="6724083" y="805267"/>
                </a:lnTo>
                <a:lnTo>
                  <a:pt x="6735514" y="805267"/>
                </a:lnTo>
                <a:lnTo>
                  <a:pt x="6746944" y="805267"/>
                </a:lnTo>
                <a:lnTo>
                  <a:pt x="6758421" y="805267"/>
                </a:lnTo>
                <a:lnTo>
                  <a:pt x="6769851" y="805267"/>
                </a:lnTo>
                <a:lnTo>
                  <a:pt x="6781281" y="805267"/>
                </a:lnTo>
                <a:lnTo>
                  <a:pt x="6792711" y="805267"/>
                </a:lnTo>
                <a:lnTo>
                  <a:pt x="6804141" y="805267"/>
                </a:lnTo>
                <a:lnTo>
                  <a:pt x="6815619" y="805267"/>
                </a:lnTo>
                <a:lnTo>
                  <a:pt x="6827049" y="805267"/>
                </a:lnTo>
                <a:lnTo>
                  <a:pt x="6838479" y="805267"/>
                </a:lnTo>
                <a:lnTo>
                  <a:pt x="6849909" y="805267"/>
                </a:lnTo>
                <a:lnTo>
                  <a:pt x="6861339" y="805267"/>
                </a:lnTo>
                <a:lnTo>
                  <a:pt x="6872816" y="805267"/>
                </a:lnTo>
                <a:lnTo>
                  <a:pt x="6884246" y="805267"/>
                </a:lnTo>
                <a:lnTo>
                  <a:pt x="6895676" y="805267"/>
                </a:lnTo>
                <a:lnTo>
                  <a:pt x="6907107" y="805267"/>
                </a:lnTo>
                <a:lnTo>
                  <a:pt x="6918537" y="805267"/>
                </a:lnTo>
                <a:lnTo>
                  <a:pt x="6930014" y="805267"/>
                </a:lnTo>
                <a:lnTo>
                  <a:pt x="6941444" y="805267"/>
                </a:lnTo>
                <a:lnTo>
                  <a:pt x="6952874" y="805267"/>
                </a:lnTo>
                <a:lnTo>
                  <a:pt x="6964304" y="805267"/>
                </a:lnTo>
                <a:lnTo>
                  <a:pt x="6975734" y="805267"/>
                </a:lnTo>
                <a:lnTo>
                  <a:pt x="6987212" y="805267"/>
                </a:lnTo>
                <a:lnTo>
                  <a:pt x="6998642" y="805267"/>
                </a:lnTo>
                <a:lnTo>
                  <a:pt x="7010072" y="805267"/>
                </a:lnTo>
                <a:lnTo>
                  <a:pt x="7021502" y="805267"/>
                </a:lnTo>
                <a:lnTo>
                  <a:pt x="7032931" y="805267"/>
                </a:lnTo>
                <a:lnTo>
                  <a:pt x="7044409" y="805267"/>
                </a:lnTo>
                <a:lnTo>
                  <a:pt x="7055839" y="805267"/>
                </a:lnTo>
                <a:lnTo>
                  <a:pt x="7067269" y="805267"/>
                </a:lnTo>
                <a:lnTo>
                  <a:pt x="7078700" y="805267"/>
                </a:lnTo>
                <a:lnTo>
                  <a:pt x="7090129" y="805267"/>
                </a:lnTo>
                <a:lnTo>
                  <a:pt x="7101607" y="805267"/>
                </a:lnTo>
                <a:lnTo>
                  <a:pt x="7113037" y="805267"/>
                </a:lnTo>
                <a:lnTo>
                  <a:pt x="7124467" y="805267"/>
                </a:lnTo>
                <a:lnTo>
                  <a:pt x="7135897" y="805267"/>
                </a:lnTo>
                <a:lnTo>
                  <a:pt x="7147327" y="805267"/>
                </a:lnTo>
                <a:lnTo>
                  <a:pt x="7158805" y="805267"/>
                </a:lnTo>
                <a:lnTo>
                  <a:pt x="7170235" y="805267"/>
                </a:lnTo>
                <a:lnTo>
                  <a:pt x="7181665" y="805267"/>
                </a:lnTo>
                <a:lnTo>
                  <a:pt x="7193094" y="805267"/>
                </a:lnTo>
                <a:lnTo>
                  <a:pt x="7204524" y="805267"/>
                </a:lnTo>
                <a:lnTo>
                  <a:pt x="7216002" y="805267"/>
                </a:lnTo>
                <a:lnTo>
                  <a:pt x="7227432" y="805267"/>
                </a:lnTo>
                <a:lnTo>
                  <a:pt x="7238862" y="805267"/>
                </a:lnTo>
                <a:lnTo>
                  <a:pt x="7250292" y="805267"/>
                </a:lnTo>
                <a:lnTo>
                  <a:pt x="7261722" y="805267"/>
                </a:lnTo>
                <a:lnTo>
                  <a:pt x="7273200" y="805267"/>
                </a:lnTo>
                <a:lnTo>
                  <a:pt x="7284630" y="805267"/>
                </a:lnTo>
                <a:lnTo>
                  <a:pt x="7296060" y="805267"/>
                </a:lnTo>
                <a:lnTo>
                  <a:pt x="7307490" y="805267"/>
                </a:lnTo>
                <a:lnTo>
                  <a:pt x="7318920" y="805267"/>
                </a:lnTo>
                <a:lnTo>
                  <a:pt x="7330398" y="805267"/>
                </a:lnTo>
                <a:lnTo>
                  <a:pt x="7341828" y="805267"/>
                </a:lnTo>
                <a:lnTo>
                  <a:pt x="7353257" y="805267"/>
                </a:lnTo>
                <a:lnTo>
                  <a:pt x="7364687" y="805267"/>
                </a:lnTo>
                <a:lnTo>
                  <a:pt x="7376117" y="805267"/>
                </a:lnTo>
                <a:lnTo>
                  <a:pt x="7387595" y="805267"/>
                </a:lnTo>
                <a:lnTo>
                  <a:pt x="7399025" y="805267"/>
                </a:lnTo>
                <a:lnTo>
                  <a:pt x="7410455" y="805267"/>
                </a:lnTo>
                <a:lnTo>
                  <a:pt x="7421885" y="805267"/>
                </a:lnTo>
                <a:lnTo>
                  <a:pt x="7433315" y="805267"/>
                </a:lnTo>
                <a:lnTo>
                  <a:pt x="7444793" y="805267"/>
                </a:lnTo>
                <a:lnTo>
                  <a:pt x="7456222" y="805267"/>
                </a:lnTo>
                <a:lnTo>
                  <a:pt x="7467653" y="805267"/>
                </a:lnTo>
                <a:lnTo>
                  <a:pt x="7479083" y="805267"/>
                </a:lnTo>
                <a:lnTo>
                  <a:pt x="7490513" y="805267"/>
                </a:lnTo>
                <a:lnTo>
                  <a:pt x="7501990" y="805267"/>
                </a:lnTo>
                <a:lnTo>
                  <a:pt x="7513420" y="805267"/>
                </a:lnTo>
                <a:lnTo>
                  <a:pt x="7524850" y="805267"/>
                </a:lnTo>
                <a:lnTo>
                  <a:pt x="7536280" y="805267"/>
                </a:lnTo>
                <a:lnTo>
                  <a:pt x="7547710" y="805267"/>
                </a:lnTo>
                <a:lnTo>
                  <a:pt x="7559188" y="805267"/>
                </a:lnTo>
                <a:lnTo>
                  <a:pt x="7570618" y="805267"/>
                </a:lnTo>
                <a:lnTo>
                  <a:pt x="7582048" y="805267"/>
                </a:lnTo>
                <a:lnTo>
                  <a:pt x="7593478" y="805267"/>
                </a:lnTo>
                <a:lnTo>
                  <a:pt x="7604908" y="805267"/>
                </a:lnTo>
                <a:lnTo>
                  <a:pt x="7616385" y="805267"/>
                </a:lnTo>
                <a:lnTo>
                  <a:pt x="7627815" y="805267"/>
                </a:lnTo>
                <a:lnTo>
                  <a:pt x="7639246" y="805267"/>
                </a:lnTo>
                <a:lnTo>
                  <a:pt x="7650676" y="805267"/>
                </a:lnTo>
                <a:lnTo>
                  <a:pt x="7662106" y="805267"/>
                </a:lnTo>
                <a:lnTo>
                  <a:pt x="7673583" y="805267"/>
                </a:lnTo>
                <a:lnTo>
                  <a:pt x="7685013" y="805267"/>
                </a:lnTo>
                <a:lnTo>
                  <a:pt x="7696443" y="805267"/>
                </a:lnTo>
                <a:lnTo>
                  <a:pt x="7707873" y="805267"/>
                </a:lnTo>
                <a:lnTo>
                  <a:pt x="7719303" y="805267"/>
                </a:lnTo>
                <a:lnTo>
                  <a:pt x="7730733" y="805267"/>
                </a:lnTo>
                <a:lnTo>
                  <a:pt x="7742211" y="805267"/>
                </a:lnTo>
                <a:lnTo>
                  <a:pt x="7753641" y="805267"/>
                </a:lnTo>
                <a:lnTo>
                  <a:pt x="7765071" y="805267"/>
                </a:lnTo>
                <a:lnTo>
                  <a:pt x="7776501" y="805267"/>
                </a:lnTo>
                <a:lnTo>
                  <a:pt x="7787931" y="805267"/>
                </a:lnTo>
                <a:lnTo>
                  <a:pt x="7799408" y="805267"/>
                </a:lnTo>
                <a:lnTo>
                  <a:pt x="7810839" y="805267"/>
                </a:lnTo>
                <a:lnTo>
                  <a:pt x="7822268" y="805267"/>
                </a:lnTo>
                <a:lnTo>
                  <a:pt x="7833698" y="805267"/>
                </a:lnTo>
                <a:lnTo>
                  <a:pt x="7845128" y="805267"/>
                </a:lnTo>
                <a:lnTo>
                  <a:pt x="7856606" y="805267"/>
                </a:lnTo>
                <a:lnTo>
                  <a:pt x="7868036" y="805267"/>
                </a:lnTo>
                <a:lnTo>
                  <a:pt x="7879466" y="805267"/>
                </a:lnTo>
                <a:lnTo>
                  <a:pt x="7890896" y="805267"/>
                </a:lnTo>
                <a:lnTo>
                  <a:pt x="7902326" y="805267"/>
                </a:lnTo>
                <a:lnTo>
                  <a:pt x="7913804" y="805267"/>
                </a:lnTo>
                <a:lnTo>
                  <a:pt x="7925234" y="805267"/>
                </a:lnTo>
                <a:lnTo>
                  <a:pt x="7936663" y="805267"/>
                </a:lnTo>
                <a:lnTo>
                  <a:pt x="7948094" y="805267"/>
                </a:lnTo>
                <a:lnTo>
                  <a:pt x="7959524" y="805267"/>
                </a:lnTo>
                <a:lnTo>
                  <a:pt x="7971001" y="805267"/>
                </a:lnTo>
                <a:lnTo>
                  <a:pt x="7982431" y="805267"/>
                </a:lnTo>
                <a:lnTo>
                  <a:pt x="7993861" y="805267"/>
                </a:lnTo>
                <a:lnTo>
                  <a:pt x="8005291" y="805267"/>
                </a:lnTo>
                <a:lnTo>
                  <a:pt x="8016721" y="805267"/>
                </a:lnTo>
                <a:lnTo>
                  <a:pt x="8028199" y="805267"/>
                </a:lnTo>
                <a:lnTo>
                  <a:pt x="8039629" y="805267"/>
                </a:lnTo>
                <a:lnTo>
                  <a:pt x="8051059" y="805267"/>
                </a:lnTo>
                <a:lnTo>
                  <a:pt x="8062489" y="805267"/>
                </a:lnTo>
                <a:lnTo>
                  <a:pt x="8073919" y="805267"/>
                </a:lnTo>
                <a:lnTo>
                  <a:pt x="8085396" y="805267"/>
                </a:lnTo>
                <a:lnTo>
                  <a:pt x="8096826" y="805267"/>
                </a:lnTo>
                <a:lnTo>
                  <a:pt x="8108256" y="805267"/>
                </a:lnTo>
                <a:lnTo>
                  <a:pt x="8119687" y="805267"/>
                </a:lnTo>
                <a:lnTo>
                  <a:pt x="8131117" y="805267"/>
                </a:lnTo>
                <a:lnTo>
                  <a:pt x="8142594" y="805267"/>
                </a:lnTo>
                <a:lnTo>
                  <a:pt x="8154024" y="805267"/>
                </a:lnTo>
                <a:lnTo>
                  <a:pt x="8165454" y="805267"/>
                </a:lnTo>
                <a:lnTo>
                  <a:pt x="8176884" y="805267"/>
                </a:lnTo>
                <a:lnTo>
                  <a:pt x="8188314" y="805267"/>
                </a:lnTo>
                <a:lnTo>
                  <a:pt x="8199792" y="805267"/>
                </a:lnTo>
                <a:lnTo>
                  <a:pt x="8211222" y="805267"/>
                </a:lnTo>
                <a:lnTo>
                  <a:pt x="8222652" y="805267"/>
                </a:lnTo>
                <a:lnTo>
                  <a:pt x="8234082" y="805267"/>
                </a:lnTo>
                <a:lnTo>
                  <a:pt x="8245512" y="805267"/>
                </a:lnTo>
                <a:lnTo>
                  <a:pt x="8256989" y="805267"/>
                </a:lnTo>
                <a:lnTo>
                  <a:pt x="8268419" y="805267"/>
                </a:lnTo>
                <a:lnTo>
                  <a:pt x="8279850" y="805267"/>
                </a:lnTo>
                <a:lnTo>
                  <a:pt x="8291280" y="805267"/>
                </a:lnTo>
                <a:lnTo>
                  <a:pt x="8302709" y="805267"/>
                </a:lnTo>
                <a:lnTo>
                  <a:pt x="8314187" y="805267"/>
                </a:lnTo>
                <a:lnTo>
                  <a:pt x="8325617" y="805267"/>
                </a:lnTo>
                <a:lnTo>
                  <a:pt x="8337047" y="805267"/>
                </a:lnTo>
                <a:lnTo>
                  <a:pt x="8348477" y="805267"/>
                </a:lnTo>
                <a:lnTo>
                  <a:pt x="8359907" y="805267"/>
                </a:lnTo>
                <a:lnTo>
                  <a:pt x="8371385" y="805267"/>
                </a:lnTo>
                <a:lnTo>
                  <a:pt x="8382815" y="805267"/>
                </a:lnTo>
                <a:lnTo>
                  <a:pt x="8394245" y="805267"/>
                </a:lnTo>
                <a:lnTo>
                  <a:pt x="8405674" y="805267"/>
                </a:lnTo>
                <a:lnTo>
                  <a:pt x="8417104" y="805267"/>
                </a:lnTo>
                <a:lnTo>
                  <a:pt x="8428582" y="805267"/>
                </a:lnTo>
                <a:lnTo>
                  <a:pt x="8440012" y="805267"/>
                </a:lnTo>
                <a:lnTo>
                  <a:pt x="8451442" y="805267"/>
                </a:lnTo>
                <a:lnTo>
                  <a:pt x="8462872" y="805267"/>
                </a:lnTo>
                <a:lnTo>
                  <a:pt x="8474302" y="805267"/>
                </a:lnTo>
                <a:lnTo>
                  <a:pt x="8485780" y="805267"/>
                </a:lnTo>
                <a:lnTo>
                  <a:pt x="8497210" y="805267"/>
                </a:lnTo>
                <a:lnTo>
                  <a:pt x="8508640" y="805267"/>
                </a:lnTo>
                <a:lnTo>
                  <a:pt x="8520069" y="805267"/>
                </a:lnTo>
                <a:lnTo>
                  <a:pt x="8531500" y="805267"/>
                </a:lnTo>
                <a:lnTo>
                  <a:pt x="8542977" y="805267"/>
                </a:lnTo>
                <a:lnTo>
                  <a:pt x="8554407" y="805267"/>
                </a:lnTo>
                <a:lnTo>
                  <a:pt x="8565837" y="805267"/>
                </a:lnTo>
                <a:lnTo>
                  <a:pt x="8577267" y="805267"/>
                </a:lnTo>
                <a:lnTo>
                  <a:pt x="8588697" y="805267"/>
                </a:lnTo>
                <a:lnTo>
                  <a:pt x="8600175" y="805267"/>
                </a:lnTo>
                <a:lnTo>
                  <a:pt x="8611605" y="805267"/>
                </a:lnTo>
                <a:lnTo>
                  <a:pt x="8623035" y="805267"/>
                </a:lnTo>
                <a:lnTo>
                  <a:pt x="8634465" y="805267"/>
                </a:lnTo>
                <a:lnTo>
                  <a:pt x="8645895" y="805267"/>
                </a:lnTo>
                <a:lnTo>
                  <a:pt x="8657373" y="805267"/>
                </a:lnTo>
                <a:lnTo>
                  <a:pt x="8668802" y="805267"/>
                </a:lnTo>
                <a:lnTo>
                  <a:pt x="8680232" y="805267"/>
                </a:lnTo>
                <a:lnTo>
                  <a:pt x="8691662" y="805267"/>
                </a:lnTo>
                <a:lnTo>
                  <a:pt x="8703093" y="805267"/>
                </a:lnTo>
                <a:lnTo>
                  <a:pt x="8714570" y="805267"/>
                </a:lnTo>
                <a:lnTo>
                  <a:pt x="8726000" y="805267"/>
                </a:lnTo>
                <a:lnTo>
                  <a:pt x="8737430" y="805267"/>
                </a:lnTo>
                <a:lnTo>
                  <a:pt x="8748860" y="805267"/>
                </a:lnTo>
                <a:lnTo>
                  <a:pt x="8760290" y="805267"/>
                </a:lnTo>
                <a:lnTo>
                  <a:pt x="8771768" y="805267"/>
                </a:lnTo>
                <a:lnTo>
                  <a:pt x="8783198" y="805267"/>
                </a:lnTo>
                <a:lnTo>
                  <a:pt x="8794628" y="805267"/>
                </a:lnTo>
                <a:lnTo>
                  <a:pt x="8806058" y="805267"/>
                </a:lnTo>
                <a:lnTo>
                  <a:pt x="8817488" y="805267"/>
                </a:lnTo>
                <a:lnTo>
                  <a:pt x="8828918" y="805267"/>
                </a:lnTo>
                <a:lnTo>
                  <a:pt x="8840395" y="805267"/>
                </a:lnTo>
                <a:lnTo>
                  <a:pt x="8851825" y="805267"/>
                </a:lnTo>
                <a:lnTo>
                  <a:pt x="8863256" y="805267"/>
                </a:lnTo>
                <a:lnTo>
                  <a:pt x="8874686" y="805267"/>
                </a:lnTo>
                <a:lnTo>
                  <a:pt x="8886115" y="805267"/>
                </a:lnTo>
                <a:lnTo>
                  <a:pt x="8897593" y="805267"/>
                </a:lnTo>
                <a:lnTo>
                  <a:pt x="8909022" y="805267"/>
                </a:lnTo>
                <a:lnTo>
                  <a:pt x="8920453" y="805267"/>
                </a:lnTo>
                <a:lnTo>
                  <a:pt x="8931883" y="805267"/>
                </a:lnTo>
                <a:lnTo>
                  <a:pt x="8943313" y="805267"/>
                </a:lnTo>
                <a:lnTo>
                  <a:pt x="8954791" y="805267"/>
                </a:lnTo>
                <a:lnTo>
                  <a:pt x="8966220" y="805267"/>
                </a:lnTo>
                <a:lnTo>
                  <a:pt x="8977651" y="805267"/>
                </a:lnTo>
                <a:lnTo>
                  <a:pt x="8989080" y="805267"/>
                </a:lnTo>
                <a:lnTo>
                  <a:pt x="9000511" y="805267"/>
                </a:lnTo>
                <a:lnTo>
                  <a:pt x="9011988" y="805267"/>
                </a:lnTo>
                <a:lnTo>
                  <a:pt x="9023418" y="805267"/>
                </a:lnTo>
                <a:lnTo>
                  <a:pt x="9034849" y="805267"/>
                </a:lnTo>
                <a:lnTo>
                  <a:pt x="9046278" y="805267"/>
                </a:lnTo>
                <a:lnTo>
                  <a:pt x="9057709" y="805267"/>
                </a:lnTo>
                <a:lnTo>
                  <a:pt x="9069186" y="805267"/>
                </a:lnTo>
                <a:lnTo>
                  <a:pt x="9080615" y="805267"/>
                </a:lnTo>
                <a:lnTo>
                  <a:pt x="9092046" y="805267"/>
                </a:lnTo>
                <a:lnTo>
                  <a:pt x="9103476" y="805267"/>
                </a:lnTo>
                <a:lnTo>
                  <a:pt x="9114906" y="805267"/>
                </a:lnTo>
                <a:lnTo>
                  <a:pt x="9126384" y="805267"/>
                </a:lnTo>
                <a:lnTo>
                  <a:pt x="9137813" y="805267"/>
                </a:lnTo>
                <a:lnTo>
                  <a:pt x="9149244" y="805267"/>
                </a:lnTo>
                <a:lnTo>
                  <a:pt x="9160673" y="805267"/>
                </a:lnTo>
                <a:lnTo>
                  <a:pt x="9172104" y="805267"/>
                </a:lnTo>
                <a:lnTo>
                  <a:pt x="9183581" y="805267"/>
                </a:lnTo>
                <a:lnTo>
                  <a:pt x="9195011" y="805267"/>
                </a:lnTo>
                <a:lnTo>
                  <a:pt x="9206442" y="805267"/>
                </a:lnTo>
                <a:lnTo>
                  <a:pt x="9217871" y="805267"/>
                </a:lnTo>
                <a:lnTo>
                  <a:pt x="9229301" y="692591"/>
                </a:lnTo>
                <a:lnTo>
                  <a:pt x="9240779" y="49578"/>
                </a:lnTo>
                <a:lnTo>
                  <a:pt x="9252209" y="0"/>
                </a:lnTo>
                <a:lnTo>
                  <a:pt x="9263639" y="39062"/>
                </a:lnTo>
                <a:lnTo>
                  <a:pt x="9275069" y="55588"/>
                </a:lnTo>
                <a:lnTo>
                  <a:pt x="9286498" y="265919"/>
                </a:lnTo>
                <a:lnTo>
                  <a:pt x="9297977" y="219346"/>
                </a:lnTo>
                <a:lnTo>
                  <a:pt x="9309406" y="232867"/>
                </a:lnTo>
                <a:lnTo>
                  <a:pt x="9320837" y="799257"/>
                </a:lnTo>
                <a:lnTo>
                  <a:pt x="9332266" y="805267"/>
                </a:lnTo>
                <a:lnTo>
                  <a:pt x="9343696" y="805267"/>
                </a:lnTo>
                <a:lnTo>
                  <a:pt x="9355174" y="805267"/>
                </a:lnTo>
                <a:lnTo>
                  <a:pt x="9366604" y="805267"/>
                </a:lnTo>
                <a:lnTo>
                  <a:pt x="9378035" y="805267"/>
                </a:lnTo>
                <a:lnTo>
                  <a:pt x="9389464" y="805267"/>
                </a:lnTo>
                <a:lnTo>
                  <a:pt x="9400894" y="805267"/>
                </a:lnTo>
                <a:lnTo>
                  <a:pt x="9412372" y="805267"/>
                </a:lnTo>
                <a:lnTo>
                  <a:pt x="9423802" y="805267"/>
                </a:lnTo>
                <a:lnTo>
                  <a:pt x="9435232" y="805267"/>
                </a:lnTo>
                <a:lnTo>
                  <a:pt x="9446662" y="805267"/>
                </a:lnTo>
                <a:lnTo>
                  <a:pt x="9458091" y="805267"/>
                </a:lnTo>
                <a:lnTo>
                  <a:pt x="9469570" y="805267"/>
                </a:lnTo>
                <a:lnTo>
                  <a:pt x="9480999" y="805267"/>
                </a:lnTo>
                <a:lnTo>
                  <a:pt x="9492429" y="805267"/>
                </a:lnTo>
                <a:lnTo>
                  <a:pt x="9503859" y="805267"/>
                </a:lnTo>
                <a:lnTo>
                  <a:pt x="9515289" y="805267"/>
                </a:lnTo>
                <a:lnTo>
                  <a:pt x="9526767" y="805267"/>
                </a:lnTo>
                <a:lnTo>
                  <a:pt x="9538197" y="805267"/>
                </a:lnTo>
                <a:lnTo>
                  <a:pt x="9549626" y="805267"/>
                </a:lnTo>
                <a:lnTo>
                  <a:pt x="9561057" y="805267"/>
                </a:lnTo>
                <a:lnTo>
                  <a:pt x="9572487" y="805267"/>
                </a:lnTo>
                <a:lnTo>
                  <a:pt x="9583965" y="805267"/>
                </a:lnTo>
                <a:lnTo>
                  <a:pt x="9595395" y="805267"/>
                </a:lnTo>
                <a:lnTo>
                  <a:pt x="9606824" y="805267"/>
                </a:lnTo>
                <a:lnTo>
                  <a:pt x="9618255" y="805267"/>
                </a:lnTo>
                <a:lnTo>
                  <a:pt x="9629684" y="805267"/>
                </a:lnTo>
                <a:lnTo>
                  <a:pt x="9641163" y="805267"/>
                </a:lnTo>
                <a:lnTo>
                  <a:pt x="9652592" y="805267"/>
                </a:lnTo>
                <a:lnTo>
                  <a:pt x="9664022" y="805267"/>
                </a:lnTo>
                <a:lnTo>
                  <a:pt x="9675452" y="805267"/>
                </a:lnTo>
                <a:lnTo>
                  <a:pt x="9686882" y="805267"/>
                </a:lnTo>
                <a:lnTo>
                  <a:pt x="9698360" y="805267"/>
                </a:lnTo>
                <a:lnTo>
                  <a:pt x="9709790" y="805267"/>
                </a:lnTo>
                <a:lnTo>
                  <a:pt x="9721219" y="805267"/>
                </a:lnTo>
                <a:lnTo>
                  <a:pt x="9732650" y="805267"/>
                </a:lnTo>
                <a:lnTo>
                  <a:pt x="9744080" y="805267"/>
                </a:lnTo>
                <a:lnTo>
                  <a:pt x="9755557" y="805267"/>
                </a:lnTo>
                <a:lnTo>
                  <a:pt x="9766988" y="805267"/>
                </a:lnTo>
                <a:lnTo>
                  <a:pt x="9778417" y="805267"/>
                </a:lnTo>
                <a:lnTo>
                  <a:pt x="9789848" y="805267"/>
                </a:lnTo>
                <a:lnTo>
                  <a:pt x="9801277" y="805267"/>
                </a:lnTo>
                <a:lnTo>
                  <a:pt x="9812755" y="805267"/>
                </a:lnTo>
                <a:lnTo>
                  <a:pt x="9824185" y="805267"/>
                </a:lnTo>
                <a:lnTo>
                  <a:pt x="9835615" y="805267"/>
                </a:lnTo>
                <a:lnTo>
                  <a:pt x="9847045" y="805267"/>
                </a:lnTo>
                <a:lnTo>
                  <a:pt x="9858475" y="805267"/>
                </a:lnTo>
                <a:lnTo>
                  <a:pt x="9869952" y="805267"/>
                </a:lnTo>
                <a:lnTo>
                  <a:pt x="9881383" y="805267"/>
                </a:lnTo>
                <a:lnTo>
                  <a:pt x="9892812" y="805267"/>
                </a:lnTo>
                <a:lnTo>
                  <a:pt x="9904243" y="805267"/>
                </a:lnTo>
                <a:lnTo>
                  <a:pt x="9915673" y="805267"/>
                </a:lnTo>
                <a:lnTo>
                  <a:pt x="9927102" y="805267"/>
                </a:lnTo>
                <a:lnTo>
                  <a:pt x="9938581" y="805267"/>
                </a:lnTo>
                <a:lnTo>
                  <a:pt x="9950010" y="805267"/>
                </a:lnTo>
                <a:lnTo>
                  <a:pt x="9961441" y="805267"/>
                </a:lnTo>
                <a:lnTo>
                  <a:pt x="9972870" y="805267"/>
                </a:lnTo>
                <a:lnTo>
                  <a:pt x="9984300" y="805267"/>
                </a:lnTo>
                <a:lnTo>
                  <a:pt x="9995778" y="805267"/>
                </a:lnTo>
                <a:lnTo>
                  <a:pt x="10007208" y="805267"/>
                </a:lnTo>
                <a:lnTo>
                  <a:pt x="10018638" y="805267"/>
                </a:lnTo>
                <a:lnTo>
                  <a:pt x="10030068" y="805267"/>
                </a:lnTo>
                <a:lnTo>
                  <a:pt x="10041498" y="805267"/>
                </a:lnTo>
                <a:lnTo>
                  <a:pt x="10052976" y="805267"/>
                </a:lnTo>
                <a:lnTo>
                  <a:pt x="10064405" y="805267"/>
                </a:lnTo>
                <a:lnTo>
                  <a:pt x="10075835" y="805267"/>
                </a:lnTo>
                <a:lnTo>
                  <a:pt x="10087266" y="805267"/>
                </a:lnTo>
                <a:lnTo>
                  <a:pt x="10098695" y="805267"/>
                </a:lnTo>
                <a:lnTo>
                  <a:pt x="10110174" y="805267"/>
                </a:lnTo>
                <a:lnTo>
                  <a:pt x="10121603" y="805267"/>
                </a:lnTo>
                <a:lnTo>
                  <a:pt x="10133033" y="805267"/>
                </a:lnTo>
                <a:lnTo>
                  <a:pt x="10144463" y="805267"/>
                </a:lnTo>
                <a:lnTo>
                  <a:pt x="10155893" y="805267"/>
                </a:lnTo>
                <a:lnTo>
                  <a:pt x="10167371" y="805267"/>
                </a:lnTo>
                <a:lnTo>
                  <a:pt x="10178801" y="805267"/>
                </a:lnTo>
                <a:lnTo>
                  <a:pt x="10190230" y="805267"/>
                </a:lnTo>
                <a:lnTo>
                  <a:pt x="10201661" y="805267"/>
                </a:lnTo>
                <a:lnTo>
                  <a:pt x="10213091" y="805267"/>
                </a:lnTo>
                <a:lnTo>
                  <a:pt x="10224569" y="805267"/>
                </a:lnTo>
                <a:lnTo>
                  <a:pt x="10235998" y="805267"/>
                </a:lnTo>
                <a:lnTo>
                  <a:pt x="10247428" y="805267"/>
                </a:lnTo>
                <a:lnTo>
                  <a:pt x="10258859" y="805267"/>
                </a:lnTo>
                <a:lnTo>
                  <a:pt x="10270288" y="805267"/>
                </a:lnTo>
                <a:lnTo>
                  <a:pt x="10281767" y="805267"/>
                </a:lnTo>
                <a:lnTo>
                  <a:pt x="10293196" y="805267"/>
                </a:lnTo>
                <a:lnTo>
                  <a:pt x="10304626" y="805267"/>
                </a:lnTo>
                <a:lnTo>
                  <a:pt x="10316056" y="805267"/>
                </a:lnTo>
                <a:lnTo>
                  <a:pt x="10327486" y="805267"/>
                </a:lnTo>
                <a:lnTo>
                  <a:pt x="10338963" y="805267"/>
                </a:lnTo>
                <a:lnTo>
                  <a:pt x="10350394" y="805267"/>
                </a:lnTo>
                <a:lnTo>
                  <a:pt x="10361823" y="805267"/>
                </a:lnTo>
                <a:lnTo>
                  <a:pt x="10373254" y="805267"/>
                </a:lnTo>
                <a:lnTo>
                  <a:pt x="10384684" y="805267"/>
                </a:lnTo>
                <a:lnTo>
                  <a:pt x="10396161" y="805267"/>
                </a:lnTo>
                <a:lnTo>
                  <a:pt x="10407591" y="805267"/>
                </a:lnTo>
                <a:lnTo>
                  <a:pt x="10419021" y="805267"/>
                </a:lnTo>
                <a:lnTo>
                  <a:pt x="10430452" y="805267"/>
                </a:lnTo>
                <a:lnTo>
                  <a:pt x="10441881" y="805267"/>
                </a:lnTo>
                <a:lnTo>
                  <a:pt x="10453358" y="805267"/>
                </a:lnTo>
                <a:lnTo>
                  <a:pt x="10464789" y="805267"/>
                </a:lnTo>
                <a:lnTo>
                  <a:pt x="10476219" y="805267"/>
                </a:lnTo>
                <a:lnTo>
                  <a:pt x="10487649" y="805267"/>
                </a:lnTo>
                <a:lnTo>
                  <a:pt x="10499079" y="805267"/>
                </a:lnTo>
                <a:lnTo>
                  <a:pt x="10510556" y="805267"/>
                </a:lnTo>
                <a:lnTo>
                  <a:pt x="10521987" y="805267"/>
                </a:lnTo>
                <a:lnTo>
                  <a:pt x="10533416" y="805267"/>
                </a:lnTo>
                <a:lnTo>
                  <a:pt x="10544847" y="805267"/>
                </a:lnTo>
                <a:lnTo>
                  <a:pt x="10556277" y="805267"/>
                </a:lnTo>
                <a:lnTo>
                  <a:pt x="10567754" y="805267"/>
                </a:lnTo>
                <a:lnTo>
                  <a:pt x="10579184" y="805267"/>
                </a:lnTo>
                <a:lnTo>
                  <a:pt x="10590614" y="805267"/>
                </a:lnTo>
                <a:lnTo>
                  <a:pt x="10602045" y="805267"/>
                </a:lnTo>
                <a:lnTo>
                  <a:pt x="10613474" y="805267"/>
                </a:lnTo>
                <a:lnTo>
                  <a:pt x="10624951" y="805267"/>
                </a:lnTo>
                <a:lnTo>
                  <a:pt x="10636382" y="805267"/>
                </a:lnTo>
                <a:lnTo>
                  <a:pt x="10647812" y="805267"/>
                </a:lnTo>
                <a:lnTo>
                  <a:pt x="10659241" y="805267"/>
                </a:lnTo>
                <a:lnTo>
                  <a:pt x="10670672" y="805267"/>
                </a:lnTo>
                <a:lnTo>
                  <a:pt x="10682149" y="805267"/>
                </a:lnTo>
                <a:lnTo>
                  <a:pt x="10693580" y="805267"/>
                </a:lnTo>
                <a:lnTo>
                  <a:pt x="10705009" y="805267"/>
                </a:lnTo>
                <a:lnTo>
                  <a:pt x="10716439" y="805267"/>
                </a:lnTo>
                <a:lnTo>
                  <a:pt x="10727870" y="805267"/>
                </a:lnTo>
                <a:lnTo>
                  <a:pt x="10739347" y="805267"/>
                </a:lnTo>
                <a:lnTo>
                  <a:pt x="10750778" y="805267"/>
                </a:lnTo>
                <a:lnTo>
                  <a:pt x="10762207" y="805267"/>
                </a:lnTo>
                <a:lnTo>
                  <a:pt x="10773637" y="805267"/>
                </a:lnTo>
                <a:lnTo>
                  <a:pt x="10785067" y="805267"/>
                </a:lnTo>
                <a:lnTo>
                  <a:pt x="10796544" y="805267"/>
                </a:lnTo>
                <a:lnTo>
                  <a:pt x="10807975" y="805267"/>
                </a:lnTo>
                <a:lnTo>
                  <a:pt x="10819405" y="805267"/>
                </a:lnTo>
                <a:lnTo>
                  <a:pt x="10830834" y="805267"/>
                </a:lnTo>
                <a:lnTo>
                  <a:pt x="10842265" y="805267"/>
                </a:lnTo>
                <a:lnTo>
                  <a:pt x="10853742" y="805267"/>
                </a:lnTo>
                <a:lnTo>
                  <a:pt x="10865173" y="805267"/>
                </a:lnTo>
                <a:lnTo>
                  <a:pt x="10876602" y="805267"/>
                </a:lnTo>
                <a:lnTo>
                  <a:pt x="10888032" y="805267"/>
                </a:lnTo>
                <a:lnTo>
                  <a:pt x="10899463" y="805267"/>
                </a:lnTo>
                <a:lnTo>
                  <a:pt x="10910892" y="805267"/>
                </a:lnTo>
                <a:lnTo>
                  <a:pt x="10922369" y="805267"/>
                </a:lnTo>
                <a:lnTo>
                  <a:pt x="10933800" y="805267"/>
                </a:lnTo>
                <a:lnTo>
                  <a:pt x="10945230" y="805267"/>
                </a:lnTo>
                <a:lnTo>
                  <a:pt x="10956660" y="805267"/>
                </a:lnTo>
                <a:lnTo>
                  <a:pt x="10968090" y="805267"/>
                </a:lnTo>
                <a:lnTo>
                  <a:pt x="10979567" y="805267"/>
                </a:lnTo>
                <a:lnTo>
                  <a:pt x="10990998" y="805267"/>
                </a:lnTo>
                <a:lnTo>
                  <a:pt x="11002427" y="805267"/>
                </a:lnTo>
                <a:lnTo>
                  <a:pt x="11013858" y="805267"/>
                </a:lnTo>
                <a:lnTo>
                  <a:pt x="11025287" y="805267"/>
                </a:lnTo>
                <a:lnTo>
                  <a:pt x="11036765" y="805267"/>
                </a:lnTo>
                <a:lnTo>
                  <a:pt x="11048195" y="805267"/>
                </a:lnTo>
                <a:lnTo>
                  <a:pt x="11059625" y="805267"/>
                </a:lnTo>
                <a:lnTo>
                  <a:pt x="11071056" y="805267"/>
                </a:lnTo>
                <a:lnTo>
                  <a:pt x="11082485" y="805267"/>
                </a:lnTo>
                <a:lnTo>
                  <a:pt x="11093962" y="805267"/>
                </a:lnTo>
                <a:lnTo>
                  <a:pt x="11105393" y="805267"/>
                </a:lnTo>
                <a:lnTo>
                  <a:pt x="11116823" y="805267"/>
                </a:lnTo>
                <a:lnTo>
                  <a:pt x="11128253" y="805267"/>
                </a:lnTo>
                <a:lnTo>
                  <a:pt x="11139683" y="805267"/>
                </a:lnTo>
                <a:lnTo>
                  <a:pt x="11151160" y="805267"/>
                </a:lnTo>
                <a:lnTo>
                  <a:pt x="11162591" y="805267"/>
                </a:lnTo>
                <a:lnTo>
                  <a:pt x="11174020" y="805267"/>
                </a:lnTo>
                <a:lnTo>
                  <a:pt x="11185451" y="805267"/>
                </a:lnTo>
                <a:lnTo>
                  <a:pt x="11196881" y="805267"/>
                </a:lnTo>
                <a:lnTo>
                  <a:pt x="11208358" y="805267"/>
                </a:lnTo>
                <a:lnTo>
                  <a:pt x="11218359" y="805267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05" name="Freeform 104">
            <a:extLst>
              <a:ext uri="{FF2B5EF4-FFF2-40B4-BE49-F238E27FC236}">
                <a16:creationId xmlns:a16="http://schemas.microsoft.com/office/drawing/2014/main" id="{FE8E5043-5E75-EE49-976D-2E2DB82F8ECA}"/>
              </a:ext>
            </a:extLst>
          </p:cNvPr>
          <p:cNvSpPr/>
          <p:nvPr/>
        </p:nvSpPr>
        <p:spPr>
          <a:xfrm>
            <a:off x="638362" y="4778165"/>
            <a:ext cx="8413769" cy="654656"/>
          </a:xfrm>
          <a:custGeom>
            <a:avLst/>
            <a:gdLst>
              <a:gd name="connsiteX0" fmla="*/ 0 w 11218359"/>
              <a:gd name="connsiteY0" fmla="*/ 872876 h 872875"/>
              <a:gd name="connsiteX1" fmla="*/ 9149 w 11218359"/>
              <a:gd name="connsiteY1" fmla="*/ 872876 h 872875"/>
              <a:gd name="connsiteX2" fmla="*/ 20588 w 11218359"/>
              <a:gd name="connsiteY2" fmla="*/ 872876 h 872875"/>
              <a:gd name="connsiteX3" fmla="*/ 32028 w 11218359"/>
              <a:gd name="connsiteY3" fmla="*/ 872876 h 872875"/>
              <a:gd name="connsiteX4" fmla="*/ 43467 w 11218359"/>
              <a:gd name="connsiteY4" fmla="*/ 872876 h 872875"/>
              <a:gd name="connsiteX5" fmla="*/ 54907 w 11218359"/>
              <a:gd name="connsiteY5" fmla="*/ 872876 h 872875"/>
              <a:gd name="connsiteX6" fmla="*/ 66346 w 11218359"/>
              <a:gd name="connsiteY6" fmla="*/ 872876 h 872875"/>
              <a:gd name="connsiteX7" fmla="*/ 77786 w 11218359"/>
              <a:gd name="connsiteY7" fmla="*/ 872876 h 872875"/>
              <a:gd name="connsiteX8" fmla="*/ 89225 w 11218359"/>
              <a:gd name="connsiteY8" fmla="*/ 872876 h 872875"/>
              <a:gd name="connsiteX9" fmla="*/ 100665 w 11218359"/>
              <a:gd name="connsiteY9" fmla="*/ 872876 h 872875"/>
              <a:gd name="connsiteX10" fmla="*/ 112104 w 11218359"/>
              <a:gd name="connsiteY10" fmla="*/ 872876 h 872875"/>
              <a:gd name="connsiteX11" fmla="*/ 123544 w 11218359"/>
              <a:gd name="connsiteY11" fmla="*/ 872876 h 872875"/>
              <a:gd name="connsiteX12" fmla="*/ 134979 w 11218359"/>
              <a:gd name="connsiteY12" fmla="*/ 872876 h 872875"/>
              <a:gd name="connsiteX13" fmla="*/ 146423 w 11218359"/>
              <a:gd name="connsiteY13" fmla="*/ 872876 h 872875"/>
              <a:gd name="connsiteX14" fmla="*/ 157858 w 11218359"/>
              <a:gd name="connsiteY14" fmla="*/ 872876 h 872875"/>
              <a:gd name="connsiteX15" fmla="*/ 169297 w 11218359"/>
              <a:gd name="connsiteY15" fmla="*/ 872876 h 872875"/>
              <a:gd name="connsiteX16" fmla="*/ 180737 w 11218359"/>
              <a:gd name="connsiteY16" fmla="*/ 872876 h 872875"/>
              <a:gd name="connsiteX17" fmla="*/ 192176 w 11218359"/>
              <a:gd name="connsiteY17" fmla="*/ 872876 h 872875"/>
              <a:gd name="connsiteX18" fmla="*/ 203616 w 11218359"/>
              <a:gd name="connsiteY18" fmla="*/ 872876 h 872875"/>
              <a:gd name="connsiteX19" fmla="*/ 215055 w 11218359"/>
              <a:gd name="connsiteY19" fmla="*/ 872876 h 872875"/>
              <a:gd name="connsiteX20" fmla="*/ 226495 w 11218359"/>
              <a:gd name="connsiteY20" fmla="*/ 872876 h 872875"/>
              <a:gd name="connsiteX21" fmla="*/ 237935 w 11218359"/>
              <a:gd name="connsiteY21" fmla="*/ 872876 h 872875"/>
              <a:gd name="connsiteX22" fmla="*/ 249374 w 11218359"/>
              <a:gd name="connsiteY22" fmla="*/ 872876 h 872875"/>
              <a:gd name="connsiteX23" fmla="*/ 260814 w 11218359"/>
              <a:gd name="connsiteY23" fmla="*/ 872876 h 872875"/>
              <a:gd name="connsiteX24" fmla="*/ 272253 w 11218359"/>
              <a:gd name="connsiteY24" fmla="*/ 872876 h 872875"/>
              <a:gd name="connsiteX25" fmla="*/ 283693 w 11218359"/>
              <a:gd name="connsiteY25" fmla="*/ 872876 h 872875"/>
              <a:gd name="connsiteX26" fmla="*/ 295132 w 11218359"/>
              <a:gd name="connsiteY26" fmla="*/ 872876 h 872875"/>
              <a:gd name="connsiteX27" fmla="*/ 306572 w 11218359"/>
              <a:gd name="connsiteY27" fmla="*/ 872876 h 872875"/>
              <a:gd name="connsiteX28" fmla="*/ 318011 w 11218359"/>
              <a:gd name="connsiteY28" fmla="*/ 872876 h 872875"/>
              <a:gd name="connsiteX29" fmla="*/ 329451 w 11218359"/>
              <a:gd name="connsiteY29" fmla="*/ 872876 h 872875"/>
              <a:gd name="connsiteX30" fmla="*/ 340890 w 11218359"/>
              <a:gd name="connsiteY30" fmla="*/ 872876 h 872875"/>
              <a:gd name="connsiteX31" fmla="*/ 352330 w 11218359"/>
              <a:gd name="connsiteY31" fmla="*/ 872876 h 872875"/>
              <a:gd name="connsiteX32" fmla="*/ 363769 w 11218359"/>
              <a:gd name="connsiteY32" fmla="*/ 872876 h 872875"/>
              <a:gd name="connsiteX33" fmla="*/ 375209 w 11218359"/>
              <a:gd name="connsiteY33" fmla="*/ 872876 h 872875"/>
              <a:gd name="connsiteX34" fmla="*/ 386648 w 11218359"/>
              <a:gd name="connsiteY34" fmla="*/ 872876 h 872875"/>
              <a:gd name="connsiteX35" fmla="*/ 398088 w 11218359"/>
              <a:gd name="connsiteY35" fmla="*/ 872876 h 872875"/>
              <a:gd name="connsiteX36" fmla="*/ 409527 w 11218359"/>
              <a:gd name="connsiteY36" fmla="*/ 872876 h 872875"/>
              <a:gd name="connsiteX37" fmla="*/ 420967 w 11218359"/>
              <a:gd name="connsiteY37" fmla="*/ 872876 h 872875"/>
              <a:gd name="connsiteX38" fmla="*/ 432406 w 11218359"/>
              <a:gd name="connsiteY38" fmla="*/ 872876 h 872875"/>
              <a:gd name="connsiteX39" fmla="*/ 443846 w 11218359"/>
              <a:gd name="connsiteY39" fmla="*/ 872876 h 872875"/>
              <a:gd name="connsiteX40" fmla="*/ 455285 w 11218359"/>
              <a:gd name="connsiteY40" fmla="*/ 872876 h 872875"/>
              <a:gd name="connsiteX41" fmla="*/ 466725 w 11218359"/>
              <a:gd name="connsiteY41" fmla="*/ 872876 h 872875"/>
              <a:gd name="connsiteX42" fmla="*/ 478165 w 11218359"/>
              <a:gd name="connsiteY42" fmla="*/ 872876 h 872875"/>
              <a:gd name="connsiteX43" fmla="*/ 489604 w 11218359"/>
              <a:gd name="connsiteY43" fmla="*/ 872876 h 872875"/>
              <a:gd name="connsiteX44" fmla="*/ 501044 w 11218359"/>
              <a:gd name="connsiteY44" fmla="*/ 872876 h 872875"/>
              <a:gd name="connsiteX45" fmla="*/ 512483 w 11218359"/>
              <a:gd name="connsiteY45" fmla="*/ 872876 h 872875"/>
              <a:gd name="connsiteX46" fmla="*/ 523923 w 11218359"/>
              <a:gd name="connsiteY46" fmla="*/ 872876 h 872875"/>
              <a:gd name="connsiteX47" fmla="*/ 535362 w 11218359"/>
              <a:gd name="connsiteY47" fmla="*/ 872876 h 872875"/>
              <a:gd name="connsiteX48" fmla="*/ 546802 w 11218359"/>
              <a:gd name="connsiteY48" fmla="*/ 872876 h 872875"/>
              <a:gd name="connsiteX49" fmla="*/ 558241 w 11218359"/>
              <a:gd name="connsiteY49" fmla="*/ 872876 h 872875"/>
              <a:gd name="connsiteX50" fmla="*/ 569681 w 11218359"/>
              <a:gd name="connsiteY50" fmla="*/ 872876 h 872875"/>
              <a:gd name="connsiteX51" fmla="*/ 581120 w 11218359"/>
              <a:gd name="connsiteY51" fmla="*/ 872876 h 872875"/>
              <a:gd name="connsiteX52" fmla="*/ 592560 w 11218359"/>
              <a:gd name="connsiteY52" fmla="*/ 872876 h 872875"/>
              <a:gd name="connsiteX53" fmla="*/ 603999 w 11218359"/>
              <a:gd name="connsiteY53" fmla="*/ 872876 h 872875"/>
              <a:gd name="connsiteX54" fmla="*/ 615439 w 11218359"/>
              <a:gd name="connsiteY54" fmla="*/ 872876 h 872875"/>
              <a:gd name="connsiteX55" fmla="*/ 626878 w 11218359"/>
              <a:gd name="connsiteY55" fmla="*/ 872876 h 872875"/>
              <a:gd name="connsiteX56" fmla="*/ 638318 w 11218359"/>
              <a:gd name="connsiteY56" fmla="*/ 872876 h 872875"/>
              <a:gd name="connsiteX57" fmla="*/ 649757 w 11218359"/>
              <a:gd name="connsiteY57" fmla="*/ 872876 h 872875"/>
              <a:gd name="connsiteX58" fmla="*/ 661192 w 11218359"/>
              <a:gd name="connsiteY58" fmla="*/ 872876 h 872875"/>
              <a:gd name="connsiteX59" fmla="*/ 672632 w 11218359"/>
              <a:gd name="connsiteY59" fmla="*/ 872876 h 872875"/>
              <a:gd name="connsiteX60" fmla="*/ 684071 w 11218359"/>
              <a:gd name="connsiteY60" fmla="*/ 872876 h 872875"/>
              <a:gd name="connsiteX61" fmla="*/ 695511 w 11218359"/>
              <a:gd name="connsiteY61" fmla="*/ 872876 h 872875"/>
              <a:gd name="connsiteX62" fmla="*/ 706950 w 11218359"/>
              <a:gd name="connsiteY62" fmla="*/ 872876 h 872875"/>
              <a:gd name="connsiteX63" fmla="*/ 718390 w 11218359"/>
              <a:gd name="connsiteY63" fmla="*/ 872876 h 872875"/>
              <a:gd name="connsiteX64" fmla="*/ 729829 w 11218359"/>
              <a:gd name="connsiteY64" fmla="*/ 872876 h 872875"/>
              <a:gd name="connsiteX65" fmla="*/ 741269 w 11218359"/>
              <a:gd name="connsiteY65" fmla="*/ 872876 h 872875"/>
              <a:gd name="connsiteX66" fmla="*/ 752708 w 11218359"/>
              <a:gd name="connsiteY66" fmla="*/ 872876 h 872875"/>
              <a:gd name="connsiteX67" fmla="*/ 764148 w 11218359"/>
              <a:gd name="connsiteY67" fmla="*/ 872876 h 872875"/>
              <a:gd name="connsiteX68" fmla="*/ 775587 w 11218359"/>
              <a:gd name="connsiteY68" fmla="*/ 872876 h 872875"/>
              <a:gd name="connsiteX69" fmla="*/ 787027 w 11218359"/>
              <a:gd name="connsiteY69" fmla="*/ 872876 h 872875"/>
              <a:gd name="connsiteX70" fmla="*/ 798467 w 11218359"/>
              <a:gd name="connsiteY70" fmla="*/ 872876 h 872875"/>
              <a:gd name="connsiteX71" fmla="*/ 809906 w 11218359"/>
              <a:gd name="connsiteY71" fmla="*/ 872876 h 872875"/>
              <a:gd name="connsiteX72" fmla="*/ 821346 w 11218359"/>
              <a:gd name="connsiteY72" fmla="*/ 872876 h 872875"/>
              <a:gd name="connsiteX73" fmla="*/ 832785 w 11218359"/>
              <a:gd name="connsiteY73" fmla="*/ 872876 h 872875"/>
              <a:gd name="connsiteX74" fmla="*/ 844225 w 11218359"/>
              <a:gd name="connsiteY74" fmla="*/ 872876 h 872875"/>
              <a:gd name="connsiteX75" fmla="*/ 855664 w 11218359"/>
              <a:gd name="connsiteY75" fmla="*/ 872876 h 872875"/>
              <a:gd name="connsiteX76" fmla="*/ 867104 w 11218359"/>
              <a:gd name="connsiteY76" fmla="*/ 872876 h 872875"/>
              <a:gd name="connsiteX77" fmla="*/ 878543 w 11218359"/>
              <a:gd name="connsiteY77" fmla="*/ 872876 h 872875"/>
              <a:gd name="connsiteX78" fmla="*/ 889983 w 11218359"/>
              <a:gd name="connsiteY78" fmla="*/ 872876 h 872875"/>
              <a:gd name="connsiteX79" fmla="*/ 901422 w 11218359"/>
              <a:gd name="connsiteY79" fmla="*/ 872876 h 872875"/>
              <a:gd name="connsiteX80" fmla="*/ 912862 w 11218359"/>
              <a:gd name="connsiteY80" fmla="*/ 872876 h 872875"/>
              <a:gd name="connsiteX81" fmla="*/ 924301 w 11218359"/>
              <a:gd name="connsiteY81" fmla="*/ 872876 h 872875"/>
              <a:gd name="connsiteX82" fmla="*/ 935741 w 11218359"/>
              <a:gd name="connsiteY82" fmla="*/ 872876 h 872875"/>
              <a:gd name="connsiteX83" fmla="*/ 947180 w 11218359"/>
              <a:gd name="connsiteY83" fmla="*/ 872876 h 872875"/>
              <a:gd name="connsiteX84" fmla="*/ 958620 w 11218359"/>
              <a:gd name="connsiteY84" fmla="*/ 872876 h 872875"/>
              <a:gd name="connsiteX85" fmla="*/ 970059 w 11218359"/>
              <a:gd name="connsiteY85" fmla="*/ 872876 h 872875"/>
              <a:gd name="connsiteX86" fmla="*/ 981499 w 11218359"/>
              <a:gd name="connsiteY86" fmla="*/ 872876 h 872875"/>
              <a:gd name="connsiteX87" fmla="*/ 992938 w 11218359"/>
              <a:gd name="connsiteY87" fmla="*/ 872876 h 872875"/>
              <a:gd name="connsiteX88" fmla="*/ 1004378 w 11218359"/>
              <a:gd name="connsiteY88" fmla="*/ 872876 h 872875"/>
              <a:gd name="connsiteX89" fmla="*/ 1015818 w 11218359"/>
              <a:gd name="connsiteY89" fmla="*/ 872876 h 872875"/>
              <a:gd name="connsiteX90" fmla="*/ 1027257 w 11218359"/>
              <a:gd name="connsiteY90" fmla="*/ 872876 h 872875"/>
              <a:gd name="connsiteX91" fmla="*/ 1038697 w 11218359"/>
              <a:gd name="connsiteY91" fmla="*/ 872876 h 872875"/>
              <a:gd name="connsiteX92" fmla="*/ 1050136 w 11218359"/>
              <a:gd name="connsiteY92" fmla="*/ 872876 h 872875"/>
              <a:gd name="connsiteX93" fmla="*/ 1061576 w 11218359"/>
              <a:gd name="connsiteY93" fmla="*/ 872876 h 872875"/>
              <a:gd name="connsiteX94" fmla="*/ 1073015 w 11218359"/>
              <a:gd name="connsiteY94" fmla="*/ 872876 h 872875"/>
              <a:gd name="connsiteX95" fmla="*/ 1084455 w 11218359"/>
              <a:gd name="connsiteY95" fmla="*/ 872876 h 872875"/>
              <a:gd name="connsiteX96" fmla="*/ 1095894 w 11218359"/>
              <a:gd name="connsiteY96" fmla="*/ 872876 h 872875"/>
              <a:gd name="connsiteX97" fmla="*/ 1107334 w 11218359"/>
              <a:gd name="connsiteY97" fmla="*/ 872876 h 872875"/>
              <a:gd name="connsiteX98" fmla="*/ 1118773 w 11218359"/>
              <a:gd name="connsiteY98" fmla="*/ 872876 h 872875"/>
              <a:gd name="connsiteX99" fmla="*/ 1130213 w 11218359"/>
              <a:gd name="connsiteY99" fmla="*/ 872876 h 872875"/>
              <a:gd name="connsiteX100" fmla="*/ 1141652 w 11218359"/>
              <a:gd name="connsiteY100" fmla="*/ 872876 h 872875"/>
              <a:gd name="connsiteX101" fmla="*/ 1153092 w 11218359"/>
              <a:gd name="connsiteY101" fmla="*/ 872876 h 872875"/>
              <a:gd name="connsiteX102" fmla="*/ 1164531 w 11218359"/>
              <a:gd name="connsiteY102" fmla="*/ 872876 h 872875"/>
              <a:gd name="connsiteX103" fmla="*/ 1175971 w 11218359"/>
              <a:gd name="connsiteY103" fmla="*/ 872876 h 872875"/>
              <a:gd name="connsiteX104" fmla="*/ 1187406 w 11218359"/>
              <a:gd name="connsiteY104" fmla="*/ 872876 h 872875"/>
              <a:gd name="connsiteX105" fmla="*/ 1198845 w 11218359"/>
              <a:gd name="connsiteY105" fmla="*/ 872876 h 872875"/>
              <a:gd name="connsiteX106" fmla="*/ 1210285 w 11218359"/>
              <a:gd name="connsiteY106" fmla="*/ 872876 h 872875"/>
              <a:gd name="connsiteX107" fmla="*/ 1221724 w 11218359"/>
              <a:gd name="connsiteY107" fmla="*/ 872876 h 872875"/>
              <a:gd name="connsiteX108" fmla="*/ 1233164 w 11218359"/>
              <a:gd name="connsiteY108" fmla="*/ 872876 h 872875"/>
              <a:gd name="connsiteX109" fmla="*/ 1244603 w 11218359"/>
              <a:gd name="connsiteY109" fmla="*/ 872876 h 872875"/>
              <a:gd name="connsiteX110" fmla="*/ 1256043 w 11218359"/>
              <a:gd name="connsiteY110" fmla="*/ 872876 h 872875"/>
              <a:gd name="connsiteX111" fmla="*/ 1267482 w 11218359"/>
              <a:gd name="connsiteY111" fmla="*/ 872876 h 872875"/>
              <a:gd name="connsiteX112" fmla="*/ 1278922 w 11218359"/>
              <a:gd name="connsiteY112" fmla="*/ 872876 h 872875"/>
              <a:gd name="connsiteX113" fmla="*/ 1290361 w 11218359"/>
              <a:gd name="connsiteY113" fmla="*/ 872876 h 872875"/>
              <a:gd name="connsiteX114" fmla="*/ 1301801 w 11218359"/>
              <a:gd name="connsiteY114" fmla="*/ 872876 h 872875"/>
              <a:gd name="connsiteX115" fmla="*/ 1313240 w 11218359"/>
              <a:gd name="connsiteY115" fmla="*/ 872876 h 872875"/>
              <a:gd name="connsiteX116" fmla="*/ 1324680 w 11218359"/>
              <a:gd name="connsiteY116" fmla="*/ 872876 h 872875"/>
              <a:gd name="connsiteX117" fmla="*/ 1336120 w 11218359"/>
              <a:gd name="connsiteY117" fmla="*/ 872876 h 872875"/>
              <a:gd name="connsiteX118" fmla="*/ 1347559 w 11218359"/>
              <a:gd name="connsiteY118" fmla="*/ 872876 h 872875"/>
              <a:gd name="connsiteX119" fmla="*/ 1358999 w 11218359"/>
              <a:gd name="connsiteY119" fmla="*/ 872876 h 872875"/>
              <a:gd name="connsiteX120" fmla="*/ 1370438 w 11218359"/>
              <a:gd name="connsiteY120" fmla="*/ 872876 h 872875"/>
              <a:gd name="connsiteX121" fmla="*/ 1381878 w 11218359"/>
              <a:gd name="connsiteY121" fmla="*/ 872876 h 872875"/>
              <a:gd name="connsiteX122" fmla="*/ 1393317 w 11218359"/>
              <a:gd name="connsiteY122" fmla="*/ 872876 h 872875"/>
              <a:gd name="connsiteX123" fmla="*/ 1404757 w 11218359"/>
              <a:gd name="connsiteY123" fmla="*/ 872876 h 872875"/>
              <a:gd name="connsiteX124" fmla="*/ 1416196 w 11218359"/>
              <a:gd name="connsiteY124" fmla="*/ 872876 h 872875"/>
              <a:gd name="connsiteX125" fmla="*/ 1427636 w 11218359"/>
              <a:gd name="connsiteY125" fmla="*/ 872876 h 872875"/>
              <a:gd name="connsiteX126" fmla="*/ 1439075 w 11218359"/>
              <a:gd name="connsiteY126" fmla="*/ 872876 h 872875"/>
              <a:gd name="connsiteX127" fmla="*/ 1450515 w 11218359"/>
              <a:gd name="connsiteY127" fmla="*/ 872876 h 872875"/>
              <a:gd name="connsiteX128" fmla="*/ 1461954 w 11218359"/>
              <a:gd name="connsiteY128" fmla="*/ 872876 h 872875"/>
              <a:gd name="connsiteX129" fmla="*/ 1473394 w 11218359"/>
              <a:gd name="connsiteY129" fmla="*/ 872876 h 872875"/>
              <a:gd name="connsiteX130" fmla="*/ 1484833 w 11218359"/>
              <a:gd name="connsiteY130" fmla="*/ 872876 h 872875"/>
              <a:gd name="connsiteX131" fmla="*/ 1496273 w 11218359"/>
              <a:gd name="connsiteY131" fmla="*/ 872876 h 872875"/>
              <a:gd name="connsiteX132" fmla="*/ 1507712 w 11218359"/>
              <a:gd name="connsiteY132" fmla="*/ 872876 h 872875"/>
              <a:gd name="connsiteX133" fmla="*/ 1519152 w 11218359"/>
              <a:gd name="connsiteY133" fmla="*/ 872876 h 872875"/>
              <a:gd name="connsiteX134" fmla="*/ 1530591 w 11218359"/>
              <a:gd name="connsiteY134" fmla="*/ 872876 h 872875"/>
              <a:gd name="connsiteX135" fmla="*/ 1542031 w 11218359"/>
              <a:gd name="connsiteY135" fmla="*/ 872876 h 872875"/>
              <a:gd name="connsiteX136" fmla="*/ 1553471 w 11218359"/>
              <a:gd name="connsiteY136" fmla="*/ 872876 h 872875"/>
              <a:gd name="connsiteX137" fmla="*/ 1564910 w 11218359"/>
              <a:gd name="connsiteY137" fmla="*/ 872876 h 872875"/>
              <a:gd name="connsiteX138" fmla="*/ 1576349 w 11218359"/>
              <a:gd name="connsiteY138" fmla="*/ 872876 h 872875"/>
              <a:gd name="connsiteX139" fmla="*/ 1587789 w 11218359"/>
              <a:gd name="connsiteY139" fmla="*/ 872876 h 872875"/>
              <a:gd name="connsiteX140" fmla="*/ 1599229 w 11218359"/>
              <a:gd name="connsiteY140" fmla="*/ 872876 h 872875"/>
              <a:gd name="connsiteX141" fmla="*/ 1610668 w 11218359"/>
              <a:gd name="connsiteY141" fmla="*/ 872876 h 872875"/>
              <a:gd name="connsiteX142" fmla="*/ 1622107 w 11218359"/>
              <a:gd name="connsiteY142" fmla="*/ 872876 h 872875"/>
              <a:gd name="connsiteX143" fmla="*/ 1633547 w 11218359"/>
              <a:gd name="connsiteY143" fmla="*/ 872876 h 872875"/>
              <a:gd name="connsiteX144" fmla="*/ 1644987 w 11218359"/>
              <a:gd name="connsiteY144" fmla="*/ 872876 h 872875"/>
              <a:gd name="connsiteX145" fmla="*/ 1656426 w 11218359"/>
              <a:gd name="connsiteY145" fmla="*/ 872876 h 872875"/>
              <a:gd name="connsiteX146" fmla="*/ 1667866 w 11218359"/>
              <a:gd name="connsiteY146" fmla="*/ 872876 h 872875"/>
              <a:gd name="connsiteX147" fmla="*/ 1679305 w 11218359"/>
              <a:gd name="connsiteY147" fmla="*/ 872876 h 872875"/>
              <a:gd name="connsiteX148" fmla="*/ 1690745 w 11218359"/>
              <a:gd name="connsiteY148" fmla="*/ 872876 h 872875"/>
              <a:gd name="connsiteX149" fmla="*/ 1702184 w 11218359"/>
              <a:gd name="connsiteY149" fmla="*/ 872876 h 872875"/>
              <a:gd name="connsiteX150" fmla="*/ 1713619 w 11218359"/>
              <a:gd name="connsiteY150" fmla="*/ 872876 h 872875"/>
              <a:gd name="connsiteX151" fmla="*/ 1725063 w 11218359"/>
              <a:gd name="connsiteY151" fmla="*/ 872876 h 872875"/>
              <a:gd name="connsiteX152" fmla="*/ 1736498 w 11218359"/>
              <a:gd name="connsiteY152" fmla="*/ 872876 h 872875"/>
              <a:gd name="connsiteX153" fmla="*/ 1747938 w 11218359"/>
              <a:gd name="connsiteY153" fmla="*/ 872876 h 872875"/>
              <a:gd name="connsiteX154" fmla="*/ 1759377 w 11218359"/>
              <a:gd name="connsiteY154" fmla="*/ 872876 h 872875"/>
              <a:gd name="connsiteX155" fmla="*/ 1770817 w 11218359"/>
              <a:gd name="connsiteY155" fmla="*/ 872876 h 872875"/>
              <a:gd name="connsiteX156" fmla="*/ 1782256 w 11218359"/>
              <a:gd name="connsiteY156" fmla="*/ 872876 h 872875"/>
              <a:gd name="connsiteX157" fmla="*/ 1793696 w 11218359"/>
              <a:gd name="connsiteY157" fmla="*/ 872876 h 872875"/>
              <a:gd name="connsiteX158" fmla="*/ 1805135 w 11218359"/>
              <a:gd name="connsiteY158" fmla="*/ 872876 h 872875"/>
              <a:gd name="connsiteX159" fmla="*/ 1816575 w 11218359"/>
              <a:gd name="connsiteY159" fmla="*/ 872876 h 872875"/>
              <a:gd name="connsiteX160" fmla="*/ 1828014 w 11218359"/>
              <a:gd name="connsiteY160" fmla="*/ 872876 h 872875"/>
              <a:gd name="connsiteX161" fmla="*/ 1839454 w 11218359"/>
              <a:gd name="connsiteY161" fmla="*/ 872876 h 872875"/>
              <a:gd name="connsiteX162" fmla="*/ 1850893 w 11218359"/>
              <a:gd name="connsiteY162" fmla="*/ 872876 h 872875"/>
              <a:gd name="connsiteX163" fmla="*/ 1862333 w 11218359"/>
              <a:gd name="connsiteY163" fmla="*/ 872876 h 872875"/>
              <a:gd name="connsiteX164" fmla="*/ 1873772 w 11218359"/>
              <a:gd name="connsiteY164" fmla="*/ 872876 h 872875"/>
              <a:gd name="connsiteX165" fmla="*/ 1885212 w 11218359"/>
              <a:gd name="connsiteY165" fmla="*/ 872876 h 872875"/>
              <a:gd name="connsiteX166" fmla="*/ 1896651 w 11218359"/>
              <a:gd name="connsiteY166" fmla="*/ 872876 h 872875"/>
              <a:gd name="connsiteX167" fmla="*/ 1908091 w 11218359"/>
              <a:gd name="connsiteY167" fmla="*/ 872876 h 872875"/>
              <a:gd name="connsiteX168" fmla="*/ 1919531 w 11218359"/>
              <a:gd name="connsiteY168" fmla="*/ 872876 h 872875"/>
              <a:gd name="connsiteX169" fmla="*/ 1930970 w 11218359"/>
              <a:gd name="connsiteY169" fmla="*/ 872876 h 872875"/>
              <a:gd name="connsiteX170" fmla="*/ 1942409 w 11218359"/>
              <a:gd name="connsiteY170" fmla="*/ 872876 h 872875"/>
              <a:gd name="connsiteX171" fmla="*/ 1953849 w 11218359"/>
              <a:gd name="connsiteY171" fmla="*/ 872876 h 872875"/>
              <a:gd name="connsiteX172" fmla="*/ 1965289 w 11218359"/>
              <a:gd name="connsiteY172" fmla="*/ 872876 h 872875"/>
              <a:gd name="connsiteX173" fmla="*/ 1976728 w 11218359"/>
              <a:gd name="connsiteY173" fmla="*/ 872876 h 872875"/>
              <a:gd name="connsiteX174" fmla="*/ 1988168 w 11218359"/>
              <a:gd name="connsiteY174" fmla="*/ 872876 h 872875"/>
              <a:gd name="connsiteX175" fmla="*/ 1999607 w 11218359"/>
              <a:gd name="connsiteY175" fmla="*/ 872876 h 872875"/>
              <a:gd name="connsiteX176" fmla="*/ 2011047 w 11218359"/>
              <a:gd name="connsiteY176" fmla="*/ 872876 h 872875"/>
              <a:gd name="connsiteX177" fmla="*/ 2022486 w 11218359"/>
              <a:gd name="connsiteY177" fmla="*/ 872876 h 872875"/>
              <a:gd name="connsiteX178" fmla="*/ 2033926 w 11218359"/>
              <a:gd name="connsiteY178" fmla="*/ 872876 h 872875"/>
              <a:gd name="connsiteX179" fmla="*/ 2045365 w 11218359"/>
              <a:gd name="connsiteY179" fmla="*/ 872876 h 872875"/>
              <a:gd name="connsiteX180" fmla="*/ 2056805 w 11218359"/>
              <a:gd name="connsiteY180" fmla="*/ 872876 h 872875"/>
              <a:gd name="connsiteX181" fmla="*/ 2068244 w 11218359"/>
              <a:gd name="connsiteY181" fmla="*/ 872876 h 872875"/>
              <a:gd name="connsiteX182" fmla="*/ 2079684 w 11218359"/>
              <a:gd name="connsiteY182" fmla="*/ 872876 h 872875"/>
              <a:gd name="connsiteX183" fmla="*/ 2091123 w 11218359"/>
              <a:gd name="connsiteY183" fmla="*/ 872876 h 872875"/>
              <a:gd name="connsiteX184" fmla="*/ 2102563 w 11218359"/>
              <a:gd name="connsiteY184" fmla="*/ 872876 h 872875"/>
              <a:gd name="connsiteX185" fmla="*/ 2114002 w 11218359"/>
              <a:gd name="connsiteY185" fmla="*/ 872876 h 872875"/>
              <a:gd name="connsiteX186" fmla="*/ 2125442 w 11218359"/>
              <a:gd name="connsiteY186" fmla="*/ 872876 h 872875"/>
              <a:gd name="connsiteX187" fmla="*/ 2136882 w 11218359"/>
              <a:gd name="connsiteY187" fmla="*/ 872876 h 872875"/>
              <a:gd name="connsiteX188" fmla="*/ 2148321 w 11218359"/>
              <a:gd name="connsiteY188" fmla="*/ 872876 h 872875"/>
              <a:gd name="connsiteX189" fmla="*/ 2159760 w 11218359"/>
              <a:gd name="connsiteY189" fmla="*/ 872876 h 872875"/>
              <a:gd name="connsiteX190" fmla="*/ 2171200 w 11218359"/>
              <a:gd name="connsiteY190" fmla="*/ 872876 h 872875"/>
              <a:gd name="connsiteX191" fmla="*/ 2182640 w 11218359"/>
              <a:gd name="connsiteY191" fmla="*/ 872876 h 872875"/>
              <a:gd name="connsiteX192" fmla="*/ 2194079 w 11218359"/>
              <a:gd name="connsiteY192" fmla="*/ 872876 h 872875"/>
              <a:gd name="connsiteX193" fmla="*/ 2205519 w 11218359"/>
              <a:gd name="connsiteY193" fmla="*/ 872876 h 872875"/>
              <a:gd name="connsiteX194" fmla="*/ 2216958 w 11218359"/>
              <a:gd name="connsiteY194" fmla="*/ 872876 h 872875"/>
              <a:gd name="connsiteX195" fmla="*/ 2228393 w 11218359"/>
              <a:gd name="connsiteY195" fmla="*/ 872876 h 872875"/>
              <a:gd name="connsiteX196" fmla="*/ 2239837 w 11218359"/>
              <a:gd name="connsiteY196" fmla="*/ 872876 h 872875"/>
              <a:gd name="connsiteX197" fmla="*/ 2251272 w 11218359"/>
              <a:gd name="connsiteY197" fmla="*/ 872876 h 872875"/>
              <a:gd name="connsiteX198" fmla="*/ 2262716 w 11218359"/>
              <a:gd name="connsiteY198" fmla="*/ 872876 h 872875"/>
              <a:gd name="connsiteX199" fmla="*/ 2274151 w 11218359"/>
              <a:gd name="connsiteY199" fmla="*/ 872876 h 872875"/>
              <a:gd name="connsiteX200" fmla="*/ 2285591 w 11218359"/>
              <a:gd name="connsiteY200" fmla="*/ 872876 h 872875"/>
              <a:gd name="connsiteX201" fmla="*/ 2297030 w 11218359"/>
              <a:gd name="connsiteY201" fmla="*/ 872876 h 872875"/>
              <a:gd name="connsiteX202" fmla="*/ 2308470 w 11218359"/>
              <a:gd name="connsiteY202" fmla="*/ 872876 h 872875"/>
              <a:gd name="connsiteX203" fmla="*/ 2319909 w 11218359"/>
              <a:gd name="connsiteY203" fmla="*/ 872876 h 872875"/>
              <a:gd name="connsiteX204" fmla="*/ 2331349 w 11218359"/>
              <a:gd name="connsiteY204" fmla="*/ 872876 h 872875"/>
              <a:gd name="connsiteX205" fmla="*/ 2342788 w 11218359"/>
              <a:gd name="connsiteY205" fmla="*/ 872876 h 872875"/>
              <a:gd name="connsiteX206" fmla="*/ 2354228 w 11218359"/>
              <a:gd name="connsiteY206" fmla="*/ 872876 h 872875"/>
              <a:gd name="connsiteX207" fmla="*/ 2365667 w 11218359"/>
              <a:gd name="connsiteY207" fmla="*/ 872876 h 872875"/>
              <a:gd name="connsiteX208" fmla="*/ 2377107 w 11218359"/>
              <a:gd name="connsiteY208" fmla="*/ 872876 h 872875"/>
              <a:gd name="connsiteX209" fmla="*/ 2388546 w 11218359"/>
              <a:gd name="connsiteY209" fmla="*/ 872876 h 872875"/>
              <a:gd name="connsiteX210" fmla="*/ 2399986 w 11218359"/>
              <a:gd name="connsiteY210" fmla="*/ 872876 h 872875"/>
              <a:gd name="connsiteX211" fmla="*/ 2411425 w 11218359"/>
              <a:gd name="connsiteY211" fmla="*/ 872876 h 872875"/>
              <a:gd name="connsiteX212" fmla="*/ 2422865 w 11218359"/>
              <a:gd name="connsiteY212" fmla="*/ 872876 h 872875"/>
              <a:gd name="connsiteX213" fmla="*/ 2434304 w 11218359"/>
              <a:gd name="connsiteY213" fmla="*/ 872876 h 872875"/>
              <a:gd name="connsiteX214" fmla="*/ 2445744 w 11218359"/>
              <a:gd name="connsiteY214" fmla="*/ 872876 h 872875"/>
              <a:gd name="connsiteX215" fmla="*/ 2457184 w 11218359"/>
              <a:gd name="connsiteY215" fmla="*/ 872876 h 872875"/>
              <a:gd name="connsiteX216" fmla="*/ 2468623 w 11218359"/>
              <a:gd name="connsiteY216" fmla="*/ 872876 h 872875"/>
              <a:gd name="connsiteX217" fmla="*/ 2480062 w 11218359"/>
              <a:gd name="connsiteY217" fmla="*/ 872876 h 872875"/>
              <a:gd name="connsiteX218" fmla="*/ 2491502 w 11218359"/>
              <a:gd name="connsiteY218" fmla="*/ 872876 h 872875"/>
              <a:gd name="connsiteX219" fmla="*/ 2502942 w 11218359"/>
              <a:gd name="connsiteY219" fmla="*/ 872876 h 872875"/>
              <a:gd name="connsiteX220" fmla="*/ 2514381 w 11218359"/>
              <a:gd name="connsiteY220" fmla="*/ 872876 h 872875"/>
              <a:gd name="connsiteX221" fmla="*/ 2525821 w 11218359"/>
              <a:gd name="connsiteY221" fmla="*/ 872876 h 872875"/>
              <a:gd name="connsiteX222" fmla="*/ 2537260 w 11218359"/>
              <a:gd name="connsiteY222" fmla="*/ 872876 h 872875"/>
              <a:gd name="connsiteX223" fmla="*/ 2548700 w 11218359"/>
              <a:gd name="connsiteY223" fmla="*/ 872876 h 872875"/>
              <a:gd name="connsiteX224" fmla="*/ 2560139 w 11218359"/>
              <a:gd name="connsiteY224" fmla="*/ 872876 h 872875"/>
              <a:gd name="connsiteX225" fmla="*/ 2571579 w 11218359"/>
              <a:gd name="connsiteY225" fmla="*/ 872876 h 872875"/>
              <a:gd name="connsiteX226" fmla="*/ 2583018 w 11218359"/>
              <a:gd name="connsiteY226" fmla="*/ 872876 h 872875"/>
              <a:gd name="connsiteX227" fmla="*/ 2594458 w 11218359"/>
              <a:gd name="connsiteY227" fmla="*/ 872876 h 872875"/>
              <a:gd name="connsiteX228" fmla="*/ 2605897 w 11218359"/>
              <a:gd name="connsiteY228" fmla="*/ 872876 h 872875"/>
              <a:gd name="connsiteX229" fmla="*/ 2617337 w 11218359"/>
              <a:gd name="connsiteY229" fmla="*/ 872876 h 872875"/>
              <a:gd name="connsiteX230" fmla="*/ 2628776 w 11218359"/>
              <a:gd name="connsiteY230" fmla="*/ 872876 h 872875"/>
              <a:gd name="connsiteX231" fmla="*/ 2640216 w 11218359"/>
              <a:gd name="connsiteY231" fmla="*/ 872876 h 872875"/>
              <a:gd name="connsiteX232" fmla="*/ 2651655 w 11218359"/>
              <a:gd name="connsiteY232" fmla="*/ 872876 h 872875"/>
              <a:gd name="connsiteX233" fmla="*/ 2663095 w 11218359"/>
              <a:gd name="connsiteY233" fmla="*/ 872876 h 872875"/>
              <a:gd name="connsiteX234" fmla="*/ 2674535 w 11218359"/>
              <a:gd name="connsiteY234" fmla="*/ 872876 h 872875"/>
              <a:gd name="connsiteX235" fmla="*/ 2685974 w 11218359"/>
              <a:gd name="connsiteY235" fmla="*/ 872876 h 872875"/>
              <a:gd name="connsiteX236" fmla="*/ 2697413 w 11218359"/>
              <a:gd name="connsiteY236" fmla="*/ 872876 h 872875"/>
              <a:gd name="connsiteX237" fmla="*/ 2708853 w 11218359"/>
              <a:gd name="connsiteY237" fmla="*/ 872876 h 872875"/>
              <a:gd name="connsiteX238" fmla="*/ 2720293 w 11218359"/>
              <a:gd name="connsiteY238" fmla="*/ 872876 h 872875"/>
              <a:gd name="connsiteX239" fmla="*/ 2731727 w 11218359"/>
              <a:gd name="connsiteY239" fmla="*/ 872876 h 872875"/>
              <a:gd name="connsiteX240" fmla="*/ 2743172 w 11218359"/>
              <a:gd name="connsiteY240" fmla="*/ 872876 h 872875"/>
              <a:gd name="connsiteX241" fmla="*/ 2754611 w 11218359"/>
              <a:gd name="connsiteY241" fmla="*/ 872876 h 872875"/>
              <a:gd name="connsiteX242" fmla="*/ 2766046 w 11218359"/>
              <a:gd name="connsiteY242" fmla="*/ 872876 h 872875"/>
              <a:gd name="connsiteX243" fmla="*/ 2777490 w 11218359"/>
              <a:gd name="connsiteY243" fmla="*/ 872876 h 872875"/>
              <a:gd name="connsiteX244" fmla="*/ 2788925 w 11218359"/>
              <a:gd name="connsiteY244" fmla="*/ 872876 h 872875"/>
              <a:gd name="connsiteX245" fmla="*/ 2800364 w 11218359"/>
              <a:gd name="connsiteY245" fmla="*/ 872876 h 872875"/>
              <a:gd name="connsiteX246" fmla="*/ 2811804 w 11218359"/>
              <a:gd name="connsiteY246" fmla="*/ 872876 h 872875"/>
              <a:gd name="connsiteX247" fmla="*/ 2823243 w 11218359"/>
              <a:gd name="connsiteY247" fmla="*/ 872876 h 872875"/>
              <a:gd name="connsiteX248" fmla="*/ 2834683 w 11218359"/>
              <a:gd name="connsiteY248" fmla="*/ 872876 h 872875"/>
              <a:gd name="connsiteX249" fmla="*/ 2846123 w 11218359"/>
              <a:gd name="connsiteY249" fmla="*/ 872876 h 872875"/>
              <a:gd name="connsiteX250" fmla="*/ 2857562 w 11218359"/>
              <a:gd name="connsiteY250" fmla="*/ 872876 h 872875"/>
              <a:gd name="connsiteX251" fmla="*/ 2869001 w 11218359"/>
              <a:gd name="connsiteY251" fmla="*/ 872876 h 872875"/>
              <a:gd name="connsiteX252" fmla="*/ 2880441 w 11218359"/>
              <a:gd name="connsiteY252" fmla="*/ 872876 h 872875"/>
              <a:gd name="connsiteX253" fmla="*/ 2891881 w 11218359"/>
              <a:gd name="connsiteY253" fmla="*/ 872876 h 872875"/>
              <a:gd name="connsiteX254" fmla="*/ 2903320 w 11218359"/>
              <a:gd name="connsiteY254" fmla="*/ 872876 h 872875"/>
              <a:gd name="connsiteX255" fmla="*/ 2914760 w 11218359"/>
              <a:gd name="connsiteY255" fmla="*/ 872876 h 872875"/>
              <a:gd name="connsiteX256" fmla="*/ 2926199 w 11218359"/>
              <a:gd name="connsiteY256" fmla="*/ 872876 h 872875"/>
              <a:gd name="connsiteX257" fmla="*/ 2937639 w 11218359"/>
              <a:gd name="connsiteY257" fmla="*/ 872876 h 872875"/>
              <a:gd name="connsiteX258" fmla="*/ 2949078 w 11218359"/>
              <a:gd name="connsiteY258" fmla="*/ 872876 h 872875"/>
              <a:gd name="connsiteX259" fmla="*/ 2960518 w 11218359"/>
              <a:gd name="connsiteY259" fmla="*/ 872876 h 872875"/>
              <a:gd name="connsiteX260" fmla="*/ 2971957 w 11218359"/>
              <a:gd name="connsiteY260" fmla="*/ 872876 h 872875"/>
              <a:gd name="connsiteX261" fmla="*/ 2983397 w 11218359"/>
              <a:gd name="connsiteY261" fmla="*/ 872876 h 872875"/>
              <a:gd name="connsiteX262" fmla="*/ 2994837 w 11218359"/>
              <a:gd name="connsiteY262" fmla="*/ 872876 h 872875"/>
              <a:gd name="connsiteX263" fmla="*/ 3006276 w 11218359"/>
              <a:gd name="connsiteY263" fmla="*/ 872876 h 872875"/>
              <a:gd name="connsiteX264" fmla="*/ 3017715 w 11218359"/>
              <a:gd name="connsiteY264" fmla="*/ 872876 h 872875"/>
              <a:gd name="connsiteX265" fmla="*/ 3029155 w 11218359"/>
              <a:gd name="connsiteY265" fmla="*/ 872876 h 872875"/>
              <a:gd name="connsiteX266" fmla="*/ 3040594 w 11218359"/>
              <a:gd name="connsiteY266" fmla="*/ 872876 h 872875"/>
              <a:gd name="connsiteX267" fmla="*/ 3052034 w 11218359"/>
              <a:gd name="connsiteY267" fmla="*/ 872876 h 872875"/>
              <a:gd name="connsiteX268" fmla="*/ 3063474 w 11218359"/>
              <a:gd name="connsiteY268" fmla="*/ 872876 h 872875"/>
              <a:gd name="connsiteX269" fmla="*/ 3074913 w 11218359"/>
              <a:gd name="connsiteY269" fmla="*/ 872876 h 872875"/>
              <a:gd name="connsiteX270" fmla="*/ 3086352 w 11218359"/>
              <a:gd name="connsiteY270" fmla="*/ 872876 h 872875"/>
              <a:gd name="connsiteX271" fmla="*/ 3097792 w 11218359"/>
              <a:gd name="connsiteY271" fmla="*/ 872876 h 872875"/>
              <a:gd name="connsiteX272" fmla="*/ 3109232 w 11218359"/>
              <a:gd name="connsiteY272" fmla="*/ 872876 h 872875"/>
              <a:gd name="connsiteX273" fmla="*/ 3120671 w 11218359"/>
              <a:gd name="connsiteY273" fmla="*/ 872876 h 872875"/>
              <a:gd name="connsiteX274" fmla="*/ 3132111 w 11218359"/>
              <a:gd name="connsiteY274" fmla="*/ 872876 h 872875"/>
              <a:gd name="connsiteX275" fmla="*/ 3143550 w 11218359"/>
              <a:gd name="connsiteY275" fmla="*/ 872876 h 872875"/>
              <a:gd name="connsiteX276" fmla="*/ 3154990 w 11218359"/>
              <a:gd name="connsiteY276" fmla="*/ 872876 h 872875"/>
              <a:gd name="connsiteX277" fmla="*/ 3166429 w 11218359"/>
              <a:gd name="connsiteY277" fmla="*/ 872876 h 872875"/>
              <a:gd name="connsiteX278" fmla="*/ 3177869 w 11218359"/>
              <a:gd name="connsiteY278" fmla="*/ 872876 h 872875"/>
              <a:gd name="connsiteX279" fmla="*/ 3189308 w 11218359"/>
              <a:gd name="connsiteY279" fmla="*/ 872876 h 872875"/>
              <a:gd name="connsiteX280" fmla="*/ 3200748 w 11218359"/>
              <a:gd name="connsiteY280" fmla="*/ 872876 h 872875"/>
              <a:gd name="connsiteX281" fmla="*/ 3212187 w 11218359"/>
              <a:gd name="connsiteY281" fmla="*/ 872876 h 872875"/>
              <a:gd name="connsiteX282" fmla="*/ 3223627 w 11218359"/>
              <a:gd name="connsiteY282" fmla="*/ 872876 h 872875"/>
              <a:gd name="connsiteX283" fmla="*/ 3235066 w 11218359"/>
              <a:gd name="connsiteY283" fmla="*/ 872876 h 872875"/>
              <a:gd name="connsiteX284" fmla="*/ 3246501 w 11218359"/>
              <a:gd name="connsiteY284" fmla="*/ 872876 h 872875"/>
              <a:gd name="connsiteX285" fmla="*/ 3257945 w 11218359"/>
              <a:gd name="connsiteY285" fmla="*/ 872876 h 872875"/>
              <a:gd name="connsiteX286" fmla="*/ 3269385 w 11218359"/>
              <a:gd name="connsiteY286" fmla="*/ 872876 h 872875"/>
              <a:gd name="connsiteX287" fmla="*/ 3280825 w 11218359"/>
              <a:gd name="connsiteY287" fmla="*/ 872876 h 872875"/>
              <a:gd name="connsiteX288" fmla="*/ 3292264 w 11218359"/>
              <a:gd name="connsiteY288" fmla="*/ 872876 h 872875"/>
              <a:gd name="connsiteX289" fmla="*/ 3303699 w 11218359"/>
              <a:gd name="connsiteY289" fmla="*/ 872876 h 872875"/>
              <a:gd name="connsiteX290" fmla="*/ 3315143 w 11218359"/>
              <a:gd name="connsiteY290" fmla="*/ 872876 h 872875"/>
              <a:gd name="connsiteX291" fmla="*/ 3326578 w 11218359"/>
              <a:gd name="connsiteY291" fmla="*/ 872876 h 872875"/>
              <a:gd name="connsiteX292" fmla="*/ 3338017 w 11218359"/>
              <a:gd name="connsiteY292" fmla="*/ 872876 h 872875"/>
              <a:gd name="connsiteX293" fmla="*/ 3349457 w 11218359"/>
              <a:gd name="connsiteY293" fmla="*/ 872876 h 872875"/>
              <a:gd name="connsiteX294" fmla="*/ 3360896 w 11218359"/>
              <a:gd name="connsiteY294" fmla="*/ 872876 h 872875"/>
              <a:gd name="connsiteX295" fmla="*/ 3372336 w 11218359"/>
              <a:gd name="connsiteY295" fmla="*/ 872876 h 872875"/>
              <a:gd name="connsiteX296" fmla="*/ 3383776 w 11218359"/>
              <a:gd name="connsiteY296" fmla="*/ 872876 h 872875"/>
              <a:gd name="connsiteX297" fmla="*/ 3395215 w 11218359"/>
              <a:gd name="connsiteY297" fmla="*/ 872876 h 872875"/>
              <a:gd name="connsiteX298" fmla="*/ 3406654 w 11218359"/>
              <a:gd name="connsiteY298" fmla="*/ 872876 h 872875"/>
              <a:gd name="connsiteX299" fmla="*/ 3418094 w 11218359"/>
              <a:gd name="connsiteY299" fmla="*/ 872876 h 872875"/>
              <a:gd name="connsiteX300" fmla="*/ 3429534 w 11218359"/>
              <a:gd name="connsiteY300" fmla="*/ 872876 h 872875"/>
              <a:gd name="connsiteX301" fmla="*/ 3440973 w 11218359"/>
              <a:gd name="connsiteY301" fmla="*/ 872876 h 872875"/>
              <a:gd name="connsiteX302" fmla="*/ 3452413 w 11218359"/>
              <a:gd name="connsiteY302" fmla="*/ 872876 h 872875"/>
              <a:gd name="connsiteX303" fmla="*/ 3463852 w 11218359"/>
              <a:gd name="connsiteY303" fmla="*/ 872876 h 872875"/>
              <a:gd name="connsiteX304" fmla="*/ 3475292 w 11218359"/>
              <a:gd name="connsiteY304" fmla="*/ 872876 h 872875"/>
              <a:gd name="connsiteX305" fmla="*/ 3486731 w 11218359"/>
              <a:gd name="connsiteY305" fmla="*/ 872876 h 872875"/>
              <a:gd name="connsiteX306" fmla="*/ 3498171 w 11218359"/>
              <a:gd name="connsiteY306" fmla="*/ 872876 h 872875"/>
              <a:gd name="connsiteX307" fmla="*/ 3509610 w 11218359"/>
              <a:gd name="connsiteY307" fmla="*/ 872876 h 872875"/>
              <a:gd name="connsiteX308" fmla="*/ 3521050 w 11218359"/>
              <a:gd name="connsiteY308" fmla="*/ 872876 h 872875"/>
              <a:gd name="connsiteX309" fmla="*/ 3532489 w 11218359"/>
              <a:gd name="connsiteY309" fmla="*/ 872876 h 872875"/>
              <a:gd name="connsiteX310" fmla="*/ 3543929 w 11218359"/>
              <a:gd name="connsiteY310" fmla="*/ 872876 h 872875"/>
              <a:gd name="connsiteX311" fmla="*/ 3555368 w 11218359"/>
              <a:gd name="connsiteY311" fmla="*/ 872876 h 872875"/>
              <a:gd name="connsiteX312" fmla="*/ 3566808 w 11218359"/>
              <a:gd name="connsiteY312" fmla="*/ 872876 h 872875"/>
              <a:gd name="connsiteX313" fmla="*/ 3578247 w 11218359"/>
              <a:gd name="connsiteY313" fmla="*/ 872876 h 872875"/>
              <a:gd name="connsiteX314" fmla="*/ 3589687 w 11218359"/>
              <a:gd name="connsiteY314" fmla="*/ 872876 h 872875"/>
              <a:gd name="connsiteX315" fmla="*/ 3601127 w 11218359"/>
              <a:gd name="connsiteY315" fmla="*/ 872876 h 872875"/>
              <a:gd name="connsiteX316" fmla="*/ 3612566 w 11218359"/>
              <a:gd name="connsiteY316" fmla="*/ 872876 h 872875"/>
              <a:gd name="connsiteX317" fmla="*/ 3624005 w 11218359"/>
              <a:gd name="connsiteY317" fmla="*/ 872876 h 872875"/>
              <a:gd name="connsiteX318" fmla="*/ 3635445 w 11218359"/>
              <a:gd name="connsiteY318" fmla="*/ 872876 h 872875"/>
              <a:gd name="connsiteX319" fmla="*/ 3646885 w 11218359"/>
              <a:gd name="connsiteY319" fmla="*/ 872876 h 872875"/>
              <a:gd name="connsiteX320" fmla="*/ 3658324 w 11218359"/>
              <a:gd name="connsiteY320" fmla="*/ 872876 h 872875"/>
              <a:gd name="connsiteX321" fmla="*/ 3669764 w 11218359"/>
              <a:gd name="connsiteY321" fmla="*/ 872876 h 872875"/>
              <a:gd name="connsiteX322" fmla="*/ 3681203 w 11218359"/>
              <a:gd name="connsiteY322" fmla="*/ 872876 h 872875"/>
              <a:gd name="connsiteX323" fmla="*/ 3692643 w 11218359"/>
              <a:gd name="connsiteY323" fmla="*/ 872876 h 872875"/>
              <a:gd name="connsiteX324" fmla="*/ 3704082 w 11218359"/>
              <a:gd name="connsiteY324" fmla="*/ 872876 h 872875"/>
              <a:gd name="connsiteX325" fmla="*/ 3715522 w 11218359"/>
              <a:gd name="connsiteY325" fmla="*/ 872876 h 872875"/>
              <a:gd name="connsiteX326" fmla="*/ 3726961 w 11218359"/>
              <a:gd name="connsiteY326" fmla="*/ 872876 h 872875"/>
              <a:gd name="connsiteX327" fmla="*/ 3738401 w 11218359"/>
              <a:gd name="connsiteY327" fmla="*/ 872876 h 872875"/>
              <a:gd name="connsiteX328" fmla="*/ 3749840 w 11218359"/>
              <a:gd name="connsiteY328" fmla="*/ 872876 h 872875"/>
              <a:gd name="connsiteX329" fmla="*/ 3761280 w 11218359"/>
              <a:gd name="connsiteY329" fmla="*/ 872876 h 872875"/>
              <a:gd name="connsiteX330" fmla="*/ 3772719 w 11218359"/>
              <a:gd name="connsiteY330" fmla="*/ 872876 h 872875"/>
              <a:gd name="connsiteX331" fmla="*/ 3784154 w 11218359"/>
              <a:gd name="connsiteY331" fmla="*/ 872876 h 872875"/>
              <a:gd name="connsiteX332" fmla="*/ 3795598 w 11218359"/>
              <a:gd name="connsiteY332" fmla="*/ 872876 h 872875"/>
              <a:gd name="connsiteX333" fmla="*/ 3807033 w 11218359"/>
              <a:gd name="connsiteY333" fmla="*/ 872876 h 872875"/>
              <a:gd name="connsiteX334" fmla="*/ 3818473 w 11218359"/>
              <a:gd name="connsiteY334" fmla="*/ 872876 h 872875"/>
              <a:gd name="connsiteX335" fmla="*/ 3829917 w 11218359"/>
              <a:gd name="connsiteY335" fmla="*/ 872876 h 872875"/>
              <a:gd name="connsiteX336" fmla="*/ 3841352 w 11218359"/>
              <a:gd name="connsiteY336" fmla="*/ 872876 h 872875"/>
              <a:gd name="connsiteX337" fmla="*/ 3852791 w 11218359"/>
              <a:gd name="connsiteY337" fmla="*/ 872876 h 872875"/>
              <a:gd name="connsiteX338" fmla="*/ 3864231 w 11218359"/>
              <a:gd name="connsiteY338" fmla="*/ 872876 h 872875"/>
              <a:gd name="connsiteX339" fmla="*/ 3875670 w 11218359"/>
              <a:gd name="connsiteY339" fmla="*/ 872876 h 872875"/>
              <a:gd name="connsiteX340" fmla="*/ 3887110 w 11218359"/>
              <a:gd name="connsiteY340" fmla="*/ 872876 h 872875"/>
              <a:gd name="connsiteX341" fmla="*/ 3898549 w 11218359"/>
              <a:gd name="connsiteY341" fmla="*/ 872876 h 872875"/>
              <a:gd name="connsiteX342" fmla="*/ 3909989 w 11218359"/>
              <a:gd name="connsiteY342" fmla="*/ 872876 h 872875"/>
              <a:gd name="connsiteX343" fmla="*/ 3921447 w 11218359"/>
              <a:gd name="connsiteY343" fmla="*/ 872876 h 872875"/>
              <a:gd name="connsiteX344" fmla="*/ 3932878 w 11218359"/>
              <a:gd name="connsiteY344" fmla="*/ 872876 h 872875"/>
              <a:gd name="connsiteX345" fmla="*/ 3944307 w 11218359"/>
              <a:gd name="connsiteY345" fmla="*/ 872876 h 872875"/>
              <a:gd name="connsiteX346" fmla="*/ 3955737 w 11218359"/>
              <a:gd name="connsiteY346" fmla="*/ 872876 h 872875"/>
              <a:gd name="connsiteX347" fmla="*/ 3967167 w 11218359"/>
              <a:gd name="connsiteY347" fmla="*/ 872876 h 872875"/>
              <a:gd name="connsiteX348" fmla="*/ 3978645 w 11218359"/>
              <a:gd name="connsiteY348" fmla="*/ 872876 h 872875"/>
              <a:gd name="connsiteX349" fmla="*/ 3990075 w 11218359"/>
              <a:gd name="connsiteY349" fmla="*/ 872876 h 872875"/>
              <a:gd name="connsiteX350" fmla="*/ 4001505 w 11218359"/>
              <a:gd name="connsiteY350" fmla="*/ 872876 h 872875"/>
              <a:gd name="connsiteX351" fmla="*/ 4012935 w 11218359"/>
              <a:gd name="connsiteY351" fmla="*/ 872876 h 872875"/>
              <a:gd name="connsiteX352" fmla="*/ 4024365 w 11218359"/>
              <a:gd name="connsiteY352" fmla="*/ 872876 h 872875"/>
              <a:gd name="connsiteX353" fmla="*/ 4035843 w 11218359"/>
              <a:gd name="connsiteY353" fmla="*/ 872876 h 872875"/>
              <a:gd name="connsiteX354" fmla="*/ 4047273 w 11218359"/>
              <a:gd name="connsiteY354" fmla="*/ 872876 h 872875"/>
              <a:gd name="connsiteX355" fmla="*/ 4058702 w 11218359"/>
              <a:gd name="connsiteY355" fmla="*/ 872876 h 872875"/>
              <a:gd name="connsiteX356" fmla="*/ 4070133 w 11218359"/>
              <a:gd name="connsiteY356" fmla="*/ 872876 h 872875"/>
              <a:gd name="connsiteX357" fmla="*/ 4081563 w 11218359"/>
              <a:gd name="connsiteY357" fmla="*/ 872876 h 872875"/>
              <a:gd name="connsiteX358" fmla="*/ 4093040 w 11218359"/>
              <a:gd name="connsiteY358" fmla="*/ 872876 h 872875"/>
              <a:gd name="connsiteX359" fmla="*/ 4104471 w 11218359"/>
              <a:gd name="connsiteY359" fmla="*/ 872876 h 872875"/>
              <a:gd name="connsiteX360" fmla="*/ 4115900 w 11218359"/>
              <a:gd name="connsiteY360" fmla="*/ 872876 h 872875"/>
              <a:gd name="connsiteX361" fmla="*/ 4127330 w 11218359"/>
              <a:gd name="connsiteY361" fmla="*/ 872876 h 872875"/>
              <a:gd name="connsiteX362" fmla="*/ 4138760 w 11218359"/>
              <a:gd name="connsiteY362" fmla="*/ 872876 h 872875"/>
              <a:gd name="connsiteX363" fmla="*/ 4150238 w 11218359"/>
              <a:gd name="connsiteY363" fmla="*/ 872876 h 872875"/>
              <a:gd name="connsiteX364" fmla="*/ 4161668 w 11218359"/>
              <a:gd name="connsiteY364" fmla="*/ 872876 h 872875"/>
              <a:gd name="connsiteX365" fmla="*/ 4173098 w 11218359"/>
              <a:gd name="connsiteY365" fmla="*/ 872876 h 872875"/>
              <a:gd name="connsiteX366" fmla="*/ 4184528 w 11218359"/>
              <a:gd name="connsiteY366" fmla="*/ 872876 h 872875"/>
              <a:gd name="connsiteX367" fmla="*/ 4195958 w 11218359"/>
              <a:gd name="connsiteY367" fmla="*/ 872876 h 872875"/>
              <a:gd name="connsiteX368" fmla="*/ 4207436 w 11218359"/>
              <a:gd name="connsiteY368" fmla="*/ 872876 h 872875"/>
              <a:gd name="connsiteX369" fmla="*/ 4218865 w 11218359"/>
              <a:gd name="connsiteY369" fmla="*/ 872876 h 872875"/>
              <a:gd name="connsiteX370" fmla="*/ 4230296 w 11218359"/>
              <a:gd name="connsiteY370" fmla="*/ 872876 h 872875"/>
              <a:gd name="connsiteX371" fmla="*/ 4241726 w 11218359"/>
              <a:gd name="connsiteY371" fmla="*/ 872876 h 872875"/>
              <a:gd name="connsiteX372" fmla="*/ 4253156 w 11218359"/>
              <a:gd name="connsiteY372" fmla="*/ 872876 h 872875"/>
              <a:gd name="connsiteX373" fmla="*/ 4264634 w 11218359"/>
              <a:gd name="connsiteY373" fmla="*/ 872876 h 872875"/>
              <a:gd name="connsiteX374" fmla="*/ 4276063 w 11218359"/>
              <a:gd name="connsiteY374" fmla="*/ 872876 h 872875"/>
              <a:gd name="connsiteX375" fmla="*/ 4287493 w 11218359"/>
              <a:gd name="connsiteY375" fmla="*/ 872876 h 872875"/>
              <a:gd name="connsiteX376" fmla="*/ 4298923 w 11218359"/>
              <a:gd name="connsiteY376" fmla="*/ 872876 h 872875"/>
              <a:gd name="connsiteX377" fmla="*/ 4310353 w 11218359"/>
              <a:gd name="connsiteY377" fmla="*/ 872876 h 872875"/>
              <a:gd name="connsiteX378" fmla="*/ 4321831 w 11218359"/>
              <a:gd name="connsiteY378" fmla="*/ 872876 h 872875"/>
              <a:gd name="connsiteX379" fmla="*/ 4333261 w 11218359"/>
              <a:gd name="connsiteY379" fmla="*/ 872876 h 872875"/>
              <a:gd name="connsiteX380" fmla="*/ 4344691 w 11218359"/>
              <a:gd name="connsiteY380" fmla="*/ 872876 h 872875"/>
              <a:gd name="connsiteX381" fmla="*/ 4356121 w 11218359"/>
              <a:gd name="connsiteY381" fmla="*/ 872876 h 872875"/>
              <a:gd name="connsiteX382" fmla="*/ 4367551 w 11218359"/>
              <a:gd name="connsiteY382" fmla="*/ 872876 h 872875"/>
              <a:gd name="connsiteX383" fmla="*/ 4379028 w 11218359"/>
              <a:gd name="connsiteY383" fmla="*/ 872876 h 872875"/>
              <a:gd name="connsiteX384" fmla="*/ 4390458 w 11218359"/>
              <a:gd name="connsiteY384" fmla="*/ 872876 h 872875"/>
              <a:gd name="connsiteX385" fmla="*/ 4401889 w 11218359"/>
              <a:gd name="connsiteY385" fmla="*/ 872876 h 872875"/>
              <a:gd name="connsiteX386" fmla="*/ 4413319 w 11218359"/>
              <a:gd name="connsiteY386" fmla="*/ 872876 h 872875"/>
              <a:gd name="connsiteX387" fmla="*/ 4424749 w 11218359"/>
              <a:gd name="connsiteY387" fmla="*/ 872876 h 872875"/>
              <a:gd name="connsiteX388" fmla="*/ 4436226 w 11218359"/>
              <a:gd name="connsiteY388" fmla="*/ 872876 h 872875"/>
              <a:gd name="connsiteX389" fmla="*/ 4447656 w 11218359"/>
              <a:gd name="connsiteY389" fmla="*/ 872876 h 872875"/>
              <a:gd name="connsiteX390" fmla="*/ 4459086 w 11218359"/>
              <a:gd name="connsiteY390" fmla="*/ 872876 h 872875"/>
              <a:gd name="connsiteX391" fmla="*/ 4470516 w 11218359"/>
              <a:gd name="connsiteY391" fmla="*/ 872876 h 872875"/>
              <a:gd name="connsiteX392" fmla="*/ 4481946 w 11218359"/>
              <a:gd name="connsiteY392" fmla="*/ 872876 h 872875"/>
              <a:gd name="connsiteX393" fmla="*/ 4493424 w 11218359"/>
              <a:gd name="connsiteY393" fmla="*/ 872876 h 872875"/>
              <a:gd name="connsiteX394" fmla="*/ 4504854 w 11218359"/>
              <a:gd name="connsiteY394" fmla="*/ 872876 h 872875"/>
              <a:gd name="connsiteX395" fmla="*/ 4516284 w 11218359"/>
              <a:gd name="connsiteY395" fmla="*/ 872876 h 872875"/>
              <a:gd name="connsiteX396" fmla="*/ 4527714 w 11218359"/>
              <a:gd name="connsiteY396" fmla="*/ 872876 h 872875"/>
              <a:gd name="connsiteX397" fmla="*/ 4539144 w 11218359"/>
              <a:gd name="connsiteY397" fmla="*/ 872876 h 872875"/>
              <a:gd name="connsiteX398" fmla="*/ 4550621 w 11218359"/>
              <a:gd name="connsiteY398" fmla="*/ 872876 h 872875"/>
              <a:gd name="connsiteX399" fmla="*/ 4562051 w 11218359"/>
              <a:gd name="connsiteY399" fmla="*/ 872876 h 872875"/>
              <a:gd name="connsiteX400" fmla="*/ 4573482 w 11218359"/>
              <a:gd name="connsiteY400" fmla="*/ 872876 h 872875"/>
              <a:gd name="connsiteX401" fmla="*/ 4584912 w 11218359"/>
              <a:gd name="connsiteY401" fmla="*/ 872876 h 872875"/>
              <a:gd name="connsiteX402" fmla="*/ 4596341 w 11218359"/>
              <a:gd name="connsiteY402" fmla="*/ 872876 h 872875"/>
              <a:gd name="connsiteX403" fmla="*/ 4607771 w 11218359"/>
              <a:gd name="connsiteY403" fmla="*/ 872876 h 872875"/>
              <a:gd name="connsiteX404" fmla="*/ 4619249 w 11218359"/>
              <a:gd name="connsiteY404" fmla="*/ 872876 h 872875"/>
              <a:gd name="connsiteX405" fmla="*/ 4630679 w 11218359"/>
              <a:gd name="connsiteY405" fmla="*/ 872876 h 872875"/>
              <a:gd name="connsiteX406" fmla="*/ 4642109 w 11218359"/>
              <a:gd name="connsiteY406" fmla="*/ 872876 h 872875"/>
              <a:gd name="connsiteX407" fmla="*/ 4653539 w 11218359"/>
              <a:gd name="connsiteY407" fmla="*/ 872876 h 872875"/>
              <a:gd name="connsiteX408" fmla="*/ 4664969 w 11218359"/>
              <a:gd name="connsiteY408" fmla="*/ 872876 h 872875"/>
              <a:gd name="connsiteX409" fmla="*/ 4676447 w 11218359"/>
              <a:gd name="connsiteY409" fmla="*/ 872876 h 872875"/>
              <a:gd name="connsiteX410" fmla="*/ 4687877 w 11218359"/>
              <a:gd name="connsiteY410" fmla="*/ 872876 h 872875"/>
              <a:gd name="connsiteX411" fmla="*/ 4699306 w 11218359"/>
              <a:gd name="connsiteY411" fmla="*/ 872876 h 872875"/>
              <a:gd name="connsiteX412" fmla="*/ 4710737 w 11218359"/>
              <a:gd name="connsiteY412" fmla="*/ 872876 h 872875"/>
              <a:gd name="connsiteX413" fmla="*/ 4722167 w 11218359"/>
              <a:gd name="connsiteY413" fmla="*/ 872876 h 872875"/>
              <a:gd name="connsiteX414" fmla="*/ 4733644 w 11218359"/>
              <a:gd name="connsiteY414" fmla="*/ 872876 h 872875"/>
              <a:gd name="connsiteX415" fmla="*/ 4745075 w 11218359"/>
              <a:gd name="connsiteY415" fmla="*/ 872876 h 872875"/>
              <a:gd name="connsiteX416" fmla="*/ 4756504 w 11218359"/>
              <a:gd name="connsiteY416" fmla="*/ 872876 h 872875"/>
              <a:gd name="connsiteX417" fmla="*/ 4767934 w 11218359"/>
              <a:gd name="connsiteY417" fmla="*/ 872876 h 872875"/>
              <a:gd name="connsiteX418" fmla="*/ 4779364 w 11218359"/>
              <a:gd name="connsiteY418" fmla="*/ 872876 h 872875"/>
              <a:gd name="connsiteX419" fmla="*/ 4790842 w 11218359"/>
              <a:gd name="connsiteY419" fmla="*/ 872876 h 872875"/>
              <a:gd name="connsiteX420" fmla="*/ 4802272 w 11218359"/>
              <a:gd name="connsiteY420" fmla="*/ 872876 h 872875"/>
              <a:gd name="connsiteX421" fmla="*/ 4813702 w 11218359"/>
              <a:gd name="connsiteY421" fmla="*/ 872876 h 872875"/>
              <a:gd name="connsiteX422" fmla="*/ 4825132 w 11218359"/>
              <a:gd name="connsiteY422" fmla="*/ 872876 h 872875"/>
              <a:gd name="connsiteX423" fmla="*/ 4836562 w 11218359"/>
              <a:gd name="connsiteY423" fmla="*/ 872876 h 872875"/>
              <a:gd name="connsiteX424" fmla="*/ 4848040 w 11218359"/>
              <a:gd name="connsiteY424" fmla="*/ 872876 h 872875"/>
              <a:gd name="connsiteX425" fmla="*/ 4859469 w 11218359"/>
              <a:gd name="connsiteY425" fmla="*/ 872876 h 872875"/>
              <a:gd name="connsiteX426" fmla="*/ 4870899 w 11218359"/>
              <a:gd name="connsiteY426" fmla="*/ 872876 h 872875"/>
              <a:gd name="connsiteX427" fmla="*/ 4882330 w 11218359"/>
              <a:gd name="connsiteY427" fmla="*/ 872876 h 872875"/>
              <a:gd name="connsiteX428" fmla="*/ 4893760 w 11218359"/>
              <a:gd name="connsiteY428" fmla="*/ 872876 h 872875"/>
              <a:gd name="connsiteX429" fmla="*/ 4905237 w 11218359"/>
              <a:gd name="connsiteY429" fmla="*/ 872876 h 872875"/>
              <a:gd name="connsiteX430" fmla="*/ 4916667 w 11218359"/>
              <a:gd name="connsiteY430" fmla="*/ 872876 h 872875"/>
              <a:gd name="connsiteX431" fmla="*/ 4928097 w 11218359"/>
              <a:gd name="connsiteY431" fmla="*/ 872876 h 872875"/>
              <a:gd name="connsiteX432" fmla="*/ 4939527 w 11218359"/>
              <a:gd name="connsiteY432" fmla="*/ 872876 h 872875"/>
              <a:gd name="connsiteX433" fmla="*/ 4950957 w 11218359"/>
              <a:gd name="connsiteY433" fmla="*/ 872876 h 872875"/>
              <a:gd name="connsiteX434" fmla="*/ 4962435 w 11218359"/>
              <a:gd name="connsiteY434" fmla="*/ 872876 h 872875"/>
              <a:gd name="connsiteX435" fmla="*/ 4973865 w 11218359"/>
              <a:gd name="connsiteY435" fmla="*/ 872876 h 872875"/>
              <a:gd name="connsiteX436" fmla="*/ 4985295 w 11218359"/>
              <a:gd name="connsiteY436" fmla="*/ 872876 h 872875"/>
              <a:gd name="connsiteX437" fmla="*/ 4996725 w 11218359"/>
              <a:gd name="connsiteY437" fmla="*/ 872876 h 872875"/>
              <a:gd name="connsiteX438" fmla="*/ 5008155 w 11218359"/>
              <a:gd name="connsiteY438" fmla="*/ 872876 h 872875"/>
              <a:gd name="connsiteX439" fmla="*/ 5019632 w 11218359"/>
              <a:gd name="connsiteY439" fmla="*/ 872876 h 872875"/>
              <a:gd name="connsiteX440" fmla="*/ 5031062 w 11218359"/>
              <a:gd name="connsiteY440" fmla="*/ 872876 h 872875"/>
              <a:gd name="connsiteX441" fmla="*/ 5042492 w 11218359"/>
              <a:gd name="connsiteY441" fmla="*/ 872876 h 872875"/>
              <a:gd name="connsiteX442" fmla="*/ 5053923 w 11218359"/>
              <a:gd name="connsiteY442" fmla="*/ 872876 h 872875"/>
              <a:gd name="connsiteX443" fmla="*/ 5065353 w 11218359"/>
              <a:gd name="connsiteY443" fmla="*/ 872876 h 872875"/>
              <a:gd name="connsiteX444" fmla="*/ 5076830 w 11218359"/>
              <a:gd name="connsiteY444" fmla="*/ 872876 h 872875"/>
              <a:gd name="connsiteX445" fmla="*/ 5088260 w 11218359"/>
              <a:gd name="connsiteY445" fmla="*/ 872876 h 872875"/>
              <a:gd name="connsiteX446" fmla="*/ 5099690 w 11218359"/>
              <a:gd name="connsiteY446" fmla="*/ 872876 h 872875"/>
              <a:gd name="connsiteX447" fmla="*/ 5111120 w 11218359"/>
              <a:gd name="connsiteY447" fmla="*/ 872876 h 872875"/>
              <a:gd name="connsiteX448" fmla="*/ 5122550 w 11218359"/>
              <a:gd name="connsiteY448" fmla="*/ 872876 h 872875"/>
              <a:gd name="connsiteX449" fmla="*/ 5134028 w 11218359"/>
              <a:gd name="connsiteY449" fmla="*/ 872876 h 872875"/>
              <a:gd name="connsiteX450" fmla="*/ 5145458 w 11218359"/>
              <a:gd name="connsiteY450" fmla="*/ 872876 h 872875"/>
              <a:gd name="connsiteX451" fmla="*/ 5156888 w 11218359"/>
              <a:gd name="connsiteY451" fmla="*/ 872876 h 872875"/>
              <a:gd name="connsiteX452" fmla="*/ 5168318 w 11218359"/>
              <a:gd name="connsiteY452" fmla="*/ 872876 h 872875"/>
              <a:gd name="connsiteX453" fmla="*/ 5179747 w 11218359"/>
              <a:gd name="connsiteY453" fmla="*/ 872876 h 872875"/>
              <a:gd name="connsiteX454" fmla="*/ 5191225 w 11218359"/>
              <a:gd name="connsiteY454" fmla="*/ 872876 h 872875"/>
              <a:gd name="connsiteX455" fmla="*/ 5202655 w 11218359"/>
              <a:gd name="connsiteY455" fmla="*/ 872876 h 872875"/>
              <a:gd name="connsiteX456" fmla="*/ 5214085 w 11218359"/>
              <a:gd name="connsiteY456" fmla="*/ 872876 h 872875"/>
              <a:gd name="connsiteX457" fmla="*/ 5225515 w 11218359"/>
              <a:gd name="connsiteY457" fmla="*/ 872876 h 872875"/>
              <a:gd name="connsiteX458" fmla="*/ 5236945 w 11218359"/>
              <a:gd name="connsiteY458" fmla="*/ 872876 h 872875"/>
              <a:gd name="connsiteX459" fmla="*/ 5248423 w 11218359"/>
              <a:gd name="connsiteY459" fmla="*/ 872876 h 872875"/>
              <a:gd name="connsiteX460" fmla="*/ 5259853 w 11218359"/>
              <a:gd name="connsiteY460" fmla="*/ 872876 h 872875"/>
              <a:gd name="connsiteX461" fmla="*/ 5271283 w 11218359"/>
              <a:gd name="connsiteY461" fmla="*/ 872876 h 872875"/>
              <a:gd name="connsiteX462" fmla="*/ 5282713 w 11218359"/>
              <a:gd name="connsiteY462" fmla="*/ 872876 h 872875"/>
              <a:gd name="connsiteX463" fmla="*/ 5294143 w 11218359"/>
              <a:gd name="connsiteY463" fmla="*/ 872876 h 872875"/>
              <a:gd name="connsiteX464" fmla="*/ 5305621 w 11218359"/>
              <a:gd name="connsiteY464" fmla="*/ 872876 h 872875"/>
              <a:gd name="connsiteX465" fmla="*/ 5317051 w 11218359"/>
              <a:gd name="connsiteY465" fmla="*/ 872876 h 872875"/>
              <a:gd name="connsiteX466" fmla="*/ 5328481 w 11218359"/>
              <a:gd name="connsiteY466" fmla="*/ 872876 h 872875"/>
              <a:gd name="connsiteX467" fmla="*/ 5339910 w 11218359"/>
              <a:gd name="connsiteY467" fmla="*/ 872876 h 872875"/>
              <a:gd name="connsiteX468" fmla="*/ 5351340 w 11218359"/>
              <a:gd name="connsiteY468" fmla="*/ 872876 h 872875"/>
              <a:gd name="connsiteX469" fmla="*/ 5362818 w 11218359"/>
              <a:gd name="connsiteY469" fmla="*/ 872876 h 872875"/>
              <a:gd name="connsiteX470" fmla="*/ 5374248 w 11218359"/>
              <a:gd name="connsiteY470" fmla="*/ 872876 h 872875"/>
              <a:gd name="connsiteX471" fmla="*/ 5385678 w 11218359"/>
              <a:gd name="connsiteY471" fmla="*/ 872876 h 872875"/>
              <a:gd name="connsiteX472" fmla="*/ 5397108 w 11218359"/>
              <a:gd name="connsiteY472" fmla="*/ 872876 h 872875"/>
              <a:gd name="connsiteX473" fmla="*/ 5408538 w 11218359"/>
              <a:gd name="connsiteY473" fmla="*/ 872876 h 872875"/>
              <a:gd name="connsiteX474" fmla="*/ 5420016 w 11218359"/>
              <a:gd name="connsiteY474" fmla="*/ 872876 h 872875"/>
              <a:gd name="connsiteX475" fmla="*/ 5431446 w 11218359"/>
              <a:gd name="connsiteY475" fmla="*/ 872876 h 872875"/>
              <a:gd name="connsiteX476" fmla="*/ 5442876 w 11218359"/>
              <a:gd name="connsiteY476" fmla="*/ 872876 h 872875"/>
              <a:gd name="connsiteX477" fmla="*/ 5454306 w 11218359"/>
              <a:gd name="connsiteY477" fmla="*/ 872876 h 872875"/>
              <a:gd name="connsiteX478" fmla="*/ 5465736 w 11218359"/>
              <a:gd name="connsiteY478" fmla="*/ 872876 h 872875"/>
              <a:gd name="connsiteX479" fmla="*/ 5477214 w 11218359"/>
              <a:gd name="connsiteY479" fmla="*/ 872876 h 872875"/>
              <a:gd name="connsiteX480" fmla="*/ 5488643 w 11218359"/>
              <a:gd name="connsiteY480" fmla="*/ 872876 h 872875"/>
              <a:gd name="connsiteX481" fmla="*/ 5500073 w 11218359"/>
              <a:gd name="connsiteY481" fmla="*/ 872876 h 872875"/>
              <a:gd name="connsiteX482" fmla="*/ 5511503 w 11218359"/>
              <a:gd name="connsiteY482" fmla="*/ 872876 h 872875"/>
              <a:gd name="connsiteX483" fmla="*/ 5522933 w 11218359"/>
              <a:gd name="connsiteY483" fmla="*/ 872876 h 872875"/>
              <a:gd name="connsiteX484" fmla="*/ 5534411 w 11218359"/>
              <a:gd name="connsiteY484" fmla="*/ 872876 h 872875"/>
              <a:gd name="connsiteX485" fmla="*/ 5545841 w 11218359"/>
              <a:gd name="connsiteY485" fmla="*/ 872876 h 872875"/>
              <a:gd name="connsiteX486" fmla="*/ 5557271 w 11218359"/>
              <a:gd name="connsiteY486" fmla="*/ 872876 h 872875"/>
              <a:gd name="connsiteX487" fmla="*/ 5568701 w 11218359"/>
              <a:gd name="connsiteY487" fmla="*/ 872876 h 872875"/>
              <a:gd name="connsiteX488" fmla="*/ 5580131 w 11218359"/>
              <a:gd name="connsiteY488" fmla="*/ 872876 h 872875"/>
              <a:gd name="connsiteX489" fmla="*/ 5591609 w 11218359"/>
              <a:gd name="connsiteY489" fmla="*/ 872876 h 872875"/>
              <a:gd name="connsiteX490" fmla="*/ 5603038 w 11218359"/>
              <a:gd name="connsiteY490" fmla="*/ 872876 h 872875"/>
              <a:gd name="connsiteX491" fmla="*/ 5614469 w 11218359"/>
              <a:gd name="connsiteY491" fmla="*/ 872876 h 872875"/>
              <a:gd name="connsiteX492" fmla="*/ 5625899 w 11218359"/>
              <a:gd name="connsiteY492" fmla="*/ 872876 h 872875"/>
              <a:gd name="connsiteX493" fmla="*/ 5637329 w 11218359"/>
              <a:gd name="connsiteY493" fmla="*/ 872876 h 872875"/>
              <a:gd name="connsiteX494" fmla="*/ 5648759 w 11218359"/>
              <a:gd name="connsiteY494" fmla="*/ 872876 h 872875"/>
              <a:gd name="connsiteX495" fmla="*/ 5660236 w 11218359"/>
              <a:gd name="connsiteY495" fmla="*/ 872876 h 872875"/>
              <a:gd name="connsiteX496" fmla="*/ 5671666 w 11218359"/>
              <a:gd name="connsiteY496" fmla="*/ 872876 h 872875"/>
              <a:gd name="connsiteX497" fmla="*/ 5683096 w 11218359"/>
              <a:gd name="connsiteY497" fmla="*/ 872876 h 872875"/>
              <a:gd name="connsiteX498" fmla="*/ 5694526 w 11218359"/>
              <a:gd name="connsiteY498" fmla="*/ 872876 h 872875"/>
              <a:gd name="connsiteX499" fmla="*/ 5705956 w 11218359"/>
              <a:gd name="connsiteY499" fmla="*/ 872876 h 872875"/>
              <a:gd name="connsiteX500" fmla="*/ 5717434 w 11218359"/>
              <a:gd name="connsiteY500" fmla="*/ 872876 h 872875"/>
              <a:gd name="connsiteX501" fmla="*/ 5728864 w 11218359"/>
              <a:gd name="connsiteY501" fmla="*/ 872876 h 872875"/>
              <a:gd name="connsiteX502" fmla="*/ 5740294 w 11218359"/>
              <a:gd name="connsiteY502" fmla="*/ 872876 h 872875"/>
              <a:gd name="connsiteX503" fmla="*/ 5751724 w 11218359"/>
              <a:gd name="connsiteY503" fmla="*/ 872876 h 872875"/>
              <a:gd name="connsiteX504" fmla="*/ 5763154 w 11218359"/>
              <a:gd name="connsiteY504" fmla="*/ 872876 h 872875"/>
              <a:gd name="connsiteX505" fmla="*/ 5774631 w 11218359"/>
              <a:gd name="connsiteY505" fmla="*/ 872876 h 872875"/>
              <a:gd name="connsiteX506" fmla="*/ 5786062 w 11218359"/>
              <a:gd name="connsiteY506" fmla="*/ 872876 h 872875"/>
              <a:gd name="connsiteX507" fmla="*/ 5797492 w 11218359"/>
              <a:gd name="connsiteY507" fmla="*/ 872876 h 872875"/>
              <a:gd name="connsiteX508" fmla="*/ 5808921 w 11218359"/>
              <a:gd name="connsiteY508" fmla="*/ 872876 h 872875"/>
              <a:gd name="connsiteX509" fmla="*/ 5820351 w 11218359"/>
              <a:gd name="connsiteY509" fmla="*/ 872876 h 872875"/>
              <a:gd name="connsiteX510" fmla="*/ 5831829 w 11218359"/>
              <a:gd name="connsiteY510" fmla="*/ 872876 h 872875"/>
              <a:gd name="connsiteX511" fmla="*/ 5843259 w 11218359"/>
              <a:gd name="connsiteY511" fmla="*/ 872876 h 872875"/>
              <a:gd name="connsiteX512" fmla="*/ 5854689 w 11218359"/>
              <a:gd name="connsiteY512" fmla="*/ 872876 h 872875"/>
              <a:gd name="connsiteX513" fmla="*/ 5866119 w 11218359"/>
              <a:gd name="connsiteY513" fmla="*/ 872876 h 872875"/>
              <a:gd name="connsiteX514" fmla="*/ 5877549 w 11218359"/>
              <a:gd name="connsiteY514" fmla="*/ 872876 h 872875"/>
              <a:gd name="connsiteX515" fmla="*/ 5889027 w 11218359"/>
              <a:gd name="connsiteY515" fmla="*/ 872876 h 872875"/>
              <a:gd name="connsiteX516" fmla="*/ 5900457 w 11218359"/>
              <a:gd name="connsiteY516" fmla="*/ 872876 h 872875"/>
              <a:gd name="connsiteX517" fmla="*/ 5911887 w 11218359"/>
              <a:gd name="connsiteY517" fmla="*/ 872876 h 872875"/>
              <a:gd name="connsiteX518" fmla="*/ 5923317 w 11218359"/>
              <a:gd name="connsiteY518" fmla="*/ 872876 h 872875"/>
              <a:gd name="connsiteX519" fmla="*/ 5934747 w 11218359"/>
              <a:gd name="connsiteY519" fmla="*/ 872876 h 872875"/>
              <a:gd name="connsiteX520" fmla="*/ 5946225 w 11218359"/>
              <a:gd name="connsiteY520" fmla="*/ 872876 h 872875"/>
              <a:gd name="connsiteX521" fmla="*/ 5957655 w 11218359"/>
              <a:gd name="connsiteY521" fmla="*/ 872876 h 872875"/>
              <a:gd name="connsiteX522" fmla="*/ 5969084 w 11218359"/>
              <a:gd name="connsiteY522" fmla="*/ 872876 h 872875"/>
              <a:gd name="connsiteX523" fmla="*/ 5980514 w 11218359"/>
              <a:gd name="connsiteY523" fmla="*/ 872876 h 872875"/>
              <a:gd name="connsiteX524" fmla="*/ 5991944 w 11218359"/>
              <a:gd name="connsiteY524" fmla="*/ 872876 h 872875"/>
              <a:gd name="connsiteX525" fmla="*/ 6003422 w 11218359"/>
              <a:gd name="connsiteY525" fmla="*/ 872876 h 872875"/>
              <a:gd name="connsiteX526" fmla="*/ 6014852 w 11218359"/>
              <a:gd name="connsiteY526" fmla="*/ 872876 h 872875"/>
              <a:gd name="connsiteX527" fmla="*/ 6026282 w 11218359"/>
              <a:gd name="connsiteY527" fmla="*/ 872876 h 872875"/>
              <a:gd name="connsiteX528" fmla="*/ 6037712 w 11218359"/>
              <a:gd name="connsiteY528" fmla="*/ 872876 h 872875"/>
              <a:gd name="connsiteX529" fmla="*/ 6049142 w 11218359"/>
              <a:gd name="connsiteY529" fmla="*/ 872876 h 872875"/>
              <a:gd name="connsiteX530" fmla="*/ 6060620 w 11218359"/>
              <a:gd name="connsiteY530" fmla="*/ 872876 h 872875"/>
              <a:gd name="connsiteX531" fmla="*/ 6072049 w 11218359"/>
              <a:gd name="connsiteY531" fmla="*/ 872876 h 872875"/>
              <a:gd name="connsiteX532" fmla="*/ 6083480 w 11218359"/>
              <a:gd name="connsiteY532" fmla="*/ 872876 h 872875"/>
              <a:gd name="connsiteX533" fmla="*/ 6094910 w 11218359"/>
              <a:gd name="connsiteY533" fmla="*/ 872876 h 872875"/>
              <a:gd name="connsiteX534" fmla="*/ 6106340 w 11218359"/>
              <a:gd name="connsiteY534" fmla="*/ 872876 h 872875"/>
              <a:gd name="connsiteX535" fmla="*/ 6117818 w 11218359"/>
              <a:gd name="connsiteY535" fmla="*/ 872876 h 872875"/>
              <a:gd name="connsiteX536" fmla="*/ 6129247 w 11218359"/>
              <a:gd name="connsiteY536" fmla="*/ 872876 h 872875"/>
              <a:gd name="connsiteX537" fmla="*/ 6140677 w 11218359"/>
              <a:gd name="connsiteY537" fmla="*/ 872876 h 872875"/>
              <a:gd name="connsiteX538" fmla="*/ 6152107 w 11218359"/>
              <a:gd name="connsiteY538" fmla="*/ 872876 h 872875"/>
              <a:gd name="connsiteX539" fmla="*/ 6163537 w 11218359"/>
              <a:gd name="connsiteY539" fmla="*/ 872876 h 872875"/>
              <a:gd name="connsiteX540" fmla="*/ 6175015 w 11218359"/>
              <a:gd name="connsiteY540" fmla="*/ 872876 h 872875"/>
              <a:gd name="connsiteX541" fmla="*/ 6186445 w 11218359"/>
              <a:gd name="connsiteY541" fmla="*/ 872876 h 872875"/>
              <a:gd name="connsiteX542" fmla="*/ 6197875 w 11218359"/>
              <a:gd name="connsiteY542" fmla="*/ 872876 h 872875"/>
              <a:gd name="connsiteX543" fmla="*/ 6209305 w 11218359"/>
              <a:gd name="connsiteY543" fmla="*/ 872876 h 872875"/>
              <a:gd name="connsiteX544" fmla="*/ 6220735 w 11218359"/>
              <a:gd name="connsiteY544" fmla="*/ 872876 h 872875"/>
              <a:gd name="connsiteX545" fmla="*/ 6232212 w 11218359"/>
              <a:gd name="connsiteY545" fmla="*/ 872876 h 872875"/>
              <a:gd name="connsiteX546" fmla="*/ 6243642 w 11218359"/>
              <a:gd name="connsiteY546" fmla="*/ 872876 h 872875"/>
              <a:gd name="connsiteX547" fmla="*/ 6255073 w 11218359"/>
              <a:gd name="connsiteY547" fmla="*/ 872876 h 872875"/>
              <a:gd name="connsiteX548" fmla="*/ 6266503 w 11218359"/>
              <a:gd name="connsiteY548" fmla="*/ 872876 h 872875"/>
              <a:gd name="connsiteX549" fmla="*/ 6277933 w 11218359"/>
              <a:gd name="connsiteY549" fmla="*/ 872876 h 872875"/>
              <a:gd name="connsiteX550" fmla="*/ 6289410 w 11218359"/>
              <a:gd name="connsiteY550" fmla="*/ 872876 h 872875"/>
              <a:gd name="connsiteX551" fmla="*/ 6300840 w 11218359"/>
              <a:gd name="connsiteY551" fmla="*/ 872876 h 872875"/>
              <a:gd name="connsiteX552" fmla="*/ 6312270 w 11218359"/>
              <a:gd name="connsiteY552" fmla="*/ 872876 h 872875"/>
              <a:gd name="connsiteX553" fmla="*/ 6323700 w 11218359"/>
              <a:gd name="connsiteY553" fmla="*/ 872876 h 872875"/>
              <a:gd name="connsiteX554" fmla="*/ 6335130 w 11218359"/>
              <a:gd name="connsiteY554" fmla="*/ 872876 h 872875"/>
              <a:gd name="connsiteX555" fmla="*/ 6346608 w 11218359"/>
              <a:gd name="connsiteY555" fmla="*/ 872876 h 872875"/>
              <a:gd name="connsiteX556" fmla="*/ 6358038 w 11218359"/>
              <a:gd name="connsiteY556" fmla="*/ 872876 h 872875"/>
              <a:gd name="connsiteX557" fmla="*/ 6369468 w 11218359"/>
              <a:gd name="connsiteY557" fmla="*/ 872876 h 872875"/>
              <a:gd name="connsiteX558" fmla="*/ 6380898 w 11218359"/>
              <a:gd name="connsiteY558" fmla="*/ 872876 h 872875"/>
              <a:gd name="connsiteX559" fmla="*/ 6392328 w 11218359"/>
              <a:gd name="connsiteY559" fmla="*/ 872876 h 872875"/>
              <a:gd name="connsiteX560" fmla="*/ 6403805 w 11218359"/>
              <a:gd name="connsiteY560" fmla="*/ 872876 h 872875"/>
              <a:gd name="connsiteX561" fmla="*/ 6415235 w 11218359"/>
              <a:gd name="connsiteY561" fmla="*/ 872876 h 872875"/>
              <a:gd name="connsiteX562" fmla="*/ 6426666 w 11218359"/>
              <a:gd name="connsiteY562" fmla="*/ 872876 h 872875"/>
              <a:gd name="connsiteX563" fmla="*/ 6438096 w 11218359"/>
              <a:gd name="connsiteY563" fmla="*/ 872876 h 872875"/>
              <a:gd name="connsiteX564" fmla="*/ 6449525 w 11218359"/>
              <a:gd name="connsiteY564" fmla="*/ 872876 h 872875"/>
              <a:gd name="connsiteX565" fmla="*/ 6461003 w 11218359"/>
              <a:gd name="connsiteY565" fmla="*/ 872876 h 872875"/>
              <a:gd name="connsiteX566" fmla="*/ 6472433 w 11218359"/>
              <a:gd name="connsiteY566" fmla="*/ 872876 h 872875"/>
              <a:gd name="connsiteX567" fmla="*/ 6483863 w 11218359"/>
              <a:gd name="connsiteY567" fmla="*/ 872876 h 872875"/>
              <a:gd name="connsiteX568" fmla="*/ 6495293 w 11218359"/>
              <a:gd name="connsiteY568" fmla="*/ 872876 h 872875"/>
              <a:gd name="connsiteX569" fmla="*/ 6506723 w 11218359"/>
              <a:gd name="connsiteY569" fmla="*/ 872876 h 872875"/>
              <a:gd name="connsiteX570" fmla="*/ 6518201 w 11218359"/>
              <a:gd name="connsiteY570" fmla="*/ 872876 h 872875"/>
              <a:gd name="connsiteX571" fmla="*/ 6529631 w 11218359"/>
              <a:gd name="connsiteY571" fmla="*/ 872876 h 872875"/>
              <a:gd name="connsiteX572" fmla="*/ 6541061 w 11218359"/>
              <a:gd name="connsiteY572" fmla="*/ 872876 h 872875"/>
              <a:gd name="connsiteX573" fmla="*/ 6552490 w 11218359"/>
              <a:gd name="connsiteY573" fmla="*/ 872876 h 872875"/>
              <a:gd name="connsiteX574" fmla="*/ 6563921 w 11218359"/>
              <a:gd name="connsiteY574" fmla="*/ 872876 h 872875"/>
              <a:gd name="connsiteX575" fmla="*/ 6575398 w 11218359"/>
              <a:gd name="connsiteY575" fmla="*/ 872876 h 872875"/>
              <a:gd name="connsiteX576" fmla="*/ 6586828 w 11218359"/>
              <a:gd name="connsiteY576" fmla="*/ 872876 h 872875"/>
              <a:gd name="connsiteX577" fmla="*/ 6598259 w 11218359"/>
              <a:gd name="connsiteY577" fmla="*/ 872876 h 872875"/>
              <a:gd name="connsiteX578" fmla="*/ 6609688 w 11218359"/>
              <a:gd name="connsiteY578" fmla="*/ 872876 h 872875"/>
              <a:gd name="connsiteX579" fmla="*/ 6621118 w 11218359"/>
              <a:gd name="connsiteY579" fmla="*/ 872876 h 872875"/>
              <a:gd name="connsiteX580" fmla="*/ 6632596 w 11218359"/>
              <a:gd name="connsiteY580" fmla="*/ 872876 h 872875"/>
              <a:gd name="connsiteX581" fmla="*/ 6644026 w 11218359"/>
              <a:gd name="connsiteY581" fmla="*/ 872876 h 872875"/>
              <a:gd name="connsiteX582" fmla="*/ 6655456 w 11218359"/>
              <a:gd name="connsiteY582" fmla="*/ 872876 h 872875"/>
              <a:gd name="connsiteX583" fmla="*/ 6666886 w 11218359"/>
              <a:gd name="connsiteY583" fmla="*/ 872876 h 872875"/>
              <a:gd name="connsiteX584" fmla="*/ 6678316 w 11218359"/>
              <a:gd name="connsiteY584" fmla="*/ 872876 h 872875"/>
              <a:gd name="connsiteX585" fmla="*/ 6689794 w 11218359"/>
              <a:gd name="connsiteY585" fmla="*/ 872876 h 872875"/>
              <a:gd name="connsiteX586" fmla="*/ 6701224 w 11218359"/>
              <a:gd name="connsiteY586" fmla="*/ 872876 h 872875"/>
              <a:gd name="connsiteX587" fmla="*/ 6712653 w 11218359"/>
              <a:gd name="connsiteY587" fmla="*/ 872876 h 872875"/>
              <a:gd name="connsiteX588" fmla="*/ 6724083 w 11218359"/>
              <a:gd name="connsiteY588" fmla="*/ 872876 h 872875"/>
              <a:gd name="connsiteX589" fmla="*/ 6735514 w 11218359"/>
              <a:gd name="connsiteY589" fmla="*/ 872876 h 872875"/>
              <a:gd name="connsiteX590" fmla="*/ 6746944 w 11218359"/>
              <a:gd name="connsiteY590" fmla="*/ 872876 h 872875"/>
              <a:gd name="connsiteX591" fmla="*/ 6758421 w 11218359"/>
              <a:gd name="connsiteY591" fmla="*/ 872876 h 872875"/>
              <a:gd name="connsiteX592" fmla="*/ 6769851 w 11218359"/>
              <a:gd name="connsiteY592" fmla="*/ 872876 h 872875"/>
              <a:gd name="connsiteX593" fmla="*/ 6781281 w 11218359"/>
              <a:gd name="connsiteY593" fmla="*/ 872876 h 872875"/>
              <a:gd name="connsiteX594" fmla="*/ 6792711 w 11218359"/>
              <a:gd name="connsiteY594" fmla="*/ 872876 h 872875"/>
              <a:gd name="connsiteX595" fmla="*/ 6804141 w 11218359"/>
              <a:gd name="connsiteY595" fmla="*/ 872876 h 872875"/>
              <a:gd name="connsiteX596" fmla="*/ 6815619 w 11218359"/>
              <a:gd name="connsiteY596" fmla="*/ 872876 h 872875"/>
              <a:gd name="connsiteX597" fmla="*/ 6827049 w 11218359"/>
              <a:gd name="connsiteY597" fmla="*/ 872876 h 872875"/>
              <a:gd name="connsiteX598" fmla="*/ 6838479 w 11218359"/>
              <a:gd name="connsiteY598" fmla="*/ 872876 h 872875"/>
              <a:gd name="connsiteX599" fmla="*/ 6849909 w 11218359"/>
              <a:gd name="connsiteY599" fmla="*/ 872876 h 872875"/>
              <a:gd name="connsiteX600" fmla="*/ 6861339 w 11218359"/>
              <a:gd name="connsiteY600" fmla="*/ 872876 h 872875"/>
              <a:gd name="connsiteX601" fmla="*/ 6872816 w 11218359"/>
              <a:gd name="connsiteY601" fmla="*/ 872876 h 872875"/>
              <a:gd name="connsiteX602" fmla="*/ 6884246 w 11218359"/>
              <a:gd name="connsiteY602" fmla="*/ 872876 h 872875"/>
              <a:gd name="connsiteX603" fmla="*/ 6895676 w 11218359"/>
              <a:gd name="connsiteY603" fmla="*/ 872876 h 872875"/>
              <a:gd name="connsiteX604" fmla="*/ 6907107 w 11218359"/>
              <a:gd name="connsiteY604" fmla="*/ 872876 h 872875"/>
              <a:gd name="connsiteX605" fmla="*/ 6918537 w 11218359"/>
              <a:gd name="connsiteY605" fmla="*/ 872876 h 872875"/>
              <a:gd name="connsiteX606" fmla="*/ 6930014 w 11218359"/>
              <a:gd name="connsiteY606" fmla="*/ 872876 h 872875"/>
              <a:gd name="connsiteX607" fmla="*/ 6941444 w 11218359"/>
              <a:gd name="connsiteY607" fmla="*/ 872876 h 872875"/>
              <a:gd name="connsiteX608" fmla="*/ 6952874 w 11218359"/>
              <a:gd name="connsiteY608" fmla="*/ 872876 h 872875"/>
              <a:gd name="connsiteX609" fmla="*/ 6964304 w 11218359"/>
              <a:gd name="connsiteY609" fmla="*/ 872876 h 872875"/>
              <a:gd name="connsiteX610" fmla="*/ 6975734 w 11218359"/>
              <a:gd name="connsiteY610" fmla="*/ 872876 h 872875"/>
              <a:gd name="connsiteX611" fmla="*/ 6987212 w 11218359"/>
              <a:gd name="connsiteY611" fmla="*/ 872876 h 872875"/>
              <a:gd name="connsiteX612" fmla="*/ 6998642 w 11218359"/>
              <a:gd name="connsiteY612" fmla="*/ 872876 h 872875"/>
              <a:gd name="connsiteX613" fmla="*/ 7010072 w 11218359"/>
              <a:gd name="connsiteY613" fmla="*/ 872876 h 872875"/>
              <a:gd name="connsiteX614" fmla="*/ 7021502 w 11218359"/>
              <a:gd name="connsiteY614" fmla="*/ 872876 h 872875"/>
              <a:gd name="connsiteX615" fmla="*/ 7032931 w 11218359"/>
              <a:gd name="connsiteY615" fmla="*/ 872876 h 872875"/>
              <a:gd name="connsiteX616" fmla="*/ 7044409 w 11218359"/>
              <a:gd name="connsiteY616" fmla="*/ 872876 h 872875"/>
              <a:gd name="connsiteX617" fmla="*/ 7055839 w 11218359"/>
              <a:gd name="connsiteY617" fmla="*/ 872876 h 872875"/>
              <a:gd name="connsiteX618" fmla="*/ 7067269 w 11218359"/>
              <a:gd name="connsiteY618" fmla="*/ 872876 h 872875"/>
              <a:gd name="connsiteX619" fmla="*/ 7078700 w 11218359"/>
              <a:gd name="connsiteY619" fmla="*/ 872876 h 872875"/>
              <a:gd name="connsiteX620" fmla="*/ 7090129 w 11218359"/>
              <a:gd name="connsiteY620" fmla="*/ 872876 h 872875"/>
              <a:gd name="connsiteX621" fmla="*/ 7101607 w 11218359"/>
              <a:gd name="connsiteY621" fmla="*/ 872876 h 872875"/>
              <a:gd name="connsiteX622" fmla="*/ 7113037 w 11218359"/>
              <a:gd name="connsiteY622" fmla="*/ 872876 h 872875"/>
              <a:gd name="connsiteX623" fmla="*/ 7124467 w 11218359"/>
              <a:gd name="connsiteY623" fmla="*/ 872876 h 872875"/>
              <a:gd name="connsiteX624" fmla="*/ 7135897 w 11218359"/>
              <a:gd name="connsiteY624" fmla="*/ 872876 h 872875"/>
              <a:gd name="connsiteX625" fmla="*/ 7147327 w 11218359"/>
              <a:gd name="connsiteY625" fmla="*/ 872876 h 872875"/>
              <a:gd name="connsiteX626" fmla="*/ 7158805 w 11218359"/>
              <a:gd name="connsiteY626" fmla="*/ 872876 h 872875"/>
              <a:gd name="connsiteX627" fmla="*/ 7170235 w 11218359"/>
              <a:gd name="connsiteY627" fmla="*/ 872876 h 872875"/>
              <a:gd name="connsiteX628" fmla="*/ 7181665 w 11218359"/>
              <a:gd name="connsiteY628" fmla="*/ 872876 h 872875"/>
              <a:gd name="connsiteX629" fmla="*/ 7193094 w 11218359"/>
              <a:gd name="connsiteY629" fmla="*/ 872876 h 872875"/>
              <a:gd name="connsiteX630" fmla="*/ 7204524 w 11218359"/>
              <a:gd name="connsiteY630" fmla="*/ 872876 h 872875"/>
              <a:gd name="connsiteX631" fmla="*/ 7216002 w 11218359"/>
              <a:gd name="connsiteY631" fmla="*/ 872876 h 872875"/>
              <a:gd name="connsiteX632" fmla="*/ 7227432 w 11218359"/>
              <a:gd name="connsiteY632" fmla="*/ 872876 h 872875"/>
              <a:gd name="connsiteX633" fmla="*/ 7238862 w 11218359"/>
              <a:gd name="connsiteY633" fmla="*/ 872876 h 872875"/>
              <a:gd name="connsiteX634" fmla="*/ 7250292 w 11218359"/>
              <a:gd name="connsiteY634" fmla="*/ 872876 h 872875"/>
              <a:gd name="connsiteX635" fmla="*/ 7261722 w 11218359"/>
              <a:gd name="connsiteY635" fmla="*/ 872876 h 872875"/>
              <a:gd name="connsiteX636" fmla="*/ 7273200 w 11218359"/>
              <a:gd name="connsiteY636" fmla="*/ 872876 h 872875"/>
              <a:gd name="connsiteX637" fmla="*/ 7284630 w 11218359"/>
              <a:gd name="connsiteY637" fmla="*/ 872876 h 872875"/>
              <a:gd name="connsiteX638" fmla="*/ 7296060 w 11218359"/>
              <a:gd name="connsiteY638" fmla="*/ 872876 h 872875"/>
              <a:gd name="connsiteX639" fmla="*/ 7307490 w 11218359"/>
              <a:gd name="connsiteY639" fmla="*/ 872876 h 872875"/>
              <a:gd name="connsiteX640" fmla="*/ 7318920 w 11218359"/>
              <a:gd name="connsiteY640" fmla="*/ 872876 h 872875"/>
              <a:gd name="connsiteX641" fmla="*/ 7330398 w 11218359"/>
              <a:gd name="connsiteY641" fmla="*/ 872876 h 872875"/>
              <a:gd name="connsiteX642" fmla="*/ 7341828 w 11218359"/>
              <a:gd name="connsiteY642" fmla="*/ 872876 h 872875"/>
              <a:gd name="connsiteX643" fmla="*/ 7353257 w 11218359"/>
              <a:gd name="connsiteY643" fmla="*/ 872876 h 872875"/>
              <a:gd name="connsiteX644" fmla="*/ 7364687 w 11218359"/>
              <a:gd name="connsiteY644" fmla="*/ 872876 h 872875"/>
              <a:gd name="connsiteX645" fmla="*/ 7376117 w 11218359"/>
              <a:gd name="connsiteY645" fmla="*/ 872876 h 872875"/>
              <a:gd name="connsiteX646" fmla="*/ 7387595 w 11218359"/>
              <a:gd name="connsiteY646" fmla="*/ 872876 h 872875"/>
              <a:gd name="connsiteX647" fmla="*/ 7399025 w 11218359"/>
              <a:gd name="connsiteY647" fmla="*/ 872876 h 872875"/>
              <a:gd name="connsiteX648" fmla="*/ 7410455 w 11218359"/>
              <a:gd name="connsiteY648" fmla="*/ 872876 h 872875"/>
              <a:gd name="connsiteX649" fmla="*/ 7421885 w 11218359"/>
              <a:gd name="connsiteY649" fmla="*/ 872876 h 872875"/>
              <a:gd name="connsiteX650" fmla="*/ 7433315 w 11218359"/>
              <a:gd name="connsiteY650" fmla="*/ 872876 h 872875"/>
              <a:gd name="connsiteX651" fmla="*/ 7444793 w 11218359"/>
              <a:gd name="connsiteY651" fmla="*/ 872876 h 872875"/>
              <a:gd name="connsiteX652" fmla="*/ 7456222 w 11218359"/>
              <a:gd name="connsiteY652" fmla="*/ 872876 h 872875"/>
              <a:gd name="connsiteX653" fmla="*/ 7467653 w 11218359"/>
              <a:gd name="connsiteY653" fmla="*/ 872876 h 872875"/>
              <a:gd name="connsiteX654" fmla="*/ 7479083 w 11218359"/>
              <a:gd name="connsiteY654" fmla="*/ 872876 h 872875"/>
              <a:gd name="connsiteX655" fmla="*/ 7490513 w 11218359"/>
              <a:gd name="connsiteY655" fmla="*/ 872876 h 872875"/>
              <a:gd name="connsiteX656" fmla="*/ 7501990 w 11218359"/>
              <a:gd name="connsiteY656" fmla="*/ 872876 h 872875"/>
              <a:gd name="connsiteX657" fmla="*/ 7513420 w 11218359"/>
              <a:gd name="connsiteY657" fmla="*/ 872876 h 872875"/>
              <a:gd name="connsiteX658" fmla="*/ 7524850 w 11218359"/>
              <a:gd name="connsiteY658" fmla="*/ 872876 h 872875"/>
              <a:gd name="connsiteX659" fmla="*/ 7536280 w 11218359"/>
              <a:gd name="connsiteY659" fmla="*/ 872876 h 872875"/>
              <a:gd name="connsiteX660" fmla="*/ 7547710 w 11218359"/>
              <a:gd name="connsiteY660" fmla="*/ 872876 h 872875"/>
              <a:gd name="connsiteX661" fmla="*/ 7559188 w 11218359"/>
              <a:gd name="connsiteY661" fmla="*/ 872876 h 872875"/>
              <a:gd name="connsiteX662" fmla="*/ 7570618 w 11218359"/>
              <a:gd name="connsiteY662" fmla="*/ 872876 h 872875"/>
              <a:gd name="connsiteX663" fmla="*/ 7582048 w 11218359"/>
              <a:gd name="connsiteY663" fmla="*/ 872876 h 872875"/>
              <a:gd name="connsiteX664" fmla="*/ 7593478 w 11218359"/>
              <a:gd name="connsiteY664" fmla="*/ 872876 h 872875"/>
              <a:gd name="connsiteX665" fmla="*/ 7604908 w 11218359"/>
              <a:gd name="connsiteY665" fmla="*/ 872876 h 872875"/>
              <a:gd name="connsiteX666" fmla="*/ 7616385 w 11218359"/>
              <a:gd name="connsiteY666" fmla="*/ 872876 h 872875"/>
              <a:gd name="connsiteX667" fmla="*/ 7627815 w 11218359"/>
              <a:gd name="connsiteY667" fmla="*/ 872876 h 872875"/>
              <a:gd name="connsiteX668" fmla="*/ 7639246 w 11218359"/>
              <a:gd name="connsiteY668" fmla="*/ 872876 h 872875"/>
              <a:gd name="connsiteX669" fmla="*/ 7650676 w 11218359"/>
              <a:gd name="connsiteY669" fmla="*/ 872876 h 872875"/>
              <a:gd name="connsiteX670" fmla="*/ 7662106 w 11218359"/>
              <a:gd name="connsiteY670" fmla="*/ 872876 h 872875"/>
              <a:gd name="connsiteX671" fmla="*/ 7673583 w 11218359"/>
              <a:gd name="connsiteY671" fmla="*/ 872876 h 872875"/>
              <a:gd name="connsiteX672" fmla="*/ 7685013 w 11218359"/>
              <a:gd name="connsiteY672" fmla="*/ 872876 h 872875"/>
              <a:gd name="connsiteX673" fmla="*/ 7696443 w 11218359"/>
              <a:gd name="connsiteY673" fmla="*/ 872876 h 872875"/>
              <a:gd name="connsiteX674" fmla="*/ 7707873 w 11218359"/>
              <a:gd name="connsiteY674" fmla="*/ 872876 h 872875"/>
              <a:gd name="connsiteX675" fmla="*/ 7719303 w 11218359"/>
              <a:gd name="connsiteY675" fmla="*/ 872876 h 872875"/>
              <a:gd name="connsiteX676" fmla="*/ 7730733 w 11218359"/>
              <a:gd name="connsiteY676" fmla="*/ 872876 h 872875"/>
              <a:gd name="connsiteX677" fmla="*/ 7742211 w 11218359"/>
              <a:gd name="connsiteY677" fmla="*/ 872876 h 872875"/>
              <a:gd name="connsiteX678" fmla="*/ 7753641 w 11218359"/>
              <a:gd name="connsiteY678" fmla="*/ 872876 h 872875"/>
              <a:gd name="connsiteX679" fmla="*/ 7765071 w 11218359"/>
              <a:gd name="connsiteY679" fmla="*/ 872876 h 872875"/>
              <a:gd name="connsiteX680" fmla="*/ 7776501 w 11218359"/>
              <a:gd name="connsiteY680" fmla="*/ 872876 h 872875"/>
              <a:gd name="connsiteX681" fmla="*/ 7787931 w 11218359"/>
              <a:gd name="connsiteY681" fmla="*/ 872876 h 872875"/>
              <a:gd name="connsiteX682" fmla="*/ 7799408 w 11218359"/>
              <a:gd name="connsiteY682" fmla="*/ 872876 h 872875"/>
              <a:gd name="connsiteX683" fmla="*/ 7810839 w 11218359"/>
              <a:gd name="connsiteY683" fmla="*/ 872876 h 872875"/>
              <a:gd name="connsiteX684" fmla="*/ 7822268 w 11218359"/>
              <a:gd name="connsiteY684" fmla="*/ 872876 h 872875"/>
              <a:gd name="connsiteX685" fmla="*/ 7833698 w 11218359"/>
              <a:gd name="connsiteY685" fmla="*/ 872876 h 872875"/>
              <a:gd name="connsiteX686" fmla="*/ 7845128 w 11218359"/>
              <a:gd name="connsiteY686" fmla="*/ 872876 h 872875"/>
              <a:gd name="connsiteX687" fmla="*/ 7856606 w 11218359"/>
              <a:gd name="connsiteY687" fmla="*/ 872876 h 872875"/>
              <a:gd name="connsiteX688" fmla="*/ 7868036 w 11218359"/>
              <a:gd name="connsiteY688" fmla="*/ 872876 h 872875"/>
              <a:gd name="connsiteX689" fmla="*/ 7879466 w 11218359"/>
              <a:gd name="connsiteY689" fmla="*/ 872876 h 872875"/>
              <a:gd name="connsiteX690" fmla="*/ 7890896 w 11218359"/>
              <a:gd name="connsiteY690" fmla="*/ 872876 h 872875"/>
              <a:gd name="connsiteX691" fmla="*/ 7902326 w 11218359"/>
              <a:gd name="connsiteY691" fmla="*/ 872876 h 872875"/>
              <a:gd name="connsiteX692" fmla="*/ 7913804 w 11218359"/>
              <a:gd name="connsiteY692" fmla="*/ 872876 h 872875"/>
              <a:gd name="connsiteX693" fmla="*/ 7925234 w 11218359"/>
              <a:gd name="connsiteY693" fmla="*/ 872876 h 872875"/>
              <a:gd name="connsiteX694" fmla="*/ 7936663 w 11218359"/>
              <a:gd name="connsiteY694" fmla="*/ 872876 h 872875"/>
              <a:gd name="connsiteX695" fmla="*/ 7948094 w 11218359"/>
              <a:gd name="connsiteY695" fmla="*/ 872876 h 872875"/>
              <a:gd name="connsiteX696" fmla="*/ 7959524 w 11218359"/>
              <a:gd name="connsiteY696" fmla="*/ 872876 h 872875"/>
              <a:gd name="connsiteX697" fmla="*/ 7971001 w 11218359"/>
              <a:gd name="connsiteY697" fmla="*/ 872876 h 872875"/>
              <a:gd name="connsiteX698" fmla="*/ 7982431 w 11218359"/>
              <a:gd name="connsiteY698" fmla="*/ 872876 h 872875"/>
              <a:gd name="connsiteX699" fmla="*/ 7993861 w 11218359"/>
              <a:gd name="connsiteY699" fmla="*/ 872876 h 872875"/>
              <a:gd name="connsiteX700" fmla="*/ 8005291 w 11218359"/>
              <a:gd name="connsiteY700" fmla="*/ 872876 h 872875"/>
              <a:gd name="connsiteX701" fmla="*/ 8016721 w 11218359"/>
              <a:gd name="connsiteY701" fmla="*/ 872876 h 872875"/>
              <a:gd name="connsiteX702" fmla="*/ 8028199 w 11218359"/>
              <a:gd name="connsiteY702" fmla="*/ 872876 h 872875"/>
              <a:gd name="connsiteX703" fmla="*/ 8039629 w 11218359"/>
              <a:gd name="connsiteY703" fmla="*/ 872876 h 872875"/>
              <a:gd name="connsiteX704" fmla="*/ 8051059 w 11218359"/>
              <a:gd name="connsiteY704" fmla="*/ 872876 h 872875"/>
              <a:gd name="connsiteX705" fmla="*/ 8062489 w 11218359"/>
              <a:gd name="connsiteY705" fmla="*/ 872876 h 872875"/>
              <a:gd name="connsiteX706" fmla="*/ 8073919 w 11218359"/>
              <a:gd name="connsiteY706" fmla="*/ 872876 h 872875"/>
              <a:gd name="connsiteX707" fmla="*/ 8085396 w 11218359"/>
              <a:gd name="connsiteY707" fmla="*/ 872876 h 872875"/>
              <a:gd name="connsiteX708" fmla="*/ 8096826 w 11218359"/>
              <a:gd name="connsiteY708" fmla="*/ 872876 h 872875"/>
              <a:gd name="connsiteX709" fmla="*/ 8108256 w 11218359"/>
              <a:gd name="connsiteY709" fmla="*/ 872876 h 872875"/>
              <a:gd name="connsiteX710" fmla="*/ 8119687 w 11218359"/>
              <a:gd name="connsiteY710" fmla="*/ 872876 h 872875"/>
              <a:gd name="connsiteX711" fmla="*/ 8131117 w 11218359"/>
              <a:gd name="connsiteY711" fmla="*/ 872876 h 872875"/>
              <a:gd name="connsiteX712" fmla="*/ 8142594 w 11218359"/>
              <a:gd name="connsiteY712" fmla="*/ 872876 h 872875"/>
              <a:gd name="connsiteX713" fmla="*/ 8154024 w 11218359"/>
              <a:gd name="connsiteY713" fmla="*/ 872876 h 872875"/>
              <a:gd name="connsiteX714" fmla="*/ 8165454 w 11218359"/>
              <a:gd name="connsiteY714" fmla="*/ 872876 h 872875"/>
              <a:gd name="connsiteX715" fmla="*/ 8176884 w 11218359"/>
              <a:gd name="connsiteY715" fmla="*/ 872876 h 872875"/>
              <a:gd name="connsiteX716" fmla="*/ 8188314 w 11218359"/>
              <a:gd name="connsiteY716" fmla="*/ 872876 h 872875"/>
              <a:gd name="connsiteX717" fmla="*/ 8199792 w 11218359"/>
              <a:gd name="connsiteY717" fmla="*/ 872876 h 872875"/>
              <a:gd name="connsiteX718" fmla="*/ 8211222 w 11218359"/>
              <a:gd name="connsiteY718" fmla="*/ 872876 h 872875"/>
              <a:gd name="connsiteX719" fmla="*/ 8222652 w 11218359"/>
              <a:gd name="connsiteY719" fmla="*/ 872876 h 872875"/>
              <a:gd name="connsiteX720" fmla="*/ 8234082 w 11218359"/>
              <a:gd name="connsiteY720" fmla="*/ 872876 h 872875"/>
              <a:gd name="connsiteX721" fmla="*/ 8245512 w 11218359"/>
              <a:gd name="connsiteY721" fmla="*/ 872876 h 872875"/>
              <a:gd name="connsiteX722" fmla="*/ 8256989 w 11218359"/>
              <a:gd name="connsiteY722" fmla="*/ 872876 h 872875"/>
              <a:gd name="connsiteX723" fmla="*/ 8268419 w 11218359"/>
              <a:gd name="connsiteY723" fmla="*/ 872876 h 872875"/>
              <a:gd name="connsiteX724" fmla="*/ 8279850 w 11218359"/>
              <a:gd name="connsiteY724" fmla="*/ 872876 h 872875"/>
              <a:gd name="connsiteX725" fmla="*/ 8291280 w 11218359"/>
              <a:gd name="connsiteY725" fmla="*/ 872876 h 872875"/>
              <a:gd name="connsiteX726" fmla="*/ 8302709 w 11218359"/>
              <a:gd name="connsiteY726" fmla="*/ 872876 h 872875"/>
              <a:gd name="connsiteX727" fmla="*/ 8314187 w 11218359"/>
              <a:gd name="connsiteY727" fmla="*/ 872876 h 872875"/>
              <a:gd name="connsiteX728" fmla="*/ 8325617 w 11218359"/>
              <a:gd name="connsiteY728" fmla="*/ 872876 h 872875"/>
              <a:gd name="connsiteX729" fmla="*/ 8337047 w 11218359"/>
              <a:gd name="connsiteY729" fmla="*/ 872876 h 872875"/>
              <a:gd name="connsiteX730" fmla="*/ 8348477 w 11218359"/>
              <a:gd name="connsiteY730" fmla="*/ 872876 h 872875"/>
              <a:gd name="connsiteX731" fmla="*/ 8359907 w 11218359"/>
              <a:gd name="connsiteY731" fmla="*/ 872876 h 872875"/>
              <a:gd name="connsiteX732" fmla="*/ 8371385 w 11218359"/>
              <a:gd name="connsiteY732" fmla="*/ 872876 h 872875"/>
              <a:gd name="connsiteX733" fmla="*/ 8382815 w 11218359"/>
              <a:gd name="connsiteY733" fmla="*/ 872876 h 872875"/>
              <a:gd name="connsiteX734" fmla="*/ 8394245 w 11218359"/>
              <a:gd name="connsiteY734" fmla="*/ 872876 h 872875"/>
              <a:gd name="connsiteX735" fmla="*/ 8405674 w 11218359"/>
              <a:gd name="connsiteY735" fmla="*/ 872876 h 872875"/>
              <a:gd name="connsiteX736" fmla="*/ 8417104 w 11218359"/>
              <a:gd name="connsiteY736" fmla="*/ 872876 h 872875"/>
              <a:gd name="connsiteX737" fmla="*/ 8428582 w 11218359"/>
              <a:gd name="connsiteY737" fmla="*/ 872876 h 872875"/>
              <a:gd name="connsiteX738" fmla="*/ 8440012 w 11218359"/>
              <a:gd name="connsiteY738" fmla="*/ 872876 h 872875"/>
              <a:gd name="connsiteX739" fmla="*/ 8451442 w 11218359"/>
              <a:gd name="connsiteY739" fmla="*/ 872876 h 872875"/>
              <a:gd name="connsiteX740" fmla="*/ 8462872 w 11218359"/>
              <a:gd name="connsiteY740" fmla="*/ 872876 h 872875"/>
              <a:gd name="connsiteX741" fmla="*/ 8474302 w 11218359"/>
              <a:gd name="connsiteY741" fmla="*/ 872876 h 872875"/>
              <a:gd name="connsiteX742" fmla="*/ 8485780 w 11218359"/>
              <a:gd name="connsiteY742" fmla="*/ 872876 h 872875"/>
              <a:gd name="connsiteX743" fmla="*/ 8497210 w 11218359"/>
              <a:gd name="connsiteY743" fmla="*/ 872876 h 872875"/>
              <a:gd name="connsiteX744" fmla="*/ 8508640 w 11218359"/>
              <a:gd name="connsiteY744" fmla="*/ 872876 h 872875"/>
              <a:gd name="connsiteX745" fmla="*/ 8520069 w 11218359"/>
              <a:gd name="connsiteY745" fmla="*/ 872876 h 872875"/>
              <a:gd name="connsiteX746" fmla="*/ 8531500 w 11218359"/>
              <a:gd name="connsiteY746" fmla="*/ 872876 h 872875"/>
              <a:gd name="connsiteX747" fmla="*/ 8542977 w 11218359"/>
              <a:gd name="connsiteY747" fmla="*/ 872876 h 872875"/>
              <a:gd name="connsiteX748" fmla="*/ 8554407 w 11218359"/>
              <a:gd name="connsiteY748" fmla="*/ 872876 h 872875"/>
              <a:gd name="connsiteX749" fmla="*/ 8565837 w 11218359"/>
              <a:gd name="connsiteY749" fmla="*/ 872876 h 872875"/>
              <a:gd name="connsiteX750" fmla="*/ 8577267 w 11218359"/>
              <a:gd name="connsiteY750" fmla="*/ 872876 h 872875"/>
              <a:gd name="connsiteX751" fmla="*/ 8588697 w 11218359"/>
              <a:gd name="connsiteY751" fmla="*/ 872876 h 872875"/>
              <a:gd name="connsiteX752" fmla="*/ 8600175 w 11218359"/>
              <a:gd name="connsiteY752" fmla="*/ 872876 h 872875"/>
              <a:gd name="connsiteX753" fmla="*/ 8611605 w 11218359"/>
              <a:gd name="connsiteY753" fmla="*/ 872876 h 872875"/>
              <a:gd name="connsiteX754" fmla="*/ 8623035 w 11218359"/>
              <a:gd name="connsiteY754" fmla="*/ 872876 h 872875"/>
              <a:gd name="connsiteX755" fmla="*/ 8634465 w 11218359"/>
              <a:gd name="connsiteY755" fmla="*/ 872876 h 872875"/>
              <a:gd name="connsiteX756" fmla="*/ 8645895 w 11218359"/>
              <a:gd name="connsiteY756" fmla="*/ 872876 h 872875"/>
              <a:gd name="connsiteX757" fmla="*/ 8657373 w 11218359"/>
              <a:gd name="connsiteY757" fmla="*/ 872876 h 872875"/>
              <a:gd name="connsiteX758" fmla="*/ 8668802 w 11218359"/>
              <a:gd name="connsiteY758" fmla="*/ 872876 h 872875"/>
              <a:gd name="connsiteX759" fmla="*/ 8680232 w 11218359"/>
              <a:gd name="connsiteY759" fmla="*/ 872876 h 872875"/>
              <a:gd name="connsiteX760" fmla="*/ 8691662 w 11218359"/>
              <a:gd name="connsiteY760" fmla="*/ 872876 h 872875"/>
              <a:gd name="connsiteX761" fmla="*/ 8703093 w 11218359"/>
              <a:gd name="connsiteY761" fmla="*/ 872876 h 872875"/>
              <a:gd name="connsiteX762" fmla="*/ 8714570 w 11218359"/>
              <a:gd name="connsiteY762" fmla="*/ 872876 h 872875"/>
              <a:gd name="connsiteX763" fmla="*/ 8726000 w 11218359"/>
              <a:gd name="connsiteY763" fmla="*/ 872876 h 872875"/>
              <a:gd name="connsiteX764" fmla="*/ 8737430 w 11218359"/>
              <a:gd name="connsiteY764" fmla="*/ 872876 h 872875"/>
              <a:gd name="connsiteX765" fmla="*/ 8748860 w 11218359"/>
              <a:gd name="connsiteY765" fmla="*/ 872876 h 872875"/>
              <a:gd name="connsiteX766" fmla="*/ 8760290 w 11218359"/>
              <a:gd name="connsiteY766" fmla="*/ 872876 h 872875"/>
              <a:gd name="connsiteX767" fmla="*/ 8771768 w 11218359"/>
              <a:gd name="connsiteY767" fmla="*/ 872876 h 872875"/>
              <a:gd name="connsiteX768" fmla="*/ 8783198 w 11218359"/>
              <a:gd name="connsiteY768" fmla="*/ 872876 h 872875"/>
              <a:gd name="connsiteX769" fmla="*/ 8794628 w 11218359"/>
              <a:gd name="connsiteY769" fmla="*/ 872876 h 872875"/>
              <a:gd name="connsiteX770" fmla="*/ 8806058 w 11218359"/>
              <a:gd name="connsiteY770" fmla="*/ 872876 h 872875"/>
              <a:gd name="connsiteX771" fmla="*/ 8817488 w 11218359"/>
              <a:gd name="connsiteY771" fmla="*/ 872876 h 872875"/>
              <a:gd name="connsiteX772" fmla="*/ 8828918 w 11218359"/>
              <a:gd name="connsiteY772" fmla="*/ 872876 h 872875"/>
              <a:gd name="connsiteX773" fmla="*/ 8840395 w 11218359"/>
              <a:gd name="connsiteY773" fmla="*/ 872876 h 872875"/>
              <a:gd name="connsiteX774" fmla="*/ 8851825 w 11218359"/>
              <a:gd name="connsiteY774" fmla="*/ 872876 h 872875"/>
              <a:gd name="connsiteX775" fmla="*/ 8863256 w 11218359"/>
              <a:gd name="connsiteY775" fmla="*/ 872876 h 872875"/>
              <a:gd name="connsiteX776" fmla="*/ 8874686 w 11218359"/>
              <a:gd name="connsiteY776" fmla="*/ 872876 h 872875"/>
              <a:gd name="connsiteX777" fmla="*/ 8886115 w 11218359"/>
              <a:gd name="connsiteY777" fmla="*/ 872876 h 872875"/>
              <a:gd name="connsiteX778" fmla="*/ 8897593 w 11218359"/>
              <a:gd name="connsiteY778" fmla="*/ 872876 h 872875"/>
              <a:gd name="connsiteX779" fmla="*/ 8909022 w 11218359"/>
              <a:gd name="connsiteY779" fmla="*/ 872876 h 872875"/>
              <a:gd name="connsiteX780" fmla="*/ 8920453 w 11218359"/>
              <a:gd name="connsiteY780" fmla="*/ 872876 h 872875"/>
              <a:gd name="connsiteX781" fmla="*/ 8931883 w 11218359"/>
              <a:gd name="connsiteY781" fmla="*/ 872876 h 872875"/>
              <a:gd name="connsiteX782" fmla="*/ 8943313 w 11218359"/>
              <a:gd name="connsiteY782" fmla="*/ 872876 h 872875"/>
              <a:gd name="connsiteX783" fmla="*/ 8954791 w 11218359"/>
              <a:gd name="connsiteY783" fmla="*/ 872876 h 872875"/>
              <a:gd name="connsiteX784" fmla="*/ 8966220 w 11218359"/>
              <a:gd name="connsiteY784" fmla="*/ 872876 h 872875"/>
              <a:gd name="connsiteX785" fmla="*/ 8977651 w 11218359"/>
              <a:gd name="connsiteY785" fmla="*/ 872876 h 872875"/>
              <a:gd name="connsiteX786" fmla="*/ 8989080 w 11218359"/>
              <a:gd name="connsiteY786" fmla="*/ 872876 h 872875"/>
              <a:gd name="connsiteX787" fmla="*/ 9000511 w 11218359"/>
              <a:gd name="connsiteY787" fmla="*/ 872876 h 872875"/>
              <a:gd name="connsiteX788" fmla="*/ 9011988 w 11218359"/>
              <a:gd name="connsiteY788" fmla="*/ 872876 h 872875"/>
              <a:gd name="connsiteX789" fmla="*/ 9023418 w 11218359"/>
              <a:gd name="connsiteY789" fmla="*/ 872876 h 872875"/>
              <a:gd name="connsiteX790" fmla="*/ 9034849 w 11218359"/>
              <a:gd name="connsiteY790" fmla="*/ 872876 h 872875"/>
              <a:gd name="connsiteX791" fmla="*/ 9046278 w 11218359"/>
              <a:gd name="connsiteY791" fmla="*/ 872876 h 872875"/>
              <a:gd name="connsiteX792" fmla="*/ 9057709 w 11218359"/>
              <a:gd name="connsiteY792" fmla="*/ 872876 h 872875"/>
              <a:gd name="connsiteX793" fmla="*/ 9069186 w 11218359"/>
              <a:gd name="connsiteY793" fmla="*/ 872876 h 872875"/>
              <a:gd name="connsiteX794" fmla="*/ 9080615 w 11218359"/>
              <a:gd name="connsiteY794" fmla="*/ 872876 h 872875"/>
              <a:gd name="connsiteX795" fmla="*/ 9092046 w 11218359"/>
              <a:gd name="connsiteY795" fmla="*/ 872876 h 872875"/>
              <a:gd name="connsiteX796" fmla="*/ 9103476 w 11218359"/>
              <a:gd name="connsiteY796" fmla="*/ 872876 h 872875"/>
              <a:gd name="connsiteX797" fmla="*/ 9114906 w 11218359"/>
              <a:gd name="connsiteY797" fmla="*/ 872876 h 872875"/>
              <a:gd name="connsiteX798" fmla="*/ 9126384 w 11218359"/>
              <a:gd name="connsiteY798" fmla="*/ 872876 h 872875"/>
              <a:gd name="connsiteX799" fmla="*/ 9137813 w 11218359"/>
              <a:gd name="connsiteY799" fmla="*/ 872876 h 872875"/>
              <a:gd name="connsiteX800" fmla="*/ 9149244 w 11218359"/>
              <a:gd name="connsiteY800" fmla="*/ 872876 h 872875"/>
              <a:gd name="connsiteX801" fmla="*/ 9160673 w 11218359"/>
              <a:gd name="connsiteY801" fmla="*/ 872876 h 872875"/>
              <a:gd name="connsiteX802" fmla="*/ 9172104 w 11218359"/>
              <a:gd name="connsiteY802" fmla="*/ 872876 h 872875"/>
              <a:gd name="connsiteX803" fmla="*/ 9183581 w 11218359"/>
              <a:gd name="connsiteY803" fmla="*/ 872876 h 872875"/>
              <a:gd name="connsiteX804" fmla="*/ 9195011 w 11218359"/>
              <a:gd name="connsiteY804" fmla="*/ 872876 h 872875"/>
              <a:gd name="connsiteX805" fmla="*/ 9206442 w 11218359"/>
              <a:gd name="connsiteY805" fmla="*/ 872876 h 872875"/>
              <a:gd name="connsiteX806" fmla="*/ 9217871 w 11218359"/>
              <a:gd name="connsiteY806" fmla="*/ 872876 h 872875"/>
              <a:gd name="connsiteX807" fmla="*/ 9229301 w 11218359"/>
              <a:gd name="connsiteY807" fmla="*/ 872876 h 872875"/>
              <a:gd name="connsiteX808" fmla="*/ 9240779 w 11218359"/>
              <a:gd name="connsiteY808" fmla="*/ 872876 h 872875"/>
              <a:gd name="connsiteX809" fmla="*/ 9252209 w 11218359"/>
              <a:gd name="connsiteY809" fmla="*/ 872876 h 872875"/>
              <a:gd name="connsiteX810" fmla="*/ 9263639 w 11218359"/>
              <a:gd name="connsiteY810" fmla="*/ 872876 h 872875"/>
              <a:gd name="connsiteX811" fmla="*/ 9275069 w 11218359"/>
              <a:gd name="connsiteY811" fmla="*/ 872876 h 872875"/>
              <a:gd name="connsiteX812" fmla="*/ 9286498 w 11218359"/>
              <a:gd name="connsiteY812" fmla="*/ 872876 h 872875"/>
              <a:gd name="connsiteX813" fmla="*/ 9297977 w 11218359"/>
              <a:gd name="connsiteY813" fmla="*/ 872876 h 872875"/>
              <a:gd name="connsiteX814" fmla="*/ 9309406 w 11218359"/>
              <a:gd name="connsiteY814" fmla="*/ 872876 h 872875"/>
              <a:gd name="connsiteX815" fmla="*/ 9320837 w 11218359"/>
              <a:gd name="connsiteY815" fmla="*/ 599446 h 872875"/>
              <a:gd name="connsiteX816" fmla="*/ 9332266 w 11218359"/>
              <a:gd name="connsiteY816" fmla="*/ 153243 h 872875"/>
              <a:gd name="connsiteX817" fmla="*/ 9343696 w 11218359"/>
              <a:gd name="connsiteY817" fmla="*/ 67609 h 872875"/>
              <a:gd name="connsiteX818" fmla="*/ 9355174 w 11218359"/>
              <a:gd name="connsiteY818" fmla="*/ 130707 h 872875"/>
              <a:gd name="connsiteX819" fmla="*/ 9366604 w 11218359"/>
              <a:gd name="connsiteY819" fmla="*/ 276439 h 872875"/>
              <a:gd name="connsiteX820" fmla="*/ 9378035 w 11218359"/>
              <a:gd name="connsiteY820" fmla="*/ 231367 h 872875"/>
              <a:gd name="connsiteX821" fmla="*/ 9389464 w 11218359"/>
              <a:gd name="connsiteY821" fmla="*/ 0 h 872875"/>
              <a:gd name="connsiteX822" fmla="*/ 9400894 w 11218359"/>
              <a:gd name="connsiteY822" fmla="*/ 49582 h 872875"/>
              <a:gd name="connsiteX823" fmla="*/ 9412372 w 11218359"/>
              <a:gd name="connsiteY823" fmla="*/ 117186 h 872875"/>
              <a:gd name="connsiteX824" fmla="*/ 9423802 w 11218359"/>
              <a:gd name="connsiteY824" fmla="*/ 114181 h 872875"/>
              <a:gd name="connsiteX825" fmla="*/ 9435232 w 11218359"/>
              <a:gd name="connsiteY825" fmla="*/ 220851 h 872875"/>
              <a:gd name="connsiteX826" fmla="*/ 9446662 w 11218359"/>
              <a:gd name="connsiteY826" fmla="*/ 838324 h 872875"/>
              <a:gd name="connsiteX827" fmla="*/ 9458091 w 11218359"/>
              <a:gd name="connsiteY827" fmla="*/ 872876 h 872875"/>
              <a:gd name="connsiteX828" fmla="*/ 9469570 w 11218359"/>
              <a:gd name="connsiteY828" fmla="*/ 872876 h 872875"/>
              <a:gd name="connsiteX829" fmla="*/ 9480999 w 11218359"/>
              <a:gd name="connsiteY829" fmla="*/ 872876 h 872875"/>
              <a:gd name="connsiteX830" fmla="*/ 9492429 w 11218359"/>
              <a:gd name="connsiteY830" fmla="*/ 872876 h 872875"/>
              <a:gd name="connsiteX831" fmla="*/ 9503859 w 11218359"/>
              <a:gd name="connsiteY831" fmla="*/ 872876 h 872875"/>
              <a:gd name="connsiteX832" fmla="*/ 9515289 w 11218359"/>
              <a:gd name="connsiteY832" fmla="*/ 872876 h 872875"/>
              <a:gd name="connsiteX833" fmla="*/ 9526767 w 11218359"/>
              <a:gd name="connsiteY833" fmla="*/ 872876 h 872875"/>
              <a:gd name="connsiteX834" fmla="*/ 9538197 w 11218359"/>
              <a:gd name="connsiteY834" fmla="*/ 872876 h 872875"/>
              <a:gd name="connsiteX835" fmla="*/ 9549626 w 11218359"/>
              <a:gd name="connsiteY835" fmla="*/ 872876 h 872875"/>
              <a:gd name="connsiteX836" fmla="*/ 9561057 w 11218359"/>
              <a:gd name="connsiteY836" fmla="*/ 872876 h 872875"/>
              <a:gd name="connsiteX837" fmla="*/ 9572487 w 11218359"/>
              <a:gd name="connsiteY837" fmla="*/ 872876 h 872875"/>
              <a:gd name="connsiteX838" fmla="*/ 9583965 w 11218359"/>
              <a:gd name="connsiteY838" fmla="*/ 872876 h 872875"/>
              <a:gd name="connsiteX839" fmla="*/ 9595395 w 11218359"/>
              <a:gd name="connsiteY839" fmla="*/ 872876 h 872875"/>
              <a:gd name="connsiteX840" fmla="*/ 9606824 w 11218359"/>
              <a:gd name="connsiteY840" fmla="*/ 872876 h 872875"/>
              <a:gd name="connsiteX841" fmla="*/ 9618255 w 11218359"/>
              <a:gd name="connsiteY841" fmla="*/ 872876 h 872875"/>
              <a:gd name="connsiteX842" fmla="*/ 9629684 w 11218359"/>
              <a:gd name="connsiteY842" fmla="*/ 872876 h 872875"/>
              <a:gd name="connsiteX843" fmla="*/ 9641163 w 11218359"/>
              <a:gd name="connsiteY843" fmla="*/ 872876 h 872875"/>
              <a:gd name="connsiteX844" fmla="*/ 9652592 w 11218359"/>
              <a:gd name="connsiteY844" fmla="*/ 872876 h 872875"/>
              <a:gd name="connsiteX845" fmla="*/ 9664022 w 11218359"/>
              <a:gd name="connsiteY845" fmla="*/ 872876 h 872875"/>
              <a:gd name="connsiteX846" fmla="*/ 9675452 w 11218359"/>
              <a:gd name="connsiteY846" fmla="*/ 872876 h 872875"/>
              <a:gd name="connsiteX847" fmla="*/ 9686882 w 11218359"/>
              <a:gd name="connsiteY847" fmla="*/ 872876 h 872875"/>
              <a:gd name="connsiteX848" fmla="*/ 9698360 w 11218359"/>
              <a:gd name="connsiteY848" fmla="*/ 872876 h 872875"/>
              <a:gd name="connsiteX849" fmla="*/ 9709790 w 11218359"/>
              <a:gd name="connsiteY849" fmla="*/ 872876 h 872875"/>
              <a:gd name="connsiteX850" fmla="*/ 9721219 w 11218359"/>
              <a:gd name="connsiteY850" fmla="*/ 872876 h 872875"/>
              <a:gd name="connsiteX851" fmla="*/ 9732650 w 11218359"/>
              <a:gd name="connsiteY851" fmla="*/ 872876 h 872875"/>
              <a:gd name="connsiteX852" fmla="*/ 9744080 w 11218359"/>
              <a:gd name="connsiteY852" fmla="*/ 872876 h 872875"/>
              <a:gd name="connsiteX853" fmla="*/ 9755557 w 11218359"/>
              <a:gd name="connsiteY853" fmla="*/ 872876 h 872875"/>
              <a:gd name="connsiteX854" fmla="*/ 9766988 w 11218359"/>
              <a:gd name="connsiteY854" fmla="*/ 872876 h 872875"/>
              <a:gd name="connsiteX855" fmla="*/ 9778417 w 11218359"/>
              <a:gd name="connsiteY855" fmla="*/ 872876 h 872875"/>
              <a:gd name="connsiteX856" fmla="*/ 9789848 w 11218359"/>
              <a:gd name="connsiteY856" fmla="*/ 872876 h 872875"/>
              <a:gd name="connsiteX857" fmla="*/ 9801277 w 11218359"/>
              <a:gd name="connsiteY857" fmla="*/ 872876 h 872875"/>
              <a:gd name="connsiteX858" fmla="*/ 9812755 w 11218359"/>
              <a:gd name="connsiteY858" fmla="*/ 872876 h 872875"/>
              <a:gd name="connsiteX859" fmla="*/ 9824185 w 11218359"/>
              <a:gd name="connsiteY859" fmla="*/ 872876 h 872875"/>
              <a:gd name="connsiteX860" fmla="*/ 9835615 w 11218359"/>
              <a:gd name="connsiteY860" fmla="*/ 872876 h 872875"/>
              <a:gd name="connsiteX861" fmla="*/ 9847045 w 11218359"/>
              <a:gd name="connsiteY861" fmla="*/ 872876 h 872875"/>
              <a:gd name="connsiteX862" fmla="*/ 9858475 w 11218359"/>
              <a:gd name="connsiteY862" fmla="*/ 872876 h 872875"/>
              <a:gd name="connsiteX863" fmla="*/ 9869952 w 11218359"/>
              <a:gd name="connsiteY863" fmla="*/ 872876 h 872875"/>
              <a:gd name="connsiteX864" fmla="*/ 9881383 w 11218359"/>
              <a:gd name="connsiteY864" fmla="*/ 872876 h 872875"/>
              <a:gd name="connsiteX865" fmla="*/ 9892812 w 11218359"/>
              <a:gd name="connsiteY865" fmla="*/ 872876 h 872875"/>
              <a:gd name="connsiteX866" fmla="*/ 9904243 w 11218359"/>
              <a:gd name="connsiteY866" fmla="*/ 872876 h 872875"/>
              <a:gd name="connsiteX867" fmla="*/ 9915673 w 11218359"/>
              <a:gd name="connsiteY867" fmla="*/ 872876 h 872875"/>
              <a:gd name="connsiteX868" fmla="*/ 9927102 w 11218359"/>
              <a:gd name="connsiteY868" fmla="*/ 872876 h 872875"/>
              <a:gd name="connsiteX869" fmla="*/ 9938581 w 11218359"/>
              <a:gd name="connsiteY869" fmla="*/ 872876 h 872875"/>
              <a:gd name="connsiteX870" fmla="*/ 9950010 w 11218359"/>
              <a:gd name="connsiteY870" fmla="*/ 872876 h 872875"/>
              <a:gd name="connsiteX871" fmla="*/ 9961441 w 11218359"/>
              <a:gd name="connsiteY871" fmla="*/ 872876 h 872875"/>
              <a:gd name="connsiteX872" fmla="*/ 9972870 w 11218359"/>
              <a:gd name="connsiteY872" fmla="*/ 872876 h 872875"/>
              <a:gd name="connsiteX873" fmla="*/ 9984300 w 11218359"/>
              <a:gd name="connsiteY873" fmla="*/ 872876 h 872875"/>
              <a:gd name="connsiteX874" fmla="*/ 9995778 w 11218359"/>
              <a:gd name="connsiteY874" fmla="*/ 872876 h 872875"/>
              <a:gd name="connsiteX875" fmla="*/ 10007208 w 11218359"/>
              <a:gd name="connsiteY875" fmla="*/ 872876 h 872875"/>
              <a:gd name="connsiteX876" fmla="*/ 10018638 w 11218359"/>
              <a:gd name="connsiteY876" fmla="*/ 872876 h 872875"/>
              <a:gd name="connsiteX877" fmla="*/ 10030068 w 11218359"/>
              <a:gd name="connsiteY877" fmla="*/ 872876 h 872875"/>
              <a:gd name="connsiteX878" fmla="*/ 10041498 w 11218359"/>
              <a:gd name="connsiteY878" fmla="*/ 872876 h 872875"/>
              <a:gd name="connsiteX879" fmla="*/ 10052976 w 11218359"/>
              <a:gd name="connsiteY879" fmla="*/ 872876 h 872875"/>
              <a:gd name="connsiteX880" fmla="*/ 10064405 w 11218359"/>
              <a:gd name="connsiteY880" fmla="*/ 872876 h 872875"/>
              <a:gd name="connsiteX881" fmla="*/ 10075835 w 11218359"/>
              <a:gd name="connsiteY881" fmla="*/ 872876 h 872875"/>
              <a:gd name="connsiteX882" fmla="*/ 10087266 w 11218359"/>
              <a:gd name="connsiteY882" fmla="*/ 872876 h 872875"/>
              <a:gd name="connsiteX883" fmla="*/ 10098695 w 11218359"/>
              <a:gd name="connsiteY883" fmla="*/ 872876 h 872875"/>
              <a:gd name="connsiteX884" fmla="*/ 10110174 w 11218359"/>
              <a:gd name="connsiteY884" fmla="*/ 872876 h 872875"/>
              <a:gd name="connsiteX885" fmla="*/ 10121603 w 11218359"/>
              <a:gd name="connsiteY885" fmla="*/ 872876 h 872875"/>
              <a:gd name="connsiteX886" fmla="*/ 10133033 w 11218359"/>
              <a:gd name="connsiteY886" fmla="*/ 872876 h 872875"/>
              <a:gd name="connsiteX887" fmla="*/ 10144463 w 11218359"/>
              <a:gd name="connsiteY887" fmla="*/ 872876 h 872875"/>
              <a:gd name="connsiteX888" fmla="*/ 10155893 w 11218359"/>
              <a:gd name="connsiteY888" fmla="*/ 872876 h 872875"/>
              <a:gd name="connsiteX889" fmla="*/ 10167371 w 11218359"/>
              <a:gd name="connsiteY889" fmla="*/ 872876 h 872875"/>
              <a:gd name="connsiteX890" fmla="*/ 10178801 w 11218359"/>
              <a:gd name="connsiteY890" fmla="*/ 872876 h 872875"/>
              <a:gd name="connsiteX891" fmla="*/ 10190230 w 11218359"/>
              <a:gd name="connsiteY891" fmla="*/ 872876 h 872875"/>
              <a:gd name="connsiteX892" fmla="*/ 10201661 w 11218359"/>
              <a:gd name="connsiteY892" fmla="*/ 872876 h 872875"/>
              <a:gd name="connsiteX893" fmla="*/ 10213091 w 11218359"/>
              <a:gd name="connsiteY893" fmla="*/ 872876 h 872875"/>
              <a:gd name="connsiteX894" fmla="*/ 10224569 w 11218359"/>
              <a:gd name="connsiteY894" fmla="*/ 872876 h 872875"/>
              <a:gd name="connsiteX895" fmla="*/ 10235998 w 11218359"/>
              <a:gd name="connsiteY895" fmla="*/ 872876 h 872875"/>
              <a:gd name="connsiteX896" fmla="*/ 10247428 w 11218359"/>
              <a:gd name="connsiteY896" fmla="*/ 872876 h 872875"/>
              <a:gd name="connsiteX897" fmla="*/ 10258859 w 11218359"/>
              <a:gd name="connsiteY897" fmla="*/ 872876 h 872875"/>
              <a:gd name="connsiteX898" fmla="*/ 10270288 w 11218359"/>
              <a:gd name="connsiteY898" fmla="*/ 872876 h 872875"/>
              <a:gd name="connsiteX899" fmla="*/ 10281767 w 11218359"/>
              <a:gd name="connsiteY899" fmla="*/ 872876 h 872875"/>
              <a:gd name="connsiteX900" fmla="*/ 10293196 w 11218359"/>
              <a:gd name="connsiteY900" fmla="*/ 872876 h 872875"/>
              <a:gd name="connsiteX901" fmla="*/ 10304626 w 11218359"/>
              <a:gd name="connsiteY901" fmla="*/ 872876 h 872875"/>
              <a:gd name="connsiteX902" fmla="*/ 10316056 w 11218359"/>
              <a:gd name="connsiteY902" fmla="*/ 872876 h 872875"/>
              <a:gd name="connsiteX903" fmla="*/ 10327486 w 11218359"/>
              <a:gd name="connsiteY903" fmla="*/ 872876 h 872875"/>
              <a:gd name="connsiteX904" fmla="*/ 10338963 w 11218359"/>
              <a:gd name="connsiteY904" fmla="*/ 872876 h 872875"/>
              <a:gd name="connsiteX905" fmla="*/ 10350394 w 11218359"/>
              <a:gd name="connsiteY905" fmla="*/ 872876 h 872875"/>
              <a:gd name="connsiteX906" fmla="*/ 10361823 w 11218359"/>
              <a:gd name="connsiteY906" fmla="*/ 872876 h 872875"/>
              <a:gd name="connsiteX907" fmla="*/ 10373254 w 11218359"/>
              <a:gd name="connsiteY907" fmla="*/ 872876 h 872875"/>
              <a:gd name="connsiteX908" fmla="*/ 10384684 w 11218359"/>
              <a:gd name="connsiteY908" fmla="*/ 872876 h 872875"/>
              <a:gd name="connsiteX909" fmla="*/ 10396161 w 11218359"/>
              <a:gd name="connsiteY909" fmla="*/ 872876 h 872875"/>
              <a:gd name="connsiteX910" fmla="*/ 10407591 w 11218359"/>
              <a:gd name="connsiteY910" fmla="*/ 872876 h 872875"/>
              <a:gd name="connsiteX911" fmla="*/ 10419021 w 11218359"/>
              <a:gd name="connsiteY911" fmla="*/ 872876 h 872875"/>
              <a:gd name="connsiteX912" fmla="*/ 10430452 w 11218359"/>
              <a:gd name="connsiteY912" fmla="*/ 872876 h 872875"/>
              <a:gd name="connsiteX913" fmla="*/ 10441881 w 11218359"/>
              <a:gd name="connsiteY913" fmla="*/ 872876 h 872875"/>
              <a:gd name="connsiteX914" fmla="*/ 10453358 w 11218359"/>
              <a:gd name="connsiteY914" fmla="*/ 872876 h 872875"/>
              <a:gd name="connsiteX915" fmla="*/ 10464789 w 11218359"/>
              <a:gd name="connsiteY915" fmla="*/ 872876 h 872875"/>
              <a:gd name="connsiteX916" fmla="*/ 10476219 w 11218359"/>
              <a:gd name="connsiteY916" fmla="*/ 872876 h 872875"/>
              <a:gd name="connsiteX917" fmla="*/ 10487649 w 11218359"/>
              <a:gd name="connsiteY917" fmla="*/ 872876 h 872875"/>
              <a:gd name="connsiteX918" fmla="*/ 10499079 w 11218359"/>
              <a:gd name="connsiteY918" fmla="*/ 872876 h 872875"/>
              <a:gd name="connsiteX919" fmla="*/ 10510556 w 11218359"/>
              <a:gd name="connsiteY919" fmla="*/ 872876 h 872875"/>
              <a:gd name="connsiteX920" fmla="*/ 10521987 w 11218359"/>
              <a:gd name="connsiteY920" fmla="*/ 872876 h 872875"/>
              <a:gd name="connsiteX921" fmla="*/ 10533416 w 11218359"/>
              <a:gd name="connsiteY921" fmla="*/ 872876 h 872875"/>
              <a:gd name="connsiteX922" fmla="*/ 10544847 w 11218359"/>
              <a:gd name="connsiteY922" fmla="*/ 872876 h 872875"/>
              <a:gd name="connsiteX923" fmla="*/ 10556277 w 11218359"/>
              <a:gd name="connsiteY923" fmla="*/ 872876 h 872875"/>
              <a:gd name="connsiteX924" fmla="*/ 10567754 w 11218359"/>
              <a:gd name="connsiteY924" fmla="*/ 872876 h 872875"/>
              <a:gd name="connsiteX925" fmla="*/ 10579184 w 11218359"/>
              <a:gd name="connsiteY925" fmla="*/ 872876 h 872875"/>
              <a:gd name="connsiteX926" fmla="*/ 10590614 w 11218359"/>
              <a:gd name="connsiteY926" fmla="*/ 872876 h 872875"/>
              <a:gd name="connsiteX927" fmla="*/ 10602045 w 11218359"/>
              <a:gd name="connsiteY927" fmla="*/ 872876 h 872875"/>
              <a:gd name="connsiteX928" fmla="*/ 10613474 w 11218359"/>
              <a:gd name="connsiteY928" fmla="*/ 872876 h 872875"/>
              <a:gd name="connsiteX929" fmla="*/ 10624951 w 11218359"/>
              <a:gd name="connsiteY929" fmla="*/ 872876 h 872875"/>
              <a:gd name="connsiteX930" fmla="*/ 10636382 w 11218359"/>
              <a:gd name="connsiteY930" fmla="*/ 872876 h 872875"/>
              <a:gd name="connsiteX931" fmla="*/ 10647812 w 11218359"/>
              <a:gd name="connsiteY931" fmla="*/ 872876 h 872875"/>
              <a:gd name="connsiteX932" fmla="*/ 10659241 w 11218359"/>
              <a:gd name="connsiteY932" fmla="*/ 872876 h 872875"/>
              <a:gd name="connsiteX933" fmla="*/ 10670672 w 11218359"/>
              <a:gd name="connsiteY933" fmla="*/ 872876 h 872875"/>
              <a:gd name="connsiteX934" fmla="*/ 10682149 w 11218359"/>
              <a:gd name="connsiteY934" fmla="*/ 872876 h 872875"/>
              <a:gd name="connsiteX935" fmla="*/ 10693580 w 11218359"/>
              <a:gd name="connsiteY935" fmla="*/ 872876 h 872875"/>
              <a:gd name="connsiteX936" fmla="*/ 10705009 w 11218359"/>
              <a:gd name="connsiteY936" fmla="*/ 872876 h 872875"/>
              <a:gd name="connsiteX937" fmla="*/ 10716439 w 11218359"/>
              <a:gd name="connsiteY937" fmla="*/ 872876 h 872875"/>
              <a:gd name="connsiteX938" fmla="*/ 10727870 w 11218359"/>
              <a:gd name="connsiteY938" fmla="*/ 872876 h 872875"/>
              <a:gd name="connsiteX939" fmla="*/ 10739347 w 11218359"/>
              <a:gd name="connsiteY939" fmla="*/ 872876 h 872875"/>
              <a:gd name="connsiteX940" fmla="*/ 10750778 w 11218359"/>
              <a:gd name="connsiteY940" fmla="*/ 872876 h 872875"/>
              <a:gd name="connsiteX941" fmla="*/ 10762207 w 11218359"/>
              <a:gd name="connsiteY941" fmla="*/ 872876 h 872875"/>
              <a:gd name="connsiteX942" fmla="*/ 10773637 w 11218359"/>
              <a:gd name="connsiteY942" fmla="*/ 872876 h 872875"/>
              <a:gd name="connsiteX943" fmla="*/ 10785067 w 11218359"/>
              <a:gd name="connsiteY943" fmla="*/ 872876 h 872875"/>
              <a:gd name="connsiteX944" fmla="*/ 10796544 w 11218359"/>
              <a:gd name="connsiteY944" fmla="*/ 872876 h 872875"/>
              <a:gd name="connsiteX945" fmla="*/ 10807975 w 11218359"/>
              <a:gd name="connsiteY945" fmla="*/ 872876 h 872875"/>
              <a:gd name="connsiteX946" fmla="*/ 10819405 w 11218359"/>
              <a:gd name="connsiteY946" fmla="*/ 872876 h 872875"/>
              <a:gd name="connsiteX947" fmla="*/ 10830834 w 11218359"/>
              <a:gd name="connsiteY947" fmla="*/ 872876 h 872875"/>
              <a:gd name="connsiteX948" fmla="*/ 10842265 w 11218359"/>
              <a:gd name="connsiteY948" fmla="*/ 872876 h 872875"/>
              <a:gd name="connsiteX949" fmla="*/ 10853742 w 11218359"/>
              <a:gd name="connsiteY949" fmla="*/ 872876 h 872875"/>
              <a:gd name="connsiteX950" fmla="*/ 10865173 w 11218359"/>
              <a:gd name="connsiteY950" fmla="*/ 872876 h 872875"/>
              <a:gd name="connsiteX951" fmla="*/ 10876602 w 11218359"/>
              <a:gd name="connsiteY951" fmla="*/ 872876 h 872875"/>
              <a:gd name="connsiteX952" fmla="*/ 10888032 w 11218359"/>
              <a:gd name="connsiteY952" fmla="*/ 872876 h 872875"/>
              <a:gd name="connsiteX953" fmla="*/ 10899463 w 11218359"/>
              <a:gd name="connsiteY953" fmla="*/ 872876 h 872875"/>
              <a:gd name="connsiteX954" fmla="*/ 10910892 w 11218359"/>
              <a:gd name="connsiteY954" fmla="*/ 872876 h 872875"/>
              <a:gd name="connsiteX955" fmla="*/ 10922369 w 11218359"/>
              <a:gd name="connsiteY955" fmla="*/ 872876 h 872875"/>
              <a:gd name="connsiteX956" fmla="*/ 10933800 w 11218359"/>
              <a:gd name="connsiteY956" fmla="*/ 872876 h 872875"/>
              <a:gd name="connsiteX957" fmla="*/ 10945230 w 11218359"/>
              <a:gd name="connsiteY957" fmla="*/ 872876 h 872875"/>
              <a:gd name="connsiteX958" fmla="*/ 10956660 w 11218359"/>
              <a:gd name="connsiteY958" fmla="*/ 872876 h 872875"/>
              <a:gd name="connsiteX959" fmla="*/ 10968090 w 11218359"/>
              <a:gd name="connsiteY959" fmla="*/ 872876 h 872875"/>
              <a:gd name="connsiteX960" fmla="*/ 10979567 w 11218359"/>
              <a:gd name="connsiteY960" fmla="*/ 872876 h 872875"/>
              <a:gd name="connsiteX961" fmla="*/ 10990998 w 11218359"/>
              <a:gd name="connsiteY961" fmla="*/ 872876 h 872875"/>
              <a:gd name="connsiteX962" fmla="*/ 11002427 w 11218359"/>
              <a:gd name="connsiteY962" fmla="*/ 872876 h 872875"/>
              <a:gd name="connsiteX963" fmla="*/ 11013858 w 11218359"/>
              <a:gd name="connsiteY963" fmla="*/ 872876 h 872875"/>
              <a:gd name="connsiteX964" fmla="*/ 11025287 w 11218359"/>
              <a:gd name="connsiteY964" fmla="*/ 872876 h 872875"/>
              <a:gd name="connsiteX965" fmla="*/ 11036765 w 11218359"/>
              <a:gd name="connsiteY965" fmla="*/ 872876 h 872875"/>
              <a:gd name="connsiteX966" fmla="*/ 11048195 w 11218359"/>
              <a:gd name="connsiteY966" fmla="*/ 872876 h 872875"/>
              <a:gd name="connsiteX967" fmla="*/ 11059625 w 11218359"/>
              <a:gd name="connsiteY967" fmla="*/ 872876 h 872875"/>
              <a:gd name="connsiteX968" fmla="*/ 11071056 w 11218359"/>
              <a:gd name="connsiteY968" fmla="*/ 872876 h 872875"/>
              <a:gd name="connsiteX969" fmla="*/ 11082485 w 11218359"/>
              <a:gd name="connsiteY969" fmla="*/ 872876 h 872875"/>
              <a:gd name="connsiteX970" fmla="*/ 11093962 w 11218359"/>
              <a:gd name="connsiteY970" fmla="*/ 872876 h 872875"/>
              <a:gd name="connsiteX971" fmla="*/ 11105393 w 11218359"/>
              <a:gd name="connsiteY971" fmla="*/ 872876 h 872875"/>
              <a:gd name="connsiteX972" fmla="*/ 11116823 w 11218359"/>
              <a:gd name="connsiteY972" fmla="*/ 872876 h 872875"/>
              <a:gd name="connsiteX973" fmla="*/ 11128253 w 11218359"/>
              <a:gd name="connsiteY973" fmla="*/ 872876 h 872875"/>
              <a:gd name="connsiteX974" fmla="*/ 11139683 w 11218359"/>
              <a:gd name="connsiteY974" fmla="*/ 872876 h 872875"/>
              <a:gd name="connsiteX975" fmla="*/ 11151160 w 11218359"/>
              <a:gd name="connsiteY975" fmla="*/ 872876 h 872875"/>
              <a:gd name="connsiteX976" fmla="*/ 11162591 w 11218359"/>
              <a:gd name="connsiteY976" fmla="*/ 872876 h 872875"/>
              <a:gd name="connsiteX977" fmla="*/ 11174020 w 11218359"/>
              <a:gd name="connsiteY977" fmla="*/ 872876 h 872875"/>
              <a:gd name="connsiteX978" fmla="*/ 11185451 w 11218359"/>
              <a:gd name="connsiteY978" fmla="*/ 872876 h 872875"/>
              <a:gd name="connsiteX979" fmla="*/ 11196881 w 11218359"/>
              <a:gd name="connsiteY979" fmla="*/ 872876 h 872875"/>
              <a:gd name="connsiteX980" fmla="*/ 11208358 w 11218359"/>
              <a:gd name="connsiteY980" fmla="*/ 872876 h 872875"/>
              <a:gd name="connsiteX981" fmla="*/ 11218359 w 11218359"/>
              <a:gd name="connsiteY981" fmla="*/ 872876 h 87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872875">
                <a:moveTo>
                  <a:pt x="0" y="872876"/>
                </a:moveTo>
                <a:lnTo>
                  <a:pt x="9149" y="872876"/>
                </a:lnTo>
                <a:lnTo>
                  <a:pt x="20588" y="872876"/>
                </a:lnTo>
                <a:lnTo>
                  <a:pt x="32028" y="872876"/>
                </a:lnTo>
                <a:lnTo>
                  <a:pt x="43467" y="872876"/>
                </a:lnTo>
                <a:lnTo>
                  <a:pt x="54907" y="872876"/>
                </a:lnTo>
                <a:lnTo>
                  <a:pt x="66346" y="872876"/>
                </a:lnTo>
                <a:lnTo>
                  <a:pt x="77786" y="872876"/>
                </a:lnTo>
                <a:lnTo>
                  <a:pt x="89225" y="872876"/>
                </a:lnTo>
                <a:lnTo>
                  <a:pt x="100665" y="872876"/>
                </a:lnTo>
                <a:lnTo>
                  <a:pt x="112104" y="872876"/>
                </a:lnTo>
                <a:lnTo>
                  <a:pt x="123544" y="872876"/>
                </a:lnTo>
                <a:lnTo>
                  <a:pt x="134979" y="872876"/>
                </a:lnTo>
                <a:lnTo>
                  <a:pt x="146423" y="872876"/>
                </a:lnTo>
                <a:lnTo>
                  <a:pt x="157858" y="872876"/>
                </a:lnTo>
                <a:lnTo>
                  <a:pt x="169297" y="872876"/>
                </a:lnTo>
                <a:lnTo>
                  <a:pt x="180737" y="872876"/>
                </a:lnTo>
                <a:lnTo>
                  <a:pt x="192176" y="872876"/>
                </a:lnTo>
                <a:lnTo>
                  <a:pt x="203616" y="872876"/>
                </a:lnTo>
                <a:lnTo>
                  <a:pt x="215055" y="872876"/>
                </a:lnTo>
                <a:lnTo>
                  <a:pt x="226495" y="872876"/>
                </a:lnTo>
                <a:lnTo>
                  <a:pt x="237935" y="872876"/>
                </a:lnTo>
                <a:lnTo>
                  <a:pt x="249374" y="872876"/>
                </a:lnTo>
                <a:lnTo>
                  <a:pt x="260814" y="872876"/>
                </a:lnTo>
                <a:lnTo>
                  <a:pt x="272253" y="872876"/>
                </a:lnTo>
                <a:lnTo>
                  <a:pt x="283693" y="872876"/>
                </a:lnTo>
                <a:lnTo>
                  <a:pt x="295132" y="872876"/>
                </a:lnTo>
                <a:lnTo>
                  <a:pt x="306572" y="872876"/>
                </a:lnTo>
                <a:lnTo>
                  <a:pt x="318011" y="872876"/>
                </a:lnTo>
                <a:lnTo>
                  <a:pt x="329451" y="872876"/>
                </a:lnTo>
                <a:lnTo>
                  <a:pt x="340890" y="872876"/>
                </a:lnTo>
                <a:lnTo>
                  <a:pt x="352330" y="872876"/>
                </a:lnTo>
                <a:lnTo>
                  <a:pt x="363769" y="872876"/>
                </a:lnTo>
                <a:lnTo>
                  <a:pt x="375209" y="872876"/>
                </a:lnTo>
                <a:lnTo>
                  <a:pt x="386648" y="872876"/>
                </a:lnTo>
                <a:lnTo>
                  <a:pt x="398088" y="872876"/>
                </a:lnTo>
                <a:lnTo>
                  <a:pt x="409527" y="872876"/>
                </a:lnTo>
                <a:lnTo>
                  <a:pt x="420967" y="872876"/>
                </a:lnTo>
                <a:lnTo>
                  <a:pt x="432406" y="872876"/>
                </a:lnTo>
                <a:lnTo>
                  <a:pt x="443846" y="872876"/>
                </a:lnTo>
                <a:lnTo>
                  <a:pt x="455285" y="872876"/>
                </a:lnTo>
                <a:lnTo>
                  <a:pt x="466725" y="872876"/>
                </a:lnTo>
                <a:lnTo>
                  <a:pt x="478165" y="872876"/>
                </a:lnTo>
                <a:lnTo>
                  <a:pt x="489604" y="872876"/>
                </a:lnTo>
                <a:lnTo>
                  <a:pt x="501044" y="872876"/>
                </a:lnTo>
                <a:lnTo>
                  <a:pt x="512483" y="872876"/>
                </a:lnTo>
                <a:lnTo>
                  <a:pt x="523923" y="872876"/>
                </a:lnTo>
                <a:lnTo>
                  <a:pt x="535362" y="872876"/>
                </a:lnTo>
                <a:lnTo>
                  <a:pt x="546802" y="872876"/>
                </a:lnTo>
                <a:lnTo>
                  <a:pt x="558241" y="872876"/>
                </a:lnTo>
                <a:lnTo>
                  <a:pt x="569681" y="872876"/>
                </a:lnTo>
                <a:lnTo>
                  <a:pt x="581120" y="872876"/>
                </a:lnTo>
                <a:lnTo>
                  <a:pt x="592560" y="872876"/>
                </a:lnTo>
                <a:lnTo>
                  <a:pt x="603999" y="872876"/>
                </a:lnTo>
                <a:lnTo>
                  <a:pt x="615439" y="872876"/>
                </a:lnTo>
                <a:lnTo>
                  <a:pt x="626878" y="872876"/>
                </a:lnTo>
                <a:lnTo>
                  <a:pt x="638318" y="872876"/>
                </a:lnTo>
                <a:lnTo>
                  <a:pt x="649757" y="872876"/>
                </a:lnTo>
                <a:lnTo>
                  <a:pt x="661192" y="872876"/>
                </a:lnTo>
                <a:lnTo>
                  <a:pt x="672632" y="872876"/>
                </a:lnTo>
                <a:lnTo>
                  <a:pt x="684071" y="872876"/>
                </a:lnTo>
                <a:lnTo>
                  <a:pt x="695511" y="872876"/>
                </a:lnTo>
                <a:lnTo>
                  <a:pt x="706950" y="872876"/>
                </a:lnTo>
                <a:lnTo>
                  <a:pt x="718390" y="872876"/>
                </a:lnTo>
                <a:lnTo>
                  <a:pt x="729829" y="872876"/>
                </a:lnTo>
                <a:lnTo>
                  <a:pt x="741269" y="872876"/>
                </a:lnTo>
                <a:lnTo>
                  <a:pt x="752708" y="872876"/>
                </a:lnTo>
                <a:lnTo>
                  <a:pt x="764148" y="872876"/>
                </a:lnTo>
                <a:lnTo>
                  <a:pt x="775587" y="872876"/>
                </a:lnTo>
                <a:lnTo>
                  <a:pt x="787027" y="872876"/>
                </a:lnTo>
                <a:lnTo>
                  <a:pt x="798467" y="872876"/>
                </a:lnTo>
                <a:lnTo>
                  <a:pt x="809906" y="872876"/>
                </a:lnTo>
                <a:lnTo>
                  <a:pt x="821346" y="872876"/>
                </a:lnTo>
                <a:lnTo>
                  <a:pt x="832785" y="872876"/>
                </a:lnTo>
                <a:lnTo>
                  <a:pt x="844225" y="872876"/>
                </a:lnTo>
                <a:lnTo>
                  <a:pt x="855664" y="872876"/>
                </a:lnTo>
                <a:lnTo>
                  <a:pt x="867104" y="872876"/>
                </a:lnTo>
                <a:lnTo>
                  <a:pt x="878543" y="872876"/>
                </a:lnTo>
                <a:lnTo>
                  <a:pt x="889983" y="872876"/>
                </a:lnTo>
                <a:lnTo>
                  <a:pt x="901422" y="872876"/>
                </a:lnTo>
                <a:lnTo>
                  <a:pt x="912862" y="872876"/>
                </a:lnTo>
                <a:lnTo>
                  <a:pt x="924301" y="872876"/>
                </a:lnTo>
                <a:lnTo>
                  <a:pt x="935741" y="872876"/>
                </a:lnTo>
                <a:lnTo>
                  <a:pt x="947180" y="872876"/>
                </a:lnTo>
                <a:lnTo>
                  <a:pt x="958620" y="872876"/>
                </a:lnTo>
                <a:lnTo>
                  <a:pt x="970059" y="872876"/>
                </a:lnTo>
                <a:lnTo>
                  <a:pt x="981499" y="872876"/>
                </a:lnTo>
                <a:lnTo>
                  <a:pt x="992938" y="872876"/>
                </a:lnTo>
                <a:lnTo>
                  <a:pt x="1004378" y="872876"/>
                </a:lnTo>
                <a:lnTo>
                  <a:pt x="1015818" y="872876"/>
                </a:lnTo>
                <a:lnTo>
                  <a:pt x="1027257" y="872876"/>
                </a:lnTo>
                <a:lnTo>
                  <a:pt x="1038697" y="872876"/>
                </a:lnTo>
                <a:lnTo>
                  <a:pt x="1050136" y="872876"/>
                </a:lnTo>
                <a:lnTo>
                  <a:pt x="1061576" y="872876"/>
                </a:lnTo>
                <a:lnTo>
                  <a:pt x="1073015" y="872876"/>
                </a:lnTo>
                <a:lnTo>
                  <a:pt x="1084455" y="872876"/>
                </a:lnTo>
                <a:lnTo>
                  <a:pt x="1095894" y="872876"/>
                </a:lnTo>
                <a:lnTo>
                  <a:pt x="1107334" y="872876"/>
                </a:lnTo>
                <a:lnTo>
                  <a:pt x="1118773" y="872876"/>
                </a:lnTo>
                <a:lnTo>
                  <a:pt x="1130213" y="872876"/>
                </a:lnTo>
                <a:lnTo>
                  <a:pt x="1141652" y="872876"/>
                </a:lnTo>
                <a:lnTo>
                  <a:pt x="1153092" y="872876"/>
                </a:lnTo>
                <a:lnTo>
                  <a:pt x="1164531" y="872876"/>
                </a:lnTo>
                <a:lnTo>
                  <a:pt x="1175971" y="872876"/>
                </a:lnTo>
                <a:lnTo>
                  <a:pt x="1187406" y="872876"/>
                </a:lnTo>
                <a:lnTo>
                  <a:pt x="1198845" y="872876"/>
                </a:lnTo>
                <a:lnTo>
                  <a:pt x="1210285" y="872876"/>
                </a:lnTo>
                <a:lnTo>
                  <a:pt x="1221724" y="872876"/>
                </a:lnTo>
                <a:lnTo>
                  <a:pt x="1233164" y="872876"/>
                </a:lnTo>
                <a:lnTo>
                  <a:pt x="1244603" y="872876"/>
                </a:lnTo>
                <a:lnTo>
                  <a:pt x="1256043" y="872876"/>
                </a:lnTo>
                <a:lnTo>
                  <a:pt x="1267482" y="872876"/>
                </a:lnTo>
                <a:lnTo>
                  <a:pt x="1278922" y="872876"/>
                </a:lnTo>
                <a:lnTo>
                  <a:pt x="1290361" y="872876"/>
                </a:lnTo>
                <a:lnTo>
                  <a:pt x="1301801" y="872876"/>
                </a:lnTo>
                <a:lnTo>
                  <a:pt x="1313240" y="872876"/>
                </a:lnTo>
                <a:lnTo>
                  <a:pt x="1324680" y="872876"/>
                </a:lnTo>
                <a:lnTo>
                  <a:pt x="1336120" y="872876"/>
                </a:lnTo>
                <a:lnTo>
                  <a:pt x="1347559" y="872876"/>
                </a:lnTo>
                <a:lnTo>
                  <a:pt x="1358999" y="872876"/>
                </a:lnTo>
                <a:lnTo>
                  <a:pt x="1370438" y="872876"/>
                </a:lnTo>
                <a:lnTo>
                  <a:pt x="1381878" y="872876"/>
                </a:lnTo>
                <a:lnTo>
                  <a:pt x="1393317" y="872876"/>
                </a:lnTo>
                <a:lnTo>
                  <a:pt x="1404757" y="872876"/>
                </a:lnTo>
                <a:lnTo>
                  <a:pt x="1416196" y="872876"/>
                </a:lnTo>
                <a:lnTo>
                  <a:pt x="1427636" y="872876"/>
                </a:lnTo>
                <a:lnTo>
                  <a:pt x="1439075" y="872876"/>
                </a:lnTo>
                <a:lnTo>
                  <a:pt x="1450515" y="872876"/>
                </a:lnTo>
                <a:lnTo>
                  <a:pt x="1461954" y="872876"/>
                </a:lnTo>
                <a:lnTo>
                  <a:pt x="1473394" y="872876"/>
                </a:lnTo>
                <a:lnTo>
                  <a:pt x="1484833" y="872876"/>
                </a:lnTo>
                <a:lnTo>
                  <a:pt x="1496273" y="872876"/>
                </a:lnTo>
                <a:lnTo>
                  <a:pt x="1507712" y="872876"/>
                </a:lnTo>
                <a:lnTo>
                  <a:pt x="1519152" y="872876"/>
                </a:lnTo>
                <a:lnTo>
                  <a:pt x="1530591" y="872876"/>
                </a:lnTo>
                <a:lnTo>
                  <a:pt x="1542031" y="872876"/>
                </a:lnTo>
                <a:lnTo>
                  <a:pt x="1553471" y="872876"/>
                </a:lnTo>
                <a:lnTo>
                  <a:pt x="1564910" y="872876"/>
                </a:lnTo>
                <a:lnTo>
                  <a:pt x="1576349" y="872876"/>
                </a:lnTo>
                <a:lnTo>
                  <a:pt x="1587789" y="872876"/>
                </a:lnTo>
                <a:lnTo>
                  <a:pt x="1599229" y="872876"/>
                </a:lnTo>
                <a:lnTo>
                  <a:pt x="1610668" y="872876"/>
                </a:lnTo>
                <a:lnTo>
                  <a:pt x="1622107" y="872876"/>
                </a:lnTo>
                <a:lnTo>
                  <a:pt x="1633547" y="872876"/>
                </a:lnTo>
                <a:lnTo>
                  <a:pt x="1644987" y="872876"/>
                </a:lnTo>
                <a:lnTo>
                  <a:pt x="1656426" y="872876"/>
                </a:lnTo>
                <a:lnTo>
                  <a:pt x="1667866" y="872876"/>
                </a:lnTo>
                <a:lnTo>
                  <a:pt x="1679305" y="872876"/>
                </a:lnTo>
                <a:lnTo>
                  <a:pt x="1690745" y="872876"/>
                </a:lnTo>
                <a:lnTo>
                  <a:pt x="1702184" y="872876"/>
                </a:lnTo>
                <a:lnTo>
                  <a:pt x="1713619" y="872876"/>
                </a:lnTo>
                <a:lnTo>
                  <a:pt x="1725063" y="872876"/>
                </a:lnTo>
                <a:lnTo>
                  <a:pt x="1736498" y="872876"/>
                </a:lnTo>
                <a:lnTo>
                  <a:pt x="1747938" y="872876"/>
                </a:lnTo>
                <a:lnTo>
                  <a:pt x="1759377" y="872876"/>
                </a:lnTo>
                <a:lnTo>
                  <a:pt x="1770817" y="872876"/>
                </a:lnTo>
                <a:lnTo>
                  <a:pt x="1782256" y="872876"/>
                </a:lnTo>
                <a:lnTo>
                  <a:pt x="1793696" y="872876"/>
                </a:lnTo>
                <a:lnTo>
                  <a:pt x="1805135" y="872876"/>
                </a:lnTo>
                <a:lnTo>
                  <a:pt x="1816575" y="872876"/>
                </a:lnTo>
                <a:lnTo>
                  <a:pt x="1828014" y="872876"/>
                </a:lnTo>
                <a:lnTo>
                  <a:pt x="1839454" y="872876"/>
                </a:lnTo>
                <a:lnTo>
                  <a:pt x="1850893" y="872876"/>
                </a:lnTo>
                <a:lnTo>
                  <a:pt x="1862333" y="872876"/>
                </a:lnTo>
                <a:lnTo>
                  <a:pt x="1873772" y="872876"/>
                </a:lnTo>
                <a:lnTo>
                  <a:pt x="1885212" y="872876"/>
                </a:lnTo>
                <a:lnTo>
                  <a:pt x="1896651" y="872876"/>
                </a:lnTo>
                <a:lnTo>
                  <a:pt x="1908091" y="872876"/>
                </a:lnTo>
                <a:lnTo>
                  <a:pt x="1919531" y="872876"/>
                </a:lnTo>
                <a:lnTo>
                  <a:pt x="1930970" y="872876"/>
                </a:lnTo>
                <a:lnTo>
                  <a:pt x="1942409" y="872876"/>
                </a:lnTo>
                <a:lnTo>
                  <a:pt x="1953849" y="872876"/>
                </a:lnTo>
                <a:lnTo>
                  <a:pt x="1965289" y="872876"/>
                </a:lnTo>
                <a:lnTo>
                  <a:pt x="1976728" y="872876"/>
                </a:lnTo>
                <a:lnTo>
                  <a:pt x="1988168" y="872876"/>
                </a:lnTo>
                <a:lnTo>
                  <a:pt x="1999607" y="872876"/>
                </a:lnTo>
                <a:lnTo>
                  <a:pt x="2011047" y="872876"/>
                </a:lnTo>
                <a:lnTo>
                  <a:pt x="2022486" y="872876"/>
                </a:lnTo>
                <a:lnTo>
                  <a:pt x="2033926" y="872876"/>
                </a:lnTo>
                <a:lnTo>
                  <a:pt x="2045365" y="872876"/>
                </a:lnTo>
                <a:lnTo>
                  <a:pt x="2056805" y="872876"/>
                </a:lnTo>
                <a:lnTo>
                  <a:pt x="2068244" y="872876"/>
                </a:lnTo>
                <a:lnTo>
                  <a:pt x="2079684" y="872876"/>
                </a:lnTo>
                <a:lnTo>
                  <a:pt x="2091123" y="872876"/>
                </a:lnTo>
                <a:lnTo>
                  <a:pt x="2102563" y="872876"/>
                </a:lnTo>
                <a:lnTo>
                  <a:pt x="2114002" y="872876"/>
                </a:lnTo>
                <a:lnTo>
                  <a:pt x="2125442" y="872876"/>
                </a:lnTo>
                <a:lnTo>
                  <a:pt x="2136882" y="872876"/>
                </a:lnTo>
                <a:lnTo>
                  <a:pt x="2148321" y="872876"/>
                </a:lnTo>
                <a:lnTo>
                  <a:pt x="2159760" y="872876"/>
                </a:lnTo>
                <a:lnTo>
                  <a:pt x="2171200" y="872876"/>
                </a:lnTo>
                <a:lnTo>
                  <a:pt x="2182640" y="872876"/>
                </a:lnTo>
                <a:lnTo>
                  <a:pt x="2194079" y="872876"/>
                </a:lnTo>
                <a:lnTo>
                  <a:pt x="2205519" y="872876"/>
                </a:lnTo>
                <a:lnTo>
                  <a:pt x="2216958" y="872876"/>
                </a:lnTo>
                <a:lnTo>
                  <a:pt x="2228393" y="872876"/>
                </a:lnTo>
                <a:lnTo>
                  <a:pt x="2239837" y="872876"/>
                </a:lnTo>
                <a:lnTo>
                  <a:pt x="2251272" y="872876"/>
                </a:lnTo>
                <a:lnTo>
                  <a:pt x="2262716" y="872876"/>
                </a:lnTo>
                <a:lnTo>
                  <a:pt x="2274151" y="872876"/>
                </a:lnTo>
                <a:lnTo>
                  <a:pt x="2285591" y="872876"/>
                </a:lnTo>
                <a:lnTo>
                  <a:pt x="2297030" y="872876"/>
                </a:lnTo>
                <a:lnTo>
                  <a:pt x="2308470" y="872876"/>
                </a:lnTo>
                <a:lnTo>
                  <a:pt x="2319909" y="872876"/>
                </a:lnTo>
                <a:lnTo>
                  <a:pt x="2331349" y="872876"/>
                </a:lnTo>
                <a:lnTo>
                  <a:pt x="2342788" y="872876"/>
                </a:lnTo>
                <a:lnTo>
                  <a:pt x="2354228" y="872876"/>
                </a:lnTo>
                <a:lnTo>
                  <a:pt x="2365667" y="872876"/>
                </a:lnTo>
                <a:lnTo>
                  <a:pt x="2377107" y="872876"/>
                </a:lnTo>
                <a:lnTo>
                  <a:pt x="2388546" y="872876"/>
                </a:lnTo>
                <a:lnTo>
                  <a:pt x="2399986" y="872876"/>
                </a:lnTo>
                <a:lnTo>
                  <a:pt x="2411425" y="872876"/>
                </a:lnTo>
                <a:lnTo>
                  <a:pt x="2422865" y="872876"/>
                </a:lnTo>
                <a:lnTo>
                  <a:pt x="2434304" y="872876"/>
                </a:lnTo>
                <a:lnTo>
                  <a:pt x="2445744" y="872876"/>
                </a:lnTo>
                <a:lnTo>
                  <a:pt x="2457184" y="872876"/>
                </a:lnTo>
                <a:lnTo>
                  <a:pt x="2468623" y="872876"/>
                </a:lnTo>
                <a:lnTo>
                  <a:pt x="2480062" y="872876"/>
                </a:lnTo>
                <a:lnTo>
                  <a:pt x="2491502" y="872876"/>
                </a:lnTo>
                <a:lnTo>
                  <a:pt x="2502942" y="872876"/>
                </a:lnTo>
                <a:lnTo>
                  <a:pt x="2514381" y="872876"/>
                </a:lnTo>
                <a:lnTo>
                  <a:pt x="2525821" y="872876"/>
                </a:lnTo>
                <a:lnTo>
                  <a:pt x="2537260" y="872876"/>
                </a:lnTo>
                <a:lnTo>
                  <a:pt x="2548700" y="872876"/>
                </a:lnTo>
                <a:lnTo>
                  <a:pt x="2560139" y="872876"/>
                </a:lnTo>
                <a:lnTo>
                  <a:pt x="2571579" y="872876"/>
                </a:lnTo>
                <a:lnTo>
                  <a:pt x="2583018" y="872876"/>
                </a:lnTo>
                <a:lnTo>
                  <a:pt x="2594458" y="872876"/>
                </a:lnTo>
                <a:lnTo>
                  <a:pt x="2605897" y="872876"/>
                </a:lnTo>
                <a:lnTo>
                  <a:pt x="2617337" y="872876"/>
                </a:lnTo>
                <a:lnTo>
                  <a:pt x="2628776" y="872876"/>
                </a:lnTo>
                <a:lnTo>
                  <a:pt x="2640216" y="872876"/>
                </a:lnTo>
                <a:lnTo>
                  <a:pt x="2651655" y="872876"/>
                </a:lnTo>
                <a:lnTo>
                  <a:pt x="2663095" y="872876"/>
                </a:lnTo>
                <a:lnTo>
                  <a:pt x="2674535" y="872876"/>
                </a:lnTo>
                <a:lnTo>
                  <a:pt x="2685974" y="872876"/>
                </a:lnTo>
                <a:lnTo>
                  <a:pt x="2697413" y="872876"/>
                </a:lnTo>
                <a:lnTo>
                  <a:pt x="2708853" y="872876"/>
                </a:lnTo>
                <a:lnTo>
                  <a:pt x="2720293" y="872876"/>
                </a:lnTo>
                <a:lnTo>
                  <a:pt x="2731727" y="872876"/>
                </a:lnTo>
                <a:lnTo>
                  <a:pt x="2743172" y="872876"/>
                </a:lnTo>
                <a:lnTo>
                  <a:pt x="2754611" y="872876"/>
                </a:lnTo>
                <a:lnTo>
                  <a:pt x="2766046" y="872876"/>
                </a:lnTo>
                <a:lnTo>
                  <a:pt x="2777490" y="872876"/>
                </a:lnTo>
                <a:lnTo>
                  <a:pt x="2788925" y="872876"/>
                </a:lnTo>
                <a:lnTo>
                  <a:pt x="2800364" y="872876"/>
                </a:lnTo>
                <a:lnTo>
                  <a:pt x="2811804" y="872876"/>
                </a:lnTo>
                <a:lnTo>
                  <a:pt x="2823243" y="872876"/>
                </a:lnTo>
                <a:lnTo>
                  <a:pt x="2834683" y="872876"/>
                </a:lnTo>
                <a:lnTo>
                  <a:pt x="2846123" y="872876"/>
                </a:lnTo>
                <a:lnTo>
                  <a:pt x="2857562" y="872876"/>
                </a:lnTo>
                <a:lnTo>
                  <a:pt x="2869001" y="872876"/>
                </a:lnTo>
                <a:lnTo>
                  <a:pt x="2880441" y="872876"/>
                </a:lnTo>
                <a:lnTo>
                  <a:pt x="2891881" y="872876"/>
                </a:lnTo>
                <a:lnTo>
                  <a:pt x="2903320" y="872876"/>
                </a:lnTo>
                <a:lnTo>
                  <a:pt x="2914760" y="872876"/>
                </a:lnTo>
                <a:lnTo>
                  <a:pt x="2926199" y="872876"/>
                </a:lnTo>
                <a:lnTo>
                  <a:pt x="2937639" y="872876"/>
                </a:lnTo>
                <a:lnTo>
                  <a:pt x="2949078" y="872876"/>
                </a:lnTo>
                <a:lnTo>
                  <a:pt x="2960518" y="872876"/>
                </a:lnTo>
                <a:lnTo>
                  <a:pt x="2971957" y="872876"/>
                </a:lnTo>
                <a:lnTo>
                  <a:pt x="2983397" y="872876"/>
                </a:lnTo>
                <a:lnTo>
                  <a:pt x="2994837" y="872876"/>
                </a:lnTo>
                <a:lnTo>
                  <a:pt x="3006276" y="872876"/>
                </a:lnTo>
                <a:lnTo>
                  <a:pt x="3017715" y="872876"/>
                </a:lnTo>
                <a:lnTo>
                  <a:pt x="3029155" y="872876"/>
                </a:lnTo>
                <a:lnTo>
                  <a:pt x="3040594" y="872876"/>
                </a:lnTo>
                <a:lnTo>
                  <a:pt x="3052034" y="872876"/>
                </a:lnTo>
                <a:lnTo>
                  <a:pt x="3063474" y="872876"/>
                </a:lnTo>
                <a:lnTo>
                  <a:pt x="3074913" y="872876"/>
                </a:lnTo>
                <a:lnTo>
                  <a:pt x="3086352" y="872876"/>
                </a:lnTo>
                <a:lnTo>
                  <a:pt x="3097792" y="872876"/>
                </a:lnTo>
                <a:lnTo>
                  <a:pt x="3109232" y="872876"/>
                </a:lnTo>
                <a:lnTo>
                  <a:pt x="3120671" y="872876"/>
                </a:lnTo>
                <a:lnTo>
                  <a:pt x="3132111" y="872876"/>
                </a:lnTo>
                <a:lnTo>
                  <a:pt x="3143550" y="872876"/>
                </a:lnTo>
                <a:lnTo>
                  <a:pt x="3154990" y="872876"/>
                </a:lnTo>
                <a:lnTo>
                  <a:pt x="3166429" y="872876"/>
                </a:lnTo>
                <a:lnTo>
                  <a:pt x="3177869" y="872876"/>
                </a:lnTo>
                <a:lnTo>
                  <a:pt x="3189308" y="872876"/>
                </a:lnTo>
                <a:lnTo>
                  <a:pt x="3200748" y="872876"/>
                </a:lnTo>
                <a:lnTo>
                  <a:pt x="3212187" y="872876"/>
                </a:lnTo>
                <a:lnTo>
                  <a:pt x="3223627" y="872876"/>
                </a:lnTo>
                <a:lnTo>
                  <a:pt x="3235066" y="872876"/>
                </a:lnTo>
                <a:lnTo>
                  <a:pt x="3246501" y="872876"/>
                </a:lnTo>
                <a:lnTo>
                  <a:pt x="3257945" y="872876"/>
                </a:lnTo>
                <a:lnTo>
                  <a:pt x="3269385" y="872876"/>
                </a:lnTo>
                <a:lnTo>
                  <a:pt x="3280825" y="872876"/>
                </a:lnTo>
                <a:lnTo>
                  <a:pt x="3292264" y="872876"/>
                </a:lnTo>
                <a:lnTo>
                  <a:pt x="3303699" y="872876"/>
                </a:lnTo>
                <a:lnTo>
                  <a:pt x="3315143" y="872876"/>
                </a:lnTo>
                <a:lnTo>
                  <a:pt x="3326578" y="872876"/>
                </a:lnTo>
                <a:lnTo>
                  <a:pt x="3338017" y="872876"/>
                </a:lnTo>
                <a:lnTo>
                  <a:pt x="3349457" y="872876"/>
                </a:lnTo>
                <a:lnTo>
                  <a:pt x="3360896" y="872876"/>
                </a:lnTo>
                <a:lnTo>
                  <a:pt x="3372336" y="872876"/>
                </a:lnTo>
                <a:lnTo>
                  <a:pt x="3383776" y="872876"/>
                </a:lnTo>
                <a:lnTo>
                  <a:pt x="3395215" y="872876"/>
                </a:lnTo>
                <a:lnTo>
                  <a:pt x="3406654" y="872876"/>
                </a:lnTo>
                <a:lnTo>
                  <a:pt x="3418094" y="872876"/>
                </a:lnTo>
                <a:lnTo>
                  <a:pt x="3429534" y="872876"/>
                </a:lnTo>
                <a:lnTo>
                  <a:pt x="3440973" y="872876"/>
                </a:lnTo>
                <a:lnTo>
                  <a:pt x="3452413" y="872876"/>
                </a:lnTo>
                <a:lnTo>
                  <a:pt x="3463852" y="872876"/>
                </a:lnTo>
                <a:lnTo>
                  <a:pt x="3475292" y="872876"/>
                </a:lnTo>
                <a:lnTo>
                  <a:pt x="3486731" y="872876"/>
                </a:lnTo>
                <a:lnTo>
                  <a:pt x="3498171" y="872876"/>
                </a:lnTo>
                <a:lnTo>
                  <a:pt x="3509610" y="872876"/>
                </a:lnTo>
                <a:lnTo>
                  <a:pt x="3521050" y="872876"/>
                </a:lnTo>
                <a:lnTo>
                  <a:pt x="3532489" y="872876"/>
                </a:lnTo>
                <a:lnTo>
                  <a:pt x="3543929" y="872876"/>
                </a:lnTo>
                <a:lnTo>
                  <a:pt x="3555368" y="872876"/>
                </a:lnTo>
                <a:lnTo>
                  <a:pt x="3566808" y="872876"/>
                </a:lnTo>
                <a:lnTo>
                  <a:pt x="3578247" y="872876"/>
                </a:lnTo>
                <a:lnTo>
                  <a:pt x="3589687" y="872876"/>
                </a:lnTo>
                <a:lnTo>
                  <a:pt x="3601127" y="872876"/>
                </a:lnTo>
                <a:lnTo>
                  <a:pt x="3612566" y="872876"/>
                </a:lnTo>
                <a:lnTo>
                  <a:pt x="3624005" y="872876"/>
                </a:lnTo>
                <a:lnTo>
                  <a:pt x="3635445" y="872876"/>
                </a:lnTo>
                <a:lnTo>
                  <a:pt x="3646885" y="872876"/>
                </a:lnTo>
                <a:lnTo>
                  <a:pt x="3658324" y="872876"/>
                </a:lnTo>
                <a:lnTo>
                  <a:pt x="3669764" y="872876"/>
                </a:lnTo>
                <a:lnTo>
                  <a:pt x="3681203" y="872876"/>
                </a:lnTo>
                <a:lnTo>
                  <a:pt x="3692643" y="872876"/>
                </a:lnTo>
                <a:lnTo>
                  <a:pt x="3704082" y="872876"/>
                </a:lnTo>
                <a:lnTo>
                  <a:pt x="3715522" y="872876"/>
                </a:lnTo>
                <a:lnTo>
                  <a:pt x="3726961" y="872876"/>
                </a:lnTo>
                <a:lnTo>
                  <a:pt x="3738401" y="872876"/>
                </a:lnTo>
                <a:lnTo>
                  <a:pt x="3749840" y="872876"/>
                </a:lnTo>
                <a:lnTo>
                  <a:pt x="3761280" y="872876"/>
                </a:lnTo>
                <a:lnTo>
                  <a:pt x="3772719" y="872876"/>
                </a:lnTo>
                <a:lnTo>
                  <a:pt x="3784154" y="872876"/>
                </a:lnTo>
                <a:lnTo>
                  <a:pt x="3795598" y="872876"/>
                </a:lnTo>
                <a:lnTo>
                  <a:pt x="3807033" y="872876"/>
                </a:lnTo>
                <a:lnTo>
                  <a:pt x="3818473" y="872876"/>
                </a:lnTo>
                <a:lnTo>
                  <a:pt x="3829917" y="872876"/>
                </a:lnTo>
                <a:lnTo>
                  <a:pt x="3841352" y="872876"/>
                </a:lnTo>
                <a:lnTo>
                  <a:pt x="3852791" y="872876"/>
                </a:lnTo>
                <a:lnTo>
                  <a:pt x="3864231" y="872876"/>
                </a:lnTo>
                <a:lnTo>
                  <a:pt x="3875670" y="872876"/>
                </a:lnTo>
                <a:lnTo>
                  <a:pt x="3887110" y="872876"/>
                </a:lnTo>
                <a:lnTo>
                  <a:pt x="3898549" y="872876"/>
                </a:lnTo>
                <a:lnTo>
                  <a:pt x="3909989" y="872876"/>
                </a:lnTo>
                <a:lnTo>
                  <a:pt x="3921447" y="872876"/>
                </a:lnTo>
                <a:lnTo>
                  <a:pt x="3932878" y="872876"/>
                </a:lnTo>
                <a:lnTo>
                  <a:pt x="3944307" y="872876"/>
                </a:lnTo>
                <a:lnTo>
                  <a:pt x="3955737" y="872876"/>
                </a:lnTo>
                <a:lnTo>
                  <a:pt x="3967167" y="872876"/>
                </a:lnTo>
                <a:lnTo>
                  <a:pt x="3978645" y="872876"/>
                </a:lnTo>
                <a:lnTo>
                  <a:pt x="3990075" y="872876"/>
                </a:lnTo>
                <a:lnTo>
                  <a:pt x="4001505" y="872876"/>
                </a:lnTo>
                <a:lnTo>
                  <a:pt x="4012935" y="872876"/>
                </a:lnTo>
                <a:lnTo>
                  <a:pt x="4024365" y="872876"/>
                </a:lnTo>
                <a:lnTo>
                  <a:pt x="4035843" y="872876"/>
                </a:lnTo>
                <a:lnTo>
                  <a:pt x="4047273" y="872876"/>
                </a:lnTo>
                <a:lnTo>
                  <a:pt x="4058702" y="872876"/>
                </a:lnTo>
                <a:lnTo>
                  <a:pt x="4070133" y="872876"/>
                </a:lnTo>
                <a:lnTo>
                  <a:pt x="4081563" y="872876"/>
                </a:lnTo>
                <a:lnTo>
                  <a:pt x="4093040" y="872876"/>
                </a:lnTo>
                <a:lnTo>
                  <a:pt x="4104471" y="872876"/>
                </a:lnTo>
                <a:lnTo>
                  <a:pt x="4115900" y="872876"/>
                </a:lnTo>
                <a:lnTo>
                  <a:pt x="4127330" y="872876"/>
                </a:lnTo>
                <a:lnTo>
                  <a:pt x="4138760" y="872876"/>
                </a:lnTo>
                <a:lnTo>
                  <a:pt x="4150238" y="872876"/>
                </a:lnTo>
                <a:lnTo>
                  <a:pt x="4161668" y="872876"/>
                </a:lnTo>
                <a:lnTo>
                  <a:pt x="4173098" y="872876"/>
                </a:lnTo>
                <a:lnTo>
                  <a:pt x="4184528" y="872876"/>
                </a:lnTo>
                <a:lnTo>
                  <a:pt x="4195958" y="872876"/>
                </a:lnTo>
                <a:lnTo>
                  <a:pt x="4207436" y="872876"/>
                </a:lnTo>
                <a:lnTo>
                  <a:pt x="4218865" y="872876"/>
                </a:lnTo>
                <a:lnTo>
                  <a:pt x="4230296" y="872876"/>
                </a:lnTo>
                <a:lnTo>
                  <a:pt x="4241726" y="872876"/>
                </a:lnTo>
                <a:lnTo>
                  <a:pt x="4253156" y="872876"/>
                </a:lnTo>
                <a:lnTo>
                  <a:pt x="4264634" y="872876"/>
                </a:lnTo>
                <a:lnTo>
                  <a:pt x="4276063" y="872876"/>
                </a:lnTo>
                <a:lnTo>
                  <a:pt x="4287493" y="872876"/>
                </a:lnTo>
                <a:lnTo>
                  <a:pt x="4298923" y="872876"/>
                </a:lnTo>
                <a:lnTo>
                  <a:pt x="4310353" y="872876"/>
                </a:lnTo>
                <a:lnTo>
                  <a:pt x="4321831" y="872876"/>
                </a:lnTo>
                <a:lnTo>
                  <a:pt x="4333261" y="872876"/>
                </a:lnTo>
                <a:lnTo>
                  <a:pt x="4344691" y="872876"/>
                </a:lnTo>
                <a:lnTo>
                  <a:pt x="4356121" y="872876"/>
                </a:lnTo>
                <a:lnTo>
                  <a:pt x="4367551" y="872876"/>
                </a:lnTo>
                <a:lnTo>
                  <a:pt x="4379028" y="872876"/>
                </a:lnTo>
                <a:lnTo>
                  <a:pt x="4390458" y="872876"/>
                </a:lnTo>
                <a:lnTo>
                  <a:pt x="4401889" y="872876"/>
                </a:lnTo>
                <a:lnTo>
                  <a:pt x="4413319" y="872876"/>
                </a:lnTo>
                <a:lnTo>
                  <a:pt x="4424749" y="872876"/>
                </a:lnTo>
                <a:lnTo>
                  <a:pt x="4436226" y="872876"/>
                </a:lnTo>
                <a:lnTo>
                  <a:pt x="4447656" y="872876"/>
                </a:lnTo>
                <a:lnTo>
                  <a:pt x="4459086" y="872876"/>
                </a:lnTo>
                <a:lnTo>
                  <a:pt x="4470516" y="872876"/>
                </a:lnTo>
                <a:lnTo>
                  <a:pt x="4481946" y="872876"/>
                </a:lnTo>
                <a:lnTo>
                  <a:pt x="4493424" y="872876"/>
                </a:lnTo>
                <a:lnTo>
                  <a:pt x="4504854" y="872876"/>
                </a:lnTo>
                <a:lnTo>
                  <a:pt x="4516284" y="872876"/>
                </a:lnTo>
                <a:lnTo>
                  <a:pt x="4527714" y="872876"/>
                </a:lnTo>
                <a:lnTo>
                  <a:pt x="4539144" y="872876"/>
                </a:lnTo>
                <a:lnTo>
                  <a:pt x="4550621" y="872876"/>
                </a:lnTo>
                <a:lnTo>
                  <a:pt x="4562051" y="872876"/>
                </a:lnTo>
                <a:lnTo>
                  <a:pt x="4573482" y="872876"/>
                </a:lnTo>
                <a:lnTo>
                  <a:pt x="4584912" y="872876"/>
                </a:lnTo>
                <a:lnTo>
                  <a:pt x="4596341" y="872876"/>
                </a:lnTo>
                <a:lnTo>
                  <a:pt x="4607771" y="872876"/>
                </a:lnTo>
                <a:lnTo>
                  <a:pt x="4619249" y="872876"/>
                </a:lnTo>
                <a:lnTo>
                  <a:pt x="4630679" y="872876"/>
                </a:lnTo>
                <a:lnTo>
                  <a:pt x="4642109" y="872876"/>
                </a:lnTo>
                <a:lnTo>
                  <a:pt x="4653539" y="872876"/>
                </a:lnTo>
                <a:lnTo>
                  <a:pt x="4664969" y="872876"/>
                </a:lnTo>
                <a:lnTo>
                  <a:pt x="4676447" y="872876"/>
                </a:lnTo>
                <a:lnTo>
                  <a:pt x="4687877" y="872876"/>
                </a:lnTo>
                <a:lnTo>
                  <a:pt x="4699306" y="872876"/>
                </a:lnTo>
                <a:lnTo>
                  <a:pt x="4710737" y="872876"/>
                </a:lnTo>
                <a:lnTo>
                  <a:pt x="4722167" y="872876"/>
                </a:lnTo>
                <a:lnTo>
                  <a:pt x="4733644" y="872876"/>
                </a:lnTo>
                <a:lnTo>
                  <a:pt x="4745075" y="872876"/>
                </a:lnTo>
                <a:lnTo>
                  <a:pt x="4756504" y="872876"/>
                </a:lnTo>
                <a:lnTo>
                  <a:pt x="4767934" y="872876"/>
                </a:lnTo>
                <a:lnTo>
                  <a:pt x="4779364" y="872876"/>
                </a:lnTo>
                <a:lnTo>
                  <a:pt x="4790842" y="872876"/>
                </a:lnTo>
                <a:lnTo>
                  <a:pt x="4802272" y="872876"/>
                </a:lnTo>
                <a:lnTo>
                  <a:pt x="4813702" y="872876"/>
                </a:lnTo>
                <a:lnTo>
                  <a:pt x="4825132" y="872876"/>
                </a:lnTo>
                <a:lnTo>
                  <a:pt x="4836562" y="872876"/>
                </a:lnTo>
                <a:lnTo>
                  <a:pt x="4848040" y="872876"/>
                </a:lnTo>
                <a:lnTo>
                  <a:pt x="4859469" y="872876"/>
                </a:lnTo>
                <a:lnTo>
                  <a:pt x="4870899" y="872876"/>
                </a:lnTo>
                <a:lnTo>
                  <a:pt x="4882330" y="872876"/>
                </a:lnTo>
                <a:lnTo>
                  <a:pt x="4893760" y="872876"/>
                </a:lnTo>
                <a:lnTo>
                  <a:pt x="4905237" y="872876"/>
                </a:lnTo>
                <a:lnTo>
                  <a:pt x="4916667" y="872876"/>
                </a:lnTo>
                <a:lnTo>
                  <a:pt x="4928097" y="872876"/>
                </a:lnTo>
                <a:lnTo>
                  <a:pt x="4939527" y="872876"/>
                </a:lnTo>
                <a:lnTo>
                  <a:pt x="4950957" y="872876"/>
                </a:lnTo>
                <a:lnTo>
                  <a:pt x="4962435" y="872876"/>
                </a:lnTo>
                <a:lnTo>
                  <a:pt x="4973865" y="872876"/>
                </a:lnTo>
                <a:lnTo>
                  <a:pt x="4985295" y="872876"/>
                </a:lnTo>
                <a:lnTo>
                  <a:pt x="4996725" y="872876"/>
                </a:lnTo>
                <a:lnTo>
                  <a:pt x="5008155" y="872876"/>
                </a:lnTo>
                <a:lnTo>
                  <a:pt x="5019632" y="872876"/>
                </a:lnTo>
                <a:lnTo>
                  <a:pt x="5031062" y="872876"/>
                </a:lnTo>
                <a:lnTo>
                  <a:pt x="5042492" y="872876"/>
                </a:lnTo>
                <a:lnTo>
                  <a:pt x="5053923" y="872876"/>
                </a:lnTo>
                <a:lnTo>
                  <a:pt x="5065353" y="872876"/>
                </a:lnTo>
                <a:lnTo>
                  <a:pt x="5076830" y="872876"/>
                </a:lnTo>
                <a:lnTo>
                  <a:pt x="5088260" y="872876"/>
                </a:lnTo>
                <a:lnTo>
                  <a:pt x="5099690" y="872876"/>
                </a:lnTo>
                <a:lnTo>
                  <a:pt x="5111120" y="872876"/>
                </a:lnTo>
                <a:lnTo>
                  <a:pt x="5122550" y="872876"/>
                </a:lnTo>
                <a:lnTo>
                  <a:pt x="5134028" y="872876"/>
                </a:lnTo>
                <a:lnTo>
                  <a:pt x="5145458" y="872876"/>
                </a:lnTo>
                <a:lnTo>
                  <a:pt x="5156888" y="872876"/>
                </a:lnTo>
                <a:lnTo>
                  <a:pt x="5168318" y="872876"/>
                </a:lnTo>
                <a:lnTo>
                  <a:pt x="5179747" y="872876"/>
                </a:lnTo>
                <a:lnTo>
                  <a:pt x="5191225" y="872876"/>
                </a:lnTo>
                <a:lnTo>
                  <a:pt x="5202655" y="872876"/>
                </a:lnTo>
                <a:lnTo>
                  <a:pt x="5214085" y="872876"/>
                </a:lnTo>
                <a:lnTo>
                  <a:pt x="5225515" y="872876"/>
                </a:lnTo>
                <a:lnTo>
                  <a:pt x="5236945" y="872876"/>
                </a:lnTo>
                <a:lnTo>
                  <a:pt x="5248423" y="872876"/>
                </a:lnTo>
                <a:lnTo>
                  <a:pt x="5259853" y="872876"/>
                </a:lnTo>
                <a:lnTo>
                  <a:pt x="5271283" y="872876"/>
                </a:lnTo>
                <a:lnTo>
                  <a:pt x="5282713" y="872876"/>
                </a:lnTo>
                <a:lnTo>
                  <a:pt x="5294143" y="872876"/>
                </a:lnTo>
                <a:lnTo>
                  <a:pt x="5305621" y="872876"/>
                </a:lnTo>
                <a:lnTo>
                  <a:pt x="5317051" y="872876"/>
                </a:lnTo>
                <a:lnTo>
                  <a:pt x="5328481" y="872876"/>
                </a:lnTo>
                <a:lnTo>
                  <a:pt x="5339910" y="872876"/>
                </a:lnTo>
                <a:lnTo>
                  <a:pt x="5351340" y="872876"/>
                </a:lnTo>
                <a:lnTo>
                  <a:pt x="5362818" y="872876"/>
                </a:lnTo>
                <a:lnTo>
                  <a:pt x="5374248" y="872876"/>
                </a:lnTo>
                <a:lnTo>
                  <a:pt x="5385678" y="872876"/>
                </a:lnTo>
                <a:lnTo>
                  <a:pt x="5397108" y="872876"/>
                </a:lnTo>
                <a:lnTo>
                  <a:pt x="5408538" y="872876"/>
                </a:lnTo>
                <a:lnTo>
                  <a:pt x="5420016" y="872876"/>
                </a:lnTo>
                <a:lnTo>
                  <a:pt x="5431446" y="872876"/>
                </a:lnTo>
                <a:lnTo>
                  <a:pt x="5442876" y="872876"/>
                </a:lnTo>
                <a:lnTo>
                  <a:pt x="5454306" y="872876"/>
                </a:lnTo>
                <a:lnTo>
                  <a:pt x="5465736" y="872876"/>
                </a:lnTo>
                <a:lnTo>
                  <a:pt x="5477214" y="872876"/>
                </a:lnTo>
                <a:lnTo>
                  <a:pt x="5488643" y="872876"/>
                </a:lnTo>
                <a:lnTo>
                  <a:pt x="5500073" y="872876"/>
                </a:lnTo>
                <a:lnTo>
                  <a:pt x="5511503" y="872876"/>
                </a:lnTo>
                <a:lnTo>
                  <a:pt x="5522933" y="872876"/>
                </a:lnTo>
                <a:lnTo>
                  <a:pt x="5534411" y="872876"/>
                </a:lnTo>
                <a:lnTo>
                  <a:pt x="5545841" y="872876"/>
                </a:lnTo>
                <a:lnTo>
                  <a:pt x="5557271" y="872876"/>
                </a:lnTo>
                <a:lnTo>
                  <a:pt x="5568701" y="872876"/>
                </a:lnTo>
                <a:lnTo>
                  <a:pt x="5580131" y="872876"/>
                </a:lnTo>
                <a:lnTo>
                  <a:pt x="5591609" y="872876"/>
                </a:lnTo>
                <a:lnTo>
                  <a:pt x="5603038" y="872876"/>
                </a:lnTo>
                <a:lnTo>
                  <a:pt x="5614469" y="872876"/>
                </a:lnTo>
                <a:lnTo>
                  <a:pt x="5625899" y="872876"/>
                </a:lnTo>
                <a:lnTo>
                  <a:pt x="5637329" y="872876"/>
                </a:lnTo>
                <a:lnTo>
                  <a:pt x="5648759" y="872876"/>
                </a:lnTo>
                <a:lnTo>
                  <a:pt x="5660236" y="872876"/>
                </a:lnTo>
                <a:lnTo>
                  <a:pt x="5671666" y="872876"/>
                </a:lnTo>
                <a:lnTo>
                  <a:pt x="5683096" y="872876"/>
                </a:lnTo>
                <a:lnTo>
                  <a:pt x="5694526" y="872876"/>
                </a:lnTo>
                <a:lnTo>
                  <a:pt x="5705956" y="872876"/>
                </a:lnTo>
                <a:lnTo>
                  <a:pt x="5717434" y="872876"/>
                </a:lnTo>
                <a:lnTo>
                  <a:pt x="5728864" y="872876"/>
                </a:lnTo>
                <a:lnTo>
                  <a:pt x="5740294" y="872876"/>
                </a:lnTo>
                <a:lnTo>
                  <a:pt x="5751724" y="872876"/>
                </a:lnTo>
                <a:lnTo>
                  <a:pt x="5763154" y="872876"/>
                </a:lnTo>
                <a:lnTo>
                  <a:pt x="5774631" y="872876"/>
                </a:lnTo>
                <a:lnTo>
                  <a:pt x="5786062" y="872876"/>
                </a:lnTo>
                <a:lnTo>
                  <a:pt x="5797492" y="872876"/>
                </a:lnTo>
                <a:lnTo>
                  <a:pt x="5808921" y="872876"/>
                </a:lnTo>
                <a:lnTo>
                  <a:pt x="5820351" y="872876"/>
                </a:lnTo>
                <a:lnTo>
                  <a:pt x="5831829" y="872876"/>
                </a:lnTo>
                <a:lnTo>
                  <a:pt x="5843259" y="872876"/>
                </a:lnTo>
                <a:lnTo>
                  <a:pt x="5854689" y="872876"/>
                </a:lnTo>
                <a:lnTo>
                  <a:pt x="5866119" y="872876"/>
                </a:lnTo>
                <a:lnTo>
                  <a:pt x="5877549" y="872876"/>
                </a:lnTo>
                <a:lnTo>
                  <a:pt x="5889027" y="872876"/>
                </a:lnTo>
                <a:lnTo>
                  <a:pt x="5900457" y="872876"/>
                </a:lnTo>
                <a:lnTo>
                  <a:pt x="5911887" y="872876"/>
                </a:lnTo>
                <a:lnTo>
                  <a:pt x="5923317" y="872876"/>
                </a:lnTo>
                <a:lnTo>
                  <a:pt x="5934747" y="872876"/>
                </a:lnTo>
                <a:lnTo>
                  <a:pt x="5946225" y="872876"/>
                </a:lnTo>
                <a:lnTo>
                  <a:pt x="5957655" y="872876"/>
                </a:lnTo>
                <a:lnTo>
                  <a:pt x="5969084" y="872876"/>
                </a:lnTo>
                <a:lnTo>
                  <a:pt x="5980514" y="872876"/>
                </a:lnTo>
                <a:lnTo>
                  <a:pt x="5991944" y="872876"/>
                </a:lnTo>
                <a:lnTo>
                  <a:pt x="6003422" y="872876"/>
                </a:lnTo>
                <a:lnTo>
                  <a:pt x="6014852" y="872876"/>
                </a:lnTo>
                <a:lnTo>
                  <a:pt x="6026282" y="872876"/>
                </a:lnTo>
                <a:lnTo>
                  <a:pt x="6037712" y="872876"/>
                </a:lnTo>
                <a:lnTo>
                  <a:pt x="6049142" y="872876"/>
                </a:lnTo>
                <a:lnTo>
                  <a:pt x="6060620" y="872876"/>
                </a:lnTo>
                <a:lnTo>
                  <a:pt x="6072049" y="872876"/>
                </a:lnTo>
                <a:lnTo>
                  <a:pt x="6083480" y="872876"/>
                </a:lnTo>
                <a:lnTo>
                  <a:pt x="6094910" y="872876"/>
                </a:lnTo>
                <a:lnTo>
                  <a:pt x="6106340" y="872876"/>
                </a:lnTo>
                <a:lnTo>
                  <a:pt x="6117818" y="872876"/>
                </a:lnTo>
                <a:lnTo>
                  <a:pt x="6129247" y="872876"/>
                </a:lnTo>
                <a:lnTo>
                  <a:pt x="6140677" y="872876"/>
                </a:lnTo>
                <a:lnTo>
                  <a:pt x="6152107" y="872876"/>
                </a:lnTo>
                <a:lnTo>
                  <a:pt x="6163537" y="872876"/>
                </a:lnTo>
                <a:lnTo>
                  <a:pt x="6175015" y="872876"/>
                </a:lnTo>
                <a:lnTo>
                  <a:pt x="6186445" y="872876"/>
                </a:lnTo>
                <a:lnTo>
                  <a:pt x="6197875" y="872876"/>
                </a:lnTo>
                <a:lnTo>
                  <a:pt x="6209305" y="872876"/>
                </a:lnTo>
                <a:lnTo>
                  <a:pt x="6220735" y="872876"/>
                </a:lnTo>
                <a:lnTo>
                  <a:pt x="6232212" y="872876"/>
                </a:lnTo>
                <a:lnTo>
                  <a:pt x="6243642" y="872876"/>
                </a:lnTo>
                <a:lnTo>
                  <a:pt x="6255073" y="872876"/>
                </a:lnTo>
                <a:lnTo>
                  <a:pt x="6266503" y="872876"/>
                </a:lnTo>
                <a:lnTo>
                  <a:pt x="6277933" y="872876"/>
                </a:lnTo>
                <a:lnTo>
                  <a:pt x="6289410" y="872876"/>
                </a:lnTo>
                <a:lnTo>
                  <a:pt x="6300840" y="872876"/>
                </a:lnTo>
                <a:lnTo>
                  <a:pt x="6312270" y="872876"/>
                </a:lnTo>
                <a:lnTo>
                  <a:pt x="6323700" y="872876"/>
                </a:lnTo>
                <a:lnTo>
                  <a:pt x="6335130" y="872876"/>
                </a:lnTo>
                <a:lnTo>
                  <a:pt x="6346608" y="872876"/>
                </a:lnTo>
                <a:lnTo>
                  <a:pt x="6358038" y="872876"/>
                </a:lnTo>
                <a:lnTo>
                  <a:pt x="6369468" y="872876"/>
                </a:lnTo>
                <a:lnTo>
                  <a:pt x="6380898" y="872876"/>
                </a:lnTo>
                <a:lnTo>
                  <a:pt x="6392328" y="872876"/>
                </a:lnTo>
                <a:lnTo>
                  <a:pt x="6403805" y="872876"/>
                </a:lnTo>
                <a:lnTo>
                  <a:pt x="6415235" y="872876"/>
                </a:lnTo>
                <a:lnTo>
                  <a:pt x="6426666" y="872876"/>
                </a:lnTo>
                <a:lnTo>
                  <a:pt x="6438096" y="872876"/>
                </a:lnTo>
                <a:lnTo>
                  <a:pt x="6449525" y="872876"/>
                </a:lnTo>
                <a:lnTo>
                  <a:pt x="6461003" y="872876"/>
                </a:lnTo>
                <a:lnTo>
                  <a:pt x="6472433" y="872876"/>
                </a:lnTo>
                <a:lnTo>
                  <a:pt x="6483863" y="872876"/>
                </a:lnTo>
                <a:lnTo>
                  <a:pt x="6495293" y="872876"/>
                </a:lnTo>
                <a:lnTo>
                  <a:pt x="6506723" y="872876"/>
                </a:lnTo>
                <a:lnTo>
                  <a:pt x="6518201" y="872876"/>
                </a:lnTo>
                <a:lnTo>
                  <a:pt x="6529631" y="872876"/>
                </a:lnTo>
                <a:lnTo>
                  <a:pt x="6541061" y="872876"/>
                </a:lnTo>
                <a:lnTo>
                  <a:pt x="6552490" y="872876"/>
                </a:lnTo>
                <a:lnTo>
                  <a:pt x="6563921" y="872876"/>
                </a:lnTo>
                <a:lnTo>
                  <a:pt x="6575398" y="872876"/>
                </a:lnTo>
                <a:lnTo>
                  <a:pt x="6586828" y="872876"/>
                </a:lnTo>
                <a:lnTo>
                  <a:pt x="6598259" y="872876"/>
                </a:lnTo>
                <a:lnTo>
                  <a:pt x="6609688" y="872876"/>
                </a:lnTo>
                <a:lnTo>
                  <a:pt x="6621118" y="872876"/>
                </a:lnTo>
                <a:lnTo>
                  <a:pt x="6632596" y="872876"/>
                </a:lnTo>
                <a:lnTo>
                  <a:pt x="6644026" y="872876"/>
                </a:lnTo>
                <a:lnTo>
                  <a:pt x="6655456" y="872876"/>
                </a:lnTo>
                <a:lnTo>
                  <a:pt x="6666886" y="872876"/>
                </a:lnTo>
                <a:lnTo>
                  <a:pt x="6678316" y="872876"/>
                </a:lnTo>
                <a:lnTo>
                  <a:pt x="6689794" y="872876"/>
                </a:lnTo>
                <a:lnTo>
                  <a:pt x="6701224" y="872876"/>
                </a:lnTo>
                <a:lnTo>
                  <a:pt x="6712653" y="872876"/>
                </a:lnTo>
                <a:lnTo>
                  <a:pt x="6724083" y="872876"/>
                </a:lnTo>
                <a:lnTo>
                  <a:pt x="6735514" y="872876"/>
                </a:lnTo>
                <a:lnTo>
                  <a:pt x="6746944" y="872876"/>
                </a:lnTo>
                <a:lnTo>
                  <a:pt x="6758421" y="872876"/>
                </a:lnTo>
                <a:lnTo>
                  <a:pt x="6769851" y="872876"/>
                </a:lnTo>
                <a:lnTo>
                  <a:pt x="6781281" y="872876"/>
                </a:lnTo>
                <a:lnTo>
                  <a:pt x="6792711" y="872876"/>
                </a:lnTo>
                <a:lnTo>
                  <a:pt x="6804141" y="872876"/>
                </a:lnTo>
                <a:lnTo>
                  <a:pt x="6815619" y="872876"/>
                </a:lnTo>
                <a:lnTo>
                  <a:pt x="6827049" y="872876"/>
                </a:lnTo>
                <a:lnTo>
                  <a:pt x="6838479" y="872876"/>
                </a:lnTo>
                <a:lnTo>
                  <a:pt x="6849909" y="872876"/>
                </a:lnTo>
                <a:lnTo>
                  <a:pt x="6861339" y="872876"/>
                </a:lnTo>
                <a:lnTo>
                  <a:pt x="6872816" y="872876"/>
                </a:lnTo>
                <a:lnTo>
                  <a:pt x="6884246" y="872876"/>
                </a:lnTo>
                <a:lnTo>
                  <a:pt x="6895676" y="872876"/>
                </a:lnTo>
                <a:lnTo>
                  <a:pt x="6907107" y="872876"/>
                </a:lnTo>
                <a:lnTo>
                  <a:pt x="6918537" y="872876"/>
                </a:lnTo>
                <a:lnTo>
                  <a:pt x="6930014" y="872876"/>
                </a:lnTo>
                <a:lnTo>
                  <a:pt x="6941444" y="872876"/>
                </a:lnTo>
                <a:lnTo>
                  <a:pt x="6952874" y="872876"/>
                </a:lnTo>
                <a:lnTo>
                  <a:pt x="6964304" y="872876"/>
                </a:lnTo>
                <a:lnTo>
                  <a:pt x="6975734" y="872876"/>
                </a:lnTo>
                <a:lnTo>
                  <a:pt x="6987212" y="872876"/>
                </a:lnTo>
                <a:lnTo>
                  <a:pt x="6998642" y="872876"/>
                </a:lnTo>
                <a:lnTo>
                  <a:pt x="7010072" y="872876"/>
                </a:lnTo>
                <a:lnTo>
                  <a:pt x="7021502" y="872876"/>
                </a:lnTo>
                <a:lnTo>
                  <a:pt x="7032931" y="872876"/>
                </a:lnTo>
                <a:lnTo>
                  <a:pt x="7044409" y="872876"/>
                </a:lnTo>
                <a:lnTo>
                  <a:pt x="7055839" y="872876"/>
                </a:lnTo>
                <a:lnTo>
                  <a:pt x="7067269" y="872876"/>
                </a:lnTo>
                <a:lnTo>
                  <a:pt x="7078700" y="872876"/>
                </a:lnTo>
                <a:lnTo>
                  <a:pt x="7090129" y="872876"/>
                </a:lnTo>
                <a:lnTo>
                  <a:pt x="7101607" y="872876"/>
                </a:lnTo>
                <a:lnTo>
                  <a:pt x="7113037" y="872876"/>
                </a:lnTo>
                <a:lnTo>
                  <a:pt x="7124467" y="872876"/>
                </a:lnTo>
                <a:lnTo>
                  <a:pt x="7135897" y="872876"/>
                </a:lnTo>
                <a:lnTo>
                  <a:pt x="7147327" y="872876"/>
                </a:lnTo>
                <a:lnTo>
                  <a:pt x="7158805" y="872876"/>
                </a:lnTo>
                <a:lnTo>
                  <a:pt x="7170235" y="872876"/>
                </a:lnTo>
                <a:lnTo>
                  <a:pt x="7181665" y="872876"/>
                </a:lnTo>
                <a:lnTo>
                  <a:pt x="7193094" y="872876"/>
                </a:lnTo>
                <a:lnTo>
                  <a:pt x="7204524" y="872876"/>
                </a:lnTo>
                <a:lnTo>
                  <a:pt x="7216002" y="872876"/>
                </a:lnTo>
                <a:lnTo>
                  <a:pt x="7227432" y="872876"/>
                </a:lnTo>
                <a:lnTo>
                  <a:pt x="7238862" y="872876"/>
                </a:lnTo>
                <a:lnTo>
                  <a:pt x="7250292" y="872876"/>
                </a:lnTo>
                <a:lnTo>
                  <a:pt x="7261722" y="872876"/>
                </a:lnTo>
                <a:lnTo>
                  <a:pt x="7273200" y="872876"/>
                </a:lnTo>
                <a:lnTo>
                  <a:pt x="7284630" y="872876"/>
                </a:lnTo>
                <a:lnTo>
                  <a:pt x="7296060" y="872876"/>
                </a:lnTo>
                <a:lnTo>
                  <a:pt x="7307490" y="872876"/>
                </a:lnTo>
                <a:lnTo>
                  <a:pt x="7318920" y="872876"/>
                </a:lnTo>
                <a:lnTo>
                  <a:pt x="7330398" y="872876"/>
                </a:lnTo>
                <a:lnTo>
                  <a:pt x="7341828" y="872876"/>
                </a:lnTo>
                <a:lnTo>
                  <a:pt x="7353257" y="872876"/>
                </a:lnTo>
                <a:lnTo>
                  <a:pt x="7364687" y="872876"/>
                </a:lnTo>
                <a:lnTo>
                  <a:pt x="7376117" y="872876"/>
                </a:lnTo>
                <a:lnTo>
                  <a:pt x="7387595" y="872876"/>
                </a:lnTo>
                <a:lnTo>
                  <a:pt x="7399025" y="872876"/>
                </a:lnTo>
                <a:lnTo>
                  <a:pt x="7410455" y="872876"/>
                </a:lnTo>
                <a:lnTo>
                  <a:pt x="7421885" y="872876"/>
                </a:lnTo>
                <a:lnTo>
                  <a:pt x="7433315" y="872876"/>
                </a:lnTo>
                <a:lnTo>
                  <a:pt x="7444793" y="872876"/>
                </a:lnTo>
                <a:lnTo>
                  <a:pt x="7456222" y="872876"/>
                </a:lnTo>
                <a:lnTo>
                  <a:pt x="7467653" y="872876"/>
                </a:lnTo>
                <a:lnTo>
                  <a:pt x="7479083" y="872876"/>
                </a:lnTo>
                <a:lnTo>
                  <a:pt x="7490513" y="872876"/>
                </a:lnTo>
                <a:lnTo>
                  <a:pt x="7501990" y="872876"/>
                </a:lnTo>
                <a:lnTo>
                  <a:pt x="7513420" y="872876"/>
                </a:lnTo>
                <a:lnTo>
                  <a:pt x="7524850" y="872876"/>
                </a:lnTo>
                <a:lnTo>
                  <a:pt x="7536280" y="872876"/>
                </a:lnTo>
                <a:lnTo>
                  <a:pt x="7547710" y="872876"/>
                </a:lnTo>
                <a:lnTo>
                  <a:pt x="7559188" y="872876"/>
                </a:lnTo>
                <a:lnTo>
                  <a:pt x="7570618" y="872876"/>
                </a:lnTo>
                <a:lnTo>
                  <a:pt x="7582048" y="872876"/>
                </a:lnTo>
                <a:lnTo>
                  <a:pt x="7593478" y="872876"/>
                </a:lnTo>
                <a:lnTo>
                  <a:pt x="7604908" y="872876"/>
                </a:lnTo>
                <a:lnTo>
                  <a:pt x="7616385" y="872876"/>
                </a:lnTo>
                <a:lnTo>
                  <a:pt x="7627815" y="872876"/>
                </a:lnTo>
                <a:lnTo>
                  <a:pt x="7639246" y="872876"/>
                </a:lnTo>
                <a:lnTo>
                  <a:pt x="7650676" y="872876"/>
                </a:lnTo>
                <a:lnTo>
                  <a:pt x="7662106" y="872876"/>
                </a:lnTo>
                <a:lnTo>
                  <a:pt x="7673583" y="872876"/>
                </a:lnTo>
                <a:lnTo>
                  <a:pt x="7685013" y="872876"/>
                </a:lnTo>
                <a:lnTo>
                  <a:pt x="7696443" y="872876"/>
                </a:lnTo>
                <a:lnTo>
                  <a:pt x="7707873" y="872876"/>
                </a:lnTo>
                <a:lnTo>
                  <a:pt x="7719303" y="872876"/>
                </a:lnTo>
                <a:lnTo>
                  <a:pt x="7730733" y="872876"/>
                </a:lnTo>
                <a:lnTo>
                  <a:pt x="7742211" y="872876"/>
                </a:lnTo>
                <a:lnTo>
                  <a:pt x="7753641" y="872876"/>
                </a:lnTo>
                <a:lnTo>
                  <a:pt x="7765071" y="872876"/>
                </a:lnTo>
                <a:lnTo>
                  <a:pt x="7776501" y="872876"/>
                </a:lnTo>
                <a:lnTo>
                  <a:pt x="7787931" y="872876"/>
                </a:lnTo>
                <a:lnTo>
                  <a:pt x="7799408" y="872876"/>
                </a:lnTo>
                <a:lnTo>
                  <a:pt x="7810839" y="872876"/>
                </a:lnTo>
                <a:lnTo>
                  <a:pt x="7822268" y="872876"/>
                </a:lnTo>
                <a:lnTo>
                  <a:pt x="7833698" y="872876"/>
                </a:lnTo>
                <a:lnTo>
                  <a:pt x="7845128" y="872876"/>
                </a:lnTo>
                <a:lnTo>
                  <a:pt x="7856606" y="872876"/>
                </a:lnTo>
                <a:lnTo>
                  <a:pt x="7868036" y="872876"/>
                </a:lnTo>
                <a:lnTo>
                  <a:pt x="7879466" y="872876"/>
                </a:lnTo>
                <a:lnTo>
                  <a:pt x="7890896" y="872876"/>
                </a:lnTo>
                <a:lnTo>
                  <a:pt x="7902326" y="872876"/>
                </a:lnTo>
                <a:lnTo>
                  <a:pt x="7913804" y="872876"/>
                </a:lnTo>
                <a:lnTo>
                  <a:pt x="7925234" y="872876"/>
                </a:lnTo>
                <a:lnTo>
                  <a:pt x="7936663" y="872876"/>
                </a:lnTo>
                <a:lnTo>
                  <a:pt x="7948094" y="872876"/>
                </a:lnTo>
                <a:lnTo>
                  <a:pt x="7959524" y="872876"/>
                </a:lnTo>
                <a:lnTo>
                  <a:pt x="7971001" y="872876"/>
                </a:lnTo>
                <a:lnTo>
                  <a:pt x="7982431" y="872876"/>
                </a:lnTo>
                <a:lnTo>
                  <a:pt x="7993861" y="872876"/>
                </a:lnTo>
                <a:lnTo>
                  <a:pt x="8005291" y="872876"/>
                </a:lnTo>
                <a:lnTo>
                  <a:pt x="8016721" y="872876"/>
                </a:lnTo>
                <a:lnTo>
                  <a:pt x="8028199" y="872876"/>
                </a:lnTo>
                <a:lnTo>
                  <a:pt x="8039629" y="872876"/>
                </a:lnTo>
                <a:lnTo>
                  <a:pt x="8051059" y="872876"/>
                </a:lnTo>
                <a:lnTo>
                  <a:pt x="8062489" y="872876"/>
                </a:lnTo>
                <a:lnTo>
                  <a:pt x="8073919" y="872876"/>
                </a:lnTo>
                <a:lnTo>
                  <a:pt x="8085396" y="872876"/>
                </a:lnTo>
                <a:lnTo>
                  <a:pt x="8096826" y="872876"/>
                </a:lnTo>
                <a:lnTo>
                  <a:pt x="8108256" y="872876"/>
                </a:lnTo>
                <a:lnTo>
                  <a:pt x="8119687" y="872876"/>
                </a:lnTo>
                <a:lnTo>
                  <a:pt x="8131117" y="872876"/>
                </a:lnTo>
                <a:lnTo>
                  <a:pt x="8142594" y="872876"/>
                </a:lnTo>
                <a:lnTo>
                  <a:pt x="8154024" y="872876"/>
                </a:lnTo>
                <a:lnTo>
                  <a:pt x="8165454" y="872876"/>
                </a:lnTo>
                <a:lnTo>
                  <a:pt x="8176884" y="872876"/>
                </a:lnTo>
                <a:lnTo>
                  <a:pt x="8188314" y="872876"/>
                </a:lnTo>
                <a:lnTo>
                  <a:pt x="8199792" y="872876"/>
                </a:lnTo>
                <a:lnTo>
                  <a:pt x="8211222" y="872876"/>
                </a:lnTo>
                <a:lnTo>
                  <a:pt x="8222652" y="872876"/>
                </a:lnTo>
                <a:lnTo>
                  <a:pt x="8234082" y="872876"/>
                </a:lnTo>
                <a:lnTo>
                  <a:pt x="8245512" y="872876"/>
                </a:lnTo>
                <a:lnTo>
                  <a:pt x="8256989" y="872876"/>
                </a:lnTo>
                <a:lnTo>
                  <a:pt x="8268419" y="872876"/>
                </a:lnTo>
                <a:lnTo>
                  <a:pt x="8279850" y="872876"/>
                </a:lnTo>
                <a:lnTo>
                  <a:pt x="8291280" y="872876"/>
                </a:lnTo>
                <a:lnTo>
                  <a:pt x="8302709" y="872876"/>
                </a:lnTo>
                <a:lnTo>
                  <a:pt x="8314187" y="872876"/>
                </a:lnTo>
                <a:lnTo>
                  <a:pt x="8325617" y="872876"/>
                </a:lnTo>
                <a:lnTo>
                  <a:pt x="8337047" y="872876"/>
                </a:lnTo>
                <a:lnTo>
                  <a:pt x="8348477" y="872876"/>
                </a:lnTo>
                <a:lnTo>
                  <a:pt x="8359907" y="872876"/>
                </a:lnTo>
                <a:lnTo>
                  <a:pt x="8371385" y="872876"/>
                </a:lnTo>
                <a:lnTo>
                  <a:pt x="8382815" y="872876"/>
                </a:lnTo>
                <a:lnTo>
                  <a:pt x="8394245" y="872876"/>
                </a:lnTo>
                <a:lnTo>
                  <a:pt x="8405674" y="872876"/>
                </a:lnTo>
                <a:lnTo>
                  <a:pt x="8417104" y="872876"/>
                </a:lnTo>
                <a:lnTo>
                  <a:pt x="8428582" y="872876"/>
                </a:lnTo>
                <a:lnTo>
                  <a:pt x="8440012" y="872876"/>
                </a:lnTo>
                <a:lnTo>
                  <a:pt x="8451442" y="872876"/>
                </a:lnTo>
                <a:lnTo>
                  <a:pt x="8462872" y="872876"/>
                </a:lnTo>
                <a:lnTo>
                  <a:pt x="8474302" y="872876"/>
                </a:lnTo>
                <a:lnTo>
                  <a:pt x="8485780" y="872876"/>
                </a:lnTo>
                <a:lnTo>
                  <a:pt x="8497210" y="872876"/>
                </a:lnTo>
                <a:lnTo>
                  <a:pt x="8508640" y="872876"/>
                </a:lnTo>
                <a:lnTo>
                  <a:pt x="8520069" y="872876"/>
                </a:lnTo>
                <a:lnTo>
                  <a:pt x="8531500" y="872876"/>
                </a:lnTo>
                <a:lnTo>
                  <a:pt x="8542977" y="872876"/>
                </a:lnTo>
                <a:lnTo>
                  <a:pt x="8554407" y="872876"/>
                </a:lnTo>
                <a:lnTo>
                  <a:pt x="8565837" y="872876"/>
                </a:lnTo>
                <a:lnTo>
                  <a:pt x="8577267" y="872876"/>
                </a:lnTo>
                <a:lnTo>
                  <a:pt x="8588697" y="872876"/>
                </a:lnTo>
                <a:lnTo>
                  <a:pt x="8600175" y="872876"/>
                </a:lnTo>
                <a:lnTo>
                  <a:pt x="8611605" y="872876"/>
                </a:lnTo>
                <a:lnTo>
                  <a:pt x="8623035" y="872876"/>
                </a:lnTo>
                <a:lnTo>
                  <a:pt x="8634465" y="872876"/>
                </a:lnTo>
                <a:lnTo>
                  <a:pt x="8645895" y="872876"/>
                </a:lnTo>
                <a:lnTo>
                  <a:pt x="8657373" y="872876"/>
                </a:lnTo>
                <a:lnTo>
                  <a:pt x="8668802" y="872876"/>
                </a:lnTo>
                <a:lnTo>
                  <a:pt x="8680232" y="872876"/>
                </a:lnTo>
                <a:lnTo>
                  <a:pt x="8691662" y="872876"/>
                </a:lnTo>
                <a:lnTo>
                  <a:pt x="8703093" y="872876"/>
                </a:lnTo>
                <a:lnTo>
                  <a:pt x="8714570" y="872876"/>
                </a:lnTo>
                <a:lnTo>
                  <a:pt x="8726000" y="872876"/>
                </a:lnTo>
                <a:lnTo>
                  <a:pt x="8737430" y="872876"/>
                </a:lnTo>
                <a:lnTo>
                  <a:pt x="8748860" y="872876"/>
                </a:lnTo>
                <a:lnTo>
                  <a:pt x="8760290" y="872876"/>
                </a:lnTo>
                <a:lnTo>
                  <a:pt x="8771768" y="872876"/>
                </a:lnTo>
                <a:lnTo>
                  <a:pt x="8783198" y="872876"/>
                </a:lnTo>
                <a:lnTo>
                  <a:pt x="8794628" y="872876"/>
                </a:lnTo>
                <a:lnTo>
                  <a:pt x="8806058" y="872876"/>
                </a:lnTo>
                <a:lnTo>
                  <a:pt x="8817488" y="872876"/>
                </a:lnTo>
                <a:lnTo>
                  <a:pt x="8828918" y="872876"/>
                </a:lnTo>
                <a:lnTo>
                  <a:pt x="8840395" y="872876"/>
                </a:lnTo>
                <a:lnTo>
                  <a:pt x="8851825" y="872876"/>
                </a:lnTo>
                <a:lnTo>
                  <a:pt x="8863256" y="872876"/>
                </a:lnTo>
                <a:lnTo>
                  <a:pt x="8874686" y="872876"/>
                </a:lnTo>
                <a:lnTo>
                  <a:pt x="8886115" y="872876"/>
                </a:lnTo>
                <a:lnTo>
                  <a:pt x="8897593" y="872876"/>
                </a:lnTo>
                <a:lnTo>
                  <a:pt x="8909022" y="872876"/>
                </a:lnTo>
                <a:lnTo>
                  <a:pt x="8920453" y="872876"/>
                </a:lnTo>
                <a:lnTo>
                  <a:pt x="8931883" y="872876"/>
                </a:lnTo>
                <a:lnTo>
                  <a:pt x="8943313" y="872876"/>
                </a:lnTo>
                <a:lnTo>
                  <a:pt x="8954791" y="872876"/>
                </a:lnTo>
                <a:lnTo>
                  <a:pt x="8966220" y="872876"/>
                </a:lnTo>
                <a:lnTo>
                  <a:pt x="8977651" y="872876"/>
                </a:lnTo>
                <a:lnTo>
                  <a:pt x="8989080" y="872876"/>
                </a:lnTo>
                <a:lnTo>
                  <a:pt x="9000511" y="872876"/>
                </a:lnTo>
                <a:lnTo>
                  <a:pt x="9011988" y="872876"/>
                </a:lnTo>
                <a:lnTo>
                  <a:pt x="9023418" y="872876"/>
                </a:lnTo>
                <a:lnTo>
                  <a:pt x="9034849" y="872876"/>
                </a:lnTo>
                <a:lnTo>
                  <a:pt x="9046278" y="872876"/>
                </a:lnTo>
                <a:lnTo>
                  <a:pt x="9057709" y="872876"/>
                </a:lnTo>
                <a:lnTo>
                  <a:pt x="9069186" y="872876"/>
                </a:lnTo>
                <a:lnTo>
                  <a:pt x="9080615" y="872876"/>
                </a:lnTo>
                <a:lnTo>
                  <a:pt x="9092046" y="872876"/>
                </a:lnTo>
                <a:lnTo>
                  <a:pt x="9103476" y="872876"/>
                </a:lnTo>
                <a:lnTo>
                  <a:pt x="9114906" y="872876"/>
                </a:lnTo>
                <a:lnTo>
                  <a:pt x="9126384" y="872876"/>
                </a:lnTo>
                <a:lnTo>
                  <a:pt x="9137813" y="872876"/>
                </a:lnTo>
                <a:lnTo>
                  <a:pt x="9149244" y="872876"/>
                </a:lnTo>
                <a:lnTo>
                  <a:pt x="9160673" y="872876"/>
                </a:lnTo>
                <a:lnTo>
                  <a:pt x="9172104" y="872876"/>
                </a:lnTo>
                <a:lnTo>
                  <a:pt x="9183581" y="872876"/>
                </a:lnTo>
                <a:lnTo>
                  <a:pt x="9195011" y="872876"/>
                </a:lnTo>
                <a:lnTo>
                  <a:pt x="9206442" y="872876"/>
                </a:lnTo>
                <a:lnTo>
                  <a:pt x="9217871" y="872876"/>
                </a:lnTo>
                <a:lnTo>
                  <a:pt x="9229301" y="872876"/>
                </a:lnTo>
                <a:lnTo>
                  <a:pt x="9240779" y="872876"/>
                </a:lnTo>
                <a:lnTo>
                  <a:pt x="9252209" y="872876"/>
                </a:lnTo>
                <a:lnTo>
                  <a:pt x="9263639" y="872876"/>
                </a:lnTo>
                <a:lnTo>
                  <a:pt x="9275069" y="872876"/>
                </a:lnTo>
                <a:lnTo>
                  <a:pt x="9286498" y="872876"/>
                </a:lnTo>
                <a:lnTo>
                  <a:pt x="9297977" y="872876"/>
                </a:lnTo>
                <a:lnTo>
                  <a:pt x="9309406" y="872876"/>
                </a:lnTo>
                <a:lnTo>
                  <a:pt x="9320837" y="599446"/>
                </a:lnTo>
                <a:lnTo>
                  <a:pt x="9332266" y="153243"/>
                </a:lnTo>
                <a:lnTo>
                  <a:pt x="9343696" y="67609"/>
                </a:lnTo>
                <a:lnTo>
                  <a:pt x="9355174" y="130707"/>
                </a:lnTo>
                <a:lnTo>
                  <a:pt x="9366604" y="276439"/>
                </a:lnTo>
                <a:lnTo>
                  <a:pt x="9378035" y="231367"/>
                </a:lnTo>
                <a:lnTo>
                  <a:pt x="9389464" y="0"/>
                </a:lnTo>
                <a:lnTo>
                  <a:pt x="9400894" y="49582"/>
                </a:lnTo>
                <a:lnTo>
                  <a:pt x="9412372" y="117186"/>
                </a:lnTo>
                <a:lnTo>
                  <a:pt x="9423802" y="114181"/>
                </a:lnTo>
                <a:lnTo>
                  <a:pt x="9435232" y="220851"/>
                </a:lnTo>
                <a:lnTo>
                  <a:pt x="9446662" y="838324"/>
                </a:lnTo>
                <a:lnTo>
                  <a:pt x="9458091" y="872876"/>
                </a:lnTo>
                <a:lnTo>
                  <a:pt x="9469570" y="872876"/>
                </a:lnTo>
                <a:lnTo>
                  <a:pt x="9480999" y="872876"/>
                </a:lnTo>
                <a:lnTo>
                  <a:pt x="9492429" y="872876"/>
                </a:lnTo>
                <a:lnTo>
                  <a:pt x="9503859" y="872876"/>
                </a:lnTo>
                <a:lnTo>
                  <a:pt x="9515289" y="872876"/>
                </a:lnTo>
                <a:lnTo>
                  <a:pt x="9526767" y="872876"/>
                </a:lnTo>
                <a:lnTo>
                  <a:pt x="9538197" y="872876"/>
                </a:lnTo>
                <a:lnTo>
                  <a:pt x="9549626" y="872876"/>
                </a:lnTo>
                <a:lnTo>
                  <a:pt x="9561057" y="872876"/>
                </a:lnTo>
                <a:lnTo>
                  <a:pt x="9572487" y="872876"/>
                </a:lnTo>
                <a:lnTo>
                  <a:pt x="9583965" y="872876"/>
                </a:lnTo>
                <a:lnTo>
                  <a:pt x="9595395" y="872876"/>
                </a:lnTo>
                <a:lnTo>
                  <a:pt x="9606824" y="872876"/>
                </a:lnTo>
                <a:lnTo>
                  <a:pt x="9618255" y="872876"/>
                </a:lnTo>
                <a:lnTo>
                  <a:pt x="9629684" y="872876"/>
                </a:lnTo>
                <a:lnTo>
                  <a:pt x="9641163" y="872876"/>
                </a:lnTo>
                <a:lnTo>
                  <a:pt x="9652592" y="872876"/>
                </a:lnTo>
                <a:lnTo>
                  <a:pt x="9664022" y="872876"/>
                </a:lnTo>
                <a:lnTo>
                  <a:pt x="9675452" y="872876"/>
                </a:lnTo>
                <a:lnTo>
                  <a:pt x="9686882" y="872876"/>
                </a:lnTo>
                <a:lnTo>
                  <a:pt x="9698360" y="872876"/>
                </a:lnTo>
                <a:lnTo>
                  <a:pt x="9709790" y="872876"/>
                </a:lnTo>
                <a:lnTo>
                  <a:pt x="9721219" y="872876"/>
                </a:lnTo>
                <a:lnTo>
                  <a:pt x="9732650" y="872876"/>
                </a:lnTo>
                <a:lnTo>
                  <a:pt x="9744080" y="872876"/>
                </a:lnTo>
                <a:lnTo>
                  <a:pt x="9755557" y="872876"/>
                </a:lnTo>
                <a:lnTo>
                  <a:pt x="9766988" y="872876"/>
                </a:lnTo>
                <a:lnTo>
                  <a:pt x="9778417" y="872876"/>
                </a:lnTo>
                <a:lnTo>
                  <a:pt x="9789848" y="872876"/>
                </a:lnTo>
                <a:lnTo>
                  <a:pt x="9801277" y="872876"/>
                </a:lnTo>
                <a:lnTo>
                  <a:pt x="9812755" y="872876"/>
                </a:lnTo>
                <a:lnTo>
                  <a:pt x="9824185" y="872876"/>
                </a:lnTo>
                <a:lnTo>
                  <a:pt x="9835615" y="872876"/>
                </a:lnTo>
                <a:lnTo>
                  <a:pt x="9847045" y="872876"/>
                </a:lnTo>
                <a:lnTo>
                  <a:pt x="9858475" y="872876"/>
                </a:lnTo>
                <a:lnTo>
                  <a:pt x="9869952" y="872876"/>
                </a:lnTo>
                <a:lnTo>
                  <a:pt x="9881383" y="872876"/>
                </a:lnTo>
                <a:lnTo>
                  <a:pt x="9892812" y="872876"/>
                </a:lnTo>
                <a:lnTo>
                  <a:pt x="9904243" y="872876"/>
                </a:lnTo>
                <a:lnTo>
                  <a:pt x="9915673" y="872876"/>
                </a:lnTo>
                <a:lnTo>
                  <a:pt x="9927102" y="872876"/>
                </a:lnTo>
                <a:lnTo>
                  <a:pt x="9938581" y="872876"/>
                </a:lnTo>
                <a:lnTo>
                  <a:pt x="9950010" y="872876"/>
                </a:lnTo>
                <a:lnTo>
                  <a:pt x="9961441" y="872876"/>
                </a:lnTo>
                <a:lnTo>
                  <a:pt x="9972870" y="872876"/>
                </a:lnTo>
                <a:lnTo>
                  <a:pt x="9984300" y="872876"/>
                </a:lnTo>
                <a:lnTo>
                  <a:pt x="9995778" y="872876"/>
                </a:lnTo>
                <a:lnTo>
                  <a:pt x="10007208" y="872876"/>
                </a:lnTo>
                <a:lnTo>
                  <a:pt x="10018638" y="872876"/>
                </a:lnTo>
                <a:lnTo>
                  <a:pt x="10030068" y="872876"/>
                </a:lnTo>
                <a:lnTo>
                  <a:pt x="10041498" y="872876"/>
                </a:lnTo>
                <a:lnTo>
                  <a:pt x="10052976" y="872876"/>
                </a:lnTo>
                <a:lnTo>
                  <a:pt x="10064405" y="872876"/>
                </a:lnTo>
                <a:lnTo>
                  <a:pt x="10075835" y="872876"/>
                </a:lnTo>
                <a:lnTo>
                  <a:pt x="10087266" y="872876"/>
                </a:lnTo>
                <a:lnTo>
                  <a:pt x="10098695" y="872876"/>
                </a:lnTo>
                <a:lnTo>
                  <a:pt x="10110174" y="872876"/>
                </a:lnTo>
                <a:lnTo>
                  <a:pt x="10121603" y="872876"/>
                </a:lnTo>
                <a:lnTo>
                  <a:pt x="10133033" y="872876"/>
                </a:lnTo>
                <a:lnTo>
                  <a:pt x="10144463" y="872876"/>
                </a:lnTo>
                <a:lnTo>
                  <a:pt x="10155893" y="872876"/>
                </a:lnTo>
                <a:lnTo>
                  <a:pt x="10167371" y="872876"/>
                </a:lnTo>
                <a:lnTo>
                  <a:pt x="10178801" y="872876"/>
                </a:lnTo>
                <a:lnTo>
                  <a:pt x="10190230" y="872876"/>
                </a:lnTo>
                <a:lnTo>
                  <a:pt x="10201661" y="872876"/>
                </a:lnTo>
                <a:lnTo>
                  <a:pt x="10213091" y="872876"/>
                </a:lnTo>
                <a:lnTo>
                  <a:pt x="10224569" y="872876"/>
                </a:lnTo>
                <a:lnTo>
                  <a:pt x="10235998" y="872876"/>
                </a:lnTo>
                <a:lnTo>
                  <a:pt x="10247428" y="872876"/>
                </a:lnTo>
                <a:lnTo>
                  <a:pt x="10258859" y="872876"/>
                </a:lnTo>
                <a:lnTo>
                  <a:pt x="10270288" y="872876"/>
                </a:lnTo>
                <a:lnTo>
                  <a:pt x="10281767" y="872876"/>
                </a:lnTo>
                <a:lnTo>
                  <a:pt x="10293196" y="872876"/>
                </a:lnTo>
                <a:lnTo>
                  <a:pt x="10304626" y="872876"/>
                </a:lnTo>
                <a:lnTo>
                  <a:pt x="10316056" y="872876"/>
                </a:lnTo>
                <a:lnTo>
                  <a:pt x="10327486" y="872876"/>
                </a:lnTo>
                <a:lnTo>
                  <a:pt x="10338963" y="872876"/>
                </a:lnTo>
                <a:lnTo>
                  <a:pt x="10350394" y="872876"/>
                </a:lnTo>
                <a:lnTo>
                  <a:pt x="10361823" y="872876"/>
                </a:lnTo>
                <a:lnTo>
                  <a:pt x="10373254" y="872876"/>
                </a:lnTo>
                <a:lnTo>
                  <a:pt x="10384684" y="872876"/>
                </a:lnTo>
                <a:lnTo>
                  <a:pt x="10396161" y="872876"/>
                </a:lnTo>
                <a:lnTo>
                  <a:pt x="10407591" y="872876"/>
                </a:lnTo>
                <a:lnTo>
                  <a:pt x="10419021" y="872876"/>
                </a:lnTo>
                <a:lnTo>
                  <a:pt x="10430452" y="872876"/>
                </a:lnTo>
                <a:lnTo>
                  <a:pt x="10441881" y="872876"/>
                </a:lnTo>
                <a:lnTo>
                  <a:pt x="10453358" y="872876"/>
                </a:lnTo>
                <a:lnTo>
                  <a:pt x="10464789" y="872876"/>
                </a:lnTo>
                <a:lnTo>
                  <a:pt x="10476219" y="872876"/>
                </a:lnTo>
                <a:lnTo>
                  <a:pt x="10487649" y="872876"/>
                </a:lnTo>
                <a:lnTo>
                  <a:pt x="10499079" y="872876"/>
                </a:lnTo>
                <a:lnTo>
                  <a:pt x="10510556" y="872876"/>
                </a:lnTo>
                <a:lnTo>
                  <a:pt x="10521987" y="872876"/>
                </a:lnTo>
                <a:lnTo>
                  <a:pt x="10533416" y="872876"/>
                </a:lnTo>
                <a:lnTo>
                  <a:pt x="10544847" y="872876"/>
                </a:lnTo>
                <a:lnTo>
                  <a:pt x="10556277" y="872876"/>
                </a:lnTo>
                <a:lnTo>
                  <a:pt x="10567754" y="872876"/>
                </a:lnTo>
                <a:lnTo>
                  <a:pt x="10579184" y="872876"/>
                </a:lnTo>
                <a:lnTo>
                  <a:pt x="10590614" y="872876"/>
                </a:lnTo>
                <a:lnTo>
                  <a:pt x="10602045" y="872876"/>
                </a:lnTo>
                <a:lnTo>
                  <a:pt x="10613474" y="872876"/>
                </a:lnTo>
                <a:lnTo>
                  <a:pt x="10624951" y="872876"/>
                </a:lnTo>
                <a:lnTo>
                  <a:pt x="10636382" y="872876"/>
                </a:lnTo>
                <a:lnTo>
                  <a:pt x="10647812" y="872876"/>
                </a:lnTo>
                <a:lnTo>
                  <a:pt x="10659241" y="872876"/>
                </a:lnTo>
                <a:lnTo>
                  <a:pt x="10670672" y="872876"/>
                </a:lnTo>
                <a:lnTo>
                  <a:pt x="10682149" y="872876"/>
                </a:lnTo>
                <a:lnTo>
                  <a:pt x="10693580" y="872876"/>
                </a:lnTo>
                <a:lnTo>
                  <a:pt x="10705009" y="872876"/>
                </a:lnTo>
                <a:lnTo>
                  <a:pt x="10716439" y="872876"/>
                </a:lnTo>
                <a:lnTo>
                  <a:pt x="10727870" y="872876"/>
                </a:lnTo>
                <a:lnTo>
                  <a:pt x="10739347" y="872876"/>
                </a:lnTo>
                <a:lnTo>
                  <a:pt x="10750778" y="872876"/>
                </a:lnTo>
                <a:lnTo>
                  <a:pt x="10762207" y="872876"/>
                </a:lnTo>
                <a:lnTo>
                  <a:pt x="10773637" y="872876"/>
                </a:lnTo>
                <a:lnTo>
                  <a:pt x="10785067" y="872876"/>
                </a:lnTo>
                <a:lnTo>
                  <a:pt x="10796544" y="872876"/>
                </a:lnTo>
                <a:lnTo>
                  <a:pt x="10807975" y="872876"/>
                </a:lnTo>
                <a:lnTo>
                  <a:pt x="10819405" y="872876"/>
                </a:lnTo>
                <a:lnTo>
                  <a:pt x="10830834" y="872876"/>
                </a:lnTo>
                <a:lnTo>
                  <a:pt x="10842265" y="872876"/>
                </a:lnTo>
                <a:lnTo>
                  <a:pt x="10853742" y="872876"/>
                </a:lnTo>
                <a:lnTo>
                  <a:pt x="10865173" y="872876"/>
                </a:lnTo>
                <a:lnTo>
                  <a:pt x="10876602" y="872876"/>
                </a:lnTo>
                <a:lnTo>
                  <a:pt x="10888032" y="872876"/>
                </a:lnTo>
                <a:lnTo>
                  <a:pt x="10899463" y="872876"/>
                </a:lnTo>
                <a:lnTo>
                  <a:pt x="10910892" y="872876"/>
                </a:lnTo>
                <a:lnTo>
                  <a:pt x="10922369" y="872876"/>
                </a:lnTo>
                <a:lnTo>
                  <a:pt x="10933800" y="872876"/>
                </a:lnTo>
                <a:lnTo>
                  <a:pt x="10945230" y="872876"/>
                </a:lnTo>
                <a:lnTo>
                  <a:pt x="10956660" y="872876"/>
                </a:lnTo>
                <a:lnTo>
                  <a:pt x="10968090" y="872876"/>
                </a:lnTo>
                <a:lnTo>
                  <a:pt x="10979567" y="872876"/>
                </a:lnTo>
                <a:lnTo>
                  <a:pt x="10990998" y="872876"/>
                </a:lnTo>
                <a:lnTo>
                  <a:pt x="11002427" y="872876"/>
                </a:lnTo>
                <a:lnTo>
                  <a:pt x="11013858" y="872876"/>
                </a:lnTo>
                <a:lnTo>
                  <a:pt x="11025287" y="872876"/>
                </a:lnTo>
                <a:lnTo>
                  <a:pt x="11036765" y="872876"/>
                </a:lnTo>
                <a:lnTo>
                  <a:pt x="11048195" y="872876"/>
                </a:lnTo>
                <a:lnTo>
                  <a:pt x="11059625" y="872876"/>
                </a:lnTo>
                <a:lnTo>
                  <a:pt x="11071056" y="872876"/>
                </a:lnTo>
                <a:lnTo>
                  <a:pt x="11082485" y="872876"/>
                </a:lnTo>
                <a:lnTo>
                  <a:pt x="11093962" y="872876"/>
                </a:lnTo>
                <a:lnTo>
                  <a:pt x="11105393" y="872876"/>
                </a:lnTo>
                <a:lnTo>
                  <a:pt x="11116823" y="872876"/>
                </a:lnTo>
                <a:lnTo>
                  <a:pt x="11128253" y="872876"/>
                </a:lnTo>
                <a:lnTo>
                  <a:pt x="11139683" y="872876"/>
                </a:lnTo>
                <a:lnTo>
                  <a:pt x="11151160" y="872876"/>
                </a:lnTo>
                <a:lnTo>
                  <a:pt x="11162591" y="872876"/>
                </a:lnTo>
                <a:lnTo>
                  <a:pt x="11174020" y="872876"/>
                </a:lnTo>
                <a:lnTo>
                  <a:pt x="11185451" y="872876"/>
                </a:lnTo>
                <a:lnTo>
                  <a:pt x="11196881" y="872876"/>
                </a:lnTo>
                <a:lnTo>
                  <a:pt x="11208358" y="872876"/>
                </a:lnTo>
                <a:lnTo>
                  <a:pt x="11218359" y="872876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07" name="Freeform 106">
            <a:extLst>
              <a:ext uri="{FF2B5EF4-FFF2-40B4-BE49-F238E27FC236}">
                <a16:creationId xmlns:a16="http://schemas.microsoft.com/office/drawing/2014/main" id="{66B96405-B555-8E4C-854A-FDCBEC475B78}"/>
              </a:ext>
            </a:extLst>
          </p:cNvPr>
          <p:cNvSpPr/>
          <p:nvPr/>
        </p:nvSpPr>
        <p:spPr>
          <a:xfrm>
            <a:off x="638362" y="4744365"/>
            <a:ext cx="8413769" cy="688457"/>
          </a:xfrm>
          <a:custGeom>
            <a:avLst/>
            <a:gdLst>
              <a:gd name="connsiteX0" fmla="*/ 0 w 11218359"/>
              <a:gd name="connsiteY0" fmla="*/ 917943 h 917943"/>
              <a:gd name="connsiteX1" fmla="*/ 9149 w 11218359"/>
              <a:gd name="connsiteY1" fmla="*/ 917943 h 917943"/>
              <a:gd name="connsiteX2" fmla="*/ 20588 w 11218359"/>
              <a:gd name="connsiteY2" fmla="*/ 917943 h 917943"/>
              <a:gd name="connsiteX3" fmla="*/ 32028 w 11218359"/>
              <a:gd name="connsiteY3" fmla="*/ 917943 h 917943"/>
              <a:gd name="connsiteX4" fmla="*/ 43467 w 11218359"/>
              <a:gd name="connsiteY4" fmla="*/ 917943 h 917943"/>
              <a:gd name="connsiteX5" fmla="*/ 54907 w 11218359"/>
              <a:gd name="connsiteY5" fmla="*/ 917943 h 917943"/>
              <a:gd name="connsiteX6" fmla="*/ 66346 w 11218359"/>
              <a:gd name="connsiteY6" fmla="*/ 917943 h 917943"/>
              <a:gd name="connsiteX7" fmla="*/ 77786 w 11218359"/>
              <a:gd name="connsiteY7" fmla="*/ 917943 h 917943"/>
              <a:gd name="connsiteX8" fmla="*/ 89225 w 11218359"/>
              <a:gd name="connsiteY8" fmla="*/ 917943 h 917943"/>
              <a:gd name="connsiteX9" fmla="*/ 100665 w 11218359"/>
              <a:gd name="connsiteY9" fmla="*/ 917943 h 917943"/>
              <a:gd name="connsiteX10" fmla="*/ 112104 w 11218359"/>
              <a:gd name="connsiteY10" fmla="*/ 917943 h 917943"/>
              <a:gd name="connsiteX11" fmla="*/ 123544 w 11218359"/>
              <a:gd name="connsiteY11" fmla="*/ 917943 h 917943"/>
              <a:gd name="connsiteX12" fmla="*/ 134979 w 11218359"/>
              <a:gd name="connsiteY12" fmla="*/ 917943 h 917943"/>
              <a:gd name="connsiteX13" fmla="*/ 146423 w 11218359"/>
              <a:gd name="connsiteY13" fmla="*/ 917943 h 917943"/>
              <a:gd name="connsiteX14" fmla="*/ 157858 w 11218359"/>
              <a:gd name="connsiteY14" fmla="*/ 917943 h 917943"/>
              <a:gd name="connsiteX15" fmla="*/ 169297 w 11218359"/>
              <a:gd name="connsiteY15" fmla="*/ 917943 h 917943"/>
              <a:gd name="connsiteX16" fmla="*/ 180737 w 11218359"/>
              <a:gd name="connsiteY16" fmla="*/ 917943 h 917943"/>
              <a:gd name="connsiteX17" fmla="*/ 192176 w 11218359"/>
              <a:gd name="connsiteY17" fmla="*/ 917943 h 917943"/>
              <a:gd name="connsiteX18" fmla="*/ 203616 w 11218359"/>
              <a:gd name="connsiteY18" fmla="*/ 917943 h 917943"/>
              <a:gd name="connsiteX19" fmla="*/ 215055 w 11218359"/>
              <a:gd name="connsiteY19" fmla="*/ 917943 h 917943"/>
              <a:gd name="connsiteX20" fmla="*/ 226495 w 11218359"/>
              <a:gd name="connsiteY20" fmla="*/ 917943 h 917943"/>
              <a:gd name="connsiteX21" fmla="*/ 237935 w 11218359"/>
              <a:gd name="connsiteY21" fmla="*/ 917943 h 917943"/>
              <a:gd name="connsiteX22" fmla="*/ 249374 w 11218359"/>
              <a:gd name="connsiteY22" fmla="*/ 917943 h 917943"/>
              <a:gd name="connsiteX23" fmla="*/ 260814 w 11218359"/>
              <a:gd name="connsiteY23" fmla="*/ 917943 h 917943"/>
              <a:gd name="connsiteX24" fmla="*/ 272253 w 11218359"/>
              <a:gd name="connsiteY24" fmla="*/ 917943 h 917943"/>
              <a:gd name="connsiteX25" fmla="*/ 283693 w 11218359"/>
              <a:gd name="connsiteY25" fmla="*/ 917943 h 917943"/>
              <a:gd name="connsiteX26" fmla="*/ 295132 w 11218359"/>
              <a:gd name="connsiteY26" fmla="*/ 917943 h 917943"/>
              <a:gd name="connsiteX27" fmla="*/ 306572 w 11218359"/>
              <a:gd name="connsiteY27" fmla="*/ 917943 h 917943"/>
              <a:gd name="connsiteX28" fmla="*/ 318011 w 11218359"/>
              <a:gd name="connsiteY28" fmla="*/ 917943 h 917943"/>
              <a:gd name="connsiteX29" fmla="*/ 329451 w 11218359"/>
              <a:gd name="connsiteY29" fmla="*/ 917943 h 917943"/>
              <a:gd name="connsiteX30" fmla="*/ 340890 w 11218359"/>
              <a:gd name="connsiteY30" fmla="*/ 917943 h 917943"/>
              <a:gd name="connsiteX31" fmla="*/ 352330 w 11218359"/>
              <a:gd name="connsiteY31" fmla="*/ 917943 h 917943"/>
              <a:gd name="connsiteX32" fmla="*/ 363769 w 11218359"/>
              <a:gd name="connsiteY32" fmla="*/ 917943 h 917943"/>
              <a:gd name="connsiteX33" fmla="*/ 375209 w 11218359"/>
              <a:gd name="connsiteY33" fmla="*/ 917943 h 917943"/>
              <a:gd name="connsiteX34" fmla="*/ 386648 w 11218359"/>
              <a:gd name="connsiteY34" fmla="*/ 917943 h 917943"/>
              <a:gd name="connsiteX35" fmla="*/ 398088 w 11218359"/>
              <a:gd name="connsiteY35" fmla="*/ 917943 h 917943"/>
              <a:gd name="connsiteX36" fmla="*/ 409527 w 11218359"/>
              <a:gd name="connsiteY36" fmla="*/ 917943 h 917943"/>
              <a:gd name="connsiteX37" fmla="*/ 420967 w 11218359"/>
              <a:gd name="connsiteY37" fmla="*/ 917943 h 917943"/>
              <a:gd name="connsiteX38" fmla="*/ 432406 w 11218359"/>
              <a:gd name="connsiteY38" fmla="*/ 917943 h 917943"/>
              <a:gd name="connsiteX39" fmla="*/ 443846 w 11218359"/>
              <a:gd name="connsiteY39" fmla="*/ 917943 h 917943"/>
              <a:gd name="connsiteX40" fmla="*/ 455285 w 11218359"/>
              <a:gd name="connsiteY40" fmla="*/ 917943 h 917943"/>
              <a:gd name="connsiteX41" fmla="*/ 466725 w 11218359"/>
              <a:gd name="connsiteY41" fmla="*/ 917943 h 917943"/>
              <a:gd name="connsiteX42" fmla="*/ 478165 w 11218359"/>
              <a:gd name="connsiteY42" fmla="*/ 917943 h 917943"/>
              <a:gd name="connsiteX43" fmla="*/ 489604 w 11218359"/>
              <a:gd name="connsiteY43" fmla="*/ 917943 h 917943"/>
              <a:gd name="connsiteX44" fmla="*/ 501044 w 11218359"/>
              <a:gd name="connsiteY44" fmla="*/ 917943 h 917943"/>
              <a:gd name="connsiteX45" fmla="*/ 512483 w 11218359"/>
              <a:gd name="connsiteY45" fmla="*/ 917943 h 917943"/>
              <a:gd name="connsiteX46" fmla="*/ 523923 w 11218359"/>
              <a:gd name="connsiteY46" fmla="*/ 917943 h 917943"/>
              <a:gd name="connsiteX47" fmla="*/ 535362 w 11218359"/>
              <a:gd name="connsiteY47" fmla="*/ 917943 h 917943"/>
              <a:gd name="connsiteX48" fmla="*/ 546802 w 11218359"/>
              <a:gd name="connsiteY48" fmla="*/ 917943 h 917943"/>
              <a:gd name="connsiteX49" fmla="*/ 558241 w 11218359"/>
              <a:gd name="connsiteY49" fmla="*/ 917943 h 917943"/>
              <a:gd name="connsiteX50" fmla="*/ 569681 w 11218359"/>
              <a:gd name="connsiteY50" fmla="*/ 917943 h 917943"/>
              <a:gd name="connsiteX51" fmla="*/ 581120 w 11218359"/>
              <a:gd name="connsiteY51" fmla="*/ 917943 h 917943"/>
              <a:gd name="connsiteX52" fmla="*/ 592560 w 11218359"/>
              <a:gd name="connsiteY52" fmla="*/ 917943 h 917943"/>
              <a:gd name="connsiteX53" fmla="*/ 603999 w 11218359"/>
              <a:gd name="connsiteY53" fmla="*/ 917943 h 917943"/>
              <a:gd name="connsiteX54" fmla="*/ 615439 w 11218359"/>
              <a:gd name="connsiteY54" fmla="*/ 917943 h 917943"/>
              <a:gd name="connsiteX55" fmla="*/ 626878 w 11218359"/>
              <a:gd name="connsiteY55" fmla="*/ 917943 h 917943"/>
              <a:gd name="connsiteX56" fmla="*/ 638318 w 11218359"/>
              <a:gd name="connsiteY56" fmla="*/ 917943 h 917943"/>
              <a:gd name="connsiteX57" fmla="*/ 649757 w 11218359"/>
              <a:gd name="connsiteY57" fmla="*/ 917943 h 917943"/>
              <a:gd name="connsiteX58" fmla="*/ 661192 w 11218359"/>
              <a:gd name="connsiteY58" fmla="*/ 917943 h 917943"/>
              <a:gd name="connsiteX59" fmla="*/ 672632 w 11218359"/>
              <a:gd name="connsiteY59" fmla="*/ 917943 h 917943"/>
              <a:gd name="connsiteX60" fmla="*/ 684071 w 11218359"/>
              <a:gd name="connsiteY60" fmla="*/ 917943 h 917943"/>
              <a:gd name="connsiteX61" fmla="*/ 695511 w 11218359"/>
              <a:gd name="connsiteY61" fmla="*/ 917943 h 917943"/>
              <a:gd name="connsiteX62" fmla="*/ 706950 w 11218359"/>
              <a:gd name="connsiteY62" fmla="*/ 917943 h 917943"/>
              <a:gd name="connsiteX63" fmla="*/ 718390 w 11218359"/>
              <a:gd name="connsiteY63" fmla="*/ 917943 h 917943"/>
              <a:gd name="connsiteX64" fmla="*/ 729829 w 11218359"/>
              <a:gd name="connsiteY64" fmla="*/ 917943 h 917943"/>
              <a:gd name="connsiteX65" fmla="*/ 741269 w 11218359"/>
              <a:gd name="connsiteY65" fmla="*/ 917943 h 917943"/>
              <a:gd name="connsiteX66" fmla="*/ 752708 w 11218359"/>
              <a:gd name="connsiteY66" fmla="*/ 917943 h 917943"/>
              <a:gd name="connsiteX67" fmla="*/ 764148 w 11218359"/>
              <a:gd name="connsiteY67" fmla="*/ 917943 h 917943"/>
              <a:gd name="connsiteX68" fmla="*/ 775587 w 11218359"/>
              <a:gd name="connsiteY68" fmla="*/ 917943 h 917943"/>
              <a:gd name="connsiteX69" fmla="*/ 787027 w 11218359"/>
              <a:gd name="connsiteY69" fmla="*/ 917943 h 917943"/>
              <a:gd name="connsiteX70" fmla="*/ 798467 w 11218359"/>
              <a:gd name="connsiteY70" fmla="*/ 917943 h 917943"/>
              <a:gd name="connsiteX71" fmla="*/ 809906 w 11218359"/>
              <a:gd name="connsiteY71" fmla="*/ 917943 h 917943"/>
              <a:gd name="connsiteX72" fmla="*/ 821346 w 11218359"/>
              <a:gd name="connsiteY72" fmla="*/ 917943 h 917943"/>
              <a:gd name="connsiteX73" fmla="*/ 832785 w 11218359"/>
              <a:gd name="connsiteY73" fmla="*/ 917943 h 917943"/>
              <a:gd name="connsiteX74" fmla="*/ 844225 w 11218359"/>
              <a:gd name="connsiteY74" fmla="*/ 917943 h 917943"/>
              <a:gd name="connsiteX75" fmla="*/ 855664 w 11218359"/>
              <a:gd name="connsiteY75" fmla="*/ 917943 h 917943"/>
              <a:gd name="connsiteX76" fmla="*/ 867104 w 11218359"/>
              <a:gd name="connsiteY76" fmla="*/ 917943 h 917943"/>
              <a:gd name="connsiteX77" fmla="*/ 878543 w 11218359"/>
              <a:gd name="connsiteY77" fmla="*/ 917943 h 917943"/>
              <a:gd name="connsiteX78" fmla="*/ 889983 w 11218359"/>
              <a:gd name="connsiteY78" fmla="*/ 917943 h 917943"/>
              <a:gd name="connsiteX79" fmla="*/ 901422 w 11218359"/>
              <a:gd name="connsiteY79" fmla="*/ 917943 h 917943"/>
              <a:gd name="connsiteX80" fmla="*/ 912862 w 11218359"/>
              <a:gd name="connsiteY80" fmla="*/ 917943 h 917943"/>
              <a:gd name="connsiteX81" fmla="*/ 924301 w 11218359"/>
              <a:gd name="connsiteY81" fmla="*/ 917943 h 917943"/>
              <a:gd name="connsiteX82" fmla="*/ 935741 w 11218359"/>
              <a:gd name="connsiteY82" fmla="*/ 917943 h 917943"/>
              <a:gd name="connsiteX83" fmla="*/ 947180 w 11218359"/>
              <a:gd name="connsiteY83" fmla="*/ 917943 h 917943"/>
              <a:gd name="connsiteX84" fmla="*/ 958620 w 11218359"/>
              <a:gd name="connsiteY84" fmla="*/ 917943 h 917943"/>
              <a:gd name="connsiteX85" fmla="*/ 970059 w 11218359"/>
              <a:gd name="connsiteY85" fmla="*/ 917943 h 917943"/>
              <a:gd name="connsiteX86" fmla="*/ 981499 w 11218359"/>
              <a:gd name="connsiteY86" fmla="*/ 917943 h 917943"/>
              <a:gd name="connsiteX87" fmla="*/ 992938 w 11218359"/>
              <a:gd name="connsiteY87" fmla="*/ 917943 h 917943"/>
              <a:gd name="connsiteX88" fmla="*/ 1004378 w 11218359"/>
              <a:gd name="connsiteY88" fmla="*/ 917943 h 917943"/>
              <a:gd name="connsiteX89" fmla="*/ 1015818 w 11218359"/>
              <a:gd name="connsiteY89" fmla="*/ 917943 h 917943"/>
              <a:gd name="connsiteX90" fmla="*/ 1027257 w 11218359"/>
              <a:gd name="connsiteY90" fmla="*/ 917943 h 917943"/>
              <a:gd name="connsiteX91" fmla="*/ 1038697 w 11218359"/>
              <a:gd name="connsiteY91" fmla="*/ 917943 h 917943"/>
              <a:gd name="connsiteX92" fmla="*/ 1050136 w 11218359"/>
              <a:gd name="connsiteY92" fmla="*/ 917943 h 917943"/>
              <a:gd name="connsiteX93" fmla="*/ 1061576 w 11218359"/>
              <a:gd name="connsiteY93" fmla="*/ 917943 h 917943"/>
              <a:gd name="connsiteX94" fmla="*/ 1073015 w 11218359"/>
              <a:gd name="connsiteY94" fmla="*/ 917943 h 917943"/>
              <a:gd name="connsiteX95" fmla="*/ 1084455 w 11218359"/>
              <a:gd name="connsiteY95" fmla="*/ 917943 h 917943"/>
              <a:gd name="connsiteX96" fmla="*/ 1095894 w 11218359"/>
              <a:gd name="connsiteY96" fmla="*/ 917943 h 917943"/>
              <a:gd name="connsiteX97" fmla="*/ 1107334 w 11218359"/>
              <a:gd name="connsiteY97" fmla="*/ 917943 h 917943"/>
              <a:gd name="connsiteX98" fmla="*/ 1118773 w 11218359"/>
              <a:gd name="connsiteY98" fmla="*/ 917943 h 917943"/>
              <a:gd name="connsiteX99" fmla="*/ 1130213 w 11218359"/>
              <a:gd name="connsiteY99" fmla="*/ 917943 h 917943"/>
              <a:gd name="connsiteX100" fmla="*/ 1141652 w 11218359"/>
              <a:gd name="connsiteY100" fmla="*/ 917943 h 917943"/>
              <a:gd name="connsiteX101" fmla="*/ 1153092 w 11218359"/>
              <a:gd name="connsiteY101" fmla="*/ 917943 h 917943"/>
              <a:gd name="connsiteX102" fmla="*/ 1164531 w 11218359"/>
              <a:gd name="connsiteY102" fmla="*/ 917943 h 917943"/>
              <a:gd name="connsiteX103" fmla="*/ 1175971 w 11218359"/>
              <a:gd name="connsiteY103" fmla="*/ 917943 h 917943"/>
              <a:gd name="connsiteX104" fmla="*/ 1187406 w 11218359"/>
              <a:gd name="connsiteY104" fmla="*/ 917943 h 917943"/>
              <a:gd name="connsiteX105" fmla="*/ 1198845 w 11218359"/>
              <a:gd name="connsiteY105" fmla="*/ 917943 h 917943"/>
              <a:gd name="connsiteX106" fmla="*/ 1210285 w 11218359"/>
              <a:gd name="connsiteY106" fmla="*/ 917943 h 917943"/>
              <a:gd name="connsiteX107" fmla="*/ 1221724 w 11218359"/>
              <a:gd name="connsiteY107" fmla="*/ 917943 h 917943"/>
              <a:gd name="connsiteX108" fmla="*/ 1233164 w 11218359"/>
              <a:gd name="connsiteY108" fmla="*/ 917943 h 917943"/>
              <a:gd name="connsiteX109" fmla="*/ 1244603 w 11218359"/>
              <a:gd name="connsiteY109" fmla="*/ 917943 h 917943"/>
              <a:gd name="connsiteX110" fmla="*/ 1256043 w 11218359"/>
              <a:gd name="connsiteY110" fmla="*/ 917943 h 917943"/>
              <a:gd name="connsiteX111" fmla="*/ 1267482 w 11218359"/>
              <a:gd name="connsiteY111" fmla="*/ 917943 h 917943"/>
              <a:gd name="connsiteX112" fmla="*/ 1278922 w 11218359"/>
              <a:gd name="connsiteY112" fmla="*/ 917943 h 917943"/>
              <a:gd name="connsiteX113" fmla="*/ 1290361 w 11218359"/>
              <a:gd name="connsiteY113" fmla="*/ 917943 h 917943"/>
              <a:gd name="connsiteX114" fmla="*/ 1301801 w 11218359"/>
              <a:gd name="connsiteY114" fmla="*/ 917943 h 917943"/>
              <a:gd name="connsiteX115" fmla="*/ 1313240 w 11218359"/>
              <a:gd name="connsiteY115" fmla="*/ 917943 h 917943"/>
              <a:gd name="connsiteX116" fmla="*/ 1324680 w 11218359"/>
              <a:gd name="connsiteY116" fmla="*/ 917943 h 917943"/>
              <a:gd name="connsiteX117" fmla="*/ 1336120 w 11218359"/>
              <a:gd name="connsiteY117" fmla="*/ 917943 h 917943"/>
              <a:gd name="connsiteX118" fmla="*/ 1347559 w 11218359"/>
              <a:gd name="connsiteY118" fmla="*/ 917943 h 917943"/>
              <a:gd name="connsiteX119" fmla="*/ 1358999 w 11218359"/>
              <a:gd name="connsiteY119" fmla="*/ 917943 h 917943"/>
              <a:gd name="connsiteX120" fmla="*/ 1370438 w 11218359"/>
              <a:gd name="connsiteY120" fmla="*/ 917943 h 917943"/>
              <a:gd name="connsiteX121" fmla="*/ 1381878 w 11218359"/>
              <a:gd name="connsiteY121" fmla="*/ 917943 h 917943"/>
              <a:gd name="connsiteX122" fmla="*/ 1393317 w 11218359"/>
              <a:gd name="connsiteY122" fmla="*/ 917943 h 917943"/>
              <a:gd name="connsiteX123" fmla="*/ 1404757 w 11218359"/>
              <a:gd name="connsiteY123" fmla="*/ 917943 h 917943"/>
              <a:gd name="connsiteX124" fmla="*/ 1416196 w 11218359"/>
              <a:gd name="connsiteY124" fmla="*/ 917943 h 917943"/>
              <a:gd name="connsiteX125" fmla="*/ 1427636 w 11218359"/>
              <a:gd name="connsiteY125" fmla="*/ 917943 h 917943"/>
              <a:gd name="connsiteX126" fmla="*/ 1439075 w 11218359"/>
              <a:gd name="connsiteY126" fmla="*/ 917943 h 917943"/>
              <a:gd name="connsiteX127" fmla="*/ 1450515 w 11218359"/>
              <a:gd name="connsiteY127" fmla="*/ 917943 h 917943"/>
              <a:gd name="connsiteX128" fmla="*/ 1461954 w 11218359"/>
              <a:gd name="connsiteY128" fmla="*/ 917943 h 917943"/>
              <a:gd name="connsiteX129" fmla="*/ 1473394 w 11218359"/>
              <a:gd name="connsiteY129" fmla="*/ 917943 h 917943"/>
              <a:gd name="connsiteX130" fmla="*/ 1484833 w 11218359"/>
              <a:gd name="connsiteY130" fmla="*/ 917943 h 917943"/>
              <a:gd name="connsiteX131" fmla="*/ 1496273 w 11218359"/>
              <a:gd name="connsiteY131" fmla="*/ 917943 h 917943"/>
              <a:gd name="connsiteX132" fmla="*/ 1507712 w 11218359"/>
              <a:gd name="connsiteY132" fmla="*/ 917943 h 917943"/>
              <a:gd name="connsiteX133" fmla="*/ 1519152 w 11218359"/>
              <a:gd name="connsiteY133" fmla="*/ 917943 h 917943"/>
              <a:gd name="connsiteX134" fmla="*/ 1530591 w 11218359"/>
              <a:gd name="connsiteY134" fmla="*/ 917943 h 917943"/>
              <a:gd name="connsiteX135" fmla="*/ 1542031 w 11218359"/>
              <a:gd name="connsiteY135" fmla="*/ 917943 h 917943"/>
              <a:gd name="connsiteX136" fmla="*/ 1553471 w 11218359"/>
              <a:gd name="connsiteY136" fmla="*/ 917943 h 917943"/>
              <a:gd name="connsiteX137" fmla="*/ 1564910 w 11218359"/>
              <a:gd name="connsiteY137" fmla="*/ 917943 h 917943"/>
              <a:gd name="connsiteX138" fmla="*/ 1576349 w 11218359"/>
              <a:gd name="connsiteY138" fmla="*/ 917943 h 917943"/>
              <a:gd name="connsiteX139" fmla="*/ 1587789 w 11218359"/>
              <a:gd name="connsiteY139" fmla="*/ 917943 h 917943"/>
              <a:gd name="connsiteX140" fmla="*/ 1599229 w 11218359"/>
              <a:gd name="connsiteY140" fmla="*/ 917943 h 917943"/>
              <a:gd name="connsiteX141" fmla="*/ 1610668 w 11218359"/>
              <a:gd name="connsiteY141" fmla="*/ 917943 h 917943"/>
              <a:gd name="connsiteX142" fmla="*/ 1622107 w 11218359"/>
              <a:gd name="connsiteY142" fmla="*/ 917943 h 917943"/>
              <a:gd name="connsiteX143" fmla="*/ 1633547 w 11218359"/>
              <a:gd name="connsiteY143" fmla="*/ 917943 h 917943"/>
              <a:gd name="connsiteX144" fmla="*/ 1644987 w 11218359"/>
              <a:gd name="connsiteY144" fmla="*/ 917943 h 917943"/>
              <a:gd name="connsiteX145" fmla="*/ 1656426 w 11218359"/>
              <a:gd name="connsiteY145" fmla="*/ 917943 h 917943"/>
              <a:gd name="connsiteX146" fmla="*/ 1667866 w 11218359"/>
              <a:gd name="connsiteY146" fmla="*/ 917943 h 917943"/>
              <a:gd name="connsiteX147" fmla="*/ 1679305 w 11218359"/>
              <a:gd name="connsiteY147" fmla="*/ 917943 h 917943"/>
              <a:gd name="connsiteX148" fmla="*/ 1690745 w 11218359"/>
              <a:gd name="connsiteY148" fmla="*/ 917943 h 917943"/>
              <a:gd name="connsiteX149" fmla="*/ 1702184 w 11218359"/>
              <a:gd name="connsiteY149" fmla="*/ 917943 h 917943"/>
              <a:gd name="connsiteX150" fmla="*/ 1713619 w 11218359"/>
              <a:gd name="connsiteY150" fmla="*/ 917943 h 917943"/>
              <a:gd name="connsiteX151" fmla="*/ 1725063 w 11218359"/>
              <a:gd name="connsiteY151" fmla="*/ 917943 h 917943"/>
              <a:gd name="connsiteX152" fmla="*/ 1736498 w 11218359"/>
              <a:gd name="connsiteY152" fmla="*/ 917943 h 917943"/>
              <a:gd name="connsiteX153" fmla="*/ 1747938 w 11218359"/>
              <a:gd name="connsiteY153" fmla="*/ 917943 h 917943"/>
              <a:gd name="connsiteX154" fmla="*/ 1759377 w 11218359"/>
              <a:gd name="connsiteY154" fmla="*/ 917943 h 917943"/>
              <a:gd name="connsiteX155" fmla="*/ 1770817 w 11218359"/>
              <a:gd name="connsiteY155" fmla="*/ 917943 h 917943"/>
              <a:gd name="connsiteX156" fmla="*/ 1782256 w 11218359"/>
              <a:gd name="connsiteY156" fmla="*/ 917943 h 917943"/>
              <a:gd name="connsiteX157" fmla="*/ 1793696 w 11218359"/>
              <a:gd name="connsiteY157" fmla="*/ 917943 h 917943"/>
              <a:gd name="connsiteX158" fmla="*/ 1805135 w 11218359"/>
              <a:gd name="connsiteY158" fmla="*/ 917943 h 917943"/>
              <a:gd name="connsiteX159" fmla="*/ 1816575 w 11218359"/>
              <a:gd name="connsiteY159" fmla="*/ 917943 h 917943"/>
              <a:gd name="connsiteX160" fmla="*/ 1828014 w 11218359"/>
              <a:gd name="connsiteY160" fmla="*/ 917943 h 917943"/>
              <a:gd name="connsiteX161" fmla="*/ 1839454 w 11218359"/>
              <a:gd name="connsiteY161" fmla="*/ 917943 h 917943"/>
              <a:gd name="connsiteX162" fmla="*/ 1850893 w 11218359"/>
              <a:gd name="connsiteY162" fmla="*/ 917943 h 917943"/>
              <a:gd name="connsiteX163" fmla="*/ 1862333 w 11218359"/>
              <a:gd name="connsiteY163" fmla="*/ 917943 h 917943"/>
              <a:gd name="connsiteX164" fmla="*/ 1873772 w 11218359"/>
              <a:gd name="connsiteY164" fmla="*/ 917943 h 917943"/>
              <a:gd name="connsiteX165" fmla="*/ 1885212 w 11218359"/>
              <a:gd name="connsiteY165" fmla="*/ 917943 h 917943"/>
              <a:gd name="connsiteX166" fmla="*/ 1896651 w 11218359"/>
              <a:gd name="connsiteY166" fmla="*/ 917943 h 917943"/>
              <a:gd name="connsiteX167" fmla="*/ 1908091 w 11218359"/>
              <a:gd name="connsiteY167" fmla="*/ 917943 h 917943"/>
              <a:gd name="connsiteX168" fmla="*/ 1919531 w 11218359"/>
              <a:gd name="connsiteY168" fmla="*/ 917943 h 917943"/>
              <a:gd name="connsiteX169" fmla="*/ 1930970 w 11218359"/>
              <a:gd name="connsiteY169" fmla="*/ 917943 h 917943"/>
              <a:gd name="connsiteX170" fmla="*/ 1942409 w 11218359"/>
              <a:gd name="connsiteY170" fmla="*/ 917943 h 917943"/>
              <a:gd name="connsiteX171" fmla="*/ 1953849 w 11218359"/>
              <a:gd name="connsiteY171" fmla="*/ 917943 h 917943"/>
              <a:gd name="connsiteX172" fmla="*/ 1965289 w 11218359"/>
              <a:gd name="connsiteY172" fmla="*/ 917943 h 917943"/>
              <a:gd name="connsiteX173" fmla="*/ 1976728 w 11218359"/>
              <a:gd name="connsiteY173" fmla="*/ 917943 h 917943"/>
              <a:gd name="connsiteX174" fmla="*/ 1988168 w 11218359"/>
              <a:gd name="connsiteY174" fmla="*/ 917943 h 917943"/>
              <a:gd name="connsiteX175" fmla="*/ 1999607 w 11218359"/>
              <a:gd name="connsiteY175" fmla="*/ 917943 h 917943"/>
              <a:gd name="connsiteX176" fmla="*/ 2011047 w 11218359"/>
              <a:gd name="connsiteY176" fmla="*/ 917943 h 917943"/>
              <a:gd name="connsiteX177" fmla="*/ 2022486 w 11218359"/>
              <a:gd name="connsiteY177" fmla="*/ 917943 h 917943"/>
              <a:gd name="connsiteX178" fmla="*/ 2033926 w 11218359"/>
              <a:gd name="connsiteY178" fmla="*/ 917943 h 917943"/>
              <a:gd name="connsiteX179" fmla="*/ 2045365 w 11218359"/>
              <a:gd name="connsiteY179" fmla="*/ 917943 h 917943"/>
              <a:gd name="connsiteX180" fmla="*/ 2056805 w 11218359"/>
              <a:gd name="connsiteY180" fmla="*/ 917943 h 917943"/>
              <a:gd name="connsiteX181" fmla="*/ 2068244 w 11218359"/>
              <a:gd name="connsiteY181" fmla="*/ 917943 h 917943"/>
              <a:gd name="connsiteX182" fmla="*/ 2079684 w 11218359"/>
              <a:gd name="connsiteY182" fmla="*/ 917943 h 917943"/>
              <a:gd name="connsiteX183" fmla="*/ 2091123 w 11218359"/>
              <a:gd name="connsiteY183" fmla="*/ 917943 h 917943"/>
              <a:gd name="connsiteX184" fmla="*/ 2102563 w 11218359"/>
              <a:gd name="connsiteY184" fmla="*/ 917943 h 917943"/>
              <a:gd name="connsiteX185" fmla="*/ 2114002 w 11218359"/>
              <a:gd name="connsiteY185" fmla="*/ 917943 h 917943"/>
              <a:gd name="connsiteX186" fmla="*/ 2125442 w 11218359"/>
              <a:gd name="connsiteY186" fmla="*/ 917943 h 917943"/>
              <a:gd name="connsiteX187" fmla="*/ 2136882 w 11218359"/>
              <a:gd name="connsiteY187" fmla="*/ 917943 h 917943"/>
              <a:gd name="connsiteX188" fmla="*/ 2148321 w 11218359"/>
              <a:gd name="connsiteY188" fmla="*/ 917943 h 917943"/>
              <a:gd name="connsiteX189" fmla="*/ 2159760 w 11218359"/>
              <a:gd name="connsiteY189" fmla="*/ 917943 h 917943"/>
              <a:gd name="connsiteX190" fmla="*/ 2171200 w 11218359"/>
              <a:gd name="connsiteY190" fmla="*/ 917943 h 917943"/>
              <a:gd name="connsiteX191" fmla="*/ 2182640 w 11218359"/>
              <a:gd name="connsiteY191" fmla="*/ 917943 h 917943"/>
              <a:gd name="connsiteX192" fmla="*/ 2194079 w 11218359"/>
              <a:gd name="connsiteY192" fmla="*/ 917943 h 917943"/>
              <a:gd name="connsiteX193" fmla="*/ 2205519 w 11218359"/>
              <a:gd name="connsiteY193" fmla="*/ 917943 h 917943"/>
              <a:gd name="connsiteX194" fmla="*/ 2216958 w 11218359"/>
              <a:gd name="connsiteY194" fmla="*/ 917943 h 917943"/>
              <a:gd name="connsiteX195" fmla="*/ 2228393 w 11218359"/>
              <a:gd name="connsiteY195" fmla="*/ 917943 h 917943"/>
              <a:gd name="connsiteX196" fmla="*/ 2239837 w 11218359"/>
              <a:gd name="connsiteY196" fmla="*/ 917943 h 917943"/>
              <a:gd name="connsiteX197" fmla="*/ 2251272 w 11218359"/>
              <a:gd name="connsiteY197" fmla="*/ 917943 h 917943"/>
              <a:gd name="connsiteX198" fmla="*/ 2262716 w 11218359"/>
              <a:gd name="connsiteY198" fmla="*/ 917943 h 917943"/>
              <a:gd name="connsiteX199" fmla="*/ 2274151 w 11218359"/>
              <a:gd name="connsiteY199" fmla="*/ 917943 h 917943"/>
              <a:gd name="connsiteX200" fmla="*/ 2285591 w 11218359"/>
              <a:gd name="connsiteY200" fmla="*/ 917943 h 917943"/>
              <a:gd name="connsiteX201" fmla="*/ 2297030 w 11218359"/>
              <a:gd name="connsiteY201" fmla="*/ 917943 h 917943"/>
              <a:gd name="connsiteX202" fmla="*/ 2308470 w 11218359"/>
              <a:gd name="connsiteY202" fmla="*/ 917943 h 917943"/>
              <a:gd name="connsiteX203" fmla="*/ 2319909 w 11218359"/>
              <a:gd name="connsiteY203" fmla="*/ 917943 h 917943"/>
              <a:gd name="connsiteX204" fmla="*/ 2331349 w 11218359"/>
              <a:gd name="connsiteY204" fmla="*/ 917943 h 917943"/>
              <a:gd name="connsiteX205" fmla="*/ 2342788 w 11218359"/>
              <a:gd name="connsiteY205" fmla="*/ 917943 h 917943"/>
              <a:gd name="connsiteX206" fmla="*/ 2354228 w 11218359"/>
              <a:gd name="connsiteY206" fmla="*/ 917943 h 917943"/>
              <a:gd name="connsiteX207" fmla="*/ 2365667 w 11218359"/>
              <a:gd name="connsiteY207" fmla="*/ 917943 h 917943"/>
              <a:gd name="connsiteX208" fmla="*/ 2377107 w 11218359"/>
              <a:gd name="connsiteY208" fmla="*/ 917943 h 917943"/>
              <a:gd name="connsiteX209" fmla="*/ 2388546 w 11218359"/>
              <a:gd name="connsiteY209" fmla="*/ 917943 h 917943"/>
              <a:gd name="connsiteX210" fmla="*/ 2399986 w 11218359"/>
              <a:gd name="connsiteY210" fmla="*/ 917943 h 917943"/>
              <a:gd name="connsiteX211" fmla="*/ 2411425 w 11218359"/>
              <a:gd name="connsiteY211" fmla="*/ 917943 h 917943"/>
              <a:gd name="connsiteX212" fmla="*/ 2422865 w 11218359"/>
              <a:gd name="connsiteY212" fmla="*/ 917943 h 917943"/>
              <a:gd name="connsiteX213" fmla="*/ 2434304 w 11218359"/>
              <a:gd name="connsiteY213" fmla="*/ 917943 h 917943"/>
              <a:gd name="connsiteX214" fmla="*/ 2445744 w 11218359"/>
              <a:gd name="connsiteY214" fmla="*/ 917943 h 917943"/>
              <a:gd name="connsiteX215" fmla="*/ 2457184 w 11218359"/>
              <a:gd name="connsiteY215" fmla="*/ 917943 h 917943"/>
              <a:gd name="connsiteX216" fmla="*/ 2468623 w 11218359"/>
              <a:gd name="connsiteY216" fmla="*/ 917943 h 917943"/>
              <a:gd name="connsiteX217" fmla="*/ 2480062 w 11218359"/>
              <a:gd name="connsiteY217" fmla="*/ 917943 h 917943"/>
              <a:gd name="connsiteX218" fmla="*/ 2491502 w 11218359"/>
              <a:gd name="connsiteY218" fmla="*/ 917943 h 917943"/>
              <a:gd name="connsiteX219" fmla="*/ 2502942 w 11218359"/>
              <a:gd name="connsiteY219" fmla="*/ 917943 h 917943"/>
              <a:gd name="connsiteX220" fmla="*/ 2514381 w 11218359"/>
              <a:gd name="connsiteY220" fmla="*/ 917943 h 917943"/>
              <a:gd name="connsiteX221" fmla="*/ 2525821 w 11218359"/>
              <a:gd name="connsiteY221" fmla="*/ 917943 h 917943"/>
              <a:gd name="connsiteX222" fmla="*/ 2537260 w 11218359"/>
              <a:gd name="connsiteY222" fmla="*/ 917943 h 917943"/>
              <a:gd name="connsiteX223" fmla="*/ 2548700 w 11218359"/>
              <a:gd name="connsiteY223" fmla="*/ 917943 h 917943"/>
              <a:gd name="connsiteX224" fmla="*/ 2560139 w 11218359"/>
              <a:gd name="connsiteY224" fmla="*/ 917943 h 917943"/>
              <a:gd name="connsiteX225" fmla="*/ 2571579 w 11218359"/>
              <a:gd name="connsiteY225" fmla="*/ 917943 h 917943"/>
              <a:gd name="connsiteX226" fmla="*/ 2583018 w 11218359"/>
              <a:gd name="connsiteY226" fmla="*/ 917943 h 917943"/>
              <a:gd name="connsiteX227" fmla="*/ 2594458 w 11218359"/>
              <a:gd name="connsiteY227" fmla="*/ 917943 h 917943"/>
              <a:gd name="connsiteX228" fmla="*/ 2605897 w 11218359"/>
              <a:gd name="connsiteY228" fmla="*/ 917943 h 917943"/>
              <a:gd name="connsiteX229" fmla="*/ 2617337 w 11218359"/>
              <a:gd name="connsiteY229" fmla="*/ 917943 h 917943"/>
              <a:gd name="connsiteX230" fmla="*/ 2628776 w 11218359"/>
              <a:gd name="connsiteY230" fmla="*/ 917943 h 917943"/>
              <a:gd name="connsiteX231" fmla="*/ 2640216 w 11218359"/>
              <a:gd name="connsiteY231" fmla="*/ 917943 h 917943"/>
              <a:gd name="connsiteX232" fmla="*/ 2651655 w 11218359"/>
              <a:gd name="connsiteY232" fmla="*/ 917943 h 917943"/>
              <a:gd name="connsiteX233" fmla="*/ 2663095 w 11218359"/>
              <a:gd name="connsiteY233" fmla="*/ 917943 h 917943"/>
              <a:gd name="connsiteX234" fmla="*/ 2674535 w 11218359"/>
              <a:gd name="connsiteY234" fmla="*/ 917943 h 917943"/>
              <a:gd name="connsiteX235" fmla="*/ 2685974 w 11218359"/>
              <a:gd name="connsiteY235" fmla="*/ 917943 h 917943"/>
              <a:gd name="connsiteX236" fmla="*/ 2697413 w 11218359"/>
              <a:gd name="connsiteY236" fmla="*/ 917943 h 917943"/>
              <a:gd name="connsiteX237" fmla="*/ 2708853 w 11218359"/>
              <a:gd name="connsiteY237" fmla="*/ 917943 h 917943"/>
              <a:gd name="connsiteX238" fmla="*/ 2720293 w 11218359"/>
              <a:gd name="connsiteY238" fmla="*/ 917943 h 917943"/>
              <a:gd name="connsiteX239" fmla="*/ 2731727 w 11218359"/>
              <a:gd name="connsiteY239" fmla="*/ 917943 h 917943"/>
              <a:gd name="connsiteX240" fmla="*/ 2743172 w 11218359"/>
              <a:gd name="connsiteY240" fmla="*/ 917943 h 917943"/>
              <a:gd name="connsiteX241" fmla="*/ 2754611 w 11218359"/>
              <a:gd name="connsiteY241" fmla="*/ 917943 h 917943"/>
              <a:gd name="connsiteX242" fmla="*/ 2766046 w 11218359"/>
              <a:gd name="connsiteY242" fmla="*/ 917943 h 917943"/>
              <a:gd name="connsiteX243" fmla="*/ 2777490 w 11218359"/>
              <a:gd name="connsiteY243" fmla="*/ 917943 h 917943"/>
              <a:gd name="connsiteX244" fmla="*/ 2788925 w 11218359"/>
              <a:gd name="connsiteY244" fmla="*/ 917943 h 917943"/>
              <a:gd name="connsiteX245" fmla="*/ 2800364 w 11218359"/>
              <a:gd name="connsiteY245" fmla="*/ 917943 h 917943"/>
              <a:gd name="connsiteX246" fmla="*/ 2811804 w 11218359"/>
              <a:gd name="connsiteY246" fmla="*/ 917943 h 917943"/>
              <a:gd name="connsiteX247" fmla="*/ 2823243 w 11218359"/>
              <a:gd name="connsiteY247" fmla="*/ 917943 h 917943"/>
              <a:gd name="connsiteX248" fmla="*/ 2834683 w 11218359"/>
              <a:gd name="connsiteY248" fmla="*/ 917943 h 917943"/>
              <a:gd name="connsiteX249" fmla="*/ 2846123 w 11218359"/>
              <a:gd name="connsiteY249" fmla="*/ 917943 h 917943"/>
              <a:gd name="connsiteX250" fmla="*/ 2857562 w 11218359"/>
              <a:gd name="connsiteY250" fmla="*/ 917943 h 917943"/>
              <a:gd name="connsiteX251" fmla="*/ 2869001 w 11218359"/>
              <a:gd name="connsiteY251" fmla="*/ 917943 h 917943"/>
              <a:gd name="connsiteX252" fmla="*/ 2880441 w 11218359"/>
              <a:gd name="connsiteY252" fmla="*/ 917943 h 917943"/>
              <a:gd name="connsiteX253" fmla="*/ 2891881 w 11218359"/>
              <a:gd name="connsiteY253" fmla="*/ 917943 h 917943"/>
              <a:gd name="connsiteX254" fmla="*/ 2903320 w 11218359"/>
              <a:gd name="connsiteY254" fmla="*/ 917943 h 917943"/>
              <a:gd name="connsiteX255" fmla="*/ 2914760 w 11218359"/>
              <a:gd name="connsiteY255" fmla="*/ 917943 h 917943"/>
              <a:gd name="connsiteX256" fmla="*/ 2926199 w 11218359"/>
              <a:gd name="connsiteY256" fmla="*/ 917943 h 917943"/>
              <a:gd name="connsiteX257" fmla="*/ 2937639 w 11218359"/>
              <a:gd name="connsiteY257" fmla="*/ 917943 h 917943"/>
              <a:gd name="connsiteX258" fmla="*/ 2949078 w 11218359"/>
              <a:gd name="connsiteY258" fmla="*/ 917943 h 917943"/>
              <a:gd name="connsiteX259" fmla="*/ 2960518 w 11218359"/>
              <a:gd name="connsiteY259" fmla="*/ 917943 h 917943"/>
              <a:gd name="connsiteX260" fmla="*/ 2971957 w 11218359"/>
              <a:gd name="connsiteY260" fmla="*/ 917943 h 917943"/>
              <a:gd name="connsiteX261" fmla="*/ 2983397 w 11218359"/>
              <a:gd name="connsiteY261" fmla="*/ 917943 h 917943"/>
              <a:gd name="connsiteX262" fmla="*/ 2994837 w 11218359"/>
              <a:gd name="connsiteY262" fmla="*/ 917943 h 917943"/>
              <a:gd name="connsiteX263" fmla="*/ 3006276 w 11218359"/>
              <a:gd name="connsiteY263" fmla="*/ 917943 h 917943"/>
              <a:gd name="connsiteX264" fmla="*/ 3017715 w 11218359"/>
              <a:gd name="connsiteY264" fmla="*/ 917943 h 917943"/>
              <a:gd name="connsiteX265" fmla="*/ 3029155 w 11218359"/>
              <a:gd name="connsiteY265" fmla="*/ 917943 h 917943"/>
              <a:gd name="connsiteX266" fmla="*/ 3040594 w 11218359"/>
              <a:gd name="connsiteY266" fmla="*/ 917943 h 917943"/>
              <a:gd name="connsiteX267" fmla="*/ 3052034 w 11218359"/>
              <a:gd name="connsiteY267" fmla="*/ 917943 h 917943"/>
              <a:gd name="connsiteX268" fmla="*/ 3063474 w 11218359"/>
              <a:gd name="connsiteY268" fmla="*/ 917943 h 917943"/>
              <a:gd name="connsiteX269" fmla="*/ 3074913 w 11218359"/>
              <a:gd name="connsiteY269" fmla="*/ 917943 h 917943"/>
              <a:gd name="connsiteX270" fmla="*/ 3086352 w 11218359"/>
              <a:gd name="connsiteY270" fmla="*/ 917943 h 917943"/>
              <a:gd name="connsiteX271" fmla="*/ 3097792 w 11218359"/>
              <a:gd name="connsiteY271" fmla="*/ 917943 h 917943"/>
              <a:gd name="connsiteX272" fmla="*/ 3109232 w 11218359"/>
              <a:gd name="connsiteY272" fmla="*/ 917943 h 917943"/>
              <a:gd name="connsiteX273" fmla="*/ 3120671 w 11218359"/>
              <a:gd name="connsiteY273" fmla="*/ 917943 h 917943"/>
              <a:gd name="connsiteX274" fmla="*/ 3132111 w 11218359"/>
              <a:gd name="connsiteY274" fmla="*/ 917943 h 917943"/>
              <a:gd name="connsiteX275" fmla="*/ 3143550 w 11218359"/>
              <a:gd name="connsiteY275" fmla="*/ 917943 h 917943"/>
              <a:gd name="connsiteX276" fmla="*/ 3154990 w 11218359"/>
              <a:gd name="connsiteY276" fmla="*/ 917943 h 917943"/>
              <a:gd name="connsiteX277" fmla="*/ 3166429 w 11218359"/>
              <a:gd name="connsiteY277" fmla="*/ 917943 h 917943"/>
              <a:gd name="connsiteX278" fmla="*/ 3177869 w 11218359"/>
              <a:gd name="connsiteY278" fmla="*/ 917943 h 917943"/>
              <a:gd name="connsiteX279" fmla="*/ 3189308 w 11218359"/>
              <a:gd name="connsiteY279" fmla="*/ 917943 h 917943"/>
              <a:gd name="connsiteX280" fmla="*/ 3200748 w 11218359"/>
              <a:gd name="connsiteY280" fmla="*/ 917943 h 917943"/>
              <a:gd name="connsiteX281" fmla="*/ 3212187 w 11218359"/>
              <a:gd name="connsiteY281" fmla="*/ 917943 h 917943"/>
              <a:gd name="connsiteX282" fmla="*/ 3223627 w 11218359"/>
              <a:gd name="connsiteY282" fmla="*/ 917943 h 917943"/>
              <a:gd name="connsiteX283" fmla="*/ 3235066 w 11218359"/>
              <a:gd name="connsiteY283" fmla="*/ 917943 h 917943"/>
              <a:gd name="connsiteX284" fmla="*/ 3246501 w 11218359"/>
              <a:gd name="connsiteY284" fmla="*/ 917943 h 917943"/>
              <a:gd name="connsiteX285" fmla="*/ 3257945 w 11218359"/>
              <a:gd name="connsiteY285" fmla="*/ 917943 h 917943"/>
              <a:gd name="connsiteX286" fmla="*/ 3269385 w 11218359"/>
              <a:gd name="connsiteY286" fmla="*/ 917943 h 917943"/>
              <a:gd name="connsiteX287" fmla="*/ 3280825 w 11218359"/>
              <a:gd name="connsiteY287" fmla="*/ 917943 h 917943"/>
              <a:gd name="connsiteX288" fmla="*/ 3292264 w 11218359"/>
              <a:gd name="connsiteY288" fmla="*/ 917943 h 917943"/>
              <a:gd name="connsiteX289" fmla="*/ 3303699 w 11218359"/>
              <a:gd name="connsiteY289" fmla="*/ 917943 h 917943"/>
              <a:gd name="connsiteX290" fmla="*/ 3315143 w 11218359"/>
              <a:gd name="connsiteY290" fmla="*/ 917943 h 917943"/>
              <a:gd name="connsiteX291" fmla="*/ 3326578 w 11218359"/>
              <a:gd name="connsiteY291" fmla="*/ 917943 h 917943"/>
              <a:gd name="connsiteX292" fmla="*/ 3338017 w 11218359"/>
              <a:gd name="connsiteY292" fmla="*/ 917943 h 917943"/>
              <a:gd name="connsiteX293" fmla="*/ 3349457 w 11218359"/>
              <a:gd name="connsiteY293" fmla="*/ 917943 h 917943"/>
              <a:gd name="connsiteX294" fmla="*/ 3360896 w 11218359"/>
              <a:gd name="connsiteY294" fmla="*/ 917943 h 917943"/>
              <a:gd name="connsiteX295" fmla="*/ 3372336 w 11218359"/>
              <a:gd name="connsiteY295" fmla="*/ 917943 h 917943"/>
              <a:gd name="connsiteX296" fmla="*/ 3383776 w 11218359"/>
              <a:gd name="connsiteY296" fmla="*/ 917943 h 917943"/>
              <a:gd name="connsiteX297" fmla="*/ 3395215 w 11218359"/>
              <a:gd name="connsiteY297" fmla="*/ 917943 h 917943"/>
              <a:gd name="connsiteX298" fmla="*/ 3406654 w 11218359"/>
              <a:gd name="connsiteY298" fmla="*/ 917943 h 917943"/>
              <a:gd name="connsiteX299" fmla="*/ 3418094 w 11218359"/>
              <a:gd name="connsiteY299" fmla="*/ 917943 h 917943"/>
              <a:gd name="connsiteX300" fmla="*/ 3429534 w 11218359"/>
              <a:gd name="connsiteY300" fmla="*/ 917943 h 917943"/>
              <a:gd name="connsiteX301" fmla="*/ 3440973 w 11218359"/>
              <a:gd name="connsiteY301" fmla="*/ 917943 h 917943"/>
              <a:gd name="connsiteX302" fmla="*/ 3452413 w 11218359"/>
              <a:gd name="connsiteY302" fmla="*/ 917943 h 917943"/>
              <a:gd name="connsiteX303" fmla="*/ 3463852 w 11218359"/>
              <a:gd name="connsiteY303" fmla="*/ 917943 h 917943"/>
              <a:gd name="connsiteX304" fmla="*/ 3475292 w 11218359"/>
              <a:gd name="connsiteY304" fmla="*/ 917943 h 917943"/>
              <a:gd name="connsiteX305" fmla="*/ 3486731 w 11218359"/>
              <a:gd name="connsiteY305" fmla="*/ 917943 h 917943"/>
              <a:gd name="connsiteX306" fmla="*/ 3498171 w 11218359"/>
              <a:gd name="connsiteY306" fmla="*/ 917943 h 917943"/>
              <a:gd name="connsiteX307" fmla="*/ 3509610 w 11218359"/>
              <a:gd name="connsiteY307" fmla="*/ 917943 h 917943"/>
              <a:gd name="connsiteX308" fmla="*/ 3521050 w 11218359"/>
              <a:gd name="connsiteY308" fmla="*/ 917943 h 917943"/>
              <a:gd name="connsiteX309" fmla="*/ 3532489 w 11218359"/>
              <a:gd name="connsiteY309" fmla="*/ 917943 h 917943"/>
              <a:gd name="connsiteX310" fmla="*/ 3543929 w 11218359"/>
              <a:gd name="connsiteY310" fmla="*/ 917943 h 917943"/>
              <a:gd name="connsiteX311" fmla="*/ 3555368 w 11218359"/>
              <a:gd name="connsiteY311" fmla="*/ 917943 h 917943"/>
              <a:gd name="connsiteX312" fmla="*/ 3566808 w 11218359"/>
              <a:gd name="connsiteY312" fmla="*/ 917943 h 917943"/>
              <a:gd name="connsiteX313" fmla="*/ 3578247 w 11218359"/>
              <a:gd name="connsiteY313" fmla="*/ 917943 h 917943"/>
              <a:gd name="connsiteX314" fmla="*/ 3589687 w 11218359"/>
              <a:gd name="connsiteY314" fmla="*/ 917943 h 917943"/>
              <a:gd name="connsiteX315" fmla="*/ 3601127 w 11218359"/>
              <a:gd name="connsiteY315" fmla="*/ 917943 h 917943"/>
              <a:gd name="connsiteX316" fmla="*/ 3612566 w 11218359"/>
              <a:gd name="connsiteY316" fmla="*/ 917943 h 917943"/>
              <a:gd name="connsiteX317" fmla="*/ 3624005 w 11218359"/>
              <a:gd name="connsiteY317" fmla="*/ 917943 h 917943"/>
              <a:gd name="connsiteX318" fmla="*/ 3635445 w 11218359"/>
              <a:gd name="connsiteY318" fmla="*/ 917943 h 917943"/>
              <a:gd name="connsiteX319" fmla="*/ 3646885 w 11218359"/>
              <a:gd name="connsiteY319" fmla="*/ 917943 h 917943"/>
              <a:gd name="connsiteX320" fmla="*/ 3658324 w 11218359"/>
              <a:gd name="connsiteY320" fmla="*/ 917943 h 917943"/>
              <a:gd name="connsiteX321" fmla="*/ 3669764 w 11218359"/>
              <a:gd name="connsiteY321" fmla="*/ 917943 h 917943"/>
              <a:gd name="connsiteX322" fmla="*/ 3681203 w 11218359"/>
              <a:gd name="connsiteY322" fmla="*/ 917943 h 917943"/>
              <a:gd name="connsiteX323" fmla="*/ 3692643 w 11218359"/>
              <a:gd name="connsiteY323" fmla="*/ 917943 h 917943"/>
              <a:gd name="connsiteX324" fmla="*/ 3704082 w 11218359"/>
              <a:gd name="connsiteY324" fmla="*/ 917943 h 917943"/>
              <a:gd name="connsiteX325" fmla="*/ 3715522 w 11218359"/>
              <a:gd name="connsiteY325" fmla="*/ 917943 h 917943"/>
              <a:gd name="connsiteX326" fmla="*/ 3726961 w 11218359"/>
              <a:gd name="connsiteY326" fmla="*/ 917943 h 917943"/>
              <a:gd name="connsiteX327" fmla="*/ 3738401 w 11218359"/>
              <a:gd name="connsiteY327" fmla="*/ 917943 h 917943"/>
              <a:gd name="connsiteX328" fmla="*/ 3749840 w 11218359"/>
              <a:gd name="connsiteY328" fmla="*/ 917943 h 917943"/>
              <a:gd name="connsiteX329" fmla="*/ 3761280 w 11218359"/>
              <a:gd name="connsiteY329" fmla="*/ 917943 h 917943"/>
              <a:gd name="connsiteX330" fmla="*/ 3772719 w 11218359"/>
              <a:gd name="connsiteY330" fmla="*/ 917943 h 917943"/>
              <a:gd name="connsiteX331" fmla="*/ 3784154 w 11218359"/>
              <a:gd name="connsiteY331" fmla="*/ 917943 h 917943"/>
              <a:gd name="connsiteX332" fmla="*/ 3795598 w 11218359"/>
              <a:gd name="connsiteY332" fmla="*/ 917943 h 917943"/>
              <a:gd name="connsiteX333" fmla="*/ 3807033 w 11218359"/>
              <a:gd name="connsiteY333" fmla="*/ 917943 h 917943"/>
              <a:gd name="connsiteX334" fmla="*/ 3818473 w 11218359"/>
              <a:gd name="connsiteY334" fmla="*/ 917943 h 917943"/>
              <a:gd name="connsiteX335" fmla="*/ 3829917 w 11218359"/>
              <a:gd name="connsiteY335" fmla="*/ 917943 h 917943"/>
              <a:gd name="connsiteX336" fmla="*/ 3841352 w 11218359"/>
              <a:gd name="connsiteY336" fmla="*/ 917943 h 917943"/>
              <a:gd name="connsiteX337" fmla="*/ 3852791 w 11218359"/>
              <a:gd name="connsiteY337" fmla="*/ 917943 h 917943"/>
              <a:gd name="connsiteX338" fmla="*/ 3864231 w 11218359"/>
              <a:gd name="connsiteY338" fmla="*/ 917943 h 917943"/>
              <a:gd name="connsiteX339" fmla="*/ 3875670 w 11218359"/>
              <a:gd name="connsiteY339" fmla="*/ 917943 h 917943"/>
              <a:gd name="connsiteX340" fmla="*/ 3887110 w 11218359"/>
              <a:gd name="connsiteY340" fmla="*/ 917943 h 917943"/>
              <a:gd name="connsiteX341" fmla="*/ 3898549 w 11218359"/>
              <a:gd name="connsiteY341" fmla="*/ 917943 h 917943"/>
              <a:gd name="connsiteX342" fmla="*/ 3909989 w 11218359"/>
              <a:gd name="connsiteY342" fmla="*/ 917943 h 917943"/>
              <a:gd name="connsiteX343" fmla="*/ 3921447 w 11218359"/>
              <a:gd name="connsiteY343" fmla="*/ 917943 h 917943"/>
              <a:gd name="connsiteX344" fmla="*/ 3932878 w 11218359"/>
              <a:gd name="connsiteY344" fmla="*/ 917943 h 917943"/>
              <a:gd name="connsiteX345" fmla="*/ 3944307 w 11218359"/>
              <a:gd name="connsiteY345" fmla="*/ 917943 h 917943"/>
              <a:gd name="connsiteX346" fmla="*/ 3955737 w 11218359"/>
              <a:gd name="connsiteY346" fmla="*/ 917943 h 917943"/>
              <a:gd name="connsiteX347" fmla="*/ 3967167 w 11218359"/>
              <a:gd name="connsiteY347" fmla="*/ 917943 h 917943"/>
              <a:gd name="connsiteX348" fmla="*/ 3978645 w 11218359"/>
              <a:gd name="connsiteY348" fmla="*/ 917943 h 917943"/>
              <a:gd name="connsiteX349" fmla="*/ 3990075 w 11218359"/>
              <a:gd name="connsiteY349" fmla="*/ 917943 h 917943"/>
              <a:gd name="connsiteX350" fmla="*/ 4001505 w 11218359"/>
              <a:gd name="connsiteY350" fmla="*/ 917943 h 917943"/>
              <a:gd name="connsiteX351" fmla="*/ 4012935 w 11218359"/>
              <a:gd name="connsiteY351" fmla="*/ 917943 h 917943"/>
              <a:gd name="connsiteX352" fmla="*/ 4024365 w 11218359"/>
              <a:gd name="connsiteY352" fmla="*/ 917943 h 917943"/>
              <a:gd name="connsiteX353" fmla="*/ 4035843 w 11218359"/>
              <a:gd name="connsiteY353" fmla="*/ 917943 h 917943"/>
              <a:gd name="connsiteX354" fmla="*/ 4047273 w 11218359"/>
              <a:gd name="connsiteY354" fmla="*/ 917943 h 917943"/>
              <a:gd name="connsiteX355" fmla="*/ 4058702 w 11218359"/>
              <a:gd name="connsiteY355" fmla="*/ 917943 h 917943"/>
              <a:gd name="connsiteX356" fmla="*/ 4070133 w 11218359"/>
              <a:gd name="connsiteY356" fmla="*/ 917943 h 917943"/>
              <a:gd name="connsiteX357" fmla="*/ 4081563 w 11218359"/>
              <a:gd name="connsiteY357" fmla="*/ 917943 h 917943"/>
              <a:gd name="connsiteX358" fmla="*/ 4093040 w 11218359"/>
              <a:gd name="connsiteY358" fmla="*/ 917943 h 917943"/>
              <a:gd name="connsiteX359" fmla="*/ 4104471 w 11218359"/>
              <a:gd name="connsiteY359" fmla="*/ 917943 h 917943"/>
              <a:gd name="connsiteX360" fmla="*/ 4115900 w 11218359"/>
              <a:gd name="connsiteY360" fmla="*/ 917943 h 917943"/>
              <a:gd name="connsiteX361" fmla="*/ 4127330 w 11218359"/>
              <a:gd name="connsiteY361" fmla="*/ 917943 h 917943"/>
              <a:gd name="connsiteX362" fmla="*/ 4138760 w 11218359"/>
              <a:gd name="connsiteY362" fmla="*/ 917943 h 917943"/>
              <a:gd name="connsiteX363" fmla="*/ 4150238 w 11218359"/>
              <a:gd name="connsiteY363" fmla="*/ 917943 h 917943"/>
              <a:gd name="connsiteX364" fmla="*/ 4161668 w 11218359"/>
              <a:gd name="connsiteY364" fmla="*/ 917943 h 917943"/>
              <a:gd name="connsiteX365" fmla="*/ 4173098 w 11218359"/>
              <a:gd name="connsiteY365" fmla="*/ 917943 h 917943"/>
              <a:gd name="connsiteX366" fmla="*/ 4184528 w 11218359"/>
              <a:gd name="connsiteY366" fmla="*/ 917943 h 917943"/>
              <a:gd name="connsiteX367" fmla="*/ 4195958 w 11218359"/>
              <a:gd name="connsiteY367" fmla="*/ 917943 h 917943"/>
              <a:gd name="connsiteX368" fmla="*/ 4207436 w 11218359"/>
              <a:gd name="connsiteY368" fmla="*/ 917943 h 917943"/>
              <a:gd name="connsiteX369" fmla="*/ 4218865 w 11218359"/>
              <a:gd name="connsiteY369" fmla="*/ 917943 h 917943"/>
              <a:gd name="connsiteX370" fmla="*/ 4230296 w 11218359"/>
              <a:gd name="connsiteY370" fmla="*/ 917943 h 917943"/>
              <a:gd name="connsiteX371" fmla="*/ 4241726 w 11218359"/>
              <a:gd name="connsiteY371" fmla="*/ 917943 h 917943"/>
              <a:gd name="connsiteX372" fmla="*/ 4253156 w 11218359"/>
              <a:gd name="connsiteY372" fmla="*/ 917943 h 917943"/>
              <a:gd name="connsiteX373" fmla="*/ 4264634 w 11218359"/>
              <a:gd name="connsiteY373" fmla="*/ 917943 h 917943"/>
              <a:gd name="connsiteX374" fmla="*/ 4276063 w 11218359"/>
              <a:gd name="connsiteY374" fmla="*/ 917943 h 917943"/>
              <a:gd name="connsiteX375" fmla="*/ 4287493 w 11218359"/>
              <a:gd name="connsiteY375" fmla="*/ 917943 h 917943"/>
              <a:gd name="connsiteX376" fmla="*/ 4298923 w 11218359"/>
              <a:gd name="connsiteY376" fmla="*/ 917943 h 917943"/>
              <a:gd name="connsiteX377" fmla="*/ 4310353 w 11218359"/>
              <a:gd name="connsiteY377" fmla="*/ 917943 h 917943"/>
              <a:gd name="connsiteX378" fmla="*/ 4321831 w 11218359"/>
              <a:gd name="connsiteY378" fmla="*/ 917943 h 917943"/>
              <a:gd name="connsiteX379" fmla="*/ 4333261 w 11218359"/>
              <a:gd name="connsiteY379" fmla="*/ 917943 h 917943"/>
              <a:gd name="connsiteX380" fmla="*/ 4344691 w 11218359"/>
              <a:gd name="connsiteY380" fmla="*/ 917943 h 917943"/>
              <a:gd name="connsiteX381" fmla="*/ 4356121 w 11218359"/>
              <a:gd name="connsiteY381" fmla="*/ 917943 h 917943"/>
              <a:gd name="connsiteX382" fmla="*/ 4367551 w 11218359"/>
              <a:gd name="connsiteY382" fmla="*/ 917943 h 917943"/>
              <a:gd name="connsiteX383" fmla="*/ 4379028 w 11218359"/>
              <a:gd name="connsiteY383" fmla="*/ 917943 h 917943"/>
              <a:gd name="connsiteX384" fmla="*/ 4390458 w 11218359"/>
              <a:gd name="connsiteY384" fmla="*/ 917943 h 917943"/>
              <a:gd name="connsiteX385" fmla="*/ 4401889 w 11218359"/>
              <a:gd name="connsiteY385" fmla="*/ 917943 h 917943"/>
              <a:gd name="connsiteX386" fmla="*/ 4413319 w 11218359"/>
              <a:gd name="connsiteY386" fmla="*/ 917943 h 917943"/>
              <a:gd name="connsiteX387" fmla="*/ 4424749 w 11218359"/>
              <a:gd name="connsiteY387" fmla="*/ 917943 h 917943"/>
              <a:gd name="connsiteX388" fmla="*/ 4436226 w 11218359"/>
              <a:gd name="connsiteY388" fmla="*/ 917943 h 917943"/>
              <a:gd name="connsiteX389" fmla="*/ 4447656 w 11218359"/>
              <a:gd name="connsiteY389" fmla="*/ 917943 h 917943"/>
              <a:gd name="connsiteX390" fmla="*/ 4459086 w 11218359"/>
              <a:gd name="connsiteY390" fmla="*/ 917943 h 917943"/>
              <a:gd name="connsiteX391" fmla="*/ 4470516 w 11218359"/>
              <a:gd name="connsiteY391" fmla="*/ 917943 h 917943"/>
              <a:gd name="connsiteX392" fmla="*/ 4481946 w 11218359"/>
              <a:gd name="connsiteY392" fmla="*/ 917943 h 917943"/>
              <a:gd name="connsiteX393" fmla="*/ 4493424 w 11218359"/>
              <a:gd name="connsiteY393" fmla="*/ 917943 h 917943"/>
              <a:gd name="connsiteX394" fmla="*/ 4504854 w 11218359"/>
              <a:gd name="connsiteY394" fmla="*/ 917943 h 917943"/>
              <a:gd name="connsiteX395" fmla="*/ 4516284 w 11218359"/>
              <a:gd name="connsiteY395" fmla="*/ 917943 h 917943"/>
              <a:gd name="connsiteX396" fmla="*/ 4527714 w 11218359"/>
              <a:gd name="connsiteY396" fmla="*/ 917943 h 917943"/>
              <a:gd name="connsiteX397" fmla="*/ 4539144 w 11218359"/>
              <a:gd name="connsiteY397" fmla="*/ 917943 h 917943"/>
              <a:gd name="connsiteX398" fmla="*/ 4550621 w 11218359"/>
              <a:gd name="connsiteY398" fmla="*/ 917943 h 917943"/>
              <a:gd name="connsiteX399" fmla="*/ 4562051 w 11218359"/>
              <a:gd name="connsiteY399" fmla="*/ 917943 h 917943"/>
              <a:gd name="connsiteX400" fmla="*/ 4573482 w 11218359"/>
              <a:gd name="connsiteY400" fmla="*/ 917943 h 917943"/>
              <a:gd name="connsiteX401" fmla="*/ 4584912 w 11218359"/>
              <a:gd name="connsiteY401" fmla="*/ 917943 h 917943"/>
              <a:gd name="connsiteX402" fmla="*/ 4596341 w 11218359"/>
              <a:gd name="connsiteY402" fmla="*/ 917943 h 917943"/>
              <a:gd name="connsiteX403" fmla="*/ 4607771 w 11218359"/>
              <a:gd name="connsiteY403" fmla="*/ 917943 h 917943"/>
              <a:gd name="connsiteX404" fmla="*/ 4619249 w 11218359"/>
              <a:gd name="connsiteY404" fmla="*/ 917943 h 917943"/>
              <a:gd name="connsiteX405" fmla="*/ 4630679 w 11218359"/>
              <a:gd name="connsiteY405" fmla="*/ 917943 h 917943"/>
              <a:gd name="connsiteX406" fmla="*/ 4642109 w 11218359"/>
              <a:gd name="connsiteY406" fmla="*/ 917943 h 917943"/>
              <a:gd name="connsiteX407" fmla="*/ 4653539 w 11218359"/>
              <a:gd name="connsiteY407" fmla="*/ 917943 h 917943"/>
              <a:gd name="connsiteX408" fmla="*/ 4664969 w 11218359"/>
              <a:gd name="connsiteY408" fmla="*/ 917943 h 917943"/>
              <a:gd name="connsiteX409" fmla="*/ 4676447 w 11218359"/>
              <a:gd name="connsiteY409" fmla="*/ 917943 h 917943"/>
              <a:gd name="connsiteX410" fmla="*/ 4687877 w 11218359"/>
              <a:gd name="connsiteY410" fmla="*/ 917943 h 917943"/>
              <a:gd name="connsiteX411" fmla="*/ 4699306 w 11218359"/>
              <a:gd name="connsiteY411" fmla="*/ 917943 h 917943"/>
              <a:gd name="connsiteX412" fmla="*/ 4710737 w 11218359"/>
              <a:gd name="connsiteY412" fmla="*/ 917943 h 917943"/>
              <a:gd name="connsiteX413" fmla="*/ 4722167 w 11218359"/>
              <a:gd name="connsiteY413" fmla="*/ 917943 h 917943"/>
              <a:gd name="connsiteX414" fmla="*/ 4733644 w 11218359"/>
              <a:gd name="connsiteY414" fmla="*/ 917943 h 917943"/>
              <a:gd name="connsiteX415" fmla="*/ 4745075 w 11218359"/>
              <a:gd name="connsiteY415" fmla="*/ 917943 h 917943"/>
              <a:gd name="connsiteX416" fmla="*/ 4756504 w 11218359"/>
              <a:gd name="connsiteY416" fmla="*/ 917943 h 917943"/>
              <a:gd name="connsiteX417" fmla="*/ 4767934 w 11218359"/>
              <a:gd name="connsiteY417" fmla="*/ 917943 h 917943"/>
              <a:gd name="connsiteX418" fmla="*/ 4779364 w 11218359"/>
              <a:gd name="connsiteY418" fmla="*/ 917943 h 917943"/>
              <a:gd name="connsiteX419" fmla="*/ 4790842 w 11218359"/>
              <a:gd name="connsiteY419" fmla="*/ 917943 h 917943"/>
              <a:gd name="connsiteX420" fmla="*/ 4802272 w 11218359"/>
              <a:gd name="connsiteY420" fmla="*/ 917943 h 917943"/>
              <a:gd name="connsiteX421" fmla="*/ 4813702 w 11218359"/>
              <a:gd name="connsiteY421" fmla="*/ 917943 h 917943"/>
              <a:gd name="connsiteX422" fmla="*/ 4825132 w 11218359"/>
              <a:gd name="connsiteY422" fmla="*/ 917943 h 917943"/>
              <a:gd name="connsiteX423" fmla="*/ 4836562 w 11218359"/>
              <a:gd name="connsiteY423" fmla="*/ 917943 h 917943"/>
              <a:gd name="connsiteX424" fmla="*/ 4848040 w 11218359"/>
              <a:gd name="connsiteY424" fmla="*/ 917943 h 917943"/>
              <a:gd name="connsiteX425" fmla="*/ 4859469 w 11218359"/>
              <a:gd name="connsiteY425" fmla="*/ 917943 h 917943"/>
              <a:gd name="connsiteX426" fmla="*/ 4870899 w 11218359"/>
              <a:gd name="connsiteY426" fmla="*/ 917943 h 917943"/>
              <a:gd name="connsiteX427" fmla="*/ 4882330 w 11218359"/>
              <a:gd name="connsiteY427" fmla="*/ 917943 h 917943"/>
              <a:gd name="connsiteX428" fmla="*/ 4893760 w 11218359"/>
              <a:gd name="connsiteY428" fmla="*/ 917943 h 917943"/>
              <a:gd name="connsiteX429" fmla="*/ 4905237 w 11218359"/>
              <a:gd name="connsiteY429" fmla="*/ 917943 h 917943"/>
              <a:gd name="connsiteX430" fmla="*/ 4916667 w 11218359"/>
              <a:gd name="connsiteY430" fmla="*/ 917943 h 917943"/>
              <a:gd name="connsiteX431" fmla="*/ 4928097 w 11218359"/>
              <a:gd name="connsiteY431" fmla="*/ 917943 h 917943"/>
              <a:gd name="connsiteX432" fmla="*/ 4939527 w 11218359"/>
              <a:gd name="connsiteY432" fmla="*/ 917943 h 917943"/>
              <a:gd name="connsiteX433" fmla="*/ 4950957 w 11218359"/>
              <a:gd name="connsiteY433" fmla="*/ 917943 h 917943"/>
              <a:gd name="connsiteX434" fmla="*/ 4962435 w 11218359"/>
              <a:gd name="connsiteY434" fmla="*/ 917943 h 917943"/>
              <a:gd name="connsiteX435" fmla="*/ 4973865 w 11218359"/>
              <a:gd name="connsiteY435" fmla="*/ 917943 h 917943"/>
              <a:gd name="connsiteX436" fmla="*/ 4985295 w 11218359"/>
              <a:gd name="connsiteY436" fmla="*/ 917943 h 917943"/>
              <a:gd name="connsiteX437" fmla="*/ 4996725 w 11218359"/>
              <a:gd name="connsiteY437" fmla="*/ 917943 h 917943"/>
              <a:gd name="connsiteX438" fmla="*/ 5008155 w 11218359"/>
              <a:gd name="connsiteY438" fmla="*/ 917943 h 917943"/>
              <a:gd name="connsiteX439" fmla="*/ 5019632 w 11218359"/>
              <a:gd name="connsiteY439" fmla="*/ 917943 h 917943"/>
              <a:gd name="connsiteX440" fmla="*/ 5031062 w 11218359"/>
              <a:gd name="connsiteY440" fmla="*/ 917943 h 917943"/>
              <a:gd name="connsiteX441" fmla="*/ 5042492 w 11218359"/>
              <a:gd name="connsiteY441" fmla="*/ 917943 h 917943"/>
              <a:gd name="connsiteX442" fmla="*/ 5053923 w 11218359"/>
              <a:gd name="connsiteY442" fmla="*/ 917943 h 917943"/>
              <a:gd name="connsiteX443" fmla="*/ 5065353 w 11218359"/>
              <a:gd name="connsiteY443" fmla="*/ 917943 h 917943"/>
              <a:gd name="connsiteX444" fmla="*/ 5076830 w 11218359"/>
              <a:gd name="connsiteY444" fmla="*/ 917943 h 917943"/>
              <a:gd name="connsiteX445" fmla="*/ 5088260 w 11218359"/>
              <a:gd name="connsiteY445" fmla="*/ 917943 h 917943"/>
              <a:gd name="connsiteX446" fmla="*/ 5099690 w 11218359"/>
              <a:gd name="connsiteY446" fmla="*/ 917943 h 917943"/>
              <a:gd name="connsiteX447" fmla="*/ 5111120 w 11218359"/>
              <a:gd name="connsiteY447" fmla="*/ 917943 h 917943"/>
              <a:gd name="connsiteX448" fmla="*/ 5122550 w 11218359"/>
              <a:gd name="connsiteY448" fmla="*/ 917943 h 917943"/>
              <a:gd name="connsiteX449" fmla="*/ 5134028 w 11218359"/>
              <a:gd name="connsiteY449" fmla="*/ 917943 h 917943"/>
              <a:gd name="connsiteX450" fmla="*/ 5145458 w 11218359"/>
              <a:gd name="connsiteY450" fmla="*/ 917943 h 917943"/>
              <a:gd name="connsiteX451" fmla="*/ 5156888 w 11218359"/>
              <a:gd name="connsiteY451" fmla="*/ 917943 h 917943"/>
              <a:gd name="connsiteX452" fmla="*/ 5168318 w 11218359"/>
              <a:gd name="connsiteY452" fmla="*/ 917943 h 917943"/>
              <a:gd name="connsiteX453" fmla="*/ 5179747 w 11218359"/>
              <a:gd name="connsiteY453" fmla="*/ 917943 h 917943"/>
              <a:gd name="connsiteX454" fmla="*/ 5191225 w 11218359"/>
              <a:gd name="connsiteY454" fmla="*/ 917943 h 917943"/>
              <a:gd name="connsiteX455" fmla="*/ 5202655 w 11218359"/>
              <a:gd name="connsiteY455" fmla="*/ 917943 h 917943"/>
              <a:gd name="connsiteX456" fmla="*/ 5214085 w 11218359"/>
              <a:gd name="connsiteY456" fmla="*/ 917943 h 917943"/>
              <a:gd name="connsiteX457" fmla="*/ 5225515 w 11218359"/>
              <a:gd name="connsiteY457" fmla="*/ 917943 h 917943"/>
              <a:gd name="connsiteX458" fmla="*/ 5236945 w 11218359"/>
              <a:gd name="connsiteY458" fmla="*/ 917943 h 917943"/>
              <a:gd name="connsiteX459" fmla="*/ 5248423 w 11218359"/>
              <a:gd name="connsiteY459" fmla="*/ 917943 h 917943"/>
              <a:gd name="connsiteX460" fmla="*/ 5259853 w 11218359"/>
              <a:gd name="connsiteY460" fmla="*/ 917943 h 917943"/>
              <a:gd name="connsiteX461" fmla="*/ 5271283 w 11218359"/>
              <a:gd name="connsiteY461" fmla="*/ 917943 h 917943"/>
              <a:gd name="connsiteX462" fmla="*/ 5282713 w 11218359"/>
              <a:gd name="connsiteY462" fmla="*/ 917943 h 917943"/>
              <a:gd name="connsiteX463" fmla="*/ 5294143 w 11218359"/>
              <a:gd name="connsiteY463" fmla="*/ 917943 h 917943"/>
              <a:gd name="connsiteX464" fmla="*/ 5305621 w 11218359"/>
              <a:gd name="connsiteY464" fmla="*/ 917943 h 917943"/>
              <a:gd name="connsiteX465" fmla="*/ 5317051 w 11218359"/>
              <a:gd name="connsiteY465" fmla="*/ 917943 h 917943"/>
              <a:gd name="connsiteX466" fmla="*/ 5328481 w 11218359"/>
              <a:gd name="connsiteY466" fmla="*/ 917943 h 917943"/>
              <a:gd name="connsiteX467" fmla="*/ 5339910 w 11218359"/>
              <a:gd name="connsiteY467" fmla="*/ 917943 h 917943"/>
              <a:gd name="connsiteX468" fmla="*/ 5351340 w 11218359"/>
              <a:gd name="connsiteY468" fmla="*/ 917943 h 917943"/>
              <a:gd name="connsiteX469" fmla="*/ 5362818 w 11218359"/>
              <a:gd name="connsiteY469" fmla="*/ 917943 h 917943"/>
              <a:gd name="connsiteX470" fmla="*/ 5374248 w 11218359"/>
              <a:gd name="connsiteY470" fmla="*/ 917943 h 917943"/>
              <a:gd name="connsiteX471" fmla="*/ 5385678 w 11218359"/>
              <a:gd name="connsiteY471" fmla="*/ 917943 h 917943"/>
              <a:gd name="connsiteX472" fmla="*/ 5397108 w 11218359"/>
              <a:gd name="connsiteY472" fmla="*/ 917943 h 917943"/>
              <a:gd name="connsiteX473" fmla="*/ 5408538 w 11218359"/>
              <a:gd name="connsiteY473" fmla="*/ 917943 h 917943"/>
              <a:gd name="connsiteX474" fmla="*/ 5420016 w 11218359"/>
              <a:gd name="connsiteY474" fmla="*/ 917943 h 917943"/>
              <a:gd name="connsiteX475" fmla="*/ 5431446 w 11218359"/>
              <a:gd name="connsiteY475" fmla="*/ 917943 h 917943"/>
              <a:gd name="connsiteX476" fmla="*/ 5442876 w 11218359"/>
              <a:gd name="connsiteY476" fmla="*/ 917943 h 917943"/>
              <a:gd name="connsiteX477" fmla="*/ 5454306 w 11218359"/>
              <a:gd name="connsiteY477" fmla="*/ 917943 h 917943"/>
              <a:gd name="connsiteX478" fmla="*/ 5465736 w 11218359"/>
              <a:gd name="connsiteY478" fmla="*/ 917943 h 917943"/>
              <a:gd name="connsiteX479" fmla="*/ 5477214 w 11218359"/>
              <a:gd name="connsiteY479" fmla="*/ 917943 h 917943"/>
              <a:gd name="connsiteX480" fmla="*/ 5488643 w 11218359"/>
              <a:gd name="connsiteY480" fmla="*/ 917943 h 917943"/>
              <a:gd name="connsiteX481" fmla="*/ 5500073 w 11218359"/>
              <a:gd name="connsiteY481" fmla="*/ 917943 h 917943"/>
              <a:gd name="connsiteX482" fmla="*/ 5511503 w 11218359"/>
              <a:gd name="connsiteY482" fmla="*/ 917943 h 917943"/>
              <a:gd name="connsiteX483" fmla="*/ 5522933 w 11218359"/>
              <a:gd name="connsiteY483" fmla="*/ 917943 h 917943"/>
              <a:gd name="connsiteX484" fmla="*/ 5534411 w 11218359"/>
              <a:gd name="connsiteY484" fmla="*/ 917943 h 917943"/>
              <a:gd name="connsiteX485" fmla="*/ 5545841 w 11218359"/>
              <a:gd name="connsiteY485" fmla="*/ 917943 h 917943"/>
              <a:gd name="connsiteX486" fmla="*/ 5557271 w 11218359"/>
              <a:gd name="connsiteY486" fmla="*/ 917943 h 917943"/>
              <a:gd name="connsiteX487" fmla="*/ 5568701 w 11218359"/>
              <a:gd name="connsiteY487" fmla="*/ 917943 h 917943"/>
              <a:gd name="connsiteX488" fmla="*/ 5580131 w 11218359"/>
              <a:gd name="connsiteY488" fmla="*/ 917943 h 917943"/>
              <a:gd name="connsiteX489" fmla="*/ 5591609 w 11218359"/>
              <a:gd name="connsiteY489" fmla="*/ 917943 h 917943"/>
              <a:gd name="connsiteX490" fmla="*/ 5603038 w 11218359"/>
              <a:gd name="connsiteY490" fmla="*/ 917943 h 917943"/>
              <a:gd name="connsiteX491" fmla="*/ 5614469 w 11218359"/>
              <a:gd name="connsiteY491" fmla="*/ 917943 h 917943"/>
              <a:gd name="connsiteX492" fmla="*/ 5625899 w 11218359"/>
              <a:gd name="connsiteY492" fmla="*/ 917943 h 917943"/>
              <a:gd name="connsiteX493" fmla="*/ 5637329 w 11218359"/>
              <a:gd name="connsiteY493" fmla="*/ 917943 h 917943"/>
              <a:gd name="connsiteX494" fmla="*/ 5648759 w 11218359"/>
              <a:gd name="connsiteY494" fmla="*/ 917943 h 917943"/>
              <a:gd name="connsiteX495" fmla="*/ 5660236 w 11218359"/>
              <a:gd name="connsiteY495" fmla="*/ 917943 h 917943"/>
              <a:gd name="connsiteX496" fmla="*/ 5671666 w 11218359"/>
              <a:gd name="connsiteY496" fmla="*/ 917943 h 917943"/>
              <a:gd name="connsiteX497" fmla="*/ 5683096 w 11218359"/>
              <a:gd name="connsiteY497" fmla="*/ 917943 h 917943"/>
              <a:gd name="connsiteX498" fmla="*/ 5694526 w 11218359"/>
              <a:gd name="connsiteY498" fmla="*/ 917943 h 917943"/>
              <a:gd name="connsiteX499" fmla="*/ 5705956 w 11218359"/>
              <a:gd name="connsiteY499" fmla="*/ 917943 h 917943"/>
              <a:gd name="connsiteX500" fmla="*/ 5717434 w 11218359"/>
              <a:gd name="connsiteY500" fmla="*/ 917943 h 917943"/>
              <a:gd name="connsiteX501" fmla="*/ 5728864 w 11218359"/>
              <a:gd name="connsiteY501" fmla="*/ 917943 h 917943"/>
              <a:gd name="connsiteX502" fmla="*/ 5740294 w 11218359"/>
              <a:gd name="connsiteY502" fmla="*/ 917943 h 917943"/>
              <a:gd name="connsiteX503" fmla="*/ 5751724 w 11218359"/>
              <a:gd name="connsiteY503" fmla="*/ 917943 h 917943"/>
              <a:gd name="connsiteX504" fmla="*/ 5763154 w 11218359"/>
              <a:gd name="connsiteY504" fmla="*/ 917943 h 917943"/>
              <a:gd name="connsiteX505" fmla="*/ 5774631 w 11218359"/>
              <a:gd name="connsiteY505" fmla="*/ 917943 h 917943"/>
              <a:gd name="connsiteX506" fmla="*/ 5786062 w 11218359"/>
              <a:gd name="connsiteY506" fmla="*/ 917943 h 917943"/>
              <a:gd name="connsiteX507" fmla="*/ 5797492 w 11218359"/>
              <a:gd name="connsiteY507" fmla="*/ 917943 h 917943"/>
              <a:gd name="connsiteX508" fmla="*/ 5808921 w 11218359"/>
              <a:gd name="connsiteY508" fmla="*/ 917943 h 917943"/>
              <a:gd name="connsiteX509" fmla="*/ 5820351 w 11218359"/>
              <a:gd name="connsiteY509" fmla="*/ 917943 h 917943"/>
              <a:gd name="connsiteX510" fmla="*/ 5831829 w 11218359"/>
              <a:gd name="connsiteY510" fmla="*/ 917943 h 917943"/>
              <a:gd name="connsiteX511" fmla="*/ 5843259 w 11218359"/>
              <a:gd name="connsiteY511" fmla="*/ 917943 h 917943"/>
              <a:gd name="connsiteX512" fmla="*/ 5854689 w 11218359"/>
              <a:gd name="connsiteY512" fmla="*/ 917943 h 917943"/>
              <a:gd name="connsiteX513" fmla="*/ 5866119 w 11218359"/>
              <a:gd name="connsiteY513" fmla="*/ 917943 h 917943"/>
              <a:gd name="connsiteX514" fmla="*/ 5877549 w 11218359"/>
              <a:gd name="connsiteY514" fmla="*/ 917943 h 917943"/>
              <a:gd name="connsiteX515" fmla="*/ 5889027 w 11218359"/>
              <a:gd name="connsiteY515" fmla="*/ 917943 h 917943"/>
              <a:gd name="connsiteX516" fmla="*/ 5900457 w 11218359"/>
              <a:gd name="connsiteY516" fmla="*/ 917943 h 917943"/>
              <a:gd name="connsiteX517" fmla="*/ 5911887 w 11218359"/>
              <a:gd name="connsiteY517" fmla="*/ 917943 h 917943"/>
              <a:gd name="connsiteX518" fmla="*/ 5923317 w 11218359"/>
              <a:gd name="connsiteY518" fmla="*/ 917943 h 917943"/>
              <a:gd name="connsiteX519" fmla="*/ 5934747 w 11218359"/>
              <a:gd name="connsiteY519" fmla="*/ 917943 h 917943"/>
              <a:gd name="connsiteX520" fmla="*/ 5946225 w 11218359"/>
              <a:gd name="connsiteY520" fmla="*/ 917943 h 917943"/>
              <a:gd name="connsiteX521" fmla="*/ 5957655 w 11218359"/>
              <a:gd name="connsiteY521" fmla="*/ 917943 h 917943"/>
              <a:gd name="connsiteX522" fmla="*/ 5969084 w 11218359"/>
              <a:gd name="connsiteY522" fmla="*/ 917943 h 917943"/>
              <a:gd name="connsiteX523" fmla="*/ 5980514 w 11218359"/>
              <a:gd name="connsiteY523" fmla="*/ 917943 h 917943"/>
              <a:gd name="connsiteX524" fmla="*/ 5991944 w 11218359"/>
              <a:gd name="connsiteY524" fmla="*/ 917943 h 917943"/>
              <a:gd name="connsiteX525" fmla="*/ 6003422 w 11218359"/>
              <a:gd name="connsiteY525" fmla="*/ 917943 h 917943"/>
              <a:gd name="connsiteX526" fmla="*/ 6014852 w 11218359"/>
              <a:gd name="connsiteY526" fmla="*/ 917943 h 917943"/>
              <a:gd name="connsiteX527" fmla="*/ 6026282 w 11218359"/>
              <a:gd name="connsiteY527" fmla="*/ 917943 h 917943"/>
              <a:gd name="connsiteX528" fmla="*/ 6037712 w 11218359"/>
              <a:gd name="connsiteY528" fmla="*/ 917943 h 917943"/>
              <a:gd name="connsiteX529" fmla="*/ 6049142 w 11218359"/>
              <a:gd name="connsiteY529" fmla="*/ 917943 h 917943"/>
              <a:gd name="connsiteX530" fmla="*/ 6060620 w 11218359"/>
              <a:gd name="connsiteY530" fmla="*/ 917943 h 917943"/>
              <a:gd name="connsiteX531" fmla="*/ 6072049 w 11218359"/>
              <a:gd name="connsiteY531" fmla="*/ 917943 h 917943"/>
              <a:gd name="connsiteX532" fmla="*/ 6083480 w 11218359"/>
              <a:gd name="connsiteY532" fmla="*/ 917943 h 917943"/>
              <a:gd name="connsiteX533" fmla="*/ 6094910 w 11218359"/>
              <a:gd name="connsiteY533" fmla="*/ 917943 h 917943"/>
              <a:gd name="connsiteX534" fmla="*/ 6106340 w 11218359"/>
              <a:gd name="connsiteY534" fmla="*/ 917943 h 917943"/>
              <a:gd name="connsiteX535" fmla="*/ 6117818 w 11218359"/>
              <a:gd name="connsiteY535" fmla="*/ 917943 h 917943"/>
              <a:gd name="connsiteX536" fmla="*/ 6129247 w 11218359"/>
              <a:gd name="connsiteY536" fmla="*/ 917943 h 917943"/>
              <a:gd name="connsiteX537" fmla="*/ 6140677 w 11218359"/>
              <a:gd name="connsiteY537" fmla="*/ 917943 h 917943"/>
              <a:gd name="connsiteX538" fmla="*/ 6152107 w 11218359"/>
              <a:gd name="connsiteY538" fmla="*/ 917943 h 917943"/>
              <a:gd name="connsiteX539" fmla="*/ 6163537 w 11218359"/>
              <a:gd name="connsiteY539" fmla="*/ 917943 h 917943"/>
              <a:gd name="connsiteX540" fmla="*/ 6175015 w 11218359"/>
              <a:gd name="connsiteY540" fmla="*/ 917943 h 917943"/>
              <a:gd name="connsiteX541" fmla="*/ 6186445 w 11218359"/>
              <a:gd name="connsiteY541" fmla="*/ 917943 h 917943"/>
              <a:gd name="connsiteX542" fmla="*/ 6197875 w 11218359"/>
              <a:gd name="connsiteY542" fmla="*/ 917943 h 917943"/>
              <a:gd name="connsiteX543" fmla="*/ 6209305 w 11218359"/>
              <a:gd name="connsiteY543" fmla="*/ 917943 h 917943"/>
              <a:gd name="connsiteX544" fmla="*/ 6220735 w 11218359"/>
              <a:gd name="connsiteY544" fmla="*/ 917943 h 917943"/>
              <a:gd name="connsiteX545" fmla="*/ 6232212 w 11218359"/>
              <a:gd name="connsiteY545" fmla="*/ 917943 h 917943"/>
              <a:gd name="connsiteX546" fmla="*/ 6243642 w 11218359"/>
              <a:gd name="connsiteY546" fmla="*/ 917943 h 917943"/>
              <a:gd name="connsiteX547" fmla="*/ 6255073 w 11218359"/>
              <a:gd name="connsiteY547" fmla="*/ 917943 h 917943"/>
              <a:gd name="connsiteX548" fmla="*/ 6266503 w 11218359"/>
              <a:gd name="connsiteY548" fmla="*/ 917943 h 917943"/>
              <a:gd name="connsiteX549" fmla="*/ 6277933 w 11218359"/>
              <a:gd name="connsiteY549" fmla="*/ 917943 h 917943"/>
              <a:gd name="connsiteX550" fmla="*/ 6289410 w 11218359"/>
              <a:gd name="connsiteY550" fmla="*/ 917943 h 917943"/>
              <a:gd name="connsiteX551" fmla="*/ 6300840 w 11218359"/>
              <a:gd name="connsiteY551" fmla="*/ 917943 h 917943"/>
              <a:gd name="connsiteX552" fmla="*/ 6312270 w 11218359"/>
              <a:gd name="connsiteY552" fmla="*/ 917943 h 917943"/>
              <a:gd name="connsiteX553" fmla="*/ 6323700 w 11218359"/>
              <a:gd name="connsiteY553" fmla="*/ 917943 h 917943"/>
              <a:gd name="connsiteX554" fmla="*/ 6335130 w 11218359"/>
              <a:gd name="connsiteY554" fmla="*/ 917943 h 917943"/>
              <a:gd name="connsiteX555" fmla="*/ 6346608 w 11218359"/>
              <a:gd name="connsiteY555" fmla="*/ 917943 h 917943"/>
              <a:gd name="connsiteX556" fmla="*/ 6358038 w 11218359"/>
              <a:gd name="connsiteY556" fmla="*/ 917943 h 917943"/>
              <a:gd name="connsiteX557" fmla="*/ 6369468 w 11218359"/>
              <a:gd name="connsiteY557" fmla="*/ 917943 h 917943"/>
              <a:gd name="connsiteX558" fmla="*/ 6380898 w 11218359"/>
              <a:gd name="connsiteY558" fmla="*/ 917943 h 917943"/>
              <a:gd name="connsiteX559" fmla="*/ 6392328 w 11218359"/>
              <a:gd name="connsiteY559" fmla="*/ 917943 h 917943"/>
              <a:gd name="connsiteX560" fmla="*/ 6403805 w 11218359"/>
              <a:gd name="connsiteY560" fmla="*/ 917943 h 917943"/>
              <a:gd name="connsiteX561" fmla="*/ 6415235 w 11218359"/>
              <a:gd name="connsiteY561" fmla="*/ 917943 h 917943"/>
              <a:gd name="connsiteX562" fmla="*/ 6426666 w 11218359"/>
              <a:gd name="connsiteY562" fmla="*/ 917943 h 917943"/>
              <a:gd name="connsiteX563" fmla="*/ 6438096 w 11218359"/>
              <a:gd name="connsiteY563" fmla="*/ 917943 h 917943"/>
              <a:gd name="connsiteX564" fmla="*/ 6449525 w 11218359"/>
              <a:gd name="connsiteY564" fmla="*/ 917943 h 917943"/>
              <a:gd name="connsiteX565" fmla="*/ 6461003 w 11218359"/>
              <a:gd name="connsiteY565" fmla="*/ 917943 h 917943"/>
              <a:gd name="connsiteX566" fmla="*/ 6472433 w 11218359"/>
              <a:gd name="connsiteY566" fmla="*/ 917943 h 917943"/>
              <a:gd name="connsiteX567" fmla="*/ 6483863 w 11218359"/>
              <a:gd name="connsiteY567" fmla="*/ 917943 h 917943"/>
              <a:gd name="connsiteX568" fmla="*/ 6495293 w 11218359"/>
              <a:gd name="connsiteY568" fmla="*/ 917943 h 917943"/>
              <a:gd name="connsiteX569" fmla="*/ 6506723 w 11218359"/>
              <a:gd name="connsiteY569" fmla="*/ 917943 h 917943"/>
              <a:gd name="connsiteX570" fmla="*/ 6518201 w 11218359"/>
              <a:gd name="connsiteY570" fmla="*/ 917943 h 917943"/>
              <a:gd name="connsiteX571" fmla="*/ 6529631 w 11218359"/>
              <a:gd name="connsiteY571" fmla="*/ 917943 h 917943"/>
              <a:gd name="connsiteX572" fmla="*/ 6541061 w 11218359"/>
              <a:gd name="connsiteY572" fmla="*/ 917943 h 917943"/>
              <a:gd name="connsiteX573" fmla="*/ 6552490 w 11218359"/>
              <a:gd name="connsiteY573" fmla="*/ 917943 h 917943"/>
              <a:gd name="connsiteX574" fmla="*/ 6563921 w 11218359"/>
              <a:gd name="connsiteY574" fmla="*/ 917943 h 917943"/>
              <a:gd name="connsiteX575" fmla="*/ 6575398 w 11218359"/>
              <a:gd name="connsiteY575" fmla="*/ 917943 h 917943"/>
              <a:gd name="connsiteX576" fmla="*/ 6586828 w 11218359"/>
              <a:gd name="connsiteY576" fmla="*/ 917943 h 917943"/>
              <a:gd name="connsiteX577" fmla="*/ 6598259 w 11218359"/>
              <a:gd name="connsiteY577" fmla="*/ 917943 h 917943"/>
              <a:gd name="connsiteX578" fmla="*/ 6609688 w 11218359"/>
              <a:gd name="connsiteY578" fmla="*/ 917943 h 917943"/>
              <a:gd name="connsiteX579" fmla="*/ 6621118 w 11218359"/>
              <a:gd name="connsiteY579" fmla="*/ 917943 h 917943"/>
              <a:gd name="connsiteX580" fmla="*/ 6632596 w 11218359"/>
              <a:gd name="connsiteY580" fmla="*/ 917943 h 917943"/>
              <a:gd name="connsiteX581" fmla="*/ 6644026 w 11218359"/>
              <a:gd name="connsiteY581" fmla="*/ 917943 h 917943"/>
              <a:gd name="connsiteX582" fmla="*/ 6655456 w 11218359"/>
              <a:gd name="connsiteY582" fmla="*/ 917943 h 917943"/>
              <a:gd name="connsiteX583" fmla="*/ 6666886 w 11218359"/>
              <a:gd name="connsiteY583" fmla="*/ 917943 h 917943"/>
              <a:gd name="connsiteX584" fmla="*/ 6678316 w 11218359"/>
              <a:gd name="connsiteY584" fmla="*/ 917943 h 917943"/>
              <a:gd name="connsiteX585" fmla="*/ 6689794 w 11218359"/>
              <a:gd name="connsiteY585" fmla="*/ 917943 h 917943"/>
              <a:gd name="connsiteX586" fmla="*/ 6701224 w 11218359"/>
              <a:gd name="connsiteY586" fmla="*/ 917943 h 917943"/>
              <a:gd name="connsiteX587" fmla="*/ 6712653 w 11218359"/>
              <a:gd name="connsiteY587" fmla="*/ 917943 h 917943"/>
              <a:gd name="connsiteX588" fmla="*/ 6724083 w 11218359"/>
              <a:gd name="connsiteY588" fmla="*/ 917943 h 917943"/>
              <a:gd name="connsiteX589" fmla="*/ 6735514 w 11218359"/>
              <a:gd name="connsiteY589" fmla="*/ 917943 h 917943"/>
              <a:gd name="connsiteX590" fmla="*/ 6746944 w 11218359"/>
              <a:gd name="connsiteY590" fmla="*/ 917943 h 917943"/>
              <a:gd name="connsiteX591" fmla="*/ 6758421 w 11218359"/>
              <a:gd name="connsiteY591" fmla="*/ 917943 h 917943"/>
              <a:gd name="connsiteX592" fmla="*/ 6769851 w 11218359"/>
              <a:gd name="connsiteY592" fmla="*/ 917943 h 917943"/>
              <a:gd name="connsiteX593" fmla="*/ 6781281 w 11218359"/>
              <a:gd name="connsiteY593" fmla="*/ 917943 h 917943"/>
              <a:gd name="connsiteX594" fmla="*/ 6792711 w 11218359"/>
              <a:gd name="connsiteY594" fmla="*/ 917943 h 917943"/>
              <a:gd name="connsiteX595" fmla="*/ 6804141 w 11218359"/>
              <a:gd name="connsiteY595" fmla="*/ 917943 h 917943"/>
              <a:gd name="connsiteX596" fmla="*/ 6815619 w 11218359"/>
              <a:gd name="connsiteY596" fmla="*/ 917943 h 917943"/>
              <a:gd name="connsiteX597" fmla="*/ 6827049 w 11218359"/>
              <a:gd name="connsiteY597" fmla="*/ 917943 h 917943"/>
              <a:gd name="connsiteX598" fmla="*/ 6838479 w 11218359"/>
              <a:gd name="connsiteY598" fmla="*/ 917943 h 917943"/>
              <a:gd name="connsiteX599" fmla="*/ 6849909 w 11218359"/>
              <a:gd name="connsiteY599" fmla="*/ 917943 h 917943"/>
              <a:gd name="connsiteX600" fmla="*/ 6861339 w 11218359"/>
              <a:gd name="connsiteY600" fmla="*/ 917943 h 917943"/>
              <a:gd name="connsiteX601" fmla="*/ 6872816 w 11218359"/>
              <a:gd name="connsiteY601" fmla="*/ 917943 h 917943"/>
              <a:gd name="connsiteX602" fmla="*/ 6884246 w 11218359"/>
              <a:gd name="connsiteY602" fmla="*/ 917943 h 917943"/>
              <a:gd name="connsiteX603" fmla="*/ 6895676 w 11218359"/>
              <a:gd name="connsiteY603" fmla="*/ 917943 h 917943"/>
              <a:gd name="connsiteX604" fmla="*/ 6907107 w 11218359"/>
              <a:gd name="connsiteY604" fmla="*/ 917943 h 917943"/>
              <a:gd name="connsiteX605" fmla="*/ 6918537 w 11218359"/>
              <a:gd name="connsiteY605" fmla="*/ 917943 h 917943"/>
              <a:gd name="connsiteX606" fmla="*/ 6930014 w 11218359"/>
              <a:gd name="connsiteY606" fmla="*/ 917943 h 917943"/>
              <a:gd name="connsiteX607" fmla="*/ 6941444 w 11218359"/>
              <a:gd name="connsiteY607" fmla="*/ 917943 h 917943"/>
              <a:gd name="connsiteX608" fmla="*/ 6952874 w 11218359"/>
              <a:gd name="connsiteY608" fmla="*/ 917943 h 917943"/>
              <a:gd name="connsiteX609" fmla="*/ 6964304 w 11218359"/>
              <a:gd name="connsiteY609" fmla="*/ 917943 h 917943"/>
              <a:gd name="connsiteX610" fmla="*/ 6975734 w 11218359"/>
              <a:gd name="connsiteY610" fmla="*/ 917943 h 917943"/>
              <a:gd name="connsiteX611" fmla="*/ 6987212 w 11218359"/>
              <a:gd name="connsiteY611" fmla="*/ 917943 h 917943"/>
              <a:gd name="connsiteX612" fmla="*/ 6998642 w 11218359"/>
              <a:gd name="connsiteY612" fmla="*/ 917943 h 917943"/>
              <a:gd name="connsiteX613" fmla="*/ 7010072 w 11218359"/>
              <a:gd name="connsiteY613" fmla="*/ 917943 h 917943"/>
              <a:gd name="connsiteX614" fmla="*/ 7021502 w 11218359"/>
              <a:gd name="connsiteY614" fmla="*/ 917943 h 917943"/>
              <a:gd name="connsiteX615" fmla="*/ 7032931 w 11218359"/>
              <a:gd name="connsiteY615" fmla="*/ 917943 h 917943"/>
              <a:gd name="connsiteX616" fmla="*/ 7044409 w 11218359"/>
              <a:gd name="connsiteY616" fmla="*/ 917943 h 917943"/>
              <a:gd name="connsiteX617" fmla="*/ 7055839 w 11218359"/>
              <a:gd name="connsiteY617" fmla="*/ 917943 h 917943"/>
              <a:gd name="connsiteX618" fmla="*/ 7067269 w 11218359"/>
              <a:gd name="connsiteY618" fmla="*/ 917943 h 917943"/>
              <a:gd name="connsiteX619" fmla="*/ 7078700 w 11218359"/>
              <a:gd name="connsiteY619" fmla="*/ 917943 h 917943"/>
              <a:gd name="connsiteX620" fmla="*/ 7090129 w 11218359"/>
              <a:gd name="connsiteY620" fmla="*/ 917943 h 917943"/>
              <a:gd name="connsiteX621" fmla="*/ 7101607 w 11218359"/>
              <a:gd name="connsiteY621" fmla="*/ 917943 h 917943"/>
              <a:gd name="connsiteX622" fmla="*/ 7113037 w 11218359"/>
              <a:gd name="connsiteY622" fmla="*/ 917943 h 917943"/>
              <a:gd name="connsiteX623" fmla="*/ 7124467 w 11218359"/>
              <a:gd name="connsiteY623" fmla="*/ 917943 h 917943"/>
              <a:gd name="connsiteX624" fmla="*/ 7135897 w 11218359"/>
              <a:gd name="connsiteY624" fmla="*/ 917943 h 917943"/>
              <a:gd name="connsiteX625" fmla="*/ 7147327 w 11218359"/>
              <a:gd name="connsiteY625" fmla="*/ 917943 h 917943"/>
              <a:gd name="connsiteX626" fmla="*/ 7158805 w 11218359"/>
              <a:gd name="connsiteY626" fmla="*/ 917943 h 917943"/>
              <a:gd name="connsiteX627" fmla="*/ 7170235 w 11218359"/>
              <a:gd name="connsiteY627" fmla="*/ 917943 h 917943"/>
              <a:gd name="connsiteX628" fmla="*/ 7181665 w 11218359"/>
              <a:gd name="connsiteY628" fmla="*/ 917943 h 917943"/>
              <a:gd name="connsiteX629" fmla="*/ 7193094 w 11218359"/>
              <a:gd name="connsiteY629" fmla="*/ 917943 h 917943"/>
              <a:gd name="connsiteX630" fmla="*/ 7204524 w 11218359"/>
              <a:gd name="connsiteY630" fmla="*/ 917943 h 917943"/>
              <a:gd name="connsiteX631" fmla="*/ 7216002 w 11218359"/>
              <a:gd name="connsiteY631" fmla="*/ 917943 h 917943"/>
              <a:gd name="connsiteX632" fmla="*/ 7227432 w 11218359"/>
              <a:gd name="connsiteY632" fmla="*/ 917943 h 917943"/>
              <a:gd name="connsiteX633" fmla="*/ 7238862 w 11218359"/>
              <a:gd name="connsiteY633" fmla="*/ 917943 h 917943"/>
              <a:gd name="connsiteX634" fmla="*/ 7250292 w 11218359"/>
              <a:gd name="connsiteY634" fmla="*/ 917943 h 917943"/>
              <a:gd name="connsiteX635" fmla="*/ 7261722 w 11218359"/>
              <a:gd name="connsiteY635" fmla="*/ 917943 h 917943"/>
              <a:gd name="connsiteX636" fmla="*/ 7273200 w 11218359"/>
              <a:gd name="connsiteY636" fmla="*/ 917943 h 917943"/>
              <a:gd name="connsiteX637" fmla="*/ 7284630 w 11218359"/>
              <a:gd name="connsiteY637" fmla="*/ 917943 h 917943"/>
              <a:gd name="connsiteX638" fmla="*/ 7296060 w 11218359"/>
              <a:gd name="connsiteY638" fmla="*/ 917943 h 917943"/>
              <a:gd name="connsiteX639" fmla="*/ 7307490 w 11218359"/>
              <a:gd name="connsiteY639" fmla="*/ 917943 h 917943"/>
              <a:gd name="connsiteX640" fmla="*/ 7318920 w 11218359"/>
              <a:gd name="connsiteY640" fmla="*/ 917943 h 917943"/>
              <a:gd name="connsiteX641" fmla="*/ 7330398 w 11218359"/>
              <a:gd name="connsiteY641" fmla="*/ 917943 h 917943"/>
              <a:gd name="connsiteX642" fmla="*/ 7341828 w 11218359"/>
              <a:gd name="connsiteY642" fmla="*/ 917943 h 917943"/>
              <a:gd name="connsiteX643" fmla="*/ 7353257 w 11218359"/>
              <a:gd name="connsiteY643" fmla="*/ 917943 h 917943"/>
              <a:gd name="connsiteX644" fmla="*/ 7364687 w 11218359"/>
              <a:gd name="connsiteY644" fmla="*/ 917943 h 917943"/>
              <a:gd name="connsiteX645" fmla="*/ 7376117 w 11218359"/>
              <a:gd name="connsiteY645" fmla="*/ 917943 h 917943"/>
              <a:gd name="connsiteX646" fmla="*/ 7387595 w 11218359"/>
              <a:gd name="connsiteY646" fmla="*/ 917943 h 917943"/>
              <a:gd name="connsiteX647" fmla="*/ 7399025 w 11218359"/>
              <a:gd name="connsiteY647" fmla="*/ 917943 h 917943"/>
              <a:gd name="connsiteX648" fmla="*/ 7410455 w 11218359"/>
              <a:gd name="connsiteY648" fmla="*/ 917943 h 917943"/>
              <a:gd name="connsiteX649" fmla="*/ 7421885 w 11218359"/>
              <a:gd name="connsiteY649" fmla="*/ 917943 h 917943"/>
              <a:gd name="connsiteX650" fmla="*/ 7433315 w 11218359"/>
              <a:gd name="connsiteY650" fmla="*/ 917943 h 917943"/>
              <a:gd name="connsiteX651" fmla="*/ 7444793 w 11218359"/>
              <a:gd name="connsiteY651" fmla="*/ 917943 h 917943"/>
              <a:gd name="connsiteX652" fmla="*/ 7456222 w 11218359"/>
              <a:gd name="connsiteY652" fmla="*/ 917943 h 917943"/>
              <a:gd name="connsiteX653" fmla="*/ 7467653 w 11218359"/>
              <a:gd name="connsiteY653" fmla="*/ 917943 h 917943"/>
              <a:gd name="connsiteX654" fmla="*/ 7479083 w 11218359"/>
              <a:gd name="connsiteY654" fmla="*/ 917943 h 917943"/>
              <a:gd name="connsiteX655" fmla="*/ 7490513 w 11218359"/>
              <a:gd name="connsiteY655" fmla="*/ 917943 h 917943"/>
              <a:gd name="connsiteX656" fmla="*/ 7501990 w 11218359"/>
              <a:gd name="connsiteY656" fmla="*/ 917943 h 917943"/>
              <a:gd name="connsiteX657" fmla="*/ 7513420 w 11218359"/>
              <a:gd name="connsiteY657" fmla="*/ 917943 h 917943"/>
              <a:gd name="connsiteX658" fmla="*/ 7524850 w 11218359"/>
              <a:gd name="connsiteY658" fmla="*/ 917943 h 917943"/>
              <a:gd name="connsiteX659" fmla="*/ 7536280 w 11218359"/>
              <a:gd name="connsiteY659" fmla="*/ 917943 h 917943"/>
              <a:gd name="connsiteX660" fmla="*/ 7547710 w 11218359"/>
              <a:gd name="connsiteY660" fmla="*/ 917943 h 917943"/>
              <a:gd name="connsiteX661" fmla="*/ 7559188 w 11218359"/>
              <a:gd name="connsiteY661" fmla="*/ 917943 h 917943"/>
              <a:gd name="connsiteX662" fmla="*/ 7570618 w 11218359"/>
              <a:gd name="connsiteY662" fmla="*/ 917943 h 917943"/>
              <a:gd name="connsiteX663" fmla="*/ 7582048 w 11218359"/>
              <a:gd name="connsiteY663" fmla="*/ 917943 h 917943"/>
              <a:gd name="connsiteX664" fmla="*/ 7593478 w 11218359"/>
              <a:gd name="connsiteY664" fmla="*/ 917943 h 917943"/>
              <a:gd name="connsiteX665" fmla="*/ 7604908 w 11218359"/>
              <a:gd name="connsiteY665" fmla="*/ 917943 h 917943"/>
              <a:gd name="connsiteX666" fmla="*/ 7616385 w 11218359"/>
              <a:gd name="connsiteY666" fmla="*/ 917943 h 917943"/>
              <a:gd name="connsiteX667" fmla="*/ 7627815 w 11218359"/>
              <a:gd name="connsiteY667" fmla="*/ 917943 h 917943"/>
              <a:gd name="connsiteX668" fmla="*/ 7639246 w 11218359"/>
              <a:gd name="connsiteY668" fmla="*/ 917943 h 917943"/>
              <a:gd name="connsiteX669" fmla="*/ 7650676 w 11218359"/>
              <a:gd name="connsiteY669" fmla="*/ 917943 h 917943"/>
              <a:gd name="connsiteX670" fmla="*/ 7662106 w 11218359"/>
              <a:gd name="connsiteY670" fmla="*/ 917943 h 917943"/>
              <a:gd name="connsiteX671" fmla="*/ 7673583 w 11218359"/>
              <a:gd name="connsiteY671" fmla="*/ 917943 h 917943"/>
              <a:gd name="connsiteX672" fmla="*/ 7685013 w 11218359"/>
              <a:gd name="connsiteY672" fmla="*/ 917943 h 917943"/>
              <a:gd name="connsiteX673" fmla="*/ 7696443 w 11218359"/>
              <a:gd name="connsiteY673" fmla="*/ 917943 h 917943"/>
              <a:gd name="connsiteX674" fmla="*/ 7707873 w 11218359"/>
              <a:gd name="connsiteY674" fmla="*/ 917943 h 917943"/>
              <a:gd name="connsiteX675" fmla="*/ 7719303 w 11218359"/>
              <a:gd name="connsiteY675" fmla="*/ 917943 h 917943"/>
              <a:gd name="connsiteX676" fmla="*/ 7730733 w 11218359"/>
              <a:gd name="connsiteY676" fmla="*/ 917943 h 917943"/>
              <a:gd name="connsiteX677" fmla="*/ 7742211 w 11218359"/>
              <a:gd name="connsiteY677" fmla="*/ 917943 h 917943"/>
              <a:gd name="connsiteX678" fmla="*/ 7753641 w 11218359"/>
              <a:gd name="connsiteY678" fmla="*/ 917943 h 917943"/>
              <a:gd name="connsiteX679" fmla="*/ 7765071 w 11218359"/>
              <a:gd name="connsiteY679" fmla="*/ 917943 h 917943"/>
              <a:gd name="connsiteX680" fmla="*/ 7776501 w 11218359"/>
              <a:gd name="connsiteY680" fmla="*/ 917943 h 917943"/>
              <a:gd name="connsiteX681" fmla="*/ 7787931 w 11218359"/>
              <a:gd name="connsiteY681" fmla="*/ 917943 h 917943"/>
              <a:gd name="connsiteX682" fmla="*/ 7799408 w 11218359"/>
              <a:gd name="connsiteY682" fmla="*/ 917943 h 917943"/>
              <a:gd name="connsiteX683" fmla="*/ 7810839 w 11218359"/>
              <a:gd name="connsiteY683" fmla="*/ 917943 h 917943"/>
              <a:gd name="connsiteX684" fmla="*/ 7822268 w 11218359"/>
              <a:gd name="connsiteY684" fmla="*/ 917943 h 917943"/>
              <a:gd name="connsiteX685" fmla="*/ 7833698 w 11218359"/>
              <a:gd name="connsiteY685" fmla="*/ 917943 h 917943"/>
              <a:gd name="connsiteX686" fmla="*/ 7845128 w 11218359"/>
              <a:gd name="connsiteY686" fmla="*/ 917943 h 917943"/>
              <a:gd name="connsiteX687" fmla="*/ 7856606 w 11218359"/>
              <a:gd name="connsiteY687" fmla="*/ 917943 h 917943"/>
              <a:gd name="connsiteX688" fmla="*/ 7868036 w 11218359"/>
              <a:gd name="connsiteY688" fmla="*/ 917943 h 917943"/>
              <a:gd name="connsiteX689" fmla="*/ 7879466 w 11218359"/>
              <a:gd name="connsiteY689" fmla="*/ 917943 h 917943"/>
              <a:gd name="connsiteX690" fmla="*/ 7890896 w 11218359"/>
              <a:gd name="connsiteY690" fmla="*/ 917943 h 917943"/>
              <a:gd name="connsiteX691" fmla="*/ 7902326 w 11218359"/>
              <a:gd name="connsiteY691" fmla="*/ 917943 h 917943"/>
              <a:gd name="connsiteX692" fmla="*/ 7913804 w 11218359"/>
              <a:gd name="connsiteY692" fmla="*/ 917943 h 917943"/>
              <a:gd name="connsiteX693" fmla="*/ 7925234 w 11218359"/>
              <a:gd name="connsiteY693" fmla="*/ 917943 h 917943"/>
              <a:gd name="connsiteX694" fmla="*/ 7936663 w 11218359"/>
              <a:gd name="connsiteY694" fmla="*/ 917943 h 917943"/>
              <a:gd name="connsiteX695" fmla="*/ 7948094 w 11218359"/>
              <a:gd name="connsiteY695" fmla="*/ 917943 h 917943"/>
              <a:gd name="connsiteX696" fmla="*/ 7959524 w 11218359"/>
              <a:gd name="connsiteY696" fmla="*/ 917943 h 917943"/>
              <a:gd name="connsiteX697" fmla="*/ 7971001 w 11218359"/>
              <a:gd name="connsiteY697" fmla="*/ 917943 h 917943"/>
              <a:gd name="connsiteX698" fmla="*/ 7982431 w 11218359"/>
              <a:gd name="connsiteY698" fmla="*/ 917943 h 917943"/>
              <a:gd name="connsiteX699" fmla="*/ 7993861 w 11218359"/>
              <a:gd name="connsiteY699" fmla="*/ 917943 h 917943"/>
              <a:gd name="connsiteX700" fmla="*/ 8005291 w 11218359"/>
              <a:gd name="connsiteY700" fmla="*/ 917943 h 917943"/>
              <a:gd name="connsiteX701" fmla="*/ 8016721 w 11218359"/>
              <a:gd name="connsiteY701" fmla="*/ 917943 h 917943"/>
              <a:gd name="connsiteX702" fmla="*/ 8028199 w 11218359"/>
              <a:gd name="connsiteY702" fmla="*/ 917943 h 917943"/>
              <a:gd name="connsiteX703" fmla="*/ 8039629 w 11218359"/>
              <a:gd name="connsiteY703" fmla="*/ 917943 h 917943"/>
              <a:gd name="connsiteX704" fmla="*/ 8051059 w 11218359"/>
              <a:gd name="connsiteY704" fmla="*/ 917943 h 917943"/>
              <a:gd name="connsiteX705" fmla="*/ 8062489 w 11218359"/>
              <a:gd name="connsiteY705" fmla="*/ 917943 h 917943"/>
              <a:gd name="connsiteX706" fmla="*/ 8073919 w 11218359"/>
              <a:gd name="connsiteY706" fmla="*/ 917943 h 917943"/>
              <a:gd name="connsiteX707" fmla="*/ 8085396 w 11218359"/>
              <a:gd name="connsiteY707" fmla="*/ 917943 h 917943"/>
              <a:gd name="connsiteX708" fmla="*/ 8096826 w 11218359"/>
              <a:gd name="connsiteY708" fmla="*/ 917943 h 917943"/>
              <a:gd name="connsiteX709" fmla="*/ 8108256 w 11218359"/>
              <a:gd name="connsiteY709" fmla="*/ 917943 h 917943"/>
              <a:gd name="connsiteX710" fmla="*/ 8119687 w 11218359"/>
              <a:gd name="connsiteY710" fmla="*/ 917943 h 917943"/>
              <a:gd name="connsiteX711" fmla="*/ 8131117 w 11218359"/>
              <a:gd name="connsiteY711" fmla="*/ 917943 h 917943"/>
              <a:gd name="connsiteX712" fmla="*/ 8142594 w 11218359"/>
              <a:gd name="connsiteY712" fmla="*/ 917943 h 917943"/>
              <a:gd name="connsiteX713" fmla="*/ 8154024 w 11218359"/>
              <a:gd name="connsiteY713" fmla="*/ 917943 h 917943"/>
              <a:gd name="connsiteX714" fmla="*/ 8165454 w 11218359"/>
              <a:gd name="connsiteY714" fmla="*/ 917943 h 917943"/>
              <a:gd name="connsiteX715" fmla="*/ 8176884 w 11218359"/>
              <a:gd name="connsiteY715" fmla="*/ 917943 h 917943"/>
              <a:gd name="connsiteX716" fmla="*/ 8188314 w 11218359"/>
              <a:gd name="connsiteY716" fmla="*/ 917943 h 917943"/>
              <a:gd name="connsiteX717" fmla="*/ 8199792 w 11218359"/>
              <a:gd name="connsiteY717" fmla="*/ 917943 h 917943"/>
              <a:gd name="connsiteX718" fmla="*/ 8211222 w 11218359"/>
              <a:gd name="connsiteY718" fmla="*/ 917943 h 917943"/>
              <a:gd name="connsiteX719" fmla="*/ 8222652 w 11218359"/>
              <a:gd name="connsiteY719" fmla="*/ 917943 h 917943"/>
              <a:gd name="connsiteX720" fmla="*/ 8234082 w 11218359"/>
              <a:gd name="connsiteY720" fmla="*/ 917943 h 917943"/>
              <a:gd name="connsiteX721" fmla="*/ 8245512 w 11218359"/>
              <a:gd name="connsiteY721" fmla="*/ 917943 h 917943"/>
              <a:gd name="connsiteX722" fmla="*/ 8256989 w 11218359"/>
              <a:gd name="connsiteY722" fmla="*/ 917943 h 917943"/>
              <a:gd name="connsiteX723" fmla="*/ 8268419 w 11218359"/>
              <a:gd name="connsiteY723" fmla="*/ 917943 h 917943"/>
              <a:gd name="connsiteX724" fmla="*/ 8279850 w 11218359"/>
              <a:gd name="connsiteY724" fmla="*/ 917943 h 917943"/>
              <a:gd name="connsiteX725" fmla="*/ 8291280 w 11218359"/>
              <a:gd name="connsiteY725" fmla="*/ 917943 h 917943"/>
              <a:gd name="connsiteX726" fmla="*/ 8302709 w 11218359"/>
              <a:gd name="connsiteY726" fmla="*/ 917943 h 917943"/>
              <a:gd name="connsiteX727" fmla="*/ 8314187 w 11218359"/>
              <a:gd name="connsiteY727" fmla="*/ 917943 h 917943"/>
              <a:gd name="connsiteX728" fmla="*/ 8325617 w 11218359"/>
              <a:gd name="connsiteY728" fmla="*/ 917943 h 917943"/>
              <a:gd name="connsiteX729" fmla="*/ 8337047 w 11218359"/>
              <a:gd name="connsiteY729" fmla="*/ 917943 h 917943"/>
              <a:gd name="connsiteX730" fmla="*/ 8348477 w 11218359"/>
              <a:gd name="connsiteY730" fmla="*/ 917943 h 917943"/>
              <a:gd name="connsiteX731" fmla="*/ 8359907 w 11218359"/>
              <a:gd name="connsiteY731" fmla="*/ 917943 h 917943"/>
              <a:gd name="connsiteX732" fmla="*/ 8371385 w 11218359"/>
              <a:gd name="connsiteY732" fmla="*/ 917943 h 917943"/>
              <a:gd name="connsiteX733" fmla="*/ 8382815 w 11218359"/>
              <a:gd name="connsiteY733" fmla="*/ 917943 h 917943"/>
              <a:gd name="connsiteX734" fmla="*/ 8394245 w 11218359"/>
              <a:gd name="connsiteY734" fmla="*/ 917943 h 917943"/>
              <a:gd name="connsiteX735" fmla="*/ 8405674 w 11218359"/>
              <a:gd name="connsiteY735" fmla="*/ 917943 h 917943"/>
              <a:gd name="connsiteX736" fmla="*/ 8417104 w 11218359"/>
              <a:gd name="connsiteY736" fmla="*/ 917943 h 917943"/>
              <a:gd name="connsiteX737" fmla="*/ 8428582 w 11218359"/>
              <a:gd name="connsiteY737" fmla="*/ 917943 h 917943"/>
              <a:gd name="connsiteX738" fmla="*/ 8440012 w 11218359"/>
              <a:gd name="connsiteY738" fmla="*/ 917943 h 917943"/>
              <a:gd name="connsiteX739" fmla="*/ 8451442 w 11218359"/>
              <a:gd name="connsiteY739" fmla="*/ 917943 h 917943"/>
              <a:gd name="connsiteX740" fmla="*/ 8462872 w 11218359"/>
              <a:gd name="connsiteY740" fmla="*/ 917943 h 917943"/>
              <a:gd name="connsiteX741" fmla="*/ 8474302 w 11218359"/>
              <a:gd name="connsiteY741" fmla="*/ 917943 h 917943"/>
              <a:gd name="connsiteX742" fmla="*/ 8485780 w 11218359"/>
              <a:gd name="connsiteY742" fmla="*/ 917943 h 917943"/>
              <a:gd name="connsiteX743" fmla="*/ 8497210 w 11218359"/>
              <a:gd name="connsiteY743" fmla="*/ 917943 h 917943"/>
              <a:gd name="connsiteX744" fmla="*/ 8508640 w 11218359"/>
              <a:gd name="connsiteY744" fmla="*/ 917943 h 917943"/>
              <a:gd name="connsiteX745" fmla="*/ 8520069 w 11218359"/>
              <a:gd name="connsiteY745" fmla="*/ 917943 h 917943"/>
              <a:gd name="connsiteX746" fmla="*/ 8531500 w 11218359"/>
              <a:gd name="connsiteY746" fmla="*/ 917943 h 917943"/>
              <a:gd name="connsiteX747" fmla="*/ 8542977 w 11218359"/>
              <a:gd name="connsiteY747" fmla="*/ 917943 h 917943"/>
              <a:gd name="connsiteX748" fmla="*/ 8554407 w 11218359"/>
              <a:gd name="connsiteY748" fmla="*/ 917943 h 917943"/>
              <a:gd name="connsiteX749" fmla="*/ 8565837 w 11218359"/>
              <a:gd name="connsiteY749" fmla="*/ 917943 h 917943"/>
              <a:gd name="connsiteX750" fmla="*/ 8577267 w 11218359"/>
              <a:gd name="connsiteY750" fmla="*/ 917943 h 917943"/>
              <a:gd name="connsiteX751" fmla="*/ 8588697 w 11218359"/>
              <a:gd name="connsiteY751" fmla="*/ 917943 h 917943"/>
              <a:gd name="connsiteX752" fmla="*/ 8600175 w 11218359"/>
              <a:gd name="connsiteY752" fmla="*/ 917943 h 917943"/>
              <a:gd name="connsiteX753" fmla="*/ 8611605 w 11218359"/>
              <a:gd name="connsiteY753" fmla="*/ 917943 h 917943"/>
              <a:gd name="connsiteX754" fmla="*/ 8623035 w 11218359"/>
              <a:gd name="connsiteY754" fmla="*/ 917943 h 917943"/>
              <a:gd name="connsiteX755" fmla="*/ 8634465 w 11218359"/>
              <a:gd name="connsiteY755" fmla="*/ 917943 h 917943"/>
              <a:gd name="connsiteX756" fmla="*/ 8645895 w 11218359"/>
              <a:gd name="connsiteY756" fmla="*/ 917943 h 917943"/>
              <a:gd name="connsiteX757" fmla="*/ 8657373 w 11218359"/>
              <a:gd name="connsiteY757" fmla="*/ 917943 h 917943"/>
              <a:gd name="connsiteX758" fmla="*/ 8668802 w 11218359"/>
              <a:gd name="connsiteY758" fmla="*/ 917943 h 917943"/>
              <a:gd name="connsiteX759" fmla="*/ 8680232 w 11218359"/>
              <a:gd name="connsiteY759" fmla="*/ 917943 h 917943"/>
              <a:gd name="connsiteX760" fmla="*/ 8691662 w 11218359"/>
              <a:gd name="connsiteY760" fmla="*/ 917943 h 917943"/>
              <a:gd name="connsiteX761" fmla="*/ 8703093 w 11218359"/>
              <a:gd name="connsiteY761" fmla="*/ 917943 h 917943"/>
              <a:gd name="connsiteX762" fmla="*/ 8714570 w 11218359"/>
              <a:gd name="connsiteY762" fmla="*/ 917943 h 917943"/>
              <a:gd name="connsiteX763" fmla="*/ 8726000 w 11218359"/>
              <a:gd name="connsiteY763" fmla="*/ 917943 h 917943"/>
              <a:gd name="connsiteX764" fmla="*/ 8737430 w 11218359"/>
              <a:gd name="connsiteY764" fmla="*/ 917943 h 917943"/>
              <a:gd name="connsiteX765" fmla="*/ 8748860 w 11218359"/>
              <a:gd name="connsiteY765" fmla="*/ 917943 h 917943"/>
              <a:gd name="connsiteX766" fmla="*/ 8760290 w 11218359"/>
              <a:gd name="connsiteY766" fmla="*/ 917943 h 917943"/>
              <a:gd name="connsiteX767" fmla="*/ 8771768 w 11218359"/>
              <a:gd name="connsiteY767" fmla="*/ 917943 h 917943"/>
              <a:gd name="connsiteX768" fmla="*/ 8783198 w 11218359"/>
              <a:gd name="connsiteY768" fmla="*/ 917943 h 917943"/>
              <a:gd name="connsiteX769" fmla="*/ 8794628 w 11218359"/>
              <a:gd name="connsiteY769" fmla="*/ 917943 h 917943"/>
              <a:gd name="connsiteX770" fmla="*/ 8806058 w 11218359"/>
              <a:gd name="connsiteY770" fmla="*/ 917943 h 917943"/>
              <a:gd name="connsiteX771" fmla="*/ 8817488 w 11218359"/>
              <a:gd name="connsiteY771" fmla="*/ 917943 h 917943"/>
              <a:gd name="connsiteX772" fmla="*/ 8828918 w 11218359"/>
              <a:gd name="connsiteY772" fmla="*/ 917943 h 917943"/>
              <a:gd name="connsiteX773" fmla="*/ 8840395 w 11218359"/>
              <a:gd name="connsiteY773" fmla="*/ 917943 h 917943"/>
              <a:gd name="connsiteX774" fmla="*/ 8851825 w 11218359"/>
              <a:gd name="connsiteY774" fmla="*/ 917943 h 917943"/>
              <a:gd name="connsiteX775" fmla="*/ 8863256 w 11218359"/>
              <a:gd name="connsiteY775" fmla="*/ 917943 h 917943"/>
              <a:gd name="connsiteX776" fmla="*/ 8874686 w 11218359"/>
              <a:gd name="connsiteY776" fmla="*/ 917943 h 917943"/>
              <a:gd name="connsiteX777" fmla="*/ 8886115 w 11218359"/>
              <a:gd name="connsiteY777" fmla="*/ 917943 h 917943"/>
              <a:gd name="connsiteX778" fmla="*/ 8897593 w 11218359"/>
              <a:gd name="connsiteY778" fmla="*/ 917943 h 917943"/>
              <a:gd name="connsiteX779" fmla="*/ 8909022 w 11218359"/>
              <a:gd name="connsiteY779" fmla="*/ 917943 h 917943"/>
              <a:gd name="connsiteX780" fmla="*/ 8920453 w 11218359"/>
              <a:gd name="connsiteY780" fmla="*/ 917943 h 917943"/>
              <a:gd name="connsiteX781" fmla="*/ 8931883 w 11218359"/>
              <a:gd name="connsiteY781" fmla="*/ 917943 h 917943"/>
              <a:gd name="connsiteX782" fmla="*/ 8943313 w 11218359"/>
              <a:gd name="connsiteY782" fmla="*/ 917943 h 917943"/>
              <a:gd name="connsiteX783" fmla="*/ 8954791 w 11218359"/>
              <a:gd name="connsiteY783" fmla="*/ 917943 h 917943"/>
              <a:gd name="connsiteX784" fmla="*/ 8966220 w 11218359"/>
              <a:gd name="connsiteY784" fmla="*/ 917943 h 917943"/>
              <a:gd name="connsiteX785" fmla="*/ 8977651 w 11218359"/>
              <a:gd name="connsiteY785" fmla="*/ 917943 h 917943"/>
              <a:gd name="connsiteX786" fmla="*/ 8989080 w 11218359"/>
              <a:gd name="connsiteY786" fmla="*/ 917943 h 917943"/>
              <a:gd name="connsiteX787" fmla="*/ 9000511 w 11218359"/>
              <a:gd name="connsiteY787" fmla="*/ 917943 h 917943"/>
              <a:gd name="connsiteX788" fmla="*/ 9011988 w 11218359"/>
              <a:gd name="connsiteY788" fmla="*/ 917943 h 917943"/>
              <a:gd name="connsiteX789" fmla="*/ 9023418 w 11218359"/>
              <a:gd name="connsiteY789" fmla="*/ 917943 h 917943"/>
              <a:gd name="connsiteX790" fmla="*/ 9034849 w 11218359"/>
              <a:gd name="connsiteY790" fmla="*/ 917943 h 917943"/>
              <a:gd name="connsiteX791" fmla="*/ 9046278 w 11218359"/>
              <a:gd name="connsiteY791" fmla="*/ 917943 h 917943"/>
              <a:gd name="connsiteX792" fmla="*/ 9057709 w 11218359"/>
              <a:gd name="connsiteY792" fmla="*/ 917943 h 917943"/>
              <a:gd name="connsiteX793" fmla="*/ 9069186 w 11218359"/>
              <a:gd name="connsiteY793" fmla="*/ 917943 h 917943"/>
              <a:gd name="connsiteX794" fmla="*/ 9080615 w 11218359"/>
              <a:gd name="connsiteY794" fmla="*/ 917943 h 917943"/>
              <a:gd name="connsiteX795" fmla="*/ 9092046 w 11218359"/>
              <a:gd name="connsiteY795" fmla="*/ 830804 h 917943"/>
              <a:gd name="connsiteX796" fmla="*/ 9103476 w 11218359"/>
              <a:gd name="connsiteY796" fmla="*/ 132207 h 917943"/>
              <a:gd name="connsiteX797" fmla="*/ 9114906 w 11218359"/>
              <a:gd name="connsiteY797" fmla="*/ 253898 h 917943"/>
              <a:gd name="connsiteX798" fmla="*/ 9126384 w 11218359"/>
              <a:gd name="connsiteY798" fmla="*/ 359064 h 917943"/>
              <a:gd name="connsiteX799" fmla="*/ 9137813 w 11218359"/>
              <a:gd name="connsiteY799" fmla="*/ 307981 h 917943"/>
              <a:gd name="connsiteX800" fmla="*/ 9149244 w 11218359"/>
              <a:gd name="connsiteY800" fmla="*/ 141222 h 917943"/>
              <a:gd name="connsiteX801" fmla="*/ 9160673 w 11218359"/>
              <a:gd name="connsiteY801" fmla="*/ 0 h 917943"/>
              <a:gd name="connsiteX802" fmla="*/ 9172104 w 11218359"/>
              <a:gd name="connsiteY802" fmla="*/ 130707 h 917943"/>
              <a:gd name="connsiteX803" fmla="*/ 9183581 w 11218359"/>
              <a:gd name="connsiteY803" fmla="*/ 321507 h 917943"/>
              <a:gd name="connsiteX804" fmla="*/ 9195011 w 11218359"/>
              <a:gd name="connsiteY804" fmla="*/ 151738 h 917943"/>
              <a:gd name="connsiteX805" fmla="*/ 9206442 w 11218359"/>
              <a:gd name="connsiteY805" fmla="*/ 473245 h 917943"/>
              <a:gd name="connsiteX806" fmla="*/ 9217871 w 11218359"/>
              <a:gd name="connsiteY806" fmla="*/ 443198 h 917943"/>
              <a:gd name="connsiteX807" fmla="*/ 9229301 w 11218359"/>
              <a:gd name="connsiteY807" fmla="*/ 350048 h 917943"/>
              <a:gd name="connsiteX808" fmla="*/ 9240779 w 11218359"/>
              <a:gd name="connsiteY808" fmla="*/ 911933 h 917943"/>
              <a:gd name="connsiteX809" fmla="*/ 9252209 w 11218359"/>
              <a:gd name="connsiteY809" fmla="*/ 917943 h 917943"/>
              <a:gd name="connsiteX810" fmla="*/ 9263639 w 11218359"/>
              <a:gd name="connsiteY810" fmla="*/ 917943 h 917943"/>
              <a:gd name="connsiteX811" fmla="*/ 9275069 w 11218359"/>
              <a:gd name="connsiteY811" fmla="*/ 907428 h 917943"/>
              <a:gd name="connsiteX812" fmla="*/ 9286498 w 11218359"/>
              <a:gd name="connsiteY812" fmla="*/ 917943 h 917943"/>
              <a:gd name="connsiteX813" fmla="*/ 9297977 w 11218359"/>
              <a:gd name="connsiteY813" fmla="*/ 917943 h 917943"/>
              <a:gd name="connsiteX814" fmla="*/ 9309406 w 11218359"/>
              <a:gd name="connsiteY814" fmla="*/ 917943 h 917943"/>
              <a:gd name="connsiteX815" fmla="*/ 9320837 w 11218359"/>
              <a:gd name="connsiteY815" fmla="*/ 917943 h 917943"/>
              <a:gd name="connsiteX816" fmla="*/ 9332266 w 11218359"/>
              <a:gd name="connsiteY816" fmla="*/ 917943 h 917943"/>
              <a:gd name="connsiteX817" fmla="*/ 9343696 w 11218359"/>
              <a:gd name="connsiteY817" fmla="*/ 917943 h 917943"/>
              <a:gd name="connsiteX818" fmla="*/ 9355174 w 11218359"/>
              <a:gd name="connsiteY818" fmla="*/ 917943 h 917943"/>
              <a:gd name="connsiteX819" fmla="*/ 9366604 w 11218359"/>
              <a:gd name="connsiteY819" fmla="*/ 917943 h 917943"/>
              <a:gd name="connsiteX820" fmla="*/ 9378035 w 11218359"/>
              <a:gd name="connsiteY820" fmla="*/ 917943 h 917943"/>
              <a:gd name="connsiteX821" fmla="*/ 9389464 w 11218359"/>
              <a:gd name="connsiteY821" fmla="*/ 917943 h 917943"/>
              <a:gd name="connsiteX822" fmla="*/ 9400894 w 11218359"/>
              <a:gd name="connsiteY822" fmla="*/ 917943 h 917943"/>
              <a:gd name="connsiteX823" fmla="*/ 9412372 w 11218359"/>
              <a:gd name="connsiteY823" fmla="*/ 917943 h 917943"/>
              <a:gd name="connsiteX824" fmla="*/ 9423802 w 11218359"/>
              <a:gd name="connsiteY824" fmla="*/ 917943 h 917943"/>
              <a:gd name="connsiteX825" fmla="*/ 9435232 w 11218359"/>
              <a:gd name="connsiteY825" fmla="*/ 917943 h 917943"/>
              <a:gd name="connsiteX826" fmla="*/ 9446662 w 11218359"/>
              <a:gd name="connsiteY826" fmla="*/ 917943 h 917943"/>
              <a:gd name="connsiteX827" fmla="*/ 9458091 w 11218359"/>
              <a:gd name="connsiteY827" fmla="*/ 917943 h 917943"/>
              <a:gd name="connsiteX828" fmla="*/ 9469570 w 11218359"/>
              <a:gd name="connsiteY828" fmla="*/ 917943 h 917943"/>
              <a:gd name="connsiteX829" fmla="*/ 9480999 w 11218359"/>
              <a:gd name="connsiteY829" fmla="*/ 917943 h 917943"/>
              <a:gd name="connsiteX830" fmla="*/ 9492429 w 11218359"/>
              <a:gd name="connsiteY830" fmla="*/ 917943 h 917943"/>
              <a:gd name="connsiteX831" fmla="*/ 9503859 w 11218359"/>
              <a:gd name="connsiteY831" fmla="*/ 917943 h 917943"/>
              <a:gd name="connsiteX832" fmla="*/ 9515289 w 11218359"/>
              <a:gd name="connsiteY832" fmla="*/ 917943 h 917943"/>
              <a:gd name="connsiteX833" fmla="*/ 9526767 w 11218359"/>
              <a:gd name="connsiteY833" fmla="*/ 917943 h 917943"/>
              <a:gd name="connsiteX834" fmla="*/ 9538197 w 11218359"/>
              <a:gd name="connsiteY834" fmla="*/ 917943 h 917943"/>
              <a:gd name="connsiteX835" fmla="*/ 9549626 w 11218359"/>
              <a:gd name="connsiteY835" fmla="*/ 917943 h 917943"/>
              <a:gd name="connsiteX836" fmla="*/ 9561057 w 11218359"/>
              <a:gd name="connsiteY836" fmla="*/ 917943 h 917943"/>
              <a:gd name="connsiteX837" fmla="*/ 9572487 w 11218359"/>
              <a:gd name="connsiteY837" fmla="*/ 917943 h 917943"/>
              <a:gd name="connsiteX838" fmla="*/ 9583965 w 11218359"/>
              <a:gd name="connsiteY838" fmla="*/ 917943 h 917943"/>
              <a:gd name="connsiteX839" fmla="*/ 9595395 w 11218359"/>
              <a:gd name="connsiteY839" fmla="*/ 917943 h 917943"/>
              <a:gd name="connsiteX840" fmla="*/ 9606824 w 11218359"/>
              <a:gd name="connsiteY840" fmla="*/ 917943 h 917943"/>
              <a:gd name="connsiteX841" fmla="*/ 9618255 w 11218359"/>
              <a:gd name="connsiteY841" fmla="*/ 917943 h 917943"/>
              <a:gd name="connsiteX842" fmla="*/ 9629684 w 11218359"/>
              <a:gd name="connsiteY842" fmla="*/ 917943 h 917943"/>
              <a:gd name="connsiteX843" fmla="*/ 9641163 w 11218359"/>
              <a:gd name="connsiteY843" fmla="*/ 917943 h 917943"/>
              <a:gd name="connsiteX844" fmla="*/ 9652592 w 11218359"/>
              <a:gd name="connsiteY844" fmla="*/ 917943 h 917943"/>
              <a:gd name="connsiteX845" fmla="*/ 9664022 w 11218359"/>
              <a:gd name="connsiteY845" fmla="*/ 917943 h 917943"/>
              <a:gd name="connsiteX846" fmla="*/ 9675452 w 11218359"/>
              <a:gd name="connsiteY846" fmla="*/ 917943 h 917943"/>
              <a:gd name="connsiteX847" fmla="*/ 9686882 w 11218359"/>
              <a:gd name="connsiteY847" fmla="*/ 917943 h 917943"/>
              <a:gd name="connsiteX848" fmla="*/ 9698360 w 11218359"/>
              <a:gd name="connsiteY848" fmla="*/ 917943 h 917943"/>
              <a:gd name="connsiteX849" fmla="*/ 9709790 w 11218359"/>
              <a:gd name="connsiteY849" fmla="*/ 917943 h 917943"/>
              <a:gd name="connsiteX850" fmla="*/ 9721219 w 11218359"/>
              <a:gd name="connsiteY850" fmla="*/ 917943 h 917943"/>
              <a:gd name="connsiteX851" fmla="*/ 9732650 w 11218359"/>
              <a:gd name="connsiteY851" fmla="*/ 917943 h 917943"/>
              <a:gd name="connsiteX852" fmla="*/ 9744080 w 11218359"/>
              <a:gd name="connsiteY852" fmla="*/ 917943 h 917943"/>
              <a:gd name="connsiteX853" fmla="*/ 9755557 w 11218359"/>
              <a:gd name="connsiteY853" fmla="*/ 917943 h 917943"/>
              <a:gd name="connsiteX854" fmla="*/ 9766988 w 11218359"/>
              <a:gd name="connsiteY854" fmla="*/ 917943 h 917943"/>
              <a:gd name="connsiteX855" fmla="*/ 9778417 w 11218359"/>
              <a:gd name="connsiteY855" fmla="*/ 917943 h 917943"/>
              <a:gd name="connsiteX856" fmla="*/ 9789848 w 11218359"/>
              <a:gd name="connsiteY856" fmla="*/ 917943 h 917943"/>
              <a:gd name="connsiteX857" fmla="*/ 9801277 w 11218359"/>
              <a:gd name="connsiteY857" fmla="*/ 917943 h 917943"/>
              <a:gd name="connsiteX858" fmla="*/ 9812755 w 11218359"/>
              <a:gd name="connsiteY858" fmla="*/ 917943 h 917943"/>
              <a:gd name="connsiteX859" fmla="*/ 9824185 w 11218359"/>
              <a:gd name="connsiteY859" fmla="*/ 917943 h 917943"/>
              <a:gd name="connsiteX860" fmla="*/ 9835615 w 11218359"/>
              <a:gd name="connsiteY860" fmla="*/ 917943 h 917943"/>
              <a:gd name="connsiteX861" fmla="*/ 9847045 w 11218359"/>
              <a:gd name="connsiteY861" fmla="*/ 917943 h 917943"/>
              <a:gd name="connsiteX862" fmla="*/ 9858475 w 11218359"/>
              <a:gd name="connsiteY862" fmla="*/ 917943 h 917943"/>
              <a:gd name="connsiteX863" fmla="*/ 9869952 w 11218359"/>
              <a:gd name="connsiteY863" fmla="*/ 917943 h 917943"/>
              <a:gd name="connsiteX864" fmla="*/ 9881383 w 11218359"/>
              <a:gd name="connsiteY864" fmla="*/ 917943 h 917943"/>
              <a:gd name="connsiteX865" fmla="*/ 9892812 w 11218359"/>
              <a:gd name="connsiteY865" fmla="*/ 917943 h 917943"/>
              <a:gd name="connsiteX866" fmla="*/ 9904243 w 11218359"/>
              <a:gd name="connsiteY866" fmla="*/ 917943 h 917943"/>
              <a:gd name="connsiteX867" fmla="*/ 9915673 w 11218359"/>
              <a:gd name="connsiteY867" fmla="*/ 917943 h 917943"/>
              <a:gd name="connsiteX868" fmla="*/ 9927102 w 11218359"/>
              <a:gd name="connsiteY868" fmla="*/ 917943 h 917943"/>
              <a:gd name="connsiteX869" fmla="*/ 9938581 w 11218359"/>
              <a:gd name="connsiteY869" fmla="*/ 917943 h 917943"/>
              <a:gd name="connsiteX870" fmla="*/ 9950010 w 11218359"/>
              <a:gd name="connsiteY870" fmla="*/ 917943 h 917943"/>
              <a:gd name="connsiteX871" fmla="*/ 9961441 w 11218359"/>
              <a:gd name="connsiteY871" fmla="*/ 917943 h 917943"/>
              <a:gd name="connsiteX872" fmla="*/ 9972870 w 11218359"/>
              <a:gd name="connsiteY872" fmla="*/ 917943 h 917943"/>
              <a:gd name="connsiteX873" fmla="*/ 9984300 w 11218359"/>
              <a:gd name="connsiteY873" fmla="*/ 917943 h 917943"/>
              <a:gd name="connsiteX874" fmla="*/ 9995778 w 11218359"/>
              <a:gd name="connsiteY874" fmla="*/ 917943 h 917943"/>
              <a:gd name="connsiteX875" fmla="*/ 10007208 w 11218359"/>
              <a:gd name="connsiteY875" fmla="*/ 917943 h 917943"/>
              <a:gd name="connsiteX876" fmla="*/ 10018638 w 11218359"/>
              <a:gd name="connsiteY876" fmla="*/ 917943 h 917943"/>
              <a:gd name="connsiteX877" fmla="*/ 10030068 w 11218359"/>
              <a:gd name="connsiteY877" fmla="*/ 917943 h 917943"/>
              <a:gd name="connsiteX878" fmla="*/ 10041498 w 11218359"/>
              <a:gd name="connsiteY878" fmla="*/ 917943 h 917943"/>
              <a:gd name="connsiteX879" fmla="*/ 10052976 w 11218359"/>
              <a:gd name="connsiteY879" fmla="*/ 917943 h 917943"/>
              <a:gd name="connsiteX880" fmla="*/ 10064405 w 11218359"/>
              <a:gd name="connsiteY880" fmla="*/ 917943 h 917943"/>
              <a:gd name="connsiteX881" fmla="*/ 10075835 w 11218359"/>
              <a:gd name="connsiteY881" fmla="*/ 917943 h 917943"/>
              <a:gd name="connsiteX882" fmla="*/ 10087266 w 11218359"/>
              <a:gd name="connsiteY882" fmla="*/ 917943 h 917943"/>
              <a:gd name="connsiteX883" fmla="*/ 10098695 w 11218359"/>
              <a:gd name="connsiteY883" fmla="*/ 917943 h 917943"/>
              <a:gd name="connsiteX884" fmla="*/ 10110174 w 11218359"/>
              <a:gd name="connsiteY884" fmla="*/ 917943 h 917943"/>
              <a:gd name="connsiteX885" fmla="*/ 10121603 w 11218359"/>
              <a:gd name="connsiteY885" fmla="*/ 917943 h 917943"/>
              <a:gd name="connsiteX886" fmla="*/ 10133033 w 11218359"/>
              <a:gd name="connsiteY886" fmla="*/ 917943 h 917943"/>
              <a:gd name="connsiteX887" fmla="*/ 10144463 w 11218359"/>
              <a:gd name="connsiteY887" fmla="*/ 917943 h 917943"/>
              <a:gd name="connsiteX888" fmla="*/ 10155893 w 11218359"/>
              <a:gd name="connsiteY888" fmla="*/ 917943 h 917943"/>
              <a:gd name="connsiteX889" fmla="*/ 10167371 w 11218359"/>
              <a:gd name="connsiteY889" fmla="*/ 917943 h 917943"/>
              <a:gd name="connsiteX890" fmla="*/ 10178801 w 11218359"/>
              <a:gd name="connsiteY890" fmla="*/ 917943 h 917943"/>
              <a:gd name="connsiteX891" fmla="*/ 10190230 w 11218359"/>
              <a:gd name="connsiteY891" fmla="*/ 917943 h 917943"/>
              <a:gd name="connsiteX892" fmla="*/ 10201661 w 11218359"/>
              <a:gd name="connsiteY892" fmla="*/ 917943 h 917943"/>
              <a:gd name="connsiteX893" fmla="*/ 10213091 w 11218359"/>
              <a:gd name="connsiteY893" fmla="*/ 917943 h 917943"/>
              <a:gd name="connsiteX894" fmla="*/ 10224569 w 11218359"/>
              <a:gd name="connsiteY894" fmla="*/ 917943 h 917943"/>
              <a:gd name="connsiteX895" fmla="*/ 10235998 w 11218359"/>
              <a:gd name="connsiteY895" fmla="*/ 917943 h 917943"/>
              <a:gd name="connsiteX896" fmla="*/ 10247428 w 11218359"/>
              <a:gd name="connsiteY896" fmla="*/ 917943 h 917943"/>
              <a:gd name="connsiteX897" fmla="*/ 10258859 w 11218359"/>
              <a:gd name="connsiteY897" fmla="*/ 917943 h 917943"/>
              <a:gd name="connsiteX898" fmla="*/ 10270288 w 11218359"/>
              <a:gd name="connsiteY898" fmla="*/ 917943 h 917943"/>
              <a:gd name="connsiteX899" fmla="*/ 10281767 w 11218359"/>
              <a:gd name="connsiteY899" fmla="*/ 917943 h 917943"/>
              <a:gd name="connsiteX900" fmla="*/ 10293196 w 11218359"/>
              <a:gd name="connsiteY900" fmla="*/ 917943 h 917943"/>
              <a:gd name="connsiteX901" fmla="*/ 10304626 w 11218359"/>
              <a:gd name="connsiteY901" fmla="*/ 917943 h 917943"/>
              <a:gd name="connsiteX902" fmla="*/ 10316056 w 11218359"/>
              <a:gd name="connsiteY902" fmla="*/ 917943 h 917943"/>
              <a:gd name="connsiteX903" fmla="*/ 10327486 w 11218359"/>
              <a:gd name="connsiteY903" fmla="*/ 917943 h 917943"/>
              <a:gd name="connsiteX904" fmla="*/ 10338963 w 11218359"/>
              <a:gd name="connsiteY904" fmla="*/ 917943 h 917943"/>
              <a:gd name="connsiteX905" fmla="*/ 10350394 w 11218359"/>
              <a:gd name="connsiteY905" fmla="*/ 917943 h 917943"/>
              <a:gd name="connsiteX906" fmla="*/ 10361823 w 11218359"/>
              <a:gd name="connsiteY906" fmla="*/ 917943 h 917943"/>
              <a:gd name="connsiteX907" fmla="*/ 10373254 w 11218359"/>
              <a:gd name="connsiteY907" fmla="*/ 917943 h 917943"/>
              <a:gd name="connsiteX908" fmla="*/ 10384684 w 11218359"/>
              <a:gd name="connsiteY908" fmla="*/ 917943 h 917943"/>
              <a:gd name="connsiteX909" fmla="*/ 10396161 w 11218359"/>
              <a:gd name="connsiteY909" fmla="*/ 917943 h 917943"/>
              <a:gd name="connsiteX910" fmla="*/ 10407591 w 11218359"/>
              <a:gd name="connsiteY910" fmla="*/ 917943 h 917943"/>
              <a:gd name="connsiteX911" fmla="*/ 10419021 w 11218359"/>
              <a:gd name="connsiteY911" fmla="*/ 917943 h 917943"/>
              <a:gd name="connsiteX912" fmla="*/ 10430452 w 11218359"/>
              <a:gd name="connsiteY912" fmla="*/ 917943 h 917943"/>
              <a:gd name="connsiteX913" fmla="*/ 10441881 w 11218359"/>
              <a:gd name="connsiteY913" fmla="*/ 917943 h 917943"/>
              <a:gd name="connsiteX914" fmla="*/ 10453358 w 11218359"/>
              <a:gd name="connsiteY914" fmla="*/ 917943 h 917943"/>
              <a:gd name="connsiteX915" fmla="*/ 10464789 w 11218359"/>
              <a:gd name="connsiteY915" fmla="*/ 917943 h 917943"/>
              <a:gd name="connsiteX916" fmla="*/ 10476219 w 11218359"/>
              <a:gd name="connsiteY916" fmla="*/ 917943 h 917943"/>
              <a:gd name="connsiteX917" fmla="*/ 10487649 w 11218359"/>
              <a:gd name="connsiteY917" fmla="*/ 917943 h 917943"/>
              <a:gd name="connsiteX918" fmla="*/ 10499079 w 11218359"/>
              <a:gd name="connsiteY918" fmla="*/ 917943 h 917943"/>
              <a:gd name="connsiteX919" fmla="*/ 10510556 w 11218359"/>
              <a:gd name="connsiteY919" fmla="*/ 917943 h 917943"/>
              <a:gd name="connsiteX920" fmla="*/ 10521987 w 11218359"/>
              <a:gd name="connsiteY920" fmla="*/ 917943 h 917943"/>
              <a:gd name="connsiteX921" fmla="*/ 10533416 w 11218359"/>
              <a:gd name="connsiteY921" fmla="*/ 917943 h 917943"/>
              <a:gd name="connsiteX922" fmla="*/ 10544847 w 11218359"/>
              <a:gd name="connsiteY922" fmla="*/ 917943 h 917943"/>
              <a:gd name="connsiteX923" fmla="*/ 10556277 w 11218359"/>
              <a:gd name="connsiteY923" fmla="*/ 917943 h 917943"/>
              <a:gd name="connsiteX924" fmla="*/ 10567754 w 11218359"/>
              <a:gd name="connsiteY924" fmla="*/ 917943 h 917943"/>
              <a:gd name="connsiteX925" fmla="*/ 10579184 w 11218359"/>
              <a:gd name="connsiteY925" fmla="*/ 917943 h 917943"/>
              <a:gd name="connsiteX926" fmla="*/ 10590614 w 11218359"/>
              <a:gd name="connsiteY926" fmla="*/ 917943 h 917943"/>
              <a:gd name="connsiteX927" fmla="*/ 10602045 w 11218359"/>
              <a:gd name="connsiteY927" fmla="*/ 917943 h 917943"/>
              <a:gd name="connsiteX928" fmla="*/ 10613474 w 11218359"/>
              <a:gd name="connsiteY928" fmla="*/ 917943 h 917943"/>
              <a:gd name="connsiteX929" fmla="*/ 10624951 w 11218359"/>
              <a:gd name="connsiteY929" fmla="*/ 917943 h 917943"/>
              <a:gd name="connsiteX930" fmla="*/ 10636382 w 11218359"/>
              <a:gd name="connsiteY930" fmla="*/ 917943 h 917943"/>
              <a:gd name="connsiteX931" fmla="*/ 10647812 w 11218359"/>
              <a:gd name="connsiteY931" fmla="*/ 917943 h 917943"/>
              <a:gd name="connsiteX932" fmla="*/ 10659241 w 11218359"/>
              <a:gd name="connsiteY932" fmla="*/ 917943 h 917943"/>
              <a:gd name="connsiteX933" fmla="*/ 10670672 w 11218359"/>
              <a:gd name="connsiteY933" fmla="*/ 917943 h 917943"/>
              <a:gd name="connsiteX934" fmla="*/ 10682149 w 11218359"/>
              <a:gd name="connsiteY934" fmla="*/ 917943 h 917943"/>
              <a:gd name="connsiteX935" fmla="*/ 10693580 w 11218359"/>
              <a:gd name="connsiteY935" fmla="*/ 917943 h 917943"/>
              <a:gd name="connsiteX936" fmla="*/ 10705009 w 11218359"/>
              <a:gd name="connsiteY936" fmla="*/ 917943 h 917943"/>
              <a:gd name="connsiteX937" fmla="*/ 10716439 w 11218359"/>
              <a:gd name="connsiteY937" fmla="*/ 917943 h 917943"/>
              <a:gd name="connsiteX938" fmla="*/ 10727870 w 11218359"/>
              <a:gd name="connsiteY938" fmla="*/ 917943 h 917943"/>
              <a:gd name="connsiteX939" fmla="*/ 10739347 w 11218359"/>
              <a:gd name="connsiteY939" fmla="*/ 917943 h 917943"/>
              <a:gd name="connsiteX940" fmla="*/ 10750778 w 11218359"/>
              <a:gd name="connsiteY940" fmla="*/ 917943 h 917943"/>
              <a:gd name="connsiteX941" fmla="*/ 10762207 w 11218359"/>
              <a:gd name="connsiteY941" fmla="*/ 917943 h 917943"/>
              <a:gd name="connsiteX942" fmla="*/ 10773637 w 11218359"/>
              <a:gd name="connsiteY942" fmla="*/ 917943 h 917943"/>
              <a:gd name="connsiteX943" fmla="*/ 10785067 w 11218359"/>
              <a:gd name="connsiteY943" fmla="*/ 917943 h 917943"/>
              <a:gd name="connsiteX944" fmla="*/ 10796544 w 11218359"/>
              <a:gd name="connsiteY944" fmla="*/ 917943 h 917943"/>
              <a:gd name="connsiteX945" fmla="*/ 10807975 w 11218359"/>
              <a:gd name="connsiteY945" fmla="*/ 917943 h 917943"/>
              <a:gd name="connsiteX946" fmla="*/ 10819405 w 11218359"/>
              <a:gd name="connsiteY946" fmla="*/ 917943 h 917943"/>
              <a:gd name="connsiteX947" fmla="*/ 10830834 w 11218359"/>
              <a:gd name="connsiteY947" fmla="*/ 917943 h 917943"/>
              <a:gd name="connsiteX948" fmla="*/ 10842265 w 11218359"/>
              <a:gd name="connsiteY948" fmla="*/ 917943 h 917943"/>
              <a:gd name="connsiteX949" fmla="*/ 10853742 w 11218359"/>
              <a:gd name="connsiteY949" fmla="*/ 917943 h 917943"/>
              <a:gd name="connsiteX950" fmla="*/ 10865173 w 11218359"/>
              <a:gd name="connsiteY950" fmla="*/ 917943 h 917943"/>
              <a:gd name="connsiteX951" fmla="*/ 10876602 w 11218359"/>
              <a:gd name="connsiteY951" fmla="*/ 917943 h 917943"/>
              <a:gd name="connsiteX952" fmla="*/ 10888032 w 11218359"/>
              <a:gd name="connsiteY952" fmla="*/ 917943 h 917943"/>
              <a:gd name="connsiteX953" fmla="*/ 10899463 w 11218359"/>
              <a:gd name="connsiteY953" fmla="*/ 917943 h 917943"/>
              <a:gd name="connsiteX954" fmla="*/ 10910892 w 11218359"/>
              <a:gd name="connsiteY954" fmla="*/ 917943 h 917943"/>
              <a:gd name="connsiteX955" fmla="*/ 10922369 w 11218359"/>
              <a:gd name="connsiteY955" fmla="*/ 917943 h 917943"/>
              <a:gd name="connsiteX956" fmla="*/ 10933800 w 11218359"/>
              <a:gd name="connsiteY956" fmla="*/ 917943 h 917943"/>
              <a:gd name="connsiteX957" fmla="*/ 10945230 w 11218359"/>
              <a:gd name="connsiteY957" fmla="*/ 917943 h 917943"/>
              <a:gd name="connsiteX958" fmla="*/ 10956660 w 11218359"/>
              <a:gd name="connsiteY958" fmla="*/ 917943 h 917943"/>
              <a:gd name="connsiteX959" fmla="*/ 10968090 w 11218359"/>
              <a:gd name="connsiteY959" fmla="*/ 917943 h 917943"/>
              <a:gd name="connsiteX960" fmla="*/ 10979567 w 11218359"/>
              <a:gd name="connsiteY960" fmla="*/ 917943 h 917943"/>
              <a:gd name="connsiteX961" fmla="*/ 10990998 w 11218359"/>
              <a:gd name="connsiteY961" fmla="*/ 917943 h 917943"/>
              <a:gd name="connsiteX962" fmla="*/ 11002427 w 11218359"/>
              <a:gd name="connsiteY962" fmla="*/ 917943 h 917943"/>
              <a:gd name="connsiteX963" fmla="*/ 11013858 w 11218359"/>
              <a:gd name="connsiteY963" fmla="*/ 917943 h 917943"/>
              <a:gd name="connsiteX964" fmla="*/ 11025287 w 11218359"/>
              <a:gd name="connsiteY964" fmla="*/ 917943 h 917943"/>
              <a:gd name="connsiteX965" fmla="*/ 11036765 w 11218359"/>
              <a:gd name="connsiteY965" fmla="*/ 917943 h 917943"/>
              <a:gd name="connsiteX966" fmla="*/ 11048195 w 11218359"/>
              <a:gd name="connsiteY966" fmla="*/ 917943 h 917943"/>
              <a:gd name="connsiteX967" fmla="*/ 11059625 w 11218359"/>
              <a:gd name="connsiteY967" fmla="*/ 917943 h 917943"/>
              <a:gd name="connsiteX968" fmla="*/ 11071056 w 11218359"/>
              <a:gd name="connsiteY968" fmla="*/ 917943 h 917943"/>
              <a:gd name="connsiteX969" fmla="*/ 11082485 w 11218359"/>
              <a:gd name="connsiteY969" fmla="*/ 917943 h 917943"/>
              <a:gd name="connsiteX970" fmla="*/ 11093962 w 11218359"/>
              <a:gd name="connsiteY970" fmla="*/ 917943 h 917943"/>
              <a:gd name="connsiteX971" fmla="*/ 11105393 w 11218359"/>
              <a:gd name="connsiteY971" fmla="*/ 917943 h 917943"/>
              <a:gd name="connsiteX972" fmla="*/ 11116823 w 11218359"/>
              <a:gd name="connsiteY972" fmla="*/ 917943 h 917943"/>
              <a:gd name="connsiteX973" fmla="*/ 11128253 w 11218359"/>
              <a:gd name="connsiteY973" fmla="*/ 917943 h 917943"/>
              <a:gd name="connsiteX974" fmla="*/ 11139683 w 11218359"/>
              <a:gd name="connsiteY974" fmla="*/ 917943 h 917943"/>
              <a:gd name="connsiteX975" fmla="*/ 11151160 w 11218359"/>
              <a:gd name="connsiteY975" fmla="*/ 917943 h 917943"/>
              <a:gd name="connsiteX976" fmla="*/ 11162591 w 11218359"/>
              <a:gd name="connsiteY976" fmla="*/ 917943 h 917943"/>
              <a:gd name="connsiteX977" fmla="*/ 11174020 w 11218359"/>
              <a:gd name="connsiteY977" fmla="*/ 917943 h 917943"/>
              <a:gd name="connsiteX978" fmla="*/ 11185451 w 11218359"/>
              <a:gd name="connsiteY978" fmla="*/ 917943 h 917943"/>
              <a:gd name="connsiteX979" fmla="*/ 11196881 w 11218359"/>
              <a:gd name="connsiteY979" fmla="*/ 917943 h 917943"/>
              <a:gd name="connsiteX980" fmla="*/ 11208358 w 11218359"/>
              <a:gd name="connsiteY980" fmla="*/ 917943 h 917943"/>
              <a:gd name="connsiteX981" fmla="*/ 11218359 w 11218359"/>
              <a:gd name="connsiteY981" fmla="*/ 917943 h 917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917943">
                <a:moveTo>
                  <a:pt x="0" y="917943"/>
                </a:moveTo>
                <a:lnTo>
                  <a:pt x="9149" y="917943"/>
                </a:lnTo>
                <a:lnTo>
                  <a:pt x="20588" y="917943"/>
                </a:lnTo>
                <a:lnTo>
                  <a:pt x="32028" y="917943"/>
                </a:lnTo>
                <a:lnTo>
                  <a:pt x="43467" y="917943"/>
                </a:lnTo>
                <a:lnTo>
                  <a:pt x="54907" y="917943"/>
                </a:lnTo>
                <a:lnTo>
                  <a:pt x="66346" y="917943"/>
                </a:lnTo>
                <a:lnTo>
                  <a:pt x="77786" y="917943"/>
                </a:lnTo>
                <a:lnTo>
                  <a:pt x="89225" y="917943"/>
                </a:lnTo>
                <a:lnTo>
                  <a:pt x="100665" y="917943"/>
                </a:lnTo>
                <a:lnTo>
                  <a:pt x="112104" y="917943"/>
                </a:lnTo>
                <a:lnTo>
                  <a:pt x="123544" y="917943"/>
                </a:lnTo>
                <a:lnTo>
                  <a:pt x="134979" y="917943"/>
                </a:lnTo>
                <a:lnTo>
                  <a:pt x="146423" y="917943"/>
                </a:lnTo>
                <a:lnTo>
                  <a:pt x="157858" y="917943"/>
                </a:lnTo>
                <a:lnTo>
                  <a:pt x="169297" y="917943"/>
                </a:lnTo>
                <a:lnTo>
                  <a:pt x="180737" y="917943"/>
                </a:lnTo>
                <a:lnTo>
                  <a:pt x="192176" y="917943"/>
                </a:lnTo>
                <a:lnTo>
                  <a:pt x="203616" y="917943"/>
                </a:lnTo>
                <a:lnTo>
                  <a:pt x="215055" y="917943"/>
                </a:lnTo>
                <a:lnTo>
                  <a:pt x="226495" y="917943"/>
                </a:lnTo>
                <a:lnTo>
                  <a:pt x="237935" y="917943"/>
                </a:lnTo>
                <a:lnTo>
                  <a:pt x="249374" y="917943"/>
                </a:lnTo>
                <a:lnTo>
                  <a:pt x="260814" y="917943"/>
                </a:lnTo>
                <a:lnTo>
                  <a:pt x="272253" y="917943"/>
                </a:lnTo>
                <a:lnTo>
                  <a:pt x="283693" y="917943"/>
                </a:lnTo>
                <a:lnTo>
                  <a:pt x="295132" y="917943"/>
                </a:lnTo>
                <a:lnTo>
                  <a:pt x="306572" y="917943"/>
                </a:lnTo>
                <a:lnTo>
                  <a:pt x="318011" y="917943"/>
                </a:lnTo>
                <a:lnTo>
                  <a:pt x="329451" y="917943"/>
                </a:lnTo>
                <a:lnTo>
                  <a:pt x="340890" y="917943"/>
                </a:lnTo>
                <a:lnTo>
                  <a:pt x="352330" y="917943"/>
                </a:lnTo>
                <a:lnTo>
                  <a:pt x="363769" y="917943"/>
                </a:lnTo>
                <a:lnTo>
                  <a:pt x="375209" y="917943"/>
                </a:lnTo>
                <a:lnTo>
                  <a:pt x="386648" y="917943"/>
                </a:lnTo>
                <a:lnTo>
                  <a:pt x="398088" y="917943"/>
                </a:lnTo>
                <a:lnTo>
                  <a:pt x="409527" y="917943"/>
                </a:lnTo>
                <a:lnTo>
                  <a:pt x="420967" y="917943"/>
                </a:lnTo>
                <a:lnTo>
                  <a:pt x="432406" y="917943"/>
                </a:lnTo>
                <a:lnTo>
                  <a:pt x="443846" y="917943"/>
                </a:lnTo>
                <a:lnTo>
                  <a:pt x="455285" y="917943"/>
                </a:lnTo>
                <a:lnTo>
                  <a:pt x="466725" y="917943"/>
                </a:lnTo>
                <a:lnTo>
                  <a:pt x="478165" y="917943"/>
                </a:lnTo>
                <a:lnTo>
                  <a:pt x="489604" y="917943"/>
                </a:lnTo>
                <a:lnTo>
                  <a:pt x="501044" y="917943"/>
                </a:lnTo>
                <a:lnTo>
                  <a:pt x="512483" y="917943"/>
                </a:lnTo>
                <a:lnTo>
                  <a:pt x="523923" y="917943"/>
                </a:lnTo>
                <a:lnTo>
                  <a:pt x="535362" y="917943"/>
                </a:lnTo>
                <a:lnTo>
                  <a:pt x="546802" y="917943"/>
                </a:lnTo>
                <a:lnTo>
                  <a:pt x="558241" y="917943"/>
                </a:lnTo>
                <a:lnTo>
                  <a:pt x="569681" y="917943"/>
                </a:lnTo>
                <a:lnTo>
                  <a:pt x="581120" y="917943"/>
                </a:lnTo>
                <a:lnTo>
                  <a:pt x="592560" y="917943"/>
                </a:lnTo>
                <a:lnTo>
                  <a:pt x="603999" y="917943"/>
                </a:lnTo>
                <a:lnTo>
                  <a:pt x="615439" y="917943"/>
                </a:lnTo>
                <a:lnTo>
                  <a:pt x="626878" y="917943"/>
                </a:lnTo>
                <a:lnTo>
                  <a:pt x="638318" y="917943"/>
                </a:lnTo>
                <a:lnTo>
                  <a:pt x="649757" y="917943"/>
                </a:lnTo>
                <a:lnTo>
                  <a:pt x="661192" y="917943"/>
                </a:lnTo>
                <a:lnTo>
                  <a:pt x="672632" y="917943"/>
                </a:lnTo>
                <a:lnTo>
                  <a:pt x="684071" y="917943"/>
                </a:lnTo>
                <a:lnTo>
                  <a:pt x="695511" y="917943"/>
                </a:lnTo>
                <a:lnTo>
                  <a:pt x="706950" y="917943"/>
                </a:lnTo>
                <a:lnTo>
                  <a:pt x="718390" y="917943"/>
                </a:lnTo>
                <a:lnTo>
                  <a:pt x="729829" y="917943"/>
                </a:lnTo>
                <a:lnTo>
                  <a:pt x="741269" y="917943"/>
                </a:lnTo>
                <a:lnTo>
                  <a:pt x="752708" y="917943"/>
                </a:lnTo>
                <a:lnTo>
                  <a:pt x="764148" y="917943"/>
                </a:lnTo>
                <a:lnTo>
                  <a:pt x="775587" y="917943"/>
                </a:lnTo>
                <a:lnTo>
                  <a:pt x="787027" y="917943"/>
                </a:lnTo>
                <a:lnTo>
                  <a:pt x="798467" y="917943"/>
                </a:lnTo>
                <a:lnTo>
                  <a:pt x="809906" y="917943"/>
                </a:lnTo>
                <a:lnTo>
                  <a:pt x="821346" y="917943"/>
                </a:lnTo>
                <a:lnTo>
                  <a:pt x="832785" y="917943"/>
                </a:lnTo>
                <a:lnTo>
                  <a:pt x="844225" y="917943"/>
                </a:lnTo>
                <a:lnTo>
                  <a:pt x="855664" y="917943"/>
                </a:lnTo>
                <a:lnTo>
                  <a:pt x="867104" y="917943"/>
                </a:lnTo>
                <a:lnTo>
                  <a:pt x="878543" y="917943"/>
                </a:lnTo>
                <a:lnTo>
                  <a:pt x="889983" y="917943"/>
                </a:lnTo>
                <a:lnTo>
                  <a:pt x="901422" y="917943"/>
                </a:lnTo>
                <a:lnTo>
                  <a:pt x="912862" y="917943"/>
                </a:lnTo>
                <a:lnTo>
                  <a:pt x="924301" y="917943"/>
                </a:lnTo>
                <a:lnTo>
                  <a:pt x="935741" y="917943"/>
                </a:lnTo>
                <a:lnTo>
                  <a:pt x="947180" y="917943"/>
                </a:lnTo>
                <a:lnTo>
                  <a:pt x="958620" y="917943"/>
                </a:lnTo>
                <a:lnTo>
                  <a:pt x="970059" y="917943"/>
                </a:lnTo>
                <a:lnTo>
                  <a:pt x="981499" y="917943"/>
                </a:lnTo>
                <a:lnTo>
                  <a:pt x="992938" y="917943"/>
                </a:lnTo>
                <a:lnTo>
                  <a:pt x="1004378" y="917943"/>
                </a:lnTo>
                <a:lnTo>
                  <a:pt x="1015818" y="917943"/>
                </a:lnTo>
                <a:lnTo>
                  <a:pt x="1027257" y="917943"/>
                </a:lnTo>
                <a:lnTo>
                  <a:pt x="1038697" y="917943"/>
                </a:lnTo>
                <a:lnTo>
                  <a:pt x="1050136" y="917943"/>
                </a:lnTo>
                <a:lnTo>
                  <a:pt x="1061576" y="917943"/>
                </a:lnTo>
                <a:lnTo>
                  <a:pt x="1073015" y="917943"/>
                </a:lnTo>
                <a:lnTo>
                  <a:pt x="1084455" y="917943"/>
                </a:lnTo>
                <a:lnTo>
                  <a:pt x="1095894" y="917943"/>
                </a:lnTo>
                <a:lnTo>
                  <a:pt x="1107334" y="917943"/>
                </a:lnTo>
                <a:lnTo>
                  <a:pt x="1118773" y="917943"/>
                </a:lnTo>
                <a:lnTo>
                  <a:pt x="1130213" y="917943"/>
                </a:lnTo>
                <a:lnTo>
                  <a:pt x="1141652" y="917943"/>
                </a:lnTo>
                <a:lnTo>
                  <a:pt x="1153092" y="917943"/>
                </a:lnTo>
                <a:lnTo>
                  <a:pt x="1164531" y="917943"/>
                </a:lnTo>
                <a:lnTo>
                  <a:pt x="1175971" y="917943"/>
                </a:lnTo>
                <a:lnTo>
                  <a:pt x="1187406" y="917943"/>
                </a:lnTo>
                <a:lnTo>
                  <a:pt x="1198845" y="917943"/>
                </a:lnTo>
                <a:lnTo>
                  <a:pt x="1210285" y="917943"/>
                </a:lnTo>
                <a:lnTo>
                  <a:pt x="1221724" y="917943"/>
                </a:lnTo>
                <a:lnTo>
                  <a:pt x="1233164" y="917943"/>
                </a:lnTo>
                <a:lnTo>
                  <a:pt x="1244603" y="917943"/>
                </a:lnTo>
                <a:lnTo>
                  <a:pt x="1256043" y="917943"/>
                </a:lnTo>
                <a:lnTo>
                  <a:pt x="1267482" y="917943"/>
                </a:lnTo>
                <a:lnTo>
                  <a:pt x="1278922" y="917943"/>
                </a:lnTo>
                <a:lnTo>
                  <a:pt x="1290361" y="917943"/>
                </a:lnTo>
                <a:lnTo>
                  <a:pt x="1301801" y="917943"/>
                </a:lnTo>
                <a:lnTo>
                  <a:pt x="1313240" y="917943"/>
                </a:lnTo>
                <a:lnTo>
                  <a:pt x="1324680" y="917943"/>
                </a:lnTo>
                <a:lnTo>
                  <a:pt x="1336120" y="917943"/>
                </a:lnTo>
                <a:lnTo>
                  <a:pt x="1347559" y="917943"/>
                </a:lnTo>
                <a:lnTo>
                  <a:pt x="1358999" y="917943"/>
                </a:lnTo>
                <a:lnTo>
                  <a:pt x="1370438" y="917943"/>
                </a:lnTo>
                <a:lnTo>
                  <a:pt x="1381878" y="917943"/>
                </a:lnTo>
                <a:lnTo>
                  <a:pt x="1393317" y="917943"/>
                </a:lnTo>
                <a:lnTo>
                  <a:pt x="1404757" y="917943"/>
                </a:lnTo>
                <a:lnTo>
                  <a:pt x="1416196" y="917943"/>
                </a:lnTo>
                <a:lnTo>
                  <a:pt x="1427636" y="917943"/>
                </a:lnTo>
                <a:lnTo>
                  <a:pt x="1439075" y="917943"/>
                </a:lnTo>
                <a:lnTo>
                  <a:pt x="1450515" y="917943"/>
                </a:lnTo>
                <a:lnTo>
                  <a:pt x="1461954" y="917943"/>
                </a:lnTo>
                <a:lnTo>
                  <a:pt x="1473394" y="917943"/>
                </a:lnTo>
                <a:lnTo>
                  <a:pt x="1484833" y="917943"/>
                </a:lnTo>
                <a:lnTo>
                  <a:pt x="1496273" y="917943"/>
                </a:lnTo>
                <a:lnTo>
                  <a:pt x="1507712" y="917943"/>
                </a:lnTo>
                <a:lnTo>
                  <a:pt x="1519152" y="917943"/>
                </a:lnTo>
                <a:lnTo>
                  <a:pt x="1530591" y="917943"/>
                </a:lnTo>
                <a:lnTo>
                  <a:pt x="1542031" y="917943"/>
                </a:lnTo>
                <a:lnTo>
                  <a:pt x="1553471" y="917943"/>
                </a:lnTo>
                <a:lnTo>
                  <a:pt x="1564910" y="917943"/>
                </a:lnTo>
                <a:lnTo>
                  <a:pt x="1576349" y="917943"/>
                </a:lnTo>
                <a:lnTo>
                  <a:pt x="1587789" y="917943"/>
                </a:lnTo>
                <a:lnTo>
                  <a:pt x="1599229" y="917943"/>
                </a:lnTo>
                <a:lnTo>
                  <a:pt x="1610668" y="917943"/>
                </a:lnTo>
                <a:lnTo>
                  <a:pt x="1622107" y="917943"/>
                </a:lnTo>
                <a:lnTo>
                  <a:pt x="1633547" y="917943"/>
                </a:lnTo>
                <a:lnTo>
                  <a:pt x="1644987" y="917943"/>
                </a:lnTo>
                <a:lnTo>
                  <a:pt x="1656426" y="917943"/>
                </a:lnTo>
                <a:lnTo>
                  <a:pt x="1667866" y="917943"/>
                </a:lnTo>
                <a:lnTo>
                  <a:pt x="1679305" y="917943"/>
                </a:lnTo>
                <a:lnTo>
                  <a:pt x="1690745" y="917943"/>
                </a:lnTo>
                <a:lnTo>
                  <a:pt x="1702184" y="917943"/>
                </a:lnTo>
                <a:lnTo>
                  <a:pt x="1713619" y="917943"/>
                </a:lnTo>
                <a:lnTo>
                  <a:pt x="1725063" y="917943"/>
                </a:lnTo>
                <a:lnTo>
                  <a:pt x="1736498" y="917943"/>
                </a:lnTo>
                <a:lnTo>
                  <a:pt x="1747938" y="917943"/>
                </a:lnTo>
                <a:lnTo>
                  <a:pt x="1759377" y="917943"/>
                </a:lnTo>
                <a:lnTo>
                  <a:pt x="1770817" y="917943"/>
                </a:lnTo>
                <a:lnTo>
                  <a:pt x="1782256" y="917943"/>
                </a:lnTo>
                <a:lnTo>
                  <a:pt x="1793696" y="917943"/>
                </a:lnTo>
                <a:lnTo>
                  <a:pt x="1805135" y="917943"/>
                </a:lnTo>
                <a:lnTo>
                  <a:pt x="1816575" y="917943"/>
                </a:lnTo>
                <a:lnTo>
                  <a:pt x="1828014" y="917943"/>
                </a:lnTo>
                <a:lnTo>
                  <a:pt x="1839454" y="917943"/>
                </a:lnTo>
                <a:lnTo>
                  <a:pt x="1850893" y="917943"/>
                </a:lnTo>
                <a:lnTo>
                  <a:pt x="1862333" y="917943"/>
                </a:lnTo>
                <a:lnTo>
                  <a:pt x="1873772" y="917943"/>
                </a:lnTo>
                <a:lnTo>
                  <a:pt x="1885212" y="917943"/>
                </a:lnTo>
                <a:lnTo>
                  <a:pt x="1896651" y="917943"/>
                </a:lnTo>
                <a:lnTo>
                  <a:pt x="1908091" y="917943"/>
                </a:lnTo>
                <a:lnTo>
                  <a:pt x="1919531" y="917943"/>
                </a:lnTo>
                <a:lnTo>
                  <a:pt x="1930970" y="917943"/>
                </a:lnTo>
                <a:lnTo>
                  <a:pt x="1942409" y="917943"/>
                </a:lnTo>
                <a:lnTo>
                  <a:pt x="1953849" y="917943"/>
                </a:lnTo>
                <a:lnTo>
                  <a:pt x="1965289" y="917943"/>
                </a:lnTo>
                <a:lnTo>
                  <a:pt x="1976728" y="917943"/>
                </a:lnTo>
                <a:lnTo>
                  <a:pt x="1988168" y="917943"/>
                </a:lnTo>
                <a:lnTo>
                  <a:pt x="1999607" y="917943"/>
                </a:lnTo>
                <a:lnTo>
                  <a:pt x="2011047" y="917943"/>
                </a:lnTo>
                <a:lnTo>
                  <a:pt x="2022486" y="917943"/>
                </a:lnTo>
                <a:lnTo>
                  <a:pt x="2033926" y="917943"/>
                </a:lnTo>
                <a:lnTo>
                  <a:pt x="2045365" y="917943"/>
                </a:lnTo>
                <a:lnTo>
                  <a:pt x="2056805" y="917943"/>
                </a:lnTo>
                <a:lnTo>
                  <a:pt x="2068244" y="917943"/>
                </a:lnTo>
                <a:lnTo>
                  <a:pt x="2079684" y="917943"/>
                </a:lnTo>
                <a:lnTo>
                  <a:pt x="2091123" y="917943"/>
                </a:lnTo>
                <a:lnTo>
                  <a:pt x="2102563" y="917943"/>
                </a:lnTo>
                <a:lnTo>
                  <a:pt x="2114002" y="917943"/>
                </a:lnTo>
                <a:lnTo>
                  <a:pt x="2125442" y="917943"/>
                </a:lnTo>
                <a:lnTo>
                  <a:pt x="2136882" y="917943"/>
                </a:lnTo>
                <a:lnTo>
                  <a:pt x="2148321" y="917943"/>
                </a:lnTo>
                <a:lnTo>
                  <a:pt x="2159760" y="917943"/>
                </a:lnTo>
                <a:lnTo>
                  <a:pt x="2171200" y="917943"/>
                </a:lnTo>
                <a:lnTo>
                  <a:pt x="2182640" y="917943"/>
                </a:lnTo>
                <a:lnTo>
                  <a:pt x="2194079" y="917943"/>
                </a:lnTo>
                <a:lnTo>
                  <a:pt x="2205519" y="917943"/>
                </a:lnTo>
                <a:lnTo>
                  <a:pt x="2216958" y="917943"/>
                </a:lnTo>
                <a:lnTo>
                  <a:pt x="2228393" y="917943"/>
                </a:lnTo>
                <a:lnTo>
                  <a:pt x="2239837" y="917943"/>
                </a:lnTo>
                <a:lnTo>
                  <a:pt x="2251272" y="917943"/>
                </a:lnTo>
                <a:lnTo>
                  <a:pt x="2262716" y="917943"/>
                </a:lnTo>
                <a:lnTo>
                  <a:pt x="2274151" y="917943"/>
                </a:lnTo>
                <a:lnTo>
                  <a:pt x="2285591" y="917943"/>
                </a:lnTo>
                <a:lnTo>
                  <a:pt x="2297030" y="917943"/>
                </a:lnTo>
                <a:lnTo>
                  <a:pt x="2308470" y="917943"/>
                </a:lnTo>
                <a:lnTo>
                  <a:pt x="2319909" y="917943"/>
                </a:lnTo>
                <a:lnTo>
                  <a:pt x="2331349" y="917943"/>
                </a:lnTo>
                <a:lnTo>
                  <a:pt x="2342788" y="917943"/>
                </a:lnTo>
                <a:lnTo>
                  <a:pt x="2354228" y="917943"/>
                </a:lnTo>
                <a:lnTo>
                  <a:pt x="2365667" y="917943"/>
                </a:lnTo>
                <a:lnTo>
                  <a:pt x="2377107" y="917943"/>
                </a:lnTo>
                <a:lnTo>
                  <a:pt x="2388546" y="917943"/>
                </a:lnTo>
                <a:lnTo>
                  <a:pt x="2399986" y="917943"/>
                </a:lnTo>
                <a:lnTo>
                  <a:pt x="2411425" y="917943"/>
                </a:lnTo>
                <a:lnTo>
                  <a:pt x="2422865" y="917943"/>
                </a:lnTo>
                <a:lnTo>
                  <a:pt x="2434304" y="917943"/>
                </a:lnTo>
                <a:lnTo>
                  <a:pt x="2445744" y="917943"/>
                </a:lnTo>
                <a:lnTo>
                  <a:pt x="2457184" y="917943"/>
                </a:lnTo>
                <a:lnTo>
                  <a:pt x="2468623" y="917943"/>
                </a:lnTo>
                <a:lnTo>
                  <a:pt x="2480062" y="917943"/>
                </a:lnTo>
                <a:lnTo>
                  <a:pt x="2491502" y="917943"/>
                </a:lnTo>
                <a:lnTo>
                  <a:pt x="2502942" y="917943"/>
                </a:lnTo>
                <a:lnTo>
                  <a:pt x="2514381" y="917943"/>
                </a:lnTo>
                <a:lnTo>
                  <a:pt x="2525821" y="917943"/>
                </a:lnTo>
                <a:lnTo>
                  <a:pt x="2537260" y="917943"/>
                </a:lnTo>
                <a:lnTo>
                  <a:pt x="2548700" y="917943"/>
                </a:lnTo>
                <a:lnTo>
                  <a:pt x="2560139" y="917943"/>
                </a:lnTo>
                <a:lnTo>
                  <a:pt x="2571579" y="917943"/>
                </a:lnTo>
                <a:lnTo>
                  <a:pt x="2583018" y="917943"/>
                </a:lnTo>
                <a:lnTo>
                  <a:pt x="2594458" y="917943"/>
                </a:lnTo>
                <a:lnTo>
                  <a:pt x="2605897" y="917943"/>
                </a:lnTo>
                <a:lnTo>
                  <a:pt x="2617337" y="917943"/>
                </a:lnTo>
                <a:lnTo>
                  <a:pt x="2628776" y="917943"/>
                </a:lnTo>
                <a:lnTo>
                  <a:pt x="2640216" y="917943"/>
                </a:lnTo>
                <a:lnTo>
                  <a:pt x="2651655" y="917943"/>
                </a:lnTo>
                <a:lnTo>
                  <a:pt x="2663095" y="917943"/>
                </a:lnTo>
                <a:lnTo>
                  <a:pt x="2674535" y="917943"/>
                </a:lnTo>
                <a:lnTo>
                  <a:pt x="2685974" y="917943"/>
                </a:lnTo>
                <a:lnTo>
                  <a:pt x="2697413" y="917943"/>
                </a:lnTo>
                <a:lnTo>
                  <a:pt x="2708853" y="917943"/>
                </a:lnTo>
                <a:lnTo>
                  <a:pt x="2720293" y="917943"/>
                </a:lnTo>
                <a:lnTo>
                  <a:pt x="2731727" y="917943"/>
                </a:lnTo>
                <a:lnTo>
                  <a:pt x="2743172" y="917943"/>
                </a:lnTo>
                <a:lnTo>
                  <a:pt x="2754611" y="917943"/>
                </a:lnTo>
                <a:lnTo>
                  <a:pt x="2766046" y="917943"/>
                </a:lnTo>
                <a:lnTo>
                  <a:pt x="2777490" y="917943"/>
                </a:lnTo>
                <a:lnTo>
                  <a:pt x="2788925" y="917943"/>
                </a:lnTo>
                <a:lnTo>
                  <a:pt x="2800364" y="917943"/>
                </a:lnTo>
                <a:lnTo>
                  <a:pt x="2811804" y="917943"/>
                </a:lnTo>
                <a:lnTo>
                  <a:pt x="2823243" y="917943"/>
                </a:lnTo>
                <a:lnTo>
                  <a:pt x="2834683" y="917943"/>
                </a:lnTo>
                <a:lnTo>
                  <a:pt x="2846123" y="917943"/>
                </a:lnTo>
                <a:lnTo>
                  <a:pt x="2857562" y="917943"/>
                </a:lnTo>
                <a:lnTo>
                  <a:pt x="2869001" y="917943"/>
                </a:lnTo>
                <a:lnTo>
                  <a:pt x="2880441" y="917943"/>
                </a:lnTo>
                <a:lnTo>
                  <a:pt x="2891881" y="917943"/>
                </a:lnTo>
                <a:lnTo>
                  <a:pt x="2903320" y="917943"/>
                </a:lnTo>
                <a:lnTo>
                  <a:pt x="2914760" y="917943"/>
                </a:lnTo>
                <a:lnTo>
                  <a:pt x="2926199" y="917943"/>
                </a:lnTo>
                <a:lnTo>
                  <a:pt x="2937639" y="917943"/>
                </a:lnTo>
                <a:lnTo>
                  <a:pt x="2949078" y="917943"/>
                </a:lnTo>
                <a:lnTo>
                  <a:pt x="2960518" y="917943"/>
                </a:lnTo>
                <a:lnTo>
                  <a:pt x="2971957" y="917943"/>
                </a:lnTo>
                <a:lnTo>
                  <a:pt x="2983397" y="917943"/>
                </a:lnTo>
                <a:lnTo>
                  <a:pt x="2994837" y="917943"/>
                </a:lnTo>
                <a:lnTo>
                  <a:pt x="3006276" y="917943"/>
                </a:lnTo>
                <a:lnTo>
                  <a:pt x="3017715" y="917943"/>
                </a:lnTo>
                <a:lnTo>
                  <a:pt x="3029155" y="917943"/>
                </a:lnTo>
                <a:lnTo>
                  <a:pt x="3040594" y="917943"/>
                </a:lnTo>
                <a:lnTo>
                  <a:pt x="3052034" y="917943"/>
                </a:lnTo>
                <a:lnTo>
                  <a:pt x="3063474" y="917943"/>
                </a:lnTo>
                <a:lnTo>
                  <a:pt x="3074913" y="917943"/>
                </a:lnTo>
                <a:lnTo>
                  <a:pt x="3086352" y="917943"/>
                </a:lnTo>
                <a:lnTo>
                  <a:pt x="3097792" y="917943"/>
                </a:lnTo>
                <a:lnTo>
                  <a:pt x="3109232" y="917943"/>
                </a:lnTo>
                <a:lnTo>
                  <a:pt x="3120671" y="917943"/>
                </a:lnTo>
                <a:lnTo>
                  <a:pt x="3132111" y="917943"/>
                </a:lnTo>
                <a:lnTo>
                  <a:pt x="3143550" y="917943"/>
                </a:lnTo>
                <a:lnTo>
                  <a:pt x="3154990" y="917943"/>
                </a:lnTo>
                <a:lnTo>
                  <a:pt x="3166429" y="917943"/>
                </a:lnTo>
                <a:lnTo>
                  <a:pt x="3177869" y="917943"/>
                </a:lnTo>
                <a:lnTo>
                  <a:pt x="3189308" y="917943"/>
                </a:lnTo>
                <a:lnTo>
                  <a:pt x="3200748" y="917943"/>
                </a:lnTo>
                <a:lnTo>
                  <a:pt x="3212187" y="917943"/>
                </a:lnTo>
                <a:lnTo>
                  <a:pt x="3223627" y="917943"/>
                </a:lnTo>
                <a:lnTo>
                  <a:pt x="3235066" y="917943"/>
                </a:lnTo>
                <a:lnTo>
                  <a:pt x="3246501" y="917943"/>
                </a:lnTo>
                <a:lnTo>
                  <a:pt x="3257945" y="917943"/>
                </a:lnTo>
                <a:lnTo>
                  <a:pt x="3269385" y="917943"/>
                </a:lnTo>
                <a:lnTo>
                  <a:pt x="3280825" y="917943"/>
                </a:lnTo>
                <a:lnTo>
                  <a:pt x="3292264" y="917943"/>
                </a:lnTo>
                <a:lnTo>
                  <a:pt x="3303699" y="917943"/>
                </a:lnTo>
                <a:lnTo>
                  <a:pt x="3315143" y="917943"/>
                </a:lnTo>
                <a:lnTo>
                  <a:pt x="3326578" y="917943"/>
                </a:lnTo>
                <a:lnTo>
                  <a:pt x="3338017" y="917943"/>
                </a:lnTo>
                <a:lnTo>
                  <a:pt x="3349457" y="917943"/>
                </a:lnTo>
                <a:lnTo>
                  <a:pt x="3360896" y="917943"/>
                </a:lnTo>
                <a:lnTo>
                  <a:pt x="3372336" y="917943"/>
                </a:lnTo>
                <a:lnTo>
                  <a:pt x="3383776" y="917943"/>
                </a:lnTo>
                <a:lnTo>
                  <a:pt x="3395215" y="917943"/>
                </a:lnTo>
                <a:lnTo>
                  <a:pt x="3406654" y="917943"/>
                </a:lnTo>
                <a:lnTo>
                  <a:pt x="3418094" y="917943"/>
                </a:lnTo>
                <a:lnTo>
                  <a:pt x="3429534" y="917943"/>
                </a:lnTo>
                <a:lnTo>
                  <a:pt x="3440973" y="917943"/>
                </a:lnTo>
                <a:lnTo>
                  <a:pt x="3452413" y="917943"/>
                </a:lnTo>
                <a:lnTo>
                  <a:pt x="3463852" y="917943"/>
                </a:lnTo>
                <a:lnTo>
                  <a:pt x="3475292" y="917943"/>
                </a:lnTo>
                <a:lnTo>
                  <a:pt x="3486731" y="917943"/>
                </a:lnTo>
                <a:lnTo>
                  <a:pt x="3498171" y="917943"/>
                </a:lnTo>
                <a:lnTo>
                  <a:pt x="3509610" y="917943"/>
                </a:lnTo>
                <a:lnTo>
                  <a:pt x="3521050" y="917943"/>
                </a:lnTo>
                <a:lnTo>
                  <a:pt x="3532489" y="917943"/>
                </a:lnTo>
                <a:lnTo>
                  <a:pt x="3543929" y="917943"/>
                </a:lnTo>
                <a:lnTo>
                  <a:pt x="3555368" y="917943"/>
                </a:lnTo>
                <a:lnTo>
                  <a:pt x="3566808" y="917943"/>
                </a:lnTo>
                <a:lnTo>
                  <a:pt x="3578247" y="917943"/>
                </a:lnTo>
                <a:lnTo>
                  <a:pt x="3589687" y="917943"/>
                </a:lnTo>
                <a:lnTo>
                  <a:pt x="3601127" y="917943"/>
                </a:lnTo>
                <a:lnTo>
                  <a:pt x="3612566" y="917943"/>
                </a:lnTo>
                <a:lnTo>
                  <a:pt x="3624005" y="917943"/>
                </a:lnTo>
                <a:lnTo>
                  <a:pt x="3635445" y="917943"/>
                </a:lnTo>
                <a:lnTo>
                  <a:pt x="3646885" y="917943"/>
                </a:lnTo>
                <a:lnTo>
                  <a:pt x="3658324" y="917943"/>
                </a:lnTo>
                <a:lnTo>
                  <a:pt x="3669764" y="917943"/>
                </a:lnTo>
                <a:lnTo>
                  <a:pt x="3681203" y="917943"/>
                </a:lnTo>
                <a:lnTo>
                  <a:pt x="3692643" y="917943"/>
                </a:lnTo>
                <a:lnTo>
                  <a:pt x="3704082" y="917943"/>
                </a:lnTo>
                <a:lnTo>
                  <a:pt x="3715522" y="917943"/>
                </a:lnTo>
                <a:lnTo>
                  <a:pt x="3726961" y="917943"/>
                </a:lnTo>
                <a:lnTo>
                  <a:pt x="3738401" y="917943"/>
                </a:lnTo>
                <a:lnTo>
                  <a:pt x="3749840" y="917943"/>
                </a:lnTo>
                <a:lnTo>
                  <a:pt x="3761280" y="917943"/>
                </a:lnTo>
                <a:lnTo>
                  <a:pt x="3772719" y="917943"/>
                </a:lnTo>
                <a:lnTo>
                  <a:pt x="3784154" y="917943"/>
                </a:lnTo>
                <a:lnTo>
                  <a:pt x="3795598" y="917943"/>
                </a:lnTo>
                <a:lnTo>
                  <a:pt x="3807033" y="917943"/>
                </a:lnTo>
                <a:lnTo>
                  <a:pt x="3818473" y="917943"/>
                </a:lnTo>
                <a:lnTo>
                  <a:pt x="3829917" y="917943"/>
                </a:lnTo>
                <a:lnTo>
                  <a:pt x="3841352" y="917943"/>
                </a:lnTo>
                <a:lnTo>
                  <a:pt x="3852791" y="917943"/>
                </a:lnTo>
                <a:lnTo>
                  <a:pt x="3864231" y="917943"/>
                </a:lnTo>
                <a:lnTo>
                  <a:pt x="3875670" y="917943"/>
                </a:lnTo>
                <a:lnTo>
                  <a:pt x="3887110" y="917943"/>
                </a:lnTo>
                <a:lnTo>
                  <a:pt x="3898549" y="917943"/>
                </a:lnTo>
                <a:lnTo>
                  <a:pt x="3909989" y="917943"/>
                </a:lnTo>
                <a:lnTo>
                  <a:pt x="3921447" y="917943"/>
                </a:lnTo>
                <a:lnTo>
                  <a:pt x="3932878" y="917943"/>
                </a:lnTo>
                <a:lnTo>
                  <a:pt x="3944307" y="917943"/>
                </a:lnTo>
                <a:lnTo>
                  <a:pt x="3955737" y="917943"/>
                </a:lnTo>
                <a:lnTo>
                  <a:pt x="3967167" y="917943"/>
                </a:lnTo>
                <a:lnTo>
                  <a:pt x="3978645" y="917943"/>
                </a:lnTo>
                <a:lnTo>
                  <a:pt x="3990075" y="917943"/>
                </a:lnTo>
                <a:lnTo>
                  <a:pt x="4001505" y="917943"/>
                </a:lnTo>
                <a:lnTo>
                  <a:pt x="4012935" y="917943"/>
                </a:lnTo>
                <a:lnTo>
                  <a:pt x="4024365" y="917943"/>
                </a:lnTo>
                <a:lnTo>
                  <a:pt x="4035843" y="917943"/>
                </a:lnTo>
                <a:lnTo>
                  <a:pt x="4047273" y="917943"/>
                </a:lnTo>
                <a:lnTo>
                  <a:pt x="4058702" y="917943"/>
                </a:lnTo>
                <a:lnTo>
                  <a:pt x="4070133" y="917943"/>
                </a:lnTo>
                <a:lnTo>
                  <a:pt x="4081563" y="917943"/>
                </a:lnTo>
                <a:lnTo>
                  <a:pt x="4093040" y="917943"/>
                </a:lnTo>
                <a:lnTo>
                  <a:pt x="4104471" y="917943"/>
                </a:lnTo>
                <a:lnTo>
                  <a:pt x="4115900" y="917943"/>
                </a:lnTo>
                <a:lnTo>
                  <a:pt x="4127330" y="917943"/>
                </a:lnTo>
                <a:lnTo>
                  <a:pt x="4138760" y="917943"/>
                </a:lnTo>
                <a:lnTo>
                  <a:pt x="4150238" y="917943"/>
                </a:lnTo>
                <a:lnTo>
                  <a:pt x="4161668" y="917943"/>
                </a:lnTo>
                <a:lnTo>
                  <a:pt x="4173098" y="917943"/>
                </a:lnTo>
                <a:lnTo>
                  <a:pt x="4184528" y="917943"/>
                </a:lnTo>
                <a:lnTo>
                  <a:pt x="4195958" y="917943"/>
                </a:lnTo>
                <a:lnTo>
                  <a:pt x="4207436" y="917943"/>
                </a:lnTo>
                <a:lnTo>
                  <a:pt x="4218865" y="917943"/>
                </a:lnTo>
                <a:lnTo>
                  <a:pt x="4230296" y="917943"/>
                </a:lnTo>
                <a:lnTo>
                  <a:pt x="4241726" y="917943"/>
                </a:lnTo>
                <a:lnTo>
                  <a:pt x="4253156" y="917943"/>
                </a:lnTo>
                <a:lnTo>
                  <a:pt x="4264634" y="917943"/>
                </a:lnTo>
                <a:lnTo>
                  <a:pt x="4276063" y="917943"/>
                </a:lnTo>
                <a:lnTo>
                  <a:pt x="4287493" y="917943"/>
                </a:lnTo>
                <a:lnTo>
                  <a:pt x="4298923" y="917943"/>
                </a:lnTo>
                <a:lnTo>
                  <a:pt x="4310353" y="917943"/>
                </a:lnTo>
                <a:lnTo>
                  <a:pt x="4321831" y="917943"/>
                </a:lnTo>
                <a:lnTo>
                  <a:pt x="4333261" y="917943"/>
                </a:lnTo>
                <a:lnTo>
                  <a:pt x="4344691" y="917943"/>
                </a:lnTo>
                <a:lnTo>
                  <a:pt x="4356121" y="917943"/>
                </a:lnTo>
                <a:lnTo>
                  <a:pt x="4367551" y="917943"/>
                </a:lnTo>
                <a:lnTo>
                  <a:pt x="4379028" y="917943"/>
                </a:lnTo>
                <a:lnTo>
                  <a:pt x="4390458" y="917943"/>
                </a:lnTo>
                <a:lnTo>
                  <a:pt x="4401889" y="917943"/>
                </a:lnTo>
                <a:lnTo>
                  <a:pt x="4413319" y="917943"/>
                </a:lnTo>
                <a:lnTo>
                  <a:pt x="4424749" y="917943"/>
                </a:lnTo>
                <a:lnTo>
                  <a:pt x="4436226" y="917943"/>
                </a:lnTo>
                <a:lnTo>
                  <a:pt x="4447656" y="917943"/>
                </a:lnTo>
                <a:lnTo>
                  <a:pt x="4459086" y="917943"/>
                </a:lnTo>
                <a:lnTo>
                  <a:pt x="4470516" y="917943"/>
                </a:lnTo>
                <a:lnTo>
                  <a:pt x="4481946" y="917943"/>
                </a:lnTo>
                <a:lnTo>
                  <a:pt x="4493424" y="917943"/>
                </a:lnTo>
                <a:lnTo>
                  <a:pt x="4504854" y="917943"/>
                </a:lnTo>
                <a:lnTo>
                  <a:pt x="4516284" y="917943"/>
                </a:lnTo>
                <a:lnTo>
                  <a:pt x="4527714" y="917943"/>
                </a:lnTo>
                <a:lnTo>
                  <a:pt x="4539144" y="917943"/>
                </a:lnTo>
                <a:lnTo>
                  <a:pt x="4550621" y="917943"/>
                </a:lnTo>
                <a:lnTo>
                  <a:pt x="4562051" y="917943"/>
                </a:lnTo>
                <a:lnTo>
                  <a:pt x="4573482" y="917943"/>
                </a:lnTo>
                <a:lnTo>
                  <a:pt x="4584912" y="917943"/>
                </a:lnTo>
                <a:lnTo>
                  <a:pt x="4596341" y="917943"/>
                </a:lnTo>
                <a:lnTo>
                  <a:pt x="4607771" y="917943"/>
                </a:lnTo>
                <a:lnTo>
                  <a:pt x="4619249" y="917943"/>
                </a:lnTo>
                <a:lnTo>
                  <a:pt x="4630679" y="917943"/>
                </a:lnTo>
                <a:lnTo>
                  <a:pt x="4642109" y="917943"/>
                </a:lnTo>
                <a:lnTo>
                  <a:pt x="4653539" y="917943"/>
                </a:lnTo>
                <a:lnTo>
                  <a:pt x="4664969" y="917943"/>
                </a:lnTo>
                <a:lnTo>
                  <a:pt x="4676447" y="917943"/>
                </a:lnTo>
                <a:lnTo>
                  <a:pt x="4687877" y="917943"/>
                </a:lnTo>
                <a:lnTo>
                  <a:pt x="4699306" y="917943"/>
                </a:lnTo>
                <a:lnTo>
                  <a:pt x="4710737" y="917943"/>
                </a:lnTo>
                <a:lnTo>
                  <a:pt x="4722167" y="917943"/>
                </a:lnTo>
                <a:lnTo>
                  <a:pt x="4733644" y="917943"/>
                </a:lnTo>
                <a:lnTo>
                  <a:pt x="4745075" y="917943"/>
                </a:lnTo>
                <a:lnTo>
                  <a:pt x="4756504" y="917943"/>
                </a:lnTo>
                <a:lnTo>
                  <a:pt x="4767934" y="917943"/>
                </a:lnTo>
                <a:lnTo>
                  <a:pt x="4779364" y="917943"/>
                </a:lnTo>
                <a:lnTo>
                  <a:pt x="4790842" y="917943"/>
                </a:lnTo>
                <a:lnTo>
                  <a:pt x="4802272" y="917943"/>
                </a:lnTo>
                <a:lnTo>
                  <a:pt x="4813702" y="917943"/>
                </a:lnTo>
                <a:lnTo>
                  <a:pt x="4825132" y="917943"/>
                </a:lnTo>
                <a:lnTo>
                  <a:pt x="4836562" y="917943"/>
                </a:lnTo>
                <a:lnTo>
                  <a:pt x="4848040" y="917943"/>
                </a:lnTo>
                <a:lnTo>
                  <a:pt x="4859469" y="917943"/>
                </a:lnTo>
                <a:lnTo>
                  <a:pt x="4870899" y="917943"/>
                </a:lnTo>
                <a:lnTo>
                  <a:pt x="4882330" y="917943"/>
                </a:lnTo>
                <a:lnTo>
                  <a:pt x="4893760" y="917943"/>
                </a:lnTo>
                <a:lnTo>
                  <a:pt x="4905237" y="917943"/>
                </a:lnTo>
                <a:lnTo>
                  <a:pt x="4916667" y="917943"/>
                </a:lnTo>
                <a:lnTo>
                  <a:pt x="4928097" y="917943"/>
                </a:lnTo>
                <a:lnTo>
                  <a:pt x="4939527" y="917943"/>
                </a:lnTo>
                <a:lnTo>
                  <a:pt x="4950957" y="917943"/>
                </a:lnTo>
                <a:lnTo>
                  <a:pt x="4962435" y="917943"/>
                </a:lnTo>
                <a:lnTo>
                  <a:pt x="4973865" y="917943"/>
                </a:lnTo>
                <a:lnTo>
                  <a:pt x="4985295" y="917943"/>
                </a:lnTo>
                <a:lnTo>
                  <a:pt x="4996725" y="917943"/>
                </a:lnTo>
                <a:lnTo>
                  <a:pt x="5008155" y="917943"/>
                </a:lnTo>
                <a:lnTo>
                  <a:pt x="5019632" y="917943"/>
                </a:lnTo>
                <a:lnTo>
                  <a:pt x="5031062" y="917943"/>
                </a:lnTo>
                <a:lnTo>
                  <a:pt x="5042492" y="917943"/>
                </a:lnTo>
                <a:lnTo>
                  <a:pt x="5053923" y="917943"/>
                </a:lnTo>
                <a:lnTo>
                  <a:pt x="5065353" y="917943"/>
                </a:lnTo>
                <a:lnTo>
                  <a:pt x="5076830" y="917943"/>
                </a:lnTo>
                <a:lnTo>
                  <a:pt x="5088260" y="917943"/>
                </a:lnTo>
                <a:lnTo>
                  <a:pt x="5099690" y="917943"/>
                </a:lnTo>
                <a:lnTo>
                  <a:pt x="5111120" y="917943"/>
                </a:lnTo>
                <a:lnTo>
                  <a:pt x="5122550" y="917943"/>
                </a:lnTo>
                <a:lnTo>
                  <a:pt x="5134028" y="917943"/>
                </a:lnTo>
                <a:lnTo>
                  <a:pt x="5145458" y="917943"/>
                </a:lnTo>
                <a:lnTo>
                  <a:pt x="5156888" y="917943"/>
                </a:lnTo>
                <a:lnTo>
                  <a:pt x="5168318" y="917943"/>
                </a:lnTo>
                <a:lnTo>
                  <a:pt x="5179747" y="917943"/>
                </a:lnTo>
                <a:lnTo>
                  <a:pt x="5191225" y="917943"/>
                </a:lnTo>
                <a:lnTo>
                  <a:pt x="5202655" y="917943"/>
                </a:lnTo>
                <a:lnTo>
                  <a:pt x="5214085" y="917943"/>
                </a:lnTo>
                <a:lnTo>
                  <a:pt x="5225515" y="917943"/>
                </a:lnTo>
                <a:lnTo>
                  <a:pt x="5236945" y="917943"/>
                </a:lnTo>
                <a:lnTo>
                  <a:pt x="5248423" y="917943"/>
                </a:lnTo>
                <a:lnTo>
                  <a:pt x="5259853" y="917943"/>
                </a:lnTo>
                <a:lnTo>
                  <a:pt x="5271283" y="917943"/>
                </a:lnTo>
                <a:lnTo>
                  <a:pt x="5282713" y="917943"/>
                </a:lnTo>
                <a:lnTo>
                  <a:pt x="5294143" y="917943"/>
                </a:lnTo>
                <a:lnTo>
                  <a:pt x="5305621" y="917943"/>
                </a:lnTo>
                <a:lnTo>
                  <a:pt x="5317051" y="917943"/>
                </a:lnTo>
                <a:lnTo>
                  <a:pt x="5328481" y="917943"/>
                </a:lnTo>
                <a:lnTo>
                  <a:pt x="5339910" y="917943"/>
                </a:lnTo>
                <a:lnTo>
                  <a:pt x="5351340" y="917943"/>
                </a:lnTo>
                <a:lnTo>
                  <a:pt x="5362818" y="917943"/>
                </a:lnTo>
                <a:lnTo>
                  <a:pt x="5374248" y="917943"/>
                </a:lnTo>
                <a:lnTo>
                  <a:pt x="5385678" y="917943"/>
                </a:lnTo>
                <a:lnTo>
                  <a:pt x="5397108" y="917943"/>
                </a:lnTo>
                <a:lnTo>
                  <a:pt x="5408538" y="917943"/>
                </a:lnTo>
                <a:lnTo>
                  <a:pt x="5420016" y="917943"/>
                </a:lnTo>
                <a:lnTo>
                  <a:pt x="5431446" y="917943"/>
                </a:lnTo>
                <a:lnTo>
                  <a:pt x="5442876" y="917943"/>
                </a:lnTo>
                <a:lnTo>
                  <a:pt x="5454306" y="917943"/>
                </a:lnTo>
                <a:lnTo>
                  <a:pt x="5465736" y="917943"/>
                </a:lnTo>
                <a:lnTo>
                  <a:pt x="5477214" y="917943"/>
                </a:lnTo>
                <a:lnTo>
                  <a:pt x="5488643" y="917943"/>
                </a:lnTo>
                <a:lnTo>
                  <a:pt x="5500073" y="917943"/>
                </a:lnTo>
                <a:lnTo>
                  <a:pt x="5511503" y="917943"/>
                </a:lnTo>
                <a:lnTo>
                  <a:pt x="5522933" y="917943"/>
                </a:lnTo>
                <a:lnTo>
                  <a:pt x="5534411" y="917943"/>
                </a:lnTo>
                <a:lnTo>
                  <a:pt x="5545841" y="917943"/>
                </a:lnTo>
                <a:lnTo>
                  <a:pt x="5557271" y="917943"/>
                </a:lnTo>
                <a:lnTo>
                  <a:pt x="5568701" y="917943"/>
                </a:lnTo>
                <a:lnTo>
                  <a:pt x="5580131" y="917943"/>
                </a:lnTo>
                <a:lnTo>
                  <a:pt x="5591609" y="917943"/>
                </a:lnTo>
                <a:lnTo>
                  <a:pt x="5603038" y="917943"/>
                </a:lnTo>
                <a:lnTo>
                  <a:pt x="5614469" y="917943"/>
                </a:lnTo>
                <a:lnTo>
                  <a:pt x="5625899" y="917943"/>
                </a:lnTo>
                <a:lnTo>
                  <a:pt x="5637329" y="917943"/>
                </a:lnTo>
                <a:lnTo>
                  <a:pt x="5648759" y="917943"/>
                </a:lnTo>
                <a:lnTo>
                  <a:pt x="5660236" y="917943"/>
                </a:lnTo>
                <a:lnTo>
                  <a:pt x="5671666" y="917943"/>
                </a:lnTo>
                <a:lnTo>
                  <a:pt x="5683096" y="917943"/>
                </a:lnTo>
                <a:lnTo>
                  <a:pt x="5694526" y="917943"/>
                </a:lnTo>
                <a:lnTo>
                  <a:pt x="5705956" y="917943"/>
                </a:lnTo>
                <a:lnTo>
                  <a:pt x="5717434" y="917943"/>
                </a:lnTo>
                <a:lnTo>
                  <a:pt x="5728864" y="917943"/>
                </a:lnTo>
                <a:lnTo>
                  <a:pt x="5740294" y="917943"/>
                </a:lnTo>
                <a:lnTo>
                  <a:pt x="5751724" y="917943"/>
                </a:lnTo>
                <a:lnTo>
                  <a:pt x="5763154" y="917943"/>
                </a:lnTo>
                <a:lnTo>
                  <a:pt x="5774631" y="917943"/>
                </a:lnTo>
                <a:lnTo>
                  <a:pt x="5786062" y="917943"/>
                </a:lnTo>
                <a:lnTo>
                  <a:pt x="5797492" y="917943"/>
                </a:lnTo>
                <a:lnTo>
                  <a:pt x="5808921" y="917943"/>
                </a:lnTo>
                <a:lnTo>
                  <a:pt x="5820351" y="917943"/>
                </a:lnTo>
                <a:lnTo>
                  <a:pt x="5831829" y="917943"/>
                </a:lnTo>
                <a:lnTo>
                  <a:pt x="5843259" y="917943"/>
                </a:lnTo>
                <a:lnTo>
                  <a:pt x="5854689" y="917943"/>
                </a:lnTo>
                <a:lnTo>
                  <a:pt x="5866119" y="917943"/>
                </a:lnTo>
                <a:lnTo>
                  <a:pt x="5877549" y="917943"/>
                </a:lnTo>
                <a:lnTo>
                  <a:pt x="5889027" y="917943"/>
                </a:lnTo>
                <a:lnTo>
                  <a:pt x="5900457" y="917943"/>
                </a:lnTo>
                <a:lnTo>
                  <a:pt x="5911887" y="917943"/>
                </a:lnTo>
                <a:lnTo>
                  <a:pt x="5923317" y="917943"/>
                </a:lnTo>
                <a:lnTo>
                  <a:pt x="5934747" y="917943"/>
                </a:lnTo>
                <a:lnTo>
                  <a:pt x="5946225" y="917943"/>
                </a:lnTo>
                <a:lnTo>
                  <a:pt x="5957655" y="917943"/>
                </a:lnTo>
                <a:lnTo>
                  <a:pt x="5969084" y="917943"/>
                </a:lnTo>
                <a:lnTo>
                  <a:pt x="5980514" y="917943"/>
                </a:lnTo>
                <a:lnTo>
                  <a:pt x="5991944" y="917943"/>
                </a:lnTo>
                <a:lnTo>
                  <a:pt x="6003422" y="917943"/>
                </a:lnTo>
                <a:lnTo>
                  <a:pt x="6014852" y="917943"/>
                </a:lnTo>
                <a:lnTo>
                  <a:pt x="6026282" y="917943"/>
                </a:lnTo>
                <a:lnTo>
                  <a:pt x="6037712" y="917943"/>
                </a:lnTo>
                <a:lnTo>
                  <a:pt x="6049142" y="917943"/>
                </a:lnTo>
                <a:lnTo>
                  <a:pt x="6060620" y="917943"/>
                </a:lnTo>
                <a:lnTo>
                  <a:pt x="6072049" y="917943"/>
                </a:lnTo>
                <a:lnTo>
                  <a:pt x="6083480" y="917943"/>
                </a:lnTo>
                <a:lnTo>
                  <a:pt x="6094910" y="917943"/>
                </a:lnTo>
                <a:lnTo>
                  <a:pt x="6106340" y="917943"/>
                </a:lnTo>
                <a:lnTo>
                  <a:pt x="6117818" y="917943"/>
                </a:lnTo>
                <a:lnTo>
                  <a:pt x="6129247" y="917943"/>
                </a:lnTo>
                <a:lnTo>
                  <a:pt x="6140677" y="917943"/>
                </a:lnTo>
                <a:lnTo>
                  <a:pt x="6152107" y="917943"/>
                </a:lnTo>
                <a:lnTo>
                  <a:pt x="6163537" y="917943"/>
                </a:lnTo>
                <a:lnTo>
                  <a:pt x="6175015" y="917943"/>
                </a:lnTo>
                <a:lnTo>
                  <a:pt x="6186445" y="917943"/>
                </a:lnTo>
                <a:lnTo>
                  <a:pt x="6197875" y="917943"/>
                </a:lnTo>
                <a:lnTo>
                  <a:pt x="6209305" y="917943"/>
                </a:lnTo>
                <a:lnTo>
                  <a:pt x="6220735" y="917943"/>
                </a:lnTo>
                <a:lnTo>
                  <a:pt x="6232212" y="917943"/>
                </a:lnTo>
                <a:lnTo>
                  <a:pt x="6243642" y="917943"/>
                </a:lnTo>
                <a:lnTo>
                  <a:pt x="6255073" y="917943"/>
                </a:lnTo>
                <a:lnTo>
                  <a:pt x="6266503" y="917943"/>
                </a:lnTo>
                <a:lnTo>
                  <a:pt x="6277933" y="917943"/>
                </a:lnTo>
                <a:lnTo>
                  <a:pt x="6289410" y="917943"/>
                </a:lnTo>
                <a:lnTo>
                  <a:pt x="6300840" y="917943"/>
                </a:lnTo>
                <a:lnTo>
                  <a:pt x="6312270" y="917943"/>
                </a:lnTo>
                <a:lnTo>
                  <a:pt x="6323700" y="917943"/>
                </a:lnTo>
                <a:lnTo>
                  <a:pt x="6335130" y="917943"/>
                </a:lnTo>
                <a:lnTo>
                  <a:pt x="6346608" y="917943"/>
                </a:lnTo>
                <a:lnTo>
                  <a:pt x="6358038" y="917943"/>
                </a:lnTo>
                <a:lnTo>
                  <a:pt x="6369468" y="917943"/>
                </a:lnTo>
                <a:lnTo>
                  <a:pt x="6380898" y="917943"/>
                </a:lnTo>
                <a:lnTo>
                  <a:pt x="6392328" y="917943"/>
                </a:lnTo>
                <a:lnTo>
                  <a:pt x="6403805" y="917943"/>
                </a:lnTo>
                <a:lnTo>
                  <a:pt x="6415235" y="917943"/>
                </a:lnTo>
                <a:lnTo>
                  <a:pt x="6426666" y="917943"/>
                </a:lnTo>
                <a:lnTo>
                  <a:pt x="6438096" y="917943"/>
                </a:lnTo>
                <a:lnTo>
                  <a:pt x="6449525" y="917943"/>
                </a:lnTo>
                <a:lnTo>
                  <a:pt x="6461003" y="917943"/>
                </a:lnTo>
                <a:lnTo>
                  <a:pt x="6472433" y="917943"/>
                </a:lnTo>
                <a:lnTo>
                  <a:pt x="6483863" y="917943"/>
                </a:lnTo>
                <a:lnTo>
                  <a:pt x="6495293" y="917943"/>
                </a:lnTo>
                <a:lnTo>
                  <a:pt x="6506723" y="917943"/>
                </a:lnTo>
                <a:lnTo>
                  <a:pt x="6518201" y="917943"/>
                </a:lnTo>
                <a:lnTo>
                  <a:pt x="6529631" y="917943"/>
                </a:lnTo>
                <a:lnTo>
                  <a:pt x="6541061" y="917943"/>
                </a:lnTo>
                <a:lnTo>
                  <a:pt x="6552490" y="917943"/>
                </a:lnTo>
                <a:lnTo>
                  <a:pt x="6563921" y="917943"/>
                </a:lnTo>
                <a:lnTo>
                  <a:pt x="6575398" y="917943"/>
                </a:lnTo>
                <a:lnTo>
                  <a:pt x="6586828" y="917943"/>
                </a:lnTo>
                <a:lnTo>
                  <a:pt x="6598259" y="917943"/>
                </a:lnTo>
                <a:lnTo>
                  <a:pt x="6609688" y="917943"/>
                </a:lnTo>
                <a:lnTo>
                  <a:pt x="6621118" y="917943"/>
                </a:lnTo>
                <a:lnTo>
                  <a:pt x="6632596" y="917943"/>
                </a:lnTo>
                <a:lnTo>
                  <a:pt x="6644026" y="917943"/>
                </a:lnTo>
                <a:lnTo>
                  <a:pt x="6655456" y="917943"/>
                </a:lnTo>
                <a:lnTo>
                  <a:pt x="6666886" y="917943"/>
                </a:lnTo>
                <a:lnTo>
                  <a:pt x="6678316" y="917943"/>
                </a:lnTo>
                <a:lnTo>
                  <a:pt x="6689794" y="917943"/>
                </a:lnTo>
                <a:lnTo>
                  <a:pt x="6701224" y="917943"/>
                </a:lnTo>
                <a:lnTo>
                  <a:pt x="6712653" y="917943"/>
                </a:lnTo>
                <a:lnTo>
                  <a:pt x="6724083" y="917943"/>
                </a:lnTo>
                <a:lnTo>
                  <a:pt x="6735514" y="917943"/>
                </a:lnTo>
                <a:lnTo>
                  <a:pt x="6746944" y="917943"/>
                </a:lnTo>
                <a:lnTo>
                  <a:pt x="6758421" y="917943"/>
                </a:lnTo>
                <a:lnTo>
                  <a:pt x="6769851" y="917943"/>
                </a:lnTo>
                <a:lnTo>
                  <a:pt x="6781281" y="917943"/>
                </a:lnTo>
                <a:lnTo>
                  <a:pt x="6792711" y="917943"/>
                </a:lnTo>
                <a:lnTo>
                  <a:pt x="6804141" y="917943"/>
                </a:lnTo>
                <a:lnTo>
                  <a:pt x="6815619" y="917943"/>
                </a:lnTo>
                <a:lnTo>
                  <a:pt x="6827049" y="917943"/>
                </a:lnTo>
                <a:lnTo>
                  <a:pt x="6838479" y="917943"/>
                </a:lnTo>
                <a:lnTo>
                  <a:pt x="6849909" y="917943"/>
                </a:lnTo>
                <a:lnTo>
                  <a:pt x="6861339" y="917943"/>
                </a:lnTo>
                <a:lnTo>
                  <a:pt x="6872816" y="917943"/>
                </a:lnTo>
                <a:lnTo>
                  <a:pt x="6884246" y="917943"/>
                </a:lnTo>
                <a:lnTo>
                  <a:pt x="6895676" y="917943"/>
                </a:lnTo>
                <a:lnTo>
                  <a:pt x="6907107" y="917943"/>
                </a:lnTo>
                <a:lnTo>
                  <a:pt x="6918537" y="917943"/>
                </a:lnTo>
                <a:lnTo>
                  <a:pt x="6930014" y="917943"/>
                </a:lnTo>
                <a:lnTo>
                  <a:pt x="6941444" y="917943"/>
                </a:lnTo>
                <a:lnTo>
                  <a:pt x="6952874" y="917943"/>
                </a:lnTo>
                <a:lnTo>
                  <a:pt x="6964304" y="917943"/>
                </a:lnTo>
                <a:lnTo>
                  <a:pt x="6975734" y="917943"/>
                </a:lnTo>
                <a:lnTo>
                  <a:pt x="6987212" y="917943"/>
                </a:lnTo>
                <a:lnTo>
                  <a:pt x="6998642" y="917943"/>
                </a:lnTo>
                <a:lnTo>
                  <a:pt x="7010072" y="917943"/>
                </a:lnTo>
                <a:lnTo>
                  <a:pt x="7021502" y="917943"/>
                </a:lnTo>
                <a:lnTo>
                  <a:pt x="7032931" y="917943"/>
                </a:lnTo>
                <a:lnTo>
                  <a:pt x="7044409" y="917943"/>
                </a:lnTo>
                <a:lnTo>
                  <a:pt x="7055839" y="917943"/>
                </a:lnTo>
                <a:lnTo>
                  <a:pt x="7067269" y="917943"/>
                </a:lnTo>
                <a:lnTo>
                  <a:pt x="7078700" y="917943"/>
                </a:lnTo>
                <a:lnTo>
                  <a:pt x="7090129" y="917943"/>
                </a:lnTo>
                <a:lnTo>
                  <a:pt x="7101607" y="917943"/>
                </a:lnTo>
                <a:lnTo>
                  <a:pt x="7113037" y="917943"/>
                </a:lnTo>
                <a:lnTo>
                  <a:pt x="7124467" y="917943"/>
                </a:lnTo>
                <a:lnTo>
                  <a:pt x="7135897" y="917943"/>
                </a:lnTo>
                <a:lnTo>
                  <a:pt x="7147327" y="917943"/>
                </a:lnTo>
                <a:lnTo>
                  <a:pt x="7158805" y="917943"/>
                </a:lnTo>
                <a:lnTo>
                  <a:pt x="7170235" y="917943"/>
                </a:lnTo>
                <a:lnTo>
                  <a:pt x="7181665" y="917943"/>
                </a:lnTo>
                <a:lnTo>
                  <a:pt x="7193094" y="917943"/>
                </a:lnTo>
                <a:lnTo>
                  <a:pt x="7204524" y="917943"/>
                </a:lnTo>
                <a:lnTo>
                  <a:pt x="7216002" y="917943"/>
                </a:lnTo>
                <a:lnTo>
                  <a:pt x="7227432" y="917943"/>
                </a:lnTo>
                <a:lnTo>
                  <a:pt x="7238862" y="917943"/>
                </a:lnTo>
                <a:lnTo>
                  <a:pt x="7250292" y="917943"/>
                </a:lnTo>
                <a:lnTo>
                  <a:pt x="7261722" y="917943"/>
                </a:lnTo>
                <a:lnTo>
                  <a:pt x="7273200" y="917943"/>
                </a:lnTo>
                <a:lnTo>
                  <a:pt x="7284630" y="917943"/>
                </a:lnTo>
                <a:lnTo>
                  <a:pt x="7296060" y="917943"/>
                </a:lnTo>
                <a:lnTo>
                  <a:pt x="7307490" y="917943"/>
                </a:lnTo>
                <a:lnTo>
                  <a:pt x="7318920" y="917943"/>
                </a:lnTo>
                <a:lnTo>
                  <a:pt x="7330398" y="917943"/>
                </a:lnTo>
                <a:lnTo>
                  <a:pt x="7341828" y="917943"/>
                </a:lnTo>
                <a:lnTo>
                  <a:pt x="7353257" y="917943"/>
                </a:lnTo>
                <a:lnTo>
                  <a:pt x="7364687" y="917943"/>
                </a:lnTo>
                <a:lnTo>
                  <a:pt x="7376117" y="917943"/>
                </a:lnTo>
                <a:lnTo>
                  <a:pt x="7387595" y="917943"/>
                </a:lnTo>
                <a:lnTo>
                  <a:pt x="7399025" y="917943"/>
                </a:lnTo>
                <a:lnTo>
                  <a:pt x="7410455" y="917943"/>
                </a:lnTo>
                <a:lnTo>
                  <a:pt x="7421885" y="917943"/>
                </a:lnTo>
                <a:lnTo>
                  <a:pt x="7433315" y="917943"/>
                </a:lnTo>
                <a:lnTo>
                  <a:pt x="7444793" y="917943"/>
                </a:lnTo>
                <a:lnTo>
                  <a:pt x="7456222" y="917943"/>
                </a:lnTo>
                <a:lnTo>
                  <a:pt x="7467653" y="917943"/>
                </a:lnTo>
                <a:lnTo>
                  <a:pt x="7479083" y="917943"/>
                </a:lnTo>
                <a:lnTo>
                  <a:pt x="7490513" y="917943"/>
                </a:lnTo>
                <a:lnTo>
                  <a:pt x="7501990" y="917943"/>
                </a:lnTo>
                <a:lnTo>
                  <a:pt x="7513420" y="917943"/>
                </a:lnTo>
                <a:lnTo>
                  <a:pt x="7524850" y="917943"/>
                </a:lnTo>
                <a:lnTo>
                  <a:pt x="7536280" y="917943"/>
                </a:lnTo>
                <a:lnTo>
                  <a:pt x="7547710" y="917943"/>
                </a:lnTo>
                <a:lnTo>
                  <a:pt x="7559188" y="917943"/>
                </a:lnTo>
                <a:lnTo>
                  <a:pt x="7570618" y="917943"/>
                </a:lnTo>
                <a:lnTo>
                  <a:pt x="7582048" y="917943"/>
                </a:lnTo>
                <a:lnTo>
                  <a:pt x="7593478" y="917943"/>
                </a:lnTo>
                <a:lnTo>
                  <a:pt x="7604908" y="917943"/>
                </a:lnTo>
                <a:lnTo>
                  <a:pt x="7616385" y="917943"/>
                </a:lnTo>
                <a:lnTo>
                  <a:pt x="7627815" y="917943"/>
                </a:lnTo>
                <a:lnTo>
                  <a:pt x="7639246" y="917943"/>
                </a:lnTo>
                <a:lnTo>
                  <a:pt x="7650676" y="917943"/>
                </a:lnTo>
                <a:lnTo>
                  <a:pt x="7662106" y="917943"/>
                </a:lnTo>
                <a:lnTo>
                  <a:pt x="7673583" y="917943"/>
                </a:lnTo>
                <a:lnTo>
                  <a:pt x="7685013" y="917943"/>
                </a:lnTo>
                <a:lnTo>
                  <a:pt x="7696443" y="917943"/>
                </a:lnTo>
                <a:lnTo>
                  <a:pt x="7707873" y="917943"/>
                </a:lnTo>
                <a:lnTo>
                  <a:pt x="7719303" y="917943"/>
                </a:lnTo>
                <a:lnTo>
                  <a:pt x="7730733" y="917943"/>
                </a:lnTo>
                <a:lnTo>
                  <a:pt x="7742211" y="917943"/>
                </a:lnTo>
                <a:lnTo>
                  <a:pt x="7753641" y="917943"/>
                </a:lnTo>
                <a:lnTo>
                  <a:pt x="7765071" y="917943"/>
                </a:lnTo>
                <a:lnTo>
                  <a:pt x="7776501" y="917943"/>
                </a:lnTo>
                <a:lnTo>
                  <a:pt x="7787931" y="917943"/>
                </a:lnTo>
                <a:lnTo>
                  <a:pt x="7799408" y="917943"/>
                </a:lnTo>
                <a:lnTo>
                  <a:pt x="7810839" y="917943"/>
                </a:lnTo>
                <a:lnTo>
                  <a:pt x="7822268" y="917943"/>
                </a:lnTo>
                <a:lnTo>
                  <a:pt x="7833698" y="917943"/>
                </a:lnTo>
                <a:lnTo>
                  <a:pt x="7845128" y="917943"/>
                </a:lnTo>
                <a:lnTo>
                  <a:pt x="7856606" y="917943"/>
                </a:lnTo>
                <a:lnTo>
                  <a:pt x="7868036" y="917943"/>
                </a:lnTo>
                <a:lnTo>
                  <a:pt x="7879466" y="917943"/>
                </a:lnTo>
                <a:lnTo>
                  <a:pt x="7890896" y="917943"/>
                </a:lnTo>
                <a:lnTo>
                  <a:pt x="7902326" y="917943"/>
                </a:lnTo>
                <a:lnTo>
                  <a:pt x="7913804" y="917943"/>
                </a:lnTo>
                <a:lnTo>
                  <a:pt x="7925234" y="917943"/>
                </a:lnTo>
                <a:lnTo>
                  <a:pt x="7936663" y="917943"/>
                </a:lnTo>
                <a:lnTo>
                  <a:pt x="7948094" y="917943"/>
                </a:lnTo>
                <a:lnTo>
                  <a:pt x="7959524" y="917943"/>
                </a:lnTo>
                <a:lnTo>
                  <a:pt x="7971001" y="917943"/>
                </a:lnTo>
                <a:lnTo>
                  <a:pt x="7982431" y="917943"/>
                </a:lnTo>
                <a:lnTo>
                  <a:pt x="7993861" y="917943"/>
                </a:lnTo>
                <a:lnTo>
                  <a:pt x="8005291" y="917943"/>
                </a:lnTo>
                <a:lnTo>
                  <a:pt x="8016721" y="917943"/>
                </a:lnTo>
                <a:lnTo>
                  <a:pt x="8028199" y="917943"/>
                </a:lnTo>
                <a:lnTo>
                  <a:pt x="8039629" y="917943"/>
                </a:lnTo>
                <a:lnTo>
                  <a:pt x="8051059" y="917943"/>
                </a:lnTo>
                <a:lnTo>
                  <a:pt x="8062489" y="917943"/>
                </a:lnTo>
                <a:lnTo>
                  <a:pt x="8073919" y="917943"/>
                </a:lnTo>
                <a:lnTo>
                  <a:pt x="8085396" y="917943"/>
                </a:lnTo>
                <a:lnTo>
                  <a:pt x="8096826" y="917943"/>
                </a:lnTo>
                <a:lnTo>
                  <a:pt x="8108256" y="917943"/>
                </a:lnTo>
                <a:lnTo>
                  <a:pt x="8119687" y="917943"/>
                </a:lnTo>
                <a:lnTo>
                  <a:pt x="8131117" y="917943"/>
                </a:lnTo>
                <a:lnTo>
                  <a:pt x="8142594" y="917943"/>
                </a:lnTo>
                <a:lnTo>
                  <a:pt x="8154024" y="917943"/>
                </a:lnTo>
                <a:lnTo>
                  <a:pt x="8165454" y="917943"/>
                </a:lnTo>
                <a:lnTo>
                  <a:pt x="8176884" y="917943"/>
                </a:lnTo>
                <a:lnTo>
                  <a:pt x="8188314" y="917943"/>
                </a:lnTo>
                <a:lnTo>
                  <a:pt x="8199792" y="917943"/>
                </a:lnTo>
                <a:lnTo>
                  <a:pt x="8211222" y="917943"/>
                </a:lnTo>
                <a:lnTo>
                  <a:pt x="8222652" y="917943"/>
                </a:lnTo>
                <a:lnTo>
                  <a:pt x="8234082" y="917943"/>
                </a:lnTo>
                <a:lnTo>
                  <a:pt x="8245512" y="917943"/>
                </a:lnTo>
                <a:lnTo>
                  <a:pt x="8256989" y="917943"/>
                </a:lnTo>
                <a:lnTo>
                  <a:pt x="8268419" y="917943"/>
                </a:lnTo>
                <a:lnTo>
                  <a:pt x="8279850" y="917943"/>
                </a:lnTo>
                <a:lnTo>
                  <a:pt x="8291280" y="917943"/>
                </a:lnTo>
                <a:lnTo>
                  <a:pt x="8302709" y="917943"/>
                </a:lnTo>
                <a:lnTo>
                  <a:pt x="8314187" y="917943"/>
                </a:lnTo>
                <a:lnTo>
                  <a:pt x="8325617" y="917943"/>
                </a:lnTo>
                <a:lnTo>
                  <a:pt x="8337047" y="917943"/>
                </a:lnTo>
                <a:lnTo>
                  <a:pt x="8348477" y="917943"/>
                </a:lnTo>
                <a:lnTo>
                  <a:pt x="8359907" y="917943"/>
                </a:lnTo>
                <a:lnTo>
                  <a:pt x="8371385" y="917943"/>
                </a:lnTo>
                <a:lnTo>
                  <a:pt x="8382815" y="917943"/>
                </a:lnTo>
                <a:lnTo>
                  <a:pt x="8394245" y="917943"/>
                </a:lnTo>
                <a:lnTo>
                  <a:pt x="8405674" y="917943"/>
                </a:lnTo>
                <a:lnTo>
                  <a:pt x="8417104" y="917943"/>
                </a:lnTo>
                <a:lnTo>
                  <a:pt x="8428582" y="917943"/>
                </a:lnTo>
                <a:lnTo>
                  <a:pt x="8440012" y="917943"/>
                </a:lnTo>
                <a:lnTo>
                  <a:pt x="8451442" y="917943"/>
                </a:lnTo>
                <a:lnTo>
                  <a:pt x="8462872" y="917943"/>
                </a:lnTo>
                <a:lnTo>
                  <a:pt x="8474302" y="917943"/>
                </a:lnTo>
                <a:lnTo>
                  <a:pt x="8485780" y="917943"/>
                </a:lnTo>
                <a:lnTo>
                  <a:pt x="8497210" y="917943"/>
                </a:lnTo>
                <a:lnTo>
                  <a:pt x="8508640" y="917943"/>
                </a:lnTo>
                <a:lnTo>
                  <a:pt x="8520069" y="917943"/>
                </a:lnTo>
                <a:lnTo>
                  <a:pt x="8531500" y="917943"/>
                </a:lnTo>
                <a:lnTo>
                  <a:pt x="8542977" y="917943"/>
                </a:lnTo>
                <a:lnTo>
                  <a:pt x="8554407" y="917943"/>
                </a:lnTo>
                <a:lnTo>
                  <a:pt x="8565837" y="917943"/>
                </a:lnTo>
                <a:lnTo>
                  <a:pt x="8577267" y="917943"/>
                </a:lnTo>
                <a:lnTo>
                  <a:pt x="8588697" y="917943"/>
                </a:lnTo>
                <a:lnTo>
                  <a:pt x="8600175" y="917943"/>
                </a:lnTo>
                <a:lnTo>
                  <a:pt x="8611605" y="917943"/>
                </a:lnTo>
                <a:lnTo>
                  <a:pt x="8623035" y="917943"/>
                </a:lnTo>
                <a:lnTo>
                  <a:pt x="8634465" y="917943"/>
                </a:lnTo>
                <a:lnTo>
                  <a:pt x="8645895" y="917943"/>
                </a:lnTo>
                <a:lnTo>
                  <a:pt x="8657373" y="917943"/>
                </a:lnTo>
                <a:lnTo>
                  <a:pt x="8668802" y="917943"/>
                </a:lnTo>
                <a:lnTo>
                  <a:pt x="8680232" y="917943"/>
                </a:lnTo>
                <a:lnTo>
                  <a:pt x="8691662" y="917943"/>
                </a:lnTo>
                <a:lnTo>
                  <a:pt x="8703093" y="917943"/>
                </a:lnTo>
                <a:lnTo>
                  <a:pt x="8714570" y="917943"/>
                </a:lnTo>
                <a:lnTo>
                  <a:pt x="8726000" y="917943"/>
                </a:lnTo>
                <a:lnTo>
                  <a:pt x="8737430" y="917943"/>
                </a:lnTo>
                <a:lnTo>
                  <a:pt x="8748860" y="917943"/>
                </a:lnTo>
                <a:lnTo>
                  <a:pt x="8760290" y="917943"/>
                </a:lnTo>
                <a:lnTo>
                  <a:pt x="8771768" y="917943"/>
                </a:lnTo>
                <a:lnTo>
                  <a:pt x="8783198" y="917943"/>
                </a:lnTo>
                <a:lnTo>
                  <a:pt x="8794628" y="917943"/>
                </a:lnTo>
                <a:lnTo>
                  <a:pt x="8806058" y="917943"/>
                </a:lnTo>
                <a:lnTo>
                  <a:pt x="8817488" y="917943"/>
                </a:lnTo>
                <a:lnTo>
                  <a:pt x="8828918" y="917943"/>
                </a:lnTo>
                <a:lnTo>
                  <a:pt x="8840395" y="917943"/>
                </a:lnTo>
                <a:lnTo>
                  <a:pt x="8851825" y="917943"/>
                </a:lnTo>
                <a:lnTo>
                  <a:pt x="8863256" y="917943"/>
                </a:lnTo>
                <a:lnTo>
                  <a:pt x="8874686" y="917943"/>
                </a:lnTo>
                <a:lnTo>
                  <a:pt x="8886115" y="917943"/>
                </a:lnTo>
                <a:lnTo>
                  <a:pt x="8897593" y="917943"/>
                </a:lnTo>
                <a:lnTo>
                  <a:pt x="8909022" y="917943"/>
                </a:lnTo>
                <a:lnTo>
                  <a:pt x="8920453" y="917943"/>
                </a:lnTo>
                <a:lnTo>
                  <a:pt x="8931883" y="917943"/>
                </a:lnTo>
                <a:lnTo>
                  <a:pt x="8943313" y="917943"/>
                </a:lnTo>
                <a:lnTo>
                  <a:pt x="8954791" y="917943"/>
                </a:lnTo>
                <a:lnTo>
                  <a:pt x="8966220" y="917943"/>
                </a:lnTo>
                <a:lnTo>
                  <a:pt x="8977651" y="917943"/>
                </a:lnTo>
                <a:lnTo>
                  <a:pt x="8989080" y="917943"/>
                </a:lnTo>
                <a:lnTo>
                  <a:pt x="9000511" y="917943"/>
                </a:lnTo>
                <a:lnTo>
                  <a:pt x="9011988" y="917943"/>
                </a:lnTo>
                <a:lnTo>
                  <a:pt x="9023418" y="917943"/>
                </a:lnTo>
                <a:lnTo>
                  <a:pt x="9034849" y="917943"/>
                </a:lnTo>
                <a:lnTo>
                  <a:pt x="9046278" y="917943"/>
                </a:lnTo>
                <a:lnTo>
                  <a:pt x="9057709" y="917943"/>
                </a:lnTo>
                <a:lnTo>
                  <a:pt x="9069186" y="917943"/>
                </a:lnTo>
                <a:lnTo>
                  <a:pt x="9080615" y="917943"/>
                </a:lnTo>
                <a:lnTo>
                  <a:pt x="9092046" y="830804"/>
                </a:lnTo>
                <a:lnTo>
                  <a:pt x="9103476" y="132207"/>
                </a:lnTo>
                <a:lnTo>
                  <a:pt x="9114906" y="253898"/>
                </a:lnTo>
                <a:lnTo>
                  <a:pt x="9126384" y="359064"/>
                </a:lnTo>
                <a:lnTo>
                  <a:pt x="9137813" y="307981"/>
                </a:lnTo>
                <a:lnTo>
                  <a:pt x="9149244" y="141222"/>
                </a:lnTo>
                <a:lnTo>
                  <a:pt x="9160673" y="0"/>
                </a:lnTo>
                <a:lnTo>
                  <a:pt x="9172104" y="130707"/>
                </a:lnTo>
                <a:lnTo>
                  <a:pt x="9183581" y="321507"/>
                </a:lnTo>
                <a:lnTo>
                  <a:pt x="9195011" y="151738"/>
                </a:lnTo>
                <a:lnTo>
                  <a:pt x="9206442" y="473245"/>
                </a:lnTo>
                <a:lnTo>
                  <a:pt x="9217871" y="443198"/>
                </a:lnTo>
                <a:lnTo>
                  <a:pt x="9229301" y="350048"/>
                </a:lnTo>
                <a:lnTo>
                  <a:pt x="9240779" y="911933"/>
                </a:lnTo>
                <a:lnTo>
                  <a:pt x="9252209" y="917943"/>
                </a:lnTo>
                <a:lnTo>
                  <a:pt x="9263639" y="917943"/>
                </a:lnTo>
                <a:lnTo>
                  <a:pt x="9275069" y="907428"/>
                </a:lnTo>
                <a:lnTo>
                  <a:pt x="9286498" y="917943"/>
                </a:lnTo>
                <a:lnTo>
                  <a:pt x="9297977" y="917943"/>
                </a:lnTo>
                <a:lnTo>
                  <a:pt x="9309406" y="917943"/>
                </a:lnTo>
                <a:lnTo>
                  <a:pt x="9320837" y="917943"/>
                </a:lnTo>
                <a:lnTo>
                  <a:pt x="9332266" y="917943"/>
                </a:lnTo>
                <a:lnTo>
                  <a:pt x="9343696" y="917943"/>
                </a:lnTo>
                <a:lnTo>
                  <a:pt x="9355174" y="917943"/>
                </a:lnTo>
                <a:lnTo>
                  <a:pt x="9366604" y="917943"/>
                </a:lnTo>
                <a:lnTo>
                  <a:pt x="9378035" y="917943"/>
                </a:lnTo>
                <a:lnTo>
                  <a:pt x="9389464" y="917943"/>
                </a:lnTo>
                <a:lnTo>
                  <a:pt x="9400894" y="917943"/>
                </a:lnTo>
                <a:lnTo>
                  <a:pt x="9412372" y="917943"/>
                </a:lnTo>
                <a:lnTo>
                  <a:pt x="9423802" y="917943"/>
                </a:lnTo>
                <a:lnTo>
                  <a:pt x="9435232" y="917943"/>
                </a:lnTo>
                <a:lnTo>
                  <a:pt x="9446662" y="917943"/>
                </a:lnTo>
                <a:lnTo>
                  <a:pt x="9458091" y="917943"/>
                </a:lnTo>
                <a:lnTo>
                  <a:pt x="9469570" y="917943"/>
                </a:lnTo>
                <a:lnTo>
                  <a:pt x="9480999" y="917943"/>
                </a:lnTo>
                <a:lnTo>
                  <a:pt x="9492429" y="917943"/>
                </a:lnTo>
                <a:lnTo>
                  <a:pt x="9503859" y="917943"/>
                </a:lnTo>
                <a:lnTo>
                  <a:pt x="9515289" y="917943"/>
                </a:lnTo>
                <a:lnTo>
                  <a:pt x="9526767" y="917943"/>
                </a:lnTo>
                <a:lnTo>
                  <a:pt x="9538197" y="917943"/>
                </a:lnTo>
                <a:lnTo>
                  <a:pt x="9549626" y="917943"/>
                </a:lnTo>
                <a:lnTo>
                  <a:pt x="9561057" y="917943"/>
                </a:lnTo>
                <a:lnTo>
                  <a:pt x="9572487" y="917943"/>
                </a:lnTo>
                <a:lnTo>
                  <a:pt x="9583965" y="917943"/>
                </a:lnTo>
                <a:lnTo>
                  <a:pt x="9595395" y="917943"/>
                </a:lnTo>
                <a:lnTo>
                  <a:pt x="9606824" y="917943"/>
                </a:lnTo>
                <a:lnTo>
                  <a:pt x="9618255" y="917943"/>
                </a:lnTo>
                <a:lnTo>
                  <a:pt x="9629684" y="917943"/>
                </a:lnTo>
                <a:lnTo>
                  <a:pt x="9641163" y="917943"/>
                </a:lnTo>
                <a:lnTo>
                  <a:pt x="9652592" y="917943"/>
                </a:lnTo>
                <a:lnTo>
                  <a:pt x="9664022" y="917943"/>
                </a:lnTo>
                <a:lnTo>
                  <a:pt x="9675452" y="917943"/>
                </a:lnTo>
                <a:lnTo>
                  <a:pt x="9686882" y="917943"/>
                </a:lnTo>
                <a:lnTo>
                  <a:pt x="9698360" y="917943"/>
                </a:lnTo>
                <a:lnTo>
                  <a:pt x="9709790" y="917943"/>
                </a:lnTo>
                <a:lnTo>
                  <a:pt x="9721219" y="917943"/>
                </a:lnTo>
                <a:lnTo>
                  <a:pt x="9732650" y="917943"/>
                </a:lnTo>
                <a:lnTo>
                  <a:pt x="9744080" y="917943"/>
                </a:lnTo>
                <a:lnTo>
                  <a:pt x="9755557" y="917943"/>
                </a:lnTo>
                <a:lnTo>
                  <a:pt x="9766988" y="917943"/>
                </a:lnTo>
                <a:lnTo>
                  <a:pt x="9778417" y="917943"/>
                </a:lnTo>
                <a:lnTo>
                  <a:pt x="9789848" y="917943"/>
                </a:lnTo>
                <a:lnTo>
                  <a:pt x="9801277" y="917943"/>
                </a:lnTo>
                <a:lnTo>
                  <a:pt x="9812755" y="917943"/>
                </a:lnTo>
                <a:lnTo>
                  <a:pt x="9824185" y="917943"/>
                </a:lnTo>
                <a:lnTo>
                  <a:pt x="9835615" y="917943"/>
                </a:lnTo>
                <a:lnTo>
                  <a:pt x="9847045" y="917943"/>
                </a:lnTo>
                <a:lnTo>
                  <a:pt x="9858475" y="917943"/>
                </a:lnTo>
                <a:lnTo>
                  <a:pt x="9869952" y="917943"/>
                </a:lnTo>
                <a:lnTo>
                  <a:pt x="9881383" y="917943"/>
                </a:lnTo>
                <a:lnTo>
                  <a:pt x="9892812" y="917943"/>
                </a:lnTo>
                <a:lnTo>
                  <a:pt x="9904243" y="917943"/>
                </a:lnTo>
                <a:lnTo>
                  <a:pt x="9915673" y="917943"/>
                </a:lnTo>
                <a:lnTo>
                  <a:pt x="9927102" y="917943"/>
                </a:lnTo>
                <a:lnTo>
                  <a:pt x="9938581" y="917943"/>
                </a:lnTo>
                <a:lnTo>
                  <a:pt x="9950010" y="917943"/>
                </a:lnTo>
                <a:lnTo>
                  <a:pt x="9961441" y="917943"/>
                </a:lnTo>
                <a:lnTo>
                  <a:pt x="9972870" y="917943"/>
                </a:lnTo>
                <a:lnTo>
                  <a:pt x="9984300" y="917943"/>
                </a:lnTo>
                <a:lnTo>
                  <a:pt x="9995778" y="917943"/>
                </a:lnTo>
                <a:lnTo>
                  <a:pt x="10007208" y="917943"/>
                </a:lnTo>
                <a:lnTo>
                  <a:pt x="10018638" y="917943"/>
                </a:lnTo>
                <a:lnTo>
                  <a:pt x="10030068" y="917943"/>
                </a:lnTo>
                <a:lnTo>
                  <a:pt x="10041498" y="917943"/>
                </a:lnTo>
                <a:lnTo>
                  <a:pt x="10052976" y="917943"/>
                </a:lnTo>
                <a:lnTo>
                  <a:pt x="10064405" y="917943"/>
                </a:lnTo>
                <a:lnTo>
                  <a:pt x="10075835" y="917943"/>
                </a:lnTo>
                <a:lnTo>
                  <a:pt x="10087266" y="917943"/>
                </a:lnTo>
                <a:lnTo>
                  <a:pt x="10098695" y="917943"/>
                </a:lnTo>
                <a:lnTo>
                  <a:pt x="10110174" y="917943"/>
                </a:lnTo>
                <a:lnTo>
                  <a:pt x="10121603" y="917943"/>
                </a:lnTo>
                <a:lnTo>
                  <a:pt x="10133033" y="917943"/>
                </a:lnTo>
                <a:lnTo>
                  <a:pt x="10144463" y="917943"/>
                </a:lnTo>
                <a:lnTo>
                  <a:pt x="10155893" y="917943"/>
                </a:lnTo>
                <a:lnTo>
                  <a:pt x="10167371" y="917943"/>
                </a:lnTo>
                <a:lnTo>
                  <a:pt x="10178801" y="917943"/>
                </a:lnTo>
                <a:lnTo>
                  <a:pt x="10190230" y="917943"/>
                </a:lnTo>
                <a:lnTo>
                  <a:pt x="10201661" y="917943"/>
                </a:lnTo>
                <a:lnTo>
                  <a:pt x="10213091" y="917943"/>
                </a:lnTo>
                <a:lnTo>
                  <a:pt x="10224569" y="917943"/>
                </a:lnTo>
                <a:lnTo>
                  <a:pt x="10235998" y="917943"/>
                </a:lnTo>
                <a:lnTo>
                  <a:pt x="10247428" y="917943"/>
                </a:lnTo>
                <a:lnTo>
                  <a:pt x="10258859" y="917943"/>
                </a:lnTo>
                <a:lnTo>
                  <a:pt x="10270288" y="917943"/>
                </a:lnTo>
                <a:lnTo>
                  <a:pt x="10281767" y="917943"/>
                </a:lnTo>
                <a:lnTo>
                  <a:pt x="10293196" y="917943"/>
                </a:lnTo>
                <a:lnTo>
                  <a:pt x="10304626" y="917943"/>
                </a:lnTo>
                <a:lnTo>
                  <a:pt x="10316056" y="917943"/>
                </a:lnTo>
                <a:lnTo>
                  <a:pt x="10327486" y="917943"/>
                </a:lnTo>
                <a:lnTo>
                  <a:pt x="10338963" y="917943"/>
                </a:lnTo>
                <a:lnTo>
                  <a:pt x="10350394" y="917943"/>
                </a:lnTo>
                <a:lnTo>
                  <a:pt x="10361823" y="917943"/>
                </a:lnTo>
                <a:lnTo>
                  <a:pt x="10373254" y="917943"/>
                </a:lnTo>
                <a:lnTo>
                  <a:pt x="10384684" y="917943"/>
                </a:lnTo>
                <a:lnTo>
                  <a:pt x="10396161" y="917943"/>
                </a:lnTo>
                <a:lnTo>
                  <a:pt x="10407591" y="917943"/>
                </a:lnTo>
                <a:lnTo>
                  <a:pt x="10419021" y="917943"/>
                </a:lnTo>
                <a:lnTo>
                  <a:pt x="10430452" y="917943"/>
                </a:lnTo>
                <a:lnTo>
                  <a:pt x="10441881" y="917943"/>
                </a:lnTo>
                <a:lnTo>
                  <a:pt x="10453358" y="917943"/>
                </a:lnTo>
                <a:lnTo>
                  <a:pt x="10464789" y="917943"/>
                </a:lnTo>
                <a:lnTo>
                  <a:pt x="10476219" y="917943"/>
                </a:lnTo>
                <a:lnTo>
                  <a:pt x="10487649" y="917943"/>
                </a:lnTo>
                <a:lnTo>
                  <a:pt x="10499079" y="917943"/>
                </a:lnTo>
                <a:lnTo>
                  <a:pt x="10510556" y="917943"/>
                </a:lnTo>
                <a:lnTo>
                  <a:pt x="10521987" y="917943"/>
                </a:lnTo>
                <a:lnTo>
                  <a:pt x="10533416" y="917943"/>
                </a:lnTo>
                <a:lnTo>
                  <a:pt x="10544847" y="917943"/>
                </a:lnTo>
                <a:lnTo>
                  <a:pt x="10556277" y="917943"/>
                </a:lnTo>
                <a:lnTo>
                  <a:pt x="10567754" y="917943"/>
                </a:lnTo>
                <a:lnTo>
                  <a:pt x="10579184" y="917943"/>
                </a:lnTo>
                <a:lnTo>
                  <a:pt x="10590614" y="917943"/>
                </a:lnTo>
                <a:lnTo>
                  <a:pt x="10602045" y="917943"/>
                </a:lnTo>
                <a:lnTo>
                  <a:pt x="10613474" y="917943"/>
                </a:lnTo>
                <a:lnTo>
                  <a:pt x="10624951" y="917943"/>
                </a:lnTo>
                <a:lnTo>
                  <a:pt x="10636382" y="917943"/>
                </a:lnTo>
                <a:lnTo>
                  <a:pt x="10647812" y="917943"/>
                </a:lnTo>
                <a:lnTo>
                  <a:pt x="10659241" y="917943"/>
                </a:lnTo>
                <a:lnTo>
                  <a:pt x="10670672" y="917943"/>
                </a:lnTo>
                <a:lnTo>
                  <a:pt x="10682149" y="917943"/>
                </a:lnTo>
                <a:lnTo>
                  <a:pt x="10693580" y="917943"/>
                </a:lnTo>
                <a:lnTo>
                  <a:pt x="10705009" y="917943"/>
                </a:lnTo>
                <a:lnTo>
                  <a:pt x="10716439" y="917943"/>
                </a:lnTo>
                <a:lnTo>
                  <a:pt x="10727870" y="917943"/>
                </a:lnTo>
                <a:lnTo>
                  <a:pt x="10739347" y="917943"/>
                </a:lnTo>
                <a:lnTo>
                  <a:pt x="10750778" y="917943"/>
                </a:lnTo>
                <a:lnTo>
                  <a:pt x="10762207" y="917943"/>
                </a:lnTo>
                <a:lnTo>
                  <a:pt x="10773637" y="917943"/>
                </a:lnTo>
                <a:lnTo>
                  <a:pt x="10785067" y="917943"/>
                </a:lnTo>
                <a:lnTo>
                  <a:pt x="10796544" y="917943"/>
                </a:lnTo>
                <a:lnTo>
                  <a:pt x="10807975" y="917943"/>
                </a:lnTo>
                <a:lnTo>
                  <a:pt x="10819405" y="917943"/>
                </a:lnTo>
                <a:lnTo>
                  <a:pt x="10830834" y="917943"/>
                </a:lnTo>
                <a:lnTo>
                  <a:pt x="10842265" y="917943"/>
                </a:lnTo>
                <a:lnTo>
                  <a:pt x="10853742" y="917943"/>
                </a:lnTo>
                <a:lnTo>
                  <a:pt x="10865173" y="917943"/>
                </a:lnTo>
                <a:lnTo>
                  <a:pt x="10876602" y="917943"/>
                </a:lnTo>
                <a:lnTo>
                  <a:pt x="10888032" y="917943"/>
                </a:lnTo>
                <a:lnTo>
                  <a:pt x="10899463" y="917943"/>
                </a:lnTo>
                <a:lnTo>
                  <a:pt x="10910892" y="917943"/>
                </a:lnTo>
                <a:lnTo>
                  <a:pt x="10922369" y="917943"/>
                </a:lnTo>
                <a:lnTo>
                  <a:pt x="10933800" y="917943"/>
                </a:lnTo>
                <a:lnTo>
                  <a:pt x="10945230" y="917943"/>
                </a:lnTo>
                <a:lnTo>
                  <a:pt x="10956660" y="917943"/>
                </a:lnTo>
                <a:lnTo>
                  <a:pt x="10968090" y="917943"/>
                </a:lnTo>
                <a:lnTo>
                  <a:pt x="10979567" y="917943"/>
                </a:lnTo>
                <a:lnTo>
                  <a:pt x="10990998" y="917943"/>
                </a:lnTo>
                <a:lnTo>
                  <a:pt x="11002427" y="917943"/>
                </a:lnTo>
                <a:lnTo>
                  <a:pt x="11013858" y="917943"/>
                </a:lnTo>
                <a:lnTo>
                  <a:pt x="11025287" y="917943"/>
                </a:lnTo>
                <a:lnTo>
                  <a:pt x="11036765" y="917943"/>
                </a:lnTo>
                <a:lnTo>
                  <a:pt x="11048195" y="917943"/>
                </a:lnTo>
                <a:lnTo>
                  <a:pt x="11059625" y="917943"/>
                </a:lnTo>
                <a:lnTo>
                  <a:pt x="11071056" y="917943"/>
                </a:lnTo>
                <a:lnTo>
                  <a:pt x="11082485" y="917943"/>
                </a:lnTo>
                <a:lnTo>
                  <a:pt x="11093962" y="917943"/>
                </a:lnTo>
                <a:lnTo>
                  <a:pt x="11105393" y="917943"/>
                </a:lnTo>
                <a:lnTo>
                  <a:pt x="11116823" y="917943"/>
                </a:lnTo>
                <a:lnTo>
                  <a:pt x="11128253" y="917943"/>
                </a:lnTo>
                <a:lnTo>
                  <a:pt x="11139683" y="917943"/>
                </a:lnTo>
                <a:lnTo>
                  <a:pt x="11151160" y="917943"/>
                </a:lnTo>
                <a:lnTo>
                  <a:pt x="11162591" y="917943"/>
                </a:lnTo>
                <a:lnTo>
                  <a:pt x="11174020" y="917943"/>
                </a:lnTo>
                <a:lnTo>
                  <a:pt x="11185451" y="917943"/>
                </a:lnTo>
                <a:lnTo>
                  <a:pt x="11196881" y="917943"/>
                </a:lnTo>
                <a:lnTo>
                  <a:pt x="11208358" y="917943"/>
                </a:lnTo>
                <a:lnTo>
                  <a:pt x="11218359" y="917943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13" name="Freeform 112">
            <a:extLst>
              <a:ext uri="{FF2B5EF4-FFF2-40B4-BE49-F238E27FC236}">
                <a16:creationId xmlns:a16="http://schemas.microsoft.com/office/drawing/2014/main" id="{E9EB811A-2178-5F4E-A379-ED3E3552AEDF}"/>
              </a:ext>
            </a:extLst>
          </p:cNvPr>
          <p:cNvSpPr/>
          <p:nvPr/>
        </p:nvSpPr>
        <p:spPr>
          <a:xfrm>
            <a:off x="638362" y="4453657"/>
            <a:ext cx="8413769" cy="979165"/>
          </a:xfrm>
          <a:custGeom>
            <a:avLst/>
            <a:gdLst>
              <a:gd name="connsiteX0" fmla="*/ 0 w 11218359"/>
              <a:gd name="connsiteY0" fmla="*/ 1305554 h 1305553"/>
              <a:gd name="connsiteX1" fmla="*/ 9149 w 11218359"/>
              <a:gd name="connsiteY1" fmla="*/ 1305554 h 1305553"/>
              <a:gd name="connsiteX2" fmla="*/ 20588 w 11218359"/>
              <a:gd name="connsiteY2" fmla="*/ 1305554 h 1305553"/>
              <a:gd name="connsiteX3" fmla="*/ 32028 w 11218359"/>
              <a:gd name="connsiteY3" fmla="*/ 1305554 h 1305553"/>
              <a:gd name="connsiteX4" fmla="*/ 43467 w 11218359"/>
              <a:gd name="connsiteY4" fmla="*/ 1305554 h 1305553"/>
              <a:gd name="connsiteX5" fmla="*/ 54907 w 11218359"/>
              <a:gd name="connsiteY5" fmla="*/ 1305554 h 1305553"/>
              <a:gd name="connsiteX6" fmla="*/ 66346 w 11218359"/>
              <a:gd name="connsiteY6" fmla="*/ 1305554 h 1305553"/>
              <a:gd name="connsiteX7" fmla="*/ 77786 w 11218359"/>
              <a:gd name="connsiteY7" fmla="*/ 1305554 h 1305553"/>
              <a:gd name="connsiteX8" fmla="*/ 89225 w 11218359"/>
              <a:gd name="connsiteY8" fmla="*/ 1305554 h 1305553"/>
              <a:gd name="connsiteX9" fmla="*/ 100665 w 11218359"/>
              <a:gd name="connsiteY9" fmla="*/ 1305554 h 1305553"/>
              <a:gd name="connsiteX10" fmla="*/ 112104 w 11218359"/>
              <a:gd name="connsiteY10" fmla="*/ 1305554 h 1305553"/>
              <a:gd name="connsiteX11" fmla="*/ 123544 w 11218359"/>
              <a:gd name="connsiteY11" fmla="*/ 1305554 h 1305553"/>
              <a:gd name="connsiteX12" fmla="*/ 134979 w 11218359"/>
              <a:gd name="connsiteY12" fmla="*/ 1305554 h 1305553"/>
              <a:gd name="connsiteX13" fmla="*/ 146423 w 11218359"/>
              <a:gd name="connsiteY13" fmla="*/ 1305554 h 1305553"/>
              <a:gd name="connsiteX14" fmla="*/ 157858 w 11218359"/>
              <a:gd name="connsiteY14" fmla="*/ 1305554 h 1305553"/>
              <a:gd name="connsiteX15" fmla="*/ 169297 w 11218359"/>
              <a:gd name="connsiteY15" fmla="*/ 1305554 h 1305553"/>
              <a:gd name="connsiteX16" fmla="*/ 180737 w 11218359"/>
              <a:gd name="connsiteY16" fmla="*/ 1305554 h 1305553"/>
              <a:gd name="connsiteX17" fmla="*/ 192176 w 11218359"/>
              <a:gd name="connsiteY17" fmla="*/ 1305554 h 1305553"/>
              <a:gd name="connsiteX18" fmla="*/ 203616 w 11218359"/>
              <a:gd name="connsiteY18" fmla="*/ 1305554 h 1305553"/>
              <a:gd name="connsiteX19" fmla="*/ 215055 w 11218359"/>
              <a:gd name="connsiteY19" fmla="*/ 1305554 h 1305553"/>
              <a:gd name="connsiteX20" fmla="*/ 226495 w 11218359"/>
              <a:gd name="connsiteY20" fmla="*/ 1305554 h 1305553"/>
              <a:gd name="connsiteX21" fmla="*/ 237935 w 11218359"/>
              <a:gd name="connsiteY21" fmla="*/ 1305554 h 1305553"/>
              <a:gd name="connsiteX22" fmla="*/ 249374 w 11218359"/>
              <a:gd name="connsiteY22" fmla="*/ 1305554 h 1305553"/>
              <a:gd name="connsiteX23" fmla="*/ 260814 w 11218359"/>
              <a:gd name="connsiteY23" fmla="*/ 1305554 h 1305553"/>
              <a:gd name="connsiteX24" fmla="*/ 272253 w 11218359"/>
              <a:gd name="connsiteY24" fmla="*/ 1305554 h 1305553"/>
              <a:gd name="connsiteX25" fmla="*/ 283693 w 11218359"/>
              <a:gd name="connsiteY25" fmla="*/ 1305554 h 1305553"/>
              <a:gd name="connsiteX26" fmla="*/ 295132 w 11218359"/>
              <a:gd name="connsiteY26" fmla="*/ 1305554 h 1305553"/>
              <a:gd name="connsiteX27" fmla="*/ 306572 w 11218359"/>
              <a:gd name="connsiteY27" fmla="*/ 1305554 h 1305553"/>
              <a:gd name="connsiteX28" fmla="*/ 318011 w 11218359"/>
              <a:gd name="connsiteY28" fmla="*/ 1305554 h 1305553"/>
              <a:gd name="connsiteX29" fmla="*/ 329451 w 11218359"/>
              <a:gd name="connsiteY29" fmla="*/ 1305554 h 1305553"/>
              <a:gd name="connsiteX30" fmla="*/ 340890 w 11218359"/>
              <a:gd name="connsiteY30" fmla="*/ 1305554 h 1305553"/>
              <a:gd name="connsiteX31" fmla="*/ 352330 w 11218359"/>
              <a:gd name="connsiteY31" fmla="*/ 1305554 h 1305553"/>
              <a:gd name="connsiteX32" fmla="*/ 363769 w 11218359"/>
              <a:gd name="connsiteY32" fmla="*/ 1305554 h 1305553"/>
              <a:gd name="connsiteX33" fmla="*/ 375209 w 11218359"/>
              <a:gd name="connsiteY33" fmla="*/ 1305554 h 1305553"/>
              <a:gd name="connsiteX34" fmla="*/ 386648 w 11218359"/>
              <a:gd name="connsiteY34" fmla="*/ 1305554 h 1305553"/>
              <a:gd name="connsiteX35" fmla="*/ 398088 w 11218359"/>
              <a:gd name="connsiteY35" fmla="*/ 1305554 h 1305553"/>
              <a:gd name="connsiteX36" fmla="*/ 409527 w 11218359"/>
              <a:gd name="connsiteY36" fmla="*/ 1305554 h 1305553"/>
              <a:gd name="connsiteX37" fmla="*/ 420967 w 11218359"/>
              <a:gd name="connsiteY37" fmla="*/ 1305554 h 1305553"/>
              <a:gd name="connsiteX38" fmla="*/ 432406 w 11218359"/>
              <a:gd name="connsiteY38" fmla="*/ 1305554 h 1305553"/>
              <a:gd name="connsiteX39" fmla="*/ 443846 w 11218359"/>
              <a:gd name="connsiteY39" fmla="*/ 1305554 h 1305553"/>
              <a:gd name="connsiteX40" fmla="*/ 455285 w 11218359"/>
              <a:gd name="connsiteY40" fmla="*/ 1305554 h 1305553"/>
              <a:gd name="connsiteX41" fmla="*/ 466725 w 11218359"/>
              <a:gd name="connsiteY41" fmla="*/ 1305554 h 1305553"/>
              <a:gd name="connsiteX42" fmla="*/ 478165 w 11218359"/>
              <a:gd name="connsiteY42" fmla="*/ 1305554 h 1305553"/>
              <a:gd name="connsiteX43" fmla="*/ 489604 w 11218359"/>
              <a:gd name="connsiteY43" fmla="*/ 1305554 h 1305553"/>
              <a:gd name="connsiteX44" fmla="*/ 501044 w 11218359"/>
              <a:gd name="connsiteY44" fmla="*/ 1305554 h 1305553"/>
              <a:gd name="connsiteX45" fmla="*/ 512483 w 11218359"/>
              <a:gd name="connsiteY45" fmla="*/ 1305554 h 1305553"/>
              <a:gd name="connsiteX46" fmla="*/ 523923 w 11218359"/>
              <a:gd name="connsiteY46" fmla="*/ 1305554 h 1305553"/>
              <a:gd name="connsiteX47" fmla="*/ 535362 w 11218359"/>
              <a:gd name="connsiteY47" fmla="*/ 1305554 h 1305553"/>
              <a:gd name="connsiteX48" fmla="*/ 546802 w 11218359"/>
              <a:gd name="connsiteY48" fmla="*/ 1305554 h 1305553"/>
              <a:gd name="connsiteX49" fmla="*/ 558241 w 11218359"/>
              <a:gd name="connsiteY49" fmla="*/ 1305554 h 1305553"/>
              <a:gd name="connsiteX50" fmla="*/ 569681 w 11218359"/>
              <a:gd name="connsiteY50" fmla="*/ 1305554 h 1305553"/>
              <a:gd name="connsiteX51" fmla="*/ 581120 w 11218359"/>
              <a:gd name="connsiteY51" fmla="*/ 1305554 h 1305553"/>
              <a:gd name="connsiteX52" fmla="*/ 592560 w 11218359"/>
              <a:gd name="connsiteY52" fmla="*/ 1305554 h 1305553"/>
              <a:gd name="connsiteX53" fmla="*/ 603999 w 11218359"/>
              <a:gd name="connsiteY53" fmla="*/ 1305554 h 1305553"/>
              <a:gd name="connsiteX54" fmla="*/ 615439 w 11218359"/>
              <a:gd name="connsiteY54" fmla="*/ 1305554 h 1305553"/>
              <a:gd name="connsiteX55" fmla="*/ 626878 w 11218359"/>
              <a:gd name="connsiteY55" fmla="*/ 1305554 h 1305553"/>
              <a:gd name="connsiteX56" fmla="*/ 638318 w 11218359"/>
              <a:gd name="connsiteY56" fmla="*/ 1305554 h 1305553"/>
              <a:gd name="connsiteX57" fmla="*/ 649757 w 11218359"/>
              <a:gd name="connsiteY57" fmla="*/ 1305554 h 1305553"/>
              <a:gd name="connsiteX58" fmla="*/ 661192 w 11218359"/>
              <a:gd name="connsiteY58" fmla="*/ 1305554 h 1305553"/>
              <a:gd name="connsiteX59" fmla="*/ 672632 w 11218359"/>
              <a:gd name="connsiteY59" fmla="*/ 1305554 h 1305553"/>
              <a:gd name="connsiteX60" fmla="*/ 684071 w 11218359"/>
              <a:gd name="connsiteY60" fmla="*/ 1305554 h 1305553"/>
              <a:gd name="connsiteX61" fmla="*/ 695511 w 11218359"/>
              <a:gd name="connsiteY61" fmla="*/ 1305554 h 1305553"/>
              <a:gd name="connsiteX62" fmla="*/ 706950 w 11218359"/>
              <a:gd name="connsiteY62" fmla="*/ 1305554 h 1305553"/>
              <a:gd name="connsiteX63" fmla="*/ 718390 w 11218359"/>
              <a:gd name="connsiteY63" fmla="*/ 1305554 h 1305553"/>
              <a:gd name="connsiteX64" fmla="*/ 729829 w 11218359"/>
              <a:gd name="connsiteY64" fmla="*/ 1305554 h 1305553"/>
              <a:gd name="connsiteX65" fmla="*/ 741269 w 11218359"/>
              <a:gd name="connsiteY65" fmla="*/ 1305554 h 1305553"/>
              <a:gd name="connsiteX66" fmla="*/ 752708 w 11218359"/>
              <a:gd name="connsiteY66" fmla="*/ 1305554 h 1305553"/>
              <a:gd name="connsiteX67" fmla="*/ 764148 w 11218359"/>
              <a:gd name="connsiteY67" fmla="*/ 1305554 h 1305553"/>
              <a:gd name="connsiteX68" fmla="*/ 775587 w 11218359"/>
              <a:gd name="connsiteY68" fmla="*/ 1305554 h 1305553"/>
              <a:gd name="connsiteX69" fmla="*/ 787027 w 11218359"/>
              <a:gd name="connsiteY69" fmla="*/ 1305554 h 1305553"/>
              <a:gd name="connsiteX70" fmla="*/ 798467 w 11218359"/>
              <a:gd name="connsiteY70" fmla="*/ 1305554 h 1305553"/>
              <a:gd name="connsiteX71" fmla="*/ 809906 w 11218359"/>
              <a:gd name="connsiteY71" fmla="*/ 1305554 h 1305553"/>
              <a:gd name="connsiteX72" fmla="*/ 821346 w 11218359"/>
              <a:gd name="connsiteY72" fmla="*/ 1305554 h 1305553"/>
              <a:gd name="connsiteX73" fmla="*/ 832785 w 11218359"/>
              <a:gd name="connsiteY73" fmla="*/ 1305554 h 1305553"/>
              <a:gd name="connsiteX74" fmla="*/ 844225 w 11218359"/>
              <a:gd name="connsiteY74" fmla="*/ 1305554 h 1305553"/>
              <a:gd name="connsiteX75" fmla="*/ 855664 w 11218359"/>
              <a:gd name="connsiteY75" fmla="*/ 1305554 h 1305553"/>
              <a:gd name="connsiteX76" fmla="*/ 867104 w 11218359"/>
              <a:gd name="connsiteY76" fmla="*/ 1305554 h 1305553"/>
              <a:gd name="connsiteX77" fmla="*/ 878543 w 11218359"/>
              <a:gd name="connsiteY77" fmla="*/ 1305554 h 1305553"/>
              <a:gd name="connsiteX78" fmla="*/ 889983 w 11218359"/>
              <a:gd name="connsiteY78" fmla="*/ 1305554 h 1305553"/>
              <a:gd name="connsiteX79" fmla="*/ 901422 w 11218359"/>
              <a:gd name="connsiteY79" fmla="*/ 1305554 h 1305553"/>
              <a:gd name="connsiteX80" fmla="*/ 912862 w 11218359"/>
              <a:gd name="connsiteY80" fmla="*/ 1305554 h 1305553"/>
              <a:gd name="connsiteX81" fmla="*/ 924301 w 11218359"/>
              <a:gd name="connsiteY81" fmla="*/ 1305554 h 1305553"/>
              <a:gd name="connsiteX82" fmla="*/ 935741 w 11218359"/>
              <a:gd name="connsiteY82" fmla="*/ 1305554 h 1305553"/>
              <a:gd name="connsiteX83" fmla="*/ 947180 w 11218359"/>
              <a:gd name="connsiteY83" fmla="*/ 1305554 h 1305553"/>
              <a:gd name="connsiteX84" fmla="*/ 958620 w 11218359"/>
              <a:gd name="connsiteY84" fmla="*/ 1305554 h 1305553"/>
              <a:gd name="connsiteX85" fmla="*/ 970059 w 11218359"/>
              <a:gd name="connsiteY85" fmla="*/ 1305554 h 1305553"/>
              <a:gd name="connsiteX86" fmla="*/ 981499 w 11218359"/>
              <a:gd name="connsiteY86" fmla="*/ 1305554 h 1305553"/>
              <a:gd name="connsiteX87" fmla="*/ 992938 w 11218359"/>
              <a:gd name="connsiteY87" fmla="*/ 1305554 h 1305553"/>
              <a:gd name="connsiteX88" fmla="*/ 1004378 w 11218359"/>
              <a:gd name="connsiteY88" fmla="*/ 1305554 h 1305553"/>
              <a:gd name="connsiteX89" fmla="*/ 1015818 w 11218359"/>
              <a:gd name="connsiteY89" fmla="*/ 1305554 h 1305553"/>
              <a:gd name="connsiteX90" fmla="*/ 1027257 w 11218359"/>
              <a:gd name="connsiteY90" fmla="*/ 1305554 h 1305553"/>
              <a:gd name="connsiteX91" fmla="*/ 1038697 w 11218359"/>
              <a:gd name="connsiteY91" fmla="*/ 1305554 h 1305553"/>
              <a:gd name="connsiteX92" fmla="*/ 1050136 w 11218359"/>
              <a:gd name="connsiteY92" fmla="*/ 1305554 h 1305553"/>
              <a:gd name="connsiteX93" fmla="*/ 1061576 w 11218359"/>
              <a:gd name="connsiteY93" fmla="*/ 1305554 h 1305553"/>
              <a:gd name="connsiteX94" fmla="*/ 1073015 w 11218359"/>
              <a:gd name="connsiteY94" fmla="*/ 1305554 h 1305553"/>
              <a:gd name="connsiteX95" fmla="*/ 1084455 w 11218359"/>
              <a:gd name="connsiteY95" fmla="*/ 1305554 h 1305553"/>
              <a:gd name="connsiteX96" fmla="*/ 1095894 w 11218359"/>
              <a:gd name="connsiteY96" fmla="*/ 1305554 h 1305553"/>
              <a:gd name="connsiteX97" fmla="*/ 1107334 w 11218359"/>
              <a:gd name="connsiteY97" fmla="*/ 1305554 h 1305553"/>
              <a:gd name="connsiteX98" fmla="*/ 1118773 w 11218359"/>
              <a:gd name="connsiteY98" fmla="*/ 1305554 h 1305553"/>
              <a:gd name="connsiteX99" fmla="*/ 1130213 w 11218359"/>
              <a:gd name="connsiteY99" fmla="*/ 1305554 h 1305553"/>
              <a:gd name="connsiteX100" fmla="*/ 1141652 w 11218359"/>
              <a:gd name="connsiteY100" fmla="*/ 1305554 h 1305553"/>
              <a:gd name="connsiteX101" fmla="*/ 1153092 w 11218359"/>
              <a:gd name="connsiteY101" fmla="*/ 1305554 h 1305553"/>
              <a:gd name="connsiteX102" fmla="*/ 1164531 w 11218359"/>
              <a:gd name="connsiteY102" fmla="*/ 1305554 h 1305553"/>
              <a:gd name="connsiteX103" fmla="*/ 1175971 w 11218359"/>
              <a:gd name="connsiteY103" fmla="*/ 1305554 h 1305553"/>
              <a:gd name="connsiteX104" fmla="*/ 1187406 w 11218359"/>
              <a:gd name="connsiteY104" fmla="*/ 1305554 h 1305553"/>
              <a:gd name="connsiteX105" fmla="*/ 1198845 w 11218359"/>
              <a:gd name="connsiteY105" fmla="*/ 1305554 h 1305553"/>
              <a:gd name="connsiteX106" fmla="*/ 1210285 w 11218359"/>
              <a:gd name="connsiteY106" fmla="*/ 1305554 h 1305553"/>
              <a:gd name="connsiteX107" fmla="*/ 1221724 w 11218359"/>
              <a:gd name="connsiteY107" fmla="*/ 1305554 h 1305553"/>
              <a:gd name="connsiteX108" fmla="*/ 1233164 w 11218359"/>
              <a:gd name="connsiteY108" fmla="*/ 1305554 h 1305553"/>
              <a:gd name="connsiteX109" fmla="*/ 1244603 w 11218359"/>
              <a:gd name="connsiteY109" fmla="*/ 1305554 h 1305553"/>
              <a:gd name="connsiteX110" fmla="*/ 1256043 w 11218359"/>
              <a:gd name="connsiteY110" fmla="*/ 1305554 h 1305553"/>
              <a:gd name="connsiteX111" fmla="*/ 1267482 w 11218359"/>
              <a:gd name="connsiteY111" fmla="*/ 1305554 h 1305553"/>
              <a:gd name="connsiteX112" fmla="*/ 1278922 w 11218359"/>
              <a:gd name="connsiteY112" fmla="*/ 1305554 h 1305553"/>
              <a:gd name="connsiteX113" fmla="*/ 1290361 w 11218359"/>
              <a:gd name="connsiteY113" fmla="*/ 1305554 h 1305553"/>
              <a:gd name="connsiteX114" fmla="*/ 1301801 w 11218359"/>
              <a:gd name="connsiteY114" fmla="*/ 1305554 h 1305553"/>
              <a:gd name="connsiteX115" fmla="*/ 1313240 w 11218359"/>
              <a:gd name="connsiteY115" fmla="*/ 1305554 h 1305553"/>
              <a:gd name="connsiteX116" fmla="*/ 1324680 w 11218359"/>
              <a:gd name="connsiteY116" fmla="*/ 1305554 h 1305553"/>
              <a:gd name="connsiteX117" fmla="*/ 1336120 w 11218359"/>
              <a:gd name="connsiteY117" fmla="*/ 1305554 h 1305553"/>
              <a:gd name="connsiteX118" fmla="*/ 1347559 w 11218359"/>
              <a:gd name="connsiteY118" fmla="*/ 1305554 h 1305553"/>
              <a:gd name="connsiteX119" fmla="*/ 1358999 w 11218359"/>
              <a:gd name="connsiteY119" fmla="*/ 1305554 h 1305553"/>
              <a:gd name="connsiteX120" fmla="*/ 1370438 w 11218359"/>
              <a:gd name="connsiteY120" fmla="*/ 1305554 h 1305553"/>
              <a:gd name="connsiteX121" fmla="*/ 1381878 w 11218359"/>
              <a:gd name="connsiteY121" fmla="*/ 1305554 h 1305553"/>
              <a:gd name="connsiteX122" fmla="*/ 1393317 w 11218359"/>
              <a:gd name="connsiteY122" fmla="*/ 1305554 h 1305553"/>
              <a:gd name="connsiteX123" fmla="*/ 1404757 w 11218359"/>
              <a:gd name="connsiteY123" fmla="*/ 1305554 h 1305553"/>
              <a:gd name="connsiteX124" fmla="*/ 1416196 w 11218359"/>
              <a:gd name="connsiteY124" fmla="*/ 1305554 h 1305553"/>
              <a:gd name="connsiteX125" fmla="*/ 1427636 w 11218359"/>
              <a:gd name="connsiteY125" fmla="*/ 1305554 h 1305553"/>
              <a:gd name="connsiteX126" fmla="*/ 1439075 w 11218359"/>
              <a:gd name="connsiteY126" fmla="*/ 1305554 h 1305553"/>
              <a:gd name="connsiteX127" fmla="*/ 1450515 w 11218359"/>
              <a:gd name="connsiteY127" fmla="*/ 1305554 h 1305553"/>
              <a:gd name="connsiteX128" fmla="*/ 1461954 w 11218359"/>
              <a:gd name="connsiteY128" fmla="*/ 1305554 h 1305553"/>
              <a:gd name="connsiteX129" fmla="*/ 1473394 w 11218359"/>
              <a:gd name="connsiteY129" fmla="*/ 1305554 h 1305553"/>
              <a:gd name="connsiteX130" fmla="*/ 1484833 w 11218359"/>
              <a:gd name="connsiteY130" fmla="*/ 1305554 h 1305553"/>
              <a:gd name="connsiteX131" fmla="*/ 1496273 w 11218359"/>
              <a:gd name="connsiteY131" fmla="*/ 1305554 h 1305553"/>
              <a:gd name="connsiteX132" fmla="*/ 1507712 w 11218359"/>
              <a:gd name="connsiteY132" fmla="*/ 1305554 h 1305553"/>
              <a:gd name="connsiteX133" fmla="*/ 1519152 w 11218359"/>
              <a:gd name="connsiteY133" fmla="*/ 1305554 h 1305553"/>
              <a:gd name="connsiteX134" fmla="*/ 1530591 w 11218359"/>
              <a:gd name="connsiteY134" fmla="*/ 1305554 h 1305553"/>
              <a:gd name="connsiteX135" fmla="*/ 1542031 w 11218359"/>
              <a:gd name="connsiteY135" fmla="*/ 1305554 h 1305553"/>
              <a:gd name="connsiteX136" fmla="*/ 1553471 w 11218359"/>
              <a:gd name="connsiteY136" fmla="*/ 1305554 h 1305553"/>
              <a:gd name="connsiteX137" fmla="*/ 1564910 w 11218359"/>
              <a:gd name="connsiteY137" fmla="*/ 1305554 h 1305553"/>
              <a:gd name="connsiteX138" fmla="*/ 1576349 w 11218359"/>
              <a:gd name="connsiteY138" fmla="*/ 1305554 h 1305553"/>
              <a:gd name="connsiteX139" fmla="*/ 1587789 w 11218359"/>
              <a:gd name="connsiteY139" fmla="*/ 1305554 h 1305553"/>
              <a:gd name="connsiteX140" fmla="*/ 1599229 w 11218359"/>
              <a:gd name="connsiteY140" fmla="*/ 1305554 h 1305553"/>
              <a:gd name="connsiteX141" fmla="*/ 1610668 w 11218359"/>
              <a:gd name="connsiteY141" fmla="*/ 1305554 h 1305553"/>
              <a:gd name="connsiteX142" fmla="*/ 1622107 w 11218359"/>
              <a:gd name="connsiteY142" fmla="*/ 1305554 h 1305553"/>
              <a:gd name="connsiteX143" fmla="*/ 1633547 w 11218359"/>
              <a:gd name="connsiteY143" fmla="*/ 1305554 h 1305553"/>
              <a:gd name="connsiteX144" fmla="*/ 1644987 w 11218359"/>
              <a:gd name="connsiteY144" fmla="*/ 1305554 h 1305553"/>
              <a:gd name="connsiteX145" fmla="*/ 1656426 w 11218359"/>
              <a:gd name="connsiteY145" fmla="*/ 1305554 h 1305553"/>
              <a:gd name="connsiteX146" fmla="*/ 1667866 w 11218359"/>
              <a:gd name="connsiteY146" fmla="*/ 1305554 h 1305553"/>
              <a:gd name="connsiteX147" fmla="*/ 1679305 w 11218359"/>
              <a:gd name="connsiteY147" fmla="*/ 1305554 h 1305553"/>
              <a:gd name="connsiteX148" fmla="*/ 1690745 w 11218359"/>
              <a:gd name="connsiteY148" fmla="*/ 1305554 h 1305553"/>
              <a:gd name="connsiteX149" fmla="*/ 1702184 w 11218359"/>
              <a:gd name="connsiteY149" fmla="*/ 1305554 h 1305553"/>
              <a:gd name="connsiteX150" fmla="*/ 1713619 w 11218359"/>
              <a:gd name="connsiteY150" fmla="*/ 1305554 h 1305553"/>
              <a:gd name="connsiteX151" fmla="*/ 1725063 w 11218359"/>
              <a:gd name="connsiteY151" fmla="*/ 1305554 h 1305553"/>
              <a:gd name="connsiteX152" fmla="*/ 1736498 w 11218359"/>
              <a:gd name="connsiteY152" fmla="*/ 1305554 h 1305553"/>
              <a:gd name="connsiteX153" fmla="*/ 1747938 w 11218359"/>
              <a:gd name="connsiteY153" fmla="*/ 1305554 h 1305553"/>
              <a:gd name="connsiteX154" fmla="*/ 1759377 w 11218359"/>
              <a:gd name="connsiteY154" fmla="*/ 1305554 h 1305553"/>
              <a:gd name="connsiteX155" fmla="*/ 1770817 w 11218359"/>
              <a:gd name="connsiteY155" fmla="*/ 1305554 h 1305553"/>
              <a:gd name="connsiteX156" fmla="*/ 1782256 w 11218359"/>
              <a:gd name="connsiteY156" fmla="*/ 1305554 h 1305553"/>
              <a:gd name="connsiteX157" fmla="*/ 1793696 w 11218359"/>
              <a:gd name="connsiteY157" fmla="*/ 1305554 h 1305553"/>
              <a:gd name="connsiteX158" fmla="*/ 1805135 w 11218359"/>
              <a:gd name="connsiteY158" fmla="*/ 1305554 h 1305553"/>
              <a:gd name="connsiteX159" fmla="*/ 1816575 w 11218359"/>
              <a:gd name="connsiteY159" fmla="*/ 1305554 h 1305553"/>
              <a:gd name="connsiteX160" fmla="*/ 1828014 w 11218359"/>
              <a:gd name="connsiteY160" fmla="*/ 1305554 h 1305553"/>
              <a:gd name="connsiteX161" fmla="*/ 1839454 w 11218359"/>
              <a:gd name="connsiteY161" fmla="*/ 1305554 h 1305553"/>
              <a:gd name="connsiteX162" fmla="*/ 1850893 w 11218359"/>
              <a:gd name="connsiteY162" fmla="*/ 1305554 h 1305553"/>
              <a:gd name="connsiteX163" fmla="*/ 1862333 w 11218359"/>
              <a:gd name="connsiteY163" fmla="*/ 1305554 h 1305553"/>
              <a:gd name="connsiteX164" fmla="*/ 1873772 w 11218359"/>
              <a:gd name="connsiteY164" fmla="*/ 1305554 h 1305553"/>
              <a:gd name="connsiteX165" fmla="*/ 1885212 w 11218359"/>
              <a:gd name="connsiteY165" fmla="*/ 1305554 h 1305553"/>
              <a:gd name="connsiteX166" fmla="*/ 1896651 w 11218359"/>
              <a:gd name="connsiteY166" fmla="*/ 1305554 h 1305553"/>
              <a:gd name="connsiteX167" fmla="*/ 1908091 w 11218359"/>
              <a:gd name="connsiteY167" fmla="*/ 1305554 h 1305553"/>
              <a:gd name="connsiteX168" fmla="*/ 1919531 w 11218359"/>
              <a:gd name="connsiteY168" fmla="*/ 1305554 h 1305553"/>
              <a:gd name="connsiteX169" fmla="*/ 1930970 w 11218359"/>
              <a:gd name="connsiteY169" fmla="*/ 1305554 h 1305553"/>
              <a:gd name="connsiteX170" fmla="*/ 1942409 w 11218359"/>
              <a:gd name="connsiteY170" fmla="*/ 1305554 h 1305553"/>
              <a:gd name="connsiteX171" fmla="*/ 1953849 w 11218359"/>
              <a:gd name="connsiteY171" fmla="*/ 1305554 h 1305553"/>
              <a:gd name="connsiteX172" fmla="*/ 1965289 w 11218359"/>
              <a:gd name="connsiteY172" fmla="*/ 1305554 h 1305553"/>
              <a:gd name="connsiteX173" fmla="*/ 1976728 w 11218359"/>
              <a:gd name="connsiteY173" fmla="*/ 1305554 h 1305553"/>
              <a:gd name="connsiteX174" fmla="*/ 1988168 w 11218359"/>
              <a:gd name="connsiteY174" fmla="*/ 1305554 h 1305553"/>
              <a:gd name="connsiteX175" fmla="*/ 1999607 w 11218359"/>
              <a:gd name="connsiteY175" fmla="*/ 1305554 h 1305553"/>
              <a:gd name="connsiteX176" fmla="*/ 2011047 w 11218359"/>
              <a:gd name="connsiteY176" fmla="*/ 1305554 h 1305553"/>
              <a:gd name="connsiteX177" fmla="*/ 2022486 w 11218359"/>
              <a:gd name="connsiteY177" fmla="*/ 1305554 h 1305553"/>
              <a:gd name="connsiteX178" fmla="*/ 2033926 w 11218359"/>
              <a:gd name="connsiteY178" fmla="*/ 1305554 h 1305553"/>
              <a:gd name="connsiteX179" fmla="*/ 2045365 w 11218359"/>
              <a:gd name="connsiteY179" fmla="*/ 1305554 h 1305553"/>
              <a:gd name="connsiteX180" fmla="*/ 2056805 w 11218359"/>
              <a:gd name="connsiteY180" fmla="*/ 1305554 h 1305553"/>
              <a:gd name="connsiteX181" fmla="*/ 2068244 w 11218359"/>
              <a:gd name="connsiteY181" fmla="*/ 1305554 h 1305553"/>
              <a:gd name="connsiteX182" fmla="*/ 2079684 w 11218359"/>
              <a:gd name="connsiteY182" fmla="*/ 1305554 h 1305553"/>
              <a:gd name="connsiteX183" fmla="*/ 2091123 w 11218359"/>
              <a:gd name="connsiteY183" fmla="*/ 1305554 h 1305553"/>
              <a:gd name="connsiteX184" fmla="*/ 2102563 w 11218359"/>
              <a:gd name="connsiteY184" fmla="*/ 1305554 h 1305553"/>
              <a:gd name="connsiteX185" fmla="*/ 2114002 w 11218359"/>
              <a:gd name="connsiteY185" fmla="*/ 1305554 h 1305553"/>
              <a:gd name="connsiteX186" fmla="*/ 2125442 w 11218359"/>
              <a:gd name="connsiteY186" fmla="*/ 1305554 h 1305553"/>
              <a:gd name="connsiteX187" fmla="*/ 2136882 w 11218359"/>
              <a:gd name="connsiteY187" fmla="*/ 1305554 h 1305553"/>
              <a:gd name="connsiteX188" fmla="*/ 2148321 w 11218359"/>
              <a:gd name="connsiteY188" fmla="*/ 1305554 h 1305553"/>
              <a:gd name="connsiteX189" fmla="*/ 2159760 w 11218359"/>
              <a:gd name="connsiteY189" fmla="*/ 1305554 h 1305553"/>
              <a:gd name="connsiteX190" fmla="*/ 2171200 w 11218359"/>
              <a:gd name="connsiteY190" fmla="*/ 1305554 h 1305553"/>
              <a:gd name="connsiteX191" fmla="*/ 2182640 w 11218359"/>
              <a:gd name="connsiteY191" fmla="*/ 1305554 h 1305553"/>
              <a:gd name="connsiteX192" fmla="*/ 2194079 w 11218359"/>
              <a:gd name="connsiteY192" fmla="*/ 1305554 h 1305553"/>
              <a:gd name="connsiteX193" fmla="*/ 2205519 w 11218359"/>
              <a:gd name="connsiteY193" fmla="*/ 1305554 h 1305553"/>
              <a:gd name="connsiteX194" fmla="*/ 2216958 w 11218359"/>
              <a:gd name="connsiteY194" fmla="*/ 1305554 h 1305553"/>
              <a:gd name="connsiteX195" fmla="*/ 2228393 w 11218359"/>
              <a:gd name="connsiteY195" fmla="*/ 1305554 h 1305553"/>
              <a:gd name="connsiteX196" fmla="*/ 2239837 w 11218359"/>
              <a:gd name="connsiteY196" fmla="*/ 1305554 h 1305553"/>
              <a:gd name="connsiteX197" fmla="*/ 2251272 w 11218359"/>
              <a:gd name="connsiteY197" fmla="*/ 1305554 h 1305553"/>
              <a:gd name="connsiteX198" fmla="*/ 2262716 w 11218359"/>
              <a:gd name="connsiteY198" fmla="*/ 1305554 h 1305553"/>
              <a:gd name="connsiteX199" fmla="*/ 2274151 w 11218359"/>
              <a:gd name="connsiteY199" fmla="*/ 1305554 h 1305553"/>
              <a:gd name="connsiteX200" fmla="*/ 2285591 w 11218359"/>
              <a:gd name="connsiteY200" fmla="*/ 1305554 h 1305553"/>
              <a:gd name="connsiteX201" fmla="*/ 2297030 w 11218359"/>
              <a:gd name="connsiteY201" fmla="*/ 1305554 h 1305553"/>
              <a:gd name="connsiteX202" fmla="*/ 2308470 w 11218359"/>
              <a:gd name="connsiteY202" fmla="*/ 1305554 h 1305553"/>
              <a:gd name="connsiteX203" fmla="*/ 2319909 w 11218359"/>
              <a:gd name="connsiteY203" fmla="*/ 1305554 h 1305553"/>
              <a:gd name="connsiteX204" fmla="*/ 2331349 w 11218359"/>
              <a:gd name="connsiteY204" fmla="*/ 1305554 h 1305553"/>
              <a:gd name="connsiteX205" fmla="*/ 2342788 w 11218359"/>
              <a:gd name="connsiteY205" fmla="*/ 1305554 h 1305553"/>
              <a:gd name="connsiteX206" fmla="*/ 2354228 w 11218359"/>
              <a:gd name="connsiteY206" fmla="*/ 1305554 h 1305553"/>
              <a:gd name="connsiteX207" fmla="*/ 2365667 w 11218359"/>
              <a:gd name="connsiteY207" fmla="*/ 1305554 h 1305553"/>
              <a:gd name="connsiteX208" fmla="*/ 2377107 w 11218359"/>
              <a:gd name="connsiteY208" fmla="*/ 1305554 h 1305553"/>
              <a:gd name="connsiteX209" fmla="*/ 2388546 w 11218359"/>
              <a:gd name="connsiteY209" fmla="*/ 1305554 h 1305553"/>
              <a:gd name="connsiteX210" fmla="*/ 2399986 w 11218359"/>
              <a:gd name="connsiteY210" fmla="*/ 1305554 h 1305553"/>
              <a:gd name="connsiteX211" fmla="*/ 2411425 w 11218359"/>
              <a:gd name="connsiteY211" fmla="*/ 1305554 h 1305553"/>
              <a:gd name="connsiteX212" fmla="*/ 2422865 w 11218359"/>
              <a:gd name="connsiteY212" fmla="*/ 1305554 h 1305553"/>
              <a:gd name="connsiteX213" fmla="*/ 2434304 w 11218359"/>
              <a:gd name="connsiteY213" fmla="*/ 1305554 h 1305553"/>
              <a:gd name="connsiteX214" fmla="*/ 2445744 w 11218359"/>
              <a:gd name="connsiteY214" fmla="*/ 1305554 h 1305553"/>
              <a:gd name="connsiteX215" fmla="*/ 2457184 w 11218359"/>
              <a:gd name="connsiteY215" fmla="*/ 1305554 h 1305553"/>
              <a:gd name="connsiteX216" fmla="*/ 2468623 w 11218359"/>
              <a:gd name="connsiteY216" fmla="*/ 1305554 h 1305553"/>
              <a:gd name="connsiteX217" fmla="*/ 2480062 w 11218359"/>
              <a:gd name="connsiteY217" fmla="*/ 1305554 h 1305553"/>
              <a:gd name="connsiteX218" fmla="*/ 2491502 w 11218359"/>
              <a:gd name="connsiteY218" fmla="*/ 1305554 h 1305553"/>
              <a:gd name="connsiteX219" fmla="*/ 2502942 w 11218359"/>
              <a:gd name="connsiteY219" fmla="*/ 1305554 h 1305553"/>
              <a:gd name="connsiteX220" fmla="*/ 2514381 w 11218359"/>
              <a:gd name="connsiteY220" fmla="*/ 1305554 h 1305553"/>
              <a:gd name="connsiteX221" fmla="*/ 2525821 w 11218359"/>
              <a:gd name="connsiteY221" fmla="*/ 1305554 h 1305553"/>
              <a:gd name="connsiteX222" fmla="*/ 2537260 w 11218359"/>
              <a:gd name="connsiteY222" fmla="*/ 1305554 h 1305553"/>
              <a:gd name="connsiteX223" fmla="*/ 2548700 w 11218359"/>
              <a:gd name="connsiteY223" fmla="*/ 1305554 h 1305553"/>
              <a:gd name="connsiteX224" fmla="*/ 2560139 w 11218359"/>
              <a:gd name="connsiteY224" fmla="*/ 1305554 h 1305553"/>
              <a:gd name="connsiteX225" fmla="*/ 2571579 w 11218359"/>
              <a:gd name="connsiteY225" fmla="*/ 1305554 h 1305553"/>
              <a:gd name="connsiteX226" fmla="*/ 2583018 w 11218359"/>
              <a:gd name="connsiteY226" fmla="*/ 1305554 h 1305553"/>
              <a:gd name="connsiteX227" fmla="*/ 2594458 w 11218359"/>
              <a:gd name="connsiteY227" fmla="*/ 1305554 h 1305553"/>
              <a:gd name="connsiteX228" fmla="*/ 2605897 w 11218359"/>
              <a:gd name="connsiteY228" fmla="*/ 1305554 h 1305553"/>
              <a:gd name="connsiteX229" fmla="*/ 2617337 w 11218359"/>
              <a:gd name="connsiteY229" fmla="*/ 1305554 h 1305553"/>
              <a:gd name="connsiteX230" fmla="*/ 2628776 w 11218359"/>
              <a:gd name="connsiteY230" fmla="*/ 1305554 h 1305553"/>
              <a:gd name="connsiteX231" fmla="*/ 2640216 w 11218359"/>
              <a:gd name="connsiteY231" fmla="*/ 1305554 h 1305553"/>
              <a:gd name="connsiteX232" fmla="*/ 2651655 w 11218359"/>
              <a:gd name="connsiteY232" fmla="*/ 1305554 h 1305553"/>
              <a:gd name="connsiteX233" fmla="*/ 2663095 w 11218359"/>
              <a:gd name="connsiteY233" fmla="*/ 1305554 h 1305553"/>
              <a:gd name="connsiteX234" fmla="*/ 2674535 w 11218359"/>
              <a:gd name="connsiteY234" fmla="*/ 1305554 h 1305553"/>
              <a:gd name="connsiteX235" fmla="*/ 2685974 w 11218359"/>
              <a:gd name="connsiteY235" fmla="*/ 1305554 h 1305553"/>
              <a:gd name="connsiteX236" fmla="*/ 2697413 w 11218359"/>
              <a:gd name="connsiteY236" fmla="*/ 1305554 h 1305553"/>
              <a:gd name="connsiteX237" fmla="*/ 2708853 w 11218359"/>
              <a:gd name="connsiteY237" fmla="*/ 1305554 h 1305553"/>
              <a:gd name="connsiteX238" fmla="*/ 2720293 w 11218359"/>
              <a:gd name="connsiteY238" fmla="*/ 1305554 h 1305553"/>
              <a:gd name="connsiteX239" fmla="*/ 2731727 w 11218359"/>
              <a:gd name="connsiteY239" fmla="*/ 1305554 h 1305553"/>
              <a:gd name="connsiteX240" fmla="*/ 2743172 w 11218359"/>
              <a:gd name="connsiteY240" fmla="*/ 1305554 h 1305553"/>
              <a:gd name="connsiteX241" fmla="*/ 2754611 w 11218359"/>
              <a:gd name="connsiteY241" fmla="*/ 1305554 h 1305553"/>
              <a:gd name="connsiteX242" fmla="*/ 2766046 w 11218359"/>
              <a:gd name="connsiteY242" fmla="*/ 1305554 h 1305553"/>
              <a:gd name="connsiteX243" fmla="*/ 2777490 w 11218359"/>
              <a:gd name="connsiteY243" fmla="*/ 1305554 h 1305553"/>
              <a:gd name="connsiteX244" fmla="*/ 2788925 w 11218359"/>
              <a:gd name="connsiteY244" fmla="*/ 1305554 h 1305553"/>
              <a:gd name="connsiteX245" fmla="*/ 2800364 w 11218359"/>
              <a:gd name="connsiteY245" fmla="*/ 1305554 h 1305553"/>
              <a:gd name="connsiteX246" fmla="*/ 2811804 w 11218359"/>
              <a:gd name="connsiteY246" fmla="*/ 1305554 h 1305553"/>
              <a:gd name="connsiteX247" fmla="*/ 2823243 w 11218359"/>
              <a:gd name="connsiteY247" fmla="*/ 1305554 h 1305553"/>
              <a:gd name="connsiteX248" fmla="*/ 2834683 w 11218359"/>
              <a:gd name="connsiteY248" fmla="*/ 1305554 h 1305553"/>
              <a:gd name="connsiteX249" fmla="*/ 2846123 w 11218359"/>
              <a:gd name="connsiteY249" fmla="*/ 1305554 h 1305553"/>
              <a:gd name="connsiteX250" fmla="*/ 2857562 w 11218359"/>
              <a:gd name="connsiteY250" fmla="*/ 1305554 h 1305553"/>
              <a:gd name="connsiteX251" fmla="*/ 2869001 w 11218359"/>
              <a:gd name="connsiteY251" fmla="*/ 1305554 h 1305553"/>
              <a:gd name="connsiteX252" fmla="*/ 2880441 w 11218359"/>
              <a:gd name="connsiteY252" fmla="*/ 1305554 h 1305553"/>
              <a:gd name="connsiteX253" fmla="*/ 2891881 w 11218359"/>
              <a:gd name="connsiteY253" fmla="*/ 1305554 h 1305553"/>
              <a:gd name="connsiteX254" fmla="*/ 2903320 w 11218359"/>
              <a:gd name="connsiteY254" fmla="*/ 1305554 h 1305553"/>
              <a:gd name="connsiteX255" fmla="*/ 2914760 w 11218359"/>
              <a:gd name="connsiteY255" fmla="*/ 1305554 h 1305553"/>
              <a:gd name="connsiteX256" fmla="*/ 2926199 w 11218359"/>
              <a:gd name="connsiteY256" fmla="*/ 1305554 h 1305553"/>
              <a:gd name="connsiteX257" fmla="*/ 2937639 w 11218359"/>
              <a:gd name="connsiteY257" fmla="*/ 1305554 h 1305553"/>
              <a:gd name="connsiteX258" fmla="*/ 2949078 w 11218359"/>
              <a:gd name="connsiteY258" fmla="*/ 1305554 h 1305553"/>
              <a:gd name="connsiteX259" fmla="*/ 2960518 w 11218359"/>
              <a:gd name="connsiteY259" fmla="*/ 1305554 h 1305553"/>
              <a:gd name="connsiteX260" fmla="*/ 2971957 w 11218359"/>
              <a:gd name="connsiteY260" fmla="*/ 1305554 h 1305553"/>
              <a:gd name="connsiteX261" fmla="*/ 2983397 w 11218359"/>
              <a:gd name="connsiteY261" fmla="*/ 1305554 h 1305553"/>
              <a:gd name="connsiteX262" fmla="*/ 2994837 w 11218359"/>
              <a:gd name="connsiteY262" fmla="*/ 1305554 h 1305553"/>
              <a:gd name="connsiteX263" fmla="*/ 3006276 w 11218359"/>
              <a:gd name="connsiteY263" fmla="*/ 1305554 h 1305553"/>
              <a:gd name="connsiteX264" fmla="*/ 3017715 w 11218359"/>
              <a:gd name="connsiteY264" fmla="*/ 1305554 h 1305553"/>
              <a:gd name="connsiteX265" fmla="*/ 3029155 w 11218359"/>
              <a:gd name="connsiteY265" fmla="*/ 1305554 h 1305553"/>
              <a:gd name="connsiteX266" fmla="*/ 3040594 w 11218359"/>
              <a:gd name="connsiteY266" fmla="*/ 1305554 h 1305553"/>
              <a:gd name="connsiteX267" fmla="*/ 3052034 w 11218359"/>
              <a:gd name="connsiteY267" fmla="*/ 1305554 h 1305553"/>
              <a:gd name="connsiteX268" fmla="*/ 3063474 w 11218359"/>
              <a:gd name="connsiteY268" fmla="*/ 1305554 h 1305553"/>
              <a:gd name="connsiteX269" fmla="*/ 3074913 w 11218359"/>
              <a:gd name="connsiteY269" fmla="*/ 1305554 h 1305553"/>
              <a:gd name="connsiteX270" fmla="*/ 3086352 w 11218359"/>
              <a:gd name="connsiteY270" fmla="*/ 1305554 h 1305553"/>
              <a:gd name="connsiteX271" fmla="*/ 3097792 w 11218359"/>
              <a:gd name="connsiteY271" fmla="*/ 1304054 h 1305553"/>
              <a:gd name="connsiteX272" fmla="*/ 3109232 w 11218359"/>
              <a:gd name="connsiteY272" fmla="*/ 402631 h 1305553"/>
              <a:gd name="connsiteX273" fmla="*/ 3120671 w 11218359"/>
              <a:gd name="connsiteY273" fmla="*/ 0 h 1305553"/>
              <a:gd name="connsiteX274" fmla="*/ 3132111 w 11218359"/>
              <a:gd name="connsiteY274" fmla="*/ 1135785 h 1305553"/>
              <a:gd name="connsiteX275" fmla="*/ 3143550 w 11218359"/>
              <a:gd name="connsiteY275" fmla="*/ 1305554 h 1305553"/>
              <a:gd name="connsiteX276" fmla="*/ 3154990 w 11218359"/>
              <a:gd name="connsiteY276" fmla="*/ 1305554 h 1305553"/>
              <a:gd name="connsiteX277" fmla="*/ 3166429 w 11218359"/>
              <a:gd name="connsiteY277" fmla="*/ 1305554 h 1305553"/>
              <a:gd name="connsiteX278" fmla="*/ 3177869 w 11218359"/>
              <a:gd name="connsiteY278" fmla="*/ 1305554 h 1305553"/>
              <a:gd name="connsiteX279" fmla="*/ 3189308 w 11218359"/>
              <a:gd name="connsiteY279" fmla="*/ 1305554 h 1305553"/>
              <a:gd name="connsiteX280" fmla="*/ 3200748 w 11218359"/>
              <a:gd name="connsiteY280" fmla="*/ 1305554 h 1305553"/>
              <a:gd name="connsiteX281" fmla="*/ 3212187 w 11218359"/>
              <a:gd name="connsiteY281" fmla="*/ 1305554 h 1305553"/>
              <a:gd name="connsiteX282" fmla="*/ 3223627 w 11218359"/>
              <a:gd name="connsiteY282" fmla="*/ 1305554 h 1305553"/>
              <a:gd name="connsiteX283" fmla="*/ 3235066 w 11218359"/>
              <a:gd name="connsiteY283" fmla="*/ 1305554 h 1305553"/>
              <a:gd name="connsiteX284" fmla="*/ 3246501 w 11218359"/>
              <a:gd name="connsiteY284" fmla="*/ 1305554 h 1305553"/>
              <a:gd name="connsiteX285" fmla="*/ 3257945 w 11218359"/>
              <a:gd name="connsiteY285" fmla="*/ 1305554 h 1305553"/>
              <a:gd name="connsiteX286" fmla="*/ 3269385 w 11218359"/>
              <a:gd name="connsiteY286" fmla="*/ 1305554 h 1305553"/>
              <a:gd name="connsiteX287" fmla="*/ 3280825 w 11218359"/>
              <a:gd name="connsiteY287" fmla="*/ 1305554 h 1305553"/>
              <a:gd name="connsiteX288" fmla="*/ 3292264 w 11218359"/>
              <a:gd name="connsiteY288" fmla="*/ 1305554 h 1305553"/>
              <a:gd name="connsiteX289" fmla="*/ 3303699 w 11218359"/>
              <a:gd name="connsiteY289" fmla="*/ 1305554 h 1305553"/>
              <a:gd name="connsiteX290" fmla="*/ 3315143 w 11218359"/>
              <a:gd name="connsiteY290" fmla="*/ 1305554 h 1305553"/>
              <a:gd name="connsiteX291" fmla="*/ 3326578 w 11218359"/>
              <a:gd name="connsiteY291" fmla="*/ 1305554 h 1305553"/>
              <a:gd name="connsiteX292" fmla="*/ 3338017 w 11218359"/>
              <a:gd name="connsiteY292" fmla="*/ 1305554 h 1305553"/>
              <a:gd name="connsiteX293" fmla="*/ 3349457 w 11218359"/>
              <a:gd name="connsiteY293" fmla="*/ 1305554 h 1305553"/>
              <a:gd name="connsiteX294" fmla="*/ 3360896 w 11218359"/>
              <a:gd name="connsiteY294" fmla="*/ 1305554 h 1305553"/>
              <a:gd name="connsiteX295" fmla="*/ 3372336 w 11218359"/>
              <a:gd name="connsiteY295" fmla="*/ 1305554 h 1305553"/>
              <a:gd name="connsiteX296" fmla="*/ 3383776 w 11218359"/>
              <a:gd name="connsiteY296" fmla="*/ 1305554 h 1305553"/>
              <a:gd name="connsiteX297" fmla="*/ 3395215 w 11218359"/>
              <a:gd name="connsiteY297" fmla="*/ 1305554 h 1305553"/>
              <a:gd name="connsiteX298" fmla="*/ 3406654 w 11218359"/>
              <a:gd name="connsiteY298" fmla="*/ 1305554 h 1305553"/>
              <a:gd name="connsiteX299" fmla="*/ 3418094 w 11218359"/>
              <a:gd name="connsiteY299" fmla="*/ 1305554 h 1305553"/>
              <a:gd name="connsiteX300" fmla="*/ 3429534 w 11218359"/>
              <a:gd name="connsiteY300" fmla="*/ 1305554 h 1305553"/>
              <a:gd name="connsiteX301" fmla="*/ 3440973 w 11218359"/>
              <a:gd name="connsiteY301" fmla="*/ 1305554 h 1305553"/>
              <a:gd name="connsiteX302" fmla="*/ 3452413 w 11218359"/>
              <a:gd name="connsiteY302" fmla="*/ 1305554 h 1305553"/>
              <a:gd name="connsiteX303" fmla="*/ 3463852 w 11218359"/>
              <a:gd name="connsiteY303" fmla="*/ 1305554 h 1305553"/>
              <a:gd name="connsiteX304" fmla="*/ 3475292 w 11218359"/>
              <a:gd name="connsiteY304" fmla="*/ 1305554 h 1305553"/>
              <a:gd name="connsiteX305" fmla="*/ 3486731 w 11218359"/>
              <a:gd name="connsiteY305" fmla="*/ 1305554 h 1305553"/>
              <a:gd name="connsiteX306" fmla="*/ 3498171 w 11218359"/>
              <a:gd name="connsiteY306" fmla="*/ 1305554 h 1305553"/>
              <a:gd name="connsiteX307" fmla="*/ 3509610 w 11218359"/>
              <a:gd name="connsiteY307" fmla="*/ 1305554 h 1305553"/>
              <a:gd name="connsiteX308" fmla="*/ 3521050 w 11218359"/>
              <a:gd name="connsiteY308" fmla="*/ 1305554 h 1305553"/>
              <a:gd name="connsiteX309" fmla="*/ 3532489 w 11218359"/>
              <a:gd name="connsiteY309" fmla="*/ 1305554 h 1305553"/>
              <a:gd name="connsiteX310" fmla="*/ 3543929 w 11218359"/>
              <a:gd name="connsiteY310" fmla="*/ 1305554 h 1305553"/>
              <a:gd name="connsiteX311" fmla="*/ 3555368 w 11218359"/>
              <a:gd name="connsiteY311" fmla="*/ 1305554 h 1305553"/>
              <a:gd name="connsiteX312" fmla="*/ 3566808 w 11218359"/>
              <a:gd name="connsiteY312" fmla="*/ 1305554 h 1305553"/>
              <a:gd name="connsiteX313" fmla="*/ 3578247 w 11218359"/>
              <a:gd name="connsiteY313" fmla="*/ 1305554 h 1305553"/>
              <a:gd name="connsiteX314" fmla="*/ 3589687 w 11218359"/>
              <a:gd name="connsiteY314" fmla="*/ 1305554 h 1305553"/>
              <a:gd name="connsiteX315" fmla="*/ 3601127 w 11218359"/>
              <a:gd name="connsiteY315" fmla="*/ 1305554 h 1305553"/>
              <a:gd name="connsiteX316" fmla="*/ 3612566 w 11218359"/>
              <a:gd name="connsiteY316" fmla="*/ 1305554 h 1305553"/>
              <a:gd name="connsiteX317" fmla="*/ 3624005 w 11218359"/>
              <a:gd name="connsiteY317" fmla="*/ 1305554 h 1305553"/>
              <a:gd name="connsiteX318" fmla="*/ 3635445 w 11218359"/>
              <a:gd name="connsiteY318" fmla="*/ 1305554 h 1305553"/>
              <a:gd name="connsiteX319" fmla="*/ 3646885 w 11218359"/>
              <a:gd name="connsiteY319" fmla="*/ 1305554 h 1305553"/>
              <a:gd name="connsiteX320" fmla="*/ 3658324 w 11218359"/>
              <a:gd name="connsiteY320" fmla="*/ 1305554 h 1305553"/>
              <a:gd name="connsiteX321" fmla="*/ 3669764 w 11218359"/>
              <a:gd name="connsiteY321" fmla="*/ 1305554 h 1305553"/>
              <a:gd name="connsiteX322" fmla="*/ 3681203 w 11218359"/>
              <a:gd name="connsiteY322" fmla="*/ 1305554 h 1305553"/>
              <a:gd name="connsiteX323" fmla="*/ 3692643 w 11218359"/>
              <a:gd name="connsiteY323" fmla="*/ 1305554 h 1305553"/>
              <a:gd name="connsiteX324" fmla="*/ 3704082 w 11218359"/>
              <a:gd name="connsiteY324" fmla="*/ 1305554 h 1305553"/>
              <a:gd name="connsiteX325" fmla="*/ 3715522 w 11218359"/>
              <a:gd name="connsiteY325" fmla="*/ 1305554 h 1305553"/>
              <a:gd name="connsiteX326" fmla="*/ 3726961 w 11218359"/>
              <a:gd name="connsiteY326" fmla="*/ 1305554 h 1305553"/>
              <a:gd name="connsiteX327" fmla="*/ 3738401 w 11218359"/>
              <a:gd name="connsiteY327" fmla="*/ 1305554 h 1305553"/>
              <a:gd name="connsiteX328" fmla="*/ 3749840 w 11218359"/>
              <a:gd name="connsiteY328" fmla="*/ 1305554 h 1305553"/>
              <a:gd name="connsiteX329" fmla="*/ 3761280 w 11218359"/>
              <a:gd name="connsiteY329" fmla="*/ 1305554 h 1305553"/>
              <a:gd name="connsiteX330" fmla="*/ 3772719 w 11218359"/>
              <a:gd name="connsiteY330" fmla="*/ 1305554 h 1305553"/>
              <a:gd name="connsiteX331" fmla="*/ 3784154 w 11218359"/>
              <a:gd name="connsiteY331" fmla="*/ 1305554 h 1305553"/>
              <a:gd name="connsiteX332" fmla="*/ 3795598 w 11218359"/>
              <a:gd name="connsiteY332" fmla="*/ 1305554 h 1305553"/>
              <a:gd name="connsiteX333" fmla="*/ 3807033 w 11218359"/>
              <a:gd name="connsiteY333" fmla="*/ 1305554 h 1305553"/>
              <a:gd name="connsiteX334" fmla="*/ 3818473 w 11218359"/>
              <a:gd name="connsiteY334" fmla="*/ 1305554 h 1305553"/>
              <a:gd name="connsiteX335" fmla="*/ 3829917 w 11218359"/>
              <a:gd name="connsiteY335" fmla="*/ 1305554 h 1305553"/>
              <a:gd name="connsiteX336" fmla="*/ 3841352 w 11218359"/>
              <a:gd name="connsiteY336" fmla="*/ 1305554 h 1305553"/>
              <a:gd name="connsiteX337" fmla="*/ 3852791 w 11218359"/>
              <a:gd name="connsiteY337" fmla="*/ 1305554 h 1305553"/>
              <a:gd name="connsiteX338" fmla="*/ 3864231 w 11218359"/>
              <a:gd name="connsiteY338" fmla="*/ 1305554 h 1305553"/>
              <a:gd name="connsiteX339" fmla="*/ 3875670 w 11218359"/>
              <a:gd name="connsiteY339" fmla="*/ 1305554 h 1305553"/>
              <a:gd name="connsiteX340" fmla="*/ 3887110 w 11218359"/>
              <a:gd name="connsiteY340" fmla="*/ 1305554 h 1305553"/>
              <a:gd name="connsiteX341" fmla="*/ 3898549 w 11218359"/>
              <a:gd name="connsiteY341" fmla="*/ 1305554 h 1305553"/>
              <a:gd name="connsiteX342" fmla="*/ 3909989 w 11218359"/>
              <a:gd name="connsiteY342" fmla="*/ 1305554 h 1305553"/>
              <a:gd name="connsiteX343" fmla="*/ 3921447 w 11218359"/>
              <a:gd name="connsiteY343" fmla="*/ 1305554 h 1305553"/>
              <a:gd name="connsiteX344" fmla="*/ 3932878 w 11218359"/>
              <a:gd name="connsiteY344" fmla="*/ 1305554 h 1305553"/>
              <a:gd name="connsiteX345" fmla="*/ 3944307 w 11218359"/>
              <a:gd name="connsiteY345" fmla="*/ 1305554 h 1305553"/>
              <a:gd name="connsiteX346" fmla="*/ 3955737 w 11218359"/>
              <a:gd name="connsiteY346" fmla="*/ 1305554 h 1305553"/>
              <a:gd name="connsiteX347" fmla="*/ 3967167 w 11218359"/>
              <a:gd name="connsiteY347" fmla="*/ 1305554 h 1305553"/>
              <a:gd name="connsiteX348" fmla="*/ 3978645 w 11218359"/>
              <a:gd name="connsiteY348" fmla="*/ 1305554 h 1305553"/>
              <a:gd name="connsiteX349" fmla="*/ 3990075 w 11218359"/>
              <a:gd name="connsiteY349" fmla="*/ 1305554 h 1305553"/>
              <a:gd name="connsiteX350" fmla="*/ 4001505 w 11218359"/>
              <a:gd name="connsiteY350" fmla="*/ 1305554 h 1305553"/>
              <a:gd name="connsiteX351" fmla="*/ 4012935 w 11218359"/>
              <a:gd name="connsiteY351" fmla="*/ 1305554 h 1305553"/>
              <a:gd name="connsiteX352" fmla="*/ 4024365 w 11218359"/>
              <a:gd name="connsiteY352" fmla="*/ 1305554 h 1305553"/>
              <a:gd name="connsiteX353" fmla="*/ 4035843 w 11218359"/>
              <a:gd name="connsiteY353" fmla="*/ 1305554 h 1305553"/>
              <a:gd name="connsiteX354" fmla="*/ 4047273 w 11218359"/>
              <a:gd name="connsiteY354" fmla="*/ 1305554 h 1305553"/>
              <a:gd name="connsiteX355" fmla="*/ 4058702 w 11218359"/>
              <a:gd name="connsiteY355" fmla="*/ 1305554 h 1305553"/>
              <a:gd name="connsiteX356" fmla="*/ 4070133 w 11218359"/>
              <a:gd name="connsiteY356" fmla="*/ 1305554 h 1305553"/>
              <a:gd name="connsiteX357" fmla="*/ 4081563 w 11218359"/>
              <a:gd name="connsiteY357" fmla="*/ 1305554 h 1305553"/>
              <a:gd name="connsiteX358" fmla="*/ 4093040 w 11218359"/>
              <a:gd name="connsiteY358" fmla="*/ 1305554 h 1305553"/>
              <a:gd name="connsiteX359" fmla="*/ 4104471 w 11218359"/>
              <a:gd name="connsiteY359" fmla="*/ 1305554 h 1305553"/>
              <a:gd name="connsiteX360" fmla="*/ 4115900 w 11218359"/>
              <a:gd name="connsiteY360" fmla="*/ 1305554 h 1305553"/>
              <a:gd name="connsiteX361" fmla="*/ 4127330 w 11218359"/>
              <a:gd name="connsiteY361" fmla="*/ 1305554 h 1305553"/>
              <a:gd name="connsiteX362" fmla="*/ 4138760 w 11218359"/>
              <a:gd name="connsiteY362" fmla="*/ 1305554 h 1305553"/>
              <a:gd name="connsiteX363" fmla="*/ 4150238 w 11218359"/>
              <a:gd name="connsiteY363" fmla="*/ 1305554 h 1305553"/>
              <a:gd name="connsiteX364" fmla="*/ 4161668 w 11218359"/>
              <a:gd name="connsiteY364" fmla="*/ 1305554 h 1305553"/>
              <a:gd name="connsiteX365" fmla="*/ 4173098 w 11218359"/>
              <a:gd name="connsiteY365" fmla="*/ 1305554 h 1305553"/>
              <a:gd name="connsiteX366" fmla="*/ 4184528 w 11218359"/>
              <a:gd name="connsiteY366" fmla="*/ 1305554 h 1305553"/>
              <a:gd name="connsiteX367" fmla="*/ 4195958 w 11218359"/>
              <a:gd name="connsiteY367" fmla="*/ 1305554 h 1305553"/>
              <a:gd name="connsiteX368" fmla="*/ 4207436 w 11218359"/>
              <a:gd name="connsiteY368" fmla="*/ 1305554 h 1305553"/>
              <a:gd name="connsiteX369" fmla="*/ 4218865 w 11218359"/>
              <a:gd name="connsiteY369" fmla="*/ 1305554 h 1305553"/>
              <a:gd name="connsiteX370" fmla="*/ 4230296 w 11218359"/>
              <a:gd name="connsiteY370" fmla="*/ 1305554 h 1305553"/>
              <a:gd name="connsiteX371" fmla="*/ 4241726 w 11218359"/>
              <a:gd name="connsiteY371" fmla="*/ 1305554 h 1305553"/>
              <a:gd name="connsiteX372" fmla="*/ 4253156 w 11218359"/>
              <a:gd name="connsiteY372" fmla="*/ 1305554 h 1305553"/>
              <a:gd name="connsiteX373" fmla="*/ 4264634 w 11218359"/>
              <a:gd name="connsiteY373" fmla="*/ 1305554 h 1305553"/>
              <a:gd name="connsiteX374" fmla="*/ 4276063 w 11218359"/>
              <a:gd name="connsiteY374" fmla="*/ 1305554 h 1305553"/>
              <a:gd name="connsiteX375" fmla="*/ 4287493 w 11218359"/>
              <a:gd name="connsiteY375" fmla="*/ 1305554 h 1305553"/>
              <a:gd name="connsiteX376" fmla="*/ 4298923 w 11218359"/>
              <a:gd name="connsiteY376" fmla="*/ 1305554 h 1305553"/>
              <a:gd name="connsiteX377" fmla="*/ 4310353 w 11218359"/>
              <a:gd name="connsiteY377" fmla="*/ 1305554 h 1305553"/>
              <a:gd name="connsiteX378" fmla="*/ 4321831 w 11218359"/>
              <a:gd name="connsiteY378" fmla="*/ 1305554 h 1305553"/>
              <a:gd name="connsiteX379" fmla="*/ 4333261 w 11218359"/>
              <a:gd name="connsiteY379" fmla="*/ 1305554 h 1305553"/>
              <a:gd name="connsiteX380" fmla="*/ 4344691 w 11218359"/>
              <a:gd name="connsiteY380" fmla="*/ 1305554 h 1305553"/>
              <a:gd name="connsiteX381" fmla="*/ 4356121 w 11218359"/>
              <a:gd name="connsiteY381" fmla="*/ 1305554 h 1305553"/>
              <a:gd name="connsiteX382" fmla="*/ 4367551 w 11218359"/>
              <a:gd name="connsiteY382" fmla="*/ 1305554 h 1305553"/>
              <a:gd name="connsiteX383" fmla="*/ 4379028 w 11218359"/>
              <a:gd name="connsiteY383" fmla="*/ 1305554 h 1305553"/>
              <a:gd name="connsiteX384" fmla="*/ 4390458 w 11218359"/>
              <a:gd name="connsiteY384" fmla="*/ 1305554 h 1305553"/>
              <a:gd name="connsiteX385" fmla="*/ 4401889 w 11218359"/>
              <a:gd name="connsiteY385" fmla="*/ 1305554 h 1305553"/>
              <a:gd name="connsiteX386" fmla="*/ 4413319 w 11218359"/>
              <a:gd name="connsiteY386" fmla="*/ 1305554 h 1305553"/>
              <a:gd name="connsiteX387" fmla="*/ 4424749 w 11218359"/>
              <a:gd name="connsiteY387" fmla="*/ 1305554 h 1305553"/>
              <a:gd name="connsiteX388" fmla="*/ 4436226 w 11218359"/>
              <a:gd name="connsiteY388" fmla="*/ 1305554 h 1305553"/>
              <a:gd name="connsiteX389" fmla="*/ 4447656 w 11218359"/>
              <a:gd name="connsiteY389" fmla="*/ 1305554 h 1305553"/>
              <a:gd name="connsiteX390" fmla="*/ 4459086 w 11218359"/>
              <a:gd name="connsiteY390" fmla="*/ 1305554 h 1305553"/>
              <a:gd name="connsiteX391" fmla="*/ 4470516 w 11218359"/>
              <a:gd name="connsiteY391" fmla="*/ 1305554 h 1305553"/>
              <a:gd name="connsiteX392" fmla="*/ 4481946 w 11218359"/>
              <a:gd name="connsiteY392" fmla="*/ 1305554 h 1305553"/>
              <a:gd name="connsiteX393" fmla="*/ 4493424 w 11218359"/>
              <a:gd name="connsiteY393" fmla="*/ 1305554 h 1305553"/>
              <a:gd name="connsiteX394" fmla="*/ 4504854 w 11218359"/>
              <a:gd name="connsiteY394" fmla="*/ 1305554 h 1305553"/>
              <a:gd name="connsiteX395" fmla="*/ 4516284 w 11218359"/>
              <a:gd name="connsiteY395" fmla="*/ 1305554 h 1305553"/>
              <a:gd name="connsiteX396" fmla="*/ 4527714 w 11218359"/>
              <a:gd name="connsiteY396" fmla="*/ 1305554 h 1305553"/>
              <a:gd name="connsiteX397" fmla="*/ 4539144 w 11218359"/>
              <a:gd name="connsiteY397" fmla="*/ 1305554 h 1305553"/>
              <a:gd name="connsiteX398" fmla="*/ 4550621 w 11218359"/>
              <a:gd name="connsiteY398" fmla="*/ 1305554 h 1305553"/>
              <a:gd name="connsiteX399" fmla="*/ 4562051 w 11218359"/>
              <a:gd name="connsiteY399" fmla="*/ 1305554 h 1305553"/>
              <a:gd name="connsiteX400" fmla="*/ 4573482 w 11218359"/>
              <a:gd name="connsiteY400" fmla="*/ 1305554 h 1305553"/>
              <a:gd name="connsiteX401" fmla="*/ 4584912 w 11218359"/>
              <a:gd name="connsiteY401" fmla="*/ 1305554 h 1305553"/>
              <a:gd name="connsiteX402" fmla="*/ 4596341 w 11218359"/>
              <a:gd name="connsiteY402" fmla="*/ 1305554 h 1305553"/>
              <a:gd name="connsiteX403" fmla="*/ 4607771 w 11218359"/>
              <a:gd name="connsiteY403" fmla="*/ 1305554 h 1305553"/>
              <a:gd name="connsiteX404" fmla="*/ 4619249 w 11218359"/>
              <a:gd name="connsiteY404" fmla="*/ 1305554 h 1305553"/>
              <a:gd name="connsiteX405" fmla="*/ 4630679 w 11218359"/>
              <a:gd name="connsiteY405" fmla="*/ 1305554 h 1305553"/>
              <a:gd name="connsiteX406" fmla="*/ 4642109 w 11218359"/>
              <a:gd name="connsiteY406" fmla="*/ 1305554 h 1305553"/>
              <a:gd name="connsiteX407" fmla="*/ 4653539 w 11218359"/>
              <a:gd name="connsiteY407" fmla="*/ 1305554 h 1305553"/>
              <a:gd name="connsiteX408" fmla="*/ 4664969 w 11218359"/>
              <a:gd name="connsiteY408" fmla="*/ 1305554 h 1305553"/>
              <a:gd name="connsiteX409" fmla="*/ 4676447 w 11218359"/>
              <a:gd name="connsiteY409" fmla="*/ 1305554 h 1305553"/>
              <a:gd name="connsiteX410" fmla="*/ 4687877 w 11218359"/>
              <a:gd name="connsiteY410" fmla="*/ 1305554 h 1305553"/>
              <a:gd name="connsiteX411" fmla="*/ 4699306 w 11218359"/>
              <a:gd name="connsiteY411" fmla="*/ 1305554 h 1305553"/>
              <a:gd name="connsiteX412" fmla="*/ 4710737 w 11218359"/>
              <a:gd name="connsiteY412" fmla="*/ 1305554 h 1305553"/>
              <a:gd name="connsiteX413" fmla="*/ 4722167 w 11218359"/>
              <a:gd name="connsiteY413" fmla="*/ 1305554 h 1305553"/>
              <a:gd name="connsiteX414" fmla="*/ 4733644 w 11218359"/>
              <a:gd name="connsiteY414" fmla="*/ 1305554 h 1305553"/>
              <a:gd name="connsiteX415" fmla="*/ 4745075 w 11218359"/>
              <a:gd name="connsiteY415" fmla="*/ 1305554 h 1305553"/>
              <a:gd name="connsiteX416" fmla="*/ 4756504 w 11218359"/>
              <a:gd name="connsiteY416" fmla="*/ 1305554 h 1305553"/>
              <a:gd name="connsiteX417" fmla="*/ 4767934 w 11218359"/>
              <a:gd name="connsiteY417" fmla="*/ 1305554 h 1305553"/>
              <a:gd name="connsiteX418" fmla="*/ 4779364 w 11218359"/>
              <a:gd name="connsiteY418" fmla="*/ 1305554 h 1305553"/>
              <a:gd name="connsiteX419" fmla="*/ 4790842 w 11218359"/>
              <a:gd name="connsiteY419" fmla="*/ 1305554 h 1305553"/>
              <a:gd name="connsiteX420" fmla="*/ 4802272 w 11218359"/>
              <a:gd name="connsiteY420" fmla="*/ 1305554 h 1305553"/>
              <a:gd name="connsiteX421" fmla="*/ 4813702 w 11218359"/>
              <a:gd name="connsiteY421" fmla="*/ 1305554 h 1305553"/>
              <a:gd name="connsiteX422" fmla="*/ 4825132 w 11218359"/>
              <a:gd name="connsiteY422" fmla="*/ 1305554 h 1305553"/>
              <a:gd name="connsiteX423" fmla="*/ 4836562 w 11218359"/>
              <a:gd name="connsiteY423" fmla="*/ 1305554 h 1305553"/>
              <a:gd name="connsiteX424" fmla="*/ 4848040 w 11218359"/>
              <a:gd name="connsiteY424" fmla="*/ 1305554 h 1305553"/>
              <a:gd name="connsiteX425" fmla="*/ 4859469 w 11218359"/>
              <a:gd name="connsiteY425" fmla="*/ 1305554 h 1305553"/>
              <a:gd name="connsiteX426" fmla="*/ 4870899 w 11218359"/>
              <a:gd name="connsiteY426" fmla="*/ 1305554 h 1305553"/>
              <a:gd name="connsiteX427" fmla="*/ 4882330 w 11218359"/>
              <a:gd name="connsiteY427" fmla="*/ 1305554 h 1305553"/>
              <a:gd name="connsiteX428" fmla="*/ 4893760 w 11218359"/>
              <a:gd name="connsiteY428" fmla="*/ 1305554 h 1305553"/>
              <a:gd name="connsiteX429" fmla="*/ 4905237 w 11218359"/>
              <a:gd name="connsiteY429" fmla="*/ 1305554 h 1305553"/>
              <a:gd name="connsiteX430" fmla="*/ 4916667 w 11218359"/>
              <a:gd name="connsiteY430" fmla="*/ 1305554 h 1305553"/>
              <a:gd name="connsiteX431" fmla="*/ 4928097 w 11218359"/>
              <a:gd name="connsiteY431" fmla="*/ 1305554 h 1305553"/>
              <a:gd name="connsiteX432" fmla="*/ 4939527 w 11218359"/>
              <a:gd name="connsiteY432" fmla="*/ 1305554 h 1305553"/>
              <a:gd name="connsiteX433" fmla="*/ 4950957 w 11218359"/>
              <a:gd name="connsiteY433" fmla="*/ 1305554 h 1305553"/>
              <a:gd name="connsiteX434" fmla="*/ 4962435 w 11218359"/>
              <a:gd name="connsiteY434" fmla="*/ 1305554 h 1305553"/>
              <a:gd name="connsiteX435" fmla="*/ 4973865 w 11218359"/>
              <a:gd name="connsiteY435" fmla="*/ 1305554 h 1305553"/>
              <a:gd name="connsiteX436" fmla="*/ 4985295 w 11218359"/>
              <a:gd name="connsiteY436" fmla="*/ 1305554 h 1305553"/>
              <a:gd name="connsiteX437" fmla="*/ 4996725 w 11218359"/>
              <a:gd name="connsiteY437" fmla="*/ 1305554 h 1305553"/>
              <a:gd name="connsiteX438" fmla="*/ 5008155 w 11218359"/>
              <a:gd name="connsiteY438" fmla="*/ 1305554 h 1305553"/>
              <a:gd name="connsiteX439" fmla="*/ 5019632 w 11218359"/>
              <a:gd name="connsiteY439" fmla="*/ 1305554 h 1305553"/>
              <a:gd name="connsiteX440" fmla="*/ 5031062 w 11218359"/>
              <a:gd name="connsiteY440" fmla="*/ 1305554 h 1305553"/>
              <a:gd name="connsiteX441" fmla="*/ 5042492 w 11218359"/>
              <a:gd name="connsiteY441" fmla="*/ 1305554 h 1305553"/>
              <a:gd name="connsiteX442" fmla="*/ 5053923 w 11218359"/>
              <a:gd name="connsiteY442" fmla="*/ 1305554 h 1305553"/>
              <a:gd name="connsiteX443" fmla="*/ 5065353 w 11218359"/>
              <a:gd name="connsiteY443" fmla="*/ 1305554 h 1305553"/>
              <a:gd name="connsiteX444" fmla="*/ 5076830 w 11218359"/>
              <a:gd name="connsiteY444" fmla="*/ 1305554 h 1305553"/>
              <a:gd name="connsiteX445" fmla="*/ 5088260 w 11218359"/>
              <a:gd name="connsiteY445" fmla="*/ 1305554 h 1305553"/>
              <a:gd name="connsiteX446" fmla="*/ 5099690 w 11218359"/>
              <a:gd name="connsiteY446" fmla="*/ 1305554 h 1305553"/>
              <a:gd name="connsiteX447" fmla="*/ 5111120 w 11218359"/>
              <a:gd name="connsiteY447" fmla="*/ 1305554 h 1305553"/>
              <a:gd name="connsiteX448" fmla="*/ 5122550 w 11218359"/>
              <a:gd name="connsiteY448" fmla="*/ 1305554 h 1305553"/>
              <a:gd name="connsiteX449" fmla="*/ 5134028 w 11218359"/>
              <a:gd name="connsiteY449" fmla="*/ 1305554 h 1305553"/>
              <a:gd name="connsiteX450" fmla="*/ 5145458 w 11218359"/>
              <a:gd name="connsiteY450" fmla="*/ 1305554 h 1305553"/>
              <a:gd name="connsiteX451" fmla="*/ 5156888 w 11218359"/>
              <a:gd name="connsiteY451" fmla="*/ 1305554 h 1305553"/>
              <a:gd name="connsiteX452" fmla="*/ 5168318 w 11218359"/>
              <a:gd name="connsiteY452" fmla="*/ 1305554 h 1305553"/>
              <a:gd name="connsiteX453" fmla="*/ 5179747 w 11218359"/>
              <a:gd name="connsiteY453" fmla="*/ 1305554 h 1305553"/>
              <a:gd name="connsiteX454" fmla="*/ 5191225 w 11218359"/>
              <a:gd name="connsiteY454" fmla="*/ 1305554 h 1305553"/>
              <a:gd name="connsiteX455" fmla="*/ 5202655 w 11218359"/>
              <a:gd name="connsiteY455" fmla="*/ 1305554 h 1305553"/>
              <a:gd name="connsiteX456" fmla="*/ 5214085 w 11218359"/>
              <a:gd name="connsiteY456" fmla="*/ 1305554 h 1305553"/>
              <a:gd name="connsiteX457" fmla="*/ 5225515 w 11218359"/>
              <a:gd name="connsiteY457" fmla="*/ 1305554 h 1305553"/>
              <a:gd name="connsiteX458" fmla="*/ 5236945 w 11218359"/>
              <a:gd name="connsiteY458" fmla="*/ 1305554 h 1305553"/>
              <a:gd name="connsiteX459" fmla="*/ 5248423 w 11218359"/>
              <a:gd name="connsiteY459" fmla="*/ 1305554 h 1305553"/>
              <a:gd name="connsiteX460" fmla="*/ 5259853 w 11218359"/>
              <a:gd name="connsiteY460" fmla="*/ 1305554 h 1305553"/>
              <a:gd name="connsiteX461" fmla="*/ 5271283 w 11218359"/>
              <a:gd name="connsiteY461" fmla="*/ 1305554 h 1305553"/>
              <a:gd name="connsiteX462" fmla="*/ 5282713 w 11218359"/>
              <a:gd name="connsiteY462" fmla="*/ 1305554 h 1305553"/>
              <a:gd name="connsiteX463" fmla="*/ 5294143 w 11218359"/>
              <a:gd name="connsiteY463" fmla="*/ 1305554 h 1305553"/>
              <a:gd name="connsiteX464" fmla="*/ 5305621 w 11218359"/>
              <a:gd name="connsiteY464" fmla="*/ 1305554 h 1305553"/>
              <a:gd name="connsiteX465" fmla="*/ 5317051 w 11218359"/>
              <a:gd name="connsiteY465" fmla="*/ 1305554 h 1305553"/>
              <a:gd name="connsiteX466" fmla="*/ 5328481 w 11218359"/>
              <a:gd name="connsiteY466" fmla="*/ 1305554 h 1305553"/>
              <a:gd name="connsiteX467" fmla="*/ 5339910 w 11218359"/>
              <a:gd name="connsiteY467" fmla="*/ 1305554 h 1305553"/>
              <a:gd name="connsiteX468" fmla="*/ 5351340 w 11218359"/>
              <a:gd name="connsiteY468" fmla="*/ 1305554 h 1305553"/>
              <a:gd name="connsiteX469" fmla="*/ 5362818 w 11218359"/>
              <a:gd name="connsiteY469" fmla="*/ 1305554 h 1305553"/>
              <a:gd name="connsiteX470" fmla="*/ 5374248 w 11218359"/>
              <a:gd name="connsiteY470" fmla="*/ 1305554 h 1305553"/>
              <a:gd name="connsiteX471" fmla="*/ 5385678 w 11218359"/>
              <a:gd name="connsiteY471" fmla="*/ 1305554 h 1305553"/>
              <a:gd name="connsiteX472" fmla="*/ 5397108 w 11218359"/>
              <a:gd name="connsiteY472" fmla="*/ 1305554 h 1305553"/>
              <a:gd name="connsiteX473" fmla="*/ 5408538 w 11218359"/>
              <a:gd name="connsiteY473" fmla="*/ 1305554 h 1305553"/>
              <a:gd name="connsiteX474" fmla="*/ 5420016 w 11218359"/>
              <a:gd name="connsiteY474" fmla="*/ 1305554 h 1305553"/>
              <a:gd name="connsiteX475" fmla="*/ 5431446 w 11218359"/>
              <a:gd name="connsiteY475" fmla="*/ 1305554 h 1305553"/>
              <a:gd name="connsiteX476" fmla="*/ 5442876 w 11218359"/>
              <a:gd name="connsiteY476" fmla="*/ 1305554 h 1305553"/>
              <a:gd name="connsiteX477" fmla="*/ 5454306 w 11218359"/>
              <a:gd name="connsiteY477" fmla="*/ 1305554 h 1305553"/>
              <a:gd name="connsiteX478" fmla="*/ 5465736 w 11218359"/>
              <a:gd name="connsiteY478" fmla="*/ 1305554 h 1305553"/>
              <a:gd name="connsiteX479" fmla="*/ 5477214 w 11218359"/>
              <a:gd name="connsiteY479" fmla="*/ 1305554 h 1305553"/>
              <a:gd name="connsiteX480" fmla="*/ 5488643 w 11218359"/>
              <a:gd name="connsiteY480" fmla="*/ 1305554 h 1305553"/>
              <a:gd name="connsiteX481" fmla="*/ 5500073 w 11218359"/>
              <a:gd name="connsiteY481" fmla="*/ 1305554 h 1305553"/>
              <a:gd name="connsiteX482" fmla="*/ 5511503 w 11218359"/>
              <a:gd name="connsiteY482" fmla="*/ 1305554 h 1305553"/>
              <a:gd name="connsiteX483" fmla="*/ 5522933 w 11218359"/>
              <a:gd name="connsiteY483" fmla="*/ 1305554 h 1305553"/>
              <a:gd name="connsiteX484" fmla="*/ 5534411 w 11218359"/>
              <a:gd name="connsiteY484" fmla="*/ 1305554 h 1305553"/>
              <a:gd name="connsiteX485" fmla="*/ 5545841 w 11218359"/>
              <a:gd name="connsiteY485" fmla="*/ 1305554 h 1305553"/>
              <a:gd name="connsiteX486" fmla="*/ 5557271 w 11218359"/>
              <a:gd name="connsiteY486" fmla="*/ 1305554 h 1305553"/>
              <a:gd name="connsiteX487" fmla="*/ 5568701 w 11218359"/>
              <a:gd name="connsiteY487" fmla="*/ 1305554 h 1305553"/>
              <a:gd name="connsiteX488" fmla="*/ 5580131 w 11218359"/>
              <a:gd name="connsiteY488" fmla="*/ 1305554 h 1305553"/>
              <a:gd name="connsiteX489" fmla="*/ 5591609 w 11218359"/>
              <a:gd name="connsiteY489" fmla="*/ 1305554 h 1305553"/>
              <a:gd name="connsiteX490" fmla="*/ 5603038 w 11218359"/>
              <a:gd name="connsiteY490" fmla="*/ 1305554 h 1305553"/>
              <a:gd name="connsiteX491" fmla="*/ 5614469 w 11218359"/>
              <a:gd name="connsiteY491" fmla="*/ 1305554 h 1305553"/>
              <a:gd name="connsiteX492" fmla="*/ 5625899 w 11218359"/>
              <a:gd name="connsiteY492" fmla="*/ 1305554 h 1305553"/>
              <a:gd name="connsiteX493" fmla="*/ 5637329 w 11218359"/>
              <a:gd name="connsiteY493" fmla="*/ 1305554 h 1305553"/>
              <a:gd name="connsiteX494" fmla="*/ 5648759 w 11218359"/>
              <a:gd name="connsiteY494" fmla="*/ 1305554 h 1305553"/>
              <a:gd name="connsiteX495" fmla="*/ 5660236 w 11218359"/>
              <a:gd name="connsiteY495" fmla="*/ 1305554 h 1305553"/>
              <a:gd name="connsiteX496" fmla="*/ 5671666 w 11218359"/>
              <a:gd name="connsiteY496" fmla="*/ 1305554 h 1305553"/>
              <a:gd name="connsiteX497" fmla="*/ 5683096 w 11218359"/>
              <a:gd name="connsiteY497" fmla="*/ 1305554 h 1305553"/>
              <a:gd name="connsiteX498" fmla="*/ 5694526 w 11218359"/>
              <a:gd name="connsiteY498" fmla="*/ 1305554 h 1305553"/>
              <a:gd name="connsiteX499" fmla="*/ 5705956 w 11218359"/>
              <a:gd name="connsiteY499" fmla="*/ 1305554 h 1305553"/>
              <a:gd name="connsiteX500" fmla="*/ 5717434 w 11218359"/>
              <a:gd name="connsiteY500" fmla="*/ 1305554 h 1305553"/>
              <a:gd name="connsiteX501" fmla="*/ 5728864 w 11218359"/>
              <a:gd name="connsiteY501" fmla="*/ 1305554 h 1305553"/>
              <a:gd name="connsiteX502" fmla="*/ 5740294 w 11218359"/>
              <a:gd name="connsiteY502" fmla="*/ 1305554 h 1305553"/>
              <a:gd name="connsiteX503" fmla="*/ 5751724 w 11218359"/>
              <a:gd name="connsiteY503" fmla="*/ 1305554 h 1305553"/>
              <a:gd name="connsiteX504" fmla="*/ 5763154 w 11218359"/>
              <a:gd name="connsiteY504" fmla="*/ 1305554 h 1305553"/>
              <a:gd name="connsiteX505" fmla="*/ 5774631 w 11218359"/>
              <a:gd name="connsiteY505" fmla="*/ 1305554 h 1305553"/>
              <a:gd name="connsiteX506" fmla="*/ 5786062 w 11218359"/>
              <a:gd name="connsiteY506" fmla="*/ 1305554 h 1305553"/>
              <a:gd name="connsiteX507" fmla="*/ 5797492 w 11218359"/>
              <a:gd name="connsiteY507" fmla="*/ 1305554 h 1305553"/>
              <a:gd name="connsiteX508" fmla="*/ 5808921 w 11218359"/>
              <a:gd name="connsiteY508" fmla="*/ 1305554 h 1305553"/>
              <a:gd name="connsiteX509" fmla="*/ 5820351 w 11218359"/>
              <a:gd name="connsiteY509" fmla="*/ 1305554 h 1305553"/>
              <a:gd name="connsiteX510" fmla="*/ 5831829 w 11218359"/>
              <a:gd name="connsiteY510" fmla="*/ 1305554 h 1305553"/>
              <a:gd name="connsiteX511" fmla="*/ 5843259 w 11218359"/>
              <a:gd name="connsiteY511" fmla="*/ 1305554 h 1305553"/>
              <a:gd name="connsiteX512" fmla="*/ 5854689 w 11218359"/>
              <a:gd name="connsiteY512" fmla="*/ 1305554 h 1305553"/>
              <a:gd name="connsiteX513" fmla="*/ 5866119 w 11218359"/>
              <a:gd name="connsiteY513" fmla="*/ 1305554 h 1305553"/>
              <a:gd name="connsiteX514" fmla="*/ 5877549 w 11218359"/>
              <a:gd name="connsiteY514" fmla="*/ 1305554 h 1305553"/>
              <a:gd name="connsiteX515" fmla="*/ 5889027 w 11218359"/>
              <a:gd name="connsiteY515" fmla="*/ 1305554 h 1305553"/>
              <a:gd name="connsiteX516" fmla="*/ 5900457 w 11218359"/>
              <a:gd name="connsiteY516" fmla="*/ 1305554 h 1305553"/>
              <a:gd name="connsiteX517" fmla="*/ 5911887 w 11218359"/>
              <a:gd name="connsiteY517" fmla="*/ 1305554 h 1305553"/>
              <a:gd name="connsiteX518" fmla="*/ 5923317 w 11218359"/>
              <a:gd name="connsiteY518" fmla="*/ 1305554 h 1305553"/>
              <a:gd name="connsiteX519" fmla="*/ 5934747 w 11218359"/>
              <a:gd name="connsiteY519" fmla="*/ 1305554 h 1305553"/>
              <a:gd name="connsiteX520" fmla="*/ 5946225 w 11218359"/>
              <a:gd name="connsiteY520" fmla="*/ 1305554 h 1305553"/>
              <a:gd name="connsiteX521" fmla="*/ 5957655 w 11218359"/>
              <a:gd name="connsiteY521" fmla="*/ 1305554 h 1305553"/>
              <a:gd name="connsiteX522" fmla="*/ 5969084 w 11218359"/>
              <a:gd name="connsiteY522" fmla="*/ 1305554 h 1305553"/>
              <a:gd name="connsiteX523" fmla="*/ 5980514 w 11218359"/>
              <a:gd name="connsiteY523" fmla="*/ 1305554 h 1305553"/>
              <a:gd name="connsiteX524" fmla="*/ 5991944 w 11218359"/>
              <a:gd name="connsiteY524" fmla="*/ 1305554 h 1305553"/>
              <a:gd name="connsiteX525" fmla="*/ 6003422 w 11218359"/>
              <a:gd name="connsiteY525" fmla="*/ 1305554 h 1305553"/>
              <a:gd name="connsiteX526" fmla="*/ 6014852 w 11218359"/>
              <a:gd name="connsiteY526" fmla="*/ 1305554 h 1305553"/>
              <a:gd name="connsiteX527" fmla="*/ 6026282 w 11218359"/>
              <a:gd name="connsiteY527" fmla="*/ 1305554 h 1305553"/>
              <a:gd name="connsiteX528" fmla="*/ 6037712 w 11218359"/>
              <a:gd name="connsiteY528" fmla="*/ 1305554 h 1305553"/>
              <a:gd name="connsiteX529" fmla="*/ 6049142 w 11218359"/>
              <a:gd name="connsiteY529" fmla="*/ 1305554 h 1305553"/>
              <a:gd name="connsiteX530" fmla="*/ 6060620 w 11218359"/>
              <a:gd name="connsiteY530" fmla="*/ 1305554 h 1305553"/>
              <a:gd name="connsiteX531" fmla="*/ 6072049 w 11218359"/>
              <a:gd name="connsiteY531" fmla="*/ 1305554 h 1305553"/>
              <a:gd name="connsiteX532" fmla="*/ 6083480 w 11218359"/>
              <a:gd name="connsiteY532" fmla="*/ 1305554 h 1305553"/>
              <a:gd name="connsiteX533" fmla="*/ 6094910 w 11218359"/>
              <a:gd name="connsiteY533" fmla="*/ 1305554 h 1305553"/>
              <a:gd name="connsiteX534" fmla="*/ 6106340 w 11218359"/>
              <a:gd name="connsiteY534" fmla="*/ 1305554 h 1305553"/>
              <a:gd name="connsiteX535" fmla="*/ 6117818 w 11218359"/>
              <a:gd name="connsiteY535" fmla="*/ 1305554 h 1305553"/>
              <a:gd name="connsiteX536" fmla="*/ 6129247 w 11218359"/>
              <a:gd name="connsiteY536" fmla="*/ 1305554 h 1305553"/>
              <a:gd name="connsiteX537" fmla="*/ 6140677 w 11218359"/>
              <a:gd name="connsiteY537" fmla="*/ 1305554 h 1305553"/>
              <a:gd name="connsiteX538" fmla="*/ 6152107 w 11218359"/>
              <a:gd name="connsiteY538" fmla="*/ 1305554 h 1305553"/>
              <a:gd name="connsiteX539" fmla="*/ 6163537 w 11218359"/>
              <a:gd name="connsiteY539" fmla="*/ 1305554 h 1305553"/>
              <a:gd name="connsiteX540" fmla="*/ 6175015 w 11218359"/>
              <a:gd name="connsiteY540" fmla="*/ 1305554 h 1305553"/>
              <a:gd name="connsiteX541" fmla="*/ 6186445 w 11218359"/>
              <a:gd name="connsiteY541" fmla="*/ 1305554 h 1305553"/>
              <a:gd name="connsiteX542" fmla="*/ 6197875 w 11218359"/>
              <a:gd name="connsiteY542" fmla="*/ 1305554 h 1305553"/>
              <a:gd name="connsiteX543" fmla="*/ 6209305 w 11218359"/>
              <a:gd name="connsiteY543" fmla="*/ 1305554 h 1305553"/>
              <a:gd name="connsiteX544" fmla="*/ 6220735 w 11218359"/>
              <a:gd name="connsiteY544" fmla="*/ 1305554 h 1305553"/>
              <a:gd name="connsiteX545" fmla="*/ 6232212 w 11218359"/>
              <a:gd name="connsiteY545" fmla="*/ 1305554 h 1305553"/>
              <a:gd name="connsiteX546" fmla="*/ 6243642 w 11218359"/>
              <a:gd name="connsiteY546" fmla="*/ 1305554 h 1305553"/>
              <a:gd name="connsiteX547" fmla="*/ 6255073 w 11218359"/>
              <a:gd name="connsiteY547" fmla="*/ 1305554 h 1305553"/>
              <a:gd name="connsiteX548" fmla="*/ 6266503 w 11218359"/>
              <a:gd name="connsiteY548" fmla="*/ 1305554 h 1305553"/>
              <a:gd name="connsiteX549" fmla="*/ 6277933 w 11218359"/>
              <a:gd name="connsiteY549" fmla="*/ 1305554 h 1305553"/>
              <a:gd name="connsiteX550" fmla="*/ 6289410 w 11218359"/>
              <a:gd name="connsiteY550" fmla="*/ 1305554 h 1305553"/>
              <a:gd name="connsiteX551" fmla="*/ 6300840 w 11218359"/>
              <a:gd name="connsiteY551" fmla="*/ 1305554 h 1305553"/>
              <a:gd name="connsiteX552" fmla="*/ 6312270 w 11218359"/>
              <a:gd name="connsiteY552" fmla="*/ 1305554 h 1305553"/>
              <a:gd name="connsiteX553" fmla="*/ 6323700 w 11218359"/>
              <a:gd name="connsiteY553" fmla="*/ 1305554 h 1305553"/>
              <a:gd name="connsiteX554" fmla="*/ 6335130 w 11218359"/>
              <a:gd name="connsiteY554" fmla="*/ 1305554 h 1305553"/>
              <a:gd name="connsiteX555" fmla="*/ 6346608 w 11218359"/>
              <a:gd name="connsiteY555" fmla="*/ 1305554 h 1305553"/>
              <a:gd name="connsiteX556" fmla="*/ 6358038 w 11218359"/>
              <a:gd name="connsiteY556" fmla="*/ 1305554 h 1305553"/>
              <a:gd name="connsiteX557" fmla="*/ 6369468 w 11218359"/>
              <a:gd name="connsiteY557" fmla="*/ 1305554 h 1305553"/>
              <a:gd name="connsiteX558" fmla="*/ 6380898 w 11218359"/>
              <a:gd name="connsiteY558" fmla="*/ 1305554 h 1305553"/>
              <a:gd name="connsiteX559" fmla="*/ 6392328 w 11218359"/>
              <a:gd name="connsiteY559" fmla="*/ 1305554 h 1305553"/>
              <a:gd name="connsiteX560" fmla="*/ 6403805 w 11218359"/>
              <a:gd name="connsiteY560" fmla="*/ 1305554 h 1305553"/>
              <a:gd name="connsiteX561" fmla="*/ 6415235 w 11218359"/>
              <a:gd name="connsiteY561" fmla="*/ 1305554 h 1305553"/>
              <a:gd name="connsiteX562" fmla="*/ 6426666 w 11218359"/>
              <a:gd name="connsiteY562" fmla="*/ 1305554 h 1305553"/>
              <a:gd name="connsiteX563" fmla="*/ 6438096 w 11218359"/>
              <a:gd name="connsiteY563" fmla="*/ 1305554 h 1305553"/>
              <a:gd name="connsiteX564" fmla="*/ 6449525 w 11218359"/>
              <a:gd name="connsiteY564" fmla="*/ 1305554 h 1305553"/>
              <a:gd name="connsiteX565" fmla="*/ 6461003 w 11218359"/>
              <a:gd name="connsiteY565" fmla="*/ 1305554 h 1305553"/>
              <a:gd name="connsiteX566" fmla="*/ 6472433 w 11218359"/>
              <a:gd name="connsiteY566" fmla="*/ 1305554 h 1305553"/>
              <a:gd name="connsiteX567" fmla="*/ 6483863 w 11218359"/>
              <a:gd name="connsiteY567" fmla="*/ 1305554 h 1305553"/>
              <a:gd name="connsiteX568" fmla="*/ 6495293 w 11218359"/>
              <a:gd name="connsiteY568" fmla="*/ 1305554 h 1305553"/>
              <a:gd name="connsiteX569" fmla="*/ 6506723 w 11218359"/>
              <a:gd name="connsiteY569" fmla="*/ 1305554 h 1305553"/>
              <a:gd name="connsiteX570" fmla="*/ 6518201 w 11218359"/>
              <a:gd name="connsiteY570" fmla="*/ 1305554 h 1305553"/>
              <a:gd name="connsiteX571" fmla="*/ 6529631 w 11218359"/>
              <a:gd name="connsiteY571" fmla="*/ 1305554 h 1305553"/>
              <a:gd name="connsiteX572" fmla="*/ 6541061 w 11218359"/>
              <a:gd name="connsiteY572" fmla="*/ 1305554 h 1305553"/>
              <a:gd name="connsiteX573" fmla="*/ 6552490 w 11218359"/>
              <a:gd name="connsiteY573" fmla="*/ 1305554 h 1305553"/>
              <a:gd name="connsiteX574" fmla="*/ 6563921 w 11218359"/>
              <a:gd name="connsiteY574" fmla="*/ 1305554 h 1305553"/>
              <a:gd name="connsiteX575" fmla="*/ 6575398 w 11218359"/>
              <a:gd name="connsiteY575" fmla="*/ 1305554 h 1305553"/>
              <a:gd name="connsiteX576" fmla="*/ 6586828 w 11218359"/>
              <a:gd name="connsiteY576" fmla="*/ 1305554 h 1305553"/>
              <a:gd name="connsiteX577" fmla="*/ 6598259 w 11218359"/>
              <a:gd name="connsiteY577" fmla="*/ 1305554 h 1305553"/>
              <a:gd name="connsiteX578" fmla="*/ 6609688 w 11218359"/>
              <a:gd name="connsiteY578" fmla="*/ 1305554 h 1305553"/>
              <a:gd name="connsiteX579" fmla="*/ 6621118 w 11218359"/>
              <a:gd name="connsiteY579" fmla="*/ 1305554 h 1305553"/>
              <a:gd name="connsiteX580" fmla="*/ 6632596 w 11218359"/>
              <a:gd name="connsiteY580" fmla="*/ 1305554 h 1305553"/>
              <a:gd name="connsiteX581" fmla="*/ 6644026 w 11218359"/>
              <a:gd name="connsiteY581" fmla="*/ 1305554 h 1305553"/>
              <a:gd name="connsiteX582" fmla="*/ 6655456 w 11218359"/>
              <a:gd name="connsiteY582" fmla="*/ 1305554 h 1305553"/>
              <a:gd name="connsiteX583" fmla="*/ 6666886 w 11218359"/>
              <a:gd name="connsiteY583" fmla="*/ 1305554 h 1305553"/>
              <a:gd name="connsiteX584" fmla="*/ 6678316 w 11218359"/>
              <a:gd name="connsiteY584" fmla="*/ 1305554 h 1305553"/>
              <a:gd name="connsiteX585" fmla="*/ 6689794 w 11218359"/>
              <a:gd name="connsiteY585" fmla="*/ 1305554 h 1305553"/>
              <a:gd name="connsiteX586" fmla="*/ 6701224 w 11218359"/>
              <a:gd name="connsiteY586" fmla="*/ 1305554 h 1305553"/>
              <a:gd name="connsiteX587" fmla="*/ 6712653 w 11218359"/>
              <a:gd name="connsiteY587" fmla="*/ 1305554 h 1305553"/>
              <a:gd name="connsiteX588" fmla="*/ 6724083 w 11218359"/>
              <a:gd name="connsiteY588" fmla="*/ 1305554 h 1305553"/>
              <a:gd name="connsiteX589" fmla="*/ 6735514 w 11218359"/>
              <a:gd name="connsiteY589" fmla="*/ 1305554 h 1305553"/>
              <a:gd name="connsiteX590" fmla="*/ 6746944 w 11218359"/>
              <a:gd name="connsiteY590" fmla="*/ 1305554 h 1305553"/>
              <a:gd name="connsiteX591" fmla="*/ 6758421 w 11218359"/>
              <a:gd name="connsiteY591" fmla="*/ 1305554 h 1305553"/>
              <a:gd name="connsiteX592" fmla="*/ 6769851 w 11218359"/>
              <a:gd name="connsiteY592" fmla="*/ 1305554 h 1305553"/>
              <a:gd name="connsiteX593" fmla="*/ 6781281 w 11218359"/>
              <a:gd name="connsiteY593" fmla="*/ 1305554 h 1305553"/>
              <a:gd name="connsiteX594" fmla="*/ 6792711 w 11218359"/>
              <a:gd name="connsiteY594" fmla="*/ 1305554 h 1305553"/>
              <a:gd name="connsiteX595" fmla="*/ 6804141 w 11218359"/>
              <a:gd name="connsiteY595" fmla="*/ 1305554 h 1305553"/>
              <a:gd name="connsiteX596" fmla="*/ 6815619 w 11218359"/>
              <a:gd name="connsiteY596" fmla="*/ 1305554 h 1305553"/>
              <a:gd name="connsiteX597" fmla="*/ 6827049 w 11218359"/>
              <a:gd name="connsiteY597" fmla="*/ 1305554 h 1305553"/>
              <a:gd name="connsiteX598" fmla="*/ 6838479 w 11218359"/>
              <a:gd name="connsiteY598" fmla="*/ 1305554 h 1305553"/>
              <a:gd name="connsiteX599" fmla="*/ 6849909 w 11218359"/>
              <a:gd name="connsiteY599" fmla="*/ 1305554 h 1305553"/>
              <a:gd name="connsiteX600" fmla="*/ 6861339 w 11218359"/>
              <a:gd name="connsiteY600" fmla="*/ 1305554 h 1305553"/>
              <a:gd name="connsiteX601" fmla="*/ 6872816 w 11218359"/>
              <a:gd name="connsiteY601" fmla="*/ 1305554 h 1305553"/>
              <a:gd name="connsiteX602" fmla="*/ 6884246 w 11218359"/>
              <a:gd name="connsiteY602" fmla="*/ 1305554 h 1305553"/>
              <a:gd name="connsiteX603" fmla="*/ 6895676 w 11218359"/>
              <a:gd name="connsiteY603" fmla="*/ 1305554 h 1305553"/>
              <a:gd name="connsiteX604" fmla="*/ 6907107 w 11218359"/>
              <a:gd name="connsiteY604" fmla="*/ 1305554 h 1305553"/>
              <a:gd name="connsiteX605" fmla="*/ 6918537 w 11218359"/>
              <a:gd name="connsiteY605" fmla="*/ 1305554 h 1305553"/>
              <a:gd name="connsiteX606" fmla="*/ 6930014 w 11218359"/>
              <a:gd name="connsiteY606" fmla="*/ 1305554 h 1305553"/>
              <a:gd name="connsiteX607" fmla="*/ 6941444 w 11218359"/>
              <a:gd name="connsiteY607" fmla="*/ 1305554 h 1305553"/>
              <a:gd name="connsiteX608" fmla="*/ 6952874 w 11218359"/>
              <a:gd name="connsiteY608" fmla="*/ 1305554 h 1305553"/>
              <a:gd name="connsiteX609" fmla="*/ 6964304 w 11218359"/>
              <a:gd name="connsiteY609" fmla="*/ 1305554 h 1305553"/>
              <a:gd name="connsiteX610" fmla="*/ 6975734 w 11218359"/>
              <a:gd name="connsiteY610" fmla="*/ 1305554 h 1305553"/>
              <a:gd name="connsiteX611" fmla="*/ 6987212 w 11218359"/>
              <a:gd name="connsiteY611" fmla="*/ 1305554 h 1305553"/>
              <a:gd name="connsiteX612" fmla="*/ 6998642 w 11218359"/>
              <a:gd name="connsiteY612" fmla="*/ 1305554 h 1305553"/>
              <a:gd name="connsiteX613" fmla="*/ 7010072 w 11218359"/>
              <a:gd name="connsiteY613" fmla="*/ 1305554 h 1305553"/>
              <a:gd name="connsiteX614" fmla="*/ 7021502 w 11218359"/>
              <a:gd name="connsiteY614" fmla="*/ 1305554 h 1305553"/>
              <a:gd name="connsiteX615" fmla="*/ 7032931 w 11218359"/>
              <a:gd name="connsiteY615" fmla="*/ 1305554 h 1305553"/>
              <a:gd name="connsiteX616" fmla="*/ 7044409 w 11218359"/>
              <a:gd name="connsiteY616" fmla="*/ 1305554 h 1305553"/>
              <a:gd name="connsiteX617" fmla="*/ 7055839 w 11218359"/>
              <a:gd name="connsiteY617" fmla="*/ 1305554 h 1305553"/>
              <a:gd name="connsiteX618" fmla="*/ 7067269 w 11218359"/>
              <a:gd name="connsiteY618" fmla="*/ 1305554 h 1305553"/>
              <a:gd name="connsiteX619" fmla="*/ 7078700 w 11218359"/>
              <a:gd name="connsiteY619" fmla="*/ 1305554 h 1305553"/>
              <a:gd name="connsiteX620" fmla="*/ 7090129 w 11218359"/>
              <a:gd name="connsiteY620" fmla="*/ 1305554 h 1305553"/>
              <a:gd name="connsiteX621" fmla="*/ 7101607 w 11218359"/>
              <a:gd name="connsiteY621" fmla="*/ 1305554 h 1305553"/>
              <a:gd name="connsiteX622" fmla="*/ 7113037 w 11218359"/>
              <a:gd name="connsiteY622" fmla="*/ 1305554 h 1305553"/>
              <a:gd name="connsiteX623" fmla="*/ 7124467 w 11218359"/>
              <a:gd name="connsiteY623" fmla="*/ 1305554 h 1305553"/>
              <a:gd name="connsiteX624" fmla="*/ 7135897 w 11218359"/>
              <a:gd name="connsiteY624" fmla="*/ 1305554 h 1305553"/>
              <a:gd name="connsiteX625" fmla="*/ 7147327 w 11218359"/>
              <a:gd name="connsiteY625" fmla="*/ 1305554 h 1305553"/>
              <a:gd name="connsiteX626" fmla="*/ 7158805 w 11218359"/>
              <a:gd name="connsiteY626" fmla="*/ 1305554 h 1305553"/>
              <a:gd name="connsiteX627" fmla="*/ 7170235 w 11218359"/>
              <a:gd name="connsiteY627" fmla="*/ 1305554 h 1305553"/>
              <a:gd name="connsiteX628" fmla="*/ 7181665 w 11218359"/>
              <a:gd name="connsiteY628" fmla="*/ 1305554 h 1305553"/>
              <a:gd name="connsiteX629" fmla="*/ 7193094 w 11218359"/>
              <a:gd name="connsiteY629" fmla="*/ 1305554 h 1305553"/>
              <a:gd name="connsiteX630" fmla="*/ 7204524 w 11218359"/>
              <a:gd name="connsiteY630" fmla="*/ 1305554 h 1305553"/>
              <a:gd name="connsiteX631" fmla="*/ 7216002 w 11218359"/>
              <a:gd name="connsiteY631" fmla="*/ 1305554 h 1305553"/>
              <a:gd name="connsiteX632" fmla="*/ 7227432 w 11218359"/>
              <a:gd name="connsiteY632" fmla="*/ 1305554 h 1305553"/>
              <a:gd name="connsiteX633" fmla="*/ 7238862 w 11218359"/>
              <a:gd name="connsiteY633" fmla="*/ 1305554 h 1305553"/>
              <a:gd name="connsiteX634" fmla="*/ 7250292 w 11218359"/>
              <a:gd name="connsiteY634" fmla="*/ 1305554 h 1305553"/>
              <a:gd name="connsiteX635" fmla="*/ 7261722 w 11218359"/>
              <a:gd name="connsiteY635" fmla="*/ 1305554 h 1305553"/>
              <a:gd name="connsiteX636" fmla="*/ 7273200 w 11218359"/>
              <a:gd name="connsiteY636" fmla="*/ 1305554 h 1305553"/>
              <a:gd name="connsiteX637" fmla="*/ 7284630 w 11218359"/>
              <a:gd name="connsiteY637" fmla="*/ 1305554 h 1305553"/>
              <a:gd name="connsiteX638" fmla="*/ 7296060 w 11218359"/>
              <a:gd name="connsiteY638" fmla="*/ 1305554 h 1305553"/>
              <a:gd name="connsiteX639" fmla="*/ 7307490 w 11218359"/>
              <a:gd name="connsiteY639" fmla="*/ 1305554 h 1305553"/>
              <a:gd name="connsiteX640" fmla="*/ 7318920 w 11218359"/>
              <a:gd name="connsiteY640" fmla="*/ 1305554 h 1305553"/>
              <a:gd name="connsiteX641" fmla="*/ 7330398 w 11218359"/>
              <a:gd name="connsiteY641" fmla="*/ 1305554 h 1305553"/>
              <a:gd name="connsiteX642" fmla="*/ 7341828 w 11218359"/>
              <a:gd name="connsiteY642" fmla="*/ 1305554 h 1305553"/>
              <a:gd name="connsiteX643" fmla="*/ 7353257 w 11218359"/>
              <a:gd name="connsiteY643" fmla="*/ 1305554 h 1305553"/>
              <a:gd name="connsiteX644" fmla="*/ 7364687 w 11218359"/>
              <a:gd name="connsiteY644" fmla="*/ 1305554 h 1305553"/>
              <a:gd name="connsiteX645" fmla="*/ 7376117 w 11218359"/>
              <a:gd name="connsiteY645" fmla="*/ 1305554 h 1305553"/>
              <a:gd name="connsiteX646" fmla="*/ 7387595 w 11218359"/>
              <a:gd name="connsiteY646" fmla="*/ 1305554 h 1305553"/>
              <a:gd name="connsiteX647" fmla="*/ 7399025 w 11218359"/>
              <a:gd name="connsiteY647" fmla="*/ 1305554 h 1305553"/>
              <a:gd name="connsiteX648" fmla="*/ 7410455 w 11218359"/>
              <a:gd name="connsiteY648" fmla="*/ 1305554 h 1305553"/>
              <a:gd name="connsiteX649" fmla="*/ 7421885 w 11218359"/>
              <a:gd name="connsiteY649" fmla="*/ 1305554 h 1305553"/>
              <a:gd name="connsiteX650" fmla="*/ 7433315 w 11218359"/>
              <a:gd name="connsiteY650" fmla="*/ 1305554 h 1305553"/>
              <a:gd name="connsiteX651" fmla="*/ 7444793 w 11218359"/>
              <a:gd name="connsiteY651" fmla="*/ 1305554 h 1305553"/>
              <a:gd name="connsiteX652" fmla="*/ 7456222 w 11218359"/>
              <a:gd name="connsiteY652" fmla="*/ 1305554 h 1305553"/>
              <a:gd name="connsiteX653" fmla="*/ 7467653 w 11218359"/>
              <a:gd name="connsiteY653" fmla="*/ 1305554 h 1305553"/>
              <a:gd name="connsiteX654" fmla="*/ 7479083 w 11218359"/>
              <a:gd name="connsiteY654" fmla="*/ 1305554 h 1305553"/>
              <a:gd name="connsiteX655" fmla="*/ 7490513 w 11218359"/>
              <a:gd name="connsiteY655" fmla="*/ 1305554 h 1305553"/>
              <a:gd name="connsiteX656" fmla="*/ 7501990 w 11218359"/>
              <a:gd name="connsiteY656" fmla="*/ 1305554 h 1305553"/>
              <a:gd name="connsiteX657" fmla="*/ 7513420 w 11218359"/>
              <a:gd name="connsiteY657" fmla="*/ 1305554 h 1305553"/>
              <a:gd name="connsiteX658" fmla="*/ 7524850 w 11218359"/>
              <a:gd name="connsiteY658" fmla="*/ 1305554 h 1305553"/>
              <a:gd name="connsiteX659" fmla="*/ 7536280 w 11218359"/>
              <a:gd name="connsiteY659" fmla="*/ 1305554 h 1305553"/>
              <a:gd name="connsiteX660" fmla="*/ 7547710 w 11218359"/>
              <a:gd name="connsiteY660" fmla="*/ 1305554 h 1305553"/>
              <a:gd name="connsiteX661" fmla="*/ 7559188 w 11218359"/>
              <a:gd name="connsiteY661" fmla="*/ 1305554 h 1305553"/>
              <a:gd name="connsiteX662" fmla="*/ 7570618 w 11218359"/>
              <a:gd name="connsiteY662" fmla="*/ 1305554 h 1305553"/>
              <a:gd name="connsiteX663" fmla="*/ 7582048 w 11218359"/>
              <a:gd name="connsiteY663" fmla="*/ 1305554 h 1305553"/>
              <a:gd name="connsiteX664" fmla="*/ 7593478 w 11218359"/>
              <a:gd name="connsiteY664" fmla="*/ 1305554 h 1305553"/>
              <a:gd name="connsiteX665" fmla="*/ 7604908 w 11218359"/>
              <a:gd name="connsiteY665" fmla="*/ 1305554 h 1305553"/>
              <a:gd name="connsiteX666" fmla="*/ 7616385 w 11218359"/>
              <a:gd name="connsiteY666" fmla="*/ 1305554 h 1305553"/>
              <a:gd name="connsiteX667" fmla="*/ 7627815 w 11218359"/>
              <a:gd name="connsiteY667" fmla="*/ 1305554 h 1305553"/>
              <a:gd name="connsiteX668" fmla="*/ 7639246 w 11218359"/>
              <a:gd name="connsiteY668" fmla="*/ 1305554 h 1305553"/>
              <a:gd name="connsiteX669" fmla="*/ 7650676 w 11218359"/>
              <a:gd name="connsiteY669" fmla="*/ 1305554 h 1305553"/>
              <a:gd name="connsiteX670" fmla="*/ 7662106 w 11218359"/>
              <a:gd name="connsiteY670" fmla="*/ 1305554 h 1305553"/>
              <a:gd name="connsiteX671" fmla="*/ 7673583 w 11218359"/>
              <a:gd name="connsiteY671" fmla="*/ 1305554 h 1305553"/>
              <a:gd name="connsiteX672" fmla="*/ 7685013 w 11218359"/>
              <a:gd name="connsiteY672" fmla="*/ 1305554 h 1305553"/>
              <a:gd name="connsiteX673" fmla="*/ 7696443 w 11218359"/>
              <a:gd name="connsiteY673" fmla="*/ 1305554 h 1305553"/>
              <a:gd name="connsiteX674" fmla="*/ 7707873 w 11218359"/>
              <a:gd name="connsiteY674" fmla="*/ 1305554 h 1305553"/>
              <a:gd name="connsiteX675" fmla="*/ 7719303 w 11218359"/>
              <a:gd name="connsiteY675" fmla="*/ 1305554 h 1305553"/>
              <a:gd name="connsiteX676" fmla="*/ 7730733 w 11218359"/>
              <a:gd name="connsiteY676" fmla="*/ 1305554 h 1305553"/>
              <a:gd name="connsiteX677" fmla="*/ 7742211 w 11218359"/>
              <a:gd name="connsiteY677" fmla="*/ 1305554 h 1305553"/>
              <a:gd name="connsiteX678" fmla="*/ 7753641 w 11218359"/>
              <a:gd name="connsiteY678" fmla="*/ 1305554 h 1305553"/>
              <a:gd name="connsiteX679" fmla="*/ 7765071 w 11218359"/>
              <a:gd name="connsiteY679" fmla="*/ 1305554 h 1305553"/>
              <a:gd name="connsiteX680" fmla="*/ 7776501 w 11218359"/>
              <a:gd name="connsiteY680" fmla="*/ 1305554 h 1305553"/>
              <a:gd name="connsiteX681" fmla="*/ 7787931 w 11218359"/>
              <a:gd name="connsiteY681" fmla="*/ 1305554 h 1305553"/>
              <a:gd name="connsiteX682" fmla="*/ 7799408 w 11218359"/>
              <a:gd name="connsiteY682" fmla="*/ 1305554 h 1305553"/>
              <a:gd name="connsiteX683" fmla="*/ 7810839 w 11218359"/>
              <a:gd name="connsiteY683" fmla="*/ 1305554 h 1305553"/>
              <a:gd name="connsiteX684" fmla="*/ 7822268 w 11218359"/>
              <a:gd name="connsiteY684" fmla="*/ 1305554 h 1305553"/>
              <a:gd name="connsiteX685" fmla="*/ 7833698 w 11218359"/>
              <a:gd name="connsiteY685" fmla="*/ 1305554 h 1305553"/>
              <a:gd name="connsiteX686" fmla="*/ 7845128 w 11218359"/>
              <a:gd name="connsiteY686" fmla="*/ 1305554 h 1305553"/>
              <a:gd name="connsiteX687" fmla="*/ 7856606 w 11218359"/>
              <a:gd name="connsiteY687" fmla="*/ 1305554 h 1305553"/>
              <a:gd name="connsiteX688" fmla="*/ 7868036 w 11218359"/>
              <a:gd name="connsiteY688" fmla="*/ 1305554 h 1305553"/>
              <a:gd name="connsiteX689" fmla="*/ 7879466 w 11218359"/>
              <a:gd name="connsiteY689" fmla="*/ 1305554 h 1305553"/>
              <a:gd name="connsiteX690" fmla="*/ 7890896 w 11218359"/>
              <a:gd name="connsiteY690" fmla="*/ 1305554 h 1305553"/>
              <a:gd name="connsiteX691" fmla="*/ 7902326 w 11218359"/>
              <a:gd name="connsiteY691" fmla="*/ 1305554 h 1305553"/>
              <a:gd name="connsiteX692" fmla="*/ 7913804 w 11218359"/>
              <a:gd name="connsiteY692" fmla="*/ 1305554 h 1305553"/>
              <a:gd name="connsiteX693" fmla="*/ 7925234 w 11218359"/>
              <a:gd name="connsiteY693" fmla="*/ 1305554 h 1305553"/>
              <a:gd name="connsiteX694" fmla="*/ 7936663 w 11218359"/>
              <a:gd name="connsiteY694" fmla="*/ 1305554 h 1305553"/>
              <a:gd name="connsiteX695" fmla="*/ 7948094 w 11218359"/>
              <a:gd name="connsiteY695" fmla="*/ 1305554 h 1305553"/>
              <a:gd name="connsiteX696" fmla="*/ 7959524 w 11218359"/>
              <a:gd name="connsiteY696" fmla="*/ 1305554 h 1305553"/>
              <a:gd name="connsiteX697" fmla="*/ 7971001 w 11218359"/>
              <a:gd name="connsiteY697" fmla="*/ 1305554 h 1305553"/>
              <a:gd name="connsiteX698" fmla="*/ 7982431 w 11218359"/>
              <a:gd name="connsiteY698" fmla="*/ 1305554 h 1305553"/>
              <a:gd name="connsiteX699" fmla="*/ 7993861 w 11218359"/>
              <a:gd name="connsiteY699" fmla="*/ 1305554 h 1305553"/>
              <a:gd name="connsiteX700" fmla="*/ 8005291 w 11218359"/>
              <a:gd name="connsiteY700" fmla="*/ 1305554 h 1305553"/>
              <a:gd name="connsiteX701" fmla="*/ 8016721 w 11218359"/>
              <a:gd name="connsiteY701" fmla="*/ 1305554 h 1305553"/>
              <a:gd name="connsiteX702" fmla="*/ 8028199 w 11218359"/>
              <a:gd name="connsiteY702" fmla="*/ 1305554 h 1305553"/>
              <a:gd name="connsiteX703" fmla="*/ 8039629 w 11218359"/>
              <a:gd name="connsiteY703" fmla="*/ 1305554 h 1305553"/>
              <a:gd name="connsiteX704" fmla="*/ 8051059 w 11218359"/>
              <a:gd name="connsiteY704" fmla="*/ 1305554 h 1305553"/>
              <a:gd name="connsiteX705" fmla="*/ 8062489 w 11218359"/>
              <a:gd name="connsiteY705" fmla="*/ 1305554 h 1305553"/>
              <a:gd name="connsiteX706" fmla="*/ 8073919 w 11218359"/>
              <a:gd name="connsiteY706" fmla="*/ 1305554 h 1305553"/>
              <a:gd name="connsiteX707" fmla="*/ 8085396 w 11218359"/>
              <a:gd name="connsiteY707" fmla="*/ 1305554 h 1305553"/>
              <a:gd name="connsiteX708" fmla="*/ 8096826 w 11218359"/>
              <a:gd name="connsiteY708" fmla="*/ 1305554 h 1305553"/>
              <a:gd name="connsiteX709" fmla="*/ 8108256 w 11218359"/>
              <a:gd name="connsiteY709" fmla="*/ 1305554 h 1305553"/>
              <a:gd name="connsiteX710" fmla="*/ 8119687 w 11218359"/>
              <a:gd name="connsiteY710" fmla="*/ 1305554 h 1305553"/>
              <a:gd name="connsiteX711" fmla="*/ 8131117 w 11218359"/>
              <a:gd name="connsiteY711" fmla="*/ 1305554 h 1305553"/>
              <a:gd name="connsiteX712" fmla="*/ 8142594 w 11218359"/>
              <a:gd name="connsiteY712" fmla="*/ 1305554 h 1305553"/>
              <a:gd name="connsiteX713" fmla="*/ 8154024 w 11218359"/>
              <a:gd name="connsiteY713" fmla="*/ 1305554 h 1305553"/>
              <a:gd name="connsiteX714" fmla="*/ 8165454 w 11218359"/>
              <a:gd name="connsiteY714" fmla="*/ 1305554 h 1305553"/>
              <a:gd name="connsiteX715" fmla="*/ 8176884 w 11218359"/>
              <a:gd name="connsiteY715" fmla="*/ 1305554 h 1305553"/>
              <a:gd name="connsiteX716" fmla="*/ 8188314 w 11218359"/>
              <a:gd name="connsiteY716" fmla="*/ 1305554 h 1305553"/>
              <a:gd name="connsiteX717" fmla="*/ 8199792 w 11218359"/>
              <a:gd name="connsiteY717" fmla="*/ 1305554 h 1305553"/>
              <a:gd name="connsiteX718" fmla="*/ 8211222 w 11218359"/>
              <a:gd name="connsiteY718" fmla="*/ 1305554 h 1305553"/>
              <a:gd name="connsiteX719" fmla="*/ 8222652 w 11218359"/>
              <a:gd name="connsiteY719" fmla="*/ 1305554 h 1305553"/>
              <a:gd name="connsiteX720" fmla="*/ 8234082 w 11218359"/>
              <a:gd name="connsiteY720" fmla="*/ 1305554 h 1305553"/>
              <a:gd name="connsiteX721" fmla="*/ 8245512 w 11218359"/>
              <a:gd name="connsiteY721" fmla="*/ 1305554 h 1305553"/>
              <a:gd name="connsiteX722" fmla="*/ 8256989 w 11218359"/>
              <a:gd name="connsiteY722" fmla="*/ 1305554 h 1305553"/>
              <a:gd name="connsiteX723" fmla="*/ 8268419 w 11218359"/>
              <a:gd name="connsiteY723" fmla="*/ 1305554 h 1305553"/>
              <a:gd name="connsiteX724" fmla="*/ 8279850 w 11218359"/>
              <a:gd name="connsiteY724" fmla="*/ 1305554 h 1305553"/>
              <a:gd name="connsiteX725" fmla="*/ 8291280 w 11218359"/>
              <a:gd name="connsiteY725" fmla="*/ 1305554 h 1305553"/>
              <a:gd name="connsiteX726" fmla="*/ 8302709 w 11218359"/>
              <a:gd name="connsiteY726" fmla="*/ 1305554 h 1305553"/>
              <a:gd name="connsiteX727" fmla="*/ 8314187 w 11218359"/>
              <a:gd name="connsiteY727" fmla="*/ 1305554 h 1305553"/>
              <a:gd name="connsiteX728" fmla="*/ 8325617 w 11218359"/>
              <a:gd name="connsiteY728" fmla="*/ 1305554 h 1305553"/>
              <a:gd name="connsiteX729" fmla="*/ 8337047 w 11218359"/>
              <a:gd name="connsiteY729" fmla="*/ 1305554 h 1305553"/>
              <a:gd name="connsiteX730" fmla="*/ 8348477 w 11218359"/>
              <a:gd name="connsiteY730" fmla="*/ 1305554 h 1305553"/>
              <a:gd name="connsiteX731" fmla="*/ 8359907 w 11218359"/>
              <a:gd name="connsiteY731" fmla="*/ 1305554 h 1305553"/>
              <a:gd name="connsiteX732" fmla="*/ 8371385 w 11218359"/>
              <a:gd name="connsiteY732" fmla="*/ 1305554 h 1305553"/>
              <a:gd name="connsiteX733" fmla="*/ 8382815 w 11218359"/>
              <a:gd name="connsiteY733" fmla="*/ 1305554 h 1305553"/>
              <a:gd name="connsiteX734" fmla="*/ 8394245 w 11218359"/>
              <a:gd name="connsiteY734" fmla="*/ 1305554 h 1305553"/>
              <a:gd name="connsiteX735" fmla="*/ 8405674 w 11218359"/>
              <a:gd name="connsiteY735" fmla="*/ 1305554 h 1305553"/>
              <a:gd name="connsiteX736" fmla="*/ 8417104 w 11218359"/>
              <a:gd name="connsiteY736" fmla="*/ 1305554 h 1305553"/>
              <a:gd name="connsiteX737" fmla="*/ 8428582 w 11218359"/>
              <a:gd name="connsiteY737" fmla="*/ 1305554 h 1305553"/>
              <a:gd name="connsiteX738" fmla="*/ 8440012 w 11218359"/>
              <a:gd name="connsiteY738" fmla="*/ 1305554 h 1305553"/>
              <a:gd name="connsiteX739" fmla="*/ 8451442 w 11218359"/>
              <a:gd name="connsiteY739" fmla="*/ 1305554 h 1305553"/>
              <a:gd name="connsiteX740" fmla="*/ 8462872 w 11218359"/>
              <a:gd name="connsiteY740" fmla="*/ 1305554 h 1305553"/>
              <a:gd name="connsiteX741" fmla="*/ 8474302 w 11218359"/>
              <a:gd name="connsiteY741" fmla="*/ 1305554 h 1305553"/>
              <a:gd name="connsiteX742" fmla="*/ 8485780 w 11218359"/>
              <a:gd name="connsiteY742" fmla="*/ 1305554 h 1305553"/>
              <a:gd name="connsiteX743" fmla="*/ 8497210 w 11218359"/>
              <a:gd name="connsiteY743" fmla="*/ 1305554 h 1305553"/>
              <a:gd name="connsiteX744" fmla="*/ 8508640 w 11218359"/>
              <a:gd name="connsiteY744" fmla="*/ 1305554 h 1305553"/>
              <a:gd name="connsiteX745" fmla="*/ 8520069 w 11218359"/>
              <a:gd name="connsiteY745" fmla="*/ 1305554 h 1305553"/>
              <a:gd name="connsiteX746" fmla="*/ 8531500 w 11218359"/>
              <a:gd name="connsiteY746" fmla="*/ 1305554 h 1305553"/>
              <a:gd name="connsiteX747" fmla="*/ 8542977 w 11218359"/>
              <a:gd name="connsiteY747" fmla="*/ 1305554 h 1305553"/>
              <a:gd name="connsiteX748" fmla="*/ 8554407 w 11218359"/>
              <a:gd name="connsiteY748" fmla="*/ 1305554 h 1305553"/>
              <a:gd name="connsiteX749" fmla="*/ 8565837 w 11218359"/>
              <a:gd name="connsiteY749" fmla="*/ 1305554 h 1305553"/>
              <a:gd name="connsiteX750" fmla="*/ 8577267 w 11218359"/>
              <a:gd name="connsiteY750" fmla="*/ 1305554 h 1305553"/>
              <a:gd name="connsiteX751" fmla="*/ 8588697 w 11218359"/>
              <a:gd name="connsiteY751" fmla="*/ 1305554 h 1305553"/>
              <a:gd name="connsiteX752" fmla="*/ 8600175 w 11218359"/>
              <a:gd name="connsiteY752" fmla="*/ 1305554 h 1305553"/>
              <a:gd name="connsiteX753" fmla="*/ 8611605 w 11218359"/>
              <a:gd name="connsiteY753" fmla="*/ 1305554 h 1305553"/>
              <a:gd name="connsiteX754" fmla="*/ 8623035 w 11218359"/>
              <a:gd name="connsiteY754" fmla="*/ 1305554 h 1305553"/>
              <a:gd name="connsiteX755" fmla="*/ 8634465 w 11218359"/>
              <a:gd name="connsiteY755" fmla="*/ 1305554 h 1305553"/>
              <a:gd name="connsiteX756" fmla="*/ 8645895 w 11218359"/>
              <a:gd name="connsiteY756" fmla="*/ 1305554 h 1305553"/>
              <a:gd name="connsiteX757" fmla="*/ 8657373 w 11218359"/>
              <a:gd name="connsiteY757" fmla="*/ 1305554 h 1305553"/>
              <a:gd name="connsiteX758" fmla="*/ 8668802 w 11218359"/>
              <a:gd name="connsiteY758" fmla="*/ 1305554 h 1305553"/>
              <a:gd name="connsiteX759" fmla="*/ 8680232 w 11218359"/>
              <a:gd name="connsiteY759" fmla="*/ 1305554 h 1305553"/>
              <a:gd name="connsiteX760" fmla="*/ 8691662 w 11218359"/>
              <a:gd name="connsiteY760" fmla="*/ 1305554 h 1305553"/>
              <a:gd name="connsiteX761" fmla="*/ 8703093 w 11218359"/>
              <a:gd name="connsiteY761" fmla="*/ 1305554 h 1305553"/>
              <a:gd name="connsiteX762" fmla="*/ 8714570 w 11218359"/>
              <a:gd name="connsiteY762" fmla="*/ 1305554 h 1305553"/>
              <a:gd name="connsiteX763" fmla="*/ 8726000 w 11218359"/>
              <a:gd name="connsiteY763" fmla="*/ 1305554 h 1305553"/>
              <a:gd name="connsiteX764" fmla="*/ 8737430 w 11218359"/>
              <a:gd name="connsiteY764" fmla="*/ 1305554 h 1305553"/>
              <a:gd name="connsiteX765" fmla="*/ 8748860 w 11218359"/>
              <a:gd name="connsiteY765" fmla="*/ 1305554 h 1305553"/>
              <a:gd name="connsiteX766" fmla="*/ 8760290 w 11218359"/>
              <a:gd name="connsiteY766" fmla="*/ 1305554 h 1305553"/>
              <a:gd name="connsiteX767" fmla="*/ 8771768 w 11218359"/>
              <a:gd name="connsiteY767" fmla="*/ 1305554 h 1305553"/>
              <a:gd name="connsiteX768" fmla="*/ 8783198 w 11218359"/>
              <a:gd name="connsiteY768" fmla="*/ 1305554 h 1305553"/>
              <a:gd name="connsiteX769" fmla="*/ 8794628 w 11218359"/>
              <a:gd name="connsiteY769" fmla="*/ 1305554 h 1305553"/>
              <a:gd name="connsiteX770" fmla="*/ 8806058 w 11218359"/>
              <a:gd name="connsiteY770" fmla="*/ 1305554 h 1305553"/>
              <a:gd name="connsiteX771" fmla="*/ 8817488 w 11218359"/>
              <a:gd name="connsiteY771" fmla="*/ 1305554 h 1305553"/>
              <a:gd name="connsiteX772" fmla="*/ 8828918 w 11218359"/>
              <a:gd name="connsiteY772" fmla="*/ 1305554 h 1305553"/>
              <a:gd name="connsiteX773" fmla="*/ 8840395 w 11218359"/>
              <a:gd name="connsiteY773" fmla="*/ 1305554 h 1305553"/>
              <a:gd name="connsiteX774" fmla="*/ 8851825 w 11218359"/>
              <a:gd name="connsiteY774" fmla="*/ 1305554 h 1305553"/>
              <a:gd name="connsiteX775" fmla="*/ 8863256 w 11218359"/>
              <a:gd name="connsiteY775" fmla="*/ 1305554 h 1305553"/>
              <a:gd name="connsiteX776" fmla="*/ 8874686 w 11218359"/>
              <a:gd name="connsiteY776" fmla="*/ 1305554 h 1305553"/>
              <a:gd name="connsiteX777" fmla="*/ 8886115 w 11218359"/>
              <a:gd name="connsiteY777" fmla="*/ 1305554 h 1305553"/>
              <a:gd name="connsiteX778" fmla="*/ 8897593 w 11218359"/>
              <a:gd name="connsiteY778" fmla="*/ 1305554 h 1305553"/>
              <a:gd name="connsiteX779" fmla="*/ 8909022 w 11218359"/>
              <a:gd name="connsiteY779" fmla="*/ 1305554 h 1305553"/>
              <a:gd name="connsiteX780" fmla="*/ 8920453 w 11218359"/>
              <a:gd name="connsiteY780" fmla="*/ 1305554 h 1305553"/>
              <a:gd name="connsiteX781" fmla="*/ 8931883 w 11218359"/>
              <a:gd name="connsiteY781" fmla="*/ 1305554 h 1305553"/>
              <a:gd name="connsiteX782" fmla="*/ 8943313 w 11218359"/>
              <a:gd name="connsiteY782" fmla="*/ 1305554 h 1305553"/>
              <a:gd name="connsiteX783" fmla="*/ 8954791 w 11218359"/>
              <a:gd name="connsiteY783" fmla="*/ 1305554 h 1305553"/>
              <a:gd name="connsiteX784" fmla="*/ 8966220 w 11218359"/>
              <a:gd name="connsiteY784" fmla="*/ 1305554 h 1305553"/>
              <a:gd name="connsiteX785" fmla="*/ 8977651 w 11218359"/>
              <a:gd name="connsiteY785" fmla="*/ 1305554 h 1305553"/>
              <a:gd name="connsiteX786" fmla="*/ 8989080 w 11218359"/>
              <a:gd name="connsiteY786" fmla="*/ 1305554 h 1305553"/>
              <a:gd name="connsiteX787" fmla="*/ 9000511 w 11218359"/>
              <a:gd name="connsiteY787" fmla="*/ 1305554 h 1305553"/>
              <a:gd name="connsiteX788" fmla="*/ 9011988 w 11218359"/>
              <a:gd name="connsiteY788" fmla="*/ 1305554 h 1305553"/>
              <a:gd name="connsiteX789" fmla="*/ 9023418 w 11218359"/>
              <a:gd name="connsiteY789" fmla="*/ 1305554 h 1305553"/>
              <a:gd name="connsiteX790" fmla="*/ 9034849 w 11218359"/>
              <a:gd name="connsiteY790" fmla="*/ 1305554 h 1305553"/>
              <a:gd name="connsiteX791" fmla="*/ 9046278 w 11218359"/>
              <a:gd name="connsiteY791" fmla="*/ 1305554 h 1305553"/>
              <a:gd name="connsiteX792" fmla="*/ 9057709 w 11218359"/>
              <a:gd name="connsiteY792" fmla="*/ 1305554 h 1305553"/>
              <a:gd name="connsiteX793" fmla="*/ 9069186 w 11218359"/>
              <a:gd name="connsiteY793" fmla="*/ 1305554 h 1305553"/>
              <a:gd name="connsiteX794" fmla="*/ 9080615 w 11218359"/>
              <a:gd name="connsiteY794" fmla="*/ 1305554 h 1305553"/>
              <a:gd name="connsiteX795" fmla="*/ 9092046 w 11218359"/>
              <a:gd name="connsiteY795" fmla="*/ 1305554 h 1305553"/>
              <a:gd name="connsiteX796" fmla="*/ 9103476 w 11218359"/>
              <a:gd name="connsiteY796" fmla="*/ 1305554 h 1305553"/>
              <a:gd name="connsiteX797" fmla="*/ 9114906 w 11218359"/>
              <a:gd name="connsiteY797" fmla="*/ 1305554 h 1305553"/>
              <a:gd name="connsiteX798" fmla="*/ 9126384 w 11218359"/>
              <a:gd name="connsiteY798" fmla="*/ 1305554 h 1305553"/>
              <a:gd name="connsiteX799" fmla="*/ 9137813 w 11218359"/>
              <a:gd name="connsiteY799" fmla="*/ 1305554 h 1305553"/>
              <a:gd name="connsiteX800" fmla="*/ 9149244 w 11218359"/>
              <a:gd name="connsiteY800" fmla="*/ 1305554 h 1305553"/>
              <a:gd name="connsiteX801" fmla="*/ 9160673 w 11218359"/>
              <a:gd name="connsiteY801" fmla="*/ 1305554 h 1305553"/>
              <a:gd name="connsiteX802" fmla="*/ 9172104 w 11218359"/>
              <a:gd name="connsiteY802" fmla="*/ 1305554 h 1305553"/>
              <a:gd name="connsiteX803" fmla="*/ 9183581 w 11218359"/>
              <a:gd name="connsiteY803" fmla="*/ 1305554 h 1305553"/>
              <a:gd name="connsiteX804" fmla="*/ 9195011 w 11218359"/>
              <a:gd name="connsiteY804" fmla="*/ 1305554 h 1305553"/>
              <a:gd name="connsiteX805" fmla="*/ 9206442 w 11218359"/>
              <a:gd name="connsiteY805" fmla="*/ 1305554 h 1305553"/>
              <a:gd name="connsiteX806" fmla="*/ 9217871 w 11218359"/>
              <a:gd name="connsiteY806" fmla="*/ 1305554 h 1305553"/>
              <a:gd name="connsiteX807" fmla="*/ 9229301 w 11218359"/>
              <a:gd name="connsiteY807" fmla="*/ 1305554 h 1305553"/>
              <a:gd name="connsiteX808" fmla="*/ 9240779 w 11218359"/>
              <a:gd name="connsiteY808" fmla="*/ 1305554 h 1305553"/>
              <a:gd name="connsiteX809" fmla="*/ 9252209 w 11218359"/>
              <a:gd name="connsiteY809" fmla="*/ 1305554 h 1305553"/>
              <a:gd name="connsiteX810" fmla="*/ 9263639 w 11218359"/>
              <a:gd name="connsiteY810" fmla="*/ 1305554 h 1305553"/>
              <a:gd name="connsiteX811" fmla="*/ 9275069 w 11218359"/>
              <a:gd name="connsiteY811" fmla="*/ 1305554 h 1305553"/>
              <a:gd name="connsiteX812" fmla="*/ 9286498 w 11218359"/>
              <a:gd name="connsiteY812" fmla="*/ 1305554 h 1305553"/>
              <a:gd name="connsiteX813" fmla="*/ 9297977 w 11218359"/>
              <a:gd name="connsiteY813" fmla="*/ 1305554 h 1305553"/>
              <a:gd name="connsiteX814" fmla="*/ 9309406 w 11218359"/>
              <a:gd name="connsiteY814" fmla="*/ 1305554 h 1305553"/>
              <a:gd name="connsiteX815" fmla="*/ 9320837 w 11218359"/>
              <a:gd name="connsiteY815" fmla="*/ 1305554 h 1305553"/>
              <a:gd name="connsiteX816" fmla="*/ 9332266 w 11218359"/>
              <a:gd name="connsiteY816" fmla="*/ 1305554 h 1305553"/>
              <a:gd name="connsiteX817" fmla="*/ 9343696 w 11218359"/>
              <a:gd name="connsiteY817" fmla="*/ 1305554 h 1305553"/>
              <a:gd name="connsiteX818" fmla="*/ 9355174 w 11218359"/>
              <a:gd name="connsiteY818" fmla="*/ 1305554 h 1305553"/>
              <a:gd name="connsiteX819" fmla="*/ 9366604 w 11218359"/>
              <a:gd name="connsiteY819" fmla="*/ 1305554 h 1305553"/>
              <a:gd name="connsiteX820" fmla="*/ 9378035 w 11218359"/>
              <a:gd name="connsiteY820" fmla="*/ 1305554 h 1305553"/>
              <a:gd name="connsiteX821" fmla="*/ 9389464 w 11218359"/>
              <a:gd name="connsiteY821" fmla="*/ 1305554 h 1305553"/>
              <a:gd name="connsiteX822" fmla="*/ 9400894 w 11218359"/>
              <a:gd name="connsiteY822" fmla="*/ 1305554 h 1305553"/>
              <a:gd name="connsiteX823" fmla="*/ 9412372 w 11218359"/>
              <a:gd name="connsiteY823" fmla="*/ 1305554 h 1305553"/>
              <a:gd name="connsiteX824" fmla="*/ 9423802 w 11218359"/>
              <a:gd name="connsiteY824" fmla="*/ 1305554 h 1305553"/>
              <a:gd name="connsiteX825" fmla="*/ 9435232 w 11218359"/>
              <a:gd name="connsiteY825" fmla="*/ 1305554 h 1305553"/>
              <a:gd name="connsiteX826" fmla="*/ 9446662 w 11218359"/>
              <a:gd name="connsiteY826" fmla="*/ 1305554 h 1305553"/>
              <a:gd name="connsiteX827" fmla="*/ 9458091 w 11218359"/>
              <a:gd name="connsiteY827" fmla="*/ 1305554 h 1305553"/>
              <a:gd name="connsiteX828" fmla="*/ 9469570 w 11218359"/>
              <a:gd name="connsiteY828" fmla="*/ 1305554 h 1305553"/>
              <a:gd name="connsiteX829" fmla="*/ 9480999 w 11218359"/>
              <a:gd name="connsiteY829" fmla="*/ 1305554 h 1305553"/>
              <a:gd name="connsiteX830" fmla="*/ 9492429 w 11218359"/>
              <a:gd name="connsiteY830" fmla="*/ 1305554 h 1305553"/>
              <a:gd name="connsiteX831" fmla="*/ 9503859 w 11218359"/>
              <a:gd name="connsiteY831" fmla="*/ 1305554 h 1305553"/>
              <a:gd name="connsiteX832" fmla="*/ 9515289 w 11218359"/>
              <a:gd name="connsiteY832" fmla="*/ 1305554 h 1305553"/>
              <a:gd name="connsiteX833" fmla="*/ 9526767 w 11218359"/>
              <a:gd name="connsiteY833" fmla="*/ 1305554 h 1305553"/>
              <a:gd name="connsiteX834" fmla="*/ 9538197 w 11218359"/>
              <a:gd name="connsiteY834" fmla="*/ 1305554 h 1305553"/>
              <a:gd name="connsiteX835" fmla="*/ 9549626 w 11218359"/>
              <a:gd name="connsiteY835" fmla="*/ 1305554 h 1305553"/>
              <a:gd name="connsiteX836" fmla="*/ 9561057 w 11218359"/>
              <a:gd name="connsiteY836" fmla="*/ 1305554 h 1305553"/>
              <a:gd name="connsiteX837" fmla="*/ 9572487 w 11218359"/>
              <a:gd name="connsiteY837" fmla="*/ 1305554 h 1305553"/>
              <a:gd name="connsiteX838" fmla="*/ 9583965 w 11218359"/>
              <a:gd name="connsiteY838" fmla="*/ 1305554 h 1305553"/>
              <a:gd name="connsiteX839" fmla="*/ 9595395 w 11218359"/>
              <a:gd name="connsiteY839" fmla="*/ 1305554 h 1305553"/>
              <a:gd name="connsiteX840" fmla="*/ 9606824 w 11218359"/>
              <a:gd name="connsiteY840" fmla="*/ 1305554 h 1305553"/>
              <a:gd name="connsiteX841" fmla="*/ 9618255 w 11218359"/>
              <a:gd name="connsiteY841" fmla="*/ 1305554 h 1305553"/>
              <a:gd name="connsiteX842" fmla="*/ 9629684 w 11218359"/>
              <a:gd name="connsiteY842" fmla="*/ 1305554 h 1305553"/>
              <a:gd name="connsiteX843" fmla="*/ 9641163 w 11218359"/>
              <a:gd name="connsiteY843" fmla="*/ 1305554 h 1305553"/>
              <a:gd name="connsiteX844" fmla="*/ 9652592 w 11218359"/>
              <a:gd name="connsiteY844" fmla="*/ 1305554 h 1305553"/>
              <a:gd name="connsiteX845" fmla="*/ 9664022 w 11218359"/>
              <a:gd name="connsiteY845" fmla="*/ 1305554 h 1305553"/>
              <a:gd name="connsiteX846" fmla="*/ 9675452 w 11218359"/>
              <a:gd name="connsiteY846" fmla="*/ 1305554 h 1305553"/>
              <a:gd name="connsiteX847" fmla="*/ 9686882 w 11218359"/>
              <a:gd name="connsiteY847" fmla="*/ 1305554 h 1305553"/>
              <a:gd name="connsiteX848" fmla="*/ 9698360 w 11218359"/>
              <a:gd name="connsiteY848" fmla="*/ 1305554 h 1305553"/>
              <a:gd name="connsiteX849" fmla="*/ 9709790 w 11218359"/>
              <a:gd name="connsiteY849" fmla="*/ 1305554 h 1305553"/>
              <a:gd name="connsiteX850" fmla="*/ 9721219 w 11218359"/>
              <a:gd name="connsiteY850" fmla="*/ 1305554 h 1305553"/>
              <a:gd name="connsiteX851" fmla="*/ 9732650 w 11218359"/>
              <a:gd name="connsiteY851" fmla="*/ 1305554 h 1305553"/>
              <a:gd name="connsiteX852" fmla="*/ 9744080 w 11218359"/>
              <a:gd name="connsiteY852" fmla="*/ 1305554 h 1305553"/>
              <a:gd name="connsiteX853" fmla="*/ 9755557 w 11218359"/>
              <a:gd name="connsiteY853" fmla="*/ 1305554 h 1305553"/>
              <a:gd name="connsiteX854" fmla="*/ 9766988 w 11218359"/>
              <a:gd name="connsiteY854" fmla="*/ 1305554 h 1305553"/>
              <a:gd name="connsiteX855" fmla="*/ 9778417 w 11218359"/>
              <a:gd name="connsiteY855" fmla="*/ 1305554 h 1305553"/>
              <a:gd name="connsiteX856" fmla="*/ 9789848 w 11218359"/>
              <a:gd name="connsiteY856" fmla="*/ 1305554 h 1305553"/>
              <a:gd name="connsiteX857" fmla="*/ 9801277 w 11218359"/>
              <a:gd name="connsiteY857" fmla="*/ 1305554 h 1305553"/>
              <a:gd name="connsiteX858" fmla="*/ 9812755 w 11218359"/>
              <a:gd name="connsiteY858" fmla="*/ 1305554 h 1305553"/>
              <a:gd name="connsiteX859" fmla="*/ 9824185 w 11218359"/>
              <a:gd name="connsiteY859" fmla="*/ 1305554 h 1305553"/>
              <a:gd name="connsiteX860" fmla="*/ 9835615 w 11218359"/>
              <a:gd name="connsiteY860" fmla="*/ 1305554 h 1305553"/>
              <a:gd name="connsiteX861" fmla="*/ 9847045 w 11218359"/>
              <a:gd name="connsiteY861" fmla="*/ 1305554 h 1305553"/>
              <a:gd name="connsiteX862" fmla="*/ 9858475 w 11218359"/>
              <a:gd name="connsiteY862" fmla="*/ 1305554 h 1305553"/>
              <a:gd name="connsiteX863" fmla="*/ 9869952 w 11218359"/>
              <a:gd name="connsiteY863" fmla="*/ 1305554 h 1305553"/>
              <a:gd name="connsiteX864" fmla="*/ 9881383 w 11218359"/>
              <a:gd name="connsiteY864" fmla="*/ 1305554 h 1305553"/>
              <a:gd name="connsiteX865" fmla="*/ 9892812 w 11218359"/>
              <a:gd name="connsiteY865" fmla="*/ 1305554 h 1305553"/>
              <a:gd name="connsiteX866" fmla="*/ 9904243 w 11218359"/>
              <a:gd name="connsiteY866" fmla="*/ 1305554 h 1305553"/>
              <a:gd name="connsiteX867" fmla="*/ 9915673 w 11218359"/>
              <a:gd name="connsiteY867" fmla="*/ 1305554 h 1305553"/>
              <a:gd name="connsiteX868" fmla="*/ 9927102 w 11218359"/>
              <a:gd name="connsiteY868" fmla="*/ 1305554 h 1305553"/>
              <a:gd name="connsiteX869" fmla="*/ 9938581 w 11218359"/>
              <a:gd name="connsiteY869" fmla="*/ 1305554 h 1305553"/>
              <a:gd name="connsiteX870" fmla="*/ 9950010 w 11218359"/>
              <a:gd name="connsiteY870" fmla="*/ 1305554 h 1305553"/>
              <a:gd name="connsiteX871" fmla="*/ 9961441 w 11218359"/>
              <a:gd name="connsiteY871" fmla="*/ 1305554 h 1305553"/>
              <a:gd name="connsiteX872" fmla="*/ 9972870 w 11218359"/>
              <a:gd name="connsiteY872" fmla="*/ 1305554 h 1305553"/>
              <a:gd name="connsiteX873" fmla="*/ 9984300 w 11218359"/>
              <a:gd name="connsiteY873" fmla="*/ 1305554 h 1305553"/>
              <a:gd name="connsiteX874" fmla="*/ 9995778 w 11218359"/>
              <a:gd name="connsiteY874" fmla="*/ 1305554 h 1305553"/>
              <a:gd name="connsiteX875" fmla="*/ 10007208 w 11218359"/>
              <a:gd name="connsiteY875" fmla="*/ 1305554 h 1305553"/>
              <a:gd name="connsiteX876" fmla="*/ 10018638 w 11218359"/>
              <a:gd name="connsiteY876" fmla="*/ 1305554 h 1305553"/>
              <a:gd name="connsiteX877" fmla="*/ 10030068 w 11218359"/>
              <a:gd name="connsiteY877" fmla="*/ 1305554 h 1305553"/>
              <a:gd name="connsiteX878" fmla="*/ 10041498 w 11218359"/>
              <a:gd name="connsiteY878" fmla="*/ 1305554 h 1305553"/>
              <a:gd name="connsiteX879" fmla="*/ 10052976 w 11218359"/>
              <a:gd name="connsiteY879" fmla="*/ 1305554 h 1305553"/>
              <a:gd name="connsiteX880" fmla="*/ 10064405 w 11218359"/>
              <a:gd name="connsiteY880" fmla="*/ 1305554 h 1305553"/>
              <a:gd name="connsiteX881" fmla="*/ 10075835 w 11218359"/>
              <a:gd name="connsiteY881" fmla="*/ 1305554 h 1305553"/>
              <a:gd name="connsiteX882" fmla="*/ 10087266 w 11218359"/>
              <a:gd name="connsiteY882" fmla="*/ 1305554 h 1305553"/>
              <a:gd name="connsiteX883" fmla="*/ 10098695 w 11218359"/>
              <a:gd name="connsiteY883" fmla="*/ 1305554 h 1305553"/>
              <a:gd name="connsiteX884" fmla="*/ 10110174 w 11218359"/>
              <a:gd name="connsiteY884" fmla="*/ 1305554 h 1305553"/>
              <a:gd name="connsiteX885" fmla="*/ 10121603 w 11218359"/>
              <a:gd name="connsiteY885" fmla="*/ 1305554 h 1305553"/>
              <a:gd name="connsiteX886" fmla="*/ 10133033 w 11218359"/>
              <a:gd name="connsiteY886" fmla="*/ 1305554 h 1305553"/>
              <a:gd name="connsiteX887" fmla="*/ 10144463 w 11218359"/>
              <a:gd name="connsiteY887" fmla="*/ 1305554 h 1305553"/>
              <a:gd name="connsiteX888" fmla="*/ 10155893 w 11218359"/>
              <a:gd name="connsiteY888" fmla="*/ 1305554 h 1305553"/>
              <a:gd name="connsiteX889" fmla="*/ 10167371 w 11218359"/>
              <a:gd name="connsiteY889" fmla="*/ 1305554 h 1305553"/>
              <a:gd name="connsiteX890" fmla="*/ 10178801 w 11218359"/>
              <a:gd name="connsiteY890" fmla="*/ 1305554 h 1305553"/>
              <a:gd name="connsiteX891" fmla="*/ 10190230 w 11218359"/>
              <a:gd name="connsiteY891" fmla="*/ 1305554 h 1305553"/>
              <a:gd name="connsiteX892" fmla="*/ 10201661 w 11218359"/>
              <a:gd name="connsiteY892" fmla="*/ 1305554 h 1305553"/>
              <a:gd name="connsiteX893" fmla="*/ 10213091 w 11218359"/>
              <a:gd name="connsiteY893" fmla="*/ 1305554 h 1305553"/>
              <a:gd name="connsiteX894" fmla="*/ 10224569 w 11218359"/>
              <a:gd name="connsiteY894" fmla="*/ 1305554 h 1305553"/>
              <a:gd name="connsiteX895" fmla="*/ 10235998 w 11218359"/>
              <a:gd name="connsiteY895" fmla="*/ 1305554 h 1305553"/>
              <a:gd name="connsiteX896" fmla="*/ 10247428 w 11218359"/>
              <a:gd name="connsiteY896" fmla="*/ 1305554 h 1305553"/>
              <a:gd name="connsiteX897" fmla="*/ 10258859 w 11218359"/>
              <a:gd name="connsiteY897" fmla="*/ 1305554 h 1305553"/>
              <a:gd name="connsiteX898" fmla="*/ 10270288 w 11218359"/>
              <a:gd name="connsiteY898" fmla="*/ 1305554 h 1305553"/>
              <a:gd name="connsiteX899" fmla="*/ 10281767 w 11218359"/>
              <a:gd name="connsiteY899" fmla="*/ 1305554 h 1305553"/>
              <a:gd name="connsiteX900" fmla="*/ 10293196 w 11218359"/>
              <a:gd name="connsiteY900" fmla="*/ 1305554 h 1305553"/>
              <a:gd name="connsiteX901" fmla="*/ 10304626 w 11218359"/>
              <a:gd name="connsiteY901" fmla="*/ 1305554 h 1305553"/>
              <a:gd name="connsiteX902" fmla="*/ 10316056 w 11218359"/>
              <a:gd name="connsiteY902" fmla="*/ 1305554 h 1305553"/>
              <a:gd name="connsiteX903" fmla="*/ 10327486 w 11218359"/>
              <a:gd name="connsiteY903" fmla="*/ 1305554 h 1305553"/>
              <a:gd name="connsiteX904" fmla="*/ 10338963 w 11218359"/>
              <a:gd name="connsiteY904" fmla="*/ 1305554 h 1305553"/>
              <a:gd name="connsiteX905" fmla="*/ 10350394 w 11218359"/>
              <a:gd name="connsiteY905" fmla="*/ 1305554 h 1305553"/>
              <a:gd name="connsiteX906" fmla="*/ 10361823 w 11218359"/>
              <a:gd name="connsiteY906" fmla="*/ 1305554 h 1305553"/>
              <a:gd name="connsiteX907" fmla="*/ 10373254 w 11218359"/>
              <a:gd name="connsiteY907" fmla="*/ 1305554 h 1305553"/>
              <a:gd name="connsiteX908" fmla="*/ 10384684 w 11218359"/>
              <a:gd name="connsiteY908" fmla="*/ 1305554 h 1305553"/>
              <a:gd name="connsiteX909" fmla="*/ 10396161 w 11218359"/>
              <a:gd name="connsiteY909" fmla="*/ 1305554 h 1305553"/>
              <a:gd name="connsiteX910" fmla="*/ 10407591 w 11218359"/>
              <a:gd name="connsiteY910" fmla="*/ 1305554 h 1305553"/>
              <a:gd name="connsiteX911" fmla="*/ 10419021 w 11218359"/>
              <a:gd name="connsiteY911" fmla="*/ 1305554 h 1305553"/>
              <a:gd name="connsiteX912" fmla="*/ 10430452 w 11218359"/>
              <a:gd name="connsiteY912" fmla="*/ 1305554 h 1305553"/>
              <a:gd name="connsiteX913" fmla="*/ 10441881 w 11218359"/>
              <a:gd name="connsiteY913" fmla="*/ 1305554 h 1305553"/>
              <a:gd name="connsiteX914" fmla="*/ 10453358 w 11218359"/>
              <a:gd name="connsiteY914" fmla="*/ 1305554 h 1305553"/>
              <a:gd name="connsiteX915" fmla="*/ 10464789 w 11218359"/>
              <a:gd name="connsiteY915" fmla="*/ 1305554 h 1305553"/>
              <a:gd name="connsiteX916" fmla="*/ 10476219 w 11218359"/>
              <a:gd name="connsiteY916" fmla="*/ 1305554 h 1305553"/>
              <a:gd name="connsiteX917" fmla="*/ 10487649 w 11218359"/>
              <a:gd name="connsiteY917" fmla="*/ 1305554 h 1305553"/>
              <a:gd name="connsiteX918" fmla="*/ 10499079 w 11218359"/>
              <a:gd name="connsiteY918" fmla="*/ 1305554 h 1305553"/>
              <a:gd name="connsiteX919" fmla="*/ 10510556 w 11218359"/>
              <a:gd name="connsiteY919" fmla="*/ 1305554 h 1305553"/>
              <a:gd name="connsiteX920" fmla="*/ 10521987 w 11218359"/>
              <a:gd name="connsiteY920" fmla="*/ 1305554 h 1305553"/>
              <a:gd name="connsiteX921" fmla="*/ 10533416 w 11218359"/>
              <a:gd name="connsiteY921" fmla="*/ 1305554 h 1305553"/>
              <a:gd name="connsiteX922" fmla="*/ 10544847 w 11218359"/>
              <a:gd name="connsiteY922" fmla="*/ 1305554 h 1305553"/>
              <a:gd name="connsiteX923" fmla="*/ 10556277 w 11218359"/>
              <a:gd name="connsiteY923" fmla="*/ 1305554 h 1305553"/>
              <a:gd name="connsiteX924" fmla="*/ 10567754 w 11218359"/>
              <a:gd name="connsiteY924" fmla="*/ 1305554 h 1305553"/>
              <a:gd name="connsiteX925" fmla="*/ 10579184 w 11218359"/>
              <a:gd name="connsiteY925" fmla="*/ 1305554 h 1305553"/>
              <a:gd name="connsiteX926" fmla="*/ 10590614 w 11218359"/>
              <a:gd name="connsiteY926" fmla="*/ 1305554 h 1305553"/>
              <a:gd name="connsiteX927" fmla="*/ 10602045 w 11218359"/>
              <a:gd name="connsiteY927" fmla="*/ 1305554 h 1305553"/>
              <a:gd name="connsiteX928" fmla="*/ 10613474 w 11218359"/>
              <a:gd name="connsiteY928" fmla="*/ 1305554 h 1305553"/>
              <a:gd name="connsiteX929" fmla="*/ 10624951 w 11218359"/>
              <a:gd name="connsiteY929" fmla="*/ 1305554 h 1305553"/>
              <a:gd name="connsiteX930" fmla="*/ 10636382 w 11218359"/>
              <a:gd name="connsiteY930" fmla="*/ 1305554 h 1305553"/>
              <a:gd name="connsiteX931" fmla="*/ 10647812 w 11218359"/>
              <a:gd name="connsiteY931" fmla="*/ 1305554 h 1305553"/>
              <a:gd name="connsiteX932" fmla="*/ 10659241 w 11218359"/>
              <a:gd name="connsiteY932" fmla="*/ 1305554 h 1305553"/>
              <a:gd name="connsiteX933" fmla="*/ 10670672 w 11218359"/>
              <a:gd name="connsiteY933" fmla="*/ 1305554 h 1305553"/>
              <a:gd name="connsiteX934" fmla="*/ 10682149 w 11218359"/>
              <a:gd name="connsiteY934" fmla="*/ 1305554 h 1305553"/>
              <a:gd name="connsiteX935" fmla="*/ 10693580 w 11218359"/>
              <a:gd name="connsiteY935" fmla="*/ 1305554 h 1305553"/>
              <a:gd name="connsiteX936" fmla="*/ 10705009 w 11218359"/>
              <a:gd name="connsiteY936" fmla="*/ 1305554 h 1305553"/>
              <a:gd name="connsiteX937" fmla="*/ 10716439 w 11218359"/>
              <a:gd name="connsiteY937" fmla="*/ 1305554 h 1305553"/>
              <a:gd name="connsiteX938" fmla="*/ 10727870 w 11218359"/>
              <a:gd name="connsiteY938" fmla="*/ 1305554 h 1305553"/>
              <a:gd name="connsiteX939" fmla="*/ 10739347 w 11218359"/>
              <a:gd name="connsiteY939" fmla="*/ 1305554 h 1305553"/>
              <a:gd name="connsiteX940" fmla="*/ 10750778 w 11218359"/>
              <a:gd name="connsiteY940" fmla="*/ 1305554 h 1305553"/>
              <a:gd name="connsiteX941" fmla="*/ 10762207 w 11218359"/>
              <a:gd name="connsiteY941" fmla="*/ 1305554 h 1305553"/>
              <a:gd name="connsiteX942" fmla="*/ 10773637 w 11218359"/>
              <a:gd name="connsiteY942" fmla="*/ 1305554 h 1305553"/>
              <a:gd name="connsiteX943" fmla="*/ 10785067 w 11218359"/>
              <a:gd name="connsiteY943" fmla="*/ 1305554 h 1305553"/>
              <a:gd name="connsiteX944" fmla="*/ 10796544 w 11218359"/>
              <a:gd name="connsiteY944" fmla="*/ 1305554 h 1305553"/>
              <a:gd name="connsiteX945" fmla="*/ 10807975 w 11218359"/>
              <a:gd name="connsiteY945" fmla="*/ 1305554 h 1305553"/>
              <a:gd name="connsiteX946" fmla="*/ 10819405 w 11218359"/>
              <a:gd name="connsiteY946" fmla="*/ 1305554 h 1305553"/>
              <a:gd name="connsiteX947" fmla="*/ 10830834 w 11218359"/>
              <a:gd name="connsiteY947" fmla="*/ 1305554 h 1305553"/>
              <a:gd name="connsiteX948" fmla="*/ 10842265 w 11218359"/>
              <a:gd name="connsiteY948" fmla="*/ 1305554 h 1305553"/>
              <a:gd name="connsiteX949" fmla="*/ 10853742 w 11218359"/>
              <a:gd name="connsiteY949" fmla="*/ 1305554 h 1305553"/>
              <a:gd name="connsiteX950" fmla="*/ 10865173 w 11218359"/>
              <a:gd name="connsiteY950" fmla="*/ 1305554 h 1305553"/>
              <a:gd name="connsiteX951" fmla="*/ 10876602 w 11218359"/>
              <a:gd name="connsiteY951" fmla="*/ 1305554 h 1305553"/>
              <a:gd name="connsiteX952" fmla="*/ 10888032 w 11218359"/>
              <a:gd name="connsiteY952" fmla="*/ 1305554 h 1305553"/>
              <a:gd name="connsiteX953" fmla="*/ 10899463 w 11218359"/>
              <a:gd name="connsiteY953" fmla="*/ 1305554 h 1305553"/>
              <a:gd name="connsiteX954" fmla="*/ 10910892 w 11218359"/>
              <a:gd name="connsiteY954" fmla="*/ 1305554 h 1305553"/>
              <a:gd name="connsiteX955" fmla="*/ 10922369 w 11218359"/>
              <a:gd name="connsiteY955" fmla="*/ 1305554 h 1305553"/>
              <a:gd name="connsiteX956" fmla="*/ 10933800 w 11218359"/>
              <a:gd name="connsiteY956" fmla="*/ 1305554 h 1305553"/>
              <a:gd name="connsiteX957" fmla="*/ 10945230 w 11218359"/>
              <a:gd name="connsiteY957" fmla="*/ 1305554 h 1305553"/>
              <a:gd name="connsiteX958" fmla="*/ 10956660 w 11218359"/>
              <a:gd name="connsiteY958" fmla="*/ 1305554 h 1305553"/>
              <a:gd name="connsiteX959" fmla="*/ 10968090 w 11218359"/>
              <a:gd name="connsiteY959" fmla="*/ 1305554 h 1305553"/>
              <a:gd name="connsiteX960" fmla="*/ 10979567 w 11218359"/>
              <a:gd name="connsiteY960" fmla="*/ 1305554 h 1305553"/>
              <a:gd name="connsiteX961" fmla="*/ 10990998 w 11218359"/>
              <a:gd name="connsiteY961" fmla="*/ 1305554 h 1305553"/>
              <a:gd name="connsiteX962" fmla="*/ 11002427 w 11218359"/>
              <a:gd name="connsiteY962" fmla="*/ 1305554 h 1305553"/>
              <a:gd name="connsiteX963" fmla="*/ 11013858 w 11218359"/>
              <a:gd name="connsiteY963" fmla="*/ 1305554 h 1305553"/>
              <a:gd name="connsiteX964" fmla="*/ 11025287 w 11218359"/>
              <a:gd name="connsiteY964" fmla="*/ 1305554 h 1305553"/>
              <a:gd name="connsiteX965" fmla="*/ 11036765 w 11218359"/>
              <a:gd name="connsiteY965" fmla="*/ 1305554 h 1305553"/>
              <a:gd name="connsiteX966" fmla="*/ 11048195 w 11218359"/>
              <a:gd name="connsiteY966" fmla="*/ 1305554 h 1305553"/>
              <a:gd name="connsiteX967" fmla="*/ 11059625 w 11218359"/>
              <a:gd name="connsiteY967" fmla="*/ 1305554 h 1305553"/>
              <a:gd name="connsiteX968" fmla="*/ 11071056 w 11218359"/>
              <a:gd name="connsiteY968" fmla="*/ 1305554 h 1305553"/>
              <a:gd name="connsiteX969" fmla="*/ 11082485 w 11218359"/>
              <a:gd name="connsiteY969" fmla="*/ 1305554 h 1305553"/>
              <a:gd name="connsiteX970" fmla="*/ 11093962 w 11218359"/>
              <a:gd name="connsiteY970" fmla="*/ 1305554 h 1305553"/>
              <a:gd name="connsiteX971" fmla="*/ 11105393 w 11218359"/>
              <a:gd name="connsiteY971" fmla="*/ 1305554 h 1305553"/>
              <a:gd name="connsiteX972" fmla="*/ 11116823 w 11218359"/>
              <a:gd name="connsiteY972" fmla="*/ 1305554 h 1305553"/>
              <a:gd name="connsiteX973" fmla="*/ 11128253 w 11218359"/>
              <a:gd name="connsiteY973" fmla="*/ 1305554 h 1305553"/>
              <a:gd name="connsiteX974" fmla="*/ 11139683 w 11218359"/>
              <a:gd name="connsiteY974" fmla="*/ 1305554 h 1305553"/>
              <a:gd name="connsiteX975" fmla="*/ 11151160 w 11218359"/>
              <a:gd name="connsiteY975" fmla="*/ 1305554 h 1305553"/>
              <a:gd name="connsiteX976" fmla="*/ 11162591 w 11218359"/>
              <a:gd name="connsiteY976" fmla="*/ 1305554 h 1305553"/>
              <a:gd name="connsiteX977" fmla="*/ 11174020 w 11218359"/>
              <a:gd name="connsiteY977" fmla="*/ 1305554 h 1305553"/>
              <a:gd name="connsiteX978" fmla="*/ 11185451 w 11218359"/>
              <a:gd name="connsiteY978" fmla="*/ 1305554 h 1305553"/>
              <a:gd name="connsiteX979" fmla="*/ 11196881 w 11218359"/>
              <a:gd name="connsiteY979" fmla="*/ 1305554 h 1305553"/>
              <a:gd name="connsiteX980" fmla="*/ 11208358 w 11218359"/>
              <a:gd name="connsiteY980" fmla="*/ 1305554 h 1305553"/>
              <a:gd name="connsiteX981" fmla="*/ 11218359 w 11218359"/>
              <a:gd name="connsiteY981" fmla="*/ 1305554 h 1305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05553">
                <a:moveTo>
                  <a:pt x="0" y="1305554"/>
                </a:moveTo>
                <a:lnTo>
                  <a:pt x="9149" y="1305554"/>
                </a:lnTo>
                <a:lnTo>
                  <a:pt x="20588" y="1305554"/>
                </a:lnTo>
                <a:lnTo>
                  <a:pt x="32028" y="1305554"/>
                </a:lnTo>
                <a:lnTo>
                  <a:pt x="43467" y="1305554"/>
                </a:lnTo>
                <a:lnTo>
                  <a:pt x="54907" y="1305554"/>
                </a:lnTo>
                <a:lnTo>
                  <a:pt x="66346" y="1305554"/>
                </a:lnTo>
                <a:lnTo>
                  <a:pt x="77786" y="1305554"/>
                </a:lnTo>
                <a:lnTo>
                  <a:pt x="89225" y="1305554"/>
                </a:lnTo>
                <a:lnTo>
                  <a:pt x="100665" y="1305554"/>
                </a:lnTo>
                <a:lnTo>
                  <a:pt x="112104" y="1305554"/>
                </a:lnTo>
                <a:lnTo>
                  <a:pt x="123544" y="1305554"/>
                </a:lnTo>
                <a:lnTo>
                  <a:pt x="134979" y="1305554"/>
                </a:lnTo>
                <a:lnTo>
                  <a:pt x="146423" y="1305554"/>
                </a:lnTo>
                <a:lnTo>
                  <a:pt x="157858" y="1305554"/>
                </a:lnTo>
                <a:lnTo>
                  <a:pt x="169297" y="1305554"/>
                </a:lnTo>
                <a:lnTo>
                  <a:pt x="180737" y="1305554"/>
                </a:lnTo>
                <a:lnTo>
                  <a:pt x="192176" y="1305554"/>
                </a:lnTo>
                <a:lnTo>
                  <a:pt x="203616" y="1305554"/>
                </a:lnTo>
                <a:lnTo>
                  <a:pt x="215055" y="1305554"/>
                </a:lnTo>
                <a:lnTo>
                  <a:pt x="226495" y="1305554"/>
                </a:lnTo>
                <a:lnTo>
                  <a:pt x="237935" y="1305554"/>
                </a:lnTo>
                <a:lnTo>
                  <a:pt x="249374" y="1305554"/>
                </a:lnTo>
                <a:lnTo>
                  <a:pt x="260814" y="1305554"/>
                </a:lnTo>
                <a:lnTo>
                  <a:pt x="272253" y="1305554"/>
                </a:lnTo>
                <a:lnTo>
                  <a:pt x="283693" y="1305554"/>
                </a:lnTo>
                <a:lnTo>
                  <a:pt x="295132" y="1305554"/>
                </a:lnTo>
                <a:lnTo>
                  <a:pt x="306572" y="1305554"/>
                </a:lnTo>
                <a:lnTo>
                  <a:pt x="318011" y="1305554"/>
                </a:lnTo>
                <a:lnTo>
                  <a:pt x="329451" y="1305554"/>
                </a:lnTo>
                <a:lnTo>
                  <a:pt x="340890" y="1305554"/>
                </a:lnTo>
                <a:lnTo>
                  <a:pt x="352330" y="1305554"/>
                </a:lnTo>
                <a:lnTo>
                  <a:pt x="363769" y="1305554"/>
                </a:lnTo>
                <a:lnTo>
                  <a:pt x="375209" y="1305554"/>
                </a:lnTo>
                <a:lnTo>
                  <a:pt x="386648" y="1305554"/>
                </a:lnTo>
                <a:lnTo>
                  <a:pt x="398088" y="1305554"/>
                </a:lnTo>
                <a:lnTo>
                  <a:pt x="409527" y="1305554"/>
                </a:lnTo>
                <a:lnTo>
                  <a:pt x="420967" y="1305554"/>
                </a:lnTo>
                <a:lnTo>
                  <a:pt x="432406" y="1305554"/>
                </a:lnTo>
                <a:lnTo>
                  <a:pt x="443846" y="1305554"/>
                </a:lnTo>
                <a:lnTo>
                  <a:pt x="455285" y="1305554"/>
                </a:lnTo>
                <a:lnTo>
                  <a:pt x="466725" y="1305554"/>
                </a:lnTo>
                <a:lnTo>
                  <a:pt x="478165" y="1305554"/>
                </a:lnTo>
                <a:lnTo>
                  <a:pt x="489604" y="1305554"/>
                </a:lnTo>
                <a:lnTo>
                  <a:pt x="501044" y="1305554"/>
                </a:lnTo>
                <a:lnTo>
                  <a:pt x="512483" y="1305554"/>
                </a:lnTo>
                <a:lnTo>
                  <a:pt x="523923" y="1305554"/>
                </a:lnTo>
                <a:lnTo>
                  <a:pt x="535362" y="1305554"/>
                </a:lnTo>
                <a:lnTo>
                  <a:pt x="546802" y="1305554"/>
                </a:lnTo>
                <a:lnTo>
                  <a:pt x="558241" y="1305554"/>
                </a:lnTo>
                <a:lnTo>
                  <a:pt x="569681" y="1305554"/>
                </a:lnTo>
                <a:lnTo>
                  <a:pt x="581120" y="1305554"/>
                </a:lnTo>
                <a:lnTo>
                  <a:pt x="592560" y="1305554"/>
                </a:lnTo>
                <a:lnTo>
                  <a:pt x="603999" y="1305554"/>
                </a:lnTo>
                <a:lnTo>
                  <a:pt x="615439" y="1305554"/>
                </a:lnTo>
                <a:lnTo>
                  <a:pt x="626878" y="1305554"/>
                </a:lnTo>
                <a:lnTo>
                  <a:pt x="638318" y="1305554"/>
                </a:lnTo>
                <a:lnTo>
                  <a:pt x="649757" y="1305554"/>
                </a:lnTo>
                <a:lnTo>
                  <a:pt x="661192" y="1305554"/>
                </a:lnTo>
                <a:lnTo>
                  <a:pt x="672632" y="1305554"/>
                </a:lnTo>
                <a:lnTo>
                  <a:pt x="684071" y="1305554"/>
                </a:lnTo>
                <a:lnTo>
                  <a:pt x="695511" y="1305554"/>
                </a:lnTo>
                <a:lnTo>
                  <a:pt x="706950" y="1305554"/>
                </a:lnTo>
                <a:lnTo>
                  <a:pt x="718390" y="1305554"/>
                </a:lnTo>
                <a:lnTo>
                  <a:pt x="729829" y="1305554"/>
                </a:lnTo>
                <a:lnTo>
                  <a:pt x="741269" y="1305554"/>
                </a:lnTo>
                <a:lnTo>
                  <a:pt x="752708" y="1305554"/>
                </a:lnTo>
                <a:lnTo>
                  <a:pt x="764148" y="1305554"/>
                </a:lnTo>
                <a:lnTo>
                  <a:pt x="775587" y="1305554"/>
                </a:lnTo>
                <a:lnTo>
                  <a:pt x="787027" y="1305554"/>
                </a:lnTo>
                <a:lnTo>
                  <a:pt x="798467" y="1305554"/>
                </a:lnTo>
                <a:lnTo>
                  <a:pt x="809906" y="1305554"/>
                </a:lnTo>
                <a:lnTo>
                  <a:pt x="821346" y="1305554"/>
                </a:lnTo>
                <a:lnTo>
                  <a:pt x="832785" y="1305554"/>
                </a:lnTo>
                <a:lnTo>
                  <a:pt x="844225" y="1305554"/>
                </a:lnTo>
                <a:lnTo>
                  <a:pt x="855664" y="1305554"/>
                </a:lnTo>
                <a:lnTo>
                  <a:pt x="867104" y="1305554"/>
                </a:lnTo>
                <a:lnTo>
                  <a:pt x="878543" y="1305554"/>
                </a:lnTo>
                <a:lnTo>
                  <a:pt x="889983" y="1305554"/>
                </a:lnTo>
                <a:lnTo>
                  <a:pt x="901422" y="1305554"/>
                </a:lnTo>
                <a:lnTo>
                  <a:pt x="912862" y="1305554"/>
                </a:lnTo>
                <a:lnTo>
                  <a:pt x="924301" y="1305554"/>
                </a:lnTo>
                <a:lnTo>
                  <a:pt x="935741" y="1305554"/>
                </a:lnTo>
                <a:lnTo>
                  <a:pt x="947180" y="1305554"/>
                </a:lnTo>
                <a:lnTo>
                  <a:pt x="958620" y="1305554"/>
                </a:lnTo>
                <a:lnTo>
                  <a:pt x="970059" y="1305554"/>
                </a:lnTo>
                <a:lnTo>
                  <a:pt x="981499" y="1305554"/>
                </a:lnTo>
                <a:lnTo>
                  <a:pt x="992938" y="1305554"/>
                </a:lnTo>
                <a:lnTo>
                  <a:pt x="1004378" y="1305554"/>
                </a:lnTo>
                <a:lnTo>
                  <a:pt x="1015818" y="1305554"/>
                </a:lnTo>
                <a:lnTo>
                  <a:pt x="1027257" y="1305554"/>
                </a:lnTo>
                <a:lnTo>
                  <a:pt x="1038697" y="1305554"/>
                </a:lnTo>
                <a:lnTo>
                  <a:pt x="1050136" y="1305554"/>
                </a:lnTo>
                <a:lnTo>
                  <a:pt x="1061576" y="1305554"/>
                </a:lnTo>
                <a:lnTo>
                  <a:pt x="1073015" y="1305554"/>
                </a:lnTo>
                <a:lnTo>
                  <a:pt x="1084455" y="1305554"/>
                </a:lnTo>
                <a:lnTo>
                  <a:pt x="1095894" y="1305554"/>
                </a:lnTo>
                <a:lnTo>
                  <a:pt x="1107334" y="1305554"/>
                </a:lnTo>
                <a:lnTo>
                  <a:pt x="1118773" y="1305554"/>
                </a:lnTo>
                <a:lnTo>
                  <a:pt x="1130213" y="1305554"/>
                </a:lnTo>
                <a:lnTo>
                  <a:pt x="1141652" y="1305554"/>
                </a:lnTo>
                <a:lnTo>
                  <a:pt x="1153092" y="1305554"/>
                </a:lnTo>
                <a:lnTo>
                  <a:pt x="1164531" y="1305554"/>
                </a:lnTo>
                <a:lnTo>
                  <a:pt x="1175971" y="1305554"/>
                </a:lnTo>
                <a:lnTo>
                  <a:pt x="1187406" y="1305554"/>
                </a:lnTo>
                <a:lnTo>
                  <a:pt x="1198845" y="1305554"/>
                </a:lnTo>
                <a:lnTo>
                  <a:pt x="1210285" y="1305554"/>
                </a:lnTo>
                <a:lnTo>
                  <a:pt x="1221724" y="1305554"/>
                </a:lnTo>
                <a:lnTo>
                  <a:pt x="1233164" y="1305554"/>
                </a:lnTo>
                <a:lnTo>
                  <a:pt x="1244603" y="1305554"/>
                </a:lnTo>
                <a:lnTo>
                  <a:pt x="1256043" y="1305554"/>
                </a:lnTo>
                <a:lnTo>
                  <a:pt x="1267482" y="1305554"/>
                </a:lnTo>
                <a:lnTo>
                  <a:pt x="1278922" y="1305554"/>
                </a:lnTo>
                <a:lnTo>
                  <a:pt x="1290361" y="1305554"/>
                </a:lnTo>
                <a:lnTo>
                  <a:pt x="1301801" y="1305554"/>
                </a:lnTo>
                <a:lnTo>
                  <a:pt x="1313240" y="1305554"/>
                </a:lnTo>
                <a:lnTo>
                  <a:pt x="1324680" y="1305554"/>
                </a:lnTo>
                <a:lnTo>
                  <a:pt x="1336120" y="1305554"/>
                </a:lnTo>
                <a:lnTo>
                  <a:pt x="1347559" y="1305554"/>
                </a:lnTo>
                <a:lnTo>
                  <a:pt x="1358999" y="1305554"/>
                </a:lnTo>
                <a:lnTo>
                  <a:pt x="1370438" y="1305554"/>
                </a:lnTo>
                <a:lnTo>
                  <a:pt x="1381878" y="1305554"/>
                </a:lnTo>
                <a:lnTo>
                  <a:pt x="1393317" y="1305554"/>
                </a:lnTo>
                <a:lnTo>
                  <a:pt x="1404757" y="1305554"/>
                </a:lnTo>
                <a:lnTo>
                  <a:pt x="1416196" y="1305554"/>
                </a:lnTo>
                <a:lnTo>
                  <a:pt x="1427636" y="1305554"/>
                </a:lnTo>
                <a:lnTo>
                  <a:pt x="1439075" y="1305554"/>
                </a:lnTo>
                <a:lnTo>
                  <a:pt x="1450515" y="1305554"/>
                </a:lnTo>
                <a:lnTo>
                  <a:pt x="1461954" y="1305554"/>
                </a:lnTo>
                <a:lnTo>
                  <a:pt x="1473394" y="1305554"/>
                </a:lnTo>
                <a:lnTo>
                  <a:pt x="1484833" y="1305554"/>
                </a:lnTo>
                <a:lnTo>
                  <a:pt x="1496273" y="1305554"/>
                </a:lnTo>
                <a:lnTo>
                  <a:pt x="1507712" y="1305554"/>
                </a:lnTo>
                <a:lnTo>
                  <a:pt x="1519152" y="1305554"/>
                </a:lnTo>
                <a:lnTo>
                  <a:pt x="1530591" y="1305554"/>
                </a:lnTo>
                <a:lnTo>
                  <a:pt x="1542031" y="1305554"/>
                </a:lnTo>
                <a:lnTo>
                  <a:pt x="1553471" y="1305554"/>
                </a:lnTo>
                <a:lnTo>
                  <a:pt x="1564910" y="1305554"/>
                </a:lnTo>
                <a:lnTo>
                  <a:pt x="1576349" y="1305554"/>
                </a:lnTo>
                <a:lnTo>
                  <a:pt x="1587789" y="1305554"/>
                </a:lnTo>
                <a:lnTo>
                  <a:pt x="1599229" y="1305554"/>
                </a:lnTo>
                <a:lnTo>
                  <a:pt x="1610668" y="1305554"/>
                </a:lnTo>
                <a:lnTo>
                  <a:pt x="1622107" y="1305554"/>
                </a:lnTo>
                <a:lnTo>
                  <a:pt x="1633547" y="1305554"/>
                </a:lnTo>
                <a:lnTo>
                  <a:pt x="1644987" y="1305554"/>
                </a:lnTo>
                <a:lnTo>
                  <a:pt x="1656426" y="1305554"/>
                </a:lnTo>
                <a:lnTo>
                  <a:pt x="1667866" y="1305554"/>
                </a:lnTo>
                <a:lnTo>
                  <a:pt x="1679305" y="1305554"/>
                </a:lnTo>
                <a:lnTo>
                  <a:pt x="1690745" y="1305554"/>
                </a:lnTo>
                <a:lnTo>
                  <a:pt x="1702184" y="1305554"/>
                </a:lnTo>
                <a:lnTo>
                  <a:pt x="1713619" y="1305554"/>
                </a:lnTo>
                <a:lnTo>
                  <a:pt x="1725063" y="1305554"/>
                </a:lnTo>
                <a:lnTo>
                  <a:pt x="1736498" y="1305554"/>
                </a:lnTo>
                <a:lnTo>
                  <a:pt x="1747938" y="1305554"/>
                </a:lnTo>
                <a:lnTo>
                  <a:pt x="1759377" y="1305554"/>
                </a:lnTo>
                <a:lnTo>
                  <a:pt x="1770817" y="1305554"/>
                </a:lnTo>
                <a:lnTo>
                  <a:pt x="1782256" y="1305554"/>
                </a:lnTo>
                <a:lnTo>
                  <a:pt x="1793696" y="1305554"/>
                </a:lnTo>
                <a:lnTo>
                  <a:pt x="1805135" y="1305554"/>
                </a:lnTo>
                <a:lnTo>
                  <a:pt x="1816575" y="1305554"/>
                </a:lnTo>
                <a:lnTo>
                  <a:pt x="1828014" y="1305554"/>
                </a:lnTo>
                <a:lnTo>
                  <a:pt x="1839454" y="1305554"/>
                </a:lnTo>
                <a:lnTo>
                  <a:pt x="1850893" y="1305554"/>
                </a:lnTo>
                <a:lnTo>
                  <a:pt x="1862333" y="1305554"/>
                </a:lnTo>
                <a:lnTo>
                  <a:pt x="1873772" y="1305554"/>
                </a:lnTo>
                <a:lnTo>
                  <a:pt x="1885212" y="1305554"/>
                </a:lnTo>
                <a:lnTo>
                  <a:pt x="1896651" y="1305554"/>
                </a:lnTo>
                <a:lnTo>
                  <a:pt x="1908091" y="1305554"/>
                </a:lnTo>
                <a:lnTo>
                  <a:pt x="1919531" y="1305554"/>
                </a:lnTo>
                <a:lnTo>
                  <a:pt x="1930970" y="1305554"/>
                </a:lnTo>
                <a:lnTo>
                  <a:pt x="1942409" y="1305554"/>
                </a:lnTo>
                <a:lnTo>
                  <a:pt x="1953849" y="1305554"/>
                </a:lnTo>
                <a:lnTo>
                  <a:pt x="1965289" y="1305554"/>
                </a:lnTo>
                <a:lnTo>
                  <a:pt x="1976728" y="1305554"/>
                </a:lnTo>
                <a:lnTo>
                  <a:pt x="1988168" y="1305554"/>
                </a:lnTo>
                <a:lnTo>
                  <a:pt x="1999607" y="1305554"/>
                </a:lnTo>
                <a:lnTo>
                  <a:pt x="2011047" y="1305554"/>
                </a:lnTo>
                <a:lnTo>
                  <a:pt x="2022486" y="1305554"/>
                </a:lnTo>
                <a:lnTo>
                  <a:pt x="2033926" y="1305554"/>
                </a:lnTo>
                <a:lnTo>
                  <a:pt x="2045365" y="1305554"/>
                </a:lnTo>
                <a:lnTo>
                  <a:pt x="2056805" y="1305554"/>
                </a:lnTo>
                <a:lnTo>
                  <a:pt x="2068244" y="1305554"/>
                </a:lnTo>
                <a:lnTo>
                  <a:pt x="2079684" y="1305554"/>
                </a:lnTo>
                <a:lnTo>
                  <a:pt x="2091123" y="1305554"/>
                </a:lnTo>
                <a:lnTo>
                  <a:pt x="2102563" y="1305554"/>
                </a:lnTo>
                <a:lnTo>
                  <a:pt x="2114002" y="1305554"/>
                </a:lnTo>
                <a:lnTo>
                  <a:pt x="2125442" y="1305554"/>
                </a:lnTo>
                <a:lnTo>
                  <a:pt x="2136882" y="1305554"/>
                </a:lnTo>
                <a:lnTo>
                  <a:pt x="2148321" y="1305554"/>
                </a:lnTo>
                <a:lnTo>
                  <a:pt x="2159760" y="1305554"/>
                </a:lnTo>
                <a:lnTo>
                  <a:pt x="2171200" y="1305554"/>
                </a:lnTo>
                <a:lnTo>
                  <a:pt x="2182640" y="1305554"/>
                </a:lnTo>
                <a:lnTo>
                  <a:pt x="2194079" y="1305554"/>
                </a:lnTo>
                <a:lnTo>
                  <a:pt x="2205519" y="1305554"/>
                </a:lnTo>
                <a:lnTo>
                  <a:pt x="2216958" y="1305554"/>
                </a:lnTo>
                <a:lnTo>
                  <a:pt x="2228393" y="1305554"/>
                </a:lnTo>
                <a:lnTo>
                  <a:pt x="2239837" y="1305554"/>
                </a:lnTo>
                <a:lnTo>
                  <a:pt x="2251272" y="1305554"/>
                </a:lnTo>
                <a:lnTo>
                  <a:pt x="2262716" y="1305554"/>
                </a:lnTo>
                <a:lnTo>
                  <a:pt x="2274151" y="1305554"/>
                </a:lnTo>
                <a:lnTo>
                  <a:pt x="2285591" y="1305554"/>
                </a:lnTo>
                <a:lnTo>
                  <a:pt x="2297030" y="1305554"/>
                </a:lnTo>
                <a:lnTo>
                  <a:pt x="2308470" y="1305554"/>
                </a:lnTo>
                <a:lnTo>
                  <a:pt x="2319909" y="1305554"/>
                </a:lnTo>
                <a:lnTo>
                  <a:pt x="2331349" y="1305554"/>
                </a:lnTo>
                <a:lnTo>
                  <a:pt x="2342788" y="1305554"/>
                </a:lnTo>
                <a:lnTo>
                  <a:pt x="2354228" y="1305554"/>
                </a:lnTo>
                <a:lnTo>
                  <a:pt x="2365667" y="1305554"/>
                </a:lnTo>
                <a:lnTo>
                  <a:pt x="2377107" y="1305554"/>
                </a:lnTo>
                <a:lnTo>
                  <a:pt x="2388546" y="1305554"/>
                </a:lnTo>
                <a:lnTo>
                  <a:pt x="2399986" y="1305554"/>
                </a:lnTo>
                <a:lnTo>
                  <a:pt x="2411425" y="1305554"/>
                </a:lnTo>
                <a:lnTo>
                  <a:pt x="2422865" y="1305554"/>
                </a:lnTo>
                <a:lnTo>
                  <a:pt x="2434304" y="1305554"/>
                </a:lnTo>
                <a:lnTo>
                  <a:pt x="2445744" y="1305554"/>
                </a:lnTo>
                <a:lnTo>
                  <a:pt x="2457184" y="1305554"/>
                </a:lnTo>
                <a:lnTo>
                  <a:pt x="2468623" y="1305554"/>
                </a:lnTo>
                <a:lnTo>
                  <a:pt x="2480062" y="1305554"/>
                </a:lnTo>
                <a:lnTo>
                  <a:pt x="2491502" y="1305554"/>
                </a:lnTo>
                <a:lnTo>
                  <a:pt x="2502942" y="1305554"/>
                </a:lnTo>
                <a:lnTo>
                  <a:pt x="2514381" y="1305554"/>
                </a:lnTo>
                <a:lnTo>
                  <a:pt x="2525821" y="1305554"/>
                </a:lnTo>
                <a:lnTo>
                  <a:pt x="2537260" y="1305554"/>
                </a:lnTo>
                <a:lnTo>
                  <a:pt x="2548700" y="1305554"/>
                </a:lnTo>
                <a:lnTo>
                  <a:pt x="2560139" y="1305554"/>
                </a:lnTo>
                <a:lnTo>
                  <a:pt x="2571579" y="1305554"/>
                </a:lnTo>
                <a:lnTo>
                  <a:pt x="2583018" y="1305554"/>
                </a:lnTo>
                <a:lnTo>
                  <a:pt x="2594458" y="1305554"/>
                </a:lnTo>
                <a:lnTo>
                  <a:pt x="2605897" y="1305554"/>
                </a:lnTo>
                <a:lnTo>
                  <a:pt x="2617337" y="1305554"/>
                </a:lnTo>
                <a:lnTo>
                  <a:pt x="2628776" y="1305554"/>
                </a:lnTo>
                <a:lnTo>
                  <a:pt x="2640216" y="1305554"/>
                </a:lnTo>
                <a:lnTo>
                  <a:pt x="2651655" y="1305554"/>
                </a:lnTo>
                <a:lnTo>
                  <a:pt x="2663095" y="1305554"/>
                </a:lnTo>
                <a:lnTo>
                  <a:pt x="2674535" y="1305554"/>
                </a:lnTo>
                <a:lnTo>
                  <a:pt x="2685974" y="1305554"/>
                </a:lnTo>
                <a:lnTo>
                  <a:pt x="2697413" y="1305554"/>
                </a:lnTo>
                <a:lnTo>
                  <a:pt x="2708853" y="1305554"/>
                </a:lnTo>
                <a:lnTo>
                  <a:pt x="2720293" y="1305554"/>
                </a:lnTo>
                <a:lnTo>
                  <a:pt x="2731727" y="1305554"/>
                </a:lnTo>
                <a:lnTo>
                  <a:pt x="2743172" y="1305554"/>
                </a:lnTo>
                <a:lnTo>
                  <a:pt x="2754611" y="1305554"/>
                </a:lnTo>
                <a:lnTo>
                  <a:pt x="2766046" y="1305554"/>
                </a:lnTo>
                <a:lnTo>
                  <a:pt x="2777490" y="1305554"/>
                </a:lnTo>
                <a:lnTo>
                  <a:pt x="2788925" y="1305554"/>
                </a:lnTo>
                <a:lnTo>
                  <a:pt x="2800364" y="1305554"/>
                </a:lnTo>
                <a:lnTo>
                  <a:pt x="2811804" y="1305554"/>
                </a:lnTo>
                <a:lnTo>
                  <a:pt x="2823243" y="1305554"/>
                </a:lnTo>
                <a:lnTo>
                  <a:pt x="2834683" y="1305554"/>
                </a:lnTo>
                <a:lnTo>
                  <a:pt x="2846123" y="1305554"/>
                </a:lnTo>
                <a:lnTo>
                  <a:pt x="2857562" y="1305554"/>
                </a:lnTo>
                <a:lnTo>
                  <a:pt x="2869001" y="1305554"/>
                </a:lnTo>
                <a:lnTo>
                  <a:pt x="2880441" y="1305554"/>
                </a:lnTo>
                <a:lnTo>
                  <a:pt x="2891881" y="1305554"/>
                </a:lnTo>
                <a:lnTo>
                  <a:pt x="2903320" y="1305554"/>
                </a:lnTo>
                <a:lnTo>
                  <a:pt x="2914760" y="1305554"/>
                </a:lnTo>
                <a:lnTo>
                  <a:pt x="2926199" y="1305554"/>
                </a:lnTo>
                <a:lnTo>
                  <a:pt x="2937639" y="1305554"/>
                </a:lnTo>
                <a:lnTo>
                  <a:pt x="2949078" y="1305554"/>
                </a:lnTo>
                <a:lnTo>
                  <a:pt x="2960518" y="1305554"/>
                </a:lnTo>
                <a:lnTo>
                  <a:pt x="2971957" y="1305554"/>
                </a:lnTo>
                <a:lnTo>
                  <a:pt x="2983397" y="1305554"/>
                </a:lnTo>
                <a:lnTo>
                  <a:pt x="2994837" y="1305554"/>
                </a:lnTo>
                <a:lnTo>
                  <a:pt x="3006276" y="1305554"/>
                </a:lnTo>
                <a:lnTo>
                  <a:pt x="3017715" y="1305554"/>
                </a:lnTo>
                <a:lnTo>
                  <a:pt x="3029155" y="1305554"/>
                </a:lnTo>
                <a:lnTo>
                  <a:pt x="3040594" y="1305554"/>
                </a:lnTo>
                <a:lnTo>
                  <a:pt x="3052034" y="1305554"/>
                </a:lnTo>
                <a:lnTo>
                  <a:pt x="3063474" y="1305554"/>
                </a:lnTo>
                <a:lnTo>
                  <a:pt x="3074913" y="1305554"/>
                </a:lnTo>
                <a:lnTo>
                  <a:pt x="3086352" y="1305554"/>
                </a:lnTo>
                <a:lnTo>
                  <a:pt x="3097792" y="1304054"/>
                </a:lnTo>
                <a:lnTo>
                  <a:pt x="3109232" y="402631"/>
                </a:lnTo>
                <a:lnTo>
                  <a:pt x="3120671" y="0"/>
                </a:lnTo>
                <a:lnTo>
                  <a:pt x="3132111" y="1135785"/>
                </a:lnTo>
                <a:lnTo>
                  <a:pt x="3143550" y="1305554"/>
                </a:lnTo>
                <a:lnTo>
                  <a:pt x="3154990" y="1305554"/>
                </a:lnTo>
                <a:lnTo>
                  <a:pt x="3166429" y="1305554"/>
                </a:lnTo>
                <a:lnTo>
                  <a:pt x="3177869" y="1305554"/>
                </a:lnTo>
                <a:lnTo>
                  <a:pt x="3189308" y="1305554"/>
                </a:lnTo>
                <a:lnTo>
                  <a:pt x="3200748" y="1305554"/>
                </a:lnTo>
                <a:lnTo>
                  <a:pt x="3212187" y="1305554"/>
                </a:lnTo>
                <a:lnTo>
                  <a:pt x="3223627" y="1305554"/>
                </a:lnTo>
                <a:lnTo>
                  <a:pt x="3235066" y="1305554"/>
                </a:lnTo>
                <a:lnTo>
                  <a:pt x="3246501" y="1305554"/>
                </a:lnTo>
                <a:lnTo>
                  <a:pt x="3257945" y="1305554"/>
                </a:lnTo>
                <a:lnTo>
                  <a:pt x="3269385" y="1305554"/>
                </a:lnTo>
                <a:lnTo>
                  <a:pt x="3280825" y="1305554"/>
                </a:lnTo>
                <a:lnTo>
                  <a:pt x="3292264" y="1305554"/>
                </a:lnTo>
                <a:lnTo>
                  <a:pt x="3303699" y="1305554"/>
                </a:lnTo>
                <a:lnTo>
                  <a:pt x="3315143" y="1305554"/>
                </a:lnTo>
                <a:lnTo>
                  <a:pt x="3326578" y="1305554"/>
                </a:lnTo>
                <a:lnTo>
                  <a:pt x="3338017" y="1305554"/>
                </a:lnTo>
                <a:lnTo>
                  <a:pt x="3349457" y="1305554"/>
                </a:lnTo>
                <a:lnTo>
                  <a:pt x="3360896" y="1305554"/>
                </a:lnTo>
                <a:lnTo>
                  <a:pt x="3372336" y="1305554"/>
                </a:lnTo>
                <a:lnTo>
                  <a:pt x="3383776" y="1305554"/>
                </a:lnTo>
                <a:lnTo>
                  <a:pt x="3395215" y="1305554"/>
                </a:lnTo>
                <a:lnTo>
                  <a:pt x="3406654" y="1305554"/>
                </a:lnTo>
                <a:lnTo>
                  <a:pt x="3418094" y="1305554"/>
                </a:lnTo>
                <a:lnTo>
                  <a:pt x="3429534" y="1305554"/>
                </a:lnTo>
                <a:lnTo>
                  <a:pt x="3440973" y="1305554"/>
                </a:lnTo>
                <a:lnTo>
                  <a:pt x="3452413" y="1305554"/>
                </a:lnTo>
                <a:lnTo>
                  <a:pt x="3463852" y="1305554"/>
                </a:lnTo>
                <a:lnTo>
                  <a:pt x="3475292" y="1305554"/>
                </a:lnTo>
                <a:lnTo>
                  <a:pt x="3486731" y="1305554"/>
                </a:lnTo>
                <a:lnTo>
                  <a:pt x="3498171" y="1305554"/>
                </a:lnTo>
                <a:lnTo>
                  <a:pt x="3509610" y="1305554"/>
                </a:lnTo>
                <a:lnTo>
                  <a:pt x="3521050" y="1305554"/>
                </a:lnTo>
                <a:lnTo>
                  <a:pt x="3532489" y="1305554"/>
                </a:lnTo>
                <a:lnTo>
                  <a:pt x="3543929" y="1305554"/>
                </a:lnTo>
                <a:lnTo>
                  <a:pt x="3555368" y="1305554"/>
                </a:lnTo>
                <a:lnTo>
                  <a:pt x="3566808" y="1305554"/>
                </a:lnTo>
                <a:lnTo>
                  <a:pt x="3578247" y="1305554"/>
                </a:lnTo>
                <a:lnTo>
                  <a:pt x="3589687" y="1305554"/>
                </a:lnTo>
                <a:lnTo>
                  <a:pt x="3601127" y="1305554"/>
                </a:lnTo>
                <a:lnTo>
                  <a:pt x="3612566" y="1305554"/>
                </a:lnTo>
                <a:lnTo>
                  <a:pt x="3624005" y="1305554"/>
                </a:lnTo>
                <a:lnTo>
                  <a:pt x="3635445" y="1305554"/>
                </a:lnTo>
                <a:lnTo>
                  <a:pt x="3646885" y="1305554"/>
                </a:lnTo>
                <a:lnTo>
                  <a:pt x="3658324" y="1305554"/>
                </a:lnTo>
                <a:lnTo>
                  <a:pt x="3669764" y="1305554"/>
                </a:lnTo>
                <a:lnTo>
                  <a:pt x="3681203" y="1305554"/>
                </a:lnTo>
                <a:lnTo>
                  <a:pt x="3692643" y="1305554"/>
                </a:lnTo>
                <a:lnTo>
                  <a:pt x="3704082" y="1305554"/>
                </a:lnTo>
                <a:lnTo>
                  <a:pt x="3715522" y="1305554"/>
                </a:lnTo>
                <a:lnTo>
                  <a:pt x="3726961" y="1305554"/>
                </a:lnTo>
                <a:lnTo>
                  <a:pt x="3738401" y="1305554"/>
                </a:lnTo>
                <a:lnTo>
                  <a:pt x="3749840" y="1305554"/>
                </a:lnTo>
                <a:lnTo>
                  <a:pt x="3761280" y="1305554"/>
                </a:lnTo>
                <a:lnTo>
                  <a:pt x="3772719" y="1305554"/>
                </a:lnTo>
                <a:lnTo>
                  <a:pt x="3784154" y="1305554"/>
                </a:lnTo>
                <a:lnTo>
                  <a:pt x="3795598" y="1305554"/>
                </a:lnTo>
                <a:lnTo>
                  <a:pt x="3807033" y="1305554"/>
                </a:lnTo>
                <a:lnTo>
                  <a:pt x="3818473" y="1305554"/>
                </a:lnTo>
                <a:lnTo>
                  <a:pt x="3829917" y="1305554"/>
                </a:lnTo>
                <a:lnTo>
                  <a:pt x="3841352" y="1305554"/>
                </a:lnTo>
                <a:lnTo>
                  <a:pt x="3852791" y="1305554"/>
                </a:lnTo>
                <a:lnTo>
                  <a:pt x="3864231" y="1305554"/>
                </a:lnTo>
                <a:lnTo>
                  <a:pt x="3875670" y="1305554"/>
                </a:lnTo>
                <a:lnTo>
                  <a:pt x="3887110" y="1305554"/>
                </a:lnTo>
                <a:lnTo>
                  <a:pt x="3898549" y="1305554"/>
                </a:lnTo>
                <a:lnTo>
                  <a:pt x="3909989" y="1305554"/>
                </a:lnTo>
                <a:lnTo>
                  <a:pt x="3921447" y="1305554"/>
                </a:lnTo>
                <a:lnTo>
                  <a:pt x="3932878" y="1305554"/>
                </a:lnTo>
                <a:lnTo>
                  <a:pt x="3944307" y="1305554"/>
                </a:lnTo>
                <a:lnTo>
                  <a:pt x="3955737" y="1305554"/>
                </a:lnTo>
                <a:lnTo>
                  <a:pt x="3967167" y="1305554"/>
                </a:lnTo>
                <a:lnTo>
                  <a:pt x="3978645" y="1305554"/>
                </a:lnTo>
                <a:lnTo>
                  <a:pt x="3990075" y="1305554"/>
                </a:lnTo>
                <a:lnTo>
                  <a:pt x="4001505" y="1305554"/>
                </a:lnTo>
                <a:lnTo>
                  <a:pt x="4012935" y="1305554"/>
                </a:lnTo>
                <a:lnTo>
                  <a:pt x="4024365" y="1305554"/>
                </a:lnTo>
                <a:lnTo>
                  <a:pt x="4035843" y="1305554"/>
                </a:lnTo>
                <a:lnTo>
                  <a:pt x="4047273" y="1305554"/>
                </a:lnTo>
                <a:lnTo>
                  <a:pt x="4058702" y="1305554"/>
                </a:lnTo>
                <a:lnTo>
                  <a:pt x="4070133" y="1305554"/>
                </a:lnTo>
                <a:lnTo>
                  <a:pt x="4081563" y="1305554"/>
                </a:lnTo>
                <a:lnTo>
                  <a:pt x="4093040" y="1305554"/>
                </a:lnTo>
                <a:lnTo>
                  <a:pt x="4104471" y="1305554"/>
                </a:lnTo>
                <a:lnTo>
                  <a:pt x="4115900" y="1305554"/>
                </a:lnTo>
                <a:lnTo>
                  <a:pt x="4127330" y="1305554"/>
                </a:lnTo>
                <a:lnTo>
                  <a:pt x="4138760" y="1305554"/>
                </a:lnTo>
                <a:lnTo>
                  <a:pt x="4150238" y="1305554"/>
                </a:lnTo>
                <a:lnTo>
                  <a:pt x="4161668" y="1305554"/>
                </a:lnTo>
                <a:lnTo>
                  <a:pt x="4173098" y="1305554"/>
                </a:lnTo>
                <a:lnTo>
                  <a:pt x="4184528" y="1305554"/>
                </a:lnTo>
                <a:lnTo>
                  <a:pt x="4195958" y="1305554"/>
                </a:lnTo>
                <a:lnTo>
                  <a:pt x="4207436" y="1305554"/>
                </a:lnTo>
                <a:lnTo>
                  <a:pt x="4218865" y="1305554"/>
                </a:lnTo>
                <a:lnTo>
                  <a:pt x="4230296" y="1305554"/>
                </a:lnTo>
                <a:lnTo>
                  <a:pt x="4241726" y="1305554"/>
                </a:lnTo>
                <a:lnTo>
                  <a:pt x="4253156" y="1305554"/>
                </a:lnTo>
                <a:lnTo>
                  <a:pt x="4264634" y="1305554"/>
                </a:lnTo>
                <a:lnTo>
                  <a:pt x="4276063" y="1305554"/>
                </a:lnTo>
                <a:lnTo>
                  <a:pt x="4287493" y="1305554"/>
                </a:lnTo>
                <a:lnTo>
                  <a:pt x="4298923" y="1305554"/>
                </a:lnTo>
                <a:lnTo>
                  <a:pt x="4310353" y="1305554"/>
                </a:lnTo>
                <a:lnTo>
                  <a:pt x="4321831" y="1305554"/>
                </a:lnTo>
                <a:lnTo>
                  <a:pt x="4333261" y="1305554"/>
                </a:lnTo>
                <a:lnTo>
                  <a:pt x="4344691" y="1305554"/>
                </a:lnTo>
                <a:lnTo>
                  <a:pt x="4356121" y="1305554"/>
                </a:lnTo>
                <a:lnTo>
                  <a:pt x="4367551" y="1305554"/>
                </a:lnTo>
                <a:lnTo>
                  <a:pt x="4379028" y="1305554"/>
                </a:lnTo>
                <a:lnTo>
                  <a:pt x="4390458" y="1305554"/>
                </a:lnTo>
                <a:lnTo>
                  <a:pt x="4401889" y="1305554"/>
                </a:lnTo>
                <a:lnTo>
                  <a:pt x="4413319" y="1305554"/>
                </a:lnTo>
                <a:lnTo>
                  <a:pt x="4424749" y="1305554"/>
                </a:lnTo>
                <a:lnTo>
                  <a:pt x="4436226" y="1305554"/>
                </a:lnTo>
                <a:lnTo>
                  <a:pt x="4447656" y="1305554"/>
                </a:lnTo>
                <a:lnTo>
                  <a:pt x="4459086" y="1305554"/>
                </a:lnTo>
                <a:lnTo>
                  <a:pt x="4470516" y="1305554"/>
                </a:lnTo>
                <a:lnTo>
                  <a:pt x="4481946" y="1305554"/>
                </a:lnTo>
                <a:lnTo>
                  <a:pt x="4493424" y="1305554"/>
                </a:lnTo>
                <a:lnTo>
                  <a:pt x="4504854" y="1305554"/>
                </a:lnTo>
                <a:lnTo>
                  <a:pt x="4516284" y="1305554"/>
                </a:lnTo>
                <a:lnTo>
                  <a:pt x="4527714" y="1305554"/>
                </a:lnTo>
                <a:lnTo>
                  <a:pt x="4539144" y="1305554"/>
                </a:lnTo>
                <a:lnTo>
                  <a:pt x="4550621" y="1305554"/>
                </a:lnTo>
                <a:lnTo>
                  <a:pt x="4562051" y="1305554"/>
                </a:lnTo>
                <a:lnTo>
                  <a:pt x="4573482" y="1305554"/>
                </a:lnTo>
                <a:lnTo>
                  <a:pt x="4584912" y="1305554"/>
                </a:lnTo>
                <a:lnTo>
                  <a:pt x="4596341" y="1305554"/>
                </a:lnTo>
                <a:lnTo>
                  <a:pt x="4607771" y="1305554"/>
                </a:lnTo>
                <a:lnTo>
                  <a:pt x="4619249" y="1305554"/>
                </a:lnTo>
                <a:lnTo>
                  <a:pt x="4630679" y="1305554"/>
                </a:lnTo>
                <a:lnTo>
                  <a:pt x="4642109" y="1305554"/>
                </a:lnTo>
                <a:lnTo>
                  <a:pt x="4653539" y="1305554"/>
                </a:lnTo>
                <a:lnTo>
                  <a:pt x="4664969" y="1305554"/>
                </a:lnTo>
                <a:lnTo>
                  <a:pt x="4676447" y="1305554"/>
                </a:lnTo>
                <a:lnTo>
                  <a:pt x="4687877" y="1305554"/>
                </a:lnTo>
                <a:lnTo>
                  <a:pt x="4699306" y="1305554"/>
                </a:lnTo>
                <a:lnTo>
                  <a:pt x="4710737" y="1305554"/>
                </a:lnTo>
                <a:lnTo>
                  <a:pt x="4722167" y="1305554"/>
                </a:lnTo>
                <a:lnTo>
                  <a:pt x="4733644" y="1305554"/>
                </a:lnTo>
                <a:lnTo>
                  <a:pt x="4745075" y="1305554"/>
                </a:lnTo>
                <a:lnTo>
                  <a:pt x="4756504" y="1305554"/>
                </a:lnTo>
                <a:lnTo>
                  <a:pt x="4767934" y="1305554"/>
                </a:lnTo>
                <a:lnTo>
                  <a:pt x="4779364" y="1305554"/>
                </a:lnTo>
                <a:lnTo>
                  <a:pt x="4790842" y="1305554"/>
                </a:lnTo>
                <a:lnTo>
                  <a:pt x="4802272" y="1305554"/>
                </a:lnTo>
                <a:lnTo>
                  <a:pt x="4813702" y="1305554"/>
                </a:lnTo>
                <a:lnTo>
                  <a:pt x="4825132" y="1305554"/>
                </a:lnTo>
                <a:lnTo>
                  <a:pt x="4836562" y="1305554"/>
                </a:lnTo>
                <a:lnTo>
                  <a:pt x="4848040" y="1305554"/>
                </a:lnTo>
                <a:lnTo>
                  <a:pt x="4859469" y="1305554"/>
                </a:lnTo>
                <a:lnTo>
                  <a:pt x="4870899" y="1305554"/>
                </a:lnTo>
                <a:lnTo>
                  <a:pt x="4882330" y="1305554"/>
                </a:lnTo>
                <a:lnTo>
                  <a:pt x="4893760" y="1305554"/>
                </a:lnTo>
                <a:lnTo>
                  <a:pt x="4905237" y="1305554"/>
                </a:lnTo>
                <a:lnTo>
                  <a:pt x="4916667" y="1305554"/>
                </a:lnTo>
                <a:lnTo>
                  <a:pt x="4928097" y="1305554"/>
                </a:lnTo>
                <a:lnTo>
                  <a:pt x="4939527" y="1305554"/>
                </a:lnTo>
                <a:lnTo>
                  <a:pt x="4950957" y="1305554"/>
                </a:lnTo>
                <a:lnTo>
                  <a:pt x="4962435" y="1305554"/>
                </a:lnTo>
                <a:lnTo>
                  <a:pt x="4973865" y="1305554"/>
                </a:lnTo>
                <a:lnTo>
                  <a:pt x="4985295" y="1305554"/>
                </a:lnTo>
                <a:lnTo>
                  <a:pt x="4996725" y="1305554"/>
                </a:lnTo>
                <a:lnTo>
                  <a:pt x="5008155" y="1305554"/>
                </a:lnTo>
                <a:lnTo>
                  <a:pt x="5019632" y="1305554"/>
                </a:lnTo>
                <a:lnTo>
                  <a:pt x="5031062" y="1305554"/>
                </a:lnTo>
                <a:lnTo>
                  <a:pt x="5042492" y="1305554"/>
                </a:lnTo>
                <a:lnTo>
                  <a:pt x="5053923" y="1305554"/>
                </a:lnTo>
                <a:lnTo>
                  <a:pt x="5065353" y="1305554"/>
                </a:lnTo>
                <a:lnTo>
                  <a:pt x="5076830" y="1305554"/>
                </a:lnTo>
                <a:lnTo>
                  <a:pt x="5088260" y="1305554"/>
                </a:lnTo>
                <a:lnTo>
                  <a:pt x="5099690" y="1305554"/>
                </a:lnTo>
                <a:lnTo>
                  <a:pt x="5111120" y="1305554"/>
                </a:lnTo>
                <a:lnTo>
                  <a:pt x="5122550" y="1305554"/>
                </a:lnTo>
                <a:lnTo>
                  <a:pt x="5134028" y="1305554"/>
                </a:lnTo>
                <a:lnTo>
                  <a:pt x="5145458" y="1305554"/>
                </a:lnTo>
                <a:lnTo>
                  <a:pt x="5156888" y="1305554"/>
                </a:lnTo>
                <a:lnTo>
                  <a:pt x="5168318" y="1305554"/>
                </a:lnTo>
                <a:lnTo>
                  <a:pt x="5179747" y="1305554"/>
                </a:lnTo>
                <a:lnTo>
                  <a:pt x="5191225" y="1305554"/>
                </a:lnTo>
                <a:lnTo>
                  <a:pt x="5202655" y="1305554"/>
                </a:lnTo>
                <a:lnTo>
                  <a:pt x="5214085" y="1305554"/>
                </a:lnTo>
                <a:lnTo>
                  <a:pt x="5225515" y="1305554"/>
                </a:lnTo>
                <a:lnTo>
                  <a:pt x="5236945" y="1305554"/>
                </a:lnTo>
                <a:lnTo>
                  <a:pt x="5248423" y="1305554"/>
                </a:lnTo>
                <a:lnTo>
                  <a:pt x="5259853" y="1305554"/>
                </a:lnTo>
                <a:lnTo>
                  <a:pt x="5271283" y="1305554"/>
                </a:lnTo>
                <a:lnTo>
                  <a:pt x="5282713" y="1305554"/>
                </a:lnTo>
                <a:lnTo>
                  <a:pt x="5294143" y="1305554"/>
                </a:lnTo>
                <a:lnTo>
                  <a:pt x="5305621" y="1305554"/>
                </a:lnTo>
                <a:lnTo>
                  <a:pt x="5317051" y="1305554"/>
                </a:lnTo>
                <a:lnTo>
                  <a:pt x="5328481" y="1305554"/>
                </a:lnTo>
                <a:lnTo>
                  <a:pt x="5339910" y="1305554"/>
                </a:lnTo>
                <a:lnTo>
                  <a:pt x="5351340" y="1305554"/>
                </a:lnTo>
                <a:lnTo>
                  <a:pt x="5362818" y="1305554"/>
                </a:lnTo>
                <a:lnTo>
                  <a:pt x="5374248" y="1305554"/>
                </a:lnTo>
                <a:lnTo>
                  <a:pt x="5385678" y="1305554"/>
                </a:lnTo>
                <a:lnTo>
                  <a:pt x="5397108" y="1305554"/>
                </a:lnTo>
                <a:lnTo>
                  <a:pt x="5408538" y="1305554"/>
                </a:lnTo>
                <a:lnTo>
                  <a:pt x="5420016" y="1305554"/>
                </a:lnTo>
                <a:lnTo>
                  <a:pt x="5431446" y="1305554"/>
                </a:lnTo>
                <a:lnTo>
                  <a:pt x="5442876" y="1305554"/>
                </a:lnTo>
                <a:lnTo>
                  <a:pt x="5454306" y="1305554"/>
                </a:lnTo>
                <a:lnTo>
                  <a:pt x="5465736" y="1305554"/>
                </a:lnTo>
                <a:lnTo>
                  <a:pt x="5477214" y="1305554"/>
                </a:lnTo>
                <a:lnTo>
                  <a:pt x="5488643" y="1305554"/>
                </a:lnTo>
                <a:lnTo>
                  <a:pt x="5500073" y="1305554"/>
                </a:lnTo>
                <a:lnTo>
                  <a:pt x="5511503" y="1305554"/>
                </a:lnTo>
                <a:lnTo>
                  <a:pt x="5522933" y="1305554"/>
                </a:lnTo>
                <a:lnTo>
                  <a:pt x="5534411" y="1305554"/>
                </a:lnTo>
                <a:lnTo>
                  <a:pt x="5545841" y="1305554"/>
                </a:lnTo>
                <a:lnTo>
                  <a:pt x="5557271" y="1305554"/>
                </a:lnTo>
                <a:lnTo>
                  <a:pt x="5568701" y="1305554"/>
                </a:lnTo>
                <a:lnTo>
                  <a:pt x="5580131" y="1305554"/>
                </a:lnTo>
                <a:lnTo>
                  <a:pt x="5591609" y="1305554"/>
                </a:lnTo>
                <a:lnTo>
                  <a:pt x="5603038" y="1305554"/>
                </a:lnTo>
                <a:lnTo>
                  <a:pt x="5614469" y="1305554"/>
                </a:lnTo>
                <a:lnTo>
                  <a:pt x="5625899" y="1305554"/>
                </a:lnTo>
                <a:lnTo>
                  <a:pt x="5637329" y="1305554"/>
                </a:lnTo>
                <a:lnTo>
                  <a:pt x="5648759" y="1305554"/>
                </a:lnTo>
                <a:lnTo>
                  <a:pt x="5660236" y="1305554"/>
                </a:lnTo>
                <a:lnTo>
                  <a:pt x="5671666" y="1305554"/>
                </a:lnTo>
                <a:lnTo>
                  <a:pt x="5683096" y="1305554"/>
                </a:lnTo>
                <a:lnTo>
                  <a:pt x="5694526" y="1305554"/>
                </a:lnTo>
                <a:lnTo>
                  <a:pt x="5705956" y="1305554"/>
                </a:lnTo>
                <a:lnTo>
                  <a:pt x="5717434" y="1305554"/>
                </a:lnTo>
                <a:lnTo>
                  <a:pt x="5728864" y="1305554"/>
                </a:lnTo>
                <a:lnTo>
                  <a:pt x="5740294" y="1305554"/>
                </a:lnTo>
                <a:lnTo>
                  <a:pt x="5751724" y="1305554"/>
                </a:lnTo>
                <a:lnTo>
                  <a:pt x="5763154" y="1305554"/>
                </a:lnTo>
                <a:lnTo>
                  <a:pt x="5774631" y="1305554"/>
                </a:lnTo>
                <a:lnTo>
                  <a:pt x="5786062" y="1305554"/>
                </a:lnTo>
                <a:lnTo>
                  <a:pt x="5797492" y="1305554"/>
                </a:lnTo>
                <a:lnTo>
                  <a:pt x="5808921" y="1305554"/>
                </a:lnTo>
                <a:lnTo>
                  <a:pt x="5820351" y="1305554"/>
                </a:lnTo>
                <a:lnTo>
                  <a:pt x="5831829" y="1305554"/>
                </a:lnTo>
                <a:lnTo>
                  <a:pt x="5843259" y="1305554"/>
                </a:lnTo>
                <a:lnTo>
                  <a:pt x="5854689" y="1305554"/>
                </a:lnTo>
                <a:lnTo>
                  <a:pt x="5866119" y="1305554"/>
                </a:lnTo>
                <a:lnTo>
                  <a:pt x="5877549" y="1305554"/>
                </a:lnTo>
                <a:lnTo>
                  <a:pt x="5889027" y="1305554"/>
                </a:lnTo>
                <a:lnTo>
                  <a:pt x="5900457" y="1305554"/>
                </a:lnTo>
                <a:lnTo>
                  <a:pt x="5911887" y="1305554"/>
                </a:lnTo>
                <a:lnTo>
                  <a:pt x="5923317" y="1305554"/>
                </a:lnTo>
                <a:lnTo>
                  <a:pt x="5934747" y="1305554"/>
                </a:lnTo>
                <a:lnTo>
                  <a:pt x="5946225" y="1305554"/>
                </a:lnTo>
                <a:lnTo>
                  <a:pt x="5957655" y="1305554"/>
                </a:lnTo>
                <a:lnTo>
                  <a:pt x="5969084" y="1305554"/>
                </a:lnTo>
                <a:lnTo>
                  <a:pt x="5980514" y="1305554"/>
                </a:lnTo>
                <a:lnTo>
                  <a:pt x="5991944" y="1305554"/>
                </a:lnTo>
                <a:lnTo>
                  <a:pt x="6003422" y="1305554"/>
                </a:lnTo>
                <a:lnTo>
                  <a:pt x="6014852" y="1305554"/>
                </a:lnTo>
                <a:lnTo>
                  <a:pt x="6026282" y="1305554"/>
                </a:lnTo>
                <a:lnTo>
                  <a:pt x="6037712" y="1305554"/>
                </a:lnTo>
                <a:lnTo>
                  <a:pt x="6049142" y="1305554"/>
                </a:lnTo>
                <a:lnTo>
                  <a:pt x="6060620" y="1305554"/>
                </a:lnTo>
                <a:lnTo>
                  <a:pt x="6072049" y="1305554"/>
                </a:lnTo>
                <a:lnTo>
                  <a:pt x="6083480" y="1305554"/>
                </a:lnTo>
                <a:lnTo>
                  <a:pt x="6094910" y="1305554"/>
                </a:lnTo>
                <a:lnTo>
                  <a:pt x="6106340" y="1305554"/>
                </a:lnTo>
                <a:lnTo>
                  <a:pt x="6117818" y="1305554"/>
                </a:lnTo>
                <a:lnTo>
                  <a:pt x="6129247" y="1305554"/>
                </a:lnTo>
                <a:lnTo>
                  <a:pt x="6140677" y="1305554"/>
                </a:lnTo>
                <a:lnTo>
                  <a:pt x="6152107" y="1305554"/>
                </a:lnTo>
                <a:lnTo>
                  <a:pt x="6163537" y="1305554"/>
                </a:lnTo>
                <a:lnTo>
                  <a:pt x="6175015" y="1305554"/>
                </a:lnTo>
                <a:lnTo>
                  <a:pt x="6186445" y="1305554"/>
                </a:lnTo>
                <a:lnTo>
                  <a:pt x="6197875" y="1305554"/>
                </a:lnTo>
                <a:lnTo>
                  <a:pt x="6209305" y="1305554"/>
                </a:lnTo>
                <a:lnTo>
                  <a:pt x="6220735" y="1305554"/>
                </a:lnTo>
                <a:lnTo>
                  <a:pt x="6232212" y="1305554"/>
                </a:lnTo>
                <a:lnTo>
                  <a:pt x="6243642" y="1305554"/>
                </a:lnTo>
                <a:lnTo>
                  <a:pt x="6255073" y="1305554"/>
                </a:lnTo>
                <a:lnTo>
                  <a:pt x="6266503" y="1305554"/>
                </a:lnTo>
                <a:lnTo>
                  <a:pt x="6277933" y="1305554"/>
                </a:lnTo>
                <a:lnTo>
                  <a:pt x="6289410" y="1305554"/>
                </a:lnTo>
                <a:lnTo>
                  <a:pt x="6300840" y="1305554"/>
                </a:lnTo>
                <a:lnTo>
                  <a:pt x="6312270" y="1305554"/>
                </a:lnTo>
                <a:lnTo>
                  <a:pt x="6323700" y="1305554"/>
                </a:lnTo>
                <a:lnTo>
                  <a:pt x="6335130" y="1305554"/>
                </a:lnTo>
                <a:lnTo>
                  <a:pt x="6346608" y="1305554"/>
                </a:lnTo>
                <a:lnTo>
                  <a:pt x="6358038" y="1305554"/>
                </a:lnTo>
                <a:lnTo>
                  <a:pt x="6369468" y="1305554"/>
                </a:lnTo>
                <a:lnTo>
                  <a:pt x="6380898" y="1305554"/>
                </a:lnTo>
                <a:lnTo>
                  <a:pt x="6392328" y="1305554"/>
                </a:lnTo>
                <a:lnTo>
                  <a:pt x="6403805" y="1305554"/>
                </a:lnTo>
                <a:lnTo>
                  <a:pt x="6415235" y="1305554"/>
                </a:lnTo>
                <a:lnTo>
                  <a:pt x="6426666" y="1305554"/>
                </a:lnTo>
                <a:lnTo>
                  <a:pt x="6438096" y="1305554"/>
                </a:lnTo>
                <a:lnTo>
                  <a:pt x="6449525" y="1305554"/>
                </a:lnTo>
                <a:lnTo>
                  <a:pt x="6461003" y="1305554"/>
                </a:lnTo>
                <a:lnTo>
                  <a:pt x="6472433" y="1305554"/>
                </a:lnTo>
                <a:lnTo>
                  <a:pt x="6483863" y="1305554"/>
                </a:lnTo>
                <a:lnTo>
                  <a:pt x="6495293" y="1305554"/>
                </a:lnTo>
                <a:lnTo>
                  <a:pt x="6506723" y="1305554"/>
                </a:lnTo>
                <a:lnTo>
                  <a:pt x="6518201" y="1305554"/>
                </a:lnTo>
                <a:lnTo>
                  <a:pt x="6529631" y="1305554"/>
                </a:lnTo>
                <a:lnTo>
                  <a:pt x="6541061" y="1305554"/>
                </a:lnTo>
                <a:lnTo>
                  <a:pt x="6552490" y="1305554"/>
                </a:lnTo>
                <a:lnTo>
                  <a:pt x="6563921" y="1305554"/>
                </a:lnTo>
                <a:lnTo>
                  <a:pt x="6575398" y="1305554"/>
                </a:lnTo>
                <a:lnTo>
                  <a:pt x="6586828" y="1305554"/>
                </a:lnTo>
                <a:lnTo>
                  <a:pt x="6598259" y="1305554"/>
                </a:lnTo>
                <a:lnTo>
                  <a:pt x="6609688" y="1305554"/>
                </a:lnTo>
                <a:lnTo>
                  <a:pt x="6621118" y="1305554"/>
                </a:lnTo>
                <a:lnTo>
                  <a:pt x="6632596" y="1305554"/>
                </a:lnTo>
                <a:lnTo>
                  <a:pt x="6644026" y="1305554"/>
                </a:lnTo>
                <a:lnTo>
                  <a:pt x="6655456" y="1305554"/>
                </a:lnTo>
                <a:lnTo>
                  <a:pt x="6666886" y="1305554"/>
                </a:lnTo>
                <a:lnTo>
                  <a:pt x="6678316" y="1305554"/>
                </a:lnTo>
                <a:lnTo>
                  <a:pt x="6689794" y="1305554"/>
                </a:lnTo>
                <a:lnTo>
                  <a:pt x="6701224" y="1305554"/>
                </a:lnTo>
                <a:lnTo>
                  <a:pt x="6712653" y="1305554"/>
                </a:lnTo>
                <a:lnTo>
                  <a:pt x="6724083" y="1305554"/>
                </a:lnTo>
                <a:lnTo>
                  <a:pt x="6735514" y="1305554"/>
                </a:lnTo>
                <a:lnTo>
                  <a:pt x="6746944" y="1305554"/>
                </a:lnTo>
                <a:lnTo>
                  <a:pt x="6758421" y="1305554"/>
                </a:lnTo>
                <a:lnTo>
                  <a:pt x="6769851" y="1305554"/>
                </a:lnTo>
                <a:lnTo>
                  <a:pt x="6781281" y="1305554"/>
                </a:lnTo>
                <a:lnTo>
                  <a:pt x="6792711" y="1305554"/>
                </a:lnTo>
                <a:lnTo>
                  <a:pt x="6804141" y="1305554"/>
                </a:lnTo>
                <a:lnTo>
                  <a:pt x="6815619" y="1305554"/>
                </a:lnTo>
                <a:lnTo>
                  <a:pt x="6827049" y="1305554"/>
                </a:lnTo>
                <a:lnTo>
                  <a:pt x="6838479" y="1305554"/>
                </a:lnTo>
                <a:lnTo>
                  <a:pt x="6849909" y="1305554"/>
                </a:lnTo>
                <a:lnTo>
                  <a:pt x="6861339" y="1305554"/>
                </a:lnTo>
                <a:lnTo>
                  <a:pt x="6872816" y="1305554"/>
                </a:lnTo>
                <a:lnTo>
                  <a:pt x="6884246" y="1305554"/>
                </a:lnTo>
                <a:lnTo>
                  <a:pt x="6895676" y="1305554"/>
                </a:lnTo>
                <a:lnTo>
                  <a:pt x="6907107" y="1305554"/>
                </a:lnTo>
                <a:lnTo>
                  <a:pt x="6918537" y="1305554"/>
                </a:lnTo>
                <a:lnTo>
                  <a:pt x="6930014" y="1305554"/>
                </a:lnTo>
                <a:lnTo>
                  <a:pt x="6941444" y="1305554"/>
                </a:lnTo>
                <a:lnTo>
                  <a:pt x="6952874" y="1305554"/>
                </a:lnTo>
                <a:lnTo>
                  <a:pt x="6964304" y="1305554"/>
                </a:lnTo>
                <a:lnTo>
                  <a:pt x="6975734" y="1305554"/>
                </a:lnTo>
                <a:lnTo>
                  <a:pt x="6987212" y="1305554"/>
                </a:lnTo>
                <a:lnTo>
                  <a:pt x="6998642" y="1305554"/>
                </a:lnTo>
                <a:lnTo>
                  <a:pt x="7010072" y="1305554"/>
                </a:lnTo>
                <a:lnTo>
                  <a:pt x="7021502" y="1305554"/>
                </a:lnTo>
                <a:lnTo>
                  <a:pt x="7032931" y="1305554"/>
                </a:lnTo>
                <a:lnTo>
                  <a:pt x="7044409" y="1305554"/>
                </a:lnTo>
                <a:lnTo>
                  <a:pt x="7055839" y="1305554"/>
                </a:lnTo>
                <a:lnTo>
                  <a:pt x="7067269" y="1305554"/>
                </a:lnTo>
                <a:lnTo>
                  <a:pt x="7078700" y="1305554"/>
                </a:lnTo>
                <a:lnTo>
                  <a:pt x="7090129" y="1305554"/>
                </a:lnTo>
                <a:lnTo>
                  <a:pt x="7101607" y="1305554"/>
                </a:lnTo>
                <a:lnTo>
                  <a:pt x="7113037" y="1305554"/>
                </a:lnTo>
                <a:lnTo>
                  <a:pt x="7124467" y="1305554"/>
                </a:lnTo>
                <a:lnTo>
                  <a:pt x="7135897" y="1305554"/>
                </a:lnTo>
                <a:lnTo>
                  <a:pt x="7147327" y="1305554"/>
                </a:lnTo>
                <a:lnTo>
                  <a:pt x="7158805" y="1305554"/>
                </a:lnTo>
                <a:lnTo>
                  <a:pt x="7170235" y="1305554"/>
                </a:lnTo>
                <a:lnTo>
                  <a:pt x="7181665" y="1305554"/>
                </a:lnTo>
                <a:lnTo>
                  <a:pt x="7193094" y="1305554"/>
                </a:lnTo>
                <a:lnTo>
                  <a:pt x="7204524" y="1305554"/>
                </a:lnTo>
                <a:lnTo>
                  <a:pt x="7216002" y="1305554"/>
                </a:lnTo>
                <a:lnTo>
                  <a:pt x="7227432" y="1305554"/>
                </a:lnTo>
                <a:lnTo>
                  <a:pt x="7238862" y="1305554"/>
                </a:lnTo>
                <a:lnTo>
                  <a:pt x="7250292" y="1305554"/>
                </a:lnTo>
                <a:lnTo>
                  <a:pt x="7261722" y="1305554"/>
                </a:lnTo>
                <a:lnTo>
                  <a:pt x="7273200" y="1305554"/>
                </a:lnTo>
                <a:lnTo>
                  <a:pt x="7284630" y="1305554"/>
                </a:lnTo>
                <a:lnTo>
                  <a:pt x="7296060" y="1305554"/>
                </a:lnTo>
                <a:lnTo>
                  <a:pt x="7307490" y="1305554"/>
                </a:lnTo>
                <a:lnTo>
                  <a:pt x="7318920" y="1305554"/>
                </a:lnTo>
                <a:lnTo>
                  <a:pt x="7330398" y="1305554"/>
                </a:lnTo>
                <a:lnTo>
                  <a:pt x="7341828" y="1305554"/>
                </a:lnTo>
                <a:lnTo>
                  <a:pt x="7353257" y="1305554"/>
                </a:lnTo>
                <a:lnTo>
                  <a:pt x="7364687" y="1305554"/>
                </a:lnTo>
                <a:lnTo>
                  <a:pt x="7376117" y="1305554"/>
                </a:lnTo>
                <a:lnTo>
                  <a:pt x="7387595" y="1305554"/>
                </a:lnTo>
                <a:lnTo>
                  <a:pt x="7399025" y="1305554"/>
                </a:lnTo>
                <a:lnTo>
                  <a:pt x="7410455" y="1305554"/>
                </a:lnTo>
                <a:lnTo>
                  <a:pt x="7421885" y="1305554"/>
                </a:lnTo>
                <a:lnTo>
                  <a:pt x="7433315" y="1305554"/>
                </a:lnTo>
                <a:lnTo>
                  <a:pt x="7444793" y="1305554"/>
                </a:lnTo>
                <a:lnTo>
                  <a:pt x="7456222" y="1305554"/>
                </a:lnTo>
                <a:lnTo>
                  <a:pt x="7467653" y="1305554"/>
                </a:lnTo>
                <a:lnTo>
                  <a:pt x="7479083" y="1305554"/>
                </a:lnTo>
                <a:lnTo>
                  <a:pt x="7490513" y="1305554"/>
                </a:lnTo>
                <a:lnTo>
                  <a:pt x="7501990" y="1305554"/>
                </a:lnTo>
                <a:lnTo>
                  <a:pt x="7513420" y="1305554"/>
                </a:lnTo>
                <a:lnTo>
                  <a:pt x="7524850" y="1305554"/>
                </a:lnTo>
                <a:lnTo>
                  <a:pt x="7536280" y="1305554"/>
                </a:lnTo>
                <a:lnTo>
                  <a:pt x="7547710" y="1305554"/>
                </a:lnTo>
                <a:lnTo>
                  <a:pt x="7559188" y="1305554"/>
                </a:lnTo>
                <a:lnTo>
                  <a:pt x="7570618" y="1305554"/>
                </a:lnTo>
                <a:lnTo>
                  <a:pt x="7582048" y="1305554"/>
                </a:lnTo>
                <a:lnTo>
                  <a:pt x="7593478" y="1305554"/>
                </a:lnTo>
                <a:lnTo>
                  <a:pt x="7604908" y="1305554"/>
                </a:lnTo>
                <a:lnTo>
                  <a:pt x="7616385" y="1305554"/>
                </a:lnTo>
                <a:lnTo>
                  <a:pt x="7627815" y="1305554"/>
                </a:lnTo>
                <a:lnTo>
                  <a:pt x="7639246" y="1305554"/>
                </a:lnTo>
                <a:lnTo>
                  <a:pt x="7650676" y="1305554"/>
                </a:lnTo>
                <a:lnTo>
                  <a:pt x="7662106" y="1305554"/>
                </a:lnTo>
                <a:lnTo>
                  <a:pt x="7673583" y="1305554"/>
                </a:lnTo>
                <a:lnTo>
                  <a:pt x="7685013" y="1305554"/>
                </a:lnTo>
                <a:lnTo>
                  <a:pt x="7696443" y="1305554"/>
                </a:lnTo>
                <a:lnTo>
                  <a:pt x="7707873" y="1305554"/>
                </a:lnTo>
                <a:lnTo>
                  <a:pt x="7719303" y="1305554"/>
                </a:lnTo>
                <a:lnTo>
                  <a:pt x="7730733" y="1305554"/>
                </a:lnTo>
                <a:lnTo>
                  <a:pt x="7742211" y="1305554"/>
                </a:lnTo>
                <a:lnTo>
                  <a:pt x="7753641" y="1305554"/>
                </a:lnTo>
                <a:lnTo>
                  <a:pt x="7765071" y="1305554"/>
                </a:lnTo>
                <a:lnTo>
                  <a:pt x="7776501" y="1305554"/>
                </a:lnTo>
                <a:lnTo>
                  <a:pt x="7787931" y="1305554"/>
                </a:lnTo>
                <a:lnTo>
                  <a:pt x="7799408" y="1305554"/>
                </a:lnTo>
                <a:lnTo>
                  <a:pt x="7810839" y="1305554"/>
                </a:lnTo>
                <a:lnTo>
                  <a:pt x="7822268" y="1305554"/>
                </a:lnTo>
                <a:lnTo>
                  <a:pt x="7833698" y="1305554"/>
                </a:lnTo>
                <a:lnTo>
                  <a:pt x="7845128" y="1305554"/>
                </a:lnTo>
                <a:lnTo>
                  <a:pt x="7856606" y="1305554"/>
                </a:lnTo>
                <a:lnTo>
                  <a:pt x="7868036" y="1305554"/>
                </a:lnTo>
                <a:lnTo>
                  <a:pt x="7879466" y="1305554"/>
                </a:lnTo>
                <a:lnTo>
                  <a:pt x="7890896" y="1305554"/>
                </a:lnTo>
                <a:lnTo>
                  <a:pt x="7902326" y="1305554"/>
                </a:lnTo>
                <a:lnTo>
                  <a:pt x="7913804" y="1305554"/>
                </a:lnTo>
                <a:lnTo>
                  <a:pt x="7925234" y="1305554"/>
                </a:lnTo>
                <a:lnTo>
                  <a:pt x="7936663" y="1305554"/>
                </a:lnTo>
                <a:lnTo>
                  <a:pt x="7948094" y="1305554"/>
                </a:lnTo>
                <a:lnTo>
                  <a:pt x="7959524" y="1305554"/>
                </a:lnTo>
                <a:lnTo>
                  <a:pt x="7971001" y="1305554"/>
                </a:lnTo>
                <a:lnTo>
                  <a:pt x="7982431" y="1305554"/>
                </a:lnTo>
                <a:lnTo>
                  <a:pt x="7993861" y="1305554"/>
                </a:lnTo>
                <a:lnTo>
                  <a:pt x="8005291" y="1305554"/>
                </a:lnTo>
                <a:lnTo>
                  <a:pt x="8016721" y="1305554"/>
                </a:lnTo>
                <a:lnTo>
                  <a:pt x="8028199" y="1305554"/>
                </a:lnTo>
                <a:lnTo>
                  <a:pt x="8039629" y="1305554"/>
                </a:lnTo>
                <a:lnTo>
                  <a:pt x="8051059" y="1305554"/>
                </a:lnTo>
                <a:lnTo>
                  <a:pt x="8062489" y="1305554"/>
                </a:lnTo>
                <a:lnTo>
                  <a:pt x="8073919" y="1305554"/>
                </a:lnTo>
                <a:lnTo>
                  <a:pt x="8085396" y="1305554"/>
                </a:lnTo>
                <a:lnTo>
                  <a:pt x="8096826" y="1305554"/>
                </a:lnTo>
                <a:lnTo>
                  <a:pt x="8108256" y="1305554"/>
                </a:lnTo>
                <a:lnTo>
                  <a:pt x="8119687" y="1305554"/>
                </a:lnTo>
                <a:lnTo>
                  <a:pt x="8131117" y="1305554"/>
                </a:lnTo>
                <a:lnTo>
                  <a:pt x="8142594" y="1305554"/>
                </a:lnTo>
                <a:lnTo>
                  <a:pt x="8154024" y="1305554"/>
                </a:lnTo>
                <a:lnTo>
                  <a:pt x="8165454" y="1305554"/>
                </a:lnTo>
                <a:lnTo>
                  <a:pt x="8176884" y="1305554"/>
                </a:lnTo>
                <a:lnTo>
                  <a:pt x="8188314" y="1305554"/>
                </a:lnTo>
                <a:lnTo>
                  <a:pt x="8199792" y="1305554"/>
                </a:lnTo>
                <a:lnTo>
                  <a:pt x="8211222" y="1305554"/>
                </a:lnTo>
                <a:lnTo>
                  <a:pt x="8222652" y="1305554"/>
                </a:lnTo>
                <a:lnTo>
                  <a:pt x="8234082" y="1305554"/>
                </a:lnTo>
                <a:lnTo>
                  <a:pt x="8245512" y="1305554"/>
                </a:lnTo>
                <a:lnTo>
                  <a:pt x="8256989" y="1305554"/>
                </a:lnTo>
                <a:lnTo>
                  <a:pt x="8268419" y="1305554"/>
                </a:lnTo>
                <a:lnTo>
                  <a:pt x="8279850" y="1305554"/>
                </a:lnTo>
                <a:lnTo>
                  <a:pt x="8291280" y="1305554"/>
                </a:lnTo>
                <a:lnTo>
                  <a:pt x="8302709" y="1305554"/>
                </a:lnTo>
                <a:lnTo>
                  <a:pt x="8314187" y="1305554"/>
                </a:lnTo>
                <a:lnTo>
                  <a:pt x="8325617" y="1305554"/>
                </a:lnTo>
                <a:lnTo>
                  <a:pt x="8337047" y="1305554"/>
                </a:lnTo>
                <a:lnTo>
                  <a:pt x="8348477" y="1305554"/>
                </a:lnTo>
                <a:lnTo>
                  <a:pt x="8359907" y="1305554"/>
                </a:lnTo>
                <a:lnTo>
                  <a:pt x="8371385" y="1305554"/>
                </a:lnTo>
                <a:lnTo>
                  <a:pt x="8382815" y="1305554"/>
                </a:lnTo>
                <a:lnTo>
                  <a:pt x="8394245" y="1305554"/>
                </a:lnTo>
                <a:lnTo>
                  <a:pt x="8405674" y="1305554"/>
                </a:lnTo>
                <a:lnTo>
                  <a:pt x="8417104" y="1305554"/>
                </a:lnTo>
                <a:lnTo>
                  <a:pt x="8428582" y="1305554"/>
                </a:lnTo>
                <a:lnTo>
                  <a:pt x="8440012" y="1305554"/>
                </a:lnTo>
                <a:lnTo>
                  <a:pt x="8451442" y="1305554"/>
                </a:lnTo>
                <a:lnTo>
                  <a:pt x="8462872" y="1305554"/>
                </a:lnTo>
                <a:lnTo>
                  <a:pt x="8474302" y="1305554"/>
                </a:lnTo>
                <a:lnTo>
                  <a:pt x="8485780" y="1305554"/>
                </a:lnTo>
                <a:lnTo>
                  <a:pt x="8497210" y="1305554"/>
                </a:lnTo>
                <a:lnTo>
                  <a:pt x="8508640" y="1305554"/>
                </a:lnTo>
                <a:lnTo>
                  <a:pt x="8520069" y="1305554"/>
                </a:lnTo>
                <a:lnTo>
                  <a:pt x="8531500" y="1305554"/>
                </a:lnTo>
                <a:lnTo>
                  <a:pt x="8542977" y="1305554"/>
                </a:lnTo>
                <a:lnTo>
                  <a:pt x="8554407" y="1305554"/>
                </a:lnTo>
                <a:lnTo>
                  <a:pt x="8565837" y="1305554"/>
                </a:lnTo>
                <a:lnTo>
                  <a:pt x="8577267" y="1305554"/>
                </a:lnTo>
                <a:lnTo>
                  <a:pt x="8588697" y="1305554"/>
                </a:lnTo>
                <a:lnTo>
                  <a:pt x="8600175" y="1305554"/>
                </a:lnTo>
                <a:lnTo>
                  <a:pt x="8611605" y="1305554"/>
                </a:lnTo>
                <a:lnTo>
                  <a:pt x="8623035" y="1305554"/>
                </a:lnTo>
                <a:lnTo>
                  <a:pt x="8634465" y="1305554"/>
                </a:lnTo>
                <a:lnTo>
                  <a:pt x="8645895" y="1305554"/>
                </a:lnTo>
                <a:lnTo>
                  <a:pt x="8657373" y="1305554"/>
                </a:lnTo>
                <a:lnTo>
                  <a:pt x="8668802" y="1305554"/>
                </a:lnTo>
                <a:lnTo>
                  <a:pt x="8680232" y="1305554"/>
                </a:lnTo>
                <a:lnTo>
                  <a:pt x="8691662" y="1305554"/>
                </a:lnTo>
                <a:lnTo>
                  <a:pt x="8703093" y="1305554"/>
                </a:lnTo>
                <a:lnTo>
                  <a:pt x="8714570" y="1305554"/>
                </a:lnTo>
                <a:lnTo>
                  <a:pt x="8726000" y="1305554"/>
                </a:lnTo>
                <a:lnTo>
                  <a:pt x="8737430" y="1305554"/>
                </a:lnTo>
                <a:lnTo>
                  <a:pt x="8748860" y="1305554"/>
                </a:lnTo>
                <a:lnTo>
                  <a:pt x="8760290" y="1305554"/>
                </a:lnTo>
                <a:lnTo>
                  <a:pt x="8771768" y="1305554"/>
                </a:lnTo>
                <a:lnTo>
                  <a:pt x="8783198" y="1305554"/>
                </a:lnTo>
                <a:lnTo>
                  <a:pt x="8794628" y="1305554"/>
                </a:lnTo>
                <a:lnTo>
                  <a:pt x="8806058" y="1305554"/>
                </a:lnTo>
                <a:lnTo>
                  <a:pt x="8817488" y="1305554"/>
                </a:lnTo>
                <a:lnTo>
                  <a:pt x="8828918" y="1305554"/>
                </a:lnTo>
                <a:lnTo>
                  <a:pt x="8840395" y="1305554"/>
                </a:lnTo>
                <a:lnTo>
                  <a:pt x="8851825" y="1305554"/>
                </a:lnTo>
                <a:lnTo>
                  <a:pt x="8863256" y="1305554"/>
                </a:lnTo>
                <a:lnTo>
                  <a:pt x="8874686" y="1305554"/>
                </a:lnTo>
                <a:lnTo>
                  <a:pt x="8886115" y="1305554"/>
                </a:lnTo>
                <a:lnTo>
                  <a:pt x="8897593" y="1305554"/>
                </a:lnTo>
                <a:lnTo>
                  <a:pt x="8909022" y="1305554"/>
                </a:lnTo>
                <a:lnTo>
                  <a:pt x="8920453" y="1305554"/>
                </a:lnTo>
                <a:lnTo>
                  <a:pt x="8931883" y="1305554"/>
                </a:lnTo>
                <a:lnTo>
                  <a:pt x="8943313" y="1305554"/>
                </a:lnTo>
                <a:lnTo>
                  <a:pt x="8954791" y="1305554"/>
                </a:lnTo>
                <a:lnTo>
                  <a:pt x="8966220" y="1305554"/>
                </a:lnTo>
                <a:lnTo>
                  <a:pt x="8977651" y="1305554"/>
                </a:lnTo>
                <a:lnTo>
                  <a:pt x="8989080" y="1305554"/>
                </a:lnTo>
                <a:lnTo>
                  <a:pt x="9000511" y="1305554"/>
                </a:lnTo>
                <a:lnTo>
                  <a:pt x="9011988" y="1305554"/>
                </a:lnTo>
                <a:lnTo>
                  <a:pt x="9023418" y="1305554"/>
                </a:lnTo>
                <a:lnTo>
                  <a:pt x="9034849" y="1305554"/>
                </a:lnTo>
                <a:lnTo>
                  <a:pt x="9046278" y="1305554"/>
                </a:lnTo>
                <a:lnTo>
                  <a:pt x="9057709" y="1305554"/>
                </a:lnTo>
                <a:lnTo>
                  <a:pt x="9069186" y="1305554"/>
                </a:lnTo>
                <a:lnTo>
                  <a:pt x="9080615" y="1305554"/>
                </a:lnTo>
                <a:lnTo>
                  <a:pt x="9092046" y="1305554"/>
                </a:lnTo>
                <a:lnTo>
                  <a:pt x="9103476" y="1305554"/>
                </a:lnTo>
                <a:lnTo>
                  <a:pt x="9114906" y="1305554"/>
                </a:lnTo>
                <a:lnTo>
                  <a:pt x="9126384" y="1305554"/>
                </a:lnTo>
                <a:lnTo>
                  <a:pt x="9137813" y="1305554"/>
                </a:lnTo>
                <a:lnTo>
                  <a:pt x="9149244" y="1305554"/>
                </a:lnTo>
                <a:lnTo>
                  <a:pt x="9160673" y="1305554"/>
                </a:lnTo>
                <a:lnTo>
                  <a:pt x="9172104" y="1305554"/>
                </a:lnTo>
                <a:lnTo>
                  <a:pt x="9183581" y="1305554"/>
                </a:lnTo>
                <a:lnTo>
                  <a:pt x="9195011" y="1305554"/>
                </a:lnTo>
                <a:lnTo>
                  <a:pt x="9206442" y="1305554"/>
                </a:lnTo>
                <a:lnTo>
                  <a:pt x="9217871" y="1305554"/>
                </a:lnTo>
                <a:lnTo>
                  <a:pt x="9229301" y="1305554"/>
                </a:lnTo>
                <a:lnTo>
                  <a:pt x="9240779" y="1305554"/>
                </a:lnTo>
                <a:lnTo>
                  <a:pt x="9252209" y="1305554"/>
                </a:lnTo>
                <a:lnTo>
                  <a:pt x="9263639" y="1305554"/>
                </a:lnTo>
                <a:lnTo>
                  <a:pt x="9275069" y="1305554"/>
                </a:lnTo>
                <a:lnTo>
                  <a:pt x="9286498" y="1305554"/>
                </a:lnTo>
                <a:lnTo>
                  <a:pt x="9297977" y="1305554"/>
                </a:lnTo>
                <a:lnTo>
                  <a:pt x="9309406" y="1305554"/>
                </a:lnTo>
                <a:lnTo>
                  <a:pt x="9320837" y="1305554"/>
                </a:lnTo>
                <a:lnTo>
                  <a:pt x="9332266" y="1305554"/>
                </a:lnTo>
                <a:lnTo>
                  <a:pt x="9343696" y="1305554"/>
                </a:lnTo>
                <a:lnTo>
                  <a:pt x="9355174" y="1305554"/>
                </a:lnTo>
                <a:lnTo>
                  <a:pt x="9366604" y="1305554"/>
                </a:lnTo>
                <a:lnTo>
                  <a:pt x="9378035" y="1305554"/>
                </a:lnTo>
                <a:lnTo>
                  <a:pt x="9389464" y="1305554"/>
                </a:lnTo>
                <a:lnTo>
                  <a:pt x="9400894" y="1305554"/>
                </a:lnTo>
                <a:lnTo>
                  <a:pt x="9412372" y="1305554"/>
                </a:lnTo>
                <a:lnTo>
                  <a:pt x="9423802" y="1305554"/>
                </a:lnTo>
                <a:lnTo>
                  <a:pt x="9435232" y="1305554"/>
                </a:lnTo>
                <a:lnTo>
                  <a:pt x="9446662" y="1305554"/>
                </a:lnTo>
                <a:lnTo>
                  <a:pt x="9458091" y="1305554"/>
                </a:lnTo>
                <a:lnTo>
                  <a:pt x="9469570" y="1305554"/>
                </a:lnTo>
                <a:lnTo>
                  <a:pt x="9480999" y="1305554"/>
                </a:lnTo>
                <a:lnTo>
                  <a:pt x="9492429" y="1305554"/>
                </a:lnTo>
                <a:lnTo>
                  <a:pt x="9503859" y="1305554"/>
                </a:lnTo>
                <a:lnTo>
                  <a:pt x="9515289" y="1305554"/>
                </a:lnTo>
                <a:lnTo>
                  <a:pt x="9526767" y="1305554"/>
                </a:lnTo>
                <a:lnTo>
                  <a:pt x="9538197" y="1305554"/>
                </a:lnTo>
                <a:lnTo>
                  <a:pt x="9549626" y="1305554"/>
                </a:lnTo>
                <a:lnTo>
                  <a:pt x="9561057" y="1305554"/>
                </a:lnTo>
                <a:lnTo>
                  <a:pt x="9572487" y="1305554"/>
                </a:lnTo>
                <a:lnTo>
                  <a:pt x="9583965" y="1305554"/>
                </a:lnTo>
                <a:lnTo>
                  <a:pt x="9595395" y="1305554"/>
                </a:lnTo>
                <a:lnTo>
                  <a:pt x="9606824" y="1305554"/>
                </a:lnTo>
                <a:lnTo>
                  <a:pt x="9618255" y="1305554"/>
                </a:lnTo>
                <a:lnTo>
                  <a:pt x="9629684" y="1305554"/>
                </a:lnTo>
                <a:lnTo>
                  <a:pt x="9641163" y="1305554"/>
                </a:lnTo>
                <a:lnTo>
                  <a:pt x="9652592" y="1305554"/>
                </a:lnTo>
                <a:lnTo>
                  <a:pt x="9664022" y="1305554"/>
                </a:lnTo>
                <a:lnTo>
                  <a:pt x="9675452" y="1305554"/>
                </a:lnTo>
                <a:lnTo>
                  <a:pt x="9686882" y="1305554"/>
                </a:lnTo>
                <a:lnTo>
                  <a:pt x="9698360" y="1305554"/>
                </a:lnTo>
                <a:lnTo>
                  <a:pt x="9709790" y="1305554"/>
                </a:lnTo>
                <a:lnTo>
                  <a:pt x="9721219" y="1305554"/>
                </a:lnTo>
                <a:lnTo>
                  <a:pt x="9732650" y="1305554"/>
                </a:lnTo>
                <a:lnTo>
                  <a:pt x="9744080" y="1305554"/>
                </a:lnTo>
                <a:lnTo>
                  <a:pt x="9755557" y="1305554"/>
                </a:lnTo>
                <a:lnTo>
                  <a:pt x="9766988" y="1305554"/>
                </a:lnTo>
                <a:lnTo>
                  <a:pt x="9778417" y="1305554"/>
                </a:lnTo>
                <a:lnTo>
                  <a:pt x="9789848" y="1305554"/>
                </a:lnTo>
                <a:lnTo>
                  <a:pt x="9801277" y="1305554"/>
                </a:lnTo>
                <a:lnTo>
                  <a:pt x="9812755" y="1305554"/>
                </a:lnTo>
                <a:lnTo>
                  <a:pt x="9824185" y="1305554"/>
                </a:lnTo>
                <a:lnTo>
                  <a:pt x="9835615" y="1305554"/>
                </a:lnTo>
                <a:lnTo>
                  <a:pt x="9847045" y="1305554"/>
                </a:lnTo>
                <a:lnTo>
                  <a:pt x="9858475" y="1305554"/>
                </a:lnTo>
                <a:lnTo>
                  <a:pt x="9869952" y="1305554"/>
                </a:lnTo>
                <a:lnTo>
                  <a:pt x="9881383" y="1305554"/>
                </a:lnTo>
                <a:lnTo>
                  <a:pt x="9892812" y="1305554"/>
                </a:lnTo>
                <a:lnTo>
                  <a:pt x="9904243" y="1305554"/>
                </a:lnTo>
                <a:lnTo>
                  <a:pt x="9915673" y="1305554"/>
                </a:lnTo>
                <a:lnTo>
                  <a:pt x="9927102" y="1305554"/>
                </a:lnTo>
                <a:lnTo>
                  <a:pt x="9938581" y="1305554"/>
                </a:lnTo>
                <a:lnTo>
                  <a:pt x="9950010" y="1305554"/>
                </a:lnTo>
                <a:lnTo>
                  <a:pt x="9961441" y="1305554"/>
                </a:lnTo>
                <a:lnTo>
                  <a:pt x="9972870" y="1305554"/>
                </a:lnTo>
                <a:lnTo>
                  <a:pt x="9984300" y="1305554"/>
                </a:lnTo>
                <a:lnTo>
                  <a:pt x="9995778" y="1305554"/>
                </a:lnTo>
                <a:lnTo>
                  <a:pt x="10007208" y="1305554"/>
                </a:lnTo>
                <a:lnTo>
                  <a:pt x="10018638" y="1305554"/>
                </a:lnTo>
                <a:lnTo>
                  <a:pt x="10030068" y="1305554"/>
                </a:lnTo>
                <a:lnTo>
                  <a:pt x="10041498" y="1305554"/>
                </a:lnTo>
                <a:lnTo>
                  <a:pt x="10052976" y="1305554"/>
                </a:lnTo>
                <a:lnTo>
                  <a:pt x="10064405" y="1305554"/>
                </a:lnTo>
                <a:lnTo>
                  <a:pt x="10075835" y="1305554"/>
                </a:lnTo>
                <a:lnTo>
                  <a:pt x="10087266" y="1305554"/>
                </a:lnTo>
                <a:lnTo>
                  <a:pt x="10098695" y="1305554"/>
                </a:lnTo>
                <a:lnTo>
                  <a:pt x="10110174" y="1305554"/>
                </a:lnTo>
                <a:lnTo>
                  <a:pt x="10121603" y="1305554"/>
                </a:lnTo>
                <a:lnTo>
                  <a:pt x="10133033" y="1305554"/>
                </a:lnTo>
                <a:lnTo>
                  <a:pt x="10144463" y="1305554"/>
                </a:lnTo>
                <a:lnTo>
                  <a:pt x="10155893" y="1305554"/>
                </a:lnTo>
                <a:lnTo>
                  <a:pt x="10167371" y="1305554"/>
                </a:lnTo>
                <a:lnTo>
                  <a:pt x="10178801" y="1305554"/>
                </a:lnTo>
                <a:lnTo>
                  <a:pt x="10190230" y="1305554"/>
                </a:lnTo>
                <a:lnTo>
                  <a:pt x="10201661" y="1305554"/>
                </a:lnTo>
                <a:lnTo>
                  <a:pt x="10213091" y="1305554"/>
                </a:lnTo>
                <a:lnTo>
                  <a:pt x="10224569" y="1305554"/>
                </a:lnTo>
                <a:lnTo>
                  <a:pt x="10235998" y="1305554"/>
                </a:lnTo>
                <a:lnTo>
                  <a:pt x="10247428" y="1305554"/>
                </a:lnTo>
                <a:lnTo>
                  <a:pt x="10258859" y="1305554"/>
                </a:lnTo>
                <a:lnTo>
                  <a:pt x="10270288" y="1305554"/>
                </a:lnTo>
                <a:lnTo>
                  <a:pt x="10281767" y="1305554"/>
                </a:lnTo>
                <a:lnTo>
                  <a:pt x="10293196" y="1305554"/>
                </a:lnTo>
                <a:lnTo>
                  <a:pt x="10304626" y="1305554"/>
                </a:lnTo>
                <a:lnTo>
                  <a:pt x="10316056" y="1305554"/>
                </a:lnTo>
                <a:lnTo>
                  <a:pt x="10327486" y="1305554"/>
                </a:lnTo>
                <a:lnTo>
                  <a:pt x="10338963" y="1305554"/>
                </a:lnTo>
                <a:lnTo>
                  <a:pt x="10350394" y="1305554"/>
                </a:lnTo>
                <a:lnTo>
                  <a:pt x="10361823" y="1305554"/>
                </a:lnTo>
                <a:lnTo>
                  <a:pt x="10373254" y="1305554"/>
                </a:lnTo>
                <a:lnTo>
                  <a:pt x="10384684" y="1305554"/>
                </a:lnTo>
                <a:lnTo>
                  <a:pt x="10396161" y="1305554"/>
                </a:lnTo>
                <a:lnTo>
                  <a:pt x="10407591" y="1305554"/>
                </a:lnTo>
                <a:lnTo>
                  <a:pt x="10419021" y="1305554"/>
                </a:lnTo>
                <a:lnTo>
                  <a:pt x="10430452" y="1305554"/>
                </a:lnTo>
                <a:lnTo>
                  <a:pt x="10441881" y="1305554"/>
                </a:lnTo>
                <a:lnTo>
                  <a:pt x="10453358" y="1305554"/>
                </a:lnTo>
                <a:lnTo>
                  <a:pt x="10464789" y="1305554"/>
                </a:lnTo>
                <a:lnTo>
                  <a:pt x="10476219" y="1305554"/>
                </a:lnTo>
                <a:lnTo>
                  <a:pt x="10487649" y="1305554"/>
                </a:lnTo>
                <a:lnTo>
                  <a:pt x="10499079" y="1305554"/>
                </a:lnTo>
                <a:lnTo>
                  <a:pt x="10510556" y="1305554"/>
                </a:lnTo>
                <a:lnTo>
                  <a:pt x="10521987" y="1305554"/>
                </a:lnTo>
                <a:lnTo>
                  <a:pt x="10533416" y="1305554"/>
                </a:lnTo>
                <a:lnTo>
                  <a:pt x="10544847" y="1305554"/>
                </a:lnTo>
                <a:lnTo>
                  <a:pt x="10556277" y="1305554"/>
                </a:lnTo>
                <a:lnTo>
                  <a:pt x="10567754" y="1305554"/>
                </a:lnTo>
                <a:lnTo>
                  <a:pt x="10579184" y="1305554"/>
                </a:lnTo>
                <a:lnTo>
                  <a:pt x="10590614" y="1305554"/>
                </a:lnTo>
                <a:lnTo>
                  <a:pt x="10602045" y="1305554"/>
                </a:lnTo>
                <a:lnTo>
                  <a:pt x="10613474" y="1305554"/>
                </a:lnTo>
                <a:lnTo>
                  <a:pt x="10624951" y="1305554"/>
                </a:lnTo>
                <a:lnTo>
                  <a:pt x="10636382" y="1305554"/>
                </a:lnTo>
                <a:lnTo>
                  <a:pt x="10647812" y="1305554"/>
                </a:lnTo>
                <a:lnTo>
                  <a:pt x="10659241" y="1305554"/>
                </a:lnTo>
                <a:lnTo>
                  <a:pt x="10670672" y="1305554"/>
                </a:lnTo>
                <a:lnTo>
                  <a:pt x="10682149" y="1305554"/>
                </a:lnTo>
                <a:lnTo>
                  <a:pt x="10693580" y="1305554"/>
                </a:lnTo>
                <a:lnTo>
                  <a:pt x="10705009" y="1305554"/>
                </a:lnTo>
                <a:lnTo>
                  <a:pt x="10716439" y="1305554"/>
                </a:lnTo>
                <a:lnTo>
                  <a:pt x="10727870" y="1305554"/>
                </a:lnTo>
                <a:lnTo>
                  <a:pt x="10739347" y="1305554"/>
                </a:lnTo>
                <a:lnTo>
                  <a:pt x="10750778" y="1305554"/>
                </a:lnTo>
                <a:lnTo>
                  <a:pt x="10762207" y="1305554"/>
                </a:lnTo>
                <a:lnTo>
                  <a:pt x="10773637" y="1305554"/>
                </a:lnTo>
                <a:lnTo>
                  <a:pt x="10785067" y="1305554"/>
                </a:lnTo>
                <a:lnTo>
                  <a:pt x="10796544" y="1305554"/>
                </a:lnTo>
                <a:lnTo>
                  <a:pt x="10807975" y="1305554"/>
                </a:lnTo>
                <a:lnTo>
                  <a:pt x="10819405" y="1305554"/>
                </a:lnTo>
                <a:lnTo>
                  <a:pt x="10830834" y="1305554"/>
                </a:lnTo>
                <a:lnTo>
                  <a:pt x="10842265" y="1305554"/>
                </a:lnTo>
                <a:lnTo>
                  <a:pt x="10853742" y="1305554"/>
                </a:lnTo>
                <a:lnTo>
                  <a:pt x="10865173" y="1305554"/>
                </a:lnTo>
                <a:lnTo>
                  <a:pt x="10876602" y="1305554"/>
                </a:lnTo>
                <a:lnTo>
                  <a:pt x="10888032" y="1305554"/>
                </a:lnTo>
                <a:lnTo>
                  <a:pt x="10899463" y="1305554"/>
                </a:lnTo>
                <a:lnTo>
                  <a:pt x="10910892" y="1305554"/>
                </a:lnTo>
                <a:lnTo>
                  <a:pt x="10922369" y="1305554"/>
                </a:lnTo>
                <a:lnTo>
                  <a:pt x="10933800" y="1305554"/>
                </a:lnTo>
                <a:lnTo>
                  <a:pt x="10945230" y="1305554"/>
                </a:lnTo>
                <a:lnTo>
                  <a:pt x="10956660" y="1305554"/>
                </a:lnTo>
                <a:lnTo>
                  <a:pt x="10968090" y="1305554"/>
                </a:lnTo>
                <a:lnTo>
                  <a:pt x="10979567" y="1305554"/>
                </a:lnTo>
                <a:lnTo>
                  <a:pt x="10990998" y="1305554"/>
                </a:lnTo>
                <a:lnTo>
                  <a:pt x="11002427" y="1305554"/>
                </a:lnTo>
                <a:lnTo>
                  <a:pt x="11013858" y="1305554"/>
                </a:lnTo>
                <a:lnTo>
                  <a:pt x="11025287" y="1305554"/>
                </a:lnTo>
                <a:lnTo>
                  <a:pt x="11036765" y="1305554"/>
                </a:lnTo>
                <a:lnTo>
                  <a:pt x="11048195" y="1305554"/>
                </a:lnTo>
                <a:lnTo>
                  <a:pt x="11059625" y="1305554"/>
                </a:lnTo>
                <a:lnTo>
                  <a:pt x="11071056" y="1305554"/>
                </a:lnTo>
                <a:lnTo>
                  <a:pt x="11082485" y="1305554"/>
                </a:lnTo>
                <a:lnTo>
                  <a:pt x="11093962" y="1305554"/>
                </a:lnTo>
                <a:lnTo>
                  <a:pt x="11105393" y="1305554"/>
                </a:lnTo>
                <a:lnTo>
                  <a:pt x="11116823" y="1305554"/>
                </a:lnTo>
                <a:lnTo>
                  <a:pt x="11128253" y="1305554"/>
                </a:lnTo>
                <a:lnTo>
                  <a:pt x="11139683" y="1305554"/>
                </a:lnTo>
                <a:lnTo>
                  <a:pt x="11151160" y="1305554"/>
                </a:lnTo>
                <a:lnTo>
                  <a:pt x="11162591" y="1305554"/>
                </a:lnTo>
                <a:lnTo>
                  <a:pt x="11174020" y="1305554"/>
                </a:lnTo>
                <a:lnTo>
                  <a:pt x="11185451" y="1305554"/>
                </a:lnTo>
                <a:lnTo>
                  <a:pt x="11196881" y="1305554"/>
                </a:lnTo>
                <a:lnTo>
                  <a:pt x="11208358" y="1305554"/>
                </a:lnTo>
                <a:lnTo>
                  <a:pt x="11218359" y="1305554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14" name="Freeform 113">
            <a:extLst>
              <a:ext uri="{FF2B5EF4-FFF2-40B4-BE49-F238E27FC236}">
                <a16:creationId xmlns:a16="http://schemas.microsoft.com/office/drawing/2014/main" id="{19FDB559-927A-C340-8257-A689BC16D3BD}"/>
              </a:ext>
            </a:extLst>
          </p:cNvPr>
          <p:cNvSpPr/>
          <p:nvPr/>
        </p:nvSpPr>
        <p:spPr>
          <a:xfrm>
            <a:off x="638362" y="4753377"/>
            <a:ext cx="8413769" cy="679445"/>
          </a:xfrm>
          <a:custGeom>
            <a:avLst/>
            <a:gdLst>
              <a:gd name="connsiteX0" fmla="*/ 0 w 11218359"/>
              <a:gd name="connsiteY0" fmla="*/ 905928 h 905927"/>
              <a:gd name="connsiteX1" fmla="*/ 9149 w 11218359"/>
              <a:gd name="connsiteY1" fmla="*/ 905928 h 905927"/>
              <a:gd name="connsiteX2" fmla="*/ 20588 w 11218359"/>
              <a:gd name="connsiteY2" fmla="*/ 905928 h 905927"/>
              <a:gd name="connsiteX3" fmla="*/ 32028 w 11218359"/>
              <a:gd name="connsiteY3" fmla="*/ 905928 h 905927"/>
              <a:gd name="connsiteX4" fmla="*/ 43467 w 11218359"/>
              <a:gd name="connsiteY4" fmla="*/ 905928 h 905927"/>
              <a:gd name="connsiteX5" fmla="*/ 54907 w 11218359"/>
              <a:gd name="connsiteY5" fmla="*/ 905928 h 905927"/>
              <a:gd name="connsiteX6" fmla="*/ 66346 w 11218359"/>
              <a:gd name="connsiteY6" fmla="*/ 905928 h 905927"/>
              <a:gd name="connsiteX7" fmla="*/ 77786 w 11218359"/>
              <a:gd name="connsiteY7" fmla="*/ 905928 h 905927"/>
              <a:gd name="connsiteX8" fmla="*/ 89225 w 11218359"/>
              <a:gd name="connsiteY8" fmla="*/ 905928 h 905927"/>
              <a:gd name="connsiteX9" fmla="*/ 100665 w 11218359"/>
              <a:gd name="connsiteY9" fmla="*/ 905928 h 905927"/>
              <a:gd name="connsiteX10" fmla="*/ 112104 w 11218359"/>
              <a:gd name="connsiteY10" fmla="*/ 905928 h 905927"/>
              <a:gd name="connsiteX11" fmla="*/ 123544 w 11218359"/>
              <a:gd name="connsiteY11" fmla="*/ 905928 h 905927"/>
              <a:gd name="connsiteX12" fmla="*/ 134979 w 11218359"/>
              <a:gd name="connsiteY12" fmla="*/ 905928 h 905927"/>
              <a:gd name="connsiteX13" fmla="*/ 146423 w 11218359"/>
              <a:gd name="connsiteY13" fmla="*/ 905928 h 905927"/>
              <a:gd name="connsiteX14" fmla="*/ 157858 w 11218359"/>
              <a:gd name="connsiteY14" fmla="*/ 905928 h 905927"/>
              <a:gd name="connsiteX15" fmla="*/ 169297 w 11218359"/>
              <a:gd name="connsiteY15" fmla="*/ 905928 h 905927"/>
              <a:gd name="connsiteX16" fmla="*/ 180737 w 11218359"/>
              <a:gd name="connsiteY16" fmla="*/ 905928 h 905927"/>
              <a:gd name="connsiteX17" fmla="*/ 192176 w 11218359"/>
              <a:gd name="connsiteY17" fmla="*/ 905928 h 905927"/>
              <a:gd name="connsiteX18" fmla="*/ 203616 w 11218359"/>
              <a:gd name="connsiteY18" fmla="*/ 905928 h 905927"/>
              <a:gd name="connsiteX19" fmla="*/ 215055 w 11218359"/>
              <a:gd name="connsiteY19" fmla="*/ 905928 h 905927"/>
              <a:gd name="connsiteX20" fmla="*/ 226495 w 11218359"/>
              <a:gd name="connsiteY20" fmla="*/ 905928 h 905927"/>
              <a:gd name="connsiteX21" fmla="*/ 237935 w 11218359"/>
              <a:gd name="connsiteY21" fmla="*/ 905928 h 905927"/>
              <a:gd name="connsiteX22" fmla="*/ 249374 w 11218359"/>
              <a:gd name="connsiteY22" fmla="*/ 905928 h 905927"/>
              <a:gd name="connsiteX23" fmla="*/ 260814 w 11218359"/>
              <a:gd name="connsiteY23" fmla="*/ 905928 h 905927"/>
              <a:gd name="connsiteX24" fmla="*/ 272253 w 11218359"/>
              <a:gd name="connsiteY24" fmla="*/ 905928 h 905927"/>
              <a:gd name="connsiteX25" fmla="*/ 283693 w 11218359"/>
              <a:gd name="connsiteY25" fmla="*/ 905928 h 905927"/>
              <a:gd name="connsiteX26" fmla="*/ 295132 w 11218359"/>
              <a:gd name="connsiteY26" fmla="*/ 905928 h 905927"/>
              <a:gd name="connsiteX27" fmla="*/ 306572 w 11218359"/>
              <a:gd name="connsiteY27" fmla="*/ 905928 h 905927"/>
              <a:gd name="connsiteX28" fmla="*/ 318011 w 11218359"/>
              <a:gd name="connsiteY28" fmla="*/ 905928 h 905927"/>
              <a:gd name="connsiteX29" fmla="*/ 329451 w 11218359"/>
              <a:gd name="connsiteY29" fmla="*/ 905928 h 905927"/>
              <a:gd name="connsiteX30" fmla="*/ 340890 w 11218359"/>
              <a:gd name="connsiteY30" fmla="*/ 905928 h 905927"/>
              <a:gd name="connsiteX31" fmla="*/ 352330 w 11218359"/>
              <a:gd name="connsiteY31" fmla="*/ 905928 h 905927"/>
              <a:gd name="connsiteX32" fmla="*/ 363769 w 11218359"/>
              <a:gd name="connsiteY32" fmla="*/ 905928 h 905927"/>
              <a:gd name="connsiteX33" fmla="*/ 375209 w 11218359"/>
              <a:gd name="connsiteY33" fmla="*/ 905928 h 905927"/>
              <a:gd name="connsiteX34" fmla="*/ 386648 w 11218359"/>
              <a:gd name="connsiteY34" fmla="*/ 905928 h 905927"/>
              <a:gd name="connsiteX35" fmla="*/ 398088 w 11218359"/>
              <a:gd name="connsiteY35" fmla="*/ 905928 h 905927"/>
              <a:gd name="connsiteX36" fmla="*/ 409527 w 11218359"/>
              <a:gd name="connsiteY36" fmla="*/ 905928 h 905927"/>
              <a:gd name="connsiteX37" fmla="*/ 420967 w 11218359"/>
              <a:gd name="connsiteY37" fmla="*/ 905928 h 905927"/>
              <a:gd name="connsiteX38" fmla="*/ 432406 w 11218359"/>
              <a:gd name="connsiteY38" fmla="*/ 905928 h 905927"/>
              <a:gd name="connsiteX39" fmla="*/ 443846 w 11218359"/>
              <a:gd name="connsiteY39" fmla="*/ 905928 h 905927"/>
              <a:gd name="connsiteX40" fmla="*/ 455285 w 11218359"/>
              <a:gd name="connsiteY40" fmla="*/ 905928 h 905927"/>
              <a:gd name="connsiteX41" fmla="*/ 466725 w 11218359"/>
              <a:gd name="connsiteY41" fmla="*/ 905928 h 905927"/>
              <a:gd name="connsiteX42" fmla="*/ 478165 w 11218359"/>
              <a:gd name="connsiteY42" fmla="*/ 905928 h 905927"/>
              <a:gd name="connsiteX43" fmla="*/ 489604 w 11218359"/>
              <a:gd name="connsiteY43" fmla="*/ 905928 h 905927"/>
              <a:gd name="connsiteX44" fmla="*/ 501044 w 11218359"/>
              <a:gd name="connsiteY44" fmla="*/ 905928 h 905927"/>
              <a:gd name="connsiteX45" fmla="*/ 512483 w 11218359"/>
              <a:gd name="connsiteY45" fmla="*/ 905928 h 905927"/>
              <a:gd name="connsiteX46" fmla="*/ 523923 w 11218359"/>
              <a:gd name="connsiteY46" fmla="*/ 905928 h 905927"/>
              <a:gd name="connsiteX47" fmla="*/ 535362 w 11218359"/>
              <a:gd name="connsiteY47" fmla="*/ 905928 h 905927"/>
              <a:gd name="connsiteX48" fmla="*/ 546802 w 11218359"/>
              <a:gd name="connsiteY48" fmla="*/ 905928 h 905927"/>
              <a:gd name="connsiteX49" fmla="*/ 558241 w 11218359"/>
              <a:gd name="connsiteY49" fmla="*/ 905928 h 905927"/>
              <a:gd name="connsiteX50" fmla="*/ 569681 w 11218359"/>
              <a:gd name="connsiteY50" fmla="*/ 905928 h 905927"/>
              <a:gd name="connsiteX51" fmla="*/ 581120 w 11218359"/>
              <a:gd name="connsiteY51" fmla="*/ 905928 h 905927"/>
              <a:gd name="connsiteX52" fmla="*/ 592560 w 11218359"/>
              <a:gd name="connsiteY52" fmla="*/ 905928 h 905927"/>
              <a:gd name="connsiteX53" fmla="*/ 603999 w 11218359"/>
              <a:gd name="connsiteY53" fmla="*/ 905928 h 905927"/>
              <a:gd name="connsiteX54" fmla="*/ 615439 w 11218359"/>
              <a:gd name="connsiteY54" fmla="*/ 905928 h 905927"/>
              <a:gd name="connsiteX55" fmla="*/ 626878 w 11218359"/>
              <a:gd name="connsiteY55" fmla="*/ 905928 h 905927"/>
              <a:gd name="connsiteX56" fmla="*/ 638318 w 11218359"/>
              <a:gd name="connsiteY56" fmla="*/ 905928 h 905927"/>
              <a:gd name="connsiteX57" fmla="*/ 649757 w 11218359"/>
              <a:gd name="connsiteY57" fmla="*/ 905928 h 905927"/>
              <a:gd name="connsiteX58" fmla="*/ 661192 w 11218359"/>
              <a:gd name="connsiteY58" fmla="*/ 905928 h 905927"/>
              <a:gd name="connsiteX59" fmla="*/ 672632 w 11218359"/>
              <a:gd name="connsiteY59" fmla="*/ 905928 h 905927"/>
              <a:gd name="connsiteX60" fmla="*/ 684071 w 11218359"/>
              <a:gd name="connsiteY60" fmla="*/ 905928 h 905927"/>
              <a:gd name="connsiteX61" fmla="*/ 695511 w 11218359"/>
              <a:gd name="connsiteY61" fmla="*/ 905928 h 905927"/>
              <a:gd name="connsiteX62" fmla="*/ 706950 w 11218359"/>
              <a:gd name="connsiteY62" fmla="*/ 905928 h 905927"/>
              <a:gd name="connsiteX63" fmla="*/ 718390 w 11218359"/>
              <a:gd name="connsiteY63" fmla="*/ 905928 h 905927"/>
              <a:gd name="connsiteX64" fmla="*/ 729829 w 11218359"/>
              <a:gd name="connsiteY64" fmla="*/ 905928 h 905927"/>
              <a:gd name="connsiteX65" fmla="*/ 741269 w 11218359"/>
              <a:gd name="connsiteY65" fmla="*/ 905928 h 905927"/>
              <a:gd name="connsiteX66" fmla="*/ 752708 w 11218359"/>
              <a:gd name="connsiteY66" fmla="*/ 905928 h 905927"/>
              <a:gd name="connsiteX67" fmla="*/ 764148 w 11218359"/>
              <a:gd name="connsiteY67" fmla="*/ 905928 h 905927"/>
              <a:gd name="connsiteX68" fmla="*/ 775587 w 11218359"/>
              <a:gd name="connsiteY68" fmla="*/ 905928 h 905927"/>
              <a:gd name="connsiteX69" fmla="*/ 787027 w 11218359"/>
              <a:gd name="connsiteY69" fmla="*/ 905928 h 905927"/>
              <a:gd name="connsiteX70" fmla="*/ 798467 w 11218359"/>
              <a:gd name="connsiteY70" fmla="*/ 905928 h 905927"/>
              <a:gd name="connsiteX71" fmla="*/ 809906 w 11218359"/>
              <a:gd name="connsiteY71" fmla="*/ 905928 h 905927"/>
              <a:gd name="connsiteX72" fmla="*/ 821346 w 11218359"/>
              <a:gd name="connsiteY72" fmla="*/ 905928 h 905927"/>
              <a:gd name="connsiteX73" fmla="*/ 832785 w 11218359"/>
              <a:gd name="connsiteY73" fmla="*/ 905928 h 905927"/>
              <a:gd name="connsiteX74" fmla="*/ 844225 w 11218359"/>
              <a:gd name="connsiteY74" fmla="*/ 905928 h 905927"/>
              <a:gd name="connsiteX75" fmla="*/ 855664 w 11218359"/>
              <a:gd name="connsiteY75" fmla="*/ 905928 h 905927"/>
              <a:gd name="connsiteX76" fmla="*/ 867104 w 11218359"/>
              <a:gd name="connsiteY76" fmla="*/ 905928 h 905927"/>
              <a:gd name="connsiteX77" fmla="*/ 878543 w 11218359"/>
              <a:gd name="connsiteY77" fmla="*/ 905928 h 905927"/>
              <a:gd name="connsiteX78" fmla="*/ 889983 w 11218359"/>
              <a:gd name="connsiteY78" fmla="*/ 905928 h 905927"/>
              <a:gd name="connsiteX79" fmla="*/ 901422 w 11218359"/>
              <a:gd name="connsiteY79" fmla="*/ 905928 h 905927"/>
              <a:gd name="connsiteX80" fmla="*/ 912862 w 11218359"/>
              <a:gd name="connsiteY80" fmla="*/ 905928 h 905927"/>
              <a:gd name="connsiteX81" fmla="*/ 924301 w 11218359"/>
              <a:gd name="connsiteY81" fmla="*/ 905928 h 905927"/>
              <a:gd name="connsiteX82" fmla="*/ 935741 w 11218359"/>
              <a:gd name="connsiteY82" fmla="*/ 905928 h 905927"/>
              <a:gd name="connsiteX83" fmla="*/ 947180 w 11218359"/>
              <a:gd name="connsiteY83" fmla="*/ 905928 h 905927"/>
              <a:gd name="connsiteX84" fmla="*/ 958620 w 11218359"/>
              <a:gd name="connsiteY84" fmla="*/ 905928 h 905927"/>
              <a:gd name="connsiteX85" fmla="*/ 970059 w 11218359"/>
              <a:gd name="connsiteY85" fmla="*/ 905928 h 905927"/>
              <a:gd name="connsiteX86" fmla="*/ 981499 w 11218359"/>
              <a:gd name="connsiteY86" fmla="*/ 905928 h 905927"/>
              <a:gd name="connsiteX87" fmla="*/ 992938 w 11218359"/>
              <a:gd name="connsiteY87" fmla="*/ 905928 h 905927"/>
              <a:gd name="connsiteX88" fmla="*/ 1004378 w 11218359"/>
              <a:gd name="connsiteY88" fmla="*/ 905928 h 905927"/>
              <a:gd name="connsiteX89" fmla="*/ 1015818 w 11218359"/>
              <a:gd name="connsiteY89" fmla="*/ 905928 h 905927"/>
              <a:gd name="connsiteX90" fmla="*/ 1027257 w 11218359"/>
              <a:gd name="connsiteY90" fmla="*/ 905928 h 905927"/>
              <a:gd name="connsiteX91" fmla="*/ 1038697 w 11218359"/>
              <a:gd name="connsiteY91" fmla="*/ 905928 h 905927"/>
              <a:gd name="connsiteX92" fmla="*/ 1050136 w 11218359"/>
              <a:gd name="connsiteY92" fmla="*/ 905928 h 905927"/>
              <a:gd name="connsiteX93" fmla="*/ 1061576 w 11218359"/>
              <a:gd name="connsiteY93" fmla="*/ 905928 h 905927"/>
              <a:gd name="connsiteX94" fmla="*/ 1073015 w 11218359"/>
              <a:gd name="connsiteY94" fmla="*/ 905928 h 905927"/>
              <a:gd name="connsiteX95" fmla="*/ 1084455 w 11218359"/>
              <a:gd name="connsiteY95" fmla="*/ 905928 h 905927"/>
              <a:gd name="connsiteX96" fmla="*/ 1095894 w 11218359"/>
              <a:gd name="connsiteY96" fmla="*/ 905928 h 905927"/>
              <a:gd name="connsiteX97" fmla="*/ 1107334 w 11218359"/>
              <a:gd name="connsiteY97" fmla="*/ 905928 h 905927"/>
              <a:gd name="connsiteX98" fmla="*/ 1118773 w 11218359"/>
              <a:gd name="connsiteY98" fmla="*/ 905928 h 905927"/>
              <a:gd name="connsiteX99" fmla="*/ 1130213 w 11218359"/>
              <a:gd name="connsiteY99" fmla="*/ 905928 h 905927"/>
              <a:gd name="connsiteX100" fmla="*/ 1141652 w 11218359"/>
              <a:gd name="connsiteY100" fmla="*/ 905928 h 905927"/>
              <a:gd name="connsiteX101" fmla="*/ 1153092 w 11218359"/>
              <a:gd name="connsiteY101" fmla="*/ 905928 h 905927"/>
              <a:gd name="connsiteX102" fmla="*/ 1164531 w 11218359"/>
              <a:gd name="connsiteY102" fmla="*/ 905928 h 905927"/>
              <a:gd name="connsiteX103" fmla="*/ 1175971 w 11218359"/>
              <a:gd name="connsiteY103" fmla="*/ 905928 h 905927"/>
              <a:gd name="connsiteX104" fmla="*/ 1187406 w 11218359"/>
              <a:gd name="connsiteY104" fmla="*/ 905928 h 905927"/>
              <a:gd name="connsiteX105" fmla="*/ 1198845 w 11218359"/>
              <a:gd name="connsiteY105" fmla="*/ 905928 h 905927"/>
              <a:gd name="connsiteX106" fmla="*/ 1210285 w 11218359"/>
              <a:gd name="connsiteY106" fmla="*/ 905928 h 905927"/>
              <a:gd name="connsiteX107" fmla="*/ 1221724 w 11218359"/>
              <a:gd name="connsiteY107" fmla="*/ 905928 h 905927"/>
              <a:gd name="connsiteX108" fmla="*/ 1233164 w 11218359"/>
              <a:gd name="connsiteY108" fmla="*/ 905928 h 905927"/>
              <a:gd name="connsiteX109" fmla="*/ 1244603 w 11218359"/>
              <a:gd name="connsiteY109" fmla="*/ 905928 h 905927"/>
              <a:gd name="connsiteX110" fmla="*/ 1256043 w 11218359"/>
              <a:gd name="connsiteY110" fmla="*/ 905928 h 905927"/>
              <a:gd name="connsiteX111" fmla="*/ 1267482 w 11218359"/>
              <a:gd name="connsiteY111" fmla="*/ 905928 h 905927"/>
              <a:gd name="connsiteX112" fmla="*/ 1278922 w 11218359"/>
              <a:gd name="connsiteY112" fmla="*/ 905928 h 905927"/>
              <a:gd name="connsiteX113" fmla="*/ 1290361 w 11218359"/>
              <a:gd name="connsiteY113" fmla="*/ 905928 h 905927"/>
              <a:gd name="connsiteX114" fmla="*/ 1301801 w 11218359"/>
              <a:gd name="connsiteY114" fmla="*/ 905928 h 905927"/>
              <a:gd name="connsiteX115" fmla="*/ 1313240 w 11218359"/>
              <a:gd name="connsiteY115" fmla="*/ 905928 h 905927"/>
              <a:gd name="connsiteX116" fmla="*/ 1324680 w 11218359"/>
              <a:gd name="connsiteY116" fmla="*/ 905928 h 905927"/>
              <a:gd name="connsiteX117" fmla="*/ 1336120 w 11218359"/>
              <a:gd name="connsiteY117" fmla="*/ 905928 h 905927"/>
              <a:gd name="connsiteX118" fmla="*/ 1347559 w 11218359"/>
              <a:gd name="connsiteY118" fmla="*/ 905928 h 905927"/>
              <a:gd name="connsiteX119" fmla="*/ 1358999 w 11218359"/>
              <a:gd name="connsiteY119" fmla="*/ 905928 h 905927"/>
              <a:gd name="connsiteX120" fmla="*/ 1370438 w 11218359"/>
              <a:gd name="connsiteY120" fmla="*/ 905928 h 905927"/>
              <a:gd name="connsiteX121" fmla="*/ 1381878 w 11218359"/>
              <a:gd name="connsiteY121" fmla="*/ 905928 h 905927"/>
              <a:gd name="connsiteX122" fmla="*/ 1393317 w 11218359"/>
              <a:gd name="connsiteY122" fmla="*/ 905928 h 905927"/>
              <a:gd name="connsiteX123" fmla="*/ 1404757 w 11218359"/>
              <a:gd name="connsiteY123" fmla="*/ 905928 h 905927"/>
              <a:gd name="connsiteX124" fmla="*/ 1416196 w 11218359"/>
              <a:gd name="connsiteY124" fmla="*/ 905928 h 905927"/>
              <a:gd name="connsiteX125" fmla="*/ 1427636 w 11218359"/>
              <a:gd name="connsiteY125" fmla="*/ 905928 h 905927"/>
              <a:gd name="connsiteX126" fmla="*/ 1439075 w 11218359"/>
              <a:gd name="connsiteY126" fmla="*/ 905928 h 905927"/>
              <a:gd name="connsiteX127" fmla="*/ 1450515 w 11218359"/>
              <a:gd name="connsiteY127" fmla="*/ 905928 h 905927"/>
              <a:gd name="connsiteX128" fmla="*/ 1461954 w 11218359"/>
              <a:gd name="connsiteY128" fmla="*/ 905928 h 905927"/>
              <a:gd name="connsiteX129" fmla="*/ 1473394 w 11218359"/>
              <a:gd name="connsiteY129" fmla="*/ 905928 h 905927"/>
              <a:gd name="connsiteX130" fmla="*/ 1484833 w 11218359"/>
              <a:gd name="connsiteY130" fmla="*/ 905928 h 905927"/>
              <a:gd name="connsiteX131" fmla="*/ 1496273 w 11218359"/>
              <a:gd name="connsiteY131" fmla="*/ 905928 h 905927"/>
              <a:gd name="connsiteX132" fmla="*/ 1507712 w 11218359"/>
              <a:gd name="connsiteY132" fmla="*/ 905928 h 905927"/>
              <a:gd name="connsiteX133" fmla="*/ 1519152 w 11218359"/>
              <a:gd name="connsiteY133" fmla="*/ 905928 h 905927"/>
              <a:gd name="connsiteX134" fmla="*/ 1530591 w 11218359"/>
              <a:gd name="connsiteY134" fmla="*/ 905928 h 905927"/>
              <a:gd name="connsiteX135" fmla="*/ 1542031 w 11218359"/>
              <a:gd name="connsiteY135" fmla="*/ 905928 h 905927"/>
              <a:gd name="connsiteX136" fmla="*/ 1553471 w 11218359"/>
              <a:gd name="connsiteY136" fmla="*/ 905928 h 905927"/>
              <a:gd name="connsiteX137" fmla="*/ 1564910 w 11218359"/>
              <a:gd name="connsiteY137" fmla="*/ 905928 h 905927"/>
              <a:gd name="connsiteX138" fmla="*/ 1576349 w 11218359"/>
              <a:gd name="connsiteY138" fmla="*/ 905928 h 905927"/>
              <a:gd name="connsiteX139" fmla="*/ 1587789 w 11218359"/>
              <a:gd name="connsiteY139" fmla="*/ 905928 h 905927"/>
              <a:gd name="connsiteX140" fmla="*/ 1599229 w 11218359"/>
              <a:gd name="connsiteY140" fmla="*/ 905928 h 905927"/>
              <a:gd name="connsiteX141" fmla="*/ 1610668 w 11218359"/>
              <a:gd name="connsiteY141" fmla="*/ 905928 h 905927"/>
              <a:gd name="connsiteX142" fmla="*/ 1622107 w 11218359"/>
              <a:gd name="connsiteY142" fmla="*/ 905928 h 905927"/>
              <a:gd name="connsiteX143" fmla="*/ 1633547 w 11218359"/>
              <a:gd name="connsiteY143" fmla="*/ 905928 h 905927"/>
              <a:gd name="connsiteX144" fmla="*/ 1644987 w 11218359"/>
              <a:gd name="connsiteY144" fmla="*/ 905928 h 905927"/>
              <a:gd name="connsiteX145" fmla="*/ 1656426 w 11218359"/>
              <a:gd name="connsiteY145" fmla="*/ 905928 h 905927"/>
              <a:gd name="connsiteX146" fmla="*/ 1667866 w 11218359"/>
              <a:gd name="connsiteY146" fmla="*/ 905928 h 905927"/>
              <a:gd name="connsiteX147" fmla="*/ 1679305 w 11218359"/>
              <a:gd name="connsiteY147" fmla="*/ 905928 h 905927"/>
              <a:gd name="connsiteX148" fmla="*/ 1690745 w 11218359"/>
              <a:gd name="connsiteY148" fmla="*/ 905928 h 905927"/>
              <a:gd name="connsiteX149" fmla="*/ 1702184 w 11218359"/>
              <a:gd name="connsiteY149" fmla="*/ 905928 h 905927"/>
              <a:gd name="connsiteX150" fmla="*/ 1713619 w 11218359"/>
              <a:gd name="connsiteY150" fmla="*/ 905928 h 905927"/>
              <a:gd name="connsiteX151" fmla="*/ 1725063 w 11218359"/>
              <a:gd name="connsiteY151" fmla="*/ 905928 h 905927"/>
              <a:gd name="connsiteX152" fmla="*/ 1736498 w 11218359"/>
              <a:gd name="connsiteY152" fmla="*/ 905928 h 905927"/>
              <a:gd name="connsiteX153" fmla="*/ 1747938 w 11218359"/>
              <a:gd name="connsiteY153" fmla="*/ 905928 h 905927"/>
              <a:gd name="connsiteX154" fmla="*/ 1759377 w 11218359"/>
              <a:gd name="connsiteY154" fmla="*/ 905928 h 905927"/>
              <a:gd name="connsiteX155" fmla="*/ 1770817 w 11218359"/>
              <a:gd name="connsiteY155" fmla="*/ 905928 h 905927"/>
              <a:gd name="connsiteX156" fmla="*/ 1782256 w 11218359"/>
              <a:gd name="connsiteY156" fmla="*/ 905928 h 905927"/>
              <a:gd name="connsiteX157" fmla="*/ 1793696 w 11218359"/>
              <a:gd name="connsiteY157" fmla="*/ 905928 h 905927"/>
              <a:gd name="connsiteX158" fmla="*/ 1805135 w 11218359"/>
              <a:gd name="connsiteY158" fmla="*/ 905928 h 905927"/>
              <a:gd name="connsiteX159" fmla="*/ 1816575 w 11218359"/>
              <a:gd name="connsiteY159" fmla="*/ 905928 h 905927"/>
              <a:gd name="connsiteX160" fmla="*/ 1828014 w 11218359"/>
              <a:gd name="connsiteY160" fmla="*/ 905928 h 905927"/>
              <a:gd name="connsiteX161" fmla="*/ 1839454 w 11218359"/>
              <a:gd name="connsiteY161" fmla="*/ 905928 h 905927"/>
              <a:gd name="connsiteX162" fmla="*/ 1850893 w 11218359"/>
              <a:gd name="connsiteY162" fmla="*/ 905928 h 905927"/>
              <a:gd name="connsiteX163" fmla="*/ 1862333 w 11218359"/>
              <a:gd name="connsiteY163" fmla="*/ 905928 h 905927"/>
              <a:gd name="connsiteX164" fmla="*/ 1873772 w 11218359"/>
              <a:gd name="connsiteY164" fmla="*/ 905928 h 905927"/>
              <a:gd name="connsiteX165" fmla="*/ 1885212 w 11218359"/>
              <a:gd name="connsiteY165" fmla="*/ 905928 h 905927"/>
              <a:gd name="connsiteX166" fmla="*/ 1896651 w 11218359"/>
              <a:gd name="connsiteY166" fmla="*/ 905928 h 905927"/>
              <a:gd name="connsiteX167" fmla="*/ 1908091 w 11218359"/>
              <a:gd name="connsiteY167" fmla="*/ 905928 h 905927"/>
              <a:gd name="connsiteX168" fmla="*/ 1919531 w 11218359"/>
              <a:gd name="connsiteY168" fmla="*/ 905928 h 905927"/>
              <a:gd name="connsiteX169" fmla="*/ 1930970 w 11218359"/>
              <a:gd name="connsiteY169" fmla="*/ 905928 h 905927"/>
              <a:gd name="connsiteX170" fmla="*/ 1942409 w 11218359"/>
              <a:gd name="connsiteY170" fmla="*/ 905928 h 905927"/>
              <a:gd name="connsiteX171" fmla="*/ 1953849 w 11218359"/>
              <a:gd name="connsiteY171" fmla="*/ 905928 h 905927"/>
              <a:gd name="connsiteX172" fmla="*/ 1965289 w 11218359"/>
              <a:gd name="connsiteY172" fmla="*/ 905928 h 905927"/>
              <a:gd name="connsiteX173" fmla="*/ 1976728 w 11218359"/>
              <a:gd name="connsiteY173" fmla="*/ 905928 h 905927"/>
              <a:gd name="connsiteX174" fmla="*/ 1988168 w 11218359"/>
              <a:gd name="connsiteY174" fmla="*/ 905928 h 905927"/>
              <a:gd name="connsiteX175" fmla="*/ 1999607 w 11218359"/>
              <a:gd name="connsiteY175" fmla="*/ 905928 h 905927"/>
              <a:gd name="connsiteX176" fmla="*/ 2011047 w 11218359"/>
              <a:gd name="connsiteY176" fmla="*/ 905928 h 905927"/>
              <a:gd name="connsiteX177" fmla="*/ 2022486 w 11218359"/>
              <a:gd name="connsiteY177" fmla="*/ 905928 h 905927"/>
              <a:gd name="connsiteX178" fmla="*/ 2033926 w 11218359"/>
              <a:gd name="connsiteY178" fmla="*/ 905928 h 905927"/>
              <a:gd name="connsiteX179" fmla="*/ 2045365 w 11218359"/>
              <a:gd name="connsiteY179" fmla="*/ 905928 h 905927"/>
              <a:gd name="connsiteX180" fmla="*/ 2056805 w 11218359"/>
              <a:gd name="connsiteY180" fmla="*/ 905928 h 905927"/>
              <a:gd name="connsiteX181" fmla="*/ 2068244 w 11218359"/>
              <a:gd name="connsiteY181" fmla="*/ 905928 h 905927"/>
              <a:gd name="connsiteX182" fmla="*/ 2079684 w 11218359"/>
              <a:gd name="connsiteY182" fmla="*/ 905928 h 905927"/>
              <a:gd name="connsiteX183" fmla="*/ 2091123 w 11218359"/>
              <a:gd name="connsiteY183" fmla="*/ 905928 h 905927"/>
              <a:gd name="connsiteX184" fmla="*/ 2102563 w 11218359"/>
              <a:gd name="connsiteY184" fmla="*/ 905928 h 905927"/>
              <a:gd name="connsiteX185" fmla="*/ 2114002 w 11218359"/>
              <a:gd name="connsiteY185" fmla="*/ 905928 h 905927"/>
              <a:gd name="connsiteX186" fmla="*/ 2125442 w 11218359"/>
              <a:gd name="connsiteY186" fmla="*/ 905928 h 905927"/>
              <a:gd name="connsiteX187" fmla="*/ 2136882 w 11218359"/>
              <a:gd name="connsiteY187" fmla="*/ 905928 h 905927"/>
              <a:gd name="connsiteX188" fmla="*/ 2148321 w 11218359"/>
              <a:gd name="connsiteY188" fmla="*/ 905928 h 905927"/>
              <a:gd name="connsiteX189" fmla="*/ 2159760 w 11218359"/>
              <a:gd name="connsiteY189" fmla="*/ 905928 h 905927"/>
              <a:gd name="connsiteX190" fmla="*/ 2171200 w 11218359"/>
              <a:gd name="connsiteY190" fmla="*/ 905928 h 905927"/>
              <a:gd name="connsiteX191" fmla="*/ 2182640 w 11218359"/>
              <a:gd name="connsiteY191" fmla="*/ 905928 h 905927"/>
              <a:gd name="connsiteX192" fmla="*/ 2194079 w 11218359"/>
              <a:gd name="connsiteY192" fmla="*/ 905928 h 905927"/>
              <a:gd name="connsiteX193" fmla="*/ 2205519 w 11218359"/>
              <a:gd name="connsiteY193" fmla="*/ 905928 h 905927"/>
              <a:gd name="connsiteX194" fmla="*/ 2216958 w 11218359"/>
              <a:gd name="connsiteY194" fmla="*/ 905928 h 905927"/>
              <a:gd name="connsiteX195" fmla="*/ 2228393 w 11218359"/>
              <a:gd name="connsiteY195" fmla="*/ 905928 h 905927"/>
              <a:gd name="connsiteX196" fmla="*/ 2239837 w 11218359"/>
              <a:gd name="connsiteY196" fmla="*/ 905928 h 905927"/>
              <a:gd name="connsiteX197" fmla="*/ 2251272 w 11218359"/>
              <a:gd name="connsiteY197" fmla="*/ 905928 h 905927"/>
              <a:gd name="connsiteX198" fmla="*/ 2262716 w 11218359"/>
              <a:gd name="connsiteY198" fmla="*/ 905928 h 905927"/>
              <a:gd name="connsiteX199" fmla="*/ 2274151 w 11218359"/>
              <a:gd name="connsiteY199" fmla="*/ 905928 h 905927"/>
              <a:gd name="connsiteX200" fmla="*/ 2285591 w 11218359"/>
              <a:gd name="connsiteY200" fmla="*/ 905928 h 905927"/>
              <a:gd name="connsiteX201" fmla="*/ 2297030 w 11218359"/>
              <a:gd name="connsiteY201" fmla="*/ 905928 h 905927"/>
              <a:gd name="connsiteX202" fmla="*/ 2308470 w 11218359"/>
              <a:gd name="connsiteY202" fmla="*/ 905928 h 905927"/>
              <a:gd name="connsiteX203" fmla="*/ 2319909 w 11218359"/>
              <a:gd name="connsiteY203" fmla="*/ 905928 h 905927"/>
              <a:gd name="connsiteX204" fmla="*/ 2331349 w 11218359"/>
              <a:gd name="connsiteY204" fmla="*/ 905928 h 905927"/>
              <a:gd name="connsiteX205" fmla="*/ 2342788 w 11218359"/>
              <a:gd name="connsiteY205" fmla="*/ 905928 h 905927"/>
              <a:gd name="connsiteX206" fmla="*/ 2354228 w 11218359"/>
              <a:gd name="connsiteY206" fmla="*/ 905928 h 905927"/>
              <a:gd name="connsiteX207" fmla="*/ 2365667 w 11218359"/>
              <a:gd name="connsiteY207" fmla="*/ 905928 h 905927"/>
              <a:gd name="connsiteX208" fmla="*/ 2377107 w 11218359"/>
              <a:gd name="connsiteY208" fmla="*/ 905928 h 905927"/>
              <a:gd name="connsiteX209" fmla="*/ 2388546 w 11218359"/>
              <a:gd name="connsiteY209" fmla="*/ 905928 h 905927"/>
              <a:gd name="connsiteX210" fmla="*/ 2399986 w 11218359"/>
              <a:gd name="connsiteY210" fmla="*/ 905928 h 905927"/>
              <a:gd name="connsiteX211" fmla="*/ 2411425 w 11218359"/>
              <a:gd name="connsiteY211" fmla="*/ 905928 h 905927"/>
              <a:gd name="connsiteX212" fmla="*/ 2422865 w 11218359"/>
              <a:gd name="connsiteY212" fmla="*/ 905928 h 905927"/>
              <a:gd name="connsiteX213" fmla="*/ 2434304 w 11218359"/>
              <a:gd name="connsiteY213" fmla="*/ 905928 h 905927"/>
              <a:gd name="connsiteX214" fmla="*/ 2445744 w 11218359"/>
              <a:gd name="connsiteY214" fmla="*/ 905928 h 905927"/>
              <a:gd name="connsiteX215" fmla="*/ 2457184 w 11218359"/>
              <a:gd name="connsiteY215" fmla="*/ 905928 h 905927"/>
              <a:gd name="connsiteX216" fmla="*/ 2468623 w 11218359"/>
              <a:gd name="connsiteY216" fmla="*/ 905928 h 905927"/>
              <a:gd name="connsiteX217" fmla="*/ 2480062 w 11218359"/>
              <a:gd name="connsiteY217" fmla="*/ 905928 h 905927"/>
              <a:gd name="connsiteX218" fmla="*/ 2491502 w 11218359"/>
              <a:gd name="connsiteY218" fmla="*/ 905928 h 905927"/>
              <a:gd name="connsiteX219" fmla="*/ 2502942 w 11218359"/>
              <a:gd name="connsiteY219" fmla="*/ 905928 h 905927"/>
              <a:gd name="connsiteX220" fmla="*/ 2514381 w 11218359"/>
              <a:gd name="connsiteY220" fmla="*/ 905928 h 905927"/>
              <a:gd name="connsiteX221" fmla="*/ 2525821 w 11218359"/>
              <a:gd name="connsiteY221" fmla="*/ 905928 h 905927"/>
              <a:gd name="connsiteX222" fmla="*/ 2537260 w 11218359"/>
              <a:gd name="connsiteY222" fmla="*/ 905928 h 905927"/>
              <a:gd name="connsiteX223" fmla="*/ 2548700 w 11218359"/>
              <a:gd name="connsiteY223" fmla="*/ 905928 h 905927"/>
              <a:gd name="connsiteX224" fmla="*/ 2560139 w 11218359"/>
              <a:gd name="connsiteY224" fmla="*/ 905928 h 905927"/>
              <a:gd name="connsiteX225" fmla="*/ 2571579 w 11218359"/>
              <a:gd name="connsiteY225" fmla="*/ 905928 h 905927"/>
              <a:gd name="connsiteX226" fmla="*/ 2583018 w 11218359"/>
              <a:gd name="connsiteY226" fmla="*/ 905928 h 905927"/>
              <a:gd name="connsiteX227" fmla="*/ 2594458 w 11218359"/>
              <a:gd name="connsiteY227" fmla="*/ 905928 h 905927"/>
              <a:gd name="connsiteX228" fmla="*/ 2605897 w 11218359"/>
              <a:gd name="connsiteY228" fmla="*/ 905928 h 905927"/>
              <a:gd name="connsiteX229" fmla="*/ 2617337 w 11218359"/>
              <a:gd name="connsiteY229" fmla="*/ 905928 h 905927"/>
              <a:gd name="connsiteX230" fmla="*/ 2628776 w 11218359"/>
              <a:gd name="connsiteY230" fmla="*/ 905928 h 905927"/>
              <a:gd name="connsiteX231" fmla="*/ 2640216 w 11218359"/>
              <a:gd name="connsiteY231" fmla="*/ 905928 h 905927"/>
              <a:gd name="connsiteX232" fmla="*/ 2651655 w 11218359"/>
              <a:gd name="connsiteY232" fmla="*/ 905928 h 905927"/>
              <a:gd name="connsiteX233" fmla="*/ 2663095 w 11218359"/>
              <a:gd name="connsiteY233" fmla="*/ 905928 h 905927"/>
              <a:gd name="connsiteX234" fmla="*/ 2674535 w 11218359"/>
              <a:gd name="connsiteY234" fmla="*/ 905928 h 905927"/>
              <a:gd name="connsiteX235" fmla="*/ 2685974 w 11218359"/>
              <a:gd name="connsiteY235" fmla="*/ 905928 h 905927"/>
              <a:gd name="connsiteX236" fmla="*/ 2697413 w 11218359"/>
              <a:gd name="connsiteY236" fmla="*/ 905928 h 905927"/>
              <a:gd name="connsiteX237" fmla="*/ 2708853 w 11218359"/>
              <a:gd name="connsiteY237" fmla="*/ 905928 h 905927"/>
              <a:gd name="connsiteX238" fmla="*/ 2720293 w 11218359"/>
              <a:gd name="connsiteY238" fmla="*/ 905928 h 905927"/>
              <a:gd name="connsiteX239" fmla="*/ 2731727 w 11218359"/>
              <a:gd name="connsiteY239" fmla="*/ 905928 h 905927"/>
              <a:gd name="connsiteX240" fmla="*/ 2743172 w 11218359"/>
              <a:gd name="connsiteY240" fmla="*/ 905928 h 905927"/>
              <a:gd name="connsiteX241" fmla="*/ 2754611 w 11218359"/>
              <a:gd name="connsiteY241" fmla="*/ 905928 h 905927"/>
              <a:gd name="connsiteX242" fmla="*/ 2766046 w 11218359"/>
              <a:gd name="connsiteY242" fmla="*/ 905928 h 905927"/>
              <a:gd name="connsiteX243" fmla="*/ 2777490 w 11218359"/>
              <a:gd name="connsiteY243" fmla="*/ 905928 h 905927"/>
              <a:gd name="connsiteX244" fmla="*/ 2788925 w 11218359"/>
              <a:gd name="connsiteY244" fmla="*/ 905928 h 905927"/>
              <a:gd name="connsiteX245" fmla="*/ 2800364 w 11218359"/>
              <a:gd name="connsiteY245" fmla="*/ 905928 h 905927"/>
              <a:gd name="connsiteX246" fmla="*/ 2811804 w 11218359"/>
              <a:gd name="connsiteY246" fmla="*/ 905928 h 905927"/>
              <a:gd name="connsiteX247" fmla="*/ 2823243 w 11218359"/>
              <a:gd name="connsiteY247" fmla="*/ 905928 h 905927"/>
              <a:gd name="connsiteX248" fmla="*/ 2834683 w 11218359"/>
              <a:gd name="connsiteY248" fmla="*/ 905928 h 905927"/>
              <a:gd name="connsiteX249" fmla="*/ 2846123 w 11218359"/>
              <a:gd name="connsiteY249" fmla="*/ 905928 h 905927"/>
              <a:gd name="connsiteX250" fmla="*/ 2857562 w 11218359"/>
              <a:gd name="connsiteY250" fmla="*/ 905928 h 905927"/>
              <a:gd name="connsiteX251" fmla="*/ 2869001 w 11218359"/>
              <a:gd name="connsiteY251" fmla="*/ 905928 h 905927"/>
              <a:gd name="connsiteX252" fmla="*/ 2880441 w 11218359"/>
              <a:gd name="connsiteY252" fmla="*/ 905928 h 905927"/>
              <a:gd name="connsiteX253" fmla="*/ 2891881 w 11218359"/>
              <a:gd name="connsiteY253" fmla="*/ 905928 h 905927"/>
              <a:gd name="connsiteX254" fmla="*/ 2903320 w 11218359"/>
              <a:gd name="connsiteY254" fmla="*/ 905928 h 905927"/>
              <a:gd name="connsiteX255" fmla="*/ 2914760 w 11218359"/>
              <a:gd name="connsiteY255" fmla="*/ 905928 h 905927"/>
              <a:gd name="connsiteX256" fmla="*/ 2926199 w 11218359"/>
              <a:gd name="connsiteY256" fmla="*/ 905928 h 905927"/>
              <a:gd name="connsiteX257" fmla="*/ 2937639 w 11218359"/>
              <a:gd name="connsiteY257" fmla="*/ 905928 h 905927"/>
              <a:gd name="connsiteX258" fmla="*/ 2949078 w 11218359"/>
              <a:gd name="connsiteY258" fmla="*/ 905928 h 905927"/>
              <a:gd name="connsiteX259" fmla="*/ 2960518 w 11218359"/>
              <a:gd name="connsiteY259" fmla="*/ 905928 h 905927"/>
              <a:gd name="connsiteX260" fmla="*/ 2971957 w 11218359"/>
              <a:gd name="connsiteY260" fmla="*/ 905928 h 905927"/>
              <a:gd name="connsiteX261" fmla="*/ 2983397 w 11218359"/>
              <a:gd name="connsiteY261" fmla="*/ 905928 h 905927"/>
              <a:gd name="connsiteX262" fmla="*/ 2994837 w 11218359"/>
              <a:gd name="connsiteY262" fmla="*/ 905928 h 905927"/>
              <a:gd name="connsiteX263" fmla="*/ 3006276 w 11218359"/>
              <a:gd name="connsiteY263" fmla="*/ 905928 h 905927"/>
              <a:gd name="connsiteX264" fmla="*/ 3017715 w 11218359"/>
              <a:gd name="connsiteY264" fmla="*/ 905928 h 905927"/>
              <a:gd name="connsiteX265" fmla="*/ 3029155 w 11218359"/>
              <a:gd name="connsiteY265" fmla="*/ 905928 h 905927"/>
              <a:gd name="connsiteX266" fmla="*/ 3040594 w 11218359"/>
              <a:gd name="connsiteY266" fmla="*/ 905928 h 905927"/>
              <a:gd name="connsiteX267" fmla="*/ 3052034 w 11218359"/>
              <a:gd name="connsiteY267" fmla="*/ 905928 h 905927"/>
              <a:gd name="connsiteX268" fmla="*/ 3063474 w 11218359"/>
              <a:gd name="connsiteY268" fmla="*/ 905928 h 905927"/>
              <a:gd name="connsiteX269" fmla="*/ 3074913 w 11218359"/>
              <a:gd name="connsiteY269" fmla="*/ 905928 h 905927"/>
              <a:gd name="connsiteX270" fmla="*/ 3086352 w 11218359"/>
              <a:gd name="connsiteY270" fmla="*/ 905928 h 905927"/>
              <a:gd name="connsiteX271" fmla="*/ 3097792 w 11218359"/>
              <a:gd name="connsiteY271" fmla="*/ 905928 h 905927"/>
              <a:gd name="connsiteX272" fmla="*/ 3109232 w 11218359"/>
              <a:gd name="connsiteY272" fmla="*/ 905928 h 905927"/>
              <a:gd name="connsiteX273" fmla="*/ 3120671 w 11218359"/>
              <a:gd name="connsiteY273" fmla="*/ 905928 h 905927"/>
              <a:gd name="connsiteX274" fmla="*/ 3132111 w 11218359"/>
              <a:gd name="connsiteY274" fmla="*/ 905928 h 905927"/>
              <a:gd name="connsiteX275" fmla="*/ 3143550 w 11218359"/>
              <a:gd name="connsiteY275" fmla="*/ 905928 h 905927"/>
              <a:gd name="connsiteX276" fmla="*/ 3154990 w 11218359"/>
              <a:gd name="connsiteY276" fmla="*/ 905928 h 905927"/>
              <a:gd name="connsiteX277" fmla="*/ 3166429 w 11218359"/>
              <a:gd name="connsiteY277" fmla="*/ 905928 h 905927"/>
              <a:gd name="connsiteX278" fmla="*/ 3177869 w 11218359"/>
              <a:gd name="connsiteY278" fmla="*/ 905928 h 905927"/>
              <a:gd name="connsiteX279" fmla="*/ 3189308 w 11218359"/>
              <a:gd name="connsiteY279" fmla="*/ 905928 h 905927"/>
              <a:gd name="connsiteX280" fmla="*/ 3200748 w 11218359"/>
              <a:gd name="connsiteY280" fmla="*/ 905928 h 905927"/>
              <a:gd name="connsiteX281" fmla="*/ 3212187 w 11218359"/>
              <a:gd name="connsiteY281" fmla="*/ 905928 h 905927"/>
              <a:gd name="connsiteX282" fmla="*/ 3223627 w 11218359"/>
              <a:gd name="connsiteY282" fmla="*/ 905928 h 905927"/>
              <a:gd name="connsiteX283" fmla="*/ 3235066 w 11218359"/>
              <a:gd name="connsiteY283" fmla="*/ 905928 h 905927"/>
              <a:gd name="connsiteX284" fmla="*/ 3246501 w 11218359"/>
              <a:gd name="connsiteY284" fmla="*/ 905928 h 905927"/>
              <a:gd name="connsiteX285" fmla="*/ 3257945 w 11218359"/>
              <a:gd name="connsiteY285" fmla="*/ 905928 h 905927"/>
              <a:gd name="connsiteX286" fmla="*/ 3269385 w 11218359"/>
              <a:gd name="connsiteY286" fmla="*/ 905928 h 905927"/>
              <a:gd name="connsiteX287" fmla="*/ 3280825 w 11218359"/>
              <a:gd name="connsiteY287" fmla="*/ 905928 h 905927"/>
              <a:gd name="connsiteX288" fmla="*/ 3292264 w 11218359"/>
              <a:gd name="connsiteY288" fmla="*/ 905928 h 905927"/>
              <a:gd name="connsiteX289" fmla="*/ 3303699 w 11218359"/>
              <a:gd name="connsiteY289" fmla="*/ 905928 h 905927"/>
              <a:gd name="connsiteX290" fmla="*/ 3315143 w 11218359"/>
              <a:gd name="connsiteY290" fmla="*/ 905928 h 905927"/>
              <a:gd name="connsiteX291" fmla="*/ 3326578 w 11218359"/>
              <a:gd name="connsiteY291" fmla="*/ 905928 h 905927"/>
              <a:gd name="connsiteX292" fmla="*/ 3338017 w 11218359"/>
              <a:gd name="connsiteY292" fmla="*/ 905928 h 905927"/>
              <a:gd name="connsiteX293" fmla="*/ 3349457 w 11218359"/>
              <a:gd name="connsiteY293" fmla="*/ 905928 h 905927"/>
              <a:gd name="connsiteX294" fmla="*/ 3360896 w 11218359"/>
              <a:gd name="connsiteY294" fmla="*/ 905928 h 905927"/>
              <a:gd name="connsiteX295" fmla="*/ 3372336 w 11218359"/>
              <a:gd name="connsiteY295" fmla="*/ 905928 h 905927"/>
              <a:gd name="connsiteX296" fmla="*/ 3383776 w 11218359"/>
              <a:gd name="connsiteY296" fmla="*/ 905928 h 905927"/>
              <a:gd name="connsiteX297" fmla="*/ 3395215 w 11218359"/>
              <a:gd name="connsiteY297" fmla="*/ 905928 h 905927"/>
              <a:gd name="connsiteX298" fmla="*/ 3406654 w 11218359"/>
              <a:gd name="connsiteY298" fmla="*/ 905928 h 905927"/>
              <a:gd name="connsiteX299" fmla="*/ 3418094 w 11218359"/>
              <a:gd name="connsiteY299" fmla="*/ 905928 h 905927"/>
              <a:gd name="connsiteX300" fmla="*/ 3429534 w 11218359"/>
              <a:gd name="connsiteY300" fmla="*/ 905928 h 905927"/>
              <a:gd name="connsiteX301" fmla="*/ 3440973 w 11218359"/>
              <a:gd name="connsiteY301" fmla="*/ 905928 h 905927"/>
              <a:gd name="connsiteX302" fmla="*/ 3452413 w 11218359"/>
              <a:gd name="connsiteY302" fmla="*/ 905928 h 905927"/>
              <a:gd name="connsiteX303" fmla="*/ 3463852 w 11218359"/>
              <a:gd name="connsiteY303" fmla="*/ 905928 h 905927"/>
              <a:gd name="connsiteX304" fmla="*/ 3475292 w 11218359"/>
              <a:gd name="connsiteY304" fmla="*/ 905928 h 905927"/>
              <a:gd name="connsiteX305" fmla="*/ 3486731 w 11218359"/>
              <a:gd name="connsiteY305" fmla="*/ 905928 h 905927"/>
              <a:gd name="connsiteX306" fmla="*/ 3498171 w 11218359"/>
              <a:gd name="connsiteY306" fmla="*/ 905928 h 905927"/>
              <a:gd name="connsiteX307" fmla="*/ 3509610 w 11218359"/>
              <a:gd name="connsiteY307" fmla="*/ 905928 h 905927"/>
              <a:gd name="connsiteX308" fmla="*/ 3521050 w 11218359"/>
              <a:gd name="connsiteY308" fmla="*/ 905928 h 905927"/>
              <a:gd name="connsiteX309" fmla="*/ 3532489 w 11218359"/>
              <a:gd name="connsiteY309" fmla="*/ 905928 h 905927"/>
              <a:gd name="connsiteX310" fmla="*/ 3543929 w 11218359"/>
              <a:gd name="connsiteY310" fmla="*/ 905928 h 905927"/>
              <a:gd name="connsiteX311" fmla="*/ 3555368 w 11218359"/>
              <a:gd name="connsiteY311" fmla="*/ 905928 h 905927"/>
              <a:gd name="connsiteX312" fmla="*/ 3566808 w 11218359"/>
              <a:gd name="connsiteY312" fmla="*/ 905928 h 905927"/>
              <a:gd name="connsiteX313" fmla="*/ 3578247 w 11218359"/>
              <a:gd name="connsiteY313" fmla="*/ 905928 h 905927"/>
              <a:gd name="connsiteX314" fmla="*/ 3589687 w 11218359"/>
              <a:gd name="connsiteY314" fmla="*/ 905928 h 905927"/>
              <a:gd name="connsiteX315" fmla="*/ 3601127 w 11218359"/>
              <a:gd name="connsiteY315" fmla="*/ 905928 h 905927"/>
              <a:gd name="connsiteX316" fmla="*/ 3612566 w 11218359"/>
              <a:gd name="connsiteY316" fmla="*/ 905928 h 905927"/>
              <a:gd name="connsiteX317" fmla="*/ 3624005 w 11218359"/>
              <a:gd name="connsiteY317" fmla="*/ 905928 h 905927"/>
              <a:gd name="connsiteX318" fmla="*/ 3635445 w 11218359"/>
              <a:gd name="connsiteY318" fmla="*/ 905928 h 905927"/>
              <a:gd name="connsiteX319" fmla="*/ 3646885 w 11218359"/>
              <a:gd name="connsiteY319" fmla="*/ 905928 h 905927"/>
              <a:gd name="connsiteX320" fmla="*/ 3658324 w 11218359"/>
              <a:gd name="connsiteY320" fmla="*/ 905928 h 905927"/>
              <a:gd name="connsiteX321" fmla="*/ 3669764 w 11218359"/>
              <a:gd name="connsiteY321" fmla="*/ 905928 h 905927"/>
              <a:gd name="connsiteX322" fmla="*/ 3681203 w 11218359"/>
              <a:gd name="connsiteY322" fmla="*/ 905928 h 905927"/>
              <a:gd name="connsiteX323" fmla="*/ 3692643 w 11218359"/>
              <a:gd name="connsiteY323" fmla="*/ 905928 h 905927"/>
              <a:gd name="connsiteX324" fmla="*/ 3704082 w 11218359"/>
              <a:gd name="connsiteY324" fmla="*/ 905928 h 905927"/>
              <a:gd name="connsiteX325" fmla="*/ 3715522 w 11218359"/>
              <a:gd name="connsiteY325" fmla="*/ 905928 h 905927"/>
              <a:gd name="connsiteX326" fmla="*/ 3726961 w 11218359"/>
              <a:gd name="connsiteY326" fmla="*/ 905928 h 905927"/>
              <a:gd name="connsiteX327" fmla="*/ 3738401 w 11218359"/>
              <a:gd name="connsiteY327" fmla="*/ 905928 h 905927"/>
              <a:gd name="connsiteX328" fmla="*/ 3749840 w 11218359"/>
              <a:gd name="connsiteY328" fmla="*/ 905928 h 905927"/>
              <a:gd name="connsiteX329" fmla="*/ 3761280 w 11218359"/>
              <a:gd name="connsiteY329" fmla="*/ 905928 h 905927"/>
              <a:gd name="connsiteX330" fmla="*/ 3772719 w 11218359"/>
              <a:gd name="connsiteY330" fmla="*/ 905928 h 905927"/>
              <a:gd name="connsiteX331" fmla="*/ 3784154 w 11218359"/>
              <a:gd name="connsiteY331" fmla="*/ 905928 h 905927"/>
              <a:gd name="connsiteX332" fmla="*/ 3795598 w 11218359"/>
              <a:gd name="connsiteY332" fmla="*/ 905928 h 905927"/>
              <a:gd name="connsiteX333" fmla="*/ 3807033 w 11218359"/>
              <a:gd name="connsiteY333" fmla="*/ 905928 h 905927"/>
              <a:gd name="connsiteX334" fmla="*/ 3818473 w 11218359"/>
              <a:gd name="connsiteY334" fmla="*/ 905928 h 905927"/>
              <a:gd name="connsiteX335" fmla="*/ 3829917 w 11218359"/>
              <a:gd name="connsiteY335" fmla="*/ 905928 h 905927"/>
              <a:gd name="connsiteX336" fmla="*/ 3841352 w 11218359"/>
              <a:gd name="connsiteY336" fmla="*/ 905928 h 905927"/>
              <a:gd name="connsiteX337" fmla="*/ 3852791 w 11218359"/>
              <a:gd name="connsiteY337" fmla="*/ 905928 h 905927"/>
              <a:gd name="connsiteX338" fmla="*/ 3864231 w 11218359"/>
              <a:gd name="connsiteY338" fmla="*/ 905928 h 905927"/>
              <a:gd name="connsiteX339" fmla="*/ 3875670 w 11218359"/>
              <a:gd name="connsiteY339" fmla="*/ 905928 h 905927"/>
              <a:gd name="connsiteX340" fmla="*/ 3887110 w 11218359"/>
              <a:gd name="connsiteY340" fmla="*/ 905928 h 905927"/>
              <a:gd name="connsiteX341" fmla="*/ 3898549 w 11218359"/>
              <a:gd name="connsiteY341" fmla="*/ 905928 h 905927"/>
              <a:gd name="connsiteX342" fmla="*/ 3909989 w 11218359"/>
              <a:gd name="connsiteY342" fmla="*/ 905928 h 905927"/>
              <a:gd name="connsiteX343" fmla="*/ 3921447 w 11218359"/>
              <a:gd name="connsiteY343" fmla="*/ 905928 h 905927"/>
              <a:gd name="connsiteX344" fmla="*/ 3932878 w 11218359"/>
              <a:gd name="connsiteY344" fmla="*/ 905928 h 905927"/>
              <a:gd name="connsiteX345" fmla="*/ 3944307 w 11218359"/>
              <a:gd name="connsiteY345" fmla="*/ 905928 h 905927"/>
              <a:gd name="connsiteX346" fmla="*/ 3955737 w 11218359"/>
              <a:gd name="connsiteY346" fmla="*/ 905928 h 905927"/>
              <a:gd name="connsiteX347" fmla="*/ 3967167 w 11218359"/>
              <a:gd name="connsiteY347" fmla="*/ 905928 h 905927"/>
              <a:gd name="connsiteX348" fmla="*/ 3978645 w 11218359"/>
              <a:gd name="connsiteY348" fmla="*/ 905928 h 905927"/>
              <a:gd name="connsiteX349" fmla="*/ 3990075 w 11218359"/>
              <a:gd name="connsiteY349" fmla="*/ 905928 h 905927"/>
              <a:gd name="connsiteX350" fmla="*/ 4001505 w 11218359"/>
              <a:gd name="connsiteY350" fmla="*/ 905928 h 905927"/>
              <a:gd name="connsiteX351" fmla="*/ 4012935 w 11218359"/>
              <a:gd name="connsiteY351" fmla="*/ 905928 h 905927"/>
              <a:gd name="connsiteX352" fmla="*/ 4024365 w 11218359"/>
              <a:gd name="connsiteY352" fmla="*/ 905928 h 905927"/>
              <a:gd name="connsiteX353" fmla="*/ 4035843 w 11218359"/>
              <a:gd name="connsiteY353" fmla="*/ 905928 h 905927"/>
              <a:gd name="connsiteX354" fmla="*/ 4047273 w 11218359"/>
              <a:gd name="connsiteY354" fmla="*/ 905928 h 905927"/>
              <a:gd name="connsiteX355" fmla="*/ 4058702 w 11218359"/>
              <a:gd name="connsiteY355" fmla="*/ 905928 h 905927"/>
              <a:gd name="connsiteX356" fmla="*/ 4070133 w 11218359"/>
              <a:gd name="connsiteY356" fmla="*/ 905928 h 905927"/>
              <a:gd name="connsiteX357" fmla="*/ 4081563 w 11218359"/>
              <a:gd name="connsiteY357" fmla="*/ 905928 h 905927"/>
              <a:gd name="connsiteX358" fmla="*/ 4093040 w 11218359"/>
              <a:gd name="connsiteY358" fmla="*/ 905928 h 905927"/>
              <a:gd name="connsiteX359" fmla="*/ 4104471 w 11218359"/>
              <a:gd name="connsiteY359" fmla="*/ 905928 h 905927"/>
              <a:gd name="connsiteX360" fmla="*/ 4115900 w 11218359"/>
              <a:gd name="connsiteY360" fmla="*/ 905928 h 905927"/>
              <a:gd name="connsiteX361" fmla="*/ 4127330 w 11218359"/>
              <a:gd name="connsiteY361" fmla="*/ 905928 h 905927"/>
              <a:gd name="connsiteX362" fmla="*/ 4138760 w 11218359"/>
              <a:gd name="connsiteY362" fmla="*/ 905928 h 905927"/>
              <a:gd name="connsiteX363" fmla="*/ 4150238 w 11218359"/>
              <a:gd name="connsiteY363" fmla="*/ 905928 h 905927"/>
              <a:gd name="connsiteX364" fmla="*/ 4161668 w 11218359"/>
              <a:gd name="connsiteY364" fmla="*/ 905928 h 905927"/>
              <a:gd name="connsiteX365" fmla="*/ 4173098 w 11218359"/>
              <a:gd name="connsiteY365" fmla="*/ 905928 h 905927"/>
              <a:gd name="connsiteX366" fmla="*/ 4184528 w 11218359"/>
              <a:gd name="connsiteY366" fmla="*/ 905928 h 905927"/>
              <a:gd name="connsiteX367" fmla="*/ 4195958 w 11218359"/>
              <a:gd name="connsiteY367" fmla="*/ 905928 h 905927"/>
              <a:gd name="connsiteX368" fmla="*/ 4207436 w 11218359"/>
              <a:gd name="connsiteY368" fmla="*/ 905928 h 905927"/>
              <a:gd name="connsiteX369" fmla="*/ 4218865 w 11218359"/>
              <a:gd name="connsiteY369" fmla="*/ 905928 h 905927"/>
              <a:gd name="connsiteX370" fmla="*/ 4230296 w 11218359"/>
              <a:gd name="connsiteY370" fmla="*/ 905928 h 905927"/>
              <a:gd name="connsiteX371" fmla="*/ 4241726 w 11218359"/>
              <a:gd name="connsiteY371" fmla="*/ 905928 h 905927"/>
              <a:gd name="connsiteX372" fmla="*/ 4253156 w 11218359"/>
              <a:gd name="connsiteY372" fmla="*/ 905928 h 905927"/>
              <a:gd name="connsiteX373" fmla="*/ 4264634 w 11218359"/>
              <a:gd name="connsiteY373" fmla="*/ 905928 h 905927"/>
              <a:gd name="connsiteX374" fmla="*/ 4276063 w 11218359"/>
              <a:gd name="connsiteY374" fmla="*/ 905928 h 905927"/>
              <a:gd name="connsiteX375" fmla="*/ 4287493 w 11218359"/>
              <a:gd name="connsiteY375" fmla="*/ 905928 h 905927"/>
              <a:gd name="connsiteX376" fmla="*/ 4298923 w 11218359"/>
              <a:gd name="connsiteY376" fmla="*/ 905928 h 905927"/>
              <a:gd name="connsiteX377" fmla="*/ 4310353 w 11218359"/>
              <a:gd name="connsiteY377" fmla="*/ 905928 h 905927"/>
              <a:gd name="connsiteX378" fmla="*/ 4321831 w 11218359"/>
              <a:gd name="connsiteY378" fmla="*/ 905928 h 905927"/>
              <a:gd name="connsiteX379" fmla="*/ 4333261 w 11218359"/>
              <a:gd name="connsiteY379" fmla="*/ 905928 h 905927"/>
              <a:gd name="connsiteX380" fmla="*/ 4344691 w 11218359"/>
              <a:gd name="connsiteY380" fmla="*/ 905928 h 905927"/>
              <a:gd name="connsiteX381" fmla="*/ 4356121 w 11218359"/>
              <a:gd name="connsiteY381" fmla="*/ 905928 h 905927"/>
              <a:gd name="connsiteX382" fmla="*/ 4367551 w 11218359"/>
              <a:gd name="connsiteY382" fmla="*/ 905928 h 905927"/>
              <a:gd name="connsiteX383" fmla="*/ 4379028 w 11218359"/>
              <a:gd name="connsiteY383" fmla="*/ 905928 h 905927"/>
              <a:gd name="connsiteX384" fmla="*/ 4390458 w 11218359"/>
              <a:gd name="connsiteY384" fmla="*/ 905928 h 905927"/>
              <a:gd name="connsiteX385" fmla="*/ 4401889 w 11218359"/>
              <a:gd name="connsiteY385" fmla="*/ 905928 h 905927"/>
              <a:gd name="connsiteX386" fmla="*/ 4413319 w 11218359"/>
              <a:gd name="connsiteY386" fmla="*/ 905928 h 905927"/>
              <a:gd name="connsiteX387" fmla="*/ 4424749 w 11218359"/>
              <a:gd name="connsiteY387" fmla="*/ 905928 h 905927"/>
              <a:gd name="connsiteX388" fmla="*/ 4436226 w 11218359"/>
              <a:gd name="connsiteY388" fmla="*/ 905928 h 905927"/>
              <a:gd name="connsiteX389" fmla="*/ 4447656 w 11218359"/>
              <a:gd name="connsiteY389" fmla="*/ 905928 h 905927"/>
              <a:gd name="connsiteX390" fmla="*/ 4459086 w 11218359"/>
              <a:gd name="connsiteY390" fmla="*/ 905928 h 905927"/>
              <a:gd name="connsiteX391" fmla="*/ 4470516 w 11218359"/>
              <a:gd name="connsiteY391" fmla="*/ 905928 h 905927"/>
              <a:gd name="connsiteX392" fmla="*/ 4481946 w 11218359"/>
              <a:gd name="connsiteY392" fmla="*/ 905928 h 905927"/>
              <a:gd name="connsiteX393" fmla="*/ 4493424 w 11218359"/>
              <a:gd name="connsiteY393" fmla="*/ 905928 h 905927"/>
              <a:gd name="connsiteX394" fmla="*/ 4504854 w 11218359"/>
              <a:gd name="connsiteY394" fmla="*/ 905928 h 905927"/>
              <a:gd name="connsiteX395" fmla="*/ 4516284 w 11218359"/>
              <a:gd name="connsiteY395" fmla="*/ 905928 h 905927"/>
              <a:gd name="connsiteX396" fmla="*/ 4527714 w 11218359"/>
              <a:gd name="connsiteY396" fmla="*/ 905928 h 905927"/>
              <a:gd name="connsiteX397" fmla="*/ 4539144 w 11218359"/>
              <a:gd name="connsiteY397" fmla="*/ 905928 h 905927"/>
              <a:gd name="connsiteX398" fmla="*/ 4550621 w 11218359"/>
              <a:gd name="connsiteY398" fmla="*/ 905928 h 905927"/>
              <a:gd name="connsiteX399" fmla="*/ 4562051 w 11218359"/>
              <a:gd name="connsiteY399" fmla="*/ 905928 h 905927"/>
              <a:gd name="connsiteX400" fmla="*/ 4573482 w 11218359"/>
              <a:gd name="connsiteY400" fmla="*/ 905928 h 905927"/>
              <a:gd name="connsiteX401" fmla="*/ 4584912 w 11218359"/>
              <a:gd name="connsiteY401" fmla="*/ 905928 h 905927"/>
              <a:gd name="connsiteX402" fmla="*/ 4596341 w 11218359"/>
              <a:gd name="connsiteY402" fmla="*/ 905928 h 905927"/>
              <a:gd name="connsiteX403" fmla="*/ 4607771 w 11218359"/>
              <a:gd name="connsiteY403" fmla="*/ 905928 h 905927"/>
              <a:gd name="connsiteX404" fmla="*/ 4619249 w 11218359"/>
              <a:gd name="connsiteY404" fmla="*/ 905928 h 905927"/>
              <a:gd name="connsiteX405" fmla="*/ 4630679 w 11218359"/>
              <a:gd name="connsiteY405" fmla="*/ 905928 h 905927"/>
              <a:gd name="connsiteX406" fmla="*/ 4642109 w 11218359"/>
              <a:gd name="connsiteY406" fmla="*/ 905928 h 905927"/>
              <a:gd name="connsiteX407" fmla="*/ 4653539 w 11218359"/>
              <a:gd name="connsiteY407" fmla="*/ 905928 h 905927"/>
              <a:gd name="connsiteX408" fmla="*/ 4664969 w 11218359"/>
              <a:gd name="connsiteY408" fmla="*/ 905928 h 905927"/>
              <a:gd name="connsiteX409" fmla="*/ 4676447 w 11218359"/>
              <a:gd name="connsiteY409" fmla="*/ 905928 h 905927"/>
              <a:gd name="connsiteX410" fmla="*/ 4687877 w 11218359"/>
              <a:gd name="connsiteY410" fmla="*/ 905928 h 905927"/>
              <a:gd name="connsiteX411" fmla="*/ 4699306 w 11218359"/>
              <a:gd name="connsiteY411" fmla="*/ 905928 h 905927"/>
              <a:gd name="connsiteX412" fmla="*/ 4710737 w 11218359"/>
              <a:gd name="connsiteY412" fmla="*/ 905928 h 905927"/>
              <a:gd name="connsiteX413" fmla="*/ 4722167 w 11218359"/>
              <a:gd name="connsiteY413" fmla="*/ 905928 h 905927"/>
              <a:gd name="connsiteX414" fmla="*/ 4733644 w 11218359"/>
              <a:gd name="connsiteY414" fmla="*/ 905928 h 905927"/>
              <a:gd name="connsiteX415" fmla="*/ 4745075 w 11218359"/>
              <a:gd name="connsiteY415" fmla="*/ 905928 h 905927"/>
              <a:gd name="connsiteX416" fmla="*/ 4756504 w 11218359"/>
              <a:gd name="connsiteY416" fmla="*/ 905928 h 905927"/>
              <a:gd name="connsiteX417" fmla="*/ 4767934 w 11218359"/>
              <a:gd name="connsiteY417" fmla="*/ 905928 h 905927"/>
              <a:gd name="connsiteX418" fmla="*/ 4779364 w 11218359"/>
              <a:gd name="connsiteY418" fmla="*/ 905928 h 905927"/>
              <a:gd name="connsiteX419" fmla="*/ 4790842 w 11218359"/>
              <a:gd name="connsiteY419" fmla="*/ 905928 h 905927"/>
              <a:gd name="connsiteX420" fmla="*/ 4802272 w 11218359"/>
              <a:gd name="connsiteY420" fmla="*/ 905928 h 905927"/>
              <a:gd name="connsiteX421" fmla="*/ 4813702 w 11218359"/>
              <a:gd name="connsiteY421" fmla="*/ 905928 h 905927"/>
              <a:gd name="connsiteX422" fmla="*/ 4825132 w 11218359"/>
              <a:gd name="connsiteY422" fmla="*/ 905928 h 905927"/>
              <a:gd name="connsiteX423" fmla="*/ 4836562 w 11218359"/>
              <a:gd name="connsiteY423" fmla="*/ 905928 h 905927"/>
              <a:gd name="connsiteX424" fmla="*/ 4848040 w 11218359"/>
              <a:gd name="connsiteY424" fmla="*/ 905928 h 905927"/>
              <a:gd name="connsiteX425" fmla="*/ 4859469 w 11218359"/>
              <a:gd name="connsiteY425" fmla="*/ 905928 h 905927"/>
              <a:gd name="connsiteX426" fmla="*/ 4870899 w 11218359"/>
              <a:gd name="connsiteY426" fmla="*/ 905928 h 905927"/>
              <a:gd name="connsiteX427" fmla="*/ 4882330 w 11218359"/>
              <a:gd name="connsiteY427" fmla="*/ 905928 h 905927"/>
              <a:gd name="connsiteX428" fmla="*/ 4893760 w 11218359"/>
              <a:gd name="connsiteY428" fmla="*/ 905928 h 905927"/>
              <a:gd name="connsiteX429" fmla="*/ 4905237 w 11218359"/>
              <a:gd name="connsiteY429" fmla="*/ 905928 h 905927"/>
              <a:gd name="connsiteX430" fmla="*/ 4916667 w 11218359"/>
              <a:gd name="connsiteY430" fmla="*/ 905928 h 905927"/>
              <a:gd name="connsiteX431" fmla="*/ 4928097 w 11218359"/>
              <a:gd name="connsiteY431" fmla="*/ 905928 h 905927"/>
              <a:gd name="connsiteX432" fmla="*/ 4939527 w 11218359"/>
              <a:gd name="connsiteY432" fmla="*/ 905928 h 905927"/>
              <a:gd name="connsiteX433" fmla="*/ 4950957 w 11218359"/>
              <a:gd name="connsiteY433" fmla="*/ 905928 h 905927"/>
              <a:gd name="connsiteX434" fmla="*/ 4962435 w 11218359"/>
              <a:gd name="connsiteY434" fmla="*/ 905928 h 905927"/>
              <a:gd name="connsiteX435" fmla="*/ 4973865 w 11218359"/>
              <a:gd name="connsiteY435" fmla="*/ 905928 h 905927"/>
              <a:gd name="connsiteX436" fmla="*/ 4985295 w 11218359"/>
              <a:gd name="connsiteY436" fmla="*/ 905928 h 905927"/>
              <a:gd name="connsiteX437" fmla="*/ 4996725 w 11218359"/>
              <a:gd name="connsiteY437" fmla="*/ 905928 h 905927"/>
              <a:gd name="connsiteX438" fmla="*/ 5008155 w 11218359"/>
              <a:gd name="connsiteY438" fmla="*/ 905928 h 905927"/>
              <a:gd name="connsiteX439" fmla="*/ 5019632 w 11218359"/>
              <a:gd name="connsiteY439" fmla="*/ 905928 h 905927"/>
              <a:gd name="connsiteX440" fmla="*/ 5031062 w 11218359"/>
              <a:gd name="connsiteY440" fmla="*/ 905928 h 905927"/>
              <a:gd name="connsiteX441" fmla="*/ 5042492 w 11218359"/>
              <a:gd name="connsiteY441" fmla="*/ 905928 h 905927"/>
              <a:gd name="connsiteX442" fmla="*/ 5053923 w 11218359"/>
              <a:gd name="connsiteY442" fmla="*/ 905928 h 905927"/>
              <a:gd name="connsiteX443" fmla="*/ 5065353 w 11218359"/>
              <a:gd name="connsiteY443" fmla="*/ 905928 h 905927"/>
              <a:gd name="connsiteX444" fmla="*/ 5076830 w 11218359"/>
              <a:gd name="connsiteY444" fmla="*/ 905928 h 905927"/>
              <a:gd name="connsiteX445" fmla="*/ 5088260 w 11218359"/>
              <a:gd name="connsiteY445" fmla="*/ 905928 h 905927"/>
              <a:gd name="connsiteX446" fmla="*/ 5099690 w 11218359"/>
              <a:gd name="connsiteY446" fmla="*/ 905928 h 905927"/>
              <a:gd name="connsiteX447" fmla="*/ 5111120 w 11218359"/>
              <a:gd name="connsiteY447" fmla="*/ 905928 h 905927"/>
              <a:gd name="connsiteX448" fmla="*/ 5122550 w 11218359"/>
              <a:gd name="connsiteY448" fmla="*/ 905928 h 905927"/>
              <a:gd name="connsiteX449" fmla="*/ 5134028 w 11218359"/>
              <a:gd name="connsiteY449" fmla="*/ 905928 h 905927"/>
              <a:gd name="connsiteX450" fmla="*/ 5145458 w 11218359"/>
              <a:gd name="connsiteY450" fmla="*/ 905928 h 905927"/>
              <a:gd name="connsiteX451" fmla="*/ 5156888 w 11218359"/>
              <a:gd name="connsiteY451" fmla="*/ 905928 h 905927"/>
              <a:gd name="connsiteX452" fmla="*/ 5168318 w 11218359"/>
              <a:gd name="connsiteY452" fmla="*/ 905928 h 905927"/>
              <a:gd name="connsiteX453" fmla="*/ 5179747 w 11218359"/>
              <a:gd name="connsiteY453" fmla="*/ 905928 h 905927"/>
              <a:gd name="connsiteX454" fmla="*/ 5191225 w 11218359"/>
              <a:gd name="connsiteY454" fmla="*/ 905928 h 905927"/>
              <a:gd name="connsiteX455" fmla="*/ 5202655 w 11218359"/>
              <a:gd name="connsiteY455" fmla="*/ 905928 h 905927"/>
              <a:gd name="connsiteX456" fmla="*/ 5214085 w 11218359"/>
              <a:gd name="connsiteY456" fmla="*/ 905928 h 905927"/>
              <a:gd name="connsiteX457" fmla="*/ 5225515 w 11218359"/>
              <a:gd name="connsiteY457" fmla="*/ 905928 h 905927"/>
              <a:gd name="connsiteX458" fmla="*/ 5236945 w 11218359"/>
              <a:gd name="connsiteY458" fmla="*/ 905928 h 905927"/>
              <a:gd name="connsiteX459" fmla="*/ 5248423 w 11218359"/>
              <a:gd name="connsiteY459" fmla="*/ 905928 h 905927"/>
              <a:gd name="connsiteX460" fmla="*/ 5259853 w 11218359"/>
              <a:gd name="connsiteY460" fmla="*/ 905928 h 905927"/>
              <a:gd name="connsiteX461" fmla="*/ 5271283 w 11218359"/>
              <a:gd name="connsiteY461" fmla="*/ 905928 h 905927"/>
              <a:gd name="connsiteX462" fmla="*/ 5282713 w 11218359"/>
              <a:gd name="connsiteY462" fmla="*/ 905928 h 905927"/>
              <a:gd name="connsiteX463" fmla="*/ 5294143 w 11218359"/>
              <a:gd name="connsiteY463" fmla="*/ 905928 h 905927"/>
              <a:gd name="connsiteX464" fmla="*/ 5305621 w 11218359"/>
              <a:gd name="connsiteY464" fmla="*/ 905928 h 905927"/>
              <a:gd name="connsiteX465" fmla="*/ 5317051 w 11218359"/>
              <a:gd name="connsiteY465" fmla="*/ 905928 h 905927"/>
              <a:gd name="connsiteX466" fmla="*/ 5328481 w 11218359"/>
              <a:gd name="connsiteY466" fmla="*/ 905928 h 905927"/>
              <a:gd name="connsiteX467" fmla="*/ 5339910 w 11218359"/>
              <a:gd name="connsiteY467" fmla="*/ 905928 h 905927"/>
              <a:gd name="connsiteX468" fmla="*/ 5351340 w 11218359"/>
              <a:gd name="connsiteY468" fmla="*/ 905928 h 905927"/>
              <a:gd name="connsiteX469" fmla="*/ 5362818 w 11218359"/>
              <a:gd name="connsiteY469" fmla="*/ 905928 h 905927"/>
              <a:gd name="connsiteX470" fmla="*/ 5374248 w 11218359"/>
              <a:gd name="connsiteY470" fmla="*/ 905928 h 905927"/>
              <a:gd name="connsiteX471" fmla="*/ 5385678 w 11218359"/>
              <a:gd name="connsiteY471" fmla="*/ 905928 h 905927"/>
              <a:gd name="connsiteX472" fmla="*/ 5397108 w 11218359"/>
              <a:gd name="connsiteY472" fmla="*/ 905928 h 905927"/>
              <a:gd name="connsiteX473" fmla="*/ 5408538 w 11218359"/>
              <a:gd name="connsiteY473" fmla="*/ 905928 h 905927"/>
              <a:gd name="connsiteX474" fmla="*/ 5420016 w 11218359"/>
              <a:gd name="connsiteY474" fmla="*/ 905928 h 905927"/>
              <a:gd name="connsiteX475" fmla="*/ 5431446 w 11218359"/>
              <a:gd name="connsiteY475" fmla="*/ 905928 h 905927"/>
              <a:gd name="connsiteX476" fmla="*/ 5442876 w 11218359"/>
              <a:gd name="connsiteY476" fmla="*/ 905928 h 905927"/>
              <a:gd name="connsiteX477" fmla="*/ 5454306 w 11218359"/>
              <a:gd name="connsiteY477" fmla="*/ 905928 h 905927"/>
              <a:gd name="connsiteX478" fmla="*/ 5465736 w 11218359"/>
              <a:gd name="connsiteY478" fmla="*/ 905928 h 905927"/>
              <a:gd name="connsiteX479" fmla="*/ 5477214 w 11218359"/>
              <a:gd name="connsiteY479" fmla="*/ 905928 h 905927"/>
              <a:gd name="connsiteX480" fmla="*/ 5488643 w 11218359"/>
              <a:gd name="connsiteY480" fmla="*/ 905928 h 905927"/>
              <a:gd name="connsiteX481" fmla="*/ 5500073 w 11218359"/>
              <a:gd name="connsiteY481" fmla="*/ 905928 h 905927"/>
              <a:gd name="connsiteX482" fmla="*/ 5511503 w 11218359"/>
              <a:gd name="connsiteY482" fmla="*/ 905928 h 905927"/>
              <a:gd name="connsiteX483" fmla="*/ 5522933 w 11218359"/>
              <a:gd name="connsiteY483" fmla="*/ 905928 h 905927"/>
              <a:gd name="connsiteX484" fmla="*/ 5534411 w 11218359"/>
              <a:gd name="connsiteY484" fmla="*/ 905928 h 905927"/>
              <a:gd name="connsiteX485" fmla="*/ 5545841 w 11218359"/>
              <a:gd name="connsiteY485" fmla="*/ 905928 h 905927"/>
              <a:gd name="connsiteX486" fmla="*/ 5557271 w 11218359"/>
              <a:gd name="connsiteY486" fmla="*/ 905928 h 905927"/>
              <a:gd name="connsiteX487" fmla="*/ 5568701 w 11218359"/>
              <a:gd name="connsiteY487" fmla="*/ 905928 h 905927"/>
              <a:gd name="connsiteX488" fmla="*/ 5580131 w 11218359"/>
              <a:gd name="connsiteY488" fmla="*/ 905928 h 905927"/>
              <a:gd name="connsiteX489" fmla="*/ 5591609 w 11218359"/>
              <a:gd name="connsiteY489" fmla="*/ 905928 h 905927"/>
              <a:gd name="connsiteX490" fmla="*/ 5603038 w 11218359"/>
              <a:gd name="connsiteY490" fmla="*/ 905928 h 905927"/>
              <a:gd name="connsiteX491" fmla="*/ 5614469 w 11218359"/>
              <a:gd name="connsiteY491" fmla="*/ 905928 h 905927"/>
              <a:gd name="connsiteX492" fmla="*/ 5625899 w 11218359"/>
              <a:gd name="connsiteY492" fmla="*/ 905928 h 905927"/>
              <a:gd name="connsiteX493" fmla="*/ 5637329 w 11218359"/>
              <a:gd name="connsiteY493" fmla="*/ 905928 h 905927"/>
              <a:gd name="connsiteX494" fmla="*/ 5648759 w 11218359"/>
              <a:gd name="connsiteY494" fmla="*/ 905928 h 905927"/>
              <a:gd name="connsiteX495" fmla="*/ 5660236 w 11218359"/>
              <a:gd name="connsiteY495" fmla="*/ 905928 h 905927"/>
              <a:gd name="connsiteX496" fmla="*/ 5671666 w 11218359"/>
              <a:gd name="connsiteY496" fmla="*/ 905928 h 905927"/>
              <a:gd name="connsiteX497" fmla="*/ 5683096 w 11218359"/>
              <a:gd name="connsiteY497" fmla="*/ 905928 h 905927"/>
              <a:gd name="connsiteX498" fmla="*/ 5694526 w 11218359"/>
              <a:gd name="connsiteY498" fmla="*/ 905928 h 905927"/>
              <a:gd name="connsiteX499" fmla="*/ 5705956 w 11218359"/>
              <a:gd name="connsiteY499" fmla="*/ 905928 h 905927"/>
              <a:gd name="connsiteX500" fmla="*/ 5717434 w 11218359"/>
              <a:gd name="connsiteY500" fmla="*/ 905928 h 905927"/>
              <a:gd name="connsiteX501" fmla="*/ 5728864 w 11218359"/>
              <a:gd name="connsiteY501" fmla="*/ 905928 h 905927"/>
              <a:gd name="connsiteX502" fmla="*/ 5740294 w 11218359"/>
              <a:gd name="connsiteY502" fmla="*/ 905928 h 905927"/>
              <a:gd name="connsiteX503" fmla="*/ 5751724 w 11218359"/>
              <a:gd name="connsiteY503" fmla="*/ 905928 h 905927"/>
              <a:gd name="connsiteX504" fmla="*/ 5763154 w 11218359"/>
              <a:gd name="connsiteY504" fmla="*/ 905928 h 905927"/>
              <a:gd name="connsiteX505" fmla="*/ 5774631 w 11218359"/>
              <a:gd name="connsiteY505" fmla="*/ 905928 h 905927"/>
              <a:gd name="connsiteX506" fmla="*/ 5786062 w 11218359"/>
              <a:gd name="connsiteY506" fmla="*/ 905928 h 905927"/>
              <a:gd name="connsiteX507" fmla="*/ 5797492 w 11218359"/>
              <a:gd name="connsiteY507" fmla="*/ 905928 h 905927"/>
              <a:gd name="connsiteX508" fmla="*/ 5808921 w 11218359"/>
              <a:gd name="connsiteY508" fmla="*/ 905928 h 905927"/>
              <a:gd name="connsiteX509" fmla="*/ 5820351 w 11218359"/>
              <a:gd name="connsiteY509" fmla="*/ 905928 h 905927"/>
              <a:gd name="connsiteX510" fmla="*/ 5831829 w 11218359"/>
              <a:gd name="connsiteY510" fmla="*/ 905928 h 905927"/>
              <a:gd name="connsiteX511" fmla="*/ 5843259 w 11218359"/>
              <a:gd name="connsiteY511" fmla="*/ 905928 h 905927"/>
              <a:gd name="connsiteX512" fmla="*/ 5854689 w 11218359"/>
              <a:gd name="connsiteY512" fmla="*/ 905928 h 905927"/>
              <a:gd name="connsiteX513" fmla="*/ 5866119 w 11218359"/>
              <a:gd name="connsiteY513" fmla="*/ 905928 h 905927"/>
              <a:gd name="connsiteX514" fmla="*/ 5877549 w 11218359"/>
              <a:gd name="connsiteY514" fmla="*/ 905928 h 905927"/>
              <a:gd name="connsiteX515" fmla="*/ 5889027 w 11218359"/>
              <a:gd name="connsiteY515" fmla="*/ 905928 h 905927"/>
              <a:gd name="connsiteX516" fmla="*/ 5900457 w 11218359"/>
              <a:gd name="connsiteY516" fmla="*/ 905928 h 905927"/>
              <a:gd name="connsiteX517" fmla="*/ 5911887 w 11218359"/>
              <a:gd name="connsiteY517" fmla="*/ 905928 h 905927"/>
              <a:gd name="connsiteX518" fmla="*/ 5923317 w 11218359"/>
              <a:gd name="connsiteY518" fmla="*/ 905928 h 905927"/>
              <a:gd name="connsiteX519" fmla="*/ 5934747 w 11218359"/>
              <a:gd name="connsiteY519" fmla="*/ 905928 h 905927"/>
              <a:gd name="connsiteX520" fmla="*/ 5946225 w 11218359"/>
              <a:gd name="connsiteY520" fmla="*/ 905928 h 905927"/>
              <a:gd name="connsiteX521" fmla="*/ 5957655 w 11218359"/>
              <a:gd name="connsiteY521" fmla="*/ 905928 h 905927"/>
              <a:gd name="connsiteX522" fmla="*/ 5969084 w 11218359"/>
              <a:gd name="connsiteY522" fmla="*/ 905928 h 905927"/>
              <a:gd name="connsiteX523" fmla="*/ 5980514 w 11218359"/>
              <a:gd name="connsiteY523" fmla="*/ 905928 h 905927"/>
              <a:gd name="connsiteX524" fmla="*/ 5991944 w 11218359"/>
              <a:gd name="connsiteY524" fmla="*/ 905928 h 905927"/>
              <a:gd name="connsiteX525" fmla="*/ 6003422 w 11218359"/>
              <a:gd name="connsiteY525" fmla="*/ 905928 h 905927"/>
              <a:gd name="connsiteX526" fmla="*/ 6014852 w 11218359"/>
              <a:gd name="connsiteY526" fmla="*/ 905928 h 905927"/>
              <a:gd name="connsiteX527" fmla="*/ 6026282 w 11218359"/>
              <a:gd name="connsiteY527" fmla="*/ 905928 h 905927"/>
              <a:gd name="connsiteX528" fmla="*/ 6037712 w 11218359"/>
              <a:gd name="connsiteY528" fmla="*/ 905928 h 905927"/>
              <a:gd name="connsiteX529" fmla="*/ 6049142 w 11218359"/>
              <a:gd name="connsiteY529" fmla="*/ 905928 h 905927"/>
              <a:gd name="connsiteX530" fmla="*/ 6060620 w 11218359"/>
              <a:gd name="connsiteY530" fmla="*/ 905928 h 905927"/>
              <a:gd name="connsiteX531" fmla="*/ 6072049 w 11218359"/>
              <a:gd name="connsiteY531" fmla="*/ 905928 h 905927"/>
              <a:gd name="connsiteX532" fmla="*/ 6083480 w 11218359"/>
              <a:gd name="connsiteY532" fmla="*/ 905928 h 905927"/>
              <a:gd name="connsiteX533" fmla="*/ 6094910 w 11218359"/>
              <a:gd name="connsiteY533" fmla="*/ 905928 h 905927"/>
              <a:gd name="connsiteX534" fmla="*/ 6106340 w 11218359"/>
              <a:gd name="connsiteY534" fmla="*/ 905928 h 905927"/>
              <a:gd name="connsiteX535" fmla="*/ 6117818 w 11218359"/>
              <a:gd name="connsiteY535" fmla="*/ 905928 h 905927"/>
              <a:gd name="connsiteX536" fmla="*/ 6129247 w 11218359"/>
              <a:gd name="connsiteY536" fmla="*/ 905928 h 905927"/>
              <a:gd name="connsiteX537" fmla="*/ 6140677 w 11218359"/>
              <a:gd name="connsiteY537" fmla="*/ 905928 h 905927"/>
              <a:gd name="connsiteX538" fmla="*/ 6152107 w 11218359"/>
              <a:gd name="connsiteY538" fmla="*/ 905928 h 905927"/>
              <a:gd name="connsiteX539" fmla="*/ 6163537 w 11218359"/>
              <a:gd name="connsiteY539" fmla="*/ 905928 h 905927"/>
              <a:gd name="connsiteX540" fmla="*/ 6175015 w 11218359"/>
              <a:gd name="connsiteY540" fmla="*/ 905928 h 905927"/>
              <a:gd name="connsiteX541" fmla="*/ 6186445 w 11218359"/>
              <a:gd name="connsiteY541" fmla="*/ 905928 h 905927"/>
              <a:gd name="connsiteX542" fmla="*/ 6197875 w 11218359"/>
              <a:gd name="connsiteY542" fmla="*/ 905928 h 905927"/>
              <a:gd name="connsiteX543" fmla="*/ 6209305 w 11218359"/>
              <a:gd name="connsiteY543" fmla="*/ 905928 h 905927"/>
              <a:gd name="connsiteX544" fmla="*/ 6220735 w 11218359"/>
              <a:gd name="connsiteY544" fmla="*/ 905928 h 905927"/>
              <a:gd name="connsiteX545" fmla="*/ 6232212 w 11218359"/>
              <a:gd name="connsiteY545" fmla="*/ 905928 h 905927"/>
              <a:gd name="connsiteX546" fmla="*/ 6243642 w 11218359"/>
              <a:gd name="connsiteY546" fmla="*/ 905928 h 905927"/>
              <a:gd name="connsiteX547" fmla="*/ 6255073 w 11218359"/>
              <a:gd name="connsiteY547" fmla="*/ 905928 h 905927"/>
              <a:gd name="connsiteX548" fmla="*/ 6266503 w 11218359"/>
              <a:gd name="connsiteY548" fmla="*/ 905928 h 905927"/>
              <a:gd name="connsiteX549" fmla="*/ 6277933 w 11218359"/>
              <a:gd name="connsiteY549" fmla="*/ 905928 h 905927"/>
              <a:gd name="connsiteX550" fmla="*/ 6289410 w 11218359"/>
              <a:gd name="connsiteY550" fmla="*/ 905928 h 905927"/>
              <a:gd name="connsiteX551" fmla="*/ 6300840 w 11218359"/>
              <a:gd name="connsiteY551" fmla="*/ 905928 h 905927"/>
              <a:gd name="connsiteX552" fmla="*/ 6312270 w 11218359"/>
              <a:gd name="connsiteY552" fmla="*/ 905928 h 905927"/>
              <a:gd name="connsiteX553" fmla="*/ 6323700 w 11218359"/>
              <a:gd name="connsiteY553" fmla="*/ 905928 h 905927"/>
              <a:gd name="connsiteX554" fmla="*/ 6335130 w 11218359"/>
              <a:gd name="connsiteY554" fmla="*/ 905928 h 905927"/>
              <a:gd name="connsiteX555" fmla="*/ 6346608 w 11218359"/>
              <a:gd name="connsiteY555" fmla="*/ 905928 h 905927"/>
              <a:gd name="connsiteX556" fmla="*/ 6358038 w 11218359"/>
              <a:gd name="connsiteY556" fmla="*/ 905928 h 905927"/>
              <a:gd name="connsiteX557" fmla="*/ 6369468 w 11218359"/>
              <a:gd name="connsiteY557" fmla="*/ 905928 h 905927"/>
              <a:gd name="connsiteX558" fmla="*/ 6380898 w 11218359"/>
              <a:gd name="connsiteY558" fmla="*/ 905928 h 905927"/>
              <a:gd name="connsiteX559" fmla="*/ 6392328 w 11218359"/>
              <a:gd name="connsiteY559" fmla="*/ 905928 h 905927"/>
              <a:gd name="connsiteX560" fmla="*/ 6403805 w 11218359"/>
              <a:gd name="connsiteY560" fmla="*/ 905928 h 905927"/>
              <a:gd name="connsiteX561" fmla="*/ 6415235 w 11218359"/>
              <a:gd name="connsiteY561" fmla="*/ 905928 h 905927"/>
              <a:gd name="connsiteX562" fmla="*/ 6426666 w 11218359"/>
              <a:gd name="connsiteY562" fmla="*/ 905928 h 905927"/>
              <a:gd name="connsiteX563" fmla="*/ 6438096 w 11218359"/>
              <a:gd name="connsiteY563" fmla="*/ 905928 h 905927"/>
              <a:gd name="connsiteX564" fmla="*/ 6449525 w 11218359"/>
              <a:gd name="connsiteY564" fmla="*/ 905928 h 905927"/>
              <a:gd name="connsiteX565" fmla="*/ 6461003 w 11218359"/>
              <a:gd name="connsiteY565" fmla="*/ 905928 h 905927"/>
              <a:gd name="connsiteX566" fmla="*/ 6472433 w 11218359"/>
              <a:gd name="connsiteY566" fmla="*/ 905928 h 905927"/>
              <a:gd name="connsiteX567" fmla="*/ 6483863 w 11218359"/>
              <a:gd name="connsiteY567" fmla="*/ 905928 h 905927"/>
              <a:gd name="connsiteX568" fmla="*/ 6495293 w 11218359"/>
              <a:gd name="connsiteY568" fmla="*/ 905928 h 905927"/>
              <a:gd name="connsiteX569" fmla="*/ 6506723 w 11218359"/>
              <a:gd name="connsiteY569" fmla="*/ 905928 h 905927"/>
              <a:gd name="connsiteX570" fmla="*/ 6518201 w 11218359"/>
              <a:gd name="connsiteY570" fmla="*/ 905928 h 905927"/>
              <a:gd name="connsiteX571" fmla="*/ 6529631 w 11218359"/>
              <a:gd name="connsiteY571" fmla="*/ 905928 h 905927"/>
              <a:gd name="connsiteX572" fmla="*/ 6541061 w 11218359"/>
              <a:gd name="connsiteY572" fmla="*/ 905928 h 905927"/>
              <a:gd name="connsiteX573" fmla="*/ 6552490 w 11218359"/>
              <a:gd name="connsiteY573" fmla="*/ 905928 h 905927"/>
              <a:gd name="connsiteX574" fmla="*/ 6563921 w 11218359"/>
              <a:gd name="connsiteY574" fmla="*/ 905928 h 905927"/>
              <a:gd name="connsiteX575" fmla="*/ 6575398 w 11218359"/>
              <a:gd name="connsiteY575" fmla="*/ 905928 h 905927"/>
              <a:gd name="connsiteX576" fmla="*/ 6586828 w 11218359"/>
              <a:gd name="connsiteY576" fmla="*/ 905928 h 905927"/>
              <a:gd name="connsiteX577" fmla="*/ 6598259 w 11218359"/>
              <a:gd name="connsiteY577" fmla="*/ 905928 h 905927"/>
              <a:gd name="connsiteX578" fmla="*/ 6609688 w 11218359"/>
              <a:gd name="connsiteY578" fmla="*/ 905928 h 905927"/>
              <a:gd name="connsiteX579" fmla="*/ 6621118 w 11218359"/>
              <a:gd name="connsiteY579" fmla="*/ 905928 h 905927"/>
              <a:gd name="connsiteX580" fmla="*/ 6632596 w 11218359"/>
              <a:gd name="connsiteY580" fmla="*/ 905928 h 905927"/>
              <a:gd name="connsiteX581" fmla="*/ 6644026 w 11218359"/>
              <a:gd name="connsiteY581" fmla="*/ 905928 h 905927"/>
              <a:gd name="connsiteX582" fmla="*/ 6655456 w 11218359"/>
              <a:gd name="connsiteY582" fmla="*/ 905928 h 905927"/>
              <a:gd name="connsiteX583" fmla="*/ 6666886 w 11218359"/>
              <a:gd name="connsiteY583" fmla="*/ 905928 h 905927"/>
              <a:gd name="connsiteX584" fmla="*/ 6678316 w 11218359"/>
              <a:gd name="connsiteY584" fmla="*/ 905928 h 905927"/>
              <a:gd name="connsiteX585" fmla="*/ 6689794 w 11218359"/>
              <a:gd name="connsiteY585" fmla="*/ 905928 h 905927"/>
              <a:gd name="connsiteX586" fmla="*/ 6701224 w 11218359"/>
              <a:gd name="connsiteY586" fmla="*/ 905928 h 905927"/>
              <a:gd name="connsiteX587" fmla="*/ 6712653 w 11218359"/>
              <a:gd name="connsiteY587" fmla="*/ 905928 h 905927"/>
              <a:gd name="connsiteX588" fmla="*/ 6724083 w 11218359"/>
              <a:gd name="connsiteY588" fmla="*/ 905928 h 905927"/>
              <a:gd name="connsiteX589" fmla="*/ 6735514 w 11218359"/>
              <a:gd name="connsiteY589" fmla="*/ 905928 h 905927"/>
              <a:gd name="connsiteX590" fmla="*/ 6746944 w 11218359"/>
              <a:gd name="connsiteY590" fmla="*/ 905928 h 905927"/>
              <a:gd name="connsiteX591" fmla="*/ 6758421 w 11218359"/>
              <a:gd name="connsiteY591" fmla="*/ 905928 h 905927"/>
              <a:gd name="connsiteX592" fmla="*/ 6769851 w 11218359"/>
              <a:gd name="connsiteY592" fmla="*/ 905928 h 905927"/>
              <a:gd name="connsiteX593" fmla="*/ 6781281 w 11218359"/>
              <a:gd name="connsiteY593" fmla="*/ 905928 h 905927"/>
              <a:gd name="connsiteX594" fmla="*/ 6792711 w 11218359"/>
              <a:gd name="connsiteY594" fmla="*/ 905928 h 905927"/>
              <a:gd name="connsiteX595" fmla="*/ 6804141 w 11218359"/>
              <a:gd name="connsiteY595" fmla="*/ 905928 h 905927"/>
              <a:gd name="connsiteX596" fmla="*/ 6815619 w 11218359"/>
              <a:gd name="connsiteY596" fmla="*/ 905928 h 905927"/>
              <a:gd name="connsiteX597" fmla="*/ 6827049 w 11218359"/>
              <a:gd name="connsiteY597" fmla="*/ 905928 h 905927"/>
              <a:gd name="connsiteX598" fmla="*/ 6838479 w 11218359"/>
              <a:gd name="connsiteY598" fmla="*/ 905928 h 905927"/>
              <a:gd name="connsiteX599" fmla="*/ 6849909 w 11218359"/>
              <a:gd name="connsiteY599" fmla="*/ 905928 h 905927"/>
              <a:gd name="connsiteX600" fmla="*/ 6861339 w 11218359"/>
              <a:gd name="connsiteY600" fmla="*/ 905928 h 905927"/>
              <a:gd name="connsiteX601" fmla="*/ 6872816 w 11218359"/>
              <a:gd name="connsiteY601" fmla="*/ 905928 h 905927"/>
              <a:gd name="connsiteX602" fmla="*/ 6884246 w 11218359"/>
              <a:gd name="connsiteY602" fmla="*/ 905928 h 905927"/>
              <a:gd name="connsiteX603" fmla="*/ 6895676 w 11218359"/>
              <a:gd name="connsiteY603" fmla="*/ 905928 h 905927"/>
              <a:gd name="connsiteX604" fmla="*/ 6907107 w 11218359"/>
              <a:gd name="connsiteY604" fmla="*/ 905928 h 905927"/>
              <a:gd name="connsiteX605" fmla="*/ 6918537 w 11218359"/>
              <a:gd name="connsiteY605" fmla="*/ 905928 h 905927"/>
              <a:gd name="connsiteX606" fmla="*/ 6930014 w 11218359"/>
              <a:gd name="connsiteY606" fmla="*/ 905928 h 905927"/>
              <a:gd name="connsiteX607" fmla="*/ 6941444 w 11218359"/>
              <a:gd name="connsiteY607" fmla="*/ 905928 h 905927"/>
              <a:gd name="connsiteX608" fmla="*/ 6952874 w 11218359"/>
              <a:gd name="connsiteY608" fmla="*/ 905928 h 905927"/>
              <a:gd name="connsiteX609" fmla="*/ 6964304 w 11218359"/>
              <a:gd name="connsiteY609" fmla="*/ 905928 h 905927"/>
              <a:gd name="connsiteX610" fmla="*/ 6975734 w 11218359"/>
              <a:gd name="connsiteY610" fmla="*/ 905928 h 905927"/>
              <a:gd name="connsiteX611" fmla="*/ 6987212 w 11218359"/>
              <a:gd name="connsiteY611" fmla="*/ 905928 h 905927"/>
              <a:gd name="connsiteX612" fmla="*/ 6998642 w 11218359"/>
              <a:gd name="connsiteY612" fmla="*/ 905928 h 905927"/>
              <a:gd name="connsiteX613" fmla="*/ 7010072 w 11218359"/>
              <a:gd name="connsiteY613" fmla="*/ 905928 h 905927"/>
              <a:gd name="connsiteX614" fmla="*/ 7021502 w 11218359"/>
              <a:gd name="connsiteY614" fmla="*/ 905928 h 905927"/>
              <a:gd name="connsiteX615" fmla="*/ 7032931 w 11218359"/>
              <a:gd name="connsiteY615" fmla="*/ 905928 h 905927"/>
              <a:gd name="connsiteX616" fmla="*/ 7044409 w 11218359"/>
              <a:gd name="connsiteY616" fmla="*/ 905928 h 905927"/>
              <a:gd name="connsiteX617" fmla="*/ 7055839 w 11218359"/>
              <a:gd name="connsiteY617" fmla="*/ 905928 h 905927"/>
              <a:gd name="connsiteX618" fmla="*/ 7067269 w 11218359"/>
              <a:gd name="connsiteY618" fmla="*/ 905928 h 905927"/>
              <a:gd name="connsiteX619" fmla="*/ 7078700 w 11218359"/>
              <a:gd name="connsiteY619" fmla="*/ 905928 h 905927"/>
              <a:gd name="connsiteX620" fmla="*/ 7090129 w 11218359"/>
              <a:gd name="connsiteY620" fmla="*/ 905928 h 905927"/>
              <a:gd name="connsiteX621" fmla="*/ 7101607 w 11218359"/>
              <a:gd name="connsiteY621" fmla="*/ 905928 h 905927"/>
              <a:gd name="connsiteX622" fmla="*/ 7113037 w 11218359"/>
              <a:gd name="connsiteY622" fmla="*/ 905928 h 905927"/>
              <a:gd name="connsiteX623" fmla="*/ 7124467 w 11218359"/>
              <a:gd name="connsiteY623" fmla="*/ 905928 h 905927"/>
              <a:gd name="connsiteX624" fmla="*/ 7135897 w 11218359"/>
              <a:gd name="connsiteY624" fmla="*/ 905928 h 905927"/>
              <a:gd name="connsiteX625" fmla="*/ 7147327 w 11218359"/>
              <a:gd name="connsiteY625" fmla="*/ 905928 h 905927"/>
              <a:gd name="connsiteX626" fmla="*/ 7158805 w 11218359"/>
              <a:gd name="connsiteY626" fmla="*/ 905928 h 905927"/>
              <a:gd name="connsiteX627" fmla="*/ 7170235 w 11218359"/>
              <a:gd name="connsiteY627" fmla="*/ 905928 h 905927"/>
              <a:gd name="connsiteX628" fmla="*/ 7181665 w 11218359"/>
              <a:gd name="connsiteY628" fmla="*/ 905928 h 905927"/>
              <a:gd name="connsiteX629" fmla="*/ 7193094 w 11218359"/>
              <a:gd name="connsiteY629" fmla="*/ 905928 h 905927"/>
              <a:gd name="connsiteX630" fmla="*/ 7204524 w 11218359"/>
              <a:gd name="connsiteY630" fmla="*/ 905928 h 905927"/>
              <a:gd name="connsiteX631" fmla="*/ 7216002 w 11218359"/>
              <a:gd name="connsiteY631" fmla="*/ 905928 h 905927"/>
              <a:gd name="connsiteX632" fmla="*/ 7227432 w 11218359"/>
              <a:gd name="connsiteY632" fmla="*/ 905928 h 905927"/>
              <a:gd name="connsiteX633" fmla="*/ 7238862 w 11218359"/>
              <a:gd name="connsiteY633" fmla="*/ 905928 h 905927"/>
              <a:gd name="connsiteX634" fmla="*/ 7250292 w 11218359"/>
              <a:gd name="connsiteY634" fmla="*/ 905928 h 905927"/>
              <a:gd name="connsiteX635" fmla="*/ 7261722 w 11218359"/>
              <a:gd name="connsiteY635" fmla="*/ 905928 h 905927"/>
              <a:gd name="connsiteX636" fmla="*/ 7273200 w 11218359"/>
              <a:gd name="connsiteY636" fmla="*/ 905928 h 905927"/>
              <a:gd name="connsiteX637" fmla="*/ 7284630 w 11218359"/>
              <a:gd name="connsiteY637" fmla="*/ 905928 h 905927"/>
              <a:gd name="connsiteX638" fmla="*/ 7296060 w 11218359"/>
              <a:gd name="connsiteY638" fmla="*/ 905928 h 905927"/>
              <a:gd name="connsiteX639" fmla="*/ 7307490 w 11218359"/>
              <a:gd name="connsiteY639" fmla="*/ 905928 h 905927"/>
              <a:gd name="connsiteX640" fmla="*/ 7318920 w 11218359"/>
              <a:gd name="connsiteY640" fmla="*/ 905928 h 905927"/>
              <a:gd name="connsiteX641" fmla="*/ 7330398 w 11218359"/>
              <a:gd name="connsiteY641" fmla="*/ 905928 h 905927"/>
              <a:gd name="connsiteX642" fmla="*/ 7341828 w 11218359"/>
              <a:gd name="connsiteY642" fmla="*/ 905928 h 905927"/>
              <a:gd name="connsiteX643" fmla="*/ 7353257 w 11218359"/>
              <a:gd name="connsiteY643" fmla="*/ 905928 h 905927"/>
              <a:gd name="connsiteX644" fmla="*/ 7364687 w 11218359"/>
              <a:gd name="connsiteY644" fmla="*/ 905928 h 905927"/>
              <a:gd name="connsiteX645" fmla="*/ 7376117 w 11218359"/>
              <a:gd name="connsiteY645" fmla="*/ 905928 h 905927"/>
              <a:gd name="connsiteX646" fmla="*/ 7387595 w 11218359"/>
              <a:gd name="connsiteY646" fmla="*/ 905928 h 905927"/>
              <a:gd name="connsiteX647" fmla="*/ 7399025 w 11218359"/>
              <a:gd name="connsiteY647" fmla="*/ 905928 h 905927"/>
              <a:gd name="connsiteX648" fmla="*/ 7410455 w 11218359"/>
              <a:gd name="connsiteY648" fmla="*/ 905928 h 905927"/>
              <a:gd name="connsiteX649" fmla="*/ 7421885 w 11218359"/>
              <a:gd name="connsiteY649" fmla="*/ 905928 h 905927"/>
              <a:gd name="connsiteX650" fmla="*/ 7433315 w 11218359"/>
              <a:gd name="connsiteY650" fmla="*/ 905928 h 905927"/>
              <a:gd name="connsiteX651" fmla="*/ 7444793 w 11218359"/>
              <a:gd name="connsiteY651" fmla="*/ 905928 h 905927"/>
              <a:gd name="connsiteX652" fmla="*/ 7456222 w 11218359"/>
              <a:gd name="connsiteY652" fmla="*/ 905928 h 905927"/>
              <a:gd name="connsiteX653" fmla="*/ 7467653 w 11218359"/>
              <a:gd name="connsiteY653" fmla="*/ 905928 h 905927"/>
              <a:gd name="connsiteX654" fmla="*/ 7479083 w 11218359"/>
              <a:gd name="connsiteY654" fmla="*/ 905928 h 905927"/>
              <a:gd name="connsiteX655" fmla="*/ 7490513 w 11218359"/>
              <a:gd name="connsiteY655" fmla="*/ 905928 h 905927"/>
              <a:gd name="connsiteX656" fmla="*/ 7501990 w 11218359"/>
              <a:gd name="connsiteY656" fmla="*/ 905928 h 905927"/>
              <a:gd name="connsiteX657" fmla="*/ 7513420 w 11218359"/>
              <a:gd name="connsiteY657" fmla="*/ 905928 h 905927"/>
              <a:gd name="connsiteX658" fmla="*/ 7524850 w 11218359"/>
              <a:gd name="connsiteY658" fmla="*/ 905928 h 905927"/>
              <a:gd name="connsiteX659" fmla="*/ 7536280 w 11218359"/>
              <a:gd name="connsiteY659" fmla="*/ 905928 h 905927"/>
              <a:gd name="connsiteX660" fmla="*/ 7547710 w 11218359"/>
              <a:gd name="connsiteY660" fmla="*/ 905928 h 905927"/>
              <a:gd name="connsiteX661" fmla="*/ 7559188 w 11218359"/>
              <a:gd name="connsiteY661" fmla="*/ 905928 h 905927"/>
              <a:gd name="connsiteX662" fmla="*/ 7570618 w 11218359"/>
              <a:gd name="connsiteY662" fmla="*/ 905928 h 905927"/>
              <a:gd name="connsiteX663" fmla="*/ 7582048 w 11218359"/>
              <a:gd name="connsiteY663" fmla="*/ 905928 h 905927"/>
              <a:gd name="connsiteX664" fmla="*/ 7593478 w 11218359"/>
              <a:gd name="connsiteY664" fmla="*/ 905928 h 905927"/>
              <a:gd name="connsiteX665" fmla="*/ 7604908 w 11218359"/>
              <a:gd name="connsiteY665" fmla="*/ 905928 h 905927"/>
              <a:gd name="connsiteX666" fmla="*/ 7616385 w 11218359"/>
              <a:gd name="connsiteY666" fmla="*/ 905928 h 905927"/>
              <a:gd name="connsiteX667" fmla="*/ 7627815 w 11218359"/>
              <a:gd name="connsiteY667" fmla="*/ 905928 h 905927"/>
              <a:gd name="connsiteX668" fmla="*/ 7639246 w 11218359"/>
              <a:gd name="connsiteY668" fmla="*/ 905928 h 905927"/>
              <a:gd name="connsiteX669" fmla="*/ 7650676 w 11218359"/>
              <a:gd name="connsiteY669" fmla="*/ 905928 h 905927"/>
              <a:gd name="connsiteX670" fmla="*/ 7662106 w 11218359"/>
              <a:gd name="connsiteY670" fmla="*/ 905928 h 905927"/>
              <a:gd name="connsiteX671" fmla="*/ 7673583 w 11218359"/>
              <a:gd name="connsiteY671" fmla="*/ 905928 h 905927"/>
              <a:gd name="connsiteX672" fmla="*/ 7685013 w 11218359"/>
              <a:gd name="connsiteY672" fmla="*/ 905928 h 905927"/>
              <a:gd name="connsiteX673" fmla="*/ 7696443 w 11218359"/>
              <a:gd name="connsiteY673" fmla="*/ 905928 h 905927"/>
              <a:gd name="connsiteX674" fmla="*/ 7707873 w 11218359"/>
              <a:gd name="connsiteY674" fmla="*/ 905928 h 905927"/>
              <a:gd name="connsiteX675" fmla="*/ 7719303 w 11218359"/>
              <a:gd name="connsiteY675" fmla="*/ 905928 h 905927"/>
              <a:gd name="connsiteX676" fmla="*/ 7730733 w 11218359"/>
              <a:gd name="connsiteY676" fmla="*/ 905928 h 905927"/>
              <a:gd name="connsiteX677" fmla="*/ 7742211 w 11218359"/>
              <a:gd name="connsiteY677" fmla="*/ 905928 h 905927"/>
              <a:gd name="connsiteX678" fmla="*/ 7753641 w 11218359"/>
              <a:gd name="connsiteY678" fmla="*/ 905928 h 905927"/>
              <a:gd name="connsiteX679" fmla="*/ 7765071 w 11218359"/>
              <a:gd name="connsiteY679" fmla="*/ 905928 h 905927"/>
              <a:gd name="connsiteX680" fmla="*/ 7776501 w 11218359"/>
              <a:gd name="connsiteY680" fmla="*/ 905928 h 905927"/>
              <a:gd name="connsiteX681" fmla="*/ 7787931 w 11218359"/>
              <a:gd name="connsiteY681" fmla="*/ 905928 h 905927"/>
              <a:gd name="connsiteX682" fmla="*/ 7799408 w 11218359"/>
              <a:gd name="connsiteY682" fmla="*/ 905928 h 905927"/>
              <a:gd name="connsiteX683" fmla="*/ 7810839 w 11218359"/>
              <a:gd name="connsiteY683" fmla="*/ 905928 h 905927"/>
              <a:gd name="connsiteX684" fmla="*/ 7822268 w 11218359"/>
              <a:gd name="connsiteY684" fmla="*/ 905928 h 905927"/>
              <a:gd name="connsiteX685" fmla="*/ 7833698 w 11218359"/>
              <a:gd name="connsiteY685" fmla="*/ 905928 h 905927"/>
              <a:gd name="connsiteX686" fmla="*/ 7845128 w 11218359"/>
              <a:gd name="connsiteY686" fmla="*/ 905928 h 905927"/>
              <a:gd name="connsiteX687" fmla="*/ 7856606 w 11218359"/>
              <a:gd name="connsiteY687" fmla="*/ 905928 h 905927"/>
              <a:gd name="connsiteX688" fmla="*/ 7868036 w 11218359"/>
              <a:gd name="connsiteY688" fmla="*/ 905928 h 905927"/>
              <a:gd name="connsiteX689" fmla="*/ 7879466 w 11218359"/>
              <a:gd name="connsiteY689" fmla="*/ 905928 h 905927"/>
              <a:gd name="connsiteX690" fmla="*/ 7890896 w 11218359"/>
              <a:gd name="connsiteY690" fmla="*/ 905928 h 905927"/>
              <a:gd name="connsiteX691" fmla="*/ 7902326 w 11218359"/>
              <a:gd name="connsiteY691" fmla="*/ 905928 h 905927"/>
              <a:gd name="connsiteX692" fmla="*/ 7913804 w 11218359"/>
              <a:gd name="connsiteY692" fmla="*/ 905928 h 905927"/>
              <a:gd name="connsiteX693" fmla="*/ 7925234 w 11218359"/>
              <a:gd name="connsiteY693" fmla="*/ 905928 h 905927"/>
              <a:gd name="connsiteX694" fmla="*/ 7936663 w 11218359"/>
              <a:gd name="connsiteY694" fmla="*/ 905928 h 905927"/>
              <a:gd name="connsiteX695" fmla="*/ 7948094 w 11218359"/>
              <a:gd name="connsiteY695" fmla="*/ 905928 h 905927"/>
              <a:gd name="connsiteX696" fmla="*/ 7959524 w 11218359"/>
              <a:gd name="connsiteY696" fmla="*/ 905928 h 905927"/>
              <a:gd name="connsiteX697" fmla="*/ 7971001 w 11218359"/>
              <a:gd name="connsiteY697" fmla="*/ 905928 h 905927"/>
              <a:gd name="connsiteX698" fmla="*/ 7982431 w 11218359"/>
              <a:gd name="connsiteY698" fmla="*/ 905928 h 905927"/>
              <a:gd name="connsiteX699" fmla="*/ 7993861 w 11218359"/>
              <a:gd name="connsiteY699" fmla="*/ 905928 h 905927"/>
              <a:gd name="connsiteX700" fmla="*/ 8005291 w 11218359"/>
              <a:gd name="connsiteY700" fmla="*/ 905928 h 905927"/>
              <a:gd name="connsiteX701" fmla="*/ 8016721 w 11218359"/>
              <a:gd name="connsiteY701" fmla="*/ 905928 h 905927"/>
              <a:gd name="connsiteX702" fmla="*/ 8028199 w 11218359"/>
              <a:gd name="connsiteY702" fmla="*/ 905928 h 905927"/>
              <a:gd name="connsiteX703" fmla="*/ 8039629 w 11218359"/>
              <a:gd name="connsiteY703" fmla="*/ 905928 h 905927"/>
              <a:gd name="connsiteX704" fmla="*/ 8051059 w 11218359"/>
              <a:gd name="connsiteY704" fmla="*/ 905928 h 905927"/>
              <a:gd name="connsiteX705" fmla="*/ 8062489 w 11218359"/>
              <a:gd name="connsiteY705" fmla="*/ 905928 h 905927"/>
              <a:gd name="connsiteX706" fmla="*/ 8073919 w 11218359"/>
              <a:gd name="connsiteY706" fmla="*/ 905928 h 905927"/>
              <a:gd name="connsiteX707" fmla="*/ 8085396 w 11218359"/>
              <a:gd name="connsiteY707" fmla="*/ 905928 h 905927"/>
              <a:gd name="connsiteX708" fmla="*/ 8096826 w 11218359"/>
              <a:gd name="connsiteY708" fmla="*/ 905928 h 905927"/>
              <a:gd name="connsiteX709" fmla="*/ 8108256 w 11218359"/>
              <a:gd name="connsiteY709" fmla="*/ 905928 h 905927"/>
              <a:gd name="connsiteX710" fmla="*/ 8119687 w 11218359"/>
              <a:gd name="connsiteY710" fmla="*/ 905928 h 905927"/>
              <a:gd name="connsiteX711" fmla="*/ 8131117 w 11218359"/>
              <a:gd name="connsiteY711" fmla="*/ 905928 h 905927"/>
              <a:gd name="connsiteX712" fmla="*/ 8142594 w 11218359"/>
              <a:gd name="connsiteY712" fmla="*/ 905928 h 905927"/>
              <a:gd name="connsiteX713" fmla="*/ 8154024 w 11218359"/>
              <a:gd name="connsiteY713" fmla="*/ 905928 h 905927"/>
              <a:gd name="connsiteX714" fmla="*/ 8165454 w 11218359"/>
              <a:gd name="connsiteY714" fmla="*/ 905928 h 905927"/>
              <a:gd name="connsiteX715" fmla="*/ 8176884 w 11218359"/>
              <a:gd name="connsiteY715" fmla="*/ 905928 h 905927"/>
              <a:gd name="connsiteX716" fmla="*/ 8188314 w 11218359"/>
              <a:gd name="connsiteY716" fmla="*/ 905928 h 905927"/>
              <a:gd name="connsiteX717" fmla="*/ 8199792 w 11218359"/>
              <a:gd name="connsiteY717" fmla="*/ 905928 h 905927"/>
              <a:gd name="connsiteX718" fmla="*/ 8211222 w 11218359"/>
              <a:gd name="connsiteY718" fmla="*/ 905928 h 905927"/>
              <a:gd name="connsiteX719" fmla="*/ 8222652 w 11218359"/>
              <a:gd name="connsiteY719" fmla="*/ 905928 h 905927"/>
              <a:gd name="connsiteX720" fmla="*/ 8234082 w 11218359"/>
              <a:gd name="connsiteY720" fmla="*/ 905928 h 905927"/>
              <a:gd name="connsiteX721" fmla="*/ 8245512 w 11218359"/>
              <a:gd name="connsiteY721" fmla="*/ 905928 h 905927"/>
              <a:gd name="connsiteX722" fmla="*/ 8256989 w 11218359"/>
              <a:gd name="connsiteY722" fmla="*/ 905928 h 905927"/>
              <a:gd name="connsiteX723" fmla="*/ 8268419 w 11218359"/>
              <a:gd name="connsiteY723" fmla="*/ 905928 h 905927"/>
              <a:gd name="connsiteX724" fmla="*/ 8279850 w 11218359"/>
              <a:gd name="connsiteY724" fmla="*/ 905928 h 905927"/>
              <a:gd name="connsiteX725" fmla="*/ 8291280 w 11218359"/>
              <a:gd name="connsiteY725" fmla="*/ 905928 h 905927"/>
              <a:gd name="connsiteX726" fmla="*/ 8302709 w 11218359"/>
              <a:gd name="connsiteY726" fmla="*/ 905928 h 905927"/>
              <a:gd name="connsiteX727" fmla="*/ 8314187 w 11218359"/>
              <a:gd name="connsiteY727" fmla="*/ 905928 h 905927"/>
              <a:gd name="connsiteX728" fmla="*/ 8325617 w 11218359"/>
              <a:gd name="connsiteY728" fmla="*/ 905928 h 905927"/>
              <a:gd name="connsiteX729" fmla="*/ 8337047 w 11218359"/>
              <a:gd name="connsiteY729" fmla="*/ 905928 h 905927"/>
              <a:gd name="connsiteX730" fmla="*/ 8348477 w 11218359"/>
              <a:gd name="connsiteY730" fmla="*/ 905928 h 905927"/>
              <a:gd name="connsiteX731" fmla="*/ 8359907 w 11218359"/>
              <a:gd name="connsiteY731" fmla="*/ 905928 h 905927"/>
              <a:gd name="connsiteX732" fmla="*/ 8371385 w 11218359"/>
              <a:gd name="connsiteY732" fmla="*/ 905928 h 905927"/>
              <a:gd name="connsiteX733" fmla="*/ 8382815 w 11218359"/>
              <a:gd name="connsiteY733" fmla="*/ 905928 h 905927"/>
              <a:gd name="connsiteX734" fmla="*/ 8394245 w 11218359"/>
              <a:gd name="connsiteY734" fmla="*/ 905928 h 905927"/>
              <a:gd name="connsiteX735" fmla="*/ 8405674 w 11218359"/>
              <a:gd name="connsiteY735" fmla="*/ 905928 h 905927"/>
              <a:gd name="connsiteX736" fmla="*/ 8417104 w 11218359"/>
              <a:gd name="connsiteY736" fmla="*/ 905928 h 905927"/>
              <a:gd name="connsiteX737" fmla="*/ 8428582 w 11218359"/>
              <a:gd name="connsiteY737" fmla="*/ 905928 h 905927"/>
              <a:gd name="connsiteX738" fmla="*/ 8440012 w 11218359"/>
              <a:gd name="connsiteY738" fmla="*/ 905928 h 905927"/>
              <a:gd name="connsiteX739" fmla="*/ 8451442 w 11218359"/>
              <a:gd name="connsiteY739" fmla="*/ 905928 h 905927"/>
              <a:gd name="connsiteX740" fmla="*/ 8462872 w 11218359"/>
              <a:gd name="connsiteY740" fmla="*/ 905928 h 905927"/>
              <a:gd name="connsiteX741" fmla="*/ 8474302 w 11218359"/>
              <a:gd name="connsiteY741" fmla="*/ 905928 h 905927"/>
              <a:gd name="connsiteX742" fmla="*/ 8485780 w 11218359"/>
              <a:gd name="connsiteY742" fmla="*/ 905928 h 905927"/>
              <a:gd name="connsiteX743" fmla="*/ 8497210 w 11218359"/>
              <a:gd name="connsiteY743" fmla="*/ 905928 h 905927"/>
              <a:gd name="connsiteX744" fmla="*/ 8508640 w 11218359"/>
              <a:gd name="connsiteY744" fmla="*/ 905928 h 905927"/>
              <a:gd name="connsiteX745" fmla="*/ 8520069 w 11218359"/>
              <a:gd name="connsiteY745" fmla="*/ 905928 h 905927"/>
              <a:gd name="connsiteX746" fmla="*/ 8531500 w 11218359"/>
              <a:gd name="connsiteY746" fmla="*/ 905928 h 905927"/>
              <a:gd name="connsiteX747" fmla="*/ 8542977 w 11218359"/>
              <a:gd name="connsiteY747" fmla="*/ 905928 h 905927"/>
              <a:gd name="connsiteX748" fmla="*/ 8554407 w 11218359"/>
              <a:gd name="connsiteY748" fmla="*/ 905928 h 905927"/>
              <a:gd name="connsiteX749" fmla="*/ 8565837 w 11218359"/>
              <a:gd name="connsiteY749" fmla="*/ 905928 h 905927"/>
              <a:gd name="connsiteX750" fmla="*/ 8577267 w 11218359"/>
              <a:gd name="connsiteY750" fmla="*/ 905928 h 905927"/>
              <a:gd name="connsiteX751" fmla="*/ 8588697 w 11218359"/>
              <a:gd name="connsiteY751" fmla="*/ 905928 h 905927"/>
              <a:gd name="connsiteX752" fmla="*/ 8600175 w 11218359"/>
              <a:gd name="connsiteY752" fmla="*/ 905928 h 905927"/>
              <a:gd name="connsiteX753" fmla="*/ 8611605 w 11218359"/>
              <a:gd name="connsiteY753" fmla="*/ 905928 h 905927"/>
              <a:gd name="connsiteX754" fmla="*/ 8623035 w 11218359"/>
              <a:gd name="connsiteY754" fmla="*/ 905928 h 905927"/>
              <a:gd name="connsiteX755" fmla="*/ 8634465 w 11218359"/>
              <a:gd name="connsiteY755" fmla="*/ 905928 h 905927"/>
              <a:gd name="connsiteX756" fmla="*/ 8645895 w 11218359"/>
              <a:gd name="connsiteY756" fmla="*/ 905928 h 905927"/>
              <a:gd name="connsiteX757" fmla="*/ 8657373 w 11218359"/>
              <a:gd name="connsiteY757" fmla="*/ 905928 h 905927"/>
              <a:gd name="connsiteX758" fmla="*/ 8668802 w 11218359"/>
              <a:gd name="connsiteY758" fmla="*/ 905928 h 905927"/>
              <a:gd name="connsiteX759" fmla="*/ 8680232 w 11218359"/>
              <a:gd name="connsiteY759" fmla="*/ 905928 h 905927"/>
              <a:gd name="connsiteX760" fmla="*/ 8691662 w 11218359"/>
              <a:gd name="connsiteY760" fmla="*/ 905928 h 905927"/>
              <a:gd name="connsiteX761" fmla="*/ 8703093 w 11218359"/>
              <a:gd name="connsiteY761" fmla="*/ 905928 h 905927"/>
              <a:gd name="connsiteX762" fmla="*/ 8714570 w 11218359"/>
              <a:gd name="connsiteY762" fmla="*/ 905928 h 905927"/>
              <a:gd name="connsiteX763" fmla="*/ 8726000 w 11218359"/>
              <a:gd name="connsiteY763" fmla="*/ 905928 h 905927"/>
              <a:gd name="connsiteX764" fmla="*/ 8737430 w 11218359"/>
              <a:gd name="connsiteY764" fmla="*/ 905928 h 905927"/>
              <a:gd name="connsiteX765" fmla="*/ 8748860 w 11218359"/>
              <a:gd name="connsiteY765" fmla="*/ 905928 h 905927"/>
              <a:gd name="connsiteX766" fmla="*/ 8760290 w 11218359"/>
              <a:gd name="connsiteY766" fmla="*/ 905928 h 905927"/>
              <a:gd name="connsiteX767" fmla="*/ 8771768 w 11218359"/>
              <a:gd name="connsiteY767" fmla="*/ 905928 h 905927"/>
              <a:gd name="connsiteX768" fmla="*/ 8783198 w 11218359"/>
              <a:gd name="connsiteY768" fmla="*/ 905928 h 905927"/>
              <a:gd name="connsiteX769" fmla="*/ 8794628 w 11218359"/>
              <a:gd name="connsiteY769" fmla="*/ 905928 h 905927"/>
              <a:gd name="connsiteX770" fmla="*/ 8806058 w 11218359"/>
              <a:gd name="connsiteY770" fmla="*/ 905928 h 905927"/>
              <a:gd name="connsiteX771" fmla="*/ 8817488 w 11218359"/>
              <a:gd name="connsiteY771" fmla="*/ 905928 h 905927"/>
              <a:gd name="connsiteX772" fmla="*/ 8828918 w 11218359"/>
              <a:gd name="connsiteY772" fmla="*/ 905928 h 905927"/>
              <a:gd name="connsiteX773" fmla="*/ 8840395 w 11218359"/>
              <a:gd name="connsiteY773" fmla="*/ 905928 h 905927"/>
              <a:gd name="connsiteX774" fmla="*/ 8851825 w 11218359"/>
              <a:gd name="connsiteY774" fmla="*/ 905928 h 905927"/>
              <a:gd name="connsiteX775" fmla="*/ 8863256 w 11218359"/>
              <a:gd name="connsiteY775" fmla="*/ 905928 h 905927"/>
              <a:gd name="connsiteX776" fmla="*/ 8874686 w 11218359"/>
              <a:gd name="connsiteY776" fmla="*/ 905928 h 905927"/>
              <a:gd name="connsiteX777" fmla="*/ 8886115 w 11218359"/>
              <a:gd name="connsiteY777" fmla="*/ 905928 h 905927"/>
              <a:gd name="connsiteX778" fmla="*/ 8897593 w 11218359"/>
              <a:gd name="connsiteY778" fmla="*/ 905928 h 905927"/>
              <a:gd name="connsiteX779" fmla="*/ 8909022 w 11218359"/>
              <a:gd name="connsiteY779" fmla="*/ 905928 h 905927"/>
              <a:gd name="connsiteX780" fmla="*/ 8920453 w 11218359"/>
              <a:gd name="connsiteY780" fmla="*/ 905928 h 905927"/>
              <a:gd name="connsiteX781" fmla="*/ 8931883 w 11218359"/>
              <a:gd name="connsiteY781" fmla="*/ 905928 h 905927"/>
              <a:gd name="connsiteX782" fmla="*/ 8943313 w 11218359"/>
              <a:gd name="connsiteY782" fmla="*/ 905928 h 905927"/>
              <a:gd name="connsiteX783" fmla="*/ 8954791 w 11218359"/>
              <a:gd name="connsiteY783" fmla="*/ 905928 h 905927"/>
              <a:gd name="connsiteX784" fmla="*/ 8966220 w 11218359"/>
              <a:gd name="connsiteY784" fmla="*/ 905928 h 905927"/>
              <a:gd name="connsiteX785" fmla="*/ 8977651 w 11218359"/>
              <a:gd name="connsiteY785" fmla="*/ 905928 h 905927"/>
              <a:gd name="connsiteX786" fmla="*/ 8989080 w 11218359"/>
              <a:gd name="connsiteY786" fmla="*/ 905928 h 905927"/>
              <a:gd name="connsiteX787" fmla="*/ 9000511 w 11218359"/>
              <a:gd name="connsiteY787" fmla="*/ 905928 h 905927"/>
              <a:gd name="connsiteX788" fmla="*/ 9011988 w 11218359"/>
              <a:gd name="connsiteY788" fmla="*/ 905928 h 905927"/>
              <a:gd name="connsiteX789" fmla="*/ 9023418 w 11218359"/>
              <a:gd name="connsiteY789" fmla="*/ 905928 h 905927"/>
              <a:gd name="connsiteX790" fmla="*/ 9034849 w 11218359"/>
              <a:gd name="connsiteY790" fmla="*/ 905928 h 905927"/>
              <a:gd name="connsiteX791" fmla="*/ 9046278 w 11218359"/>
              <a:gd name="connsiteY791" fmla="*/ 905928 h 905927"/>
              <a:gd name="connsiteX792" fmla="*/ 9057709 w 11218359"/>
              <a:gd name="connsiteY792" fmla="*/ 905928 h 905927"/>
              <a:gd name="connsiteX793" fmla="*/ 9069186 w 11218359"/>
              <a:gd name="connsiteY793" fmla="*/ 905928 h 905927"/>
              <a:gd name="connsiteX794" fmla="*/ 9080615 w 11218359"/>
              <a:gd name="connsiteY794" fmla="*/ 905928 h 905927"/>
              <a:gd name="connsiteX795" fmla="*/ 9092046 w 11218359"/>
              <a:gd name="connsiteY795" fmla="*/ 905928 h 905927"/>
              <a:gd name="connsiteX796" fmla="*/ 9103476 w 11218359"/>
              <a:gd name="connsiteY796" fmla="*/ 905928 h 905927"/>
              <a:gd name="connsiteX797" fmla="*/ 9114906 w 11218359"/>
              <a:gd name="connsiteY797" fmla="*/ 905928 h 905927"/>
              <a:gd name="connsiteX798" fmla="*/ 9126384 w 11218359"/>
              <a:gd name="connsiteY798" fmla="*/ 905928 h 905927"/>
              <a:gd name="connsiteX799" fmla="*/ 9137813 w 11218359"/>
              <a:gd name="connsiteY799" fmla="*/ 905928 h 905927"/>
              <a:gd name="connsiteX800" fmla="*/ 9149244 w 11218359"/>
              <a:gd name="connsiteY800" fmla="*/ 905928 h 905927"/>
              <a:gd name="connsiteX801" fmla="*/ 9160673 w 11218359"/>
              <a:gd name="connsiteY801" fmla="*/ 905928 h 905927"/>
              <a:gd name="connsiteX802" fmla="*/ 9172104 w 11218359"/>
              <a:gd name="connsiteY802" fmla="*/ 905928 h 905927"/>
              <a:gd name="connsiteX803" fmla="*/ 9183581 w 11218359"/>
              <a:gd name="connsiteY803" fmla="*/ 905928 h 905927"/>
              <a:gd name="connsiteX804" fmla="*/ 9195011 w 11218359"/>
              <a:gd name="connsiteY804" fmla="*/ 905928 h 905927"/>
              <a:gd name="connsiteX805" fmla="*/ 9206442 w 11218359"/>
              <a:gd name="connsiteY805" fmla="*/ 905928 h 905927"/>
              <a:gd name="connsiteX806" fmla="*/ 9217871 w 11218359"/>
              <a:gd name="connsiteY806" fmla="*/ 905928 h 905927"/>
              <a:gd name="connsiteX807" fmla="*/ 9229301 w 11218359"/>
              <a:gd name="connsiteY807" fmla="*/ 905928 h 905927"/>
              <a:gd name="connsiteX808" fmla="*/ 9240779 w 11218359"/>
              <a:gd name="connsiteY808" fmla="*/ 905928 h 905927"/>
              <a:gd name="connsiteX809" fmla="*/ 9252209 w 11218359"/>
              <a:gd name="connsiteY809" fmla="*/ 905928 h 905927"/>
              <a:gd name="connsiteX810" fmla="*/ 9263639 w 11218359"/>
              <a:gd name="connsiteY810" fmla="*/ 905928 h 905927"/>
              <a:gd name="connsiteX811" fmla="*/ 9275069 w 11218359"/>
              <a:gd name="connsiteY811" fmla="*/ 905928 h 905927"/>
              <a:gd name="connsiteX812" fmla="*/ 9286498 w 11218359"/>
              <a:gd name="connsiteY812" fmla="*/ 905928 h 905927"/>
              <a:gd name="connsiteX813" fmla="*/ 9297977 w 11218359"/>
              <a:gd name="connsiteY813" fmla="*/ 905928 h 905927"/>
              <a:gd name="connsiteX814" fmla="*/ 9309406 w 11218359"/>
              <a:gd name="connsiteY814" fmla="*/ 905928 h 905927"/>
              <a:gd name="connsiteX815" fmla="*/ 9320837 w 11218359"/>
              <a:gd name="connsiteY815" fmla="*/ 905928 h 905927"/>
              <a:gd name="connsiteX816" fmla="*/ 9332266 w 11218359"/>
              <a:gd name="connsiteY816" fmla="*/ 905928 h 905927"/>
              <a:gd name="connsiteX817" fmla="*/ 9343696 w 11218359"/>
              <a:gd name="connsiteY817" fmla="*/ 905928 h 905927"/>
              <a:gd name="connsiteX818" fmla="*/ 9355174 w 11218359"/>
              <a:gd name="connsiteY818" fmla="*/ 905928 h 905927"/>
              <a:gd name="connsiteX819" fmla="*/ 9366604 w 11218359"/>
              <a:gd name="connsiteY819" fmla="*/ 905928 h 905927"/>
              <a:gd name="connsiteX820" fmla="*/ 9378035 w 11218359"/>
              <a:gd name="connsiteY820" fmla="*/ 905928 h 905927"/>
              <a:gd name="connsiteX821" fmla="*/ 9389464 w 11218359"/>
              <a:gd name="connsiteY821" fmla="*/ 905928 h 905927"/>
              <a:gd name="connsiteX822" fmla="*/ 9400894 w 11218359"/>
              <a:gd name="connsiteY822" fmla="*/ 905928 h 905927"/>
              <a:gd name="connsiteX823" fmla="*/ 9412372 w 11218359"/>
              <a:gd name="connsiteY823" fmla="*/ 905928 h 905927"/>
              <a:gd name="connsiteX824" fmla="*/ 9423802 w 11218359"/>
              <a:gd name="connsiteY824" fmla="*/ 905928 h 905927"/>
              <a:gd name="connsiteX825" fmla="*/ 9435232 w 11218359"/>
              <a:gd name="connsiteY825" fmla="*/ 839824 h 905927"/>
              <a:gd name="connsiteX826" fmla="*/ 9446662 w 11218359"/>
              <a:gd name="connsiteY826" fmla="*/ 377095 h 905927"/>
              <a:gd name="connsiteX827" fmla="*/ 9458091 w 11218359"/>
              <a:gd name="connsiteY827" fmla="*/ 335028 h 905927"/>
              <a:gd name="connsiteX828" fmla="*/ 9469570 w 11218359"/>
              <a:gd name="connsiteY828" fmla="*/ 274934 h 905927"/>
              <a:gd name="connsiteX829" fmla="*/ 9480999 w 11218359"/>
              <a:gd name="connsiteY829" fmla="*/ 28546 h 905927"/>
              <a:gd name="connsiteX830" fmla="*/ 9492429 w 11218359"/>
              <a:gd name="connsiteY830" fmla="*/ 78124 h 905927"/>
              <a:gd name="connsiteX831" fmla="*/ 9503859 w 11218359"/>
              <a:gd name="connsiteY831" fmla="*/ 106670 h 905927"/>
              <a:gd name="connsiteX832" fmla="*/ 9515289 w 11218359"/>
              <a:gd name="connsiteY832" fmla="*/ 286955 h 905927"/>
              <a:gd name="connsiteX833" fmla="*/ 9526767 w 11218359"/>
              <a:gd name="connsiteY833" fmla="*/ 350053 h 905927"/>
              <a:gd name="connsiteX834" fmla="*/ 9538197 w 11218359"/>
              <a:gd name="connsiteY834" fmla="*/ 350053 h 905927"/>
              <a:gd name="connsiteX835" fmla="*/ 9549626 w 11218359"/>
              <a:gd name="connsiteY835" fmla="*/ 148738 h 905927"/>
              <a:gd name="connsiteX836" fmla="*/ 9561057 w 11218359"/>
              <a:gd name="connsiteY836" fmla="*/ 234372 h 905927"/>
              <a:gd name="connsiteX837" fmla="*/ 9572487 w 11218359"/>
              <a:gd name="connsiteY837" fmla="*/ 0 h 905927"/>
              <a:gd name="connsiteX838" fmla="*/ 9583965 w 11218359"/>
              <a:gd name="connsiteY838" fmla="*/ 307986 h 905927"/>
              <a:gd name="connsiteX839" fmla="*/ 9595395 w 11218359"/>
              <a:gd name="connsiteY839" fmla="*/ 347048 h 905927"/>
              <a:gd name="connsiteX840" fmla="*/ 9606824 w 11218359"/>
              <a:gd name="connsiteY840" fmla="*/ 437188 h 905927"/>
              <a:gd name="connsiteX841" fmla="*/ 9618255 w 11218359"/>
              <a:gd name="connsiteY841" fmla="*/ 292960 h 905927"/>
              <a:gd name="connsiteX842" fmla="*/ 9629684 w 11218359"/>
              <a:gd name="connsiteY842" fmla="*/ 277940 h 905927"/>
              <a:gd name="connsiteX843" fmla="*/ 9641163 w 11218359"/>
              <a:gd name="connsiteY843" fmla="*/ 85635 h 905927"/>
              <a:gd name="connsiteX844" fmla="*/ 9652592 w 11218359"/>
              <a:gd name="connsiteY844" fmla="*/ 246388 h 905927"/>
              <a:gd name="connsiteX845" fmla="*/ 9664022 w 11218359"/>
              <a:gd name="connsiteY845" fmla="*/ 779731 h 905927"/>
              <a:gd name="connsiteX846" fmla="*/ 9675452 w 11218359"/>
              <a:gd name="connsiteY846" fmla="*/ 905928 h 905927"/>
              <a:gd name="connsiteX847" fmla="*/ 9686882 w 11218359"/>
              <a:gd name="connsiteY847" fmla="*/ 905928 h 905927"/>
              <a:gd name="connsiteX848" fmla="*/ 9698360 w 11218359"/>
              <a:gd name="connsiteY848" fmla="*/ 905928 h 905927"/>
              <a:gd name="connsiteX849" fmla="*/ 9709790 w 11218359"/>
              <a:gd name="connsiteY849" fmla="*/ 905928 h 905927"/>
              <a:gd name="connsiteX850" fmla="*/ 9721219 w 11218359"/>
              <a:gd name="connsiteY850" fmla="*/ 905928 h 905927"/>
              <a:gd name="connsiteX851" fmla="*/ 9732650 w 11218359"/>
              <a:gd name="connsiteY851" fmla="*/ 905928 h 905927"/>
              <a:gd name="connsiteX852" fmla="*/ 9744080 w 11218359"/>
              <a:gd name="connsiteY852" fmla="*/ 905928 h 905927"/>
              <a:gd name="connsiteX853" fmla="*/ 9755557 w 11218359"/>
              <a:gd name="connsiteY853" fmla="*/ 905928 h 905927"/>
              <a:gd name="connsiteX854" fmla="*/ 9766988 w 11218359"/>
              <a:gd name="connsiteY854" fmla="*/ 905928 h 905927"/>
              <a:gd name="connsiteX855" fmla="*/ 9778417 w 11218359"/>
              <a:gd name="connsiteY855" fmla="*/ 905928 h 905927"/>
              <a:gd name="connsiteX856" fmla="*/ 9789848 w 11218359"/>
              <a:gd name="connsiteY856" fmla="*/ 905928 h 905927"/>
              <a:gd name="connsiteX857" fmla="*/ 9801277 w 11218359"/>
              <a:gd name="connsiteY857" fmla="*/ 905928 h 905927"/>
              <a:gd name="connsiteX858" fmla="*/ 9812755 w 11218359"/>
              <a:gd name="connsiteY858" fmla="*/ 905928 h 905927"/>
              <a:gd name="connsiteX859" fmla="*/ 9824185 w 11218359"/>
              <a:gd name="connsiteY859" fmla="*/ 905928 h 905927"/>
              <a:gd name="connsiteX860" fmla="*/ 9835615 w 11218359"/>
              <a:gd name="connsiteY860" fmla="*/ 905928 h 905927"/>
              <a:gd name="connsiteX861" fmla="*/ 9847045 w 11218359"/>
              <a:gd name="connsiteY861" fmla="*/ 905928 h 905927"/>
              <a:gd name="connsiteX862" fmla="*/ 9858475 w 11218359"/>
              <a:gd name="connsiteY862" fmla="*/ 905928 h 905927"/>
              <a:gd name="connsiteX863" fmla="*/ 9869952 w 11218359"/>
              <a:gd name="connsiteY863" fmla="*/ 905928 h 905927"/>
              <a:gd name="connsiteX864" fmla="*/ 9881383 w 11218359"/>
              <a:gd name="connsiteY864" fmla="*/ 905928 h 905927"/>
              <a:gd name="connsiteX865" fmla="*/ 9892812 w 11218359"/>
              <a:gd name="connsiteY865" fmla="*/ 905928 h 905927"/>
              <a:gd name="connsiteX866" fmla="*/ 9904243 w 11218359"/>
              <a:gd name="connsiteY866" fmla="*/ 905928 h 905927"/>
              <a:gd name="connsiteX867" fmla="*/ 9915673 w 11218359"/>
              <a:gd name="connsiteY867" fmla="*/ 905928 h 905927"/>
              <a:gd name="connsiteX868" fmla="*/ 9927102 w 11218359"/>
              <a:gd name="connsiteY868" fmla="*/ 905928 h 905927"/>
              <a:gd name="connsiteX869" fmla="*/ 9938581 w 11218359"/>
              <a:gd name="connsiteY869" fmla="*/ 905928 h 905927"/>
              <a:gd name="connsiteX870" fmla="*/ 9950010 w 11218359"/>
              <a:gd name="connsiteY870" fmla="*/ 905928 h 905927"/>
              <a:gd name="connsiteX871" fmla="*/ 9961441 w 11218359"/>
              <a:gd name="connsiteY871" fmla="*/ 905928 h 905927"/>
              <a:gd name="connsiteX872" fmla="*/ 9972870 w 11218359"/>
              <a:gd name="connsiteY872" fmla="*/ 905928 h 905927"/>
              <a:gd name="connsiteX873" fmla="*/ 9984300 w 11218359"/>
              <a:gd name="connsiteY873" fmla="*/ 905928 h 905927"/>
              <a:gd name="connsiteX874" fmla="*/ 9995778 w 11218359"/>
              <a:gd name="connsiteY874" fmla="*/ 905928 h 905927"/>
              <a:gd name="connsiteX875" fmla="*/ 10007208 w 11218359"/>
              <a:gd name="connsiteY875" fmla="*/ 905928 h 905927"/>
              <a:gd name="connsiteX876" fmla="*/ 10018638 w 11218359"/>
              <a:gd name="connsiteY876" fmla="*/ 905928 h 905927"/>
              <a:gd name="connsiteX877" fmla="*/ 10030068 w 11218359"/>
              <a:gd name="connsiteY877" fmla="*/ 905928 h 905927"/>
              <a:gd name="connsiteX878" fmla="*/ 10041498 w 11218359"/>
              <a:gd name="connsiteY878" fmla="*/ 905928 h 905927"/>
              <a:gd name="connsiteX879" fmla="*/ 10052976 w 11218359"/>
              <a:gd name="connsiteY879" fmla="*/ 905928 h 905927"/>
              <a:gd name="connsiteX880" fmla="*/ 10064405 w 11218359"/>
              <a:gd name="connsiteY880" fmla="*/ 905928 h 905927"/>
              <a:gd name="connsiteX881" fmla="*/ 10075835 w 11218359"/>
              <a:gd name="connsiteY881" fmla="*/ 905928 h 905927"/>
              <a:gd name="connsiteX882" fmla="*/ 10087266 w 11218359"/>
              <a:gd name="connsiteY882" fmla="*/ 905928 h 905927"/>
              <a:gd name="connsiteX883" fmla="*/ 10098695 w 11218359"/>
              <a:gd name="connsiteY883" fmla="*/ 905928 h 905927"/>
              <a:gd name="connsiteX884" fmla="*/ 10110174 w 11218359"/>
              <a:gd name="connsiteY884" fmla="*/ 905928 h 905927"/>
              <a:gd name="connsiteX885" fmla="*/ 10121603 w 11218359"/>
              <a:gd name="connsiteY885" fmla="*/ 905928 h 905927"/>
              <a:gd name="connsiteX886" fmla="*/ 10133033 w 11218359"/>
              <a:gd name="connsiteY886" fmla="*/ 905928 h 905927"/>
              <a:gd name="connsiteX887" fmla="*/ 10144463 w 11218359"/>
              <a:gd name="connsiteY887" fmla="*/ 905928 h 905927"/>
              <a:gd name="connsiteX888" fmla="*/ 10155893 w 11218359"/>
              <a:gd name="connsiteY888" fmla="*/ 905928 h 905927"/>
              <a:gd name="connsiteX889" fmla="*/ 10167371 w 11218359"/>
              <a:gd name="connsiteY889" fmla="*/ 905928 h 905927"/>
              <a:gd name="connsiteX890" fmla="*/ 10178801 w 11218359"/>
              <a:gd name="connsiteY890" fmla="*/ 905928 h 905927"/>
              <a:gd name="connsiteX891" fmla="*/ 10190230 w 11218359"/>
              <a:gd name="connsiteY891" fmla="*/ 905928 h 905927"/>
              <a:gd name="connsiteX892" fmla="*/ 10201661 w 11218359"/>
              <a:gd name="connsiteY892" fmla="*/ 905928 h 905927"/>
              <a:gd name="connsiteX893" fmla="*/ 10213091 w 11218359"/>
              <a:gd name="connsiteY893" fmla="*/ 905928 h 905927"/>
              <a:gd name="connsiteX894" fmla="*/ 10224569 w 11218359"/>
              <a:gd name="connsiteY894" fmla="*/ 905928 h 905927"/>
              <a:gd name="connsiteX895" fmla="*/ 10235998 w 11218359"/>
              <a:gd name="connsiteY895" fmla="*/ 905928 h 905927"/>
              <a:gd name="connsiteX896" fmla="*/ 10247428 w 11218359"/>
              <a:gd name="connsiteY896" fmla="*/ 905928 h 905927"/>
              <a:gd name="connsiteX897" fmla="*/ 10258859 w 11218359"/>
              <a:gd name="connsiteY897" fmla="*/ 905928 h 905927"/>
              <a:gd name="connsiteX898" fmla="*/ 10270288 w 11218359"/>
              <a:gd name="connsiteY898" fmla="*/ 905928 h 905927"/>
              <a:gd name="connsiteX899" fmla="*/ 10281767 w 11218359"/>
              <a:gd name="connsiteY899" fmla="*/ 905928 h 905927"/>
              <a:gd name="connsiteX900" fmla="*/ 10293196 w 11218359"/>
              <a:gd name="connsiteY900" fmla="*/ 905928 h 905927"/>
              <a:gd name="connsiteX901" fmla="*/ 10304626 w 11218359"/>
              <a:gd name="connsiteY901" fmla="*/ 905928 h 905927"/>
              <a:gd name="connsiteX902" fmla="*/ 10316056 w 11218359"/>
              <a:gd name="connsiteY902" fmla="*/ 905928 h 905927"/>
              <a:gd name="connsiteX903" fmla="*/ 10327486 w 11218359"/>
              <a:gd name="connsiteY903" fmla="*/ 905928 h 905927"/>
              <a:gd name="connsiteX904" fmla="*/ 10338963 w 11218359"/>
              <a:gd name="connsiteY904" fmla="*/ 905928 h 905927"/>
              <a:gd name="connsiteX905" fmla="*/ 10350394 w 11218359"/>
              <a:gd name="connsiteY905" fmla="*/ 905928 h 905927"/>
              <a:gd name="connsiteX906" fmla="*/ 10361823 w 11218359"/>
              <a:gd name="connsiteY906" fmla="*/ 905928 h 905927"/>
              <a:gd name="connsiteX907" fmla="*/ 10373254 w 11218359"/>
              <a:gd name="connsiteY907" fmla="*/ 905928 h 905927"/>
              <a:gd name="connsiteX908" fmla="*/ 10384684 w 11218359"/>
              <a:gd name="connsiteY908" fmla="*/ 905928 h 905927"/>
              <a:gd name="connsiteX909" fmla="*/ 10396161 w 11218359"/>
              <a:gd name="connsiteY909" fmla="*/ 905928 h 905927"/>
              <a:gd name="connsiteX910" fmla="*/ 10407591 w 11218359"/>
              <a:gd name="connsiteY910" fmla="*/ 905928 h 905927"/>
              <a:gd name="connsiteX911" fmla="*/ 10419021 w 11218359"/>
              <a:gd name="connsiteY911" fmla="*/ 905928 h 905927"/>
              <a:gd name="connsiteX912" fmla="*/ 10430452 w 11218359"/>
              <a:gd name="connsiteY912" fmla="*/ 905928 h 905927"/>
              <a:gd name="connsiteX913" fmla="*/ 10441881 w 11218359"/>
              <a:gd name="connsiteY913" fmla="*/ 905928 h 905927"/>
              <a:gd name="connsiteX914" fmla="*/ 10453358 w 11218359"/>
              <a:gd name="connsiteY914" fmla="*/ 905928 h 905927"/>
              <a:gd name="connsiteX915" fmla="*/ 10464789 w 11218359"/>
              <a:gd name="connsiteY915" fmla="*/ 905928 h 905927"/>
              <a:gd name="connsiteX916" fmla="*/ 10476219 w 11218359"/>
              <a:gd name="connsiteY916" fmla="*/ 905928 h 905927"/>
              <a:gd name="connsiteX917" fmla="*/ 10487649 w 11218359"/>
              <a:gd name="connsiteY917" fmla="*/ 905928 h 905927"/>
              <a:gd name="connsiteX918" fmla="*/ 10499079 w 11218359"/>
              <a:gd name="connsiteY918" fmla="*/ 905928 h 905927"/>
              <a:gd name="connsiteX919" fmla="*/ 10510556 w 11218359"/>
              <a:gd name="connsiteY919" fmla="*/ 905928 h 905927"/>
              <a:gd name="connsiteX920" fmla="*/ 10521987 w 11218359"/>
              <a:gd name="connsiteY920" fmla="*/ 905928 h 905927"/>
              <a:gd name="connsiteX921" fmla="*/ 10533416 w 11218359"/>
              <a:gd name="connsiteY921" fmla="*/ 905928 h 905927"/>
              <a:gd name="connsiteX922" fmla="*/ 10544847 w 11218359"/>
              <a:gd name="connsiteY922" fmla="*/ 905928 h 905927"/>
              <a:gd name="connsiteX923" fmla="*/ 10556277 w 11218359"/>
              <a:gd name="connsiteY923" fmla="*/ 905928 h 905927"/>
              <a:gd name="connsiteX924" fmla="*/ 10567754 w 11218359"/>
              <a:gd name="connsiteY924" fmla="*/ 905928 h 905927"/>
              <a:gd name="connsiteX925" fmla="*/ 10579184 w 11218359"/>
              <a:gd name="connsiteY925" fmla="*/ 905928 h 905927"/>
              <a:gd name="connsiteX926" fmla="*/ 10590614 w 11218359"/>
              <a:gd name="connsiteY926" fmla="*/ 905928 h 905927"/>
              <a:gd name="connsiteX927" fmla="*/ 10602045 w 11218359"/>
              <a:gd name="connsiteY927" fmla="*/ 905928 h 905927"/>
              <a:gd name="connsiteX928" fmla="*/ 10613474 w 11218359"/>
              <a:gd name="connsiteY928" fmla="*/ 905928 h 905927"/>
              <a:gd name="connsiteX929" fmla="*/ 10624951 w 11218359"/>
              <a:gd name="connsiteY929" fmla="*/ 905928 h 905927"/>
              <a:gd name="connsiteX930" fmla="*/ 10636382 w 11218359"/>
              <a:gd name="connsiteY930" fmla="*/ 905928 h 905927"/>
              <a:gd name="connsiteX931" fmla="*/ 10647812 w 11218359"/>
              <a:gd name="connsiteY931" fmla="*/ 905928 h 905927"/>
              <a:gd name="connsiteX932" fmla="*/ 10659241 w 11218359"/>
              <a:gd name="connsiteY932" fmla="*/ 905928 h 905927"/>
              <a:gd name="connsiteX933" fmla="*/ 10670672 w 11218359"/>
              <a:gd name="connsiteY933" fmla="*/ 905928 h 905927"/>
              <a:gd name="connsiteX934" fmla="*/ 10682149 w 11218359"/>
              <a:gd name="connsiteY934" fmla="*/ 905928 h 905927"/>
              <a:gd name="connsiteX935" fmla="*/ 10693580 w 11218359"/>
              <a:gd name="connsiteY935" fmla="*/ 905928 h 905927"/>
              <a:gd name="connsiteX936" fmla="*/ 10705009 w 11218359"/>
              <a:gd name="connsiteY936" fmla="*/ 905928 h 905927"/>
              <a:gd name="connsiteX937" fmla="*/ 10716439 w 11218359"/>
              <a:gd name="connsiteY937" fmla="*/ 905928 h 905927"/>
              <a:gd name="connsiteX938" fmla="*/ 10727870 w 11218359"/>
              <a:gd name="connsiteY938" fmla="*/ 905928 h 905927"/>
              <a:gd name="connsiteX939" fmla="*/ 10739347 w 11218359"/>
              <a:gd name="connsiteY939" fmla="*/ 905928 h 905927"/>
              <a:gd name="connsiteX940" fmla="*/ 10750778 w 11218359"/>
              <a:gd name="connsiteY940" fmla="*/ 905928 h 905927"/>
              <a:gd name="connsiteX941" fmla="*/ 10762207 w 11218359"/>
              <a:gd name="connsiteY941" fmla="*/ 905928 h 905927"/>
              <a:gd name="connsiteX942" fmla="*/ 10773637 w 11218359"/>
              <a:gd name="connsiteY942" fmla="*/ 905928 h 905927"/>
              <a:gd name="connsiteX943" fmla="*/ 10785067 w 11218359"/>
              <a:gd name="connsiteY943" fmla="*/ 905928 h 905927"/>
              <a:gd name="connsiteX944" fmla="*/ 10796544 w 11218359"/>
              <a:gd name="connsiteY944" fmla="*/ 905928 h 905927"/>
              <a:gd name="connsiteX945" fmla="*/ 10807975 w 11218359"/>
              <a:gd name="connsiteY945" fmla="*/ 905928 h 905927"/>
              <a:gd name="connsiteX946" fmla="*/ 10819405 w 11218359"/>
              <a:gd name="connsiteY946" fmla="*/ 905928 h 905927"/>
              <a:gd name="connsiteX947" fmla="*/ 10830834 w 11218359"/>
              <a:gd name="connsiteY947" fmla="*/ 905928 h 905927"/>
              <a:gd name="connsiteX948" fmla="*/ 10842265 w 11218359"/>
              <a:gd name="connsiteY948" fmla="*/ 905928 h 905927"/>
              <a:gd name="connsiteX949" fmla="*/ 10853742 w 11218359"/>
              <a:gd name="connsiteY949" fmla="*/ 905928 h 905927"/>
              <a:gd name="connsiteX950" fmla="*/ 10865173 w 11218359"/>
              <a:gd name="connsiteY950" fmla="*/ 905928 h 905927"/>
              <a:gd name="connsiteX951" fmla="*/ 10876602 w 11218359"/>
              <a:gd name="connsiteY951" fmla="*/ 905928 h 905927"/>
              <a:gd name="connsiteX952" fmla="*/ 10888032 w 11218359"/>
              <a:gd name="connsiteY952" fmla="*/ 905928 h 905927"/>
              <a:gd name="connsiteX953" fmla="*/ 10899463 w 11218359"/>
              <a:gd name="connsiteY953" fmla="*/ 905928 h 905927"/>
              <a:gd name="connsiteX954" fmla="*/ 10910892 w 11218359"/>
              <a:gd name="connsiteY954" fmla="*/ 905928 h 905927"/>
              <a:gd name="connsiteX955" fmla="*/ 10922369 w 11218359"/>
              <a:gd name="connsiteY955" fmla="*/ 905928 h 905927"/>
              <a:gd name="connsiteX956" fmla="*/ 10933800 w 11218359"/>
              <a:gd name="connsiteY956" fmla="*/ 905928 h 905927"/>
              <a:gd name="connsiteX957" fmla="*/ 10945230 w 11218359"/>
              <a:gd name="connsiteY957" fmla="*/ 905928 h 905927"/>
              <a:gd name="connsiteX958" fmla="*/ 10956660 w 11218359"/>
              <a:gd name="connsiteY958" fmla="*/ 905928 h 905927"/>
              <a:gd name="connsiteX959" fmla="*/ 10968090 w 11218359"/>
              <a:gd name="connsiteY959" fmla="*/ 905928 h 905927"/>
              <a:gd name="connsiteX960" fmla="*/ 10979567 w 11218359"/>
              <a:gd name="connsiteY960" fmla="*/ 905928 h 905927"/>
              <a:gd name="connsiteX961" fmla="*/ 10990998 w 11218359"/>
              <a:gd name="connsiteY961" fmla="*/ 905928 h 905927"/>
              <a:gd name="connsiteX962" fmla="*/ 11002427 w 11218359"/>
              <a:gd name="connsiteY962" fmla="*/ 905928 h 905927"/>
              <a:gd name="connsiteX963" fmla="*/ 11013858 w 11218359"/>
              <a:gd name="connsiteY963" fmla="*/ 905928 h 905927"/>
              <a:gd name="connsiteX964" fmla="*/ 11025287 w 11218359"/>
              <a:gd name="connsiteY964" fmla="*/ 905928 h 905927"/>
              <a:gd name="connsiteX965" fmla="*/ 11036765 w 11218359"/>
              <a:gd name="connsiteY965" fmla="*/ 905928 h 905927"/>
              <a:gd name="connsiteX966" fmla="*/ 11048195 w 11218359"/>
              <a:gd name="connsiteY966" fmla="*/ 905928 h 905927"/>
              <a:gd name="connsiteX967" fmla="*/ 11059625 w 11218359"/>
              <a:gd name="connsiteY967" fmla="*/ 905928 h 905927"/>
              <a:gd name="connsiteX968" fmla="*/ 11071056 w 11218359"/>
              <a:gd name="connsiteY968" fmla="*/ 905928 h 905927"/>
              <a:gd name="connsiteX969" fmla="*/ 11082485 w 11218359"/>
              <a:gd name="connsiteY969" fmla="*/ 905928 h 905927"/>
              <a:gd name="connsiteX970" fmla="*/ 11093962 w 11218359"/>
              <a:gd name="connsiteY970" fmla="*/ 905928 h 905927"/>
              <a:gd name="connsiteX971" fmla="*/ 11105393 w 11218359"/>
              <a:gd name="connsiteY971" fmla="*/ 905928 h 905927"/>
              <a:gd name="connsiteX972" fmla="*/ 11116823 w 11218359"/>
              <a:gd name="connsiteY972" fmla="*/ 905928 h 905927"/>
              <a:gd name="connsiteX973" fmla="*/ 11128253 w 11218359"/>
              <a:gd name="connsiteY973" fmla="*/ 905928 h 905927"/>
              <a:gd name="connsiteX974" fmla="*/ 11139683 w 11218359"/>
              <a:gd name="connsiteY974" fmla="*/ 905928 h 905927"/>
              <a:gd name="connsiteX975" fmla="*/ 11151160 w 11218359"/>
              <a:gd name="connsiteY975" fmla="*/ 905928 h 905927"/>
              <a:gd name="connsiteX976" fmla="*/ 11162591 w 11218359"/>
              <a:gd name="connsiteY976" fmla="*/ 905928 h 905927"/>
              <a:gd name="connsiteX977" fmla="*/ 11174020 w 11218359"/>
              <a:gd name="connsiteY977" fmla="*/ 905928 h 905927"/>
              <a:gd name="connsiteX978" fmla="*/ 11185451 w 11218359"/>
              <a:gd name="connsiteY978" fmla="*/ 905928 h 905927"/>
              <a:gd name="connsiteX979" fmla="*/ 11196881 w 11218359"/>
              <a:gd name="connsiteY979" fmla="*/ 905928 h 905927"/>
              <a:gd name="connsiteX980" fmla="*/ 11208358 w 11218359"/>
              <a:gd name="connsiteY980" fmla="*/ 905928 h 905927"/>
              <a:gd name="connsiteX981" fmla="*/ 11218359 w 11218359"/>
              <a:gd name="connsiteY981" fmla="*/ 905928 h 905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905927">
                <a:moveTo>
                  <a:pt x="0" y="905928"/>
                </a:moveTo>
                <a:lnTo>
                  <a:pt x="9149" y="905928"/>
                </a:lnTo>
                <a:lnTo>
                  <a:pt x="20588" y="905928"/>
                </a:lnTo>
                <a:lnTo>
                  <a:pt x="32028" y="905928"/>
                </a:lnTo>
                <a:lnTo>
                  <a:pt x="43467" y="905928"/>
                </a:lnTo>
                <a:lnTo>
                  <a:pt x="54907" y="905928"/>
                </a:lnTo>
                <a:lnTo>
                  <a:pt x="66346" y="905928"/>
                </a:lnTo>
                <a:lnTo>
                  <a:pt x="77786" y="905928"/>
                </a:lnTo>
                <a:lnTo>
                  <a:pt x="89225" y="905928"/>
                </a:lnTo>
                <a:lnTo>
                  <a:pt x="100665" y="905928"/>
                </a:lnTo>
                <a:lnTo>
                  <a:pt x="112104" y="905928"/>
                </a:lnTo>
                <a:lnTo>
                  <a:pt x="123544" y="905928"/>
                </a:lnTo>
                <a:lnTo>
                  <a:pt x="134979" y="905928"/>
                </a:lnTo>
                <a:lnTo>
                  <a:pt x="146423" y="905928"/>
                </a:lnTo>
                <a:lnTo>
                  <a:pt x="157858" y="905928"/>
                </a:lnTo>
                <a:lnTo>
                  <a:pt x="169297" y="905928"/>
                </a:lnTo>
                <a:lnTo>
                  <a:pt x="180737" y="905928"/>
                </a:lnTo>
                <a:lnTo>
                  <a:pt x="192176" y="905928"/>
                </a:lnTo>
                <a:lnTo>
                  <a:pt x="203616" y="905928"/>
                </a:lnTo>
                <a:lnTo>
                  <a:pt x="215055" y="905928"/>
                </a:lnTo>
                <a:lnTo>
                  <a:pt x="226495" y="905928"/>
                </a:lnTo>
                <a:lnTo>
                  <a:pt x="237935" y="905928"/>
                </a:lnTo>
                <a:lnTo>
                  <a:pt x="249374" y="905928"/>
                </a:lnTo>
                <a:lnTo>
                  <a:pt x="260814" y="905928"/>
                </a:lnTo>
                <a:lnTo>
                  <a:pt x="272253" y="905928"/>
                </a:lnTo>
                <a:lnTo>
                  <a:pt x="283693" y="905928"/>
                </a:lnTo>
                <a:lnTo>
                  <a:pt x="295132" y="905928"/>
                </a:lnTo>
                <a:lnTo>
                  <a:pt x="306572" y="905928"/>
                </a:lnTo>
                <a:lnTo>
                  <a:pt x="318011" y="905928"/>
                </a:lnTo>
                <a:lnTo>
                  <a:pt x="329451" y="905928"/>
                </a:lnTo>
                <a:lnTo>
                  <a:pt x="340890" y="905928"/>
                </a:lnTo>
                <a:lnTo>
                  <a:pt x="352330" y="905928"/>
                </a:lnTo>
                <a:lnTo>
                  <a:pt x="363769" y="905928"/>
                </a:lnTo>
                <a:lnTo>
                  <a:pt x="375209" y="905928"/>
                </a:lnTo>
                <a:lnTo>
                  <a:pt x="386648" y="905928"/>
                </a:lnTo>
                <a:lnTo>
                  <a:pt x="398088" y="905928"/>
                </a:lnTo>
                <a:lnTo>
                  <a:pt x="409527" y="905928"/>
                </a:lnTo>
                <a:lnTo>
                  <a:pt x="420967" y="905928"/>
                </a:lnTo>
                <a:lnTo>
                  <a:pt x="432406" y="905928"/>
                </a:lnTo>
                <a:lnTo>
                  <a:pt x="443846" y="905928"/>
                </a:lnTo>
                <a:lnTo>
                  <a:pt x="455285" y="905928"/>
                </a:lnTo>
                <a:lnTo>
                  <a:pt x="466725" y="905928"/>
                </a:lnTo>
                <a:lnTo>
                  <a:pt x="478165" y="905928"/>
                </a:lnTo>
                <a:lnTo>
                  <a:pt x="489604" y="905928"/>
                </a:lnTo>
                <a:lnTo>
                  <a:pt x="501044" y="905928"/>
                </a:lnTo>
                <a:lnTo>
                  <a:pt x="512483" y="905928"/>
                </a:lnTo>
                <a:lnTo>
                  <a:pt x="523923" y="905928"/>
                </a:lnTo>
                <a:lnTo>
                  <a:pt x="535362" y="905928"/>
                </a:lnTo>
                <a:lnTo>
                  <a:pt x="546802" y="905928"/>
                </a:lnTo>
                <a:lnTo>
                  <a:pt x="558241" y="905928"/>
                </a:lnTo>
                <a:lnTo>
                  <a:pt x="569681" y="905928"/>
                </a:lnTo>
                <a:lnTo>
                  <a:pt x="581120" y="905928"/>
                </a:lnTo>
                <a:lnTo>
                  <a:pt x="592560" y="905928"/>
                </a:lnTo>
                <a:lnTo>
                  <a:pt x="603999" y="905928"/>
                </a:lnTo>
                <a:lnTo>
                  <a:pt x="615439" y="905928"/>
                </a:lnTo>
                <a:lnTo>
                  <a:pt x="626878" y="905928"/>
                </a:lnTo>
                <a:lnTo>
                  <a:pt x="638318" y="905928"/>
                </a:lnTo>
                <a:lnTo>
                  <a:pt x="649757" y="905928"/>
                </a:lnTo>
                <a:lnTo>
                  <a:pt x="661192" y="905928"/>
                </a:lnTo>
                <a:lnTo>
                  <a:pt x="672632" y="905928"/>
                </a:lnTo>
                <a:lnTo>
                  <a:pt x="684071" y="905928"/>
                </a:lnTo>
                <a:lnTo>
                  <a:pt x="695511" y="905928"/>
                </a:lnTo>
                <a:lnTo>
                  <a:pt x="706950" y="905928"/>
                </a:lnTo>
                <a:lnTo>
                  <a:pt x="718390" y="905928"/>
                </a:lnTo>
                <a:lnTo>
                  <a:pt x="729829" y="905928"/>
                </a:lnTo>
                <a:lnTo>
                  <a:pt x="741269" y="905928"/>
                </a:lnTo>
                <a:lnTo>
                  <a:pt x="752708" y="905928"/>
                </a:lnTo>
                <a:lnTo>
                  <a:pt x="764148" y="905928"/>
                </a:lnTo>
                <a:lnTo>
                  <a:pt x="775587" y="905928"/>
                </a:lnTo>
                <a:lnTo>
                  <a:pt x="787027" y="905928"/>
                </a:lnTo>
                <a:lnTo>
                  <a:pt x="798467" y="905928"/>
                </a:lnTo>
                <a:lnTo>
                  <a:pt x="809906" y="905928"/>
                </a:lnTo>
                <a:lnTo>
                  <a:pt x="821346" y="905928"/>
                </a:lnTo>
                <a:lnTo>
                  <a:pt x="832785" y="905928"/>
                </a:lnTo>
                <a:lnTo>
                  <a:pt x="844225" y="905928"/>
                </a:lnTo>
                <a:lnTo>
                  <a:pt x="855664" y="905928"/>
                </a:lnTo>
                <a:lnTo>
                  <a:pt x="867104" y="905928"/>
                </a:lnTo>
                <a:lnTo>
                  <a:pt x="878543" y="905928"/>
                </a:lnTo>
                <a:lnTo>
                  <a:pt x="889983" y="905928"/>
                </a:lnTo>
                <a:lnTo>
                  <a:pt x="901422" y="905928"/>
                </a:lnTo>
                <a:lnTo>
                  <a:pt x="912862" y="905928"/>
                </a:lnTo>
                <a:lnTo>
                  <a:pt x="924301" y="905928"/>
                </a:lnTo>
                <a:lnTo>
                  <a:pt x="935741" y="905928"/>
                </a:lnTo>
                <a:lnTo>
                  <a:pt x="947180" y="905928"/>
                </a:lnTo>
                <a:lnTo>
                  <a:pt x="958620" y="905928"/>
                </a:lnTo>
                <a:lnTo>
                  <a:pt x="970059" y="905928"/>
                </a:lnTo>
                <a:lnTo>
                  <a:pt x="981499" y="905928"/>
                </a:lnTo>
                <a:lnTo>
                  <a:pt x="992938" y="905928"/>
                </a:lnTo>
                <a:lnTo>
                  <a:pt x="1004378" y="905928"/>
                </a:lnTo>
                <a:lnTo>
                  <a:pt x="1015818" y="905928"/>
                </a:lnTo>
                <a:lnTo>
                  <a:pt x="1027257" y="905928"/>
                </a:lnTo>
                <a:lnTo>
                  <a:pt x="1038697" y="905928"/>
                </a:lnTo>
                <a:lnTo>
                  <a:pt x="1050136" y="905928"/>
                </a:lnTo>
                <a:lnTo>
                  <a:pt x="1061576" y="905928"/>
                </a:lnTo>
                <a:lnTo>
                  <a:pt x="1073015" y="905928"/>
                </a:lnTo>
                <a:lnTo>
                  <a:pt x="1084455" y="905928"/>
                </a:lnTo>
                <a:lnTo>
                  <a:pt x="1095894" y="905928"/>
                </a:lnTo>
                <a:lnTo>
                  <a:pt x="1107334" y="905928"/>
                </a:lnTo>
                <a:lnTo>
                  <a:pt x="1118773" y="905928"/>
                </a:lnTo>
                <a:lnTo>
                  <a:pt x="1130213" y="905928"/>
                </a:lnTo>
                <a:lnTo>
                  <a:pt x="1141652" y="905928"/>
                </a:lnTo>
                <a:lnTo>
                  <a:pt x="1153092" y="905928"/>
                </a:lnTo>
                <a:lnTo>
                  <a:pt x="1164531" y="905928"/>
                </a:lnTo>
                <a:lnTo>
                  <a:pt x="1175971" y="905928"/>
                </a:lnTo>
                <a:lnTo>
                  <a:pt x="1187406" y="905928"/>
                </a:lnTo>
                <a:lnTo>
                  <a:pt x="1198845" y="905928"/>
                </a:lnTo>
                <a:lnTo>
                  <a:pt x="1210285" y="905928"/>
                </a:lnTo>
                <a:lnTo>
                  <a:pt x="1221724" y="905928"/>
                </a:lnTo>
                <a:lnTo>
                  <a:pt x="1233164" y="905928"/>
                </a:lnTo>
                <a:lnTo>
                  <a:pt x="1244603" y="905928"/>
                </a:lnTo>
                <a:lnTo>
                  <a:pt x="1256043" y="905928"/>
                </a:lnTo>
                <a:lnTo>
                  <a:pt x="1267482" y="905928"/>
                </a:lnTo>
                <a:lnTo>
                  <a:pt x="1278922" y="905928"/>
                </a:lnTo>
                <a:lnTo>
                  <a:pt x="1290361" y="905928"/>
                </a:lnTo>
                <a:lnTo>
                  <a:pt x="1301801" y="905928"/>
                </a:lnTo>
                <a:lnTo>
                  <a:pt x="1313240" y="905928"/>
                </a:lnTo>
                <a:lnTo>
                  <a:pt x="1324680" y="905928"/>
                </a:lnTo>
                <a:lnTo>
                  <a:pt x="1336120" y="905928"/>
                </a:lnTo>
                <a:lnTo>
                  <a:pt x="1347559" y="905928"/>
                </a:lnTo>
                <a:lnTo>
                  <a:pt x="1358999" y="905928"/>
                </a:lnTo>
                <a:lnTo>
                  <a:pt x="1370438" y="905928"/>
                </a:lnTo>
                <a:lnTo>
                  <a:pt x="1381878" y="905928"/>
                </a:lnTo>
                <a:lnTo>
                  <a:pt x="1393317" y="905928"/>
                </a:lnTo>
                <a:lnTo>
                  <a:pt x="1404757" y="905928"/>
                </a:lnTo>
                <a:lnTo>
                  <a:pt x="1416196" y="905928"/>
                </a:lnTo>
                <a:lnTo>
                  <a:pt x="1427636" y="905928"/>
                </a:lnTo>
                <a:lnTo>
                  <a:pt x="1439075" y="905928"/>
                </a:lnTo>
                <a:lnTo>
                  <a:pt x="1450515" y="905928"/>
                </a:lnTo>
                <a:lnTo>
                  <a:pt x="1461954" y="905928"/>
                </a:lnTo>
                <a:lnTo>
                  <a:pt x="1473394" y="905928"/>
                </a:lnTo>
                <a:lnTo>
                  <a:pt x="1484833" y="905928"/>
                </a:lnTo>
                <a:lnTo>
                  <a:pt x="1496273" y="905928"/>
                </a:lnTo>
                <a:lnTo>
                  <a:pt x="1507712" y="905928"/>
                </a:lnTo>
                <a:lnTo>
                  <a:pt x="1519152" y="905928"/>
                </a:lnTo>
                <a:lnTo>
                  <a:pt x="1530591" y="905928"/>
                </a:lnTo>
                <a:lnTo>
                  <a:pt x="1542031" y="905928"/>
                </a:lnTo>
                <a:lnTo>
                  <a:pt x="1553471" y="905928"/>
                </a:lnTo>
                <a:lnTo>
                  <a:pt x="1564910" y="905928"/>
                </a:lnTo>
                <a:lnTo>
                  <a:pt x="1576349" y="905928"/>
                </a:lnTo>
                <a:lnTo>
                  <a:pt x="1587789" y="905928"/>
                </a:lnTo>
                <a:lnTo>
                  <a:pt x="1599229" y="905928"/>
                </a:lnTo>
                <a:lnTo>
                  <a:pt x="1610668" y="905928"/>
                </a:lnTo>
                <a:lnTo>
                  <a:pt x="1622107" y="905928"/>
                </a:lnTo>
                <a:lnTo>
                  <a:pt x="1633547" y="905928"/>
                </a:lnTo>
                <a:lnTo>
                  <a:pt x="1644987" y="905928"/>
                </a:lnTo>
                <a:lnTo>
                  <a:pt x="1656426" y="905928"/>
                </a:lnTo>
                <a:lnTo>
                  <a:pt x="1667866" y="905928"/>
                </a:lnTo>
                <a:lnTo>
                  <a:pt x="1679305" y="905928"/>
                </a:lnTo>
                <a:lnTo>
                  <a:pt x="1690745" y="905928"/>
                </a:lnTo>
                <a:lnTo>
                  <a:pt x="1702184" y="905928"/>
                </a:lnTo>
                <a:lnTo>
                  <a:pt x="1713619" y="905928"/>
                </a:lnTo>
                <a:lnTo>
                  <a:pt x="1725063" y="905928"/>
                </a:lnTo>
                <a:lnTo>
                  <a:pt x="1736498" y="905928"/>
                </a:lnTo>
                <a:lnTo>
                  <a:pt x="1747938" y="905928"/>
                </a:lnTo>
                <a:lnTo>
                  <a:pt x="1759377" y="905928"/>
                </a:lnTo>
                <a:lnTo>
                  <a:pt x="1770817" y="905928"/>
                </a:lnTo>
                <a:lnTo>
                  <a:pt x="1782256" y="905928"/>
                </a:lnTo>
                <a:lnTo>
                  <a:pt x="1793696" y="905928"/>
                </a:lnTo>
                <a:lnTo>
                  <a:pt x="1805135" y="905928"/>
                </a:lnTo>
                <a:lnTo>
                  <a:pt x="1816575" y="905928"/>
                </a:lnTo>
                <a:lnTo>
                  <a:pt x="1828014" y="905928"/>
                </a:lnTo>
                <a:lnTo>
                  <a:pt x="1839454" y="905928"/>
                </a:lnTo>
                <a:lnTo>
                  <a:pt x="1850893" y="905928"/>
                </a:lnTo>
                <a:lnTo>
                  <a:pt x="1862333" y="905928"/>
                </a:lnTo>
                <a:lnTo>
                  <a:pt x="1873772" y="905928"/>
                </a:lnTo>
                <a:lnTo>
                  <a:pt x="1885212" y="905928"/>
                </a:lnTo>
                <a:lnTo>
                  <a:pt x="1896651" y="905928"/>
                </a:lnTo>
                <a:lnTo>
                  <a:pt x="1908091" y="905928"/>
                </a:lnTo>
                <a:lnTo>
                  <a:pt x="1919531" y="905928"/>
                </a:lnTo>
                <a:lnTo>
                  <a:pt x="1930970" y="905928"/>
                </a:lnTo>
                <a:lnTo>
                  <a:pt x="1942409" y="905928"/>
                </a:lnTo>
                <a:lnTo>
                  <a:pt x="1953849" y="905928"/>
                </a:lnTo>
                <a:lnTo>
                  <a:pt x="1965289" y="905928"/>
                </a:lnTo>
                <a:lnTo>
                  <a:pt x="1976728" y="905928"/>
                </a:lnTo>
                <a:lnTo>
                  <a:pt x="1988168" y="905928"/>
                </a:lnTo>
                <a:lnTo>
                  <a:pt x="1999607" y="905928"/>
                </a:lnTo>
                <a:lnTo>
                  <a:pt x="2011047" y="905928"/>
                </a:lnTo>
                <a:lnTo>
                  <a:pt x="2022486" y="905928"/>
                </a:lnTo>
                <a:lnTo>
                  <a:pt x="2033926" y="905928"/>
                </a:lnTo>
                <a:lnTo>
                  <a:pt x="2045365" y="905928"/>
                </a:lnTo>
                <a:lnTo>
                  <a:pt x="2056805" y="905928"/>
                </a:lnTo>
                <a:lnTo>
                  <a:pt x="2068244" y="905928"/>
                </a:lnTo>
                <a:lnTo>
                  <a:pt x="2079684" y="905928"/>
                </a:lnTo>
                <a:lnTo>
                  <a:pt x="2091123" y="905928"/>
                </a:lnTo>
                <a:lnTo>
                  <a:pt x="2102563" y="905928"/>
                </a:lnTo>
                <a:lnTo>
                  <a:pt x="2114002" y="905928"/>
                </a:lnTo>
                <a:lnTo>
                  <a:pt x="2125442" y="905928"/>
                </a:lnTo>
                <a:lnTo>
                  <a:pt x="2136882" y="905928"/>
                </a:lnTo>
                <a:lnTo>
                  <a:pt x="2148321" y="905928"/>
                </a:lnTo>
                <a:lnTo>
                  <a:pt x="2159760" y="905928"/>
                </a:lnTo>
                <a:lnTo>
                  <a:pt x="2171200" y="905928"/>
                </a:lnTo>
                <a:lnTo>
                  <a:pt x="2182640" y="905928"/>
                </a:lnTo>
                <a:lnTo>
                  <a:pt x="2194079" y="905928"/>
                </a:lnTo>
                <a:lnTo>
                  <a:pt x="2205519" y="905928"/>
                </a:lnTo>
                <a:lnTo>
                  <a:pt x="2216958" y="905928"/>
                </a:lnTo>
                <a:lnTo>
                  <a:pt x="2228393" y="905928"/>
                </a:lnTo>
                <a:lnTo>
                  <a:pt x="2239837" y="905928"/>
                </a:lnTo>
                <a:lnTo>
                  <a:pt x="2251272" y="905928"/>
                </a:lnTo>
                <a:lnTo>
                  <a:pt x="2262716" y="905928"/>
                </a:lnTo>
                <a:lnTo>
                  <a:pt x="2274151" y="905928"/>
                </a:lnTo>
                <a:lnTo>
                  <a:pt x="2285591" y="905928"/>
                </a:lnTo>
                <a:lnTo>
                  <a:pt x="2297030" y="905928"/>
                </a:lnTo>
                <a:lnTo>
                  <a:pt x="2308470" y="905928"/>
                </a:lnTo>
                <a:lnTo>
                  <a:pt x="2319909" y="905928"/>
                </a:lnTo>
                <a:lnTo>
                  <a:pt x="2331349" y="905928"/>
                </a:lnTo>
                <a:lnTo>
                  <a:pt x="2342788" y="905928"/>
                </a:lnTo>
                <a:lnTo>
                  <a:pt x="2354228" y="905928"/>
                </a:lnTo>
                <a:lnTo>
                  <a:pt x="2365667" y="905928"/>
                </a:lnTo>
                <a:lnTo>
                  <a:pt x="2377107" y="905928"/>
                </a:lnTo>
                <a:lnTo>
                  <a:pt x="2388546" y="905928"/>
                </a:lnTo>
                <a:lnTo>
                  <a:pt x="2399986" y="905928"/>
                </a:lnTo>
                <a:lnTo>
                  <a:pt x="2411425" y="905928"/>
                </a:lnTo>
                <a:lnTo>
                  <a:pt x="2422865" y="905928"/>
                </a:lnTo>
                <a:lnTo>
                  <a:pt x="2434304" y="905928"/>
                </a:lnTo>
                <a:lnTo>
                  <a:pt x="2445744" y="905928"/>
                </a:lnTo>
                <a:lnTo>
                  <a:pt x="2457184" y="905928"/>
                </a:lnTo>
                <a:lnTo>
                  <a:pt x="2468623" y="905928"/>
                </a:lnTo>
                <a:lnTo>
                  <a:pt x="2480062" y="905928"/>
                </a:lnTo>
                <a:lnTo>
                  <a:pt x="2491502" y="905928"/>
                </a:lnTo>
                <a:lnTo>
                  <a:pt x="2502942" y="905928"/>
                </a:lnTo>
                <a:lnTo>
                  <a:pt x="2514381" y="905928"/>
                </a:lnTo>
                <a:lnTo>
                  <a:pt x="2525821" y="905928"/>
                </a:lnTo>
                <a:lnTo>
                  <a:pt x="2537260" y="905928"/>
                </a:lnTo>
                <a:lnTo>
                  <a:pt x="2548700" y="905928"/>
                </a:lnTo>
                <a:lnTo>
                  <a:pt x="2560139" y="905928"/>
                </a:lnTo>
                <a:lnTo>
                  <a:pt x="2571579" y="905928"/>
                </a:lnTo>
                <a:lnTo>
                  <a:pt x="2583018" y="905928"/>
                </a:lnTo>
                <a:lnTo>
                  <a:pt x="2594458" y="905928"/>
                </a:lnTo>
                <a:lnTo>
                  <a:pt x="2605897" y="905928"/>
                </a:lnTo>
                <a:lnTo>
                  <a:pt x="2617337" y="905928"/>
                </a:lnTo>
                <a:lnTo>
                  <a:pt x="2628776" y="905928"/>
                </a:lnTo>
                <a:lnTo>
                  <a:pt x="2640216" y="905928"/>
                </a:lnTo>
                <a:lnTo>
                  <a:pt x="2651655" y="905928"/>
                </a:lnTo>
                <a:lnTo>
                  <a:pt x="2663095" y="905928"/>
                </a:lnTo>
                <a:lnTo>
                  <a:pt x="2674535" y="905928"/>
                </a:lnTo>
                <a:lnTo>
                  <a:pt x="2685974" y="905928"/>
                </a:lnTo>
                <a:lnTo>
                  <a:pt x="2697413" y="905928"/>
                </a:lnTo>
                <a:lnTo>
                  <a:pt x="2708853" y="905928"/>
                </a:lnTo>
                <a:lnTo>
                  <a:pt x="2720293" y="905928"/>
                </a:lnTo>
                <a:lnTo>
                  <a:pt x="2731727" y="905928"/>
                </a:lnTo>
                <a:lnTo>
                  <a:pt x="2743172" y="905928"/>
                </a:lnTo>
                <a:lnTo>
                  <a:pt x="2754611" y="905928"/>
                </a:lnTo>
                <a:lnTo>
                  <a:pt x="2766046" y="905928"/>
                </a:lnTo>
                <a:lnTo>
                  <a:pt x="2777490" y="905928"/>
                </a:lnTo>
                <a:lnTo>
                  <a:pt x="2788925" y="905928"/>
                </a:lnTo>
                <a:lnTo>
                  <a:pt x="2800364" y="905928"/>
                </a:lnTo>
                <a:lnTo>
                  <a:pt x="2811804" y="905928"/>
                </a:lnTo>
                <a:lnTo>
                  <a:pt x="2823243" y="905928"/>
                </a:lnTo>
                <a:lnTo>
                  <a:pt x="2834683" y="905928"/>
                </a:lnTo>
                <a:lnTo>
                  <a:pt x="2846123" y="905928"/>
                </a:lnTo>
                <a:lnTo>
                  <a:pt x="2857562" y="905928"/>
                </a:lnTo>
                <a:lnTo>
                  <a:pt x="2869001" y="905928"/>
                </a:lnTo>
                <a:lnTo>
                  <a:pt x="2880441" y="905928"/>
                </a:lnTo>
                <a:lnTo>
                  <a:pt x="2891881" y="905928"/>
                </a:lnTo>
                <a:lnTo>
                  <a:pt x="2903320" y="905928"/>
                </a:lnTo>
                <a:lnTo>
                  <a:pt x="2914760" y="905928"/>
                </a:lnTo>
                <a:lnTo>
                  <a:pt x="2926199" y="905928"/>
                </a:lnTo>
                <a:lnTo>
                  <a:pt x="2937639" y="905928"/>
                </a:lnTo>
                <a:lnTo>
                  <a:pt x="2949078" y="905928"/>
                </a:lnTo>
                <a:lnTo>
                  <a:pt x="2960518" y="905928"/>
                </a:lnTo>
                <a:lnTo>
                  <a:pt x="2971957" y="905928"/>
                </a:lnTo>
                <a:lnTo>
                  <a:pt x="2983397" y="905928"/>
                </a:lnTo>
                <a:lnTo>
                  <a:pt x="2994837" y="905928"/>
                </a:lnTo>
                <a:lnTo>
                  <a:pt x="3006276" y="905928"/>
                </a:lnTo>
                <a:lnTo>
                  <a:pt x="3017715" y="905928"/>
                </a:lnTo>
                <a:lnTo>
                  <a:pt x="3029155" y="905928"/>
                </a:lnTo>
                <a:lnTo>
                  <a:pt x="3040594" y="905928"/>
                </a:lnTo>
                <a:lnTo>
                  <a:pt x="3052034" y="905928"/>
                </a:lnTo>
                <a:lnTo>
                  <a:pt x="3063474" y="905928"/>
                </a:lnTo>
                <a:lnTo>
                  <a:pt x="3074913" y="905928"/>
                </a:lnTo>
                <a:lnTo>
                  <a:pt x="3086352" y="905928"/>
                </a:lnTo>
                <a:lnTo>
                  <a:pt x="3097792" y="905928"/>
                </a:lnTo>
                <a:lnTo>
                  <a:pt x="3109232" y="905928"/>
                </a:lnTo>
                <a:lnTo>
                  <a:pt x="3120671" y="905928"/>
                </a:lnTo>
                <a:lnTo>
                  <a:pt x="3132111" y="905928"/>
                </a:lnTo>
                <a:lnTo>
                  <a:pt x="3143550" y="905928"/>
                </a:lnTo>
                <a:lnTo>
                  <a:pt x="3154990" y="905928"/>
                </a:lnTo>
                <a:lnTo>
                  <a:pt x="3166429" y="905928"/>
                </a:lnTo>
                <a:lnTo>
                  <a:pt x="3177869" y="905928"/>
                </a:lnTo>
                <a:lnTo>
                  <a:pt x="3189308" y="905928"/>
                </a:lnTo>
                <a:lnTo>
                  <a:pt x="3200748" y="905928"/>
                </a:lnTo>
                <a:lnTo>
                  <a:pt x="3212187" y="905928"/>
                </a:lnTo>
                <a:lnTo>
                  <a:pt x="3223627" y="905928"/>
                </a:lnTo>
                <a:lnTo>
                  <a:pt x="3235066" y="905928"/>
                </a:lnTo>
                <a:lnTo>
                  <a:pt x="3246501" y="905928"/>
                </a:lnTo>
                <a:lnTo>
                  <a:pt x="3257945" y="905928"/>
                </a:lnTo>
                <a:lnTo>
                  <a:pt x="3269385" y="905928"/>
                </a:lnTo>
                <a:lnTo>
                  <a:pt x="3280825" y="905928"/>
                </a:lnTo>
                <a:lnTo>
                  <a:pt x="3292264" y="905928"/>
                </a:lnTo>
                <a:lnTo>
                  <a:pt x="3303699" y="905928"/>
                </a:lnTo>
                <a:lnTo>
                  <a:pt x="3315143" y="905928"/>
                </a:lnTo>
                <a:lnTo>
                  <a:pt x="3326578" y="905928"/>
                </a:lnTo>
                <a:lnTo>
                  <a:pt x="3338017" y="905928"/>
                </a:lnTo>
                <a:lnTo>
                  <a:pt x="3349457" y="905928"/>
                </a:lnTo>
                <a:lnTo>
                  <a:pt x="3360896" y="905928"/>
                </a:lnTo>
                <a:lnTo>
                  <a:pt x="3372336" y="905928"/>
                </a:lnTo>
                <a:lnTo>
                  <a:pt x="3383776" y="905928"/>
                </a:lnTo>
                <a:lnTo>
                  <a:pt x="3395215" y="905928"/>
                </a:lnTo>
                <a:lnTo>
                  <a:pt x="3406654" y="905928"/>
                </a:lnTo>
                <a:lnTo>
                  <a:pt x="3418094" y="905928"/>
                </a:lnTo>
                <a:lnTo>
                  <a:pt x="3429534" y="905928"/>
                </a:lnTo>
                <a:lnTo>
                  <a:pt x="3440973" y="905928"/>
                </a:lnTo>
                <a:lnTo>
                  <a:pt x="3452413" y="905928"/>
                </a:lnTo>
                <a:lnTo>
                  <a:pt x="3463852" y="905928"/>
                </a:lnTo>
                <a:lnTo>
                  <a:pt x="3475292" y="905928"/>
                </a:lnTo>
                <a:lnTo>
                  <a:pt x="3486731" y="905928"/>
                </a:lnTo>
                <a:lnTo>
                  <a:pt x="3498171" y="905928"/>
                </a:lnTo>
                <a:lnTo>
                  <a:pt x="3509610" y="905928"/>
                </a:lnTo>
                <a:lnTo>
                  <a:pt x="3521050" y="905928"/>
                </a:lnTo>
                <a:lnTo>
                  <a:pt x="3532489" y="905928"/>
                </a:lnTo>
                <a:lnTo>
                  <a:pt x="3543929" y="905928"/>
                </a:lnTo>
                <a:lnTo>
                  <a:pt x="3555368" y="905928"/>
                </a:lnTo>
                <a:lnTo>
                  <a:pt x="3566808" y="905928"/>
                </a:lnTo>
                <a:lnTo>
                  <a:pt x="3578247" y="905928"/>
                </a:lnTo>
                <a:lnTo>
                  <a:pt x="3589687" y="905928"/>
                </a:lnTo>
                <a:lnTo>
                  <a:pt x="3601127" y="905928"/>
                </a:lnTo>
                <a:lnTo>
                  <a:pt x="3612566" y="905928"/>
                </a:lnTo>
                <a:lnTo>
                  <a:pt x="3624005" y="905928"/>
                </a:lnTo>
                <a:lnTo>
                  <a:pt x="3635445" y="905928"/>
                </a:lnTo>
                <a:lnTo>
                  <a:pt x="3646885" y="905928"/>
                </a:lnTo>
                <a:lnTo>
                  <a:pt x="3658324" y="905928"/>
                </a:lnTo>
                <a:lnTo>
                  <a:pt x="3669764" y="905928"/>
                </a:lnTo>
                <a:lnTo>
                  <a:pt x="3681203" y="905928"/>
                </a:lnTo>
                <a:lnTo>
                  <a:pt x="3692643" y="905928"/>
                </a:lnTo>
                <a:lnTo>
                  <a:pt x="3704082" y="905928"/>
                </a:lnTo>
                <a:lnTo>
                  <a:pt x="3715522" y="905928"/>
                </a:lnTo>
                <a:lnTo>
                  <a:pt x="3726961" y="905928"/>
                </a:lnTo>
                <a:lnTo>
                  <a:pt x="3738401" y="905928"/>
                </a:lnTo>
                <a:lnTo>
                  <a:pt x="3749840" y="905928"/>
                </a:lnTo>
                <a:lnTo>
                  <a:pt x="3761280" y="905928"/>
                </a:lnTo>
                <a:lnTo>
                  <a:pt x="3772719" y="905928"/>
                </a:lnTo>
                <a:lnTo>
                  <a:pt x="3784154" y="905928"/>
                </a:lnTo>
                <a:lnTo>
                  <a:pt x="3795598" y="905928"/>
                </a:lnTo>
                <a:lnTo>
                  <a:pt x="3807033" y="905928"/>
                </a:lnTo>
                <a:lnTo>
                  <a:pt x="3818473" y="905928"/>
                </a:lnTo>
                <a:lnTo>
                  <a:pt x="3829917" y="905928"/>
                </a:lnTo>
                <a:lnTo>
                  <a:pt x="3841352" y="905928"/>
                </a:lnTo>
                <a:lnTo>
                  <a:pt x="3852791" y="905928"/>
                </a:lnTo>
                <a:lnTo>
                  <a:pt x="3864231" y="905928"/>
                </a:lnTo>
                <a:lnTo>
                  <a:pt x="3875670" y="905928"/>
                </a:lnTo>
                <a:lnTo>
                  <a:pt x="3887110" y="905928"/>
                </a:lnTo>
                <a:lnTo>
                  <a:pt x="3898549" y="905928"/>
                </a:lnTo>
                <a:lnTo>
                  <a:pt x="3909989" y="905928"/>
                </a:lnTo>
                <a:lnTo>
                  <a:pt x="3921447" y="905928"/>
                </a:lnTo>
                <a:lnTo>
                  <a:pt x="3932878" y="905928"/>
                </a:lnTo>
                <a:lnTo>
                  <a:pt x="3944307" y="905928"/>
                </a:lnTo>
                <a:lnTo>
                  <a:pt x="3955737" y="905928"/>
                </a:lnTo>
                <a:lnTo>
                  <a:pt x="3967167" y="905928"/>
                </a:lnTo>
                <a:lnTo>
                  <a:pt x="3978645" y="905928"/>
                </a:lnTo>
                <a:lnTo>
                  <a:pt x="3990075" y="905928"/>
                </a:lnTo>
                <a:lnTo>
                  <a:pt x="4001505" y="905928"/>
                </a:lnTo>
                <a:lnTo>
                  <a:pt x="4012935" y="905928"/>
                </a:lnTo>
                <a:lnTo>
                  <a:pt x="4024365" y="905928"/>
                </a:lnTo>
                <a:lnTo>
                  <a:pt x="4035843" y="905928"/>
                </a:lnTo>
                <a:lnTo>
                  <a:pt x="4047273" y="905928"/>
                </a:lnTo>
                <a:lnTo>
                  <a:pt x="4058702" y="905928"/>
                </a:lnTo>
                <a:lnTo>
                  <a:pt x="4070133" y="905928"/>
                </a:lnTo>
                <a:lnTo>
                  <a:pt x="4081563" y="905928"/>
                </a:lnTo>
                <a:lnTo>
                  <a:pt x="4093040" y="905928"/>
                </a:lnTo>
                <a:lnTo>
                  <a:pt x="4104471" y="905928"/>
                </a:lnTo>
                <a:lnTo>
                  <a:pt x="4115900" y="905928"/>
                </a:lnTo>
                <a:lnTo>
                  <a:pt x="4127330" y="905928"/>
                </a:lnTo>
                <a:lnTo>
                  <a:pt x="4138760" y="905928"/>
                </a:lnTo>
                <a:lnTo>
                  <a:pt x="4150238" y="905928"/>
                </a:lnTo>
                <a:lnTo>
                  <a:pt x="4161668" y="905928"/>
                </a:lnTo>
                <a:lnTo>
                  <a:pt x="4173098" y="905928"/>
                </a:lnTo>
                <a:lnTo>
                  <a:pt x="4184528" y="905928"/>
                </a:lnTo>
                <a:lnTo>
                  <a:pt x="4195958" y="905928"/>
                </a:lnTo>
                <a:lnTo>
                  <a:pt x="4207436" y="905928"/>
                </a:lnTo>
                <a:lnTo>
                  <a:pt x="4218865" y="905928"/>
                </a:lnTo>
                <a:lnTo>
                  <a:pt x="4230296" y="905928"/>
                </a:lnTo>
                <a:lnTo>
                  <a:pt x="4241726" y="905928"/>
                </a:lnTo>
                <a:lnTo>
                  <a:pt x="4253156" y="905928"/>
                </a:lnTo>
                <a:lnTo>
                  <a:pt x="4264634" y="905928"/>
                </a:lnTo>
                <a:lnTo>
                  <a:pt x="4276063" y="905928"/>
                </a:lnTo>
                <a:lnTo>
                  <a:pt x="4287493" y="905928"/>
                </a:lnTo>
                <a:lnTo>
                  <a:pt x="4298923" y="905928"/>
                </a:lnTo>
                <a:lnTo>
                  <a:pt x="4310353" y="905928"/>
                </a:lnTo>
                <a:lnTo>
                  <a:pt x="4321831" y="905928"/>
                </a:lnTo>
                <a:lnTo>
                  <a:pt x="4333261" y="905928"/>
                </a:lnTo>
                <a:lnTo>
                  <a:pt x="4344691" y="905928"/>
                </a:lnTo>
                <a:lnTo>
                  <a:pt x="4356121" y="905928"/>
                </a:lnTo>
                <a:lnTo>
                  <a:pt x="4367551" y="905928"/>
                </a:lnTo>
                <a:lnTo>
                  <a:pt x="4379028" y="905928"/>
                </a:lnTo>
                <a:lnTo>
                  <a:pt x="4390458" y="905928"/>
                </a:lnTo>
                <a:lnTo>
                  <a:pt x="4401889" y="905928"/>
                </a:lnTo>
                <a:lnTo>
                  <a:pt x="4413319" y="905928"/>
                </a:lnTo>
                <a:lnTo>
                  <a:pt x="4424749" y="905928"/>
                </a:lnTo>
                <a:lnTo>
                  <a:pt x="4436226" y="905928"/>
                </a:lnTo>
                <a:lnTo>
                  <a:pt x="4447656" y="905928"/>
                </a:lnTo>
                <a:lnTo>
                  <a:pt x="4459086" y="905928"/>
                </a:lnTo>
                <a:lnTo>
                  <a:pt x="4470516" y="905928"/>
                </a:lnTo>
                <a:lnTo>
                  <a:pt x="4481946" y="905928"/>
                </a:lnTo>
                <a:lnTo>
                  <a:pt x="4493424" y="905928"/>
                </a:lnTo>
                <a:lnTo>
                  <a:pt x="4504854" y="905928"/>
                </a:lnTo>
                <a:lnTo>
                  <a:pt x="4516284" y="905928"/>
                </a:lnTo>
                <a:lnTo>
                  <a:pt x="4527714" y="905928"/>
                </a:lnTo>
                <a:lnTo>
                  <a:pt x="4539144" y="905928"/>
                </a:lnTo>
                <a:lnTo>
                  <a:pt x="4550621" y="905928"/>
                </a:lnTo>
                <a:lnTo>
                  <a:pt x="4562051" y="905928"/>
                </a:lnTo>
                <a:lnTo>
                  <a:pt x="4573482" y="905928"/>
                </a:lnTo>
                <a:lnTo>
                  <a:pt x="4584912" y="905928"/>
                </a:lnTo>
                <a:lnTo>
                  <a:pt x="4596341" y="905928"/>
                </a:lnTo>
                <a:lnTo>
                  <a:pt x="4607771" y="905928"/>
                </a:lnTo>
                <a:lnTo>
                  <a:pt x="4619249" y="905928"/>
                </a:lnTo>
                <a:lnTo>
                  <a:pt x="4630679" y="905928"/>
                </a:lnTo>
                <a:lnTo>
                  <a:pt x="4642109" y="905928"/>
                </a:lnTo>
                <a:lnTo>
                  <a:pt x="4653539" y="905928"/>
                </a:lnTo>
                <a:lnTo>
                  <a:pt x="4664969" y="905928"/>
                </a:lnTo>
                <a:lnTo>
                  <a:pt x="4676447" y="905928"/>
                </a:lnTo>
                <a:lnTo>
                  <a:pt x="4687877" y="905928"/>
                </a:lnTo>
                <a:lnTo>
                  <a:pt x="4699306" y="905928"/>
                </a:lnTo>
                <a:lnTo>
                  <a:pt x="4710737" y="905928"/>
                </a:lnTo>
                <a:lnTo>
                  <a:pt x="4722167" y="905928"/>
                </a:lnTo>
                <a:lnTo>
                  <a:pt x="4733644" y="905928"/>
                </a:lnTo>
                <a:lnTo>
                  <a:pt x="4745075" y="905928"/>
                </a:lnTo>
                <a:lnTo>
                  <a:pt x="4756504" y="905928"/>
                </a:lnTo>
                <a:lnTo>
                  <a:pt x="4767934" y="905928"/>
                </a:lnTo>
                <a:lnTo>
                  <a:pt x="4779364" y="905928"/>
                </a:lnTo>
                <a:lnTo>
                  <a:pt x="4790842" y="905928"/>
                </a:lnTo>
                <a:lnTo>
                  <a:pt x="4802272" y="905928"/>
                </a:lnTo>
                <a:lnTo>
                  <a:pt x="4813702" y="905928"/>
                </a:lnTo>
                <a:lnTo>
                  <a:pt x="4825132" y="905928"/>
                </a:lnTo>
                <a:lnTo>
                  <a:pt x="4836562" y="905928"/>
                </a:lnTo>
                <a:lnTo>
                  <a:pt x="4848040" y="905928"/>
                </a:lnTo>
                <a:lnTo>
                  <a:pt x="4859469" y="905928"/>
                </a:lnTo>
                <a:lnTo>
                  <a:pt x="4870899" y="905928"/>
                </a:lnTo>
                <a:lnTo>
                  <a:pt x="4882330" y="905928"/>
                </a:lnTo>
                <a:lnTo>
                  <a:pt x="4893760" y="905928"/>
                </a:lnTo>
                <a:lnTo>
                  <a:pt x="4905237" y="905928"/>
                </a:lnTo>
                <a:lnTo>
                  <a:pt x="4916667" y="905928"/>
                </a:lnTo>
                <a:lnTo>
                  <a:pt x="4928097" y="905928"/>
                </a:lnTo>
                <a:lnTo>
                  <a:pt x="4939527" y="905928"/>
                </a:lnTo>
                <a:lnTo>
                  <a:pt x="4950957" y="905928"/>
                </a:lnTo>
                <a:lnTo>
                  <a:pt x="4962435" y="905928"/>
                </a:lnTo>
                <a:lnTo>
                  <a:pt x="4973865" y="905928"/>
                </a:lnTo>
                <a:lnTo>
                  <a:pt x="4985295" y="905928"/>
                </a:lnTo>
                <a:lnTo>
                  <a:pt x="4996725" y="905928"/>
                </a:lnTo>
                <a:lnTo>
                  <a:pt x="5008155" y="905928"/>
                </a:lnTo>
                <a:lnTo>
                  <a:pt x="5019632" y="905928"/>
                </a:lnTo>
                <a:lnTo>
                  <a:pt x="5031062" y="905928"/>
                </a:lnTo>
                <a:lnTo>
                  <a:pt x="5042492" y="905928"/>
                </a:lnTo>
                <a:lnTo>
                  <a:pt x="5053923" y="905928"/>
                </a:lnTo>
                <a:lnTo>
                  <a:pt x="5065353" y="905928"/>
                </a:lnTo>
                <a:lnTo>
                  <a:pt x="5076830" y="905928"/>
                </a:lnTo>
                <a:lnTo>
                  <a:pt x="5088260" y="905928"/>
                </a:lnTo>
                <a:lnTo>
                  <a:pt x="5099690" y="905928"/>
                </a:lnTo>
                <a:lnTo>
                  <a:pt x="5111120" y="905928"/>
                </a:lnTo>
                <a:lnTo>
                  <a:pt x="5122550" y="905928"/>
                </a:lnTo>
                <a:lnTo>
                  <a:pt x="5134028" y="905928"/>
                </a:lnTo>
                <a:lnTo>
                  <a:pt x="5145458" y="905928"/>
                </a:lnTo>
                <a:lnTo>
                  <a:pt x="5156888" y="905928"/>
                </a:lnTo>
                <a:lnTo>
                  <a:pt x="5168318" y="905928"/>
                </a:lnTo>
                <a:lnTo>
                  <a:pt x="5179747" y="905928"/>
                </a:lnTo>
                <a:lnTo>
                  <a:pt x="5191225" y="905928"/>
                </a:lnTo>
                <a:lnTo>
                  <a:pt x="5202655" y="905928"/>
                </a:lnTo>
                <a:lnTo>
                  <a:pt x="5214085" y="905928"/>
                </a:lnTo>
                <a:lnTo>
                  <a:pt x="5225515" y="905928"/>
                </a:lnTo>
                <a:lnTo>
                  <a:pt x="5236945" y="905928"/>
                </a:lnTo>
                <a:lnTo>
                  <a:pt x="5248423" y="905928"/>
                </a:lnTo>
                <a:lnTo>
                  <a:pt x="5259853" y="905928"/>
                </a:lnTo>
                <a:lnTo>
                  <a:pt x="5271283" y="905928"/>
                </a:lnTo>
                <a:lnTo>
                  <a:pt x="5282713" y="905928"/>
                </a:lnTo>
                <a:lnTo>
                  <a:pt x="5294143" y="905928"/>
                </a:lnTo>
                <a:lnTo>
                  <a:pt x="5305621" y="905928"/>
                </a:lnTo>
                <a:lnTo>
                  <a:pt x="5317051" y="905928"/>
                </a:lnTo>
                <a:lnTo>
                  <a:pt x="5328481" y="905928"/>
                </a:lnTo>
                <a:lnTo>
                  <a:pt x="5339910" y="905928"/>
                </a:lnTo>
                <a:lnTo>
                  <a:pt x="5351340" y="905928"/>
                </a:lnTo>
                <a:lnTo>
                  <a:pt x="5362818" y="905928"/>
                </a:lnTo>
                <a:lnTo>
                  <a:pt x="5374248" y="905928"/>
                </a:lnTo>
                <a:lnTo>
                  <a:pt x="5385678" y="905928"/>
                </a:lnTo>
                <a:lnTo>
                  <a:pt x="5397108" y="905928"/>
                </a:lnTo>
                <a:lnTo>
                  <a:pt x="5408538" y="905928"/>
                </a:lnTo>
                <a:lnTo>
                  <a:pt x="5420016" y="905928"/>
                </a:lnTo>
                <a:lnTo>
                  <a:pt x="5431446" y="905928"/>
                </a:lnTo>
                <a:lnTo>
                  <a:pt x="5442876" y="905928"/>
                </a:lnTo>
                <a:lnTo>
                  <a:pt x="5454306" y="905928"/>
                </a:lnTo>
                <a:lnTo>
                  <a:pt x="5465736" y="905928"/>
                </a:lnTo>
                <a:lnTo>
                  <a:pt x="5477214" y="905928"/>
                </a:lnTo>
                <a:lnTo>
                  <a:pt x="5488643" y="905928"/>
                </a:lnTo>
                <a:lnTo>
                  <a:pt x="5500073" y="905928"/>
                </a:lnTo>
                <a:lnTo>
                  <a:pt x="5511503" y="905928"/>
                </a:lnTo>
                <a:lnTo>
                  <a:pt x="5522933" y="905928"/>
                </a:lnTo>
                <a:lnTo>
                  <a:pt x="5534411" y="905928"/>
                </a:lnTo>
                <a:lnTo>
                  <a:pt x="5545841" y="905928"/>
                </a:lnTo>
                <a:lnTo>
                  <a:pt x="5557271" y="905928"/>
                </a:lnTo>
                <a:lnTo>
                  <a:pt x="5568701" y="905928"/>
                </a:lnTo>
                <a:lnTo>
                  <a:pt x="5580131" y="905928"/>
                </a:lnTo>
                <a:lnTo>
                  <a:pt x="5591609" y="905928"/>
                </a:lnTo>
                <a:lnTo>
                  <a:pt x="5603038" y="905928"/>
                </a:lnTo>
                <a:lnTo>
                  <a:pt x="5614469" y="905928"/>
                </a:lnTo>
                <a:lnTo>
                  <a:pt x="5625899" y="905928"/>
                </a:lnTo>
                <a:lnTo>
                  <a:pt x="5637329" y="905928"/>
                </a:lnTo>
                <a:lnTo>
                  <a:pt x="5648759" y="905928"/>
                </a:lnTo>
                <a:lnTo>
                  <a:pt x="5660236" y="905928"/>
                </a:lnTo>
                <a:lnTo>
                  <a:pt x="5671666" y="905928"/>
                </a:lnTo>
                <a:lnTo>
                  <a:pt x="5683096" y="905928"/>
                </a:lnTo>
                <a:lnTo>
                  <a:pt x="5694526" y="905928"/>
                </a:lnTo>
                <a:lnTo>
                  <a:pt x="5705956" y="905928"/>
                </a:lnTo>
                <a:lnTo>
                  <a:pt x="5717434" y="905928"/>
                </a:lnTo>
                <a:lnTo>
                  <a:pt x="5728864" y="905928"/>
                </a:lnTo>
                <a:lnTo>
                  <a:pt x="5740294" y="905928"/>
                </a:lnTo>
                <a:lnTo>
                  <a:pt x="5751724" y="905928"/>
                </a:lnTo>
                <a:lnTo>
                  <a:pt x="5763154" y="905928"/>
                </a:lnTo>
                <a:lnTo>
                  <a:pt x="5774631" y="905928"/>
                </a:lnTo>
                <a:lnTo>
                  <a:pt x="5786062" y="905928"/>
                </a:lnTo>
                <a:lnTo>
                  <a:pt x="5797492" y="905928"/>
                </a:lnTo>
                <a:lnTo>
                  <a:pt x="5808921" y="905928"/>
                </a:lnTo>
                <a:lnTo>
                  <a:pt x="5820351" y="905928"/>
                </a:lnTo>
                <a:lnTo>
                  <a:pt x="5831829" y="905928"/>
                </a:lnTo>
                <a:lnTo>
                  <a:pt x="5843259" y="905928"/>
                </a:lnTo>
                <a:lnTo>
                  <a:pt x="5854689" y="905928"/>
                </a:lnTo>
                <a:lnTo>
                  <a:pt x="5866119" y="905928"/>
                </a:lnTo>
                <a:lnTo>
                  <a:pt x="5877549" y="905928"/>
                </a:lnTo>
                <a:lnTo>
                  <a:pt x="5889027" y="905928"/>
                </a:lnTo>
                <a:lnTo>
                  <a:pt x="5900457" y="905928"/>
                </a:lnTo>
                <a:lnTo>
                  <a:pt x="5911887" y="905928"/>
                </a:lnTo>
                <a:lnTo>
                  <a:pt x="5923317" y="905928"/>
                </a:lnTo>
                <a:lnTo>
                  <a:pt x="5934747" y="905928"/>
                </a:lnTo>
                <a:lnTo>
                  <a:pt x="5946225" y="905928"/>
                </a:lnTo>
                <a:lnTo>
                  <a:pt x="5957655" y="905928"/>
                </a:lnTo>
                <a:lnTo>
                  <a:pt x="5969084" y="905928"/>
                </a:lnTo>
                <a:lnTo>
                  <a:pt x="5980514" y="905928"/>
                </a:lnTo>
                <a:lnTo>
                  <a:pt x="5991944" y="905928"/>
                </a:lnTo>
                <a:lnTo>
                  <a:pt x="6003422" y="905928"/>
                </a:lnTo>
                <a:lnTo>
                  <a:pt x="6014852" y="905928"/>
                </a:lnTo>
                <a:lnTo>
                  <a:pt x="6026282" y="905928"/>
                </a:lnTo>
                <a:lnTo>
                  <a:pt x="6037712" y="905928"/>
                </a:lnTo>
                <a:lnTo>
                  <a:pt x="6049142" y="905928"/>
                </a:lnTo>
                <a:lnTo>
                  <a:pt x="6060620" y="905928"/>
                </a:lnTo>
                <a:lnTo>
                  <a:pt x="6072049" y="905928"/>
                </a:lnTo>
                <a:lnTo>
                  <a:pt x="6083480" y="905928"/>
                </a:lnTo>
                <a:lnTo>
                  <a:pt x="6094910" y="905928"/>
                </a:lnTo>
                <a:lnTo>
                  <a:pt x="6106340" y="905928"/>
                </a:lnTo>
                <a:lnTo>
                  <a:pt x="6117818" y="905928"/>
                </a:lnTo>
                <a:lnTo>
                  <a:pt x="6129247" y="905928"/>
                </a:lnTo>
                <a:lnTo>
                  <a:pt x="6140677" y="905928"/>
                </a:lnTo>
                <a:lnTo>
                  <a:pt x="6152107" y="905928"/>
                </a:lnTo>
                <a:lnTo>
                  <a:pt x="6163537" y="905928"/>
                </a:lnTo>
                <a:lnTo>
                  <a:pt x="6175015" y="905928"/>
                </a:lnTo>
                <a:lnTo>
                  <a:pt x="6186445" y="905928"/>
                </a:lnTo>
                <a:lnTo>
                  <a:pt x="6197875" y="905928"/>
                </a:lnTo>
                <a:lnTo>
                  <a:pt x="6209305" y="905928"/>
                </a:lnTo>
                <a:lnTo>
                  <a:pt x="6220735" y="905928"/>
                </a:lnTo>
                <a:lnTo>
                  <a:pt x="6232212" y="905928"/>
                </a:lnTo>
                <a:lnTo>
                  <a:pt x="6243642" y="905928"/>
                </a:lnTo>
                <a:lnTo>
                  <a:pt x="6255073" y="905928"/>
                </a:lnTo>
                <a:lnTo>
                  <a:pt x="6266503" y="905928"/>
                </a:lnTo>
                <a:lnTo>
                  <a:pt x="6277933" y="905928"/>
                </a:lnTo>
                <a:lnTo>
                  <a:pt x="6289410" y="905928"/>
                </a:lnTo>
                <a:lnTo>
                  <a:pt x="6300840" y="905928"/>
                </a:lnTo>
                <a:lnTo>
                  <a:pt x="6312270" y="905928"/>
                </a:lnTo>
                <a:lnTo>
                  <a:pt x="6323700" y="905928"/>
                </a:lnTo>
                <a:lnTo>
                  <a:pt x="6335130" y="905928"/>
                </a:lnTo>
                <a:lnTo>
                  <a:pt x="6346608" y="905928"/>
                </a:lnTo>
                <a:lnTo>
                  <a:pt x="6358038" y="905928"/>
                </a:lnTo>
                <a:lnTo>
                  <a:pt x="6369468" y="905928"/>
                </a:lnTo>
                <a:lnTo>
                  <a:pt x="6380898" y="905928"/>
                </a:lnTo>
                <a:lnTo>
                  <a:pt x="6392328" y="905928"/>
                </a:lnTo>
                <a:lnTo>
                  <a:pt x="6403805" y="905928"/>
                </a:lnTo>
                <a:lnTo>
                  <a:pt x="6415235" y="905928"/>
                </a:lnTo>
                <a:lnTo>
                  <a:pt x="6426666" y="905928"/>
                </a:lnTo>
                <a:lnTo>
                  <a:pt x="6438096" y="905928"/>
                </a:lnTo>
                <a:lnTo>
                  <a:pt x="6449525" y="905928"/>
                </a:lnTo>
                <a:lnTo>
                  <a:pt x="6461003" y="905928"/>
                </a:lnTo>
                <a:lnTo>
                  <a:pt x="6472433" y="905928"/>
                </a:lnTo>
                <a:lnTo>
                  <a:pt x="6483863" y="905928"/>
                </a:lnTo>
                <a:lnTo>
                  <a:pt x="6495293" y="905928"/>
                </a:lnTo>
                <a:lnTo>
                  <a:pt x="6506723" y="905928"/>
                </a:lnTo>
                <a:lnTo>
                  <a:pt x="6518201" y="905928"/>
                </a:lnTo>
                <a:lnTo>
                  <a:pt x="6529631" y="905928"/>
                </a:lnTo>
                <a:lnTo>
                  <a:pt x="6541061" y="905928"/>
                </a:lnTo>
                <a:lnTo>
                  <a:pt x="6552490" y="905928"/>
                </a:lnTo>
                <a:lnTo>
                  <a:pt x="6563921" y="905928"/>
                </a:lnTo>
                <a:lnTo>
                  <a:pt x="6575398" y="905928"/>
                </a:lnTo>
                <a:lnTo>
                  <a:pt x="6586828" y="905928"/>
                </a:lnTo>
                <a:lnTo>
                  <a:pt x="6598259" y="905928"/>
                </a:lnTo>
                <a:lnTo>
                  <a:pt x="6609688" y="905928"/>
                </a:lnTo>
                <a:lnTo>
                  <a:pt x="6621118" y="905928"/>
                </a:lnTo>
                <a:lnTo>
                  <a:pt x="6632596" y="905928"/>
                </a:lnTo>
                <a:lnTo>
                  <a:pt x="6644026" y="905928"/>
                </a:lnTo>
                <a:lnTo>
                  <a:pt x="6655456" y="905928"/>
                </a:lnTo>
                <a:lnTo>
                  <a:pt x="6666886" y="905928"/>
                </a:lnTo>
                <a:lnTo>
                  <a:pt x="6678316" y="905928"/>
                </a:lnTo>
                <a:lnTo>
                  <a:pt x="6689794" y="905928"/>
                </a:lnTo>
                <a:lnTo>
                  <a:pt x="6701224" y="905928"/>
                </a:lnTo>
                <a:lnTo>
                  <a:pt x="6712653" y="905928"/>
                </a:lnTo>
                <a:lnTo>
                  <a:pt x="6724083" y="905928"/>
                </a:lnTo>
                <a:lnTo>
                  <a:pt x="6735514" y="905928"/>
                </a:lnTo>
                <a:lnTo>
                  <a:pt x="6746944" y="905928"/>
                </a:lnTo>
                <a:lnTo>
                  <a:pt x="6758421" y="905928"/>
                </a:lnTo>
                <a:lnTo>
                  <a:pt x="6769851" y="905928"/>
                </a:lnTo>
                <a:lnTo>
                  <a:pt x="6781281" y="905928"/>
                </a:lnTo>
                <a:lnTo>
                  <a:pt x="6792711" y="905928"/>
                </a:lnTo>
                <a:lnTo>
                  <a:pt x="6804141" y="905928"/>
                </a:lnTo>
                <a:lnTo>
                  <a:pt x="6815619" y="905928"/>
                </a:lnTo>
                <a:lnTo>
                  <a:pt x="6827049" y="905928"/>
                </a:lnTo>
                <a:lnTo>
                  <a:pt x="6838479" y="905928"/>
                </a:lnTo>
                <a:lnTo>
                  <a:pt x="6849909" y="905928"/>
                </a:lnTo>
                <a:lnTo>
                  <a:pt x="6861339" y="905928"/>
                </a:lnTo>
                <a:lnTo>
                  <a:pt x="6872816" y="905928"/>
                </a:lnTo>
                <a:lnTo>
                  <a:pt x="6884246" y="905928"/>
                </a:lnTo>
                <a:lnTo>
                  <a:pt x="6895676" y="905928"/>
                </a:lnTo>
                <a:lnTo>
                  <a:pt x="6907107" y="905928"/>
                </a:lnTo>
                <a:lnTo>
                  <a:pt x="6918537" y="905928"/>
                </a:lnTo>
                <a:lnTo>
                  <a:pt x="6930014" y="905928"/>
                </a:lnTo>
                <a:lnTo>
                  <a:pt x="6941444" y="905928"/>
                </a:lnTo>
                <a:lnTo>
                  <a:pt x="6952874" y="905928"/>
                </a:lnTo>
                <a:lnTo>
                  <a:pt x="6964304" y="905928"/>
                </a:lnTo>
                <a:lnTo>
                  <a:pt x="6975734" y="905928"/>
                </a:lnTo>
                <a:lnTo>
                  <a:pt x="6987212" y="905928"/>
                </a:lnTo>
                <a:lnTo>
                  <a:pt x="6998642" y="905928"/>
                </a:lnTo>
                <a:lnTo>
                  <a:pt x="7010072" y="905928"/>
                </a:lnTo>
                <a:lnTo>
                  <a:pt x="7021502" y="905928"/>
                </a:lnTo>
                <a:lnTo>
                  <a:pt x="7032931" y="905928"/>
                </a:lnTo>
                <a:lnTo>
                  <a:pt x="7044409" y="905928"/>
                </a:lnTo>
                <a:lnTo>
                  <a:pt x="7055839" y="905928"/>
                </a:lnTo>
                <a:lnTo>
                  <a:pt x="7067269" y="905928"/>
                </a:lnTo>
                <a:lnTo>
                  <a:pt x="7078700" y="905928"/>
                </a:lnTo>
                <a:lnTo>
                  <a:pt x="7090129" y="905928"/>
                </a:lnTo>
                <a:lnTo>
                  <a:pt x="7101607" y="905928"/>
                </a:lnTo>
                <a:lnTo>
                  <a:pt x="7113037" y="905928"/>
                </a:lnTo>
                <a:lnTo>
                  <a:pt x="7124467" y="905928"/>
                </a:lnTo>
                <a:lnTo>
                  <a:pt x="7135897" y="905928"/>
                </a:lnTo>
                <a:lnTo>
                  <a:pt x="7147327" y="905928"/>
                </a:lnTo>
                <a:lnTo>
                  <a:pt x="7158805" y="905928"/>
                </a:lnTo>
                <a:lnTo>
                  <a:pt x="7170235" y="905928"/>
                </a:lnTo>
                <a:lnTo>
                  <a:pt x="7181665" y="905928"/>
                </a:lnTo>
                <a:lnTo>
                  <a:pt x="7193094" y="905928"/>
                </a:lnTo>
                <a:lnTo>
                  <a:pt x="7204524" y="905928"/>
                </a:lnTo>
                <a:lnTo>
                  <a:pt x="7216002" y="905928"/>
                </a:lnTo>
                <a:lnTo>
                  <a:pt x="7227432" y="905928"/>
                </a:lnTo>
                <a:lnTo>
                  <a:pt x="7238862" y="905928"/>
                </a:lnTo>
                <a:lnTo>
                  <a:pt x="7250292" y="905928"/>
                </a:lnTo>
                <a:lnTo>
                  <a:pt x="7261722" y="905928"/>
                </a:lnTo>
                <a:lnTo>
                  <a:pt x="7273200" y="905928"/>
                </a:lnTo>
                <a:lnTo>
                  <a:pt x="7284630" y="905928"/>
                </a:lnTo>
                <a:lnTo>
                  <a:pt x="7296060" y="905928"/>
                </a:lnTo>
                <a:lnTo>
                  <a:pt x="7307490" y="905928"/>
                </a:lnTo>
                <a:lnTo>
                  <a:pt x="7318920" y="905928"/>
                </a:lnTo>
                <a:lnTo>
                  <a:pt x="7330398" y="905928"/>
                </a:lnTo>
                <a:lnTo>
                  <a:pt x="7341828" y="905928"/>
                </a:lnTo>
                <a:lnTo>
                  <a:pt x="7353257" y="905928"/>
                </a:lnTo>
                <a:lnTo>
                  <a:pt x="7364687" y="905928"/>
                </a:lnTo>
                <a:lnTo>
                  <a:pt x="7376117" y="905928"/>
                </a:lnTo>
                <a:lnTo>
                  <a:pt x="7387595" y="905928"/>
                </a:lnTo>
                <a:lnTo>
                  <a:pt x="7399025" y="905928"/>
                </a:lnTo>
                <a:lnTo>
                  <a:pt x="7410455" y="905928"/>
                </a:lnTo>
                <a:lnTo>
                  <a:pt x="7421885" y="905928"/>
                </a:lnTo>
                <a:lnTo>
                  <a:pt x="7433315" y="905928"/>
                </a:lnTo>
                <a:lnTo>
                  <a:pt x="7444793" y="905928"/>
                </a:lnTo>
                <a:lnTo>
                  <a:pt x="7456222" y="905928"/>
                </a:lnTo>
                <a:lnTo>
                  <a:pt x="7467653" y="905928"/>
                </a:lnTo>
                <a:lnTo>
                  <a:pt x="7479083" y="905928"/>
                </a:lnTo>
                <a:lnTo>
                  <a:pt x="7490513" y="905928"/>
                </a:lnTo>
                <a:lnTo>
                  <a:pt x="7501990" y="905928"/>
                </a:lnTo>
                <a:lnTo>
                  <a:pt x="7513420" y="905928"/>
                </a:lnTo>
                <a:lnTo>
                  <a:pt x="7524850" y="905928"/>
                </a:lnTo>
                <a:lnTo>
                  <a:pt x="7536280" y="905928"/>
                </a:lnTo>
                <a:lnTo>
                  <a:pt x="7547710" y="905928"/>
                </a:lnTo>
                <a:lnTo>
                  <a:pt x="7559188" y="905928"/>
                </a:lnTo>
                <a:lnTo>
                  <a:pt x="7570618" y="905928"/>
                </a:lnTo>
                <a:lnTo>
                  <a:pt x="7582048" y="905928"/>
                </a:lnTo>
                <a:lnTo>
                  <a:pt x="7593478" y="905928"/>
                </a:lnTo>
                <a:lnTo>
                  <a:pt x="7604908" y="905928"/>
                </a:lnTo>
                <a:lnTo>
                  <a:pt x="7616385" y="905928"/>
                </a:lnTo>
                <a:lnTo>
                  <a:pt x="7627815" y="905928"/>
                </a:lnTo>
                <a:lnTo>
                  <a:pt x="7639246" y="905928"/>
                </a:lnTo>
                <a:lnTo>
                  <a:pt x="7650676" y="905928"/>
                </a:lnTo>
                <a:lnTo>
                  <a:pt x="7662106" y="905928"/>
                </a:lnTo>
                <a:lnTo>
                  <a:pt x="7673583" y="905928"/>
                </a:lnTo>
                <a:lnTo>
                  <a:pt x="7685013" y="905928"/>
                </a:lnTo>
                <a:lnTo>
                  <a:pt x="7696443" y="905928"/>
                </a:lnTo>
                <a:lnTo>
                  <a:pt x="7707873" y="905928"/>
                </a:lnTo>
                <a:lnTo>
                  <a:pt x="7719303" y="905928"/>
                </a:lnTo>
                <a:lnTo>
                  <a:pt x="7730733" y="905928"/>
                </a:lnTo>
                <a:lnTo>
                  <a:pt x="7742211" y="905928"/>
                </a:lnTo>
                <a:lnTo>
                  <a:pt x="7753641" y="905928"/>
                </a:lnTo>
                <a:lnTo>
                  <a:pt x="7765071" y="905928"/>
                </a:lnTo>
                <a:lnTo>
                  <a:pt x="7776501" y="905928"/>
                </a:lnTo>
                <a:lnTo>
                  <a:pt x="7787931" y="905928"/>
                </a:lnTo>
                <a:lnTo>
                  <a:pt x="7799408" y="905928"/>
                </a:lnTo>
                <a:lnTo>
                  <a:pt x="7810839" y="905928"/>
                </a:lnTo>
                <a:lnTo>
                  <a:pt x="7822268" y="905928"/>
                </a:lnTo>
                <a:lnTo>
                  <a:pt x="7833698" y="905928"/>
                </a:lnTo>
                <a:lnTo>
                  <a:pt x="7845128" y="905928"/>
                </a:lnTo>
                <a:lnTo>
                  <a:pt x="7856606" y="905928"/>
                </a:lnTo>
                <a:lnTo>
                  <a:pt x="7868036" y="905928"/>
                </a:lnTo>
                <a:lnTo>
                  <a:pt x="7879466" y="905928"/>
                </a:lnTo>
                <a:lnTo>
                  <a:pt x="7890896" y="905928"/>
                </a:lnTo>
                <a:lnTo>
                  <a:pt x="7902326" y="905928"/>
                </a:lnTo>
                <a:lnTo>
                  <a:pt x="7913804" y="905928"/>
                </a:lnTo>
                <a:lnTo>
                  <a:pt x="7925234" y="905928"/>
                </a:lnTo>
                <a:lnTo>
                  <a:pt x="7936663" y="905928"/>
                </a:lnTo>
                <a:lnTo>
                  <a:pt x="7948094" y="905928"/>
                </a:lnTo>
                <a:lnTo>
                  <a:pt x="7959524" y="905928"/>
                </a:lnTo>
                <a:lnTo>
                  <a:pt x="7971001" y="905928"/>
                </a:lnTo>
                <a:lnTo>
                  <a:pt x="7982431" y="905928"/>
                </a:lnTo>
                <a:lnTo>
                  <a:pt x="7993861" y="905928"/>
                </a:lnTo>
                <a:lnTo>
                  <a:pt x="8005291" y="905928"/>
                </a:lnTo>
                <a:lnTo>
                  <a:pt x="8016721" y="905928"/>
                </a:lnTo>
                <a:lnTo>
                  <a:pt x="8028199" y="905928"/>
                </a:lnTo>
                <a:lnTo>
                  <a:pt x="8039629" y="905928"/>
                </a:lnTo>
                <a:lnTo>
                  <a:pt x="8051059" y="905928"/>
                </a:lnTo>
                <a:lnTo>
                  <a:pt x="8062489" y="905928"/>
                </a:lnTo>
                <a:lnTo>
                  <a:pt x="8073919" y="905928"/>
                </a:lnTo>
                <a:lnTo>
                  <a:pt x="8085396" y="905928"/>
                </a:lnTo>
                <a:lnTo>
                  <a:pt x="8096826" y="905928"/>
                </a:lnTo>
                <a:lnTo>
                  <a:pt x="8108256" y="905928"/>
                </a:lnTo>
                <a:lnTo>
                  <a:pt x="8119687" y="905928"/>
                </a:lnTo>
                <a:lnTo>
                  <a:pt x="8131117" y="905928"/>
                </a:lnTo>
                <a:lnTo>
                  <a:pt x="8142594" y="905928"/>
                </a:lnTo>
                <a:lnTo>
                  <a:pt x="8154024" y="905928"/>
                </a:lnTo>
                <a:lnTo>
                  <a:pt x="8165454" y="905928"/>
                </a:lnTo>
                <a:lnTo>
                  <a:pt x="8176884" y="905928"/>
                </a:lnTo>
                <a:lnTo>
                  <a:pt x="8188314" y="905928"/>
                </a:lnTo>
                <a:lnTo>
                  <a:pt x="8199792" y="905928"/>
                </a:lnTo>
                <a:lnTo>
                  <a:pt x="8211222" y="905928"/>
                </a:lnTo>
                <a:lnTo>
                  <a:pt x="8222652" y="905928"/>
                </a:lnTo>
                <a:lnTo>
                  <a:pt x="8234082" y="905928"/>
                </a:lnTo>
                <a:lnTo>
                  <a:pt x="8245512" y="905928"/>
                </a:lnTo>
                <a:lnTo>
                  <a:pt x="8256989" y="905928"/>
                </a:lnTo>
                <a:lnTo>
                  <a:pt x="8268419" y="905928"/>
                </a:lnTo>
                <a:lnTo>
                  <a:pt x="8279850" y="905928"/>
                </a:lnTo>
                <a:lnTo>
                  <a:pt x="8291280" y="905928"/>
                </a:lnTo>
                <a:lnTo>
                  <a:pt x="8302709" y="905928"/>
                </a:lnTo>
                <a:lnTo>
                  <a:pt x="8314187" y="905928"/>
                </a:lnTo>
                <a:lnTo>
                  <a:pt x="8325617" y="905928"/>
                </a:lnTo>
                <a:lnTo>
                  <a:pt x="8337047" y="905928"/>
                </a:lnTo>
                <a:lnTo>
                  <a:pt x="8348477" y="905928"/>
                </a:lnTo>
                <a:lnTo>
                  <a:pt x="8359907" y="905928"/>
                </a:lnTo>
                <a:lnTo>
                  <a:pt x="8371385" y="905928"/>
                </a:lnTo>
                <a:lnTo>
                  <a:pt x="8382815" y="905928"/>
                </a:lnTo>
                <a:lnTo>
                  <a:pt x="8394245" y="905928"/>
                </a:lnTo>
                <a:lnTo>
                  <a:pt x="8405674" y="905928"/>
                </a:lnTo>
                <a:lnTo>
                  <a:pt x="8417104" y="905928"/>
                </a:lnTo>
                <a:lnTo>
                  <a:pt x="8428582" y="905928"/>
                </a:lnTo>
                <a:lnTo>
                  <a:pt x="8440012" y="905928"/>
                </a:lnTo>
                <a:lnTo>
                  <a:pt x="8451442" y="905928"/>
                </a:lnTo>
                <a:lnTo>
                  <a:pt x="8462872" y="905928"/>
                </a:lnTo>
                <a:lnTo>
                  <a:pt x="8474302" y="905928"/>
                </a:lnTo>
                <a:lnTo>
                  <a:pt x="8485780" y="905928"/>
                </a:lnTo>
                <a:lnTo>
                  <a:pt x="8497210" y="905928"/>
                </a:lnTo>
                <a:lnTo>
                  <a:pt x="8508640" y="905928"/>
                </a:lnTo>
                <a:lnTo>
                  <a:pt x="8520069" y="905928"/>
                </a:lnTo>
                <a:lnTo>
                  <a:pt x="8531500" y="905928"/>
                </a:lnTo>
                <a:lnTo>
                  <a:pt x="8542977" y="905928"/>
                </a:lnTo>
                <a:lnTo>
                  <a:pt x="8554407" y="905928"/>
                </a:lnTo>
                <a:lnTo>
                  <a:pt x="8565837" y="905928"/>
                </a:lnTo>
                <a:lnTo>
                  <a:pt x="8577267" y="905928"/>
                </a:lnTo>
                <a:lnTo>
                  <a:pt x="8588697" y="905928"/>
                </a:lnTo>
                <a:lnTo>
                  <a:pt x="8600175" y="905928"/>
                </a:lnTo>
                <a:lnTo>
                  <a:pt x="8611605" y="905928"/>
                </a:lnTo>
                <a:lnTo>
                  <a:pt x="8623035" y="905928"/>
                </a:lnTo>
                <a:lnTo>
                  <a:pt x="8634465" y="905928"/>
                </a:lnTo>
                <a:lnTo>
                  <a:pt x="8645895" y="905928"/>
                </a:lnTo>
                <a:lnTo>
                  <a:pt x="8657373" y="905928"/>
                </a:lnTo>
                <a:lnTo>
                  <a:pt x="8668802" y="905928"/>
                </a:lnTo>
                <a:lnTo>
                  <a:pt x="8680232" y="905928"/>
                </a:lnTo>
                <a:lnTo>
                  <a:pt x="8691662" y="905928"/>
                </a:lnTo>
                <a:lnTo>
                  <a:pt x="8703093" y="905928"/>
                </a:lnTo>
                <a:lnTo>
                  <a:pt x="8714570" y="905928"/>
                </a:lnTo>
                <a:lnTo>
                  <a:pt x="8726000" y="905928"/>
                </a:lnTo>
                <a:lnTo>
                  <a:pt x="8737430" y="905928"/>
                </a:lnTo>
                <a:lnTo>
                  <a:pt x="8748860" y="905928"/>
                </a:lnTo>
                <a:lnTo>
                  <a:pt x="8760290" y="905928"/>
                </a:lnTo>
                <a:lnTo>
                  <a:pt x="8771768" y="905928"/>
                </a:lnTo>
                <a:lnTo>
                  <a:pt x="8783198" y="905928"/>
                </a:lnTo>
                <a:lnTo>
                  <a:pt x="8794628" y="905928"/>
                </a:lnTo>
                <a:lnTo>
                  <a:pt x="8806058" y="905928"/>
                </a:lnTo>
                <a:lnTo>
                  <a:pt x="8817488" y="905928"/>
                </a:lnTo>
                <a:lnTo>
                  <a:pt x="8828918" y="905928"/>
                </a:lnTo>
                <a:lnTo>
                  <a:pt x="8840395" y="905928"/>
                </a:lnTo>
                <a:lnTo>
                  <a:pt x="8851825" y="905928"/>
                </a:lnTo>
                <a:lnTo>
                  <a:pt x="8863256" y="905928"/>
                </a:lnTo>
                <a:lnTo>
                  <a:pt x="8874686" y="905928"/>
                </a:lnTo>
                <a:lnTo>
                  <a:pt x="8886115" y="905928"/>
                </a:lnTo>
                <a:lnTo>
                  <a:pt x="8897593" y="905928"/>
                </a:lnTo>
                <a:lnTo>
                  <a:pt x="8909022" y="905928"/>
                </a:lnTo>
                <a:lnTo>
                  <a:pt x="8920453" y="905928"/>
                </a:lnTo>
                <a:lnTo>
                  <a:pt x="8931883" y="905928"/>
                </a:lnTo>
                <a:lnTo>
                  <a:pt x="8943313" y="905928"/>
                </a:lnTo>
                <a:lnTo>
                  <a:pt x="8954791" y="905928"/>
                </a:lnTo>
                <a:lnTo>
                  <a:pt x="8966220" y="905928"/>
                </a:lnTo>
                <a:lnTo>
                  <a:pt x="8977651" y="905928"/>
                </a:lnTo>
                <a:lnTo>
                  <a:pt x="8989080" y="905928"/>
                </a:lnTo>
                <a:lnTo>
                  <a:pt x="9000511" y="905928"/>
                </a:lnTo>
                <a:lnTo>
                  <a:pt x="9011988" y="905928"/>
                </a:lnTo>
                <a:lnTo>
                  <a:pt x="9023418" y="905928"/>
                </a:lnTo>
                <a:lnTo>
                  <a:pt x="9034849" y="905928"/>
                </a:lnTo>
                <a:lnTo>
                  <a:pt x="9046278" y="905928"/>
                </a:lnTo>
                <a:lnTo>
                  <a:pt x="9057709" y="905928"/>
                </a:lnTo>
                <a:lnTo>
                  <a:pt x="9069186" y="905928"/>
                </a:lnTo>
                <a:lnTo>
                  <a:pt x="9080615" y="905928"/>
                </a:lnTo>
                <a:lnTo>
                  <a:pt x="9092046" y="905928"/>
                </a:lnTo>
                <a:lnTo>
                  <a:pt x="9103476" y="905928"/>
                </a:lnTo>
                <a:lnTo>
                  <a:pt x="9114906" y="905928"/>
                </a:lnTo>
                <a:lnTo>
                  <a:pt x="9126384" y="905928"/>
                </a:lnTo>
                <a:lnTo>
                  <a:pt x="9137813" y="905928"/>
                </a:lnTo>
                <a:lnTo>
                  <a:pt x="9149244" y="905928"/>
                </a:lnTo>
                <a:lnTo>
                  <a:pt x="9160673" y="905928"/>
                </a:lnTo>
                <a:lnTo>
                  <a:pt x="9172104" y="905928"/>
                </a:lnTo>
                <a:lnTo>
                  <a:pt x="9183581" y="905928"/>
                </a:lnTo>
                <a:lnTo>
                  <a:pt x="9195011" y="905928"/>
                </a:lnTo>
                <a:lnTo>
                  <a:pt x="9206442" y="905928"/>
                </a:lnTo>
                <a:lnTo>
                  <a:pt x="9217871" y="905928"/>
                </a:lnTo>
                <a:lnTo>
                  <a:pt x="9229301" y="905928"/>
                </a:lnTo>
                <a:lnTo>
                  <a:pt x="9240779" y="905928"/>
                </a:lnTo>
                <a:lnTo>
                  <a:pt x="9252209" y="905928"/>
                </a:lnTo>
                <a:lnTo>
                  <a:pt x="9263639" y="905928"/>
                </a:lnTo>
                <a:lnTo>
                  <a:pt x="9275069" y="905928"/>
                </a:lnTo>
                <a:lnTo>
                  <a:pt x="9286498" y="905928"/>
                </a:lnTo>
                <a:lnTo>
                  <a:pt x="9297977" y="905928"/>
                </a:lnTo>
                <a:lnTo>
                  <a:pt x="9309406" y="905928"/>
                </a:lnTo>
                <a:lnTo>
                  <a:pt x="9320837" y="905928"/>
                </a:lnTo>
                <a:lnTo>
                  <a:pt x="9332266" y="905928"/>
                </a:lnTo>
                <a:lnTo>
                  <a:pt x="9343696" y="905928"/>
                </a:lnTo>
                <a:lnTo>
                  <a:pt x="9355174" y="905928"/>
                </a:lnTo>
                <a:lnTo>
                  <a:pt x="9366604" y="905928"/>
                </a:lnTo>
                <a:lnTo>
                  <a:pt x="9378035" y="905928"/>
                </a:lnTo>
                <a:lnTo>
                  <a:pt x="9389464" y="905928"/>
                </a:lnTo>
                <a:lnTo>
                  <a:pt x="9400894" y="905928"/>
                </a:lnTo>
                <a:lnTo>
                  <a:pt x="9412372" y="905928"/>
                </a:lnTo>
                <a:lnTo>
                  <a:pt x="9423802" y="905928"/>
                </a:lnTo>
                <a:lnTo>
                  <a:pt x="9435232" y="839824"/>
                </a:lnTo>
                <a:lnTo>
                  <a:pt x="9446662" y="377095"/>
                </a:lnTo>
                <a:lnTo>
                  <a:pt x="9458091" y="335028"/>
                </a:lnTo>
                <a:lnTo>
                  <a:pt x="9469570" y="274934"/>
                </a:lnTo>
                <a:lnTo>
                  <a:pt x="9480999" y="28546"/>
                </a:lnTo>
                <a:lnTo>
                  <a:pt x="9492429" y="78124"/>
                </a:lnTo>
                <a:lnTo>
                  <a:pt x="9503859" y="106670"/>
                </a:lnTo>
                <a:lnTo>
                  <a:pt x="9515289" y="286955"/>
                </a:lnTo>
                <a:lnTo>
                  <a:pt x="9526767" y="350053"/>
                </a:lnTo>
                <a:lnTo>
                  <a:pt x="9538197" y="350053"/>
                </a:lnTo>
                <a:lnTo>
                  <a:pt x="9549626" y="148738"/>
                </a:lnTo>
                <a:lnTo>
                  <a:pt x="9561057" y="234372"/>
                </a:lnTo>
                <a:lnTo>
                  <a:pt x="9572487" y="0"/>
                </a:lnTo>
                <a:lnTo>
                  <a:pt x="9583965" y="307986"/>
                </a:lnTo>
                <a:lnTo>
                  <a:pt x="9595395" y="347048"/>
                </a:lnTo>
                <a:lnTo>
                  <a:pt x="9606824" y="437188"/>
                </a:lnTo>
                <a:lnTo>
                  <a:pt x="9618255" y="292960"/>
                </a:lnTo>
                <a:lnTo>
                  <a:pt x="9629684" y="277940"/>
                </a:lnTo>
                <a:lnTo>
                  <a:pt x="9641163" y="85635"/>
                </a:lnTo>
                <a:lnTo>
                  <a:pt x="9652592" y="246388"/>
                </a:lnTo>
                <a:lnTo>
                  <a:pt x="9664022" y="779731"/>
                </a:lnTo>
                <a:lnTo>
                  <a:pt x="9675452" y="905928"/>
                </a:lnTo>
                <a:lnTo>
                  <a:pt x="9686882" y="905928"/>
                </a:lnTo>
                <a:lnTo>
                  <a:pt x="9698360" y="905928"/>
                </a:lnTo>
                <a:lnTo>
                  <a:pt x="9709790" y="905928"/>
                </a:lnTo>
                <a:lnTo>
                  <a:pt x="9721219" y="905928"/>
                </a:lnTo>
                <a:lnTo>
                  <a:pt x="9732650" y="905928"/>
                </a:lnTo>
                <a:lnTo>
                  <a:pt x="9744080" y="905928"/>
                </a:lnTo>
                <a:lnTo>
                  <a:pt x="9755557" y="905928"/>
                </a:lnTo>
                <a:lnTo>
                  <a:pt x="9766988" y="905928"/>
                </a:lnTo>
                <a:lnTo>
                  <a:pt x="9778417" y="905928"/>
                </a:lnTo>
                <a:lnTo>
                  <a:pt x="9789848" y="905928"/>
                </a:lnTo>
                <a:lnTo>
                  <a:pt x="9801277" y="905928"/>
                </a:lnTo>
                <a:lnTo>
                  <a:pt x="9812755" y="905928"/>
                </a:lnTo>
                <a:lnTo>
                  <a:pt x="9824185" y="905928"/>
                </a:lnTo>
                <a:lnTo>
                  <a:pt x="9835615" y="905928"/>
                </a:lnTo>
                <a:lnTo>
                  <a:pt x="9847045" y="905928"/>
                </a:lnTo>
                <a:lnTo>
                  <a:pt x="9858475" y="905928"/>
                </a:lnTo>
                <a:lnTo>
                  <a:pt x="9869952" y="905928"/>
                </a:lnTo>
                <a:lnTo>
                  <a:pt x="9881383" y="905928"/>
                </a:lnTo>
                <a:lnTo>
                  <a:pt x="9892812" y="905928"/>
                </a:lnTo>
                <a:lnTo>
                  <a:pt x="9904243" y="905928"/>
                </a:lnTo>
                <a:lnTo>
                  <a:pt x="9915673" y="905928"/>
                </a:lnTo>
                <a:lnTo>
                  <a:pt x="9927102" y="905928"/>
                </a:lnTo>
                <a:lnTo>
                  <a:pt x="9938581" y="905928"/>
                </a:lnTo>
                <a:lnTo>
                  <a:pt x="9950010" y="905928"/>
                </a:lnTo>
                <a:lnTo>
                  <a:pt x="9961441" y="905928"/>
                </a:lnTo>
                <a:lnTo>
                  <a:pt x="9972870" y="905928"/>
                </a:lnTo>
                <a:lnTo>
                  <a:pt x="9984300" y="905928"/>
                </a:lnTo>
                <a:lnTo>
                  <a:pt x="9995778" y="905928"/>
                </a:lnTo>
                <a:lnTo>
                  <a:pt x="10007208" y="905928"/>
                </a:lnTo>
                <a:lnTo>
                  <a:pt x="10018638" y="905928"/>
                </a:lnTo>
                <a:lnTo>
                  <a:pt x="10030068" y="905928"/>
                </a:lnTo>
                <a:lnTo>
                  <a:pt x="10041498" y="905928"/>
                </a:lnTo>
                <a:lnTo>
                  <a:pt x="10052976" y="905928"/>
                </a:lnTo>
                <a:lnTo>
                  <a:pt x="10064405" y="905928"/>
                </a:lnTo>
                <a:lnTo>
                  <a:pt x="10075835" y="905928"/>
                </a:lnTo>
                <a:lnTo>
                  <a:pt x="10087266" y="905928"/>
                </a:lnTo>
                <a:lnTo>
                  <a:pt x="10098695" y="905928"/>
                </a:lnTo>
                <a:lnTo>
                  <a:pt x="10110174" y="905928"/>
                </a:lnTo>
                <a:lnTo>
                  <a:pt x="10121603" y="905928"/>
                </a:lnTo>
                <a:lnTo>
                  <a:pt x="10133033" y="905928"/>
                </a:lnTo>
                <a:lnTo>
                  <a:pt x="10144463" y="905928"/>
                </a:lnTo>
                <a:lnTo>
                  <a:pt x="10155893" y="905928"/>
                </a:lnTo>
                <a:lnTo>
                  <a:pt x="10167371" y="905928"/>
                </a:lnTo>
                <a:lnTo>
                  <a:pt x="10178801" y="905928"/>
                </a:lnTo>
                <a:lnTo>
                  <a:pt x="10190230" y="905928"/>
                </a:lnTo>
                <a:lnTo>
                  <a:pt x="10201661" y="905928"/>
                </a:lnTo>
                <a:lnTo>
                  <a:pt x="10213091" y="905928"/>
                </a:lnTo>
                <a:lnTo>
                  <a:pt x="10224569" y="905928"/>
                </a:lnTo>
                <a:lnTo>
                  <a:pt x="10235998" y="905928"/>
                </a:lnTo>
                <a:lnTo>
                  <a:pt x="10247428" y="905928"/>
                </a:lnTo>
                <a:lnTo>
                  <a:pt x="10258859" y="905928"/>
                </a:lnTo>
                <a:lnTo>
                  <a:pt x="10270288" y="905928"/>
                </a:lnTo>
                <a:lnTo>
                  <a:pt x="10281767" y="905928"/>
                </a:lnTo>
                <a:lnTo>
                  <a:pt x="10293196" y="905928"/>
                </a:lnTo>
                <a:lnTo>
                  <a:pt x="10304626" y="905928"/>
                </a:lnTo>
                <a:lnTo>
                  <a:pt x="10316056" y="905928"/>
                </a:lnTo>
                <a:lnTo>
                  <a:pt x="10327486" y="905928"/>
                </a:lnTo>
                <a:lnTo>
                  <a:pt x="10338963" y="905928"/>
                </a:lnTo>
                <a:lnTo>
                  <a:pt x="10350394" y="905928"/>
                </a:lnTo>
                <a:lnTo>
                  <a:pt x="10361823" y="905928"/>
                </a:lnTo>
                <a:lnTo>
                  <a:pt x="10373254" y="905928"/>
                </a:lnTo>
                <a:lnTo>
                  <a:pt x="10384684" y="905928"/>
                </a:lnTo>
                <a:lnTo>
                  <a:pt x="10396161" y="905928"/>
                </a:lnTo>
                <a:lnTo>
                  <a:pt x="10407591" y="905928"/>
                </a:lnTo>
                <a:lnTo>
                  <a:pt x="10419021" y="905928"/>
                </a:lnTo>
                <a:lnTo>
                  <a:pt x="10430452" y="905928"/>
                </a:lnTo>
                <a:lnTo>
                  <a:pt x="10441881" y="905928"/>
                </a:lnTo>
                <a:lnTo>
                  <a:pt x="10453358" y="905928"/>
                </a:lnTo>
                <a:lnTo>
                  <a:pt x="10464789" y="905928"/>
                </a:lnTo>
                <a:lnTo>
                  <a:pt x="10476219" y="905928"/>
                </a:lnTo>
                <a:lnTo>
                  <a:pt x="10487649" y="905928"/>
                </a:lnTo>
                <a:lnTo>
                  <a:pt x="10499079" y="905928"/>
                </a:lnTo>
                <a:lnTo>
                  <a:pt x="10510556" y="905928"/>
                </a:lnTo>
                <a:lnTo>
                  <a:pt x="10521987" y="905928"/>
                </a:lnTo>
                <a:lnTo>
                  <a:pt x="10533416" y="905928"/>
                </a:lnTo>
                <a:lnTo>
                  <a:pt x="10544847" y="905928"/>
                </a:lnTo>
                <a:lnTo>
                  <a:pt x="10556277" y="905928"/>
                </a:lnTo>
                <a:lnTo>
                  <a:pt x="10567754" y="905928"/>
                </a:lnTo>
                <a:lnTo>
                  <a:pt x="10579184" y="905928"/>
                </a:lnTo>
                <a:lnTo>
                  <a:pt x="10590614" y="905928"/>
                </a:lnTo>
                <a:lnTo>
                  <a:pt x="10602045" y="905928"/>
                </a:lnTo>
                <a:lnTo>
                  <a:pt x="10613474" y="905928"/>
                </a:lnTo>
                <a:lnTo>
                  <a:pt x="10624951" y="905928"/>
                </a:lnTo>
                <a:lnTo>
                  <a:pt x="10636382" y="905928"/>
                </a:lnTo>
                <a:lnTo>
                  <a:pt x="10647812" y="905928"/>
                </a:lnTo>
                <a:lnTo>
                  <a:pt x="10659241" y="905928"/>
                </a:lnTo>
                <a:lnTo>
                  <a:pt x="10670672" y="905928"/>
                </a:lnTo>
                <a:lnTo>
                  <a:pt x="10682149" y="905928"/>
                </a:lnTo>
                <a:lnTo>
                  <a:pt x="10693580" y="905928"/>
                </a:lnTo>
                <a:lnTo>
                  <a:pt x="10705009" y="905928"/>
                </a:lnTo>
                <a:lnTo>
                  <a:pt x="10716439" y="905928"/>
                </a:lnTo>
                <a:lnTo>
                  <a:pt x="10727870" y="905928"/>
                </a:lnTo>
                <a:lnTo>
                  <a:pt x="10739347" y="905928"/>
                </a:lnTo>
                <a:lnTo>
                  <a:pt x="10750778" y="905928"/>
                </a:lnTo>
                <a:lnTo>
                  <a:pt x="10762207" y="905928"/>
                </a:lnTo>
                <a:lnTo>
                  <a:pt x="10773637" y="905928"/>
                </a:lnTo>
                <a:lnTo>
                  <a:pt x="10785067" y="905928"/>
                </a:lnTo>
                <a:lnTo>
                  <a:pt x="10796544" y="905928"/>
                </a:lnTo>
                <a:lnTo>
                  <a:pt x="10807975" y="905928"/>
                </a:lnTo>
                <a:lnTo>
                  <a:pt x="10819405" y="905928"/>
                </a:lnTo>
                <a:lnTo>
                  <a:pt x="10830834" y="905928"/>
                </a:lnTo>
                <a:lnTo>
                  <a:pt x="10842265" y="905928"/>
                </a:lnTo>
                <a:lnTo>
                  <a:pt x="10853742" y="905928"/>
                </a:lnTo>
                <a:lnTo>
                  <a:pt x="10865173" y="905928"/>
                </a:lnTo>
                <a:lnTo>
                  <a:pt x="10876602" y="905928"/>
                </a:lnTo>
                <a:lnTo>
                  <a:pt x="10888032" y="905928"/>
                </a:lnTo>
                <a:lnTo>
                  <a:pt x="10899463" y="905928"/>
                </a:lnTo>
                <a:lnTo>
                  <a:pt x="10910892" y="905928"/>
                </a:lnTo>
                <a:lnTo>
                  <a:pt x="10922369" y="905928"/>
                </a:lnTo>
                <a:lnTo>
                  <a:pt x="10933800" y="905928"/>
                </a:lnTo>
                <a:lnTo>
                  <a:pt x="10945230" y="905928"/>
                </a:lnTo>
                <a:lnTo>
                  <a:pt x="10956660" y="905928"/>
                </a:lnTo>
                <a:lnTo>
                  <a:pt x="10968090" y="905928"/>
                </a:lnTo>
                <a:lnTo>
                  <a:pt x="10979567" y="905928"/>
                </a:lnTo>
                <a:lnTo>
                  <a:pt x="10990998" y="905928"/>
                </a:lnTo>
                <a:lnTo>
                  <a:pt x="11002427" y="905928"/>
                </a:lnTo>
                <a:lnTo>
                  <a:pt x="11013858" y="905928"/>
                </a:lnTo>
                <a:lnTo>
                  <a:pt x="11025287" y="905928"/>
                </a:lnTo>
                <a:lnTo>
                  <a:pt x="11036765" y="905928"/>
                </a:lnTo>
                <a:lnTo>
                  <a:pt x="11048195" y="905928"/>
                </a:lnTo>
                <a:lnTo>
                  <a:pt x="11059625" y="905928"/>
                </a:lnTo>
                <a:lnTo>
                  <a:pt x="11071056" y="905928"/>
                </a:lnTo>
                <a:lnTo>
                  <a:pt x="11082485" y="905928"/>
                </a:lnTo>
                <a:lnTo>
                  <a:pt x="11093962" y="905928"/>
                </a:lnTo>
                <a:lnTo>
                  <a:pt x="11105393" y="905928"/>
                </a:lnTo>
                <a:lnTo>
                  <a:pt x="11116823" y="905928"/>
                </a:lnTo>
                <a:lnTo>
                  <a:pt x="11128253" y="905928"/>
                </a:lnTo>
                <a:lnTo>
                  <a:pt x="11139683" y="905928"/>
                </a:lnTo>
                <a:lnTo>
                  <a:pt x="11151160" y="905928"/>
                </a:lnTo>
                <a:lnTo>
                  <a:pt x="11162591" y="905928"/>
                </a:lnTo>
                <a:lnTo>
                  <a:pt x="11174020" y="905928"/>
                </a:lnTo>
                <a:lnTo>
                  <a:pt x="11185451" y="905928"/>
                </a:lnTo>
                <a:lnTo>
                  <a:pt x="11196881" y="905928"/>
                </a:lnTo>
                <a:lnTo>
                  <a:pt x="11208358" y="905928"/>
                </a:lnTo>
                <a:lnTo>
                  <a:pt x="11218359" y="905928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22" name="Freeform 121">
            <a:extLst>
              <a:ext uri="{FF2B5EF4-FFF2-40B4-BE49-F238E27FC236}">
                <a16:creationId xmlns:a16="http://schemas.microsoft.com/office/drawing/2014/main" id="{0A7D6065-EBD5-EC49-AFFE-B22F0C866D7B}"/>
              </a:ext>
            </a:extLst>
          </p:cNvPr>
          <p:cNvSpPr/>
          <p:nvPr/>
        </p:nvSpPr>
        <p:spPr>
          <a:xfrm>
            <a:off x="638362" y="4448024"/>
            <a:ext cx="8413769" cy="984798"/>
          </a:xfrm>
          <a:custGeom>
            <a:avLst/>
            <a:gdLst>
              <a:gd name="connsiteX0" fmla="*/ 0 w 11218359"/>
              <a:gd name="connsiteY0" fmla="*/ 1313064 h 1313064"/>
              <a:gd name="connsiteX1" fmla="*/ 9149 w 11218359"/>
              <a:gd name="connsiteY1" fmla="*/ 1313064 h 1313064"/>
              <a:gd name="connsiteX2" fmla="*/ 20588 w 11218359"/>
              <a:gd name="connsiteY2" fmla="*/ 1313064 h 1313064"/>
              <a:gd name="connsiteX3" fmla="*/ 32028 w 11218359"/>
              <a:gd name="connsiteY3" fmla="*/ 1313064 h 1313064"/>
              <a:gd name="connsiteX4" fmla="*/ 43467 w 11218359"/>
              <a:gd name="connsiteY4" fmla="*/ 1313064 h 1313064"/>
              <a:gd name="connsiteX5" fmla="*/ 54907 w 11218359"/>
              <a:gd name="connsiteY5" fmla="*/ 1313064 h 1313064"/>
              <a:gd name="connsiteX6" fmla="*/ 66346 w 11218359"/>
              <a:gd name="connsiteY6" fmla="*/ 1313064 h 1313064"/>
              <a:gd name="connsiteX7" fmla="*/ 77786 w 11218359"/>
              <a:gd name="connsiteY7" fmla="*/ 1313064 h 1313064"/>
              <a:gd name="connsiteX8" fmla="*/ 89225 w 11218359"/>
              <a:gd name="connsiteY8" fmla="*/ 1313064 h 1313064"/>
              <a:gd name="connsiteX9" fmla="*/ 100665 w 11218359"/>
              <a:gd name="connsiteY9" fmla="*/ 1313064 h 1313064"/>
              <a:gd name="connsiteX10" fmla="*/ 112104 w 11218359"/>
              <a:gd name="connsiteY10" fmla="*/ 1313064 h 1313064"/>
              <a:gd name="connsiteX11" fmla="*/ 123544 w 11218359"/>
              <a:gd name="connsiteY11" fmla="*/ 1313064 h 1313064"/>
              <a:gd name="connsiteX12" fmla="*/ 134979 w 11218359"/>
              <a:gd name="connsiteY12" fmla="*/ 1313064 h 1313064"/>
              <a:gd name="connsiteX13" fmla="*/ 146423 w 11218359"/>
              <a:gd name="connsiteY13" fmla="*/ 1313064 h 1313064"/>
              <a:gd name="connsiteX14" fmla="*/ 157858 w 11218359"/>
              <a:gd name="connsiteY14" fmla="*/ 1313064 h 1313064"/>
              <a:gd name="connsiteX15" fmla="*/ 169297 w 11218359"/>
              <a:gd name="connsiteY15" fmla="*/ 1313064 h 1313064"/>
              <a:gd name="connsiteX16" fmla="*/ 180737 w 11218359"/>
              <a:gd name="connsiteY16" fmla="*/ 1313064 h 1313064"/>
              <a:gd name="connsiteX17" fmla="*/ 192176 w 11218359"/>
              <a:gd name="connsiteY17" fmla="*/ 1313064 h 1313064"/>
              <a:gd name="connsiteX18" fmla="*/ 203616 w 11218359"/>
              <a:gd name="connsiteY18" fmla="*/ 1313064 h 1313064"/>
              <a:gd name="connsiteX19" fmla="*/ 215055 w 11218359"/>
              <a:gd name="connsiteY19" fmla="*/ 1313064 h 1313064"/>
              <a:gd name="connsiteX20" fmla="*/ 226495 w 11218359"/>
              <a:gd name="connsiteY20" fmla="*/ 1313064 h 1313064"/>
              <a:gd name="connsiteX21" fmla="*/ 237935 w 11218359"/>
              <a:gd name="connsiteY21" fmla="*/ 1313064 h 1313064"/>
              <a:gd name="connsiteX22" fmla="*/ 249374 w 11218359"/>
              <a:gd name="connsiteY22" fmla="*/ 1313064 h 1313064"/>
              <a:gd name="connsiteX23" fmla="*/ 260814 w 11218359"/>
              <a:gd name="connsiteY23" fmla="*/ 1313064 h 1313064"/>
              <a:gd name="connsiteX24" fmla="*/ 272253 w 11218359"/>
              <a:gd name="connsiteY24" fmla="*/ 1313064 h 1313064"/>
              <a:gd name="connsiteX25" fmla="*/ 283693 w 11218359"/>
              <a:gd name="connsiteY25" fmla="*/ 1313064 h 1313064"/>
              <a:gd name="connsiteX26" fmla="*/ 295132 w 11218359"/>
              <a:gd name="connsiteY26" fmla="*/ 1313064 h 1313064"/>
              <a:gd name="connsiteX27" fmla="*/ 306572 w 11218359"/>
              <a:gd name="connsiteY27" fmla="*/ 1313064 h 1313064"/>
              <a:gd name="connsiteX28" fmla="*/ 318011 w 11218359"/>
              <a:gd name="connsiteY28" fmla="*/ 1313064 h 1313064"/>
              <a:gd name="connsiteX29" fmla="*/ 329451 w 11218359"/>
              <a:gd name="connsiteY29" fmla="*/ 1313064 h 1313064"/>
              <a:gd name="connsiteX30" fmla="*/ 340890 w 11218359"/>
              <a:gd name="connsiteY30" fmla="*/ 1313064 h 1313064"/>
              <a:gd name="connsiteX31" fmla="*/ 352330 w 11218359"/>
              <a:gd name="connsiteY31" fmla="*/ 1313064 h 1313064"/>
              <a:gd name="connsiteX32" fmla="*/ 363769 w 11218359"/>
              <a:gd name="connsiteY32" fmla="*/ 1313064 h 1313064"/>
              <a:gd name="connsiteX33" fmla="*/ 375209 w 11218359"/>
              <a:gd name="connsiteY33" fmla="*/ 1313064 h 1313064"/>
              <a:gd name="connsiteX34" fmla="*/ 386648 w 11218359"/>
              <a:gd name="connsiteY34" fmla="*/ 1313064 h 1313064"/>
              <a:gd name="connsiteX35" fmla="*/ 398088 w 11218359"/>
              <a:gd name="connsiteY35" fmla="*/ 1313064 h 1313064"/>
              <a:gd name="connsiteX36" fmla="*/ 409527 w 11218359"/>
              <a:gd name="connsiteY36" fmla="*/ 1313064 h 1313064"/>
              <a:gd name="connsiteX37" fmla="*/ 420967 w 11218359"/>
              <a:gd name="connsiteY37" fmla="*/ 1313064 h 1313064"/>
              <a:gd name="connsiteX38" fmla="*/ 432406 w 11218359"/>
              <a:gd name="connsiteY38" fmla="*/ 1313064 h 1313064"/>
              <a:gd name="connsiteX39" fmla="*/ 443846 w 11218359"/>
              <a:gd name="connsiteY39" fmla="*/ 1313064 h 1313064"/>
              <a:gd name="connsiteX40" fmla="*/ 455285 w 11218359"/>
              <a:gd name="connsiteY40" fmla="*/ 1313064 h 1313064"/>
              <a:gd name="connsiteX41" fmla="*/ 466725 w 11218359"/>
              <a:gd name="connsiteY41" fmla="*/ 1313064 h 1313064"/>
              <a:gd name="connsiteX42" fmla="*/ 478165 w 11218359"/>
              <a:gd name="connsiteY42" fmla="*/ 1313064 h 1313064"/>
              <a:gd name="connsiteX43" fmla="*/ 489604 w 11218359"/>
              <a:gd name="connsiteY43" fmla="*/ 1313064 h 1313064"/>
              <a:gd name="connsiteX44" fmla="*/ 501044 w 11218359"/>
              <a:gd name="connsiteY44" fmla="*/ 1313064 h 1313064"/>
              <a:gd name="connsiteX45" fmla="*/ 512483 w 11218359"/>
              <a:gd name="connsiteY45" fmla="*/ 1313064 h 1313064"/>
              <a:gd name="connsiteX46" fmla="*/ 523923 w 11218359"/>
              <a:gd name="connsiteY46" fmla="*/ 1313064 h 1313064"/>
              <a:gd name="connsiteX47" fmla="*/ 535362 w 11218359"/>
              <a:gd name="connsiteY47" fmla="*/ 1313064 h 1313064"/>
              <a:gd name="connsiteX48" fmla="*/ 546802 w 11218359"/>
              <a:gd name="connsiteY48" fmla="*/ 1313064 h 1313064"/>
              <a:gd name="connsiteX49" fmla="*/ 558241 w 11218359"/>
              <a:gd name="connsiteY49" fmla="*/ 1313064 h 1313064"/>
              <a:gd name="connsiteX50" fmla="*/ 569681 w 11218359"/>
              <a:gd name="connsiteY50" fmla="*/ 1313064 h 1313064"/>
              <a:gd name="connsiteX51" fmla="*/ 581120 w 11218359"/>
              <a:gd name="connsiteY51" fmla="*/ 1313064 h 1313064"/>
              <a:gd name="connsiteX52" fmla="*/ 592560 w 11218359"/>
              <a:gd name="connsiteY52" fmla="*/ 1313064 h 1313064"/>
              <a:gd name="connsiteX53" fmla="*/ 603999 w 11218359"/>
              <a:gd name="connsiteY53" fmla="*/ 1313064 h 1313064"/>
              <a:gd name="connsiteX54" fmla="*/ 615439 w 11218359"/>
              <a:gd name="connsiteY54" fmla="*/ 1313064 h 1313064"/>
              <a:gd name="connsiteX55" fmla="*/ 626878 w 11218359"/>
              <a:gd name="connsiteY55" fmla="*/ 1313064 h 1313064"/>
              <a:gd name="connsiteX56" fmla="*/ 638318 w 11218359"/>
              <a:gd name="connsiteY56" fmla="*/ 1313064 h 1313064"/>
              <a:gd name="connsiteX57" fmla="*/ 649757 w 11218359"/>
              <a:gd name="connsiteY57" fmla="*/ 1313064 h 1313064"/>
              <a:gd name="connsiteX58" fmla="*/ 661192 w 11218359"/>
              <a:gd name="connsiteY58" fmla="*/ 1313064 h 1313064"/>
              <a:gd name="connsiteX59" fmla="*/ 672632 w 11218359"/>
              <a:gd name="connsiteY59" fmla="*/ 1313064 h 1313064"/>
              <a:gd name="connsiteX60" fmla="*/ 684071 w 11218359"/>
              <a:gd name="connsiteY60" fmla="*/ 1313064 h 1313064"/>
              <a:gd name="connsiteX61" fmla="*/ 695511 w 11218359"/>
              <a:gd name="connsiteY61" fmla="*/ 1313064 h 1313064"/>
              <a:gd name="connsiteX62" fmla="*/ 706950 w 11218359"/>
              <a:gd name="connsiteY62" fmla="*/ 1313064 h 1313064"/>
              <a:gd name="connsiteX63" fmla="*/ 718390 w 11218359"/>
              <a:gd name="connsiteY63" fmla="*/ 1313064 h 1313064"/>
              <a:gd name="connsiteX64" fmla="*/ 729829 w 11218359"/>
              <a:gd name="connsiteY64" fmla="*/ 1313064 h 1313064"/>
              <a:gd name="connsiteX65" fmla="*/ 741269 w 11218359"/>
              <a:gd name="connsiteY65" fmla="*/ 1313064 h 1313064"/>
              <a:gd name="connsiteX66" fmla="*/ 752708 w 11218359"/>
              <a:gd name="connsiteY66" fmla="*/ 1313064 h 1313064"/>
              <a:gd name="connsiteX67" fmla="*/ 764148 w 11218359"/>
              <a:gd name="connsiteY67" fmla="*/ 1313064 h 1313064"/>
              <a:gd name="connsiteX68" fmla="*/ 775587 w 11218359"/>
              <a:gd name="connsiteY68" fmla="*/ 1313064 h 1313064"/>
              <a:gd name="connsiteX69" fmla="*/ 787027 w 11218359"/>
              <a:gd name="connsiteY69" fmla="*/ 1313064 h 1313064"/>
              <a:gd name="connsiteX70" fmla="*/ 798467 w 11218359"/>
              <a:gd name="connsiteY70" fmla="*/ 1313064 h 1313064"/>
              <a:gd name="connsiteX71" fmla="*/ 809906 w 11218359"/>
              <a:gd name="connsiteY71" fmla="*/ 1313064 h 1313064"/>
              <a:gd name="connsiteX72" fmla="*/ 821346 w 11218359"/>
              <a:gd name="connsiteY72" fmla="*/ 1313064 h 1313064"/>
              <a:gd name="connsiteX73" fmla="*/ 832785 w 11218359"/>
              <a:gd name="connsiteY73" fmla="*/ 1313064 h 1313064"/>
              <a:gd name="connsiteX74" fmla="*/ 844225 w 11218359"/>
              <a:gd name="connsiteY74" fmla="*/ 1313064 h 1313064"/>
              <a:gd name="connsiteX75" fmla="*/ 855664 w 11218359"/>
              <a:gd name="connsiteY75" fmla="*/ 1313064 h 1313064"/>
              <a:gd name="connsiteX76" fmla="*/ 867104 w 11218359"/>
              <a:gd name="connsiteY76" fmla="*/ 1313064 h 1313064"/>
              <a:gd name="connsiteX77" fmla="*/ 878543 w 11218359"/>
              <a:gd name="connsiteY77" fmla="*/ 1313064 h 1313064"/>
              <a:gd name="connsiteX78" fmla="*/ 889983 w 11218359"/>
              <a:gd name="connsiteY78" fmla="*/ 1313064 h 1313064"/>
              <a:gd name="connsiteX79" fmla="*/ 901422 w 11218359"/>
              <a:gd name="connsiteY79" fmla="*/ 1313064 h 1313064"/>
              <a:gd name="connsiteX80" fmla="*/ 912862 w 11218359"/>
              <a:gd name="connsiteY80" fmla="*/ 1313064 h 1313064"/>
              <a:gd name="connsiteX81" fmla="*/ 924301 w 11218359"/>
              <a:gd name="connsiteY81" fmla="*/ 1313064 h 1313064"/>
              <a:gd name="connsiteX82" fmla="*/ 935741 w 11218359"/>
              <a:gd name="connsiteY82" fmla="*/ 1313064 h 1313064"/>
              <a:gd name="connsiteX83" fmla="*/ 947180 w 11218359"/>
              <a:gd name="connsiteY83" fmla="*/ 1313064 h 1313064"/>
              <a:gd name="connsiteX84" fmla="*/ 958620 w 11218359"/>
              <a:gd name="connsiteY84" fmla="*/ 1313064 h 1313064"/>
              <a:gd name="connsiteX85" fmla="*/ 970059 w 11218359"/>
              <a:gd name="connsiteY85" fmla="*/ 1313064 h 1313064"/>
              <a:gd name="connsiteX86" fmla="*/ 981499 w 11218359"/>
              <a:gd name="connsiteY86" fmla="*/ 1313064 h 1313064"/>
              <a:gd name="connsiteX87" fmla="*/ 992938 w 11218359"/>
              <a:gd name="connsiteY87" fmla="*/ 1313064 h 1313064"/>
              <a:gd name="connsiteX88" fmla="*/ 1004378 w 11218359"/>
              <a:gd name="connsiteY88" fmla="*/ 1313064 h 1313064"/>
              <a:gd name="connsiteX89" fmla="*/ 1015818 w 11218359"/>
              <a:gd name="connsiteY89" fmla="*/ 1313064 h 1313064"/>
              <a:gd name="connsiteX90" fmla="*/ 1027257 w 11218359"/>
              <a:gd name="connsiteY90" fmla="*/ 1313064 h 1313064"/>
              <a:gd name="connsiteX91" fmla="*/ 1038697 w 11218359"/>
              <a:gd name="connsiteY91" fmla="*/ 1313064 h 1313064"/>
              <a:gd name="connsiteX92" fmla="*/ 1050136 w 11218359"/>
              <a:gd name="connsiteY92" fmla="*/ 1313064 h 1313064"/>
              <a:gd name="connsiteX93" fmla="*/ 1061576 w 11218359"/>
              <a:gd name="connsiteY93" fmla="*/ 1313064 h 1313064"/>
              <a:gd name="connsiteX94" fmla="*/ 1073015 w 11218359"/>
              <a:gd name="connsiteY94" fmla="*/ 1313064 h 1313064"/>
              <a:gd name="connsiteX95" fmla="*/ 1084455 w 11218359"/>
              <a:gd name="connsiteY95" fmla="*/ 1313064 h 1313064"/>
              <a:gd name="connsiteX96" fmla="*/ 1095894 w 11218359"/>
              <a:gd name="connsiteY96" fmla="*/ 1313064 h 1313064"/>
              <a:gd name="connsiteX97" fmla="*/ 1107334 w 11218359"/>
              <a:gd name="connsiteY97" fmla="*/ 1313064 h 1313064"/>
              <a:gd name="connsiteX98" fmla="*/ 1118773 w 11218359"/>
              <a:gd name="connsiteY98" fmla="*/ 1313064 h 1313064"/>
              <a:gd name="connsiteX99" fmla="*/ 1130213 w 11218359"/>
              <a:gd name="connsiteY99" fmla="*/ 1313064 h 1313064"/>
              <a:gd name="connsiteX100" fmla="*/ 1141652 w 11218359"/>
              <a:gd name="connsiteY100" fmla="*/ 1313064 h 1313064"/>
              <a:gd name="connsiteX101" fmla="*/ 1153092 w 11218359"/>
              <a:gd name="connsiteY101" fmla="*/ 1313064 h 1313064"/>
              <a:gd name="connsiteX102" fmla="*/ 1164531 w 11218359"/>
              <a:gd name="connsiteY102" fmla="*/ 1313064 h 1313064"/>
              <a:gd name="connsiteX103" fmla="*/ 1175971 w 11218359"/>
              <a:gd name="connsiteY103" fmla="*/ 1313064 h 1313064"/>
              <a:gd name="connsiteX104" fmla="*/ 1187406 w 11218359"/>
              <a:gd name="connsiteY104" fmla="*/ 1313064 h 1313064"/>
              <a:gd name="connsiteX105" fmla="*/ 1198845 w 11218359"/>
              <a:gd name="connsiteY105" fmla="*/ 1313064 h 1313064"/>
              <a:gd name="connsiteX106" fmla="*/ 1210285 w 11218359"/>
              <a:gd name="connsiteY106" fmla="*/ 1313064 h 1313064"/>
              <a:gd name="connsiteX107" fmla="*/ 1221724 w 11218359"/>
              <a:gd name="connsiteY107" fmla="*/ 1313064 h 1313064"/>
              <a:gd name="connsiteX108" fmla="*/ 1233164 w 11218359"/>
              <a:gd name="connsiteY108" fmla="*/ 1313064 h 1313064"/>
              <a:gd name="connsiteX109" fmla="*/ 1244603 w 11218359"/>
              <a:gd name="connsiteY109" fmla="*/ 1313064 h 1313064"/>
              <a:gd name="connsiteX110" fmla="*/ 1256043 w 11218359"/>
              <a:gd name="connsiteY110" fmla="*/ 1313064 h 1313064"/>
              <a:gd name="connsiteX111" fmla="*/ 1267482 w 11218359"/>
              <a:gd name="connsiteY111" fmla="*/ 1313064 h 1313064"/>
              <a:gd name="connsiteX112" fmla="*/ 1278922 w 11218359"/>
              <a:gd name="connsiteY112" fmla="*/ 1313064 h 1313064"/>
              <a:gd name="connsiteX113" fmla="*/ 1290361 w 11218359"/>
              <a:gd name="connsiteY113" fmla="*/ 1313064 h 1313064"/>
              <a:gd name="connsiteX114" fmla="*/ 1301801 w 11218359"/>
              <a:gd name="connsiteY114" fmla="*/ 1313064 h 1313064"/>
              <a:gd name="connsiteX115" fmla="*/ 1313240 w 11218359"/>
              <a:gd name="connsiteY115" fmla="*/ 1313064 h 1313064"/>
              <a:gd name="connsiteX116" fmla="*/ 1324680 w 11218359"/>
              <a:gd name="connsiteY116" fmla="*/ 1313064 h 1313064"/>
              <a:gd name="connsiteX117" fmla="*/ 1336120 w 11218359"/>
              <a:gd name="connsiteY117" fmla="*/ 1313064 h 1313064"/>
              <a:gd name="connsiteX118" fmla="*/ 1347559 w 11218359"/>
              <a:gd name="connsiteY118" fmla="*/ 1313064 h 1313064"/>
              <a:gd name="connsiteX119" fmla="*/ 1358999 w 11218359"/>
              <a:gd name="connsiteY119" fmla="*/ 1313064 h 1313064"/>
              <a:gd name="connsiteX120" fmla="*/ 1370438 w 11218359"/>
              <a:gd name="connsiteY120" fmla="*/ 1313064 h 1313064"/>
              <a:gd name="connsiteX121" fmla="*/ 1381878 w 11218359"/>
              <a:gd name="connsiteY121" fmla="*/ 1313064 h 1313064"/>
              <a:gd name="connsiteX122" fmla="*/ 1393317 w 11218359"/>
              <a:gd name="connsiteY122" fmla="*/ 1313064 h 1313064"/>
              <a:gd name="connsiteX123" fmla="*/ 1404757 w 11218359"/>
              <a:gd name="connsiteY123" fmla="*/ 1313064 h 1313064"/>
              <a:gd name="connsiteX124" fmla="*/ 1416196 w 11218359"/>
              <a:gd name="connsiteY124" fmla="*/ 1313064 h 1313064"/>
              <a:gd name="connsiteX125" fmla="*/ 1427636 w 11218359"/>
              <a:gd name="connsiteY125" fmla="*/ 1313064 h 1313064"/>
              <a:gd name="connsiteX126" fmla="*/ 1439075 w 11218359"/>
              <a:gd name="connsiteY126" fmla="*/ 1313064 h 1313064"/>
              <a:gd name="connsiteX127" fmla="*/ 1450515 w 11218359"/>
              <a:gd name="connsiteY127" fmla="*/ 1313064 h 1313064"/>
              <a:gd name="connsiteX128" fmla="*/ 1461954 w 11218359"/>
              <a:gd name="connsiteY128" fmla="*/ 1313064 h 1313064"/>
              <a:gd name="connsiteX129" fmla="*/ 1473394 w 11218359"/>
              <a:gd name="connsiteY129" fmla="*/ 1313064 h 1313064"/>
              <a:gd name="connsiteX130" fmla="*/ 1484833 w 11218359"/>
              <a:gd name="connsiteY130" fmla="*/ 1313064 h 1313064"/>
              <a:gd name="connsiteX131" fmla="*/ 1496273 w 11218359"/>
              <a:gd name="connsiteY131" fmla="*/ 1313064 h 1313064"/>
              <a:gd name="connsiteX132" fmla="*/ 1507712 w 11218359"/>
              <a:gd name="connsiteY132" fmla="*/ 1313064 h 1313064"/>
              <a:gd name="connsiteX133" fmla="*/ 1519152 w 11218359"/>
              <a:gd name="connsiteY133" fmla="*/ 1313064 h 1313064"/>
              <a:gd name="connsiteX134" fmla="*/ 1530591 w 11218359"/>
              <a:gd name="connsiteY134" fmla="*/ 1313064 h 1313064"/>
              <a:gd name="connsiteX135" fmla="*/ 1542031 w 11218359"/>
              <a:gd name="connsiteY135" fmla="*/ 1313064 h 1313064"/>
              <a:gd name="connsiteX136" fmla="*/ 1553471 w 11218359"/>
              <a:gd name="connsiteY136" fmla="*/ 1313064 h 1313064"/>
              <a:gd name="connsiteX137" fmla="*/ 1564910 w 11218359"/>
              <a:gd name="connsiteY137" fmla="*/ 1313064 h 1313064"/>
              <a:gd name="connsiteX138" fmla="*/ 1576349 w 11218359"/>
              <a:gd name="connsiteY138" fmla="*/ 1313064 h 1313064"/>
              <a:gd name="connsiteX139" fmla="*/ 1587789 w 11218359"/>
              <a:gd name="connsiteY139" fmla="*/ 1313064 h 1313064"/>
              <a:gd name="connsiteX140" fmla="*/ 1599229 w 11218359"/>
              <a:gd name="connsiteY140" fmla="*/ 1313064 h 1313064"/>
              <a:gd name="connsiteX141" fmla="*/ 1610668 w 11218359"/>
              <a:gd name="connsiteY141" fmla="*/ 1313064 h 1313064"/>
              <a:gd name="connsiteX142" fmla="*/ 1622107 w 11218359"/>
              <a:gd name="connsiteY142" fmla="*/ 1313064 h 1313064"/>
              <a:gd name="connsiteX143" fmla="*/ 1633547 w 11218359"/>
              <a:gd name="connsiteY143" fmla="*/ 1313064 h 1313064"/>
              <a:gd name="connsiteX144" fmla="*/ 1644987 w 11218359"/>
              <a:gd name="connsiteY144" fmla="*/ 1313064 h 1313064"/>
              <a:gd name="connsiteX145" fmla="*/ 1656426 w 11218359"/>
              <a:gd name="connsiteY145" fmla="*/ 1313064 h 1313064"/>
              <a:gd name="connsiteX146" fmla="*/ 1667866 w 11218359"/>
              <a:gd name="connsiteY146" fmla="*/ 1313064 h 1313064"/>
              <a:gd name="connsiteX147" fmla="*/ 1679305 w 11218359"/>
              <a:gd name="connsiteY147" fmla="*/ 1313064 h 1313064"/>
              <a:gd name="connsiteX148" fmla="*/ 1690745 w 11218359"/>
              <a:gd name="connsiteY148" fmla="*/ 1313064 h 1313064"/>
              <a:gd name="connsiteX149" fmla="*/ 1702184 w 11218359"/>
              <a:gd name="connsiteY149" fmla="*/ 1313064 h 1313064"/>
              <a:gd name="connsiteX150" fmla="*/ 1713619 w 11218359"/>
              <a:gd name="connsiteY150" fmla="*/ 1313064 h 1313064"/>
              <a:gd name="connsiteX151" fmla="*/ 1725063 w 11218359"/>
              <a:gd name="connsiteY151" fmla="*/ 1313064 h 1313064"/>
              <a:gd name="connsiteX152" fmla="*/ 1736498 w 11218359"/>
              <a:gd name="connsiteY152" fmla="*/ 1313064 h 1313064"/>
              <a:gd name="connsiteX153" fmla="*/ 1747938 w 11218359"/>
              <a:gd name="connsiteY153" fmla="*/ 1313064 h 1313064"/>
              <a:gd name="connsiteX154" fmla="*/ 1759377 w 11218359"/>
              <a:gd name="connsiteY154" fmla="*/ 1313064 h 1313064"/>
              <a:gd name="connsiteX155" fmla="*/ 1770817 w 11218359"/>
              <a:gd name="connsiteY155" fmla="*/ 1313064 h 1313064"/>
              <a:gd name="connsiteX156" fmla="*/ 1782256 w 11218359"/>
              <a:gd name="connsiteY156" fmla="*/ 1313064 h 1313064"/>
              <a:gd name="connsiteX157" fmla="*/ 1793696 w 11218359"/>
              <a:gd name="connsiteY157" fmla="*/ 1313064 h 1313064"/>
              <a:gd name="connsiteX158" fmla="*/ 1805135 w 11218359"/>
              <a:gd name="connsiteY158" fmla="*/ 1313064 h 1313064"/>
              <a:gd name="connsiteX159" fmla="*/ 1816575 w 11218359"/>
              <a:gd name="connsiteY159" fmla="*/ 1313064 h 1313064"/>
              <a:gd name="connsiteX160" fmla="*/ 1828014 w 11218359"/>
              <a:gd name="connsiteY160" fmla="*/ 1313064 h 1313064"/>
              <a:gd name="connsiteX161" fmla="*/ 1839454 w 11218359"/>
              <a:gd name="connsiteY161" fmla="*/ 1313064 h 1313064"/>
              <a:gd name="connsiteX162" fmla="*/ 1850893 w 11218359"/>
              <a:gd name="connsiteY162" fmla="*/ 1313064 h 1313064"/>
              <a:gd name="connsiteX163" fmla="*/ 1862333 w 11218359"/>
              <a:gd name="connsiteY163" fmla="*/ 1313064 h 1313064"/>
              <a:gd name="connsiteX164" fmla="*/ 1873772 w 11218359"/>
              <a:gd name="connsiteY164" fmla="*/ 1313064 h 1313064"/>
              <a:gd name="connsiteX165" fmla="*/ 1885212 w 11218359"/>
              <a:gd name="connsiteY165" fmla="*/ 1313064 h 1313064"/>
              <a:gd name="connsiteX166" fmla="*/ 1896651 w 11218359"/>
              <a:gd name="connsiteY166" fmla="*/ 1313064 h 1313064"/>
              <a:gd name="connsiteX167" fmla="*/ 1908091 w 11218359"/>
              <a:gd name="connsiteY167" fmla="*/ 1313064 h 1313064"/>
              <a:gd name="connsiteX168" fmla="*/ 1919531 w 11218359"/>
              <a:gd name="connsiteY168" fmla="*/ 1313064 h 1313064"/>
              <a:gd name="connsiteX169" fmla="*/ 1930970 w 11218359"/>
              <a:gd name="connsiteY169" fmla="*/ 1313064 h 1313064"/>
              <a:gd name="connsiteX170" fmla="*/ 1942409 w 11218359"/>
              <a:gd name="connsiteY170" fmla="*/ 1313064 h 1313064"/>
              <a:gd name="connsiteX171" fmla="*/ 1953849 w 11218359"/>
              <a:gd name="connsiteY171" fmla="*/ 1313064 h 1313064"/>
              <a:gd name="connsiteX172" fmla="*/ 1965289 w 11218359"/>
              <a:gd name="connsiteY172" fmla="*/ 1313064 h 1313064"/>
              <a:gd name="connsiteX173" fmla="*/ 1976728 w 11218359"/>
              <a:gd name="connsiteY173" fmla="*/ 1313064 h 1313064"/>
              <a:gd name="connsiteX174" fmla="*/ 1988168 w 11218359"/>
              <a:gd name="connsiteY174" fmla="*/ 1313064 h 1313064"/>
              <a:gd name="connsiteX175" fmla="*/ 1999607 w 11218359"/>
              <a:gd name="connsiteY175" fmla="*/ 1313064 h 1313064"/>
              <a:gd name="connsiteX176" fmla="*/ 2011047 w 11218359"/>
              <a:gd name="connsiteY176" fmla="*/ 1313064 h 1313064"/>
              <a:gd name="connsiteX177" fmla="*/ 2022486 w 11218359"/>
              <a:gd name="connsiteY177" fmla="*/ 1313064 h 1313064"/>
              <a:gd name="connsiteX178" fmla="*/ 2033926 w 11218359"/>
              <a:gd name="connsiteY178" fmla="*/ 1313064 h 1313064"/>
              <a:gd name="connsiteX179" fmla="*/ 2045365 w 11218359"/>
              <a:gd name="connsiteY179" fmla="*/ 1313064 h 1313064"/>
              <a:gd name="connsiteX180" fmla="*/ 2056805 w 11218359"/>
              <a:gd name="connsiteY180" fmla="*/ 1313064 h 1313064"/>
              <a:gd name="connsiteX181" fmla="*/ 2068244 w 11218359"/>
              <a:gd name="connsiteY181" fmla="*/ 1313064 h 1313064"/>
              <a:gd name="connsiteX182" fmla="*/ 2079684 w 11218359"/>
              <a:gd name="connsiteY182" fmla="*/ 1313064 h 1313064"/>
              <a:gd name="connsiteX183" fmla="*/ 2091123 w 11218359"/>
              <a:gd name="connsiteY183" fmla="*/ 1313064 h 1313064"/>
              <a:gd name="connsiteX184" fmla="*/ 2102563 w 11218359"/>
              <a:gd name="connsiteY184" fmla="*/ 1313064 h 1313064"/>
              <a:gd name="connsiteX185" fmla="*/ 2114002 w 11218359"/>
              <a:gd name="connsiteY185" fmla="*/ 1313064 h 1313064"/>
              <a:gd name="connsiteX186" fmla="*/ 2125442 w 11218359"/>
              <a:gd name="connsiteY186" fmla="*/ 1313064 h 1313064"/>
              <a:gd name="connsiteX187" fmla="*/ 2136882 w 11218359"/>
              <a:gd name="connsiteY187" fmla="*/ 1313064 h 1313064"/>
              <a:gd name="connsiteX188" fmla="*/ 2148321 w 11218359"/>
              <a:gd name="connsiteY188" fmla="*/ 1313064 h 1313064"/>
              <a:gd name="connsiteX189" fmla="*/ 2159760 w 11218359"/>
              <a:gd name="connsiteY189" fmla="*/ 1313064 h 1313064"/>
              <a:gd name="connsiteX190" fmla="*/ 2171200 w 11218359"/>
              <a:gd name="connsiteY190" fmla="*/ 1313064 h 1313064"/>
              <a:gd name="connsiteX191" fmla="*/ 2182640 w 11218359"/>
              <a:gd name="connsiteY191" fmla="*/ 1313064 h 1313064"/>
              <a:gd name="connsiteX192" fmla="*/ 2194079 w 11218359"/>
              <a:gd name="connsiteY192" fmla="*/ 1313064 h 1313064"/>
              <a:gd name="connsiteX193" fmla="*/ 2205519 w 11218359"/>
              <a:gd name="connsiteY193" fmla="*/ 1313064 h 1313064"/>
              <a:gd name="connsiteX194" fmla="*/ 2216958 w 11218359"/>
              <a:gd name="connsiteY194" fmla="*/ 1313064 h 1313064"/>
              <a:gd name="connsiteX195" fmla="*/ 2228393 w 11218359"/>
              <a:gd name="connsiteY195" fmla="*/ 1313064 h 1313064"/>
              <a:gd name="connsiteX196" fmla="*/ 2239837 w 11218359"/>
              <a:gd name="connsiteY196" fmla="*/ 1313064 h 1313064"/>
              <a:gd name="connsiteX197" fmla="*/ 2251272 w 11218359"/>
              <a:gd name="connsiteY197" fmla="*/ 1313064 h 1313064"/>
              <a:gd name="connsiteX198" fmla="*/ 2262716 w 11218359"/>
              <a:gd name="connsiteY198" fmla="*/ 1313064 h 1313064"/>
              <a:gd name="connsiteX199" fmla="*/ 2274151 w 11218359"/>
              <a:gd name="connsiteY199" fmla="*/ 1313064 h 1313064"/>
              <a:gd name="connsiteX200" fmla="*/ 2285591 w 11218359"/>
              <a:gd name="connsiteY200" fmla="*/ 1313064 h 1313064"/>
              <a:gd name="connsiteX201" fmla="*/ 2297030 w 11218359"/>
              <a:gd name="connsiteY201" fmla="*/ 1313064 h 1313064"/>
              <a:gd name="connsiteX202" fmla="*/ 2308470 w 11218359"/>
              <a:gd name="connsiteY202" fmla="*/ 1313064 h 1313064"/>
              <a:gd name="connsiteX203" fmla="*/ 2319909 w 11218359"/>
              <a:gd name="connsiteY203" fmla="*/ 1313064 h 1313064"/>
              <a:gd name="connsiteX204" fmla="*/ 2331349 w 11218359"/>
              <a:gd name="connsiteY204" fmla="*/ 1313064 h 1313064"/>
              <a:gd name="connsiteX205" fmla="*/ 2342788 w 11218359"/>
              <a:gd name="connsiteY205" fmla="*/ 1313064 h 1313064"/>
              <a:gd name="connsiteX206" fmla="*/ 2354228 w 11218359"/>
              <a:gd name="connsiteY206" fmla="*/ 1313064 h 1313064"/>
              <a:gd name="connsiteX207" fmla="*/ 2365667 w 11218359"/>
              <a:gd name="connsiteY207" fmla="*/ 1313064 h 1313064"/>
              <a:gd name="connsiteX208" fmla="*/ 2377107 w 11218359"/>
              <a:gd name="connsiteY208" fmla="*/ 1313064 h 1313064"/>
              <a:gd name="connsiteX209" fmla="*/ 2388546 w 11218359"/>
              <a:gd name="connsiteY209" fmla="*/ 1313064 h 1313064"/>
              <a:gd name="connsiteX210" fmla="*/ 2399986 w 11218359"/>
              <a:gd name="connsiteY210" fmla="*/ 1313064 h 1313064"/>
              <a:gd name="connsiteX211" fmla="*/ 2411425 w 11218359"/>
              <a:gd name="connsiteY211" fmla="*/ 1313064 h 1313064"/>
              <a:gd name="connsiteX212" fmla="*/ 2422865 w 11218359"/>
              <a:gd name="connsiteY212" fmla="*/ 1313064 h 1313064"/>
              <a:gd name="connsiteX213" fmla="*/ 2434304 w 11218359"/>
              <a:gd name="connsiteY213" fmla="*/ 1313064 h 1313064"/>
              <a:gd name="connsiteX214" fmla="*/ 2445744 w 11218359"/>
              <a:gd name="connsiteY214" fmla="*/ 1313064 h 1313064"/>
              <a:gd name="connsiteX215" fmla="*/ 2457184 w 11218359"/>
              <a:gd name="connsiteY215" fmla="*/ 1313064 h 1313064"/>
              <a:gd name="connsiteX216" fmla="*/ 2468623 w 11218359"/>
              <a:gd name="connsiteY216" fmla="*/ 1313064 h 1313064"/>
              <a:gd name="connsiteX217" fmla="*/ 2480062 w 11218359"/>
              <a:gd name="connsiteY217" fmla="*/ 1313064 h 1313064"/>
              <a:gd name="connsiteX218" fmla="*/ 2491502 w 11218359"/>
              <a:gd name="connsiteY218" fmla="*/ 1313064 h 1313064"/>
              <a:gd name="connsiteX219" fmla="*/ 2502942 w 11218359"/>
              <a:gd name="connsiteY219" fmla="*/ 1313064 h 1313064"/>
              <a:gd name="connsiteX220" fmla="*/ 2514381 w 11218359"/>
              <a:gd name="connsiteY220" fmla="*/ 1313064 h 1313064"/>
              <a:gd name="connsiteX221" fmla="*/ 2525821 w 11218359"/>
              <a:gd name="connsiteY221" fmla="*/ 1313064 h 1313064"/>
              <a:gd name="connsiteX222" fmla="*/ 2537260 w 11218359"/>
              <a:gd name="connsiteY222" fmla="*/ 1313064 h 1313064"/>
              <a:gd name="connsiteX223" fmla="*/ 2548700 w 11218359"/>
              <a:gd name="connsiteY223" fmla="*/ 1313064 h 1313064"/>
              <a:gd name="connsiteX224" fmla="*/ 2560139 w 11218359"/>
              <a:gd name="connsiteY224" fmla="*/ 1313064 h 1313064"/>
              <a:gd name="connsiteX225" fmla="*/ 2571579 w 11218359"/>
              <a:gd name="connsiteY225" fmla="*/ 1313064 h 1313064"/>
              <a:gd name="connsiteX226" fmla="*/ 2583018 w 11218359"/>
              <a:gd name="connsiteY226" fmla="*/ 1313064 h 1313064"/>
              <a:gd name="connsiteX227" fmla="*/ 2594458 w 11218359"/>
              <a:gd name="connsiteY227" fmla="*/ 1313064 h 1313064"/>
              <a:gd name="connsiteX228" fmla="*/ 2605897 w 11218359"/>
              <a:gd name="connsiteY228" fmla="*/ 1313064 h 1313064"/>
              <a:gd name="connsiteX229" fmla="*/ 2617337 w 11218359"/>
              <a:gd name="connsiteY229" fmla="*/ 1313064 h 1313064"/>
              <a:gd name="connsiteX230" fmla="*/ 2628776 w 11218359"/>
              <a:gd name="connsiteY230" fmla="*/ 1313064 h 1313064"/>
              <a:gd name="connsiteX231" fmla="*/ 2640216 w 11218359"/>
              <a:gd name="connsiteY231" fmla="*/ 1313064 h 1313064"/>
              <a:gd name="connsiteX232" fmla="*/ 2651655 w 11218359"/>
              <a:gd name="connsiteY232" fmla="*/ 1313064 h 1313064"/>
              <a:gd name="connsiteX233" fmla="*/ 2663095 w 11218359"/>
              <a:gd name="connsiteY233" fmla="*/ 1313064 h 1313064"/>
              <a:gd name="connsiteX234" fmla="*/ 2674535 w 11218359"/>
              <a:gd name="connsiteY234" fmla="*/ 1313064 h 1313064"/>
              <a:gd name="connsiteX235" fmla="*/ 2685974 w 11218359"/>
              <a:gd name="connsiteY235" fmla="*/ 1313064 h 1313064"/>
              <a:gd name="connsiteX236" fmla="*/ 2697413 w 11218359"/>
              <a:gd name="connsiteY236" fmla="*/ 1313064 h 1313064"/>
              <a:gd name="connsiteX237" fmla="*/ 2708853 w 11218359"/>
              <a:gd name="connsiteY237" fmla="*/ 1313064 h 1313064"/>
              <a:gd name="connsiteX238" fmla="*/ 2720293 w 11218359"/>
              <a:gd name="connsiteY238" fmla="*/ 1313064 h 1313064"/>
              <a:gd name="connsiteX239" fmla="*/ 2731727 w 11218359"/>
              <a:gd name="connsiteY239" fmla="*/ 1313064 h 1313064"/>
              <a:gd name="connsiteX240" fmla="*/ 2743172 w 11218359"/>
              <a:gd name="connsiteY240" fmla="*/ 1313064 h 1313064"/>
              <a:gd name="connsiteX241" fmla="*/ 2754611 w 11218359"/>
              <a:gd name="connsiteY241" fmla="*/ 1313064 h 1313064"/>
              <a:gd name="connsiteX242" fmla="*/ 2766046 w 11218359"/>
              <a:gd name="connsiteY242" fmla="*/ 1313064 h 1313064"/>
              <a:gd name="connsiteX243" fmla="*/ 2777490 w 11218359"/>
              <a:gd name="connsiteY243" fmla="*/ 1313064 h 1313064"/>
              <a:gd name="connsiteX244" fmla="*/ 2788925 w 11218359"/>
              <a:gd name="connsiteY244" fmla="*/ 1313064 h 1313064"/>
              <a:gd name="connsiteX245" fmla="*/ 2800364 w 11218359"/>
              <a:gd name="connsiteY245" fmla="*/ 1313064 h 1313064"/>
              <a:gd name="connsiteX246" fmla="*/ 2811804 w 11218359"/>
              <a:gd name="connsiteY246" fmla="*/ 1313064 h 1313064"/>
              <a:gd name="connsiteX247" fmla="*/ 2823243 w 11218359"/>
              <a:gd name="connsiteY247" fmla="*/ 1313064 h 1313064"/>
              <a:gd name="connsiteX248" fmla="*/ 2834683 w 11218359"/>
              <a:gd name="connsiteY248" fmla="*/ 1313064 h 1313064"/>
              <a:gd name="connsiteX249" fmla="*/ 2846123 w 11218359"/>
              <a:gd name="connsiteY249" fmla="*/ 1313064 h 1313064"/>
              <a:gd name="connsiteX250" fmla="*/ 2857562 w 11218359"/>
              <a:gd name="connsiteY250" fmla="*/ 1313064 h 1313064"/>
              <a:gd name="connsiteX251" fmla="*/ 2869001 w 11218359"/>
              <a:gd name="connsiteY251" fmla="*/ 1313064 h 1313064"/>
              <a:gd name="connsiteX252" fmla="*/ 2880441 w 11218359"/>
              <a:gd name="connsiteY252" fmla="*/ 1313064 h 1313064"/>
              <a:gd name="connsiteX253" fmla="*/ 2891881 w 11218359"/>
              <a:gd name="connsiteY253" fmla="*/ 1313064 h 1313064"/>
              <a:gd name="connsiteX254" fmla="*/ 2903320 w 11218359"/>
              <a:gd name="connsiteY254" fmla="*/ 1313064 h 1313064"/>
              <a:gd name="connsiteX255" fmla="*/ 2914760 w 11218359"/>
              <a:gd name="connsiteY255" fmla="*/ 1313064 h 1313064"/>
              <a:gd name="connsiteX256" fmla="*/ 2926199 w 11218359"/>
              <a:gd name="connsiteY256" fmla="*/ 1313064 h 1313064"/>
              <a:gd name="connsiteX257" fmla="*/ 2937639 w 11218359"/>
              <a:gd name="connsiteY257" fmla="*/ 1313064 h 1313064"/>
              <a:gd name="connsiteX258" fmla="*/ 2949078 w 11218359"/>
              <a:gd name="connsiteY258" fmla="*/ 1313064 h 1313064"/>
              <a:gd name="connsiteX259" fmla="*/ 2960518 w 11218359"/>
              <a:gd name="connsiteY259" fmla="*/ 1313064 h 1313064"/>
              <a:gd name="connsiteX260" fmla="*/ 2971957 w 11218359"/>
              <a:gd name="connsiteY260" fmla="*/ 1313064 h 1313064"/>
              <a:gd name="connsiteX261" fmla="*/ 2983397 w 11218359"/>
              <a:gd name="connsiteY261" fmla="*/ 1313064 h 1313064"/>
              <a:gd name="connsiteX262" fmla="*/ 2994837 w 11218359"/>
              <a:gd name="connsiteY262" fmla="*/ 1313064 h 1313064"/>
              <a:gd name="connsiteX263" fmla="*/ 3006276 w 11218359"/>
              <a:gd name="connsiteY263" fmla="*/ 1313064 h 1313064"/>
              <a:gd name="connsiteX264" fmla="*/ 3017715 w 11218359"/>
              <a:gd name="connsiteY264" fmla="*/ 1313064 h 1313064"/>
              <a:gd name="connsiteX265" fmla="*/ 3029155 w 11218359"/>
              <a:gd name="connsiteY265" fmla="*/ 1313064 h 1313064"/>
              <a:gd name="connsiteX266" fmla="*/ 3040594 w 11218359"/>
              <a:gd name="connsiteY266" fmla="*/ 1313064 h 1313064"/>
              <a:gd name="connsiteX267" fmla="*/ 3052034 w 11218359"/>
              <a:gd name="connsiteY267" fmla="*/ 1313064 h 1313064"/>
              <a:gd name="connsiteX268" fmla="*/ 3063474 w 11218359"/>
              <a:gd name="connsiteY268" fmla="*/ 1313064 h 1313064"/>
              <a:gd name="connsiteX269" fmla="*/ 3074913 w 11218359"/>
              <a:gd name="connsiteY269" fmla="*/ 1313064 h 1313064"/>
              <a:gd name="connsiteX270" fmla="*/ 3086352 w 11218359"/>
              <a:gd name="connsiteY270" fmla="*/ 1313064 h 1313064"/>
              <a:gd name="connsiteX271" fmla="*/ 3097792 w 11218359"/>
              <a:gd name="connsiteY271" fmla="*/ 1313064 h 1313064"/>
              <a:gd name="connsiteX272" fmla="*/ 3109232 w 11218359"/>
              <a:gd name="connsiteY272" fmla="*/ 1313064 h 1313064"/>
              <a:gd name="connsiteX273" fmla="*/ 3120671 w 11218359"/>
              <a:gd name="connsiteY273" fmla="*/ 1313064 h 1313064"/>
              <a:gd name="connsiteX274" fmla="*/ 3132111 w 11218359"/>
              <a:gd name="connsiteY274" fmla="*/ 1313064 h 1313064"/>
              <a:gd name="connsiteX275" fmla="*/ 3143550 w 11218359"/>
              <a:gd name="connsiteY275" fmla="*/ 1313064 h 1313064"/>
              <a:gd name="connsiteX276" fmla="*/ 3154990 w 11218359"/>
              <a:gd name="connsiteY276" fmla="*/ 1313064 h 1313064"/>
              <a:gd name="connsiteX277" fmla="*/ 3166429 w 11218359"/>
              <a:gd name="connsiteY277" fmla="*/ 1313064 h 1313064"/>
              <a:gd name="connsiteX278" fmla="*/ 3177869 w 11218359"/>
              <a:gd name="connsiteY278" fmla="*/ 1313064 h 1313064"/>
              <a:gd name="connsiteX279" fmla="*/ 3189308 w 11218359"/>
              <a:gd name="connsiteY279" fmla="*/ 1313064 h 1313064"/>
              <a:gd name="connsiteX280" fmla="*/ 3200748 w 11218359"/>
              <a:gd name="connsiteY280" fmla="*/ 1313064 h 1313064"/>
              <a:gd name="connsiteX281" fmla="*/ 3212187 w 11218359"/>
              <a:gd name="connsiteY281" fmla="*/ 1313064 h 1313064"/>
              <a:gd name="connsiteX282" fmla="*/ 3223627 w 11218359"/>
              <a:gd name="connsiteY282" fmla="*/ 1313064 h 1313064"/>
              <a:gd name="connsiteX283" fmla="*/ 3235066 w 11218359"/>
              <a:gd name="connsiteY283" fmla="*/ 1313064 h 1313064"/>
              <a:gd name="connsiteX284" fmla="*/ 3246501 w 11218359"/>
              <a:gd name="connsiteY284" fmla="*/ 1313064 h 1313064"/>
              <a:gd name="connsiteX285" fmla="*/ 3257945 w 11218359"/>
              <a:gd name="connsiteY285" fmla="*/ 1313064 h 1313064"/>
              <a:gd name="connsiteX286" fmla="*/ 3269385 w 11218359"/>
              <a:gd name="connsiteY286" fmla="*/ 1313064 h 1313064"/>
              <a:gd name="connsiteX287" fmla="*/ 3280825 w 11218359"/>
              <a:gd name="connsiteY287" fmla="*/ 1313064 h 1313064"/>
              <a:gd name="connsiteX288" fmla="*/ 3292264 w 11218359"/>
              <a:gd name="connsiteY288" fmla="*/ 1313064 h 1313064"/>
              <a:gd name="connsiteX289" fmla="*/ 3303699 w 11218359"/>
              <a:gd name="connsiteY289" fmla="*/ 1313064 h 1313064"/>
              <a:gd name="connsiteX290" fmla="*/ 3315143 w 11218359"/>
              <a:gd name="connsiteY290" fmla="*/ 1313064 h 1313064"/>
              <a:gd name="connsiteX291" fmla="*/ 3326578 w 11218359"/>
              <a:gd name="connsiteY291" fmla="*/ 1313064 h 1313064"/>
              <a:gd name="connsiteX292" fmla="*/ 3338017 w 11218359"/>
              <a:gd name="connsiteY292" fmla="*/ 1313064 h 1313064"/>
              <a:gd name="connsiteX293" fmla="*/ 3349457 w 11218359"/>
              <a:gd name="connsiteY293" fmla="*/ 1313064 h 1313064"/>
              <a:gd name="connsiteX294" fmla="*/ 3360896 w 11218359"/>
              <a:gd name="connsiteY294" fmla="*/ 1313064 h 1313064"/>
              <a:gd name="connsiteX295" fmla="*/ 3372336 w 11218359"/>
              <a:gd name="connsiteY295" fmla="*/ 1313064 h 1313064"/>
              <a:gd name="connsiteX296" fmla="*/ 3383776 w 11218359"/>
              <a:gd name="connsiteY296" fmla="*/ 1313064 h 1313064"/>
              <a:gd name="connsiteX297" fmla="*/ 3395215 w 11218359"/>
              <a:gd name="connsiteY297" fmla="*/ 1313064 h 1313064"/>
              <a:gd name="connsiteX298" fmla="*/ 3406654 w 11218359"/>
              <a:gd name="connsiteY298" fmla="*/ 1313064 h 1313064"/>
              <a:gd name="connsiteX299" fmla="*/ 3418094 w 11218359"/>
              <a:gd name="connsiteY299" fmla="*/ 1313064 h 1313064"/>
              <a:gd name="connsiteX300" fmla="*/ 3429534 w 11218359"/>
              <a:gd name="connsiteY300" fmla="*/ 1313064 h 1313064"/>
              <a:gd name="connsiteX301" fmla="*/ 3440973 w 11218359"/>
              <a:gd name="connsiteY301" fmla="*/ 1313064 h 1313064"/>
              <a:gd name="connsiteX302" fmla="*/ 3452413 w 11218359"/>
              <a:gd name="connsiteY302" fmla="*/ 1313064 h 1313064"/>
              <a:gd name="connsiteX303" fmla="*/ 3463852 w 11218359"/>
              <a:gd name="connsiteY303" fmla="*/ 1313064 h 1313064"/>
              <a:gd name="connsiteX304" fmla="*/ 3475292 w 11218359"/>
              <a:gd name="connsiteY304" fmla="*/ 1313064 h 1313064"/>
              <a:gd name="connsiteX305" fmla="*/ 3486731 w 11218359"/>
              <a:gd name="connsiteY305" fmla="*/ 1313064 h 1313064"/>
              <a:gd name="connsiteX306" fmla="*/ 3498171 w 11218359"/>
              <a:gd name="connsiteY306" fmla="*/ 1313064 h 1313064"/>
              <a:gd name="connsiteX307" fmla="*/ 3509610 w 11218359"/>
              <a:gd name="connsiteY307" fmla="*/ 1313064 h 1313064"/>
              <a:gd name="connsiteX308" fmla="*/ 3521050 w 11218359"/>
              <a:gd name="connsiteY308" fmla="*/ 1313064 h 1313064"/>
              <a:gd name="connsiteX309" fmla="*/ 3532489 w 11218359"/>
              <a:gd name="connsiteY309" fmla="*/ 1313064 h 1313064"/>
              <a:gd name="connsiteX310" fmla="*/ 3543929 w 11218359"/>
              <a:gd name="connsiteY310" fmla="*/ 1313064 h 1313064"/>
              <a:gd name="connsiteX311" fmla="*/ 3555368 w 11218359"/>
              <a:gd name="connsiteY311" fmla="*/ 1313064 h 1313064"/>
              <a:gd name="connsiteX312" fmla="*/ 3566808 w 11218359"/>
              <a:gd name="connsiteY312" fmla="*/ 1313064 h 1313064"/>
              <a:gd name="connsiteX313" fmla="*/ 3578247 w 11218359"/>
              <a:gd name="connsiteY313" fmla="*/ 1313064 h 1313064"/>
              <a:gd name="connsiteX314" fmla="*/ 3589687 w 11218359"/>
              <a:gd name="connsiteY314" fmla="*/ 1313064 h 1313064"/>
              <a:gd name="connsiteX315" fmla="*/ 3601127 w 11218359"/>
              <a:gd name="connsiteY315" fmla="*/ 1313064 h 1313064"/>
              <a:gd name="connsiteX316" fmla="*/ 3612566 w 11218359"/>
              <a:gd name="connsiteY316" fmla="*/ 1313064 h 1313064"/>
              <a:gd name="connsiteX317" fmla="*/ 3624005 w 11218359"/>
              <a:gd name="connsiteY317" fmla="*/ 1313064 h 1313064"/>
              <a:gd name="connsiteX318" fmla="*/ 3635445 w 11218359"/>
              <a:gd name="connsiteY318" fmla="*/ 1313064 h 1313064"/>
              <a:gd name="connsiteX319" fmla="*/ 3646885 w 11218359"/>
              <a:gd name="connsiteY319" fmla="*/ 1313064 h 1313064"/>
              <a:gd name="connsiteX320" fmla="*/ 3658324 w 11218359"/>
              <a:gd name="connsiteY320" fmla="*/ 1313064 h 1313064"/>
              <a:gd name="connsiteX321" fmla="*/ 3669764 w 11218359"/>
              <a:gd name="connsiteY321" fmla="*/ 1313064 h 1313064"/>
              <a:gd name="connsiteX322" fmla="*/ 3681203 w 11218359"/>
              <a:gd name="connsiteY322" fmla="*/ 1313064 h 1313064"/>
              <a:gd name="connsiteX323" fmla="*/ 3692643 w 11218359"/>
              <a:gd name="connsiteY323" fmla="*/ 1313064 h 1313064"/>
              <a:gd name="connsiteX324" fmla="*/ 3704082 w 11218359"/>
              <a:gd name="connsiteY324" fmla="*/ 1313064 h 1313064"/>
              <a:gd name="connsiteX325" fmla="*/ 3715522 w 11218359"/>
              <a:gd name="connsiteY325" fmla="*/ 1313064 h 1313064"/>
              <a:gd name="connsiteX326" fmla="*/ 3726961 w 11218359"/>
              <a:gd name="connsiteY326" fmla="*/ 1313064 h 1313064"/>
              <a:gd name="connsiteX327" fmla="*/ 3738401 w 11218359"/>
              <a:gd name="connsiteY327" fmla="*/ 1313064 h 1313064"/>
              <a:gd name="connsiteX328" fmla="*/ 3749840 w 11218359"/>
              <a:gd name="connsiteY328" fmla="*/ 1313064 h 1313064"/>
              <a:gd name="connsiteX329" fmla="*/ 3761280 w 11218359"/>
              <a:gd name="connsiteY329" fmla="*/ 1313064 h 1313064"/>
              <a:gd name="connsiteX330" fmla="*/ 3772719 w 11218359"/>
              <a:gd name="connsiteY330" fmla="*/ 1313064 h 1313064"/>
              <a:gd name="connsiteX331" fmla="*/ 3784154 w 11218359"/>
              <a:gd name="connsiteY331" fmla="*/ 1313064 h 1313064"/>
              <a:gd name="connsiteX332" fmla="*/ 3795598 w 11218359"/>
              <a:gd name="connsiteY332" fmla="*/ 1313064 h 1313064"/>
              <a:gd name="connsiteX333" fmla="*/ 3807033 w 11218359"/>
              <a:gd name="connsiteY333" fmla="*/ 1313064 h 1313064"/>
              <a:gd name="connsiteX334" fmla="*/ 3818473 w 11218359"/>
              <a:gd name="connsiteY334" fmla="*/ 1313064 h 1313064"/>
              <a:gd name="connsiteX335" fmla="*/ 3829917 w 11218359"/>
              <a:gd name="connsiteY335" fmla="*/ 1313064 h 1313064"/>
              <a:gd name="connsiteX336" fmla="*/ 3841352 w 11218359"/>
              <a:gd name="connsiteY336" fmla="*/ 1313064 h 1313064"/>
              <a:gd name="connsiteX337" fmla="*/ 3852791 w 11218359"/>
              <a:gd name="connsiteY337" fmla="*/ 1313064 h 1313064"/>
              <a:gd name="connsiteX338" fmla="*/ 3864231 w 11218359"/>
              <a:gd name="connsiteY338" fmla="*/ 1313064 h 1313064"/>
              <a:gd name="connsiteX339" fmla="*/ 3875670 w 11218359"/>
              <a:gd name="connsiteY339" fmla="*/ 1313064 h 1313064"/>
              <a:gd name="connsiteX340" fmla="*/ 3887110 w 11218359"/>
              <a:gd name="connsiteY340" fmla="*/ 1313064 h 1313064"/>
              <a:gd name="connsiteX341" fmla="*/ 3898549 w 11218359"/>
              <a:gd name="connsiteY341" fmla="*/ 1313064 h 1313064"/>
              <a:gd name="connsiteX342" fmla="*/ 3909989 w 11218359"/>
              <a:gd name="connsiteY342" fmla="*/ 1313064 h 1313064"/>
              <a:gd name="connsiteX343" fmla="*/ 3921447 w 11218359"/>
              <a:gd name="connsiteY343" fmla="*/ 1313064 h 1313064"/>
              <a:gd name="connsiteX344" fmla="*/ 3932878 w 11218359"/>
              <a:gd name="connsiteY344" fmla="*/ 1313064 h 1313064"/>
              <a:gd name="connsiteX345" fmla="*/ 3944307 w 11218359"/>
              <a:gd name="connsiteY345" fmla="*/ 1313064 h 1313064"/>
              <a:gd name="connsiteX346" fmla="*/ 3955737 w 11218359"/>
              <a:gd name="connsiteY346" fmla="*/ 1313064 h 1313064"/>
              <a:gd name="connsiteX347" fmla="*/ 3967167 w 11218359"/>
              <a:gd name="connsiteY347" fmla="*/ 1313064 h 1313064"/>
              <a:gd name="connsiteX348" fmla="*/ 3978645 w 11218359"/>
              <a:gd name="connsiteY348" fmla="*/ 1313064 h 1313064"/>
              <a:gd name="connsiteX349" fmla="*/ 3990075 w 11218359"/>
              <a:gd name="connsiteY349" fmla="*/ 1313064 h 1313064"/>
              <a:gd name="connsiteX350" fmla="*/ 4001505 w 11218359"/>
              <a:gd name="connsiteY350" fmla="*/ 1313064 h 1313064"/>
              <a:gd name="connsiteX351" fmla="*/ 4012935 w 11218359"/>
              <a:gd name="connsiteY351" fmla="*/ 1313064 h 1313064"/>
              <a:gd name="connsiteX352" fmla="*/ 4024365 w 11218359"/>
              <a:gd name="connsiteY352" fmla="*/ 1313064 h 1313064"/>
              <a:gd name="connsiteX353" fmla="*/ 4035843 w 11218359"/>
              <a:gd name="connsiteY353" fmla="*/ 1313064 h 1313064"/>
              <a:gd name="connsiteX354" fmla="*/ 4047273 w 11218359"/>
              <a:gd name="connsiteY354" fmla="*/ 1313064 h 1313064"/>
              <a:gd name="connsiteX355" fmla="*/ 4058702 w 11218359"/>
              <a:gd name="connsiteY355" fmla="*/ 1313064 h 1313064"/>
              <a:gd name="connsiteX356" fmla="*/ 4070133 w 11218359"/>
              <a:gd name="connsiteY356" fmla="*/ 1313064 h 1313064"/>
              <a:gd name="connsiteX357" fmla="*/ 4081563 w 11218359"/>
              <a:gd name="connsiteY357" fmla="*/ 1313064 h 1313064"/>
              <a:gd name="connsiteX358" fmla="*/ 4093040 w 11218359"/>
              <a:gd name="connsiteY358" fmla="*/ 1313064 h 1313064"/>
              <a:gd name="connsiteX359" fmla="*/ 4104471 w 11218359"/>
              <a:gd name="connsiteY359" fmla="*/ 1313064 h 1313064"/>
              <a:gd name="connsiteX360" fmla="*/ 4115900 w 11218359"/>
              <a:gd name="connsiteY360" fmla="*/ 1313064 h 1313064"/>
              <a:gd name="connsiteX361" fmla="*/ 4127330 w 11218359"/>
              <a:gd name="connsiteY361" fmla="*/ 1313064 h 1313064"/>
              <a:gd name="connsiteX362" fmla="*/ 4138760 w 11218359"/>
              <a:gd name="connsiteY362" fmla="*/ 1313064 h 1313064"/>
              <a:gd name="connsiteX363" fmla="*/ 4150238 w 11218359"/>
              <a:gd name="connsiteY363" fmla="*/ 1313064 h 1313064"/>
              <a:gd name="connsiteX364" fmla="*/ 4161668 w 11218359"/>
              <a:gd name="connsiteY364" fmla="*/ 1313064 h 1313064"/>
              <a:gd name="connsiteX365" fmla="*/ 4173098 w 11218359"/>
              <a:gd name="connsiteY365" fmla="*/ 1313064 h 1313064"/>
              <a:gd name="connsiteX366" fmla="*/ 4184528 w 11218359"/>
              <a:gd name="connsiteY366" fmla="*/ 1313064 h 1313064"/>
              <a:gd name="connsiteX367" fmla="*/ 4195958 w 11218359"/>
              <a:gd name="connsiteY367" fmla="*/ 1313064 h 1313064"/>
              <a:gd name="connsiteX368" fmla="*/ 4207436 w 11218359"/>
              <a:gd name="connsiteY368" fmla="*/ 1313064 h 1313064"/>
              <a:gd name="connsiteX369" fmla="*/ 4218865 w 11218359"/>
              <a:gd name="connsiteY369" fmla="*/ 1313064 h 1313064"/>
              <a:gd name="connsiteX370" fmla="*/ 4230296 w 11218359"/>
              <a:gd name="connsiteY370" fmla="*/ 1313064 h 1313064"/>
              <a:gd name="connsiteX371" fmla="*/ 4241726 w 11218359"/>
              <a:gd name="connsiteY371" fmla="*/ 1313064 h 1313064"/>
              <a:gd name="connsiteX372" fmla="*/ 4253156 w 11218359"/>
              <a:gd name="connsiteY372" fmla="*/ 1313064 h 1313064"/>
              <a:gd name="connsiteX373" fmla="*/ 4264634 w 11218359"/>
              <a:gd name="connsiteY373" fmla="*/ 1313064 h 1313064"/>
              <a:gd name="connsiteX374" fmla="*/ 4276063 w 11218359"/>
              <a:gd name="connsiteY374" fmla="*/ 1313064 h 1313064"/>
              <a:gd name="connsiteX375" fmla="*/ 4287493 w 11218359"/>
              <a:gd name="connsiteY375" fmla="*/ 1313064 h 1313064"/>
              <a:gd name="connsiteX376" fmla="*/ 4298923 w 11218359"/>
              <a:gd name="connsiteY376" fmla="*/ 1313064 h 1313064"/>
              <a:gd name="connsiteX377" fmla="*/ 4310353 w 11218359"/>
              <a:gd name="connsiteY377" fmla="*/ 1313064 h 1313064"/>
              <a:gd name="connsiteX378" fmla="*/ 4321831 w 11218359"/>
              <a:gd name="connsiteY378" fmla="*/ 1313064 h 1313064"/>
              <a:gd name="connsiteX379" fmla="*/ 4333261 w 11218359"/>
              <a:gd name="connsiteY379" fmla="*/ 1313064 h 1313064"/>
              <a:gd name="connsiteX380" fmla="*/ 4344691 w 11218359"/>
              <a:gd name="connsiteY380" fmla="*/ 1313064 h 1313064"/>
              <a:gd name="connsiteX381" fmla="*/ 4356121 w 11218359"/>
              <a:gd name="connsiteY381" fmla="*/ 1313064 h 1313064"/>
              <a:gd name="connsiteX382" fmla="*/ 4367551 w 11218359"/>
              <a:gd name="connsiteY382" fmla="*/ 1313064 h 1313064"/>
              <a:gd name="connsiteX383" fmla="*/ 4379028 w 11218359"/>
              <a:gd name="connsiteY383" fmla="*/ 1313064 h 1313064"/>
              <a:gd name="connsiteX384" fmla="*/ 4390458 w 11218359"/>
              <a:gd name="connsiteY384" fmla="*/ 1313064 h 1313064"/>
              <a:gd name="connsiteX385" fmla="*/ 4401889 w 11218359"/>
              <a:gd name="connsiteY385" fmla="*/ 1313064 h 1313064"/>
              <a:gd name="connsiteX386" fmla="*/ 4413319 w 11218359"/>
              <a:gd name="connsiteY386" fmla="*/ 1313064 h 1313064"/>
              <a:gd name="connsiteX387" fmla="*/ 4424749 w 11218359"/>
              <a:gd name="connsiteY387" fmla="*/ 1313064 h 1313064"/>
              <a:gd name="connsiteX388" fmla="*/ 4436226 w 11218359"/>
              <a:gd name="connsiteY388" fmla="*/ 1313064 h 1313064"/>
              <a:gd name="connsiteX389" fmla="*/ 4447656 w 11218359"/>
              <a:gd name="connsiteY389" fmla="*/ 1313064 h 1313064"/>
              <a:gd name="connsiteX390" fmla="*/ 4459086 w 11218359"/>
              <a:gd name="connsiteY390" fmla="*/ 1313064 h 1313064"/>
              <a:gd name="connsiteX391" fmla="*/ 4470516 w 11218359"/>
              <a:gd name="connsiteY391" fmla="*/ 1313064 h 1313064"/>
              <a:gd name="connsiteX392" fmla="*/ 4481946 w 11218359"/>
              <a:gd name="connsiteY392" fmla="*/ 1313064 h 1313064"/>
              <a:gd name="connsiteX393" fmla="*/ 4493424 w 11218359"/>
              <a:gd name="connsiteY393" fmla="*/ 1313064 h 1313064"/>
              <a:gd name="connsiteX394" fmla="*/ 4504854 w 11218359"/>
              <a:gd name="connsiteY394" fmla="*/ 1313064 h 1313064"/>
              <a:gd name="connsiteX395" fmla="*/ 4516284 w 11218359"/>
              <a:gd name="connsiteY395" fmla="*/ 1313064 h 1313064"/>
              <a:gd name="connsiteX396" fmla="*/ 4527714 w 11218359"/>
              <a:gd name="connsiteY396" fmla="*/ 1313064 h 1313064"/>
              <a:gd name="connsiteX397" fmla="*/ 4539144 w 11218359"/>
              <a:gd name="connsiteY397" fmla="*/ 1313064 h 1313064"/>
              <a:gd name="connsiteX398" fmla="*/ 4550621 w 11218359"/>
              <a:gd name="connsiteY398" fmla="*/ 1313064 h 1313064"/>
              <a:gd name="connsiteX399" fmla="*/ 4562051 w 11218359"/>
              <a:gd name="connsiteY399" fmla="*/ 1313064 h 1313064"/>
              <a:gd name="connsiteX400" fmla="*/ 4573482 w 11218359"/>
              <a:gd name="connsiteY400" fmla="*/ 1313064 h 1313064"/>
              <a:gd name="connsiteX401" fmla="*/ 4584912 w 11218359"/>
              <a:gd name="connsiteY401" fmla="*/ 1313064 h 1313064"/>
              <a:gd name="connsiteX402" fmla="*/ 4596341 w 11218359"/>
              <a:gd name="connsiteY402" fmla="*/ 1313064 h 1313064"/>
              <a:gd name="connsiteX403" fmla="*/ 4607771 w 11218359"/>
              <a:gd name="connsiteY403" fmla="*/ 1313064 h 1313064"/>
              <a:gd name="connsiteX404" fmla="*/ 4619249 w 11218359"/>
              <a:gd name="connsiteY404" fmla="*/ 1313064 h 1313064"/>
              <a:gd name="connsiteX405" fmla="*/ 4630679 w 11218359"/>
              <a:gd name="connsiteY405" fmla="*/ 1313064 h 1313064"/>
              <a:gd name="connsiteX406" fmla="*/ 4642109 w 11218359"/>
              <a:gd name="connsiteY406" fmla="*/ 1313064 h 1313064"/>
              <a:gd name="connsiteX407" fmla="*/ 4653539 w 11218359"/>
              <a:gd name="connsiteY407" fmla="*/ 1313064 h 1313064"/>
              <a:gd name="connsiteX408" fmla="*/ 4664969 w 11218359"/>
              <a:gd name="connsiteY408" fmla="*/ 1313064 h 1313064"/>
              <a:gd name="connsiteX409" fmla="*/ 4676447 w 11218359"/>
              <a:gd name="connsiteY409" fmla="*/ 1313064 h 1313064"/>
              <a:gd name="connsiteX410" fmla="*/ 4687877 w 11218359"/>
              <a:gd name="connsiteY410" fmla="*/ 1313064 h 1313064"/>
              <a:gd name="connsiteX411" fmla="*/ 4699306 w 11218359"/>
              <a:gd name="connsiteY411" fmla="*/ 1313064 h 1313064"/>
              <a:gd name="connsiteX412" fmla="*/ 4710737 w 11218359"/>
              <a:gd name="connsiteY412" fmla="*/ 1313064 h 1313064"/>
              <a:gd name="connsiteX413" fmla="*/ 4722167 w 11218359"/>
              <a:gd name="connsiteY413" fmla="*/ 1313064 h 1313064"/>
              <a:gd name="connsiteX414" fmla="*/ 4733644 w 11218359"/>
              <a:gd name="connsiteY414" fmla="*/ 1313064 h 1313064"/>
              <a:gd name="connsiteX415" fmla="*/ 4745075 w 11218359"/>
              <a:gd name="connsiteY415" fmla="*/ 1313064 h 1313064"/>
              <a:gd name="connsiteX416" fmla="*/ 4756504 w 11218359"/>
              <a:gd name="connsiteY416" fmla="*/ 1313064 h 1313064"/>
              <a:gd name="connsiteX417" fmla="*/ 4767934 w 11218359"/>
              <a:gd name="connsiteY417" fmla="*/ 1313064 h 1313064"/>
              <a:gd name="connsiteX418" fmla="*/ 4779364 w 11218359"/>
              <a:gd name="connsiteY418" fmla="*/ 1313064 h 1313064"/>
              <a:gd name="connsiteX419" fmla="*/ 4790842 w 11218359"/>
              <a:gd name="connsiteY419" fmla="*/ 1313064 h 1313064"/>
              <a:gd name="connsiteX420" fmla="*/ 4802272 w 11218359"/>
              <a:gd name="connsiteY420" fmla="*/ 1313064 h 1313064"/>
              <a:gd name="connsiteX421" fmla="*/ 4813702 w 11218359"/>
              <a:gd name="connsiteY421" fmla="*/ 1313064 h 1313064"/>
              <a:gd name="connsiteX422" fmla="*/ 4825132 w 11218359"/>
              <a:gd name="connsiteY422" fmla="*/ 1313064 h 1313064"/>
              <a:gd name="connsiteX423" fmla="*/ 4836562 w 11218359"/>
              <a:gd name="connsiteY423" fmla="*/ 1313064 h 1313064"/>
              <a:gd name="connsiteX424" fmla="*/ 4848040 w 11218359"/>
              <a:gd name="connsiteY424" fmla="*/ 1313064 h 1313064"/>
              <a:gd name="connsiteX425" fmla="*/ 4859469 w 11218359"/>
              <a:gd name="connsiteY425" fmla="*/ 1313064 h 1313064"/>
              <a:gd name="connsiteX426" fmla="*/ 4870899 w 11218359"/>
              <a:gd name="connsiteY426" fmla="*/ 1313064 h 1313064"/>
              <a:gd name="connsiteX427" fmla="*/ 4882330 w 11218359"/>
              <a:gd name="connsiteY427" fmla="*/ 1313064 h 1313064"/>
              <a:gd name="connsiteX428" fmla="*/ 4893760 w 11218359"/>
              <a:gd name="connsiteY428" fmla="*/ 1313064 h 1313064"/>
              <a:gd name="connsiteX429" fmla="*/ 4905237 w 11218359"/>
              <a:gd name="connsiteY429" fmla="*/ 1313064 h 1313064"/>
              <a:gd name="connsiteX430" fmla="*/ 4916667 w 11218359"/>
              <a:gd name="connsiteY430" fmla="*/ 1313064 h 1313064"/>
              <a:gd name="connsiteX431" fmla="*/ 4928097 w 11218359"/>
              <a:gd name="connsiteY431" fmla="*/ 1313064 h 1313064"/>
              <a:gd name="connsiteX432" fmla="*/ 4939527 w 11218359"/>
              <a:gd name="connsiteY432" fmla="*/ 1313064 h 1313064"/>
              <a:gd name="connsiteX433" fmla="*/ 4950957 w 11218359"/>
              <a:gd name="connsiteY433" fmla="*/ 1313064 h 1313064"/>
              <a:gd name="connsiteX434" fmla="*/ 4962435 w 11218359"/>
              <a:gd name="connsiteY434" fmla="*/ 1313064 h 1313064"/>
              <a:gd name="connsiteX435" fmla="*/ 4973865 w 11218359"/>
              <a:gd name="connsiteY435" fmla="*/ 1313064 h 1313064"/>
              <a:gd name="connsiteX436" fmla="*/ 4985295 w 11218359"/>
              <a:gd name="connsiteY436" fmla="*/ 1313064 h 1313064"/>
              <a:gd name="connsiteX437" fmla="*/ 4996725 w 11218359"/>
              <a:gd name="connsiteY437" fmla="*/ 1313064 h 1313064"/>
              <a:gd name="connsiteX438" fmla="*/ 5008155 w 11218359"/>
              <a:gd name="connsiteY438" fmla="*/ 1313064 h 1313064"/>
              <a:gd name="connsiteX439" fmla="*/ 5019632 w 11218359"/>
              <a:gd name="connsiteY439" fmla="*/ 1313064 h 1313064"/>
              <a:gd name="connsiteX440" fmla="*/ 5031062 w 11218359"/>
              <a:gd name="connsiteY440" fmla="*/ 1313064 h 1313064"/>
              <a:gd name="connsiteX441" fmla="*/ 5042492 w 11218359"/>
              <a:gd name="connsiteY441" fmla="*/ 1313064 h 1313064"/>
              <a:gd name="connsiteX442" fmla="*/ 5053923 w 11218359"/>
              <a:gd name="connsiteY442" fmla="*/ 1313064 h 1313064"/>
              <a:gd name="connsiteX443" fmla="*/ 5065353 w 11218359"/>
              <a:gd name="connsiteY443" fmla="*/ 1313064 h 1313064"/>
              <a:gd name="connsiteX444" fmla="*/ 5076830 w 11218359"/>
              <a:gd name="connsiteY444" fmla="*/ 1313064 h 1313064"/>
              <a:gd name="connsiteX445" fmla="*/ 5088260 w 11218359"/>
              <a:gd name="connsiteY445" fmla="*/ 1313064 h 1313064"/>
              <a:gd name="connsiteX446" fmla="*/ 5099690 w 11218359"/>
              <a:gd name="connsiteY446" fmla="*/ 1313064 h 1313064"/>
              <a:gd name="connsiteX447" fmla="*/ 5111120 w 11218359"/>
              <a:gd name="connsiteY447" fmla="*/ 1313064 h 1313064"/>
              <a:gd name="connsiteX448" fmla="*/ 5122550 w 11218359"/>
              <a:gd name="connsiteY448" fmla="*/ 1313064 h 1313064"/>
              <a:gd name="connsiteX449" fmla="*/ 5134028 w 11218359"/>
              <a:gd name="connsiteY449" fmla="*/ 1313064 h 1313064"/>
              <a:gd name="connsiteX450" fmla="*/ 5145458 w 11218359"/>
              <a:gd name="connsiteY450" fmla="*/ 1313064 h 1313064"/>
              <a:gd name="connsiteX451" fmla="*/ 5156888 w 11218359"/>
              <a:gd name="connsiteY451" fmla="*/ 1313064 h 1313064"/>
              <a:gd name="connsiteX452" fmla="*/ 5168318 w 11218359"/>
              <a:gd name="connsiteY452" fmla="*/ 1313064 h 1313064"/>
              <a:gd name="connsiteX453" fmla="*/ 5179747 w 11218359"/>
              <a:gd name="connsiteY453" fmla="*/ 1313064 h 1313064"/>
              <a:gd name="connsiteX454" fmla="*/ 5191225 w 11218359"/>
              <a:gd name="connsiteY454" fmla="*/ 1313064 h 1313064"/>
              <a:gd name="connsiteX455" fmla="*/ 5202655 w 11218359"/>
              <a:gd name="connsiteY455" fmla="*/ 1313064 h 1313064"/>
              <a:gd name="connsiteX456" fmla="*/ 5214085 w 11218359"/>
              <a:gd name="connsiteY456" fmla="*/ 1313064 h 1313064"/>
              <a:gd name="connsiteX457" fmla="*/ 5225515 w 11218359"/>
              <a:gd name="connsiteY457" fmla="*/ 1313064 h 1313064"/>
              <a:gd name="connsiteX458" fmla="*/ 5236945 w 11218359"/>
              <a:gd name="connsiteY458" fmla="*/ 1313064 h 1313064"/>
              <a:gd name="connsiteX459" fmla="*/ 5248423 w 11218359"/>
              <a:gd name="connsiteY459" fmla="*/ 1313064 h 1313064"/>
              <a:gd name="connsiteX460" fmla="*/ 5259853 w 11218359"/>
              <a:gd name="connsiteY460" fmla="*/ 1313064 h 1313064"/>
              <a:gd name="connsiteX461" fmla="*/ 5271283 w 11218359"/>
              <a:gd name="connsiteY461" fmla="*/ 1313064 h 1313064"/>
              <a:gd name="connsiteX462" fmla="*/ 5282713 w 11218359"/>
              <a:gd name="connsiteY462" fmla="*/ 1313064 h 1313064"/>
              <a:gd name="connsiteX463" fmla="*/ 5294143 w 11218359"/>
              <a:gd name="connsiteY463" fmla="*/ 1313064 h 1313064"/>
              <a:gd name="connsiteX464" fmla="*/ 5305621 w 11218359"/>
              <a:gd name="connsiteY464" fmla="*/ 1313064 h 1313064"/>
              <a:gd name="connsiteX465" fmla="*/ 5317051 w 11218359"/>
              <a:gd name="connsiteY465" fmla="*/ 1313064 h 1313064"/>
              <a:gd name="connsiteX466" fmla="*/ 5328481 w 11218359"/>
              <a:gd name="connsiteY466" fmla="*/ 1313064 h 1313064"/>
              <a:gd name="connsiteX467" fmla="*/ 5339910 w 11218359"/>
              <a:gd name="connsiteY467" fmla="*/ 1313064 h 1313064"/>
              <a:gd name="connsiteX468" fmla="*/ 5351340 w 11218359"/>
              <a:gd name="connsiteY468" fmla="*/ 1313064 h 1313064"/>
              <a:gd name="connsiteX469" fmla="*/ 5362818 w 11218359"/>
              <a:gd name="connsiteY469" fmla="*/ 1313064 h 1313064"/>
              <a:gd name="connsiteX470" fmla="*/ 5374248 w 11218359"/>
              <a:gd name="connsiteY470" fmla="*/ 1313064 h 1313064"/>
              <a:gd name="connsiteX471" fmla="*/ 5385678 w 11218359"/>
              <a:gd name="connsiteY471" fmla="*/ 1313064 h 1313064"/>
              <a:gd name="connsiteX472" fmla="*/ 5397108 w 11218359"/>
              <a:gd name="connsiteY472" fmla="*/ 1313064 h 1313064"/>
              <a:gd name="connsiteX473" fmla="*/ 5408538 w 11218359"/>
              <a:gd name="connsiteY473" fmla="*/ 1313064 h 1313064"/>
              <a:gd name="connsiteX474" fmla="*/ 5420016 w 11218359"/>
              <a:gd name="connsiteY474" fmla="*/ 1313064 h 1313064"/>
              <a:gd name="connsiteX475" fmla="*/ 5431446 w 11218359"/>
              <a:gd name="connsiteY475" fmla="*/ 1313064 h 1313064"/>
              <a:gd name="connsiteX476" fmla="*/ 5442876 w 11218359"/>
              <a:gd name="connsiteY476" fmla="*/ 1313064 h 1313064"/>
              <a:gd name="connsiteX477" fmla="*/ 5454306 w 11218359"/>
              <a:gd name="connsiteY477" fmla="*/ 1313064 h 1313064"/>
              <a:gd name="connsiteX478" fmla="*/ 5465736 w 11218359"/>
              <a:gd name="connsiteY478" fmla="*/ 1313064 h 1313064"/>
              <a:gd name="connsiteX479" fmla="*/ 5477214 w 11218359"/>
              <a:gd name="connsiteY479" fmla="*/ 1313064 h 1313064"/>
              <a:gd name="connsiteX480" fmla="*/ 5488643 w 11218359"/>
              <a:gd name="connsiteY480" fmla="*/ 1313064 h 1313064"/>
              <a:gd name="connsiteX481" fmla="*/ 5500073 w 11218359"/>
              <a:gd name="connsiteY481" fmla="*/ 1313064 h 1313064"/>
              <a:gd name="connsiteX482" fmla="*/ 5511503 w 11218359"/>
              <a:gd name="connsiteY482" fmla="*/ 1313064 h 1313064"/>
              <a:gd name="connsiteX483" fmla="*/ 5522933 w 11218359"/>
              <a:gd name="connsiteY483" fmla="*/ 1313064 h 1313064"/>
              <a:gd name="connsiteX484" fmla="*/ 5534411 w 11218359"/>
              <a:gd name="connsiteY484" fmla="*/ 1313064 h 1313064"/>
              <a:gd name="connsiteX485" fmla="*/ 5545841 w 11218359"/>
              <a:gd name="connsiteY485" fmla="*/ 1313064 h 1313064"/>
              <a:gd name="connsiteX486" fmla="*/ 5557271 w 11218359"/>
              <a:gd name="connsiteY486" fmla="*/ 1313064 h 1313064"/>
              <a:gd name="connsiteX487" fmla="*/ 5568701 w 11218359"/>
              <a:gd name="connsiteY487" fmla="*/ 1313064 h 1313064"/>
              <a:gd name="connsiteX488" fmla="*/ 5580131 w 11218359"/>
              <a:gd name="connsiteY488" fmla="*/ 1313064 h 1313064"/>
              <a:gd name="connsiteX489" fmla="*/ 5591609 w 11218359"/>
              <a:gd name="connsiteY489" fmla="*/ 1313064 h 1313064"/>
              <a:gd name="connsiteX490" fmla="*/ 5603038 w 11218359"/>
              <a:gd name="connsiteY490" fmla="*/ 1313064 h 1313064"/>
              <a:gd name="connsiteX491" fmla="*/ 5614469 w 11218359"/>
              <a:gd name="connsiteY491" fmla="*/ 1313064 h 1313064"/>
              <a:gd name="connsiteX492" fmla="*/ 5625899 w 11218359"/>
              <a:gd name="connsiteY492" fmla="*/ 1313064 h 1313064"/>
              <a:gd name="connsiteX493" fmla="*/ 5637329 w 11218359"/>
              <a:gd name="connsiteY493" fmla="*/ 1313064 h 1313064"/>
              <a:gd name="connsiteX494" fmla="*/ 5648759 w 11218359"/>
              <a:gd name="connsiteY494" fmla="*/ 1313064 h 1313064"/>
              <a:gd name="connsiteX495" fmla="*/ 5660236 w 11218359"/>
              <a:gd name="connsiteY495" fmla="*/ 1313064 h 1313064"/>
              <a:gd name="connsiteX496" fmla="*/ 5671666 w 11218359"/>
              <a:gd name="connsiteY496" fmla="*/ 1313064 h 1313064"/>
              <a:gd name="connsiteX497" fmla="*/ 5683096 w 11218359"/>
              <a:gd name="connsiteY497" fmla="*/ 1313064 h 1313064"/>
              <a:gd name="connsiteX498" fmla="*/ 5694526 w 11218359"/>
              <a:gd name="connsiteY498" fmla="*/ 1313064 h 1313064"/>
              <a:gd name="connsiteX499" fmla="*/ 5705956 w 11218359"/>
              <a:gd name="connsiteY499" fmla="*/ 1313064 h 1313064"/>
              <a:gd name="connsiteX500" fmla="*/ 5717434 w 11218359"/>
              <a:gd name="connsiteY500" fmla="*/ 1313064 h 1313064"/>
              <a:gd name="connsiteX501" fmla="*/ 5728864 w 11218359"/>
              <a:gd name="connsiteY501" fmla="*/ 1313064 h 1313064"/>
              <a:gd name="connsiteX502" fmla="*/ 5740294 w 11218359"/>
              <a:gd name="connsiteY502" fmla="*/ 1313064 h 1313064"/>
              <a:gd name="connsiteX503" fmla="*/ 5751724 w 11218359"/>
              <a:gd name="connsiteY503" fmla="*/ 1313064 h 1313064"/>
              <a:gd name="connsiteX504" fmla="*/ 5763154 w 11218359"/>
              <a:gd name="connsiteY504" fmla="*/ 1313064 h 1313064"/>
              <a:gd name="connsiteX505" fmla="*/ 5774631 w 11218359"/>
              <a:gd name="connsiteY505" fmla="*/ 1313064 h 1313064"/>
              <a:gd name="connsiteX506" fmla="*/ 5786062 w 11218359"/>
              <a:gd name="connsiteY506" fmla="*/ 1313064 h 1313064"/>
              <a:gd name="connsiteX507" fmla="*/ 5797492 w 11218359"/>
              <a:gd name="connsiteY507" fmla="*/ 1313064 h 1313064"/>
              <a:gd name="connsiteX508" fmla="*/ 5808921 w 11218359"/>
              <a:gd name="connsiteY508" fmla="*/ 1313064 h 1313064"/>
              <a:gd name="connsiteX509" fmla="*/ 5820351 w 11218359"/>
              <a:gd name="connsiteY509" fmla="*/ 1313064 h 1313064"/>
              <a:gd name="connsiteX510" fmla="*/ 5831829 w 11218359"/>
              <a:gd name="connsiteY510" fmla="*/ 1313064 h 1313064"/>
              <a:gd name="connsiteX511" fmla="*/ 5843259 w 11218359"/>
              <a:gd name="connsiteY511" fmla="*/ 1313064 h 1313064"/>
              <a:gd name="connsiteX512" fmla="*/ 5854689 w 11218359"/>
              <a:gd name="connsiteY512" fmla="*/ 1313064 h 1313064"/>
              <a:gd name="connsiteX513" fmla="*/ 5866119 w 11218359"/>
              <a:gd name="connsiteY513" fmla="*/ 1313064 h 1313064"/>
              <a:gd name="connsiteX514" fmla="*/ 5877549 w 11218359"/>
              <a:gd name="connsiteY514" fmla="*/ 1313064 h 1313064"/>
              <a:gd name="connsiteX515" fmla="*/ 5889027 w 11218359"/>
              <a:gd name="connsiteY515" fmla="*/ 1313064 h 1313064"/>
              <a:gd name="connsiteX516" fmla="*/ 5900457 w 11218359"/>
              <a:gd name="connsiteY516" fmla="*/ 1313064 h 1313064"/>
              <a:gd name="connsiteX517" fmla="*/ 5911887 w 11218359"/>
              <a:gd name="connsiteY517" fmla="*/ 1313064 h 1313064"/>
              <a:gd name="connsiteX518" fmla="*/ 5923317 w 11218359"/>
              <a:gd name="connsiteY518" fmla="*/ 1313064 h 1313064"/>
              <a:gd name="connsiteX519" fmla="*/ 5934747 w 11218359"/>
              <a:gd name="connsiteY519" fmla="*/ 1313064 h 1313064"/>
              <a:gd name="connsiteX520" fmla="*/ 5946225 w 11218359"/>
              <a:gd name="connsiteY520" fmla="*/ 1313064 h 1313064"/>
              <a:gd name="connsiteX521" fmla="*/ 5957655 w 11218359"/>
              <a:gd name="connsiteY521" fmla="*/ 1313064 h 1313064"/>
              <a:gd name="connsiteX522" fmla="*/ 5969084 w 11218359"/>
              <a:gd name="connsiteY522" fmla="*/ 1313064 h 1313064"/>
              <a:gd name="connsiteX523" fmla="*/ 5980514 w 11218359"/>
              <a:gd name="connsiteY523" fmla="*/ 1313064 h 1313064"/>
              <a:gd name="connsiteX524" fmla="*/ 5991944 w 11218359"/>
              <a:gd name="connsiteY524" fmla="*/ 1313064 h 1313064"/>
              <a:gd name="connsiteX525" fmla="*/ 6003422 w 11218359"/>
              <a:gd name="connsiteY525" fmla="*/ 1313064 h 1313064"/>
              <a:gd name="connsiteX526" fmla="*/ 6014852 w 11218359"/>
              <a:gd name="connsiteY526" fmla="*/ 1313064 h 1313064"/>
              <a:gd name="connsiteX527" fmla="*/ 6026282 w 11218359"/>
              <a:gd name="connsiteY527" fmla="*/ 1313064 h 1313064"/>
              <a:gd name="connsiteX528" fmla="*/ 6037712 w 11218359"/>
              <a:gd name="connsiteY528" fmla="*/ 1313064 h 1313064"/>
              <a:gd name="connsiteX529" fmla="*/ 6049142 w 11218359"/>
              <a:gd name="connsiteY529" fmla="*/ 1313064 h 1313064"/>
              <a:gd name="connsiteX530" fmla="*/ 6060620 w 11218359"/>
              <a:gd name="connsiteY530" fmla="*/ 1313064 h 1313064"/>
              <a:gd name="connsiteX531" fmla="*/ 6072049 w 11218359"/>
              <a:gd name="connsiteY531" fmla="*/ 1313064 h 1313064"/>
              <a:gd name="connsiteX532" fmla="*/ 6083480 w 11218359"/>
              <a:gd name="connsiteY532" fmla="*/ 1313064 h 1313064"/>
              <a:gd name="connsiteX533" fmla="*/ 6094910 w 11218359"/>
              <a:gd name="connsiteY533" fmla="*/ 1313064 h 1313064"/>
              <a:gd name="connsiteX534" fmla="*/ 6106340 w 11218359"/>
              <a:gd name="connsiteY534" fmla="*/ 1313064 h 1313064"/>
              <a:gd name="connsiteX535" fmla="*/ 6117818 w 11218359"/>
              <a:gd name="connsiteY535" fmla="*/ 1313064 h 1313064"/>
              <a:gd name="connsiteX536" fmla="*/ 6129247 w 11218359"/>
              <a:gd name="connsiteY536" fmla="*/ 1313064 h 1313064"/>
              <a:gd name="connsiteX537" fmla="*/ 6140677 w 11218359"/>
              <a:gd name="connsiteY537" fmla="*/ 1313064 h 1313064"/>
              <a:gd name="connsiteX538" fmla="*/ 6152107 w 11218359"/>
              <a:gd name="connsiteY538" fmla="*/ 1313064 h 1313064"/>
              <a:gd name="connsiteX539" fmla="*/ 6163537 w 11218359"/>
              <a:gd name="connsiteY539" fmla="*/ 1313064 h 1313064"/>
              <a:gd name="connsiteX540" fmla="*/ 6175015 w 11218359"/>
              <a:gd name="connsiteY540" fmla="*/ 1313064 h 1313064"/>
              <a:gd name="connsiteX541" fmla="*/ 6186445 w 11218359"/>
              <a:gd name="connsiteY541" fmla="*/ 1313064 h 1313064"/>
              <a:gd name="connsiteX542" fmla="*/ 6197875 w 11218359"/>
              <a:gd name="connsiteY542" fmla="*/ 1313064 h 1313064"/>
              <a:gd name="connsiteX543" fmla="*/ 6209305 w 11218359"/>
              <a:gd name="connsiteY543" fmla="*/ 1313064 h 1313064"/>
              <a:gd name="connsiteX544" fmla="*/ 6220735 w 11218359"/>
              <a:gd name="connsiteY544" fmla="*/ 1313064 h 1313064"/>
              <a:gd name="connsiteX545" fmla="*/ 6232212 w 11218359"/>
              <a:gd name="connsiteY545" fmla="*/ 1313064 h 1313064"/>
              <a:gd name="connsiteX546" fmla="*/ 6243642 w 11218359"/>
              <a:gd name="connsiteY546" fmla="*/ 1313064 h 1313064"/>
              <a:gd name="connsiteX547" fmla="*/ 6255073 w 11218359"/>
              <a:gd name="connsiteY547" fmla="*/ 1313064 h 1313064"/>
              <a:gd name="connsiteX548" fmla="*/ 6266503 w 11218359"/>
              <a:gd name="connsiteY548" fmla="*/ 1313064 h 1313064"/>
              <a:gd name="connsiteX549" fmla="*/ 6277933 w 11218359"/>
              <a:gd name="connsiteY549" fmla="*/ 1313064 h 1313064"/>
              <a:gd name="connsiteX550" fmla="*/ 6289410 w 11218359"/>
              <a:gd name="connsiteY550" fmla="*/ 1313064 h 1313064"/>
              <a:gd name="connsiteX551" fmla="*/ 6300840 w 11218359"/>
              <a:gd name="connsiteY551" fmla="*/ 1313064 h 1313064"/>
              <a:gd name="connsiteX552" fmla="*/ 6312270 w 11218359"/>
              <a:gd name="connsiteY552" fmla="*/ 1313064 h 1313064"/>
              <a:gd name="connsiteX553" fmla="*/ 6323700 w 11218359"/>
              <a:gd name="connsiteY553" fmla="*/ 1313064 h 1313064"/>
              <a:gd name="connsiteX554" fmla="*/ 6335130 w 11218359"/>
              <a:gd name="connsiteY554" fmla="*/ 1313064 h 1313064"/>
              <a:gd name="connsiteX555" fmla="*/ 6346608 w 11218359"/>
              <a:gd name="connsiteY555" fmla="*/ 1313064 h 1313064"/>
              <a:gd name="connsiteX556" fmla="*/ 6358038 w 11218359"/>
              <a:gd name="connsiteY556" fmla="*/ 1313064 h 1313064"/>
              <a:gd name="connsiteX557" fmla="*/ 6369468 w 11218359"/>
              <a:gd name="connsiteY557" fmla="*/ 1313064 h 1313064"/>
              <a:gd name="connsiteX558" fmla="*/ 6380898 w 11218359"/>
              <a:gd name="connsiteY558" fmla="*/ 1313064 h 1313064"/>
              <a:gd name="connsiteX559" fmla="*/ 6392328 w 11218359"/>
              <a:gd name="connsiteY559" fmla="*/ 1313064 h 1313064"/>
              <a:gd name="connsiteX560" fmla="*/ 6403805 w 11218359"/>
              <a:gd name="connsiteY560" fmla="*/ 1313064 h 1313064"/>
              <a:gd name="connsiteX561" fmla="*/ 6415235 w 11218359"/>
              <a:gd name="connsiteY561" fmla="*/ 1313064 h 1313064"/>
              <a:gd name="connsiteX562" fmla="*/ 6426666 w 11218359"/>
              <a:gd name="connsiteY562" fmla="*/ 1313064 h 1313064"/>
              <a:gd name="connsiteX563" fmla="*/ 6438096 w 11218359"/>
              <a:gd name="connsiteY563" fmla="*/ 1313064 h 1313064"/>
              <a:gd name="connsiteX564" fmla="*/ 6449525 w 11218359"/>
              <a:gd name="connsiteY564" fmla="*/ 1313064 h 1313064"/>
              <a:gd name="connsiteX565" fmla="*/ 6461003 w 11218359"/>
              <a:gd name="connsiteY565" fmla="*/ 1313064 h 1313064"/>
              <a:gd name="connsiteX566" fmla="*/ 6472433 w 11218359"/>
              <a:gd name="connsiteY566" fmla="*/ 1313064 h 1313064"/>
              <a:gd name="connsiteX567" fmla="*/ 6483863 w 11218359"/>
              <a:gd name="connsiteY567" fmla="*/ 1313064 h 1313064"/>
              <a:gd name="connsiteX568" fmla="*/ 6495293 w 11218359"/>
              <a:gd name="connsiteY568" fmla="*/ 1313064 h 1313064"/>
              <a:gd name="connsiteX569" fmla="*/ 6506723 w 11218359"/>
              <a:gd name="connsiteY569" fmla="*/ 1313064 h 1313064"/>
              <a:gd name="connsiteX570" fmla="*/ 6518201 w 11218359"/>
              <a:gd name="connsiteY570" fmla="*/ 1313064 h 1313064"/>
              <a:gd name="connsiteX571" fmla="*/ 6529631 w 11218359"/>
              <a:gd name="connsiteY571" fmla="*/ 1313064 h 1313064"/>
              <a:gd name="connsiteX572" fmla="*/ 6541061 w 11218359"/>
              <a:gd name="connsiteY572" fmla="*/ 1313064 h 1313064"/>
              <a:gd name="connsiteX573" fmla="*/ 6552490 w 11218359"/>
              <a:gd name="connsiteY573" fmla="*/ 1313064 h 1313064"/>
              <a:gd name="connsiteX574" fmla="*/ 6563921 w 11218359"/>
              <a:gd name="connsiteY574" fmla="*/ 1313064 h 1313064"/>
              <a:gd name="connsiteX575" fmla="*/ 6575398 w 11218359"/>
              <a:gd name="connsiteY575" fmla="*/ 1313064 h 1313064"/>
              <a:gd name="connsiteX576" fmla="*/ 6586828 w 11218359"/>
              <a:gd name="connsiteY576" fmla="*/ 1313064 h 1313064"/>
              <a:gd name="connsiteX577" fmla="*/ 6598259 w 11218359"/>
              <a:gd name="connsiteY577" fmla="*/ 1313064 h 1313064"/>
              <a:gd name="connsiteX578" fmla="*/ 6609688 w 11218359"/>
              <a:gd name="connsiteY578" fmla="*/ 1313064 h 1313064"/>
              <a:gd name="connsiteX579" fmla="*/ 6621118 w 11218359"/>
              <a:gd name="connsiteY579" fmla="*/ 1313064 h 1313064"/>
              <a:gd name="connsiteX580" fmla="*/ 6632596 w 11218359"/>
              <a:gd name="connsiteY580" fmla="*/ 1313064 h 1313064"/>
              <a:gd name="connsiteX581" fmla="*/ 6644026 w 11218359"/>
              <a:gd name="connsiteY581" fmla="*/ 1313064 h 1313064"/>
              <a:gd name="connsiteX582" fmla="*/ 6655456 w 11218359"/>
              <a:gd name="connsiteY582" fmla="*/ 1313064 h 1313064"/>
              <a:gd name="connsiteX583" fmla="*/ 6666886 w 11218359"/>
              <a:gd name="connsiteY583" fmla="*/ 1313064 h 1313064"/>
              <a:gd name="connsiteX584" fmla="*/ 6678316 w 11218359"/>
              <a:gd name="connsiteY584" fmla="*/ 1313064 h 1313064"/>
              <a:gd name="connsiteX585" fmla="*/ 6689794 w 11218359"/>
              <a:gd name="connsiteY585" fmla="*/ 1313064 h 1313064"/>
              <a:gd name="connsiteX586" fmla="*/ 6701224 w 11218359"/>
              <a:gd name="connsiteY586" fmla="*/ 1313064 h 1313064"/>
              <a:gd name="connsiteX587" fmla="*/ 6712653 w 11218359"/>
              <a:gd name="connsiteY587" fmla="*/ 1313064 h 1313064"/>
              <a:gd name="connsiteX588" fmla="*/ 6724083 w 11218359"/>
              <a:gd name="connsiteY588" fmla="*/ 1313064 h 1313064"/>
              <a:gd name="connsiteX589" fmla="*/ 6735514 w 11218359"/>
              <a:gd name="connsiteY589" fmla="*/ 1313064 h 1313064"/>
              <a:gd name="connsiteX590" fmla="*/ 6746944 w 11218359"/>
              <a:gd name="connsiteY590" fmla="*/ 1313064 h 1313064"/>
              <a:gd name="connsiteX591" fmla="*/ 6758421 w 11218359"/>
              <a:gd name="connsiteY591" fmla="*/ 1313064 h 1313064"/>
              <a:gd name="connsiteX592" fmla="*/ 6769851 w 11218359"/>
              <a:gd name="connsiteY592" fmla="*/ 1313064 h 1313064"/>
              <a:gd name="connsiteX593" fmla="*/ 6781281 w 11218359"/>
              <a:gd name="connsiteY593" fmla="*/ 1313064 h 1313064"/>
              <a:gd name="connsiteX594" fmla="*/ 6792711 w 11218359"/>
              <a:gd name="connsiteY594" fmla="*/ 1313064 h 1313064"/>
              <a:gd name="connsiteX595" fmla="*/ 6804141 w 11218359"/>
              <a:gd name="connsiteY595" fmla="*/ 1313064 h 1313064"/>
              <a:gd name="connsiteX596" fmla="*/ 6815619 w 11218359"/>
              <a:gd name="connsiteY596" fmla="*/ 1313064 h 1313064"/>
              <a:gd name="connsiteX597" fmla="*/ 6827049 w 11218359"/>
              <a:gd name="connsiteY597" fmla="*/ 1313064 h 1313064"/>
              <a:gd name="connsiteX598" fmla="*/ 6838479 w 11218359"/>
              <a:gd name="connsiteY598" fmla="*/ 1313064 h 1313064"/>
              <a:gd name="connsiteX599" fmla="*/ 6849909 w 11218359"/>
              <a:gd name="connsiteY599" fmla="*/ 1313064 h 1313064"/>
              <a:gd name="connsiteX600" fmla="*/ 6861339 w 11218359"/>
              <a:gd name="connsiteY600" fmla="*/ 1313064 h 1313064"/>
              <a:gd name="connsiteX601" fmla="*/ 6872816 w 11218359"/>
              <a:gd name="connsiteY601" fmla="*/ 1313064 h 1313064"/>
              <a:gd name="connsiteX602" fmla="*/ 6884246 w 11218359"/>
              <a:gd name="connsiteY602" fmla="*/ 1313064 h 1313064"/>
              <a:gd name="connsiteX603" fmla="*/ 6895676 w 11218359"/>
              <a:gd name="connsiteY603" fmla="*/ 1313064 h 1313064"/>
              <a:gd name="connsiteX604" fmla="*/ 6907107 w 11218359"/>
              <a:gd name="connsiteY604" fmla="*/ 1313064 h 1313064"/>
              <a:gd name="connsiteX605" fmla="*/ 6918537 w 11218359"/>
              <a:gd name="connsiteY605" fmla="*/ 1313064 h 1313064"/>
              <a:gd name="connsiteX606" fmla="*/ 6930014 w 11218359"/>
              <a:gd name="connsiteY606" fmla="*/ 1313064 h 1313064"/>
              <a:gd name="connsiteX607" fmla="*/ 6941444 w 11218359"/>
              <a:gd name="connsiteY607" fmla="*/ 1313064 h 1313064"/>
              <a:gd name="connsiteX608" fmla="*/ 6952874 w 11218359"/>
              <a:gd name="connsiteY608" fmla="*/ 1313064 h 1313064"/>
              <a:gd name="connsiteX609" fmla="*/ 6964304 w 11218359"/>
              <a:gd name="connsiteY609" fmla="*/ 1313064 h 1313064"/>
              <a:gd name="connsiteX610" fmla="*/ 6975734 w 11218359"/>
              <a:gd name="connsiteY610" fmla="*/ 1313064 h 1313064"/>
              <a:gd name="connsiteX611" fmla="*/ 6987212 w 11218359"/>
              <a:gd name="connsiteY611" fmla="*/ 1313064 h 1313064"/>
              <a:gd name="connsiteX612" fmla="*/ 6998642 w 11218359"/>
              <a:gd name="connsiteY612" fmla="*/ 1313064 h 1313064"/>
              <a:gd name="connsiteX613" fmla="*/ 7010072 w 11218359"/>
              <a:gd name="connsiteY613" fmla="*/ 1313064 h 1313064"/>
              <a:gd name="connsiteX614" fmla="*/ 7021502 w 11218359"/>
              <a:gd name="connsiteY614" fmla="*/ 1313064 h 1313064"/>
              <a:gd name="connsiteX615" fmla="*/ 7032931 w 11218359"/>
              <a:gd name="connsiteY615" fmla="*/ 1313064 h 1313064"/>
              <a:gd name="connsiteX616" fmla="*/ 7044409 w 11218359"/>
              <a:gd name="connsiteY616" fmla="*/ 1313064 h 1313064"/>
              <a:gd name="connsiteX617" fmla="*/ 7055839 w 11218359"/>
              <a:gd name="connsiteY617" fmla="*/ 1313064 h 1313064"/>
              <a:gd name="connsiteX618" fmla="*/ 7067269 w 11218359"/>
              <a:gd name="connsiteY618" fmla="*/ 1313064 h 1313064"/>
              <a:gd name="connsiteX619" fmla="*/ 7078700 w 11218359"/>
              <a:gd name="connsiteY619" fmla="*/ 1313064 h 1313064"/>
              <a:gd name="connsiteX620" fmla="*/ 7090129 w 11218359"/>
              <a:gd name="connsiteY620" fmla="*/ 1313064 h 1313064"/>
              <a:gd name="connsiteX621" fmla="*/ 7101607 w 11218359"/>
              <a:gd name="connsiteY621" fmla="*/ 1313064 h 1313064"/>
              <a:gd name="connsiteX622" fmla="*/ 7113037 w 11218359"/>
              <a:gd name="connsiteY622" fmla="*/ 1313064 h 1313064"/>
              <a:gd name="connsiteX623" fmla="*/ 7124467 w 11218359"/>
              <a:gd name="connsiteY623" fmla="*/ 1313064 h 1313064"/>
              <a:gd name="connsiteX624" fmla="*/ 7135897 w 11218359"/>
              <a:gd name="connsiteY624" fmla="*/ 1313064 h 1313064"/>
              <a:gd name="connsiteX625" fmla="*/ 7147327 w 11218359"/>
              <a:gd name="connsiteY625" fmla="*/ 1313064 h 1313064"/>
              <a:gd name="connsiteX626" fmla="*/ 7158805 w 11218359"/>
              <a:gd name="connsiteY626" fmla="*/ 1313064 h 1313064"/>
              <a:gd name="connsiteX627" fmla="*/ 7170235 w 11218359"/>
              <a:gd name="connsiteY627" fmla="*/ 1313064 h 1313064"/>
              <a:gd name="connsiteX628" fmla="*/ 7181665 w 11218359"/>
              <a:gd name="connsiteY628" fmla="*/ 1313064 h 1313064"/>
              <a:gd name="connsiteX629" fmla="*/ 7193094 w 11218359"/>
              <a:gd name="connsiteY629" fmla="*/ 1313064 h 1313064"/>
              <a:gd name="connsiteX630" fmla="*/ 7204524 w 11218359"/>
              <a:gd name="connsiteY630" fmla="*/ 1313064 h 1313064"/>
              <a:gd name="connsiteX631" fmla="*/ 7216002 w 11218359"/>
              <a:gd name="connsiteY631" fmla="*/ 1313064 h 1313064"/>
              <a:gd name="connsiteX632" fmla="*/ 7227432 w 11218359"/>
              <a:gd name="connsiteY632" fmla="*/ 1313064 h 1313064"/>
              <a:gd name="connsiteX633" fmla="*/ 7238862 w 11218359"/>
              <a:gd name="connsiteY633" fmla="*/ 1313064 h 1313064"/>
              <a:gd name="connsiteX634" fmla="*/ 7250292 w 11218359"/>
              <a:gd name="connsiteY634" fmla="*/ 1313064 h 1313064"/>
              <a:gd name="connsiteX635" fmla="*/ 7261722 w 11218359"/>
              <a:gd name="connsiteY635" fmla="*/ 1313064 h 1313064"/>
              <a:gd name="connsiteX636" fmla="*/ 7273200 w 11218359"/>
              <a:gd name="connsiteY636" fmla="*/ 1313064 h 1313064"/>
              <a:gd name="connsiteX637" fmla="*/ 7284630 w 11218359"/>
              <a:gd name="connsiteY637" fmla="*/ 1313064 h 1313064"/>
              <a:gd name="connsiteX638" fmla="*/ 7296060 w 11218359"/>
              <a:gd name="connsiteY638" fmla="*/ 1313064 h 1313064"/>
              <a:gd name="connsiteX639" fmla="*/ 7307490 w 11218359"/>
              <a:gd name="connsiteY639" fmla="*/ 1313064 h 1313064"/>
              <a:gd name="connsiteX640" fmla="*/ 7318920 w 11218359"/>
              <a:gd name="connsiteY640" fmla="*/ 1313064 h 1313064"/>
              <a:gd name="connsiteX641" fmla="*/ 7330398 w 11218359"/>
              <a:gd name="connsiteY641" fmla="*/ 1313064 h 1313064"/>
              <a:gd name="connsiteX642" fmla="*/ 7341828 w 11218359"/>
              <a:gd name="connsiteY642" fmla="*/ 1313064 h 1313064"/>
              <a:gd name="connsiteX643" fmla="*/ 7353257 w 11218359"/>
              <a:gd name="connsiteY643" fmla="*/ 1313064 h 1313064"/>
              <a:gd name="connsiteX644" fmla="*/ 7364687 w 11218359"/>
              <a:gd name="connsiteY644" fmla="*/ 1313064 h 1313064"/>
              <a:gd name="connsiteX645" fmla="*/ 7376117 w 11218359"/>
              <a:gd name="connsiteY645" fmla="*/ 1313064 h 1313064"/>
              <a:gd name="connsiteX646" fmla="*/ 7387595 w 11218359"/>
              <a:gd name="connsiteY646" fmla="*/ 1313064 h 1313064"/>
              <a:gd name="connsiteX647" fmla="*/ 7399025 w 11218359"/>
              <a:gd name="connsiteY647" fmla="*/ 1313064 h 1313064"/>
              <a:gd name="connsiteX648" fmla="*/ 7410455 w 11218359"/>
              <a:gd name="connsiteY648" fmla="*/ 1313064 h 1313064"/>
              <a:gd name="connsiteX649" fmla="*/ 7421885 w 11218359"/>
              <a:gd name="connsiteY649" fmla="*/ 1313064 h 1313064"/>
              <a:gd name="connsiteX650" fmla="*/ 7433315 w 11218359"/>
              <a:gd name="connsiteY650" fmla="*/ 1313064 h 1313064"/>
              <a:gd name="connsiteX651" fmla="*/ 7444793 w 11218359"/>
              <a:gd name="connsiteY651" fmla="*/ 1313064 h 1313064"/>
              <a:gd name="connsiteX652" fmla="*/ 7456222 w 11218359"/>
              <a:gd name="connsiteY652" fmla="*/ 1313064 h 1313064"/>
              <a:gd name="connsiteX653" fmla="*/ 7467653 w 11218359"/>
              <a:gd name="connsiteY653" fmla="*/ 1313064 h 1313064"/>
              <a:gd name="connsiteX654" fmla="*/ 7479083 w 11218359"/>
              <a:gd name="connsiteY654" fmla="*/ 1313064 h 1313064"/>
              <a:gd name="connsiteX655" fmla="*/ 7490513 w 11218359"/>
              <a:gd name="connsiteY655" fmla="*/ 1313064 h 1313064"/>
              <a:gd name="connsiteX656" fmla="*/ 7501990 w 11218359"/>
              <a:gd name="connsiteY656" fmla="*/ 1313064 h 1313064"/>
              <a:gd name="connsiteX657" fmla="*/ 7513420 w 11218359"/>
              <a:gd name="connsiteY657" fmla="*/ 1313064 h 1313064"/>
              <a:gd name="connsiteX658" fmla="*/ 7524850 w 11218359"/>
              <a:gd name="connsiteY658" fmla="*/ 1313064 h 1313064"/>
              <a:gd name="connsiteX659" fmla="*/ 7536280 w 11218359"/>
              <a:gd name="connsiteY659" fmla="*/ 1313064 h 1313064"/>
              <a:gd name="connsiteX660" fmla="*/ 7547710 w 11218359"/>
              <a:gd name="connsiteY660" fmla="*/ 1313064 h 1313064"/>
              <a:gd name="connsiteX661" fmla="*/ 7559188 w 11218359"/>
              <a:gd name="connsiteY661" fmla="*/ 1313064 h 1313064"/>
              <a:gd name="connsiteX662" fmla="*/ 7570618 w 11218359"/>
              <a:gd name="connsiteY662" fmla="*/ 1313064 h 1313064"/>
              <a:gd name="connsiteX663" fmla="*/ 7582048 w 11218359"/>
              <a:gd name="connsiteY663" fmla="*/ 1313064 h 1313064"/>
              <a:gd name="connsiteX664" fmla="*/ 7593478 w 11218359"/>
              <a:gd name="connsiteY664" fmla="*/ 1313064 h 1313064"/>
              <a:gd name="connsiteX665" fmla="*/ 7604908 w 11218359"/>
              <a:gd name="connsiteY665" fmla="*/ 1313064 h 1313064"/>
              <a:gd name="connsiteX666" fmla="*/ 7616385 w 11218359"/>
              <a:gd name="connsiteY666" fmla="*/ 1313064 h 1313064"/>
              <a:gd name="connsiteX667" fmla="*/ 7627815 w 11218359"/>
              <a:gd name="connsiteY667" fmla="*/ 1313064 h 1313064"/>
              <a:gd name="connsiteX668" fmla="*/ 7639246 w 11218359"/>
              <a:gd name="connsiteY668" fmla="*/ 1313064 h 1313064"/>
              <a:gd name="connsiteX669" fmla="*/ 7650676 w 11218359"/>
              <a:gd name="connsiteY669" fmla="*/ 1313064 h 1313064"/>
              <a:gd name="connsiteX670" fmla="*/ 7662106 w 11218359"/>
              <a:gd name="connsiteY670" fmla="*/ 1313064 h 1313064"/>
              <a:gd name="connsiteX671" fmla="*/ 7673583 w 11218359"/>
              <a:gd name="connsiteY671" fmla="*/ 1313064 h 1313064"/>
              <a:gd name="connsiteX672" fmla="*/ 7685013 w 11218359"/>
              <a:gd name="connsiteY672" fmla="*/ 1313064 h 1313064"/>
              <a:gd name="connsiteX673" fmla="*/ 7696443 w 11218359"/>
              <a:gd name="connsiteY673" fmla="*/ 1313064 h 1313064"/>
              <a:gd name="connsiteX674" fmla="*/ 7707873 w 11218359"/>
              <a:gd name="connsiteY674" fmla="*/ 1313064 h 1313064"/>
              <a:gd name="connsiteX675" fmla="*/ 7719303 w 11218359"/>
              <a:gd name="connsiteY675" fmla="*/ 1313064 h 1313064"/>
              <a:gd name="connsiteX676" fmla="*/ 7730733 w 11218359"/>
              <a:gd name="connsiteY676" fmla="*/ 1313064 h 1313064"/>
              <a:gd name="connsiteX677" fmla="*/ 7742211 w 11218359"/>
              <a:gd name="connsiteY677" fmla="*/ 1313064 h 1313064"/>
              <a:gd name="connsiteX678" fmla="*/ 7753641 w 11218359"/>
              <a:gd name="connsiteY678" fmla="*/ 1313064 h 1313064"/>
              <a:gd name="connsiteX679" fmla="*/ 7765071 w 11218359"/>
              <a:gd name="connsiteY679" fmla="*/ 1313064 h 1313064"/>
              <a:gd name="connsiteX680" fmla="*/ 7776501 w 11218359"/>
              <a:gd name="connsiteY680" fmla="*/ 1313064 h 1313064"/>
              <a:gd name="connsiteX681" fmla="*/ 7787931 w 11218359"/>
              <a:gd name="connsiteY681" fmla="*/ 1313064 h 1313064"/>
              <a:gd name="connsiteX682" fmla="*/ 7799408 w 11218359"/>
              <a:gd name="connsiteY682" fmla="*/ 1313064 h 1313064"/>
              <a:gd name="connsiteX683" fmla="*/ 7810839 w 11218359"/>
              <a:gd name="connsiteY683" fmla="*/ 1313064 h 1313064"/>
              <a:gd name="connsiteX684" fmla="*/ 7822268 w 11218359"/>
              <a:gd name="connsiteY684" fmla="*/ 1313064 h 1313064"/>
              <a:gd name="connsiteX685" fmla="*/ 7833698 w 11218359"/>
              <a:gd name="connsiteY685" fmla="*/ 1313064 h 1313064"/>
              <a:gd name="connsiteX686" fmla="*/ 7845128 w 11218359"/>
              <a:gd name="connsiteY686" fmla="*/ 1313064 h 1313064"/>
              <a:gd name="connsiteX687" fmla="*/ 7856606 w 11218359"/>
              <a:gd name="connsiteY687" fmla="*/ 1313064 h 1313064"/>
              <a:gd name="connsiteX688" fmla="*/ 7868036 w 11218359"/>
              <a:gd name="connsiteY688" fmla="*/ 1313064 h 1313064"/>
              <a:gd name="connsiteX689" fmla="*/ 7879466 w 11218359"/>
              <a:gd name="connsiteY689" fmla="*/ 1313064 h 1313064"/>
              <a:gd name="connsiteX690" fmla="*/ 7890896 w 11218359"/>
              <a:gd name="connsiteY690" fmla="*/ 1313064 h 1313064"/>
              <a:gd name="connsiteX691" fmla="*/ 7902326 w 11218359"/>
              <a:gd name="connsiteY691" fmla="*/ 1313064 h 1313064"/>
              <a:gd name="connsiteX692" fmla="*/ 7913804 w 11218359"/>
              <a:gd name="connsiteY692" fmla="*/ 1313064 h 1313064"/>
              <a:gd name="connsiteX693" fmla="*/ 7925234 w 11218359"/>
              <a:gd name="connsiteY693" fmla="*/ 1313064 h 1313064"/>
              <a:gd name="connsiteX694" fmla="*/ 7936663 w 11218359"/>
              <a:gd name="connsiteY694" fmla="*/ 1313064 h 1313064"/>
              <a:gd name="connsiteX695" fmla="*/ 7948094 w 11218359"/>
              <a:gd name="connsiteY695" fmla="*/ 1313064 h 1313064"/>
              <a:gd name="connsiteX696" fmla="*/ 7959524 w 11218359"/>
              <a:gd name="connsiteY696" fmla="*/ 1313064 h 1313064"/>
              <a:gd name="connsiteX697" fmla="*/ 7971001 w 11218359"/>
              <a:gd name="connsiteY697" fmla="*/ 1313064 h 1313064"/>
              <a:gd name="connsiteX698" fmla="*/ 7982431 w 11218359"/>
              <a:gd name="connsiteY698" fmla="*/ 1313064 h 1313064"/>
              <a:gd name="connsiteX699" fmla="*/ 7993861 w 11218359"/>
              <a:gd name="connsiteY699" fmla="*/ 1313064 h 1313064"/>
              <a:gd name="connsiteX700" fmla="*/ 8005291 w 11218359"/>
              <a:gd name="connsiteY700" fmla="*/ 1313064 h 1313064"/>
              <a:gd name="connsiteX701" fmla="*/ 8016721 w 11218359"/>
              <a:gd name="connsiteY701" fmla="*/ 1313064 h 1313064"/>
              <a:gd name="connsiteX702" fmla="*/ 8028199 w 11218359"/>
              <a:gd name="connsiteY702" fmla="*/ 1313064 h 1313064"/>
              <a:gd name="connsiteX703" fmla="*/ 8039629 w 11218359"/>
              <a:gd name="connsiteY703" fmla="*/ 1313064 h 1313064"/>
              <a:gd name="connsiteX704" fmla="*/ 8051059 w 11218359"/>
              <a:gd name="connsiteY704" fmla="*/ 1313064 h 1313064"/>
              <a:gd name="connsiteX705" fmla="*/ 8062489 w 11218359"/>
              <a:gd name="connsiteY705" fmla="*/ 1313064 h 1313064"/>
              <a:gd name="connsiteX706" fmla="*/ 8073919 w 11218359"/>
              <a:gd name="connsiteY706" fmla="*/ 1313064 h 1313064"/>
              <a:gd name="connsiteX707" fmla="*/ 8085396 w 11218359"/>
              <a:gd name="connsiteY707" fmla="*/ 1313064 h 1313064"/>
              <a:gd name="connsiteX708" fmla="*/ 8096826 w 11218359"/>
              <a:gd name="connsiteY708" fmla="*/ 1313064 h 1313064"/>
              <a:gd name="connsiteX709" fmla="*/ 8108256 w 11218359"/>
              <a:gd name="connsiteY709" fmla="*/ 1313064 h 1313064"/>
              <a:gd name="connsiteX710" fmla="*/ 8119687 w 11218359"/>
              <a:gd name="connsiteY710" fmla="*/ 1313064 h 1313064"/>
              <a:gd name="connsiteX711" fmla="*/ 8131117 w 11218359"/>
              <a:gd name="connsiteY711" fmla="*/ 1313064 h 1313064"/>
              <a:gd name="connsiteX712" fmla="*/ 8142594 w 11218359"/>
              <a:gd name="connsiteY712" fmla="*/ 1313064 h 1313064"/>
              <a:gd name="connsiteX713" fmla="*/ 8154024 w 11218359"/>
              <a:gd name="connsiteY713" fmla="*/ 1313064 h 1313064"/>
              <a:gd name="connsiteX714" fmla="*/ 8165454 w 11218359"/>
              <a:gd name="connsiteY714" fmla="*/ 1313064 h 1313064"/>
              <a:gd name="connsiteX715" fmla="*/ 8176884 w 11218359"/>
              <a:gd name="connsiteY715" fmla="*/ 1313064 h 1313064"/>
              <a:gd name="connsiteX716" fmla="*/ 8188314 w 11218359"/>
              <a:gd name="connsiteY716" fmla="*/ 1313064 h 1313064"/>
              <a:gd name="connsiteX717" fmla="*/ 8199792 w 11218359"/>
              <a:gd name="connsiteY717" fmla="*/ 1313064 h 1313064"/>
              <a:gd name="connsiteX718" fmla="*/ 8211222 w 11218359"/>
              <a:gd name="connsiteY718" fmla="*/ 1313064 h 1313064"/>
              <a:gd name="connsiteX719" fmla="*/ 8222652 w 11218359"/>
              <a:gd name="connsiteY719" fmla="*/ 1313064 h 1313064"/>
              <a:gd name="connsiteX720" fmla="*/ 8234082 w 11218359"/>
              <a:gd name="connsiteY720" fmla="*/ 1313064 h 1313064"/>
              <a:gd name="connsiteX721" fmla="*/ 8245512 w 11218359"/>
              <a:gd name="connsiteY721" fmla="*/ 1313064 h 1313064"/>
              <a:gd name="connsiteX722" fmla="*/ 8256989 w 11218359"/>
              <a:gd name="connsiteY722" fmla="*/ 1313064 h 1313064"/>
              <a:gd name="connsiteX723" fmla="*/ 8268419 w 11218359"/>
              <a:gd name="connsiteY723" fmla="*/ 1313064 h 1313064"/>
              <a:gd name="connsiteX724" fmla="*/ 8279850 w 11218359"/>
              <a:gd name="connsiteY724" fmla="*/ 1313064 h 1313064"/>
              <a:gd name="connsiteX725" fmla="*/ 8291280 w 11218359"/>
              <a:gd name="connsiteY725" fmla="*/ 1313064 h 1313064"/>
              <a:gd name="connsiteX726" fmla="*/ 8302709 w 11218359"/>
              <a:gd name="connsiteY726" fmla="*/ 1313064 h 1313064"/>
              <a:gd name="connsiteX727" fmla="*/ 8314187 w 11218359"/>
              <a:gd name="connsiteY727" fmla="*/ 1313064 h 1313064"/>
              <a:gd name="connsiteX728" fmla="*/ 8325617 w 11218359"/>
              <a:gd name="connsiteY728" fmla="*/ 1313064 h 1313064"/>
              <a:gd name="connsiteX729" fmla="*/ 8337047 w 11218359"/>
              <a:gd name="connsiteY729" fmla="*/ 1313064 h 1313064"/>
              <a:gd name="connsiteX730" fmla="*/ 8348477 w 11218359"/>
              <a:gd name="connsiteY730" fmla="*/ 1313064 h 1313064"/>
              <a:gd name="connsiteX731" fmla="*/ 8359907 w 11218359"/>
              <a:gd name="connsiteY731" fmla="*/ 1313064 h 1313064"/>
              <a:gd name="connsiteX732" fmla="*/ 8371385 w 11218359"/>
              <a:gd name="connsiteY732" fmla="*/ 1313064 h 1313064"/>
              <a:gd name="connsiteX733" fmla="*/ 8382815 w 11218359"/>
              <a:gd name="connsiteY733" fmla="*/ 1313064 h 1313064"/>
              <a:gd name="connsiteX734" fmla="*/ 8394245 w 11218359"/>
              <a:gd name="connsiteY734" fmla="*/ 1313064 h 1313064"/>
              <a:gd name="connsiteX735" fmla="*/ 8405674 w 11218359"/>
              <a:gd name="connsiteY735" fmla="*/ 1313064 h 1313064"/>
              <a:gd name="connsiteX736" fmla="*/ 8417104 w 11218359"/>
              <a:gd name="connsiteY736" fmla="*/ 1313064 h 1313064"/>
              <a:gd name="connsiteX737" fmla="*/ 8428582 w 11218359"/>
              <a:gd name="connsiteY737" fmla="*/ 1313064 h 1313064"/>
              <a:gd name="connsiteX738" fmla="*/ 8440012 w 11218359"/>
              <a:gd name="connsiteY738" fmla="*/ 1313064 h 1313064"/>
              <a:gd name="connsiteX739" fmla="*/ 8451442 w 11218359"/>
              <a:gd name="connsiteY739" fmla="*/ 1313064 h 1313064"/>
              <a:gd name="connsiteX740" fmla="*/ 8462872 w 11218359"/>
              <a:gd name="connsiteY740" fmla="*/ 1313064 h 1313064"/>
              <a:gd name="connsiteX741" fmla="*/ 8474302 w 11218359"/>
              <a:gd name="connsiteY741" fmla="*/ 1113249 h 1313064"/>
              <a:gd name="connsiteX742" fmla="*/ 8485780 w 11218359"/>
              <a:gd name="connsiteY742" fmla="*/ 399626 h 1313064"/>
              <a:gd name="connsiteX743" fmla="*/ 8497210 w 11218359"/>
              <a:gd name="connsiteY743" fmla="*/ 581411 h 1313064"/>
              <a:gd name="connsiteX744" fmla="*/ 8508640 w 11218359"/>
              <a:gd name="connsiteY744" fmla="*/ 151738 h 1313064"/>
              <a:gd name="connsiteX745" fmla="*/ 8520069 w 11218359"/>
              <a:gd name="connsiteY745" fmla="*/ 202816 h 1313064"/>
              <a:gd name="connsiteX746" fmla="*/ 8531500 w 11218359"/>
              <a:gd name="connsiteY746" fmla="*/ 205821 h 1313064"/>
              <a:gd name="connsiteX747" fmla="*/ 8542977 w 11218359"/>
              <a:gd name="connsiteY747" fmla="*/ 205821 h 1313064"/>
              <a:gd name="connsiteX748" fmla="*/ 8554407 w 11218359"/>
              <a:gd name="connsiteY748" fmla="*/ 555874 h 1313064"/>
              <a:gd name="connsiteX749" fmla="*/ 8565837 w 11218359"/>
              <a:gd name="connsiteY749" fmla="*/ 440188 h 1313064"/>
              <a:gd name="connsiteX750" fmla="*/ 8577267 w 11218359"/>
              <a:gd name="connsiteY750" fmla="*/ 614463 h 1313064"/>
              <a:gd name="connsiteX751" fmla="*/ 8588697 w 11218359"/>
              <a:gd name="connsiteY751" fmla="*/ 315497 h 1313064"/>
              <a:gd name="connsiteX752" fmla="*/ 8600175 w 11218359"/>
              <a:gd name="connsiteY752" fmla="*/ 82629 h 1313064"/>
              <a:gd name="connsiteX753" fmla="*/ 8611605 w 11218359"/>
              <a:gd name="connsiteY753" fmla="*/ 21031 h 1313064"/>
              <a:gd name="connsiteX754" fmla="*/ 8623035 w 11218359"/>
              <a:gd name="connsiteY754" fmla="*/ 326012 h 1313064"/>
              <a:gd name="connsiteX755" fmla="*/ 8634465 w 11218359"/>
              <a:gd name="connsiteY755" fmla="*/ 438688 h 1313064"/>
              <a:gd name="connsiteX756" fmla="*/ 8645895 w 11218359"/>
              <a:gd name="connsiteY756" fmla="*/ 464229 h 1313064"/>
              <a:gd name="connsiteX757" fmla="*/ 8657373 w 11218359"/>
              <a:gd name="connsiteY757" fmla="*/ 300471 h 1313064"/>
              <a:gd name="connsiteX758" fmla="*/ 8668802 w 11218359"/>
              <a:gd name="connsiteY758" fmla="*/ 0 h 1313064"/>
              <a:gd name="connsiteX759" fmla="*/ 8680232 w 11218359"/>
              <a:gd name="connsiteY759" fmla="*/ 81124 h 1313064"/>
              <a:gd name="connsiteX760" fmla="*/ 8691662 w 11218359"/>
              <a:gd name="connsiteY760" fmla="*/ 34552 h 1313064"/>
              <a:gd name="connsiteX761" fmla="*/ 8703093 w 11218359"/>
              <a:gd name="connsiteY761" fmla="*/ 118686 h 1313064"/>
              <a:gd name="connsiteX762" fmla="*/ 8714570 w 11218359"/>
              <a:gd name="connsiteY762" fmla="*/ 434183 h 1313064"/>
              <a:gd name="connsiteX763" fmla="*/ 8726000 w 11218359"/>
              <a:gd name="connsiteY763" fmla="*/ 599442 h 1313064"/>
              <a:gd name="connsiteX764" fmla="*/ 8737430 w 11218359"/>
              <a:gd name="connsiteY764" fmla="*/ 599442 h 1313064"/>
              <a:gd name="connsiteX765" fmla="*/ 8748860 w 11218359"/>
              <a:gd name="connsiteY765" fmla="*/ 216337 h 1313064"/>
              <a:gd name="connsiteX766" fmla="*/ 8760290 w 11218359"/>
              <a:gd name="connsiteY766" fmla="*/ 267419 h 1313064"/>
              <a:gd name="connsiteX767" fmla="*/ 8771768 w 11218359"/>
              <a:gd name="connsiteY767" fmla="*/ 410142 h 1313064"/>
              <a:gd name="connsiteX768" fmla="*/ 8783198 w 11218359"/>
              <a:gd name="connsiteY768" fmla="*/ 410142 h 1313064"/>
              <a:gd name="connsiteX769" fmla="*/ 8794628 w 11218359"/>
              <a:gd name="connsiteY769" fmla="*/ 494276 h 1313064"/>
              <a:gd name="connsiteX770" fmla="*/ 8806058 w 11218359"/>
              <a:gd name="connsiteY770" fmla="*/ 658035 h 1313064"/>
              <a:gd name="connsiteX771" fmla="*/ 8817488 w 11218359"/>
              <a:gd name="connsiteY771" fmla="*/ 594936 h 1313064"/>
              <a:gd name="connsiteX772" fmla="*/ 8828918 w 11218359"/>
              <a:gd name="connsiteY772" fmla="*/ 341033 h 1313064"/>
              <a:gd name="connsiteX773" fmla="*/ 8840395 w 11218359"/>
              <a:gd name="connsiteY773" fmla="*/ 1231935 h 1313064"/>
              <a:gd name="connsiteX774" fmla="*/ 8851825 w 11218359"/>
              <a:gd name="connsiteY774" fmla="*/ 1313064 h 1313064"/>
              <a:gd name="connsiteX775" fmla="*/ 8863256 w 11218359"/>
              <a:gd name="connsiteY775" fmla="*/ 1311564 h 1313064"/>
              <a:gd name="connsiteX776" fmla="*/ 8874686 w 11218359"/>
              <a:gd name="connsiteY776" fmla="*/ 1313064 h 1313064"/>
              <a:gd name="connsiteX777" fmla="*/ 8886115 w 11218359"/>
              <a:gd name="connsiteY777" fmla="*/ 1313064 h 1313064"/>
              <a:gd name="connsiteX778" fmla="*/ 8897593 w 11218359"/>
              <a:gd name="connsiteY778" fmla="*/ 1313064 h 1313064"/>
              <a:gd name="connsiteX779" fmla="*/ 8909022 w 11218359"/>
              <a:gd name="connsiteY779" fmla="*/ 1313064 h 1313064"/>
              <a:gd name="connsiteX780" fmla="*/ 8920453 w 11218359"/>
              <a:gd name="connsiteY780" fmla="*/ 1313064 h 1313064"/>
              <a:gd name="connsiteX781" fmla="*/ 8931883 w 11218359"/>
              <a:gd name="connsiteY781" fmla="*/ 1311564 h 1313064"/>
              <a:gd name="connsiteX782" fmla="*/ 8943313 w 11218359"/>
              <a:gd name="connsiteY782" fmla="*/ 1313064 h 1313064"/>
              <a:gd name="connsiteX783" fmla="*/ 8954791 w 11218359"/>
              <a:gd name="connsiteY783" fmla="*/ 1313064 h 1313064"/>
              <a:gd name="connsiteX784" fmla="*/ 8966220 w 11218359"/>
              <a:gd name="connsiteY784" fmla="*/ 1311564 h 1313064"/>
              <a:gd name="connsiteX785" fmla="*/ 8977651 w 11218359"/>
              <a:gd name="connsiteY785" fmla="*/ 1313064 h 1313064"/>
              <a:gd name="connsiteX786" fmla="*/ 8989080 w 11218359"/>
              <a:gd name="connsiteY786" fmla="*/ 1313064 h 1313064"/>
              <a:gd name="connsiteX787" fmla="*/ 9000511 w 11218359"/>
              <a:gd name="connsiteY787" fmla="*/ 1313064 h 1313064"/>
              <a:gd name="connsiteX788" fmla="*/ 9011988 w 11218359"/>
              <a:gd name="connsiteY788" fmla="*/ 1311564 h 1313064"/>
              <a:gd name="connsiteX789" fmla="*/ 9023418 w 11218359"/>
              <a:gd name="connsiteY789" fmla="*/ 1313064 h 1313064"/>
              <a:gd name="connsiteX790" fmla="*/ 9034849 w 11218359"/>
              <a:gd name="connsiteY790" fmla="*/ 1313064 h 1313064"/>
              <a:gd name="connsiteX791" fmla="*/ 9046278 w 11218359"/>
              <a:gd name="connsiteY791" fmla="*/ 1313064 h 1313064"/>
              <a:gd name="connsiteX792" fmla="*/ 9057709 w 11218359"/>
              <a:gd name="connsiteY792" fmla="*/ 1313064 h 1313064"/>
              <a:gd name="connsiteX793" fmla="*/ 9069186 w 11218359"/>
              <a:gd name="connsiteY793" fmla="*/ 1313064 h 1313064"/>
              <a:gd name="connsiteX794" fmla="*/ 9080615 w 11218359"/>
              <a:gd name="connsiteY794" fmla="*/ 1313064 h 1313064"/>
              <a:gd name="connsiteX795" fmla="*/ 9092046 w 11218359"/>
              <a:gd name="connsiteY795" fmla="*/ 1313064 h 1313064"/>
              <a:gd name="connsiteX796" fmla="*/ 9103476 w 11218359"/>
              <a:gd name="connsiteY796" fmla="*/ 1313064 h 1313064"/>
              <a:gd name="connsiteX797" fmla="*/ 9114906 w 11218359"/>
              <a:gd name="connsiteY797" fmla="*/ 1313064 h 1313064"/>
              <a:gd name="connsiteX798" fmla="*/ 9126384 w 11218359"/>
              <a:gd name="connsiteY798" fmla="*/ 1313064 h 1313064"/>
              <a:gd name="connsiteX799" fmla="*/ 9137813 w 11218359"/>
              <a:gd name="connsiteY799" fmla="*/ 1313064 h 1313064"/>
              <a:gd name="connsiteX800" fmla="*/ 9149244 w 11218359"/>
              <a:gd name="connsiteY800" fmla="*/ 1313064 h 1313064"/>
              <a:gd name="connsiteX801" fmla="*/ 9160673 w 11218359"/>
              <a:gd name="connsiteY801" fmla="*/ 1313064 h 1313064"/>
              <a:gd name="connsiteX802" fmla="*/ 9172104 w 11218359"/>
              <a:gd name="connsiteY802" fmla="*/ 1313064 h 1313064"/>
              <a:gd name="connsiteX803" fmla="*/ 9183581 w 11218359"/>
              <a:gd name="connsiteY803" fmla="*/ 1313064 h 1313064"/>
              <a:gd name="connsiteX804" fmla="*/ 9195011 w 11218359"/>
              <a:gd name="connsiteY804" fmla="*/ 1313064 h 1313064"/>
              <a:gd name="connsiteX805" fmla="*/ 9206442 w 11218359"/>
              <a:gd name="connsiteY805" fmla="*/ 1313064 h 1313064"/>
              <a:gd name="connsiteX806" fmla="*/ 9217871 w 11218359"/>
              <a:gd name="connsiteY806" fmla="*/ 1313064 h 1313064"/>
              <a:gd name="connsiteX807" fmla="*/ 9229301 w 11218359"/>
              <a:gd name="connsiteY807" fmla="*/ 1311564 h 1313064"/>
              <a:gd name="connsiteX808" fmla="*/ 9240779 w 11218359"/>
              <a:gd name="connsiteY808" fmla="*/ 1313064 h 1313064"/>
              <a:gd name="connsiteX809" fmla="*/ 9252209 w 11218359"/>
              <a:gd name="connsiteY809" fmla="*/ 1313064 h 1313064"/>
              <a:gd name="connsiteX810" fmla="*/ 9263639 w 11218359"/>
              <a:gd name="connsiteY810" fmla="*/ 1313064 h 1313064"/>
              <a:gd name="connsiteX811" fmla="*/ 9275069 w 11218359"/>
              <a:gd name="connsiteY811" fmla="*/ 1313064 h 1313064"/>
              <a:gd name="connsiteX812" fmla="*/ 9286498 w 11218359"/>
              <a:gd name="connsiteY812" fmla="*/ 1313064 h 1313064"/>
              <a:gd name="connsiteX813" fmla="*/ 9297977 w 11218359"/>
              <a:gd name="connsiteY813" fmla="*/ 1313064 h 1313064"/>
              <a:gd name="connsiteX814" fmla="*/ 9309406 w 11218359"/>
              <a:gd name="connsiteY814" fmla="*/ 1313064 h 1313064"/>
              <a:gd name="connsiteX815" fmla="*/ 9320837 w 11218359"/>
              <a:gd name="connsiteY815" fmla="*/ 1313064 h 1313064"/>
              <a:gd name="connsiteX816" fmla="*/ 9332266 w 11218359"/>
              <a:gd name="connsiteY816" fmla="*/ 1313064 h 1313064"/>
              <a:gd name="connsiteX817" fmla="*/ 9343696 w 11218359"/>
              <a:gd name="connsiteY817" fmla="*/ 1313064 h 1313064"/>
              <a:gd name="connsiteX818" fmla="*/ 9355174 w 11218359"/>
              <a:gd name="connsiteY818" fmla="*/ 1313064 h 1313064"/>
              <a:gd name="connsiteX819" fmla="*/ 9366604 w 11218359"/>
              <a:gd name="connsiteY819" fmla="*/ 1313064 h 1313064"/>
              <a:gd name="connsiteX820" fmla="*/ 9378035 w 11218359"/>
              <a:gd name="connsiteY820" fmla="*/ 1313064 h 1313064"/>
              <a:gd name="connsiteX821" fmla="*/ 9389464 w 11218359"/>
              <a:gd name="connsiteY821" fmla="*/ 1313064 h 1313064"/>
              <a:gd name="connsiteX822" fmla="*/ 9400894 w 11218359"/>
              <a:gd name="connsiteY822" fmla="*/ 1313064 h 1313064"/>
              <a:gd name="connsiteX823" fmla="*/ 9412372 w 11218359"/>
              <a:gd name="connsiteY823" fmla="*/ 1313064 h 1313064"/>
              <a:gd name="connsiteX824" fmla="*/ 9423802 w 11218359"/>
              <a:gd name="connsiteY824" fmla="*/ 1313064 h 1313064"/>
              <a:gd name="connsiteX825" fmla="*/ 9435232 w 11218359"/>
              <a:gd name="connsiteY825" fmla="*/ 1313064 h 1313064"/>
              <a:gd name="connsiteX826" fmla="*/ 9446662 w 11218359"/>
              <a:gd name="connsiteY826" fmla="*/ 1313064 h 1313064"/>
              <a:gd name="connsiteX827" fmla="*/ 9458091 w 11218359"/>
              <a:gd name="connsiteY827" fmla="*/ 1313064 h 1313064"/>
              <a:gd name="connsiteX828" fmla="*/ 9469570 w 11218359"/>
              <a:gd name="connsiteY828" fmla="*/ 1313064 h 1313064"/>
              <a:gd name="connsiteX829" fmla="*/ 9480999 w 11218359"/>
              <a:gd name="connsiteY829" fmla="*/ 1313064 h 1313064"/>
              <a:gd name="connsiteX830" fmla="*/ 9492429 w 11218359"/>
              <a:gd name="connsiteY830" fmla="*/ 1313064 h 1313064"/>
              <a:gd name="connsiteX831" fmla="*/ 9503859 w 11218359"/>
              <a:gd name="connsiteY831" fmla="*/ 1313064 h 1313064"/>
              <a:gd name="connsiteX832" fmla="*/ 9515289 w 11218359"/>
              <a:gd name="connsiteY832" fmla="*/ 1313064 h 1313064"/>
              <a:gd name="connsiteX833" fmla="*/ 9526767 w 11218359"/>
              <a:gd name="connsiteY833" fmla="*/ 1313064 h 1313064"/>
              <a:gd name="connsiteX834" fmla="*/ 9538197 w 11218359"/>
              <a:gd name="connsiteY834" fmla="*/ 1313064 h 1313064"/>
              <a:gd name="connsiteX835" fmla="*/ 9549626 w 11218359"/>
              <a:gd name="connsiteY835" fmla="*/ 1313064 h 1313064"/>
              <a:gd name="connsiteX836" fmla="*/ 9561057 w 11218359"/>
              <a:gd name="connsiteY836" fmla="*/ 1313064 h 1313064"/>
              <a:gd name="connsiteX837" fmla="*/ 9572487 w 11218359"/>
              <a:gd name="connsiteY837" fmla="*/ 1313064 h 1313064"/>
              <a:gd name="connsiteX838" fmla="*/ 9583965 w 11218359"/>
              <a:gd name="connsiteY838" fmla="*/ 1313064 h 1313064"/>
              <a:gd name="connsiteX839" fmla="*/ 9595395 w 11218359"/>
              <a:gd name="connsiteY839" fmla="*/ 1313064 h 1313064"/>
              <a:gd name="connsiteX840" fmla="*/ 9606824 w 11218359"/>
              <a:gd name="connsiteY840" fmla="*/ 1313064 h 1313064"/>
              <a:gd name="connsiteX841" fmla="*/ 9618255 w 11218359"/>
              <a:gd name="connsiteY841" fmla="*/ 1313064 h 1313064"/>
              <a:gd name="connsiteX842" fmla="*/ 9629684 w 11218359"/>
              <a:gd name="connsiteY842" fmla="*/ 1313064 h 1313064"/>
              <a:gd name="connsiteX843" fmla="*/ 9641163 w 11218359"/>
              <a:gd name="connsiteY843" fmla="*/ 1313064 h 1313064"/>
              <a:gd name="connsiteX844" fmla="*/ 9652592 w 11218359"/>
              <a:gd name="connsiteY844" fmla="*/ 1313064 h 1313064"/>
              <a:gd name="connsiteX845" fmla="*/ 9664022 w 11218359"/>
              <a:gd name="connsiteY845" fmla="*/ 1313064 h 1313064"/>
              <a:gd name="connsiteX846" fmla="*/ 9675452 w 11218359"/>
              <a:gd name="connsiteY846" fmla="*/ 1313064 h 1313064"/>
              <a:gd name="connsiteX847" fmla="*/ 9686882 w 11218359"/>
              <a:gd name="connsiteY847" fmla="*/ 1313064 h 1313064"/>
              <a:gd name="connsiteX848" fmla="*/ 9698360 w 11218359"/>
              <a:gd name="connsiteY848" fmla="*/ 1313064 h 1313064"/>
              <a:gd name="connsiteX849" fmla="*/ 9709790 w 11218359"/>
              <a:gd name="connsiteY849" fmla="*/ 1313064 h 1313064"/>
              <a:gd name="connsiteX850" fmla="*/ 9721219 w 11218359"/>
              <a:gd name="connsiteY850" fmla="*/ 1313064 h 1313064"/>
              <a:gd name="connsiteX851" fmla="*/ 9732650 w 11218359"/>
              <a:gd name="connsiteY851" fmla="*/ 1313064 h 1313064"/>
              <a:gd name="connsiteX852" fmla="*/ 9744080 w 11218359"/>
              <a:gd name="connsiteY852" fmla="*/ 1313064 h 1313064"/>
              <a:gd name="connsiteX853" fmla="*/ 9755557 w 11218359"/>
              <a:gd name="connsiteY853" fmla="*/ 1313064 h 1313064"/>
              <a:gd name="connsiteX854" fmla="*/ 9766988 w 11218359"/>
              <a:gd name="connsiteY854" fmla="*/ 1313064 h 1313064"/>
              <a:gd name="connsiteX855" fmla="*/ 9778417 w 11218359"/>
              <a:gd name="connsiteY855" fmla="*/ 1313064 h 1313064"/>
              <a:gd name="connsiteX856" fmla="*/ 9789848 w 11218359"/>
              <a:gd name="connsiteY856" fmla="*/ 1313064 h 1313064"/>
              <a:gd name="connsiteX857" fmla="*/ 9801277 w 11218359"/>
              <a:gd name="connsiteY857" fmla="*/ 1313064 h 1313064"/>
              <a:gd name="connsiteX858" fmla="*/ 9812755 w 11218359"/>
              <a:gd name="connsiteY858" fmla="*/ 1313064 h 1313064"/>
              <a:gd name="connsiteX859" fmla="*/ 9824185 w 11218359"/>
              <a:gd name="connsiteY859" fmla="*/ 1313064 h 1313064"/>
              <a:gd name="connsiteX860" fmla="*/ 9835615 w 11218359"/>
              <a:gd name="connsiteY860" fmla="*/ 1313064 h 1313064"/>
              <a:gd name="connsiteX861" fmla="*/ 9847045 w 11218359"/>
              <a:gd name="connsiteY861" fmla="*/ 1313064 h 1313064"/>
              <a:gd name="connsiteX862" fmla="*/ 9858475 w 11218359"/>
              <a:gd name="connsiteY862" fmla="*/ 1313064 h 1313064"/>
              <a:gd name="connsiteX863" fmla="*/ 9869952 w 11218359"/>
              <a:gd name="connsiteY863" fmla="*/ 1313064 h 1313064"/>
              <a:gd name="connsiteX864" fmla="*/ 9881383 w 11218359"/>
              <a:gd name="connsiteY864" fmla="*/ 1313064 h 1313064"/>
              <a:gd name="connsiteX865" fmla="*/ 9892812 w 11218359"/>
              <a:gd name="connsiteY865" fmla="*/ 1313064 h 1313064"/>
              <a:gd name="connsiteX866" fmla="*/ 9904243 w 11218359"/>
              <a:gd name="connsiteY866" fmla="*/ 1313064 h 1313064"/>
              <a:gd name="connsiteX867" fmla="*/ 9915673 w 11218359"/>
              <a:gd name="connsiteY867" fmla="*/ 1313064 h 1313064"/>
              <a:gd name="connsiteX868" fmla="*/ 9927102 w 11218359"/>
              <a:gd name="connsiteY868" fmla="*/ 1313064 h 1313064"/>
              <a:gd name="connsiteX869" fmla="*/ 9938581 w 11218359"/>
              <a:gd name="connsiteY869" fmla="*/ 1313064 h 1313064"/>
              <a:gd name="connsiteX870" fmla="*/ 9950010 w 11218359"/>
              <a:gd name="connsiteY870" fmla="*/ 1313064 h 1313064"/>
              <a:gd name="connsiteX871" fmla="*/ 9961441 w 11218359"/>
              <a:gd name="connsiteY871" fmla="*/ 1313064 h 1313064"/>
              <a:gd name="connsiteX872" fmla="*/ 9972870 w 11218359"/>
              <a:gd name="connsiteY872" fmla="*/ 1313064 h 1313064"/>
              <a:gd name="connsiteX873" fmla="*/ 9984300 w 11218359"/>
              <a:gd name="connsiteY873" fmla="*/ 1313064 h 1313064"/>
              <a:gd name="connsiteX874" fmla="*/ 9995778 w 11218359"/>
              <a:gd name="connsiteY874" fmla="*/ 1313064 h 1313064"/>
              <a:gd name="connsiteX875" fmla="*/ 10007208 w 11218359"/>
              <a:gd name="connsiteY875" fmla="*/ 1313064 h 1313064"/>
              <a:gd name="connsiteX876" fmla="*/ 10018638 w 11218359"/>
              <a:gd name="connsiteY876" fmla="*/ 1313064 h 1313064"/>
              <a:gd name="connsiteX877" fmla="*/ 10030068 w 11218359"/>
              <a:gd name="connsiteY877" fmla="*/ 1313064 h 1313064"/>
              <a:gd name="connsiteX878" fmla="*/ 10041498 w 11218359"/>
              <a:gd name="connsiteY878" fmla="*/ 1313064 h 1313064"/>
              <a:gd name="connsiteX879" fmla="*/ 10052976 w 11218359"/>
              <a:gd name="connsiteY879" fmla="*/ 1313064 h 1313064"/>
              <a:gd name="connsiteX880" fmla="*/ 10064405 w 11218359"/>
              <a:gd name="connsiteY880" fmla="*/ 1313064 h 1313064"/>
              <a:gd name="connsiteX881" fmla="*/ 10075835 w 11218359"/>
              <a:gd name="connsiteY881" fmla="*/ 1313064 h 1313064"/>
              <a:gd name="connsiteX882" fmla="*/ 10087266 w 11218359"/>
              <a:gd name="connsiteY882" fmla="*/ 1313064 h 1313064"/>
              <a:gd name="connsiteX883" fmla="*/ 10098695 w 11218359"/>
              <a:gd name="connsiteY883" fmla="*/ 1313064 h 1313064"/>
              <a:gd name="connsiteX884" fmla="*/ 10110174 w 11218359"/>
              <a:gd name="connsiteY884" fmla="*/ 1313064 h 1313064"/>
              <a:gd name="connsiteX885" fmla="*/ 10121603 w 11218359"/>
              <a:gd name="connsiteY885" fmla="*/ 1313064 h 1313064"/>
              <a:gd name="connsiteX886" fmla="*/ 10133033 w 11218359"/>
              <a:gd name="connsiteY886" fmla="*/ 1313064 h 1313064"/>
              <a:gd name="connsiteX887" fmla="*/ 10144463 w 11218359"/>
              <a:gd name="connsiteY887" fmla="*/ 1313064 h 1313064"/>
              <a:gd name="connsiteX888" fmla="*/ 10155893 w 11218359"/>
              <a:gd name="connsiteY888" fmla="*/ 1313064 h 1313064"/>
              <a:gd name="connsiteX889" fmla="*/ 10167371 w 11218359"/>
              <a:gd name="connsiteY889" fmla="*/ 1313064 h 1313064"/>
              <a:gd name="connsiteX890" fmla="*/ 10178801 w 11218359"/>
              <a:gd name="connsiteY890" fmla="*/ 1313064 h 1313064"/>
              <a:gd name="connsiteX891" fmla="*/ 10190230 w 11218359"/>
              <a:gd name="connsiteY891" fmla="*/ 1313064 h 1313064"/>
              <a:gd name="connsiteX892" fmla="*/ 10201661 w 11218359"/>
              <a:gd name="connsiteY892" fmla="*/ 1313064 h 1313064"/>
              <a:gd name="connsiteX893" fmla="*/ 10213091 w 11218359"/>
              <a:gd name="connsiteY893" fmla="*/ 1313064 h 1313064"/>
              <a:gd name="connsiteX894" fmla="*/ 10224569 w 11218359"/>
              <a:gd name="connsiteY894" fmla="*/ 1313064 h 1313064"/>
              <a:gd name="connsiteX895" fmla="*/ 10235998 w 11218359"/>
              <a:gd name="connsiteY895" fmla="*/ 1313064 h 1313064"/>
              <a:gd name="connsiteX896" fmla="*/ 10247428 w 11218359"/>
              <a:gd name="connsiteY896" fmla="*/ 1313064 h 1313064"/>
              <a:gd name="connsiteX897" fmla="*/ 10258859 w 11218359"/>
              <a:gd name="connsiteY897" fmla="*/ 1313064 h 1313064"/>
              <a:gd name="connsiteX898" fmla="*/ 10270288 w 11218359"/>
              <a:gd name="connsiteY898" fmla="*/ 1313064 h 1313064"/>
              <a:gd name="connsiteX899" fmla="*/ 10281767 w 11218359"/>
              <a:gd name="connsiteY899" fmla="*/ 1313064 h 1313064"/>
              <a:gd name="connsiteX900" fmla="*/ 10293196 w 11218359"/>
              <a:gd name="connsiteY900" fmla="*/ 1313064 h 1313064"/>
              <a:gd name="connsiteX901" fmla="*/ 10304626 w 11218359"/>
              <a:gd name="connsiteY901" fmla="*/ 1313064 h 1313064"/>
              <a:gd name="connsiteX902" fmla="*/ 10316056 w 11218359"/>
              <a:gd name="connsiteY902" fmla="*/ 1313064 h 1313064"/>
              <a:gd name="connsiteX903" fmla="*/ 10327486 w 11218359"/>
              <a:gd name="connsiteY903" fmla="*/ 1313064 h 1313064"/>
              <a:gd name="connsiteX904" fmla="*/ 10338963 w 11218359"/>
              <a:gd name="connsiteY904" fmla="*/ 1313064 h 1313064"/>
              <a:gd name="connsiteX905" fmla="*/ 10350394 w 11218359"/>
              <a:gd name="connsiteY905" fmla="*/ 1313064 h 1313064"/>
              <a:gd name="connsiteX906" fmla="*/ 10361823 w 11218359"/>
              <a:gd name="connsiteY906" fmla="*/ 1313064 h 1313064"/>
              <a:gd name="connsiteX907" fmla="*/ 10373254 w 11218359"/>
              <a:gd name="connsiteY907" fmla="*/ 1313064 h 1313064"/>
              <a:gd name="connsiteX908" fmla="*/ 10384684 w 11218359"/>
              <a:gd name="connsiteY908" fmla="*/ 1313064 h 1313064"/>
              <a:gd name="connsiteX909" fmla="*/ 10396161 w 11218359"/>
              <a:gd name="connsiteY909" fmla="*/ 1313064 h 1313064"/>
              <a:gd name="connsiteX910" fmla="*/ 10407591 w 11218359"/>
              <a:gd name="connsiteY910" fmla="*/ 1313064 h 1313064"/>
              <a:gd name="connsiteX911" fmla="*/ 10419021 w 11218359"/>
              <a:gd name="connsiteY911" fmla="*/ 1313064 h 1313064"/>
              <a:gd name="connsiteX912" fmla="*/ 10430452 w 11218359"/>
              <a:gd name="connsiteY912" fmla="*/ 1313064 h 1313064"/>
              <a:gd name="connsiteX913" fmla="*/ 10441881 w 11218359"/>
              <a:gd name="connsiteY913" fmla="*/ 1313064 h 1313064"/>
              <a:gd name="connsiteX914" fmla="*/ 10453358 w 11218359"/>
              <a:gd name="connsiteY914" fmla="*/ 1313064 h 1313064"/>
              <a:gd name="connsiteX915" fmla="*/ 10464789 w 11218359"/>
              <a:gd name="connsiteY915" fmla="*/ 1313064 h 1313064"/>
              <a:gd name="connsiteX916" fmla="*/ 10476219 w 11218359"/>
              <a:gd name="connsiteY916" fmla="*/ 1313064 h 1313064"/>
              <a:gd name="connsiteX917" fmla="*/ 10487649 w 11218359"/>
              <a:gd name="connsiteY917" fmla="*/ 1313064 h 1313064"/>
              <a:gd name="connsiteX918" fmla="*/ 10499079 w 11218359"/>
              <a:gd name="connsiteY918" fmla="*/ 1313064 h 1313064"/>
              <a:gd name="connsiteX919" fmla="*/ 10510556 w 11218359"/>
              <a:gd name="connsiteY919" fmla="*/ 1313064 h 1313064"/>
              <a:gd name="connsiteX920" fmla="*/ 10521987 w 11218359"/>
              <a:gd name="connsiteY920" fmla="*/ 1313064 h 1313064"/>
              <a:gd name="connsiteX921" fmla="*/ 10533416 w 11218359"/>
              <a:gd name="connsiteY921" fmla="*/ 1313064 h 1313064"/>
              <a:gd name="connsiteX922" fmla="*/ 10544847 w 11218359"/>
              <a:gd name="connsiteY922" fmla="*/ 1313064 h 1313064"/>
              <a:gd name="connsiteX923" fmla="*/ 10556277 w 11218359"/>
              <a:gd name="connsiteY923" fmla="*/ 1313064 h 1313064"/>
              <a:gd name="connsiteX924" fmla="*/ 10567754 w 11218359"/>
              <a:gd name="connsiteY924" fmla="*/ 1313064 h 1313064"/>
              <a:gd name="connsiteX925" fmla="*/ 10579184 w 11218359"/>
              <a:gd name="connsiteY925" fmla="*/ 1313064 h 1313064"/>
              <a:gd name="connsiteX926" fmla="*/ 10590614 w 11218359"/>
              <a:gd name="connsiteY926" fmla="*/ 1313064 h 1313064"/>
              <a:gd name="connsiteX927" fmla="*/ 10602045 w 11218359"/>
              <a:gd name="connsiteY927" fmla="*/ 1313064 h 1313064"/>
              <a:gd name="connsiteX928" fmla="*/ 10613474 w 11218359"/>
              <a:gd name="connsiteY928" fmla="*/ 1313064 h 1313064"/>
              <a:gd name="connsiteX929" fmla="*/ 10624951 w 11218359"/>
              <a:gd name="connsiteY929" fmla="*/ 1313064 h 1313064"/>
              <a:gd name="connsiteX930" fmla="*/ 10636382 w 11218359"/>
              <a:gd name="connsiteY930" fmla="*/ 1313064 h 1313064"/>
              <a:gd name="connsiteX931" fmla="*/ 10647812 w 11218359"/>
              <a:gd name="connsiteY931" fmla="*/ 1313064 h 1313064"/>
              <a:gd name="connsiteX932" fmla="*/ 10659241 w 11218359"/>
              <a:gd name="connsiteY932" fmla="*/ 1313064 h 1313064"/>
              <a:gd name="connsiteX933" fmla="*/ 10670672 w 11218359"/>
              <a:gd name="connsiteY933" fmla="*/ 1313064 h 1313064"/>
              <a:gd name="connsiteX934" fmla="*/ 10682149 w 11218359"/>
              <a:gd name="connsiteY934" fmla="*/ 1313064 h 1313064"/>
              <a:gd name="connsiteX935" fmla="*/ 10693580 w 11218359"/>
              <a:gd name="connsiteY935" fmla="*/ 1313064 h 1313064"/>
              <a:gd name="connsiteX936" fmla="*/ 10705009 w 11218359"/>
              <a:gd name="connsiteY936" fmla="*/ 1313064 h 1313064"/>
              <a:gd name="connsiteX937" fmla="*/ 10716439 w 11218359"/>
              <a:gd name="connsiteY937" fmla="*/ 1313064 h 1313064"/>
              <a:gd name="connsiteX938" fmla="*/ 10727870 w 11218359"/>
              <a:gd name="connsiteY938" fmla="*/ 1313064 h 1313064"/>
              <a:gd name="connsiteX939" fmla="*/ 10739347 w 11218359"/>
              <a:gd name="connsiteY939" fmla="*/ 1313064 h 1313064"/>
              <a:gd name="connsiteX940" fmla="*/ 10750778 w 11218359"/>
              <a:gd name="connsiteY940" fmla="*/ 1313064 h 1313064"/>
              <a:gd name="connsiteX941" fmla="*/ 10762207 w 11218359"/>
              <a:gd name="connsiteY941" fmla="*/ 1313064 h 1313064"/>
              <a:gd name="connsiteX942" fmla="*/ 10773637 w 11218359"/>
              <a:gd name="connsiteY942" fmla="*/ 1313064 h 1313064"/>
              <a:gd name="connsiteX943" fmla="*/ 10785067 w 11218359"/>
              <a:gd name="connsiteY943" fmla="*/ 1313064 h 1313064"/>
              <a:gd name="connsiteX944" fmla="*/ 10796544 w 11218359"/>
              <a:gd name="connsiteY944" fmla="*/ 1313064 h 1313064"/>
              <a:gd name="connsiteX945" fmla="*/ 10807975 w 11218359"/>
              <a:gd name="connsiteY945" fmla="*/ 1313064 h 1313064"/>
              <a:gd name="connsiteX946" fmla="*/ 10819405 w 11218359"/>
              <a:gd name="connsiteY946" fmla="*/ 1313064 h 1313064"/>
              <a:gd name="connsiteX947" fmla="*/ 10830834 w 11218359"/>
              <a:gd name="connsiteY947" fmla="*/ 1313064 h 1313064"/>
              <a:gd name="connsiteX948" fmla="*/ 10842265 w 11218359"/>
              <a:gd name="connsiteY948" fmla="*/ 1313064 h 1313064"/>
              <a:gd name="connsiteX949" fmla="*/ 10853742 w 11218359"/>
              <a:gd name="connsiteY949" fmla="*/ 1313064 h 1313064"/>
              <a:gd name="connsiteX950" fmla="*/ 10865173 w 11218359"/>
              <a:gd name="connsiteY950" fmla="*/ 1313064 h 1313064"/>
              <a:gd name="connsiteX951" fmla="*/ 10876602 w 11218359"/>
              <a:gd name="connsiteY951" fmla="*/ 1313064 h 1313064"/>
              <a:gd name="connsiteX952" fmla="*/ 10888032 w 11218359"/>
              <a:gd name="connsiteY952" fmla="*/ 1313064 h 1313064"/>
              <a:gd name="connsiteX953" fmla="*/ 10899463 w 11218359"/>
              <a:gd name="connsiteY953" fmla="*/ 1313064 h 1313064"/>
              <a:gd name="connsiteX954" fmla="*/ 10910892 w 11218359"/>
              <a:gd name="connsiteY954" fmla="*/ 1313064 h 1313064"/>
              <a:gd name="connsiteX955" fmla="*/ 10922369 w 11218359"/>
              <a:gd name="connsiteY955" fmla="*/ 1313064 h 1313064"/>
              <a:gd name="connsiteX956" fmla="*/ 10933800 w 11218359"/>
              <a:gd name="connsiteY956" fmla="*/ 1313064 h 1313064"/>
              <a:gd name="connsiteX957" fmla="*/ 10945230 w 11218359"/>
              <a:gd name="connsiteY957" fmla="*/ 1313064 h 1313064"/>
              <a:gd name="connsiteX958" fmla="*/ 10956660 w 11218359"/>
              <a:gd name="connsiteY958" fmla="*/ 1313064 h 1313064"/>
              <a:gd name="connsiteX959" fmla="*/ 10968090 w 11218359"/>
              <a:gd name="connsiteY959" fmla="*/ 1313064 h 1313064"/>
              <a:gd name="connsiteX960" fmla="*/ 10979567 w 11218359"/>
              <a:gd name="connsiteY960" fmla="*/ 1313064 h 1313064"/>
              <a:gd name="connsiteX961" fmla="*/ 10990998 w 11218359"/>
              <a:gd name="connsiteY961" fmla="*/ 1313064 h 1313064"/>
              <a:gd name="connsiteX962" fmla="*/ 11002427 w 11218359"/>
              <a:gd name="connsiteY962" fmla="*/ 1313064 h 1313064"/>
              <a:gd name="connsiteX963" fmla="*/ 11013858 w 11218359"/>
              <a:gd name="connsiteY963" fmla="*/ 1313064 h 1313064"/>
              <a:gd name="connsiteX964" fmla="*/ 11025287 w 11218359"/>
              <a:gd name="connsiteY964" fmla="*/ 1313064 h 1313064"/>
              <a:gd name="connsiteX965" fmla="*/ 11036765 w 11218359"/>
              <a:gd name="connsiteY965" fmla="*/ 1313064 h 1313064"/>
              <a:gd name="connsiteX966" fmla="*/ 11048195 w 11218359"/>
              <a:gd name="connsiteY966" fmla="*/ 1313064 h 1313064"/>
              <a:gd name="connsiteX967" fmla="*/ 11059625 w 11218359"/>
              <a:gd name="connsiteY967" fmla="*/ 1313064 h 1313064"/>
              <a:gd name="connsiteX968" fmla="*/ 11071056 w 11218359"/>
              <a:gd name="connsiteY968" fmla="*/ 1313064 h 1313064"/>
              <a:gd name="connsiteX969" fmla="*/ 11082485 w 11218359"/>
              <a:gd name="connsiteY969" fmla="*/ 1313064 h 1313064"/>
              <a:gd name="connsiteX970" fmla="*/ 11093962 w 11218359"/>
              <a:gd name="connsiteY970" fmla="*/ 1313064 h 1313064"/>
              <a:gd name="connsiteX971" fmla="*/ 11105393 w 11218359"/>
              <a:gd name="connsiteY971" fmla="*/ 1313064 h 1313064"/>
              <a:gd name="connsiteX972" fmla="*/ 11116823 w 11218359"/>
              <a:gd name="connsiteY972" fmla="*/ 1313064 h 1313064"/>
              <a:gd name="connsiteX973" fmla="*/ 11128253 w 11218359"/>
              <a:gd name="connsiteY973" fmla="*/ 1313064 h 1313064"/>
              <a:gd name="connsiteX974" fmla="*/ 11139683 w 11218359"/>
              <a:gd name="connsiteY974" fmla="*/ 1313064 h 1313064"/>
              <a:gd name="connsiteX975" fmla="*/ 11151160 w 11218359"/>
              <a:gd name="connsiteY975" fmla="*/ 1313064 h 1313064"/>
              <a:gd name="connsiteX976" fmla="*/ 11162591 w 11218359"/>
              <a:gd name="connsiteY976" fmla="*/ 1313064 h 1313064"/>
              <a:gd name="connsiteX977" fmla="*/ 11174020 w 11218359"/>
              <a:gd name="connsiteY977" fmla="*/ 1313064 h 1313064"/>
              <a:gd name="connsiteX978" fmla="*/ 11185451 w 11218359"/>
              <a:gd name="connsiteY978" fmla="*/ 1313064 h 1313064"/>
              <a:gd name="connsiteX979" fmla="*/ 11196881 w 11218359"/>
              <a:gd name="connsiteY979" fmla="*/ 1313064 h 1313064"/>
              <a:gd name="connsiteX980" fmla="*/ 11208358 w 11218359"/>
              <a:gd name="connsiteY980" fmla="*/ 1313064 h 1313064"/>
              <a:gd name="connsiteX981" fmla="*/ 11218359 w 11218359"/>
              <a:gd name="connsiteY981" fmla="*/ 1313064 h 1313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13064">
                <a:moveTo>
                  <a:pt x="0" y="1313064"/>
                </a:moveTo>
                <a:lnTo>
                  <a:pt x="9149" y="1313064"/>
                </a:lnTo>
                <a:lnTo>
                  <a:pt x="20588" y="1313064"/>
                </a:lnTo>
                <a:lnTo>
                  <a:pt x="32028" y="1313064"/>
                </a:lnTo>
                <a:lnTo>
                  <a:pt x="43467" y="1313064"/>
                </a:lnTo>
                <a:lnTo>
                  <a:pt x="54907" y="1313064"/>
                </a:lnTo>
                <a:lnTo>
                  <a:pt x="66346" y="1313064"/>
                </a:lnTo>
                <a:lnTo>
                  <a:pt x="77786" y="1313064"/>
                </a:lnTo>
                <a:lnTo>
                  <a:pt x="89225" y="1313064"/>
                </a:lnTo>
                <a:lnTo>
                  <a:pt x="100665" y="1313064"/>
                </a:lnTo>
                <a:lnTo>
                  <a:pt x="112104" y="1313064"/>
                </a:lnTo>
                <a:lnTo>
                  <a:pt x="123544" y="1313064"/>
                </a:lnTo>
                <a:lnTo>
                  <a:pt x="134979" y="1313064"/>
                </a:lnTo>
                <a:lnTo>
                  <a:pt x="146423" y="1313064"/>
                </a:lnTo>
                <a:lnTo>
                  <a:pt x="157858" y="1313064"/>
                </a:lnTo>
                <a:lnTo>
                  <a:pt x="169297" y="1313064"/>
                </a:lnTo>
                <a:lnTo>
                  <a:pt x="180737" y="1313064"/>
                </a:lnTo>
                <a:lnTo>
                  <a:pt x="192176" y="1313064"/>
                </a:lnTo>
                <a:lnTo>
                  <a:pt x="203616" y="1313064"/>
                </a:lnTo>
                <a:lnTo>
                  <a:pt x="215055" y="1313064"/>
                </a:lnTo>
                <a:lnTo>
                  <a:pt x="226495" y="1313064"/>
                </a:lnTo>
                <a:lnTo>
                  <a:pt x="237935" y="1313064"/>
                </a:lnTo>
                <a:lnTo>
                  <a:pt x="249374" y="1313064"/>
                </a:lnTo>
                <a:lnTo>
                  <a:pt x="260814" y="1313064"/>
                </a:lnTo>
                <a:lnTo>
                  <a:pt x="272253" y="1313064"/>
                </a:lnTo>
                <a:lnTo>
                  <a:pt x="283693" y="1313064"/>
                </a:lnTo>
                <a:lnTo>
                  <a:pt x="295132" y="1313064"/>
                </a:lnTo>
                <a:lnTo>
                  <a:pt x="306572" y="1313064"/>
                </a:lnTo>
                <a:lnTo>
                  <a:pt x="318011" y="1313064"/>
                </a:lnTo>
                <a:lnTo>
                  <a:pt x="329451" y="1313064"/>
                </a:lnTo>
                <a:lnTo>
                  <a:pt x="340890" y="1313064"/>
                </a:lnTo>
                <a:lnTo>
                  <a:pt x="352330" y="1313064"/>
                </a:lnTo>
                <a:lnTo>
                  <a:pt x="363769" y="1313064"/>
                </a:lnTo>
                <a:lnTo>
                  <a:pt x="375209" y="1313064"/>
                </a:lnTo>
                <a:lnTo>
                  <a:pt x="386648" y="1313064"/>
                </a:lnTo>
                <a:lnTo>
                  <a:pt x="398088" y="1313064"/>
                </a:lnTo>
                <a:lnTo>
                  <a:pt x="409527" y="1313064"/>
                </a:lnTo>
                <a:lnTo>
                  <a:pt x="420967" y="1313064"/>
                </a:lnTo>
                <a:lnTo>
                  <a:pt x="432406" y="1313064"/>
                </a:lnTo>
                <a:lnTo>
                  <a:pt x="443846" y="1313064"/>
                </a:lnTo>
                <a:lnTo>
                  <a:pt x="455285" y="1313064"/>
                </a:lnTo>
                <a:lnTo>
                  <a:pt x="466725" y="1313064"/>
                </a:lnTo>
                <a:lnTo>
                  <a:pt x="478165" y="1313064"/>
                </a:lnTo>
                <a:lnTo>
                  <a:pt x="489604" y="1313064"/>
                </a:lnTo>
                <a:lnTo>
                  <a:pt x="501044" y="1313064"/>
                </a:lnTo>
                <a:lnTo>
                  <a:pt x="512483" y="1313064"/>
                </a:lnTo>
                <a:lnTo>
                  <a:pt x="523923" y="1313064"/>
                </a:lnTo>
                <a:lnTo>
                  <a:pt x="535362" y="1313064"/>
                </a:lnTo>
                <a:lnTo>
                  <a:pt x="546802" y="1313064"/>
                </a:lnTo>
                <a:lnTo>
                  <a:pt x="558241" y="1313064"/>
                </a:lnTo>
                <a:lnTo>
                  <a:pt x="569681" y="1313064"/>
                </a:lnTo>
                <a:lnTo>
                  <a:pt x="581120" y="1313064"/>
                </a:lnTo>
                <a:lnTo>
                  <a:pt x="592560" y="1313064"/>
                </a:lnTo>
                <a:lnTo>
                  <a:pt x="603999" y="1313064"/>
                </a:lnTo>
                <a:lnTo>
                  <a:pt x="615439" y="1313064"/>
                </a:lnTo>
                <a:lnTo>
                  <a:pt x="626878" y="1313064"/>
                </a:lnTo>
                <a:lnTo>
                  <a:pt x="638318" y="1313064"/>
                </a:lnTo>
                <a:lnTo>
                  <a:pt x="649757" y="1313064"/>
                </a:lnTo>
                <a:lnTo>
                  <a:pt x="661192" y="1313064"/>
                </a:lnTo>
                <a:lnTo>
                  <a:pt x="672632" y="1313064"/>
                </a:lnTo>
                <a:lnTo>
                  <a:pt x="684071" y="1313064"/>
                </a:lnTo>
                <a:lnTo>
                  <a:pt x="695511" y="1313064"/>
                </a:lnTo>
                <a:lnTo>
                  <a:pt x="706950" y="1313064"/>
                </a:lnTo>
                <a:lnTo>
                  <a:pt x="718390" y="1313064"/>
                </a:lnTo>
                <a:lnTo>
                  <a:pt x="729829" y="1313064"/>
                </a:lnTo>
                <a:lnTo>
                  <a:pt x="741269" y="1313064"/>
                </a:lnTo>
                <a:lnTo>
                  <a:pt x="752708" y="1313064"/>
                </a:lnTo>
                <a:lnTo>
                  <a:pt x="764148" y="1313064"/>
                </a:lnTo>
                <a:lnTo>
                  <a:pt x="775587" y="1313064"/>
                </a:lnTo>
                <a:lnTo>
                  <a:pt x="787027" y="1313064"/>
                </a:lnTo>
                <a:lnTo>
                  <a:pt x="798467" y="1313064"/>
                </a:lnTo>
                <a:lnTo>
                  <a:pt x="809906" y="1313064"/>
                </a:lnTo>
                <a:lnTo>
                  <a:pt x="821346" y="1313064"/>
                </a:lnTo>
                <a:lnTo>
                  <a:pt x="832785" y="1313064"/>
                </a:lnTo>
                <a:lnTo>
                  <a:pt x="844225" y="1313064"/>
                </a:lnTo>
                <a:lnTo>
                  <a:pt x="855664" y="1313064"/>
                </a:lnTo>
                <a:lnTo>
                  <a:pt x="867104" y="1313064"/>
                </a:lnTo>
                <a:lnTo>
                  <a:pt x="878543" y="1313064"/>
                </a:lnTo>
                <a:lnTo>
                  <a:pt x="889983" y="1313064"/>
                </a:lnTo>
                <a:lnTo>
                  <a:pt x="901422" y="1313064"/>
                </a:lnTo>
                <a:lnTo>
                  <a:pt x="912862" y="1313064"/>
                </a:lnTo>
                <a:lnTo>
                  <a:pt x="924301" y="1313064"/>
                </a:lnTo>
                <a:lnTo>
                  <a:pt x="935741" y="1313064"/>
                </a:lnTo>
                <a:lnTo>
                  <a:pt x="947180" y="1313064"/>
                </a:lnTo>
                <a:lnTo>
                  <a:pt x="958620" y="1313064"/>
                </a:lnTo>
                <a:lnTo>
                  <a:pt x="970059" y="1313064"/>
                </a:lnTo>
                <a:lnTo>
                  <a:pt x="981499" y="1313064"/>
                </a:lnTo>
                <a:lnTo>
                  <a:pt x="992938" y="1313064"/>
                </a:lnTo>
                <a:lnTo>
                  <a:pt x="1004378" y="1313064"/>
                </a:lnTo>
                <a:lnTo>
                  <a:pt x="1015818" y="1313064"/>
                </a:lnTo>
                <a:lnTo>
                  <a:pt x="1027257" y="1313064"/>
                </a:lnTo>
                <a:lnTo>
                  <a:pt x="1038697" y="1313064"/>
                </a:lnTo>
                <a:lnTo>
                  <a:pt x="1050136" y="1313064"/>
                </a:lnTo>
                <a:lnTo>
                  <a:pt x="1061576" y="1313064"/>
                </a:lnTo>
                <a:lnTo>
                  <a:pt x="1073015" y="1313064"/>
                </a:lnTo>
                <a:lnTo>
                  <a:pt x="1084455" y="1313064"/>
                </a:lnTo>
                <a:lnTo>
                  <a:pt x="1095894" y="1313064"/>
                </a:lnTo>
                <a:lnTo>
                  <a:pt x="1107334" y="1313064"/>
                </a:lnTo>
                <a:lnTo>
                  <a:pt x="1118773" y="1313064"/>
                </a:lnTo>
                <a:lnTo>
                  <a:pt x="1130213" y="1313064"/>
                </a:lnTo>
                <a:lnTo>
                  <a:pt x="1141652" y="1313064"/>
                </a:lnTo>
                <a:lnTo>
                  <a:pt x="1153092" y="1313064"/>
                </a:lnTo>
                <a:lnTo>
                  <a:pt x="1164531" y="1313064"/>
                </a:lnTo>
                <a:lnTo>
                  <a:pt x="1175971" y="1313064"/>
                </a:lnTo>
                <a:lnTo>
                  <a:pt x="1187406" y="1313064"/>
                </a:lnTo>
                <a:lnTo>
                  <a:pt x="1198845" y="1313064"/>
                </a:lnTo>
                <a:lnTo>
                  <a:pt x="1210285" y="1313064"/>
                </a:lnTo>
                <a:lnTo>
                  <a:pt x="1221724" y="1313064"/>
                </a:lnTo>
                <a:lnTo>
                  <a:pt x="1233164" y="1313064"/>
                </a:lnTo>
                <a:lnTo>
                  <a:pt x="1244603" y="1313064"/>
                </a:lnTo>
                <a:lnTo>
                  <a:pt x="1256043" y="1313064"/>
                </a:lnTo>
                <a:lnTo>
                  <a:pt x="1267482" y="1313064"/>
                </a:lnTo>
                <a:lnTo>
                  <a:pt x="1278922" y="1313064"/>
                </a:lnTo>
                <a:lnTo>
                  <a:pt x="1290361" y="1313064"/>
                </a:lnTo>
                <a:lnTo>
                  <a:pt x="1301801" y="1313064"/>
                </a:lnTo>
                <a:lnTo>
                  <a:pt x="1313240" y="1313064"/>
                </a:lnTo>
                <a:lnTo>
                  <a:pt x="1324680" y="1313064"/>
                </a:lnTo>
                <a:lnTo>
                  <a:pt x="1336120" y="1313064"/>
                </a:lnTo>
                <a:lnTo>
                  <a:pt x="1347559" y="1313064"/>
                </a:lnTo>
                <a:lnTo>
                  <a:pt x="1358999" y="1313064"/>
                </a:lnTo>
                <a:lnTo>
                  <a:pt x="1370438" y="1313064"/>
                </a:lnTo>
                <a:lnTo>
                  <a:pt x="1381878" y="1313064"/>
                </a:lnTo>
                <a:lnTo>
                  <a:pt x="1393317" y="1313064"/>
                </a:lnTo>
                <a:lnTo>
                  <a:pt x="1404757" y="1313064"/>
                </a:lnTo>
                <a:lnTo>
                  <a:pt x="1416196" y="1313064"/>
                </a:lnTo>
                <a:lnTo>
                  <a:pt x="1427636" y="1313064"/>
                </a:lnTo>
                <a:lnTo>
                  <a:pt x="1439075" y="1313064"/>
                </a:lnTo>
                <a:lnTo>
                  <a:pt x="1450515" y="1313064"/>
                </a:lnTo>
                <a:lnTo>
                  <a:pt x="1461954" y="1313064"/>
                </a:lnTo>
                <a:lnTo>
                  <a:pt x="1473394" y="1313064"/>
                </a:lnTo>
                <a:lnTo>
                  <a:pt x="1484833" y="1313064"/>
                </a:lnTo>
                <a:lnTo>
                  <a:pt x="1496273" y="1313064"/>
                </a:lnTo>
                <a:lnTo>
                  <a:pt x="1507712" y="1313064"/>
                </a:lnTo>
                <a:lnTo>
                  <a:pt x="1519152" y="1313064"/>
                </a:lnTo>
                <a:lnTo>
                  <a:pt x="1530591" y="1313064"/>
                </a:lnTo>
                <a:lnTo>
                  <a:pt x="1542031" y="1313064"/>
                </a:lnTo>
                <a:lnTo>
                  <a:pt x="1553471" y="1313064"/>
                </a:lnTo>
                <a:lnTo>
                  <a:pt x="1564910" y="1313064"/>
                </a:lnTo>
                <a:lnTo>
                  <a:pt x="1576349" y="1313064"/>
                </a:lnTo>
                <a:lnTo>
                  <a:pt x="1587789" y="1313064"/>
                </a:lnTo>
                <a:lnTo>
                  <a:pt x="1599229" y="1313064"/>
                </a:lnTo>
                <a:lnTo>
                  <a:pt x="1610668" y="1313064"/>
                </a:lnTo>
                <a:lnTo>
                  <a:pt x="1622107" y="1313064"/>
                </a:lnTo>
                <a:lnTo>
                  <a:pt x="1633547" y="1313064"/>
                </a:lnTo>
                <a:lnTo>
                  <a:pt x="1644987" y="1313064"/>
                </a:lnTo>
                <a:lnTo>
                  <a:pt x="1656426" y="1313064"/>
                </a:lnTo>
                <a:lnTo>
                  <a:pt x="1667866" y="1313064"/>
                </a:lnTo>
                <a:lnTo>
                  <a:pt x="1679305" y="1313064"/>
                </a:lnTo>
                <a:lnTo>
                  <a:pt x="1690745" y="1313064"/>
                </a:lnTo>
                <a:lnTo>
                  <a:pt x="1702184" y="1313064"/>
                </a:lnTo>
                <a:lnTo>
                  <a:pt x="1713619" y="1313064"/>
                </a:lnTo>
                <a:lnTo>
                  <a:pt x="1725063" y="1313064"/>
                </a:lnTo>
                <a:lnTo>
                  <a:pt x="1736498" y="1313064"/>
                </a:lnTo>
                <a:lnTo>
                  <a:pt x="1747938" y="1313064"/>
                </a:lnTo>
                <a:lnTo>
                  <a:pt x="1759377" y="1313064"/>
                </a:lnTo>
                <a:lnTo>
                  <a:pt x="1770817" y="1313064"/>
                </a:lnTo>
                <a:lnTo>
                  <a:pt x="1782256" y="1313064"/>
                </a:lnTo>
                <a:lnTo>
                  <a:pt x="1793696" y="1313064"/>
                </a:lnTo>
                <a:lnTo>
                  <a:pt x="1805135" y="1313064"/>
                </a:lnTo>
                <a:lnTo>
                  <a:pt x="1816575" y="1313064"/>
                </a:lnTo>
                <a:lnTo>
                  <a:pt x="1828014" y="1313064"/>
                </a:lnTo>
                <a:lnTo>
                  <a:pt x="1839454" y="1313064"/>
                </a:lnTo>
                <a:lnTo>
                  <a:pt x="1850893" y="1313064"/>
                </a:lnTo>
                <a:lnTo>
                  <a:pt x="1862333" y="1313064"/>
                </a:lnTo>
                <a:lnTo>
                  <a:pt x="1873772" y="1313064"/>
                </a:lnTo>
                <a:lnTo>
                  <a:pt x="1885212" y="1313064"/>
                </a:lnTo>
                <a:lnTo>
                  <a:pt x="1896651" y="1313064"/>
                </a:lnTo>
                <a:lnTo>
                  <a:pt x="1908091" y="1313064"/>
                </a:lnTo>
                <a:lnTo>
                  <a:pt x="1919531" y="1313064"/>
                </a:lnTo>
                <a:lnTo>
                  <a:pt x="1930970" y="1313064"/>
                </a:lnTo>
                <a:lnTo>
                  <a:pt x="1942409" y="1313064"/>
                </a:lnTo>
                <a:lnTo>
                  <a:pt x="1953849" y="1313064"/>
                </a:lnTo>
                <a:lnTo>
                  <a:pt x="1965289" y="1313064"/>
                </a:lnTo>
                <a:lnTo>
                  <a:pt x="1976728" y="1313064"/>
                </a:lnTo>
                <a:lnTo>
                  <a:pt x="1988168" y="1313064"/>
                </a:lnTo>
                <a:lnTo>
                  <a:pt x="1999607" y="1313064"/>
                </a:lnTo>
                <a:lnTo>
                  <a:pt x="2011047" y="1313064"/>
                </a:lnTo>
                <a:lnTo>
                  <a:pt x="2022486" y="1313064"/>
                </a:lnTo>
                <a:lnTo>
                  <a:pt x="2033926" y="1313064"/>
                </a:lnTo>
                <a:lnTo>
                  <a:pt x="2045365" y="1313064"/>
                </a:lnTo>
                <a:lnTo>
                  <a:pt x="2056805" y="1313064"/>
                </a:lnTo>
                <a:lnTo>
                  <a:pt x="2068244" y="1313064"/>
                </a:lnTo>
                <a:lnTo>
                  <a:pt x="2079684" y="1313064"/>
                </a:lnTo>
                <a:lnTo>
                  <a:pt x="2091123" y="1313064"/>
                </a:lnTo>
                <a:lnTo>
                  <a:pt x="2102563" y="1313064"/>
                </a:lnTo>
                <a:lnTo>
                  <a:pt x="2114002" y="1313064"/>
                </a:lnTo>
                <a:lnTo>
                  <a:pt x="2125442" y="1313064"/>
                </a:lnTo>
                <a:lnTo>
                  <a:pt x="2136882" y="1313064"/>
                </a:lnTo>
                <a:lnTo>
                  <a:pt x="2148321" y="1313064"/>
                </a:lnTo>
                <a:lnTo>
                  <a:pt x="2159760" y="1313064"/>
                </a:lnTo>
                <a:lnTo>
                  <a:pt x="2171200" y="1313064"/>
                </a:lnTo>
                <a:lnTo>
                  <a:pt x="2182640" y="1313064"/>
                </a:lnTo>
                <a:lnTo>
                  <a:pt x="2194079" y="1313064"/>
                </a:lnTo>
                <a:lnTo>
                  <a:pt x="2205519" y="1313064"/>
                </a:lnTo>
                <a:lnTo>
                  <a:pt x="2216958" y="1313064"/>
                </a:lnTo>
                <a:lnTo>
                  <a:pt x="2228393" y="1313064"/>
                </a:lnTo>
                <a:lnTo>
                  <a:pt x="2239837" y="1313064"/>
                </a:lnTo>
                <a:lnTo>
                  <a:pt x="2251272" y="1313064"/>
                </a:lnTo>
                <a:lnTo>
                  <a:pt x="2262716" y="1313064"/>
                </a:lnTo>
                <a:lnTo>
                  <a:pt x="2274151" y="1313064"/>
                </a:lnTo>
                <a:lnTo>
                  <a:pt x="2285591" y="1313064"/>
                </a:lnTo>
                <a:lnTo>
                  <a:pt x="2297030" y="1313064"/>
                </a:lnTo>
                <a:lnTo>
                  <a:pt x="2308470" y="1313064"/>
                </a:lnTo>
                <a:lnTo>
                  <a:pt x="2319909" y="1313064"/>
                </a:lnTo>
                <a:lnTo>
                  <a:pt x="2331349" y="1313064"/>
                </a:lnTo>
                <a:lnTo>
                  <a:pt x="2342788" y="1313064"/>
                </a:lnTo>
                <a:lnTo>
                  <a:pt x="2354228" y="1313064"/>
                </a:lnTo>
                <a:lnTo>
                  <a:pt x="2365667" y="1313064"/>
                </a:lnTo>
                <a:lnTo>
                  <a:pt x="2377107" y="1313064"/>
                </a:lnTo>
                <a:lnTo>
                  <a:pt x="2388546" y="1313064"/>
                </a:lnTo>
                <a:lnTo>
                  <a:pt x="2399986" y="1313064"/>
                </a:lnTo>
                <a:lnTo>
                  <a:pt x="2411425" y="1313064"/>
                </a:lnTo>
                <a:lnTo>
                  <a:pt x="2422865" y="1313064"/>
                </a:lnTo>
                <a:lnTo>
                  <a:pt x="2434304" y="1313064"/>
                </a:lnTo>
                <a:lnTo>
                  <a:pt x="2445744" y="1313064"/>
                </a:lnTo>
                <a:lnTo>
                  <a:pt x="2457184" y="1313064"/>
                </a:lnTo>
                <a:lnTo>
                  <a:pt x="2468623" y="1313064"/>
                </a:lnTo>
                <a:lnTo>
                  <a:pt x="2480062" y="1313064"/>
                </a:lnTo>
                <a:lnTo>
                  <a:pt x="2491502" y="1313064"/>
                </a:lnTo>
                <a:lnTo>
                  <a:pt x="2502942" y="1313064"/>
                </a:lnTo>
                <a:lnTo>
                  <a:pt x="2514381" y="1313064"/>
                </a:lnTo>
                <a:lnTo>
                  <a:pt x="2525821" y="1313064"/>
                </a:lnTo>
                <a:lnTo>
                  <a:pt x="2537260" y="1313064"/>
                </a:lnTo>
                <a:lnTo>
                  <a:pt x="2548700" y="1313064"/>
                </a:lnTo>
                <a:lnTo>
                  <a:pt x="2560139" y="1313064"/>
                </a:lnTo>
                <a:lnTo>
                  <a:pt x="2571579" y="1313064"/>
                </a:lnTo>
                <a:lnTo>
                  <a:pt x="2583018" y="1313064"/>
                </a:lnTo>
                <a:lnTo>
                  <a:pt x="2594458" y="1313064"/>
                </a:lnTo>
                <a:lnTo>
                  <a:pt x="2605897" y="1313064"/>
                </a:lnTo>
                <a:lnTo>
                  <a:pt x="2617337" y="1313064"/>
                </a:lnTo>
                <a:lnTo>
                  <a:pt x="2628776" y="1313064"/>
                </a:lnTo>
                <a:lnTo>
                  <a:pt x="2640216" y="1313064"/>
                </a:lnTo>
                <a:lnTo>
                  <a:pt x="2651655" y="1313064"/>
                </a:lnTo>
                <a:lnTo>
                  <a:pt x="2663095" y="1313064"/>
                </a:lnTo>
                <a:lnTo>
                  <a:pt x="2674535" y="1313064"/>
                </a:lnTo>
                <a:lnTo>
                  <a:pt x="2685974" y="1313064"/>
                </a:lnTo>
                <a:lnTo>
                  <a:pt x="2697413" y="1313064"/>
                </a:lnTo>
                <a:lnTo>
                  <a:pt x="2708853" y="1313064"/>
                </a:lnTo>
                <a:lnTo>
                  <a:pt x="2720293" y="1313064"/>
                </a:lnTo>
                <a:lnTo>
                  <a:pt x="2731727" y="1313064"/>
                </a:lnTo>
                <a:lnTo>
                  <a:pt x="2743172" y="1313064"/>
                </a:lnTo>
                <a:lnTo>
                  <a:pt x="2754611" y="1313064"/>
                </a:lnTo>
                <a:lnTo>
                  <a:pt x="2766046" y="1313064"/>
                </a:lnTo>
                <a:lnTo>
                  <a:pt x="2777490" y="1313064"/>
                </a:lnTo>
                <a:lnTo>
                  <a:pt x="2788925" y="1313064"/>
                </a:lnTo>
                <a:lnTo>
                  <a:pt x="2800364" y="1313064"/>
                </a:lnTo>
                <a:lnTo>
                  <a:pt x="2811804" y="1313064"/>
                </a:lnTo>
                <a:lnTo>
                  <a:pt x="2823243" y="1313064"/>
                </a:lnTo>
                <a:lnTo>
                  <a:pt x="2834683" y="1313064"/>
                </a:lnTo>
                <a:lnTo>
                  <a:pt x="2846123" y="1313064"/>
                </a:lnTo>
                <a:lnTo>
                  <a:pt x="2857562" y="1313064"/>
                </a:lnTo>
                <a:lnTo>
                  <a:pt x="2869001" y="1313064"/>
                </a:lnTo>
                <a:lnTo>
                  <a:pt x="2880441" y="1313064"/>
                </a:lnTo>
                <a:lnTo>
                  <a:pt x="2891881" y="1313064"/>
                </a:lnTo>
                <a:lnTo>
                  <a:pt x="2903320" y="1313064"/>
                </a:lnTo>
                <a:lnTo>
                  <a:pt x="2914760" y="1313064"/>
                </a:lnTo>
                <a:lnTo>
                  <a:pt x="2926199" y="1313064"/>
                </a:lnTo>
                <a:lnTo>
                  <a:pt x="2937639" y="1313064"/>
                </a:lnTo>
                <a:lnTo>
                  <a:pt x="2949078" y="1313064"/>
                </a:lnTo>
                <a:lnTo>
                  <a:pt x="2960518" y="1313064"/>
                </a:lnTo>
                <a:lnTo>
                  <a:pt x="2971957" y="1313064"/>
                </a:lnTo>
                <a:lnTo>
                  <a:pt x="2983397" y="1313064"/>
                </a:lnTo>
                <a:lnTo>
                  <a:pt x="2994837" y="1313064"/>
                </a:lnTo>
                <a:lnTo>
                  <a:pt x="3006276" y="1313064"/>
                </a:lnTo>
                <a:lnTo>
                  <a:pt x="3017715" y="1313064"/>
                </a:lnTo>
                <a:lnTo>
                  <a:pt x="3029155" y="1313064"/>
                </a:lnTo>
                <a:lnTo>
                  <a:pt x="3040594" y="1313064"/>
                </a:lnTo>
                <a:lnTo>
                  <a:pt x="3052034" y="1313064"/>
                </a:lnTo>
                <a:lnTo>
                  <a:pt x="3063474" y="1313064"/>
                </a:lnTo>
                <a:lnTo>
                  <a:pt x="3074913" y="1313064"/>
                </a:lnTo>
                <a:lnTo>
                  <a:pt x="3086352" y="1313064"/>
                </a:lnTo>
                <a:lnTo>
                  <a:pt x="3097792" y="1313064"/>
                </a:lnTo>
                <a:lnTo>
                  <a:pt x="3109232" y="1313064"/>
                </a:lnTo>
                <a:lnTo>
                  <a:pt x="3120671" y="1313064"/>
                </a:lnTo>
                <a:lnTo>
                  <a:pt x="3132111" y="1313064"/>
                </a:lnTo>
                <a:lnTo>
                  <a:pt x="3143550" y="1313064"/>
                </a:lnTo>
                <a:lnTo>
                  <a:pt x="3154990" y="1313064"/>
                </a:lnTo>
                <a:lnTo>
                  <a:pt x="3166429" y="1313064"/>
                </a:lnTo>
                <a:lnTo>
                  <a:pt x="3177869" y="1313064"/>
                </a:lnTo>
                <a:lnTo>
                  <a:pt x="3189308" y="1313064"/>
                </a:lnTo>
                <a:lnTo>
                  <a:pt x="3200748" y="1313064"/>
                </a:lnTo>
                <a:lnTo>
                  <a:pt x="3212187" y="1313064"/>
                </a:lnTo>
                <a:lnTo>
                  <a:pt x="3223627" y="1313064"/>
                </a:lnTo>
                <a:lnTo>
                  <a:pt x="3235066" y="1313064"/>
                </a:lnTo>
                <a:lnTo>
                  <a:pt x="3246501" y="1313064"/>
                </a:lnTo>
                <a:lnTo>
                  <a:pt x="3257945" y="1313064"/>
                </a:lnTo>
                <a:lnTo>
                  <a:pt x="3269385" y="1313064"/>
                </a:lnTo>
                <a:lnTo>
                  <a:pt x="3280825" y="1313064"/>
                </a:lnTo>
                <a:lnTo>
                  <a:pt x="3292264" y="1313064"/>
                </a:lnTo>
                <a:lnTo>
                  <a:pt x="3303699" y="1313064"/>
                </a:lnTo>
                <a:lnTo>
                  <a:pt x="3315143" y="1313064"/>
                </a:lnTo>
                <a:lnTo>
                  <a:pt x="3326578" y="1313064"/>
                </a:lnTo>
                <a:lnTo>
                  <a:pt x="3338017" y="1313064"/>
                </a:lnTo>
                <a:lnTo>
                  <a:pt x="3349457" y="1313064"/>
                </a:lnTo>
                <a:lnTo>
                  <a:pt x="3360896" y="1313064"/>
                </a:lnTo>
                <a:lnTo>
                  <a:pt x="3372336" y="1313064"/>
                </a:lnTo>
                <a:lnTo>
                  <a:pt x="3383776" y="1313064"/>
                </a:lnTo>
                <a:lnTo>
                  <a:pt x="3395215" y="1313064"/>
                </a:lnTo>
                <a:lnTo>
                  <a:pt x="3406654" y="1313064"/>
                </a:lnTo>
                <a:lnTo>
                  <a:pt x="3418094" y="1313064"/>
                </a:lnTo>
                <a:lnTo>
                  <a:pt x="3429534" y="1313064"/>
                </a:lnTo>
                <a:lnTo>
                  <a:pt x="3440973" y="1313064"/>
                </a:lnTo>
                <a:lnTo>
                  <a:pt x="3452413" y="1313064"/>
                </a:lnTo>
                <a:lnTo>
                  <a:pt x="3463852" y="1313064"/>
                </a:lnTo>
                <a:lnTo>
                  <a:pt x="3475292" y="1313064"/>
                </a:lnTo>
                <a:lnTo>
                  <a:pt x="3486731" y="1313064"/>
                </a:lnTo>
                <a:lnTo>
                  <a:pt x="3498171" y="1313064"/>
                </a:lnTo>
                <a:lnTo>
                  <a:pt x="3509610" y="1313064"/>
                </a:lnTo>
                <a:lnTo>
                  <a:pt x="3521050" y="1313064"/>
                </a:lnTo>
                <a:lnTo>
                  <a:pt x="3532489" y="1313064"/>
                </a:lnTo>
                <a:lnTo>
                  <a:pt x="3543929" y="1313064"/>
                </a:lnTo>
                <a:lnTo>
                  <a:pt x="3555368" y="1313064"/>
                </a:lnTo>
                <a:lnTo>
                  <a:pt x="3566808" y="1313064"/>
                </a:lnTo>
                <a:lnTo>
                  <a:pt x="3578247" y="1313064"/>
                </a:lnTo>
                <a:lnTo>
                  <a:pt x="3589687" y="1313064"/>
                </a:lnTo>
                <a:lnTo>
                  <a:pt x="3601127" y="1313064"/>
                </a:lnTo>
                <a:lnTo>
                  <a:pt x="3612566" y="1313064"/>
                </a:lnTo>
                <a:lnTo>
                  <a:pt x="3624005" y="1313064"/>
                </a:lnTo>
                <a:lnTo>
                  <a:pt x="3635445" y="1313064"/>
                </a:lnTo>
                <a:lnTo>
                  <a:pt x="3646885" y="1313064"/>
                </a:lnTo>
                <a:lnTo>
                  <a:pt x="3658324" y="1313064"/>
                </a:lnTo>
                <a:lnTo>
                  <a:pt x="3669764" y="1313064"/>
                </a:lnTo>
                <a:lnTo>
                  <a:pt x="3681203" y="1313064"/>
                </a:lnTo>
                <a:lnTo>
                  <a:pt x="3692643" y="1313064"/>
                </a:lnTo>
                <a:lnTo>
                  <a:pt x="3704082" y="1313064"/>
                </a:lnTo>
                <a:lnTo>
                  <a:pt x="3715522" y="1313064"/>
                </a:lnTo>
                <a:lnTo>
                  <a:pt x="3726961" y="1313064"/>
                </a:lnTo>
                <a:lnTo>
                  <a:pt x="3738401" y="1313064"/>
                </a:lnTo>
                <a:lnTo>
                  <a:pt x="3749840" y="1313064"/>
                </a:lnTo>
                <a:lnTo>
                  <a:pt x="3761280" y="1313064"/>
                </a:lnTo>
                <a:lnTo>
                  <a:pt x="3772719" y="1313064"/>
                </a:lnTo>
                <a:lnTo>
                  <a:pt x="3784154" y="1313064"/>
                </a:lnTo>
                <a:lnTo>
                  <a:pt x="3795598" y="1313064"/>
                </a:lnTo>
                <a:lnTo>
                  <a:pt x="3807033" y="1313064"/>
                </a:lnTo>
                <a:lnTo>
                  <a:pt x="3818473" y="1313064"/>
                </a:lnTo>
                <a:lnTo>
                  <a:pt x="3829917" y="1313064"/>
                </a:lnTo>
                <a:lnTo>
                  <a:pt x="3841352" y="1313064"/>
                </a:lnTo>
                <a:lnTo>
                  <a:pt x="3852791" y="1313064"/>
                </a:lnTo>
                <a:lnTo>
                  <a:pt x="3864231" y="1313064"/>
                </a:lnTo>
                <a:lnTo>
                  <a:pt x="3875670" y="1313064"/>
                </a:lnTo>
                <a:lnTo>
                  <a:pt x="3887110" y="1313064"/>
                </a:lnTo>
                <a:lnTo>
                  <a:pt x="3898549" y="1313064"/>
                </a:lnTo>
                <a:lnTo>
                  <a:pt x="3909989" y="1313064"/>
                </a:lnTo>
                <a:lnTo>
                  <a:pt x="3921447" y="1313064"/>
                </a:lnTo>
                <a:lnTo>
                  <a:pt x="3932878" y="1313064"/>
                </a:lnTo>
                <a:lnTo>
                  <a:pt x="3944307" y="1313064"/>
                </a:lnTo>
                <a:lnTo>
                  <a:pt x="3955737" y="1313064"/>
                </a:lnTo>
                <a:lnTo>
                  <a:pt x="3967167" y="1313064"/>
                </a:lnTo>
                <a:lnTo>
                  <a:pt x="3978645" y="1313064"/>
                </a:lnTo>
                <a:lnTo>
                  <a:pt x="3990075" y="1313064"/>
                </a:lnTo>
                <a:lnTo>
                  <a:pt x="4001505" y="1313064"/>
                </a:lnTo>
                <a:lnTo>
                  <a:pt x="4012935" y="1313064"/>
                </a:lnTo>
                <a:lnTo>
                  <a:pt x="4024365" y="1313064"/>
                </a:lnTo>
                <a:lnTo>
                  <a:pt x="4035843" y="1313064"/>
                </a:lnTo>
                <a:lnTo>
                  <a:pt x="4047273" y="1313064"/>
                </a:lnTo>
                <a:lnTo>
                  <a:pt x="4058702" y="1313064"/>
                </a:lnTo>
                <a:lnTo>
                  <a:pt x="4070133" y="1313064"/>
                </a:lnTo>
                <a:lnTo>
                  <a:pt x="4081563" y="1313064"/>
                </a:lnTo>
                <a:lnTo>
                  <a:pt x="4093040" y="1313064"/>
                </a:lnTo>
                <a:lnTo>
                  <a:pt x="4104471" y="1313064"/>
                </a:lnTo>
                <a:lnTo>
                  <a:pt x="4115900" y="1313064"/>
                </a:lnTo>
                <a:lnTo>
                  <a:pt x="4127330" y="1313064"/>
                </a:lnTo>
                <a:lnTo>
                  <a:pt x="4138760" y="1313064"/>
                </a:lnTo>
                <a:lnTo>
                  <a:pt x="4150238" y="1313064"/>
                </a:lnTo>
                <a:lnTo>
                  <a:pt x="4161668" y="1313064"/>
                </a:lnTo>
                <a:lnTo>
                  <a:pt x="4173098" y="1313064"/>
                </a:lnTo>
                <a:lnTo>
                  <a:pt x="4184528" y="1313064"/>
                </a:lnTo>
                <a:lnTo>
                  <a:pt x="4195958" y="1313064"/>
                </a:lnTo>
                <a:lnTo>
                  <a:pt x="4207436" y="1313064"/>
                </a:lnTo>
                <a:lnTo>
                  <a:pt x="4218865" y="1313064"/>
                </a:lnTo>
                <a:lnTo>
                  <a:pt x="4230296" y="1313064"/>
                </a:lnTo>
                <a:lnTo>
                  <a:pt x="4241726" y="1313064"/>
                </a:lnTo>
                <a:lnTo>
                  <a:pt x="4253156" y="1313064"/>
                </a:lnTo>
                <a:lnTo>
                  <a:pt x="4264634" y="1313064"/>
                </a:lnTo>
                <a:lnTo>
                  <a:pt x="4276063" y="1313064"/>
                </a:lnTo>
                <a:lnTo>
                  <a:pt x="4287493" y="1313064"/>
                </a:lnTo>
                <a:lnTo>
                  <a:pt x="4298923" y="1313064"/>
                </a:lnTo>
                <a:lnTo>
                  <a:pt x="4310353" y="1313064"/>
                </a:lnTo>
                <a:lnTo>
                  <a:pt x="4321831" y="1313064"/>
                </a:lnTo>
                <a:lnTo>
                  <a:pt x="4333261" y="1313064"/>
                </a:lnTo>
                <a:lnTo>
                  <a:pt x="4344691" y="1313064"/>
                </a:lnTo>
                <a:lnTo>
                  <a:pt x="4356121" y="1313064"/>
                </a:lnTo>
                <a:lnTo>
                  <a:pt x="4367551" y="1313064"/>
                </a:lnTo>
                <a:lnTo>
                  <a:pt x="4379028" y="1313064"/>
                </a:lnTo>
                <a:lnTo>
                  <a:pt x="4390458" y="1313064"/>
                </a:lnTo>
                <a:lnTo>
                  <a:pt x="4401889" y="1313064"/>
                </a:lnTo>
                <a:lnTo>
                  <a:pt x="4413319" y="1313064"/>
                </a:lnTo>
                <a:lnTo>
                  <a:pt x="4424749" y="1313064"/>
                </a:lnTo>
                <a:lnTo>
                  <a:pt x="4436226" y="1313064"/>
                </a:lnTo>
                <a:lnTo>
                  <a:pt x="4447656" y="1313064"/>
                </a:lnTo>
                <a:lnTo>
                  <a:pt x="4459086" y="1313064"/>
                </a:lnTo>
                <a:lnTo>
                  <a:pt x="4470516" y="1313064"/>
                </a:lnTo>
                <a:lnTo>
                  <a:pt x="4481946" y="1313064"/>
                </a:lnTo>
                <a:lnTo>
                  <a:pt x="4493424" y="1313064"/>
                </a:lnTo>
                <a:lnTo>
                  <a:pt x="4504854" y="1313064"/>
                </a:lnTo>
                <a:lnTo>
                  <a:pt x="4516284" y="1313064"/>
                </a:lnTo>
                <a:lnTo>
                  <a:pt x="4527714" y="1313064"/>
                </a:lnTo>
                <a:lnTo>
                  <a:pt x="4539144" y="1313064"/>
                </a:lnTo>
                <a:lnTo>
                  <a:pt x="4550621" y="1313064"/>
                </a:lnTo>
                <a:lnTo>
                  <a:pt x="4562051" y="1313064"/>
                </a:lnTo>
                <a:lnTo>
                  <a:pt x="4573482" y="1313064"/>
                </a:lnTo>
                <a:lnTo>
                  <a:pt x="4584912" y="1313064"/>
                </a:lnTo>
                <a:lnTo>
                  <a:pt x="4596341" y="1313064"/>
                </a:lnTo>
                <a:lnTo>
                  <a:pt x="4607771" y="1313064"/>
                </a:lnTo>
                <a:lnTo>
                  <a:pt x="4619249" y="1313064"/>
                </a:lnTo>
                <a:lnTo>
                  <a:pt x="4630679" y="1313064"/>
                </a:lnTo>
                <a:lnTo>
                  <a:pt x="4642109" y="1313064"/>
                </a:lnTo>
                <a:lnTo>
                  <a:pt x="4653539" y="1313064"/>
                </a:lnTo>
                <a:lnTo>
                  <a:pt x="4664969" y="1313064"/>
                </a:lnTo>
                <a:lnTo>
                  <a:pt x="4676447" y="1313064"/>
                </a:lnTo>
                <a:lnTo>
                  <a:pt x="4687877" y="1313064"/>
                </a:lnTo>
                <a:lnTo>
                  <a:pt x="4699306" y="1313064"/>
                </a:lnTo>
                <a:lnTo>
                  <a:pt x="4710737" y="1313064"/>
                </a:lnTo>
                <a:lnTo>
                  <a:pt x="4722167" y="1313064"/>
                </a:lnTo>
                <a:lnTo>
                  <a:pt x="4733644" y="1313064"/>
                </a:lnTo>
                <a:lnTo>
                  <a:pt x="4745075" y="1313064"/>
                </a:lnTo>
                <a:lnTo>
                  <a:pt x="4756504" y="1313064"/>
                </a:lnTo>
                <a:lnTo>
                  <a:pt x="4767934" y="1313064"/>
                </a:lnTo>
                <a:lnTo>
                  <a:pt x="4779364" y="1313064"/>
                </a:lnTo>
                <a:lnTo>
                  <a:pt x="4790842" y="1313064"/>
                </a:lnTo>
                <a:lnTo>
                  <a:pt x="4802272" y="1313064"/>
                </a:lnTo>
                <a:lnTo>
                  <a:pt x="4813702" y="1313064"/>
                </a:lnTo>
                <a:lnTo>
                  <a:pt x="4825132" y="1313064"/>
                </a:lnTo>
                <a:lnTo>
                  <a:pt x="4836562" y="1313064"/>
                </a:lnTo>
                <a:lnTo>
                  <a:pt x="4848040" y="1313064"/>
                </a:lnTo>
                <a:lnTo>
                  <a:pt x="4859469" y="1313064"/>
                </a:lnTo>
                <a:lnTo>
                  <a:pt x="4870899" y="1313064"/>
                </a:lnTo>
                <a:lnTo>
                  <a:pt x="4882330" y="1313064"/>
                </a:lnTo>
                <a:lnTo>
                  <a:pt x="4893760" y="1313064"/>
                </a:lnTo>
                <a:lnTo>
                  <a:pt x="4905237" y="1313064"/>
                </a:lnTo>
                <a:lnTo>
                  <a:pt x="4916667" y="1313064"/>
                </a:lnTo>
                <a:lnTo>
                  <a:pt x="4928097" y="1313064"/>
                </a:lnTo>
                <a:lnTo>
                  <a:pt x="4939527" y="1313064"/>
                </a:lnTo>
                <a:lnTo>
                  <a:pt x="4950957" y="1313064"/>
                </a:lnTo>
                <a:lnTo>
                  <a:pt x="4962435" y="1313064"/>
                </a:lnTo>
                <a:lnTo>
                  <a:pt x="4973865" y="1313064"/>
                </a:lnTo>
                <a:lnTo>
                  <a:pt x="4985295" y="1313064"/>
                </a:lnTo>
                <a:lnTo>
                  <a:pt x="4996725" y="1313064"/>
                </a:lnTo>
                <a:lnTo>
                  <a:pt x="5008155" y="1313064"/>
                </a:lnTo>
                <a:lnTo>
                  <a:pt x="5019632" y="1313064"/>
                </a:lnTo>
                <a:lnTo>
                  <a:pt x="5031062" y="1313064"/>
                </a:lnTo>
                <a:lnTo>
                  <a:pt x="5042492" y="1313064"/>
                </a:lnTo>
                <a:lnTo>
                  <a:pt x="5053923" y="1313064"/>
                </a:lnTo>
                <a:lnTo>
                  <a:pt x="5065353" y="1313064"/>
                </a:lnTo>
                <a:lnTo>
                  <a:pt x="5076830" y="1313064"/>
                </a:lnTo>
                <a:lnTo>
                  <a:pt x="5088260" y="1313064"/>
                </a:lnTo>
                <a:lnTo>
                  <a:pt x="5099690" y="1313064"/>
                </a:lnTo>
                <a:lnTo>
                  <a:pt x="5111120" y="1313064"/>
                </a:lnTo>
                <a:lnTo>
                  <a:pt x="5122550" y="1313064"/>
                </a:lnTo>
                <a:lnTo>
                  <a:pt x="5134028" y="1313064"/>
                </a:lnTo>
                <a:lnTo>
                  <a:pt x="5145458" y="1313064"/>
                </a:lnTo>
                <a:lnTo>
                  <a:pt x="5156888" y="1313064"/>
                </a:lnTo>
                <a:lnTo>
                  <a:pt x="5168318" y="1313064"/>
                </a:lnTo>
                <a:lnTo>
                  <a:pt x="5179747" y="1313064"/>
                </a:lnTo>
                <a:lnTo>
                  <a:pt x="5191225" y="1313064"/>
                </a:lnTo>
                <a:lnTo>
                  <a:pt x="5202655" y="1313064"/>
                </a:lnTo>
                <a:lnTo>
                  <a:pt x="5214085" y="1313064"/>
                </a:lnTo>
                <a:lnTo>
                  <a:pt x="5225515" y="1313064"/>
                </a:lnTo>
                <a:lnTo>
                  <a:pt x="5236945" y="1313064"/>
                </a:lnTo>
                <a:lnTo>
                  <a:pt x="5248423" y="1313064"/>
                </a:lnTo>
                <a:lnTo>
                  <a:pt x="5259853" y="1313064"/>
                </a:lnTo>
                <a:lnTo>
                  <a:pt x="5271283" y="1313064"/>
                </a:lnTo>
                <a:lnTo>
                  <a:pt x="5282713" y="1313064"/>
                </a:lnTo>
                <a:lnTo>
                  <a:pt x="5294143" y="1313064"/>
                </a:lnTo>
                <a:lnTo>
                  <a:pt x="5305621" y="1313064"/>
                </a:lnTo>
                <a:lnTo>
                  <a:pt x="5317051" y="1313064"/>
                </a:lnTo>
                <a:lnTo>
                  <a:pt x="5328481" y="1313064"/>
                </a:lnTo>
                <a:lnTo>
                  <a:pt x="5339910" y="1313064"/>
                </a:lnTo>
                <a:lnTo>
                  <a:pt x="5351340" y="1313064"/>
                </a:lnTo>
                <a:lnTo>
                  <a:pt x="5362818" y="1313064"/>
                </a:lnTo>
                <a:lnTo>
                  <a:pt x="5374248" y="1313064"/>
                </a:lnTo>
                <a:lnTo>
                  <a:pt x="5385678" y="1313064"/>
                </a:lnTo>
                <a:lnTo>
                  <a:pt x="5397108" y="1313064"/>
                </a:lnTo>
                <a:lnTo>
                  <a:pt x="5408538" y="1313064"/>
                </a:lnTo>
                <a:lnTo>
                  <a:pt x="5420016" y="1313064"/>
                </a:lnTo>
                <a:lnTo>
                  <a:pt x="5431446" y="1313064"/>
                </a:lnTo>
                <a:lnTo>
                  <a:pt x="5442876" y="1313064"/>
                </a:lnTo>
                <a:lnTo>
                  <a:pt x="5454306" y="1313064"/>
                </a:lnTo>
                <a:lnTo>
                  <a:pt x="5465736" y="1313064"/>
                </a:lnTo>
                <a:lnTo>
                  <a:pt x="5477214" y="1313064"/>
                </a:lnTo>
                <a:lnTo>
                  <a:pt x="5488643" y="1313064"/>
                </a:lnTo>
                <a:lnTo>
                  <a:pt x="5500073" y="1313064"/>
                </a:lnTo>
                <a:lnTo>
                  <a:pt x="5511503" y="1313064"/>
                </a:lnTo>
                <a:lnTo>
                  <a:pt x="5522933" y="1313064"/>
                </a:lnTo>
                <a:lnTo>
                  <a:pt x="5534411" y="1313064"/>
                </a:lnTo>
                <a:lnTo>
                  <a:pt x="5545841" y="1313064"/>
                </a:lnTo>
                <a:lnTo>
                  <a:pt x="5557271" y="1313064"/>
                </a:lnTo>
                <a:lnTo>
                  <a:pt x="5568701" y="1313064"/>
                </a:lnTo>
                <a:lnTo>
                  <a:pt x="5580131" y="1313064"/>
                </a:lnTo>
                <a:lnTo>
                  <a:pt x="5591609" y="1313064"/>
                </a:lnTo>
                <a:lnTo>
                  <a:pt x="5603038" y="1313064"/>
                </a:lnTo>
                <a:lnTo>
                  <a:pt x="5614469" y="1313064"/>
                </a:lnTo>
                <a:lnTo>
                  <a:pt x="5625899" y="1313064"/>
                </a:lnTo>
                <a:lnTo>
                  <a:pt x="5637329" y="1313064"/>
                </a:lnTo>
                <a:lnTo>
                  <a:pt x="5648759" y="1313064"/>
                </a:lnTo>
                <a:lnTo>
                  <a:pt x="5660236" y="1313064"/>
                </a:lnTo>
                <a:lnTo>
                  <a:pt x="5671666" y="1313064"/>
                </a:lnTo>
                <a:lnTo>
                  <a:pt x="5683096" y="1313064"/>
                </a:lnTo>
                <a:lnTo>
                  <a:pt x="5694526" y="1313064"/>
                </a:lnTo>
                <a:lnTo>
                  <a:pt x="5705956" y="1313064"/>
                </a:lnTo>
                <a:lnTo>
                  <a:pt x="5717434" y="1313064"/>
                </a:lnTo>
                <a:lnTo>
                  <a:pt x="5728864" y="1313064"/>
                </a:lnTo>
                <a:lnTo>
                  <a:pt x="5740294" y="1313064"/>
                </a:lnTo>
                <a:lnTo>
                  <a:pt x="5751724" y="1313064"/>
                </a:lnTo>
                <a:lnTo>
                  <a:pt x="5763154" y="1313064"/>
                </a:lnTo>
                <a:lnTo>
                  <a:pt x="5774631" y="1313064"/>
                </a:lnTo>
                <a:lnTo>
                  <a:pt x="5786062" y="1313064"/>
                </a:lnTo>
                <a:lnTo>
                  <a:pt x="5797492" y="1313064"/>
                </a:lnTo>
                <a:lnTo>
                  <a:pt x="5808921" y="1313064"/>
                </a:lnTo>
                <a:lnTo>
                  <a:pt x="5820351" y="1313064"/>
                </a:lnTo>
                <a:lnTo>
                  <a:pt x="5831829" y="1313064"/>
                </a:lnTo>
                <a:lnTo>
                  <a:pt x="5843259" y="1313064"/>
                </a:lnTo>
                <a:lnTo>
                  <a:pt x="5854689" y="1313064"/>
                </a:lnTo>
                <a:lnTo>
                  <a:pt x="5866119" y="1313064"/>
                </a:lnTo>
                <a:lnTo>
                  <a:pt x="5877549" y="1313064"/>
                </a:lnTo>
                <a:lnTo>
                  <a:pt x="5889027" y="1313064"/>
                </a:lnTo>
                <a:lnTo>
                  <a:pt x="5900457" y="1313064"/>
                </a:lnTo>
                <a:lnTo>
                  <a:pt x="5911887" y="1313064"/>
                </a:lnTo>
                <a:lnTo>
                  <a:pt x="5923317" y="1313064"/>
                </a:lnTo>
                <a:lnTo>
                  <a:pt x="5934747" y="1313064"/>
                </a:lnTo>
                <a:lnTo>
                  <a:pt x="5946225" y="1313064"/>
                </a:lnTo>
                <a:lnTo>
                  <a:pt x="5957655" y="1313064"/>
                </a:lnTo>
                <a:lnTo>
                  <a:pt x="5969084" y="1313064"/>
                </a:lnTo>
                <a:lnTo>
                  <a:pt x="5980514" y="1313064"/>
                </a:lnTo>
                <a:lnTo>
                  <a:pt x="5991944" y="1313064"/>
                </a:lnTo>
                <a:lnTo>
                  <a:pt x="6003422" y="1313064"/>
                </a:lnTo>
                <a:lnTo>
                  <a:pt x="6014852" y="1313064"/>
                </a:lnTo>
                <a:lnTo>
                  <a:pt x="6026282" y="1313064"/>
                </a:lnTo>
                <a:lnTo>
                  <a:pt x="6037712" y="1313064"/>
                </a:lnTo>
                <a:lnTo>
                  <a:pt x="6049142" y="1313064"/>
                </a:lnTo>
                <a:lnTo>
                  <a:pt x="6060620" y="1313064"/>
                </a:lnTo>
                <a:lnTo>
                  <a:pt x="6072049" y="1313064"/>
                </a:lnTo>
                <a:lnTo>
                  <a:pt x="6083480" y="1313064"/>
                </a:lnTo>
                <a:lnTo>
                  <a:pt x="6094910" y="1313064"/>
                </a:lnTo>
                <a:lnTo>
                  <a:pt x="6106340" y="1313064"/>
                </a:lnTo>
                <a:lnTo>
                  <a:pt x="6117818" y="1313064"/>
                </a:lnTo>
                <a:lnTo>
                  <a:pt x="6129247" y="1313064"/>
                </a:lnTo>
                <a:lnTo>
                  <a:pt x="6140677" y="1313064"/>
                </a:lnTo>
                <a:lnTo>
                  <a:pt x="6152107" y="1313064"/>
                </a:lnTo>
                <a:lnTo>
                  <a:pt x="6163537" y="1313064"/>
                </a:lnTo>
                <a:lnTo>
                  <a:pt x="6175015" y="1313064"/>
                </a:lnTo>
                <a:lnTo>
                  <a:pt x="6186445" y="1313064"/>
                </a:lnTo>
                <a:lnTo>
                  <a:pt x="6197875" y="1313064"/>
                </a:lnTo>
                <a:lnTo>
                  <a:pt x="6209305" y="1313064"/>
                </a:lnTo>
                <a:lnTo>
                  <a:pt x="6220735" y="1313064"/>
                </a:lnTo>
                <a:lnTo>
                  <a:pt x="6232212" y="1313064"/>
                </a:lnTo>
                <a:lnTo>
                  <a:pt x="6243642" y="1313064"/>
                </a:lnTo>
                <a:lnTo>
                  <a:pt x="6255073" y="1313064"/>
                </a:lnTo>
                <a:lnTo>
                  <a:pt x="6266503" y="1313064"/>
                </a:lnTo>
                <a:lnTo>
                  <a:pt x="6277933" y="1313064"/>
                </a:lnTo>
                <a:lnTo>
                  <a:pt x="6289410" y="1313064"/>
                </a:lnTo>
                <a:lnTo>
                  <a:pt x="6300840" y="1313064"/>
                </a:lnTo>
                <a:lnTo>
                  <a:pt x="6312270" y="1313064"/>
                </a:lnTo>
                <a:lnTo>
                  <a:pt x="6323700" y="1313064"/>
                </a:lnTo>
                <a:lnTo>
                  <a:pt x="6335130" y="1313064"/>
                </a:lnTo>
                <a:lnTo>
                  <a:pt x="6346608" y="1313064"/>
                </a:lnTo>
                <a:lnTo>
                  <a:pt x="6358038" y="1313064"/>
                </a:lnTo>
                <a:lnTo>
                  <a:pt x="6369468" y="1313064"/>
                </a:lnTo>
                <a:lnTo>
                  <a:pt x="6380898" y="1313064"/>
                </a:lnTo>
                <a:lnTo>
                  <a:pt x="6392328" y="1313064"/>
                </a:lnTo>
                <a:lnTo>
                  <a:pt x="6403805" y="1313064"/>
                </a:lnTo>
                <a:lnTo>
                  <a:pt x="6415235" y="1313064"/>
                </a:lnTo>
                <a:lnTo>
                  <a:pt x="6426666" y="1313064"/>
                </a:lnTo>
                <a:lnTo>
                  <a:pt x="6438096" y="1313064"/>
                </a:lnTo>
                <a:lnTo>
                  <a:pt x="6449525" y="1313064"/>
                </a:lnTo>
                <a:lnTo>
                  <a:pt x="6461003" y="1313064"/>
                </a:lnTo>
                <a:lnTo>
                  <a:pt x="6472433" y="1313064"/>
                </a:lnTo>
                <a:lnTo>
                  <a:pt x="6483863" y="1313064"/>
                </a:lnTo>
                <a:lnTo>
                  <a:pt x="6495293" y="1313064"/>
                </a:lnTo>
                <a:lnTo>
                  <a:pt x="6506723" y="1313064"/>
                </a:lnTo>
                <a:lnTo>
                  <a:pt x="6518201" y="1313064"/>
                </a:lnTo>
                <a:lnTo>
                  <a:pt x="6529631" y="1313064"/>
                </a:lnTo>
                <a:lnTo>
                  <a:pt x="6541061" y="1313064"/>
                </a:lnTo>
                <a:lnTo>
                  <a:pt x="6552490" y="1313064"/>
                </a:lnTo>
                <a:lnTo>
                  <a:pt x="6563921" y="1313064"/>
                </a:lnTo>
                <a:lnTo>
                  <a:pt x="6575398" y="1313064"/>
                </a:lnTo>
                <a:lnTo>
                  <a:pt x="6586828" y="1313064"/>
                </a:lnTo>
                <a:lnTo>
                  <a:pt x="6598259" y="1313064"/>
                </a:lnTo>
                <a:lnTo>
                  <a:pt x="6609688" y="1313064"/>
                </a:lnTo>
                <a:lnTo>
                  <a:pt x="6621118" y="1313064"/>
                </a:lnTo>
                <a:lnTo>
                  <a:pt x="6632596" y="1313064"/>
                </a:lnTo>
                <a:lnTo>
                  <a:pt x="6644026" y="1313064"/>
                </a:lnTo>
                <a:lnTo>
                  <a:pt x="6655456" y="1313064"/>
                </a:lnTo>
                <a:lnTo>
                  <a:pt x="6666886" y="1313064"/>
                </a:lnTo>
                <a:lnTo>
                  <a:pt x="6678316" y="1313064"/>
                </a:lnTo>
                <a:lnTo>
                  <a:pt x="6689794" y="1313064"/>
                </a:lnTo>
                <a:lnTo>
                  <a:pt x="6701224" y="1313064"/>
                </a:lnTo>
                <a:lnTo>
                  <a:pt x="6712653" y="1313064"/>
                </a:lnTo>
                <a:lnTo>
                  <a:pt x="6724083" y="1313064"/>
                </a:lnTo>
                <a:lnTo>
                  <a:pt x="6735514" y="1313064"/>
                </a:lnTo>
                <a:lnTo>
                  <a:pt x="6746944" y="1313064"/>
                </a:lnTo>
                <a:lnTo>
                  <a:pt x="6758421" y="1313064"/>
                </a:lnTo>
                <a:lnTo>
                  <a:pt x="6769851" y="1313064"/>
                </a:lnTo>
                <a:lnTo>
                  <a:pt x="6781281" y="1313064"/>
                </a:lnTo>
                <a:lnTo>
                  <a:pt x="6792711" y="1313064"/>
                </a:lnTo>
                <a:lnTo>
                  <a:pt x="6804141" y="1313064"/>
                </a:lnTo>
                <a:lnTo>
                  <a:pt x="6815619" y="1313064"/>
                </a:lnTo>
                <a:lnTo>
                  <a:pt x="6827049" y="1313064"/>
                </a:lnTo>
                <a:lnTo>
                  <a:pt x="6838479" y="1313064"/>
                </a:lnTo>
                <a:lnTo>
                  <a:pt x="6849909" y="1313064"/>
                </a:lnTo>
                <a:lnTo>
                  <a:pt x="6861339" y="1313064"/>
                </a:lnTo>
                <a:lnTo>
                  <a:pt x="6872816" y="1313064"/>
                </a:lnTo>
                <a:lnTo>
                  <a:pt x="6884246" y="1313064"/>
                </a:lnTo>
                <a:lnTo>
                  <a:pt x="6895676" y="1313064"/>
                </a:lnTo>
                <a:lnTo>
                  <a:pt x="6907107" y="1313064"/>
                </a:lnTo>
                <a:lnTo>
                  <a:pt x="6918537" y="1313064"/>
                </a:lnTo>
                <a:lnTo>
                  <a:pt x="6930014" y="1313064"/>
                </a:lnTo>
                <a:lnTo>
                  <a:pt x="6941444" y="1313064"/>
                </a:lnTo>
                <a:lnTo>
                  <a:pt x="6952874" y="1313064"/>
                </a:lnTo>
                <a:lnTo>
                  <a:pt x="6964304" y="1313064"/>
                </a:lnTo>
                <a:lnTo>
                  <a:pt x="6975734" y="1313064"/>
                </a:lnTo>
                <a:lnTo>
                  <a:pt x="6987212" y="1313064"/>
                </a:lnTo>
                <a:lnTo>
                  <a:pt x="6998642" y="1313064"/>
                </a:lnTo>
                <a:lnTo>
                  <a:pt x="7010072" y="1313064"/>
                </a:lnTo>
                <a:lnTo>
                  <a:pt x="7021502" y="1313064"/>
                </a:lnTo>
                <a:lnTo>
                  <a:pt x="7032931" y="1313064"/>
                </a:lnTo>
                <a:lnTo>
                  <a:pt x="7044409" y="1313064"/>
                </a:lnTo>
                <a:lnTo>
                  <a:pt x="7055839" y="1313064"/>
                </a:lnTo>
                <a:lnTo>
                  <a:pt x="7067269" y="1313064"/>
                </a:lnTo>
                <a:lnTo>
                  <a:pt x="7078700" y="1313064"/>
                </a:lnTo>
                <a:lnTo>
                  <a:pt x="7090129" y="1313064"/>
                </a:lnTo>
                <a:lnTo>
                  <a:pt x="7101607" y="1313064"/>
                </a:lnTo>
                <a:lnTo>
                  <a:pt x="7113037" y="1313064"/>
                </a:lnTo>
                <a:lnTo>
                  <a:pt x="7124467" y="1313064"/>
                </a:lnTo>
                <a:lnTo>
                  <a:pt x="7135897" y="1313064"/>
                </a:lnTo>
                <a:lnTo>
                  <a:pt x="7147327" y="1313064"/>
                </a:lnTo>
                <a:lnTo>
                  <a:pt x="7158805" y="1313064"/>
                </a:lnTo>
                <a:lnTo>
                  <a:pt x="7170235" y="1313064"/>
                </a:lnTo>
                <a:lnTo>
                  <a:pt x="7181665" y="1313064"/>
                </a:lnTo>
                <a:lnTo>
                  <a:pt x="7193094" y="1313064"/>
                </a:lnTo>
                <a:lnTo>
                  <a:pt x="7204524" y="1313064"/>
                </a:lnTo>
                <a:lnTo>
                  <a:pt x="7216002" y="1313064"/>
                </a:lnTo>
                <a:lnTo>
                  <a:pt x="7227432" y="1313064"/>
                </a:lnTo>
                <a:lnTo>
                  <a:pt x="7238862" y="1313064"/>
                </a:lnTo>
                <a:lnTo>
                  <a:pt x="7250292" y="1313064"/>
                </a:lnTo>
                <a:lnTo>
                  <a:pt x="7261722" y="1313064"/>
                </a:lnTo>
                <a:lnTo>
                  <a:pt x="7273200" y="1313064"/>
                </a:lnTo>
                <a:lnTo>
                  <a:pt x="7284630" y="1313064"/>
                </a:lnTo>
                <a:lnTo>
                  <a:pt x="7296060" y="1313064"/>
                </a:lnTo>
                <a:lnTo>
                  <a:pt x="7307490" y="1313064"/>
                </a:lnTo>
                <a:lnTo>
                  <a:pt x="7318920" y="1313064"/>
                </a:lnTo>
                <a:lnTo>
                  <a:pt x="7330398" y="1313064"/>
                </a:lnTo>
                <a:lnTo>
                  <a:pt x="7341828" y="1313064"/>
                </a:lnTo>
                <a:lnTo>
                  <a:pt x="7353257" y="1313064"/>
                </a:lnTo>
                <a:lnTo>
                  <a:pt x="7364687" y="1313064"/>
                </a:lnTo>
                <a:lnTo>
                  <a:pt x="7376117" y="1313064"/>
                </a:lnTo>
                <a:lnTo>
                  <a:pt x="7387595" y="1313064"/>
                </a:lnTo>
                <a:lnTo>
                  <a:pt x="7399025" y="1313064"/>
                </a:lnTo>
                <a:lnTo>
                  <a:pt x="7410455" y="1313064"/>
                </a:lnTo>
                <a:lnTo>
                  <a:pt x="7421885" y="1313064"/>
                </a:lnTo>
                <a:lnTo>
                  <a:pt x="7433315" y="1313064"/>
                </a:lnTo>
                <a:lnTo>
                  <a:pt x="7444793" y="1313064"/>
                </a:lnTo>
                <a:lnTo>
                  <a:pt x="7456222" y="1313064"/>
                </a:lnTo>
                <a:lnTo>
                  <a:pt x="7467653" y="1313064"/>
                </a:lnTo>
                <a:lnTo>
                  <a:pt x="7479083" y="1313064"/>
                </a:lnTo>
                <a:lnTo>
                  <a:pt x="7490513" y="1313064"/>
                </a:lnTo>
                <a:lnTo>
                  <a:pt x="7501990" y="1313064"/>
                </a:lnTo>
                <a:lnTo>
                  <a:pt x="7513420" y="1313064"/>
                </a:lnTo>
                <a:lnTo>
                  <a:pt x="7524850" y="1313064"/>
                </a:lnTo>
                <a:lnTo>
                  <a:pt x="7536280" y="1313064"/>
                </a:lnTo>
                <a:lnTo>
                  <a:pt x="7547710" y="1313064"/>
                </a:lnTo>
                <a:lnTo>
                  <a:pt x="7559188" y="1313064"/>
                </a:lnTo>
                <a:lnTo>
                  <a:pt x="7570618" y="1313064"/>
                </a:lnTo>
                <a:lnTo>
                  <a:pt x="7582048" y="1313064"/>
                </a:lnTo>
                <a:lnTo>
                  <a:pt x="7593478" y="1313064"/>
                </a:lnTo>
                <a:lnTo>
                  <a:pt x="7604908" y="1313064"/>
                </a:lnTo>
                <a:lnTo>
                  <a:pt x="7616385" y="1313064"/>
                </a:lnTo>
                <a:lnTo>
                  <a:pt x="7627815" y="1313064"/>
                </a:lnTo>
                <a:lnTo>
                  <a:pt x="7639246" y="1313064"/>
                </a:lnTo>
                <a:lnTo>
                  <a:pt x="7650676" y="1313064"/>
                </a:lnTo>
                <a:lnTo>
                  <a:pt x="7662106" y="1313064"/>
                </a:lnTo>
                <a:lnTo>
                  <a:pt x="7673583" y="1313064"/>
                </a:lnTo>
                <a:lnTo>
                  <a:pt x="7685013" y="1313064"/>
                </a:lnTo>
                <a:lnTo>
                  <a:pt x="7696443" y="1313064"/>
                </a:lnTo>
                <a:lnTo>
                  <a:pt x="7707873" y="1313064"/>
                </a:lnTo>
                <a:lnTo>
                  <a:pt x="7719303" y="1313064"/>
                </a:lnTo>
                <a:lnTo>
                  <a:pt x="7730733" y="1313064"/>
                </a:lnTo>
                <a:lnTo>
                  <a:pt x="7742211" y="1313064"/>
                </a:lnTo>
                <a:lnTo>
                  <a:pt x="7753641" y="1313064"/>
                </a:lnTo>
                <a:lnTo>
                  <a:pt x="7765071" y="1313064"/>
                </a:lnTo>
                <a:lnTo>
                  <a:pt x="7776501" y="1313064"/>
                </a:lnTo>
                <a:lnTo>
                  <a:pt x="7787931" y="1313064"/>
                </a:lnTo>
                <a:lnTo>
                  <a:pt x="7799408" y="1313064"/>
                </a:lnTo>
                <a:lnTo>
                  <a:pt x="7810839" y="1313064"/>
                </a:lnTo>
                <a:lnTo>
                  <a:pt x="7822268" y="1313064"/>
                </a:lnTo>
                <a:lnTo>
                  <a:pt x="7833698" y="1313064"/>
                </a:lnTo>
                <a:lnTo>
                  <a:pt x="7845128" y="1313064"/>
                </a:lnTo>
                <a:lnTo>
                  <a:pt x="7856606" y="1313064"/>
                </a:lnTo>
                <a:lnTo>
                  <a:pt x="7868036" y="1313064"/>
                </a:lnTo>
                <a:lnTo>
                  <a:pt x="7879466" y="1313064"/>
                </a:lnTo>
                <a:lnTo>
                  <a:pt x="7890896" y="1313064"/>
                </a:lnTo>
                <a:lnTo>
                  <a:pt x="7902326" y="1313064"/>
                </a:lnTo>
                <a:lnTo>
                  <a:pt x="7913804" y="1313064"/>
                </a:lnTo>
                <a:lnTo>
                  <a:pt x="7925234" y="1313064"/>
                </a:lnTo>
                <a:lnTo>
                  <a:pt x="7936663" y="1313064"/>
                </a:lnTo>
                <a:lnTo>
                  <a:pt x="7948094" y="1313064"/>
                </a:lnTo>
                <a:lnTo>
                  <a:pt x="7959524" y="1313064"/>
                </a:lnTo>
                <a:lnTo>
                  <a:pt x="7971001" y="1313064"/>
                </a:lnTo>
                <a:lnTo>
                  <a:pt x="7982431" y="1313064"/>
                </a:lnTo>
                <a:lnTo>
                  <a:pt x="7993861" y="1313064"/>
                </a:lnTo>
                <a:lnTo>
                  <a:pt x="8005291" y="1313064"/>
                </a:lnTo>
                <a:lnTo>
                  <a:pt x="8016721" y="1313064"/>
                </a:lnTo>
                <a:lnTo>
                  <a:pt x="8028199" y="1313064"/>
                </a:lnTo>
                <a:lnTo>
                  <a:pt x="8039629" y="1313064"/>
                </a:lnTo>
                <a:lnTo>
                  <a:pt x="8051059" y="1313064"/>
                </a:lnTo>
                <a:lnTo>
                  <a:pt x="8062489" y="1313064"/>
                </a:lnTo>
                <a:lnTo>
                  <a:pt x="8073919" y="1313064"/>
                </a:lnTo>
                <a:lnTo>
                  <a:pt x="8085396" y="1313064"/>
                </a:lnTo>
                <a:lnTo>
                  <a:pt x="8096826" y="1313064"/>
                </a:lnTo>
                <a:lnTo>
                  <a:pt x="8108256" y="1313064"/>
                </a:lnTo>
                <a:lnTo>
                  <a:pt x="8119687" y="1313064"/>
                </a:lnTo>
                <a:lnTo>
                  <a:pt x="8131117" y="1313064"/>
                </a:lnTo>
                <a:lnTo>
                  <a:pt x="8142594" y="1313064"/>
                </a:lnTo>
                <a:lnTo>
                  <a:pt x="8154024" y="1313064"/>
                </a:lnTo>
                <a:lnTo>
                  <a:pt x="8165454" y="1313064"/>
                </a:lnTo>
                <a:lnTo>
                  <a:pt x="8176884" y="1313064"/>
                </a:lnTo>
                <a:lnTo>
                  <a:pt x="8188314" y="1313064"/>
                </a:lnTo>
                <a:lnTo>
                  <a:pt x="8199792" y="1313064"/>
                </a:lnTo>
                <a:lnTo>
                  <a:pt x="8211222" y="1313064"/>
                </a:lnTo>
                <a:lnTo>
                  <a:pt x="8222652" y="1313064"/>
                </a:lnTo>
                <a:lnTo>
                  <a:pt x="8234082" y="1313064"/>
                </a:lnTo>
                <a:lnTo>
                  <a:pt x="8245512" y="1313064"/>
                </a:lnTo>
                <a:lnTo>
                  <a:pt x="8256989" y="1313064"/>
                </a:lnTo>
                <a:lnTo>
                  <a:pt x="8268419" y="1313064"/>
                </a:lnTo>
                <a:lnTo>
                  <a:pt x="8279850" y="1313064"/>
                </a:lnTo>
                <a:lnTo>
                  <a:pt x="8291280" y="1313064"/>
                </a:lnTo>
                <a:lnTo>
                  <a:pt x="8302709" y="1313064"/>
                </a:lnTo>
                <a:lnTo>
                  <a:pt x="8314187" y="1313064"/>
                </a:lnTo>
                <a:lnTo>
                  <a:pt x="8325617" y="1313064"/>
                </a:lnTo>
                <a:lnTo>
                  <a:pt x="8337047" y="1313064"/>
                </a:lnTo>
                <a:lnTo>
                  <a:pt x="8348477" y="1313064"/>
                </a:lnTo>
                <a:lnTo>
                  <a:pt x="8359907" y="1313064"/>
                </a:lnTo>
                <a:lnTo>
                  <a:pt x="8371385" y="1313064"/>
                </a:lnTo>
                <a:lnTo>
                  <a:pt x="8382815" y="1313064"/>
                </a:lnTo>
                <a:lnTo>
                  <a:pt x="8394245" y="1313064"/>
                </a:lnTo>
                <a:lnTo>
                  <a:pt x="8405674" y="1313064"/>
                </a:lnTo>
                <a:lnTo>
                  <a:pt x="8417104" y="1313064"/>
                </a:lnTo>
                <a:lnTo>
                  <a:pt x="8428582" y="1313064"/>
                </a:lnTo>
                <a:lnTo>
                  <a:pt x="8440012" y="1313064"/>
                </a:lnTo>
                <a:lnTo>
                  <a:pt x="8451442" y="1313064"/>
                </a:lnTo>
                <a:lnTo>
                  <a:pt x="8462872" y="1313064"/>
                </a:lnTo>
                <a:lnTo>
                  <a:pt x="8474302" y="1113249"/>
                </a:lnTo>
                <a:lnTo>
                  <a:pt x="8485780" y="399626"/>
                </a:lnTo>
                <a:lnTo>
                  <a:pt x="8497210" y="581411"/>
                </a:lnTo>
                <a:lnTo>
                  <a:pt x="8508640" y="151738"/>
                </a:lnTo>
                <a:lnTo>
                  <a:pt x="8520069" y="202816"/>
                </a:lnTo>
                <a:lnTo>
                  <a:pt x="8531500" y="205821"/>
                </a:lnTo>
                <a:lnTo>
                  <a:pt x="8542977" y="205821"/>
                </a:lnTo>
                <a:lnTo>
                  <a:pt x="8554407" y="555874"/>
                </a:lnTo>
                <a:lnTo>
                  <a:pt x="8565837" y="440188"/>
                </a:lnTo>
                <a:lnTo>
                  <a:pt x="8577267" y="614463"/>
                </a:lnTo>
                <a:lnTo>
                  <a:pt x="8588697" y="315497"/>
                </a:lnTo>
                <a:lnTo>
                  <a:pt x="8600175" y="82629"/>
                </a:lnTo>
                <a:lnTo>
                  <a:pt x="8611605" y="21031"/>
                </a:lnTo>
                <a:lnTo>
                  <a:pt x="8623035" y="326012"/>
                </a:lnTo>
                <a:lnTo>
                  <a:pt x="8634465" y="438688"/>
                </a:lnTo>
                <a:lnTo>
                  <a:pt x="8645895" y="464229"/>
                </a:lnTo>
                <a:lnTo>
                  <a:pt x="8657373" y="300471"/>
                </a:lnTo>
                <a:lnTo>
                  <a:pt x="8668802" y="0"/>
                </a:lnTo>
                <a:lnTo>
                  <a:pt x="8680232" y="81124"/>
                </a:lnTo>
                <a:lnTo>
                  <a:pt x="8691662" y="34552"/>
                </a:lnTo>
                <a:lnTo>
                  <a:pt x="8703093" y="118686"/>
                </a:lnTo>
                <a:lnTo>
                  <a:pt x="8714570" y="434183"/>
                </a:lnTo>
                <a:lnTo>
                  <a:pt x="8726000" y="599442"/>
                </a:lnTo>
                <a:lnTo>
                  <a:pt x="8737430" y="599442"/>
                </a:lnTo>
                <a:lnTo>
                  <a:pt x="8748860" y="216337"/>
                </a:lnTo>
                <a:lnTo>
                  <a:pt x="8760290" y="267419"/>
                </a:lnTo>
                <a:lnTo>
                  <a:pt x="8771768" y="410142"/>
                </a:lnTo>
                <a:lnTo>
                  <a:pt x="8783198" y="410142"/>
                </a:lnTo>
                <a:lnTo>
                  <a:pt x="8794628" y="494276"/>
                </a:lnTo>
                <a:lnTo>
                  <a:pt x="8806058" y="658035"/>
                </a:lnTo>
                <a:lnTo>
                  <a:pt x="8817488" y="594936"/>
                </a:lnTo>
                <a:lnTo>
                  <a:pt x="8828918" y="341033"/>
                </a:lnTo>
                <a:lnTo>
                  <a:pt x="8840395" y="1231935"/>
                </a:lnTo>
                <a:lnTo>
                  <a:pt x="8851825" y="1313064"/>
                </a:lnTo>
                <a:lnTo>
                  <a:pt x="8863256" y="1311564"/>
                </a:lnTo>
                <a:lnTo>
                  <a:pt x="8874686" y="1313064"/>
                </a:lnTo>
                <a:lnTo>
                  <a:pt x="8886115" y="1313064"/>
                </a:lnTo>
                <a:lnTo>
                  <a:pt x="8897593" y="1313064"/>
                </a:lnTo>
                <a:lnTo>
                  <a:pt x="8909022" y="1313064"/>
                </a:lnTo>
                <a:lnTo>
                  <a:pt x="8920453" y="1313064"/>
                </a:lnTo>
                <a:lnTo>
                  <a:pt x="8931883" y="1311564"/>
                </a:lnTo>
                <a:lnTo>
                  <a:pt x="8943313" y="1313064"/>
                </a:lnTo>
                <a:lnTo>
                  <a:pt x="8954791" y="1313064"/>
                </a:lnTo>
                <a:lnTo>
                  <a:pt x="8966220" y="1311564"/>
                </a:lnTo>
                <a:lnTo>
                  <a:pt x="8977651" y="1313064"/>
                </a:lnTo>
                <a:lnTo>
                  <a:pt x="8989080" y="1313064"/>
                </a:lnTo>
                <a:lnTo>
                  <a:pt x="9000511" y="1313064"/>
                </a:lnTo>
                <a:lnTo>
                  <a:pt x="9011988" y="1311564"/>
                </a:lnTo>
                <a:lnTo>
                  <a:pt x="9023418" y="1313064"/>
                </a:lnTo>
                <a:lnTo>
                  <a:pt x="9034849" y="1313064"/>
                </a:lnTo>
                <a:lnTo>
                  <a:pt x="9046278" y="1313064"/>
                </a:lnTo>
                <a:lnTo>
                  <a:pt x="9057709" y="1313064"/>
                </a:lnTo>
                <a:lnTo>
                  <a:pt x="9069186" y="1313064"/>
                </a:lnTo>
                <a:lnTo>
                  <a:pt x="9080615" y="1313064"/>
                </a:lnTo>
                <a:lnTo>
                  <a:pt x="9092046" y="1313064"/>
                </a:lnTo>
                <a:lnTo>
                  <a:pt x="9103476" y="1313064"/>
                </a:lnTo>
                <a:lnTo>
                  <a:pt x="9114906" y="1313064"/>
                </a:lnTo>
                <a:lnTo>
                  <a:pt x="9126384" y="1313064"/>
                </a:lnTo>
                <a:lnTo>
                  <a:pt x="9137813" y="1313064"/>
                </a:lnTo>
                <a:lnTo>
                  <a:pt x="9149244" y="1313064"/>
                </a:lnTo>
                <a:lnTo>
                  <a:pt x="9160673" y="1313064"/>
                </a:lnTo>
                <a:lnTo>
                  <a:pt x="9172104" y="1313064"/>
                </a:lnTo>
                <a:lnTo>
                  <a:pt x="9183581" y="1313064"/>
                </a:lnTo>
                <a:lnTo>
                  <a:pt x="9195011" y="1313064"/>
                </a:lnTo>
                <a:lnTo>
                  <a:pt x="9206442" y="1313064"/>
                </a:lnTo>
                <a:lnTo>
                  <a:pt x="9217871" y="1313064"/>
                </a:lnTo>
                <a:lnTo>
                  <a:pt x="9229301" y="1311564"/>
                </a:lnTo>
                <a:lnTo>
                  <a:pt x="9240779" y="1313064"/>
                </a:lnTo>
                <a:lnTo>
                  <a:pt x="9252209" y="1313064"/>
                </a:lnTo>
                <a:lnTo>
                  <a:pt x="9263639" y="1313064"/>
                </a:lnTo>
                <a:lnTo>
                  <a:pt x="9275069" y="1313064"/>
                </a:lnTo>
                <a:lnTo>
                  <a:pt x="9286498" y="1313064"/>
                </a:lnTo>
                <a:lnTo>
                  <a:pt x="9297977" y="1313064"/>
                </a:lnTo>
                <a:lnTo>
                  <a:pt x="9309406" y="1313064"/>
                </a:lnTo>
                <a:lnTo>
                  <a:pt x="9320837" y="1313064"/>
                </a:lnTo>
                <a:lnTo>
                  <a:pt x="9332266" y="1313064"/>
                </a:lnTo>
                <a:lnTo>
                  <a:pt x="9343696" y="1313064"/>
                </a:lnTo>
                <a:lnTo>
                  <a:pt x="9355174" y="1313064"/>
                </a:lnTo>
                <a:lnTo>
                  <a:pt x="9366604" y="1313064"/>
                </a:lnTo>
                <a:lnTo>
                  <a:pt x="9378035" y="1313064"/>
                </a:lnTo>
                <a:lnTo>
                  <a:pt x="9389464" y="1313064"/>
                </a:lnTo>
                <a:lnTo>
                  <a:pt x="9400894" y="1313064"/>
                </a:lnTo>
                <a:lnTo>
                  <a:pt x="9412372" y="1313064"/>
                </a:lnTo>
                <a:lnTo>
                  <a:pt x="9423802" y="1313064"/>
                </a:lnTo>
                <a:lnTo>
                  <a:pt x="9435232" y="1313064"/>
                </a:lnTo>
                <a:lnTo>
                  <a:pt x="9446662" y="1313064"/>
                </a:lnTo>
                <a:lnTo>
                  <a:pt x="9458091" y="1313064"/>
                </a:lnTo>
                <a:lnTo>
                  <a:pt x="9469570" y="1313064"/>
                </a:lnTo>
                <a:lnTo>
                  <a:pt x="9480999" y="1313064"/>
                </a:lnTo>
                <a:lnTo>
                  <a:pt x="9492429" y="1313064"/>
                </a:lnTo>
                <a:lnTo>
                  <a:pt x="9503859" y="1313064"/>
                </a:lnTo>
                <a:lnTo>
                  <a:pt x="9515289" y="1313064"/>
                </a:lnTo>
                <a:lnTo>
                  <a:pt x="9526767" y="1313064"/>
                </a:lnTo>
                <a:lnTo>
                  <a:pt x="9538197" y="1313064"/>
                </a:lnTo>
                <a:lnTo>
                  <a:pt x="9549626" y="1313064"/>
                </a:lnTo>
                <a:lnTo>
                  <a:pt x="9561057" y="1313064"/>
                </a:lnTo>
                <a:lnTo>
                  <a:pt x="9572487" y="1313064"/>
                </a:lnTo>
                <a:lnTo>
                  <a:pt x="9583965" y="1313064"/>
                </a:lnTo>
                <a:lnTo>
                  <a:pt x="9595395" y="1313064"/>
                </a:lnTo>
                <a:lnTo>
                  <a:pt x="9606824" y="1313064"/>
                </a:lnTo>
                <a:lnTo>
                  <a:pt x="9618255" y="1313064"/>
                </a:lnTo>
                <a:lnTo>
                  <a:pt x="9629684" y="1313064"/>
                </a:lnTo>
                <a:lnTo>
                  <a:pt x="9641163" y="1313064"/>
                </a:lnTo>
                <a:lnTo>
                  <a:pt x="9652592" y="1313064"/>
                </a:lnTo>
                <a:lnTo>
                  <a:pt x="9664022" y="1313064"/>
                </a:lnTo>
                <a:lnTo>
                  <a:pt x="9675452" y="1313064"/>
                </a:lnTo>
                <a:lnTo>
                  <a:pt x="9686882" y="1313064"/>
                </a:lnTo>
                <a:lnTo>
                  <a:pt x="9698360" y="1313064"/>
                </a:lnTo>
                <a:lnTo>
                  <a:pt x="9709790" y="1313064"/>
                </a:lnTo>
                <a:lnTo>
                  <a:pt x="9721219" y="1313064"/>
                </a:lnTo>
                <a:lnTo>
                  <a:pt x="9732650" y="1313064"/>
                </a:lnTo>
                <a:lnTo>
                  <a:pt x="9744080" y="1313064"/>
                </a:lnTo>
                <a:lnTo>
                  <a:pt x="9755557" y="1313064"/>
                </a:lnTo>
                <a:lnTo>
                  <a:pt x="9766988" y="1313064"/>
                </a:lnTo>
                <a:lnTo>
                  <a:pt x="9778417" y="1313064"/>
                </a:lnTo>
                <a:lnTo>
                  <a:pt x="9789848" y="1313064"/>
                </a:lnTo>
                <a:lnTo>
                  <a:pt x="9801277" y="1313064"/>
                </a:lnTo>
                <a:lnTo>
                  <a:pt x="9812755" y="1313064"/>
                </a:lnTo>
                <a:lnTo>
                  <a:pt x="9824185" y="1313064"/>
                </a:lnTo>
                <a:lnTo>
                  <a:pt x="9835615" y="1313064"/>
                </a:lnTo>
                <a:lnTo>
                  <a:pt x="9847045" y="1313064"/>
                </a:lnTo>
                <a:lnTo>
                  <a:pt x="9858475" y="1313064"/>
                </a:lnTo>
                <a:lnTo>
                  <a:pt x="9869952" y="1313064"/>
                </a:lnTo>
                <a:lnTo>
                  <a:pt x="9881383" y="1313064"/>
                </a:lnTo>
                <a:lnTo>
                  <a:pt x="9892812" y="1313064"/>
                </a:lnTo>
                <a:lnTo>
                  <a:pt x="9904243" y="1313064"/>
                </a:lnTo>
                <a:lnTo>
                  <a:pt x="9915673" y="1313064"/>
                </a:lnTo>
                <a:lnTo>
                  <a:pt x="9927102" y="1313064"/>
                </a:lnTo>
                <a:lnTo>
                  <a:pt x="9938581" y="1313064"/>
                </a:lnTo>
                <a:lnTo>
                  <a:pt x="9950010" y="1313064"/>
                </a:lnTo>
                <a:lnTo>
                  <a:pt x="9961441" y="1313064"/>
                </a:lnTo>
                <a:lnTo>
                  <a:pt x="9972870" y="1313064"/>
                </a:lnTo>
                <a:lnTo>
                  <a:pt x="9984300" y="1313064"/>
                </a:lnTo>
                <a:lnTo>
                  <a:pt x="9995778" y="1313064"/>
                </a:lnTo>
                <a:lnTo>
                  <a:pt x="10007208" y="1313064"/>
                </a:lnTo>
                <a:lnTo>
                  <a:pt x="10018638" y="1313064"/>
                </a:lnTo>
                <a:lnTo>
                  <a:pt x="10030068" y="1313064"/>
                </a:lnTo>
                <a:lnTo>
                  <a:pt x="10041498" y="1313064"/>
                </a:lnTo>
                <a:lnTo>
                  <a:pt x="10052976" y="1313064"/>
                </a:lnTo>
                <a:lnTo>
                  <a:pt x="10064405" y="1313064"/>
                </a:lnTo>
                <a:lnTo>
                  <a:pt x="10075835" y="1313064"/>
                </a:lnTo>
                <a:lnTo>
                  <a:pt x="10087266" y="1313064"/>
                </a:lnTo>
                <a:lnTo>
                  <a:pt x="10098695" y="1313064"/>
                </a:lnTo>
                <a:lnTo>
                  <a:pt x="10110174" y="1313064"/>
                </a:lnTo>
                <a:lnTo>
                  <a:pt x="10121603" y="1313064"/>
                </a:lnTo>
                <a:lnTo>
                  <a:pt x="10133033" y="1313064"/>
                </a:lnTo>
                <a:lnTo>
                  <a:pt x="10144463" y="1313064"/>
                </a:lnTo>
                <a:lnTo>
                  <a:pt x="10155893" y="1313064"/>
                </a:lnTo>
                <a:lnTo>
                  <a:pt x="10167371" y="1313064"/>
                </a:lnTo>
                <a:lnTo>
                  <a:pt x="10178801" y="1313064"/>
                </a:lnTo>
                <a:lnTo>
                  <a:pt x="10190230" y="1313064"/>
                </a:lnTo>
                <a:lnTo>
                  <a:pt x="10201661" y="1313064"/>
                </a:lnTo>
                <a:lnTo>
                  <a:pt x="10213091" y="1313064"/>
                </a:lnTo>
                <a:lnTo>
                  <a:pt x="10224569" y="1313064"/>
                </a:lnTo>
                <a:lnTo>
                  <a:pt x="10235998" y="1313064"/>
                </a:lnTo>
                <a:lnTo>
                  <a:pt x="10247428" y="1313064"/>
                </a:lnTo>
                <a:lnTo>
                  <a:pt x="10258859" y="1313064"/>
                </a:lnTo>
                <a:lnTo>
                  <a:pt x="10270288" y="1313064"/>
                </a:lnTo>
                <a:lnTo>
                  <a:pt x="10281767" y="1313064"/>
                </a:lnTo>
                <a:lnTo>
                  <a:pt x="10293196" y="1313064"/>
                </a:lnTo>
                <a:lnTo>
                  <a:pt x="10304626" y="1313064"/>
                </a:lnTo>
                <a:lnTo>
                  <a:pt x="10316056" y="1313064"/>
                </a:lnTo>
                <a:lnTo>
                  <a:pt x="10327486" y="1313064"/>
                </a:lnTo>
                <a:lnTo>
                  <a:pt x="10338963" y="1313064"/>
                </a:lnTo>
                <a:lnTo>
                  <a:pt x="10350394" y="1313064"/>
                </a:lnTo>
                <a:lnTo>
                  <a:pt x="10361823" y="1313064"/>
                </a:lnTo>
                <a:lnTo>
                  <a:pt x="10373254" y="1313064"/>
                </a:lnTo>
                <a:lnTo>
                  <a:pt x="10384684" y="1313064"/>
                </a:lnTo>
                <a:lnTo>
                  <a:pt x="10396161" y="1313064"/>
                </a:lnTo>
                <a:lnTo>
                  <a:pt x="10407591" y="1313064"/>
                </a:lnTo>
                <a:lnTo>
                  <a:pt x="10419021" y="1313064"/>
                </a:lnTo>
                <a:lnTo>
                  <a:pt x="10430452" y="1313064"/>
                </a:lnTo>
                <a:lnTo>
                  <a:pt x="10441881" y="1313064"/>
                </a:lnTo>
                <a:lnTo>
                  <a:pt x="10453358" y="1313064"/>
                </a:lnTo>
                <a:lnTo>
                  <a:pt x="10464789" y="1313064"/>
                </a:lnTo>
                <a:lnTo>
                  <a:pt x="10476219" y="1313064"/>
                </a:lnTo>
                <a:lnTo>
                  <a:pt x="10487649" y="1313064"/>
                </a:lnTo>
                <a:lnTo>
                  <a:pt x="10499079" y="1313064"/>
                </a:lnTo>
                <a:lnTo>
                  <a:pt x="10510556" y="1313064"/>
                </a:lnTo>
                <a:lnTo>
                  <a:pt x="10521987" y="1313064"/>
                </a:lnTo>
                <a:lnTo>
                  <a:pt x="10533416" y="1313064"/>
                </a:lnTo>
                <a:lnTo>
                  <a:pt x="10544847" y="1313064"/>
                </a:lnTo>
                <a:lnTo>
                  <a:pt x="10556277" y="1313064"/>
                </a:lnTo>
                <a:lnTo>
                  <a:pt x="10567754" y="1313064"/>
                </a:lnTo>
                <a:lnTo>
                  <a:pt x="10579184" y="1313064"/>
                </a:lnTo>
                <a:lnTo>
                  <a:pt x="10590614" y="1313064"/>
                </a:lnTo>
                <a:lnTo>
                  <a:pt x="10602045" y="1313064"/>
                </a:lnTo>
                <a:lnTo>
                  <a:pt x="10613474" y="1313064"/>
                </a:lnTo>
                <a:lnTo>
                  <a:pt x="10624951" y="1313064"/>
                </a:lnTo>
                <a:lnTo>
                  <a:pt x="10636382" y="1313064"/>
                </a:lnTo>
                <a:lnTo>
                  <a:pt x="10647812" y="1313064"/>
                </a:lnTo>
                <a:lnTo>
                  <a:pt x="10659241" y="1313064"/>
                </a:lnTo>
                <a:lnTo>
                  <a:pt x="10670672" y="1313064"/>
                </a:lnTo>
                <a:lnTo>
                  <a:pt x="10682149" y="1313064"/>
                </a:lnTo>
                <a:lnTo>
                  <a:pt x="10693580" y="1313064"/>
                </a:lnTo>
                <a:lnTo>
                  <a:pt x="10705009" y="1313064"/>
                </a:lnTo>
                <a:lnTo>
                  <a:pt x="10716439" y="1313064"/>
                </a:lnTo>
                <a:lnTo>
                  <a:pt x="10727870" y="1313064"/>
                </a:lnTo>
                <a:lnTo>
                  <a:pt x="10739347" y="1313064"/>
                </a:lnTo>
                <a:lnTo>
                  <a:pt x="10750778" y="1313064"/>
                </a:lnTo>
                <a:lnTo>
                  <a:pt x="10762207" y="1313064"/>
                </a:lnTo>
                <a:lnTo>
                  <a:pt x="10773637" y="1313064"/>
                </a:lnTo>
                <a:lnTo>
                  <a:pt x="10785067" y="1313064"/>
                </a:lnTo>
                <a:lnTo>
                  <a:pt x="10796544" y="1313064"/>
                </a:lnTo>
                <a:lnTo>
                  <a:pt x="10807975" y="1313064"/>
                </a:lnTo>
                <a:lnTo>
                  <a:pt x="10819405" y="1313064"/>
                </a:lnTo>
                <a:lnTo>
                  <a:pt x="10830834" y="1313064"/>
                </a:lnTo>
                <a:lnTo>
                  <a:pt x="10842265" y="1313064"/>
                </a:lnTo>
                <a:lnTo>
                  <a:pt x="10853742" y="1313064"/>
                </a:lnTo>
                <a:lnTo>
                  <a:pt x="10865173" y="1313064"/>
                </a:lnTo>
                <a:lnTo>
                  <a:pt x="10876602" y="1313064"/>
                </a:lnTo>
                <a:lnTo>
                  <a:pt x="10888032" y="1313064"/>
                </a:lnTo>
                <a:lnTo>
                  <a:pt x="10899463" y="1313064"/>
                </a:lnTo>
                <a:lnTo>
                  <a:pt x="10910892" y="1313064"/>
                </a:lnTo>
                <a:lnTo>
                  <a:pt x="10922369" y="1313064"/>
                </a:lnTo>
                <a:lnTo>
                  <a:pt x="10933800" y="1313064"/>
                </a:lnTo>
                <a:lnTo>
                  <a:pt x="10945230" y="1313064"/>
                </a:lnTo>
                <a:lnTo>
                  <a:pt x="10956660" y="1313064"/>
                </a:lnTo>
                <a:lnTo>
                  <a:pt x="10968090" y="1313064"/>
                </a:lnTo>
                <a:lnTo>
                  <a:pt x="10979567" y="1313064"/>
                </a:lnTo>
                <a:lnTo>
                  <a:pt x="10990998" y="1313064"/>
                </a:lnTo>
                <a:lnTo>
                  <a:pt x="11002427" y="1313064"/>
                </a:lnTo>
                <a:lnTo>
                  <a:pt x="11013858" y="1313064"/>
                </a:lnTo>
                <a:lnTo>
                  <a:pt x="11025287" y="1313064"/>
                </a:lnTo>
                <a:lnTo>
                  <a:pt x="11036765" y="1313064"/>
                </a:lnTo>
                <a:lnTo>
                  <a:pt x="11048195" y="1313064"/>
                </a:lnTo>
                <a:lnTo>
                  <a:pt x="11059625" y="1313064"/>
                </a:lnTo>
                <a:lnTo>
                  <a:pt x="11071056" y="1313064"/>
                </a:lnTo>
                <a:lnTo>
                  <a:pt x="11082485" y="1313064"/>
                </a:lnTo>
                <a:lnTo>
                  <a:pt x="11093962" y="1313064"/>
                </a:lnTo>
                <a:lnTo>
                  <a:pt x="11105393" y="1313064"/>
                </a:lnTo>
                <a:lnTo>
                  <a:pt x="11116823" y="1313064"/>
                </a:lnTo>
                <a:lnTo>
                  <a:pt x="11128253" y="1313064"/>
                </a:lnTo>
                <a:lnTo>
                  <a:pt x="11139683" y="1313064"/>
                </a:lnTo>
                <a:lnTo>
                  <a:pt x="11151160" y="1313064"/>
                </a:lnTo>
                <a:lnTo>
                  <a:pt x="11162591" y="1313064"/>
                </a:lnTo>
                <a:lnTo>
                  <a:pt x="11174020" y="1313064"/>
                </a:lnTo>
                <a:lnTo>
                  <a:pt x="11185451" y="1313064"/>
                </a:lnTo>
                <a:lnTo>
                  <a:pt x="11196881" y="1313064"/>
                </a:lnTo>
                <a:lnTo>
                  <a:pt x="11208358" y="1313064"/>
                </a:lnTo>
                <a:lnTo>
                  <a:pt x="11218359" y="1313064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26" name="Freeform 125">
            <a:extLst>
              <a:ext uri="{FF2B5EF4-FFF2-40B4-BE49-F238E27FC236}">
                <a16:creationId xmlns:a16="http://schemas.microsoft.com/office/drawing/2014/main" id="{1A3DC280-4DB6-9348-AF63-8204345B0D11}"/>
              </a:ext>
            </a:extLst>
          </p:cNvPr>
          <p:cNvSpPr/>
          <p:nvPr/>
        </p:nvSpPr>
        <p:spPr>
          <a:xfrm>
            <a:off x="638362" y="4471684"/>
            <a:ext cx="8413769" cy="961138"/>
          </a:xfrm>
          <a:custGeom>
            <a:avLst/>
            <a:gdLst>
              <a:gd name="connsiteX0" fmla="*/ 0 w 11218359"/>
              <a:gd name="connsiteY0" fmla="*/ 1281517 h 1281517"/>
              <a:gd name="connsiteX1" fmla="*/ 9149 w 11218359"/>
              <a:gd name="connsiteY1" fmla="*/ 1281517 h 1281517"/>
              <a:gd name="connsiteX2" fmla="*/ 20588 w 11218359"/>
              <a:gd name="connsiteY2" fmla="*/ 1281517 h 1281517"/>
              <a:gd name="connsiteX3" fmla="*/ 32028 w 11218359"/>
              <a:gd name="connsiteY3" fmla="*/ 1281517 h 1281517"/>
              <a:gd name="connsiteX4" fmla="*/ 43467 w 11218359"/>
              <a:gd name="connsiteY4" fmla="*/ 1281517 h 1281517"/>
              <a:gd name="connsiteX5" fmla="*/ 54907 w 11218359"/>
              <a:gd name="connsiteY5" fmla="*/ 1281517 h 1281517"/>
              <a:gd name="connsiteX6" fmla="*/ 66346 w 11218359"/>
              <a:gd name="connsiteY6" fmla="*/ 1281517 h 1281517"/>
              <a:gd name="connsiteX7" fmla="*/ 77786 w 11218359"/>
              <a:gd name="connsiteY7" fmla="*/ 1281517 h 1281517"/>
              <a:gd name="connsiteX8" fmla="*/ 89225 w 11218359"/>
              <a:gd name="connsiteY8" fmla="*/ 1281517 h 1281517"/>
              <a:gd name="connsiteX9" fmla="*/ 100665 w 11218359"/>
              <a:gd name="connsiteY9" fmla="*/ 1281517 h 1281517"/>
              <a:gd name="connsiteX10" fmla="*/ 112104 w 11218359"/>
              <a:gd name="connsiteY10" fmla="*/ 1281517 h 1281517"/>
              <a:gd name="connsiteX11" fmla="*/ 123544 w 11218359"/>
              <a:gd name="connsiteY11" fmla="*/ 1281517 h 1281517"/>
              <a:gd name="connsiteX12" fmla="*/ 134979 w 11218359"/>
              <a:gd name="connsiteY12" fmla="*/ 1281517 h 1281517"/>
              <a:gd name="connsiteX13" fmla="*/ 146423 w 11218359"/>
              <a:gd name="connsiteY13" fmla="*/ 1281517 h 1281517"/>
              <a:gd name="connsiteX14" fmla="*/ 157858 w 11218359"/>
              <a:gd name="connsiteY14" fmla="*/ 1281517 h 1281517"/>
              <a:gd name="connsiteX15" fmla="*/ 169297 w 11218359"/>
              <a:gd name="connsiteY15" fmla="*/ 1281517 h 1281517"/>
              <a:gd name="connsiteX16" fmla="*/ 180737 w 11218359"/>
              <a:gd name="connsiteY16" fmla="*/ 1281517 h 1281517"/>
              <a:gd name="connsiteX17" fmla="*/ 192176 w 11218359"/>
              <a:gd name="connsiteY17" fmla="*/ 1281517 h 1281517"/>
              <a:gd name="connsiteX18" fmla="*/ 203616 w 11218359"/>
              <a:gd name="connsiteY18" fmla="*/ 1281517 h 1281517"/>
              <a:gd name="connsiteX19" fmla="*/ 215055 w 11218359"/>
              <a:gd name="connsiteY19" fmla="*/ 1281517 h 1281517"/>
              <a:gd name="connsiteX20" fmla="*/ 226495 w 11218359"/>
              <a:gd name="connsiteY20" fmla="*/ 1281517 h 1281517"/>
              <a:gd name="connsiteX21" fmla="*/ 237935 w 11218359"/>
              <a:gd name="connsiteY21" fmla="*/ 1281517 h 1281517"/>
              <a:gd name="connsiteX22" fmla="*/ 249374 w 11218359"/>
              <a:gd name="connsiteY22" fmla="*/ 1281517 h 1281517"/>
              <a:gd name="connsiteX23" fmla="*/ 260814 w 11218359"/>
              <a:gd name="connsiteY23" fmla="*/ 1281517 h 1281517"/>
              <a:gd name="connsiteX24" fmla="*/ 272253 w 11218359"/>
              <a:gd name="connsiteY24" fmla="*/ 1281517 h 1281517"/>
              <a:gd name="connsiteX25" fmla="*/ 283693 w 11218359"/>
              <a:gd name="connsiteY25" fmla="*/ 1281517 h 1281517"/>
              <a:gd name="connsiteX26" fmla="*/ 295132 w 11218359"/>
              <a:gd name="connsiteY26" fmla="*/ 1281517 h 1281517"/>
              <a:gd name="connsiteX27" fmla="*/ 306572 w 11218359"/>
              <a:gd name="connsiteY27" fmla="*/ 1281517 h 1281517"/>
              <a:gd name="connsiteX28" fmla="*/ 318011 w 11218359"/>
              <a:gd name="connsiteY28" fmla="*/ 1281517 h 1281517"/>
              <a:gd name="connsiteX29" fmla="*/ 329451 w 11218359"/>
              <a:gd name="connsiteY29" fmla="*/ 1281517 h 1281517"/>
              <a:gd name="connsiteX30" fmla="*/ 340890 w 11218359"/>
              <a:gd name="connsiteY30" fmla="*/ 1281517 h 1281517"/>
              <a:gd name="connsiteX31" fmla="*/ 352330 w 11218359"/>
              <a:gd name="connsiteY31" fmla="*/ 1281517 h 1281517"/>
              <a:gd name="connsiteX32" fmla="*/ 363769 w 11218359"/>
              <a:gd name="connsiteY32" fmla="*/ 1281517 h 1281517"/>
              <a:gd name="connsiteX33" fmla="*/ 375209 w 11218359"/>
              <a:gd name="connsiteY33" fmla="*/ 1281517 h 1281517"/>
              <a:gd name="connsiteX34" fmla="*/ 386648 w 11218359"/>
              <a:gd name="connsiteY34" fmla="*/ 1281517 h 1281517"/>
              <a:gd name="connsiteX35" fmla="*/ 398088 w 11218359"/>
              <a:gd name="connsiteY35" fmla="*/ 1281517 h 1281517"/>
              <a:gd name="connsiteX36" fmla="*/ 409527 w 11218359"/>
              <a:gd name="connsiteY36" fmla="*/ 1281517 h 1281517"/>
              <a:gd name="connsiteX37" fmla="*/ 420967 w 11218359"/>
              <a:gd name="connsiteY37" fmla="*/ 1281517 h 1281517"/>
              <a:gd name="connsiteX38" fmla="*/ 432406 w 11218359"/>
              <a:gd name="connsiteY38" fmla="*/ 1281517 h 1281517"/>
              <a:gd name="connsiteX39" fmla="*/ 443846 w 11218359"/>
              <a:gd name="connsiteY39" fmla="*/ 1281517 h 1281517"/>
              <a:gd name="connsiteX40" fmla="*/ 455285 w 11218359"/>
              <a:gd name="connsiteY40" fmla="*/ 1281517 h 1281517"/>
              <a:gd name="connsiteX41" fmla="*/ 466725 w 11218359"/>
              <a:gd name="connsiteY41" fmla="*/ 1281517 h 1281517"/>
              <a:gd name="connsiteX42" fmla="*/ 478165 w 11218359"/>
              <a:gd name="connsiteY42" fmla="*/ 1281517 h 1281517"/>
              <a:gd name="connsiteX43" fmla="*/ 489604 w 11218359"/>
              <a:gd name="connsiteY43" fmla="*/ 1281517 h 1281517"/>
              <a:gd name="connsiteX44" fmla="*/ 501044 w 11218359"/>
              <a:gd name="connsiteY44" fmla="*/ 1281517 h 1281517"/>
              <a:gd name="connsiteX45" fmla="*/ 512483 w 11218359"/>
              <a:gd name="connsiteY45" fmla="*/ 1281517 h 1281517"/>
              <a:gd name="connsiteX46" fmla="*/ 523923 w 11218359"/>
              <a:gd name="connsiteY46" fmla="*/ 1281517 h 1281517"/>
              <a:gd name="connsiteX47" fmla="*/ 535362 w 11218359"/>
              <a:gd name="connsiteY47" fmla="*/ 1281517 h 1281517"/>
              <a:gd name="connsiteX48" fmla="*/ 546802 w 11218359"/>
              <a:gd name="connsiteY48" fmla="*/ 1281517 h 1281517"/>
              <a:gd name="connsiteX49" fmla="*/ 558241 w 11218359"/>
              <a:gd name="connsiteY49" fmla="*/ 1281517 h 1281517"/>
              <a:gd name="connsiteX50" fmla="*/ 569681 w 11218359"/>
              <a:gd name="connsiteY50" fmla="*/ 1281517 h 1281517"/>
              <a:gd name="connsiteX51" fmla="*/ 581120 w 11218359"/>
              <a:gd name="connsiteY51" fmla="*/ 1281517 h 1281517"/>
              <a:gd name="connsiteX52" fmla="*/ 592560 w 11218359"/>
              <a:gd name="connsiteY52" fmla="*/ 1281517 h 1281517"/>
              <a:gd name="connsiteX53" fmla="*/ 603999 w 11218359"/>
              <a:gd name="connsiteY53" fmla="*/ 1281517 h 1281517"/>
              <a:gd name="connsiteX54" fmla="*/ 615439 w 11218359"/>
              <a:gd name="connsiteY54" fmla="*/ 1281517 h 1281517"/>
              <a:gd name="connsiteX55" fmla="*/ 626878 w 11218359"/>
              <a:gd name="connsiteY55" fmla="*/ 1281517 h 1281517"/>
              <a:gd name="connsiteX56" fmla="*/ 638318 w 11218359"/>
              <a:gd name="connsiteY56" fmla="*/ 1281517 h 1281517"/>
              <a:gd name="connsiteX57" fmla="*/ 649757 w 11218359"/>
              <a:gd name="connsiteY57" fmla="*/ 1281517 h 1281517"/>
              <a:gd name="connsiteX58" fmla="*/ 661192 w 11218359"/>
              <a:gd name="connsiteY58" fmla="*/ 1281517 h 1281517"/>
              <a:gd name="connsiteX59" fmla="*/ 672632 w 11218359"/>
              <a:gd name="connsiteY59" fmla="*/ 1281517 h 1281517"/>
              <a:gd name="connsiteX60" fmla="*/ 684071 w 11218359"/>
              <a:gd name="connsiteY60" fmla="*/ 1281517 h 1281517"/>
              <a:gd name="connsiteX61" fmla="*/ 695511 w 11218359"/>
              <a:gd name="connsiteY61" fmla="*/ 1281517 h 1281517"/>
              <a:gd name="connsiteX62" fmla="*/ 706950 w 11218359"/>
              <a:gd name="connsiteY62" fmla="*/ 1281517 h 1281517"/>
              <a:gd name="connsiteX63" fmla="*/ 718390 w 11218359"/>
              <a:gd name="connsiteY63" fmla="*/ 1281517 h 1281517"/>
              <a:gd name="connsiteX64" fmla="*/ 729829 w 11218359"/>
              <a:gd name="connsiteY64" fmla="*/ 1281517 h 1281517"/>
              <a:gd name="connsiteX65" fmla="*/ 741269 w 11218359"/>
              <a:gd name="connsiteY65" fmla="*/ 1281517 h 1281517"/>
              <a:gd name="connsiteX66" fmla="*/ 752708 w 11218359"/>
              <a:gd name="connsiteY66" fmla="*/ 1281517 h 1281517"/>
              <a:gd name="connsiteX67" fmla="*/ 764148 w 11218359"/>
              <a:gd name="connsiteY67" fmla="*/ 1281517 h 1281517"/>
              <a:gd name="connsiteX68" fmla="*/ 775587 w 11218359"/>
              <a:gd name="connsiteY68" fmla="*/ 1281517 h 1281517"/>
              <a:gd name="connsiteX69" fmla="*/ 787027 w 11218359"/>
              <a:gd name="connsiteY69" fmla="*/ 1281517 h 1281517"/>
              <a:gd name="connsiteX70" fmla="*/ 798467 w 11218359"/>
              <a:gd name="connsiteY70" fmla="*/ 1281517 h 1281517"/>
              <a:gd name="connsiteX71" fmla="*/ 809906 w 11218359"/>
              <a:gd name="connsiteY71" fmla="*/ 1281517 h 1281517"/>
              <a:gd name="connsiteX72" fmla="*/ 821346 w 11218359"/>
              <a:gd name="connsiteY72" fmla="*/ 1281517 h 1281517"/>
              <a:gd name="connsiteX73" fmla="*/ 832785 w 11218359"/>
              <a:gd name="connsiteY73" fmla="*/ 1281517 h 1281517"/>
              <a:gd name="connsiteX74" fmla="*/ 844225 w 11218359"/>
              <a:gd name="connsiteY74" fmla="*/ 1281517 h 1281517"/>
              <a:gd name="connsiteX75" fmla="*/ 855664 w 11218359"/>
              <a:gd name="connsiteY75" fmla="*/ 1281517 h 1281517"/>
              <a:gd name="connsiteX76" fmla="*/ 867104 w 11218359"/>
              <a:gd name="connsiteY76" fmla="*/ 1281517 h 1281517"/>
              <a:gd name="connsiteX77" fmla="*/ 878543 w 11218359"/>
              <a:gd name="connsiteY77" fmla="*/ 1281517 h 1281517"/>
              <a:gd name="connsiteX78" fmla="*/ 889983 w 11218359"/>
              <a:gd name="connsiteY78" fmla="*/ 1281517 h 1281517"/>
              <a:gd name="connsiteX79" fmla="*/ 901422 w 11218359"/>
              <a:gd name="connsiteY79" fmla="*/ 1281517 h 1281517"/>
              <a:gd name="connsiteX80" fmla="*/ 912862 w 11218359"/>
              <a:gd name="connsiteY80" fmla="*/ 1281517 h 1281517"/>
              <a:gd name="connsiteX81" fmla="*/ 924301 w 11218359"/>
              <a:gd name="connsiteY81" fmla="*/ 1281517 h 1281517"/>
              <a:gd name="connsiteX82" fmla="*/ 935741 w 11218359"/>
              <a:gd name="connsiteY82" fmla="*/ 1281517 h 1281517"/>
              <a:gd name="connsiteX83" fmla="*/ 947180 w 11218359"/>
              <a:gd name="connsiteY83" fmla="*/ 1281517 h 1281517"/>
              <a:gd name="connsiteX84" fmla="*/ 958620 w 11218359"/>
              <a:gd name="connsiteY84" fmla="*/ 1281517 h 1281517"/>
              <a:gd name="connsiteX85" fmla="*/ 970059 w 11218359"/>
              <a:gd name="connsiteY85" fmla="*/ 1281517 h 1281517"/>
              <a:gd name="connsiteX86" fmla="*/ 981499 w 11218359"/>
              <a:gd name="connsiteY86" fmla="*/ 1281517 h 1281517"/>
              <a:gd name="connsiteX87" fmla="*/ 992938 w 11218359"/>
              <a:gd name="connsiteY87" fmla="*/ 1281517 h 1281517"/>
              <a:gd name="connsiteX88" fmla="*/ 1004378 w 11218359"/>
              <a:gd name="connsiteY88" fmla="*/ 1281517 h 1281517"/>
              <a:gd name="connsiteX89" fmla="*/ 1015818 w 11218359"/>
              <a:gd name="connsiteY89" fmla="*/ 1281517 h 1281517"/>
              <a:gd name="connsiteX90" fmla="*/ 1027257 w 11218359"/>
              <a:gd name="connsiteY90" fmla="*/ 1281517 h 1281517"/>
              <a:gd name="connsiteX91" fmla="*/ 1038697 w 11218359"/>
              <a:gd name="connsiteY91" fmla="*/ 1281517 h 1281517"/>
              <a:gd name="connsiteX92" fmla="*/ 1050136 w 11218359"/>
              <a:gd name="connsiteY92" fmla="*/ 1281517 h 1281517"/>
              <a:gd name="connsiteX93" fmla="*/ 1061576 w 11218359"/>
              <a:gd name="connsiteY93" fmla="*/ 1281517 h 1281517"/>
              <a:gd name="connsiteX94" fmla="*/ 1073015 w 11218359"/>
              <a:gd name="connsiteY94" fmla="*/ 1281517 h 1281517"/>
              <a:gd name="connsiteX95" fmla="*/ 1084455 w 11218359"/>
              <a:gd name="connsiteY95" fmla="*/ 1281517 h 1281517"/>
              <a:gd name="connsiteX96" fmla="*/ 1095894 w 11218359"/>
              <a:gd name="connsiteY96" fmla="*/ 1281517 h 1281517"/>
              <a:gd name="connsiteX97" fmla="*/ 1107334 w 11218359"/>
              <a:gd name="connsiteY97" fmla="*/ 1281517 h 1281517"/>
              <a:gd name="connsiteX98" fmla="*/ 1118773 w 11218359"/>
              <a:gd name="connsiteY98" fmla="*/ 1281517 h 1281517"/>
              <a:gd name="connsiteX99" fmla="*/ 1130213 w 11218359"/>
              <a:gd name="connsiteY99" fmla="*/ 1281517 h 1281517"/>
              <a:gd name="connsiteX100" fmla="*/ 1141652 w 11218359"/>
              <a:gd name="connsiteY100" fmla="*/ 1281517 h 1281517"/>
              <a:gd name="connsiteX101" fmla="*/ 1153092 w 11218359"/>
              <a:gd name="connsiteY101" fmla="*/ 1281517 h 1281517"/>
              <a:gd name="connsiteX102" fmla="*/ 1164531 w 11218359"/>
              <a:gd name="connsiteY102" fmla="*/ 1281517 h 1281517"/>
              <a:gd name="connsiteX103" fmla="*/ 1175971 w 11218359"/>
              <a:gd name="connsiteY103" fmla="*/ 1281517 h 1281517"/>
              <a:gd name="connsiteX104" fmla="*/ 1187406 w 11218359"/>
              <a:gd name="connsiteY104" fmla="*/ 1281517 h 1281517"/>
              <a:gd name="connsiteX105" fmla="*/ 1198845 w 11218359"/>
              <a:gd name="connsiteY105" fmla="*/ 1281517 h 1281517"/>
              <a:gd name="connsiteX106" fmla="*/ 1210285 w 11218359"/>
              <a:gd name="connsiteY106" fmla="*/ 1281517 h 1281517"/>
              <a:gd name="connsiteX107" fmla="*/ 1221724 w 11218359"/>
              <a:gd name="connsiteY107" fmla="*/ 1281517 h 1281517"/>
              <a:gd name="connsiteX108" fmla="*/ 1233164 w 11218359"/>
              <a:gd name="connsiteY108" fmla="*/ 1281517 h 1281517"/>
              <a:gd name="connsiteX109" fmla="*/ 1244603 w 11218359"/>
              <a:gd name="connsiteY109" fmla="*/ 1281517 h 1281517"/>
              <a:gd name="connsiteX110" fmla="*/ 1256043 w 11218359"/>
              <a:gd name="connsiteY110" fmla="*/ 1281517 h 1281517"/>
              <a:gd name="connsiteX111" fmla="*/ 1267482 w 11218359"/>
              <a:gd name="connsiteY111" fmla="*/ 1281517 h 1281517"/>
              <a:gd name="connsiteX112" fmla="*/ 1278922 w 11218359"/>
              <a:gd name="connsiteY112" fmla="*/ 1281517 h 1281517"/>
              <a:gd name="connsiteX113" fmla="*/ 1290361 w 11218359"/>
              <a:gd name="connsiteY113" fmla="*/ 1281517 h 1281517"/>
              <a:gd name="connsiteX114" fmla="*/ 1301801 w 11218359"/>
              <a:gd name="connsiteY114" fmla="*/ 1281517 h 1281517"/>
              <a:gd name="connsiteX115" fmla="*/ 1313240 w 11218359"/>
              <a:gd name="connsiteY115" fmla="*/ 1281517 h 1281517"/>
              <a:gd name="connsiteX116" fmla="*/ 1324680 w 11218359"/>
              <a:gd name="connsiteY116" fmla="*/ 1281517 h 1281517"/>
              <a:gd name="connsiteX117" fmla="*/ 1336120 w 11218359"/>
              <a:gd name="connsiteY117" fmla="*/ 1281517 h 1281517"/>
              <a:gd name="connsiteX118" fmla="*/ 1347559 w 11218359"/>
              <a:gd name="connsiteY118" fmla="*/ 1281517 h 1281517"/>
              <a:gd name="connsiteX119" fmla="*/ 1358999 w 11218359"/>
              <a:gd name="connsiteY119" fmla="*/ 1281517 h 1281517"/>
              <a:gd name="connsiteX120" fmla="*/ 1370438 w 11218359"/>
              <a:gd name="connsiteY120" fmla="*/ 1281517 h 1281517"/>
              <a:gd name="connsiteX121" fmla="*/ 1381878 w 11218359"/>
              <a:gd name="connsiteY121" fmla="*/ 1281517 h 1281517"/>
              <a:gd name="connsiteX122" fmla="*/ 1393317 w 11218359"/>
              <a:gd name="connsiteY122" fmla="*/ 1281517 h 1281517"/>
              <a:gd name="connsiteX123" fmla="*/ 1404757 w 11218359"/>
              <a:gd name="connsiteY123" fmla="*/ 1281517 h 1281517"/>
              <a:gd name="connsiteX124" fmla="*/ 1416196 w 11218359"/>
              <a:gd name="connsiteY124" fmla="*/ 1281517 h 1281517"/>
              <a:gd name="connsiteX125" fmla="*/ 1427636 w 11218359"/>
              <a:gd name="connsiteY125" fmla="*/ 1281517 h 1281517"/>
              <a:gd name="connsiteX126" fmla="*/ 1439075 w 11218359"/>
              <a:gd name="connsiteY126" fmla="*/ 1281517 h 1281517"/>
              <a:gd name="connsiteX127" fmla="*/ 1450515 w 11218359"/>
              <a:gd name="connsiteY127" fmla="*/ 1281517 h 1281517"/>
              <a:gd name="connsiteX128" fmla="*/ 1461954 w 11218359"/>
              <a:gd name="connsiteY128" fmla="*/ 1281517 h 1281517"/>
              <a:gd name="connsiteX129" fmla="*/ 1473394 w 11218359"/>
              <a:gd name="connsiteY129" fmla="*/ 1281517 h 1281517"/>
              <a:gd name="connsiteX130" fmla="*/ 1484833 w 11218359"/>
              <a:gd name="connsiteY130" fmla="*/ 1281517 h 1281517"/>
              <a:gd name="connsiteX131" fmla="*/ 1496273 w 11218359"/>
              <a:gd name="connsiteY131" fmla="*/ 1281517 h 1281517"/>
              <a:gd name="connsiteX132" fmla="*/ 1507712 w 11218359"/>
              <a:gd name="connsiteY132" fmla="*/ 1281517 h 1281517"/>
              <a:gd name="connsiteX133" fmla="*/ 1519152 w 11218359"/>
              <a:gd name="connsiteY133" fmla="*/ 1281517 h 1281517"/>
              <a:gd name="connsiteX134" fmla="*/ 1530591 w 11218359"/>
              <a:gd name="connsiteY134" fmla="*/ 1281517 h 1281517"/>
              <a:gd name="connsiteX135" fmla="*/ 1542031 w 11218359"/>
              <a:gd name="connsiteY135" fmla="*/ 1281517 h 1281517"/>
              <a:gd name="connsiteX136" fmla="*/ 1553471 w 11218359"/>
              <a:gd name="connsiteY136" fmla="*/ 1281517 h 1281517"/>
              <a:gd name="connsiteX137" fmla="*/ 1564910 w 11218359"/>
              <a:gd name="connsiteY137" fmla="*/ 1281517 h 1281517"/>
              <a:gd name="connsiteX138" fmla="*/ 1576349 w 11218359"/>
              <a:gd name="connsiteY138" fmla="*/ 1281517 h 1281517"/>
              <a:gd name="connsiteX139" fmla="*/ 1587789 w 11218359"/>
              <a:gd name="connsiteY139" fmla="*/ 1281517 h 1281517"/>
              <a:gd name="connsiteX140" fmla="*/ 1599229 w 11218359"/>
              <a:gd name="connsiteY140" fmla="*/ 1281517 h 1281517"/>
              <a:gd name="connsiteX141" fmla="*/ 1610668 w 11218359"/>
              <a:gd name="connsiteY141" fmla="*/ 1281517 h 1281517"/>
              <a:gd name="connsiteX142" fmla="*/ 1622107 w 11218359"/>
              <a:gd name="connsiteY142" fmla="*/ 1281517 h 1281517"/>
              <a:gd name="connsiteX143" fmla="*/ 1633547 w 11218359"/>
              <a:gd name="connsiteY143" fmla="*/ 1281517 h 1281517"/>
              <a:gd name="connsiteX144" fmla="*/ 1644987 w 11218359"/>
              <a:gd name="connsiteY144" fmla="*/ 1281517 h 1281517"/>
              <a:gd name="connsiteX145" fmla="*/ 1656426 w 11218359"/>
              <a:gd name="connsiteY145" fmla="*/ 1281517 h 1281517"/>
              <a:gd name="connsiteX146" fmla="*/ 1667866 w 11218359"/>
              <a:gd name="connsiteY146" fmla="*/ 1281517 h 1281517"/>
              <a:gd name="connsiteX147" fmla="*/ 1679305 w 11218359"/>
              <a:gd name="connsiteY147" fmla="*/ 1281517 h 1281517"/>
              <a:gd name="connsiteX148" fmla="*/ 1690745 w 11218359"/>
              <a:gd name="connsiteY148" fmla="*/ 1281517 h 1281517"/>
              <a:gd name="connsiteX149" fmla="*/ 1702184 w 11218359"/>
              <a:gd name="connsiteY149" fmla="*/ 1281517 h 1281517"/>
              <a:gd name="connsiteX150" fmla="*/ 1713619 w 11218359"/>
              <a:gd name="connsiteY150" fmla="*/ 1281517 h 1281517"/>
              <a:gd name="connsiteX151" fmla="*/ 1725063 w 11218359"/>
              <a:gd name="connsiteY151" fmla="*/ 1281517 h 1281517"/>
              <a:gd name="connsiteX152" fmla="*/ 1736498 w 11218359"/>
              <a:gd name="connsiteY152" fmla="*/ 1281517 h 1281517"/>
              <a:gd name="connsiteX153" fmla="*/ 1747938 w 11218359"/>
              <a:gd name="connsiteY153" fmla="*/ 1281517 h 1281517"/>
              <a:gd name="connsiteX154" fmla="*/ 1759377 w 11218359"/>
              <a:gd name="connsiteY154" fmla="*/ 1281517 h 1281517"/>
              <a:gd name="connsiteX155" fmla="*/ 1770817 w 11218359"/>
              <a:gd name="connsiteY155" fmla="*/ 1281517 h 1281517"/>
              <a:gd name="connsiteX156" fmla="*/ 1782256 w 11218359"/>
              <a:gd name="connsiteY156" fmla="*/ 1281517 h 1281517"/>
              <a:gd name="connsiteX157" fmla="*/ 1793696 w 11218359"/>
              <a:gd name="connsiteY157" fmla="*/ 1281517 h 1281517"/>
              <a:gd name="connsiteX158" fmla="*/ 1805135 w 11218359"/>
              <a:gd name="connsiteY158" fmla="*/ 1281517 h 1281517"/>
              <a:gd name="connsiteX159" fmla="*/ 1816575 w 11218359"/>
              <a:gd name="connsiteY159" fmla="*/ 1281517 h 1281517"/>
              <a:gd name="connsiteX160" fmla="*/ 1828014 w 11218359"/>
              <a:gd name="connsiteY160" fmla="*/ 1281517 h 1281517"/>
              <a:gd name="connsiteX161" fmla="*/ 1839454 w 11218359"/>
              <a:gd name="connsiteY161" fmla="*/ 1281517 h 1281517"/>
              <a:gd name="connsiteX162" fmla="*/ 1850893 w 11218359"/>
              <a:gd name="connsiteY162" fmla="*/ 1281517 h 1281517"/>
              <a:gd name="connsiteX163" fmla="*/ 1862333 w 11218359"/>
              <a:gd name="connsiteY163" fmla="*/ 1281517 h 1281517"/>
              <a:gd name="connsiteX164" fmla="*/ 1873772 w 11218359"/>
              <a:gd name="connsiteY164" fmla="*/ 1281517 h 1281517"/>
              <a:gd name="connsiteX165" fmla="*/ 1885212 w 11218359"/>
              <a:gd name="connsiteY165" fmla="*/ 1281517 h 1281517"/>
              <a:gd name="connsiteX166" fmla="*/ 1896651 w 11218359"/>
              <a:gd name="connsiteY166" fmla="*/ 1281517 h 1281517"/>
              <a:gd name="connsiteX167" fmla="*/ 1908091 w 11218359"/>
              <a:gd name="connsiteY167" fmla="*/ 1281517 h 1281517"/>
              <a:gd name="connsiteX168" fmla="*/ 1919531 w 11218359"/>
              <a:gd name="connsiteY168" fmla="*/ 1281517 h 1281517"/>
              <a:gd name="connsiteX169" fmla="*/ 1930970 w 11218359"/>
              <a:gd name="connsiteY169" fmla="*/ 1281517 h 1281517"/>
              <a:gd name="connsiteX170" fmla="*/ 1942409 w 11218359"/>
              <a:gd name="connsiteY170" fmla="*/ 1281517 h 1281517"/>
              <a:gd name="connsiteX171" fmla="*/ 1953849 w 11218359"/>
              <a:gd name="connsiteY171" fmla="*/ 1281517 h 1281517"/>
              <a:gd name="connsiteX172" fmla="*/ 1965289 w 11218359"/>
              <a:gd name="connsiteY172" fmla="*/ 1281517 h 1281517"/>
              <a:gd name="connsiteX173" fmla="*/ 1976728 w 11218359"/>
              <a:gd name="connsiteY173" fmla="*/ 1281517 h 1281517"/>
              <a:gd name="connsiteX174" fmla="*/ 1988168 w 11218359"/>
              <a:gd name="connsiteY174" fmla="*/ 1281517 h 1281517"/>
              <a:gd name="connsiteX175" fmla="*/ 1999607 w 11218359"/>
              <a:gd name="connsiteY175" fmla="*/ 1281517 h 1281517"/>
              <a:gd name="connsiteX176" fmla="*/ 2011047 w 11218359"/>
              <a:gd name="connsiteY176" fmla="*/ 1281517 h 1281517"/>
              <a:gd name="connsiteX177" fmla="*/ 2022486 w 11218359"/>
              <a:gd name="connsiteY177" fmla="*/ 1281517 h 1281517"/>
              <a:gd name="connsiteX178" fmla="*/ 2033926 w 11218359"/>
              <a:gd name="connsiteY178" fmla="*/ 1281517 h 1281517"/>
              <a:gd name="connsiteX179" fmla="*/ 2045365 w 11218359"/>
              <a:gd name="connsiteY179" fmla="*/ 1281517 h 1281517"/>
              <a:gd name="connsiteX180" fmla="*/ 2056805 w 11218359"/>
              <a:gd name="connsiteY180" fmla="*/ 1281517 h 1281517"/>
              <a:gd name="connsiteX181" fmla="*/ 2068244 w 11218359"/>
              <a:gd name="connsiteY181" fmla="*/ 1281517 h 1281517"/>
              <a:gd name="connsiteX182" fmla="*/ 2079684 w 11218359"/>
              <a:gd name="connsiteY182" fmla="*/ 1281517 h 1281517"/>
              <a:gd name="connsiteX183" fmla="*/ 2091123 w 11218359"/>
              <a:gd name="connsiteY183" fmla="*/ 1281517 h 1281517"/>
              <a:gd name="connsiteX184" fmla="*/ 2102563 w 11218359"/>
              <a:gd name="connsiteY184" fmla="*/ 1281517 h 1281517"/>
              <a:gd name="connsiteX185" fmla="*/ 2114002 w 11218359"/>
              <a:gd name="connsiteY185" fmla="*/ 1281517 h 1281517"/>
              <a:gd name="connsiteX186" fmla="*/ 2125442 w 11218359"/>
              <a:gd name="connsiteY186" fmla="*/ 1281517 h 1281517"/>
              <a:gd name="connsiteX187" fmla="*/ 2136882 w 11218359"/>
              <a:gd name="connsiteY187" fmla="*/ 1281517 h 1281517"/>
              <a:gd name="connsiteX188" fmla="*/ 2148321 w 11218359"/>
              <a:gd name="connsiteY188" fmla="*/ 1281517 h 1281517"/>
              <a:gd name="connsiteX189" fmla="*/ 2159760 w 11218359"/>
              <a:gd name="connsiteY189" fmla="*/ 1281517 h 1281517"/>
              <a:gd name="connsiteX190" fmla="*/ 2171200 w 11218359"/>
              <a:gd name="connsiteY190" fmla="*/ 1281517 h 1281517"/>
              <a:gd name="connsiteX191" fmla="*/ 2182640 w 11218359"/>
              <a:gd name="connsiteY191" fmla="*/ 1281517 h 1281517"/>
              <a:gd name="connsiteX192" fmla="*/ 2194079 w 11218359"/>
              <a:gd name="connsiteY192" fmla="*/ 1281517 h 1281517"/>
              <a:gd name="connsiteX193" fmla="*/ 2205519 w 11218359"/>
              <a:gd name="connsiteY193" fmla="*/ 1281517 h 1281517"/>
              <a:gd name="connsiteX194" fmla="*/ 2216958 w 11218359"/>
              <a:gd name="connsiteY194" fmla="*/ 1281517 h 1281517"/>
              <a:gd name="connsiteX195" fmla="*/ 2228393 w 11218359"/>
              <a:gd name="connsiteY195" fmla="*/ 1281517 h 1281517"/>
              <a:gd name="connsiteX196" fmla="*/ 2239837 w 11218359"/>
              <a:gd name="connsiteY196" fmla="*/ 1281517 h 1281517"/>
              <a:gd name="connsiteX197" fmla="*/ 2251272 w 11218359"/>
              <a:gd name="connsiteY197" fmla="*/ 1281517 h 1281517"/>
              <a:gd name="connsiteX198" fmla="*/ 2262716 w 11218359"/>
              <a:gd name="connsiteY198" fmla="*/ 1281517 h 1281517"/>
              <a:gd name="connsiteX199" fmla="*/ 2274151 w 11218359"/>
              <a:gd name="connsiteY199" fmla="*/ 1281517 h 1281517"/>
              <a:gd name="connsiteX200" fmla="*/ 2285591 w 11218359"/>
              <a:gd name="connsiteY200" fmla="*/ 1281517 h 1281517"/>
              <a:gd name="connsiteX201" fmla="*/ 2297030 w 11218359"/>
              <a:gd name="connsiteY201" fmla="*/ 1281517 h 1281517"/>
              <a:gd name="connsiteX202" fmla="*/ 2308470 w 11218359"/>
              <a:gd name="connsiteY202" fmla="*/ 1281517 h 1281517"/>
              <a:gd name="connsiteX203" fmla="*/ 2319909 w 11218359"/>
              <a:gd name="connsiteY203" fmla="*/ 1281517 h 1281517"/>
              <a:gd name="connsiteX204" fmla="*/ 2331349 w 11218359"/>
              <a:gd name="connsiteY204" fmla="*/ 1281517 h 1281517"/>
              <a:gd name="connsiteX205" fmla="*/ 2342788 w 11218359"/>
              <a:gd name="connsiteY205" fmla="*/ 1281517 h 1281517"/>
              <a:gd name="connsiteX206" fmla="*/ 2354228 w 11218359"/>
              <a:gd name="connsiteY206" fmla="*/ 1281517 h 1281517"/>
              <a:gd name="connsiteX207" fmla="*/ 2365667 w 11218359"/>
              <a:gd name="connsiteY207" fmla="*/ 1281517 h 1281517"/>
              <a:gd name="connsiteX208" fmla="*/ 2377107 w 11218359"/>
              <a:gd name="connsiteY208" fmla="*/ 1281517 h 1281517"/>
              <a:gd name="connsiteX209" fmla="*/ 2388546 w 11218359"/>
              <a:gd name="connsiteY209" fmla="*/ 1281517 h 1281517"/>
              <a:gd name="connsiteX210" fmla="*/ 2399986 w 11218359"/>
              <a:gd name="connsiteY210" fmla="*/ 1281517 h 1281517"/>
              <a:gd name="connsiteX211" fmla="*/ 2411425 w 11218359"/>
              <a:gd name="connsiteY211" fmla="*/ 1281517 h 1281517"/>
              <a:gd name="connsiteX212" fmla="*/ 2422865 w 11218359"/>
              <a:gd name="connsiteY212" fmla="*/ 1281517 h 1281517"/>
              <a:gd name="connsiteX213" fmla="*/ 2434304 w 11218359"/>
              <a:gd name="connsiteY213" fmla="*/ 1281517 h 1281517"/>
              <a:gd name="connsiteX214" fmla="*/ 2445744 w 11218359"/>
              <a:gd name="connsiteY214" fmla="*/ 1281517 h 1281517"/>
              <a:gd name="connsiteX215" fmla="*/ 2457184 w 11218359"/>
              <a:gd name="connsiteY215" fmla="*/ 1281517 h 1281517"/>
              <a:gd name="connsiteX216" fmla="*/ 2468623 w 11218359"/>
              <a:gd name="connsiteY216" fmla="*/ 1281517 h 1281517"/>
              <a:gd name="connsiteX217" fmla="*/ 2480062 w 11218359"/>
              <a:gd name="connsiteY217" fmla="*/ 1281517 h 1281517"/>
              <a:gd name="connsiteX218" fmla="*/ 2491502 w 11218359"/>
              <a:gd name="connsiteY218" fmla="*/ 1281517 h 1281517"/>
              <a:gd name="connsiteX219" fmla="*/ 2502942 w 11218359"/>
              <a:gd name="connsiteY219" fmla="*/ 1281517 h 1281517"/>
              <a:gd name="connsiteX220" fmla="*/ 2514381 w 11218359"/>
              <a:gd name="connsiteY220" fmla="*/ 1281517 h 1281517"/>
              <a:gd name="connsiteX221" fmla="*/ 2525821 w 11218359"/>
              <a:gd name="connsiteY221" fmla="*/ 1281517 h 1281517"/>
              <a:gd name="connsiteX222" fmla="*/ 2537260 w 11218359"/>
              <a:gd name="connsiteY222" fmla="*/ 1281517 h 1281517"/>
              <a:gd name="connsiteX223" fmla="*/ 2548700 w 11218359"/>
              <a:gd name="connsiteY223" fmla="*/ 1281517 h 1281517"/>
              <a:gd name="connsiteX224" fmla="*/ 2560139 w 11218359"/>
              <a:gd name="connsiteY224" fmla="*/ 1281517 h 1281517"/>
              <a:gd name="connsiteX225" fmla="*/ 2571579 w 11218359"/>
              <a:gd name="connsiteY225" fmla="*/ 1281517 h 1281517"/>
              <a:gd name="connsiteX226" fmla="*/ 2583018 w 11218359"/>
              <a:gd name="connsiteY226" fmla="*/ 1281517 h 1281517"/>
              <a:gd name="connsiteX227" fmla="*/ 2594458 w 11218359"/>
              <a:gd name="connsiteY227" fmla="*/ 1281517 h 1281517"/>
              <a:gd name="connsiteX228" fmla="*/ 2605897 w 11218359"/>
              <a:gd name="connsiteY228" fmla="*/ 1281517 h 1281517"/>
              <a:gd name="connsiteX229" fmla="*/ 2617337 w 11218359"/>
              <a:gd name="connsiteY229" fmla="*/ 1281517 h 1281517"/>
              <a:gd name="connsiteX230" fmla="*/ 2628776 w 11218359"/>
              <a:gd name="connsiteY230" fmla="*/ 1281517 h 1281517"/>
              <a:gd name="connsiteX231" fmla="*/ 2640216 w 11218359"/>
              <a:gd name="connsiteY231" fmla="*/ 1281517 h 1281517"/>
              <a:gd name="connsiteX232" fmla="*/ 2651655 w 11218359"/>
              <a:gd name="connsiteY232" fmla="*/ 1281517 h 1281517"/>
              <a:gd name="connsiteX233" fmla="*/ 2663095 w 11218359"/>
              <a:gd name="connsiteY233" fmla="*/ 1281517 h 1281517"/>
              <a:gd name="connsiteX234" fmla="*/ 2674535 w 11218359"/>
              <a:gd name="connsiteY234" fmla="*/ 1281517 h 1281517"/>
              <a:gd name="connsiteX235" fmla="*/ 2685974 w 11218359"/>
              <a:gd name="connsiteY235" fmla="*/ 1281517 h 1281517"/>
              <a:gd name="connsiteX236" fmla="*/ 2697413 w 11218359"/>
              <a:gd name="connsiteY236" fmla="*/ 1281517 h 1281517"/>
              <a:gd name="connsiteX237" fmla="*/ 2708853 w 11218359"/>
              <a:gd name="connsiteY237" fmla="*/ 1281517 h 1281517"/>
              <a:gd name="connsiteX238" fmla="*/ 2720293 w 11218359"/>
              <a:gd name="connsiteY238" fmla="*/ 1281517 h 1281517"/>
              <a:gd name="connsiteX239" fmla="*/ 2731727 w 11218359"/>
              <a:gd name="connsiteY239" fmla="*/ 1281517 h 1281517"/>
              <a:gd name="connsiteX240" fmla="*/ 2743172 w 11218359"/>
              <a:gd name="connsiteY240" fmla="*/ 1281517 h 1281517"/>
              <a:gd name="connsiteX241" fmla="*/ 2754611 w 11218359"/>
              <a:gd name="connsiteY241" fmla="*/ 1281517 h 1281517"/>
              <a:gd name="connsiteX242" fmla="*/ 2766046 w 11218359"/>
              <a:gd name="connsiteY242" fmla="*/ 1281517 h 1281517"/>
              <a:gd name="connsiteX243" fmla="*/ 2777490 w 11218359"/>
              <a:gd name="connsiteY243" fmla="*/ 1281517 h 1281517"/>
              <a:gd name="connsiteX244" fmla="*/ 2788925 w 11218359"/>
              <a:gd name="connsiteY244" fmla="*/ 1281517 h 1281517"/>
              <a:gd name="connsiteX245" fmla="*/ 2800364 w 11218359"/>
              <a:gd name="connsiteY245" fmla="*/ 1281517 h 1281517"/>
              <a:gd name="connsiteX246" fmla="*/ 2811804 w 11218359"/>
              <a:gd name="connsiteY246" fmla="*/ 1281517 h 1281517"/>
              <a:gd name="connsiteX247" fmla="*/ 2823243 w 11218359"/>
              <a:gd name="connsiteY247" fmla="*/ 1281517 h 1281517"/>
              <a:gd name="connsiteX248" fmla="*/ 2834683 w 11218359"/>
              <a:gd name="connsiteY248" fmla="*/ 1281517 h 1281517"/>
              <a:gd name="connsiteX249" fmla="*/ 2846123 w 11218359"/>
              <a:gd name="connsiteY249" fmla="*/ 1281517 h 1281517"/>
              <a:gd name="connsiteX250" fmla="*/ 2857562 w 11218359"/>
              <a:gd name="connsiteY250" fmla="*/ 1281517 h 1281517"/>
              <a:gd name="connsiteX251" fmla="*/ 2869001 w 11218359"/>
              <a:gd name="connsiteY251" fmla="*/ 1281517 h 1281517"/>
              <a:gd name="connsiteX252" fmla="*/ 2880441 w 11218359"/>
              <a:gd name="connsiteY252" fmla="*/ 1281517 h 1281517"/>
              <a:gd name="connsiteX253" fmla="*/ 2891881 w 11218359"/>
              <a:gd name="connsiteY253" fmla="*/ 1281517 h 1281517"/>
              <a:gd name="connsiteX254" fmla="*/ 2903320 w 11218359"/>
              <a:gd name="connsiteY254" fmla="*/ 1281517 h 1281517"/>
              <a:gd name="connsiteX255" fmla="*/ 2914760 w 11218359"/>
              <a:gd name="connsiteY255" fmla="*/ 1281517 h 1281517"/>
              <a:gd name="connsiteX256" fmla="*/ 2926199 w 11218359"/>
              <a:gd name="connsiteY256" fmla="*/ 1281517 h 1281517"/>
              <a:gd name="connsiteX257" fmla="*/ 2937639 w 11218359"/>
              <a:gd name="connsiteY257" fmla="*/ 1281517 h 1281517"/>
              <a:gd name="connsiteX258" fmla="*/ 2949078 w 11218359"/>
              <a:gd name="connsiteY258" fmla="*/ 1281517 h 1281517"/>
              <a:gd name="connsiteX259" fmla="*/ 2960518 w 11218359"/>
              <a:gd name="connsiteY259" fmla="*/ 1281517 h 1281517"/>
              <a:gd name="connsiteX260" fmla="*/ 2971957 w 11218359"/>
              <a:gd name="connsiteY260" fmla="*/ 1281517 h 1281517"/>
              <a:gd name="connsiteX261" fmla="*/ 2983397 w 11218359"/>
              <a:gd name="connsiteY261" fmla="*/ 1281517 h 1281517"/>
              <a:gd name="connsiteX262" fmla="*/ 2994837 w 11218359"/>
              <a:gd name="connsiteY262" fmla="*/ 1281517 h 1281517"/>
              <a:gd name="connsiteX263" fmla="*/ 3006276 w 11218359"/>
              <a:gd name="connsiteY263" fmla="*/ 1281517 h 1281517"/>
              <a:gd name="connsiteX264" fmla="*/ 3017715 w 11218359"/>
              <a:gd name="connsiteY264" fmla="*/ 1281517 h 1281517"/>
              <a:gd name="connsiteX265" fmla="*/ 3029155 w 11218359"/>
              <a:gd name="connsiteY265" fmla="*/ 1281517 h 1281517"/>
              <a:gd name="connsiteX266" fmla="*/ 3040594 w 11218359"/>
              <a:gd name="connsiteY266" fmla="*/ 1281517 h 1281517"/>
              <a:gd name="connsiteX267" fmla="*/ 3052034 w 11218359"/>
              <a:gd name="connsiteY267" fmla="*/ 1281517 h 1281517"/>
              <a:gd name="connsiteX268" fmla="*/ 3063474 w 11218359"/>
              <a:gd name="connsiteY268" fmla="*/ 1281517 h 1281517"/>
              <a:gd name="connsiteX269" fmla="*/ 3074913 w 11218359"/>
              <a:gd name="connsiteY269" fmla="*/ 1281517 h 1281517"/>
              <a:gd name="connsiteX270" fmla="*/ 3086352 w 11218359"/>
              <a:gd name="connsiteY270" fmla="*/ 1281517 h 1281517"/>
              <a:gd name="connsiteX271" fmla="*/ 3097792 w 11218359"/>
              <a:gd name="connsiteY271" fmla="*/ 1281517 h 1281517"/>
              <a:gd name="connsiteX272" fmla="*/ 3109232 w 11218359"/>
              <a:gd name="connsiteY272" fmla="*/ 1281517 h 1281517"/>
              <a:gd name="connsiteX273" fmla="*/ 3120671 w 11218359"/>
              <a:gd name="connsiteY273" fmla="*/ 1281517 h 1281517"/>
              <a:gd name="connsiteX274" fmla="*/ 3132111 w 11218359"/>
              <a:gd name="connsiteY274" fmla="*/ 1281517 h 1281517"/>
              <a:gd name="connsiteX275" fmla="*/ 3143550 w 11218359"/>
              <a:gd name="connsiteY275" fmla="*/ 1281517 h 1281517"/>
              <a:gd name="connsiteX276" fmla="*/ 3154990 w 11218359"/>
              <a:gd name="connsiteY276" fmla="*/ 1281517 h 1281517"/>
              <a:gd name="connsiteX277" fmla="*/ 3166429 w 11218359"/>
              <a:gd name="connsiteY277" fmla="*/ 1281517 h 1281517"/>
              <a:gd name="connsiteX278" fmla="*/ 3177869 w 11218359"/>
              <a:gd name="connsiteY278" fmla="*/ 1281517 h 1281517"/>
              <a:gd name="connsiteX279" fmla="*/ 3189308 w 11218359"/>
              <a:gd name="connsiteY279" fmla="*/ 1281517 h 1281517"/>
              <a:gd name="connsiteX280" fmla="*/ 3200748 w 11218359"/>
              <a:gd name="connsiteY280" fmla="*/ 1281517 h 1281517"/>
              <a:gd name="connsiteX281" fmla="*/ 3212187 w 11218359"/>
              <a:gd name="connsiteY281" fmla="*/ 1281517 h 1281517"/>
              <a:gd name="connsiteX282" fmla="*/ 3223627 w 11218359"/>
              <a:gd name="connsiteY282" fmla="*/ 1281517 h 1281517"/>
              <a:gd name="connsiteX283" fmla="*/ 3235066 w 11218359"/>
              <a:gd name="connsiteY283" fmla="*/ 1281517 h 1281517"/>
              <a:gd name="connsiteX284" fmla="*/ 3246501 w 11218359"/>
              <a:gd name="connsiteY284" fmla="*/ 1281517 h 1281517"/>
              <a:gd name="connsiteX285" fmla="*/ 3257945 w 11218359"/>
              <a:gd name="connsiteY285" fmla="*/ 1281517 h 1281517"/>
              <a:gd name="connsiteX286" fmla="*/ 3269385 w 11218359"/>
              <a:gd name="connsiteY286" fmla="*/ 1281517 h 1281517"/>
              <a:gd name="connsiteX287" fmla="*/ 3280825 w 11218359"/>
              <a:gd name="connsiteY287" fmla="*/ 1281517 h 1281517"/>
              <a:gd name="connsiteX288" fmla="*/ 3292264 w 11218359"/>
              <a:gd name="connsiteY288" fmla="*/ 1281517 h 1281517"/>
              <a:gd name="connsiteX289" fmla="*/ 3303699 w 11218359"/>
              <a:gd name="connsiteY289" fmla="*/ 1281517 h 1281517"/>
              <a:gd name="connsiteX290" fmla="*/ 3315143 w 11218359"/>
              <a:gd name="connsiteY290" fmla="*/ 1281517 h 1281517"/>
              <a:gd name="connsiteX291" fmla="*/ 3326578 w 11218359"/>
              <a:gd name="connsiteY291" fmla="*/ 1281517 h 1281517"/>
              <a:gd name="connsiteX292" fmla="*/ 3338017 w 11218359"/>
              <a:gd name="connsiteY292" fmla="*/ 1281517 h 1281517"/>
              <a:gd name="connsiteX293" fmla="*/ 3349457 w 11218359"/>
              <a:gd name="connsiteY293" fmla="*/ 1281517 h 1281517"/>
              <a:gd name="connsiteX294" fmla="*/ 3360896 w 11218359"/>
              <a:gd name="connsiteY294" fmla="*/ 1281517 h 1281517"/>
              <a:gd name="connsiteX295" fmla="*/ 3372336 w 11218359"/>
              <a:gd name="connsiteY295" fmla="*/ 1281517 h 1281517"/>
              <a:gd name="connsiteX296" fmla="*/ 3383776 w 11218359"/>
              <a:gd name="connsiteY296" fmla="*/ 1281517 h 1281517"/>
              <a:gd name="connsiteX297" fmla="*/ 3395215 w 11218359"/>
              <a:gd name="connsiteY297" fmla="*/ 1281517 h 1281517"/>
              <a:gd name="connsiteX298" fmla="*/ 3406654 w 11218359"/>
              <a:gd name="connsiteY298" fmla="*/ 1281517 h 1281517"/>
              <a:gd name="connsiteX299" fmla="*/ 3418094 w 11218359"/>
              <a:gd name="connsiteY299" fmla="*/ 1281517 h 1281517"/>
              <a:gd name="connsiteX300" fmla="*/ 3429534 w 11218359"/>
              <a:gd name="connsiteY300" fmla="*/ 1281517 h 1281517"/>
              <a:gd name="connsiteX301" fmla="*/ 3440973 w 11218359"/>
              <a:gd name="connsiteY301" fmla="*/ 1281517 h 1281517"/>
              <a:gd name="connsiteX302" fmla="*/ 3452413 w 11218359"/>
              <a:gd name="connsiteY302" fmla="*/ 1281517 h 1281517"/>
              <a:gd name="connsiteX303" fmla="*/ 3463852 w 11218359"/>
              <a:gd name="connsiteY303" fmla="*/ 1281517 h 1281517"/>
              <a:gd name="connsiteX304" fmla="*/ 3475292 w 11218359"/>
              <a:gd name="connsiteY304" fmla="*/ 1281517 h 1281517"/>
              <a:gd name="connsiteX305" fmla="*/ 3486731 w 11218359"/>
              <a:gd name="connsiteY305" fmla="*/ 1281517 h 1281517"/>
              <a:gd name="connsiteX306" fmla="*/ 3498171 w 11218359"/>
              <a:gd name="connsiteY306" fmla="*/ 1281517 h 1281517"/>
              <a:gd name="connsiteX307" fmla="*/ 3509610 w 11218359"/>
              <a:gd name="connsiteY307" fmla="*/ 1281517 h 1281517"/>
              <a:gd name="connsiteX308" fmla="*/ 3521050 w 11218359"/>
              <a:gd name="connsiteY308" fmla="*/ 1281517 h 1281517"/>
              <a:gd name="connsiteX309" fmla="*/ 3532489 w 11218359"/>
              <a:gd name="connsiteY309" fmla="*/ 1281517 h 1281517"/>
              <a:gd name="connsiteX310" fmla="*/ 3543929 w 11218359"/>
              <a:gd name="connsiteY310" fmla="*/ 1281517 h 1281517"/>
              <a:gd name="connsiteX311" fmla="*/ 3555368 w 11218359"/>
              <a:gd name="connsiteY311" fmla="*/ 1281517 h 1281517"/>
              <a:gd name="connsiteX312" fmla="*/ 3566808 w 11218359"/>
              <a:gd name="connsiteY312" fmla="*/ 1281517 h 1281517"/>
              <a:gd name="connsiteX313" fmla="*/ 3578247 w 11218359"/>
              <a:gd name="connsiteY313" fmla="*/ 1281517 h 1281517"/>
              <a:gd name="connsiteX314" fmla="*/ 3589687 w 11218359"/>
              <a:gd name="connsiteY314" fmla="*/ 1281517 h 1281517"/>
              <a:gd name="connsiteX315" fmla="*/ 3601127 w 11218359"/>
              <a:gd name="connsiteY315" fmla="*/ 1281517 h 1281517"/>
              <a:gd name="connsiteX316" fmla="*/ 3612566 w 11218359"/>
              <a:gd name="connsiteY316" fmla="*/ 1281517 h 1281517"/>
              <a:gd name="connsiteX317" fmla="*/ 3624005 w 11218359"/>
              <a:gd name="connsiteY317" fmla="*/ 1281517 h 1281517"/>
              <a:gd name="connsiteX318" fmla="*/ 3635445 w 11218359"/>
              <a:gd name="connsiteY318" fmla="*/ 1281517 h 1281517"/>
              <a:gd name="connsiteX319" fmla="*/ 3646885 w 11218359"/>
              <a:gd name="connsiteY319" fmla="*/ 1281517 h 1281517"/>
              <a:gd name="connsiteX320" fmla="*/ 3658324 w 11218359"/>
              <a:gd name="connsiteY320" fmla="*/ 1281517 h 1281517"/>
              <a:gd name="connsiteX321" fmla="*/ 3669764 w 11218359"/>
              <a:gd name="connsiteY321" fmla="*/ 1281517 h 1281517"/>
              <a:gd name="connsiteX322" fmla="*/ 3681203 w 11218359"/>
              <a:gd name="connsiteY322" fmla="*/ 1281517 h 1281517"/>
              <a:gd name="connsiteX323" fmla="*/ 3692643 w 11218359"/>
              <a:gd name="connsiteY323" fmla="*/ 1281517 h 1281517"/>
              <a:gd name="connsiteX324" fmla="*/ 3704082 w 11218359"/>
              <a:gd name="connsiteY324" fmla="*/ 1281517 h 1281517"/>
              <a:gd name="connsiteX325" fmla="*/ 3715522 w 11218359"/>
              <a:gd name="connsiteY325" fmla="*/ 1281517 h 1281517"/>
              <a:gd name="connsiteX326" fmla="*/ 3726961 w 11218359"/>
              <a:gd name="connsiteY326" fmla="*/ 1281517 h 1281517"/>
              <a:gd name="connsiteX327" fmla="*/ 3738401 w 11218359"/>
              <a:gd name="connsiteY327" fmla="*/ 1281517 h 1281517"/>
              <a:gd name="connsiteX328" fmla="*/ 3749840 w 11218359"/>
              <a:gd name="connsiteY328" fmla="*/ 1281517 h 1281517"/>
              <a:gd name="connsiteX329" fmla="*/ 3761280 w 11218359"/>
              <a:gd name="connsiteY329" fmla="*/ 1281517 h 1281517"/>
              <a:gd name="connsiteX330" fmla="*/ 3772719 w 11218359"/>
              <a:gd name="connsiteY330" fmla="*/ 1281517 h 1281517"/>
              <a:gd name="connsiteX331" fmla="*/ 3784154 w 11218359"/>
              <a:gd name="connsiteY331" fmla="*/ 1281517 h 1281517"/>
              <a:gd name="connsiteX332" fmla="*/ 3795598 w 11218359"/>
              <a:gd name="connsiteY332" fmla="*/ 1281517 h 1281517"/>
              <a:gd name="connsiteX333" fmla="*/ 3807033 w 11218359"/>
              <a:gd name="connsiteY333" fmla="*/ 1281517 h 1281517"/>
              <a:gd name="connsiteX334" fmla="*/ 3818473 w 11218359"/>
              <a:gd name="connsiteY334" fmla="*/ 1281517 h 1281517"/>
              <a:gd name="connsiteX335" fmla="*/ 3829917 w 11218359"/>
              <a:gd name="connsiteY335" fmla="*/ 1281517 h 1281517"/>
              <a:gd name="connsiteX336" fmla="*/ 3841352 w 11218359"/>
              <a:gd name="connsiteY336" fmla="*/ 1281517 h 1281517"/>
              <a:gd name="connsiteX337" fmla="*/ 3852791 w 11218359"/>
              <a:gd name="connsiteY337" fmla="*/ 1281517 h 1281517"/>
              <a:gd name="connsiteX338" fmla="*/ 3864231 w 11218359"/>
              <a:gd name="connsiteY338" fmla="*/ 1281517 h 1281517"/>
              <a:gd name="connsiteX339" fmla="*/ 3875670 w 11218359"/>
              <a:gd name="connsiteY339" fmla="*/ 1281517 h 1281517"/>
              <a:gd name="connsiteX340" fmla="*/ 3887110 w 11218359"/>
              <a:gd name="connsiteY340" fmla="*/ 1281517 h 1281517"/>
              <a:gd name="connsiteX341" fmla="*/ 3898549 w 11218359"/>
              <a:gd name="connsiteY341" fmla="*/ 1281517 h 1281517"/>
              <a:gd name="connsiteX342" fmla="*/ 3909989 w 11218359"/>
              <a:gd name="connsiteY342" fmla="*/ 1281517 h 1281517"/>
              <a:gd name="connsiteX343" fmla="*/ 3921447 w 11218359"/>
              <a:gd name="connsiteY343" fmla="*/ 1281517 h 1281517"/>
              <a:gd name="connsiteX344" fmla="*/ 3932878 w 11218359"/>
              <a:gd name="connsiteY344" fmla="*/ 1281517 h 1281517"/>
              <a:gd name="connsiteX345" fmla="*/ 3944307 w 11218359"/>
              <a:gd name="connsiteY345" fmla="*/ 1281517 h 1281517"/>
              <a:gd name="connsiteX346" fmla="*/ 3955737 w 11218359"/>
              <a:gd name="connsiteY346" fmla="*/ 1281517 h 1281517"/>
              <a:gd name="connsiteX347" fmla="*/ 3967167 w 11218359"/>
              <a:gd name="connsiteY347" fmla="*/ 1281517 h 1281517"/>
              <a:gd name="connsiteX348" fmla="*/ 3978645 w 11218359"/>
              <a:gd name="connsiteY348" fmla="*/ 1281517 h 1281517"/>
              <a:gd name="connsiteX349" fmla="*/ 3990075 w 11218359"/>
              <a:gd name="connsiteY349" fmla="*/ 1281517 h 1281517"/>
              <a:gd name="connsiteX350" fmla="*/ 4001505 w 11218359"/>
              <a:gd name="connsiteY350" fmla="*/ 1281517 h 1281517"/>
              <a:gd name="connsiteX351" fmla="*/ 4012935 w 11218359"/>
              <a:gd name="connsiteY351" fmla="*/ 1281517 h 1281517"/>
              <a:gd name="connsiteX352" fmla="*/ 4024365 w 11218359"/>
              <a:gd name="connsiteY352" fmla="*/ 1281517 h 1281517"/>
              <a:gd name="connsiteX353" fmla="*/ 4035843 w 11218359"/>
              <a:gd name="connsiteY353" fmla="*/ 1281517 h 1281517"/>
              <a:gd name="connsiteX354" fmla="*/ 4047273 w 11218359"/>
              <a:gd name="connsiteY354" fmla="*/ 1281517 h 1281517"/>
              <a:gd name="connsiteX355" fmla="*/ 4058702 w 11218359"/>
              <a:gd name="connsiteY355" fmla="*/ 1281517 h 1281517"/>
              <a:gd name="connsiteX356" fmla="*/ 4070133 w 11218359"/>
              <a:gd name="connsiteY356" fmla="*/ 1281517 h 1281517"/>
              <a:gd name="connsiteX357" fmla="*/ 4081563 w 11218359"/>
              <a:gd name="connsiteY357" fmla="*/ 1281517 h 1281517"/>
              <a:gd name="connsiteX358" fmla="*/ 4093040 w 11218359"/>
              <a:gd name="connsiteY358" fmla="*/ 1281517 h 1281517"/>
              <a:gd name="connsiteX359" fmla="*/ 4104471 w 11218359"/>
              <a:gd name="connsiteY359" fmla="*/ 1281517 h 1281517"/>
              <a:gd name="connsiteX360" fmla="*/ 4115900 w 11218359"/>
              <a:gd name="connsiteY360" fmla="*/ 1281517 h 1281517"/>
              <a:gd name="connsiteX361" fmla="*/ 4127330 w 11218359"/>
              <a:gd name="connsiteY361" fmla="*/ 1281517 h 1281517"/>
              <a:gd name="connsiteX362" fmla="*/ 4138760 w 11218359"/>
              <a:gd name="connsiteY362" fmla="*/ 1281517 h 1281517"/>
              <a:gd name="connsiteX363" fmla="*/ 4150238 w 11218359"/>
              <a:gd name="connsiteY363" fmla="*/ 1281517 h 1281517"/>
              <a:gd name="connsiteX364" fmla="*/ 4161668 w 11218359"/>
              <a:gd name="connsiteY364" fmla="*/ 1281517 h 1281517"/>
              <a:gd name="connsiteX365" fmla="*/ 4173098 w 11218359"/>
              <a:gd name="connsiteY365" fmla="*/ 1281517 h 1281517"/>
              <a:gd name="connsiteX366" fmla="*/ 4184528 w 11218359"/>
              <a:gd name="connsiteY366" fmla="*/ 1281517 h 1281517"/>
              <a:gd name="connsiteX367" fmla="*/ 4195958 w 11218359"/>
              <a:gd name="connsiteY367" fmla="*/ 1281517 h 1281517"/>
              <a:gd name="connsiteX368" fmla="*/ 4207436 w 11218359"/>
              <a:gd name="connsiteY368" fmla="*/ 1281517 h 1281517"/>
              <a:gd name="connsiteX369" fmla="*/ 4218865 w 11218359"/>
              <a:gd name="connsiteY369" fmla="*/ 1281517 h 1281517"/>
              <a:gd name="connsiteX370" fmla="*/ 4230296 w 11218359"/>
              <a:gd name="connsiteY370" fmla="*/ 1281517 h 1281517"/>
              <a:gd name="connsiteX371" fmla="*/ 4241726 w 11218359"/>
              <a:gd name="connsiteY371" fmla="*/ 1281517 h 1281517"/>
              <a:gd name="connsiteX372" fmla="*/ 4253156 w 11218359"/>
              <a:gd name="connsiteY372" fmla="*/ 1281517 h 1281517"/>
              <a:gd name="connsiteX373" fmla="*/ 4264634 w 11218359"/>
              <a:gd name="connsiteY373" fmla="*/ 1281517 h 1281517"/>
              <a:gd name="connsiteX374" fmla="*/ 4276063 w 11218359"/>
              <a:gd name="connsiteY374" fmla="*/ 1281517 h 1281517"/>
              <a:gd name="connsiteX375" fmla="*/ 4287493 w 11218359"/>
              <a:gd name="connsiteY375" fmla="*/ 1281517 h 1281517"/>
              <a:gd name="connsiteX376" fmla="*/ 4298923 w 11218359"/>
              <a:gd name="connsiteY376" fmla="*/ 1281517 h 1281517"/>
              <a:gd name="connsiteX377" fmla="*/ 4310353 w 11218359"/>
              <a:gd name="connsiteY377" fmla="*/ 1281517 h 1281517"/>
              <a:gd name="connsiteX378" fmla="*/ 4321831 w 11218359"/>
              <a:gd name="connsiteY378" fmla="*/ 1281517 h 1281517"/>
              <a:gd name="connsiteX379" fmla="*/ 4333261 w 11218359"/>
              <a:gd name="connsiteY379" fmla="*/ 1281517 h 1281517"/>
              <a:gd name="connsiteX380" fmla="*/ 4344691 w 11218359"/>
              <a:gd name="connsiteY380" fmla="*/ 1281517 h 1281517"/>
              <a:gd name="connsiteX381" fmla="*/ 4356121 w 11218359"/>
              <a:gd name="connsiteY381" fmla="*/ 1281517 h 1281517"/>
              <a:gd name="connsiteX382" fmla="*/ 4367551 w 11218359"/>
              <a:gd name="connsiteY382" fmla="*/ 1281517 h 1281517"/>
              <a:gd name="connsiteX383" fmla="*/ 4379028 w 11218359"/>
              <a:gd name="connsiteY383" fmla="*/ 1281517 h 1281517"/>
              <a:gd name="connsiteX384" fmla="*/ 4390458 w 11218359"/>
              <a:gd name="connsiteY384" fmla="*/ 1281517 h 1281517"/>
              <a:gd name="connsiteX385" fmla="*/ 4401889 w 11218359"/>
              <a:gd name="connsiteY385" fmla="*/ 1281517 h 1281517"/>
              <a:gd name="connsiteX386" fmla="*/ 4413319 w 11218359"/>
              <a:gd name="connsiteY386" fmla="*/ 1281517 h 1281517"/>
              <a:gd name="connsiteX387" fmla="*/ 4424749 w 11218359"/>
              <a:gd name="connsiteY387" fmla="*/ 1281517 h 1281517"/>
              <a:gd name="connsiteX388" fmla="*/ 4436226 w 11218359"/>
              <a:gd name="connsiteY388" fmla="*/ 1281517 h 1281517"/>
              <a:gd name="connsiteX389" fmla="*/ 4447656 w 11218359"/>
              <a:gd name="connsiteY389" fmla="*/ 1281517 h 1281517"/>
              <a:gd name="connsiteX390" fmla="*/ 4459086 w 11218359"/>
              <a:gd name="connsiteY390" fmla="*/ 1281517 h 1281517"/>
              <a:gd name="connsiteX391" fmla="*/ 4470516 w 11218359"/>
              <a:gd name="connsiteY391" fmla="*/ 1281517 h 1281517"/>
              <a:gd name="connsiteX392" fmla="*/ 4481946 w 11218359"/>
              <a:gd name="connsiteY392" fmla="*/ 1281517 h 1281517"/>
              <a:gd name="connsiteX393" fmla="*/ 4493424 w 11218359"/>
              <a:gd name="connsiteY393" fmla="*/ 1281517 h 1281517"/>
              <a:gd name="connsiteX394" fmla="*/ 4504854 w 11218359"/>
              <a:gd name="connsiteY394" fmla="*/ 1281517 h 1281517"/>
              <a:gd name="connsiteX395" fmla="*/ 4516284 w 11218359"/>
              <a:gd name="connsiteY395" fmla="*/ 1281517 h 1281517"/>
              <a:gd name="connsiteX396" fmla="*/ 4527714 w 11218359"/>
              <a:gd name="connsiteY396" fmla="*/ 1281517 h 1281517"/>
              <a:gd name="connsiteX397" fmla="*/ 4539144 w 11218359"/>
              <a:gd name="connsiteY397" fmla="*/ 1281517 h 1281517"/>
              <a:gd name="connsiteX398" fmla="*/ 4550621 w 11218359"/>
              <a:gd name="connsiteY398" fmla="*/ 1281517 h 1281517"/>
              <a:gd name="connsiteX399" fmla="*/ 4562051 w 11218359"/>
              <a:gd name="connsiteY399" fmla="*/ 1281517 h 1281517"/>
              <a:gd name="connsiteX400" fmla="*/ 4573482 w 11218359"/>
              <a:gd name="connsiteY400" fmla="*/ 1281517 h 1281517"/>
              <a:gd name="connsiteX401" fmla="*/ 4584912 w 11218359"/>
              <a:gd name="connsiteY401" fmla="*/ 1281517 h 1281517"/>
              <a:gd name="connsiteX402" fmla="*/ 4596341 w 11218359"/>
              <a:gd name="connsiteY402" fmla="*/ 1281517 h 1281517"/>
              <a:gd name="connsiteX403" fmla="*/ 4607771 w 11218359"/>
              <a:gd name="connsiteY403" fmla="*/ 1281517 h 1281517"/>
              <a:gd name="connsiteX404" fmla="*/ 4619249 w 11218359"/>
              <a:gd name="connsiteY404" fmla="*/ 1281517 h 1281517"/>
              <a:gd name="connsiteX405" fmla="*/ 4630679 w 11218359"/>
              <a:gd name="connsiteY405" fmla="*/ 1281517 h 1281517"/>
              <a:gd name="connsiteX406" fmla="*/ 4642109 w 11218359"/>
              <a:gd name="connsiteY406" fmla="*/ 1281517 h 1281517"/>
              <a:gd name="connsiteX407" fmla="*/ 4653539 w 11218359"/>
              <a:gd name="connsiteY407" fmla="*/ 1281517 h 1281517"/>
              <a:gd name="connsiteX408" fmla="*/ 4664969 w 11218359"/>
              <a:gd name="connsiteY408" fmla="*/ 1281517 h 1281517"/>
              <a:gd name="connsiteX409" fmla="*/ 4676447 w 11218359"/>
              <a:gd name="connsiteY409" fmla="*/ 1281517 h 1281517"/>
              <a:gd name="connsiteX410" fmla="*/ 4687877 w 11218359"/>
              <a:gd name="connsiteY410" fmla="*/ 1281517 h 1281517"/>
              <a:gd name="connsiteX411" fmla="*/ 4699306 w 11218359"/>
              <a:gd name="connsiteY411" fmla="*/ 1281517 h 1281517"/>
              <a:gd name="connsiteX412" fmla="*/ 4710737 w 11218359"/>
              <a:gd name="connsiteY412" fmla="*/ 1281517 h 1281517"/>
              <a:gd name="connsiteX413" fmla="*/ 4722167 w 11218359"/>
              <a:gd name="connsiteY413" fmla="*/ 1281517 h 1281517"/>
              <a:gd name="connsiteX414" fmla="*/ 4733644 w 11218359"/>
              <a:gd name="connsiteY414" fmla="*/ 1281517 h 1281517"/>
              <a:gd name="connsiteX415" fmla="*/ 4745075 w 11218359"/>
              <a:gd name="connsiteY415" fmla="*/ 1281517 h 1281517"/>
              <a:gd name="connsiteX416" fmla="*/ 4756504 w 11218359"/>
              <a:gd name="connsiteY416" fmla="*/ 1281517 h 1281517"/>
              <a:gd name="connsiteX417" fmla="*/ 4767934 w 11218359"/>
              <a:gd name="connsiteY417" fmla="*/ 1281517 h 1281517"/>
              <a:gd name="connsiteX418" fmla="*/ 4779364 w 11218359"/>
              <a:gd name="connsiteY418" fmla="*/ 1281517 h 1281517"/>
              <a:gd name="connsiteX419" fmla="*/ 4790842 w 11218359"/>
              <a:gd name="connsiteY419" fmla="*/ 1281517 h 1281517"/>
              <a:gd name="connsiteX420" fmla="*/ 4802272 w 11218359"/>
              <a:gd name="connsiteY420" fmla="*/ 1281517 h 1281517"/>
              <a:gd name="connsiteX421" fmla="*/ 4813702 w 11218359"/>
              <a:gd name="connsiteY421" fmla="*/ 1281517 h 1281517"/>
              <a:gd name="connsiteX422" fmla="*/ 4825132 w 11218359"/>
              <a:gd name="connsiteY422" fmla="*/ 1281517 h 1281517"/>
              <a:gd name="connsiteX423" fmla="*/ 4836562 w 11218359"/>
              <a:gd name="connsiteY423" fmla="*/ 1281517 h 1281517"/>
              <a:gd name="connsiteX424" fmla="*/ 4848040 w 11218359"/>
              <a:gd name="connsiteY424" fmla="*/ 1281517 h 1281517"/>
              <a:gd name="connsiteX425" fmla="*/ 4859469 w 11218359"/>
              <a:gd name="connsiteY425" fmla="*/ 1281517 h 1281517"/>
              <a:gd name="connsiteX426" fmla="*/ 4870899 w 11218359"/>
              <a:gd name="connsiteY426" fmla="*/ 1281517 h 1281517"/>
              <a:gd name="connsiteX427" fmla="*/ 4882330 w 11218359"/>
              <a:gd name="connsiteY427" fmla="*/ 1281517 h 1281517"/>
              <a:gd name="connsiteX428" fmla="*/ 4893760 w 11218359"/>
              <a:gd name="connsiteY428" fmla="*/ 1281517 h 1281517"/>
              <a:gd name="connsiteX429" fmla="*/ 4905237 w 11218359"/>
              <a:gd name="connsiteY429" fmla="*/ 1281517 h 1281517"/>
              <a:gd name="connsiteX430" fmla="*/ 4916667 w 11218359"/>
              <a:gd name="connsiteY430" fmla="*/ 1281517 h 1281517"/>
              <a:gd name="connsiteX431" fmla="*/ 4928097 w 11218359"/>
              <a:gd name="connsiteY431" fmla="*/ 1281517 h 1281517"/>
              <a:gd name="connsiteX432" fmla="*/ 4939527 w 11218359"/>
              <a:gd name="connsiteY432" fmla="*/ 1281517 h 1281517"/>
              <a:gd name="connsiteX433" fmla="*/ 4950957 w 11218359"/>
              <a:gd name="connsiteY433" fmla="*/ 1281517 h 1281517"/>
              <a:gd name="connsiteX434" fmla="*/ 4962435 w 11218359"/>
              <a:gd name="connsiteY434" fmla="*/ 1281517 h 1281517"/>
              <a:gd name="connsiteX435" fmla="*/ 4973865 w 11218359"/>
              <a:gd name="connsiteY435" fmla="*/ 1281517 h 1281517"/>
              <a:gd name="connsiteX436" fmla="*/ 4985295 w 11218359"/>
              <a:gd name="connsiteY436" fmla="*/ 1281517 h 1281517"/>
              <a:gd name="connsiteX437" fmla="*/ 4996725 w 11218359"/>
              <a:gd name="connsiteY437" fmla="*/ 1281517 h 1281517"/>
              <a:gd name="connsiteX438" fmla="*/ 5008155 w 11218359"/>
              <a:gd name="connsiteY438" fmla="*/ 1281517 h 1281517"/>
              <a:gd name="connsiteX439" fmla="*/ 5019632 w 11218359"/>
              <a:gd name="connsiteY439" fmla="*/ 1281517 h 1281517"/>
              <a:gd name="connsiteX440" fmla="*/ 5031062 w 11218359"/>
              <a:gd name="connsiteY440" fmla="*/ 1281517 h 1281517"/>
              <a:gd name="connsiteX441" fmla="*/ 5042492 w 11218359"/>
              <a:gd name="connsiteY441" fmla="*/ 1281517 h 1281517"/>
              <a:gd name="connsiteX442" fmla="*/ 5053923 w 11218359"/>
              <a:gd name="connsiteY442" fmla="*/ 1281517 h 1281517"/>
              <a:gd name="connsiteX443" fmla="*/ 5065353 w 11218359"/>
              <a:gd name="connsiteY443" fmla="*/ 1281517 h 1281517"/>
              <a:gd name="connsiteX444" fmla="*/ 5076830 w 11218359"/>
              <a:gd name="connsiteY444" fmla="*/ 1281517 h 1281517"/>
              <a:gd name="connsiteX445" fmla="*/ 5088260 w 11218359"/>
              <a:gd name="connsiteY445" fmla="*/ 1281517 h 1281517"/>
              <a:gd name="connsiteX446" fmla="*/ 5099690 w 11218359"/>
              <a:gd name="connsiteY446" fmla="*/ 1281517 h 1281517"/>
              <a:gd name="connsiteX447" fmla="*/ 5111120 w 11218359"/>
              <a:gd name="connsiteY447" fmla="*/ 1281517 h 1281517"/>
              <a:gd name="connsiteX448" fmla="*/ 5122550 w 11218359"/>
              <a:gd name="connsiteY448" fmla="*/ 1281517 h 1281517"/>
              <a:gd name="connsiteX449" fmla="*/ 5134028 w 11218359"/>
              <a:gd name="connsiteY449" fmla="*/ 1281517 h 1281517"/>
              <a:gd name="connsiteX450" fmla="*/ 5145458 w 11218359"/>
              <a:gd name="connsiteY450" fmla="*/ 1281517 h 1281517"/>
              <a:gd name="connsiteX451" fmla="*/ 5156888 w 11218359"/>
              <a:gd name="connsiteY451" fmla="*/ 1281517 h 1281517"/>
              <a:gd name="connsiteX452" fmla="*/ 5168318 w 11218359"/>
              <a:gd name="connsiteY452" fmla="*/ 1281517 h 1281517"/>
              <a:gd name="connsiteX453" fmla="*/ 5179747 w 11218359"/>
              <a:gd name="connsiteY453" fmla="*/ 1281517 h 1281517"/>
              <a:gd name="connsiteX454" fmla="*/ 5191225 w 11218359"/>
              <a:gd name="connsiteY454" fmla="*/ 1281517 h 1281517"/>
              <a:gd name="connsiteX455" fmla="*/ 5202655 w 11218359"/>
              <a:gd name="connsiteY455" fmla="*/ 1281517 h 1281517"/>
              <a:gd name="connsiteX456" fmla="*/ 5214085 w 11218359"/>
              <a:gd name="connsiteY456" fmla="*/ 1281517 h 1281517"/>
              <a:gd name="connsiteX457" fmla="*/ 5225515 w 11218359"/>
              <a:gd name="connsiteY457" fmla="*/ 1281517 h 1281517"/>
              <a:gd name="connsiteX458" fmla="*/ 5236945 w 11218359"/>
              <a:gd name="connsiteY458" fmla="*/ 1281517 h 1281517"/>
              <a:gd name="connsiteX459" fmla="*/ 5248423 w 11218359"/>
              <a:gd name="connsiteY459" fmla="*/ 1281517 h 1281517"/>
              <a:gd name="connsiteX460" fmla="*/ 5259853 w 11218359"/>
              <a:gd name="connsiteY460" fmla="*/ 1281517 h 1281517"/>
              <a:gd name="connsiteX461" fmla="*/ 5271283 w 11218359"/>
              <a:gd name="connsiteY461" fmla="*/ 1281517 h 1281517"/>
              <a:gd name="connsiteX462" fmla="*/ 5282713 w 11218359"/>
              <a:gd name="connsiteY462" fmla="*/ 1281517 h 1281517"/>
              <a:gd name="connsiteX463" fmla="*/ 5294143 w 11218359"/>
              <a:gd name="connsiteY463" fmla="*/ 1281517 h 1281517"/>
              <a:gd name="connsiteX464" fmla="*/ 5305621 w 11218359"/>
              <a:gd name="connsiteY464" fmla="*/ 1281517 h 1281517"/>
              <a:gd name="connsiteX465" fmla="*/ 5317051 w 11218359"/>
              <a:gd name="connsiteY465" fmla="*/ 1281517 h 1281517"/>
              <a:gd name="connsiteX466" fmla="*/ 5328481 w 11218359"/>
              <a:gd name="connsiteY466" fmla="*/ 1281517 h 1281517"/>
              <a:gd name="connsiteX467" fmla="*/ 5339910 w 11218359"/>
              <a:gd name="connsiteY467" fmla="*/ 1281517 h 1281517"/>
              <a:gd name="connsiteX468" fmla="*/ 5351340 w 11218359"/>
              <a:gd name="connsiteY468" fmla="*/ 1281517 h 1281517"/>
              <a:gd name="connsiteX469" fmla="*/ 5362818 w 11218359"/>
              <a:gd name="connsiteY469" fmla="*/ 1281517 h 1281517"/>
              <a:gd name="connsiteX470" fmla="*/ 5374248 w 11218359"/>
              <a:gd name="connsiteY470" fmla="*/ 1281517 h 1281517"/>
              <a:gd name="connsiteX471" fmla="*/ 5385678 w 11218359"/>
              <a:gd name="connsiteY471" fmla="*/ 1281517 h 1281517"/>
              <a:gd name="connsiteX472" fmla="*/ 5397108 w 11218359"/>
              <a:gd name="connsiteY472" fmla="*/ 1281517 h 1281517"/>
              <a:gd name="connsiteX473" fmla="*/ 5408538 w 11218359"/>
              <a:gd name="connsiteY473" fmla="*/ 1281517 h 1281517"/>
              <a:gd name="connsiteX474" fmla="*/ 5420016 w 11218359"/>
              <a:gd name="connsiteY474" fmla="*/ 1281517 h 1281517"/>
              <a:gd name="connsiteX475" fmla="*/ 5431446 w 11218359"/>
              <a:gd name="connsiteY475" fmla="*/ 1281517 h 1281517"/>
              <a:gd name="connsiteX476" fmla="*/ 5442876 w 11218359"/>
              <a:gd name="connsiteY476" fmla="*/ 1281517 h 1281517"/>
              <a:gd name="connsiteX477" fmla="*/ 5454306 w 11218359"/>
              <a:gd name="connsiteY477" fmla="*/ 1281517 h 1281517"/>
              <a:gd name="connsiteX478" fmla="*/ 5465736 w 11218359"/>
              <a:gd name="connsiteY478" fmla="*/ 1281517 h 1281517"/>
              <a:gd name="connsiteX479" fmla="*/ 5477214 w 11218359"/>
              <a:gd name="connsiteY479" fmla="*/ 1281517 h 1281517"/>
              <a:gd name="connsiteX480" fmla="*/ 5488643 w 11218359"/>
              <a:gd name="connsiteY480" fmla="*/ 1281517 h 1281517"/>
              <a:gd name="connsiteX481" fmla="*/ 5500073 w 11218359"/>
              <a:gd name="connsiteY481" fmla="*/ 1281517 h 1281517"/>
              <a:gd name="connsiteX482" fmla="*/ 5511503 w 11218359"/>
              <a:gd name="connsiteY482" fmla="*/ 1281517 h 1281517"/>
              <a:gd name="connsiteX483" fmla="*/ 5522933 w 11218359"/>
              <a:gd name="connsiteY483" fmla="*/ 1281517 h 1281517"/>
              <a:gd name="connsiteX484" fmla="*/ 5534411 w 11218359"/>
              <a:gd name="connsiteY484" fmla="*/ 1281517 h 1281517"/>
              <a:gd name="connsiteX485" fmla="*/ 5545841 w 11218359"/>
              <a:gd name="connsiteY485" fmla="*/ 1281517 h 1281517"/>
              <a:gd name="connsiteX486" fmla="*/ 5557271 w 11218359"/>
              <a:gd name="connsiteY486" fmla="*/ 1281517 h 1281517"/>
              <a:gd name="connsiteX487" fmla="*/ 5568701 w 11218359"/>
              <a:gd name="connsiteY487" fmla="*/ 1281517 h 1281517"/>
              <a:gd name="connsiteX488" fmla="*/ 5580131 w 11218359"/>
              <a:gd name="connsiteY488" fmla="*/ 1281517 h 1281517"/>
              <a:gd name="connsiteX489" fmla="*/ 5591609 w 11218359"/>
              <a:gd name="connsiteY489" fmla="*/ 1281517 h 1281517"/>
              <a:gd name="connsiteX490" fmla="*/ 5603038 w 11218359"/>
              <a:gd name="connsiteY490" fmla="*/ 1281517 h 1281517"/>
              <a:gd name="connsiteX491" fmla="*/ 5614469 w 11218359"/>
              <a:gd name="connsiteY491" fmla="*/ 1281517 h 1281517"/>
              <a:gd name="connsiteX492" fmla="*/ 5625899 w 11218359"/>
              <a:gd name="connsiteY492" fmla="*/ 1281517 h 1281517"/>
              <a:gd name="connsiteX493" fmla="*/ 5637329 w 11218359"/>
              <a:gd name="connsiteY493" fmla="*/ 1281517 h 1281517"/>
              <a:gd name="connsiteX494" fmla="*/ 5648759 w 11218359"/>
              <a:gd name="connsiteY494" fmla="*/ 1281517 h 1281517"/>
              <a:gd name="connsiteX495" fmla="*/ 5660236 w 11218359"/>
              <a:gd name="connsiteY495" fmla="*/ 1281517 h 1281517"/>
              <a:gd name="connsiteX496" fmla="*/ 5671666 w 11218359"/>
              <a:gd name="connsiteY496" fmla="*/ 1281517 h 1281517"/>
              <a:gd name="connsiteX497" fmla="*/ 5683096 w 11218359"/>
              <a:gd name="connsiteY497" fmla="*/ 1281517 h 1281517"/>
              <a:gd name="connsiteX498" fmla="*/ 5694526 w 11218359"/>
              <a:gd name="connsiteY498" fmla="*/ 1281517 h 1281517"/>
              <a:gd name="connsiteX499" fmla="*/ 5705956 w 11218359"/>
              <a:gd name="connsiteY499" fmla="*/ 1281517 h 1281517"/>
              <a:gd name="connsiteX500" fmla="*/ 5717434 w 11218359"/>
              <a:gd name="connsiteY500" fmla="*/ 1281517 h 1281517"/>
              <a:gd name="connsiteX501" fmla="*/ 5728864 w 11218359"/>
              <a:gd name="connsiteY501" fmla="*/ 1281517 h 1281517"/>
              <a:gd name="connsiteX502" fmla="*/ 5740294 w 11218359"/>
              <a:gd name="connsiteY502" fmla="*/ 1281517 h 1281517"/>
              <a:gd name="connsiteX503" fmla="*/ 5751724 w 11218359"/>
              <a:gd name="connsiteY503" fmla="*/ 1281517 h 1281517"/>
              <a:gd name="connsiteX504" fmla="*/ 5763154 w 11218359"/>
              <a:gd name="connsiteY504" fmla="*/ 1281517 h 1281517"/>
              <a:gd name="connsiteX505" fmla="*/ 5774631 w 11218359"/>
              <a:gd name="connsiteY505" fmla="*/ 1281517 h 1281517"/>
              <a:gd name="connsiteX506" fmla="*/ 5786062 w 11218359"/>
              <a:gd name="connsiteY506" fmla="*/ 1281517 h 1281517"/>
              <a:gd name="connsiteX507" fmla="*/ 5797492 w 11218359"/>
              <a:gd name="connsiteY507" fmla="*/ 1281517 h 1281517"/>
              <a:gd name="connsiteX508" fmla="*/ 5808921 w 11218359"/>
              <a:gd name="connsiteY508" fmla="*/ 1281517 h 1281517"/>
              <a:gd name="connsiteX509" fmla="*/ 5820351 w 11218359"/>
              <a:gd name="connsiteY509" fmla="*/ 1281517 h 1281517"/>
              <a:gd name="connsiteX510" fmla="*/ 5831829 w 11218359"/>
              <a:gd name="connsiteY510" fmla="*/ 1281517 h 1281517"/>
              <a:gd name="connsiteX511" fmla="*/ 5843259 w 11218359"/>
              <a:gd name="connsiteY511" fmla="*/ 1281517 h 1281517"/>
              <a:gd name="connsiteX512" fmla="*/ 5854689 w 11218359"/>
              <a:gd name="connsiteY512" fmla="*/ 1281517 h 1281517"/>
              <a:gd name="connsiteX513" fmla="*/ 5866119 w 11218359"/>
              <a:gd name="connsiteY513" fmla="*/ 1281517 h 1281517"/>
              <a:gd name="connsiteX514" fmla="*/ 5877549 w 11218359"/>
              <a:gd name="connsiteY514" fmla="*/ 1281517 h 1281517"/>
              <a:gd name="connsiteX515" fmla="*/ 5889027 w 11218359"/>
              <a:gd name="connsiteY515" fmla="*/ 1281517 h 1281517"/>
              <a:gd name="connsiteX516" fmla="*/ 5900457 w 11218359"/>
              <a:gd name="connsiteY516" fmla="*/ 1281517 h 1281517"/>
              <a:gd name="connsiteX517" fmla="*/ 5911887 w 11218359"/>
              <a:gd name="connsiteY517" fmla="*/ 1281517 h 1281517"/>
              <a:gd name="connsiteX518" fmla="*/ 5923317 w 11218359"/>
              <a:gd name="connsiteY518" fmla="*/ 1281517 h 1281517"/>
              <a:gd name="connsiteX519" fmla="*/ 5934747 w 11218359"/>
              <a:gd name="connsiteY519" fmla="*/ 1281517 h 1281517"/>
              <a:gd name="connsiteX520" fmla="*/ 5946225 w 11218359"/>
              <a:gd name="connsiteY520" fmla="*/ 1281517 h 1281517"/>
              <a:gd name="connsiteX521" fmla="*/ 5957655 w 11218359"/>
              <a:gd name="connsiteY521" fmla="*/ 1281517 h 1281517"/>
              <a:gd name="connsiteX522" fmla="*/ 5969084 w 11218359"/>
              <a:gd name="connsiteY522" fmla="*/ 1281517 h 1281517"/>
              <a:gd name="connsiteX523" fmla="*/ 5980514 w 11218359"/>
              <a:gd name="connsiteY523" fmla="*/ 1281517 h 1281517"/>
              <a:gd name="connsiteX524" fmla="*/ 5991944 w 11218359"/>
              <a:gd name="connsiteY524" fmla="*/ 1281517 h 1281517"/>
              <a:gd name="connsiteX525" fmla="*/ 6003422 w 11218359"/>
              <a:gd name="connsiteY525" fmla="*/ 1281517 h 1281517"/>
              <a:gd name="connsiteX526" fmla="*/ 6014852 w 11218359"/>
              <a:gd name="connsiteY526" fmla="*/ 1281517 h 1281517"/>
              <a:gd name="connsiteX527" fmla="*/ 6026282 w 11218359"/>
              <a:gd name="connsiteY527" fmla="*/ 1281517 h 1281517"/>
              <a:gd name="connsiteX528" fmla="*/ 6037712 w 11218359"/>
              <a:gd name="connsiteY528" fmla="*/ 1281517 h 1281517"/>
              <a:gd name="connsiteX529" fmla="*/ 6049142 w 11218359"/>
              <a:gd name="connsiteY529" fmla="*/ 1281517 h 1281517"/>
              <a:gd name="connsiteX530" fmla="*/ 6060620 w 11218359"/>
              <a:gd name="connsiteY530" fmla="*/ 1281517 h 1281517"/>
              <a:gd name="connsiteX531" fmla="*/ 6072049 w 11218359"/>
              <a:gd name="connsiteY531" fmla="*/ 1281517 h 1281517"/>
              <a:gd name="connsiteX532" fmla="*/ 6083480 w 11218359"/>
              <a:gd name="connsiteY532" fmla="*/ 1281517 h 1281517"/>
              <a:gd name="connsiteX533" fmla="*/ 6094910 w 11218359"/>
              <a:gd name="connsiteY533" fmla="*/ 1281517 h 1281517"/>
              <a:gd name="connsiteX534" fmla="*/ 6106340 w 11218359"/>
              <a:gd name="connsiteY534" fmla="*/ 1281517 h 1281517"/>
              <a:gd name="connsiteX535" fmla="*/ 6117818 w 11218359"/>
              <a:gd name="connsiteY535" fmla="*/ 1281517 h 1281517"/>
              <a:gd name="connsiteX536" fmla="*/ 6129247 w 11218359"/>
              <a:gd name="connsiteY536" fmla="*/ 1281517 h 1281517"/>
              <a:gd name="connsiteX537" fmla="*/ 6140677 w 11218359"/>
              <a:gd name="connsiteY537" fmla="*/ 1281517 h 1281517"/>
              <a:gd name="connsiteX538" fmla="*/ 6152107 w 11218359"/>
              <a:gd name="connsiteY538" fmla="*/ 1281517 h 1281517"/>
              <a:gd name="connsiteX539" fmla="*/ 6163537 w 11218359"/>
              <a:gd name="connsiteY539" fmla="*/ 1281517 h 1281517"/>
              <a:gd name="connsiteX540" fmla="*/ 6175015 w 11218359"/>
              <a:gd name="connsiteY540" fmla="*/ 1281517 h 1281517"/>
              <a:gd name="connsiteX541" fmla="*/ 6186445 w 11218359"/>
              <a:gd name="connsiteY541" fmla="*/ 1281517 h 1281517"/>
              <a:gd name="connsiteX542" fmla="*/ 6197875 w 11218359"/>
              <a:gd name="connsiteY542" fmla="*/ 1281517 h 1281517"/>
              <a:gd name="connsiteX543" fmla="*/ 6209305 w 11218359"/>
              <a:gd name="connsiteY543" fmla="*/ 1281517 h 1281517"/>
              <a:gd name="connsiteX544" fmla="*/ 6220735 w 11218359"/>
              <a:gd name="connsiteY544" fmla="*/ 1281517 h 1281517"/>
              <a:gd name="connsiteX545" fmla="*/ 6232212 w 11218359"/>
              <a:gd name="connsiteY545" fmla="*/ 1281517 h 1281517"/>
              <a:gd name="connsiteX546" fmla="*/ 6243642 w 11218359"/>
              <a:gd name="connsiteY546" fmla="*/ 1281517 h 1281517"/>
              <a:gd name="connsiteX547" fmla="*/ 6255073 w 11218359"/>
              <a:gd name="connsiteY547" fmla="*/ 1281517 h 1281517"/>
              <a:gd name="connsiteX548" fmla="*/ 6266503 w 11218359"/>
              <a:gd name="connsiteY548" fmla="*/ 1281517 h 1281517"/>
              <a:gd name="connsiteX549" fmla="*/ 6277933 w 11218359"/>
              <a:gd name="connsiteY549" fmla="*/ 1281517 h 1281517"/>
              <a:gd name="connsiteX550" fmla="*/ 6289410 w 11218359"/>
              <a:gd name="connsiteY550" fmla="*/ 1281517 h 1281517"/>
              <a:gd name="connsiteX551" fmla="*/ 6300840 w 11218359"/>
              <a:gd name="connsiteY551" fmla="*/ 1281517 h 1281517"/>
              <a:gd name="connsiteX552" fmla="*/ 6312270 w 11218359"/>
              <a:gd name="connsiteY552" fmla="*/ 1281517 h 1281517"/>
              <a:gd name="connsiteX553" fmla="*/ 6323700 w 11218359"/>
              <a:gd name="connsiteY553" fmla="*/ 1281517 h 1281517"/>
              <a:gd name="connsiteX554" fmla="*/ 6335130 w 11218359"/>
              <a:gd name="connsiteY554" fmla="*/ 1281517 h 1281517"/>
              <a:gd name="connsiteX555" fmla="*/ 6346608 w 11218359"/>
              <a:gd name="connsiteY555" fmla="*/ 1281517 h 1281517"/>
              <a:gd name="connsiteX556" fmla="*/ 6358038 w 11218359"/>
              <a:gd name="connsiteY556" fmla="*/ 1281517 h 1281517"/>
              <a:gd name="connsiteX557" fmla="*/ 6369468 w 11218359"/>
              <a:gd name="connsiteY557" fmla="*/ 1281517 h 1281517"/>
              <a:gd name="connsiteX558" fmla="*/ 6380898 w 11218359"/>
              <a:gd name="connsiteY558" fmla="*/ 1281517 h 1281517"/>
              <a:gd name="connsiteX559" fmla="*/ 6392328 w 11218359"/>
              <a:gd name="connsiteY559" fmla="*/ 1281517 h 1281517"/>
              <a:gd name="connsiteX560" fmla="*/ 6403805 w 11218359"/>
              <a:gd name="connsiteY560" fmla="*/ 1281517 h 1281517"/>
              <a:gd name="connsiteX561" fmla="*/ 6415235 w 11218359"/>
              <a:gd name="connsiteY561" fmla="*/ 1281517 h 1281517"/>
              <a:gd name="connsiteX562" fmla="*/ 6426666 w 11218359"/>
              <a:gd name="connsiteY562" fmla="*/ 1281517 h 1281517"/>
              <a:gd name="connsiteX563" fmla="*/ 6438096 w 11218359"/>
              <a:gd name="connsiteY563" fmla="*/ 1281517 h 1281517"/>
              <a:gd name="connsiteX564" fmla="*/ 6449525 w 11218359"/>
              <a:gd name="connsiteY564" fmla="*/ 1281517 h 1281517"/>
              <a:gd name="connsiteX565" fmla="*/ 6461003 w 11218359"/>
              <a:gd name="connsiteY565" fmla="*/ 1281517 h 1281517"/>
              <a:gd name="connsiteX566" fmla="*/ 6472433 w 11218359"/>
              <a:gd name="connsiteY566" fmla="*/ 1281517 h 1281517"/>
              <a:gd name="connsiteX567" fmla="*/ 6483863 w 11218359"/>
              <a:gd name="connsiteY567" fmla="*/ 1281517 h 1281517"/>
              <a:gd name="connsiteX568" fmla="*/ 6495293 w 11218359"/>
              <a:gd name="connsiteY568" fmla="*/ 1281517 h 1281517"/>
              <a:gd name="connsiteX569" fmla="*/ 6506723 w 11218359"/>
              <a:gd name="connsiteY569" fmla="*/ 1281517 h 1281517"/>
              <a:gd name="connsiteX570" fmla="*/ 6518201 w 11218359"/>
              <a:gd name="connsiteY570" fmla="*/ 1281517 h 1281517"/>
              <a:gd name="connsiteX571" fmla="*/ 6529631 w 11218359"/>
              <a:gd name="connsiteY571" fmla="*/ 1281517 h 1281517"/>
              <a:gd name="connsiteX572" fmla="*/ 6541061 w 11218359"/>
              <a:gd name="connsiteY572" fmla="*/ 1281517 h 1281517"/>
              <a:gd name="connsiteX573" fmla="*/ 6552490 w 11218359"/>
              <a:gd name="connsiteY573" fmla="*/ 1281517 h 1281517"/>
              <a:gd name="connsiteX574" fmla="*/ 6563921 w 11218359"/>
              <a:gd name="connsiteY574" fmla="*/ 1281517 h 1281517"/>
              <a:gd name="connsiteX575" fmla="*/ 6575398 w 11218359"/>
              <a:gd name="connsiteY575" fmla="*/ 1281517 h 1281517"/>
              <a:gd name="connsiteX576" fmla="*/ 6586828 w 11218359"/>
              <a:gd name="connsiteY576" fmla="*/ 1281517 h 1281517"/>
              <a:gd name="connsiteX577" fmla="*/ 6598259 w 11218359"/>
              <a:gd name="connsiteY577" fmla="*/ 1281517 h 1281517"/>
              <a:gd name="connsiteX578" fmla="*/ 6609688 w 11218359"/>
              <a:gd name="connsiteY578" fmla="*/ 1281517 h 1281517"/>
              <a:gd name="connsiteX579" fmla="*/ 6621118 w 11218359"/>
              <a:gd name="connsiteY579" fmla="*/ 1281517 h 1281517"/>
              <a:gd name="connsiteX580" fmla="*/ 6632596 w 11218359"/>
              <a:gd name="connsiteY580" fmla="*/ 1281517 h 1281517"/>
              <a:gd name="connsiteX581" fmla="*/ 6644026 w 11218359"/>
              <a:gd name="connsiteY581" fmla="*/ 1281517 h 1281517"/>
              <a:gd name="connsiteX582" fmla="*/ 6655456 w 11218359"/>
              <a:gd name="connsiteY582" fmla="*/ 1281517 h 1281517"/>
              <a:gd name="connsiteX583" fmla="*/ 6666886 w 11218359"/>
              <a:gd name="connsiteY583" fmla="*/ 1281517 h 1281517"/>
              <a:gd name="connsiteX584" fmla="*/ 6678316 w 11218359"/>
              <a:gd name="connsiteY584" fmla="*/ 1281517 h 1281517"/>
              <a:gd name="connsiteX585" fmla="*/ 6689794 w 11218359"/>
              <a:gd name="connsiteY585" fmla="*/ 1281517 h 1281517"/>
              <a:gd name="connsiteX586" fmla="*/ 6701224 w 11218359"/>
              <a:gd name="connsiteY586" fmla="*/ 1281517 h 1281517"/>
              <a:gd name="connsiteX587" fmla="*/ 6712653 w 11218359"/>
              <a:gd name="connsiteY587" fmla="*/ 1281517 h 1281517"/>
              <a:gd name="connsiteX588" fmla="*/ 6724083 w 11218359"/>
              <a:gd name="connsiteY588" fmla="*/ 1281517 h 1281517"/>
              <a:gd name="connsiteX589" fmla="*/ 6735514 w 11218359"/>
              <a:gd name="connsiteY589" fmla="*/ 1281517 h 1281517"/>
              <a:gd name="connsiteX590" fmla="*/ 6746944 w 11218359"/>
              <a:gd name="connsiteY590" fmla="*/ 1281517 h 1281517"/>
              <a:gd name="connsiteX591" fmla="*/ 6758421 w 11218359"/>
              <a:gd name="connsiteY591" fmla="*/ 1281517 h 1281517"/>
              <a:gd name="connsiteX592" fmla="*/ 6769851 w 11218359"/>
              <a:gd name="connsiteY592" fmla="*/ 1281517 h 1281517"/>
              <a:gd name="connsiteX593" fmla="*/ 6781281 w 11218359"/>
              <a:gd name="connsiteY593" fmla="*/ 1281517 h 1281517"/>
              <a:gd name="connsiteX594" fmla="*/ 6792711 w 11218359"/>
              <a:gd name="connsiteY594" fmla="*/ 1281517 h 1281517"/>
              <a:gd name="connsiteX595" fmla="*/ 6804141 w 11218359"/>
              <a:gd name="connsiteY595" fmla="*/ 1281517 h 1281517"/>
              <a:gd name="connsiteX596" fmla="*/ 6815619 w 11218359"/>
              <a:gd name="connsiteY596" fmla="*/ 1281517 h 1281517"/>
              <a:gd name="connsiteX597" fmla="*/ 6827049 w 11218359"/>
              <a:gd name="connsiteY597" fmla="*/ 1281517 h 1281517"/>
              <a:gd name="connsiteX598" fmla="*/ 6838479 w 11218359"/>
              <a:gd name="connsiteY598" fmla="*/ 1281517 h 1281517"/>
              <a:gd name="connsiteX599" fmla="*/ 6849909 w 11218359"/>
              <a:gd name="connsiteY599" fmla="*/ 1281517 h 1281517"/>
              <a:gd name="connsiteX600" fmla="*/ 6861339 w 11218359"/>
              <a:gd name="connsiteY600" fmla="*/ 1281517 h 1281517"/>
              <a:gd name="connsiteX601" fmla="*/ 6872816 w 11218359"/>
              <a:gd name="connsiteY601" fmla="*/ 1281517 h 1281517"/>
              <a:gd name="connsiteX602" fmla="*/ 6884246 w 11218359"/>
              <a:gd name="connsiteY602" fmla="*/ 1281517 h 1281517"/>
              <a:gd name="connsiteX603" fmla="*/ 6895676 w 11218359"/>
              <a:gd name="connsiteY603" fmla="*/ 1281517 h 1281517"/>
              <a:gd name="connsiteX604" fmla="*/ 6907107 w 11218359"/>
              <a:gd name="connsiteY604" fmla="*/ 1281517 h 1281517"/>
              <a:gd name="connsiteX605" fmla="*/ 6918537 w 11218359"/>
              <a:gd name="connsiteY605" fmla="*/ 1281517 h 1281517"/>
              <a:gd name="connsiteX606" fmla="*/ 6930014 w 11218359"/>
              <a:gd name="connsiteY606" fmla="*/ 1281517 h 1281517"/>
              <a:gd name="connsiteX607" fmla="*/ 6941444 w 11218359"/>
              <a:gd name="connsiteY607" fmla="*/ 1281517 h 1281517"/>
              <a:gd name="connsiteX608" fmla="*/ 6952874 w 11218359"/>
              <a:gd name="connsiteY608" fmla="*/ 1281517 h 1281517"/>
              <a:gd name="connsiteX609" fmla="*/ 6964304 w 11218359"/>
              <a:gd name="connsiteY609" fmla="*/ 1281517 h 1281517"/>
              <a:gd name="connsiteX610" fmla="*/ 6975734 w 11218359"/>
              <a:gd name="connsiteY610" fmla="*/ 1281517 h 1281517"/>
              <a:gd name="connsiteX611" fmla="*/ 6987212 w 11218359"/>
              <a:gd name="connsiteY611" fmla="*/ 1281517 h 1281517"/>
              <a:gd name="connsiteX612" fmla="*/ 6998642 w 11218359"/>
              <a:gd name="connsiteY612" fmla="*/ 1281517 h 1281517"/>
              <a:gd name="connsiteX613" fmla="*/ 7010072 w 11218359"/>
              <a:gd name="connsiteY613" fmla="*/ 1281517 h 1281517"/>
              <a:gd name="connsiteX614" fmla="*/ 7021502 w 11218359"/>
              <a:gd name="connsiteY614" fmla="*/ 1281517 h 1281517"/>
              <a:gd name="connsiteX615" fmla="*/ 7032931 w 11218359"/>
              <a:gd name="connsiteY615" fmla="*/ 1281517 h 1281517"/>
              <a:gd name="connsiteX616" fmla="*/ 7044409 w 11218359"/>
              <a:gd name="connsiteY616" fmla="*/ 1281517 h 1281517"/>
              <a:gd name="connsiteX617" fmla="*/ 7055839 w 11218359"/>
              <a:gd name="connsiteY617" fmla="*/ 1281517 h 1281517"/>
              <a:gd name="connsiteX618" fmla="*/ 7067269 w 11218359"/>
              <a:gd name="connsiteY618" fmla="*/ 1281517 h 1281517"/>
              <a:gd name="connsiteX619" fmla="*/ 7078700 w 11218359"/>
              <a:gd name="connsiteY619" fmla="*/ 1281517 h 1281517"/>
              <a:gd name="connsiteX620" fmla="*/ 7090129 w 11218359"/>
              <a:gd name="connsiteY620" fmla="*/ 1281517 h 1281517"/>
              <a:gd name="connsiteX621" fmla="*/ 7101607 w 11218359"/>
              <a:gd name="connsiteY621" fmla="*/ 1281517 h 1281517"/>
              <a:gd name="connsiteX622" fmla="*/ 7113037 w 11218359"/>
              <a:gd name="connsiteY622" fmla="*/ 1281517 h 1281517"/>
              <a:gd name="connsiteX623" fmla="*/ 7124467 w 11218359"/>
              <a:gd name="connsiteY623" fmla="*/ 1281517 h 1281517"/>
              <a:gd name="connsiteX624" fmla="*/ 7135897 w 11218359"/>
              <a:gd name="connsiteY624" fmla="*/ 1281517 h 1281517"/>
              <a:gd name="connsiteX625" fmla="*/ 7147327 w 11218359"/>
              <a:gd name="connsiteY625" fmla="*/ 1281517 h 1281517"/>
              <a:gd name="connsiteX626" fmla="*/ 7158805 w 11218359"/>
              <a:gd name="connsiteY626" fmla="*/ 1281517 h 1281517"/>
              <a:gd name="connsiteX627" fmla="*/ 7170235 w 11218359"/>
              <a:gd name="connsiteY627" fmla="*/ 1281517 h 1281517"/>
              <a:gd name="connsiteX628" fmla="*/ 7181665 w 11218359"/>
              <a:gd name="connsiteY628" fmla="*/ 1281517 h 1281517"/>
              <a:gd name="connsiteX629" fmla="*/ 7193094 w 11218359"/>
              <a:gd name="connsiteY629" fmla="*/ 1281517 h 1281517"/>
              <a:gd name="connsiteX630" fmla="*/ 7204524 w 11218359"/>
              <a:gd name="connsiteY630" fmla="*/ 1281517 h 1281517"/>
              <a:gd name="connsiteX631" fmla="*/ 7216002 w 11218359"/>
              <a:gd name="connsiteY631" fmla="*/ 1281517 h 1281517"/>
              <a:gd name="connsiteX632" fmla="*/ 7227432 w 11218359"/>
              <a:gd name="connsiteY632" fmla="*/ 1281517 h 1281517"/>
              <a:gd name="connsiteX633" fmla="*/ 7238862 w 11218359"/>
              <a:gd name="connsiteY633" fmla="*/ 1281517 h 1281517"/>
              <a:gd name="connsiteX634" fmla="*/ 7250292 w 11218359"/>
              <a:gd name="connsiteY634" fmla="*/ 1281517 h 1281517"/>
              <a:gd name="connsiteX635" fmla="*/ 7261722 w 11218359"/>
              <a:gd name="connsiteY635" fmla="*/ 1281517 h 1281517"/>
              <a:gd name="connsiteX636" fmla="*/ 7273200 w 11218359"/>
              <a:gd name="connsiteY636" fmla="*/ 1281517 h 1281517"/>
              <a:gd name="connsiteX637" fmla="*/ 7284630 w 11218359"/>
              <a:gd name="connsiteY637" fmla="*/ 1281517 h 1281517"/>
              <a:gd name="connsiteX638" fmla="*/ 7296060 w 11218359"/>
              <a:gd name="connsiteY638" fmla="*/ 1281517 h 1281517"/>
              <a:gd name="connsiteX639" fmla="*/ 7307490 w 11218359"/>
              <a:gd name="connsiteY639" fmla="*/ 1281517 h 1281517"/>
              <a:gd name="connsiteX640" fmla="*/ 7318920 w 11218359"/>
              <a:gd name="connsiteY640" fmla="*/ 1281517 h 1281517"/>
              <a:gd name="connsiteX641" fmla="*/ 7330398 w 11218359"/>
              <a:gd name="connsiteY641" fmla="*/ 1281517 h 1281517"/>
              <a:gd name="connsiteX642" fmla="*/ 7341828 w 11218359"/>
              <a:gd name="connsiteY642" fmla="*/ 1281517 h 1281517"/>
              <a:gd name="connsiteX643" fmla="*/ 7353257 w 11218359"/>
              <a:gd name="connsiteY643" fmla="*/ 1281517 h 1281517"/>
              <a:gd name="connsiteX644" fmla="*/ 7364687 w 11218359"/>
              <a:gd name="connsiteY644" fmla="*/ 1281517 h 1281517"/>
              <a:gd name="connsiteX645" fmla="*/ 7376117 w 11218359"/>
              <a:gd name="connsiteY645" fmla="*/ 1281517 h 1281517"/>
              <a:gd name="connsiteX646" fmla="*/ 7387595 w 11218359"/>
              <a:gd name="connsiteY646" fmla="*/ 1281517 h 1281517"/>
              <a:gd name="connsiteX647" fmla="*/ 7399025 w 11218359"/>
              <a:gd name="connsiteY647" fmla="*/ 1281517 h 1281517"/>
              <a:gd name="connsiteX648" fmla="*/ 7410455 w 11218359"/>
              <a:gd name="connsiteY648" fmla="*/ 1281517 h 1281517"/>
              <a:gd name="connsiteX649" fmla="*/ 7421885 w 11218359"/>
              <a:gd name="connsiteY649" fmla="*/ 1281517 h 1281517"/>
              <a:gd name="connsiteX650" fmla="*/ 7433315 w 11218359"/>
              <a:gd name="connsiteY650" fmla="*/ 1281517 h 1281517"/>
              <a:gd name="connsiteX651" fmla="*/ 7444793 w 11218359"/>
              <a:gd name="connsiteY651" fmla="*/ 1281517 h 1281517"/>
              <a:gd name="connsiteX652" fmla="*/ 7456222 w 11218359"/>
              <a:gd name="connsiteY652" fmla="*/ 1281517 h 1281517"/>
              <a:gd name="connsiteX653" fmla="*/ 7467653 w 11218359"/>
              <a:gd name="connsiteY653" fmla="*/ 1281517 h 1281517"/>
              <a:gd name="connsiteX654" fmla="*/ 7479083 w 11218359"/>
              <a:gd name="connsiteY654" fmla="*/ 1281517 h 1281517"/>
              <a:gd name="connsiteX655" fmla="*/ 7490513 w 11218359"/>
              <a:gd name="connsiteY655" fmla="*/ 1281517 h 1281517"/>
              <a:gd name="connsiteX656" fmla="*/ 7501990 w 11218359"/>
              <a:gd name="connsiteY656" fmla="*/ 1281517 h 1281517"/>
              <a:gd name="connsiteX657" fmla="*/ 7513420 w 11218359"/>
              <a:gd name="connsiteY657" fmla="*/ 1281517 h 1281517"/>
              <a:gd name="connsiteX658" fmla="*/ 7524850 w 11218359"/>
              <a:gd name="connsiteY658" fmla="*/ 1281517 h 1281517"/>
              <a:gd name="connsiteX659" fmla="*/ 7536280 w 11218359"/>
              <a:gd name="connsiteY659" fmla="*/ 1281517 h 1281517"/>
              <a:gd name="connsiteX660" fmla="*/ 7547710 w 11218359"/>
              <a:gd name="connsiteY660" fmla="*/ 1281517 h 1281517"/>
              <a:gd name="connsiteX661" fmla="*/ 7559188 w 11218359"/>
              <a:gd name="connsiteY661" fmla="*/ 1281517 h 1281517"/>
              <a:gd name="connsiteX662" fmla="*/ 7570618 w 11218359"/>
              <a:gd name="connsiteY662" fmla="*/ 1281517 h 1281517"/>
              <a:gd name="connsiteX663" fmla="*/ 7582048 w 11218359"/>
              <a:gd name="connsiteY663" fmla="*/ 1281517 h 1281517"/>
              <a:gd name="connsiteX664" fmla="*/ 7593478 w 11218359"/>
              <a:gd name="connsiteY664" fmla="*/ 1281517 h 1281517"/>
              <a:gd name="connsiteX665" fmla="*/ 7604908 w 11218359"/>
              <a:gd name="connsiteY665" fmla="*/ 1281517 h 1281517"/>
              <a:gd name="connsiteX666" fmla="*/ 7616385 w 11218359"/>
              <a:gd name="connsiteY666" fmla="*/ 1281517 h 1281517"/>
              <a:gd name="connsiteX667" fmla="*/ 7627815 w 11218359"/>
              <a:gd name="connsiteY667" fmla="*/ 1281517 h 1281517"/>
              <a:gd name="connsiteX668" fmla="*/ 7639246 w 11218359"/>
              <a:gd name="connsiteY668" fmla="*/ 1281517 h 1281517"/>
              <a:gd name="connsiteX669" fmla="*/ 7650676 w 11218359"/>
              <a:gd name="connsiteY669" fmla="*/ 1281517 h 1281517"/>
              <a:gd name="connsiteX670" fmla="*/ 7662106 w 11218359"/>
              <a:gd name="connsiteY670" fmla="*/ 1281517 h 1281517"/>
              <a:gd name="connsiteX671" fmla="*/ 7673583 w 11218359"/>
              <a:gd name="connsiteY671" fmla="*/ 1281517 h 1281517"/>
              <a:gd name="connsiteX672" fmla="*/ 7685013 w 11218359"/>
              <a:gd name="connsiteY672" fmla="*/ 1281517 h 1281517"/>
              <a:gd name="connsiteX673" fmla="*/ 7696443 w 11218359"/>
              <a:gd name="connsiteY673" fmla="*/ 1281517 h 1281517"/>
              <a:gd name="connsiteX674" fmla="*/ 7707873 w 11218359"/>
              <a:gd name="connsiteY674" fmla="*/ 1281517 h 1281517"/>
              <a:gd name="connsiteX675" fmla="*/ 7719303 w 11218359"/>
              <a:gd name="connsiteY675" fmla="*/ 1281517 h 1281517"/>
              <a:gd name="connsiteX676" fmla="*/ 7730733 w 11218359"/>
              <a:gd name="connsiteY676" fmla="*/ 1281517 h 1281517"/>
              <a:gd name="connsiteX677" fmla="*/ 7742211 w 11218359"/>
              <a:gd name="connsiteY677" fmla="*/ 1281517 h 1281517"/>
              <a:gd name="connsiteX678" fmla="*/ 7753641 w 11218359"/>
              <a:gd name="connsiteY678" fmla="*/ 1281517 h 1281517"/>
              <a:gd name="connsiteX679" fmla="*/ 7765071 w 11218359"/>
              <a:gd name="connsiteY679" fmla="*/ 1281517 h 1281517"/>
              <a:gd name="connsiteX680" fmla="*/ 7776501 w 11218359"/>
              <a:gd name="connsiteY680" fmla="*/ 1281517 h 1281517"/>
              <a:gd name="connsiteX681" fmla="*/ 7787931 w 11218359"/>
              <a:gd name="connsiteY681" fmla="*/ 1281517 h 1281517"/>
              <a:gd name="connsiteX682" fmla="*/ 7799408 w 11218359"/>
              <a:gd name="connsiteY682" fmla="*/ 1281517 h 1281517"/>
              <a:gd name="connsiteX683" fmla="*/ 7810839 w 11218359"/>
              <a:gd name="connsiteY683" fmla="*/ 1281517 h 1281517"/>
              <a:gd name="connsiteX684" fmla="*/ 7822268 w 11218359"/>
              <a:gd name="connsiteY684" fmla="*/ 1281517 h 1281517"/>
              <a:gd name="connsiteX685" fmla="*/ 7833698 w 11218359"/>
              <a:gd name="connsiteY685" fmla="*/ 1281517 h 1281517"/>
              <a:gd name="connsiteX686" fmla="*/ 7845128 w 11218359"/>
              <a:gd name="connsiteY686" fmla="*/ 1281517 h 1281517"/>
              <a:gd name="connsiteX687" fmla="*/ 7856606 w 11218359"/>
              <a:gd name="connsiteY687" fmla="*/ 1281517 h 1281517"/>
              <a:gd name="connsiteX688" fmla="*/ 7868036 w 11218359"/>
              <a:gd name="connsiteY688" fmla="*/ 1281517 h 1281517"/>
              <a:gd name="connsiteX689" fmla="*/ 7879466 w 11218359"/>
              <a:gd name="connsiteY689" fmla="*/ 1281517 h 1281517"/>
              <a:gd name="connsiteX690" fmla="*/ 7890896 w 11218359"/>
              <a:gd name="connsiteY690" fmla="*/ 1281517 h 1281517"/>
              <a:gd name="connsiteX691" fmla="*/ 7902326 w 11218359"/>
              <a:gd name="connsiteY691" fmla="*/ 1281517 h 1281517"/>
              <a:gd name="connsiteX692" fmla="*/ 7913804 w 11218359"/>
              <a:gd name="connsiteY692" fmla="*/ 1281517 h 1281517"/>
              <a:gd name="connsiteX693" fmla="*/ 7925234 w 11218359"/>
              <a:gd name="connsiteY693" fmla="*/ 1281517 h 1281517"/>
              <a:gd name="connsiteX694" fmla="*/ 7936663 w 11218359"/>
              <a:gd name="connsiteY694" fmla="*/ 1281517 h 1281517"/>
              <a:gd name="connsiteX695" fmla="*/ 7948094 w 11218359"/>
              <a:gd name="connsiteY695" fmla="*/ 1281517 h 1281517"/>
              <a:gd name="connsiteX696" fmla="*/ 7959524 w 11218359"/>
              <a:gd name="connsiteY696" fmla="*/ 1281517 h 1281517"/>
              <a:gd name="connsiteX697" fmla="*/ 7971001 w 11218359"/>
              <a:gd name="connsiteY697" fmla="*/ 1281517 h 1281517"/>
              <a:gd name="connsiteX698" fmla="*/ 7982431 w 11218359"/>
              <a:gd name="connsiteY698" fmla="*/ 1281517 h 1281517"/>
              <a:gd name="connsiteX699" fmla="*/ 7993861 w 11218359"/>
              <a:gd name="connsiteY699" fmla="*/ 1281517 h 1281517"/>
              <a:gd name="connsiteX700" fmla="*/ 8005291 w 11218359"/>
              <a:gd name="connsiteY700" fmla="*/ 1281517 h 1281517"/>
              <a:gd name="connsiteX701" fmla="*/ 8016721 w 11218359"/>
              <a:gd name="connsiteY701" fmla="*/ 1281517 h 1281517"/>
              <a:gd name="connsiteX702" fmla="*/ 8028199 w 11218359"/>
              <a:gd name="connsiteY702" fmla="*/ 1281517 h 1281517"/>
              <a:gd name="connsiteX703" fmla="*/ 8039629 w 11218359"/>
              <a:gd name="connsiteY703" fmla="*/ 1281517 h 1281517"/>
              <a:gd name="connsiteX704" fmla="*/ 8051059 w 11218359"/>
              <a:gd name="connsiteY704" fmla="*/ 1281517 h 1281517"/>
              <a:gd name="connsiteX705" fmla="*/ 8062489 w 11218359"/>
              <a:gd name="connsiteY705" fmla="*/ 1281517 h 1281517"/>
              <a:gd name="connsiteX706" fmla="*/ 8073919 w 11218359"/>
              <a:gd name="connsiteY706" fmla="*/ 1281517 h 1281517"/>
              <a:gd name="connsiteX707" fmla="*/ 8085396 w 11218359"/>
              <a:gd name="connsiteY707" fmla="*/ 1281517 h 1281517"/>
              <a:gd name="connsiteX708" fmla="*/ 8096826 w 11218359"/>
              <a:gd name="connsiteY708" fmla="*/ 1281517 h 1281517"/>
              <a:gd name="connsiteX709" fmla="*/ 8108256 w 11218359"/>
              <a:gd name="connsiteY709" fmla="*/ 1281517 h 1281517"/>
              <a:gd name="connsiteX710" fmla="*/ 8119687 w 11218359"/>
              <a:gd name="connsiteY710" fmla="*/ 1281517 h 1281517"/>
              <a:gd name="connsiteX711" fmla="*/ 8131117 w 11218359"/>
              <a:gd name="connsiteY711" fmla="*/ 1281517 h 1281517"/>
              <a:gd name="connsiteX712" fmla="*/ 8142594 w 11218359"/>
              <a:gd name="connsiteY712" fmla="*/ 1281517 h 1281517"/>
              <a:gd name="connsiteX713" fmla="*/ 8154024 w 11218359"/>
              <a:gd name="connsiteY713" fmla="*/ 1281517 h 1281517"/>
              <a:gd name="connsiteX714" fmla="*/ 8165454 w 11218359"/>
              <a:gd name="connsiteY714" fmla="*/ 1281517 h 1281517"/>
              <a:gd name="connsiteX715" fmla="*/ 8176884 w 11218359"/>
              <a:gd name="connsiteY715" fmla="*/ 1281517 h 1281517"/>
              <a:gd name="connsiteX716" fmla="*/ 8188314 w 11218359"/>
              <a:gd name="connsiteY716" fmla="*/ 1281517 h 1281517"/>
              <a:gd name="connsiteX717" fmla="*/ 8199792 w 11218359"/>
              <a:gd name="connsiteY717" fmla="*/ 1281517 h 1281517"/>
              <a:gd name="connsiteX718" fmla="*/ 8211222 w 11218359"/>
              <a:gd name="connsiteY718" fmla="*/ 1281517 h 1281517"/>
              <a:gd name="connsiteX719" fmla="*/ 8222652 w 11218359"/>
              <a:gd name="connsiteY719" fmla="*/ 1281517 h 1281517"/>
              <a:gd name="connsiteX720" fmla="*/ 8234082 w 11218359"/>
              <a:gd name="connsiteY720" fmla="*/ 1281517 h 1281517"/>
              <a:gd name="connsiteX721" fmla="*/ 8245512 w 11218359"/>
              <a:gd name="connsiteY721" fmla="*/ 1281517 h 1281517"/>
              <a:gd name="connsiteX722" fmla="*/ 8256989 w 11218359"/>
              <a:gd name="connsiteY722" fmla="*/ 1281517 h 1281517"/>
              <a:gd name="connsiteX723" fmla="*/ 8268419 w 11218359"/>
              <a:gd name="connsiteY723" fmla="*/ 1281517 h 1281517"/>
              <a:gd name="connsiteX724" fmla="*/ 8279850 w 11218359"/>
              <a:gd name="connsiteY724" fmla="*/ 1281517 h 1281517"/>
              <a:gd name="connsiteX725" fmla="*/ 8291280 w 11218359"/>
              <a:gd name="connsiteY725" fmla="*/ 1281517 h 1281517"/>
              <a:gd name="connsiteX726" fmla="*/ 8302709 w 11218359"/>
              <a:gd name="connsiteY726" fmla="*/ 1281517 h 1281517"/>
              <a:gd name="connsiteX727" fmla="*/ 8314187 w 11218359"/>
              <a:gd name="connsiteY727" fmla="*/ 1281517 h 1281517"/>
              <a:gd name="connsiteX728" fmla="*/ 8325617 w 11218359"/>
              <a:gd name="connsiteY728" fmla="*/ 1281517 h 1281517"/>
              <a:gd name="connsiteX729" fmla="*/ 8337047 w 11218359"/>
              <a:gd name="connsiteY729" fmla="*/ 1281517 h 1281517"/>
              <a:gd name="connsiteX730" fmla="*/ 8348477 w 11218359"/>
              <a:gd name="connsiteY730" fmla="*/ 1281517 h 1281517"/>
              <a:gd name="connsiteX731" fmla="*/ 8359907 w 11218359"/>
              <a:gd name="connsiteY731" fmla="*/ 506297 h 1281517"/>
              <a:gd name="connsiteX732" fmla="*/ 8371385 w 11218359"/>
              <a:gd name="connsiteY732" fmla="*/ 106671 h 1281517"/>
              <a:gd name="connsiteX733" fmla="*/ 8382815 w 11218359"/>
              <a:gd name="connsiteY733" fmla="*/ 250893 h 1281517"/>
              <a:gd name="connsiteX734" fmla="*/ 8394245 w 11218359"/>
              <a:gd name="connsiteY734" fmla="*/ 132207 h 1281517"/>
              <a:gd name="connsiteX735" fmla="*/ 8405674 w 11218359"/>
              <a:gd name="connsiteY735" fmla="*/ 709117 h 1281517"/>
              <a:gd name="connsiteX736" fmla="*/ 8417104 w 11218359"/>
              <a:gd name="connsiteY736" fmla="*/ 458224 h 1281517"/>
              <a:gd name="connsiteX737" fmla="*/ 8428582 w 11218359"/>
              <a:gd name="connsiteY737" fmla="*/ 0 h 1281517"/>
              <a:gd name="connsiteX738" fmla="*/ 8440012 w 11218359"/>
              <a:gd name="connsiteY738" fmla="*/ 543858 h 1281517"/>
              <a:gd name="connsiteX739" fmla="*/ 8451442 w 11218359"/>
              <a:gd name="connsiteY739" fmla="*/ 180284 h 1281517"/>
              <a:gd name="connsiteX740" fmla="*/ 8462872 w 11218359"/>
              <a:gd name="connsiteY740" fmla="*/ 118686 h 1281517"/>
              <a:gd name="connsiteX741" fmla="*/ 8474302 w 11218359"/>
              <a:gd name="connsiteY741" fmla="*/ 551369 h 1281517"/>
              <a:gd name="connsiteX742" fmla="*/ 8485780 w 11218359"/>
              <a:gd name="connsiteY742" fmla="*/ 1255976 h 1281517"/>
              <a:gd name="connsiteX743" fmla="*/ 8497210 w 11218359"/>
              <a:gd name="connsiteY743" fmla="*/ 1281517 h 1281517"/>
              <a:gd name="connsiteX744" fmla="*/ 8508640 w 11218359"/>
              <a:gd name="connsiteY744" fmla="*/ 1281517 h 1281517"/>
              <a:gd name="connsiteX745" fmla="*/ 8520069 w 11218359"/>
              <a:gd name="connsiteY745" fmla="*/ 1281517 h 1281517"/>
              <a:gd name="connsiteX746" fmla="*/ 8531500 w 11218359"/>
              <a:gd name="connsiteY746" fmla="*/ 1281517 h 1281517"/>
              <a:gd name="connsiteX747" fmla="*/ 8542977 w 11218359"/>
              <a:gd name="connsiteY747" fmla="*/ 1281517 h 1281517"/>
              <a:gd name="connsiteX748" fmla="*/ 8554407 w 11218359"/>
              <a:gd name="connsiteY748" fmla="*/ 1280017 h 1281517"/>
              <a:gd name="connsiteX749" fmla="*/ 8565837 w 11218359"/>
              <a:gd name="connsiteY749" fmla="*/ 1281517 h 1281517"/>
              <a:gd name="connsiteX750" fmla="*/ 8577267 w 11218359"/>
              <a:gd name="connsiteY750" fmla="*/ 1278512 h 1281517"/>
              <a:gd name="connsiteX751" fmla="*/ 8588697 w 11218359"/>
              <a:gd name="connsiteY751" fmla="*/ 1281517 h 1281517"/>
              <a:gd name="connsiteX752" fmla="*/ 8600175 w 11218359"/>
              <a:gd name="connsiteY752" fmla="*/ 1281517 h 1281517"/>
              <a:gd name="connsiteX753" fmla="*/ 8611605 w 11218359"/>
              <a:gd name="connsiteY753" fmla="*/ 1280017 h 1281517"/>
              <a:gd name="connsiteX754" fmla="*/ 8623035 w 11218359"/>
              <a:gd name="connsiteY754" fmla="*/ 1281517 h 1281517"/>
              <a:gd name="connsiteX755" fmla="*/ 8634465 w 11218359"/>
              <a:gd name="connsiteY755" fmla="*/ 1281517 h 1281517"/>
              <a:gd name="connsiteX756" fmla="*/ 8645895 w 11218359"/>
              <a:gd name="connsiteY756" fmla="*/ 1269497 h 1281517"/>
              <a:gd name="connsiteX757" fmla="*/ 8657373 w 11218359"/>
              <a:gd name="connsiteY757" fmla="*/ 1269497 h 1281517"/>
              <a:gd name="connsiteX758" fmla="*/ 8668802 w 11218359"/>
              <a:gd name="connsiteY758" fmla="*/ 1278512 h 1281517"/>
              <a:gd name="connsiteX759" fmla="*/ 8680232 w 11218359"/>
              <a:gd name="connsiteY759" fmla="*/ 1280017 h 1281517"/>
              <a:gd name="connsiteX760" fmla="*/ 8691662 w 11218359"/>
              <a:gd name="connsiteY760" fmla="*/ 1281517 h 1281517"/>
              <a:gd name="connsiteX761" fmla="*/ 8703093 w 11218359"/>
              <a:gd name="connsiteY761" fmla="*/ 1277012 h 1281517"/>
              <a:gd name="connsiteX762" fmla="*/ 8714570 w 11218359"/>
              <a:gd name="connsiteY762" fmla="*/ 1281517 h 1281517"/>
              <a:gd name="connsiteX763" fmla="*/ 8726000 w 11218359"/>
              <a:gd name="connsiteY763" fmla="*/ 1281517 h 1281517"/>
              <a:gd name="connsiteX764" fmla="*/ 8737430 w 11218359"/>
              <a:gd name="connsiteY764" fmla="*/ 1281517 h 1281517"/>
              <a:gd name="connsiteX765" fmla="*/ 8748860 w 11218359"/>
              <a:gd name="connsiteY765" fmla="*/ 1281517 h 1281517"/>
              <a:gd name="connsiteX766" fmla="*/ 8760290 w 11218359"/>
              <a:gd name="connsiteY766" fmla="*/ 1281517 h 1281517"/>
              <a:gd name="connsiteX767" fmla="*/ 8771768 w 11218359"/>
              <a:gd name="connsiteY767" fmla="*/ 1281517 h 1281517"/>
              <a:gd name="connsiteX768" fmla="*/ 8783198 w 11218359"/>
              <a:gd name="connsiteY768" fmla="*/ 1281517 h 1281517"/>
              <a:gd name="connsiteX769" fmla="*/ 8794628 w 11218359"/>
              <a:gd name="connsiteY769" fmla="*/ 1281517 h 1281517"/>
              <a:gd name="connsiteX770" fmla="*/ 8806058 w 11218359"/>
              <a:gd name="connsiteY770" fmla="*/ 1281517 h 1281517"/>
              <a:gd name="connsiteX771" fmla="*/ 8817488 w 11218359"/>
              <a:gd name="connsiteY771" fmla="*/ 1281517 h 1281517"/>
              <a:gd name="connsiteX772" fmla="*/ 8828918 w 11218359"/>
              <a:gd name="connsiteY772" fmla="*/ 1281517 h 1281517"/>
              <a:gd name="connsiteX773" fmla="*/ 8840395 w 11218359"/>
              <a:gd name="connsiteY773" fmla="*/ 1281517 h 1281517"/>
              <a:gd name="connsiteX774" fmla="*/ 8851825 w 11218359"/>
              <a:gd name="connsiteY774" fmla="*/ 1281517 h 1281517"/>
              <a:gd name="connsiteX775" fmla="*/ 8863256 w 11218359"/>
              <a:gd name="connsiteY775" fmla="*/ 1281517 h 1281517"/>
              <a:gd name="connsiteX776" fmla="*/ 8874686 w 11218359"/>
              <a:gd name="connsiteY776" fmla="*/ 1281517 h 1281517"/>
              <a:gd name="connsiteX777" fmla="*/ 8886115 w 11218359"/>
              <a:gd name="connsiteY777" fmla="*/ 1281517 h 1281517"/>
              <a:gd name="connsiteX778" fmla="*/ 8897593 w 11218359"/>
              <a:gd name="connsiteY778" fmla="*/ 1281517 h 1281517"/>
              <a:gd name="connsiteX779" fmla="*/ 8909022 w 11218359"/>
              <a:gd name="connsiteY779" fmla="*/ 1281517 h 1281517"/>
              <a:gd name="connsiteX780" fmla="*/ 8920453 w 11218359"/>
              <a:gd name="connsiteY780" fmla="*/ 1281517 h 1281517"/>
              <a:gd name="connsiteX781" fmla="*/ 8931883 w 11218359"/>
              <a:gd name="connsiteY781" fmla="*/ 1281517 h 1281517"/>
              <a:gd name="connsiteX782" fmla="*/ 8943313 w 11218359"/>
              <a:gd name="connsiteY782" fmla="*/ 1281517 h 1281517"/>
              <a:gd name="connsiteX783" fmla="*/ 8954791 w 11218359"/>
              <a:gd name="connsiteY783" fmla="*/ 1281517 h 1281517"/>
              <a:gd name="connsiteX784" fmla="*/ 8966220 w 11218359"/>
              <a:gd name="connsiteY784" fmla="*/ 1281517 h 1281517"/>
              <a:gd name="connsiteX785" fmla="*/ 8977651 w 11218359"/>
              <a:gd name="connsiteY785" fmla="*/ 1281517 h 1281517"/>
              <a:gd name="connsiteX786" fmla="*/ 8989080 w 11218359"/>
              <a:gd name="connsiteY786" fmla="*/ 1281517 h 1281517"/>
              <a:gd name="connsiteX787" fmla="*/ 9000511 w 11218359"/>
              <a:gd name="connsiteY787" fmla="*/ 1281517 h 1281517"/>
              <a:gd name="connsiteX788" fmla="*/ 9011988 w 11218359"/>
              <a:gd name="connsiteY788" fmla="*/ 1281517 h 1281517"/>
              <a:gd name="connsiteX789" fmla="*/ 9023418 w 11218359"/>
              <a:gd name="connsiteY789" fmla="*/ 1281517 h 1281517"/>
              <a:gd name="connsiteX790" fmla="*/ 9034849 w 11218359"/>
              <a:gd name="connsiteY790" fmla="*/ 1281517 h 1281517"/>
              <a:gd name="connsiteX791" fmla="*/ 9046278 w 11218359"/>
              <a:gd name="connsiteY791" fmla="*/ 1281517 h 1281517"/>
              <a:gd name="connsiteX792" fmla="*/ 9057709 w 11218359"/>
              <a:gd name="connsiteY792" fmla="*/ 1281517 h 1281517"/>
              <a:gd name="connsiteX793" fmla="*/ 9069186 w 11218359"/>
              <a:gd name="connsiteY793" fmla="*/ 1281517 h 1281517"/>
              <a:gd name="connsiteX794" fmla="*/ 9080615 w 11218359"/>
              <a:gd name="connsiteY794" fmla="*/ 1281517 h 1281517"/>
              <a:gd name="connsiteX795" fmla="*/ 9092046 w 11218359"/>
              <a:gd name="connsiteY795" fmla="*/ 1281517 h 1281517"/>
              <a:gd name="connsiteX796" fmla="*/ 9103476 w 11218359"/>
              <a:gd name="connsiteY796" fmla="*/ 1281517 h 1281517"/>
              <a:gd name="connsiteX797" fmla="*/ 9114906 w 11218359"/>
              <a:gd name="connsiteY797" fmla="*/ 1281517 h 1281517"/>
              <a:gd name="connsiteX798" fmla="*/ 9126384 w 11218359"/>
              <a:gd name="connsiteY798" fmla="*/ 1281517 h 1281517"/>
              <a:gd name="connsiteX799" fmla="*/ 9137813 w 11218359"/>
              <a:gd name="connsiteY799" fmla="*/ 1281517 h 1281517"/>
              <a:gd name="connsiteX800" fmla="*/ 9149244 w 11218359"/>
              <a:gd name="connsiteY800" fmla="*/ 1281517 h 1281517"/>
              <a:gd name="connsiteX801" fmla="*/ 9160673 w 11218359"/>
              <a:gd name="connsiteY801" fmla="*/ 1281517 h 1281517"/>
              <a:gd name="connsiteX802" fmla="*/ 9172104 w 11218359"/>
              <a:gd name="connsiteY802" fmla="*/ 1281517 h 1281517"/>
              <a:gd name="connsiteX803" fmla="*/ 9183581 w 11218359"/>
              <a:gd name="connsiteY803" fmla="*/ 1281517 h 1281517"/>
              <a:gd name="connsiteX804" fmla="*/ 9195011 w 11218359"/>
              <a:gd name="connsiteY804" fmla="*/ 1281517 h 1281517"/>
              <a:gd name="connsiteX805" fmla="*/ 9206442 w 11218359"/>
              <a:gd name="connsiteY805" fmla="*/ 1281517 h 1281517"/>
              <a:gd name="connsiteX806" fmla="*/ 9217871 w 11218359"/>
              <a:gd name="connsiteY806" fmla="*/ 1281517 h 1281517"/>
              <a:gd name="connsiteX807" fmla="*/ 9229301 w 11218359"/>
              <a:gd name="connsiteY807" fmla="*/ 1281517 h 1281517"/>
              <a:gd name="connsiteX808" fmla="*/ 9240779 w 11218359"/>
              <a:gd name="connsiteY808" fmla="*/ 1281517 h 1281517"/>
              <a:gd name="connsiteX809" fmla="*/ 9252209 w 11218359"/>
              <a:gd name="connsiteY809" fmla="*/ 1281517 h 1281517"/>
              <a:gd name="connsiteX810" fmla="*/ 9263639 w 11218359"/>
              <a:gd name="connsiteY810" fmla="*/ 1281517 h 1281517"/>
              <a:gd name="connsiteX811" fmla="*/ 9275069 w 11218359"/>
              <a:gd name="connsiteY811" fmla="*/ 1281517 h 1281517"/>
              <a:gd name="connsiteX812" fmla="*/ 9286498 w 11218359"/>
              <a:gd name="connsiteY812" fmla="*/ 1281517 h 1281517"/>
              <a:gd name="connsiteX813" fmla="*/ 9297977 w 11218359"/>
              <a:gd name="connsiteY813" fmla="*/ 1281517 h 1281517"/>
              <a:gd name="connsiteX814" fmla="*/ 9309406 w 11218359"/>
              <a:gd name="connsiteY814" fmla="*/ 1281517 h 1281517"/>
              <a:gd name="connsiteX815" fmla="*/ 9320837 w 11218359"/>
              <a:gd name="connsiteY815" fmla="*/ 1281517 h 1281517"/>
              <a:gd name="connsiteX816" fmla="*/ 9332266 w 11218359"/>
              <a:gd name="connsiteY816" fmla="*/ 1281517 h 1281517"/>
              <a:gd name="connsiteX817" fmla="*/ 9343696 w 11218359"/>
              <a:gd name="connsiteY817" fmla="*/ 1281517 h 1281517"/>
              <a:gd name="connsiteX818" fmla="*/ 9355174 w 11218359"/>
              <a:gd name="connsiteY818" fmla="*/ 1281517 h 1281517"/>
              <a:gd name="connsiteX819" fmla="*/ 9366604 w 11218359"/>
              <a:gd name="connsiteY819" fmla="*/ 1281517 h 1281517"/>
              <a:gd name="connsiteX820" fmla="*/ 9378035 w 11218359"/>
              <a:gd name="connsiteY820" fmla="*/ 1281517 h 1281517"/>
              <a:gd name="connsiteX821" fmla="*/ 9389464 w 11218359"/>
              <a:gd name="connsiteY821" fmla="*/ 1281517 h 1281517"/>
              <a:gd name="connsiteX822" fmla="*/ 9400894 w 11218359"/>
              <a:gd name="connsiteY822" fmla="*/ 1281517 h 1281517"/>
              <a:gd name="connsiteX823" fmla="*/ 9412372 w 11218359"/>
              <a:gd name="connsiteY823" fmla="*/ 1281517 h 1281517"/>
              <a:gd name="connsiteX824" fmla="*/ 9423802 w 11218359"/>
              <a:gd name="connsiteY824" fmla="*/ 1281517 h 1281517"/>
              <a:gd name="connsiteX825" fmla="*/ 9435232 w 11218359"/>
              <a:gd name="connsiteY825" fmla="*/ 1281517 h 1281517"/>
              <a:gd name="connsiteX826" fmla="*/ 9446662 w 11218359"/>
              <a:gd name="connsiteY826" fmla="*/ 1281517 h 1281517"/>
              <a:gd name="connsiteX827" fmla="*/ 9458091 w 11218359"/>
              <a:gd name="connsiteY827" fmla="*/ 1281517 h 1281517"/>
              <a:gd name="connsiteX828" fmla="*/ 9469570 w 11218359"/>
              <a:gd name="connsiteY828" fmla="*/ 1281517 h 1281517"/>
              <a:gd name="connsiteX829" fmla="*/ 9480999 w 11218359"/>
              <a:gd name="connsiteY829" fmla="*/ 1281517 h 1281517"/>
              <a:gd name="connsiteX830" fmla="*/ 9492429 w 11218359"/>
              <a:gd name="connsiteY830" fmla="*/ 1281517 h 1281517"/>
              <a:gd name="connsiteX831" fmla="*/ 9503859 w 11218359"/>
              <a:gd name="connsiteY831" fmla="*/ 1281517 h 1281517"/>
              <a:gd name="connsiteX832" fmla="*/ 9515289 w 11218359"/>
              <a:gd name="connsiteY832" fmla="*/ 1281517 h 1281517"/>
              <a:gd name="connsiteX833" fmla="*/ 9526767 w 11218359"/>
              <a:gd name="connsiteY833" fmla="*/ 1281517 h 1281517"/>
              <a:gd name="connsiteX834" fmla="*/ 9538197 w 11218359"/>
              <a:gd name="connsiteY834" fmla="*/ 1281517 h 1281517"/>
              <a:gd name="connsiteX835" fmla="*/ 9549626 w 11218359"/>
              <a:gd name="connsiteY835" fmla="*/ 1281517 h 1281517"/>
              <a:gd name="connsiteX836" fmla="*/ 9561057 w 11218359"/>
              <a:gd name="connsiteY836" fmla="*/ 1281517 h 1281517"/>
              <a:gd name="connsiteX837" fmla="*/ 9572487 w 11218359"/>
              <a:gd name="connsiteY837" fmla="*/ 1281517 h 1281517"/>
              <a:gd name="connsiteX838" fmla="*/ 9583965 w 11218359"/>
              <a:gd name="connsiteY838" fmla="*/ 1281517 h 1281517"/>
              <a:gd name="connsiteX839" fmla="*/ 9595395 w 11218359"/>
              <a:gd name="connsiteY839" fmla="*/ 1281517 h 1281517"/>
              <a:gd name="connsiteX840" fmla="*/ 9606824 w 11218359"/>
              <a:gd name="connsiteY840" fmla="*/ 1281517 h 1281517"/>
              <a:gd name="connsiteX841" fmla="*/ 9618255 w 11218359"/>
              <a:gd name="connsiteY841" fmla="*/ 1281517 h 1281517"/>
              <a:gd name="connsiteX842" fmla="*/ 9629684 w 11218359"/>
              <a:gd name="connsiteY842" fmla="*/ 1281517 h 1281517"/>
              <a:gd name="connsiteX843" fmla="*/ 9641163 w 11218359"/>
              <a:gd name="connsiteY843" fmla="*/ 1281517 h 1281517"/>
              <a:gd name="connsiteX844" fmla="*/ 9652592 w 11218359"/>
              <a:gd name="connsiteY844" fmla="*/ 1281517 h 1281517"/>
              <a:gd name="connsiteX845" fmla="*/ 9664022 w 11218359"/>
              <a:gd name="connsiteY845" fmla="*/ 1281517 h 1281517"/>
              <a:gd name="connsiteX846" fmla="*/ 9675452 w 11218359"/>
              <a:gd name="connsiteY846" fmla="*/ 1281517 h 1281517"/>
              <a:gd name="connsiteX847" fmla="*/ 9686882 w 11218359"/>
              <a:gd name="connsiteY847" fmla="*/ 1281517 h 1281517"/>
              <a:gd name="connsiteX848" fmla="*/ 9698360 w 11218359"/>
              <a:gd name="connsiteY848" fmla="*/ 1281517 h 1281517"/>
              <a:gd name="connsiteX849" fmla="*/ 9709790 w 11218359"/>
              <a:gd name="connsiteY849" fmla="*/ 1281517 h 1281517"/>
              <a:gd name="connsiteX850" fmla="*/ 9721219 w 11218359"/>
              <a:gd name="connsiteY850" fmla="*/ 1281517 h 1281517"/>
              <a:gd name="connsiteX851" fmla="*/ 9732650 w 11218359"/>
              <a:gd name="connsiteY851" fmla="*/ 1281517 h 1281517"/>
              <a:gd name="connsiteX852" fmla="*/ 9744080 w 11218359"/>
              <a:gd name="connsiteY852" fmla="*/ 1281517 h 1281517"/>
              <a:gd name="connsiteX853" fmla="*/ 9755557 w 11218359"/>
              <a:gd name="connsiteY853" fmla="*/ 1281517 h 1281517"/>
              <a:gd name="connsiteX854" fmla="*/ 9766988 w 11218359"/>
              <a:gd name="connsiteY854" fmla="*/ 1281517 h 1281517"/>
              <a:gd name="connsiteX855" fmla="*/ 9778417 w 11218359"/>
              <a:gd name="connsiteY855" fmla="*/ 1281517 h 1281517"/>
              <a:gd name="connsiteX856" fmla="*/ 9789848 w 11218359"/>
              <a:gd name="connsiteY856" fmla="*/ 1281517 h 1281517"/>
              <a:gd name="connsiteX857" fmla="*/ 9801277 w 11218359"/>
              <a:gd name="connsiteY857" fmla="*/ 1281517 h 1281517"/>
              <a:gd name="connsiteX858" fmla="*/ 9812755 w 11218359"/>
              <a:gd name="connsiteY858" fmla="*/ 1281517 h 1281517"/>
              <a:gd name="connsiteX859" fmla="*/ 9824185 w 11218359"/>
              <a:gd name="connsiteY859" fmla="*/ 1281517 h 1281517"/>
              <a:gd name="connsiteX860" fmla="*/ 9835615 w 11218359"/>
              <a:gd name="connsiteY860" fmla="*/ 1281517 h 1281517"/>
              <a:gd name="connsiteX861" fmla="*/ 9847045 w 11218359"/>
              <a:gd name="connsiteY861" fmla="*/ 1281517 h 1281517"/>
              <a:gd name="connsiteX862" fmla="*/ 9858475 w 11218359"/>
              <a:gd name="connsiteY862" fmla="*/ 1281517 h 1281517"/>
              <a:gd name="connsiteX863" fmla="*/ 9869952 w 11218359"/>
              <a:gd name="connsiteY863" fmla="*/ 1281517 h 1281517"/>
              <a:gd name="connsiteX864" fmla="*/ 9881383 w 11218359"/>
              <a:gd name="connsiteY864" fmla="*/ 1281517 h 1281517"/>
              <a:gd name="connsiteX865" fmla="*/ 9892812 w 11218359"/>
              <a:gd name="connsiteY865" fmla="*/ 1281517 h 1281517"/>
              <a:gd name="connsiteX866" fmla="*/ 9904243 w 11218359"/>
              <a:gd name="connsiteY866" fmla="*/ 1281517 h 1281517"/>
              <a:gd name="connsiteX867" fmla="*/ 9915673 w 11218359"/>
              <a:gd name="connsiteY867" fmla="*/ 1281517 h 1281517"/>
              <a:gd name="connsiteX868" fmla="*/ 9927102 w 11218359"/>
              <a:gd name="connsiteY868" fmla="*/ 1281517 h 1281517"/>
              <a:gd name="connsiteX869" fmla="*/ 9938581 w 11218359"/>
              <a:gd name="connsiteY869" fmla="*/ 1281517 h 1281517"/>
              <a:gd name="connsiteX870" fmla="*/ 9950010 w 11218359"/>
              <a:gd name="connsiteY870" fmla="*/ 1281517 h 1281517"/>
              <a:gd name="connsiteX871" fmla="*/ 9961441 w 11218359"/>
              <a:gd name="connsiteY871" fmla="*/ 1281517 h 1281517"/>
              <a:gd name="connsiteX872" fmla="*/ 9972870 w 11218359"/>
              <a:gd name="connsiteY872" fmla="*/ 1281517 h 1281517"/>
              <a:gd name="connsiteX873" fmla="*/ 9984300 w 11218359"/>
              <a:gd name="connsiteY873" fmla="*/ 1281517 h 1281517"/>
              <a:gd name="connsiteX874" fmla="*/ 9995778 w 11218359"/>
              <a:gd name="connsiteY874" fmla="*/ 1281517 h 1281517"/>
              <a:gd name="connsiteX875" fmla="*/ 10007208 w 11218359"/>
              <a:gd name="connsiteY875" fmla="*/ 1281517 h 1281517"/>
              <a:gd name="connsiteX876" fmla="*/ 10018638 w 11218359"/>
              <a:gd name="connsiteY876" fmla="*/ 1281517 h 1281517"/>
              <a:gd name="connsiteX877" fmla="*/ 10030068 w 11218359"/>
              <a:gd name="connsiteY877" fmla="*/ 1281517 h 1281517"/>
              <a:gd name="connsiteX878" fmla="*/ 10041498 w 11218359"/>
              <a:gd name="connsiteY878" fmla="*/ 1281517 h 1281517"/>
              <a:gd name="connsiteX879" fmla="*/ 10052976 w 11218359"/>
              <a:gd name="connsiteY879" fmla="*/ 1281517 h 1281517"/>
              <a:gd name="connsiteX880" fmla="*/ 10064405 w 11218359"/>
              <a:gd name="connsiteY880" fmla="*/ 1281517 h 1281517"/>
              <a:gd name="connsiteX881" fmla="*/ 10075835 w 11218359"/>
              <a:gd name="connsiteY881" fmla="*/ 1281517 h 1281517"/>
              <a:gd name="connsiteX882" fmla="*/ 10087266 w 11218359"/>
              <a:gd name="connsiteY882" fmla="*/ 1281517 h 1281517"/>
              <a:gd name="connsiteX883" fmla="*/ 10098695 w 11218359"/>
              <a:gd name="connsiteY883" fmla="*/ 1281517 h 1281517"/>
              <a:gd name="connsiteX884" fmla="*/ 10110174 w 11218359"/>
              <a:gd name="connsiteY884" fmla="*/ 1281517 h 1281517"/>
              <a:gd name="connsiteX885" fmla="*/ 10121603 w 11218359"/>
              <a:gd name="connsiteY885" fmla="*/ 1281517 h 1281517"/>
              <a:gd name="connsiteX886" fmla="*/ 10133033 w 11218359"/>
              <a:gd name="connsiteY886" fmla="*/ 1281517 h 1281517"/>
              <a:gd name="connsiteX887" fmla="*/ 10144463 w 11218359"/>
              <a:gd name="connsiteY887" fmla="*/ 1281517 h 1281517"/>
              <a:gd name="connsiteX888" fmla="*/ 10155893 w 11218359"/>
              <a:gd name="connsiteY888" fmla="*/ 1281517 h 1281517"/>
              <a:gd name="connsiteX889" fmla="*/ 10167371 w 11218359"/>
              <a:gd name="connsiteY889" fmla="*/ 1281517 h 1281517"/>
              <a:gd name="connsiteX890" fmla="*/ 10178801 w 11218359"/>
              <a:gd name="connsiteY890" fmla="*/ 1281517 h 1281517"/>
              <a:gd name="connsiteX891" fmla="*/ 10190230 w 11218359"/>
              <a:gd name="connsiteY891" fmla="*/ 1281517 h 1281517"/>
              <a:gd name="connsiteX892" fmla="*/ 10201661 w 11218359"/>
              <a:gd name="connsiteY892" fmla="*/ 1281517 h 1281517"/>
              <a:gd name="connsiteX893" fmla="*/ 10213091 w 11218359"/>
              <a:gd name="connsiteY893" fmla="*/ 1281517 h 1281517"/>
              <a:gd name="connsiteX894" fmla="*/ 10224569 w 11218359"/>
              <a:gd name="connsiteY894" fmla="*/ 1281517 h 1281517"/>
              <a:gd name="connsiteX895" fmla="*/ 10235998 w 11218359"/>
              <a:gd name="connsiteY895" fmla="*/ 1281517 h 1281517"/>
              <a:gd name="connsiteX896" fmla="*/ 10247428 w 11218359"/>
              <a:gd name="connsiteY896" fmla="*/ 1281517 h 1281517"/>
              <a:gd name="connsiteX897" fmla="*/ 10258859 w 11218359"/>
              <a:gd name="connsiteY897" fmla="*/ 1281517 h 1281517"/>
              <a:gd name="connsiteX898" fmla="*/ 10270288 w 11218359"/>
              <a:gd name="connsiteY898" fmla="*/ 1281517 h 1281517"/>
              <a:gd name="connsiteX899" fmla="*/ 10281767 w 11218359"/>
              <a:gd name="connsiteY899" fmla="*/ 1281517 h 1281517"/>
              <a:gd name="connsiteX900" fmla="*/ 10293196 w 11218359"/>
              <a:gd name="connsiteY900" fmla="*/ 1281517 h 1281517"/>
              <a:gd name="connsiteX901" fmla="*/ 10304626 w 11218359"/>
              <a:gd name="connsiteY901" fmla="*/ 1281517 h 1281517"/>
              <a:gd name="connsiteX902" fmla="*/ 10316056 w 11218359"/>
              <a:gd name="connsiteY902" fmla="*/ 1281517 h 1281517"/>
              <a:gd name="connsiteX903" fmla="*/ 10327486 w 11218359"/>
              <a:gd name="connsiteY903" fmla="*/ 1281517 h 1281517"/>
              <a:gd name="connsiteX904" fmla="*/ 10338963 w 11218359"/>
              <a:gd name="connsiteY904" fmla="*/ 1281517 h 1281517"/>
              <a:gd name="connsiteX905" fmla="*/ 10350394 w 11218359"/>
              <a:gd name="connsiteY905" fmla="*/ 1281517 h 1281517"/>
              <a:gd name="connsiteX906" fmla="*/ 10361823 w 11218359"/>
              <a:gd name="connsiteY906" fmla="*/ 1281517 h 1281517"/>
              <a:gd name="connsiteX907" fmla="*/ 10373254 w 11218359"/>
              <a:gd name="connsiteY907" fmla="*/ 1281517 h 1281517"/>
              <a:gd name="connsiteX908" fmla="*/ 10384684 w 11218359"/>
              <a:gd name="connsiteY908" fmla="*/ 1281517 h 1281517"/>
              <a:gd name="connsiteX909" fmla="*/ 10396161 w 11218359"/>
              <a:gd name="connsiteY909" fmla="*/ 1281517 h 1281517"/>
              <a:gd name="connsiteX910" fmla="*/ 10407591 w 11218359"/>
              <a:gd name="connsiteY910" fmla="*/ 1281517 h 1281517"/>
              <a:gd name="connsiteX911" fmla="*/ 10419021 w 11218359"/>
              <a:gd name="connsiteY911" fmla="*/ 1281517 h 1281517"/>
              <a:gd name="connsiteX912" fmla="*/ 10430452 w 11218359"/>
              <a:gd name="connsiteY912" fmla="*/ 1281517 h 1281517"/>
              <a:gd name="connsiteX913" fmla="*/ 10441881 w 11218359"/>
              <a:gd name="connsiteY913" fmla="*/ 1281517 h 1281517"/>
              <a:gd name="connsiteX914" fmla="*/ 10453358 w 11218359"/>
              <a:gd name="connsiteY914" fmla="*/ 1281517 h 1281517"/>
              <a:gd name="connsiteX915" fmla="*/ 10464789 w 11218359"/>
              <a:gd name="connsiteY915" fmla="*/ 1281517 h 1281517"/>
              <a:gd name="connsiteX916" fmla="*/ 10476219 w 11218359"/>
              <a:gd name="connsiteY916" fmla="*/ 1281517 h 1281517"/>
              <a:gd name="connsiteX917" fmla="*/ 10487649 w 11218359"/>
              <a:gd name="connsiteY917" fmla="*/ 1281517 h 1281517"/>
              <a:gd name="connsiteX918" fmla="*/ 10499079 w 11218359"/>
              <a:gd name="connsiteY918" fmla="*/ 1281517 h 1281517"/>
              <a:gd name="connsiteX919" fmla="*/ 10510556 w 11218359"/>
              <a:gd name="connsiteY919" fmla="*/ 1281517 h 1281517"/>
              <a:gd name="connsiteX920" fmla="*/ 10521987 w 11218359"/>
              <a:gd name="connsiteY920" fmla="*/ 1281517 h 1281517"/>
              <a:gd name="connsiteX921" fmla="*/ 10533416 w 11218359"/>
              <a:gd name="connsiteY921" fmla="*/ 1281517 h 1281517"/>
              <a:gd name="connsiteX922" fmla="*/ 10544847 w 11218359"/>
              <a:gd name="connsiteY922" fmla="*/ 1281517 h 1281517"/>
              <a:gd name="connsiteX923" fmla="*/ 10556277 w 11218359"/>
              <a:gd name="connsiteY923" fmla="*/ 1281517 h 1281517"/>
              <a:gd name="connsiteX924" fmla="*/ 10567754 w 11218359"/>
              <a:gd name="connsiteY924" fmla="*/ 1281517 h 1281517"/>
              <a:gd name="connsiteX925" fmla="*/ 10579184 w 11218359"/>
              <a:gd name="connsiteY925" fmla="*/ 1281517 h 1281517"/>
              <a:gd name="connsiteX926" fmla="*/ 10590614 w 11218359"/>
              <a:gd name="connsiteY926" fmla="*/ 1281517 h 1281517"/>
              <a:gd name="connsiteX927" fmla="*/ 10602045 w 11218359"/>
              <a:gd name="connsiteY927" fmla="*/ 1281517 h 1281517"/>
              <a:gd name="connsiteX928" fmla="*/ 10613474 w 11218359"/>
              <a:gd name="connsiteY928" fmla="*/ 1281517 h 1281517"/>
              <a:gd name="connsiteX929" fmla="*/ 10624951 w 11218359"/>
              <a:gd name="connsiteY929" fmla="*/ 1281517 h 1281517"/>
              <a:gd name="connsiteX930" fmla="*/ 10636382 w 11218359"/>
              <a:gd name="connsiteY930" fmla="*/ 1281517 h 1281517"/>
              <a:gd name="connsiteX931" fmla="*/ 10647812 w 11218359"/>
              <a:gd name="connsiteY931" fmla="*/ 1281517 h 1281517"/>
              <a:gd name="connsiteX932" fmla="*/ 10659241 w 11218359"/>
              <a:gd name="connsiteY932" fmla="*/ 1281517 h 1281517"/>
              <a:gd name="connsiteX933" fmla="*/ 10670672 w 11218359"/>
              <a:gd name="connsiteY933" fmla="*/ 1281517 h 1281517"/>
              <a:gd name="connsiteX934" fmla="*/ 10682149 w 11218359"/>
              <a:gd name="connsiteY934" fmla="*/ 1281517 h 1281517"/>
              <a:gd name="connsiteX935" fmla="*/ 10693580 w 11218359"/>
              <a:gd name="connsiteY935" fmla="*/ 1281517 h 1281517"/>
              <a:gd name="connsiteX936" fmla="*/ 10705009 w 11218359"/>
              <a:gd name="connsiteY936" fmla="*/ 1281517 h 1281517"/>
              <a:gd name="connsiteX937" fmla="*/ 10716439 w 11218359"/>
              <a:gd name="connsiteY937" fmla="*/ 1281517 h 1281517"/>
              <a:gd name="connsiteX938" fmla="*/ 10727870 w 11218359"/>
              <a:gd name="connsiteY938" fmla="*/ 1281517 h 1281517"/>
              <a:gd name="connsiteX939" fmla="*/ 10739347 w 11218359"/>
              <a:gd name="connsiteY939" fmla="*/ 1281517 h 1281517"/>
              <a:gd name="connsiteX940" fmla="*/ 10750778 w 11218359"/>
              <a:gd name="connsiteY940" fmla="*/ 1281517 h 1281517"/>
              <a:gd name="connsiteX941" fmla="*/ 10762207 w 11218359"/>
              <a:gd name="connsiteY941" fmla="*/ 1281517 h 1281517"/>
              <a:gd name="connsiteX942" fmla="*/ 10773637 w 11218359"/>
              <a:gd name="connsiteY942" fmla="*/ 1281517 h 1281517"/>
              <a:gd name="connsiteX943" fmla="*/ 10785067 w 11218359"/>
              <a:gd name="connsiteY943" fmla="*/ 1281517 h 1281517"/>
              <a:gd name="connsiteX944" fmla="*/ 10796544 w 11218359"/>
              <a:gd name="connsiteY944" fmla="*/ 1281517 h 1281517"/>
              <a:gd name="connsiteX945" fmla="*/ 10807975 w 11218359"/>
              <a:gd name="connsiteY945" fmla="*/ 1281517 h 1281517"/>
              <a:gd name="connsiteX946" fmla="*/ 10819405 w 11218359"/>
              <a:gd name="connsiteY946" fmla="*/ 1281517 h 1281517"/>
              <a:gd name="connsiteX947" fmla="*/ 10830834 w 11218359"/>
              <a:gd name="connsiteY947" fmla="*/ 1281517 h 1281517"/>
              <a:gd name="connsiteX948" fmla="*/ 10842265 w 11218359"/>
              <a:gd name="connsiteY948" fmla="*/ 1281517 h 1281517"/>
              <a:gd name="connsiteX949" fmla="*/ 10853742 w 11218359"/>
              <a:gd name="connsiteY949" fmla="*/ 1281517 h 1281517"/>
              <a:gd name="connsiteX950" fmla="*/ 10865173 w 11218359"/>
              <a:gd name="connsiteY950" fmla="*/ 1281517 h 1281517"/>
              <a:gd name="connsiteX951" fmla="*/ 10876602 w 11218359"/>
              <a:gd name="connsiteY951" fmla="*/ 1281517 h 1281517"/>
              <a:gd name="connsiteX952" fmla="*/ 10888032 w 11218359"/>
              <a:gd name="connsiteY952" fmla="*/ 1281517 h 1281517"/>
              <a:gd name="connsiteX953" fmla="*/ 10899463 w 11218359"/>
              <a:gd name="connsiteY953" fmla="*/ 1281517 h 1281517"/>
              <a:gd name="connsiteX954" fmla="*/ 10910892 w 11218359"/>
              <a:gd name="connsiteY954" fmla="*/ 1281517 h 1281517"/>
              <a:gd name="connsiteX955" fmla="*/ 10922369 w 11218359"/>
              <a:gd name="connsiteY955" fmla="*/ 1281517 h 1281517"/>
              <a:gd name="connsiteX956" fmla="*/ 10933800 w 11218359"/>
              <a:gd name="connsiteY956" fmla="*/ 1281517 h 1281517"/>
              <a:gd name="connsiteX957" fmla="*/ 10945230 w 11218359"/>
              <a:gd name="connsiteY957" fmla="*/ 1281517 h 1281517"/>
              <a:gd name="connsiteX958" fmla="*/ 10956660 w 11218359"/>
              <a:gd name="connsiteY958" fmla="*/ 1281517 h 1281517"/>
              <a:gd name="connsiteX959" fmla="*/ 10968090 w 11218359"/>
              <a:gd name="connsiteY959" fmla="*/ 1281517 h 1281517"/>
              <a:gd name="connsiteX960" fmla="*/ 10979567 w 11218359"/>
              <a:gd name="connsiteY960" fmla="*/ 1281517 h 1281517"/>
              <a:gd name="connsiteX961" fmla="*/ 10990998 w 11218359"/>
              <a:gd name="connsiteY961" fmla="*/ 1281517 h 1281517"/>
              <a:gd name="connsiteX962" fmla="*/ 11002427 w 11218359"/>
              <a:gd name="connsiteY962" fmla="*/ 1281517 h 1281517"/>
              <a:gd name="connsiteX963" fmla="*/ 11013858 w 11218359"/>
              <a:gd name="connsiteY963" fmla="*/ 1281517 h 1281517"/>
              <a:gd name="connsiteX964" fmla="*/ 11025287 w 11218359"/>
              <a:gd name="connsiteY964" fmla="*/ 1281517 h 1281517"/>
              <a:gd name="connsiteX965" fmla="*/ 11036765 w 11218359"/>
              <a:gd name="connsiteY965" fmla="*/ 1281517 h 1281517"/>
              <a:gd name="connsiteX966" fmla="*/ 11048195 w 11218359"/>
              <a:gd name="connsiteY966" fmla="*/ 1281517 h 1281517"/>
              <a:gd name="connsiteX967" fmla="*/ 11059625 w 11218359"/>
              <a:gd name="connsiteY967" fmla="*/ 1281517 h 1281517"/>
              <a:gd name="connsiteX968" fmla="*/ 11071056 w 11218359"/>
              <a:gd name="connsiteY968" fmla="*/ 1281517 h 1281517"/>
              <a:gd name="connsiteX969" fmla="*/ 11082485 w 11218359"/>
              <a:gd name="connsiteY969" fmla="*/ 1281517 h 1281517"/>
              <a:gd name="connsiteX970" fmla="*/ 11093962 w 11218359"/>
              <a:gd name="connsiteY970" fmla="*/ 1281517 h 1281517"/>
              <a:gd name="connsiteX971" fmla="*/ 11105393 w 11218359"/>
              <a:gd name="connsiteY971" fmla="*/ 1281517 h 1281517"/>
              <a:gd name="connsiteX972" fmla="*/ 11116823 w 11218359"/>
              <a:gd name="connsiteY972" fmla="*/ 1281517 h 1281517"/>
              <a:gd name="connsiteX973" fmla="*/ 11128253 w 11218359"/>
              <a:gd name="connsiteY973" fmla="*/ 1281517 h 1281517"/>
              <a:gd name="connsiteX974" fmla="*/ 11139683 w 11218359"/>
              <a:gd name="connsiteY974" fmla="*/ 1281517 h 1281517"/>
              <a:gd name="connsiteX975" fmla="*/ 11151160 w 11218359"/>
              <a:gd name="connsiteY975" fmla="*/ 1281517 h 1281517"/>
              <a:gd name="connsiteX976" fmla="*/ 11162591 w 11218359"/>
              <a:gd name="connsiteY976" fmla="*/ 1281517 h 1281517"/>
              <a:gd name="connsiteX977" fmla="*/ 11174020 w 11218359"/>
              <a:gd name="connsiteY977" fmla="*/ 1281517 h 1281517"/>
              <a:gd name="connsiteX978" fmla="*/ 11185451 w 11218359"/>
              <a:gd name="connsiteY978" fmla="*/ 1281517 h 1281517"/>
              <a:gd name="connsiteX979" fmla="*/ 11196881 w 11218359"/>
              <a:gd name="connsiteY979" fmla="*/ 1281517 h 1281517"/>
              <a:gd name="connsiteX980" fmla="*/ 11208358 w 11218359"/>
              <a:gd name="connsiteY980" fmla="*/ 1281517 h 1281517"/>
              <a:gd name="connsiteX981" fmla="*/ 11218359 w 11218359"/>
              <a:gd name="connsiteY981" fmla="*/ 1281517 h 1281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281517">
                <a:moveTo>
                  <a:pt x="0" y="1281517"/>
                </a:moveTo>
                <a:lnTo>
                  <a:pt x="9149" y="1281517"/>
                </a:lnTo>
                <a:lnTo>
                  <a:pt x="20588" y="1281517"/>
                </a:lnTo>
                <a:lnTo>
                  <a:pt x="32028" y="1281517"/>
                </a:lnTo>
                <a:lnTo>
                  <a:pt x="43467" y="1281517"/>
                </a:lnTo>
                <a:lnTo>
                  <a:pt x="54907" y="1281517"/>
                </a:lnTo>
                <a:lnTo>
                  <a:pt x="66346" y="1281517"/>
                </a:lnTo>
                <a:lnTo>
                  <a:pt x="77786" y="1281517"/>
                </a:lnTo>
                <a:lnTo>
                  <a:pt x="89225" y="1281517"/>
                </a:lnTo>
                <a:lnTo>
                  <a:pt x="100665" y="1281517"/>
                </a:lnTo>
                <a:lnTo>
                  <a:pt x="112104" y="1281517"/>
                </a:lnTo>
                <a:lnTo>
                  <a:pt x="123544" y="1281517"/>
                </a:lnTo>
                <a:lnTo>
                  <a:pt x="134979" y="1281517"/>
                </a:lnTo>
                <a:lnTo>
                  <a:pt x="146423" y="1281517"/>
                </a:lnTo>
                <a:lnTo>
                  <a:pt x="157858" y="1281517"/>
                </a:lnTo>
                <a:lnTo>
                  <a:pt x="169297" y="1281517"/>
                </a:lnTo>
                <a:lnTo>
                  <a:pt x="180737" y="1281517"/>
                </a:lnTo>
                <a:lnTo>
                  <a:pt x="192176" y="1281517"/>
                </a:lnTo>
                <a:lnTo>
                  <a:pt x="203616" y="1281517"/>
                </a:lnTo>
                <a:lnTo>
                  <a:pt x="215055" y="1281517"/>
                </a:lnTo>
                <a:lnTo>
                  <a:pt x="226495" y="1281517"/>
                </a:lnTo>
                <a:lnTo>
                  <a:pt x="237935" y="1281517"/>
                </a:lnTo>
                <a:lnTo>
                  <a:pt x="249374" y="1281517"/>
                </a:lnTo>
                <a:lnTo>
                  <a:pt x="260814" y="1281517"/>
                </a:lnTo>
                <a:lnTo>
                  <a:pt x="272253" y="1281517"/>
                </a:lnTo>
                <a:lnTo>
                  <a:pt x="283693" y="1281517"/>
                </a:lnTo>
                <a:lnTo>
                  <a:pt x="295132" y="1281517"/>
                </a:lnTo>
                <a:lnTo>
                  <a:pt x="306572" y="1281517"/>
                </a:lnTo>
                <a:lnTo>
                  <a:pt x="318011" y="1281517"/>
                </a:lnTo>
                <a:lnTo>
                  <a:pt x="329451" y="1281517"/>
                </a:lnTo>
                <a:lnTo>
                  <a:pt x="340890" y="1281517"/>
                </a:lnTo>
                <a:lnTo>
                  <a:pt x="352330" y="1281517"/>
                </a:lnTo>
                <a:lnTo>
                  <a:pt x="363769" y="1281517"/>
                </a:lnTo>
                <a:lnTo>
                  <a:pt x="375209" y="1281517"/>
                </a:lnTo>
                <a:lnTo>
                  <a:pt x="386648" y="1281517"/>
                </a:lnTo>
                <a:lnTo>
                  <a:pt x="398088" y="1281517"/>
                </a:lnTo>
                <a:lnTo>
                  <a:pt x="409527" y="1281517"/>
                </a:lnTo>
                <a:lnTo>
                  <a:pt x="420967" y="1281517"/>
                </a:lnTo>
                <a:lnTo>
                  <a:pt x="432406" y="1281517"/>
                </a:lnTo>
                <a:lnTo>
                  <a:pt x="443846" y="1281517"/>
                </a:lnTo>
                <a:lnTo>
                  <a:pt x="455285" y="1281517"/>
                </a:lnTo>
                <a:lnTo>
                  <a:pt x="466725" y="1281517"/>
                </a:lnTo>
                <a:lnTo>
                  <a:pt x="478165" y="1281517"/>
                </a:lnTo>
                <a:lnTo>
                  <a:pt x="489604" y="1281517"/>
                </a:lnTo>
                <a:lnTo>
                  <a:pt x="501044" y="1281517"/>
                </a:lnTo>
                <a:lnTo>
                  <a:pt x="512483" y="1281517"/>
                </a:lnTo>
                <a:lnTo>
                  <a:pt x="523923" y="1281517"/>
                </a:lnTo>
                <a:lnTo>
                  <a:pt x="535362" y="1281517"/>
                </a:lnTo>
                <a:lnTo>
                  <a:pt x="546802" y="1281517"/>
                </a:lnTo>
                <a:lnTo>
                  <a:pt x="558241" y="1281517"/>
                </a:lnTo>
                <a:lnTo>
                  <a:pt x="569681" y="1281517"/>
                </a:lnTo>
                <a:lnTo>
                  <a:pt x="581120" y="1281517"/>
                </a:lnTo>
                <a:lnTo>
                  <a:pt x="592560" y="1281517"/>
                </a:lnTo>
                <a:lnTo>
                  <a:pt x="603999" y="1281517"/>
                </a:lnTo>
                <a:lnTo>
                  <a:pt x="615439" y="1281517"/>
                </a:lnTo>
                <a:lnTo>
                  <a:pt x="626878" y="1281517"/>
                </a:lnTo>
                <a:lnTo>
                  <a:pt x="638318" y="1281517"/>
                </a:lnTo>
                <a:lnTo>
                  <a:pt x="649757" y="1281517"/>
                </a:lnTo>
                <a:lnTo>
                  <a:pt x="661192" y="1281517"/>
                </a:lnTo>
                <a:lnTo>
                  <a:pt x="672632" y="1281517"/>
                </a:lnTo>
                <a:lnTo>
                  <a:pt x="684071" y="1281517"/>
                </a:lnTo>
                <a:lnTo>
                  <a:pt x="695511" y="1281517"/>
                </a:lnTo>
                <a:lnTo>
                  <a:pt x="706950" y="1281517"/>
                </a:lnTo>
                <a:lnTo>
                  <a:pt x="718390" y="1281517"/>
                </a:lnTo>
                <a:lnTo>
                  <a:pt x="729829" y="1281517"/>
                </a:lnTo>
                <a:lnTo>
                  <a:pt x="741269" y="1281517"/>
                </a:lnTo>
                <a:lnTo>
                  <a:pt x="752708" y="1281517"/>
                </a:lnTo>
                <a:lnTo>
                  <a:pt x="764148" y="1281517"/>
                </a:lnTo>
                <a:lnTo>
                  <a:pt x="775587" y="1281517"/>
                </a:lnTo>
                <a:lnTo>
                  <a:pt x="787027" y="1281517"/>
                </a:lnTo>
                <a:lnTo>
                  <a:pt x="798467" y="1281517"/>
                </a:lnTo>
                <a:lnTo>
                  <a:pt x="809906" y="1281517"/>
                </a:lnTo>
                <a:lnTo>
                  <a:pt x="821346" y="1281517"/>
                </a:lnTo>
                <a:lnTo>
                  <a:pt x="832785" y="1281517"/>
                </a:lnTo>
                <a:lnTo>
                  <a:pt x="844225" y="1281517"/>
                </a:lnTo>
                <a:lnTo>
                  <a:pt x="855664" y="1281517"/>
                </a:lnTo>
                <a:lnTo>
                  <a:pt x="867104" y="1281517"/>
                </a:lnTo>
                <a:lnTo>
                  <a:pt x="878543" y="1281517"/>
                </a:lnTo>
                <a:lnTo>
                  <a:pt x="889983" y="1281517"/>
                </a:lnTo>
                <a:lnTo>
                  <a:pt x="901422" y="1281517"/>
                </a:lnTo>
                <a:lnTo>
                  <a:pt x="912862" y="1281517"/>
                </a:lnTo>
                <a:lnTo>
                  <a:pt x="924301" y="1281517"/>
                </a:lnTo>
                <a:lnTo>
                  <a:pt x="935741" y="1281517"/>
                </a:lnTo>
                <a:lnTo>
                  <a:pt x="947180" y="1281517"/>
                </a:lnTo>
                <a:lnTo>
                  <a:pt x="958620" y="1281517"/>
                </a:lnTo>
                <a:lnTo>
                  <a:pt x="970059" y="1281517"/>
                </a:lnTo>
                <a:lnTo>
                  <a:pt x="981499" y="1281517"/>
                </a:lnTo>
                <a:lnTo>
                  <a:pt x="992938" y="1281517"/>
                </a:lnTo>
                <a:lnTo>
                  <a:pt x="1004378" y="1281517"/>
                </a:lnTo>
                <a:lnTo>
                  <a:pt x="1015818" y="1281517"/>
                </a:lnTo>
                <a:lnTo>
                  <a:pt x="1027257" y="1281517"/>
                </a:lnTo>
                <a:lnTo>
                  <a:pt x="1038697" y="1281517"/>
                </a:lnTo>
                <a:lnTo>
                  <a:pt x="1050136" y="1281517"/>
                </a:lnTo>
                <a:lnTo>
                  <a:pt x="1061576" y="1281517"/>
                </a:lnTo>
                <a:lnTo>
                  <a:pt x="1073015" y="1281517"/>
                </a:lnTo>
                <a:lnTo>
                  <a:pt x="1084455" y="1281517"/>
                </a:lnTo>
                <a:lnTo>
                  <a:pt x="1095894" y="1281517"/>
                </a:lnTo>
                <a:lnTo>
                  <a:pt x="1107334" y="1281517"/>
                </a:lnTo>
                <a:lnTo>
                  <a:pt x="1118773" y="1281517"/>
                </a:lnTo>
                <a:lnTo>
                  <a:pt x="1130213" y="1281517"/>
                </a:lnTo>
                <a:lnTo>
                  <a:pt x="1141652" y="1281517"/>
                </a:lnTo>
                <a:lnTo>
                  <a:pt x="1153092" y="1281517"/>
                </a:lnTo>
                <a:lnTo>
                  <a:pt x="1164531" y="1281517"/>
                </a:lnTo>
                <a:lnTo>
                  <a:pt x="1175971" y="1281517"/>
                </a:lnTo>
                <a:lnTo>
                  <a:pt x="1187406" y="1281517"/>
                </a:lnTo>
                <a:lnTo>
                  <a:pt x="1198845" y="1281517"/>
                </a:lnTo>
                <a:lnTo>
                  <a:pt x="1210285" y="1281517"/>
                </a:lnTo>
                <a:lnTo>
                  <a:pt x="1221724" y="1281517"/>
                </a:lnTo>
                <a:lnTo>
                  <a:pt x="1233164" y="1281517"/>
                </a:lnTo>
                <a:lnTo>
                  <a:pt x="1244603" y="1281517"/>
                </a:lnTo>
                <a:lnTo>
                  <a:pt x="1256043" y="1281517"/>
                </a:lnTo>
                <a:lnTo>
                  <a:pt x="1267482" y="1281517"/>
                </a:lnTo>
                <a:lnTo>
                  <a:pt x="1278922" y="1281517"/>
                </a:lnTo>
                <a:lnTo>
                  <a:pt x="1290361" y="1281517"/>
                </a:lnTo>
                <a:lnTo>
                  <a:pt x="1301801" y="1281517"/>
                </a:lnTo>
                <a:lnTo>
                  <a:pt x="1313240" y="1281517"/>
                </a:lnTo>
                <a:lnTo>
                  <a:pt x="1324680" y="1281517"/>
                </a:lnTo>
                <a:lnTo>
                  <a:pt x="1336120" y="1281517"/>
                </a:lnTo>
                <a:lnTo>
                  <a:pt x="1347559" y="1281517"/>
                </a:lnTo>
                <a:lnTo>
                  <a:pt x="1358999" y="1281517"/>
                </a:lnTo>
                <a:lnTo>
                  <a:pt x="1370438" y="1281517"/>
                </a:lnTo>
                <a:lnTo>
                  <a:pt x="1381878" y="1281517"/>
                </a:lnTo>
                <a:lnTo>
                  <a:pt x="1393317" y="1281517"/>
                </a:lnTo>
                <a:lnTo>
                  <a:pt x="1404757" y="1281517"/>
                </a:lnTo>
                <a:lnTo>
                  <a:pt x="1416196" y="1281517"/>
                </a:lnTo>
                <a:lnTo>
                  <a:pt x="1427636" y="1281517"/>
                </a:lnTo>
                <a:lnTo>
                  <a:pt x="1439075" y="1281517"/>
                </a:lnTo>
                <a:lnTo>
                  <a:pt x="1450515" y="1281517"/>
                </a:lnTo>
                <a:lnTo>
                  <a:pt x="1461954" y="1281517"/>
                </a:lnTo>
                <a:lnTo>
                  <a:pt x="1473394" y="1281517"/>
                </a:lnTo>
                <a:lnTo>
                  <a:pt x="1484833" y="1281517"/>
                </a:lnTo>
                <a:lnTo>
                  <a:pt x="1496273" y="1281517"/>
                </a:lnTo>
                <a:lnTo>
                  <a:pt x="1507712" y="1281517"/>
                </a:lnTo>
                <a:lnTo>
                  <a:pt x="1519152" y="1281517"/>
                </a:lnTo>
                <a:lnTo>
                  <a:pt x="1530591" y="1281517"/>
                </a:lnTo>
                <a:lnTo>
                  <a:pt x="1542031" y="1281517"/>
                </a:lnTo>
                <a:lnTo>
                  <a:pt x="1553471" y="1281517"/>
                </a:lnTo>
                <a:lnTo>
                  <a:pt x="1564910" y="1281517"/>
                </a:lnTo>
                <a:lnTo>
                  <a:pt x="1576349" y="1281517"/>
                </a:lnTo>
                <a:lnTo>
                  <a:pt x="1587789" y="1281517"/>
                </a:lnTo>
                <a:lnTo>
                  <a:pt x="1599229" y="1281517"/>
                </a:lnTo>
                <a:lnTo>
                  <a:pt x="1610668" y="1281517"/>
                </a:lnTo>
                <a:lnTo>
                  <a:pt x="1622107" y="1281517"/>
                </a:lnTo>
                <a:lnTo>
                  <a:pt x="1633547" y="1281517"/>
                </a:lnTo>
                <a:lnTo>
                  <a:pt x="1644987" y="1281517"/>
                </a:lnTo>
                <a:lnTo>
                  <a:pt x="1656426" y="1281517"/>
                </a:lnTo>
                <a:lnTo>
                  <a:pt x="1667866" y="1281517"/>
                </a:lnTo>
                <a:lnTo>
                  <a:pt x="1679305" y="1281517"/>
                </a:lnTo>
                <a:lnTo>
                  <a:pt x="1690745" y="1281517"/>
                </a:lnTo>
                <a:lnTo>
                  <a:pt x="1702184" y="1281517"/>
                </a:lnTo>
                <a:lnTo>
                  <a:pt x="1713619" y="1281517"/>
                </a:lnTo>
                <a:lnTo>
                  <a:pt x="1725063" y="1281517"/>
                </a:lnTo>
                <a:lnTo>
                  <a:pt x="1736498" y="1281517"/>
                </a:lnTo>
                <a:lnTo>
                  <a:pt x="1747938" y="1281517"/>
                </a:lnTo>
                <a:lnTo>
                  <a:pt x="1759377" y="1281517"/>
                </a:lnTo>
                <a:lnTo>
                  <a:pt x="1770817" y="1281517"/>
                </a:lnTo>
                <a:lnTo>
                  <a:pt x="1782256" y="1281517"/>
                </a:lnTo>
                <a:lnTo>
                  <a:pt x="1793696" y="1281517"/>
                </a:lnTo>
                <a:lnTo>
                  <a:pt x="1805135" y="1281517"/>
                </a:lnTo>
                <a:lnTo>
                  <a:pt x="1816575" y="1281517"/>
                </a:lnTo>
                <a:lnTo>
                  <a:pt x="1828014" y="1281517"/>
                </a:lnTo>
                <a:lnTo>
                  <a:pt x="1839454" y="1281517"/>
                </a:lnTo>
                <a:lnTo>
                  <a:pt x="1850893" y="1281517"/>
                </a:lnTo>
                <a:lnTo>
                  <a:pt x="1862333" y="1281517"/>
                </a:lnTo>
                <a:lnTo>
                  <a:pt x="1873772" y="1281517"/>
                </a:lnTo>
                <a:lnTo>
                  <a:pt x="1885212" y="1281517"/>
                </a:lnTo>
                <a:lnTo>
                  <a:pt x="1896651" y="1281517"/>
                </a:lnTo>
                <a:lnTo>
                  <a:pt x="1908091" y="1281517"/>
                </a:lnTo>
                <a:lnTo>
                  <a:pt x="1919531" y="1281517"/>
                </a:lnTo>
                <a:lnTo>
                  <a:pt x="1930970" y="1281517"/>
                </a:lnTo>
                <a:lnTo>
                  <a:pt x="1942409" y="1281517"/>
                </a:lnTo>
                <a:lnTo>
                  <a:pt x="1953849" y="1281517"/>
                </a:lnTo>
                <a:lnTo>
                  <a:pt x="1965289" y="1281517"/>
                </a:lnTo>
                <a:lnTo>
                  <a:pt x="1976728" y="1281517"/>
                </a:lnTo>
                <a:lnTo>
                  <a:pt x="1988168" y="1281517"/>
                </a:lnTo>
                <a:lnTo>
                  <a:pt x="1999607" y="1281517"/>
                </a:lnTo>
                <a:lnTo>
                  <a:pt x="2011047" y="1281517"/>
                </a:lnTo>
                <a:lnTo>
                  <a:pt x="2022486" y="1281517"/>
                </a:lnTo>
                <a:lnTo>
                  <a:pt x="2033926" y="1281517"/>
                </a:lnTo>
                <a:lnTo>
                  <a:pt x="2045365" y="1281517"/>
                </a:lnTo>
                <a:lnTo>
                  <a:pt x="2056805" y="1281517"/>
                </a:lnTo>
                <a:lnTo>
                  <a:pt x="2068244" y="1281517"/>
                </a:lnTo>
                <a:lnTo>
                  <a:pt x="2079684" y="1281517"/>
                </a:lnTo>
                <a:lnTo>
                  <a:pt x="2091123" y="1281517"/>
                </a:lnTo>
                <a:lnTo>
                  <a:pt x="2102563" y="1281517"/>
                </a:lnTo>
                <a:lnTo>
                  <a:pt x="2114002" y="1281517"/>
                </a:lnTo>
                <a:lnTo>
                  <a:pt x="2125442" y="1281517"/>
                </a:lnTo>
                <a:lnTo>
                  <a:pt x="2136882" y="1281517"/>
                </a:lnTo>
                <a:lnTo>
                  <a:pt x="2148321" y="1281517"/>
                </a:lnTo>
                <a:lnTo>
                  <a:pt x="2159760" y="1281517"/>
                </a:lnTo>
                <a:lnTo>
                  <a:pt x="2171200" y="1281517"/>
                </a:lnTo>
                <a:lnTo>
                  <a:pt x="2182640" y="1281517"/>
                </a:lnTo>
                <a:lnTo>
                  <a:pt x="2194079" y="1281517"/>
                </a:lnTo>
                <a:lnTo>
                  <a:pt x="2205519" y="1281517"/>
                </a:lnTo>
                <a:lnTo>
                  <a:pt x="2216958" y="1281517"/>
                </a:lnTo>
                <a:lnTo>
                  <a:pt x="2228393" y="1281517"/>
                </a:lnTo>
                <a:lnTo>
                  <a:pt x="2239837" y="1281517"/>
                </a:lnTo>
                <a:lnTo>
                  <a:pt x="2251272" y="1281517"/>
                </a:lnTo>
                <a:lnTo>
                  <a:pt x="2262716" y="1281517"/>
                </a:lnTo>
                <a:lnTo>
                  <a:pt x="2274151" y="1281517"/>
                </a:lnTo>
                <a:lnTo>
                  <a:pt x="2285591" y="1281517"/>
                </a:lnTo>
                <a:lnTo>
                  <a:pt x="2297030" y="1281517"/>
                </a:lnTo>
                <a:lnTo>
                  <a:pt x="2308470" y="1281517"/>
                </a:lnTo>
                <a:lnTo>
                  <a:pt x="2319909" y="1281517"/>
                </a:lnTo>
                <a:lnTo>
                  <a:pt x="2331349" y="1281517"/>
                </a:lnTo>
                <a:lnTo>
                  <a:pt x="2342788" y="1281517"/>
                </a:lnTo>
                <a:lnTo>
                  <a:pt x="2354228" y="1281517"/>
                </a:lnTo>
                <a:lnTo>
                  <a:pt x="2365667" y="1281517"/>
                </a:lnTo>
                <a:lnTo>
                  <a:pt x="2377107" y="1281517"/>
                </a:lnTo>
                <a:lnTo>
                  <a:pt x="2388546" y="1281517"/>
                </a:lnTo>
                <a:lnTo>
                  <a:pt x="2399986" y="1281517"/>
                </a:lnTo>
                <a:lnTo>
                  <a:pt x="2411425" y="1281517"/>
                </a:lnTo>
                <a:lnTo>
                  <a:pt x="2422865" y="1281517"/>
                </a:lnTo>
                <a:lnTo>
                  <a:pt x="2434304" y="1281517"/>
                </a:lnTo>
                <a:lnTo>
                  <a:pt x="2445744" y="1281517"/>
                </a:lnTo>
                <a:lnTo>
                  <a:pt x="2457184" y="1281517"/>
                </a:lnTo>
                <a:lnTo>
                  <a:pt x="2468623" y="1281517"/>
                </a:lnTo>
                <a:lnTo>
                  <a:pt x="2480062" y="1281517"/>
                </a:lnTo>
                <a:lnTo>
                  <a:pt x="2491502" y="1281517"/>
                </a:lnTo>
                <a:lnTo>
                  <a:pt x="2502942" y="1281517"/>
                </a:lnTo>
                <a:lnTo>
                  <a:pt x="2514381" y="1281517"/>
                </a:lnTo>
                <a:lnTo>
                  <a:pt x="2525821" y="1281517"/>
                </a:lnTo>
                <a:lnTo>
                  <a:pt x="2537260" y="1281517"/>
                </a:lnTo>
                <a:lnTo>
                  <a:pt x="2548700" y="1281517"/>
                </a:lnTo>
                <a:lnTo>
                  <a:pt x="2560139" y="1281517"/>
                </a:lnTo>
                <a:lnTo>
                  <a:pt x="2571579" y="1281517"/>
                </a:lnTo>
                <a:lnTo>
                  <a:pt x="2583018" y="1281517"/>
                </a:lnTo>
                <a:lnTo>
                  <a:pt x="2594458" y="1281517"/>
                </a:lnTo>
                <a:lnTo>
                  <a:pt x="2605897" y="1281517"/>
                </a:lnTo>
                <a:lnTo>
                  <a:pt x="2617337" y="1281517"/>
                </a:lnTo>
                <a:lnTo>
                  <a:pt x="2628776" y="1281517"/>
                </a:lnTo>
                <a:lnTo>
                  <a:pt x="2640216" y="1281517"/>
                </a:lnTo>
                <a:lnTo>
                  <a:pt x="2651655" y="1281517"/>
                </a:lnTo>
                <a:lnTo>
                  <a:pt x="2663095" y="1281517"/>
                </a:lnTo>
                <a:lnTo>
                  <a:pt x="2674535" y="1281517"/>
                </a:lnTo>
                <a:lnTo>
                  <a:pt x="2685974" y="1281517"/>
                </a:lnTo>
                <a:lnTo>
                  <a:pt x="2697413" y="1281517"/>
                </a:lnTo>
                <a:lnTo>
                  <a:pt x="2708853" y="1281517"/>
                </a:lnTo>
                <a:lnTo>
                  <a:pt x="2720293" y="1281517"/>
                </a:lnTo>
                <a:lnTo>
                  <a:pt x="2731727" y="1281517"/>
                </a:lnTo>
                <a:lnTo>
                  <a:pt x="2743172" y="1281517"/>
                </a:lnTo>
                <a:lnTo>
                  <a:pt x="2754611" y="1281517"/>
                </a:lnTo>
                <a:lnTo>
                  <a:pt x="2766046" y="1281517"/>
                </a:lnTo>
                <a:lnTo>
                  <a:pt x="2777490" y="1281517"/>
                </a:lnTo>
                <a:lnTo>
                  <a:pt x="2788925" y="1281517"/>
                </a:lnTo>
                <a:lnTo>
                  <a:pt x="2800364" y="1281517"/>
                </a:lnTo>
                <a:lnTo>
                  <a:pt x="2811804" y="1281517"/>
                </a:lnTo>
                <a:lnTo>
                  <a:pt x="2823243" y="1281517"/>
                </a:lnTo>
                <a:lnTo>
                  <a:pt x="2834683" y="1281517"/>
                </a:lnTo>
                <a:lnTo>
                  <a:pt x="2846123" y="1281517"/>
                </a:lnTo>
                <a:lnTo>
                  <a:pt x="2857562" y="1281517"/>
                </a:lnTo>
                <a:lnTo>
                  <a:pt x="2869001" y="1281517"/>
                </a:lnTo>
                <a:lnTo>
                  <a:pt x="2880441" y="1281517"/>
                </a:lnTo>
                <a:lnTo>
                  <a:pt x="2891881" y="1281517"/>
                </a:lnTo>
                <a:lnTo>
                  <a:pt x="2903320" y="1281517"/>
                </a:lnTo>
                <a:lnTo>
                  <a:pt x="2914760" y="1281517"/>
                </a:lnTo>
                <a:lnTo>
                  <a:pt x="2926199" y="1281517"/>
                </a:lnTo>
                <a:lnTo>
                  <a:pt x="2937639" y="1281517"/>
                </a:lnTo>
                <a:lnTo>
                  <a:pt x="2949078" y="1281517"/>
                </a:lnTo>
                <a:lnTo>
                  <a:pt x="2960518" y="1281517"/>
                </a:lnTo>
                <a:lnTo>
                  <a:pt x="2971957" y="1281517"/>
                </a:lnTo>
                <a:lnTo>
                  <a:pt x="2983397" y="1281517"/>
                </a:lnTo>
                <a:lnTo>
                  <a:pt x="2994837" y="1281517"/>
                </a:lnTo>
                <a:lnTo>
                  <a:pt x="3006276" y="1281517"/>
                </a:lnTo>
                <a:lnTo>
                  <a:pt x="3017715" y="1281517"/>
                </a:lnTo>
                <a:lnTo>
                  <a:pt x="3029155" y="1281517"/>
                </a:lnTo>
                <a:lnTo>
                  <a:pt x="3040594" y="1281517"/>
                </a:lnTo>
                <a:lnTo>
                  <a:pt x="3052034" y="1281517"/>
                </a:lnTo>
                <a:lnTo>
                  <a:pt x="3063474" y="1281517"/>
                </a:lnTo>
                <a:lnTo>
                  <a:pt x="3074913" y="1281517"/>
                </a:lnTo>
                <a:lnTo>
                  <a:pt x="3086352" y="1281517"/>
                </a:lnTo>
                <a:lnTo>
                  <a:pt x="3097792" y="1281517"/>
                </a:lnTo>
                <a:lnTo>
                  <a:pt x="3109232" y="1281517"/>
                </a:lnTo>
                <a:lnTo>
                  <a:pt x="3120671" y="1281517"/>
                </a:lnTo>
                <a:lnTo>
                  <a:pt x="3132111" y="1281517"/>
                </a:lnTo>
                <a:lnTo>
                  <a:pt x="3143550" y="1281517"/>
                </a:lnTo>
                <a:lnTo>
                  <a:pt x="3154990" y="1281517"/>
                </a:lnTo>
                <a:lnTo>
                  <a:pt x="3166429" y="1281517"/>
                </a:lnTo>
                <a:lnTo>
                  <a:pt x="3177869" y="1281517"/>
                </a:lnTo>
                <a:lnTo>
                  <a:pt x="3189308" y="1281517"/>
                </a:lnTo>
                <a:lnTo>
                  <a:pt x="3200748" y="1281517"/>
                </a:lnTo>
                <a:lnTo>
                  <a:pt x="3212187" y="1281517"/>
                </a:lnTo>
                <a:lnTo>
                  <a:pt x="3223627" y="1281517"/>
                </a:lnTo>
                <a:lnTo>
                  <a:pt x="3235066" y="1281517"/>
                </a:lnTo>
                <a:lnTo>
                  <a:pt x="3246501" y="1281517"/>
                </a:lnTo>
                <a:lnTo>
                  <a:pt x="3257945" y="1281517"/>
                </a:lnTo>
                <a:lnTo>
                  <a:pt x="3269385" y="1281517"/>
                </a:lnTo>
                <a:lnTo>
                  <a:pt x="3280825" y="1281517"/>
                </a:lnTo>
                <a:lnTo>
                  <a:pt x="3292264" y="1281517"/>
                </a:lnTo>
                <a:lnTo>
                  <a:pt x="3303699" y="1281517"/>
                </a:lnTo>
                <a:lnTo>
                  <a:pt x="3315143" y="1281517"/>
                </a:lnTo>
                <a:lnTo>
                  <a:pt x="3326578" y="1281517"/>
                </a:lnTo>
                <a:lnTo>
                  <a:pt x="3338017" y="1281517"/>
                </a:lnTo>
                <a:lnTo>
                  <a:pt x="3349457" y="1281517"/>
                </a:lnTo>
                <a:lnTo>
                  <a:pt x="3360896" y="1281517"/>
                </a:lnTo>
                <a:lnTo>
                  <a:pt x="3372336" y="1281517"/>
                </a:lnTo>
                <a:lnTo>
                  <a:pt x="3383776" y="1281517"/>
                </a:lnTo>
                <a:lnTo>
                  <a:pt x="3395215" y="1281517"/>
                </a:lnTo>
                <a:lnTo>
                  <a:pt x="3406654" y="1281517"/>
                </a:lnTo>
                <a:lnTo>
                  <a:pt x="3418094" y="1281517"/>
                </a:lnTo>
                <a:lnTo>
                  <a:pt x="3429534" y="1281517"/>
                </a:lnTo>
                <a:lnTo>
                  <a:pt x="3440973" y="1281517"/>
                </a:lnTo>
                <a:lnTo>
                  <a:pt x="3452413" y="1281517"/>
                </a:lnTo>
                <a:lnTo>
                  <a:pt x="3463852" y="1281517"/>
                </a:lnTo>
                <a:lnTo>
                  <a:pt x="3475292" y="1281517"/>
                </a:lnTo>
                <a:lnTo>
                  <a:pt x="3486731" y="1281517"/>
                </a:lnTo>
                <a:lnTo>
                  <a:pt x="3498171" y="1281517"/>
                </a:lnTo>
                <a:lnTo>
                  <a:pt x="3509610" y="1281517"/>
                </a:lnTo>
                <a:lnTo>
                  <a:pt x="3521050" y="1281517"/>
                </a:lnTo>
                <a:lnTo>
                  <a:pt x="3532489" y="1281517"/>
                </a:lnTo>
                <a:lnTo>
                  <a:pt x="3543929" y="1281517"/>
                </a:lnTo>
                <a:lnTo>
                  <a:pt x="3555368" y="1281517"/>
                </a:lnTo>
                <a:lnTo>
                  <a:pt x="3566808" y="1281517"/>
                </a:lnTo>
                <a:lnTo>
                  <a:pt x="3578247" y="1281517"/>
                </a:lnTo>
                <a:lnTo>
                  <a:pt x="3589687" y="1281517"/>
                </a:lnTo>
                <a:lnTo>
                  <a:pt x="3601127" y="1281517"/>
                </a:lnTo>
                <a:lnTo>
                  <a:pt x="3612566" y="1281517"/>
                </a:lnTo>
                <a:lnTo>
                  <a:pt x="3624005" y="1281517"/>
                </a:lnTo>
                <a:lnTo>
                  <a:pt x="3635445" y="1281517"/>
                </a:lnTo>
                <a:lnTo>
                  <a:pt x="3646885" y="1281517"/>
                </a:lnTo>
                <a:lnTo>
                  <a:pt x="3658324" y="1281517"/>
                </a:lnTo>
                <a:lnTo>
                  <a:pt x="3669764" y="1281517"/>
                </a:lnTo>
                <a:lnTo>
                  <a:pt x="3681203" y="1281517"/>
                </a:lnTo>
                <a:lnTo>
                  <a:pt x="3692643" y="1281517"/>
                </a:lnTo>
                <a:lnTo>
                  <a:pt x="3704082" y="1281517"/>
                </a:lnTo>
                <a:lnTo>
                  <a:pt x="3715522" y="1281517"/>
                </a:lnTo>
                <a:lnTo>
                  <a:pt x="3726961" y="1281517"/>
                </a:lnTo>
                <a:lnTo>
                  <a:pt x="3738401" y="1281517"/>
                </a:lnTo>
                <a:lnTo>
                  <a:pt x="3749840" y="1281517"/>
                </a:lnTo>
                <a:lnTo>
                  <a:pt x="3761280" y="1281517"/>
                </a:lnTo>
                <a:lnTo>
                  <a:pt x="3772719" y="1281517"/>
                </a:lnTo>
                <a:lnTo>
                  <a:pt x="3784154" y="1281517"/>
                </a:lnTo>
                <a:lnTo>
                  <a:pt x="3795598" y="1281517"/>
                </a:lnTo>
                <a:lnTo>
                  <a:pt x="3807033" y="1281517"/>
                </a:lnTo>
                <a:lnTo>
                  <a:pt x="3818473" y="1281517"/>
                </a:lnTo>
                <a:lnTo>
                  <a:pt x="3829917" y="1281517"/>
                </a:lnTo>
                <a:lnTo>
                  <a:pt x="3841352" y="1281517"/>
                </a:lnTo>
                <a:lnTo>
                  <a:pt x="3852791" y="1281517"/>
                </a:lnTo>
                <a:lnTo>
                  <a:pt x="3864231" y="1281517"/>
                </a:lnTo>
                <a:lnTo>
                  <a:pt x="3875670" y="1281517"/>
                </a:lnTo>
                <a:lnTo>
                  <a:pt x="3887110" y="1281517"/>
                </a:lnTo>
                <a:lnTo>
                  <a:pt x="3898549" y="1281517"/>
                </a:lnTo>
                <a:lnTo>
                  <a:pt x="3909989" y="1281517"/>
                </a:lnTo>
                <a:lnTo>
                  <a:pt x="3921447" y="1281517"/>
                </a:lnTo>
                <a:lnTo>
                  <a:pt x="3932878" y="1281517"/>
                </a:lnTo>
                <a:lnTo>
                  <a:pt x="3944307" y="1281517"/>
                </a:lnTo>
                <a:lnTo>
                  <a:pt x="3955737" y="1281517"/>
                </a:lnTo>
                <a:lnTo>
                  <a:pt x="3967167" y="1281517"/>
                </a:lnTo>
                <a:lnTo>
                  <a:pt x="3978645" y="1281517"/>
                </a:lnTo>
                <a:lnTo>
                  <a:pt x="3990075" y="1281517"/>
                </a:lnTo>
                <a:lnTo>
                  <a:pt x="4001505" y="1281517"/>
                </a:lnTo>
                <a:lnTo>
                  <a:pt x="4012935" y="1281517"/>
                </a:lnTo>
                <a:lnTo>
                  <a:pt x="4024365" y="1281517"/>
                </a:lnTo>
                <a:lnTo>
                  <a:pt x="4035843" y="1281517"/>
                </a:lnTo>
                <a:lnTo>
                  <a:pt x="4047273" y="1281517"/>
                </a:lnTo>
                <a:lnTo>
                  <a:pt x="4058702" y="1281517"/>
                </a:lnTo>
                <a:lnTo>
                  <a:pt x="4070133" y="1281517"/>
                </a:lnTo>
                <a:lnTo>
                  <a:pt x="4081563" y="1281517"/>
                </a:lnTo>
                <a:lnTo>
                  <a:pt x="4093040" y="1281517"/>
                </a:lnTo>
                <a:lnTo>
                  <a:pt x="4104471" y="1281517"/>
                </a:lnTo>
                <a:lnTo>
                  <a:pt x="4115900" y="1281517"/>
                </a:lnTo>
                <a:lnTo>
                  <a:pt x="4127330" y="1281517"/>
                </a:lnTo>
                <a:lnTo>
                  <a:pt x="4138760" y="1281517"/>
                </a:lnTo>
                <a:lnTo>
                  <a:pt x="4150238" y="1281517"/>
                </a:lnTo>
                <a:lnTo>
                  <a:pt x="4161668" y="1281517"/>
                </a:lnTo>
                <a:lnTo>
                  <a:pt x="4173098" y="1281517"/>
                </a:lnTo>
                <a:lnTo>
                  <a:pt x="4184528" y="1281517"/>
                </a:lnTo>
                <a:lnTo>
                  <a:pt x="4195958" y="1281517"/>
                </a:lnTo>
                <a:lnTo>
                  <a:pt x="4207436" y="1281517"/>
                </a:lnTo>
                <a:lnTo>
                  <a:pt x="4218865" y="1281517"/>
                </a:lnTo>
                <a:lnTo>
                  <a:pt x="4230296" y="1281517"/>
                </a:lnTo>
                <a:lnTo>
                  <a:pt x="4241726" y="1281517"/>
                </a:lnTo>
                <a:lnTo>
                  <a:pt x="4253156" y="1281517"/>
                </a:lnTo>
                <a:lnTo>
                  <a:pt x="4264634" y="1281517"/>
                </a:lnTo>
                <a:lnTo>
                  <a:pt x="4276063" y="1281517"/>
                </a:lnTo>
                <a:lnTo>
                  <a:pt x="4287493" y="1281517"/>
                </a:lnTo>
                <a:lnTo>
                  <a:pt x="4298923" y="1281517"/>
                </a:lnTo>
                <a:lnTo>
                  <a:pt x="4310353" y="1281517"/>
                </a:lnTo>
                <a:lnTo>
                  <a:pt x="4321831" y="1281517"/>
                </a:lnTo>
                <a:lnTo>
                  <a:pt x="4333261" y="1281517"/>
                </a:lnTo>
                <a:lnTo>
                  <a:pt x="4344691" y="1281517"/>
                </a:lnTo>
                <a:lnTo>
                  <a:pt x="4356121" y="1281517"/>
                </a:lnTo>
                <a:lnTo>
                  <a:pt x="4367551" y="1281517"/>
                </a:lnTo>
                <a:lnTo>
                  <a:pt x="4379028" y="1281517"/>
                </a:lnTo>
                <a:lnTo>
                  <a:pt x="4390458" y="1281517"/>
                </a:lnTo>
                <a:lnTo>
                  <a:pt x="4401889" y="1281517"/>
                </a:lnTo>
                <a:lnTo>
                  <a:pt x="4413319" y="1281517"/>
                </a:lnTo>
                <a:lnTo>
                  <a:pt x="4424749" y="1281517"/>
                </a:lnTo>
                <a:lnTo>
                  <a:pt x="4436226" y="1281517"/>
                </a:lnTo>
                <a:lnTo>
                  <a:pt x="4447656" y="1281517"/>
                </a:lnTo>
                <a:lnTo>
                  <a:pt x="4459086" y="1281517"/>
                </a:lnTo>
                <a:lnTo>
                  <a:pt x="4470516" y="1281517"/>
                </a:lnTo>
                <a:lnTo>
                  <a:pt x="4481946" y="1281517"/>
                </a:lnTo>
                <a:lnTo>
                  <a:pt x="4493424" y="1281517"/>
                </a:lnTo>
                <a:lnTo>
                  <a:pt x="4504854" y="1281517"/>
                </a:lnTo>
                <a:lnTo>
                  <a:pt x="4516284" y="1281517"/>
                </a:lnTo>
                <a:lnTo>
                  <a:pt x="4527714" y="1281517"/>
                </a:lnTo>
                <a:lnTo>
                  <a:pt x="4539144" y="1281517"/>
                </a:lnTo>
                <a:lnTo>
                  <a:pt x="4550621" y="1281517"/>
                </a:lnTo>
                <a:lnTo>
                  <a:pt x="4562051" y="1281517"/>
                </a:lnTo>
                <a:lnTo>
                  <a:pt x="4573482" y="1281517"/>
                </a:lnTo>
                <a:lnTo>
                  <a:pt x="4584912" y="1281517"/>
                </a:lnTo>
                <a:lnTo>
                  <a:pt x="4596341" y="1281517"/>
                </a:lnTo>
                <a:lnTo>
                  <a:pt x="4607771" y="1281517"/>
                </a:lnTo>
                <a:lnTo>
                  <a:pt x="4619249" y="1281517"/>
                </a:lnTo>
                <a:lnTo>
                  <a:pt x="4630679" y="1281517"/>
                </a:lnTo>
                <a:lnTo>
                  <a:pt x="4642109" y="1281517"/>
                </a:lnTo>
                <a:lnTo>
                  <a:pt x="4653539" y="1281517"/>
                </a:lnTo>
                <a:lnTo>
                  <a:pt x="4664969" y="1281517"/>
                </a:lnTo>
                <a:lnTo>
                  <a:pt x="4676447" y="1281517"/>
                </a:lnTo>
                <a:lnTo>
                  <a:pt x="4687877" y="1281517"/>
                </a:lnTo>
                <a:lnTo>
                  <a:pt x="4699306" y="1281517"/>
                </a:lnTo>
                <a:lnTo>
                  <a:pt x="4710737" y="1281517"/>
                </a:lnTo>
                <a:lnTo>
                  <a:pt x="4722167" y="1281517"/>
                </a:lnTo>
                <a:lnTo>
                  <a:pt x="4733644" y="1281517"/>
                </a:lnTo>
                <a:lnTo>
                  <a:pt x="4745075" y="1281517"/>
                </a:lnTo>
                <a:lnTo>
                  <a:pt x="4756504" y="1281517"/>
                </a:lnTo>
                <a:lnTo>
                  <a:pt x="4767934" y="1281517"/>
                </a:lnTo>
                <a:lnTo>
                  <a:pt x="4779364" y="1281517"/>
                </a:lnTo>
                <a:lnTo>
                  <a:pt x="4790842" y="1281517"/>
                </a:lnTo>
                <a:lnTo>
                  <a:pt x="4802272" y="1281517"/>
                </a:lnTo>
                <a:lnTo>
                  <a:pt x="4813702" y="1281517"/>
                </a:lnTo>
                <a:lnTo>
                  <a:pt x="4825132" y="1281517"/>
                </a:lnTo>
                <a:lnTo>
                  <a:pt x="4836562" y="1281517"/>
                </a:lnTo>
                <a:lnTo>
                  <a:pt x="4848040" y="1281517"/>
                </a:lnTo>
                <a:lnTo>
                  <a:pt x="4859469" y="1281517"/>
                </a:lnTo>
                <a:lnTo>
                  <a:pt x="4870899" y="1281517"/>
                </a:lnTo>
                <a:lnTo>
                  <a:pt x="4882330" y="1281517"/>
                </a:lnTo>
                <a:lnTo>
                  <a:pt x="4893760" y="1281517"/>
                </a:lnTo>
                <a:lnTo>
                  <a:pt x="4905237" y="1281517"/>
                </a:lnTo>
                <a:lnTo>
                  <a:pt x="4916667" y="1281517"/>
                </a:lnTo>
                <a:lnTo>
                  <a:pt x="4928097" y="1281517"/>
                </a:lnTo>
                <a:lnTo>
                  <a:pt x="4939527" y="1281517"/>
                </a:lnTo>
                <a:lnTo>
                  <a:pt x="4950957" y="1281517"/>
                </a:lnTo>
                <a:lnTo>
                  <a:pt x="4962435" y="1281517"/>
                </a:lnTo>
                <a:lnTo>
                  <a:pt x="4973865" y="1281517"/>
                </a:lnTo>
                <a:lnTo>
                  <a:pt x="4985295" y="1281517"/>
                </a:lnTo>
                <a:lnTo>
                  <a:pt x="4996725" y="1281517"/>
                </a:lnTo>
                <a:lnTo>
                  <a:pt x="5008155" y="1281517"/>
                </a:lnTo>
                <a:lnTo>
                  <a:pt x="5019632" y="1281517"/>
                </a:lnTo>
                <a:lnTo>
                  <a:pt x="5031062" y="1281517"/>
                </a:lnTo>
                <a:lnTo>
                  <a:pt x="5042492" y="1281517"/>
                </a:lnTo>
                <a:lnTo>
                  <a:pt x="5053923" y="1281517"/>
                </a:lnTo>
                <a:lnTo>
                  <a:pt x="5065353" y="1281517"/>
                </a:lnTo>
                <a:lnTo>
                  <a:pt x="5076830" y="1281517"/>
                </a:lnTo>
                <a:lnTo>
                  <a:pt x="5088260" y="1281517"/>
                </a:lnTo>
                <a:lnTo>
                  <a:pt x="5099690" y="1281517"/>
                </a:lnTo>
                <a:lnTo>
                  <a:pt x="5111120" y="1281517"/>
                </a:lnTo>
                <a:lnTo>
                  <a:pt x="5122550" y="1281517"/>
                </a:lnTo>
                <a:lnTo>
                  <a:pt x="5134028" y="1281517"/>
                </a:lnTo>
                <a:lnTo>
                  <a:pt x="5145458" y="1281517"/>
                </a:lnTo>
                <a:lnTo>
                  <a:pt x="5156888" y="1281517"/>
                </a:lnTo>
                <a:lnTo>
                  <a:pt x="5168318" y="1281517"/>
                </a:lnTo>
                <a:lnTo>
                  <a:pt x="5179747" y="1281517"/>
                </a:lnTo>
                <a:lnTo>
                  <a:pt x="5191225" y="1281517"/>
                </a:lnTo>
                <a:lnTo>
                  <a:pt x="5202655" y="1281517"/>
                </a:lnTo>
                <a:lnTo>
                  <a:pt x="5214085" y="1281517"/>
                </a:lnTo>
                <a:lnTo>
                  <a:pt x="5225515" y="1281517"/>
                </a:lnTo>
                <a:lnTo>
                  <a:pt x="5236945" y="1281517"/>
                </a:lnTo>
                <a:lnTo>
                  <a:pt x="5248423" y="1281517"/>
                </a:lnTo>
                <a:lnTo>
                  <a:pt x="5259853" y="1281517"/>
                </a:lnTo>
                <a:lnTo>
                  <a:pt x="5271283" y="1281517"/>
                </a:lnTo>
                <a:lnTo>
                  <a:pt x="5282713" y="1281517"/>
                </a:lnTo>
                <a:lnTo>
                  <a:pt x="5294143" y="1281517"/>
                </a:lnTo>
                <a:lnTo>
                  <a:pt x="5305621" y="1281517"/>
                </a:lnTo>
                <a:lnTo>
                  <a:pt x="5317051" y="1281517"/>
                </a:lnTo>
                <a:lnTo>
                  <a:pt x="5328481" y="1281517"/>
                </a:lnTo>
                <a:lnTo>
                  <a:pt x="5339910" y="1281517"/>
                </a:lnTo>
                <a:lnTo>
                  <a:pt x="5351340" y="1281517"/>
                </a:lnTo>
                <a:lnTo>
                  <a:pt x="5362818" y="1281517"/>
                </a:lnTo>
                <a:lnTo>
                  <a:pt x="5374248" y="1281517"/>
                </a:lnTo>
                <a:lnTo>
                  <a:pt x="5385678" y="1281517"/>
                </a:lnTo>
                <a:lnTo>
                  <a:pt x="5397108" y="1281517"/>
                </a:lnTo>
                <a:lnTo>
                  <a:pt x="5408538" y="1281517"/>
                </a:lnTo>
                <a:lnTo>
                  <a:pt x="5420016" y="1281517"/>
                </a:lnTo>
                <a:lnTo>
                  <a:pt x="5431446" y="1281517"/>
                </a:lnTo>
                <a:lnTo>
                  <a:pt x="5442876" y="1281517"/>
                </a:lnTo>
                <a:lnTo>
                  <a:pt x="5454306" y="1281517"/>
                </a:lnTo>
                <a:lnTo>
                  <a:pt x="5465736" y="1281517"/>
                </a:lnTo>
                <a:lnTo>
                  <a:pt x="5477214" y="1281517"/>
                </a:lnTo>
                <a:lnTo>
                  <a:pt x="5488643" y="1281517"/>
                </a:lnTo>
                <a:lnTo>
                  <a:pt x="5500073" y="1281517"/>
                </a:lnTo>
                <a:lnTo>
                  <a:pt x="5511503" y="1281517"/>
                </a:lnTo>
                <a:lnTo>
                  <a:pt x="5522933" y="1281517"/>
                </a:lnTo>
                <a:lnTo>
                  <a:pt x="5534411" y="1281517"/>
                </a:lnTo>
                <a:lnTo>
                  <a:pt x="5545841" y="1281517"/>
                </a:lnTo>
                <a:lnTo>
                  <a:pt x="5557271" y="1281517"/>
                </a:lnTo>
                <a:lnTo>
                  <a:pt x="5568701" y="1281517"/>
                </a:lnTo>
                <a:lnTo>
                  <a:pt x="5580131" y="1281517"/>
                </a:lnTo>
                <a:lnTo>
                  <a:pt x="5591609" y="1281517"/>
                </a:lnTo>
                <a:lnTo>
                  <a:pt x="5603038" y="1281517"/>
                </a:lnTo>
                <a:lnTo>
                  <a:pt x="5614469" y="1281517"/>
                </a:lnTo>
                <a:lnTo>
                  <a:pt x="5625899" y="1281517"/>
                </a:lnTo>
                <a:lnTo>
                  <a:pt x="5637329" y="1281517"/>
                </a:lnTo>
                <a:lnTo>
                  <a:pt x="5648759" y="1281517"/>
                </a:lnTo>
                <a:lnTo>
                  <a:pt x="5660236" y="1281517"/>
                </a:lnTo>
                <a:lnTo>
                  <a:pt x="5671666" y="1281517"/>
                </a:lnTo>
                <a:lnTo>
                  <a:pt x="5683096" y="1281517"/>
                </a:lnTo>
                <a:lnTo>
                  <a:pt x="5694526" y="1281517"/>
                </a:lnTo>
                <a:lnTo>
                  <a:pt x="5705956" y="1281517"/>
                </a:lnTo>
                <a:lnTo>
                  <a:pt x="5717434" y="1281517"/>
                </a:lnTo>
                <a:lnTo>
                  <a:pt x="5728864" y="1281517"/>
                </a:lnTo>
                <a:lnTo>
                  <a:pt x="5740294" y="1281517"/>
                </a:lnTo>
                <a:lnTo>
                  <a:pt x="5751724" y="1281517"/>
                </a:lnTo>
                <a:lnTo>
                  <a:pt x="5763154" y="1281517"/>
                </a:lnTo>
                <a:lnTo>
                  <a:pt x="5774631" y="1281517"/>
                </a:lnTo>
                <a:lnTo>
                  <a:pt x="5786062" y="1281517"/>
                </a:lnTo>
                <a:lnTo>
                  <a:pt x="5797492" y="1281517"/>
                </a:lnTo>
                <a:lnTo>
                  <a:pt x="5808921" y="1281517"/>
                </a:lnTo>
                <a:lnTo>
                  <a:pt x="5820351" y="1281517"/>
                </a:lnTo>
                <a:lnTo>
                  <a:pt x="5831829" y="1281517"/>
                </a:lnTo>
                <a:lnTo>
                  <a:pt x="5843259" y="1281517"/>
                </a:lnTo>
                <a:lnTo>
                  <a:pt x="5854689" y="1281517"/>
                </a:lnTo>
                <a:lnTo>
                  <a:pt x="5866119" y="1281517"/>
                </a:lnTo>
                <a:lnTo>
                  <a:pt x="5877549" y="1281517"/>
                </a:lnTo>
                <a:lnTo>
                  <a:pt x="5889027" y="1281517"/>
                </a:lnTo>
                <a:lnTo>
                  <a:pt x="5900457" y="1281517"/>
                </a:lnTo>
                <a:lnTo>
                  <a:pt x="5911887" y="1281517"/>
                </a:lnTo>
                <a:lnTo>
                  <a:pt x="5923317" y="1281517"/>
                </a:lnTo>
                <a:lnTo>
                  <a:pt x="5934747" y="1281517"/>
                </a:lnTo>
                <a:lnTo>
                  <a:pt x="5946225" y="1281517"/>
                </a:lnTo>
                <a:lnTo>
                  <a:pt x="5957655" y="1281517"/>
                </a:lnTo>
                <a:lnTo>
                  <a:pt x="5969084" y="1281517"/>
                </a:lnTo>
                <a:lnTo>
                  <a:pt x="5980514" y="1281517"/>
                </a:lnTo>
                <a:lnTo>
                  <a:pt x="5991944" y="1281517"/>
                </a:lnTo>
                <a:lnTo>
                  <a:pt x="6003422" y="1281517"/>
                </a:lnTo>
                <a:lnTo>
                  <a:pt x="6014852" y="1281517"/>
                </a:lnTo>
                <a:lnTo>
                  <a:pt x="6026282" y="1281517"/>
                </a:lnTo>
                <a:lnTo>
                  <a:pt x="6037712" y="1281517"/>
                </a:lnTo>
                <a:lnTo>
                  <a:pt x="6049142" y="1281517"/>
                </a:lnTo>
                <a:lnTo>
                  <a:pt x="6060620" y="1281517"/>
                </a:lnTo>
                <a:lnTo>
                  <a:pt x="6072049" y="1281517"/>
                </a:lnTo>
                <a:lnTo>
                  <a:pt x="6083480" y="1281517"/>
                </a:lnTo>
                <a:lnTo>
                  <a:pt x="6094910" y="1281517"/>
                </a:lnTo>
                <a:lnTo>
                  <a:pt x="6106340" y="1281517"/>
                </a:lnTo>
                <a:lnTo>
                  <a:pt x="6117818" y="1281517"/>
                </a:lnTo>
                <a:lnTo>
                  <a:pt x="6129247" y="1281517"/>
                </a:lnTo>
                <a:lnTo>
                  <a:pt x="6140677" y="1281517"/>
                </a:lnTo>
                <a:lnTo>
                  <a:pt x="6152107" y="1281517"/>
                </a:lnTo>
                <a:lnTo>
                  <a:pt x="6163537" y="1281517"/>
                </a:lnTo>
                <a:lnTo>
                  <a:pt x="6175015" y="1281517"/>
                </a:lnTo>
                <a:lnTo>
                  <a:pt x="6186445" y="1281517"/>
                </a:lnTo>
                <a:lnTo>
                  <a:pt x="6197875" y="1281517"/>
                </a:lnTo>
                <a:lnTo>
                  <a:pt x="6209305" y="1281517"/>
                </a:lnTo>
                <a:lnTo>
                  <a:pt x="6220735" y="1281517"/>
                </a:lnTo>
                <a:lnTo>
                  <a:pt x="6232212" y="1281517"/>
                </a:lnTo>
                <a:lnTo>
                  <a:pt x="6243642" y="1281517"/>
                </a:lnTo>
                <a:lnTo>
                  <a:pt x="6255073" y="1281517"/>
                </a:lnTo>
                <a:lnTo>
                  <a:pt x="6266503" y="1281517"/>
                </a:lnTo>
                <a:lnTo>
                  <a:pt x="6277933" y="1281517"/>
                </a:lnTo>
                <a:lnTo>
                  <a:pt x="6289410" y="1281517"/>
                </a:lnTo>
                <a:lnTo>
                  <a:pt x="6300840" y="1281517"/>
                </a:lnTo>
                <a:lnTo>
                  <a:pt x="6312270" y="1281517"/>
                </a:lnTo>
                <a:lnTo>
                  <a:pt x="6323700" y="1281517"/>
                </a:lnTo>
                <a:lnTo>
                  <a:pt x="6335130" y="1281517"/>
                </a:lnTo>
                <a:lnTo>
                  <a:pt x="6346608" y="1281517"/>
                </a:lnTo>
                <a:lnTo>
                  <a:pt x="6358038" y="1281517"/>
                </a:lnTo>
                <a:lnTo>
                  <a:pt x="6369468" y="1281517"/>
                </a:lnTo>
                <a:lnTo>
                  <a:pt x="6380898" y="1281517"/>
                </a:lnTo>
                <a:lnTo>
                  <a:pt x="6392328" y="1281517"/>
                </a:lnTo>
                <a:lnTo>
                  <a:pt x="6403805" y="1281517"/>
                </a:lnTo>
                <a:lnTo>
                  <a:pt x="6415235" y="1281517"/>
                </a:lnTo>
                <a:lnTo>
                  <a:pt x="6426666" y="1281517"/>
                </a:lnTo>
                <a:lnTo>
                  <a:pt x="6438096" y="1281517"/>
                </a:lnTo>
                <a:lnTo>
                  <a:pt x="6449525" y="1281517"/>
                </a:lnTo>
                <a:lnTo>
                  <a:pt x="6461003" y="1281517"/>
                </a:lnTo>
                <a:lnTo>
                  <a:pt x="6472433" y="1281517"/>
                </a:lnTo>
                <a:lnTo>
                  <a:pt x="6483863" y="1281517"/>
                </a:lnTo>
                <a:lnTo>
                  <a:pt x="6495293" y="1281517"/>
                </a:lnTo>
                <a:lnTo>
                  <a:pt x="6506723" y="1281517"/>
                </a:lnTo>
                <a:lnTo>
                  <a:pt x="6518201" y="1281517"/>
                </a:lnTo>
                <a:lnTo>
                  <a:pt x="6529631" y="1281517"/>
                </a:lnTo>
                <a:lnTo>
                  <a:pt x="6541061" y="1281517"/>
                </a:lnTo>
                <a:lnTo>
                  <a:pt x="6552490" y="1281517"/>
                </a:lnTo>
                <a:lnTo>
                  <a:pt x="6563921" y="1281517"/>
                </a:lnTo>
                <a:lnTo>
                  <a:pt x="6575398" y="1281517"/>
                </a:lnTo>
                <a:lnTo>
                  <a:pt x="6586828" y="1281517"/>
                </a:lnTo>
                <a:lnTo>
                  <a:pt x="6598259" y="1281517"/>
                </a:lnTo>
                <a:lnTo>
                  <a:pt x="6609688" y="1281517"/>
                </a:lnTo>
                <a:lnTo>
                  <a:pt x="6621118" y="1281517"/>
                </a:lnTo>
                <a:lnTo>
                  <a:pt x="6632596" y="1281517"/>
                </a:lnTo>
                <a:lnTo>
                  <a:pt x="6644026" y="1281517"/>
                </a:lnTo>
                <a:lnTo>
                  <a:pt x="6655456" y="1281517"/>
                </a:lnTo>
                <a:lnTo>
                  <a:pt x="6666886" y="1281517"/>
                </a:lnTo>
                <a:lnTo>
                  <a:pt x="6678316" y="1281517"/>
                </a:lnTo>
                <a:lnTo>
                  <a:pt x="6689794" y="1281517"/>
                </a:lnTo>
                <a:lnTo>
                  <a:pt x="6701224" y="1281517"/>
                </a:lnTo>
                <a:lnTo>
                  <a:pt x="6712653" y="1281517"/>
                </a:lnTo>
                <a:lnTo>
                  <a:pt x="6724083" y="1281517"/>
                </a:lnTo>
                <a:lnTo>
                  <a:pt x="6735514" y="1281517"/>
                </a:lnTo>
                <a:lnTo>
                  <a:pt x="6746944" y="1281517"/>
                </a:lnTo>
                <a:lnTo>
                  <a:pt x="6758421" y="1281517"/>
                </a:lnTo>
                <a:lnTo>
                  <a:pt x="6769851" y="1281517"/>
                </a:lnTo>
                <a:lnTo>
                  <a:pt x="6781281" y="1281517"/>
                </a:lnTo>
                <a:lnTo>
                  <a:pt x="6792711" y="1281517"/>
                </a:lnTo>
                <a:lnTo>
                  <a:pt x="6804141" y="1281517"/>
                </a:lnTo>
                <a:lnTo>
                  <a:pt x="6815619" y="1281517"/>
                </a:lnTo>
                <a:lnTo>
                  <a:pt x="6827049" y="1281517"/>
                </a:lnTo>
                <a:lnTo>
                  <a:pt x="6838479" y="1281517"/>
                </a:lnTo>
                <a:lnTo>
                  <a:pt x="6849909" y="1281517"/>
                </a:lnTo>
                <a:lnTo>
                  <a:pt x="6861339" y="1281517"/>
                </a:lnTo>
                <a:lnTo>
                  <a:pt x="6872816" y="1281517"/>
                </a:lnTo>
                <a:lnTo>
                  <a:pt x="6884246" y="1281517"/>
                </a:lnTo>
                <a:lnTo>
                  <a:pt x="6895676" y="1281517"/>
                </a:lnTo>
                <a:lnTo>
                  <a:pt x="6907107" y="1281517"/>
                </a:lnTo>
                <a:lnTo>
                  <a:pt x="6918537" y="1281517"/>
                </a:lnTo>
                <a:lnTo>
                  <a:pt x="6930014" y="1281517"/>
                </a:lnTo>
                <a:lnTo>
                  <a:pt x="6941444" y="1281517"/>
                </a:lnTo>
                <a:lnTo>
                  <a:pt x="6952874" y="1281517"/>
                </a:lnTo>
                <a:lnTo>
                  <a:pt x="6964304" y="1281517"/>
                </a:lnTo>
                <a:lnTo>
                  <a:pt x="6975734" y="1281517"/>
                </a:lnTo>
                <a:lnTo>
                  <a:pt x="6987212" y="1281517"/>
                </a:lnTo>
                <a:lnTo>
                  <a:pt x="6998642" y="1281517"/>
                </a:lnTo>
                <a:lnTo>
                  <a:pt x="7010072" y="1281517"/>
                </a:lnTo>
                <a:lnTo>
                  <a:pt x="7021502" y="1281517"/>
                </a:lnTo>
                <a:lnTo>
                  <a:pt x="7032931" y="1281517"/>
                </a:lnTo>
                <a:lnTo>
                  <a:pt x="7044409" y="1281517"/>
                </a:lnTo>
                <a:lnTo>
                  <a:pt x="7055839" y="1281517"/>
                </a:lnTo>
                <a:lnTo>
                  <a:pt x="7067269" y="1281517"/>
                </a:lnTo>
                <a:lnTo>
                  <a:pt x="7078700" y="1281517"/>
                </a:lnTo>
                <a:lnTo>
                  <a:pt x="7090129" y="1281517"/>
                </a:lnTo>
                <a:lnTo>
                  <a:pt x="7101607" y="1281517"/>
                </a:lnTo>
                <a:lnTo>
                  <a:pt x="7113037" y="1281517"/>
                </a:lnTo>
                <a:lnTo>
                  <a:pt x="7124467" y="1281517"/>
                </a:lnTo>
                <a:lnTo>
                  <a:pt x="7135897" y="1281517"/>
                </a:lnTo>
                <a:lnTo>
                  <a:pt x="7147327" y="1281517"/>
                </a:lnTo>
                <a:lnTo>
                  <a:pt x="7158805" y="1281517"/>
                </a:lnTo>
                <a:lnTo>
                  <a:pt x="7170235" y="1281517"/>
                </a:lnTo>
                <a:lnTo>
                  <a:pt x="7181665" y="1281517"/>
                </a:lnTo>
                <a:lnTo>
                  <a:pt x="7193094" y="1281517"/>
                </a:lnTo>
                <a:lnTo>
                  <a:pt x="7204524" y="1281517"/>
                </a:lnTo>
                <a:lnTo>
                  <a:pt x="7216002" y="1281517"/>
                </a:lnTo>
                <a:lnTo>
                  <a:pt x="7227432" y="1281517"/>
                </a:lnTo>
                <a:lnTo>
                  <a:pt x="7238862" y="1281517"/>
                </a:lnTo>
                <a:lnTo>
                  <a:pt x="7250292" y="1281517"/>
                </a:lnTo>
                <a:lnTo>
                  <a:pt x="7261722" y="1281517"/>
                </a:lnTo>
                <a:lnTo>
                  <a:pt x="7273200" y="1281517"/>
                </a:lnTo>
                <a:lnTo>
                  <a:pt x="7284630" y="1281517"/>
                </a:lnTo>
                <a:lnTo>
                  <a:pt x="7296060" y="1281517"/>
                </a:lnTo>
                <a:lnTo>
                  <a:pt x="7307490" y="1281517"/>
                </a:lnTo>
                <a:lnTo>
                  <a:pt x="7318920" y="1281517"/>
                </a:lnTo>
                <a:lnTo>
                  <a:pt x="7330398" y="1281517"/>
                </a:lnTo>
                <a:lnTo>
                  <a:pt x="7341828" y="1281517"/>
                </a:lnTo>
                <a:lnTo>
                  <a:pt x="7353257" y="1281517"/>
                </a:lnTo>
                <a:lnTo>
                  <a:pt x="7364687" y="1281517"/>
                </a:lnTo>
                <a:lnTo>
                  <a:pt x="7376117" y="1281517"/>
                </a:lnTo>
                <a:lnTo>
                  <a:pt x="7387595" y="1281517"/>
                </a:lnTo>
                <a:lnTo>
                  <a:pt x="7399025" y="1281517"/>
                </a:lnTo>
                <a:lnTo>
                  <a:pt x="7410455" y="1281517"/>
                </a:lnTo>
                <a:lnTo>
                  <a:pt x="7421885" y="1281517"/>
                </a:lnTo>
                <a:lnTo>
                  <a:pt x="7433315" y="1281517"/>
                </a:lnTo>
                <a:lnTo>
                  <a:pt x="7444793" y="1281517"/>
                </a:lnTo>
                <a:lnTo>
                  <a:pt x="7456222" y="1281517"/>
                </a:lnTo>
                <a:lnTo>
                  <a:pt x="7467653" y="1281517"/>
                </a:lnTo>
                <a:lnTo>
                  <a:pt x="7479083" y="1281517"/>
                </a:lnTo>
                <a:lnTo>
                  <a:pt x="7490513" y="1281517"/>
                </a:lnTo>
                <a:lnTo>
                  <a:pt x="7501990" y="1281517"/>
                </a:lnTo>
                <a:lnTo>
                  <a:pt x="7513420" y="1281517"/>
                </a:lnTo>
                <a:lnTo>
                  <a:pt x="7524850" y="1281517"/>
                </a:lnTo>
                <a:lnTo>
                  <a:pt x="7536280" y="1281517"/>
                </a:lnTo>
                <a:lnTo>
                  <a:pt x="7547710" y="1281517"/>
                </a:lnTo>
                <a:lnTo>
                  <a:pt x="7559188" y="1281517"/>
                </a:lnTo>
                <a:lnTo>
                  <a:pt x="7570618" y="1281517"/>
                </a:lnTo>
                <a:lnTo>
                  <a:pt x="7582048" y="1281517"/>
                </a:lnTo>
                <a:lnTo>
                  <a:pt x="7593478" y="1281517"/>
                </a:lnTo>
                <a:lnTo>
                  <a:pt x="7604908" y="1281517"/>
                </a:lnTo>
                <a:lnTo>
                  <a:pt x="7616385" y="1281517"/>
                </a:lnTo>
                <a:lnTo>
                  <a:pt x="7627815" y="1281517"/>
                </a:lnTo>
                <a:lnTo>
                  <a:pt x="7639246" y="1281517"/>
                </a:lnTo>
                <a:lnTo>
                  <a:pt x="7650676" y="1281517"/>
                </a:lnTo>
                <a:lnTo>
                  <a:pt x="7662106" y="1281517"/>
                </a:lnTo>
                <a:lnTo>
                  <a:pt x="7673583" y="1281517"/>
                </a:lnTo>
                <a:lnTo>
                  <a:pt x="7685013" y="1281517"/>
                </a:lnTo>
                <a:lnTo>
                  <a:pt x="7696443" y="1281517"/>
                </a:lnTo>
                <a:lnTo>
                  <a:pt x="7707873" y="1281517"/>
                </a:lnTo>
                <a:lnTo>
                  <a:pt x="7719303" y="1281517"/>
                </a:lnTo>
                <a:lnTo>
                  <a:pt x="7730733" y="1281517"/>
                </a:lnTo>
                <a:lnTo>
                  <a:pt x="7742211" y="1281517"/>
                </a:lnTo>
                <a:lnTo>
                  <a:pt x="7753641" y="1281517"/>
                </a:lnTo>
                <a:lnTo>
                  <a:pt x="7765071" y="1281517"/>
                </a:lnTo>
                <a:lnTo>
                  <a:pt x="7776501" y="1281517"/>
                </a:lnTo>
                <a:lnTo>
                  <a:pt x="7787931" y="1281517"/>
                </a:lnTo>
                <a:lnTo>
                  <a:pt x="7799408" y="1281517"/>
                </a:lnTo>
                <a:lnTo>
                  <a:pt x="7810839" y="1281517"/>
                </a:lnTo>
                <a:lnTo>
                  <a:pt x="7822268" y="1281517"/>
                </a:lnTo>
                <a:lnTo>
                  <a:pt x="7833698" y="1281517"/>
                </a:lnTo>
                <a:lnTo>
                  <a:pt x="7845128" y="1281517"/>
                </a:lnTo>
                <a:lnTo>
                  <a:pt x="7856606" y="1281517"/>
                </a:lnTo>
                <a:lnTo>
                  <a:pt x="7868036" y="1281517"/>
                </a:lnTo>
                <a:lnTo>
                  <a:pt x="7879466" y="1281517"/>
                </a:lnTo>
                <a:lnTo>
                  <a:pt x="7890896" y="1281517"/>
                </a:lnTo>
                <a:lnTo>
                  <a:pt x="7902326" y="1281517"/>
                </a:lnTo>
                <a:lnTo>
                  <a:pt x="7913804" y="1281517"/>
                </a:lnTo>
                <a:lnTo>
                  <a:pt x="7925234" y="1281517"/>
                </a:lnTo>
                <a:lnTo>
                  <a:pt x="7936663" y="1281517"/>
                </a:lnTo>
                <a:lnTo>
                  <a:pt x="7948094" y="1281517"/>
                </a:lnTo>
                <a:lnTo>
                  <a:pt x="7959524" y="1281517"/>
                </a:lnTo>
                <a:lnTo>
                  <a:pt x="7971001" y="1281517"/>
                </a:lnTo>
                <a:lnTo>
                  <a:pt x="7982431" y="1281517"/>
                </a:lnTo>
                <a:lnTo>
                  <a:pt x="7993861" y="1281517"/>
                </a:lnTo>
                <a:lnTo>
                  <a:pt x="8005291" y="1281517"/>
                </a:lnTo>
                <a:lnTo>
                  <a:pt x="8016721" y="1281517"/>
                </a:lnTo>
                <a:lnTo>
                  <a:pt x="8028199" y="1281517"/>
                </a:lnTo>
                <a:lnTo>
                  <a:pt x="8039629" y="1281517"/>
                </a:lnTo>
                <a:lnTo>
                  <a:pt x="8051059" y="1281517"/>
                </a:lnTo>
                <a:lnTo>
                  <a:pt x="8062489" y="1281517"/>
                </a:lnTo>
                <a:lnTo>
                  <a:pt x="8073919" y="1281517"/>
                </a:lnTo>
                <a:lnTo>
                  <a:pt x="8085396" y="1281517"/>
                </a:lnTo>
                <a:lnTo>
                  <a:pt x="8096826" y="1281517"/>
                </a:lnTo>
                <a:lnTo>
                  <a:pt x="8108256" y="1281517"/>
                </a:lnTo>
                <a:lnTo>
                  <a:pt x="8119687" y="1281517"/>
                </a:lnTo>
                <a:lnTo>
                  <a:pt x="8131117" y="1281517"/>
                </a:lnTo>
                <a:lnTo>
                  <a:pt x="8142594" y="1281517"/>
                </a:lnTo>
                <a:lnTo>
                  <a:pt x="8154024" y="1281517"/>
                </a:lnTo>
                <a:lnTo>
                  <a:pt x="8165454" y="1281517"/>
                </a:lnTo>
                <a:lnTo>
                  <a:pt x="8176884" y="1281517"/>
                </a:lnTo>
                <a:lnTo>
                  <a:pt x="8188314" y="1281517"/>
                </a:lnTo>
                <a:lnTo>
                  <a:pt x="8199792" y="1281517"/>
                </a:lnTo>
                <a:lnTo>
                  <a:pt x="8211222" y="1281517"/>
                </a:lnTo>
                <a:lnTo>
                  <a:pt x="8222652" y="1281517"/>
                </a:lnTo>
                <a:lnTo>
                  <a:pt x="8234082" y="1281517"/>
                </a:lnTo>
                <a:lnTo>
                  <a:pt x="8245512" y="1281517"/>
                </a:lnTo>
                <a:lnTo>
                  <a:pt x="8256989" y="1281517"/>
                </a:lnTo>
                <a:lnTo>
                  <a:pt x="8268419" y="1281517"/>
                </a:lnTo>
                <a:lnTo>
                  <a:pt x="8279850" y="1281517"/>
                </a:lnTo>
                <a:lnTo>
                  <a:pt x="8291280" y="1281517"/>
                </a:lnTo>
                <a:lnTo>
                  <a:pt x="8302709" y="1281517"/>
                </a:lnTo>
                <a:lnTo>
                  <a:pt x="8314187" y="1281517"/>
                </a:lnTo>
                <a:lnTo>
                  <a:pt x="8325617" y="1281517"/>
                </a:lnTo>
                <a:lnTo>
                  <a:pt x="8337047" y="1281517"/>
                </a:lnTo>
                <a:lnTo>
                  <a:pt x="8348477" y="1281517"/>
                </a:lnTo>
                <a:lnTo>
                  <a:pt x="8359907" y="506297"/>
                </a:lnTo>
                <a:lnTo>
                  <a:pt x="8371385" y="106671"/>
                </a:lnTo>
                <a:lnTo>
                  <a:pt x="8382815" y="250893"/>
                </a:lnTo>
                <a:lnTo>
                  <a:pt x="8394245" y="132207"/>
                </a:lnTo>
                <a:lnTo>
                  <a:pt x="8405674" y="709117"/>
                </a:lnTo>
                <a:lnTo>
                  <a:pt x="8417104" y="458224"/>
                </a:lnTo>
                <a:lnTo>
                  <a:pt x="8428582" y="0"/>
                </a:lnTo>
                <a:lnTo>
                  <a:pt x="8440012" y="543858"/>
                </a:lnTo>
                <a:lnTo>
                  <a:pt x="8451442" y="180284"/>
                </a:lnTo>
                <a:lnTo>
                  <a:pt x="8462872" y="118686"/>
                </a:lnTo>
                <a:lnTo>
                  <a:pt x="8474302" y="551369"/>
                </a:lnTo>
                <a:lnTo>
                  <a:pt x="8485780" y="1255976"/>
                </a:lnTo>
                <a:lnTo>
                  <a:pt x="8497210" y="1281517"/>
                </a:lnTo>
                <a:lnTo>
                  <a:pt x="8508640" y="1281517"/>
                </a:lnTo>
                <a:lnTo>
                  <a:pt x="8520069" y="1281517"/>
                </a:lnTo>
                <a:lnTo>
                  <a:pt x="8531500" y="1281517"/>
                </a:lnTo>
                <a:lnTo>
                  <a:pt x="8542977" y="1281517"/>
                </a:lnTo>
                <a:lnTo>
                  <a:pt x="8554407" y="1280017"/>
                </a:lnTo>
                <a:lnTo>
                  <a:pt x="8565837" y="1281517"/>
                </a:lnTo>
                <a:lnTo>
                  <a:pt x="8577267" y="1278512"/>
                </a:lnTo>
                <a:lnTo>
                  <a:pt x="8588697" y="1281517"/>
                </a:lnTo>
                <a:lnTo>
                  <a:pt x="8600175" y="1281517"/>
                </a:lnTo>
                <a:lnTo>
                  <a:pt x="8611605" y="1280017"/>
                </a:lnTo>
                <a:lnTo>
                  <a:pt x="8623035" y="1281517"/>
                </a:lnTo>
                <a:lnTo>
                  <a:pt x="8634465" y="1281517"/>
                </a:lnTo>
                <a:lnTo>
                  <a:pt x="8645895" y="1269497"/>
                </a:lnTo>
                <a:lnTo>
                  <a:pt x="8657373" y="1269497"/>
                </a:lnTo>
                <a:lnTo>
                  <a:pt x="8668802" y="1278512"/>
                </a:lnTo>
                <a:lnTo>
                  <a:pt x="8680232" y="1280017"/>
                </a:lnTo>
                <a:lnTo>
                  <a:pt x="8691662" y="1281517"/>
                </a:lnTo>
                <a:lnTo>
                  <a:pt x="8703093" y="1277012"/>
                </a:lnTo>
                <a:lnTo>
                  <a:pt x="8714570" y="1281517"/>
                </a:lnTo>
                <a:lnTo>
                  <a:pt x="8726000" y="1281517"/>
                </a:lnTo>
                <a:lnTo>
                  <a:pt x="8737430" y="1281517"/>
                </a:lnTo>
                <a:lnTo>
                  <a:pt x="8748860" y="1281517"/>
                </a:lnTo>
                <a:lnTo>
                  <a:pt x="8760290" y="1281517"/>
                </a:lnTo>
                <a:lnTo>
                  <a:pt x="8771768" y="1281517"/>
                </a:lnTo>
                <a:lnTo>
                  <a:pt x="8783198" y="1281517"/>
                </a:lnTo>
                <a:lnTo>
                  <a:pt x="8794628" y="1281517"/>
                </a:lnTo>
                <a:lnTo>
                  <a:pt x="8806058" y="1281517"/>
                </a:lnTo>
                <a:lnTo>
                  <a:pt x="8817488" y="1281517"/>
                </a:lnTo>
                <a:lnTo>
                  <a:pt x="8828918" y="1281517"/>
                </a:lnTo>
                <a:lnTo>
                  <a:pt x="8840395" y="1281517"/>
                </a:lnTo>
                <a:lnTo>
                  <a:pt x="8851825" y="1281517"/>
                </a:lnTo>
                <a:lnTo>
                  <a:pt x="8863256" y="1281517"/>
                </a:lnTo>
                <a:lnTo>
                  <a:pt x="8874686" y="1281517"/>
                </a:lnTo>
                <a:lnTo>
                  <a:pt x="8886115" y="1281517"/>
                </a:lnTo>
                <a:lnTo>
                  <a:pt x="8897593" y="1281517"/>
                </a:lnTo>
                <a:lnTo>
                  <a:pt x="8909022" y="1281517"/>
                </a:lnTo>
                <a:lnTo>
                  <a:pt x="8920453" y="1281517"/>
                </a:lnTo>
                <a:lnTo>
                  <a:pt x="8931883" y="1281517"/>
                </a:lnTo>
                <a:lnTo>
                  <a:pt x="8943313" y="1281517"/>
                </a:lnTo>
                <a:lnTo>
                  <a:pt x="8954791" y="1281517"/>
                </a:lnTo>
                <a:lnTo>
                  <a:pt x="8966220" y="1281517"/>
                </a:lnTo>
                <a:lnTo>
                  <a:pt x="8977651" y="1281517"/>
                </a:lnTo>
                <a:lnTo>
                  <a:pt x="8989080" y="1281517"/>
                </a:lnTo>
                <a:lnTo>
                  <a:pt x="9000511" y="1281517"/>
                </a:lnTo>
                <a:lnTo>
                  <a:pt x="9011988" y="1281517"/>
                </a:lnTo>
                <a:lnTo>
                  <a:pt x="9023418" y="1281517"/>
                </a:lnTo>
                <a:lnTo>
                  <a:pt x="9034849" y="1281517"/>
                </a:lnTo>
                <a:lnTo>
                  <a:pt x="9046278" y="1281517"/>
                </a:lnTo>
                <a:lnTo>
                  <a:pt x="9057709" y="1281517"/>
                </a:lnTo>
                <a:lnTo>
                  <a:pt x="9069186" y="1281517"/>
                </a:lnTo>
                <a:lnTo>
                  <a:pt x="9080615" y="1281517"/>
                </a:lnTo>
                <a:lnTo>
                  <a:pt x="9092046" y="1281517"/>
                </a:lnTo>
                <a:lnTo>
                  <a:pt x="9103476" y="1281517"/>
                </a:lnTo>
                <a:lnTo>
                  <a:pt x="9114906" y="1281517"/>
                </a:lnTo>
                <a:lnTo>
                  <a:pt x="9126384" y="1281517"/>
                </a:lnTo>
                <a:lnTo>
                  <a:pt x="9137813" y="1281517"/>
                </a:lnTo>
                <a:lnTo>
                  <a:pt x="9149244" y="1281517"/>
                </a:lnTo>
                <a:lnTo>
                  <a:pt x="9160673" y="1281517"/>
                </a:lnTo>
                <a:lnTo>
                  <a:pt x="9172104" y="1281517"/>
                </a:lnTo>
                <a:lnTo>
                  <a:pt x="9183581" y="1281517"/>
                </a:lnTo>
                <a:lnTo>
                  <a:pt x="9195011" y="1281517"/>
                </a:lnTo>
                <a:lnTo>
                  <a:pt x="9206442" y="1281517"/>
                </a:lnTo>
                <a:lnTo>
                  <a:pt x="9217871" y="1281517"/>
                </a:lnTo>
                <a:lnTo>
                  <a:pt x="9229301" y="1281517"/>
                </a:lnTo>
                <a:lnTo>
                  <a:pt x="9240779" y="1281517"/>
                </a:lnTo>
                <a:lnTo>
                  <a:pt x="9252209" y="1281517"/>
                </a:lnTo>
                <a:lnTo>
                  <a:pt x="9263639" y="1281517"/>
                </a:lnTo>
                <a:lnTo>
                  <a:pt x="9275069" y="1281517"/>
                </a:lnTo>
                <a:lnTo>
                  <a:pt x="9286498" y="1281517"/>
                </a:lnTo>
                <a:lnTo>
                  <a:pt x="9297977" y="1281517"/>
                </a:lnTo>
                <a:lnTo>
                  <a:pt x="9309406" y="1281517"/>
                </a:lnTo>
                <a:lnTo>
                  <a:pt x="9320837" y="1281517"/>
                </a:lnTo>
                <a:lnTo>
                  <a:pt x="9332266" y="1281517"/>
                </a:lnTo>
                <a:lnTo>
                  <a:pt x="9343696" y="1281517"/>
                </a:lnTo>
                <a:lnTo>
                  <a:pt x="9355174" y="1281517"/>
                </a:lnTo>
                <a:lnTo>
                  <a:pt x="9366604" y="1281517"/>
                </a:lnTo>
                <a:lnTo>
                  <a:pt x="9378035" y="1281517"/>
                </a:lnTo>
                <a:lnTo>
                  <a:pt x="9389464" y="1281517"/>
                </a:lnTo>
                <a:lnTo>
                  <a:pt x="9400894" y="1281517"/>
                </a:lnTo>
                <a:lnTo>
                  <a:pt x="9412372" y="1281517"/>
                </a:lnTo>
                <a:lnTo>
                  <a:pt x="9423802" y="1281517"/>
                </a:lnTo>
                <a:lnTo>
                  <a:pt x="9435232" y="1281517"/>
                </a:lnTo>
                <a:lnTo>
                  <a:pt x="9446662" y="1281517"/>
                </a:lnTo>
                <a:lnTo>
                  <a:pt x="9458091" y="1281517"/>
                </a:lnTo>
                <a:lnTo>
                  <a:pt x="9469570" y="1281517"/>
                </a:lnTo>
                <a:lnTo>
                  <a:pt x="9480999" y="1281517"/>
                </a:lnTo>
                <a:lnTo>
                  <a:pt x="9492429" y="1281517"/>
                </a:lnTo>
                <a:lnTo>
                  <a:pt x="9503859" y="1281517"/>
                </a:lnTo>
                <a:lnTo>
                  <a:pt x="9515289" y="1281517"/>
                </a:lnTo>
                <a:lnTo>
                  <a:pt x="9526767" y="1281517"/>
                </a:lnTo>
                <a:lnTo>
                  <a:pt x="9538197" y="1281517"/>
                </a:lnTo>
                <a:lnTo>
                  <a:pt x="9549626" y="1281517"/>
                </a:lnTo>
                <a:lnTo>
                  <a:pt x="9561057" y="1281517"/>
                </a:lnTo>
                <a:lnTo>
                  <a:pt x="9572487" y="1281517"/>
                </a:lnTo>
                <a:lnTo>
                  <a:pt x="9583965" y="1281517"/>
                </a:lnTo>
                <a:lnTo>
                  <a:pt x="9595395" y="1281517"/>
                </a:lnTo>
                <a:lnTo>
                  <a:pt x="9606824" y="1281517"/>
                </a:lnTo>
                <a:lnTo>
                  <a:pt x="9618255" y="1281517"/>
                </a:lnTo>
                <a:lnTo>
                  <a:pt x="9629684" y="1281517"/>
                </a:lnTo>
                <a:lnTo>
                  <a:pt x="9641163" y="1281517"/>
                </a:lnTo>
                <a:lnTo>
                  <a:pt x="9652592" y="1281517"/>
                </a:lnTo>
                <a:lnTo>
                  <a:pt x="9664022" y="1281517"/>
                </a:lnTo>
                <a:lnTo>
                  <a:pt x="9675452" y="1281517"/>
                </a:lnTo>
                <a:lnTo>
                  <a:pt x="9686882" y="1281517"/>
                </a:lnTo>
                <a:lnTo>
                  <a:pt x="9698360" y="1281517"/>
                </a:lnTo>
                <a:lnTo>
                  <a:pt x="9709790" y="1281517"/>
                </a:lnTo>
                <a:lnTo>
                  <a:pt x="9721219" y="1281517"/>
                </a:lnTo>
                <a:lnTo>
                  <a:pt x="9732650" y="1281517"/>
                </a:lnTo>
                <a:lnTo>
                  <a:pt x="9744080" y="1281517"/>
                </a:lnTo>
                <a:lnTo>
                  <a:pt x="9755557" y="1281517"/>
                </a:lnTo>
                <a:lnTo>
                  <a:pt x="9766988" y="1281517"/>
                </a:lnTo>
                <a:lnTo>
                  <a:pt x="9778417" y="1281517"/>
                </a:lnTo>
                <a:lnTo>
                  <a:pt x="9789848" y="1281517"/>
                </a:lnTo>
                <a:lnTo>
                  <a:pt x="9801277" y="1281517"/>
                </a:lnTo>
                <a:lnTo>
                  <a:pt x="9812755" y="1281517"/>
                </a:lnTo>
                <a:lnTo>
                  <a:pt x="9824185" y="1281517"/>
                </a:lnTo>
                <a:lnTo>
                  <a:pt x="9835615" y="1281517"/>
                </a:lnTo>
                <a:lnTo>
                  <a:pt x="9847045" y="1281517"/>
                </a:lnTo>
                <a:lnTo>
                  <a:pt x="9858475" y="1281517"/>
                </a:lnTo>
                <a:lnTo>
                  <a:pt x="9869952" y="1281517"/>
                </a:lnTo>
                <a:lnTo>
                  <a:pt x="9881383" y="1281517"/>
                </a:lnTo>
                <a:lnTo>
                  <a:pt x="9892812" y="1281517"/>
                </a:lnTo>
                <a:lnTo>
                  <a:pt x="9904243" y="1281517"/>
                </a:lnTo>
                <a:lnTo>
                  <a:pt x="9915673" y="1281517"/>
                </a:lnTo>
                <a:lnTo>
                  <a:pt x="9927102" y="1281517"/>
                </a:lnTo>
                <a:lnTo>
                  <a:pt x="9938581" y="1281517"/>
                </a:lnTo>
                <a:lnTo>
                  <a:pt x="9950010" y="1281517"/>
                </a:lnTo>
                <a:lnTo>
                  <a:pt x="9961441" y="1281517"/>
                </a:lnTo>
                <a:lnTo>
                  <a:pt x="9972870" y="1281517"/>
                </a:lnTo>
                <a:lnTo>
                  <a:pt x="9984300" y="1281517"/>
                </a:lnTo>
                <a:lnTo>
                  <a:pt x="9995778" y="1281517"/>
                </a:lnTo>
                <a:lnTo>
                  <a:pt x="10007208" y="1281517"/>
                </a:lnTo>
                <a:lnTo>
                  <a:pt x="10018638" y="1281517"/>
                </a:lnTo>
                <a:lnTo>
                  <a:pt x="10030068" y="1281517"/>
                </a:lnTo>
                <a:lnTo>
                  <a:pt x="10041498" y="1281517"/>
                </a:lnTo>
                <a:lnTo>
                  <a:pt x="10052976" y="1281517"/>
                </a:lnTo>
                <a:lnTo>
                  <a:pt x="10064405" y="1281517"/>
                </a:lnTo>
                <a:lnTo>
                  <a:pt x="10075835" y="1281517"/>
                </a:lnTo>
                <a:lnTo>
                  <a:pt x="10087266" y="1281517"/>
                </a:lnTo>
                <a:lnTo>
                  <a:pt x="10098695" y="1281517"/>
                </a:lnTo>
                <a:lnTo>
                  <a:pt x="10110174" y="1281517"/>
                </a:lnTo>
                <a:lnTo>
                  <a:pt x="10121603" y="1281517"/>
                </a:lnTo>
                <a:lnTo>
                  <a:pt x="10133033" y="1281517"/>
                </a:lnTo>
                <a:lnTo>
                  <a:pt x="10144463" y="1281517"/>
                </a:lnTo>
                <a:lnTo>
                  <a:pt x="10155893" y="1281517"/>
                </a:lnTo>
                <a:lnTo>
                  <a:pt x="10167371" y="1281517"/>
                </a:lnTo>
                <a:lnTo>
                  <a:pt x="10178801" y="1281517"/>
                </a:lnTo>
                <a:lnTo>
                  <a:pt x="10190230" y="1281517"/>
                </a:lnTo>
                <a:lnTo>
                  <a:pt x="10201661" y="1281517"/>
                </a:lnTo>
                <a:lnTo>
                  <a:pt x="10213091" y="1281517"/>
                </a:lnTo>
                <a:lnTo>
                  <a:pt x="10224569" y="1281517"/>
                </a:lnTo>
                <a:lnTo>
                  <a:pt x="10235998" y="1281517"/>
                </a:lnTo>
                <a:lnTo>
                  <a:pt x="10247428" y="1281517"/>
                </a:lnTo>
                <a:lnTo>
                  <a:pt x="10258859" y="1281517"/>
                </a:lnTo>
                <a:lnTo>
                  <a:pt x="10270288" y="1281517"/>
                </a:lnTo>
                <a:lnTo>
                  <a:pt x="10281767" y="1281517"/>
                </a:lnTo>
                <a:lnTo>
                  <a:pt x="10293196" y="1281517"/>
                </a:lnTo>
                <a:lnTo>
                  <a:pt x="10304626" y="1281517"/>
                </a:lnTo>
                <a:lnTo>
                  <a:pt x="10316056" y="1281517"/>
                </a:lnTo>
                <a:lnTo>
                  <a:pt x="10327486" y="1281517"/>
                </a:lnTo>
                <a:lnTo>
                  <a:pt x="10338963" y="1281517"/>
                </a:lnTo>
                <a:lnTo>
                  <a:pt x="10350394" y="1281517"/>
                </a:lnTo>
                <a:lnTo>
                  <a:pt x="10361823" y="1281517"/>
                </a:lnTo>
                <a:lnTo>
                  <a:pt x="10373254" y="1281517"/>
                </a:lnTo>
                <a:lnTo>
                  <a:pt x="10384684" y="1281517"/>
                </a:lnTo>
                <a:lnTo>
                  <a:pt x="10396161" y="1281517"/>
                </a:lnTo>
                <a:lnTo>
                  <a:pt x="10407591" y="1281517"/>
                </a:lnTo>
                <a:lnTo>
                  <a:pt x="10419021" y="1281517"/>
                </a:lnTo>
                <a:lnTo>
                  <a:pt x="10430452" y="1281517"/>
                </a:lnTo>
                <a:lnTo>
                  <a:pt x="10441881" y="1281517"/>
                </a:lnTo>
                <a:lnTo>
                  <a:pt x="10453358" y="1281517"/>
                </a:lnTo>
                <a:lnTo>
                  <a:pt x="10464789" y="1281517"/>
                </a:lnTo>
                <a:lnTo>
                  <a:pt x="10476219" y="1281517"/>
                </a:lnTo>
                <a:lnTo>
                  <a:pt x="10487649" y="1281517"/>
                </a:lnTo>
                <a:lnTo>
                  <a:pt x="10499079" y="1281517"/>
                </a:lnTo>
                <a:lnTo>
                  <a:pt x="10510556" y="1281517"/>
                </a:lnTo>
                <a:lnTo>
                  <a:pt x="10521987" y="1281517"/>
                </a:lnTo>
                <a:lnTo>
                  <a:pt x="10533416" y="1281517"/>
                </a:lnTo>
                <a:lnTo>
                  <a:pt x="10544847" y="1281517"/>
                </a:lnTo>
                <a:lnTo>
                  <a:pt x="10556277" y="1281517"/>
                </a:lnTo>
                <a:lnTo>
                  <a:pt x="10567754" y="1281517"/>
                </a:lnTo>
                <a:lnTo>
                  <a:pt x="10579184" y="1281517"/>
                </a:lnTo>
                <a:lnTo>
                  <a:pt x="10590614" y="1281517"/>
                </a:lnTo>
                <a:lnTo>
                  <a:pt x="10602045" y="1281517"/>
                </a:lnTo>
                <a:lnTo>
                  <a:pt x="10613474" y="1281517"/>
                </a:lnTo>
                <a:lnTo>
                  <a:pt x="10624951" y="1281517"/>
                </a:lnTo>
                <a:lnTo>
                  <a:pt x="10636382" y="1281517"/>
                </a:lnTo>
                <a:lnTo>
                  <a:pt x="10647812" y="1281517"/>
                </a:lnTo>
                <a:lnTo>
                  <a:pt x="10659241" y="1281517"/>
                </a:lnTo>
                <a:lnTo>
                  <a:pt x="10670672" y="1281517"/>
                </a:lnTo>
                <a:lnTo>
                  <a:pt x="10682149" y="1281517"/>
                </a:lnTo>
                <a:lnTo>
                  <a:pt x="10693580" y="1281517"/>
                </a:lnTo>
                <a:lnTo>
                  <a:pt x="10705009" y="1281517"/>
                </a:lnTo>
                <a:lnTo>
                  <a:pt x="10716439" y="1281517"/>
                </a:lnTo>
                <a:lnTo>
                  <a:pt x="10727870" y="1281517"/>
                </a:lnTo>
                <a:lnTo>
                  <a:pt x="10739347" y="1281517"/>
                </a:lnTo>
                <a:lnTo>
                  <a:pt x="10750778" y="1281517"/>
                </a:lnTo>
                <a:lnTo>
                  <a:pt x="10762207" y="1281517"/>
                </a:lnTo>
                <a:lnTo>
                  <a:pt x="10773637" y="1281517"/>
                </a:lnTo>
                <a:lnTo>
                  <a:pt x="10785067" y="1281517"/>
                </a:lnTo>
                <a:lnTo>
                  <a:pt x="10796544" y="1281517"/>
                </a:lnTo>
                <a:lnTo>
                  <a:pt x="10807975" y="1281517"/>
                </a:lnTo>
                <a:lnTo>
                  <a:pt x="10819405" y="1281517"/>
                </a:lnTo>
                <a:lnTo>
                  <a:pt x="10830834" y="1281517"/>
                </a:lnTo>
                <a:lnTo>
                  <a:pt x="10842265" y="1281517"/>
                </a:lnTo>
                <a:lnTo>
                  <a:pt x="10853742" y="1281517"/>
                </a:lnTo>
                <a:lnTo>
                  <a:pt x="10865173" y="1281517"/>
                </a:lnTo>
                <a:lnTo>
                  <a:pt x="10876602" y="1281517"/>
                </a:lnTo>
                <a:lnTo>
                  <a:pt x="10888032" y="1281517"/>
                </a:lnTo>
                <a:lnTo>
                  <a:pt x="10899463" y="1281517"/>
                </a:lnTo>
                <a:lnTo>
                  <a:pt x="10910892" y="1281517"/>
                </a:lnTo>
                <a:lnTo>
                  <a:pt x="10922369" y="1281517"/>
                </a:lnTo>
                <a:lnTo>
                  <a:pt x="10933800" y="1281517"/>
                </a:lnTo>
                <a:lnTo>
                  <a:pt x="10945230" y="1281517"/>
                </a:lnTo>
                <a:lnTo>
                  <a:pt x="10956660" y="1281517"/>
                </a:lnTo>
                <a:lnTo>
                  <a:pt x="10968090" y="1281517"/>
                </a:lnTo>
                <a:lnTo>
                  <a:pt x="10979567" y="1281517"/>
                </a:lnTo>
                <a:lnTo>
                  <a:pt x="10990998" y="1281517"/>
                </a:lnTo>
                <a:lnTo>
                  <a:pt x="11002427" y="1281517"/>
                </a:lnTo>
                <a:lnTo>
                  <a:pt x="11013858" y="1281517"/>
                </a:lnTo>
                <a:lnTo>
                  <a:pt x="11025287" y="1281517"/>
                </a:lnTo>
                <a:lnTo>
                  <a:pt x="11036765" y="1281517"/>
                </a:lnTo>
                <a:lnTo>
                  <a:pt x="11048195" y="1281517"/>
                </a:lnTo>
                <a:lnTo>
                  <a:pt x="11059625" y="1281517"/>
                </a:lnTo>
                <a:lnTo>
                  <a:pt x="11071056" y="1281517"/>
                </a:lnTo>
                <a:lnTo>
                  <a:pt x="11082485" y="1281517"/>
                </a:lnTo>
                <a:lnTo>
                  <a:pt x="11093962" y="1281517"/>
                </a:lnTo>
                <a:lnTo>
                  <a:pt x="11105393" y="1281517"/>
                </a:lnTo>
                <a:lnTo>
                  <a:pt x="11116823" y="1281517"/>
                </a:lnTo>
                <a:lnTo>
                  <a:pt x="11128253" y="1281517"/>
                </a:lnTo>
                <a:lnTo>
                  <a:pt x="11139683" y="1281517"/>
                </a:lnTo>
                <a:lnTo>
                  <a:pt x="11151160" y="1281517"/>
                </a:lnTo>
                <a:lnTo>
                  <a:pt x="11162591" y="1281517"/>
                </a:lnTo>
                <a:lnTo>
                  <a:pt x="11174020" y="1281517"/>
                </a:lnTo>
                <a:lnTo>
                  <a:pt x="11185451" y="1281517"/>
                </a:lnTo>
                <a:lnTo>
                  <a:pt x="11196881" y="1281517"/>
                </a:lnTo>
                <a:lnTo>
                  <a:pt x="11208358" y="1281517"/>
                </a:lnTo>
                <a:lnTo>
                  <a:pt x="11218359" y="1281517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28" name="Freeform 127">
            <a:extLst>
              <a:ext uri="{FF2B5EF4-FFF2-40B4-BE49-F238E27FC236}">
                <a16:creationId xmlns:a16="http://schemas.microsoft.com/office/drawing/2014/main" id="{738C1E89-4354-3F44-BB07-882104AEA9DF}"/>
              </a:ext>
            </a:extLst>
          </p:cNvPr>
          <p:cNvSpPr/>
          <p:nvPr/>
        </p:nvSpPr>
        <p:spPr>
          <a:xfrm>
            <a:off x="638362" y="4857043"/>
            <a:ext cx="8413769" cy="575779"/>
          </a:xfrm>
          <a:custGeom>
            <a:avLst/>
            <a:gdLst>
              <a:gd name="connsiteX0" fmla="*/ 0 w 11218359"/>
              <a:gd name="connsiteY0" fmla="*/ 767705 h 767705"/>
              <a:gd name="connsiteX1" fmla="*/ 9149 w 11218359"/>
              <a:gd name="connsiteY1" fmla="*/ 767705 h 767705"/>
              <a:gd name="connsiteX2" fmla="*/ 20588 w 11218359"/>
              <a:gd name="connsiteY2" fmla="*/ 767705 h 767705"/>
              <a:gd name="connsiteX3" fmla="*/ 32028 w 11218359"/>
              <a:gd name="connsiteY3" fmla="*/ 767705 h 767705"/>
              <a:gd name="connsiteX4" fmla="*/ 43467 w 11218359"/>
              <a:gd name="connsiteY4" fmla="*/ 767705 h 767705"/>
              <a:gd name="connsiteX5" fmla="*/ 54907 w 11218359"/>
              <a:gd name="connsiteY5" fmla="*/ 767705 h 767705"/>
              <a:gd name="connsiteX6" fmla="*/ 66346 w 11218359"/>
              <a:gd name="connsiteY6" fmla="*/ 767705 h 767705"/>
              <a:gd name="connsiteX7" fmla="*/ 77786 w 11218359"/>
              <a:gd name="connsiteY7" fmla="*/ 767705 h 767705"/>
              <a:gd name="connsiteX8" fmla="*/ 89225 w 11218359"/>
              <a:gd name="connsiteY8" fmla="*/ 767705 h 767705"/>
              <a:gd name="connsiteX9" fmla="*/ 100665 w 11218359"/>
              <a:gd name="connsiteY9" fmla="*/ 767705 h 767705"/>
              <a:gd name="connsiteX10" fmla="*/ 112104 w 11218359"/>
              <a:gd name="connsiteY10" fmla="*/ 767705 h 767705"/>
              <a:gd name="connsiteX11" fmla="*/ 123544 w 11218359"/>
              <a:gd name="connsiteY11" fmla="*/ 767705 h 767705"/>
              <a:gd name="connsiteX12" fmla="*/ 134979 w 11218359"/>
              <a:gd name="connsiteY12" fmla="*/ 767705 h 767705"/>
              <a:gd name="connsiteX13" fmla="*/ 146423 w 11218359"/>
              <a:gd name="connsiteY13" fmla="*/ 767705 h 767705"/>
              <a:gd name="connsiteX14" fmla="*/ 157858 w 11218359"/>
              <a:gd name="connsiteY14" fmla="*/ 767705 h 767705"/>
              <a:gd name="connsiteX15" fmla="*/ 169297 w 11218359"/>
              <a:gd name="connsiteY15" fmla="*/ 767705 h 767705"/>
              <a:gd name="connsiteX16" fmla="*/ 180737 w 11218359"/>
              <a:gd name="connsiteY16" fmla="*/ 767705 h 767705"/>
              <a:gd name="connsiteX17" fmla="*/ 192176 w 11218359"/>
              <a:gd name="connsiteY17" fmla="*/ 767705 h 767705"/>
              <a:gd name="connsiteX18" fmla="*/ 203616 w 11218359"/>
              <a:gd name="connsiteY18" fmla="*/ 767705 h 767705"/>
              <a:gd name="connsiteX19" fmla="*/ 215055 w 11218359"/>
              <a:gd name="connsiteY19" fmla="*/ 767705 h 767705"/>
              <a:gd name="connsiteX20" fmla="*/ 226495 w 11218359"/>
              <a:gd name="connsiteY20" fmla="*/ 767705 h 767705"/>
              <a:gd name="connsiteX21" fmla="*/ 237935 w 11218359"/>
              <a:gd name="connsiteY21" fmla="*/ 767705 h 767705"/>
              <a:gd name="connsiteX22" fmla="*/ 249374 w 11218359"/>
              <a:gd name="connsiteY22" fmla="*/ 767705 h 767705"/>
              <a:gd name="connsiteX23" fmla="*/ 260814 w 11218359"/>
              <a:gd name="connsiteY23" fmla="*/ 767705 h 767705"/>
              <a:gd name="connsiteX24" fmla="*/ 272253 w 11218359"/>
              <a:gd name="connsiteY24" fmla="*/ 767705 h 767705"/>
              <a:gd name="connsiteX25" fmla="*/ 283693 w 11218359"/>
              <a:gd name="connsiteY25" fmla="*/ 767705 h 767705"/>
              <a:gd name="connsiteX26" fmla="*/ 295132 w 11218359"/>
              <a:gd name="connsiteY26" fmla="*/ 767705 h 767705"/>
              <a:gd name="connsiteX27" fmla="*/ 306572 w 11218359"/>
              <a:gd name="connsiteY27" fmla="*/ 767705 h 767705"/>
              <a:gd name="connsiteX28" fmla="*/ 318011 w 11218359"/>
              <a:gd name="connsiteY28" fmla="*/ 767705 h 767705"/>
              <a:gd name="connsiteX29" fmla="*/ 329451 w 11218359"/>
              <a:gd name="connsiteY29" fmla="*/ 767705 h 767705"/>
              <a:gd name="connsiteX30" fmla="*/ 340890 w 11218359"/>
              <a:gd name="connsiteY30" fmla="*/ 767705 h 767705"/>
              <a:gd name="connsiteX31" fmla="*/ 352330 w 11218359"/>
              <a:gd name="connsiteY31" fmla="*/ 767705 h 767705"/>
              <a:gd name="connsiteX32" fmla="*/ 363769 w 11218359"/>
              <a:gd name="connsiteY32" fmla="*/ 767705 h 767705"/>
              <a:gd name="connsiteX33" fmla="*/ 375209 w 11218359"/>
              <a:gd name="connsiteY33" fmla="*/ 767705 h 767705"/>
              <a:gd name="connsiteX34" fmla="*/ 386648 w 11218359"/>
              <a:gd name="connsiteY34" fmla="*/ 767705 h 767705"/>
              <a:gd name="connsiteX35" fmla="*/ 398088 w 11218359"/>
              <a:gd name="connsiteY35" fmla="*/ 767705 h 767705"/>
              <a:gd name="connsiteX36" fmla="*/ 409527 w 11218359"/>
              <a:gd name="connsiteY36" fmla="*/ 767705 h 767705"/>
              <a:gd name="connsiteX37" fmla="*/ 420967 w 11218359"/>
              <a:gd name="connsiteY37" fmla="*/ 767705 h 767705"/>
              <a:gd name="connsiteX38" fmla="*/ 432406 w 11218359"/>
              <a:gd name="connsiteY38" fmla="*/ 767705 h 767705"/>
              <a:gd name="connsiteX39" fmla="*/ 443846 w 11218359"/>
              <a:gd name="connsiteY39" fmla="*/ 767705 h 767705"/>
              <a:gd name="connsiteX40" fmla="*/ 455285 w 11218359"/>
              <a:gd name="connsiteY40" fmla="*/ 767705 h 767705"/>
              <a:gd name="connsiteX41" fmla="*/ 466725 w 11218359"/>
              <a:gd name="connsiteY41" fmla="*/ 767705 h 767705"/>
              <a:gd name="connsiteX42" fmla="*/ 478165 w 11218359"/>
              <a:gd name="connsiteY42" fmla="*/ 767705 h 767705"/>
              <a:gd name="connsiteX43" fmla="*/ 489604 w 11218359"/>
              <a:gd name="connsiteY43" fmla="*/ 767705 h 767705"/>
              <a:gd name="connsiteX44" fmla="*/ 501044 w 11218359"/>
              <a:gd name="connsiteY44" fmla="*/ 767705 h 767705"/>
              <a:gd name="connsiteX45" fmla="*/ 512483 w 11218359"/>
              <a:gd name="connsiteY45" fmla="*/ 767705 h 767705"/>
              <a:gd name="connsiteX46" fmla="*/ 523923 w 11218359"/>
              <a:gd name="connsiteY46" fmla="*/ 767705 h 767705"/>
              <a:gd name="connsiteX47" fmla="*/ 535362 w 11218359"/>
              <a:gd name="connsiteY47" fmla="*/ 767705 h 767705"/>
              <a:gd name="connsiteX48" fmla="*/ 546802 w 11218359"/>
              <a:gd name="connsiteY48" fmla="*/ 767705 h 767705"/>
              <a:gd name="connsiteX49" fmla="*/ 558241 w 11218359"/>
              <a:gd name="connsiteY49" fmla="*/ 767705 h 767705"/>
              <a:gd name="connsiteX50" fmla="*/ 569681 w 11218359"/>
              <a:gd name="connsiteY50" fmla="*/ 767705 h 767705"/>
              <a:gd name="connsiteX51" fmla="*/ 581120 w 11218359"/>
              <a:gd name="connsiteY51" fmla="*/ 767705 h 767705"/>
              <a:gd name="connsiteX52" fmla="*/ 592560 w 11218359"/>
              <a:gd name="connsiteY52" fmla="*/ 767705 h 767705"/>
              <a:gd name="connsiteX53" fmla="*/ 603999 w 11218359"/>
              <a:gd name="connsiteY53" fmla="*/ 767705 h 767705"/>
              <a:gd name="connsiteX54" fmla="*/ 615439 w 11218359"/>
              <a:gd name="connsiteY54" fmla="*/ 767705 h 767705"/>
              <a:gd name="connsiteX55" fmla="*/ 626878 w 11218359"/>
              <a:gd name="connsiteY55" fmla="*/ 767705 h 767705"/>
              <a:gd name="connsiteX56" fmla="*/ 638318 w 11218359"/>
              <a:gd name="connsiteY56" fmla="*/ 767705 h 767705"/>
              <a:gd name="connsiteX57" fmla="*/ 649757 w 11218359"/>
              <a:gd name="connsiteY57" fmla="*/ 767705 h 767705"/>
              <a:gd name="connsiteX58" fmla="*/ 661192 w 11218359"/>
              <a:gd name="connsiteY58" fmla="*/ 767705 h 767705"/>
              <a:gd name="connsiteX59" fmla="*/ 672632 w 11218359"/>
              <a:gd name="connsiteY59" fmla="*/ 767705 h 767705"/>
              <a:gd name="connsiteX60" fmla="*/ 684071 w 11218359"/>
              <a:gd name="connsiteY60" fmla="*/ 767705 h 767705"/>
              <a:gd name="connsiteX61" fmla="*/ 695511 w 11218359"/>
              <a:gd name="connsiteY61" fmla="*/ 767705 h 767705"/>
              <a:gd name="connsiteX62" fmla="*/ 706950 w 11218359"/>
              <a:gd name="connsiteY62" fmla="*/ 767705 h 767705"/>
              <a:gd name="connsiteX63" fmla="*/ 718390 w 11218359"/>
              <a:gd name="connsiteY63" fmla="*/ 767705 h 767705"/>
              <a:gd name="connsiteX64" fmla="*/ 729829 w 11218359"/>
              <a:gd name="connsiteY64" fmla="*/ 767705 h 767705"/>
              <a:gd name="connsiteX65" fmla="*/ 741269 w 11218359"/>
              <a:gd name="connsiteY65" fmla="*/ 767705 h 767705"/>
              <a:gd name="connsiteX66" fmla="*/ 752708 w 11218359"/>
              <a:gd name="connsiteY66" fmla="*/ 767705 h 767705"/>
              <a:gd name="connsiteX67" fmla="*/ 764148 w 11218359"/>
              <a:gd name="connsiteY67" fmla="*/ 767705 h 767705"/>
              <a:gd name="connsiteX68" fmla="*/ 775587 w 11218359"/>
              <a:gd name="connsiteY68" fmla="*/ 767705 h 767705"/>
              <a:gd name="connsiteX69" fmla="*/ 787027 w 11218359"/>
              <a:gd name="connsiteY69" fmla="*/ 767705 h 767705"/>
              <a:gd name="connsiteX70" fmla="*/ 798467 w 11218359"/>
              <a:gd name="connsiteY70" fmla="*/ 767705 h 767705"/>
              <a:gd name="connsiteX71" fmla="*/ 809906 w 11218359"/>
              <a:gd name="connsiteY71" fmla="*/ 767705 h 767705"/>
              <a:gd name="connsiteX72" fmla="*/ 821346 w 11218359"/>
              <a:gd name="connsiteY72" fmla="*/ 767705 h 767705"/>
              <a:gd name="connsiteX73" fmla="*/ 832785 w 11218359"/>
              <a:gd name="connsiteY73" fmla="*/ 767705 h 767705"/>
              <a:gd name="connsiteX74" fmla="*/ 844225 w 11218359"/>
              <a:gd name="connsiteY74" fmla="*/ 767705 h 767705"/>
              <a:gd name="connsiteX75" fmla="*/ 855664 w 11218359"/>
              <a:gd name="connsiteY75" fmla="*/ 767705 h 767705"/>
              <a:gd name="connsiteX76" fmla="*/ 867104 w 11218359"/>
              <a:gd name="connsiteY76" fmla="*/ 767705 h 767705"/>
              <a:gd name="connsiteX77" fmla="*/ 878543 w 11218359"/>
              <a:gd name="connsiteY77" fmla="*/ 767705 h 767705"/>
              <a:gd name="connsiteX78" fmla="*/ 889983 w 11218359"/>
              <a:gd name="connsiteY78" fmla="*/ 767705 h 767705"/>
              <a:gd name="connsiteX79" fmla="*/ 901422 w 11218359"/>
              <a:gd name="connsiteY79" fmla="*/ 767705 h 767705"/>
              <a:gd name="connsiteX80" fmla="*/ 912862 w 11218359"/>
              <a:gd name="connsiteY80" fmla="*/ 767705 h 767705"/>
              <a:gd name="connsiteX81" fmla="*/ 924301 w 11218359"/>
              <a:gd name="connsiteY81" fmla="*/ 767705 h 767705"/>
              <a:gd name="connsiteX82" fmla="*/ 935741 w 11218359"/>
              <a:gd name="connsiteY82" fmla="*/ 767705 h 767705"/>
              <a:gd name="connsiteX83" fmla="*/ 947180 w 11218359"/>
              <a:gd name="connsiteY83" fmla="*/ 767705 h 767705"/>
              <a:gd name="connsiteX84" fmla="*/ 958620 w 11218359"/>
              <a:gd name="connsiteY84" fmla="*/ 767705 h 767705"/>
              <a:gd name="connsiteX85" fmla="*/ 970059 w 11218359"/>
              <a:gd name="connsiteY85" fmla="*/ 767705 h 767705"/>
              <a:gd name="connsiteX86" fmla="*/ 981499 w 11218359"/>
              <a:gd name="connsiteY86" fmla="*/ 767705 h 767705"/>
              <a:gd name="connsiteX87" fmla="*/ 992938 w 11218359"/>
              <a:gd name="connsiteY87" fmla="*/ 767705 h 767705"/>
              <a:gd name="connsiteX88" fmla="*/ 1004378 w 11218359"/>
              <a:gd name="connsiteY88" fmla="*/ 767705 h 767705"/>
              <a:gd name="connsiteX89" fmla="*/ 1015818 w 11218359"/>
              <a:gd name="connsiteY89" fmla="*/ 767705 h 767705"/>
              <a:gd name="connsiteX90" fmla="*/ 1027257 w 11218359"/>
              <a:gd name="connsiteY90" fmla="*/ 767705 h 767705"/>
              <a:gd name="connsiteX91" fmla="*/ 1038697 w 11218359"/>
              <a:gd name="connsiteY91" fmla="*/ 767705 h 767705"/>
              <a:gd name="connsiteX92" fmla="*/ 1050136 w 11218359"/>
              <a:gd name="connsiteY92" fmla="*/ 767705 h 767705"/>
              <a:gd name="connsiteX93" fmla="*/ 1061576 w 11218359"/>
              <a:gd name="connsiteY93" fmla="*/ 767705 h 767705"/>
              <a:gd name="connsiteX94" fmla="*/ 1073015 w 11218359"/>
              <a:gd name="connsiteY94" fmla="*/ 767705 h 767705"/>
              <a:gd name="connsiteX95" fmla="*/ 1084455 w 11218359"/>
              <a:gd name="connsiteY95" fmla="*/ 767705 h 767705"/>
              <a:gd name="connsiteX96" fmla="*/ 1095894 w 11218359"/>
              <a:gd name="connsiteY96" fmla="*/ 767705 h 767705"/>
              <a:gd name="connsiteX97" fmla="*/ 1107334 w 11218359"/>
              <a:gd name="connsiteY97" fmla="*/ 767705 h 767705"/>
              <a:gd name="connsiteX98" fmla="*/ 1118773 w 11218359"/>
              <a:gd name="connsiteY98" fmla="*/ 767705 h 767705"/>
              <a:gd name="connsiteX99" fmla="*/ 1130213 w 11218359"/>
              <a:gd name="connsiteY99" fmla="*/ 767705 h 767705"/>
              <a:gd name="connsiteX100" fmla="*/ 1141652 w 11218359"/>
              <a:gd name="connsiteY100" fmla="*/ 767705 h 767705"/>
              <a:gd name="connsiteX101" fmla="*/ 1153092 w 11218359"/>
              <a:gd name="connsiteY101" fmla="*/ 767705 h 767705"/>
              <a:gd name="connsiteX102" fmla="*/ 1164531 w 11218359"/>
              <a:gd name="connsiteY102" fmla="*/ 767705 h 767705"/>
              <a:gd name="connsiteX103" fmla="*/ 1175971 w 11218359"/>
              <a:gd name="connsiteY103" fmla="*/ 767705 h 767705"/>
              <a:gd name="connsiteX104" fmla="*/ 1187406 w 11218359"/>
              <a:gd name="connsiteY104" fmla="*/ 767705 h 767705"/>
              <a:gd name="connsiteX105" fmla="*/ 1198845 w 11218359"/>
              <a:gd name="connsiteY105" fmla="*/ 767705 h 767705"/>
              <a:gd name="connsiteX106" fmla="*/ 1210285 w 11218359"/>
              <a:gd name="connsiteY106" fmla="*/ 767705 h 767705"/>
              <a:gd name="connsiteX107" fmla="*/ 1221724 w 11218359"/>
              <a:gd name="connsiteY107" fmla="*/ 767705 h 767705"/>
              <a:gd name="connsiteX108" fmla="*/ 1233164 w 11218359"/>
              <a:gd name="connsiteY108" fmla="*/ 767705 h 767705"/>
              <a:gd name="connsiteX109" fmla="*/ 1244603 w 11218359"/>
              <a:gd name="connsiteY109" fmla="*/ 767705 h 767705"/>
              <a:gd name="connsiteX110" fmla="*/ 1256043 w 11218359"/>
              <a:gd name="connsiteY110" fmla="*/ 767705 h 767705"/>
              <a:gd name="connsiteX111" fmla="*/ 1267482 w 11218359"/>
              <a:gd name="connsiteY111" fmla="*/ 767705 h 767705"/>
              <a:gd name="connsiteX112" fmla="*/ 1278922 w 11218359"/>
              <a:gd name="connsiteY112" fmla="*/ 767705 h 767705"/>
              <a:gd name="connsiteX113" fmla="*/ 1290361 w 11218359"/>
              <a:gd name="connsiteY113" fmla="*/ 767705 h 767705"/>
              <a:gd name="connsiteX114" fmla="*/ 1301801 w 11218359"/>
              <a:gd name="connsiteY114" fmla="*/ 767705 h 767705"/>
              <a:gd name="connsiteX115" fmla="*/ 1313240 w 11218359"/>
              <a:gd name="connsiteY115" fmla="*/ 767705 h 767705"/>
              <a:gd name="connsiteX116" fmla="*/ 1324680 w 11218359"/>
              <a:gd name="connsiteY116" fmla="*/ 767705 h 767705"/>
              <a:gd name="connsiteX117" fmla="*/ 1336120 w 11218359"/>
              <a:gd name="connsiteY117" fmla="*/ 767705 h 767705"/>
              <a:gd name="connsiteX118" fmla="*/ 1347559 w 11218359"/>
              <a:gd name="connsiteY118" fmla="*/ 767705 h 767705"/>
              <a:gd name="connsiteX119" fmla="*/ 1358999 w 11218359"/>
              <a:gd name="connsiteY119" fmla="*/ 767705 h 767705"/>
              <a:gd name="connsiteX120" fmla="*/ 1370438 w 11218359"/>
              <a:gd name="connsiteY120" fmla="*/ 767705 h 767705"/>
              <a:gd name="connsiteX121" fmla="*/ 1381878 w 11218359"/>
              <a:gd name="connsiteY121" fmla="*/ 767705 h 767705"/>
              <a:gd name="connsiteX122" fmla="*/ 1393317 w 11218359"/>
              <a:gd name="connsiteY122" fmla="*/ 767705 h 767705"/>
              <a:gd name="connsiteX123" fmla="*/ 1404757 w 11218359"/>
              <a:gd name="connsiteY123" fmla="*/ 767705 h 767705"/>
              <a:gd name="connsiteX124" fmla="*/ 1416196 w 11218359"/>
              <a:gd name="connsiteY124" fmla="*/ 767705 h 767705"/>
              <a:gd name="connsiteX125" fmla="*/ 1427636 w 11218359"/>
              <a:gd name="connsiteY125" fmla="*/ 767705 h 767705"/>
              <a:gd name="connsiteX126" fmla="*/ 1439075 w 11218359"/>
              <a:gd name="connsiteY126" fmla="*/ 767705 h 767705"/>
              <a:gd name="connsiteX127" fmla="*/ 1450515 w 11218359"/>
              <a:gd name="connsiteY127" fmla="*/ 767705 h 767705"/>
              <a:gd name="connsiteX128" fmla="*/ 1461954 w 11218359"/>
              <a:gd name="connsiteY128" fmla="*/ 767705 h 767705"/>
              <a:gd name="connsiteX129" fmla="*/ 1473394 w 11218359"/>
              <a:gd name="connsiteY129" fmla="*/ 767705 h 767705"/>
              <a:gd name="connsiteX130" fmla="*/ 1484833 w 11218359"/>
              <a:gd name="connsiteY130" fmla="*/ 767705 h 767705"/>
              <a:gd name="connsiteX131" fmla="*/ 1496273 w 11218359"/>
              <a:gd name="connsiteY131" fmla="*/ 767705 h 767705"/>
              <a:gd name="connsiteX132" fmla="*/ 1507712 w 11218359"/>
              <a:gd name="connsiteY132" fmla="*/ 767705 h 767705"/>
              <a:gd name="connsiteX133" fmla="*/ 1519152 w 11218359"/>
              <a:gd name="connsiteY133" fmla="*/ 767705 h 767705"/>
              <a:gd name="connsiteX134" fmla="*/ 1530591 w 11218359"/>
              <a:gd name="connsiteY134" fmla="*/ 767705 h 767705"/>
              <a:gd name="connsiteX135" fmla="*/ 1542031 w 11218359"/>
              <a:gd name="connsiteY135" fmla="*/ 767705 h 767705"/>
              <a:gd name="connsiteX136" fmla="*/ 1553471 w 11218359"/>
              <a:gd name="connsiteY136" fmla="*/ 767705 h 767705"/>
              <a:gd name="connsiteX137" fmla="*/ 1564910 w 11218359"/>
              <a:gd name="connsiteY137" fmla="*/ 767705 h 767705"/>
              <a:gd name="connsiteX138" fmla="*/ 1576349 w 11218359"/>
              <a:gd name="connsiteY138" fmla="*/ 767705 h 767705"/>
              <a:gd name="connsiteX139" fmla="*/ 1587789 w 11218359"/>
              <a:gd name="connsiteY139" fmla="*/ 767705 h 767705"/>
              <a:gd name="connsiteX140" fmla="*/ 1599229 w 11218359"/>
              <a:gd name="connsiteY140" fmla="*/ 767705 h 767705"/>
              <a:gd name="connsiteX141" fmla="*/ 1610668 w 11218359"/>
              <a:gd name="connsiteY141" fmla="*/ 767705 h 767705"/>
              <a:gd name="connsiteX142" fmla="*/ 1622107 w 11218359"/>
              <a:gd name="connsiteY142" fmla="*/ 767705 h 767705"/>
              <a:gd name="connsiteX143" fmla="*/ 1633547 w 11218359"/>
              <a:gd name="connsiteY143" fmla="*/ 767705 h 767705"/>
              <a:gd name="connsiteX144" fmla="*/ 1644987 w 11218359"/>
              <a:gd name="connsiteY144" fmla="*/ 767705 h 767705"/>
              <a:gd name="connsiteX145" fmla="*/ 1656426 w 11218359"/>
              <a:gd name="connsiteY145" fmla="*/ 767705 h 767705"/>
              <a:gd name="connsiteX146" fmla="*/ 1667866 w 11218359"/>
              <a:gd name="connsiteY146" fmla="*/ 767705 h 767705"/>
              <a:gd name="connsiteX147" fmla="*/ 1679305 w 11218359"/>
              <a:gd name="connsiteY147" fmla="*/ 767705 h 767705"/>
              <a:gd name="connsiteX148" fmla="*/ 1690745 w 11218359"/>
              <a:gd name="connsiteY148" fmla="*/ 767705 h 767705"/>
              <a:gd name="connsiteX149" fmla="*/ 1702184 w 11218359"/>
              <a:gd name="connsiteY149" fmla="*/ 767705 h 767705"/>
              <a:gd name="connsiteX150" fmla="*/ 1713619 w 11218359"/>
              <a:gd name="connsiteY150" fmla="*/ 767705 h 767705"/>
              <a:gd name="connsiteX151" fmla="*/ 1725063 w 11218359"/>
              <a:gd name="connsiteY151" fmla="*/ 767705 h 767705"/>
              <a:gd name="connsiteX152" fmla="*/ 1736498 w 11218359"/>
              <a:gd name="connsiteY152" fmla="*/ 767705 h 767705"/>
              <a:gd name="connsiteX153" fmla="*/ 1747938 w 11218359"/>
              <a:gd name="connsiteY153" fmla="*/ 767705 h 767705"/>
              <a:gd name="connsiteX154" fmla="*/ 1759377 w 11218359"/>
              <a:gd name="connsiteY154" fmla="*/ 767705 h 767705"/>
              <a:gd name="connsiteX155" fmla="*/ 1770817 w 11218359"/>
              <a:gd name="connsiteY155" fmla="*/ 767705 h 767705"/>
              <a:gd name="connsiteX156" fmla="*/ 1782256 w 11218359"/>
              <a:gd name="connsiteY156" fmla="*/ 767705 h 767705"/>
              <a:gd name="connsiteX157" fmla="*/ 1793696 w 11218359"/>
              <a:gd name="connsiteY157" fmla="*/ 767705 h 767705"/>
              <a:gd name="connsiteX158" fmla="*/ 1805135 w 11218359"/>
              <a:gd name="connsiteY158" fmla="*/ 767705 h 767705"/>
              <a:gd name="connsiteX159" fmla="*/ 1816575 w 11218359"/>
              <a:gd name="connsiteY159" fmla="*/ 767705 h 767705"/>
              <a:gd name="connsiteX160" fmla="*/ 1828014 w 11218359"/>
              <a:gd name="connsiteY160" fmla="*/ 767705 h 767705"/>
              <a:gd name="connsiteX161" fmla="*/ 1839454 w 11218359"/>
              <a:gd name="connsiteY161" fmla="*/ 767705 h 767705"/>
              <a:gd name="connsiteX162" fmla="*/ 1850893 w 11218359"/>
              <a:gd name="connsiteY162" fmla="*/ 767705 h 767705"/>
              <a:gd name="connsiteX163" fmla="*/ 1862333 w 11218359"/>
              <a:gd name="connsiteY163" fmla="*/ 767705 h 767705"/>
              <a:gd name="connsiteX164" fmla="*/ 1873772 w 11218359"/>
              <a:gd name="connsiteY164" fmla="*/ 767705 h 767705"/>
              <a:gd name="connsiteX165" fmla="*/ 1885212 w 11218359"/>
              <a:gd name="connsiteY165" fmla="*/ 767705 h 767705"/>
              <a:gd name="connsiteX166" fmla="*/ 1896651 w 11218359"/>
              <a:gd name="connsiteY166" fmla="*/ 767705 h 767705"/>
              <a:gd name="connsiteX167" fmla="*/ 1908091 w 11218359"/>
              <a:gd name="connsiteY167" fmla="*/ 767705 h 767705"/>
              <a:gd name="connsiteX168" fmla="*/ 1919531 w 11218359"/>
              <a:gd name="connsiteY168" fmla="*/ 767705 h 767705"/>
              <a:gd name="connsiteX169" fmla="*/ 1930970 w 11218359"/>
              <a:gd name="connsiteY169" fmla="*/ 767705 h 767705"/>
              <a:gd name="connsiteX170" fmla="*/ 1942409 w 11218359"/>
              <a:gd name="connsiteY170" fmla="*/ 767705 h 767705"/>
              <a:gd name="connsiteX171" fmla="*/ 1953849 w 11218359"/>
              <a:gd name="connsiteY171" fmla="*/ 767705 h 767705"/>
              <a:gd name="connsiteX172" fmla="*/ 1965289 w 11218359"/>
              <a:gd name="connsiteY172" fmla="*/ 767705 h 767705"/>
              <a:gd name="connsiteX173" fmla="*/ 1976728 w 11218359"/>
              <a:gd name="connsiteY173" fmla="*/ 767705 h 767705"/>
              <a:gd name="connsiteX174" fmla="*/ 1988168 w 11218359"/>
              <a:gd name="connsiteY174" fmla="*/ 767705 h 767705"/>
              <a:gd name="connsiteX175" fmla="*/ 1999607 w 11218359"/>
              <a:gd name="connsiteY175" fmla="*/ 767705 h 767705"/>
              <a:gd name="connsiteX176" fmla="*/ 2011047 w 11218359"/>
              <a:gd name="connsiteY176" fmla="*/ 767705 h 767705"/>
              <a:gd name="connsiteX177" fmla="*/ 2022486 w 11218359"/>
              <a:gd name="connsiteY177" fmla="*/ 767705 h 767705"/>
              <a:gd name="connsiteX178" fmla="*/ 2033926 w 11218359"/>
              <a:gd name="connsiteY178" fmla="*/ 767705 h 767705"/>
              <a:gd name="connsiteX179" fmla="*/ 2045365 w 11218359"/>
              <a:gd name="connsiteY179" fmla="*/ 767705 h 767705"/>
              <a:gd name="connsiteX180" fmla="*/ 2056805 w 11218359"/>
              <a:gd name="connsiteY180" fmla="*/ 767705 h 767705"/>
              <a:gd name="connsiteX181" fmla="*/ 2068244 w 11218359"/>
              <a:gd name="connsiteY181" fmla="*/ 767705 h 767705"/>
              <a:gd name="connsiteX182" fmla="*/ 2079684 w 11218359"/>
              <a:gd name="connsiteY182" fmla="*/ 767705 h 767705"/>
              <a:gd name="connsiteX183" fmla="*/ 2091123 w 11218359"/>
              <a:gd name="connsiteY183" fmla="*/ 767705 h 767705"/>
              <a:gd name="connsiteX184" fmla="*/ 2102563 w 11218359"/>
              <a:gd name="connsiteY184" fmla="*/ 767705 h 767705"/>
              <a:gd name="connsiteX185" fmla="*/ 2114002 w 11218359"/>
              <a:gd name="connsiteY185" fmla="*/ 767705 h 767705"/>
              <a:gd name="connsiteX186" fmla="*/ 2125442 w 11218359"/>
              <a:gd name="connsiteY186" fmla="*/ 767705 h 767705"/>
              <a:gd name="connsiteX187" fmla="*/ 2136882 w 11218359"/>
              <a:gd name="connsiteY187" fmla="*/ 767705 h 767705"/>
              <a:gd name="connsiteX188" fmla="*/ 2148321 w 11218359"/>
              <a:gd name="connsiteY188" fmla="*/ 767705 h 767705"/>
              <a:gd name="connsiteX189" fmla="*/ 2159760 w 11218359"/>
              <a:gd name="connsiteY189" fmla="*/ 767705 h 767705"/>
              <a:gd name="connsiteX190" fmla="*/ 2171200 w 11218359"/>
              <a:gd name="connsiteY190" fmla="*/ 767705 h 767705"/>
              <a:gd name="connsiteX191" fmla="*/ 2182640 w 11218359"/>
              <a:gd name="connsiteY191" fmla="*/ 767705 h 767705"/>
              <a:gd name="connsiteX192" fmla="*/ 2194079 w 11218359"/>
              <a:gd name="connsiteY192" fmla="*/ 767705 h 767705"/>
              <a:gd name="connsiteX193" fmla="*/ 2205519 w 11218359"/>
              <a:gd name="connsiteY193" fmla="*/ 767705 h 767705"/>
              <a:gd name="connsiteX194" fmla="*/ 2216958 w 11218359"/>
              <a:gd name="connsiteY194" fmla="*/ 767705 h 767705"/>
              <a:gd name="connsiteX195" fmla="*/ 2228393 w 11218359"/>
              <a:gd name="connsiteY195" fmla="*/ 767705 h 767705"/>
              <a:gd name="connsiteX196" fmla="*/ 2239837 w 11218359"/>
              <a:gd name="connsiteY196" fmla="*/ 767705 h 767705"/>
              <a:gd name="connsiteX197" fmla="*/ 2251272 w 11218359"/>
              <a:gd name="connsiteY197" fmla="*/ 767705 h 767705"/>
              <a:gd name="connsiteX198" fmla="*/ 2262716 w 11218359"/>
              <a:gd name="connsiteY198" fmla="*/ 767705 h 767705"/>
              <a:gd name="connsiteX199" fmla="*/ 2274151 w 11218359"/>
              <a:gd name="connsiteY199" fmla="*/ 767705 h 767705"/>
              <a:gd name="connsiteX200" fmla="*/ 2285591 w 11218359"/>
              <a:gd name="connsiteY200" fmla="*/ 767705 h 767705"/>
              <a:gd name="connsiteX201" fmla="*/ 2297030 w 11218359"/>
              <a:gd name="connsiteY201" fmla="*/ 767705 h 767705"/>
              <a:gd name="connsiteX202" fmla="*/ 2308470 w 11218359"/>
              <a:gd name="connsiteY202" fmla="*/ 767705 h 767705"/>
              <a:gd name="connsiteX203" fmla="*/ 2319909 w 11218359"/>
              <a:gd name="connsiteY203" fmla="*/ 767705 h 767705"/>
              <a:gd name="connsiteX204" fmla="*/ 2331349 w 11218359"/>
              <a:gd name="connsiteY204" fmla="*/ 767705 h 767705"/>
              <a:gd name="connsiteX205" fmla="*/ 2342788 w 11218359"/>
              <a:gd name="connsiteY205" fmla="*/ 767705 h 767705"/>
              <a:gd name="connsiteX206" fmla="*/ 2354228 w 11218359"/>
              <a:gd name="connsiteY206" fmla="*/ 767705 h 767705"/>
              <a:gd name="connsiteX207" fmla="*/ 2365667 w 11218359"/>
              <a:gd name="connsiteY207" fmla="*/ 767705 h 767705"/>
              <a:gd name="connsiteX208" fmla="*/ 2377107 w 11218359"/>
              <a:gd name="connsiteY208" fmla="*/ 767705 h 767705"/>
              <a:gd name="connsiteX209" fmla="*/ 2388546 w 11218359"/>
              <a:gd name="connsiteY209" fmla="*/ 767705 h 767705"/>
              <a:gd name="connsiteX210" fmla="*/ 2399986 w 11218359"/>
              <a:gd name="connsiteY210" fmla="*/ 767705 h 767705"/>
              <a:gd name="connsiteX211" fmla="*/ 2411425 w 11218359"/>
              <a:gd name="connsiteY211" fmla="*/ 767705 h 767705"/>
              <a:gd name="connsiteX212" fmla="*/ 2422865 w 11218359"/>
              <a:gd name="connsiteY212" fmla="*/ 767705 h 767705"/>
              <a:gd name="connsiteX213" fmla="*/ 2434304 w 11218359"/>
              <a:gd name="connsiteY213" fmla="*/ 767705 h 767705"/>
              <a:gd name="connsiteX214" fmla="*/ 2445744 w 11218359"/>
              <a:gd name="connsiteY214" fmla="*/ 767705 h 767705"/>
              <a:gd name="connsiteX215" fmla="*/ 2457184 w 11218359"/>
              <a:gd name="connsiteY215" fmla="*/ 767705 h 767705"/>
              <a:gd name="connsiteX216" fmla="*/ 2468623 w 11218359"/>
              <a:gd name="connsiteY216" fmla="*/ 767705 h 767705"/>
              <a:gd name="connsiteX217" fmla="*/ 2480062 w 11218359"/>
              <a:gd name="connsiteY217" fmla="*/ 767705 h 767705"/>
              <a:gd name="connsiteX218" fmla="*/ 2491502 w 11218359"/>
              <a:gd name="connsiteY218" fmla="*/ 767705 h 767705"/>
              <a:gd name="connsiteX219" fmla="*/ 2502942 w 11218359"/>
              <a:gd name="connsiteY219" fmla="*/ 767705 h 767705"/>
              <a:gd name="connsiteX220" fmla="*/ 2514381 w 11218359"/>
              <a:gd name="connsiteY220" fmla="*/ 767705 h 767705"/>
              <a:gd name="connsiteX221" fmla="*/ 2525821 w 11218359"/>
              <a:gd name="connsiteY221" fmla="*/ 767705 h 767705"/>
              <a:gd name="connsiteX222" fmla="*/ 2537260 w 11218359"/>
              <a:gd name="connsiteY222" fmla="*/ 767705 h 767705"/>
              <a:gd name="connsiteX223" fmla="*/ 2548700 w 11218359"/>
              <a:gd name="connsiteY223" fmla="*/ 767705 h 767705"/>
              <a:gd name="connsiteX224" fmla="*/ 2560139 w 11218359"/>
              <a:gd name="connsiteY224" fmla="*/ 767705 h 767705"/>
              <a:gd name="connsiteX225" fmla="*/ 2571579 w 11218359"/>
              <a:gd name="connsiteY225" fmla="*/ 767705 h 767705"/>
              <a:gd name="connsiteX226" fmla="*/ 2583018 w 11218359"/>
              <a:gd name="connsiteY226" fmla="*/ 767705 h 767705"/>
              <a:gd name="connsiteX227" fmla="*/ 2594458 w 11218359"/>
              <a:gd name="connsiteY227" fmla="*/ 767705 h 767705"/>
              <a:gd name="connsiteX228" fmla="*/ 2605897 w 11218359"/>
              <a:gd name="connsiteY228" fmla="*/ 767705 h 767705"/>
              <a:gd name="connsiteX229" fmla="*/ 2617337 w 11218359"/>
              <a:gd name="connsiteY229" fmla="*/ 767705 h 767705"/>
              <a:gd name="connsiteX230" fmla="*/ 2628776 w 11218359"/>
              <a:gd name="connsiteY230" fmla="*/ 767705 h 767705"/>
              <a:gd name="connsiteX231" fmla="*/ 2640216 w 11218359"/>
              <a:gd name="connsiteY231" fmla="*/ 767705 h 767705"/>
              <a:gd name="connsiteX232" fmla="*/ 2651655 w 11218359"/>
              <a:gd name="connsiteY232" fmla="*/ 767705 h 767705"/>
              <a:gd name="connsiteX233" fmla="*/ 2663095 w 11218359"/>
              <a:gd name="connsiteY233" fmla="*/ 767705 h 767705"/>
              <a:gd name="connsiteX234" fmla="*/ 2674535 w 11218359"/>
              <a:gd name="connsiteY234" fmla="*/ 767705 h 767705"/>
              <a:gd name="connsiteX235" fmla="*/ 2685974 w 11218359"/>
              <a:gd name="connsiteY235" fmla="*/ 767705 h 767705"/>
              <a:gd name="connsiteX236" fmla="*/ 2697413 w 11218359"/>
              <a:gd name="connsiteY236" fmla="*/ 767705 h 767705"/>
              <a:gd name="connsiteX237" fmla="*/ 2708853 w 11218359"/>
              <a:gd name="connsiteY237" fmla="*/ 767705 h 767705"/>
              <a:gd name="connsiteX238" fmla="*/ 2720293 w 11218359"/>
              <a:gd name="connsiteY238" fmla="*/ 767705 h 767705"/>
              <a:gd name="connsiteX239" fmla="*/ 2731727 w 11218359"/>
              <a:gd name="connsiteY239" fmla="*/ 767705 h 767705"/>
              <a:gd name="connsiteX240" fmla="*/ 2743172 w 11218359"/>
              <a:gd name="connsiteY240" fmla="*/ 767705 h 767705"/>
              <a:gd name="connsiteX241" fmla="*/ 2754611 w 11218359"/>
              <a:gd name="connsiteY241" fmla="*/ 767705 h 767705"/>
              <a:gd name="connsiteX242" fmla="*/ 2766046 w 11218359"/>
              <a:gd name="connsiteY242" fmla="*/ 767705 h 767705"/>
              <a:gd name="connsiteX243" fmla="*/ 2777490 w 11218359"/>
              <a:gd name="connsiteY243" fmla="*/ 767705 h 767705"/>
              <a:gd name="connsiteX244" fmla="*/ 2788925 w 11218359"/>
              <a:gd name="connsiteY244" fmla="*/ 767705 h 767705"/>
              <a:gd name="connsiteX245" fmla="*/ 2800364 w 11218359"/>
              <a:gd name="connsiteY245" fmla="*/ 767705 h 767705"/>
              <a:gd name="connsiteX246" fmla="*/ 2811804 w 11218359"/>
              <a:gd name="connsiteY246" fmla="*/ 767705 h 767705"/>
              <a:gd name="connsiteX247" fmla="*/ 2823243 w 11218359"/>
              <a:gd name="connsiteY247" fmla="*/ 767705 h 767705"/>
              <a:gd name="connsiteX248" fmla="*/ 2834683 w 11218359"/>
              <a:gd name="connsiteY248" fmla="*/ 767705 h 767705"/>
              <a:gd name="connsiteX249" fmla="*/ 2846123 w 11218359"/>
              <a:gd name="connsiteY249" fmla="*/ 767705 h 767705"/>
              <a:gd name="connsiteX250" fmla="*/ 2857562 w 11218359"/>
              <a:gd name="connsiteY250" fmla="*/ 767705 h 767705"/>
              <a:gd name="connsiteX251" fmla="*/ 2869001 w 11218359"/>
              <a:gd name="connsiteY251" fmla="*/ 767705 h 767705"/>
              <a:gd name="connsiteX252" fmla="*/ 2880441 w 11218359"/>
              <a:gd name="connsiteY252" fmla="*/ 767705 h 767705"/>
              <a:gd name="connsiteX253" fmla="*/ 2891881 w 11218359"/>
              <a:gd name="connsiteY253" fmla="*/ 767705 h 767705"/>
              <a:gd name="connsiteX254" fmla="*/ 2903320 w 11218359"/>
              <a:gd name="connsiteY254" fmla="*/ 767705 h 767705"/>
              <a:gd name="connsiteX255" fmla="*/ 2914760 w 11218359"/>
              <a:gd name="connsiteY255" fmla="*/ 767705 h 767705"/>
              <a:gd name="connsiteX256" fmla="*/ 2926199 w 11218359"/>
              <a:gd name="connsiteY256" fmla="*/ 767705 h 767705"/>
              <a:gd name="connsiteX257" fmla="*/ 2937639 w 11218359"/>
              <a:gd name="connsiteY257" fmla="*/ 767705 h 767705"/>
              <a:gd name="connsiteX258" fmla="*/ 2949078 w 11218359"/>
              <a:gd name="connsiteY258" fmla="*/ 767705 h 767705"/>
              <a:gd name="connsiteX259" fmla="*/ 2960518 w 11218359"/>
              <a:gd name="connsiteY259" fmla="*/ 767705 h 767705"/>
              <a:gd name="connsiteX260" fmla="*/ 2971957 w 11218359"/>
              <a:gd name="connsiteY260" fmla="*/ 767705 h 767705"/>
              <a:gd name="connsiteX261" fmla="*/ 2983397 w 11218359"/>
              <a:gd name="connsiteY261" fmla="*/ 767705 h 767705"/>
              <a:gd name="connsiteX262" fmla="*/ 2994837 w 11218359"/>
              <a:gd name="connsiteY262" fmla="*/ 767705 h 767705"/>
              <a:gd name="connsiteX263" fmla="*/ 3006276 w 11218359"/>
              <a:gd name="connsiteY263" fmla="*/ 767705 h 767705"/>
              <a:gd name="connsiteX264" fmla="*/ 3017715 w 11218359"/>
              <a:gd name="connsiteY264" fmla="*/ 767705 h 767705"/>
              <a:gd name="connsiteX265" fmla="*/ 3029155 w 11218359"/>
              <a:gd name="connsiteY265" fmla="*/ 767705 h 767705"/>
              <a:gd name="connsiteX266" fmla="*/ 3040594 w 11218359"/>
              <a:gd name="connsiteY266" fmla="*/ 767705 h 767705"/>
              <a:gd name="connsiteX267" fmla="*/ 3052034 w 11218359"/>
              <a:gd name="connsiteY267" fmla="*/ 767705 h 767705"/>
              <a:gd name="connsiteX268" fmla="*/ 3063474 w 11218359"/>
              <a:gd name="connsiteY268" fmla="*/ 767705 h 767705"/>
              <a:gd name="connsiteX269" fmla="*/ 3074913 w 11218359"/>
              <a:gd name="connsiteY269" fmla="*/ 767705 h 767705"/>
              <a:gd name="connsiteX270" fmla="*/ 3086352 w 11218359"/>
              <a:gd name="connsiteY270" fmla="*/ 767705 h 767705"/>
              <a:gd name="connsiteX271" fmla="*/ 3097792 w 11218359"/>
              <a:gd name="connsiteY271" fmla="*/ 767705 h 767705"/>
              <a:gd name="connsiteX272" fmla="*/ 3109232 w 11218359"/>
              <a:gd name="connsiteY272" fmla="*/ 767705 h 767705"/>
              <a:gd name="connsiteX273" fmla="*/ 3120671 w 11218359"/>
              <a:gd name="connsiteY273" fmla="*/ 767705 h 767705"/>
              <a:gd name="connsiteX274" fmla="*/ 3132111 w 11218359"/>
              <a:gd name="connsiteY274" fmla="*/ 767705 h 767705"/>
              <a:gd name="connsiteX275" fmla="*/ 3143550 w 11218359"/>
              <a:gd name="connsiteY275" fmla="*/ 767705 h 767705"/>
              <a:gd name="connsiteX276" fmla="*/ 3154990 w 11218359"/>
              <a:gd name="connsiteY276" fmla="*/ 767705 h 767705"/>
              <a:gd name="connsiteX277" fmla="*/ 3166429 w 11218359"/>
              <a:gd name="connsiteY277" fmla="*/ 767705 h 767705"/>
              <a:gd name="connsiteX278" fmla="*/ 3177869 w 11218359"/>
              <a:gd name="connsiteY278" fmla="*/ 767705 h 767705"/>
              <a:gd name="connsiteX279" fmla="*/ 3189308 w 11218359"/>
              <a:gd name="connsiteY279" fmla="*/ 767705 h 767705"/>
              <a:gd name="connsiteX280" fmla="*/ 3200748 w 11218359"/>
              <a:gd name="connsiteY280" fmla="*/ 767705 h 767705"/>
              <a:gd name="connsiteX281" fmla="*/ 3212187 w 11218359"/>
              <a:gd name="connsiteY281" fmla="*/ 767705 h 767705"/>
              <a:gd name="connsiteX282" fmla="*/ 3223627 w 11218359"/>
              <a:gd name="connsiteY282" fmla="*/ 767705 h 767705"/>
              <a:gd name="connsiteX283" fmla="*/ 3235066 w 11218359"/>
              <a:gd name="connsiteY283" fmla="*/ 767705 h 767705"/>
              <a:gd name="connsiteX284" fmla="*/ 3246501 w 11218359"/>
              <a:gd name="connsiteY284" fmla="*/ 767705 h 767705"/>
              <a:gd name="connsiteX285" fmla="*/ 3257945 w 11218359"/>
              <a:gd name="connsiteY285" fmla="*/ 767705 h 767705"/>
              <a:gd name="connsiteX286" fmla="*/ 3269385 w 11218359"/>
              <a:gd name="connsiteY286" fmla="*/ 767705 h 767705"/>
              <a:gd name="connsiteX287" fmla="*/ 3280825 w 11218359"/>
              <a:gd name="connsiteY287" fmla="*/ 767705 h 767705"/>
              <a:gd name="connsiteX288" fmla="*/ 3292264 w 11218359"/>
              <a:gd name="connsiteY288" fmla="*/ 767705 h 767705"/>
              <a:gd name="connsiteX289" fmla="*/ 3303699 w 11218359"/>
              <a:gd name="connsiteY289" fmla="*/ 767705 h 767705"/>
              <a:gd name="connsiteX290" fmla="*/ 3315143 w 11218359"/>
              <a:gd name="connsiteY290" fmla="*/ 767705 h 767705"/>
              <a:gd name="connsiteX291" fmla="*/ 3326578 w 11218359"/>
              <a:gd name="connsiteY291" fmla="*/ 767705 h 767705"/>
              <a:gd name="connsiteX292" fmla="*/ 3338017 w 11218359"/>
              <a:gd name="connsiteY292" fmla="*/ 767705 h 767705"/>
              <a:gd name="connsiteX293" fmla="*/ 3349457 w 11218359"/>
              <a:gd name="connsiteY293" fmla="*/ 767705 h 767705"/>
              <a:gd name="connsiteX294" fmla="*/ 3360896 w 11218359"/>
              <a:gd name="connsiteY294" fmla="*/ 767705 h 767705"/>
              <a:gd name="connsiteX295" fmla="*/ 3372336 w 11218359"/>
              <a:gd name="connsiteY295" fmla="*/ 767705 h 767705"/>
              <a:gd name="connsiteX296" fmla="*/ 3383776 w 11218359"/>
              <a:gd name="connsiteY296" fmla="*/ 767705 h 767705"/>
              <a:gd name="connsiteX297" fmla="*/ 3395215 w 11218359"/>
              <a:gd name="connsiteY297" fmla="*/ 767705 h 767705"/>
              <a:gd name="connsiteX298" fmla="*/ 3406654 w 11218359"/>
              <a:gd name="connsiteY298" fmla="*/ 767705 h 767705"/>
              <a:gd name="connsiteX299" fmla="*/ 3418094 w 11218359"/>
              <a:gd name="connsiteY299" fmla="*/ 767705 h 767705"/>
              <a:gd name="connsiteX300" fmla="*/ 3429534 w 11218359"/>
              <a:gd name="connsiteY300" fmla="*/ 767705 h 767705"/>
              <a:gd name="connsiteX301" fmla="*/ 3440973 w 11218359"/>
              <a:gd name="connsiteY301" fmla="*/ 767705 h 767705"/>
              <a:gd name="connsiteX302" fmla="*/ 3452413 w 11218359"/>
              <a:gd name="connsiteY302" fmla="*/ 767705 h 767705"/>
              <a:gd name="connsiteX303" fmla="*/ 3463852 w 11218359"/>
              <a:gd name="connsiteY303" fmla="*/ 767705 h 767705"/>
              <a:gd name="connsiteX304" fmla="*/ 3475292 w 11218359"/>
              <a:gd name="connsiteY304" fmla="*/ 767705 h 767705"/>
              <a:gd name="connsiteX305" fmla="*/ 3486731 w 11218359"/>
              <a:gd name="connsiteY305" fmla="*/ 767705 h 767705"/>
              <a:gd name="connsiteX306" fmla="*/ 3498171 w 11218359"/>
              <a:gd name="connsiteY306" fmla="*/ 767705 h 767705"/>
              <a:gd name="connsiteX307" fmla="*/ 3509610 w 11218359"/>
              <a:gd name="connsiteY307" fmla="*/ 767705 h 767705"/>
              <a:gd name="connsiteX308" fmla="*/ 3521050 w 11218359"/>
              <a:gd name="connsiteY308" fmla="*/ 767705 h 767705"/>
              <a:gd name="connsiteX309" fmla="*/ 3532489 w 11218359"/>
              <a:gd name="connsiteY309" fmla="*/ 767705 h 767705"/>
              <a:gd name="connsiteX310" fmla="*/ 3543929 w 11218359"/>
              <a:gd name="connsiteY310" fmla="*/ 767705 h 767705"/>
              <a:gd name="connsiteX311" fmla="*/ 3555368 w 11218359"/>
              <a:gd name="connsiteY311" fmla="*/ 767705 h 767705"/>
              <a:gd name="connsiteX312" fmla="*/ 3566808 w 11218359"/>
              <a:gd name="connsiteY312" fmla="*/ 767705 h 767705"/>
              <a:gd name="connsiteX313" fmla="*/ 3578247 w 11218359"/>
              <a:gd name="connsiteY313" fmla="*/ 767705 h 767705"/>
              <a:gd name="connsiteX314" fmla="*/ 3589687 w 11218359"/>
              <a:gd name="connsiteY314" fmla="*/ 767705 h 767705"/>
              <a:gd name="connsiteX315" fmla="*/ 3601127 w 11218359"/>
              <a:gd name="connsiteY315" fmla="*/ 767705 h 767705"/>
              <a:gd name="connsiteX316" fmla="*/ 3612566 w 11218359"/>
              <a:gd name="connsiteY316" fmla="*/ 767705 h 767705"/>
              <a:gd name="connsiteX317" fmla="*/ 3624005 w 11218359"/>
              <a:gd name="connsiteY317" fmla="*/ 767705 h 767705"/>
              <a:gd name="connsiteX318" fmla="*/ 3635445 w 11218359"/>
              <a:gd name="connsiteY318" fmla="*/ 767705 h 767705"/>
              <a:gd name="connsiteX319" fmla="*/ 3646885 w 11218359"/>
              <a:gd name="connsiteY319" fmla="*/ 767705 h 767705"/>
              <a:gd name="connsiteX320" fmla="*/ 3658324 w 11218359"/>
              <a:gd name="connsiteY320" fmla="*/ 767705 h 767705"/>
              <a:gd name="connsiteX321" fmla="*/ 3669764 w 11218359"/>
              <a:gd name="connsiteY321" fmla="*/ 767705 h 767705"/>
              <a:gd name="connsiteX322" fmla="*/ 3681203 w 11218359"/>
              <a:gd name="connsiteY322" fmla="*/ 767705 h 767705"/>
              <a:gd name="connsiteX323" fmla="*/ 3692643 w 11218359"/>
              <a:gd name="connsiteY323" fmla="*/ 767705 h 767705"/>
              <a:gd name="connsiteX324" fmla="*/ 3704082 w 11218359"/>
              <a:gd name="connsiteY324" fmla="*/ 767705 h 767705"/>
              <a:gd name="connsiteX325" fmla="*/ 3715522 w 11218359"/>
              <a:gd name="connsiteY325" fmla="*/ 767705 h 767705"/>
              <a:gd name="connsiteX326" fmla="*/ 3726961 w 11218359"/>
              <a:gd name="connsiteY326" fmla="*/ 767705 h 767705"/>
              <a:gd name="connsiteX327" fmla="*/ 3738401 w 11218359"/>
              <a:gd name="connsiteY327" fmla="*/ 767705 h 767705"/>
              <a:gd name="connsiteX328" fmla="*/ 3749840 w 11218359"/>
              <a:gd name="connsiteY328" fmla="*/ 767705 h 767705"/>
              <a:gd name="connsiteX329" fmla="*/ 3761280 w 11218359"/>
              <a:gd name="connsiteY329" fmla="*/ 767705 h 767705"/>
              <a:gd name="connsiteX330" fmla="*/ 3772719 w 11218359"/>
              <a:gd name="connsiteY330" fmla="*/ 767705 h 767705"/>
              <a:gd name="connsiteX331" fmla="*/ 3784154 w 11218359"/>
              <a:gd name="connsiteY331" fmla="*/ 767705 h 767705"/>
              <a:gd name="connsiteX332" fmla="*/ 3795598 w 11218359"/>
              <a:gd name="connsiteY332" fmla="*/ 767705 h 767705"/>
              <a:gd name="connsiteX333" fmla="*/ 3807033 w 11218359"/>
              <a:gd name="connsiteY333" fmla="*/ 767705 h 767705"/>
              <a:gd name="connsiteX334" fmla="*/ 3818473 w 11218359"/>
              <a:gd name="connsiteY334" fmla="*/ 767705 h 767705"/>
              <a:gd name="connsiteX335" fmla="*/ 3829917 w 11218359"/>
              <a:gd name="connsiteY335" fmla="*/ 767705 h 767705"/>
              <a:gd name="connsiteX336" fmla="*/ 3841352 w 11218359"/>
              <a:gd name="connsiteY336" fmla="*/ 767705 h 767705"/>
              <a:gd name="connsiteX337" fmla="*/ 3852791 w 11218359"/>
              <a:gd name="connsiteY337" fmla="*/ 767705 h 767705"/>
              <a:gd name="connsiteX338" fmla="*/ 3864231 w 11218359"/>
              <a:gd name="connsiteY338" fmla="*/ 767705 h 767705"/>
              <a:gd name="connsiteX339" fmla="*/ 3875670 w 11218359"/>
              <a:gd name="connsiteY339" fmla="*/ 767705 h 767705"/>
              <a:gd name="connsiteX340" fmla="*/ 3887110 w 11218359"/>
              <a:gd name="connsiteY340" fmla="*/ 767705 h 767705"/>
              <a:gd name="connsiteX341" fmla="*/ 3898549 w 11218359"/>
              <a:gd name="connsiteY341" fmla="*/ 767705 h 767705"/>
              <a:gd name="connsiteX342" fmla="*/ 3909989 w 11218359"/>
              <a:gd name="connsiteY342" fmla="*/ 767705 h 767705"/>
              <a:gd name="connsiteX343" fmla="*/ 3921447 w 11218359"/>
              <a:gd name="connsiteY343" fmla="*/ 767705 h 767705"/>
              <a:gd name="connsiteX344" fmla="*/ 3932878 w 11218359"/>
              <a:gd name="connsiteY344" fmla="*/ 767705 h 767705"/>
              <a:gd name="connsiteX345" fmla="*/ 3944307 w 11218359"/>
              <a:gd name="connsiteY345" fmla="*/ 767705 h 767705"/>
              <a:gd name="connsiteX346" fmla="*/ 3955737 w 11218359"/>
              <a:gd name="connsiteY346" fmla="*/ 767705 h 767705"/>
              <a:gd name="connsiteX347" fmla="*/ 3967167 w 11218359"/>
              <a:gd name="connsiteY347" fmla="*/ 767705 h 767705"/>
              <a:gd name="connsiteX348" fmla="*/ 3978645 w 11218359"/>
              <a:gd name="connsiteY348" fmla="*/ 767705 h 767705"/>
              <a:gd name="connsiteX349" fmla="*/ 3990075 w 11218359"/>
              <a:gd name="connsiteY349" fmla="*/ 767705 h 767705"/>
              <a:gd name="connsiteX350" fmla="*/ 4001505 w 11218359"/>
              <a:gd name="connsiteY350" fmla="*/ 767705 h 767705"/>
              <a:gd name="connsiteX351" fmla="*/ 4012935 w 11218359"/>
              <a:gd name="connsiteY351" fmla="*/ 767705 h 767705"/>
              <a:gd name="connsiteX352" fmla="*/ 4024365 w 11218359"/>
              <a:gd name="connsiteY352" fmla="*/ 767705 h 767705"/>
              <a:gd name="connsiteX353" fmla="*/ 4035843 w 11218359"/>
              <a:gd name="connsiteY353" fmla="*/ 767705 h 767705"/>
              <a:gd name="connsiteX354" fmla="*/ 4047273 w 11218359"/>
              <a:gd name="connsiteY354" fmla="*/ 767705 h 767705"/>
              <a:gd name="connsiteX355" fmla="*/ 4058702 w 11218359"/>
              <a:gd name="connsiteY355" fmla="*/ 767705 h 767705"/>
              <a:gd name="connsiteX356" fmla="*/ 4070133 w 11218359"/>
              <a:gd name="connsiteY356" fmla="*/ 767705 h 767705"/>
              <a:gd name="connsiteX357" fmla="*/ 4081563 w 11218359"/>
              <a:gd name="connsiteY357" fmla="*/ 767705 h 767705"/>
              <a:gd name="connsiteX358" fmla="*/ 4093040 w 11218359"/>
              <a:gd name="connsiteY358" fmla="*/ 767705 h 767705"/>
              <a:gd name="connsiteX359" fmla="*/ 4104471 w 11218359"/>
              <a:gd name="connsiteY359" fmla="*/ 767705 h 767705"/>
              <a:gd name="connsiteX360" fmla="*/ 4115900 w 11218359"/>
              <a:gd name="connsiteY360" fmla="*/ 767705 h 767705"/>
              <a:gd name="connsiteX361" fmla="*/ 4127330 w 11218359"/>
              <a:gd name="connsiteY361" fmla="*/ 767705 h 767705"/>
              <a:gd name="connsiteX362" fmla="*/ 4138760 w 11218359"/>
              <a:gd name="connsiteY362" fmla="*/ 767705 h 767705"/>
              <a:gd name="connsiteX363" fmla="*/ 4150238 w 11218359"/>
              <a:gd name="connsiteY363" fmla="*/ 767705 h 767705"/>
              <a:gd name="connsiteX364" fmla="*/ 4161668 w 11218359"/>
              <a:gd name="connsiteY364" fmla="*/ 767705 h 767705"/>
              <a:gd name="connsiteX365" fmla="*/ 4173098 w 11218359"/>
              <a:gd name="connsiteY365" fmla="*/ 767705 h 767705"/>
              <a:gd name="connsiteX366" fmla="*/ 4184528 w 11218359"/>
              <a:gd name="connsiteY366" fmla="*/ 767705 h 767705"/>
              <a:gd name="connsiteX367" fmla="*/ 4195958 w 11218359"/>
              <a:gd name="connsiteY367" fmla="*/ 767705 h 767705"/>
              <a:gd name="connsiteX368" fmla="*/ 4207436 w 11218359"/>
              <a:gd name="connsiteY368" fmla="*/ 767705 h 767705"/>
              <a:gd name="connsiteX369" fmla="*/ 4218865 w 11218359"/>
              <a:gd name="connsiteY369" fmla="*/ 767705 h 767705"/>
              <a:gd name="connsiteX370" fmla="*/ 4230296 w 11218359"/>
              <a:gd name="connsiteY370" fmla="*/ 767705 h 767705"/>
              <a:gd name="connsiteX371" fmla="*/ 4241726 w 11218359"/>
              <a:gd name="connsiteY371" fmla="*/ 767705 h 767705"/>
              <a:gd name="connsiteX372" fmla="*/ 4253156 w 11218359"/>
              <a:gd name="connsiteY372" fmla="*/ 767705 h 767705"/>
              <a:gd name="connsiteX373" fmla="*/ 4264634 w 11218359"/>
              <a:gd name="connsiteY373" fmla="*/ 767705 h 767705"/>
              <a:gd name="connsiteX374" fmla="*/ 4276063 w 11218359"/>
              <a:gd name="connsiteY374" fmla="*/ 767705 h 767705"/>
              <a:gd name="connsiteX375" fmla="*/ 4287493 w 11218359"/>
              <a:gd name="connsiteY375" fmla="*/ 767705 h 767705"/>
              <a:gd name="connsiteX376" fmla="*/ 4298923 w 11218359"/>
              <a:gd name="connsiteY376" fmla="*/ 767705 h 767705"/>
              <a:gd name="connsiteX377" fmla="*/ 4310353 w 11218359"/>
              <a:gd name="connsiteY377" fmla="*/ 767705 h 767705"/>
              <a:gd name="connsiteX378" fmla="*/ 4321831 w 11218359"/>
              <a:gd name="connsiteY378" fmla="*/ 767705 h 767705"/>
              <a:gd name="connsiteX379" fmla="*/ 4333261 w 11218359"/>
              <a:gd name="connsiteY379" fmla="*/ 767705 h 767705"/>
              <a:gd name="connsiteX380" fmla="*/ 4344691 w 11218359"/>
              <a:gd name="connsiteY380" fmla="*/ 767705 h 767705"/>
              <a:gd name="connsiteX381" fmla="*/ 4356121 w 11218359"/>
              <a:gd name="connsiteY381" fmla="*/ 767705 h 767705"/>
              <a:gd name="connsiteX382" fmla="*/ 4367551 w 11218359"/>
              <a:gd name="connsiteY382" fmla="*/ 767705 h 767705"/>
              <a:gd name="connsiteX383" fmla="*/ 4379028 w 11218359"/>
              <a:gd name="connsiteY383" fmla="*/ 767705 h 767705"/>
              <a:gd name="connsiteX384" fmla="*/ 4390458 w 11218359"/>
              <a:gd name="connsiteY384" fmla="*/ 767705 h 767705"/>
              <a:gd name="connsiteX385" fmla="*/ 4401889 w 11218359"/>
              <a:gd name="connsiteY385" fmla="*/ 767705 h 767705"/>
              <a:gd name="connsiteX386" fmla="*/ 4413319 w 11218359"/>
              <a:gd name="connsiteY386" fmla="*/ 767705 h 767705"/>
              <a:gd name="connsiteX387" fmla="*/ 4424749 w 11218359"/>
              <a:gd name="connsiteY387" fmla="*/ 767705 h 767705"/>
              <a:gd name="connsiteX388" fmla="*/ 4436226 w 11218359"/>
              <a:gd name="connsiteY388" fmla="*/ 767705 h 767705"/>
              <a:gd name="connsiteX389" fmla="*/ 4447656 w 11218359"/>
              <a:gd name="connsiteY389" fmla="*/ 767705 h 767705"/>
              <a:gd name="connsiteX390" fmla="*/ 4459086 w 11218359"/>
              <a:gd name="connsiteY390" fmla="*/ 767705 h 767705"/>
              <a:gd name="connsiteX391" fmla="*/ 4470516 w 11218359"/>
              <a:gd name="connsiteY391" fmla="*/ 767705 h 767705"/>
              <a:gd name="connsiteX392" fmla="*/ 4481946 w 11218359"/>
              <a:gd name="connsiteY392" fmla="*/ 767705 h 767705"/>
              <a:gd name="connsiteX393" fmla="*/ 4493424 w 11218359"/>
              <a:gd name="connsiteY393" fmla="*/ 767705 h 767705"/>
              <a:gd name="connsiteX394" fmla="*/ 4504854 w 11218359"/>
              <a:gd name="connsiteY394" fmla="*/ 767705 h 767705"/>
              <a:gd name="connsiteX395" fmla="*/ 4516284 w 11218359"/>
              <a:gd name="connsiteY395" fmla="*/ 767705 h 767705"/>
              <a:gd name="connsiteX396" fmla="*/ 4527714 w 11218359"/>
              <a:gd name="connsiteY396" fmla="*/ 767705 h 767705"/>
              <a:gd name="connsiteX397" fmla="*/ 4539144 w 11218359"/>
              <a:gd name="connsiteY397" fmla="*/ 767705 h 767705"/>
              <a:gd name="connsiteX398" fmla="*/ 4550621 w 11218359"/>
              <a:gd name="connsiteY398" fmla="*/ 767705 h 767705"/>
              <a:gd name="connsiteX399" fmla="*/ 4562051 w 11218359"/>
              <a:gd name="connsiteY399" fmla="*/ 767705 h 767705"/>
              <a:gd name="connsiteX400" fmla="*/ 4573482 w 11218359"/>
              <a:gd name="connsiteY400" fmla="*/ 767705 h 767705"/>
              <a:gd name="connsiteX401" fmla="*/ 4584912 w 11218359"/>
              <a:gd name="connsiteY401" fmla="*/ 767705 h 767705"/>
              <a:gd name="connsiteX402" fmla="*/ 4596341 w 11218359"/>
              <a:gd name="connsiteY402" fmla="*/ 767705 h 767705"/>
              <a:gd name="connsiteX403" fmla="*/ 4607771 w 11218359"/>
              <a:gd name="connsiteY403" fmla="*/ 767705 h 767705"/>
              <a:gd name="connsiteX404" fmla="*/ 4619249 w 11218359"/>
              <a:gd name="connsiteY404" fmla="*/ 767705 h 767705"/>
              <a:gd name="connsiteX405" fmla="*/ 4630679 w 11218359"/>
              <a:gd name="connsiteY405" fmla="*/ 767705 h 767705"/>
              <a:gd name="connsiteX406" fmla="*/ 4642109 w 11218359"/>
              <a:gd name="connsiteY406" fmla="*/ 767705 h 767705"/>
              <a:gd name="connsiteX407" fmla="*/ 4653539 w 11218359"/>
              <a:gd name="connsiteY407" fmla="*/ 767705 h 767705"/>
              <a:gd name="connsiteX408" fmla="*/ 4664969 w 11218359"/>
              <a:gd name="connsiteY408" fmla="*/ 767705 h 767705"/>
              <a:gd name="connsiteX409" fmla="*/ 4676447 w 11218359"/>
              <a:gd name="connsiteY409" fmla="*/ 767705 h 767705"/>
              <a:gd name="connsiteX410" fmla="*/ 4687877 w 11218359"/>
              <a:gd name="connsiteY410" fmla="*/ 767705 h 767705"/>
              <a:gd name="connsiteX411" fmla="*/ 4699306 w 11218359"/>
              <a:gd name="connsiteY411" fmla="*/ 767705 h 767705"/>
              <a:gd name="connsiteX412" fmla="*/ 4710737 w 11218359"/>
              <a:gd name="connsiteY412" fmla="*/ 767705 h 767705"/>
              <a:gd name="connsiteX413" fmla="*/ 4722167 w 11218359"/>
              <a:gd name="connsiteY413" fmla="*/ 767705 h 767705"/>
              <a:gd name="connsiteX414" fmla="*/ 4733644 w 11218359"/>
              <a:gd name="connsiteY414" fmla="*/ 767705 h 767705"/>
              <a:gd name="connsiteX415" fmla="*/ 4745075 w 11218359"/>
              <a:gd name="connsiteY415" fmla="*/ 767705 h 767705"/>
              <a:gd name="connsiteX416" fmla="*/ 4756504 w 11218359"/>
              <a:gd name="connsiteY416" fmla="*/ 767705 h 767705"/>
              <a:gd name="connsiteX417" fmla="*/ 4767934 w 11218359"/>
              <a:gd name="connsiteY417" fmla="*/ 767705 h 767705"/>
              <a:gd name="connsiteX418" fmla="*/ 4779364 w 11218359"/>
              <a:gd name="connsiteY418" fmla="*/ 767705 h 767705"/>
              <a:gd name="connsiteX419" fmla="*/ 4790842 w 11218359"/>
              <a:gd name="connsiteY419" fmla="*/ 767705 h 767705"/>
              <a:gd name="connsiteX420" fmla="*/ 4802272 w 11218359"/>
              <a:gd name="connsiteY420" fmla="*/ 767705 h 767705"/>
              <a:gd name="connsiteX421" fmla="*/ 4813702 w 11218359"/>
              <a:gd name="connsiteY421" fmla="*/ 767705 h 767705"/>
              <a:gd name="connsiteX422" fmla="*/ 4825132 w 11218359"/>
              <a:gd name="connsiteY422" fmla="*/ 767705 h 767705"/>
              <a:gd name="connsiteX423" fmla="*/ 4836562 w 11218359"/>
              <a:gd name="connsiteY423" fmla="*/ 767705 h 767705"/>
              <a:gd name="connsiteX424" fmla="*/ 4848040 w 11218359"/>
              <a:gd name="connsiteY424" fmla="*/ 767705 h 767705"/>
              <a:gd name="connsiteX425" fmla="*/ 4859469 w 11218359"/>
              <a:gd name="connsiteY425" fmla="*/ 767705 h 767705"/>
              <a:gd name="connsiteX426" fmla="*/ 4870899 w 11218359"/>
              <a:gd name="connsiteY426" fmla="*/ 767705 h 767705"/>
              <a:gd name="connsiteX427" fmla="*/ 4882330 w 11218359"/>
              <a:gd name="connsiteY427" fmla="*/ 767705 h 767705"/>
              <a:gd name="connsiteX428" fmla="*/ 4893760 w 11218359"/>
              <a:gd name="connsiteY428" fmla="*/ 767705 h 767705"/>
              <a:gd name="connsiteX429" fmla="*/ 4905237 w 11218359"/>
              <a:gd name="connsiteY429" fmla="*/ 767705 h 767705"/>
              <a:gd name="connsiteX430" fmla="*/ 4916667 w 11218359"/>
              <a:gd name="connsiteY430" fmla="*/ 767705 h 767705"/>
              <a:gd name="connsiteX431" fmla="*/ 4928097 w 11218359"/>
              <a:gd name="connsiteY431" fmla="*/ 767705 h 767705"/>
              <a:gd name="connsiteX432" fmla="*/ 4939527 w 11218359"/>
              <a:gd name="connsiteY432" fmla="*/ 767705 h 767705"/>
              <a:gd name="connsiteX433" fmla="*/ 4950957 w 11218359"/>
              <a:gd name="connsiteY433" fmla="*/ 767705 h 767705"/>
              <a:gd name="connsiteX434" fmla="*/ 4962435 w 11218359"/>
              <a:gd name="connsiteY434" fmla="*/ 767705 h 767705"/>
              <a:gd name="connsiteX435" fmla="*/ 4973865 w 11218359"/>
              <a:gd name="connsiteY435" fmla="*/ 767705 h 767705"/>
              <a:gd name="connsiteX436" fmla="*/ 4985295 w 11218359"/>
              <a:gd name="connsiteY436" fmla="*/ 767705 h 767705"/>
              <a:gd name="connsiteX437" fmla="*/ 4996725 w 11218359"/>
              <a:gd name="connsiteY437" fmla="*/ 767705 h 767705"/>
              <a:gd name="connsiteX438" fmla="*/ 5008155 w 11218359"/>
              <a:gd name="connsiteY438" fmla="*/ 767705 h 767705"/>
              <a:gd name="connsiteX439" fmla="*/ 5019632 w 11218359"/>
              <a:gd name="connsiteY439" fmla="*/ 767705 h 767705"/>
              <a:gd name="connsiteX440" fmla="*/ 5031062 w 11218359"/>
              <a:gd name="connsiteY440" fmla="*/ 767705 h 767705"/>
              <a:gd name="connsiteX441" fmla="*/ 5042492 w 11218359"/>
              <a:gd name="connsiteY441" fmla="*/ 767705 h 767705"/>
              <a:gd name="connsiteX442" fmla="*/ 5053923 w 11218359"/>
              <a:gd name="connsiteY442" fmla="*/ 767705 h 767705"/>
              <a:gd name="connsiteX443" fmla="*/ 5065353 w 11218359"/>
              <a:gd name="connsiteY443" fmla="*/ 767705 h 767705"/>
              <a:gd name="connsiteX444" fmla="*/ 5076830 w 11218359"/>
              <a:gd name="connsiteY444" fmla="*/ 767705 h 767705"/>
              <a:gd name="connsiteX445" fmla="*/ 5088260 w 11218359"/>
              <a:gd name="connsiteY445" fmla="*/ 767705 h 767705"/>
              <a:gd name="connsiteX446" fmla="*/ 5099690 w 11218359"/>
              <a:gd name="connsiteY446" fmla="*/ 767705 h 767705"/>
              <a:gd name="connsiteX447" fmla="*/ 5111120 w 11218359"/>
              <a:gd name="connsiteY447" fmla="*/ 767705 h 767705"/>
              <a:gd name="connsiteX448" fmla="*/ 5122550 w 11218359"/>
              <a:gd name="connsiteY448" fmla="*/ 767705 h 767705"/>
              <a:gd name="connsiteX449" fmla="*/ 5134028 w 11218359"/>
              <a:gd name="connsiteY449" fmla="*/ 767705 h 767705"/>
              <a:gd name="connsiteX450" fmla="*/ 5145458 w 11218359"/>
              <a:gd name="connsiteY450" fmla="*/ 767705 h 767705"/>
              <a:gd name="connsiteX451" fmla="*/ 5156888 w 11218359"/>
              <a:gd name="connsiteY451" fmla="*/ 767705 h 767705"/>
              <a:gd name="connsiteX452" fmla="*/ 5168318 w 11218359"/>
              <a:gd name="connsiteY452" fmla="*/ 767705 h 767705"/>
              <a:gd name="connsiteX453" fmla="*/ 5179747 w 11218359"/>
              <a:gd name="connsiteY453" fmla="*/ 767705 h 767705"/>
              <a:gd name="connsiteX454" fmla="*/ 5191225 w 11218359"/>
              <a:gd name="connsiteY454" fmla="*/ 767705 h 767705"/>
              <a:gd name="connsiteX455" fmla="*/ 5202655 w 11218359"/>
              <a:gd name="connsiteY455" fmla="*/ 767705 h 767705"/>
              <a:gd name="connsiteX456" fmla="*/ 5214085 w 11218359"/>
              <a:gd name="connsiteY456" fmla="*/ 767705 h 767705"/>
              <a:gd name="connsiteX457" fmla="*/ 5225515 w 11218359"/>
              <a:gd name="connsiteY457" fmla="*/ 767705 h 767705"/>
              <a:gd name="connsiteX458" fmla="*/ 5236945 w 11218359"/>
              <a:gd name="connsiteY458" fmla="*/ 767705 h 767705"/>
              <a:gd name="connsiteX459" fmla="*/ 5248423 w 11218359"/>
              <a:gd name="connsiteY459" fmla="*/ 767705 h 767705"/>
              <a:gd name="connsiteX460" fmla="*/ 5259853 w 11218359"/>
              <a:gd name="connsiteY460" fmla="*/ 767705 h 767705"/>
              <a:gd name="connsiteX461" fmla="*/ 5271283 w 11218359"/>
              <a:gd name="connsiteY461" fmla="*/ 767705 h 767705"/>
              <a:gd name="connsiteX462" fmla="*/ 5282713 w 11218359"/>
              <a:gd name="connsiteY462" fmla="*/ 767705 h 767705"/>
              <a:gd name="connsiteX463" fmla="*/ 5294143 w 11218359"/>
              <a:gd name="connsiteY463" fmla="*/ 767705 h 767705"/>
              <a:gd name="connsiteX464" fmla="*/ 5305621 w 11218359"/>
              <a:gd name="connsiteY464" fmla="*/ 767705 h 767705"/>
              <a:gd name="connsiteX465" fmla="*/ 5317051 w 11218359"/>
              <a:gd name="connsiteY465" fmla="*/ 767705 h 767705"/>
              <a:gd name="connsiteX466" fmla="*/ 5328481 w 11218359"/>
              <a:gd name="connsiteY466" fmla="*/ 767705 h 767705"/>
              <a:gd name="connsiteX467" fmla="*/ 5339910 w 11218359"/>
              <a:gd name="connsiteY467" fmla="*/ 767705 h 767705"/>
              <a:gd name="connsiteX468" fmla="*/ 5351340 w 11218359"/>
              <a:gd name="connsiteY468" fmla="*/ 767705 h 767705"/>
              <a:gd name="connsiteX469" fmla="*/ 5362818 w 11218359"/>
              <a:gd name="connsiteY469" fmla="*/ 767705 h 767705"/>
              <a:gd name="connsiteX470" fmla="*/ 5374248 w 11218359"/>
              <a:gd name="connsiteY470" fmla="*/ 767705 h 767705"/>
              <a:gd name="connsiteX471" fmla="*/ 5385678 w 11218359"/>
              <a:gd name="connsiteY471" fmla="*/ 767705 h 767705"/>
              <a:gd name="connsiteX472" fmla="*/ 5397108 w 11218359"/>
              <a:gd name="connsiteY472" fmla="*/ 767705 h 767705"/>
              <a:gd name="connsiteX473" fmla="*/ 5408538 w 11218359"/>
              <a:gd name="connsiteY473" fmla="*/ 767705 h 767705"/>
              <a:gd name="connsiteX474" fmla="*/ 5420016 w 11218359"/>
              <a:gd name="connsiteY474" fmla="*/ 767705 h 767705"/>
              <a:gd name="connsiteX475" fmla="*/ 5431446 w 11218359"/>
              <a:gd name="connsiteY475" fmla="*/ 767705 h 767705"/>
              <a:gd name="connsiteX476" fmla="*/ 5442876 w 11218359"/>
              <a:gd name="connsiteY476" fmla="*/ 767705 h 767705"/>
              <a:gd name="connsiteX477" fmla="*/ 5454306 w 11218359"/>
              <a:gd name="connsiteY477" fmla="*/ 767705 h 767705"/>
              <a:gd name="connsiteX478" fmla="*/ 5465736 w 11218359"/>
              <a:gd name="connsiteY478" fmla="*/ 767705 h 767705"/>
              <a:gd name="connsiteX479" fmla="*/ 5477214 w 11218359"/>
              <a:gd name="connsiteY479" fmla="*/ 767705 h 767705"/>
              <a:gd name="connsiteX480" fmla="*/ 5488643 w 11218359"/>
              <a:gd name="connsiteY480" fmla="*/ 767705 h 767705"/>
              <a:gd name="connsiteX481" fmla="*/ 5500073 w 11218359"/>
              <a:gd name="connsiteY481" fmla="*/ 767705 h 767705"/>
              <a:gd name="connsiteX482" fmla="*/ 5511503 w 11218359"/>
              <a:gd name="connsiteY482" fmla="*/ 767705 h 767705"/>
              <a:gd name="connsiteX483" fmla="*/ 5522933 w 11218359"/>
              <a:gd name="connsiteY483" fmla="*/ 767705 h 767705"/>
              <a:gd name="connsiteX484" fmla="*/ 5534411 w 11218359"/>
              <a:gd name="connsiteY484" fmla="*/ 767705 h 767705"/>
              <a:gd name="connsiteX485" fmla="*/ 5545841 w 11218359"/>
              <a:gd name="connsiteY485" fmla="*/ 767705 h 767705"/>
              <a:gd name="connsiteX486" fmla="*/ 5557271 w 11218359"/>
              <a:gd name="connsiteY486" fmla="*/ 767705 h 767705"/>
              <a:gd name="connsiteX487" fmla="*/ 5568701 w 11218359"/>
              <a:gd name="connsiteY487" fmla="*/ 767705 h 767705"/>
              <a:gd name="connsiteX488" fmla="*/ 5580131 w 11218359"/>
              <a:gd name="connsiteY488" fmla="*/ 767705 h 767705"/>
              <a:gd name="connsiteX489" fmla="*/ 5591609 w 11218359"/>
              <a:gd name="connsiteY489" fmla="*/ 767705 h 767705"/>
              <a:gd name="connsiteX490" fmla="*/ 5603038 w 11218359"/>
              <a:gd name="connsiteY490" fmla="*/ 767705 h 767705"/>
              <a:gd name="connsiteX491" fmla="*/ 5614469 w 11218359"/>
              <a:gd name="connsiteY491" fmla="*/ 767705 h 767705"/>
              <a:gd name="connsiteX492" fmla="*/ 5625899 w 11218359"/>
              <a:gd name="connsiteY492" fmla="*/ 767705 h 767705"/>
              <a:gd name="connsiteX493" fmla="*/ 5637329 w 11218359"/>
              <a:gd name="connsiteY493" fmla="*/ 767705 h 767705"/>
              <a:gd name="connsiteX494" fmla="*/ 5648759 w 11218359"/>
              <a:gd name="connsiteY494" fmla="*/ 767705 h 767705"/>
              <a:gd name="connsiteX495" fmla="*/ 5660236 w 11218359"/>
              <a:gd name="connsiteY495" fmla="*/ 767705 h 767705"/>
              <a:gd name="connsiteX496" fmla="*/ 5671666 w 11218359"/>
              <a:gd name="connsiteY496" fmla="*/ 767705 h 767705"/>
              <a:gd name="connsiteX497" fmla="*/ 5683096 w 11218359"/>
              <a:gd name="connsiteY497" fmla="*/ 767705 h 767705"/>
              <a:gd name="connsiteX498" fmla="*/ 5694526 w 11218359"/>
              <a:gd name="connsiteY498" fmla="*/ 767705 h 767705"/>
              <a:gd name="connsiteX499" fmla="*/ 5705956 w 11218359"/>
              <a:gd name="connsiteY499" fmla="*/ 767705 h 767705"/>
              <a:gd name="connsiteX500" fmla="*/ 5717434 w 11218359"/>
              <a:gd name="connsiteY500" fmla="*/ 767705 h 767705"/>
              <a:gd name="connsiteX501" fmla="*/ 5728864 w 11218359"/>
              <a:gd name="connsiteY501" fmla="*/ 767705 h 767705"/>
              <a:gd name="connsiteX502" fmla="*/ 5740294 w 11218359"/>
              <a:gd name="connsiteY502" fmla="*/ 767705 h 767705"/>
              <a:gd name="connsiteX503" fmla="*/ 5751724 w 11218359"/>
              <a:gd name="connsiteY503" fmla="*/ 767705 h 767705"/>
              <a:gd name="connsiteX504" fmla="*/ 5763154 w 11218359"/>
              <a:gd name="connsiteY504" fmla="*/ 767705 h 767705"/>
              <a:gd name="connsiteX505" fmla="*/ 5774631 w 11218359"/>
              <a:gd name="connsiteY505" fmla="*/ 767705 h 767705"/>
              <a:gd name="connsiteX506" fmla="*/ 5786062 w 11218359"/>
              <a:gd name="connsiteY506" fmla="*/ 767705 h 767705"/>
              <a:gd name="connsiteX507" fmla="*/ 5797492 w 11218359"/>
              <a:gd name="connsiteY507" fmla="*/ 767705 h 767705"/>
              <a:gd name="connsiteX508" fmla="*/ 5808921 w 11218359"/>
              <a:gd name="connsiteY508" fmla="*/ 767705 h 767705"/>
              <a:gd name="connsiteX509" fmla="*/ 5820351 w 11218359"/>
              <a:gd name="connsiteY509" fmla="*/ 767705 h 767705"/>
              <a:gd name="connsiteX510" fmla="*/ 5831829 w 11218359"/>
              <a:gd name="connsiteY510" fmla="*/ 767705 h 767705"/>
              <a:gd name="connsiteX511" fmla="*/ 5843259 w 11218359"/>
              <a:gd name="connsiteY511" fmla="*/ 767705 h 767705"/>
              <a:gd name="connsiteX512" fmla="*/ 5854689 w 11218359"/>
              <a:gd name="connsiteY512" fmla="*/ 767705 h 767705"/>
              <a:gd name="connsiteX513" fmla="*/ 5866119 w 11218359"/>
              <a:gd name="connsiteY513" fmla="*/ 767705 h 767705"/>
              <a:gd name="connsiteX514" fmla="*/ 5877549 w 11218359"/>
              <a:gd name="connsiteY514" fmla="*/ 767705 h 767705"/>
              <a:gd name="connsiteX515" fmla="*/ 5889027 w 11218359"/>
              <a:gd name="connsiteY515" fmla="*/ 767705 h 767705"/>
              <a:gd name="connsiteX516" fmla="*/ 5900457 w 11218359"/>
              <a:gd name="connsiteY516" fmla="*/ 767705 h 767705"/>
              <a:gd name="connsiteX517" fmla="*/ 5911887 w 11218359"/>
              <a:gd name="connsiteY517" fmla="*/ 767705 h 767705"/>
              <a:gd name="connsiteX518" fmla="*/ 5923317 w 11218359"/>
              <a:gd name="connsiteY518" fmla="*/ 767705 h 767705"/>
              <a:gd name="connsiteX519" fmla="*/ 5934747 w 11218359"/>
              <a:gd name="connsiteY519" fmla="*/ 767705 h 767705"/>
              <a:gd name="connsiteX520" fmla="*/ 5946225 w 11218359"/>
              <a:gd name="connsiteY520" fmla="*/ 767705 h 767705"/>
              <a:gd name="connsiteX521" fmla="*/ 5957655 w 11218359"/>
              <a:gd name="connsiteY521" fmla="*/ 767705 h 767705"/>
              <a:gd name="connsiteX522" fmla="*/ 5969084 w 11218359"/>
              <a:gd name="connsiteY522" fmla="*/ 767705 h 767705"/>
              <a:gd name="connsiteX523" fmla="*/ 5980514 w 11218359"/>
              <a:gd name="connsiteY523" fmla="*/ 767705 h 767705"/>
              <a:gd name="connsiteX524" fmla="*/ 5991944 w 11218359"/>
              <a:gd name="connsiteY524" fmla="*/ 767705 h 767705"/>
              <a:gd name="connsiteX525" fmla="*/ 6003422 w 11218359"/>
              <a:gd name="connsiteY525" fmla="*/ 767705 h 767705"/>
              <a:gd name="connsiteX526" fmla="*/ 6014852 w 11218359"/>
              <a:gd name="connsiteY526" fmla="*/ 767705 h 767705"/>
              <a:gd name="connsiteX527" fmla="*/ 6026282 w 11218359"/>
              <a:gd name="connsiteY527" fmla="*/ 767705 h 767705"/>
              <a:gd name="connsiteX528" fmla="*/ 6037712 w 11218359"/>
              <a:gd name="connsiteY528" fmla="*/ 767705 h 767705"/>
              <a:gd name="connsiteX529" fmla="*/ 6049142 w 11218359"/>
              <a:gd name="connsiteY529" fmla="*/ 767705 h 767705"/>
              <a:gd name="connsiteX530" fmla="*/ 6060620 w 11218359"/>
              <a:gd name="connsiteY530" fmla="*/ 767705 h 767705"/>
              <a:gd name="connsiteX531" fmla="*/ 6072049 w 11218359"/>
              <a:gd name="connsiteY531" fmla="*/ 767705 h 767705"/>
              <a:gd name="connsiteX532" fmla="*/ 6083480 w 11218359"/>
              <a:gd name="connsiteY532" fmla="*/ 767705 h 767705"/>
              <a:gd name="connsiteX533" fmla="*/ 6094910 w 11218359"/>
              <a:gd name="connsiteY533" fmla="*/ 767705 h 767705"/>
              <a:gd name="connsiteX534" fmla="*/ 6106340 w 11218359"/>
              <a:gd name="connsiteY534" fmla="*/ 767705 h 767705"/>
              <a:gd name="connsiteX535" fmla="*/ 6117818 w 11218359"/>
              <a:gd name="connsiteY535" fmla="*/ 767705 h 767705"/>
              <a:gd name="connsiteX536" fmla="*/ 6129247 w 11218359"/>
              <a:gd name="connsiteY536" fmla="*/ 767705 h 767705"/>
              <a:gd name="connsiteX537" fmla="*/ 6140677 w 11218359"/>
              <a:gd name="connsiteY537" fmla="*/ 767705 h 767705"/>
              <a:gd name="connsiteX538" fmla="*/ 6152107 w 11218359"/>
              <a:gd name="connsiteY538" fmla="*/ 767705 h 767705"/>
              <a:gd name="connsiteX539" fmla="*/ 6163537 w 11218359"/>
              <a:gd name="connsiteY539" fmla="*/ 767705 h 767705"/>
              <a:gd name="connsiteX540" fmla="*/ 6175015 w 11218359"/>
              <a:gd name="connsiteY540" fmla="*/ 767705 h 767705"/>
              <a:gd name="connsiteX541" fmla="*/ 6186445 w 11218359"/>
              <a:gd name="connsiteY541" fmla="*/ 767705 h 767705"/>
              <a:gd name="connsiteX542" fmla="*/ 6197875 w 11218359"/>
              <a:gd name="connsiteY542" fmla="*/ 767705 h 767705"/>
              <a:gd name="connsiteX543" fmla="*/ 6209305 w 11218359"/>
              <a:gd name="connsiteY543" fmla="*/ 767705 h 767705"/>
              <a:gd name="connsiteX544" fmla="*/ 6220735 w 11218359"/>
              <a:gd name="connsiteY544" fmla="*/ 767705 h 767705"/>
              <a:gd name="connsiteX545" fmla="*/ 6232212 w 11218359"/>
              <a:gd name="connsiteY545" fmla="*/ 767705 h 767705"/>
              <a:gd name="connsiteX546" fmla="*/ 6243642 w 11218359"/>
              <a:gd name="connsiteY546" fmla="*/ 767705 h 767705"/>
              <a:gd name="connsiteX547" fmla="*/ 6255073 w 11218359"/>
              <a:gd name="connsiteY547" fmla="*/ 767705 h 767705"/>
              <a:gd name="connsiteX548" fmla="*/ 6266503 w 11218359"/>
              <a:gd name="connsiteY548" fmla="*/ 767705 h 767705"/>
              <a:gd name="connsiteX549" fmla="*/ 6277933 w 11218359"/>
              <a:gd name="connsiteY549" fmla="*/ 767705 h 767705"/>
              <a:gd name="connsiteX550" fmla="*/ 6289410 w 11218359"/>
              <a:gd name="connsiteY550" fmla="*/ 767705 h 767705"/>
              <a:gd name="connsiteX551" fmla="*/ 6300840 w 11218359"/>
              <a:gd name="connsiteY551" fmla="*/ 767705 h 767705"/>
              <a:gd name="connsiteX552" fmla="*/ 6312270 w 11218359"/>
              <a:gd name="connsiteY552" fmla="*/ 767705 h 767705"/>
              <a:gd name="connsiteX553" fmla="*/ 6323700 w 11218359"/>
              <a:gd name="connsiteY553" fmla="*/ 767705 h 767705"/>
              <a:gd name="connsiteX554" fmla="*/ 6335130 w 11218359"/>
              <a:gd name="connsiteY554" fmla="*/ 767705 h 767705"/>
              <a:gd name="connsiteX555" fmla="*/ 6346608 w 11218359"/>
              <a:gd name="connsiteY555" fmla="*/ 767705 h 767705"/>
              <a:gd name="connsiteX556" fmla="*/ 6358038 w 11218359"/>
              <a:gd name="connsiteY556" fmla="*/ 767705 h 767705"/>
              <a:gd name="connsiteX557" fmla="*/ 6369468 w 11218359"/>
              <a:gd name="connsiteY557" fmla="*/ 767705 h 767705"/>
              <a:gd name="connsiteX558" fmla="*/ 6380898 w 11218359"/>
              <a:gd name="connsiteY558" fmla="*/ 767705 h 767705"/>
              <a:gd name="connsiteX559" fmla="*/ 6392328 w 11218359"/>
              <a:gd name="connsiteY559" fmla="*/ 767705 h 767705"/>
              <a:gd name="connsiteX560" fmla="*/ 6403805 w 11218359"/>
              <a:gd name="connsiteY560" fmla="*/ 767705 h 767705"/>
              <a:gd name="connsiteX561" fmla="*/ 6415235 w 11218359"/>
              <a:gd name="connsiteY561" fmla="*/ 767705 h 767705"/>
              <a:gd name="connsiteX562" fmla="*/ 6426666 w 11218359"/>
              <a:gd name="connsiteY562" fmla="*/ 767705 h 767705"/>
              <a:gd name="connsiteX563" fmla="*/ 6438096 w 11218359"/>
              <a:gd name="connsiteY563" fmla="*/ 767705 h 767705"/>
              <a:gd name="connsiteX564" fmla="*/ 6449525 w 11218359"/>
              <a:gd name="connsiteY564" fmla="*/ 767705 h 767705"/>
              <a:gd name="connsiteX565" fmla="*/ 6461003 w 11218359"/>
              <a:gd name="connsiteY565" fmla="*/ 767705 h 767705"/>
              <a:gd name="connsiteX566" fmla="*/ 6472433 w 11218359"/>
              <a:gd name="connsiteY566" fmla="*/ 767705 h 767705"/>
              <a:gd name="connsiteX567" fmla="*/ 6483863 w 11218359"/>
              <a:gd name="connsiteY567" fmla="*/ 767705 h 767705"/>
              <a:gd name="connsiteX568" fmla="*/ 6495293 w 11218359"/>
              <a:gd name="connsiteY568" fmla="*/ 767705 h 767705"/>
              <a:gd name="connsiteX569" fmla="*/ 6506723 w 11218359"/>
              <a:gd name="connsiteY569" fmla="*/ 767705 h 767705"/>
              <a:gd name="connsiteX570" fmla="*/ 6518201 w 11218359"/>
              <a:gd name="connsiteY570" fmla="*/ 767705 h 767705"/>
              <a:gd name="connsiteX571" fmla="*/ 6529631 w 11218359"/>
              <a:gd name="connsiteY571" fmla="*/ 767705 h 767705"/>
              <a:gd name="connsiteX572" fmla="*/ 6541061 w 11218359"/>
              <a:gd name="connsiteY572" fmla="*/ 767705 h 767705"/>
              <a:gd name="connsiteX573" fmla="*/ 6552490 w 11218359"/>
              <a:gd name="connsiteY573" fmla="*/ 767705 h 767705"/>
              <a:gd name="connsiteX574" fmla="*/ 6563921 w 11218359"/>
              <a:gd name="connsiteY574" fmla="*/ 767705 h 767705"/>
              <a:gd name="connsiteX575" fmla="*/ 6575398 w 11218359"/>
              <a:gd name="connsiteY575" fmla="*/ 767705 h 767705"/>
              <a:gd name="connsiteX576" fmla="*/ 6586828 w 11218359"/>
              <a:gd name="connsiteY576" fmla="*/ 767705 h 767705"/>
              <a:gd name="connsiteX577" fmla="*/ 6598259 w 11218359"/>
              <a:gd name="connsiteY577" fmla="*/ 767705 h 767705"/>
              <a:gd name="connsiteX578" fmla="*/ 6609688 w 11218359"/>
              <a:gd name="connsiteY578" fmla="*/ 767705 h 767705"/>
              <a:gd name="connsiteX579" fmla="*/ 6621118 w 11218359"/>
              <a:gd name="connsiteY579" fmla="*/ 767705 h 767705"/>
              <a:gd name="connsiteX580" fmla="*/ 6632596 w 11218359"/>
              <a:gd name="connsiteY580" fmla="*/ 767705 h 767705"/>
              <a:gd name="connsiteX581" fmla="*/ 6644026 w 11218359"/>
              <a:gd name="connsiteY581" fmla="*/ 767705 h 767705"/>
              <a:gd name="connsiteX582" fmla="*/ 6655456 w 11218359"/>
              <a:gd name="connsiteY582" fmla="*/ 767705 h 767705"/>
              <a:gd name="connsiteX583" fmla="*/ 6666886 w 11218359"/>
              <a:gd name="connsiteY583" fmla="*/ 767705 h 767705"/>
              <a:gd name="connsiteX584" fmla="*/ 6678316 w 11218359"/>
              <a:gd name="connsiteY584" fmla="*/ 767705 h 767705"/>
              <a:gd name="connsiteX585" fmla="*/ 6689794 w 11218359"/>
              <a:gd name="connsiteY585" fmla="*/ 767705 h 767705"/>
              <a:gd name="connsiteX586" fmla="*/ 6701224 w 11218359"/>
              <a:gd name="connsiteY586" fmla="*/ 767705 h 767705"/>
              <a:gd name="connsiteX587" fmla="*/ 6712653 w 11218359"/>
              <a:gd name="connsiteY587" fmla="*/ 767705 h 767705"/>
              <a:gd name="connsiteX588" fmla="*/ 6724083 w 11218359"/>
              <a:gd name="connsiteY588" fmla="*/ 767705 h 767705"/>
              <a:gd name="connsiteX589" fmla="*/ 6735514 w 11218359"/>
              <a:gd name="connsiteY589" fmla="*/ 767705 h 767705"/>
              <a:gd name="connsiteX590" fmla="*/ 6746944 w 11218359"/>
              <a:gd name="connsiteY590" fmla="*/ 767705 h 767705"/>
              <a:gd name="connsiteX591" fmla="*/ 6758421 w 11218359"/>
              <a:gd name="connsiteY591" fmla="*/ 767705 h 767705"/>
              <a:gd name="connsiteX592" fmla="*/ 6769851 w 11218359"/>
              <a:gd name="connsiteY592" fmla="*/ 767705 h 767705"/>
              <a:gd name="connsiteX593" fmla="*/ 6781281 w 11218359"/>
              <a:gd name="connsiteY593" fmla="*/ 767705 h 767705"/>
              <a:gd name="connsiteX594" fmla="*/ 6792711 w 11218359"/>
              <a:gd name="connsiteY594" fmla="*/ 767705 h 767705"/>
              <a:gd name="connsiteX595" fmla="*/ 6804141 w 11218359"/>
              <a:gd name="connsiteY595" fmla="*/ 767705 h 767705"/>
              <a:gd name="connsiteX596" fmla="*/ 6815619 w 11218359"/>
              <a:gd name="connsiteY596" fmla="*/ 767705 h 767705"/>
              <a:gd name="connsiteX597" fmla="*/ 6827049 w 11218359"/>
              <a:gd name="connsiteY597" fmla="*/ 767705 h 767705"/>
              <a:gd name="connsiteX598" fmla="*/ 6838479 w 11218359"/>
              <a:gd name="connsiteY598" fmla="*/ 767705 h 767705"/>
              <a:gd name="connsiteX599" fmla="*/ 6849909 w 11218359"/>
              <a:gd name="connsiteY599" fmla="*/ 767705 h 767705"/>
              <a:gd name="connsiteX600" fmla="*/ 6861339 w 11218359"/>
              <a:gd name="connsiteY600" fmla="*/ 767705 h 767705"/>
              <a:gd name="connsiteX601" fmla="*/ 6872816 w 11218359"/>
              <a:gd name="connsiteY601" fmla="*/ 767705 h 767705"/>
              <a:gd name="connsiteX602" fmla="*/ 6884246 w 11218359"/>
              <a:gd name="connsiteY602" fmla="*/ 767705 h 767705"/>
              <a:gd name="connsiteX603" fmla="*/ 6895676 w 11218359"/>
              <a:gd name="connsiteY603" fmla="*/ 767705 h 767705"/>
              <a:gd name="connsiteX604" fmla="*/ 6907107 w 11218359"/>
              <a:gd name="connsiteY604" fmla="*/ 767705 h 767705"/>
              <a:gd name="connsiteX605" fmla="*/ 6918537 w 11218359"/>
              <a:gd name="connsiteY605" fmla="*/ 767705 h 767705"/>
              <a:gd name="connsiteX606" fmla="*/ 6930014 w 11218359"/>
              <a:gd name="connsiteY606" fmla="*/ 767705 h 767705"/>
              <a:gd name="connsiteX607" fmla="*/ 6941444 w 11218359"/>
              <a:gd name="connsiteY607" fmla="*/ 767705 h 767705"/>
              <a:gd name="connsiteX608" fmla="*/ 6952874 w 11218359"/>
              <a:gd name="connsiteY608" fmla="*/ 767705 h 767705"/>
              <a:gd name="connsiteX609" fmla="*/ 6964304 w 11218359"/>
              <a:gd name="connsiteY609" fmla="*/ 767705 h 767705"/>
              <a:gd name="connsiteX610" fmla="*/ 6975734 w 11218359"/>
              <a:gd name="connsiteY610" fmla="*/ 767705 h 767705"/>
              <a:gd name="connsiteX611" fmla="*/ 6987212 w 11218359"/>
              <a:gd name="connsiteY611" fmla="*/ 767705 h 767705"/>
              <a:gd name="connsiteX612" fmla="*/ 6998642 w 11218359"/>
              <a:gd name="connsiteY612" fmla="*/ 767705 h 767705"/>
              <a:gd name="connsiteX613" fmla="*/ 7010072 w 11218359"/>
              <a:gd name="connsiteY613" fmla="*/ 767705 h 767705"/>
              <a:gd name="connsiteX614" fmla="*/ 7021502 w 11218359"/>
              <a:gd name="connsiteY614" fmla="*/ 767705 h 767705"/>
              <a:gd name="connsiteX615" fmla="*/ 7032931 w 11218359"/>
              <a:gd name="connsiteY615" fmla="*/ 767705 h 767705"/>
              <a:gd name="connsiteX616" fmla="*/ 7044409 w 11218359"/>
              <a:gd name="connsiteY616" fmla="*/ 767705 h 767705"/>
              <a:gd name="connsiteX617" fmla="*/ 7055839 w 11218359"/>
              <a:gd name="connsiteY617" fmla="*/ 767705 h 767705"/>
              <a:gd name="connsiteX618" fmla="*/ 7067269 w 11218359"/>
              <a:gd name="connsiteY618" fmla="*/ 767705 h 767705"/>
              <a:gd name="connsiteX619" fmla="*/ 7078700 w 11218359"/>
              <a:gd name="connsiteY619" fmla="*/ 767705 h 767705"/>
              <a:gd name="connsiteX620" fmla="*/ 7090129 w 11218359"/>
              <a:gd name="connsiteY620" fmla="*/ 767705 h 767705"/>
              <a:gd name="connsiteX621" fmla="*/ 7101607 w 11218359"/>
              <a:gd name="connsiteY621" fmla="*/ 767705 h 767705"/>
              <a:gd name="connsiteX622" fmla="*/ 7113037 w 11218359"/>
              <a:gd name="connsiteY622" fmla="*/ 767705 h 767705"/>
              <a:gd name="connsiteX623" fmla="*/ 7124467 w 11218359"/>
              <a:gd name="connsiteY623" fmla="*/ 767705 h 767705"/>
              <a:gd name="connsiteX624" fmla="*/ 7135897 w 11218359"/>
              <a:gd name="connsiteY624" fmla="*/ 767705 h 767705"/>
              <a:gd name="connsiteX625" fmla="*/ 7147327 w 11218359"/>
              <a:gd name="connsiteY625" fmla="*/ 767705 h 767705"/>
              <a:gd name="connsiteX626" fmla="*/ 7158805 w 11218359"/>
              <a:gd name="connsiteY626" fmla="*/ 767705 h 767705"/>
              <a:gd name="connsiteX627" fmla="*/ 7170235 w 11218359"/>
              <a:gd name="connsiteY627" fmla="*/ 767705 h 767705"/>
              <a:gd name="connsiteX628" fmla="*/ 7181665 w 11218359"/>
              <a:gd name="connsiteY628" fmla="*/ 767705 h 767705"/>
              <a:gd name="connsiteX629" fmla="*/ 7193094 w 11218359"/>
              <a:gd name="connsiteY629" fmla="*/ 767705 h 767705"/>
              <a:gd name="connsiteX630" fmla="*/ 7204524 w 11218359"/>
              <a:gd name="connsiteY630" fmla="*/ 767705 h 767705"/>
              <a:gd name="connsiteX631" fmla="*/ 7216002 w 11218359"/>
              <a:gd name="connsiteY631" fmla="*/ 767705 h 767705"/>
              <a:gd name="connsiteX632" fmla="*/ 7227432 w 11218359"/>
              <a:gd name="connsiteY632" fmla="*/ 767705 h 767705"/>
              <a:gd name="connsiteX633" fmla="*/ 7238862 w 11218359"/>
              <a:gd name="connsiteY633" fmla="*/ 767705 h 767705"/>
              <a:gd name="connsiteX634" fmla="*/ 7250292 w 11218359"/>
              <a:gd name="connsiteY634" fmla="*/ 767705 h 767705"/>
              <a:gd name="connsiteX635" fmla="*/ 7261722 w 11218359"/>
              <a:gd name="connsiteY635" fmla="*/ 767705 h 767705"/>
              <a:gd name="connsiteX636" fmla="*/ 7273200 w 11218359"/>
              <a:gd name="connsiteY636" fmla="*/ 767705 h 767705"/>
              <a:gd name="connsiteX637" fmla="*/ 7284630 w 11218359"/>
              <a:gd name="connsiteY637" fmla="*/ 767705 h 767705"/>
              <a:gd name="connsiteX638" fmla="*/ 7296060 w 11218359"/>
              <a:gd name="connsiteY638" fmla="*/ 767705 h 767705"/>
              <a:gd name="connsiteX639" fmla="*/ 7307490 w 11218359"/>
              <a:gd name="connsiteY639" fmla="*/ 767705 h 767705"/>
              <a:gd name="connsiteX640" fmla="*/ 7318920 w 11218359"/>
              <a:gd name="connsiteY640" fmla="*/ 767705 h 767705"/>
              <a:gd name="connsiteX641" fmla="*/ 7330398 w 11218359"/>
              <a:gd name="connsiteY641" fmla="*/ 767705 h 767705"/>
              <a:gd name="connsiteX642" fmla="*/ 7341828 w 11218359"/>
              <a:gd name="connsiteY642" fmla="*/ 767705 h 767705"/>
              <a:gd name="connsiteX643" fmla="*/ 7353257 w 11218359"/>
              <a:gd name="connsiteY643" fmla="*/ 767705 h 767705"/>
              <a:gd name="connsiteX644" fmla="*/ 7364687 w 11218359"/>
              <a:gd name="connsiteY644" fmla="*/ 767705 h 767705"/>
              <a:gd name="connsiteX645" fmla="*/ 7376117 w 11218359"/>
              <a:gd name="connsiteY645" fmla="*/ 767705 h 767705"/>
              <a:gd name="connsiteX646" fmla="*/ 7387595 w 11218359"/>
              <a:gd name="connsiteY646" fmla="*/ 767705 h 767705"/>
              <a:gd name="connsiteX647" fmla="*/ 7399025 w 11218359"/>
              <a:gd name="connsiteY647" fmla="*/ 767705 h 767705"/>
              <a:gd name="connsiteX648" fmla="*/ 7410455 w 11218359"/>
              <a:gd name="connsiteY648" fmla="*/ 767705 h 767705"/>
              <a:gd name="connsiteX649" fmla="*/ 7421885 w 11218359"/>
              <a:gd name="connsiteY649" fmla="*/ 767705 h 767705"/>
              <a:gd name="connsiteX650" fmla="*/ 7433315 w 11218359"/>
              <a:gd name="connsiteY650" fmla="*/ 767705 h 767705"/>
              <a:gd name="connsiteX651" fmla="*/ 7444793 w 11218359"/>
              <a:gd name="connsiteY651" fmla="*/ 767705 h 767705"/>
              <a:gd name="connsiteX652" fmla="*/ 7456222 w 11218359"/>
              <a:gd name="connsiteY652" fmla="*/ 767705 h 767705"/>
              <a:gd name="connsiteX653" fmla="*/ 7467653 w 11218359"/>
              <a:gd name="connsiteY653" fmla="*/ 767705 h 767705"/>
              <a:gd name="connsiteX654" fmla="*/ 7479083 w 11218359"/>
              <a:gd name="connsiteY654" fmla="*/ 767705 h 767705"/>
              <a:gd name="connsiteX655" fmla="*/ 7490513 w 11218359"/>
              <a:gd name="connsiteY655" fmla="*/ 767705 h 767705"/>
              <a:gd name="connsiteX656" fmla="*/ 7501990 w 11218359"/>
              <a:gd name="connsiteY656" fmla="*/ 767705 h 767705"/>
              <a:gd name="connsiteX657" fmla="*/ 7513420 w 11218359"/>
              <a:gd name="connsiteY657" fmla="*/ 767705 h 767705"/>
              <a:gd name="connsiteX658" fmla="*/ 7524850 w 11218359"/>
              <a:gd name="connsiteY658" fmla="*/ 767705 h 767705"/>
              <a:gd name="connsiteX659" fmla="*/ 7536280 w 11218359"/>
              <a:gd name="connsiteY659" fmla="*/ 767705 h 767705"/>
              <a:gd name="connsiteX660" fmla="*/ 7547710 w 11218359"/>
              <a:gd name="connsiteY660" fmla="*/ 767705 h 767705"/>
              <a:gd name="connsiteX661" fmla="*/ 7559188 w 11218359"/>
              <a:gd name="connsiteY661" fmla="*/ 767705 h 767705"/>
              <a:gd name="connsiteX662" fmla="*/ 7570618 w 11218359"/>
              <a:gd name="connsiteY662" fmla="*/ 767705 h 767705"/>
              <a:gd name="connsiteX663" fmla="*/ 7582048 w 11218359"/>
              <a:gd name="connsiteY663" fmla="*/ 767705 h 767705"/>
              <a:gd name="connsiteX664" fmla="*/ 7593478 w 11218359"/>
              <a:gd name="connsiteY664" fmla="*/ 767705 h 767705"/>
              <a:gd name="connsiteX665" fmla="*/ 7604908 w 11218359"/>
              <a:gd name="connsiteY665" fmla="*/ 767705 h 767705"/>
              <a:gd name="connsiteX666" fmla="*/ 7616385 w 11218359"/>
              <a:gd name="connsiteY666" fmla="*/ 767705 h 767705"/>
              <a:gd name="connsiteX667" fmla="*/ 7627815 w 11218359"/>
              <a:gd name="connsiteY667" fmla="*/ 767705 h 767705"/>
              <a:gd name="connsiteX668" fmla="*/ 7639246 w 11218359"/>
              <a:gd name="connsiteY668" fmla="*/ 767705 h 767705"/>
              <a:gd name="connsiteX669" fmla="*/ 7650676 w 11218359"/>
              <a:gd name="connsiteY669" fmla="*/ 767705 h 767705"/>
              <a:gd name="connsiteX670" fmla="*/ 7662106 w 11218359"/>
              <a:gd name="connsiteY670" fmla="*/ 767705 h 767705"/>
              <a:gd name="connsiteX671" fmla="*/ 7673583 w 11218359"/>
              <a:gd name="connsiteY671" fmla="*/ 767705 h 767705"/>
              <a:gd name="connsiteX672" fmla="*/ 7685013 w 11218359"/>
              <a:gd name="connsiteY672" fmla="*/ 767705 h 767705"/>
              <a:gd name="connsiteX673" fmla="*/ 7696443 w 11218359"/>
              <a:gd name="connsiteY673" fmla="*/ 767705 h 767705"/>
              <a:gd name="connsiteX674" fmla="*/ 7707873 w 11218359"/>
              <a:gd name="connsiteY674" fmla="*/ 767705 h 767705"/>
              <a:gd name="connsiteX675" fmla="*/ 7719303 w 11218359"/>
              <a:gd name="connsiteY675" fmla="*/ 767705 h 767705"/>
              <a:gd name="connsiteX676" fmla="*/ 7730733 w 11218359"/>
              <a:gd name="connsiteY676" fmla="*/ 767705 h 767705"/>
              <a:gd name="connsiteX677" fmla="*/ 7742211 w 11218359"/>
              <a:gd name="connsiteY677" fmla="*/ 767705 h 767705"/>
              <a:gd name="connsiteX678" fmla="*/ 7753641 w 11218359"/>
              <a:gd name="connsiteY678" fmla="*/ 767705 h 767705"/>
              <a:gd name="connsiteX679" fmla="*/ 7765071 w 11218359"/>
              <a:gd name="connsiteY679" fmla="*/ 767705 h 767705"/>
              <a:gd name="connsiteX680" fmla="*/ 7776501 w 11218359"/>
              <a:gd name="connsiteY680" fmla="*/ 767705 h 767705"/>
              <a:gd name="connsiteX681" fmla="*/ 7787931 w 11218359"/>
              <a:gd name="connsiteY681" fmla="*/ 767705 h 767705"/>
              <a:gd name="connsiteX682" fmla="*/ 7799408 w 11218359"/>
              <a:gd name="connsiteY682" fmla="*/ 767705 h 767705"/>
              <a:gd name="connsiteX683" fmla="*/ 7810839 w 11218359"/>
              <a:gd name="connsiteY683" fmla="*/ 767705 h 767705"/>
              <a:gd name="connsiteX684" fmla="*/ 7822268 w 11218359"/>
              <a:gd name="connsiteY684" fmla="*/ 767705 h 767705"/>
              <a:gd name="connsiteX685" fmla="*/ 7833698 w 11218359"/>
              <a:gd name="connsiteY685" fmla="*/ 767705 h 767705"/>
              <a:gd name="connsiteX686" fmla="*/ 7845128 w 11218359"/>
              <a:gd name="connsiteY686" fmla="*/ 767705 h 767705"/>
              <a:gd name="connsiteX687" fmla="*/ 7856606 w 11218359"/>
              <a:gd name="connsiteY687" fmla="*/ 767705 h 767705"/>
              <a:gd name="connsiteX688" fmla="*/ 7868036 w 11218359"/>
              <a:gd name="connsiteY688" fmla="*/ 767705 h 767705"/>
              <a:gd name="connsiteX689" fmla="*/ 7879466 w 11218359"/>
              <a:gd name="connsiteY689" fmla="*/ 767705 h 767705"/>
              <a:gd name="connsiteX690" fmla="*/ 7890896 w 11218359"/>
              <a:gd name="connsiteY690" fmla="*/ 767705 h 767705"/>
              <a:gd name="connsiteX691" fmla="*/ 7902326 w 11218359"/>
              <a:gd name="connsiteY691" fmla="*/ 767705 h 767705"/>
              <a:gd name="connsiteX692" fmla="*/ 7913804 w 11218359"/>
              <a:gd name="connsiteY692" fmla="*/ 767705 h 767705"/>
              <a:gd name="connsiteX693" fmla="*/ 7925234 w 11218359"/>
              <a:gd name="connsiteY693" fmla="*/ 767705 h 767705"/>
              <a:gd name="connsiteX694" fmla="*/ 7936663 w 11218359"/>
              <a:gd name="connsiteY694" fmla="*/ 767705 h 767705"/>
              <a:gd name="connsiteX695" fmla="*/ 7948094 w 11218359"/>
              <a:gd name="connsiteY695" fmla="*/ 767705 h 767705"/>
              <a:gd name="connsiteX696" fmla="*/ 7959524 w 11218359"/>
              <a:gd name="connsiteY696" fmla="*/ 767705 h 767705"/>
              <a:gd name="connsiteX697" fmla="*/ 7971001 w 11218359"/>
              <a:gd name="connsiteY697" fmla="*/ 767705 h 767705"/>
              <a:gd name="connsiteX698" fmla="*/ 7982431 w 11218359"/>
              <a:gd name="connsiteY698" fmla="*/ 767705 h 767705"/>
              <a:gd name="connsiteX699" fmla="*/ 7993861 w 11218359"/>
              <a:gd name="connsiteY699" fmla="*/ 767705 h 767705"/>
              <a:gd name="connsiteX700" fmla="*/ 8005291 w 11218359"/>
              <a:gd name="connsiteY700" fmla="*/ 767705 h 767705"/>
              <a:gd name="connsiteX701" fmla="*/ 8016721 w 11218359"/>
              <a:gd name="connsiteY701" fmla="*/ 767705 h 767705"/>
              <a:gd name="connsiteX702" fmla="*/ 8028199 w 11218359"/>
              <a:gd name="connsiteY702" fmla="*/ 767705 h 767705"/>
              <a:gd name="connsiteX703" fmla="*/ 8039629 w 11218359"/>
              <a:gd name="connsiteY703" fmla="*/ 767705 h 767705"/>
              <a:gd name="connsiteX704" fmla="*/ 8051059 w 11218359"/>
              <a:gd name="connsiteY704" fmla="*/ 767705 h 767705"/>
              <a:gd name="connsiteX705" fmla="*/ 8062489 w 11218359"/>
              <a:gd name="connsiteY705" fmla="*/ 767705 h 767705"/>
              <a:gd name="connsiteX706" fmla="*/ 8073919 w 11218359"/>
              <a:gd name="connsiteY706" fmla="*/ 767705 h 767705"/>
              <a:gd name="connsiteX707" fmla="*/ 8085396 w 11218359"/>
              <a:gd name="connsiteY707" fmla="*/ 767705 h 767705"/>
              <a:gd name="connsiteX708" fmla="*/ 8096826 w 11218359"/>
              <a:gd name="connsiteY708" fmla="*/ 767705 h 767705"/>
              <a:gd name="connsiteX709" fmla="*/ 8108256 w 11218359"/>
              <a:gd name="connsiteY709" fmla="*/ 767705 h 767705"/>
              <a:gd name="connsiteX710" fmla="*/ 8119687 w 11218359"/>
              <a:gd name="connsiteY710" fmla="*/ 767705 h 767705"/>
              <a:gd name="connsiteX711" fmla="*/ 8131117 w 11218359"/>
              <a:gd name="connsiteY711" fmla="*/ 767705 h 767705"/>
              <a:gd name="connsiteX712" fmla="*/ 8142594 w 11218359"/>
              <a:gd name="connsiteY712" fmla="*/ 767705 h 767705"/>
              <a:gd name="connsiteX713" fmla="*/ 8154024 w 11218359"/>
              <a:gd name="connsiteY713" fmla="*/ 767705 h 767705"/>
              <a:gd name="connsiteX714" fmla="*/ 8165454 w 11218359"/>
              <a:gd name="connsiteY714" fmla="*/ 767705 h 767705"/>
              <a:gd name="connsiteX715" fmla="*/ 8176884 w 11218359"/>
              <a:gd name="connsiteY715" fmla="*/ 767705 h 767705"/>
              <a:gd name="connsiteX716" fmla="*/ 8188314 w 11218359"/>
              <a:gd name="connsiteY716" fmla="*/ 767705 h 767705"/>
              <a:gd name="connsiteX717" fmla="*/ 8199792 w 11218359"/>
              <a:gd name="connsiteY717" fmla="*/ 767705 h 767705"/>
              <a:gd name="connsiteX718" fmla="*/ 8211222 w 11218359"/>
              <a:gd name="connsiteY718" fmla="*/ 767705 h 767705"/>
              <a:gd name="connsiteX719" fmla="*/ 8222652 w 11218359"/>
              <a:gd name="connsiteY719" fmla="*/ 767705 h 767705"/>
              <a:gd name="connsiteX720" fmla="*/ 8234082 w 11218359"/>
              <a:gd name="connsiteY720" fmla="*/ 767705 h 767705"/>
              <a:gd name="connsiteX721" fmla="*/ 8245512 w 11218359"/>
              <a:gd name="connsiteY721" fmla="*/ 767705 h 767705"/>
              <a:gd name="connsiteX722" fmla="*/ 8256989 w 11218359"/>
              <a:gd name="connsiteY722" fmla="*/ 767705 h 767705"/>
              <a:gd name="connsiteX723" fmla="*/ 8268419 w 11218359"/>
              <a:gd name="connsiteY723" fmla="*/ 767705 h 767705"/>
              <a:gd name="connsiteX724" fmla="*/ 8279850 w 11218359"/>
              <a:gd name="connsiteY724" fmla="*/ 767705 h 767705"/>
              <a:gd name="connsiteX725" fmla="*/ 8291280 w 11218359"/>
              <a:gd name="connsiteY725" fmla="*/ 767705 h 767705"/>
              <a:gd name="connsiteX726" fmla="*/ 8302709 w 11218359"/>
              <a:gd name="connsiteY726" fmla="*/ 767705 h 767705"/>
              <a:gd name="connsiteX727" fmla="*/ 8314187 w 11218359"/>
              <a:gd name="connsiteY727" fmla="*/ 767705 h 767705"/>
              <a:gd name="connsiteX728" fmla="*/ 8325617 w 11218359"/>
              <a:gd name="connsiteY728" fmla="*/ 767705 h 767705"/>
              <a:gd name="connsiteX729" fmla="*/ 8337047 w 11218359"/>
              <a:gd name="connsiteY729" fmla="*/ 767705 h 767705"/>
              <a:gd name="connsiteX730" fmla="*/ 8348477 w 11218359"/>
              <a:gd name="connsiteY730" fmla="*/ 767705 h 767705"/>
              <a:gd name="connsiteX731" fmla="*/ 8359907 w 11218359"/>
              <a:gd name="connsiteY731" fmla="*/ 767705 h 767705"/>
              <a:gd name="connsiteX732" fmla="*/ 8371385 w 11218359"/>
              <a:gd name="connsiteY732" fmla="*/ 767705 h 767705"/>
              <a:gd name="connsiteX733" fmla="*/ 8382815 w 11218359"/>
              <a:gd name="connsiteY733" fmla="*/ 767705 h 767705"/>
              <a:gd name="connsiteX734" fmla="*/ 8394245 w 11218359"/>
              <a:gd name="connsiteY734" fmla="*/ 767705 h 767705"/>
              <a:gd name="connsiteX735" fmla="*/ 8405674 w 11218359"/>
              <a:gd name="connsiteY735" fmla="*/ 767705 h 767705"/>
              <a:gd name="connsiteX736" fmla="*/ 8417104 w 11218359"/>
              <a:gd name="connsiteY736" fmla="*/ 767705 h 767705"/>
              <a:gd name="connsiteX737" fmla="*/ 8428582 w 11218359"/>
              <a:gd name="connsiteY737" fmla="*/ 767705 h 767705"/>
              <a:gd name="connsiteX738" fmla="*/ 8440012 w 11218359"/>
              <a:gd name="connsiteY738" fmla="*/ 767705 h 767705"/>
              <a:gd name="connsiteX739" fmla="*/ 8451442 w 11218359"/>
              <a:gd name="connsiteY739" fmla="*/ 767705 h 767705"/>
              <a:gd name="connsiteX740" fmla="*/ 8462872 w 11218359"/>
              <a:gd name="connsiteY740" fmla="*/ 767705 h 767705"/>
              <a:gd name="connsiteX741" fmla="*/ 8474302 w 11218359"/>
              <a:gd name="connsiteY741" fmla="*/ 767705 h 767705"/>
              <a:gd name="connsiteX742" fmla="*/ 8485780 w 11218359"/>
              <a:gd name="connsiteY742" fmla="*/ 767705 h 767705"/>
              <a:gd name="connsiteX743" fmla="*/ 8497210 w 11218359"/>
              <a:gd name="connsiteY743" fmla="*/ 767705 h 767705"/>
              <a:gd name="connsiteX744" fmla="*/ 8508640 w 11218359"/>
              <a:gd name="connsiteY744" fmla="*/ 767705 h 767705"/>
              <a:gd name="connsiteX745" fmla="*/ 8520069 w 11218359"/>
              <a:gd name="connsiteY745" fmla="*/ 767705 h 767705"/>
              <a:gd name="connsiteX746" fmla="*/ 8531500 w 11218359"/>
              <a:gd name="connsiteY746" fmla="*/ 767705 h 767705"/>
              <a:gd name="connsiteX747" fmla="*/ 8542977 w 11218359"/>
              <a:gd name="connsiteY747" fmla="*/ 767705 h 767705"/>
              <a:gd name="connsiteX748" fmla="*/ 8554407 w 11218359"/>
              <a:gd name="connsiteY748" fmla="*/ 767705 h 767705"/>
              <a:gd name="connsiteX749" fmla="*/ 8565837 w 11218359"/>
              <a:gd name="connsiteY749" fmla="*/ 767705 h 767705"/>
              <a:gd name="connsiteX750" fmla="*/ 8577267 w 11218359"/>
              <a:gd name="connsiteY750" fmla="*/ 767705 h 767705"/>
              <a:gd name="connsiteX751" fmla="*/ 8588697 w 11218359"/>
              <a:gd name="connsiteY751" fmla="*/ 767705 h 767705"/>
              <a:gd name="connsiteX752" fmla="*/ 8600175 w 11218359"/>
              <a:gd name="connsiteY752" fmla="*/ 767705 h 767705"/>
              <a:gd name="connsiteX753" fmla="*/ 8611605 w 11218359"/>
              <a:gd name="connsiteY753" fmla="*/ 767705 h 767705"/>
              <a:gd name="connsiteX754" fmla="*/ 8623035 w 11218359"/>
              <a:gd name="connsiteY754" fmla="*/ 767705 h 767705"/>
              <a:gd name="connsiteX755" fmla="*/ 8634465 w 11218359"/>
              <a:gd name="connsiteY755" fmla="*/ 767705 h 767705"/>
              <a:gd name="connsiteX756" fmla="*/ 8645895 w 11218359"/>
              <a:gd name="connsiteY756" fmla="*/ 767705 h 767705"/>
              <a:gd name="connsiteX757" fmla="*/ 8657373 w 11218359"/>
              <a:gd name="connsiteY757" fmla="*/ 767705 h 767705"/>
              <a:gd name="connsiteX758" fmla="*/ 8668802 w 11218359"/>
              <a:gd name="connsiteY758" fmla="*/ 767705 h 767705"/>
              <a:gd name="connsiteX759" fmla="*/ 8680232 w 11218359"/>
              <a:gd name="connsiteY759" fmla="*/ 767705 h 767705"/>
              <a:gd name="connsiteX760" fmla="*/ 8691662 w 11218359"/>
              <a:gd name="connsiteY760" fmla="*/ 767705 h 767705"/>
              <a:gd name="connsiteX761" fmla="*/ 8703093 w 11218359"/>
              <a:gd name="connsiteY761" fmla="*/ 767705 h 767705"/>
              <a:gd name="connsiteX762" fmla="*/ 8714570 w 11218359"/>
              <a:gd name="connsiteY762" fmla="*/ 767705 h 767705"/>
              <a:gd name="connsiteX763" fmla="*/ 8726000 w 11218359"/>
              <a:gd name="connsiteY763" fmla="*/ 767705 h 767705"/>
              <a:gd name="connsiteX764" fmla="*/ 8737430 w 11218359"/>
              <a:gd name="connsiteY764" fmla="*/ 767705 h 767705"/>
              <a:gd name="connsiteX765" fmla="*/ 8748860 w 11218359"/>
              <a:gd name="connsiteY765" fmla="*/ 767705 h 767705"/>
              <a:gd name="connsiteX766" fmla="*/ 8760290 w 11218359"/>
              <a:gd name="connsiteY766" fmla="*/ 767705 h 767705"/>
              <a:gd name="connsiteX767" fmla="*/ 8771768 w 11218359"/>
              <a:gd name="connsiteY767" fmla="*/ 767705 h 767705"/>
              <a:gd name="connsiteX768" fmla="*/ 8783198 w 11218359"/>
              <a:gd name="connsiteY768" fmla="*/ 767705 h 767705"/>
              <a:gd name="connsiteX769" fmla="*/ 8794628 w 11218359"/>
              <a:gd name="connsiteY769" fmla="*/ 767705 h 767705"/>
              <a:gd name="connsiteX770" fmla="*/ 8806058 w 11218359"/>
              <a:gd name="connsiteY770" fmla="*/ 767705 h 767705"/>
              <a:gd name="connsiteX771" fmla="*/ 8817488 w 11218359"/>
              <a:gd name="connsiteY771" fmla="*/ 767705 h 767705"/>
              <a:gd name="connsiteX772" fmla="*/ 8828918 w 11218359"/>
              <a:gd name="connsiteY772" fmla="*/ 767705 h 767705"/>
              <a:gd name="connsiteX773" fmla="*/ 8840395 w 11218359"/>
              <a:gd name="connsiteY773" fmla="*/ 767705 h 767705"/>
              <a:gd name="connsiteX774" fmla="*/ 8851825 w 11218359"/>
              <a:gd name="connsiteY774" fmla="*/ 767705 h 767705"/>
              <a:gd name="connsiteX775" fmla="*/ 8863256 w 11218359"/>
              <a:gd name="connsiteY775" fmla="*/ 767705 h 767705"/>
              <a:gd name="connsiteX776" fmla="*/ 8874686 w 11218359"/>
              <a:gd name="connsiteY776" fmla="*/ 767705 h 767705"/>
              <a:gd name="connsiteX777" fmla="*/ 8886115 w 11218359"/>
              <a:gd name="connsiteY777" fmla="*/ 767705 h 767705"/>
              <a:gd name="connsiteX778" fmla="*/ 8897593 w 11218359"/>
              <a:gd name="connsiteY778" fmla="*/ 767705 h 767705"/>
              <a:gd name="connsiteX779" fmla="*/ 8909022 w 11218359"/>
              <a:gd name="connsiteY779" fmla="*/ 767705 h 767705"/>
              <a:gd name="connsiteX780" fmla="*/ 8920453 w 11218359"/>
              <a:gd name="connsiteY780" fmla="*/ 767705 h 767705"/>
              <a:gd name="connsiteX781" fmla="*/ 8931883 w 11218359"/>
              <a:gd name="connsiteY781" fmla="*/ 767705 h 767705"/>
              <a:gd name="connsiteX782" fmla="*/ 8943313 w 11218359"/>
              <a:gd name="connsiteY782" fmla="*/ 767705 h 767705"/>
              <a:gd name="connsiteX783" fmla="*/ 8954791 w 11218359"/>
              <a:gd name="connsiteY783" fmla="*/ 767705 h 767705"/>
              <a:gd name="connsiteX784" fmla="*/ 8966220 w 11218359"/>
              <a:gd name="connsiteY784" fmla="*/ 767705 h 767705"/>
              <a:gd name="connsiteX785" fmla="*/ 8977651 w 11218359"/>
              <a:gd name="connsiteY785" fmla="*/ 767705 h 767705"/>
              <a:gd name="connsiteX786" fmla="*/ 8989080 w 11218359"/>
              <a:gd name="connsiteY786" fmla="*/ 767705 h 767705"/>
              <a:gd name="connsiteX787" fmla="*/ 9000511 w 11218359"/>
              <a:gd name="connsiteY787" fmla="*/ 767705 h 767705"/>
              <a:gd name="connsiteX788" fmla="*/ 9011988 w 11218359"/>
              <a:gd name="connsiteY788" fmla="*/ 767705 h 767705"/>
              <a:gd name="connsiteX789" fmla="*/ 9023418 w 11218359"/>
              <a:gd name="connsiteY789" fmla="*/ 767705 h 767705"/>
              <a:gd name="connsiteX790" fmla="*/ 9034849 w 11218359"/>
              <a:gd name="connsiteY790" fmla="*/ 767705 h 767705"/>
              <a:gd name="connsiteX791" fmla="*/ 9046278 w 11218359"/>
              <a:gd name="connsiteY791" fmla="*/ 767705 h 767705"/>
              <a:gd name="connsiteX792" fmla="*/ 9057709 w 11218359"/>
              <a:gd name="connsiteY792" fmla="*/ 767705 h 767705"/>
              <a:gd name="connsiteX793" fmla="*/ 9069186 w 11218359"/>
              <a:gd name="connsiteY793" fmla="*/ 767705 h 767705"/>
              <a:gd name="connsiteX794" fmla="*/ 9080615 w 11218359"/>
              <a:gd name="connsiteY794" fmla="*/ 767705 h 767705"/>
              <a:gd name="connsiteX795" fmla="*/ 9092046 w 11218359"/>
              <a:gd name="connsiteY795" fmla="*/ 767705 h 767705"/>
              <a:gd name="connsiteX796" fmla="*/ 9103476 w 11218359"/>
              <a:gd name="connsiteY796" fmla="*/ 767705 h 767705"/>
              <a:gd name="connsiteX797" fmla="*/ 9114906 w 11218359"/>
              <a:gd name="connsiteY797" fmla="*/ 767705 h 767705"/>
              <a:gd name="connsiteX798" fmla="*/ 9126384 w 11218359"/>
              <a:gd name="connsiteY798" fmla="*/ 767705 h 767705"/>
              <a:gd name="connsiteX799" fmla="*/ 9137813 w 11218359"/>
              <a:gd name="connsiteY799" fmla="*/ 767705 h 767705"/>
              <a:gd name="connsiteX800" fmla="*/ 9149244 w 11218359"/>
              <a:gd name="connsiteY800" fmla="*/ 767705 h 767705"/>
              <a:gd name="connsiteX801" fmla="*/ 9160673 w 11218359"/>
              <a:gd name="connsiteY801" fmla="*/ 767705 h 767705"/>
              <a:gd name="connsiteX802" fmla="*/ 9172104 w 11218359"/>
              <a:gd name="connsiteY802" fmla="*/ 767705 h 767705"/>
              <a:gd name="connsiteX803" fmla="*/ 9183581 w 11218359"/>
              <a:gd name="connsiteY803" fmla="*/ 767705 h 767705"/>
              <a:gd name="connsiteX804" fmla="*/ 9195011 w 11218359"/>
              <a:gd name="connsiteY804" fmla="*/ 767705 h 767705"/>
              <a:gd name="connsiteX805" fmla="*/ 9206442 w 11218359"/>
              <a:gd name="connsiteY805" fmla="*/ 767705 h 767705"/>
              <a:gd name="connsiteX806" fmla="*/ 9217871 w 11218359"/>
              <a:gd name="connsiteY806" fmla="*/ 767705 h 767705"/>
              <a:gd name="connsiteX807" fmla="*/ 9229301 w 11218359"/>
              <a:gd name="connsiteY807" fmla="*/ 767705 h 767705"/>
              <a:gd name="connsiteX808" fmla="*/ 9240779 w 11218359"/>
              <a:gd name="connsiteY808" fmla="*/ 767705 h 767705"/>
              <a:gd name="connsiteX809" fmla="*/ 9252209 w 11218359"/>
              <a:gd name="connsiteY809" fmla="*/ 767705 h 767705"/>
              <a:gd name="connsiteX810" fmla="*/ 9263639 w 11218359"/>
              <a:gd name="connsiteY810" fmla="*/ 767705 h 767705"/>
              <a:gd name="connsiteX811" fmla="*/ 9275069 w 11218359"/>
              <a:gd name="connsiteY811" fmla="*/ 767705 h 767705"/>
              <a:gd name="connsiteX812" fmla="*/ 9286498 w 11218359"/>
              <a:gd name="connsiteY812" fmla="*/ 767705 h 767705"/>
              <a:gd name="connsiteX813" fmla="*/ 9297977 w 11218359"/>
              <a:gd name="connsiteY813" fmla="*/ 767705 h 767705"/>
              <a:gd name="connsiteX814" fmla="*/ 9309406 w 11218359"/>
              <a:gd name="connsiteY814" fmla="*/ 767705 h 767705"/>
              <a:gd name="connsiteX815" fmla="*/ 9320837 w 11218359"/>
              <a:gd name="connsiteY815" fmla="*/ 767705 h 767705"/>
              <a:gd name="connsiteX816" fmla="*/ 9332266 w 11218359"/>
              <a:gd name="connsiteY816" fmla="*/ 767705 h 767705"/>
              <a:gd name="connsiteX817" fmla="*/ 9343696 w 11218359"/>
              <a:gd name="connsiteY817" fmla="*/ 767705 h 767705"/>
              <a:gd name="connsiteX818" fmla="*/ 9355174 w 11218359"/>
              <a:gd name="connsiteY818" fmla="*/ 767705 h 767705"/>
              <a:gd name="connsiteX819" fmla="*/ 9366604 w 11218359"/>
              <a:gd name="connsiteY819" fmla="*/ 767705 h 767705"/>
              <a:gd name="connsiteX820" fmla="*/ 9378035 w 11218359"/>
              <a:gd name="connsiteY820" fmla="*/ 767705 h 767705"/>
              <a:gd name="connsiteX821" fmla="*/ 9389464 w 11218359"/>
              <a:gd name="connsiteY821" fmla="*/ 767705 h 767705"/>
              <a:gd name="connsiteX822" fmla="*/ 9400894 w 11218359"/>
              <a:gd name="connsiteY822" fmla="*/ 767705 h 767705"/>
              <a:gd name="connsiteX823" fmla="*/ 9412372 w 11218359"/>
              <a:gd name="connsiteY823" fmla="*/ 767705 h 767705"/>
              <a:gd name="connsiteX824" fmla="*/ 9423802 w 11218359"/>
              <a:gd name="connsiteY824" fmla="*/ 767705 h 767705"/>
              <a:gd name="connsiteX825" fmla="*/ 9435232 w 11218359"/>
              <a:gd name="connsiteY825" fmla="*/ 767705 h 767705"/>
              <a:gd name="connsiteX826" fmla="*/ 9446662 w 11218359"/>
              <a:gd name="connsiteY826" fmla="*/ 767705 h 767705"/>
              <a:gd name="connsiteX827" fmla="*/ 9458091 w 11218359"/>
              <a:gd name="connsiteY827" fmla="*/ 767705 h 767705"/>
              <a:gd name="connsiteX828" fmla="*/ 9469570 w 11218359"/>
              <a:gd name="connsiteY828" fmla="*/ 767705 h 767705"/>
              <a:gd name="connsiteX829" fmla="*/ 9480999 w 11218359"/>
              <a:gd name="connsiteY829" fmla="*/ 767705 h 767705"/>
              <a:gd name="connsiteX830" fmla="*/ 9492429 w 11218359"/>
              <a:gd name="connsiteY830" fmla="*/ 767705 h 767705"/>
              <a:gd name="connsiteX831" fmla="*/ 9503859 w 11218359"/>
              <a:gd name="connsiteY831" fmla="*/ 767705 h 767705"/>
              <a:gd name="connsiteX832" fmla="*/ 9515289 w 11218359"/>
              <a:gd name="connsiteY832" fmla="*/ 767705 h 767705"/>
              <a:gd name="connsiteX833" fmla="*/ 9526767 w 11218359"/>
              <a:gd name="connsiteY833" fmla="*/ 767705 h 767705"/>
              <a:gd name="connsiteX834" fmla="*/ 9538197 w 11218359"/>
              <a:gd name="connsiteY834" fmla="*/ 767705 h 767705"/>
              <a:gd name="connsiteX835" fmla="*/ 9549626 w 11218359"/>
              <a:gd name="connsiteY835" fmla="*/ 767705 h 767705"/>
              <a:gd name="connsiteX836" fmla="*/ 9561057 w 11218359"/>
              <a:gd name="connsiteY836" fmla="*/ 767705 h 767705"/>
              <a:gd name="connsiteX837" fmla="*/ 9572487 w 11218359"/>
              <a:gd name="connsiteY837" fmla="*/ 767705 h 767705"/>
              <a:gd name="connsiteX838" fmla="*/ 9583965 w 11218359"/>
              <a:gd name="connsiteY838" fmla="*/ 767705 h 767705"/>
              <a:gd name="connsiteX839" fmla="*/ 9595395 w 11218359"/>
              <a:gd name="connsiteY839" fmla="*/ 767705 h 767705"/>
              <a:gd name="connsiteX840" fmla="*/ 9606824 w 11218359"/>
              <a:gd name="connsiteY840" fmla="*/ 767705 h 767705"/>
              <a:gd name="connsiteX841" fmla="*/ 9618255 w 11218359"/>
              <a:gd name="connsiteY841" fmla="*/ 767705 h 767705"/>
              <a:gd name="connsiteX842" fmla="*/ 9629684 w 11218359"/>
              <a:gd name="connsiteY842" fmla="*/ 767705 h 767705"/>
              <a:gd name="connsiteX843" fmla="*/ 9641163 w 11218359"/>
              <a:gd name="connsiteY843" fmla="*/ 767705 h 767705"/>
              <a:gd name="connsiteX844" fmla="*/ 9652592 w 11218359"/>
              <a:gd name="connsiteY844" fmla="*/ 767705 h 767705"/>
              <a:gd name="connsiteX845" fmla="*/ 9664022 w 11218359"/>
              <a:gd name="connsiteY845" fmla="*/ 268919 h 767705"/>
              <a:gd name="connsiteX846" fmla="*/ 9675452 w 11218359"/>
              <a:gd name="connsiteY846" fmla="*/ 117181 h 767705"/>
              <a:gd name="connsiteX847" fmla="*/ 9686882 w 11218359"/>
              <a:gd name="connsiteY847" fmla="*/ 320002 h 767705"/>
              <a:gd name="connsiteX848" fmla="*/ 9698360 w 11218359"/>
              <a:gd name="connsiteY848" fmla="*/ 244883 h 767705"/>
              <a:gd name="connsiteX849" fmla="*/ 9709790 w 11218359"/>
              <a:gd name="connsiteY849" fmla="*/ 130702 h 767705"/>
              <a:gd name="connsiteX850" fmla="*/ 9721219 w 11218359"/>
              <a:gd name="connsiteY850" fmla="*/ 9011 h 767705"/>
              <a:gd name="connsiteX851" fmla="*/ 9732650 w 11218359"/>
              <a:gd name="connsiteY851" fmla="*/ 0 h 767705"/>
              <a:gd name="connsiteX852" fmla="*/ 9744080 w 11218359"/>
              <a:gd name="connsiteY852" fmla="*/ 235868 h 767705"/>
              <a:gd name="connsiteX853" fmla="*/ 9755557 w 11218359"/>
              <a:gd name="connsiteY853" fmla="*/ 132207 h 767705"/>
              <a:gd name="connsiteX854" fmla="*/ 9766988 w 11218359"/>
              <a:gd name="connsiteY854" fmla="*/ 766205 h 767705"/>
              <a:gd name="connsiteX855" fmla="*/ 9778417 w 11218359"/>
              <a:gd name="connsiteY855" fmla="*/ 767705 h 767705"/>
              <a:gd name="connsiteX856" fmla="*/ 9789848 w 11218359"/>
              <a:gd name="connsiteY856" fmla="*/ 767705 h 767705"/>
              <a:gd name="connsiteX857" fmla="*/ 9801277 w 11218359"/>
              <a:gd name="connsiteY857" fmla="*/ 767705 h 767705"/>
              <a:gd name="connsiteX858" fmla="*/ 9812755 w 11218359"/>
              <a:gd name="connsiteY858" fmla="*/ 767705 h 767705"/>
              <a:gd name="connsiteX859" fmla="*/ 9824185 w 11218359"/>
              <a:gd name="connsiteY859" fmla="*/ 767705 h 767705"/>
              <a:gd name="connsiteX860" fmla="*/ 9835615 w 11218359"/>
              <a:gd name="connsiteY860" fmla="*/ 767705 h 767705"/>
              <a:gd name="connsiteX861" fmla="*/ 9847045 w 11218359"/>
              <a:gd name="connsiteY861" fmla="*/ 767705 h 767705"/>
              <a:gd name="connsiteX862" fmla="*/ 9858475 w 11218359"/>
              <a:gd name="connsiteY862" fmla="*/ 767705 h 767705"/>
              <a:gd name="connsiteX863" fmla="*/ 9869952 w 11218359"/>
              <a:gd name="connsiteY863" fmla="*/ 767705 h 767705"/>
              <a:gd name="connsiteX864" fmla="*/ 9881383 w 11218359"/>
              <a:gd name="connsiteY864" fmla="*/ 767705 h 767705"/>
              <a:gd name="connsiteX865" fmla="*/ 9892812 w 11218359"/>
              <a:gd name="connsiteY865" fmla="*/ 767705 h 767705"/>
              <a:gd name="connsiteX866" fmla="*/ 9904243 w 11218359"/>
              <a:gd name="connsiteY866" fmla="*/ 767705 h 767705"/>
              <a:gd name="connsiteX867" fmla="*/ 9915673 w 11218359"/>
              <a:gd name="connsiteY867" fmla="*/ 767705 h 767705"/>
              <a:gd name="connsiteX868" fmla="*/ 9927102 w 11218359"/>
              <a:gd name="connsiteY868" fmla="*/ 767705 h 767705"/>
              <a:gd name="connsiteX869" fmla="*/ 9938581 w 11218359"/>
              <a:gd name="connsiteY869" fmla="*/ 767705 h 767705"/>
              <a:gd name="connsiteX870" fmla="*/ 9950010 w 11218359"/>
              <a:gd name="connsiteY870" fmla="*/ 767705 h 767705"/>
              <a:gd name="connsiteX871" fmla="*/ 9961441 w 11218359"/>
              <a:gd name="connsiteY871" fmla="*/ 767705 h 767705"/>
              <a:gd name="connsiteX872" fmla="*/ 9972870 w 11218359"/>
              <a:gd name="connsiteY872" fmla="*/ 767705 h 767705"/>
              <a:gd name="connsiteX873" fmla="*/ 9984300 w 11218359"/>
              <a:gd name="connsiteY873" fmla="*/ 767705 h 767705"/>
              <a:gd name="connsiteX874" fmla="*/ 9995778 w 11218359"/>
              <a:gd name="connsiteY874" fmla="*/ 767705 h 767705"/>
              <a:gd name="connsiteX875" fmla="*/ 10007208 w 11218359"/>
              <a:gd name="connsiteY875" fmla="*/ 767705 h 767705"/>
              <a:gd name="connsiteX876" fmla="*/ 10018638 w 11218359"/>
              <a:gd name="connsiteY876" fmla="*/ 767705 h 767705"/>
              <a:gd name="connsiteX877" fmla="*/ 10030068 w 11218359"/>
              <a:gd name="connsiteY877" fmla="*/ 767705 h 767705"/>
              <a:gd name="connsiteX878" fmla="*/ 10041498 w 11218359"/>
              <a:gd name="connsiteY878" fmla="*/ 767705 h 767705"/>
              <a:gd name="connsiteX879" fmla="*/ 10052976 w 11218359"/>
              <a:gd name="connsiteY879" fmla="*/ 767705 h 767705"/>
              <a:gd name="connsiteX880" fmla="*/ 10064405 w 11218359"/>
              <a:gd name="connsiteY880" fmla="*/ 767705 h 767705"/>
              <a:gd name="connsiteX881" fmla="*/ 10075835 w 11218359"/>
              <a:gd name="connsiteY881" fmla="*/ 767705 h 767705"/>
              <a:gd name="connsiteX882" fmla="*/ 10087266 w 11218359"/>
              <a:gd name="connsiteY882" fmla="*/ 767705 h 767705"/>
              <a:gd name="connsiteX883" fmla="*/ 10098695 w 11218359"/>
              <a:gd name="connsiteY883" fmla="*/ 767705 h 767705"/>
              <a:gd name="connsiteX884" fmla="*/ 10110174 w 11218359"/>
              <a:gd name="connsiteY884" fmla="*/ 767705 h 767705"/>
              <a:gd name="connsiteX885" fmla="*/ 10121603 w 11218359"/>
              <a:gd name="connsiteY885" fmla="*/ 767705 h 767705"/>
              <a:gd name="connsiteX886" fmla="*/ 10133033 w 11218359"/>
              <a:gd name="connsiteY886" fmla="*/ 767705 h 767705"/>
              <a:gd name="connsiteX887" fmla="*/ 10144463 w 11218359"/>
              <a:gd name="connsiteY887" fmla="*/ 767705 h 767705"/>
              <a:gd name="connsiteX888" fmla="*/ 10155893 w 11218359"/>
              <a:gd name="connsiteY888" fmla="*/ 767705 h 767705"/>
              <a:gd name="connsiteX889" fmla="*/ 10167371 w 11218359"/>
              <a:gd name="connsiteY889" fmla="*/ 767705 h 767705"/>
              <a:gd name="connsiteX890" fmla="*/ 10178801 w 11218359"/>
              <a:gd name="connsiteY890" fmla="*/ 767705 h 767705"/>
              <a:gd name="connsiteX891" fmla="*/ 10190230 w 11218359"/>
              <a:gd name="connsiteY891" fmla="*/ 767705 h 767705"/>
              <a:gd name="connsiteX892" fmla="*/ 10201661 w 11218359"/>
              <a:gd name="connsiteY892" fmla="*/ 767705 h 767705"/>
              <a:gd name="connsiteX893" fmla="*/ 10213091 w 11218359"/>
              <a:gd name="connsiteY893" fmla="*/ 767705 h 767705"/>
              <a:gd name="connsiteX894" fmla="*/ 10224569 w 11218359"/>
              <a:gd name="connsiteY894" fmla="*/ 767705 h 767705"/>
              <a:gd name="connsiteX895" fmla="*/ 10235998 w 11218359"/>
              <a:gd name="connsiteY895" fmla="*/ 767705 h 767705"/>
              <a:gd name="connsiteX896" fmla="*/ 10247428 w 11218359"/>
              <a:gd name="connsiteY896" fmla="*/ 767705 h 767705"/>
              <a:gd name="connsiteX897" fmla="*/ 10258859 w 11218359"/>
              <a:gd name="connsiteY897" fmla="*/ 767705 h 767705"/>
              <a:gd name="connsiteX898" fmla="*/ 10270288 w 11218359"/>
              <a:gd name="connsiteY898" fmla="*/ 767705 h 767705"/>
              <a:gd name="connsiteX899" fmla="*/ 10281767 w 11218359"/>
              <a:gd name="connsiteY899" fmla="*/ 767705 h 767705"/>
              <a:gd name="connsiteX900" fmla="*/ 10293196 w 11218359"/>
              <a:gd name="connsiteY900" fmla="*/ 767705 h 767705"/>
              <a:gd name="connsiteX901" fmla="*/ 10304626 w 11218359"/>
              <a:gd name="connsiteY901" fmla="*/ 767705 h 767705"/>
              <a:gd name="connsiteX902" fmla="*/ 10316056 w 11218359"/>
              <a:gd name="connsiteY902" fmla="*/ 767705 h 767705"/>
              <a:gd name="connsiteX903" fmla="*/ 10327486 w 11218359"/>
              <a:gd name="connsiteY903" fmla="*/ 767705 h 767705"/>
              <a:gd name="connsiteX904" fmla="*/ 10338963 w 11218359"/>
              <a:gd name="connsiteY904" fmla="*/ 767705 h 767705"/>
              <a:gd name="connsiteX905" fmla="*/ 10350394 w 11218359"/>
              <a:gd name="connsiteY905" fmla="*/ 767705 h 767705"/>
              <a:gd name="connsiteX906" fmla="*/ 10361823 w 11218359"/>
              <a:gd name="connsiteY906" fmla="*/ 767705 h 767705"/>
              <a:gd name="connsiteX907" fmla="*/ 10373254 w 11218359"/>
              <a:gd name="connsiteY907" fmla="*/ 767705 h 767705"/>
              <a:gd name="connsiteX908" fmla="*/ 10384684 w 11218359"/>
              <a:gd name="connsiteY908" fmla="*/ 767705 h 767705"/>
              <a:gd name="connsiteX909" fmla="*/ 10396161 w 11218359"/>
              <a:gd name="connsiteY909" fmla="*/ 767705 h 767705"/>
              <a:gd name="connsiteX910" fmla="*/ 10407591 w 11218359"/>
              <a:gd name="connsiteY910" fmla="*/ 767705 h 767705"/>
              <a:gd name="connsiteX911" fmla="*/ 10419021 w 11218359"/>
              <a:gd name="connsiteY911" fmla="*/ 767705 h 767705"/>
              <a:gd name="connsiteX912" fmla="*/ 10430452 w 11218359"/>
              <a:gd name="connsiteY912" fmla="*/ 767705 h 767705"/>
              <a:gd name="connsiteX913" fmla="*/ 10441881 w 11218359"/>
              <a:gd name="connsiteY913" fmla="*/ 767705 h 767705"/>
              <a:gd name="connsiteX914" fmla="*/ 10453358 w 11218359"/>
              <a:gd name="connsiteY914" fmla="*/ 767705 h 767705"/>
              <a:gd name="connsiteX915" fmla="*/ 10464789 w 11218359"/>
              <a:gd name="connsiteY915" fmla="*/ 767705 h 767705"/>
              <a:gd name="connsiteX916" fmla="*/ 10476219 w 11218359"/>
              <a:gd name="connsiteY916" fmla="*/ 767705 h 767705"/>
              <a:gd name="connsiteX917" fmla="*/ 10487649 w 11218359"/>
              <a:gd name="connsiteY917" fmla="*/ 767705 h 767705"/>
              <a:gd name="connsiteX918" fmla="*/ 10499079 w 11218359"/>
              <a:gd name="connsiteY918" fmla="*/ 767705 h 767705"/>
              <a:gd name="connsiteX919" fmla="*/ 10510556 w 11218359"/>
              <a:gd name="connsiteY919" fmla="*/ 767705 h 767705"/>
              <a:gd name="connsiteX920" fmla="*/ 10521987 w 11218359"/>
              <a:gd name="connsiteY920" fmla="*/ 767705 h 767705"/>
              <a:gd name="connsiteX921" fmla="*/ 10533416 w 11218359"/>
              <a:gd name="connsiteY921" fmla="*/ 767705 h 767705"/>
              <a:gd name="connsiteX922" fmla="*/ 10544847 w 11218359"/>
              <a:gd name="connsiteY922" fmla="*/ 767705 h 767705"/>
              <a:gd name="connsiteX923" fmla="*/ 10556277 w 11218359"/>
              <a:gd name="connsiteY923" fmla="*/ 767705 h 767705"/>
              <a:gd name="connsiteX924" fmla="*/ 10567754 w 11218359"/>
              <a:gd name="connsiteY924" fmla="*/ 767705 h 767705"/>
              <a:gd name="connsiteX925" fmla="*/ 10579184 w 11218359"/>
              <a:gd name="connsiteY925" fmla="*/ 767705 h 767705"/>
              <a:gd name="connsiteX926" fmla="*/ 10590614 w 11218359"/>
              <a:gd name="connsiteY926" fmla="*/ 767705 h 767705"/>
              <a:gd name="connsiteX927" fmla="*/ 10602045 w 11218359"/>
              <a:gd name="connsiteY927" fmla="*/ 767705 h 767705"/>
              <a:gd name="connsiteX928" fmla="*/ 10613474 w 11218359"/>
              <a:gd name="connsiteY928" fmla="*/ 767705 h 767705"/>
              <a:gd name="connsiteX929" fmla="*/ 10624951 w 11218359"/>
              <a:gd name="connsiteY929" fmla="*/ 767705 h 767705"/>
              <a:gd name="connsiteX930" fmla="*/ 10636382 w 11218359"/>
              <a:gd name="connsiteY930" fmla="*/ 767705 h 767705"/>
              <a:gd name="connsiteX931" fmla="*/ 10647812 w 11218359"/>
              <a:gd name="connsiteY931" fmla="*/ 767705 h 767705"/>
              <a:gd name="connsiteX932" fmla="*/ 10659241 w 11218359"/>
              <a:gd name="connsiteY932" fmla="*/ 767705 h 767705"/>
              <a:gd name="connsiteX933" fmla="*/ 10670672 w 11218359"/>
              <a:gd name="connsiteY933" fmla="*/ 767705 h 767705"/>
              <a:gd name="connsiteX934" fmla="*/ 10682149 w 11218359"/>
              <a:gd name="connsiteY934" fmla="*/ 767705 h 767705"/>
              <a:gd name="connsiteX935" fmla="*/ 10693580 w 11218359"/>
              <a:gd name="connsiteY935" fmla="*/ 767705 h 767705"/>
              <a:gd name="connsiteX936" fmla="*/ 10705009 w 11218359"/>
              <a:gd name="connsiteY936" fmla="*/ 767705 h 767705"/>
              <a:gd name="connsiteX937" fmla="*/ 10716439 w 11218359"/>
              <a:gd name="connsiteY937" fmla="*/ 767705 h 767705"/>
              <a:gd name="connsiteX938" fmla="*/ 10727870 w 11218359"/>
              <a:gd name="connsiteY938" fmla="*/ 767705 h 767705"/>
              <a:gd name="connsiteX939" fmla="*/ 10739347 w 11218359"/>
              <a:gd name="connsiteY939" fmla="*/ 767705 h 767705"/>
              <a:gd name="connsiteX940" fmla="*/ 10750778 w 11218359"/>
              <a:gd name="connsiteY940" fmla="*/ 767705 h 767705"/>
              <a:gd name="connsiteX941" fmla="*/ 10762207 w 11218359"/>
              <a:gd name="connsiteY941" fmla="*/ 767705 h 767705"/>
              <a:gd name="connsiteX942" fmla="*/ 10773637 w 11218359"/>
              <a:gd name="connsiteY942" fmla="*/ 767705 h 767705"/>
              <a:gd name="connsiteX943" fmla="*/ 10785067 w 11218359"/>
              <a:gd name="connsiteY943" fmla="*/ 767705 h 767705"/>
              <a:gd name="connsiteX944" fmla="*/ 10796544 w 11218359"/>
              <a:gd name="connsiteY944" fmla="*/ 767705 h 767705"/>
              <a:gd name="connsiteX945" fmla="*/ 10807975 w 11218359"/>
              <a:gd name="connsiteY945" fmla="*/ 767705 h 767705"/>
              <a:gd name="connsiteX946" fmla="*/ 10819405 w 11218359"/>
              <a:gd name="connsiteY946" fmla="*/ 767705 h 767705"/>
              <a:gd name="connsiteX947" fmla="*/ 10830834 w 11218359"/>
              <a:gd name="connsiteY947" fmla="*/ 767705 h 767705"/>
              <a:gd name="connsiteX948" fmla="*/ 10842265 w 11218359"/>
              <a:gd name="connsiteY948" fmla="*/ 767705 h 767705"/>
              <a:gd name="connsiteX949" fmla="*/ 10853742 w 11218359"/>
              <a:gd name="connsiteY949" fmla="*/ 767705 h 767705"/>
              <a:gd name="connsiteX950" fmla="*/ 10865173 w 11218359"/>
              <a:gd name="connsiteY950" fmla="*/ 767705 h 767705"/>
              <a:gd name="connsiteX951" fmla="*/ 10876602 w 11218359"/>
              <a:gd name="connsiteY951" fmla="*/ 767705 h 767705"/>
              <a:gd name="connsiteX952" fmla="*/ 10888032 w 11218359"/>
              <a:gd name="connsiteY952" fmla="*/ 767705 h 767705"/>
              <a:gd name="connsiteX953" fmla="*/ 10899463 w 11218359"/>
              <a:gd name="connsiteY953" fmla="*/ 767705 h 767705"/>
              <a:gd name="connsiteX954" fmla="*/ 10910892 w 11218359"/>
              <a:gd name="connsiteY954" fmla="*/ 767705 h 767705"/>
              <a:gd name="connsiteX955" fmla="*/ 10922369 w 11218359"/>
              <a:gd name="connsiteY955" fmla="*/ 767705 h 767705"/>
              <a:gd name="connsiteX956" fmla="*/ 10933800 w 11218359"/>
              <a:gd name="connsiteY956" fmla="*/ 767705 h 767705"/>
              <a:gd name="connsiteX957" fmla="*/ 10945230 w 11218359"/>
              <a:gd name="connsiteY957" fmla="*/ 767705 h 767705"/>
              <a:gd name="connsiteX958" fmla="*/ 10956660 w 11218359"/>
              <a:gd name="connsiteY958" fmla="*/ 767705 h 767705"/>
              <a:gd name="connsiteX959" fmla="*/ 10968090 w 11218359"/>
              <a:gd name="connsiteY959" fmla="*/ 767705 h 767705"/>
              <a:gd name="connsiteX960" fmla="*/ 10979567 w 11218359"/>
              <a:gd name="connsiteY960" fmla="*/ 767705 h 767705"/>
              <a:gd name="connsiteX961" fmla="*/ 10990998 w 11218359"/>
              <a:gd name="connsiteY961" fmla="*/ 767705 h 767705"/>
              <a:gd name="connsiteX962" fmla="*/ 11002427 w 11218359"/>
              <a:gd name="connsiteY962" fmla="*/ 767705 h 767705"/>
              <a:gd name="connsiteX963" fmla="*/ 11013858 w 11218359"/>
              <a:gd name="connsiteY963" fmla="*/ 767705 h 767705"/>
              <a:gd name="connsiteX964" fmla="*/ 11025287 w 11218359"/>
              <a:gd name="connsiteY964" fmla="*/ 767705 h 767705"/>
              <a:gd name="connsiteX965" fmla="*/ 11036765 w 11218359"/>
              <a:gd name="connsiteY965" fmla="*/ 767705 h 767705"/>
              <a:gd name="connsiteX966" fmla="*/ 11048195 w 11218359"/>
              <a:gd name="connsiteY966" fmla="*/ 767705 h 767705"/>
              <a:gd name="connsiteX967" fmla="*/ 11059625 w 11218359"/>
              <a:gd name="connsiteY967" fmla="*/ 767705 h 767705"/>
              <a:gd name="connsiteX968" fmla="*/ 11071056 w 11218359"/>
              <a:gd name="connsiteY968" fmla="*/ 767705 h 767705"/>
              <a:gd name="connsiteX969" fmla="*/ 11082485 w 11218359"/>
              <a:gd name="connsiteY969" fmla="*/ 767705 h 767705"/>
              <a:gd name="connsiteX970" fmla="*/ 11093962 w 11218359"/>
              <a:gd name="connsiteY970" fmla="*/ 767705 h 767705"/>
              <a:gd name="connsiteX971" fmla="*/ 11105393 w 11218359"/>
              <a:gd name="connsiteY971" fmla="*/ 767705 h 767705"/>
              <a:gd name="connsiteX972" fmla="*/ 11116823 w 11218359"/>
              <a:gd name="connsiteY972" fmla="*/ 767705 h 767705"/>
              <a:gd name="connsiteX973" fmla="*/ 11128253 w 11218359"/>
              <a:gd name="connsiteY973" fmla="*/ 767705 h 767705"/>
              <a:gd name="connsiteX974" fmla="*/ 11139683 w 11218359"/>
              <a:gd name="connsiteY974" fmla="*/ 767705 h 767705"/>
              <a:gd name="connsiteX975" fmla="*/ 11151160 w 11218359"/>
              <a:gd name="connsiteY975" fmla="*/ 767705 h 767705"/>
              <a:gd name="connsiteX976" fmla="*/ 11162591 w 11218359"/>
              <a:gd name="connsiteY976" fmla="*/ 767705 h 767705"/>
              <a:gd name="connsiteX977" fmla="*/ 11174020 w 11218359"/>
              <a:gd name="connsiteY977" fmla="*/ 767705 h 767705"/>
              <a:gd name="connsiteX978" fmla="*/ 11185451 w 11218359"/>
              <a:gd name="connsiteY978" fmla="*/ 767705 h 767705"/>
              <a:gd name="connsiteX979" fmla="*/ 11196881 w 11218359"/>
              <a:gd name="connsiteY979" fmla="*/ 767705 h 767705"/>
              <a:gd name="connsiteX980" fmla="*/ 11208358 w 11218359"/>
              <a:gd name="connsiteY980" fmla="*/ 767705 h 767705"/>
              <a:gd name="connsiteX981" fmla="*/ 11218359 w 11218359"/>
              <a:gd name="connsiteY981" fmla="*/ 767705 h 767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767705">
                <a:moveTo>
                  <a:pt x="0" y="767705"/>
                </a:moveTo>
                <a:lnTo>
                  <a:pt x="9149" y="767705"/>
                </a:lnTo>
                <a:lnTo>
                  <a:pt x="20588" y="767705"/>
                </a:lnTo>
                <a:lnTo>
                  <a:pt x="32028" y="767705"/>
                </a:lnTo>
                <a:lnTo>
                  <a:pt x="43467" y="767705"/>
                </a:lnTo>
                <a:lnTo>
                  <a:pt x="54907" y="767705"/>
                </a:lnTo>
                <a:lnTo>
                  <a:pt x="66346" y="767705"/>
                </a:lnTo>
                <a:lnTo>
                  <a:pt x="77786" y="767705"/>
                </a:lnTo>
                <a:lnTo>
                  <a:pt x="89225" y="767705"/>
                </a:lnTo>
                <a:lnTo>
                  <a:pt x="100665" y="767705"/>
                </a:lnTo>
                <a:lnTo>
                  <a:pt x="112104" y="767705"/>
                </a:lnTo>
                <a:lnTo>
                  <a:pt x="123544" y="767705"/>
                </a:lnTo>
                <a:lnTo>
                  <a:pt x="134979" y="767705"/>
                </a:lnTo>
                <a:lnTo>
                  <a:pt x="146423" y="767705"/>
                </a:lnTo>
                <a:lnTo>
                  <a:pt x="157858" y="767705"/>
                </a:lnTo>
                <a:lnTo>
                  <a:pt x="169297" y="767705"/>
                </a:lnTo>
                <a:lnTo>
                  <a:pt x="180737" y="767705"/>
                </a:lnTo>
                <a:lnTo>
                  <a:pt x="192176" y="767705"/>
                </a:lnTo>
                <a:lnTo>
                  <a:pt x="203616" y="767705"/>
                </a:lnTo>
                <a:lnTo>
                  <a:pt x="215055" y="767705"/>
                </a:lnTo>
                <a:lnTo>
                  <a:pt x="226495" y="767705"/>
                </a:lnTo>
                <a:lnTo>
                  <a:pt x="237935" y="767705"/>
                </a:lnTo>
                <a:lnTo>
                  <a:pt x="249374" y="767705"/>
                </a:lnTo>
                <a:lnTo>
                  <a:pt x="260814" y="767705"/>
                </a:lnTo>
                <a:lnTo>
                  <a:pt x="272253" y="767705"/>
                </a:lnTo>
                <a:lnTo>
                  <a:pt x="283693" y="767705"/>
                </a:lnTo>
                <a:lnTo>
                  <a:pt x="295132" y="767705"/>
                </a:lnTo>
                <a:lnTo>
                  <a:pt x="306572" y="767705"/>
                </a:lnTo>
                <a:lnTo>
                  <a:pt x="318011" y="767705"/>
                </a:lnTo>
                <a:lnTo>
                  <a:pt x="329451" y="767705"/>
                </a:lnTo>
                <a:lnTo>
                  <a:pt x="340890" y="767705"/>
                </a:lnTo>
                <a:lnTo>
                  <a:pt x="352330" y="767705"/>
                </a:lnTo>
                <a:lnTo>
                  <a:pt x="363769" y="767705"/>
                </a:lnTo>
                <a:lnTo>
                  <a:pt x="375209" y="767705"/>
                </a:lnTo>
                <a:lnTo>
                  <a:pt x="386648" y="767705"/>
                </a:lnTo>
                <a:lnTo>
                  <a:pt x="398088" y="767705"/>
                </a:lnTo>
                <a:lnTo>
                  <a:pt x="409527" y="767705"/>
                </a:lnTo>
                <a:lnTo>
                  <a:pt x="420967" y="767705"/>
                </a:lnTo>
                <a:lnTo>
                  <a:pt x="432406" y="767705"/>
                </a:lnTo>
                <a:lnTo>
                  <a:pt x="443846" y="767705"/>
                </a:lnTo>
                <a:lnTo>
                  <a:pt x="455285" y="767705"/>
                </a:lnTo>
                <a:lnTo>
                  <a:pt x="466725" y="767705"/>
                </a:lnTo>
                <a:lnTo>
                  <a:pt x="478165" y="767705"/>
                </a:lnTo>
                <a:lnTo>
                  <a:pt x="489604" y="767705"/>
                </a:lnTo>
                <a:lnTo>
                  <a:pt x="501044" y="767705"/>
                </a:lnTo>
                <a:lnTo>
                  <a:pt x="512483" y="767705"/>
                </a:lnTo>
                <a:lnTo>
                  <a:pt x="523923" y="767705"/>
                </a:lnTo>
                <a:lnTo>
                  <a:pt x="535362" y="767705"/>
                </a:lnTo>
                <a:lnTo>
                  <a:pt x="546802" y="767705"/>
                </a:lnTo>
                <a:lnTo>
                  <a:pt x="558241" y="767705"/>
                </a:lnTo>
                <a:lnTo>
                  <a:pt x="569681" y="767705"/>
                </a:lnTo>
                <a:lnTo>
                  <a:pt x="581120" y="767705"/>
                </a:lnTo>
                <a:lnTo>
                  <a:pt x="592560" y="767705"/>
                </a:lnTo>
                <a:lnTo>
                  <a:pt x="603999" y="767705"/>
                </a:lnTo>
                <a:lnTo>
                  <a:pt x="615439" y="767705"/>
                </a:lnTo>
                <a:lnTo>
                  <a:pt x="626878" y="767705"/>
                </a:lnTo>
                <a:lnTo>
                  <a:pt x="638318" y="767705"/>
                </a:lnTo>
                <a:lnTo>
                  <a:pt x="649757" y="767705"/>
                </a:lnTo>
                <a:lnTo>
                  <a:pt x="661192" y="767705"/>
                </a:lnTo>
                <a:lnTo>
                  <a:pt x="672632" y="767705"/>
                </a:lnTo>
                <a:lnTo>
                  <a:pt x="684071" y="767705"/>
                </a:lnTo>
                <a:lnTo>
                  <a:pt x="695511" y="767705"/>
                </a:lnTo>
                <a:lnTo>
                  <a:pt x="706950" y="767705"/>
                </a:lnTo>
                <a:lnTo>
                  <a:pt x="718390" y="767705"/>
                </a:lnTo>
                <a:lnTo>
                  <a:pt x="729829" y="767705"/>
                </a:lnTo>
                <a:lnTo>
                  <a:pt x="741269" y="767705"/>
                </a:lnTo>
                <a:lnTo>
                  <a:pt x="752708" y="767705"/>
                </a:lnTo>
                <a:lnTo>
                  <a:pt x="764148" y="767705"/>
                </a:lnTo>
                <a:lnTo>
                  <a:pt x="775587" y="767705"/>
                </a:lnTo>
                <a:lnTo>
                  <a:pt x="787027" y="767705"/>
                </a:lnTo>
                <a:lnTo>
                  <a:pt x="798467" y="767705"/>
                </a:lnTo>
                <a:lnTo>
                  <a:pt x="809906" y="767705"/>
                </a:lnTo>
                <a:lnTo>
                  <a:pt x="821346" y="767705"/>
                </a:lnTo>
                <a:lnTo>
                  <a:pt x="832785" y="767705"/>
                </a:lnTo>
                <a:lnTo>
                  <a:pt x="844225" y="767705"/>
                </a:lnTo>
                <a:lnTo>
                  <a:pt x="855664" y="767705"/>
                </a:lnTo>
                <a:lnTo>
                  <a:pt x="867104" y="767705"/>
                </a:lnTo>
                <a:lnTo>
                  <a:pt x="878543" y="767705"/>
                </a:lnTo>
                <a:lnTo>
                  <a:pt x="889983" y="767705"/>
                </a:lnTo>
                <a:lnTo>
                  <a:pt x="901422" y="767705"/>
                </a:lnTo>
                <a:lnTo>
                  <a:pt x="912862" y="767705"/>
                </a:lnTo>
                <a:lnTo>
                  <a:pt x="924301" y="767705"/>
                </a:lnTo>
                <a:lnTo>
                  <a:pt x="935741" y="767705"/>
                </a:lnTo>
                <a:lnTo>
                  <a:pt x="947180" y="767705"/>
                </a:lnTo>
                <a:lnTo>
                  <a:pt x="958620" y="767705"/>
                </a:lnTo>
                <a:lnTo>
                  <a:pt x="970059" y="767705"/>
                </a:lnTo>
                <a:lnTo>
                  <a:pt x="981499" y="767705"/>
                </a:lnTo>
                <a:lnTo>
                  <a:pt x="992938" y="767705"/>
                </a:lnTo>
                <a:lnTo>
                  <a:pt x="1004378" y="767705"/>
                </a:lnTo>
                <a:lnTo>
                  <a:pt x="1015818" y="767705"/>
                </a:lnTo>
                <a:lnTo>
                  <a:pt x="1027257" y="767705"/>
                </a:lnTo>
                <a:lnTo>
                  <a:pt x="1038697" y="767705"/>
                </a:lnTo>
                <a:lnTo>
                  <a:pt x="1050136" y="767705"/>
                </a:lnTo>
                <a:lnTo>
                  <a:pt x="1061576" y="767705"/>
                </a:lnTo>
                <a:lnTo>
                  <a:pt x="1073015" y="767705"/>
                </a:lnTo>
                <a:lnTo>
                  <a:pt x="1084455" y="767705"/>
                </a:lnTo>
                <a:lnTo>
                  <a:pt x="1095894" y="767705"/>
                </a:lnTo>
                <a:lnTo>
                  <a:pt x="1107334" y="767705"/>
                </a:lnTo>
                <a:lnTo>
                  <a:pt x="1118773" y="767705"/>
                </a:lnTo>
                <a:lnTo>
                  <a:pt x="1130213" y="767705"/>
                </a:lnTo>
                <a:lnTo>
                  <a:pt x="1141652" y="767705"/>
                </a:lnTo>
                <a:lnTo>
                  <a:pt x="1153092" y="767705"/>
                </a:lnTo>
                <a:lnTo>
                  <a:pt x="1164531" y="767705"/>
                </a:lnTo>
                <a:lnTo>
                  <a:pt x="1175971" y="767705"/>
                </a:lnTo>
                <a:lnTo>
                  <a:pt x="1187406" y="767705"/>
                </a:lnTo>
                <a:lnTo>
                  <a:pt x="1198845" y="767705"/>
                </a:lnTo>
                <a:lnTo>
                  <a:pt x="1210285" y="767705"/>
                </a:lnTo>
                <a:lnTo>
                  <a:pt x="1221724" y="767705"/>
                </a:lnTo>
                <a:lnTo>
                  <a:pt x="1233164" y="767705"/>
                </a:lnTo>
                <a:lnTo>
                  <a:pt x="1244603" y="767705"/>
                </a:lnTo>
                <a:lnTo>
                  <a:pt x="1256043" y="767705"/>
                </a:lnTo>
                <a:lnTo>
                  <a:pt x="1267482" y="767705"/>
                </a:lnTo>
                <a:lnTo>
                  <a:pt x="1278922" y="767705"/>
                </a:lnTo>
                <a:lnTo>
                  <a:pt x="1290361" y="767705"/>
                </a:lnTo>
                <a:lnTo>
                  <a:pt x="1301801" y="767705"/>
                </a:lnTo>
                <a:lnTo>
                  <a:pt x="1313240" y="767705"/>
                </a:lnTo>
                <a:lnTo>
                  <a:pt x="1324680" y="767705"/>
                </a:lnTo>
                <a:lnTo>
                  <a:pt x="1336120" y="767705"/>
                </a:lnTo>
                <a:lnTo>
                  <a:pt x="1347559" y="767705"/>
                </a:lnTo>
                <a:lnTo>
                  <a:pt x="1358999" y="767705"/>
                </a:lnTo>
                <a:lnTo>
                  <a:pt x="1370438" y="767705"/>
                </a:lnTo>
                <a:lnTo>
                  <a:pt x="1381878" y="767705"/>
                </a:lnTo>
                <a:lnTo>
                  <a:pt x="1393317" y="767705"/>
                </a:lnTo>
                <a:lnTo>
                  <a:pt x="1404757" y="767705"/>
                </a:lnTo>
                <a:lnTo>
                  <a:pt x="1416196" y="767705"/>
                </a:lnTo>
                <a:lnTo>
                  <a:pt x="1427636" y="767705"/>
                </a:lnTo>
                <a:lnTo>
                  <a:pt x="1439075" y="767705"/>
                </a:lnTo>
                <a:lnTo>
                  <a:pt x="1450515" y="767705"/>
                </a:lnTo>
                <a:lnTo>
                  <a:pt x="1461954" y="767705"/>
                </a:lnTo>
                <a:lnTo>
                  <a:pt x="1473394" y="767705"/>
                </a:lnTo>
                <a:lnTo>
                  <a:pt x="1484833" y="767705"/>
                </a:lnTo>
                <a:lnTo>
                  <a:pt x="1496273" y="767705"/>
                </a:lnTo>
                <a:lnTo>
                  <a:pt x="1507712" y="767705"/>
                </a:lnTo>
                <a:lnTo>
                  <a:pt x="1519152" y="767705"/>
                </a:lnTo>
                <a:lnTo>
                  <a:pt x="1530591" y="767705"/>
                </a:lnTo>
                <a:lnTo>
                  <a:pt x="1542031" y="767705"/>
                </a:lnTo>
                <a:lnTo>
                  <a:pt x="1553471" y="767705"/>
                </a:lnTo>
                <a:lnTo>
                  <a:pt x="1564910" y="767705"/>
                </a:lnTo>
                <a:lnTo>
                  <a:pt x="1576349" y="767705"/>
                </a:lnTo>
                <a:lnTo>
                  <a:pt x="1587789" y="767705"/>
                </a:lnTo>
                <a:lnTo>
                  <a:pt x="1599229" y="767705"/>
                </a:lnTo>
                <a:lnTo>
                  <a:pt x="1610668" y="767705"/>
                </a:lnTo>
                <a:lnTo>
                  <a:pt x="1622107" y="767705"/>
                </a:lnTo>
                <a:lnTo>
                  <a:pt x="1633547" y="767705"/>
                </a:lnTo>
                <a:lnTo>
                  <a:pt x="1644987" y="767705"/>
                </a:lnTo>
                <a:lnTo>
                  <a:pt x="1656426" y="767705"/>
                </a:lnTo>
                <a:lnTo>
                  <a:pt x="1667866" y="767705"/>
                </a:lnTo>
                <a:lnTo>
                  <a:pt x="1679305" y="767705"/>
                </a:lnTo>
                <a:lnTo>
                  <a:pt x="1690745" y="767705"/>
                </a:lnTo>
                <a:lnTo>
                  <a:pt x="1702184" y="767705"/>
                </a:lnTo>
                <a:lnTo>
                  <a:pt x="1713619" y="767705"/>
                </a:lnTo>
                <a:lnTo>
                  <a:pt x="1725063" y="767705"/>
                </a:lnTo>
                <a:lnTo>
                  <a:pt x="1736498" y="767705"/>
                </a:lnTo>
                <a:lnTo>
                  <a:pt x="1747938" y="767705"/>
                </a:lnTo>
                <a:lnTo>
                  <a:pt x="1759377" y="767705"/>
                </a:lnTo>
                <a:lnTo>
                  <a:pt x="1770817" y="767705"/>
                </a:lnTo>
                <a:lnTo>
                  <a:pt x="1782256" y="767705"/>
                </a:lnTo>
                <a:lnTo>
                  <a:pt x="1793696" y="767705"/>
                </a:lnTo>
                <a:lnTo>
                  <a:pt x="1805135" y="767705"/>
                </a:lnTo>
                <a:lnTo>
                  <a:pt x="1816575" y="767705"/>
                </a:lnTo>
                <a:lnTo>
                  <a:pt x="1828014" y="767705"/>
                </a:lnTo>
                <a:lnTo>
                  <a:pt x="1839454" y="767705"/>
                </a:lnTo>
                <a:lnTo>
                  <a:pt x="1850893" y="767705"/>
                </a:lnTo>
                <a:lnTo>
                  <a:pt x="1862333" y="767705"/>
                </a:lnTo>
                <a:lnTo>
                  <a:pt x="1873772" y="767705"/>
                </a:lnTo>
                <a:lnTo>
                  <a:pt x="1885212" y="767705"/>
                </a:lnTo>
                <a:lnTo>
                  <a:pt x="1896651" y="767705"/>
                </a:lnTo>
                <a:lnTo>
                  <a:pt x="1908091" y="767705"/>
                </a:lnTo>
                <a:lnTo>
                  <a:pt x="1919531" y="767705"/>
                </a:lnTo>
                <a:lnTo>
                  <a:pt x="1930970" y="767705"/>
                </a:lnTo>
                <a:lnTo>
                  <a:pt x="1942409" y="767705"/>
                </a:lnTo>
                <a:lnTo>
                  <a:pt x="1953849" y="767705"/>
                </a:lnTo>
                <a:lnTo>
                  <a:pt x="1965289" y="767705"/>
                </a:lnTo>
                <a:lnTo>
                  <a:pt x="1976728" y="767705"/>
                </a:lnTo>
                <a:lnTo>
                  <a:pt x="1988168" y="767705"/>
                </a:lnTo>
                <a:lnTo>
                  <a:pt x="1999607" y="767705"/>
                </a:lnTo>
                <a:lnTo>
                  <a:pt x="2011047" y="767705"/>
                </a:lnTo>
                <a:lnTo>
                  <a:pt x="2022486" y="767705"/>
                </a:lnTo>
                <a:lnTo>
                  <a:pt x="2033926" y="767705"/>
                </a:lnTo>
                <a:lnTo>
                  <a:pt x="2045365" y="767705"/>
                </a:lnTo>
                <a:lnTo>
                  <a:pt x="2056805" y="767705"/>
                </a:lnTo>
                <a:lnTo>
                  <a:pt x="2068244" y="767705"/>
                </a:lnTo>
                <a:lnTo>
                  <a:pt x="2079684" y="767705"/>
                </a:lnTo>
                <a:lnTo>
                  <a:pt x="2091123" y="767705"/>
                </a:lnTo>
                <a:lnTo>
                  <a:pt x="2102563" y="767705"/>
                </a:lnTo>
                <a:lnTo>
                  <a:pt x="2114002" y="767705"/>
                </a:lnTo>
                <a:lnTo>
                  <a:pt x="2125442" y="767705"/>
                </a:lnTo>
                <a:lnTo>
                  <a:pt x="2136882" y="767705"/>
                </a:lnTo>
                <a:lnTo>
                  <a:pt x="2148321" y="767705"/>
                </a:lnTo>
                <a:lnTo>
                  <a:pt x="2159760" y="767705"/>
                </a:lnTo>
                <a:lnTo>
                  <a:pt x="2171200" y="767705"/>
                </a:lnTo>
                <a:lnTo>
                  <a:pt x="2182640" y="767705"/>
                </a:lnTo>
                <a:lnTo>
                  <a:pt x="2194079" y="767705"/>
                </a:lnTo>
                <a:lnTo>
                  <a:pt x="2205519" y="767705"/>
                </a:lnTo>
                <a:lnTo>
                  <a:pt x="2216958" y="767705"/>
                </a:lnTo>
                <a:lnTo>
                  <a:pt x="2228393" y="767705"/>
                </a:lnTo>
                <a:lnTo>
                  <a:pt x="2239837" y="767705"/>
                </a:lnTo>
                <a:lnTo>
                  <a:pt x="2251272" y="767705"/>
                </a:lnTo>
                <a:lnTo>
                  <a:pt x="2262716" y="767705"/>
                </a:lnTo>
                <a:lnTo>
                  <a:pt x="2274151" y="767705"/>
                </a:lnTo>
                <a:lnTo>
                  <a:pt x="2285591" y="767705"/>
                </a:lnTo>
                <a:lnTo>
                  <a:pt x="2297030" y="767705"/>
                </a:lnTo>
                <a:lnTo>
                  <a:pt x="2308470" y="767705"/>
                </a:lnTo>
                <a:lnTo>
                  <a:pt x="2319909" y="767705"/>
                </a:lnTo>
                <a:lnTo>
                  <a:pt x="2331349" y="767705"/>
                </a:lnTo>
                <a:lnTo>
                  <a:pt x="2342788" y="767705"/>
                </a:lnTo>
                <a:lnTo>
                  <a:pt x="2354228" y="767705"/>
                </a:lnTo>
                <a:lnTo>
                  <a:pt x="2365667" y="767705"/>
                </a:lnTo>
                <a:lnTo>
                  <a:pt x="2377107" y="767705"/>
                </a:lnTo>
                <a:lnTo>
                  <a:pt x="2388546" y="767705"/>
                </a:lnTo>
                <a:lnTo>
                  <a:pt x="2399986" y="767705"/>
                </a:lnTo>
                <a:lnTo>
                  <a:pt x="2411425" y="767705"/>
                </a:lnTo>
                <a:lnTo>
                  <a:pt x="2422865" y="767705"/>
                </a:lnTo>
                <a:lnTo>
                  <a:pt x="2434304" y="767705"/>
                </a:lnTo>
                <a:lnTo>
                  <a:pt x="2445744" y="767705"/>
                </a:lnTo>
                <a:lnTo>
                  <a:pt x="2457184" y="767705"/>
                </a:lnTo>
                <a:lnTo>
                  <a:pt x="2468623" y="767705"/>
                </a:lnTo>
                <a:lnTo>
                  <a:pt x="2480062" y="767705"/>
                </a:lnTo>
                <a:lnTo>
                  <a:pt x="2491502" y="767705"/>
                </a:lnTo>
                <a:lnTo>
                  <a:pt x="2502942" y="767705"/>
                </a:lnTo>
                <a:lnTo>
                  <a:pt x="2514381" y="767705"/>
                </a:lnTo>
                <a:lnTo>
                  <a:pt x="2525821" y="767705"/>
                </a:lnTo>
                <a:lnTo>
                  <a:pt x="2537260" y="767705"/>
                </a:lnTo>
                <a:lnTo>
                  <a:pt x="2548700" y="767705"/>
                </a:lnTo>
                <a:lnTo>
                  <a:pt x="2560139" y="767705"/>
                </a:lnTo>
                <a:lnTo>
                  <a:pt x="2571579" y="767705"/>
                </a:lnTo>
                <a:lnTo>
                  <a:pt x="2583018" y="767705"/>
                </a:lnTo>
                <a:lnTo>
                  <a:pt x="2594458" y="767705"/>
                </a:lnTo>
                <a:lnTo>
                  <a:pt x="2605897" y="767705"/>
                </a:lnTo>
                <a:lnTo>
                  <a:pt x="2617337" y="767705"/>
                </a:lnTo>
                <a:lnTo>
                  <a:pt x="2628776" y="767705"/>
                </a:lnTo>
                <a:lnTo>
                  <a:pt x="2640216" y="767705"/>
                </a:lnTo>
                <a:lnTo>
                  <a:pt x="2651655" y="767705"/>
                </a:lnTo>
                <a:lnTo>
                  <a:pt x="2663095" y="767705"/>
                </a:lnTo>
                <a:lnTo>
                  <a:pt x="2674535" y="767705"/>
                </a:lnTo>
                <a:lnTo>
                  <a:pt x="2685974" y="767705"/>
                </a:lnTo>
                <a:lnTo>
                  <a:pt x="2697413" y="767705"/>
                </a:lnTo>
                <a:lnTo>
                  <a:pt x="2708853" y="767705"/>
                </a:lnTo>
                <a:lnTo>
                  <a:pt x="2720293" y="767705"/>
                </a:lnTo>
                <a:lnTo>
                  <a:pt x="2731727" y="767705"/>
                </a:lnTo>
                <a:lnTo>
                  <a:pt x="2743172" y="767705"/>
                </a:lnTo>
                <a:lnTo>
                  <a:pt x="2754611" y="767705"/>
                </a:lnTo>
                <a:lnTo>
                  <a:pt x="2766046" y="767705"/>
                </a:lnTo>
                <a:lnTo>
                  <a:pt x="2777490" y="767705"/>
                </a:lnTo>
                <a:lnTo>
                  <a:pt x="2788925" y="767705"/>
                </a:lnTo>
                <a:lnTo>
                  <a:pt x="2800364" y="767705"/>
                </a:lnTo>
                <a:lnTo>
                  <a:pt x="2811804" y="767705"/>
                </a:lnTo>
                <a:lnTo>
                  <a:pt x="2823243" y="767705"/>
                </a:lnTo>
                <a:lnTo>
                  <a:pt x="2834683" y="767705"/>
                </a:lnTo>
                <a:lnTo>
                  <a:pt x="2846123" y="767705"/>
                </a:lnTo>
                <a:lnTo>
                  <a:pt x="2857562" y="767705"/>
                </a:lnTo>
                <a:lnTo>
                  <a:pt x="2869001" y="767705"/>
                </a:lnTo>
                <a:lnTo>
                  <a:pt x="2880441" y="767705"/>
                </a:lnTo>
                <a:lnTo>
                  <a:pt x="2891881" y="767705"/>
                </a:lnTo>
                <a:lnTo>
                  <a:pt x="2903320" y="767705"/>
                </a:lnTo>
                <a:lnTo>
                  <a:pt x="2914760" y="767705"/>
                </a:lnTo>
                <a:lnTo>
                  <a:pt x="2926199" y="767705"/>
                </a:lnTo>
                <a:lnTo>
                  <a:pt x="2937639" y="767705"/>
                </a:lnTo>
                <a:lnTo>
                  <a:pt x="2949078" y="767705"/>
                </a:lnTo>
                <a:lnTo>
                  <a:pt x="2960518" y="767705"/>
                </a:lnTo>
                <a:lnTo>
                  <a:pt x="2971957" y="767705"/>
                </a:lnTo>
                <a:lnTo>
                  <a:pt x="2983397" y="767705"/>
                </a:lnTo>
                <a:lnTo>
                  <a:pt x="2994837" y="767705"/>
                </a:lnTo>
                <a:lnTo>
                  <a:pt x="3006276" y="767705"/>
                </a:lnTo>
                <a:lnTo>
                  <a:pt x="3017715" y="767705"/>
                </a:lnTo>
                <a:lnTo>
                  <a:pt x="3029155" y="767705"/>
                </a:lnTo>
                <a:lnTo>
                  <a:pt x="3040594" y="767705"/>
                </a:lnTo>
                <a:lnTo>
                  <a:pt x="3052034" y="767705"/>
                </a:lnTo>
                <a:lnTo>
                  <a:pt x="3063474" y="767705"/>
                </a:lnTo>
                <a:lnTo>
                  <a:pt x="3074913" y="767705"/>
                </a:lnTo>
                <a:lnTo>
                  <a:pt x="3086352" y="767705"/>
                </a:lnTo>
                <a:lnTo>
                  <a:pt x="3097792" y="767705"/>
                </a:lnTo>
                <a:lnTo>
                  <a:pt x="3109232" y="767705"/>
                </a:lnTo>
                <a:lnTo>
                  <a:pt x="3120671" y="767705"/>
                </a:lnTo>
                <a:lnTo>
                  <a:pt x="3132111" y="767705"/>
                </a:lnTo>
                <a:lnTo>
                  <a:pt x="3143550" y="767705"/>
                </a:lnTo>
                <a:lnTo>
                  <a:pt x="3154990" y="767705"/>
                </a:lnTo>
                <a:lnTo>
                  <a:pt x="3166429" y="767705"/>
                </a:lnTo>
                <a:lnTo>
                  <a:pt x="3177869" y="767705"/>
                </a:lnTo>
                <a:lnTo>
                  <a:pt x="3189308" y="767705"/>
                </a:lnTo>
                <a:lnTo>
                  <a:pt x="3200748" y="767705"/>
                </a:lnTo>
                <a:lnTo>
                  <a:pt x="3212187" y="767705"/>
                </a:lnTo>
                <a:lnTo>
                  <a:pt x="3223627" y="767705"/>
                </a:lnTo>
                <a:lnTo>
                  <a:pt x="3235066" y="767705"/>
                </a:lnTo>
                <a:lnTo>
                  <a:pt x="3246501" y="767705"/>
                </a:lnTo>
                <a:lnTo>
                  <a:pt x="3257945" y="767705"/>
                </a:lnTo>
                <a:lnTo>
                  <a:pt x="3269385" y="767705"/>
                </a:lnTo>
                <a:lnTo>
                  <a:pt x="3280825" y="767705"/>
                </a:lnTo>
                <a:lnTo>
                  <a:pt x="3292264" y="767705"/>
                </a:lnTo>
                <a:lnTo>
                  <a:pt x="3303699" y="767705"/>
                </a:lnTo>
                <a:lnTo>
                  <a:pt x="3315143" y="767705"/>
                </a:lnTo>
                <a:lnTo>
                  <a:pt x="3326578" y="767705"/>
                </a:lnTo>
                <a:lnTo>
                  <a:pt x="3338017" y="767705"/>
                </a:lnTo>
                <a:lnTo>
                  <a:pt x="3349457" y="767705"/>
                </a:lnTo>
                <a:lnTo>
                  <a:pt x="3360896" y="767705"/>
                </a:lnTo>
                <a:lnTo>
                  <a:pt x="3372336" y="767705"/>
                </a:lnTo>
                <a:lnTo>
                  <a:pt x="3383776" y="767705"/>
                </a:lnTo>
                <a:lnTo>
                  <a:pt x="3395215" y="767705"/>
                </a:lnTo>
                <a:lnTo>
                  <a:pt x="3406654" y="767705"/>
                </a:lnTo>
                <a:lnTo>
                  <a:pt x="3418094" y="767705"/>
                </a:lnTo>
                <a:lnTo>
                  <a:pt x="3429534" y="767705"/>
                </a:lnTo>
                <a:lnTo>
                  <a:pt x="3440973" y="767705"/>
                </a:lnTo>
                <a:lnTo>
                  <a:pt x="3452413" y="767705"/>
                </a:lnTo>
                <a:lnTo>
                  <a:pt x="3463852" y="767705"/>
                </a:lnTo>
                <a:lnTo>
                  <a:pt x="3475292" y="767705"/>
                </a:lnTo>
                <a:lnTo>
                  <a:pt x="3486731" y="767705"/>
                </a:lnTo>
                <a:lnTo>
                  <a:pt x="3498171" y="767705"/>
                </a:lnTo>
                <a:lnTo>
                  <a:pt x="3509610" y="767705"/>
                </a:lnTo>
                <a:lnTo>
                  <a:pt x="3521050" y="767705"/>
                </a:lnTo>
                <a:lnTo>
                  <a:pt x="3532489" y="767705"/>
                </a:lnTo>
                <a:lnTo>
                  <a:pt x="3543929" y="767705"/>
                </a:lnTo>
                <a:lnTo>
                  <a:pt x="3555368" y="767705"/>
                </a:lnTo>
                <a:lnTo>
                  <a:pt x="3566808" y="767705"/>
                </a:lnTo>
                <a:lnTo>
                  <a:pt x="3578247" y="767705"/>
                </a:lnTo>
                <a:lnTo>
                  <a:pt x="3589687" y="767705"/>
                </a:lnTo>
                <a:lnTo>
                  <a:pt x="3601127" y="767705"/>
                </a:lnTo>
                <a:lnTo>
                  <a:pt x="3612566" y="767705"/>
                </a:lnTo>
                <a:lnTo>
                  <a:pt x="3624005" y="767705"/>
                </a:lnTo>
                <a:lnTo>
                  <a:pt x="3635445" y="767705"/>
                </a:lnTo>
                <a:lnTo>
                  <a:pt x="3646885" y="767705"/>
                </a:lnTo>
                <a:lnTo>
                  <a:pt x="3658324" y="767705"/>
                </a:lnTo>
                <a:lnTo>
                  <a:pt x="3669764" y="767705"/>
                </a:lnTo>
                <a:lnTo>
                  <a:pt x="3681203" y="767705"/>
                </a:lnTo>
                <a:lnTo>
                  <a:pt x="3692643" y="767705"/>
                </a:lnTo>
                <a:lnTo>
                  <a:pt x="3704082" y="767705"/>
                </a:lnTo>
                <a:lnTo>
                  <a:pt x="3715522" y="767705"/>
                </a:lnTo>
                <a:lnTo>
                  <a:pt x="3726961" y="767705"/>
                </a:lnTo>
                <a:lnTo>
                  <a:pt x="3738401" y="767705"/>
                </a:lnTo>
                <a:lnTo>
                  <a:pt x="3749840" y="767705"/>
                </a:lnTo>
                <a:lnTo>
                  <a:pt x="3761280" y="767705"/>
                </a:lnTo>
                <a:lnTo>
                  <a:pt x="3772719" y="767705"/>
                </a:lnTo>
                <a:lnTo>
                  <a:pt x="3784154" y="767705"/>
                </a:lnTo>
                <a:lnTo>
                  <a:pt x="3795598" y="767705"/>
                </a:lnTo>
                <a:lnTo>
                  <a:pt x="3807033" y="767705"/>
                </a:lnTo>
                <a:lnTo>
                  <a:pt x="3818473" y="767705"/>
                </a:lnTo>
                <a:lnTo>
                  <a:pt x="3829917" y="767705"/>
                </a:lnTo>
                <a:lnTo>
                  <a:pt x="3841352" y="767705"/>
                </a:lnTo>
                <a:lnTo>
                  <a:pt x="3852791" y="767705"/>
                </a:lnTo>
                <a:lnTo>
                  <a:pt x="3864231" y="767705"/>
                </a:lnTo>
                <a:lnTo>
                  <a:pt x="3875670" y="767705"/>
                </a:lnTo>
                <a:lnTo>
                  <a:pt x="3887110" y="767705"/>
                </a:lnTo>
                <a:lnTo>
                  <a:pt x="3898549" y="767705"/>
                </a:lnTo>
                <a:lnTo>
                  <a:pt x="3909989" y="767705"/>
                </a:lnTo>
                <a:lnTo>
                  <a:pt x="3921447" y="767705"/>
                </a:lnTo>
                <a:lnTo>
                  <a:pt x="3932878" y="767705"/>
                </a:lnTo>
                <a:lnTo>
                  <a:pt x="3944307" y="767705"/>
                </a:lnTo>
                <a:lnTo>
                  <a:pt x="3955737" y="767705"/>
                </a:lnTo>
                <a:lnTo>
                  <a:pt x="3967167" y="767705"/>
                </a:lnTo>
                <a:lnTo>
                  <a:pt x="3978645" y="767705"/>
                </a:lnTo>
                <a:lnTo>
                  <a:pt x="3990075" y="767705"/>
                </a:lnTo>
                <a:lnTo>
                  <a:pt x="4001505" y="767705"/>
                </a:lnTo>
                <a:lnTo>
                  <a:pt x="4012935" y="767705"/>
                </a:lnTo>
                <a:lnTo>
                  <a:pt x="4024365" y="767705"/>
                </a:lnTo>
                <a:lnTo>
                  <a:pt x="4035843" y="767705"/>
                </a:lnTo>
                <a:lnTo>
                  <a:pt x="4047273" y="767705"/>
                </a:lnTo>
                <a:lnTo>
                  <a:pt x="4058702" y="767705"/>
                </a:lnTo>
                <a:lnTo>
                  <a:pt x="4070133" y="767705"/>
                </a:lnTo>
                <a:lnTo>
                  <a:pt x="4081563" y="767705"/>
                </a:lnTo>
                <a:lnTo>
                  <a:pt x="4093040" y="767705"/>
                </a:lnTo>
                <a:lnTo>
                  <a:pt x="4104471" y="767705"/>
                </a:lnTo>
                <a:lnTo>
                  <a:pt x="4115900" y="767705"/>
                </a:lnTo>
                <a:lnTo>
                  <a:pt x="4127330" y="767705"/>
                </a:lnTo>
                <a:lnTo>
                  <a:pt x="4138760" y="767705"/>
                </a:lnTo>
                <a:lnTo>
                  <a:pt x="4150238" y="767705"/>
                </a:lnTo>
                <a:lnTo>
                  <a:pt x="4161668" y="767705"/>
                </a:lnTo>
                <a:lnTo>
                  <a:pt x="4173098" y="767705"/>
                </a:lnTo>
                <a:lnTo>
                  <a:pt x="4184528" y="767705"/>
                </a:lnTo>
                <a:lnTo>
                  <a:pt x="4195958" y="767705"/>
                </a:lnTo>
                <a:lnTo>
                  <a:pt x="4207436" y="767705"/>
                </a:lnTo>
                <a:lnTo>
                  <a:pt x="4218865" y="767705"/>
                </a:lnTo>
                <a:lnTo>
                  <a:pt x="4230296" y="767705"/>
                </a:lnTo>
                <a:lnTo>
                  <a:pt x="4241726" y="767705"/>
                </a:lnTo>
                <a:lnTo>
                  <a:pt x="4253156" y="767705"/>
                </a:lnTo>
                <a:lnTo>
                  <a:pt x="4264634" y="767705"/>
                </a:lnTo>
                <a:lnTo>
                  <a:pt x="4276063" y="767705"/>
                </a:lnTo>
                <a:lnTo>
                  <a:pt x="4287493" y="767705"/>
                </a:lnTo>
                <a:lnTo>
                  <a:pt x="4298923" y="767705"/>
                </a:lnTo>
                <a:lnTo>
                  <a:pt x="4310353" y="767705"/>
                </a:lnTo>
                <a:lnTo>
                  <a:pt x="4321831" y="767705"/>
                </a:lnTo>
                <a:lnTo>
                  <a:pt x="4333261" y="767705"/>
                </a:lnTo>
                <a:lnTo>
                  <a:pt x="4344691" y="767705"/>
                </a:lnTo>
                <a:lnTo>
                  <a:pt x="4356121" y="767705"/>
                </a:lnTo>
                <a:lnTo>
                  <a:pt x="4367551" y="767705"/>
                </a:lnTo>
                <a:lnTo>
                  <a:pt x="4379028" y="767705"/>
                </a:lnTo>
                <a:lnTo>
                  <a:pt x="4390458" y="767705"/>
                </a:lnTo>
                <a:lnTo>
                  <a:pt x="4401889" y="767705"/>
                </a:lnTo>
                <a:lnTo>
                  <a:pt x="4413319" y="767705"/>
                </a:lnTo>
                <a:lnTo>
                  <a:pt x="4424749" y="767705"/>
                </a:lnTo>
                <a:lnTo>
                  <a:pt x="4436226" y="767705"/>
                </a:lnTo>
                <a:lnTo>
                  <a:pt x="4447656" y="767705"/>
                </a:lnTo>
                <a:lnTo>
                  <a:pt x="4459086" y="767705"/>
                </a:lnTo>
                <a:lnTo>
                  <a:pt x="4470516" y="767705"/>
                </a:lnTo>
                <a:lnTo>
                  <a:pt x="4481946" y="767705"/>
                </a:lnTo>
                <a:lnTo>
                  <a:pt x="4493424" y="767705"/>
                </a:lnTo>
                <a:lnTo>
                  <a:pt x="4504854" y="767705"/>
                </a:lnTo>
                <a:lnTo>
                  <a:pt x="4516284" y="767705"/>
                </a:lnTo>
                <a:lnTo>
                  <a:pt x="4527714" y="767705"/>
                </a:lnTo>
                <a:lnTo>
                  <a:pt x="4539144" y="767705"/>
                </a:lnTo>
                <a:lnTo>
                  <a:pt x="4550621" y="767705"/>
                </a:lnTo>
                <a:lnTo>
                  <a:pt x="4562051" y="767705"/>
                </a:lnTo>
                <a:lnTo>
                  <a:pt x="4573482" y="767705"/>
                </a:lnTo>
                <a:lnTo>
                  <a:pt x="4584912" y="767705"/>
                </a:lnTo>
                <a:lnTo>
                  <a:pt x="4596341" y="767705"/>
                </a:lnTo>
                <a:lnTo>
                  <a:pt x="4607771" y="767705"/>
                </a:lnTo>
                <a:lnTo>
                  <a:pt x="4619249" y="767705"/>
                </a:lnTo>
                <a:lnTo>
                  <a:pt x="4630679" y="767705"/>
                </a:lnTo>
                <a:lnTo>
                  <a:pt x="4642109" y="767705"/>
                </a:lnTo>
                <a:lnTo>
                  <a:pt x="4653539" y="767705"/>
                </a:lnTo>
                <a:lnTo>
                  <a:pt x="4664969" y="767705"/>
                </a:lnTo>
                <a:lnTo>
                  <a:pt x="4676447" y="767705"/>
                </a:lnTo>
                <a:lnTo>
                  <a:pt x="4687877" y="767705"/>
                </a:lnTo>
                <a:lnTo>
                  <a:pt x="4699306" y="767705"/>
                </a:lnTo>
                <a:lnTo>
                  <a:pt x="4710737" y="767705"/>
                </a:lnTo>
                <a:lnTo>
                  <a:pt x="4722167" y="767705"/>
                </a:lnTo>
                <a:lnTo>
                  <a:pt x="4733644" y="767705"/>
                </a:lnTo>
                <a:lnTo>
                  <a:pt x="4745075" y="767705"/>
                </a:lnTo>
                <a:lnTo>
                  <a:pt x="4756504" y="767705"/>
                </a:lnTo>
                <a:lnTo>
                  <a:pt x="4767934" y="767705"/>
                </a:lnTo>
                <a:lnTo>
                  <a:pt x="4779364" y="767705"/>
                </a:lnTo>
                <a:lnTo>
                  <a:pt x="4790842" y="767705"/>
                </a:lnTo>
                <a:lnTo>
                  <a:pt x="4802272" y="767705"/>
                </a:lnTo>
                <a:lnTo>
                  <a:pt x="4813702" y="767705"/>
                </a:lnTo>
                <a:lnTo>
                  <a:pt x="4825132" y="767705"/>
                </a:lnTo>
                <a:lnTo>
                  <a:pt x="4836562" y="767705"/>
                </a:lnTo>
                <a:lnTo>
                  <a:pt x="4848040" y="767705"/>
                </a:lnTo>
                <a:lnTo>
                  <a:pt x="4859469" y="767705"/>
                </a:lnTo>
                <a:lnTo>
                  <a:pt x="4870899" y="767705"/>
                </a:lnTo>
                <a:lnTo>
                  <a:pt x="4882330" y="767705"/>
                </a:lnTo>
                <a:lnTo>
                  <a:pt x="4893760" y="767705"/>
                </a:lnTo>
                <a:lnTo>
                  <a:pt x="4905237" y="767705"/>
                </a:lnTo>
                <a:lnTo>
                  <a:pt x="4916667" y="767705"/>
                </a:lnTo>
                <a:lnTo>
                  <a:pt x="4928097" y="767705"/>
                </a:lnTo>
                <a:lnTo>
                  <a:pt x="4939527" y="767705"/>
                </a:lnTo>
                <a:lnTo>
                  <a:pt x="4950957" y="767705"/>
                </a:lnTo>
                <a:lnTo>
                  <a:pt x="4962435" y="767705"/>
                </a:lnTo>
                <a:lnTo>
                  <a:pt x="4973865" y="767705"/>
                </a:lnTo>
                <a:lnTo>
                  <a:pt x="4985295" y="767705"/>
                </a:lnTo>
                <a:lnTo>
                  <a:pt x="4996725" y="767705"/>
                </a:lnTo>
                <a:lnTo>
                  <a:pt x="5008155" y="767705"/>
                </a:lnTo>
                <a:lnTo>
                  <a:pt x="5019632" y="767705"/>
                </a:lnTo>
                <a:lnTo>
                  <a:pt x="5031062" y="767705"/>
                </a:lnTo>
                <a:lnTo>
                  <a:pt x="5042492" y="767705"/>
                </a:lnTo>
                <a:lnTo>
                  <a:pt x="5053923" y="767705"/>
                </a:lnTo>
                <a:lnTo>
                  <a:pt x="5065353" y="767705"/>
                </a:lnTo>
                <a:lnTo>
                  <a:pt x="5076830" y="767705"/>
                </a:lnTo>
                <a:lnTo>
                  <a:pt x="5088260" y="767705"/>
                </a:lnTo>
                <a:lnTo>
                  <a:pt x="5099690" y="767705"/>
                </a:lnTo>
                <a:lnTo>
                  <a:pt x="5111120" y="767705"/>
                </a:lnTo>
                <a:lnTo>
                  <a:pt x="5122550" y="767705"/>
                </a:lnTo>
                <a:lnTo>
                  <a:pt x="5134028" y="767705"/>
                </a:lnTo>
                <a:lnTo>
                  <a:pt x="5145458" y="767705"/>
                </a:lnTo>
                <a:lnTo>
                  <a:pt x="5156888" y="767705"/>
                </a:lnTo>
                <a:lnTo>
                  <a:pt x="5168318" y="767705"/>
                </a:lnTo>
                <a:lnTo>
                  <a:pt x="5179747" y="767705"/>
                </a:lnTo>
                <a:lnTo>
                  <a:pt x="5191225" y="767705"/>
                </a:lnTo>
                <a:lnTo>
                  <a:pt x="5202655" y="767705"/>
                </a:lnTo>
                <a:lnTo>
                  <a:pt x="5214085" y="767705"/>
                </a:lnTo>
                <a:lnTo>
                  <a:pt x="5225515" y="767705"/>
                </a:lnTo>
                <a:lnTo>
                  <a:pt x="5236945" y="767705"/>
                </a:lnTo>
                <a:lnTo>
                  <a:pt x="5248423" y="767705"/>
                </a:lnTo>
                <a:lnTo>
                  <a:pt x="5259853" y="767705"/>
                </a:lnTo>
                <a:lnTo>
                  <a:pt x="5271283" y="767705"/>
                </a:lnTo>
                <a:lnTo>
                  <a:pt x="5282713" y="767705"/>
                </a:lnTo>
                <a:lnTo>
                  <a:pt x="5294143" y="767705"/>
                </a:lnTo>
                <a:lnTo>
                  <a:pt x="5305621" y="767705"/>
                </a:lnTo>
                <a:lnTo>
                  <a:pt x="5317051" y="767705"/>
                </a:lnTo>
                <a:lnTo>
                  <a:pt x="5328481" y="767705"/>
                </a:lnTo>
                <a:lnTo>
                  <a:pt x="5339910" y="767705"/>
                </a:lnTo>
                <a:lnTo>
                  <a:pt x="5351340" y="767705"/>
                </a:lnTo>
                <a:lnTo>
                  <a:pt x="5362818" y="767705"/>
                </a:lnTo>
                <a:lnTo>
                  <a:pt x="5374248" y="767705"/>
                </a:lnTo>
                <a:lnTo>
                  <a:pt x="5385678" y="767705"/>
                </a:lnTo>
                <a:lnTo>
                  <a:pt x="5397108" y="767705"/>
                </a:lnTo>
                <a:lnTo>
                  <a:pt x="5408538" y="767705"/>
                </a:lnTo>
                <a:lnTo>
                  <a:pt x="5420016" y="767705"/>
                </a:lnTo>
                <a:lnTo>
                  <a:pt x="5431446" y="767705"/>
                </a:lnTo>
                <a:lnTo>
                  <a:pt x="5442876" y="767705"/>
                </a:lnTo>
                <a:lnTo>
                  <a:pt x="5454306" y="767705"/>
                </a:lnTo>
                <a:lnTo>
                  <a:pt x="5465736" y="767705"/>
                </a:lnTo>
                <a:lnTo>
                  <a:pt x="5477214" y="767705"/>
                </a:lnTo>
                <a:lnTo>
                  <a:pt x="5488643" y="767705"/>
                </a:lnTo>
                <a:lnTo>
                  <a:pt x="5500073" y="767705"/>
                </a:lnTo>
                <a:lnTo>
                  <a:pt x="5511503" y="767705"/>
                </a:lnTo>
                <a:lnTo>
                  <a:pt x="5522933" y="767705"/>
                </a:lnTo>
                <a:lnTo>
                  <a:pt x="5534411" y="767705"/>
                </a:lnTo>
                <a:lnTo>
                  <a:pt x="5545841" y="767705"/>
                </a:lnTo>
                <a:lnTo>
                  <a:pt x="5557271" y="767705"/>
                </a:lnTo>
                <a:lnTo>
                  <a:pt x="5568701" y="767705"/>
                </a:lnTo>
                <a:lnTo>
                  <a:pt x="5580131" y="767705"/>
                </a:lnTo>
                <a:lnTo>
                  <a:pt x="5591609" y="767705"/>
                </a:lnTo>
                <a:lnTo>
                  <a:pt x="5603038" y="767705"/>
                </a:lnTo>
                <a:lnTo>
                  <a:pt x="5614469" y="767705"/>
                </a:lnTo>
                <a:lnTo>
                  <a:pt x="5625899" y="767705"/>
                </a:lnTo>
                <a:lnTo>
                  <a:pt x="5637329" y="767705"/>
                </a:lnTo>
                <a:lnTo>
                  <a:pt x="5648759" y="767705"/>
                </a:lnTo>
                <a:lnTo>
                  <a:pt x="5660236" y="767705"/>
                </a:lnTo>
                <a:lnTo>
                  <a:pt x="5671666" y="767705"/>
                </a:lnTo>
                <a:lnTo>
                  <a:pt x="5683096" y="767705"/>
                </a:lnTo>
                <a:lnTo>
                  <a:pt x="5694526" y="767705"/>
                </a:lnTo>
                <a:lnTo>
                  <a:pt x="5705956" y="767705"/>
                </a:lnTo>
                <a:lnTo>
                  <a:pt x="5717434" y="767705"/>
                </a:lnTo>
                <a:lnTo>
                  <a:pt x="5728864" y="767705"/>
                </a:lnTo>
                <a:lnTo>
                  <a:pt x="5740294" y="767705"/>
                </a:lnTo>
                <a:lnTo>
                  <a:pt x="5751724" y="767705"/>
                </a:lnTo>
                <a:lnTo>
                  <a:pt x="5763154" y="767705"/>
                </a:lnTo>
                <a:lnTo>
                  <a:pt x="5774631" y="767705"/>
                </a:lnTo>
                <a:lnTo>
                  <a:pt x="5786062" y="767705"/>
                </a:lnTo>
                <a:lnTo>
                  <a:pt x="5797492" y="767705"/>
                </a:lnTo>
                <a:lnTo>
                  <a:pt x="5808921" y="767705"/>
                </a:lnTo>
                <a:lnTo>
                  <a:pt x="5820351" y="767705"/>
                </a:lnTo>
                <a:lnTo>
                  <a:pt x="5831829" y="767705"/>
                </a:lnTo>
                <a:lnTo>
                  <a:pt x="5843259" y="767705"/>
                </a:lnTo>
                <a:lnTo>
                  <a:pt x="5854689" y="767705"/>
                </a:lnTo>
                <a:lnTo>
                  <a:pt x="5866119" y="767705"/>
                </a:lnTo>
                <a:lnTo>
                  <a:pt x="5877549" y="767705"/>
                </a:lnTo>
                <a:lnTo>
                  <a:pt x="5889027" y="767705"/>
                </a:lnTo>
                <a:lnTo>
                  <a:pt x="5900457" y="767705"/>
                </a:lnTo>
                <a:lnTo>
                  <a:pt x="5911887" y="767705"/>
                </a:lnTo>
                <a:lnTo>
                  <a:pt x="5923317" y="767705"/>
                </a:lnTo>
                <a:lnTo>
                  <a:pt x="5934747" y="767705"/>
                </a:lnTo>
                <a:lnTo>
                  <a:pt x="5946225" y="767705"/>
                </a:lnTo>
                <a:lnTo>
                  <a:pt x="5957655" y="767705"/>
                </a:lnTo>
                <a:lnTo>
                  <a:pt x="5969084" y="767705"/>
                </a:lnTo>
                <a:lnTo>
                  <a:pt x="5980514" y="767705"/>
                </a:lnTo>
                <a:lnTo>
                  <a:pt x="5991944" y="767705"/>
                </a:lnTo>
                <a:lnTo>
                  <a:pt x="6003422" y="767705"/>
                </a:lnTo>
                <a:lnTo>
                  <a:pt x="6014852" y="767705"/>
                </a:lnTo>
                <a:lnTo>
                  <a:pt x="6026282" y="767705"/>
                </a:lnTo>
                <a:lnTo>
                  <a:pt x="6037712" y="767705"/>
                </a:lnTo>
                <a:lnTo>
                  <a:pt x="6049142" y="767705"/>
                </a:lnTo>
                <a:lnTo>
                  <a:pt x="6060620" y="767705"/>
                </a:lnTo>
                <a:lnTo>
                  <a:pt x="6072049" y="767705"/>
                </a:lnTo>
                <a:lnTo>
                  <a:pt x="6083480" y="767705"/>
                </a:lnTo>
                <a:lnTo>
                  <a:pt x="6094910" y="767705"/>
                </a:lnTo>
                <a:lnTo>
                  <a:pt x="6106340" y="767705"/>
                </a:lnTo>
                <a:lnTo>
                  <a:pt x="6117818" y="767705"/>
                </a:lnTo>
                <a:lnTo>
                  <a:pt x="6129247" y="767705"/>
                </a:lnTo>
                <a:lnTo>
                  <a:pt x="6140677" y="767705"/>
                </a:lnTo>
                <a:lnTo>
                  <a:pt x="6152107" y="767705"/>
                </a:lnTo>
                <a:lnTo>
                  <a:pt x="6163537" y="767705"/>
                </a:lnTo>
                <a:lnTo>
                  <a:pt x="6175015" y="767705"/>
                </a:lnTo>
                <a:lnTo>
                  <a:pt x="6186445" y="767705"/>
                </a:lnTo>
                <a:lnTo>
                  <a:pt x="6197875" y="767705"/>
                </a:lnTo>
                <a:lnTo>
                  <a:pt x="6209305" y="767705"/>
                </a:lnTo>
                <a:lnTo>
                  <a:pt x="6220735" y="767705"/>
                </a:lnTo>
                <a:lnTo>
                  <a:pt x="6232212" y="767705"/>
                </a:lnTo>
                <a:lnTo>
                  <a:pt x="6243642" y="767705"/>
                </a:lnTo>
                <a:lnTo>
                  <a:pt x="6255073" y="767705"/>
                </a:lnTo>
                <a:lnTo>
                  <a:pt x="6266503" y="767705"/>
                </a:lnTo>
                <a:lnTo>
                  <a:pt x="6277933" y="767705"/>
                </a:lnTo>
                <a:lnTo>
                  <a:pt x="6289410" y="767705"/>
                </a:lnTo>
                <a:lnTo>
                  <a:pt x="6300840" y="767705"/>
                </a:lnTo>
                <a:lnTo>
                  <a:pt x="6312270" y="767705"/>
                </a:lnTo>
                <a:lnTo>
                  <a:pt x="6323700" y="767705"/>
                </a:lnTo>
                <a:lnTo>
                  <a:pt x="6335130" y="767705"/>
                </a:lnTo>
                <a:lnTo>
                  <a:pt x="6346608" y="767705"/>
                </a:lnTo>
                <a:lnTo>
                  <a:pt x="6358038" y="767705"/>
                </a:lnTo>
                <a:lnTo>
                  <a:pt x="6369468" y="767705"/>
                </a:lnTo>
                <a:lnTo>
                  <a:pt x="6380898" y="767705"/>
                </a:lnTo>
                <a:lnTo>
                  <a:pt x="6392328" y="767705"/>
                </a:lnTo>
                <a:lnTo>
                  <a:pt x="6403805" y="767705"/>
                </a:lnTo>
                <a:lnTo>
                  <a:pt x="6415235" y="767705"/>
                </a:lnTo>
                <a:lnTo>
                  <a:pt x="6426666" y="767705"/>
                </a:lnTo>
                <a:lnTo>
                  <a:pt x="6438096" y="767705"/>
                </a:lnTo>
                <a:lnTo>
                  <a:pt x="6449525" y="767705"/>
                </a:lnTo>
                <a:lnTo>
                  <a:pt x="6461003" y="767705"/>
                </a:lnTo>
                <a:lnTo>
                  <a:pt x="6472433" y="767705"/>
                </a:lnTo>
                <a:lnTo>
                  <a:pt x="6483863" y="767705"/>
                </a:lnTo>
                <a:lnTo>
                  <a:pt x="6495293" y="767705"/>
                </a:lnTo>
                <a:lnTo>
                  <a:pt x="6506723" y="767705"/>
                </a:lnTo>
                <a:lnTo>
                  <a:pt x="6518201" y="767705"/>
                </a:lnTo>
                <a:lnTo>
                  <a:pt x="6529631" y="767705"/>
                </a:lnTo>
                <a:lnTo>
                  <a:pt x="6541061" y="767705"/>
                </a:lnTo>
                <a:lnTo>
                  <a:pt x="6552490" y="767705"/>
                </a:lnTo>
                <a:lnTo>
                  <a:pt x="6563921" y="767705"/>
                </a:lnTo>
                <a:lnTo>
                  <a:pt x="6575398" y="767705"/>
                </a:lnTo>
                <a:lnTo>
                  <a:pt x="6586828" y="767705"/>
                </a:lnTo>
                <a:lnTo>
                  <a:pt x="6598259" y="767705"/>
                </a:lnTo>
                <a:lnTo>
                  <a:pt x="6609688" y="767705"/>
                </a:lnTo>
                <a:lnTo>
                  <a:pt x="6621118" y="767705"/>
                </a:lnTo>
                <a:lnTo>
                  <a:pt x="6632596" y="767705"/>
                </a:lnTo>
                <a:lnTo>
                  <a:pt x="6644026" y="767705"/>
                </a:lnTo>
                <a:lnTo>
                  <a:pt x="6655456" y="767705"/>
                </a:lnTo>
                <a:lnTo>
                  <a:pt x="6666886" y="767705"/>
                </a:lnTo>
                <a:lnTo>
                  <a:pt x="6678316" y="767705"/>
                </a:lnTo>
                <a:lnTo>
                  <a:pt x="6689794" y="767705"/>
                </a:lnTo>
                <a:lnTo>
                  <a:pt x="6701224" y="767705"/>
                </a:lnTo>
                <a:lnTo>
                  <a:pt x="6712653" y="767705"/>
                </a:lnTo>
                <a:lnTo>
                  <a:pt x="6724083" y="767705"/>
                </a:lnTo>
                <a:lnTo>
                  <a:pt x="6735514" y="767705"/>
                </a:lnTo>
                <a:lnTo>
                  <a:pt x="6746944" y="767705"/>
                </a:lnTo>
                <a:lnTo>
                  <a:pt x="6758421" y="767705"/>
                </a:lnTo>
                <a:lnTo>
                  <a:pt x="6769851" y="767705"/>
                </a:lnTo>
                <a:lnTo>
                  <a:pt x="6781281" y="767705"/>
                </a:lnTo>
                <a:lnTo>
                  <a:pt x="6792711" y="767705"/>
                </a:lnTo>
                <a:lnTo>
                  <a:pt x="6804141" y="767705"/>
                </a:lnTo>
                <a:lnTo>
                  <a:pt x="6815619" y="767705"/>
                </a:lnTo>
                <a:lnTo>
                  <a:pt x="6827049" y="767705"/>
                </a:lnTo>
                <a:lnTo>
                  <a:pt x="6838479" y="767705"/>
                </a:lnTo>
                <a:lnTo>
                  <a:pt x="6849909" y="767705"/>
                </a:lnTo>
                <a:lnTo>
                  <a:pt x="6861339" y="767705"/>
                </a:lnTo>
                <a:lnTo>
                  <a:pt x="6872816" y="767705"/>
                </a:lnTo>
                <a:lnTo>
                  <a:pt x="6884246" y="767705"/>
                </a:lnTo>
                <a:lnTo>
                  <a:pt x="6895676" y="767705"/>
                </a:lnTo>
                <a:lnTo>
                  <a:pt x="6907107" y="767705"/>
                </a:lnTo>
                <a:lnTo>
                  <a:pt x="6918537" y="767705"/>
                </a:lnTo>
                <a:lnTo>
                  <a:pt x="6930014" y="767705"/>
                </a:lnTo>
                <a:lnTo>
                  <a:pt x="6941444" y="767705"/>
                </a:lnTo>
                <a:lnTo>
                  <a:pt x="6952874" y="767705"/>
                </a:lnTo>
                <a:lnTo>
                  <a:pt x="6964304" y="767705"/>
                </a:lnTo>
                <a:lnTo>
                  <a:pt x="6975734" y="767705"/>
                </a:lnTo>
                <a:lnTo>
                  <a:pt x="6987212" y="767705"/>
                </a:lnTo>
                <a:lnTo>
                  <a:pt x="6998642" y="767705"/>
                </a:lnTo>
                <a:lnTo>
                  <a:pt x="7010072" y="767705"/>
                </a:lnTo>
                <a:lnTo>
                  <a:pt x="7021502" y="767705"/>
                </a:lnTo>
                <a:lnTo>
                  <a:pt x="7032931" y="767705"/>
                </a:lnTo>
                <a:lnTo>
                  <a:pt x="7044409" y="767705"/>
                </a:lnTo>
                <a:lnTo>
                  <a:pt x="7055839" y="767705"/>
                </a:lnTo>
                <a:lnTo>
                  <a:pt x="7067269" y="767705"/>
                </a:lnTo>
                <a:lnTo>
                  <a:pt x="7078700" y="767705"/>
                </a:lnTo>
                <a:lnTo>
                  <a:pt x="7090129" y="767705"/>
                </a:lnTo>
                <a:lnTo>
                  <a:pt x="7101607" y="767705"/>
                </a:lnTo>
                <a:lnTo>
                  <a:pt x="7113037" y="767705"/>
                </a:lnTo>
                <a:lnTo>
                  <a:pt x="7124467" y="767705"/>
                </a:lnTo>
                <a:lnTo>
                  <a:pt x="7135897" y="767705"/>
                </a:lnTo>
                <a:lnTo>
                  <a:pt x="7147327" y="767705"/>
                </a:lnTo>
                <a:lnTo>
                  <a:pt x="7158805" y="767705"/>
                </a:lnTo>
                <a:lnTo>
                  <a:pt x="7170235" y="767705"/>
                </a:lnTo>
                <a:lnTo>
                  <a:pt x="7181665" y="767705"/>
                </a:lnTo>
                <a:lnTo>
                  <a:pt x="7193094" y="767705"/>
                </a:lnTo>
                <a:lnTo>
                  <a:pt x="7204524" y="767705"/>
                </a:lnTo>
                <a:lnTo>
                  <a:pt x="7216002" y="767705"/>
                </a:lnTo>
                <a:lnTo>
                  <a:pt x="7227432" y="767705"/>
                </a:lnTo>
                <a:lnTo>
                  <a:pt x="7238862" y="767705"/>
                </a:lnTo>
                <a:lnTo>
                  <a:pt x="7250292" y="767705"/>
                </a:lnTo>
                <a:lnTo>
                  <a:pt x="7261722" y="767705"/>
                </a:lnTo>
                <a:lnTo>
                  <a:pt x="7273200" y="767705"/>
                </a:lnTo>
                <a:lnTo>
                  <a:pt x="7284630" y="767705"/>
                </a:lnTo>
                <a:lnTo>
                  <a:pt x="7296060" y="767705"/>
                </a:lnTo>
                <a:lnTo>
                  <a:pt x="7307490" y="767705"/>
                </a:lnTo>
                <a:lnTo>
                  <a:pt x="7318920" y="767705"/>
                </a:lnTo>
                <a:lnTo>
                  <a:pt x="7330398" y="767705"/>
                </a:lnTo>
                <a:lnTo>
                  <a:pt x="7341828" y="767705"/>
                </a:lnTo>
                <a:lnTo>
                  <a:pt x="7353257" y="767705"/>
                </a:lnTo>
                <a:lnTo>
                  <a:pt x="7364687" y="767705"/>
                </a:lnTo>
                <a:lnTo>
                  <a:pt x="7376117" y="767705"/>
                </a:lnTo>
                <a:lnTo>
                  <a:pt x="7387595" y="767705"/>
                </a:lnTo>
                <a:lnTo>
                  <a:pt x="7399025" y="767705"/>
                </a:lnTo>
                <a:lnTo>
                  <a:pt x="7410455" y="767705"/>
                </a:lnTo>
                <a:lnTo>
                  <a:pt x="7421885" y="767705"/>
                </a:lnTo>
                <a:lnTo>
                  <a:pt x="7433315" y="767705"/>
                </a:lnTo>
                <a:lnTo>
                  <a:pt x="7444793" y="767705"/>
                </a:lnTo>
                <a:lnTo>
                  <a:pt x="7456222" y="767705"/>
                </a:lnTo>
                <a:lnTo>
                  <a:pt x="7467653" y="767705"/>
                </a:lnTo>
                <a:lnTo>
                  <a:pt x="7479083" y="767705"/>
                </a:lnTo>
                <a:lnTo>
                  <a:pt x="7490513" y="767705"/>
                </a:lnTo>
                <a:lnTo>
                  <a:pt x="7501990" y="767705"/>
                </a:lnTo>
                <a:lnTo>
                  <a:pt x="7513420" y="767705"/>
                </a:lnTo>
                <a:lnTo>
                  <a:pt x="7524850" y="767705"/>
                </a:lnTo>
                <a:lnTo>
                  <a:pt x="7536280" y="767705"/>
                </a:lnTo>
                <a:lnTo>
                  <a:pt x="7547710" y="767705"/>
                </a:lnTo>
                <a:lnTo>
                  <a:pt x="7559188" y="767705"/>
                </a:lnTo>
                <a:lnTo>
                  <a:pt x="7570618" y="767705"/>
                </a:lnTo>
                <a:lnTo>
                  <a:pt x="7582048" y="767705"/>
                </a:lnTo>
                <a:lnTo>
                  <a:pt x="7593478" y="767705"/>
                </a:lnTo>
                <a:lnTo>
                  <a:pt x="7604908" y="767705"/>
                </a:lnTo>
                <a:lnTo>
                  <a:pt x="7616385" y="767705"/>
                </a:lnTo>
                <a:lnTo>
                  <a:pt x="7627815" y="767705"/>
                </a:lnTo>
                <a:lnTo>
                  <a:pt x="7639246" y="767705"/>
                </a:lnTo>
                <a:lnTo>
                  <a:pt x="7650676" y="767705"/>
                </a:lnTo>
                <a:lnTo>
                  <a:pt x="7662106" y="767705"/>
                </a:lnTo>
                <a:lnTo>
                  <a:pt x="7673583" y="767705"/>
                </a:lnTo>
                <a:lnTo>
                  <a:pt x="7685013" y="767705"/>
                </a:lnTo>
                <a:lnTo>
                  <a:pt x="7696443" y="767705"/>
                </a:lnTo>
                <a:lnTo>
                  <a:pt x="7707873" y="767705"/>
                </a:lnTo>
                <a:lnTo>
                  <a:pt x="7719303" y="767705"/>
                </a:lnTo>
                <a:lnTo>
                  <a:pt x="7730733" y="767705"/>
                </a:lnTo>
                <a:lnTo>
                  <a:pt x="7742211" y="767705"/>
                </a:lnTo>
                <a:lnTo>
                  <a:pt x="7753641" y="767705"/>
                </a:lnTo>
                <a:lnTo>
                  <a:pt x="7765071" y="767705"/>
                </a:lnTo>
                <a:lnTo>
                  <a:pt x="7776501" y="767705"/>
                </a:lnTo>
                <a:lnTo>
                  <a:pt x="7787931" y="767705"/>
                </a:lnTo>
                <a:lnTo>
                  <a:pt x="7799408" y="767705"/>
                </a:lnTo>
                <a:lnTo>
                  <a:pt x="7810839" y="767705"/>
                </a:lnTo>
                <a:lnTo>
                  <a:pt x="7822268" y="767705"/>
                </a:lnTo>
                <a:lnTo>
                  <a:pt x="7833698" y="767705"/>
                </a:lnTo>
                <a:lnTo>
                  <a:pt x="7845128" y="767705"/>
                </a:lnTo>
                <a:lnTo>
                  <a:pt x="7856606" y="767705"/>
                </a:lnTo>
                <a:lnTo>
                  <a:pt x="7868036" y="767705"/>
                </a:lnTo>
                <a:lnTo>
                  <a:pt x="7879466" y="767705"/>
                </a:lnTo>
                <a:lnTo>
                  <a:pt x="7890896" y="767705"/>
                </a:lnTo>
                <a:lnTo>
                  <a:pt x="7902326" y="767705"/>
                </a:lnTo>
                <a:lnTo>
                  <a:pt x="7913804" y="767705"/>
                </a:lnTo>
                <a:lnTo>
                  <a:pt x="7925234" y="767705"/>
                </a:lnTo>
                <a:lnTo>
                  <a:pt x="7936663" y="767705"/>
                </a:lnTo>
                <a:lnTo>
                  <a:pt x="7948094" y="767705"/>
                </a:lnTo>
                <a:lnTo>
                  <a:pt x="7959524" y="767705"/>
                </a:lnTo>
                <a:lnTo>
                  <a:pt x="7971001" y="767705"/>
                </a:lnTo>
                <a:lnTo>
                  <a:pt x="7982431" y="767705"/>
                </a:lnTo>
                <a:lnTo>
                  <a:pt x="7993861" y="767705"/>
                </a:lnTo>
                <a:lnTo>
                  <a:pt x="8005291" y="767705"/>
                </a:lnTo>
                <a:lnTo>
                  <a:pt x="8016721" y="767705"/>
                </a:lnTo>
                <a:lnTo>
                  <a:pt x="8028199" y="767705"/>
                </a:lnTo>
                <a:lnTo>
                  <a:pt x="8039629" y="767705"/>
                </a:lnTo>
                <a:lnTo>
                  <a:pt x="8051059" y="767705"/>
                </a:lnTo>
                <a:lnTo>
                  <a:pt x="8062489" y="767705"/>
                </a:lnTo>
                <a:lnTo>
                  <a:pt x="8073919" y="767705"/>
                </a:lnTo>
                <a:lnTo>
                  <a:pt x="8085396" y="767705"/>
                </a:lnTo>
                <a:lnTo>
                  <a:pt x="8096826" y="767705"/>
                </a:lnTo>
                <a:lnTo>
                  <a:pt x="8108256" y="767705"/>
                </a:lnTo>
                <a:lnTo>
                  <a:pt x="8119687" y="767705"/>
                </a:lnTo>
                <a:lnTo>
                  <a:pt x="8131117" y="767705"/>
                </a:lnTo>
                <a:lnTo>
                  <a:pt x="8142594" y="767705"/>
                </a:lnTo>
                <a:lnTo>
                  <a:pt x="8154024" y="767705"/>
                </a:lnTo>
                <a:lnTo>
                  <a:pt x="8165454" y="767705"/>
                </a:lnTo>
                <a:lnTo>
                  <a:pt x="8176884" y="767705"/>
                </a:lnTo>
                <a:lnTo>
                  <a:pt x="8188314" y="767705"/>
                </a:lnTo>
                <a:lnTo>
                  <a:pt x="8199792" y="767705"/>
                </a:lnTo>
                <a:lnTo>
                  <a:pt x="8211222" y="767705"/>
                </a:lnTo>
                <a:lnTo>
                  <a:pt x="8222652" y="767705"/>
                </a:lnTo>
                <a:lnTo>
                  <a:pt x="8234082" y="767705"/>
                </a:lnTo>
                <a:lnTo>
                  <a:pt x="8245512" y="767705"/>
                </a:lnTo>
                <a:lnTo>
                  <a:pt x="8256989" y="767705"/>
                </a:lnTo>
                <a:lnTo>
                  <a:pt x="8268419" y="767705"/>
                </a:lnTo>
                <a:lnTo>
                  <a:pt x="8279850" y="767705"/>
                </a:lnTo>
                <a:lnTo>
                  <a:pt x="8291280" y="767705"/>
                </a:lnTo>
                <a:lnTo>
                  <a:pt x="8302709" y="767705"/>
                </a:lnTo>
                <a:lnTo>
                  <a:pt x="8314187" y="767705"/>
                </a:lnTo>
                <a:lnTo>
                  <a:pt x="8325617" y="767705"/>
                </a:lnTo>
                <a:lnTo>
                  <a:pt x="8337047" y="767705"/>
                </a:lnTo>
                <a:lnTo>
                  <a:pt x="8348477" y="767705"/>
                </a:lnTo>
                <a:lnTo>
                  <a:pt x="8359907" y="767705"/>
                </a:lnTo>
                <a:lnTo>
                  <a:pt x="8371385" y="767705"/>
                </a:lnTo>
                <a:lnTo>
                  <a:pt x="8382815" y="767705"/>
                </a:lnTo>
                <a:lnTo>
                  <a:pt x="8394245" y="767705"/>
                </a:lnTo>
                <a:lnTo>
                  <a:pt x="8405674" y="767705"/>
                </a:lnTo>
                <a:lnTo>
                  <a:pt x="8417104" y="767705"/>
                </a:lnTo>
                <a:lnTo>
                  <a:pt x="8428582" y="767705"/>
                </a:lnTo>
                <a:lnTo>
                  <a:pt x="8440012" y="767705"/>
                </a:lnTo>
                <a:lnTo>
                  <a:pt x="8451442" y="767705"/>
                </a:lnTo>
                <a:lnTo>
                  <a:pt x="8462872" y="767705"/>
                </a:lnTo>
                <a:lnTo>
                  <a:pt x="8474302" y="767705"/>
                </a:lnTo>
                <a:lnTo>
                  <a:pt x="8485780" y="767705"/>
                </a:lnTo>
                <a:lnTo>
                  <a:pt x="8497210" y="767705"/>
                </a:lnTo>
                <a:lnTo>
                  <a:pt x="8508640" y="767705"/>
                </a:lnTo>
                <a:lnTo>
                  <a:pt x="8520069" y="767705"/>
                </a:lnTo>
                <a:lnTo>
                  <a:pt x="8531500" y="767705"/>
                </a:lnTo>
                <a:lnTo>
                  <a:pt x="8542977" y="767705"/>
                </a:lnTo>
                <a:lnTo>
                  <a:pt x="8554407" y="767705"/>
                </a:lnTo>
                <a:lnTo>
                  <a:pt x="8565837" y="767705"/>
                </a:lnTo>
                <a:lnTo>
                  <a:pt x="8577267" y="767705"/>
                </a:lnTo>
                <a:lnTo>
                  <a:pt x="8588697" y="767705"/>
                </a:lnTo>
                <a:lnTo>
                  <a:pt x="8600175" y="767705"/>
                </a:lnTo>
                <a:lnTo>
                  <a:pt x="8611605" y="767705"/>
                </a:lnTo>
                <a:lnTo>
                  <a:pt x="8623035" y="767705"/>
                </a:lnTo>
                <a:lnTo>
                  <a:pt x="8634465" y="767705"/>
                </a:lnTo>
                <a:lnTo>
                  <a:pt x="8645895" y="767705"/>
                </a:lnTo>
                <a:lnTo>
                  <a:pt x="8657373" y="767705"/>
                </a:lnTo>
                <a:lnTo>
                  <a:pt x="8668802" y="767705"/>
                </a:lnTo>
                <a:lnTo>
                  <a:pt x="8680232" y="767705"/>
                </a:lnTo>
                <a:lnTo>
                  <a:pt x="8691662" y="767705"/>
                </a:lnTo>
                <a:lnTo>
                  <a:pt x="8703093" y="767705"/>
                </a:lnTo>
                <a:lnTo>
                  <a:pt x="8714570" y="767705"/>
                </a:lnTo>
                <a:lnTo>
                  <a:pt x="8726000" y="767705"/>
                </a:lnTo>
                <a:lnTo>
                  <a:pt x="8737430" y="767705"/>
                </a:lnTo>
                <a:lnTo>
                  <a:pt x="8748860" y="767705"/>
                </a:lnTo>
                <a:lnTo>
                  <a:pt x="8760290" y="767705"/>
                </a:lnTo>
                <a:lnTo>
                  <a:pt x="8771768" y="767705"/>
                </a:lnTo>
                <a:lnTo>
                  <a:pt x="8783198" y="767705"/>
                </a:lnTo>
                <a:lnTo>
                  <a:pt x="8794628" y="767705"/>
                </a:lnTo>
                <a:lnTo>
                  <a:pt x="8806058" y="767705"/>
                </a:lnTo>
                <a:lnTo>
                  <a:pt x="8817488" y="767705"/>
                </a:lnTo>
                <a:lnTo>
                  <a:pt x="8828918" y="767705"/>
                </a:lnTo>
                <a:lnTo>
                  <a:pt x="8840395" y="767705"/>
                </a:lnTo>
                <a:lnTo>
                  <a:pt x="8851825" y="767705"/>
                </a:lnTo>
                <a:lnTo>
                  <a:pt x="8863256" y="767705"/>
                </a:lnTo>
                <a:lnTo>
                  <a:pt x="8874686" y="767705"/>
                </a:lnTo>
                <a:lnTo>
                  <a:pt x="8886115" y="767705"/>
                </a:lnTo>
                <a:lnTo>
                  <a:pt x="8897593" y="767705"/>
                </a:lnTo>
                <a:lnTo>
                  <a:pt x="8909022" y="767705"/>
                </a:lnTo>
                <a:lnTo>
                  <a:pt x="8920453" y="767705"/>
                </a:lnTo>
                <a:lnTo>
                  <a:pt x="8931883" y="767705"/>
                </a:lnTo>
                <a:lnTo>
                  <a:pt x="8943313" y="767705"/>
                </a:lnTo>
                <a:lnTo>
                  <a:pt x="8954791" y="767705"/>
                </a:lnTo>
                <a:lnTo>
                  <a:pt x="8966220" y="767705"/>
                </a:lnTo>
                <a:lnTo>
                  <a:pt x="8977651" y="767705"/>
                </a:lnTo>
                <a:lnTo>
                  <a:pt x="8989080" y="767705"/>
                </a:lnTo>
                <a:lnTo>
                  <a:pt x="9000511" y="767705"/>
                </a:lnTo>
                <a:lnTo>
                  <a:pt x="9011988" y="767705"/>
                </a:lnTo>
                <a:lnTo>
                  <a:pt x="9023418" y="767705"/>
                </a:lnTo>
                <a:lnTo>
                  <a:pt x="9034849" y="767705"/>
                </a:lnTo>
                <a:lnTo>
                  <a:pt x="9046278" y="767705"/>
                </a:lnTo>
                <a:lnTo>
                  <a:pt x="9057709" y="767705"/>
                </a:lnTo>
                <a:lnTo>
                  <a:pt x="9069186" y="767705"/>
                </a:lnTo>
                <a:lnTo>
                  <a:pt x="9080615" y="767705"/>
                </a:lnTo>
                <a:lnTo>
                  <a:pt x="9092046" y="767705"/>
                </a:lnTo>
                <a:lnTo>
                  <a:pt x="9103476" y="767705"/>
                </a:lnTo>
                <a:lnTo>
                  <a:pt x="9114906" y="767705"/>
                </a:lnTo>
                <a:lnTo>
                  <a:pt x="9126384" y="767705"/>
                </a:lnTo>
                <a:lnTo>
                  <a:pt x="9137813" y="767705"/>
                </a:lnTo>
                <a:lnTo>
                  <a:pt x="9149244" y="767705"/>
                </a:lnTo>
                <a:lnTo>
                  <a:pt x="9160673" y="767705"/>
                </a:lnTo>
                <a:lnTo>
                  <a:pt x="9172104" y="767705"/>
                </a:lnTo>
                <a:lnTo>
                  <a:pt x="9183581" y="767705"/>
                </a:lnTo>
                <a:lnTo>
                  <a:pt x="9195011" y="767705"/>
                </a:lnTo>
                <a:lnTo>
                  <a:pt x="9206442" y="767705"/>
                </a:lnTo>
                <a:lnTo>
                  <a:pt x="9217871" y="767705"/>
                </a:lnTo>
                <a:lnTo>
                  <a:pt x="9229301" y="767705"/>
                </a:lnTo>
                <a:lnTo>
                  <a:pt x="9240779" y="767705"/>
                </a:lnTo>
                <a:lnTo>
                  <a:pt x="9252209" y="767705"/>
                </a:lnTo>
                <a:lnTo>
                  <a:pt x="9263639" y="767705"/>
                </a:lnTo>
                <a:lnTo>
                  <a:pt x="9275069" y="767705"/>
                </a:lnTo>
                <a:lnTo>
                  <a:pt x="9286498" y="767705"/>
                </a:lnTo>
                <a:lnTo>
                  <a:pt x="9297977" y="767705"/>
                </a:lnTo>
                <a:lnTo>
                  <a:pt x="9309406" y="767705"/>
                </a:lnTo>
                <a:lnTo>
                  <a:pt x="9320837" y="767705"/>
                </a:lnTo>
                <a:lnTo>
                  <a:pt x="9332266" y="767705"/>
                </a:lnTo>
                <a:lnTo>
                  <a:pt x="9343696" y="767705"/>
                </a:lnTo>
                <a:lnTo>
                  <a:pt x="9355174" y="767705"/>
                </a:lnTo>
                <a:lnTo>
                  <a:pt x="9366604" y="767705"/>
                </a:lnTo>
                <a:lnTo>
                  <a:pt x="9378035" y="767705"/>
                </a:lnTo>
                <a:lnTo>
                  <a:pt x="9389464" y="767705"/>
                </a:lnTo>
                <a:lnTo>
                  <a:pt x="9400894" y="767705"/>
                </a:lnTo>
                <a:lnTo>
                  <a:pt x="9412372" y="767705"/>
                </a:lnTo>
                <a:lnTo>
                  <a:pt x="9423802" y="767705"/>
                </a:lnTo>
                <a:lnTo>
                  <a:pt x="9435232" y="767705"/>
                </a:lnTo>
                <a:lnTo>
                  <a:pt x="9446662" y="767705"/>
                </a:lnTo>
                <a:lnTo>
                  <a:pt x="9458091" y="767705"/>
                </a:lnTo>
                <a:lnTo>
                  <a:pt x="9469570" y="767705"/>
                </a:lnTo>
                <a:lnTo>
                  <a:pt x="9480999" y="767705"/>
                </a:lnTo>
                <a:lnTo>
                  <a:pt x="9492429" y="767705"/>
                </a:lnTo>
                <a:lnTo>
                  <a:pt x="9503859" y="767705"/>
                </a:lnTo>
                <a:lnTo>
                  <a:pt x="9515289" y="767705"/>
                </a:lnTo>
                <a:lnTo>
                  <a:pt x="9526767" y="767705"/>
                </a:lnTo>
                <a:lnTo>
                  <a:pt x="9538197" y="767705"/>
                </a:lnTo>
                <a:lnTo>
                  <a:pt x="9549626" y="767705"/>
                </a:lnTo>
                <a:lnTo>
                  <a:pt x="9561057" y="767705"/>
                </a:lnTo>
                <a:lnTo>
                  <a:pt x="9572487" y="767705"/>
                </a:lnTo>
                <a:lnTo>
                  <a:pt x="9583965" y="767705"/>
                </a:lnTo>
                <a:lnTo>
                  <a:pt x="9595395" y="767705"/>
                </a:lnTo>
                <a:lnTo>
                  <a:pt x="9606824" y="767705"/>
                </a:lnTo>
                <a:lnTo>
                  <a:pt x="9618255" y="767705"/>
                </a:lnTo>
                <a:lnTo>
                  <a:pt x="9629684" y="767705"/>
                </a:lnTo>
                <a:lnTo>
                  <a:pt x="9641163" y="767705"/>
                </a:lnTo>
                <a:lnTo>
                  <a:pt x="9652592" y="767705"/>
                </a:lnTo>
                <a:lnTo>
                  <a:pt x="9664022" y="268919"/>
                </a:lnTo>
                <a:lnTo>
                  <a:pt x="9675452" y="117181"/>
                </a:lnTo>
                <a:lnTo>
                  <a:pt x="9686882" y="320002"/>
                </a:lnTo>
                <a:lnTo>
                  <a:pt x="9698360" y="244883"/>
                </a:lnTo>
                <a:lnTo>
                  <a:pt x="9709790" y="130702"/>
                </a:lnTo>
                <a:lnTo>
                  <a:pt x="9721219" y="9011"/>
                </a:lnTo>
                <a:lnTo>
                  <a:pt x="9732650" y="0"/>
                </a:lnTo>
                <a:lnTo>
                  <a:pt x="9744080" y="235868"/>
                </a:lnTo>
                <a:lnTo>
                  <a:pt x="9755557" y="132207"/>
                </a:lnTo>
                <a:lnTo>
                  <a:pt x="9766988" y="766205"/>
                </a:lnTo>
                <a:lnTo>
                  <a:pt x="9778417" y="767705"/>
                </a:lnTo>
                <a:lnTo>
                  <a:pt x="9789848" y="767705"/>
                </a:lnTo>
                <a:lnTo>
                  <a:pt x="9801277" y="767705"/>
                </a:lnTo>
                <a:lnTo>
                  <a:pt x="9812755" y="767705"/>
                </a:lnTo>
                <a:lnTo>
                  <a:pt x="9824185" y="767705"/>
                </a:lnTo>
                <a:lnTo>
                  <a:pt x="9835615" y="767705"/>
                </a:lnTo>
                <a:lnTo>
                  <a:pt x="9847045" y="767705"/>
                </a:lnTo>
                <a:lnTo>
                  <a:pt x="9858475" y="767705"/>
                </a:lnTo>
                <a:lnTo>
                  <a:pt x="9869952" y="767705"/>
                </a:lnTo>
                <a:lnTo>
                  <a:pt x="9881383" y="767705"/>
                </a:lnTo>
                <a:lnTo>
                  <a:pt x="9892812" y="767705"/>
                </a:lnTo>
                <a:lnTo>
                  <a:pt x="9904243" y="767705"/>
                </a:lnTo>
                <a:lnTo>
                  <a:pt x="9915673" y="767705"/>
                </a:lnTo>
                <a:lnTo>
                  <a:pt x="9927102" y="767705"/>
                </a:lnTo>
                <a:lnTo>
                  <a:pt x="9938581" y="767705"/>
                </a:lnTo>
                <a:lnTo>
                  <a:pt x="9950010" y="767705"/>
                </a:lnTo>
                <a:lnTo>
                  <a:pt x="9961441" y="767705"/>
                </a:lnTo>
                <a:lnTo>
                  <a:pt x="9972870" y="767705"/>
                </a:lnTo>
                <a:lnTo>
                  <a:pt x="9984300" y="767705"/>
                </a:lnTo>
                <a:lnTo>
                  <a:pt x="9995778" y="767705"/>
                </a:lnTo>
                <a:lnTo>
                  <a:pt x="10007208" y="767705"/>
                </a:lnTo>
                <a:lnTo>
                  <a:pt x="10018638" y="767705"/>
                </a:lnTo>
                <a:lnTo>
                  <a:pt x="10030068" y="767705"/>
                </a:lnTo>
                <a:lnTo>
                  <a:pt x="10041498" y="767705"/>
                </a:lnTo>
                <a:lnTo>
                  <a:pt x="10052976" y="767705"/>
                </a:lnTo>
                <a:lnTo>
                  <a:pt x="10064405" y="767705"/>
                </a:lnTo>
                <a:lnTo>
                  <a:pt x="10075835" y="767705"/>
                </a:lnTo>
                <a:lnTo>
                  <a:pt x="10087266" y="767705"/>
                </a:lnTo>
                <a:lnTo>
                  <a:pt x="10098695" y="767705"/>
                </a:lnTo>
                <a:lnTo>
                  <a:pt x="10110174" y="767705"/>
                </a:lnTo>
                <a:lnTo>
                  <a:pt x="10121603" y="767705"/>
                </a:lnTo>
                <a:lnTo>
                  <a:pt x="10133033" y="767705"/>
                </a:lnTo>
                <a:lnTo>
                  <a:pt x="10144463" y="767705"/>
                </a:lnTo>
                <a:lnTo>
                  <a:pt x="10155893" y="767705"/>
                </a:lnTo>
                <a:lnTo>
                  <a:pt x="10167371" y="767705"/>
                </a:lnTo>
                <a:lnTo>
                  <a:pt x="10178801" y="767705"/>
                </a:lnTo>
                <a:lnTo>
                  <a:pt x="10190230" y="767705"/>
                </a:lnTo>
                <a:lnTo>
                  <a:pt x="10201661" y="767705"/>
                </a:lnTo>
                <a:lnTo>
                  <a:pt x="10213091" y="767705"/>
                </a:lnTo>
                <a:lnTo>
                  <a:pt x="10224569" y="767705"/>
                </a:lnTo>
                <a:lnTo>
                  <a:pt x="10235998" y="767705"/>
                </a:lnTo>
                <a:lnTo>
                  <a:pt x="10247428" y="767705"/>
                </a:lnTo>
                <a:lnTo>
                  <a:pt x="10258859" y="767705"/>
                </a:lnTo>
                <a:lnTo>
                  <a:pt x="10270288" y="767705"/>
                </a:lnTo>
                <a:lnTo>
                  <a:pt x="10281767" y="767705"/>
                </a:lnTo>
                <a:lnTo>
                  <a:pt x="10293196" y="767705"/>
                </a:lnTo>
                <a:lnTo>
                  <a:pt x="10304626" y="767705"/>
                </a:lnTo>
                <a:lnTo>
                  <a:pt x="10316056" y="767705"/>
                </a:lnTo>
                <a:lnTo>
                  <a:pt x="10327486" y="767705"/>
                </a:lnTo>
                <a:lnTo>
                  <a:pt x="10338963" y="767705"/>
                </a:lnTo>
                <a:lnTo>
                  <a:pt x="10350394" y="767705"/>
                </a:lnTo>
                <a:lnTo>
                  <a:pt x="10361823" y="767705"/>
                </a:lnTo>
                <a:lnTo>
                  <a:pt x="10373254" y="767705"/>
                </a:lnTo>
                <a:lnTo>
                  <a:pt x="10384684" y="767705"/>
                </a:lnTo>
                <a:lnTo>
                  <a:pt x="10396161" y="767705"/>
                </a:lnTo>
                <a:lnTo>
                  <a:pt x="10407591" y="767705"/>
                </a:lnTo>
                <a:lnTo>
                  <a:pt x="10419021" y="767705"/>
                </a:lnTo>
                <a:lnTo>
                  <a:pt x="10430452" y="767705"/>
                </a:lnTo>
                <a:lnTo>
                  <a:pt x="10441881" y="767705"/>
                </a:lnTo>
                <a:lnTo>
                  <a:pt x="10453358" y="767705"/>
                </a:lnTo>
                <a:lnTo>
                  <a:pt x="10464789" y="767705"/>
                </a:lnTo>
                <a:lnTo>
                  <a:pt x="10476219" y="767705"/>
                </a:lnTo>
                <a:lnTo>
                  <a:pt x="10487649" y="767705"/>
                </a:lnTo>
                <a:lnTo>
                  <a:pt x="10499079" y="767705"/>
                </a:lnTo>
                <a:lnTo>
                  <a:pt x="10510556" y="767705"/>
                </a:lnTo>
                <a:lnTo>
                  <a:pt x="10521987" y="767705"/>
                </a:lnTo>
                <a:lnTo>
                  <a:pt x="10533416" y="767705"/>
                </a:lnTo>
                <a:lnTo>
                  <a:pt x="10544847" y="767705"/>
                </a:lnTo>
                <a:lnTo>
                  <a:pt x="10556277" y="767705"/>
                </a:lnTo>
                <a:lnTo>
                  <a:pt x="10567754" y="767705"/>
                </a:lnTo>
                <a:lnTo>
                  <a:pt x="10579184" y="767705"/>
                </a:lnTo>
                <a:lnTo>
                  <a:pt x="10590614" y="767705"/>
                </a:lnTo>
                <a:lnTo>
                  <a:pt x="10602045" y="767705"/>
                </a:lnTo>
                <a:lnTo>
                  <a:pt x="10613474" y="767705"/>
                </a:lnTo>
                <a:lnTo>
                  <a:pt x="10624951" y="767705"/>
                </a:lnTo>
                <a:lnTo>
                  <a:pt x="10636382" y="767705"/>
                </a:lnTo>
                <a:lnTo>
                  <a:pt x="10647812" y="767705"/>
                </a:lnTo>
                <a:lnTo>
                  <a:pt x="10659241" y="767705"/>
                </a:lnTo>
                <a:lnTo>
                  <a:pt x="10670672" y="767705"/>
                </a:lnTo>
                <a:lnTo>
                  <a:pt x="10682149" y="767705"/>
                </a:lnTo>
                <a:lnTo>
                  <a:pt x="10693580" y="767705"/>
                </a:lnTo>
                <a:lnTo>
                  <a:pt x="10705009" y="767705"/>
                </a:lnTo>
                <a:lnTo>
                  <a:pt x="10716439" y="767705"/>
                </a:lnTo>
                <a:lnTo>
                  <a:pt x="10727870" y="767705"/>
                </a:lnTo>
                <a:lnTo>
                  <a:pt x="10739347" y="767705"/>
                </a:lnTo>
                <a:lnTo>
                  <a:pt x="10750778" y="767705"/>
                </a:lnTo>
                <a:lnTo>
                  <a:pt x="10762207" y="767705"/>
                </a:lnTo>
                <a:lnTo>
                  <a:pt x="10773637" y="767705"/>
                </a:lnTo>
                <a:lnTo>
                  <a:pt x="10785067" y="767705"/>
                </a:lnTo>
                <a:lnTo>
                  <a:pt x="10796544" y="767705"/>
                </a:lnTo>
                <a:lnTo>
                  <a:pt x="10807975" y="767705"/>
                </a:lnTo>
                <a:lnTo>
                  <a:pt x="10819405" y="767705"/>
                </a:lnTo>
                <a:lnTo>
                  <a:pt x="10830834" y="767705"/>
                </a:lnTo>
                <a:lnTo>
                  <a:pt x="10842265" y="767705"/>
                </a:lnTo>
                <a:lnTo>
                  <a:pt x="10853742" y="767705"/>
                </a:lnTo>
                <a:lnTo>
                  <a:pt x="10865173" y="767705"/>
                </a:lnTo>
                <a:lnTo>
                  <a:pt x="10876602" y="767705"/>
                </a:lnTo>
                <a:lnTo>
                  <a:pt x="10888032" y="767705"/>
                </a:lnTo>
                <a:lnTo>
                  <a:pt x="10899463" y="767705"/>
                </a:lnTo>
                <a:lnTo>
                  <a:pt x="10910892" y="767705"/>
                </a:lnTo>
                <a:lnTo>
                  <a:pt x="10922369" y="767705"/>
                </a:lnTo>
                <a:lnTo>
                  <a:pt x="10933800" y="767705"/>
                </a:lnTo>
                <a:lnTo>
                  <a:pt x="10945230" y="767705"/>
                </a:lnTo>
                <a:lnTo>
                  <a:pt x="10956660" y="767705"/>
                </a:lnTo>
                <a:lnTo>
                  <a:pt x="10968090" y="767705"/>
                </a:lnTo>
                <a:lnTo>
                  <a:pt x="10979567" y="767705"/>
                </a:lnTo>
                <a:lnTo>
                  <a:pt x="10990998" y="767705"/>
                </a:lnTo>
                <a:lnTo>
                  <a:pt x="11002427" y="767705"/>
                </a:lnTo>
                <a:lnTo>
                  <a:pt x="11013858" y="767705"/>
                </a:lnTo>
                <a:lnTo>
                  <a:pt x="11025287" y="767705"/>
                </a:lnTo>
                <a:lnTo>
                  <a:pt x="11036765" y="767705"/>
                </a:lnTo>
                <a:lnTo>
                  <a:pt x="11048195" y="767705"/>
                </a:lnTo>
                <a:lnTo>
                  <a:pt x="11059625" y="767705"/>
                </a:lnTo>
                <a:lnTo>
                  <a:pt x="11071056" y="767705"/>
                </a:lnTo>
                <a:lnTo>
                  <a:pt x="11082485" y="767705"/>
                </a:lnTo>
                <a:lnTo>
                  <a:pt x="11093962" y="767705"/>
                </a:lnTo>
                <a:lnTo>
                  <a:pt x="11105393" y="767705"/>
                </a:lnTo>
                <a:lnTo>
                  <a:pt x="11116823" y="767705"/>
                </a:lnTo>
                <a:lnTo>
                  <a:pt x="11128253" y="767705"/>
                </a:lnTo>
                <a:lnTo>
                  <a:pt x="11139683" y="767705"/>
                </a:lnTo>
                <a:lnTo>
                  <a:pt x="11151160" y="767705"/>
                </a:lnTo>
                <a:lnTo>
                  <a:pt x="11162591" y="767705"/>
                </a:lnTo>
                <a:lnTo>
                  <a:pt x="11174020" y="767705"/>
                </a:lnTo>
                <a:lnTo>
                  <a:pt x="11185451" y="767705"/>
                </a:lnTo>
                <a:lnTo>
                  <a:pt x="11196881" y="767705"/>
                </a:lnTo>
                <a:lnTo>
                  <a:pt x="11208358" y="767705"/>
                </a:lnTo>
                <a:lnTo>
                  <a:pt x="11218359" y="767705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29" name="Freeform 128">
            <a:extLst>
              <a:ext uri="{FF2B5EF4-FFF2-40B4-BE49-F238E27FC236}">
                <a16:creationId xmlns:a16="http://schemas.microsoft.com/office/drawing/2014/main" id="{C9C4B9AA-2FDE-7245-B9EC-F04971212E56}"/>
              </a:ext>
            </a:extLst>
          </p:cNvPr>
          <p:cNvSpPr/>
          <p:nvPr/>
        </p:nvSpPr>
        <p:spPr>
          <a:xfrm>
            <a:off x="638362" y="4675631"/>
            <a:ext cx="8413769" cy="757191"/>
          </a:xfrm>
          <a:custGeom>
            <a:avLst/>
            <a:gdLst>
              <a:gd name="connsiteX0" fmla="*/ 0 w 11218359"/>
              <a:gd name="connsiteY0" fmla="*/ 1009588 h 1009588"/>
              <a:gd name="connsiteX1" fmla="*/ 9149 w 11218359"/>
              <a:gd name="connsiteY1" fmla="*/ 1009588 h 1009588"/>
              <a:gd name="connsiteX2" fmla="*/ 20588 w 11218359"/>
              <a:gd name="connsiteY2" fmla="*/ 1009588 h 1009588"/>
              <a:gd name="connsiteX3" fmla="*/ 32028 w 11218359"/>
              <a:gd name="connsiteY3" fmla="*/ 1009588 h 1009588"/>
              <a:gd name="connsiteX4" fmla="*/ 43467 w 11218359"/>
              <a:gd name="connsiteY4" fmla="*/ 1009588 h 1009588"/>
              <a:gd name="connsiteX5" fmla="*/ 54907 w 11218359"/>
              <a:gd name="connsiteY5" fmla="*/ 1009588 h 1009588"/>
              <a:gd name="connsiteX6" fmla="*/ 66346 w 11218359"/>
              <a:gd name="connsiteY6" fmla="*/ 1009588 h 1009588"/>
              <a:gd name="connsiteX7" fmla="*/ 77786 w 11218359"/>
              <a:gd name="connsiteY7" fmla="*/ 1009588 h 1009588"/>
              <a:gd name="connsiteX8" fmla="*/ 89225 w 11218359"/>
              <a:gd name="connsiteY8" fmla="*/ 1009588 h 1009588"/>
              <a:gd name="connsiteX9" fmla="*/ 100665 w 11218359"/>
              <a:gd name="connsiteY9" fmla="*/ 1009588 h 1009588"/>
              <a:gd name="connsiteX10" fmla="*/ 112104 w 11218359"/>
              <a:gd name="connsiteY10" fmla="*/ 1009588 h 1009588"/>
              <a:gd name="connsiteX11" fmla="*/ 123544 w 11218359"/>
              <a:gd name="connsiteY11" fmla="*/ 1009588 h 1009588"/>
              <a:gd name="connsiteX12" fmla="*/ 134979 w 11218359"/>
              <a:gd name="connsiteY12" fmla="*/ 1009588 h 1009588"/>
              <a:gd name="connsiteX13" fmla="*/ 146423 w 11218359"/>
              <a:gd name="connsiteY13" fmla="*/ 1009588 h 1009588"/>
              <a:gd name="connsiteX14" fmla="*/ 157858 w 11218359"/>
              <a:gd name="connsiteY14" fmla="*/ 1009588 h 1009588"/>
              <a:gd name="connsiteX15" fmla="*/ 169297 w 11218359"/>
              <a:gd name="connsiteY15" fmla="*/ 1009588 h 1009588"/>
              <a:gd name="connsiteX16" fmla="*/ 180737 w 11218359"/>
              <a:gd name="connsiteY16" fmla="*/ 1009588 h 1009588"/>
              <a:gd name="connsiteX17" fmla="*/ 192176 w 11218359"/>
              <a:gd name="connsiteY17" fmla="*/ 1009588 h 1009588"/>
              <a:gd name="connsiteX18" fmla="*/ 203616 w 11218359"/>
              <a:gd name="connsiteY18" fmla="*/ 1009588 h 1009588"/>
              <a:gd name="connsiteX19" fmla="*/ 215055 w 11218359"/>
              <a:gd name="connsiteY19" fmla="*/ 1009588 h 1009588"/>
              <a:gd name="connsiteX20" fmla="*/ 226495 w 11218359"/>
              <a:gd name="connsiteY20" fmla="*/ 1009588 h 1009588"/>
              <a:gd name="connsiteX21" fmla="*/ 237935 w 11218359"/>
              <a:gd name="connsiteY21" fmla="*/ 1009588 h 1009588"/>
              <a:gd name="connsiteX22" fmla="*/ 249374 w 11218359"/>
              <a:gd name="connsiteY22" fmla="*/ 1009588 h 1009588"/>
              <a:gd name="connsiteX23" fmla="*/ 260814 w 11218359"/>
              <a:gd name="connsiteY23" fmla="*/ 1009588 h 1009588"/>
              <a:gd name="connsiteX24" fmla="*/ 272253 w 11218359"/>
              <a:gd name="connsiteY24" fmla="*/ 1009588 h 1009588"/>
              <a:gd name="connsiteX25" fmla="*/ 283693 w 11218359"/>
              <a:gd name="connsiteY25" fmla="*/ 1009588 h 1009588"/>
              <a:gd name="connsiteX26" fmla="*/ 295132 w 11218359"/>
              <a:gd name="connsiteY26" fmla="*/ 1009588 h 1009588"/>
              <a:gd name="connsiteX27" fmla="*/ 306572 w 11218359"/>
              <a:gd name="connsiteY27" fmla="*/ 1009588 h 1009588"/>
              <a:gd name="connsiteX28" fmla="*/ 318011 w 11218359"/>
              <a:gd name="connsiteY28" fmla="*/ 1009588 h 1009588"/>
              <a:gd name="connsiteX29" fmla="*/ 329451 w 11218359"/>
              <a:gd name="connsiteY29" fmla="*/ 1009588 h 1009588"/>
              <a:gd name="connsiteX30" fmla="*/ 340890 w 11218359"/>
              <a:gd name="connsiteY30" fmla="*/ 1009588 h 1009588"/>
              <a:gd name="connsiteX31" fmla="*/ 352330 w 11218359"/>
              <a:gd name="connsiteY31" fmla="*/ 1009588 h 1009588"/>
              <a:gd name="connsiteX32" fmla="*/ 363769 w 11218359"/>
              <a:gd name="connsiteY32" fmla="*/ 1009588 h 1009588"/>
              <a:gd name="connsiteX33" fmla="*/ 375209 w 11218359"/>
              <a:gd name="connsiteY33" fmla="*/ 1009588 h 1009588"/>
              <a:gd name="connsiteX34" fmla="*/ 386648 w 11218359"/>
              <a:gd name="connsiteY34" fmla="*/ 1009588 h 1009588"/>
              <a:gd name="connsiteX35" fmla="*/ 398088 w 11218359"/>
              <a:gd name="connsiteY35" fmla="*/ 1009588 h 1009588"/>
              <a:gd name="connsiteX36" fmla="*/ 409527 w 11218359"/>
              <a:gd name="connsiteY36" fmla="*/ 1009588 h 1009588"/>
              <a:gd name="connsiteX37" fmla="*/ 420967 w 11218359"/>
              <a:gd name="connsiteY37" fmla="*/ 1009588 h 1009588"/>
              <a:gd name="connsiteX38" fmla="*/ 432406 w 11218359"/>
              <a:gd name="connsiteY38" fmla="*/ 1009588 h 1009588"/>
              <a:gd name="connsiteX39" fmla="*/ 443846 w 11218359"/>
              <a:gd name="connsiteY39" fmla="*/ 1009588 h 1009588"/>
              <a:gd name="connsiteX40" fmla="*/ 455285 w 11218359"/>
              <a:gd name="connsiteY40" fmla="*/ 1009588 h 1009588"/>
              <a:gd name="connsiteX41" fmla="*/ 466725 w 11218359"/>
              <a:gd name="connsiteY41" fmla="*/ 1009588 h 1009588"/>
              <a:gd name="connsiteX42" fmla="*/ 478165 w 11218359"/>
              <a:gd name="connsiteY42" fmla="*/ 1009588 h 1009588"/>
              <a:gd name="connsiteX43" fmla="*/ 489604 w 11218359"/>
              <a:gd name="connsiteY43" fmla="*/ 1009588 h 1009588"/>
              <a:gd name="connsiteX44" fmla="*/ 501044 w 11218359"/>
              <a:gd name="connsiteY44" fmla="*/ 1009588 h 1009588"/>
              <a:gd name="connsiteX45" fmla="*/ 512483 w 11218359"/>
              <a:gd name="connsiteY45" fmla="*/ 1009588 h 1009588"/>
              <a:gd name="connsiteX46" fmla="*/ 523923 w 11218359"/>
              <a:gd name="connsiteY46" fmla="*/ 1009588 h 1009588"/>
              <a:gd name="connsiteX47" fmla="*/ 535362 w 11218359"/>
              <a:gd name="connsiteY47" fmla="*/ 1009588 h 1009588"/>
              <a:gd name="connsiteX48" fmla="*/ 546802 w 11218359"/>
              <a:gd name="connsiteY48" fmla="*/ 1009588 h 1009588"/>
              <a:gd name="connsiteX49" fmla="*/ 558241 w 11218359"/>
              <a:gd name="connsiteY49" fmla="*/ 1009588 h 1009588"/>
              <a:gd name="connsiteX50" fmla="*/ 569681 w 11218359"/>
              <a:gd name="connsiteY50" fmla="*/ 1009588 h 1009588"/>
              <a:gd name="connsiteX51" fmla="*/ 581120 w 11218359"/>
              <a:gd name="connsiteY51" fmla="*/ 1009588 h 1009588"/>
              <a:gd name="connsiteX52" fmla="*/ 592560 w 11218359"/>
              <a:gd name="connsiteY52" fmla="*/ 1009588 h 1009588"/>
              <a:gd name="connsiteX53" fmla="*/ 603999 w 11218359"/>
              <a:gd name="connsiteY53" fmla="*/ 1009588 h 1009588"/>
              <a:gd name="connsiteX54" fmla="*/ 615439 w 11218359"/>
              <a:gd name="connsiteY54" fmla="*/ 1009588 h 1009588"/>
              <a:gd name="connsiteX55" fmla="*/ 626878 w 11218359"/>
              <a:gd name="connsiteY55" fmla="*/ 1009588 h 1009588"/>
              <a:gd name="connsiteX56" fmla="*/ 638318 w 11218359"/>
              <a:gd name="connsiteY56" fmla="*/ 1009588 h 1009588"/>
              <a:gd name="connsiteX57" fmla="*/ 649757 w 11218359"/>
              <a:gd name="connsiteY57" fmla="*/ 1009588 h 1009588"/>
              <a:gd name="connsiteX58" fmla="*/ 661192 w 11218359"/>
              <a:gd name="connsiteY58" fmla="*/ 1009588 h 1009588"/>
              <a:gd name="connsiteX59" fmla="*/ 672632 w 11218359"/>
              <a:gd name="connsiteY59" fmla="*/ 1009588 h 1009588"/>
              <a:gd name="connsiteX60" fmla="*/ 684071 w 11218359"/>
              <a:gd name="connsiteY60" fmla="*/ 1009588 h 1009588"/>
              <a:gd name="connsiteX61" fmla="*/ 695511 w 11218359"/>
              <a:gd name="connsiteY61" fmla="*/ 1009588 h 1009588"/>
              <a:gd name="connsiteX62" fmla="*/ 706950 w 11218359"/>
              <a:gd name="connsiteY62" fmla="*/ 1009588 h 1009588"/>
              <a:gd name="connsiteX63" fmla="*/ 718390 w 11218359"/>
              <a:gd name="connsiteY63" fmla="*/ 1009588 h 1009588"/>
              <a:gd name="connsiteX64" fmla="*/ 729829 w 11218359"/>
              <a:gd name="connsiteY64" fmla="*/ 1009588 h 1009588"/>
              <a:gd name="connsiteX65" fmla="*/ 741269 w 11218359"/>
              <a:gd name="connsiteY65" fmla="*/ 1009588 h 1009588"/>
              <a:gd name="connsiteX66" fmla="*/ 752708 w 11218359"/>
              <a:gd name="connsiteY66" fmla="*/ 1009588 h 1009588"/>
              <a:gd name="connsiteX67" fmla="*/ 764148 w 11218359"/>
              <a:gd name="connsiteY67" fmla="*/ 1009588 h 1009588"/>
              <a:gd name="connsiteX68" fmla="*/ 775587 w 11218359"/>
              <a:gd name="connsiteY68" fmla="*/ 1009588 h 1009588"/>
              <a:gd name="connsiteX69" fmla="*/ 787027 w 11218359"/>
              <a:gd name="connsiteY69" fmla="*/ 1009588 h 1009588"/>
              <a:gd name="connsiteX70" fmla="*/ 798467 w 11218359"/>
              <a:gd name="connsiteY70" fmla="*/ 1009588 h 1009588"/>
              <a:gd name="connsiteX71" fmla="*/ 809906 w 11218359"/>
              <a:gd name="connsiteY71" fmla="*/ 1009588 h 1009588"/>
              <a:gd name="connsiteX72" fmla="*/ 821346 w 11218359"/>
              <a:gd name="connsiteY72" fmla="*/ 1009588 h 1009588"/>
              <a:gd name="connsiteX73" fmla="*/ 832785 w 11218359"/>
              <a:gd name="connsiteY73" fmla="*/ 1009588 h 1009588"/>
              <a:gd name="connsiteX74" fmla="*/ 844225 w 11218359"/>
              <a:gd name="connsiteY74" fmla="*/ 1009588 h 1009588"/>
              <a:gd name="connsiteX75" fmla="*/ 855664 w 11218359"/>
              <a:gd name="connsiteY75" fmla="*/ 1009588 h 1009588"/>
              <a:gd name="connsiteX76" fmla="*/ 867104 w 11218359"/>
              <a:gd name="connsiteY76" fmla="*/ 1009588 h 1009588"/>
              <a:gd name="connsiteX77" fmla="*/ 878543 w 11218359"/>
              <a:gd name="connsiteY77" fmla="*/ 1009588 h 1009588"/>
              <a:gd name="connsiteX78" fmla="*/ 889983 w 11218359"/>
              <a:gd name="connsiteY78" fmla="*/ 1009588 h 1009588"/>
              <a:gd name="connsiteX79" fmla="*/ 901422 w 11218359"/>
              <a:gd name="connsiteY79" fmla="*/ 1009588 h 1009588"/>
              <a:gd name="connsiteX80" fmla="*/ 912862 w 11218359"/>
              <a:gd name="connsiteY80" fmla="*/ 1009588 h 1009588"/>
              <a:gd name="connsiteX81" fmla="*/ 924301 w 11218359"/>
              <a:gd name="connsiteY81" fmla="*/ 1009588 h 1009588"/>
              <a:gd name="connsiteX82" fmla="*/ 935741 w 11218359"/>
              <a:gd name="connsiteY82" fmla="*/ 1009588 h 1009588"/>
              <a:gd name="connsiteX83" fmla="*/ 947180 w 11218359"/>
              <a:gd name="connsiteY83" fmla="*/ 1009588 h 1009588"/>
              <a:gd name="connsiteX84" fmla="*/ 958620 w 11218359"/>
              <a:gd name="connsiteY84" fmla="*/ 1009588 h 1009588"/>
              <a:gd name="connsiteX85" fmla="*/ 970059 w 11218359"/>
              <a:gd name="connsiteY85" fmla="*/ 1009588 h 1009588"/>
              <a:gd name="connsiteX86" fmla="*/ 981499 w 11218359"/>
              <a:gd name="connsiteY86" fmla="*/ 1009588 h 1009588"/>
              <a:gd name="connsiteX87" fmla="*/ 992938 w 11218359"/>
              <a:gd name="connsiteY87" fmla="*/ 1009588 h 1009588"/>
              <a:gd name="connsiteX88" fmla="*/ 1004378 w 11218359"/>
              <a:gd name="connsiteY88" fmla="*/ 1009588 h 1009588"/>
              <a:gd name="connsiteX89" fmla="*/ 1015818 w 11218359"/>
              <a:gd name="connsiteY89" fmla="*/ 1009588 h 1009588"/>
              <a:gd name="connsiteX90" fmla="*/ 1027257 w 11218359"/>
              <a:gd name="connsiteY90" fmla="*/ 1009588 h 1009588"/>
              <a:gd name="connsiteX91" fmla="*/ 1038697 w 11218359"/>
              <a:gd name="connsiteY91" fmla="*/ 1009588 h 1009588"/>
              <a:gd name="connsiteX92" fmla="*/ 1050136 w 11218359"/>
              <a:gd name="connsiteY92" fmla="*/ 1009588 h 1009588"/>
              <a:gd name="connsiteX93" fmla="*/ 1061576 w 11218359"/>
              <a:gd name="connsiteY93" fmla="*/ 1009588 h 1009588"/>
              <a:gd name="connsiteX94" fmla="*/ 1073015 w 11218359"/>
              <a:gd name="connsiteY94" fmla="*/ 1009588 h 1009588"/>
              <a:gd name="connsiteX95" fmla="*/ 1084455 w 11218359"/>
              <a:gd name="connsiteY95" fmla="*/ 1009588 h 1009588"/>
              <a:gd name="connsiteX96" fmla="*/ 1095894 w 11218359"/>
              <a:gd name="connsiteY96" fmla="*/ 1009588 h 1009588"/>
              <a:gd name="connsiteX97" fmla="*/ 1107334 w 11218359"/>
              <a:gd name="connsiteY97" fmla="*/ 1009588 h 1009588"/>
              <a:gd name="connsiteX98" fmla="*/ 1118773 w 11218359"/>
              <a:gd name="connsiteY98" fmla="*/ 1009588 h 1009588"/>
              <a:gd name="connsiteX99" fmla="*/ 1130213 w 11218359"/>
              <a:gd name="connsiteY99" fmla="*/ 1009588 h 1009588"/>
              <a:gd name="connsiteX100" fmla="*/ 1141652 w 11218359"/>
              <a:gd name="connsiteY100" fmla="*/ 1009588 h 1009588"/>
              <a:gd name="connsiteX101" fmla="*/ 1153092 w 11218359"/>
              <a:gd name="connsiteY101" fmla="*/ 1009588 h 1009588"/>
              <a:gd name="connsiteX102" fmla="*/ 1164531 w 11218359"/>
              <a:gd name="connsiteY102" fmla="*/ 1009588 h 1009588"/>
              <a:gd name="connsiteX103" fmla="*/ 1175971 w 11218359"/>
              <a:gd name="connsiteY103" fmla="*/ 1009588 h 1009588"/>
              <a:gd name="connsiteX104" fmla="*/ 1187406 w 11218359"/>
              <a:gd name="connsiteY104" fmla="*/ 1009588 h 1009588"/>
              <a:gd name="connsiteX105" fmla="*/ 1198845 w 11218359"/>
              <a:gd name="connsiteY105" fmla="*/ 1009588 h 1009588"/>
              <a:gd name="connsiteX106" fmla="*/ 1210285 w 11218359"/>
              <a:gd name="connsiteY106" fmla="*/ 1009588 h 1009588"/>
              <a:gd name="connsiteX107" fmla="*/ 1221724 w 11218359"/>
              <a:gd name="connsiteY107" fmla="*/ 1009588 h 1009588"/>
              <a:gd name="connsiteX108" fmla="*/ 1233164 w 11218359"/>
              <a:gd name="connsiteY108" fmla="*/ 1009588 h 1009588"/>
              <a:gd name="connsiteX109" fmla="*/ 1244603 w 11218359"/>
              <a:gd name="connsiteY109" fmla="*/ 1009588 h 1009588"/>
              <a:gd name="connsiteX110" fmla="*/ 1256043 w 11218359"/>
              <a:gd name="connsiteY110" fmla="*/ 1009588 h 1009588"/>
              <a:gd name="connsiteX111" fmla="*/ 1267482 w 11218359"/>
              <a:gd name="connsiteY111" fmla="*/ 1009588 h 1009588"/>
              <a:gd name="connsiteX112" fmla="*/ 1278922 w 11218359"/>
              <a:gd name="connsiteY112" fmla="*/ 1009588 h 1009588"/>
              <a:gd name="connsiteX113" fmla="*/ 1290361 w 11218359"/>
              <a:gd name="connsiteY113" fmla="*/ 1009588 h 1009588"/>
              <a:gd name="connsiteX114" fmla="*/ 1301801 w 11218359"/>
              <a:gd name="connsiteY114" fmla="*/ 1009588 h 1009588"/>
              <a:gd name="connsiteX115" fmla="*/ 1313240 w 11218359"/>
              <a:gd name="connsiteY115" fmla="*/ 1009588 h 1009588"/>
              <a:gd name="connsiteX116" fmla="*/ 1324680 w 11218359"/>
              <a:gd name="connsiteY116" fmla="*/ 1009588 h 1009588"/>
              <a:gd name="connsiteX117" fmla="*/ 1336120 w 11218359"/>
              <a:gd name="connsiteY117" fmla="*/ 1009588 h 1009588"/>
              <a:gd name="connsiteX118" fmla="*/ 1347559 w 11218359"/>
              <a:gd name="connsiteY118" fmla="*/ 1009588 h 1009588"/>
              <a:gd name="connsiteX119" fmla="*/ 1358999 w 11218359"/>
              <a:gd name="connsiteY119" fmla="*/ 1009588 h 1009588"/>
              <a:gd name="connsiteX120" fmla="*/ 1370438 w 11218359"/>
              <a:gd name="connsiteY120" fmla="*/ 1009588 h 1009588"/>
              <a:gd name="connsiteX121" fmla="*/ 1381878 w 11218359"/>
              <a:gd name="connsiteY121" fmla="*/ 1009588 h 1009588"/>
              <a:gd name="connsiteX122" fmla="*/ 1393317 w 11218359"/>
              <a:gd name="connsiteY122" fmla="*/ 1009588 h 1009588"/>
              <a:gd name="connsiteX123" fmla="*/ 1404757 w 11218359"/>
              <a:gd name="connsiteY123" fmla="*/ 1009588 h 1009588"/>
              <a:gd name="connsiteX124" fmla="*/ 1416196 w 11218359"/>
              <a:gd name="connsiteY124" fmla="*/ 1009588 h 1009588"/>
              <a:gd name="connsiteX125" fmla="*/ 1427636 w 11218359"/>
              <a:gd name="connsiteY125" fmla="*/ 1009588 h 1009588"/>
              <a:gd name="connsiteX126" fmla="*/ 1439075 w 11218359"/>
              <a:gd name="connsiteY126" fmla="*/ 1009588 h 1009588"/>
              <a:gd name="connsiteX127" fmla="*/ 1450515 w 11218359"/>
              <a:gd name="connsiteY127" fmla="*/ 1009588 h 1009588"/>
              <a:gd name="connsiteX128" fmla="*/ 1461954 w 11218359"/>
              <a:gd name="connsiteY128" fmla="*/ 1009588 h 1009588"/>
              <a:gd name="connsiteX129" fmla="*/ 1473394 w 11218359"/>
              <a:gd name="connsiteY129" fmla="*/ 1009588 h 1009588"/>
              <a:gd name="connsiteX130" fmla="*/ 1484833 w 11218359"/>
              <a:gd name="connsiteY130" fmla="*/ 1009588 h 1009588"/>
              <a:gd name="connsiteX131" fmla="*/ 1496273 w 11218359"/>
              <a:gd name="connsiteY131" fmla="*/ 1009588 h 1009588"/>
              <a:gd name="connsiteX132" fmla="*/ 1507712 w 11218359"/>
              <a:gd name="connsiteY132" fmla="*/ 1009588 h 1009588"/>
              <a:gd name="connsiteX133" fmla="*/ 1519152 w 11218359"/>
              <a:gd name="connsiteY133" fmla="*/ 1009588 h 1009588"/>
              <a:gd name="connsiteX134" fmla="*/ 1530591 w 11218359"/>
              <a:gd name="connsiteY134" fmla="*/ 1009588 h 1009588"/>
              <a:gd name="connsiteX135" fmla="*/ 1542031 w 11218359"/>
              <a:gd name="connsiteY135" fmla="*/ 1009588 h 1009588"/>
              <a:gd name="connsiteX136" fmla="*/ 1553471 w 11218359"/>
              <a:gd name="connsiteY136" fmla="*/ 1009588 h 1009588"/>
              <a:gd name="connsiteX137" fmla="*/ 1564910 w 11218359"/>
              <a:gd name="connsiteY137" fmla="*/ 1009588 h 1009588"/>
              <a:gd name="connsiteX138" fmla="*/ 1576349 w 11218359"/>
              <a:gd name="connsiteY138" fmla="*/ 1009588 h 1009588"/>
              <a:gd name="connsiteX139" fmla="*/ 1587789 w 11218359"/>
              <a:gd name="connsiteY139" fmla="*/ 1009588 h 1009588"/>
              <a:gd name="connsiteX140" fmla="*/ 1599229 w 11218359"/>
              <a:gd name="connsiteY140" fmla="*/ 1009588 h 1009588"/>
              <a:gd name="connsiteX141" fmla="*/ 1610668 w 11218359"/>
              <a:gd name="connsiteY141" fmla="*/ 1009588 h 1009588"/>
              <a:gd name="connsiteX142" fmla="*/ 1622107 w 11218359"/>
              <a:gd name="connsiteY142" fmla="*/ 1009588 h 1009588"/>
              <a:gd name="connsiteX143" fmla="*/ 1633547 w 11218359"/>
              <a:gd name="connsiteY143" fmla="*/ 1009588 h 1009588"/>
              <a:gd name="connsiteX144" fmla="*/ 1644987 w 11218359"/>
              <a:gd name="connsiteY144" fmla="*/ 1009588 h 1009588"/>
              <a:gd name="connsiteX145" fmla="*/ 1656426 w 11218359"/>
              <a:gd name="connsiteY145" fmla="*/ 1009588 h 1009588"/>
              <a:gd name="connsiteX146" fmla="*/ 1667866 w 11218359"/>
              <a:gd name="connsiteY146" fmla="*/ 1009588 h 1009588"/>
              <a:gd name="connsiteX147" fmla="*/ 1679305 w 11218359"/>
              <a:gd name="connsiteY147" fmla="*/ 1009588 h 1009588"/>
              <a:gd name="connsiteX148" fmla="*/ 1690745 w 11218359"/>
              <a:gd name="connsiteY148" fmla="*/ 1009588 h 1009588"/>
              <a:gd name="connsiteX149" fmla="*/ 1702184 w 11218359"/>
              <a:gd name="connsiteY149" fmla="*/ 1009588 h 1009588"/>
              <a:gd name="connsiteX150" fmla="*/ 1713619 w 11218359"/>
              <a:gd name="connsiteY150" fmla="*/ 1009588 h 1009588"/>
              <a:gd name="connsiteX151" fmla="*/ 1725063 w 11218359"/>
              <a:gd name="connsiteY151" fmla="*/ 1009588 h 1009588"/>
              <a:gd name="connsiteX152" fmla="*/ 1736498 w 11218359"/>
              <a:gd name="connsiteY152" fmla="*/ 1009588 h 1009588"/>
              <a:gd name="connsiteX153" fmla="*/ 1747938 w 11218359"/>
              <a:gd name="connsiteY153" fmla="*/ 1009588 h 1009588"/>
              <a:gd name="connsiteX154" fmla="*/ 1759377 w 11218359"/>
              <a:gd name="connsiteY154" fmla="*/ 1009588 h 1009588"/>
              <a:gd name="connsiteX155" fmla="*/ 1770817 w 11218359"/>
              <a:gd name="connsiteY155" fmla="*/ 1009588 h 1009588"/>
              <a:gd name="connsiteX156" fmla="*/ 1782256 w 11218359"/>
              <a:gd name="connsiteY156" fmla="*/ 1009588 h 1009588"/>
              <a:gd name="connsiteX157" fmla="*/ 1793696 w 11218359"/>
              <a:gd name="connsiteY157" fmla="*/ 1009588 h 1009588"/>
              <a:gd name="connsiteX158" fmla="*/ 1805135 w 11218359"/>
              <a:gd name="connsiteY158" fmla="*/ 1009588 h 1009588"/>
              <a:gd name="connsiteX159" fmla="*/ 1816575 w 11218359"/>
              <a:gd name="connsiteY159" fmla="*/ 1009588 h 1009588"/>
              <a:gd name="connsiteX160" fmla="*/ 1828014 w 11218359"/>
              <a:gd name="connsiteY160" fmla="*/ 1009588 h 1009588"/>
              <a:gd name="connsiteX161" fmla="*/ 1839454 w 11218359"/>
              <a:gd name="connsiteY161" fmla="*/ 1009588 h 1009588"/>
              <a:gd name="connsiteX162" fmla="*/ 1850893 w 11218359"/>
              <a:gd name="connsiteY162" fmla="*/ 1009588 h 1009588"/>
              <a:gd name="connsiteX163" fmla="*/ 1862333 w 11218359"/>
              <a:gd name="connsiteY163" fmla="*/ 1009588 h 1009588"/>
              <a:gd name="connsiteX164" fmla="*/ 1873772 w 11218359"/>
              <a:gd name="connsiteY164" fmla="*/ 1009588 h 1009588"/>
              <a:gd name="connsiteX165" fmla="*/ 1885212 w 11218359"/>
              <a:gd name="connsiteY165" fmla="*/ 1009588 h 1009588"/>
              <a:gd name="connsiteX166" fmla="*/ 1896651 w 11218359"/>
              <a:gd name="connsiteY166" fmla="*/ 1009588 h 1009588"/>
              <a:gd name="connsiteX167" fmla="*/ 1908091 w 11218359"/>
              <a:gd name="connsiteY167" fmla="*/ 1009588 h 1009588"/>
              <a:gd name="connsiteX168" fmla="*/ 1919531 w 11218359"/>
              <a:gd name="connsiteY168" fmla="*/ 1009588 h 1009588"/>
              <a:gd name="connsiteX169" fmla="*/ 1930970 w 11218359"/>
              <a:gd name="connsiteY169" fmla="*/ 1009588 h 1009588"/>
              <a:gd name="connsiteX170" fmla="*/ 1942409 w 11218359"/>
              <a:gd name="connsiteY170" fmla="*/ 1009588 h 1009588"/>
              <a:gd name="connsiteX171" fmla="*/ 1953849 w 11218359"/>
              <a:gd name="connsiteY171" fmla="*/ 1009588 h 1009588"/>
              <a:gd name="connsiteX172" fmla="*/ 1965289 w 11218359"/>
              <a:gd name="connsiteY172" fmla="*/ 1009588 h 1009588"/>
              <a:gd name="connsiteX173" fmla="*/ 1976728 w 11218359"/>
              <a:gd name="connsiteY173" fmla="*/ 1009588 h 1009588"/>
              <a:gd name="connsiteX174" fmla="*/ 1988168 w 11218359"/>
              <a:gd name="connsiteY174" fmla="*/ 1009588 h 1009588"/>
              <a:gd name="connsiteX175" fmla="*/ 1999607 w 11218359"/>
              <a:gd name="connsiteY175" fmla="*/ 1009588 h 1009588"/>
              <a:gd name="connsiteX176" fmla="*/ 2011047 w 11218359"/>
              <a:gd name="connsiteY176" fmla="*/ 1009588 h 1009588"/>
              <a:gd name="connsiteX177" fmla="*/ 2022486 w 11218359"/>
              <a:gd name="connsiteY177" fmla="*/ 1009588 h 1009588"/>
              <a:gd name="connsiteX178" fmla="*/ 2033926 w 11218359"/>
              <a:gd name="connsiteY178" fmla="*/ 1009588 h 1009588"/>
              <a:gd name="connsiteX179" fmla="*/ 2045365 w 11218359"/>
              <a:gd name="connsiteY179" fmla="*/ 1009588 h 1009588"/>
              <a:gd name="connsiteX180" fmla="*/ 2056805 w 11218359"/>
              <a:gd name="connsiteY180" fmla="*/ 1009588 h 1009588"/>
              <a:gd name="connsiteX181" fmla="*/ 2068244 w 11218359"/>
              <a:gd name="connsiteY181" fmla="*/ 1009588 h 1009588"/>
              <a:gd name="connsiteX182" fmla="*/ 2079684 w 11218359"/>
              <a:gd name="connsiteY182" fmla="*/ 1009588 h 1009588"/>
              <a:gd name="connsiteX183" fmla="*/ 2091123 w 11218359"/>
              <a:gd name="connsiteY183" fmla="*/ 1009588 h 1009588"/>
              <a:gd name="connsiteX184" fmla="*/ 2102563 w 11218359"/>
              <a:gd name="connsiteY184" fmla="*/ 1009588 h 1009588"/>
              <a:gd name="connsiteX185" fmla="*/ 2114002 w 11218359"/>
              <a:gd name="connsiteY185" fmla="*/ 1009588 h 1009588"/>
              <a:gd name="connsiteX186" fmla="*/ 2125442 w 11218359"/>
              <a:gd name="connsiteY186" fmla="*/ 1009588 h 1009588"/>
              <a:gd name="connsiteX187" fmla="*/ 2136882 w 11218359"/>
              <a:gd name="connsiteY187" fmla="*/ 1009588 h 1009588"/>
              <a:gd name="connsiteX188" fmla="*/ 2148321 w 11218359"/>
              <a:gd name="connsiteY188" fmla="*/ 1009588 h 1009588"/>
              <a:gd name="connsiteX189" fmla="*/ 2159760 w 11218359"/>
              <a:gd name="connsiteY189" fmla="*/ 1009588 h 1009588"/>
              <a:gd name="connsiteX190" fmla="*/ 2171200 w 11218359"/>
              <a:gd name="connsiteY190" fmla="*/ 1009588 h 1009588"/>
              <a:gd name="connsiteX191" fmla="*/ 2182640 w 11218359"/>
              <a:gd name="connsiteY191" fmla="*/ 1009588 h 1009588"/>
              <a:gd name="connsiteX192" fmla="*/ 2194079 w 11218359"/>
              <a:gd name="connsiteY192" fmla="*/ 1009588 h 1009588"/>
              <a:gd name="connsiteX193" fmla="*/ 2205519 w 11218359"/>
              <a:gd name="connsiteY193" fmla="*/ 1009588 h 1009588"/>
              <a:gd name="connsiteX194" fmla="*/ 2216958 w 11218359"/>
              <a:gd name="connsiteY194" fmla="*/ 1009588 h 1009588"/>
              <a:gd name="connsiteX195" fmla="*/ 2228393 w 11218359"/>
              <a:gd name="connsiteY195" fmla="*/ 1009588 h 1009588"/>
              <a:gd name="connsiteX196" fmla="*/ 2239837 w 11218359"/>
              <a:gd name="connsiteY196" fmla="*/ 1009588 h 1009588"/>
              <a:gd name="connsiteX197" fmla="*/ 2251272 w 11218359"/>
              <a:gd name="connsiteY197" fmla="*/ 1009588 h 1009588"/>
              <a:gd name="connsiteX198" fmla="*/ 2262716 w 11218359"/>
              <a:gd name="connsiteY198" fmla="*/ 1009588 h 1009588"/>
              <a:gd name="connsiteX199" fmla="*/ 2274151 w 11218359"/>
              <a:gd name="connsiteY199" fmla="*/ 1009588 h 1009588"/>
              <a:gd name="connsiteX200" fmla="*/ 2285591 w 11218359"/>
              <a:gd name="connsiteY200" fmla="*/ 1009588 h 1009588"/>
              <a:gd name="connsiteX201" fmla="*/ 2297030 w 11218359"/>
              <a:gd name="connsiteY201" fmla="*/ 1009588 h 1009588"/>
              <a:gd name="connsiteX202" fmla="*/ 2308470 w 11218359"/>
              <a:gd name="connsiteY202" fmla="*/ 1009588 h 1009588"/>
              <a:gd name="connsiteX203" fmla="*/ 2319909 w 11218359"/>
              <a:gd name="connsiteY203" fmla="*/ 1009588 h 1009588"/>
              <a:gd name="connsiteX204" fmla="*/ 2331349 w 11218359"/>
              <a:gd name="connsiteY204" fmla="*/ 1009588 h 1009588"/>
              <a:gd name="connsiteX205" fmla="*/ 2342788 w 11218359"/>
              <a:gd name="connsiteY205" fmla="*/ 1009588 h 1009588"/>
              <a:gd name="connsiteX206" fmla="*/ 2354228 w 11218359"/>
              <a:gd name="connsiteY206" fmla="*/ 1009588 h 1009588"/>
              <a:gd name="connsiteX207" fmla="*/ 2365667 w 11218359"/>
              <a:gd name="connsiteY207" fmla="*/ 1009588 h 1009588"/>
              <a:gd name="connsiteX208" fmla="*/ 2377107 w 11218359"/>
              <a:gd name="connsiteY208" fmla="*/ 1009588 h 1009588"/>
              <a:gd name="connsiteX209" fmla="*/ 2388546 w 11218359"/>
              <a:gd name="connsiteY209" fmla="*/ 1009588 h 1009588"/>
              <a:gd name="connsiteX210" fmla="*/ 2399986 w 11218359"/>
              <a:gd name="connsiteY210" fmla="*/ 1009588 h 1009588"/>
              <a:gd name="connsiteX211" fmla="*/ 2411425 w 11218359"/>
              <a:gd name="connsiteY211" fmla="*/ 1009588 h 1009588"/>
              <a:gd name="connsiteX212" fmla="*/ 2422865 w 11218359"/>
              <a:gd name="connsiteY212" fmla="*/ 1009588 h 1009588"/>
              <a:gd name="connsiteX213" fmla="*/ 2434304 w 11218359"/>
              <a:gd name="connsiteY213" fmla="*/ 1009588 h 1009588"/>
              <a:gd name="connsiteX214" fmla="*/ 2445744 w 11218359"/>
              <a:gd name="connsiteY214" fmla="*/ 1009588 h 1009588"/>
              <a:gd name="connsiteX215" fmla="*/ 2457184 w 11218359"/>
              <a:gd name="connsiteY215" fmla="*/ 1009588 h 1009588"/>
              <a:gd name="connsiteX216" fmla="*/ 2468623 w 11218359"/>
              <a:gd name="connsiteY216" fmla="*/ 1009588 h 1009588"/>
              <a:gd name="connsiteX217" fmla="*/ 2480062 w 11218359"/>
              <a:gd name="connsiteY217" fmla="*/ 1009588 h 1009588"/>
              <a:gd name="connsiteX218" fmla="*/ 2491502 w 11218359"/>
              <a:gd name="connsiteY218" fmla="*/ 1009588 h 1009588"/>
              <a:gd name="connsiteX219" fmla="*/ 2502942 w 11218359"/>
              <a:gd name="connsiteY219" fmla="*/ 1009588 h 1009588"/>
              <a:gd name="connsiteX220" fmla="*/ 2514381 w 11218359"/>
              <a:gd name="connsiteY220" fmla="*/ 1009588 h 1009588"/>
              <a:gd name="connsiteX221" fmla="*/ 2525821 w 11218359"/>
              <a:gd name="connsiteY221" fmla="*/ 1009588 h 1009588"/>
              <a:gd name="connsiteX222" fmla="*/ 2537260 w 11218359"/>
              <a:gd name="connsiteY222" fmla="*/ 1009588 h 1009588"/>
              <a:gd name="connsiteX223" fmla="*/ 2548700 w 11218359"/>
              <a:gd name="connsiteY223" fmla="*/ 1009588 h 1009588"/>
              <a:gd name="connsiteX224" fmla="*/ 2560139 w 11218359"/>
              <a:gd name="connsiteY224" fmla="*/ 1009588 h 1009588"/>
              <a:gd name="connsiteX225" fmla="*/ 2571579 w 11218359"/>
              <a:gd name="connsiteY225" fmla="*/ 1009588 h 1009588"/>
              <a:gd name="connsiteX226" fmla="*/ 2583018 w 11218359"/>
              <a:gd name="connsiteY226" fmla="*/ 1009588 h 1009588"/>
              <a:gd name="connsiteX227" fmla="*/ 2594458 w 11218359"/>
              <a:gd name="connsiteY227" fmla="*/ 1009588 h 1009588"/>
              <a:gd name="connsiteX228" fmla="*/ 2605897 w 11218359"/>
              <a:gd name="connsiteY228" fmla="*/ 1009588 h 1009588"/>
              <a:gd name="connsiteX229" fmla="*/ 2617337 w 11218359"/>
              <a:gd name="connsiteY229" fmla="*/ 1009588 h 1009588"/>
              <a:gd name="connsiteX230" fmla="*/ 2628776 w 11218359"/>
              <a:gd name="connsiteY230" fmla="*/ 1009588 h 1009588"/>
              <a:gd name="connsiteX231" fmla="*/ 2640216 w 11218359"/>
              <a:gd name="connsiteY231" fmla="*/ 1009588 h 1009588"/>
              <a:gd name="connsiteX232" fmla="*/ 2651655 w 11218359"/>
              <a:gd name="connsiteY232" fmla="*/ 1009588 h 1009588"/>
              <a:gd name="connsiteX233" fmla="*/ 2663095 w 11218359"/>
              <a:gd name="connsiteY233" fmla="*/ 1009588 h 1009588"/>
              <a:gd name="connsiteX234" fmla="*/ 2674535 w 11218359"/>
              <a:gd name="connsiteY234" fmla="*/ 1009588 h 1009588"/>
              <a:gd name="connsiteX235" fmla="*/ 2685974 w 11218359"/>
              <a:gd name="connsiteY235" fmla="*/ 1009588 h 1009588"/>
              <a:gd name="connsiteX236" fmla="*/ 2697413 w 11218359"/>
              <a:gd name="connsiteY236" fmla="*/ 1009588 h 1009588"/>
              <a:gd name="connsiteX237" fmla="*/ 2708853 w 11218359"/>
              <a:gd name="connsiteY237" fmla="*/ 1009588 h 1009588"/>
              <a:gd name="connsiteX238" fmla="*/ 2720293 w 11218359"/>
              <a:gd name="connsiteY238" fmla="*/ 1009588 h 1009588"/>
              <a:gd name="connsiteX239" fmla="*/ 2731727 w 11218359"/>
              <a:gd name="connsiteY239" fmla="*/ 1009588 h 1009588"/>
              <a:gd name="connsiteX240" fmla="*/ 2743172 w 11218359"/>
              <a:gd name="connsiteY240" fmla="*/ 1009588 h 1009588"/>
              <a:gd name="connsiteX241" fmla="*/ 2754611 w 11218359"/>
              <a:gd name="connsiteY241" fmla="*/ 1009588 h 1009588"/>
              <a:gd name="connsiteX242" fmla="*/ 2766046 w 11218359"/>
              <a:gd name="connsiteY242" fmla="*/ 1009588 h 1009588"/>
              <a:gd name="connsiteX243" fmla="*/ 2777490 w 11218359"/>
              <a:gd name="connsiteY243" fmla="*/ 1009588 h 1009588"/>
              <a:gd name="connsiteX244" fmla="*/ 2788925 w 11218359"/>
              <a:gd name="connsiteY244" fmla="*/ 1009588 h 1009588"/>
              <a:gd name="connsiteX245" fmla="*/ 2800364 w 11218359"/>
              <a:gd name="connsiteY245" fmla="*/ 1009588 h 1009588"/>
              <a:gd name="connsiteX246" fmla="*/ 2811804 w 11218359"/>
              <a:gd name="connsiteY246" fmla="*/ 1009588 h 1009588"/>
              <a:gd name="connsiteX247" fmla="*/ 2823243 w 11218359"/>
              <a:gd name="connsiteY247" fmla="*/ 1009588 h 1009588"/>
              <a:gd name="connsiteX248" fmla="*/ 2834683 w 11218359"/>
              <a:gd name="connsiteY248" fmla="*/ 1009588 h 1009588"/>
              <a:gd name="connsiteX249" fmla="*/ 2846123 w 11218359"/>
              <a:gd name="connsiteY249" fmla="*/ 1009588 h 1009588"/>
              <a:gd name="connsiteX250" fmla="*/ 2857562 w 11218359"/>
              <a:gd name="connsiteY250" fmla="*/ 1009588 h 1009588"/>
              <a:gd name="connsiteX251" fmla="*/ 2869001 w 11218359"/>
              <a:gd name="connsiteY251" fmla="*/ 1009588 h 1009588"/>
              <a:gd name="connsiteX252" fmla="*/ 2880441 w 11218359"/>
              <a:gd name="connsiteY252" fmla="*/ 1009588 h 1009588"/>
              <a:gd name="connsiteX253" fmla="*/ 2891881 w 11218359"/>
              <a:gd name="connsiteY253" fmla="*/ 1009588 h 1009588"/>
              <a:gd name="connsiteX254" fmla="*/ 2903320 w 11218359"/>
              <a:gd name="connsiteY254" fmla="*/ 1009588 h 1009588"/>
              <a:gd name="connsiteX255" fmla="*/ 2914760 w 11218359"/>
              <a:gd name="connsiteY255" fmla="*/ 1009588 h 1009588"/>
              <a:gd name="connsiteX256" fmla="*/ 2926199 w 11218359"/>
              <a:gd name="connsiteY256" fmla="*/ 1009588 h 1009588"/>
              <a:gd name="connsiteX257" fmla="*/ 2937639 w 11218359"/>
              <a:gd name="connsiteY257" fmla="*/ 1009588 h 1009588"/>
              <a:gd name="connsiteX258" fmla="*/ 2949078 w 11218359"/>
              <a:gd name="connsiteY258" fmla="*/ 1009588 h 1009588"/>
              <a:gd name="connsiteX259" fmla="*/ 2960518 w 11218359"/>
              <a:gd name="connsiteY259" fmla="*/ 1009588 h 1009588"/>
              <a:gd name="connsiteX260" fmla="*/ 2971957 w 11218359"/>
              <a:gd name="connsiteY260" fmla="*/ 1009588 h 1009588"/>
              <a:gd name="connsiteX261" fmla="*/ 2983397 w 11218359"/>
              <a:gd name="connsiteY261" fmla="*/ 1009588 h 1009588"/>
              <a:gd name="connsiteX262" fmla="*/ 2994837 w 11218359"/>
              <a:gd name="connsiteY262" fmla="*/ 1009588 h 1009588"/>
              <a:gd name="connsiteX263" fmla="*/ 3006276 w 11218359"/>
              <a:gd name="connsiteY263" fmla="*/ 1009588 h 1009588"/>
              <a:gd name="connsiteX264" fmla="*/ 3017715 w 11218359"/>
              <a:gd name="connsiteY264" fmla="*/ 1009588 h 1009588"/>
              <a:gd name="connsiteX265" fmla="*/ 3029155 w 11218359"/>
              <a:gd name="connsiteY265" fmla="*/ 1009588 h 1009588"/>
              <a:gd name="connsiteX266" fmla="*/ 3040594 w 11218359"/>
              <a:gd name="connsiteY266" fmla="*/ 1009588 h 1009588"/>
              <a:gd name="connsiteX267" fmla="*/ 3052034 w 11218359"/>
              <a:gd name="connsiteY267" fmla="*/ 1009588 h 1009588"/>
              <a:gd name="connsiteX268" fmla="*/ 3063474 w 11218359"/>
              <a:gd name="connsiteY268" fmla="*/ 1009588 h 1009588"/>
              <a:gd name="connsiteX269" fmla="*/ 3074913 w 11218359"/>
              <a:gd name="connsiteY269" fmla="*/ 1009588 h 1009588"/>
              <a:gd name="connsiteX270" fmla="*/ 3086352 w 11218359"/>
              <a:gd name="connsiteY270" fmla="*/ 1009588 h 1009588"/>
              <a:gd name="connsiteX271" fmla="*/ 3097792 w 11218359"/>
              <a:gd name="connsiteY271" fmla="*/ 1009588 h 1009588"/>
              <a:gd name="connsiteX272" fmla="*/ 3109232 w 11218359"/>
              <a:gd name="connsiteY272" fmla="*/ 1009588 h 1009588"/>
              <a:gd name="connsiteX273" fmla="*/ 3120671 w 11218359"/>
              <a:gd name="connsiteY273" fmla="*/ 1009588 h 1009588"/>
              <a:gd name="connsiteX274" fmla="*/ 3132111 w 11218359"/>
              <a:gd name="connsiteY274" fmla="*/ 1009588 h 1009588"/>
              <a:gd name="connsiteX275" fmla="*/ 3143550 w 11218359"/>
              <a:gd name="connsiteY275" fmla="*/ 1009588 h 1009588"/>
              <a:gd name="connsiteX276" fmla="*/ 3154990 w 11218359"/>
              <a:gd name="connsiteY276" fmla="*/ 1009588 h 1009588"/>
              <a:gd name="connsiteX277" fmla="*/ 3166429 w 11218359"/>
              <a:gd name="connsiteY277" fmla="*/ 1009588 h 1009588"/>
              <a:gd name="connsiteX278" fmla="*/ 3177869 w 11218359"/>
              <a:gd name="connsiteY278" fmla="*/ 1009588 h 1009588"/>
              <a:gd name="connsiteX279" fmla="*/ 3189308 w 11218359"/>
              <a:gd name="connsiteY279" fmla="*/ 1009588 h 1009588"/>
              <a:gd name="connsiteX280" fmla="*/ 3200748 w 11218359"/>
              <a:gd name="connsiteY280" fmla="*/ 1009588 h 1009588"/>
              <a:gd name="connsiteX281" fmla="*/ 3212187 w 11218359"/>
              <a:gd name="connsiteY281" fmla="*/ 1009588 h 1009588"/>
              <a:gd name="connsiteX282" fmla="*/ 3223627 w 11218359"/>
              <a:gd name="connsiteY282" fmla="*/ 1009588 h 1009588"/>
              <a:gd name="connsiteX283" fmla="*/ 3235066 w 11218359"/>
              <a:gd name="connsiteY283" fmla="*/ 1009588 h 1009588"/>
              <a:gd name="connsiteX284" fmla="*/ 3246501 w 11218359"/>
              <a:gd name="connsiteY284" fmla="*/ 1009588 h 1009588"/>
              <a:gd name="connsiteX285" fmla="*/ 3257945 w 11218359"/>
              <a:gd name="connsiteY285" fmla="*/ 1009588 h 1009588"/>
              <a:gd name="connsiteX286" fmla="*/ 3269385 w 11218359"/>
              <a:gd name="connsiteY286" fmla="*/ 1009588 h 1009588"/>
              <a:gd name="connsiteX287" fmla="*/ 3280825 w 11218359"/>
              <a:gd name="connsiteY287" fmla="*/ 1009588 h 1009588"/>
              <a:gd name="connsiteX288" fmla="*/ 3292264 w 11218359"/>
              <a:gd name="connsiteY288" fmla="*/ 1009588 h 1009588"/>
              <a:gd name="connsiteX289" fmla="*/ 3303699 w 11218359"/>
              <a:gd name="connsiteY289" fmla="*/ 1009588 h 1009588"/>
              <a:gd name="connsiteX290" fmla="*/ 3315143 w 11218359"/>
              <a:gd name="connsiteY290" fmla="*/ 1009588 h 1009588"/>
              <a:gd name="connsiteX291" fmla="*/ 3326578 w 11218359"/>
              <a:gd name="connsiteY291" fmla="*/ 1009588 h 1009588"/>
              <a:gd name="connsiteX292" fmla="*/ 3338017 w 11218359"/>
              <a:gd name="connsiteY292" fmla="*/ 1009588 h 1009588"/>
              <a:gd name="connsiteX293" fmla="*/ 3349457 w 11218359"/>
              <a:gd name="connsiteY293" fmla="*/ 1009588 h 1009588"/>
              <a:gd name="connsiteX294" fmla="*/ 3360896 w 11218359"/>
              <a:gd name="connsiteY294" fmla="*/ 1009588 h 1009588"/>
              <a:gd name="connsiteX295" fmla="*/ 3372336 w 11218359"/>
              <a:gd name="connsiteY295" fmla="*/ 1009588 h 1009588"/>
              <a:gd name="connsiteX296" fmla="*/ 3383776 w 11218359"/>
              <a:gd name="connsiteY296" fmla="*/ 1009588 h 1009588"/>
              <a:gd name="connsiteX297" fmla="*/ 3395215 w 11218359"/>
              <a:gd name="connsiteY297" fmla="*/ 1009588 h 1009588"/>
              <a:gd name="connsiteX298" fmla="*/ 3406654 w 11218359"/>
              <a:gd name="connsiteY298" fmla="*/ 1009588 h 1009588"/>
              <a:gd name="connsiteX299" fmla="*/ 3418094 w 11218359"/>
              <a:gd name="connsiteY299" fmla="*/ 1009588 h 1009588"/>
              <a:gd name="connsiteX300" fmla="*/ 3429534 w 11218359"/>
              <a:gd name="connsiteY300" fmla="*/ 1009588 h 1009588"/>
              <a:gd name="connsiteX301" fmla="*/ 3440973 w 11218359"/>
              <a:gd name="connsiteY301" fmla="*/ 1009588 h 1009588"/>
              <a:gd name="connsiteX302" fmla="*/ 3452413 w 11218359"/>
              <a:gd name="connsiteY302" fmla="*/ 1009588 h 1009588"/>
              <a:gd name="connsiteX303" fmla="*/ 3463852 w 11218359"/>
              <a:gd name="connsiteY303" fmla="*/ 1009588 h 1009588"/>
              <a:gd name="connsiteX304" fmla="*/ 3475292 w 11218359"/>
              <a:gd name="connsiteY304" fmla="*/ 1009588 h 1009588"/>
              <a:gd name="connsiteX305" fmla="*/ 3486731 w 11218359"/>
              <a:gd name="connsiteY305" fmla="*/ 1009588 h 1009588"/>
              <a:gd name="connsiteX306" fmla="*/ 3498171 w 11218359"/>
              <a:gd name="connsiteY306" fmla="*/ 1009588 h 1009588"/>
              <a:gd name="connsiteX307" fmla="*/ 3509610 w 11218359"/>
              <a:gd name="connsiteY307" fmla="*/ 1009588 h 1009588"/>
              <a:gd name="connsiteX308" fmla="*/ 3521050 w 11218359"/>
              <a:gd name="connsiteY308" fmla="*/ 1009588 h 1009588"/>
              <a:gd name="connsiteX309" fmla="*/ 3532489 w 11218359"/>
              <a:gd name="connsiteY309" fmla="*/ 1009588 h 1009588"/>
              <a:gd name="connsiteX310" fmla="*/ 3543929 w 11218359"/>
              <a:gd name="connsiteY310" fmla="*/ 1009588 h 1009588"/>
              <a:gd name="connsiteX311" fmla="*/ 3555368 w 11218359"/>
              <a:gd name="connsiteY311" fmla="*/ 1009588 h 1009588"/>
              <a:gd name="connsiteX312" fmla="*/ 3566808 w 11218359"/>
              <a:gd name="connsiteY312" fmla="*/ 1009588 h 1009588"/>
              <a:gd name="connsiteX313" fmla="*/ 3578247 w 11218359"/>
              <a:gd name="connsiteY313" fmla="*/ 1009588 h 1009588"/>
              <a:gd name="connsiteX314" fmla="*/ 3589687 w 11218359"/>
              <a:gd name="connsiteY314" fmla="*/ 1009588 h 1009588"/>
              <a:gd name="connsiteX315" fmla="*/ 3601127 w 11218359"/>
              <a:gd name="connsiteY315" fmla="*/ 1009588 h 1009588"/>
              <a:gd name="connsiteX316" fmla="*/ 3612566 w 11218359"/>
              <a:gd name="connsiteY316" fmla="*/ 1009588 h 1009588"/>
              <a:gd name="connsiteX317" fmla="*/ 3624005 w 11218359"/>
              <a:gd name="connsiteY317" fmla="*/ 1009588 h 1009588"/>
              <a:gd name="connsiteX318" fmla="*/ 3635445 w 11218359"/>
              <a:gd name="connsiteY318" fmla="*/ 1009588 h 1009588"/>
              <a:gd name="connsiteX319" fmla="*/ 3646885 w 11218359"/>
              <a:gd name="connsiteY319" fmla="*/ 1009588 h 1009588"/>
              <a:gd name="connsiteX320" fmla="*/ 3658324 w 11218359"/>
              <a:gd name="connsiteY320" fmla="*/ 1009588 h 1009588"/>
              <a:gd name="connsiteX321" fmla="*/ 3669764 w 11218359"/>
              <a:gd name="connsiteY321" fmla="*/ 1009588 h 1009588"/>
              <a:gd name="connsiteX322" fmla="*/ 3681203 w 11218359"/>
              <a:gd name="connsiteY322" fmla="*/ 1009588 h 1009588"/>
              <a:gd name="connsiteX323" fmla="*/ 3692643 w 11218359"/>
              <a:gd name="connsiteY323" fmla="*/ 1009588 h 1009588"/>
              <a:gd name="connsiteX324" fmla="*/ 3704082 w 11218359"/>
              <a:gd name="connsiteY324" fmla="*/ 1009588 h 1009588"/>
              <a:gd name="connsiteX325" fmla="*/ 3715522 w 11218359"/>
              <a:gd name="connsiteY325" fmla="*/ 1009588 h 1009588"/>
              <a:gd name="connsiteX326" fmla="*/ 3726961 w 11218359"/>
              <a:gd name="connsiteY326" fmla="*/ 1009588 h 1009588"/>
              <a:gd name="connsiteX327" fmla="*/ 3738401 w 11218359"/>
              <a:gd name="connsiteY327" fmla="*/ 1009588 h 1009588"/>
              <a:gd name="connsiteX328" fmla="*/ 3749840 w 11218359"/>
              <a:gd name="connsiteY328" fmla="*/ 1009588 h 1009588"/>
              <a:gd name="connsiteX329" fmla="*/ 3761280 w 11218359"/>
              <a:gd name="connsiteY329" fmla="*/ 1009588 h 1009588"/>
              <a:gd name="connsiteX330" fmla="*/ 3772719 w 11218359"/>
              <a:gd name="connsiteY330" fmla="*/ 1009588 h 1009588"/>
              <a:gd name="connsiteX331" fmla="*/ 3784154 w 11218359"/>
              <a:gd name="connsiteY331" fmla="*/ 1009588 h 1009588"/>
              <a:gd name="connsiteX332" fmla="*/ 3795598 w 11218359"/>
              <a:gd name="connsiteY332" fmla="*/ 1009588 h 1009588"/>
              <a:gd name="connsiteX333" fmla="*/ 3807033 w 11218359"/>
              <a:gd name="connsiteY333" fmla="*/ 1009588 h 1009588"/>
              <a:gd name="connsiteX334" fmla="*/ 3818473 w 11218359"/>
              <a:gd name="connsiteY334" fmla="*/ 1009588 h 1009588"/>
              <a:gd name="connsiteX335" fmla="*/ 3829917 w 11218359"/>
              <a:gd name="connsiteY335" fmla="*/ 1009588 h 1009588"/>
              <a:gd name="connsiteX336" fmla="*/ 3841352 w 11218359"/>
              <a:gd name="connsiteY336" fmla="*/ 1009588 h 1009588"/>
              <a:gd name="connsiteX337" fmla="*/ 3852791 w 11218359"/>
              <a:gd name="connsiteY337" fmla="*/ 1009588 h 1009588"/>
              <a:gd name="connsiteX338" fmla="*/ 3864231 w 11218359"/>
              <a:gd name="connsiteY338" fmla="*/ 1009588 h 1009588"/>
              <a:gd name="connsiteX339" fmla="*/ 3875670 w 11218359"/>
              <a:gd name="connsiteY339" fmla="*/ 1009588 h 1009588"/>
              <a:gd name="connsiteX340" fmla="*/ 3887110 w 11218359"/>
              <a:gd name="connsiteY340" fmla="*/ 1009588 h 1009588"/>
              <a:gd name="connsiteX341" fmla="*/ 3898549 w 11218359"/>
              <a:gd name="connsiteY341" fmla="*/ 1009588 h 1009588"/>
              <a:gd name="connsiteX342" fmla="*/ 3909989 w 11218359"/>
              <a:gd name="connsiteY342" fmla="*/ 1009588 h 1009588"/>
              <a:gd name="connsiteX343" fmla="*/ 3921447 w 11218359"/>
              <a:gd name="connsiteY343" fmla="*/ 1009588 h 1009588"/>
              <a:gd name="connsiteX344" fmla="*/ 3932878 w 11218359"/>
              <a:gd name="connsiteY344" fmla="*/ 1009588 h 1009588"/>
              <a:gd name="connsiteX345" fmla="*/ 3944307 w 11218359"/>
              <a:gd name="connsiteY345" fmla="*/ 1009588 h 1009588"/>
              <a:gd name="connsiteX346" fmla="*/ 3955737 w 11218359"/>
              <a:gd name="connsiteY346" fmla="*/ 1009588 h 1009588"/>
              <a:gd name="connsiteX347" fmla="*/ 3967167 w 11218359"/>
              <a:gd name="connsiteY347" fmla="*/ 1009588 h 1009588"/>
              <a:gd name="connsiteX348" fmla="*/ 3978645 w 11218359"/>
              <a:gd name="connsiteY348" fmla="*/ 1009588 h 1009588"/>
              <a:gd name="connsiteX349" fmla="*/ 3990075 w 11218359"/>
              <a:gd name="connsiteY349" fmla="*/ 1009588 h 1009588"/>
              <a:gd name="connsiteX350" fmla="*/ 4001505 w 11218359"/>
              <a:gd name="connsiteY350" fmla="*/ 1009588 h 1009588"/>
              <a:gd name="connsiteX351" fmla="*/ 4012935 w 11218359"/>
              <a:gd name="connsiteY351" fmla="*/ 1009588 h 1009588"/>
              <a:gd name="connsiteX352" fmla="*/ 4024365 w 11218359"/>
              <a:gd name="connsiteY352" fmla="*/ 1009588 h 1009588"/>
              <a:gd name="connsiteX353" fmla="*/ 4035843 w 11218359"/>
              <a:gd name="connsiteY353" fmla="*/ 1009588 h 1009588"/>
              <a:gd name="connsiteX354" fmla="*/ 4047273 w 11218359"/>
              <a:gd name="connsiteY354" fmla="*/ 1009588 h 1009588"/>
              <a:gd name="connsiteX355" fmla="*/ 4058702 w 11218359"/>
              <a:gd name="connsiteY355" fmla="*/ 1009588 h 1009588"/>
              <a:gd name="connsiteX356" fmla="*/ 4070133 w 11218359"/>
              <a:gd name="connsiteY356" fmla="*/ 1009588 h 1009588"/>
              <a:gd name="connsiteX357" fmla="*/ 4081563 w 11218359"/>
              <a:gd name="connsiteY357" fmla="*/ 1009588 h 1009588"/>
              <a:gd name="connsiteX358" fmla="*/ 4093040 w 11218359"/>
              <a:gd name="connsiteY358" fmla="*/ 1009588 h 1009588"/>
              <a:gd name="connsiteX359" fmla="*/ 4104471 w 11218359"/>
              <a:gd name="connsiteY359" fmla="*/ 1009588 h 1009588"/>
              <a:gd name="connsiteX360" fmla="*/ 4115900 w 11218359"/>
              <a:gd name="connsiteY360" fmla="*/ 1009588 h 1009588"/>
              <a:gd name="connsiteX361" fmla="*/ 4127330 w 11218359"/>
              <a:gd name="connsiteY361" fmla="*/ 1009588 h 1009588"/>
              <a:gd name="connsiteX362" fmla="*/ 4138760 w 11218359"/>
              <a:gd name="connsiteY362" fmla="*/ 1009588 h 1009588"/>
              <a:gd name="connsiteX363" fmla="*/ 4150238 w 11218359"/>
              <a:gd name="connsiteY363" fmla="*/ 1009588 h 1009588"/>
              <a:gd name="connsiteX364" fmla="*/ 4161668 w 11218359"/>
              <a:gd name="connsiteY364" fmla="*/ 1009588 h 1009588"/>
              <a:gd name="connsiteX365" fmla="*/ 4173098 w 11218359"/>
              <a:gd name="connsiteY365" fmla="*/ 1009588 h 1009588"/>
              <a:gd name="connsiteX366" fmla="*/ 4184528 w 11218359"/>
              <a:gd name="connsiteY366" fmla="*/ 1009588 h 1009588"/>
              <a:gd name="connsiteX367" fmla="*/ 4195958 w 11218359"/>
              <a:gd name="connsiteY367" fmla="*/ 1009588 h 1009588"/>
              <a:gd name="connsiteX368" fmla="*/ 4207436 w 11218359"/>
              <a:gd name="connsiteY368" fmla="*/ 1009588 h 1009588"/>
              <a:gd name="connsiteX369" fmla="*/ 4218865 w 11218359"/>
              <a:gd name="connsiteY369" fmla="*/ 1009588 h 1009588"/>
              <a:gd name="connsiteX370" fmla="*/ 4230296 w 11218359"/>
              <a:gd name="connsiteY370" fmla="*/ 1009588 h 1009588"/>
              <a:gd name="connsiteX371" fmla="*/ 4241726 w 11218359"/>
              <a:gd name="connsiteY371" fmla="*/ 1009588 h 1009588"/>
              <a:gd name="connsiteX372" fmla="*/ 4253156 w 11218359"/>
              <a:gd name="connsiteY372" fmla="*/ 1009588 h 1009588"/>
              <a:gd name="connsiteX373" fmla="*/ 4264634 w 11218359"/>
              <a:gd name="connsiteY373" fmla="*/ 1009588 h 1009588"/>
              <a:gd name="connsiteX374" fmla="*/ 4276063 w 11218359"/>
              <a:gd name="connsiteY374" fmla="*/ 1009588 h 1009588"/>
              <a:gd name="connsiteX375" fmla="*/ 4287493 w 11218359"/>
              <a:gd name="connsiteY375" fmla="*/ 1009588 h 1009588"/>
              <a:gd name="connsiteX376" fmla="*/ 4298923 w 11218359"/>
              <a:gd name="connsiteY376" fmla="*/ 1009588 h 1009588"/>
              <a:gd name="connsiteX377" fmla="*/ 4310353 w 11218359"/>
              <a:gd name="connsiteY377" fmla="*/ 1009588 h 1009588"/>
              <a:gd name="connsiteX378" fmla="*/ 4321831 w 11218359"/>
              <a:gd name="connsiteY378" fmla="*/ 1009588 h 1009588"/>
              <a:gd name="connsiteX379" fmla="*/ 4333261 w 11218359"/>
              <a:gd name="connsiteY379" fmla="*/ 1009588 h 1009588"/>
              <a:gd name="connsiteX380" fmla="*/ 4344691 w 11218359"/>
              <a:gd name="connsiteY380" fmla="*/ 1009588 h 1009588"/>
              <a:gd name="connsiteX381" fmla="*/ 4356121 w 11218359"/>
              <a:gd name="connsiteY381" fmla="*/ 1009588 h 1009588"/>
              <a:gd name="connsiteX382" fmla="*/ 4367551 w 11218359"/>
              <a:gd name="connsiteY382" fmla="*/ 1009588 h 1009588"/>
              <a:gd name="connsiteX383" fmla="*/ 4379028 w 11218359"/>
              <a:gd name="connsiteY383" fmla="*/ 1009588 h 1009588"/>
              <a:gd name="connsiteX384" fmla="*/ 4390458 w 11218359"/>
              <a:gd name="connsiteY384" fmla="*/ 1009588 h 1009588"/>
              <a:gd name="connsiteX385" fmla="*/ 4401889 w 11218359"/>
              <a:gd name="connsiteY385" fmla="*/ 1009588 h 1009588"/>
              <a:gd name="connsiteX386" fmla="*/ 4413319 w 11218359"/>
              <a:gd name="connsiteY386" fmla="*/ 1009588 h 1009588"/>
              <a:gd name="connsiteX387" fmla="*/ 4424749 w 11218359"/>
              <a:gd name="connsiteY387" fmla="*/ 1009588 h 1009588"/>
              <a:gd name="connsiteX388" fmla="*/ 4436226 w 11218359"/>
              <a:gd name="connsiteY388" fmla="*/ 1009588 h 1009588"/>
              <a:gd name="connsiteX389" fmla="*/ 4447656 w 11218359"/>
              <a:gd name="connsiteY389" fmla="*/ 1009588 h 1009588"/>
              <a:gd name="connsiteX390" fmla="*/ 4459086 w 11218359"/>
              <a:gd name="connsiteY390" fmla="*/ 1009588 h 1009588"/>
              <a:gd name="connsiteX391" fmla="*/ 4470516 w 11218359"/>
              <a:gd name="connsiteY391" fmla="*/ 1009588 h 1009588"/>
              <a:gd name="connsiteX392" fmla="*/ 4481946 w 11218359"/>
              <a:gd name="connsiteY392" fmla="*/ 1009588 h 1009588"/>
              <a:gd name="connsiteX393" fmla="*/ 4493424 w 11218359"/>
              <a:gd name="connsiteY393" fmla="*/ 1009588 h 1009588"/>
              <a:gd name="connsiteX394" fmla="*/ 4504854 w 11218359"/>
              <a:gd name="connsiteY394" fmla="*/ 1009588 h 1009588"/>
              <a:gd name="connsiteX395" fmla="*/ 4516284 w 11218359"/>
              <a:gd name="connsiteY395" fmla="*/ 1009588 h 1009588"/>
              <a:gd name="connsiteX396" fmla="*/ 4527714 w 11218359"/>
              <a:gd name="connsiteY396" fmla="*/ 1009588 h 1009588"/>
              <a:gd name="connsiteX397" fmla="*/ 4539144 w 11218359"/>
              <a:gd name="connsiteY397" fmla="*/ 1009588 h 1009588"/>
              <a:gd name="connsiteX398" fmla="*/ 4550621 w 11218359"/>
              <a:gd name="connsiteY398" fmla="*/ 1009588 h 1009588"/>
              <a:gd name="connsiteX399" fmla="*/ 4562051 w 11218359"/>
              <a:gd name="connsiteY399" fmla="*/ 1009588 h 1009588"/>
              <a:gd name="connsiteX400" fmla="*/ 4573482 w 11218359"/>
              <a:gd name="connsiteY400" fmla="*/ 1009588 h 1009588"/>
              <a:gd name="connsiteX401" fmla="*/ 4584912 w 11218359"/>
              <a:gd name="connsiteY401" fmla="*/ 1009588 h 1009588"/>
              <a:gd name="connsiteX402" fmla="*/ 4596341 w 11218359"/>
              <a:gd name="connsiteY402" fmla="*/ 1009588 h 1009588"/>
              <a:gd name="connsiteX403" fmla="*/ 4607771 w 11218359"/>
              <a:gd name="connsiteY403" fmla="*/ 1009588 h 1009588"/>
              <a:gd name="connsiteX404" fmla="*/ 4619249 w 11218359"/>
              <a:gd name="connsiteY404" fmla="*/ 1009588 h 1009588"/>
              <a:gd name="connsiteX405" fmla="*/ 4630679 w 11218359"/>
              <a:gd name="connsiteY405" fmla="*/ 1009588 h 1009588"/>
              <a:gd name="connsiteX406" fmla="*/ 4642109 w 11218359"/>
              <a:gd name="connsiteY406" fmla="*/ 1009588 h 1009588"/>
              <a:gd name="connsiteX407" fmla="*/ 4653539 w 11218359"/>
              <a:gd name="connsiteY407" fmla="*/ 1009588 h 1009588"/>
              <a:gd name="connsiteX408" fmla="*/ 4664969 w 11218359"/>
              <a:gd name="connsiteY408" fmla="*/ 1009588 h 1009588"/>
              <a:gd name="connsiteX409" fmla="*/ 4676447 w 11218359"/>
              <a:gd name="connsiteY409" fmla="*/ 1009588 h 1009588"/>
              <a:gd name="connsiteX410" fmla="*/ 4687877 w 11218359"/>
              <a:gd name="connsiteY410" fmla="*/ 1009588 h 1009588"/>
              <a:gd name="connsiteX411" fmla="*/ 4699306 w 11218359"/>
              <a:gd name="connsiteY411" fmla="*/ 1009588 h 1009588"/>
              <a:gd name="connsiteX412" fmla="*/ 4710737 w 11218359"/>
              <a:gd name="connsiteY412" fmla="*/ 1009588 h 1009588"/>
              <a:gd name="connsiteX413" fmla="*/ 4722167 w 11218359"/>
              <a:gd name="connsiteY413" fmla="*/ 1009588 h 1009588"/>
              <a:gd name="connsiteX414" fmla="*/ 4733644 w 11218359"/>
              <a:gd name="connsiteY414" fmla="*/ 1009588 h 1009588"/>
              <a:gd name="connsiteX415" fmla="*/ 4745075 w 11218359"/>
              <a:gd name="connsiteY415" fmla="*/ 1009588 h 1009588"/>
              <a:gd name="connsiteX416" fmla="*/ 4756504 w 11218359"/>
              <a:gd name="connsiteY416" fmla="*/ 1009588 h 1009588"/>
              <a:gd name="connsiteX417" fmla="*/ 4767934 w 11218359"/>
              <a:gd name="connsiteY417" fmla="*/ 1009588 h 1009588"/>
              <a:gd name="connsiteX418" fmla="*/ 4779364 w 11218359"/>
              <a:gd name="connsiteY418" fmla="*/ 1009588 h 1009588"/>
              <a:gd name="connsiteX419" fmla="*/ 4790842 w 11218359"/>
              <a:gd name="connsiteY419" fmla="*/ 1009588 h 1009588"/>
              <a:gd name="connsiteX420" fmla="*/ 4802272 w 11218359"/>
              <a:gd name="connsiteY420" fmla="*/ 1009588 h 1009588"/>
              <a:gd name="connsiteX421" fmla="*/ 4813702 w 11218359"/>
              <a:gd name="connsiteY421" fmla="*/ 1009588 h 1009588"/>
              <a:gd name="connsiteX422" fmla="*/ 4825132 w 11218359"/>
              <a:gd name="connsiteY422" fmla="*/ 1009588 h 1009588"/>
              <a:gd name="connsiteX423" fmla="*/ 4836562 w 11218359"/>
              <a:gd name="connsiteY423" fmla="*/ 1009588 h 1009588"/>
              <a:gd name="connsiteX424" fmla="*/ 4848040 w 11218359"/>
              <a:gd name="connsiteY424" fmla="*/ 1009588 h 1009588"/>
              <a:gd name="connsiteX425" fmla="*/ 4859469 w 11218359"/>
              <a:gd name="connsiteY425" fmla="*/ 1009588 h 1009588"/>
              <a:gd name="connsiteX426" fmla="*/ 4870899 w 11218359"/>
              <a:gd name="connsiteY426" fmla="*/ 1009588 h 1009588"/>
              <a:gd name="connsiteX427" fmla="*/ 4882330 w 11218359"/>
              <a:gd name="connsiteY427" fmla="*/ 1009588 h 1009588"/>
              <a:gd name="connsiteX428" fmla="*/ 4893760 w 11218359"/>
              <a:gd name="connsiteY428" fmla="*/ 1009588 h 1009588"/>
              <a:gd name="connsiteX429" fmla="*/ 4905237 w 11218359"/>
              <a:gd name="connsiteY429" fmla="*/ 1009588 h 1009588"/>
              <a:gd name="connsiteX430" fmla="*/ 4916667 w 11218359"/>
              <a:gd name="connsiteY430" fmla="*/ 1009588 h 1009588"/>
              <a:gd name="connsiteX431" fmla="*/ 4928097 w 11218359"/>
              <a:gd name="connsiteY431" fmla="*/ 1009588 h 1009588"/>
              <a:gd name="connsiteX432" fmla="*/ 4939527 w 11218359"/>
              <a:gd name="connsiteY432" fmla="*/ 1009588 h 1009588"/>
              <a:gd name="connsiteX433" fmla="*/ 4950957 w 11218359"/>
              <a:gd name="connsiteY433" fmla="*/ 1009588 h 1009588"/>
              <a:gd name="connsiteX434" fmla="*/ 4962435 w 11218359"/>
              <a:gd name="connsiteY434" fmla="*/ 1009588 h 1009588"/>
              <a:gd name="connsiteX435" fmla="*/ 4973865 w 11218359"/>
              <a:gd name="connsiteY435" fmla="*/ 1009588 h 1009588"/>
              <a:gd name="connsiteX436" fmla="*/ 4985295 w 11218359"/>
              <a:gd name="connsiteY436" fmla="*/ 1009588 h 1009588"/>
              <a:gd name="connsiteX437" fmla="*/ 4996725 w 11218359"/>
              <a:gd name="connsiteY437" fmla="*/ 1009588 h 1009588"/>
              <a:gd name="connsiteX438" fmla="*/ 5008155 w 11218359"/>
              <a:gd name="connsiteY438" fmla="*/ 1009588 h 1009588"/>
              <a:gd name="connsiteX439" fmla="*/ 5019632 w 11218359"/>
              <a:gd name="connsiteY439" fmla="*/ 1009588 h 1009588"/>
              <a:gd name="connsiteX440" fmla="*/ 5031062 w 11218359"/>
              <a:gd name="connsiteY440" fmla="*/ 1009588 h 1009588"/>
              <a:gd name="connsiteX441" fmla="*/ 5042492 w 11218359"/>
              <a:gd name="connsiteY441" fmla="*/ 1009588 h 1009588"/>
              <a:gd name="connsiteX442" fmla="*/ 5053923 w 11218359"/>
              <a:gd name="connsiteY442" fmla="*/ 1009588 h 1009588"/>
              <a:gd name="connsiteX443" fmla="*/ 5065353 w 11218359"/>
              <a:gd name="connsiteY443" fmla="*/ 1009588 h 1009588"/>
              <a:gd name="connsiteX444" fmla="*/ 5076830 w 11218359"/>
              <a:gd name="connsiteY444" fmla="*/ 1009588 h 1009588"/>
              <a:gd name="connsiteX445" fmla="*/ 5088260 w 11218359"/>
              <a:gd name="connsiteY445" fmla="*/ 1009588 h 1009588"/>
              <a:gd name="connsiteX446" fmla="*/ 5099690 w 11218359"/>
              <a:gd name="connsiteY446" fmla="*/ 1009588 h 1009588"/>
              <a:gd name="connsiteX447" fmla="*/ 5111120 w 11218359"/>
              <a:gd name="connsiteY447" fmla="*/ 1009588 h 1009588"/>
              <a:gd name="connsiteX448" fmla="*/ 5122550 w 11218359"/>
              <a:gd name="connsiteY448" fmla="*/ 1009588 h 1009588"/>
              <a:gd name="connsiteX449" fmla="*/ 5134028 w 11218359"/>
              <a:gd name="connsiteY449" fmla="*/ 1009588 h 1009588"/>
              <a:gd name="connsiteX450" fmla="*/ 5145458 w 11218359"/>
              <a:gd name="connsiteY450" fmla="*/ 1009588 h 1009588"/>
              <a:gd name="connsiteX451" fmla="*/ 5156888 w 11218359"/>
              <a:gd name="connsiteY451" fmla="*/ 1009588 h 1009588"/>
              <a:gd name="connsiteX452" fmla="*/ 5168318 w 11218359"/>
              <a:gd name="connsiteY452" fmla="*/ 1009588 h 1009588"/>
              <a:gd name="connsiteX453" fmla="*/ 5179747 w 11218359"/>
              <a:gd name="connsiteY453" fmla="*/ 1009588 h 1009588"/>
              <a:gd name="connsiteX454" fmla="*/ 5191225 w 11218359"/>
              <a:gd name="connsiteY454" fmla="*/ 1009588 h 1009588"/>
              <a:gd name="connsiteX455" fmla="*/ 5202655 w 11218359"/>
              <a:gd name="connsiteY455" fmla="*/ 1009588 h 1009588"/>
              <a:gd name="connsiteX456" fmla="*/ 5214085 w 11218359"/>
              <a:gd name="connsiteY456" fmla="*/ 1009588 h 1009588"/>
              <a:gd name="connsiteX457" fmla="*/ 5225515 w 11218359"/>
              <a:gd name="connsiteY457" fmla="*/ 1009588 h 1009588"/>
              <a:gd name="connsiteX458" fmla="*/ 5236945 w 11218359"/>
              <a:gd name="connsiteY458" fmla="*/ 1009588 h 1009588"/>
              <a:gd name="connsiteX459" fmla="*/ 5248423 w 11218359"/>
              <a:gd name="connsiteY459" fmla="*/ 1009588 h 1009588"/>
              <a:gd name="connsiteX460" fmla="*/ 5259853 w 11218359"/>
              <a:gd name="connsiteY460" fmla="*/ 1009588 h 1009588"/>
              <a:gd name="connsiteX461" fmla="*/ 5271283 w 11218359"/>
              <a:gd name="connsiteY461" fmla="*/ 1009588 h 1009588"/>
              <a:gd name="connsiteX462" fmla="*/ 5282713 w 11218359"/>
              <a:gd name="connsiteY462" fmla="*/ 1009588 h 1009588"/>
              <a:gd name="connsiteX463" fmla="*/ 5294143 w 11218359"/>
              <a:gd name="connsiteY463" fmla="*/ 1009588 h 1009588"/>
              <a:gd name="connsiteX464" fmla="*/ 5305621 w 11218359"/>
              <a:gd name="connsiteY464" fmla="*/ 1009588 h 1009588"/>
              <a:gd name="connsiteX465" fmla="*/ 5317051 w 11218359"/>
              <a:gd name="connsiteY465" fmla="*/ 1009588 h 1009588"/>
              <a:gd name="connsiteX466" fmla="*/ 5328481 w 11218359"/>
              <a:gd name="connsiteY466" fmla="*/ 1009588 h 1009588"/>
              <a:gd name="connsiteX467" fmla="*/ 5339910 w 11218359"/>
              <a:gd name="connsiteY467" fmla="*/ 1009588 h 1009588"/>
              <a:gd name="connsiteX468" fmla="*/ 5351340 w 11218359"/>
              <a:gd name="connsiteY468" fmla="*/ 1009588 h 1009588"/>
              <a:gd name="connsiteX469" fmla="*/ 5362818 w 11218359"/>
              <a:gd name="connsiteY469" fmla="*/ 1009588 h 1009588"/>
              <a:gd name="connsiteX470" fmla="*/ 5374248 w 11218359"/>
              <a:gd name="connsiteY470" fmla="*/ 1009588 h 1009588"/>
              <a:gd name="connsiteX471" fmla="*/ 5385678 w 11218359"/>
              <a:gd name="connsiteY471" fmla="*/ 1009588 h 1009588"/>
              <a:gd name="connsiteX472" fmla="*/ 5397108 w 11218359"/>
              <a:gd name="connsiteY472" fmla="*/ 1009588 h 1009588"/>
              <a:gd name="connsiteX473" fmla="*/ 5408538 w 11218359"/>
              <a:gd name="connsiteY473" fmla="*/ 1009588 h 1009588"/>
              <a:gd name="connsiteX474" fmla="*/ 5420016 w 11218359"/>
              <a:gd name="connsiteY474" fmla="*/ 1009588 h 1009588"/>
              <a:gd name="connsiteX475" fmla="*/ 5431446 w 11218359"/>
              <a:gd name="connsiteY475" fmla="*/ 1009588 h 1009588"/>
              <a:gd name="connsiteX476" fmla="*/ 5442876 w 11218359"/>
              <a:gd name="connsiteY476" fmla="*/ 1009588 h 1009588"/>
              <a:gd name="connsiteX477" fmla="*/ 5454306 w 11218359"/>
              <a:gd name="connsiteY477" fmla="*/ 1009588 h 1009588"/>
              <a:gd name="connsiteX478" fmla="*/ 5465736 w 11218359"/>
              <a:gd name="connsiteY478" fmla="*/ 1009588 h 1009588"/>
              <a:gd name="connsiteX479" fmla="*/ 5477214 w 11218359"/>
              <a:gd name="connsiteY479" fmla="*/ 1009588 h 1009588"/>
              <a:gd name="connsiteX480" fmla="*/ 5488643 w 11218359"/>
              <a:gd name="connsiteY480" fmla="*/ 1009588 h 1009588"/>
              <a:gd name="connsiteX481" fmla="*/ 5500073 w 11218359"/>
              <a:gd name="connsiteY481" fmla="*/ 1009588 h 1009588"/>
              <a:gd name="connsiteX482" fmla="*/ 5511503 w 11218359"/>
              <a:gd name="connsiteY482" fmla="*/ 1009588 h 1009588"/>
              <a:gd name="connsiteX483" fmla="*/ 5522933 w 11218359"/>
              <a:gd name="connsiteY483" fmla="*/ 1009588 h 1009588"/>
              <a:gd name="connsiteX484" fmla="*/ 5534411 w 11218359"/>
              <a:gd name="connsiteY484" fmla="*/ 1009588 h 1009588"/>
              <a:gd name="connsiteX485" fmla="*/ 5545841 w 11218359"/>
              <a:gd name="connsiteY485" fmla="*/ 1009588 h 1009588"/>
              <a:gd name="connsiteX486" fmla="*/ 5557271 w 11218359"/>
              <a:gd name="connsiteY486" fmla="*/ 1009588 h 1009588"/>
              <a:gd name="connsiteX487" fmla="*/ 5568701 w 11218359"/>
              <a:gd name="connsiteY487" fmla="*/ 1009588 h 1009588"/>
              <a:gd name="connsiteX488" fmla="*/ 5580131 w 11218359"/>
              <a:gd name="connsiteY488" fmla="*/ 1009588 h 1009588"/>
              <a:gd name="connsiteX489" fmla="*/ 5591609 w 11218359"/>
              <a:gd name="connsiteY489" fmla="*/ 1009588 h 1009588"/>
              <a:gd name="connsiteX490" fmla="*/ 5603038 w 11218359"/>
              <a:gd name="connsiteY490" fmla="*/ 1009588 h 1009588"/>
              <a:gd name="connsiteX491" fmla="*/ 5614469 w 11218359"/>
              <a:gd name="connsiteY491" fmla="*/ 1009588 h 1009588"/>
              <a:gd name="connsiteX492" fmla="*/ 5625899 w 11218359"/>
              <a:gd name="connsiteY492" fmla="*/ 1009588 h 1009588"/>
              <a:gd name="connsiteX493" fmla="*/ 5637329 w 11218359"/>
              <a:gd name="connsiteY493" fmla="*/ 1009588 h 1009588"/>
              <a:gd name="connsiteX494" fmla="*/ 5648759 w 11218359"/>
              <a:gd name="connsiteY494" fmla="*/ 1009588 h 1009588"/>
              <a:gd name="connsiteX495" fmla="*/ 5660236 w 11218359"/>
              <a:gd name="connsiteY495" fmla="*/ 1009588 h 1009588"/>
              <a:gd name="connsiteX496" fmla="*/ 5671666 w 11218359"/>
              <a:gd name="connsiteY496" fmla="*/ 1009588 h 1009588"/>
              <a:gd name="connsiteX497" fmla="*/ 5683096 w 11218359"/>
              <a:gd name="connsiteY497" fmla="*/ 1009588 h 1009588"/>
              <a:gd name="connsiteX498" fmla="*/ 5694526 w 11218359"/>
              <a:gd name="connsiteY498" fmla="*/ 1009588 h 1009588"/>
              <a:gd name="connsiteX499" fmla="*/ 5705956 w 11218359"/>
              <a:gd name="connsiteY499" fmla="*/ 1009588 h 1009588"/>
              <a:gd name="connsiteX500" fmla="*/ 5717434 w 11218359"/>
              <a:gd name="connsiteY500" fmla="*/ 1009588 h 1009588"/>
              <a:gd name="connsiteX501" fmla="*/ 5728864 w 11218359"/>
              <a:gd name="connsiteY501" fmla="*/ 1009588 h 1009588"/>
              <a:gd name="connsiteX502" fmla="*/ 5740294 w 11218359"/>
              <a:gd name="connsiteY502" fmla="*/ 1009588 h 1009588"/>
              <a:gd name="connsiteX503" fmla="*/ 5751724 w 11218359"/>
              <a:gd name="connsiteY503" fmla="*/ 1009588 h 1009588"/>
              <a:gd name="connsiteX504" fmla="*/ 5763154 w 11218359"/>
              <a:gd name="connsiteY504" fmla="*/ 1009588 h 1009588"/>
              <a:gd name="connsiteX505" fmla="*/ 5774631 w 11218359"/>
              <a:gd name="connsiteY505" fmla="*/ 1009588 h 1009588"/>
              <a:gd name="connsiteX506" fmla="*/ 5786062 w 11218359"/>
              <a:gd name="connsiteY506" fmla="*/ 1009588 h 1009588"/>
              <a:gd name="connsiteX507" fmla="*/ 5797492 w 11218359"/>
              <a:gd name="connsiteY507" fmla="*/ 1009588 h 1009588"/>
              <a:gd name="connsiteX508" fmla="*/ 5808921 w 11218359"/>
              <a:gd name="connsiteY508" fmla="*/ 1009588 h 1009588"/>
              <a:gd name="connsiteX509" fmla="*/ 5820351 w 11218359"/>
              <a:gd name="connsiteY509" fmla="*/ 1009588 h 1009588"/>
              <a:gd name="connsiteX510" fmla="*/ 5831829 w 11218359"/>
              <a:gd name="connsiteY510" fmla="*/ 1009588 h 1009588"/>
              <a:gd name="connsiteX511" fmla="*/ 5843259 w 11218359"/>
              <a:gd name="connsiteY511" fmla="*/ 1009588 h 1009588"/>
              <a:gd name="connsiteX512" fmla="*/ 5854689 w 11218359"/>
              <a:gd name="connsiteY512" fmla="*/ 1009588 h 1009588"/>
              <a:gd name="connsiteX513" fmla="*/ 5866119 w 11218359"/>
              <a:gd name="connsiteY513" fmla="*/ 1009588 h 1009588"/>
              <a:gd name="connsiteX514" fmla="*/ 5877549 w 11218359"/>
              <a:gd name="connsiteY514" fmla="*/ 1009588 h 1009588"/>
              <a:gd name="connsiteX515" fmla="*/ 5889027 w 11218359"/>
              <a:gd name="connsiteY515" fmla="*/ 1009588 h 1009588"/>
              <a:gd name="connsiteX516" fmla="*/ 5900457 w 11218359"/>
              <a:gd name="connsiteY516" fmla="*/ 1009588 h 1009588"/>
              <a:gd name="connsiteX517" fmla="*/ 5911887 w 11218359"/>
              <a:gd name="connsiteY517" fmla="*/ 1009588 h 1009588"/>
              <a:gd name="connsiteX518" fmla="*/ 5923317 w 11218359"/>
              <a:gd name="connsiteY518" fmla="*/ 1009588 h 1009588"/>
              <a:gd name="connsiteX519" fmla="*/ 5934747 w 11218359"/>
              <a:gd name="connsiteY519" fmla="*/ 1009588 h 1009588"/>
              <a:gd name="connsiteX520" fmla="*/ 5946225 w 11218359"/>
              <a:gd name="connsiteY520" fmla="*/ 1009588 h 1009588"/>
              <a:gd name="connsiteX521" fmla="*/ 5957655 w 11218359"/>
              <a:gd name="connsiteY521" fmla="*/ 1009588 h 1009588"/>
              <a:gd name="connsiteX522" fmla="*/ 5969084 w 11218359"/>
              <a:gd name="connsiteY522" fmla="*/ 1009588 h 1009588"/>
              <a:gd name="connsiteX523" fmla="*/ 5980514 w 11218359"/>
              <a:gd name="connsiteY523" fmla="*/ 1009588 h 1009588"/>
              <a:gd name="connsiteX524" fmla="*/ 5991944 w 11218359"/>
              <a:gd name="connsiteY524" fmla="*/ 1009588 h 1009588"/>
              <a:gd name="connsiteX525" fmla="*/ 6003422 w 11218359"/>
              <a:gd name="connsiteY525" fmla="*/ 1009588 h 1009588"/>
              <a:gd name="connsiteX526" fmla="*/ 6014852 w 11218359"/>
              <a:gd name="connsiteY526" fmla="*/ 1009588 h 1009588"/>
              <a:gd name="connsiteX527" fmla="*/ 6026282 w 11218359"/>
              <a:gd name="connsiteY527" fmla="*/ 1009588 h 1009588"/>
              <a:gd name="connsiteX528" fmla="*/ 6037712 w 11218359"/>
              <a:gd name="connsiteY528" fmla="*/ 1009588 h 1009588"/>
              <a:gd name="connsiteX529" fmla="*/ 6049142 w 11218359"/>
              <a:gd name="connsiteY529" fmla="*/ 1009588 h 1009588"/>
              <a:gd name="connsiteX530" fmla="*/ 6060620 w 11218359"/>
              <a:gd name="connsiteY530" fmla="*/ 1009588 h 1009588"/>
              <a:gd name="connsiteX531" fmla="*/ 6072049 w 11218359"/>
              <a:gd name="connsiteY531" fmla="*/ 1009588 h 1009588"/>
              <a:gd name="connsiteX532" fmla="*/ 6083480 w 11218359"/>
              <a:gd name="connsiteY532" fmla="*/ 1009588 h 1009588"/>
              <a:gd name="connsiteX533" fmla="*/ 6094910 w 11218359"/>
              <a:gd name="connsiteY533" fmla="*/ 1009588 h 1009588"/>
              <a:gd name="connsiteX534" fmla="*/ 6106340 w 11218359"/>
              <a:gd name="connsiteY534" fmla="*/ 1009588 h 1009588"/>
              <a:gd name="connsiteX535" fmla="*/ 6117818 w 11218359"/>
              <a:gd name="connsiteY535" fmla="*/ 1009588 h 1009588"/>
              <a:gd name="connsiteX536" fmla="*/ 6129247 w 11218359"/>
              <a:gd name="connsiteY536" fmla="*/ 1009588 h 1009588"/>
              <a:gd name="connsiteX537" fmla="*/ 6140677 w 11218359"/>
              <a:gd name="connsiteY537" fmla="*/ 1009588 h 1009588"/>
              <a:gd name="connsiteX538" fmla="*/ 6152107 w 11218359"/>
              <a:gd name="connsiteY538" fmla="*/ 1009588 h 1009588"/>
              <a:gd name="connsiteX539" fmla="*/ 6163537 w 11218359"/>
              <a:gd name="connsiteY539" fmla="*/ 1009588 h 1009588"/>
              <a:gd name="connsiteX540" fmla="*/ 6175015 w 11218359"/>
              <a:gd name="connsiteY540" fmla="*/ 1009588 h 1009588"/>
              <a:gd name="connsiteX541" fmla="*/ 6186445 w 11218359"/>
              <a:gd name="connsiteY541" fmla="*/ 1009588 h 1009588"/>
              <a:gd name="connsiteX542" fmla="*/ 6197875 w 11218359"/>
              <a:gd name="connsiteY542" fmla="*/ 1009588 h 1009588"/>
              <a:gd name="connsiteX543" fmla="*/ 6209305 w 11218359"/>
              <a:gd name="connsiteY543" fmla="*/ 1009588 h 1009588"/>
              <a:gd name="connsiteX544" fmla="*/ 6220735 w 11218359"/>
              <a:gd name="connsiteY544" fmla="*/ 1009588 h 1009588"/>
              <a:gd name="connsiteX545" fmla="*/ 6232212 w 11218359"/>
              <a:gd name="connsiteY545" fmla="*/ 1009588 h 1009588"/>
              <a:gd name="connsiteX546" fmla="*/ 6243642 w 11218359"/>
              <a:gd name="connsiteY546" fmla="*/ 1009588 h 1009588"/>
              <a:gd name="connsiteX547" fmla="*/ 6255073 w 11218359"/>
              <a:gd name="connsiteY547" fmla="*/ 1009588 h 1009588"/>
              <a:gd name="connsiteX548" fmla="*/ 6266503 w 11218359"/>
              <a:gd name="connsiteY548" fmla="*/ 1009588 h 1009588"/>
              <a:gd name="connsiteX549" fmla="*/ 6277933 w 11218359"/>
              <a:gd name="connsiteY549" fmla="*/ 1009588 h 1009588"/>
              <a:gd name="connsiteX550" fmla="*/ 6289410 w 11218359"/>
              <a:gd name="connsiteY550" fmla="*/ 1009588 h 1009588"/>
              <a:gd name="connsiteX551" fmla="*/ 6300840 w 11218359"/>
              <a:gd name="connsiteY551" fmla="*/ 1009588 h 1009588"/>
              <a:gd name="connsiteX552" fmla="*/ 6312270 w 11218359"/>
              <a:gd name="connsiteY552" fmla="*/ 1009588 h 1009588"/>
              <a:gd name="connsiteX553" fmla="*/ 6323700 w 11218359"/>
              <a:gd name="connsiteY553" fmla="*/ 1009588 h 1009588"/>
              <a:gd name="connsiteX554" fmla="*/ 6335130 w 11218359"/>
              <a:gd name="connsiteY554" fmla="*/ 1009588 h 1009588"/>
              <a:gd name="connsiteX555" fmla="*/ 6346608 w 11218359"/>
              <a:gd name="connsiteY555" fmla="*/ 1009588 h 1009588"/>
              <a:gd name="connsiteX556" fmla="*/ 6358038 w 11218359"/>
              <a:gd name="connsiteY556" fmla="*/ 1009588 h 1009588"/>
              <a:gd name="connsiteX557" fmla="*/ 6369468 w 11218359"/>
              <a:gd name="connsiteY557" fmla="*/ 1009588 h 1009588"/>
              <a:gd name="connsiteX558" fmla="*/ 6380898 w 11218359"/>
              <a:gd name="connsiteY558" fmla="*/ 1009588 h 1009588"/>
              <a:gd name="connsiteX559" fmla="*/ 6392328 w 11218359"/>
              <a:gd name="connsiteY559" fmla="*/ 1009588 h 1009588"/>
              <a:gd name="connsiteX560" fmla="*/ 6403805 w 11218359"/>
              <a:gd name="connsiteY560" fmla="*/ 1009588 h 1009588"/>
              <a:gd name="connsiteX561" fmla="*/ 6415235 w 11218359"/>
              <a:gd name="connsiteY561" fmla="*/ 1009588 h 1009588"/>
              <a:gd name="connsiteX562" fmla="*/ 6426666 w 11218359"/>
              <a:gd name="connsiteY562" fmla="*/ 1009588 h 1009588"/>
              <a:gd name="connsiteX563" fmla="*/ 6438096 w 11218359"/>
              <a:gd name="connsiteY563" fmla="*/ 1009588 h 1009588"/>
              <a:gd name="connsiteX564" fmla="*/ 6449525 w 11218359"/>
              <a:gd name="connsiteY564" fmla="*/ 1009588 h 1009588"/>
              <a:gd name="connsiteX565" fmla="*/ 6461003 w 11218359"/>
              <a:gd name="connsiteY565" fmla="*/ 1009588 h 1009588"/>
              <a:gd name="connsiteX566" fmla="*/ 6472433 w 11218359"/>
              <a:gd name="connsiteY566" fmla="*/ 1009588 h 1009588"/>
              <a:gd name="connsiteX567" fmla="*/ 6483863 w 11218359"/>
              <a:gd name="connsiteY567" fmla="*/ 1009588 h 1009588"/>
              <a:gd name="connsiteX568" fmla="*/ 6495293 w 11218359"/>
              <a:gd name="connsiteY568" fmla="*/ 1009588 h 1009588"/>
              <a:gd name="connsiteX569" fmla="*/ 6506723 w 11218359"/>
              <a:gd name="connsiteY569" fmla="*/ 1009588 h 1009588"/>
              <a:gd name="connsiteX570" fmla="*/ 6518201 w 11218359"/>
              <a:gd name="connsiteY570" fmla="*/ 1009588 h 1009588"/>
              <a:gd name="connsiteX571" fmla="*/ 6529631 w 11218359"/>
              <a:gd name="connsiteY571" fmla="*/ 1009588 h 1009588"/>
              <a:gd name="connsiteX572" fmla="*/ 6541061 w 11218359"/>
              <a:gd name="connsiteY572" fmla="*/ 1009588 h 1009588"/>
              <a:gd name="connsiteX573" fmla="*/ 6552490 w 11218359"/>
              <a:gd name="connsiteY573" fmla="*/ 1009588 h 1009588"/>
              <a:gd name="connsiteX574" fmla="*/ 6563921 w 11218359"/>
              <a:gd name="connsiteY574" fmla="*/ 1009588 h 1009588"/>
              <a:gd name="connsiteX575" fmla="*/ 6575398 w 11218359"/>
              <a:gd name="connsiteY575" fmla="*/ 1009588 h 1009588"/>
              <a:gd name="connsiteX576" fmla="*/ 6586828 w 11218359"/>
              <a:gd name="connsiteY576" fmla="*/ 1009588 h 1009588"/>
              <a:gd name="connsiteX577" fmla="*/ 6598259 w 11218359"/>
              <a:gd name="connsiteY577" fmla="*/ 1009588 h 1009588"/>
              <a:gd name="connsiteX578" fmla="*/ 6609688 w 11218359"/>
              <a:gd name="connsiteY578" fmla="*/ 1009588 h 1009588"/>
              <a:gd name="connsiteX579" fmla="*/ 6621118 w 11218359"/>
              <a:gd name="connsiteY579" fmla="*/ 1009588 h 1009588"/>
              <a:gd name="connsiteX580" fmla="*/ 6632596 w 11218359"/>
              <a:gd name="connsiteY580" fmla="*/ 1009588 h 1009588"/>
              <a:gd name="connsiteX581" fmla="*/ 6644026 w 11218359"/>
              <a:gd name="connsiteY581" fmla="*/ 1009588 h 1009588"/>
              <a:gd name="connsiteX582" fmla="*/ 6655456 w 11218359"/>
              <a:gd name="connsiteY582" fmla="*/ 1009588 h 1009588"/>
              <a:gd name="connsiteX583" fmla="*/ 6666886 w 11218359"/>
              <a:gd name="connsiteY583" fmla="*/ 1009588 h 1009588"/>
              <a:gd name="connsiteX584" fmla="*/ 6678316 w 11218359"/>
              <a:gd name="connsiteY584" fmla="*/ 1009588 h 1009588"/>
              <a:gd name="connsiteX585" fmla="*/ 6689794 w 11218359"/>
              <a:gd name="connsiteY585" fmla="*/ 1009588 h 1009588"/>
              <a:gd name="connsiteX586" fmla="*/ 6701224 w 11218359"/>
              <a:gd name="connsiteY586" fmla="*/ 1009588 h 1009588"/>
              <a:gd name="connsiteX587" fmla="*/ 6712653 w 11218359"/>
              <a:gd name="connsiteY587" fmla="*/ 1009588 h 1009588"/>
              <a:gd name="connsiteX588" fmla="*/ 6724083 w 11218359"/>
              <a:gd name="connsiteY588" fmla="*/ 1009588 h 1009588"/>
              <a:gd name="connsiteX589" fmla="*/ 6735514 w 11218359"/>
              <a:gd name="connsiteY589" fmla="*/ 1009588 h 1009588"/>
              <a:gd name="connsiteX590" fmla="*/ 6746944 w 11218359"/>
              <a:gd name="connsiteY590" fmla="*/ 1009588 h 1009588"/>
              <a:gd name="connsiteX591" fmla="*/ 6758421 w 11218359"/>
              <a:gd name="connsiteY591" fmla="*/ 1009588 h 1009588"/>
              <a:gd name="connsiteX592" fmla="*/ 6769851 w 11218359"/>
              <a:gd name="connsiteY592" fmla="*/ 1009588 h 1009588"/>
              <a:gd name="connsiteX593" fmla="*/ 6781281 w 11218359"/>
              <a:gd name="connsiteY593" fmla="*/ 1009588 h 1009588"/>
              <a:gd name="connsiteX594" fmla="*/ 6792711 w 11218359"/>
              <a:gd name="connsiteY594" fmla="*/ 1009588 h 1009588"/>
              <a:gd name="connsiteX595" fmla="*/ 6804141 w 11218359"/>
              <a:gd name="connsiteY595" fmla="*/ 1009588 h 1009588"/>
              <a:gd name="connsiteX596" fmla="*/ 6815619 w 11218359"/>
              <a:gd name="connsiteY596" fmla="*/ 1009588 h 1009588"/>
              <a:gd name="connsiteX597" fmla="*/ 6827049 w 11218359"/>
              <a:gd name="connsiteY597" fmla="*/ 1009588 h 1009588"/>
              <a:gd name="connsiteX598" fmla="*/ 6838479 w 11218359"/>
              <a:gd name="connsiteY598" fmla="*/ 1009588 h 1009588"/>
              <a:gd name="connsiteX599" fmla="*/ 6849909 w 11218359"/>
              <a:gd name="connsiteY599" fmla="*/ 1009588 h 1009588"/>
              <a:gd name="connsiteX600" fmla="*/ 6861339 w 11218359"/>
              <a:gd name="connsiteY600" fmla="*/ 1009588 h 1009588"/>
              <a:gd name="connsiteX601" fmla="*/ 6872816 w 11218359"/>
              <a:gd name="connsiteY601" fmla="*/ 1009588 h 1009588"/>
              <a:gd name="connsiteX602" fmla="*/ 6884246 w 11218359"/>
              <a:gd name="connsiteY602" fmla="*/ 1009588 h 1009588"/>
              <a:gd name="connsiteX603" fmla="*/ 6895676 w 11218359"/>
              <a:gd name="connsiteY603" fmla="*/ 1009588 h 1009588"/>
              <a:gd name="connsiteX604" fmla="*/ 6907107 w 11218359"/>
              <a:gd name="connsiteY604" fmla="*/ 1009588 h 1009588"/>
              <a:gd name="connsiteX605" fmla="*/ 6918537 w 11218359"/>
              <a:gd name="connsiteY605" fmla="*/ 1009588 h 1009588"/>
              <a:gd name="connsiteX606" fmla="*/ 6930014 w 11218359"/>
              <a:gd name="connsiteY606" fmla="*/ 1009588 h 1009588"/>
              <a:gd name="connsiteX607" fmla="*/ 6941444 w 11218359"/>
              <a:gd name="connsiteY607" fmla="*/ 1009588 h 1009588"/>
              <a:gd name="connsiteX608" fmla="*/ 6952874 w 11218359"/>
              <a:gd name="connsiteY608" fmla="*/ 1009588 h 1009588"/>
              <a:gd name="connsiteX609" fmla="*/ 6964304 w 11218359"/>
              <a:gd name="connsiteY609" fmla="*/ 1009588 h 1009588"/>
              <a:gd name="connsiteX610" fmla="*/ 6975734 w 11218359"/>
              <a:gd name="connsiteY610" fmla="*/ 1009588 h 1009588"/>
              <a:gd name="connsiteX611" fmla="*/ 6987212 w 11218359"/>
              <a:gd name="connsiteY611" fmla="*/ 1009588 h 1009588"/>
              <a:gd name="connsiteX612" fmla="*/ 6998642 w 11218359"/>
              <a:gd name="connsiteY612" fmla="*/ 1009588 h 1009588"/>
              <a:gd name="connsiteX613" fmla="*/ 7010072 w 11218359"/>
              <a:gd name="connsiteY613" fmla="*/ 1009588 h 1009588"/>
              <a:gd name="connsiteX614" fmla="*/ 7021502 w 11218359"/>
              <a:gd name="connsiteY614" fmla="*/ 1009588 h 1009588"/>
              <a:gd name="connsiteX615" fmla="*/ 7032931 w 11218359"/>
              <a:gd name="connsiteY615" fmla="*/ 1009588 h 1009588"/>
              <a:gd name="connsiteX616" fmla="*/ 7044409 w 11218359"/>
              <a:gd name="connsiteY616" fmla="*/ 1009588 h 1009588"/>
              <a:gd name="connsiteX617" fmla="*/ 7055839 w 11218359"/>
              <a:gd name="connsiteY617" fmla="*/ 1009588 h 1009588"/>
              <a:gd name="connsiteX618" fmla="*/ 7067269 w 11218359"/>
              <a:gd name="connsiteY618" fmla="*/ 1009588 h 1009588"/>
              <a:gd name="connsiteX619" fmla="*/ 7078700 w 11218359"/>
              <a:gd name="connsiteY619" fmla="*/ 1009588 h 1009588"/>
              <a:gd name="connsiteX620" fmla="*/ 7090129 w 11218359"/>
              <a:gd name="connsiteY620" fmla="*/ 1009588 h 1009588"/>
              <a:gd name="connsiteX621" fmla="*/ 7101607 w 11218359"/>
              <a:gd name="connsiteY621" fmla="*/ 1009588 h 1009588"/>
              <a:gd name="connsiteX622" fmla="*/ 7113037 w 11218359"/>
              <a:gd name="connsiteY622" fmla="*/ 1009588 h 1009588"/>
              <a:gd name="connsiteX623" fmla="*/ 7124467 w 11218359"/>
              <a:gd name="connsiteY623" fmla="*/ 1009588 h 1009588"/>
              <a:gd name="connsiteX624" fmla="*/ 7135897 w 11218359"/>
              <a:gd name="connsiteY624" fmla="*/ 1009588 h 1009588"/>
              <a:gd name="connsiteX625" fmla="*/ 7147327 w 11218359"/>
              <a:gd name="connsiteY625" fmla="*/ 1009588 h 1009588"/>
              <a:gd name="connsiteX626" fmla="*/ 7158805 w 11218359"/>
              <a:gd name="connsiteY626" fmla="*/ 1009588 h 1009588"/>
              <a:gd name="connsiteX627" fmla="*/ 7170235 w 11218359"/>
              <a:gd name="connsiteY627" fmla="*/ 1009588 h 1009588"/>
              <a:gd name="connsiteX628" fmla="*/ 7181665 w 11218359"/>
              <a:gd name="connsiteY628" fmla="*/ 1009588 h 1009588"/>
              <a:gd name="connsiteX629" fmla="*/ 7193094 w 11218359"/>
              <a:gd name="connsiteY629" fmla="*/ 1009588 h 1009588"/>
              <a:gd name="connsiteX630" fmla="*/ 7204524 w 11218359"/>
              <a:gd name="connsiteY630" fmla="*/ 1009588 h 1009588"/>
              <a:gd name="connsiteX631" fmla="*/ 7216002 w 11218359"/>
              <a:gd name="connsiteY631" fmla="*/ 1009588 h 1009588"/>
              <a:gd name="connsiteX632" fmla="*/ 7227432 w 11218359"/>
              <a:gd name="connsiteY632" fmla="*/ 1009588 h 1009588"/>
              <a:gd name="connsiteX633" fmla="*/ 7238862 w 11218359"/>
              <a:gd name="connsiteY633" fmla="*/ 1009588 h 1009588"/>
              <a:gd name="connsiteX634" fmla="*/ 7250292 w 11218359"/>
              <a:gd name="connsiteY634" fmla="*/ 1009588 h 1009588"/>
              <a:gd name="connsiteX635" fmla="*/ 7261722 w 11218359"/>
              <a:gd name="connsiteY635" fmla="*/ 1009588 h 1009588"/>
              <a:gd name="connsiteX636" fmla="*/ 7273200 w 11218359"/>
              <a:gd name="connsiteY636" fmla="*/ 1009588 h 1009588"/>
              <a:gd name="connsiteX637" fmla="*/ 7284630 w 11218359"/>
              <a:gd name="connsiteY637" fmla="*/ 1009588 h 1009588"/>
              <a:gd name="connsiteX638" fmla="*/ 7296060 w 11218359"/>
              <a:gd name="connsiteY638" fmla="*/ 1009588 h 1009588"/>
              <a:gd name="connsiteX639" fmla="*/ 7307490 w 11218359"/>
              <a:gd name="connsiteY639" fmla="*/ 1009588 h 1009588"/>
              <a:gd name="connsiteX640" fmla="*/ 7318920 w 11218359"/>
              <a:gd name="connsiteY640" fmla="*/ 1009588 h 1009588"/>
              <a:gd name="connsiteX641" fmla="*/ 7330398 w 11218359"/>
              <a:gd name="connsiteY641" fmla="*/ 1009588 h 1009588"/>
              <a:gd name="connsiteX642" fmla="*/ 7341828 w 11218359"/>
              <a:gd name="connsiteY642" fmla="*/ 1009588 h 1009588"/>
              <a:gd name="connsiteX643" fmla="*/ 7353257 w 11218359"/>
              <a:gd name="connsiteY643" fmla="*/ 1009588 h 1009588"/>
              <a:gd name="connsiteX644" fmla="*/ 7364687 w 11218359"/>
              <a:gd name="connsiteY644" fmla="*/ 1009588 h 1009588"/>
              <a:gd name="connsiteX645" fmla="*/ 7376117 w 11218359"/>
              <a:gd name="connsiteY645" fmla="*/ 1009588 h 1009588"/>
              <a:gd name="connsiteX646" fmla="*/ 7387595 w 11218359"/>
              <a:gd name="connsiteY646" fmla="*/ 1009588 h 1009588"/>
              <a:gd name="connsiteX647" fmla="*/ 7399025 w 11218359"/>
              <a:gd name="connsiteY647" fmla="*/ 1009588 h 1009588"/>
              <a:gd name="connsiteX648" fmla="*/ 7410455 w 11218359"/>
              <a:gd name="connsiteY648" fmla="*/ 1009588 h 1009588"/>
              <a:gd name="connsiteX649" fmla="*/ 7421885 w 11218359"/>
              <a:gd name="connsiteY649" fmla="*/ 1009588 h 1009588"/>
              <a:gd name="connsiteX650" fmla="*/ 7433315 w 11218359"/>
              <a:gd name="connsiteY650" fmla="*/ 1009588 h 1009588"/>
              <a:gd name="connsiteX651" fmla="*/ 7444793 w 11218359"/>
              <a:gd name="connsiteY651" fmla="*/ 1009588 h 1009588"/>
              <a:gd name="connsiteX652" fmla="*/ 7456222 w 11218359"/>
              <a:gd name="connsiteY652" fmla="*/ 1009588 h 1009588"/>
              <a:gd name="connsiteX653" fmla="*/ 7467653 w 11218359"/>
              <a:gd name="connsiteY653" fmla="*/ 1009588 h 1009588"/>
              <a:gd name="connsiteX654" fmla="*/ 7479083 w 11218359"/>
              <a:gd name="connsiteY654" fmla="*/ 1009588 h 1009588"/>
              <a:gd name="connsiteX655" fmla="*/ 7490513 w 11218359"/>
              <a:gd name="connsiteY655" fmla="*/ 1009588 h 1009588"/>
              <a:gd name="connsiteX656" fmla="*/ 7501990 w 11218359"/>
              <a:gd name="connsiteY656" fmla="*/ 1009588 h 1009588"/>
              <a:gd name="connsiteX657" fmla="*/ 7513420 w 11218359"/>
              <a:gd name="connsiteY657" fmla="*/ 1009588 h 1009588"/>
              <a:gd name="connsiteX658" fmla="*/ 7524850 w 11218359"/>
              <a:gd name="connsiteY658" fmla="*/ 1009588 h 1009588"/>
              <a:gd name="connsiteX659" fmla="*/ 7536280 w 11218359"/>
              <a:gd name="connsiteY659" fmla="*/ 1009588 h 1009588"/>
              <a:gd name="connsiteX660" fmla="*/ 7547710 w 11218359"/>
              <a:gd name="connsiteY660" fmla="*/ 1009588 h 1009588"/>
              <a:gd name="connsiteX661" fmla="*/ 7559188 w 11218359"/>
              <a:gd name="connsiteY661" fmla="*/ 1009588 h 1009588"/>
              <a:gd name="connsiteX662" fmla="*/ 7570618 w 11218359"/>
              <a:gd name="connsiteY662" fmla="*/ 1009588 h 1009588"/>
              <a:gd name="connsiteX663" fmla="*/ 7582048 w 11218359"/>
              <a:gd name="connsiteY663" fmla="*/ 1009588 h 1009588"/>
              <a:gd name="connsiteX664" fmla="*/ 7593478 w 11218359"/>
              <a:gd name="connsiteY664" fmla="*/ 1009588 h 1009588"/>
              <a:gd name="connsiteX665" fmla="*/ 7604908 w 11218359"/>
              <a:gd name="connsiteY665" fmla="*/ 1009588 h 1009588"/>
              <a:gd name="connsiteX666" fmla="*/ 7616385 w 11218359"/>
              <a:gd name="connsiteY666" fmla="*/ 1009588 h 1009588"/>
              <a:gd name="connsiteX667" fmla="*/ 7627815 w 11218359"/>
              <a:gd name="connsiteY667" fmla="*/ 1009588 h 1009588"/>
              <a:gd name="connsiteX668" fmla="*/ 7639246 w 11218359"/>
              <a:gd name="connsiteY668" fmla="*/ 1009588 h 1009588"/>
              <a:gd name="connsiteX669" fmla="*/ 7650676 w 11218359"/>
              <a:gd name="connsiteY669" fmla="*/ 1009588 h 1009588"/>
              <a:gd name="connsiteX670" fmla="*/ 7662106 w 11218359"/>
              <a:gd name="connsiteY670" fmla="*/ 1009588 h 1009588"/>
              <a:gd name="connsiteX671" fmla="*/ 7673583 w 11218359"/>
              <a:gd name="connsiteY671" fmla="*/ 1009588 h 1009588"/>
              <a:gd name="connsiteX672" fmla="*/ 7685013 w 11218359"/>
              <a:gd name="connsiteY672" fmla="*/ 1009588 h 1009588"/>
              <a:gd name="connsiteX673" fmla="*/ 7696443 w 11218359"/>
              <a:gd name="connsiteY673" fmla="*/ 1009588 h 1009588"/>
              <a:gd name="connsiteX674" fmla="*/ 7707873 w 11218359"/>
              <a:gd name="connsiteY674" fmla="*/ 1009588 h 1009588"/>
              <a:gd name="connsiteX675" fmla="*/ 7719303 w 11218359"/>
              <a:gd name="connsiteY675" fmla="*/ 1009588 h 1009588"/>
              <a:gd name="connsiteX676" fmla="*/ 7730733 w 11218359"/>
              <a:gd name="connsiteY676" fmla="*/ 1009588 h 1009588"/>
              <a:gd name="connsiteX677" fmla="*/ 7742211 w 11218359"/>
              <a:gd name="connsiteY677" fmla="*/ 1009588 h 1009588"/>
              <a:gd name="connsiteX678" fmla="*/ 7753641 w 11218359"/>
              <a:gd name="connsiteY678" fmla="*/ 1009588 h 1009588"/>
              <a:gd name="connsiteX679" fmla="*/ 7765071 w 11218359"/>
              <a:gd name="connsiteY679" fmla="*/ 1009588 h 1009588"/>
              <a:gd name="connsiteX680" fmla="*/ 7776501 w 11218359"/>
              <a:gd name="connsiteY680" fmla="*/ 1009588 h 1009588"/>
              <a:gd name="connsiteX681" fmla="*/ 7787931 w 11218359"/>
              <a:gd name="connsiteY681" fmla="*/ 1009588 h 1009588"/>
              <a:gd name="connsiteX682" fmla="*/ 7799408 w 11218359"/>
              <a:gd name="connsiteY682" fmla="*/ 1009588 h 1009588"/>
              <a:gd name="connsiteX683" fmla="*/ 7810839 w 11218359"/>
              <a:gd name="connsiteY683" fmla="*/ 1009588 h 1009588"/>
              <a:gd name="connsiteX684" fmla="*/ 7822268 w 11218359"/>
              <a:gd name="connsiteY684" fmla="*/ 1009588 h 1009588"/>
              <a:gd name="connsiteX685" fmla="*/ 7833698 w 11218359"/>
              <a:gd name="connsiteY685" fmla="*/ 1009588 h 1009588"/>
              <a:gd name="connsiteX686" fmla="*/ 7845128 w 11218359"/>
              <a:gd name="connsiteY686" fmla="*/ 1009588 h 1009588"/>
              <a:gd name="connsiteX687" fmla="*/ 7856606 w 11218359"/>
              <a:gd name="connsiteY687" fmla="*/ 1009588 h 1009588"/>
              <a:gd name="connsiteX688" fmla="*/ 7868036 w 11218359"/>
              <a:gd name="connsiteY688" fmla="*/ 1009588 h 1009588"/>
              <a:gd name="connsiteX689" fmla="*/ 7879466 w 11218359"/>
              <a:gd name="connsiteY689" fmla="*/ 1009588 h 1009588"/>
              <a:gd name="connsiteX690" fmla="*/ 7890896 w 11218359"/>
              <a:gd name="connsiteY690" fmla="*/ 1009588 h 1009588"/>
              <a:gd name="connsiteX691" fmla="*/ 7902326 w 11218359"/>
              <a:gd name="connsiteY691" fmla="*/ 1009588 h 1009588"/>
              <a:gd name="connsiteX692" fmla="*/ 7913804 w 11218359"/>
              <a:gd name="connsiteY692" fmla="*/ 1009588 h 1009588"/>
              <a:gd name="connsiteX693" fmla="*/ 7925234 w 11218359"/>
              <a:gd name="connsiteY693" fmla="*/ 1009588 h 1009588"/>
              <a:gd name="connsiteX694" fmla="*/ 7936663 w 11218359"/>
              <a:gd name="connsiteY694" fmla="*/ 1009588 h 1009588"/>
              <a:gd name="connsiteX695" fmla="*/ 7948094 w 11218359"/>
              <a:gd name="connsiteY695" fmla="*/ 1009588 h 1009588"/>
              <a:gd name="connsiteX696" fmla="*/ 7959524 w 11218359"/>
              <a:gd name="connsiteY696" fmla="*/ 1009588 h 1009588"/>
              <a:gd name="connsiteX697" fmla="*/ 7971001 w 11218359"/>
              <a:gd name="connsiteY697" fmla="*/ 1009588 h 1009588"/>
              <a:gd name="connsiteX698" fmla="*/ 7982431 w 11218359"/>
              <a:gd name="connsiteY698" fmla="*/ 1009588 h 1009588"/>
              <a:gd name="connsiteX699" fmla="*/ 7993861 w 11218359"/>
              <a:gd name="connsiteY699" fmla="*/ 1009588 h 1009588"/>
              <a:gd name="connsiteX700" fmla="*/ 8005291 w 11218359"/>
              <a:gd name="connsiteY700" fmla="*/ 1009588 h 1009588"/>
              <a:gd name="connsiteX701" fmla="*/ 8016721 w 11218359"/>
              <a:gd name="connsiteY701" fmla="*/ 1009588 h 1009588"/>
              <a:gd name="connsiteX702" fmla="*/ 8028199 w 11218359"/>
              <a:gd name="connsiteY702" fmla="*/ 1009588 h 1009588"/>
              <a:gd name="connsiteX703" fmla="*/ 8039629 w 11218359"/>
              <a:gd name="connsiteY703" fmla="*/ 1009588 h 1009588"/>
              <a:gd name="connsiteX704" fmla="*/ 8051059 w 11218359"/>
              <a:gd name="connsiteY704" fmla="*/ 1009588 h 1009588"/>
              <a:gd name="connsiteX705" fmla="*/ 8062489 w 11218359"/>
              <a:gd name="connsiteY705" fmla="*/ 1009588 h 1009588"/>
              <a:gd name="connsiteX706" fmla="*/ 8073919 w 11218359"/>
              <a:gd name="connsiteY706" fmla="*/ 1009588 h 1009588"/>
              <a:gd name="connsiteX707" fmla="*/ 8085396 w 11218359"/>
              <a:gd name="connsiteY707" fmla="*/ 1009588 h 1009588"/>
              <a:gd name="connsiteX708" fmla="*/ 8096826 w 11218359"/>
              <a:gd name="connsiteY708" fmla="*/ 1009588 h 1009588"/>
              <a:gd name="connsiteX709" fmla="*/ 8108256 w 11218359"/>
              <a:gd name="connsiteY709" fmla="*/ 1009588 h 1009588"/>
              <a:gd name="connsiteX710" fmla="*/ 8119687 w 11218359"/>
              <a:gd name="connsiteY710" fmla="*/ 1009588 h 1009588"/>
              <a:gd name="connsiteX711" fmla="*/ 8131117 w 11218359"/>
              <a:gd name="connsiteY711" fmla="*/ 1009588 h 1009588"/>
              <a:gd name="connsiteX712" fmla="*/ 8142594 w 11218359"/>
              <a:gd name="connsiteY712" fmla="*/ 1009588 h 1009588"/>
              <a:gd name="connsiteX713" fmla="*/ 8154024 w 11218359"/>
              <a:gd name="connsiteY713" fmla="*/ 1009588 h 1009588"/>
              <a:gd name="connsiteX714" fmla="*/ 8165454 w 11218359"/>
              <a:gd name="connsiteY714" fmla="*/ 1009588 h 1009588"/>
              <a:gd name="connsiteX715" fmla="*/ 8176884 w 11218359"/>
              <a:gd name="connsiteY715" fmla="*/ 1009588 h 1009588"/>
              <a:gd name="connsiteX716" fmla="*/ 8188314 w 11218359"/>
              <a:gd name="connsiteY716" fmla="*/ 1009588 h 1009588"/>
              <a:gd name="connsiteX717" fmla="*/ 8199792 w 11218359"/>
              <a:gd name="connsiteY717" fmla="*/ 1009588 h 1009588"/>
              <a:gd name="connsiteX718" fmla="*/ 8211222 w 11218359"/>
              <a:gd name="connsiteY718" fmla="*/ 1009588 h 1009588"/>
              <a:gd name="connsiteX719" fmla="*/ 8222652 w 11218359"/>
              <a:gd name="connsiteY719" fmla="*/ 1009588 h 1009588"/>
              <a:gd name="connsiteX720" fmla="*/ 8234082 w 11218359"/>
              <a:gd name="connsiteY720" fmla="*/ 1009588 h 1009588"/>
              <a:gd name="connsiteX721" fmla="*/ 8245512 w 11218359"/>
              <a:gd name="connsiteY721" fmla="*/ 1009588 h 1009588"/>
              <a:gd name="connsiteX722" fmla="*/ 8256989 w 11218359"/>
              <a:gd name="connsiteY722" fmla="*/ 1009588 h 1009588"/>
              <a:gd name="connsiteX723" fmla="*/ 8268419 w 11218359"/>
              <a:gd name="connsiteY723" fmla="*/ 1009588 h 1009588"/>
              <a:gd name="connsiteX724" fmla="*/ 8279850 w 11218359"/>
              <a:gd name="connsiteY724" fmla="*/ 1009588 h 1009588"/>
              <a:gd name="connsiteX725" fmla="*/ 8291280 w 11218359"/>
              <a:gd name="connsiteY725" fmla="*/ 1009588 h 1009588"/>
              <a:gd name="connsiteX726" fmla="*/ 8302709 w 11218359"/>
              <a:gd name="connsiteY726" fmla="*/ 1009588 h 1009588"/>
              <a:gd name="connsiteX727" fmla="*/ 8314187 w 11218359"/>
              <a:gd name="connsiteY727" fmla="*/ 1009588 h 1009588"/>
              <a:gd name="connsiteX728" fmla="*/ 8325617 w 11218359"/>
              <a:gd name="connsiteY728" fmla="*/ 1009588 h 1009588"/>
              <a:gd name="connsiteX729" fmla="*/ 8337047 w 11218359"/>
              <a:gd name="connsiteY729" fmla="*/ 1009588 h 1009588"/>
              <a:gd name="connsiteX730" fmla="*/ 8348477 w 11218359"/>
              <a:gd name="connsiteY730" fmla="*/ 1009588 h 1009588"/>
              <a:gd name="connsiteX731" fmla="*/ 8359907 w 11218359"/>
              <a:gd name="connsiteY731" fmla="*/ 1009588 h 1009588"/>
              <a:gd name="connsiteX732" fmla="*/ 8371385 w 11218359"/>
              <a:gd name="connsiteY732" fmla="*/ 1009588 h 1009588"/>
              <a:gd name="connsiteX733" fmla="*/ 8382815 w 11218359"/>
              <a:gd name="connsiteY733" fmla="*/ 1009588 h 1009588"/>
              <a:gd name="connsiteX734" fmla="*/ 8394245 w 11218359"/>
              <a:gd name="connsiteY734" fmla="*/ 1009588 h 1009588"/>
              <a:gd name="connsiteX735" fmla="*/ 8405674 w 11218359"/>
              <a:gd name="connsiteY735" fmla="*/ 1009588 h 1009588"/>
              <a:gd name="connsiteX736" fmla="*/ 8417104 w 11218359"/>
              <a:gd name="connsiteY736" fmla="*/ 1009588 h 1009588"/>
              <a:gd name="connsiteX737" fmla="*/ 8428582 w 11218359"/>
              <a:gd name="connsiteY737" fmla="*/ 1009588 h 1009588"/>
              <a:gd name="connsiteX738" fmla="*/ 8440012 w 11218359"/>
              <a:gd name="connsiteY738" fmla="*/ 1009588 h 1009588"/>
              <a:gd name="connsiteX739" fmla="*/ 8451442 w 11218359"/>
              <a:gd name="connsiteY739" fmla="*/ 1009588 h 1009588"/>
              <a:gd name="connsiteX740" fmla="*/ 8462872 w 11218359"/>
              <a:gd name="connsiteY740" fmla="*/ 1009588 h 1009588"/>
              <a:gd name="connsiteX741" fmla="*/ 8474302 w 11218359"/>
              <a:gd name="connsiteY741" fmla="*/ 1009588 h 1009588"/>
              <a:gd name="connsiteX742" fmla="*/ 8485780 w 11218359"/>
              <a:gd name="connsiteY742" fmla="*/ 1009588 h 1009588"/>
              <a:gd name="connsiteX743" fmla="*/ 8497210 w 11218359"/>
              <a:gd name="connsiteY743" fmla="*/ 1009588 h 1009588"/>
              <a:gd name="connsiteX744" fmla="*/ 8508640 w 11218359"/>
              <a:gd name="connsiteY744" fmla="*/ 1009588 h 1009588"/>
              <a:gd name="connsiteX745" fmla="*/ 8520069 w 11218359"/>
              <a:gd name="connsiteY745" fmla="*/ 1009588 h 1009588"/>
              <a:gd name="connsiteX746" fmla="*/ 8531500 w 11218359"/>
              <a:gd name="connsiteY746" fmla="*/ 1009588 h 1009588"/>
              <a:gd name="connsiteX747" fmla="*/ 8542977 w 11218359"/>
              <a:gd name="connsiteY747" fmla="*/ 1009588 h 1009588"/>
              <a:gd name="connsiteX748" fmla="*/ 8554407 w 11218359"/>
              <a:gd name="connsiteY748" fmla="*/ 1009588 h 1009588"/>
              <a:gd name="connsiteX749" fmla="*/ 8565837 w 11218359"/>
              <a:gd name="connsiteY749" fmla="*/ 1009588 h 1009588"/>
              <a:gd name="connsiteX750" fmla="*/ 8577267 w 11218359"/>
              <a:gd name="connsiteY750" fmla="*/ 1009588 h 1009588"/>
              <a:gd name="connsiteX751" fmla="*/ 8588697 w 11218359"/>
              <a:gd name="connsiteY751" fmla="*/ 1009588 h 1009588"/>
              <a:gd name="connsiteX752" fmla="*/ 8600175 w 11218359"/>
              <a:gd name="connsiteY752" fmla="*/ 1009588 h 1009588"/>
              <a:gd name="connsiteX753" fmla="*/ 8611605 w 11218359"/>
              <a:gd name="connsiteY753" fmla="*/ 1009588 h 1009588"/>
              <a:gd name="connsiteX754" fmla="*/ 8623035 w 11218359"/>
              <a:gd name="connsiteY754" fmla="*/ 1009588 h 1009588"/>
              <a:gd name="connsiteX755" fmla="*/ 8634465 w 11218359"/>
              <a:gd name="connsiteY755" fmla="*/ 1009588 h 1009588"/>
              <a:gd name="connsiteX756" fmla="*/ 8645895 w 11218359"/>
              <a:gd name="connsiteY756" fmla="*/ 1009588 h 1009588"/>
              <a:gd name="connsiteX757" fmla="*/ 8657373 w 11218359"/>
              <a:gd name="connsiteY757" fmla="*/ 1009588 h 1009588"/>
              <a:gd name="connsiteX758" fmla="*/ 8668802 w 11218359"/>
              <a:gd name="connsiteY758" fmla="*/ 1009588 h 1009588"/>
              <a:gd name="connsiteX759" fmla="*/ 8680232 w 11218359"/>
              <a:gd name="connsiteY759" fmla="*/ 1009588 h 1009588"/>
              <a:gd name="connsiteX760" fmla="*/ 8691662 w 11218359"/>
              <a:gd name="connsiteY760" fmla="*/ 1009588 h 1009588"/>
              <a:gd name="connsiteX761" fmla="*/ 8703093 w 11218359"/>
              <a:gd name="connsiteY761" fmla="*/ 1009588 h 1009588"/>
              <a:gd name="connsiteX762" fmla="*/ 8714570 w 11218359"/>
              <a:gd name="connsiteY762" fmla="*/ 1009588 h 1009588"/>
              <a:gd name="connsiteX763" fmla="*/ 8726000 w 11218359"/>
              <a:gd name="connsiteY763" fmla="*/ 1009588 h 1009588"/>
              <a:gd name="connsiteX764" fmla="*/ 8737430 w 11218359"/>
              <a:gd name="connsiteY764" fmla="*/ 1009588 h 1009588"/>
              <a:gd name="connsiteX765" fmla="*/ 8748860 w 11218359"/>
              <a:gd name="connsiteY765" fmla="*/ 1009588 h 1009588"/>
              <a:gd name="connsiteX766" fmla="*/ 8760290 w 11218359"/>
              <a:gd name="connsiteY766" fmla="*/ 1009588 h 1009588"/>
              <a:gd name="connsiteX767" fmla="*/ 8771768 w 11218359"/>
              <a:gd name="connsiteY767" fmla="*/ 1009588 h 1009588"/>
              <a:gd name="connsiteX768" fmla="*/ 8783198 w 11218359"/>
              <a:gd name="connsiteY768" fmla="*/ 1009588 h 1009588"/>
              <a:gd name="connsiteX769" fmla="*/ 8794628 w 11218359"/>
              <a:gd name="connsiteY769" fmla="*/ 1009588 h 1009588"/>
              <a:gd name="connsiteX770" fmla="*/ 8806058 w 11218359"/>
              <a:gd name="connsiteY770" fmla="*/ 1009588 h 1009588"/>
              <a:gd name="connsiteX771" fmla="*/ 8817488 w 11218359"/>
              <a:gd name="connsiteY771" fmla="*/ 1009588 h 1009588"/>
              <a:gd name="connsiteX772" fmla="*/ 8828918 w 11218359"/>
              <a:gd name="connsiteY772" fmla="*/ 1009588 h 1009588"/>
              <a:gd name="connsiteX773" fmla="*/ 8840395 w 11218359"/>
              <a:gd name="connsiteY773" fmla="*/ 1009588 h 1009588"/>
              <a:gd name="connsiteX774" fmla="*/ 8851825 w 11218359"/>
              <a:gd name="connsiteY774" fmla="*/ 1009588 h 1009588"/>
              <a:gd name="connsiteX775" fmla="*/ 8863256 w 11218359"/>
              <a:gd name="connsiteY775" fmla="*/ 1009588 h 1009588"/>
              <a:gd name="connsiteX776" fmla="*/ 8874686 w 11218359"/>
              <a:gd name="connsiteY776" fmla="*/ 1009588 h 1009588"/>
              <a:gd name="connsiteX777" fmla="*/ 8886115 w 11218359"/>
              <a:gd name="connsiteY777" fmla="*/ 1009588 h 1009588"/>
              <a:gd name="connsiteX778" fmla="*/ 8897593 w 11218359"/>
              <a:gd name="connsiteY778" fmla="*/ 1009588 h 1009588"/>
              <a:gd name="connsiteX779" fmla="*/ 8909022 w 11218359"/>
              <a:gd name="connsiteY779" fmla="*/ 1009588 h 1009588"/>
              <a:gd name="connsiteX780" fmla="*/ 8920453 w 11218359"/>
              <a:gd name="connsiteY780" fmla="*/ 1009588 h 1009588"/>
              <a:gd name="connsiteX781" fmla="*/ 8931883 w 11218359"/>
              <a:gd name="connsiteY781" fmla="*/ 1009588 h 1009588"/>
              <a:gd name="connsiteX782" fmla="*/ 8943313 w 11218359"/>
              <a:gd name="connsiteY782" fmla="*/ 1009588 h 1009588"/>
              <a:gd name="connsiteX783" fmla="*/ 8954791 w 11218359"/>
              <a:gd name="connsiteY783" fmla="*/ 1009588 h 1009588"/>
              <a:gd name="connsiteX784" fmla="*/ 8966220 w 11218359"/>
              <a:gd name="connsiteY784" fmla="*/ 1009588 h 1009588"/>
              <a:gd name="connsiteX785" fmla="*/ 8977651 w 11218359"/>
              <a:gd name="connsiteY785" fmla="*/ 1009588 h 1009588"/>
              <a:gd name="connsiteX786" fmla="*/ 8989080 w 11218359"/>
              <a:gd name="connsiteY786" fmla="*/ 1009588 h 1009588"/>
              <a:gd name="connsiteX787" fmla="*/ 9000511 w 11218359"/>
              <a:gd name="connsiteY787" fmla="*/ 1009588 h 1009588"/>
              <a:gd name="connsiteX788" fmla="*/ 9011988 w 11218359"/>
              <a:gd name="connsiteY788" fmla="*/ 1009588 h 1009588"/>
              <a:gd name="connsiteX789" fmla="*/ 9023418 w 11218359"/>
              <a:gd name="connsiteY789" fmla="*/ 1009588 h 1009588"/>
              <a:gd name="connsiteX790" fmla="*/ 9034849 w 11218359"/>
              <a:gd name="connsiteY790" fmla="*/ 1009588 h 1009588"/>
              <a:gd name="connsiteX791" fmla="*/ 9046278 w 11218359"/>
              <a:gd name="connsiteY791" fmla="*/ 1009588 h 1009588"/>
              <a:gd name="connsiteX792" fmla="*/ 9057709 w 11218359"/>
              <a:gd name="connsiteY792" fmla="*/ 1009588 h 1009588"/>
              <a:gd name="connsiteX793" fmla="*/ 9069186 w 11218359"/>
              <a:gd name="connsiteY793" fmla="*/ 1009588 h 1009588"/>
              <a:gd name="connsiteX794" fmla="*/ 9080615 w 11218359"/>
              <a:gd name="connsiteY794" fmla="*/ 1009588 h 1009588"/>
              <a:gd name="connsiteX795" fmla="*/ 9092046 w 11218359"/>
              <a:gd name="connsiteY795" fmla="*/ 1009588 h 1009588"/>
              <a:gd name="connsiteX796" fmla="*/ 9103476 w 11218359"/>
              <a:gd name="connsiteY796" fmla="*/ 1009588 h 1009588"/>
              <a:gd name="connsiteX797" fmla="*/ 9114906 w 11218359"/>
              <a:gd name="connsiteY797" fmla="*/ 1009588 h 1009588"/>
              <a:gd name="connsiteX798" fmla="*/ 9126384 w 11218359"/>
              <a:gd name="connsiteY798" fmla="*/ 1009588 h 1009588"/>
              <a:gd name="connsiteX799" fmla="*/ 9137813 w 11218359"/>
              <a:gd name="connsiteY799" fmla="*/ 1009588 h 1009588"/>
              <a:gd name="connsiteX800" fmla="*/ 9149244 w 11218359"/>
              <a:gd name="connsiteY800" fmla="*/ 1009588 h 1009588"/>
              <a:gd name="connsiteX801" fmla="*/ 9160673 w 11218359"/>
              <a:gd name="connsiteY801" fmla="*/ 1009588 h 1009588"/>
              <a:gd name="connsiteX802" fmla="*/ 9172104 w 11218359"/>
              <a:gd name="connsiteY802" fmla="*/ 1009588 h 1009588"/>
              <a:gd name="connsiteX803" fmla="*/ 9183581 w 11218359"/>
              <a:gd name="connsiteY803" fmla="*/ 1009588 h 1009588"/>
              <a:gd name="connsiteX804" fmla="*/ 9195011 w 11218359"/>
              <a:gd name="connsiteY804" fmla="*/ 1009588 h 1009588"/>
              <a:gd name="connsiteX805" fmla="*/ 9206442 w 11218359"/>
              <a:gd name="connsiteY805" fmla="*/ 1009588 h 1009588"/>
              <a:gd name="connsiteX806" fmla="*/ 9217871 w 11218359"/>
              <a:gd name="connsiteY806" fmla="*/ 1009588 h 1009588"/>
              <a:gd name="connsiteX807" fmla="*/ 9229301 w 11218359"/>
              <a:gd name="connsiteY807" fmla="*/ 1009588 h 1009588"/>
              <a:gd name="connsiteX808" fmla="*/ 9240779 w 11218359"/>
              <a:gd name="connsiteY808" fmla="*/ 1009588 h 1009588"/>
              <a:gd name="connsiteX809" fmla="*/ 9252209 w 11218359"/>
              <a:gd name="connsiteY809" fmla="*/ 1009588 h 1009588"/>
              <a:gd name="connsiteX810" fmla="*/ 9263639 w 11218359"/>
              <a:gd name="connsiteY810" fmla="*/ 1009588 h 1009588"/>
              <a:gd name="connsiteX811" fmla="*/ 9275069 w 11218359"/>
              <a:gd name="connsiteY811" fmla="*/ 1009588 h 1009588"/>
              <a:gd name="connsiteX812" fmla="*/ 9286498 w 11218359"/>
              <a:gd name="connsiteY812" fmla="*/ 1009588 h 1009588"/>
              <a:gd name="connsiteX813" fmla="*/ 9297977 w 11218359"/>
              <a:gd name="connsiteY813" fmla="*/ 1009588 h 1009588"/>
              <a:gd name="connsiteX814" fmla="*/ 9309406 w 11218359"/>
              <a:gd name="connsiteY814" fmla="*/ 1009588 h 1009588"/>
              <a:gd name="connsiteX815" fmla="*/ 9320837 w 11218359"/>
              <a:gd name="connsiteY815" fmla="*/ 1009588 h 1009588"/>
              <a:gd name="connsiteX816" fmla="*/ 9332266 w 11218359"/>
              <a:gd name="connsiteY816" fmla="*/ 1009588 h 1009588"/>
              <a:gd name="connsiteX817" fmla="*/ 9343696 w 11218359"/>
              <a:gd name="connsiteY817" fmla="*/ 1009588 h 1009588"/>
              <a:gd name="connsiteX818" fmla="*/ 9355174 w 11218359"/>
              <a:gd name="connsiteY818" fmla="*/ 1009588 h 1009588"/>
              <a:gd name="connsiteX819" fmla="*/ 9366604 w 11218359"/>
              <a:gd name="connsiteY819" fmla="*/ 1009588 h 1009588"/>
              <a:gd name="connsiteX820" fmla="*/ 9378035 w 11218359"/>
              <a:gd name="connsiteY820" fmla="*/ 1009588 h 1009588"/>
              <a:gd name="connsiteX821" fmla="*/ 9389464 w 11218359"/>
              <a:gd name="connsiteY821" fmla="*/ 1009588 h 1009588"/>
              <a:gd name="connsiteX822" fmla="*/ 9400894 w 11218359"/>
              <a:gd name="connsiteY822" fmla="*/ 1009588 h 1009588"/>
              <a:gd name="connsiteX823" fmla="*/ 9412372 w 11218359"/>
              <a:gd name="connsiteY823" fmla="*/ 1009588 h 1009588"/>
              <a:gd name="connsiteX824" fmla="*/ 9423802 w 11218359"/>
              <a:gd name="connsiteY824" fmla="*/ 1009588 h 1009588"/>
              <a:gd name="connsiteX825" fmla="*/ 9435232 w 11218359"/>
              <a:gd name="connsiteY825" fmla="*/ 1009588 h 1009588"/>
              <a:gd name="connsiteX826" fmla="*/ 9446662 w 11218359"/>
              <a:gd name="connsiteY826" fmla="*/ 1009588 h 1009588"/>
              <a:gd name="connsiteX827" fmla="*/ 9458091 w 11218359"/>
              <a:gd name="connsiteY827" fmla="*/ 1009588 h 1009588"/>
              <a:gd name="connsiteX828" fmla="*/ 9469570 w 11218359"/>
              <a:gd name="connsiteY828" fmla="*/ 1009588 h 1009588"/>
              <a:gd name="connsiteX829" fmla="*/ 9480999 w 11218359"/>
              <a:gd name="connsiteY829" fmla="*/ 1009588 h 1009588"/>
              <a:gd name="connsiteX830" fmla="*/ 9492429 w 11218359"/>
              <a:gd name="connsiteY830" fmla="*/ 1009588 h 1009588"/>
              <a:gd name="connsiteX831" fmla="*/ 9503859 w 11218359"/>
              <a:gd name="connsiteY831" fmla="*/ 1009588 h 1009588"/>
              <a:gd name="connsiteX832" fmla="*/ 9515289 w 11218359"/>
              <a:gd name="connsiteY832" fmla="*/ 1009588 h 1009588"/>
              <a:gd name="connsiteX833" fmla="*/ 9526767 w 11218359"/>
              <a:gd name="connsiteY833" fmla="*/ 1009588 h 1009588"/>
              <a:gd name="connsiteX834" fmla="*/ 9538197 w 11218359"/>
              <a:gd name="connsiteY834" fmla="*/ 1009588 h 1009588"/>
              <a:gd name="connsiteX835" fmla="*/ 9549626 w 11218359"/>
              <a:gd name="connsiteY835" fmla="*/ 1009588 h 1009588"/>
              <a:gd name="connsiteX836" fmla="*/ 9561057 w 11218359"/>
              <a:gd name="connsiteY836" fmla="*/ 1009588 h 1009588"/>
              <a:gd name="connsiteX837" fmla="*/ 9572487 w 11218359"/>
              <a:gd name="connsiteY837" fmla="*/ 1009588 h 1009588"/>
              <a:gd name="connsiteX838" fmla="*/ 9583965 w 11218359"/>
              <a:gd name="connsiteY838" fmla="*/ 1009588 h 1009588"/>
              <a:gd name="connsiteX839" fmla="*/ 9595395 w 11218359"/>
              <a:gd name="connsiteY839" fmla="*/ 1009588 h 1009588"/>
              <a:gd name="connsiteX840" fmla="*/ 9606824 w 11218359"/>
              <a:gd name="connsiteY840" fmla="*/ 1009588 h 1009588"/>
              <a:gd name="connsiteX841" fmla="*/ 9618255 w 11218359"/>
              <a:gd name="connsiteY841" fmla="*/ 1009588 h 1009588"/>
              <a:gd name="connsiteX842" fmla="*/ 9629684 w 11218359"/>
              <a:gd name="connsiteY842" fmla="*/ 1009588 h 1009588"/>
              <a:gd name="connsiteX843" fmla="*/ 9641163 w 11218359"/>
              <a:gd name="connsiteY843" fmla="*/ 1009588 h 1009588"/>
              <a:gd name="connsiteX844" fmla="*/ 9652592 w 11218359"/>
              <a:gd name="connsiteY844" fmla="*/ 1009588 h 1009588"/>
              <a:gd name="connsiteX845" fmla="*/ 9664022 w 11218359"/>
              <a:gd name="connsiteY845" fmla="*/ 1009588 h 1009588"/>
              <a:gd name="connsiteX846" fmla="*/ 9675452 w 11218359"/>
              <a:gd name="connsiteY846" fmla="*/ 1009588 h 1009588"/>
              <a:gd name="connsiteX847" fmla="*/ 9686882 w 11218359"/>
              <a:gd name="connsiteY847" fmla="*/ 1009588 h 1009588"/>
              <a:gd name="connsiteX848" fmla="*/ 9698360 w 11218359"/>
              <a:gd name="connsiteY848" fmla="*/ 1009588 h 1009588"/>
              <a:gd name="connsiteX849" fmla="*/ 9709790 w 11218359"/>
              <a:gd name="connsiteY849" fmla="*/ 1009588 h 1009588"/>
              <a:gd name="connsiteX850" fmla="*/ 9721219 w 11218359"/>
              <a:gd name="connsiteY850" fmla="*/ 1009588 h 1009588"/>
              <a:gd name="connsiteX851" fmla="*/ 9732650 w 11218359"/>
              <a:gd name="connsiteY851" fmla="*/ 1009588 h 1009588"/>
              <a:gd name="connsiteX852" fmla="*/ 9744080 w 11218359"/>
              <a:gd name="connsiteY852" fmla="*/ 1009588 h 1009588"/>
              <a:gd name="connsiteX853" fmla="*/ 9755557 w 11218359"/>
              <a:gd name="connsiteY853" fmla="*/ 1009588 h 1009588"/>
              <a:gd name="connsiteX854" fmla="*/ 9766988 w 11218359"/>
              <a:gd name="connsiteY854" fmla="*/ 1009588 h 1009588"/>
              <a:gd name="connsiteX855" fmla="*/ 9778417 w 11218359"/>
              <a:gd name="connsiteY855" fmla="*/ 1009588 h 1009588"/>
              <a:gd name="connsiteX856" fmla="*/ 9789848 w 11218359"/>
              <a:gd name="connsiteY856" fmla="*/ 1009588 h 1009588"/>
              <a:gd name="connsiteX857" fmla="*/ 9801277 w 11218359"/>
              <a:gd name="connsiteY857" fmla="*/ 1009588 h 1009588"/>
              <a:gd name="connsiteX858" fmla="*/ 9812755 w 11218359"/>
              <a:gd name="connsiteY858" fmla="*/ 1009588 h 1009588"/>
              <a:gd name="connsiteX859" fmla="*/ 9824185 w 11218359"/>
              <a:gd name="connsiteY859" fmla="*/ 1009588 h 1009588"/>
              <a:gd name="connsiteX860" fmla="*/ 9835615 w 11218359"/>
              <a:gd name="connsiteY860" fmla="*/ 1009588 h 1009588"/>
              <a:gd name="connsiteX861" fmla="*/ 9847045 w 11218359"/>
              <a:gd name="connsiteY861" fmla="*/ 1009588 h 1009588"/>
              <a:gd name="connsiteX862" fmla="*/ 9858475 w 11218359"/>
              <a:gd name="connsiteY862" fmla="*/ 1009588 h 1009588"/>
              <a:gd name="connsiteX863" fmla="*/ 9869952 w 11218359"/>
              <a:gd name="connsiteY863" fmla="*/ 1009588 h 1009588"/>
              <a:gd name="connsiteX864" fmla="*/ 9881383 w 11218359"/>
              <a:gd name="connsiteY864" fmla="*/ 1009588 h 1009588"/>
              <a:gd name="connsiteX865" fmla="*/ 9892812 w 11218359"/>
              <a:gd name="connsiteY865" fmla="*/ 1009588 h 1009588"/>
              <a:gd name="connsiteX866" fmla="*/ 9904243 w 11218359"/>
              <a:gd name="connsiteY866" fmla="*/ 1009588 h 1009588"/>
              <a:gd name="connsiteX867" fmla="*/ 9915673 w 11218359"/>
              <a:gd name="connsiteY867" fmla="*/ 1009588 h 1009588"/>
              <a:gd name="connsiteX868" fmla="*/ 9927102 w 11218359"/>
              <a:gd name="connsiteY868" fmla="*/ 1009588 h 1009588"/>
              <a:gd name="connsiteX869" fmla="*/ 9938581 w 11218359"/>
              <a:gd name="connsiteY869" fmla="*/ 1009588 h 1009588"/>
              <a:gd name="connsiteX870" fmla="*/ 9950010 w 11218359"/>
              <a:gd name="connsiteY870" fmla="*/ 1009588 h 1009588"/>
              <a:gd name="connsiteX871" fmla="*/ 9961441 w 11218359"/>
              <a:gd name="connsiteY871" fmla="*/ 633998 h 1009588"/>
              <a:gd name="connsiteX872" fmla="*/ 9972870 w 11218359"/>
              <a:gd name="connsiteY872" fmla="*/ 243383 h 1009588"/>
              <a:gd name="connsiteX873" fmla="*/ 9984300 w 11218359"/>
              <a:gd name="connsiteY873" fmla="*/ 324512 h 1009588"/>
              <a:gd name="connsiteX874" fmla="*/ 9995778 w 11218359"/>
              <a:gd name="connsiteY874" fmla="*/ 566390 h 1009588"/>
              <a:gd name="connsiteX875" fmla="*/ 10007208 w 11218359"/>
              <a:gd name="connsiteY875" fmla="*/ 480755 h 1009588"/>
              <a:gd name="connsiteX876" fmla="*/ 10018638 w 11218359"/>
              <a:gd name="connsiteY876" fmla="*/ 533338 h 1009588"/>
              <a:gd name="connsiteX877" fmla="*/ 10030068 w 11218359"/>
              <a:gd name="connsiteY877" fmla="*/ 129202 h 1009588"/>
              <a:gd name="connsiteX878" fmla="*/ 10041498 w 11218359"/>
              <a:gd name="connsiteY878" fmla="*/ 0 h 1009588"/>
              <a:gd name="connsiteX879" fmla="*/ 10052976 w 11218359"/>
              <a:gd name="connsiteY879" fmla="*/ 258409 h 1009588"/>
              <a:gd name="connsiteX880" fmla="*/ 10064405 w 11218359"/>
              <a:gd name="connsiteY880" fmla="*/ 309486 h 1009588"/>
              <a:gd name="connsiteX881" fmla="*/ 10075835 w 11218359"/>
              <a:gd name="connsiteY881" fmla="*/ 222352 h 1009588"/>
              <a:gd name="connsiteX882" fmla="*/ 10087266 w 11218359"/>
              <a:gd name="connsiteY882" fmla="*/ 483760 h 1009588"/>
              <a:gd name="connsiteX883" fmla="*/ 10098695 w 11218359"/>
              <a:gd name="connsiteY883" fmla="*/ 452214 h 1009588"/>
              <a:gd name="connsiteX884" fmla="*/ 10110174 w 11218359"/>
              <a:gd name="connsiteY884" fmla="*/ 271929 h 1009588"/>
              <a:gd name="connsiteX885" fmla="*/ 10121603 w 11218359"/>
              <a:gd name="connsiteY885" fmla="*/ 216341 h 1009588"/>
              <a:gd name="connsiteX886" fmla="*/ 10133033 w 11218359"/>
              <a:gd name="connsiteY886" fmla="*/ 255403 h 1009588"/>
              <a:gd name="connsiteX887" fmla="*/ 10144463 w 11218359"/>
              <a:gd name="connsiteY887" fmla="*/ 462729 h 1009588"/>
              <a:gd name="connsiteX888" fmla="*/ 10155893 w 11218359"/>
              <a:gd name="connsiteY888" fmla="*/ 554374 h 1009588"/>
              <a:gd name="connsiteX889" fmla="*/ 10167371 w 11218359"/>
              <a:gd name="connsiteY889" fmla="*/ 497281 h 1009588"/>
              <a:gd name="connsiteX890" fmla="*/ 10178801 w 11218359"/>
              <a:gd name="connsiteY890" fmla="*/ 405636 h 1009588"/>
              <a:gd name="connsiteX891" fmla="*/ 10190230 w 11218359"/>
              <a:gd name="connsiteY891" fmla="*/ 354559 h 1009588"/>
              <a:gd name="connsiteX892" fmla="*/ 10201661 w 11218359"/>
              <a:gd name="connsiteY892" fmla="*/ 163759 h 1009588"/>
              <a:gd name="connsiteX893" fmla="*/ 10213091 w 11218359"/>
              <a:gd name="connsiteY893" fmla="*/ 341038 h 1009588"/>
              <a:gd name="connsiteX894" fmla="*/ 10224569 w 11218359"/>
              <a:gd name="connsiteY894" fmla="*/ 492776 h 1009588"/>
              <a:gd name="connsiteX895" fmla="*/ 10235998 w 11218359"/>
              <a:gd name="connsiteY895" fmla="*/ 1009588 h 1009588"/>
              <a:gd name="connsiteX896" fmla="*/ 10247428 w 11218359"/>
              <a:gd name="connsiteY896" fmla="*/ 1009588 h 1009588"/>
              <a:gd name="connsiteX897" fmla="*/ 10258859 w 11218359"/>
              <a:gd name="connsiteY897" fmla="*/ 1009588 h 1009588"/>
              <a:gd name="connsiteX898" fmla="*/ 10270288 w 11218359"/>
              <a:gd name="connsiteY898" fmla="*/ 1009588 h 1009588"/>
              <a:gd name="connsiteX899" fmla="*/ 10281767 w 11218359"/>
              <a:gd name="connsiteY899" fmla="*/ 1009588 h 1009588"/>
              <a:gd name="connsiteX900" fmla="*/ 10293196 w 11218359"/>
              <a:gd name="connsiteY900" fmla="*/ 1009588 h 1009588"/>
              <a:gd name="connsiteX901" fmla="*/ 10304626 w 11218359"/>
              <a:gd name="connsiteY901" fmla="*/ 1009588 h 1009588"/>
              <a:gd name="connsiteX902" fmla="*/ 10316056 w 11218359"/>
              <a:gd name="connsiteY902" fmla="*/ 1009588 h 1009588"/>
              <a:gd name="connsiteX903" fmla="*/ 10327486 w 11218359"/>
              <a:gd name="connsiteY903" fmla="*/ 1009588 h 1009588"/>
              <a:gd name="connsiteX904" fmla="*/ 10338963 w 11218359"/>
              <a:gd name="connsiteY904" fmla="*/ 1009588 h 1009588"/>
              <a:gd name="connsiteX905" fmla="*/ 10350394 w 11218359"/>
              <a:gd name="connsiteY905" fmla="*/ 1009588 h 1009588"/>
              <a:gd name="connsiteX906" fmla="*/ 10361823 w 11218359"/>
              <a:gd name="connsiteY906" fmla="*/ 1009588 h 1009588"/>
              <a:gd name="connsiteX907" fmla="*/ 10373254 w 11218359"/>
              <a:gd name="connsiteY907" fmla="*/ 1009588 h 1009588"/>
              <a:gd name="connsiteX908" fmla="*/ 10384684 w 11218359"/>
              <a:gd name="connsiteY908" fmla="*/ 1009588 h 1009588"/>
              <a:gd name="connsiteX909" fmla="*/ 10396161 w 11218359"/>
              <a:gd name="connsiteY909" fmla="*/ 1008088 h 1009588"/>
              <a:gd name="connsiteX910" fmla="*/ 10407591 w 11218359"/>
              <a:gd name="connsiteY910" fmla="*/ 1009588 h 1009588"/>
              <a:gd name="connsiteX911" fmla="*/ 10419021 w 11218359"/>
              <a:gd name="connsiteY911" fmla="*/ 1009588 h 1009588"/>
              <a:gd name="connsiteX912" fmla="*/ 10430452 w 11218359"/>
              <a:gd name="connsiteY912" fmla="*/ 1009588 h 1009588"/>
              <a:gd name="connsiteX913" fmla="*/ 10441881 w 11218359"/>
              <a:gd name="connsiteY913" fmla="*/ 1009588 h 1009588"/>
              <a:gd name="connsiteX914" fmla="*/ 10453358 w 11218359"/>
              <a:gd name="connsiteY914" fmla="*/ 1009588 h 1009588"/>
              <a:gd name="connsiteX915" fmla="*/ 10464789 w 11218359"/>
              <a:gd name="connsiteY915" fmla="*/ 1009588 h 1009588"/>
              <a:gd name="connsiteX916" fmla="*/ 10476219 w 11218359"/>
              <a:gd name="connsiteY916" fmla="*/ 1009588 h 1009588"/>
              <a:gd name="connsiteX917" fmla="*/ 10487649 w 11218359"/>
              <a:gd name="connsiteY917" fmla="*/ 1009588 h 1009588"/>
              <a:gd name="connsiteX918" fmla="*/ 10499079 w 11218359"/>
              <a:gd name="connsiteY918" fmla="*/ 1009588 h 1009588"/>
              <a:gd name="connsiteX919" fmla="*/ 10510556 w 11218359"/>
              <a:gd name="connsiteY919" fmla="*/ 1009588 h 1009588"/>
              <a:gd name="connsiteX920" fmla="*/ 10521987 w 11218359"/>
              <a:gd name="connsiteY920" fmla="*/ 1009588 h 1009588"/>
              <a:gd name="connsiteX921" fmla="*/ 10533416 w 11218359"/>
              <a:gd name="connsiteY921" fmla="*/ 1009588 h 1009588"/>
              <a:gd name="connsiteX922" fmla="*/ 10544847 w 11218359"/>
              <a:gd name="connsiteY922" fmla="*/ 1009588 h 1009588"/>
              <a:gd name="connsiteX923" fmla="*/ 10556277 w 11218359"/>
              <a:gd name="connsiteY923" fmla="*/ 1009588 h 1009588"/>
              <a:gd name="connsiteX924" fmla="*/ 10567754 w 11218359"/>
              <a:gd name="connsiteY924" fmla="*/ 1009588 h 1009588"/>
              <a:gd name="connsiteX925" fmla="*/ 10579184 w 11218359"/>
              <a:gd name="connsiteY925" fmla="*/ 1009588 h 1009588"/>
              <a:gd name="connsiteX926" fmla="*/ 10590614 w 11218359"/>
              <a:gd name="connsiteY926" fmla="*/ 1009588 h 1009588"/>
              <a:gd name="connsiteX927" fmla="*/ 10602045 w 11218359"/>
              <a:gd name="connsiteY927" fmla="*/ 1009588 h 1009588"/>
              <a:gd name="connsiteX928" fmla="*/ 10613474 w 11218359"/>
              <a:gd name="connsiteY928" fmla="*/ 1009588 h 1009588"/>
              <a:gd name="connsiteX929" fmla="*/ 10624951 w 11218359"/>
              <a:gd name="connsiteY929" fmla="*/ 1009588 h 1009588"/>
              <a:gd name="connsiteX930" fmla="*/ 10636382 w 11218359"/>
              <a:gd name="connsiteY930" fmla="*/ 1009588 h 1009588"/>
              <a:gd name="connsiteX931" fmla="*/ 10647812 w 11218359"/>
              <a:gd name="connsiteY931" fmla="*/ 1009588 h 1009588"/>
              <a:gd name="connsiteX932" fmla="*/ 10659241 w 11218359"/>
              <a:gd name="connsiteY932" fmla="*/ 1009588 h 1009588"/>
              <a:gd name="connsiteX933" fmla="*/ 10670672 w 11218359"/>
              <a:gd name="connsiteY933" fmla="*/ 1009588 h 1009588"/>
              <a:gd name="connsiteX934" fmla="*/ 10682149 w 11218359"/>
              <a:gd name="connsiteY934" fmla="*/ 1009588 h 1009588"/>
              <a:gd name="connsiteX935" fmla="*/ 10693580 w 11218359"/>
              <a:gd name="connsiteY935" fmla="*/ 1009588 h 1009588"/>
              <a:gd name="connsiteX936" fmla="*/ 10705009 w 11218359"/>
              <a:gd name="connsiteY936" fmla="*/ 1009588 h 1009588"/>
              <a:gd name="connsiteX937" fmla="*/ 10716439 w 11218359"/>
              <a:gd name="connsiteY937" fmla="*/ 1009588 h 1009588"/>
              <a:gd name="connsiteX938" fmla="*/ 10727870 w 11218359"/>
              <a:gd name="connsiteY938" fmla="*/ 1009588 h 1009588"/>
              <a:gd name="connsiteX939" fmla="*/ 10739347 w 11218359"/>
              <a:gd name="connsiteY939" fmla="*/ 1009588 h 1009588"/>
              <a:gd name="connsiteX940" fmla="*/ 10750778 w 11218359"/>
              <a:gd name="connsiteY940" fmla="*/ 1009588 h 1009588"/>
              <a:gd name="connsiteX941" fmla="*/ 10762207 w 11218359"/>
              <a:gd name="connsiteY941" fmla="*/ 1009588 h 1009588"/>
              <a:gd name="connsiteX942" fmla="*/ 10773637 w 11218359"/>
              <a:gd name="connsiteY942" fmla="*/ 1009588 h 1009588"/>
              <a:gd name="connsiteX943" fmla="*/ 10785067 w 11218359"/>
              <a:gd name="connsiteY943" fmla="*/ 1009588 h 1009588"/>
              <a:gd name="connsiteX944" fmla="*/ 10796544 w 11218359"/>
              <a:gd name="connsiteY944" fmla="*/ 1009588 h 1009588"/>
              <a:gd name="connsiteX945" fmla="*/ 10807975 w 11218359"/>
              <a:gd name="connsiteY945" fmla="*/ 1009588 h 1009588"/>
              <a:gd name="connsiteX946" fmla="*/ 10819405 w 11218359"/>
              <a:gd name="connsiteY946" fmla="*/ 1009588 h 1009588"/>
              <a:gd name="connsiteX947" fmla="*/ 10830834 w 11218359"/>
              <a:gd name="connsiteY947" fmla="*/ 1009588 h 1009588"/>
              <a:gd name="connsiteX948" fmla="*/ 10842265 w 11218359"/>
              <a:gd name="connsiteY948" fmla="*/ 1009588 h 1009588"/>
              <a:gd name="connsiteX949" fmla="*/ 10853742 w 11218359"/>
              <a:gd name="connsiteY949" fmla="*/ 1009588 h 1009588"/>
              <a:gd name="connsiteX950" fmla="*/ 10865173 w 11218359"/>
              <a:gd name="connsiteY950" fmla="*/ 1009588 h 1009588"/>
              <a:gd name="connsiteX951" fmla="*/ 10876602 w 11218359"/>
              <a:gd name="connsiteY951" fmla="*/ 1009588 h 1009588"/>
              <a:gd name="connsiteX952" fmla="*/ 10888032 w 11218359"/>
              <a:gd name="connsiteY952" fmla="*/ 1009588 h 1009588"/>
              <a:gd name="connsiteX953" fmla="*/ 10899463 w 11218359"/>
              <a:gd name="connsiteY953" fmla="*/ 1009588 h 1009588"/>
              <a:gd name="connsiteX954" fmla="*/ 10910892 w 11218359"/>
              <a:gd name="connsiteY954" fmla="*/ 1009588 h 1009588"/>
              <a:gd name="connsiteX955" fmla="*/ 10922369 w 11218359"/>
              <a:gd name="connsiteY955" fmla="*/ 1009588 h 1009588"/>
              <a:gd name="connsiteX956" fmla="*/ 10933800 w 11218359"/>
              <a:gd name="connsiteY956" fmla="*/ 1009588 h 1009588"/>
              <a:gd name="connsiteX957" fmla="*/ 10945230 w 11218359"/>
              <a:gd name="connsiteY957" fmla="*/ 1009588 h 1009588"/>
              <a:gd name="connsiteX958" fmla="*/ 10956660 w 11218359"/>
              <a:gd name="connsiteY958" fmla="*/ 1009588 h 1009588"/>
              <a:gd name="connsiteX959" fmla="*/ 10968090 w 11218359"/>
              <a:gd name="connsiteY959" fmla="*/ 1009588 h 1009588"/>
              <a:gd name="connsiteX960" fmla="*/ 10979567 w 11218359"/>
              <a:gd name="connsiteY960" fmla="*/ 1009588 h 1009588"/>
              <a:gd name="connsiteX961" fmla="*/ 10990998 w 11218359"/>
              <a:gd name="connsiteY961" fmla="*/ 1009588 h 1009588"/>
              <a:gd name="connsiteX962" fmla="*/ 11002427 w 11218359"/>
              <a:gd name="connsiteY962" fmla="*/ 1009588 h 1009588"/>
              <a:gd name="connsiteX963" fmla="*/ 11013858 w 11218359"/>
              <a:gd name="connsiteY963" fmla="*/ 1009588 h 1009588"/>
              <a:gd name="connsiteX964" fmla="*/ 11025287 w 11218359"/>
              <a:gd name="connsiteY964" fmla="*/ 1009588 h 1009588"/>
              <a:gd name="connsiteX965" fmla="*/ 11036765 w 11218359"/>
              <a:gd name="connsiteY965" fmla="*/ 1009588 h 1009588"/>
              <a:gd name="connsiteX966" fmla="*/ 11048195 w 11218359"/>
              <a:gd name="connsiteY966" fmla="*/ 1009588 h 1009588"/>
              <a:gd name="connsiteX967" fmla="*/ 11059625 w 11218359"/>
              <a:gd name="connsiteY967" fmla="*/ 1009588 h 1009588"/>
              <a:gd name="connsiteX968" fmla="*/ 11071056 w 11218359"/>
              <a:gd name="connsiteY968" fmla="*/ 1009588 h 1009588"/>
              <a:gd name="connsiteX969" fmla="*/ 11082485 w 11218359"/>
              <a:gd name="connsiteY969" fmla="*/ 1009588 h 1009588"/>
              <a:gd name="connsiteX970" fmla="*/ 11093962 w 11218359"/>
              <a:gd name="connsiteY970" fmla="*/ 1009588 h 1009588"/>
              <a:gd name="connsiteX971" fmla="*/ 11105393 w 11218359"/>
              <a:gd name="connsiteY971" fmla="*/ 1009588 h 1009588"/>
              <a:gd name="connsiteX972" fmla="*/ 11116823 w 11218359"/>
              <a:gd name="connsiteY972" fmla="*/ 1009588 h 1009588"/>
              <a:gd name="connsiteX973" fmla="*/ 11128253 w 11218359"/>
              <a:gd name="connsiteY973" fmla="*/ 1009588 h 1009588"/>
              <a:gd name="connsiteX974" fmla="*/ 11139683 w 11218359"/>
              <a:gd name="connsiteY974" fmla="*/ 1009588 h 1009588"/>
              <a:gd name="connsiteX975" fmla="*/ 11151160 w 11218359"/>
              <a:gd name="connsiteY975" fmla="*/ 1009588 h 1009588"/>
              <a:gd name="connsiteX976" fmla="*/ 11162591 w 11218359"/>
              <a:gd name="connsiteY976" fmla="*/ 1009588 h 1009588"/>
              <a:gd name="connsiteX977" fmla="*/ 11174020 w 11218359"/>
              <a:gd name="connsiteY977" fmla="*/ 1009588 h 1009588"/>
              <a:gd name="connsiteX978" fmla="*/ 11185451 w 11218359"/>
              <a:gd name="connsiteY978" fmla="*/ 1009588 h 1009588"/>
              <a:gd name="connsiteX979" fmla="*/ 11196881 w 11218359"/>
              <a:gd name="connsiteY979" fmla="*/ 1009588 h 1009588"/>
              <a:gd name="connsiteX980" fmla="*/ 11208358 w 11218359"/>
              <a:gd name="connsiteY980" fmla="*/ 1009588 h 1009588"/>
              <a:gd name="connsiteX981" fmla="*/ 11218359 w 11218359"/>
              <a:gd name="connsiteY981" fmla="*/ 1009588 h 1009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009588">
                <a:moveTo>
                  <a:pt x="0" y="1009588"/>
                </a:moveTo>
                <a:lnTo>
                  <a:pt x="9149" y="1009588"/>
                </a:lnTo>
                <a:lnTo>
                  <a:pt x="20588" y="1009588"/>
                </a:lnTo>
                <a:lnTo>
                  <a:pt x="32028" y="1009588"/>
                </a:lnTo>
                <a:lnTo>
                  <a:pt x="43467" y="1009588"/>
                </a:lnTo>
                <a:lnTo>
                  <a:pt x="54907" y="1009588"/>
                </a:lnTo>
                <a:lnTo>
                  <a:pt x="66346" y="1009588"/>
                </a:lnTo>
                <a:lnTo>
                  <a:pt x="77786" y="1009588"/>
                </a:lnTo>
                <a:lnTo>
                  <a:pt x="89225" y="1009588"/>
                </a:lnTo>
                <a:lnTo>
                  <a:pt x="100665" y="1009588"/>
                </a:lnTo>
                <a:lnTo>
                  <a:pt x="112104" y="1009588"/>
                </a:lnTo>
                <a:lnTo>
                  <a:pt x="123544" y="1009588"/>
                </a:lnTo>
                <a:lnTo>
                  <a:pt x="134979" y="1009588"/>
                </a:lnTo>
                <a:lnTo>
                  <a:pt x="146423" y="1009588"/>
                </a:lnTo>
                <a:lnTo>
                  <a:pt x="157858" y="1009588"/>
                </a:lnTo>
                <a:lnTo>
                  <a:pt x="169297" y="1009588"/>
                </a:lnTo>
                <a:lnTo>
                  <a:pt x="180737" y="1009588"/>
                </a:lnTo>
                <a:lnTo>
                  <a:pt x="192176" y="1009588"/>
                </a:lnTo>
                <a:lnTo>
                  <a:pt x="203616" y="1009588"/>
                </a:lnTo>
                <a:lnTo>
                  <a:pt x="215055" y="1009588"/>
                </a:lnTo>
                <a:lnTo>
                  <a:pt x="226495" y="1009588"/>
                </a:lnTo>
                <a:lnTo>
                  <a:pt x="237935" y="1009588"/>
                </a:lnTo>
                <a:lnTo>
                  <a:pt x="249374" y="1009588"/>
                </a:lnTo>
                <a:lnTo>
                  <a:pt x="260814" y="1009588"/>
                </a:lnTo>
                <a:lnTo>
                  <a:pt x="272253" y="1009588"/>
                </a:lnTo>
                <a:lnTo>
                  <a:pt x="283693" y="1009588"/>
                </a:lnTo>
                <a:lnTo>
                  <a:pt x="295132" y="1009588"/>
                </a:lnTo>
                <a:lnTo>
                  <a:pt x="306572" y="1009588"/>
                </a:lnTo>
                <a:lnTo>
                  <a:pt x="318011" y="1009588"/>
                </a:lnTo>
                <a:lnTo>
                  <a:pt x="329451" y="1009588"/>
                </a:lnTo>
                <a:lnTo>
                  <a:pt x="340890" y="1009588"/>
                </a:lnTo>
                <a:lnTo>
                  <a:pt x="352330" y="1009588"/>
                </a:lnTo>
                <a:lnTo>
                  <a:pt x="363769" y="1009588"/>
                </a:lnTo>
                <a:lnTo>
                  <a:pt x="375209" y="1009588"/>
                </a:lnTo>
                <a:lnTo>
                  <a:pt x="386648" y="1009588"/>
                </a:lnTo>
                <a:lnTo>
                  <a:pt x="398088" y="1009588"/>
                </a:lnTo>
                <a:lnTo>
                  <a:pt x="409527" y="1009588"/>
                </a:lnTo>
                <a:lnTo>
                  <a:pt x="420967" y="1009588"/>
                </a:lnTo>
                <a:lnTo>
                  <a:pt x="432406" y="1009588"/>
                </a:lnTo>
                <a:lnTo>
                  <a:pt x="443846" y="1009588"/>
                </a:lnTo>
                <a:lnTo>
                  <a:pt x="455285" y="1009588"/>
                </a:lnTo>
                <a:lnTo>
                  <a:pt x="466725" y="1009588"/>
                </a:lnTo>
                <a:lnTo>
                  <a:pt x="478165" y="1009588"/>
                </a:lnTo>
                <a:lnTo>
                  <a:pt x="489604" y="1009588"/>
                </a:lnTo>
                <a:lnTo>
                  <a:pt x="501044" y="1009588"/>
                </a:lnTo>
                <a:lnTo>
                  <a:pt x="512483" y="1009588"/>
                </a:lnTo>
                <a:lnTo>
                  <a:pt x="523923" y="1009588"/>
                </a:lnTo>
                <a:lnTo>
                  <a:pt x="535362" y="1009588"/>
                </a:lnTo>
                <a:lnTo>
                  <a:pt x="546802" y="1009588"/>
                </a:lnTo>
                <a:lnTo>
                  <a:pt x="558241" y="1009588"/>
                </a:lnTo>
                <a:lnTo>
                  <a:pt x="569681" y="1009588"/>
                </a:lnTo>
                <a:lnTo>
                  <a:pt x="581120" y="1009588"/>
                </a:lnTo>
                <a:lnTo>
                  <a:pt x="592560" y="1009588"/>
                </a:lnTo>
                <a:lnTo>
                  <a:pt x="603999" y="1009588"/>
                </a:lnTo>
                <a:lnTo>
                  <a:pt x="615439" y="1009588"/>
                </a:lnTo>
                <a:lnTo>
                  <a:pt x="626878" y="1009588"/>
                </a:lnTo>
                <a:lnTo>
                  <a:pt x="638318" y="1009588"/>
                </a:lnTo>
                <a:lnTo>
                  <a:pt x="649757" y="1009588"/>
                </a:lnTo>
                <a:lnTo>
                  <a:pt x="661192" y="1009588"/>
                </a:lnTo>
                <a:lnTo>
                  <a:pt x="672632" y="1009588"/>
                </a:lnTo>
                <a:lnTo>
                  <a:pt x="684071" y="1009588"/>
                </a:lnTo>
                <a:lnTo>
                  <a:pt x="695511" y="1009588"/>
                </a:lnTo>
                <a:lnTo>
                  <a:pt x="706950" y="1009588"/>
                </a:lnTo>
                <a:lnTo>
                  <a:pt x="718390" y="1009588"/>
                </a:lnTo>
                <a:lnTo>
                  <a:pt x="729829" y="1009588"/>
                </a:lnTo>
                <a:lnTo>
                  <a:pt x="741269" y="1009588"/>
                </a:lnTo>
                <a:lnTo>
                  <a:pt x="752708" y="1009588"/>
                </a:lnTo>
                <a:lnTo>
                  <a:pt x="764148" y="1009588"/>
                </a:lnTo>
                <a:lnTo>
                  <a:pt x="775587" y="1009588"/>
                </a:lnTo>
                <a:lnTo>
                  <a:pt x="787027" y="1009588"/>
                </a:lnTo>
                <a:lnTo>
                  <a:pt x="798467" y="1009588"/>
                </a:lnTo>
                <a:lnTo>
                  <a:pt x="809906" y="1009588"/>
                </a:lnTo>
                <a:lnTo>
                  <a:pt x="821346" y="1009588"/>
                </a:lnTo>
                <a:lnTo>
                  <a:pt x="832785" y="1009588"/>
                </a:lnTo>
                <a:lnTo>
                  <a:pt x="844225" y="1009588"/>
                </a:lnTo>
                <a:lnTo>
                  <a:pt x="855664" y="1009588"/>
                </a:lnTo>
                <a:lnTo>
                  <a:pt x="867104" y="1009588"/>
                </a:lnTo>
                <a:lnTo>
                  <a:pt x="878543" y="1009588"/>
                </a:lnTo>
                <a:lnTo>
                  <a:pt x="889983" y="1009588"/>
                </a:lnTo>
                <a:lnTo>
                  <a:pt x="901422" y="1009588"/>
                </a:lnTo>
                <a:lnTo>
                  <a:pt x="912862" y="1009588"/>
                </a:lnTo>
                <a:lnTo>
                  <a:pt x="924301" y="1009588"/>
                </a:lnTo>
                <a:lnTo>
                  <a:pt x="935741" y="1009588"/>
                </a:lnTo>
                <a:lnTo>
                  <a:pt x="947180" y="1009588"/>
                </a:lnTo>
                <a:lnTo>
                  <a:pt x="958620" y="1009588"/>
                </a:lnTo>
                <a:lnTo>
                  <a:pt x="970059" y="1009588"/>
                </a:lnTo>
                <a:lnTo>
                  <a:pt x="981499" y="1009588"/>
                </a:lnTo>
                <a:lnTo>
                  <a:pt x="992938" y="1009588"/>
                </a:lnTo>
                <a:lnTo>
                  <a:pt x="1004378" y="1009588"/>
                </a:lnTo>
                <a:lnTo>
                  <a:pt x="1015818" y="1009588"/>
                </a:lnTo>
                <a:lnTo>
                  <a:pt x="1027257" y="1009588"/>
                </a:lnTo>
                <a:lnTo>
                  <a:pt x="1038697" y="1009588"/>
                </a:lnTo>
                <a:lnTo>
                  <a:pt x="1050136" y="1009588"/>
                </a:lnTo>
                <a:lnTo>
                  <a:pt x="1061576" y="1009588"/>
                </a:lnTo>
                <a:lnTo>
                  <a:pt x="1073015" y="1009588"/>
                </a:lnTo>
                <a:lnTo>
                  <a:pt x="1084455" y="1009588"/>
                </a:lnTo>
                <a:lnTo>
                  <a:pt x="1095894" y="1009588"/>
                </a:lnTo>
                <a:lnTo>
                  <a:pt x="1107334" y="1009588"/>
                </a:lnTo>
                <a:lnTo>
                  <a:pt x="1118773" y="1009588"/>
                </a:lnTo>
                <a:lnTo>
                  <a:pt x="1130213" y="1009588"/>
                </a:lnTo>
                <a:lnTo>
                  <a:pt x="1141652" y="1009588"/>
                </a:lnTo>
                <a:lnTo>
                  <a:pt x="1153092" y="1009588"/>
                </a:lnTo>
                <a:lnTo>
                  <a:pt x="1164531" y="1009588"/>
                </a:lnTo>
                <a:lnTo>
                  <a:pt x="1175971" y="1009588"/>
                </a:lnTo>
                <a:lnTo>
                  <a:pt x="1187406" y="1009588"/>
                </a:lnTo>
                <a:lnTo>
                  <a:pt x="1198845" y="1009588"/>
                </a:lnTo>
                <a:lnTo>
                  <a:pt x="1210285" y="1009588"/>
                </a:lnTo>
                <a:lnTo>
                  <a:pt x="1221724" y="1009588"/>
                </a:lnTo>
                <a:lnTo>
                  <a:pt x="1233164" y="1009588"/>
                </a:lnTo>
                <a:lnTo>
                  <a:pt x="1244603" y="1009588"/>
                </a:lnTo>
                <a:lnTo>
                  <a:pt x="1256043" y="1009588"/>
                </a:lnTo>
                <a:lnTo>
                  <a:pt x="1267482" y="1009588"/>
                </a:lnTo>
                <a:lnTo>
                  <a:pt x="1278922" y="1009588"/>
                </a:lnTo>
                <a:lnTo>
                  <a:pt x="1290361" y="1009588"/>
                </a:lnTo>
                <a:lnTo>
                  <a:pt x="1301801" y="1009588"/>
                </a:lnTo>
                <a:lnTo>
                  <a:pt x="1313240" y="1009588"/>
                </a:lnTo>
                <a:lnTo>
                  <a:pt x="1324680" y="1009588"/>
                </a:lnTo>
                <a:lnTo>
                  <a:pt x="1336120" y="1009588"/>
                </a:lnTo>
                <a:lnTo>
                  <a:pt x="1347559" y="1009588"/>
                </a:lnTo>
                <a:lnTo>
                  <a:pt x="1358999" y="1009588"/>
                </a:lnTo>
                <a:lnTo>
                  <a:pt x="1370438" y="1009588"/>
                </a:lnTo>
                <a:lnTo>
                  <a:pt x="1381878" y="1009588"/>
                </a:lnTo>
                <a:lnTo>
                  <a:pt x="1393317" y="1009588"/>
                </a:lnTo>
                <a:lnTo>
                  <a:pt x="1404757" y="1009588"/>
                </a:lnTo>
                <a:lnTo>
                  <a:pt x="1416196" y="1009588"/>
                </a:lnTo>
                <a:lnTo>
                  <a:pt x="1427636" y="1009588"/>
                </a:lnTo>
                <a:lnTo>
                  <a:pt x="1439075" y="1009588"/>
                </a:lnTo>
                <a:lnTo>
                  <a:pt x="1450515" y="1009588"/>
                </a:lnTo>
                <a:lnTo>
                  <a:pt x="1461954" y="1009588"/>
                </a:lnTo>
                <a:lnTo>
                  <a:pt x="1473394" y="1009588"/>
                </a:lnTo>
                <a:lnTo>
                  <a:pt x="1484833" y="1009588"/>
                </a:lnTo>
                <a:lnTo>
                  <a:pt x="1496273" y="1009588"/>
                </a:lnTo>
                <a:lnTo>
                  <a:pt x="1507712" y="1009588"/>
                </a:lnTo>
                <a:lnTo>
                  <a:pt x="1519152" y="1009588"/>
                </a:lnTo>
                <a:lnTo>
                  <a:pt x="1530591" y="1009588"/>
                </a:lnTo>
                <a:lnTo>
                  <a:pt x="1542031" y="1009588"/>
                </a:lnTo>
                <a:lnTo>
                  <a:pt x="1553471" y="1009588"/>
                </a:lnTo>
                <a:lnTo>
                  <a:pt x="1564910" y="1009588"/>
                </a:lnTo>
                <a:lnTo>
                  <a:pt x="1576349" y="1009588"/>
                </a:lnTo>
                <a:lnTo>
                  <a:pt x="1587789" y="1009588"/>
                </a:lnTo>
                <a:lnTo>
                  <a:pt x="1599229" y="1009588"/>
                </a:lnTo>
                <a:lnTo>
                  <a:pt x="1610668" y="1009588"/>
                </a:lnTo>
                <a:lnTo>
                  <a:pt x="1622107" y="1009588"/>
                </a:lnTo>
                <a:lnTo>
                  <a:pt x="1633547" y="1009588"/>
                </a:lnTo>
                <a:lnTo>
                  <a:pt x="1644987" y="1009588"/>
                </a:lnTo>
                <a:lnTo>
                  <a:pt x="1656426" y="1009588"/>
                </a:lnTo>
                <a:lnTo>
                  <a:pt x="1667866" y="1009588"/>
                </a:lnTo>
                <a:lnTo>
                  <a:pt x="1679305" y="1009588"/>
                </a:lnTo>
                <a:lnTo>
                  <a:pt x="1690745" y="1009588"/>
                </a:lnTo>
                <a:lnTo>
                  <a:pt x="1702184" y="1009588"/>
                </a:lnTo>
                <a:lnTo>
                  <a:pt x="1713619" y="1009588"/>
                </a:lnTo>
                <a:lnTo>
                  <a:pt x="1725063" y="1009588"/>
                </a:lnTo>
                <a:lnTo>
                  <a:pt x="1736498" y="1009588"/>
                </a:lnTo>
                <a:lnTo>
                  <a:pt x="1747938" y="1009588"/>
                </a:lnTo>
                <a:lnTo>
                  <a:pt x="1759377" y="1009588"/>
                </a:lnTo>
                <a:lnTo>
                  <a:pt x="1770817" y="1009588"/>
                </a:lnTo>
                <a:lnTo>
                  <a:pt x="1782256" y="1009588"/>
                </a:lnTo>
                <a:lnTo>
                  <a:pt x="1793696" y="1009588"/>
                </a:lnTo>
                <a:lnTo>
                  <a:pt x="1805135" y="1009588"/>
                </a:lnTo>
                <a:lnTo>
                  <a:pt x="1816575" y="1009588"/>
                </a:lnTo>
                <a:lnTo>
                  <a:pt x="1828014" y="1009588"/>
                </a:lnTo>
                <a:lnTo>
                  <a:pt x="1839454" y="1009588"/>
                </a:lnTo>
                <a:lnTo>
                  <a:pt x="1850893" y="1009588"/>
                </a:lnTo>
                <a:lnTo>
                  <a:pt x="1862333" y="1009588"/>
                </a:lnTo>
                <a:lnTo>
                  <a:pt x="1873772" y="1009588"/>
                </a:lnTo>
                <a:lnTo>
                  <a:pt x="1885212" y="1009588"/>
                </a:lnTo>
                <a:lnTo>
                  <a:pt x="1896651" y="1009588"/>
                </a:lnTo>
                <a:lnTo>
                  <a:pt x="1908091" y="1009588"/>
                </a:lnTo>
                <a:lnTo>
                  <a:pt x="1919531" y="1009588"/>
                </a:lnTo>
                <a:lnTo>
                  <a:pt x="1930970" y="1009588"/>
                </a:lnTo>
                <a:lnTo>
                  <a:pt x="1942409" y="1009588"/>
                </a:lnTo>
                <a:lnTo>
                  <a:pt x="1953849" y="1009588"/>
                </a:lnTo>
                <a:lnTo>
                  <a:pt x="1965289" y="1009588"/>
                </a:lnTo>
                <a:lnTo>
                  <a:pt x="1976728" y="1009588"/>
                </a:lnTo>
                <a:lnTo>
                  <a:pt x="1988168" y="1009588"/>
                </a:lnTo>
                <a:lnTo>
                  <a:pt x="1999607" y="1009588"/>
                </a:lnTo>
                <a:lnTo>
                  <a:pt x="2011047" y="1009588"/>
                </a:lnTo>
                <a:lnTo>
                  <a:pt x="2022486" y="1009588"/>
                </a:lnTo>
                <a:lnTo>
                  <a:pt x="2033926" y="1009588"/>
                </a:lnTo>
                <a:lnTo>
                  <a:pt x="2045365" y="1009588"/>
                </a:lnTo>
                <a:lnTo>
                  <a:pt x="2056805" y="1009588"/>
                </a:lnTo>
                <a:lnTo>
                  <a:pt x="2068244" y="1009588"/>
                </a:lnTo>
                <a:lnTo>
                  <a:pt x="2079684" y="1009588"/>
                </a:lnTo>
                <a:lnTo>
                  <a:pt x="2091123" y="1009588"/>
                </a:lnTo>
                <a:lnTo>
                  <a:pt x="2102563" y="1009588"/>
                </a:lnTo>
                <a:lnTo>
                  <a:pt x="2114002" y="1009588"/>
                </a:lnTo>
                <a:lnTo>
                  <a:pt x="2125442" y="1009588"/>
                </a:lnTo>
                <a:lnTo>
                  <a:pt x="2136882" y="1009588"/>
                </a:lnTo>
                <a:lnTo>
                  <a:pt x="2148321" y="1009588"/>
                </a:lnTo>
                <a:lnTo>
                  <a:pt x="2159760" y="1009588"/>
                </a:lnTo>
                <a:lnTo>
                  <a:pt x="2171200" y="1009588"/>
                </a:lnTo>
                <a:lnTo>
                  <a:pt x="2182640" y="1009588"/>
                </a:lnTo>
                <a:lnTo>
                  <a:pt x="2194079" y="1009588"/>
                </a:lnTo>
                <a:lnTo>
                  <a:pt x="2205519" y="1009588"/>
                </a:lnTo>
                <a:lnTo>
                  <a:pt x="2216958" y="1009588"/>
                </a:lnTo>
                <a:lnTo>
                  <a:pt x="2228393" y="1009588"/>
                </a:lnTo>
                <a:lnTo>
                  <a:pt x="2239837" y="1009588"/>
                </a:lnTo>
                <a:lnTo>
                  <a:pt x="2251272" y="1009588"/>
                </a:lnTo>
                <a:lnTo>
                  <a:pt x="2262716" y="1009588"/>
                </a:lnTo>
                <a:lnTo>
                  <a:pt x="2274151" y="1009588"/>
                </a:lnTo>
                <a:lnTo>
                  <a:pt x="2285591" y="1009588"/>
                </a:lnTo>
                <a:lnTo>
                  <a:pt x="2297030" y="1009588"/>
                </a:lnTo>
                <a:lnTo>
                  <a:pt x="2308470" y="1009588"/>
                </a:lnTo>
                <a:lnTo>
                  <a:pt x="2319909" y="1009588"/>
                </a:lnTo>
                <a:lnTo>
                  <a:pt x="2331349" y="1009588"/>
                </a:lnTo>
                <a:lnTo>
                  <a:pt x="2342788" y="1009588"/>
                </a:lnTo>
                <a:lnTo>
                  <a:pt x="2354228" y="1009588"/>
                </a:lnTo>
                <a:lnTo>
                  <a:pt x="2365667" y="1009588"/>
                </a:lnTo>
                <a:lnTo>
                  <a:pt x="2377107" y="1009588"/>
                </a:lnTo>
                <a:lnTo>
                  <a:pt x="2388546" y="1009588"/>
                </a:lnTo>
                <a:lnTo>
                  <a:pt x="2399986" y="1009588"/>
                </a:lnTo>
                <a:lnTo>
                  <a:pt x="2411425" y="1009588"/>
                </a:lnTo>
                <a:lnTo>
                  <a:pt x="2422865" y="1009588"/>
                </a:lnTo>
                <a:lnTo>
                  <a:pt x="2434304" y="1009588"/>
                </a:lnTo>
                <a:lnTo>
                  <a:pt x="2445744" y="1009588"/>
                </a:lnTo>
                <a:lnTo>
                  <a:pt x="2457184" y="1009588"/>
                </a:lnTo>
                <a:lnTo>
                  <a:pt x="2468623" y="1009588"/>
                </a:lnTo>
                <a:lnTo>
                  <a:pt x="2480062" y="1009588"/>
                </a:lnTo>
                <a:lnTo>
                  <a:pt x="2491502" y="1009588"/>
                </a:lnTo>
                <a:lnTo>
                  <a:pt x="2502942" y="1009588"/>
                </a:lnTo>
                <a:lnTo>
                  <a:pt x="2514381" y="1009588"/>
                </a:lnTo>
                <a:lnTo>
                  <a:pt x="2525821" y="1009588"/>
                </a:lnTo>
                <a:lnTo>
                  <a:pt x="2537260" y="1009588"/>
                </a:lnTo>
                <a:lnTo>
                  <a:pt x="2548700" y="1009588"/>
                </a:lnTo>
                <a:lnTo>
                  <a:pt x="2560139" y="1009588"/>
                </a:lnTo>
                <a:lnTo>
                  <a:pt x="2571579" y="1009588"/>
                </a:lnTo>
                <a:lnTo>
                  <a:pt x="2583018" y="1009588"/>
                </a:lnTo>
                <a:lnTo>
                  <a:pt x="2594458" y="1009588"/>
                </a:lnTo>
                <a:lnTo>
                  <a:pt x="2605897" y="1009588"/>
                </a:lnTo>
                <a:lnTo>
                  <a:pt x="2617337" y="1009588"/>
                </a:lnTo>
                <a:lnTo>
                  <a:pt x="2628776" y="1009588"/>
                </a:lnTo>
                <a:lnTo>
                  <a:pt x="2640216" y="1009588"/>
                </a:lnTo>
                <a:lnTo>
                  <a:pt x="2651655" y="1009588"/>
                </a:lnTo>
                <a:lnTo>
                  <a:pt x="2663095" y="1009588"/>
                </a:lnTo>
                <a:lnTo>
                  <a:pt x="2674535" y="1009588"/>
                </a:lnTo>
                <a:lnTo>
                  <a:pt x="2685974" y="1009588"/>
                </a:lnTo>
                <a:lnTo>
                  <a:pt x="2697413" y="1009588"/>
                </a:lnTo>
                <a:lnTo>
                  <a:pt x="2708853" y="1009588"/>
                </a:lnTo>
                <a:lnTo>
                  <a:pt x="2720293" y="1009588"/>
                </a:lnTo>
                <a:lnTo>
                  <a:pt x="2731727" y="1009588"/>
                </a:lnTo>
                <a:lnTo>
                  <a:pt x="2743172" y="1009588"/>
                </a:lnTo>
                <a:lnTo>
                  <a:pt x="2754611" y="1009588"/>
                </a:lnTo>
                <a:lnTo>
                  <a:pt x="2766046" y="1009588"/>
                </a:lnTo>
                <a:lnTo>
                  <a:pt x="2777490" y="1009588"/>
                </a:lnTo>
                <a:lnTo>
                  <a:pt x="2788925" y="1009588"/>
                </a:lnTo>
                <a:lnTo>
                  <a:pt x="2800364" y="1009588"/>
                </a:lnTo>
                <a:lnTo>
                  <a:pt x="2811804" y="1009588"/>
                </a:lnTo>
                <a:lnTo>
                  <a:pt x="2823243" y="1009588"/>
                </a:lnTo>
                <a:lnTo>
                  <a:pt x="2834683" y="1009588"/>
                </a:lnTo>
                <a:lnTo>
                  <a:pt x="2846123" y="1009588"/>
                </a:lnTo>
                <a:lnTo>
                  <a:pt x="2857562" y="1009588"/>
                </a:lnTo>
                <a:lnTo>
                  <a:pt x="2869001" y="1009588"/>
                </a:lnTo>
                <a:lnTo>
                  <a:pt x="2880441" y="1009588"/>
                </a:lnTo>
                <a:lnTo>
                  <a:pt x="2891881" y="1009588"/>
                </a:lnTo>
                <a:lnTo>
                  <a:pt x="2903320" y="1009588"/>
                </a:lnTo>
                <a:lnTo>
                  <a:pt x="2914760" y="1009588"/>
                </a:lnTo>
                <a:lnTo>
                  <a:pt x="2926199" y="1009588"/>
                </a:lnTo>
                <a:lnTo>
                  <a:pt x="2937639" y="1009588"/>
                </a:lnTo>
                <a:lnTo>
                  <a:pt x="2949078" y="1009588"/>
                </a:lnTo>
                <a:lnTo>
                  <a:pt x="2960518" y="1009588"/>
                </a:lnTo>
                <a:lnTo>
                  <a:pt x="2971957" y="1009588"/>
                </a:lnTo>
                <a:lnTo>
                  <a:pt x="2983397" y="1009588"/>
                </a:lnTo>
                <a:lnTo>
                  <a:pt x="2994837" y="1009588"/>
                </a:lnTo>
                <a:lnTo>
                  <a:pt x="3006276" y="1009588"/>
                </a:lnTo>
                <a:lnTo>
                  <a:pt x="3017715" y="1009588"/>
                </a:lnTo>
                <a:lnTo>
                  <a:pt x="3029155" y="1009588"/>
                </a:lnTo>
                <a:lnTo>
                  <a:pt x="3040594" y="1009588"/>
                </a:lnTo>
                <a:lnTo>
                  <a:pt x="3052034" y="1009588"/>
                </a:lnTo>
                <a:lnTo>
                  <a:pt x="3063474" y="1009588"/>
                </a:lnTo>
                <a:lnTo>
                  <a:pt x="3074913" y="1009588"/>
                </a:lnTo>
                <a:lnTo>
                  <a:pt x="3086352" y="1009588"/>
                </a:lnTo>
                <a:lnTo>
                  <a:pt x="3097792" y="1009588"/>
                </a:lnTo>
                <a:lnTo>
                  <a:pt x="3109232" y="1009588"/>
                </a:lnTo>
                <a:lnTo>
                  <a:pt x="3120671" y="1009588"/>
                </a:lnTo>
                <a:lnTo>
                  <a:pt x="3132111" y="1009588"/>
                </a:lnTo>
                <a:lnTo>
                  <a:pt x="3143550" y="1009588"/>
                </a:lnTo>
                <a:lnTo>
                  <a:pt x="3154990" y="1009588"/>
                </a:lnTo>
                <a:lnTo>
                  <a:pt x="3166429" y="1009588"/>
                </a:lnTo>
                <a:lnTo>
                  <a:pt x="3177869" y="1009588"/>
                </a:lnTo>
                <a:lnTo>
                  <a:pt x="3189308" y="1009588"/>
                </a:lnTo>
                <a:lnTo>
                  <a:pt x="3200748" y="1009588"/>
                </a:lnTo>
                <a:lnTo>
                  <a:pt x="3212187" y="1009588"/>
                </a:lnTo>
                <a:lnTo>
                  <a:pt x="3223627" y="1009588"/>
                </a:lnTo>
                <a:lnTo>
                  <a:pt x="3235066" y="1009588"/>
                </a:lnTo>
                <a:lnTo>
                  <a:pt x="3246501" y="1009588"/>
                </a:lnTo>
                <a:lnTo>
                  <a:pt x="3257945" y="1009588"/>
                </a:lnTo>
                <a:lnTo>
                  <a:pt x="3269385" y="1009588"/>
                </a:lnTo>
                <a:lnTo>
                  <a:pt x="3280825" y="1009588"/>
                </a:lnTo>
                <a:lnTo>
                  <a:pt x="3292264" y="1009588"/>
                </a:lnTo>
                <a:lnTo>
                  <a:pt x="3303699" y="1009588"/>
                </a:lnTo>
                <a:lnTo>
                  <a:pt x="3315143" y="1009588"/>
                </a:lnTo>
                <a:lnTo>
                  <a:pt x="3326578" y="1009588"/>
                </a:lnTo>
                <a:lnTo>
                  <a:pt x="3338017" y="1009588"/>
                </a:lnTo>
                <a:lnTo>
                  <a:pt x="3349457" y="1009588"/>
                </a:lnTo>
                <a:lnTo>
                  <a:pt x="3360896" y="1009588"/>
                </a:lnTo>
                <a:lnTo>
                  <a:pt x="3372336" y="1009588"/>
                </a:lnTo>
                <a:lnTo>
                  <a:pt x="3383776" y="1009588"/>
                </a:lnTo>
                <a:lnTo>
                  <a:pt x="3395215" y="1009588"/>
                </a:lnTo>
                <a:lnTo>
                  <a:pt x="3406654" y="1009588"/>
                </a:lnTo>
                <a:lnTo>
                  <a:pt x="3418094" y="1009588"/>
                </a:lnTo>
                <a:lnTo>
                  <a:pt x="3429534" y="1009588"/>
                </a:lnTo>
                <a:lnTo>
                  <a:pt x="3440973" y="1009588"/>
                </a:lnTo>
                <a:lnTo>
                  <a:pt x="3452413" y="1009588"/>
                </a:lnTo>
                <a:lnTo>
                  <a:pt x="3463852" y="1009588"/>
                </a:lnTo>
                <a:lnTo>
                  <a:pt x="3475292" y="1009588"/>
                </a:lnTo>
                <a:lnTo>
                  <a:pt x="3486731" y="1009588"/>
                </a:lnTo>
                <a:lnTo>
                  <a:pt x="3498171" y="1009588"/>
                </a:lnTo>
                <a:lnTo>
                  <a:pt x="3509610" y="1009588"/>
                </a:lnTo>
                <a:lnTo>
                  <a:pt x="3521050" y="1009588"/>
                </a:lnTo>
                <a:lnTo>
                  <a:pt x="3532489" y="1009588"/>
                </a:lnTo>
                <a:lnTo>
                  <a:pt x="3543929" y="1009588"/>
                </a:lnTo>
                <a:lnTo>
                  <a:pt x="3555368" y="1009588"/>
                </a:lnTo>
                <a:lnTo>
                  <a:pt x="3566808" y="1009588"/>
                </a:lnTo>
                <a:lnTo>
                  <a:pt x="3578247" y="1009588"/>
                </a:lnTo>
                <a:lnTo>
                  <a:pt x="3589687" y="1009588"/>
                </a:lnTo>
                <a:lnTo>
                  <a:pt x="3601127" y="1009588"/>
                </a:lnTo>
                <a:lnTo>
                  <a:pt x="3612566" y="1009588"/>
                </a:lnTo>
                <a:lnTo>
                  <a:pt x="3624005" y="1009588"/>
                </a:lnTo>
                <a:lnTo>
                  <a:pt x="3635445" y="1009588"/>
                </a:lnTo>
                <a:lnTo>
                  <a:pt x="3646885" y="1009588"/>
                </a:lnTo>
                <a:lnTo>
                  <a:pt x="3658324" y="1009588"/>
                </a:lnTo>
                <a:lnTo>
                  <a:pt x="3669764" y="1009588"/>
                </a:lnTo>
                <a:lnTo>
                  <a:pt x="3681203" y="1009588"/>
                </a:lnTo>
                <a:lnTo>
                  <a:pt x="3692643" y="1009588"/>
                </a:lnTo>
                <a:lnTo>
                  <a:pt x="3704082" y="1009588"/>
                </a:lnTo>
                <a:lnTo>
                  <a:pt x="3715522" y="1009588"/>
                </a:lnTo>
                <a:lnTo>
                  <a:pt x="3726961" y="1009588"/>
                </a:lnTo>
                <a:lnTo>
                  <a:pt x="3738401" y="1009588"/>
                </a:lnTo>
                <a:lnTo>
                  <a:pt x="3749840" y="1009588"/>
                </a:lnTo>
                <a:lnTo>
                  <a:pt x="3761280" y="1009588"/>
                </a:lnTo>
                <a:lnTo>
                  <a:pt x="3772719" y="1009588"/>
                </a:lnTo>
                <a:lnTo>
                  <a:pt x="3784154" y="1009588"/>
                </a:lnTo>
                <a:lnTo>
                  <a:pt x="3795598" y="1009588"/>
                </a:lnTo>
                <a:lnTo>
                  <a:pt x="3807033" y="1009588"/>
                </a:lnTo>
                <a:lnTo>
                  <a:pt x="3818473" y="1009588"/>
                </a:lnTo>
                <a:lnTo>
                  <a:pt x="3829917" y="1009588"/>
                </a:lnTo>
                <a:lnTo>
                  <a:pt x="3841352" y="1009588"/>
                </a:lnTo>
                <a:lnTo>
                  <a:pt x="3852791" y="1009588"/>
                </a:lnTo>
                <a:lnTo>
                  <a:pt x="3864231" y="1009588"/>
                </a:lnTo>
                <a:lnTo>
                  <a:pt x="3875670" y="1009588"/>
                </a:lnTo>
                <a:lnTo>
                  <a:pt x="3887110" y="1009588"/>
                </a:lnTo>
                <a:lnTo>
                  <a:pt x="3898549" y="1009588"/>
                </a:lnTo>
                <a:lnTo>
                  <a:pt x="3909989" y="1009588"/>
                </a:lnTo>
                <a:lnTo>
                  <a:pt x="3921447" y="1009588"/>
                </a:lnTo>
                <a:lnTo>
                  <a:pt x="3932878" y="1009588"/>
                </a:lnTo>
                <a:lnTo>
                  <a:pt x="3944307" y="1009588"/>
                </a:lnTo>
                <a:lnTo>
                  <a:pt x="3955737" y="1009588"/>
                </a:lnTo>
                <a:lnTo>
                  <a:pt x="3967167" y="1009588"/>
                </a:lnTo>
                <a:lnTo>
                  <a:pt x="3978645" y="1009588"/>
                </a:lnTo>
                <a:lnTo>
                  <a:pt x="3990075" y="1009588"/>
                </a:lnTo>
                <a:lnTo>
                  <a:pt x="4001505" y="1009588"/>
                </a:lnTo>
                <a:lnTo>
                  <a:pt x="4012935" y="1009588"/>
                </a:lnTo>
                <a:lnTo>
                  <a:pt x="4024365" y="1009588"/>
                </a:lnTo>
                <a:lnTo>
                  <a:pt x="4035843" y="1009588"/>
                </a:lnTo>
                <a:lnTo>
                  <a:pt x="4047273" y="1009588"/>
                </a:lnTo>
                <a:lnTo>
                  <a:pt x="4058702" y="1009588"/>
                </a:lnTo>
                <a:lnTo>
                  <a:pt x="4070133" y="1009588"/>
                </a:lnTo>
                <a:lnTo>
                  <a:pt x="4081563" y="1009588"/>
                </a:lnTo>
                <a:lnTo>
                  <a:pt x="4093040" y="1009588"/>
                </a:lnTo>
                <a:lnTo>
                  <a:pt x="4104471" y="1009588"/>
                </a:lnTo>
                <a:lnTo>
                  <a:pt x="4115900" y="1009588"/>
                </a:lnTo>
                <a:lnTo>
                  <a:pt x="4127330" y="1009588"/>
                </a:lnTo>
                <a:lnTo>
                  <a:pt x="4138760" y="1009588"/>
                </a:lnTo>
                <a:lnTo>
                  <a:pt x="4150238" y="1009588"/>
                </a:lnTo>
                <a:lnTo>
                  <a:pt x="4161668" y="1009588"/>
                </a:lnTo>
                <a:lnTo>
                  <a:pt x="4173098" y="1009588"/>
                </a:lnTo>
                <a:lnTo>
                  <a:pt x="4184528" y="1009588"/>
                </a:lnTo>
                <a:lnTo>
                  <a:pt x="4195958" y="1009588"/>
                </a:lnTo>
                <a:lnTo>
                  <a:pt x="4207436" y="1009588"/>
                </a:lnTo>
                <a:lnTo>
                  <a:pt x="4218865" y="1009588"/>
                </a:lnTo>
                <a:lnTo>
                  <a:pt x="4230296" y="1009588"/>
                </a:lnTo>
                <a:lnTo>
                  <a:pt x="4241726" y="1009588"/>
                </a:lnTo>
                <a:lnTo>
                  <a:pt x="4253156" y="1009588"/>
                </a:lnTo>
                <a:lnTo>
                  <a:pt x="4264634" y="1009588"/>
                </a:lnTo>
                <a:lnTo>
                  <a:pt x="4276063" y="1009588"/>
                </a:lnTo>
                <a:lnTo>
                  <a:pt x="4287493" y="1009588"/>
                </a:lnTo>
                <a:lnTo>
                  <a:pt x="4298923" y="1009588"/>
                </a:lnTo>
                <a:lnTo>
                  <a:pt x="4310353" y="1009588"/>
                </a:lnTo>
                <a:lnTo>
                  <a:pt x="4321831" y="1009588"/>
                </a:lnTo>
                <a:lnTo>
                  <a:pt x="4333261" y="1009588"/>
                </a:lnTo>
                <a:lnTo>
                  <a:pt x="4344691" y="1009588"/>
                </a:lnTo>
                <a:lnTo>
                  <a:pt x="4356121" y="1009588"/>
                </a:lnTo>
                <a:lnTo>
                  <a:pt x="4367551" y="1009588"/>
                </a:lnTo>
                <a:lnTo>
                  <a:pt x="4379028" y="1009588"/>
                </a:lnTo>
                <a:lnTo>
                  <a:pt x="4390458" y="1009588"/>
                </a:lnTo>
                <a:lnTo>
                  <a:pt x="4401889" y="1009588"/>
                </a:lnTo>
                <a:lnTo>
                  <a:pt x="4413319" y="1009588"/>
                </a:lnTo>
                <a:lnTo>
                  <a:pt x="4424749" y="1009588"/>
                </a:lnTo>
                <a:lnTo>
                  <a:pt x="4436226" y="1009588"/>
                </a:lnTo>
                <a:lnTo>
                  <a:pt x="4447656" y="1009588"/>
                </a:lnTo>
                <a:lnTo>
                  <a:pt x="4459086" y="1009588"/>
                </a:lnTo>
                <a:lnTo>
                  <a:pt x="4470516" y="1009588"/>
                </a:lnTo>
                <a:lnTo>
                  <a:pt x="4481946" y="1009588"/>
                </a:lnTo>
                <a:lnTo>
                  <a:pt x="4493424" y="1009588"/>
                </a:lnTo>
                <a:lnTo>
                  <a:pt x="4504854" y="1009588"/>
                </a:lnTo>
                <a:lnTo>
                  <a:pt x="4516284" y="1009588"/>
                </a:lnTo>
                <a:lnTo>
                  <a:pt x="4527714" y="1009588"/>
                </a:lnTo>
                <a:lnTo>
                  <a:pt x="4539144" y="1009588"/>
                </a:lnTo>
                <a:lnTo>
                  <a:pt x="4550621" y="1009588"/>
                </a:lnTo>
                <a:lnTo>
                  <a:pt x="4562051" y="1009588"/>
                </a:lnTo>
                <a:lnTo>
                  <a:pt x="4573482" y="1009588"/>
                </a:lnTo>
                <a:lnTo>
                  <a:pt x="4584912" y="1009588"/>
                </a:lnTo>
                <a:lnTo>
                  <a:pt x="4596341" y="1009588"/>
                </a:lnTo>
                <a:lnTo>
                  <a:pt x="4607771" y="1009588"/>
                </a:lnTo>
                <a:lnTo>
                  <a:pt x="4619249" y="1009588"/>
                </a:lnTo>
                <a:lnTo>
                  <a:pt x="4630679" y="1009588"/>
                </a:lnTo>
                <a:lnTo>
                  <a:pt x="4642109" y="1009588"/>
                </a:lnTo>
                <a:lnTo>
                  <a:pt x="4653539" y="1009588"/>
                </a:lnTo>
                <a:lnTo>
                  <a:pt x="4664969" y="1009588"/>
                </a:lnTo>
                <a:lnTo>
                  <a:pt x="4676447" y="1009588"/>
                </a:lnTo>
                <a:lnTo>
                  <a:pt x="4687877" y="1009588"/>
                </a:lnTo>
                <a:lnTo>
                  <a:pt x="4699306" y="1009588"/>
                </a:lnTo>
                <a:lnTo>
                  <a:pt x="4710737" y="1009588"/>
                </a:lnTo>
                <a:lnTo>
                  <a:pt x="4722167" y="1009588"/>
                </a:lnTo>
                <a:lnTo>
                  <a:pt x="4733644" y="1009588"/>
                </a:lnTo>
                <a:lnTo>
                  <a:pt x="4745075" y="1009588"/>
                </a:lnTo>
                <a:lnTo>
                  <a:pt x="4756504" y="1009588"/>
                </a:lnTo>
                <a:lnTo>
                  <a:pt x="4767934" y="1009588"/>
                </a:lnTo>
                <a:lnTo>
                  <a:pt x="4779364" y="1009588"/>
                </a:lnTo>
                <a:lnTo>
                  <a:pt x="4790842" y="1009588"/>
                </a:lnTo>
                <a:lnTo>
                  <a:pt x="4802272" y="1009588"/>
                </a:lnTo>
                <a:lnTo>
                  <a:pt x="4813702" y="1009588"/>
                </a:lnTo>
                <a:lnTo>
                  <a:pt x="4825132" y="1009588"/>
                </a:lnTo>
                <a:lnTo>
                  <a:pt x="4836562" y="1009588"/>
                </a:lnTo>
                <a:lnTo>
                  <a:pt x="4848040" y="1009588"/>
                </a:lnTo>
                <a:lnTo>
                  <a:pt x="4859469" y="1009588"/>
                </a:lnTo>
                <a:lnTo>
                  <a:pt x="4870899" y="1009588"/>
                </a:lnTo>
                <a:lnTo>
                  <a:pt x="4882330" y="1009588"/>
                </a:lnTo>
                <a:lnTo>
                  <a:pt x="4893760" y="1009588"/>
                </a:lnTo>
                <a:lnTo>
                  <a:pt x="4905237" y="1009588"/>
                </a:lnTo>
                <a:lnTo>
                  <a:pt x="4916667" y="1009588"/>
                </a:lnTo>
                <a:lnTo>
                  <a:pt x="4928097" y="1009588"/>
                </a:lnTo>
                <a:lnTo>
                  <a:pt x="4939527" y="1009588"/>
                </a:lnTo>
                <a:lnTo>
                  <a:pt x="4950957" y="1009588"/>
                </a:lnTo>
                <a:lnTo>
                  <a:pt x="4962435" y="1009588"/>
                </a:lnTo>
                <a:lnTo>
                  <a:pt x="4973865" y="1009588"/>
                </a:lnTo>
                <a:lnTo>
                  <a:pt x="4985295" y="1009588"/>
                </a:lnTo>
                <a:lnTo>
                  <a:pt x="4996725" y="1009588"/>
                </a:lnTo>
                <a:lnTo>
                  <a:pt x="5008155" y="1009588"/>
                </a:lnTo>
                <a:lnTo>
                  <a:pt x="5019632" y="1009588"/>
                </a:lnTo>
                <a:lnTo>
                  <a:pt x="5031062" y="1009588"/>
                </a:lnTo>
                <a:lnTo>
                  <a:pt x="5042492" y="1009588"/>
                </a:lnTo>
                <a:lnTo>
                  <a:pt x="5053923" y="1009588"/>
                </a:lnTo>
                <a:lnTo>
                  <a:pt x="5065353" y="1009588"/>
                </a:lnTo>
                <a:lnTo>
                  <a:pt x="5076830" y="1009588"/>
                </a:lnTo>
                <a:lnTo>
                  <a:pt x="5088260" y="1009588"/>
                </a:lnTo>
                <a:lnTo>
                  <a:pt x="5099690" y="1009588"/>
                </a:lnTo>
                <a:lnTo>
                  <a:pt x="5111120" y="1009588"/>
                </a:lnTo>
                <a:lnTo>
                  <a:pt x="5122550" y="1009588"/>
                </a:lnTo>
                <a:lnTo>
                  <a:pt x="5134028" y="1009588"/>
                </a:lnTo>
                <a:lnTo>
                  <a:pt x="5145458" y="1009588"/>
                </a:lnTo>
                <a:lnTo>
                  <a:pt x="5156888" y="1009588"/>
                </a:lnTo>
                <a:lnTo>
                  <a:pt x="5168318" y="1009588"/>
                </a:lnTo>
                <a:lnTo>
                  <a:pt x="5179747" y="1009588"/>
                </a:lnTo>
                <a:lnTo>
                  <a:pt x="5191225" y="1009588"/>
                </a:lnTo>
                <a:lnTo>
                  <a:pt x="5202655" y="1009588"/>
                </a:lnTo>
                <a:lnTo>
                  <a:pt x="5214085" y="1009588"/>
                </a:lnTo>
                <a:lnTo>
                  <a:pt x="5225515" y="1009588"/>
                </a:lnTo>
                <a:lnTo>
                  <a:pt x="5236945" y="1009588"/>
                </a:lnTo>
                <a:lnTo>
                  <a:pt x="5248423" y="1009588"/>
                </a:lnTo>
                <a:lnTo>
                  <a:pt x="5259853" y="1009588"/>
                </a:lnTo>
                <a:lnTo>
                  <a:pt x="5271283" y="1009588"/>
                </a:lnTo>
                <a:lnTo>
                  <a:pt x="5282713" y="1009588"/>
                </a:lnTo>
                <a:lnTo>
                  <a:pt x="5294143" y="1009588"/>
                </a:lnTo>
                <a:lnTo>
                  <a:pt x="5305621" y="1009588"/>
                </a:lnTo>
                <a:lnTo>
                  <a:pt x="5317051" y="1009588"/>
                </a:lnTo>
                <a:lnTo>
                  <a:pt x="5328481" y="1009588"/>
                </a:lnTo>
                <a:lnTo>
                  <a:pt x="5339910" y="1009588"/>
                </a:lnTo>
                <a:lnTo>
                  <a:pt x="5351340" y="1009588"/>
                </a:lnTo>
                <a:lnTo>
                  <a:pt x="5362818" y="1009588"/>
                </a:lnTo>
                <a:lnTo>
                  <a:pt x="5374248" y="1009588"/>
                </a:lnTo>
                <a:lnTo>
                  <a:pt x="5385678" y="1009588"/>
                </a:lnTo>
                <a:lnTo>
                  <a:pt x="5397108" y="1009588"/>
                </a:lnTo>
                <a:lnTo>
                  <a:pt x="5408538" y="1009588"/>
                </a:lnTo>
                <a:lnTo>
                  <a:pt x="5420016" y="1009588"/>
                </a:lnTo>
                <a:lnTo>
                  <a:pt x="5431446" y="1009588"/>
                </a:lnTo>
                <a:lnTo>
                  <a:pt x="5442876" y="1009588"/>
                </a:lnTo>
                <a:lnTo>
                  <a:pt x="5454306" y="1009588"/>
                </a:lnTo>
                <a:lnTo>
                  <a:pt x="5465736" y="1009588"/>
                </a:lnTo>
                <a:lnTo>
                  <a:pt x="5477214" y="1009588"/>
                </a:lnTo>
                <a:lnTo>
                  <a:pt x="5488643" y="1009588"/>
                </a:lnTo>
                <a:lnTo>
                  <a:pt x="5500073" y="1009588"/>
                </a:lnTo>
                <a:lnTo>
                  <a:pt x="5511503" y="1009588"/>
                </a:lnTo>
                <a:lnTo>
                  <a:pt x="5522933" y="1009588"/>
                </a:lnTo>
                <a:lnTo>
                  <a:pt x="5534411" y="1009588"/>
                </a:lnTo>
                <a:lnTo>
                  <a:pt x="5545841" y="1009588"/>
                </a:lnTo>
                <a:lnTo>
                  <a:pt x="5557271" y="1009588"/>
                </a:lnTo>
                <a:lnTo>
                  <a:pt x="5568701" y="1009588"/>
                </a:lnTo>
                <a:lnTo>
                  <a:pt x="5580131" y="1009588"/>
                </a:lnTo>
                <a:lnTo>
                  <a:pt x="5591609" y="1009588"/>
                </a:lnTo>
                <a:lnTo>
                  <a:pt x="5603038" y="1009588"/>
                </a:lnTo>
                <a:lnTo>
                  <a:pt x="5614469" y="1009588"/>
                </a:lnTo>
                <a:lnTo>
                  <a:pt x="5625899" y="1009588"/>
                </a:lnTo>
                <a:lnTo>
                  <a:pt x="5637329" y="1009588"/>
                </a:lnTo>
                <a:lnTo>
                  <a:pt x="5648759" y="1009588"/>
                </a:lnTo>
                <a:lnTo>
                  <a:pt x="5660236" y="1009588"/>
                </a:lnTo>
                <a:lnTo>
                  <a:pt x="5671666" y="1009588"/>
                </a:lnTo>
                <a:lnTo>
                  <a:pt x="5683096" y="1009588"/>
                </a:lnTo>
                <a:lnTo>
                  <a:pt x="5694526" y="1009588"/>
                </a:lnTo>
                <a:lnTo>
                  <a:pt x="5705956" y="1009588"/>
                </a:lnTo>
                <a:lnTo>
                  <a:pt x="5717434" y="1009588"/>
                </a:lnTo>
                <a:lnTo>
                  <a:pt x="5728864" y="1009588"/>
                </a:lnTo>
                <a:lnTo>
                  <a:pt x="5740294" y="1009588"/>
                </a:lnTo>
                <a:lnTo>
                  <a:pt x="5751724" y="1009588"/>
                </a:lnTo>
                <a:lnTo>
                  <a:pt x="5763154" y="1009588"/>
                </a:lnTo>
                <a:lnTo>
                  <a:pt x="5774631" y="1009588"/>
                </a:lnTo>
                <a:lnTo>
                  <a:pt x="5786062" y="1009588"/>
                </a:lnTo>
                <a:lnTo>
                  <a:pt x="5797492" y="1009588"/>
                </a:lnTo>
                <a:lnTo>
                  <a:pt x="5808921" y="1009588"/>
                </a:lnTo>
                <a:lnTo>
                  <a:pt x="5820351" y="1009588"/>
                </a:lnTo>
                <a:lnTo>
                  <a:pt x="5831829" y="1009588"/>
                </a:lnTo>
                <a:lnTo>
                  <a:pt x="5843259" y="1009588"/>
                </a:lnTo>
                <a:lnTo>
                  <a:pt x="5854689" y="1009588"/>
                </a:lnTo>
                <a:lnTo>
                  <a:pt x="5866119" y="1009588"/>
                </a:lnTo>
                <a:lnTo>
                  <a:pt x="5877549" y="1009588"/>
                </a:lnTo>
                <a:lnTo>
                  <a:pt x="5889027" y="1009588"/>
                </a:lnTo>
                <a:lnTo>
                  <a:pt x="5900457" y="1009588"/>
                </a:lnTo>
                <a:lnTo>
                  <a:pt x="5911887" y="1009588"/>
                </a:lnTo>
                <a:lnTo>
                  <a:pt x="5923317" y="1009588"/>
                </a:lnTo>
                <a:lnTo>
                  <a:pt x="5934747" y="1009588"/>
                </a:lnTo>
                <a:lnTo>
                  <a:pt x="5946225" y="1009588"/>
                </a:lnTo>
                <a:lnTo>
                  <a:pt x="5957655" y="1009588"/>
                </a:lnTo>
                <a:lnTo>
                  <a:pt x="5969084" y="1009588"/>
                </a:lnTo>
                <a:lnTo>
                  <a:pt x="5980514" y="1009588"/>
                </a:lnTo>
                <a:lnTo>
                  <a:pt x="5991944" y="1009588"/>
                </a:lnTo>
                <a:lnTo>
                  <a:pt x="6003422" y="1009588"/>
                </a:lnTo>
                <a:lnTo>
                  <a:pt x="6014852" y="1009588"/>
                </a:lnTo>
                <a:lnTo>
                  <a:pt x="6026282" y="1009588"/>
                </a:lnTo>
                <a:lnTo>
                  <a:pt x="6037712" y="1009588"/>
                </a:lnTo>
                <a:lnTo>
                  <a:pt x="6049142" y="1009588"/>
                </a:lnTo>
                <a:lnTo>
                  <a:pt x="6060620" y="1009588"/>
                </a:lnTo>
                <a:lnTo>
                  <a:pt x="6072049" y="1009588"/>
                </a:lnTo>
                <a:lnTo>
                  <a:pt x="6083480" y="1009588"/>
                </a:lnTo>
                <a:lnTo>
                  <a:pt x="6094910" y="1009588"/>
                </a:lnTo>
                <a:lnTo>
                  <a:pt x="6106340" y="1009588"/>
                </a:lnTo>
                <a:lnTo>
                  <a:pt x="6117818" y="1009588"/>
                </a:lnTo>
                <a:lnTo>
                  <a:pt x="6129247" y="1009588"/>
                </a:lnTo>
                <a:lnTo>
                  <a:pt x="6140677" y="1009588"/>
                </a:lnTo>
                <a:lnTo>
                  <a:pt x="6152107" y="1009588"/>
                </a:lnTo>
                <a:lnTo>
                  <a:pt x="6163537" y="1009588"/>
                </a:lnTo>
                <a:lnTo>
                  <a:pt x="6175015" y="1009588"/>
                </a:lnTo>
                <a:lnTo>
                  <a:pt x="6186445" y="1009588"/>
                </a:lnTo>
                <a:lnTo>
                  <a:pt x="6197875" y="1009588"/>
                </a:lnTo>
                <a:lnTo>
                  <a:pt x="6209305" y="1009588"/>
                </a:lnTo>
                <a:lnTo>
                  <a:pt x="6220735" y="1009588"/>
                </a:lnTo>
                <a:lnTo>
                  <a:pt x="6232212" y="1009588"/>
                </a:lnTo>
                <a:lnTo>
                  <a:pt x="6243642" y="1009588"/>
                </a:lnTo>
                <a:lnTo>
                  <a:pt x="6255073" y="1009588"/>
                </a:lnTo>
                <a:lnTo>
                  <a:pt x="6266503" y="1009588"/>
                </a:lnTo>
                <a:lnTo>
                  <a:pt x="6277933" y="1009588"/>
                </a:lnTo>
                <a:lnTo>
                  <a:pt x="6289410" y="1009588"/>
                </a:lnTo>
                <a:lnTo>
                  <a:pt x="6300840" y="1009588"/>
                </a:lnTo>
                <a:lnTo>
                  <a:pt x="6312270" y="1009588"/>
                </a:lnTo>
                <a:lnTo>
                  <a:pt x="6323700" y="1009588"/>
                </a:lnTo>
                <a:lnTo>
                  <a:pt x="6335130" y="1009588"/>
                </a:lnTo>
                <a:lnTo>
                  <a:pt x="6346608" y="1009588"/>
                </a:lnTo>
                <a:lnTo>
                  <a:pt x="6358038" y="1009588"/>
                </a:lnTo>
                <a:lnTo>
                  <a:pt x="6369468" y="1009588"/>
                </a:lnTo>
                <a:lnTo>
                  <a:pt x="6380898" y="1009588"/>
                </a:lnTo>
                <a:lnTo>
                  <a:pt x="6392328" y="1009588"/>
                </a:lnTo>
                <a:lnTo>
                  <a:pt x="6403805" y="1009588"/>
                </a:lnTo>
                <a:lnTo>
                  <a:pt x="6415235" y="1009588"/>
                </a:lnTo>
                <a:lnTo>
                  <a:pt x="6426666" y="1009588"/>
                </a:lnTo>
                <a:lnTo>
                  <a:pt x="6438096" y="1009588"/>
                </a:lnTo>
                <a:lnTo>
                  <a:pt x="6449525" y="1009588"/>
                </a:lnTo>
                <a:lnTo>
                  <a:pt x="6461003" y="1009588"/>
                </a:lnTo>
                <a:lnTo>
                  <a:pt x="6472433" y="1009588"/>
                </a:lnTo>
                <a:lnTo>
                  <a:pt x="6483863" y="1009588"/>
                </a:lnTo>
                <a:lnTo>
                  <a:pt x="6495293" y="1009588"/>
                </a:lnTo>
                <a:lnTo>
                  <a:pt x="6506723" y="1009588"/>
                </a:lnTo>
                <a:lnTo>
                  <a:pt x="6518201" y="1009588"/>
                </a:lnTo>
                <a:lnTo>
                  <a:pt x="6529631" y="1009588"/>
                </a:lnTo>
                <a:lnTo>
                  <a:pt x="6541061" y="1009588"/>
                </a:lnTo>
                <a:lnTo>
                  <a:pt x="6552490" y="1009588"/>
                </a:lnTo>
                <a:lnTo>
                  <a:pt x="6563921" y="1009588"/>
                </a:lnTo>
                <a:lnTo>
                  <a:pt x="6575398" y="1009588"/>
                </a:lnTo>
                <a:lnTo>
                  <a:pt x="6586828" y="1009588"/>
                </a:lnTo>
                <a:lnTo>
                  <a:pt x="6598259" y="1009588"/>
                </a:lnTo>
                <a:lnTo>
                  <a:pt x="6609688" y="1009588"/>
                </a:lnTo>
                <a:lnTo>
                  <a:pt x="6621118" y="1009588"/>
                </a:lnTo>
                <a:lnTo>
                  <a:pt x="6632596" y="1009588"/>
                </a:lnTo>
                <a:lnTo>
                  <a:pt x="6644026" y="1009588"/>
                </a:lnTo>
                <a:lnTo>
                  <a:pt x="6655456" y="1009588"/>
                </a:lnTo>
                <a:lnTo>
                  <a:pt x="6666886" y="1009588"/>
                </a:lnTo>
                <a:lnTo>
                  <a:pt x="6678316" y="1009588"/>
                </a:lnTo>
                <a:lnTo>
                  <a:pt x="6689794" y="1009588"/>
                </a:lnTo>
                <a:lnTo>
                  <a:pt x="6701224" y="1009588"/>
                </a:lnTo>
                <a:lnTo>
                  <a:pt x="6712653" y="1009588"/>
                </a:lnTo>
                <a:lnTo>
                  <a:pt x="6724083" y="1009588"/>
                </a:lnTo>
                <a:lnTo>
                  <a:pt x="6735514" y="1009588"/>
                </a:lnTo>
                <a:lnTo>
                  <a:pt x="6746944" y="1009588"/>
                </a:lnTo>
                <a:lnTo>
                  <a:pt x="6758421" y="1009588"/>
                </a:lnTo>
                <a:lnTo>
                  <a:pt x="6769851" y="1009588"/>
                </a:lnTo>
                <a:lnTo>
                  <a:pt x="6781281" y="1009588"/>
                </a:lnTo>
                <a:lnTo>
                  <a:pt x="6792711" y="1009588"/>
                </a:lnTo>
                <a:lnTo>
                  <a:pt x="6804141" y="1009588"/>
                </a:lnTo>
                <a:lnTo>
                  <a:pt x="6815619" y="1009588"/>
                </a:lnTo>
                <a:lnTo>
                  <a:pt x="6827049" y="1009588"/>
                </a:lnTo>
                <a:lnTo>
                  <a:pt x="6838479" y="1009588"/>
                </a:lnTo>
                <a:lnTo>
                  <a:pt x="6849909" y="1009588"/>
                </a:lnTo>
                <a:lnTo>
                  <a:pt x="6861339" y="1009588"/>
                </a:lnTo>
                <a:lnTo>
                  <a:pt x="6872816" y="1009588"/>
                </a:lnTo>
                <a:lnTo>
                  <a:pt x="6884246" y="1009588"/>
                </a:lnTo>
                <a:lnTo>
                  <a:pt x="6895676" y="1009588"/>
                </a:lnTo>
                <a:lnTo>
                  <a:pt x="6907107" y="1009588"/>
                </a:lnTo>
                <a:lnTo>
                  <a:pt x="6918537" y="1009588"/>
                </a:lnTo>
                <a:lnTo>
                  <a:pt x="6930014" y="1009588"/>
                </a:lnTo>
                <a:lnTo>
                  <a:pt x="6941444" y="1009588"/>
                </a:lnTo>
                <a:lnTo>
                  <a:pt x="6952874" y="1009588"/>
                </a:lnTo>
                <a:lnTo>
                  <a:pt x="6964304" y="1009588"/>
                </a:lnTo>
                <a:lnTo>
                  <a:pt x="6975734" y="1009588"/>
                </a:lnTo>
                <a:lnTo>
                  <a:pt x="6987212" y="1009588"/>
                </a:lnTo>
                <a:lnTo>
                  <a:pt x="6998642" y="1009588"/>
                </a:lnTo>
                <a:lnTo>
                  <a:pt x="7010072" y="1009588"/>
                </a:lnTo>
                <a:lnTo>
                  <a:pt x="7021502" y="1009588"/>
                </a:lnTo>
                <a:lnTo>
                  <a:pt x="7032931" y="1009588"/>
                </a:lnTo>
                <a:lnTo>
                  <a:pt x="7044409" y="1009588"/>
                </a:lnTo>
                <a:lnTo>
                  <a:pt x="7055839" y="1009588"/>
                </a:lnTo>
                <a:lnTo>
                  <a:pt x="7067269" y="1009588"/>
                </a:lnTo>
                <a:lnTo>
                  <a:pt x="7078700" y="1009588"/>
                </a:lnTo>
                <a:lnTo>
                  <a:pt x="7090129" y="1009588"/>
                </a:lnTo>
                <a:lnTo>
                  <a:pt x="7101607" y="1009588"/>
                </a:lnTo>
                <a:lnTo>
                  <a:pt x="7113037" y="1009588"/>
                </a:lnTo>
                <a:lnTo>
                  <a:pt x="7124467" y="1009588"/>
                </a:lnTo>
                <a:lnTo>
                  <a:pt x="7135897" y="1009588"/>
                </a:lnTo>
                <a:lnTo>
                  <a:pt x="7147327" y="1009588"/>
                </a:lnTo>
                <a:lnTo>
                  <a:pt x="7158805" y="1009588"/>
                </a:lnTo>
                <a:lnTo>
                  <a:pt x="7170235" y="1009588"/>
                </a:lnTo>
                <a:lnTo>
                  <a:pt x="7181665" y="1009588"/>
                </a:lnTo>
                <a:lnTo>
                  <a:pt x="7193094" y="1009588"/>
                </a:lnTo>
                <a:lnTo>
                  <a:pt x="7204524" y="1009588"/>
                </a:lnTo>
                <a:lnTo>
                  <a:pt x="7216002" y="1009588"/>
                </a:lnTo>
                <a:lnTo>
                  <a:pt x="7227432" y="1009588"/>
                </a:lnTo>
                <a:lnTo>
                  <a:pt x="7238862" y="1009588"/>
                </a:lnTo>
                <a:lnTo>
                  <a:pt x="7250292" y="1009588"/>
                </a:lnTo>
                <a:lnTo>
                  <a:pt x="7261722" y="1009588"/>
                </a:lnTo>
                <a:lnTo>
                  <a:pt x="7273200" y="1009588"/>
                </a:lnTo>
                <a:lnTo>
                  <a:pt x="7284630" y="1009588"/>
                </a:lnTo>
                <a:lnTo>
                  <a:pt x="7296060" y="1009588"/>
                </a:lnTo>
                <a:lnTo>
                  <a:pt x="7307490" y="1009588"/>
                </a:lnTo>
                <a:lnTo>
                  <a:pt x="7318920" y="1009588"/>
                </a:lnTo>
                <a:lnTo>
                  <a:pt x="7330398" y="1009588"/>
                </a:lnTo>
                <a:lnTo>
                  <a:pt x="7341828" y="1009588"/>
                </a:lnTo>
                <a:lnTo>
                  <a:pt x="7353257" y="1009588"/>
                </a:lnTo>
                <a:lnTo>
                  <a:pt x="7364687" y="1009588"/>
                </a:lnTo>
                <a:lnTo>
                  <a:pt x="7376117" y="1009588"/>
                </a:lnTo>
                <a:lnTo>
                  <a:pt x="7387595" y="1009588"/>
                </a:lnTo>
                <a:lnTo>
                  <a:pt x="7399025" y="1009588"/>
                </a:lnTo>
                <a:lnTo>
                  <a:pt x="7410455" y="1009588"/>
                </a:lnTo>
                <a:lnTo>
                  <a:pt x="7421885" y="1009588"/>
                </a:lnTo>
                <a:lnTo>
                  <a:pt x="7433315" y="1009588"/>
                </a:lnTo>
                <a:lnTo>
                  <a:pt x="7444793" y="1009588"/>
                </a:lnTo>
                <a:lnTo>
                  <a:pt x="7456222" y="1009588"/>
                </a:lnTo>
                <a:lnTo>
                  <a:pt x="7467653" y="1009588"/>
                </a:lnTo>
                <a:lnTo>
                  <a:pt x="7479083" y="1009588"/>
                </a:lnTo>
                <a:lnTo>
                  <a:pt x="7490513" y="1009588"/>
                </a:lnTo>
                <a:lnTo>
                  <a:pt x="7501990" y="1009588"/>
                </a:lnTo>
                <a:lnTo>
                  <a:pt x="7513420" y="1009588"/>
                </a:lnTo>
                <a:lnTo>
                  <a:pt x="7524850" y="1009588"/>
                </a:lnTo>
                <a:lnTo>
                  <a:pt x="7536280" y="1009588"/>
                </a:lnTo>
                <a:lnTo>
                  <a:pt x="7547710" y="1009588"/>
                </a:lnTo>
                <a:lnTo>
                  <a:pt x="7559188" y="1009588"/>
                </a:lnTo>
                <a:lnTo>
                  <a:pt x="7570618" y="1009588"/>
                </a:lnTo>
                <a:lnTo>
                  <a:pt x="7582048" y="1009588"/>
                </a:lnTo>
                <a:lnTo>
                  <a:pt x="7593478" y="1009588"/>
                </a:lnTo>
                <a:lnTo>
                  <a:pt x="7604908" y="1009588"/>
                </a:lnTo>
                <a:lnTo>
                  <a:pt x="7616385" y="1009588"/>
                </a:lnTo>
                <a:lnTo>
                  <a:pt x="7627815" y="1009588"/>
                </a:lnTo>
                <a:lnTo>
                  <a:pt x="7639246" y="1009588"/>
                </a:lnTo>
                <a:lnTo>
                  <a:pt x="7650676" y="1009588"/>
                </a:lnTo>
                <a:lnTo>
                  <a:pt x="7662106" y="1009588"/>
                </a:lnTo>
                <a:lnTo>
                  <a:pt x="7673583" y="1009588"/>
                </a:lnTo>
                <a:lnTo>
                  <a:pt x="7685013" y="1009588"/>
                </a:lnTo>
                <a:lnTo>
                  <a:pt x="7696443" y="1009588"/>
                </a:lnTo>
                <a:lnTo>
                  <a:pt x="7707873" y="1009588"/>
                </a:lnTo>
                <a:lnTo>
                  <a:pt x="7719303" y="1009588"/>
                </a:lnTo>
                <a:lnTo>
                  <a:pt x="7730733" y="1009588"/>
                </a:lnTo>
                <a:lnTo>
                  <a:pt x="7742211" y="1009588"/>
                </a:lnTo>
                <a:lnTo>
                  <a:pt x="7753641" y="1009588"/>
                </a:lnTo>
                <a:lnTo>
                  <a:pt x="7765071" y="1009588"/>
                </a:lnTo>
                <a:lnTo>
                  <a:pt x="7776501" y="1009588"/>
                </a:lnTo>
                <a:lnTo>
                  <a:pt x="7787931" y="1009588"/>
                </a:lnTo>
                <a:lnTo>
                  <a:pt x="7799408" y="1009588"/>
                </a:lnTo>
                <a:lnTo>
                  <a:pt x="7810839" y="1009588"/>
                </a:lnTo>
                <a:lnTo>
                  <a:pt x="7822268" y="1009588"/>
                </a:lnTo>
                <a:lnTo>
                  <a:pt x="7833698" y="1009588"/>
                </a:lnTo>
                <a:lnTo>
                  <a:pt x="7845128" y="1009588"/>
                </a:lnTo>
                <a:lnTo>
                  <a:pt x="7856606" y="1009588"/>
                </a:lnTo>
                <a:lnTo>
                  <a:pt x="7868036" y="1009588"/>
                </a:lnTo>
                <a:lnTo>
                  <a:pt x="7879466" y="1009588"/>
                </a:lnTo>
                <a:lnTo>
                  <a:pt x="7890896" y="1009588"/>
                </a:lnTo>
                <a:lnTo>
                  <a:pt x="7902326" y="1009588"/>
                </a:lnTo>
                <a:lnTo>
                  <a:pt x="7913804" y="1009588"/>
                </a:lnTo>
                <a:lnTo>
                  <a:pt x="7925234" y="1009588"/>
                </a:lnTo>
                <a:lnTo>
                  <a:pt x="7936663" y="1009588"/>
                </a:lnTo>
                <a:lnTo>
                  <a:pt x="7948094" y="1009588"/>
                </a:lnTo>
                <a:lnTo>
                  <a:pt x="7959524" y="1009588"/>
                </a:lnTo>
                <a:lnTo>
                  <a:pt x="7971001" y="1009588"/>
                </a:lnTo>
                <a:lnTo>
                  <a:pt x="7982431" y="1009588"/>
                </a:lnTo>
                <a:lnTo>
                  <a:pt x="7993861" y="1009588"/>
                </a:lnTo>
                <a:lnTo>
                  <a:pt x="8005291" y="1009588"/>
                </a:lnTo>
                <a:lnTo>
                  <a:pt x="8016721" y="1009588"/>
                </a:lnTo>
                <a:lnTo>
                  <a:pt x="8028199" y="1009588"/>
                </a:lnTo>
                <a:lnTo>
                  <a:pt x="8039629" y="1009588"/>
                </a:lnTo>
                <a:lnTo>
                  <a:pt x="8051059" y="1009588"/>
                </a:lnTo>
                <a:lnTo>
                  <a:pt x="8062489" y="1009588"/>
                </a:lnTo>
                <a:lnTo>
                  <a:pt x="8073919" y="1009588"/>
                </a:lnTo>
                <a:lnTo>
                  <a:pt x="8085396" y="1009588"/>
                </a:lnTo>
                <a:lnTo>
                  <a:pt x="8096826" y="1009588"/>
                </a:lnTo>
                <a:lnTo>
                  <a:pt x="8108256" y="1009588"/>
                </a:lnTo>
                <a:lnTo>
                  <a:pt x="8119687" y="1009588"/>
                </a:lnTo>
                <a:lnTo>
                  <a:pt x="8131117" y="1009588"/>
                </a:lnTo>
                <a:lnTo>
                  <a:pt x="8142594" y="1009588"/>
                </a:lnTo>
                <a:lnTo>
                  <a:pt x="8154024" y="1009588"/>
                </a:lnTo>
                <a:lnTo>
                  <a:pt x="8165454" y="1009588"/>
                </a:lnTo>
                <a:lnTo>
                  <a:pt x="8176884" y="1009588"/>
                </a:lnTo>
                <a:lnTo>
                  <a:pt x="8188314" y="1009588"/>
                </a:lnTo>
                <a:lnTo>
                  <a:pt x="8199792" y="1009588"/>
                </a:lnTo>
                <a:lnTo>
                  <a:pt x="8211222" y="1009588"/>
                </a:lnTo>
                <a:lnTo>
                  <a:pt x="8222652" y="1009588"/>
                </a:lnTo>
                <a:lnTo>
                  <a:pt x="8234082" y="1009588"/>
                </a:lnTo>
                <a:lnTo>
                  <a:pt x="8245512" y="1009588"/>
                </a:lnTo>
                <a:lnTo>
                  <a:pt x="8256989" y="1009588"/>
                </a:lnTo>
                <a:lnTo>
                  <a:pt x="8268419" y="1009588"/>
                </a:lnTo>
                <a:lnTo>
                  <a:pt x="8279850" y="1009588"/>
                </a:lnTo>
                <a:lnTo>
                  <a:pt x="8291280" y="1009588"/>
                </a:lnTo>
                <a:lnTo>
                  <a:pt x="8302709" y="1009588"/>
                </a:lnTo>
                <a:lnTo>
                  <a:pt x="8314187" y="1009588"/>
                </a:lnTo>
                <a:lnTo>
                  <a:pt x="8325617" y="1009588"/>
                </a:lnTo>
                <a:lnTo>
                  <a:pt x="8337047" y="1009588"/>
                </a:lnTo>
                <a:lnTo>
                  <a:pt x="8348477" y="1009588"/>
                </a:lnTo>
                <a:lnTo>
                  <a:pt x="8359907" y="1009588"/>
                </a:lnTo>
                <a:lnTo>
                  <a:pt x="8371385" y="1009588"/>
                </a:lnTo>
                <a:lnTo>
                  <a:pt x="8382815" y="1009588"/>
                </a:lnTo>
                <a:lnTo>
                  <a:pt x="8394245" y="1009588"/>
                </a:lnTo>
                <a:lnTo>
                  <a:pt x="8405674" y="1009588"/>
                </a:lnTo>
                <a:lnTo>
                  <a:pt x="8417104" y="1009588"/>
                </a:lnTo>
                <a:lnTo>
                  <a:pt x="8428582" y="1009588"/>
                </a:lnTo>
                <a:lnTo>
                  <a:pt x="8440012" y="1009588"/>
                </a:lnTo>
                <a:lnTo>
                  <a:pt x="8451442" y="1009588"/>
                </a:lnTo>
                <a:lnTo>
                  <a:pt x="8462872" y="1009588"/>
                </a:lnTo>
                <a:lnTo>
                  <a:pt x="8474302" y="1009588"/>
                </a:lnTo>
                <a:lnTo>
                  <a:pt x="8485780" y="1009588"/>
                </a:lnTo>
                <a:lnTo>
                  <a:pt x="8497210" y="1009588"/>
                </a:lnTo>
                <a:lnTo>
                  <a:pt x="8508640" y="1009588"/>
                </a:lnTo>
                <a:lnTo>
                  <a:pt x="8520069" y="1009588"/>
                </a:lnTo>
                <a:lnTo>
                  <a:pt x="8531500" y="1009588"/>
                </a:lnTo>
                <a:lnTo>
                  <a:pt x="8542977" y="1009588"/>
                </a:lnTo>
                <a:lnTo>
                  <a:pt x="8554407" y="1009588"/>
                </a:lnTo>
                <a:lnTo>
                  <a:pt x="8565837" y="1009588"/>
                </a:lnTo>
                <a:lnTo>
                  <a:pt x="8577267" y="1009588"/>
                </a:lnTo>
                <a:lnTo>
                  <a:pt x="8588697" y="1009588"/>
                </a:lnTo>
                <a:lnTo>
                  <a:pt x="8600175" y="1009588"/>
                </a:lnTo>
                <a:lnTo>
                  <a:pt x="8611605" y="1009588"/>
                </a:lnTo>
                <a:lnTo>
                  <a:pt x="8623035" y="1009588"/>
                </a:lnTo>
                <a:lnTo>
                  <a:pt x="8634465" y="1009588"/>
                </a:lnTo>
                <a:lnTo>
                  <a:pt x="8645895" y="1009588"/>
                </a:lnTo>
                <a:lnTo>
                  <a:pt x="8657373" y="1009588"/>
                </a:lnTo>
                <a:lnTo>
                  <a:pt x="8668802" y="1009588"/>
                </a:lnTo>
                <a:lnTo>
                  <a:pt x="8680232" y="1009588"/>
                </a:lnTo>
                <a:lnTo>
                  <a:pt x="8691662" y="1009588"/>
                </a:lnTo>
                <a:lnTo>
                  <a:pt x="8703093" y="1009588"/>
                </a:lnTo>
                <a:lnTo>
                  <a:pt x="8714570" y="1009588"/>
                </a:lnTo>
                <a:lnTo>
                  <a:pt x="8726000" y="1009588"/>
                </a:lnTo>
                <a:lnTo>
                  <a:pt x="8737430" y="1009588"/>
                </a:lnTo>
                <a:lnTo>
                  <a:pt x="8748860" y="1009588"/>
                </a:lnTo>
                <a:lnTo>
                  <a:pt x="8760290" y="1009588"/>
                </a:lnTo>
                <a:lnTo>
                  <a:pt x="8771768" y="1009588"/>
                </a:lnTo>
                <a:lnTo>
                  <a:pt x="8783198" y="1009588"/>
                </a:lnTo>
                <a:lnTo>
                  <a:pt x="8794628" y="1009588"/>
                </a:lnTo>
                <a:lnTo>
                  <a:pt x="8806058" y="1009588"/>
                </a:lnTo>
                <a:lnTo>
                  <a:pt x="8817488" y="1009588"/>
                </a:lnTo>
                <a:lnTo>
                  <a:pt x="8828918" y="1009588"/>
                </a:lnTo>
                <a:lnTo>
                  <a:pt x="8840395" y="1009588"/>
                </a:lnTo>
                <a:lnTo>
                  <a:pt x="8851825" y="1009588"/>
                </a:lnTo>
                <a:lnTo>
                  <a:pt x="8863256" y="1009588"/>
                </a:lnTo>
                <a:lnTo>
                  <a:pt x="8874686" y="1009588"/>
                </a:lnTo>
                <a:lnTo>
                  <a:pt x="8886115" y="1009588"/>
                </a:lnTo>
                <a:lnTo>
                  <a:pt x="8897593" y="1009588"/>
                </a:lnTo>
                <a:lnTo>
                  <a:pt x="8909022" y="1009588"/>
                </a:lnTo>
                <a:lnTo>
                  <a:pt x="8920453" y="1009588"/>
                </a:lnTo>
                <a:lnTo>
                  <a:pt x="8931883" y="1009588"/>
                </a:lnTo>
                <a:lnTo>
                  <a:pt x="8943313" y="1009588"/>
                </a:lnTo>
                <a:lnTo>
                  <a:pt x="8954791" y="1009588"/>
                </a:lnTo>
                <a:lnTo>
                  <a:pt x="8966220" y="1009588"/>
                </a:lnTo>
                <a:lnTo>
                  <a:pt x="8977651" y="1009588"/>
                </a:lnTo>
                <a:lnTo>
                  <a:pt x="8989080" y="1009588"/>
                </a:lnTo>
                <a:lnTo>
                  <a:pt x="9000511" y="1009588"/>
                </a:lnTo>
                <a:lnTo>
                  <a:pt x="9011988" y="1009588"/>
                </a:lnTo>
                <a:lnTo>
                  <a:pt x="9023418" y="1009588"/>
                </a:lnTo>
                <a:lnTo>
                  <a:pt x="9034849" y="1009588"/>
                </a:lnTo>
                <a:lnTo>
                  <a:pt x="9046278" y="1009588"/>
                </a:lnTo>
                <a:lnTo>
                  <a:pt x="9057709" y="1009588"/>
                </a:lnTo>
                <a:lnTo>
                  <a:pt x="9069186" y="1009588"/>
                </a:lnTo>
                <a:lnTo>
                  <a:pt x="9080615" y="1009588"/>
                </a:lnTo>
                <a:lnTo>
                  <a:pt x="9092046" y="1009588"/>
                </a:lnTo>
                <a:lnTo>
                  <a:pt x="9103476" y="1009588"/>
                </a:lnTo>
                <a:lnTo>
                  <a:pt x="9114906" y="1009588"/>
                </a:lnTo>
                <a:lnTo>
                  <a:pt x="9126384" y="1009588"/>
                </a:lnTo>
                <a:lnTo>
                  <a:pt x="9137813" y="1009588"/>
                </a:lnTo>
                <a:lnTo>
                  <a:pt x="9149244" y="1009588"/>
                </a:lnTo>
                <a:lnTo>
                  <a:pt x="9160673" y="1009588"/>
                </a:lnTo>
                <a:lnTo>
                  <a:pt x="9172104" y="1009588"/>
                </a:lnTo>
                <a:lnTo>
                  <a:pt x="9183581" y="1009588"/>
                </a:lnTo>
                <a:lnTo>
                  <a:pt x="9195011" y="1009588"/>
                </a:lnTo>
                <a:lnTo>
                  <a:pt x="9206442" y="1009588"/>
                </a:lnTo>
                <a:lnTo>
                  <a:pt x="9217871" y="1009588"/>
                </a:lnTo>
                <a:lnTo>
                  <a:pt x="9229301" y="1009588"/>
                </a:lnTo>
                <a:lnTo>
                  <a:pt x="9240779" y="1009588"/>
                </a:lnTo>
                <a:lnTo>
                  <a:pt x="9252209" y="1009588"/>
                </a:lnTo>
                <a:lnTo>
                  <a:pt x="9263639" y="1009588"/>
                </a:lnTo>
                <a:lnTo>
                  <a:pt x="9275069" y="1009588"/>
                </a:lnTo>
                <a:lnTo>
                  <a:pt x="9286498" y="1009588"/>
                </a:lnTo>
                <a:lnTo>
                  <a:pt x="9297977" y="1009588"/>
                </a:lnTo>
                <a:lnTo>
                  <a:pt x="9309406" y="1009588"/>
                </a:lnTo>
                <a:lnTo>
                  <a:pt x="9320837" y="1009588"/>
                </a:lnTo>
                <a:lnTo>
                  <a:pt x="9332266" y="1009588"/>
                </a:lnTo>
                <a:lnTo>
                  <a:pt x="9343696" y="1009588"/>
                </a:lnTo>
                <a:lnTo>
                  <a:pt x="9355174" y="1009588"/>
                </a:lnTo>
                <a:lnTo>
                  <a:pt x="9366604" y="1009588"/>
                </a:lnTo>
                <a:lnTo>
                  <a:pt x="9378035" y="1009588"/>
                </a:lnTo>
                <a:lnTo>
                  <a:pt x="9389464" y="1009588"/>
                </a:lnTo>
                <a:lnTo>
                  <a:pt x="9400894" y="1009588"/>
                </a:lnTo>
                <a:lnTo>
                  <a:pt x="9412372" y="1009588"/>
                </a:lnTo>
                <a:lnTo>
                  <a:pt x="9423802" y="1009588"/>
                </a:lnTo>
                <a:lnTo>
                  <a:pt x="9435232" y="1009588"/>
                </a:lnTo>
                <a:lnTo>
                  <a:pt x="9446662" y="1009588"/>
                </a:lnTo>
                <a:lnTo>
                  <a:pt x="9458091" y="1009588"/>
                </a:lnTo>
                <a:lnTo>
                  <a:pt x="9469570" y="1009588"/>
                </a:lnTo>
                <a:lnTo>
                  <a:pt x="9480999" y="1009588"/>
                </a:lnTo>
                <a:lnTo>
                  <a:pt x="9492429" y="1009588"/>
                </a:lnTo>
                <a:lnTo>
                  <a:pt x="9503859" y="1009588"/>
                </a:lnTo>
                <a:lnTo>
                  <a:pt x="9515289" y="1009588"/>
                </a:lnTo>
                <a:lnTo>
                  <a:pt x="9526767" y="1009588"/>
                </a:lnTo>
                <a:lnTo>
                  <a:pt x="9538197" y="1009588"/>
                </a:lnTo>
                <a:lnTo>
                  <a:pt x="9549626" y="1009588"/>
                </a:lnTo>
                <a:lnTo>
                  <a:pt x="9561057" y="1009588"/>
                </a:lnTo>
                <a:lnTo>
                  <a:pt x="9572487" y="1009588"/>
                </a:lnTo>
                <a:lnTo>
                  <a:pt x="9583965" y="1009588"/>
                </a:lnTo>
                <a:lnTo>
                  <a:pt x="9595395" y="1009588"/>
                </a:lnTo>
                <a:lnTo>
                  <a:pt x="9606824" y="1009588"/>
                </a:lnTo>
                <a:lnTo>
                  <a:pt x="9618255" y="1009588"/>
                </a:lnTo>
                <a:lnTo>
                  <a:pt x="9629684" y="1009588"/>
                </a:lnTo>
                <a:lnTo>
                  <a:pt x="9641163" y="1009588"/>
                </a:lnTo>
                <a:lnTo>
                  <a:pt x="9652592" y="1009588"/>
                </a:lnTo>
                <a:lnTo>
                  <a:pt x="9664022" y="1009588"/>
                </a:lnTo>
                <a:lnTo>
                  <a:pt x="9675452" y="1009588"/>
                </a:lnTo>
                <a:lnTo>
                  <a:pt x="9686882" y="1009588"/>
                </a:lnTo>
                <a:lnTo>
                  <a:pt x="9698360" y="1009588"/>
                </a:lnTo>
                <a:lnTo>
                  <a:pt x="9709790" y="1009588"/>
                </a:lnTo>
                <a:lnTo>
                  <a:pt x="9721219" y="1009588"/>
                </a:lnTo>
                <a:lnTo>
                  <a:pt x="9732650" y="1009588"/>
                </a:lnTo>
                <a:lnTo>
                  <a:pt x="9744080" y="1009588"/>
                </a:lnTo>
                <a:lnTo>
                  <a:pt x="9755557" y="1009588"/>
                </a:lnTo>
                <a:lnTo>
                  <a:pt x="9766988" y="1009588"/>
                </a:lnTo>
                <a:lnTo>
                  <a:pt x="9778417" y="1009588"/>
                </a:lnTo>
                <a:lnTo>
                  <a:pt x="9789848" y="1009588"/>
                </a:lnTo>
                <a:lnTo>
                  <a:pt x="9801277" y="1009588"/>
                </a:lnTo>
                <a:lnTo>
                  <a:pt x="9812755" y="1009588"/>
                </a:lnTo>
                <a:lnTo>
                  <a:pt x="9824185" y="1009588"/>
                </a:lnTo>
                <a:lnTo>
                  <a:pt x="9835615" y="1009588"/>
                </a:lnTo>
                <a:lnTo>
                  <a:pt x="9847045" y="1009588"/>
                </a:lnTo>
                <a:lnTo>
                  <a:pt x="9858475" y="1009588"/>
                </a:lnTo>
                <a:lnTo>
                  <a:pt x="9869952" y="1009588"/>
                </a:lnTo>
                <a:lnTo>
                  <a:pt x="9881383" y="1009588"/>
                </a:lnTo>
                <a:lnTo>
                  <a:pt x="9892812" y="1009588"/>
                </a:lnTo>
                <a:lnTo>
                  <a:pt x="9904243" y="1009588"/>
                </a:lnTo>
                <a:lnTo>
                  <a:pt x="9915673" y="1009588"/>
                </a:lnTo>
                <a:lnTo>
                  <a:pt x="9927102" y="1009588"/>
                </a:lnTo>
                <a:lnTo>
                  <a:pt x="9938581" y="1009588"/>
                </a:lnTo>
                <a:lnTo>
                  <a:pt x="9950010" y="1009588"/>
                </a:lnTo>
                <a:lnTo>
                  <a:pt x="9961441" y="633998"/>
                </a:lnTo>
                <a:lnTo>
                  <a:pt x="9972870" y="243383"/>
                </a:lnTo>
                <a:lnTo>
                  <a:pt x="9984300" y="324512"/>
                </a:lnTo>
                <a:lnTo>
                  <a:pt x="9995778" y="566390"/>
                </a:lnTo>
                <a:lnTo>
                  <a:pt x="10007208" y="480755"/>
                </a:lnTo>
                <a:lnTo>
                  <a:pt x="10018638" y="533338"/>
                </a:lnTo>
                <a:lnTo>
                  <a:pt x="10030068" y="129202"/>
                </a:lnTo>
                <a:lnTo>
                  <a:pt x="10041498" y="0"/>
                </a:lnTo>
                <a:lnTo>
                  <a:pt x="10052976" y="258409"/>
                </a:lnTo>
                <a:lnTo>
                  <a:pt x="10064405" y="309486"/>
                </a:lnTo>
                <a:lnTo>
                  <a:pt x="10075835" y="222352"/>
                </a:lnTo>
                <a:lnTo>
                  <a:pt x="10087266" y="483760"/>
                </a:lnTo>
                <a:lnTo>
                  <a:pt x="10098695" y="452214"/>
                </a:lnTo>
                <a:lnTo>
                  <a:pt x="10110174" y="271929"/>
                </a:lnTo>
                <a:lnTo>
                  <a:pt x="10121603" y="216341"/>
                </a:lnTo>
                <a:lnTo>
                  <a:pt x="10133033" y="255403"/>
                </a:lnTo>
                <a:lnTo>
                  <a:pt x="10144463" y="462729"/>
                </a:lnTo>
                <a:lnTo>
                  <a:pt x="10155893" y="554374"/>
                </a:lnTo>
                <a:lnTo>
                  <a:pt x="10167371" y="497281"/>
                </a:lnTo>
                <a:lnTo>
                  <a:pt x="10178801" y="405636"/>
                </a:lnTo>
                <a:lnTo>
                  <a:pt x="10190230" y="354559"/>
                </a:lnTo>
                <a:lnTo>
                  <a:pt x="10201661" y="163759"/>
                </a:lnTo>
                <a:lnTo>
                  <a:pt x="10213091" y="341038"/>
                </a:lnTo>
                <a:lnTo>
                  <a:pt x="10224569" y="492776"/>
                </a:lnTo>
                <a:lnTo>
                  <a:pt x="10235998" y="1009588"/>
                </a:lnTo>
                <a:lnTo>
                  <a:pt x="10247428" y="1009588"/>
                </a:lnTo>
                <a:lnTo>
                  <a:pt x="10258859" y="1009588"/>
                </a:lnTo>
                <a:lnTo>
                  <a:pt x="10270288" y="1009588"/>
                </a:lnTo>
                <a:lnTo>
                  <a:pt x="10281767" y="1009588"/>
                </a:lnTo>
                <a:lnTo>
                  <a:pt x="10293196" y="1009588"/>
                </a:lnTo>
                <a:lnTo>
                  <a:pt x="10304626" y="1009588"/>
                </a:lnTo>
                <a:lnTo>
                  <a:pt x="10316056" y="1009588"/>
                </a:lnTo>
                <a:lnTo>
                  <a:pt x="10327486" y="1009588"/>
                </a:lnTo>
                <a:lnTo>
                  <a:pt x="10338963" y="1009588"/>
                </a:lnTo>
                <a:lnTo>
                  <a:pt x="10350394" y="1009588"/>
                </a:lnTo>
                <a:lnTo>
                  <a:pt x="10361823" y="1009588"/>
                </a:lnTo>
                <a:lnTo>
                  <a:pt x="10373254" y="1009588"/>
                </a:lnTo>
                <a:lnTo>
                  <a:pt x="10384684" y="1009588"/>
                </a:lnTo>
                <a:lnTo>
                  <a:pt x="10396161" y="1008088"/>
                </a:lnTo>
                <a:lnTo>
                  <a:pt x="10407591" y="1009588"/>
                </a:lnTo>
                <a:lnTo>
                  <a:pt x="10419021" y="1009588"/>
                </a:lnTo>
                <a:lnTo>
                  <a:pt x="10430452" y="1009588"/>
                </a:lnTo>
                <a:lnTo>
                  <a:pt x="10441881" y="1009588"/>
                </a:lnTo>
                <a:lnTo>
                  <a:pt x="10453358" y="1009588"/>
                </a:lnTo>
                <a:lnTo>
                  <a:pt x="10464789" y="1009588"/>
                </a:lnTo>
                <a:lnTo>
                  <a:pt x="10476219" y="1009588"/>
                </a:lnTo>
                <a:lnTo>
                  <a:pt x="10487649" y="1009588"/>
                </a:lnTo>
                <a:lnTo>
                  <a:pt x="10499079" y="1009588"/>
                </a:lnTo>
                <a:lnTo>
                  <a:pt x="10510556" y="1009588"/>
                </a:lnTo>
                <a:lnTo>
                  <a:pt x="10521987" y="1009588"/>
                </a:lnTo>
                <a:lnTo>
                  <a:pt x="10533416" y="1009588"/>
                </a:lnTo>
                <a:lnTo>
                  <a:pt x="10544847" y="1009588"/>
                </a:lnTo>
                <a:lnTo>
                  <a:pt x="10556277" y="1009588"/>
                </a:lnTo>
                <a:lnTo>
                  <a:pt x="10567754" y="1009588"/>
                </a:lnTo>
                <a:lnTo>
                  <a:pt x="10579184" y="1009588"/>
                </a:lnTo>
                <a:lnTo>
                  <a:pt x="10590614" y="1009588"/>
                </a:lnTo>
                <a:lnTo>
                  <a:pt x="10602045" y="1009588"/>
                </a:lnTo>
                <a:lnTo>
                  <a:pt x="10613474" y="1009588"/>
                </a:lnTo>
                <a:lnTo>
                  <a:pt x="10624951" y="1009588"/>
                </a:lnTo>
                <a:lnTo>
                  <a:pt x="10636382" y="1009588"/>
                </a:lnTo>
                <a:lnTo>
                  <a:pt x="10647812" y="1009588"/>
                </a:lnTo>
                <a:lnTo>
                  <a:pt x="10659241" y="1009588"/>
                </a:lnTo>
                <a:lnTo>
                  <a:pt x="10670672" y="1009588"/>
                </a:lnTo>
                <a:lnTo>
                  <a:pt x="10682149" y="1009588"/>
                </a:lnTo>
                <a:lnTo>
                  <a:pt x="10693580" y="1009588"/>
                </a:lnTo>
                <a:lnTo>
                  <a:pt x="10705009" y="1009588"/>
                </a:lnTo>
                <a:lnTo>
                  <a:pt x="10716439" y="1009588"/>
                </a:lnTo>
                <a:lnTo>
                  <a:pt x="10727870" y="1009588"/>
                </a:lnTo>
                <a:lnTo>
                  <a:pt x="10739347" y="1009588"/>
                </a:lnTo>
                <a:lnTo>
                  <a:pt x="10750778" y="1009588"/>
                </a:lnTo>
                <a:lnTo>
                  <a:pt x="10762207" y="1009588"/>
                </a:lnTo>
                <a:lnTo>
                  <a:pt x="10773637" y="1009588"/>
                </a:lnTo>
                <a:lnTo>
                  <a:pt x="10785067" y="1009588"/>
                </a:lnTo>
                <a:lnTo>
                  <a:pt x="10796544" y="1009588"/>
                </a:lnTo>
                <a:lnTo>
                  <a:pt x="10807975" y="1009588"/>
                </a:lnTo>
                <a:lnTo>
                  <a:pt x="10819405" y="1009588"/>
                </a:lnTo>
                <a:lnTo>
                  <a:pt x="10830834" y="1009588"/>
                </a:lnTo>
                <a:lnTo>
                  <a:pt x="10842265" y="1009588"/>
                </a:lnTo>
                <a:lnTo>
                  <a:pt x="10853742" y="1009588"/>
                </a:lnTo>
                <a:lnTo>
                  <a:pt x="10865173" y="1009588"/>
                </a:lnTo>
                <a:lnTo>
                  <a:pt x="10876602" y="1009588"/>
                </a:lnTo>
                <a:lnTo>
                  <a:pt x="10888032" y="1009588"/>
                </a:lnTo>
                <a:lnTo>
                  <a:pt x="10899463" y="1009588"/>
                </a:lnTo>
                <a:lnTo>
                  <a:pt x="10910892" y="1009588"/>
                </a:lnTo>
                <a:lnTo>
                  <a:pt x="10922369" y="1009588"/>
                </a:lnTo>
                <a:lnTo>
                  <a:pt x="10933800" y="1009588"/>
                </a:lnTo>
                <a:lnTo>
                  <a:pt x="10945230" y="1009588"/>
                </a:lnTo>
                <a:lnTo>
                  <a:pt x="10956660" y="1009588"/>
                </a:lnTo>
                <a:lnTo>
                  <a:pt x="10968090" y="1009588"/>
                </a:lnTo>
                <a:lnTo>
                  <a:pt x="10979567" y="1009588"/>
                </a:lnTo>
                <a:lnTo>
                  <a:pt x="10990998" y="1009588"/>
                </a:lnTo>
                <a:lnTo>
                  <a:pt x="11002427" y="1009588"/>
                </a:lnTo>
                <a:lnTo>
                  <a:pt x="11013858" y="1009588"/>
                </a:lnTo>
                <a:lnTo>
                  <a:pt x="11025287" y="1009588"/>
                </a:lnTo>
                <a:lnTo>
                  <a:pt x="11036765" y="1009588"/>
                </a:lnTo>
                <a:lnTo>
                  <a:pt x="11048195" y="1009588"/>
                </a:lnTo>
                <a:lnTo>
                  <a:pt x="11059625" y="1009588"/>
                </a:lnTo>
                <a:lnTo>
                  <a:pt x="11071056" y="1009588"/>
                </a:lnTo>
                <a:lnTo>
                  <a:pt x="11082485" y="1009588"/>
                </a:lnTo>
                <a:lnTo>
                  <a:pt x="11093962" y="1009588"/>
                </a:lnTo>
                <a:lnTo>
                  <a:pt x="11105393" y="1009588"/>
                </a:lnTo>
                <a:lnTo>
                  <a:pt x="11116823" y="1009588"/>
                </a:lnTo>
                <a:lnTo>
                  <a:pt x="11128253" y="1009588"/>
                </a:lnTo>
                <a:lnTo>
                  <a:pt x="11139683" y="1009588"/>
                </a:lnTo>
                <a:lnTo>
                  <a:pt x="11151160" y="1009588"/>
                </a:lnTo>
                <a:lnTo>
                  <a:pt x="11162591" y="1009588"/>
                </a:lnTo>
                <a:lnTo>
                  <a:pt x="11174020" y="1009588"/>
                </a:lnTo>
                <a:lnTo>
                  <a:pt x="11185451" y="1009588"/>
                </a:lnTo>
                <a:lnTo>
                  <a:pt x="11196881" y="1009588"/>
                </a:lnTo>
                <a:lnTo>
                  <a:pt x="11208358" y="1009588"/>
                </a:lnTo>
                <a:lnTo>
                  <a:pt x="11218359" y="1009588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34" name="Freeform 133">
            <a:extLst>
              <a:ext uri="{FF2B5EF4-FFF2-40B4-BE49-F238E27FC236}">
                <a16:creationId xmlns:a16="http://schemas.microsoft.com/office/drawing/2014/main" id="{A18E7A18-31D2-8A48-99D5-F70C9D15BCA8}"/>
              </a:ext>
            </a:extLst>
          </p:cNvPr>
          <p:cNvSpPr/>
          <p:nvPr/>
        </p:nvSpPr>
        <p:spPr>
          <a:xfrm>
            <a:off x="638362" y="4834504"/>
            <a:ext cx="8413769" cy="598317"/>
          </a:xfrm>
          <a:custGeom>
            <a:avLst/>
            <a:gdLst>
              <a:gd name="connsiteX0" fmla="*/ 0 w 11218359"/>
              <a:gd name="connsiteY0" fmla="*/ 797757 h 797756"/>
              <a:gd name="connsiteX1" fmla="*/ 9149 w 11218359"/>
              <a:gd name="connsiteY1" fmla="*/ 797757 h 797756"/>
              <a:gd name="connsiteX2" fmla="*/ 20588 w 11218359"/>
              <a:gd name="connsiteY2" fmla="*/ 797757 h 797756"/>
              <a:gd name="connsiteX3" fmla="*/ 32028 w 11218359"/>
              <a:gd name="connsiteY3" fmla="*/ 797757 h 797756"/>
              <a:gd name="connsiteX4" fmla="*/ 43467 w 11218359"/>
              <a:gd name="connsiteY4" fmla="*/ 797757 h 797756"/>
              <a:gd name="connsiteX5" fmla="*/ 54907 w 11218359"/>
              <a:gd name="connsiteY5" fmla="*/ 797757 h 797756"/>
              <a:gd name="connsiteX6" fmla="*/ 66346 w 11218359"/>
              <a:gd name="connsiteY6" fmla="*/ 797757 h 797756"/>
              <a:gd name="connsiteX7" fmla="*/ 77786 w 11218359"/>
              <a:gd name="connsiteY7" fmla="*/ 797757 h 797756"/>
              <a:gd name="connsiteX8" fmla="*/ 89225 w 11218359"/>
              <a:gd name="connsiteY8" fmla="*/ 797757 h 797756"/>
              <a:gd name="connsiteX9" fmla="*/ 100665 w 11218359"/>
              <a:gd name="connsiteY9" fmla="*/ 797757 h 797756"/>
              <a:gd name="connsiteX10" fmla="*/ 112104 w 11218359"/>
              <a:gd name="connsiteY10" fmla="*/ 797757 h 797756"/>
              <a:gd name="connsiteX11" fmla="*/ 123544 w 11218359"/>
              <a:gd name="connsiteY11" fmla="*/ 797757 h 797756"/>
              <a:gd name="connsiteX12" fmla="*/ 134979 w 11218359"/>
              <a:gd name="connsiteY12" fmla="*/ 797757 h 797756"/>
              <a:gd name="connsiteX13" fmla="*/ 146423 w 11218359"/>
              <a:gd name="connsiteY13" fmla="*/ 797757 h 797756"/>
              <a:gd name="connsiteX14" fmla="*/ 157858 w 11218359"/>
              <a:gd name="connsiteY14" fmla="*/ 797757 h 797756"/>
              <a:gd name="connsiteX15" fmla="*/ 169297 w 11218359"/>
              <a:gd name="connsiteY15" fmla="*/ 797757 h 797756"/>
              <a:gd name="connsiteX16" fmla="*/ 180737 w 11218359"/>
              <a:gd name="connsiteY16" fmla="*/ 797757 h 797756"/>
              <a:gd name="connsiteX17" fmla="*/ 192176 w 11218359"/>
              <a:gd name="connsiteY17" fmla="*/ 797757 h 797756"/>
              <a:gd name="connsiteX18" fmla="*/ 203616 w 11218359"/>
              <a:gd name="connsiteY18" fmla="*/ 797757 h 797756"/>
              <a:gd name="connsiteX19" fmla="*/ 215055 w 11218359"/>
              <a:gd name="connsiteY19" fmla="*/ 797757 h 797756"/>
              <a:gd name="connsiteX20" fmla="*/ 226495 w 11218359"/>
              <a:gd name="connsiteY20" fmla="*/ 797757 h 797756"/>
              <a:gd name="connsiteX21" fmla="*/ 237935 w 11218359"/>
              <a:gd name="connsiteY21" fmla="*/ 797757 h 797756"/>
              <a:gd name="connsiteX22" fmla="*/ 249374 w 11218359"/>
              <a:gd name="connsiteY22" fmla="*/ 797757 h 797756"/>
              <a:gd name="connsiteX23" fmla="*/ 260814 w 11218359"/>
              <a:gd name="connsiteY23" fmla="*/ 797757 h 797756"/>
              <a:gd name="connsiteX24" fmla="*/ 272253 w 11218359"/>
              <a:gd name="connsiteY24" fmla="*/ 797757 h 797756"/>
              <a:gd name="connsiteX25" fmla="*/ 283693 w 11218359"/>
              <a:gd name="connsiteY25" fmla="*/ 797757 h 797756"/>
              <a:gd name="connsiteX26" fmla="*/ 295132 w 11218359"/>
              <a:gd name="connsiteY26" fmla="*/ 797757 h 797756"/>
              <a:gd name="connsiteX27" fmla="*/ 306572 w 11218359"/>
              <a:gd name="connsiteY27" fmla="*/ 797757 h 797756"/>
              <a:gd name="connsiteX28" fmla="*/ 318011 w 11218359"/>
              <a:gd name="connsiteY28" fmla="*/ 797757 h 797756"/>
              <a:gd name="connsiteX29" fmla="*/ 329451 w 11218359"/>
              <a:gd name="connsiteY29" fmla="*/ 797757 h 797756"/>
              <a:gd name="connsiteX30" fmla="*/ 340890 w 11218359"/>
              <a:gd name="connsiteY30" fmla="*/ 797757 h 797756"/>
              <a:gd name="connsiteX31" fmla="*/ 352330 w 11218359"/>
              <a:gd name="connsiteY31" fmla="*/ 797757 h 797756"/>
              <a:gd name="connsiteX32" fmla="*/ 363769 w 11218359"/>
              <a:gd name="connsiteY32" fmla="*/ 797757 h 797756"/>
              <a:gd name="connsiteX33" fmla="*/ 375209 w 11218359"/>
              <a:gd name="connsiteY33" fmla="*/ 797757 h 797756"/>
              <a:gd name="connsiteX34" fmla="*/ 386648 w 11218359"/>
              <a:gd name="connsiteY34" fmla="*/ 797757 h 797756"/>
              <a:gd name="connsiteX35" fmla="*/ 398088 w 11218359"/>
              <a:gd name="connsiteY35" fmla="*/ 797757 h 797756"/>
              <a:gd name="connsiteX36" fmla="*/ 409527 w 11218359"/>
              <a:gd name="connsiteY36" fmla="*/ 797757 h 797756"/>
              <a:gd name="connsiteX37" fmla="*/ 420967 w 11218359"/>
              <a:gd name="connsiteY37" fmla="*/ 797757 h 797756"/>
              <a:gd name="connsiteX38" fmla="*/ 432406 w 11218359"/>
              <a:gd name="connsiteY38" fmla="*/ 797757 h 797756"/>
              <a:gd name="connsiteX39" fmla="*/ 443846 w 11218359"/>
              <a:gd name="connsiteY39" fmla="*/ 797757 h 797756"/>
              <a:gd name="connsiteX40" fmla="*/ 455285 w 11218359"/>
              <a:gd name="connsiteY40" fmla="*/ 797757 h 797756"/>
              <a:gd name="connsiteX41" fmla="*/ 466725 w 11218359"/>
              <a:gd name="connsiteY41" fmla="*/ 797757 h 797756"/>
              <a:gd name="connsiteX42" fmla="*/ 478165 w 11218359"/>
              <a:gd name="connsiteY42" fmla="*/ 797757 h 797756"/>
              <a:gd name="connsiteX43" fmla="*/ 489604 w 11218359"/>
              <a:gd name="connsiteY43" fmla="*/ 797757 h 797756"/>
              <a:gd name="connsiteX44" fmla="*/ 501044 w 11218359"/>
              <a:gd name="connsiteY44" fmla="*/ 797757 h 797756"/>
              <a:gd name="connsiteX45" fmla="*/ 512483 w 11218359"/>
              <a:gd name="connsiteY45" fmla="*/ 797757 h 797756"/>
              <a:gd name="connsiteX46" fmla="*/ 523923 w 11218359"/>
              <a:gd name="connsiteY46" fmla="*/ 797757 h 797756"/>
              <a:gd name="connsiteX47" fmla="*/ 535362 w 11218359"/>
              <a:gd name="connsiteY47" fmla="*/ 797757 h 797756"/>
              <a:gd name="connsiteX48" fmla="*/ 546802 w 11218359"/>
              <a:gd name="connsiteY48" fmla="*/ 797757 h 797756"/>
              <a:gd name="connsiteX49" fmla="*/ 558241 w 11218359"/>
              <a:gd name="connsiteY49" fmla="*/ 797757 h 797756"/>
              <a:gd name="connsiteX50" fmla="*/ 569681 w 11218359"/>
              <a:gd name="connsiteY50" fmla="*/ 797757 h 797756"/>
              <a:gd name="connsiteX51" fmla="*/ 581120 w 11218359"/>
              <a:gd name="connsiteY51" fmla="*/ 797757 h 797756"/>
              <a:gd name="connsiteX52" fmla="*/ 592560 w 11218359"/>
              <a:gd name="connsiteY52" fmla="*/ 797757 h 797756"/>
              <a:gd name="connsiteX53" fmla="*/ 603999 w 11218359"/>
              <a:gd name="connsiteY53" fmla="*/ 797757 h 797756"/>
              <a:gd name="connsiteX54" fmla="*/ 615439 w 11218359"/>
              <a:gd name="connsiteY54" fmla="*/ 797757 h 797756"/>
              <a:gd name="connsiteX55" fmla="*/ 626878 w 11218359"/>
              <a:gd name="connsiteY55" fmla="*/ 797757 h 797756"/>
              <a:gd name="connsiteX56" fmla="*/ 638318 w 11218359"/>
              <a:gd name="connsiteY56" fmla="*/ 797757 h 797756"/>
              <a:gd name="connsiteX57" fmla="*/ 649757 w 11218359"/>
              <a:gd name="connsiteY57" fmla="*/ 797757 h 797756"/>
              <a:gd name="connsiteX58" fmla="*/ 661192 w 11218359"/>
              <a:gd name="connsiteY58" fmla="*/ 797757 h 797756"/>
              <a:gd name="connsiteX59" fmla="*/ 672632 w 11218359"/>
              <a:gd name="connsiteY59" fmla="*/ 797757 h 797756"/>
              <a:gd name="connsiteX60" fmla="*/ 684071 w 11218359"/>
              <a:gd name="connsiteY60" fmla="*/ 797757 h 797756"/>
              <a:gd name="connsiteX61" fmla="*/ 695511 w 11218359"/>
              <a:gd name="connsiteY61" fmla="*/ 797757 h 797756"/>
              <a:gd name="connsiteX62" fmla="*/ 706950 w 11218359"/>
              <a:gd name="connsiteY62" fmla="*/ 797757 h 797756"/>
              <a:gd name="connsiteX63" fmla="*/ 718390 w 11218359"/>
              <a:gd name="connsiteY63" fmla="*/ 797757 h 797756"/>
              <a:gd name="connsiteX64" fmla="*/ 729829 w 11218359"/>
              <a:gd name="connsiteY64" fmla="*/ 797757 h 797756"/>
              <a:gd name="connsiteX65" fmla="*/ 741269 w 11218359"/>
              <a:gd name="connsiteY65" fmla="*/ 797757 h 797756"/>
              <a:gd name="connsiteX66" fmla="*/ 752708 w 11218359"/>
              <a:gd name="connsiteY66" fmla="*/ 797757 h 797756"/>
              <a:gd name="connsiteX67" fmla="*/ 764148 w 11218359"/>
              <a:gd name="connsiteY67" fmla="*/ 797757 h 797756"/>
              <a:gd name="connsiteX68" fmla="*/ 775587 w 11218359"/>
              <a:gd name="connsiteY68" fmla="*/ 797757 h 797756"/>
              <a:gd name="connsiteX69" fmla="*/ 787027 w 11218359"/>
              <a:gd name="connsiteY69" fmla="*/ 797757 h 797756"/>
              <a:gd name="connsiteX70" fmla="*/ 798467 w 11218359"/>
              <a:gd name="connsiteY70" fmla="*/ 797757 h 797756"/>
              <a:gd name="connsiteX71" fmla="*/ 809906 w 11218359"/>
              <a:gd name="connsiteY71" fmla="*/ 797757 h 797756"/>
              <a:gd name="connsiteX72" fmla="*/ 821346 w 11218359"/>
              <a:gd name="connsiteY72" fmla="*/ 797757 h 797756"/>
              <a:gd name="connsiteX73" fmla="*/ 832785 w 11218359"/>
              <a:gd name="connsiteY73" fmla="*/ 797757 h 797756"/>
              <a:gd name="connsiteX74" fmla="*/ 844225 w 11218359"/>
              <a:gd name="connsiteY74" fmla="*/ 797757 h 797756"/>
              <a:gd name="connsiteX75" fmla="*/ 855664 w 11218359"/>
              <a:gd name="connsiteY75" fmla="*/ 797757 h 797756"/>
              <a:gd name="connsiteX76" fmla="*/ 867104 w 11218359"/>
              <a:gd name="connsiteY76" fmla="*/ 797757 h 797756"/>
              <a:gd name="connsiteX77" fmla="*/ 878543 w 11218359"/>
              <a:gd name="connsiteY77" fmla="*/ 797757 h 797756"/>
              <a:gd name="connsiteX78" fmla="*/ 889983 w 11218359"/>
              <a:gd name="connsiteY78" fmla="*/ 797757 h 797756"/>
              <a:gd name="connsiteX79" fmla="*/ 901422 w 11218359"/>
              <a:gd name="connsiteY79" fmla="*/ 797757 h 797756"/>
              <a:gd name="connsiteX80" fmla="*/ 912862 w 11218359"/>
              <a:gd name="connsiteY80" fmla="*/ 797757 h 797756"/>
              <a:gd name="connsiteX81" fmla="*/ 924301 w 11218359"/>
              <a:gd name="connsiteY81" fmla="*/ 797757 h 797756"/>
              <a:gd name="connsiteX82" fmla="*/ 935741 w 11218359"/>
              <a:gd name="connsiteY82" fmla="*/ 797757 h 797756"/>
              <a:gd name="connsiteX83" fmla="*/ 947180 w 11218359"/>
              <a:gd name="connsiteY83" fmla="*/ 797757 h 797756"/>
              <a:gd name="connsiteX84" fmla="*/ 958620 w 11218359"/>
              <a:gd name="connsiteY84" fmla="*/ 797757 h 797756"/>
              <a:gd name="connsiteX85" fmla="*/ 970059 w 11218359"/>
              <a:gd name="connsiteY85" fmla="*/ 797757 h 797756"/>
              <a:gd name="connsiteX86" fmla="*/ 981499 w 11218359"/>
              <a:gd name="connsiteY86" fmla="*/ 797757 h 797756"/>
              <a:gd name="connsiteX87" fmla="*/ 992938 w 11218359"/>
              <a:gd name="connsiteY87" fmla="*/ 797757 h 797756"/>
              <a:gd name="connsiteX88" fmla="*/ 1004378 w 11218359"/>
              <a:gd name="connsiteY88" fmla="*/ 797757 h 797756"/>
              <a:gd name="connsiteX89" fmla="*/ 1015818 w 11218359"/>
              <a:gd name="connsiteY89" fmla="*/ 797757 h 797756"/>
              <a:gd name="connsiteX90" fmla="*/ 1027257 w 11218359"/>
              <a:gd name="connsiteY90" fmla="*/ 797757 h 797756"/>
              <a:gd name="connsiteX91" fmla="*/ 1038697 w 11218359"/>
              <a:gd name="connsiteY91" fmla="*/ 797757 h 797756"/>
              <a:gd name="connsiteX92" fmla="*/ 1050136 w 11218359"/>
              <a:gd name="connsiteY92" fmla="*/ 797757 h 797756"/>
              <a:gd name="connsiteX93" fmla="*/ 1061576 w 11218359"/>
              <a:gd name="connsiteY93" fmla="*/ 797757 h 797756"/>
              <a:gd name="connsiteX94" fmla="*/ 1073015 w 11218359"/>
              <a:gd name="connsiteY94" fmla="*/ 797757 h 797756"/>
              <a:gd name="connsiteX95" fmla="*/ 1084455 w 11218359"/>
              <a:gd name="connsiteY95" fmla="*/ 797757 h 797756"/>
              <a:gd name="connsiteX96" fmla="*/ 1095894 w 11218359"/>
              <a:gd name="connsiteY96" fmla="*/ 797757 h 797756"/>
              <a:gd name="connsiteX97" fmla="*/ 1107334 w 11218359"/>
              <a:gd name="connsiteY97" fmla="*/ 797757 h 797756"/>
              <a:gd name="connsiteX98" fmla="*/ 1118773 w 11218359"/>
              <a:gd name="connsiteY98" fmla="*/ 797757 h 797756"/>
              <a:gd name="connsiteX99" fmla="*/ 1130213 w 11218359"/>
              <a:gd name="connsiteY99" fmla="*/ 797757 h 797756"/>
              <a:gd name="connsiteX100" fmla="*/ 1141652 w 11218359"/>
              <a:gd name="connsiteY100" fmla="*/ 797757 h 797756"/>
              <a:gd name="connsiteX101" fmla="*/ 1153092 w 11218359"/>
              <a:gd name="connsiteY101" fmla="*/ 797757 h 797756"/>
              <a:gd name="connsiteX102" fmla="*/ 1164531 w 11218359"/>
              <a:gd name="connsiteY102" fmla="*/ 797757 h 797756"/>
              <a:gd name="connsiteX103" fmla="*/ 1175971 w 11218359"/>
              <a:gd name="connsiteY103" fmla="*/ 797757 h 797756"/>
              <a:gd name="connsiteX104" fmla="*/ 1187406 w 11218359"/>
              <a:gd name="connsiteY104" fmla="*/ 797757 h 797756"/>
              <a:gd name="connsiteX105" fmla="*/ 1198845 w 11218359"/>
              <a:gd name="connsiteY105" fmla="*/ 797757 h 797756"/>
              <a:gd name="connsiteX106" fmla="*/ 1210285 w 11218359"/>
              <a:gd name="connsiteY106" fmla="*/ 797757 h 797756"/>
              <a:gd name="connsiteX107" fmla="*/ 1221724 w 11218359"/>
              <a:gd name="connsiteY107" fmla="*/ 797757 h 797756"/>
              <a:gd name="connsiteX108" fmla="*/ 1233164 w 11218359"/>
              <a:gd name="connsiteY108" fmla="*/ 797757 h 797756"/>
              <a:gd name="connsiteX109" fmla="*/ 1244603 w 11218359"/>
              <a:gd name="connsiteY109" fmla="*/ 797757 h 797756"/>
              <a:gd name="connsiteX110" fmla="*/ 1256043 w 11218359"/>
              <a:gd name="connsiteY110" fmla="*/ 797757 h 797756"/>
              <a:gd name="connsiteX111" fmla="*/ 1267482 w 11218359"/>
              <a:gd name="connsiteY111" fmla="*/ 797757 h 797756"/>
              <a:gd name="connsiteX112" fmla="*/ 1278922 w 11218359"/>
              <a:gd name="connsiteY112" fmla="*/ 797757 h 797756"/>
              <a:gd name="connsiteX113" fmla="*/ 1290361 w 11218359"/>
              <a:gd name="connsiteY113" fmla="*/ 797757 h 797756"/>
              <a:gd name="connsiteX114" fmla="*/ 1301801 w 11218359"/>
              <a:gd name="connsiteY114" fmla="*/ 797757 h 797756"/>
              <a:gd name="connsiteX115" fmla="*/ 1313240 w 11218359"/>
              <a:gd name="connsiteY115" fmla="*/ 797757 h 797756"/>
              <a:gd name="connsiteX116" fmla="*/ 1324680 w 11218359"/>
              <a:gd name="connsiteY116" fmla="*/ 797757 h 797756"/>
              <a:gd name="connsiteX117" fmla="*/ 1336120 w 11218359"/>
              <a:gd name="connsiteY117" fmla="*/ 797757 h 797756"/>
              <a:gd name="connsiteX118" fmla="*/ 1347559 w 11218359"/>
              <a:gd name="connsiteY118" fmla="*/ 797757 h 797756"/>
              <a:gd name="connsiteX119" fmla="*/ 1358999 w 11218359"/>
              <a:gd name="connsiteY119" fmla="*/ 797757 h 797756"/>
              <a:gd name="connsiteX120" fmla="*/ 1370438 w 11218359"/>
              <a:gd name="connsiteY120" fmla="*/ 797757 h 797756"/>
              <a:gd name="connsiteX121" fmla="*/ 1381878 w 11218359"/>
              <a:gd name="connsiteY121" fmla="*/ 797757 h 797756"/>
              <a:gd name="connsiteX122" fmla="*/ 1393317 w 11218359"/>
              <a:gd name="connsiteY122" fmla="*/ 797757 h 797756"/>
              <a:gd name="connsiteX123" fmla="*/ 1404757 w 11218359"/>
              <a:gd name="connsiteY123" fmla="*/ 797757 h 797756"/>
              <a:gd name="connsiteX124" fmla="*/ 1416196 w 11218359"/>
              <a:gd name="connsiteY124" fmla="*/ 797757 h 797756"/>
              <a:gd name="connsiteX125" fmla="*/ 1427636 w 11218359"/>
              <a:gd name="connsiteY125" fmla="*/ 797757 h 797756"/>
              <a:gd name="connsiteX126" fmla="*/ 1439075 w 11218359"/>
              <a:gd name="connsiteY126" fmla="*/ 797757 h 797756"/>
              <a:gd name="connsiteX127" fmla="*/ 1450515 w 11218359"/>
              <a:gd name="connsiteY127" fmla="*/ 797757 h 797756"/>
              <a:gd name="connsiteX128" fmla="*/ 1461954 w 11218359"/>
              <a:gd name="connsiteY128" fmla="*/ 797757 h 797756"/>
              <a:gd name="connsiteX129" fmla="*/ 1473394 w 11218359"/>
              <a:gd name="connsiteY129" fmla="*/ 797757 h 797756"/>
              <a:gd name="connsiteX130" fmla="*/ 1484833 w 11218359"/>
              <a:gd name="connsiteY130" fmla="*/ 797757 h 797756"/>
              <a:gd name="connsiteX131" fmla="*/ 1496273 w 11218359"/>
              <a:gd name="connsiteY131" fmla="*/ 797757 h 797756"/>
              <a:gd name="connsiteX132" fmla="*/ 1507712 w 11218359"/>
              <a:gd name="connsiteY132" fmla="*/ 797757 h 797756"/>
              <a:gd name="connsiteX133" fmla="*/ 1519152 w 11218359"/>
              <a:gd name="connsiteY133" fmla="*/ 797757 h 797756"/>
              <a:gd name="connsiteX134" fmla="*/ 1530591 w 11218359"/>
              <a:gd name="connsiteY134" fmla="*/ 797757 h 797756"/>
              <a:gd name="connsiteX135" fmla="*/ 1542031 w 11218359"/>
              <a:gd name="connsiteY135" fmla="*/ 797757 h 797756"/>
              <a:gd name="connsiteX136" fmla="*/ 1553471 w 11218359"/>
              <a:gd name="connsiteY136" fmla="*/ 797757 h 797756"/>
              <a:gd name="connsiteX137" fmla="*/ 1564910 w 11218359"/>
              <a:gd name="connsiteY137" fmla="*/ 797757 h 797756"/>
              <a:gd name="connsiteX138" fmla="*/ 1576349 w 11218359"/>
              <a:gd name="connsiteY138" fmla="*/ 797757 h 797756"/>
              <a:gd name="connsiteX139" fmla="*/ 1587789 w 11218359"/>
              <a:gd name="connsiteY139" fmla="*/ 797757 h 797756"/>
              <a:gd name="connsiteX140" fmla="*/ 1599229 w 11218359"/>
              <a:gd name="connsiteY140" fmla="*/ 797757 h 797756"/>
              <a:gd name="connsiteX141" fmla="*/ 1610668 w 11218359"/>
              <a:gd name="connsiteY141" fmla="*/ 797757 h 797756"/>
              <a:gd name="connsiteX142" fmla="*/ 1622107 w 11218359"/>
              <a:gd name="connsiteY142" fmla="*/ 797757 h 797756"/>
              <a:gd name="connsiteX143" fmla="*/ 1633547 w 11218359"/>
              <a:gd name="connsiteY143" fmla="*/ 797757 h 797756"/>
              <a:gd name="connsiteX144" fmla="*/ 1644987 w 11218359"/>
              <a:gd name="connsiteY144" fmla="*/ 797757 h 797756"/>
              <a:gd name="connsiteX145" fmla="*/ 1656426 w 11218359"/>
              <a:gd name="connsiteY145" fmla="*/ 797757 h 797756"/>
              <a:gd name="connsiteX146" fmla="*/ 1667866 w 11218359"/>
              <a:gd name="connsiteY146" fmla="*/ 797757 h 797756"/>
              <a:gd name="connsiteX147" fmla="*/ 1679305 w 11218359"/>
              <a:gd name="connsiteY147" fmla="*/ 797757 h 797756"/>
              <a:gd name="connsiteX148" fmla="*/ 1690745 w 11218359"/>
              <a:gd name="connsiteY148" fmla="*/ 797757 h 797756"/>
              <a:gd name="connsiteX149" fmla="*/ 1702184 w 11218359"/>
              <a:gd name="connsiteY149" fmla="*/ 797757 h 797756"/>
              <a:gd name="connsiteX150" fmla="*/ 1713619 w 11218359"/>
              <a:gd name="connsiteY150" fmla="*/ 797757 h 797756"/>
              <a:gd name="connsiteX151" fmla="*/ 1725063 w 11218359"/>
              <a:gd name="connsiteY151" fmla="*/ 797757 h 797756"/>
              <a:gd name="connsiteX152" fmla="*/ 1736498 w 11218359"/>
              <a:gd name="connsiteY152" fmla="*/ 797757 h 797756"/>
              <a:gd name="connsiteX153" fmla="*/ 1747938 w 11218359"/>
              <a:gd name="connsiteY153" fmla="*/ 797757 h 797756"/>
              <a:gd name="connsiteX154" fmla="*/ 1759377 w 11218359"/>
              <a:gd name="connsiteY154" fmla="*/ 797757 h 797756"/>
              <a:gd name="connsiteX155" fmla="*/ 1770817 w 11218359"/>
              <a:gd name="connsiteY155" fmla="*/ 797757 h 797756"/>
              <a:gd name="connsiteX156" fmla="*/ 1782256 w 11218359"/>
              <a:gd name="connsiteY156" fmla="*/ 797757 h 797756"/>
              <a:gd name="connsiteX157" fmla="*/ 1793696 w 11218359"/>
              <a:gd name="connsiteY157" fmla="*/ 797757 h 797756"/>
              <a:gd name="connsiteX158" fmla="*/ 1805135 w 11218359"/>
              <a:gd name="connsiteY158" fmla="*/ 797757 h 797756"/>
              <a:gd name="connsiteX159" fmla="*/ 1816575 w 11218359"/>
              <a:gd name="connsiteY159" fmla="*/ 797757 h 797756"/>
              <a:gd name="connsiteX160" fmla="*/ 1828014 w 11218359"/>
              <a:gd name="connsiteY160" fmla="*/ 797757 h 797756"/>
              <a:gd name="connsiteX161" fmla="*/ 1839454 w 11218359"/>
              <a:gd name="connsiteY161" fmla="*/ 797757 h 797756"/>
              <a:gd name="connsiteX162" fmla="*/ 1850893 w 11218359"/>
              <a:gd name="connsiteY162" fmla="*/ 797757 h 797756"/>
              <a:gd name="connsiteX163" fmla="*/ 1862333 w 11218359"/>
              <a:gd name="connsiteY163" fmla="*/ 797757 h 797756"/>
              <a:gd name="connsiteX164" fmla="*/ 1873772 w 11218359"/>
              <a:gd name="connsiteY164" fmla="*/ 797757 h 797756"/>
              <a:gd name="connsiteX165" fmla="*/ 1885212 w 11218359"/>
              <a:gd name="connsiteY165" fmla="*/ 797757 h 797756"/>
              <a:gd name="connsiteX166" fmla="*/ 1896651 w 11218359"/>
              <a:gd name="connsiteY166" fmla="*/ 797757 h 797756"/>
              <a:gd name="connsiteX167" fmla="*/ 1908091 w 11218359"/>
              <a:gd name="connsiteY167" fmla="*/ 797757 h 797756"/>
              <a:gd name="connsiteX168" fmla="*/ 1919531 w 11218359"/>
              <a:gd name="connsiteY168" fmla="*/ 797757 h 797756"/>
              <a:gd name="connsiteX169" fmla="*/ 1930970 w 11218359"/>
              <a:gd name="connsiteY169" fmla="*/ 797757 h 797756"/>
              <a:gd name="connsiteX170" fmla="*/ 1942409 w 11218359"/>
              <a:gd name="connsiteY170" fmla="*/ 797757 h 797756"/>
              <a:gd name="connsiteX171" fmla="*/ 1953849 w 11218359"/>
              <a:gd name="connsiteY171" fmla="*/ 797757 h 797756"/>
              <a:gd name="connsiteX172" fmla="*/ 1965289 w 11218359"/>
              <a:gd name="connsiteY172" fmla="*/ 797757 h 797756"/>
              <a:gd name="connsiteX173" fmla="*/ 1976728 w 11218359"/>
              <a:gd name="connsiteY173" fmla="*/ 797757 h 797756"/>
              <a:gd name="connsiteX174" fmla="*/ 1988168 w 11218359"/>
              <a:gd name="connsiteY174" fmla="*/ 797757 h 797756"/>
              <a:gd name="connsiteX175" fmla="*/ 1999607 w 11218359"/>
              <a:gd name="connsiteY175" fmla="*/ 797757 h 797756"/>
              <a:gd name="connsiteX176" fmla="*/ 2011047 w 11218359"/>
              <a:gd name="connsiteY176" fmla="*/ 797757 h 797756"/>
              <a:gd name="connsiteX177" fmla="*/ 2022486 w 11218359"/>
              <a:gd name="connsiteY177" fmla="*/ 797757 h 797756"/>
              <a:gd name="connsiteX178" fmla="*/ 2033926 w 11218359"/>
              <a:gd name="connsiteY178" fmla="*/ 797757 h 797756"/>
              <a:gd name="connsiteX179" fmla="*/ 2045365 w 11218359"/>
              <a:gd name="connsiteY179" fmla="*/ 797757 h 797756"/>
              <a:gd name="connsiteX180" fmla="*/ 2056805 w 11218359"/>
              <a:gd name="connsiteY180" fmla="*/ 797757 h 797756"/>
              <a:gd name="connsiteX181" fmla="*/ 2068244 w 11218359"/>
              <a:gd name="connsiteY181" fmla="*/ 797757 h 797756"/>
              <a:gd name="connsiteX182" fmla="*/ 2079684 w 11218359"/>
              <a:gd name="connsiteY182" fmla="*/ 797757 h 797756"/>
              <a:gd name="connsiteX183" fmla="*/ 2091123 w 11218359"/>
              <a:gd name="connsiteY183" fmla="*/ 797757 h 797756"/>
              <a:gd name="connsiteX184" fmla="*/ 2102563 w 11218359"/>
              <a:gd name="connsiteY184" fmla="*/ 797757 h 797756"/>
              <a:gd name="connsiteX185" fmla="*/ 2114002 w 11218359"/>
              <a:gd name="connsiteY185" fmla="*/ 797757 h 797756"/>
              <a:gd name="connsiteX186" fmla="*/ 2125442 w 11218359"/>
              <a:gd name="connsiteY186" fmla="*/ 797757 h 797756"/>
              <a:gd name="connsiteX187" fmla="*/ 2136882 w 11218359"/>
              <a:gd name="connsiteY187" fmla="*/ 797757 h 797756"/>
              <a:gd name="connsiteX188" fmla="*/ 2148321 w 11218359"/>
              <a:gd name="connsiteY188" fmla="*/ 797757 h 797756"/>
              <a:gd name="connsiteX189" fmla="*/ 2159760 w 11218359"/>
              <a:gd name="connsiteY189" fmla="*/ 797757 h 797756"/>
              <a:gd name="connsiteX190" fmla="*/ 2171200 w 11218359"/>
              <a:gd name="connsiteY190" fmla="*/ 797757 h 797756"/>
              <a:gd name="connsiteX191" fmla="*/ 2182640 w 11218359"/>
              <a:gd name="connsiteY191" fmla="*/ 797757 h 797756"/>
              <a:gd name="connsiteX192" fmla="*/ 2194079 w 11218359"/>
              <a:gd name="connsiteY192" fmla="*/ 797757 h 797756"/>
              <a:gd name="connsiteX193" fmla="*/ 2205519 w 11218359"/>
              <a:gd name="connsiteY193" fmla="*/ 797757 h 797756"/>
              <a:gd name="connsiteX194" fmla="*/ 2216958 w 11218359"/>
              <a:gd name="connsiteY194" fmla="*/ 797757 h 797756"/>
              <a:gd name="connsiteX195" fmla="*/ 2228393 w 11218359"/>
              <a:gd name="connsiteY195" fmla="*/ 797757 h 797756"/>
              <a:gd name="connsiteX196" fmla="*/ 2239837 w 11218359"/>
              <a:gd name="connsiteY196" fmla="*/ 797757 h 797756"/>
              <a:gd name="connsiteX197" fmla="*/ 2251272 w 11218359"/>
              <a:gd name="connsiteY197" fmla="*/ 797757 h 797756"/>
              <a:gd name="connsiteX198" fmla="*/ 2262716 w 11218359"/>
              <a:gd name="connsiteY198" fmla="*/ 797757 h 797756"/>
              <a:gd name="connsiteX199" fmla="*/ 2274151 w 11218359"/>
              <a:gd name="connsiteY199" fmla="*/ 797757 h 797756"/>
              <a:gd name="connsiteX200" fmla="*/ 2285591 w 11218359"/>
              <a:gd name="connsiteY200" fmla="*/ 797757 h 797756"/>
              <a:gd name="connsiteX201" fmla="*/ 2297030 w 11218359"/>
              <a:gd name="connsiteY201" fmla="*/ 797757 h 797756"/>
              <a:gd name="connsiteX202" fmla="*/ 2308470 w 11218359"/>
              <a:gd name="connsiteY202" fmla="*/ 797757 h 797756"/>
              <a:gd name="connsiteX203" fmla="*/ 2319909 w 11218359"/>
              <a:gd name="connsiteY203" fmla="*/ 797757 h 797756"/>
              <a:gd name="connsiteX204" fmla="*/ 2331349 w 11218359"/>
              <a:gd name="connsiteY204" fmla="*/ 797757 h 797756"/>
              <a:gd name="connsiteX205" fmla="*/ 2342788 w 11218359"/>
              <a:gd name="connsiteY205" fmla="*/ 797757 h 797756"/>
              <a:gd name="connsiteX206" fmla="*/ 2354228 w 11218359"/>
              <a:gd name="connsiteY206" fmla="*/ 797757 h 797756"/>
              <a:gd name="connsiteX207" fmla="*/ 2365667 w 11218359"/>
              <a:gd name="connsiteY207" fmla="*/ 797757 h 797756"/>
              <a:gd name="connsiteX208" fmla="*/ 2377107 w 11218359"/>
              <a:gd name="connsiteY208" fmla="*/ 797757 h 797756"/>
              <a:gd name="connsiteX209" fmla="*/ 2388546 w 11218359"/>
              <a:gd name="connsiteY209" fmla="*/ 797757 h 797756"/>
              <a:gd name="connsiteX210" fmla="*/ 2399986 w 11218359"/>
              <a:gd name="connsiteY210" fmla="*/ 797757 h 797756"/>
              <a:gd name="connsiteX211" fmla="*/ 2411425 w 11218359"/>
              <a:gd name="connsiteY211" fmla="*/ 797757 h 797756"/>
              <a:gd name="connsiteX212" fmla="*/ 2422865 w 11218359"/>
              <a:gd name="connsiteY212" fmla="*/ 797757 h 797756"/>
              <a:gd name="connsiteX213" fmla="*/ 2434304 w 11218359"/>
              <a:gd name="connsiteY213" fmla="*/ 797757 h 797756"/>
              <a:gd name="connsiteX214" fmla="*/ 2445744 w 11218359"/>
              <a:gd name="connsiteY214" fmla="*/ 797757 h 797756"/>
              <a:gd name="connsiteX215" fmla="*/ 2457184 w 11218359"/>
              <a:gd name="connsiteY215" fmla="*/ 797757 h 797756"/>
              <a:gd name="connsiteX216" fmla="*/ 2468623 w 11218359"/>
              <a:gd name="connsiteY216" fmla="*/ 797757 h 797756"/>
              <a:gd name="connsiteX217" fmla="*/ 2480062 w 11218359"/>
              <a:gd name="connsiteY217" fmla="*/ 797757 h 797756"/>
              <a:gd name="connsiteX218" fmla="*/ 2491502 w 11218359"/>
              <a:gd name="connsiteY218" fmla="*/ 797757 h 797756"/>
              <a:gd name="connsiteX219" fmla="*/ 2502942 w 11218359"/>
              <a:gd name="connsiteY219" fmla="*/ 797757 h 797756"/>
              <a:gd name="connsiteX220" fmla="*/ 2514381 w 11218359"/>
              <a:gd name="connsiteY220" fmla="*/ 797757 h 797756"/>
              <a:gd name="connsiteX221" fmla="*/ 2525821 w 11218359"/>
              <a:gd name="connsiteY221" fmla="*/ 797757 h 797756"/>
              <a:gd name="connsiteX222" fmla="*/ 2537260 w 11218359"/>
              <a:gd name="connsiteY222" fmla="*/ 797757 h 797756"/>
              <a:gd name="connsiteX223" fmla="*/ 2548700 w 11218359"/>
              <a:gd name="connsiteY223" fmla="*/ 797757 h 797756"/>
              <a:gd name="connsiteX224" fmla="*/ 2560139 w 11218359"/>
              <a:gd name="connsiteY224" fmla="*/ 797757 h 797756"/>
              <a:gd name="connsiteX225" fmla="*/ 2571579 w 11218359"/>
              <a:gd name="connsiteY225" fmla="*/ 797757 h 797756"/>
              <a:gd name="connsiteX226" fmla="*/ 2583018 w 11218359"/>
              <a:gd name="connsiteY226" fmla="*/ 797757 h 797756"/>
              <a:gd name="connsiteX227" fmla="*/ 2594458 w 11218359"/>
              <a:gd name="connsiteY227" fmla="*/ 797757 h 797756"/>
              <a:gd name="connsiteX228" fmla="*/ 2605897 w 11218359"/>
              <a:gd name="connsiteY228" fmla="*/ 797757 h 797756"/>
              <a:gd name="connsiteX229" fmla="*/ 2617337 w 11218359"/>
              <a:gd name="connsiteY229" fmla="*/ 797757 h 797756"/>
              <a:gd name="connsiteX230" fmla="*/ 2628776 w 11218359"/>
              <a:gd name="connsiteY230" fmla="*/ 797757 h 797756"/>
              <a:gd name="connsiteX231" fmla="*/ 2640216 w 11218359"/>
              <a:gd name="connsiteY231" fmla="*/ 797757 h 797756"/>
              <a:gd name="connsiteX232" fmla="*/ 2651655 w 11218359"/>
              <a:gd name="connsiteY232" fmla="*/ 797757 h 797756"/>
              <a:gd name="connsiteX233" fmla="*/ 2663095 w 11218359"/>
              <a:gd name="connsiteY233" fmla="*/ 797757 h 797756"/>
              <a:gd name="connsiteX234" fmla="*/ 2674535 w 11218359"/>
              <a:gd name="connsiteY234" fmla="*/ 797757 h 797756"/>
              <a:gd name="connsiteX235" fmla="*/ 2685974 w 11218359"/>
              <a:gd name="connsiteY235" fmla="*/ 797757 h 797756"/>
              <a:gd name="connsiteX236" fmla="*/ 2697413 w 11218359"/>
              <a:gd name="connsiteY236" fmla="*/ 797757 h 797756"/>
              <a:gd name="connsiteX237" fmla="*/ 2708853 w 11218359"/>
              <a:gd name="connsiteY237" fmla="*/ 797757 h 797756"/>
              <a:gd name="connsiteX238" fmla="*/ 2720293 w 11218359"/>
              <a:gd name="connsiteY238" fmla="*/ 797757 h 797756"/>
              <a:gd name="connsiteX239" fmla="*/ 2731727 w 11218359"/>
              <a:gd name="connsiteY239" fmla="*/ 797757 h 797756"/>
              <a:gd name="connsiteX240" fmla="*/ 2743172 w 11218359"/>
              <a:gd name="connsiteY240" fmla="*/ 797757 h 797756"/>
              <a:gd name="connsiteX241" fmla="*/ 2754611 w 11218359"/>
              <a:gd name="connsiteY241" fmla="*/ 797757 h 797756"/>
              <a:gd name="connsiteX242" fmla="*/ 2766046 w 11218359"/>
              <a:gd name="connsiteY242" fmla="*/ 797757 h 797756"/>
              <a:gd name="connsiteX243" fmla="*/ 2777490 w 11218359"/>
              <a:gd name="connsiteY243" fmla="*/ 797757 h 797756"/>
              <a:gd name="connsiteX244" fmla="*/ 2788925 w 11218359"/>
              <a:gd name="connsiteY244" fmla="*/ 797757 h 797756"/>
              <a:gd name="connsiteX245" fmla="*/ 2800364 w 11218359"/>
              <a:gd name="connsiteY245" fmla="*/ 797757 h 797756"/>
              <a:gd name="connsiteX246" fmla="*/ 2811804 w 11218359"/>
              <a:gd name="connsiteY246" fmla="*/ 797757 h 797756"/>
              <a:gd name="connsiteX247" fmla="*/ 2823243 w 11218359"/>
              <a:gd name="connsiteY247" fmla="*/ 797757 h 797756"/>
              <a:gd name="connsiteX248" fmla="*/ 2834683 w 11218359"/>
              <a:gd name="connsiteY248" fmla="*/ 797757 h 797756"/>
              <a:gd name="connsiteX249" fmla="*/ 2846123 w 11218359"/>
              <a:gd name="connsiteY249" fmla="*/ 797757 h 797756"/>
              <a:gd name="connsiteX250" fmla="*/ 2857562 w 11218359"/>
              <a:gd name="connsiteY250" fmla="*/ 797757 h 797756"/>
              <a:gd name="connsiteX251" fmla="*/ 2869001 w 11218359"/>
              <a:gd name="connsiteY251" fmla="*/ 797757 h 797756"/>
              <a:gd name="connsiteX252" fmla="*/ 2880441 w 11218359"/>
              <a:gd name="connsiteY252" fmla="*/ 797757 h 797756"/>
              <a:gd name="connsiteX253" fmla="*/ 2891881 w 11218359"/>
              <a:gd name="connsiteY253" fmla="*/ 797757 h 797756"/>
              <a:gd name="connsiteX254" fmla="*/ 2903320 w 11218359"/>
              <a:gd name="connsiteY254" fmla="*/ 797757 h 797756"/>
              <a:gd name="connsiteX255" fmla="*/ 2914760 w 11218359"/>
              <a:gd name="connsiteY255" fmla="*/ 797757 h 797756"/>
              <a:gd name="connsiteX256" fmla="*/ 2926199 w 11218359"/>
              <a:gd name="connsiteY256" fmla="*/ 797757 h 797756"/>
              <a:gd name="connsiteX257" fmla="*/ 2937639 w 11218359"/>
              <a:gd name="connsiteY257" fmla="*/ 797757 h 797756"/>
              <a:gd name="connsiteX258" fmla="*/ 2949078 w 11218359"/>
              <a:gd name="connsiteY258" fmla="*/ 797757 h 797756"/>
              <a:gd name="connsiteX259" fmla="*/ 2960518 w 11218359"/>
              <a:gd name="connsiteY259" fmla="*/ 797757 h 797756"/>
              <a:gd name="connsiteX260" fmla="*/ 2971957 w 11218359"/>
              <a:gd name="connsiteY260" fmla="*/ 797757 h 797756"/>
              <a:gd name="connsiteX261" fmla="*/ 2983397 w 11218359"/>
              <a:gd name="connsiteY261" fmla="*/ 797757 h 797756"/>
              <a:gd name="connsiteX262" fmla="*/ 2994837 w 11218359"/>
              <a:gd name="connsiteY262" fmla="*/ 797757 h 797756"/>
              <a:gd name="connsiteX263" fmla="*/ 3006276 w 11218359"/>
              <a:gd name="connsiteY263" fmla="*/ 797757 h 797756"/>
              <a:gd name="connsiteX264" fmla="*/ 3017715 w 11218359"/>
              <a:gd name="connsiteY264" fmla="*/ 797757 h 797756"/>
              <a:gd name="connsiteX265" fmla="*/ 3029155 w 11218359"/>
              <a:gd name="connsiteY265" fmla="*/ 797757 h 797756"/>
              <a:gd name="connsiteX266" fmla="*/ 3040594 w 11218359"/>
              <a:gd name="connsiteY266" fmla="*/ 797757 h 797756"/>
              <a:gd name="connsiteX267" fmla="*/ 3052034 w 11218359"/>
              <a:gd name="connsiteY267" fmla="*/ 797757 h 797756"/>
              <a:gd name="connsiteX268" fmla="*/ 3063474 w 11218359"/>
              <a:gd name="connsiteY268" fmla="*/ 797757 h 797756"/>
              <a:gd name="connsiteX269" fmla="*/ 3074913 w 11218359"/>
              <a:gd name="connsiteY269" fmla="*/ 797757 h 797756"/>
              <a:gd name="connsiteX270" fmla="*/ 3086352 w 11218359"/>
              <a:gd name="connsiteY270" fmla="*/ 797757 h 797756"/>
              <a:gd name="connsiteX271" fmla="*/ 3097792 w 11218359"/>
              <a:gd name="connsiteY271" fmla="*/ 797757 h 797756"/>
              <a:gd name="connsiteX272" fmla="*/ 3109232 w 11218359"/>
              <a:gd name="connsiteY272" fmla="*/ 797757 h 797756"/>
              <a:gd name="connsiteX273" fmla="*/ 3120671 w 11218359"/>
              <a:gd name="connsiteY273" fmla="*/ 797757 h 797756"/>
              <a:gd name="connsiteX274" fmla="*/ 3132111 w 11218359"/>
              <a:gd name="connsiteY274" fmla="*/ 797757 h 797756"/>
              <a:gd name="connsiteX275" fmla="*/ 3143550 w 11218359"/>
              <a:gd name="connsiteY275" fmla="*/ 797757 h 797756"/>
              <a:gd name="connsiteX276" fmla="*/ 3154990 w 11218359"/>
              <a:gd name="connsiteY276" fmla="*/ 797757 h 797756"/>
              <a:gd name="connsiteX277" fmla="*/ 3166429 w 11218359"/>
              <a:gd name="connsiteY277" fmla="*/ 797757 h 797756"/>
              <a:gd name="connsiteX278" fmla="*/ 3177869 w 11218359"/>
              <a:gd name="connsiteY278" fmla="*/ 797757 h 797756"/>
              <a:gd name="connsiteX279" fmla="*/ 3189308 w 11218359"/>
              <a:gd name="connsiteY279" fmla="*/ 797757 h 797756"/>
              <a:gd name="connsiteX280" fmla="*/ 3200748 w 11218359"/>
              <a:gd name="connsiteY280" fmla="*/ 797757 h 797756"/>
              <a:gd name="connsiteX281" fmla="*/ 3212187 w 11218359"/>
              <a:gd name="connsiteY281" fmla="*/ 797757 h 797756"/>
              <a:gd name="connsiteX282" fmla="*/ 3223627 w 11218359"/>
              <a:gd name="connsiteY282" fmla="*/ 797757 h 797756"/>
              <a:gd name="connsiteX283" fmla="*/ 3235066 w 11218359"/>
              <a:gd name="connsiteY283" fmla="*/ 797757 h 797756"/>
              <a:gd name="connsiteX284" fmla="*/ 3246501 w 11218359"/>
              <a:gd name="connsiteY284" fmla="*/ 797757 h 797756"/>
              <a:gd name="connsiteX285" fmla="*/ 3257945 w 11218359"/>
              <a:gd name="connsiteY285" fmla="*/ 797757 h 797756"/>
              <a:gd name="connsiteX286" fmla="*/ 3269385 w 11218359"/>
              <a:gd name="connsiteY286" fmla="*/ 797757 h 797756"/>
              <a:gd name="connsiteX287" fmla="*/ 3280825 w 11218359"/>
              <a:gd name="connsiteY287" fmla="*/ 797757 h 797756"/>
              <a:gd name="connsiteX288" fmla="*/ 3292264 w 11218359"/>
              <a:gd name="connsiteY288" fmla="*/ 797757 h 797756"/>
              <a:gd name="connsiteX289" fmla="*/ 3303699 w 11218359"/>
              <a:gd name="connsiteY289" fmla="*/ 797757 h 797756"/>
              <a:gd name="connsiteX290" fmla="*/ 3315143 w 11218359"/>
              <a:gd name="connsiteY290" fmla="*/ 797757 h 797756"/>
              <a:gd name="connsiteX291" fmla="*/ 3326578 w 11218359"/>
              <a:gd name="connsiteY291" fmla="*/ 797757 h 797756"/>
              <a:gd name="connsiteX292" fmla="*/ 3338017 w 11218359"/>
              <a:gd name="connsiteY292" fmla="*/ 797757 h 797756"/>
              <a:gd name="connsiteX293" fmla="*/ 3349457 w 11218359"/>
              <a:gd name="connsiteY293" fmla="*/ 797757 h 797756"/>
              <a:gd name="connsiteX294" fmla="*/ 3360896 w 11218359"/>
              <a:gd name="connsiteY294" fmla="*/ 797757 h 797756"/>
              <a:gd name="connsiteX295" fmla="*/ 3372336 w 11218359"/>
              <a:gd name="connsiteY295" fmla="*/ 797757 h 797756"/>
              <a:gd name="connsiteX296" fmla="*/ 3383776 w 11218359"/>
              <a:gd name="connsiteY296" fmla="*/ 797757 h 797756"/>
              <a:gd name="connsiteX297" fmla="*/ 3395215 w 11218359"/>
              <a:gd name="connsiteY297" fmla="*/ 797757 h 797756"/>
              <a:gd name="connsiteX298" fmla="*/ 3406654 w 11218359"/>
              <a:gd name="connsiteY298" fmla="*/ 797757 h 797756"/>
              <a:gd name="connsiteX299" fmla="*/ 3418094 w 11218359"/>
              <a:gd name="connsiteY299" fmla="*/ 797757 h 797756"/>
              <a:gd name="connsiteX300" fmla="*/ 3429534 w 11218359"/>
              <a:gd name="connsiteY300" fmla="*/ 797757 h 797756"/>
              <a:gd name="connsiteX301" fmla="*/ 3440973 w 11218359"/>
              <a:gd name="connsiteY301" fmla="*/ 797757 h 797756"/>
              <a:gd name="connsiteX302" fmla="*/ 3452413 w 11218359"/>
              <a:gd name="connsiteY302" fmla="*/ 797757 h 797756"/>
              <a:gd name="connsiteX303" fmla="*/ 3463852 w 11218359"/>
              <a:gd name="connsiteY303" fmla="*/ 797757 h 797756"/>
              <a:gd name="connsiteX304" fmla="*/ 3475292 w 11218359"/>
              <a:gd name="connsiteY304" fmla="*/ 797757 h 797756"/>
              <a:gd name="connsiteX305" fmla="*/ 3486731 w 11218359"/>
              <a:gd name="connsiteY305" fmla="*/ 797757 h 797756"/>
              <a:gd name="connsiteX306" fmla="*/ 3498171 w 11218359"/>
              <a:gd name="connsiteY306" fmla="*/ 797757 h 797756"/>
              <a:gd name="connsiteX307" fmla="*/ 3509610 w 11218359"/>
              <a:gd name="connsiteY307" fmla="*/ 797757 h 797756"/>
              <a:gd name="connsiteX308" fmla="*/ 3521050 w 11218359"/>
              <a:gd name="connsiteY308" fmla="*/ 797757 h 797756"/>
              <a:gd name="connsiteX309" fmla="*/ 3532489 w 11218359"/>
              <a:gd name="connsiteY309" fmla="*/ 797757 h 797756"/>
              <a:gd name="connsiteX310" fmla="*/ 3543929 w 11218359"/>
              <a:gd name="connsiteY310" fmla="*/ 797757 h 797756"/>
              <a:gd name="connsiteX311" fmla="*/ 3555368 w 11218359"/>
              <a:gd name="connsiteY311" fmla="*/ 797757 h 797756"/>
              <a:gd name="connsiteX312" fmla="*/ 3566808 w 11218359"/>
              <a:gd name="connsiteY312" fmla="*/ 797757 h 797756"/>
              <a:gd name="connsiteX313" fmla="*/ 3578247 w 11218359"/>
              <a:gd name="connsiteY313" fmla="*/ 797757 h 797756"/>
              <a:gd name="connsiteX314" fmla="*/ 3589687 w 11218359"/>
              <a:gd name="connsiteY314" fmla="*/ 797757 h 797756"/>
              <a:gd name="connsiteX315" fmla="*/ 3601127 w 11218359"/>
              <a:gd name="connsiteY315" fmla="*/ 797757 h 797756"/>
              <a:gd name="connsiteX316" fmla="*/ 3612566 w 11218359"/>
              <a:gd name="connsiteY316" fmla="*/ 797757 h 797756"/>
              <a:gd name="connsiteX317" fmla="*/ 3624005 w 11218359"/>
              <a:gd name="connsiteY317" fmla="*/ 797757 h 797756"/>
              <a:gd name="connsiteX318" fmla="*/ 3635445 w 11218359"/>
              <a:gd name="connsiteY318" fmla="*/ 797757 h 797756"/>
              <a:gd name="connsiteX319" fmla="*/ 3646885 w 11218359"/>
              <a:gd name="connsiteY319" fmla="*/ 797757 h 797756"/>
              <a:gd name="connsiteX320" fmla="*/ 3658324 w 11218359"/>
              <a:gd name="connsiteY320" fmla="*/ 797757 h 797756"/>
              <a:gd name="connsiteX321" fmla="*/ 3669764 w 11218359"/>
              <a:gd name="connsiteY321" fmla="*/ 797757 h 797756"/>
              <a:gd name="connsiteX322" fmla="*/ 3681203 w 11218359"/>
              <a:gd name="connsiteY322" fmla="*/ 797757 h 797756"/>
              <a:gd name="connsiteX323" fmla="*/ 3692643 w 11218359"/>
              <a:gd name="connsiteY323" fmla="*/ 797757 h 797756"/>
              <a:gd name="connsiteX324" fmla="*/ 3704082 w 11218359"/>
              <a:gd name="connsiteY324" fmla="*/ 797757 h 797756"/>
              <a:gd name="connsiteX325" fmla="*/ 3715522 w 11218359"/>
              <a:gd name="connsiteY325" fmla="*/ 797757 h 797756"/>
              <a:gd name="connsiteX326" fmla="*/ 3726961 w 11218359"/>
              <a:gd name="connsiteY326" fmla="*/ 797757 h 797756"/>
              <a:gd name="connsiteX327" fmla="*/ 3738401 w 11218359"/>
              <a:gd name="connsiteY327" fmla="*/ 797757 h 797756"/>
              <a:gd name="connsiteX328" fmla="*/ 3749840 w 11218359"/>
              <a:gd name="connsiteY328" fmla="*/ 797757 h 797756"/>
              <a:gd name="connsiteX329" fmla="*/ 3761280 w 11218359"/>
              <a:gd name="connsiteY329" fmla="*/ 797757 h 797756"/>
              <a:gd name="connsiteX330" fmla="*/ 3772719 w 11218359"/>
              <a:gd name="connsiteY330" fmla="*/ 797757 h 797756"/>
              <a:gd name="connsiteX331" fmla="*/ 3784154 w 11218359"/>
              <a:gd name="connsiteY331" fmla="*/ 797757 h 797756"/>
              <a:gd name="connsiteX332" fmla="*/ 3795598 w 11218359"/>
              <a:gd name="connsiteY332" fmla="*/ 797757 h 797756"/>
              <a:gd name="connsiteX333" fmla="*/ 3807033 w 11218359"/>
              <a:gd name="connsiteY333" fmla="*/ 797757 h 797756"/>
              <a:gd name="connsiteX334" fmla="*/ 3818473 w 11218359"/>
              <a:gd name="connsiteY334" fmla="*/ 797757 h 797756"/>
              <a:gd name="connsiteX335" fmla="*/ 3829917 w 11218359"/>
              <a:gd name="connsiteY335" fmla="*/ 797757 h 797756"/>
              <a:gd name="connsiteX336" fmla="*/ 3841352 w 11218359"/>
              <a:gd name="connsiteY336" fmla="*/ 797757 h 797756"/>
              <a:gd name="connsiteX337" fmla="*/ 3852791 w 11218359"/>
              <a:gd name="connsiteY337" fmla="*/ 797757 h 797756"/>
              <a:gd name="connsiteX338" fmla="*/ 3864231 w 11218359"/>
              <a:gd name="connsiteY338" fmla="*/ 797757 h 797756"/>
              <a:gd name="connsiteX339" fmla="*/ 3875670 w 11218359"/>
              <a:gd name="connsiteY339" fmla="*/ 797757 h 797756"/>
              <a:gd name="connsiteX340" fmla="*/ 3887110 w 11218359"/>
              <a:gd name="connsiteY340" fmla="*/ 797757 h 797756"/>
              <a:gd name="connsiteX341" fmla="*/ 3898549 w 11218359"/>
              <a:gd name="connsiteY341" fmla="*/ 797757 h 797756"/>
              <a:gd name="connsiteX342" fmla="*/ 3909989 w 11218359"/>
              <a:gd name="connsiteY342" fmla="*/ 797757 h 797756"/>
              <a:gd name="connsiteX343" fmla="*/ 3921447 w 11218359"/>
              <a:gd name="connsiteY343" fmla="*/ 797757 h 797756"/>
              <a:gd name="connsiteX344" fmla="*/ 3932878 w 11218359"/>
              <a:gd name="connsiteY344" fmla="*/ 797757 h 797756"/>
              <a:gd name="connsiteX345" fmla="*/ 3944307 w 11218359"/>
              <a:gd name="connsiteY345" fmla="*/ 797757 h 797756"/>
              <a:gd name="connsiteX346" fmla="*/ 3955737 w 11218359"/>
              <a:gd name="connsiteY346" fmla="*/ 797757 h 797756"/>
              <a:gd name="connsiteX347" fmla="*/ 3967167 w 11218359"/>
              <a:gd name="connsiteY347" fmla="*/ 797757 h 797756"/>
              <a:gd name="connsiteX348" fmla="*/ 3978645 w 11218359"/>
              <a:gd name="connsiteY348" fmla="*/ 797757 h 797756"/>
              <a:gd name="connsiteX349" fmla="*/ 3990075 w 11218359"/>
              <a:gd name="connsiteY349" fmla="*/ 797757 h 797756"/>
              <a:gd name="connsiteX350" fmla="*/ 4001505 w 11218359"/>
              <a:gd name="connsiteY350" fmla="*/ 797757 h 797756"/>
              <a:gd name="connsiteX351" fmla="*/ 4012935 w 11218359"/>
              <a:gd name="connsiteY351" fmla="*/ 797757 h 797756"/>
              <a:gd name="connsiteX352" fmla="*/ 4024365 w 11218359"/>
              <a:gd name="connsiteY352" fmla="*/ 797757 h 797756"/>
              <a:gd name="connsiteX353" fmla="*/ 4035843 w 11218359"/>
              <a:gd name="connsiteY353" fmla="*/ 797757 h 797756"/>
              <a:gd name="connsiteX354" fmla="*/ 4047273 w 11218359"/>
              <a:gd name="connsiteY354" fmla="*/ 797757 h 797756"/>
              <a:gd name="connsiteX355" fmla="*/ 4058702 w 11218359"/>
              <a:gd name="connsiteY355" fmla="*/ 797757 h 797756"/>
              <a:gd name="connsiteX356" fmla="*/ 4070133 w 11218359"/>
              <a:gd name="connsiteY356" fmla="*/ 797757 h 797756"/>
              <a:gd name="connsiteX357" fmla="*/ 4081563 w 11218359"/>
              <a:gd name="connsiteY357" fmla="*/ 797757 h 797756"/>
              <a:gd name="connsiteX358" fmla="*/ 4093040 w 11218359"/>
              <a:gd name="connsiteY358" fmla="*/ 797757 h 797756"/>
              <a:gd name="connsiteX359" fmla="*/ 4104471 w 11218359"/>
              <a:gd name="connsiteY359" fmla="*/ 797757 h 797756"/>
              <a:gd name="connsiteX360" fmla="*/ 4115900 w 11218359"/>
              <a:gd name="connsiteY360" fmla="*/ 797757 h 797756"/>
              <a:gd name="connsiteX361" fmla="*/ 4127330 w 11218359"/>
              <a:gd name="connsiteY361" fmla="*/ 797757 h 797756"/>
              <a:gd name="connsiteX362" fmla="*/ 4138760 w 11218359"/>
              <a:gd name="connsiteY362" fmla="*/ 797757 h 797756"/>
              <a:gd name="connsiteX363" fmla="*/ 4150238 w 11218359"/>
              <a:gd name="connsiteY363" fmla="*/ 797757 h 797756"/>
              <a:gd name="connsiteX364" fmla="*/ 4161668 w 11218359"/>
              <a:gd name="connsiteY364" fmla="*/ 797757 h 797756"/>
              <a:gd name="connsiteX365" fmla="*/ 4173098 w 11218359"/>
              <a:gd name="connsiteY365" fmla="*/ 797757 h 797756"/>
              <a:gd name="connsiteX366" fmla="*/ 4184528 w 11218359"/>
              <a:gd name="connsiteY366" fmla="*/ 797757 h 797756"/>
              <a:gd name="connsiteX367" fmla="*/ 4195958 w 11218359"/>
              <a:gd name="connsiteY367" fmla="*/ 797757 h 797756"/>
              <a:gd name="connsiteX368" fmla="*/ 4207436 w 11218359"/>
              <a:gd name="connsiteY368" fmla="*/ 797757 h 797756"/>
              <a:gd name="connsiteX369" fmla="*/ 4218865 w 11218359"/>
              <a:gd name="connsiteY369" fmla="*/ 797757 h 797756"/>
              <a:gd name="connsiteX370" fmla="*/ 4230296 w 11218359"/>
              <a:gd name="connsiteY370" fmla="*/ 797757 h 797756"/>
              <a:gd name="connsiteX371" fmla="*/ 4241726 w 11218359"/>
              <a:gd name="connsiteY371" fmla="*/ 797757 h 797756"/>
              <a:gd name="connsiteX372" fmla="*/ 4253156 w 11218359"/>
              <a:gd name="connsiteY372" fmla="*/ 797757 h 797756"/>
              <a:gd name="connsiteX373" fmla="*/ 4264634 w 11218359"/>
              <a:gd name="connsiteY373" fmla="*/ 797757 h 797756"/>
              <a:gd name="connsiteX374" fmla="*/ 4276063 w 11218359"/>
              <a:gd name="connsiteY374" fmla="*/ 797757 h 797756"/>
              <a:gd name="connsiteX375" fmla="*/ 4287493 w 11218359"/>
              <a:gd name="connsiteY375" fmla="*/ 797757 h 797756"/>
              <a:gd name="connsiteX376" fmla="*/ 4298923 w 11218359"/>
              <a:gd name="connsiteY376" fmla="*/ 797757 h 797756"/>
              <a:gd name="connsiteX377" fmla="*/ 4310353 w 11218359"/>
              <a:gd name="connsiteY377" fmla="*/ 797757 h 797756"/>
              <a:gd name="connsiteX378" fmla="*/ 4321831 w 11218359"/>
              <a:gd name="connsiteY378" fmla="*/ 797757 h 797756"/>
              <a:gd name="connsiteX379" fmla="*/ 4333261 w 11218359"/>
              <a:gd name="connsiteY379" fmla="*/ 797757 h 797756"/>
              <a:gd name="connsiteX380" fmla="*/ 4344691 w 11218359"/>
              <a:gd name="connsiteY380" fmla="*/ 797757 h 797756"/>
              <a:gd name="connsiteX381" fmla="*/ 4356121 w 11218359"/>
              <a:gd name="connsiteY381" fmla="*/ 797757 h 797756"/>
              <a:gd name="connsiteX382" fmla="*/ 4367551 w 11218359"/>
              <a:gd name="connsiteY382" fmla="*/ 797757 h 797756"/>
              <a:gd name="connsiteX383" fmla="*/ 4379028 w 11218359"/>
              <a:gd name="connsiteY383" fmla="*/ 797757 h 797756"/>
              <a:gd name="connsiteX384" fmla="*/ 4390458 w 11218359"/>
              <a:gd name="connsiteY384" fmla="*/ 797757 h 797756"/>
              <a:gd name="connsiteX385" fmla="*/ 4401889 w 11218359"/>
              <a:gd name="connsiteY385" fmla="*/ 797757 h 797756"/>
              <a:gd name="connsiteX386" fmla="*/ 4413319 w 11218359"/>
              <a:gd name="connsiteY386" fmla="*/ 797757 h 797756"/>
              <a:gd name="connsiteX387" fmla="*/ 4424749 w 11218359"/>
              <a:gd name="connsiteY387" fmla="*/ 797757 h 797756"/>
              <a:gd name="connsiteX388" fmla="*/ 4436226 w 11218359"/>
              <a:gd name="connsiteY388" fmla="*/ 797757 h 797756"/>
              <a:gd name="connsiteX389" fmla="*/ 4447656 w 11218359"/>
              <a:gd name="connsiteY389" fmla="*/ 797757 h 797756"/>
              <a:gd name="connsiteX390" fmla="*/ 4459086 w 11218359"/>
              <a:gd name="connsiteY390" fmla="*/ 797757 h 797756"/>
              <a:gd name="connsiteX391" fmla="*/ 4470516 w 11218359"/>
              <a:gd name="connsiteY391" fmla="*/ 797757 h 797756"/>
              <a:gd name="connsiteX392" fmla="*/ 4481946 w 11218359"/>
              <a:gd name="connsiteY392" fmla="*/ 797757 h 797756"/>
              <a:gd name="connsiteX393" fmla="*/ 4493424 w 11218359"/>
              <a:gd name="connsiteY393" fmla="*/ 797757 h 797756"/>
              <a:gd name="connsiteX394" fmla="*/ 4504854 w 11218359"/>
              <a:gd name="connsiteY394" fmla="*/ 797757 h 797756"/>
              <a:gd name="connsiteX395" fmla="*/ 4516284 w 11218359"/>
              <a:gd name="connsiteY395" fmla="*/ 797757 h 797756"/>
              <a:gd name="connsiteX396" fmla="*/ 4527714 w 11218359"/>
              <a:gd name="connsiteY396" fmla="*/ 797757 h 797756"/>
              <a:gd name="connsiteX397" fmla="*/ 4539144 w 11218359"/>
              <a:gd name="connsiteY397" fmla="*/ 797757 h 797756"/>
              <a:gd name="connsiteX398" fmla="*/ 4550621 w 11218359"/>
              <a:gd name="connsiteY398" fmla="*/ 797757 h 797756"/>
              <a:gd name="connsiteX399" fmla="*/ 4562051 w 11218359"/>
              <a:gd name="connsiteY399" fmla="*/ 797757 h 797756"/>
              <a:gd name="connsiteX400" fmla="*/ 4573482 w 11218359"/>
              <a:gd name="connsiteY400" fmla="*/ 797757 h 797756"/>
              <a:gd name="connsiteX401" fmla="*/ 4584912 w 11218359"/>
              <a:gd name="connsiteY401" fmla="*/ 797757 h 797756"/>
              <a:gd name="connsiteX402" fmla="*/ 4596341 w 11218359"/>
              <a:gd name="connsiteY402" fmla="*/ 797757 h 797756"/>
              <a:gd name="connsiteX403" fmla="*/ 4607771 w 11218359"/>
              <a:gd name="connsiteY403" fmla="*/ 797757 h 797756"/>
              <a:gd name="connsiteX404" fmla="*/ 4619249 w 11218359"/>
              <a:gd name="connsiteY404" fmla="*/ 797757 h 797756"/>
              <a:gd name="connsiteX405" fmla="*/ 4630679 w 11218359"/>
              <a:gd name="connsiteY405" fmla="*/ 797757 h 797756"/>
              <a:gd name="connsiteX406" fmla="*/ 4642109 w 11218359"/>
              <a:gd name="connsiteY406" fmla="*/ 797757 h 797756"/>
              <a:gd name="connsiteX407" fmla="*/ 4653539 w 11218359"/>
              <a:gd name="connsiteY407" fmla="*/ 797757 h 797756"/>
              <a:gd name="connsiteX408" fmla="*/ 4664969 w 11218359"/>
              <a:gd name="connsiteY408" fmla="*/ 797757 h 797756"/>
              <a:gd name="connsiteX409" fmla="*/ 4676447 w 11218359"/>
              <a:gd name="connsiteY409" fmla="*/ 797757 h 797756"/>
              <a:gd name="connsiteX410" fmla="*/ 4687877 w 11218359"/>
              <a:gd name="connsiteY410" fmla="*/ 797757 h 797756"/>
              <a:gd name="connsiteX411" fmla="*/ 4699306 w 11218359"/>
              <a:gd name="connsiteY411" fmla="*/ 797757 h 797756"/>
              <a:gd name="connsiteX412" fmla="*/ 4710737 w 11218359"/>
              <a:gd name="connsiteY412" fmla="*/ 797757 h 797756"/>
              <a:gd name="connsiteX413" fmla="*/ 4722167 w 11218359"/>
              <a:gd name="connsiteY413" fmla="*/ 797757 h 797756"/>
              <a:gd name="connsiteX414" fmla="*/ 4733644 w 11218359"/>
              <a:gd name="connsiteY414" fmla="*/ 797757 h 797756"/>
              <a:gd name="connsiteX415" fmla="*/ 4745075 w 11218359"/>
              <a:gd name="connsiteY415" fmla="*/ 797757 h 797756"/>
              <a:gd name="connsiteX416" fmla="*/ 4756504 w 11218359"/>
              <a:gd name="connsiteY416" fmla="*/ 797757 h 797756"/>
              <a:gd name="connsiteX417" fmla="*/ 4767934 w 11218359"/>
              <a:gd name="connsiteY417" fmla="*/ 797757 h 797756"/>
              <a:gd name="connsiteX418" fmla="*/ 4779364 w 11218359"/>
              <a:gd name="connsiteY418" fmla="*/ 797757 h 797756"/>
              <a:gd name="connsiteX419" fmla="*/ 4790842 w 11218359"/>
              <a:gd name="connsiteY419" fmla="*/ 797757 h 797756"/>
              <a:gd name="connsiteX420" fmla="*/ 4802272 w 11218359"/>
              <a:gd name="connsiteY420" fmla="*/ 797757 h 797756"/>
              <a:gd name="connsiteX421" fmla="*/ 4813702 w 11218359"/>
              <a:gd name="connsiteY421" fmla="*/ 797757 h 797756"/>
              <a:gd name="connsiteX422" fmla="*/ 4825132 w 11218359"/>
              <a:gd name="connsiteY422" fmla="*/ 797757 h 797756"/>
              <a:gd name="connsiteX423" fmla="*/ 4836562 w 11218359"/>
              <a:gd name="connsiteY423" fmla="*/ 797757 h 797756"/>
              <a:gd name="connsiteX424" fmla="*/ 4848040 w 11218359"/>
              <a:gd name="connsiteY424" fmla="*/ 797757 h 797756"/>
              <a:gd name="connsiteX425" fmla="*/ 4859469 w 11218359"/>
              <a:gd name="connsiteY425" fmla="*/ 797757 h 797756"/>
              <a:gd name="connsiteX426" fmla="*/ 4870899 w 11218359"/>
              <a:gd name="connsiteY426" fmla="*/ 797757 h 797756"/>
              <a:gd name="connsiteX427" fmla="*/ 4882330 w 11218359"/>
              <a:gd name="connsiteY427" fmla="*/ 797757 h 797756"/>
              <a:gd name="connsiteX428" fmla="*/ 4893760 w 11218359"/>
              <a:gd name="connsiteY428" fmla="*/ 797757 h 797756"/>
              <a:gd name="connsiteX429" fmla="*/ 4905237 w 11218359"/>
              <a:gd name="connsiteY429" fmla="*/ 797757 h 797756"/>
              <a:gd name="connsiteX430" fmla="*/ 4916667 w 11218359"/>
              <a:gd name="connsiteY430" fmla="*/ 797757 h 797756"/>
              <a:gd name="connsiteX431" fmla="*/ 4928097 w 11218359"/>
              <a:gd name="connsiteY431" fmla="*/ 797757 h 797756"/>
              <a:gd name="connsiteX432" fmla="*/ 4939527 w 11218359"/>
              <a:gd name="connsiteY432" fmla="*/ 797757 h 797756"/>
              <a:gd name="connsiteX433" fmla="*/ 4950957 w 11218359"/>
              <a:gd name="connsiteY433" fmla="*/ 797757 h 797756"/>
              <a:gd name="connsiteX434" fmla="*/ 4962435 w 11218359"/>
              <a:gd name="connsiteY434" fmla="*/ 797757 h 797756"/>
              <a:gd name="connsiteX435" fmla="*/ 4973865 w 11218359"/>
              <a:gd name="connsiteY435" fmla="*/ 797757 h 797756"/>
              <a:gd name="connsiteX436" fmla="*/ 4985295 w 11218359"/>
              <a:gd name="connsiteY436" fmla="*/ 797757 h 797756"/>
              <a:gd name="connsiteX437" fmla="*/ 4996725 w 11218359"/>
              <a:gd name="connsiteY437" fmla="*/ 797757 h 797756"/>
              <a:gd name="connsiteX438" fmla="*/ 5008155 w 11218359"/>
              <a:gd name="connsiteY438" fmla="*/ 797757 h 797756"/>
              <a:gd name="connsiteX439" fmla="*/ 5019632 w 11218359"/>
              <a:gd name="connsiteY439" fmla="*/ 797757 h 797756"/>
              <a:gd name="connsiteX440" fmla="*/ 5031062 w 11218359"/>
              <a:gd name="connsiteY440" fmla="*/ 797757 h 797756"/>
              <a:gd name="connsiteX441" fmla="*/ 5042492 w 11218359"/>
              <a:gd name="connsiteY441" fmla="*/ 797757 h 797756"/>
              <a:gd name="connsiteX442" fmla="*/ 5053923 w 11218359"/>
              <a:gd name="connsiteY442" fmla="*/ 797757 h 797756"/>
              <a:gd name="connsiteX443" fmla="*/ 5065353 w 11218359"/>
              <a:gd name="connsiteY443" fmla="*/ 797757 h 797756"/>
              <a:gd name="connsiteX444" fmla="*/ 5076830 w 11218359"/>
              <a:gd name="connsiteY444" fmla="*/ 797757 h 797756"/>
              <a:gd name="connsiteX445" fmla="*/ 5088260 w 11218359"/>
              <a:gd name="connsiteY445" fmla="*/ 797757 h 797756"/>
              <a:gd name="connsiteX446" fmla="*/ 5099690 w 11218359"/>
              <a:gd name="connsiteY446" fmla="*/ 797757 h 797756"/>
              <a:gd name="connsiteX447" fmla="*/ 5111120 w 11218359"/>
              <a:gd name="connsiteY447" fmla="*/ 797757 h 797756"/>
              <a:gd name="connsiteX448" fmla="*/ 5122550 w 11218359"/>
              <a:gd name="connsiteY448" fmla="*/ 797757 h 797756"/>
              <a:gd name="connsiteX449" fmla="*/ 5134028 w 11218359"/>
              <a:gd name="connsiteY449" fmla="*/ 797757 h 797756"/>
              <a:gd name="connsiteX450" fmla="*/ 5145458 w 11218359"/>
              <a:gd name="connsiteY450" fmla="*/ 797757 h 797756"/>
              <a:gd name="connsiteX451" fmla="*/ 5156888 w 11218359"/>
              <a:gd name="connsiteY451" fmla="*/ 797757 h 797756"/>
              <a:gd name="connsiteX452" fmla="*/ 5168318 w 11218359"/>
              <a:gd name="connsiteY452" fmla="*/ 797757 h 797756"/>
              <a:gd name="connsiteX453" fmla="*/ 5179747 w 11218359"/>
              <a:gd name="connsiteY453" fmla="*/ 797757 h 797756"/>
              <a:gd name="connsiteX454" fmla="*/ 5191225 w 11218359"/>
              <a:gd name="connsiteY454" fmla="*/ 797757 h 797756"/>
              <a:gd name="connsiteX455" fmla="*/ 5202655 w 11218359"/>
              <a:gd name="connsiteY455" fmla="*/ 797757 h 797756"/>
              <a:gd name="connsiteX456" fmla="*/ 5214085 w 11218359"/>
              <a:gd name="connsiteY456" fmla="*/ 797757 h 797756"/>
              <a:gd name="connsiteX457" fmla="*/ 5225515 w 11218359"/>
              <a:gd name="connsiteY457" fmla="*/ 797757 h 797756"/>
              <a:gd name="connsiteX458" fmla="*/ 5236945 w 11218359"/>
              <a:gd name="connsiteY458" fmla="*/ 797757 h 797756"/>
              <a:gd name="connsiteX459" fmla="*/ 5248423 w 11218359"/>
              <a:gd name="connsiteY459" fmla="*/ 797757 h 797756"/>
              <a:gd name="connsiteX460" fmla="*/ 5259853 w 11218359"/>
              <a:gd name="connsiteY460" fmla="*/ 797757 h 797756"/>
              <a:gd name="connsiteX461" fmla="*/ 5271283 w 11218359"/>
              <a:gd name="connsiteY461" fmla="*/ 797757 h 797756"/>
              <a:gd name="connsiteX462" fmla="*/ 5282713 w 11218359"/>
              <a:gd name="connsiteY462" fmla="*/ 797757 h 797756"/>
              <a:gd name="connsiteX463" fmla="*/ 5294143 w 11218359"/>
              <a:gd name="connsiteY463" fmla="*/ 797757 h 797756"/>
              <a:gd name="connsiteX464" fmla="*/ 5305621 w 11218359"/>
              <a:gd name="connsiteY464" fmla="*/ 797757 h 797756"/>
              <a:gd name="connsiteX465" fmla="*/ 5317051 w 11218359"/>
              <a:gd name="connsiteY465" fmla="*/ 797757 h 797756"/>
              <a:gd name="connsiteX466" fmla="*/ 5328481 w 11218359"/>
              <a:gd name="connsiteY466" fmla="*/ 797757 h 797756"/>
              <a:gd name="connsiteX467" fmla="*/ 5339910 w 11218359"/>
              <a:gd name="connsiteY467" fmla="*/ 797757 h 797756"/>
              <a:gd name="connsiteX468" fmla="*/ 5351340 w 11218359"/>
              <a:gd name="connsiteY468" fmla="*/ 797757 h 797756"/>
              <a:gd name="connsiteX469" fmla="*/ 5362818 w 11218359"/>
              <a:gd name="connsiteY469" fmla="*/ 797757 h 797756"/>
              <a:gd name="connsiteX470" fmla="*/ 5374248 w 11218359"/>
              <a:gd name="connsiteY470" fmla="*/ 797757 h 797756"/>
              <a:gd name="connsiteX471" fmla="*/ 5385678 w 11218359"/>
              <a:gd name="connsiteY471" fmla="*/ 797757 h 797756"/>
              <a:gd name="connsiteX472" fmla="*/ 5397108 w 11218359"/>
              <a:gd name="connsiteY472" fmla="*/ 797757 h 797756"/>
              <a:gd name="connsiteX473" fmla="*/ 5408538 w 11218359"/>
              <a:gd name="connsiteY473" fmla="*/ 797757 h 797756"/>
              <a:gd name="connsiteX474" fmla="*/ 5420016 w 11218359"/>
              <a:gd name="connsiteY474" fmla="*/ 797757 h 797756"/>
              <a:gd name="connsiteX475" fmla="*/ 5431446 w 11218359"/>
              <a:gd name="connsiteY475" fmla="*/ 797757 h 797756"/>
              <a:gd name="connsiteX476" fmla="*/ 5442876 w 11218359"/>
              <a:gd name="connsiteY476" fmla="*/ 797757 h 797756"/>
              <a:gd name="connsiteX477" fmla="*/ 5454306 w 11218359"/>
              <a:gd name="connsiteY477" fmla="*/ 797757 h 797756"/>
              <a:gd name="connsiteX478" fmla="*/ 5465736 w 11218359"/>
              <a:gd name="connsiteY478" fmla="*/ 797757 h 797756"/>
              <a:gd name="connsiteX479" fmla="*/ 5477214 w 11218359"/>
              <a:gd name="connsiteY479" fmla="*/ 797757 h 797756"/>
              <a:gd name="connsiteX480" fmla="*/ 5488643 w 11218359"/>
              <a:gd name="connsiteY480" fmla="*/ 797757 h 797756"/>
              <a:gd name="connsiteX481" fmla="*/ 5500073 w 11218359"/>
              <a:gd name="connsiteY481" fmla="*/ 797757 h 797756"/>
              <a:gd name="connsiteX482" fmla="*/ 5511503 w 11218359"/>
              <a:gd name="connsiteY482" fmla="*/ 797757 h 797756"/>
              <a:gd name="connsiteX483" fmla="*/ 5522933 w 11218359"/>
              <a:gd name="connsiteY483" fmla="*/ 797757 h 797756"/>
              <a:gd name="connsiteX484" fmla="*/ 5534411 w 11218359"/>
              <a:gd name="connsiteY484" fmla="*/ 797757 h 797756"/>
              <a:gd name="connsiteX485" fmla="*/ 5545841 w 11218359"/>
              <a:gd name="connsiteY485" fmla="*/ 797757 h 797756"/>
              <a:gd name="connsiteX486" fmla="*/ 5557271 w 11218359"/>
              <a:gd name="connsiteY486" fmla="*/ 797757 h 797756"/>
              <a:gd name="connsiteX487" fmla="*/ 5568701 w 11218359"/>
              <a:gd name="connsiteY487" fmla="*/ 797757 h 797756"/>
              <a:gd name="connsiteX488" fmla="*/ 5580131 w 11218359"/>
              <a:gd name="connsiteY488" fmla="*/ 797757 h 797756"/>
              <a:gd name="connsiteX489" fmla="*/ 5591609 w 11218359"/>
              <a:gd name="connsiteY489" fmla="*/ 797757 h 797756"/>
              <a:gd name="connsiteX490" fmla="*/ 5603038 w 11218359"/>
              <a:gd name="connsiteY490" fmla="*/ 797757 h 797756"/>
              <a:gd name="connsiteX491" fmla="*/ 5614469 w 11218359"/>
              <a:gd name="connsiteY491" fmla="*/ 797757 h 797756"/>
              <a:gd name="connsiteX492" fmla="*/ 5625899 w 11218359"/>
              <a:gd name="connsiteY492" fmla="*/ 797757 h 797756"/>
              <a:gd name="connsiteX493" fmla="*/ 5637329 w 11218359"/>
              <a:gd name="connsiteY493" fmla="*/ 797757 h 797756"/>
              <a:gd name="connsiteX494" fmla="*/ 5648759 w 11218359"/>
              <a:gd name="connsiteY494" fmla="*/ 797757 h 797756"/>
              <a:gd name="connsiteX495" fmla="*/ 5660236 w 11218359"/>
              <a:gd name="connsiteY495" fmla="*/ 797757 h 797756"/>
              <a:gd name="connsiteX496" fmla="*/ 5671666 w 11218359"/>
              <a:gd name="connsiteY496" fmla="*/ 797757 h 797756"/>
              <a:gd name="connsiteX497" fmla="*/ 5683096 w 11218359"/>
              <a:gd name="connsiteY497" fmla="*/ 797757 h 797756"/>
              <a:gd name="connsiteX498" fmla="*/ 5694526 w 11218359"/>
              <a:gd name="connsiteY498" fmla="*/ 797757 h 797756"/>
              <a:gd name="connsiteX499" fmla="*/ 5705956 w 11218359"/>
              <a:gd name="connsiteY499" fmla="*/ 797757 h 797756"/>
              <a:gd name="connsiteX500" fmla="*/ 5717434 w 11218359"/>
              <a:gd name="connsiteY500" fmla="*/ 797757 h 797756"/>
              <a:gd name="connsiteX501" fmla="*/ 5728864 w 11218359"/>
              <a:gd name="connsiteY501" fmla="*/ 797757 h 797756"/>
              <a:gd name="connsiteX502" fmla="*/ 5740294 w 11218359"/>
              <a:gd name="connsiteY502" fmla="*/ 797757 h 797756"/>
              <a:gd name="connsiteX503" fmla="*/ 5751724 w 11218359"/>
              <a:gd name="connsiteY503" fmla="*/ 797757 h 797756"/>
              <a:gd name="connsiteX504" fmla="*/ 5763154 w 11218359"/>
              <a:gd name="connsiteY504" fmla="*/ 797757 h 797756"/>
              <a:gd name="connsiteX505" fmla="*/ 5774631 w 11218359"/>
              <a:gd name="connsiteY505" fmla="*/ 797757 h 797756"/>
              <a:gd name="connsiteX506" fmla="*/ 5786062 w 11218359"/>
              <a:gd name="connsiteY506" fmla="*/ 797757 h 797756"/>
              <a:gd name="connsiteX507" fmla="*/ 5797492 w 11218359"/>
              <a:gd name="connsiteY507" fmla="*/ 797757 h 797756"/>
              <a:gd name="connsiteX508" fmla="*/ 5808921 w 11218359"/>
              <a:gd name="connsiteY508" fmla="*/ 797757 h 797756"/>
              <a:gd name="connsiteX509" fmla="*/ 5820351 w 11218359"/>
              <a:gd name="connsiteY509" fmla="*/ 797757 h 797756"/>
              <a:gd name="connsiteX510" fmla="*/ 5831829 w 11218359"/>
              <a:gd name="connsiteY510" fmla="*/ 797757 h 797756"/>
              <a:gd name="connsiteX511" fmla="*/ 5843259 w 11218359"/>
              <a:gd name="connsiteY511" fmla="*/ 797757 h 797756"/>
              <a:gd name="connsiteX512" fmla="*/ 5854689 w 11218359"/>
              <a:gd name="connsiteY512" fmla="*/ 797757 h 797756"/>
              <a:gd name="connsiteX513" fmla="*/ 5866119 w 11218359"/>
              <a:gd name="connsiteY513" fmla="*/ 797757 h 797756"/>
              <a:gd name="connsiteX514" fmla="*/ 5877549 w 11218359"/>
              <a:gd name="connsiteY514" fmla="*/ 797757 h 797756"/>
              <a:gd name="connsiteX515" fmla="*/ 5889027 w 11218359"/>
              <a:gd name="connsiteY515" fmla="*/ 797757 h 797756"/>
              <a:gd name="connsiteX516" fmla="*/ 5900457 w 11218359"/>
              <a:gd name="connsiteY516" fmla="*/ 797757 h 797756"/>
              <a:gd name="connsiteX517" fmla="*/ 5911887 w 11218359"/>
              <a:gd name="connsiteY517" fmla="*/ 797757 h 797756"/>
              <a:gd name="connsiteX518" fmla="*/ 5923317 w 11218359"/>
              <a:gd name="connsiteY518" fmla="*/ 797757 h 797756"/>
              <a:gd name="connsiteX519" fmla="*/ 5934747 w 11218359"/>
              <a:gd name="connsiteY519" fmla="*/ 797757 h 797756"/>
              <a:gd name="connsiteX520" fmla="*/ 5946225 w 11218359"/>
              <a:gd name="connsiteY520" fmla="*/ 797757 h 797756"/>
              <a:gd name="connsiteX521" fmla="*/ 5957655 w 11218359"/>
              <a:gd name="connsiteY521" fmla="*/ 797757 h 797756"/>
              <a:gd name="connsiteX522" fmla="*/ 5969084 w 11218359"/>
              <a:gd name="connsiteY522" fmla="*/ 797757 h 797756"/>
              <a:gd name="connsiteX523" fmla="*/ 5980514 w 11218359"/>
              <a:gd name="connsiteY523" fmla="*/ 797757 h 797756"/>
              <a:gd name="connsiteX524" fmla="*/ 5991944 w 11218359"/>
              <a:gd name="connsiteY524" fmla="*/ 797757 h 797756"/>
              <a:gd name="connsiteX525" fmla="*/ 6003422 w 11218359"/>
              <a:gd name="connsiteY525" fmla="*/ 797757 h 797756"/>
              <a:gd name="connsiteX526" fmla="*/ 6014852 w 11218359"/>
              <a:gd name="connsiteY526" fmla="*/ 797757 h 797756"/>
              <a:gd name="connsiteX527" fmla="*/ 6026282 w 11218359"/>
              <a:gd name="connsiteY527" fmla="*/ 797757 h 797756"/>
              <a:gd name="connsiteX528" fmla="*/ 6037712 w 11218359"/>
              <a:gd name="connsiteY528" fmla="*/ 797757 h 797756"/>
              <a:gd name="connsiteX529" fmla="*/ 6049142 w 11218359"/>
              <a:gd name="connsiteY529" fmla="*/ 797757 h 797756"/>
              <a:gd name="connsiteX530" fmla="*/ 6060620 w 11218359"/>
              <a:gd name="connsiteY530" fmla="*/ 797757 h 797756"/>
              <a:gd name="connsiteX531" fmla="*/ 6072049 w 11218359"/>
              <a:gd name="connsiteY531" fmla="*/ 797757 h 797756"/>
              <a:gd name="connsiteX532" fmla="*/ 6083480 w 11218359"/>
              <a:gd name="connsiteY532" fmla="*/ 797757 h 797756"/>
              <a:gd name="connsiteX533" fmla="*/ 6094910 w 11218359"/>
              <a:gd name="connsiteY533" fmla="*/ 797757 h 797756"/>
              <a:gd name="connsiteX534" fmla="*/ 6106340 w 11218359"/>
              <a:gd name="connsiteY534" fmla="*/ 797757 h 797756"/>
              <a:gd name="connsiteX535" fmla="*/ 6117818 w 11218359"/>
              <a:gd name="connsiteY535" fmla="*/ 797757 h 797756"/>
              <a:gd name="connsiteX536" fmla="*/ 6129247 w 11218359"/>
              <a:gd name="connsiteY536" fmla="*/ 797757 h 797756"/>
              <a:gd name="connsiteX537" fmla="*/ 6140677 w 11218359"/>
              <a:gd name="connsiteY537" fmla="*/ 797757 h 797756"/>
              <a:gd name="connsiteX538" fmla="*/ 6152107 w 11218359"/>
              <a:gd name="connsiteY538" fmla="*/ 797757 h 797756"/>
              <a:gd name="connsiteX539" fmla="*/ 6163537 w 11218359"/>
              <a:gd name="connsiteY539" fmla="*/ 797757 h 797756"/>
              <a:gd name="connsiteX540" fmla="*/ 6175015 w 11218359"/>
              <a:gd name="connsiteY540" fmla="*/ 797757 h 797756"/>
              <a:gd name="connsiteX541" fmla="*/ 6186445 w 11218359"/>
              <a:gd name="connsiteY541" fmla="*/ 797757 h 797756"/>
              <a:gd name="connsiteX542" fmla="*/ 6197875 w 11218359"/>
              <a:gd name="connsiteY542" fmla="*/ 797757 h 797756"/>
              <a:gd name="connsiteX543" fmla="*/ 6209305 w 11218359"/>
              <a:gd name="connsiteY543" fmla="*/ 797757 h 797756"/>
              <a:gd name="connsiteX544" fmla="*/ 6220735 w 11218359"/>
              <a:gd name="connsiteY544" fmla="*/ 797757 h 797756"/>
              <a:gd name="connsiteX545" fmla="*/ 6232212 w 11218359"/>
              <a:gd name="connsiteY545" fmla="*/ 797757 h 797756"/>
              <a:gd name="connsiteX546" fmla="*/ 6243642 w 11218359"/>
              <a:gd name="connsiteY546" fmla="*/ 797757 h 797756"/>
              <a:gd name="connsiteX547" fmla="*/ 6255073 w 11218359"/>
              <a:gd name="connsiteY547" fmla="*/ 797757 h 797756"/>
              <a:gd name="connsiteX548" fmla="*/ 6266503 w 11218359"/>
              <a:gd name="connsiteY548" fmla="*/ 797757 h 797756"/>
              <a:gd name="connsiteX549" fmla="*/ 6277933 w 11218359"/>
              <a:gd name="connsiteY549" fmla="*/ 797757 h 797756"/>
              <a:gd name="connsiteX550" fmla="*/ 6289410 w 11218359"/>
              <a:gd name="connsiteY550" fmla="*/ 797757 h 797756"/>
              <a:gd name="connsiteX551" fmla="*/ 6300840 w 11218359"/>
              <a:gd name="connsiteY551" fmla="*/ 797757 h 797756"/>
              <a:gd name="connsiteX552" fmla="*/ 6312270 w 11218359"/>
              <a:gd name="connsiteY552" fmla="*/ 797757 h 797756"/>
              <a:gd name="connsiteX553" fmla="*/ 6323700 w 11218359"/>
              <a:gd name="connsiteY553" fmla="*/ 797757 h 797756"/>
              <a:gd name="connsiteX554" fmla="*/ 6335130 w 11218359"/>
              <a:gd name="connsiteY554" fmla="*/ 797757 h 797756"/>
              <a:gd name="connsiteX555" fmla="*/ 6346608 w 11218359"/>
              <a:gd name="connsiteY555" fmla="*/ 797757 h 797756"/>
              <a:gd name="connsiteX556" fmla="*/ 6358038 w 11218359"/>
              <a:gd name="connsiteY556" fmla="*/ 797757 h 797756"/>
              <a:gd name="connsiteX557" fmla="*/ 6369468 w 11218359"/>
              <a:gd name="connsiteY557" fmla="*/ 797757 h 797756"/>
              <a:gd name="connsiteX558" fmla="*/ 6380898 w 11218359"/>
              <a:gd name="connsiteY558" fmla="*/ 797757 h 797756"/>
              <a:gd name="connsiteX559" fmla="*/ 6392328 w 11218359"/>
              <a:gd name="connsiteY559" fmla="*/ 797757 h 797756"/>
              <a:gd name="connsiteX560" fmla="*/ 6403805 w 11218359"/>
              <a:gd name="connsiteY560" fmla="*/ 797757 h 797756"/>
              <a:gd name="connsiteX561" fmla="*/ 6415235 w 11218359"/>
              <a:gd name="connsiteY561" fmla="*/ 797757 h 797756"/>
              <a:gd name="connsiteX562" fmla="*/ 6426666 w 11218359"/>
              <a:gd name="connsiteY562" fmla="*/ 797757 h 797756"/>
              <a:gd name="connsiteX563" fmla="*/ 6438096 w 11218359"/>
              <a:gd name="connsiteY563" fmla="*/ 797757 h 797756"/>
              <a:gd name="connsiteX564" fmla="*/ 6449525 w 11218359"/>
              <a:gd name="connsiteY564" fmla="*/ 797757 h 797756"/>
              <a:gd name="connsiteX565" fmla="*/ 6461003 w 11218359"/>
              <a:gd name="connsiteY565" fmla="*/ 797757 h 797756"/>
              <a:gd name="connsiteX566" fmla="*/ 6472433 w 11218359"/>
              <a:gd name="connsiteY566" fmla="*/ 797757 h 797756"/>
              <a:gd name="connsiteX567" fmla="*/ 6483863 w 11218359"/>
              <a:gd name="connsiteY567" fmla="*/ 797757 h 797756"/>
              <a:gd name="connsiteX568" fmla="*/ 6495293 w 11218359"/>
              <a:gd name="connsiteY568" fmla="*/ 797757 h 797756"/>
              <a:gd name="connsiteX569" fmla="*/ 6506723 w 11218359"/>
              <a:gd name="connsiteY569" fmla="*/ 797757 h 797756"/>
              <a:gd name="connsiteX570" fmla="*/ 6518201 w 11218359"/>
              <a:gd name="connsiteY570" fmla="*/ 797757 h 797756"/>
              <a:gd name="connsiteX571" fmla="*/ 6529631 w 11218359"/>
              <a:gd name="connsiteY571" fmla="*/ 797757 h 797756"/>
              <a:gd name="connsiteX572" fmla="*/ 6541061 w 11218359"/>
              <a:gd name="connsiteY572" fmla="*/ 797757 h 797756"/>
              <a:gd name="connsiteX573" fmla="*/ 6552490 w 11218359"/>
              <a:gd name="connsiteY573" fmla="*/ 797757 h 797756"/>
              <a:gd name="connsiteX574" fmla="*/ 6563921 w 11218359"/>
              <a:gd name="connsiteY574" fmla="*/ 797757 h 797756"/>
              <a:gd name="connsiteX575" fmla="*/ 6575398 w 11218359"/>
              <a:gd name="connsiteY575" fmla="*/ 797757 h 797756"/>
              <a:gd name="connsiteX576" fmla="*/ 6586828 w 11218359"/>
              <a:gd name="connsiteY576" fmla="*/ 797757 h 797756"/>
              <a:gd name="connsiteX577" fmla="*/ 6598259 w 11218359"/>
              <a:gd name="connsiteY577" fmla="*/ 797757 h 797756"/>
              <a:gd name="connsiteX578" fmla="*/ 6609688 w 11218359"/>
              <a:gd name="connsiteY578" fmla="*/ 797757 h 797756"/>
              <a:gd name="connsiteX579" fmla="*/ 6621118 w 11218359"/>
              <a:gd name="connsiteY579" fmla="*/ 797757 h 797756"/>
              <a:gd name="connsiteX580" fmla="*/ 6632596 w 11218359"/>
              <a:gd name="connsiteY580" fmla="*/ 797757 h 797756"/>
              <a:gd name="connsiteX581" fmla="*/ 6644026 w 11218359"/>
              <a:gd name="connsiteY581" fmla="*/ 797757 h 797756"/>
              <a:gd name="connsiteX582" fmla="*/ 6655456 w 11218359"/>
              <a:gd name="connsiteY582" fmla="*/ 797757 h 797756"/>
              <a:gd name="connsiteX583" fmla="*/ 6666886 w 11218359"/>
              <a:gd name="connsiteY583" fmla="*/ 797757 h 797756"/>
              <a:gd name="connsiteX584" fmla="*/ 6678316 w 11218359"/>
              <a:gd name="connsiteY584" fmla="*/ 797757 h 797756"/>
              <a:gd name="connsiteX585" fmla="*/ 6689794 w 11218359"/>
              <a:gd name="connsiteY585" fmla="*/ 797757 h 797756"/>
              <a:gd name="connsiteX586" fmla="*/ 6701224 w 11218359"/>
              <a:gd name="connsiteY586" fmla="*/ 797757 h 797756"/>
              <a:gd name="connsiteX587" fmla="*/ 6712653 w 11218359"/>
              <a:gd name="connsiteY587" fmla="*/ 797757 h 797756"/>
              <a:gd name="connsiteX588" fmla="*/ 6724083 w 11218359"/>
              <a:gd name="connsiteY588" fmla="*/ 797757 h 797756"/>
              <a:gd name="connsiteX589" fmla="*/ 6735514 w 11218359"/>
              <a:gd name="connsiteY589" fmla="*/ 797757 h 797756"/>
              <a:gd name="connsiteX590" fmla="*/ 6746944 w 11218359"/>
              <a:gd name="connsiteY590" fmla="*/ 797757 h 797756"/>
              <a:gd name="connsiteX591" fmla="*/ 6758421 w 11218359"/>
              <a:gd name="connsiteY591" fmla="*/ 797757 h 797756"/>
              <a:gd name="connsiteX592" fmla="*/ 6769851 w 11218359"/>
              <a:gd name="connsiteY592" fmla="*/ 797757 h 797756"/>
              <a:gd name="connsiteX593" fmla="*/ 6781281 w 11218359"/>
              <a:gd name="connsiteY593" fmla="*/ 797757 h 797756"/>
              <a:gd name="connsiteX594" fmla="*/ 6792711 w 11218359"/>
              <a:gd name="connsiteY594" fmla="*/ 797757 h 797756"/>
              <a:gd name="connsiteX595" fmla="*/ 6804141 w 11218359"/>
              <a:gd name="connsiteY595" fmla="*/ 797757 h 797756"/>
              <a:gd name="connsiteX596" fmla="*/ 6815619 w 11218359"/>
              <a:gd name="connsiteY596" fmla="*/ 797757 h 797756"/>
              <a:gd name="connsiteX597" fmla="*/ 6827049 w 11218359"/>
              <a:gd name="connsiteY597" fmla="*/ 797757 h 797756"/>
              <a:gd name="connsiteX598" fmla="*/ 6838479 w 11218359"/>
              <a:gd name="connsiteY598" fmla="*/ 797757 h 797756"/>
              <a:gd name="connsiteX599" fmla="*/ 6849909 w 11218359"/>
              <a:gd name="connsiteY599" fmla="*/ 797757 h 797756"/>
              <a:gd name="connsiteX600" fmla="*/ 6861339 w 11218359"/>
              <a:gd name="connsiteY600" fmla="*/ 797757 h 797756"/>
              <a:gd name="connsiteX601" fmla="*/ 6872816 w 11218359"/>
              <a:gd name="connsiteY601" fmla="*/ 797757 h 797756"/>
              <a:gd name="connsiteX602" fmla="*/ 6884246 w 11218359"/>
              <a:gd name="connsiteY602" fmla="*/ 797757 h 797756"/>
              <a:gd name="connsiteX603" fmla="*/ 6895676 w 11218359"/>
              <a:gd name="connsiteY603" fmla="*/ 797757 h 797756"/>
              <a:gd name="connsiteX604" fmla="*/ 6907107 w 11218359"/>
              <a:gd name="connsiteY604" fmla="*/ 797757 h 797756"/>
              <a:gd name="connsiteX605" fmla="*/ 6918537 w 11218359"/>
              <a:gd name="connsiteY605" fmla="*/ 797757 h 797756"/>
              <a:gd name="connsiteX606" fmla="*/ 6930014 w 11218359"/>
              <a:gd name="connsiteY606" fmla="*/ 797757 h 797756"/>
              <a:gd name="connsiteX607" fmla="*/ 6941444 w 11218359"/>
              <a:gd name="connsiteY607" fmla="*/ 797757 h 797756"/>
              <a:gd name="connsiteX608" fmla="*/ 6952874 w 11218359"/>
              <a:gd name="connsiteY608" fmla="*/ 797757 h 797756"/>
              <a:gd name="connsiteX609" fmla="*/ 6964304 w 11218359"/>
              <a:gd name="connsiteY609" fmla="*/ 797757 h 797756"/>
              <a:gd name="connsiteX610" fmla="*/ 6975734 w 11218359"/>
              <a:gd name="connsiteY610" fmla="*/ 797757 h 797756"/>
              <a:gd name="connsiteX611" fmla="*/ 6987212 w 11218359"/>
              <a:gd name="connsiteY611" fmla="*/ 797757 h 797756"/>
              <a:gd name="connsiteX612" fmla="*/ 6998642 w 11218359"/>
              <a:gd name="connsiteY612" fmla="*/ 797757 h 797756"/>
              <a:gd name="connsiteX613" fmla="*/ 7010072 w 11218359"/>
              <a:gd name="connsiteY613" fmla="*/ 797757 h 797756"/>
              <a:gd name="connsiteX614" fmla="*/ 7021502 w 11218359"/>
              <a:gd name="connsiteY614" fmla="*/ 797757 h 797756"/>
              <a:gd name="connsiteX615" fmla="*/ 7032931 w 11218359"/>
              <a:gd name="connsiteY615" fmla="*/ 797757 h 797756"/>
              <a:gd name="connsiteX616" fmla="*/ 7044409 w 11218359"/>
              <a:gd name="connsiteY616" fmla="*/ 797757 h 797756"/>
              <a:gd name="connsiteX617" fmla="*/ 7055839 w 11218359"/>
              <a:gd name="connsiteY617" fmla="*/ 797757 h 797756"/>
              <a:gd name="connsiteX618" fmla="*/ 7067269 w 11218359"/>
              <a:gd name="connsiteY618" fmla="*/ 797757 h 797756"/>
              <a:gd name="connsiteX619" fmla="*/ 7078700 w 11218359"/>
              <a:gd name="connsiteY619" fmla="*/ 797757 h 797756"/>
              <a:gd name="connsiteX620" fmla="*/ 7090129 w 11218359"/>
              <a:gd name="connsiteY620" fmla="*/ 797757 h 797756"/>
              <a:gd name="connsiteX621" fmla="*/ 7101607 w 11218359"/>
              <a:gd name="connsiteY621" fmla="*/ 797757 h 797756"/>
              <a:gd name="connsiteX622" fmla="*/ 7113037 w 11218359"/>
              <a:gd name="connsiteY622" fmla="*/ 797757 h 797756"/>
              <a:gd name="connsiteX623" fmla="*/ 7124467 w 11218359"/>
              <a:gd name="connsiteY623" fmla="*/ 797757 h 797756"/>
              <a:gd name="connsiteX624" fmla="*/ 7135897 w 11218359"/>
              <a:gd name="connsiteY624" fmla="*/ 797757 h 797756"/>
              <a:gd name="connsiteX625" fmla="*/ 7147327 w 11218359"/>
              <a:gd name="connsiteY625" fmla="*/ 797757 h 797756"/>
              <a:gd name="connsiteX626" fmla="*/ 7158805 w 11218359"/>
              <a:gd name="connsiteY626" fmla="*/ 797757 h 797756"/>
              <a:gd name="connsiteX627" fmla="*/ 7170235 w 11218359"/>
              <a:gd name="connsiteY627" fmla="*/ 797757 h 797756"/>
              <a:gd name="connsiteX628" fmla="*/ 7181665 w 11218359"/>
              <a:gd name="connsiteY628" fmla="*/ 797757 h 797756"/>
              <a:gd name="connsiteX629" fmla="*/ 7193094 w 11218359"/>
              <a:gd name="connsiteY629" fmla="*/ 797757 h 797756"/>
              <a:gd name="connsiteX630" fmla="*/ 7204524 w 11218359"/>
              <a:gd name="connsiteY630" fmla="*/ 797757 h 797756"/>
              <a:gd name="connsiteX631" fmla="*/ 7216002 w 11218359"/>
              <a:gd name="connsiteY631" fmla="*/ 797757 h 797756"/>
              <a:gd name="connsiteX632" fmla="*/ 7227432 w 11218359"/>
              <a:gd name="connsiteY632" fmla="*/ 797757 h 797756"/>
              <a:gd name="connsiteX633" fmla="*/ 7238862 w 11218359"/>
              <a:gd name="connsiteY633" fmla="*/ 797757 h 797756"/>
              <a:gd name="connsiteX634" fmla="*/ 7250292 w 11218359"/>
              <a:gd name="connsiteY634" fmla="*/ 797757 h 797756"/>
              <a:gd name="connsiteX635" fmla="*/ 7261722 w 11218359"/>
              <a:gd name="connsiteY635" fmla="*/ 797757 h 797756"/>
              <a:gd name="connsiteX636" fmla="*/ 7273200 w 11218359"/>
              <a:gd name="connsiteY636" fmla="*/ 797757 h 797756"/>
              <a:gd name="connsiteX637" fmla="*/ 7284630 w 11218359"/>
              <a:gd name="connsiteY637" fmla="*/ 797757 h 797756"/>
              <a:gd name="connsiteX638" fmla="*/ 7296060 w 11218359"/>
              <a:gd name="connsiteY638" fmla="*/ 797757 h 797756"/>
              <a:gd name="connsiteX639" fmla="*/ 7307490 w 11218359"/>
              <a:gd name="connsiteY639" fmla="*/ 797757 h 797756"/>
              <a:gd name="connsiteX640" fmla="*/ 7318920 w 11218359"/>
              <a:gd name="connsiteY640" fmla="*/ 797757 h 797756"/>
              <a:gd name="connsiteX641" fmla="*/ 7330398 w 11218359"/>
              <a:gd name="connsiteY641" fmla="*/ 797757 h 797756"/>
              <a:gd name="connsiteX642" fmla="*/ 7341828 w 11218359"/>
              <a:gd name="connsiteY642" fmla="*/ 797757 h 797756"/>
              <a:gd name="connsiteX643" fmla="*/ 7353257 w 11218359"/>
              <a:gd name="connsiteY643" fmla="*/ 797757 h 797756"/>
              <a:gd name="connsiteX644" fmla="*/ 7364687 w 11218359"/>
              <a:gd name="connsiteY644" fmla="*/ 797757 h 797756"/>
              <a:gd name="connsiteX645" fmla="*/ 7376117 w 11218359"/>
              <a:gd name="connsiteY645" fmla="*/ 797757 h 797756"/>
              <a:gd name="connsiteX646" fmla="*/ 7387595 w 11218359"/>
              <a:gd name="connsiteY646" fmla="*/ 797757 h 797756"/>
              <a:gd name="connsiteX647" fmla="*/ 7399025 w 11218359"/>
              <a:gd name="connsiteY647" fmla="*/ 797757 h 797756"/>
              <a:gd name="connsiteX648" fmla="*/ 7410455 w 11218359"/>
              <a:gd name="connsiteY648" fmla="*/ 797757 h 797756"/>
              <a:gd name="connsiteX649" fmla="*/ 7421885 w 11218359"/>
              <a:gd name="connsiteY649" fmla="*/ 797757 h 797756"/>
              <a:gd name="connsiteX650" fmla="*/ 7433315 w 11218359"/>
              <a:gd name="connsiteY650" fmla="*/ 797757 h 797756"/>
              <a:gd name="connsiteX651" fmla="*/ 7444793 w 11218359"/>
              <a:gd name="connsiteY651" fmla="*/ 797757 h 797756"/>
              <a:gd name="connsiteX652" fmla="*/ 7456222 w 11218359"/>
              <a:gd name="connsiteY652" fmla="*/ 797757 h 797756"/>
              <a:gd name="connsiteX653" fmla="*/ 7467653 w 11218359"/>
              <a:gd name="connsiteY653" fmla="*/ 797757 h 797756"/>
              <a:gd name="connsiteX654" fmla="*/ 7479083 w 11218359"/>
              <a:gd name="connsiteY654" fmla="*/ 797757 h 797756"/>
              <a:gd name="connsiteX655" fmla="*/ 7490513 w 11218359"/>
              <a:gd name="connsiteY655" fmla="*/ 797757 h 797756"/>
              <a:gd name="connsiteX656" fmla="*/ 7501990 w 11218359"/>
              <a:gd name="connsiteY656" fmla="*/ 797757 h 797756"/>
              <a:gd name="connsiteX657" fmla="*/ 7513420 w 11218359"/>
              <a:gd name="connsiteY657" fmla="*/ 797757 h 797756"/>
              <a:gd name="connsiteX658" fmla="*/ 7524850 w 11218359"/>
              <a:gd name="connsiteY658" fmla="*/ 797757 h 797756"/>
              <a:gd name="connsiteX659" fmla="*/ 7536280 w 11218359"/>
              <a:gd name="connsiteY659" fmla="*/ 797757 h 797756"/>
              <a:gd name="connsiteX660" fmla="*/ 7547710 w 11218359"/>
              <a:gd name="connsiteY660" fmla="*/ 797757 h 797756"/>
              <a:gd name="connsiteX661" fmla="*/ 7559188 w 11218359"/>
              <a:gd name="connsiteY661" fmla="*/ 797757 h 797756"/>
              <a:gd name="connsiteX662" fmla="*/ 7570618 w 11218359"/>
              <a:gd name="connsiteY662" fmla="*/ 797757 h 797756"/>
              <a:gd name="connsiteX663" fmla="*/ 7582048 w 11218359"/>
              <a:gd name="connsiteY663" fmla="*/ 797757 h 797756"/>
              <a:gd name="connsiteX664" fmla="*/ 7593478 w 11218359"/>
              <a:gd name="connsiteY664" fmla="*/ 797757 h 797756"/>
              <a:gd name="connsiteX665" fmla="*/ 7604908 w 11218359"/>
              <a:gd name="connsiteY665" fmla="*/ 797757 h 797756"/>
              <a:gd name="connsiteX666" fmla="*/ 7616385 w 11218359"/>
              <a:gd name="connsiteY666" fmla="*/ 797757 h 797756"/>
              <a:gd name="connsiteX667" fmla="*/ 7627815 w 11218359"/>
              <a:gd name="connsiteY667" fmla="*/ 797757 h 797756"/>
              <a:gd name="connsiteX668" fmla="*/ 7639246 w 11218359"/>
              <a:gd name="connsiteY668" fmla="*/ 797757 h 797756"/>
              <a:gd name="connsiteX669" fmla="*/ 7650676 w 11218359"/>
              <a:gd name="connsiteY669" fmla="*/ 797757 h 797756"/>
              <a:gd name="connsiteX670" fmla="*/ 7662106 w 11218359"/>
              <a:gd name="connsiteY670" fmla="*/ 797757 h 797756"/>
              <a:gd name="connsiteX671" fmla="*/ 7673583 w 11218359"/>
              <a:gd name="connsiteY671" fmla="*/ 797757 h 797756"/>
              <a:gd name="connsiteX672" fmla="*/ 7685013 w 11218359"/>
              <a:gd name="connsiteY672" fmla="*/ 797757 h 797756"/>
              <a:gd name="connsiteX673" fmla="*/ 7696443 w 11218359"/>
              <a:gd name="connsiteY673" fmla="*/ 797757 h 797756"/>
              <a:gd name="connsiteX674" fmla="*/ 7707873 w 11218359"/>
              <a:gd name="connsiteY674" fmla="*/ 797757 h 797756"/>
              <a:gd name="connsiteX675" fmla="*/ 7719303 w 11218359"/>
              <a:gd name="connsiteY675" fmla="*/ 797757 h 797756"/>
              <a:gd name="connsiteX676" fmla="*/ 7730733 w 11218359"/>
              <a:gd name="connsiteY676" fmla="*/ 797757 h 797756"/>
              <a:gd name="connsiteX677" fmla="*/ 7742211 w 11218359"/>
              <a:gd name="connsiteY677" fmla="*/ 797757 h 797756"/>
              <a:gd name="connsiteX678" fmla="*/ 7753641 w 11218359"/>
              <a:gd name="connsiteY678" fmla="*/ 797757 h 797756"/>
              <a:gd name="connsiteX679" fmla="*/ 7765071 w 11218359"/>
              <a:gd name="connsiteY679" fmla="*/ 797757 h 797756"/>
              <a:gd name="connsiteX680" fmla="*/ 7776501 w 11218359"/>
              <a:gd name="connsiteY680" fmla="*/ 797757 h 797756"/>
              <a:gd name="connsiteX681" fmla="*/ 7787931 w 11218359"/>
              <a:gd name="connsiteY681" fmla="*/ 797757 h 797756"/>
              <a:gd name="connsiteX682" fmla="*/ 7799408 w 11218359"/>
              <a:gd name="connsiteY682" fmla="*/ 797757 h 797756"/>
              <a:gd name="connsiteX683" fmla="*/ 7810839 w 11218359"/>
              <a:gd name="connsiteY683" fmla="*/ 797757 h 797756"/>
              <a:gd name="connsiteX684" fmla="*/ 7822268 w 11218359"/>
              <a:gd name="connsiteY684" fmla="*/ 797757 h 797756"/>
              <a:gd name="connsiteX685" fmla="*/ 7833698 w 11218359"/>
              <a:gd name="connsiteY685" fmla="*/ 797757 h 797756"/>
              <a:gd name="connsiteX686" fmla="*/ 7845128 w 11218359"/>
              <a:gd name="connsiteY686" fmla="*/ 797757 h 797756"/>
              <a:gd name="connsiteX687" fmla="*/ 7856606 w 11218359"/>
              <a:gd name="connsiteY687" fmla="*/ 797757 h 797756"/>
              <a:gd name="connsiteX688" fmla="*/ 7868036 w 11218359"/>
              <a:gd name="connsiteY688" fmla="*/ 797757 h 797756"/>
              <a:gd name="connsiteX689" fmla="*/ 7879466 w 11218359"/>
              <a:gd name="connsiteY689" fmla="*/ 797757 h 797756"/>
              <a:gd name="connsiteX690" fmla="*/ 7890896 w 11218359"/>
              <a:gd name="connsiteY690" fmla="*/ 797757 h 797756"/>
              <a:gd name="connsiteX691" fmla="*/ 7902326 w 11218359"/>
              <a:gd name="connsiteY691" fmla="*/ 797757 h 797756"/>
              <a:gd name="connsiteX692" fmla="*/ 7913804 w 11218359"/>
              <a:gd name="connsiteY692" fmla="*/ 797757 h 797756"/>
              <a:gd name="connsiteX693" fmla="*/ 7925234 w 11218359"/>
              <a:gd name="connsiteY693" fmla="*/ 797757 h 797756"/>
              <a:gd name="connsiteX694" fmla="*/ 7936663 w 11218359"/>
              <a:gd name="connsiteY694" fmla="*/ 797757 h 797756"/>
              <a:gd name="connsiteX695" fmla="*/ 7948094 w 11218359"/>
              <a:gd name="connsiteY695" fmla="*/ 797757 h 797756"/>
              <a:gd name="connsiteX696" fmla="*/ 7959524 w 11218359"/>
              <a:gd name="connsiteY696" fmla="*/ 797757 h 797756"/>
              <a:gd name="connsiteX697" fmla="*/ 7971001 w 11218359"/>
              <a:gd name="connsiteY697" fmla="*/ 797757 h 797756"/>
              <a:gd name="connsiteX698" fmla="*/ 7982431 w 11218359"/>
              <a:gd name="connsiteY698" fmla="*/ 797757 h 797756"/>
              <a:gd name="connsiteX699" fmla="*/ 7993861 w 11218359"/>
              <a:gd name="connsiteY699" fmla="*/ 797757 h 797756"/>
              <a:gd name="connsiteX700" fmla="*/ 8005291 w 11218359"/>
              <a:gd name="connsiteY700" fmla="*/ 797757 h 797756"/>
              <a:gd name="connsiteX701" fmla="*/ 8016721 w 11218359"/>
              <a:gd name="connsiteY701" fmla="*/ 797757 h 797756"/>
              <a:gd name="connsiteX702" fmla="*/ 8028199 w 11218359"/>
              <a:gd name="connsiteY702" fmla="*/ 797757 h 797756"/>
              <a:gd name="connsiteX703" fmla="*/ 8039629 w 11218359"/>
              <a:gd name="connsiteY703" fmla="*/ 797757 h 797756"/>
              <a:gd name="connsiteX704" fmla="*/ 8051059 w 11218359"/>
              <a:gd name="connsiteY704" fmla="*/ 797757 h 797756"/>
              <a:gd name="connsiteX705" fmla="*/ 8062489 w 11218359"/>
              <a:gd name="connsiteY705" fmla="*/ 797757 h 797756"/>
              <a:gd name="connsiteX706" fmla="*/ 8073919 w 11218359"/>
              <a:gd name="connsiteY706" fmla="*/ 797757 h 797756"/>
              <a:gd name="connsiteX707" fmla="*/ 8085396 w 11218359"/>
              <a:gd name="connsiteY707" fmla="*/ 797757 h 797756"/>
              <a:gd name="connsiteX708" fmla="*/ 8096826 w 11218359"/>
              <a:gd name="connsiteY708" fmla="*/ 797757 h 797756"/>
              <a:gd name="connsiteX709" fmla="*/ 8108256 w 11218359"/>
              <a:gd name="connsiteY709" fmla="*/ 797757 h 797756"/>
              <a:gd name="connsiteX710" fmla="*/ 8119687 w 11218359"/>
              <a:gd name="connsiteY710" fmla="*/ 797757 h 797756"/>
              <a:gd name="connsiteX711" fmla="*/ 8131117 w 11218359"/>
              <a:gd name="connsiteY711" fmla="*/ 797757 h 797756"/>
              <a:gd name="connsiteX712" fmla="*/ 8142594 w 11218359"/>
              <a:gd name="connsiteY712" fmla="*/ 797757 h 797756"/>
              <a:gd name="connsiteX713" fmla="*/ 8154024 w 11218359"/>
              <a:gd name="connsiteY713" fmla="*/ 797757 h 797756"/>
              <a:gd name="connsiteX714" fmla="*/ 8165454 w 11218359"/>
              <a:gd name="connsiteY714" fmla="*/ 797757 h 797756"/>
              <a:gd name="connsiteX715" fmla="*/ 8176884 w 11218359"/>
              <a:gd name="connsiteY715" fmla="*/ 797757 h 797756"/>
              <a:gd name="connsiteX716" fmla="*/ 8188314 w 11218359"/>
              <a:gd name="connsiteY716" fmla="*/ 797757 h 797756"/>
              <a:gd name="connsiteX717" fmla="*/ 8199792 w 11218359"/>
              <a:gd name="connsiteY717" fmla="*/ 797757 h 797756"/>
              <a:gd name="connsiteX718" fmla="*/ 8211222 w 11218359"/>
              <a:gd name="connsiteY718" fmla="*/ 797757 h 797756"/>
              <a:gd name="connsiteX719" fmla="*/ 8222652 w 11218359"/>
              <a:gd name="connsiteY719" fmla="*/ 797757 h 797756"/>
              <a:gd name="connsiteX720" fmla="*/ 8234082 w 11218359"/>
              <a:gd name="connsiteY720" fmla="*/ 797757 h 797756"/>
              <a:gd name="connsiteX721" fmla="*/ 8245512 w 11218359"/>
              <a:gd name="connsiteY721" fmla="*/ 797757 h 797756"/>
              <a:gd name="connsiteX722" fmla="*/ 8256989 w 11218359"/>
              <a:gd name="connsiteY722" fmla="*/ 797757 h 797756"/>
              <a:gd name="connsiteX723" fmla="*/ 8268419 w 11218359"/>
              <a:gd name="connsiteY723" fmla="*/ 797757 h 797756"/>
              <a:gd name="connsiteX724" fmla="*/ 8279850 w 11218359"/>
              <a:gd name="connsiteY724" fmla="*/ 797757 h 797756"/>
              <a:gd name="connsiteX725" fmla="*/ 8291280 w 11218359"/>
              <a:gd name="connsiteY725" fmla="*/ 797757 h 797756"/>
              <a:gd name="connsiteX726" fmla="*/ 8302709 w 11218359"/>
              <a:gd name="connsiteY726" fmla="*/ 797757 h 797756"/>
              <a:gd name="connsiteX727" fmla="*/ 8314187 w 11218359"/>
              <a:gd name="connsiteY727" fmla="*/ 797757 h 797756"/>
              <a:gd name="connsiteX728" fmla="*/ 8325617 w 11218359"/>
              <a:gd name="connsiteY728" fmla="*/ 797757 h 797756"/>
              <a:gd name="connsiteX729" fmla="*/ 8337047 w 11218359"/>
              <a:gd name="connsiteY729" fmla="*/ 797757 h 797756"/>
              <a:gd name="connsiteX730" fmla="*/ 8348477 w 11218359"/>
              <a:gd name="connsiteY730" fmla="*/ 797757 h 797756"/>
              <a:gd name="connsiteX731" fmla="*/ 8359907 w 11218359"/>
              <a:gd name="connsiteY731" fmla="*/ 797757 h 797756"/>
              <a:gd name="connsiteX732" fmla="*/ 8371385 w 11218359"/>
              <a:gd name="connsiteY732" fmla="*/ 797757 h 797756"/>
              <a:gd name="connsiteX733" fmla="*/ 8382815 w 11218359"/>
              <a:gd name="connsiteY733" fmla="*/ 797757 h 797756"/>
              <a:gd name="connsiteX734" fmla="*/ 8394245 w 11218359"/>
              <a:gd name="connsiteY734" fmla="*/ 797757 h 797756"/>
              <a:gd name="connsiteX735" fmla="*/ 8405674 w 11218359"/>
              <a:gd name="connsiteY735" fmla="*/ 797757 h 797756"/>
              <a:gd name="connsiteX736" fmla="*/ 8417104 w 11218359"/>
              <a:gd name="connsiteY736" fmla="*/ 797757 h 797756"/>
              <a:gd name="connsiteX737" fmla="*/ 8428582 w 11218359"/>
              <a:gd name="connsiteY737" fmla="*/ 797757 h 797756"/>
              <a:gd name="connsiteX738" fmla="*/ 8440012 w 11218359"/>
              <a:gd name="connsiteY738" fmla="*/ 797757 h 797756"/>
              <a:gd name="connsiteX739" fmla="*/ 8451442 w 11218359"/>
              <a:gd name="connsiteY739" fmla="*/ 797757 h 797756"/>
              <a:gd name="connsiteX740" fmla="*/ 8462872 w 11218359"/>
              <a:gd name="connsiteY740" fmla="*/ 797757 h 797756"/>
              <a:gd name="connsiteX741" fmla="*/ 8474302 w 11218359"/>
              <a:gd name="connsiteY741" fmla="*/ 797757 h 797756"/>
              <a:gd name="connsiteX742" fmla="*/ 8485780 w 11218359"/>
              <a:gd name="connsiteY742" fmla="*/ 797757 h 797756"/>
              <a:gd name="connsiteX743" fmla="*/ 8497210 w 11218359"/>
              <a:gd name="connsiteY743" fmla="*/ 797757 h 797756"/>
              <a:gd name="connsiteX744" fmla="*/ 8508640 w 11218359"/>
              <a:gd name="connsiteY744" fmla="*/ 797757 h 797756"/>
              <a:gd name="connsiteX745" fmla="*/ 8520069 w 11218359"/>
              <a:gd name="connsiteY745" fmla="*/ 797757 h 797756"/>
              <a:gd name="connsiteX746" fmla="*/ 8531500 w 11218359"/>
              <a:gd name="connsiteY746" fmla="*/ 797757 h 797756"/>
              <a:gd name="connsiteX747" fmla="*/ 8542977 w 11218359"/>
              <a:gd name="connsiteY747" fmla="*/ 797757 h 797756"/>
              <a:gd name="connsiteX748" fmla="*/ 8554407 w 11218359"/>
              <a:gd name="connsiteY748" fmla="*/ 797757 h 797756"/>
              <a:gd name="connsiteX749" fmla="*/ 8565837 w 11218359"/>
              <a:gd name="connsiteY749" fmla="*/ 797757 h 797756"/>
              <a:gd name="connsiteX750" fmla="*/ 8577267 w 11218359"/>
              <a:gd name="connsiteY750" fmla="*/ 797757 h 797756"/>
              <a:gd name="connsiteX751" fmla="*/ 8588697 w 11218359"/>
              <a:gd name="connsiteY751" fmla="*/ 797757 h 797756"/>
              <a:gd name="connsiteX752" fmla="*/ 8600175 w 11218359"/>
              <a:gd name="connsiteY752" fmla="*/ 797757 h 797756"/>
              <a:gd name="connsiteX753" fmla="*/ 8611605 w 11218359"/>
              <a:gd name="connsiteY753" fmla="*/ 797757 h 797756"/>
              <a:gd name="connsiteX754" fmla="*/ 8623035 w 11218359"/>
              <a:gd name="connsiteY754" fmla="*/ 797757 h 797756"/>
              <a:gd name="connsiteX755" fmla="*/ 8634465 w 11218359"/>
              <a:gd name="connsiteY755" fmla="*/ 797757 h 797756"/>
              <a:gd name="connsiteX756" fmla="*/ 8645895 w 11218359"/>
              <a:gd name="connsiteY756" fmla="*/ 797757 h 797756"/>
              <a:gd name="connsiteX757" fmla="*/ 8657373 w 11218359"/>
              <a:gd name="connsiteY757" fmla="*/ 797757 h 797756"/>
              <a:gd name="connsiteX758" fmla="*/ 8668802 w 11218359"/>
              <a:gd name="connsiteY758" fmla="*/ 797757 h 797756"/>
              <a:gd name="connsiteX759" fmla="*/ 8680232 w 11218359"/>
              <a:gd name="connsiteY759" fmla="*/ 797757 h 797756"/>
              <a:gd name="connsiteX760" fmla="*/ 8691662 w 11218359"/>
              <a:gd name="connsiteY760" fmla="*/ 797757 h 797756"/>
              <a:gd name="connsiteX761" fmla="*/ 8703093 w 11218359"/>
              <a:gd name="connsiteY761" fmla="*/ 797757 h 797756"/>
              <a:gd name="connsiteX762" fmla="*/ 8714570 w 11218359"/>
              <a:gd name="connsiteY762" fmla="*/ 797757 h 797756"/>
              <a:gd name="connsiteX763" fmla="*/ 8726000 w 11218359"/>
              <a:gd name="connsiteY763" fmla="*/ 797757 h 797756"/>
              <a:gd name="connsiteX764" fmla="*/ 8737430 w 11218359"/>
              <a:gd name="connsiteY764" fmla="*/ 797757 h 797756"/>
              <a:gd name="connsiteX765" fmla="*/ 8748860 w 11218359"/>
              <a:gd name="connsiteY765" fmla="*/ 797757 h 797756"/>
              <a:gd name="connsiteX766" fmla="*/ 8760290 w 11218359"/>
              <a:gd name="connsiteY766" fmla="*/ 797757 h 797756"/>
              <a:gd name="connsiteX767" fmla="*/ 8771768 w 11218359"/>
              <a:gd name="connsiteY767" fmla="*/ 797757 h 797756"/>
              <a:gd name="connsiteX768" fmla="*/ 8783198 w 11218359"/>
              <a:gd name="connsiteY768" fmla="*/ 797757 h 797756"/>
              <a:gd name="connsiteX769" fmla="*/ 8794628 w 11218359"/>
              <a:gd name="connsiteY769" fmla="*/ 797757 h 797756"/>
              <a:gd name="connsiteX770" fmla="*/ 8806058 w 11218359"/>
              <a:gd name="connsiteY770" fmla="*/ 797757 h 797756"/>
              <a:gd name="connsiteX771" fmla="*/ 8817488 w 11218359"/>
              <a:gd name="connsiteY771" fmla="*/ 797757 h 797756"/>
              <a:gd name="connsiteX772" fmla="*/ 8828918 w 11218359"/>
              <a:gd name="connsiteY772" fmla="*/ 797757 h 797756"/>
              <a:gd name="connsiteX773" fmla="*/ 8840395 w 11218359"/>
              <a:gd name="connsiteY773" fmla="*/ 797757 h 797756"/>
              <a:gd name="connsiteX774" fmla="*/ 8851825 w 11218359"/>
              <a:gd name="connsiteY774" fmla="*/ 797757 h 797756"/>
              <a:gd name="connsiteX775" fmla="*/ 8863256 w 11218359"/>
              <a:gd name="connsiteY775" fmla="*/ 797757 h 797756"/>
              <a:gd name="connsiteX776" fmla="*/ 8874686 w 11218359"/>
              <a:gd name="connsiteY776" fmla="*/ 797757 h 797756"/>
              <a:gd name="connsiteX777" fmla="*/ 8886115 w 11218359"/>
              <a:gd name="connsiteY777" fmla="*/ 797757 h 797756"/>
              <a:gd name="connsiteX778" fmla="*/ 8897593 w 11218359"/>
              <a:gd name="connsiteY778" fmla="*/ 797757 h 797756"/>
              <a:gd name="connsiteX779" fmla="*/ 8909022 w 11218359"/>
              <a:gd name="connsiteY779" fmla="*/ 797757 h 797756"/>
              <a:gd name="connsiteX780" fmla="*/ 8920453 w 11218359"/>
              <a:gd name="connsiteY780" fmla="*/ 797757 h 797756"/>
              <a:gd name="connsiteX781" fmla="*/ 8931883 w 11218359"/>
              <a:gd name="connsiteY781" fmla="*/ 797757 h 797756"/>
              <a:gd name="connsiteX782" fmla="*/ 8943313 w 11218359"/>
              <a:gd name="connsiteY782" fmla="*/ 797757 h 797756"/>
              <a:gd name="connsiteX783" fmla="*/ 8954791 w 11218359"/>
              <a:gd name="connsiteY783" fmla="*/ 797757 h 797756"/>
              <a:gd name="connsiteX784" fmla="*/ 8966220 w 11218359"/>
              <a:gd name="connsiteY784" fmla="*/ 797757 h 797756"/>
              <a:gd name="connsiteX785" fmla="*/ 8977651 w 11218359"/>
              <a:gd name="connsiteY785" fmla="*/ 797757 h 797756"/>
              <a:gd name="connsiteX786" fmla="*/ 8989080 w 11218359"/>
              <a:gd name="connsiteY786" fmla="*/ 797757 h 797756"/>
              <a:gd name="connsiteX787" fmla="*/ 9000511 w 11218359"/>
              <a:gd name="connsiteY787" fmla="*/ 797757 h 797756"/>
              <a:gd name="connsiteX788" fmla="*/ 9011988 w 11218359"/>
              <a:gd name="connsiteY788" fmla="*/ 797757 h 797756"/>
              <a:gd name="connsiteX789" fmla="*/ 9023418 w 11218359"/>
              <a:gd name="connsiteY789" fmla="*/ 797757 h 797756"/>
              <a:gd name="connsiteX790" fmla="*/ 9034849 w 11218359"/>
              <a:gd name="connsiteY790" fmla="*/ 797757 h 797756"/>
              <a:gd name="connsiteX791" fmla="*/ 9046278 w 11218359"/>
              <a:gd name="connsiteY791" fmla="*/ 797757 h 797756"/>
              <a:gd name="connsiteX792" fmla="*/ 9057709 w 11218359"/>
              <a:gd name="connsiteY792" fmla="*/ 797757 h 797756"/>
              <a:gd name="connsiteX793" fmla="*/ 9069186 w 11218359"/>
              <a:gd name="connsiteY793" fmla="*/ 797757 h 797756"/>
              <a:gd name="connsiteX794" fmla="*/ 9080615 w 11218359"/>
              <a:gd name="connsiteY794" fmla="*/ 797757 h 797756"/>
              <a:gd name="connsiteX795" fmla="*/ 9092046 w 11218359"/>
              <a:gd name="connsiteY795" fmla="*/ 797757 h 797756"/>
              <a:gd name="connsiteX796" fmla="*/ 9103476 w 11218359"/>
              <a:gd name="connsiteY796" fmla="*/ 797757 h 797756"/>
              <a:gd name="connsiteX797" fmla="*/ 9114906 w 11218359"/>
              <a:gd name="connsiteY797" fmla="*/ 797757 h 797756"/>
              <a:gd name="connsiteX798" fmla="*/ 9126384 w 11218359"/>
              <a:gd name="connsiteY798" fmla="*/ 797757 h 797756"/>
              <a:gd name="connsiteX799" fmla="*/ 9137813 w 11218359"/>
              <a:gd name="connsiteY799" fmla="*/ 797757 h 797756"/>
              <a:gd name="connsiteX800" fmla="*/ 9149244 w 11218359"/>
              <a:gd name="connsiteY800" fmla="*/ 797757 h 797756"/>
              <a:gd name="connsiteX801" fmla="*/ 9160673 w 11218359"/>
              <a:gd name="connsiteY801" fmla="*/ 797757 h 797756"/>
              <a:gd name="connsiteX802" fmla="*/ 9172104 w 11218359"/>
              <a:gd name="connsiteY802" fmla="*/ 797757 h 797756"/>
              <a:gd name="connsiteX803" fmla="*/ 9183581 w 11218359"/>
              <a:gd name="connsiteY803" fmla="*/ 797757 h 797756"/>
              <a:gd name="connsiteX804" fmla="*/ 9195011 w 11218359"/>
              <a:gd name="connsiteY804" fmla="*/ 797757 h 797756"/>
              <a:gd name="connsiteX805" fmla="*/ 9206442 w 11218359"/>
              <a:gd name="connsiteY805" fmla="*/ 797757 h 797756"/>
              <a:gd name="connsiteX806" fmla="*/ 9217871 w 11218359"/>
              <a:gd name="connsiteY806" fmla="*/ 797757 h 797756"/>
              <a:gd name="connsiteX807" fmla="*/ 9229301 w 11218359"/>
              <a:gd name="connsiteY807" fmla="*/ 797757 h 797756"/>
              <a:gd name="connsiteX808" fmla="*/ 9240779 w 11218359"/>
              <a:gd name="connsiteY808" fmla="*/ 797757 h 797756"/>
              <a:gd name="connsiteX809" fmla="*/ 9252209 w 11218359"/>
              <a:gd name="connsiteY809" fmla="*/ 797757 h 797756"/>
              <a:gd name="connsiteX810" fmla="*/ 9263639 w 11218359"/>
              <a:gd name="connsiteY810" fmla="*/ 797757 h 797756"/>
              <a:gd name="connsiteX811" fmla="*/ 9275069 w 11218359"/>
              <a:gd name="connsiteY811" fmla="*/ 797757 h 797756"/>
              <a:gd name="connsiteX812" fmla="*/ 9286498 w 11218359"/>
              <a:gd name="connsiteY812" fmla="*/ 797757 h 797756"/>
              <a:gd name="connsiteX813" fmla="*/ 9297977 w 11218359"/>
              <a:gd name="connsiteY813" fmla="*/ 797757 h 797756"/>
              <a:gd name="connsiteX814" fmla="*/ 9309406 w 11218359"/>
              <a:gd name="connsiteY814" fmla="*/ 797757 h 797756"/>
              <a:gd name="connsiteX815" fmla="*/ 9320837 w 11218359"/>
              <a:gd name="connsiteY815" fmla="*/ 797757 h 797756"/>
              <a:gd name="connsiteX816" fmla="*/ 9332266 w 11218359"/>
              <a:gd name="connsiteY816" fmla="*/ 797757 h 797756"/>
              <a:gd name="connsiteX817" fmla="*/ 9343696 w 11218359"/>
              <a:gd name="connsiteY817" fmla="*/ 797757 h 797756"/>
              <a:gd name="connsiteX818" fmla="*/ 9355174 w 11218359"/>
              <a:gd name="connsiteY818" fmla="*/ 797757 h 797756"/>
              <a:gd name="connsiteX819" fmla="*/ 9366604 w 11218359"/>
              <a:gd name="connsiteY819" fmla="*/ 797757 h 797756"/>
              <a:gd name="connsiteX820" fmla="*/ 9378035 w 11218359"/>
              <a:gd name="connsiteY820" fmla="*/ 797757 h 797756"/>
              <a:gd name="connsiteX821" fmla="*/ 9389464 w 11218359"/>
              <a:gd name="connsiteY821" fmla="*/ 797757 h 797756"/>
              <a:gd name="connsiteX822" fmla="*/ 9400894 w 11218359"/>
              <a:gd name="connsiteY822" fmla="*/ 797757 h 797756"/>
              <a:gd name="connsiteX823" fmla="*/ 9412372 w 11218359"/>
              <a:gd name="connsiteY823" fmla="*/ 797757 h 797756"/>
              <a:gd name="connsiteX824" fmla="*/ 9423802 w 11218359"/>
              <a:gd name="connsiteY824" fmla="*/ 797757 h 797756"/>
              <a:gd name="connsiteX825" fmla="*/ 9435232 w 11218359"/>
              <a:gd name="connsiteY825" fmla="*/ 797757 h 797756"/>
              <a:gd name="connsiteX826" fmla="*/ 9446662 w 11218359"/>
              <a:gd name="connsiteY826" fmla="*/ 797757 h 797756"/>
              <a:gd name="connsiteX827" fmla="*/ 9458091 w 11218359"/>
              <a:gd name="connsiteY827" fmla="*/ 797757 h 797756"/>
              <a:gd name="connsiteX828" fmla="*/ 9469570 w 11218359"/>
              <a:gd name="connsiteY828" fmla="*/ 797757 h 797756"/>
              <a:gd name="connsiteX829" fmla="*/ 9480999 w 11218359"/>
              <a:gd name="connsiteY829" fmla="*/ 797757 h 797756"/>
              <a:gd name="connsiteX830" fmla="*/ 9492429 w 11218359"/>
              <a:gd name="connsiteY830" fmla="*/ 797757 h 797756"/>
              <a:gd name="connsiteX831" fmla="*/ 9503859 w 11218359"/>
              <a:gd name="connsiteY831" fmla="*/ 797757 h 797756"/>
              <a:gd name="connsiteX832" fmla="*/ 9515289 w 11218359"/>
              <a:gd name="connsiteY832" fmla="*/ 797757 h 797756"/>
              <a:gd name="connsiteX833" fmla="*/ 9526767 w 11218359"/>
              <a:gd name="connsiteY833" fmla="*/ 797757 h 797756"/>
              <a:gd name="connsiteX834" fmla="*/ 9538197 w 11218359"/>
              <a:gd name="connsiteY834" fmla="*/ 797757 h 797756"/>
              <a:gd name="connsiteX835" fmla="*/ 9549626 w 11218359"/>
              <a:gd name="connsiteY835" fmla="*/ 797757 h 797756"/>
              <a:gd name="connsiteX836" fmla="*/ 9561057 w 11218359"/>
              <a:gd name="connsiteY836" fmla="*/ 797757 h 797756"/>
              <a:gd name="connsiteX837" fmla="*/ 9572487 w 11218359"/>
              <a:gd name="connsiteY837" fmla="*/ 797757 h 797756"/>
              <a:gd name="connsiteX838" fmla="*/ 9583965 w 11218359"/>
              <a:gd name="connsiteY838" fmla="*/ 797757 h 797756"/>
              <a:gd name="connsiteX839" fmla="*/ 9595395 w 11218359"/>
              <a:gd name="connsiteY839" fmla="*/ 797757 h 797756"/>
              <a:gd name="connsiteX840" fmla="*/ 9606824 w 11218359"/>
              <a:gd name="connsiteY840" fmla="*/ 797757 h 797756"/>
              <a:gd name="connsiteX841" fmla="*/ 9618255 w 11218359"/>
              <a:gd name="connsiteY841" fmla="*/ 797757 h 797756"/>
              <a:gd name="connsiteX842" fmla="*/ 9629684 w 11218359"/>
              <a:gd name="connsiteY842" fmla="*/ 797757 h 797756"/>
              <a:gd name="connsiteX843" fmla="*/ 9641163 w 11218359"/>
              <a:gd name="connsiteY843" fmla="*/ 797757 h 797756"/>
              <a:gd name="connsiteX844" fmla="*/ 9652592 w 11218359"/>
              <a:gd name="connsiteY844" fmla="*/ 797757 h 797756"/>
              <a:gd name="connsiteX845" fmla="*/ 9664022 w 11218359"/>
              <a:gd name="connsiteY845" fmla="*/ 797757 h 797756"/>
              <a:gd name="connsiteX846" fmla="*/ 9675452 w 11218359"/>
              <a:gd name="connsiteY846" fmla="*/ 797757 h 797756"/>
              <a:gd name="connsiteX847" fmla="*/ 9686882 w 11218359"/>
              <a:gd name="connsiteY847" fmla="*/ 797757 h 797756"/>
              <a:gd name="connsiteX848" fmla="*/ 9698360 w 11218359"/>
              <a:gd name="connsiteY848" fmla="*/ 797757 h 797756"/>
              <a:gd name="connsiteX849" fmla="*/ 9709790 w 11218359"/>
              <a:gd name="connsiteY849" fmla="*/ 797757 h 797756"/>
              <a:gd name="connsiteX850" fmla="*/ 9721219 w 11218359"/>
              <a:gd name="connsiteY850" fmla="*/ 797757 h 797756"/>
              <a:gd name="connsiteX851" fmla="*/ 9732650 w 11218359"/>
              <a:gd name="connsiteY851" fmla="*/ 797757 h 797756"/>
              <a:gd name="connsiteX852" fmla="*/ 9744080 w 11218359"/>
              <a:gd name="connsiteY852" fmla="*/ 797757 h 797756"/>
              <a:gd name="connsiteX853" fmla="*/ 9755557 w 11218359"/>
              <a:gd name="connsiteY853" fmla="*/ 797757 h 797756"/>
              <a:gd name="connsiteX854" fmla="*/ 9766988 w 11218359"/>
              <a:gd name="connsiteY854" fmla="*/ 797757 h 797756"/>
              <a:gd name="connsiteX855" fmla="*/ 9778417 w 11218359"/>
              <a:gd name="connsiteY855" fmla="*/ 797757 h 797756"/>
              <a:gd name="connsiteX856" fmla="*/ 9789848 w 11218359"/>
              <a:gd name="connsiteY856" fmla="*/ 797757 h 797756"/>
              <a:gd name="connsiteX857" fmla="*/ 9801277 w 11218359"/>
              <a:gd name="connsiteY857" fmla="*/ 797757 h 797756"/>
              <a:gd name="connsiteX858" fmla="*/ 9812755 w 11218359"/>
              <a:gd name="connsiteY858" fmla="*/ 797757 h 797756"/>
              <a:gd name="connsiteX859" fmla="*/ 9824185 w 11218359"/>
              <a:gd name="connsiteY859" fmla="*/ 797757 h 797756"/>
              <a:gd name="connsiteX860" fmla="*/ 9835615 w 11218359"/>
              <a:gd name="connsiteY860" fmla="*/ 797757 h 797756"/>
              <a:gd name="connsiteX861" fmla="*/ 9847045 w 11218359"/>
              <a:gd name="connsiteY861" fmla="*/ 797757 h 797756"/>
              <a:gd name="connsiteX862" fmla="*/ 9858475 w 11218359"/>
              <a:gd name="connsiteY862" fmla="*/ 797757 h 797756"/>
              <a:gd name="connsiteX863" fmla="*/ 9869952 w 11218359"/>
              <a:gd name="connsiteY863" fmla="*/ 797757 h 797756"/>
              <a:gd name="connsiteX864" fmla="*/ 9881383 w 11218359"/>
              <a:gd name="connsiteY864" fmla="*/ 797757 h 797756"/>
              <a:gd name="connsiteX865" fmla="*/ 9892812 w 11218359"/>
              <a:gd name="connsiteY865" fmla="*/ 797757 h 797756"/>
              <a:gd name="connsiteX866" fmla="*/ 9904243 w 11218359"/>
              <a:gd name="connsiteY866" fmla="*/ 797757 h 797756"/>
              <a:gd name="connsiteX867" fmla="*/ 9915673 w 11218359"/>
              <a:gd name="connsiteY867" fmla="*/ 797757 h 797756"/>
              <a:gd name="connsiteX868" fmla="*/ 9927102 w 11218359"/>
              <a:gd name="connsiteY868" fmla="*/ 797757 h 797756"/>
              <a:gd name="connsiteX869" fmla="*/ 9938581 w 11218359"/>
              <a:gd name="connsiteY869" fmla="*/ 797757 h 797756"/>
              <a:gd name="connsiteX870" fmla="*/ 9950010 w 11218359"/>
              <a:gd name="connsiteY870" fmla="*/ 797757 h 797756"/>
              <a:gd name="connsiteX871" fmla="*/ 9961441 w 11218359"/>
              <a:gd name="connsiteY871" fmla="*/ 797757 h 797756"/>
              <a:gd name="connsiteX872" fmla="*/ 9972870 w 11218359"/>
              <a:gd name="connsiteY872" fmla="*/ 797757 h 797756"/>
              <a:gd name="connsiteX873" fmla="*/ 9984300 w 11218359"/>
              <a:gd name="connsiteY873" fmla="*/ 797757 h 797756"/>
              <a:gd name="connsiteX874" fmla="*/ 9995778 w 11218359"/>
              <a:gd name="connsiteY874" fmla="*/ 797757 h 797756"/>
              <a:gd name="connsiteX875" fmla="*/ 10007208 w 11218359"/>
              <a:gd name="connsiteY875" fmla="*/ 797757 h 797756"/>
              <a:gd name="connsiteX876" fmla="*/ 10018638 w 11218359"/>
              <a:gd name="connsiteY876" fmla="*/ 797757 h 797756"/>
              <a:gd name="connsiteX877" fmla="*/ 10030068 w 11218359"/>
              <a:gd name="connsiteY877" fmla="*/ 797757 h 797756"/>
              <a:gd name="connsiteX878" fmla="*/ 10041498 w 11218359"/>
              <a:gd name="connsiteY878" fmla="*/ 797757 h 797756"/>
              <a:gd name="connsiteX879" fmla="*/ 10052976 w 11218359"/>
              <a:gd name="connsiteY879" fmla="*/ 797757 h 797756"/>
              <a:gd name="connsiteX880" fmla="*/ 10064405 w 11218359"/>
              <a:gd name="connsiteY880" fmla="*/ 797757 h 797756"/>
              <a:gd name="connsiteX881" fmla="*/ 10075835 w 11218359"/>
              <a:gd name="connsiteY881" fmla="*/ 797757 h 797756"/>
              <a:gd name="connsiteX882" fmla="*/ 10087266 w 11218359"/>
              <a:gd name="connsiteY882" fmla="*/ 797757 h 797756"/>
              <a:gd name="connsiteX883" fmla="*/ 10098695 w 11218359"/>
              <a:gd name="connsiteY883" fmla="*/ 797757 h 797756"/>
              <a:gd name="connsiteX884" fmla="*/ 10110174 w 11218359"/>
              <a:gd name="connsiteY884" fmla="*/ 797757 h 797756"/>
              <a:gd name="connsiteX885" fmla="*/ 10121603 w 11218359"/>
              <a:gd name="connsiteY885" fmla="*/ 797757 h 797756"/>
              <a:gd name="connsiteX886" fmla="*/ 10133033 w 11218359"/>
              <a:gd name="connsiteY886" fmla="*/ 797757 h 797756"/>
              <a:gd name="connsiteX887" fmla="*/ 10144463 w 11218359"/>
              <a:gd name="connsiteY887" fmla="*/ 797757 h 797756"/>
              <a:gd name="connsiteX888" fmla="*/ 10155893 w 11218359"/>
              <a:gd name="connsiteY888" fmla="*/ 797757 h 797756"/>
              <a:gd name="connsiteX889" fmla="*/ 10167371 w 11218359"/>
              <a:gd name="connsiteY889" fmla="*/ 797757 h 797756"/>
              <a:gd name="connsiteX890" fmla="*/ 10178801 w 11218359"/>
              <a:gd name="connsiteY890" fmla="*/ 797757 h 797756"/>
              <a:gd name="connsiteX891" fmla="*/ 10190230 w 11218359"/>
              <a:gd name="connsiteY891" fmla="*/ 797757 h 797756"/>
              <a:gd name="connsiteX892" fmla="*/ 10201661 w 11218359"/>
              <a:gd name="connsiteY892" fmla="*/ 797757 h 797756"/>
              <a:gd name="connsiteX893" fmla="*/ 10213091 w 11218359"/>
              <a:gd name="connsiteY893" fmla="*/ 797757 h 797756"/>
              <a:gd name="connsiteX894" fmla="*/ 10224569 w 11218359"/>
              <a:gd name="connsiteY894" fmla="*/ 797757 h 797756"/>
              <a:gd name="connsiteX895" fmla="*/ 10235998 w 11218359"/>
              <a:gd name="connsiteY895" fmla="*/ 797757 h 797756"/>
              <a:gd name="connsiteX896" fmla="*/ 10247428 w 11218359"/>
              <a:gd name="connsiteY896" fmla="*/ 797757 h 797756"/>
              <a:gd name="connsiteX897" fmla="*/ 10258859 w 11218359"/>
              <a:gd name="connsiteY897" fmla="*/ 797757 h 797756"/>
              <a:gd name="connsiteX898" fmla="*/ 10270288 w 11218359"/>
              <a:gd name="connsiteY898" fmla="*/ 797757 h 797756"/>
              <a:gd name="connsiteX899" fmla="*/ 10281767 w 11218359"/>
              <a:gd name="connsiteY899" fmla="*/ 797757 h 797756"/>
              <a:gd name="connsiteX900" fmla="*/ 10293196 w 11218359"/>
              <a:gd name="connsiteY900" fmla="*/ 797757 h 797756"/>
              <a:gd name="connsiteX901" fmla="*/ 10304626 w 11218359"/>
              <a:gd name="connsiteY901" fmla="*/ 797757 h 797756"/>
              <a:gd name="connsiteX902" fmla="*/ 10316056 w 11218359"/>
              <a:gd name="connsiteY902" fmla="*/ 797757 h 797756"/>
              <a:gd name="connsiteX903" fmla="*/ 10327486 w 11218359"/>
              <a:gd name="connsiteY903" fmla="*/ 797757 h 797756"/>
              <a:gd name="connsiteX904" fmla="*/ 10338963 w 11218359"/>
              <a:gd name="connsiteY904" fmla="*/ 797757 h 797756"/>
              <a:gd name="connsiteX905" fmla="*/ 10350394 w 11218359"/>
              <a:gd name="connsiteY905" fmla="*/ 797757 h 797756"/>
              <a:gd name="connsiteX906" fmla="*/ 10361823 w 11218359"/>
              <a:gd name="connsiteY906" fmla="*/ 797757 h 797756"/>
              <a:gd name="connsiteX907" fmla="*/ 10373254 w 11218359"/>
              <a:gd name="connsiteY907" fmla="*/ 797757 h 797756"/>
              <a:gd name="connsiteX908" fmla="*/ 10384684 w 11218359"/>
              <a:gd name="connsiteY908" fmla="*/ 797757 h 797756"/>
              <a:gd name="connsiteX909" fmla="*/ 10396161 w 11218359"/>
              <a:gd name="connsiteY909" fmla="*/ 797757 h 797756"/>
              <a:gd name="connsiteX910" fmla="*/ 10407591 w 11218359"/>
              <a:gd name="connsiteY910" fmla="*/ 797757 h 797756"/>
              <a:gd name="connsiteX911" fmla="*/ 10419021 w 11218359"/>
              <a:gd name="connsiteY911" fmla="*/ 797757 h 797756"/>
              <a:gd name="connsiteX912" fmla="*/ 10430452 w 11218359"/>
              <a:gd name="connsiteY912" fmla="*/ 797757 h 797756"/>
              <a:gd name="connsiteX913" fmla="*/ 10441881 w 11218359"/>
              <a:gd name="connsiteY913" fmla="*/ 797757 h 797756"/>
              <a:gd name="connsiteX914" fmla="*/ 10453358 w 11218359"/>
              <a:gd name="connsiteY914" fmla="*/ 797757 h 797756"/>
              <a:gd name="connsiteX915" fmla="*/ 10464789 w 11218359"/>
              <a:gd name="connsiteY915" fmla="*/ 797757 h 797756"/>
              <a:gd name="connsiteX916" fmla="*/ 10476219 w 11218359"/>
              <a:gd name="connsiteY916" fmla="*/ 797757 h 797756"/>
              <a:gd name="connsiteX917" fmla="*/ 10487649 w 11218359"/>
              <a:gd name="connsiteY917" fmla="*/ 797757 h 797756"/>
              <a:gd name="connsiteX918" fmla="*/ 10499079 w 11218359"/>
              <a:gd name="connsiteY918" fmla="*/ 797757 h 797756"/>
              <a:gd name="connsiteX919" fmla="*/ 10510556 w 11218359"/>
              <a:gd name="connsiteY919" fmla="*/ 797757 h 797756"/>
              <a:gd name="connsiteX920" fmla="*/ 10521987 w 11218359"/>
              <a:gd name="connsiteY920" fmla="*/ 745174 h 797756"/>
              <a:gd name="connsiteX921" fmla="*/ 10533416 w 11218359"/>
              <a:gd name="connsiteY921" fmla="*/ 99155 h 797756"/>
              <a:gd name="connsiteX922" fmla="*/ 10544847 w 11218359"/>
              <a:gd name="connsiteY922" fmla="*/ 165263 h 797756"/>
              <a:gd name="connsiteX923" fmla="*/ 10556277 w 11218359"/>
              <a:gd name="connsiteY923" fmla="*/ 211836 h 797756"/>
              <a:gd name="connsiteX924" fmla="*/ 10567754 w 11218359"/>
              <a:gd name="connsiteY924" fmla="*/ 359069 h 797756"/>
              <a:gd name="connsiteX925" fmla="*/ 10579184 w 11218359"/>
              <a:gd name="connsiteY925" fmla="*/ 274934 h 797756"/>
              <a:gd name="connsiteX926" fmla="*/ 10590614 w 11218359"/>
              <a:gd name="connsiteY926" fmla="*/ 228362 h 797756"/>
              <a:gd name="connsiteX927" fmla="*/ 10602045 w 11218359"/>
              <a:gd name="connsiteY927" fmla="*/ 103665 h 797756"/>
              <a:gd name="connsiteX928" fmla="*/ 10613474 w 11218359"/>
              <a:gd name="connsiteY928" fmla="*/ 238877 h 797756"/>
              <a:gd name="connsiteX929" fmla="*/ 10624951 w 11218359"/>
              <a:gd name="connsiteY929" fmla="*/ 240382 h 797756"/>
              <a:gd name="connsiteX930" fmla="*/ 10636382 w 11218359"/>
              <a:gd name="connsiteY930" fmla="*/ 320007 h 797756"/>
              <a:gd name="connsiteX931" fmla="*/ 10647812 w 11218359"/>
              <a:gd name="connsiteY931" fmla="*/ 360569 h 797756"/>
              <a:gd name="connsiteX932" fmla="*/ 10659241 w 11218359"/>
              <a:gd name="connsiteY932" fmla="*/ 244888 h 797756"/>
              <a:gd name="connsiteX933" fmla="*/ 10670672 w 11218359"/>
              <a:gd name="connsiteY933" fmla="*/ 0 h 797756"/>
              <a:gd name="connsiteX934" fmla="*/ 10682149 w 11218359"/>
              <a:gd name="connsiteY934" fmla="*/ 52583 h 797756"/>
              <a:gd name="connsiteX935" fmla="*/ 10693580 w 11218359"/>
              <a:gd name="connsiteY935" fmla="*/ 42067 h 797756"/>
              <a:gd name="connsiteX936" fmla="*/ 10705009 w 11218359"/>
              <a:gd name="connsiteY936" fmla="*/ 58593 h 797756"/>
              <a:gd name="connsiteX937" fmla="*/ 10716439 w 11218359"/>
              <a:gd name="connsiteY937" fmla="*/ 148738 h 797756"/>
              <a:gd name="connsiteX938" fmla="*/ 10727870 w 11218359"/>
              <a:gd name="connsiteY938" fmla="*/ 359069 h 797756"/>
              <a:gd name="connsiteX939" fmla="*/ 10739347 w 11218359"/>
              <a:gd name="connsiteY939" fmla="*/ 220851 h 797756"/>
              <a:gd name="connsiteX940" fmla="*/ 10750778 w 11218359"/>
              <a:gd name="connsiteY940" fmla="*/ 85634 h 797756"/>
              <a:gd name="connsiteX941" fmla="*/ 10762207 w 11218359"/>
              <a:gd name="connsiteY941" fmla="*/ 90145 h 797756"/>
              <a:gd name="connsiteX942" fmla="*/ 10773637 w 11218359"/>
              <a:gd name="connsiteY942" fmla="*/ 78124 h 797756"/>
              <a:gd name="connsiteX943" fmla="*/ 10785067 w 11218359"/>
              <a:gd name="connsiteY943" fmla="*/ 306486 h 797756"/>
              <a:gd name="connsiteX944" fmla="*/ 10796544 w 11218359"/>
              <a:gd name="connsiteY944" fmla="*/ 338033 h 797756"/>
              <a:gd name="connsiteX945" fmla="*/ 10807975 w 11218359"/>
              <a:gd name="connsiteY945" fmla="*/ 217846 h 797756"/>
              <a:gd name="connsiteX946" fmla="*/ 10819405 w 11218359"/>
              <a:gd name="connsiteY946" fmla="*/ 241883 h 797756"/>
              <a:gd name="connsiteX947" fmla="*/ 10830834 w 11218359"/>
              <a:gd name="connsiteY947" fmla="*/ 208831 h 797756"/>
              <a:gd name="connsiteX948" fmla="*/ 10842265 w 11218359"/>
              <a:gd name="connsiteY948" fmla="*/ 301976 h 797756"/>
              <a:gd name="connsiteX949" fmla="*/ 10853742 w 11218359"/>
              <a:gd name="connsiteY949" fmla="*/ 312491 h 797756"/>
              <a:gd name="connsiteX950" fmla="*/ 10865173 w 11218359"/>
              <a:gd name="connsiteY950" fmla="*/ 303481 h 797756"/>
              <a:gd name="connsiteX951" fmla="*/ 10876602 w 11218359"/>
              <a:gd name="connsiteY951" fmla="*/ 682076 h 797756"/>
              <a:gd name="connsiteX952" fmla="*/ 10888032 w 11218359"/>
              <a:gd name="connsiteY952" fmla="*/ 775221 h 797756"/>
              <a:gd name="connsiteX953" fmla="*/ 10899463 w 11218359"/>
              <a:gd name="connsiteY953" fmla="*/ 679071 h 797756"/>
              <a:gd name="connsiteX954" fmla="*/ 10910892 w 11218359"/>
              <a:gd name="connsiteY954" fmla="*/ 796257 h 797756"/>
              <a:gd name="connsiteX955" fmla="*/ 10922369 w 11218359"/>
              <a:gd name="connsiteY955" fmla="*/ 797757 h 797756"/>
              <a:gd name="connsiteX956" fmla="*/ 10933800 w 11218359"/>
              <a:gd name="connsiteY956" fmla="*/ 797757 h 797756"/>
              <a:gd name="connsiteX957" fmla="*/ 10945230 w 11218359"/>
              <a:gd name="connsiteY957" fmla="*/ 797757 h 797756"/>
              <a:gd name="connsiteX958" fmla="*/ 10956660 w 11218359"/>
              <a:gd name="connsiteY958" fmla="*/ 797757 h 797756"/>
              <a:gd name="connsiteX959" fmla="*/ 10968090 w 11218359"/>
              <a:gd name="connsiteY959" fmla="*/ 797757 h 797756"/>
              <a:gd name="connsiteX960" fmla="*/ 10979567 w 11218359"/>
              <a:gd name="connsiteY960" fmla="*/ 796257 h 797756"/>
              <a:gd name="connsiteX961" fmla="*/ 10990998 w 11218359"/>
              <a:gd name="connsiteY961" fmla="*/ 794752 h 797756"/>
              <a:gd name="connsiteX962" fmla="*/ 11002427 w 11218359"/>
              <a:gd name="connsiteY962" fmla="*/ 797757 h 797756"/>
              <a:gd name="connsiteX963" fmla="*/ 11013858 w 11218359"/>
              <a:gd name="connsiteY963" fmla="*/ 796257 h 797756"/>
              <a:gd name="connsiteX964" fmla="*/ 11025287 w 11218359"/>
              <a:gd name="connsiteY964" fmla="*/ 797757 h 797756"/>
              <a:gd name="connsiteX965" fmla="*/ 11036765 w 11218359"/>
              <a:gd name="connsiteY965" fmla="*/ 797757 h 797756"/>
              <a:gd name="connsiteX966" fmla="*/ 11048195 w 11218359"/>
              <a:gd name="connsiteY966" fmla="*/ 797757 h 797756"/>
              <a:gd name="connsiteX967" fmla="*/ 11059625 w 11218359"/>
              <a:gd name="connsiteY967" fmla="*/ 796257 h 797756"/>
              <a:gd name="connsiteX968" fmla="*/ 11071056 w 11218359"/>
              <a:gd name="connsiteY968" fmla="*/ 751184 h 797756"/>
              <a:gd name="connsiteX969" fmla="*/ 11082485 w 11218359"/>
              <a:gd name="connsiteY969" fmla="*/ 797757 h 797756"/>
              <a:gd name="connsiteX970" fmla="*/ 11093962 w 11218359"/>
              <a:gd name="connsiteY970" fmla="*/ 797757 h 797756"/>
              <a:gd name="connsiteX971" fmla="*/ 11105393 w 11218359"/>
              <a:gd name="connsiteY971" fmla="*/ 797757 h 797756"/>
              <a:gd name="connsiteX972" fmla="*/ 11116823 w 11218359"/>
              <a:gd name="connsiteY972" fmla="*/ 797757 h 797756"/>
              <a:gd name="connsiteX973" fmla="*/ 11128253 w 11218359"/>
              <a:gd name="connsiteY973" fmla="*/ 797757 h 797756"/>
              <a:gd name="connsiteX974" fmla="*/ 11139683 w 11218359"/>
              <a:gd name="connsiteY974" fmla="*/ 797757 h 797756"/>
              <a:gd name="connsiteX975" fmla="*/ 11151160 w 11218359"/>
              <a:gd name="connsiteY975" fmla="*/ 797757 h 797756"/>
              <a:gd name="connsiteX976" fmla="*/ 11162591 w 11218359"/>
              <a:gd name="connsiteY976" fmla="*/ 797757 h 797756"/>
              <a:gd name="connsiteX977" fmla="*/ 11174020 w 11218359"/>
              <a:gd name="connsiteY977" fmla="*/ 797757 h 797756"/>
              <a:gd name="connsiteX978" fmla="*/ 11185451 w 11218359"/>
              <a:gd name="connsiteY978" fmla="*/ 797757 h 797756"/>
              <a:gd name="connsiteX979" fmla="*/ 11196881 w 11218359"/>
              <a:gd name="connsiteY979" fmla="*/ 797757 h 797756"/>
              <a:gd name="connsiteX980" fmla="*/ 11208358 w 11218359"/>
              <a:gd name="connsiteY980" fmla="*/ 797757 h 797756"/>
              <a:gd name="connsiteX981" fmla="*/ 11218359 w 11218359"/>
              <a:gd name="connsiteY981" fmla="*/ 797757 h 797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797756">
                <a:moveTo>
                  <a:pt x="0" y="797757"/>
                </a:moveTo>
                <a:lnTo>
                  <a:pt x="9149" y="797757"/>
                </a:lnTo>
                <a:lnTo>
                  <a:pt x="20588" y="797757"/>
                </a:lnTo>
                <a:lnTo>
                  <a:pt x="32028" y="797757"/>
                </a:lnTo>
                <a:lnTo>
                  <a:pt x="43467" y="797757"/>
                </a:lnTo>
                <a:lnTo>
                  <a:pt x="54907" y="797757"/>
                </a:lnTo>
                <a:lnTo>
                  <a:pt x="66346" y="797757"/>
                </a:lnTo>
                <a:lnTo>
                  <a:pt x="77786" y="797757"/>
                </a:lnTo>
                <a:lnTo>
                  <a:pt x="89225" y="797757"/>
                </a:lnTo>
                <a:lnTo>
                  <a:pt x="100665" y="797757"/>
                </a:lnTo>
                <a:lnTo>
                  <a:pt x="112104" y="797757"/>
                </a:lnTo>
                <a:lnTo>
                  <a:pt x="123544" y="797757"/>
                </a:lnTo>
                <a:lnTo>
                  <a:pt x="134979" y="797757"/>
                </a:lnTo>
                <a:lnTo>
                  <a:pt x="146423" y="797757"/>
                </a:lnTo>
                <a:lnTo>
                  <a:pt x="157858" y="797757"/>
                </a:lnTo>
                <a:lnTo>
                  <a:pt x="169297" y="797757"/>
                </a:lnTo>
                <a:lnTo>
                  <a:pt x="180737" y="797757"/>
                </a:lnTo>
                <a:lnTo>
                  <a:pt x="192176" y="797757"/>
                </a:lnTo>
                <a:lnTo>
                  <a:pt x="203616" y="797757"/>
                </a:lnTo>
                <a:lnTo>
                  <a:pt x="215055" y="797757"/>
                </a:lnTo>
                <a:lnTo>
                  <a:pt x="226495" y="797757"/>
                </a:lnTo>
                <a:lnTo>
                  <a:pt x="237935" y="797757"/>
                </a:lnTo>
                <a:lnTo>
                  <a:pt x="249374" y="797757"/>
                </a:lnTo>
                <a:lnTo>
                  <a:pt x="260814" y="797757"/>
                </a:lnTo>
                <a:lnTo>
                  <a:pt x="272253" y="797757"/>
                </a:lnTo>
                <a:lnTo>
                  <a:pt x="283693" y="797757"/>
                </a:lnTo>
                <a:lnTo>
                  <a:pt x="295132" y="797757"/>
                </a:lnTo>
                <a:lnTo>
                  <a:pt x="306572" y="797757"/>
                </a:lnTo>
                <a:lnTo>
                  <a:pt x="318011" y="797757"/>
                </a:lnTo>
                <a:lnTo>
                  <a:pt x="329451" y="797757"/>
                </a:lnTo>
                <a:lnTo>
                  <a:pt x="340890" y="797757"/>
                </a:lnTo>
                <a:lnTo>
                  <a:pt x="352330" y="797757"/>
                </a:lnTo>
                <a:lnTo>
                  <a:pt x="363769" y="797757"/>
                </a:lnTo>
                <a:lnTo>
                  <a:pt x="375209" y="797757"/>
                </a:lnTo>
                <a:lnTo>
                  <a:pt x="386648" y="797757"/>
                </a:lnTo>
                <a:lnTo>
                  <a:pt x="398088" y="797757"/>
                </a:lnTo>
                <a:lnTo>
                  <a:pt x="409527" y="797757"/>
                </a:lnTo>
                <a:lnTo>
                  <a:pt x="420967" y="797757"/>
                </a:lnTo>
                <a:lnTo>
                  <a:pt x="432406" y="797757"/>
                </a:lnTo>
                <a:lnTo>
                  <a:pt x="443846" y="797757"/>
                </a:lnTo>
                <a:lnTo>
                  <a:pt x="455285" y="797757"/>
                </a:lnTo>
                <a:lnTo>
                  <a:pt x="466725" y="797757"/>
                </a:lnTo>
                <a:lnTo>
                  <a:pt x="478165" y="797757"/>
                </a:lnTo>
                <a:lnTo>
                  <a:pt x="489604" y="797757"/>
                </a:lnTo>
                <a:lnTo>
                  <a:pt x="501044" y="797757"/>
                </a:lnTo>
                <a:lnTo>
                  <a:pt x="512483" y="797757"/>
                </a:lnTo>
                <a:lnTo>
                  <a:pt x="523923" y="797757"/>
                </a:lnTo>
                <a:lnTo>
                  <a:pt x="535362" y="797757"/>
                </a:lnTo>
                <a:lnTo>
                  <a:pt x="546802" y="797757"/>
                </a:lnTo>
                <a:lnTo>
                  <a:pt x="558241" y="797757"/>
                </a:lnTo>
                <a:lnTo>
                  <a:pt x="569681" y="797757"/>
                </a:lnTo>
                <a:lnTo>
                  <a:pt x="581120" y="797757"/>
                </a:lnTo>
                <a:lnTo>
                  <a:pt x="592560" y="797757"/>
                </a:lnTo>
                <a:lnTo>
                  <a:pt x="603999" y="797757"/>
                </a:lnTo>
                <a:lnTo>
                  <a:pt x="615439" y="797757"/>
                </a:lnTo>
                <a:lnTo>
                  <a:pt x="626878" y="797757"/>
                </a:lnTo>
                <a:lnTo>
                  <a:pt x="638318" y="797757"/>
                </a:lnTo>
                <a:lnTo>
                  <a:pt x="649757" y="797757"/>
                </a:lnTo>
                <a:lnTo>
                  <a:pt x="661192" y="797757"/>
                </a:lnTo>
                <a:lnTo>
                  <a:pt x="672632" y="797757"/>
                </a:lnTo>
                <a:lnTo>
                  <a:pt x="684071" y="797757"/>
                </a:lnTo>
                <a:lnTo>
                  <a:pt x="695511" y="797757"/>
                </a:lnTo>
                <a:lnTo>
                  <a:pt x="706950" y="797757"/>
                </a:lnTo>
                <a:lnTo>
                  <a:pt x="718390" y="797757"/>
                </a:lnTo>
                <a:lnTo>
                  <a:pt x="729829" y="797757"/>
                </a:lnTo>
                <a:lnTo>
                  <a:pt x="741269" y="797757"/>
                </a:lnTo>
                <a:lnTo>
                  <a:pt x="752708" y="797757"/>
                </a:lnTo>
                <a:lnTo>
                  <a:pt x="764148" y="797757"/>
                </a:lnTo>
                <a:lnTo>
                  <a:pt x="775587" y="797757"/>
                </a:lnTo>
                <a:lnTo>
                  <a:pt x="787027" y="797757"/>
                </a:lnTo>
                <a:lnTo>
                  <a:pt x="798467" y="797757"/>
                </a:lnTo>
                <a:lnTo>
                  <a:pt x="809906" y="797757"/>
                </a:lnTo>
                <a:lnTo>
                  <a:pt x="821346" y="797757"/>
                </a:lnTo>
                <a:lnTo>
                  <a:pt x="832785" y="797757"/>
                </a:lnTo>
                <a:lnTo>
                  <a:pt x="844225" y="797757"/>
                </a:lnTo>
                <a:lnTo>
                  <a:pt x="855664" y="797757"/>
                </a:lnTo>
                <a:lnTo>
                  <a:pt x="867104" y="797757"/>
                </a:lnTo>
                <a:lnTo>
                  <a:pt x="878543" y="797757"/>
                </a:lnTo>
                <a:lnTo>
                  <a:pt x="889983" y="797757"/>
                </a:lnTo>
                <a:lnTo>
                  <a:pt x="901422" y="797757"/>
                </a:lnTo>
                <a:lnTo>
                  <a:pt x="912862" y="797757"/>
                </a:lnTo>
                <a:lnTo>
                  <a:pt x="924301" y="797757"/>
                </a:lnTo>
                <a:lnTo>
                  <a:pt x="935741" y="797757"/>
                </a:lnTo>
                <a:lnTo>
                  <a:pt x="947180" y="797757"/>
                </a:lnTo>
                <a:lnTo>
                  <a:pt x="958620" y="797757"/>
                </a:lnTo>
                <a:lnTo>
                  <a:pt x="970059" y="797757"/>
                </a:lnTo>
                <a:lnTo>
                  <a:pt x="981499" y="797757"/>
                </a:lnTo>
                <a:lnTo>
                  <a:pt x="992938" y="797757"/>
                </a:lnTo>
                <a:lnTo>
                  <a:pt x="1004378" y="797757"/>
                </a:lnTo>
                <a:lnTo>
                  <a:pt x="1015818" y="797757"/>
                </a:lnTo>
                <a:lnTo>
                  <a:pt x="1027257" y="797757"/>
                </a:lnTo>
                <a:lnTo>
                  <a:pt x="1038697" y="797757"/>
                </a:lnTo>
                <a:lnTo>
                  <a:pt x="1050136" y="797757"/>
                </a:lnTo>
                <a:lnTo>
                  <a:pt x="1061576" y="797757"/>
                </a:lnTo>
                <a:lnTo>
                  <a:pt x="1073015" y="797757"/>
                </a:lnTo>
                <a:lnTo>
                  <a:pt x="1084455" y="797757"/>
                </a:lnTo>
                <a:lnTo>
                  <a:pt x="1095894" y="797757"/>
                </a:lnTo>
                <a:lnTo>
                  <a:pt x="1107334" y="797757"/>
                </a:lnTo>
                <a:lnTo>
                  <a:pt x="1118773" y="797757"/>
                </a:lnTo>
                <a:lnTo>
                  <a:pt x="1130213" y="797757"/>
                </a:lnTo>
                <a:lnTo>
                  <a:pt x="1141652" y="797757"/>
                </a:lnTo>
                <a:lnTo>
                  <a:pt x="1153092" y="797757"/>
                </a:lnTo>
                <a:lnTo>
                  <a:pt x="1164531" y="797757"/>
                </a:lnTo>
                <a:lnTo>
                  <a:pt x="1175971" y="797757"/>
                </a:lnTo>
                <a:lnTo>
                  <a:pt x="1187406" y="797757"/>
                </a:lnTo>
                <a:lnTo>
                  <a:pt x="1198845" y="797757"/>
                </a:lnTo>
                <a:lnTo>
                  <a:pt x="1210285" y="797757"/>
                </a:lnTo>
                <a:lnTo>
                  <a:pt x="1221724" y="797757"/>
                </a:lnTo>
                <a:lnTo>
                  <a:pt x="1233164" y="797757"/>
                </a:lnTo>
                <a:lnTo>
                  <a:pt x="1244603" y="797757"/>
                </a:lnTo>
                <a:lnTo>
                  <a:pt x="1256043" y="797757"/>
                </a:lnTo>
                <a:lnTo>
                  <a:pt x="1267482" y="797757"/>
                </a:lnTo>
                <a:lnTo>
                  <a:pt x="1278922" y="797757"/>
                </a:lnTo>
                <a:lnTo>
                  <a:pt x="1290361" y="797757"/>
                </a:lnTo>
                <a:lnTo>
                  <a:pt x="1301801" y="797757"/>
                </a:lnTo>
                <a:lnTo>
                  <a:pt x="1313240" y="797757"/>
                </a:lnTo>
                <a:lnTo>
                  <a:pt x="1324680" y="797757"/>
                </a:lnTo>
                <a:lnTo>
                  <a:pt x="1336120" y="797757"/>
                </a:lnTo>
                <a:lnTo>
                  <a:pt x="1347559" y="797757"/>
                </a:lnTo>
                <a:lnTo>
                  <a:pt x="1358999" y="797757"/>
                </a:lnTo>
                <a:lnTo>
                  <a:pt x="1370438" y="797757"/>
                </a:lnTo>
                <a:lnTo>
                  <a:pt x="1381878" y="797757"/>
                </a:lnTo>
                <a:lnTo>
                  <a:pt x="1393317" y="797757"/>
                </a:lnTo>
                <a:lnTo>
                  <a:pt x="1404757" y="797757"/>
                </a:lnTo>
                <a:lnTo>
                  <a:pt x="1416196" y="797757"/>
                </a:lnTo>
                <a:lnTo>
                  <a:pt x="1427636" y="797757"/>
                </a:lnTo>
                <a:lnTo>
                  <a:pt x="1439075" y="797757"/>
                </a:lnTo>
                <a:lnTo>
                  <a:pt x="1450515" y="797757"/>
                </a:lnTo>
                <a:lnTo>
                  <a:pt x="1461954" y="797757"/>
                </a:lnTo>
                <a:lnTo>
                  <a:pt x="1473394" y="797757"/>
                </a:lnTo>
                <a:lnTo>
                  <a:pt x="1484833" y="797757"/>
                </a:lnTo>
                <a:lnTo>
                  <a:pt x="1496273" y="797757"/>
                </a:lnTo>
                <a:lnTo>
                  <a:pt x="1507712" y="797757"/>
                </a:lnTo>
                <a:lnTo>
                  <a:pt x="1519152" y="797757"/>
                </a:lnTo>
                <a:lnTo>
                  <a:pt x="1530591" y="797757"/>
                </a:lnTo>
                <a:lnTo>
                  <a:pt x="1542031" y="797757"/>
                </a:lnTo>
                <a:lnTo>
                  <a:pt x="1553471" y="797757"/>
                </a:lnTo>
                <a:lnTo>
                  <a:pt x="1564910" y="797757"/>
                </a:lnTo>
                <a:lnTo>
                  <a:pt x="1576349" y="797757"/>
                </a:lnTo>
                <a:lnTo>
                  <a:pt x="1587789" y="797757"/>
                </a:lnTo>
                <a:lnTo>
                  <a:pt x="1599229" y="797757"/>
                </a:lnTo>
                <a:lnTo>
                  <a:pt x="1610668" y="797757"/>
                </a:lnTo>
                <a:lnTo>
                  <a:pt x="1622107" y="797757"/>
                </a:lnTo>
                <a:lnTo>
                  <a:pt x="1633547" y="797757"/>
                </a:lnTo>
                <a:lnTo>
                  <a:pt x="1644987" y="797757"/>
                </a:lnTo>
                <a:lnTo>
                  <a:pt x="1656426" y="797757"/>
                </a:lnTo>
                <a:lnTo>
                  <a:pt x="1667866" y="797757"/>
                </a:lnTo>
                <a:lnTo>
                  <a:pt x="1679305" y="797757"/>
                </a:lnTo>
                <a:lnTo>
                  <a:pt x="1690745" y="797757"/>
                </a:lnTo>
                <a:lnTo>
                  <a:pt x="1702184" y="797757"/>
                </a:lnTo>
                <a:lnTo>
                  <a:pt x="1713619" y="797757"/>
                </a:lnTo>
                <a:lnTo>
                  <a:pt x="1725063" y="797757"/>
                </a:lnTo>
                <a:lnTo>
                  <a:pt x="1736498" y="797757"/>
                </a:lnTo>
                <a:lnTo>
                  <a:pt x="1747938" y="797757"/>
                </a:lnTo>
                <a:lnTo>
                  <a:pt x="1759377" y="797757"/>
                </a:lnTo>
                <a:lnTo>
                  <a:pt x="1770817" y="797757"/>
                </a:lnTo>
                <a:lnTo>
                  <a:pt x="1782256" y="797757"/>
                </a:lnTo>
                <a:lnTo>
                  <a:pt x="1793696" y="797757"/>
                </a:lnTo>
                <a:lnTo>
                  <a:pt x="1805135" y="797757"/>
                </a:lnTo>
                <a:lnTo>
                  <a:pt x="1816575" y="797757"/>
                </a:lnTo>
                <a:lnTo>
                  <a:pt x="1828014" y="797757"/>
                </a:lnTo>
                <a:lnTo>
                  <a:pt x="1839454" y="797757"/>
                </a:lnTo>
                <a:lnTo>
                  <a:pt x="1850893" y="797757"/>
                </a:lnTo>
                <a:lnTo>
                  <a:pt x="1862333" y="797757"/>
                </a:lnTo>
                <a:lnTo>
                  <a:pt x="1873772" y="797757"/>
                </a:lnTo>
                <a:lnTo>
                  <a:pt x="1885212" y="797757"/>
                </a:lnTo>
                <a:lnTo>
                  <a:pt x="1896651" y="797757"/>
                </a:lnTo>
                <a:lnTo>
                  <a:pt x="1908091" y="797757"/>
                </a:lnTo>
                <a:lnTo>
                  <a:pt x="1919531" y="797757"/>
                </a:lnTo>
                <a:lnTo>
                  <a:pt x="1930970" y="797757"/>
                </a:lnTo>
                <a:lnTo>
                  <a:pt x="1942409" y="797757"/>
                </a:lnTo>
                <a:lnTo>
                  <a:pt x="1953849" y="797757"/>
                </a:lnTo>
                <a:lnTo>
                  <a:pt x="1965289" y="797757"/>
                </a:lnTo>
                <a:lnTo>
                  <a:pt x="1976728" y="797757"/>
                </a:lnTo>
                <a:lnTo>
                  <a:pt x="1988168" y="797757"/>
                </a:lnTo>
                <a:lnTo>
                  <a:pt x="1999607" y="797757"/>
                </a:lnTo>
                <a:lnTo>
                  <a:pt x="2011047" y="797757"/>
                </a:lnTo>
                <a:lnTo>
                  <a:pt x="2022486" y="797757"/>
                </a:lnTo>
                <a:lnTo>
                  <a:pt x="2033926" y="797757"/>
                </a:lnTo>
                <a:lnTo>
                  <a:pt x="2045365" y="797757"/>
                </a:lnTo>
                <a:lnTo>
                  <a:pt x="2056805" y="797757"/>
                </a:lnTo>
                <a:lnTo>
                  <a:pt x="2068244" y="797757"/>
                </a:lnTo>
                <a:lnTo>
                  <a:pt x="2079684" y="797757"/>
                </a:lnTo>
                <a:lnTo>
                  <a:pt x="2091123" y="797757"/>
                </a:lnTo>
                <a:lnTo>
                  <a:pt x="2102563" y="797757"/>
                </a:lnTo>
                <a:lnTo>
                  <a:pt x="2114002" y="797757"/>
                </a:lnTo>
                <a:lnTo>
                  <a:pt x="2125442" y="797757"/>
                </a:lnTo>
                <a:lnTo>
                  <a:pt x="2136882" y="797757"/>
                </a:lnTo>
                <a:lnTo>
                  <a:pt x="2148321" y="797757"/>
                </a:lnTo>
                <a:lnTo>
                  <a:pt x="2159760" y="797757"/>
                </a:lnTo>
                <a:lnTo>
                  <a:pt x="2171200" y="797757"/>
                </a:lnTo>
                <a:lnTo>
                  <a:pt x="2182640" y="797757"/>
                </a:lnTo>
                <a:lnTo>
                  <a:pt x="2194079" y="797757"/>
                </a:lnTo>
                <a:lnTo>
                  <a:pt x="2205519" y="797757"/>
                </a:lnTo>
                <a:lnTo>
                  <a:pt x="2216958" y="797757"/>
                </a:lnTo>
                <a:lnTo>
                  <a:pt x="2228393" y="797757"/>
                </a:lnTo>
                <a:lnTo>
                  <a:pt x="2239837" y="797757"/>
                </a:lnTo>
                <a:lnTo>
                  <a:pt x="2251272" y="797757"/>
                </a:lnTo>
                <a:lnTo>
                  <a:pt x="2262716" y="797757"/>
                </a:lnTo>
                <a:lnTo>
                  <a:pt x="2274151" y="797757"/>
                </a:lnTo>
                <a:lnTo>
                  <a:pt x="2285591" y="797757"/>
                </a:lnTo>
                <a:lnTo>
                  <a:pt x="2297030" y="797757"/>
                </a:lnTo>
                <a:lnTo>
                  <a:pt x="2308470" y="797757"/>
                </a:lnTo>
                <a:lnTo>
                  <a:pt x="2319909" y="797757"/>
                </a:lnTo>
                <a:lnTo>
                  <a:pt x="2331349" y="797757"/>
                </a:lnTo>
                <a:lnTo>
                  <a:pt x="2342788" y="797757"/>
                </a:lnTo>
                <a:lnTo>
                  <a:pt x="2354228" y="797757"/>
                </a:lnTo>
                <a:lnTo>
                  <a:pt x="2365667" y="797757"/>
                </a:lnTo>
                <a:lnTo>
                  <a:pt x="2377107" y="797757"/>
                </a:lnTo>
                <a:lnTo>
                  <a:pt x="2388546" y="797757"/>
                </a:lnTo>
                <a:lnTo>
                  <a:pt x="2399986" y="797757"/>
                </a:lnTo>
                <a:lnTo>
                  <a:pt x="2411425" y="797757"/>
                </a:lnTo>
                <a:lnTo>
                  <a:pt x="2422865" y="797757"/>
                </a:lnTo>
                <a:lnTo>
                  <a:pt x="2434304" y="797757"/>
                </a:lnTo>
                <a:lnTo>
                  <a:pt x="2445744" y="797757"/>
                </a:lnTo>
                <a:lnTo>
                  <a:pt x="2457184" y="797757"/>
                </a:lnTo>
                <a:lnTo>
                  <a:pt x="2468623" y="797757"/>
                </a:lnTo>
                <a:lnTo>
                  <a:pt x="2480062" y="797757"/>
                </a:lnTo>
                <a:lnTo>
                  <a:pt x="2491502" y="797757"/>
                </a:lnTo>
                <a:lnTo>
                  <a:pt x="2502942" y="797757"/>
                </a:lnTo>
                <a:lnTo>
                  <a:pt x="2514381" y="797757"/>
                </a:lnTo>
                <a:lnTo>
                  <a:pt x="2525821" y="797757"/>
                </a:lnTo>
                <a:lnTo>
                  <a:pt x="2537260" y="797757"/>
                </a:lnTo>
                <a:lnTo>
                  <a:pt x="2548700" y="797757"/>
                </a:lnTo>
                <a:lnTo>
                  <a:pt x="2560139" y="797757"/>
                </a:lnTo>
                <a:lnTo>
                  <a:pt x="2571579" y="797757"/>
                </a:lnTo>
                <a:lnTo>
                  <a:pt x="2583018" y="797757"/>
                </a:lnTo>
                <a:lnTo>
                  <a:pt x="2594458" y="797757"/>
                </a:lnTo>
                <a:lnTo>
                  <a:pt x="2605897" y="797757"/>
                </a:lnTo>
                <a:lnTo>
                  <a:pt x="2617337" y="797757"/>
                </a:lnTo>
                <a:lnTo>
                  <a:pt x="2628776" y="797757"/>
                </a:lnTo>
                <a:lnTo>
                  <a:pt x="2640216" y="797757"/>
                </a:lnTo>
                <a:lnTo>
                  <a:pt x="2651655" y="797757"/>
                </a:lnTo>
                <a:lnTo>
                  <a:pt x="2663095" y="797757"/>
                </a:lnTo>
                <a:lnTo>
                  <a:pt x="2674535" y="797757"/>
                </a:lnTo>
                <a:lnTo>
                  <a:pt x="2685974" y="797757"/>
                </a:lnTo>
                <a:lnTo>
                  <a:pt x="2697413" y="797757"/>
                </a:lnTo>
                <a:lnTo>
                  <a:pt x="2708853" y="797757"/>
                </a:lnTo>
                <a:lnTo>
                  <a:pt x="2720293" y="797757"/>
                </a:lnTo>
                <a:lnTo>
                  <a:pt x="2731727" y="797757"/>
                </a:lnTo>
                <a:lnTo>
                  <a:pt x="2743172" y="797757"/>
                </a:lnTo>
                <a:lnTo>
                  <a:pt x="2754611" y="797757"/>
                </a:lnTo>
                <a:lnTo>
                  <a:pt x="2766046" y="797757"/>
                </a:lnTo>
                <a:lnTo>
                  <a:pt x="2777490" y="797757"/>
                </a:lnTo>
                <a:lnTo>
                  <a:pt x="2788925" y="797757"/>
                </a:lnTo>
                <a:lnTo>
                  <a:pt x="2800364" y="797757"/>
                </a:lnTo>
                <a:lnTo>
                  <a:pt x="2811804" y="797757"/>
                </a:lnTo>
                <a:lnTo>
                  <a:pt x="2823243" y="797757"/>
                </a:lnTo>
                <a:lnTo>
                  <a:pt x="2834683" y="797757"/>
                </a:lnTo>
                <a:lnTo>
                  <a:pt x="2846123" y="797757"/>
                </a:lnTo>
                <a:lnTo>
                  <a:pt x="2857562" y="797757"/>
                </a:lnTo>
                <a:lnTo>
                  <a:pt x="2869001" y="797757"/>
                </a:lnTo>
                <a:lnTo>
                  <a:pt x="2880441" y="797757"/>
                </a:lnTo>
                <a:lnTo>
                  <a:pt x="2891881" y="797757"/>
                </a:lnTo>
                <a:lnTo>
                  <a:pt x="2903320" y="797757"/>
                </a:lnTo>
                <a:lnTo>
                  <a:pt x="2914760" y="797757"/>
                </a:lnTo>
                <a:lnTo>
                  <a:pt x="2926199" y="797757"/>
                </a:lnTo>
                <a:lnTo>
                  <a:pt x="2937639" y="797757"/>
                </a:lnTo>
                <a:lnTo>
                  <a:pt x="2949078" y="797757"/>
                </a:lnTo>
                <a:lnTo>
                  <a:pt x="2960518" y="797757"/>
                </a:lnTo>
                <a:lnTo>
                  <a:pt x="2971957" y="797757"/>
                </a:lnTo>
                <a:lnTo>
                  <a:pt x="2983397" y="797757"/>
                </a:lnTo>
                <a:lnTo>
                  <a:pt x="2994837" y="797757"/>
                </a:lnTo>
                <a:lnTo>
                  <a:pt x="3006276" y="797757"/>
                </a:lnTo>
                <a:lnTo>
                  <a:pt x="3017715" y="797757"/>
                </a:lnTo>
                <a:lnTo>
                  <a:pt x="3029155" y="797757"/>
                </a:lnTo>
                <a:lnTo>
                  <a:pt x="3040594" y="797757"/>
                </a:lnTo>
                <a:lnTo>
                  <a:pt x="3052034" y="797757"/>
                </a:lnTo>
                <a:lnTo>
                  <a:pt x="3063474" y="797757"/>
                </a:lnTo>
                <a:lnTo>
                  <a:pt x="3074913" y="797757"/>
                </a:lnTo>
                <a:lnTo>
                  <a:pt x="3086352" y="797757"/>
                </a:lnTo>
                <a:lnTo>
                  <a:pt x="3097792" y="797757"/>
                </a:lnTo>
                <a:lnTo>
                  <a:pt x="3109232" y="797757"/>
                </a:lnTo>
                <a:lnTo>
                  <a:pt x="3120671" y="797757"/>
                </a:lnTo>
                <a:lnTo>
                  <a:pt x="3132111" y="797757"/>
                </a:lnTo>
                <a:lnTo>
                  <a:pt x="3143550" y="797757"/>
                </a:lnTo>
                <a:lnTo>
                  <a:pt x="3154990" y="797757"/>
                </a:lnTo>
                <a:lnTo>
                  <a:pt x="3166429" y="797757"/>
                </a:lnTo>
                <a:lnTo>
                  <a:pt x="3177869" y="797757"/>
                </a:lnTo>
                <a:lnTo>
                  <a:pt x="3189308" y="797757"/>
                </a:lnTo>
                <a:lnTo>
                  <a:pt x="3200748" y="797757"/>
                </a:lnTo>
                <a:lnTo>
                  <a:pt x="3212187" y="797757"/>
                </a:lnTo>
                <a:lnTo>
                  <a:pt x="3223627" y="797757"/>
                </a:lnTo>
                <a:lnTo>
                  <a:pt x="3235066" y="797757"/>
                </a:lnTo>
                <a:lnTo>
                  <a:pt x="3246501" y="797757"/>
                </a:lnTo>
                <a:lnTo>
                  <a:pt x="3257945" y="797757"/>
                </a:lnTo>
                <a:lnTo>
                  <a:pt x="3269385" y="797757"/>
                </a:lnTo>
                <a:lnTo>
                  <a:pt x="3280825" y="797757"/>
                </a:lnTo>
                <a:lnTo>
                  <a:pt x="3292264" y="797757"/>
                </a:lnTo>
                <a:lnTo>
                  <a:pt x="3303699" y="797757"/>
                </a:lnTo>
                <a:lnTo>
                  <a:pt x="3315143" y="797757"/>
                </a:lnTo>
                <a:lnTo>
                  <a:pt x="3326578" y="797757"/>
                </a:lnTo>
                <a:lnTo>
                  <a:pt x="3338017" y="797757"/>
                </a:lnTo>
                <a:lnTo>
                  <a:pt x="3349457" y="797757"/>
                </a:lnTo>
                <a:lnTo>
                  <a:pt x="3360896" y="797757"/>
                </a:lnTo>
                <a:lnTo>
                  <a:pt x="3372336" y="797757"/>
                </a:lnTo>
                <a:lnTo>
                  <a:pt x="3383776" y="797757"/>
                </a:lnTo>
                <a:lnTo>
                  <a:pt x="3395215" y="797757"/>
                </a:lnTo>
                <a:lnTo>
                  <a:pt x="3406654" y="797757"/>
                </a:lnTo>
                <a:lnTo>
                  <a:pt x="3418094" y="797757"/>
                </a:lnTo>
                <a:lnTo>
                  <a:pt x="3429534" y="797757"/>
                </a:lnTo>
                <a:lnTo>
                  <a:pt x="3440973" y="797757"/>
                </a:lnTo>
                <a:lnTo>
                  <a:pt x="3452413" y="797757"/>
                </a:lnTo>
                <a:lnTo>
                  <a:pt x="3463852" y="797757"/>
                </a:lnTo>
                <a:lnTo>
                  <a:pt x="3475292" y="797757"/>
                </a:lnTo>
                <a:lnTo>
                  <a:pt x="3486731" y="797757"/>
                </a:lnTo>
                <a:lnTo>
                  <a:pt x="3498171" y="797757"/>
                </a:lnTo>
                <a:lnTo>
                  <a:pt x="3509610" y="797757"/>
                </a:lnTo>
                <a:lnTo>
                  <a:pt x="3521050" y="797757"/>
                </a:lnTo>
                <a:lnTo>
                  <a:pt x="3532489" y="797757"/>
                </a:lnTo>
                <a:lnTo>
                  <a:pt x="3543929" y="797757"/>
                </a:lnTo>
                <a:lnTo>
                  <a:pt x="3555368" y="797757"/>
                </a:lnTo>
                <a:lnTo>
                  <a:pt x="3566808" y="797757"/>
                </a:lnTo>
                <a:lnTo>
                  <a:pt x="3578247" y="797757"/>
                </a:lnTo>
                <a:lnTo>
                  <a:pt x="3589687" y="797757"/>
                </a:lnTo>
                <a:lnTo>
                  <a:pt x="3601127" y="797757"/>
                </a:lnTo>
                <a:lnTo>
                  <a:pt x="3612566" y="797757"/>
                </a:lnTo>
                <a:lnTo>
                  <a:pt x="3624005" y="797757"/>
                </a:lnTo>
                <a:lnTo>
                  <a:pt x="3635445" y="797757"/>
                </a:lnTo>
                <a:lnTo>
                  <a:pt x="3646885" y="797757"/>
                </a:lnTo>
                <a:lnTo>
                  <a:pt x="3658324" y="797757"/>
                </a:lnTo>
                <a:lnTo>
                  <a:pt x="3669764" y="797757"/>
                </a:lnTo>
                <a:lnTo>
                  <a:pt x="3681203" y="797757"/>
                </a:lnTo>
                <a:lnTo>
                  <a:pt x="3692643" y="797757"/>
                </a:lnTo>
                <a:lnTo>
                  <a:pt x="3704082" y="797757"/>
                </a:lnTo>
                <a:lnTo>
                  <a:pt x="3715522" y="797757"/>
                </a:lnTo>
                <a:lnTo>
                  <a:pt x="3726961" y="797757"/>
                </a:lnTo>
                <a:lnTo>
                  <a:pt x="3738401" y="797757"/>
                </a:lnTo>
                <a:lnTo>
                  <a:pt x="3749840" y="797757"/>
                </a:lnTo>
                <a:lnTo>
                  <a:pt x="3761280" y="797757"/>
                </a:lnTo>
                <a:lnTo>
                  <a:pt x="3772719" y="797757"/>
                </a:lnTo>
                <a:lnTo>
                  <a:pt x="3784154" y="797757"/>
                </a:lnTo>
                <a:lnTo>
                  <a:pt x="3795598" y="797757"/>
                </a:lnTo>
                <a:lnTo>
                  <a:pt x="3807033" y="797757"/>
                </a:lnTo>
                <a:lnTo>
                  <a:pt x="3818473" y="797757"/>
                </a:lnTo>
                <a:lnTo>
                  <a:pt x="3829917" y="797757"/>
                </a:lnTo>
                <a:lnTo>
                  <a:pt x="3841352" y="797757"/>
                </a:lnTo>
                <a:lnTo>
                  <a:pt x="3852791" y="797757"/>
                </a:lnTo>
                <a:lnTo>
                  <a:pt x="3864231" y="797757"/>
                </a:lnTo>
                <a:lnTo>
                  <a:pt x="3875670" y="797757"/>
                </a:lnTo>
                <a:lnTo>
                  <a:pt x="3887110" y="797757"/>
                </a:lnTo>
                <a:lnTo>
                  <a:pt x="3898549" y="797757"/>
                </a:lnTo>
                <a:lnTo>
                  <a:pt x="3909989" y="797757"/>
                </a:lnTo>
                <a:lnTo>
                  <a:pt x="3921447" y="797757"/>
                </a:lnTo>
                <a:lnTo>
                  <a:pt x="3932878" y="797757"/>
                </a:lnTo>
                <a:lnTo>
                  <a:pt x="3944307" y="797757"/>
                </a:lnTo>
                <a:lnTo>
                  <a:pt x="3955737" y="797757"/>
                </a:lnTo>
                <a:lnTo>
                  <a:pt x="3967167" y="797757"/>
                </a:lnTo>
                <a:lnTo>
                  <a:pt x="3978645" y="797757"/>
                </a:lnTo>
                <a:lnTo>
                  <a:pt x="3990075" y="797757"/>
                </a:lnTo>
                <a:lnTo>
                  <a:pt x="4001505" y="797757"/>
                </a:lnTo>
                <a:lnTo>
                  <a:pt x="4012935" y="797757"/>
                </a:lnTo>
                <a:lnTo>
                  <a:pt x="4024365" y="797757"/>
                </a:lnTo>
                <a:lnTo>
                  <a:pt x="4035843" y="797757"/>
                </a:lnTo>
                <a:lnTo>
                  <a:pt x="4047273" y="797757"/>
                </a:lnTo>
                <a:lnTo>
                  <a:pt x="4058702" y="797757"/>
                </a:lnTo>
                <a:lnTo>
                  <a:pt x="4070133" y="797757"/>
                </a:lnTo>
                <a:lnTo>
                  <a:pt x="4081563" y="797757"/>
                </a:lnTo>
                <a:lnTo>
                  <a:pt x="4093040" y="797757"/>
                </a:lnTo>
                <a:lnTo>
                  <a:pt x="4104471" y="797757"/>
                </a:lnTo>
                <a:lnTo>
                  <a:pt x="4115900" y="797757"/>
                </a:lnTo>
                <a:lnTo>
                  <a:pt x="4127330" y="797757"/>
                </a:lnTo>
                <a:lnTo>
                  <a:pt x="4138760" y="797757"/>
                </a:lnTo>
                <a:lnTo>
                  <a:pt x="4150238" y="797757"/>
                </a:lnTo>
                <a:lnTo>
                  <a:pt x="4161668" y="797757"/>
                </a:lnTo>
                <a:lnTo>
                  <a:pt x="4173098" y="797757"/>
                </a:lnTo>
                <a:lnTo>
                  <a:pt x="4184528" y="797757"/>
                </a:lnTo>
                <a:lnTo>
                  <a:pt x="4195958" y="797757"/>
                </a:lnTo>
                <a:lnTo>
                  <a:pt x="4207436" y="797757"/>
                </a:lnTo>
                <a:lnTo>
                  <a:pt x="4218865" y="797757"/>
                </a:lnTo>
                <a:lnTo>
                  <a:pt x="4230296" y="797757"/>
                </a:lnTo>
                <a:lnTo>
                  <a:pt x="4241726" y="797757"/>
                </a:lnTo>
                <a:lnTo>
                  <a:pt x="4253156" y="797757"/>
                </a:lnTo>
                <a:lnTo>
                  <a:pt x="4264634" y="797757"/>
                </a:lnTo>
                <a:lnTo>
                  <a:pt x="4276063" y="797757"/>
                </a:lnTo>
                <a:lnTo>
                  <a:pt x="4287493" y="797757"/>
                </a:lnTo>
                <a:lnTo>
                  <a:pt x="4298923" y="797757"/>
                </a:lnTo>
                <a:lnTo>
                  <a:pt x="4310353" y="797757"/>
                </a:lnTo>
                <a:lnTo>
                  <a:pt x="4321831" y="797757"/>
                </a:lnTo>
                <a:lnTo>
                  <a:pt x="4333261" y="797757"/>
                </a:lnTo>
                <a:lnTo>
                  <a:pt x="4344691" y="797757"/>
                </a:lnTo>
                <a:lnTo>
                  <a:pt x="4356121" y="797757"/>
                </a:lnTo>
                <a:lnTo>
                  <a:pt x="4367551" y="797757"/>
                </a:lnTo>
                <a:lnTo>
                  <a:pt x="4379028" y="797757"/>
                </a:lnTo>
                <a:lnTo>
                  <a:pt x="4390458" y="797757"/>
                </a:lnTo>
                <a:lnTo>
                  <a:pt x="4401889" y="797757"/>
                </a:lnTo>
                <a:lnTo>
                  <a:pt x="4413319" y="797757"/>
                </a:lnTo>
                <a:lnTo>
                  <a:pt x="4424749" y="797757"/>
                </a:lnTo>
                <a:lnTo>
                  <a:pt x="4436226" y="797757"/>
                </a:lnTo>
                <a:lnTo>
                  <a:pt x="4447656" y="797757"/>
                </a:lnTo>
                <a:lnTo>
                  <a:pt x="4459086" y="797757"/>
                </a:lnTo>
                <a:lnTo>
                  <a:pt x="4470516" y="797757"/>
                </a:lnTo>
                <a:lnTo>
                  <a:pt x="4481946" y="797757"/>
                </a:lnTo>
                <a:lnTo>
                  <a:pt x="4493424" y="797757"/>
                </a:lnTo>
                <a:lnTo>
                  <a:pt x="4504854" y="797757"/>
                </a:lnTo>
                <a:lnTo>
                  <a:pt x="4516284" y="797757"/>
                </a:lnTo>
                <a:lnTo>
                  <a:pt x="4527714" y="797757"/>
                </a:lnTo>
                <a:lnTo>
                  <a:pt x="4539144" y="797757"/>
                </a:lnTo>
                <a:lnTo>
                  <a:pt x="4550621" y="797757"/>
                </a:lnTo>
                <a:lnTo>
                  <a:pt x="4562051" y="797757"/>
                </a:lnTo>
                <a:lnTo>
                  <a:pt x="4573482" y="797757"/>
                </a:lnTo>
                <a:lnTo>
                  <a:pt x="4584912" y="797757"/>
                </a:lnTo>
                <a:lnTo>
                  <a:pt x="4596341" y="797757"/>
                </a:lnTo>
                <a:lnTo>
                  <a:pt x="4607771" y="797757"/>
                </a:lnTo>
                <a:lnTo>
                  <a:pt x="4619249" y="797757"/>
                </a:lnTo>
                <a:lnTo>
                  <a:pt x="4630679" y="797757"/>
                </a:lnTo>
                <a:lnTo>
                  <a:pt x="4642109" y="797757"/>
                </a:lnTo>
                <a:lnTo>
                  <a:pt x="4653539" y="797757"/>
                </a:lnTo>
                <a:lnTo>
                  <a:pt x="4664969" y="797757"/>
                </a:lnTo>
                <a:lnTo>
                  <a:pt x="4676447" y="797757"/>
                </a:lnTo>
                <a:lnTo>
                  <a:pt x="4687877" y="797757"/>
                </a:lnTo>
                <a:lnTo>
                  <a:pt x="4699306" y="797757"/>
                </a:lnTo>
                <a:lnTo>
                  <a:pt x="4710737" y="797757"/>
                </a:lnTo>
                <a:lnTo>
                  <a:pt x="4722167" y="797757"/>
                </a:lnTo>
                <a:lnTo>
                  <a:pt x="4733644" y="797757"/>
                </a:lnTo>
                <a:lnTo>
                  <a:pt x="4745075" y="797757"/>
                </a:lnTo>
                <a:lnTo>
                  <a:pt x="4756504" y="797757"/>
                </a:lnTo>
                <a:lnTo>
                  <a:pt x="4767934" y="797757"/>
                </a:lnTo>
                <a:lnTo>
                  <a:pt x="4779364" y="797757"/>
                </a:lnTo>
                <a:lnTo>
                  <a:pt x="4790842" y="797757"/>
                </a:lnTo>
                <a:lnTo>
                  <a:pt x="4802272" y="797757"/>
                </a:lnTo>
                <a:lnTo>
                  <a:pt x="4813702" y="797757"/>
                </a:lnTo>
                <a:lnTo>
                  <a:pt x="4825132" y="797757"/>
                </a:lnTo>
                <a:lnTo>
                  <a:pt x="4836562" y="797757"/>
                </a:lnTo>
                <a:lnTo>
                  <a:pt x="4848040" y="797757"/>
                </a:lnTo>
                <a:lnTo>
                  <a:pt x="4859469" y="797757"/>
                </a:lnTo>
                <a:lnTo>
                  <a:pt x="4870899" y="797757"/>
                </a:lnTo>
                <a:lnTo>
                  <a:pt x="4882330" y="797757"/>
                </a:lnTo>
                <a:lnTo>
                  <a:pt x="4893760" y="797757"/>
                </a:lnTo>
                <a:lnTo>
                  <a:pt x="4905237" y="797757"/>
                </a:lnTo>
                <a:lnTo>
                  <a:pt x="4916667" y="797757"/>
                </a:lnTo>
                <a:lnTo>
                  <a:pt x="4928097" y="797757"/>
                </a:lnTo>
                <a:lnTo>
                  <a:pt x="4939527" y="797757"/>
                </a:lnTo>
                <a:lnTo>
                  <a:pt x="4950957" y="797757"/>
                </a:lnTo>
                <a:lnTo>
                  <a:pt x="4962435" y="797757"/>
                </a:lnTo>
                <a:lnTo>
                  <a:pt x="4973865" y="797757"/>
                </a:lnTo>
                <a:lnTo>
                  <a:pt x="4985295" y="797757"/>
                </a:lnTo>
                <a:lnTo>
                  <a:pt x="4996725" y="797757"/>
                </a:lnTo>
                <a:lnTo>
                  <a:pt x="5008155" y="797757"/>
                </a:lnTo>
                <a:lnTo>
                  <a:pt x="5019632" y="797757"/>
                </a:lnTo>
                <a:lnTo>
                  <a:pt x="5031062" y="797757"/>
                </a:lnTo>
                <a:lnTo>
                  <a:pt x="5042492" y="797757"/>
                </a:lnTo>
                <a:lnTo>
                  <a:pt x="5053923" y="797757"/>
                </a:lnTo>
                <a:lnTo>
                  <a:pt x="5065353" y="797757"/>
                </a:lnTo>
                <a:lnTo>
                  <a:pt x="5076830" y="797757"/>
                </a:lnTo>
                <a:lnTo>
                  <a:pt x="5088260" y="797757"/>
                </a:lnTo>
                <a:lnTo>
                  <a:pt x="5099690" y="797757"/>
                </a:lnTo>
                <a:lnTo>
                  <a:pt x="5111120" y="797757"/>
                </a:lnTo>
                <a:lnTo>
                  <a:pt x="5122550" y="797757"/>
                </a:lnTo>
                <a:lnTo>
                  <a:pt x="5134028" y="797757"/>
                </a:lnTo>
                <a:lnTo>
                  <a:pt x="5145458" y="797757"/>
                </a:lnTo>
                <a:lnTo>
                  <a:pt x="5156888" y="797757"/>
                </a:lnTo>
                <a:lnTo>
                  <a:pt x="5168318" y="797757"/>
                </a:lnTo>
                <a:lnTo>
                  <a:pt x="5179747" y="797757"/>
                </a:lnTo>
                <a:lnTo>
                  <a:pt x="5191225" y="797757"/>
                </a:lnTo>
                <a:lnTo>
                  <a:pt x="5202655" y="797757"/>
                </a:lnTo>
                <a:lnTo>
                  <a:pt x="5214085" y="797757"/>
                </a:lnTo>
                <a:lnTo>
                  <a:pt x="5225515" y="797757"/>
                </a:lnTo>
                <a:lnTo>
                  <a:pt x="5236945" y="797757"/>
                </a:lnTo>
                <a:lnTo>
                  <a:pt x="5248423" y="797757"/>
                </a:lnTo>
                <a:lnTo>
                  <a:pt x="5259853" y="797757"/>
                </a:lnTo>
                <a:lnTo>
                  <a:pt x="5271283" y="797757"/>
                </a:lnTo>
                <a:lnTo>
                  <a:pt x="5282713" y="797757"/>
                </a:lnTo>
                <a:lnTo>
                  <a:pt x="5294143" y="797757"/>
                </a:lnTo>
                <a:lnTo>
                  <a:pt x="5305621" y="797757"/>
                </a:lnTo>
                <a:lnTo>
                  <a:pt x="5317051" y="797757"/>
                </a:lnTo>
                <a:lnTo>
                  <a:pt x="5328481" y="797757"/>
                </a:lnTo>
                <a:lnTo>
                  <a:pt x="5339910" y="797757"/>
                </a:lnTo>
                <a:lnTo>
                  <a:pt x="5351340" y="797757"/>
                </a:lnTo>
                <a:lnTo>
                  <a:pt x="5362818" y="797757"/>
                </a:lnTo>
                <a:lnTo>
                  <a:pt x="5374248" y="797757"/>
                </a:lnTo>
                <a:lnTo>
                  <a:pt x="5385678" y="797757"/>
                </a:lnTo>
                <a:lnTo>
                  <a:pt x="5397108" y="797757"/>
                </a:lnTo>
                <a:lnTo>
                  <a:pt x="5408538" y="797757"/>
                </a:lnTo>
                <a:lnTo>
                  <a:pt x="5420016" y="797757"/>
                </a:lnTo>
                <a:lnTo>
                  <a:pt x="5431446" y="797757"/>
                </a:lnTo>
                <a:lnTo>
                  <a:pt x="5442876" y="797757"/>
                </a:lnTo>
                <a:lnTo>
                  <a:pt x="5454306" y="797757"/>
                </a:lnTo>
                <a:lnTo>
                  <a:pt x="5465736" y="797757"/>
                </a:lnTo>
                <a:lnTo>
                  <a:pt x="5477214" y="797757"/>
                </a:lnTo>
                <a:lnTo>
                  <a:pt x="5488643" y="797757"/>
                </a:lnTo>
                <a:lnTo>
                  <a:pt x="5500073" y="797757"/>
                </a:lnTo>
                <a:lnTo>
                  <a:pt x="5511503" y="797757"/>
                </a:lnTo>
                <a:lnTo>
                  <a:pt x="5522933" y="797757"/>
                </a:lnTo>
                <a:lnTo>
                  <a:pt x="5534411" y="797757"/>
                </a:lnTo>
                <a:lnTo>
                  <a:pt x="5545841" y="797757"/>
                </a:lnTo>
                <a:lnTo>
                  <a:pt x="5557271" y="797757"/>
                </a:lnTo>
                <a:lnTo>
                  <a:pt x="5568701" y="797757"/>
                </a:lnTo>
                <a:lnTo>
                  <a:pt x="5580131" y="797757"/>
                </a:lnTo>
                <a:lnTo>
                  <a:pt x="5591609" y="797757"/>
                </a:lnTo>
                <a:lnTo>
                  <a:pt x="5603038" y="797757"/>
                </a:lnTo>
                <a:lnTo>
                  <a:pt x="5614469" y="797757"/>
                </a:lnTo>
                <a:lnTo>
                  <a:pt x="5625899" y="797757"/>
                </a:lnTo>
                <a:lnTo>
                  <a:pt x="5637329" y="797757"/>
                </a:lnTo>
                <a:lnTo>
                  <a:pt x="5648759" y="797757"/>
                </a:lnTo>
                <a:lnTo>
                  <a:pt x="5660236" y="797757"/>
                </a:lnTo>
                <a:lnTo>
                  <a:pt x="5671666" y="797757"/>
                </a:lnTo>
                <a:lnTo>
                  <a:pt x="5683096" y="797757"/>
                </a:lnTo>
                <a:lnTo>
                  <a:pt x="5694526" y="797757"/>
                </a:lnTo>
                <a:lnTo>
                  <a:pt x="5705956" y="797757"/>
                </a:lnTo>
                <a:lnTo>
                  <a:pt x="5717434" y="797757"/>
                </a:lnTo>
                <a:lnTo>
                  <a:pt x="5728864" y="797757"/>
                </a:lnTo>
                <a:lnTo>
                  <a:pt x="5740294" y="797757"/>
                </a:lnTo>
                <a:lnTo>
                  <a:pt x="5751724" y="797757"/>
                </a:lnTo>
                <a:lnTo>
                  <a:pt x="5763154" y="797757"/>
                </a:lnTo>
                <a:lnTo>
                  <a:pt x="5774631" y="797757"/>
                </a:lnTo>
                <a:lnTo>
                  <a:pt x="5786062" y="797757"/>
                </a:lnTo>
                <a:lnTo>
                  <a:pt x="5797492" y="797757"/>
                </a:lnTo>
                <a:lnTo>
                  <a:pt x="5808921" y="797757"/>
                </a:lnTo>
                <a:lnTo>
                  <a:pt x="5820351" y="797757"/>
                </a:lnTo>
                <a:lnTo>
                  <a:pt x="5831829" y="797757"/>
                </a:lnTo>
                <a:lnTo>
                  <a:pt x="5843259" y="797757"/>
                </a:lnTo>
                <a:lnTo>
                  <a:pt x="5854689" y="797757"/>
                </a:lnTo>
                <a:lnTo>
                  <a:pt x="5866119" y="797757"/>
                </a:lnTo>
                <a:lnTo>
                  <a:pt x="5877549" y="797757"/>
                </a:lnTo>
                <a:lnTo>
                  <a:pt x="5889027" y="797757"/>
                </a:lnTo>
                <a:lnTo>
                  <a:pt x="5900457" y="797757"/>
                </a:lnTo>
                <a:lnTo>
                  <a:pt x="5911887" y="797757"/>
                </a:lnTo>
                <a:lnTo>
                  <a:pt x="5923317" y="797757"/>
                </a:lnTo>
                <a:lnTo>
                  <a:pt x="5934747" y="797757"/>
                </a:lnTo>
                <a:lnTo>
                  <a:pt x="5946225" y="797757"/>
                </a:lnTo>
                <a:lnTo>
                  <a:pt x="5957655" y="797757"/>
                </a:lnTo>
                <a:lnTo>
                  <a:pt x="5969084" y="797757"/>
                </a:lnTo>
                <a:lnTo>
                  <a:pt x="5980514" y="797757"/>
                </a:lnTo>
                <a:lnTo>
                  <a:pt x="5991944" y="797757"/>
                </a:lnTo>
                <a:lnTo>
                  <a:pt x="6003422" y="797757"/>
                </a:lnTo>
                <a:lnTo>
                  <a:pt x="6014852" y="797757"/>
                </a:lnTo>
                <a:lnTo>
                  <a:pt x="6026282" y="797757"/>
                </a:lnTo>
                <a:lnTo>
                  <a:pt x="6037712" y="797757"/>
                </a:lnTo>
                <a:lnTo>
                  <a:pt x="6049142" y="797757"/>
                </a:lnTo>
                <a:lnTo>
                  <a:pt x="6060620" y="797757"/>
                </a:lnTo>
                <a:lnTo>
                  <a:pt x="6072049" y="797757"/>
                </a:lnTo>
                <a:lnTo>
                  <a:pt x="6083480" y="797757"/>
                </a:lnTo>
                <a:lnTo>
                  <a:pt x="6094910" y="797757"/>
                </a:lnTo>
                <a:lnTo>
                  <a:pt x="6106340" y="797757"/>
                </a:lnTo>
                <a:lnTo>
                  <a:pt x="6117818" y="797757"/>
                </a:lnTo>
                <a:lnTo>
                  <a:pt x="6129247" y="797757"/>
                </a:lnTo>
                <a:lnTo>
                  <a:pt x="6140677" y="797757"/>
                </a:lnTo>
                <a:lnTo>
                  <a:pt x="6152107" y="797757"/>
                </a:lnTo>
                <a:lnTo>
                  <a:pt x="6163537" y="797757"/>
                </a:lnTo>
                <a:lnTo>
                  <a:pt x="6175015" y="797757"/>
                </a:lnTo>
                <a:lnTo>
                  <a:pt x="6186445" y="797757"/>
                </a:lnTo>
                <a:lnTo>
                  <a:pt x="6197875" y="797757"/>
                </a:lnTo>
                <a:lnTo>
                  <a:pt x="6209305" y="797757"/>
                </a:lnTo>
                <a:lnTo>
                  <a:pt x="6220735" y="797757"/>
                </a:lnTo>
                <a:lnTo>
                  <a:pt x="6232212" y="797757"/>
                </a:lnTo>
                <a:lnTo>
                  <a:pt x="6243642" y="797757"/>
                </a:lnTo>
                <a:lnTo>
                  <a:pt x="6255073" y="797757"/>
                </a:lnTo>
                <a:lnTo>
                  <a:pt x="6266503" y="797757"/>
                </a:lnTo>
                <a:lnTo>
                  <a:pt x="6277933" y="797757"/>
                </a:lnTo>
                <a:lnTo>
                  <a:pt x="6289410" y="797757"/>
                </a:lnTo>
                <a:lnTo>
                  <a:pt x="6300840" y="797757"/>
                </a:lnTo>
                <a:lnTo>
                  <a:pt x="6312270" y="797757"/>
                </a:lnTo>
                <a:lnTo>
                  <a:pt x="6323700" y="797757"/>
                </a:lnTo>
                <a:lnTo>
                  <a:pt x="6335130" y="797757"/>
                </a:lnTo>
                <a:lnTo>
                  <a:pt x="6346608" y="797757"/>
                </a:lnTo>
                <a:lnTo>
                  <a:pt x="6358038" y="797757"/>
                </a:lnTo>
                <a:lnTo>
                  <a:pt x="6369468" y="797757"/>
                </a:lnTo>
                <a:lnTo>
                  <a:pt x="6380898" y="797757"/>
                </a:lnTo>
                <a:lnTo>
                  <a:pt x="6392328" y="797757"/>
                </a:lnTo>
                <a:lnTo>
                  <a:pt x="6403805" y="797757"/>
                </a:lnTo>
                <a:lnTo>
                  <a:pt x="6415235" y="797757"/>
                </a:lnTo>
                <a:lnTo>
                  <a:pt x="6426666" y="797757"/>
                </a:lnTo>
                <a:lnTo>
                  <a:pt x="6438096" y="797757"/>
                </a:lnTo>
                <a:lnTo>
                  <a:pt x="6449525" y="797757"/>
                </a:lnTo>
                <a:lnTo>
                  <a:pt x="6461003" y="797757"/>
                </a:lnTo>
                <a:lnTo>
                  <a:pt x="6472433" y="797757"/>
                </a:lnTo>
                <a:lnTo>
                  <a:pt x="6483863" y="797757"/>
                </a:lnTo>
                <a:lnTo>
                  <a:pt x="6495293" y="797757"/>
                </a:lnTo>
                <a:lnTo>
                  <a:pt x="6506723" y="797757"/>
                </a:lnTo>
                <a:lnTo>
                  <a:pt x="6518201" y="797757"/>
                </a:lnTo>
                <a:lnTo>
                  <a:pt x="6529631" y="797757"/>
                </a:lnTo>
                <a:lnTo>
                  <a:pt x="6541061" y="797757"/>
                </a:lnTo>
                <a:lnTo>
                  <a:pt x="6552490" y="797757"/>
                </a:lnTo>
                <a:lnTo>
                  <a:pt x="6563921" y="797757"/>
                </a:lnTo>
                <a:lnTo>
                  <a:pt x="6575398" y="797757"/>
                </a:lnTo>
                <a:lnTo>
                  <a:pt x="6586828" y="797757"/>
                </a:lnTo>
                <a:lnTo>
                  <a:pt x="6598259" y="797757"/>
                </a:lnTo>
                <a:lnTo>
                  <a:pt x="6609688" y="797757"/>
                </a:lnTo>
                <a:lnTo>
                  <a:pt x="6621118" y="797757"/>
                </a:lnTo>
                <a:lnTo>
                  <a:pt x="6632596" y="797757"/>
                </a:lnTo>
                <a:lnTo>
                  <a:pt x="6644026" y="797757"/>
                </a:lnTo>
                <a:lnTo>
                  <a:pt x="6655456" y="797757"/>
                </a:lnTo>
                <a:lnTo>
                  <a:pt x="6666886" y="797757"/>
                </a:lnTo>
                <a:lnTo>
                  <a:pt x="6678316" y="797757"/>
                </a:lnTo>
                <a:lnTo>
                  <a:pt x="6689794" y="797757"/>
                </a:lnTo>
                <a:lnTo>
                  <a:pt x="6701224" y="797757"/>
                </a:lnTo>
                <a:lnTo>
                  <a:pt x="6712653" y="797757"/>
                </a:lnTo>
                <a:lnTo>
                  <a:pt x="6724083" y="797757"/>
                </a:lnTo>
                <a:lnTo>
                  <a:pt x="6735514" y="797757"/>
                </a:lnTo>
                <a:lnTo>
                  <a:pt x="6746944" y="797757"/>
                </a:lnTo>
                <a:lnTo>
                  <a:pt x="6758421" y="797757"/>
                </a:lnTo>
                <a:lnTo>
                  <a:pt x="6769851" y="797757"/>
                </a:lnTo>
                <a:lnTo>
                  <a:pt x="6781281" y="797757"/>
                </a:lnTo>
                <a:lnTo>
                  <a:pt x="6792711" y="797757"/>
                </a:lnTo>
                <a:lnTo>
                  <a:pt x="6804141" y="797757"/>
                </a:lnTo>
                <a:lnTo>
                  <a:pt x="6815619" y="797757"/>
                </a:lnTo>
                <a:lnTo>
                  <a:pt x="6827049" y="797757"/>
                </a:lnTo>
                <a:lnTo>
                  <a:pt x="6838479" y="797757"/>
                </a:lnTo>
                <a:lnTo>
                  <a:pt x="6849909" y="797757"/>
                </a:lnTo>
                <a:lnTo>
                  <a:pt x="6861339" y="797757"/>
                </a:lnTo>
                <a:lnTo>
                  <a:pt x="6872816" y="797757"/>
                </a:lnTo>
                <a:lnTo>
                  <a:pt x="6884246" y="797757"/>
                </a:lnTo>
                <a:lnTo>
                  <a:pt x="6895676" y="797757"/>
                </a:lnTo>
                <a:lnTo>
                  <a:pt x="6907107" y="797757"/>
                </a:lnTo>
                <a:lnTo>
                  <a:pt x="6918537" y="797757"/>
                </a:lnTo>
                <a:lnTo>
                  <a:pt x="6930014" y="797757"/>
                </a:lnTo>
                <a:lnTo>
                  <a:pt x="6941444" y="797757"/>
                </a:lnTo>
                <a:lnTo>
                  <a:pt x="6952874" y="797757"/>
                </a:lnTo>
                <a:lnTo>
                  <a:pt x="6964304" y="797757"/>
                </a:lnTo>
                <a:lnTo>
                  <a:pt x="6975734" y="797757"/>
                </a:lnTo>
                <a:lnTo>
                  <a:pt x="6987212" y="797757"/>
                </a:lnTo>
                <a:lnTo>
                  <a:pt x="6998642" y="797757"/>
                </a:lnTo>
                <a:lnTo>
                  <a:pt x="7010072" y="797757"/>
                </a:lnTo>
                <a:lnTo>
                  <a:pt x="7021502" y="797757"/>
                </a:lnTo>
                <a:lnTo>
                  <a:pt x="7032931" y="797757"/>
                </a:lnTo>
                <a:lnTo>
                  <a:pt x="7044409" y="797757"/>
                </a:lnTo>
                <a:lnTo>
                  <a:pt x="7055839" y="797757"/>
                </a:lnTo>
                <a:lnTo>
                  <a:pt x="7067269" y="797757"/>
                </a:lnTo>
                <a:lnTo>
                  <a:pt x="7078700" y="797757"/>
                </a:lnTo>
                <a:lnTo>
                  <a:pt x="7090129" y="797757"/>
                </a:lnTo>
                <a:lnTo>
                  <a:pt x="7101607" y="797757"/>
                </a:lnTo>
                <a:lnTo>
                  <a:pt x="7113037" y="797757"/>
                </a:lnTo>
                <a:lnTo>
                  <a:pt x="7124467" y="797757"/>
                </a:lnTo>
                <a:lnTo>
                  <a:pt x="7135897" y="797757"/>
                </a:lnTo>
                <a:lnTo>
                  <a:pt x="7147327" y="797757"/>
                </a:lnTo>
                <a:lnTo>
                  <a:pt x="7158805" y="797757"/>
                </a:lnTo>
                <a:lnTo>
                  <a:pt x="7170235" y="797757"/>
                </a:lnTo>
                <a:lnTo>
                  <a:pt x="7181665" y="797757"/>
                </a:lnTo>
                <a:lnTo>
                  <a:pt x="7193094" y="797757"/>
                </a:lnTo>
                <a:lnTo>
                  <a:pt x="7204524" y="797757"/>
                </a:lnTo>
                <a:lnTo>
                  <a:pt x="7216002" y="797757"/>
                </a:lnTo>
                <a:lnTo>
                  <a:pt x="7227432" y="797757"/>
                </a:lnTo>
                <a:lnTo>
                  <a:pt x="7238862" y="797757"/>
                </a:lnTo>
                <a:lnTo>
                  <a:pt x="7250292" y="797757"/>
                </a:lnTo>
                <a:lnTo>
                  <a:pt x="7261722" y="797757"/>
                </a:lnTo>
                <a:lnTo>
                  <a:pt x="7273200" y="797757"/>
                </a:lnTo>
                <a:lnTo>
                  <a:pt x="7284630" y="797757"/>
                </a:lnTo>
                <a:lnTo>
                  <a:pt x="7296060" y="797757"/>
                </a:lnTo>
                <a:lnTo>
                  <a:pt x="7307490" y="797757"/>
                </a:lnTo>
                <a:lnTo>
                  <a:pt x="7318920" y="797757"/>
                </a:lnTo>
                <a:lnTo>
                  <a:pt x="7330398" y="797757"/>
                </a:lnTo>
                <a:lnTo>
                  <a:pt x="7341828" y="797757"/>
                </a:lnTo>
                <a:lnTo>
                  <a:pt x="7353257" y="797757"/>
                </a:lnTo>
                <a:lnTo>
                  <a:pt x="7364687" y="797757"/>
                </a:lnTo>
                <a:lnTo>
                  <a:pt x="7376117" y="797757"/>
                </a:lnTo>
                <a:lnTo>
                  <a:pt x="7387595" y="797757"/>
                </a:lnTo>
                <a:lnTo>
                  <a:pt x="7399025" y="797757"/>
                </a:lnTo>
                <a:lnTo>
                  <a:pt x="7410455" y="797757"/>
                </a:lnTo>
                <a:lnTo>
                  <a:pt x="7421885" y="797757"/>
                </a:lnTo>
                <a:lnTo>
                  <a:pt x="7433315" y="797757"/>
                </a:lnTo>
                <a:lnTo>
                  <a:pt x="7444793" y="797757"/>
                </a:lnTo>
                <a:lnTo>
                  <a:pt x="7456222" y="797757"/>
                </a:lnTo>
                <a:lnTo>
                  <a:pt x="7467653" y="797757"/>
                </a:lnTo>
                <a:lnTo>
                  <a:pt x="7479083" y="797757"/>
                </a:lnTo>
                <a:lnTo>
                  <a:pt x="7490513" y="797757"/>
                </a:lnTo>
                <a:lnTo>
                  <a:pt x="7501990" y="797757"/>
                </a:lnTo>
                <a:lnTo>
                  <a:pt x="7513420" y="797757"/>
                </a:lnTo>
                <a:lnTo>
                  <a:pt x="7524850" y="797757"/>
                </a:lnTo>
                <a:lnTo>
                  <a:pt x="7536280" y="797757"/>
                </a:lnTo>
                <a:lnTo>
                  <a:pt x="7547710" y="797757"/>
                </a:lnTo>
                <a:lnTo>
                  <a:pt x="7559188" y="797757"/>
                </a:lnTo>
                <a:lnTo>
                  <a:pt x="7570618" y="797757"/>
                </a:lnTo>
                <a:lnTo>
                  <a:pt x="7582048" y="797757"/>
                </a:lnTo>
                <a:lnTo>
                  <a:pt x="7593478" y="797757"/>
                </a:lnTo>
                <a:lnTo>
                  <a:pt x="7604908" y="797757"/>
                </a:lnTo>
                <a:lnTo>
                  <a:pt x="7616385" y="797757"/>
                </a:lnTo>
                <a:lnTo>
                  <a:pt x="7627815" y="797757"/>
                </a:lnTo>
                <a:lnTo>
                  <a:pt x="7639246" y="797757"/>
                </a:lnTo>
                <a:lnTo>
                  <a:pt x="7650676" y="797757"/>
                </a:lnTo>
                <a:lnTo>
                  <a:pt x="7662106" y="797757"/>
                </a:lnTo>
                <a:lnTo>
                  <a:pt x="7673583" y="797757"/>
                </a:lnTo>
                <a:lnTo>
                  <a:pt x="7685013" y="797757"/>
                </a:lnTo>
                <a:lnTo>
                  <a:pt x="7696443" y="797757"/>
                </a:lnTo>
                <a:lnTo>
                  <a:pt x="7707873" y="797757"/>
                </a:lnTo>
                <a:lnTo>
                  <a:pt x="7719303" y="797757"/>
                </a:lnTo>
                <a:lnTo>
                  <a:pt x="7730733" y="797757"/>
                </a:lnTo>
                <a:lnTo>
                  <a:pt x="7742211" y="797757"/>
                </a:lnTo>
                <a:lnTo>
                  <a:pt x="7753641" y="797757"/>
                </a:lnTo>
                <a:lnTo>
                  <a:pt x="7765071" y="797757"/>
                </a:lnTo>
                <a:lnTo>
                  <a:pt x="7776501" y="797757"/>
                </a:lnTo>
                <a:lnTo>
                  <a:pt x="7787931" y="797757"/>
                </a:lnTo>
                <a:lnTo>
                  <a:pt x="7799408" y="797757"/>
                </a:lnTo>
                <a:lnTo>
                  <a:pt x="7810839" y="797757"/>
                </a:lnTo>
                <a:lnTo>
                  <a:pt x="7822268" y="797757"/>
                </a:lnTo>
                <a:lnTo>
                  <a:pt x="7833698" y="797757"/>
                </a:lnTo>
                <a:lnTo>
                  <a:pt x="7845128" y="797757"/>
                </a:lnTo>
                <a:lnTo>
                  <a:pt x="7856606" y="797757"/>
                </a:lnTo>
                <a:lnTo>
                  <a:pt x="7868036" y="797757"/>
                </a:lnTo>
                <a:lnTo>
                  <a:pt x="7879466" y="797757"/>
                </a:lnTo>
                <a:lnTo>
                  <a:pt x="7890896" y="797757"/>
                </a:lnTo>
                <a:lnTo>
                  <a:pt x="7902326" y="797757"/>
                </a:lnTo>
                <a:lnTo>
                  <a:pt x="7913804" y="797757"/>
                </a:lnTo>
                <a:lnTo>
                  <a:pt x="7925234" y="797757"/>
                </a:lnTo>
                <a:lnTo>
                  <a:pt x="7936663" y="797757"/>
                </a:lnTo>
                <a:lnTo>
                  <a:pt x="7948094" y="797757"/>
                </a:lnTo>
                <a:lnTo>
                  <a:pt x="7959524" y="797757"/>
                </a:lnTo>
                <a:lnTo>
                  <a:pt x="7971001" y="797757"/>
                </a:lnTo>
                <a:lnTo>
                  <a:pt x="7982431" y="797757"/>
                </a:lnTo>
                <a:lnTo>
                  <a:pt x="7993861" y="797757"/>
                </a:lnTo>
                <a:lnTo>
                  <a:pt x="8005291" y="797757"/>
                </a:lnTo>
                <a:lnTo>
                  <a:pt x="8016721" y="797757"/>
                </a:lnTo>
                <a:lnTo>
                  <a:pt x="8028199" y="797757"/>
                </a:lnTo>
                <a:lnTo>
                  <a:pt x="8039629" y="797757"/>
                </a:lnTo>
                <a:lnTo>
                  <a:pt x="8051059" y="797757"/>
                </a:lnTo>
                <a:lnTo>
                  <a:pt x="8062489" y="797757"/>
                </a:lnTo>
                <a:lnTo>
                  <a:pt x="8073919" y="797757"/>
                </a:lnTo>
                <a:lnTo>
                  <a:pt x="8085396" y="797757"/>
                </a:lnTo>
                <a:lnTo>
                  <a:pt x="8096826" y="797757"/>
                </a:lnTo>
                <a:lnTo>
                  <a:pt x="8108256" y="797757"/>
                </a:lnTo>
                <a:lnTo>
                  <a:pt x="8119687" y="797757"/>
                </a:lnTo>
                <a:lnTo>
                  <a:pt x="8131117" y="797757"/>
                </a:lnTo>
                <a:lnTo>
                  <a:pt x="8142594" y="797757"/>
                </a:lnTo>
                <a:lnTo>
                  <a:pt x="8154024" y="797757"/>
                </a:lnTo>
                <a:lnTo>
                  <a:pt x="8165454" y="797757"/>
                </a:lnTo>
                <a:lnTo>
                  <a:pt x="8176884" y="797757"/>
                </a:lnTo>
                <a:lnTo>
                  <a:pt x="8188314" y="797757"/>
                </a:lnTo>
                <a:lnTo>
                  <a:pt x="8199792" y="797757"/>
                </a:lnTo>
                <a:lnTo>
                  <a:pt x="8211222" y="797757"/>
                </a:lnTo>
                <a:lnTo>
                  <a:pt x="8222652" y="797757"/>
                </a:lnTo>
                <a:lnTo>
                  <a:pt x="8234082" y="797757"/>
                </a:lnTo>
                <a:lnTo>
                  <a:pt x="8245512" y="797757"/>
                </a:lnTo>
                <a:lnTo>
                  <a:pt x="8256989" y="797757"/>
                </a:lnTo>
                <a:lnTo>
                  <a:pt x="8268419" y="797757"/>
                </a:lnTo>
                <a:lnTo>
                  <a:pt x="8279850" y="797757"/>
                </a:lnTo>
                <a:lnTo>
                  <a:pt x="8291280" y="797757"/>
                </a:lnTo>
                <a:lnTo>
                  <a:pt x="8302709" y="797757"/>
                </a:lnTo>
                <a:lnTo>
                  <a:pt x="8314187" y="797757"/>
                </a:lnTo>
                <a:lnTo>
                  <a:pt x="8325617" y="797757"/>
                </a:lnTo>
                <a:lnTo>
                  <a:pt x="8337047" y="797757"/>
                </a:lnTo>
                <a:lnTo>
                  <a:pt x="8348477" y="797757"/>
                </a:lnTo>
                <a:lnTo>
                  <a:pt x="8359907" y="797757"/>
                </a:lnTo>
                <a:lnTo>
                  <a:pt x="8371385" y="797757"/>
                </a:lnTo>
                <a:lnTo>
                  <a:pt x="8382815" y="797757"/>
                </a:lnTo>
                <a:lnTo>
                  <a:pt x="8394245" y="797757"/>
                </a:lnTo>
                <a:lnTo>
                  <a:pt x="8405674" y="797757"/>
                </a:lnTo>
                <a:lnTo>
                  <a:pt x="8417104" y="797757"/>
                </a:lnTo>
                <a:lnTo>
                  <a:pt x="8428582" y="797757"/>
                </a:lnTo>
                <a:lnTo>
                  <a:pt x="8440012" y="797757"/>
                </a:lnTo>
                <a:lnTo>
                  <a:pt x="8451442" y="797757"/>
                </a:lnTo>
                <a:lnTo>
                  <a:pt x="8462872" y="797757"/>
                </a:lnTo>
                <a:lnTo>
                  <a:pt x="8474302" y="797757"/>
                </a:lnTo>
                <a:lnTo>
                  <a:pt x="8485780" y="797757"/>
                </a:lnTo>
                <a:lnTo>
                  <a:pt x="8497210" y="797757"/>
                </a:lnTo>
                <a:lnTo>
                  <a:pt x="8508640" y="797757"/>
                </a:lnTo>
                <a:lnTo>
                  <a:pt x="8520069" y="797757"/>
                </a:lnTo>
                <a:lnTo>
                  <a:pt x="8531500" y="797757"/>
                </a:lnTo>
                <a:lnTo>
                  <a:pt x="8542977" y="797757"/>
                </a:lnTo>
                <a:lnTo>
                  <a:pt x="8554407" y="797757"/>
                </a:lnTo>
                <a:lnTo>
                  <a:pt x="8565837" y="797757"/>
                </a:lnTo>
                <a:lnTo>
                  <a:pt x="8577267" y="797757"/>
                </a:lnTo>
                <a:lnTo>
                  <a:pt x="8588697" y="797757"/>
                </a:lnTo>
                <a:lnTo>
                  <a:pt x="8600175" y="797757"/>
                </a:lnTo>
                <a:lnTo>
                  <a:pt x="8611605" y="797757"/>
                </a:lnTo>
                <a:lnTo>
                  <a:pt x="8623035" y="797757"/>
                </a:lnTo>
                <a:lnTo>
                  <a:pt x="8634465" y="797757"/>
                </a:lnTo>
                <a:lnTo>
                  <a:pt x="8645895" y="797757"/>
                </a:lnTo>
                <a:lnTo>
                  <a:pt x="8657373" y="797757"/>
                </a:lnTo>
                <a:lnTo>
                  <a:pt x="8668802" y="797757"/>
                </a:lnTo>
                <a:lnTo>
                  <a:pt x="8680232" y="797757"/>
                </a:lnTo>
                <a:lnTo>
                  <a:pt x="8691662" y="797757"/>
                </a:lnTo>
                <a:lnTo>
                  <a:pt x="8703093" y="797757"/>
                </a:lnTo>
                <a:lnTo>
                  <a:pt x="8714570" y="797757"/>
                </a:lnTo>
                <a:lnTo>
                  <a:pt x="8726000" y="797757"/>
                </a:lnTo>
                <a:lnTo>
                  <a:pt x="8737430" y="797757"/>
                </a:lnTo>
                <a:lnTo>
                  <a:pt x="8748860" y="797757"/>
                </a:lnTo>
                <a:lnTo>
                  <a:pt x="8760290" y="797757"/>
                </a:lnTo>
                <a:lnTo>
                  <a:pt x="8771768" y="797757"/>
                </a:lnTo>
                <a:lnTo>
                  <a:pt x="8783198" y="797757"/>
                </a:lnTo>
                <a:lnTo>
                  <a:pt x="8794628" y="797757"/>
                </a:lnTo>
                <a:lnTo>
                  <a:pt x="8806058" y="797757"/>
                </a:lnTo>
                <a:lnTo>
                  <a:pt x="8817488" y="797757"/>
                </a:lnTo>
                <a:lnTo>
                  <a:pt x="8828918" y="797757"/>
                </a:lnTo>
                <a:lnTo>
                  <a:pt x="8840395" y="797757"/>
                </a:lnTo>
                <a:lnTo>
                  <a:pt x="8851825" y="797757"/>
                </a:lnTo>
                <a:lnTo>
                  <a:pt x="8863256" y="797757"/>
                </a:lnTo>
                <a:lnTo>
                  <a:pt x="8874686" y="797757"/>
                </a:lnTo>
                <a:lnTo>
                  <a:pt x="8886115" y="797757"/>
                </a:lnTo>
                <a:lnTo>
                  <a:pt x="8897593" y="797757"/>
                </a:lnTo>
                <a:lnTo>
                  <a:pt x="8909022" y="797757"/>
                </a:lnTo>
                <a:lnTo>
                  <a:pt x="8920453" y="797757"/>
                </a:lnTo>
                <a:lnTo>
                  <a:pt x="8931883" y="797757"/>
                </a:lnTo>
                <a:lnTo>
                  <a:pt x="8943313" y="797757"/>
                </a:lnTo>
                <a:lnTo>
                  <a:pt x="8954791" y="797757"/>
                </a:lnTo>
                <a:lnTo>
                  <a:pt x="8966220" y="797757"/>
                </a:lnTo>
                <a:lnTo>
                  <a:pt x="8977651" y="797757"/>
                </a:lnTo>
                <a:lnTo>
                  <a:pt x="8989080" y="797757"/>
                </a:lnTo>
                <a:lnTo>
                  <a:pt x="9000511" y="797757"/>
                </a:lnTo>
                <a:lnTo>
                  <a:pt x="9011988" y="797757"/>
                </a:lnTo>
                <a:lnTo>
                  <a:pt x="9023418" y="797757"/>
                </a:lnTo>
                <a:lnTo>
                  <a:pt x="9034849" y="797757"/>
                </a:lnTo>
                <a:lnTo>
                  <a:pt x="9046278" y="797757"/>
                </a:lnTo>
                <a:lnTo>
                  <a:pt x="9057709" y="797757"/>
                </a:lnTo>
                <a:lnTo>
                  <a:pt x="9069186" y="797757"/>
                </a:lnTo>
                <a:lnTo>
                  <a:pt x="9080615" y="797757"/>
                </a:lnTo>
                <a:lnTo>
                  <a:pt x="9092046" y="797757"/>
                </a:lnTo>
                <a:lnTo>
                  <a:pt x="9103476" y="797757"/>
                </a:lnTo>
                <a:lnTo>
                  <a:pt x="9114906" y="797757"/>
                </a:lnTo>
                <a:lnTo>
                  <a:pt x="9126384" y="797757"/>
                </a:lnTo>
                <a:lnTo>
                  <a:pt x="9137813" y="797757"/>
                </a:lnTo>
                <a:lnTo>
                  <a:pt x="9149244" y="797757"/>
                </a:lnTo>
                <a:lnTo>
                  <a:pt x="9160673" y="797757"/>
                </a:lnTo>
                <a:lnTo>
                  <a:pt x="9172104" y="797757"/>
                </a:lnTo>
                <a:lnTo>
                  <a:pt x="9183581" y="797757"/>
                </a:lnTo>
                <a:lnTo>
                  <a:pt x="9195011" y="797757"/>
                </a:lnTo>
                <a:lnTo>
                  <a:pt x="9206442" y="797757"/>
                </a:lnTo>
                <a:lnTo>
                  <a:pt x="9217871" y="797757"/>
                </a:lnTo>
                <a:lnTo>
                  <a:pt x="9229301" y="797757"/>
                </a:lnTo>
                <a:lnTo>
                  <a:pt x="9240779" y="797757"/>
                </a:lnTo>
                <a:lnTo>
                  <a:pt x="9252209" y="797757"/>
                </a:lnTo>
                <a:lnTo>
                  <a:pt x="9263639" y="797757"/>
                </a:lnTo>
                <a:lnTo>
                  <a:pt x="9275069" y="797757"/>
                </a:lnTo>
                <a:lnTo>
                  <a:pt x="9286498" y="797757"/>
                </a:lnTo>
                <a:lnTo>
                  <a:pt x="9297977" y="797757"/>
                </a:lnTo>
                <a:lnTo>
                  <a:pt x="9309406" y="797757"/>
                </a:lnTo>
                <a:lnTo>
                  <a:pt x="9320837" y="797757"/>
                </a:lnTo>
                <a:lnTo>
                  <a:pt x="9332266" y="797757"/>
                </a:lnTo>
                <a:lnTo>
                  <a:pt x="9343696" y="797757"/>
                </a:lnTo>
                <a:lnTo>
                  <a:pt x="9355174" y="797757"/>
                </a:lnTo>
                <a:lnTo>
                  <a:pt x="9366604" y="797757"/>
                </a:lnTo>
                <a:lnTo>
                  <a:pt x="9378035" y="797757"/>
                </a:lnTo>
                <a:lnTo>
                  <a:pt x="9389464" y="797757"/>
                </a:lnTo>
                <a:lnTo>
                  <a:pt x="9400894" y="797757"/>
                </a:lnTo>
                <a:lnTo>
                  <a:pt x="9412372" y="797757"/>
                </a:lnTo>
                <a:lnTo>
                  <a:pt x="9423802" y="797757"/>
                </a:lnTo>
                <a:lnTo>
                  <a:pt x="9435232" y="797757"/>
                </a:lnTo>
                <a:lnTo>
                  <a:pt x="9446662" y="797757"/>
                </a:lnTo>
                <a:lnTo>
                  <a:pt x="9458091" y="797757"/>
                </a:lnTo>
                <a:lnTo>
                  <a:pt x="9469570" y="797757"/>
                </a:lnTo>
                <a:lnTo>
                  <a:pt x="9480999" y="797757"/>
                </a:lnTo>
                <a:lnTo>
                  <a:pt x="9492429" y="797757"/>
                </a:lnTo>
                <a:lnTo>
                  <a:pt x="9503859" y="797757"/>
                </a:lnTo>
                <a:lnTo>
                  <a:pt x="9515289" y="797757"/>
                </a:lnTo>
                <a:lnTo>
                  <a:pt x="9526767" y="797757"/>
                </a:lnTo>
                <a:lnTo>
                  <a:pt x="9538197" y="797757"/>
                </a:lnTo>
                <a:lnTo>
                  <a:pt x="9549626" y="797757"/>
                </a:lnTo>
                <a:lnTo>
                  <a:pt x="9561057" y="797757"/>
                </a:lnTo>
                <a:lnTo>
                  <a:pt x="9572487" y="797757"/>
                </a:lnTo>
                <a:lnTo>
                  <a:pt x="9583965" y="797757"/>
                </a:lnTo>
                <a:lnTo>
                  <a:pt x="9595395" y="797757"/>
                </a:lnTo>
                <a:lnTo>
                  <a:pt x="9606824" y="797757"/>
                </a:lnTo>
                <a:lnTo>
                  <a:pt x="9618255" y="797757"/>
                </a:lnTo>
                <a:lnTo>
                  <a:pt x="9629684" y="797757"/>
                </a:lnTo>
                <a:lnTo>
                  <a:pt x="9641163" y="797757"/>
                </a:lnTo>
                <a:lnTo>
                  <a:pt x="9652592" y="797757"/>
                </a:lnTo>
                <a:lnTo>
                  <a:pt x="9664022" y="797757"/>
                </a:lnTo>
                <a:lnTo>
                  <a:pt x="9675452" y="797757"/>
                </a:lnTo>
                <a:lnTo>
                  <a:pt x="9686882" y="797757"/>
                </a:lnTo>
                <a:lnTo>
                  <a:pt x="9698360" y="797757"/>
                </a:lnTo>
                <a:lnTo>
                  <a:pt x="9709790" y="797757"/>
                </a:lnTo>
                <a:lnTo>
                  <a:pt x="9721219" y="797757"/>
                </a:lnTo>
                <a:lnTo>
                  <a:pt x="9732650" y="797757"/>
                </a:lnTo>
                <a:lnTo>
                  <a:pt x="9744080" y="797757"/>
                </a:lnTo>
                <a:lnTo>
                  <a:pt x="9755557" y="797757"/>
                </a:lnTo>
                <a:lnTo>
                  <a:pt x="9766988" y="797757"/>
                </a:lnTo>
                <a:lnTo>
                  <a:pt x="9778417" y="797757"/>
                </a:lnTo>
                <a:lnTo>
                  <a:pt x="9789848" y="797757"/>
                </a:lnTo>
                <a:lnTo>
                  <a:pt x="9801277" y="797757"/>
                </a:lnTo>
                <a:lnTo>
                  <a:pt x="9812755" y="797757"/>
                </a:lnTo>
                <a:lnTo>
                  <a:pt x="9824185" y="797757"/>
                </a:lnTo>
                <a:lnTo>
                  <a:pt x="9835615" y="797757"/>
                </a:lnTo>
                <a:lnTo>
                  <a:pt x="9847045" y="797757"/>
                </a:lnTo>
                <a:lnTo>
                  <a:pt x="9858475" y="797757"/>
                </a:lnTo>
                <a:lnTo>
                  <a:pt x="9869952" y="797757"/>
                </a:lnTo>
                <a:lnTo>
                  <a:pt x="9881383" y="797757"/>
                </a:lnTo>
                <a:lnTo>
                  <a:pt x="9892812" y="797757"/>
                </a:lnTo>
                <a:lnTo>
                  <a:pt x="9904243" y="797757"/>
                </a:lnTo>
                <a:lnTo>
                  <a:pt x="9915673" y="797757"/>
                </a:lnTo>
                <a:lnTo>
                  <a:pt x="9927102" y="797757"/>
                </a:lnTo>
                <a:lnTo>
                  <a:pt x="9938581" y="797757"/>
                </a:lnTo>
                <a:lnTo>
                  <a:pt x="9950010" y="797757"/>
                </a:lnTo>
                <a:lnTo>
                  <a:pt x="9961441" y="797757"/>
                </a:lnTo>
                <a:lnTo>
                  <a:pt x="9972870" y="797757"/>
                </a:lnTo>
                <a:lnTo>
                  <a:pt x="9984300" y="797757"/>
                </a:lnTo>
                <a:lnTo>
                  <a:pt x="9995778" y="797757"/>
                </a:lnTo>
                <a:lnTo>
                  <a:pt x="10007208" y="797757"/>
                </a:lnTo>
                <a:lnTo>
                  <a:pt x="10018638" y="797757"/>
                </a:lnTo>
                <a:lnTo>
                  <a:pt x="10030068" y="797757"/>
                </a:lnTo>
                <a:lnTo>
                  <a:pt x="10041498" y="797757"/>
                </a:lnTo>
                <a:lnTo>
                  <a:pt x="10052976" y="797757"/>
                </a:lnTo>
                <a:lnTo>
                  <a:pt x="10064405" y="797757"/>
                </a:lnTo>
                <a:lnTo>
                  <a:pt x="10075835" y="797757"/>
                </a:lnTo>
                <a:lnTo>
                  <a:pt x="10087266" y="797757"/>
                </a:lnTo>
                <a:lnTo>
                  <a:pt x="10098695" y="797757"/>
                </a:lnTo>
                <a:lnTo>
                  <a:pt x="10110174" y="797757"/>
                </a:lnTo>
                <a:lnTo>
                  <a:pt x="10121603" y="797757"/>
                </a:lnTo>
                <a:lnTo>
                  <a:pt x="10133033" y="797757"/>
                </a:lnTo>
                <a:lnTo>
                  <a:pt x="10144463" y="797757"/>
                </a:lnTo>
                <a:lnTo>
                  <a:pt x="10155893" y="797757"/>
                </a:lnTo>
                <a:lnTo>
                  <a:pt x="10167371" y="797757"/>
                </a:lnTo>
                <a:lnTo>
                  <a:pt x="10178801" y="797757"/>
                </a:lnTo>
                <a:lnTo>
                  <a:pt x="10190230" y="797757"/>
                </a:lnTo>
                <a:lnTo>
                  <a:pt x="10201661" y="797757"/>
                </a:lnTo>
                <a:lnTo>
                  <a:pt x="10213091" y="797757"/>
                </a:lnTo>
                <a:lnTo>
                  <a:pt x="10224569" y="797757"/>
                </a:lnTo>
                <a:lnTo>
                  <a:pt x="10235998" y="797757"/>
                </a:lnTo>
                <a:lnTo>
                  <a:pt x="10247428" y="797757"/>
                </a:lnTo>
                <a:lnTo>
                  <a:pt x="10258859" y="797757"/>
                </a:lnTo>
                <a:lnTo>
                  <a:pt x="10270288" y="797757"/>
                </a:lnTo>
                <a:lnTo>
                  <a:pt x="10281767" y="797757"/>
                </a:lnTo>
                <a:lnTo>
                  <a:pt x="10293196" y="797757"/>
                </a:lnTo>
                <a:lnTo>
                  <a:pt x="10304626" y="797757"/>
                </a:lnTo>
                <a:lnTo>
                  <a:pt x="10316056" y="797757"/>
                </a:lnTo>
                <a:lnTo>
                  <a:pt x="10327486" y="797757"/>
                </a:lnTo>
                <a:lnTo>
                  <a:pt x="10338963" y="797757"/>
                </a:lnTo>
                <a:lnTo>
                  <a:pt x="10350394" y="797757"/>
                </a:lnTo>
                <a:lnTo>
                  <a:pt x="10361823" y="797757"/>
                </a:lnTo>
                <a:lnTo>
                  <a:pt x="10373254" y="797757"/>
                </a:lnTo>
                <a:lnTo>
                  <a:pt x="10384684" y="797757"/>
                </a:lnTo>
                <a:lnTo>
                  <a:pt x="10396161" y="797757"/>
                </a:lnTo>
                <a:lnTo>
                  <a:pt x="10407591" y="797757"/>
                </a:lnTo>
                <a:lnTo>
                  <a:pt x="10419021" y="797757"/>
                </a:lnTo>
                <a:lnTo>
                  <a:pt x="10430452" y="797757"/>
                </a:lnTo>
                <a:lnTo>
                  <a:pt x="10441881" y="797757"/>
                </a:lnTo>
                <a:lnTo>
                  <a:pt x="10453358" y="797757"/>
                </a:lnTo>
                <a:lnTo>
                  <a:pt x="10464789" y="797757"/>
                </a:lnTo>
                <a:lnTo>
                  <a:pt x="10476219" y="797757"/>
                </a:lnTo>
                <a:lnTo>
                  <a:pt x="10487649" y="797757"/>
                </a:lnTo>
                <a:lnTo>
                  <a:pt x="10499079" y="797757"/>
                </a:lnTo>
                <a:lnTo>
                  <a:pt x="10510556" y="797757"/>
                </a:lnTo>
                <a:lnTo>
                  <a:pt x="10521987" y="745174"/>
                </a:lnTo>
                <a:lnTo>
                  <a:pt x="10533416" y="99155"/>
                </a:lnTo>
                <a:lnTo>
                  <a:pt x="10544847" y="165263"/>
                </a:lnTo>
                <a:lnTo>
                  <a:pt x="10556277" y="211836"/>
                </a:lnTo>
                <a:lnTo>
                  <a:pt x="10567754" y="359069"/>
                </a:lnTo>
                <a:lnTo>
                  <a:pt x="10579184" y="274934"/>
                </a:lnTo>
                <a:lnTo>
                  <a:pt x="10590614" y="228362"/>
                </a:lnTo>
                <a:lnTo>
                  <a:pt x="10602045" y="103665"/>
                </a:lnTo>
                <a:lnTo>
                  <a:pt x="10613474" y="238877"/>
                </a:lnTo>
                <a:lnTo>
                  <a:pt x="10624951" y="240382"/>
                </a:lnTo>
                <a:lnTo>
                  <a:pt x="10636382" y="320007"/>
                </a:lnTo>
                <a:lnTo>
                  <a:pt x="10647812" y="360569"/>
                </a:lnTo>
                <a:lnTo>
                  <a:pt x="10659241" y="244888"/>
                </a:lnTo>
                <a:lnTo>
                  <a:pt x="10670672" y="0"/>
                </a:lnTo>
                <a:lnTo>
                  <a:pt x="10682149" y="52583"/>
                </a:lnTo>
                <a:lnTo>
                  <a:pt x="10693580" y="42067"/>
                </a:lnTo>
                <a:lnTo>
                  <a:pt x="10705009" y="58593"/>
                </a:lnTo>
                <a:lnTo>
                  <a:pt x="10716439" y="148738"/>
                </a:lnTo>
                <a:lnTo>
                  <a:pt x="10727870" y="359069"/>
                </a:lnTo>
                <a:lnTo>
                  <a:pt x="10739347" y="220851"/>
                </a:lnTo>
                <a:lnTo>
                  <a:pt x="10750778" y="85634"/>
                </a:lnTo>
                <a:lnTo>
                  <a:pt x="10762207" y="90145"/>
                </a:lnTo>
                <a:lnTo>
                  <a:pt x="10773637" y="78124"/>
                </a:lnTo>
                <a:lnTo>
                  <a:pt x="10785067" y="306486"/>
                </a:lnTo>
                <a:lnTo>
                  <a:pt x="10796544" y="338033"/>
                </a:lnTo>
                <a:lnTo>
                  <a:pt x="10807975" y="217846"/>
                </a:lnTo>
                <a:lnTo>
                  <a:pt x="10819405" y="241883"/>
                </a:lnTo>
                <a:lnTo>
                  <a:pt x="10830834" y="208831"/>
                </a:lnTo>
                <a:lnTo>
                  <a:pt x="10842265" y="301976"/>
                </a:lnTo>
                <a:lnTo>
                  <a:pt x="10853742" y="312491"/>
                </a:lnTo>
                <a:lnTo>
                  <a:pt x="10865173" y="303481"/>
                </a:lnTo>
                <a:lnTo>
                  <a:pt x="10876602" y="682076"/>
                </a:lnTo>
                <a:lnTo>
                  <a:pt x="10888032" y="775221"/>
                </a:lnTo>
                <a:lnTo>
                  <a:pt x="10899463" y="679071"/>
                </a:lnTo>
                <a:lnTo>
                  <a:pt x="10910892" y="796257"/>
                </a:lnTo>
                <a:lnTo>
                  <a:pt x="10922369" y="797757"/>
                </a:lnTo>
                <a:lnTo>
                  <a:pt x="10933800" y="797757"/>
                </a:lnTo>
                <a:lnTo>
                  <a:pt x="10945230" y="797757"/>
                </a:lnTo>
                <a:lnTo>
                  <a:pt x="10956660" y="797757"/>
                </a:lnTo>
                <a:lnTo>
                  <a:pt x="10968090" y="797757"/>
                </a:lnTo>
                <a:lnTo>
                  <a:pt x="10979567" y="796257"/>
                </a:lnTo>
                <a:lnTo>
                  <a:pt x="10990998" y="794752"/>
                </a:lnTo>
                <a:lnTo>
                  <a:pt x="11002427" y="797757"/>
                </a:lnTo>
                <a:lnTo>
                  <a:pt x="11013858" y="796257"/>
                </a:lnTo>
                <a:lnTo>
                  <a:pt x="11025287" y="797757"/>
                </a:lnTo>
                <a:lnTo>
                  <a:pt x="11036765" y="797757"/>
                </a:lnTo>
                <a:lnTo>
                  <a:pt x="11048195" y="797757"/>
                </a:lnTo>
                <a:lnTo>
                  <a:pt x="11059625" y="796257"/>
                </a:lnTo>
                <a:lnTo>
                  <a:pt x="11071056" y="751184"/>
                </a:lnTo>
                <a:lnTo>
                  <a:pt x="11082485" y="797757"/>
                </a:lnTo>
                <a:lnTo>
                  <a:pt x="11093962" y="797757"/>
                </a:lnTo>
                <a:lnTo>
                  <a:pt x="11105393" y="797757"/>
                </a:lnTo>
                <a:lnTo>
                  <a:pt x="11116823" y="797757"/>
                </a:lnTo>
                <a:lnTo>
                  <a:pt x="11128253" y="797757"/>
                </a:lnTo>
                <a:lnTo>
                  <a:pt x="11139683" y="797757"/>
                </a:lnTo>
                <a:lnTo>
                  <a:pt x="11151160" y="797757"/>
                </a:lnTo>
                <a:lnTo>
                  <a:pt x="11162591" y="797757"/>
                </a:lnTo>
                <a:lnTo>
                  <a:pt x="11174020" y="797757"/>
                </a:lnTo>
                <a:lnTo>
                  <a:pt x="11185451" y="797757"/>
                </a:lnTo>
                <a:lnTo>
                  <a:pt x="11196881" y="797757"/>
                </a:lnTo>
                <a:lnTo>
                  <a:pt x="11208358" y="797757"/>
                </a:lnTo>
                <a:lnTo>
                  <a:pt x="11218359" y="797757"/>
                </a:lnTo>
              </a:path>
            </a:pathLst>
          </a:custGeom>
          <a:noFill/>
          <a:ln w="23813" cap="flat">
            <a:solidFill>
              <a:schemeClr val="tx1">
                <a:lumMod val="50000"/>
              </a:schemeClr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36" name="Freeform 135">
            <a:extLst>
              <a:ext uri="{FF2B5EF4-FFF2-40B4-BE49-F238E27FC236}">
                <a16:creationId xmlns:a16="http://schemas.microsoft.com/office/drawing/2014/main" id="{5144CB8B-641A-5F45-B524-F3B144537185}"/>
              </a:ext>
            </a:extLst>
          </p:cNvPr>
          <p:cNvSpPr/>
          <p:nvPr/>
        </p:nvSpPr>
        <p:spPr>
          <a:xfrm>
            <a:off x="638362" y="4158442"/>
            <a:ext cx="8413769" cy="1274380"/>
          </a:xfrm>
          <a:custGeom>
            <a:avLst/>
            <a:gdLst>
              <a:gd name="connsiteX0" fmla="*/ 0 w 11218359"/>
              <a:gd name="connsiteY0" fmla="*/ 1699173 h 1699173"/>
              <a:gd name="connsiteX1" fmla="*/ 9149 w 11218359"/>
              <a:gd name="connsiteY1" fmla="*/ 1699173 h 1699173"/>
              <a:gd name="connsiteX2" fmla="*/ 20588 w 11218359"/>
              <a:gd name="connsiteY2" fmla="*/ 1699173 h 1699173"/>
              <a:gd name="connsiteX3" fmla="*/ 32028 w 11218359"/>
              <a:gd name="connsiteY3" fmla="*/ 1699173 h 1699173"/>
              <a:gd name="connsiteX4" fmla="*/ 43467 w 11218359"/>
              <a:gd name="connsiteY4" fmla="*/ 1699173 h 1699173"/>
              <a:gd name="connsiteX5" fmla="*/ 54907 w 11218359"/>
              <a:gd name="connsiteY5" fmla="*/ 1699173 h 1699173"/>
              <a:gd name="connsiteX6" fmla="*/ 66346 w 11218359"/>
              <a:gd name="connsiteY6" fmla="*/ 1699173 h 1699173"/>
              <a:gd name="connsiteX7" fmla="*/ 77786 w 11218359"/>
              <a:gd name="connsiteY7" fmla="*/ 1699173 h 1699173"/>
              <a:gd name="connsiteX8" fmla="*/ 89225 w 11218359"/>
              <a:gd name="connsiteY8" fmla="*/ 1699173 h 1699173"/>
              <a:gd name="connsiteX9" fmla="*/ 100665 w 11218359"/>
              <a:gd name="connsiteY9" fmla="*/ 1699173 h 1699173"/>
              <a:gd name="connsiteX10" fmla="*/ 112104 w 11218359"/>
              <a:gd name="connsiteY10" fmla="*/ 1699173 h 1699173"/>
              <a:gd name="connsiteX11" fmla="*/ 123544 w 11218359"/>
              <a:gd name="connsiteY11" fmla="*/ 1699173 h 1699173"/>
              <a:gd name="connsiteX12" fmla="*/ 134979 w 11218359"/>
              <a:gd name="connsiteY12" fmla="*/ 1699173 h 1699173"/>
              <a:gd name="connsiteX13" fmla="*/ 146423 w 11218359"/>
              <a:gd name="connsiteY13" fmla="*/ 1699173 h 1699173"/>
              <a:gd name="connsiteX14" fmla="*/ 157858 w 11218359"/>
              <a:gd name="connsiteY14" fmla="*/ 1699173 h 1699173"/>
              <a:gd name="connsiteX15" fmla="*/ 169297 w 11218359"/>
              <a:gd name="connsiteY15" fmla="*/ 1699173 h 1699173"/>
              <a:gd name="connsiteX16" fmla="*/ 180737 w 11218359"/>
              <a:gd name="connsiteY16" fmla="*/ 1699173 h 1699173"/>
              <a:gd name="connsiteX17" fmla="*/ 192176 w 11218359"/>
              <a:gd name="connsiteY17" fmla="*/ 1699173 h 1699173"/>
              <a:gd name="connsiteX18" fmla="*/ 203616 w 11218359"/>
              <a:gd name="connsiteY18" fmla="*/ 1699173 h 1699173"/>
              <a:gd name="connsiteX19" fmla="*/ 215055 w 11218359"/>
              <a:gd name="connsiteY19" fmla="*/ 1699173 h 1699173"/>
              <a:gd name="connsiteX20" fmla="*/ 226495 w 11218359"/>
              <a:gd name="connsiteY20" fmla="*/ 1699173 h 1699173"/>
              <a:gd name="connsiteX21" fmla="*/ 237935 w 11218359"/>
              <a:gd name="connsiteY21" fmla="*/ 1699173 h 1699173"/>
              <a:gd name="connsiteX22" fmla="*/ 249374 w 11218359"/>
              <a:gd name="connsiteY22" fmla="*/ 1699173 h 1699173"/>
              <a:gd name="connsiteX23" fmla="*/ 260814 w 11218359"/>
              <a:gd name="connsiteY23" fmla="*/ 1699173 h 1699173"/>
              <a:gd name="connsiteX24" fmla="*/ 272253 w 11218359"/>
              <a:gd name="connsiteY24" fmla="*/ 1699173 h 1699173"/>
              <a:gd name="connsiteX25" fmla="*/ 283693 w 11218359"/>
              <a:gd name="connsiteY25" fmla="*/ 1699173 h 1699173"/>
              <a:gd name="connsiteX26" fmla="*/ 295132 w 11218359"/>
              <a:gd name="connsiteY26" fmla="*/ 1699173 h 1699173"/>
              <a:gd name="connsiteX27" fmla="*/ 306572 w 11218359"/>
              <a:gd name="connsiteY27" fmla="*/ 1699173 h 1699173"/>
              <a:gd name="connsiteX28" fmla="*/ 318011 w 11218359"/>
              <a:gd name="connsiteY28" fmla="*/ 1699173 h 1699173"/>
              <a:gd name="connsiteX29" fmla="*/ 329451 w 11218359"/>
              <a:gd name="connsiteY29" fmla="*/ 1699173 h 1699173"/>
              <a:gd name="connsiteX30" fmla="*/ 340890 w 11218359"/>
              <a:gd name="connsiteY30" fmla="*/ 1699173 h 1699173"/>
              <a:gd name="connsiteX31" fmla="*/ 352330 w 11218359"/>
              <a:gd name="connsiteY31" fmla="*/ 1699173 h 1699173"/>
              <a:gd name="connsiteX32" fmla="*/ 363769 w 11218359"/>
              <a:gd name="connsiteY32" fmla="*/ 1699173 h 1699173"/>
              <a:gd name="connsiteX33" fmla="*/ 375209 w 11218359"/>
              <a:gd name="connsiteY33" fmla="*/ 1699173 h 1699173"/>
              <a:gd name="connsiteX34" fmla="*/ 386648 w 11218359"/>
              <a:gd name="connsiteY34" fmla="*/ 1699173 h 1699173"/>
              <a:gd name="connsiteX35" fmla="*/ 398088 w 11218359"/>
              <a:gd name="connsiteY35" fmla="*/ 1699173 h 1699173"/>
              <a:gd name="connsiteX36" fmla="*/ 409527 w 11218359"/>
              <a:gd name="connsiteY36" fmla="*/ 1699173 h 1699173"/>
              <a:gd name="connsiteX37" fmla="*/ 420967 w 11218359"/>
              <a:gd name="connsiteY37" fmla="*/ 1699173 h 1699173"/>
              <a:gd name="connsiteX38" fmla="*/ 432406 w 11218359"/>
              <a:gd name="connsiteY38" fmla="*/ 1699173 h 1699173"/>
              <a:gd name="connsiteX39" fmla="*/ 443846 w 11218359"/>
              <a:gd name="connsiteY39" fmla="*/ 1699173 h 1699173"/>
              <a:gd name="connsiteX40" fmla="*/ 455285 w 11218359"/>
              <a:gd name="connsiteY40" fmla="*/ 1699173 h 1699173"/>
              <a:gd name="connsiteX41" fmla="*/ 466725 w 11218359"/>
              <a:gd name="connsiteY41" fmla="*/ 1699173 h 1699173"/>
              <a:gd name="connsiteX42" fmla="*/ 478165 w 11218359"/>
              <a:gd name="connsiteY42" fmla="*/ 1699173 h 1699173"/>
              <a:gd name="connsiteX43" fmla="*/ 489604 w 11218359"/>
              <a:gd name="connsiteY43" fmla="*/ 1699173 h 1699173"/>
              <a:gd name="connsiteX44" fmla="*/ 501044 w 11218359"/>
              <a:gd name="connsiteY44" fmla="*/ 1699173 h 1699173"/>
              <a:gd name="connsiteX45" fmla="*/ 512483 w 11218359"/>
              <a:gd name="connsiteY45" fmla="*/ 1699173 h 1699173"/>
              <a:gd name="connsiteX46" fmla="*/ 523923 w 11218359"/>
              <a:gd name="connsiteY46" fmla="*/ 1699173 h 1699173"/>
              <a:gd name="connsiteX47" fmla="*/ 535362 w 11218359"/>
              <a:gd name="connsiteY47" fmla="*/ 1699173 h 1699173"/>
              <a:gd name="connsiteX48" fmla="*/ 546802 w 11218359"/>
              <a:gd name="connsiteY48" fmla="*/ 1699173 h 1699173"/>
              <a:gd name="connsiteX49" fmla="*/ 558241 w 11218359"/>
              <a:gd name="connsiteY49" fmla="*/ 1699173 h 1699173"/>
              <a:gd name="connsiteX50" fmla="*/ 569681 w 11218359"/>
              <a:gd name="connsiteY50" fmla="*/ 1699173 h 1699173"/>
              <a:gd name="connsiteX51" fmla="*/ 581120 w 11218359"/>
              <a:gd name="connsiteY51" fmla="*/ 1699173 h 1699173"/>
              <a:gd name="connsiteX52" fmla="*/ 592560 w 11218359"/>
              <a:gd name="connsiteY52" fmla="*/ 1699173 h 1699173"/>
              <a:gd name="connsiteX53" fmla="*/ 603999 w 11218359"/>
              <a:gd name="connsiteY53" fmla="*/ 1699173 h 1699173"/>
              <a:gd name="connsiteX54" fmla="*/ 615439 w 11218359"/>
              <a:gd name="connsiteY54" fmla="*/ 1699173 h 1699173"/>
              <a:gd name="connsiteX55" fmla="*/ 626878 w 11218359"/>
              <a:gd name="connsiteY55" fmla="*/ 1699173 h 1699173"/>
              <a:gd name="connsiteX56" fmla="*/ 638318 w 11218359"/>
              <a:gd name="connsiteY56" fmla="*/ 1699173 h 1699173"/>
              <a:gd name="connsiteX57" fmla="*/ 649757 w 11218359"/>
              <a:gd name="connsiteY57" fmla="*/ 1699173 h 1699173"/>
              <a:gd name="connsiteX58" fmla="*/ 661192 w 11218359"/>
              <a:gd name="connsiteY58" fmla="*/ 1699173 h 1699173"/>
              <a:gd name="connsiteX59" fmla="*/ 672632 w 11218359"/>
              <a:gd name="connsiteY59" fmla="*/ 1699173 h 1699173"/>
              <a:gd name="connsiteX60" fmla="*/ 684071 w 11218359"/>
              <a:gd name="connsiteY60" fmla="*/ 1699173 h 1699173"/>
              <a:gd name="connsiteX61" fmla="*/ 695511 w 11218359"/>
              <a:gd name="connsiteY61" fmla="*/ 1699173 h 1699173"/>
              <a:gd name="connsiteX62" fmla="*/ 706950 w 11218359"/>
              <a:gd name="connsiteY62" fmla="*/ 1699173 h 1699173"/>
              <a:gd name="connsiteX63" fmla="*/ 718390 w 11218359"/>
              <a:gd name="connsiteY63" fmla="*/ 1699173 h 1699173"/>
              <a:gd name="connsiteX64" fmla="*/ 729829 w 11218359"/>
              <a:gd name="connsiteY64" fmla="*/ 1699173 h 1699173"/>
              <a:gd name="connsiteX65" fmla="*/ 741269 w 11218359"/>
              <a:gd name="connsiteY65" fmla="*/ 1699173 h 1699173"/>
              <a:gd name="connsiteX66" fmla="*/ 752708 w 11218359"/>
              <a:gd name="connsiteY66" fmla="*/ 1699173 h 1699173"/>
              <a:gd name="connsiteX67" fmla="*/ 764148 w 11218359"/>
              <a:gd name="connsiteY67" fmla="*/ 1699173 h 1699173"/>
              <a:gd name="connsiteX68" fmla="*/ 775587 w 11218359"/>
              <a:gd name="connsiteY68" fmla="*/ 1699173 h 1699173"/>
              <a:gd name="connsiteX69" fmla="*/ 787027 w 11218359"/>
              <a:gd name="connsiteY69" fmla="*/ 1699173 h 1699173"/>
              <a:gd name="connsiteX70" fmla="*/ 798467 w 11218359"/>
              <a:gd name="connsiteY70" fmla="*/ 1699173 h 1699173"/>
              <a:gd name="connsiteX71" fmla="*/ 809906 w 11218359"/>
              <a:gd name="connsiteY71" fmla="*/ 1699173 h 1699173"/>
              <a:gd name="connsiteX72" fmla="*/ 821346 w 11218359"/>
              <a:gd name="connsiteY72" fmla="*/ 1699173 h 1699173"/>
              <a:gd name="connsiteX73" fmla="*/ 832785 w 11218359"/>
              <a:gd name="connsiteY73" fmla="*/ 1699173 h 1699173"/>
              <a:gd name="connsiteX74" fmla="*/ 844225 w 11218359"/>
              <a:gd name="connsiteY74" fmla="*/ 1699173 h 1699173"/>
              <a:gd name="connsiteX75" fmla="*/ 855664 w 11218359"/>
              <a:gd name="connsiteY75" fmla="*/ 1699173 h 1699173"/>
              <a:gd name="connsiteX76" fmla="*/ 867104 w 11218359"/>
              <a:gd name="connsiteY76" fmla="*/ 1699173 h 1699173"/>
              <a:gd name="connsiteX77" fmla="*/ 878543 w 11218359"/>
              <a:gd name="connsiteY77" fmla="*/ 1699173 h 1699173"/>
              <a:gd name="connsiteX78" fmla="*/ 889983 w 11218359"/>
              <a:gd name="connsiteY78" fmla="*/ 1699173 h 1699173"/>
              <a:gd name="connsiteX79" fmla="*/ 901422 w 11218359"/>
              <a:gd name="connsiteY79" fmla="*/ 1699173 h 1699173"/>
              <a:gd name="connsiteX80" fmla="*/ 912862 w 11218359"/>
              <a:gd name="connsiteY80" fmla="*/ 1699173 h 1699173"/>
              <a:gd name="connsiteX81" fmla="*/ 924301 w 11218359"/>
              <a:gd name="connsiteY81" fmla="*/ 1699173 h 1699173"/>
              <a:gd name="connsiteX82" fmla="*/ 935741 w 11218359"/>
              <a:gd name="connsiteY82" fmla="*/ 1699173 h 1699173"/>
              <a:gd name="connsiteX83" fmla="*/ 947180 w 11218359"/>
              <a:gd name="connsiteY83" fmla="*/ 1699173 h 1699173"/>
              <a:gd name="connsiteX84" fmla="*/ 958620 w 11218359"/>
              <a:gd name="connsiteY84" fmla="*/ 1699173 h 1699173"/>
              <a:gd name="connsiteX85" fmla="*/ 970059 w 11218359"/>
              <a:gd name="connsiteY85" fmla="*/ 1699173 h 1699173"/>
              <a:gd name="connsiteX86" fmla="*/ 981499 w 11218359"/>
              <a:gd name="connsiteY86" fmla="*/ 1699173 h 1699173"/>
              <a:gd name="connsiteX87" fmla="*/ 992938 w 11218359"/>
              <a:gd name="connsiteY87" fmla="*/ 1699173 h 1699173"/>
              <a:gd name="connsiteX88" fmla="*/ 1004378 w 11218359"/>
              <a:gd name="connsiteY88" fmla="*/ 1699173 h 1699173"/>
              <a:gd name="connsiteX89" fmla="*/ 1015818 w 11218359"/>
              <a:gd name="connsiteY89" fmla="*/ 1699173 h 1699173"/>
              <a:gd name="connsiteX90" fmla="*/ 1027257 w 11218359"/>
              <a:gd name="connsiteY90" fmla="*/ 1699173 h 1699173"/>
              <a:gd name="connsiteX91" fmla="*/ 1038697 w 11218359"/>
              <a:gd name="connsiteY91" fmla="*/ 1699173 h 1699173"/>
              <a:gd name="connsiteX92" fmla="*/ 1050136 w 11218359"/>
              <a:gd name="connsiteY92" fmla="*/ 1699173 h 1699173"/>
              <a:gd name="connsiteX93" fmla="*/ 1061576 w 11218359"/>
              <a:gd name="connsiteY93" fmla="*/ 1699173 h 1699173"/>
              <a:gd name="connsiteX94" fmla="*/ 1073015 w 11218359"/>
              <a:gd name="connsiteY94" fmla="*/ 1699173 h 1699173"/>
              <a:gd name="connsiteX95" fmla="*/ 1084455 w 11218359"/>
              <a:gd name="connsiteY95" fmla="*/ 1699173 h 1699173"/>
              <a:gd name="connsiteX96" fmla="*/ 1095894 w 11218359"/>
              <a:gd name="connsiteY96" fmla="*/ 1699173 h 1699173"/>
              <a:gd name="connsiteX97" fmla="*/ 1107334 w 11218359"/>
              <a:gd name="connsiteY97" fmla="*/ 1699173 h 1699173"/>
              <a:gd name="connsiteX98" fmla="*/ 1118773 w 11218359"/>
              <a:gd name="connsiteY98" fmla="*/ 1699173 h 1699173"/>
              <a:gd name="connsiteX99" fmla="*/ 1130213 w 11218359"/>
              <a:gd name="connsiteY99" fmla="*/ 1699173 h 1699173"/>
              <a:gd name="connsiteX100" fmla="*/ 1141652 w 11218359"/>
              <a:gd name="connsiteY100" fmla="*/ 1699173 h 1699173"/>
              <a:gd name="connsiteX101" fmla="*/ 1153092 w 11218359"/>
              <a:gd name="connsiteY101" fmla="*/ 1699173 h 1699173"/>
              <a:gd name="connsiteX102" fmla="*/ 1164531 w 11218359"/>
              <a:gd name="connsiteY102" fmla="*/ 1699173 h 1699173"/>
              <a:gd name="connsiteX103" fmla="*/ 1175971 w 11218359"/>
              <a:gd name="connsiteY103" fmla="*/ 1699173 h 1699173"/>
              <a:gd name="connsiteX104" fmla="*/ 1187406 w 11218359"/>
              <a:gd name="connsiteY104" fmla="*/ 1699173 h 1699173"/>
              <a:gd name="connsiteX105" fmla="*/ 1198845 w 11218359"/>
              <a:gd name="connsiteY105" fmla="*/ 1699173 h 1699173"/>
              <a:gd name="connsiteX106" fmla="*/ 1210285 w 11218359"/>
              <a:gd name="connsiteY106" fmla="*/ 1699173 h 1699173"/>
              <a:gd name="connsiteX107" fmla="*/ 1221724 w 11218359"/>
              <a:gd name="connsiteY107" fmla="*/ 1699173 h 1699173"/>
              <a:gd name="connsiteX108" fmla="*/ 1233164 w 11218359"/>
              <a:gd name="connsiteY108" fmla="*/ 1699173 h 1699173"/>
              <a:gd name="connsiteX109" fmla="*/ 1244603 w 11218359"/>
              <a:gd name="connsiteY109" fmla="*/ 1699173 h 1699173"/>
              <a:gd name="connsiteX110" fmla="*/ 1256043 w 11218359"/>
              <a:gd name="connsiteY110" fmla="*/ 1699173 h 1699173"/>
              <a:gd name="connsiteX111" fmla="*/ 1267482 w 11218359"/>
              <a:gd name="connsiteY111" fmla="*/ 1699173 h 1699173"/>
              <a:gd name="connsiteX112" fmla="*/ 1278922 w 11218359"/>
              <a:gd name="connsiteY112" fmla="*/ 1699173 h 1699173"/>
              <a:gd name="connsiteX113" fmla="*/ 1290361 w 11218359"/>
              <a:gd name="connsiteY113" fmla="*/ 1699173 h 1699173"/>
              <a:gd name="connsiteX114" fmla="*/ 1301801 w 11218359"/>
              <a:gd name="connsiteY114" fmla="*/ 1699173 h 1699173"/>
              <a:gd name="connsiteX115" fmla="*/ 1313240 w 11218359"/>
              <a:gd name="connsiteY115" fmla="*/ 1699173 h 1699173"/>
              <a:gd name="connsiteX116" fmla="*/ 1324680 w 11218359"/>
              <a:gd name="connsiteY116" fmla="*/ 1699173 h 1699173"/>
              <a:gd name="connsiteX117" fmla="*/ 1336120 w 11218359"/>
              <a:gd name="connsiteY117" fmla="*/ 1699173 h 1699173"/>
              <a:gd name="connsiteX118" fmla="*/ 1347559 w 11218359"/>
              <a:gd name="connsiteY118" fmla="*/ 1699173 h 1699173"/>
              <a:gd name="connsiteX119" fmla="*/ 1358999 w 11218359"/>
              <a:gd name="connsiteY119" fmla="*/ 1699173 h 1699173"/>
              <a:gd name="connsiteX120" fmla="*/ 1370438 w 11218359"/>
              <a:gd name="connsiteY120" fmla="*/ 1699173 h 1699173"/>
              <a:gd name="connsiteX121" fmla="*/ 1381878 w 11218359"/>
              <a:gd name="connsiteY121" fmla="*/ 1699173 h 1699173"/>
              <a:gd name="connsiteX122" fmla="*/ 1393317 w 11218359"/>
              <a:gd name="connsiteY122" fmla="*/ 1699173 h 1699173"/>
              <a:gd name="connsiteX123" fmla="*/ 1404757 w 11218359"/>
              <a:gd name="connsiteY123" fmla="*/ 1699173 h 1699173"/>
              <a:gd name="connsiteX124" fmla="*/ 1416196 w 11218359"/>
              <a:gd name="connsiteY124" fmla="*/ 1699173 h 1699173"/>
              <a:gd name="connsiteX125" fmla="*/ 1427636 w 11218359"/>
              <a:gd name="connsiteY125" fmla="*/ 1699173 h 1699173"/>
              <a:gd name="connsiteX126" fmla="*/ 1439075 w 11218359"/>
              <a:gd name="connsiteY126" fmla="*/ 1699173 h 1699173"/>
              <a:gd name="connsiteX127" fmla="*/ 1450515 w 11218359"/>
              <a:gd name="connsiteY127" fmla="*/ 1699173 h 1699173"/>
              <a:gd name="connsiteX128" fmla="*/ 1461954 w 11218359"/>
              <a:gd name="connsiteY128" fmla="*/ 1699173 h 1699173"/>
              <a:gd name="connsiteX129" fmla="*/ 1473394 w 11218359"/>
              <a:gd name="connsiteY129" fmla="*/ 1699173 h 1699173"/>
              <a:gd name="connsiteX130" fmla="*/ 1484833 w 11218359"/>
              <a:gd name="connsiteY130" fmla="*/ 1699173 h 1699173"/>
              <a:gd name="connsiteX131" fmla="*/ 1496273 w 11218359"/>
              <a:gd name="connsiteY131" fmla="*/ 1699173 h 1699173"/>
              <a:gd name="connsiteX132" fmla="*/ 1507712 w 11218359"/>
              <a:gd name="connsiteY132" fmla="*/ 1699173 h 1699173"/>
              <a:gd name="connsiteX133" fmla="*/ 1519152 w 11218359"/>
              <a:gd name="connsiteY133" fmla="*/ 1699173 h 1699173"/>
              <a:gd name="connsiteX134" fmla="*/ 1530591 w 11218359"/>
              <a:gd name="connsiteY134" fmla="*/ 1699173 h 1699173"/>
              <a:gd name="connsiteX135" fmla="*/ 1542031 w 11218359"/>
              <a:gd name="connsiteY135" fmla="*/ 1699173 h 1699173"/>
              <a:gd name="connsiteX136" fmla="*/ 1553471 w 11218359"/>
              <a:gd name="connsiteY136" fmla="*/ 1699173 h 1699173"/>
              <a:gd name="connsiteX137" fmla="*/ 1564910 w 11218359"/>
              <a:gd name="connsiteY137" fmla="*/ 1699173 h 1699173"/>
              <a:gd name="connsiteX138" fmla="*/ 1576349 w 11218359"/>
              <a:gd name="connsiteY138" fmla="*/ 1699173 h 1699173"/>
              <a:gd name="connsiteX139" fmla="*/ 1587789 w 11218359"/>
              <a:gd name="connsiteY139" fmla="*/ 1699173 h 1699173"/>
              <a:gd name="connsiteX140" fmla="*/ 1599229 w 11218359"/>
              <a:gd name="connsiteY140" fmla="*/ 1699173 h 1699173"/>
              <a:gd name="connsiteX141" fmla="*/ 1610668 w 11218359"/>
              <a:gd name="connsiteY141" fmla="*/ 1699173 h 1699173"/>
              <a:gd name="connsiteX142" fmla="*/ 1622107 w 11218359"/>
              <a:gd name="connsiteY142" fmla="*/ 1699173 h 1699173"/>
              <a:gd name="connsiteX143" fmla="*/ 1633547 w 11218359"/>
              <a:gd name="connsiteY143" fmla="*/ 1699173 h 1699173"/>
              <a:gd name="connsiteX144" fmla="*/ 1644987 w 11218359"/>
              <a:gd name="connsiteY144" fmla="*/ 1699173 h 1699173"/>
              <a:gd name="connsiteX145" fmla="*/ 1656426 w 11218359"/>
              <a:gd name="connsiteY145" fmla="*/ 1699173 h 1699173"/>
              <a:gd name="connsiteX146" fmla="*/ 1667866 w 11218359"/>
              <a:gd name="connsiteY146" fmla="*/ 1699173 h 1699173"/>
              <a:gd name="connsiteX147" fmla="*/ 1679305 w 11218359"/>
              <a:gd name="connsiteY147" fmla="*/ 1699173 h 1699173"/>
              <a:gd name="connsiteX148" fmla="*/ 1690745 w 11218359"/>
              <a:gd name="connsiteY148" fmla="*/ 1699173 h 1699173"/>
              <a:gd name="connsiteX149" fmla="*/ 1702184 w 11218359"/>
              <a:gd name="connsiteY149" fmla="*/ 1699173 h 1699173"/>
              <a:gd name="connsiteX150" fmla="*/ 1713619 w 11218359"/>
              <a:gd name="connsiteY150" fmla="*/ 1699173 h 1699173"/>
              <a:gd name="connsiteX151" fmla="*/ 1725063 w 11218359"/>
              <a:gd name="connsiteY151" fmla="*/ 1699173 h 1699173"/>
              <a:gd name="connsiteX152" fmla="*/ 1736498 w 11218359"/>
              <a:gd name="connsiteY152" fmla="*/ 1699173 h 1699173"/>
              <a:gd name="connsiteX153" fmla="*/ 1747938 w 11218359"/>
              <a:gd name="connsiteY153" fmla="*/ 1699173 h 1699173"/>
              <a:gd name="connsiteX154" fmla="*/ 1759377 w 11218359"/>
              <a:gd name="connsiteY154" fmla="*/ 1699173 h 1699173"/>
              <a:gd name="connsiteX155" fmla="*/ 1770817 w 11218359"/>
              <a:gd name="connsiteY155" fmla="*/ 1699173 h 1699173"/>
              <a:gd name="connsiteX156" fmla="*/ 1782256 w 11218359"/>
              <a:gd name="connsiteY156" fmla="*/ 1699173 h 1699173"/>
              <a:gd name="connsiteX157" fmla="*/ 1793696 w 11218359"/>
              <a:gd name="connsiteY157" fmla="*/ 1699173 h 1699173"/>
              <a:gd name="connsiteX158" fmla="*/ 1805135 w 11218359"/>
              <a:gd name="connsiteY158" fmla="*/ 1699173 h 1699173"/>
              <a:gd name="connsiteX159" fmla="*/ 1816575 w 11218359"/>
              <a:gd name="connsiteY159" fmla="*/ 1699173 h 1699173"/>
              <a:gd name="connsiteX160" fmla="*/ 1828014 w 11218359"/>
              <a:gd name="connsiteY160" fmla="*/ 1699173 h 1699173"/>
              <a:gd name="connsiteX161" fmla="*/ 1839454 w 11218359"/>
              <a:gd name="connsiteY161" fmla="*/ 1699173 h 1699173"/>
              <a:gd name="connsiteX162" fmla="*/ 1850893 w 11218359"/>
              <a:gd name="connsiteY162" fmla="*/ 1699173 h 1699173"/>
              <a:gd name="connsiteX163" fmla="*/ 1862333 w 11218359"/>
              <a:gd name="connsiteY163" fmla="*/ 1699173 h 1699173"/>
              <a:gd name="connsiteX164" fmla="*/ 1873772 w 11218359"/>
              <a:gd name="connsiteY164" fmla="*/ 1699173 h 1699173"/>
              <a:gd name="connsiteX165" fmla="*/ 1885212 w 11218359"/>
              <a:gd name="connsiteY165" fmla="*/ 1699173 h 1699173"/>
              <a:gd name="connsiteX166" fmla="*/ 1896651 w 11218359"/>
              <a:gd name="connsiteY166" fmla="*/ 1699173 h 1699173"/>
              <a:gd name="connsiteX167" fmla="*/ 1908091 w 11218359"/>
              <a:gd name="connsiteY167" fmla="*/ 1699173 h 1699173"/>
              <a:gd name="connsiteX168" fmla="*/ 1919531 w 11218359"/>
              <a:gd name="connsiteY168" fmla="*/ 1699173 h 1699173"/>
              <a:gd name="connsiteX169" fmla="*/ 1930970 w 11218359"/>
              <a:gd name="connsiteY169" fmla="*/ 1699173 h 1699173"/>
              <a:gd name="connsiteX170" fmla="*/ 1942409 w 11218359"/>
              <a:gd name="connsiteY170" fmla="*/ 1699173 h 1699173"/>
              <a:gd name="connsiteX171" fmla="*/ 1953849 w 11218359"/>
              <a:gd name="connsiteY171" fmla="*/ 1699173 h 1699173"/>
              <a:gd name="connsiteX172" fmla="*/ 1965289 w 11218359"/>
              <a:gd name="connsiteY172" fmla="*/ 1699173 h 1699173"/>
              <a:gd name="connsiteX173" fmla="*/ 1976728 w 11218359"/>
              <a:gd name="connsiteY173" fmla="*/ 1699173 h 1699173"/>
              <a:gd name="connsiteX174" fmla="*/ 1988168 w 11218359"/>
              <a:gd name="connsiteY174" fmla="*/ 1699173 h 1699173"/>
              <a:gd name="connsiteX175" fmla="*/ 1999607 w 11218359"/>
              <a:gd name="connsiteY175" fmla="*/ 1699173 h 1699173"/>
              <a:gd name="connsiteX176" fmla="*/ 2011047 w 11218359"/>
              <a:gd name="connsiteY176" fmla="*/ 1699173 h 1699173"/>
              <a:gd name="connsiteX177" fmla="*/ 2022486 w 11218359"/>
              <a:gd name="connsiteY177" fmla="*/ 1699173 h 1699173"/>
              <a:gd name="connsiteX178" fmla="*/ 2033926 w 11218359"/>
              <a:gd name="connsiteY178" fmla="*/ 1699173 h 1699173"/>
              <a:gd name="connsiteX179" fmla="*/ 2045365 w 11218359"/>
              <a:gd name="connsiteY179" fmla="*/ 1699173 h 1699173"/>
              <a:gd name="connsiteX180" fmla="*/ 2056805 w 11218359"/>
              <a:gd name="connsiteY180" fmla="*/ 1699173 h 1699173"/>
              <a:gd name="connsiteX181" fmla="*/ 2068244 w 11218359"/>
              <a:gd name="connsiteY181" fmla="*/ 1699173 h 1699173"/>
              <a:gd name="connsiteX182" fmla="*/ 2079684 w 11218359"/>
              <a:gd name="connsiteY182" fmla="*/ 1699173 h 1699173"/>
              <a:gd name="connsiteX183" fmla="*/ 2091123 w 11218359"/>
              <a:gd name="connsiteY183" fmla="*/ 1699173 h 1699173"/>
              <a:gd name="connsiteX184" fmla="*/ 2102563 w 11218359"/>
              <a:gd name="connsiteY184" fmla="*/ 1699173 h 1699173"/>
              <a:gd name="connsiteX185" fmla="*/ 2114002 w 11218359"/>
              <a:gd name="connsiteY185" fmla="*/ 1699173 h 1699173"/>
              <a:gd name="connsiteX186" fmla="*/ 2125442 w 11218359"/>
              <a:gd name="connsiteY186" fmla="*/ 1699173 h 1699173"/>
              <a:gd name="connsiteX187" fmla="*/ 2136882 w 11218359"/>
              <a:gd name="connsiteY187" fmla="*/ 1699173 h 1699173"/>
              <a:gd name="connsiteX188" fmla="*/ 2148321 w 11218359"/>
              <a:gd name="connsiteY188" fmla="*/ 1699173 h 1699173"/>
              <a:gd name="connsiteX189" fmla="*/ 2159760 w 11218359"/>
              <a:gd name="connsiteY189" fmla="*/ 1699173 h 1699173"/>
              <a:gd name="connsiteX190" fmla="*/ 2171200 w 11218359"/>
              <a:gd name="connsiteY190" fmla="*/ 1699173 h 1699173"/>
              <a:gd name="connsiteX191" fmla="*/ 2182640 w 11218359"/>
              <a:gd name="connsiteY191" fmla="*/ 1699173 h 1699173"/>
              <a:gd name="connsiteX192" fmla="*/ 2194079 w 11218359"/>
              <a:gd name="connsiteY192" fmla="*/ 1699173 h 1699173"/>
              <a:gd name="connsiteX193" fmla="*/ 2205519 w 11218359"/>
              <a:gd name="connsiteY193" fmla="*/ 1699173 h 1699173"/>
              <a:gd name="connsiteX194" fmla="*/ 2216958 w 11218359"/>
              <a:gd name="connsiteY194" fmla="*/ 1699173 h 1699173"/>
              <a:gd name="connsiteX195" fmla="*/ 2228393 w 11218359"/>
              <a:gd name="connsiteY195" fmla="*/ 1699173 h 1699173"/>
              <a:gd name="connsiteX196" fmla="*/ 2239837 w 11218359"/>
              <a:gd name="connsiteY196" fmla="*/ 1699173 h 1699173"/>
              <a:gd name="connsiteX197" fmla="*/ 2251272 w 11218359"/>
              <a:gd name="connsiteY197" fmla="*/ 1699173 h 1699173"/>
              <a:gd name="connsiteX198" fmla="*/ 2262716 w 11218359"/>
              <a:gd name="connsiteY198" fmla="*/ 1699173 h 1699173"/>
              <a:gd name="connsiteX199" fmla="*/ 2274151 w 11218359"/>
              <a:gd name="connsiteY199" fmla="*/ 1699173 h 1699173"/>
              <a:gd name="connsiteX200" fmla="*/ 2285591 w 11218359"/>
              <a:gd name="connsiteY200" fmla="*/ 1699173 h 1699173"/>
              <a:gd name="connsiteX201" fmla="*/ 2297030 w 11218359"/>
              <a:gd name="connsiteY201" fmla="*/ 1699173 h 1699173"/>
              <a:gd name="connsiteX202" fmla="*/ 2308470 w 11218359"/>
              <a:gd name="connsiteY202" fmla="*/ 1699173 h 1699173"/>
              <a:gd name="connsiteX203" fmla="*/ 2319909 w 11218359"/>
              <a:gd name="connsiteY203" fmla="*/ 1699173 h 1699173"/>
              <a:gd name="connsiteX204" fmla="*/ 2331349 w 11218359"/>
              <a:gd name="connsiteY204" fmla="*/ 1699173 h 1699173"/>
              <a:gd name="connsiteX205" fmla="*/ 2342788 w 11218359"/>
              <a:gd name="connsiteY205" fmla="*/ 1699173 h 1699173"/>
              <a:gd name="connsiteX206" fmla="*/ 2354228 w 11218359"/>
              <a:gd name="connsiteY206" fmla="*/ 1699173 h 1699173"/>
              <a:gd name="connsiteX207" fmla="*/ 2365667 w 11218359"/>
              <a:gd name="connsiteY207" fmla="*/ 1699173 h 1699173"/>
              <a:gd name="connsiteX208" fmla="*/ 2377107 w 11218359"/>
              <a:gd name="connsiteY208" fmla="*/ 1699173 h 1699173"/>
              <a:gd name="connsiteX209" fmla="*/ 2388546 w 11218359"/>
              <a:gd name="connsiteY209" fmla="*/ 1699173 h 1699173"/>
              <a:gd name="connsiteX210" fmla="*/ 2399986 w 11218359"/>
              <a:gd name="connsiteY210" fmla="*/ 1699173 h 1699173"/>
              <a:gd name="connsiteX211" fmla="*/ 2411425 w 11218359"/>
              <a:gd name="connsiteY211" fmla="*/ 1699173 h 1699173"/>
              <a:gd name="connsiteX212" fmla="*/ 2422865 w 11218359"/>
              <a:gd name="connsiteY212" fmla="*/ 1699173 h 1699173"/>
              <a:gd name="connsiteX213" fmla="*/ 2434304 w 11218359"/>
              <a:gd name="connsiteY213" fmla="*/ 1699173 h 1699173"/>
              <a:gd name="connsiteX214" fmla="*/ 2445744 w 11218359"/>
              <a:gd name="connsiteY214" fmla="*/ 1699173 h 1699173"/>
              <a:gd name="connsiteX215" fmla="*/ 2457184 w 11218359"/>
              <a:gd name="connsiteY215" fmla="*/ 1699173 h 1699173"/>
              <a:gd name="connsiteX216" fmla="*/ 2468623 w 11218359"/>
              <a:gd name="connsiteY216" fmla="*/ 1699173 h 1699173"/>
              <a:gd name="connsiteX217" fmla="*/ 2480062 w 11218359"/>
              <a:gd name="connsiteY217" fmla="*/ 1699173 h 1699173"/>
              <a:gd name="connsiteX218" fmla="*/ 2491502 w 11218359"/>
              <a:gd name="connsiteY218" fmla="*/ 1699173 h 1699173"/>
              <a:gd name="connsiteX219" fmla="*/ 2502942 w 11218359"/>
              <a:gd name="connsiteY219" fmla="*/ 1699173 h 1699173"/>
              <a:gd name="connsiteX220" fmla="*/ 2514381 w 11218359"/>
              <a:gd name="connsiteY220" fmla="*/ 1699173 h 1699173"/>
              <a:gd name="connsiteX221" fmla="*/ 2525821 w 11218359"/>
              <a:gd name="connsiteY221" fmla="*/ 1699173 h 1699173"/>
              <a:gd name="connsiteX222" fmla="*/ 2537260 w 11218359"/>
              <a:gd name="connsiteY222" fmla="*/ 1699173 h 1699173"/>
              <a:gd name="connsiteX223" fmla="*/ 2548700 w 11218359"/>
              <a:gd name="connsiteY223" fmla="*/ 1699173 h 1699173"/>
              <a:gd name="connsiteX224" fmla="*/ 2560139 w 11218359"/>
              <a:gd name="connsiteY224" fmla="*/ 1699173 h 1699173"/>
              <a:gd name="connsiteX225" fmla="*/ 2571579 w 11218359"/>
              <a:gd name="connsiteY225" fmla="*/ 1699173 h 1699173"/>
              <a:gd name="connsiteX226" fmla="*/ 2583018 w 11218359"/>
              <a:gd name="connsiteY226" fmla="*/ 1699173 h 1699173"/>
              <a:gd name="connsiteX227" fmla="*/ 2594458 w 11218359"/>
              <a:gd name="connsiteY227" fmla="*/ 1699173 h 1699173"/>
              <a:gd name="connsiteX228" fmla="*/ 2605897 w 11218359"/>
              <a:gd name="connsiteY228" fmla="*/ 1699173 h 1699173"/>
              <a:gd name="connsiteX229" fmla="*/ 2617337 w 11218359"/>
              <a:gd name="connsiteY229" fmla="*/ 1699173 h 1699173"/>
              <a:gd name="connsiteX230" fmla="*/ 2628776 w 11218359"/>
              <a:gd name="connsiteY230" fmla="*/ 1699173 h 1699173"/>
              <a:gd name="connsiteX231" fmla="*/ 2640216 w 11218359"/>
              <a:gd name="connsiteY231" fmla="*/ 1699173 h 1699173"/>
              <a:gd name="connsiteX232" fmla="*/ 2651655 w 11218359"/>
              <a:gd name="connsiteY232" fmla="*/ 1699173 h 1699173"/>
              <a:gd name="connsiteX233" fmla="*/ 2663095 w 11218359"/>
              <a:gd name="connsiteY233" fmla="*/ 1699173 h 1699173"/>
              <a:gd name="connsiteX234" fmla="*/ 2674535 w 11218359"/>
              <a:gd name="connsiteY234" fmla="*/ 1699173 h 1699173"/>
              <a:gd name="connsiteX235" fmla="*/ 2685974 w 11218359"/>
              <a:gd name="connsiteY235" fmla="*/ 1699173 h 1699173"/>
              <a:gd name="connsiteX236" fmla="*/ 2697413 w 11218359"/>
              <a:gd name="connsiteY236" fmla="*/ 1699173 h 1699173"/>
              <a:gd name="connsiteX237" fmla="*/ 2708853 w 11218359"/>
              <a:gd name="connsiteY237" fmla="*/ 1699173 h 1699173"/>
              <a:gd name="connsiteX238" fmla="*/ 2720293 w 11218359"/>
              <a:gd name="connsiteY238" fmla="*/ 1699173 h 1699173"/>
              <a:gd name="connsiteX239" fmla="*/ 2731727 w 11218359"/>
              <a:gd name="connsiteY239" fmla="*/ 1699173 h 1699173"/>
              <a:gd name="connsiteX240" fmla="*/ 2743172 w 11218359"/>
              <a:gd name="connsiteY240" fmla="*/ 1699173 h 1699173"/>
              <a:gd name="connsiteX241" fmla="*/ 2754611 w 11218359"/>
              <a:gd name="connsiteY241" fmla="*/ 1699173 h 1699173"/>
              <a:gd name="connsiteX242" fmla="*/ 2766046 w 11218359"/>
              <a:gd name="connsiteY242" fmla="*/ 1699173 h 1699173"/>
              <a:gd name="connsiteX243" fmla="*/ 2777490 w 11218359"/>
              <a:gd name="connsiteY243" fmla="*/ 1699173 h 1699173"/>
              <a:gd name="connsiteX244" fmla="*/ 2788925 w 11218359"/>
              <a:gd name="connsiteY244" fmla="*/ 1699173 h 1699173"/>
              <a:gd name="connsiteX245" fmla="*/ 2800364 w 11218359"/>
              <a:gd name="connsiteY245" fmla="*/ 1699173 h 1699173"/>
              <a:gd name="connsiteX246" fmla="*/ 2811804 w 11218359"/>
              <a:gd name="connsiteY246" fmla="*/ 1699173 h 1699173"/>
              <a:gd name="connsiteX247" fmla="*/ 2823243 w 11218359"/>
              <a:gd name="connsiteY247" fmla="*/ 1699173 h 1699173"/>
              <a:gd name="connsiteX248" fmla="*/ 2834683 w 11218359"/>
              <a:gd name="connsiteY248" fmla="*/ 1699173 h 1699173"/>
              <a:gd name="connsiteX249" fmla="*/ 2846123 w 11218359"/>
              <a:gd name="connsiteY249" fmla="*/ 1699173 h 1699173"/>
              <a:gd name="connsiteX250" fmla="*/ 2857562 w 11218359"/>
              <a:gd name="connsiteY250" fmla="*/ 1699173 h 1699173"/>
              <a:gd name="connsiteX251" fmla="*/ 2869001 w 11218359"/>
              <a:gd name="connsiteY251" fmla="*/ 1699173 h 1699173"/>
              <a:gd name="connsiteX252" fmla="*/ 2880441 w 11218359"/>
              <a:gd name="connsiteY252" fmla="*/ 1699173 h 1699173"/>
              <a:gd name="connsiteX253" fmla="*/ 2891881 w 11218359"/>
              <a:gd name="connsiteY253" fmla="*/ 1699173 h 1699173"/>
              <a:gd name="connsiteX254" fmla="*/ 2903320 w 11218359"/>
              <a:gd name="connsiteY254" fmla="*/ 1699173 h 1699173"/>
              <a:gd name="connsiteX255" fmla="*/ 2914760 w 11218359"/>
              <a:gd name="connsiteY255" fmla="*/ 1699173 h 1699173"/>
              <a:gd name="connsiteX256" fmla="*/ 2926199 w 11218359"/>
              <a:gd name="connsiteY256" fmla="*/ 1699173 h 1699173"/>
              <a:gd name="connsiteX257" fmla="*/ 2937639 w 11218359"/>
              <a:gd name="connsiteY257" fmla="*/ 1699173 h 1699173"/>
              <a:gd name="connsiteX258" fmla="*/ 2949078 w 11218359"/>
              <a:gd name="connsiteY258" fmla="*/ 1699173 h 1699173"/>
              <a:gd name="connsiteX259" fmla="*/ 2960518 w 11218359"/>
              <a:gd name="connsiteY259" fmla="*/ 1699173 h 1699173"/>
              <a:gd name="connsiteX260" fmla="*/ 2971957 w 11218359"/>
              <a:gd name="connsiteY260" fmla="*/ 1699173 h 1699173"/>
              <a:gd name="connsiteX261" fmla="*/ 2983397 w 11218359"/>
              <a:gd name="connsiteY261" fmla="*/ 1699173 h 1699173"/>
              <a:gd name="connsiteX262" fmla="*/ 2994837 w 11218359"/>
              <a:gd name="connsiteY262" fmla="*/ 1699173 h 1699173"/>
              <a:gd name="connsiteX263" fmla="*/ 3006276 w 11218359"/>
              <a:gd name="connsiteY263" fmla="*/ 1699173 h 1699173"/>
              <a:gd name="connsiteX264" fmla="*/ 3017715 w 11218359"/>
              <a:gd name="connsiteY264" fmla="*/ 1699173 h 1699173"/>
              <a:gd name="connsiteX265" fmla="*/ 3029155 w 11218359"/>
              <a:gd name="connsiteY265" fmla="*/ 1699173 h 1699173"/>
              <a:gd name="connsiteX266" fmla="*/ 3040594 w 11218359"/>
              <a:gd name="connsiteY266" fmla="*/ 1699173 h 1699173"/>
              <a:gd name="connsiteX267" fmla="*/ 3052034 w 11218359"/>
              <a:gd name="connsiteY267" fmla="*/ 1699173 h 1699173"/>
              <a:gd name="connsiteX268" fmla="*/ 3063474 w 11218359"/>
              <a:gd name="connsiteY268" fmla="*/ 1699173 h 1699173"/>
              <a:gd name="connsiteX269" fmla="*/ 3074913 w 11218359"/>
              <a:gd name="connsiteY269" fmla="*/ 1699173 h 1699173"/>
              <a:gd name="connsiteX270" fmla="*/ 3086352 w 11218359"/>
              <a:gd name="connsiteY270" fmla="*/ 1699173 h 1699173"/>
              <a:gd name="connsiteX271" fmla="*/ 3097792 w 11218359"/>
              <a:gd name="connsiteY271" fmla="*/ 1699173 h 1699173"/>
              <a:gd name="connsiteX272" fmla="*/ 3109232 w 11218359"/>
              <a:gd name="connsiteY272" fmla="*/ 1699173 h 1699173"/>
              <a:gd name="connsiteX273" fmla="*/ 3120671 w 11218359"/>
              <a:gd name="connsiteY273" fmla="*/ 1699173 h 1699173"/>
              <a:gd name="connsiteX274" fmla="*/ 3132111 w 11218359"/>
              <a:gd name="connsiteY274" fmla="*/ 1699173 h 1699173"/>
              <a:gd name="connsiteX275" fmla="*/ 3143550 w 11218359"/>
              <a:gd name="connsiteY275" fmla="*/ 1699173 h 1699173"/>
              <a:gd name="connsiteX276" fmla="*/ 3154990 w 11218359"/>
              <a:gd name="connsiteY276" fmla="*/ 1699173 h 1699173"/>
              <a:gd name="connsiteX277" fmla="*/ 3166429 w 11218359"/>
              <a:gd name="connsiteY277" fmla="*/ 1699173 h 1699173"/>
              <a:gd name="connsiteX278" fmla="*/ 3177869 w 11218359"/>
              <a:gd name="connsiteY278" fmla="*/ 1699173 h 1699173"/>
              <a:gd name="connsiteX279" fmla="*/ 3189308 w 11218359"/>
              <a:gd name="connsiteY279" fmla="*/ 1699173 h 1699173"/>
              <a:gd name="connsiteX280" fmla="*/ 3200748 w 11218359"/>
              <a:gd name="connsiteY280" fmla="*/ 1699173 h 1699173"/>
              <a:gd name="connsiteX281" fmla="*/ 3212187 w 11218359"/>
              <a:gd name="connsiteY281" fmla="*/ 1699173 h 1699173"/>
              <a:gd name="connsiteX282" fmla="*/ 3223627 w 11218359"/>
              <a:gd name="connsiteY282" fmla="*/ 1699173 h 1699173"/>
              <a:gd name="connsiteX283" fmla="*/ 3235066 w 11218359"/>
              <a:gd name="connsiteY283" fmla="*/ 1699173 h 1699173"/>
              <a:gd name="connsiteX284" fmla="*/ 3246501 w 11218359"/>
              <a:gd name="connsiteY284" fmla="*/ 1699173 h 1699173"/>
              <a:gd name="connsiteX285" fmla="*/ 3257945 w 11218359"/>
              <a:gd name="connsiteY285" fmla="*/ 1699173 h 1699173"/>
              <a:gd name="connsiteX286" fmla="*/ 3269385 w 11218359"/>
              <a:gd name="connsiteY286" fmla="*/ 1699173 h 1699173"/>
              <a:gd name="connsiteX287" fmla="*/ 3280825 w 11218359"/>
              <a:gd name="connsiteY287" fmla="*/ 1699173 h 1699173"/>
              <a:gd name="connsiteX288" fmla="*/ 3292264 w 11218359"/>
              <a:gd name="connsiteY288" fmla="*/ 1699173 h 1699173"/>
              <a:gd name="connsiteX289" fmla="*/ 3303699 w 11218359"/>
              <a:gd name="connsiteY289" fmla="*/ 1699173 h 1699173"/>
              <a:gd name="connsiteX290" fmla="*/ 3315143 w 11218359"/>
              <a:gd name="connsiteY290" fmla="*/ 1699173 h 1699173"/>
              <a:gd name="connsiteX291" fmla="*/ 3326578 w 11218359"/>
              <a:gd name="connsiteY291" fmla="*/ 1699173 h 1699173"/>
              <a:gd name="connsiteX292" fmla="*/ 3338017 w 11218359"/>
              <a:gd name="connsiteY292" fmla="*/ 1699173 h 1699173"/>
              <a:gd name="connsiteX293" fmla="*/ 3349457 w 11218359"/>
              <a:gd name="connsiteY293" fmla="*/ 1699173 h 1699173"/>
              <a:gd name="connsiteX294" fmla="*/ 3360896 w 11218359"/>
              <a:gd name="connsiteY294" fmla="*/ 1699173 h 1699173"/>
              <a:gd name="connsiteX295" fmla="*/ 3372336 w 11218359"/>
              <a:gd name="connsiteY295" fmla="*/ 1699173 h 1699173"/>
              <a:gd name="connsiteX296" fmla="*/ 3383776 w 11218359"/>
              <a:gd name="connsiteY296" fmla="*/ 1699173 h 1699173"/>
              <a:gd name="connsiteX297" fmla="*/ 3395215 w 11218359"/>
              <a:gd name="connsiteY297" fmla="*/ 1699173 h 1699173"/>
              <a:gd name="connsiteX298" fmla="*/ 3406654 w 11218359"/>
              <a:gd name="connsiteY298" fmla="*/ 1699173 h 1699173"/>
              <a:gd name="connsiteX299" fmla="*/ 3418094 w 11218359"/>
              <a:gd name="connsiteY299" fmla="*/ 1699173 h 1699173"/>
              <a:gd name="connsiteX300" fmla="*/ 3429534 w 11218359"/>
              <a:gd name="connsiteY300" fmla="*/ 1699173 h 1699173"/>
              <a:gd name="connsiteX301" fmla="*/ 3440973 w 11218359"/>
              <a:gd name="connsiteY301" fmla="*/ 1699173 h 1699173"/>
              <a:gd name="connsiteX302" fmla="*/ 3452413 w 11218359"/>
              <a:gd name="connsiteY302" fmla="*/ 1699173 h 1699173"/>
              <a:gd name="connsiteX303" fmla="*/ 3463852 w 11218359"/>
              <a:gd name="connsiteY303" fmla="*/ 1699173 h 1699173"/>
              <a:gd name="connsiteX304" fmla="*/ 3475292 w 11218359"/>
              <a:gd name="connsiteY304" fmla="*/ 1699173 h 1699173"/>
              <a:gd name="connsiteX305" fmla="*/ 3486731 w 11218359"/>
              <a:gd name="connsiteY305" fmla="*/ 1699173 h 1699173"/>
              <a:gd name="connsiteX306" fmla="*/ 3498171 w 11218359"/>
              <a:gd name="connsiteY306" fmla="*/ 1699173 h 1699173"/>
              <a:gd name="connsiteX307" fmla="*/ 3509610 w 11218359"/>
              <a:gd name="connsiteY307" fmla="*/ 1699173 h 1699173"/>
              <a:gd name="connsiteX308" fmla="*/ 3521050 w 11218359"/>
              <a:gd name="connsiteY308" fmla="*/ 1699173 h 1699173"/>
              <a:gd name="connsiteX309" fmla="*/ 3532489 w 11218359"/>
              <a:gd name="connsiteY309" fmla="*/ 1699173 h 1699173"/>
              <a:gd name="connsiteX310" fmla="*/ 3543929 w 11218359"/>
              <a:gd name="connsiteY310" fmla="*/ 1699173 h 1699173"/>
              <a:gd name="connsiteX311" fmla="*/ 3555368 w 11218359"/>
              <a:gd name="connsiteY311" fmla="*/ 1699173 h 1699173"/>
              <a:gd name="connsiteX312" fmla="*/ 3566808 w 11218359"/>
              <a:gd name="connsiteY312" fmla="*/ 1699173 h 1699173"/>
              <a:gd name="connsiteX313" fmla="*/ 3578247 w 11218359"/>
              <a:gd name="connsiteY313" fmla="*/ 1699173 h 1699173"/>
              <a:gd name="connsiteX314" fmla="*/ 3589687 w 11218359"/>
              <a:gd name="connsiteY314" fmla="*/ 1699173 h 1699173"/>
              <a:gd name="connsiteX315" fmla="*/ 3601127 w 11218359"/>
              <a:gd name="connsiteY315" fmla="*/ 1699173 h 1699173"/>
              <a:gd name="connsiteX316" fmla="*/ 3612566 w 11218359"/>
              <a:gd name="connsiteY316" fmla="*/ 1699173 h 1699173"/>
              <a:gd name="connsiteX317" fmla="*/ 3624005 w 11218359"/>
              <a:gd name="connsiteY317" fmla="*/ 1699173 h 1699173"/>
              <a:gd name="connsiteX318" fmla="*/ 3635445 w 11218359"/>
              <a:gd name="connsiteY318" fmla="*/ 1699173 h 1699173"/>
              <a:gd name="connsiteX319" fmla="*/ 3646885 w 11218359"/>
              <a:gd name="connsiteY319" fmla="*/ 1699173 h 1699173"/>
              <a:gd name="connsiteX320" fmla="*/ 3658324 w 11218359"/>
              <a:gd name="connsiteY320" fmla="*/ 1699173 h 1699173"/>
              <a:gd name="connsiteX321" fmla="*/ 3669764 w 11218359"/>
              <a:gd name="connsiteY321" fmla="*/ 1699173 h 1699173"/>
              <a:gd name="connsiteX322" fmla="*/ 3681203 w 11218359"/>
              <a:gd name="connsiteY322" fmla="*/ 1699173 h 1699173"/>
              <a:gd name="connsiteX323" fmla="*/ 3692643 w 11218359"/>
              <a:gd name="connsiteY323" fmla="*/ 1699173 h 1699173"/>
              <a:gd name="connsiteX324" fmla="*/ 3704082 w 11218359"/>
              <a:gd name="connsiteY324" fmla="*/ 1699173 h 1699173"/>
              <a:gd name="connsiteX325" fmla="*/ 3715522 w 11218359"/>
              <a:gd name="connsiteY325" fmla="*/ 1699173 h 1699173"/>
              <a:gd name="connsiteX326" fmla="*/ 3726961 w 11218359"/>
              <a:gd name="connsiteY326" fmla="*/ 1699173 h 1699173"/>
              <a:gd name="connsiteX327" fmla="*/ 3738401 w 11218359"/>
              <a:gd name="connsiteY327" fmla="*/ 1699173 h 1699173"/>
              <a:gd name="connsiteX328" fmla="*/ 3749840 w 11218359"/>
              <a:gd name="connsiteY328" fmla="*/ 1699173 h 1699173"/>
              <a:gd name="connsiteX329" fmla="*/ 3761280 w 11218359"/>
              <a:gd name="connsiteY329" fmla="*/ 1699173 h 1699173"/>
              <a:gd name="connsiteX330" fmla="*/ 3772719 w 11218359"/>
              <a:gd name="connsiteY330" fmla="*/ 1699173 h 1699173"/>
              <a:gd name="connsiteX331" fmla="*/ 3784154 w 11218359"/>
              <a:gd name="connsiteY331" fmla="*/ 1699173 h 1699173"/>
              <a:gd name="connsiteX332" fmla="*/ 3795598 w 11218359"/>
              <a:gd name="connsiteY332" fmla="*/ 1699173 h 1699173"/>
              <a:gd name="connsiteX333" fmla="*/ 3807033 w 11218359"/>
              <a:gd name="connsiteY333" fmla="*/ 1699173 h 1699173"/>
              <a:gd name="connsiteX334" fmla="*/ 3818473 w 11218359"/>
              <a:gd name="connsiteY334" fmla="*/ 1699173 h 1699173"/>
              <a:gd name="connsiteX335" fmla="*/ 3829917 w 11218359"/>
              <a:gd name="connsiteY335" fmla="*/ 1699173 h 1699173"/>
              <a:gd name="connsiteX336" fmla="*/ 3841352 w 11218359"/>
              <a:gd name="connsiteY336" fmla="*/ 1699173 h 1699173"/>
              <a:gd name="connsiteX337" fmla="*/ 3852791 w 11218359"/>
              <a:gd name="connsiteY337" fmla="*/ 1699173 h 1699173"/>
              <a:gd name="connsiteX338" fmla="*/ 3864231 w 11218359"/>
              <a:gd name="connsiteY338" fmla="*/ 1699173 h 1699173"/>
              <a:gd name="connsiteX339" fmla="*/ 3875670 w 11218359"/>
              <a:gd name="connsiteY339" fmla="*/ 1699173 h 1699173"/>
              <a:gd name="connsiteX340" fmla="*/ 3887110 w 11218359"/>
              <a:gd name="connsiteY340" fmla="*/ 1699173 h 1699173"/>
              <a:gd name="connsiteX341" fmla="*/ 3898549 w 11218359"/>
              <a:gd name="connsiteY341" fmla="*/ 1699173 h 1699173"/>
              <a:gd name="connsiteX342" fmla="*/ 3909989 w 11218359"/>
              <a:gd name="connsiteY342" fmla="*/ 1699173 h 1699173"/>
              <a:gd name="connsiteX343" fmla="*/ 3921447 w 11218359"/>
              <a:gd name="connsiteY343" fmla="*/ 1699173 h 1699173"/>
              <a:gd name="connsiteX344" fmla="*/ 3932878 w 11218359"/>
              <a:gd name="connsiteY344" fmla="*/ 1699173 h 1699173"/>
              <a:gd name="connsiteX345" fmla="*/ 3944307 w 11218359"/>
              <a:gd name="connsiteY345" fmla="*/ 1699173 h 1699173"/>
              <a:gd name="connsiteX346" fmla="*/ 3955737 w 11218359"/>
              <a:gd name="connsiteY346" fmla="*/ 1699173 h 1699173"/>
              <a:gd name="connsiteX347" fmla="*/ 3967167 w 11218359"/>
              <a:gd name="connsiteY347" fmla="*/ 1699173 h 1699173"/>
              <a:gd name="connsiteX348" fmla="*/ 3978645 w 11218359"/>
              <a:gd name="connsiteY348" fmla="*/ 1699173 h 1699173"/>
              <a:gd name="connsiteX349" fmla="*/ 3990075 w 11218359"/>
              <a:gd name="connsiteY349" fmla="*/ 1699173 h 1699173"/>
              <a:gd name="connsiteX350" fmla="*/ 4001505 w 11218359"/>
              <a:gd name="connsiteY350" fmla="*/ 1699173 h 1699173"/>
              <a:gd name="connsiteX351" fmla="*/ 4012935 w 11218359"/>
              <a:gd name="connsiteY351" fmla="*/ 1699173 h 1699173"/>
              <a:gd name="connsiteX352" fmla="*/ 4024365 w 11218359"/>
              <a:gd name="connsiteY352" fmla="*/ 1699173 h 1699173"/>
              <a:gd name="connsiteX353" fmla="*/ 4035843 w 11218359"/>
              <a:gd name="connsiteY353" fmla="*/ 1699173 h 1699173"/>
              <a:gd name="connsiteX354" fmla="*/ 4047273 w 11218359"/>
              <a:gd name="connsiteY354" fmla="*/ 1699173 h 1699173"/>
              <a:gd name="connsiteX355" fmla="*/ 4058702 w 11218359"/>
              <a:gd name="connsiteY355" fmla="*/ 1699173 h 1699173"/>
              <a:gd name="connsiteX356" fmla="*/ 4070133 w 11218359"/>
              <a:gd name="connsiteY356" fmla="*/ 1699173 h 1699173"/>
              <a:gd name="connsiteX357" fmla="*/ 4081563 w 11218359"/>
              <a:gd name="connsiteY357" fmla="*/ 1699173 h 1699173"/>
              <a:gd name="connsiteX358" fmla="*/ 4093040 w 11218359"/>
              <a:gd name="connsiteY358" fmla="*/ 1699173 h 1699173"/>
              <a:gd name="connsiteX359" fmla="*/ 4104471 w 11218359"/>
              <a:gd name="connsiteY359" fmla="*/ 1699173 h 1699173"/>
              <a:gd name="connsiteX360" fmla="*/ 4115900 w 11218359"/>
              <a:gd name="connsiteY360" fmla="*/ 1699173 h 1699173"/>
              <a:gd name="connsiteX361" fmla="*/ 4127330 w 11218359"/>
              <a:gd name="connsiteY361" fmla="*/ 1699173 h 1699173"/>
              <a:gd name="connsiteX362" fmla="*/ 4138760 w 11218359"/>
              <a:gd name="connsiteY362" fmla="*/ 1699173 h 1699173"/>
              <a:gd name="connsiteX363" fmla="*/ 4150238 w 11218359"/>
              <a:gd name="connsiteY363" fmla="*/ 1699173 h 1699173"/>
              <a:gd name="connsiteX364" fmla="*/ 4161668 w 11218359"/>
              <a:gd name="connsiteY364" fmla="*/ 1699173 h 1699173"/>
              <a:gd name="connsiteX365" fmla="*/ 4173098 w 11218359"/>
              <a:gd name="connsiteY365" fmla="*/ 1699173 h 1699173"/>
              <a:gd name="connsiteX366" fmla="*/ 4184528 w 11218359"/>
              <a:gd name="connsiteY366" fmla="*/ 1699173 h 1699173"/>
              <a:gd name="connsiteX367" fmla="*/ 4195958 w 11218359"/>
              <a:gd name="connsiteY367" fmla="*/ 1699173 h 1699173"/>
              <a:gd name="connsiteX368" fmla="*/ 4207436 w 11218359"/>
              <a:gd name="connsiteY368" fmla="*/ 1699173 h 1699173"/>
              <a:gd name="connsiteX369" fmla="*/ 4218865 w 11218359"/>
              <a:gd name="connsiteY369" fmla="*/ 1699173 h 1699173"/>
              <a:gd name="connsiteX370" fmla="*/ 4230296 w 11218359"/>
              <a:gd name="connsiteY370" fmla="*/ 1699173 h 1699173"/>
              <a:gd name="connsiteX371" fmla="*/ 4241726 w 11218359"/>
              <a:gd name="connsiteY371" fmla="*/ 1699173 h 1699173"/>
              <a:gd name="connsiteX372" fmla="*/ 4253156 w 11218359"/>
              <a:gd name="connsiteY372" fmla="*/ 1699173 h 1699173"/>
              <a:gd name="connsiteX373" fmla="*/ 4264634 w 11218359"/>
              <a:gd name="connsiteY373" fmla="*/ 1699173 h 1699173"/>
              <a:gd name="connsiteX374" fmla="*/ 4276063 w 11218359"/>
              <a:gd name="connsiteY374" fmla="*/ 1699173 h 1699173"/>
              <a:gd name="connsiteX375" fmla="*/ 4287493 w 11218359"/>
              <a:gd name="connsiteY375" fmla="*/ 1699173 h 1699173"/>
              <a:gd name="connsiteX376" fmla="*/ 4298923 w 11218359"/>
              <a:gd name="connsiteY376" fmla="*/ 1699173 h 1699173"/>
              <a:gd name="connsiteX377" fmla="*/ 4310353 w 11218359"/>
              <a:gd name="connsiteY377" fmla="*/ 1699173 h 1699173"/>
              <a:gd name="connsiteX378" fmla="*/ 4321831 w 11218359"/>
              <a:gd name="connsiteY378" fmla="*/ 1699173 h 1699173"/>
              <a:gd name="connsiteX379" fmla="*/ 4333261 w 11218359"/>
              <a:gd name="connsiteY379" fmla="*/ 1699173 h 1699173"/>
              <a:gd name="connsiteX380" fmla="*/ 4344691 w 11218359"/>
              <a:gd name="connsiteY380" fmla="*/ 1699173 h 1699173"/>
              <a:gd name="connsiteX381" fmla="*/ 4356121 w 11218359"/>
              <a:gd name="connsiteY381" fmla="*/ 1699173 h 1699173"/>
              <a:gd name="connsiteX382" fmla="*/ 4367551 w 11218359"/>
              <a:gd name="connsiteY382" fmla="*/ 1699173 h 1699173"/>
              <a:gd name="connsiteX383" fmla="*/ 4379028 w 11218359"/>
              <a:gd name="connsiteY383" fmla="*/ 1699173 h 1699173"/>
              <a:gd name="connsiteX384" fmla="*/ 4390458 w 11218359"/>
              <a:gd name="connsiteY384" fmla="*/ 1699173 h 1699173"/>
              <a:gd name="connsiteX385" fmla="*/ 4401889 w 11218359"/>
              <a:gd name="connsiteY385" fmla="*/ 1699173 h 1699173"/>
              <a:gd name="connsiteX386" fmla="*/ 4413319 w 11218359"/>
              <a:gd name="connsiteY386" fmla="*/ 1699173 h 1699173"/>
              <a:gd name="connsiteX387" fmla="*/ 4424749 w 11218359"/>
              <a:gd name="connsiteY387" fmla="*/ 1699173 h 1699173"/>
              <a:gd name="connsiteX388" fmla="*/ 4436226 w 11218359"/>
              <a:gd name="connsiteY388" fmla="*/ 1699173 h 1699173"/>
              <a:gd name="connsiteX389" fmla="*/ 4447656 w 11218359"/>
              <a:gd name="connsiteY389" fmla="*/ 1699173 h 1699173"/>
              <a:gd name="connsiteX390" fmla="*/ 4459086 w 11218359"/>
              <a:gd name="connsiteY390" fmla="*/ 1699173 h 1699173"/>
              <a:gd name="connsiteX391" fmla="*/ 4470516 w 11218359"/>
              <a:gd name="connsiteY391" fmla="*/ 1699173 h 1699173"/>
              <a:gd name="connsiteX392" fmla="*/ 4481946 w 11218359"/>
              <a:gd name="connsiteY392" fmla="*/ 1699173 h 1699173"/>
              <a:gd name="connsiteX393" fmla="*/ 4493424 w 11218359"/>
              <a:gd name="connsiteY393" fmla="*/ 1699173 h 1699173"/>
              <a:gd name="connsiteX394" fmla="*/ 4504854 w 11218359"/>
              <a:gd name="connsiteY394" fmla="*/ 1699173 h 1699173"/>
              <a:gd name="connsiteX395" fmla="*/ 4516284 w 11218359"/>
              <a:gd name="connsiteY395" fmla="*/ 1699173 h 1699173"/>
              <a:gd name="connsiteX396" fmla="*/ 4527714 w 11218359"/>
              <a:gd name="connsiteY396" fmla="*/ 1699173 h 1699173"/>
              <a:gd name="connsiteX397" fmla="*/ 4539144 w 11218359"/>
              <a:gd name="connsiteY397" fmla="*/ 1699173 h 1699173"/>
              <a:gd name="connsiteX398" fmla="*/ 4550621 w 11218359"/>
              <a:gd name="connsiteY398" fmla="*/ 1699173 h 1699173"/>
              <a:gd name="connsiteX399" fmla="*/ 4562051 w 11218359"/>
              <a:gd name="connsiteY399" fmla="*/ 1699173 h 1699173"/>
              <a:gd name="connsiteX400" fmla="*/ 4573482 w 11218359"/>
              <a:gd name="connsiteY400" fmla="*/ 1699173 h 1699173"/>
              <a:gd name="connsiteX401" fmla="*/ 4584912 w 11218359"/>
              <a:gd name="connsiteY401" fmla="*/ 1699173 h 1699173"/>
              <a:gd name="connsiteX402" fmla="*/ 4596341 w 11218359"/>
              <a:gd name="connsiteY402" fmla="*/ 1699173 h 1699173"/>
              <a:gd name="connsiteX403" fmla="*/ 4607771 w 11218359"/>
              <a:gd name="connsiteY403" fmla="*/ 1699173 h 1699173"/>
              <a:gd name="connsiteX404" fmla="*/ 4619249 w 11218359"/>
              <a:gd name="connsiteY404" fmla="*/ 1699173 h 1699173"/>
              <a:gd name="connsiteX405" fmla="*/ 4630679 w 11218359"/>
              <a:gd name="connsiteY405" fmla="*/ 1699173 h 1699173"/>
              <a:gd name="connsiteX406" fmla="*/ 4642109 w 11218359"/>
              <a:gd name="connsiteY406" fmla="*/ 1699173 h 1699173"/>
              <a:gd name="connsiteX407" fmla="*/ 4653539 w 11218359"/>
              <a:gd name="connsiteY407" fmla="*/ 1699173 h 1699173"/>
              <a:gd name="connsiteX408" fmla="*/ 4664969 w 11218359"/>
              <a:gd name="connsiteY408" fmla="*/ 1699173 h 1699173"/>
              <a:gd name="connsiteX409" fmla="*/ 4676447 w 11218359"/>
              <a:gd name="connsiteY409" fmla="*/ 1699173 h 1699173"/>
              <a:gd name="connsiteX410" fmla="*/ 4687877 w 11218359"/>
              <a:gd name="connsiteY410" fmla="*/ 1699173 h 1699173"/>
              <a:gd name="connsiteX411" fmla="*/ 4699306 w 11218359"/>
              <a:gd name="connsiteY411" fmla="*/ 1699173 h 1699173"/>
              <a:gd name="connsiteX412" fmla="*/ 4710737 w 11218359"/>
              <a:gd name="connsiteY412" fmla="*/ 1699173 h 1699173"/>
              <a:gd name="connsiteX413" fmla="*/ 4722167 w 11218359"/>
              <a:gd name="connsiteY413" fmla="*/ 1699173 h 1699173"/>
              <a:gd name="connsiteX414" fmla="*/ 4733644 w 11218359"/>
              <a:gd name="connsiteY414" fmla="*/ 1699173 h 1699173"/>
              <a:gd name="connsiteX415" fmla="*/ 4745075 w 11218359"/>
              <a:gd name="connsiteY415" fmla="*/ 1699173 h 1699173"/>
              <a:gd name="connsiteX416" fmla="*/ 4756504 w 11218359"/>
              <a:gd name="connsiteY416" fmla="*/ 1699173 h 1699173"/>
              <a:gd name="connsiteX417" fmla="*/ 4767934 w 11218359"/>
              <a:gd name="connsiteY417" fmla="*/ 1699173 h 1699173"/>
              <a:gd name="connsiteX418" fmla="*/ 4779364 w 11218359"/>
              <a:gd name="connsiteY418" fmla="*/ 1699173 h 1699173"/>
              <a:gd name="connsiteX419" fmla="*/ 4790842 w 11218359"/>
              <a:gd name="connsiteY419" fmla="*/ 1699173 h 1699173"/>
              <a:gd name="connsiteX420" fmla="*/ 4802272 w 11218359"/>
              <a:gd name="connsiteY420" fmla="*/ 1699173 h 1699173"/>
              <a:gd name="connsiteX421" fmla="*/ 4813702 w 11218359"/>
              <a:gd name="connsiteY421" fmla="*/ 1699173 h 1699173"/>
              <a:gd name="connsiteX422" fmla="*/ 4825132 w 11218359"/>
              <a:gd name="connsiteY422" fmla="*/ 1699173 h 1699173"/>
              <a:gd name="connsiteX423" fmla="*/ 4836562 w 11218359"/>
              <a:gd name="connsiteY423" fmla="*/ 1699173 h 1699173"/>
              <a:gd name="connsiteX424" fmla="*/ 4848040 w 11218359"/>
              <a:gd name="connsiteY424" fmla="*/ 1699173 h 1699173"/>
              <a:gd name="connsiteX425" fmla="*/ 4859469 w 11218359"/>
              <a:gd name="connsiteY425" fmla="*/ 1699173 h 1699173"/>
              <a:gd name="connsiteX426" fmla="*/ 4870899 w 11218359"/>
              <a:gd name="connsiteY426" fmla="*/ 1699173 h 1699173"/>
              <a:gd name="connsiteX427" fmla="*/ 4882330 w 11218359"/>
              <a:gd name="connsiteY427" fmla="*/ 1699173 h 1699173"/>
              <a:gd name="connsiteX428" fmla="*/ 4893760 w 11218359"/>
              <a:gd name="connsiteY428" fmla="*/ 1699173 h 1699173"/>
              <a:gd name="connsiteX429" fmla="*/ 4905237 w 11218359"/>
              <a:gd name="connsiteY429" fmla="*/ 1699173 h 1699173"/>
              <a:gd name="connsiteX430" fmla="*/ 4916667 w 11218359"/>
              <a:gd name="connsiteY430" fmla="*/ 1699173 h 1699173"/>
              <a:gd name="connsiteX431" fmla="*/ 4928097 w 11218359"/>
              <a:gd name="connsiteY431" fmla="*/ 1699173 h 1699173"/>
              <a:gd name="connsiteX432" fmla="*/ 4939527 w 11218359"/>
              <a:gd name="connsiteY432" fmla="*/ 1699173 h 1699173"/>
              <a:gd name="connsiteX433" fmla="*/ 4950957 w 11218359"/>
              <a:gd name="connsiteY433" fmla="*/ 1699173 h 1699173"/>
              <a:gd name="connsiteX434" fmla="*/ 4962435 w 11218359"/>
              <a:gd name="connsiteY434" fmla="*/ 1699173 h 1699173"/>
              <a:gd name="connsiteX435" fmla="*/ 4973865 w 11218359"/>
              <a:gd name="connsiteY435" fmla="*/ 1699173 h 1699173"/>
              <a:gd name="connsiteX436" fmla="*/ 4985295 w 11218359"/>
              <a:gd name="connsiteY436" fmla="*/ 1699173 h 1699173"/>
              <a:gd name="connsiteX437" fmla="*/ 4996725 w 11218359"/>
              <a:gd name="connsiteY437" fmla="*/ 1699173 h 1699173"/>
              <a:gd name="connsiteX438" fmla="*/ 5008155 w 11218359"/>
              <a:gd name="connsiteY438" fmla="*/ 1699173 h 1699173"/>
              <a:gd name="connsiteX439" fmla="*/ 5019632 w 11218359"/>
              <a:gd name="connsiteY439" fmla="*/ 1699173 h 1699173"/>
              <a:gd name="connsiteX440" fmla="*/ 5031062 w 11218359"/>
              <a:gd name="connsiteY440" fmla="*/ 1699173 h 1699173"/>
              <a:gd name="connsiteX441" fmla="*/ 5042492 w 11218359"/>
              <a:gd name="connsiteY441" fmla="*/ 1699173 h 1699173"/>
              <a:gd name="connsiteX442" fmla="*/ 5053923 w 11218359"/>
              <a:gd name="connsiteY442" fmla="*/ 1699173 h 1699173"/>
              <a:gd name="connsiteX443" fmla="*/ 5065353 w 11218359"/>
              <a:gd name="connsiteY443" fmla="*/ 1699173 h 1699173"/>
              <a:gd name="connsiteX444" fmla="*/ 5076830 w 11218359"/>
              <a:gd name="connsiteY444" fmla="*/ 1699173 h 1699173"/>
              <a:gd name="connsiteX445" fmla="*/ 5088260 w 11218359"/>
              <a:gd name="connsiteY445" fmla="*/ 1699173 h 1699173"/>
              <a:gd name="connsiteX446" fmla="*/ 5099690 w 11218359"/>
              <a:gd name="connsiteY446" fmla="*/ 1699173 h 1699173"/>
              <a:gd name="connsiteX447" fmla="*/ 5111120 w 11218359"/>
              <a:gd name="connsiteY447" fmla="*/ 1699173 h 1699173"/>
              <a:gd name="connsiteX448" fmla="*/ 5122550 w 11218359"/>
              <a:gd name="connsiteY448" fmla="*/ 1699173 h 1699173"/>
              <a:gd name="connsiteX449" fmla="*/ 5134028 w 11218359"/>
              <a:gd name="connsiteY449" fmla="*/ 1699173 h 1699173"/>
              <a:gd name="connsiteX450" fmla="*/ 5145458 w 11218359"/>
              <a:gd name="connsiteY450" fmla="*/ 1699173 h 1699173"/>
              <a:gd name="connsiteX451" fmla="*/ 5156888 w 11218359"/>
              <a:gd name="connsiteY451" fmla="*/ 1699173 h 1699173"/>
              <a:gd name="connsiteX452" fmla="*/ 5168318 w 11218359"/>
              <a:gd name="connsiteY452" fmla="*/ 1699173 h 1699173"/>
              <a:gd name="connsiteX453" fmla="*/ 5179747 w 11218359"/>
              <a:gd name="connsiteY453" fmla="*/ 1699173 h 1699173"/>
              <a:gd name="connsiteX454" fmla="*/ 5191225 w 11218359"/>
              <a:gd name="connsiteY454" fmla="*/ 1699173 h 1699173"/>
              <a:gd name="connsiteX455" fmla="*/ 5202655 w 11218359"/>
              <a:gd name="connsiteY455" fmla="*/ 1699173 h 1699173"/>
              <a:gd name="connsiteX456" fmla="*/ 5214085 w 11218359"/>
              <a:gd name="connsiteY456" fmla="*/ 1699173 h 1699173"/>
              <a:gd name="connsiteX457" fmla="*/ 5225515 w 11218359"/>
              <a:gd name="connsiteY457" fmla="*/ 1699173 h 1699173"/>
              <a:gd name="connsiteX458" fmla="*/ 5236945 w 11218359"/>
              <a:gd name="connsiteY458" fmla="*/ 1699173 h 1699173"/>
              <a:gd name="connsiteX459" fmla="*/ 5248423 w 11218359"/>
              <a:gd name="connsiteY459" fmla="*/ 1699173 h 1699173"/>
              <a:gd name="connsiteX460" fmla="*/ 5259853 w 11218359"/>
              <a:gd name="connsiteY460" fmla="*/ 1699173 h 1699173"/>
              <a:gd name="connsiteX461" fmla="*/ 5271283 w 11218359"/>
              <a:gd name="connsiteY461" fmla="*/ 1699173 h 1699173"/>
              <a:gd name="connsiteX462" fmla="*/ 5282713 w 11218359"/>
              <a:gd name="connsiteY462" fmla="*/ 1699173 h 1699173"/>
              <a:gd name="connsiteX463" fmla="*/ 5294143 w 11218359"/>
              <a:gd name="connsiteY463" fmla="*/ 1699173 h 1699173"/>
              <a:gd name="connsiteX464" fmla="*/ 5305621 w 11218359"/>
              <a:gd name="connsiteY464" fmla="*/ 1699173 h 1699173"/>
              <a:gd name="connsiteX465" fmla="*/ 5317051 w 11218359"/>
              <a:gd name="connsiteY465" fmla="*/ 1699173 h 1699173"/>
              <a:gd name="connsiteX466" fmla="*/ 5328481 w 11218359"/>
              <a:gd name="connsiteY466" fmla="*/ 1699173 h 1699173"/>
              <a:gd name="connsiteX467" fmla="*/ 5339910 w 11218359"/>
              <a:gd name="connsiteY467" fmla="*/ 1699173 h 1699173"/>
              <a:gd name="connsiteX468" fmla="*/ 5351340 w 11218359"/>
              <a:gd name="connsiteY468" fmla="*/ 1699173 h 1699173"/>
              <a:gd name="connsiteX469" fmla="*/ 5362818 w 11218359"/>
              <a:gd name="connsiteY469" fmla="*/ 1699173 h 1699173"/>
              <a:gd name="connsiteX470" fmla="*/ 5374248 w 11218359"/>
              <a:gd name="connsiteY470" fmla="*/ 1699173 h 1699173"/>
              <a:gd name="connsiteX471" fmla="*/ 5385678 w 11218359"/>
              <a:gd name="connsiteY471" fmla="*/ 1699173 h 1699173"/>
              <a:gd name="connsiteX472" fmla="*/ 5397108 w 11218359"/>
              <a:gd name="connsiteY472" fmla="*/ 1699173 h 1699173"/>
              <a:gd name="connsiteX473" fmla="*/ 5408538 w 11218359"/>
              <a:gd name="connsiteY473" fmla="*/ 1699173 h 1699173"/>
              <a:gd name="connsiteX474" fmla="*/ 5420016 w 11218359"/>
              <a:gd name="connsiteY474" fmla="*/ 1699173 h 1699173"/>
              <a:gd name="connsiteX475" fmla="*/ 5431446 w 11218359"/>
              <a:gd name="connsiteY475" fmla="*/ 1699173 h 1699173"/>
              <a:gd name="connsiteX476" fmla="*/ 5442876 w 11218359"/>
              <a:gd name="connsiteY476" fmla="*/ 1699173 h 1699173"/>
              <a:gd name="connsiteX477" fmla="*/ 5454306 w 11218359"/>
              <a:gd name="connsiteY477" fmla="*/ 1699173 h 1699173"/>
              <a:gd name="connsiteX478" fmla="*/ 5465736 w 11218359"/>
              <a:gd name="connsiteY478" fmla="*/ 1699173 h 1699173"/>
              <a:gd name="connsiteX479" fmla="*/ 5477214 w 11218359"/>
              <a:gd name="connsiteY479" fmla="*/ 1699173 h 1699173"/>
              <a:gd name="connsiteX480" fmla="*/ 5488643 w 11218359"/>
              <a:gd name="connsiteY480" fmla="*/ 1699173 h 1699173"/>
              <a:gd name="connsiteX481" fmla="*/ 5500073 w 11218359"/>
              <a:gd name="connsiteY481" fmla="*/ 1699173 h 1699173"/>
              <a:gd name="connsiteX482" fmla="*/ 5511503 w 11218359"/>
              <a:gd name="connsiteY482" fmla="*/ 1699173 h 1699173"/>
              <a:gd name="connsiteX483" fmla="*/ 5522933 w 11218359"/>
              <a:gd name="connsiteY483" fmla="*/ 1699173 h 1699173"/>
              <a:gd name="connsiteX484" fmla="*/ 5534411 w 11218359"/>
              <a:gd name="connsiteY484" fmla="*/ 1699173 h 1699173"/>
              <a:gd name="connsiteX485" fmla="*/ 5545841 w 11218359"/>
              <a:gd name="connsiteY485" fmla="*/ 1699173 h 1699173"/>
              <a:gd name="connsiteX486" fmla="*/ 5557271 w 11218359"/>
              <a:gd name="connsiteY486" fmla="*/ 1699173 h 1699173"/>
              <a:gd name="connsiteX487" fmla="*/ 5568701 w 11218359"/>
              <a:gd name="connsiteY487" fmla="*/ 1699173 h 1699173"/>
              <a:gd name="connsiteX488" fmla="*/ 5580131 w 11218359"/>
              <a:gd name="connsiteY488" fmla="*/ 1699173 h 1699173"/>
              <a:gd name="connsiteX489" fmla="*/ 5591609 w 11218359"/>
              <a:gd name="connsiteY489" fmla="*/ 1699173 h 1699173"/>
              <a:gd name="connsiteX490" fmla="*/ 5603038 w 11218359"/>
              <a:gd name="connsiteY490" fmla="*/ 1699173 h 1699173"/>
              <a:gd name="connsiteX491" fmla="*/ 5614469 w 11218359"/>
              <a:gd name="connsiteY491" fmla="*/ 1699173 h 1699173"/>
              <a:gd name="connsiteX492" fmla="*/ 5625899 w 11218359"/>
              <a:gd name="connsiteY492" fmla="*/ 1699173 h 1699173"/>
              <a:gd name="connsiteX493" fmla="*/ 5637329 w 11218359"/>
              <a:gd name="connsiteY493" fmla="*/ 1699173 h 1699173"/>
              <a:gd name="connsiteX494" fmla="*/ 5648759 w 11218359"/>
              <a:gd name="connsiteY494" fmla="*/ 1699173 h 1699173"/>
              <a:gd name="connsiteX495" fmla="*/ 5660236 w 11218359"/>
              <a:gd name="connsiteY495" fmla="*/ 1699173 h 1699173"/>
              <a:gd name="connsiteX496" fmla="*/ 5671666 w 11218359"/>
              <a:gd name="connsiteY496" fmla="*/ 1699173 h 1699173"/>
              <a:gd name="connsiteX497" fmla="*/ 5683096 w 11218359"/>
              <a:gd name="connsiteY497" fmla="*/ 1699173 h 1699173"/>
              <a:gd name="connsiteX498" fmla="*/ 5694526 w 11218359"/>
              <a:gd name="connsiteY498" fmla="*/ 1699173 h 1699173"/>
              <a:gd name="connsiteX499" fmla="*/ 5705956 w 11218359"/>
              <a:gd name="connsiteY499" fmla="*/ 1699173 h 1699173"/>
              <a:gd name="connsiteX500" fmla="*/ 5717434 w 11218359"/>
              <a:gd name="connsiteY500" fmla="*/ 1699173 h 1699173"/>
              <a:gd name="connsiteX501" fmla="*/ 5728864 w 11218359"/>
              <a:gd name="connsiteY501" fmla="*/ 1699173 h 1699173"/>
              <a:gd name="connsiteX502" fmla="*/ 5740294 w 11218359"/>
              <a:gd name="connsiteY502" fmla="*/ 1699173 h 1699173"/>
              <a:gd name="connsiteX503" fmla="*/ 5751724 w 11218359"/>
              <a:gd name="connsiteY503" fmla="*/ 1699173 h 1699173"/>
              <a:gd name="connsiteX504" fmla="*/ 5763154 w 11218359"/>
              <a:gd name="connsiteY504" fmla="*/ 1699173 h 1699173"/>
              <a:gd name="connsiteX505" fmla="*/ 5774631 w 11218359"/>
              <a:gd name="connsiteY505" fmla="*/ 1699173 h 1699173"/>
              <a:gd name="connsiteX506" fmla="*/ 5786062 w 11218359"/>
              <a:gd name="connsiteY506" fmla="*/ 1699173 h 1699173"/>
              <a:gd name="connsiteX507" fmla="*/ 5797492 w 11218359"/>
              <a:gd name="connsiteY507" fmla="*/ 1699173 h 1699173"/>
              <a:gd name="connsiteX508" fmla="*/ 5808921 w 11218359"/>
              <a:gd name="connsiteY508" fmla="*/ 1699173 h 1699173"/>
              <a:gd name="connsiteX509" fmla="*/ 5820351 w 11218359"/>
              <a:gd name="connsiteY509" fmla="*/ 1699173 h 1699173"/>
              <a:gd name="connsiteX510" fmla="*/ 5831829 w 11218359"/>
              <a:gd name="connsiteY510" fmla="*/ 1699173 h 1699173"/>
              <a:gd name="connsiteX511" fmla="*/ 5843259 w 11218359"/>
              <a:gd name="connsiteY511" fmla="*/ 1699173 h 1699173"/>
              <a:gd name="connsiteX512" fmla="*/ 5854689 w 11218359"/>
              <a:gd name="connsiteY512" fmla="*/ 1699173 h 1699173"/>
              <a:gd name="connsiteX513" fmla="*/ 5866119 w 11218359"/>
              <a:gd name="connsiteY513" fmla="*/ 1699173 h 1699173"/>
              <a:gd name="connsiteX514" fmla="*/ 5877549 w 11218359"/>
              <a:gd name="connsiteY514" fmla="*/ 1699173 h 1699173"/>
              <a:gd name="connsiteX515" fmla="*/ 5889027 w 11218359"/>
              <a:gd name="connsiteY515" fmla="*/ 1699173 h 1699173"/>
              <a:gd name="connsiteX516" fmla="*/ 5900457 w 11218359"/>
              <a:gd name="connsiteY516" fmla="*/ 1699173 h 1699173"/>
              <a:gd name="connsiteX517" fmla="*/ 5911887 w 11218359"/>
              <a:gd name="connsiteY517" fmla="*/ 1699173 h 1699173"/>
              <a:gd name="connsiteX518" fmla="*/ 5923317 w 11218359"/>
              <a:gd name="connsiteY518" fmla="*/ 1699173 h 1699173"/>
              <a:gd name="connsiteX519" fmla="*/ 5934747 w 11218359"/>
              <a:gd name="connsiteY519" fmla="*/ 1699173 h 1699173"/>
              <a:gd name="connsiteX520" fmla="*/ 5946225 w 11218359"/>
              <a:gd name="connsiteY520" fmla="*/ 1699173 h 1699173"/>
              <a:gd name="connsiteX521" fmla="*/ 5957655 w 11218359"/>
              <a:gd name="connsiteY521" fmla="*/ 1699173 h 1699173"/>
              <a:gd name="connsiteX522" fmla="*/ 5969084 w 11218359"/>
              <a:gd name="connsiteY522" fmla="*/ 1699173 h 1699173"/>
              <a:gd name="connsiteX523" fmla="*/ 5980514 w 11218359"/>
              <a:gd name="connsiteY523" fmla="*/ 1699173 h 1699173"/>
              <a:gd name="connsiteX524" fmla="*/ 5991944 w 11218359"/>
              <a:gd name="connsiteY524" fmla="*/ 1699173 h 1699173"/>
              <a:gd name="connsiteX525" fmla="*/ 6003422 w 11218359"/>
              <a:gd name="connsiteY525" fmla="*/ 1699173 h 1699173"/>
              <a:gd name="connsiteX526" fmla="*/ 6014852 w 11218359"/>
              <a:gd name="connsiteY526" fmla="*/ 1699173 h 1699173"/>
              <a:gd name="connsiteX527" fmla="*/ 6026282 w 11218359"/>
              <a:gd name="connsiteY527" fmla="*/ 1699173 h 1699173"/>
              <a:gd name="connsiteX528" fmla="*/ 6037712 w 11218359"/>
              <a:gd name="connsiteY528" fmla="*/ 1699173 h 1699173"/>
              <a:gd name="connsiteX529" fmla="*/ 6049142 w 11218359"/>
              <a:gd name="connsiteY529" fmla="*/ 1699173 h 1699173"/>
              <a:gd name="connsiteX530" fmla="*/ 6060620 w 11218359"/>
              <a:gd name="connsiteY530" fmla="*/ 1699173 h 1699173"/>
              <a:gd name="connsiteX531" fmla="*/ 6072049 w 11218359"/>
              <a:gd name="connsiteY531" fmla="*/ 1699173 h 1699173"/>
              <a:gd name="connsiteX532" fmla="*/ 6083480 w 11218359"/>
              <a:gd name="connsiteY532" fmla="*/ 1699173 h 1699173"/>
              <a:gd name="connsiteX533" fmla="*/ 6094910 w 11218359"/>
              <a:gd name="connsiteY533" fmla="*/ 1699173 h 1699173"/>
              <a:gd name="connsiteX534" fmla="*/ 6106340 w 11218359"/>
              <a:gd name="connsiteY534" fmla="*/ 1699173 h 1699173"/>
              <a:gd name="connsiteX535" fmla="*/ 6117818 w 11218359"/>
              <a:gd name="connsiteY535" fmla="*/ 1699173 h 1699173"/>
              <a:gd name="connsiteX536" fmla="*/ 6129247 w 11218359"/>
              <a:gd name="connsiteY536" fmla="*/ 1699173 h 1699173"/>
              <a:gd name="connsiteX537" fmla="*/ 6140677 w 11218359"/>
              <a:gd name="connsiteY537" fmla="*/ 1699173 h 1699173"/>
              <a:gd name="connsiteX538" fmla="*/ 6152107 w 11218359"/>
              <a:gd name="connsiteY538" fmla="*/ 1699173 h 1699173"/>
              <a:gd name="connsiteX539" fmla="*/ 6163537 w 11218359"/>
              <a:gd name="connsiteY539" fmla="*/ 1699173 h 1699173"/>
              <a:gd name="connsiteX540" fmla="*/ 6175015 w 11218359"/>
              <a:gd name="connsiteY540" fmla="*/ 1699173 h 1699173"/>
              <a:gd name="connsiteX541" fmla="*/ 6186445 w 11218359"/>
              <a:gd name="connsiteY541" fmla="*/ 1699173 h 1699173"/>
              <a:gd name="connsiteX542" fmla="*/ 6197875 w 11218359"/>
              <a:gd name="connsiteY542" fmla="*/ 1699173 h 1699173"/>
              <a:gd name="connsiteX543" fmla="*/ 6209305 w 11218359"/>
              <a:gd name="connsiteY543" fmla="*/ 1699173 h 1699173"/>
              <a:gd name="connsiteX544" fmla="*/ 6220735 w 11218359"/>
              <a:gd name="connsiteY544" fmla="*/ 1699173 h 1699173"/>
              <a:gd name="connsiteX545" fmla="*/ 6232212 w 11218359"/>
              <a:gd name="connsiteY545" fmla="*/ 1699173 h 1699173"/>
              <a:gd name="connsiteX546" fmla="*/ 6243642 w 11218359"/>
              <a:gd name="connsiteY546" fmla="*/ 1699173 h 1699173"/>
              <a:gd name="connsiteX547" fmla="*/ 6255073 w 11218359"/>
              <a:gd name="connsiteY547" fmla="*/ 1699173 h 1699173"/>
              <a:gd name="connsiteX548" fmla="*/ 6266503 w 11218359"/>
              <a:gd name="connsiteY548" fmla="*/ 1699173 h 1699173"/>
              <a:gd name="connsiteX549" fmla="*/ 6277933 w 11218359"/>
              <a:gd name="connsiteY549" fmla="*/ 1699173 h 1699173"/>
              <a:gd name="connsiteX550" fmla="*/ 6289410 w 11218359"/>
              <a:gd name="connsiteY550" fmla="*/ 1699173 h 1699173"/>
              <a:gd name="connsiteX551" fmla="*/ 6300840 w 11218359"/>
              <a:gd name="connsiteY551" fmla="*/ 1699173 h 1699173"/>
              <a:gd name="connsiteX552" fmla="*/ 6312270 w 11218359"/>
              <a:gd name="connsiteY552" fmla="*/ 1699173 h 1699173"/>
              <a:gd name="connsiteX553" fmla="*/ 6323700 w 11218359"/>
              <a:gd name="connsiteY553" fmla="*/ 1699173 h 1699173"/>
              <a:gd name="connsiteX554" fmla="*/ 6335130 w 11218359"/>
              <a:gd name="connsiteY554" fmla="*/ 1699173 h 1699173"/>
              <a:gd name="connsiteX555" fmla="*/ 6346608 w 11218359"/>
              <a:gd name="connsiteY555" fmla="*/ 1699173 h 1699173"/>
              <a:gd name="connsiteX556" fmla="*/ 6358038 w 11218359"/>
              <a:gd name="connsiteY556" fmla="*/ 1699173 h 1699173"/>
              <a:gd name="connsiteX557" fmla="*/ 6369468 w 11218359"/>
              <a:gd name="connsiteY557" fmla="*/ 1699173 h 1699173"/>
              <a:gd name="connsiteX558" fmla="*/ 6380898 w 11218359"/>
              <a:gd name="connsiteY558" fmla="*/ 1699173 h 1699173"/>
              <a:gd name="connsiteX559" fmla="*/ 6392328 w 11218359"/>
              <a:gd name="connsiteY559" fmla="*/ 1699173 h 1699173"/>
              <a:gd name="connsiteX560" fmla="*/ 6403805 w 11218359"/>
              <a:gd name="connsiteY560" fmla="*/ 1699173 h 1699173"/>
              <a:gd name="connsiteX561" fmla="*/ 6415235 w 11218359"/>
              <a:gd name="connsiteY561" fmla="*/ 1699173 h 1699173"/>
              <a:gd name="connsiteX562" fmla="*/ 6426666 w 11218359"/>
              <a:gd name="connsiteY562" fmla="*/ 1699173 h 1699173"/>
              <a:gd name="connsiteX563" fmla="*/ 6438096 w 11218359"/>
              <a:gd name="connsiteY563" fmla="*/ 1699173 h 1699173"/>
              <a:gd name="connsiteX564" fmla="*/ 6449525 w 11218359"/>
              <a:gd name="connsiteY564" fmla="*/ 1699173 h 1699173"/>
              <a:gd name="connsiteX565" fmla="*/ 6461003 w 11218359"/>
              <a:gd name="connsiteY565" fmla="*/ 1699173 h 1699173"/>
              <a:gd name="connsiteX566" fmla="*/ 6472433 w 11218359"/>
              <a:gd name="connsiteY566" fmla="*/ 1699173 h 1699173"/>
              <a:gd name="connsiteX567" fmla="*/ 6483863 w 11218359"/>
              <a:gd name="connsiteY567" fmla="*/ 1699173 h 1699173"/>
              <a:gd name="connsiteX568" fmla="*/ 6495293 w 11218359"/>
              <a:gd name="connsiteY568" fmla="*/ 1699173 h 1699173"/>
              <a:gd name="connsiteX569" fmla="*/ 6506723 w 11218359"/>
              <a:gd name="connsiteY569" fmla="*/ 1699173 h 1699173"/>
              <a:gd name="connsiteX570" fmla="*/ 6518201 w 11218359"/>
              <a:gd name="connsiteY570" fmla="*/ 1699173 h 1699173"/>
              <a:gd name="connsiteX571" fmla="*/ 6529631 w 11218359"/>
              <a:gd name="connsiteY571" fmla="*/ 1699173 h 1699173"/>
              <a:gd name="connsiteX572" fmla="*/ 6541061 w 11218359"/>
              <a:gd name="connsiteY572" fmla="*/ 1699173 h 1699173"/>
              <a:gd name="connsiteX573" fmla="*/ 6552490 w 11218359"/>
              <a:gd name="connsiteY573" fmla="*/ 1699173 h 1699173"/>
              <a:gd name="connsiteX574" fmla="*/ 6563921 w 11218359"/>
              <a:gd name="connsiteY574" fmla="*/ 1699173 h 1699173"/>
              <a:gd name="connsiteX575" fmla="*/ 6575398 w 11218359"/>
              <a:gd name="connsiteY575" fmla="*/ 1699173 h 1699173"/>
              <a:gd name="connsiteX576" fmla="*/ 6586828 w 11218359"/>
              <a:gd name="connsiteY576" fmla="*/ 1699173 h 1699173"/>
              <a:gd name="connsiteX577" fmla="*/ 6598259 w 11218359"/>
              <a:gd name="connsiteY577" fmla="*/ 1699173 h 1699173"/>
              <a:gd name="connsiteX578" fmla="*/ 6609688 w 11218359"/>
              <a:gd name="connsiteY578" fmla="*/ 1699173 h 1699173"/>
              <a:gd name="connsiteX579" fmla="*/ 6621118 w 11218359"/>
              <a:gd name="connsiteY579" fmla="*/ 1699173 h 1699173"/>
              <a:gd name="connsiteX580" fmla="*/ 6632596 w 11218359"/>
              <a:gd name="connsiteY580" fmla="*/ 1699173 h 1699173"/>
              <a:gd name="connsiteX581" fmla="*/ 6644026 w 11218359"/>
              <a:gd name="connsiteY581" fmla="*/ 1699173 h 1699173"/>
              <a:gd name="connsiteX582" fmla="*/ 6655456 w 11218359"/>
              <a:gd name="connsiteY582" fmla="*/ 1699173 h 1699173"/>
              <a:gd name="connsiteX583" fmla="*/ 6666886 w 11218359"/>
              <a:gd name="connsiteY583" fmla="*/ 1699173 h 1699173"/>
              <a:gd name="connsiteX584" fmla="*/ 6678316 w 11218359"/>
              <a:gd name="connsiteY584" fmla="*/ 1603023 h 1699173"/>
              <a:gd name="connsiteX585" fmla="*/ 6689794 w 11218359"/>
              <a:gd name="connsiteY585" fmla="*/ 386109 h 1699173"/>
              <a:gd name="connsiteX586" fmla="*/ 6701224 w 11218359"/>
              <a:gd name="connsiteY586" fmla="*/ 0 h 1699173"/>
              <a:gd name="connsiteX587" fmla="*/ 6712653 w 11218359"/>
              <a:gd name="connsiteY587" fmla="*/ 204320 h 1699173"/>
              <a:gd name="connsiteX588" fmla="*/ 6724083 w 11218359"/>
              <a:gd name="connsiteY588" fmla="*/ 716627 h 1699173"/>
              <a:gd name="connsiteX589" fmla="*/ 6735514 w 11218359"/>
              <a:gd name="connsiteY589" fmla="*/ 784235 h 1699173"/>
              <a:gd name="connsiteX590" fmla="*/ 6746944 w 11218359"/>
              <a:gd name="connsiteY590" fmla="*/ 283949 h 1699173"/>
              <a:gd name="connsiteX591" fmla="*/ 6758421 w 11218359"/>
              <a:gd name="connsiteY591" fmla="*/ 85635 h 1699173"/>
              <a:gd name="connsiteX592" fmla="*/ 6769851 w 11218359"/>
              <a:gd name="connsiteY592" fmla="*/ 491275 h 1699173"/>
              <a:gd name="connsiteX593" fmla="*/ 6781281 w 11218359"/>
              <a:gd name="connsiteY593" fmla="*/ 219346 h 1699173"/>
              <a:gd name="connsiteX594" fmla="*/ 6792711 w 11218359"/>
              <a:gd name="connsiteY594" fmla="*/ 670054 h 1699173"/>
              <a:gd name="connsiteX595" fmla="*/ 6804141 w 11218359"/>
              <a:gd name="connsiteY595" fmla="*/ 931468 h 1699173"/>
              <a:gd name="connsiteX596" fmla="*/ 6815619 w 11218359"/>
              <a:gd name="connsiteY596" fmla="*/ 1068180 h 1699173"/>
              <a:gd name="connsiteX597" fmla="*/ 6827049 w 11218359"/>
              <a:gd name="connsiteY597" fmla="*/ 1569972 h 1699173"/>
              <a:gd name="connsiteX598" fmla="*/ 6838479 w 11218359"/>
              <a:gd name="connsiteY598" fmla="*/ 1684148 h 1699173"/>
              <a:gd name="connsiteX599" fmla="*/ 6849909 w 11218359"/>
              <a:gd name="connsiteY599" fmla="*/ 1699173 h 1699173"/>
              <a:gd name="connsiteX600" fmla="*/ 6861339 w 11218359"/>
              <a:gd name="connsiteY600" fmla="*/ 1699173 h 1699173"/>
              <a:gd name="connsiteX601" fmla="*/ 6872816 w 11218359"/>
              <a:gd name="connsiteY601" fmla="*/ 1693163 h 1699173"/>
              <a:gd name="connsiteX602" fmla="*/ 6884246 w 11218359"/>
              <a:gd name="connsiteY602" fmla="*/ 1699173 h 1699173"/>
              <a:gd name="connsiteX603" fmla="*/ 6895676 w 11218359"/>
              <a:gd name="connsiteY603" fmla="*/ 1699173 h 1699173"/>
              <a:gd name="connsiteX604" fmla="*/ 6907107 w 11218359"/>
              <a:gd name="connsiteY604" fmla="*/ 1699173 h 1699173"/>
              <a:gd name="connsiteX605" fmla="*/ 6918537 w 11218359"/>
              <a:gd name="connsiteY605" fmla="*/ 1699173 h 1699173"/>
              <a:gd name="connsiteX606" fmla="*/ 6930014 w 11218359"/>
              <a:gd name="connsiteY606" fmla="*/ 1699173 h 1699173"/>
              <a:gd name="connsiteX607" fmla="*/ 6941444 w 11218359"/>
              <a:gd name="connsiteY607" fmla="*/ 1699173 h 1699173"/>
              <a:gd name="connsiteX608" fmla="*/ 6952874 w 11218359"/>
              <a:gd name="connsiteY608" fmla="*/ 1699173 h 1699173"/>
              <a:gd name="connsiteX609" fmla="*/ 6964304 w 11218359"/>
              <a:gd name="connsiteY609" fmla="*/ 1699173 h 1699173"/>
              <a:gd name="connsiteX610" fmla="*/ 6975734 w 11218359"/>
              <a:gd name="connsiteY610" fmla="*/ 1699173 h 1699173"/>
              <a:gd name="connsiteX611" fmla="*/ 6987212 w 11218359"/>
              <a:gd name="connsiteY611" fmla="*/ 1699173 h 1699173"/>
              <a:gd name="connsiteX612" fmla="*/ 6998642 w 11218359"/>
              <a:gd name="connsiteY612" fmla="*/ 1699173 h 1699173"/>
              <a:gd name="connsiteX613" fmla="*/ 7010072 w 11218359"/>
              <a:gd name="connsiteY613" fmla="*/ 1699173 h 1699173"/>
              <a:gd name="connsiteX614" fmla="*/ 7021502 w 11218359"/>
              <a:gd name="connsiteY614" fmla="*/ 1699173 h 1699173"/>
              <a:gd name="connsiteX615" fmla="*/ 7032931 w 11218359"/>
              <a:gd name="connsiteY615" fmla="*/ 1699173 h 1699173"/>
              <a:gd name="connsiteX616" fmla="*/ 7044409 w 11218359"/>
              <a:gd name="connsiteY616" fmla="*/ 1699173 h 1699173"/>
              <a:gd name="connsiteX617" fmla="*/ 7055839 w 11218359"/>
              <a:gd name="connsiteY617" fmla="*/ 1699173 h 1699173"/>
              <a:gd name="connsiteX618" fmla="*/ 7067269 w 11218359"/>
              <a:gd name="connsiteY618" fmla="*/ 1699173 h 1699173"/>
              <a:gd name="connsiteX619" fmla="*/ 7078700 w 11218359"/>
              <a:gd name="connsiteY619" fmla="*/ 1699173 h 1699173"/>
              <a:gd name="connsiteX620" fmla="*/ 7090129 w 11218359"/>
              <a:gd name="connsiteY620" fmla="*/ 1699173 h 1699173"/>
              <a:gd name="connsiteX621" fmla="*/ 7101607 w 11218359"/>
              <a:gd name="connsiteY621" fmla="*/ 1699173 h 1699173"/>
              <a:gd name="connsiteX622" fmla="*/ 7113037 w 11218359"/>
              <a:gd name="connsiteY622" fmla="*/ 1699173 h 1699173"/>
              <a:gd name="connsiteX623" fmla="*/ 7124467 w 11218359"/>
              <a:gd name="connsiteY623" fmla="*/ 1699173 h 1699173"/>
              <a:gd name="connsiteX624" fmla="*/ 7135897 w 11218359"/>
              <a:gd name="connsiteY624" fmla="*/ 1699173 h 1699173"/>
              <a:gd name="connsiteX625" fmla="*/ 7147327 w 11218359"/>
              <a:gd name="connsiteY625" fmla="*/ 1699173 h 1699173"/>
              <a:gd name="connsiteX626" fmla="*/ 7158805 w 11218359"/>
              <a:gd name="connsiteY626" fmla="*/ 1699173 h 1699173"/>
              <a:gd name="connsiteX627" fmla="*/ 7170235 w 11218359"/>
              <a:gd name="connsiteY627" fmla="*/ 1699173 h 1699173"/>
              <a:gd name="connsiteX628" fmla="*/ 7181665 w 11218359"/>
              <a:gd name="connsiteY628" fmla="*/ 1699173 h 1699173"/>
              <a:gd name="connsiteX629" fmla="*/ 7193094 w 11218359"/>
              <a:gd name="connsiteY629" fmla="*/ 1699173 h 1699173"/>
              <a:gd name="connsiteX630" fmla="*/ 7204524 w 11218359"/>
              <a:gd name="connsiteY630" fmla="*/ 1699173 h 1699173"/>
              <a:gd name="connsiteX631" fmla="*/ 7216002 w 11218359"/>
              <a:gd name="connsiteY631" fmla="*/ 1699173 h 1699173"/>
              <a:gd name="connsiteX632" fmla="*/ 7227432 w 11218359"/>
              <a:gd name="connsiteY632" fmla="*/ 1699173 h 1699173"/>
              <a:gd name="connsiteX633" fmla="*/ 7238862 w 11218359"/>
              <a:gd name="connsiteY633" fmla="*/ 1699173 h 1699173"/>
              <a:gd name="connsiteX634" fmla="*/ 7250292 w 11218359"/>
              <a:gd name="connsiteY634" fmla="*/ 1699173 h 1699173"/>
              <a:gd name="connsiteX635" fmla="*/ 7261722 w 11218359"/>
              <a:gd name="connsiteY635" fmla="*/ 1699173 h 1699173"/>
              <a:gd name="connsiteX636" fmla="*/ 7273200 w 11218359"/>
              <a:gd name="connsiteY636" fmla="*/ 1699173 h 1699173"/>
              <a:gd name="connsiteX637" fmla="*/ 7284630 w 11218359"/>
              <a:gd name="connsiteY637" fmla="*/ 1699173 h 1699173"/>
              <a:gd name="connsiteX638" fmla="*/ 7296060 w 11218359"/>
              <a:gd name="connsiteY638" fmla="*/ 1699173 h 1699173"/>
              <a:gd name="connsiteX639" fmla="*/ 7307490 w 11218359"/>
              <a:gd name="connsiteY639" fmla="*/ 1699173 h 1699173"/>
              <a:gd name="connsiteX640" fmla="*/ 7318920 w 11218359"/>
              <a:gd name="connsiteY640" fmla="*/ 1699173 h 1699173"/>
              <a:gd name="connsiteX641" fmla="*/ 7330398 w 11218359"/>
              <a:gd name="connsiteY641" fmla="*/ 1699173 h 1699173"/>
              <a:gd name="connsiteX642" fmla="*/ 7341828 w 11218359"/>
              <a:gd name="connsiteY642" fmla="*/ 1699173 h 1699173"/>
              <a:gd name="connsiteX643" fmla="*/ 7353257 w 11218359"/>
              <a:gd name="connsiteY643" fmla="*/ 1699173 h 1699173"/>
              <a:gd name="connsiteX644" fmla="*/ 7364687 w 11218359"/>
              <a:gd name="connsiteY644" fmla="*/ 1699173 h 1699173"/>
              <a:gd name="connsiteX645" fmla="*/ 7376117 w 11218359"/>
              <a:gd name="connsiteY645" fmla="*/ 1699173 h 1699173"/>
              <a:gd name="connsiteX646" fmla="*/ 7387595 w 11218359"/>
              <a:gd name="connsiteY646" fmla="*/ 1699173 h 1699173"/>
              <a:gd name="connsiteX647" fmla="*/ 7399025 w 11218359"/>
              <a:gd name="connsiteY647" fmla="*/ 1699173 h 1699173"/>
              <a:gd name="connsiteX648" fmla="*/ 7410455 w 11218359"/>
              <a:gd name="connsiteY648" fmla="*/ 1699173 h 1699173"/>
              <a:gd name="connsiteX649" fmla="*/ 7421885 w 11218359"/>
              <a:gd name="connsiteY649" fmla="*/ 1699173 h 1699173"/>
              <a:gd name="connsiteX650" fmla="*/ 7433315 w 11218359"/>
              <a:gd name="connsiteY650" fmla="*/ 1699173 h 1699173"/>
              <a:gd name="connsiteX651" fmla="*/ 7444793 w 11218359"/>
              <a:gd name="connsiteY651" fmla="*/ 1699173 h 1699173"/>
              <a:gd name="connsiteX652" fmla="*/ 7456222 w 11218359"/>
              <a:gd name="connsiteY652" fmla="*/ 1699173 h 1699173"/>
              <a:gd name="connsiteX653" fmla="*/ 7467653 w 11218359"/>
              <a:gd name="connsiteY653" fmla="*/ 1699173 h 1699173"/>
              <a:gd name="connsiteX654" fmla="*/ 7479083 w 11218359"/>
              <a:gd name="connsiteY654" fmla="*/ 1699173 h 1699173"/>
              <a:gd name="connsiteX655" fmla="*/ 7490513 w 11218359"/>
              <a:gd name="connsiteY655" fmla="*/ 1699173 h 1699173"/>
              <a:gd name="connsiteX656" fmla="*/ 7501990 w 11218359"/>
              <a:gd name="connsiteY656" fmla="*/ 1699173 h 1699173"/>
              <a:gd name="connsiteX657" fmla="*/ 7513420 w 11218359"/>
              <a:gd name="connsiteY657" fmla="*/ 1699173 h 1699173"/>
              <a:gd name="connsiteX658" fmla="*/ 7524850 w 11218359"/>
              <a:gd name="connsiteY658" fmla="*/ 1699173 h 1699173"/>
              <a:gd name="connsiteX659" fmla="*/ 7536280 w 11218359"/>
              <a:gd name="connsiteY659" fmla="*/ 1699173 h 1699173"/>
              <a:gd name="connsiteX660" fmla="*/ 7547710 w 11218359"/>
              <a:gd name="connsiteY660" fmla="*/ 1699173 h 1699173"/>
              <a:gd name="connsiteX661" fmla="*/ 7559188 w 11218359"/>
              <a:gd name="connsiteY661" fmla="*/ 1699173 h 1699173"/>
              <a:gd name="connsiteX662" fmla="*/ 7570618 w 11218359"/>
              <a:gd name="connsiteY662" fmla="*/ 1699173 h 1699173"/>
              <a:gd name="connsiteX663" fmla="*/ 7582048 w 11218359"/>
              <a:gd name="connsiteY663" fmla="*/ 1699173 h 1699173"/>
              <a:gd name="connsiteX664" fmla="*/ 7593478 w 11218359"/>
              <a:gd name="connsiteY664" fmla="*/ 1699173 h 1699173"/>
              <a:gd name="connsiteX665" fmla="*/ 7604908 w 11218359"/>
              <a:gd name="connsiteY665" fmla="*/ 1699173 h 1699173"/>
              <a:gd name="connsiteX666" fmla="*/ 7616385 w 11218359"/>
              <a:gd name="connsiteY666" fmla="*/ 1699173 h 1699173"/>
              <a:gd name="connsiteX667" fmla="*/ 7627815 w 11218359"/>
              <a:gd name="connsiteY667" fmla="*/ 1699173 h 1699173"/>
              <a:gd name="connsiteX668" fmla="*/ 7639246 w 11218359"/>
              <a:gd name="connsiteY668" fmla="*/ 1699173 h 1699173"/>
              <a:gd name="connsiteX669" fmla="*/ 7650676 w 11218359"/>
              <a:gd name="connsiteY669" fmla="*/ 1699173 h 1699173"/>
              <a:gd name="connsiteX670" fmla="*/ 7662106 w 11218359"/>
              <a:gd name="connsiteY670" fmla="*/ 1699173 h 1699173"/>
              <a:gd name="connsiteX671" fmla="*/ 7673583 w 11218359"/>
              <a:gd name="connsiteY671" fmla="*/ 1699173 h 1699173"/>
              <a:gd name="connsiteX672" fmla="*/ 7685013 w 11218359"/>
              <a:gd name="connsiteY672" fmla="*/ 1699173 h 1699173"/>
              <a:gd name="connsiteX673" fmla="*/ 7696443 w 11218359"/>
              <a:gd name="connsiteY673" fmla="*/ 1699173 h 1699173"/>
              <a:gd name="connsiteX674" fmla="*/ 7707873 w 11218359"/>
              <a:gd name="connsiteY674" fmla="*/ 1699173 h 1699173"/>
              <a:gd name="connsiteX675" fmla="*/ 7719303 w 11218359"/>
              <a:gd name="connsiteY675" fmla="*/ 1699173 h 1699173"/>
              <a:gd name="connsiteX676" fmla="*/ 7730733 w 11218359"/>
              <a:gd name="connsiteY676" fmla="*/ 1699173 h 1699173"/>
              <a:gd name="connsiteX677" fmla="*/ 7742211 w 11218359"/>
              <a:gd name="connsiteY677" fmla="*/ 1699173 h 1699173"/>
              <a:gd name="connsiteX678" fmla="*/ 7753641 w 11218359"/>
              <a:gd name="connsiteY678" fmla="*/ 1699173 h 1699173"/>
              <a:gd name="connsiteX679" fmla="*/ 7765071 w 11218359"/>
              <a:gd name="connsiteY679" fmla="*/ 1699173 h 1699173"/>
              <a:gd name="connsiteX680" fmla="*/ 7776501 w 11218359"/>
              <a:gd name="connsiteY680" fmla="*/ 1699173 h 1699173"/>
              <a:gd name="connsiteX681" fmla="*/ 7787931 w 11218359"/>
              <a:gd name="connsiteY681" fmla="*/ 1699173 h 1699173"/>
              <a:gd name="connsiteX682" fmla="*/ 7799408 w 11218359"/>
              <a:gd name="connsiteY682" fmla="*/ 1699173 h 1699173"/>
              <a:gd name="connsiteX683" fmla="*/ 7810839 w 11218359"/>
              <a:gd name="connsiteY683" fmla="*/ 1699173 h 1699173"/>
              <a:gd name="connsiteX684" fmla="*/ 7822268 w 11218359"/>
              <a:gd name="connsiteY684" fmla="*/ 1699173 h 1699173"/>
              <a:gd name="connsiteX685" fmla="*/ 7833698 w 11218359"/>
              <a:gd name="connsiteY685" fmla="*/ 1699173 h 1699173"/>
              <a:gd name="connsiteX686" fmla="*/ 7845128 w 11218359"/>
              <a:gd name="connsiteY686" fmla="*/ 1699173 h 1699173"/>
              <a:gd name="connsiteX687" fmla="*/ 7856606 w 11218359"/>
              <a:gd name="connsiteY687" fmla="*/ 1699173 h 1699173"/>
              <a:gd name="connsiteX688" fmla="*/ 7868036 w 11218359"/>
              <a:gd name="connsiteY688" fmla="*/ 1699173 h 1699173"/>
              <a:gd name="connsiteX689" fmla="*/ 7879466 w 11218359"/>
              <a:gd name="connsiteY689" fmla="*/ 1699173 h 1699173"/>
              <a:gd name="connsiteX690" fmla="*/ 7890896 w 11218359"/>
              <a:gd name="connsiteY690" fmla="*/ 1699173 h 1699173"/>
              <a:gd name="connsiteX691" fmla="*/ 7902326 w 11218359"/>
              <a:gd name="connsiteY691" fmla="*/ 1699173 h 1699173"/>
              <a:gd name="connsiteX692" fmla="*/ 7913804 w 11218359"/>
              <a:gd name="connsiteY692" fmla="*/ 1699173 h 1699173"/>
              <a:gd name="connsiteX693" fmla="*/ 7925234 w 11218359"/>
              <a:gd name="connsiteY693" fmla="*/ 1699173 h 1699173"/>
              <a:gd name="connsiteX694" fmla="*/ 7936663 w 11218359"/>
              <a:gd name="connsiteY694" fmla="*/ 1699173 h 1699173"/>
              <a:gd name="connsiteX695" fmla="*/ 7948094 w 11218359"/>
              <a:gd name="connsiteY695" fmla="*/ 1699173 h 1699173"/>
              <a:gd name="connsiteX696" fmla="*/ 7959524 w 11218359"/>
              <a:gd name="connsiteY696" fmla="*/ 1699173 h 1699173"/>
              <a:gd name="connsiteX697" fmla="*/ 7971001 w 11218359"/>
              <a:gd name="connsiteY697" fmla="*/ 1699173 h 1699173"/>
              <a:gd name="connsiteX698" fmla="*/ 7982431 w 11218359"/>
              <a:gd name="connsiteY698" fmla="*/ 1699173 h 1699173"/>
              <a:gd name="connsiteX699" fmla="*/ 7993861 w 11218359"/>
              <a:gd name="connsiteY699" fmla="*/ 1699173 h 1699173"/>
              <a:gd name="connsiteX700" fmla="*/ 8005291 w 11218359"/>
              <a:gd name="connsiteY700" fmla="*/ 1699173 h 1699173"/>
              <a:gd name="connsiteX701" fmla="*/ 8016721 w 11218359"/>
              <a:gd name="connsiteY701" fmla="*/ 1699173 h 1699173"/>
              <a:gd name="connsiteX702" fmla="*/ 8028199 w 11218359"/>
              <a:gd name="connsiteY702" fmla="*/ 1699173 h 1699173"/>
              <a:gd name="connsiteX703" fmla="*/ 8039629 w 11218359"/>
              <a:gd name="connsiteY703" fmla="*/ 1699173 h 1699173"/>
              <a:gd name="connsiteX704" fmla="*/ 8051059 w 11218359"/>
              <a:gd name="connsiteY704" fmla="*/ 1699173 h 1699173"/>
              <a:gd name="connsiteX705" fmla="*/ 8062489 w 11218359"/>
              <a:gd name="connsiteY705" fmla="*/ 1699173 h 1699173"/>
              <a:gd name="connsiteX706" fmla="*/ 8073919 w 11218359"/>
              <a:gd name="connsiteY706" fmla="*/ 1699173 h 1699173"/>
              <a:gd name="connsiteX707" fmla="*/ 8085396 w 11218359"/>
              <a:gd name="connsiteY707" fmla="*/ 1699173 h 1699173"/>
              <a:gd name="connsiteX708" fmla="*/ 8096826 w 11218359"/>
              <a:gd name="connsiteY708" fmla="*/ 1699173 h 1699173"/>
              <a:gd name="connsiteX709" fmla="*/ 8108256 w 11218359"/>
              <a:gd name="connsiteY709" fmla="*/ 1699173 h 1699173"/>
              <a:gd name="connsiteX710" fmla="*/ 8119687 w 11218359"/>
              <a:gd name="connsiteY710" fmla="*/ 1699173 h 1699173"/>
              <a:gd name="connsiteX711" fmla="*/ 8131117 w 11218359"/>
              <a:gd name="connsiteY711" fmla="*/ 1699173 h 1699173"/>
              <a:gd name="connsiteX712" fmla="*/ 8142594 w 11218359"/>
              <a:gd name="connsiteY712" fmla="*/ 1699173 h 1699173"/>
              <a:gd name="connsiteX713" fmla="*/ 8154024 w 11218359"/>
              <a:gd name="connsiteY713" fmla="*/ 1699173 h 1699173"/>
              <a:gd name="connsiteX714" fmla="*/ 8165454 w 11218359"/>
              <a:gd name="connsiteY714" fmla="*/ 1699173 h 1699173"/>
              <a:gd name="connsiteX715" fmla="*/ 8176884 w 11218359"/>
              <a:gd name="connsiteY715" fmla="*/ 1699173 h 1699173"/>
              <a:gd name="connsiteX716" fmla="*/ 8188314 w 11218359"/>
              <a:gd name="connsiteY716" fmla="*/ 1699173 h 1699173"/>
              <a:gd name="connsiteX717" fmla="*/ 8199792 w 11218359"/>
              <a:gd name="connsiteY717" fmla="*/ 1699173 h 1699173"/>
              <a:gd name="connsiteX718" fmla="*/ 8211222 w 11218359"/>
              <a:gd name="connsiteY718" fmla="*/ 1699173 h 1699173"/>
              <a:gd name="connsiteX719" fmla="*/ 8222652 w 11218359"/>
              <a:gd name="connsiteY719" fmla="*/ 1699173 h 1699173"/>
              <a:gd name="connsiteX720" fmla="*/ 8234082 w 11218359"/>
              <a:gd name="connsiteY720" fmla="*/ 1699173 h 1699173"/>
              <a:gd name="connsiteX721" fmla="*/ 8245512 w 11218359"/>
              <a:gd name="connsiteY721" fmla="*/ 1699173 h 1699173"/>
              <a:gd name="connsiteX722" fmla="*/ 8256989 w 11218359"/>
              <a:gd name="connsiteY722" fmla="*/ 1699173 h 1699173"/>
              <a:gd name="connsiteX723" fmla="*/ 8268419 w 11218359"/>
              <a:gd name="connsiteY723" fmla="*/ 1699173 h 1699173"/>
              <a:gd name="connsiteX724" fmla="*/ 8279850 w 11218359"/>
              <a:gd name="connsiteY724" fmla="*/ 1699173 h 1699173"/>
              <a:gd name="connsiteX725" fmla="*/ 8291280 w 11218359"/>
              <a:gd name="connsiteY725" fmla="*/ 1699173 h 1699173"/>
              <a:gd name="connsiteX726" fmla="*/ 8302709 w 11218359"/>
              <a:gd name="connsiteY726" fmla="*/ 1699173 h 1699173"/>
              <a:gd name="connsiteX727" fmla="*/ 8314187 w 11218359"/>
              <a:gd name="connsiteY727" fmla="*/ 1699173 h 1699173"/>
              <a:gd name="connsiteX728" fmla="*/ 8325617 w 11218359"/>
              <a:gd name="connsiteY728" fmla="*/ 1699173 h 1699173"/>
              <a:gd name="connsiteX729" fmla="*/ 8337047 w 11218359"/>
              <a:gd name="connsiteY729" fmla="*/ 1699173 h 1699173"/>
              <a:gd name="connsiteX730" fmla="*/ 8348477 w 11218359"/>
              <a:gd name="connsiteY730" fmla="*/ 1699173 h 1699173"/>
              <a:gd name="connsiteX731" fmla="*/ 8359907 w 11218359"/>
              <a:gd name="connsiteY731" fmla="*/ 1699173 h 1699173"/>
              <a:gd name="connsiteX732" fmla="*/ 8371385 w 11218359"/>
              <a:gd name="connsiteY732" fmla="*/ 1699173 h 1699173"/>
              <a:gd name="connsiteX733" fmla="*/ 8382815 w 11218359"/>
              <a:gd name="connsiteY733" fmla="*/ 1699173 h 1699173"/>
              <a:gd name="connsiteX734" fmla="*/ 8394245 w 11218359"/>
              <a:gd name="connsiteY734" fmla="*/ 1699173 h 1699173"/>
              <a:gd name="connsiteX735" fmla="*/ 8405674 w 11218359"/>
              <a:gd name="connsiteY735" fmla="*/ 1699173 h 1699173"/>
              <a:gd name="connsiteX736" fmla="*/ 8417104 w 11218359"/>
              <a:gd name="connsiteY736" fmla="*/ 1699173 h 1699173"/>
              <a:gd name="connsiteX737" fmla="*/ 8428582 w 11218359"/>
              <a:gd name="connsiteY737" fmla="*/ 1699173 h 1699173"/>
              <a:gd name="connsiteX738" fmla="*/ 8440012 w 11218359"/>
              <a:gd name="connsiteY738" fmla="*/ 1699173 h 1699173"/>
              <a:gd name="connsiteX739" fmla="*/ 8451442 w 11218359"/>
              <a:gd name="connsiteY739" fmla="*/ 1699173 h 1699173"/>
              <a:gd name="connsiteX740" fmla="*/ 8462872 w 11218359"/>
              <a:gd name="connsiteY740" fmla="*/ 1699173 h 1699173"/>
              <a:gd name="connsiteX741" fmla="*/ 8474302 w 11218359"/>
              <a:gd name="connsiteY741" fmla="*/ 1699173 h 1699173"/>
              <a:gd name="connsiteX742" fmla="*/ 8485780 w 11218359"/>
              <a:gd name="connsiteY742" fmla="*/ 1699173 h 1699173"/>
              <a:gd name="connsiteX743" fmla="*/ 8497210 w 11218359"/>
              <a:gd name="connsiteY743" fmla="*/ 1699173 h 1699173"/>
              <a:gd name="connsiteX744" fmla="*/ 8508640 w 11218359"/>
              <a:gd name="connsiteY744" fmla="*/ 1699173 h 1699173"/>
              <a:gd name="connsiteX745" fmla="*/ 8520069 w 11218359"/>
              <a:gd name="connsiteY745" fmla="*/ 1699173 h 1699173"/>
              <a:gd name="connsiteX746" fmla="*/ 8531500 w 11218359"/>
              <a:gd name="connsiteY746" fmla="*/ 1699173 h 1699173"/>
              <a:gd name="connsiteX747" fmla="*/ 8542977 w 11218359"/>
              <a:gd name="connsiteY747" fmla="*/ 1699173 h 1699173"/>
              <a:gd name="connsiteX748" fmla="*/ 8554407 w 11218359"/>
              <a:gd name="connsiteY748" fmla="*/ 1699173 h 1699173"/>
              <a:gd name="connsiteX749" fmla="*/ 8565837 w 11218359"/>
              <a:gd name="connsiteY749" fmla="*/ 1699173 h 1699173"/>
              <a:gd name="connsiteX750" fmla="*/ 8577267 w 11218359"/>
              <a:gd name="connsiteY750" fmla="*/ 1699173 h 1699173"/>
              <a:gd name="connsiteX751" fmla="*/ 8588697 w 11218359"/>
              <a:gd name="connsiteY751" fmla="*/ 1699173 h 1699173"/>
              <a:gd name="connsiteX752" fmla="*/ 8600175 w 11218359"/>
              <a:gd name="connsiteY752" fmla="*/ 1699173 h 1699173"/>
              <a:gd name="connsiteX753" fmla="*/ 8611605 w 11218359"/>
              <a:gd name="connsiteY753" fmla="*/ 1699173 h 1699173"/>
              <a:gd name="connsiteX754" fmla="*/ 8623035 w 11218359"/>
              <a:gd name="connsiteY754" fmla="*/ 1699173 h 1699173"/>
              <a:gd name="connsiteX755" fmla="*/ 8634465 w 11218359"/>
              <a:gd name="connsiteY755" fmla="*/ 1699173 h 1699173"/>
              <a:gd name="connsiteX756" fmla="*/ 8645895 w 11218359"/>
              <a:gd name="connsiteY756" fmla="*/ 1699173 h 1699173"/>
              <a:gd name="connsiteX757" fmla="*/ 8657373 w 11218359"/>
              <a:gd name="connsiteY757" fmla="*/ 1699173 h 1699173"/>
              <a:gd name="connsiteX758" fmla="*/ 8668802 w 11218359"/>
              <a:gd name="connsiteY758" fmla="*/ 1699173 h 1699173"/>
              <a:gd name="connsiteX759" fmla="*/ 8680232 w 11218359"/>
              <a:gd name="connsiteY759" fmla="*/ 1699173 h 1699173"/>
              <a:gd name="connsiteX760" fmla="*/ 8691662 w 11218359"/>
              <a:gd name="connsiteY760" fmla="*/ 1699173 h 1699173"/>
              <a:gd name="connsiteX761" fmla="*/ 8703093 w 11218359"/>
              <a:gd name="connsiteY761" fmla="*/ 1699173 h 1699173"/>
              <a:gd name="connsiteX762" fmla="*/ 8714570 w 11218359"/>
              <a:gd name="connsiteY762" fmla="*/ 1699173 h 1699173"/>
              <a:gd name="connsiteX763" fmla="*/ 8726000 w 11218359"/>
              <a:gd name="connsiteY763" fmla="*/ 1699173 h 1699173"/>
              <a:gd name="connsiteX764" fmla="*/ 8737430 w 11218359"/>
              <a:gd name="connsiteY764" fmla="*/ 1699173 h 1699173"/>
              <a:gd name="connsiteX765" fmla="*/ 8748860 w 11218359"/>
              <a:gd name="connsiteY765" fmla="*/ 1699173 h 1699173"/>
              <a:gd name="connsiteX766" fmla="*/ 8760290 w 11218359"/>
              <a:gd name="connsiteY766" fmla="*/ 1699173 h 1699173"/>
              <a:gd name="connsiteX767" fmla="*/ 8771768 w 11218359"/>
              <a:gd name="connsiteY767" fmla="*/ 1699173 h 1699173"/>
              <a:gd name="connsiteX768" fmla="*/ 8783198 w 11218359"/>
              <a:gd name="connsiteY768" fmla="*/ 1699173 h 1699173"/>
              <a:gd name="connsiteX769" fmla="*/ 8794628 w 11218359"/>
              <a:gd name="connsiteY769" fmla="*/ 1699173 h 1699173"/>
              <a:gd name="connsiteX770" fmla="*/ 8806058 w 11218359"/>
              <a:gd name="connsiteY770" fmla="*/ 1699173 h 1699173"/>
              <a:gd name="connsiteX771" fmla="*/ 8817488 w 11218359"/>
              <a:gd name="connsiteY771" fmla="*/ 1699173 h 1699173"/>
              <a:gd name="connsiteX772" fmla="*/ 8828918 w 11218359"/>
              <a:gd name="connsiteY772" fmla="*/ 1699173 h 1699173"/>
              <a:gd name="connsiteX773" fmla="*/ 8840395 w 11218359"/>
              <a:gd name="connsiteY773" fmla="*/ 1699173 h 1699173"/>
              <a:gd name="connsiteX774" fmla="*/ 8851825 w 11218359"/>
              <a:gd name="connsiteY774" fmla="*/ 1699173 h 1699173"/>
              <a:gd name="connsiteX775" fmla="*/ 8863256 w 11218359"/>
              <a:gd name="connsiteY775" fmla="*/ 1699173 h 1699173"/>
              <a:gd name="connsiteX776" fmla="*/ 8874686 w 11218359"/>
              <a:gd name="connsiteY776" fmla="*/ 1699173 h 1699173"/>
              <a:gd name="connsiteX777" fmla="*/ 8886115 w 11218359"/>
              <a:gd name="connsiteY777" fmla="*/ 1699173 h 1699173"/>
              <a:gd name="connsiteX778" fmla="*/ 8897593 w 11218359"/>
              <a:gd name="connsiteY778" fmla="*/ 1699173 h 1699173"/>
              <a:gd name="connsiteX779" fmla="*/ 8909022 w 11218359"/>
              <a:gd name="connsiteY779" fmla="*/ 1699173 h 1699173"/>
              <a:gd name="connsiteX780" fmla="*/ 8920453 w 11218359"/>
              <a:gd name="connsiteY780" fmla="*/ 1699173 h 1699173"/>
              <a:gd name="connsiteX781" fmla="*/ 8931883 w 11218359"/>
              <a:gd name="connsiteY781" fmla="*/ 1699173 h 1699173"/>
              <a:gd name="connsiteX782" fmla="*/ 8943313 w 11218359"/>
              <a:gd name="connsiteY782" fmla="*/ 1699173 h 1699173"/>
              <a:gd name="connsiteX783" fmla="*/ 8954791 w 11218359"/>
              <a:gd name="connsiteY783" fmla="*/ 1699173 h 1699173"/>
              <a:gd name="connsiteX784" fmla="*/ 8966220 w 11218359"/>
              <a:gd name="connsiteY784" fmla="*/ 1699173 h 1699173"/>
              <a:gd name="connsiteX785" fmla="*/ 8977651 w 11218359"/>
              <a:gd name="connsiteY785" fmla="*/ 1699173 h 1699173"/>
              <a:gd name="connsiteX786" fmla="*/ 8989080 w 11218359"/>
              <a:gd name="connsiteY786" fmla="*/ 1699173 h 1699173"/>
              <a:gd name="connsiteX787" fmla="*/ 9000511 w 11218359"/>
              <a:gd name="connsiteY787" fmla="*/ 1699173 h 1699173"/>
              <a:gd name="connsiteX788" fmla="*/ 9011988 w 11218359"/>
              <a:gd name="connsiteY788" fmla="*/ 1699173 h 1699173"/>
              <a:gd name="connsiteX789" fmla="*/ 9023418 w 11218359"/>
              <a:gd name="connsiteY789" fmla="*/ 1699173 h 1699173"/>
              <a:gd name="connsiteX790" fmla="*/ 9034849 w 11218359"/>
              <a:gd name="connsiteY790" fmla="*/ 1699173 h 1699173"/>
              <a:gd name="connsiteX791" fmla="*/ 9046278 w 11218359"/>
              <a:gd name="connsiteY791" fmla="*/ 1699173 h 1699173"/>
              <a:gd name="connsiteX792" fmla="*/ 9057709 w 11218359"/>
              <a:gd name="connsiteY792" fmla="*/ 1699173 h 1699173"/>
              <a:gd name="connsiteX793" fmla="*/ 9069186 w 11218359"/>
              <a:gd name="connsiteY793" fmla="*/ 1699173 h 1699173"/>
              <a:gd name="connsiteX794" fmla="*/ 9080615 w 11218359"/>
              <a:gd name="connsiteY794" fmla="*/ 1699173 h 1699173"/>
              <a:gd name="connsiteX795" fmla="*/ 9092046 w 11218359"/>
              <a:gd name="connsiteY795" fmla="*/ 1699173 h 1699173"/>
              <a:gd name="connsiteX796" fmla="*/ 9103476 w 11218359"/>
              <a:gd name="connsiteY796" fmla="*/ 1699173 h 1699173"/>
              <a:gd name="connsiteX797" fmla="*/ 9114906 w 11218359"/>
              <a:gd name="connsiteY797" fmla="*/ 1699173 h 1699173"/>
              <a:gd name="connsiteX798" fmla="*/ 9126384 w 11218359"/>
              <a:gd name="connsiteY798" fmla="*/ 1699173 h 1699173"/>
              <a:gd name="connsiteX799" fmla="*/ 9137813 w 11218359"/>
              <a:gd name="connsiteY799" fmla="*/ 1699173 h 1699173"/>
              <a:gd name="connsiteX800" fmla="*/ 9149244 w 11218359"/>
              <a:gd name="connsiteY800" fmla="*/ 1699173 h 1699173"/>
              <a:gd name="connsiteX801" fmla="*/ 9160673 w 11218359"/>
              <a:gd name="connsiteY801" fmla="*/ 1699173 h 1699173"/>
              <a:gd name="connsiteX802" fmla="*/ 9172104 w 11218359"/>
              <a:gd name="connsiteY802" fmla="*/ 1699173 h 1699173"/>
              <a:gd name="connsiteX803" fmla="*/ 9183581 w 11218359"/>
              <a:gd name="connsiteY803" fmla="*/ 1699173 h 1699173"/>
              <a:gd name="connsiteX804" fmla="*/ 9195011 w 11218359"/>
              <a:gd name="connsiteY804" fmla="*/ 1699173 h 1699173"/>
              <a:gd name="connsiteX805" fmla="*/ 9206442 w 11218359"/>
              <a:gd name="connsiteY805" fmla="*/ 1699173 h 1699173"/>
              <a:gd name="connsiteX806" fmla="*/ 9217871 w 11218359"/>
              <a:gd name="connsiteY806" fmla="*/ 1699173 h 1699173"/>
              <a:gd name="connsiteX807" fmla="*/ 9229301 w 11218359"/>
              <a:gd name="connsiteY807" fmla="*/ 1699173 h 1699173"/>
              <a:gd name="connsiteX808" fmla="*/ 9240779 w 11218359"/>
              <a:gd name="connsiteY808" fmla="*/ 1699173 h 1699173"/>
              <a:gd name="connsiteX809" fmla="*/ 9252209 w 11218359"/>
              <a:gd name="connsiteY809" fmla="*/ 1699173 h 1699173"/>
              <a:gd name="connsiteX810" fmla="*/ 9263639 w 11218359"/>
              <a:gd name="connsiteY810" fmla="*/ 1699173 h 1699173"/>
              <a:gd name="connsiteX811" fmla="*/ 9275069 w 11218359"/>
              <a:gd name="connsiteY811" fmla="*/ 1699173 h 1699173"/>
              <a:gd name="connsiteX812" fmla="*/ 9286498 w 11218359"/>
              <a:gd name="connsiteY812" fmla="*/ 1699173 h 1699173"/>
              <a:gd name="connsiteX813" fmla="*/ 9297977 w 11218359"/>
              <a:gd name="connsiteY813" fmla="*/ 1699173 h 1699173"/>
              <a:gd name="connsiteX814" fmla="*/ 9309406 w 11218359"/>
              <a:gd name="connsiteY814" fmla="*/ 1699173 h 1699173"/>
              <a:gd name="connsiteX815" fmla="*/ 9320837 w 11218359"/>
              <a:gd name="connsiteY815" fmla="*/ 1699173 h 1699173"/>
              <a:gd name="connsiteX816" fmla="*/ 9332266 w 11218359"/>
              <a:gd name="connsiteY816" fmla="*/ 1699173 h 1699173"/>
              <a:gd name="connsiteX817" fmla="*/ 9343696 w 11218359"/>
              <a:gd name="connsiteY817" fmla="*/ 1699173 h 1699173"/>
              <a:gd name="connsiteX818" fmla="*/ 9355174 w 11218359"/>
              <a:gd name="connsiteY818" fmla="*/ 1699173 h 1699173"/>
              <a:gd name="connsiteX819" fmla="*/ 9366604 w 11218359"/>
              <a:gd name="connsiteY819" fmla="*/ 1699173 h 1699173"/>
              <a:gd name="connsiteX820" fmla="*/ 9378035 w 11218359"/>
              <a:gd name="connsiteY820" fmla="*/ 1699173 h 1699173"/>
              <a:gd name="connsiteX821" fmla="*/ 9389464 w 11218359"/>
              <a:gd name="connsiteY821" fmla="*/ 1699173 h 1699173"/>
              <a:gd name="connsiteX822" fmla="*/ 9400894 w 11218359"/>
              <a:gd name="connsiteY822" fmla="*/ 1699173 h 1699173"/>
              <a:gd name="connsiteX823" fmla="*/ 9412372 w 11218359"/>
              <a:gd name="connsiteY823" fmla="*/ 1699173 h 1699173"/>
              <a:gd name="connsiteX824" fmla="*/ 9423802 w 11218359"/>
              <a:gd name="connsiteY824" fmla="*/ 1699173 h 1699173"/>
              <a:gd name="connsiteX825" fmla="*/ 9435232 w 11218359"/>
              <a:gd name="connsiteY825" fmla="*/ 1699173 h 1699173"/>
              <a:gd name="connsiteX826" fmla="*/ 9446662 w 11218359"/>
              <a:gd name="connsiteY826" fmla="*/ 1699173 h 1699173"/>
              <a:gd name="connsiteX827" fmla="*/ 9458091 w 11218359"/>
              <a:gd name="connsiteY827" fmla="*/ 1699173 h 1699173"/>
              <a:gd name="connsiteX828" fmla="*/ 9469570 w 11218359"/>
              <a:gd name="connsiteY828" fmla="*/ 1699173 h 1699173"/>
              <a:gd name="connsiteX829" fmla="*/ 9480999 w 11218359"/>
              <a:gd name="connsiteY829" fmla="*/ 1699173 h 1699173"/>
              <a:gd name="connsiteX830" fmla="*/ 9492429 w 11218359"/>
              <a:gd name="connsiteY830" fmla="*/ 1699173 h 1699173"/>
              <a:gd name="connsiteX831" fmla="*/ 9503859 w 11218359"/>
              <a:gd name="connsiteY831" fmla="*/ 1699173 h 1699173"/>
              <a:gd name="connsiteX832" fmla="*/ 9515289 w 11218359"/>
              <a:gd name="connsiteY832" fmla="*/ 1699173 h 1699173"/>
              <a:gd name="connsiteX833" fmla="*/ 9526767 w 11218359"/>
              <a:gd name="connsiteY833" fmla="*/ 1699173 h 1699173"/>
              <a:gd name="connsiteX834" fmla="*/ 9538197 w 11218359"/>
              <a:gd name="connsiteY834" fmla="*/ 1699173 h 1699173"/>
              <a:gd name="connsiteX835" fmla="*/ 9549626 w 11218359"/>
              <a:gd name="connsiteY835" fmla="*/ 1699173 h 1699173"/>
              <a:gd name="connsiteX836" fmla="*/ 9561057 w 11218359"/>
              <a:gd name="connsiteY836" fmla="*/ 1699173 h 1699173"/>
              <a:gd name="connsiteX837" fmla="*/ 9572487 w 11218359"/>
              <a:gd name="connsiteY837" fmla="*/ 1699173 h 1699173"/>
              <a:gd name="connsiteX838" fmla="*/ 9583965 w 11218359"/>
              <a:gd name="connsiteY838" fmla="*/ 1699173 h 1699173"/>
              <a:gd name="connsiteX839" fmla="*/ 9595395 w 11218359"/>
              <a:gd name="connsiteY839" fmla="*/ 1699173 h 1699173"/>
              <a:gd name="connsiteX840" fmla="*/ 9606824 w 11218359"/>
              <a:gd name="connsiteY840" fmla="*/ 1699173 h 1699173"/>
              <a:gd name="connsiteX841" fmla="*/ 9618255 w 11218359"/>
              <a:gd name="connsiteY841" fmla="*/ 1699173 h 1699173"/>
              <a:gd name="connsiteX842" fmla="*/ 9629684 w 11218359"/>
              <a:gd name="connsiteY842" fmla="*/ 1699173 h 1699173"/>
              <a:gd name="connsiteX843" fmla="*/ 9641163 w 11218359"/>
              <a:gd name="connsiteY843" fmla="*/ 1699173 h 1699173"/>
              <a:gd name="connsiteX844" fmla="*/ 9652592 w 11218359"/>
              <a:gd name="connsiteY844" fmla="*/ 1699173 h 1699173"/>
              <a:gd name="connsiteX845" fmla="*/ 9664022 w 11218359"/>
              <a:gd name="connsiteY845" fmla="*/ 1699173 h 1699173"/>
              <a:gd name="connsiteX846" fmla="*/ 9675452 w 11218359"/>
              <a:gd name="connsiteY846" fmla="*/ 1699173 h 1699173"/>
              <a:gd name="connsiteX847" fmla="*/ 9686882 w 11218359"/>
              <a:gd name="connsiteY847" fmla="*/ 1699173 h 1699173"/>
              <a:gd name="connsiteX848" fmla="*/ 9698360 w 11218359"/>
              <a:gd name="connsiteY848" fmla="*/ 1699173 h 1699173"/>
              <a:gd name="connsiteX849" fmla="*/ 9709790 w 11218359"/>
              <a:gd name="connsiteY849" fmla="*/ 1699173 h 1699173"/>
              <a:gd name="connsiteX850" fmla="*/ 9721219 w 11218359"/>
              <a:gd name="connsiteY850" fmla="*/ 1699173 h 1699173"/>
              <a:gd name="connsiteX851" fmla="*/ 9732650 w 11218359"/>
              <a:gd name="connsiteY851" fmla="*/ 1699173 h 1699173"/>
              <a:gd name="connsiteX852" fmla="*/ 9744080 w 11218359"/>
              <a:gd name="connsiteY852" fmla="*/ 1699173 h 1699173"/>
              <a:gd name="connsiteX853" fmla="*/ 9755557 w 11218359"/>
              <a:gd name="connsiteY853" fmla="*/ 1699173 h 1699173"/>
              <a:gd name="connsiteX854" fmla="*/ 9766988 w 11218359"/>
              <a:gd name="connsiteY854" fmla="*/ 1699173 h 1699173"/>
              <a:gd name="connsiteX855" fmla="*/ 9778417 w 11218359"/>
              <a:gd name="connsiteY855" fmla="*/ 1699173 h 1699173"/>
              <a:gd name="connsiteX856" fmla="*/ 9789848 w 11218359"/>
              <a:gd name="connsiteY856" fmla="*/ 1699173 h 1699173"/>
              <a:gd name="connsiteX857" fmla="*/ 9801277 w 11218359"/>
              <a:gd name="connsiteY857" fmla="*/ 1699173 h 1699173"/>
              <a:gd name="connsiteX858" fmla="*/ 9812755 w 11218359"/>
              <a:gd name="connsiteY858" fmla="*/ 1699173 h 1699173"/>
              <a:gd name="connsiteX859" fmla="*/ 9824185 w 11218359"/>
              <a:gd name="connsiteY859" fmla="*/ 1699173 h 1699173"/>
              <a:gd name="connsiteX860" fmla="*/ 9835615 w 11218359"/>
              <a:gd name="connsiteY860" fmla="*/ 1699173 h 1699173"/>
              <a:gd name="connsiteX861" fmla="*/ 9847045 w 11218359"/>
              <a:gd name="connsiteY861" fmla="*/ 1699173 h 1699173"/>
              <a:gd name="connsiteX862" fmla="*/ 9858475 w 11218359"/>
              <a:gd name="connsiteY862" fmla="*/ 1699173 h 1699173"/>
              <a:gd name="connsiteX863" fmla="*/ 9869952 w 11218359"/>
              <a:gd name="connsiteY863" fmla="*/ 1699173 h 1699173"/>
              <a:gd name="connsiteX864" fmla="*/ 9881383 w 11218359"/>
              <a:gd name="connsiteY864" fmla="*/ 1699173 h 1699173"/>
              <a:gd name="connsiteX865" fmla="*/ 9892812 w 11218359"/>
              <a:gd name="connsiteY865" fmla="*/ 1699173 h 1699173"/>
              <a:gd name="connsiteX866" fmla="*/ 9904243 w 11218359"/>
              <a:gd name="connsiteY866" fmla="*/ 1699173 h 1699173"/>
              <a:gd name="connsiteX867" fmla="*/ 9915673 w 11218359"/>
              <a:gd name="connsiteY867" fmla="*/ 1699173 h 1699173"/>
              <a:gd name="connsiteX868" fmla="*/ 9927102 w 11218359"/>
              <a:gd name="connsiteY868" fmla="*/ 1699173 h 1699173"/>
              <a:gd name="connsiteX869" fmla="*/ 9938581 w 11218359"/>
              <a:gd name="connsiteY869" fmla="*/ 1699173 h 1699173"/>
              <a:gd name="connsiteX870" fmla="*/ 9950010 w 11218359"/>
              <a:gd name="connsiteY870" fmla="*/ 1699173 h 1699173"/>
              <a:gd name="connsiteX871" fmla="*/ 9961441 w 11218359"/>
              <a:gd name="connsiteY871" fmla="*/ 1699173 h 1699173"/>
              <a:gd name="connsiteX872" fmla="*/ 9972870 w 11218359"/>
              <a:gd name="connsiteY872" fmla="*/ 1699173 h 1699173"/>
              <a:gd name="connsiteX873" fmla="*/ 9984300 w 11218359"/>
              <a:gd name="connsiteY873" fmla="*/ 1699173 h 1699173"/>
              <a:gd name="connsiteX874" fmla="*/ 9995778 w 11218359"/>
              <a:gd name="connsiteY874" fmla="*/ 1699173 h 1699173"/>
              <a:gd name="connsiteX875" fmla="*/ 10007208 w 11218359"/>
              <a:gd name="connsiteY875" fmla="*/ 1699173 h 1699173"/>
              <a:gd name="connsiteX876" fmla="*/ 10018638 w 11218359"/>
              <a:gd name="connsiteY876" fmla="*/ 1699173 h 1699173"/>
              <a:gd name="connsiteX877" fmla="*/ 10030068 w 11218359"/>
              <a:gd name="connsiteY877" fmla="*/ 1699173 h 1699173"/>
              <a:gd name="connsiteX878" fmla="*/ 10041498 w 11218359"/>
              <a:gd name="connsiteY878" fmla="*/ 1699173 h 1699173"/>
              <a:gd name="connsiteX879" fmla="*/ 10052976 w 11218359"/>
              <a:gd name="connsiteY879" fmla="*/ 1699173 h 1699173"/>
              <a:gd name="connsiteX880" fmla="*/ 10064405 w 11218359"/>
              <a:gd name="connsiteY880" fmla="*/ 1699173 h 1699173"/>
              <a:gd name="connsiteX881" fmla="*/ 10075835 w 11218359"/>
              <a:gd name="connsiteY881" fmla="*/ 1699173 h 1699173"/>
              <a:gd name="connsiteX882" fmla="*/ 10087266 w 11218359"/>
              <a:gd name="connsiteY882" fmla="*/ 1699173 h 1699173"/>
              <a:gd name="connsiteX883" fmla="*/ 10098695 w 11218359"/>
              <a:gd name="connsiteY883" fmla="*/ 1699173 h 1699173"/>
              <a:gd name="connsiteX884" fmla="*/ 10110174 w 11218359"/>
              <a:gd name="connsiteY884" fmla="*/ 1699173 h 1699173"/>
              <a:gd name="connsiteX885" fmla="*/ 10121603 w 11218359"/>
              <a:gd name="connsiteY885" fmla="*/ 1699173 h 1699173"/>
              <a:gd name="connsiteX886" fmla="*/ 10133033 w 11218359"/>
              <a:gd name="connsiteY886" fmla="*/ 1699173 h 1699173"/>
              <a:gd name="connsiteX887" fmla="*/ 10144463 w 11218359"/>
              <a:gd name="connsiteY887" fmla="*/ 1699173 h 1699173"/>
              <a:gd name="connsiteX888" fmla="*/ 10155893 w 11218359"/>
              <a:gd name="connsiteY888" fmla="*/ 1699173 h 1699173"/>
              <a:gd name="connsiteX889" fmla="*/ 10167371 w 11218359"/>
              <a:gd name="connsiteY889" fmla="*/ 1699173 h 1699173"/>
              <a:gd name="connsiteX890" fmla="*/ 10178801 w 11218359"/>
              <a:gd name="connsiteY890" fmla="*/ 1699173 h 1699173"/>
              <a:gd name="connsiteX891" fmla="*/ 10190230 w 11218359"/>
              <a:gd name="connsiteY891" fmla="*/ 1699173 h 1699173"/>
              <a:gd name="connsiteX892" fmla="*/ 10201661 w 11218359"/>
              <a:gd name="connsiteY892" fmla="*/ 1699173 h 1699173"/>
              <a:gd name="connsiteX893" fmla="*/ 10213091 w 11218359"/>
              <a:gd name="connsiteY893" fmla="*/ 1699173 h 1699173"/>
              <a:gd name="connsiteX894" fmla="*/ 10224569 w 11218359"/>
              <a:gd name="connsiteY894" fmla="*/ 1699173 h 1699173"/>
              <a:gd name="connsiteX895" fmla="*/ 10235998 w 11218359"/>
              <a:gd name="connsiteY895" fmla="*/ 1699173 h 1699173"/>
              <a:gd name="connsiteX896" fmla="*/ 10247428 w 11218359"/>
              <a:gd name="connsiteY896" fmla="*/ 1699173 h 1699173"/>
              <a:gd name="connsiteX897" fmla="*/ 10258859 w 11218359"/>
              <a:gd name="connsiteY897" fmla="*/ 1699173 h 1699173"/>
              <a:gd name="connsiteX898" fmla="*/ 10270288 w 11218359"/>
              <a:gd name="connsiteY898" fmla="*/ 1699173 h 1699173"/>
              <a:gd name="connsiteX899" fmla="*/ 10281767 w 11218359"/>
              <a:gd name="connsiteY899" fmla="*/ 1699173 h 1699173"/>
              <a:gd name="connsiteX900" fmla="*/ 10293196 w 11218359"/>
              <a:gd name="connsiteY900" fmla="*/ 1699173 h 1699173"/>
              <a:gd name="connsiteX901" fmla="*/ 10304626 w 11218359"/>
              <a:gd name="connsiteY901" fmla="*/ 1699173 h 1699173"/>
              <a:gd name="connsiteX902" fmla="*/ 10316056 w 11218359"/>
              <a:gd name="connsiteY902" fmla="*/ 1699173 h 1699173"/>
              <a:gd name="connsiteX903" fmla="*/ 10327486 w 11218359"/>
              <a:gd name="connsiteY903" fmla="*/ 1699173 h 1699173"/>
              <a:gd name="connsiteX904" fmla="*/ 10338963 w 11218359"/>
              <a:gd name="connsiteY904" fmla="*/ 1699173 h 1699173"/>
              <a:gd name="connsiteX905" fmla="*/ 10350394 w 11218359"/>
              <a:gd name="connsiteY905" fmla="*/ 1699173 h 1699173"/>
              <a:gd name="connsiteX906" fmla="*/ 10361823 w 11218359"/>
              <a:gd name="connsiteY906" fmla="*/ 1699173 h 1699173"/>
              <a:gd name="connsiteX907" fmla="*/ 10373254 w 11218359"/>
              <a:gd name="connsiteY907" fmla="*/ 1699173 h 1699173"/>
              <a:gd name="connsiteX908" fmla="*/ 10384684 w 11218359"/>
              <a:gd name="connsiteY908" fmla="*/ 1699173 h 1699173"/>
              <a:gd name="connsiteX909" fmla="*/ 10396161 w 11218359"/>
              <a:gd name="connsiteY909" fmla="*/ 1699173 h 1699173"/>
              <a:gd name="connsiteX910" fmla="*/ 10407591 w 11218359"/>
              <a:gd name="connsiteY910" fmla="*/ 1699173 h 1699173"/>
              <a:gd name="connsiteX911" fmla="*/ 10419021 w 11218359"/>
              <a:gd name="connsiteY911" fmla="*/ 1699173 h 1699173"/>
              <a:gd name="connsiteX912" fmla="*/ 10430452 w 11218359"/>
              <a:gd name="connsiteY912" fmla="*/ 1699173 h 1699173"/>
              <a:gd name="connsiteX913" fmla="*/ 10441881 w 11218359"/>
              <a:gd name="connsiteY913" fmla="*/ 1699173 h 1699173"/>
              <a:gd name="connsiteX914" fmla="*/ 10453358 w 11218359"/>
              <a:gd name="connsiteY914" fmla="*/ 1699173 h 1699173"/>
              <a:gd name="connsiteX915" fmla="*/ 10464789 w 11218359"/>
              <a:gd name="connsiteY915" fmla="*/ 1699173 h 1699173"/>
              <a:gd name="connsiteX916" fmla="*/ 10476219 w 11218359"/>
              <a:gd name="connsiteY916" fmla="*/ 1699173 h 1699173"/>
              <a:gd name="connsiteX917" fmla="*/ 10487649 w 11218359"/>
              <a:gd name="connsiteY917" fmla="*/ 1699173 h 1699173"/>
              <a:gd name="connsiteX918" fmla="*/ 10499079 w 11218359"/>
              <a:gd name="connsiteY918" fmla="*/ 1699173 h 1699173"/>
              <a:gd name="connsiteX919" fmla="*/ 10510556 w 11218359"/>
              <a:gd name="connsiteY919" fmla="*/ 1699173 h 1699173"/>
              <a:gd name="connsiteX920" fmla="*/ 10521987 w 11218359"/>
              <a:gd name="connsiteY920" fmla="*/ 1699173 h 1699173"/>
              <a:gd name="connsiteX921" fmla="*/ 10533416 w 11218359"/>
              <a:gd name="connsiteY921" fmla="*/ 1699173 h 1699173"/>
              <a:gd name="connsiteX922" fmla="*/ 10544847 w 11218359"/>
              <a:gd name="connsiteY922" fmla="*/ 1699173 h 1699173"/>
              <a:gd name="connsiteX923" fmla="*/ 10556277 w 11218359"/>
              <a:gd name="connsiteY923" fmla="*/ 1699173 h 1699173"/>
              <a:gd name="connsiteX924" fmla="*/ 10567754 w 11218359"/>
              <a:gd name="connsiteY924" fmla="*/ 1699173 h 1699173"/>
              <a:gd name="connsiteX925" fmla="*/ 10579184 w 11218359"/>
              <a:gd name="connsiteY925" fmla="*/ 1699173 h 1699173"/>
              <a:gd name="connsiteX926" fmla="*/ 10590614 w 11218359"/>
              <a:gd name="connsiteY926" fmla="*/ 1699173 h 1699173"/>
              <a:gd name="connsiteX927" fmla="*/ 10602045 w 11218359"/>
              <a:gd name="connsiteY927" fmla="*/ 1699173 h 1699173"/>
              <a:gd name="connsiteX928" fmla="*/ 10613474 w 11218359"/>
              <a:gd name="connsiteY928" fmla="*/ 1699173 h 1699173"/>
              <a:gd name="connsiteX929" fmla="*/ 10624951 w 11218359"/>
              <a:gd name="connsiteY929" fmla="*/ 1699173 h 1699173"/>
              <a:gd name="connsiteX930" fmla="*/ 10636382 w 11218359"/>
              <a:gd name="connsiteY930" fmla="*/ 1699173 h 1699173"/>
              <a:gd name="connsiteX931" fmla="*/ 10647812 w 11218359"/>
              <a:gd name="connsiteY931" fmla="*/ 1699173 h 1699173"/>
              <a:gd name="connsiteX932" fmla="*/ 10659241 w 11218359"/>
              <a:gd name="connsiteY932" fmla="*/ 1699173 h 1699173"/>
              <a:gd name="connsiteX933" fmla="*/ 10670672 w 11218359"/>
              <a:gd name="connsiteY933" fmla="*/ 1699173 h 1699173"/>
              <a:gd name="connsiteX934" fmla="*/ 10682149 w 11218359"/>
              <a:gd name="connsiteY934" fmla="*/ 1699173 h 1699173"/>
              <a:gd name="connsiteX935" fmla="*/ 10693580 w 11218359"/>
              <a:gd name="connsiteY935" fmla="*/ 1699173 h 1699173"/>
              <a:gd name="connsiteX936" fmla="*/ 10705009 w 11218359"/>
              <a:gd name="connsiteY936" fmla="*/ 1699173 h 1699173"/>
              <a:gd name="connsiteX937" fmla="*/ 10716439 w 11218359"/>
              <a:gd name="connsiteY937" fmla="*/ 1699173 h 1699173"/>
              <a:gd name="connsiteX938" fmla="*/ 10727870 w 11218359"/>
              <a:gd name="connsiteY938" fmla="*/ 1699173 h 1699173"/>
              <a:gd name="connsiteX939" fmla="*/ 10739347 w 11218359"/>
              <a:gd name="connsiteY939" fmla="*/ 1699173 h 1699173"/>
              <a:gd name="connsiteX940" fmla="*/ 10750778 w 11218359"/>
              <a:gd name="connsiteY940" fmla="*/ 1699173 h 1699173"/>
              <a:gd name="connsiteX941" fmla="*/ 10762207 w 11218359"/>
              <a:gd name="connsiteY941" fmla="*/ 1699173 h 1699173"/>
              <a:gd name="connsiteX942" fmla="*/ 10773637 w 11218359"/>
              <a:gd name="connsiteY942" fmla="*/ 1699173 h 1699173"/>
              <a:gd name="connsiteX943" fmla="*/ 10785067 w 11218359"/>
              <a:gd name="connsiteY943" fmla="*/ 1699173 h 1699173"/>
              <a:gd name="connsiteX944" fmla="*/ 10796544 w 11218359"/>
              <a:gd name="connsiteY944" fmla="*/ 1699173 h 1699173"/>
              <a:gd name="connsiteX945" fmla="*/ 10807975 w 11218359"/>
              <a:gd name="connsiteY945" fmla="*/ 1699173 h 1699173"/>
              <a:gd name="connsiteX946" fmla="*/ 10819405 w 11218359"/>
              <a:gd name="connsiteY946" fmla="*/ 1699173 h 1699173"/>
              <a:gd name="connsiteX947" fmla="*/ 10830834 w 11218359"/>
              <a:gd name="connsiteY947" fmla="*/ 1699173 h 1699173"/>
              <a:gd name="connsiteX948" fmla="*/ 10842265 w 11218359"/>
              <a:gd name="connsiteY948" fmla="*/ 1699173 h 1699173"/>
              <a:gd name="connsiteX949" fmla="*/ 10853742 w 11218359"/>
              <a:gd name="connsiteY949" fmla="*/ 1699173 h 1699173"/>
              <a:gd name="connsiteX950" fmla="*/ 10865173 w 11218359"/>
              <a:gd name="connsiteY950" fmla="*/ 1699173 h 1699173"/>
              <a:gd name="connsiteX951" fmla="*/ 10876602 w 11218359"/>
              <a:gd name="connsiteY951" fmla="*/ 1699173 h 1699173"/>
              <a:gd name="connsiteX952" fmla="*/ 10888032 w 11218359"/>
              <a:gd name="connsiteY952" fmla="*/ 1699173 h 1699173"/>
              <a:gd name="connsiteX953" fmla="*/ 10899463 w 11218359"/>
              <a:gd name="connsiteY953" fmla="*/ 1699173 h 1699173"/>
              <a:gd name="connsiteX954" fmla="*/ 10910892 w 11218359"/>
              <a:gd name="connsiteY954" fmla="*/ 1699173 h 1699173"/>
              <a:gd name="connsiteX955" fmla="*/ 10922369 w 11218359"/>
              <a:gd name="connsiteY955" fmla="*/ 1699173 h 1699173"/>
              <a:gd name="connsiteX956" fmla="*/ 10933800 w 11218359"/>
              <a:gd name="connsiteY956" fmla="*/ 1699173 h 1699173"/>
              <a:gd name="connsiteX957" fmla="*/ 10945230 w 11218359"/>
              <a:gd name="connsiteY957" fmla="*/ 1699173 h 1699173"/>
              <a:gd name="connsiteX958" fmla="*/ 10956660 w 11218359"/>
              <a:gd name="connsiteY958" fmla="*/ 1699173 h 1699173"/>
              <a:gd name="connsiteX959" fmla="*/ 10968090 w 11218359"/>
              <a:gd name="connsiteY959" fmla="*/ 1699173 h 1699173"/>
              <a:gd name="connsiteX960" fmla="*/ 10979567 w 11218359"/>
              <a:gd name="connsiteY960" fmla="*/ 1699173 h 1699173"/>
              <a:gd name="connsiteX961" fmla="*/ 10990998 w 11218359"/>
              <a:gd name="connsiteY961" fmla="*/ 1699173 h 1699173"/>
              <a:gd name="connsiteX962" fmla="*/ 11002427 w 11218359"/>
              <a:gd name="connsiteY962" fmla="*/ 1699173 h 1699173"/>
              <a:gd name="connsiteX963" fmla="*/ 11013858 w 11218359"/>
              <a:gd name="connsiteY963" fmla="*/ 1699173 h 1699173"/>
              <a:gd name="connsiteX964" fmla="*/ 11025287 w 11218359"/>
              <a:gd name="connsiteY964" fmla="*/ 1699173 h 1699173"/>
              <a:gd name="connsiteX965" fmla="*/ 11036765 w 11218359"/>
              <a:gd name="connsiteY965" fmla="*/ 1699173 h 1699173"/>
              <a:gd name="connsiteX966" fmla="*/ 11048195 w 11218359"/>
              <a:gd name="connsiteY966" fmla="*/ 1699173 h 1699173"/>
              <a:gd name="connsiteX967" fmla="*/ 11059625 w 11218359"/>
              <a:gd name="connsiteY967" fmla="*/ 1699173 h 1699173"/>
              <a:gd name="connsiteX968" fmla="*/ 11071056 w 11218359"/>
              <a:gd name="connsiteY968" fmla="*/ 1699173 h 1699173"/>
              <a:gd name="connsiteX969" fmla="*/ 11082485 w 11218359"/>
              <a:gd name="connsiteY969" fmla="*/ 1699173 h 1699173"/>
              <a:gd name="connsiteX970" fmla="*/ 11093962 w 11218359"/>
              <a:gd name="connsiteY970" fmla="*/ 1699173 h 1699173"/>
              <a:gd name="connsiteX971" fmla="*/ 11105393 w 11218359"/>
              <a:gd name="connsiteY971" fmla="*/ 1699173 h 1699173"/>
              <a:gd name="connsiteX972" fmla="*/ 11116823 w 11218359"/>
              <a:gd name="connsiteY972" fmla="*/ 1699173 h 1699173"/>
              <a:gd name="connsiteX973" fmla="*/ 11128253 w 11218359"/>
              <a:gd name="connsiteY973" fmla="*/ 1699173 h 1699173"/>
              <a:gd name="connsiteX974" fmla="*/ 11139683 w 11218359"/>
              <a:gd name="connsiteY974" fmla="*/ 1699173 h 1699173"/>
              <a:gd name="connsiteX975" fmla="*/ 11151160 w 11218359"/>
              <a:gd name="connsiteY975" fmla="*/ 1699173 h 1699173"/>
              <a:gd name="connsiteX976" fmla="*/ 11162591 w 11218359"/>
              <a:gd name="connsiteY976" fmla="*/ 1699173 h 1699173"/>
              <a:gd name="connsiteX977" fmla="*/ 11174020 w 11218359"/>
              <a:gd name="connsiteY977" fmla="*/ 1699173 h 1699173"/>
              <a:gd name="connsiteX978" fmla="*/ 11185451 w 11218359"/>
              <a:gd name="connsiteY978" fmla="*/ 1699173 h 1699173"/>
              <a:gd name="connsiteX979" fmla="*/ 11196881 w 11218359"/>
              <a:gd name="connsiteY979" fmla="*/ 1699173 h 1699173"/>
              <a:gd name="connsiteX980" fmla="*/ 11208358 w 11218359"/>
              <a:gd name="connsiteY980" fmla="*/ 1699173 h 1699173"/>
              <a:gd name="connsiteX981" fmla="*/ 11218359 w 11218359"/>
              <a:gd name="connsiteY981" fmla="*/ 1699173 h 16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699173">
                <a:moveTo>
                  <a:pt x="0" y="1699173"/>
                </a:moveTo>
                <a:lnTo>
                  <a:pt x="9149" y="1699173"/>
                </a:lnTo>
                <a:lnTo>
                  <a:pt x="20588" y="1699173"/>
                </a:lnTo>
                <a:lnTo>
                  <a:pt x="32028" y="1699173"/>
                </a:lnTo>
                <a:lnTo>
                  <a:pt x="43467" y="1699173"/>
                </a:lnTo>
                <a:lnTo>
                  <a:pt x="54907" y="1699173"/>
                </a:lnTo>
                <a:lnTo>
                  <a:pt x="66346" y="1699173"/>
                </a:lnTo>
                <a:lnTo>
                  <a:pt x="77786" y="1699173"/>
                </a:lnTo>
                <a:lnTo>
                  <a:pt x="89225" y="1699173"/>
                </a:lnTo>
                <a:lnTo>
                  <a:pt x="100665" y="1699173"/>
                </a:lnTo>
                <a:lnTo>
                  <a:pt x="112104" y="1699173"/>
                </a:lnTo>
                <a:lnTo>
                  <a:pt x="123544" y="1699173"/>
                </a:lnTo>
                <a:lnTo>
                  <a:pt x="134979" y="1699173"/>
                </a:lnTo>
                <a:lnTo>
                  <a:pt x="146423" y="1699173"/>
                </a:lnTo>
                <a:lnTo>
                  <a:pt x="157858" y="1699173"/>
                </a:lnTo>
                <a:lnTo>
                  <a:pt x="169297" y="1699173"/>
                </a:lnTo>
                <a:lnTo>
                  <a:pt x="180737" y="1699173"/>
                </a:lnTo>
                <a:lnTo>
                  <a:pt x="192176" y="1699173"/>
                </a:lnTo>
                <a:lnTo>
                  <a:pt x="203616" y="1699173"/>
                </a:lnTo>
                <a:lnTo>
                  <a:pt x="215055" y="1699173"/>
                </a:lnTo>
                <a:lnTo>
                  <a:pt x="226495" y="1699173"/>
                </a:lnTo>
                <a:lnTo>
                  <a:pt x="237935" y="1699173"/>
                </a:lnTo>
                <a:lnTo>
                  <a:pt x="249374" y="1699173"/>
                </a:lnTo>
                <a:lnTo>
                  <a:pt x="260814" y="1699173"/>
                </a:lnTo>
                <a:lnTo>
                  <a:pt x="272253" y="1699173"/>
                </a:lnTo>
                <a:lnTo>
                  <a:pt x="283693" y="1699173"/>
                </a:lnTo>
                <a:lnTo>
                  <a:pt x="295132" y="1699173"/>
                </a:lnTo>
                <a:lnTo>
                  <a:pt x="306572" y="1699173"/>
                </a:lnTo>
                <a:lnTo>
                  <a:pt x="318011" y="1699173"/>
                </a:lnTo>
                <a:lnTo>
                  <a:pt x="329451" y="1699173"/>
                </a:lnTo>
                <a:lnTo>
                  <a:pt x="340890" y="1699173"/>
                </a:lnTo>
                <a:lnTo>
                  <a:pt x="352330" y="1699173"/>
                </a:lnTo>
                <a:lnTo>
                  <a:pt x="363769" y="1699173"/>
                </a:lnTo>
                <a:lnTo>
                  <a:pt x="375209" y="1699173"/>
                </a:lnTo>
                <a:lnTo>
                  <a:pt x="386648" y="1699173"/>
                </a:lnTo>
                <a:lnTo>
                  <a:pt x="398088" y="1699173"/>
                </a:lnTo>
                <a:lnTo>
                  <a:pt x="409527" y="1699173"/>
                </a:lnTo>
                <a:lnTo>
                  <a:pt x="420967" y="1699173"/>
                </a:lnTo>
                <a:lnTo>
                  <a:pt x="432406" y="1699173"/>
                </a:lnTo>
                <a:lnTo>
                  <a:pt x="443846" y="1699173"/>
                </a:lnTo>
                <a:lnTo>
                  <a:pt x="455285" y="1699173"/>
                </a:lnTo>
                <a:lnTo>
                  <a:pt x="466725" y="1699173"/>
                </a:lnTo>
                <a:lnTo>
                  <a:pt x="478165" y="1699173"/>
                </a:lnTo>
                <a:lnTo>
                  <a:pt x="489604" y="1699173"/>
                </a:lnTo>
                <a:lnTo>
                  <a:pt x="501044" y="1699173"/>
                </a:lnTo>
                <a:lnTo>
                  <a:pt x="512483" y="1699173"/>
                </a:lnTo>
                <a:lnTo>
                  <a:pt x="523923" y="1699173"/>
                </a:lnTo>
                <a:lnTo>
                  <a:pt x="535362" y="1699173"/>
                </a:lnTo>
                <a:lnTo>
                  <a:pt x="546802" y="1699173"/>
                </a:lnTo>
                <a:lnTo>
                  <a:pt x="558241" y="1699173"/>
                </a:lnTo>
                <a:lnTo>
                  <a:pt x="569681" y="1699173"/>
                </a:lnTo>
                <a:lnTo>
                  <a:pt x="581120" y="1699173"/>
                </a:lnTo>
                <a:lnTo>
                  <a:pt x="592560" y="1699173"/>
                </a:lnTo>
                <a:lnTo>
                  <a:pt x="603999" y="1699173"/>
                </a:lnTo>
                <a:lnTo>
                  <a:pt x="615439" y="1699173"/>
                </a:lnTo>
                <a:lnTo>
                  <a:pt x="626878" y="1699173"/>
                </a:lnTo>
                <a:lnTo>
                  <a:pt x="638318" y="1699173"/>
                </a:lnTo>
                <a:lnTo>
                  <a:pt x="649757" y="1699173"/>
                </a:lnTo>
                <a:lnTo>
                  <a:pt x="661192" y="1699173"/>
                </a:lnTo>
                <a:lnTo>
                  <a:pt x="672632" y="1699173"/>
                </a:lnTo>
                <a:lnTo>
                  <a:pt x="684071" y="1699173"/>
                </a:lnTo>
                <a:lnTo>
                  <a:pt x="695511" y="1699173"/>
                </a:lnTo>
                <a:lnTo>
                  <a:pt x="706950" y="1699173"/>
                </a:lnTo>
                <a:lnTo>
                  <a:pt x="718390" y="1699173"/>
                </a:lnTo>
                <a:lnTo>
                  <a:pt x="729829" y="1699173"/>
                </a:lnTo>
                <a:lnTo>
                  <a:pt x="741269" y="1699173"/>
                </a:lnTo>
                <a:lnTo>
                  <a:pt x="752708" y="1699173"/>
                </a:lnTo>
                <a:lnTo>
                  <a:pt x="764148" y="1699173"/>
                </a:lnTo>
                <a:lnTo>
                  <a:pt x="775587" y="1699173"/>
                </a:lnTo>
                <a:lnTo>
                  <a:pt x="787027" y="1699173"/>
                </a:lnTo>
                <a:lnTo>
                  <a:pt x="798467" y="1699173"/>
                </a:lnTo>
                <a:lnTo>
                  <a:pt x="809906" y="1699173"/>
                </a:lnTo>
                <a:lnTo>
                  <a:pt x="821346" y="1699173"/>
                </a:lnTo>
                <a:lnTo>
                  <a:pt x="832785" y="1699173"/>
                </a:lnTo>
                <a:lnTo>
                  <a:pt x="844225" y="1699173"/>
                </a:lnTo>
                <a:lnTo>
                  <a:pt x="855664" y="1699173"/>
                </a:lnTo>
                <a:lnTo>
                  <a:pt x="867104" y="1699173"/>
                </a:lnTo>
                <a:lnTo>
                  <a:pt x="878543" y="1699173"/>
                </a:lnTo>
                <a:lnTo>
                  <a:pt x="889983" y="1699173"/>
                </a:lnTo>
                <a:lnTo>
                  <a:pt x="901422" y="1699173"/>
                </a:lnTo>
                <a:lnTo>
                  <a:pt x="912862" y="1699173"/>
                </a:lnTo>
                <a:lnTo>
                  <a:pt x="924301" y="1699173"/>
                </a:lnTo>
                <a:lnTo>
                  <a:pt x="935741" y="1699173"/>
                </a:lnTo>
                <a:lnTo>
                  <a:pt x="947180" y="1699173"/>
                </a:lnTo>
                <a:lnTo>
                  <a:pt x="958620" y="1699173"/>
                </a:lnTo>
                <a:lnTo>
                  <a:pt x="970059" y="1699173"/>
                </a:lnTo>
                <a:lnTo>
                  <a:pt x="981499" y="1699173"/>
                </a:lnTo>
                <a:lnTo>
                  <a:pt x="992938" y="1699173"/>
                </a:lnTo>
                <a:lnTo>
                  <a:pt x="1004378" y="1699173"/>
                </a:lnTo>
                <a:lnTo>
                  <a:pt x="1015818" y="1699173"/>
                </a:lnTo>
                <a:lnTo>
                  <a:pt x="1027257" y="1699173"/>
                </a:lnTo>
                <a:lnTo>
                  <a:pt x="1038697" y="1699173"/>
                </a:lnTo>
                <a:lnTo>
                  <a:pt x="1050136" y="1699173"/>
                </a:lnTo>
                <a:lnTo>
                  <a:pt x="1061576" y="1699173"/>
                </a:lnTo>
                <a:lnTo>
                  <a:pt x="1073015" y="1699173"/>
                </a:lnTo>
                <a:lnTo>
                  <a:pt x="1084455" y="1699173"/>
                </a:lnTo>
                <a:lnTo>
                  <a:pt x="1095894" y="1699173"/>
                </a:lnTo>
                <a:lnTo>
                  <a:pt x="1107334" y="1699173"/>
                </a:lnTo>
                <a:lnTo>
                  <a:pt x="1118773" y="1699173"/>
                </a:lnTo>
                <a:lnTo>
                  <a:pt x="1130213" y="1699173"/>
                </a:lnTo>
                <a:lnTo>
                  <a:pt x="1141652" y="1699173"/>
                </a:lnTo>
                <a:lnTo>
                  <a:pt x="1153092" y="1699173"/>
                </a:lnTo>
                <a:lnTo>
                  <a:pt x="1164531" y="1699173"/>
                </a:lnTo>
                <a:lnTo>
                  <a:pt x="1175971" y="1699173"/>
                </a:lnTo>
                <a:lnTo>
                  <a:pt x="1187406" y="1699173"/>
                </a:lnTo>
                <a:lnTo>
                  <a:pt x="1198845" y="1699173"/>
                </a:lnTo>
                <a:lnTo>
                  <a:pt x="1210285" y="1699173"/>
                </a:lnTo>
                <a:lnTo>
                  <a:pt x="1221724" y="1699173"/>
                </a:lnTo>
                <a:lnTo>
                  <a:pt x="1233164" y="1699173"/>
                </a:lnTo>
                <a:lnTo>
                  <a:pt x="1244603" y="1699173"/>
                </a:lnTo>
                <a:lnTo>
                  <a:pt x="1256043" y="1699173"/>
                </a:lnTo>
                <a:lnTo>
                  <a:pt x="1267482" y="1699173"/>
                </a:lnTo>
                <a:lnTo>
                  <a:pt x="1278922" y="1699173"/>
                </a:lnTo>
                <a:lnTo>
                  <a:pt x="1290361" y="1699173"/>
                </a:lnTo>
                <a:lnTo>
                  <a:pt x="1301801" y="1699173"/>
                </a:lnTo>
                <a:lnTo>
                  <a:pt x="1313240" y="1699173"/>
                </a:lnTo>
                <a:lnTo>
                  <a:pt x="1324680" y="1699173"/>
                </a:lnTo>
                <a:lnTo>
                  <a:pt x="1336120" y="1699173"/>
                </a:lnTo>
                <a:lnTo>
                  <a:pt x="1347559" y="1699173"/>
                </a:lnTo>
                <a:lnTo>
                  <a:pt x="1358999" y="1699173"/>
                </a:lnTo>
                <a:lnTo>
                  <a:pt x="1370438" y="1699173"/>
                </a:lnTo>
                <a:lnTo>
                  <a:pt x="1381878" y="1699173"/>
                </a:lnTo>
                <a:lnTo>
                  <a:pt x="1393317" y="1699173"/>
                </a:lnTo>
                <a:lnTo>
                  <a:pt x="1404757" y="1699173"/>
                </a:lnTo>
                <a:lnTo>
                  <a:pt x="1416196" y="1699173"/>
                </a:lnTo>
                <a:lnTo>
                  <a:pt x="1427636" y="1699173"/>
                </a:lnTo>
                <a:lnTo>
                  <a:pt x="1439075" y="1699173"/>
                </a:lnTo>
                <a:lnTo>
                  <a:pt x="1450515" y="1699173"/>
                </a:lnTo>
                <a:lnTo>
                  <a:pt x="1461954" y="1699173"/>
                </a:lnTo>
                <a:lnTo>
                  <a:pt x="1473394" y="1699173"/>
                </a:lnTo>
                <a:lnTo>
                  <a:pt x="1484833" y="1699173"/>
                </a:lnTo>
                <a:lnTo>
                  <a:pt x="1496273" y="1699173"/>
                </a:lnTo>
                <a:lnTo>
                  <a:pt x="1507712" y="1699173"/>
                </a:lnTo>
                <a:lnTo>
                  <a:pt x="1519152" y="1699173"/>
                </a:lnTo>
                <a:lnTo>
                  <a:pt x="1530591" y="1699173"/>
                </a:lnTo>
                <a:lnTo>
                  <a:pt x="1542031" y="1699173"/>
                </a:lnTo>
                <a:lnTo>
                  <a:pt x="1553471" y="1699173"/>
                </a:lnTo>
                <a:lnTo>
                  <a:pt x="1564910" y="1699173"/>
                </a:lnTo>
                <a:lnTo>
                  <a:pt x="1576349" y="1699173"/>
                </a:lnTo>
                <a:lnTo>
                  <a:pt x="1587789" y="1699173"/>
                </a:lnTo>
                <a:lnTo>
                  <a:pt x="1599229" y="1699173"/>
                </a:lnTo>
                <a:lnTo>
                  <a:pt x="1610668" y="1699173"/>
                </a:lnTo>
                <a:lnTo>
                  <a:pt x="1622107" y="1699173"/>
                </a:lnTo>
                <a:lnTo>
                  <a:pt x="1633547" y="1699173"/>
                </a:lnTo>
                <a:lnTo>
                  <a:pt x="1644987" y="1699173"/>
                </a:lnTo>
                <a:lnTo>
                  <a:pt x="1656426" y="1699173"/>
                </a:lnTo>
                <a:lnTo>
                  <a:pt x="1667866" y="1699173"/>
                </a:lnTo>
                <a:lnTo>
                  <a:pt x="1679305" y="1699173"/>
                </a:lnTo>
                <a:lnTo>
                  <a:pt x="1690745" y="1699173"/>
                </a:lnTo>
                <a:lnTo>
                  <a:pt x="1702184" y="1699173"/>
                </a:lnTo>
                <a:lnTo>
                  <a:pt x="1713619" y="1699173"/>
                </a:lnTo>
                <a:lnTo>
                  <a:pt x="1725063" y="1699173"/>
                </a:lnTo>
                <a:lnTo>
                  <a:pt x="1736498" y="1699173"/>
                </a:lnTo>
                <a:lnTo>
                  <a:pt x="1747938" y="1699173"/>
                </a:lnTo>
                <a:lnTo>
                  <a:pt x="1759377" y="1699173"/>
                </a:lnTo>
                <a:lnTo>
                  <a:pt x="1770817" y="1699173"/>
                </a:lnTo>
                <a:lnTo>
                  <a:pt x="1782256" y="1699173"/>
                </a:lnTo>
                <a:lnTo>
                  <a:pt x="1793696" y="1699173"/>
                </a:lnTo>
                <a:lnTo>
                  <a:pt x="1805135" y="1699173"/>
                </a:lnTo>
                <a:lnTo>
                  <a:pt x="1816575" y="1699173"/>
                </a:lnTo>
                <a:lnTo>
                  <a:pt x="1828014" y="1699173"/>
                </a:lnTo>
                <a:lnTo>
                  <a:pt x="1839454" y="1699173"/>
                </a:lnTo>
                <a:lnTo>
                  <a:pt x="1850893" y="1699173"/>
                </a:lnTo>
                <a:lnTo>
                  <a:pt x="1862333" y="1699173"/>
                </a:lnTo>
                <a:lnTo>
                  <a:pt x="1873772" y="1699173"/>
                </a:lnTo>
                <a:lnTo>
                  <a:pt x="1885212" y="1699173"/>
                </a:lnTo>
                <a:lnTo>
                  <a:pt x="1896651" y="1699173"/>
                </a:lnTo>
                <a:lnTo>
                  <a:pt x="1908091" y="1699173"/>
                </a:lnTo>
                <a:lnTo>
                  <a:pt x="1919531" y="1699173"/>
                </a:lnTo>
                <a:lnTo>
                  <a:pt x="1930970" y="1699173"/>
                </a:lnTo>
                <a:lnTo>
                  <a:pt x="1942409" y="1699173"/>
                </a:lnTo>
                <a:lnTo>
                  <a:pt x="1953849" y="1699173"/>
                </a:lnTo>
                <a:lnTo>
                  <a:pt x="1965289" y="1699173"/>
                </a:lnTo>
                <a:lnTo>
                  <a:pt x="1976728" y="1699173"/>
                </a:lnTo>
                <a:lnTo>
                  <a:pt x="1988168" y="1699173"/>
                </a:lnTo>
                <a:lnTo>
                  <a:pt x="1999607" y="1699173"/>
                </a:lnTo>
                <a:lnTo>
                  <a:pt x="2011047" y="1699173"/>
                </a:lnTo>
                <a:lnTo>
                  <a:pt x="2022486" y="1699173"/>
                </a:lnTo>
                <a:lnTo>
                  <a:pt x="2033926" y="1699173"/>
                </a:lnTo>
                <a:lnTo>
                  <a:pt x="2045365" y="1699173"/>
                </a:lnTo>
                <a:lnTo>
                  <a:pt x="2056805" y="1699173"/>
                </a:lnTo>
                <a:lnTo>
                  <a:pt x="2068244" y="1699173"/>
                </a:lnTo>
                <a:lnTo>
                  <a:pt x="2079684" y="1699173"/>
                </a:lnTo>
                <a:lnTo>
                  <a:pt x="2091123" y="1699173"/>
                </a:lnTo>
                <a:lnTo>
                  <a:pt x="2102563" y="1699173"/>
                </a:lnTo>
                <a:lnTo>
                  <a:pt x="2114002" y="1699173"/>
                </a:lnTo>
                <a:lnTo>
                  <a:pt x="2125442" y="1699173"/>
                </a:lnTo>
                <a:lnTo>
                  <a:pt x="2136882" y="1699173"/>
                </a:lnTo>
                <a:lnTo>
                  <a:pt x="2148321" y="1699173"/>
                </a:lnTo>
                <a:lnTo>
                  <a:pt x="2159760" y="1699173"/>
                </a:lnTo>
                <a:lnTo>
                  <a:pt x="2171200" y="1699173"/>
                </a:lnTo>
                <a:lnTo>
                  <a:pt x="2182640" y="1699173"/>
                </a:lnTo>
                <a:lnTo>
                  <a:pt x="2194079" y="1699173"/>
                </a:lnTo>
                <a:lnTo>
                  <a:pt x="2205519" y="1699173"/>
                </a:lnTo>
                <a:lnTo>
                  <a:pt x="2216958" y="1699173"/>
                </a:lnTo>
                <a:lnTo>
                  <a:pt x="2228393" y="1699173"/>
                </a:lnTo>
                <a:lnTo>
                  <a:pt x="2239837" y="1699173"/>
                </a:lnTo>
                <a:lnTo>
                  <a:pt x="2251272" y="1699173"/>
                </a:lnTo>
                <a:lnTo>
                  <a:pt x="2262716" y="1699173"/>
                </a:lnTo>
                <a:lnTo>
                  <a:pt x="2274151" y="1699173"/>
                </a:lnTo>
                <a:lnTo>
                  <a:pt x="2285591" y="1699173"/>
                </a:lnTo>
                <a:lnTo>
                  <a:pt x="2297030" y="1699173"/>
                </a:lnTo>
                <a:lnTo>
                  <a:pt x="2308470" y="1699173"/>
                </a:lnTo>
                <a:lnTo>
                  <a:pt x="2319909" y="1699173"/>
                </a:lnTo>
                <a:lnTo>
                  <a:pt x="2331349" y="1699173"/>
                </a:lnTo>
                <a:lnTo>
                  <a:pt x="2342788" y="1699173"/>
                </a:lnTo>
                <a:lnTo>
                  <a:pt x="2354228" y="1699173"/>
                </a:lnTo>
                <a:lnTo>
                  <a:pt x="2365667" y="1699173"/>
                </a:lnTo>
                <a:lnTo>
                  <a:pt x="2377107" y="1699173"/>
                </a:lnTo>
                <a:lnTo>
                  <a:pt x="2388546" y="1699173"/>
                </a:lnTo>
                <a:lnTo>
                  <a:pt x="2399986" y="1699173"/>
                </a:lnTo>
                <a:lnTo>
                  <a:pt x="2411425" y="1699173"/>
                </a:lnTo>
                <a:lnTo>
                  <a:pt x="2422865" y="1699173"/>
                </a:lnTo>
                <a:lnTo>
                  <a:pt x="2434304" y="1699173"/>
                </a:lnTo>
                <a:lnTo>
                  <a:pt x="2445744" y="1699173"/>
                </a:lnTo>
                <a:lnTo>
                  <a:pt x="2457184" y="1699173"/>
                </a:lnTo>
                <a:lnTo>
                  <a:pt x="2468623" y="1699173"/>
                </a:lnTo>
                <a:lnTo>
                  <a:pt x="2480062" y="1699173"/>
                </a:lnTo>
                <a:lnTo>
                  <a:pt x="2491502" y="1699173"/>
                </a:lnTo>
                <a:lnTo>
                  <a:pt x="2502942" y="1699173"/>
                </a:lnTo>
                <a:lnTo>
                  <a:pt x="2514381" y="1699173"/>
                </a:lnTo>
                <a:lnTo>
                  <a:pt x="2525821" y="1699173"/>
                </a:lnTo>
                <a:lnTo>
                  <a:pt x="2537260" y="1699173"/>
                </a:lnTo>
                <a:lnTo>
                  <a:pt x="2548700" y="1699173"/>
                </a:lnTo>
                <a:lnTo>
                  <a:pt x="2560139" y="1699173"/>
                </a:lnTo>
                <a:lnTo>
                  <a:pt x="2571579" y="1699173"/>
                </a:lnTo>
                <a:lnTo>
                  <a:pt x="2583018" y="1699173"/>
                </a:lnTo>
                <a:lnTo>
                  <a:pt x="2594458" y="1699173"/>
                </a:lnTo>
                <a:lnTo>
                  <a:pt x="2605897" y="1699173"/>
                </a:lnTo>
                <a:lnTo>
                  <a:pt x="2617337" y="1699173"/>
                </a:lnTo>
                <a:lnTo>
                  <a:pt x="2628776" y="1699173"/>
                </a:lnTo>
                <a:lnTo>
                  <a:pt x="2640216" y="1699173"/>
                </a:lnTo>
                <a:lnTo>
                  <a:pt x="2651655" y="1699173"/>
                </a:lnTo>
                <a:lnTo>
                  <a:pt x="2663095" y="1699173"/>
                </a:lnTo>
                <a:lnTo>
                  <a:pt x="2674535" y="1699173"/>
                </a:lnTo>
                <a:lnTo>
                  <a:pt x="2685974" y="1699173"/>
                </a:lnTo>
                <a:lnTo>
                  <a:pt x="2697413" y="1699173"/>
                </a:lnTo>
                <a:lnTo>
                  <a:pt x="2708853" y="1699173"/>
                </a:lnTo>
                <a:lnTo>
                  <a:pt x="2720293" y="1699173"/>
                </a:lnTo>
                <a:lnTo>
                  <a:pt x="2731727" y="1699173"/>
                </a:lnTo>
                <a:lnTo>
                  <a:pt x="2743172" y="1699173"/>
                </a:lnTo>
                <a:lnTo>
                  <a:pt x="2754611" y="1699173"/>
                </a:lnTo>
                <a:lnTo>
                  <a:pt x="2766046" y="1699173"/>
                </a:lnTo>
                <a:lnTo>
                  <a:pt x="2777490" y="1699173"/>
                </a:lnTo>
                <a:lnTo>
                  <a:pt x="2788925" y="1699173"/>
                </a:lnTo>
                <a:lnTo>
                  <a:pt x="2800364" y="1699173"/>
                </a:lnTo>
                <a:lnTo>
                  <a:pt x="2811804" y="1699173"/>
                </a:lnTo>
                <a:lnTo>
                  <a:pt x="2823243" y="1699173"/>
                </a:lnTo>
                <a:lnTo>
                  <a:pt x="2834683" y="1699173"/>
                </a:lnTo>
                <a:lnTo>
                  <a:pt x="2846123" y="1699173"/>
                </a:lnTo>
                <a:lnTo>
                  <a:pt x="2857562" y="1699173"/>
                </a:lnTo>
                <a:lnTo>
                  <a:pt x="2869001" y="1699173"/>
                </a:lnTo>
                <a:lnTo>
                  <a:pt x="2880441" y="1699173"/>
                </a:lnTo>
                <a:lnTo>
                  <a:pt x="2891881" y="1699173"/>
                </a:lnTo>
                <a:lnTo>
                  <a:pt x="2903320" y="1699173"/>
                </a:lnTo>
                <a:lnTo>
                  <a:pt x="2914760" y="1699173"/>
                </a:lnTo>
                <a:lnTo>
                  <a:pt x="2926199" y="1699173"/>
                </a:lnTo>
                <a:lnTo>
                  <a:pt x="2937639" y="1699173"/>
                </a:lnTo>
                <a:lnTo>
                  <a:pt x="2949078" y="1699173"/>
                </a:lnTo>
                <a:lnTo>
                  <a:pt x="2960518" y="1699173"/>
                </a:lnTo>
                <a:lnTo>
                  <a:pt x="2971957" y="1699173"/>
                </a:lnTo>
                <a:lnTo>
                  <a:pt x="2983397" y="1699173"/>
                </a:lnTo>
                <a:lnTo>
                  <a:pt x="2994837" y="1699173"/>
                </a:lnTo>
                <a:lnTo>
                  <a:pt x="3006276" y="1699173"/>
                </a:lnTo>
                <a:lnTo>
                  <a:pt x="3017715" y="1699173"/>
                </a:lnTo>
                <a:lnTo>
                  <a:pt x="3029155" y="1699173"/>
                </a:lnTo>
                <a:lnTo>
                  <a:pt x="3040594" y="1699173"/>
                </a:lnTo>
                <a:lnTo>
                  <a:pt x="3052034" y="1699173"/>
                </a:lnTo>
                <a:lnTo>
                  <a:pt x="3063474" y="1699173"/>
                </a:lnTo>
                <a:lnTo>
                  <a:pt x="3074913" y="1699173"/>
                </a:lnTo>
                <a:lnTo>
                  <a:pt x="3086352" y="1699173"/>
                </a:lnTo>
                <a:lnTo>
                  <a:pt x="3097792" y="1699173"/>
                </a:lnTo>
                <a:lnTo>
                  <a:pt x="3109232" y="1699173"/>
                </a:lnTo>
                <a:lnTo>
                  <a:pt x="3120671" y="1699173"/>
                </a:lnTo>
                <a:lnTo>
                  <a:pt x="3132111" y="1699173"/>
                </a:lnTo>
                <a:lnTo>
                  <a:pt x="3143550" y="1699173"/>
                </a:lnTo>
                <a:lnTo>
                  <a:pt x="3154990" y="1699173"/>
                </a:lnTo>
                <a:lnTo>
                  <a:pt x="3166429" y="1699173"/>
                </a:lnTo>
                <a:lnTo>
                  <a:pt x="3177869" y="1699173"/>
                </a:lnTo>
                <a:lnTo>
                  <a:pt x="3189308" y="1699173"/>
                </a:lnTo>
                <a:lnTo>
                  <a:pt x="3200748" y="1699173"/>
                </a:lnTo>
                <a:lnTo>
                  <a:pt x="3212187" y="1699173"/>
                </a:lnTo>
                <a:lnTo>
                  <a:pt x="3223627" y="1699173"/>
                </a:lnTo>
                <a:lnTo>
                  <a:pt x="3235066" y="1699173"/>
                </a:lnTo>
                <a:lnTo>
                  <a:pt x="3246501" y="1699173"/>
                </a:lnTo>
                <a:lnTo>
                  <a:pt x="3257945" y="1699173"/>
                </a:lnTo>
                <a:lnTo>
                  <a:pt x="3269385" y="1699173"/>
                </a:lnTo>
                <a:lnTo>
                  <a:pt x="3280825" y="1699173"/>
                </a:lnTo>
                <a:lnTo>
                  <a:pt x="3292264" y="1699173"/>
                </a:lnTo>
                <a:lnTo>
                  <a:pt x="3303699" y="1699173"/>
                </a:lnTo>
                <a:lnTo>
                  <a:pt x="3315143" y="1699173"/>
                </a:lnTo>
                <a:lnTo>
                  <a:pt x="3326578" y="1699173"/>
                </a:lnTo>
                <a:lnTo>
                  <a:pt x="3338017" y="1699173"/>
                </a:lnTo>
                <a:lnTo>
                  <a:pt x="3349457" y="1699173"/>
                </a:lnTo>
                <a:lnTo>
                  <a:pt x="3360896" y="1699173"/>
                </a:lnTo>
                <a:lnTo>
                  <a:pt x="3372336" y="1699173"/>
                </a:lnTo>
                <a:lnTo>
                  <a:pt x="3383776" y="1699173"/>
                </a:lnTo>
                <a:lnTo>
                  <a:pt x="3395215" y="1699173"/>
                </a:lnTo>
                <a:lnTo>
                  <a:pt x="3406654" y="1699173"/>
                </a:lnTo>
                <a:lnTo>
                  <a:pt x="3418094" y="1699173"/>
                </a:lnTo>
                <a:lnTo>
                  <a:pt x="3429534" y="1699173"/>
                </a:lnTo>
                <a:lnTo>
                  <a:pt x="3440973" y="1699173"/>
                </a:lnTo>
                <a:lnTo>
                  <a:pt x="3452413" y="1699173"/>
                </a:lnTo>
                <a:lnTo>
                  <a:pt x="3463852" y="1699173"/>
                </a:lnTo>
                <a:lnTo>
                  <a:pt x="3475292" y="1699173"/>
                </a:lnTo>
                <a:lnTo>
                  <a:pt x="3486731" y="1699173"/>
                </a:lnTo>
                <a:lnTo>
                  <a:pt x="3498171" y="1699173"/>
                </a:lnTo>
                <a:lnTo>
                  <a:pt x="3509610" y="1699173"/>
                </a:lnTo>
                <a:lnTo>
                  <a:pt x="3521050" y="1699173"/>
                </a:lnTo>
                <a:lnTo>
                  <a:pt x="3532489" y="1699173"/>
                </a:lnTo>
                <a:lnTo>
                  <a:pt x="3543929" y="1699173"/>
                </a:lnTo>
                <a:lnTo>
                  <a:pt x="3555368" y="1699173"/>
                </a:lnTo>
                <a:lnTo>
                  <a:pt x="3566808" y="1699173"/>
                </a:lnTo>
                <a:lnTo>
                  <a:pt x="3578247" y="1699173"/>
                </a:lnTo>
                <a:lnTo>
                  <a:pt x="3589687" y="1699173"/>
                </a:lnTo>
                <a:lnTo>
                  <a:pt x="3601127" y="1699173"/>
                </a:lnTo>
                <a:lnTo>
                  <a:pt x="3612566" y="1699173"/>
                </a:lnTo>
                <a:lnTo>
                  <a:pt x="3624005" y="1699173"/>
                </a:lnTo>
                <a:lnTo>
                  <a:pt x="3635445" y="1699173"/>
                </a:lnTo>
                <a:lnTo>
                  <a:pt x="3646885" y="1699173"/>
                </a:lnTo>
                <a:lnTo>
                  <a:pt x="3658324" y="1699173"/>
                </a:lnTo>
                <a:lnTo>
                  <a:pt x="3669764" y="1699173"/>
                </a:lnTo>
                <a:lnTo>
                  <a:pt x="3681203" y="1699173"/>
                </a:lnTo>
                <a:lnTo>
                  <a:pt x="3692643" y="1699173"/>
                </a:lnTo>
                <a:lnTo>
                  <a:pt x="3704082" y="1699173"/>
                </a:lnTo>
                <a:lnTo>
                  <a:pt x="3715522" y="1699173"/>
                </a:lnTo>
                <a:lnTo>
                  <a:pt x="3726961" y="1699173"/>
                </a:lnTo>
                <a:lnTo>
                  <a:pt x="3738401" y="1699173"/>
                </a:lnTo>
                <a:lnTo>
                  <a:pt x="3749840" y="1699173"/>
                </a:lnTo>
                <a:lnTo>
                  <a:pt x="3761280" y="1699173"/>
                </a:lnTo>
                <a:lnTo>
                  <a:pt x="3772719" y="1699173"/>
                </a:lnTo>
                <a:lnTo>
                  <a:pt x="3784154" y="1699173"/>
                </a:lnTo>
                <a:lnTo>
                  <a:pt x="3795598" y="1699173"/>
                </a:lnTo>
                <a:lnTo>
                  <a:pt x="3807033" y="1699173"/>
                </a:lnTo>
                <a:lnTo>
                  <a:pt x="3818473" y="1699173"/>
                </a:lnTo>
                <a:lnTo>
                  <a:pt x="3829917" y="1699173"/>
                </a:lnTo>
                <a:lnTo>
                  <a:pt x="3841352" y="1699173"/>
                </a:lnTo>
                <a:lnTo>
                  <a:pt x="3852791" y="1699173"/>
                </a:lnTo>
                <a:lnTo>
                  <a:pt x="3864231" y="1699173"/>
                </a:lnTo>
                <a:lnTo>
                  <a:pt x="3875670" y="1699173"/>
                </a:lnTo>
                <a:lnTo>
                  <a:pt x="3887110" y="1699173"/>
                </a:lnTo>
                <a:lnTo>
                  <a:pt x="3898549" y="1699173"/>
                </a:lnTo>
                <a:lnTo>
                  <a:pt x="3909989" y="1699173"/>
                </a:lnTo>
                <a:lnTo>
                  <a:pt x="3921447" y="1699173"/>
                </a:lnTo>
                <a:lnTo>
                  <a:pt x="3932878" y="1699173"/>
                </a:lnTo>
                <a:lnTo>
                  <a:pt x="3944307" y="1699173"/>
                </a:lnTo>
                <a:lnTo>
                  <a:pt x="3955737" y="1699173"/>
                </a:lnTo>
                <a:lnTo>
                  <a:pt x="3967167" y="1699173"/>
                </a:lnTo>
                <a:lnTo>
                  <a:pt x="3978645" y="1699173"/>
                </a:lnTo>
                <a:lnTo>
                  <a:pt x="3990075" y="1699173"/>
                </a:lnTo>
                <a:lnTo>
                  <a:pt x="4001505" y="1699173"/>
                </a:lnTo>
                <a:lnTo>
                  <a:pt x="4012935" y="1699173"/>
                </a:lnTo>
                <a:lnTo>
                  <a:pt x="4024365" y="1699173"/>
                </a:lnTo>
                <a:lnTo>
                  <a:pt x="4035843" y="1699173"/>
                </a:lnTo>
                <a:lnTo>
                  <a:pt x="4047273" y="1699173"/>
                </a:lnTo>
                <a:lnTo>
                  <a:pt x="4058702" y="1699173"/>
                </a:lnTo>
                <a:lnTo>
                  <a:pt x="4070133" y="1699173"/>
                </a:lnTo>
                <a:lnTo>
                  <a:pt x="4081563" y="1699173"/>
                </a:lnTo>
                <a:lnTo>
                  <a:pt x="4093040" y="1699173"/>
                </a:lnTo>
                <a:lnTo>
                  <a:pt x="4104471" y="1699173"/>
                </a:lnTo>
                <a:lnTo>
                  <a:pt x="4115900" y="1699173"/>
                </a:lnTo>
                <a:lnTo>
                  <a:pt x="4127330" y="1699173"/>
                </a:lnTo>
                <a:lnTo>
                  <a:pt x="4138760" y="1699173"/>
                </a:lnTo>
                <a:lnTo>
                  <a:pt x="4150238" y="1699173"/>
                </a:lnTo>
                <a:lnTo>
                  <a:pt x="4161668" y="1699173"/>
                </a:lnTo>
                <a:lnTo>
                  <a:pt x="4173098" y="1699173"/>
                </a:lnTo>
                <a:lnTo>
                  <a:pt x="4184528" y="1699173"/>
                </a:lnTo>
                <a:lnTo>
                  <a:pt x="4195958" y="1699173"/>
                </a:lnTo>
                <a:lnTo>
                  <a:pt x="4207436" y="1699173"/>
                </a:lnTo>
                <a:lnTo>
                  <a:pt x="4218865" y="1699173"/>
                </a:lnTo>
                <a:lnTo>
                  <a:pt x="4230296" y="1699173"/>
                </a:lnTo>
                <a:lnTo>
                  <a:pt x="4241726" y="1699173"/>
                </a:lnTo>
                <a:lnTo>
                  <a:pt x="4253156" y="1699173"/>
                </a:lnTo>
                <a:lnTo>
                  <a:pt x="4264634" y="1699173"/>
                </a:lnTo>
                <a:lnTo>
                  <a:pt x="4276063" y="1699173"/>
                </a:lnTo>
                <a:lnTo>
                  <a:pt x="4287493" y="1699173"/>
                </a:lnTo>
                <a:lnTo>
                  <a:pt x="4298923" y="1699173"/>
                </a:lnTo>
                <a:lnTo>
                  <a:pt x="4310353" y="1699173"/>
                </a:lnTo>
                <a:lnTo>
                  <a:pt x="4321831" y="1699173"/>
                </a:lnTo>
                <a:lnTo>
                  <a:pt x="4333261" y="1699173"/>
                </a:lnTo>
                <a:lnTo>
                  <a:pt x="4344691" y="1699173"/>
                </a:lnTo>
                <a:lnTo>
                  <a:pt x="4356121" y="1699173"/>
                </a:lnTo>
                <a:lnTo>
                  <a:pt x="4367551" y="1699173"/>
                </a:lnTo>
                <a:lnTo>
                  <a:pt x="4379028" y="1699173"/>
                </a:lnTo>
                <a:lnTo>
                  <a:pt x="4390458" y="1699173"/>
                </a:lnTo>
                <a:lnTo>
                  <a:pt x="4401889" y="1699173"/>
                </a:lnTo>
                <a:lnTo>
                  <a:pt x="4413319" y="1699173"/>
                </a:lnTo>
                <a:lnTo>
                  <a:pt x="4424749" y="1699173"/>
                </a:lnTo>
                <a:lnTo>
                  <a:pt x="4436226" y="1699173"/>
                </a:lnTo>
                <a:lnTo>
                  <a:pt x="4447656" y="1699173"/>
                </a:lnTo>
                <a:lnTo>
                  <a:pt x="4459086" y="1699173"/>
                </a:lnTo>
                <a:lnTo>
                  <a:pt x="4470516" y="1699173"/>
                </a:lnTo>
                <a:lnTo>
                  <a:pt x="4481946" y="1699173"/>
                </a:lnTo>
                <a:lnTo>
                  <a:pt x="4493424" y="1699173"/>
                </a:lnTo>
                <a:lnTo>
                  <a:pt x="4504854" y="1699173"/>
                </a:lnTo>
                <a:lnTo>
                  <a:pt x="4516284" y="1699173"/>
                </a:lnTo>
                <a:lnTo>
                  <a:pt x="4527714" y="1699173"/>
                </a:lnTo>
                <a:lnTo>
                  <a:pt x="4539144" y="1699173"/>
                </a:lnTo>
                <a:lnTo>
                  <a:pt x="4550621" y="1699173"/>
                </a:lnTo>
                <a:lnTo>
                  <a:pt x="4562051" y="1699173"/>
                </a:lnTo>
                <a:lnTo>
                  <a:pt x="4573482" y="1699173"/>
                </a:lnTo>
                <a:lnTo>
                  <a:pt x="4584912" y="1699173"/>
                </a:lnTo>
                <a:lnTo>
                  <a:pt x="4596341" y="1699173"/>
                </a:lnTo>
                <a:lnTo>
                  <a:pt x="4607771" y="1699173"/>
                </a:lnTo>
                <a:lnTo>
                  <a:pt x="4619249" y="1699173"/>
                </a:lnTo>
                <a:lnTo>
                  <a:pt x="4630679" y="1699173"/>
                </a:lnTo>
                <a:lnTo>
                  <a:pt x="4642109" y="1699173"/>
                </a:lnTo>
                <a:lnTo>
                  <a:pt x="4653539" y="1699173"/>
                </a:lnTo>
                <a:lnTo>
                  <a:pt x="4664969" y="1699173"/>
                </a:lnTo>
                <a:lnTo>
                  <a:pt x="4676447" y="1699173"/>
                </a:lnTo>
                <a:lnTo>
                  <a:pt x="4687877" y="1699173"/>
                </a:lnTo>
                <a:lnTo>
                  <a:pt x="4699306" y="1699173"/>
                </a:lnTo>
                <a:lnTo>
                  <a:pt x="4710737" y="1699173"/>
                </a:lnTo>
                <a:lnTo>
                  <a:pt x="4722167" y="1699173"/>
                </a:lnTo>
                <a:lnTo>
                  <a:pt x="4733644" y="1699173"/>
                </a:lnTo>
                <a:lnTo>
                  <a:pt x="4745075" y="1699173"/>
                </a:lnTo>
                <a:lnTo>
                  <a:pt x="4756504" y="1699173"/>
                </a:lnTo>
                <a:lnTo>
                  <a:pt x="4767934" y="1699173"/>
                </a:lnTo>
                <a:lnTo>
                  <a:pt x="4779364" y="1699173"/>
                </a:lnTo>
                <a:lnTo>
                  <a:pt x="4790842" y="1699173"/>
                </a:lnTo>
                <a:lnTo>
                  <a:pt x="4802272" y="1699173"/>
                </a:lnTo>
                <a:lnTo>
                  <a:pt x="4813702" y="1699173"/>
                </a:lnTo>
                <a:lnTo>
                  <a:pt x="4825132" y="1699173"/>
                </a:lnTo>
                <a:lnTo>
                  <a:pt x="4836562" y="1699173"/>
                </a:lnTo>
                <a:lnTo>
                  <a:pt x="4848040" y="1699173"/>
                </a:lnTo>
                <a:lnTo>
                  <a:pt x="4859469" y="1699173"/>
                </a:lnTo>
                <a:lnTo>
                  <a:pt x="4870899" y="1699173"/>
                </a:lnTo>
                <a:lnTo>
                  <a:pt x="4882330" y="1699173"/>
                </a:lnTo>
                <a:lnTo>
                  <a:pt x="4893760" y="1699173"/>
                </a:lnTo>
                <a:lnTo>
                  <a:pt x="4905237" y="1699173"/>
                </a:lnTo>
                <a:lnTo>
                  <a:pt x="4916667" y="1699173"/>
                </a:lnTo>
                <a:lnTo>
                  <a:pt x="4928097" y="1699173"/>
                </a:lnTo>
                <a:lnTo>
                  <a:pt x="4939527" y="1699173"/>
                </a:lnTo>
                <a:lnTo>
                  <a:pt x="4950957" y="1699173"/>
                </a:lnTo>
                <a:lnTo>
                  <a:pt x="4962435" y="1699173"/>
                </a:lnTo>
                <a:lnTo>
                  <a:pt x="4973865" y="1699173"/>
                </a:lnTo>
                <a:lnTo>
                  <a:pt x="4985295" y="1699173"/>
                </a:lnTo>
                <a:lnTo>
                  <a:pt x="4996725" y="1699173"/>
                </a:lnTo>
                <a:lnTo>
                  <a:pt x="5008155" y="1699173"/>
                </a:lnTo>
                <a:lnTo>
                  <a:pt x="5019632" y="1699173"/>
                </a:lnTo>
                <a:lnTo>
                  <a:pt x="5031062" y="1699173"/>
                </a:lnTo>
                <a:lnTo>
                  <a:pt x="5042492" y="1699173"/>
                </a:lnTo>
                <a:lnTo>
                  <a:pt x="5053923" y="1699173"/>
                </a:lnTo>
                <a:lnTo>
                  <a:pt x="5065353" y="1699173"/>
                </a:lnTo>
                <a:lnTo>
                  <a:pt x="5076830" y="1699173"/>
                </a:lnTo>
                <a:lnTo>
                  <a:pt x="5088260" y="1699173"/>
                </a:lnTo>
                <a:lnTo>
                  <a:pt x="5099690" y="1699173"/>
                </a:lnTo>
                <a:lnTo>
                  <a:pt x="5111120" y="1699173"/>
                </a:lnTo>
                <a:lnTo>
                  <a:pt x="5122550" y="1699173"/>
                </a:lnTo>
                <a:lnTo>
                  <a:pt x="5134028" y="1699173"/>
                </a:lnTo>
                <a:lnTo>
                  <a:pt x="5145458" y="1699173"/>
                </a:lnTo>
                <a:lnTo>
                  <a:pt x="5156888" y="1699173"/>
                </a:lnTo>
                <a:lnTo>
                  <a:pt x="5168318" y="1699173"/>
                </a:lnTo>
                <a:lnTo>
                  <a:pt x="5179747" y="1699173"/>
                </a:lnTo>
                <a:lnTo>
                  <a:pt x="5191225" y="1699173"/>
                </a:lnTo>
                <a:lnTo>
                  <a:pt x="5202655" y="1699173"/>
                </a:lnTo>
                <a:lnTo>
                  <a:pt x="5214085" y="1699173"/>
                </a:lnTo>
                <a:lnTo>
                  <a:pt x="5225515" y="1699173"/>
                </a:lnTo>
                <a:lnTo>
                  <a:pt x="5236945" y="1699173"/>
                </a:lnTo>
                <a:lnTo>
                  <a:pt x="5248423" y="1699173"/>
                </a:lnTo>
                <a:lnTo>
                  <a:pt x="5259853" y="1699173"/>
                </a:lnTo>
                <a:lnTo>
                  <a:pt x="5271283" y="1699173"/>
                </a:lnTo>
                <a:lnTo>
                  <a:pt x="5282713" y="1699173"/>
                </a:lnTo>
                <a:lnTo>
                  <a:pt x="5294143" y="1699173"/>
                </a:lnTo>
                <a:lnTo>
                  <a:pt x="5305621" y="1699173"/>
                </a:lnTo>
                <a:lnTo>
                  <a:pt x="5317051" y="1699173"/>
                </a:lnTo>
                <a:lnTo>
                  <a:pt x="5328481" y="1699173"/>
                </a:lnTo>
                <a:lnTo>
                  <a:pt x="5339910" y="1699173"/>
                </a:lnTo>
                <a:lnTo>
                  <a:pt x="5351340" y="1699173"/>
                </a:lnTo>
                <a:lnTo>
                  <a:pt x="5362818" y="1699173"/>
                </a:lnTo>
                <a:lnTo>
                  <a:pt x="5374248" y="1699173"/>
                </a:lnTo>
                <a:lnTo>
                  <a:pt x="5385678" y="1699173"/>
                </a:lnTo>
                <a:lnTo>
                  <a:pt x="5397108" y="1699173"/>
                </a:lnTo>
                <a:lnTo>
                  <a:pt x="5408538" y="1699173"/>
                </a:lnTo>
                <a:lnTo>
                  <a:pt x="5420016" y="1699173"/>
                </a:lnTo>
                <a:lnTo>
                  <a:pt x="5431446" y="1699173"/>
                </a:lnTo>
                <a:lnTo>
                  <a:pt x="5442876" y="1699173"/>
                </a:lnTo>
                <a:lnTo>
                  <a:pt x="5454306" y="1699173"/>
                </a:lnTo>
                <a:lnTo>
                  <a:pt x="5465736" y="1699173"/>
                </a:lnTo>
                <a:lnTo>
                  <a:pt x="5477214" y="1699173"/>
                </a:lnTo>
                <a:lnTo>
                  <a:pt x="5488643" y="1699173"/>
                </a:lnTo>
                <a:lnTo>
                  <a:pt x="5500073" y="1699173"/>
                </a:lnTo>
                <a:lnTo>
                  <a:pt x="5511503" y="1699173"/>
                </a:lnTo>
                <a:lnTo>
                  <a:pt x="5522933" y="1699173"/>
                </a:lnTo>
                <a:lnTo>
                  <a:pt x="5534411" y="1699173"/>
                </a:lnTo>
                <a:lnTo>
                  <a:pt x="5545841" y="1699173"/>
                </a:lnTo>
                <a:lnTo>
                  <a:pt x="5557271" y="1699173"/>
                </a:lnTo>
                <a:lnTo>
                  <a:pt x="5568701" y="1699173"/>
                </a:lnTo>
                <a:lnTo>
                  <a:pt x="5580131" y="1699173"/>
                </a:lnTo>
                <a:lnTo>
                  <a:pt x="5591609" y="1699173"/>
                </a:lnTo>
                <a:lnTo>
                  <a:pt x="5603038" y="1699173"/>
                </a:lnTo>
                <a:lnTo>
                  <a:pt x="5614469" y="1699173"/>
                </a:lnTo>
                <a:lnTo>
                  <a:pt x="5625899" y="1699173"/>
                </a:lnTo>
                <a:lnTo>
                  <a:pt x="5637329" y="1699173"/>
                </a:lnTo>
                <a:lnTo>
                  <a:pt x="5648759" y="1699173"/>
                </a:lnTo>
                <a:lnTo>
                  <a:pt x="5660236" y="1699173"/>
                </a:lnTo>
                <a:lnTo>
                  <a:pt x="5671666" y="1699173"/>
                </a:lnTo>
                <a:lnTo>
                  <a:pt x="5683096" y="1699173"/>
                </a:lnTo>
                <a:lnTo>
                  <a:pt x="5694526" y="1699173"/>
                </a:lnTo>
                <a:lnTo>
                  <a:pt x="5705956" y="1699173"/>
                </a:lnTo>
                <a:lnTo>
                  <a:pt x="5717434" y="1699173"/>
                </a:lnTo>
                <a:lnTo>
                  <a:pt x="5728864" y="1699173"/>
                </a:lnTo>
                <a:lnTo>
                  <a:pt x="5740294" y="1699173"/>
                </a:lnTo>
                <a:lnTo>
                  <a:pt x="5751724" y="1699173"/>
                </a:lnTo>
                <a:lnTo>
                  <a:pt x="5763154" y="1699173"/>
                </a:lnTo>
                <a:lnTo>
                  <a:pt x="5774631" y="1699173"/>
                </a:lnTo>
                <a:lnTo>
                  <a:pt x="5786062" y="1699173"/>
                </a:lnTo>
                <a:lnTo>
                  <a:pt x="5797492" y="1699173"/>
                </a:lnTo>
                <a:lnTo>
                  <a:pt x="5808921" y="1699173"/>
                </a:lnTo>
                <a:lnTo>
                  <a:pt x="5820351" y="1699173"/>
                </a:lnTo>
                <a:lnTo>
                  <a:pt x="5831829" y="1699173"/>
                </a:lnTo>
                <a:lnTo>
                  <a:pt x="5843259" y="1699173"/>
                </a:lnTo>
                <a:lnTo>
                  <a:pt x="5854689" y="1699173"/>
                </a:lnTo>
                <a:lnTo>
                  <a:pt x="5866119" y="1699173"/>
                </a:lnTo>
                <a:lnTo>
                  <a:pt x="5877549" y="1699173"/>
                </a:lnTo>
                <a:lnTo>
                  <a:pt x="5889027" y="1699173"/>
                </a:lnTo>
                <a:lnTo>
                  <a:pt x="5900457" y="1699173"/>
                </a:lnTo>
                <a:lnTo>
                  <a:pt x="5911887" y="1699173"/>
                </a:lnTo>
                <a:lnTo>
                  <a:pt x="5923317" y="1699173"/>
                </a:lnTo>
                <a:lnTo>
                  <a:pt x="5934747" y="1699173"/>
                </a:lnTo>
                <a:lnTo>
                  <a:pt x="5946225" y="1699173"/>
                </a:lnTo>
                <a:lnTo>
                  <a:pt x="5957655" y="1699173"/>
                </a:lnTo>
                <a:lnTo>
                  <a:pt x="5969084" y="1699173"/>
                </a:lnTo>
                <a:lnTo>
                  <a:pt x="5980514" y="1699173"/>
                </a:lnTo>
                <a:lnTo>
                  <a:pt x="5991944" y="1699173"/>
                </a:lnTo>
                <a:lnTo>
                  <a:pt x="6003422" y="1699173"/>
                </a:lnTo>
                <a:lnTo>
                  <a:pt x="6014852" y="1699173"/>
                </a:lnTo>
                <a:lnTo>
                  <a:pt x="6026282" y="1699173"/>
                </a:lnTo>
                <a:lnTo>
                  <a:pt x="6037712" y="1699173"/>
                </a:lnTo>
                <a:lnTo>
                  <a:pt x="6049142" y="1699173"/>
                </a:lnTo>
                <a:lnTo>
                  <a:pt x="6060620" y="1699173"/>
                </a:lnTo>
                <a:lnTo>
                  <a:pt x="6072049" y="1699173"/>
                </a:lnTo>
                <a:lnTo>
                  <a:pt x="6083480" y="1699173"/>
                </a:lnTo>
                <a:lnTo>
                  <a:pt x="6094910" y="1699173"/>
                </a:lnTo>
                <a:lnTo>
                  <a:pt x="6106340" y="1699173"/>
                </a:lnTo>
                <a:lnTo>
                  <a:pt x="6117818" y="1699173"/>
                </a:lnTo>
                <a:lnTo>
                  <a:pt x="6129247" y="1699173"/>
                </a:lnTo>
                <a:lnTo>
                  <a:pt x="6140677" y="1699173"/>
                </a:lnTo>
                <a:lnTo>
                  <a:pt x="6152107" y="1699173"/>
                </a:lnTo>
                <a:lnTo>
                  <a:pt x="6163537" y="1699173"/>
                </a:lnTo>
                <a:lnTo>
                  <a:pt x="6175015" y="1699173"/>
                </a:lnTo>
                <a:lnTo>
                  <a:pt x="6186445" y="1699173"/>
                </a:lnTo>
                <a:lnTo>
                  <a:pt x="6197875" y="1699173"/>
                </a:lnTo>
                <a:lnTo>
                  <a:pt x="6209305" y="1699173"/>
                </a:lnTo>
                <a:lnTo>
                  <a:pt x="6220735" y="1699173"/>
                </a:lnTo>
                <a:lnTo>
                  <a:pt x="6232212" y="1699173"/>
                </a:lnTo>
                <a:lnTo>
                  <a:pt x="6243642" y="1699173"/>
                </a:lnTo>
                <a:lnTo>
                  <a:pt x="6255073" y="1699173"/>
                </a:lnTo>
                <a:lnTo>
                  <a:pt x="6266503" y="1699173"/>
                </a:lnTo>
                <a:lnTo>
                  <a:pt x="6277933" y="1699173"/>
                </a:lnTo>
                <a:lnTo>
                  <a:pt x="6289410" y="1699173"/>
                </a:lnTo>
                <a:lnTo>
                  <a:pt x="6300840" y="1699173"/>
                </a:lnTo>
                <a:lnTo>
                  <a:pt x="6312270" y="1699173"/>
                </a:lnTo>
                <a:lnTo>
                  <a:pt x="6323700" y="1699173"/>
                </a:lnTo>
                <a:lnTo>
                  <a:pt x="6335130" y="1699173"/>
                </a:lnTo>
                <a:lnTo>
                  <a:pt x="6346608" y="1699173"/>
                </a:lnTo>
                <a:lnTo>
                  <a:pt x="6358038" y="1699173"/>
                </a:lnTo>
                <a:lnTo>
                  <a:pt x="6369468" y="1699173"/>
                </a:lnTo>
                <a:lnTo>
                  <a:pt x="6380898" y="1699173"/>
                </a:lnTo>
                <a:lnTo>
                  <a:pt x="6392328" y="1699173"/>
                </a:lnTo>
                <a:lnTo>
                  <a:pt x="6403805" y="1699173"/>
                </a:lnTo>
                <a:lnTo>
                  <a:pt x="6415235" y="1699173"/>
                </a:lnTo>
                <a:lnTo>
                  <a:pt x="6426666" y="1699173"/>
                </a:lnTo>
                <a:lnTo>
                  <a:pt x="6438096" y="1699173"/>
                </a:lnTo>
                <a:lnTo>
                  <a:pt x="6449525" y="1699173"/>
                </a:lnTo>
                <a:lnTo>
                  <a:pt x="6461003" y="1699173"/>
                </a:lnTo>
                <a:lnTo>
                  <a:pt x="6472433" y="1699173"/>
                </a:lnTo>
                <a:lnTo>
                  <a:pt x="6483863" y="1699173"/>
                </a:lnTo>
                <a:lnTo>
                  <a:pt x="6495293" y="1699173"/>
                </a:lnTo>
                <a:lnTo>
                  <a:pt x="6506723" y="1699173"/>
                </a:lnTo>
                <a:lnTo>
                  <a:pt x="6518201" y="1699173"/>
                </a:lnTo>
                <a:lnTo>
                  <a:pt x="6529631" y="1699173"/>
                </a:lnTo>
                <a:lnTo>
                  <a:pt x="6541061" y="1699173"/>
                </a:lnTo>
                <a:lnTo>
                  <a:pt x="6552490" y="1699173"/>
                </a:lnTo>
                <a:lnTo>
                  <a:pt x="6563921" y="1699173"/>
                </a:lnTo>
                <a:lnTo>
                  <a:pt x="6575398" y="1699173"/>
                </a:lnTo>
                <a:lnTo>
                  <a:pt x="6586828" y="1699173"/>
                </a:lnTo>
                <a:lnTo>
                  <a:pt x="6598259" y="1699173"/>
                </a:lnTo>
                <a:lnTo>
                  <a:pt x="6609688" y="1699173"/>
                </a:lnTo>
                <a:lnTo>
                  <a:pt x="6621118" y="1699173"/>
                </a:lnTo>
                <a:lnTo>
                  <a:pt x="6632596" y="1699173"/>
                </a:lnTo>
                <a:lnTo>
                  <a:pt x="6644026" y="1699173"/>
                </a:lnTo>
                <a:lnTo>
                  <a:pt x="6655456" y="1699173"/>
                </a:lnTo>
                <a:lnTo>
                  <a:pt x="6666886" y="1699173"/>
                </a:lnTo>
                <a:lnTo>
                  <a:pt x="6678316" y="1603023"/>
                </a:lnTo>
                <a:lnTo>
                  <a:pt x="6689794" y="386109"/>
                </a:lnTo>
                <a:lnTo>
                  <a:pt x="6701224" y="0"/>
                </a:lnTo>
                <a:lnTo>
                  <a:pt x="6712653" y="204320"/>
                </a:lnTo>
                <a:lnTo>
                  <a:pt x="6724083" y="716627"/>
                </a:lnTo>
                <a:lnTo>
                  <a:pt x="6735514" y="784235"/>
                </a:lnTo>
                <a:lnTo>
                  <a:pt x="6746944" y="283949"/>
                </a:lnTo>
                <a:lnTo>
                  <a:pt x="6758421" y="85635"/>
                </a:lnTo>
                <a:lnTo>
                  <a:pt x="6769851" y="491275"/>
                </a:lnTo>
                <a:lnTo>
                  <a:pt x="6781281" y="219346"/>
                </a:lnTo>
                <a:lnTo>
                  <a:pt x="6792711" y="670054"/>
                </a:lnTo>
                <a:lnTo>
                  <a:pt x="6804141" y="931468"/>
                </a:lnTo>
                <a:lnTo>
                  <a:pt x="6815619" y="1068180"/>
                </a:lnTo>
                <a:lnTo>
                  <a:pt x="6827049" y="1569972"/>
                </a:lnTo>
                <a:lnTo>
                  <a:pt x="6838479" y="1684148"/>
                </a:lnTo>
                <a:lnTo>
                  <a:pt x="6849909" y="1699173"/>
                </a:lnTo>
                <a:lnTo>
                  <a:pt x="6861339" y="1699173"/>
                </a:lnTo>
                <a:lnTo>
                  <a:pt x="6872816" y="1693163"/>
                </a:lnTo>
                <a:lnTo>
                  <a:pt x="6884246" y="1699173"/>
                </a:lnTo>
                <a:lnTo>
                  <a:pt x="6895676" y="1699173"/>
                </a:lnTo>
                <a:lnTo>
                  <a:pt x="6907107" y="1699173"/>
                </a:lnTo>
                <a:lnTo>
                  <a:pt x="6918537" y="1699173"/>
                </a:lnTo>
                <a:lnTo>
                  <a:pt x="6930014" y="1699173"/>
                </a:lnTo>
                <a:lnTo>
                  <a:pt x="6941444" y="1699173"/>
                </a:lnTo>
                <a:lnTo>
                  <a:pt x="6952874" y="1699173"/>
                </a:lnTo>
                <a:lnTo>
                  <a:pt x="6964304" y="1699173"/>
                </a:lnTo>
                <a:lnTo>
                  <a:pt x="6975734" y="1699173"/>
                </a:lnTo>
                <a:lnTo>
                  <a:pt x="6987212" y="1699173"/>
                </a:lnTo>
                <a:lnTo>
                  <a:pt x="6998642" y="1699173"/>
                </a:lnTo>
                <a:lnTo>
                  <a:pt x="7010072" y="1699173"/>
                </a:lnTo>
                <a:lnTo>
                  <a:pt x="7021502" y="1699173"/>
                </a:lnTo>
                <a:lnTo>
                  <a:pt x="7032931" y="1699173"/>
                </a:lnTo>
                <a:lnTo>
                  <a:pt x="7044409" y="1699173"/>
                </a:lnTo>
                <a:lnTo>
                  <a:pt x="7055839" y="1699173"/>
                </a:lnTo>
                <a:lnTo>
                  <a:pt x="7067269" y="1699173"/>
                </a:lnTo>
                <a:lnTo>
                  <a:pt x="7078700" y="1699173"/>
                </a:lnTo>
                <a:lnTo>
                  <a:pt x="7090129" y="1699173"/>
                </a:lnTo>
                <a:lnTo>
                  <a:pt x="7101607" y="1699173"/>
                </a:lnTo>
                <a:lnTo>
                  <a:pt x="7113037" y="1699173"/>
                </a:lnTo>
                <a:lnTo>
                  <a:pt x="7124467" y="1699173"/>
                </a:lnTo>
                <a:lnTo>
                  <a:pt x="7135897" y="1699173"/>
                </a:lnTo>
                <a:lnTo>
                  <a:pt x="7147327" y="1699173"/>
                </a:lnTo>
                <a:lnTo>
                  <a:pt x="7158805" y="1699173"/>
                </a:lnTo>
                <a:lnTo>
                  <a:pt x="7170235" y="1699173"/>
                </a:lnTo>
                <a:lnTo>
                  <a:pt x="7181665" y="1699173"/>
                </a:lnTo>
                <a:lnTo>
                  <a:pt x="7193094" y="1699173"/>
                </a:lnTo>
                <a:lnTo>
                  <a:pt x="7204524" y="1699173"/>
                </a:lnTo>
                <a:lnTo>
                  <a:pt x="7216002" y="1699173"/>
                </a:lnTo>
                <a:lnTo>
                  <a:pt x="7227432" y="1699173"/>
                </a:lnTo>
                <a:lnTo>
                  <a:pt x="7238862" y="1699173"/>
                </a:lnTo>
                <a:lnTo>
                  <a:pt x="7250292" y="1699173"/>
                </a:lnTo>
                <a:lnTo>
                  <a:pt x="7261722" y="1699173"/>
                </a:lnTo>
                <a:lnTo>
                  <a:pt x="7273200" y="1699173"/>
                </a:lnTo>
                <a:lnTo>
                  <a:pt x="7284630" y="1699173"/>
                </a:lnTo>
                <a:lnTo>
                  <a:pt x="7296060" y="1699173"/>
                </a:lnTo>
                <a:lnTo>
                  <a:pt x="7307490" y="1699173"/>
                </a:lnTo>
                <a:lnTo>
                  <a:pt x="7318920" y="1699173"/>
                </a:lnTo>
                <a:lnTo>
                  <a:pt x="7330398" y="1699173"/>
                </a:lnTo>
                <a:lnTo>
                  <a:pt x="7341828" y="1699173"/>
                </a:lnTo>
                <a:lnTo>
                  <a:pt x="7353257" y="1699173"/>
                </a:lnTo>
                <a:lnTo>
                  <a:pt x="7364687" y="1699173"/>
                </a:lnTo>
                <a:lnTo>
                  <a:pt x="7376117" y="1699173"/>
                </a:lnTo>
                <a:lnTo>
                  <a:pt x="7387595" y="1699173"/>
                </a:lnTo>
                <a:lnTo>
                  <a:pt x="7399025" y="1699173"/>
                </a:lnTo>
                <a:lnTo>
                  <a:pt x="7410455" y="1699173"/>
                </a:lnTo>
                <a:lnTo>
                  <a:pt x="7421885" y="1699173"/>
                </a:lnTo>
                <a:lnTo>
                  <a:pt x="7433315" y="1699173"/>
                </a:lnTo>
                <a:lnTo>
                  <a:pt x="7444793" y="1699173"/>
                </a:lnTo>
                <a:lnTo>
                  <a:pt x="7456222" y="1699173"/>
                </a:lnTo>
                <a:lnTo>
                  <a:pt x="7467653" y="1699173"/>
                </a:lnTo>
                <a:lnTo>
                  <a:pt x="7479083" y="1699173"/>
                </a:lnTo>
                <a:lnTo>
                  <a:pt x="7490513" y="1699173"/>
                </a:lnTo>
                <a:lnTo>
                  <a:pt x="7501990" y="1699173"/>
                </a:lnTo>
                <a:lnTo>
                  <a:pt x="7513420" y="1699173"/>
                </a:lnTo>
                <a:lnTo>
                  <a:pt x="7524850" y="1699173"/>
                </a:lnTo>
                <a:lnTo>
                  <a:pt x="7536280" y="1699173"/>
                </a:lnTo>
                <a:lnTo>
                  <a:pt x="7547710" y="1699173"/>
                </a:lnTo>
                <a:lnTo>
                  <a:pt x="7559188" y="1699173"/>
                </a:lnTo>
                <a:lnTo>
                  <a:pt x="7570618" y="1699173"/>
                </a:lnTo>
                <a:lnTo>
                  <a:pt x="7582048" y="1699173"/>
                </a:lnTo>
                <a:lnTo>
                  <a:pt x="7593478" y="1699173"/>
                </a:lnTo>
                <a:lnTo>
                  <a:pt x="7604908" y="1699173"/>
                </a:lnTo>
                <a:lnTo>
                  <a:pt x="7616385" y="1699173"/>
                </a:lnTo>
                <a:lnTo>
                  <a:pt x="7627815" y="1699173"/>
                </a:lnTo>
                <a:lnTo>
                  <a:pt x="7639246" y="1699173"/>
                </a:lnTo>
                <a:lnTo>
                  <a:pt x="7650676" y="1699173"/>
                </a:lnTo>
                <a:lnTo>
                  <a:pt x="7662106" y="1699173"/>
                </a:lnTo>
                <a:lnTo>
                  <a:pt x="7673583" y="1699173"/>
                </a:lnTo>
                <a:lnTo>
                  <a:pt x="7685013" y="1699173"/>
                </a:lnTo>
                <a:lnTo>
                  <a:pt x="7696443" y="1699173"/>
                </a:lnTo>
                <a:lnTo>
                  <a:pt x="7707873" y="1699173"/>
                </a:lnTo>
                <a:lnTo>
                  <a:pt x="7719303" y="1699173"/>
                </a:lnTo>
                <a:lnTo>
                  <a:pt x="7730733" y="1699173"/>
                </a:lnTo>
                <a:lnTo>
                  <a:pt x="7742211" y="1699173"/>
                </a:lnTo>
                <a:lnTo>
                  <a:pt x="7753641" y="1699173"/>
                </a:lnTo>
                <a:lnTo>
                  <a:pt x="7765071" y="1699173"/>
                </a:lnTo>
                <a:lnTo>
                  <a:pt x="7776501" y="1699173"/>
                </a:lnTo>
                <a:lnTo>
                  <a:pt x="7787931" y="1699173"/>
                </a:lnTo>
                <a:lnTo>
                  <a:pt x="7799408" y="1699173"/>
                </a:lnTo>
                <a:lnTo>
                  <a:pt x="7810839" y="1699173"/>
                </a:lnTo>
                <a:lnTo>
                  <a:pt x="7822268" y="1699173"/>
                </a:lnTo>
                <a:lnTo>
                  <a:pt x="7833698" y="1699173"/>
                </a:lnTo>
                <a:lnTo>
                  <a:pt x="7845128" y="1699173"/>
                </a:lnTo>
                <a:lnTo>
                  <a:pt x="7856606" y="1699173"/>
                </a:lnTo>
                <a:lnTo>
                  <a:pt x="7868036" y="1699173"/>
                </a:lnTo>
                <a:lnTo>
                  <a:pt x="7879466" y="1699173"/>
                </a:lnTo>
                <a:lnTo>
                  <a:pt x="7890896" y="1699173"/>
                </a:lnTo>
                <a:lnTo>
                  <a:pt x="7902326" y="1699173"/>
                </a:lnTo>
                <a:lnTo>
                  <a:pt x="7913804" y="1699173"/>
                </a:lnTo>
                <a:lnTo>
                  <a:pt x="7925234" y="1699173"/>
                </a:lnTo>
                <a:lnTo>
                  <a:pt x="7936663" y="1699173"/>
                </a:lnTo>
                <a:lnTo>
                  <a:pt x="7948094" y="1699173"/>
                </a:lnTo>
                <a:lnTo>
                  <a:pt x="7959524" y="1699173"/>
                </a:lnTo>
                <a:lnTo>
                  <a:pt x="7971001" y="1699173"/>
                </a:lnTo>
                <a:lnTo>
                  <a:pt x="7982431" y="1699173"/>
                </a:lnTo>
                <a:lnTo>
                  <a:pt x="7993861" y="1699173"/>
                </a:lnTo>
                <a:lnTo>
                  <a:pt x="8005291" y="1699173"/>
                </a:lnTo>
                <a:lnTo>
                  <a:pt x="8016721" y="1699173"/>
                </a:lnTo>
                <a:lnTo>
                  <a:pt x="8028199" y="1699173"/>
                </a:lnTo>
                <a:lnTo>
                  <a:pt x="8039629" y="1699173"/>
                </a:lnTo>
                <a:lnTo>
                  <a:pt x="8051059" y="1699173"/>
                </a:lnTo>
                <a:lnTo>
                  <a:pt x="8062489" y="1699173"/>
                </a:lnTo>
                <a:lnTo>
                  <a:pt x="8073919" y="1699173"/>
                </a:lnTo>
                <a:lnTo>
                  <a:pt x="8085396" y="1699173"/>
                </a:lnTo>
                <a:lnTo>
                  <a:pt x="8096826" y="1699173"/>
                </a:lnTo>
                <a:lnTo>
                  <a:pt x="8108256" y="1699173"/>
                </a:lnTo>
                <a:lnTo>
                  <a:pt x="8119687" y="1699173"/>
                </a:lnTo>
                <a:lnTo>
                  <a:pt x="8131117" y="1699173"/>
                </a:lnTo>
                <a:lnTo>
                  <a:pt x="8142594" y="1699173"/>
                </a:lnTo>
                <a:lnTo>
                  <a:pt x="8154024" y="1699173"/>
                </a:lnTo>
                <a:lnTo>
                  <a:pt x="8165454" y="1699173"/>
                </a:lnTo>
                <a:lnTo>
                  <a:pt x="8176884" y="1699173"/>
                </a:lnTo>
                <a:lnTo>
                  <a:pt x="8188314" y="1699173"/>
                </a:lnTo>
                <a:lnTo>
                  <a:pt x="8199792" y="1699173"/>
                </a:lnTo>
                <a:lnTo>
                  <a:pt x="8211222" y="1699173"/>
                </a:lnTo>
                <a:lnTo>
                  <a:pt x="8222652" y="1699173"/>
                </a:lnTo>
                <a:lnTo>
                  <a:pt x="8234082" y="1699173"/>
                </a:lnTo>
                <a:lnTo>
                  <a:pt x="8245512" y="1699173"/>
                </a:lnTo>
                <a:lnTo>
                  <a:pt x="8256989" y="1699173"/>
                </a:lnTo>
                <a:lnTo>
                  <a:pt x="8268419" y="1699173"/>
                </a:lnTo>
                <a:lnTo>
                  <a:pt x="8279850" y="1699173"/>
                </a:lnTo>
                <a:lnTo>
                  <a:pt x="8291280" y="1699173"/>
                </a:lnTo>
                <a:lnTo>
                  <a:pt x="8302709" y="1699173"/>
                </a:lnTo>
                <a:lnTo>
                  <a:pt x="8314187" y="1699173"/>
                </a:lnTo>
                <a:lnTo>
                  <a:pt x="8325617" y="1699173"/>
                </a:lnTo>
                <a:lnTo>
                  <a:pt x="8337047" y="1699173"/>
                </a:lnTo>
                <a:lnTo>
                  <a:pt x="8348477" y="1699173"/>
                </a:lnTo>
                <a:lnTo>
                  <a:pt x="8359907" y="1699173"/>
                </a:lnTo>
                <a:lnTo>
                  <a:pt x="8371385" y="1699173"/>
                </a:lnTo>
                <a:lnTo>
                  <a:pt x="8382815" y="1699173"/>
                </a:lnTo>
                <a:lnTo>
                  <a:pt x="8394245" y="1699173"/>
                </a:lnTo>
                <a:lnTo>
                  <a:pt x="8405674" y="1699173"/>
                </a:lnTo>
                <a:lnTo>
                  <a:pt x="8417104" y="1699173"/>
                </a:lnTo>
                <a:lnTo>
                  <a:pt x="8428582" y="1699173"/>
                </a:lnTo>
                <a:lnTo>
                  <a:pt x="8440012" y="1699173"/>
                </a:lnTo>
                <a:lnTo>
                  <a:pt x="8451442" y="1699173"/>
                </a:lnTo>
                <a:lnTo>
                  <a:pt x="8462872" y="1699173"/>
                </a:lnTo>
                <a:lnTo>
                  <a:pt x="8474302" y="1699173"/>
                </a:lnTo>
                <a:lnTo>
                  <a:pt x="8485780" y="1699173"/>
                </a:lnTo>
                <a:lnTo>
                  <a:pt x="8497210" y="1699173"/>
                </a:lnTo>
                <a:lnTo>
                  <a:pt x="8508640" y="1699173"/>
                </a:lnTo>
                <a:lnTo>
                  <a:pt x="8520069" y="1699173"/>
                </a:lnTo>
                <a:lnTo>
                  <a:pt x="8531500" y="1699173"/>
                </a:lnTo>
                <a:lnTo>
                  <a:pt x="8542977" y="1699173"/>
                </a:lnTo>
                <a:lnTo>
                  <a:pt x="8554407" y="1699173"/>
                </a:lnTo>
                <a:lnTo>
                  <a:pt x="8565837" y="1699173"/>
                </a:lnTo>
                <a:lnTo>
                  <a:pt x="8577267" y="1699173"/>
                </a:lnTo>
                <a:lnTo>
                  <a:pt x="8588697" y="1699173"/>
                </a:lnTo>
                <a:lnTo>
                  <a:pt x="8600175" y="1699173"/>
                </a:lnTo>
                <a:lnTo>
                  <a:pt x="8611605" y="1699173"/>
                </a:lnTo>
                <a:lnTo>
                  <a:pt x="8623035" y="1699173"/>
                </a:lnTo>
                <a:lnTo>
                  <a:pt x="8634465" y="1699173"/>
                </a:lnTo>
                <a:lnTo>
                  <a:pt x="8645895" y="1699173"/>
                </a:lnTo>
                <a:lnTo>
                  <a:pt x="8657373" y="1699173"/>
                </a:lnTo>
                <a:lnTo>
                  <a:pt x="8668802" y="1699173"/>
                </a:lnTo>
                <a:lnTo>
                  <a:pt x="8680232" y="1699173"/>
                </a:lnTo>
                <a:lnTo>
                  <a:pt x="8691662" y="1699173"/>
                </a:lnTo>
                <a:lnTo>
                  <a:pt x="8703093" y="1699173"/>
                </a:lnTo>
                <a:lnTo>
                  <a:pt x="8714570" y="1699173"/>
                </a:lnTo>
                <a:lnTo>
                  <a:pt x="8726000" y="1699173"/>
                </a:lnTo>
                <a:lnTo>
                  <a:pt x="8737430" y="1699173"/>
                </a:lnTo>
                <a:lnTo>
                  <a:pt x="8748860" y="1699173"/>
                </a:lnTo>
                <a:lnTo>
                  <a:pt x="8760290" y="1699173"/>
                </a:lnTo>
                <a:lnTo>
                  <a:pt x="8771768" y="1699173"/>
                </a:lnTo>
                <a:lnTo>
                  <a:pt x="8783198" y="1699173"/>
                </a:lnTo>
                <a:lnTo>
                  <a:pt x="8794628" y="1699173"/>
                </a:lnTo>
                <a:lnTo>
                  <a:pt x="8806058" y="1699173"/>
                </a:lnTo>
                <a:lnTo>
                  <a:pt x="8817488" y="1699173"/>
                </a:lnTo>
                <a:lnTo>
                  <a:pt x="8828918" y="1699173"/>
                </a:lnTo>
                <a:lnTo>
                  <a:pt x="8840395" y="1699173"/>
                </a:lnTo>
                <a:lnTo>
                  <a:pt x="8851825" y="1699173"/>
                </a:lnTo>
                <a:lnTo>
                  <a:pt x="8863256" y="1699173"/>
                </a:lnTo>
                <a:lnTo>
                  <a:pt x="8874686" y="1699173"/>
                </a:lnTo>
                <a:lnTo>
                  <a:pt x="8886115" y="1699173"/>
                </a:lnTo>
                <a:lnTo>
                  <a:pt x="8897593" y="1699173"/>
                </a:lnTo>
                <a:lnTo>
                  <a:pt x="8909022" y="1699173"/>
                </a:lnTo>
                <a:lnTo>
                  <a:pt x="8920453" y="1699173"/>
                </a:lnTo>
                <a:lnTo>
                  <a:pt x="8931883" y="1699173"/>
                </a:lnTo>
                <a:lnTo>
                  <a:pt x="8943313" y="1699173"/>
                </a:lnTo>
                <a:lnTo>
                  <a:pt x="8954791" y="1699173"/>
                </a:lnTo>
                <a:lnTo>
                  <a:pt x="8966220" y="1699173"/>
                </a:lnTo>
                <a:lnTo>
                  <a:pt x="8977651" y="1699173"/>
                </a:lnTo>
                <a:lnTo>
                  <a:pt x="8989080" y="1699173"/>
                </a:lnTo>
                <a:lnTo>
                  <a:pt x="9000511" y="1699173"/>
                </a:lnTo>
                <a:lnTo>
                  <a:pt x="9011988" y="1699173"/>
                </a:lnTo>
                <a:lnTo>
                  <a:pt x="9023418" y="1699173"/>
                </a:lnTo>
                <a:lnTo>
                  <a:pt x="9034849" y="1699173"/>
                </a:lnTo>
                <a:lnTo>
                  <a:pt x="9046278" y="1699173"/>
                </a:lnTo>
                <a:lnTo>
                  <a:pt x="9057709" y="1699173"/>
                </a:lnTo>
                <a:lnTo>
                  <a:pt x="9069186" y="1699173"/>
                </a:lnTo>
                <a:lnTo>
                  <a:pt x="9080615" y="1699173"/>
                </a:lnTo>
                <a:lnTo>
                  <a:pt x="9092046" y="1699173"/>
                </a:lnTo>
                <a:lnTo>
                  <a:pt x="9103476" y="1699173"/>
                </a:lnTo>
                <a:lnTo>
                  <a:pt x="9114906" y="1699173"/>
                </a:lnTo>
                <a:lnTo>
                  <a:pt x="9126384" y="1699173"/>
                </a:lnTo>
                <a:lnTo>
                  <a:pt x="9137813" y="1699173"/>
                </a:lnTo>
                <a:lnTo>
                  <a:pt x="9149244" y="1699173"/>
                </a:lnTo>
                <a:lnTo>
                  <a:pt x="9160673" y="1699173"/>
                </a:lnTo>
                <a:lnTo>
                  <a:pt x="9172104" y="1699173"/>
                </a:lnTo>
                <a:lnTo>
                  <a:pt x="9183581" y="1699173"/>
                </a:lnTo>
                <a:lnTo>
                  <a:pt x="9195011" y="1699173"/>
                </a:lnTo>
                <a:lnTo>
                  <a:pt x="9206442" y="1699173"/>
                </a:lnTo>
                <a:lnTo>
                  <a:pt x="9217871" y="1699173"/>
                </a:lnTo>
                <a:lnTo>
                  <a:pt x="9229301" y="1699173"/>
                </a:lnTo>
                <a:lnTo>
                  <a:pt x="9240779" y="1699173"/>
                </a:lnTo>
                <a:lnTo>
                  <a:pt x="9252209" y="1699173"/>
                </a:lnTo>
                <a:lnTo>
                  <a:pt x="9263639" y="1699173"/>
                </a:lnTo>
                <a:lnTo>
                  <a:pt x="9275069" y="1699173"/>
                </a:lnTo>
                <a:lnTo>
                  <a:pt x="9286498" y="1699173"/>
                </a:lnTo>
                <a:lnTo>
                  <a:pt x="9297977" y="1699173"/>
                </a:lnTo>
                <a:lnTo>
                  <a:pt x="9309406" y="1699173"/>
                </a:lnTo>
                <a:lnTo>
                  <a:pt x="9320837" y="1699173"/>
                </a:lnTo>
                <a:lnTo>
                  <a:pt x="9332266" y="1699173"/>
                </a:lnTo>
                <a:lnTo>
                  <a:pt x="9343696" y="1699173"/>
                </a:lnTo>
                <a:lnTo>
                  <a:pt x="9355174" y="1699173"/>
                </a:lnTo>
                <a:lnTo>
                  <a:pt x="9366604" y="1699173"/>
                </a:lnTo>
                <a:lnTo>
                  <a:pt x="9378035" y="1699173"/>
                </a:lnTo>
                <a:lnTo>
                  <a:pt x="9389464" y="1699173"/>
                </a:lnTo>
                <a:lnTo>
                  <a:pt x="9400894" y="1699173"/>
                </a:lnTo>
                <a:lnTo>
                  <a:pt x="9412372" y="1699173"/>
                </a:lnTo>
                <a:lnTo>
                  <a:pt x="9423802" y="1699173"/>
                </a:lnTo>
                <a:lnTo>
                  <a:pt x="9435232" y="1699173"/>
                </a:lnTo>
                <a:lnTo>
                  <a:pt x="9446662" y="1699173"/>
                </a:lnTo>
                <a:lnTo>
                  <a:pt x="9458091" y="1699173"/>
                </a:lnTo>
                <a:lnTo>
                  <a:pt x="9469570" y="1699173"/>
                </a:lnTo>
                <a:lnTo>
                  <a:pt x="9480999" y="1699173"/>
                </a:lnTo>
                <a:lnTo>
                  <a:pt x="9492429" y="1699173"/>
                </a:lnTo>
                <a:lnTo>
                  <a:pt x="9503859" y="1699173"/>
                </a:lnTo>
                <a:lnTo>
                  <a:pt x="9515289" y="1699173"/>
                </a:lnTo>
                <a:lnTo>
                  <a:pt x="9526767" y="1699173"/>
                </a:lnTo>
                <a:lnTo>
                  <a:pt x="9538197" y="1699173"/>
                </a:lnTo>
                <a:lnTo>
                  <a:pt x="9549626" y="1699173"/>
                </a:lnTo>
                <a:lnTo>
                  <a:pt x="9561057" y="1699173"/>
                </a:lnTo>
                <a:lnTo>
                  <a:pt x="9572487" y="1699173"/>
                </a:lnTo>
                <a:lnTo>
                  <a:pt x="9583965" y="1699173"/>
                </a:lnTo>
                <a:lnTo>
                  <a:pt x="9595395" y="1699173"/>
                </a:lnTo>
                <a:lnTo>
                  <a:pt x="9606824" y="1699173"/>
                </a:lnTo>
                <a:lnTo>
                  <a:pt x="9618255" y="1699173"/>
                </a:lnTo>
                <a:lnTo>
                  <a:pt x="9629684" y="1699173"/>
                </a:lnTo>
                <a:lnTo>
                  <a:pt x="9641163" y="1699173"/>
                </a:lnTo>
                <a:lnTo>
                  <a:pt x="9652592" y="1699173"/>
                </a:lnTo>
                <a:lnTo>
                  <a:pt x="9664022" y="1699173"/>
                </a:lnTo>
                <a:lnTo>
                  <a:pt x="9675452" y="1699173"/>
                </a:lnTo>
                <a:lnTo>
                  <a:pt x="9686882" y="1699173"/>
                </a:lnTo>
                <a:lnTo>
                  <a:pt x="9698360" y="1699173"/>
                </a:lnTo>
                <a:lnTo>
                  <a:pt x="9709790" y="1699173"/>
                </a:lnTo>
                <a:lnTo>
                  <a:pt x="9721219" y="1699173"/>
                </a:lnTo>
                <a:lnTo>
                  <a:pt x="9732650" y="1699173"/>
                </a:lnTo>
                <a:lnTo>
                  <a:pt x="9744080" y="1699173"/>
                </a:lnTo>
                <a:lnTo>
                  <a:pt x="9755557" y="1699173"/>
                </a:lnTo>
                <a:lnTo>
                  <a:pt x="9766988" y="1699173"/>
                </a:lnTo>
                <a:lnTo>
                  <a:pt x="9778417" y="1699173"/>
                </a:lnTo>
                <a:lnTo>
                  <a:pt x="9789848" y="1699173"/>
                </a:lnTo>
                <a:lnTo>
                  <a:pt x="9801277" y="1699173"/>
                </a:lnTo>
                <a:lnTo>
                  <a:pt x="9812755" y="1699173"/>
                </a:lnTo>
                <a:lnTo>
                  <a:pt x="9824185" y="1699173"/>
                </a:lnTo>
                <a:lnTo>
                  <a:pt x="9835615" y="1699173"/>
                </a:lnTo>
                <a:lnTo>
                  <a:pt x="9847045" y="1699173"/>
                </a:lnTo>
                <a:lnTo>
                  <a:pt x="9858475" y="1699173"/>
                </a:lnTo>
                <a:lnTo>
                  <a:pt x="9869952" y="1699173"/>
                </a:lnTo>
                <a:lnTo>
                  <a:pt x="9881383" y="1699173"/>
                </a:lnTo>
                <a:lnTo>
                  <a:pt x="9892812" y="1699173"/>
                </a:lnTo>
                <a:lnTo>
                  <a:pt x="9904243" y="1699173"/>
                </a:lnTo>
                <a:lnTo>
                  <a:pt x="9915673" y="1699173"/>
                </a:lnTo>
                <a:lnTo>
                  <a:pt x="9927102" y="1699173"/>
                </a:lnTo>
                <a:lnTo>
                  <a:pt x="9938581" y="1699173"/>
                </a:lnTo>
                <a:lnTo>
                  <a:pt x="9950010" y="1699173"/>
                </a:lnTo>
                <a:lnTo>
                  <a:pt x="9961441" y="1699173"/>
                </a:lnTo>
                <a:lnTo>
                  <a:pt x="9972870" y="1699173"/>
                </a:lnTo>
                <a:lnTo>
                  <a:pt x="9984300" y="1699173"/>
                </a:lnTo>
                <a:lnTo>
                  <a:pt x="9995778" y="1699173"/>
                </a:lnTo>
                <a:lnTo>
                  <a:pt x="10007208" y="1699173"/>
                </a:lnTo>
                <a:lnTo>
                  <a:pt x="10018638" y="1699173"/>
                </a:lnTo>
                <a:lnTo>
                  <a:pt x="10030068" y="1699173"/>
                </a:lnTo>
                <a:lnTo>
                  <a:pt x="10041498" y="1699173"/>
                </a:lnTo>
                <a:lnTo>
                  <a:pt x="10052976" y="1699173"/>
                </a:lnTo>
                <a:lnTo>
                  <a:pt x="10064405" y="1699173"/>
                </a:lnTo>
                <a:lnTo>
                  <a:pt x="10075835" y="1699173"/>
                </a:lnTo>
                <a:lnTo>
                  <a:pt x="10087266" y="1699173"/>
                </a:lnTo>
                <a:lnTo>
                  <a:pt x="10098695" y="1699173"/>
                </a:lnTo>
                <a:lnTo>
                  <a:pt x="10110174" y="1699173"/>
                </a:lnTo>
                <a:lnTo>
                  <a:pt x="10121603" y="1699173"/>
                </a:lnTo>
                <a:lnTo>
                  <a:pt x="10133033" y="1699173"/>
                </a:lnTo>
                <a:lnTo>
                  <a:pt x="10144463" y="1699173"/>
                </a:lnTo>
                <a:lnTo>
                  <a:pt x="10155893" y="1699173"/>
                </a:lnTo>
                <a:lnTo>
                  <a:pt x="10167371" y="1699173"/>
                </a:lnTo>
                <a:lnTo>
                  <a:pt x="10178801" y="1699173"/>
                </a:lnTo>
                <a:lnTo>
                  <a:pt x="10190230" y="1699173"/>
                </a:lnTo>
                <a:lnTo>
                  <a:pt x="10201661" y="1699173"/>
                </a:lnTo>
                <a:lnTo>
                  <a:pt x="10213091" y="1699173"/>
                </a:lnTo>
                <a:lnTo>
                  <a:pt x="10224569" y="1699173"/>
                </a:lnTo>
                <a:lnTo>
                  <a:pt x="10235998" y="1699173"/>
                </a:lnTo>
                <a:lnTo>
                  <a:pt x="10247428" y="1699173"/>
                </a:lnTo>
                <a:lnTo>
                  <a:pt x="10258859" y="1699173"/>
                </a:lnTo>
                <a:lnTo>
                  <a:pt x="10270288" y="1699173"/>
                </a:lnTo>
                <a:lnTo>
                  <a:pt x="10281767" y="1699173"/>
                </a:lnTo>
                <a:lnTo>
                  <a:pt x="10293196" y="1699173"/>
                </a:lnTo>
                <a:lnTo>
                  <a:pt x="10304626" y="1699173"/>
                </a:lnTo>
                <a:lnTo>
                  <a:pt x="10316056" y="1699173"/>
                </a:lnTo>
                <a:lnTo>
                  <a:pt x="10327486" y="1699173"/>
                </a:lnTo>
                <a:lnTo>
                  <a:pt x="10338963" y="1699173"/>
                </a:lnTo>
                <a:lnTo>
                  <a:pt x="10350394" y="1699173"/>
                </a:lnTo>
                <a:lnTo>
                  <a:pt x="10361823" y="1699173"/>
                </a:lnTo>
                <a:lnTo>
                  <a:pt x="10373254" y="1699173"/>
                </a:lnTo>
                <a:lnTo>
                  <a:pt x="10384684" y="1699173"/>
                </a:lnTo>
                <a:lnTo>
                  <a:pt x="10396161" y="1699173"/>
                </a:lnTo>
                <a:lnTo>
                  <a:pt x="10407591" y="1699173"/>
                </a:lnTo>
                <a:lnTo>
                  <a:pt x="10419021" y="1699173"/>
                </a:lnTo>
                <a:lnTo>
                  <a:pt x="10430452" y="1699173"/>
                </a:lnTo>
                <a:lnTo>
                  <a:pt x="10441881" y="1699173"/>
                </a:lnTo>
                <a:lnTo>
                  <a:pt x="10453358" y="1699173"/>
                </a:lnTo>
                <a:lnTo>
                  <a:pt x="10464789" y="1699173"/>
                </a:lnTo>
                <a:lnTo>
                  <a:pt x="10476219" y="1699173"/>
                </a:lnTo>
                <a:lnTo>
                  <a:pt x="10487649" y="1699173"/>
                </a:lnTo>
                <a:lnTo>
                  <a:pt x="10499079" y="1699173"/>
                </a:lnTo>
                <a:lnTo>
                  <a:pt x="10510556" y="1699173"/>
                </a:lnTo>
                <a:lnTo>
                  <a:pt x="10521987" y="1699173"/>
                </a:lnTo>
                <a:lnTo>
                  <a:pt x="10533416" y="1699173"/>
                </a:lnTo>
                <a:lnTo>
                  <a:pt x="10544847" y="1699173"/>
                </a:lnTo>
                <a:lnTo>
                  <a:pt x="10556277" y="1699173"/>
                </a:lnTo>
                <a:lnTo>
                  <a:pt x="10567754" y="1699173"/>
                </a:lnTo>
                <a:lnTo>
                  <a:pt x="10579184" y="1699173"/>
                </a:lnTo>
                <a:lnTo>
                  <a:pt x="10590614" y="1699173"/>
                </a:lnTo>
                <a:lnTo>
                  <a:pt x="10602045" y="1699173"/>
                </a:lnTo>
                <a:lnTo>
                  <a:pt x="10613474" y="1699173"/>
                </a:lnTo>
                <a:lnTo>
                  <a:pt x="10624951" y="1699173"/>
                </a:lnTo>
                <a:lnTo>
                  <a:pt x="10636382" y="1699173"/>
                </a:lnTo>
                <a:lnTo>
                  <a:pt x="10647812" y="1699173"/>
                </a:lnTo>
                <a:lnTo>
                  <a:pt x="10659241" y="1699173"/>
                </a:lnTo>
                <a:lnTo>
                  <a:pt x="10670672" y="1699173"/>
                </a:lnTo>
                <a:lnTo>
                  <a:pt x="10682149" y="1699173"/>
                </a:lnTo>
                <a:lnTo>
                  <a:pt x="10693580" y="1699173"/>
                </a:lnTo>
                <a:lnTo>
                  <a:pt x="10705009" y="1699173"/>
                </a:lnTo>
                <a:lnTo>
                  <a:pt x="10716439" y="1699173"/>
                </a:lnTo>
                <a:lnTo>
                  <a:pt x="10727870" y="1699173"/>
                </a:lnTo>
                <a:lnTo>
                  <a:pt x="10739347" y="1699173"/>
                </a:lnTo>
                <a:lnTo>
                  <a:pt x="10750778" y="1699173"/>
                </a:lnTo>
                <a:lnTo>
                  <a:pt x="10762207" y="1699173"/>
                </a:lnTo>
                <a:lnTo>
                  <a:pt x="10773637" y="1699173"/>
                </a:lnTo>
                <a:lnTo>
                  <a:pt x="10785067" y="1699173"/>
                </a:lnTo>
                <a:lnTo>
                  <a:pt x="10796544" y="1699173"/>
                </a:lnTo>
                <a:lnTo>
                  <a:pt x="10807975" y="1699173"/>
                </a:lnTo>
                <a:lnTo>
                  <a:pt x="10819405" y="1699173"/>
                </a:lnTo>
                <a:lnTo>
                  <a:pt x="10830834" y="1699173"/>
                </a:lnTo>
                <a:lnTo>
                  <a:pt x="10842265" y="1699173"/>
                </a:lnTo>
                <a:lnTo>
                  <a:pt x="10853742" y="1699173"/>
                </a:lnTo>
                <a:lnTo>
                  <a:pt x="10865173" y="1699173"/>
                </a:lnTo>
                <a:lnTo>
                  <a:pt x="10876602" y="1699173"/>
                </a:lnTo>
                <a:lnTo>
                  <a:pt x="10888032" y="1699173"/>
                </a:lnTo>
                <a:lnTo>
                  <a:pt x="10899463" y="1699173"/>
                </a:lnTo>
                <a:lnTo>
                  <a:pt x="10910892" y="1699173"/>
                </a:lnTo>
                <a:lnTo>
                  <a:pt x="10922369" y="1699173"/>
                </a:lnTo>
                <a:lnTo>
                  <a:pt x="10933800" y="1699173"/>
                </a:lnTo>
                <a:lnTo>
                  <a:pt x="10945230" y="1699173"/>
                </a:lnTo>
                <a:lnTo>
                  <a:pt x="10956660" y="1699173"/>
                </a:lnTo>
                <a:lnTo>
                  <a:pt x="10968090" y="1699173"/>
                </a:lnTo>
                <a:lnTo>
                  <a:pt x="10979567" y="1699173"/>
                </a:lnTo>
                <a:lnTo>
                  <a:pt x="10990998" y="1699173"/>
                </a:lnTo>
                <a:lnTo>
                  <a:pt x="11002427" y="1699173"/>
                </a:lnTo>
                <a:lnTo>
                  <a:pt x="11013858" y="1699173"/>
                </a:lnTo>
                <a:lnTo>
                  <a:pt x="11025287" y="1699173"/>
                </a:lnTo>
                <a:lnTo>
                  <a:pt x="11036765" y="1699173"/>
                </a:lnTo>
                <a:lnTo>
                  <a:pt x="11048195" y="1699173"/>
                </a:lnTo>
                <a:lnTo>
                  <a:pt x="11059625" y="1699173"/>
                </a:lnTo>
                <a:lnTo>
                  <a:pt x="11071056" y="1699173"/>
                </a:lnTo>
                <a:lnTo>
                  <a:pt x="11082485" y="1699173"/>
                </a:lnTo>
                <a:lnTo>
                  <a:pt x="11093962" y="1699173"/>
                </a:lnTo>
                <a:lnTo>
                  <a:pt x="11105393" y="1699173"/>
                </a:lnTo>
                <a:lnTo>
                  <a:pt x="11116823" y="1699173"/>
                </a:lnTo>
                <a:lnTo>
                  <a:pt x="11128253" y="1699173"/>
                </a:lnTo>
                <a:lnTo>
                  <a:pt x="11139683" y="1699173"/>
                </a:lnTo>
                <a:lnTo>
                  <a:pt x="11151160" y="1699173"/>
                </a:lnTo>
                <a:lnTo>
                  <a:pt x="11162591" y="1699173"/>
                </a:lnTo>
                <a:lnTo>
                  <a:pt x="11174020" y="1699173"/>
                </a:lnTo>
                <a:lnTo>
                  <a:pt x="11185451" y="1699173"/>
                </a:lnTo>
                <a:lnTo>
                  <a:pt x="11196881" y="1699173"/>
                </a:lnTo>
                <a:lnTo>
                  <a:pt x="11208358" y="1699173"/>
                </a:lnTo>
                <a:lnTo>
                  <a:pt x="11218359" y="1699173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37" name="Freeform 136">
            <a:extLst>
              <a:ext uri="{FF2B5EF4-FFF2-40B4-BE49-F238E27FC236}">
                <a16:creationId xmlns:a16="http://schemas.microsoft.com/office/drawing/2014/main" id="{ED453C5E-E2A8-7743-AB2E-6147496EE32E}"/>
              </a:ext>
            </a:extLst>
          </p:cNvPr>
          <p:cNvSpPr/>
          <p:nvPr/>
        </p:nvSpPr>
        <p:spPr>
          <a:xfrm>
            <a:off x="638362" y="4556191"/>
            <a:ext cx="8413769" cy="876631"/>
          </a:xfrm>
          <a:custGeom>
            <a:avLst/>
            <a:gdLst>
              <a:gd name="connsiteX0" fmla="*/ 0 w 11218359"/>
              <a:gd name="connsiteY0" fmla="*/ 1168841 h 1168841"/>
              <a:gd name="connsiteX1" fmla="*/ 9149 w 11218359"/>
              <a:gd name="connsiteY1" fmla="*/ 1168841 h 1168841"/>
              <a:gd name="connsiteX2" fmla="*/ 20588 w 11218359"/>
              <a:gd name="connsiteY2" fmla="*/ 1168841 h 1168841"/>
              <a:gd name="connsiteX3" fmla="*/ 32028 w 11218359"/>
              <a:gd name="connsiteY3" fmla="*/ 1168841 h 1168841"/>
              <a:gd name="connsiteX4" fmla="*/ 43467 w 11218359"/>
              <a:gd name="connsiteY4" fmla="*/ 1168841 h 1168841"/>
              <a:gd name="connsiteX5" fmla="*/ 54907 w 11218359"/>
              <a:gd name="connsiteY5" fmla="*/ 1168841 h 1168841"/>
              <a:gd name="connsiteX6" fmla="*/ 66346 w 11218359"/>
              <a:gd name="connsiteY6" fmla="*/ 1168841 h 1168841"/>
              <a:gd name="connsiteX7" fmla="*/ 77786 w 11218359"/>
              <a:gd name="connsiteY7" fmla="*/ 1168841 h 1168841"/>
              <a:gd name="connsiteX8" fmla="*/ 89225 w 11218359"/>
              <a:gd name="connsiteY8" fmla="*/ 1168841 h 1168841"/>
              <a:gd name="connsiteX9" fmla="*/ 100665 w 11218359"/>
              <a:gd name="connsiteY9" fmla="*/ 1168841 h 1168841"/>
              <a:gd name="connsiteX10" fmla="*/ 112104 w 11218359"/>
              <a:gd name="connsiteY10" fmla="*/ 1168841 h 1168841"/>
              <a:gd name="connsiteX11" fmla="*/ 123544 w 11218359"/>
              <a:gd name="connsiteY11" fmla="*/ 1168841 h 1168841"/>
              <a:gd name="connsiteX12" fmla="*/ 134979 w 11218359"/>
              <a:gd name="connsiteY12" fmla="*/ 1168841 h 1168841"/>
              <a:gd name="connsiteX13" fmla="*/ 146423 w 11218359"/>
              <a:gd name="connsiteY13" fmla="*/ 1168841 h 1168841"/>
              <a:gd name="connsiteX14" fmla="*/ 157858 w 11218359"/>
              <a:gd name="connsiteY14" fmla="*/ 1168841 h 1168841"/>
              <a:gd name="connsiteX15" fmla="*/ 169297 w 11218359"/>
              <a:gd name="connsiteY15" fmla="*/ 1168841 h 1168841"/>
              <a:gd name="connsiteX16" fmla="*/ 180737 w 11218359"/>
              <a:gd name="connsiteY16" fmla="*/ 1168841 h 1168841"/>
              <a:gd name="connsiteX17" fmla="*/ 192176 w 11218359"/>
              <a:gd name="connsiteY17" fmla="*/ 1168841 h 1168841"/>
              <a:gd name="connsiteX18" fmla="*/ 203616 w 11218359"/>
              <a:gd name="connsiteY18" fmla="*/ 1168841 h 1168841"/>
              <a:gd name="connsiteX19" fmla="*/ 215055 w 11218359"/>
              <a:gd name="connsiteY19" fmla="*/ 1168841 h 1168841"/>
              <a:gd name="connsiteX20" fmla="*/ 226495 w 11218359"/>
              <a:gd name="connsiteY20" fmla="*/ 1168841 h 1168841"/>
              <a:gd name="connsiteX21" fmla="*/ 237935 w 11218359"/>
              <a:gd name="connsiteY21" fmla="*/ 1168841 h 1168841"/>
              <a:gd name="connsiteX22" fmla="*/ 249374 w 11218359"/>
              <a:gd name="connsiteY22" fmla="*/ 1168841 h 1168841"/>
              <a:gd name="connsiteX23" fmla="*/ 260814 w 11218359"/>
              <a:gd name="connsiteY23" fmla="*/ 1168841 h 1168841"/>
              <a:gd name="connsiteX24" fmla="*/ 272253 w 11218359"/>
              <a:gd name="connsiteY24" fmla="*/ 1168841 h 1168841"/>
              <a:gd name="connsiteX25" fmla="*/ 283693 w 11218359"/>
              <a:gd name="connsiteY25" fmla="*/ 1168841 h 1168841"/>
              <a:gd name="connsiteX26" fmla="*/ 295132 w 11218359"/>
              <a:gd name="connsiteY26" fmla="*/ 1168841 h 1168841"/>
              <a:gd name="connsiteX27" fmla="*/ 306572 w 11218359"/>
              <a:gd name="connsiteY27" fmla="*/ 1168841 h 1168841"/>
              <a:gd name="connsiteX28" fmla="*/ 318011 w 11218359"/>
              <a:gd name="connsiteY28" fmla="*/ 1168841 h 1168841"/>
              <a:gd name="connsiteX29" fmla="*/ 329451 w 11218359"/>
              <a:gd name="connsiteY29" fmla="*/ 1168841 h 1168841"/>
              <a:gd name="connsiteX30" fmla="*/ 340890 w 11218359"/>
              <a:gd name="connsiteY30" fmla="*/ 1168841 h 1168841"/>
              <a:gd name="connsiteX31" fmla="*/ 352330 w 11218359"/>
              <a:gd name="connsiteY31" fmla="*/ 1168841 h 1168841"/>
              <a:gd name="connsiteX32" fmla="*/ 363769 w 11218359"/>
              <a:gd name="connsiteY32" fmla="*/ 1168841 h 1168841"/>
              <a:gd name="connsiteX33" fmla="*/ 375209 w 11218359"/>
              <a:gd name="connsiteY33" fmla="*/ 1168841 h 1168841"/>
              <a:gd name="connsiteX34" fmla="*/ 386648 w 11218359"/>
              <a:gd name="connsiteY34" fmla="*/ 1168841 h 1168841"/>
              <a:gd name="connsiteX35" fmla="*/ 398088 w 11218359"/>
              <a:gd name="connsiteY35" fmla="*/ 1168841 h 1168841"/>
              <a:gd name="connsiteX36" fmla="*/ 409527 w 11218359"/>
              <a:gd name="connsiteY36" fmla="*/ 1168841 h 1168841"/>
              <a:gd name="connsiteX37" fmla="*/ 420967 w 11218359"/>
              <a:gd name="connsiteY37" fmla="*/ 1168841 h 1168841"/>
              <a:gd name="connsiteX38" fmla="*/ 432406 w 11218359"/>
              <a:gd name="connsiteY38" fmla="*/ 1168841 h 1168841"/>
              <a:gd name="connsiteX39" fmla="*/ 443846 w 11218359"/>
              <a:gd name="connsiteY39" fmla="*/ 1168841 h 1168841"/>
              <a:gd name="connsiteX40" fmla="*/ 455285 w 11218359"/>
              <a:gd name="connsiteY40" fmla="*/ 1168841 h 1168841"/>
              <a:gd name="connsiteX41" fmla="*/ 466725 w 11218359"/>
              <a:gd name="connsiteY41" fmla="*/ 1168841 h 1168841"/>
              <a:gd name="connsiteX42" fmla="*/ 478165 w 11218359"/>
              <a:gd name="connsiteY42" fmla="*/ 1168841 h 1168841"/>
              <a:gd name="connsiteX43" fmla="*/ 489604 w 11218359"/>
              <a:gd name="connsiteY43" fmla="*/ 1168841 h 1168841"/>
              <a:gd name="connsiteX44" fmla="*/ 501044 w 11218359"/>
              <a:gd name="connsiteY44" fmla="*/ 1168841 h 1168841"/>
              <a:gd name="connsiteX45" fmla="*/ 512483 w 11218359"/>
              <a:gd name="connsiteY45" fmla="*/ 1168841 h 1168841"/>
              <a:gd name="connsiteX46" fmla="*/ 523923 w 11218359"/>
              <a:gd name="connsiteY46" fmla="*/ 1168841 h 1168841"/>
              <a:gd name="connsiteX47" fmla="*/ 535362 w 11218359"/>
              <a:gd name="connsiteY47" fmla="*/ 1168841 h 1168841"/>
              <a:gd name="connsiteX48" fmla="*/ 546802 w 11218359"/>
              <a:gd name="connsiteY48" fmla="*/ 1168841 h 1168841"/>
              <a:gd name="connsiteX49" fmla="*/ 558241 w 11218359"/>
              <a:gd name="connsiteY49" fmla="*/ 1168841 h 1168841"/>
              <a:gd name="connsiteX50" fmla="*/ 569681 w 11218359"/>
              <a:gd name="connsiteY50" fmla="*/ 1168841 h 1168841"/>
              <a:gd name="connsiteX51" fmla="*/ 581120 w 11218359"/>
              <a:gd name="connsiteY51" fmla="*/ 1168841 h 1168841"/>
              <a:gd name="connsiteX52" fmla="*/ 592560 w 11218359"/>
              <a:gd name="connsiteY52" fmla="*/ 1168841 h 1168841"/>
              <a:gd name="connsiteX53" fmla="*/ 603999 w 11218359"/>
              <a:gd name="connsiteY53" fmla="*/ 1168841 h 1168841"/>
              <a:gd name="connsiteX54" fmla="*/ 615439 w 11218359"/>
              <a:gd name="connsiteY54" fmla="*/ 1168841 h 1168841"/>
              <a:gd name="connsiteX55" fmla="*/ 626878 w 11218359"/>
              <a:gd name="connsiteY55" fmla="*/ 1168841 h 1168841"/>
              <a:gd name="connsiteX56" fmla="*/ 638318 w 11218359"/>
              <a:gd name="connsiteY56" fmla="*/ 1168841 h 1168841"/>
              <a:gd name="connsiteX57" fmla="*/ 649757 w 11218359"/>
              <a:gd name="connsiteY57" fmla="*/ 1168841 h 1168841"/>
              <a:gd name="connsiteX58" fmla="*/ 661192 w 11218359"/>
              <a:gd name="connsiteY58" fmla="*/ 1168841 h 1168841"/>
              <a:gd name="connsiteX59" fmla="*/ 672632 w 11218359"/>
              <a:gd name="connsiteY59" fmla="*/ 1168841 h 1168841"/>
              <a:gd name="connsiteX60" fmla="*/ 684071 w 11218359"/>
              <a:gd name="connsiteY60" fmla="*/ 1168841 h 1168841"/>
              <a:gd name="connsiteX61" fmla="*/ 695511 w 11218359"/>
              <a:gd name="connsiteY61" fmla="*/ 1168841 h 1168841"/>
              <a:gd name="connsiteX62" fmla="*/ 706950 w 11218359"/>
              <a:gd name="connsiteY62" fmla="*/ 1168841 h 1168841"/>
              <a:gd name="connsiteX63" fmla="*/ 718390 w 11218359"/>
              <a:gd name="connsiteY63" fmla="*/ 1168841 h 1168841"/>
              <a:gd name="connsiteX64" fmla="*/ 729829 w 11218359"/>
              <a:gd name="connsiteY64" fmla="*/ 1168841 h 1168841"/>
              <a:gd name="connsiteX65" fmla="*/ 741269 w 11218359"/>
              <a:gd name="connsiteY65" fmla="*/ 1168841 h 1168841"/>
              <a:gd name="connsiteX66" fmla="*/ 752708 w 11218359"/>
              <a:gd name="connsiteY66" fmla="*/ 1168841 h 1168841"/>
              <a:gd name="connsiteX67" fmla="*/ 764148 w 11218359"/>
              <a:gd name="connsiteY67" fmla="*/ 1168841 h 1168841"/>
              <a:gd name="connsiteX68" fmla="*/ 775587 w 11218359"/>
              <a:gd name="connsiteY68" fmla="*/ 1168841 h 1168841"/>
              <a:gd name="connsiteX69" fmla="*/ 787027 w 11218359"/>
              <a:gd name="connsiteY69" fmla="*/ 1168841 h 1168841"/>
              <a:gd name="connsiteX70" fmla="*/ 798467 w 11218359"/>
              <a:gd name="connsiteY70" fmla="*/ 1168841 h 1168841"/>
              <a:gd name="connsiteX71" fmla="*/ 809906 w 11218359"/>
              <a:gd name="connsiteY71" fmla="*/ 1168841 h 1168841"/>
              <a:gd name="connsiteX72" fmla="*/ 821346 w 11218359"/>
              <a:gd name="connsiteY72" fmla="*/ 1168841 h 1168841"/>
              <a:gd name="connsiteX73" fmla="*/ 832785 w 11218359"/>
              <a:gd name="connsiteY73" fmla="*/ 1168841 h 1168841"/>
              <a:gd name="connsiteX74" fmla="*/ 844225 w 11218359"/>
              <a:gd name="connsiteY74" fmla="*/ 1168841 h 1168841"/>
              <a:gd name="connsiteX75" fmla="*/ 855664 w 11218359"/>
              <a:gd name="connsiteY75" fmla="*/ 1168841 h 1168841"/>
              <a:gd name="connsiteX76" fmla="*/ 867104 w 11218359"/>
              <a:gd name="connsiteY76" fmla="*/ 1168841 h 1168841"/>
              <a:gd name="connsiteX77" fmla="*/ 878543 w 11218359"/>
              <a:gd name="connsiteY77" fmla="*/ 1168841 h 1168841"/>
              <a:gd name="connsiteX78" fmla="*/ 889983 w 11218359"/>
              <a:gd name="connsiteY78" fmla="*/ 1168841 h 1168841"/>
              <a:gd name="connsiteX79" fmla="*/ 901422 w 11218359"/>
              <a:gd name="connsiteY79" fmla="*/ 1168841 h 1168841"/>
              <a:gd name="connsiteX80" fmla="*/ 912862 w 11218359"/>
              <a:gd name="connsiteY80" fmla="*/ 1168841 h 1168841"/>
              <a:gd name="connsiteX81" fmla="*/ 924301 w 11218359"/>
              <a:gd name="connsiteY81" fmla="*/ 1168841 h 1168841"/>
              <a:gd name="connsiteX82" fmla="*/ 935741 w 11218359"/>
              <a:gd name="connsiteY82" fmla="*/ 1168841 h 1168841"/>
              <a:gd name="connsiteX83" fmla="*/ 947180 w 11218359"/>
              <a:gd name="connsiteY83" fmla="*/ 1168841 h 1168841"/>
              <a:gd name="connsiteX84" fmla="*/ 958620 w 11218359"/>
              <a:gd name="connsiteY84" fmla="*/ 1168841 h 1168841"/>
              <a:gd name="connsiteX85" fmla="*/ 970059 w 11218359"/>
              <a:gd name="connsiteY85" fmla="*/ 1168841 h 1168841"/>
              <a:gd name="connsiteX86" fmla="*/ 981499 w 11218359"/>
              <a:gd name="connsiteY86" fmla="*/ 1168841 h 1168841"/>
              <a:gd name="connsiteX87" fmla="*/ 992938 w 11218359"/>
              <a:gd name="connsiteY87" fmla="*/ 1168841 h 1168841"/>
              <a:gd name="connsiteX88" fmla="*/ 1004378 w 11218359"/>
              <a:gd name="connsiteY88" fmla="*/ 1168841 h 1168841"/>
              <a:gd name="connsiteX89" fmla="*/ 1015818 w 11218359"/>
              <a:gd name="connsiteY89" fmla="*/ 1168841 h 1168841"/>
              <a:gd name="connsiteX90" fmla="*/ 1027257 w 11218359"/>
              <a:gd name="connsiteY90" fmla="*/ 1168841 h 1168841"/>
              <a:gd name="connsiteX91" fmla="*/ 1038697 w 11218359"/>
              <a:gd name="connsiteY91" fmla="*/ 1168841 h 1168841"/>
              <a:gd name="connsiteX92" fmla="*/ 1050136 w 11218359"/>
              <a:gd name="connsiteY92" fmla="*/ 1168841 h 1168841"/>
              <a:gd name="connsiteX93" fmla="*/ 1061576 w 11218359"/>
              <a:gd name="connsiteY93" fmla="*/ 1168841 h 1168841"/>
              <a:gd name="connsiteX94" fmla="*/ 1073015 w 11218359"/>
              <a:gd name="connsiteY94" fmla="*/ 1168841 h 1168841"/>
              <a:gd name="connsiteX95" fmla="*/ 1084455 w 11218359"/>
              <a:gd name="connsiteY95" fmla="*/ 1168841 h 1168841"/>
              <a:gd name="connsiteX96" fmla="*/ 1095894 w 11218359"/>
              <a:gd name="connsiteY96" fmla="*/ 1168841 h 1168841"/>
              <a:gd name="connsiteX97" fmla="*/ 1107334 w 11218359"/>
              <a:gd name="connsiteY97" fmla="*/ 1168841 h 1168841"/>
              <a:gd name="connsiteX98" fmla="*/ 1118773 w 11218359"/>
              <a:gd name="connsiteY98" fmla="*/ 1168841 h 1168841"/>
              <a:gd name="connsiteX99" fmla="*/ 1130213 w 11218359"/>
              <a:gd name="connsiteY99" fmla="*/ 1168841 h 1168841"/>
              <a:gd name="connsiteX100" fmla="*/ 1141652 w 11218359"/>
              <a:gd name="connsiteY100" fmla="*/ 1168841 h 1168841"/>
              <a:gd name="connsiteX101" fmla="*/ 1153092 w 11218359"/>
              <a:gd name="connsiteY101" fmla="*/ 1168841 h 1168841"/>
              <a:gd name="connsiteX102" fmla="*/ 1164531 w 11218359"/>
              <a:gd name="connsiteY102" fmla="*/ 1168841 h 1168841"/>
              <a:gd name="connsiteX103" fmla="*/ 1175971 w 11218359"/>
              <a:gd name="connsiteY103" fmla="*/ 1168841 h 1168841"/>
              <a:gd name="connsiteX104" fmla="*/ 1187406 w 11218359"/>
              <a:gd name="connsiteY104" fmla="*/ 1168841 h 1168841"/>
              <a:gd name="connsiteX105" fmla="*/ 1198845 w 11218359"/>
              <a:gd name="connsiteY105" fmla="*/ 1168841 h 1168841"/>
              <a:gd name="connsiteX106" fmla="*/ 1210285 w 11218359"/>
              <a:gd name="connsiteY106" fmla="*/ 1168841 h 1168841"/>
              <a:gd name="connsiteX107" fmla="*/ 1221724 w 11218359"/>
              <a:gd name="connsiteY107" fmla="*/ 1168841 h 1168841"/>
              <a:gd name="connsiteX108" fmla="*/ 1233164 w 11218359"/>
              <a:gd name="connsiteY108" fmla="*/ 1168841 h 1168841"/>
              <a:gd name="connsiteX109" fmla="*/ 1244603 w 11218359"/>
              <a:gd name="connsiteY109" fmla="*/ 1168841 h 1168841"/>
              <a:gd name="connsiteX110" fmla="*/ 1256043 w 11218359"/>
              <a:gd name="connsiteY110" fmla="*/ 1168841 h 1168841"/>
              <a:gd name="connsiteX111" fmla="*/ 1267482 w 11218359"/>
              <a:gd name="connsiteY111" fmla="*/ 1168841 h 1168841"/>
              <a:gd name="connsiteX112" fmla="*/ 1278922 w 11218359"/>
              <a:gd name="connsiteY112" fmla="*/ 1168841 h 1168841"/>
              <a:gd name="connsiteX113" fmla="*/ 1290361 w 11218359"/>
              <a:gd name="connsiteY113" fmla="*/ 1168841 h 1168841"/>
              <a:gd name="connsiteX114" fmla="*/ 1301801 w 11218359"/>
              <a:gd name="connsiteY114" fmla="*/ 1168841 h 1168841"/>
              <a:gd name="connsiteX115" fmla="*/ 1313240 w 11218359"/>
              <a:gd name="connsiteY115" fmla="*/ 1168841 h 1168841"/>
              <a:gd name="connsiteX116" fmla="*/ 1324680 w 11218359"/>
              <a:gd name="connsiteY116" fmla="*/ 1168841 h 1168841"/>
              <a:gd name="connsiteX117" fmla="*/ 1336120 w 11218359"/>
              <a:gd name="connsiteY117" fmla="*/ 1168841 h 1168841"/>
              <a:gd name="connsiteX118" fmla="*/ 1347559 w 11218359"/>
              <a:gd name="connsiteY118" fmla="*/ 1168841 h 1168841"/>
              <a:gd name="connsiteX119" fmla="*/ 1358999 w 11218359"/>
              <a:gd name="connsiteY119" fmla="*/ 1168841 h 1168841"/>
              <a:gd name="connsiteX120" fmla="*/ 1370438 w 11218359"/>
              <a:gd name="connsiteY120" fmla="*/ 1168841 h 1168841"/>
              <a:gd name="connsiteX121" fmla="*/ 1381878 w 11218359"/>
              <a:gd name="connsiteY121" fmla="*/ 1168841 h 1168841"/>
              <a:gd name="connsiteX122" fmla="*/ 1393317 w 11218359"/>
              <a:gd name="connsiteY122" fmla="*/ 1168841 h 1168841"/>
              <a:gd name="connsiteX123" fmla="*/ 1404757 w 11218359"/>
              <a:gd name="connsiteY123" fmla="*/ 1168841 h 1168841"/>
              <a:gd name="connsiteX124" fmla="*/ 1416196 w 11218359"/>
              <a:gd name="connsiteY124" fmla="*/ 1168841 h 1168841"/>
              <a:gd name="connsiteX125" fmla="*/ 1427636 w 11218359"/>
              <a:gd name="connsiteY125" fmla="*/ 1168841 h 1168841"/>
              <a:gd name="connsiteX126" fmla="*/ 1439075 w 11218359"/>
              <a:gd name="connsiteY126" fmla="*/ 1168841 h 1168841"/>
              <a:gd name="connsiteX127" fmla="*/ 1450515 w 11218359"/>
              <a:gd name="connsiteY127" fmla="*/ 1168841 h 1168841"/>
              <a:gd name="connsiteX128" fmla="*/ 1461954 w 11218359"/>
              <a:gd name="connsiteY128" fmla="*/ 1168841 h 1168841"/>
              <a:gd name="connsiteX129" fmla="*/ 1473394 w 11218359"/>
              <a:gd name="connsiteY129" fmla="*/ 1168841 h 1168841"/>
              <a:gd name="connsiteX130" fmla="*/ 1484833 w 11218359"/>
              <a:gd name="connsiteY130" fmla="*/ 1168841 h 1168841"/>
              <a:gd name="connsiteX131" fmla="*/ 1496273 w 11218359"/>
              <a:gd name="connsiteY131" fmla="*/ 1168841 h 1168841"/>
              <a:gd name="connsiteX132" fmla="*/ 1507712 w 11218359"/>
              <a:gd name="connsiteY132" fmla="*/ 1168841 h 1168841"/>
              <a:gd name="connsiteX133" fmla="*/ 1519152 w 11218359"/>
              <a:gd name="connsiteY133" fmla="*/ 1168841 h 1168841"/>
              <a:gd name="connsiteX134" fmla="*/ 1530591 w 11218359"/>
              <a:gd name="connsiteY134" fmla="*/ 1168841 h 1168841"/>
              <a:gd name="connsiteX135" fmla="*/ 1542031 w 11218359"/>
              <a:gd name="connsiteY135" fmla="*/ 1168841 h 1168841"/>
              <a:gd name="connsiteX136" fmla="*/ 1553471 w 11218359"/>
              <a:gd name="connsiteY136" fmla="*/ 1168841 h 1168841"/>
              <a:gd name="connsiteX137" fmla="*/ 1564910 w 11218359"/>
              <a:gd name="connsiteY137" fmla="*/ 1168841 h 1168841"/>
              <a:gd name="connsiteX138" fmla="*/ 1576349 w 11218359"/>
              <a:gd name="connsiteY138" fmla="*/ 1168841 h 1168841"/>
              <a:gd name="connsiteX139" fmla="*/ 1587789 w 11218359"/>
              <a:gd name="connsiteY139" fmla="*/ 1168841 h 1168841"/>
              <a:gd name="connsiteX140" fmla="*/ 1599229 w 11218359"/>
              <a:gd name="connsiteY140" fmla="*/ 1168841 h 1168841"/>
              <a:gd name="connsiteX141" fmla="*/ 1610668 w 11218359"/>
              <a:gd name="connsiteY141" fmla="*/ 1168841 h 1168841"/>
              <a:gd name="connsiteX142" fmla="*/ 1622107 w 11218359"/>
              <a:gd name="connsiteY142" fmla="*/ 1168841 h 1168841"/>
              <a:gd name="connsiteX143" fmla="*/ 1633547 w 11218359"/>
              <a:gd name="connsiteY143" fmla="*/ 1168841 h 1168841"/>
              <a:gd name="connsiteX144" fmla="*/ 1644987 w 11218359"/>
              <a:gd name="connsiteY144" fmla="*/ 1168841 h 1168841"/>
              <a:gd name="connsiteX145" fmla="*/ 1656426 w 11218359"/>
              <a:gd name="connsiteY145" fmla="*/ 1168841 h 1168841"/>
              <a:gd name="connsiteX146" fmla="*/ 1667866 w 11218359"/>
              <a:gd name="connsiteY146" fmla="*/ 1168841 h 1168841"/>
              <a:gd name="connsiteX147" fmla="*/ 1679305 w 11218359"/>
              <a:gd name="connsiteY147" fmla="*/ 1168841 h 1168841"/>
              <a:gd name="connsiteX148" fmla="*/ 1690745 w 11218359"/>
              <a:gd name="connsiteY148" fmla="*/ 1168841 h 1168841"/>
              <a:gd name="connsiteX149" fmla="*/ 1702184 w 11218359"/>
              <a:gd name="connsiteY149" fmla="*/ 1168841 h 1168841"/>
              <a:gd name="connsiteX150" fmla="*/ 1713619 w 11218359"/>
              <a:gd name="connsiteY150" fmla="*/ 1168841 h 1168841"/>
              <a:gd name="connsiteX151" fmla="*/ 1725063 w 11218359"/>
              <a:gd name="connsiteY151" fmla="*/ 1168841 h 1168841"/>
              <a:gd name="connsiteX152" fmla="*/ 1736498 w 11218359"/>
              <a:gd name="connsiteY152" fmla="*/ 1168841 h 1168841"/>
              <a:gd name="connsiteX153" fmla="*/ 1747938 w 11218359"/>
              <a:gd name="connsiteY153" fmla="*/ 1168841 h 1168841"/>
              <a:gd name="connsiteX154" fmla="*/ 1759377 w 11218359"/>
              <a:gd name="connsiteY154" fmla="*/ 1168841 h 1168841"/>
              <a:gd name="connsiteX155" fmla="*/ 1770817 w 11218359"/>
              <a:gd name="connsiteY155" fmla="*/ 1168841 h 1168841"/>
              <a:gd name="connsiteX156" fmla="*/ 1782256 w 11218359"/>
              <a:gd name="connsiteY156" fmla="*/ 1168841 h 1168841"/>
              <a:gd name="connsiteX157" fmla="*/ 1793696 w 11218359"/>
              <a:gd name="connsiteY157" fmla="*/ 1168841 h 1168841"/>
              <a:gd name="connsiteX158" fmla="*/ 1805135 w 11218359"/>
              <a:gd name="connsiteY158" fmla="*/ 1168841 h 1168841"/>
              <a:gd name="connsiteX159" fmla="*/ 1816575 w 11218359"/>
              <a:gd name="connsiteY159" fmla="*/ 1168841 h 1168841"/>
              <a:gd name="connsiteX160" fmla="*/ 1828014 w 11218359"/>
              <a:gd name="connsiteY160" fmla="*/ 1168841 h 1168841"/>
              <a:gd name="connsiteX161" fmla="*/ 1839454 w 11218359"/>
              <a:gd name="connsiteY161" fmla="*/ 1168841 h 1168841"/>
              <a:gd name="connsiteX162" fmla="*/ 1850893 w 11218359"/>
              <a:gd name="connsiteY162" fmla="*/ 1168841 h 1168841"/>
              <a:gd name="connsiteX163" fmla="*/ 1862333 w 11218359"/>
              <a:gd name="connsiteY163" fmla="*/ 1168841 h 1168841"/>
              <a:gd name="connsiteX164" fmla="*/ 1873772 w 11218359"/>
              <a:gd name="connsiteY164" fmla="*/ 1168841 h 1168841"/>
              <a:gd name="connsiteX165" fmla="*/ 1885212 w 11218359"/>
              <a:gd name="connsiteY165" fmla="*/ 1168841 h 1168841"/>
              <a:gd name="connsiteX166" fmla="*/ 1896651 w 11218359"/>
              <a:gd name="connsiteY166" fmla="*/ 1168841 h 1168841"/>
              <a:gd name="connsiteX167" fmla="*/ 1908091 w 11218359"/>
              <a:gd name="connsiteY167" fmla="*/ 1168841 h 1168841"/>
              <a:gd name="connsiteX168" fmla="*/ 1919531 w 11218359"/>
              <a:gd name="connsiteY168" fmla="*/ 1168841 h 1168841"/>
              <a:gd name="connsiteX169" fmla="*/ 1930970 w 11218359"/>
              <a:gd name="connsiteY169" fmla="*/ 1168841 h 1168841"/>
              <a:gd name="connsiteX170" fmla="*/ 1942409 w 11218359"/>
              <a:gd name="connsiteY170" fmla="*/ 1168841 h 1168841"/>
              <a:gd name="connsiteX171" fmla="*/ 1953849 w 11218359"/>
              <a:gd name="connsiteY171" fmla="*/ 1168841 h 1168841"/>
              <a:gd name="connsiteX172" fmla="*/ 1965289 w 11218359"/>
              <a:gd name="connsiteY172" fmla="*/ 1168841 h 1168841"/>
              <a:gd name="connsiteX173" fmla="*/ 1976728 w 11218359"/>
              <a:gd name="connsiteY173" fmla="*/ 1168841 h 1168841"/>
              <a:gd name="connsiteX174" fmla="*/ 1988168 w 11218359"/>
              <a:gd name="connsiteY174" fmla="*/ 1168841 h 1168841"/>
              <a:gd name="connsiteX175" fmla="*/ 1999607 w 11218359"/>
              <a:gd name="connsiteY175" fmla="*/ 1168841 h 1168841"/>
              <a:gd name="connsiteX176" fmla="*/ 2011047 w 11218359"/>
              <a:gd name="connsiteY176" fmla="*/ 1168841 h 1168841"/>
              <a:gd name="connsiteX177" fmla="*/ 2022486 w 11218359"/>
              <a:gd name="connsiteY177" fmla="*/ 1168841 h 1168841"/>
              <a:gd name="connsiteX178" fmla="*/ 2033926 w 11218359"/>
              <a:gd name="connsiteY178" fmla="*/ 1168841 h 1168841"/>
              <a:gd name="connsiteX179" fmla="*/ 2045365 w 11218359"/>
              <a:gd name="connsiteY179" fmla="*/ 1168841 h 1168841"/>
              <a:gd name="connsiteX180" fmla="*/ 2056805 w 11218359"/>
              <a:gd name="connsiteY180" fmla="*/ 1168841 h 1168841"/>
              <a:gd name="connsiteX181" fmla="*/ 2068244 w 11218359"/>
              <a:gd name="connsiteY181" fmla="*/ 1168841 h 1168841"/>
              <a:gd name="connsiteX182" fmla="*/ 2079684 w 11218359"/>
              <a:gd name="connsiteY182" fmla="*/ 1168841 h 1168841"/>
              <a:gd name="connsiteX183" fmla="*/ 2091123 w 11218359"/>
              <a:gd name="connsiteY183" fmla="*/ 1168841 h 1168841"/>
              <a:gd name="connsiteX184" fmla="*/ 2102563 w 11218359"/>
              <a:gd name="connsiteY184" fmla="*/ 1168841 h 1168841"/>
              <a:gd name="connsiteX185" fmla="*/ 2114002 w 11218359"/>
              <a:gd name="connsiteY185" fmla="*/ 1168841 h 1168841"/>
              <a:gd name="connsiteX186" fmla="*/ 2125442 w 11218359"/>
              <a:gd name="connsiteY186" fmla="*/ 1168841 h 1168841"/>
              <a:gd name="connsiteX187" fmla="*/ 2136882 w 11218359"/>
              <a:gd name="connsiteY187" fmla="*/ 1168841 h 1168841"/>
              <a:gd name="connsiteX188" fmla="*/ 2148321 w 11218359"/>
              <a:gd name="connsiteY188" fmla="*/ 1168841 h 1168841"/>
              <a:gd name="connsiteX189" fmla="*/ 2159760 w 11218359"/>
              <a:gd name="connsiteY189" fmla="*/ 1168841 h 1168841"/>
              <a:gd name="connsiteX190" fmla="*/ 2171200 w 11218359"/>
              <a:gd name="connsiteY190" fmla="*/ 1168841 h 1168841"/>
              <a:gd name="connsiteX191" fmla="*/ 2182640 w 11218359"/>
              <a:gd name="connsiteY191" fmla="*/ 1168841 h 1168841"/>
              <a:gd name="connsiteX192" fmla="*/ 2194079 w 11218359"/>
              <a:gd name="connsiteY192" fmla="*/ 1168841 h 1168841"/>
              <a:gd name="connsiteX193" fmla="*/ 2205519 w 11218359"/>
              <a:gd name="connsiteY193" fmla="*/ 1168841 h 1168841"/>
              <a:gd name="connsiteX194" fmla="*/ 2216958 w 11218359"/>
              <a:gd name="connsiteY194" fmla="*/ 1168841 h 1168841"/>
              <a:gd name="connsiteX195" fmla="*/ 2228393 w 11218359"/>
              <a:gd name="connsiteY195" fmla="*/ 1168841 h 1168841"/>
              <a:gd name="connsiteX196" fmla="*/ 2239837 w 11218359"/>
              <a:gd name="connsiteY196" fmla="*/ 1168841 h 1168841"/>
              <a:gd name="connsiteX197" fmla="*/ 2251272 w 11218359"/>
              <a:gd name="connsiteY197" fmla="*/ 1168841 h 1168841"/>
              <a:gd name="connsiteX198" fmla="*/ 2262716 w 11218359"/>
              <a:gd name="connsiteY198" fmla="*/ 1168841 h 1168841"/>
              <a:gd name="connsiteX199" fmla="*/ 2274151 w 11218359"/>
              <a:gd name="connsiteY199" fmla="*/ 1168841 h 1168841"/>
              <a:gd name="connsiteX200" fmla="*/ 2285591 w 11218359"/>
              <a:gd name="connsiteY200" fmla="*/ 1168841 h 1168841"/>
              <a:gd name="connsiteX201" fmla="*/ 2297030 w 11218359"/>
              <a:gd name="connsiteY201" fmla="*/ 1168841 h 1168841"/>
              <a:gd name="connsiteX202" fmla="*/ 2308470 w 11218359"/>
              <a:gd name="connsiteY202" fmla="*/ 1168841 h 1168841"/>
              <a:gd name="connsiteX203" fmla="*/ 2319909 w 11218359"/>
              <a:gd name="connsiteY203" fmla="*/ 1168841 h 1168841"/>
              <a:gd name="connsiteX204" fmla="*/ 2331349 w 11218359"/>
              <a:gd name="connsiteY204" fmla="*/ 1168841 h 1168841"/>
              <a:gd name="connsiteX205" fmla="*/ 2342788 w 11218359"/>
              <a:gd name="connsiteY205" fmla="*/ 1168841 h 1168841"/>
              <a:gd name="connsiteX206" fmla="*/ 2354228 w 11218359"/>
              <a:gd name="connsiteY206" fmla="*/ 1168841 h 1168841"/>
              <a:gd name="connsiteX207" fmla="*/ 2365667 w 11218359"/>
              <a:gd name="connsiteY207" fmla="*/ 1168841 h 1168841"/>
              <a:gd name="connsiteX208" fmla="*/ 2377107 w 11218359"/>
              <a:gd name="connsiteY208" fmla="*/ 1168841 h 1168841"/>
              <a:gd name="connsiteX209" fmla="*/ 2388546 w 11218359"/>
              <a:gd name="connsiteY209" fmla="*/ 1168841 h 1168841"/>
              <a:gd name="connsiteX210" fmla="*/ 2399986 w 11218359"/>
              <a:gd name="connsiteY210" fmla="*/ 1168841 h 1168841"/>
              <a:gd name="connsiteX211" fmla="*/ 2411425 w 11218359"/>
              <a:gd name="connsiteY211" fmla="*/ 1168841 h 1168841"/>
              <a:gd name="connsiteX212" fmla="*/ 2422865 w 11218359"/>
              <a:gd name="connsiteY212" fmla="*/ 1168841 h 1168841"/>
              <a:gd name="connsiteX213" fmla="*/ 2434304 w 11218359"/>
              <a:gd name="connsiteY213" fmla="*/ 1168841 h 1168841"/>
              <a:gd name="connsiteX214" fmla="*/ 2445744 w 11218359"/>
              <a:gd name="connsiteY214" fmla="*/ 1168841 h 1168841"/>
              <a:gd name="connsiteX215" fmla="*/ 2457184 w 11218359"/>
              <a:gd name="connsiteY215" fmla="*/ 1168841 h 1168841"/>
              <a:gd name="connsiteX216" fmla="*/ 2468623 w 11218359"/>
              <a:gd name="connsiteY216" fmla="*/ 1168841 h 1168841"/>
              <a:gd name="connsiteX217" fmla="*/ 2480062 w 11218359"/>
              <a:gd name="connsiteY217" fmla="*/ 1168841 h 1168841"/>
              <a:gd name="connsiteX218" fmla="*/ 2491502 w 11218359"/>
              <a:gd name="connsiteY218" fmla="*/ 1168841 h 1168841"/>
              <a:gd name="connsiteX219" fmla="*/ 2502942 w 11218359"/>
              <a:gd name="connsiteY219" fmla="*/ 1168841 h 1168841"/>
              <a:gd name="connsiteX220" fmla="*/ 2514381 w 11218359"/>
              <a:gd name="connsiteY220" fmla="*/ 1168841 h 1168841"/>
              <a:gd name="connsiteX221" fmla="*/ 2525821 w 11218359"/>
              <a:gd name="connsiteY221" fmla="*/ 1168841 h 1168841"/>
              <a:gd name="connsiteX222" fmla="*/ 2537260 w 11218359"/>
              <a:gd name="connsiteY222" fmla="*/ 1168841 h 1168841"/>
              <a:gd name="connsiteX223" fmla="*/ 2548700 w 11218359"/>
              <a:gd name="connsiteY223" fmla="*/ 1168841 h 1168841"/>
              <a:gd name="connsiteX224" fmla="*/ 2560139 w 11218359"/>
              <a:gd name="connsiteY224" fmla="*/ 1168841 h 1168841"/>
              <a:gd name="connsiteX225" fmla="*/ 2571579 w 11218359"/>
              <a:gd name="connsiteY225" fmla="*/ 1168841 h 1168841"/>
              <a:gd name="connsiteX226" fmla="*/ 2583018 w 11218359"/>
              <a:gd name="connsiteY226" fmla="*/ 1168841 h 1168841"/>
              <a:gd name="connsiteX227" fmla="*/ 2594458 w 11218359"/>
              <a:gd name="connsiteY227" fmla="*/ 1168841 h 1168841"/>
              <a:gd name="connsiteX228" fmla="*/ 2605897 w 11218359"/>
              <a:gd name="connsiteY228" fmla="*/ 1168841 h 1168841"/>
              <a:gd name="connsiteX229" fmla="*/ 2617337 w 11218359"/>
              <a:gd name="connsiteY229" fmla="*/ 1168841 h 1168841"/>
              <a:gd name="connsiteX230" fmla="*/ 2628776 w 11218359"/>
              <a:gd name="connsiteY230" fmla="*/ 1168841 h 1168841"/>
              <a:gd name="connsiteX231" fmla="*/ 2640216 w 11218359"/>
              <a:gd name="connsiteY231" fmla="*/ 1168841 h 1168841"/>
              <a:gd name="connsiteX232" fmla="*/ 2651655 w 11218359"/>
              <a:gd name="connsiteY232" fmla="*/ 1168841 h 1168841"/>
              <a:gd name="connsiteX233" fmla="*/ 2663095 w 11218359"/>
              <a:gd name="connsiteY233" fmla="*/ 1168841 h 1168841"/>
              <a:gd name="connsiteX234" fmla="*/ 2674535 w 11218359"/>
              <a:gd name="connsiteY234" fmla="*/ 1168841 h 1168841"/>
              <a:gd name="connsiteX235" fmla="*/ 2685974 w 11218359"/>
              <a:gd name="connsiteY235" fmla="*/ 1168841 h 1168841"/>
              <a:gd name="connsiteX236" fmla="*/ 2697413 w 11218359"/>
              <a:gd name="connsiteY236" fmla="*/ 1168841 h 1168841"/>
              <a:gd name="connsiteX237" fmla="*/ 2708853 w 11218359"/>
              <a:gd name="connsiteY237" fmla="*/ 1168841 h 1168841"/>
              <a:gd name="connsiteX238" fmla="*/ 2720293 w 11218359"/>
              <a:gd name="connsiteY238" fmla="*/ 1168841 h 1168841"/>
              <a:gd name="connsiteX239" fmla="*/ 2731727 w 11218359"/>
              <a:gd name="connsiteY239" fmla="*/ 1168841 h 1168841"/>
              <a:gd name="connsiteX240" fmla="*/ 2743172 w 11218359"/>
              <a:gd name="connsiteY240" fmla="*/ 1168841 h 1168841"/>
              <a:gd name="connsiteX241" fmla="*/ 2754611 w 11218359"/>
              <a:gd name="connsiteY241" fmla="*/ 1168841 h 1168841"/>
              <a:gd name="connsiteX242" fmla="*/ 2766046 w 11218359"/>
              <a:gd name="connsiteY242" fmla="*/ 1168841 h 1168841"/>
              <a:gd name="connsiteX243" fmla="*/ 2777490 w 11218359"/>
              <a:gd name="connsiteY243" fmla="*/ 1168841 h 1168841"/>
              <a:gd name="connsiteX244" fmla="*/ 2788925 w 11218359"/>
              <a:gd name="connsiteY244" fmla="*/ 1168841 h 1168841"/>
              <a:gd name="connsiteX245" fmla="*/ 2800364 w 11218359"/>
              <a:gd name="connsiteY245" fmla="*/ 1168841 h 1168841"/>
              <a:gd name="connsiteX246" fmla="*/ 2811804 w 11218359"/>
              <a:gd name="connsiteY246" fmla="*/ 1168841 h 1168841"/>
              <a:gd name="connsiteX247" fmla="*/ 2823243 w 11218359"/>
              <a:gd name="connsiteY247" fmla="*/ 1168841 h 1168841"/>
              <a:gd name="connsiteX248" fmla="*/ 2834683 w 11218359"/>
              <a:gd name="connsiteY248" fmla="*/ 1168841 h 1168841"/>
              <a:gd name="connsiteX249" fmla="*/ 2846123 w 11218359"/>
              <a:gd name="connsiteY249" fmla="*/ 1168841 h 1168841"/>
              <a:gd name="connsiteX250" fmla="*/ 2857562 w 11218359"/>
              <a:gd name="connsiteY250" fmla="*/ 1168841 h 1168841"/>
              <a:gd name="connsiteX251" fmla="*/ 2869001 w 11218359"/>
              <a:gd name="connsiteY251" fmla="*/ 1168841 h 1168841"/>
              <a:gd name="connsiteX252" fmla="*/ 2880441 w 11218359"/>
              <a:gd name="connsiteY252" fmla="*/ 1168841 h 1168841"/>
              <a:gd name="connsiteX253" fmla="*/ 2891881 w 11218359"/>
              <a:gd name="connsiteY253" fmla="*/ 1168841 h 1168841"/>
              <a:gd name="connsiteX254" fmla="*/ 2903320 w 11218359"/>
              <a:gd name="connsiteY254" fmla="*/ 1168841 h 1168841"/>
              <a:gd name="connsiteX255" fmla="*/ 2914760 w 11218359"/>
              <a:gd name="connsiteY255" fmla="*/ 1168841 h 1168841"/>
              <a:gd name="connsiteX256" fmla="*/ 2926199 w 11218359"/>
              <a:gd name="connsiteY256" fmla="*/ 1168841 h 1168841"/>
              <a:gd name="connsiteX257" fmla="*/ 2937639 w 11218359"/>
              <a:gd name="connsiteY257" fmla="*/ 1168841 h 1168841"/>
              <a:gd name="connsiteX258" fmla="*/ 2949078 w 11218359"/>
              <a:gd name="connsiteY258" fmla="*/ 1168841 h 1168841"/>
              <a:gd name="connsiteX259" fmla="*/ 2960518 w 11218359"/>
              <a:gd name="connsiteY259" fmla="*/ 1168841 h 1168841"/>
              <a:gd name="connsiteX260" fmla="*/ 2971957 w 11218359"/>
              <a:gd name="connsiteY260" fmla="*/ 1168841 h 1168841"/>
              <a:gd name="connsiteX261" fmla="*/ 2983397 w 11218359"/>
              <a:gd name="connsiteY261" fmla="*/ 1168841 h 1168841"/>
              <a:gd name="connsiteX262" fmla="*/ 2994837 w 11218359"/>
              <a:gd name="connsiteY262" fmla="*/ 1168841 h 1168841"/>
              <a:gd name="connsiteX263" fmla="*/ 3006276 w 11218359"/>
              <a:gd name="connsiteY263" fmla="*/ 1168841 h 1168841"/>
              <a:gd name="connsiteX264" fmla="*/ 3017715 w 11218359"/>
              <a:gd name="connsiteY264" fmla="*/ 1168841 h 1168841"/>
              <a:gd name="connsiteX265" fmla="*/ 3029155 w 11218359"/>
              <a:gd name="connsiteY265" fmla="*/ 1168841 h 1168841"/>
              <a:gd name="connsiteX266" fmla="*/ 3040594 w 11218359"/>
              <a:gd name="connsiteY266" fmla="*/ 1168841 h 1168841"/>
              <a:gd name="connsiteX267" fmla="*/ 3052034 w 11218359"/>
              <a:gd name="connsiteY267" fmla="*/ 1168841 h 1168841"/>
              <a:gd name="connsiteX268" fmla="*/ 3063474 w 11218359"/>
              <a:gd name="connsiteY268" fmla="*/ 1168841 h 1168841"/>
              <a:gd name="connsiteX269" fmla="*/ 3074913 w 11218359"/>
              <a:gd name="connsiteY269" fmla="*/ 1168841 h 1168841"/>
              <a:gd name="connsiteX270" fmla="*/ 3086352 w 11218359"/>
              <a:gd name="connsiteY270" fmla="*/ 1168841 h 1168841"/>
              <a:gd name="connsiteX271" fmla="*/ 3097792 w 11218359"/>
              <a:gd name="connsiteY271" fmla="*/ 1168841 h 1168841"/>
              <a:gd name="connsiteX272" fmla="*/ 3109232 w 11218359"/>
              <a:gd name="connsiteY272" fmla="*/ 1168841 h 1168841"/>
              <a:gd name="connsiteX273" fmla="*/ 3120671 w 11218359"/>
              <a:gd name="connsiteY273" fmla="*/ 1168841 h 1168841"/>
              <a:gd name="connsiteX274" fmla="*/ 3132111 w 11218359"/>
              <a:gd name="connsiteY274" fmla="*/ 1168841 h 1168841"/>
              <a:gd name="connsiteX275" fmla="*/ 3143550 w 11218359"/>
              <a:gd name="connsiteY275" fmla="*/ 1168841 h 1168841"/>
              <a:gd name="connsiteX276" fmla="*/ 3154990 w 11218359"/>
              <a:gd name="connsiteY276" fmla="*/ 1168841 h 1168841"/>
              <a:gd name="connsiteX277" fmla="*/ 3166429 w 11218359"/>
              <a:gd name="connsiteY277" fmla="*/ 1168841 h 1168841"/>
              <a:gd name="connsiteX278" fmla="*/ 3177869 w 11218359"/>
              <a:gd name="connsiteY278" fmla="*/ 1168841 h 1168841"/>
              <a:gd name="connsiteX279" fmla="*/ 3189308 w 11218359"/>
              <a:gd name="connsiteY279" fmla="*/ 1168841 h 1168841"/>
              <a:gd name="connsiteX280" fmla="*/ 3200748 w 11218359"/>
              <a:gd name="connsiteY280" fmla="*/ 1168841 h 1168841"/>
              <a:gd name="connsiteX281" fmla="*/ 3212187 w 11218359"/>
              <a:gd name="connsiteY281" fmla="*/ 1168841 h 1168841"/>
              <a:gd name="connsiteX282" fmla="*/ 3223627 w 11218359"/>
              <a:gd name="connsiteY282" fmla="*/ 1168841 h 1168841"/>
              <a:gd name="connsiteX283" fmla="*/ 3235066 w 11218359"/>
              <a:gd name="connsiteY283" fmla="*/ 1168841 h 1168841"/>
              <a:gd name="connsiteX284" fmla="*/ 3246501 w 11218359"/>
              <a:gd name="connsiteY284" fmla="*/ 1168841 h 1168841"/>
              <a:gd name="connsiteX285" fmla="*/ 3257945 w 11218359"/>
              <a:gd name="connsiteY285" fmla="*/ 1168841 h 1168841"/>
              <a:gd name="connsiteX286" fmla="*/ 3269385 w 11218359"/>
              <a:gd name="connsiteY286" fmla="*/ 1168841 h 1168841"/>
              <a:gd name="connsiteX287" fmla="*/ 3280825 w 11218359"/>
              <a:gd name="connsiteY287" fmla="*/ 1168841 h 1168841"/>
              <a:gd name="connsiteX288" fmla="*/ 3292264 w 11218359"/>
              <a:gd name="connsiteY288" fmla="*/ 1168841 h 1168841"/>
              <a:gd name="connsiteX289" fmla="*/ 3303699 w 11218359"/>
              <a:gd name="connsiteY289" fmla="*/ 1168841 h 1168841"/>
              <a:gd name="connsiteX290" fmla="*/ 3315143 w 11218359"/>
              <a:gd name="connsiteY290" fmla="*/ 1168841 h 1168841"/>
              <a:gd name="connsiteX291" fmla="*/ 3326578 w 11218359"/>
              <a:gd name="connsiteY291" fmla="*/ 1168841 h 1168841"/>
              <a:gd name="connsiteX292" fmla="*/ 3338017 w 11218359"/>
              <a:gd name="connsiteY292" fmla="*/ 1168841 h 1168841"/>
              <a:gd name="connsiteX293" fmla="*/ 3349457 w 11218359"/>
              <a:gd name="connsiteY293" fmla="*/ 1168841 h 1168841"/>
              <a:gd name="connsiteX294" fmla="*/ 3360896 w 11218359"/>
              <a:gd name="connsiteY294" fmla="*/ 1168841 h 1168841"/>
              <a:gd name="connsiteX295" fmla="*/ 3372336 w 11218359"/>
              <a:gd name="connsiteY295" fmla="*/ 1168841 h 1168841"/>
              <a:gd name="connsiteX296" fmla="*/ 3383776 w 11218359"/>
              <a:gd name="connsiteY296" fmla="*/ 1168841 h 1168841"/>
              <a:gd name="connsiteX297" fmla="*/ 3395215 w 11218359"/>
              <a:gd name="connsiteY297" fmla="*/ 1168841 h 1168841"/>
              <a:gd name="connsiteX298" fmla="*/ 3406654 w 11218359"/>
              <a:gd name="connsiteY298" fmla="*/ 1168841 h 1168841"/>
              <a:gd name="connsiteX299" fmla="*/ 3418094 w 11218359"/>
              <a:gd name="connsiteY299" fmla="*/ 1168841 h 1168841"/>
              <a:gd name="connsiteX300" fmla="*/ 3429534 w 11218359"/>
              <a:gd name="connsiteY300" fmla="*/ 1168841 h 1168841"/>
              <a:gd name="connsiteX301" fmla="*/ 3440973 w 11218359"/>
              <a:gd name="connsiteY301" fmla="*/ 1168841 h 1168841"/>
              <a:gd name="connsiteX302" fmla="*/ 3452413 w 11218359"/>
              <a:gd name="connsiteY302" fmla="*/ 1168841 h 1168841"/>
              <a:gd name="connsiteX303" fmla="*/ 3463852 w 11218359"/>
              <a:gd name="connsiteY303" fmla="*/ 1168841 h 1168841"/>
              <a:gd name="connsiteX304" fmla="*/ 3475292 w 11218359"/>
              <a:gd name="connsiteY304" fmla="*/ 1168841 h 1168841"/>
              <a:gd name="connsiteX305" fmla="*/ 3486731 w 11218359"/>
              <a:gd name="connsiteY305" fmla="*/ 1168841 h 1168841"/>
              <a:gd name="connsiteX306" fmla="*/ 3498171 w 11218359"/>
              <a:gd name="connsiteY306" fmla="*/ 1168841 h 1168841"/>
              <a:gd name="connsiteX307" fmla="*/ 3509610 w 11218359"/>
              <a:gd name="connsiteY307" fmla="*/ 1168841 h 1168841"/>
              <a:gd name="connsiteX308" fmla="*/ 3521050 w 11218359"/>
              <a:gd name="connsiteY308" fmla="*/ 1168841 h 1168841"/>
              <a:gd name="connsiteX309" fmla="*/ 3532489 w 11218359"/>
              <a:gd name="connsiteY309" fmla="*/ 1168841 h 1168841"/>
              <a:gd name="connsiteX310" fmla="*/ 3543929 w 11218359"/>
              <a:gd name="connsiteY310" fmla="*/ 1168841 h 1168841"/>
              <a:gd name="connsiteX311" fmla="*/ 3555368 w 11218359"/>
              <a:gd name="connsiteY311" fmla="*/ 1168841 h 1168841"/>
              <a:gd name="connsiteX312" fmla="*/ 3566808 w 11218359"/>
              <a:gd name="connsiteY312" fmla="*/ 1168841 h 1168841"/>
              <a:gd name="connsiteX313" fmla="*/ 3578247 w 11218359"/>
              <a:gd name="connsiteY313" fmla="*/ 1168841 h 1168841"/>
              <a:gd name="connsiteX314" fmla="*/ 3589687 w 11218359"/>
              <a:gd name="connsiteY314" fmla="*/ 1168841 h 1168841"/>
              <a:gd name="connsiteX315" fmla="*/ 3601127 w 11218359"/>
              <a:gd name="connsiteY315" fmla="*/ 1168841 h 1168841"/>
              <a:gd name="connsiteX316" fmla="*/ 3612566 w 11218359"/>
              <a:gd name="connsiteY316" fmla="*/ 1168841 h 1168841"/>
              <a:gd name="connsiteX317" fmla="*/ 3624005 w 11218359"/>
              <a:gd name="connsiteY317" fmla="*/ 1168841 h 1168841"/>
              <a:gd name="connsiteX318" fmla="*/ 3635445 w 11218359"/>
              <a:gd name="connsiteY318" fmla="*/ 1168841 h 1168841"/>
              <a:gd name="connsiteX319" fmla="*/ 3646885 w 11218359"/>
              <a:gd name="connsiteY319" fmla="*/ 1168841 h 1168841"/>
              <a:gd name="connsiteX320" fmla="*/ 3658324 w 11218359"/>
              <a:gd name="connsiteY320" fmla="*/ 1168841 h 1168841"/>
              <a:gd name="connsiteX321" fmla="*/ 3669764 w 11218359"/>
              <a:gd name="connsiteY321" fmla="*/ 1168841 h 1168841"/>
              <a:gd name="connsiteX322" fmla="*/ 3681203 w 11218359"/>
              <a:gd name="connsiteY322" fmla="*/ 1168841 h 1168841"/>
              <a:gd name="connsiteX323" fmla="*/ 3692643 w 11218359"/>
              <a:gd name="connsiteY323" fmla="*/ 1168841 h 1168841"/>
              <a:gd name="connsiteX324" fmla="*/ 3704082 w 11218359"/>
              <a:gd name="connsiteY324" fmla="*/ 1168841 h 1168841"/>
              <a:gd name="connsiteX325" fmla="*/ 3715522 w 11218359"/>
              <a:gd name="connsiteY325" fmla="*/ 1168841 h 1168841"/>
              <a:gd name="connsiteX326" fmla="*/ 3726961 w 11218359"/>
              <a:gd name="connsiteY326" fmla="*/ 1168841 h 1168841"/>
              <a:gd name="connsiteX327" fmla="*/ 3738401 w 11218359"/>
              <a:gd name="connsiteY327" fmla="*/ 1168841 h 1168841"/>
              <a:gd name="connsiteX328" fmla="*/ 3749840 w 11218359"/>
              <a:gd name="connsiteY328" fmla="*/ 1168841 h 1168841"/>
              <a:gd name="connsiteX329" fmla="*/ 3761280 w 11218359"/>
              <a:gd name="connsiteY329" fmla="*/ 1168841 h 1168841"/>
              <a:gd name="connsiteX330" fmla="*/ 3772719 w 11218359"/>
              <a:gd name="connsiteY330" fmla="*/ 1168841 h 1168841"/>
              <a:gd name="connsiteX331" fmla="*/ 3784154 w 11218359"/>
              <a:gd name="connsiteY331" fmla="*/ 1168841 h 1168841"/>
              <a:gd name="connsiteX332" fmla="*/ 3795598 w 11218359"/>
              <a:gd name="connsiteY332" fmla="*/ 1168841 h 1168841"/>
              <a:gd name="connsiteX333" fmla="*/ 3807033 w 11218359"/>
              <a:gd name="connsiteY333" fmla="*/ 1168841 h 1168841"/>
              <a:gd name="connsiteX334" fmla="*/ 3818473 w 11218359"/>
              <a:gd name="connsiteY334" fmla="*/ 1168841 h 1168841"/>
              <a:gd name="connsiteX335" fmla="*/ 3829917 w 11218359"/>
              <a:gd name="connsiteY335" fmla="*/ 1168841 h 1168841"/>
              <a:gd name="connsiteX336" fmla="*/ 3841352 w 11218359"/>
              <a:gd name="connsiteY336" fmla="*/ 1168841 h 1168841"/>
              <a:gd name="connsiteX337" fmla="*/ 3852791 w 11218359"/>
              <a:gd name="connsiteY337" fmla="*/ 1168841 h 1168841"/>
              <a:gd name="connsiteX338" fmla="*/ 3864231 w 11218359"/>
              <a:gd name="connsiteY338" fmla="*/ 1168841 h 1168841"/>
              <a:gd name="connsiteX339" fmla="*/ 3875670 w 11218359"/>
              <a:gd name="connsiteY339" fmla="*/ 1168841 h 1168841"/>
              <a:gd name="connsiteX340" fmla="*/ 3887110 w 11218359"/>
              <a:gd name="connsiteY340" fmla="*/ 1168841 h 1168841"/>
              <a:gd name="connsiteX341" fmla="*/ 3898549 w 11218359"/>
              <a:gd name="connsiteY341" fmla="*/ 1168841 h 1168841"/>
              <a:gd name="connsiteX342" fmla="*/ 3909989 w 11218359"/>
              <a:gd name="connsiteY342" fmla="*/ 1168841 h 1168841"/>
              <a:gd name="connsiteX343" fmla="*/ 3921447 w 11218359"/>
              <a:gd name="connsiteY343" fmla="*/ 1168841 h 1168841"/>
              <a:gd name="connsiteX344" fmla="*/ 3932878 w 11218359"/>
              <a:gd name="connsiteY344" fmla="*/ 1168841 h 1168841"/>
              <a:gd name="connsiteX345" fmla="*/ 3944307 w 11218359"/>
              <a:gd name="connsiteY345" fmla="*/ 1168841 h 1168841"/>
              <a:gd name="connsiteX346" fmla="*/ 3955737 w 11218359"/>
              <a:gd name="connsiteY346" fmla="*/ 1168841 h 1168841"/>
              <a:gd name="connsiteX347" fmla="*/ 3967167 w 11218359"/>
              <a:gd name="connsiteY347" fmla="*/ 1168841 h 1168841"/>
              <a:gd name="connsiteX348" fmla="*/ 3978645 w 11218359"/>
              <a:gd name="connsiteY348" fmla="*/ 1168841 h 1168841"/>
              <a:gd name="connsiteX349" fmla="*/ 3990075 w 11218359"/>
              <a:gd name="connsiteY349" fmla="*/ 1168841 h 1168841"/>
              <a:gd name="connsiteX350" fmla="*/ 4001505 w 11218359"/>
              <a:gd name="connsiteY350" fmla="*/ 1168841 h 1168841"/>
              <a:gd name="connsiteX351" fmla="*/ 4012935 w 11218359"/>
              <a:gd name="connsiteY351" fmla="*/ 1168841 h 1168841"/>
              <a:gd name="connsiteX352" fmla="*/ 4024365 w 11218359"/>
              <a:gd name="connsiteY352" fmla="*/ 1168841 h 1168841"/>
              <a:gd name="connsiteX353" fmla="*/ 4035843 w 11218359"/>
              <a:gd name="connsiteY353" fmla="*/ 1168841 h 1168841"/>
              <a:gd name="connsiteX354" fmla="*/ 4047273 w 11218359"/>
              <a:gd name="connsiteY354" fmla="*/ 1168841 h 1168841"/>
              <a:gd name="connsiteX355" fmla="*/ 4058702 w 11218359"/>
              <a:gd name="connsiteY355" fmla="*/ 1168841 h 1168841"/>
              <a:gd name="connsiteX356" fmla="*/ 4070133 w 11218359"/>
              <a:gd name="connsiteY356" fmla="*/ 1168841 h 1168841"/>
              <a:gd name="connsiteX357" fmla="*/ 4081563 w 11218359"/>
              <a:gd name="connsiteY357" fmla="*/ 1168841 h 1168841"/>
              <a:gd name="connsiteX358" fmla="*/ 4093040 w 11218359"/>
              <a:gd name="connsiteY358" fmla="*/ 1168841 h 1168841"/>
              <a:gd name="connsiteX359" fmla="*/ 4104471 w 11218359"/>
              <a:gd name="connsiteY359" fmla="*/ 1168841 h 1168841"/>
              <a:gd name="connsiteX360" fmla="*/ 4115900 w 11218359"/>
              <a:gd name="connsiteY360" fmla="*/ 1168841 h 1168841"/>
              <a:gd name="connsiteX361" fmla="*/ 4127330 w 11218359"/>
              <a:gd name="connsiteY361" fmla="*/ 1168841 h 1168841"/>
              <a:gd name="connsiteX362" fmla="*/ 4138760 w 11218359"/>
              <a:gd name="connsiteY362" fmla="*/ 1168841 h 1168841"/>
              <a:gd name="connsiteX363" fmla="*/ 4150238 w 11218359"/>
              <a:gd name="connsiteY363" fmla="*/ 1168841 h 1168841"/>
              <a:gd name="connsiteX364" fmla="*/ 4161668 w 11218359"/>
              <a:gd name="connsiteY364" fmla="*/ 1168841 h 1168841"/>
              <a:gd name="connsiteX365" fmla="*/ 4173098 w 11218359"/>
              <a:gd name="connsiteY365" fmla="*/ 1168841 h 1168841"/>
              <a:gd name="connsiteX366" fmla="*/ 4184528 w 11218359"/>
              <a:gd name="connsiteY366" fmla="*/ 1168841 h 1168841"/>
              <a:gd name="connsiteX367" fmla="*/ 4195958 w 11218359"/>
              <a:gd name="connsiteY367" fmla="*/ 1168841 h 1168841"/>
              <a:gd name="connsiteX368" fmla="*/ 4207436 w 11218359"/>
              <a:gd name="connsiteY368" fmla="*/ 1168841 h 1168841"/>
              <a:gd name="connsiteX369" fmla="*/ 4218865 w 11218359"/>
              <a:gd name="connsiteY369" fmla="*/ 1168841 h 1168841"/>
              <a:gd name="connsiteX370" fmla="*/ 4230296 w 11218359"/>
              <a:gd name="connsiteY370" fmla="*/ 1168841 h 1168841"/>
              <a:gd name="connsiteX371" fmla="*/ 4241726 w 11218359"/>
              <a:gd name="connsiteY371" fmla="*/ 1168841 h 1168841"/>
              <a:gd name="connsiteX372" fmla="*/ 4253156 w 11218359"/>
              <a:gd name="connsiteY372" fmla="*/ 1168841 h 1168841"/>
              <a:gd name="connsiteX373" fmla="*/ 4264634 w 11218359"/>
              <a:gd name="connsiteY373" fmla="*/ 1168841 h 1168841"/>
              <a:gd name="connsiteX374" fmla="*/ 4276063 w 11218359"/>
              <a:gd name="connsiteY374" fmla="*/ 1168841 h 1168841"/>
              <a:gd name="connsiteX375" fmla="*/ 4287493 w 11218359"/>
              <a:gd name="connsiteY375" fmla="*/ 1168841 h 1168841"/>
              <a:gd name="connsiteX376" fmla="*/ 4298923 w 11218359"/>
              <a:gd name="connsiteY376" fmla="*/ 1168841 h 1168841"/>
              <a:gd name="connsiteX377" fmla="*/ 4310353 w 11218359"/>
              <a:gd name="connsiteY377" fmla="*/ 1168841 h 1168841"/>
              <a:gd name="connsiteX378" fmla="*/ 4321831 w 11218359"/>
              <a:gd name="connsiteY378" fmla="*/ 1168841 h 1168841"/>
              <a:gd name="connsiteX379" fmla="*/ 4333261 w 11218359"/>
              <a:gd name="connsiteY379" fmla="*/ 1168841 h 1168841"/>
              <a:gd name="connsiteX380" fmla="*/ 4344691 w 11218359"/>
              <a:gd name="connsiteY380" fmla="*/ 1168841 h 1168841"/>
              <a:gd name="connsiteX381" fmla="*/ 4356121 w 11218359"/>
              <a:gd name="connsiteY381" fmla="*/ 1168841 h 1168841"/>
              <a:gd name="connsiteX382" fmla="*/ 4367551 w 11218359"/>
              <a:gd name="connsiteY382" fmla="*/ 1168841 h 1168841"/>
              <a:gd name="connsiteX383" fmla="*/ 4379028 w 11218359"/>
              <a:gd name="connsiteY383" fmla="*/ 1168841 h 1168841"/>
              <a:gd name="connsiteX384" fmla="*/ 4390458 w 11218359"/>
              <a:gd name="connsiteY384" fmla="*/ 1168841 h 1168841"/>
              <a:gd name="connsiteX385" fmla="*/ 4401889 w 11218359"/>
              <a:gd name="connsiteY385" fmla="*/ 1168841 h 1168841"/>
              <a:gd name="connsiteX386" fmla="*/ 4413319 w 11218359"/>
              <a:gd name="connsiteY386" fmla="*/ 1168841 h 1168841"/>
              <a:gd name="connsiteX387" fmla="*/ 4424749 w 11218359"/>
              <a:gd name="connsiteY387" fmla="*/ 1168841 h 1168841"/>
              <a:gd name="connsiteX388" fmla="*/ 4436226 w 11218359"/>
              <a:gd name="connsiteY388" fmla="*/ 1168841 h 1168841"/>
              <a:gd name="connsiteX389" fmla="*/ 4447656 w 11218359"/>
              <a:gd name="connsiteY389" fmla="*/ 1168841 h 1168841"/>
              <a:gd name="connsiteX390" fmla="*/ 4459086 w 11218359"/>
              <a:gd name="connsiteY390" fmla="*/ 1168841 h 1168841"/>
              <a:gd name="connsiteX391" fmla="*/ 4470516 w 11218359"/>
              <a:gd name="connsiteY391" fmla="*/ 1168841 h 1168841"/>
              <a:gd name="connsiteX392" fmla="*/ 4481946 w 11218359"/>
              <a:gd name="connsiteY392" fmla="*/ 1168841 h 1168841"/>
              <a:gd name="connsiteX393" fmla="*/ 4493424 w 11218359"/>
              <a:gd name="connsiteY393" fmla="*/ 1168841 h 1168841"/>
              <a:gd name="connsiteX394" fmla="*/ 4504854 w 11218359"/>
              <a:gd name="connsiteY394" fmla="*/ 1168841 h 1168841"/>
              <a:gd name="connsiteX395" fmla="*/ 4516284 w 11218359"/>
              <a:gd name="connsiteY395" fmla="*/ 1168841 h 1168841"/>
              <a:gd name="connsiteX396" fmla="*/ 4527714 w 11218359"/>
              <a:gd name="connsiteY396" fmla="*/ 1168841 h 1168841"/>
              <a:gd name="connsiteX397" fmla="*/ 4539144 w 11218359"/>
              <a:gd name="connsiteY397" fmla="*/ 1168841 h 1168841"/>
              <a:gd name="connsiteX398" fmla="*/ 4550621 w 11218359"/>
              <a:gd name="connsiteY398" fmla="*/ 1168841 h 1168841"/>
              <a:gd name="connsiteX399" fmla="*/ 4562051 w 11218359"/>
              <a:gd name="connsiteY399" fmla="*/ 1168841 h 1168841"/>
              <a:gd name="connsiteX400" fmla="*/ 4573482 w 11218359"/>
              <a:gd name="connsiteY400" fmla="*/ 1168841 h 1168841"/>
              <a:gd name="connsiteX401" fmla="*/ 4584912 w 11218359"/>
              <a:gd name="connsiteY401" fmla="*/ 1168841 h 1168841"/>
              <a:gd name="connsiteX402" fmla="*/ 4596341 w 11218359"/>
              <a:gd name="connsiteY402" fmla="*/ 1168841 h 1168841"/>
              <a:gd name="connsiteX403" fmla="*/ 4607771 w 11218359"/>
              <a:gd name="connsiteY403" fmla="*/ 1168841 h 1168841"/>
              <a:gd name="connsiteX404" fmla="*/ 4619249 w 11218359"/>
              <a:gd name="connsiteY404" fmla="*/ 1168841 h 1168841"/>
              <a:gd name="connsiteX405" fmla="*/ 4630679 w 11218359"/>
              <a:gd name="connsiteY405" fmla="*/ 1168841 h 1168841"/>
              <a:gd name="connsiteX406" fmla="*/ 4642109 w 11218359"/>
              <a:gd name="connsiteY406" fmla="*/ 1168841 h 1168841"/>
              <a:gd name="connsiteX407" fmla="*/ 4653539 w 11218359"/>
              <a:gd name="connsiteY407" fmla="*/ 1168841 h 1168841"/>
              <a:gd name="connsiteX408" fmla="*/ 4664969 w 11218359"/>
              <a:gd name="connsiteY408" fmla="*/ 1168841 h 1168841"/>
              <a:gd name="connsiteX409" fmla="*/ 4676447 w 11218359"/>
              <a:gd name="connsiteY409" fmla="*/ 1168841 h 1168841"/>
              <a:gd name="connsiteX410" fmla="*/ 4687877 w 11218359"/>
              <a:gd name="connsiteY410" fmla="*/ 1168841 h 1168841"/>
              <a:gd name="connsiteX411" fmla="*/ 4699306 w 11218359"/>
              <a:gd name="connsiteY411" fmla="*/ 1168841 h 1168841"/>
              <a:gd name="connsiteX412" fmla="*/ 4710737 w 11218359"/>
              <a:gd name="connsiteY412" fmla="*/ 1168841 h 1168841"/>
              <a:gd name="connsiteX413" fmla="*/ 4722167 w 11218359"/>
              <a:gd name="connsiteY413" fmla="*/ 1168841 h 1168841"/>
              <a:gd name="connsiteX414" fmla="*/ 4733644 w 11218359"/>
              <a:gd name="connsiteY414" fmla="*/ 1168841 h 1168841"/>
              <a:gd name="connsiteX415" fmla="*/ 4745075 w 11218359"/>
              <a:gd name="connsiteY415" fmla="*/ 1168841 h 1168841"/>
              <a:gd name="connsiteX416" fmla="*/ 4756504 w 11218359"/>
              <a:gd name="connsiteY416" fmla="*/ 1168841 h 1168841"/>
              <a:gd name="connsiteX417" fmla="*/ 4767934 w 11218359"/>
              <a:gd name="connsiteY417" fmla="*/ 1168841 h 1168841"/>
              <a:gd name="connsiteX418" fmla="*/ 4779364 w 11218359"/>
              <a:gd name="connsiteY418" fmla="*/ 1168841 h 1168841"/>
              <a:gd name="connsiteX419" fmla="*/ 4790842 w 11218359"/>
              <a:gd name="connsiteY419" fmla="*/ 1168841 h 1168841"/>
              <a:gd name="connsiteX420" fmla="*/ 4802272 w 11218359"/>
              <a:gd name="connsiteY420" fmla="*/ 1168841 h 1168841"/>
              <a:gd name="connsiteX421" fmla="*/ 4813702 w 11218359"/>
              <a:gd name="connsiteY421" fmla="*/ 1168841 h 1168841"/>
              <a:gd name="connsiteX422" fmla="*/ 4825132 w 11218359"/>
              <a:gd name="connsiteY422" fmla="*/ 1168841 h 1168841"/>
              <a:gd name="connsiteX423" fmla="*/ 4836562 w 11218359"/>
              <a:gd name="connsiteY423" fmla="*/ 1168841 h 1168841"/>
              <a:gd name="connsiteX424" fmla="*/ 4848040 w 11218359"/>
              <a:gd name="connsiteY424" fmla="*/ 1168841 h 1168841"/>
              <a:gd name="connsiteX425" fmla="*/ 4859469 w 11218359"/>
              <a:gd name="connsiteY425" fmla="*/ 1168841 h 1168841"/>
              <a:gd name="connsiteX426" fmla="*/ 4870899 w 11218359"/>
              <a:gd name="connsiteY426" fmla="*/ 1168841 h 1168841"/>
              <a:gd name="connsiteX427" fmla="*/ 4882330 w 11218359"/>
              <a:gd name="connsiteY427" fmla="*/ 1168841 h 1168841"/>
              <a:gd name="connsiteX428" fmla="*/ 4893760 w 11218359"/>
              <a:gd name="connsiteY428" fmla="*/ 1168841 h 1168841"/>
              <a:gd name="connsiteX429" fmla="*/ 4905237 w 11218359"/>
              <a:gd name="connsiteY429" fmla="*/ 1168841 h 1168841"/>
              <a:gd name="connsiteX430" fmla="*/ 4916667 w 11218359"/>
              <a:gd name="connsiteY430" fmla="*/ 1168841 h 1168841"/>
              <a:gd name="connsiteX431" fmla="*/ 4928097 w 11218359"/>
              <a:gd name="connsiteY431" fmla="*/ 1168841 h 1168841"/>
              <a:gd name="connsiteX432" fmla="*/ 4939527 w 11218359"/>
              <a:gd name="connsiteY432" fmla="*/ 1168841 h 1168841"/>
              <a:gd name="connsiteX433" fmla="*/ 4950957 w 11218359"/>
              <a:gd name="connsiteY433" fmla="*/ 1168841 h 1168841"/>
              <a:gd name="connsiteX434" fmla="*/ 4962435 w 11218359"/>
              <a:gd name="connsiteY434" fmla="*/ 1168841 h 1168841"/>
              <a:gd name="connsiteX435" fmla="*/ 4973865 w 11218359"/>
              <a:gd name="connsiteY435" fmla="*/ 1168841 h 1168841"/>
              <a:gd name="connsiteX436" fmla="*/ 4985295 w 11218359"/>
              <a:gd name="connsiteY436" fmla="*/ 1168841 h 1168841"/>
              <a:gd name="connsiteX437" fmla="*/ 4996725 w 11218359"/>
              <a:gd name="connsiteY437" fmla="*/ 1168841 h 1168841"/>
              <a:gd name="connsiteX438" fmla="*/ 5008155 w 11218359"/>
              <a:gd name="connsiteY438" fmla="*/ 1168841 h 1168841"/>
              <a:gd name="connsiteX439" fmla="*/ 5019632 w 11218359"/>
              <a:gd name="connsiteY439" fmla="*/ 1168841 h 1168841"/>
              <a:gd name="connsiteX440" fmla="*/ 5031062 w 11218359"/>
              <a:gd name="connsiteY440" fmla="*/ 1168841 h 1168841"/>
              <a:gd name="connsiteX441" fmla="*/ 5042492 w 11218359"/>
              <a:gd name="connsiteY441" fmla="*/ 1168841 h 1168841"/>
              <a:gd name="connsiteX442" fmla="*/ 5053923 w 11218359"/>
              <a:gd name="connsiteY442" fmla="*/ 1168841 h 1168841"/>
              <a:gd name="connsiteX443" fmla="*/ 5065353 w 11218359"/>
              <a:gd name="connsiteY443" fmla="*/ 1168841 h 1168841"/>
              <a:gd name="connsiteX444" fmla="*/ 5076830 w 11218359"/>
              <a:gd name="connsiteY444" fmla="*/ 1168841 h 1168841"/>
              <a:gd name="connsiteX445" fmla="*/ 5088260 w 11218359"/>
              <a:gd name="connsiteY445" fmla="*/ 1168841 h 1168841"/>
              <a:gd name="connsiteX446" fmla="*/ 5099690 w 11218359"/>
              <a:gd name="connsiteY446" fmla="*/ 1168841 h 1168841"/>
              <a:gd name="connsiteX447" fmla="*/ 5111120 w 11218359"/>
              <a:gd name="connsiteY447" fmla="*/ 1168841 h 1168841"/>
              <a:gd name="connsiteX448" fmla="*/ 5122550 w 11218359"/>
              <a:gd name="connsiteY448" fmla="*/ 1168841 h 1168841"/>
              <a:gd name="connsiteX449" fmla="*/ 5134028 w 11218359"/>
              <a:gd name="connsiteY449" fmla="*/ 1168841 h 1168841"/>
              <a:gd name="connsiteX450" fmla="*/ 5145458 w 11218359"/>
              <a:gd name="connsiteY450" fmla="*/ 1168841 h 1168841"/>
              <a:gd name="connsiteX451" fmla="*/ 5156888 w 11218359"/>
              <a:gd name="connsiteY451" fmla="*/ 1168841 h 1168841"/>
              <a:gd name="connsiteX452" fmla="*/ 5168318 w 11218359"/>
              <a:gd name="connsiteY452" fmla="*/ 1168841 h 1168841"/>
              <a:gd name="connsiteX453" fmla="*/ 5179747 w 11218359"/>
              <a:gd name="connsiteY453" fmla="*/ 1168841 h 1168841"/>
              <a:gd name="connsiteX454" fmla="*/ 5191225 w 11218359"/>
              <a:gd name="connsiteY454" fmla="*/ 1168841 h 1168841"/>
              <a:gd name="connsiteX455" fmla="*/ 5202655 w 11218359"/>
              <a:gd name="connsiteY455" fmla="*/ 1168841 h 1168841"/>
              <a:gd name="connsiteX456" fmla="*/ 5214085 w 11218359"/>
              <a:gd name="connsiteY456" fmla="*/ 1168841 h 1168841"/>
              <a:gd name="connsiteX457" fmla="*/ 5225515 w 11218359"/>
              <a:gd name="connsiteY457" fmla="*/ 1168841 h 1168841"/>
              <a:gd name="connsiteX458" fmla="*/ 5236945 w 11218359"/>
              <a:gd name="connsiteY458" fmla="*/ 1168841 h 1168841"/>
              <a:gd name="connsiteX459" fmla="*/ 5248423 w 11218359"/>
              <a:gd name="connsiteY459" fmla="*/ 1168841 h 1168841"/>
              <a:gd name="connsiteX460" fmla="*/ 5259853 w 11218359"/>
              <a:gd name="connsiteY460" fmla="*/ 1168841 h 1168841"/>
              <a:gd name="connsiteX461" fmla="*/ 5271283 w 11218359"/>
              <a:gd name="connsiteY461" fmla="*/ 1168841 h 1168841"/>
              <a:gd name="connsiteX462" fmla="*/ 5282713 w 11218359"/>
              <a:gd name="connsiteY462" fmla="*/ 1168841 h 1168841"/>
              <a:gd name="connsiteX463" fmla="*/ 5294143 w 11218359"/>
              <a:gd name="connsiteY463" fmla="*/ 1168841 h 1168841"/>
              <a:gd name="connsiteX464" fmla="*/ 5305621 w 11218359"/>
              <a:gd name="connsiteY464" fmla="*/ 1168841 h 1168841"/>
              <a:gd name="connsiteX465" fmla="*/ 5317051 w 11218359"/>
              <a:gd name="connsiteY465" fmla="*/ 1168841 h 1168841"/>
              <a:gd name="connsiteX466" fmla="*/ 5328481 w 11218359"/>
              <a:gd name="connsiteY466" fmla="*/ 1168841 h 1168841"/>
              <a:gd name="connsiteX467" fmla="*/ 5339910 w 11218359"/>
              <a:gd name="connsiteY467" fmla="*/ 1168841 h 1168841"/>
              <a:gd name="connsiteX468" fmla="*/ 5351340 w 11218359"/>
              <a:gd name="connsiteY468" fmla="*/ 1168841 h 1168841"/>
              <a:gd name="connsiteX469" fmla="*/ 5362818 w 11218359"/>
              <a:gd name="connsiteY469" fmla="*/ 1168841 h 1168841"/>
              <a:gd name="connsiteX470" fmla="*/ 5374248 w 11218359"/>
              <a:gd name="connsiteY470" fmla="*/ 1168841 h 1168841"/>
              <a:gd name="connsiteX471" fmla="*/ 5385678 w 11218359"/>
              <a:gd name="connsiteY471" fmla="*/ 1168841 h 1168841"/>
              <a:gd name="connsiteX472" fmla="*/ 5397108 w 11218359"/>
              <a:gd name="connsiteY472" fmla="*/ 1168841 h 1168841"/>
              <a:gd name="connsiteX473" fmla="*/ 5408538 w 11218359"/>
              <a:gd name="connsiteY473" fmla="*/ 1168841 h 1168841"/>
              <a:gd name="connsiteX474" fmla="*/ 5420016 w 11218359"/>
              <a:gd name="connsiteY474" fmla="*/ 1168841 h 1168841"/>
              <a:gd name="connsiteX475" fmla="*/ 5431446 w 11218359"/>
              <a:gd name="connsiteY475" fmla="*/ 1168841 h 1168841"/>
              <a:gd name="connsiteX476" fmla="*/ 5442876 w 11218359"/>
              <a:gd name="connsiteY476" fmla="*/ 1168841 h 1168841"/>
              <a:gd name="connsiteX477" fmla="*/ 5454306 w 11218359"/>
              <a:gd name="connsiteY477" fmla="*/ 1168841 h 1168841"/>
              <a:gd name="connsiteX478" fmla="*/ 5465736 w 11218359"/>
              <a:gd name="connsiteY478" fmla="*/ 1168841 h 1168841"/>
              <a:gd name="connsiteX479" fmla="*/ 5477214 w 11218359"/>
              <a:gd name="connsiteY479" fmla="*/ 1168841 h 1168841"/>
              <a:gd name="connsiteX480" fmla="*/ 5488643 w 11218359"/>
              <a:gd name="connsiteY480" fmla="*/ 1168841 h 1168841"/>
              <a:gd name="connsiteX481" fmla="*/ 5500073 w 11218359"/>
              <a:gd name="connsiteY481" fmla="*/ 1168841 h 1168841"/>
              <a:gd name="connsiteX482" fmla="*/ 5511503 w 11218359"/>
              <a:gd name="connsiteY482" fmla="*/ 1168841 h 1168841"/>
              <a:gd name="connsiteX483" fmla="*/ 5522933 w 11218359"/>
              <a:gd name="connsiteY483" fmla="*/ 1168841 h 1168841"/>
              <a:gd name="connsiteX484" fmla="*/ 5534411 w 11218359"/>
              <a:gd name="connsiteY484" fmla="*/ 1168841 h 1168841"/>
              <a:gd name="connsiteX485" fmla="*/ 5545841 w 11218359"/>
              <a:gd name="connsiteY485" fmla="*/ 1168841 h 1168841"/>
              <a:gd name="connsiteX486" fmla="*/ 5557271 w 11218359"/>
              <a:gd name="connsiteY486" fmla="*/ 1168841 h 1168841"/>
              <a:gd name="connsiteX487" fmla="*/ 5568701 w 11218359"/>
              <a:gd name="connsiteY487" fmla="*/ 1168841 h 1168841"/>
              <a:gd name="connsiteX488" fmla="*/ 5580131 w 11218359"/>
              <a:gd name="connsiteY488" fmla="*/ 1168841 h 1168841"/>
              <a:gd name="connsiteX489" fmla="*/ 5591609 w 11218359"/>
              <a:gd name="connsiteY489" fmla="*/ 1168841 h 1168841"/>
              <a:gd name="connsiteX490" fmla="*/ 5603038 w 11218359"/>
              <a:gd name="connsiteY490" fmla="*/ 1168841 h 1168841"/>
              <a:gd name="connsiteX491" fmla="*/ 5614469 w 11218359"/>
              <a:gd name="connsiteY491" fmla="*/ 1168841 h 1168841"/>
              <a:gd name="connsiteX492" fmla="*/ 5625899 w 11218359"/>
              <a:gd name="connsiteY492" fmla="*/ 1168841 h 1168841"/>
              <a:gd name="connsiteX493" fmla="*/ 5637329 w 11218359"/>
              <a:gd name="connsiteY493" fmla="*/ 1168841 h 1168841"/>
              <a:gd name="connsiteX494" fmla="*/ 5648759 w 11218359"/>
              <a:gd name="connsiteY494" fmla="*/ 1168841 h 1168841"/>
              <a:gd name="connsiteX495" fmla="*/ 5660236 w 11218359"/>
              <a:gd name="connsiteY495" fmla="*/ 1168841 h 1168841"/>
              <a:gd name="connsiteX496" fmla="*/ 5671666 w 11218359"/>
              <a:gd name="connsiteY496" fmla="*/ 1168841 h 1168841"/>
              <a:gd name="connsiteX497" fmla="*/ 5683096 w 11218359"/>
              <a:gd name="connsiteY497" fmla="*/ 1168841 h 1168841"/>
              <a:gd name="connsiteX498" fmla="*/ 5694526 w 11218359"/>
              <a:gd name="connsiteY498" fmla="*/ 1168841 h 1168841"/>
              <a:gd name="connsiteX499" fmla="*/ 5705956 w 11218359"/>
              <a:gd name="connsiteY499" fmla="*/ 1168841 h 1168841"/>
              <a:gd name="connsiteX500" fmla="*/ 5717434 w 11218359"/>
              <a:gd name="connsiteY500" fmla="*/ 1168841 h 1168841"/>
              <a:gd name="connsiteX501" fmla="*/ 5728864 w 11218359"/>
              <a:gd name="connsiteY501" fmla="*/ 1168841 h 1168841"/>
              <a:gd name="connsiteX502" fmla="*/ 5740294 w 11218359"/>
              <a:gd name="connsiteY502" fmla="*/ 1168841 h 1168841"/>
              <a:gd name="connsiteX503" fmla="*/ 5751724 w 11218359"/>
              <a:gd name="connsiteY503" fmla="*/ 1168841 h 1168841"/>
              <a:gd name="connsiteX504" fmla="*/ 5763154 w 11218359"/>
              <a:gd name="connsiteY504" fmla="*/ 1168841 h 1168841"/>
              <a:gd name="connsiteX505" fmla="*/ 5774631 w 11218359"/>
              <a:gd name="connsiteY505" fmla="*/ 1168841 h 1168841"/>
              <a:gd name="connsiteX506" fmla="*/ 5786062 w 11218359"/>
              <a:gd name="connsiteY506" fmla="*/ 1168841 h 1168841"/>
              <a:gd name="connsiteX507" fmla="*/ 5797492 w 11218359"/>
              <a:gd name="connsiteY507" fmla="*/ 1168841 h 1168841"/>
              <a:gd name="connsiteX508" fmla="*/ 5808921 w 11218359"/>
              <a:gd name="connsiteY508" fmla="*/ 1168841 h 1168841"/>
              <a:gd name="connsiteX509" fmla="*/ 5820351 w 11218359"/>
              <a:gd name="connsiteY509" fmla="*/ 1168841 h 1168841"/>
              <a:gd name="connsiteX510" fmla="*/ 5831829 w 11218359"/>
              <a:gd name="connsiteY510" fmla="*/ 1168841 h 1168841"/>
              <a:gd name="connsiteX511" fmla="*/ 5843259 w 11218359"/>
              <a:gd name="connsiteY511" fmla="*/ 1168841 h 1168841"/>
              <a:gd name="connsiteX512" fmla="*/ 5854689 w 11218359"/>
              <a:gd name="connsiteY512" fmla="*/ 1168841 h 1168841"/>
              <a:gd name="connsiteX513" fmla="*/ 5866119 w 11218359"/>
              <a:gd name="connsiteY513" fmla="*/ 1168841 h 1168841"/>
              <a:gd name="connsiteX514" fmla="*/ 5877549 w 11218359"/>
              <a:gd name="connsiteY514" fmla="*/ 1168841 h 1168841"/>
              <a:gd name="connsiteX515" fmla="*/ 5889027 w 11218359"/>
              <a:gd name="connsiteY515" fmla="*/ 1168841 h 1168841"/>
              <a:gd name="connsiteX516" fmla="*/ 5900457 w 11218359"/>
              <a:gd name="connsiteY516" fmla="*/ 1168841 h 1168841"/>
              <a:gd name="connsiteX517" fmla="*/ 5911887 w 11218359"/>
              <a:gd name="connsiteY517" fmla="*/ 1168841 h 1168841"/>
              <a:gd name="connsiteX518" fmla="*/ 5923317 w 11218359"/>
              <a:gd name="connsiteY518" fmla="*/ 1168841 h 1168841"/>
              <a:gd name="connsiteX519" fmla="*/ 5934747 w 11218359"/>
              <a:gd name="connsiteY519" fmla="*/ 1168841 h 1168841"/>
              <a:gd name="connsiteX520" fmla="*/ 5946225 w 11218359"/>
              <a:gd name="connsiteY520" fmla="*/ 1168841 h 1168841"/>
              <a:gd name="connsiteX521" fmla="*/ 5957655 w 11218359"/>
              <a:gd name="connsiteY521" fmla="*/ 1168841 h 1168841"/>
              <a:gd name="connsiteX522" fmla="*/ 5969084 w 11218359"/>
              <a:gd name="connsiteY522" fmla="*/ 1168841 h 1168841"/>
              <a:gd name="connsiteX523" fmla="*/ 5980514 w 11218359"/>
              <a:gd name="connsiteY523" fmla="*/ 1168841 h 1168841"/>
              <a:gd name="connsiteX524" fmla="*/ 5991944 w 11218359"/>
              <a:gd name="connsiteY524" fmla="*/ 1168841 h 1168841"/>
              <a:gd name="connsiteX525" fmla="*/ 6003422 w 11218359"/>
              <a:gd name="connsiteY525" fmla="*/ 1168841 h 1168841"/>
              <a:gd name="connsiteX526" fmla="*/ 6014852 w 11218359"/>
              <a:gd name="connsiteY526" fmla="*/ 1168841 h 1168841"/>
              <a:gd name="connsiteX527" fmla="*/ 6026282 w 11218359"/>
              <a:gd name="connsiteY527" fmla="*/ 1168841 h 1168841"/>
              <a:gd name="connsiteX528" fmla="*/ 6037712 w 11218359"/>
              <a:gd name="connsiteY528" fmla="*/ 1168841 h 1168841"/>
              <a:gd name="connsiteX529" fmla="*/ 6049142 w 11218359"/>
              <a:gd name="connsiteY529" fmla="*/ 1168841 h 1168841"/>
              <a:gd name="connsiteX530" fmla="*/ 6060620 w 11218359"/>
              <a:gd name="connsiteY530" fmla="*/ 1168841 h 1168841"/>
              <a:gd name="connsiteX531" fmla="*/ 6072049 w 11218359"/>
              <a:gd name="connsiteY531" fmla="*/ 1168841 h 1168841"/>
              <a:gd name="connsiteX532" fmla="*/ 6083480 w 11218359"/>
              <a:gd name="connsiteY532" fmla="*/ 1168841 h 1168841"/>
              <a:gd name="connsiteX533" fmla="*/ 6094910 w 11218359"/>
              <a:gd name="connsiteY533" fmla="*/ 1168841 h 1168841"/>
              <a:gd name="connsiteX534" fmla="*/ 6106340 w 11218359"/>
              <a:gd name="connsiteY534" fmla="*/ 1168841 h 1168841"/>
              <a:gd name="connsiteX535" fmla="*/ 6117818 w 11218359"/>
              <a:gd name="connsiteY535" fmla="*/ 1168841 h 1168841"/>
              <a:gd name="connsiteX536" fmla="*/ 6129247 w 11218359"/>
              <a:gd name="connsiteY536" fmla="*/ 1168841 h 1168841"/>
              <a:gd name="connsiteX537" fmla="*/ 6140677 w 11218359"/>
              <a:gd name="connsiteY537" fmla="*/ 1168841 h 1168841"/>
              <a:gd name="connsiteX538" fmla="*/ 6152107 w 11218359"/>
              <a:gd name="connsiteY538" fmla="*/ 1168841 h 1168841"/>
              <a:gd name="connsiteX539" fmla="*/ 6163537 w 11218359"/>
              <a:gd name="connsiteY539" fmla="*/ 1168841 h 1168841"/>
              <a:gd name="connsiteX540" fmla="*/ 6175015 w 11218359"/>
              <a:gd name="connsiteY540" fmla="*/ 1168841 h 1168841"/>
              <a:gd name="connsiteX541" fmla="*/ 6186445 w 11218359"/>
              <a:gd name="connsiteY541" fmla="*/ 1168841 h 1168841"/>
              <a:gd name="connsiteX542" fmla="*/ 6197875 w 11218359"/>
              <a:gd name="connsiteY542" fmla="*/ 1168841 h 1168841"/>
              <a:gd name="connsiteX543" fmla="*/ 6209305 w 11218359"/>
              <a:gd name="connsiteY543" fmla="*/ 1168841 h 1168841"/>
              <a:gd name="connsiteX544" fmla="*/ 6220735 w 11218359"/>
              <a:gd name="connsiteY544" fmla="*/ 1168841 h 1168841"/>
              <a:gd name="connsiteX545" fmla="*/ 6232212 w 11218359"/>
              <a:gd name="connsiteY545" fmla="*/ 1168841 h 1168841"/>
              <a:gd name="connsiteX546" fmla="*/ 6243642 w 11218359"/>
              <a:gd name="connsiteY546" fmla="*/ 1168841 h 1168841"/>
              <a:gd name="connsiteX547" fmla="*/ 6255073 w 11218359"/>
              <a:gd name="connsiteY547" fmla="*/ 1168841 h 1168841"/>
              <a:gd name="connsiteX548" fmla="*/ 6266503 w 11218359"/>
              <a:gd name="connsiteY548" fmla="*/ 1168841 h 1168841"/>
              <a:gd name="connsiteX549" fmla="*/ 6277933 w 11218359"/>
              <a:gd name="connsiteY549" fmla="*/ 1168841 h 1168841"/>
              <a:gd name="connsiteX550" fmla="*/ 6289410 w 11218359"/>
              <a:gd name="connsiteY550" fmla="*/ 1168841 h 1168841"/>
              <a:gd name="connsiteX551" fmla="*/ 6300840 w 11218359"/>
              <a:gd name="connsiteY551" fmla="*/ 1168841 h 1168841"/>
              <a:gd name="connsiteX552" fmla="*/ 6312270 w 11218359"/>
              <a:gd name="connsiteY552" fmla="*/ 1168841 h 1168841"/>
              <a:gd name="connsiteX553" fmla="*/ 6323700 w 11218359"/>
              <a:gd name="connsiteY553" fmla="*/ 1168841 h 1168841"/>
              <a:gd name="connsiteX554" fmla="*/ 6335130 w 11218359"/>
              <a:gd name="connsiteY554" fmla="*/ 1168841 h 1168841"/>
              <a:gd name="connsiteX555" fmla="*/ 6346608 w 11218359"/>
              <a:gd name="connsiteY555" fmla="*/ 1168841 h 1168841"/>
              <a:gd name="connsiteX556" fmla="*/ 6358038 w 11218359"/>
              <a:gd name="connsiteY556" fmla="*/ 1168841 h 1168841"/>
              <a:gd name="connsiteX557" fmla="*/ 6369468 w 11218359"/>
              <a:gd name="connsiteY557" fmla="*/ 1168841 h 1168841"/>
              <a:gd name="connsiteX558" fmla="*/ 6380898 w 11218359"/>
              <a:gd name="connsiteY558" fmla="*/ 1168841 h 1168841"/>
              <a:gd name="connsiteX559" fmla="*/ 6392328 w 11218359"/>
              <a:gd name="connsiteY559" fmla="*/ 1168841 h 1168841"/>
              <a:gd name="connsiteX560" fmla="*/ 6403805 w 11218359"/>
              <a:gd name="connsiteY560" fmla="*/ 1168841 h 1168841"/>
              <a:gd name="connsiteX561" fmla="*/ 6415235 w 11218359"/>
              <a:gd name="connsiteY561" fmla="*/ 1168841 h 1168841"/>
              <a:gd name="connsiteX562" fmla="*/ 6426666 w 11218359"/>
              <a:gd name="connsiteY562" fmla="*/ 1168841 h 1168841"/>
              <a:gd name="connsiteX563" fmla="*/ 6438096 w 11218359"/>
              <a:gd name="connsiteY563" fmla="*/ 1168841 h 1168841"/>
              <a:gd name="connsiteX564" fmla="*/ 6449525 w 11218359"/>
              <a:gd name="connsiteY564" fmla="*/ 1168841 h 1168841"/>
              <a:gd name="connsiteX565" fmla="*/ 6461003 w 11218359"/>
              <a:gd name="connsiteY565" fmla="*/ 1168841 h 1168841"/>
              <a:gd name="connsiteX566" fmla="*/ 6472433 w 11218359"/>
              <a:gd name="connsiteY566" fmla="*/ 1168841 h 1168841"/>
              <a:gd name="connsiteX567" fmla="*/ 6483863 w 11218359"/>
              <a:gd name="connsiteY567" fmla="*/ 1168841 h 1168841"/>
              <a:gd name="connsiteX568" fmla="*/ 6495293 w 11218359"/>
              <a:gd name="connsiteY568" fmla="*/ 1168841 h 1168841"/>
              <a:gd name="connsiteX569" fmla="*/ 6506723 w 11218359"/>
              <a:gd name="connsiteY569" fmla="*/ 1168841 h 1168841"/>
              <a:gd name="connsiteX570" fmla="*/ 6518201 w 11218359"/>
              <a:gd name="connsiteY570" fmla="*/ 1168841 h 1168841"/>
              <a:gd name="connsiteX571" fmla="*/ 6529631 w 11218359"/>
              <a:gd name="connsiteY571" fmla="*/ 1168841 h 1168841"/>
              <a:gd name="connsiteX572" fmla="*/ 6541061 w 11218359"/>
              <a:gd name="connsiteY572" fmla="*/ 1168841 h 1168841"/>
              <a:gd name="connsiteX573" fmla="*/ 6552490 w 11218359"/>
              <a:gd name="connsiteY573" fmla="*/ 1168841 h 1168841"/>
              <a:gd name="connsiteX574" fmla="*/ 6563921 w 11218359"/>
              <a:gd name="connsiteY574" fmla="*/ 1168841 h 1168841"/>
              <a:gd name="connsiteX575" fmla="*/ 6575398 w 11218359"/>
              <a:gd name="connsiteY575" fmla="*/ 1168841 h 1168841"/>
              <a:gd name="connsiteX576" fmla="*/ 6586828 w 11218359"/>
              <a:gd name="connsiteY576" fmla="*/ 1168841 h 1168841"/>
              <a:gd name="connsiteX577" fmla="*/ 6598259 w 11218359"/>
              <a:gd name="connsiteY577" fmla="*/ 1168841 h 1168841"/>
              <a:gd name="connsiteX578" fmla="*/ 6609688 w 11218359"/>
              <a:gd name="connsiteY578" fmla="*/ 1168841 h 1168841"/>
              <a:gd name="connsiteX579" fmla="*/ 6621118 w 11218359"/>
              <a:gd name="connsiteY579" fmla="*/ 1168841 h 1168841"/>
              <a:gd name="connsiteX580" fmla="*/ 6632596 w 11218359"/>
              <a:gd name="connsiteY580" fmla="*/ 1168841 h 1168841"/>
              <a:gd name="connsiteX581" fmla="*/ 6644026 w 11218359"/>
              <a:gd name="connsiteY581" fmla="*/ 1168841 h 1168841"/>
              <a:gd name="connsiteX582" fmla="*/ 6655456 w 11218359"/>
              <a:gd name="connsiteY582" fmla="*/ 1168841 h 1168841"/>
              <a:gd name="connsiteX583" fmla="*/ 6666886 w 11218359"/>
              <a:gd name="connsiteY583" fmla="*/ 1168841 h 1168841"/>
              <a:gd name="connsiteX584" fmla="*/ 6678316 w 11218359"/>
              <a:gd name="connsiteY584" fmla="*/ 1168841 h 1168841"/>
              <a:gd name="connsiteX585" fmla="*/ 6689794 w 11218359"/>
              <a:gd name="connsiteY585" fmla="*/ 1168841 h 1168841"/>
              <a:gd name="connsiteX586" fmla="*/ 6701224 w 11218359"/>
              <a:gd name="connsiteY586" fmla="*/ 1168841 h 1168841"/>
              <a:gd name="connsiteX587" fmla="*/ 6712653 w 11218359"/>
              <a:gd name="connsiteY587" fmla="*/ 1168841 h 1168841"/>
              <a:gd name="connsiteX588" fmla="*/ 6724083 w 11218359"/>
              <a:gd name="connsiteY588" fmla="*/ 1168841 h 1168841"/>
              <a:gd name="connsiteX589" fmla="*/ 6735514 w 11218359"/>
              <a:gd name="connsiteY589" fmla="*/ 1168841 h 1168841"/>
              <a:gd name="connsiteX590" fmla="*/ 6746944 w 11218359"/>
              <a:gd name="connsiteY590" fmla="*/ 1168841 h 1168841"/>
              <a:gd name="connsiteX591" fmla="*/ 6758421 w 11218359"/>
              <a:gd name="connsiteY591" fmla="*/ 1168841 h 1168841"/>
              <a:gd name="connsiteX592" fmla="*/ 6769851 w 11218359"/>
              <a:gd name="connsiteY592" fmla="*/ 1168841 h 1168841"/>
              <a:gd name="connsiteX593" fmla="*/ 6781281 w 11218359"/>
              <a:gd name="connsiteY593" fmla="*/ 1168841 h 1168841"/>
              <a:gd name="connsiteX594" fmla="*/ 6792711 w 11218359"/>
              <a:gd name="connsiteY594" fmla="*/ 1168841 h 1168841"/>
              <a:gd name="connsiteX595" fmla="*/ 6804141 w 11218359"/>
              <a:gd name="connsiteY595" fmla="*/ 1168841 h 1168841"/>
              <a:gd name="connsiteX596" fmla="*/ 6815619 w 11218359"/>
              <a:gd name="connsiteY596" fmla="*/ 1168841 h 1168841"/>
              <a:gd name="connsiteX597" fmla="*/ 6827049 w 11218359"/>
              <a:gd name="connsiteY597" fmla="*/ 1168841 h 1168841"/>
              <a:gd name="connsiteX598" fmla="*/ 6838479 w 11218359"/>
              <a:gd name="connsiteY598" fmla="*/ 1168841 h 1168841"/>
              <a:gd name="connsiteX599" fmla="*/ 6849909 w 11218359"/>
              <a:gd name="connsiteY599" fmla="*/ 1168841 h 1168841"/>
              <a:gd name="connsiteX600" fmla="*/ 6861339 w 11218359"/>
              <a:gd name="connsiteY600" fmla="*/ 1168841 h 1168841"/>
              <a:gd name="connsiteX601" fmla="*/ 6872816 w 11218359"/>
              <a:gd name="connsiteY601" fmla="*/ 1168841 h 1168841"/>
              <a:gd name="connsiteX602" fmla="*/ 6884246 w 11218359"/>
              <a:gd name="connsiteY602" fmla="*/ 1168841 h 1168841"/>
              <a:gd name="connsiteX603" fmla="*/ 6895676 w 11218359"/>
              <a:gd name="connsiteY603" fmla="*/ 1168841 h 1168841"/>
              <a:gd name="connsiteX604" fmla="*/ 6907107 w 11218359"/>
              <a:gd name="connsiteY604" fmla="*/ 1168841 h 1168841"/>
              <a:gd name="connsiteX605" fmla="*/ 6918537 w 11218359"/>
              <a:gd name="connsiteY605" fmla="*/ 1168841 h 1168841"/>
              <a:gd name="connsiteX606" fmla="*/ 6930014 w 11218359"/>
              <a:gd name="connsiteY606" fmla="*/ 1168841 h 1168841"/>
              <a:gd name="connsiteX607" fmla="*/ 6941444 w 11218359"/>
              <a:gd name="connsiteY607" fmla="*/ 1168841 h 1168841"/>
              <a:gd name="connsiteX608" fmla="*/ 6952874 w 11218359"/>
              <a:gd name="connsiteY608" fmla="*/ 1168841 h 1168841"/>
              <a:gd name="connsiteX609" fmla="*/ 6964304 w 11218359"/>
              <a:gd name="connsiteY609" fmla="*/ 1168841 h 1168841"/>
              <a:gd name="connsiteX610" fmla="*/ 6975734 w 11218359"/>
              <a:gd name="connsiteY610" fmla="*/ 1168841 h 1168841"/>
              <a:gd name="connsiteX611" fmla="*/ 6987212 w 11218359"/>
              <a:gd name="connsiteY611" fmla="*/ 1168841 h 1168841"/>
              <a:gd name="connsiteX612" fmla="*/ 6998642 w 11218359"/>
              <a:gd name="connsiteY612" fmla="*/ 1168841 h 1168841"/>
              <a:gd name="connsiteX613" fmla="*/ 7010072 w 11218359"/>
              <a:gd name="connsiteY613" fmla="*/ 1168841 h 1168841"/>
              <a:gd name="connsiteX614" fmla="*/ 7021502 w 11218359"/>
              <a:gd name="connsiteY614" fmla="*/ 1168841 h 1168841"/>
              <a:gd name="connsiteX615" fmla="*/ 7032931 w 11218359"/>
              <a:gd name="connsiteY615" fmla="*/ 1168841 h 1168841"/>
              <a:gd name="connsiteX616" fmla="*/ 7044409 w 11218359"/>
              <a:gd name="connsiteY616" fmla="*/ 1168841 h 1168841"/>
              <a:gd name="connsiteX617" fmla="*/ 7055839 w 11218359"/>
              <a:gd name="connsiteY617" fmla="*/ 1168841 h 1168841"/>
              <a:gd name="connsiteX618" fmla="*/ 7067269 w 11218359"/>
              <a:gd name="connsiteY618" fmla="*/ 1168841 h 1168841"/>
              <a:gd name="connsiteX619" fmla="*/ 7078700 w 11218359"/>
              <a:gd name="connsiteY619" fmla="*/ 1168841 h 1168841"/>
              <a:gd name="connsiteX620" fmla="*/ 7090129 w 11218359"/>
              <a:gd name="connsiteY620" fmla="*/ 1168841 h 1168841"/>
              <a:gd name="connsiteX621" fmla="*/ 7101607 w 11218359"/>
              <a:gd name="connsiteY621" fmla="*/ 1168841 h 1168841"/>
              <a:gd name="connsiteX622" fmla="*/ 7113037 w 11218359"/>
              <a:gd name="connsiteY622" fmla="*/ 1168841 h 1168841"/>
              <a:gd name="connsiteX623" fmla="*/ 7124467 w 11218359"/>
              <a:gd name="connsiteY623" fmla="*/ 1168841 h 1168841"/>
              <a:gd name="connsiteX624" fmla="*/ 7135897 w 11218359"/>
              <a:gd name="connsiteY624" fmla="*/ 1168841 h 1168841"/>
              <a:gd name="connsiteX625" fmla="*/ 7147327 w 11218359"/>
              <a:gd name="connsiteY625" fmla="*/ 1168841 h 1168841"/>
              <a:gd name="connsiteX626" fmla="*/ 7158805 w 11218359"/>
              <a:gd name="connsiteY626" fmla="*/ 1168841 h 1168841"/>
              <a:gd name="connsiteX627" fmla="*/ 7170235 w 11218359"/>
              <a:gd name="connsiteY627" fmla="*/ 1168841 h 1168841"/>
              <a:gd name="connsiteX628" fmla="*/ 7181665 w 11218359"/>
              <a:gd name="connsiteY628" fmla="*/ 1168841 h 1168841"/>
              <a:gd name="connsiteX629" fmla="*/ 7193094 w 11218359"/>
              <a:gd name="connsiteY629" fmla="*/ 1168841 h 1168841"/>
              <a:gd name="connsiteX630" fmla="*/ 7204524 w 11218359"/>
              <a:gd name="connsiteY630" fmla="*/ 1168841 h 1168841"/>
              <a:gd name="connsiteX631" fmla="*/ 7216002 w 11218359"/>
              <a:gd name="connsiteY631" fmla="*/ 1168841 h 1168841"/>
              <a:gd name="connsiteX632" fmla="*/ 7227432 w 11218359"/>
              <a:gd name="connsiteY632" fmla="*/ 1168841 h 1168841"/>
              <a:gd name="connsiteX633" fmla="*/ 7238862 w 11218359"/>
              <a:gd name="connsiteY633" fmla="*/ 1168841 h 1168841"/>
              <a:gd name="connsiteX634" fmla="*/ 7250292 w 11218359"/>
              <a:gd name="connsiteY634" fmla="*/ 1168841 h 1168841"/>
              <a:gd name="connsiteX635" fmla="*/ 7261722 w 11218359"/>
              <a:gd name="connsiteY635" fmla="*/ 1168841 h 1168841"/>
              <a:gd name="connsiteX636" fmla="*/ 7273200 w 11218359"/>
              <a:gd name="connsiteY636" fmla="*/ 1168841 h 1168841"/>
              <a:gd name="connsiteX637" fmla="*/ 7284630 w 11218359"/>
              <a:gd name="connsiteY637" fmla="*/ 1168841 h 1168841"/>
              <a:gd name="connsiteX638" fmla="*/ 7296060 w 11218359"/>
              <a:gd name="connsiteY638" fmla="*/ 1168841 h 1168841"/>
              <a:gd name="connsiteX639" fmla="*/ 7307490 w 11218359"/>
              <a:gd name="connsiteY639" fmla="*/ 1168841 h 1168841"/>
              <a:gd name="connsiteX640" fmla="*/ 7318920 w 11218359"/>
              <a:gd name="connsiteY640" fmla="*/ 1168841 h 1168841"/>
              <a:gd name="connsiteX641" fmla="*/ 7330398 w 11218359"/>
              <a:gd name="connsiteY641" fmla="*/ 1168841 h 1168841"/>
              <a:gd name="connsiteX642" fmla="*/ 7341828 w 11218359"/>
              <a:gd name="connsiteY642" fmla="*/ 1168841 h 1168841"/>
              <a:gd name="connsiteX643" fmla="*/ 7353257 w 11218359"/>
              <a:gd name="connsiteY643" fmla="*/ 1168841 h 1168841"/>
              <a:gd name="connsiteX644" fmla="*/ 7364687 w 11218359"/>
              <a:gd name="connsiteY644" fmla="*/ 1168841 h 1168841"/>
              <a:gd name="connsiteX645" fmla="*/ 7376117 w 11218359"/>
              <a:gd name="connsiteY645" fmla="*/ 1168841 h 1168841"/>
              <a:gd name="connsiteX646" fmla="*/ 7387595 w 11218359"/>
              <a:gd name="connsiteY646" fmla="*/ 1168841 h 1168841"/>
              <a:gd name="connsiteX647" fmla="*/ 7399025 w 11218359"/>
              <a:gd name="connsiteY647" fmla="*/ 1168841 h 1168841"/>
              <a:gd name="connsiteX648" fmla="*/ 7410455 w 11218359"/>
              <a:gd name="connsiteY648" fmla="*/ 1168841 h 1168841"/>
              <a:gd name="connsiteX649" fmla="*/ 7421885 w 11218359"/>
              <a:gd name="connsiteY649" fmla="*/ 1168841 h 1168841"/>
              <a:gd name="connsiteX650" fmla="*/ 7433315 w 11218359"/>
              <a:gd name="connsiteY650" fmla="*/ 1168841 h 1168841"/>
              <a:gd name="connsiteX651" fmla="*/ 7444793 w 11218359"/>
              <a:gd name="connsiteY651" fmla="*/ 1168841 h 1168841"/>
              <a:gd name="connsiteX652" fmla="*/ 7456222 w 11218359"/>
              <a:gd name="connsiteY652" fmla="*/ 1168841 h 1168841"/>
              <a:gd name="connsiteX653" fmla="*/ 7467653 w 11218359"/>
              <a:gd name="connsiteY653" fmla="*/ 1168841 h 1168841"/>
              <a:gd name="connsiteX654" fmla="*/ 7479083 w 11218359"/>
              <a:gd name="connsiteY654" fmla="*/ 1168841 h 1168841"/>
              <a:gd name="connsiteX655" fmla="*/ 7490513 w 11218359"/>
              <a:gd name="connsiteY655" fmla="*/ 1168841 h 1168841"/>
              <a:gd name="connsiteX656" fmla="*/ 7501990 w 11218359"/>
              <a:gd name="connsiteY656" fmla="*/ 1168841 h 1168841"/>
              <a:gd name="connsiteX657" fmla="*/ 7513420 w 11218359"/>
              <a:gd name="connsiteY657" fmla="*/ 1168841 h 1168841"/>
              <a:gd name="connsiteX658" fmla="*/ 7524850 w 11218359"/>
              <a:gd name="connsiteY658" fmla="*/ 1168841 h 1168841"/>
              <a:gd name="connsiteX659" fmla="*/ 7536280 w 11218359"/>
              <a:gd name="connsiteY659" fmla="*/ 1168841 h 1168841"/>
              <a:gd name="connsiteX660" fmla="*/ 7547710 w 11218359"/>
              <a:gd name="connsiteY660" fmla="*/ 1168841 h 1168841"/>
              <a:gd name="connsiteX661" fmla="*/ 7559188 w 11218359"/>
              <a:gd name="connsiteY661" fmla="*/ 1168841 h 1168841"/>
              <a:gd name="connsiteX662" fmla="*/ 7570618 w 11218359"/>
              <a:gd name="connsiteY662" fmla="*/ 1168841 h 1168841"/>
              <a:gd name="connsiteX663" fmla="*/ 7582048 w 11218359"/>
              <a:gd name="connsiteY663" fmla="*/ 1168841 h 1168841"/>
              <a:gd name="connsiteX664" fmla="*/ 7593478 w 11218359"/>
              <a:gd name="connsiteY664" fmla="*/ 1168841 h 1168841"/>
              <a:gd name="connsiteX665" fmla="*/ 7604908 w 11218359"/>
              <a:gd name="connsiteY665" fmla="*/ 1168841 h 1168841"/>
              <a:gd name="connsiteX666" fmla="*/ 7616385 w 11218359"/>
              <a:gd name="connsiteY666" fmla="*/ 1168841 h 1168841"/>
              <a:gd name="connsiteX667" fmla="*/ 7627815 w 11218359"/>
              <a:gd name="connsiteY667" fmla="*/ 1168841 h 1168841"/>
              <a:gd name="connsiteX668" fmla="*/ 7639246 w 11218359"/>
              <a:gd name="connsiteY668" fmla="*/ 1168841 h 1168841"/>
              <a:gd name="connsiteX669" fmla="*/ 7650676 w 11218359"/>
              <a:gd name="connsiteY669" fmla="*/ 1168841 h 1168841"/>
              <a:gd name="connsiteX670" fmla="*/ 7662106 w 11218359"/>
              <a:gd name="connsiteY670" fmla="*/ 1168841 h 1168841"/>
              <a:gd name="connsiteX671" fmla="*/ 7673583 w 11218359"/>
              <a:gd name="connsiteY671" fmla="*/ 1168841 h 1168841"/>
              <a:gd name="connsiteX672" fmla="*/ 7685013 w 11218359"/>
              <a:gd name="connsiteY672" fmla="*/ 1168841 h 1168841"/>
              <a:gd name="connsiteX673" fmla="*/ 7696443 w 11218359"/>
              <a:gd name="connsiteY673" fmla="*/ 1168841 h 1168841"/>
              <a:gd name="connsiteX674" fmla="*/ 7707873 w 11218359"/>
              <a:gd name="connsiteY674" fmla="*/ 1168841 h 1168841"/>
              <a:gd name="connsiteX675" fmla="*/ 7719303 w 11218359"/>
              <a:gd name="connsiteY675" fmla="*/ 1168841 h 1168841"/>
              <a:gd name="connsiteX676" fmla="*/ 7730733 w 11218359"/>
              <a:gd name="connsiteY676" fmla="*/ 1168841 h 1168841"/>
              <a:gd name="connsiteX677" fmla="*/ 7742211 w 11218359"/>
              <a:gd name="connsiteY677" fmla="*/ 1168841 h 1168841"/>
              <a:gd name="connsiteX678" fmla="*/ 7753641 w 11218359"/>
              <a:gd name="connsiteY678" fmla="*/ 1168841 h 1168841"/>
              <a:gd name="connsiteX679" fmla="*/ 7765071 w 11218359"/>
              <a:gd name="connsiteY679" fmla="*/ 1168841 h 1168841"/>
              <a:gd name="connsiteX680" fmla="*/ 7776501 w 11218359"/>
              <a:gd name="connsiteY680" fmla="*/ 1168841 h 1168841"/>
              <a:gd name="connsiteX681" fmla="*/ 7787931 w 11218359"/>
              <a:gd name="connsiteY681" fmla="*/ 1168841 h 1168841"/>
              <a:gd name="connsiteX682" fmla="*/ 7799408 w 11218359"/>
              <a:gd name="connsiteY682" fmla="*/ 1168841 h 1168841"/>
              <a:gd name="connsiteX683" fmla="*/ 7810839 w 11218359"/>
              <a:gd name="connsiteY683" fmla="*/ 1168841 h 1168841"/>
              <a:gd name="connsiteX684" fmla="*/ 7822268 w 11218359"/>
              <a:gd name="connsiteY684" fmla="*/ 1168841 h 1168841"/>
              <a:gd name="connsiteX685" fmla="*/ 7833698 w 11218359"/>
              <a:gd name="connsiteY685" fmla="*/ 1168841 h 1168841"/>
              <a:gd name="connsiteX686" fmla="*/ 7845128 w 11218359"/>
              <a:gd name="connsiteY686" fmla="*/ 1168841 h 1168841"/>
              <a:gd name="connsiteX687" fmla="*/ 7856606 w 11218359"/>
              <a:gd name="connsiteY687" fmla="*/ 1168841 h 1168841"/>
              <a:gd name="connsiteX688" fmla="*/ 7868036 w 11218359"/>
              <a:gd name="connsiteY688" fmla="*/ 1168841 h 1168841"/>
              <a:gd name="connsiteX689" fmla="*/ 7879466 w 11218359"/>
              <a:gd name="connsiteY689" fmla="*/ 1168841 h 1168841"/>
              <a:gd name="connsiteX690" fmla="*/ 7890896 w 11218359"/>
              <a:gd name="connsiteY690" fmla="*/ 1168841 h 1168841"/>
              <a:gd name="connsiteX691" fmla="*/ 7902326 w 11218359"/>
              <a:gd name="connsiteY691" fmla="*/ 1168841 h 1168841"/>
              <a:gd name="connsiteX692" fmla="*/ 7913804 w 11218359"/>
              <a:gd name="connsiteY692" fmla="*/ 1168841 h 1168841"/>
              <a:gd name="connsiteX693" fmla="*/ 7925234 w 11218359"/>
              <a:gd name="connsiteY693" fmla="*/ 1168841 h 1168841"/>
              <a:gd name="connsiteX694" fmla="*/ 7936663 w 11218359"/>
              <a:gd name="connsiteY694" fmla="*/ 1168841 h 1168841"/>
              <a:gd name="connsiteX695" fmla="*/ 7948094 w 11218359"/>
              <a:gd name="connsiteY695" fmla="*/ 1168841 h 1168841"/>
              <a:gd name="connsiteX696" fmla="*/ 7959524 w 11218359"/>
              <a:gd name="connsiteY696" fmla="*/ 1168841 h 1168841"/>
              <a:gd name="connsiteX697" fmla="*/ 7971001 w 11218359"/>
              <a:gd name="connsiteY697" fmla="*/ 1168841 h 1168841"/>
              <a:gd name="connsiteX698" fmla="*/ 7982431 w 11218359"/>
              <a:gd name="connsiteY698" fmla="*/ 1168841 h 1168841"/>
              <a:gd name="connsiteX699" fmla="*/ 7993861 w 11218359"/>
              <a:gd name="connsiteY699" fmla="*/ 1168841 h 1168841"/>
              <a:gd name="connsiteX700" fmla="*/ 8005291 w 11218359"/>
              <a:gd name="connsiteY700" fmla="*/ 1168841 h 1168841"/>
              <a:gd name="connsiteX701" fmla="*/ 8016721 w 11218359"/>
              <a:gd name="connsiteY701" fmla="*/ 1168841 h 1168841"/>
              <a:gd name="connsiteX702" fmla="*/ 8028199 w 11218359"/>
              <a:gd name="connsiteY702" fmla="*/ 1168841 h 1168841"/>
              <a:gd name="connsiteX703" fmla="*/ 8039629 w 11218359"/>
              <a:gd name="connsiteY703" fmla="*/ 1168841 h 1168841"/>
              <a:gd name="connsiteX704" fmla="*/ 8051059 w 11218359"/>
              <a:gd name="connsiteY704" fmla="*/ 1168841 h 1168841"/>
              <a:gd name="connsiteX705" fmla="*/ 8062489 w 11218359"/>
              <a:gd name="connsiteY705" fmla="*/ 1168841 h 1168841"/>
              <a:gd name="connsiteX706" fmla="*/ 8073919 w 11218359"/>
              <a:gd name="connsiteY706" fmla="*/ 1168841 h 1168841"/>
              <a:gd name="connsiteX707" fmla="*/ 8085396 w 11218359"/>
              <a:gd name="connsiteY707" fmla="*/ 1168841 h 1168841"/>
              <a:gd name="connsiteX708" fmla="*/ 8096826 w 11218359"/>
              <a:gd name="connsiteY708" fmla="*/ 1168841 h 1168841"/>
              <a:gd name="connsiteX709" fmla="*/ 8108256 w 11218359"/>
              <a:gd name="connsiteY709" fmla="*/ 1168841 h 1168841"/>
              <a:gd name="connsiteX710" fmla="*/ 8119687 w 11218359"/>
              <a:gd name="connsiteY710" fmla="*/ 1168841 h 1168841"/>
              <a:gd name="connsiteX711" fmla="*/ 8131117 w 11218359"/>
              <a:gd name="connsiteY711" fmla="*/ 1168841 h 1168841"/>
              <a:gd name="connsiteX712" fmla="*/ 8142594 w 11218359"/>
              <a:gd name="connsiteY712" fmla="*/ 1168841 h 1168841"/>
              <a:gd name="connsiteX713" fmla="*/ 8154024 w 11218359"/>
              <a:gd name="connsiteY713" fmla="*/ 1168841 h 1168841"/>
              <a:gd name="connsiteX714" fmla="*/ 8165454 w 11218359"/>
              <a:gd name="connsiteY714" fmla="*/ 1168841 h 1168841"/>
              <a:gd name="connsiteX715" fmla="*/ 8176884 w 11218359"/>
              <a:gd name="connsiteY715" fmla="*/ 1168841 h 1168841"/>
              <a:gd name="connsiteX716" fmla="*/ 8188314 w 11218359"/>
              <a:gd name="connsiteY716" fmla="*/ 1168841 h 1168841"/>
              <a:gd name="connsiteX717" fmla="*/ 8199792 w 11218359"/>
              <a:gd name="connsiteY717" fmla="*/ 1168841 h 1168841"/>
              <a:gd name="connsiteX718" fmla="*/ 8211222 w 11218359"/>
              <a:gd name="connsiteY718" fmla="*/ 1168841 h 1168841"/>
              <a:gd name="connsiteX719" fmla="*/ 8222652 w 11218359"/>
              <a:gd name="connsiteY719" fmla="*/ 1168841 h 1168841"/>
              <a:gd name="connsiteX720" fmla="*/ 8234082 w 11218359"/>
              <a:gd name="connsiteY720" fmla="*/ 1168841 h 1168841"/>
              <a:gd name="connsiteX721" fmla="*/ 8245512 w 11218359"/>
              <a:gd name="connsiteY721" fmla="*/ 1168841 h 1168841"/>
              <a:gd name="connsiteX722" fmla="*/ 8256989 w 11218359"/>
              <a:gd name="connsiteY722" fmla="*/ 1168841 h 1168841"/>
              <a:gd name="connsiteX723" fmla="*/ 8268419 w 11218359"/>
              <a:gd name="connsiteY723" fmla="*/ 1168841 h 1168841"/>
              <a:gd name="connsiteX724" fmla="*/ 8279850 w 11218359"/>
              <a:gd name="connsiteY724" fmla="*/ 1168841 h 1168841"/>
              <a:gd name="connsiteX725" fmla="*/ 8291280 w 11218359"/>
              <a:gd name="connsiteY725" fmla="*/ 1168841 h 1168841"/>
              <a:gd name="connsiteX726" fmla="*/ 8302709 w 11218359"/>
              <a:gd name="connsiteY726" fmla="*/ 1168841 h 1168841"/>
              <a:gd name="connsiteX727" fmla="*/ 8314187 w 11218359"/>
              <a:gd name="connsiteY727" fmla="*/ 1168841 h 1168841"/>
              <a:gd name="connsiteX728" fmla="*/ 8325617 w 11218359"/>
              <a:gd name="connsiteY728" fmla="*/ 1168841 h 1168841"/>
              <a:gd name="connsiteX729" fmla="*/ 8337047 w 11218359"/>
              <a:gd name="connsiteY729" fmla="*/ 1168841 h 1168841"/>
              <a:gd name="connsiteX730" fmla="*/ 8348477 w 11218359"/>
              <a:gd name="connsiteY730" fmla="*/ 1168841 h 1168841"/>
              <a:gd name="connsiteX731" fmla="*/ 8359907 w 11218359"/>
              <a:gd name="connsiteY731" fmla="*/ 1168841 h 1168841"/>
              <a:gd name="connsiteX732" fmla="*/ 8371385 w 11218359"/>
              <a:gd name="connsiteY732" fmla="*/ 1168841 h 1168841"/>
              <a:gd name="connsiteX733" fmla="*/ 8382815 w 11218359"/>
              <a:gd name="connsiteY733" fmla="*/ 1168841 h 1168841"/>
              <a:gd name="connsiteX734" fmla="*/ 8394245 w 11218359"/>
              <a:gd name="connsiteY734" fmla="*/ 1168841 h 1168841"/>
              <a:gd name="connsiteX735" fmla="*/ 8405674 w 11218359"/>
              <a:gd name="connsiteY735" fmla="*/ 1168841 h 1168841"/>
              <a:gd name="connsiteX736" fmla="*/ 8417104 w 11218359"/>
              <a:gd name="connsiteY736" fmla="*/ 1168841 h 1168841"/>
              <a:gd name="connsiteX737" fmla="*/ 8428582 w 11218359"/>
              <a:gd name="connsiteY737" fmla="*/ 1168841 h 1168841"/>
              <a:gd name="connsiteX738" fmla="*/ 8440012 w 11218359"/>
              <a:gd name="connsiteY738" fmla="*/ 1168841 h 1168841"/>
              <a:gd name="connsiteX739" fmla="*/ 8451442 w 11218359"/>
              <a:gd name="connsiteY739" fmla="*/ 1168841 h 1168841"/>
              <a:gd name="connsiteX740" fmla="*/ 8462872 w 11218359"/>
              <a:gd name="connsiteY740" fmla="*/ 1168841 h 1168841"/>
              <a:gd name="connsiteX741" fmla="*/ 8474302 w 11218359"/>
              <a:gd name="connsiteY741" fmla="*/ 1168841 h 1168841"/>
              <a:gd name="connsiteX742" fmla="*/ 8485780 w 11218359"/>
              <a:gd name="connsiteY742" fmla="*/ 1168841 h 1168841"/>
              <a:gd name="connsiteX743" fmla="*/ 8497210 w 11218359"/>
              <a:gd name="connsiteY743" fmla="*/ 1168841 h 1168841"/>
              <a:gd name="connsiteX744" fmla="*/ 8508640 w 11218359"/>
              <a:gd name="connsiteY744" fmla="*/ 1168841 h 1168841"/>
              <a:gd name="connsiteX745" fmla="*/ 8520069 w 11218359"/>
              <a:gd name="connsiteY745" fmla="*/ 1168841 h 1168841"/>
              <a:gd name="connsiteX746" fmla="*/ 8531500 w 11218359"/>
              <a:gd name="connsiteY746" fmla="*/ 1168841 h 1168841"/>
              <a:gd name="connsiteX747" fmla="*/ 8542977 w 11218359"/>
              <a:gd name="connsiteY747" fmla="*/ 1168841 h 1168841"/>
              <a:gd name="connsiteX748" fmla="*/ 8554407 w 11218359"/>
              <a:gd name="connsiteY748" fmla="*/ 1168841 h 1168841"/>
              <a:gd name="connsiteX749" fmla="*/ 8565837 w 11218359"/>
              <a:gd name="connsiteY749" fmla="*/ 1168841 h 1168841"/>
              <a:gd name="connsiteX750" fmla="*/ 8577267 w 11218359"/>
              <a:gd name="connsiteY750" fmla="*/ 1168841 h 1168841"/>
              <a:gd name="connsiteX751" fmla="*/ 8588697 w 11218359"/>
              <a:gd name="connsiteY751" fmla="*/ 1168841 h 1168841"/>
              <a:gd name="connsiteX752" fmla="*/ 8600175 w 11218359"/>
              <a:gd name="connsiteY752" fmla="*/ 1168841 h 1168841"/>
              <a:gd name="connsiteX753" fmla="*/ 8611605 w 11218359"/>
              <a:gd name="connsiteY753" fmla="*/ 1168841 h 1168841"/>
              <a:gd name="connsiteX754" fmla="*/ 8623035 w 11218359"/>
              <a:gd name="connsiteY754" fmla="*/ 1168841 h 1168841"/>
              <a:gd name="connsiteX755" fmla="*/ 8634465 w 11218359"/>
              <a:gd name="connsiteY755" fmla="*/ 1168841 h 1168841"/>
              <a:gd name="connsiteX756" fmla="*/ 8645895 w 11218359"/>
              <a:gd name="connsiteY756" fmla="*/ 1168841 h 1168841"/>
              <a:gd name="connsiteX757" fmla="*/ 8657373 w 11218359"/>
              <a:gd name="connsiteY757" fmla="*/ 1168841 h 1168841"/>
              <a:gd name="connsiteX758" fmla="*/ 8668802 w 11218359"/>
              <a:gd name="connsiteY758" fmla="*/ 1168841 h 1168841"/>
              <a:gd name="connsiteX759" fmla="*/ 8680232 w 11218359"/>
              <a:gd name="connsiteY759" fmla="*/ 1168841 h 1168841"/>
              <a:gd name="connsiteX760" fmla="*/ 8691662 w 11218359"/>
              <a:gd name="connsiteY760" fmla="*/ 1168841 h 1168841"/>
              <a:gd name="connsiteX761" fmla="*/ 8703093 w 11218359"/>
              <a:gd name="connsiteY761" fmla="*/ 1168841 h 1168841"/>
              <a:gd name="connsiteX762" fmla="*/ 8714570 w 11218359"/>
              <a:gd name="connsiteY762" fmla="*/ 1168841 h 1168841"/>
              <a:gd name="connsiteX763" fmla="*/ 8726000 w 11218359"/>
              <a:gd name="connsiteY763" fmla="*/ 1168841 h 1168841"/>
              <a:gd name="connsiteX764" fmla="*/ 8737430 w 11218359"/>
              <a:gd name="connsiteY764" fmla="*/ 1168841 h 1168841"/>
              <a:gd name="connsiteX765" fmla="*/ 8748860 w 11218359"/>
              <a:gd name="connsiteY765" fmla="*/ 1168841 h 1168841"/>
              <a:gd name="connsiteX766" fmla="*/ 8760290 w 11218359"/>
              <a:gd name="connsiteY766" fmla="*/ 1168841 h 1168841"/>
              <a:gd name="connsiteX767" fmla="*/ 8771768 w 11218359"/>
              <a:gd name="connsiteY767" fmla="*/ 1168841 h 1168841"/>
              <a:gd name="connsiteX768" fmla="*/ 8783198 w 11218359"/>
              <a:gd name="connsiteY768" fmla="*/ 1168841 h 1168841"/>
              <a:gd name="connsiteX769" fmla="*/ 8794628 w 11218359"/>
              <a:gd name="connsiteY769" fmla="*/ 1168841 h 1168841"/>
              <a:gd name="connsiteX770" fmla="*/ 8806058 w 11218359"/>
              <a:gd name="connsiteY770" fmla="*/ 1168841 h 1168841"/>
              <a:gd name="connsiteX771" fmla="*/ 8817488 w 11218359"/>
              <a:gd name="connsiteY771" fmla="*/ 1168841 h 1168841"/>
              <a:gd name="connsiteX772" fmla="*/ 8828918 w 11218359"/>
              <a:gd name="connsiteY772" fmla="*/ 1168841 h 1168841"/>
              <a:gd name="connsiteX773" fmla="*/ 8840395 w 11218359"/>
              <a:gd name="connsiteY773" fmla="*/ 371084 h 1168841"/>
              <a:gd name="connsiteX774" fmla="*/ 8851825 w 11218359"/>
              <a:gd name="connsiteY774" fmla="*/ 151743 h 1168841"/>
              <a:gd name="connsiteX775" fmla="*/ 8863256 w 11218359"/>
              <a:gd name="connsiteY775" fmla="*/ 335028 h 1168841"/>
              <a:gd name="connsiteX776" fmla="*/ 8874686 w 11218359"/>
              <a:gd name="connsiteY776" fmla="*/ 423667 h 1168841"/>
              <a:gd name="connsiteX777" fmla="*/ 8886115 w 11218359"/>
              <a:gd name="connsiteY777" fmla="*/ 510807 h 1168841"/>
              <a:gd name="connsiteX778" fmla="*/ 8897593 w 11218359"/>
              <a:gd name="connsiteY778" fmla="*/ 306486 h 1168841"/>
              <a:gd name="connsiteX779" fmla="*/ 8909022 w 11218359"/>
              <a:gd name="connsiteY779" fmla="*/ 57093 h 1168841"/>
              <a:gd name="connsiteX780" fmla="*/ 8920453 w 11218359"/>
              <a:gd name="connsiteY780" fmla="*/ 7515 h 1168841"/>
              <a:gd name="connsiteX781" fmla="*/ 8931883 w 11218359"/>
              <a:gd name="connsiteY781" fmla="*/ 141222 h 1168841"/>
              <a:gd name="connsiteX782" fmla="*/ 8943313 w 11218359"/>
              <a:gd name="connsiteY782" fmla="*/ 240382 h 1168841"/>
              <a:gd name="connsiteX783" fmla="*/ 8954791 w 11218359"/>
              <a:gd name="connsiteY783" fmla="*/ 366579 h 1168841"/>
              <a:gd name="connsiteX784" fmla="*/ 8966220 w 11218359"/>
              <a:gd name="connsiteY784" fmla="*/ 543858 h 1168841"/>
              <a:gd name="connsiteX785" fmla="*/ 8977651 w 11218359"/>
              <a:gd name="connsiteY785" fmla="*/ 602451 h 1168841"/>
              <a:gd name="connsiteX786" fmla="*/ 8989080 w 11218359"/>
              <a:gd name="connsiteY786" fmla="*/ 0 h 1168841"/>
              <a:gd name="connsiteX787" fmla="*/ 9000511 w 11218359"/>
              <a:gd name="connsiteY787" fmla="*/ 279440 h 1168841"/>
              <a:gd name="connsiteX788" fmla="*/ 9011988 w 11218359"/>
              <a:gd name="connsiteY788" fmla="*/ 668555 h 1168841"/>
              <a:gd name="connsiteX789" fmla="*/ 9023418 w 11218359"/>
              <a:gd name="connsiteY789" fmla="*/ 769210 h 1168841"/>
              <a:gd name="connsiteX790" fmla="*/ 9034849 w 11218359"/>
              <a:gd name="connsiteY790" fmla="*/ 637003 h 1168841"/>
              <a:gd name="connsiteX791" fmla="*/ 9046278 w 11218359"/>
              <a:gd name="connsiteY791" fmla="*/ 731653 h 1168841"/>
              <a:gd name="connsiteX792" fmla="*/ 9057709 w 11218359"/>
              <a:gd name="connsiteY792" fmla="*/ 623483 h 1168841"/>
              <a:gd name="connsiteX793" fmla="*/ 9069186 w 11218359"/>
              <a:gd name="connsiteY793" fmla="*/ 390615 h 1168841"/>
              <a:gd name="connsiteX794" fmla="*/ 9080615 w 11218359"/>
              <a:gd name="connsiteY794" fmla="*/ 410146 h 1168841"/>
              <a:gd name="connsiteX795" fmla="*/ 9092046 w 11218359"/>
              <a:gd name="connsiteY795" fmla="*/ 462729 h 1168841"/>
              <a:gd name="connsiteX796" fmla="*/ 9103476 w 11218359"/>
              <a:gd name="connsiteY796" fmla="*/ 1168841 h 1168841"/>
              <a:gd name="connsiteX797" fmla="*/ 9114906 w 11218359"/>
              <a:gd name="connsiteY797" fmla="*/ 1168841 h 1168841"/>
              <a:gd name="connsiteX798" fmla="*/ 9126384 w 11218359"/>
              <a:gd name="connsiteY798" fmla="*/ 1168841 h 1168841"/>
              <a:gd name="connsiteX799" fmla="*/ 9137813 w 11218359"/>
              <a:gd name="connsiteY799" fmla="*/ 1168841 h 1168841"/>
              <a:gd name="connsiteX800" fmla="*/ 9149244 w 11218359"/>
              <a:gd name="connsiteY800" fmla="*/ 1168841 h 1168841"/>
              <a:gd name="connsiteX801" fmla="*/ 9160673 w 11218359"/>
              <a:gd name="connsiteY801" fmla="*/ 1167341 h 1168841"/>
              <a:gd name="connsiteX802" fmla="*/ 9172104 w 11218359"/>
              <a:gd name="connsiteY802" fmla="*/ 1168841 h 1168841"/>
              <a:gd name="connsiteX803" fmla="*/ 9183581 w 11218359"/>
              <a:gd name="connsiteY803" fmla="*/ 1168841 h 1168841"/>
              <a:gd name="connsiteX804" fmla="*/ 9195011 w 11218359"/>
              <a:gd name="connsiteY804" fmla="*/ 1168841 h 1168841"/>
              <a:gd name="connsiteX805" fmla="*/ 9206442 w 11218359"/>
              <a:gd name="connsiteY805" fmla="*/ 1168841 h 1168841"/>
              <a:gd name="connsiteX806" fmla="*/ 9217871 w 11218359"/>
              <a:gd name="connsiteY806" fmla="*/ 1168841 h 1168841"/>
              <a:gd name="connsiteX807" fmla="*/ 9229301 w 11218359"/>
              <a:gd name="connsiteY807" fmla="*/ 1168841 h 1168841"/>
              <a:gd name="connsiteX808" fmla="*/ 9240779 w 11218359"/>
              <a:gd name="connsiteY808" fmla="*/ 1168841 h 1168841"/>
              <a:gd name="connsiteX809" fmla="*/ 9252209 w 11218359"/>
              <a:gd name="connsiteY809" fmla="*/ 1168841 h 1168841"/>
              <a:gd name="connsiteX810" fmla="*/ 9263639 w 11218359"/>
              <a:gd name="connsiteY810" fmla="*/ 1168841 h 1168841"/>
              <a:gd name="connsiteX811" fmla="*/ 9275069 w 11218359"/>
              <a:gd name="connsiteY811" fmla="*/ 1168841 h 1168841"/>
              <a:gd name="connsiteX812" fmla="*/ 9286498 w 11218359"/>
              <a:gd name="connsiteY812" fmla="*/ 1168841 h 1168841"/>
              <a:gd name="connsiteX813" fmla="*/ 9297977 w 11218359"/>
              <a:gd name="connsiteY813" fmla="*/ 1168841 h 1168841"/>
              <a:gd name="connsiteX814" fmla="*/ 9309406 w 11218359"/>
              <a:gd name="connsiteY814" fmla="*/ 1168841 h 1168841"/>
              <a:gd name="connsiteX815" fmla="*/ 9320837 w 11218359"/>
              <a:gd name="connsiteY815" fmla="*/ 1168841 h 1168841"/>
              <a:gd name="connsiteX816" fmla="*/ 9332266 w 11218359"/>
              <a:gd name="connsiteY816" fmla="*/ 1168841 h 1168841"/>
              <a:gd name="connsiteX817" fmla="*/ 9343696 w 11218359"/>
              <a:gd name="connsiteY817" fmla="*/ 1168841 h 1168841"/>
              <a:gd name="connsiteX818" fmla="*/ 9355174 w 11218359"/>
              <a:gd name="connsiteY818" fmla="*/ 1168841 h 1168841"/>
              <a:gd name="connsiteX819" fmla="*/ 9366604 w 11218359"/>
              <a:gd name="connsiteY819" fmla="*/ 1168841 h 1168841"/>
              <a:gd name="connsiteX820" fmla="*/ 9378035 w 11218359"/>
              <a:gd name="connsiteY820" fmla="*/ 1168841 h 1168841"/>
              <a:gd name="connsiteX821" fmla="*/ 9389464 w 11218359"/>
              <a:gd name="connsiteY821" fmla="*/ 1168841 h 1168841"/>
              <a:gd name="connsiteX822" fmla="*/ 9400894 w 11218359"/>
              <a:gd name="connsiteY822" fmla="*/ 1168841 h 1168841"/>
              <a:gd name="connsiteX823" fmla="*/ 9412372 w 11218359"/>
              <a:gd name="connsiteY823" fmla="*/ 1168841 h 1168841"/>
              <a:gd name="connsiteX824" fmla="*/ 9423802 w 11218359"/>
              <a:gd name="connsiteY824" fmla="*/ 1168841 h 1168841"/>
              <a:gd name="connsiteX825" fmla="*/ 9435232 w 11218359"/>
              <a:gd name="connsiteY825" fmla="*/ 1168841 h 1168841"/>
              <a:gd name="connsiteX826" fmla="*/ 9446662 w 11218359"/>
              <a:gd name="connsiteY826" fmla="*/ 1168841 h 1168841"/>
              <a:gd name="connsiteX827" fmla="*/ 9458091 w 11218359"/>
              <a:gd name="connsiteY827" fmla="*/ 1168841 h 1168841"/>
              <a:gd name="connsiteX828" fmla="*/ 9469570 w 11218359"/>
              <a:gd name="connsiteY828" fmla="*/ 1168841 h 1168841"/>
              <a:gd name="connsiteX829" fmla="*/ 9480999 w 11218359"/>
              <a:gd name="connsiteY829" fmla="*/ 1168841 h 1168841"/>
              <a:gd name="connsiteX830" fmla="*/ 9492429 w 11218359"/>
              <a:gd name="connsiteY830" fmla="*/ 1168841 h 1168841"/>
              <a:gd name="connsiteX831" fmla="*/ 9503859 w 11218359"/>
              <a:gd name="connsiteY831" fmla="*/ 1168841 h 1168841"/>
              <a:gd name="connsiteX832" fmla="*/ 9515289 w 11218359"/>
              <a:gd name="connsiteY832" fmla="*/ 1168841 h 1168841"/>
              <a:gd name="connsiteX833" fmla="*/ 9526767 w 11218359"/>
              <a:gd name="connsiteY833" fmla="*/ 1168841 h 1168841"/>
              <a:gd name="connsiteX834" fmla="*/ 9538197 w 11218359"/>
              <a:gd name="connsiteY834" fmla="*/ 1168841 h 1168841"/>
              <a:gd name="connsiteX835" fmla="*/ 9549626 w 11218359"/>
              <a:gd name="connsiteY835" fmla="*/ 1168841 h 1168841"/>
              <a:gd name="connsiteX836" fmla="*/ 9561057 w 11218359"/>
              <a:gd name="connsiteY836" fmla="*/ 1168841 h 1168841"/>
              <a:gd name="connsiteX837" fmla="*/ 9572487 w 11218359"/>
              <a:gd name="connsiteY837" fmla="*/ 1168841 h 1168841"/>
              <a:gd name="connsiteX838" fmla="*/ 9583965 w 11218359"/>
              <a:gd name="connsiteY838" fmla="*/ 1168841 h 1168841"/>
              <a:gd name="connsiteX839" fmla="*/ 9595395 w 11218359"/>
              <a:gd name="connsiteY839" fmla="*/ 1168841 h 1168841"/>
              <a:gd name="connsiteX840" fmla="*/ 9606824 w 11218359"/>
              <a:gd name="connsiteY840" fmla="*/ 1168841 h 1168841"/>
              <a:gd name="connsiteX841" fmla="*/ 9618255 w 11218359"/>
              <a:gd name="connsiteY841" fmla="*/ 1168841 h 1168841"/>
              <a:gd name="connsiteX842" fmla="*/ 9629684 w 11218359"/>
              <a:gd name="connsiteY842" fmla="*/ 1168841 h 1168841"/>
              <a:gd name="connsiteX843" fmla="*/ 9641163 w 11218359"/>
              <a:gd name="connsiteY843" fmla="*/ 1168841 h 1168841"/>
              <a:gd name="connsiteX844" fmla="*/ 9652592 w 11218359"/>
              <a:gd name="connsiteY844" fmla="*/ 1168841 h 1168841"/>
              <a:gd name="connsiteX845" fmla="*/ 9664022 w 11218359"/>
              <a:gd name="connsiteY845" fmla="*/ 1168841 h 1168841"/>
              <a:gd name="connsiteX846" fmla="*/ 9675452 w 11218359"/>
              <a:gd name="connsiteY846" fmla="*/ 1168841 h 1168841"/>
              <a:gd name="connsiteX847" fmla="*/ 9686882 w 11218359"/>
              <a:gd name="connsiteY847" fmla="*/ 1168841 h 1168841"/>
              <a:gd name="connsiteX848" fmla="*/ 9698360 w 11218359"/>
              <a:gd name="connsiteY848" fmla="*/ 1168841 h 1168841"/>
              <a:gd name="connsiteX849" fmla="*/ 9709790 w 11218359"/>
              <a:gd name="connsiteY849" fmla="*/ 1168841 h 1168841"/>
              <a:gd name="connsiteX850" fmla="*/ 9721219 w 11218359"/>
              <a:gd name="connsiteY850" fmla="*/ 1168841 h 1168841"/>
              <a:gd name="connsiteX851" fmla="*/ 9732650 w 11218359"/>
              <a:gd name="connsiteY851" fmla="*/ 1168841 h 1168841"/>
              <a:gd name="connsiteX852" fmla="*/ 9744080 w 11218359"/>
              <a:gd name="connsiteY852" fmla="*/ 1168841 h 1168841"/>
              <a:gd name="connsiteX853" fmla="*/ 9755557 w 11218359"/>
              <a:gd name="connsiteY853" fmla="*/ 1168841 h 1168841"/>
              <a:gd name="connsiteX854" fmla="*/ 9766988 w 11218359"/>
              <a:gd name="connsiteY854" fmla="*/ 1168841 h 1168841"/>
              <a:gd name="connsiteX855" fmla="*/ 9778417 w 11218359"/>
              <a:gd name="connsiteY855" fmla="*/ 1168841 h 1168841"/>
              <a:gd name="connsiteX856" fmla="*/ 9789848 w 11218359"/>
              <a:gd name="connsiteY856" fmla="*/ 1168841 h 1168841"/>
              <a:gd name="connsiteX857" fmla="*/ 9801277 w 11218359"/>
              <a:gd name="connsiteY857" fmla="*/ 1168841 h 1168841"/>
              <a:gd name="connsiteX858" fmla="*/ 9812755 w 11218359"/>
              <a:gd name="connsiteY858" fmla="*/ 1168841 h 1168841"/>
              <a:gd name="connsiteX859" fmla="*/ 9824185 w 11218359"/>
              <a:gd name="connsiteY859" fmla="*/ 1168841 h 1168841"/>
              <a:gd name="connsiteX860" fmla="*/ 9835615 w 11218359"/>
              <a:gd name="connsiteY860" fmla="*/ 1168841 h 1168841"/>
              <a:gd name="connsiteX861" fmla="*/ 9847045 w 11218359"/>
              <a:gd name="connsiteY861" fmla="*/ 1168841 h 1168841"/>
              <a:gd name="connsiteX862" fmla="*/ 9858475 w 11218359"/>
              <a:gd name="connsiteY862" fmla="*/ 1168841 h 1168841"/>
              <a:gd name="connsiteX863" fmla="*/ 9869952 w 11218359"/>
              <a:gd name="connsiteY863" fmla="*/ 1168841 h 1168841"/>
              <a:gd name="connsiteX864" fmla="*/ 9881383 w 11218359"/>
              <a:gd name="connsiteY864" fmla="*/ 1168841 h 1168841"/>
              <a:gd name="connsiteX865" fmla="*/ 9892812 w 11218359"/>
              <a:gd name="connsiteY865" fmla="*/ 1168841 h 1168841"/>
              <a:gd name="connsiteX866" fmla="*/ 9904243 w 11218359"/>
              <a:gd name="connsiteY866" fmla="*/ 1168841 h 1168841"/>
              <a:gd name="connsiteX867" fmla="*/ 9915673 w 11218359"/>
              <a:gd name="connsiteY867" fmla="*/ 1168841 h 1168841"/>
              <a:gd name="connsiteX868" fmla="*/ 9927102 w 11218359"/>
              <a:gd name="connsiteY868" fmla="*/ 1168841 h 1168841"/>
              <a:gd name="connsiteX869" fmla="*/ 9938581 w 11218359"/>
              <a:gd name="connsiteY869" fmla="*/ 1168841 h 1168841"/>
              <a:gd name="connsiteX870" fmla="*/ 9950010 w 11218359"/>
              <a:gd name="connsiteY870" fmla="*/ 1168841 h 1168841"/>
              <a:gd name="connsiteX871" fmla="*/ 9961441 w 11218359"/>
              <a:gd name="connsiteY871" fmla="*/ 1168841 h 1168841"/>
              <a:gd name="connsiteX872" fmla="*/ 9972870 w 11218359"/>
              <a:gd name="connsiteY872" fmla="*/ 1168841 h 1168841"/>
              <a:gd name="connsiteX873" fmla="*/ 9984300 w 11218359"/>
              <a:gd name="connsiteY873" fmla="*/ 1168841 h 1168841"/>
              <a:gd name="connsiteX874" fmla="*/ 9995778 w 11218359"/>
              <a:gd name="connsiteY874" fmla="*/ 1168841 h 1168841"/>
              <a:gd name="connsiteX875" fmla="*/ 10007208 w 11218359"/>
              <a:gd name="connsiteY875" fmla="*/ 1168841 h 1168841"/>
              <a:gd name="connsiteX876" fmla="*/ 10018638 w 11218359"/>
              <a:gd name="connsiteY876" fmla="*/ 1168841 h 1168841"/>
              <a:gd name="connsiteX877" fmla="*/ 10030068 w 11218359"/>
              <a:gd name="connsiteY877" fmla="*/ 1168841 h 1168841"/>
              <a:gd name="connsiteX878" fmla="*/ 10041498 w 11218359"/>
              <a:gd name="connsiteY878" fmla="*/ 1168841 h 1168841"/>
              <a:gd name="connsiteX879" fmla="*/ 10052976 w 11218359"/>
              <a:gd name="connsiteY879" fmla="*/ 1168841 h 1168841"/>
              <a:gd name="connsiteX880" fmla="*/ 10064405 w 11218359"/>
              <a:gd name="connsiteY880" fmla="*/ 1168841 h 1168841"/>
              <a:gd name="connsiteX881" fmla="*/ 10075835 w 11218359"/>
              <a:gd name="connsiteY881" fmla="*/ 1168841 h 1168841"/>
              <a:gd name="connsiteX882" fmla="*/ 10087266 w 11218359"/>
              <a:gd name="connsiteY882" fmla="*/ 1168841 h 1168841"/>
              <a:gd name="connsiteX883" fmla="*/ 10098695 w 11218359"/>
              <a:gd name="connsiteY883" fmla="*/ 1168841 h 1168841"/>
              <a:gd name="connsiteX884" fmla="*/ 10110174 w 11218359"/>
              <a:gd name="connsiteY884" fmla="*/ 1168841 h 1168841"/>
              <a:gd name="connsiteX885" fmla="*/ 10121603 w 11218359"/>
              <a:gd name="connsiteY885" fmla="*/ 1168841 h 1168841"/>
              <a:gd name="connsiteX886" fmla="*/ 10133033 w 11218359"/>
              <a:gd name="connsiteY886" fmla="*/ 1168841 h 1168841"/>
              <a:gd name="connsiteX887" fmla="*/ 10144463 w 11218359"/>
              <a:gd name="connsiteY887" fmla="*/ 1168841 h 1168841"/>
              <a:gd name="connsiteX888" fmla="*/ 10155893 w 11218359"/>
              <a:gd name="connsiteY888" fmla="*/ 1168841 h 1168841"/>
              <a:gd name="connsiteX889" fmla="*/ 10167371 w 11218359"/>
              <a:gd name="connsiteY889" fmla="*/ 1168841 h 1168841"/>
              <a:gd name="connsiteX890" fmla="*/ 10178801 w 11218359"/>
              <a:gd name="connsiteY890" fmla="*/ 1168841 h 1168841"/>
              <a:gd name="connsiteX891" fmla="*/ 10190230 w 11218359"/>
              <a:gd name="connsiteY891" fmla="*/ 1168841 h 1168841"/>
              <a:gd name="connsiteX892" fmla="*/ 10201661 w 11218359"/>
              <a:gd name="connsiteY892" fmla="*/ 1168841 h 1168841"/>
              <a:gd name="connsiteX893" fmla="*/ 10213091 w 11218359"/>
              <a:gd name="connsiteY893" fmla="*/ 1168841 h 1168841"/>
              <a:gd name="connsiteX894" fmla="*/ 10224569 w 11218359"/>
              <a:gd name="connsiteY894" fmla="*/ 1168841 h 1168841"/>
              <a:gd name="connsiteX895" fmla="*/ 10235998 w 11218359"/>
              <a:gd name="connsiteY895" fmla="*/ 1168841 h 1168841"/>
              <a:gd name="connsiteX896" fmla="*/ 10247428 w 11218359"/>
              <a:gd name="connsiteY896" fmla="*/ 1168841 h 1168841"/>
              <a:gd name="connsiteX897" fmla="*/ 10258859 w 11218359"/>
              <a:gd name="connsiteY897" fmla="*/ 1168841 h 1168841"/>
              <a:gd name="connsiteX898" fmla="*/ 10270288 w 11218359"/>
              <a:gd name="connsiteY898" fmla="*/ 1168841 h 1168841"/>
              <a:gd name="connsiteX899" fmla="*/ 10281767 w 11218359"/>
              <a:gd name="connsiteY899" fmla="*/ 1168841 h 1168841"/>
              <a:gd name="connsiteX900" fmla="*/ 10293196 w 11218359"/>
              <a:gd name="connsiteY900" fmla="*/ 1168841 h 1168841"/>
              <a:gd name="connsiteX901" fmla="*/ 10304626 w 11218359"/>
              <a:gd name="connsiteY901" fmla="*/ 1168841 h 1168841"/>
              <a:gd name="connsiteX902" fmla="*/ 10316056 w 11218359"/>
              <a:gd name="connsiteY902" fmla="*/ 1168841 h 1168841"/>
              <a:gd name="connsiteX903" fmla="*/ 10327486 w 11218359"/>
              <a:gd name="connsiteY903" fmla="*/ 1168841 h 1168841"/>
              <a:gd name="connsiteX904" fmla="*/ 10338963 w 11218359"/>
              <a:gd name="connsiteY904" fmla="*/ 1168841 h 1168841"/>
              <a:gd name="connsiteX905" fmla="*/ 10350394 w 11218359"/>
              <a:gd name="connsiteY905" fmla="*/ 1168841 h 1168841"/>
              <a:gd name="connsiteX906" fmla="*/ 10361823 w 11218359"/>
              <a:gd name="connsiteY906" fmla="*/ 1168841 h 1168841"/>
              <a:gd name="connsiteX907" fmla="*/ 10373254 w 11218359"/>
              <a:gd name="connsiteY907" fmla="*/ 1168841 h 1168841"/>
              <a:gd name="connsiteX908" fmla="*/ 10384684 w 11218359"/>
              <a:gd name="connsiteY908" fmla="*/ 1168841 h 1168841"/>
              <a:gd name="connsiteX909" fmla="*/ 10396161 w 11218359"/>
              <a:gd name="connsiteY909" fmla="*/ 1168841 h 1168841"/>
              <a:gd name="connsiteX910" fmla="*/ 10407591 w 11218359"/>
              <a:gd name="connsiteY910" fmla="*/ 1168841 h 1168841"/>
              <a:gd name="connsiteX911" fmla="*/ 10419021 w 11218359"/>
              <a:gd name="connsiteY911" fmla="*/ 1168841 h 1168841"/>
              <a:gd name="connsiteX912" fmla="*/ 10430452 w 11218359"/>
              <a:gd name="connsiteY912" fmla="*/ 1168841 h 1168841"/>
              <a:gd name="connsiteX913" fmla="*/ 10441881 w 11218359"/>
              <a:gd name="connsiteY913" fmla="*/ 1168841 h 1168841"/>
              <a:gd name="connsiteX914" fmla="*/ 10453358 w 11218359"/>
              <a:gd name="connsiteY914" fmla="*/ 1168841 h 1168841"/>
              <a:gd name="connsiteX915" fmla="*/ 10464789 w 11218359"/>
              <a:gd name="connsiteY915" fmla="*/ 1168841 h 1168841"/>
              <a:gd name="connsiteX916" fmla="*/ 10476219 w 11218359"/>
              <a:gd name="connsiteY916" fmla="*/ 1168841 h 1168841"/>
              <a:gd name="connsiteX917" fmla="*/ 10487649 w 11218359"/>
              <a:gd name="connsiteY917" fmla="*/ 1168841 h 1168841"/>
              <a:gd name="connsiteX918" fmla="*/ 10499079 w 11218359"/>
              <a:gd name="connsiteY918" fmla="*/ 1168841 h 1168841"/>
              <a:gd name="connsiteX919" fmla="*/ 10510556 w 11218359"/>
              <a:gd name="connsiteY919" fmla="*/ 1168841 h 1168841"/>
              <a:gd name="connsiteX920" fmla="*/ 10521987 w 11218359"/>
              <a:gd name="connsiteY920" fmla="*/ 1168841 h 1168841"/>
              <a:gd name="connsiteX921" fmla="*/ 10533416 w 11218359"/>
              <a:gd name="connsiteY921" fmla="*/ 1168841 h 1168841"/>
              <a:gd name="connsiteX922" fmla="*/ 10544847 w 11218359"/>
              <a:gd name="connsiteY922" fmla="*/ 1168841 h 1168841"/>
              <a:gd name="connsiteX923" fmla="*/ 10556277 w 11218359"/>
              <a:gd name="connsiteY923" fmla="*/ 1168841 h 1168841"/>
              <a:gd name="connsiteX924" fmla="*/ 10567754 w 11218359"/>
              <a:gd name="connsiteY924" fmla="*/ 1168841 h 1168841"/>
              <a:gd name="connsiteX925" fmla="*/ 10579184 w 11218359"/>
              <a:gd name="connsiteY925" fmla="*/ 1168841 h 1168841"/>
              <a:gd name="connsiteX926" fmla="*/ 10590614 w 11218359"/>
              <a:gd name="connsiteY926" fmla="*/ 1168841 h 1168841"/>
              <a:gd name="connsiteX927" fmla="*/ 10602045 w 11218359"/>
              <a:gd name="connsiteY927" fmla="*/ 1168841 h 1168841"/>
              <a:gd name="connsiteX928" fmla="*/ 10613474 w 11218359"/>
              <a:gd name="connsiteY928" fmla="*/ 1168841 h 1168841"/>
              <a:gd name="connsiteX929" fmla="*/ 10624951 w 11218359"/>
              <a:gd name="connsiteY929" fmla="*/ 1168841 h 1168841"/>
              <a:gd name="connsiteX930" fmla="*/ 10636382 w 11218359"/>
              <a:gd name="connsiteY930" fmla="*/ 1168841 h 1168841"/>
              <a:gd name="connsiteX931" fmla="*/ 10647812 w 11218359"/>
              <a:gd name="connsiteY931" fmla="*/ 1168841 h 1168841"/>
              <a:gd name="connsiteX932" fmla="*/ 10659241 w 11218359"/>
              <a:gd name="connsiteY932" fmla="*/ 1168841 h 1168841"/>
              <a:gd name="connsiteX933" fmla="*/ 10670672 w 11218359"/>
              <a:gd name="connsiteY933" fmla="*/ 1168841 h 1168841"/>
              <a:gd name="connsiteX934" fmla="*/ 10682149 w 11218359"/>
              <a:gd name="connsiteY934" fmla="*/ 1168841 h 1168841"/>
              <a:gd name="connsiteX935" fmla="*/ 10693580 w 11218359"/>
              <a:gd name="connsiteY935" fmla="*/ 1168841 h 1168841"/>
              <a:gd name="connsiteX936" fmla="*/ 10705009 w 11218359"/>
              <a:gd name="connsiteY936" fmla="*/ 1168841 h 1168841"/>
              <a:gd name="connsiteX937" fmla="*/ 10716439 w 11218359"/>
              <a:gd name="connsiteY937" fmla="*/ 1168841 h 1168841"/>
              <a:gd name="connsiteX938" fmla="*/ 10727870 w 11218359"/>
              <a:gd name="connsiteY938" fmla="*/ 1168841 h 1168841"/>
              <a:gd name="connsiteX939" fmla="*/ 10739347 w 11218359"/>
              <a:gd name="connsiteY939" fmla="*/ 1168841 h 1168841"/>
              <a:gd name="connsiteX940" fmla="*/ 10750778 w 11218359"/>
              <a:gd name="connsiteY940" fmla="*/ 1168841 h 1168841"/>
              <a:gd name="connsiteX941" fmla="*/ 10762207 w 11218359"/>
              <a:gd name="connsiteY941" fmla="*/ 1168841 h 1168841"/>
              <a:gd name="connsiteX942" fmla="*/ 10773637 w 11218359"/>
              <a:gd name="connsiteY942" fmla="*/ 1168841 h 1168841"/>
              <a:gd name="connsiteX943" fmla="*/ 10785067 w 11218359"/>
              <a:gd name="connsiteY943" fmla="*/ 1168841 h 1168841"/>
              <a:gd name="connsiteX944" fmla="*/ 10796544 w 11218359"/>
              <a:gd name="connsiteY944" fmla="*/ 1168841 h 1168841"/>
              <a:gd name="connsiteX945" fmla="*/ 10807975 w 11218359"/>
              <a:gd name="connsiteY945" fmla="*/ 1168841 h 1168841"/>
              <a:gd name="connsiteX946" fmla="*/ 10819405 w 11218359"/>
              <a:gd name="connsiteY946" fmla="*/ 1168841 h 1168841"/>
              <a:gd name="connsiteX947" fmla="*/ 10830834 w 11218359"/>
              <a:gd name="connsiteY947" fmla="*/ 1168841 h 1168841"/>
              <a:gd name="connsiteX948" fmla="*/ 10842265 w 11218359"/>
              <a:gd name="connsiteY948" fmla="*/ 1168841 h 1168841"/>
              <a:gd name="connsiteX949" fmla="*/ 10853742 w 11218359"/>
              <a:gd name="connsiteY949" fmla="*/ 1168841 h 1168841"/>
              <a:gd name="connsiteX950" fmla="*/ 10865173 w 11218359"/>
              <a:gd name="connsiteY950" fmla="*/ 1168841 h 1168841"/>
              <a:gd name="connsiteX951" fmla="*/ 10876602 w 11218359"/>
              <a:gd name="connsiteY951" fmla="*/ 1168841 h 1168841"/>
              <a:gd name="connsiteX952" fmla="*/ 10888032 w 11218359"/>
              <a:gd name="connsiteY952" fmla="*/ 1168841 h 1168841"/>
              <a:gd name="connsiteX953" fmla="*/ 10899463 w 11218359"/>
              <a:gd name="connsiteY953" fmla="*/ 1168841 h 1168841"/>
              <a:gd name="connsiteX954" fmla="*/ 10910892 w 11218359"/>
              <a:gd name="connsiteY954" fmla="*/ 1168841 h 1168841"/>
              <a:gd name="connsiteX955" fmla="*/ 10922369 w 11218359"/>
              <a:gd name="connsiteY955" fmla="*/ 1168841 h 1168841"/>
              <a:gd name="connsiteX956" fmla="*/ 10933800 w 11218359"/>
              <a:gd name="connsiteY956" fmla="*/ 1168841 h 1168841"/>
              <a:gd name="connsiteX957" fmla="*/ 10945230 w 11218359"/>
              <a:gd name="connsiteY957" fmla="*/ 1168841 h 1168841"/>
              <a:gd name="connsiteX958" fmla="*/ 10956660 w 11218359"/>
              <a:gd name="connsiteY958" fmla="*/ 1168841 h 1168841"/>
              <a:gd name="connsiteX959" fmla="*/ 10968090 w 11218359"/>
              <a:gd name="connsiteY959" fmla="*/ 1168841 h 1168841"/>
              <a:gd name="connsiteX960" fmla="*/ 10979567 w 11218359"/>
              <a:gd name="connsiteY960" fmla="*/ 1168841 h 1168841"/>
              <a:gd name="connsiteX961" fmla="*/ 10990998 w 11218359"/>
              <a:gd name="connsiteY961" fmla="*/ 1168841 h 1168841"/>
              <a:gd name="connsiteX962" fmla="*/ 11002427 w 11218359"/>
              <a:gd name="connsiteY962" fmla="*/ 1168841 h 1168841"/>
              <a:gd name="connsiteX963" fmla="*/ 11013858 w 11218359"/>
              <a:gd name="connsiteY963" fmla="*/ 1168841 h 1168841"/>
              <a:gd name="connsiteX964" fmla="*/ 11025287 w 11218359"/>
              <a:gd name="connsiteY964" fmla="*/ 1168841 h 1168841"/>
              <a:gd name="connsiteX965" fmla="*/ 11036765 w 11218359"/>
              <a:gd name="connsiteY965" fmla="*/ 1168841 h 1168841"/>
              <a:gd name="connsiteX966" fmla="*/ 11048195 w 11218359"/>
              <a:gd name="connsiteY966" fmla="*/ 1168841 h 1168841"/>
              <a:gd name="connsiteX967" fmla="*/ 11059625 w 11218359"/>
              <a:gd name="connsiteY967" fmla="*/ 1168841 h 1168841"/>
              <a:gd name="connsiteX968" fmla="*/ 11071056 w 11218359"/>
              <a:gd name="connsiteY968" fmla="*/ 1168841 h 1168841"/>
              <a:gd name="connsiteX969" fmla="*/ 11082485 w 11218359"/>
              <a:gd name="connsiteY969" fmla="*/ 1168841 h 1168841"/>
              <a:gd name="connsiteX970" fmla="*/ 11093962 w 11218359"/>
              <a:gd name="connsiteY970" fmla="*/ 1168841 h 1168841"/>
              <a:gd name="connsiteX971" fmla="*/ 11105393 w 11218359"/>
              <a:gd name="connsiteY971" fmla="*/ 1168841 h 1168841"/>
              <a:gd name="connsiteX972" fmla="*/ 11116823 w 11218359"/>
              <a:gd name="connsiteY972" fmla="*/ 1168841 h 1168841"/>
              <a:gd name="connsiteX973" fmla="*/ 11128253 w 11218359"/>
              <a:gd name="connsiteY973" fmla="*/ 1168841 h 1168841"/>
              <a:gd name="connsiteX974" fmla="*/ 11139683 w 11218359"/>
              <a:gd name="connsiteY974" fmla="*/ 1168841 h 1168841"/>
              <a:gd name="connsiteX975" fmla="*/ 11151160 w 11218359"/>
              <a:gd name="connsiteY975" fmla="*/ 1168841 h 1168841"/>
              <a:gd name="connsiteX976" fmla="*/ 11162591 w 11218359"/>
              <a:gd name="connsiteY976" fmla="*/ 1168841 h 1168841"/>
              <a:gd name="connsiteX977" fmla="*/ 11174020 w 11218359"/>
              <a:gd name="connsiteY977" fmla="*/ 1168841 h 1168841"/>
              <a:gd name="connsiteX978" fmla="*/ 11185451 w 11218359"/>
              <a:gd name="connsiteY978" fmla="*/ 1168841 h 1168841"/>
              <a:gd name="connsiteX979" fmla="*/ 11196881 w 11218359"/>
              <a:gd name="connsiteY979" fmla="*/ 1168841 h 1168841"/>
              <a:gd name="connsiteX980" fmla="*/ 11208358 w 11218359"/>
              <a:gd name="connsiteY980" fmla="*/ 1168841 h 1168841"/>
              <a:gd name="connsiteX981" fmla="*/ 11218359 w 11218359"/>
              <a:gd name="connsiteY981" fmla="*/ 1168841 h 11688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168841">
                <a:moveTo>
                  <a:pt x="0" y="1168841"/>
                </a:moveTo>
                <a:lnTo>
                  <a:pt x="9149" y="1168841"/>
                </a:lnTo>
                <a:lnTo>
                  <a:pt x="20588" y="1168841"/>
                </a:lnTo>
                <a:lnTo>
                  <a:pt x="32028" y="1168841"/>
                </a:lnTo>
                <a:lnTo>
                  <a:pt x="43467" y="1168841"/>
                </a:lnTo>
                <a:lnTo>
                  <a:pt x="54907" y="1168841"/>
                </a:lnTo>
                <a:lnTo>
                  <a:pt x="66346" y="1168841"/>
                </a:lnTo>
                <a:lnTo>
                  <a:pt x="77786" y="1168841"/>
                </a:lnTo>
                <a:lnTo>
                  <a:pt x="89225" y="1168841"/>
                </a:lnTo>
                <a:lnTo>
                  <a:pt x="100665" y="1168841"/>
                </a:lnTo>
                <a:lnTo>
                  <a:pt x="112104" y="1168841"/>
                </a:lnTo>
                <a:lnTo>
                  <a:pt x="123544" y="1168841"/>
                </a:lnTo>
                <a:lnTo>
                  <a:pt x="134979" y="1168841"/>
                </a:lnTo>
                <a:lnTo>
                  <a:pt x="146423" y="1168841"/>
                </a:lnTo>
                <a:lnTo>
                  <a:pt x="157858" y="1168841"/>
                </a:lnTo>
                <a:lnTo>
                  <a:pt x="169297" y="1168841"/>
                </a:lnTo>
                <a:lnTo>
                  <a:pt x="180737" y="1168841"/>
                </a:lnTo>
                <a:lnTo>
                  <a:pt x="192176" y="1168841"/>
                </a:lnTo>
                <a:lnTo>
                  <a:pt x="203616" y="1168841"/>
                </a:lnTo>
                <a:lnTo>
                  <a:pt x="215055" y="1168841"/>
                </a:lnTo>
                <a:lnTo>
                  <a:pt x="226495" y="1168841"/>
                </a:lnTo>
                <a:lnTo>
                  <a:pt x="237935" y="1168841"/>
                </a:lnTo>
                <a:lnTo>
                  <a:pt x="249374" y="1168841"/>
                </a:lnTo>
                <a:lnTo>
                  <a:pt x="260814" y="1168841"/>
                </a:lnTo>
                <a:lnTo>
                  <a:pt x="272253" y="1168841"/>
                </a:lnTo>
                <a:lnTo>
                  <a:pt x="283693" y="1168841"/>
                </a:lnTo>
                <a:lnTo>
                  <a:pt x="295132" y="1168841"/>
                </a:lnTo>
                <a:lnTo>
                  <a:pt x="306572" y="1168841"/>
                </a:lnTo>
                <a:lnTo>
                  <a:pt x="318011" y="1168841"/>
                </a:lnTo>
                <a:lnTo>
                  <a:pt x="329451" y="1168841"/>
                </a:lnTo>
                <a:lnTo>
                  <a:pt x="340890" y="1168841"/>
                </a:lnTo>
                <a:lnTo>
                  <a:pt x="352330" y="1168841"/>
                </a:lnTo>
                <a:lnTo>
                  <a:pt x="363769" y="1168841"/>
                </a:lnTo>
                <a:lnTo>
                  <a:pt x="375209" y="1168841"/>
                </a:lnTo>
                <a:lnTo>
                  <a:pt x="386648" y="1168841"/>
                </a:lnTo>
                <a:lnTo>
                  <a:pt x="398088" y="1168841"/>
                </a:lnTo>
                <a:lnTo>
                  <a:pt x="409527" y="1168841"/>
                </a:lnTo>
                <a:lnTo>
                  <a:pt x="420967" y="1168841"/>
                </a:lnTo>
                <a:lnTo>
                  <a:pt x="432406" y="1168841"/>
                </a:lnTo>
                <a:lnTo>
                  <a:pt x="443846" y="1168841"/>
                </a:lnTo>
                <a:lnTo>
                  <a:pt x="455285" y="1168841"/>
                </a:lnTo>
                <a:lnTo>
                  <a:pt x="466725" y="1168841"/>
                </a:lnTo>
                <a:lnTo>
                  <a:pt x="478165" y="1168841"/>
                </a:lnTo>
                <a:lnTo>
                  <a:pt x="489604" y="1168841"/>
                </a:lnTo>
                <a:lnTo>
                  <a:pt x="501044" y="1168841"/>
                </a:lnTo>
                <a:lnTo>
                  <a:pt x="512483" y="1168841"/>
                </a:lnTo>
                <a:lnTo>
                  <a:pt x="523923" y="1168841"/>
                </a:lnTo>
                <a:lnTo>
                  <a:pt x="535362" y="1168841"/>
                </a:lnTo>
                <a:lnTo>
                  <a:pt x="546802" y="1168841"/>
                </a:lnTo>
                <a:lnTo>
                  <a:pt x="558241" y="1168841"/>
                </a:lnTo>
                <a:lnTo>
                  <a:pt x="569681" y="1168841"/>
                </a:lnTo>
                <a:lnTo>
                  <a:pt x="581120" y="1168841"/>
                </a:lnTo>
                <a:lnTo>
                  <a:pt x="592560" y="1168841"/>
                </a:lnTo>
                <a:lnTo>
                  <a:pt x="603999" y="1168841"/>
                </a:lnTo>
                <a:lnTo>
                  <a:pt x="615439" y="1168841"/>
                </a:lnTo>
                <a:lnTo>
                  <a:pt x="626878" y="1168841"/>
                </a:lnTo>
                <a:lnTo>
                  <a:pt x="638318" y="1168841"/>
                </a:lnTo>
                <a:lnTo>
                  <a:pt x="649757" y="1168841"/>
                </a:lnTo>
                <a:lnTo>
                  <a:pt x="661192" y="1168841"/>
                </a:lnTo>
                <a:lnTo>
                  <a:pt x="672632" y="1168841"/>
                </a:lnTo>
                <a:lnTo>
                  <a:pt x="684071" y="1168841"/>
                </a:lnTo>
                <a:lnTo>
                  <a:pt x="695511" y="1168841"/>
                </a:lnTo>
                <a:lnTo>
                  <a:pt x="706950" y="1168841"/>
                </a:lnTo>
                <a:lnTo>
                  <a:pt x="718390" y="1168841"/>
                </a:lnTo>
                <a:lnTo>
                  <a:pt x="729829" y="1168841"/>
                </a:lnTo>
                <a:lnTo>
                  <a:pt x="741269" y="1168841"/>
                </a:lnTo>
                <a:lnTo>
                  <a:pt x="752708" y="1168841"/>
                </a:lnTo>
                <a:lnTo>
                  <a:pt x="764148" y="1168841"/>
                </a:lnTo>
                <a:lnTo>
                  <a:pt x="775587" y="1168841"/>
                </a:lnTo>
                <a:lnTo>
                  <a:pt x="787027" y="1168841"/>
                </a:lnTo>
                <a:lnTo>
                  <a:pt x="798467" y="1168841"/>
                </a:lnTo>
                <a:lnTo>
                  <a:pt x="809906" y="1168841"/>
                </a:lnTo>
                <a:lnTo>
                  <a:pt x="821346" y="1168841"/>
                </a:lnTo>
                <a:lnTo>
                  <a:pt x="832785" y="1168841"/>
                </a:lnTo>
                <a:lnTo>
                  <a:pt x="844225" y="1168841"/>
                </a:lnTo>
                <a:lnTo>
                  <a:pt x="855664" y="1168841"/>
                </a:lnTo>
                <a:lnTo>
                  <a:pt x="867104" y="1168841"/>
                </a:lnTo>
                <a:lnTo>
                  <a:pt x="878543" y="1168841"/>
                </a:lnTo>
                <a:lnTo>
                  <a:pt x="889983" y="1168841"/>
                </a:lnTo>
                <a:lnTo>
                  <a:pt x="901422" y="1168841"/>
                </a:lnTo>
                <a:lnTo>
                  <a:pt x="912862" y="1168841"/>
                </a:lnTo>
                <a:lnTo>
                  <a:pt x="924301" y="1168841"/>
                </a:lnTo>
                <a:lnTo>
                  <a:pt x="935741" y="1168841"/>
                </a:lnTo>
                <a:lnTo>
                  <a:pt x="947180" y="1168841"/>
                </a:lnTo>
                <a:lnTo>
                  <a:pt x="958620" y="1168841"/>
                </a:lnTo>
                <a:lnTo>
                  <a:pt x="970059" y="1168841"/>
                </a:lnTo>
                <a:lnTo>
                  <a:pt x="981499" y="1168841"/>
                </a:lnTo>
                <a:lnTo>
                  <a:pt x="992938" y="1168841"/>
                </a:lnTo>
                <a:lnTo>
                  <a:pt x="1004378" y="1168841"/>
                </a:lnTo>
                <a:lnTo>
                  <a:pt x="1015818" y="1168841"/>
                </a:lnTo>
                <a:lnTo>
                  <a:pt x="1027257" y="1168841"/>
                </a:lnTo>
                <a:lnTo>
                  <a:pt x="1038697" y="1168841"/>
                </a:lnTo>
                <a:lnTo>
                  <a:pt x="1050136" y="1168841"/>
                </a:lnTo>
                <a:lnTo>
                  <a:pt x="1061576" y="1168841"/>
                </a:lnTo>
                <a:lnTo>
                  <a:pt x="1073015" y="1168841"/>
                </a:lnTo>
                <a:lnTo>
                  <a:pt x="1084455" y="1168841"/>
                </a:lnTo>
                <a:lnTo>
                  <a:pt x="1095894" y="1168841"/>
                </a:lnTo>
                <a:lnTo>
                  <a:pt x="1107334" y="1168841"/>
                </a:lnTo>
                <a:lnTo>
                  <a:pt x="1118773" y="1168841"/>
                </a:lnTo>
                <a:lnTo>
                  <a:pt x="1130213" y="1168841"/>
                </a:lnTo>
                <a:lnTo>
                  <a:pt x="1141652" y="1168841"/>
                </a:lnTo>
                <a:lnTo>
                  <a:pt x="1153092" y="1168841"/>
                </a:lnTo>
                <a:lnTo>
                  <a:pt x="1164531" y="1168841"/>
                </a:lnTo>
                <a:lnTo>
                  <a:pt x="1175971" y="1168841"/>
                </a:lnTo>
                <a:lnTo>
                  <a:pt x="1187406" y="1168841"/>
                </a:lnTo>
                <a:lnTo>
                  <a:pt x="1198845" y="1168841"/>
                </a:lnTo>
                <a:lnTo>
                  <a:pt x="1210285" y="1168841"/>
                </a:lnTo>
                <a:lnTo>
                  <a:pt x="1221724" y="1168841"/>
                </a:lnTo>
                <a:lnTo>
                  <a:pt x="1233164" y="1168841"/>
                </a:lnTo>
                <a:lnTo>
                  <a:pt x="1244603" y="1168841"/>
                </a:lnTo>
                <a:lnTo>
                  <a:pt x="1256043" y="1168841"/>
                </a:lnTo>
                <a:lnTo>
                  <a:pt x="1267482" y="1168841"/>
                </a:lnTo>
                <a:lnTo>
                  <a:pt x="1278922" y="1168841"/>
                </a:lnTo>
                <a:lnTo>
                  <a:pt x="1290361" y="1168841"/>
                </a:lnTo>
                <a:lnTo>
                  <a:pt x="1301801" y="1168841"/>
                </a:lnTo>
                <a:lnTo>
                  <a:pt x="1313240" y="1168841"/>
                </a:lnTo>
                <a:lnTo>
                  <a:pt x="1324680" y="1168841"/>
                </a:lnTo>
                <a:lnTo>
                  <a:pt x="1336120" y="1168841"/>
                </a:lnTo>
                <a:lnTo>
                  <a:pt x="1347559" y="1168841"/>
                </a:lnTo>
                <a:lnTo>
                  <a:pt x="1358999" y="1168841"/>
                </a:lnTo>
                <a:lnTo>
                  <a:pt x="1370438" y="1168841"/>
                </a:lnTo>
                <a:lnTo>
                  <a:pt x="1381878" y="1168841"/>
                </a:lnTo>
                <a:lnTo>
                  <a:pt x="1393317" y="1168841"/>
                </a:lnTo>
                <a:lnTo>
                  <a:pt x="1404757" y="1168841"/>
                </a:lnTo>
                <a:lnTo>
                  <a:pt x="1416196" y="1168841"/>
                </a:lnTo>
                <a:lnTo>
                  <a:pt x="1427636" y="1168841"/>
                </a:lnTo>
                <a:lnTo>
                  <a:pt x="1439075" y="1168841"/>
                </a:lnTo>
                <a:lnTo>
                  <a:pt x="1450515" y="1168841"/>
                </a:lnTo>
                <a:lnTo>
                  <a:pt x="1461954" y="1168841"/>
                </a:lnTo>
                <a:lnTo>
                  <a:pt x="1473394" y="1168841"/>
                </a:lnTo>
                <a:lnTo>
                  <a:pt x="1484833" y="1168841"/>
                </a:lnTo>
                <a:lnTo>
                  <a:pt x="1496273" y="1168841"/>
                </a:lnTo>
                <a:lnTo>
                  <a:pt x="1507712" y="1168841"/>
                </a:lnTo>
                <a:lnTo>
                  <a:pt x="1519152" y="1168841"/>
                </a:lnTo>
                <a:lnTo>
                  <a:pt x="1530591" y="1168841"/>
                </a:lnTo>
                <a:lnTo>
                  <a:pt x="1542031" y="1168841"/>
                </a:lnTo>
                <a:lnTo>
                  <a:pt x="1553471" y="1168841"/>
                </a:lnTo>
                <a:lnTo>
                  <a:pt x="1564910" y="1168841"/>
                </a:lnTo>
                <a:lnTo>
                  <a:pt x="1576349" y="1168841"/>
                </a:lnTo>
                <a:lnTo>
                  <a:pt x="1587789" y="1168841"/>
                </a:lnTo>
                <a:lnTo>
                  <a:pt x="1599229" y="1168841"/>
                </a:lnTo>
                <a:lnTo>
                  <a:pt x="1610668" y="1168841"/>
                </a:lnTo>
                <a:lnTo>
                  <a:pt x="1622107" y="1168841"/>
                </a:lnTo>
                <a:lnTo>
                  <a:pt x="1633547" y="1168841"/>
                </a:lnTo>
                <a:lnTo>
                  <a:pt x="1644987" y="1168841"/>
                </a:lnTo>
                <a:lnTo>
                  <a:pt x="1656426" y="1168841"/>
                </a:lnTo>
                <a:lnTo>
                  <a:pt x="1667866" y="1168841"/>
                </a:lnTo>
                <a:lnTo>
                  <a:pt x="1679305" y="1168841"/>
                </a:lnTo>
                <a:lnTo>
                  <a:pt x="1690745" y="1168841"/>
                </a:lnTo>
                <a:lnTo>
                  <a:pt x="1702184" y="1168841"/>
                </a:lnTo>
                <a:lnTo>
                  <a:pt x="1713619" y="1168841"/>
                </a:lnTo>
                <a:lnTo>
                  <a:pt x="1725063" y="1168841"/>
                </a:lnTo>
                <a:lnTo>
                  <a:pt x="1736498" y="1168841"/>
                </a:lnTo>
                <a:lnTo>
                  <a:pt x="1747938" y="1168841"/>
                </a:lnTo>
                <a:lnTo>
                  <a:pt x="1759377" y="1168841"/>
                </a:lnTo>
                <a:lnTo>
                  <a:pt x="1770817" y="1168841"/>
                </a:lnTo>
                <a:lnTo>
                  <a:pt x="1782256" y="1168841"/>
                </a:lnTo>
                <a:lnTo>
                  <a:pt x="1793696" y="1168841"/>
                </a:lnTo>
                <a:lnTo>
                  <a:pt x="1805135" y="1168841"/>
                </a:lnTo>
                <a:lnTo>
                  <a:pt x="1816575" y="1168841"/>
                </a:lnTo>
                <a:lnTo>
                  <a:pt x="1828014" y="1168841"/>
                </a:lnTo>
                <a:lnTo>
                  <a:pt x="1839454" y="1168841"/>
                </a:lnTo>
                <a:lnTo>
                  <a:pt x="1850893" y="1168841"/>
                </a:lnTo>
                <a:lnTo>
                  <a:pt x="1862333" y="1168841"/>
                </a:lnTo>
                <a:lnTo>
                  <a:pt x="1873772" y="1168841"/>
                </a:lnTo>
                <a:lnTo>
                  <a:pt x="1885212" y="1168841"/>
                </a:lnTo>
                <a:lnTo>
                  <a:pt x="1896651" y="1168841"/>
                </a:lnTo>
                <a:lnTo>
                  <a:pt x="1908091" y="1168841"/>
                </a:lnTo>
                <a:lnTo>
                  <a:pt x="1919531" y="1168841"/>
                </a:lnTo>
                <a:lnTo>
                  <a:pt x="1930970" y="1168841"/>
                </a:lnTo>
                <a:lnTo>
                  <a:pt x="1942409" y="1168841"/>
                </a:lnTo>
                <a:lnTo>
                  <a:pt x="1953849" y="1168841"/>
                </a:lnTo>
                <a:lnTo>
                  <a:pt x="1965289" y="1168841"/>
                </a:lnTo>
                <a:lnTo>
                  <a:pt x="1976728" y="1168841"/>
                </a:lnTo>
                <a:lnTo>
                  <a:pt x="1988168" y="1168841"/>
                </a:lnTo>
                <a:lnTo>
                  <a:pt x="1999607" y="1168841"/>
                </a:lnTo>
                <a:lnTo>
                  <a:pt x="2011047" y="1168841"/>
                </a:lnTo>
                <a:lnTo>
                  <a:pt x="2022486" y="1168841"/>
                </a:lnTo>
                <a:lnTo>
                  <a:pt x="2033926" y="1168841"/>
                </a:lnTo>
                <a:lnTo>
                  <a:pt x="2045365" y="1168841"/>
                </a:lnTo>
                <a:lnTo>
                  <a:pt x="2056805" y="1168841"/>
                </a:lnTo>
                <a:lnTo>
                  <a:pt x="2068244" y="1168841"/>
                </a:lnTo>
                <a:lnTo>
                  <a:pt x="2079684" y="1168841"/>
                </a:lnTo>
                <a:lnTo>
                  <a:pt x="2091123" y="1168841"/>
                </a:lnTo>
                <a:lnTo>
                  <a:pt x="2102563" y="1168841"/>
                </a:lnTo>
                <a:lnTo>
                  <a:pt x="2114002" y="1168841"/>
                </a:lnTo>
                <a:lnTo>
                  <a:pt x="2125442" y="1168841"/>
                </a:lnTo>
                <a:lnTo>
                  <a:pt x="2136882" y="1168841"/>
                </a:lnTo>
                <a:lnTo>
                  <a:pt x="2148321" y="1168841"/>
                </a:lnTo>
                <a:lnTo>
                  <a:pt x="2159760" y="1168841"/>
                </a:lnTo>
                <a:lnTo>
                  <a:pt x="2171200" y="1168841"/>
                </a:lnTo>
                <a:lnTo>
                  <a:pt x="2182640" y="1168841"/>
                </a:lnTo>
                <a:lnTo>
                  <a:pt x="2194079" y="1168841"/>
                </a:lnTo>
                <a:lnTo>
                  <a:pt x="2205519" y="1168841"/>
                </a:lnTo>
                <a:lnTo>
                  <a:pt x="2216958" y="1168841"/>
                </a:lnTo>
                <a:lnTo>
                  <a:pt x="2228393" y="1168841"/>
                </a:lnTo>
                <a:lnTo>
                  <a:pt x="2239837" y="1168841"/>
                </a:lnTo>
                <a:lnTo>
                  <a:pt x="2251272" y="1168841"/>
                </a:lnTo>
                <a:lnTo>
                  <a:pt x="2262716" y="1168841"/>
                </a:lnTo>
                <a:lnTo>
                  <a:pt x="2274151" y="1168841"/>
                </a:lnTo>
                <a:lnTo>
                  <a:pt x="2285591" y="1168841"/>
                </a:lnTo>
                <a:lnTo>
                  <a:pt x="2297030" y="1168841"/>
                </a:lnTo>
                <a:lnTo>
                  <a:pt x="2308470" y="1168841"/>
                </a:lnTo>
                <a:lnTo>
                  <a:pt x="2319909" y="1168841"/>
                </a:lnTo>
                <a:lnTo>
                  <a:pt x="2331349" y="1168841"/>
                </a:lnTo>
                <a:lnTo>
                  <a:pt x="2342788" y="1168841"/>
                </a:lnTo>
                <a:lnTo>
                  <a:pt x="2354228" y="1168841"/>
                </a:lnTo>
                <a:lnTo>
                  <a:pt x="2365667" y="1168841"/>
                </a:lnTo>
                <a:lnTo>
                  <a:pt x="2377107" y="1168841"/>
                </a:lnTo>
                <a:lnTo>
                  <a:pt x="2388546" y="1168841"/>
                </a:lnTo>
                <a:lnTo>
                  <a:pt x="2399986" y="1168841"/>
                </a:lnTo>
                <a:lnTo>
                  <a:pt x="2411425" y="1168841"/>
                </a:lnTo>
                <a:lnTo>
                  <a:pt x="2422865" y="1168841"/>
                </a:lnTo>
                <a:lnTo>
                  <a:pt x="2434304" y="1168841"/>
                </a:lnTo>
                <a:lnTo>
                  <a:pt x="2445744" y="1168841"/>
                </a:lnTo>
                <a:lnTo>
                  <a:pt x="2457184" y="1168841"/>
                </a:lnTo>
                <a:lnTo>
                  <a:pt x="2468623" y="1168841"/>
                </a:lnTo>
                <a:lnTo>
                  <a:pt x="2480062" y="1168841"/>
                </a:lnTo>
                <a:lnTo>
                  <a:pt x="2491502" y="1168841"/>
                </a:lnTo>
                <a:lnTo>
                  <a:pt x="2502942" y="1168841"/>
                </a:lnTo>
                <a:lnTo>
                  <a:pt x="2514381" y="1168841"/>
                </a:lnTo>
                <a:lnTo>
                  <a:pt x="2525821" y="1168841"/>
                </a:lnTo>
                <a:lnTo>
                  <a:pt x="2537260" y="1168841"/>
                </a:lnTo>
                <a:lnTo>
                  <a:pt x="2548700" y="1168841"/>
                </a:lnTo>
                <a:lnTo>
                  <a:pt x="2560139" y="1168841"/>
                </a:lnTo>
                <a:lnTo>
                  <a:pt x="2571579" y="1168841"/>
                </a:lnTo>
                <a:lnTo>
                  <a:pt x="2583018" y="1168841"/>
                </a:lnTo>
                <a:lnTo>
                  <a:pt x="2594458" y="1168841"/>
                </a:lnTo>
                <a:lnTo>
                  <a:pt x="2605897" y="1168841"/>
                </a:lnTo>
                <a:lnTo>
                  <a:pt x="2617337" y="1168841"/>
                </a:lnTo>
                <a:lnTo>
                  <a:pt x="2628776" y="1168841"/>
                </a:lnTo>
                <a:lnTo>
                  <a:pt x="2640216" y="1168841"/>
                </a:lnTo>
                <a:lnTo>
                  <a:pt x="2651655" y="1168841"/>
                </a:lnTo>
                <a:lnTo>
                  <a:pt x="2663095" y="1168841"/>
                </a:lnTo>
                <a:lnTo>
                  <a:pt x="2674535" y="1168841"/>
                </a:lnTo>
                <a:lnTo>
                  <a:pt x="2685974" y="1168841"/>
                </a:lnTo>
                <a:lnTo>
                  <a:pt x="2697413" y="1168841"/>
                </a:lnTo>
                <a:lnTo>
                  <a:pt x="2708853" y="1168841"/>
                </a:lnTo>
                <a:lnTo>
                  <a:pt x="2720293" y="1168841"/>
                </a:lnTo>
                <a:lnTo>
                  <a:pt x="2731727" y="1168841"/>
                </a:lnTo>
                <a:lnTo>
                  <a:pt x="2743172" y="1168841"/>
                </a:lnTo>
                <a:lnTo>
                  <a:pt x="2754611" y="1168841"/>
                </a:lnTo>
                <a:lnTo>
                  <a:pt x="2766046" y="1168841"/>
                </a:lnTo>
                <a:lnTo>
                  <a:pt x="2777490" y="1168841"/>
                </a:lnTo>
                <a:lnTo>
                  <a:pt x="2788925" y="1168841"/>
                </a:lnTo>
                <a:lnTo>
                  <a:pt x="2800364" y="1168841"/>
                </a:lnTo>
                <a:lnTo>
                  <a:pt x="2811804" y="1168841"/>
                </a:lnTo>
                <a:lnTo>
                  <a:pt x="2823243" y="1168841"/>
                </a:lnTo>
                <a:lnTo>
                  <a:pt x="2834683" y="1168841"/>
                </a:lnTo>
                <a:lnTo>
                  <a:pt x="2846123" y="1168841"/>
                </a:lnTo>
                <a:lnTo>
                  <a:pt x="2857562" y="1168841"/>
                </a:lnTo>
                <a:lnTo>
                  <a:pt x="2869001" y="1168841"/>
                </a:lnTo>
                <a:lnTo>
                  <a:pt x="2880441" y="1168841"/>
                </a:lnTo>
                <a:lnTo>
                  <a:pt x="2891881" y="1168841"/>
                </a:lnTo>
                <a:lnTo>
                  <a:pt x="2903320" y="1168841"/>
                </a:lnTo>
                <a:lnTo>
                  <a:pt x="2914760" y="1168841"/>
                </a:lnTo>
                <a:lnTo>
                  <a:pt x="2926199" y="1168841"/>
                </a:lnTo>
                <a:lnTo>
                  <a:pt x="2937639" y="1168841"/>
                </a:lnTo>
                <a:lnTo>
                  <a:pt x="2949078" y="1168841"/>
                </a:lnTo>
                <a:lnTo>
                  <a:pt x="2960518" y="1168841"/>
                </a:lnTo>
                <a:lnTo>
                  <a:pt x="2971957" y="1168841"/>
                </a:lnTo>
                <a:lnTo>
                  <a:pt x="2983397" y="1168841"/>
                </a:lnTo>
                <a:lnTo>
                  <a:pt x="2994837" y="1168841"/>
                </a:lnTo>
                <a:lnTo>
                  <a:pt x="3006276" y="1168841"/>
                </a:lnTo>
                <a:lnTo>
                  <a:pt x="3017715" y="1168841"/>
                </a:lnTo>
                <a:lnTo>
                  <a:pt x="3029155" y="1168841"/>
                </a:lnTo>
                <a:lnTo>
                  <a:pt x="3040594" y="1168841"/>
                </a:lnTo>
                <a:lnTo>
                  <a:pt x="3052034" y="1168841"/>
                </a:lnTo>
                <a:lnTo>
                  <a:pt x="3063474" y="1168841"/>
                </a:lnTo>
                <a:lnTo>
                  <a:pt x="3074913" y="1168841"/>
                </a:lnTo>
                <a:lnTo>
                  <a:pt x="3086352" y="1168841"/>
                </a:lnTo>
                <a:lnTo>
                  <a:pt x="3097792" y="1168841"/>
                </a:lnTo>
                <a:lnTo>
                  <a:pt x="3109232" y="1168841"/>
                </a:lnTo>
                <a:lnTo>
                  <a:pt x="3120671" y="1168841"/>
                </a:lnTo>
                <a:lnTo>
                  <a:pt x="3132111" y="1168841"/>
                </a:lnTo>
                <a:lnTo>
                  <a:pt x="3143550" y="1168841"/>
                </a:lnTo>
                <a:lnTo>
                  <a:pt x="3154990" y="1168841"/>
                </a:lnTo>
                <a:lnTo>
                  <a:pt x="3166429" y="1168841"/>
                </a:lnTo>
                <a:lnTo>
                  <a:pt x="3177869" y="1168841"/>
                </a:lnTo>
                <a:lnTo>
                  <a:pt x="3189308" y="1168841"/>
                </a:lnTo>
                <a:lnTo>
                  <a:pt x="3200748" y="1168841"/>
                </a:lnTo>
                <a:lnTo>
                  <a:pt x="3212187" y="1168841"/>
                </a:lnTo>
                <a:lnTo>
                  <a:pt x="3223627" y="1168841"/>
                </a:lnTo>
                <a:lnTo>
                  <a:pt x="3235066" y="1168841"/>
                </a:lnTo>
                <a:lnTo>
                  <a:pt x="3246501" y="1168841"/>
                </a:lnTo>
                <a:lnTo>
                  <a:pt x="3257945" y="1168841"/>
                </a:lnTo>
                <a:lnTo>
                  <a:pt x="3269385" y="1168841"/>
                </a:lnTo>
                <a:lnTo>
                  <a:pt x="3280825" y="1168841"/>
                </a:lnTo>
                <a:lnTo>
                  <a:pt x="3292264" y="1168841"/>
                </a:lnTo>
                <a:lnTo>
                  <a:pt x="3303699" y="1168841"/>
                </a:lnTo>
                <a:lnTo>
                  <a:pt x="3315143" y="1168841"/>
                </a:lnTo>
                <a:lnTo>
                  <a:pt x="3326578" y="1168841"/>
                </a:lnTo>
                <a:lnTo>
                  <a:pt x="3338017" y="1168841"/>
                </a:lnTo>
                <a:lnTo>
                  <a:pt x="3349457" y="1168841"/>
                </a:lnTo>
                <a:lnTo>
                  <a:pt x="3360896" y="1168841"/>
                </a:lnTo>
                <a:lnTo>
                  <a:pt x="3372336" y="1168841"/>
                </a:lnTo>
                <a:lnTo>
                  <a:pt x="3383776" y="1168841"/>
                </a:lnTo>
                <a:lnTo>
                  <a:pt x="3395215" y="1168841"/>
                </a:lnTo>
                <a:lnTo>
                  <a:pt x="3406654" y="1168841"/>
                </a:lnTo>
                <a:lnTo>
                  <a:pt x="3418094" y="1168841"/>
                </a:lnTo>
                <a:lnTo>
                  <a:pt x="3429534" y="1168841"/>
                </a:lnTo>
                <a:lnTo>
                  <a:pt x="3440973" y="1168841"/>
                </a:lnTo>
                <a:lnTo>
                  <a:pt x="3452413" y="1168841"/>
                </a:lnTo>
                <a:lnTo>
                  <a:pt x="3463852" y="1168841"/>
                </a:lnTo>
                <a:lnTo>
                  <a:pt x="3475292" y="1168841"/>
                </a:lnTo>
                <a:lnTo>
                  <a:pt x="3486731" y="1168841"/>
                </a:lnTo>
                <a:lnTo>
                  <a:pt x="3498171" y="1168841"/>
                </a:lnTo>
                <a:lnTo>
                  <a:pt x="3509610" y="1168841"/>
                </a:lnTo>
                <a:lnTo>
                  <a:pt x="3521050" y="1168841"/>
                </a:lnTo>
                <a:lnTo>
                  <a:pt x="3532489" y="1168841"/>
                </a:lnTo>
                <a:lnTo>
                  <a:pt x="3543929" y="1168841"/>
                </a:lnTo>
                <a:lnTo>
                  <a:pt x="3555368" y="1168841"/>
                </a:lnTo>
                <a:lnTo>
                  <a:pt x="3566808" y="1168841"/>
                </a:lnTo>
                <a:lnTo>
                  <a:pt x="3578247" y="1168841"/>
                </a:lnTo>
                <a:lnTo>
                  <a:pt x="3589687" y="1168841"/>
                </a:lnTo>
                <a:lnTo>
                  <a:pt x="3601127" y="1168841"/>
                </a:lnTo>
                <a:lnTo>
                  <a:pt x="3612566" y="1168841"/>
                </a:lnTo>
                <a:lnTo>
                  <a:pt x="3624005" y="1168841"/>
                </a:lnTo>
                <a:lnTo>
                  <a:pt x="3635445" y="1168841"/>
                </a:lnTo>
                <a:lnTo>
                  <a:pt x="3646885" y="1168841"/>
                </a:lnTo>
                <a:lnTo>
                  <a:pt x="3658324" y="1168841"/>
                </a:lnTo>
                <a:lnTo>
                  <a:pt x="3669764" y="1168841"/>
                </a:lnTo>
                <a:lnTo>
                  <a:pt x="3681203" y="1168841"/>
                </a:lnTo>
                <a:lnTo>
                  <a:pt x="3692643" y="1168841"/>
                </a:lnTo>
                <a:lnTo>
                  <a:pt x="3704082" y="1168841"/>
                </a:lnTo>
                <a:lnTo>
                  <a:pt x="3715522" y="1168841"/>
                </a:lnTo>
                <a:lnTo>
                  <a:pt x="3726961" y="1168841"/>
                </a:lnTo>
                <a:lnTo>
                  <a:pt x="3738401" y="1168841"/>
                </a:lnTo>
                <a:lnTo>
                  <a:pt x="3749840" y="1168841"/>
                </a:lnTo>
                <a:lnTo>
                  <a:pt x="3761280" y="1168841"/>
                </a:lnTo>
                <a:lnTo>
                  <a:pt x="3772719" y="1168841"/>
                </a:lnTo>
                <a:lnTo>
                  <a:pt x="3784154" y="1168841"/>
                </a:lnTo>
                <a:lnTo>
                  <a:pt x="3795598" y="1168841"/>
                </a:lnTo>
                <a:lnTo>
                  <a:pt x="3807033" y="1168841"/>
                </a:lnTo>
                <a:lnTo>
                  <a:pt x="3818473" y="1168841"/>
                </a:lnTo>
                <a:lnTo>
                  <a:pt x="3829917" y="1168841"/>
                </a:lnTo>
                <a:lnTo>
                  <a:pt x="3841352" y="1168841"/>
                </a:lnTo>
                <a:lnTo>
                  <a:pt x="3852791" y="1168841"/>
                </a:lnTo>
                <a:lnTo>
                  <a:pt x="3864231" y="1168841"/>
                </a:lnTo>
                <a:lnTo>
                  <a:pt x="3875670" y="1168841"/>
                </a:lnTo>
                <a:lnTo>
                  <a:pt x="3887110" y="1168841"/>
                </a:lnTo>
                <a:lnTo>
                  <a:pt x="3898549" y="1168841"/>
                </a:lnTo>
                <a:lnTo>
                  <a:pt x="3909989" y="1168841"/>
                </a:lnTo>
                <a:lnTo>
                  <a:pt x="3921447" y="1168841"/>
                </a:lnTo>
                <a:lnTo>
                  <a:pt x="3932878" y="1168841"/>
                </a:lnTo>
                <a:lnTo>
                  <a:pt x="3944307" y="1168841"/>
                </a:lnTo>
                <a:lnTo>
                  <a:pt x="3955737" y="1168841"/>
                </a:lnTo>
                <a:lnTo>
                  <a:pt x="3967167" y="1168841"/>
                </a:lnTo>
                <a:lnTo>
                  <a:pt x="3978645" y="1168841"/>
                </a:lnTo>
                <a:lnTo>
                  <a:pt x="3990075" y="1168841"/>
                </a:lnTo>
                <a:lnTo>
                  <a:pt x="4001505" y="1168841"/>
                </a:lnTo>
                <a:lnTo>
                  <a:pt x="4012935" y="1168841"/>
                </a:lnTo>
                <a:lnTo>
                  <a:pt x="4024365" y="1168841"/>
                </a:lnTo>
                <a:lnTo>
                  <a:pt x="4035843" y="1168841"/>
                </a:lnTo>
                <a:lnTo>
                  <a:pt x="4047273" y="1168841"/>
                </a:lnTo>
                <a:lnTo>
                  <a:pt x="4058702" y="1168841"/>
                </a:lnTo>
                <a:lnTo>
                  <a:pt x="4070133" y="1168841"/>
                </a:lnTo>
                <a:lnTo>
                  <a:pt x="4081563" y="1168841"/>
                </a:lnTo>
                <a:lnTo>
                  <a:pt x="4093040" y="1168841"/>
                </a:lnTo>
                <a:lnTo>
                  <a:pt x="4104471" y="1168841"/>
                </a:lnTo>
                <a:lnTo>
                  <a:pt x="4115900" y="1168841"/>
                </a:lnTo>
                <a:lnTo>
                  <a:pt x="4127330" y="1168841"/>
                </a:lnTo>
                <a:lnTo>
                  <a:pt x="4138760" y="1168841"/>
                </a:lnTo>
                <a:lnTo>
                  <a:pt x="4150238" y="1168841"/>
                </a:lnTo>
                <a:lnTo>
                  <a:pt x="4161668" y="1168841"/>
                </a:lnTo>
                <a:lnTo>
                  <a:pt x="4173098" y="1168841"/>
                </a:lnTo>
                <a:lnTo>
                  <a:pt x="4184528" y="1168841"/>
                </a:lnTo>
                <a:lnTo>
                  <a:pt x="4195958" y="1168841"/>
                </a:lnTo>
                <a:lnTo>
                  <a:pt x="4207436" y="1168841"/>
                </a:lnTo>
                <a:lnTo>
                  <a:pt x="4218865" y="1168841"/>
                </a:lnTo>
                <a:lnTo>
                  <a:pt x="4230296" y="1168841"/>
                </a:lnTo>
                <a:lnTo>
                  <a:pt x="4241726" y="1168841"/>
                </a:lnTo>
                <a:lnTo>
                  <a:pt x="4253156" y="1168841"/>
                </a:lnTo>
                <a:lnTo>
                  <a:pt x="4264634" y="1168841"/>
                </a:lnTo>
                <a:lnTo>
                  <a:pt x="4276063" y="1168841"/>
                </a:lnTo>
                <a:lnTo>
                  <a:pt x="4287493" y="1168841"/>
                </a:lnTo>
                <a:lnTo>
                  <a:pt x="4298923" y="1168841"/>
                </a:lnTo>
                <a:lnTo>
                  <a:pt x="4310353" y="1168841"/>
                </a:lnTo>
                <a:lnTo>
                  <a:pt x="4321831" y="1168841"/>
                </a:lnTo>
                <a:lnTo>
                  <a:pt x="4333261" y="1168841"/>
                </a:lnTo>
                <a:lnTo>
                  <a:pt x="4344691" y="1168841"/>
                </a:lnTo>
                <a:lnTo>
                  <a:pt x="4356121" y="1168841"/>
                </a:lnTo>
                <a:lnTo>
                  <a:pt x="4367551" y="1168841"/>
                </a:lnTo>
                <a:lnTo>
                  <a:pt x="4379028" y="1168841"/>
                </a:lnTo>
                <a:lnTo>
                  <a:pt x="4390458" y="1168841"/>
                </a:lnTo>
                <a:lnTo>
                  <a:pt x="4401889" y="1168841"/>
                </a:lnTo>
                <a:lnTo>
                  <a:pt x="4413319" y="1168841"/>
                </a:lnTo>
                <a:lnTo>
                  <a:pt x="4424749" y="1168841"/>
                </a:lnTo>
                <a:lnTo>
                  <a:pt x="4436226" y="1168841"/>
                </a:lnTo>
                <a:lnTo>
                  <a:pt x="4447656" y="1168841"/>
                </a:lnTo>
                <a:lnTo>
                  <a:pt x="4459086" y="1168841"/>
                </a:lnTo>
                <a:lnTo>
                  <a:pt x="4470516" y="1168841"/>
                </a:lnTo>
                <a:lnTo>
                  <a:pt x="4481946" y="1168841"/>
                </a:lnTo>
                <a:lnTo>
                  <a:pt x="4493424" y="1168841"/>
                </a:lnTo>
                <a:lnTo>
                  <a:pt x="4504854" y="1168841"/>
                </a:lnTo>
                <a:lnTo>
                  <a:pt x="4516284" y="1168841"/>
                </a:lnTo>
                <a:lnTo>
                  <a:pt x="4527714" y="1168841"/>
                </a:lnTo>
                <a:lnTo>
                  <a:pt x="4539144" y="1168841"/>
                </a:lnTo>
                <a:lnTo>
                  <a:pt x="4550621" y="1168841"/>
                </a:lnTo>
                <a:lnTo>
                  <a:pt x="4562051" y="1168841"/>
                </a:lnTo>
                <a:lnTo>
                  <a:pt x="4573482" y="1168841"/>
                </a:lnTo>
                <a:lnTo>
                  <a:pt x="4584912" y="1168841"/>
                </a:lnTo>
                <a:lnTo>
                  <a:pt x="4596341" y="1168841"/>
                </a:lnTo>
                <a:lnTo>
                  <a:pt x="4607771" y="1168841"/>
                </a:lnTo>
                <a:lnTo>
                  <a:pt x="4619249" y="1168841"/>
                </a:lnTo>
                <a:lnTo>
                  <a:pt x="4630679" y="1168841"/>
                </a:lnTo>
                <a:lnTo>
                  <a:pt x="4642109" y="1168841"/>
                </a:lnTo>
                <a:lnTo>
                  <a:pt x="4653539" y="1168841"/>
                </a:lnTo>
                <a:lnTo>
                  <a:pt x="4664969" y="1168841"/>
                </a:lnTo>
                <a:lnTo>
                  <a:pt x="4676447" y="1168841"/>
                </a:lnTo>
                <a:lnTo>
                  <a:pt x="4687877" y="1168841"/>
                </a:lnTo>
                <a:lnTo>
                  <a:pt x="4699306" y="1168841"/>
                </a:lnTo>
                <a:lnTo>
                  <a:pt x="4710737" y="1168841"/>
                </a:lnTo>
                <a:lnTo>
                  <a:pt x="4722167" y="1168841"/>
                </a:lnTo>
                <a:lnTo>
                  <a:pt x="4733644" y="1168841"/>
                </a:lnTo>
                <a:lnTo>
                  <a:pt x="4745075" y="1168841"/>
                </a:lnTo>
                <a:lnTo>
                  <a:pt x="4756504" y="1168841"/>
                </a:lnTo>
                <a:lnTo>
                  <a:pt x="4767934" y="1168841"/>
                </a:lnTo>
                <a:lnTo>
                  <a:pt x="4779364" y="1168841"/>
                </a:lnTo>
                <a:lnTo>
                  <a:pt x="4790842" y="1168841"/>
                </a:lnTo>
                <a:lnTo>
                  <a:pt x="4802272" y="1168841"/>
                </a:lnTo>
                <a:lnTo>
                  <a:pt x="4813702" y="1168841"/>
                </a:lnTo>
                <a:lnTo>
                  <a:pt x="4825132" y="1168841"/>
                </a:lnTo>
                <a:lnTo>
                  <a:pt x="4836562" y="1168841"/>
                </a:lnTo>
                <a:lnTo>
                  <a:pt x="4848040" y="1168841"/>
                </a:lnTo>
                <a:lnTo>
                  <a:pt x="4859469" y="1168841"/>
                </a:lnTo>
                <a:lnTo>
                  <a:pt x="4870899" y="1168841"/>
                </a:lnTo>
                <a:lnTo>
                  <a:pt x="4882330" y="1168841"/>
                </a:lnTo>
                <a:lnTo>
                  <a:pt x="4893760" y="1168841"/>
                </a:lnTo>
                <a:lnTo>
                  <a:pt x="4905237" y="1168841"/>
                </a:lnTo>
                <a:lnTo>
                  <a:pt x="4916667" y="1168841"/>
                </a:lnTo>
                <a:lnTo>
                  <a:pt x="4928097" y="1168841"/>
                </a:lnTo>
                <a:lnTo>
                  <a:pt x="4939527" y="1168841"/>
                </a:lnTo>
                <a:lnTo>
                  <a:pt x="4950957" y="1168841"/>
                </a:lnTo>
                <a:lnTo>
                  <a:pt x="4962435" y="1168841"/>
                </a:lnTo>
                <a:lnTo>
                  <a:pt x="4973865" y="1168841"/>
                </a:lnTo>
                <a:lnTo>
                  <a:pt x="4985295" y="1168841"/>
                </a:lnTo>
                <a:lnTo>
                  <a:pt x="4996725" y="1168841"/>
                </a:lnTo>
                <a:lnTo>
                  <a:pt x="5008155" y="1168841"/>
                </a:lnTo>
                <a:lnTo>
                  <a:pt x="5019632" y="1168841"/>
                </a:lnTo>
                <a:lnTo>
                  <a:pt x="5031062" y="1168841"/>
                </a:lnTo>
                <a:lnTo>
                  <a:pt x="5042492" y="1168841"/>
                </a:lnTo>
                <a:lnTo>
                  <a:pt x="5053923" y="1168841"/>
                </a:lnTo>
                <a:lnTo>
                  <a:pt x="5065353" y="1168841"/>
                </a:lnTo>
                <a:lnTo>
                  <a:pt x="5076830" y="1168841"/>
                </a:lnTo>
                <a:lnTo>
                  <a:pt x="5088260" y="1168841"/>
                </a:lnTo>
                <a:lnTo>
                  <a:pt x="5099690" y="1168841"/>
                </a:lnTo>
                <a:lnTo>
                  <a:pt x="5111120" y="1168841"/>
                </a:lnTo>
                <a:lnTo>
                  <a:pt x="5122550" y="1168841"/>
                </a:lnTo>
                <a:lnTo>
                  <a:pt x="5134028" y="1168841"/>
                </a:lnTo>
                <a:lnTo>
                  <a:pt x="5145458" y="1168841"/>
                </a:lnTo>
                <a:lnTo>
                  <a:pt x="5156888" y="1168841"/>
                </a:lnTo>
                <a:lnTo>
                  <a:pt x="5168318" y="1168841"/>
                </a:lnTo>
                <a:lnTo>
                  <a:pt x="5179747" y="1168841"/>
                </a:lnTo>
                <a:lnTo>
                  <a:pt x="5191225" y="1168841"/>
                </a:lnTo>
                <a:lnTo>
                  <a:pt x="5202655" y="1168841"/>
                </a:lnTo>
                <a:lnTo>
                  <a:pt x="5214085" y="1168841"/>
                </a:lnTo>
                <a:lnTo>
                  <a:pt x="5225515" y="1168841"/>
                </a:lnTo>
                <a:lnTo>
                  <a:pt x="5236945" y="1168841"/>
                </a:lnTo>
                <a:lnTo>
                  <a:pt x="5248423" y="1168841"/>
                </a:lnTo>
                <a:lnTo>
                  <a:pt x="5259853" y="1168841"/>
                </a:lnTo>
                <a:lnTo>
                  <a:pt x="5271283" y="1168841"/>
                </a:lnTo>
                <a:lnTo>
                  <a:pt x="5282713" y="1168841"/>
                </a:lnTo>
                <a:lnTo>
                  <a:pt x="5294143" y="1168841"/>
                </a:lnTo>
                <a:lnTo>
                  <a:pt x="5305621" y="1168841"/>
                </a:lnTo>
                <a:lnTo>
                  <a:pt x="5317051" y="1168841"/>
                </a:lnTo>
                <a:lnTo>
                  <a:pt x="5328481" y="1168841"/>
                </a:lnTo>
                <a:lnTo>
                  <a:pt x="5339910" y="1168841"/>
                </a:lnTo>
                <a:lnTo>
                  <a:pt x="5351340" y="1168841"/>
                </a:lnTo>
                <a:lnTo>
                  <a:pt x="5362818" y="1168841"/>
                </a:lnTo>
                <a:lnTo>
                  <a:pt x="5374248" y="1168841"/>
                </a:lnTo>
                <a:lnTo>
                  <a:pt x="5385678" y="1168841"/>
                </a:lnTo>
                <a:lnTo>
                  <a:pt x="5397108" y="1168841"/>
                </a:lnTo>
                <a:lnTo>
                  <a:pt x="5408538" y="1168841"/>
                </a:lnTo>
                <a:lnTo>
                  <a:pt x="5420016" y="1168841"/>
                </a:lnTo>
                <a:lnTo>
                  <a:pt x="5431446" y="1168841"/>
                </a:lnTo>
                <a:lnTo>
                  <a:pt x="5442876" y="1168841"/>
                </a:lnTo>
                <a:lnTo>
                  <a:pt x="5454306" y="1168841"/>
                </a:lnTo>
                <a:lnTo>
                  <a:pt x="5465736" y="1168841"/>
                </a:lnTo>
                <a:lnTo>
                  <a:pt x="5477214" y="1168841"/>
                </a:lnTo>
                <a:lnTo>
                  <a:pt x="5488643" y="1168841"/>
                </a:lnTo>
                <a:lnTo>
                  <a:pt x="5500073" y="1168841"/>
                </a:lnTo>
                <a:lnTo>
                  <a:pt x="5511503" y="1168841"/>
                </a:lnTo>
                <a:lnTo>
                  <a:pt x="5522933" y="1168841"/>
                </a:lnTo>
                <a:lnTo>
                  <a:pt x="5534411" y="1168841"/>
                </a:lnTo>
                <a:lnTo>
                  <a:pt x="5545841" y="1168841"/>
                </a:lnTo>
                <a:lnTo>
                  <a:pt x="5557271" y="1168841"/>
                </a:lnTo>
                <a:lnTo>
                  <a:pt x="5568701" y="1168841"/>
                </a:lnTo>
                <a:lnTo>
                  <a:pt x="5580131" y="1168841"/>
                </a:lnTo>
                <a:lnTo>
                  <a:pt x="5591609" y="1168841"/>
                </a:lnTo>
                <a:lnTo>
                  <a:pt x="5603038" y="1168841"/>
                </a:lnTo>
                <a:lnTo>
                  <a:pt x="5614469" y="1168841"/>
                </a:lnTo>
                <a:lnTo>
                  <a:pt x="5625899" y="1168841"/>
                </a:lnTo>
                <a:lnTo>
                  <a:pt x="5637329" y="1168841"/>
                </a:lnTo>
                <a:lnTo>
                  <a:pt x="5648759" y="1168841"/>
                </a:lnTo>
                <a:lnTo>
                  <a:pt x="5660236" y="1168841"/>
                </a:lnTo>
                <a:lnTo>
                  <a:pt x="5671666" y="1168841"/>
                </a:lnTo>
                <a:lnTo>
                  <a:pt x="5683096" y="1168841"/>
                </a:lnTo>
                <a:lnTo>
                  <a:pt x="5694526" y="1168841"/>
                </a:lnTo>
                <a:lnTo>
                  <a:pt x="5705956" y="1168841"/>
                </a:lnTo>
                <a:lnTo>
                  <a:pt x="5717434" y="1168841"/>
                </a:lnTo>
                <a:lnTo>
                  <a:pt x="5728864" y="1168841"/>
                </a:lnTo>
                <a:lnTo>
                  <a:pt x="5740294" y="1168841"/>
                </a:lnTo>
                <a:lnTo>
                  <a:pt x="5751724" y="1168841"/>
                </a:lnTo>
                <a:lnTo>
                  <a:pt x="5763154" y="1168841"/>
                </a:lnTo>
                <a:lnTo>
                  <a:pt x="5774631" y="1168841"/>
                </a:lnTo>
                <a:lnTo>
                  <a:pt x="5786062" y="1168841"/>
                </a:lnTo>
                <a:lnTo>
                  <a:pt x="5797492" y="1168841"/>
                </a:lnTo>
                <a:lnTo>
                  <a:pt x="5808921" y="1168841"/>
                </a:lnTo>
                <a:lnTo>
                  <a:pt x="5820351" y="1168841"/>
                </a:lnTo>
                <a:lnTo>
                  <a:pt x="5831829" y="1168841"/>
                </a:lnTo>
                <a:lnTo>
                  <a:pt x="5843259" y="1168841"/>
                </a:lnTo>
                <a:lnTo>
                  <a:pt x="5854689" y="1168841"/>
                </a:lnTo>
                <a:lnTo>
                  <a:pt x="5866119" y="1168841"/>
                </a:lnTo>
                <a:lnTo>
                  <a:pt x="5877549" y="1168841"/>
                </a:lnTo>
                <a:lnTo>
                  <a:pt x="5889027" y="1168841"/>
                </a:lnTo>
                <a:lnTo>
                  <a:pt x="5900457" y="1168841"/>
                </a:lnTo>
                <a:lnTo>
                  <a:pt x="5911887" y="1168841"/>
                </a:lnTo>
                <a:lnTo>
                  <a:pt x="5923317" y="1168841"/>
                </a:lnTo>
                <a:lnTo>
                  <a:pt x="5934747" y="1168841"/>
                </a:lnTo>
                <a:lnTo>
                  <a:pt x="5946225" y="1168841"/>
                </a:lnTo>
                <a:lnTo>
                  <a:pt x="5957655" y="1168841"/>
                </a:lnTo>
                <a:lnTo>
                  <a:pt x="5969084" y="1168841"/>
                </a:lnTo>
                <a:lnTo>
                  <a:pt x="5980514" y="1168841"/>
                </a:lnTo>
                <a:lnTo>
                  <a:pt x="5991944" y="1168841"/>
                </a:lnTo>
                <a:lnTo>
                  <a:pt x="6003422" y="1168841"/>
                </a:lnTo>
                <a:lnTo>
                  <a:pt x="6014852" y="1168841"/>
                </a:lnTo>
                <a:lnTo>
                  <a:pt x="6026282" y="1168841"/>
                </a:lnTo>
                <a:lnTo>
                  <a:pt x="6037712" y="1168841"/>
                </a:lnTo>
                <a:lnTo>
                  <a:pt x="6049142" y="1168841"/>
                </a:lnTo>
                <a:lnTo>
                  <a:pt x="6060620" y="1168841"/>
                </a:lnTo>
                <a:lnTo>
                  <a:pt x="6072049" y="1168841"/>
                </a:lnTo>
                <a:lnTo>
                  <a:pt x="6083480" y="1168841"/>
                </a:lnTo>
                <a:lnTo>
                  <a:pt x="6094910" y="1168841"/>
                </a:lnTo>
                <a:lnTo>
                  <a:pt x="6106340" y="1168841"/>
                </a:lnTo>
                <a:lnTo>
                  <a:pt x="6117818" y="1168841"/>
                </a:lnTo>
                <a:lnTo>
                  <a:pt x="6129247" y="1168841"/>
                </a:lnTo>
                <a:lnTo>
                  <a:pt x="6140677" y="1168841"/>
                </a:lnTo>
                <a:lnTo>
                  <a:pt x="6152107" y="1168841"/>
                </a:lnTo>
                <a:lnTo>
                  <a:pt x="6163537" y="1168841"/>
                </a:lnTo>
                <a:lnTo>
                  <a:pt x="6175015" y="1168841"/>
                </a:lnTo>
                <a:lnTo>
                  <a:pt x="6186445" y="1168841"/>
                </a:lnTo>
                <a:lnTo>
                  <a:pt x="6197875" y="1168841"/>
                </a:lnTo>
                <a:lnTo>
                  <a:pt x="6209305" y="1168841"/>
                </a:lnTo>
                <a:lnTo>
                  <a:pt x="6220735" y="1168841"/>
                </a:lnTo>
                <a:lnTo>
                  <a:pt x="6232212" y="1168841"/>
                </a:lnTo>
                <a:lnTo>
                  <a:pt x="6243642" y="1168841"/>
                </a:lnTo>
                <a:lnTo>
                  <a:pt x="6255073" y="1168841"/>
                </a:lnTo>
                <a:lnTo>
                  <a:pt x="6266503" y="1168841"/>
                </a:lnTo>
                <a:lnTo>
                  <a:pt x="6277933" y="1168841"/>
                </a:lnTo>
                <a:lnTo>
                  <a:pt x="6289410" y="1168841"/>
                </a:lnTo>
                <a:lnTo>
                  <a:pt x="6300840" y="1168841"/>
                </a:lnTo>
                <a:lnTo>
                  <a:pt x="6312270" y="1168841"/>
                </a:lnTo>
                <a:lnTo>
                  <a:pt x="6323700" y="1168841"/>
                </a:lnTo>
                <a:lnTo>
                  <a:pt x="6335130" y="1168841"/>
                </a:lnTo>
                <a:lnTo>
                  <a:pt x="6346608" y="1168841"/>
                </a:lnTo>
                <a:lnTo>
                  <a:pt x="6358038" y="1168841"/>
                </a:lnTo>
                <a:lnTo>
                  <a:pt x="6369468" y="1168841"/>
                </a:lnTo>
                <a:lnTo>
                  <a:pt x="6380898" y="1168841"/>
                </a:lnTo>
                <a:lnTo>
                  <a:pt x="6392328" y="1168841"/>
                </a:lnTo>
                <a:lnTo>
                  <a:pt x="6403805" y="1168841"/>
                </a:lnTo>
                <a:lnTo>
                  <a:pt x="6415235" y="1168841"/>
                </a:lnTo>
                <a:lnTo>
                  <a:pt x="6426666" y="1168841"/>
                </a:lnTo>
                <a:lnTo>
                  <a:pt x="6438096" y="1168841"/>
                </a:lnTo>
                <a:lnTo>
                  <a:pt x="6449525" y="1168841"/>
                </a:lnTo>
                <a:lnTo>
                  <a:pt x="6461003" y="1168841"/>
                </a:lnTo>
                <a:lnTo>
                  <a:pt x="6472433" y="1168841"/>
                </a:lnTo>
                <a:lnTo>
                  <a:pt x="6483863" y="1168841"/>
                </a:lnTo>
                <a:lnTo>
                  <a:pt x="6495293" y="1168841"/>
                </a:lnTo>
                <a:lnTo>
                  <a:pt x="6506723" y="1168841"/>
                </a:lnTo>
                <a:lnTo>
                  <a:pt x="6518201" y="1168841"/>
                </a:lnTo>
                <a:lnTo>
                  <a:pt x="6529631" y="1168841"/>
                </a:lnTo>
                <a:lnTo>
                  <a:pt x="6541061" y="1168841"/>
                </a:lnTo>
                <a:lnTo>
                  <a:pt x="6552490" y="1168841"/>
                </a:lnTo>
                <a:lnTo>
                  <a:pt x="6563921" y="1168841"/>
                </a:lnTo>
                <a:lnTo>
                  <a:pt x="6575398" y="1168841"/>
                </a:lnTo>
                <a:lnTo>
                  <a:pt x="6586828" y="1168841"/>
                </a:lnTo>
                <a:lnTo>
                  <a:pt x="6598259" y="1168841"/>
                </a:lnTo>
                <a:lnTo>
                  <a:pt x="6609688" y="1168841"/>
                </a:lnTo>
                <a:lnTo>
                  <a:pt x="6621118" y="1168841"/>
                </a:lnTo>
                <a:lnTo>
                  <a:pt x="6632596" y="1168841"/>
                </a:lnTo>
                <a:lnTo>
                  <a:pt x="6644026" y="1168841"/>
                </a:lnTo>
                <a:lnTo>
                  <a:pt x="6655456" y="1168841"/>
                </a:lnTo>
                <a:lnTo>
                  <a:pt x="6666886" y="1168841"/>
                </a:lnTo>
                <a:lnTo>
                  <a:pt x="6678316" y="1168841"/>
                </a:lnTo>
                <a:lnTo>
                  <a:pt x="6689794" y="1168841"/>
                </a:lnTo>
                <a:lnTo>
                  <a:pt x="6701224" y="1168841"/>
                </a:lnTo>
                <a:lnTo>
                  <a:pt x="6712653" y="1168841"/>
                </a:lnTo>
                <a:lnTo>
                  <a:pt x="6724083" y="1168841"/>
                </a:lnTo>
                <a:lnTo>
                  <a:pt x="6735514" y="1168841"/>
                </a:lnTo>
                <a:lnTo>
                  <a:pt x="6746944" y="1168841"/>
                </a:lnTo>
                <a:lnTo>
                  <a:pt x="6758421" y="1168841"/>
                </a:lnTo>
                <a:lnTo>
                  <a:pt x="6769851" y="1168841"/>
                </a:lnTo>
                <a:lnTo>
                  <a:pt x="6781281" y="1168841"/>
                </a:lnTo>
                <a:lnTo>
                  <a:pt x="6792711" y="1168841"/>
                </a:lnTo>
                <a:lnTo>
                  <a:pt x="6804141" y="1168841"/>
                </a:lnTo>
                <a:lnTo>
                  <a:pt x="6815619" y="1168841"/>
                </a:lnTo>
                <a:lnTo>
                  <a:pt x="6827049" y="1168841"/>
                </a:lnTo>
                <a:lnTo>
                  <a:pt x="6838479" y="1168841"/>
                </a:lnTo>
                <a:lnTo>
                  <a:pt x="6849909" y="1168841"/>
                </a:lnTo>
                <a:lnTo>
                  <a:pt x="6861339" y="1168841"/>
                </a:lnTo>
                <a:lnTo>
                  <a:pt x="6872816" y="1168841"/>
                </a:lnTo>
                <a:lnTo>
                  <a:pt x="6884246" y="1168841"/>
                </a:lnTo>
                <a:lnTo>
                  <a:pt x="6895676" y="1168841"/>
                </a:lnTo>
                <a:lnTo>
                  <a:pt x="6907107" y="1168841"/>
                </a:lnTo>
                <a:lnTo>
                  <a:pt x="6918537" y="1168841"/>
                </a:lnTo>
                <a:lnTo>
                  <a:pt x="6930014" y="1168841"/>
                </a:lnTo>
                <a:lnTo>
                  <a:pt x="6941444" y="1168841"/>
                </a:lnTo>
                <a:lnTo>
                  <a:pt x="6952874" y="1168841"/>
                </a:lnTo>
                <a:lnTo>
                  <a:pt x="6964304" y="1168841"/>
                </a:lnTo>
                <a:lnTo>
                  <a:pt x="6975734" y="1168841"/>
                </a:lnTo>
                <a:lnTo>
                  <a:pt x="6987212" y="1168841"/>
                </a:lnTo>
                <a:lnTo>
                  <a:pt x="6998642" y="1168841"/>
                </a:lnTo>
                <a:lnTo>
                  <a:pt x="7010072" y="1168841"/>
                </a:lnTo>
                <a:lnTo>
                  <a:pt x="7021502" y="1168841"/>
                </a:lnTo>
                <a:lnTo>
                  <a:pt x="7032931" y="1168841"/>
                </a:lnTo>
                <a:lnTo>
                  <a:pt x="7044409" y="1168841"/>
                </a:lnTo>
                <a:lnTo>
                  <a:pt x="7055839" y="1168841"/>
                </a:lnTo>
                <a:lnTo>
                  <a:pt x="7067269" y="1168841"/>
                </a:lnTo>
                <a:lnTo>
                  <a:pt x="7078700" y="1168841"/>
                </a:lnTo>
                <a:lnTo>
                  <a:pt x="7090129" y="1168841"/>
                </a:lnTo>
                <a:lnTo>
                  <a:pt x="7101607" y="1168841"/>
                </a:lnTo>
                <a:lnTo>
                  <a:pt x="7113037" y="1168841"/>
                </a:lnTo>
                <a:lnTo>
                  <a:pt x="7124467" y="1168841"/>
                </a:lnTo>
                <a:lnTo>
                  <a:pt x="7135897" y="1168841"/>
                </a:lnTo>
                <a:lnTo>
                  <a:pt x="7147327" y="1168841"/>
                </a:lnTo>
                <a:lnTo>
                  <a:pt x="7158805" y="1168841"/>
                </a:lnTo>
                <a:lnTo>
                  <a:pt x="7170235" y="1168841"/>
                </a:lnTo>
                <a:lnTo>
                  <a:pt x="7181665" y="1168841"/>
                </a:lnTo>
                <a:lnTo>
                  <a:pt x="7193094" y="1168841"/>
                </a:lnTo>
                <a:lnTo>
                  <a:pt x="7204524" y="1168841"/>
                </a:lnTo>
                <a:lnTo>
                  <a:pt x="7216002" y="1168841"/>
                </a:lnTo>
                <a:lnTo>
                  <a:pt x="7227432" y="1168841"/>
                </a:lnTo>
                <a:lnTo>
                  <a:pt x="7238862" y="1168841"/>
                </a:lnTo>
                <a:lnTo>
                  <a:pt x="7250292" y="1168841"/>
                </a:lnTo>
                <a:lnTo>
                  <a:pt x="7261722" y="1168841"/>
                </a:lnTo>
                <a:lnTo>
                  <a:pt x="7273200" y="1168841"/>
                </a:lnTo>
                <a:lnTo>
                  <a:pt x="7284630" y="1168841"/>
                </a:lnTo>
                <a:lnTo>
                  <a:pt x="7296060" y="1168841"/>
                </a:lnTo>
                <a:lnTo>
                  <a:pt x="7307490" y="1168841"/>
                </a:lnTo>
                <a:lnTo>
                  <a:pt x="7318920" y="1168841"/>
                </a:lnTo>
                <a:lnTo>
                  <a:pt x="7330398" y="1168841"/>
                </a:lnTo>
                <a:lnTo>
                  <a:pt x="7341828" y="1168841"/>
                </a:lnTo>
                <a:lnTo>
                  <a:pt x="7353257" y="1168841"/>
                </a:lnTo>
                <a:lnTo>
                  <a:pt x="7364687" y="1168841"/>
                </a:lnTo>
                <a:lnTo>
                  <a:pt x="7376117" y="1168841"/>
                </a:lnTo>
                <a:lnTo>
                  <a:pt x="7387595" y="1168841"/>
                </a:lnTo>
                <a:lnTo>
                  <a:pt x="7399025" y="1168841"/>
                </a:lnTo>
                <a:lnTo>
                  <a:pt x="7410455" y="1168841"/>
                </a:lnTo>
                <a:lnTo>
                  <a:pt x="7421885" y="1168841"/>
                </a:lnTo>
                <a:lnTo>
                  <a:pt x="7433315" y="1168841"/>
                </a:lnTo>
                <a:lnTo>
                  <a:pt x="7444793" y="1168841"/>
                </a:lnTo>
                <a:lnTo>
                  <a:pt x="7456222" y="1168841"/>
                </a:lnTo>
                <a:lnTo>
                  <a:pt x="7467653" y="1168841"/>
                </a:lnTo>
                <a:lnTo>
                  <a:pt x="7479083" y="1168841"/>
                </a:lnTo>
                <a:lnTo>
                  <a:pt x="7490513" y="1168841"/>
                </a:lnTo>
                <a:lnTo>
                  <a:pt x="7501990" y="1168841"/>
                </a:lnTo>
                <a:lnTo>
                  <a:pt x="7513420" y="1168841"/>
                </a:lnTo>
                <a:lnTo>
                  <a:pt x="7524850" y="1168841"/>
                </a:lnTo>
                <a:lnTo>
                  <a:pt x="7536280" y="1168841"/>
                </a:lnTo>
                <a:lnTo>
                  <a:pt x="7547710" y="1168841"/>
                </a:lnTo>
                <a:lnTo>
                  <a:pt x="7559188" y="1168841"/>
                </a:lnTo>
                <a:lnTo>
                  <a:pt x="7570618" y="1168841"/>
                </a:lnTo>
                <a:lnTo>
                  <a:pt x="7582048" y="1168841"/>
                </a:lnTo>
                <a:lnTo>
                  <a:pt x="7593478" y="1168841"/>
                </a:lnTo>
                <a:lnTo>
                  <a:pt x="7604908" y="1168841"/>
                </a:lnTo>
                <a:lnTo>
                  <a:pt x="7616385" y="1168841"/>
                </a:lnTo>
                <a:lnTo>
                  <a:pt x="7627815" y="1168841"/>
                </a:lnTo>
                <a:lnTo>
                  <a:pt x="7639246" y="1168841"/>
                </a:lnTo>
                <a:lnTo>
                  <a:pt x="7650676" y="1168841"/>
                </a:lnTo>
                <a:lnTo>
                  <a:pt x="7662106" y="1168841"/>
                </a:lnTo>
                <a:lnTo>
                  <a:pt x="7673583" y="1168841"/>
                </a:lnTo>
                <a:lnTo>
                  <a:pt x="7685013" y="1168841"/>
                </a:lnTo>
                <a:lnTo>
                  <a:pt x="7696443" y="1168841"/>
                </a:lnTo>
                <a:lnTo>
                  <a:pt x="7707873" y="1168841"/>
                </a:lnTo>
                <a:lnTo>
                  <a:pt x="7719303" y="1168841"/>
                </a:lnTo>
                <a:lnTo>
                  <a:pt x="7730733" y="1168841"/>
                </a:lnTo>
                <a:lnTo>
                  <a:pt x="7742211" y="1168841"/>
                </a:lnTo>
                <a:lnTo>
                  <a:pt x="7753641" y="1168841"/>
                </a:lnTo>
                <a:lnTo>
                  <a:pt x="7765071" y="1168841"/>
                </a:lnTo>
                <a:lnTo>
                  <a:pt x="7776501" y="1168841"/>
                </a:lnTo>
                <a:lnTo>
                  <a:pt x="7787931" y="1168841"/>
                </a:lnTo>
                <a:lnTo>
                  <a:pt x="7799408" y="1168841"/>
                </a:lnTo>
                <a:lnTo>
                  <a:pt x="7810839" y="1168841"/>
                </a:lnTo>
                <a:lnTo>
                  <a:pt x="7822268" y="1168841"/>
                </a:lnTo>
                <a:lnTo>
                  <a:pt x="7833698" y="1168841"/>
                </a:lnTo>
                <a:lnTo>
                  <a:pt x="7845128" y="1168841"/>
                </a:lnTo>
                <a:lnTo>
                  <a:pt x="7856606" y="1168841"/>
                </a:lnTo>
                <a:lnTo>
                  <a:pt x="7868036" y="1168841"/>
                </a:lnTo>
                <a:lnTo>
                  <a:pt x="7879466" y="1168841"/>
                </a:lnTo>
                <a:lnTo>
                  <a:pt x="7890896" y="1168841"/>
                </a:lnTo>
                <a:lnTo>
                  <a:pt x="7902326" y="1168841"/>
                </a:lnTo>
                <a:lnTo>
                  <a:pt x="7913804" y="1168841"/>
                </a:lnTo>
                <a:lnTo>
                  <a:pt x="7925234" y="1168841"/>
                </a:lnTo>
                <a:lnTo>
                  <a:pt x="7936663" y="1168841"/>
                </a:lnTo>
                <a:lnTo>
                  <a:pt x="7948094" y="1168841"/>
                </a:lnTo>
                <a:lnTo>
                  <a:pt x="7959524" y="1168841"/>
                </a:lnTo>
                <a:lnTo>
                  <a:pt x="7971001" y="1168841"/>
                </a:lnTo>
                <a:lnTo>
                  <a:pt x="7982431" y="1168841"/>
                </a:lnTo>
                <a:lnTo>
                  <a:pt x="7993861" y="1168841"/>
                </a:lnTo>
                <a:lnTo>
                  <a:pt x="8005291" y="1168841"/>
                </a:lnTo>
                <a:lnTo>
                  <a:pt x="8016721" y="1168841"/>
                </a:lnTo>
                <a:lnTo>
                  <a:pt x="8028199" y="1168841"/>
                </a:lnTo>
                <a:lnTo>
                  <a:pt x="8039629" y="1168841"/>
                </a:lnTo>
                <a:lnTo>
                  <a:pt x="8051059" y="1168841"/>
                </a:lnTo>
                <a:lnTo>
                  <a:pt x="8062489" y="1168841"/>
                </a:lnTo>
                <a:lnTo>
                  <a:pt x="8073919" y="1168841"/>
                </a:lnTo>
                <a:lnTo>
                  <a:pt x="8085396" y="1168841"/>
                </a:lnTo>
                <a:lnTo>
                  <a:pt x="8096826" y="1168841"/>
                </a:lnTo>
                <a:lnTo>
                  <a:pt x="8108256" y="1168841"/>
                </a:lnTo>
                <a:lnTo>
                  <a:pt x="8119687" y="1168841"/>
                </a:lnTo>
                <a:lnTo>
                  <a:pt x="8131117" y="1168841"/>
                </a:lnTo>
                <a:lnTo>
                  <a:pt x="8142594" y="1168841"/>
                </a:lnTo>
                <a:lnTo>
                  <a:pt x="8154024" y="1168841"/>
                </a:lnTo>
                <a:lnTo>
                  <a:pt x="8165454" y="1168841"/>
                </a:lnTo>
                <a:lnTo>
                  <a:pt x="8176884" y="1168841"/>
                </a:lnTo>
                <a:lnTo>
                  <a:pt x="8188314" y="1168841"/>
                </a:lnTo>
                <a:lnTo>
                  <a:pt x="8199792" y="1168841"/>
                </a:lnTo>
                <a:lnTo>
                  <a:pt x="8211222" y="1168841"/>
                </a:lnTo>
                <a:lnTo>
                  <a:pt x="8222652" y="1168841"/>
                </a:lnTo>
                <a:lnTo>
                  <a:pt x="8234082" y="1168841"/>
                </a:lnTo>
                <a:lnTo>
                  <a:pt x="8245512" y="1168841"/>
                </a:lnTo>
                <a:lnTo>
                  <a:pt x="8256989" y="1168841"/>
                </a:lnTo>
                <a:lnTo>
                  <a:pt x="8268419" y="1168841"/>
                </a:lnTo>
                <a:lnTo>
                  <a:pt x="8279850" y="1168841"/>
                </a:lnTo>
                <a:lnTo>
                  <a:pt x="8291280" y="1168841"/>
                </a:lnTo>
                <a:lnTo>
                  <a:pt x="8302709" y="1168841"/>
                </a:lnTo>
                <a:lnTo>
                  <a:pt x="8314187" y="1168841"/>
                </a:lnTo>
                <a:lnTo>
                  <a:pt x="8325617" y="1168841"/>
                </a:lnTo>
                <a:lnTo>
                  <a:pt x="8337047" y="1168841"/>
                </a:lnTo>
                <a:lnTo>
                  <a:pt x="8348477" y="1168841"/>
                </a:lnTo>
                <a:lnTo>
                  <a:pt x="8359907" y="1168841"/>
                </a:lnTo>
                <a:lnTo>
                  <a:pt x="8371385" y="1168841"/>
                </a:lnTo>
                <a:lnTo>
                  <a:pt x="8382815" y="1168841"/>
                </a:lnTo>
                <a:lnTo>
                  <a:pt x="8394245" y="1168841"/>
                </a:lnTo>
                <a:lnTo>
                  <a:pt x="8405674" y="1168841"/>
                </a:lnTo>
                <a:lnTo>
                  <a:pt x="8417104" y="1168841"/>
                </a:lnTo>
                <a:lnTo>
                  <a:pt x="8428582" y="1168841"/>
                </a:lnTo>
                <a:lnTo>
                  <a:pt x="8440012" y="1168841"/>
                </a:lnTo>
                <a:lnTo>
                  <a:pt x="8451442" y="1168841"/>
                </a:lnTo>
                <a:lnTo>
                  <a:pt x="8462872" y="1168841"/>
                </a:lnTo>
                <a:lnTo>
                  <a:pt x="8474302" y="1168841"/>
                </a:lnTo>
                <a:lnTo>
                  <a:pt x="8485780" y="1168841"/>
                </a:lnTo>
                <a:lnTo>
                  <a:pt x="8497210" y="1168841"/>
                </a:lnTo>
                <a:lnTo>
                  <a:pt x="8508640" y="1168841"/>
                </a:lnTo>
                <a:lnTo>
                  <a:pt x="8520069" y="1168841"/>
                </a:lnTo>
                <a:lnTo>
                  <a:pt x="8531500" y="1168841"/>
                </a:lnTo>
                <a:lnTo>
                  <a:pt x="8542977" y="1168841"/>
                </a:lnTo>
                <a:lnTo>
                  <a:pt x="8554407" y="1168841"/>
                </a:lnTo>
                <a:lnTo>
                  <a:pt x="8565837" y="1168841"/>
                </a:lnTo>
                <a:lnTo>
                  <a:pt x="8577267" y="1168841"/>
                </a:lnTo>
                <a:lnTo>
                  <a:pt x="8588697" y="1168841"/>
                </a:lnTo>
                <a:lnTo>
                  <a:pt x="8600175" y="1168841"/>
                </a:lnTo>
                <a:lnTo>
                  <a:pt x="8611605" y="1168841"/>
                </a:lnTo>
                <a:lnTo>
                  <a:pt x="8623035" y="1168841"/>
                </a:lnTo>
                <a:lnTo>
                  <a:pt x="8634465" y="1168841"/>
                </a:lnTo>
                <a:lnTo>
                  <a:pt x="8645895" y="1168841"/>
                </a:lnTo>
                <a:lnTo>
                  <a:pt x="8657373" y="1168841"/>
                </a:lnTo>
                <a:lnTo>
                  <a:pt x="8668802" y="1168841"/>
                </a:lnTo>
                <a:lnTo>
                  <a:pt x="8680232" y="1168841"/>
                </a:lnTo>
                <a:lnTo>
                  <a:pt x="8691662" y="1168841"/>
                </a:lnTo>
                <a:lnTo>
                  <a:pt x="8703093" y="1168841"/>
                </a:lnTo>
                <a:lnTo>
                  <a:pt x="8714570" y="1168841"/>
                </a:lnTo>
                <a:lnTo>
                  <a:pt x="8726000" y="1168841"/>
                </a:lnTo>
                <a:lnTo>
                  <a:pt x="8737430" y="1168841"/>
                </a:lnTo>
                <a:lnTo>
                  <a:pt x="8748860" y="1168841"/>
                </a:lnTo>
                <a:lnTo>
                  <a:pt x="8760290" y="1168841"/>
                </a:lnTo>
                <a:lnTo>
                  <a:pt x="8771768" y="1168841"/>
                </a:lnTo>
                <a:lnTo>
                  <a:pt x="8783198" y="1168841"/>
                </a:lnTo>
                <a:lnTo>
                  <a:pt x="8794628" y="1168841"/>
                </a:lnTo>
                <a:lnTo>
                  <a:pt x="8806058" y="1168841"/>
                </a:lnTo>
                <a:lnTo>
                  <a:pt x="8817488" y="1168841"/>
                </a:lnTo>
                <a:lnTo>
                  <a:pt x="8828918" y="1168841"/>
                </a:lnTo>
                <a:lnTo>
                  <a:pt x="8840395" y="371084"/>
                </a:lnTo>
                <a:lnTo>
                  <a:pt x="8851825" y="151743"/>
                </a:lnTo>
                <a:lnTo>
                  <a:pt x="8863256" y="335028"/>
                </a:lnTo>
                <a:lnTo>
                  <a:pt x="8874686" y="423667"/>
                </a:lnTo>
                <a:lnTo>
                  <a:pt x="8886115" y="510807"/>
                </a:lnTo>
                <a:lnTo>
                  <a:pt x="8897593" y="306486"/>
                </a:lnTo>
                <a:lnTo>
                  <a:pt x="8909022" y="57093"/>
                </a:lnTo>
                <a:lnTo>
                  <a:pt x="8920453" y="7515"/>
                </a:lnTo>
                <a:lnTo>
                  <a:pt x="8931883" y="141222"/>
                </a:lnTo>
                <a:lnTo>
                  <a:pt x="8943313" y="240382"/>
                </a:lnTo>
                <a:lnTo>
                  <a:pt x="8954791" y="366579"/>
                </a:lnTo>
                <a:lnTo>
                  <a:pt x="8966220" y="543858"/>
                </a:lnTo>
                <a:lnTo>
                  <a:pt x="8977651" y="602451"/>
                </a:lnTo>
                <a:lnTo>
                  <a:pt x="8989080" y="0"/>
                </a:lnTo>
                <a:lnTo>
                  <a:pt x="9000511" y="279440"/>
                </a:lnTo>
                <a:lnTo>
                  <a:pt x="9011988" y="668555"/>
                </a:lnTo>
                <a:lnTo>
                  <a:pt x="9023418" y="769210"/>
                </a:lnTo>
                <a:lnTo>
                  <a:pt x="9034849" y="637003"/>
                </a:lnTo>
                <a:lnTo>
                  <a:pt x="9046278" y="731653"/>
                </a:lnTo>
                <a:lnTo>
                  <a:pt x="9057709" y="623483"/>
                </a:lnTo>
                <a:lnTo>
                  <a:pt x="9069186" y="390615"/>
                </a:lnTo>
                <a:lnTo>
                  <a:pt x="9080615" y="410146"/>
                </a:lnTo>
                <a:lnTo>
                  <a:pt x="9092046" y="462729"/>
                </a:lnTo>
                <a:lnTo>
                  <a:pt x="9103476" y="1168841"/>
                </a:lnTo>
                <a:lnTo>
                  <a:pt x="9114906" y="1168841"/>
                </a:lnTo>
                <a:lnTo>
                  <a:pt x="9126384" y="1168841"/>
                </a:lnTo>
                <a:lnTo>
                  <a:pt x="9137813" y="1168841"/>
                </a:lnTo>
                <a:lnTo>
                  <a:pt x="9149244" y="1168841"/>
                </a:lnTo>
                <a:lnTo>
                  <a:pt x="9160673" y="1167341"/>
                </a:lnTo>
                <a:lnTo>
                  <a:pt x="9172104" y="1168841"/>
                </a:lnTo>
                <a:lnTo>
                  <a:pt x="9183581" y="1168841"/>
                </a:lnTo>
                <a:lnTo>
                  <a:pt x="9195011" y="1168841"/>
                </a:lnTo>
                <a:lnTo>
                  <a:pt x="9206442" y="1168841"/>
                </a:lnTo>
                <a:lnTo>
                  <a:pt x="9217871" y="1168841"/>
                </a:lnTo>
                <a:lnTo>
                  <a:pt x="9229301" y="1168841"/>
                </a:lnTo>
                <a:lnTo>
                  <a:pt x="9240779" y="1168841"/>
                </a:lnTo>
                <a:lnTo>
                  <a:pt x="9252209" y="1168841"/>
                </a:lnTo>
                <a:lnTo>
                  <a:pt x="9263639" y="1168841"/>
                </a:lnTo>
                <a:lnTo>
                  <a:pt x="9275069" y="1168841"/>
                </a:lnTo>
                <a:lnTo>
                  <a:pt x="9286498" y="1168841"/>
                </a:lnTo>
                <a:lnTo>
                  <a:pt x="9297977" y="1168841"/>
                </a:lnTo>
                <a:lnTo>
                  <a:pt x="9309406" y="1168841"/>
                </a:lnTo>
                <a:lnTo>
                  <a:pt x="9320837" y="1168841"/>
                </a:lnTo>
                <a:lnTo>
                  <a:pt x="9332266" y="1168841"/>
                </a:lnTo>
                <a:lnTo>
                  <a:pt x="9343696" y="1168841"/>
                </a:lnTo>
                <a:lnTo>
                  <a:pt x="9355174" y="1168841"/>
                </a:lnTo>
                <a:lnTo>
                  <a:pt x="9366604" y="1168841"/>
                </a:lnTo>
                <a:lnTo>
                  <a:pt x="9378035" y="1168841"/>
                </a:lnTo>
                <a:lnTo>
                  <a:pt x="9389464" y="1168841"/>
                </a:lnTo>
                <a:lnTo>
                  <a:pt x="9400894" y="1168841"/>
                </a:lnTo>
                <a:lnTo>
                  <a:pt x="9412372" y="1168841"/>
                </a:lnTo>
                <a:lnTo>
                  <a:pt x="9423802" y="1168841"/>
                </a:lnTo>
                <a:lnTo>
                  <a:pt x="9435232" y="1168841"/>
                </a:lnTo>
                <a:lnTo>
                  <a:pt x="9446662" y="1168841"/>
                </a:lnTo>
                <a:lnTo>
                  <a:pt x="9458091" y="1168841"/>
                </a:lnTo>
                <a:lnTo>
                  <a:pt x="9469570" y="1168841"/>
                </a:lnTo>
                <a:lnTo>
                  <a:pt x="9480999" y="1168841"/>
                </a:lnTo>
                <a:lnTo>
                  <a:pt x="9492429" y="1168841"/>
                </a:lnTo>
                <a:lnTo>
                  <a:pt x="9503859" y="1168841"/>
                </a:lnTo>
                <a:lnTo>
                  <a:pt x="9515289" y="1168841"/>
                </a:lnTo>
                <a:lnTo>
                  <a:pt x="9526767" y="1168841"/>
                </a:lnTo>
                <a:lnTo>
                  <a:pt x="9538197" y="1168841"/>
                </a:lnTo>
                <a:lnTo>
                  <a:pt x="9549626" y="1168841"/>
                </a:lnTo>
                <a:lnTo>
                  <a:pt x="9561057" y="1168841"/>
                </a:lnTo>
                <a:lnTo>
                  <a:pt x="9572487" y="1168841"/>
                </a:lnTo>
                <a:lnTo>
                  <a:pt x="9583965" y="1168841"/>
                </a:lnTo>
                <a:lnTo>
                  <a:pt x="9595395" y="1168841"/>
                </a:lnTo>
                <a:lnTo>
                  <a:pt x="9606824" y="1168841"/>
                </a:lnTo>
                <a:lnTo>
                  <a:pt x="9618255" y="1168841"/>
                </a:lnTo>
                <a:lnTo>
                  <a:pt x="9629684" y="1168841"/>
                </a:lnTo>
                <a:lnTo>
                  <a:pt x="9641163" y="1168841"/>
                </a:lnTo>
                <a:lnTo>
                  <a:pt x="9652592" y="1168841"/>
                </a:lnTo>
                <a:lnTo>
                  <a:pt x="9664022" y="1168841"/>
                </a:lnTo>
                <a:lnTo>
                  <a:pt x="9675452" y="1168841"/>
                </a:lnTo>
                <a:lnTo>
                  <a:pt x="9686882" y="1168841"/>
                </a:lnTo>
                <a:lnTo>
                  <a:pt x="9698360" y="1168841"/>
                </a:lnTo>
                <a:lnTo>
                  <a:pt x="9709790" y="1168841"/>
                </a:lnTo>
                <a:lnTo>
                  <a:pt x="9721219" y="1168841"/>
                </a:lnTo>
                <a:lnTo>
                  <a:pt x="9732650" y="1168841"/>
                </a:lnTo>
                <a:lnTo>
                  <a:pt x="9744080" y="1168841"/>
                </a:lnTo>
                <a:lnTo>
                  <a:pt x="9755557" y="1168841"/>
                </a:lnTo>
                <a:lnTo>
                  <a:pt x="9766988" y="1168841"/>
                </a:lnTo>
                <a:lnTo>
                  <a:pt x="9778417" y="1168841"/>
                </a:lnTo>
                <a:lnTo>
                  <a:pt x="9789848" y="1168841"/>
                </a:lnTo>
                <a:lnTo>
                  <a:pt x="9801277" y="1168841"/>
                </a:lnTo>
                <a:lnTo>
                  <a:pt x="9812755" y="1168841"/>
                </a:lnTo>
                <a:lnTo>
                  <a:pt x="9824185" y="1168841"/>
                </a:lnTo>
                <a:lnTo>
                  <a:pt x="9835615" y="1168841"/>
                </a:lnTo>
                <a:lnTo>
                  <a:pt x="9847045" y="1168841"/>
                </a:lnTo>
                <a:lnTo>
                  <a:pt x="9858475" y="1168841"/>
                </a:lnTo>
                <a:lnTo>
                  <a:pt x="9869952" y="1168841"/>
                </a:lnTo>
                <a:lnTo>
                  <a:pt x="9881383" y="1168841"/>
                </a:lnTo>
                <a:lnTo>
                  <a:pt x="9892812" y="1168841"/>
                </a:lnTo>
                <a:lnTo>
                  <a:pt x="9904243" y="1168841"/>
                </a:lnTo>
                <a:lnTo>
                  <a:pt x="9915673" y="1168841"/>
                </a:lnTo>
                <a:lnTo>
                  <a:pt x="9927102" y="1168841"/>
                </a:lnTo>
                <a:lnTo>
                  <a:pt x="9938581" y="1168841"/>
                </a:lnTo>
                <a:lnTo>
                  <a:pt x="9950010" y="1168841"/>
                </a:lnTo>
                <a:lnTo>
                  <a:pt x="9961441" y="1168841"/>
                </a:lnTo>
                <a:lnTo>
                  <a:pt x="9972870" y="1168841"/>
                </a:lnTo>
                <a:lnTo>
                  <a:pt x="9984300" y="1168841"/>
                </a:lnTo>
                <a:lnTo>
                  <a:pt x="9995778" y="1168841"/>
                </a:lnTo>
                <a:lnTo>
                  <a:pt x="10007208" y="1168841"/>
                </a:lnTo>
                <a:lnTo>
                  <a:pt x="10018638" y="1168841"/>
                </a:lnTo>
                <a:lnTo>
                  <a:pt x="10030068" y="1168841"/>
                </a:lnTo>
                <a:lnTo>
                  <a:pt x="10041498" y="1168841"/>
                </a:lnTo>
                <a:lnTo>
                  <a:pt x="10052976" y="1168841"/>
                </a:lnTo>
                <a:lnTo>
                  <a:pt x="10064405" y="1168841"/>
                </a:lnTo>
                <a:lnTo>
                  <a:pt x="10075835" y="1168841"/>
                </a:lnTo>
                <a:lnTo>
                  <a:pt x="10087266" y="1168841"/>
                </a:lnTo>
                <a:lnTo>
                  <a:pt x="10098695" y="1168841"/>
                </a:lnTo>
                <a:lnTo>
                  <a:pt x="10110174" y="1168841"/>
                </a:lnTo>
                <a:lnTo>
                  <a:pt x="10121603" y="1168841"/>
                </a:lnTo>
                <a:lnTo>
                  <a:pt x="10133033" y="1168841"/>
                </a:lnTo>
                <a:lnTo>
                  <a:pt x="10144463" y="1168841"/>
                </a:lnTo>
                <a:lnTo>
                  <a:pt x="10155893" y="1168841"/>
                </a:lnTo>
                <a:lnTo>
                  <a:pt x="10167371" y="1168841"/>
                </a:lnTo>
                <a:lnTo>
                  <a:pt x="10178801" y="1168841"/>
                </a:lnTo>
                <a:lnTo>
                  <a:pt x="10190230" y="1168841"/>
                </a:lnTo>
                <a:lnTo>
                  <a:pt x="10201661" y="1168841"/>
                </a:lnTo>
                <a:lnTo>
                  <a:pt x="10213091" y="1168841"/>
                </a:lnTo>
                <a:lnTo>
                  <a:pt x="10224569" y="1168841"/>
                </a:lnTo>
                <a:lnTo>
                  <a:pt x="10235998" y="1168841"/>
                </a:lnTo>
                <a:lnTo>
                  <a:pt x="10247428" y="1168841"/>
                </a:lnTo>
                <a:lnTo>
                  <a:pt x="10258859" y="1168841"/>
                </a:lnTo>
                <a:lnTo>
                  <a:pt x="10270288" y="1168841"/>
                </a:lnTo>
                <a:lnTo>
                  <a:pt x="10281767" y="1168841"/>
                </a:lnTo>
                <a:lnTo>
                  <a:pt x="10293196" y="1168841"/>
                </a:lnTo>
                <a:lnTo>
                  <a:pt x="10304626" y="1168841"/>
                </a:lnTo>
                <a:lnTo>
                  <a:pt x="10316056" y="1168841"/>
                </a:lnTo>
                <a:lnTo>
                  <a:pt x="10327486" y="1168841"/>
                </a:lnTo>
                <a:lnTo>
                  <a:pt x="10338963" y="1168841"/>
                </a:lnTo>
                <a:lnTo>
                  <a:pt x="10350394" y="1168841"/>
                </a:lnTo>
                <a:lnTo>
                  <a:pt x="10361823" y="1168841"/>
                </a:lnTo>
                <a:lnTo>
                  <a:pt x="10373254" y="1168841"/>
                </a:lnTo>
                <a:lnTo>
                  <a:pt x="10384684" y="1168841"/>
                </a:lnTo>
                <a:lnTo>
                  <a:pt x="10396161" y="1168841"/>
                </a:lnTo>
                <a:lnTo>
                  <a:pt x="10407591" y="1168841"/>
                </a:lnTo>
                <a:lnTo>
                  <a:pt x="10419021" y="1168841"/>
                </a:lnTo>
                <a:lnTo>
                  <a:pt x="10430452" y="1168841"/>
                </a:lnTo>
                <a:lnTo>
                  <a:pt x="10441881" y="1168841"/>
                </a:lnTo>
                <a:lnTo>
                  <a:pt x="10453358" y="1168841"/>
                </a:lnTo>
                <a:lnTo>
                  <a:pt x="10464789" y="1168841"/>
                </a:lnTo>
                <a:lnTo>
                  <a:pt x="10476219" y="1168841"/>
                </a:lnTo>
                <a:lnTo>
                  <a:pt x="10487649" y="1168841"/>
                </a:lnTo>
                <a:lnTo>
                  <a:pt x="10499079" y="1168841"/>
                </a:lnTo>
                <a:lnTo>
                  <a:pt x="10510556" y="1168841"/>
                </a:lnTo>
                <a:lnTo>
                  <a:pt x="10521987" y="1168841"/>
                </a:lnTo>
                <a:lnTo>
                  <a:pt x="10533416" y="1168841"/>
                </a:lnTo>
                <a:lnTo>
                  <a:pt x="10544847" y="1168841"/>
                </a:lnTo>
                <a:lnTo>
                  <a:pt x="10556277" y="1168841"/>
                </a:lnTo>
                <a:lnTo>
                  <a:pt x="10567754" y="1168841"/>
                </a:lnTo>
                <a:lnTo>
                  <a:pt x="10579184" y="1168841"/>
                </a:lnTo>
                <a:lnTo>
                  <a:pt x="10590614" y="1168841"/>
                </a:lnTo>
                <a:lnTo>
                  <a:pt x="10602045" y="1168841"/>
                </a:lnTo>
                <a:lnTo>
                  <a:pt x="10613474" y="1168841"/>
                </a:lnTo>
                <a:lnTo>
                  <a:pt x="10624951" y="1168841"/>
                </a:lnTo>
                <a:lnTo>
                  <a:pt x="10636382" y="1168841"/>
                </a:lnTo>
                <a:lnTo>
                  <a:pt x="10647812" y="1168841"/>
                </a:lnTo>
                <a:lnTo>
                  <a:pt x="10659241" y="1168841"/>
                </a:lnTo>
                <a:lnTo>
                  <a:pt x="10670672" y="1168841"/>
                </a:lnTo>
                <a:lnTo>
                  <a:pt x="10682149" y="1168841"/>
                </a:lnTo>
                <a:lnTo>
                  <a:pt x="10693580" y="1168841"/>
                </a:lnTo>
                <a:lnTo>
                  <a:pt x="10705009" y="1168841"/>
                </a:lnTo>
                <a:lnTo>
                  <a:pt x="10716439" y="1168841"/>
                </a:lnTo>
                <a:lnTo>
                  <a:pt x="10727870" y="1168841"/>
                </a:lnTo>
                <a:lnTo>
                  <a:pt x="10739347" y="1168841"/>
                </a:lnTo>
                <a:lnTo>
                  <a:pt x="10750778" y="1168841"/>
                </a:lnTo>
                <a:lnTo>
                  <a:pt x="10762207" y="1168841"/>
                </a:lnTo>
                <a:lnTo>
                  <a:pt x="10773637" y="1168841"/>
                </a:lnTo>
                <a:lnTo>
                  <a:pt x="10785067" y="1168841"/>
                </a:lnTo>
                <a:lnTo>
                  <a:pt x="10796544" y="1168841"/>
                </a:lnTo>
                <a:lnTo>
                  <a:pt x="10807975" y="1168841"/>
                </a:lnTo>
                <a:lnTo>
                  <a:pt x="10819405" y="1168841"/>
                </a:lnTo>
                <a:lnTo>
                  <a:pt x="10830834" y="1168841"/>
                </a:lnTo>
                <a:lnTo>
                  <a:pt x="10842265" y="1168841"/>
                </a:lnTo>
                <a:lnTo>
                  <a:pt x="10853742" y="1168841"/>
                </a:lnTo>
                <a:lnTo>
                  <a:pt x="10865173" y="1168841"/>
                </a:lnTo>
                <a:lnTo>
                  <a:pt x="10876602" y="1168841"/>
                </a:lnTo>
                <a:lnTo>
                  <a:pt x="10888032" y="1168841"/>
                </a:lnTo>
                <a:lnTo>
                  <a:pt x="10899463" y="1168841"/>
                </a:lnTo>
                <a:lnTo>
                  <a:pt x="10910892" y="1168841"/>
                </a:lnTo>
                <a:lnTo>
                  <a:pt x="10922369" y="1168841"/>
                </a:lnTo>
                <a:lnTo>
                  <a:pt x="10933800" y="1168841"/>
                </a:lnTo>
                <a:lnTo>
                  <a:pt x="10945230" y="1168841"/>
                </a:lnTo>
                <a:lnTo>
                  <a:pt x="10956660" y="1168841"/>
                </a:lnTo>
                <a:lnTo>
                  <a:pt x="10968090" y="1168841"/>
                </a:lnTo>
                <a:lnTo>
                  <a:pt x="10979567" y="1168841"/>
                </a:lnTo>
                <a:lnTo>
                  <a:pt x="10990998" y="1168841"/>
                </a:lnTo>
                <a:lnTo>
                  <a:pt x="11002427" y="1168841"/>
                </a:lnTo>
                <a:lnTo>
                  <a:pt x="11013858" y="1168841"/>
                </a:lnTo>
                <a:lnTo>
                  <a:pt x="11025287" y="1168841"/>
                </a:lnTo>
                <a:lnTo>
                  <a:pt x="11036765" y="1168841"/>
                </a:lnTo>
                <a:lnTo>
                  <a:pt x="11048195" y="1168841"/>
                </a:lnTo>
                <a:lnTo>
                  <a:pt x="11059625" y="1168841"/>
                </a:lnTo>
                <a:lnTo>
                  <a:pt x="11071056" y="1168841"/>
                </a:lnTo>
                <a:lnTo>
                  <a:pt x="11082485" y="1168841"/>
                </a:lnTo>
                <a:lnTo>
                  <a:pt x="11093962" y="1168841"/>
                </a:lnTo>
                <a:lnTo>
                  <a:pt x="11105393" y="1168841"/>
                </a:lnTo>
                <a:lnTo>
                  <a:pt x="11116823" y="1168841"/>
                </a:lnTo>
                <a:lnTo>
                  <a:pt x="11128253" y="1168841"/>
                </a:lnTo>
                <a:lnTo>
                  <a:pt x="11139683" y="1168841"/>
                </a:lnTo>
                <a:lnTo>
                  <a:pt x="11151160" y="1168841"/>
                </a:lnTo>
                <a:lnTo>
                  <a:pt x="11162591" y="1168841"/>
                </a:lnTo>
                <a:lnTo>
                  <a:pt x="11174020" y="1168841"/>
                </a:lnTo>
                <a:lnTo>
                  <a:pt x="11185451" y="1168841"/>
                </a:lnTo>
                <a:lnTo>
                  <a:pt x="11196881" y="1168841"/>
                </a:lnTo>
                <a:lnTo>
                  <a:pt x="11208358" y="1168841"/>
                </a:lnTo>
                <a:lnTo>
                  <a:pt x="11218359" y="1168841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38" name="Freeform 137">
            <a:extLst>
              <a:ext uri="{FF2B5EF4-FFF2-40B4-BE49-F238E27FC236}">
                <a16:creationId xmlns:a16="http://schemas.microsoft.com/office/drawing/2014/main" id="{307DDC22-49C6-0F4B-8D41-2AE6BEC02A06}"/>
              </a:ext>
            </a:extLst>
          </p:cNvPr>
          <p:cNvSpPr/>
          <p:nvPr/>
        </p:nvSpPr>
        <p:spPr>
          <a:xfrm>
            <a:off x="638362" y="4790560"/>
            <a:ext cx="8413769" cy="642262"/>
          </a:xfrm>
          <a:custGeom>
            <a:avLst/>
            <a:gdLst>
              <a:gd name="connsiteX0" fmla="*/ 0 w 11218359"/>
              <a:gd name="connsiteY0" fmla="*/ 856350 h 856349"/>
              <a:gd name="connsiteX1" fmla="*/ 9149 w 11218359"/>
              <a:gd name="connsiteY1" fmla="*/ 856350 h 856349"/>
              <a:gd name="connsiteX2" fmla="*/ 20588 w 11218359"/>
              <a:gd name="connsiteY2" fmla="*/ 856350 h 856349"/>
              <a:gd name="connsiteX3" fmla="*/ 32028 w 11218359"/>
              <a:gd name="connsiteY3" fmla="*/ 856350 h 856349"/>
              <a:gd name="connsiteX4" fmla="*/ 43467 w 11218359"/>
              <a:gd name="connsiteY4" fmla="*/ 856350 h 856349"/>
              <a:gd name="connsiteX5" fmla="*/ 54907 w 11218359"/>
              <a:gd name="connsiteY5" fmla="*/ 856350 h 856349"/>
              <a:gd name="connsiteX6" fmla="*/ 66346 w 11218359"/>
              <a:gd name="connsiteY6" fmla="*/ 856350 h 856349"/>
              <a:gd name="connsiteX7" fmla="*/ 77786 w 11218359"/>
              <a:gd name="connsiteY7" fmla="*/ 856350 h 856349"/>
              <a:gd name="connsiteX8" fmla="*/ 89225 w 11218359"/>
              <a:gd name="connsiteY8" fmla="*/ 856350 h 856349"/>
              <a:gd name="connsiteX9" fmla="*/ 100665 w 11218359"/>
              <a:gd name="connsiteY9" fmla="*/ 856350 h 856349"/>
              <a:gd name="connsiteX10" fmla="*/ 112104 w 11218359"/>
              <a:gd name="connsiteY10" fmla="*/ 856350 h 856349"/>
              <a:gd name="connsiteX11" fmla="*/ 123544 w 11218359"/>
              <a:gd name="connsiteY11" fmla="*/ 856350 h 856349"/>
              <a:gd name="connsiteX12" fmla="*/ 134979 w 11218359"/>
              <a:gd name="connsiteY12" fmla="*/ 856350 h 856349"/>
              <a:gd name="connsiteX13" fmla="*/ 146423 w 11218359"/>
              <a:gd name="connsiteY13" fmla="*/ 856350 h 856349"/>
              <a:gd name="connsiteX14" fmla="*/ 157858 w 11218359"/>
              <a:gd name="connsiteY14" fmla="*/ 856350 h 856349"/>
              <a:gd name="connsiteX15" fmla="*/ 169297 w 11218359"/>
              <a:gd name="connsiteY15" fmla="*/ 856350 h 856349"/>
              <a:gd name="connsiteX16" fmla="*/ 180737 w 11218359"/>
              <a:gd name="connsiteY16" fmla="*/ 856350 h 856349"/>
              <a:gd name="connsiteX17" fmla="*/ 192176 w 11218359"/>
              <a:gd name="connsiteY17" fmla="*/ 856350 h 856349"/>
              <a:gd name="connsiteX18" fmla="*/ 203616 w 11218359"/>
              <a:gd name="connsiteY18" fmla="*/ 856350 h 856349"/>
              <a:gd name="connsiteX19" fmla="*/ 215055 w 11218359"/>
              <a:gd name="connsiteY19" fmla="*/ 856350 h 856349"/>
              <a:gd name="connsiteX20" fmla="*/ 226495 w 11218359"/>
              <a:gd name="connsiteY20" fmla="*/ 856350 h 856349"/>
              <a:gd name="connsiteX21" fmla="*/ 237935 w 11218359"/>
              <a:gd name="connsiteY21" fmla="*/ 856350 h 856349"/>
              <a:gd name="connsiteX22" fmla="*/ 249374 w 11218359"/>
              <a:gd name="connsiteY22" fmla="*/ 856350 h 856349"/>
              <a:gd name="connsiteX23" fmla="*/ 260814 w 11218359"/>
              <a:gd name="connsiteY23" fmla="*/ 856350 h 856349"/>
              <a:gd name="connsiteX24" fmla="*/ 272253 w 11218359"/>
              <a:gd name="connsiteY24" fmla="*/ 856350 h 856349"/>
              <a:gd name="connsiteX25" fmla="*/ 283693 w 11218359"/>
              <a:gd name="connsiteY25" fmla="*/ 856350 h 856349"/>
              <a:gd name="connsiteX26" fmla="*/ 295132 w 11218359"/>
              <a:gd name="connsiteY26" fmla="*/ 856350 h 856349"/>
              <a:gd name="connsiteX27" fmla="*/ 306572 w 11218359"/>
              <a:gd name="connsiteY27" fmla="*/ 856350 h 856349"/>
              <a:gd name="connsiteX28" fmla="*/ 318011 w 11218359"/>
              <a:gd name="connsiteY28" fmla="*/ 856350 h 856349"/>
              <a:gd name="connsiteX29" fmla="*/ 329451 w 11218359"/>
              <a:gd name="connsiteY29" fmla="*/ 856350 h 856349"/>
              <a:gd name="connsiteX30" fmla="*/ 340890 w 11218359"/>
              <a:gd name="connsiteY30" fmla="*/ 856350 h 856349"/>
              <a:gd name="connsiteX31" fmla="*/ 352330 w 11218359"/>
              <a:gd name="connsiteY31" fmla="*/ 856350 h 856349"/>
              <a:gd name="connsiteX32" fmla="*/ 363769 w 11218359"/>
              <a:gd name="connsiteY32" fmla="*/ 856350 h 856349"/>
              <a:gd name="connsiteX33" fmla="*/ 375209 w 11218359"/>
              <a:gd name="connsiteY33" fmla="*/ 856350 h 856349"/>
              <a:gd name="connsiteX34" fmla="*/ 386648 w 11218359"/>
              <a:gd name="connsiteY34" fmla="*/ 856350 h 856349"/>
              <a:gd name="connsiteX35" fmla="*/ 398088 w 11218359"/>
              <a:gd name="connsiteY35" fmla="*/ 856350 h 856349"/>
              <a:gd name="connsiteX36" fmla="*/ 409527 w 11218359"/>
              <a:gd name="connsiteY36" fmla="*/ 856350 h 856349"/>
              <a:gd name="connsiteX37" fmla="*/ 420967 w 11218359"/>
              <a:gd name="connsiteY37" fmla="*/ 856350 h 856349"/>
              <a:gd name="connsiteX38" fmla="*/ 432406 w 11218359"/>
              <a:gd name="connsiteY38" fmla="*/ 856350 h 856349"/>
              <a:gd name="connsiteX39" fmla="*/ 443846 w 11218359"/>
              <a:gd name="connsiteY39" fmla="*/ 856350 h 856349"/>
              <a:gd name="connsiteX40" fmla="*/ 455285 w 11218359"/>
              <a:gd name="connsiteY40" fmla="*/ 856350 h 856349"/>
              <a:gd name="connsiteX41" fmla="*/ 466725 w 11218359"/>
              <a:gd name="connsiteY41" fmla="*/ 856350 h 856349"/>
              <a:gd name="connsiteX42" fmla="*/ 478165 w 11218359"/>
              <a:gd name="connsiteY42" fmla="*/ 856350 h 856349"/>
              <a:gd name="connsiteX43" fmla="*/ 489604 w 11218359"/>
              <a:gd name="connsiteY43" fmla="*/ 856350 h 856349"/>
              <a:gd name="connsiteX44" fmla="*/ 501044 w 11218359"/>
              <a:gd name="connsiteY44" fmla="*/ 856350 h 856349"/>
              <a:gd name="connsiteX45" fmla="*/ 512483 w 11218359"/>
              <a:gd name="connsiteY45" fmla="*/ 856350 h 856349"/>
              <a:gd name="connsiteX46" fmla="*/ 523923 w 11218359"/>
              <a:gd name="connsiteY46" fmla="*/ 856350 h 856349"/>
              <a:gd name="connsiteX47" fmla="*/ 535362 w 11218359"/>
              <a:gd name="connsiteY47" fmla="*/ 856350 h 856349"/>
              <a:gd name="connsiteX48" fmla="*/ 546802 w 11218359"/>
              <a:gd name="connsiteY48" fmla="*/ 856350 h 856349"/>
              <a:gd name="connsiteX49" fmla="*/ 558241 w 11218359"/>
              <a:gd name="connsiteY49" fmla="*/ 856350 h 856349"/>
              <a:gd name="connsiteX50" fmla="*/ 569681 w 11218359"/>
              <a:gd name="connsiteY50" fmla="*/ 856350 h 856349"/>
              <a:gd name="connsiteX51" fmla="*/ 581120 w 11218359"/>
              <a:gd name="connsiteY51" fmla="*/ 856350 h 856349"/>
              <a:gd name="connsiteX52" fmla="*/ 592560 w 11218359"/>
              <a:gd name="connsiteY52" fmla="*/ 856350 h 856349"/>
              <a:gd name="connsiteX53" fmla="*/ 603999 w 11218359"/>
              <a:gd name="connsiteY53" fmla="*/ 856350 h 856349"/>
              <a:gd name="connsiteX54" fmla="*/ 615439 w 11218359"/>
              <a:gd name="connsiteY54" fmla="*/ 856350 h 856349"/>
              <a:gd name="connsiteX55" fmla="*/ 626878 w 11218359"/>
              <a:gd name="connsiteY55" fmla="*/ 856350 h 856349"/>
              <a:gd name="connsiteX56" fmla="*/ 638318 w 11218359"/>
              <a:gd name="connsiteY56" fmla="*/ 856350 h 856349"/>
              <a:gd name="connsiteX57" fmla="*/ 649757 w 11218359"/>
              <a:gd name="connsiteY57" fmla="*/ 856350 h 856349"/>
              <a:gd name="connsiteX58" fmla="*/ 661192 w 11218359"/>
              <a:gd name="connsiteY58" fmla="*/ 856350 h 856349"/>
              <a:gd name="connsiteX59" fmla="*/ 672632 w 11218359"/>
              <a:gd name="connsiteY59" fmla="*/ 856350 h 856349"/>
              <a:gd name="connsiteX60" fmla="*/ 684071 w 11218359"/>
              <a:gd name="connsiteY60" fmla="*/ 856350 h 856349"/>
              <a:gd name="connsiteX61" fmla="*/ 695511 w 11218359"/>
              <a:gd name="connsiteY61" fmla="*/ 856350 h 856349"/>
              <a:gd name="connsiteX62" fmla="*/ 706950 w 11218359"/>
              <a:gd name="connsiteY62" fmla="*/ 856350 h 856349"/>
              <a:gd name="connsiteX63" fmla="*/ 718390 w 11218359"/>
              <a:gd name="connsiteY63" fmla="*/ 856350 h 856349"/>
              <a:gd name="connsiteX64" fmla="*/ 729829 w 11218359"/>
              <a:gd name="connsiteY64" fmla="*/ 856350 h 856349"/>
              <a:gd name="connsiteX65" fmla="*/ 741269 w 11218359"/>
              <a:gd name="connsiteY65" fmla="*/ 856350 h 856349"/>
              <a:gd name="connsiteX66" fmla="*/ 752708 w 11218359"/>
              <a:gd name="connsiteY66" fmla="*/ 856350 h 856349"/>
              <a:gd name="connsiteX67" fmla="*/ 764148 w 11218359"/>
              <a:gd name="connsiteY67" fmla="*/ 856350 h 856349"/>
              <a:gd name="connsiteX68" fmla="*/ 775587 w 11218359"/>
              <a:gd name="connsiteY68" fmla="*/ 856350 h 856349"/>
              <a:gd name="connsiteX69" fmla="*/ 787027 w 11218359"/>
              <a:gd name="connsiteY69" fmla="*/ 856350 h 856349"/>
              <a:gd name="connsiteX70" fmla="*/ 798467 w 11218359"/>
              <a:gd name="connsiteY70" fmla="*/ 856350 h 856349"/>
              <a:gd name="connsiteX71" fmla="*/ 809906 w 11218359"/>
              <a:gd name="connsiteY71" fmla="*/ 856350 h 856349"/>
              <a:gd name="connsiteX72" fmla="*/ 821346 w 11218359"/>
              <a:gd name="connsiteY72" fmla="*/ 856350 h 856349"/>
              <a:gd name="connsiteX73" fmla="*/ 832785 w 11218359"/>
              <a:gd name="connsiteY73" fmla="*/ 856350 h 856349"/>
              <a:gd name="connsiteX74" fmla="*/ 844225 w 11218359"/>
              <a:gd name="connsiteY74" fmla="*/ 856350 h 856349"/>
              <a:gd name="connsiteX75" fmla="*/ 855664 w 11218359"/>
              <a:gd name="connsiteY75" fmla="*/ 856350 h 856349"/>
              <a:gd name="connsiteX76" fmla="*/ 867104 w 11218359"/>
              <a:gd name="connsiteY76" fmla="*/ 856350 h 856349"/>
              <a:gd name="connsiteX77" fmla="*/ 878543 w 11218359"/>
              <a:gd name="connsiteY77" fmla="*/ 856350 h 856349"/>
              <a:gd name="connsiteX78" fmla="*/ 889983 w 11218359"/>
              <a:gd name="connsiteY78" fmla="*/ 856350 h 856349"/>
              <a:gd name="connsiteX79" fmla="*/ 901422 w 11218359"/>
              <a:gd name="connsiteY79" fmla="*/ 856350 h 856349"/>
              <a:gd name="connsiteX80" fmla="*/ 912862 w 11218359"/>
              <a:gd name="connsiteY80" fmla="*/ 856350 h 856349"/>
              <a:gd name="connsiteX81" fmla="*/ 924301 w 11218359"/>
              <a:gd name="connsiteY81" fmla="*/ 856350 h 856349"/>
              <a:gd name="connsiteX82" fmla="*/ 935741 w 11218359"/>
              <a:gd name="connsiteY82" fmla="*/ 856350 h 856349"/>
              <a:gd name="connsiteX83" fmla="*/ 947180 w 11218359"/>
              <a:gd name="connsiteY83" fmla="*/ 856350 h 856349"/>
              <a:gd name="connsiteX84" fmla="*/ 958620 w 11218359"/>
              <a:gd name="connsiteY84" fmla="*/ 856350 h 856349"/>
              <a:gd name="connsiteX85" fmla="*/ 970059 w 11218359"/>
              <a:gd name="connsiteY85" fmla="*/ 856350 h 856349"/>
              <a:gd name="connsiteX86" fmla="*/ 981499 w 11218359"/>
              <a:gd name="connsiteY86" fmla="*/ 856350 h 856349"/>
              <a:gd name="connsiteX87" fmla="*/ 992938 w 11218359"/>
              <a:gd name="connsiteY87" fmla="*/ 856350 h 856349"/>
              <a:gd name="connsiteX88" fmla="*/ 1004378 w 11218359"/>
              <a:gd name="connsiteY88" fmla="*/ 856350 h 856349"/>
              <a:gd name="connsiteX89" fmla="*/ 1015818 w 11218359"/>
              <a:gd name="connsiteY89" fmla="*/ 856350 h 856349"/>
              <a:gd name="connsiteX90" fmla="*/ 1027257 w 11218359"/>
              <a:gd name="connsiteY90" fmla="*/ 856350 h 856349"/>
              <a:gd name="connsiteX91" fmla="*/ 1038697 w 11218359"/>
              <a:gd name="connsiteY91" fmla="*/ 856350 h 856349"/>
              <a:gd name="connsiteX92" fmla="*/ 1050136 w 11218359"/>
              <a:gd name="connsiteY92" fmla="*/ 856350 h 856349"/>
              <a:gd name="connsiteX93" fmla="*/ 1061576 w 11218359"/>
              <a:gd name="connsiteY93" fmla="*/ 856350 h 856349"/>
              <a:gd name="connsiteX94" fmla="*/ 1073015 w 11218359"/>
              <a:gd name="connsiteY94" fmla="*/ 856350 h 856349"/>
              <a:gd name="connsiteX95" fmla="*/ 1084455 w 11218359"/>
              <a:gd name="connsiteY95" fmla="*/ 856350 h 856349"/>
              <a:gd name="connsiteX96" fmla="*/ 1095894 w 11218359"/>
              <a:gd name="connsiteY96" fmla="*/ 856350 h 856349"/>
              <a:gd name="connsiteX97" fmla="*/ 1107334 w 11218359"/>
              <a:gd name="connsiteY97" fmla="*/ 856350 h 856349"/>
              <a:gd name="connsiteX98" fmla="*/ 1118773 w 11218359"/>
              <a:gd name="connsiteY98" fmla="*/ 856350 h 856349"/>
              <a:gd name="connsiteX99" fmla="*/ 1130213 w 11218359"/>
              <a:gd name="connsiteY99" fmla="*/ 856350 h 856349"/>
              <a:gd name="connsiteX100" fmla="*/ 1141652 w 11218359"/>
              <a:gd name="connsiteY100" fmla="*/ 856350 h 856349"/>
              <a:gd name="connsiteX101" fmla="*/ 1153092 w 11218359"/>
              <a:gd name="connsiteY101" fmla="*/ 856350 h 856349"/>
              <a:gd name="connsiteX102" fmla="*/ 1164531 w 11218359"/>
              <a:gd name="connsiteY102" fmla="*/ 856350 h 856349"/>
              <a:gd name="connsiteX103" fmla="*/ 1175971 w 11218359"/>
              <a:gd name="connsiteY103" fmla="*/ 856350 h 856349"/>
              <a:gd name="connsiteX104" fmla="*/ 1187406 w 11218359"/>
              <a:gd name="connsiteY104" fmla="*/ 856350 h 856349"/>
              <a:gd name="connsiteX105" fmla="*/ 1198845 w 11218359"/>
              <a:gd name="connsiteY105" fmla="*/ 856350 h 856349"/>
              <a:gd name="connsiteX106" fmla="*/ 1210285 w 11218359"/>
              <a:gd name="connsiteY106" fmla="*/ 856350 h 856349"/>
              <a:gd name="connsiteX107" fmla="*/ 1221724 w 11218359"/>
              <a:gd name="connsiteY107" fmla="*/ 856350 h 856349"/>
              <a:gd name="connsiteX108" fmla="*/ 1233164 w 11218359"/>
              <a:gd name="connsiteY108" fmla="*/ 856350 h 856349"/>
              <a:gd name="connsiteX109" fmla="*/ 1244603 w 11218359"/>
              <a:gd name="connsiteY109" fmla="*/ 856350 h 856349"/>
              <a:gd name="connsiteX110" fmla="*/ 1256043 w 11218359"/>
              <a:gd name="connsiteY110" fmla="*/ 856350 h 856349"/>
              <a:gd name="connsiteX111" fmla="*/ 1267482 w 11218359"/>
              <a:gd name="connsiteY111" fmla="*/ 856350 h 856349"/>
              <a:gd name="connsiteX112" fmla="*/ 1278922 w 11218359"/>
              <a:gd name="connsiteY112" fmla="*/ 856350 h 856349"/>
              <a:gd name="connsiteX113" fmla="*/ 1290361 w 11218359"/>
              <a:gd name="connsiteY113" fmla="*/ 856350 h 856349"/>
              <a:gd name="connsiteX114" fmla="*/ 1301801 w 11218359"/>
              <a:gd name="connsiteY114" fmla="*/ 856350 h 856349"/>
              <a:gd name="connsiteX115" fmla="*/ 1313240 w 11218359"/>
              <a:gd name="connsiteY115" fmla="*/ 856350 h 856349"/>
              <a:gd name="connsiteX116" fmla="*/ 1324680 w 11218359"/>
              <a:gd name="connsiteY116" fmla="*/ 856350 h 856349"/>
              <a:gd name="connsiteX117" fmla="*/ 1336120 w 11218359"/>
              <a:gd name="connsiteY117" fmla="*/ 856350 h 856349"/>
              <a:gd name="connsiteX118" fmla="*/ 1347559 w 11218359"/>
              <a:gd name="connsiteY118" fmla="*/ 856350 h 856349"/>
              <a:gd name="connsiteX119" fmla="*/ 1358999 w 11218359"/>
              <a:gd name="connsiteY119" fmla="*/ 856350 h 856349"/>
              <a:gd name="connsiteX120" fmla="*/ 1370438 w 11218359"/>
              <a:gd name="connsiteY120" fmla="*/ 856350 h 856349"/>
              <a:gd name="connsiteX121" fmla="*/ 1381878 w 11218359"/>
              <a:gd name="connsiteY121" fmla="*/ 856350 h 856349"/>
              <a:gd name="connsiteX122" fmla="*/ 1393317 w 11218359"/>
              <a:gd name="connsiteY122" fmla="*/ 856350 h 856349"/>
              <a:gd name="connsiteX123" fmla="*/ 1404757 w 11218359"/>
              <a:gd name="connsiteY123" fmla="*/ 856350 h 856349"/>
              <a:gd name="connsiteX124" fmla="*/ 1416196 w 11218359"/>
              <a:gd name="connsiteY124" fmla="*/ 856350 h 856349"/>
              <a:gd name="connsiteX125" fmla="*/ 1427636 w 11218359"/>
              <a:gd name="connsiteY125" fmla="*/ 856350 h 856349"/>
              <a:gd name="connsiteX126" fmla="*/ 1439075 w 11218359"/>
              <a:gd name="connsiteY126" fmla="*/ 856350 h 856349"/>
              <a:gd name="connsiteX127" fmla="*/ 1450515 w 11218359"/>
              <a:gd name="connsiteY127" fmla="*/ 856350 h 856349"/>
              <a:gd name="connsiteX128" fmla="*/ 1461954 w 11218359"/>
              <a:gd name="connsiteY128" fmla="*/ 856350 h 856349"/>
              <a:gd name="connsiteX129" fmla="*/ 1473394 w 11218359"/>
              <a:gd name="connsiteY129" fmla="*/ 856350 h 856349"/>
              <a:gd name="connsiteX130" fmla="*/ 1484833 w 11218359"/>
              <a:gd name="connsiteY130" fmla="*/ 856350 h 856349"/>
              <a:gd name="connsiteX131" fmla="*/ 1496273 w 11218359"/>
              <a:gd name="connsiteY131" fmla="*/ 856350 h 856349"/>
              <a:gd name="connsiteX132" fmla="*/ 1507712 w 11218359"/>
              <a:gd name="connsiteY132" fmla="*/ 856350 h 856349"/>
              <a:gd name="connsiteX133" fmla="*/ 1519152 w 11218359"/>
              <a:gd name="connsiteY133" fmla="*/ 856350 h 856349"/>
              <a:gd name="connsiteX134" fmla="*/ 1530591 w 11218359"/>
              <a:gd name="connsiteY134" fmla="*/ 856350 h 856349"/>
              <a:gd name="connsiteX135" fmla="*/ 1542031 w 11218359"/>
              <a:gd name="connsiteY135" fmla="*/ 856350 h 856349"/>
              <a:gd name="connsiteX136" fmla="*/ 1553471 w 11218359"/>
              <a:gd name="connsiteY136" fmla="*/ 856350 h 856349"/>
              <a:gd name="connsiteX137" fmla="*/ 1564910 w 11218359"/>
              <a:gd name="connsiteY137" fmla="*/ 856350 h 856349"/>
              <a:gd name="connsiteX138" fmla="*/ 1576349 w 11218359"/>
              <a:gd name="connsiteY138" fmla="*/ 856350 h 856349"/>
              <a:gd name="connsiteX139" fmla="*/ 1587789 w 11218359"/>
              <a:gd name="connsiteY139" fmla="*/ 856350 h 856349"/>
              <a:gd name="connsiteX140" fmla="*/ 1599229 w 11218359"/>
              <a:gd name="connsiteY140" fmla="*/ 856350 h 856349"/>
              <a:gd name="connsiteX141" fmla="*/ 1610668 w 11218359"/>
              <a:gd name="connsiteY141" fmla="*/ 856350 h 856349"/>
              <a:gd name="connsiteX142" fmla="*/ 1622107 w 11218359"/>
              <a:gd name="connsiteY142" fmla="*/ 856350 h 856349"/>
              <a:gd name="connsiteX143" fmla="*/ 1633547 w 11218359"/>
              <a:gd name="connsiteY143" fmla="*/ 856350 h 856349"/>
              <a:gd name="connsiteX144" fmla="*/ 1644987 w 11218359"/>
              <a:gd name="connsiteY144" fmla="*/ 856350 h 856349"/>
              <a:gd name="connsiteX145" fmla="*/ 1656426 w 11218359"/>
              <a:gd name="connsiteY145" fmla="*/ 856350 h 856349"/>
              <a:gd name="connsiteX146" fmla="*/ 1667866 w 11218359"/>
              <a:gd name="connsiteY146" fmla="*/ 856350 h 856349"/>
              <a:gd name="connsiteX147" fmla="*/ 1679305 w 11218359"/>
              <a:gd name="connsiteY147" fmla="*/ 856350 h 856349"/>
              <a:gd name="connsiteX148" fmla="*/ 1690745 w 11218359"/>
              <a:gd name="connsiteY148" fmla="*/ 856350 h 856349"/>
              <a:gd name="connsiteX149" fmla="*/ 1702184 w 11218359"/>
              <a:gd name="connsiteY149" fmla="*/ 856350 h 856349"/>
              <a:gd name="connsiteX150" fmla="*/ 1713619 w 11218359"/>
              <a:gd name="connsiteY150" fmla="*/ 856350 h 856349"/>
              <a:gd name="connsiteX151" fmla="*/ 1725063 w 11218359"/>
              <a:gd name="connsiteY151" fmla="*/ 856350 h 856349"/>
              <a:gd name="connsiteX152" fmla="*/ 1736498 w 11218359"/>
              <a:gd name="connsiteY152" fmla="*/ 856350 h 856349"/>
              <a:gd name="connsiteX153" fmla="*/ 1747938 w 11218359"/>
              <a:gd name="connsiteY153" fmla="*/ 856350 h 856349"/>
              <a:gd name="connsiteX154" fmla="*/ 1759377 w 11218359"/>
              <a:gd name="connsiteY154" fmla="*/ 856350 h 856349"/>
              <a:gd name="connsiteX155" fmla="*/ 1770817 w 11218359"/>
              <a:gd name="connsiteY155" fmla="*/ 856350 h 856349"/>
              <a:gd name="connsiteX156" fmla="*/ 1782256 w 11218359"/>
              <a:gd name="connsiteY156" fmla="*/ 856350 h 856349"/>
              <a:gd name="connsiteX157" fmla="*/ 1793696 w 11218359"/>
              <a:gd name="connsiteY157" fmla="*/ 856350 h 856349"/>
              <a:gd name="connsiteX158" fmla="*/ 1805135 w 11218359"/>
              <a:gd name="connsiteY158" fmla="*/ 856350 h 856349"/>
              <a:gd name="connsiteX159" fmla="*/ 1816575 w 11218359"/>
              <a:gd name="connsiteY159" fmla="*/ 856350 h 856349"/>
              <a:gd name="connsiteX160" fmla="*/ 1828014 w 11218359"/>
              <a:gd name="connsiteY160" fmla="*/ 856350 h 856349"/>
              <a:gd name="connsiteX161" fmla="*/ 1839454 w 11218359"/>
              <a:gd name="connsiteY161" fmla="*/ 856350 h 856349"/>
              <a:gd name="connsiteX162" fmla="*/ 1850893 w 11218359"/>
              <a:gd name="connsiteY162" fmla="*/ 856350 h 856349"/>
              <a:gd name="connsiteX163" fmla="*/ 1862333 w 11218359"/>
              <a:gd name="connsiteY163" fmla="*/ 856350 h 856349"/>
              <a:gd name="connsiteX164" fmla="*/ 1873772 w 11218359"/>
              <a:gd name="connsiteY164" fmla="*/ 856350 h 856349"/>
              <a:gd name="connsiteX165" fmla="*/ 1885212 w 11218359"/>
              <a:gd name="connsiteY165" fmla="*/ 856350 h 856349"/>
              <a:gd name="connsiteX166" fmla="*/ 1896651 w 11218359"/>
              <a:gd name="connsiteY166" fmla="*/ 856350 h 856349"/>
              <a:gd name="connsiteX167" fmla="*/ 1908091 w 11218359"/>
              <a:gd name="connsiteY167" fmla="*/ 856350 h 856349"/>
              <a:gd name="connsiteX168" fmla="*/ 1919531 w 11218359"/>
              <a:gd name="connsiteY168" fmla="*/ 856350 h 856349"/>
              <a:gd name="connsiteX169" fmla="*/ 1930970 w 11218359"/>
              <a:gd name="connsiteY169" fmla="*/ 856350 h 856349"/>
              <a:gd name="connsiteX170" fmla="*/ 1942409 w 11218359"/>
              <a:gd name="connsiteY170" fmla="*/ 856350 h 856349"/>
              <a:gd name="connsiteX171" fmla="*/ 1953849 w 11218359"/>
              <a:gd name="connsiteY171" fmla="*/ 856350 h 856349"/>
              <a:gd name="connsiteX172" fmla="*/ 1965289 w 11218359"/>
              <a:gd name="connsiteY172" fmla="*/ 856350 h 856349"/>
              <a:gd name="connsiteX173" fmla="*/ 1976728 w 11218359"/>
              <a:gd name="connsiteY173" fmla="*/ 856350 h 856349"/>
              <a:gd name="connsiteX174" fmla="*/ 1988168 w 11218359"/>
              <a:gd name="connsiteY174" fmla="*/ 856350 h 856349"/>
              <a:gd name="connsiteX175" fmla="*/ 1999607 w 11218359"/>
              <a:gd name="connsiteY175" fmla="*/ 856350 h 856349"/>
              <a:gd name="connsiteX176" fmla="*/ 2011047 w 11218359"/>
              <a:gd name="connsiteY176" fmla="*/ 856350 h 856349"/>
              <a:gd name="connsiteX177" fmla="*/ 2022486 w 11218359"/>
              <a:gd name="connsiteY177" fmla="*/ 856350 h 856349"/>
              <a:gd name="connsiteX178" fmla="*/ 2033926 w 11218359"/>
              <a:gd name="connsiteY178" fmla="*/ 856350 h 856349"/>
              <a:gd name="connsiteX179" fmla="*/ 2045365 w 11218359"/>
              <a:gd name="connsiteY179" fmla="*/ 856350 h 856349"/>
              <a:gd name="connsiteX180" fmla="*/ 2056805 w 11218359"/>
              <a:gd name="connsiteY180" fmla="*/ 856350 h 856349"/>
              <a:gd name="connsiteX181" fmla="*/ 2068244 w 11218359"/>
              <a:gd name="connsiteY181" fmla="*/ 856350 h 856349"/>
              <a:gd name="connsiteX182" fmla="*/ 2079684 w 11218359"/>
              <a:gd name="connsiteY182" fmla="*/ 856350 h 856349"/>
              <a:gd name="connsiteX183" fmla="*/ 2091123 w 11218359"/>
              <a:gd name="connsiteY183" fmla="*/ 856350 h 856349"/>
              <a:gd name="connsiteX184" fmla="*/ 2102563 w 11218359"/>
              <a:gd name="connsiteY184" fmla="*/ 856350 h 856349"/>
              <a:gd name="connsiteX185" fmla="*/ 2114002 w 11218359"/>
              <a:gd name="connsiteY185" fmla="*/ 856350 h 856349"/>
              <a:gd name="connsiteX186" fmla="*/ 2125442 w 11218359"/>
              <a:gd name="connsiteY186" fmla="*/ 856350 h 856349"/>
              <a:gd name="connsiteX187" fmla="*/ 2136882 w 11218359"/>
              <a:gd name="connsiteY187" fmla="*/ 856350 h 856349"/>
              <a:gd name="connsiteX188" fmla="*/ 2148321 w 11218359"/>
              <a:gd name="connsiteY188" fmla="*/ 856350 h 856349"/>
              <a:gd name="connsiteX189" fmla="*/ 2159760 w 11218359"/>
              <a:gd name="connsiteY189" fmla="*/ 856350 h 856349"/>
              <a:gd name="connsiteX190" fmla="*/ 2171200 w 11218359"/>
              <a:gd name="connsiteY190" fmla="*/ 856350 h 856349"/>
              <a:gd name="connsiteX191" fmla="*/ 2182640 w 11218359"/>
              <a:gd name="connsiteY191" fmla="*/ 856350 h 856349"/>
              <a:gd name="connsiteX192" fmla="*/ 2194079 w 11218359"/>
              <a:gd name="connsiteY192" fmla="*/ 856350 h 856349"/>
              <a:gd name="connsiteX193" fmla="*/ 2205519 w 11218359"/>
              <a:gd name="connsiteY193" fmla="*/ 856350 h 856349"/>
              <a:gd name="connsiteX194" fmla="*/ 2216958 w 11218359"/>
              <a:gd name="connsiteY194" fmla="*/ 856350 h 856349"/>
              <a:gd name="connsiteX195" fmla="*/ 2228393 w 11218359"/>
              <a:gd name="connsiteY195" fmla="*/ 856350 h 856349"/>
              <a:gd name="connsiteX196" fmla="*/ 2239837 w 11218359"/>
              <a:gd name="connsiteY196" fmla="*/ 856350 h 856349"/>
              <a:gd name="connsiteX197" fmla="*/ 2251272 w 11218359"/>
              <a:gd name="connsiteY197" fmla="*/ 856350 h 856349"/>
              <a:gd name="connsiteX198" fmla="*/ 2262716 w 11218359"/>
              <a:gd name="connsiteY198" fmla="*/ 856350 h 856349"/>
              <a:gd name="connsiteX199" fmla="*/ 2274151 w 11218359"/>
              <a:gd name="connsiteY199" fmla="*/ 856350 h 856349"/>
              <a:gd name="connsiteX200" fmla="*/ 2285591 w 11218359"/>
              <a:gd name="connsiteY200" fmla="*/ 856350 h 856349"/>
              <a:gd name="connsiteX201" fmla="*/ 2297030 w 11218359"/>
              <a:gd name="connsiteY201" fmla="*/ 856350 h 856349"/>
              <a:gd name="connsiteX202" fmla="*/ 2308470 w 11218359"/>
              <a:gd name="connsiteY202" fmla="*/ 856350 h 856349"/>
              <a:gd name="connsiteX203" fmla="*/ 2319909 w 11218359"/>
              <a:gd name="connsiteY203" fmla="*/ 856350 h 856349"/>
              <a:gd name="connsiteX204" fmla="*/ 2331349 w 11218359"/>
              <a:gd name="connsiteY204" fmla="*/ 856350 h 856349"/>
              <a:gd name="connsiteX205" fmla="*/ 2342788 w 11218359"/>
              <a:gd name="connsiteY205" fmla="*/ 856350 h 856349"/>
              <a:gd name="connsiteX206" fmla="*/ 2354228 w 11218359"/>
              <a:gd name="connsiteY206" fmla="*/ 856350 h 856349"/>
              <a:gd name="connsiteX207" fmla="*/ 2365667 w 11218359"/>
              <a:gd name="connsiteY207" fmla="*/ 856350 h 856349"/>
              <a:gd name="connsiteX208" fmla="*/ 2377107 w 11218359"/>
              <a:gd name="connsiteY208" fmla="*/ 856350 h 856349"/>
              <a:gd name="connsiteX209" fmla="*/ 2388546 w 11218359"/>
              <a:gd name="connsiteY209" fmla="*/ 856350 h 856349"/>
              <a:gd name="connsiteX210" fmla="*/ 2399986 w 11218359"/>
              <a:gd name="connsiteY210" fmla="*/ 856350 h 856349"/>
              <a:gd name="connsiteX211" fmla="*/ 2411425 w 11218359"/>
              <a:gd name="connsiteY211" fmla="*/ 856350 h 856349"/>
              <a:gd name="connsiteX212" fmla="*/ 2422865 w 11218359"/>
              <a:gd name="connsiteY212" fmla="*/ 856350 h 856349"/>
              <a:gd name="connsiteX213" fmla="*/ 2434304 w 11218359"/>
              <a:gd name="connsiteY213" fmla="*/ 856350 h 856349"/>
              <a:gd name="connsiteX214" fmla="*/ 2445744 w 11218359"/>
              <a:gd name="connsiteY214" fmla="*/ 856350 h 856349"/>
              <a:gd name="connsiteX215" fmla="*/ 2457184 w 11218359"/>
              <a:gd name="connsiteY215" fmla="*/ 856350 h 856349"/>
              <a:gd name="connsiteX216" fmla="*/ 2468623 w 11218359"/>
              <a:gd name="connsiteY216" fmla="*/ 856350 h 856349"/>
              <a:gd name="connsiteX217" fmla="*/ 2480062 w 11218359"/>
              <a:gd name="connsiteY217" fmla="*/ 856350 h 856349"/>
              <a:gd name="connsiteX218" fmla="*/ 2491502 w 11218359"/>
              <a:gd name="connsiteY218" fmla="*/ 856350 h 856349"/>
              <a:gd name="connsiteX219" fmla="*/ 2502942 w 11218359"/>
              <a:gd name="connsiteY219" fmla="*/ 856350 h 856349"/>
              <a:gd name="connsiteX220" fmla="*/ 2514381 w 11218359"/>
              <a:gd name="connsiteY220" fmla="*/ 856350 h 856349"/>
              <a:gd name="connsiteX221" fmla="*/ 2525821 w 11218359"/>
              <a:gd name="connsiteY221" fmla="*/ 856350 h 856349"/>
              <a:gd name="connsiteX222" fmla="*/ 2537260 w 11218359"/>
              <a:gd name="connsiteY222" fmla="*/ 856350 h 856349"/>
              <a:gd name="connsiteX223" fmla="*/ 2548700 w 11218359"/>
              <a:gd name="connsiteY223" fmla="*/ 856350 h 856349"/>
              <a:gd name="connsiteX224" fmla="*/ 2560139 w 11218359"/>
              <a:gd name="connsiteY224" fmla="*/ 856350 h 856349"/>
              <a:gd name="connsiteX225" fmla="*/ 2571579 w 11218359"/>
              <a:gd name="connsiteY225" fmla="*/ 856350 h 856349"/>
              <a:gd name="connsiteX226" fmla="*/ 2583018 w 11218359"/>
              <a:gd name="connsiteY226" fmla="*/ 856350 h 856349"/>
              <a:gd name="connsiteX227" fmla="*/ 2594458 w 11218359"/>
              <a:gd name="connsiteY227" fmla="*/ 856350 h 856349"/>
              <a:gd name="connsiteX228" fmla="*/ 2605897 w 11218359"/>
              <a:gd name="connsiteY228" fmla="*/ 856350 h 856349"/>
              <a:gd name="connsiteX229" fmla="*/ 2617337 w 11218359"/>
              <a:gd name="connsiteY229" fmla="*/ 856350 h 856349"/>
              <a:gd name="connsiteX230" fmla="*/ 2628776 w 11218359"/>
              <a:gd name="connsiteY230" fmla="*/ 856350 h 856349"/>
              <a:gd name="connsiteX231" fmla="*/ 2640216 w 11218359"/>
              <a:gd name="connsiteY231" fmla="*/ 856350 h 856349"/>
              <a:gd name="connsiteX232" fmla="*/ 2651655 w 11218359"/>
              <a:gd name="connsiteY232" fmla="*/ 856350 h 856349"/>
              <a:gd name="connsiteX233" fmla="*/ 2663095 w 11218359"/>
              <a:gd name="connsiteY233" fmla="*/ 856350 h 856349"/>
              <a:gd name="connsiteX234" fmla="*/ 2674535 w 11218359"/>
              <a:gd name="connsiteY234" fmla="*/ 856350 h 856349"/>
              <a:gd name="connsiteX235" fmla="*/ 2685974 w 11218359"/>
              <a:gd name="connsiteY235" fmla="*/ 856350 h 856349"/>
              <a:gd name="connsiteX236" fmla="*/ 2697413 w 11218359"/>
              <a:gd name="connsiteY236" fmla="*/ 856350 h 856349"/>
              <a:gd name="connsiteX237" fmla="*/ 2708853 w 11218359"/>
              <a:gd name="connsiteY237" fmla="*/ 856350 h 856349"/>
              <a:gd name="connsiteX238" fmla="*/ 2720293 w 11218359"/>
              <a:gd name="connsiteY238" fmla="*/ 856350 h 856349"/>
              <a:gd name="connsiteX239" fmla="*/ 2731727 w 11218359"/>
              <a:gd name="connsiteY239" fmla="*/ 856350 h 856349"/>
              <a:gd name="connsiteX240" fmla="*/ 2743172 w 11218359"/>
              <a:gd name="connsiteY240" fmla="*/ 856350 h 856349"/>
              <a:gd name="connsiteX241" fmla="*/ 2754611 w 11218359"/>
              <a:gd name="connsiteY241" fmla="*/ 856350 h 856349"/>
              <a:gd name="connsiteX242" fmla="*/ 2766046 w 11218359"/>
              <a:gd name="connsiteY242" fmla="*/ 856350 h 856349"/>
              <a:gd name="connsiteX243" fmla="*/ 2777490 w 11218359"/>
              <a:gd name="connsiteY243" fmla="*/ 856350 h 856349"/>
              <a:gd name="connsiteX244" fmla="*/ 2788925 w 11218359"/>
              <a:gd name="connsiteY244" fmla="*/ 856350 h 856349"/>
              <a:gd name="connsiteX245" fmla="*/ 2800364 w 11218359"/>
              <a:gd name="connsiteY245" fmla="*/ 856350 h 856349"/>
              <a:gd name="connsiteX246" fmla="*/ 2811804 w 11218359"/>
              <a:gd name="connsiteY246" fmla="*/ 856350 h 856349"/>
              <a:gd name="connsiteX247" fmla="*/ 2823243 w 11218359"/>
              <a:gd name="connsiteY247" fmla="*/ 856350 h 856349"/>
              <a:gd name="connsiteX248" fmla="*/ 2834683 w 11218359"/>
              <a:gd name="connsiteY248" fmla="*/ 856350 h 856349"/>
              <a:gd name="connsiteX249" fmla="*/ 2846123 w 11218359"/>
              <a:gd name="connsiteY249" fmla="*/ 856350 h 856349"/>
              <a:gd name="connsiteX250" fmla="*/ 2857562 w 11218359"/>
              <a:gd name="connsiteY250" fmla="*/ 856350 h 856349"/>
              <a:gd name="connsiteX251" fmla="*/ 2869001 w 11218359"/>
              <a:gd name="connsiteY251" fmla="*/ 856350 h 856349"/>
              <a:gd name="connsiteX252" fmla="*/ 2880441 w 11218359"/>
              <a:gd name="connsiteY252" fmla="*/ 856350 h 856349"/>
              <a:gd name="connsiteX253" fmla="*/ 2891881 w 11218359"/>
              <a:gd name="connsiteY253" fmla="*/ 856350 h 856349"/>
              <a:gd name="connsiteX254" fmla="*/ 2903320 w 11218359"/>
              <a:gd name="connsiteY254" fmla="*/ 856350 h 856349"/>
              <a:gd name="connsiteX255" fmla="*/ 2914760 w 11218359"/>
              <a:gd name="connsiteY255" fmla="*/ 856350 h 856349"/>
              <a:gd name="connsiteX256" fmla="*/ 2926199 w 11218359"/>
              <a:gd name="connsiteY256" fmla="*/ 856350 h 856349"/>
              <a:gd name="connsiteX257" fmla="*/ 2937639 w 11218359"/>
              <a:gd name="connsiteY257" fmla="*/ 856350 h 856349"/>
              <a:gd name="connsiteX258" fmla="*/ 2949078 w 11218359"/>
              <a:gd name="connsiteY258" fmla="*/ 856350 h 856349"/>
              <a:gd name="connsiteX259" fmla="*/ 2960518 w 11218359"/>
              <a:gd name="connsiteY259" fmla="*/ 856350 h 856349"/>
              <a:gd name="connsiteX260" fmla="*/ 2971957 w 11218359"/>
              <a:gd name="connsiteY260" fmla="*/ 856350 h 856349"/>
              <a:gd name="connsiteX261" fmla="*/ 2983397 w 11218359"/>
              <a:gd name="connsiteY261" fmla="*/ 856350 h 856349"/>
              <a:gd name="connsiteX262" fmla="*/ 2994837 w 11218359"/>
              <a:gd name="connsiteY262" fmla="*/ 856350 h 856349"/>
              <a:gd name="connsiteX263" fmla="*/ 3006276 w 11218359"/>
              <a:gd name="connsiteY263" fmla="*/ 856350 h 856349"/>
              <a:gd name="connsiteX264" fmla="*/ 3017715 w 11218359"/>
              <a:gd name="connsiteY264" fmla="*/ 856350 h 856349"/>
              <a:gd name="connsiteX265" fmla="*/ 3029155 w 11218359"/>
              <a:gd name="connsiteY265" fmla="*/ 856350 h 856349"/>
              <a:gd name="connsiteX266" fmla="*/ 3040594 w 11218359"/>
              <a:gd name="connsiteY266" fmla="*/ 856350 h 856349"/>
              <a:gd name="connsiteX267" fmla="*/ 3052034 w 11218359"/>
              <a:gd name="connsiteY267" fmla="*/ 856350 h 856349"/>
              <a:gd name="connsiteX268" fmla="*/ 3063474 w 11218359"/>
              <a:gd name="connsiteY268" fmla="*/ 856350 h 856349"/>
              <a:gd name="connsiteX269" fmla="*/ 3074913 w 11218359"/>
              <a:gd name="connsiteY269" fmla="*/ 856350 h 856349"/>
              <a:gd name="connsiteX270" fmla="*/ 3086352 w 11218359"/>
              <a:gd name="connsiteY270" fmla="*/ 856350 h 856349"/>
              <a:gd name="connsiteX271" fmla="*/ 3097792 w 11218359"/>
              <a:gd name="connsiteY271" fmla="*/ 856350 h 856349"/>
              <a:gd name="connsiteX272" fmla="*/ 3109232 w 11218359"/>
              <a:gd name="connsiteY272" fmla="*/ 856350 h 856349"/>
              <a:gd name="connsiteX273" fmla="*/ 3120671 w 11218359"/>
              <a:gd name="connsiteY273" fmla="*/ 856350 h 856349"/>
              <a:gd name="connsiteX274" fmla="*/ 3132111 w 11218359"/>
              <a:gd name="connsiteY274" fmla="*/ 856350 h 856349"/>
              <a:gd name="connsiteX275" fmla="*/ 3143550 w 11218359"/>
              <a:gd name="connsiteY275" fmla="*/ 856350 h 856349"/>
              <a:gd name="connsiteX276" fmla="*/ 3154990 w 11218359"/>
              <a:gd name="connsiteY276" fmla="*/ 856350 h 856349"/>
              <a:gd name="connsiteX277" fmla="*/ 3166429 w 11218359"/>
              <a:gd name="connsiteY277" fmla="*/ 856350 h 856349"/>
              <a:gd name="connsiteX278" fmla="*/ 3177869 w 11218359"/>
              <a:gd name="connsiteY278" fmla="*/ 856350 h 856349"/>
              <a:gd name="connsiteX279" fmla="*/ 3189308 w 11218359"/>
              <a:gd name="connsiteY279" fmla="*/ 856350 h 856349"/>
              <a:gd name="connsiteX280" fmla="*/ 3200748 w 11218359"/>
              <a:gd name="connsiteY280" fmla="*/ 856350 h 856349"/>
              <a:gd name="connsiteX281" fmla="*/ 3212187 w 11218359"/>
              <a:gd name="connsiteY281" fmla="*/ 856350 h 856349"/>
              <a:gd name="connsiteX282" fmla="*/ 3223627 w 11218359"/>
              <a:gd name="connsiteY282" fmla="*/ 856350 h 856349"/>
              <a:gd name="connsiteX283" fmla="*/ 3235066 w 11218359"/>
              <a:gd name="connsiteY283" fmla="*/ 856350 h 856349"/>
              <a:gd name="connsiteX284" fmla="*/ 3246501 w 11218359"/>
              <a:gd name="connsiteY284" fmla="*/ 856350 h 856349"/>
              <a:gd name="connsiteX285" fmla="*/ 3257945 w 11218359"/>
              <a:gd name="connsiteY285" fmla="*/ 856350 h 856349"/>
              <a:gd name="connsiteX286" fmla="*/ 3269385 w 11218359"/>
              <a:gd name="connsiteY286" fmla="*/ 856350 h 856349"/>
              <a:gd name="connsiteX287" fmla="*/ 3280825 w 11218359"/>
              <a:gd name="connsiteY287" fmla="*/ 856350 h 856349"/>
              <a:gd name="connsiteX288" fmla="*/ 3292264 w 11218359"/>
              <a:gd name="connsiteY288" fmla="*/ 856350 h 856349"/>
              <a:gd name="connsiteX289" fmla="*/ 3303699 w 11218359"/>
              <a:gd name="connsiteY289" fmla="*/ 856350 h 856349"/>
              <a:gd name="connsiteX290" fmla="*/ 3315143 w 11218359"/>
              <a:gd name="connsiteY290" fmla="*/ 856350 h 856349"/>
              <a:gd name="connsiteX291" fmla="*/ 3326578 w 11218359"/>
              <a:gd name="connsiteY291" fmla="*/ 856350 h 856349"/>
              <a:gd name="connsiteX292" fmla="*/ 3338017 w 11218359"/>
              <a:gd name="connsiteY292" fmla="*/ 856350 h 856349"/>
              <a:gd name="connsiteX293" fmla="*/ 3349457 w 11218359"/>
              <a:gd name="connsiteY293" fmla="*/ 856350 h 856349"/>
              <a:gd name="connsiteX294" fmla="*/ 3360896 w 11218359"/>
              <a:gd name="connsiteY294" fmla="*/ 856350 h 856349"/>
              <a:gd name="connsiteX295" fmla="*/ 3372336 w 11218359"/>
              <a:gd name="connsiteY295" fmla="*/ 856350 h 856349"/>
              <a:gd name="connsiteX296" fmla="*/ 3383776 w 11218359"/>
              <a:gd name="connsiteY296" fmla="*/ 856350 h 856349"/>
              <a:gd name="connsiteX297" fmla="*/ 3395215 w 11218359"/>
              <a:gd name="connsiteY297" fmla="*/ 856350 h 856349"/>
              <a:gd name="connsiteX298" fmla="*/ 3406654 w 11218359"/>
              <a:gd name="connsiteY298" fmla="*/ 856350 h 856349"/>
              <a:gd name="connsiteX299" fmla="*/ 3418094 w 11218359"/>
              <a:gd name="connsiteY299" fmla="*/ 856350 h 856349"/>
              <a:gd name="connsiteX300" fmla="*/ 3429534 w 11218359"/>
              <a:gd name="connsiteY300" fmla="*/ 856350 h 856349"/>
              <a:gd name="connsiteX301" fmla="*/ 3440973 w 11218359"/>
              <a:gd name="connsiteY301" fmla="*/ 856350 h 856349"/>
              <a:gd name="connsiteX302" fmla="*/ 3452413 w 11218359"/>
              <a:gd name="connsiteY302" fmla="*/ 856350 h 856349"/>
              <a:gd name="connsiteX303" fmla="*/ 3463852 w 11218359"/>
              <a:gd name="connsiteY303" fmla="*/ 856350 h 856349"/>
              <a:gd name="connsiteX304" fmla="*/ 3475292 w 11218359"/>
              <a:gd name="connsiteY304" fmla="*/ 856350 h 856349"/>
              <a:gd name="connsiteX305" fmla="*/ 3486731 w 11218359"/>
              <a:gd name="connsiteY305" fmla="*/ 856350 h 856349"/>
              <a:gd name="connsiteX306" fmla="*/ 3498171 w 11218359"/>
              <a:gd name="connsiteY306" fmla="*/ 856350 h 856349"/>
              <a:gd name="connsiteX307" fmla="*/ 3509610 w 11218359"/>
              <a:gd name="connsiteY307" fmla="*/ 856350 h 856349"/>
              <a:gd name="connsiteX308" fmla="*/ 3521050 w 11218359"/>
              <a:gd name="connsiteY308" fmla="*/ 856350 h 856349"/>
              <a:gd name="connsiteX309" fmla="*/ 3532489 w 11218359"/>
              <a:gd name="connsiteY309" fmla="*/ 856350 h 856349"/>
              <a:gd name="connsiteX310" fmla="*/ 3543929 w 11218359"/>
              <a:gd name="connsiteY310" fmla="*/ 856350 h 856349"/>
              <a:gd name="connsiteX311" fmla="*/ 3555368 w 11218359"/>
              <a:gd name="connsiteY311" fmla="*/ 856350 h 856349"/>
              <a:gd name="connsiteX312" fmla="*/ 3566808 w 11218359"/>
              <a:gd name="connsiteY312" fmla="*/ 856350 h 856349"/>
              <a:gd name="connsiteX313" fmla="*/ 3578247 w 11218359"/>
              <a:gd name="connsiteY313" fmla="*/ 856350 h 856349"/>
              <a:gd name="connsiteX314" fmla="*/ 3589687 w 11218359"/>
              <a:gd name="connsiteY314" fmla="*/ 856350 h 856349"/>
              <a:gd name="connsiteX315" fmla="*/ 3601127 w 11218359"/>
              <a:gd name="connsiteY315" fmla="*/ 856350 h 856349"/>
              <a:gd name="connsiteX316" fmla="*/ 3612566 w 11218359"/>
              <a:gd name="connsiteY316" fmla="*/ 856350 h 856349"/>
              <a:gd name="connsiteX317" fmla="*/ 3624005 w 11218359"/>
              <a:gd name="connsiteY317" fmla="*/ 856350 h 856349"/>
              <a:gd name="connsiteX318" fmla="*/ 3635445 w 11218359"/>
              <a:gd name="connsiteY318" fmla="*/ 856350 h 856349"/>
              <a:gd name="connsiteX319" fmla="*/ 3646885 w 11218359"/>
              <a:gd name="connsiteY319" fmla="*/ 856350 h 856349"/>
              <a:gd name="connsiteX320" fmla="*/ 3658324 w 11218359"/>
              <a:gd name="connsiteY320" fmla="*/ 856350 h 856349"/>
              <a:gd name="connsiteX321" fmla="*/ 3669764 w 11218359"/>
              <a:gd name="connsiteY321" fmla="*/ 856350 h 856349"/>
              <a:gd name="connsiteX322" fmla="*/ 3681203 w 11218359"/>
              <a:gd name="connsiteY322" fmla="*/ 856350 h 856349"/>
              <a:gd name="connsiteX323" fmla="*/ 3692643 w 11218359"/>
              <a:gd name="connsiteY323" fmla="*/ 856350 h 856349"/>
              <a:gd name="connsiteX324" fmla="*/ 3704082 w 11218359"/>
              <a:gd name="connsiteY324" fmla="*/ 856350 h 856349"/>
              <a:gd name="connsiteX325" fmla="*/ 3715522 w 11218359"/>
              <a:gd name="connsiteY325" fmla="*/ 856350 h 856349"/>
              <a:gd name="connsiteX326" fmla="*/ 3726961 w 11218359"/>
              <a:gd name="connsiteY326" fmla="*/ 856350 h 856349"/>
              <a:gd name="connsiteX327" fmla="*/ 3738401 w 11218359"/>
              <a:gd name="connsiteY327" fmla="*/ 856350 h 856349"/>
              <a:gd name="connsiteX328" fmla="*/ 3749840 w 11218359"/>
              <a:gd name="connsiteY328" fmla="*/ 856350 h 856349"/>
              <a:gd name="connsiteX329" fmla="*/ 3761280 w 11218359"/>
              <a:gd name="connsiteY329" fmla="*/ 856350 h 856349"/>
              <a:gd name="connsiteX330" fmla="*/ 3772719 w 11218359"/>
              <a:gd name="connsiteY330" fmla="*/ 856350 h 856349"/>
              <a:gd name="connsiteX331" fmla="*/ 3784154 w 11218359"/>
              <a:gd name="connsiteY331" fmla="*/ 856350 h 856349"/>
              <a:gd name="connsiteX332" fmla="*/ 3795598 w 11218359"/>
              <a:gd name="connsiteY332" fmla="*/ 856350 h 856349"/>
              <a:gd name="connsiteX333" fmla="*/ 3807033 w 11218359"/>
              <a:gd name="connsiteY333" fmla="*/ 856350 h 856349"/>
              <a:gd name="connsiteX334" fmla="*/ 3818473 w 11218359"/>
              <a:gd name="connsiteY334" fmla="*/ 856350 h 856349"/>
              <a:gd name="connsiteX335" fmla="*/ 3829917 w 11218359"/>
              <a:gd name="connsiteY335" fmla="*/ 856350 h 856349"/>
              <a:gd name="connsiteX336" fmla="*/ 3841352 w 11218359"/>
              <a:gd name="connsiteY336" fmla="*/ 856350 h 856349"/>
              <a:gd name="connsiteX337" fmla="*/ 3852791 w 11218359"/>
              <a:gd name="connsiteY337" fmla="*/ 856350 h 856349"/>
              <a:gd name="connsiteX338" fmla="*/ 3864231 w 11218359"/>
              <a:gd name="connsiteY338" fmla="*/ 856350 h 856349"/>
              <a:gd name="connsiteX339" fmla="*/ 3875670 w 11218359"/>
              <a:gd name="connsiteY339" fmla="*/ 856350 h 856349"/>
              <a:gd name="connsiteX340" fmla="*/ 3887110 w 11218359"/>
              <a:gd name="connsiteY340" fmla="*/ 856350 h 856349"/>
              <a:gd name="connsiteX341" fmla="*/ 3898549 w 11218359"/>
              <a:gd name="connsiteY341" fmla="*/ 856350 h 856349"/>
              <a:gd name="connsiteX342" fmla="*/ 3909989 w 11218359"/>
              <a:gd name="connsiteY342" fmla="*/ 856350 h 856349"/>
              <a:gd name="connsiteX343" fmla="*/ 3921447 w 11218359"/>
              <a:gd name="connsiteY343" fmla="*/ 856350 h 856349"/>
              <a:gd name="connsiteX344" fmla="*/ 3932878 w 11218359"/>
              <a:gd name="connsiteY344" fmla="*/ 856350 h 856349"/>
              <a:gd name="connsiteX345" fmla="*/ 3944307 w 11218359"/>
              <a:gd name="connsiteY345" fmla="*/ 856350 h 856349"/>
              <a:gd name="connsiteX346" fmla="*/ 3955737 w 11218359"/>
              <a:gd name="connsiteY346" fmla="*/ 856350 h 856349"/>
              <a:gd name="connsiteX347" fmla="*/ 3967167 w 11218359"/>
              <a:gd name="connsiteY347" fmla="*/ 856350 h 856349"/>
              <a:gd name="connsiteX348" fmla="*/ 3978645 w 11218359"/>
              <a:gd name="connsiteY348" fmla="*/ 856350 h 856349"/>
              <a:gd name="connsiteX349" fmla="*/ 3990075 w 11218359"/>
              <a:gd name="connsiteY349" fmla="*/ 856350 h 856349"/>
              <a:gd name="connsiteX350" fmla="*/ 4001505 w 11218359"/>
              <a:gd name="connsiteY350" fmla="*/ 856350 h 856349"/>
              <a:gd name="connsiteX351" fmla="*/ 4012935 w 11218359"/>
              <a:gd name="connsiteY351" fmla="*/ 856350 h 856349"/>
              <a:gd name="connsiteX352" fmla="*/ 4024365 w 11218359"/>
              <a:gd name="connsiteY352" fmla="*/ 856350 h 856349"/>
              <a:gd name="connsiteX353" fmla="*/ 4035843 w 11218359"/>
              <a:gd name="connsiteY353" fmla="*/ 856350 h 856349"/>
              <a:gd name="connsiteX354" fmla="*/ 4047273 w 11218359"/>
              <a:gd name="connsiteY354" fmla="*/ 856350 h 856349"/>
              <a:gd name="connsiteX355" fmla="*/ 4058702 w 11218359"/>
              <a:gd name="connsiteY355" fmla="*/ 856350 h 856349"/>
              <a:gd name="connsiteX356" fmla="*/ 4070133 w 11218359"/>
              <a:gd name="connsiteY356" fmla="*/ 856350 h 856349"/>
              <a:gd name="connsiteX357" fmla="*/ 4081563 w 11218359"/>
              <a:gd name="connsiteY357" fmla="*/ 856350 h 856349"/>
              <a:gd name="connsiteX358" fmla="*/ 4093040 w 11218359"/>
              <a:gd name="connsiteY358" fmla="*/ 856350 h 856349"/>
              <a:gd name="connsiteX359" fmla="*/ 4104471 w 11218359"/>
              <a:gd name="connsiteY359" fmla="*/ 856350 h 856349"/>
              <a:gd name="connsiteX360" fmla="*/ 4115900 w 11218359"/>
              <a:gd name="connsiteY360" fmla="*/ 856350 h 856349"/>
              <a:gd name="connsiteX361" fmla="*/ 4127330 w 11218359"/>
              <a:gd name="connsiteY361" fmla="*/ 856350 h 856349"/>
              <a:gd name="connsiteX362" fmla="*/ 4138760 w 11218359"/>
              <a:gd name="connsiteY362" fmla="*/ 856350 h 856349"/>
              <a:gd name="connsiteX363" fmla="*/ 4150238 w 11218359"/>
              <a:gd name="connsiteY363" fmla="*/ 856350 h 856349"/>
              <a:gd name="connsiteX364" fmla="*/ 4161668 w 11218359"/>
              <a:gd name="connsiteY364" fmla="*/ 856350 h 856349"/>
              <a:gd name="connsiteX365" fmla="*/ 4173098 w 11218359"/>
              <a:gd name="connsiteY365" fmla="*/ 856350 h 856349"/>
              <a:gd name="connsiteX366" fmla="*/ 4184528 w 11218359"/>
              <a:gd name="connsiteY366" fmla="*/ 856350 h 856349"/>
              <a:gd name="connsiteX367" fmla="*/ 4195958 w 11218359"/>
              <a:gd name="connsiteY367" fmla="*/ 856350 h 856349"/>
              <a:gd name="connsiteX368" fmla="*/ 4207436 w 11218359"/>
              <a:gd name="connsiteY368" fmla="*/ 856350 h 856349"/>
              <a:gd name="connsiteX369" fmla="*/ 4218865 w 11218359"/>
              <a:gd name="connsiteY369" fmla="*/ 856350 h 856349"/>
              <a:gd name="connsiteX370" fmla="*/ 4230296 w 11218359"/>
              <a:gd name="connsiteY370" fmla="*/ 856350 h 856349"/>
              <a:gd name="connsiteX371" fmla="*/ 4241726 w 11218359"/>
              <a:gd name="connsiteY371" fmla="*/ 856350 h 856349"/>
              <a:gd name="connsiteX372" fmla="*/ 4253156 w 11218359"/>
              <a:gd name="connsiteY372" fmla="*/ 856350 h 856349"/>
              <a:gd name="connsiteX373" fmla="*/ 4264634 w 11218359"/>
              <a:gd name="connsiteY373" fmla="*/ 856350 h 856349"/>
              <a:gd name="connsiteX374" fmla="*/ 4276063 w 11218359"/>
              <a:gd name="connsiteY374" fmla="*/ 856350 h 856349"/>
              <a:gd name="connsiteX375" fmla="*/ 4287493 w 11218359"/>
              <a:gd name="connsiteY375" fmla="*/ 856350 h 856349"/>
              <a:gd name="connsiteX376" fmla="*/ 4298923 w 11218359"/>
              <a:gd name="connsiteY376" fmla="*/ 856350 h 856349"/>
              <a:gd name="connsiteX377" fmla="*/ 4310353 w 11218359"/>
              <a:gd name="connsiteY377" fmla="*/ 856350 h 856349"/>
              <a:gd name="connsiteX378" fmla="*/ 4321831 w 11218359"/>
              <a:gd name="connsiteY378" fmla="*/ 856350 h 856349"/>
              <a:gd name="connsiteX379" fmla="*/ 4333261 w 11218359"/>
              <a:gd name="connsiteY379" fmla="*/ 856350 h 856349"/>
              <a:gd name="connsiteX380" fmla="*/ 4344691 w 11218359"/>
              <a:gd name="connsiteY380" fmla="*/ 856350 h 856349"/>
              <a:gd name="connsiteX381" fmla="*/ 4356121 w 11218359"/>
              <a:gd name="connsiteY381" fmla="*/ 856350 h 856349"/>
              <a:gd name="connsiteX382" fmla="*/ 4367551 w 11218359"/>
              <a:gd name="connsiteY382" fmla="*/ 856350 h 856349"/>
              <a:gd name="connsiteX383" fmla="*/ 4379028 w 11218359"/>
              <a:gd name="connsiteY383" fmla="*/ 856350 h 856349"/>
              <a:gd name="connsiteX384" fmla="*/ 4390458 w 11218359"/>
              <a:gd name="connsiteY384" fmla="*/ 856350 h 856349"/>
              <a:gd name="connsiteX385" fmla="*/ 4401889 w 11218359"/>
              <a:gd name="connsiteY385" fmla="*/ 856350 h 856349"/>
              <a:gd name="connsiteX386" fmla="*/ 4413319 w 11218359"/>
              <a:gd name="connsiteY386" fmla="*/ 856350 h 856349"/>
              <a:gd name="connsiteX387" fmla="*/ 4424749 w 11218359"/>
              <a:gd name="connsiteY387" fmla="*/ 856350 h 856349"/>
              <a:gd name="connsiteX388" fmla="*/ 4436226 w 11218359"/>
              <a:gd name="connsiteY388" fmla="*/ 856350 h 856349"/>
              <a:gd name="connsiteX389" fmla="*/ 4447656 w 11218359"/>
              <a:gd name="connsiteY389" fmla="*/ 856350 h 856349"/>
              <a:gd name="connsiteX390" fmla="*/ 4459086 w 11218359"/>
              <a:gd name="connsiteY390" fmla="*/ 856350 h 856349"/>
              <a:gd name="connsiteX391" fmla="*/ 4470516 w 11218359"/>
              <a:gd name="connsiteY391" fmla="*/ 856350 h 856349"/>
              <a:gd name="connsiteX392" fmla="*/ 4481946 w 11218359"/>
              <a:gd name="connsiteY392" fmla="*/ 856350 h 856349"/>
              <a:gd name="connsiteX393" fmla="*/ 4493424 w 11218359"/>
              <a:gd name="connsiteY393" fmla="*/ 856350 h 856349"/>
              <a:gd name="connsiteX394" fmla="*/ 4504854 w 11218359"/>
              <a:gd name="connsiteY394" fmla="*/ 856350 h 856349"/>
              <a:gd name="connsiteX395" fmla="*/ 4516284 w 11218359"/>
              <a:gd name="connsiteY395" fmla="*/ 856350 h 856349"/>
              <a:gd name="connsiteX396" fmla="*/ 4527714 w 11218359"/>
              <a:gd name="connsiteY396" fmla="*/ 856350 h 856349"/>
              <a:gd name="connsiteX397" fmla="*/ 4539144 w 11218359"/>
              <a:gd name="connsiteY397" fmla="*/ 856350 h 856349"/>
              <a:gd name="connsiteX398" fmla="*/ 4550621 w 11218359"/>
              <a:gd name="connsiteY398" fmla="*/ 856350 h 856349"/>
              <a:gd name="connsiteX399" fmla="*/ 4562051 w 11218359"/>
              <a:gd name="connsiteY399" fmla="*/ 856350 h 856349"/>
              <a:gd name="connsiteX400" fmla="*/ 4573482 w 11218359"/>
              <a:gd name="connsiteY400" fmla="*/ 856350 h 856349"/>
              <a:gd name="connsiteX401" fmla="*/ 4584912 w 11218359"/>
              <a:gd name="connsiteY401" fmla="*/ 856350 h 856349"/>
              <a:gd name="connsiteX402" fmla="*/ 4596341 w 11218359"/>
              <a:gd name="connsiteY402" fmla="*/ 856350 h 856349"/>
              <a:gd name="connsiteX403" fmla="*/ 4607771 w 11218359"/>
              <a:gd name="connsiteY403" fmla="*/ 856350 h 856349"/>
              <a:gd name="connsiteX404" fmla="*/ 4619249 w 11218359"/>
              <a:gd name="connsiteY404" fmla="*/ 856350 h 856349"/>
              <a:gd name="connsiteX405" fmla="*/ 4630679 w 11218359"/>
              <a:gd name="connsiteY405" fmla="*/ 856350 h 856349"/>
              <a:gd name="connsiteX406" fmla="*/ 4642109 w 11218359"/>
              <a:gd name="connsiteY406" fmla="*/ 856350 h 856349"/>
              <a:gd name="connsiteX407" fmla="*/ 4653539 w 11218359"/>
              <a:gd name="connsiteY407" fmla="*/ 856350 h 856349"/>
              <a:gd name="connsiteX408" fmla="*/ 4664969 w 11218359"/>
              <a:gd name="connsiteY408" fmla="*/ 856350 h 856349"/>
              <a:gd name="connsiteX409" fmla="*/ 4676447 w 11218359"/>
              <a:gd name="connsiteY409" fmla="*/ 856350 h 856349"/>
              <a:gd name="connsiteX410" fmla="*/ 4687877 w 11218359"/>
              <a:gd name="connsiteY410" fmla="*/ 856350 h 856349"/>
              <a:gd name="connsiteX411" fmla="*/ 4699306 w 11218359"/>
              <a:gd name="connsiteY411" fmla="*/ 856350 h 856349"/>
              <a:gd name="connsiteX412" fmla="*/ 4710737 w 11218359"/>
              <a:gd name="connsiteY412" fmla="*/ 856350 h 856349"/>
              <a:gd name="connsiteX413" fmla="*/ 4722167 w 11218359"/>
              <a:gd name="connsiteY413" fmla="*/ 856350 h 856349"/>
              <a:gd name="connsiteX414" fmla="*/ 4733644 w 11218359"/>
              <a:gd name="connsiteY414" fmla="*/ 856350 h 856349"/>
              <a:gd name="connsiteX415" fmla="*/ 4745075 w 11218359"/>
              <a:gd name="connsiteY415" fmla="*/ 856350 h 856349"/>
              <a:gd name="connsiteX416" fmla="*/ 4756504 w 11218359"/>
              <a:gd name="connsiteY416" fmla="*/ 856350 h 856349"/>
              <a:gd name="connsiteX417" fmla="*/ 4767934 w 11218359"/>
              <a:gd name="connsiteY417" fmla="*/ 856350 h 856349"/>
              <a:gd name="connsiteX418" fmla="*/ 4779364 w 11218359"/>
              <a:gd name="connsiteY418" fmla="*/ 856350 h 856349"/>
              <a:gd name="connsiteX419" fmla="*/ 4790842 w 11218359"/>
              <a:gd name="connsiteY419" fmla="*/ 856350 h 856349"/>
              <a:gd name="connsiteX420" fmla="*/ 4802272 w 11218359"/>
              <a:gd name="connsiteY420" fmla="*/ 856350 h 856349"/>
              <a:gd name="connsiteX421" fmla="*/ 4813702 w 11218359"/>
              <a:gd name="connsiteY421" fmla="*/ 856350 h 856349"/>
              <a:gd name="connsiteX422" fmla="*/ 4825132 w 11218359"/>
              <a:gd name="connsiteY422" fmla="*/ 856350 h 856349"/>
              <a:gd name="connsiteX423" fmla="*/ 4836562 w 11218359"/>
              <a:gd name="connsiteY423" fmla="*/ 856350 h 856349"/>
              <a:gd name="connsiteX424" fmla="*/ 4848040 w 11218359"/>
              <a:gd name="connsiteY424" fmla="*/ 856350 h 856349"/>
              <a:gd name="connsiteX425" fmla="*/ 4859469 w 11218359"/>
              <a:gd name="connsiteY425" fmla="*/ 856350 h 856349"/>
              <a:gd name="connsiteX426" fmla="*/ 4870899 w 11218359"/>
              <a:gd name="connsiteY426" fmla="*/ 856350 h 856349"/>
              <a:gd name="connsiteX427" fmla="*/ 4882330 w 11218359"/>
              <a:gd name="connsiteY427" fmla="*/ 856350 h 856349"/>
              <a:gd name="connsiteX428" fmla="*/ 4893760 w 11218359"/>
              <a:gd name="connsiteY428" fmla="*/ 856350 h 856349"/>
              <a:gd name="connsiteX429" fmla="*/ 4905237 w 11218359"/>
              <a:gd name="connsiteY429" fmla="*/ 856350 h 856349"/>
              <a:gd name="connsiteX430" fmla="*/ 4916667 w 11218359"/>
              <a:gd name="connsiteY430" fmla="*/ 856350 h 856349"/>
              <a:gd name="connsiteX431" fmla="*/ 4928097 w 11218359"/>
              <a:gd name="connsiteY431" fmla="*/ 856350 h 856349"/>
              <a:gd name="connsiteX432" fmla="*/ 4939527 w 11218359"/>
              <a:gd name="connsiteY432" fmla="*/ 856350 h 856349"/>
              <a:gd name="connsiteX433" fmla="*/ 4950957 w 11218359"/>
              <a:gd name="connsiteY433" fmla="*/ 856350 h 856349"/>
              <a:gd name="connsiteX434" fmla="*/ 4962435 w 11218359"/>
              <a:gd name="connsiteY434" fmla="*/ 856350 h 856349"/>
              <a:gd name="connsiteX435" fmla="*/ 4973865 w 11218359"/>
              <a:gd name="connsiteY435" fmla="*/ 856350 h 856349"/>
              <a:gd name="connsiteX436" fmla="*/ 4985295 w 11218359"/>
              <a:gd name="connsiteY436" fmla="*/ 856350 h 856349"/>
              <a:gd name="connsiteX437" fmla="*/ 4996725 w 11218359"/>
              <a:gd name="connsiteY437" fmla="*/ 856350 h 856349"/>
              <a:gd name="connsiteX438" fmla="*/ 5008155 w 11218359"/>
              <a:gd name="connsiteY438" fmla="*/ 856350 h 856349"/>
              <a:gd name="connsiteX439" fmla="*/ 5019632 w 11218359"/>
              <a:gd name="connsiteY439" fmla="*/ 856350 h 856349"/>
              <a:gd name="connsiteX440" fmla="*/ 5031062 w 11218359"/>
              <a:gd name="connsiteY440" fmla="*/ 856350 h 856349"/>
              <a:gd name="connsiteX441" fmla="*/ 5042492 w 11218359"/>
              <a:gd name="connsiteY441" fmla="*/ 856350 h 856349"/>
              <a:gd name="connsiteX442" fmla="*/ 5053923 w 11218359"/>
              <a:gd name="connsiteY442" fmla="*/ 856350 h 856349"/>
              <a:gd name="connsiteX443" fmla="*/ 5065353 w 11218359"/>
              <a:gd name="connsiteY443" fmla="*/ 856350 h 856349"/>
              <a:gd name="connsiteX444" fmla="*/ 5076830 w 11218359"/>
              <a:gd name="connsiteY444" fmla="*/ 856350 h 856349"/>
              <a:gd name="connsiteX445" fmla="*/ 5088260 w 11218359"/>
              <a:gd name="connsiteY445" fmla="*/ 856350 h 856349"/>
              <a:gd name="connsiteX446" fmla="*/ 5099690 w 11218359"/>
              <a:gd name="connsiteY446" fmla="*/ 856350 h 856349"/>
              <a:gd name="connsiteX447" fmla="*/ 5111120 w 11218359"/>
              <a:gd name="connsiteY447" fmla="*/ 856350 h 856349"/>
              <a:gd name="connsiteX448" fmla="*/ 5122550 w 11218359"/>
              <a:gd name="connsiteY448" fmla="*/ 856350 h 856349"/>
              <a:gd name="connsiteX449" fmla="*/ 5134028 w 11218359"/>
              <a:gd name="connsiteY449" fmla="*/ 856350 h 856349"/>
              <a:gd name="connsiteX450" fmla="*/ 5145458 w 11218359"/>
              <a:gd name="connsiteY450" fmla="*/ 856350 h 856349"/>
              <a:gd name="connsiteX451" fmla="*/ 5156888 w 11218359"/>
              <a:gd name="connsiteY451" fmla="*/ 856350 h 856349"/>
              <a:gd name="connsiteX452" fmla="*/ 5168318 w 11218359"/>
              <a:gd name="connsiteY452" fmla="*/ 856350 h 856349"/>
              <a:gd name="connsiteX453" fmla="*/ 5179747 w 11218359"/>
              <a:gd name="connsiteY453" fmla="*/ 856350 h 856349"/>
              <a:gd name="connsiteX454" fmla="*/ 5191225 w 11218359"/>
              <a:gd name="connsiteY454" fmla="*/ 856350 h 856349"/>
              <a:gd name="connsiteX455" fmla="*/ 5202655 w 11218359"/>
              <a:gd name="connsiteY455" fmla="*/ 856350 h 856349"/>
              <a:gd name="connsiteX456" fmla="*/ 5214085 w 11218359"/>
              <a:gd name="connsiteY456" fmla="*/ 856350 h 856349"/>
              <a:gd name="connsiteX457" fmla="*/ 5225515 w 11218359"/>
              <a:gd name="connsiteY457" fmla="*/ 856350 h 856349"/>
              <a:gd name="connsiteX458" fmla="*/ 5236945 w 11218359"/>
              <a:gd name="connsiteY458" fmla="*/ 856350 h 856349"/>
              <a:gd name="connsiteX459" fmla="*/ 5248423 w 11218359"/>
              <a:gd name="connsiteY459" fmla="*/ 856350 h 856349"/>
              <a:gd name="connsiteX460" fmla="*/ 5259853 w 11218359"/>
              <a:gd name="connsiteY460" fmla="*/ 856350 h 856349"/>
              <a:gd name="connsiteX461" fmla="*/ 5271283 w 11218359"/>
              <a:gd name="connsiteY461" fmla="*/ 856350 h 856349"/>
              <a:gd name="connsiteX462" fmla="*/ 5282713 w 11218359"/>
              <a:gd name="connsiteY462" fmla="*/ 856350 h 856349"/>
              <a:gd name="connsiteX463" fmla="*/ 5294143 w 11218359"/>
              <a:gd name="connsiteY463" fmla="*/ 856350 h 856349"/>
              <a:gd name="connsiteX464" fmla="*/ 5305621 w 11218359"/>
              <a:gd name="connsiteY464" fmla="*/ 856350 h 856349"/>
              <a:gd name="connsiteX465" fmla="*/ 5317051 w 11218359"/>
              <a:gd name="connsiteY465" fmla="*/ 856350 h 856349"/>
              <a:gd name="connsiteX466" fmla="*/ 5328481 w 11218359"/>
              <a:gd name="connsiteY466" fmla="*/ 856350 h 856349"/>
              <a:gd name="connsiteX467" fmla="*/ 5339910 w 11218359"/>
              <a:gd name="connsiteY467" fmla="*/ 856350 h 856349"/>
              <a:gd name="connsiteX468" fmla="*/ 5351340 w 11218359"/>
              <a:gd name="connsiteY468" fmla="*/ 856350 h 856349"/>
              <a:gd name="connsiteX469" fmla="*/ 5362818 w 11218359"/>
              <a:gd name="connsiteY469" fmla="*/ 856350 h 856349"/>
              <a:gd name="connsiteX470" fmla="*/ 5374248 w 11218359"/>
              <a:gd name="connsiteY470" fmla="*/ 856350 h 856349"/>
              <a:gd name="connsiteX471" fmla="*/ 5385678 w 11218359"/>
              <a:gd name="connsiteY471" fmla="*/ 856350 h 856349"/>
              <a:gd name="connsiteX472" fmla="*/ 5397108 w 11218359"/>
              <a:gd name="connsiteY472" fmla="*/ 856350 h 856349"/>
              <a:gd name="connsiteX473" fmla="*/ 5408538 w 11218359"/>
              <a:gd name="connsiteY473" fmla="*/ 856350 h 856349"/>
              <a:gd name="connsiteX474" fmla="*/ 5420016 w 11218359"/>
              <a:gd name="connsiteY474" fmla="*/ 856350 h 856349"/>
              <a:gd name="connsiteX475" fmla="*/ 5431446 w 11218359"/>
              <a:gd name="connsiteY475" fmla="*/ 856350 h 856349"/>
              <a:gd name="connsiteX476" fmla="*/ 5442876 w 11218359"/>
              <a:gd name="connsiteY476" fmla="*/ 856350 h 856349"/>
              <a:gd name="connsiteX477" fmla="*/ 5454306 w 11218359"/>
              <a:gd name="connsiteY477" fmla="*/ 856350 h 856349"/>
              <a:gd name="connsiteX478" fmla="*/ 5465736 w 11218359"/>
              <a:gd name="connsiteY478" fmla="*/ 856350 h 856349"/>
              <a:gd name="connsiteX479" fmla="*/ 5477214 w 11218359"/>
              <a:gd name="connsiteY479" fmla="*/ 856350 h 856349"/>
              <a:gd name="connsiteX480" fmla="*/ 5488643 w 11218359"/>
              <a:gd name="connsiteY480" fmla="*/ 856350 h 856349"/>
              <a:gd name="connsiteX481" fmla="*/ 5500073 w 11218359"/>
              <a:gd name="connsiteY481" fmla="*/ 856350 h 856349"/>
              <a:gd name="connsiteX482" fmla="*/ 5511503 w 11218359"/>
              <a:gd name="connsiteY482" fmla="*/ 856350 h 856349"/>
              <a:gd name="connsiteX483" fmla="*/ 5522933 w 11218359"/>
              <a:gd name="connsiteY483" fmla="*/ 856350 h 856349"/>
              <a:gd name="connsiteX484" fmla="*/ 5534411 w 11218359"/>
              <a:gd name="connsiteY484" fmla="*/ 856350 h 856349"/>
              <a:gd name="connsiteX485" fmla="*/ 5545841 w 11218359"/>
              <a:gd name="connsiteY485" fmla="*/ 856350 h 856349"/>
              <a:gd name="connsiteX486" fmla="*/ 5557271 w 11218359"/>
              <a:gd name="connsiteY486" fmla="*/ 856350 h 856349"/>
              <a:gd name="connsiteX487" fmla="*/ 5568701 w 11218359"/>
              <a:gd name="connsiteY487" fmla="*/ 856350 h 856349"/>
              <a:gd name="connsiteX488" fmla="*/ 5580131 w 11218359"/>
              <a:gd name="connsiteY488" fmla="*/ 856350 h 856349"/>
              <a:gd name="connsiteX489" fmla="*/ 5591609 w 11218359"/>
              <a:gd name="connsiteY489" fmla="*/ 856350 h 856349"/>
              <a:gd name="connsiteX490" fmla="*/ 5603038 w 11218359"/>
              <a:gd name="connsiteY490" fmla="*/ 856350 h 856349"/>
              <a:gd name="connsiteX491" fmla="*/ 5614469 w 11218359"/>
              <a:gd name="connsiteY491" fmla="*/ 856350 h 856349"/>
              <a:gd name="connsiteX492" fmla="*/ 5625899 w 11218359"/>
              <a:gd name="connsiteY492" fmla="*/ 856350 h 856349"/>
              <a:gd name="connsiteX493" fmla="*/ 5637329 w 11218359"/>
              <a:gd name="connsiteY493" fmla="*/ 856350 h 856349"/>
              <a:gd name="connsiteX494" fmla="*/ 5648759 w 11218359"/>
              <a:gd name="connsiteY494" fmla="*/ 856350 h 856349"/>
              <a:gd name="connsiteX495" fmla="*/ 5660236 w 11218359"/>
              <a:gd name="connsiteY495" fmla="*/ 856350 h 856349"/>
              <a:gd name="connsiteX496" fmla="*/ 5671666 w 11218359"/>
              <a:gd name="connsiteY496" fmla="*/ 856350 h 856349"/>
              <a:gd name="connsiteX497" fmla="*/ 5683096 w 11218359"/>
              <a:gd name="connsiteY497" fmla="*/ 856350 h 856349"/>
              <a:gd name="connsiteX498" fmla="*/ 5694526 w 11218359"/>
              <a:gd name="connsiteY498" fmla="*/ 856350 h 856349"/>
              <a:gd name="connsiteX499" fmla="*/ 5705956 w 11218359"/>
              <a:gd name="connsiteY499" fmla="*/ 856350 h 856349"/>
              <a:gd name="connsiteX500" fmla="*/ 5717434 w 11218359"/>
              <a:gd name="connsiteY500" fmla="*/ 856350 h 856349"/>
              <a:gd name="connsiteX501" fmla="*/ 5728864 w 11218359"/>
              <a:gd name="connsiteY501" fmla="*/ 856350 h 856349"/>
              <a:gd name="connsiteX502" fmla="*/ 5740294 w 11218359"/>
              <a:gd name="connsiteY502" fmla="*/ 856350 h 856349"/>
              <a:gd name="connsiteX503" fmla="*/ 5751724 w 11218359"/>
              <a:gd name="connsiteY503" fmla="*/ 856350 h 856349"/>
              <a:gd name="connsiteX504" fmla="*/ 5763154 w 11218359"/>
              <a:gd name="connsiteY504" fmla="*/ 856350 h 856349"/>
              <a:gd name="connsiteX505" fmla="*/ 5774631 w 11218359"/>
              <a:gd name="connsiteY505" fmla="*/ 856350 h 856349"/>
              <a:gd name="connsiteX506" fmla="*/ 5786062 w 11218359"/>
              <a:gd name="connsiteY506" fmla="*/ 856350 h 856349"/>
              <a:gd name="connsiteX507" fmla="*/ 5797492 w 11218359"/>
              <a:gd name="connsiteY507" fmla="*/ 856350 h 856349"/>
              <a:gd name="connsiteX508" fmla="*/ 5808921 w 11218359"/>
              <a:gd name="connsiteY508" fmla="*/ 856350 h 856349"/>
              <a:gd name="connsiteX509" fmla="*/ 5820351 w 11218359"/>
              <a:gd name="connsiteY509" fmla="*/ 856350 h 856349"/>
              <a:gd name="connsiteX510" fmla="*/ 5831829 w 11218359"/>
              <a:gd name="connsiteY510" fmla="*/ 856350 h 856349"/>
              <a:gd name="connsiteX511" fmla="*/ 5843259 w 11218359"/>
              <a:gd name="connsiteY511" fmla="*/ 856350 h 856349"/>
              <a:gd name="connsiteX512" fmla="*/ 5854689 w 11218359"/>
              <a:gd name="connsiteY512" fmla="*/ 856350 h 856349"/>
              <a:gd name="connsiteX513" fmla="*/ 5866119 w 11218359"/>
              <a:gd name="connsiteY513" fmla="*/ 856350 h 856349"/>
              <a:gd name="connsiteX514" fmla="*/ 5877549 w 11218359"/>
              <a:gd name="connsiteY514" fmla="*/ 856350 h 856349"/>
              <a:gd name="connsiteX515" fmla="*/ 5889027 w 11218359"/>
              <a:gd name="connsiteY515" fmla="*/ 856350 h 856349"/>
              <a:gd name="connsiteX516" fmla="*/ 5900457 w 11218359"/>
              <a:gd name="connsiteY516" fmla="*/ 856350 h 856349"/>
              <a:gd name="connsiteX517" fmla="*/ 5911887 w 11218359"/>
              <a:gd name="connsiteY517" fmla="*/ 856350 h 856349"/>
              <a:gd name="connsiteX518" fmla="*/ 5923317 w 11218359"/>
              <a:gd name="connsiteY518" fmla="*/ 856350 h 856349"/>
              <a:gd name="connsiteX519" fmla="*/ 5934747 w 11218359"/>
              <a:gd name="connsiteY519" fmla="*/ 856350 h 856349"/>
              <a:gd name="connsiteX520" fmla="*/ 5946225 w 11218359"/>
              <a:gd name="connsiteY520" fmla="*/ 856350 h 856349"/>
              <a:gd name="connsiteX521" fmla="*/ 5957655 w 11218359"/>
              <a:gd name="connsiteY521" fmla="*/ 856350 h 856349"/>
              <a:gd name="connsiteX522" fmla="*/ 5969084 w 11218359"/>
              <a:gd name="connsiteY522" fmla="*/ 856350 h 856349"/>
              <a:gd name="connsiteX523" fmla="*/ 5980514 w 11218359"/>
              <a:gd name="connsiteY523" fmla="*/ 856350 h 856349"/>
              <a:gd name="connsiteX524" fmla="*/ 5991944 w 11218359"/>
              <a:gd name="connsiteY524" fmla="*/ 856350 h 856349"/>
              <a:gd name="connsiteX525" fmla="*/ 6003422 w 11218359"/>
              <a:gd name="connsiteY525" fmla="*/ 856350 h 856349"/>
              <a:gd name="connsiteX526" fmla="*/ 6014852 w 11218359"/>
              <a:gd name="connsiteY526" fmla="*/ 856350 h 856349"/>
              <a:gd name="connsiteX527" fmla="*/ 6026282 w 11218359"/>
              <a:gd name="connsiteY527" fmla="*/ 856350 h 856349"/>
              <a:gd name="connsiteX528" fmla="*/ 6037712 w 11218359"/>
              <a:gd name="connsiteY528" fmla="*/ 856350 h 856349"/>
              <a:gd name="connsiteX529" fmla="*/ 6049142 w 11218359"/>
              <a:gd name="connsiteY529" fmla="*/ 856350 h 856349"/>
              <a:gd name="connsiteX530" fmla="*/ 6060620 w 11218359"/>
              <a:gd name="connsiteY530" fmla="*/ 856350 h 856349"/>
              <a:gd name="connsiteX531" fmla="*/ 6072049 w 11218359"/>
              <a:gd name="connsiteY531" fmla="*/ 856350 h 856349"/>
              <a:gd name="connsiteX532" fmla="*/ 6083480 w 11218359"/>
              <a:gd name="connsiteY532" fmla="*/ 856350 h 856349"/>
              <a:gd name="connsiteX533" fmla="*/ 6094910 w 11218359"/>
              <a:gd name="connsiteY533" fmla="*/ 856350 h 856349"/>
              <a:gd name="connsiteX534" fmla="*/ 6106340 w 11218359"/>
              <a:gd name="connsiteY534" fmla="*/ 856350 h 856349"/>
              <a:gd name="connsiteX535" fmla="*/ 6117818 w 11218359"/>
              <a:gd name="connsiteY535" fmla="*/ 856350 h 856349"/>
              <a:gd name="connsiteX536" fmla="*/ 6129247 w 11218359"/>
              <a:gd name="connsiteY536" fmla="*/ 856350 h 856349"/>
              <a:gd name="connsiteX537" fmla="*/ 6140677 w 11218359"/>
              <a:gd name="connsiteY537" fmla="*/ 856350 h 856349"/>
              <a:gd name="connsiteX538" fmla="*/ 6152107 w 11218359"/>
              <a:gd name="connsiteY538" fmla="*/ 856350 h 856349"/>
              <a:gd name="connsiteX539" fmla="*/ 6163537 w 11218359"/>
              <a:gd name="connsiteY539" fmla="*/ 856350 h 856349"/>
              <a:gd name="connsiteX540" fmla="*/ 6175015 w 11218359"/>
              <a:gd name="connsiteY540" fmla="*/ 856350 h 856349"/>
              <a:gd name="connsiteX541" fmla="*/ 6186445 w 11218359"/>
              <a:gd name="connsiteY541" fmla="*/ 856350 h 856349"/>
              <a:gd name="connsiteX542" fmla="*/ 6197875 w 11218359"/>
              <a:gd name="connsiteY542" fmla="*/ 856350 h 856349"/>
              <a:gd name="connsiteX543" fmla="*/ 6209305 w 11218359"/>
              <a:gd name="connsiteY543" fmla="*/ 856350 h 856349"/>
              <a:gd name="connsiteX544" fmla="*/ 6220735 w 11218359"/>
              <a:gd name="connsiteY544" fmla="*/ 856350 h 856349"/>
              <a:gd name="connsiteX545" fmla="*/ 6232212 w 11218359"/>
              <a:gd name="connsiteY545" fmla="*/ 856350 h 856349"/>
              <a:gd name="connsiteX546" fmla="*/ 6243642 w 11218359"/>
              <a:gd name="connsiteY546" fmla="*/ 856350 h 856349"/>
              <a:gd name="connsiteX547" fmla="*/ 6255073 w 11218359"/>
              <a:gd name="connsiteY547" fmla="*/ 856350 h 856349"/>
              <a:gd name="connsiteX548" fmla="*/ 6266503 w 11218359"/>
              <a:gd name="connsiteY548" fmla="*/ 856350 h 856349"/>
              <a:gd name="connsiteX549" fmla="*/ 6277933 w 11218359"/>
              <a:gd name="connsiteY549" fmla="*/ 856350 h 856349"/>
              <a:gd name="connsiteX550" fmla="*/ 6289410 w 11218359"/>
              <a:gd name="connsiteY550" fmla="*/ 856350 h 856349"/>
              <a:gd name="connsiteX551" fmla="*/ 6300840 w 11218359"/>
              <a:gd name="connsiteY551" fmla="*/ 856350 h 856349"/>
              <a:gd name="connsiteX552" fmla="*/ 6312270 w 11218359"/>
              <a:gd name="connsiteY552" fmla="*/ 856350 h 856349"/>
              <a:gd name="connsiteX553" fmla="*/ 6323700 w 11218359"/>
              <a:gd name="connsiteY553" fmla="*/ 856350 h 856349"/>
              <a:gd name="connsiteX554" fmla="*/ 6335130 w 11218359"/>
              <a:gd name="connsiteY554" fmla="*/ 856350 h 856349"/>
              <a:gd name="connsiteX555" fmla="*/ 6346608 w 11218359"/>
              <a:gd name="connsiteY555" fmla="*/ 856350 h 856349"/>
              <a:gd name="connsiteX556" fmla="*/ 6358038 w 11218359"/>
              <a:gd name="connsiteY556" fmla="*/ 856350 h 856349"/>
              <a:gd name="connsiteX557" fmla="*/ 6369468 w 11218359"/>
              <a:gd name="connsiteY557" fmla="*/ 856350 h 856349"/>
              <a:gd name="connsiteX558" fmla="*/ 6380898 w 11218359"/>
              <a:gd name="connsiteY558" fmla="*/ 856350 h 856349"/>
              <a:gd name="connsiteX559" fmla="*/ 6392328 w 11218359"/>
              <a:gd name="connsiteY559" fmla="*/ 856350 h 856349"/>
              <a:gd name="connsiteX560" fmla="*/ 6403805 w 11218359"/>
              <a:gd name="connsiteY560" fmla="*/ 856350 h 856349"/>
              <a:gd name="connsiteX561" fmla="*/ 6415235 w 11218359"/>
              <a:gd name="connsiteY561" fmla="*/ 856350 h 856349"/>
              <a:gd name="connsiteX562" fmla="*/ 6426666 w 11218359"/>
              <a:gd name="connsiteY562" fmla="*/ 856350 h 856349"/>
              <a:gd name="connsiteX563" fmla="*/ 6438096 w 11218359"/>
              <a:gd name="connsiteY563" fmla="*/ 856350 h 856349"/>
              <a:gd name="connsiteX564" fmla="*/ 6449525 w 11218359"/>
              <a:gd name="connsiteY564" fmla="*/ 856350 h 856349"/>
              <a:gd name="connsiteX565" fmla="*/ 6461003 w 11218359"/>
              <a:gd name="connsiteY565" fmla="*/ 856350 h 856349"/>
              <a:gd name="connsiteX566" fmla="*/ 6472433 w 11218359"/>
              <a:gd name="connsiteY566" fmla="*/ 856350 h 856349"/>
              <a:gd name="connsiteX567" fmla="*/ 6483863 w 11218359"/>
              <a:gd name="connsiteY567" fmla="*/ 856350 h 856349"/>
              <a:gd name="connsiteX568" fmla="*/ 6495293 w 11218359"/>
              <a:gd name="connsiteY568" fmla="*/ 856350 h 856349"/>
              <a:gd name="connsiteX569" fmla="*/ 6506723 w 11218359"/>
              <a:gd name="connsiteY569" fmla="*/ 856350 h 856349"/>
              <a:gd name="connsiteX570" fmla="*/ 6518201 w 11218359"/>
              <a:gd name="connsiteY570" fmla="*/ 856350 h 856349"/>
              <a:gd name="connsiteX571" fmla="*/ 6529631 w 11218359"/>
              <a:gd name="connsiteY571" fmla="*/ 856350 h 856349"/>
              <a:gd name="connsiteX572" fmla="*/ 6541061 w 11218359"/>
              <a:gd name="connsiteY572" fmla="*/ 856350 h 856349"/>
              <a:gd name="connsiteX573" fmla="*/ 6552490 w 11218359"/>
              <a:gd name="connsiteY573" fmla="*/ 856350 h 856349"/>
              <a:gd name="connsiteX574" fmla="*/ 6563921 w 11218359"/>
              <a:gd name="connsiteY574" fmla="*/ 856350 h 856349"/>
              <a:gd name="connsiteX575" fmla="*/ 6575398 w 11218359"/>
              <a:gd name="connsiteY575" fmla="*/ 856350 h 856349"/>
              <a:gd name="connsiteX576" fmla="*/ 6586828 w 11218359"/>
              <a:gd name="connsiteY576" fmla="*/ 856350 h 856349"/>
              <a:gd name="connsiteX577" fmla="*/ 6598259 w 11218359"/>
              <a:gd name="connsiteY577" fmla="*/ 856350 h 856349"/>
              <a:gd name="connsiteX578" fmla="*/ 6609688 w 11218359"/>
              <a:gd name="connsiteY578" fmla="*/ 856350 h 856349"/>
              <a:gd name="connsiteX579" fmla="*/ 6621118 w 11218359"/>
              <a:gd name="connsiteY579" fmla="*/ 856350 h 856349"/>
              <a:gd name="connsiteX580" fmla="*/ 6632596 w 11218359"/>
              <a:gd name="connsiteY580" fmla="*/ 856350 h 856349"/>
              <a:gd name="connsiteX581" fmla="*/ 6644026 w 11218359"/>
              <a:gd name="connsiteY581" fmla="*/ 856350 h 856349"/>
              <a:gd name="connsiteX582" fmla="*/ 6655456 w 11218359"/>
              <a:gd name="connsiteY582" fmla="*/ 856350 h 856349"/>
              <a:gd name="connsiteX583" fmla="*/ 6666886 w 11218359"/>
              <a:gd name="connsiteY583" fmla="*/ 856350 h 856349"/>
              <a:gd name="connsiteX584" fmla="*/ 6678316 w 11218359"/>
              <a:gd name="connsiteY584" fmla="*/ 856350 h 856349"/>
              <a:gd name="connsiteX585" fmla="*/ 6689794 w 11218359"/>
              <a:gd name="connsiteY585" fmla="*/ 856350 h 856349"/>
              <a:gd name="connsiteX586" fmla="*/ 6701224 w 11218359"/>
              <a:gd name="connsiteY586" fmla="*/ 856350 h 856349"/>
              <a:gd name="connsiteX587" fmla="*/ 6712653 w 11218359"/>
              <a:gd name="connsiteY587" fmla="*/ 856350 h 856349"/>
              <a:gd name="connsiteX588" fmla="*/ 6724083 w 11218359"/>
              <a:gd name="connsiteY588" fmla="*/ 856350 h 856349"/>
              <a:gd name="connsiteX589" fmla="*/ 6735514 w 11218359"/>
              <a:gd name="connsiteY589" fmla="*/ 856350 h 856349"/>
              <a:gd name="connsiteX590" fmla="*/ 6746944 w 11218359"/>
              <a:gd name="connsiteY590" fmla="*/ 856350 h 856349"/>
              <a:gd name="connsiteX591" fmla="*/ 6758421 w 11218359"/>
              <a:gd name="connsiteY591" fmla="*/ 856350 h 856349"/>
              <a:gd name="connsiteX592" fmla="*/ 6769851 w 11218359"/>
              <a:gd name="connsiteY592" fmla="*/ 856350 h 856349"/>
              <a:gd name="connsiteX593" fmla="*/ 6781281 w 11218359"/>
              <a:gd name="connsiteY593" fmla="*/ 856350 h 856349"/>
              <a:gd name="connsiteX594" fmla="*/ 6792711 w 11218359"/>
              <a:gd name="connsiteY594" fmla="*/ 856350 h 856349"/>
              <a:gd name="connsiteX595" fmla="*/ 6804141 w 11218359"/>
              <a:gd name="connsiteY595" fmla="*/ 856350 h 856349"/>
              <a:gd name="connsiteX596" fmla="*/ 6815619 w 11218359"/>
              <a:gd name="connsiteY596" fmla="*/ 856350 h 856349"/>
              <a:gd name="connsiteX597" fmla="*/ 6827049 w 11218359"/>
              <a:gd name="connsiteY597" fmla="*/ 856350 h 856349"/>
              <a:gd name="connsiteX598" fmla="*/ 6838479 w 11218359"/>
              <a:gd name="connsiteY598" fmla="*/ 856350 h 856349"/>
              <a:gd name="connsiteX599" fmla="*/ 6849909 w 11218359"/>
              <a:gd name="connsiteY599" fmla="*/ 856350 h 856349"/>
              <a:gd name="connsiteX600" fmla="*/ 6861339 w 11218359"/>
              <a:gd name="connsiteY600" fmla="*/ 856350 h 856349"/>
              <a:gd name="connsiteX601" fmla="*/ 6872816 w 11218359"/>
              <a:gd name="connsiteY601" fmla="*/ 856350 h 856349"/>
              <a:gd name="connsiteX602" fmla="*/ 6884246 w 11218359"/>
              <a:gd name="connsiteY602" fmla="*/ 856350 h 856349"/>
              <a:gd name="connsiteX603" fmla="*/ 6895676 w 11218359"/>
              <a:gd name="connsiteY603" fmla="*/ 856350 h 856349"/>
              <a:gd name="connsiteX604" fmla="*/ 6907107 w 11218359"/>
              <a:gd name="connsiteY604" fmla="*/ 856350 h 856349"/>
              <a:gd name="connsiteX605" fmla="*/ 6918537 w 11218359"/>
              <a:gd name="connsiteY605" fmla="*/ 856350 h 856349"/>
              <a:gd name="connsiteX606" fmla="*/ 6930014 w 11218359"/>
              <a:gd name="connsiteY606" fmla="*/ 856350 h 856349"/>
              <a:gd name="connsiteX607" fmla="*/ 6941444 w 11218359"/>
              <a:gd name="connsiteY607" fmla="*/ 856350 h 856349"/>
              <a:gd name="connsiteX608" fmla="*/ 6952874 w 11218359"/>
              <a:gd name="connsiteY608" fmla="*/ 856350 h 856349"/>
              <a:gd name="connsiteX609" fmla="*/ 6964304 w 11218359"/>
              <a:gd name="connsiteY609" fmla="*/ 856350 h 856349"/>
              <a:gd name="connsiteX610" fmla="*/ 6975734 w 11218359"/>
              <a:gd name="connsiteY610" fmla="*/ 856350 h 856349"/>
              <a:gd name="connsiteX611" fmla="*/ 6987212 w 11218359"/>
              <a:gd name="connsiteY611" fmla="*/ 856350 h 856349"/>
              <a:gd name="connsiteX612" fmla="*/ 6998642 w 11218359"/>
              <a:gd name="connsiteY612" fmla="*/ 856350 h 856349"/>
              <a:gd name="connsiteX613" fmla="*/ 7010072 w 11218359"/>
              <a:gd name="connsiteY613" fmla="*/ 856350 h 856349"/>
              <a:gd name="connsiteX614" fmla="*/ 7021502 w 11218359"/>
              <a:gd name="connsiteY614" fmla="*/ 856350 h 856349"/>
              <a:gd name="connsiteX615" fmla="*/ 7032931 w 11218359"/>
              <a:gd name="connsiteY615" fmla="*/ 856350 h 856349"/>
              <a:gd name="connsiteX616" fmla="*/ 7044409 w 11218359"/>
              <a:gd name="connsiteY616" fmla="*/ 856350 h 856349"/>
              <a:gd name="connsiteX617" fmla="*/ 7055839 w 11218359"/>
              <a:gd name="connsiteY617" fmla="*/ 856350 h 856349"/>
              <a:gd name="connsiteX618" fmla="*/ 7067269 w 11218359"/>
              <a:gd name="connsiteY618" fmla="*/ 856350 h 856349"/>
              <a:gd name="connsiteX619" fmla="*/ 7078700 w 11218359"/>
              <a:gd name="connsiteY619" fmla="*/ 856350 h 856349"/>
              <a:gd name="connsiteX620" fmla="*/ 7090129 w 11218359"/>
              <a:gd name="connsiteY620" fmla="*/ 856350 h 856349"/>
              <a:gd name="connsiteX621" fmla="*/ 7101607 w 11218359"/>
              <a:gd name="connsiteY621" fmla="*/ 856350 h 856349"/>
              <a:gd name="connsiteX622" fmla="*/ 7113037 w 11218359"/>
              <a:gd name="connsiteY622" fmla="*/ 856350 h 856349"/>
              <a:gd name="connsiteX623" fmla="*/ 7124467 w 11218359"/>
              <a:gd name="connsiteY623" fmla="*/ 856350 h 856349"/>
              <a:gd name="connsiteX624" fmla="*/ 7135897 w 11218359"/>
              <a:gd name="connsiteY624" fmla="*/ 856350 h 856349"/>
              <a:gd name="connsiteX625" fmla="*/ 7147327 w 11218359"/>
              <a:gd name="connsiteY625" fmla="*/ 856350 h 856349"/>
              <a:gd name="connsiteX626" fmla="*/ 7158805 w 11218359"/>
              <a:gd name="connsiteY626" fmla="*/ 856350 h 856349"/>
              <a:gd name="connsiteX627" fmla="*/ 7170235 w 11218359"/>
              <a:gd name="connsiteY627" fmla="*/ 856350 h 856349"/>
              <a:gd name="connsiteX628" fmla="*/ 7181665 w 11218359"/>
              <a:gd name="connsiteY628" fmla="*/ 856350 h 856349"/>
              <a:gd name="connsiteX629" fmla="*/ 7193094 w 11218359"/>
              <a:gd name="connsiteY629" fmla="*/ 856350 h 856349"/>
              <a:gd name="connsiteX630" fmla="*/ 7204524 w 11218359"/>
              <a:gd name="connsiteY630" fmla="*/ 856350 h 856349"/>
              <a:gd name="connsiteX631" fmla="*/ 7216002 w 11218359"/>
              <a:gd name="connsiteY631" fmla="*/ 856350 h 856349"/>
              <a:gd name="connsiteX632" fmla="*/ 7227432 w 11218359"/>
              <a:gd name="connsiteY632" fmla="*/ 856350 h 856349"/>
              <a:gd name="connsiteX633" fmla="*/ 7238862 w 11218359"/>
              <a:gd name="connsiteY633" fmla="*/ 856350 h 856349"/>
              <a:gd name="connsiteX634" fmla="*/ 7250292 w 11218359"/>
              <a:gd name="connsiteY634" fmla="*/ 856350 h 856349"/>
              <a:gd name="connsiteX635" fmla="*/ 7261722 w 11218359"/>
              <a:gd name="connsiteY635" fmla="*/ 856350 h 856349"/>
              <a:gd name="connsiteX636" fmla="*/ 7273200 w 11218359"/>
              <a:gd name="connsiteY636" fmla="*/ 856350 h 856349"/>
              <a:gd name="connsiteX637" fmla="*/ 7284630 w 11218359"/>
              <a:gd name="connsiteY637" fmla="*/ 856350 h 856349"/>
              <a:gd name="connsiteX638" fmla="*/ 7296060 w 11218359"/>
              <a:gd name="connsiteY638" fmla="*/ 856350 h 856349"/>
              <a:gd name="connsiteX639" fmla="*/ 7307490 w 11218359"/>
              <a:gd name="connsiteY639" fmla="*/ 856350 h 856349"/>
              <a:gd name="connsiteX640" fmla="*/ 7318920 w 11218359"/>
              <a:gd name="connsiteY640" fmla="*/ 856350 h 856349"/>
              <a:gd name="connsiteX641" fmla="*/ 7330398 w 11218359"/>
              <a:gd name="connsiteY641" fmla="*/ 856350 h 856349"/>
              <a:gd name="connsiteX642" fmla="*/ 7341828 w 11218359"/>
              <a:gd name="connsiteY642" fmla="*/ 856350 h 856349"/>
              <a:gd name="connsiteX643" fmla="*/ 7353257 w 11218359"/>
              <a:gd name="connsiteY643" fmla="*/ 856350 h 856349"/>
              <a:gd name="connsiteX644" fmla="*/ 7364687 w 11218359"/>
              <a:gd name="connsiteY644" fmla="*/ 856350 h 856349"/>
              <a:gd name="connsiteX645" fmla="*/ 7376117 w 11218359"/>
              <a:gd name="connsiteY645" fmla="*/ 856350 h 856349"/>
              <a:gd name="connsiteX646" fmla="*/ 7387595 w 11218359"/>
              <a:gd name="connsiteY646" fmla="*/ 856350 h 856349"/>
              <a:gd name="connsiteX647" fmla="*/ 7399025 w 11218359"/>
              <a:gd name="connsiteY647" fmla="*/ 856350 h 856349"/>
              <a:gd name="connsiteX648" fmla="*/ 7410455 w 11218359"/>
              <a:gd name="connsiteY648" fmla="*/ 856350 h 856349"/>
              <a:gd name="connsiteX649" fmla="*/ 7421885 w 11218359"/>
              <a:gd name="connsiteY649" fmla="*/ 856350 h 856349"/>
              <a:gd name="connsiteX650" fmla="*/ 7433315 w 11218359"/>
              <a:gd name="connsiteY650" fmla="*/ 856350 h 856349"/>
              <a:gd name="connsiteX651" fmla="*/ 7444793 w 11218359"/>
              <a:gd name="connsiteY651" fmla="*/ 856350 h 856349"/>
              <a:gd name="connsiteX652" fmla="*/ 7456222 w 11218359"/>
              <a:gd name="connsiteY652" fmla="*/ 856350 h 856349"/>
              <a:gd name="connsiteX653" fmla="*/ 7467653 w 11218359"/>
              <a:gd name="connsiteY653" fmla="*/ 856350 h 856349"/>
              <a:gd name="connsiteX654" fmla="*/ 7479083 w 11218359"/>
              <a:gd name="connsiteY654" fmla="*/ 856350 h 856349"/>
              <a:gd name="connsiteX655" fmla="*/ 7490513 w 11218359"/>
              <a:gd name="connsiteY655" fmla="*/ 856350 h 856349"/>
              <a:gd name="connsiteX656" fmla="*/ 7501990 w 11218359"/>
              <a:gd name="connsiteY656" fmla="*/ 856350 h 856349"/>
              <a:gd name="connsiteX657" fmla="*/ 7513420 w 11218359"/>
              <a:gd name="connsiteY657" fmla="*/ 856350 h 856349"/>
              <a:gd name="connsiteX658" fmla="*/ 7524850 w 11218359"/>
              <a:gd name="connsiteY658" fmla="*/ 856350 h 856349"/>
              <a:gd name="connsiteX659" fmla="*/ 7536280 w 11218359"/>
              <a:gd name="connsiteY659" fmla="*/ 856350 h 856349"/>
              <a:gd name="connsiteX660" fmla="*/ 7547710 w 11218359"/>
              <a:gd name="connsiteY660" fmla="*/ 856350 h 856349"/>
              <a:gd name="connsiteX661" fmla="*/ 7559188 w 11218359"/>
              <a:gd name="connsiteY661" fmla="*/ 856350 h 856349"/>
              <a:gd name="connsiteX662" fmla="*/ 7570618 w 11218359"/>
              <a:gd name="connsiteY662" fmla="*/ 856350 h 856349"/>
              <a:gd name="connsiteX663" fmla="*/ 7582048 w 11218359"/>
              <a:gd name="connsiteY663" fmla="*/ 856350 h 856349"/>
              <a:gd name="connsiteX664" fmla="*/ 7593478 w 11218359"/>
              <a:gd name="connsiteY664" fmla="*/ 856350 h 856349"/>
              <a:gd name="connsiteX665" fmla="*/ 7604908 w 11218359"/>
              <a:gd name="connsiteY665" fmla="*/ 856350 h 856349"/>
              <a:gd name="connsiteX666" fmla="*/ 7616385 w 11218359"/>
              <a:gd name="connsiteY666" fmla="*/ 856350 h 856349"/>
              <a:gd name="connsiteX667" fmla="*/ 7627815 w 11218359"/>
              <a:gd name="connsiteY667" fmla="*/ 856350 h 856349"/>
              <a:gd name="connsiteX668" fmla="*/ 7639246 w 11218359"/>
              <a:gd name="connsiteY668" fmla="*/ 856350 h 856349"/>
              <a:gd name="connsiteX669" fmla="*/ 7650676 w 11218359"/>
              <a:gd name="connsiteY669" fmla="*/ 856350 h 856349"/>
              <a:gd name="connsiteX670" fmla="*/ 7662106 w 11218359"/>
              <a:gd name="connsiteY670" fmla="*/ 856350 h 856349"/>
              <a:gd name="connsiteX671" fmla="*/ 7673583 w 11218359"/>
              <a:gd name="connsiteY671" fmla="*/ 856350 h 856349"/>
              <a:gd name="connsiteX672" fmla="*/ 7685013 w 11218359"/>
              <a:gd name="connsiteY672" fmla="*/ 856350 h 856349"/>
              <a:gd name="connsiteX673" fmla="*/ 7696443 w 11218359"/>
              <a:gd name="connsiteY673" fmla="*/ 856350 h 856349"/>
              <a:gd name="connsiteX674" fmla="*/ 7707873 w 11218359"/>
              <a:gd name="connsiteY674" fmla="*/ 856350 h 856349"/>
              <a:gd name="connsiteX675" fmla="*/ 7719303 w 11218359"/>
              <a:gd name="connsiteY675" fmla="*/ 856350 h 856349"/>
              <a:gd name="connsiteX676" fmla="*/ 7730733 w 11218359"/>
              <a:gd name="connsiteY676" fmla="*/ 856350 h 856349"/>
              <a:gd name="connsiteX677" fmla="*/ 7742211 w 11218359"/>
              <a:gd name="connsiteY677" fmla="*/ 856350 h 856349"/>
              <a:gd name="connsiteX678" fmla="*/ 7753641 w 11218359"/>
              <a:gd name="connsiteY678" fmla="*/ 856350 h 856349"/>
              <a:gd name="connsiteX679" fmla="*/ 7765071 w 11218359"/>
              <a:gd name="connsiteY679" fmla="*/ 856350 h 856349"/>
              <a:gd name="connsiteX680" fmla="*/ 7776501 w 11218359"/>
              <a:gd name="connsiteY680" fmla="*/ 856350 h 856349"/>
              <a:gd name="connsiteX681" fmla="*/ 7787931 w 11218359"/>
              <a:gd name="connsiteY681" fmla="*/ 856350 h 856349"/>
              <a:gd name="connsiteX682" fmla="*/ 7799408 w 11218359"/>
              <a:gd name="connsiteY682" fmla="*/ 856350 h 856349"/>
              <a:gd name="connsiteX683" fmla="*/ 7810839 w 11218359"/>
              <a:gd name="connsiteY683" fmla="*/ 856350 h 856349"/>
              <a:gd name="connsiteX684" fmla="*/ 7822268 w 11218359"/>
              <a:gd name="connsiteY684" fmla="*/ 856350 h 856349"/>
              <a:gd name="connsiteX685" fmla="*/ 7833698 w 11218359"/>
              <a:gd name="connsiteY685" fmla="*/ 856350 h 856349"/>
              <a:gd name="connsiteX686" fmla="*/ 7845128 w 11218359"/>
              <a:gd name="connsiteY686" fmla="*/ 856350 h 856349"/>
              <a:gd name="connsiteX687" fmla="*/ 7856606 w 11218359"/>
              <a:gd name="connsiteY687" fmla="*/ 856350 h 856349"/>
              <a:gd name="connsiteX688" fmla="*/ 7868036 w 11218359"/>
              <a:gd name="connsiteY688" fmla="*/ 856350 h 856349"/>
              <a:gd name="connsiteX689" fmla="*/ 7879466 w 11218359"/>
              <a:gd name="connsiteY689" fmla="*/ 856350 h 856349"/>
              <a:gd name="connsiteX690" fmla="*/ 7890896 w 11218359"/>
              <a:gd name="connsiteY690" fmla="*/ 856350 h 856349"/>
              <a:gd name="connsiteX691" fmla="*/ 7902326 w 11218359"/>
              <a:gd name="connsiteY691" fmla="*/ 856350 h 856349"/>
              <a:gd name="connsiteX692" fmla="*/ 7913804 w 11218359"/>
              <a:gd name="connsiteY692" fmla="*/ 856350 h 856349"/>
              <a:gd name="connsiteX693" fmla="*/ 7925234 w 11218359"/>
              <a:gd name="connsiteY693" fmla="*/ 856350 h 856349"/>
              <a:gd name="connsiteX694" fmla="*/ 7936663 w 11218359"/>
              <a:gd name="connsiteY694" fmla="*/ 856350 h 856349"/>
              <a:gd name="connsiteX695" fmla="*/ 7948094 w 11218359"/>
              <a:gd name="connsiteY695" fmla="*/ 856350 h 856349"/>
              <a:gd name="connsiteX696" fmla="*/ 7959524 w 11218359"/>
              <a:gd name="connsiteY696" fmla="*/ 856350 h 856349"/>
              <a:gd name="connsiteX697" fmla="*/ 7971001 w 11218359"/>
              <a:gd name="connsiteY697" fmla="*/ 856350 h 856349"/>
              <a:gd name="connsiteX698" fmla="*/ 7982431 w 11218359"/>
              <a:gd name="connsiteY698" fmla="*/ 856350 h 856349"/>
              <a:gd name="connsiteX699" fmla="*/ 7993861 w 11218359"/>
              <a:gd name="connsiteY699" fmla="*/ 856350 h 856349"/>
              <a:gd name="connsiteX700" fmla="*/ 8005291 w 11218359"/>
              <a:gd name="connsiteY700" fmla="*/ 856350 h 856349"/>
              <a:gd name="connsiteX701" fmla="*/ 8016721 w 11218359"/>
              <a:gd name="connsiteY701" fmla="*/ 856350 h 856349"/>
              <a:gd name="connsiteX702" fmla="*/ 8028199 w 11218359"/>
              <a:gd name="connsiteY702" fmla="*/ 856350 h 856349"/>
              <a:gd name="connsiteX703" fmla="*/ 8039629 w 11218359"/>
              <a:gd name="connsiteY703" fmla="*/ 856350 h 856349"/>
              <a:gd name="connsiteX704" fmla="*/ 8051059 w 11218359"/>
              <a:gd name="connsiteY704" fmla="*/ 856350 h 856349"/>
              <a:gd name="connsiteX705" fmla="*/ 8062489 w 11218359"/>
              <a:gd name="connsiteY705" fmla="*/ 856350 h 856349"/>
              <a:gd name="connsiteX706" fmla="*/ 8073919 w 11218359"/>
              <a:gd name="connsiteY706" fmla="*/ 856350 h 856349"/>
              <a:gd name="connsiteX707" fmla="*/ 8085396 w 11218359"/>
              <a:gd name="connsiteY707" fmla="*/ 856350 h 856349"/>
              <a:gd name="connsiteX708" fmla="*/ 8096826 w 11218359"/>
              <a:gd name="connsiteY708" fmla="*/ 856350 h 856349"/>
              <a:gd name="connsiteX709" fmla="*/ 8108256 w 11218359"/>
              <a:gd name="connsiteY709" fmla="*/ 856350 h 856349"/>
              <a:gd name="connsiteX710" fmla="*/ 8119687 w 11218359"/>
              <a:gd name="connsiteY710" fmla="*/ 856350 h 856349"/>
              <a:gd name="connsiteX711" fmla="*/ 8131117 w 11218359"/>
              <a:gd name="connsiteY711" fmla="*/ 856350 h 856349"/>
              <a:gd name="connsiteX712" fmla="*/ 8142594 w 11218359"/>
              <a:gd name="connsiteY712" fmla="*/ 856350 h 856349"/>
              <a:gd name="connsiteX713" fmla="*/ 8154024 w 11218359"/>
              <a:gd name="connsiteY713" fmla="*/ 856350 h 856349"/>
              <a:gd name="connsiteX714" fmla="*/ 8165454 w 11218359"/>
              <a:gd name="connsiteY714" fmla="*/ 856350 h 856349"/>
              <a:gd name="connsiteX715" fmla="*/ 8176884 w 11218359"/>
              <a:gd name="connsiteY715" fmla="*/ 856350 h 856349"/>
              <a:gd name="connsiteX716" fmla="*/ 8188314 w 11218359"/>
              <a:gd name="connsiteY716" fmla="*/ 856350 h 856349"/>
              <a:gd name="connsiteX717" fmla="*/ 8199792 w 11218359"/>
              <a:gd name="connsiteY717" fmla="*/ 856350 h 856349"/>
              <a:gd name="connsiteX718" fmla="*/ 8211222 w 11218359"/>
              <a:gd name="connsiteY718" fmla="*/ 856350 h 856349"/>
              <a:gd name="connsiteX719" fmla="*/ 8222652 w 11218359"/>
              <a:gd name="connsiteY719" fmla="*/ 856350 h 856349"/>
              <a:gd name="connsiteX720" fmla="*/ 8234082 w 11218359"/>
              <a:gd name="connsiteY720" fmla="*/ 856350 h 856349"/>
              <a:gd name="connsiteX721" fmla="*/ 8245512 w 11218359"/>
              <a:gd name="connsiteY721" fmla="*/ 856350 h 856349"/>
              <a:gd name="connsiteX722" fmla="*/ 8256989 w 11218359"/>
              <a:gd name="connsiteY722" fmla="*/ 856350 h 856349"/>
              <a:gd name="connsiteX723" fmla="*/ 8268419 w 11218359"/>
              <a:gd name="connsiteY723" fmla="*/ 856350 h 856349"/>
              <a:gd name="connsiteX724" fmla="*/ 8279850 w 11218359"/>
              <a:gd name="connsiteY724" fmla="*/ 856350 h 856349"/>
              <a:gd name="connsiteX725" fmla="*/ 8291280 w 11218359"/>
              <a:gd name="connsiteY725" fmla="*/ 856350 h 856349"/>
              <a:gd name="connsiteX726" fmla="*/ 8302709 w 11218359"/>
              <a:gd name="connsiteY726" fmla="*/ 856350 h 856349"/>
              <a:gd name="connsiteX727" fmla="*/ 8314187 w 11218359"/>
              <a:gd name="connsiteY727" fmla="*/ 856350 h 856349"/>
              <a:gd name="connsiteX728" fmla="*/ 8325617 w 11218359"/>
              <a:gd name="connsiteY728" fmla="*/ 856350 h 856349"/>
              <a:gd name="connsiteX729" fmla="*/ 8337047 w 11218359"/>
              <a:gd name="connsiteY729" fmla="*/ 856350 h 856349"/>
              <a:gd name="connsiteX730" fmla="*/ 8348477 w 11218359"/>
              <a:gd name="connsiteY730" fmla="*/ 856350 h 856349"/>
              <a:gd name="connsiteX731" fmla="*/ 8359907 w 11218359"/>
              <a:gd name="connsiteY731" fmla="*/ 856350 h 856349"/>
              <a:gd name="connsiteX732" fmla="*/ 8371385 w 11218359"/>
              <a:gd name="connsiteY732" fmla="*/ 856350 h 856349"/>
              <a:gd name="connsiteX733" fmla="*/ 8382815 w 11218359"/>
              <a:gd name="connsiteY733" fmla="*/ 856350 h 856349"/>
              <a:gd name="connsiteX734" fmla="*/ 8394245 w 11218359"/>
              <a:gd name="connsiteY734" fmla="*/ 856350 h 856349"/>
              <a:gd name="connsiteX735" fmla="*/ 8405674 w 11218359"/>
              <a:gd name="connsiteY735" fmla="*/ 856350 h 856349"/>
              <a:gd name="connsiteX736" fmla="*/ 8417104 w 11218359"/>
              <a:gd name="connsiteY736" fmla="*/ 856350 h 856349"/>
              <a:gd name="connsiteX737" fmla="*/ 8428582 w 11218359"/>
              <a:gd name="connsiteY737" fmla="*/ 856350 h 856349"/>
              <a:gd name="connsiteX738" fmla="*/ 8440012 w 11218359"/>
              <a:gd name="connsiteY738" fmla="*/ 856350 h 856349"/>
              <a:gd name="connsiteX739" fmla="*/ 8451442 w 11218359"/>
              <a:gd name="connsiteY739" fmla="*/ 856350 h 856349"/>
              <a:gd name="connsiteX740" fmla="*/ 8462872 w 11218359"/>
              <a:gd name="connsiteY740" fmla="*/ 856350 h 856349"/>
              <a:gd name="connsiteX741" fmla="*/ 8474302 w 11218359"/>
              <a:gd name="connsiteY741" fmla="*/ 856350 h 856349"/>
              <a:gd name="connsiteX742" fmla="*/ 8485780 w 11218359"/>
              <a:gd name="connsiteY742" fmla="*/ 856350 h 856349"/>
              <a:gd name="connsiteX743" fmla="*/ 8497210 w 11218359"/>
              <a:gd name="connsiteY743" fmla="*/ 856350 h 856349"/>
              <a:gd name="connsiteX744" fmla="*/ 8508640 w 11218359"/>
              <a:gd name="connsiteY744" fmla="*/ 856350 h 856349"/>
              <a:gd name="connsiteX745" fmla="*/ 8520069 w 11218359"/>
              <a:gd name="connsiteY745" fmla="*/ 856350 h 856349"/>
              <a:gd name="connsiteX746" fmla="*/ 8531500 w 11218359"/>
              <a:gd name="connsiteY746" fmla="*/ 856350 h 856349"/>
              <a:gd name="connsiteX747" fmla="*/ 8542977 w 11218359"/>
              <a:gd name="connsiteY747" fmla="*/ 856350 h 856349"/>
              <a:gd name="connsiteX748" fmla="*/ 8554407 w 11218359"/>
              <a:gd name="connsiteY748" fmla="*/ 856350 h 856349"/>
              <a:gd name="connsiteX749" fmla="*/ 8565837 w 11218359"/>
              <a:gd name="connsiteY749" fmla="*/ 856350 h 856349"/>
              <a:gd name="connsiteX750" fmla="*/ 8577267 w 11218359"/>
              <a:gd name="connsiteY750" fmla="*/ 856350 h 856349"/>
              <a:gd name="connsiteX751" fmla="*/ 8588697 w 11218359"/>
              <a:gd name="connsiteY751" fmla="*/ 856350 h 856349"/>
              <a:gd name="connsiteX752" fmla="*/ 8600175 w 11218359"/>
              <a:gd name="connsiteY752" fmla="*/ 856350 h 856349"/>
              <a:gd name="connsiteX753" fmla="*/ 8611605 w 11218359"/>
              <a:gd name="connsiteY753" fmla="*/ 856350 h 856349"/>
              <a:gd name="connsiteX754" fmla="*/ 8623035 w 11218359"/>
              <a:gd name="connsiteY754" fmla="*/ 856350 h 856349"/>
              <a:gd name="connsiteX755" fmla="*/ 8634465 w 11218359"/>
              <a:gd name="connsiteY755" fmla="*/ 856350 h 856349"/>
              <a:gd name="connsiteX756" fmla="*/ 8645895 w 11218359"/>
              <a:gd name="connsiteY756" fmla="*/ 856350 h 856349"/>
              <a:gd name="connsiteX757" fmla="*/ 8657373 w 11218359"/>
              <a:gd name="connsiteY757" fmla="*/ 856350 h 856349"/>
              <a:gd name="connsiteX758" fmla="*/ 8668802 w 11218359"/>
              <a:gd name="connsiteY758" fmla="*/ 856350 h 856349"/>
              <a:gd name="connsiteX759" fmla="*/ 8680232 w 11218359"/>
              <a:gd name="connsiteY759" fmla="*/ 856350 h 856349"/>
              <a:gd name="connsiteX760" fmla="*/ 8691662 w 11218359"/>
              <a:gd name="connsiteY760" fmla="*/ 856350 h 856349"/>
              <a:gd name="connsiteX761" fmla="*/ 8703093 w 11218359"/>
              <a:gd name="connsiteY761" fmla="*/ 856350 h 856349"/>
              <a:gd name="connsiteX762" fmla="*/ 8714570 w 11218359"/>
              <a:gd name="connsiteY762" fmla="*/ 856350 h 856349"/>
              <a:gd name="connsiteX763" fmla="*/ 8726000 w 11218359"/>
              <a:gd name="connsiteY763" fmla="*/ 856350 h 856349"/>
              <a:gd name="connsiteX764" fmla="*/ 8737430 w 11218359"/>
              <a:gd name="connsiteY764" fmla="*/ 856350 h 856349"/>
              <a:gd name="connsiteX765" fmla="*/ 8748860 w 11218359"/>
              <a:gd name="connsiteY765" fmla="*/ 856350 h 856349"/>
              <a:gd name="connsiteX766" fmla="*/ 8760290 w 11218359"/>
              <a:gd name="connsiteY766" fmla="*/ 856350 h 856349"/>
              <a:gd name="connsiteX767" fmla="*/ 8771768 w 11218359"/>
              <a:gd name="connsiteY767" fmla="*/ 856350 h 856349"/>
              <a:gd name="connsiteX768" fmla="*/ 8783198 w 11218359"/>
              <a:gd name="connsiteY768" fmla="*/ 856350 h 856349"/>
              <a:gd name="connsiteX769" fmla="*/ 8794628 w 11218359"/>
              <a:gd name="connsiteY769" fmla="*/ 856350 h 856349"/>
              <a:gd name="connsiteX770" fmla="*/ 8806058 w 11218359"/>
              <a:gd name="connsiteY770" fmla="*/ 856350 h 856349"/>
              <a:gd name="connsiteX771" fmla="*/ 8817488 w 11218359"/>
              <a:gd name="connsiteY771" fmla="*/ 856350 h 856349"/>
              <a:gd name="connsiteX772" fmla="*/ 8828918 w 11218359"/>
              <a:gd name="connsiteY772" fmla="*/ 856350 h 856349"/>
              <a:gd name="connsiteX773" fmla="*/ 8840395 w 11218359"/>
              <a:gd name="connsiteY773" fmla="*/ 856350 h 856349"/>
              <a:gd name="connsiteX774" fmla="*/ 8851825 w 11218359"/>
              <a:gd name="connsiteY774" fmla="*/ 856350 h 856349"/>
              <a:gd name="connsiteX775" fmla="*/ 8863256 w 11218359"/>
              <a:gd name="connsiteY775" fmla="*/ 856350 h 856349"/>
              <a:gd name="connsiteX776" fmla="*/ 8874686 w 11218359"/>
              <a:gd name="connsiteY776" fmla="*/ 856350 h 856349"/>
              <a:gd name="connsiteX777" fmla="*/ 8886115 w 11218359"/>
              <a:gd name="connsiteY777" fmla="*/ 856350 h 856349"/>
              <a:gd name="connsiteX778" fmla="*/ 8897593 w 11218359"/>
              <a:gd name="connsiteY778" fmla="*/ 856350 h 856349"/>
              <a:gd name="connsiteX779" fmla="*/ 8909022 w 11218359"/>
              <a:gd name="connsiteY779" fmla="*/ 856350 h 856349"/>
              <a:gd name="connsiteX780" fmla="*/ 8920453 w 11218359"/>
              <a:gd name="connsiteY780" fmla="*/ 856350 h 856349"/>
              <a:gd name="connsiteX781" fmla="*/ 8931883 w 11218359"/>
              <a:gd name="connsiteY781" fmla="*/ 856350 h 856349"/>
              <a:gd name="connsiteX782" fmla="*/ 8943313 w 11218359"/>
              <a:gd name="connsiteY782" fmla="*/ 856350 h 856349"/>
              <a:gd name="connsiteX783" fmla="*/ 8954791 w 11218359"/>
              <a:gd name="connsiteY783" fmla="*/ 856350 h 856349"/>
              <a:gd name="connsiteX784" fmla="*/ 8966220 w 11218359"/>
              <a:gd name="connsiteY784" fmla="*/ 856350 h 856349"/>
              <a:gd name="connsiteX785" fmla="*/ 8977651 w 11218359"/>
              <a:gd name="connsiteY785" fmla="*/ 856350 h 856349"/>
              <a:gd name="connsiteX786" fmla="*/ 8989080 w 11218359"/>
              <a:gd name="connsiteY786" fmla="*/ 856350 h 856349"/>
              <a:gd name="connsiteX787" fmla="*/ 9000511 w 11218359"/>
              <a:gd name="connsiteY787" fmla="*/ 856350 h 856349"/>
              <a:gd name="connsiteX788" fmla="*/ 9011988 w 11218359"/>
              <a:gd name="connsiteY788" fmla="*/ 856350 h 856349"/>
              <a:gd name="connsiteX789" fmla="*/ 9023418 w 11218359"/>
              <a:gd name="connsiteY789" fmla="*/ 856350 h 856349"/>
              <a:gd name="connsiteX790" fmla="*/ 9034849 w 11218359"/>
              <a:gd name="connsiteY790" fmla="*/ 856350 h 856349"/>
              <a:gd name="connsiteX791" fmla="*/ 9046278 w 11218359"/>
              <a:gd name="connsiteY791" fmla="*/ 856350 h 856349"/>
              <a:gd name="connsiteX792" fmla="*/ 9057709 w 11218359"/>
              <a:gd name="connsiteY792" fmla="*/ 856350 h 856349"/>
              <a:gd name="connsiteX793" fmla="*/ 9069186 w 11218359"/>
              <a:gd name="connsiteY793" fmla="*/ 856350 h 856349"/>
              <a:gd name="connsiteX794" fmla="*/ 9080615 w 11218359"/>
              <a:gd name="connsiteY794" fmla="*/ 856350 h 856349"/>
              <a:gd name="connsiteX795" fmla="*/ 9092046 w 11218359"/>
              <a:gd name="connsiteY795" fmla="*/ 856350 h 856349"/>
              <a:gd name="connsiteX796" fmla="*/ 9103476 w 11218359"/>
              <a:gd name="connsiteY796" fmla="*/ 856350 h 856349"/>
              <a:gd name="connsiteX797" fmla="*/ 9114906 w 11218359"/>
              <a:gd name="connsiteY797" fmla="*/ 856350 h 856349"/>
              <a:gd name="connsiteX798" fmla="*/ 9126384 w 11218359"/>
              <a:gd name="connsiteY798" fmla="*/ 856350 h 856349"/>
              <a:gd name="connsiteX799" fmla="*/ 9137813 w 11218359"/>
              <a:gd name="connsiteY799" fmla="*/ 856350 h 856349"/>
              <a:gd name="connsiteX800" fmla="*/ 9149244 w 11218359"/>
              <a:gd name="connsiteY800" fmla="*/ 856350 h 856349"/>
              <a:gd name="connsiteX801" fmla="*/ 9160673 w 11218359"/>
              <a:gd name="connsiteY801" fmla="*/ 856350 h 856349"/>
              <a:gd name="connsiteX802" fmla="*/ 9172104 w 11218359"/>
              <a:gd name="connsiteY802" fmla="*/ 856350 h 856349"/>
              <a:gd name="connsiteX803" fmla="*/ 9183581 w 11218359"/>
              <a:gd name="connsiteY803" fmla="*/ 856350 h 856349"/>
              <a:gd name="connsiteX804" fmla="*/ 9195011 w 11218359"/>
              <a:gd name="connsiteY804" fmla="*/ 856350 h 856349"/>
              <a:gd name="connsiteX805" fmla="*/ 9206442 w 11218359"/>
              <a:gd name="connsiteY805" fmla="*/ 856350 h 856349"/>
              <a:gd name="connsiteX806" fmla="*/ 9217871 w 11218359"/>
              <a:gd name="connsiteY806" fmla="*/ 856350 h 856349"/>
              <a:gd name="connsiteX807" fmla="*/ 9229301 w 11218359"/>
              <a:gd name="connsiteY807" fmla="*/ 856350 h 856349"/>
              <a:gd name="connsiteX808" fmla="*/ 9240779 w 11218359"/>
              <a:gd name="connsiteY808" fmla="*/ 856350 h 856349"/>
              <a:gd name="connsiteX809" fmla="*/ 9252209 w 11218359"/>
              <a:gd name="connsiteY809" fmla="*/ 856350 h 856349"/>
              <a:gd name="connsiteX810" fmla="*/ 9263639 w 11218359"/>
              <a:gd name="connsiteY810" fmla="*/ 856350 h 856349"/>
              <a:gd name="connsiteX811" fmla="*/ 9275069 w 11218359"/>
              <a:gd name="connsiteY811" fmla="*/ 856350 h 856349"/>
              <a:gd name="connsiteX812" fmla="*/ 9286498 w 11218359"/>
              <a:gd name="connsiteY812" fmla="*/ 856350 h 856349"/>
              <a:gd name="connsiteX813" fmla="*/ 9297977 w 11218359"/>
              <a:gd name="connsiteY813" fmla="*/ 856350 h 856349"/>
              <a:gd name="connsiteX814" fmla="*/ 9309406 w 11218359"/>
              <a:gd name="connsiteY814" fmla="*/ 856350 h 856349"/>
              <a:gd name="connsiteX815" fmla="*/ 9320837 w 11218359"/>
              <a:gd name="connsiteY815" fmla="*/ 856350 h 856349"/>
              <a:gd name="connsiteX816" fmla="*/ 9332266 w 11218359"/>
              <a:gd name="connsiteY816" fmla="*/ 856350 h 856349"/>
              <a:gd name="connsiteX817" fmla="*/ 9343696 w 11218359"/>
              <a:gd name="connsiteY817" fmla="*/ 856350 h 856349"/>
              <a:gd name="connsiteX818" fmla="*/ 9355174 w 11218359"/>
              <a:gd name="connsiteY818" fmla="*/ 856350 h 856349"/>
              <a:gd name="connsiteX819" fmla="*/ 9366604 w 11218359"/>
              <a:gd name="connsiteY819" fmla="*/ 856350 h 856349"/>
              <a:gd name="connsiteX820" fmla="*/ 9378035 w 11218359"/>
              <a:gd name="connsiteY820" fmla="*/ 856350 h 856349"/>
              <a:gd name="connsiteX821" fmla="*/ 9389464 w 11218359"/>
              <a:gd name="connsiteY821" fmla="*/ 856350 h 856349"/>
              <a:gd name="connsiteX822" fmla="*/ 9400894 w 11218359"/>
              <a:gd name="connsiteY822" fmla="*/ 856350 h 856349"/>
              <a:gd name="connsiteX823" fmla="*/ 9412372 w 11218359"/>
              <a:gd name="connsiteY823" fmla="*/ 856350 h 856349"/>
              <a:gd name="connsiteX824" fmla="*/ 9423802 w 11218359"/>
              <a:gd name="connsiteY824" fmla="*/ 856350 h 856349"/>
              <a:gd name="connsiteX825" fmla="*/ 9435232 w 11218359"/>
              <a:gd name="connsiteY825" fmla="*/ 856350 h 856349"/>
              <a:gd name="connsiteX826" fmla="*/ 9446662 w 11218359"/>
              <a:gd name="connsiteY826" fmla="*/ 856350 h 856349"/>
              <a:gd name="connsiteX827" fmla="*/ 9458091 w 11218359"/>
              <a:gd name="connsiteY827" fmla="*/ 856350 h 856349"/>
              <a:gd name="connsiteX828" fmla="*/ 9469570 w 11218359"/>
              <a:gd name="connsiteY828" fmla="*/ 856350 h 856349"/>
              <a:gd name="connsiteX829" fmla="*/ 9480999 w 11218359"/>
              <a:gd name="connsiteY829" fmla="*/ 856350 h 856349"/>
              <a:gd name="connsiteX830" fmla="*/ 9492429 w 11218359"/>
              <a:gd name="connsiteY830" fmla="*/ 856350 h 856349"/>
              <a:gd name="connsiteX831" fmla="*/ 9503859 w 11218359"/>
              <a:gd name="connsiteY831" fmla="*/ 856350 h 856349"/>
              <a:gd name="connsiteX832" fmla="*/ 9515289 w 11218359"/>
              <a:gd name="connsiteY832" fmla="*/ 856350 h 856349"/>
              <a:gd name="connsiteX833" fmla="*/ 9526767 w 11218359"/>
              <a:gd name="connsiteY833" fmla="*/ 856350 h 856349"/>
              <a:gd name="connsiteX834" fmla="*/ 9538197 w 11218359"/>
              <a:gd name="connsiteY834" fmla="*/ 856350 h 856349"/>
              <a:gd name="connsiteX835" fmla="*/ 9549626 w 11218359"/>
              <a:gd name="connsiteY835" fmla="*/ 856350 h 856349"/>
              <a:gd name="connsiteX836" fmla="*/ 9561057 w 11218359"/>
              <a:gd name="connsiteY836" fmla="*/ 856350 h 856349"/>
              <a:gd name="connsiteX837" fmla="*/ 9572487 w 11218359"/>
              <a:gd name="connsiteY837" fmla="*/ 856350 h 856349"/>
              <a:gd name="connsiteX838" fmla="*/ 9583965 w 11218359"/>
              <a:gd name="connsiteY838" fmla="*/ 856350 h 856349"/>
              <a:gd name="connsiteX839" fmla="*/ 9595395 w 11218359"/>
              <a:gd name="connsiteY839" fmla="*/ 856350 h 856349"/>
              <a:gd name="connsiteX840" fmla="*/ 9606824 w 11218359"/>
              <a:gd name="connsiteY840" fmla="*/ 856350 h 856349"/>
              <a:gd name="connsiteX841" fmla="*/ 9618255 w 11218359"/>
              <a:gd name="connsiteY841" fmla="*/ 856350 h 856349"/>
              <a:gd name="connsiteX842" fmla="*/ 9629684 w 11218359"/>
              <a:gd name="connsiteY842" fmla="*/ 856350 h 856349"/>
              <a:gd name="connsiteX843" fmla="*/ 9641163 w 11218359"/>
              <a:gd name="connsiteY843" fmla="*/ 856350 h 856349"/>
              <a:gd name="connsiteX844" fmla="*/ 9652592 w 11218359"/>
              <a:gd name="connsiteY844" fmla="*/ 856350 h 856349"/>
              <a:gd name="connsiteX845" fmla="*/ 9664022 w 11218359"/>
              <a:gd name="connsiteY845" fmla="*/ 856350 h 856349"/>
              <a:gd name="connsiteX846" fmla="*/ 9675452 w 11218359"/>
              <a:gd name="connsiteY846" fmla="*/ 856350 h 856349"/>
              <a:gd name="connsiteX847" fmla="*/ 9686882 w 11218359"/>
              <a:gd name="connsiteY847" fmla="*/ 856350 h 856349"/>
              <a:gd name="connsiteX848" fmla="*/ 9698360 w 11218359"/>
              <a:gd name="connsiteY848" fmla="*/ 856350 h 856349"/>
              <a:gd name="connsiteX849" fmla="*/ 9709790 w 11218359"/>
              <a:gd name="connsiteY849" fmla="*/ 856350 h 856349"/>
              <a:gd name="connsiteX850" fmla="*/ 9721219 w 11218359"/>
              <a:gd name="connsiteY850" fmla="*/ 856350 h 856349"/>
              <a:gd name="connsiteX851" fmla="*/ 9732650 w 11218359"/>
              <a:gd name="connsiteY851" fmla="*/ 856350 h 856349"/>
              <a:gd name="connsiteX852" fmla="*/ 9744080 w 11218359"/>
              <a:gd name="connsiteY852" fmla="*/ 856350 h 856349"/>
              <a:gd name="connsiteX853" fmla="*/ 9755557 w 11218359"/>
              <a:gd name="connsiteY853" fmla="*/ 856350 h 856349"/>
              <a:gd name="connsiteX854" fmla="*/ 9766988 w 11218359"/>
              <a:gd name="connsiteY854" fmla="*/ 856350 h 856349"/>
              <a:gd name="connsiteX855" fmla="*/ 9778417 w 11218359"/>
              <a:gd name="connsiteY855" fmla="*/ 856350 h 856349"/>
              <a:gd name="connsiteX856" fmla="*/ 9789848 w 11218359"/>
              <a:gd name="connsiteY856" fmla="*/ 856350 h 856349"/>
              <a:gd name="connsiteX857" fmla="*/ 9801277 w 11218359"/>
              <a:gd name="connsiteY857" fmla="*/ 856350 h 856349"/>
              <a:gd name="connsiteX858" fmla="*/ 9812755 w 11218359"/>
              <a:gd name="connsiteY858" fmla="*/ 856350 h 856349"/>
              <a:gd name="connsiteX859" fmla="*/ 9824185 w 11218359"/>
              <a:gd name="connsiteY859" fmla="*/ 856350 h 856349"/>
              <a:gd name="connsiteX860" fmla="*/ 9835615 w 11218359"/>
              <a:gd name="connsiteY860" fmla="*/ 856350 h 856349"/>
              <a:gd name="connsiteX861" fmla="*/ 9847045 w 11218359"/>
              <a:gd name="connsiteY861" fmla="*/ 856350 h 856349"/>
              <a:gd name="connsiteX862" fmla="*/ 9858475 w 11218359"/>
              <a:gd name="connsiteY862" fmla="*/ 856350 h 856349"/>
              <a:gd name="connsiteX863" fmla="*/ 9869952 w 11218359"/>
              <a:gd name="connsiteY863" fmla="*/ 856350 h 856349"/>
              <a:gd name="connsiteX864" fmla="*/ 9881383 w 11218359"/>
              <a:gd name="connsiteY864" fmla="*/ 856350 h 856349"/>
              <a:gd name="connsiteX865" fmla="*/ 9892812 w 11218359"/>
              <a:gd name="connsiteY865" fmla="*/ 856350 h 856349"/>
              <a:gd name="connsiteX866" fmla="*/ 9904243 w 11218359"/>
              <a:gd name="connsiteY866" fmla="*/ 856350 h 856349"/>
              <a:gd name="connsiteX867" fmla="*/ 9915673 w 11218359"/>
              <a:gd name="connsiteY867" fmla="*/ 856350 h 856349"/>
              <a:gd name="connsiteX868" fmla="*/ 9927102 w 11218359"/>
              <a:gd name="connsiteY868" fmla="*/ 856350 h 856349"/>
              <a:gd name="connsiteX869" fmla="*/ 9938581 w 11218359"/>
              <a:gd name="connsiteY869" fmla="*/ 856350 h 856349"/>
              <a:gd name="connsiteX870" fmla="*/ 9950010 w 11218359"/>
              <a:gd name="connsiteY870" fmla="*/ 856350 h 856349"/>
              <a:gd name="connsiteX871" fmla="*/ 9961441 w 11218359"/>
              <a:gd name="connsiteY871" fmla="*/ 856350 h 856349"/>
              <a:gd name="connsiteX872" fmla="*/ 9972870 w 11218359"/>
              <a:gd name="connsiteY872" fmla="*/ 856350 h 856349"/>
              <a:gd name="connsiteX873" fmla="*/ 9984300 w 11218359"/>
              <a:gd name="connsiteY873" fmla="*/ 856350 h 856349"/>
              <a:gd name="connsiteX874" fmla="*/ 9995778 w 11218359"/>
              <a:gd name="connsiteY874" fmla="*/ 856350 h 856349"/>
              <a:gd name="connsiteX875" fmla="*/ 10007208 w 11218359"/>
              <a:gd name="connsiteY875" fmla="*/ 856350 h 856349"/>
              <a:gd name="connsiteX876" fmla="*/ 10018638 w 11218359"/>
              <a:gd name="connsiteY876" fmla="*/ 856350 h 856349"/>
              <a:gd name="connsiteX877" fmla="*/ 10030068 w 11218359"/>
              <a:gd name="connsiteY877" fmla="*/ 856350 h 856349"/>
              <a:gd name="connsiteX878" fmla="*/ 10041498 w 11218359"/>
              <a:gd name="connsiteY878" fmla="*/ 856350 h 856349"/>
              <a:gd name="connsiteX879" fmla="*/ 10052976 w 11218359"/>
              <a:gd name="connsiteY879" fmla="*/ 856350 h 856349"/>
              <a:gd name="connsiteX880" fmla="*/ 10064405 w 11218359"/>
              <a:gd name="connsiteY880" fmla="*/ 856350 h 856349"/>
              <a:gd name="connsiteX881" fmla="*/ 10075835 w 11218359"/>
              <a:gd name="connsiteY881" fmla="*/ 856350 h 856349"/>
              <a:gd name="connsiteX882" fmla="*/ 10087266 w 11218359"/>
              <a:gd name="connsiteY882" fmla="*/ 856350 h 856349"/>
              <a:gd name="connsiteX883" fmla="*/ 10098695 w 11218359"/>
              <a:gd name="connsiteY883" fmla="*/ 856350 h 856349"/>
              <a:gd name="connsiteX884" fmla="*/ 10110174 w 11218359"/>
              <a:gd name="connsiteY884" fmla="*/ 856350 h 856349"/>
              <a:gd name="connsiteX885" fmla="*/ 10121603 w 11218359"/>
              <a:gd name="connsiteY885" fmla="*/ 856350 h 856349"/>
              <a:gd name="connsiteX886" fmla="*/ 10133033 w 11218359"/>
              <a:gd name="connsiteY886" fmla="*/ 856350 h 856349"/>
              <a:gd name="connsiteX887" fmla="*/ 10144463 w 11218359"/>
              <a:gd name="connsiteY887" fmla="*/ 856350 h 856349"/>
              <a:gd name="connsiteX888" fmla="*/ 10155893 w 11218359"/>
              <a:gd name="connsiteY888" fmla="*/ 856350 h 856349"/>
              <a:gd name="connsiteX889" fmla="*/ 10167371 w 11218359"/>
              <a:gd name="connsiteY889" fmla="*/ 856350 h 856349"/>
              <a:gd name="connsiteX890" fmla="*/ 10178801 w 11218359"/>
              <a:gd name="connsiteY890" fmla="*/ 856350 h 856349"/>
              <a:gd name="connsiteX891" fmla="*/ 10190230 w 11218359"/>
              <a:gd name="connsiteY891" fmla="*/ 856350 h 856349"/>
              <a:gd name="connsiteX892" fmla="*/ 10201661 w 11218359"/>
              <a:gd name="connsiteY892" fmla="*/ 856350 h 856349"/>
              <a:gd name="connsiteX893" fmla="*/ 10213091 w 11218359"/>
              <a:gd name="connsiteY893" fmla="*/ 856350 h 856349"/>
              <a:gd name="connsiteX894" fmla="*/ 10224569 w 11218359"/>
              <a:gd name="connsiteY894" fmla="*/ 679071 h 856349"/>
              <a:gd name="connsiteX895" fmla="*/ 10235998 w 11218359"/>
              <a:gd name="connsiteY895" fmla="*/ 315497 h 856349"/>
              <a:gd name="connsiteX896" fmla="*/ 10247428 w 11218359"/>
              <a:gd name="connsiteY896" fmla="*/ 351558 h 856349"/>
              <a:gd name="connsiteX897" fmla="*/ 10258859 w 11218359"/>
              <a:gd name="connsiteY897" fmla="*/ 201320 h 856349"/>
              <a:gd name="connsiteX898" fmla="*/ 10270288 w 11218359"/>
              <a:gd name="connsiteY898" fmla="*/ 295970 h 856349"/>
              <a:gd name="connsiteX899" fmla="*/ 10281767 w 11218359"/>
              <a:gd name="connsiteY899" fmla="*/ 9015 h 856349"/>
              <a:gd name="connsiteX900" fmla="*/ 10293196 w 11218359"/>
              <a:gd name="connsiteY900" fmla="*/ 79629 h 856349"/>
              <a:gd name="connsiteX901" fmla="*/ 10304626 w 11218359"/>
              <a:gd name="connsiteY901" fmla="*/ 270429 h 856349"/>
              <a:gd name="connsiteX902" fmla="*/ 10316056 w 11218359"/>
              <a:gd name="connsiteY902" fmla="*/ 402636 h 856349"/>
              <a:gd name="connsiteX903" fmla="*/ 10327486 w 11218359"/>
              <a:gd name="connsiteY903" fmla="*/ 555879 h 856349"/>
              <a:gd name="connsiteX904" fmla="*/ 10338963 w 11218359"/>
              <a:gd name="connsiteY904" fmla="*/ 0 h 856349"/>
              <a:gd name="connsiteX905" fmla="*/ 10350394 w 11218359"/>
              <a:gd name="connsiteY905" fmla="*/ 85639 h 856349"/>
              <a:gd name="connsiteX906" fmla="*/ 10361823 w 11218359"/>
              <a:gd name="connsiteY906" fmla="*/ 214841 h 856349"/>
              <a:gd name="connsiteX907" fmla="*/ 10373254 w 11218359"/>
              <a:gd name="connsiteY907" fmla="*/ 7515 h 856349"/>
              <a:gd name="connsiteX908" fmla="*/ 10384684 w 11218359"/>
              <a:gd name="connsiteY908" fmla="*/ 177284 h 856349"/>
              <a:gd name="connsiteX909" fmla="*/ 10396161 w 11218359"/>
              <a:gd name="connsiteY909" fmla="*/ 295970 h 856349"/>
              <a:gd name="connsiteX910" fmla="*/ 10407591 w 11218359"/>
              <a:gd name="connsiteY910" fmla="*/ 264419 h 856349"/>
              <a:gd name="connsiteX911" fmla="*/ 10419021 w 11218359"/>
              <a:gd name="connsiteY911" fmla="*/ 354559 h 856349"/>
              <a:gd name="connsiteX912" fmla="*/ 10430452 w 11218359"/>
              <a:gd name="connsiteY912" fmla="*/ 241883 h 856349"/>
              <a:gd name="connsiteX913" fmla="*/ 10441881 w 11218359"/>
              <a:gd name="connsiteY913" fmla="*/ 43572 h 856349"/>
              <a:gd name="connsiteX914" fmla="*/ 10453358 w 11218359"/>
              <a:gd name="connsiteY914" fmla="*/ 298976 h 856349"/>
              <a:gd name="connsiteX915" fmla="*/ 10464789 w 11218359"/>
              <a:gd name="connsiteY915" fmla="*/ 186295 h 856349"/>
              <a:gd name="connsiteX916" fmla="*/ 10476219 w 11218359"/>
              <a:gd name="connsiteY916" fmla="*/ 413152 h 856349"/>
              <a:gd name="connsiteX917" fmla="*/ 10487649 w 11218359"/>
              <a:gd name="connsiteY917" fmla="*/ 609962 h 856349"/>
              <a:gd name="connsiteX918" fmla="*/ 10499079 w 11218359"/>
              <a:gd name="connsiteY918" fmla="*/ 545359 h 856349"/>
              <a:gd name="connsiteX919" fmla="*/ 10510556 w 11218359"/>
              <a:gd name="connsiteY919" fmla="*/ 40567 h 856349"/>
              <a:gd name="connsiteX920" fmla="*/ 10521987 w 11218359"/>
              <a:gd name="connsiteY920" fmla="*/ 199815 h 856349"/>
              <a:gd name="connsiteX921" fmla="*/ 10533416 w 11218359"/>
              <a:gd name="connsiteY921" fmla="*/ 836819 h 856349"/>
              <a:gd name="connsiteX922" fmla="*/ 10544847 w 11218359"/>
              <a:gd name="connsiteY922" fmla="*/ 848839 h 856349"/>
              <a:gd name="connsiteX923" fmla="*/ 10556277 w 11218359"/>
              <a:gd name="connsiteY923" fmla="*/ 850340 h 856349"/>
              <a:gd name="connsiteX924" fmla="*/ 10567754 w 11218359"/>
              <a:gd name="connsiteY924" fmla="*/ 851845 h 856349"/>
              <a:gd name="connsiteX925" fmla="*/ 10579184 w 11218359"/>
              <a:gd name="connsiteY925" fmla="*/ 851845 h 856349"/>
              <a:gd name="connsiteX926" fmla="*/ 10590614 w 11218359"/>
              <a:gd name="connsiteY926" fmla="*/ 856350 h 856349"/>
              <a:gd name="connsiteX927" fmla="*/ 10602045 w 11218359"/>
              <a:gd name="connsiteY927" fmla="*/ 856350 h 856349"/>
              <a:gd name="connsiteX928" fmla="*/ 10613474 w 11218359"/>
              <a:gd name="connsiteY928" fmla="*/ 856350 h 856349"/>
              <a:gd name="connsiteX929" fmla="*/ 10624951 w 11218359"/>
              <a:gd name="connsiteY929" fmla="*/ 856350 h 856349"/>
              <a:gd name="connsiteX930" fmla="*/ 10636382 w 11218359"/>
              <a:gd name="connsiteY930" fmla="*/ 856350 h 856349"/>
              <a:gd name="connsiteX931" fmla="*/ 10647812 w 11218359"/>
              <a:gd name="connsiteY931" fmla="*/ 856350 h 856349"/>
              <a:gd name="connsiteX932" fmla="*/ 10659241 w 11218359"/>
              <a:gd name="connsiteY932" fmla="*/ 856350 h 856349"/>
              <a:gd name="connsiteX933" fmla="*/ 10670672 w 11218359"/>
              <a:gd name="connsiteY933" fmla="*/ 856350 h 856349"/>
              <a:gd name="connsiteX934" fmla="*/ 10682149 w 11218359"/>
              <a:gd name="connsiteY934" fmla="*/ 854850 h 856349"/>
              <a:gd name="connsiteX935" fmla="*/ 10693580 w 11218359"/>
              <a:gd name="connsiteY935" fmla="*/ 856350 h 856349"/>
              <a:gd name="connsiteX936" fmla="*/ 10705009 w 11218359"/>
              <a:gd name="connsiteY936" fmla="*/ 856350 h 856349"/>
              <a:gd name="connsiteX937" fmla="*/ 10716439 w 11218359"/>
              <a:gd name="connsiteY937" fmla="*/ 856350 h 856349"/>
              <a:gd name="connsiteX938" fmla="*/ 10727870 w 11218359"/>
              <a:gd name="connsiteY938" fmla="*/ 856350 h 856349"/>
              <a:gd name="connsiteX939" fmla="*/ 10739347 w 11218359"/>
              <a:gd name="connsiteY939" fmla="*/ 856350 h 856349"/>
              <a:gd name="connsiteX940" fmla="*/ 10750778 w 11218359"/>
              <a:gd name="connsiteY940" fmla="*/ 856350 h 856349"/>
              <a:gd name="connsiteX941" fmla="*/ 10762207 w 11218359"/>
              <a:gd name="connsiteY941" fmla="*/ 856350 h 856349"/>
              <a:gd name="connsiteX942" fmla="*/ 10773637 w 11218359"/>
              <a:gd name="connsiteY942" fmla="*/ 856350 h 856349"/>
              <a:gd name="connsiteX943" fmla="*/ 10785067 w 11218359"/>
              <a:gd name="connsiteY943" fmla="*/ 856350 h 856349"/>
              <a:gd name="connsiteX944" fmla="*/ 10796544 w 11218359"/>
              <a:gd name="connsiteY944" fmla="*/ 856350 h 856349"/>
              <a:gd name="connsiteX945" fmla="*/ 10807975 w 11218359"/>
              <a:gd name="connsiteY945" fmla="*/ 856350 h 856349"/>
              <a:gd name="connsiteX946" fmla="*/ 10819405 w 11218359"/>
              <a:gd name="connsiteY946" fmla="*/ 856350 h 856349"/>
              <a:gd name="connsiteX947" fmla="*/ 10830834 w 11218359"/>
              <a:gd name="connsiteY947" fmla="*/ 856350 h 856349"/>
              <a:gd name="connsiteX948" fmla="*/ 10842265 w 11218359"/>
              <a:gd name="connsiteY948" fmla="*/ 856350 h 856349"/>
              <a:gd name="connsiteX949" fmla="*/ 10853742 w 11218359"/>
              <a:gd name="connsiteY949" fmla="*/ 856350 h 856349"/>
              <a:gd name="connsiteX950" fmla="*/ 10865173 w 11218359"/>
              <a:gd name="connsiteY950" fmla="*/ 856350 h 856349"/>
              <a:gd name="connsiteX951" fmla="*/ 10876602 w 11218359"/>
              <a:gd name="connsiteY951" fmla="*/ 856350 h 856349"/>
              <a:gd name="connsiteX952" fmla="*/ 10888032 w 11218359"/>
              <a:gd name="connsiteY952" fmla="*/ 856350 h 856349"/>
              <a:gd name="connsiteX953" fmla="*/ 10899463 w 11218359"/>
              <a:gd name="connsiteY953" fmla="*/ 856350 h 856349"/>
              <a:gd name="connsiteX954" fmla="*/ 10910892 w 11218359"/>
              <a:gd name="connsiteY954" fmla="*/ 856350 h 856349"/>
              <a:gd name="connsiteX955" fmla="*/ 10922369 w 11218359"/>
              <a:gd name="connsiteY955" fmla="*/ 856350 h 856349"/>
              <a:gd name="connsiteX956" fmla="*/ 10933800 w 11218359"/>
              <a:gd name="connsiteY956" fmla="*/ 856350 h 856349"/>
              <a:gd name="connsiteX957" fmla="*/ 10945230 w 11218359"/>
              <a:gd name="connsiteY957" fmla="*/ 856350 h 856349"/>
              <a:gd name="connsiteX958" fmla="*/ 10956660 w 11218359"/>
              <a:gd name="connsiteY958" fmla="*/ 856350 h 856349"/>
              <a:gd name="connsiteX959" fmla="*/ 10968090 w 11218359"/>
              <a:gd name="connsiteY959" fmla="*/ 856350 h 856349"/>
              <a:gd name="connsiteX960" fmla="*/ 10979567 w 11218359"/>
              <a:gd name="connsiteY960" fmla="*/ 856350 h 856349"/>
              <a:gd name="connsiteX961" fmla="*/ 10990998 w 11218359"/>
              <a:gd name="connsiteY961" fmla="*/ 856350 h 856349"/>
              <a:gd name="connsiteX962" fmla="*/ 11002427 w 11218359"/>
              <a:gd name="connsiteY962" fmla="*/ 856350 h 856349"/>
              <a:gd name="connsiteX963" fmla="*/ 11013858 w 11218359"/>
              <a:gd name="connsiteY963" fmla="*/ 856350 h 856349"/>
              <a:gd name="connsiteX964" fmla="*/ 11025287 w 11218359"/>
              <a:gd name="connsiteY964" fmla="*/ 856350 h 856349"/>
              <a:gd name="connsiteX965" fmla="*/ 11036765 w 11218359"/>
              <a:gd name="connsiteY965" fmla="*/ 856350 h 856349"/>
              <a:gd name="connsiteX966" fmla="*/ 11048195 w 11218359"/>
              <a:gd name="connsiteY966" fmla="*/ 856350 h 856349"/>
              <a:gd name="connsiteX967" fmla="*/ 11059625 w 11218359"/>
              <a:gd name="connsiteY967" fmla="*/ 856350 h 856349"/>
              <a:gd name="connsiteX968" fmla="*/ 11071056 w 11218359"/>
              <a:gd name="connsiteY968" fmla="*/ 856350 h 856349"/>
              <a:gd name="connsiteX969" fmla="*/ 11082485 w 11218359"/>
              <a:gd name="connsiteY969" fmla="*/ 856350 h 856349"/>
              <a:gd name="connsiteX970" fmla="*/ 11093962 w 11218359"/>
              <a:gd name="connsiteY970" fmla="*/ 856350 h 856349"/>
              <a:gd name="connsiteX971" fmla="*/ 11105393 w 11218359"/>
              <a:gd name="connsiteY971" fmla="*/ 856350 h 856349"/>
              <a:gd name="connsiteX972" fmla="*/ 11116823 w 11218359"/>
              <a:gd name="connsiteY972" fmla="*/ 856350 h 856349"/>
              <a:gd name="connsiteX973" fmla="*/ 11128253 w 11218359"/>
              <a:gd name="connsiteY973" fmla="*/ 856350 h 856349"/>
              <a:gd name="connsiteX974" fmla="*/ 11139683 w 11218359"/>
              <a:gd name="connsiteY974" fmla="*/ 856350 h 856349"/>
              <a:gd name="connsiteX975" fmla="*/ 11151160 w 11218359"/>
              <a:gd name="connsiteY975" fmla="*/ 856350 h 856349"/>
              <a:gd name="connsiteX976" fmla="*/ 11162591 w 11218359"/>
              <a:gd name="connsiteY976" fmla="*/ 856350 h 856349"/>
              <a:gd name="connsiteX977" fmla="*/ 11174020 w 11218359"/>
              <a:gd name="connsiteY977" fmla="*/ 856350 h 856349"/>
              <a:gd name="connsiteX978" fmla="*/ 11185451 w 11218359"/>
              <a:gd name="connsiteY978" fmla="*/ 856350 h 856349"/>
              <a:gd name="connsiteX979" fmla="*/ 11196881 w 11218359"/>
              <a:gd name="connsiteY979" fmla="*/ 856350 h 856349"/>
              <a:gd name="connsiteX980" fmla="*/ 11208358 w 11218359"/>
              <a:gd name="connsiteY980" fmla="*/ 856350 h 856349"/>
              <a:gd name="connsiteX981" fmla="*/ 11218359 w 11218359"/>
              <a:gd name="connsiteY981" fmla="*/ 856350 h 856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856349">
                <a:moveTo>
                  <a:pt x="0" y="856350"/>
                </a:moveTo>
                <a:lnTo>
                  <a:pt x="9149" y="856350"/>
                </a:lnTo>
                <a:lnTo>
                  <a:pt x="20588" y="856350"/>
                </a:lnTo>
                <a:lnTo>
                  <a:pt x="32028" y="856350"/>
                </a:lnTo>
                <a:lnTo>
                  <a:pt x="43467" y="856350"/>
                </a:lnTo>
                <a:lnTo>
                  <a:pt x="54907" y="856350"/>
                </a:lnTo>
                <a:lnTo>
                  <a:pt x="66346" y="856350"/>
                </a:lnTo>
                <a:lnTo>
                  <a:pt x="77786" y="856350"/>
                </a:lnTo>
                <a:lnTo>
                  <a:pt x="89225" y="856350"/>
                </a:lnTo>
                <a:lnTo>
                  <a:pt x="100665" y="856350"/>
                </a:lnTo>
                <a:lnTo>
                  <a:pt x="112104" y="856350"/>
                </a:lnTo>
                <a:lnTo>
                  <a:pt x="123544" y="856350"/>
                </a:lnTo>
                <a:lnTo>
                  <a:pt x="134979" y="856350"/>
                </a:lnTo>
                <a:lnTo>
                  <a:pt x="146423" y="856350"/>
                </a:lnTo>
                <a:lnTo>
                  <a:pt x="157858" y="856350"/>
                </a:lnTo>
                <a:lnTo>
                  <a:pt x="169297" y="856350"/>
                </a:lnTo>
                <a:lnTo>
                  <a:pt x="180737" y="856350"/>
                </a:lnTo>
                <a:lnTo>
                  <a:pt x="192176" y="856350"/>
                </a:lnTo>
                <a:lnTo>
                  <a:pt x="203616" y="856350"/>
                </a:lnTo>
                <a:lnTo>
                  <a:pt x="215055" y="856350"/>
                </a:lnTo>
                <a:lnTo>
                  <a:pt x="226495" y="856350"/>
                </a:lnTo>
                <a:lnTo>
                  <a:pt x="237935" y="856350"/>
                </a:lnTo>
                <a:lnTo>
                  <a:pt x="249374" y="856350"/>
                </a:lnTo>
                <a:lnTo>
                  <a:pt x="260814" y="856350"/>
                </a:lnTo>
                <a:lnTo>
                  <a:pt x="272253" y="856350"/>
                </a:lnTo>
                <a:lnTo>
                  <a:pt x="283693" y="856350"/>
                </a:lnTo>
                <a:lnTo>
                  <a:pt x="295132" y="856350"/>
                </a:lnTo>
                <a:lnTo>
                  <a:pt x="306572" y="856350"/>
                </a:lnTo>
                <a:lnTo>
                  <a:pt x="318011" y="856350"/>
                </a:lnTo>
                <a:lnTo>
                  <a:pt x="329451" y="856350"/>
                </a:lnTo>
                <a:lnTo>
                  <a:pt x="340890" y="856350"/>
                </a:lnTo>
                <a:lnTo>
                  <a:pt x="352330" y="856350"/>
                </a:lnTo>
                <a:lnTo>
                  <a:pt x="363769" y="856350"/>
                </a:lnTo>
                <a:lnTo>
                  <a:pt x="375209" y="856350"/>
                </a:lnTo>
                <a:lnTo>
                  <a:pt x="386648" y="856350"/>
                </a:lnTo>
                <a:lnTo>
                  <a:pt x="398088" y="856350"/>
                </a:lnTo>
                <a:lnTo>
                  <a:pt x="409527" y="856350"/>
                </a:lnTo>
                <a:lnTo>
                  <a:pt x="420967" y="856350"/>
                </a:lnTo>
                <a:lnTo>
                  <a:pt x="432406" y="856350"/>
                </a:lnTo>
                <a:lnTo>
                  <a:pt x="443846" y="856350"/>
                </a:lnTo>
                <a:lnTo>
                  <a:pt x="455285" y="856350"/>
                </a:lnTo>
                <a:lnTo>
                  <a:pt x="466725" y="856350"/>
                </a:lnTo>
                <a:lnTo>
                  <a:pt x="478165" y="856350"/>
                </a:lnTo>
                <a:lnTo>
                  <a:pt x="489604" y="856350"/>
                </a:lnTo>
                <a:lnTo>
                  <a:pt x="501044" y="856350"/>
                </a:lnTo>
                <a:lnTo>
                  <a:pt x="512483" y="856350"/>
                </a:lnTo>
                <a:lnTo>
                  <a:pt x="523923" y="856350"/>
                </a:lnTo>
                <a:lnTo>
                  <a:pt x="535362" y="856350"/>
                </a:lnTo>
                <a:lnTo>
                  <a:pt x="546802" y="856350"/>
                </a:lnTo>
                <a:lnTo>
                  <a:pt x="558241" y="856350"/>
                </a:lnTo>
                <a:lnTo>
                  <a:pt x="569681" y="856350"/>
                </a:lnTo>
                <a:lnTo>
                  <a:pt x="581120" y="856350"/>
                </a:lnTo>
                <a:lnTo>
                  <a:pt x="592560" y="856350"/>
                </a:lnTo>
                <a:lnTo>
                  <a:pt x="603999" y="856350"/>
                </a:lnTo>
                <a:lnTo>
                  <a:pt x="615439" y="856350"/>
                </a:lnTo>
                <a:lnTo>
                  <a:pt x="626878" y="856350"/>
                </a:lnTo>
                <a:lnTo>
                  <a:pt x="638318" y="856350"/>
                </a:lnTo>
                <a:lnTo>
                  <a:pt x="649757" y="856350"/>
                </a:lnTo>
                <a:lnTo>
                  <a:pt x="661192" y="856350"/>
                </a:lnTo>
                <a:lnTo>
                  <a:pt x="672632" y="856350"/>
                </a:lnTo>
                <a:lnTo>
                  <a:pt x="684071" y="856350"/>
                </a:lnTo>
                <a:lnTo>
                  <a:pt x="695511" y="856350"/>
                </a:lnTo>
                <a:lnTo>
                  <a:pt x="706950" y="856350"/>
                </a:lnTo>
                <a:lnTo>
                  <a:pt x="718390" y="856350"/>
                </a:lnTo>
                <a:lnTo>
                  <a:pt x="729829" y="856350"/>
                </a:lnTo>
                <a:lnTo>
                  <a:pt x="741269" y="856350"/>
                </a:lnTo>
                <a:lnTo>
                  <a:pt x="752708" y="856350"/>
                </a:lnTo>
                <a:lnTo>
                  <a:pt x="764148" y="856350"/>
                </a:lnTo>
                <a:lnTo>
                  <a:pt x="775587" y="856350"/>
                </a:lnTo>
                <a:lnTo>
                  <a:pt x="787027" y="856350"/>
                </a:lnTo>
                <a:lnTo>
                  <a:pt x="798467" y="856350"/>
                </a:lnTo>
                <a:lnTo>
                  <a:pt x="809906" y="856350"/>
                </a:lnTo>
                <a:lnTo>
                  <a:pt x="821346" y="856350"/>
                </a:lnTo>
                <a:lnTo>
                  <a:pt x="832785" y="856350"/>
                </a:lnTo>
                <a:lnTo>
                  <a:pt x="844225" y="856350"/>
                </a:lnTo>
                <a:lnTo>
                  <a:pt x="855664" y="856350"/>
                </a:lnTo>
                <a:lnTo>
                  <a:pt x="867104" y="856350"/>
                </a:lnTo>
                <a:lnTo>
                  <a:pt x="878543" y="856350"/>
                </a:lnTo>
                <a:lnTo>
                  <a:pt x="889983" y="856350"/>
                </a:lnTo>
                <a:lnTo>
                  <a:pt x="901422" y="856350"/>
                </a:lnTo>
                <a:lnTo>
                  <a:pt x="912862" y="856350"/>
                </a:lnTo>
                <a:lnTo>
                  <a:pt x="924301" y="856350"/>
                </a:lnTo>
                <a:lnTo>
                  <a:pt x="935741" y="856350"/>
                </a:lnTo>
                <a:lnTo>
                  <a:pt x="947180" y="856350"/>
                </a:lnTo>
                <a:lnTo>
                  <a:pt x="958620" y="856350"/>
                </a:lnTo>
                <a:lnTo>
                  <a:pt x="970059" y="856350"/>
                </a:lnTo>
                <a:lnTo>
                  <a:pt x="981499" y="856350"/>
                </a:lnTo>
                <a:lnTo>
                  <a:pt x="992938" y="856350"/>
                </a:lnTo>
                <a:lnTo>
                  <a:pt x="1004378" y="856350"/>
                </a:lnTo>
                <a:lnTo>
                  <a:pt x="1015818" y="856350"/>
                </a:lnTo>
                <a:lnTo>
                  <a:pt x="1027257" y="856350"/>
                </a:lnTo>
                <a:lnTo>
                  <a:pt x="1038697" y="856350"/>
                </a:lnTo>
                <a:lnTo>
                  <a:pt x="1050136" y="856350"/>
                </a:lnTo>
                <a:lnTo>
                  <a:pt x="1061576" y="856350"/>
                </a:lnTo>
                <a:lnTo>
                  <a:pt x="1073015" y="856350"/>
                </a:lnTo>
                <a:lnTo>
                  <a:pt x="1084455" y="856350"/>
                </a:lnTo>
                <a:lnTo>
                  <a:pt x="1095894" y="856350"/>
                </a:lnTo>
                <a:lnTo>
                  <a:pt x="1107334" y="856350"/>
                </a:lnTo>
                <a:lnTo>
                  <a:pt x="1118773" y="856350"/>
                </a:lnTo>
                <a:lnTo>
                  <a:pt x="1130213" y="856350"/>
                </a:lnTo>
                <a:lnTo>
                  <a:pt x="1141652" y="856350"/>
                </a:lnTo>
                <a:lnTo>
                  <a:pt x="1153092" y="856350"/>
                </a:lnTo>
                <a:lnTo>
                  <a:pt x="1164531" y="856350"/>
                </a:lnTo>
                <a:lnTo>
                  <a:pt x="1175971" y="856350"/>
                </a:lnTo>
                <a:lnTo>
                  <a:pt x="1187406" y="856350"/>
                </a:lnTo>
                <a:lnTo>
                  <a:pt x="1198845" y="856350"/>
                </a:lnTo>
                <a:lnTo>
                  <a:pt x="1210285" y="856350"/>
                </a:lnTo>
                <a:lnTo>
                  <a:pt x="1221724" y="856350"/>
                </a:lnTo>
                <a:lnTo>
                  <a:pt x="1233164" y="856350"/>
                </a:lnTo>
                <a:lnTo>
                  <a:pt x="1244603" y="856350"/>
                </a:lnTo>
                <a:lnTo>
                  <a:pt x="1256043" y="856350"/>
                </a:lnTo>
                <a:lnTo>
                  <a:pt x="1267482" y="856350"/>
                </a:lnTo>
                <a:lnTo>
                  <a:pt x="1278922" y="856350"/>
                </a:lnTo>
                <a:lnTo>
                  <a:pt x="1290361" y="856350"/>
                </a:lnTo>
                <a:lnTo>
                  <a:pt x="1301801" y="856350"/>
                </a:lnTo>
                <a:lnTo>
                  <a:pt x="1313240" y="856350"/>
                </a:lnTo>
                <a:lnTo>
                  <a:pt x="1324680" y="856350"/>
                </a:lnTo>
                <a:lnTo>
                  <a:pt x="1336120" y="856350"/>
                </a:lnTo>
                <a:lnTo>
                  <a:pt x="1347559" y="856350"/>
                </a:lnTo>
                <a:lnTo>
                  <a:pt x="1358999" y="856350"/>
                </a:lnTo>
                <a:lnTo>
                  <a:pt x="1370438" y="856350"/>
                </a:lnTo>
                <a:lnTo>
                  <a:pt x="1381878" y="856350"/>
                </a:lnTo>
                <a:lnTo>
                  <a:pt x="1393317" y="856350"/>
                </a:lnTo>
                <a:lnTo>
                  <a:pt x="1404757" y="856350"/>
                </a:lnTo>
                <a:lnTo>
                  <a:pt x="1416196" y="856350"/>
                </a:lnTo>
                <a:lnTo>
                  <a:pt x="1427636" y="856350"/>
                </a:lnTo>
                <a:lnTo>
                  <a:pt x="1439075" y="856350"/>
                </a:lnTo>
                <a:lnTo>
                  <a:pt x="1450515" y="856350"/>
                </a:lnTo>
                <a:lnTo>
                  <a:pt x="1461954" y="856350"/>
                </a:lnTo>
                <a:lnTo>
                  <a:pt x="1473394" y="856350"/>
                </a:lnTo>
                <a:lnTo>
                  <a:pt x="1484833" y="856350"/>
                </a:lnTo>
                <a:lnTo>
                  <a:pt x="1496273" y="856350"/>
                </a:lnTo>
                <a:lnTo>
                  <a:pt x="1507712" y="856350"/>
                </a:lnTo>
                <a:lnTo>
                  <a:pt x="1519152" y="856350"/>
                </a:lnTo>
                <a:lnTo>
                  <a:pt x="1530591" y="856350"/>
                </a:lnTo>
                <a:lnTo>
                  <a:pt x="1542031" y="856350"/>
                </a:lnTo>
                <a:lnTo>
                  <a:pt x="1553471" y="856350"/>
                </a:lnTo>
                <a:lnTo>
                  <a:pt x="1564910" y="856350"/>
                </a:lnTo>
                <a:lnTo>
                  <a:pt x="1576349" y="856350"/>
                </a:lnTo>
                <a:lnTo>
                  <a:pt x="1587789" y="856350"/>
                </a:lnTo>
                <a:lnTo>
                  <a:pt x="1599229" y="856350"/>
                </a:lnTo>
                <a:lnTo>
                  <a:pt x="1610668" y="856350"/>
                </a:lnTo>
                <a:lnTo>
                  <a:pt x="1622107" y="856350"/>
                </a:lnTo>
                <a:lnTo>
                  <a:pt x="1633547" y="856350"/>
                </a:lnTo>
                <a:lnTo>
                  <a:pt x="1644987" y="856350"/>
                </a:lnTo>
                <a:lnTo>
                  <a:pt x="1656426" y="856350"/>
                </a:lnTo>
                <a:lnTo>
                  <a:pt x="1667866" y="856350"/>
                </a:lnTo>
                <a:lnTo>
                  <a:pt x="1679305" y="856350"/>
                </a:lnTo>
                <a:lnTo>
                  <a:pt x="1690745" y="856350"/>
                </a:lnTo>
                <a:lnTo>
                  <a:pt x="1702184" y="856350"/>
                </a:lnTo>
                <a:lnTo>
                  <a:pt x="1713619" y="856350"/>
                </a:lnTo>
                <a:lnTo>
                  <a:pt x="1725063" y="856350"/>
                </a:lnTo>
                <a:lnTo>
                  <a:pt x="1736498" y="856350"/>
                </a:lnTo>
                <a:lnTo>
                  <a:pt x="1747938" y="856350"/>
                </a:lnTo>
                <a:lnTo>
                  <a:pt x="1759377" y="856350"/>
                </a:lnTo>
                <a:lnTo>
                  <a:pt x="1770817" y="856350"/>
                </a:lnTo>
                <a:lnTo>
                  <a:pt x="1782256" y="856350"/>
                </a:lnTo>
                <a:lnTo>
                  <a:pt x="1793696" y="856350"/>
                </a:lnTo>
                <a:lnTo>
                  <a:pt x="1805135" y="856350"/>
                </a:lnTo>
                <a:lnTo>
                  <a:pt x="1816575" y="856350"/>
                </a:lnTo>
                <a:lnTo>
                  <a:pt x="1828014" y="856350"/>
                </a:lnTo>
                <a:lnTo>
                  <a:pt x="1839454" y="856350"/>
                </a:lnTo>
                <a:lnTo>
                  <a:pt x="1850893" y="856350"/>
                </a:lnTo>
                <a:lnTo>
                  <a:pt x="1862333" y="856350"/>
                </a:lnTo>
                <a:lnTo>
                  <a:pt x="1873772" y="856350"/>
                </a:lnTo>
                <a:lnTo>
                  <a:pt x="1885212" y="856350"/>
                </a:lnTo>
                <a:lnTo>
                  <a:pt x="1896651" y="856350"/>
                </a:lnTo>
                <a:lnTo>
                  <a:pt x="1908091" y="856350"/>
                </a:lnTo>
                <a:lnTo>
                  <a:pt x="1919531" y="856350"/>
                </a:lnTo>
                <a:lnTo>
                  <a:pt x="1930970" y="856350"/>
                </a:lnTo>
                <a:lnTo>
                  <a:pt x="1942409" y="856350"/>
                </a:lnTo>
                <a:lnTo>
                  <a:pt x="1953849" y="856350"/>
                </a:lnTo>
                <a:lnTo>
                  <a:pt x="1965289" y="856350"/>
                </a:lnTo>
                <a:lnTo>
                  <a:pt x="1976728" y="856350"/>
                </a:lnTo>
                <a:lnTo>
                  <a:pt x="1988168" y="856350"/>
                </a:lnTo>
                <a:lnTo>
                  <a:pt x="1999607" y="856350"/>
                </a:lnTo>
                <a:lnTo>
                  <a:pt x="2011047" y="856350"/>
                </a:lnTo>
                <a:lnTo>
                  <a:pt x="2022486" y="856350"/>
                </a:lnTo>
                <a:lnTo>
                  <a:pt x="2033926" y="856350"/>
                </a:lnTo>
                <a:lnTo>
                  <a:pt x="2045365" y="856350"/>
                </a:lnTo>
                <a:lnTo>
                  <a:pt x="2056805" y="856350"/>
                </a:lnTo>
                <a:lnTo>
                  <a:pt x="2068244" y="856350"/>
                </a:lnTo>
                <a:lnTo>
                  <a:pt x="2079684" y="856350"/>
                </a:lnTo>
                <a:lnTo>
                  <a:pt x="2091123" y="856350"/>
                </a:lnTo>
                <a:lnTo>
                  <a:pt x="2102563" y="856350"/>
                </a:lnTo>
                <a:lnTo>
                  <a:pt x="2114002" y="856350"/>
                </a:lnTo>
                <a:lnTo>
                  <a:pt x="2125442" y="856350"/>
                </a:lnTo>
                <a:lnTo>
                  <a:pt x="2136882" y="856350"/>
                </a:lnTo>
                <a:lnTo>
                  <a:pt x="2148321" y="856350"/>
                </a:lnTo>
                <a:lnTo>
                  <a:pt x="2159760" y="856350"/>
                </a:lnTo>
                <a:lnTo>
                  <a:pt x="2171200" y="856350"/>
                </a:lnTo>
                <a:lnTo>
                  <a:pt x="2182640" y="856350"/>
                </a:lnTo>
                <a:lnTo>
                  <a:pt x="2194079" y="856350"/>
                </a:lnTo>
                <a:lnTo>
                  <a:pt x="2205519" y="856350"/>
                </a:lnTo>
                <a:lnTo>
                  <a:pt x="2216958" y="856350"/>
                </a:lnTo>
                <a:lnTo>
                  <a:pt x="2228393" y="856350"/>
                </a:lnTo>
                <a:lnTo>
                  <a:pt x="2239837" y="856350"/>
                </a:lnTo>
                <a:lnTo>
                  <a:pt x="2251272" y="856350"/>
                </a:lnTo>
                <a:lnTo>
                  <a:pt x="2262716" y="856350"/>
                </a:lnTo>
                <a:lnTo>
                  <a:pt x="2274151" y="856350"/>
                </a:lnTo>
                <a:lnTo>
                  <a:pt x="2285591" y="856350"/>
                </a:lnTo>
                <a:lnTo>
                  <a:pt x="2297030" y="856350"/>
                </a:lnTo>
                <a:lnTo>
                  <a:pt x="2308470" y="856350"/>
                </a:lnTo>
                <a:lnTo>
                  <a:pt x="2319909" y="856350"/>
                </a:lnTo>
                <a:lnTo>
                  <a:pt x="2331349" y="856350"/>
                </a:lnTo>
                <a:lnTo>
                  <a:pt x="2342788" y="856350"/>
                </a:lnTo>
                <a:lnTo>
                  <a:pt x="2354228" y="856350"/>
                </a:lnTo>
                <a:lnTo>
                  <a:pt x="2365667" y="856350"/>
                </a:lnTo>
                <a:lnTo>
                  <a:pt x="2377107" y="856350"/>
                </a:lnTo>
                <a:lnTo>
                  <a:pt x="2388546" y="856350"/>
                </a:lnTo>
                <a:lnTo>
                  <a:pt x="2399986" y="856350"/>
                </a:lnTo>
                <a:lnTo>
                  <a:pt x="2411425" y="856350"/>
                </a:lnTo>
                <a:lnTo>
                  <a:pt x="2422865" y="856350"/>
                </a:lnTo>
                <a:lnTo>
                  <a:pt x="2434304" y="856350"/>
                </a:lnTo>
                <a:lnTo>
                  <a:pt x="2445744" y="856350"/>
                </a:lnTo>
                <a:lnTo>
                  <a:pt x="2457184" y="856350"/>
                </a:lnTo>
                <a:lnTo>
                  <a:pt x="2468623" y="856350"/>
                </a:lnTo>
                <a:lnTo>
                  <a:pt x="2480062" y="856350"/>
                </a:lnTo>
                <a:lnTo>
                  <a:pt x="2491502" y="856350"/>
                </a:lnTo>
                <a:lnTo>
                  <a:pt x="2502942" y="856350"/>
                </a:lnTo>
                <a:lnTo>
                  <a:pt x="2514381" y="856350"/>
                </a:lnTo>
                <a:lnTo>
                  <a:pt x="2525821" y="856350"/>
                </a:lnTo>
                <a:lnTo>
                  <a:pt x="2537260" y="856350"/>
                </a:lnTo>
                <a:lnTo>
                  <a:pt x="2548700" y="856350"/>
                </a:lnTo>
                <a:lnTo>
                  <a:pt x="2560139" y="856350"/>
                </a:lnTo>
                <a:lnTo>
                  <a:pt x="2571579" y="856350"/>
                </a:lnTo>
                <a:lnTo>
                  <a:pt x="2583018" y="856350"/>
                </a:lnTo>
                <a:lnTo>
                  <a:pt x="2594458" y="856350"/>
                </a:lnTo>
                <a:lnTo>
                  <a:pt x="2605897" y="856350"/>
                </a:lnTo>
                <a:lnTo>
                  <a:pt x="2617337" y="856350"/>
                </a:lnTo>
                <a:lnTo>
                  <a:pt x="2628776" y="856350"/>
                </a:lnTo>
                <a:lnTo>
                  <a:pt x="2640216" y="856350"/>
                </a:lnTo>
                <a:lnTo>
                  <a:pt x="2651655" y="856350"/>
                </a:lnTo>
                <a:lnTo>
                  <a:pt x="2663095" y="856350"/>
                </a:lnTo>
                <a:lnTo>
                  <a:pt x="2674535" y="856350"/>
                </a:lnTo>
                <a:lnTo>
                  <a:pt x="2685974" y="856350"/>
                </a:lnTo>
                <a:lnTo>
                  <a:pt x="2697413" y="856350"/>
                </a:lnTo>
                <a:lnTo>
                  <a:pt x="2708853" y="856350"/>
                </a:lnTo>
                <a:lnTo>
                  <a:pt x="2720293" y="856350"/>
                </a:lnTo>
                <a:lnTo>
                  <a:pt x="2731727" y="856350"/>
                </a:lnTo>
                <a:lnTo>
                  <a:pt x="2743172" y="856350"/>
                </a:lnTo>
                <a:lnTo>
                  <a:pt x="2754611" y="856350"/>
                </a:lnTo>
                <a:lnTo>
                  <a:pt x="2766046" y="856350"/>
                </a:lnTo>
                <a:lnTo>
                  <a:pt x="2777490" y="856350"/>
                </a:lnTo>
                <a:lnTo>
                  <a:pt x="2788925" y="856350"/>
                </a:lnTo>
                <a:lnTo>
                  <a:pt x="2800364" y="856350"/>
                </a:lnTo>
                <a:lnTo>
                  <a:pt x="2811804" y="856350"/>
                </a:lnTo>
                <a:lnTo>
                  <a:pt x="2823243" y="856350"/>
                </a:lnTo>
                <a:lnTo>
                  <a:pt x="2834683" y="856350"/>
                </a:lnTo>
                <a:lnTo>
                  <a:pt x="2846123" y="856350"/>
                </a:lnTo>
                <a:lnTo>
                  <a:pt x="2857562" y="856350"/>
                </a:lnTo>
                <a:lnTo>
                  <a:pt x="2869001" y="856350"/>
                </a:lnTo>
                <a:lnTo>
                  <a:pt x="2880441" y="856350"/>
                </a:lnTo>
                <a:lnTo>
                  <a:pt x="2891881" y="856350"/>
                </a:lnTo>
                <a:lnTo>
                  <a:pt x="2903320" y="856350"/>
                </a:lnTo>
                <a:lnTo>
                  <a:pt x="2914760" y="856350"/>
                </a:lnTo>
                <a:lnTo>
                  <a:pt x="2926199" y="856350"/>
                </a:lnTo>
                <a:lnTo>
                  <a:pt x="2937639" y="856350"/>
                </a:lnTo>
                <a:lnTo>
                  <a:pt x="2949078" y="856350"/>
                </a:lnTo>
                <a:lnTo>
                  <a:pt x="2960518" y="856350"/>
                </a:lnTo>
                <a:lnTo>
                  <a:pt x="2971957" y="856350"/>
                </a:lnTo>
                <a:lnTo>
                  <a:pt x="2983397" y="856350"/>
                </a:lnTo>
                <a:lnTo>
                  <a:pt x="2994837" y="856350"/>
                </a:lnTo>
                <a:lnTo>
                  <a:pt x="3006276" y="856350"/>
                </a:lnTo>
                <a:lnTo>
                  <a:pt x="3017715" y="856350"/>
                </a:lnTo>
                <a:lnTo>
                  <a:pt x="3029155" y="856350"/>
                </a:lnTo>
                <a:lnTo>
                  <a:pt x="3040594" y="856350"/>
                </a:lnTo>
                <a:lnTo>
                  <a:pt x="3052034" y="856350"/>
                </a:lnTo>
                <a:lnTo>
                  <a:pt x="3063474" y="856350"/>
                </a:lnTo>
                <a:lnTo>
                  <a:pt x="3074913" y="856350"/>
                </a:lnTo>
                <a:lnTo>
                  <a:pt x="3086352" y="856350"/>
                </a:lnTo>
                <a:lnTo>
                  <a:pt x="3097792" y="856350"/>
                </a:lnTo>
                <a:lnTo>
                  <a:pt x="3109232" y="856350"/>
                </a:lnTo>
                <a:lnTo>
                  <a:pt x="3120671" y="856350"/>
                </a:lnTo>
                <a:lnTo>
                  <a:pt x="3132111" y="856350"/>
                </a:lnTo>
                <a:lnTo>
                  <a:pt x="3143550" y="856350"/>
                </a:lnTo>
                <a:lnTo>
                  <a:pt x="3154990" y="856350"/>
                </a:lnTo>
                <a:lnTo>
                  <a:pt x="3166429" y="856350"/>
                </a:lnTo>
                <a:lnTo>
                  <a:pt x="3177869" y="856350"/>
                </a:lnTo>
                <a:lnTo>
                  <a:pt x="3189308" y="856350"/>
                </a:lnTo>
                <a:lnTo>
                  <a:pt x="3200748" y="856350"/>
                </a:lnTo>
                <a:lnTo>
                  <a:pt x="3212187" y="856350"/>
                </a:lnTo>
                <a:lnTo>
                  <a:pt x="3223627" y="856350"/>
                </a:lnTo>
                <a:lnTo>
                  <a:pt x="3235066" y="856350"/>
                </a:lnTo>
                <a:lnTo>
                  <a:pt x="3246501" y="856350"/>
                </a:lnTo>
                <a:lnTo>
                  <a:pt x="3257945" y="856350"/>
                </a:lnTo>
                <a:lnTo>
                  <a:pt x="3269385" y="856350"/>
                </a:lnTo>
                <a:lnTo>
                  <a:pt x="3280825" y="856350"/>
                </a:lnTo>
                <a:lnTo>
                  <a:pt x="3292264" y="856350"/>
                </a:lnTo>
                <a:lnTo>
                  <a:pt x="3303699" y="856350"/>
                </a:lnTo>
                <a:lnTo>
                  <a:pt x="3315143" y="856350"/>
                </a:lnTo>
                <a:lnTo>
                  <a:pt x="3326578" y="856350"/>
                </a:lnTo>
                <a:lnTo>
                  <a:pt x="3338017" y="856350"/>
                </a:lnTo>
                <a:lnTo>
                  <a:pt x="3349457" y="856350"/>
                </a:lnTo>
                <a:lnTo>
                  <a:pt x="3360896" y="856350"/>
                </a:lnTo>
                <a:lnTo>
                  <a:pt x="3372336" y="856350"/>
                </a:lnTo>
                <a:lnTo>
                  <a:pt x="3383776" y="856350"/>
                </a:lnTo>
                <a:lnTo>
                  <a:pt x="3395215" y="856350"/>
                </a:lnTo>
                <a:lnTo>
                  <a:pt x="3406654" y="856350"/>
                </a:lnTo>
                <a:lnTo>
                  <a:pt x="3418094" y="856350"/>
                </a:lnTo>
                <a:lnTo>
                  <a:pt x="3429534" y="856350"/>
                </a:lnTo>
                <a:lnTo>
                  <a:pt x="3440973" y="856350"/>
                </a:lnTo>
                <a:lnTo>
                  <a:pt x="3452413" y="856350"/>
                </a:lnTo>
                <a:lnTo>
                  <a:pt x="3463852" y="856350"/>
                </a:lnTo>
                <a:lnTo>
                  <a:pt x="3475292" y="856350"/>
                </a:lnTo>
                <a:lnTo>
                  <a:pt x="3486731" y="856350"/>
                </a:lnTo>
                <a:lnTo>
                  <a:pt x="3498171" y="856350"/>
                </a:lnTo>
                <a:lnTo>
                  <a:pt x="3509610" y="856350"/>
                </a:lnTo>
                <a:lnTo>
                  <a:pt x="3521050" y="856350"/>
                </a:lnTo>
                <a:lnTo>
                  <a:pt x="3532489" y="856350"/>
                </a:lnTo>
                <a:lnTo>
                  <a:pt x="3543929" y="856350"/>
                </a:lnTo>
                <a:lnTo>
                  <a:pt x="3555368" y="856350"/>
                </a:lnTo>
                <a:lnTo>
                  <a:pt x="3566808" y="856350"/>
                </a:lnTo>
                <a:lnTo>
                  <a:pt x="3578247" y="856350"/>
                </a:lnTo>
                <a:lnTo>
                  <a:pt x="3589687" y="856350"/>
                </a:lnTo>
                <a:lnTo>
                  <a:pt x="3601127" y="856350"/>
                </a:lnTo>
                <a:lnTo>
                  <a:pt x="3612566" y="856350"/>
                </a:lnTo>
                <a:lnTo>
                  <a:pt x="3624005" y="856350"/>
                </a:lnTo>
                <a:lnTo>
                  <a:pt x="3635445" y="856350"/>
                </a:lnTo>
                <a:lnTo>
                  <a:pt x="3646885" y="856350"/>
                </a:lnTo>
                <a:lnTo>
                  <a:pt x="3658324" y="856350"/>
                </a:lnTo>
                <a:lnTo>
                  <a:pt x="3669764" y="856350"/>
                </a:lnTo>
                <a:lnTo>
                  <a:pt x="3681203" y="856350"/>
                </a:lnTo>
                <a:lnTo>
                  <a:pt x="3692643" y="856350"/>
                </a:lnTo>
                <a:lnTo>
                  <a:pt x="3704082" y="856350"/>
                </a:lnTo>
                <a:lnTo>
                  <a:pt x="3715522" y="856350"/>
                </a:lnTo>
                <a:lnTo>
                  <a:pt x="3726961" y="856350"/>
                </a:lnTo>
                <a:lnTo>
                  <a:pt x="3738401" y="856350"/>
                </a:lnTo>
                <a:lnTo>
                  <a:pt x="3749840" y="856350"/>
                </a:lnTo>
                <a:lnTo>
                  <a:pt x="3761280" y="856350"/>
                </a:lnTo>
                <a:lnTo>
                  <a:pt x="3772719" y="856350"/>
                </a:lnTo>
                <a:lnTo>
                  <a:pt x="3784154" y="856350"/>
                </a:lnTo>
                <a:lnTo>
                  <a:pt x="3795598" y="856350"/>
                </a:lnTo>
                <a:lnTo>
                  <a:pt x="3807033" y="856350"/>
                </a:lnTo>
                <a:lnTo>
                  <a:pt x="3818473" y="856350"/>
                </a:lnTo>
                <a:lnTo>
                  <a:pt x="3829917" y="856350"/>
                </a:lnTo>
                <a:lnTo>
                  <a:pt x="3841352" y="856350"/>
                </a:lnTo>
                <a:lnTo>
                  <a:pt x="3852791" y="856350"/>
                </a:lnTo>
                <a:lnTo>
                  <a:pt x="3864231" y="856350"/>
                </a:lnTo>
                <a:lnTo>
                  <a:pt x="3875670" y="856350"/>
                </a:lnTo>
                <a:lnTo>
                  <a:pt x="3887110" y="856350"/>
                </a:lnTo>
                <a:lnTo>
                  <a:pt x="3898549" y="856350"/>
                </a:lnTo>
                <a:lnTo>
                  <a:pt x="3909989" y="856350"/>
                </a:lnTo>
                <a:lnTo>
                  <a:pt x="3921447" y="856350"/>
                </a:lnTo>
                <a:lnTo>
                  <a:pt x="3932878" y="856350"/>
                </a:lnTo>
                <a:lnTo>
                  <a:pt x="3944307" y="856350"/>
                </a:lnTo>
                <a:lnTo>
                  <a:pt x="3955737" y="856350"/>
                </a:lnTo>
                <a:lnTo>
                  <a:pt x="3967167" y="856350"/>
                </a:lnTo>
                <a:lnTo>
                  <a:pt x="3978645" y="856350"/>
                </a:lnTo>
                <a:lnTo>
                  <a:pt x="3990075" y="856350"/>
                </a:lnTo>
                <a:lnTo>
                  <a:pt x="4001505" y="856350"/>
                </a:lnTo>
                <a:lnTo>
                  <a:pt x="4012935" y="856350"/>
                </a:lnTo>
                <a:lnTo>
                  <a:pt x="4024365" y="856350"/>
                </a:lnTo>
                <a:lnTo>
                  <a:pt x="4035843" y="856350"/>
                </a:lnTo>
                <a:lnTo>
                  <a:pt x="4047273" y="856350"/>
                </a:lnTo>
                <a:lnTo>
                  <a:pt x="4058702" y="856350"/>
                </a:lnTo>
                <a:lnTo>
                  <a:pt x="4070133" y="856350"/>
                </a:lnTo>
                <a:lnTo>
                  <a:pt x="4081563" y="856350"/>
                </a:lnTo>
                <a:lnTo>
                  <a:pt x="4093040" y="856350"/>
                </a:lnTo>
                <a:lnTo>
                  <a:pt x="4104471" y="856350"/>
                </a:lnTo>
                <a:lnTo>
                  <a:pt x="4115900" y="856350"/>
                </a:lnTo>
                <a:lnTo>
                  <a:pt x="4127330" y="856350"/>
                </a:lnTo>
                <a:lnTo>
                  <a:pt x="4138760" y="856350"/>
                </a:lnTo>
                <a:lnTo>
                  <a:pt x="4150238" y="856350"/>
                </a:lnTo>
                <a:lnTo>
                  <a:pt x="4161668" y="856350"/>
                </a:lnTo>
                <a:lnTo>
                  <a:pt x="4173098" y="856350"/>
                </a:lnTo>
                <a:lnTo>
                  <a:pt x="4184528" y="856350"/>
                </a:lnTo>
                <a:lnTo>
                  <a:pt x="4195958" y="856350"/>
                </a:lnTo>
                <a:lnTo>
                  <a:pt x="4207436" y="856350"/>
                </a:lnTo>
                <a:lnTo>
                  <a:pt x="4218865" y="856350"/>
                </a:lnTo>
                <a:lnTo>
                  <a:pt x="4230296" y="856350"/>
                </a:lnTo>
                <a:lnTo>
                  <a:pt x="4241726" y="856350"/>
                </a:lnTo>
                <a:lnTo>
                  <a:pt x="4253156" y="856350"/>
                </a:lnTo>
                <a:lnTo>
                  <a:pt x="4264634" y="856350"/>
                </a:lnTo>
                <a:lnTo>
                  <a:pt x="4276063" y="856350"/>
                </a:lnTo>
                <a:lnTo>
                  <a:pt x="4287493" y="856350"/>
                </a:lnTo>
                <a:lnTo>
                  <a:pt x="4298923" y="856350"/>
                </a:lnTo>
                <a:lnTo>
                  <a:pt x="4310353" y="856350"/>
                </a:lnTo>
                <a:lnTo>
                  <a:pt x="4321831" y="856350"/>
                </a:lnTo>
                <a:lnTo>
                  <a:pt x="4333261" y="856350"/>
                </a:lnTo>
                <a:lnTo>
                  <a:pt x="4344691" y="856350"/>
                </a:lnTo>
                <a:lnTo>
                  <a:pt x="4356121" y="856350"/>
                </a:lnTo>
                <a:lnTo>
                  <a:pt x="4367551" y="856350"/>
                </a:lnTo>
                <a:lnTo>
                  <a:pt x="4379028" y="856350"/>
                </a:lnTo>
                <a:lnTo>
                  <a:pt x="4390458" y="856350"/>
                </a:lnTo>
                <a:lnTo>
                  <a:pt x="4401889" y="856350"/>
                </a:lnTo>
                <a:lnTo>
                  <a:pt x="4413319" y="856350"/>
                </a:lnTo>
                <a:lnTo>
                  <a:pt x="4424749" y="856350"/>
                </a:lnTo>
                <a:lnTo>
                  <a:pt x="4436226" y="856350"/>
                </a:lnTo>
                <a:lnTo>
                  <a:pt x="4447656" y="856350"/>
                </a:lnTo>
                <a:lnTo>
                  <a:pt x="4459086" y="856350"/>
                </a:lnTo>
                <a:lnTo>
                  <a:pt x="4470516" y="856350"/>
                </a:lnTo>
                <a:lnTo>
                  <a:pt x="4481946" y="856350"/>
                </a:lnTo>
                <a:lnTo>
                  <a:pt x="4493424" y="856350"/>
                </a:lnTo>
                <a:lnTo>
                  <a:pt x="4504854" y="856350"/>
                </a:lnTo>
                <a:lnTo>
                  <a:pt x="4516284" y="856350"/>
                </a:lnTo>
                <a:lnTo>
                  <a:pt x="4527714" y="856350"/>
                </a:lnTo>
                <a:lnTo>
                  <a:pt x="4539144" y="856350"/>
                </a:lnTo>
                <a:lnTo>
                  <a:pt x="4550621" y="856350"/>
                </a:lnTo>
                <a:lnTo>
                  <a:pt x="4562051" y="856350"/>
                </a:lnTo>
                <a:lnTo>
                  <a:pt x="4573482" y="856350"/>
                </a:lnTo>
                <a:lnTo>
                  <a:pt x="4584912" y="856350"/>
                </a:lnTo>
                <a:lnTo>
                  <a:pt x="4596341" y="856350"/>
                </a:lnTo>
                <a:lnTo>
                  <a:pt x="4607771" y="856350"/>
                </a:lnTo>
                <a:lnTo>
                  <a:pt x="4619249" y="856350"/>
                </a:lnTo>
                <a:lnTo>
                  <a:pt x="4630679" y="856350"/>
                </a:lnTo>
                <a:lnTo>
                  <a:pt x="4642109" y="856350"/>
                </a:lnTo>
                <a:lnTo>
                  <a:pt x="4653539" y="856350"/>
                </a:lnTo>
                <a:lnTo>
                  <a:pt x="4664969" y="856350"/>
                </a:lnTo>
                <a:lnTo>
                  <a:pt x="4676447" y="856350"/>
                </a:lnTo>
                <a:lnTo>
                  <a:pt x="4687877" y="856350"/>
                </a:lnTo>
                <a:lnTo>
                  <a:pt x="4699306" y="856350"/>
                </a:lnTo>
                <a:lnTo>
                  <a:pt x="4710737" y="856350"/>
                </a:lnTo>
                <a:lnTo>
                  <a:pt x="4722167" y="856350"/>
                </a:lnTo>
                <a:lnTo>
                  <a:pt x="4733644" y="856350"/>
                </a:lnTo>
                <a:lnTo>
                  <a:pt x="4745075" y="856350"/>
                </a:lnTo>
                <a:lnTo>
                  <a:pt x="4756504" y="856350"/>
                </a:lnTo>
                <a:lnTo>
                  <a:pt x="4767934" y="856350"/>
                </a:lnTo>
                <a:lnTo>
                  <a:pt x="4779364" y="856350"/>
                </a:lnTo>
                <a:lnTo>
                  <a:pt x="4790842" y="856350"/>
                </a:lnTo>
                <a:lnTo>
                  <a:pt x="4802272" y="856350"/>
                </a:lnTo>
                <a:lnTo>
                  <a:pt x="4813702" y="856350"/>
                </a:lnTo>
                <a:lnTo>
                  <a:pt x="4825132" y="856350"/>
                </a:lnTo>
                <a:lnTo>
                  <a:pt x="4836562" y="856350"/>
                </a:lnTo>
                <a:lnTo>
                  <a:pt x="4848040" y="856350"/>
                </a:lnTo>
                <a:lnTo>
                  <a:pt x="4859469" y="856350"/>
                </a:lnTo>
                <a:lnTo>
                  <a:pt x="4870899" y="856350"/>
                </a:lnTo>
                <a:lnTo>
                  <a:pt x="4882330" y="856350"/>
                </a:lnTo>
                <a:lnTo>
                  <a:pt x="4893760" y="856350"/>
                </a:lnTo>
                <a:lnTo>
                  <a:pt x="4905237" y="856350"/>
                </a:lnTo>
                <a:lnTo>
                  <a:pt x="4916667" y="856350"/>
                </a:lnTo>
                <a:lnTo>
                  <a:pt x="4928097" y="856350"/>
                </a:lnTo>
                <a:lnTo>
                  <a:pt x="4939527" y="856350"/>
                </a:lnTo>
                <a:lnTo>
                  <a:pt x="4950957" y="856350"/>
                </a:lnTo>
                <a:lnTo>
                  <a:pt x="4962435" y="856350"/>
                </a:lnTo>
                <a:lnTo>
                  <a:pt x="4973865" y="856350"/>
                </a:lnTo>
                <a:lnTo>
                  <a:pt x="4985295" y="856350"/>
                </a:lnTo>
                <a:lnTo>
                  <a:pt x="4996725" y="856350"/>
                </a:lnTo>
                <a:lnTo>
                  <a:pt x="5008155" y="856350"/>
                </a:lnTo>
                <a:lnTo>
                  <a:pt x="5019632" y="856350"/>
                </a:lnTo>
                <a:lnTo>
                  <a:pt x="5031062" y="856350"/>
                </a:lnTo>
                <a:lnTo>
                  <a:pt x="5042492" y="856350"/>
                </a:lnTo>
                <a:lnTo>
                  <a:pt x="5053923" y="856350"/>
                </a:lnTo>
                <a:lnTo>
                  <a:pt x="5065353" y="856350"/>
                </a:lnTo>
                <a:lnTo>
                  <a:pt x="5076830" y="856350"/>
                </a:lnTo>
                <a:lnTo>
                  <a:pt x="5088260" y="856350"/>
                </a:lnTo>
                <a:lnTo>
                  <a:pt x="5099690" y="856350"/>
                </a:lnTo>
                <a:lnTo>
                  <a:pt x="5111120" y="856350"/>
                </a:lnTo>
                <a:lnTo>
                  <a:pt x="5122550" y="856350"/>
                </a:lnTo>
                <a:lnTo>
                  <a:pt x="5134028" y="856350"/>
                </a:lnTo>
                <a:lnTo>
                  <a:pt x="5145458" y="856350"/>
                </a:lnTo>
                <a:lnTo>
                  <a:pt x="5156888" y="856350"/>
                </a:lnTo>
                <a:lnTo>
                  <a:pt x="5168318" y="856350"/>
                </a:lnTo>
                <a:lnTo>
                  <a:pt x="5179747" y="856350"/>
                </a:lnTo>
                <a:lnTo>
                  <a:pt x="5191225" y="856350"/>
                </a:lnTo>
                <a:lnTo>
                  <a:pt x="5202655" y="856350"/>
                </a:lnTo>
                <a:lnTo>
                  <a:pt x="5214085" y="856350"/>
                </a:lnTo>
                <a:lnTo>
                  <a:pt x="5225515" y="856350"/>
                </a:lnTo>
                <a:lnTo>
                  <a:pt x="5236945" y="856350"/>
                </a:lnTo>
                <a:lnTo>
                  <a:pt x="5248423" y="856350"/>
                </a:lnTo>
                <a:lnTo>
                  <a:pt x="5259853" y="856350"/>
                </a:lnTo>
                <a:lnTo>
                  <a:pt x="5271283" y="856350"/>
                </a:lnTo>
                <a:lnTo>
                  <a:pt x="5282713" y="856350"/>
                </a:lnTo>
                <a:lnTo>
                  <a:pt x="5294143" y="856350"/>
                </a:lnTo>
                <a:lnTo>
                  <a:pt x="5305621" y="856350"/>
                </a:lnTo>
                <a:lnTo>
                  <a:pt x="5317051" y="856350"/>
                </a:lnTo>
                <a:lnTo>
                  <a:pt x="5328481" y="856350"/>
                </a:lnTo>
                <a:lnTo>
                  <a:pt x="5339910" y="856350"/>
                </a:lnTo>
                <a:lnTo>
                  <a:pt x="5351340" y="856350"/>
                </a:lnTo>
                <a:lnTo>
                  <a:pt x="5362818" y="856350"/>
                </a:lnTo>
                <a:lnTo>
                  <a:pt x="5374248" y="856350"/>
                </a:lnTo>
                <a:lnTo>
                  <a:pt x="5385678" y="856350"/>
                </a:lnTo>
                <a:lnTo>
                  <a:pt x="5397108" y="856350"/>
                </a:lnTo>
                <a:lnTo>
                  <a:pt x="5408538" y="856350"/>
                </a:lnTo>
                <a:lnTo>
                  <a:pt x="5420016" y="856350"/>
                </a:lnTo>
                <a:lnTo>
                  <a:pt x="5431446" y="856350"/>
                </a:lnTo>
                <a:lnTo>
                  <a:pt x="5442876" y="856350"/>
                </a:lnTo>
                <a:lnTo>
                  <a:pt x="5454306" y="856350"/>
                </a:lnTo>
                <a:lnTo>
                  <a:pt x="5465736" y="856350"/>
                </a:lnTo>
                <a:lnTo>
                  <a:pt x="5477214" y="856350"/>
                </a:lnTo>
                <a:lnTo>
                  <a:pt x="5488643" y="856350"/>
                </a:lnTo>
                <a:lnTo>
                  <a:pt x="5500073" y="856350"/>
                </a:lnTo>
                <a:lnTo>
                  <a:pt x="5511503" y="856350"/>
                </a:lnTo>
                <a:lnTo>
                  <a:pt x="5522933" y="856350"/>
                </a:lnTo>
                <a:lnTo>
                  <a:pt x="5534411" y="856350"/>
                </a:lnTo>
                <a:lnTo>
                  <a:pt x="5545841" y="856350"/>
                </a:lnTo>
                <a:lnTo>
                  <a:pt x="5557271" y="856350"/>
                </a:lnTo>
                <a:lnTo>
                  <a:pt x="5568701" y="856350"/>
                </a:lnTo>
                <a:lnTo>
                  <a:pt x="5580131" y="856350"/>
                </a:lnTo>
                <a:lnTo>
                  <a:pt x="5591609" y="856350"/>
                </a:lnTo>
                <a:lnTo>
                  <a:pt x="5603038" y="856350"/>
                </a:lnTo>
                <a:lnTo>
                  <a:pt x="5614469" y="856350"/>
                </a:lnTo>
                <a:lnTo>
                  <a:pt x="5625899" y="856350"/>
                </a:lnTo>
                <a:lnTo>
                  <a:pt x="5637329" y="856350"/>
                </a:lnTo>
                <a:lnTo>
                  <a:pt x="5648759" y="856350"/>
                </a:lnTo>
                <a:lnTo>
                  <a:pt x="5660236" y="856350"/>
                </a:lnTo>
                <a:lnTo>
                  <a:pt x="5671666" y="856350"/>
                </a:lnTo>
                <a:lnTo>
                  <a:pt x="5683096" y="856350"/>
                </a:lnTo>
                <a:lnTo>
                  <a:pt x="5694526" y="856350"/>
                </a:lnTo>
                <a:lnTo>
                  <a:pt x="5705956" y="856350"/>
                </a:lnTo>
                <a:lnTo>
                  <a:pt x="5717434" y="856350"/>
                </a:lnTo>
                <a:lnTo>
                  <a:pt x="5728864" y="856350"/>
                </a:lnTo>
                <a:lnTo>
                  <a:pt x="5740294" y="856350"/>
                </a:lnTo>
                <a:lnTo>
                  <a:pt x="5751724" y="856350"/>
                </a:lnTo>
                <a:lnTo>
                  <a:pt x="5763154" y="856350"/>
                </a:lnTo>
                <a:lnTo>
                  <a:pt x="5774631" y="856350"/>
                </a:lnTo>
                <a:lnTo>
                  <a:pt x="5786062" y="856350"/>
                </a:lnTo>
                <a:lnTo>
                  <a:pt x="5797492" y="856350"/>
                </a:lnTo>
                <a:lnTo>
                  <a:pt x="5808921" y="856350"/>
                </a:lnTo>
                <a:lnTo>
                  <a:pt x="5820351" y="856350"/>
                </a:lnTo>
                <a:lnTo>
                  <a:pt x="5831829" y="856350"/>
                </a:lnTo>
                <a:lnTo>
                  <a:pt x="5843259" y="856350"/>
                </a:lnTo>
                <a:lnTo>
                  <a:pt x="5854689" y="856350"/>
                </a:lnTo>
                <a:lnTo>
                  <a:pt x="5866119" y="856350"/>
                </a:lnTo>
                <a:lnTo>
                  <a:pt x="5877549" y="856350"/>
                </a:lnTo>
                <a:lnTo>
                  <a:pt x="5889027" y="856350"/>
                </a:lnTo>
                <a:lnTo>
                  <a:pt x="5900457" y="856350"/>
                </a:lnTo>
                <a:lnTo>
                  <a:pt x="5911887" y="856350"/>
                </a:lnTo>
                <a:lnTo>
                  <a:pt x="5923317" y="856350"/>
                </a:lnTo>
                <a:lnTo>
                  <a:pt x="5934747" y="856350"/>
                </a:lnTo>
                <a:lnTo>
                  <a:pt x="5946225" y="856350"/>
                </a:lnTo>
                <a:lnTo>
                  <a:pt x="5957655" y="856350"/>
                </a:lnTo>
                <a:lnTo>
                  <a:pt x="5969084" y="856350"/>
                </a:lnTo>
                <a:lnTo>
                  <a:pt x="5980514" y="856350"/>
                </a:lnTo>
                <a:lnTo>
                  <a:pt x="5991944" y="856350"/>
                </a:lnTo>
                <a:lnTo>
                  <a:pt x="6003422" y="856350"/>
                </a:lnTo>
                <a:lnTo>
                  <a:pt x="6014852" y="856350"/>
                </a:lnTo>
                <a:lnTo>
                  <a:pt x="6026282" y="856350"/>
                </a:lnTo>
                <a:lnTo>
                  <a:pt x="6037712" y="856350"/>
                </a:lnTo>
                <a:lnTo>
                  <a:pt x="6049142" y="856350"/>
                </a:lnTo>
                <a:lnTo>
                  <a:pt x="6060620" y="856350"/>
                </a:lnTo>
                <a:lnTo>
                  <a:pt x="6072049" y="856350"/>
                </a:lnTo>
                <a:lnTo>
                  <a:pt x="6083480" y="856350"/>
                </a:lnTo>
                <a:lnTo>
                  <a:pt x="6094910" y="856350"/>
                </a:lnTo>
                <a:lnTo>
                  <a:pt x="6106340" y="856350"/>
                </a:lnTo>
                <a:lnTo>
                  <a:pt x="6117818" y="856350"/>
                </a:lnTo>
                <a:lnTo>
                  <a:pt x="6129247" y="856350"/>
                </a:lnTo>
                <a:lnTo>
                  <a:pt x="6140677" y="856350"/>
                </a:lnTo>
                <a:lnTo>
                  <a:pt x="6152107" y="856350"/>
                </a:lnTo>
                <a:lnTo>
                  <a:pt x="6163537" y="856350"/>
                </a:lnTo>
                <a:lnTo>
                  <a:pt x="6175015" y="856350"/>
                </a:lnTo>
                <a:lnTo>
                  <a:pt x="6186445" y="856350"/>
                </a:lnTo>
                <a:lnTo>
                  <a:pt x="6197875" y="856350"/>
                </a:lnTo>
                <a:lnTo>
                  <a:pt x="6209305" y="856350"/>
                </a:lnTo>
                <a:lnTo>
                  <a:pt x="6220735" y="856350"/>
                </a:lnTo>
                <a:lnTo>
                  <a:pt x="6232212" y="856350"/>
                </a:lnTo>
                <a:lnTo>
                  <a:pt x="6243642" y="856350"/>
                </a:lnTo>
                <a:lnTo>
                  <a:pt x="6255073" y="856350"/>
                </a:lnTo>
                <a:lnTo>
                  <a:pt x="6266503" y="856350"/>
                </a:lnTo>
                <a:lnTo>
                  <a:pt x="6277933" y="856350"/>
                </a:lnTo>
                <a:lnTo>
                  <a:pt x="6289410" y="856350"/>
                </a:lnTo>
                <a:lnTo>
                  <a:pt x="6300840" y="856350"/>
                </a:lnTo>
                <a:lnTo>
                  <a:pt x="6312270" y="856350"/>
                </a:lnTo>
                <a:lnTo>
                  <a:pt x="6323700" y="856350"/>
                </a:lnTo>
                <a:lnTo>
                  <a:pt x="6335130" y="856350"/>
                </a:lnTo>
                <a:lnTo>
                  <a:pt x="6346608" y="856350"/>
                </a:lnTo>
                <a:lnTo>
                  <a:pt x="6358038" y="856350"/>
                </a:lnTo>
                <a:lnTo>
                  <a:pt x="6369468" y="856350"/>
                </a:lnTo>
                <a:lnTo>
                  <a:pt x="6380898" y="856350"/>
                </a:lnTo>
                <a:lnTo>
                  <a:pt x="6392328" y="856350"/>
                </a:lnTo>
                <a:lnTo>
                  <a:pt x="6403805" y="856350"/>
                </a:lnTo>
                <a:lnTo>
                  <a:pt x="6415235" y="856350"/>
                </a:lnTo>
                <a:lnTo>
                  <a:pt x="6426666" y="856350"/>
                </a:lnTo>
                <a:lnTo>
                  <a:pt x="6438096" y="856350"/>
                </a:lnTo>
                <a:lnTo>
                  <a:pt x="6449525" y="856350"/>
                </a:lnTo>
                <a:lnTo>
                  <a:pt x="6461003" y="856350"/>
                </a:lnTo>
                <a:lnTo>
                  <a:pt x="6472433" y="856350"/>
                </a:lnTo>
                <a:lnTo>
                  <a:pt x="6483863" y="856350"/>
                </a:lnTo>
                <a:lnTo>
                  <a:pt x="6495293" y="856350"/>
                </a:lnTo>
                <a:lnTo>
                  <a:pt x="6506723" y="856350"/>
                </a:lnTo>
                <a:lnTo>
                  <a:pt x="6518201" y="856350"/>
                </a:lnTo>
                <a:lnTo>
                  <a:pt x="6529631" y="856350"/>
                </a:lnTo>
                <a:lnTo>
                  <a:pt x="6541061" y="856350"/>
                </a:lnTo>
                <a:lnTo>
                  <a:pt x="6552490" y="856350"/>
                </a:lnTo>
                <a:lnTo>
                  <a:pt x="6563921" y="856350"/>
                </a:lnTo>
                <a:lnTo>
                  <a:pt x="6575398" y="856350"/>
                </a:lnTo>
                <a:lnTo>
                  <a:pt x="6586828" y="856350"/>
                </a:lnTo>
                <a:lnTo>
                  <a:pt x="6598259" y="856350"/>
                </a:lnTo>
                <a:lnTo>
                  <a:pt x="6609688" y="856350"/>
                </a:lnTo>
                <a:lnTo>
                  <a:pt x="6621118" y="856350"/>
                </a:lnTo>
                <a:lnTo>
                  <a:pt x="6632596" y="856350"/>
                </a:lnTo>
                <a:lnTo>
                  <a:pt x="6644026" y="856350"/>
                </a:lnTo>
                <a:lnTo>
                  <a:pt x="6655456" y="856350"/>
                </a:lnTo>
                <a:lnTo>
                  <a:pt x="6666886" y="856350"/>
                </a:lnTo>
                <a:lnTo>
                  <a:pt x="6678316" y="856350"/>
                </a:lnTo>
                <a:lnTo>
                  <a:pt x="6689794" y="856350"/>
                </a:lnTo>
                <a:lnTo>
                  <a:pt x="6701224" y="856350"/>
                </a:lnTo>
                <a:lnTo>
                  <a:pt x="6712653" y="856350"/>
                </a:lnTo>
                <a:lnTo>
                  <a:pt x="6724083" y="856350"/>
                </a:lnTo>
                <a:lnTo>
                  <a:pt x="6735514" y="856350"/>
                </a:lnTo>
                <a:lnTo>
                  <a:pt x="6746944" y="856350"/>
                </a:lnTo>
                <a:lnTo>
                  <a:pt x="6758421" y="856350"/>
                </a:lnTo>
                <a:lnTo>
                  <a:pt x="6769851" y="856350"/>
                </a:lnTo>
                <a:lnTo>
                  <a:pt x="6781281" y="856350"/>
                </a:lnTo>
                <a:lnTo>
                  <a:pt x="6792711" y="856350"/>
                </a:lnTo>
                <a:lnTo>
                  <a:pt x="6804141" y="856350"/>
                </a:lnTo>
                <a:lnTo>
                  <a:pt x="6815619" y="856350"/>
                </a:lnTo>
                <a:lnTo>
                  <a:pt x="6827049" y="856350"/>
                </a:lnTo>
                <a:lnTo>
                  <a:pt x="6838479" y="856350"/>
                </a:lnTo>
                <a:lnTo>
                  <a:pt x="6849909" y="856350"/>
                </a:lnTo>
                <a:lnTo>
                  <a:pt x="6861339" y="856350"/>
                </a:lnTo>
                <a:lnTo>
                  <a:pt x="6872816" y="856350"/>
                </a:lnTo>
                <a:lnTo>
                  <a:pt x="6884246" y="856350"/>
                </a:lnTo>
                <a:lnTo>
                  <a:pt x="6895676" y="856350"/>
                </a:lnTo>
                <a:lnTo>
                  <a:pt x="6907107" y="856350"/>
                </a:lnTo>
                <a:lnTo>
                  <a:pt x="6918537" y="856350"/>
                </a:lnTo>
                <a:lnTo>
                  <a:pt x="6930014" y="856350"/>
                </a:lnTo>
                <a:lnTo>
                  <a:pt x="6941444" y="856350"/>
                </a:lnTo>
                <a:lnTo>
                  <a:pt x="6952874" y="856350"/>
                </a:lnTo>
                <a:lnTo>
                  <a:pt x="6964304" y="856350"/>
                </a:lnTo>
                <a:lnTo>
                  <a:pt x="6975734" y="856350"/>
                </a:lnTo>
                <a:lnTo>
                  <a:pt x="6987212" y="856350"/>
                </a:lnTo>
                <a:lnTo>
                  <a:pt x="6998642" y="856350"/>
                </a:lnTo>
                <a:lnTo>
                  <a:pt x="7010072" y="856350"/>
                </a:lnTo>
                <a:lnTo>
                  <a:pt x="7021502" y="856350"/>
                </a:lnTo>
                <a:lnTo>
                  <a:pt x="7032931" y="856350"/>
                </a:lnTo>
                <a:lnTo>
                  <a:pt x="7044409" y="856350"/>
                </a:lnTo>
                <a:lnTo>
                  <a:pt x="7055839" y="856350"/>
                </a:lnTo>
                <a:lnTo>
                  <a:pt x="7067269" y="856350"/>
                </a:lnTo>
                <a:lnTo>
                  <a:pt x="7078700" y="856350"/>
                </a:lnTo>
                <a:lnTo>
                  <a:pt x="7090129" y="856350"/>
                </a:lnTo>
                <a:lnTo>
                  <a:pt x="7101607" y="856350"/>
                </a:lnTo>
                <a:lnTo>
                  <a:pt x="7113037" y="856350"/>
                </a:lnTo>
                <a:lnTo>
                  <a:pt x="7124467" y="856350"/>
                </a:lnTo>
                <a:lnTo>
                  <a:pt x="7135897" y="856350"/>
                </a:lnTo>
                <a:lnTo>
                  <a:pt x="7147327" y="856350"/>
                </a:lnTo>
                <a:lnTo>
                  <a:pt x="7158805" y="856350"/>
                </a:lnTo>
                <a:lnTo>
                  <a:pt x="7170235" y="856350"/>
                </a:lnTo>
                <a:lnTo>
                  <a:pt x="7181665" y="856350"/>
                </a:lnTo>
                <a:lnTo>
                  <a:pt x="7193094" y="856350"/>
                </a:lnTo>
                <a:lnTo>
                  <a:pt x="7204524" y="856350"/>
                </a:lnTo>
                <a:lnTo>
                  <a:pt x="7216002" y="856350"/>
                </a:lnTo>
                <a:lnTo>
                  <a:pt x="7227432" y="856350"/>
                </a:lnTo>
                <a:lnTo>
                  <a:pt x="7238862" y="856350"/>
                </a:lnTo>
                <a:lnTo>
                  <a:pt x="7250292" y="856350"/>
                </a:lnTo>
                <a:lnTo>
                  <a:pt x="7261722" y="856350"/>
                </a:lnTo>
                <a:lnTo>
                  <a:pt x="7273200" y="856350"/>
                </a:lnTo>
                <a:lnTo>
                  <a:pt x="7284630" y="856350"/>
                </a:lnTo>
                <a:lnTo>
                  <a:pt x="7296060" y="856350"/>
                </a:lnTo>
                <a:lnTo>
                  <a:pt x="7307490" y="856350"/>
                </a:lnTo>
                <a:lnTo>
                  <a:pt x="7318920" y="856350"/>
                </a:lnTo>
                <a:lnTo>
                  <a:pt x="7330398" y="856350"/>
                </a:lnTo>
                <a:lnTo>
                  <a:pt x="7341828" y="856350"/>
                </a:lnTo>
                <a:lnTo>
                  <a:pt x="7353257" y="856350"/>
                </a:lnTo>
                <a:lnTo>
                  <a:pt x="7364687" y="856350"/>
                </a:lnTo>
                <a:lnTo>
                  <a:pt x="7376117" y="856350"/>
                </a:lnTo>
                <a:lnTo>
                  <a:pt x="7387595" y="856350"/>
                </a:lnTo>
                <a:lnTo>
                  <a:pt x="7399025" y="856350"/>
                </a:lnTo>
                <a:lnTo>
                  <a:pt x="7410455" y="856350"/>
                </a:lnTo>
                <a:lnTo>
                  <a:pt x="7421885" y="856350"/>
                </a:lnTo>
                <a:lnTo>
                  <a:pt x="7433315" y="856350"/>
                </a:lnTo>
                <a:lnTo>
                  <a:pt x="7444793" y="856350"/>
                </a:lnTo>
                <a:lnTo>
                  <a:pt x="7456222" y="856350"/>
                </a:lnTo>
                <a:lnTo>
                  <a:pt x="7467653" y="856350"/>
                </a:lnTo>
                <a:lnTo>
                  <a:pt x="7479083" y="856350"/>
                </a:lnTo>
                <a:lnTo>
                  <a:pt x="7490513" y="856350"/>
                </a:lnTo>
                <a:lnTo>
                  <a:pt x="7501990" y="856350"/>
                </a:lnTo>
                <a:lnTo>
                  <a:pt x="7513420" y="856350"/>
                </a:lnTo>
                <a:lnTo>
                  <a:pt x="7524850" y="856350"/>
                </a:lnTo>
                <a:lnTo>
                  <a:pt x="7536280" y="856350"/>
                </a:lnTo>
                <a:lnTo>
                  <a:pt x="7547710" y="856350"/>
                </a:lnTo>
                <a:lnTo>
                  <a:pt x="7559188" y="856350"/>
                </a:lnTo>
                <a:lnTo>
                  <a:pt x="7570618" y="856350"/>
                </a:lnTo>
                <a:lnTo>
                  <a:pt x="7582048" y="856350"/>
                </a:lnTo>
                <a:lnTo>
                  <a:pt x="7593478" y="856350"/>
                </a:lnTo>
                <a:lnTo>
                  <a:pt x="7604908" y="856350"/>
                </a:lnTo>
                <a:lnTo>
                  <a:pt x="7616385" y="856350"/>
                </a:lnTo>
                <a:lnTo>
                  <a:pt x="7627815" y="856350"/>
                </a:lnTo>
                <a:lnTo>
                  <a:pt x="7639246" y="856350"/>
                </a:lnTo>
                <a:lnTo>
                  <a:pt x="7650676" y="856350"/>
                </a:lnTo>
                <a:lnTo>
                  <a:pt x="7662106" y="856350"/>
                </a:lnTo>
                <a:lnTo>
                  <a:pt x="7673583" y="856350"/>
                </a:lnTo>
                <a:lnTo>
                  <a:pt x="7685013" y="856350"/>
                </a:lnTo>
                <a:lnTo>
                  <a:pt x="7696443" y="856350"/>
                </a:lnTo>
                <a:lnTo>
                  <a:pt x="7707873" y="856350"/>
                </a:lnTo>
                <a:lnTo>
                  <a:pt x="7719303" y="856350"/>
                </a:lnTo>
                <a:lnTo>
                  <a:pt x="7730733" y="856350"/>
                </a:lnTo>
                <a:lnTo>
                  <a:pt x="7742211" y="856350"/>
                </a:lnTo>
                <a:lnTo>
                  <a:pt x="7753641" y="856350"/>
                </a:lnTo>
                <a:lnTo>
                  <a:pt x="7765071" y="856350"/>
                </a:lnTo>
                <a:lnTo>
                  <a:pt x="7776501" y="856350"/>
                </a:lnTo>
                <a:lnTo>
                  <a:pt x="7787931" y="856350"/>
                </a:lnTo>
                <a:lnTo>
                  <a:pt x="7799408" y="856350"/>
                </a:lnTo>
                <a:lnTo>
                  <a:pt x="7810839" y="856350"/>
                </a:lnTo>
                <a:lnTo>
                  <a:pt x="7822268" y="856350"/>
                </a:lnTo>
                <a:lnTo>
                  <a:pt x="7833698" y="856350"/>
                </a:lnTo>
                <a:lnTo>
                  <a:pt x="7845128" y="856350"/>
                </a:lnTo>
                <a:lnTo>
                  <a:pt x="7856606" y="856350"/>
                </a:lnTo>
                <a:lnTo>
                  <a:pt x="7868036" y="856350"/>
                </a:lnTo>
                <a:lnTo>
                  <a:pt x="7879466" y="856350"/>
                </a:lnTo>
                <a:lnTo>
                  <a:pt x="7890896" y="856350"/>
                </a:lnTo>
                <a:lnTo>
                  <a:pt x="7902326" y="856350"/>
                </a:lnTo>
                <a:lnTo>
                  <a:pt x="7913804" y="856350"/>
                </a:lnTo>
                <a:lnTo>
                  <a:pt x="7925234" y="856350"/>
                </a:lnTo>
                <a:lnTo>
                  <a:pt x="7936663" y="856350"/>
                </a:lnTo>
                <a:lnTo>
                  <a:pt x="7948094" y="856350"/>
                </a:lnTo>
                <a:lnTo>
                  <a:pt x="7959524" y="856350"/>
                </a:lnTo>
                <a:lnTo>
                  <a:pt x="7971001" y="856350"/>
                </a:lnTo>
                <a:lnTo>
                  <a:pt x="7982431" y="856350"/>
                </a:lnTo>
                <a:lnTo>
                  <a:pt x="7993861" y="856350"/>
                </a:lnTo>
                <a:lnTo>
                  <a:pt x="8005291" y="856350"/>
                </a:lnTo>
                <a:lnTo>
                  <a:pt x="8016721" y="856350"/>
                </a:lnTo>
                <a:lnTo>
                  <a:pt x="8028199" y="856350"/>
                </a:lnTo>
                <a:lnTo>
                  <a:pt x="8039629" y="856350"/>
                </a:lnTo>
                <a:lnTo>
                  <a:pt x="8051059" y="856350"/>
                </a:lnTo>
                <a:lnTo>
                  <a:pt x="8062489" y="856350"/>
                </a:lnTo>
                <a:lnTo>
                  <a:pt x="8073919" y="856350"/>
                </a:lnTo>
                <a:lnTo>
                  <a:pt x="8085396" y="856350"/>
                </a:lnTo>
                <a:lnTo>
                  <a:pt x="8096826" y="856350"/>
                </a:lnTo>
                <a:lnTo>
                  <a:pt x="8108256" y="856350"/>
                </a:lnTo>
                <a:lnTo>
                  <a:pt x="8119687" y="856350"/>
                </a:lnTo>
                <a:lnTo>
                  <a:pt x="8131117" y="856350"/>
                </a:lnTo>
                <a:lnTo>
                  <a:pt x="8142594" y="856350"/>
                </a:lnTo>
                <a:lnTo>
                  <a:pt x="8154024" y="856350"/>
                </a:lnTo>
                <a:lnTo>
                  <a:pt x="8165454" y="856350"/>
                </a:lnTo>
                <a:lnTo>
                  <a:pt x="8176884" y="856350"/>
                </a:lnTo>
                <a:lnTo>
                  <a:pt x="8188314" y="856350"/>
                </a:lnTo>
                <a:lnTo>
                  <a:pt x="8199792" y="856350"/>
                </a:lnTo>
                <a:lnTo>
                  <a:pt x="8211222" y="856350"/>
                </a:lnTo>
                <a:lnTo>
                  <a:pt x="8222652" y="856350"/>
                </a:lnTo>
                <a:lnTo>
                  <a:pt x="8234082" y="856350"/>
                </a:lnTo>
                <a:lnTo>
                  <a:pt x="8245512" y="856350"/>
                </a:lnTo>
                <a:lnTo>
                  <a:pt x="8256989" y="856350"/>
                </a:lnTo>
                <a:lnTo>
                  <a:pt x="8268419" y="856350"/>
                </a:lnTo>
                <a:lnTo>
                  <a:pt x="8279850" y="856350"/>
                </a:lnTo>
                <a:lnTo>
                  <a:pt x="8291280" y="856350"/>
                </a:lnTo>
                <a:lnTo>
                  <a:pt x="8302709" y="856350"/>
                </a:lnTo>
                <a:lnTo>
                  <a:pt x="8314187" y="856350"/>
                </a:lnTo>
                <a:lnTo>
                  <a:pt x="8325617" y="856350"/>
                </a:lnTo>
                <a:lnTo>
                  <a:pt x="8337047" y="856350"/>
                </a:lnTo>
                <a:lnTo>
                  <a:pt x="8348477" y="856350"/>
                </a:lnTo>
                <a:lnTo>
                  <a:pt x="8359907" y="856350"/>
                </a:lnTo>
                <a:lnTo>
                  <a:pt x="8371385" y="856350"/>
                </a:lnTo>
                <a:lnTo>
                  <a:pt x="8382815" y="856350"/>
                </a:lnTo>
                <a:lnTo>
                  <a:pt x="8394245" y="856350"/>
                </a:lnTo>
                <a:lnTo>
                  <a:pt x="8405674" y="856350"/>
                </a:lnTo>
                <a:lnTo>
                  <a:pt x="8417104" y="856350"/>
                </a:lnTo>
                <a:lnTo>
                  <a:pt x="8428582" y="856350"/>
                </a:lnTo>
                <a:lnTo>
                  <a:pt x="8440012" y="856350"/>
                </a:lnTo>
                <a:lnTo>
                  <a:pt x="8451442" y="856350"/>
                </a:lnTo>
                <a:lnTo>
                  <a:pt x="8462872" y="856350"/>
                </a:lnTo>
                <a:lnTo>
                  <a:pt x="8474302" y="856350"/>
                </a:lnTo>
                <a:lnTo>
                  <a:pt x="8485780" y="856350"/>
                </a:lnTo>
                <a:lnTo>
                  <a:pt x="8497210" y="856350"/>
                </a:lnTo>
                <a:lnTo>
                  <a:pt x="8508640" y="856350"/>
                </a:lnTo>
                <a:lnTo>
                  <a:pt x="8520069" y="856350"/>
                </a:lnTo>
                <a:lnTo>
                  <a:pt x="8531500" y="856350"/>
                </a:lnTo>
                <a:lnTo>
                  <a:pt x="8542977" y="856350"/>
                </a:lnTo>
                <a:lnTo>
                  <a:pt x="8554407" y="856350"/>
                </a:lnTo>
                <a:lnTo>
                  <a:pt x="8565837" y="856350"/>
                </a:lnTo>
                <a:lnTo>
                  <a:pt x="8577267" y="856350"/>
                </a:lnTo>
                <a:lnTo>
                  <a:pt x="8588697" y="856350"/>
                </a:lnTo>
                <a:lnTo>
                  <a:pt x="8600175" y="856350"/>
                </a:lnTo>
                <a:lnTo>
                  <a:pt x="8611605" y="856350"/>
                </a:lnTo>
                <a:lnTo>
                  <a:pt x="8623035" y="856350"/>
                </a:lnTo>
                <a:lnTo>
                  <a:pt x="8634465" y="856350"/>
                </a:lnTo>
                <a:lnTo>
                  <a:pt x="8645895" y="856350"/>
                </a:lnTo>
                <a:lnTo>
                  <a:pt x="8657373" y="856350"/>
                </a:lnTo>
                <a:lnTo>
                  <a:pt x="8668802" y="856350"/>
                </a:lnTo>
                <a:lnTo>
                  <a:pt x="8680232" y="856350"/>
                </a:lnTo>
                <a:lnTo>
                  <a:pt x="8691662" y="856350"/>
                </a:lnTo>
                <a:lnTo>
                  <a:pt x="8703093" y="856350"/>
                </a:lnTo>
                <a:lnTo>
                  <a:pt x="8714570" y="856350"/>
                </a:lnTo>
                <a:lnTo>
                  <a:pt x="8726000" y="856350"/>
                </a:lnTo>
                <a:lnTo>
                  <a:pt x="8737430" y="856350"/>
                </a:lnTo>
                <a:lnTo>
                  <a:pt x="8748860" y="856350"/>
                </a:lnTo>
                <a:lnTo>
                  <a:pt x="8760290" y="856350"/>
                </a:lnTo>
                <a:lnTo>
                  <a:pt x="8771768" y="856350"/>
                </a:lnTo>
                <a:lnTo>
                  <a:pt x="8783198" y="856350"/>
                </a:lnTo>
                <a:lnTo>
                  <a:pt x="8794628" y="856350"/>
                </a:lnTo>
                <a:lnTo>
                  <a:pt x="8806058" y="856350"/>
                </a:lnTo>
                <a:lnTo>
                  <a:pt x="8817488" y="856350"/>
                </a:lnTo>
                <a:lnTo>
                  <a:pt x="8828918" y="856350"/>
                </a:lnTo>
                <a:lnTo>
                  <a:pt x="8840395" y="856350"/>
                </a:lnTo>
                <a:lnTo>
                  <a:pt x="8851825" y="856350"/>
                </a:lnTo>
                <a:lnTo>
                  <a:pt x="8863256" y="856350"/>
                </a:lnTo>
                <a:lnTo>
                  <a:pt x="8874686" y="856350"/>
                </a:lnTo>
                <a:lnTo>
                  <a:pt x="8886115" y="856350"/>
                </a:lnTo>
                <a:lnTo>
                  <a:pt x="8897593" y="856350"/>
                </a:lnTo>
                <a:lnTo>
                  <a:pt x="8909022" y="856350"/>
                </a:lnTo>
                <a:lnTo>
                  <a:pt x="8920453" y="856350"/>
                </a:lnTo>
                <a:lnTo>
                  <a:pt x="8931883" y="856350"/>
                </a:lnTo>
                <a:lnTo>
                  <a:pt x="8943313" y="856350"/>
                </a:lnTo>
                <a:lnTo>
                  <a:pt x="8954791" y="856350"/>
                </a:lnTo>
                <a:lnTo>
                  <a:pt x="8966220" y="856350"/>
                </a:lnTo>
                <a:lnTo>
                  <a:pt x="8977651" y="856350"/>
                </a:lnTo>
                <a:lnTo>
                  <a:pt x="8989080" y="856350"/>
                </a:lnTo>
                <a:lnTo>
                  <a:pt x="9000511" y="856350"/>
                </a:lnTo>
                <a:lnTo>
                  <a:pt x="9011988" y="856350"/>
                </a:lnTo>
                <a:lnTo>
                  <a:pt x="9023418" y="856350"/>
                </a:lnTo>
                <a:lnTo>
                  <a:pt x="9034849" y="856350"/>
                </a:lnTo>
                <a:lnTo>
                  <a:pt x="9046278" y="856350"/>
                </a:lnTo>
                <a:lnTo>
                  <a:pt x="9057709" y="856350"/>
                </a:lnTo>
                <a:lnTo>
                  <a:pt x="9069186" y="856350"/>
                </a:lnTo>
                <a:lnTo>
                  <a:pt x="9080615" y="856350"/>
                </a:lnTo>
                <a:lnTo>
                  <a:pt x="9092046" y="856350"/>
                </a:lnTo>
                <a:lnTo>
                  <a:pt x="9103476" y="856350"/>
                </a:lnTo>
                <a:lnTo>
                  <a:pt x="9114906" y="856350"/>
                </a:lnTo>
                <a:lnTo>
                  <a:pt x="9126384" y="856350"/>
                </a:lnTo>
                <a:lnTo>
                  <a:pt x="9137813" y="856350"/>
                </a:lnTo>
                <a:lnTo>
                  <a:pt x="9149244" y="856350"/>
                </a:lnTo>
                <a:lnTo>
                  <a:pt x="9160673" y="856350"/>
                </a:lnTo>
                <a:lnTo>
                  <a:pt x="9172104" y="856350"/>
                </a:lnTo>
                <a:lnTo>
                  <a:pt x="9183581" y="856350"/>
                </a:lnTo>
                <a:lnTo>
                  <a:pt x="9195011" y="856350"/>
                </a:lnTo>
                <a:lnTo>
                  <a:pt x="9206442" y="856350"/>
                </a:lnTo>
                <a:lnTo>
                  <a:pt x="9217871" y="856350"/>
                </a:lnTo>
                <a:lnTo>
                  <a:pt x="9229301" y="856350"/>
                </a:lnTo>
                <a:lnTo>
                  <a:pt x="9240779" y="856350"/>
                </a:lnTo>
                <a:lnTo>
                  <a:pt x="9252209" y="856350"/>
                </a:lnTo>
                <a:lnTo>
                  <a:pt x="9263639" y="856350"/>
                </a:lnTo>
                <a:lnTo>
                  <a:pt x="9275069" y="856350"/>
                </a:lnTo>
                <a:lnTo>
                  <a:pt x="9286498" y="856350"/>
                </a:lnTo>
                <a:lnTo>
                  <a:pt x="9297977" y="856350"/>
                </a:lnTo>
                <a:lnTo>
                  <a:pt x="9309406" y="856350"/>
                </a:lnTo>
                <a:lnTo>
                  <a:pt x="9320837" y="856350"/>
                </a:lnTo>
                <a:lnTo>
                  <a:pt x="9332266" y="856350"/>
                </a:lnTo>
                <a:lnTo>
                  <a:pt x="9343696" y="856350"/>
                </a:lnTo>
                <a:lnTo>
                  <a:pt x="9355174" y="856350"/>
                </a:lnTo>
                <a:lnTo>
                  <a:pt x="9366604" y="856350"/>
                </a:lnTo>
                <a:lnTo>
                  <a:pt x="9378035" y="856350"/>
                </a:lnTo>
                <a:lnTo>
                  <a:pt x="9389464" y="856350"/>
                </a:lnTo>
                <a:lnTo>
                  <a:pt x="9400894" y="856350"/>
                </a:lnTo>
                <a:lnTo>
                  <a:pt x="9412372" y="856350"/>
                </a:lnTo>
                <a:lnTo>
                  <a:pt x="9423802" y="856350"/>
                </a:lnTo>
                <a:lnTo>
                  <a:pt x="9435232" y="856350"/>
                </a:lnTo>
                <a:lnTo>
                  <a:pt x="9446662" y="856350"/>
                </a:lnTo>
                <a:lnTo>
                  <a:pt x="9458091" y="856350"/>
                </a:lnTo>
                <a:lnTo>
                  <a:pt x="9469570" y="856350"/>
                </a:lnTo>
                <a:lnTo>
                  <a:pt x="9480999" y="856350"/>
                </a:lnTo>
                <a:lnTo>
                  <a:pt x="9492429" y="856350"/>
                </a:lnTo>
                <a:lnTo>
                  <a:pt x="9503859" y="856350"/>
                </a:lnTo>
                <a:lnTo>
                  <a:pt x="9515289" y="856350"/>
                </a:lnTo>
                <a:lnTo>
                  <a:pt x="9526767" y="856350"/>
                </a:lnTo>
                <a:lnTo>
                  <a:pt x="9538197" y="856350"/>
                </a:lnTo>
                <a:lnTo>
                  <a:pt x="9549626" y="856350"/>
                </a:lnTo>
                <a:lnTo>
                  <a:pt x="9561057" y="856350"/>
                </a:lnTo>
                <a:lnTo>
                  <a:pt x="9572487" y="856350"/>
                </a:lnTo>
                <a:lnTo>
                  <a:pt x="9583965" y="856350"/>
                </a:lnTo>
                <a:lnTo>
                  <a:pt x="9595395" y="856350"/>
                </a:lnTo>
                <a:lnTo>
                  <a:pt x="9606824" y="856350"/>
                </a:lnTo>
                <a:lnTo>
                  <a:pt x="9618255" y="856350"/>
                </a:lnTo>
                <a:lnTo>
                  <a:pt x="9629684" y="856350"/>
                </a:lnTo>
                <a:lnTo>
                  <a:pt x="9641163" y="856350"/>
                </a:lnTo>
                <a:lnTo>
                  <a:pt x="9652592" y="856350"/>
                </a:lnTo>
                <a:lnTo>
                  <a:pt x="9664022" y="856350"/>
                </a:lnTo>
                <a:lnTo>
                  <a:pt x="9675452" y="856350"/>
                </a:lnTo>
                <a:lnTo>
                  <a:pt x="9686882" y="856350"/>
                </a:lnTo>
                <a:lnTo>
                  <a:pt x="9698360" y="856350"/>
                </a:lnTo>
                <a:lnTo>
                  <a:pt x="9709790" y="856350"/>
                </a:lnTo>
                <a:lnTo>
                  <a:pt x="9721219" y="856350"/>
                </a:lnTo>
                <a:lnTo>
                  <a:pt x="9732650" y="856350"/>
                </a:lnTo>
                <a:lnTo>
                  <a:pt x="9744080" y="856350"/>
                </a:lnTo>
                <a:lnTo>
                  <a:pt x="9755557" y="856350"/>
                </a:lnTo>
                <a:lnTo>
                  <a:pt x="9766988" y="856350"/>
                </a:lnTo>
                <a:lnTo>
                  <a:pt x="9778417" y="856350"/>
                </a:lnTo>
                <a:lnTo>
                  <a:pt x="9789848" y="856350"/>
                </a:lnTo>
                <a:lnTo>
                  <a:pt x="9801277" y="856350"/>
                </a:lnTo>
                <a:lnTo>
                  <a:pt x="9812755" y="856350"/>
                </a:lnTo>
                <a:lnTo>
                  <a:pt x="9824185" y="856350"/>
                </a:lnTo>
                <a:lnTo>
                  <a:pt x="9835615" y="856350"/>
                </a:lnTo>
                <a:lnTo>
                  <a:pt x="9847045" y="856350"/>
                </a:lnTo>
                <a:lnTo>
                  <a:pt x="9858475" y="856350"/>
                </a:lnTo>
                <a:lnTo>
                  <a:pt x="9869952" y="856350"/>
                </a:lnTo>
                <a:lnTo>
                  <a:pt x="9881383" y="856350"/>
                </a:lnTo>
                <a:lnTo>
                  <a:pt x="9892812" y="856350"/>
                </a:lnTo>
                <a:lnTo>
                  <a:pt x="9904243" y="856350"/>
                </a:lnTo>
                <a:lnTo>
                  <a:pt x="9915673" y="856350"/>
                </a:lnTo>
                <a:lnTo>
                  <a:pt x="9927102" y="856350"/>
                </a:lnTo>
                <a:lnTo>
                  <a:pt x="9938581" y="856350"/>
                </a:lnTo>
                <a:lnTo>
                  <a:pt x="9950010" y="856350"/>
                </a:lnTo>
                <a:lnTo>
                  <a:pt x="9961441" y="856350"/>
                </a:lnTo>
                <a:lnTo>
                  <a:pt x="9972870" y="856350"/>
                </a:lnTo>
                <a:lnTo>
                  <a:pt x="9984300" y="856350"/>
                </a:lnTo>
                <a:lnTo>
                  <a:pt x="9995778" y="856350"/>
                </a:lnTo>
                <a:lnTo>
                  <a:pt x="10007208" y="856350"/>
                </a:lnTo>
                <a:lnTo>
                  <a:pt x="10018638" y="856350"/>
                </a:lnTo>
                <a:lnTo>
                  <a:pt x="10030068" y="856350"/>
                </a:lnTo>
                <a:lnTo>
                  <a:pt x="10041498" y="856350"/>
                </a:lnTo>
                <a:lnTo>
                  <a:pt x="10052976" y="856350"/>
                </a:lnTo>
                <a:lnTo>
                  <a:pt x="10064405" y="856350"/>
                </a:lnTo>
                <a:lnTo>
                  <a:pt x="10075835" y="856350"/>
                </a:lnTo>
                <a:lnTo>
                  <a:pt x="10087266" y="856350"/>
                </a:lnTo>
                <a:lnTo>
                  <a:pt x="10098695" y="856350"/>
                </a:lnTo>
                <a:lnTo>
                  <a:pt x="10110174" y="856350"/>
                </a:lnTo>
                <a:lnTo>
                  <a:pt x="10121603" y="856350"/>
                </a:lnTo>
                <a:lnTo>
                  <a:pt x="10133033" y="856350"/>
                </a:lnTo>
                <a:lnTo>
                  <a:pt x="10144463" y="856350"/>
                </a:lnTo>
                <a:lnTo>
                  <a:pt x="10155893" y="856350"/>
                </a:lnTo>
                <a:lnTo>
                  <a:pt x="10167371" y="856350"/>
                </a:lnTo>
                <a:lnTo>
                  <a:pt x="10178801" y="856350"/>
                </a:lnTo>
                <a:lnTo>
                  <a:pt x="10190230" y="856350"/>
                </a:lnTo>
                <a:lnTo>
                  <a:pt x="10201661" y="856350"/>
                </a:lnTo>
                <a:lnTo>
                  <a:pt x="10213091" y="856350"/>
                </a:lnTo>
                <a:lnTo>
                  <a:pt x="10224569" y="679071"/>
                </a:lnTo>
                <a:lnTo>
                  <a:pt x="10235998" y="315497"/>
                </a:lnTo>
                <a:lnTo>
                  <a:pt x="10247428" y="351558"/>
                </a:lnTo>
                <a:lnTo>
                  <a:pt x="10258859" y="201320"/>
                </a:lnTo>
                <a:lnTo>
                  <a:pt x="10270288" y="295970"/>
                </a:lnTo>
                <a:lnTo>
                  <a:pt x="10281767" y="9015"/>
                </a:lnTo>
                <a:lnTo>
                  <a:pt x="10293196" y="79629"/>
                </a:lnTo>
                <a:lnTo>
                  <a:pt x="10304626" y="270429"/>
                </a:lnTo>
                <a:lnTo>
                  <a:pt x="10316056" y="402636"/>
                </a:lnTo>
                <a:lnTo>
                  <a:pt x="10327486" y="555879"/>
                </a:lnTo>
                <a:lnTo>
                  <a:pt x="10338963" y="0"/>
                </a:lnTo>
                <a:lnTo>
                  <a:pt x="10350394" y="85639"/>
                </a:lnTo>
                <a:lnTo>
                  <a:pt x="10361823" y="214841"/>
                </a:lnTo>
                <a:lnTo>
                  <a:pt x="10373254" y="7515"/>
                </a:lnTo>
                <a:lnTo>
                  <a:pt x="10384684" y="177284"/>
                </a:lnTo>
                <a:lnTo>
                  <a:pt x="10396161" y="295970"/>
                </a:lnTo>
                <a:lnTo>
                  <a:pt x="10407591" y="264419"/>
                </a:lnTo>
                <a:lnTo>
                  <a:pt x="10419021" y="354559"/>
                </a:lnTo>
                <a:lnTo>
                  <a:pt x="10430452" y="241883"/>
                </a:lnTo>
                <a:lnTo>
                  <a:pt x="10441881" y="43572"/>
                </a:lnTo>
                <a:lnTo>
                  <a:pt x="10453358" y="298976"/>
                </a:lnTo>
                <a:lnTo>
                  <a:pt x="10464789" y="186295"/>
                </a:lnTo>
                <a:lnTo>
                  <a:pt x="10476219" y="413152"/>
                </a:lnTo>
                <a:lnTo>
                  <a:pt x="10487649" y="609962"/>
                </a:lnTo>
                <a:lnTo>
                  <a:pt x="10499079" y="545359"/>
                </a:lnTo>
                <a:lnTo>
                  <a:pt x="10510556" y="40567"/>
                </a:lnTo>
                <a:lnTo>
                  <a:pt x="10521987" y="199815"/>
                </a:lnTo>
                <a:lnTo>
                  <a:pt x="10533416" y="836819"/>
                </a:lnTo>
                <a:lnTo>
                  <a:pt x="10544847" y="848839"/>
                </a:lnTo>
                <a:lnTo>
                  <a:pt x="10556277" y="850340"/>
                </a:lnTo>
                <a:lnTo>
                  <a:pt x="10567754" y="851845"/>
                </a:lnTo>
                <a:lnTo>
                  <a:pt x="10579184" y="851845"/>
                </a:lnTo>
                <a:lnTo>
                  <a:pt x="10590614" y="856350"/>
                </a:lnTo>
                <a:lnTo>
                  <a:pt x="10602045" y="856350"/>
                </a:lnTo>
                <a:lnTo>
                  <a:pt x="10613474" y="856350"/>
                </a:lnTo>
                <a:lnTo>
                  <a:pt x="10624951" y="856350"/>
                </a:lnTo>
                <a:lnTo>
                  <a:pt x="10636382" y="856350"/>
                </a:lnTo>
                <a:lnTo>
                  <a:pt x="10647812" y="856350"/>
                </a:lnTo>
                <a:lnTo>
                  <a:pt x="10659241" y="856350"/>
                </a:lnTo>
                <a:lnTo>
                  <a:pt x="10670672" y="856350"/>
                </a:lnTo>
                <a:lnTo>
                  <a:pt x="10682149" y="854850"/>
                </a:lnTo>
                <a:lnTo>
                  <a:pt x="10693580" y="856350"/>
                </a:lnTo>
                <a:lnTo>
                  <a:pt x="10705009" y="856350"/>
                </a:lnTo>
                <a:lnTo>
                  <a:pt x="10716439" y="856350"/>
                </a:lnTo>
                <a:lnTo>
                  <a:pt x="10727870" y="856350"/>
                </a:lnTo>
                <a:lnTo>
                  <a:pt x="10739347" y="856350"/>
                </a:lnTo>
                <a:lnTo>
                  <a:pt x="10750778" y="856350"/>
                </a:lnTo>
                <a:lnTo>
                  <a:pt x="10762207" y="856350"/>
                </a:lnTo>
                <a:lnTo>
                  <a:pt x="10773637" y="856350"/>
                </a:lnTo>
                <a:lnTo>
                  <a:pt x="10785067" y="856350"/>
                </a:lnTo>
                <a:lnTo>
                  <a:pt x="10796544" y="856350"/>
                </a:lnTo>
                <a:lnTo>
                  <a:pt x="10807975" y="856350"/>
                </a:lnTo>
                <a:lnTo>
                  <a:pt x="10819405" y="856350"/>
                </a:lnTo>
                <a:lnTo>
                  <a:pt x="10830834" y="856350"/>
                </a:lnTo>
                <a:lnTo>
                  <a:pt x="10842265" y="856350"/>
                </a:lnTo>
                <a:lnTo>
                  <a:pt x="10853742" y="856350"/>
                </a:lnTo>
                <a:lnTo>
                  <a:pt x="10865173" y="856350"/>
                </a:lnTo>
                <a:lnTo>
                  <a:pt x="10876602" y="856350"/>
                </a:lnTo>
                <a:lnTo>
                  <a:pt x="10888032" y="856350"/>
                </a:lnTo>
                <a:lnTo>
                  <a:pt x="10899463" y="856350"/>
                </a:lnTo>
                <a:lnTo>
                  <a:pt x="10910892" y="856350"/>
                </a:lnTo>
                <a:lnTo>
                  <a:pt x="10922369" y="856350"/>
                </a:lnTo>
                <a:lnTo>
                  <a:pt x="10933800" y="856350"/>
                </a:lnTo>
                <a:lnTo>
                  <a:pt x="10945230" y="856350"/>
                </a:lnTo>
                <a:lnTo>
                  <a:pt x="10956660" y="856350"/>
                </a:lnTo>
                <a:lnTo>
                  <a:pt x="10968090" y="856350"/>
                </a:lnTo>
                <a:lnTo>
                  <a:pt x="10979567" y="856350"/>
                </a:lnTo>
                <a:lnTo>
                  <a:pt x="10990998" y="856350"/>
                </a:lnTo>
                <a:lnTo>
                  <a:pt x="11002427" y="856350"/>
                </a:lnTo>
                <a:lnTo>
                  <a:pt x="11013858" y="856350"/>
                </a:lnTo>
                <a:lnTo>
                  <a:pt x="11025287" y="856350"/>
                </a:lnTo>
                <a:lnTo>
                  <a:pt x="11036765" y="856350"/>
                </a:lnTo>
                <a:lnTo>
                  <a:pt x="11048195" y="856350"/>
                </a:lnTo>
                <a:lnTo>
                  <a:pt x="11059625" y="856350"/>
                </a:lnTo>
                <a:lnTo>
                  <a:pt x="11071056" y="856350"/>
                </a:lnTo>
                <a:lnTo>
                  <a:pt x="11082485" y="856350"/>
                </a:lnTo>
                <a:lnTo>
                  <a:pt x="11093962" y="856350"/>
                </a:lnTo>
                <a:lnTo>
                  <a:pt x="11105393" y="856350"/>
                </a:lnTo>
                <a:lnTo>
                  <a:pt x="11116823" y="856350"/>
                </a:lnTo>
                <a:lnTo>
                  <a:pt x="11128253" y="856350"/>
                </a:lnTo>
                <a:lnTo>
                  <a:pt x="11139683" y="856350"/>
                </a:lnTo>
                <a:lnTo>
                  <a:pt x="11151160" y="856350"/>
                </a:lnTo>
                <a:lnTo>
                  <a:pt x="11162591" y="856350"/>
                </a:lnTo>
                <a:lnTo>
                  <a:pt x="11174020" y="856350"/>
                </a:lnTo>
                <a:lnTo>
                  <a:pt x="11185451" y="856350"/>
                </a:lnTo>
                <a:lnTo>
                  <a:pt x="11196881" y="856350"/>
                </a:lnTo>
                <a:lnTo>
                  <a:pt x="11208358" y="856350"/>
                </a:lnTo>
                <a:lnTo>
                  <a:pt x="11218359" y="856350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40" name="Freeform 139">
            <a:extLst>
              <a:ext uri="{FF2B5EF4-FFF2-40B4-BE49-F238E27FC236}">
                <a16:creationId xmlns:a16="http://schemas.microsoft.com/office/drawing/2014/main" id="{06F48918-81D3-A54C-B7A6-1340AC69688C}"/>
              </a:ext>
            </a:extLst>
          </p:cNvPr>
          <p:cNvSpPr/>
          <p:nvPr/>
        </p:nvSpPr>
        <p:spPr>
          <a:xfrm>
            <a:off x="638362" y="4253092"/>
            <a:ext cx="8413769" cy="1179729"/>
          </a:xfrm>
          <a:custGeom>
            <a:avLst/>
            <a:gdLst>
              <a:gd name="connsiteX0" fmla="*/ 0 w 11218359"/>
              <a:gd name="connsiteY0" fmla="*/ 1572973 h 1572972"/>
              <a:gd name="connsiteX1" fmla="*/ 9149 w 11218359"/>
              <a:gd name="connsiteY1" fmla="*/ 1572973 h 1572972"/>
              <a:gd name="connsiteX2" fmla="*/ 20588 w 11218359"/>
              <a:gd name="connsiteY2" fmla="*/ 1572973 h 1572972"/>
              <a:gd name="connsiteX3" fmla="*/ 32028 w 11218359"/>
              <a:gd name="connsiteY3" fmla="*/ 1572973 h 1572972"/>
              <a:gd name="connsiteX4" fmla="*/ 43467 w 11218359"/>
              <a:gd name="connsiteY4" fmla="*/ 1572973 h 1572972"/>
              <a:gd name="connsiteX5" fmla="*/ 54907 w 11218359"/>
              <a:gd name="connsiteY5" fmla="*/ 1572973 h 1572972"/>
              <a:gd name="connsiteX6" fmla="*/ 66346 w 11218359"/>
              <a:gd name="connsiteY6" fmla="*/ 1572973 h 1572972"/>
              <a:gd name="connsiteX7" fmla="*/ 77786 w 11218359"/>
              <a:gd name="connsiteY7" fmla="*/ 1572973 h 1572972"/>
              <a:gd name="connsiteX8" fmla="*/ 89225 w 11218359"/>
              <a:gd name="connsiteY8" fmla="*/ 1572973 h 1572972"/>
              <a:gd name="connsiteX9" fmla="*/ 100665 w 11218359"/>
              <a:gd name="connsiteY9" fmla="*/ 1572973 h 1572972"/>
              <a:gd name="connsiteX10" fmla="*/ 112104 w 11218359"/>
              <a:gd name="connsiteY10" fmla="*/ 1572973 h 1572972"/>
              <a:gd name="connsiteX11" fmla="*/ 123544 w 11218359"/>
              <a:gd name="connsiteY11" fmla="*/ 1572973 h 1572972"/>
              <a:gd name="connsiteX12" fmla="*/ 134979 w 11218359"/>
              <a:gd name="connsiteY12" fmla="*/ 1572973 h 1572972"/>
              <a:gd name="connsiteX13" fmla="*/ 146423 w 11218359"/>
              <a:gd name="connsiteY13" fmla="*/ 1572973 h 1572972"/>
              <a:gd name="connsiteX14" fmla="*/ 157858 w 11218359"/>
              <a:gd name="connsiteY14" fmla="*/ 1572973 h 1572972"/>
              <a:gd name="connsiteX15" fmla="*/ 169297 w 11218359"/>
              <a:gd name="connsiteY15" fmla="*/ 1572973 h 1572972"/>
              <a:gd name="connsiteX16" fmla="*/ 180737 w 11218359"/>
              <a:gd name="connsiteY16" fmla="*/ 1572973 h 1572972"/>
              <a:gd name="connsiteX17" fmla="*/ 192176 w 11218359"/>
              <a:gd name="connsiteY17" fmla="*/ 1572973 h 1572972"/>
              <a:gd name="connsiteX18" fmla="*/ 203616 w 11218359"/>
              <a:gd name="connsiteY18" fmla="*/ 1572973 h 1572972"/>
              <a:gd name="connsiteX19" fmla="*/ 215055 w 11218359"/>
              <a:gd name="connsiteY19" fmla="*/ 1572973 h 1572972"/>
              <a:gd name="connsiteX20" fmla="*/ 226495 w 11218359"/>
              <a:gd name="connsiteY20" fmla="*/ 1572973 h 1572972"/>
              <a:gd name="connsiteX21" fmla="*/ 237935 w 11218359"/>
              <a:gd name="connsiteY21" fmla="*/ 1572973 h 1572972"/>
              <a:gd name="connsiteX22" fmla="*/ 249374 w 11218359"/>
              <a:gd name="connsiteY22" fmla="*/ 1572973 h 1572972"/>
              <a:gd name="connsiteX23" fmla="*/ 260814 w 11218359"/>
              <a:gd name="connsiteY23" fmla="*/ 1572973 h 1572972"/>
              <a:gd name="connsiteX24" fmla="*/ 272253 w 11218359"/>
              <a:gd name="connsiteY24" fmla="*/ 1572973 h 1572972"/>
              <a:gd name="connsiteX25" fmla="*/ 283693 w 11218359"/>
              <a:gd name="connsiteY25" fmla="*/ 1572973 h 1572972"/>
              <a:gd name="connsiteX26" fmla="*/ 295132 w 11218359"/>
              <a:gd name="connsiteY26" fmla="*/ 1572973 h 1572972"/>
              <a:gd name="connsiteX27" fmla="*/ 306572 w 11218359"/>
              <a:gd name="connsiteY27" fmla="*/ 1572973 h 1572972"/>
              <a:gd name="connsiteX28" fmla="*/ 318011 w 11218359"/>
              <a:gd name="connsiteY28" fmla="*/ 1572973 h 1572972"/>
              <a:gd name="connsiteX29" fmla="*/ 329451 w 11218359"/>
              <a:gd name="connsiteY29" fmla="*/ 1572973 h 1572972"/>
              <a:gd name="connsiteX30" fmla="*/ 340890 w 11218359"/>
              <a:gd name="connsiteY30" fmla="*/ 1572973 h 1572972"/>
              <a:gd name="connsiteX31" fmla="*/ 352330 w 11218359"/>
              <a:gd name="connsiteY31" fmla="*/ 1572973 h 1572972"/>
              <a:gd name="connsiteX32" fmla="*/ 363769 w 11218359"/>
              <a:gd name="connsiteY32" fmla="*/ 1572973 h 1572972"/>
              <a:gd name="connsiteX33" fmla="*/ 375209 w 11218359"/>
              <a:gd name="connsiteY33" fmla="*/ 1572973 h 1572972"/>
              <a:gd name="connsiteX34" fmla="*/ 386648 w 11218359"/>
              <a:gd name="connsiteY34" fmla="*/ 1572973 h 1572972"/>
              <a:gd name="connsiteX35" fmla="*/ 398088 w 11218359"/>
              <a:gd name="connsiteY35" fmla="*/ 1572973 h 1572972"/>
              <a:gd name="connsiteX36" fmla="*/ 409527 w 11218359"/>
              <a:gd name="connsiteY36" fmla="*/ 1572973 h 1572972"/>
              <a:gd name="connsiteX37" fmla="*/ 420967 w 11218359"/>
              <a:gd name="connsiteY37" fmla="*/ 1572973 h 1572972"/>
              <a:gd name="connsiteX38" fmla="*/ 432406 w 11218359"/>
              <a:gd name="connsiteY38" fmla="*/ 1572973 h 1572972"/>
              <a:gd name="connsiteX39" fmla="*/ 443846 w 11218359"/>
              <a:gd name="connsiteY39" fmla="*/ 1572973 h 1572972"/>
              <a:gd name="connsiteX40" fmla="*/ 455285 w 11218359"/>
              <a:gd name="connsiteY40" fmla="*/ 1572973 h 1572972"/>
              <a:gd name="connsiteX41" fmla="*/ 466725 w 11218359"/>
              <a:gd name="connsiteY41" fmla="*/ 1572973 h 1572972"/>
              <a:gd name="connsiteX42" fmla="*/ 478165 w 11218359"/>
              <a:gd name="connsiteY42" fmla="*/ 1572973 h 1572972"/>
              <a:gd name="connsiteX43" fmla="*/ 489604 w 11218359"/>
              <a:gd name="connsiteY43" fmla="*/ 1572973 h 1572972"/>
              <a:gd name="connsiteX44" fmla="*/ 501044 w 11218359"/>
              <a:gd name="connsiteY44" fmla="*/ 1572973 h 1572972"/>
              <a:gd name="connsiteX45" fmla="*/ 512483 w 11218359"/>
              <a:gd name="connsiteY45" fmla="*/ 1572973 h 1572972"/>
              <a:gd name="connsiteX46" fmla="*/ 523923 w 11218359"/>
              <a:gd name="connsiteY46" fmla="*/ 1572973 h 1572972"/>
              <a:gd name="connsiteX47" fmla="*/ 535362 w 11218359"/>
              <a:gd name="connsiteY47" fmla="*/ 1572973 h 1572972"/>
              <a:gd name="connsiteX48" fmla="*/ 546802 w 11218359"/>
              <a:gd name="connsiteY48" fmla="*/ 1572973 h 1572972"/>
              <a:gd name="connsiteX49" fmla="*/ 558241 w 11218359"/>
              <a:gd name="connsiteY49" fmla="*/ 1572973 h 1572972"/>
              <a:gd name="connsiteX50" fmla="*/ 569681 w 11218359"/>
              <a:gd name="connsiteY50" fmla="*/ 1572973 h 1572972"/>
              <a:gd name="connsiteX51" fmla="*/ 581120 w 11218359"/>
              <a:gd name="connsiteY51" fmla="*/ 1572973 h 1572972"/>
              <a:gd name="connsiteX52" fmla="*/ 592560 w 11218359"/>
              <a:gd name="connsiteY52" fmla="*/ 1572973 h 1572972"/>
              <a:gd name="connsiteX53" fmla="*/ 603999 w 11218359"/>
              <a:gd name="connsiteY53" fmla="*/ 1572973 h 1572972"/>
              <a:gd name="connsiteX54" fmla="*/ 615439 w 11218359"/>
              <a:gd name="connsiteY54" fmla="*/ 1572973 h 1572972"/>
              <a:gd name="connsiteX55" fmla="*/ 626878 w 11218359"/>
              <a:gd name="connsiteY55" fmla="*/ 1572973 h 1572972"/>
              <a:gd name="connsiteX56" fmla="*/ 638318 w 11218359"/>
              <a:gd name="connsiteY56" fmla="*/ 1572973 h 1572972"/>
              <a:gd name="connsiteX57" fmla="*/ 649757 w 11218359"/>
              <a:gd name="connsiteY57" fmla="*/ 1572973 h 1572972"/>
              <a:gd name="connsiteX58" fmla="*/ 661192 w 11218359"/>
              <a:gd name="connsiteY58" fmla="*/ 1572973 h 1572972"/>
              <a:gd name="connsiteX59" fmla="*/ 672632 w 11218359"/>
              <a:gd name="connsiteY59" fmla="*/ 1572973 h 1572972"/>
              <a:gd name="connsiteX60" fmla="*/ 684071 w 11218359"/>
              <a:gd name="connsiteY60" fmla="*/ 1572973 h 1572972"/>
              <a:gd name="connsiteX61" fmla="*/ 695511 w 11218359"/>
              <a:gd name="connsiteY61" fmla="*/ 1572973 h 1572972"/>
              <a:gd name="connsiteX62" fmla="*/ 706950 w 11218359"/>
              <a:gd name="connsiteY62" fmla="*/ 1572973 h 1572972"/>
              <a:gd name="connsiteX63" fmla="*/ 718390 w 11218359"/>
              <a:gd name="connsiteY63" fmla="*/ 1572973 h 1572972"/>
              <a:gd name="connsiteX64" fmla="*/ 729829 w 11218359"/>
              <a:gd name="connsiteY64" fmla="*/ 1572973 h 1572972"/>
              <a:gd name="connsiteX65" fmla="*/ 741269 w 11218359"/>
              <a:gd name="connsiteY65" fmla="*/ 1572973 h 1572972"/>
              <a:gd name="connsiteX66" fmla="*/ 752708 w 11218359"/>
              <a:gd name="connsiteY66" fmla="*/ 1572973 h 1572972"/>
              <a:gd name="connsiteX67" fmla="*/ 764148 w 11218359"/>
              <a:gd name="connsiteY67" fmla="*/ 1572973 h 1572972"/>
              <a:gd name="connsiteX68" fmla="*/ 775587 w 11218359"/>
              <a:gd name="connsiteY68" fmla="*/ 1572973 h 1572972"/>
              <a:gd name="connsiteX69" fmla="*/ 787027 w 11218359"/>
              <a:gd name="connsiteY69" fmla="*/ 1572973 h 1572972"/>
              <a:gd name="connsiteX70" fmla="*/ 798467 w 11218359"/>
              <a:gd name="connsiteY70" fmla="*/ 1572973 h 1572972"/>
              <a:gd name="connsiteX71" fmla="*/ 809906 w 11218359"/>
              <a:gd name="connsiteY71" fmla="*/ 1572973 h 1572972"/>
              <a:gd name="connsiteX72" fmla="*/ 821346 w 11218359"/>
              <a:gd name="connsiteY72" fmla="*/ 1572973 h 1572972"/>
              <a:gd name="connsiteX73" fmla="*/ 832785 w 11218359"/>
              <a:gd name="connsiteY73" fmla="*/ 1572973 h 1572972"/>
              <a:gd name="connsiteX74" fmla="*/ 844225 w 11218359"/>
              <a:gd name="connsiteY74" fmla="*/ 1572973 h 1572972"/>
              <a:gd name="connsiteX75" fmla="*/ 855664 w 11218359"/>
              <a:gd name="connsiteY75" fmla="*/ 1572973 h 1572972"/>
              <a:gd name="connsiteX76" fmla="*/ 867104 w 11218359"/>
              <a:gd name="connsiteY76" fmla="*/ 1572973 h 1572972"/>
              <a:gd name="connsiteX77" fmla="*/ 878543 w 11218359"/>
              <a:gd name="connsiteY77" fmla="*/ 1572973 h 1572972"/>
              <a:gd name="connsiteX78" fmla="*/ 889983 w 11218359"/>
              <a:gd name="connsiteY78" fmla="*/ 1572973 h 1572972"/>
              <a:gd name="connsiteX79" fmla="*/ 901422 w 11218359"/>
              <a:gd name="connsiteY79" fmla="*/ 1572973 h 1572972"/>
              <a:gd name="connsiteX80" fmla="*/ 912862 w 11218359"/>
              <a:gd name="connsiteY80" fmla="*/ 1572973 h 1572972"/>
              <a:gd name="connsiteX81" fmla="*/ 924301 w 11218359"/>
              <a:gd name="connsiteY81" fmla="*/ 1572973 h 1572972"/>
              <a:gd name="connsiteX82" fmla="*/ 935741 w 11218359"/>
              <a:gd name="connsiteY82" fmla="*/ 1572973 h 1572972"/>
              <a:gd name="connsiteX83" fmla="*/ 947180 w 11218359"/>
              <a:gd name="connsiteY83" fmla="*/ 1572973 h 1572972"/>
              <a:gd name="connsiteX84" fmla="*/ 958620 w 11218359"/>
              <a:gd name="connsiteY84" fmla="*/ 1572973 h 1572972"/>
              <a:gd name="connsiteX85" fmla="*/ 970059 w 11218359"/>
              <a:gd name="connsiteY85" fmla="*/ 1572973 h 1572972"/>
              <a:gd name="connsiteX86" fmla="*/ 981499 w 11218359"/>
              <a:gd name="connsiteY86" fmla="*/ 1572973 h 1572972"/>
              <a:gd name="connsiteX87" fmla="*/ 992938 w 11218359"/>
              <a:gd name="connsiteY87" fmla="*/ 1572973 h 1572972"/>
              <a:gd name="connsiteX88" fmla="*/ 1004378 w 11218359"/>
              <a:gd name="connsiteY88" fmla="*/ 1572973 h 1572972"/>
              <a:gd name="connsiteX89" fmla="*/ 1015818 w 11218359"/>
              <a:gd name="connsiteY89" fmla="*/ 1572973 h 1572972"/>
              <a:gd name="connsiteX90" fmla="*/ 1027257 w 11218359"/>
              <a:gd name="connsiteY90" fmla="*/ 1572973 h 1572972"/>
              <a:gd name="connsiteX91" fmla="*/ 1038697 w 11218359"/>
              <a:gd name="connsiteY91" fmla="*/ 1572973 h 1572972"/>
              <a:gd name="connsiteX92" fmla="*/ 1050136 w 11218359"/>
              <a:gd name="connsiteY92" fmla="*/ 1572973 h 1572972"/>
              <a:gd name="connsiteX93" fmla="*/ 1061576 w 11218359"/>
              <a:gd name="connsiteY93" fmla="*/ 1572973 h 1572972"/>
              <a:gd name="connsiteX94" fmla="*/ 1073015 w 11218359"/>
              <a:gd name="connsiteY94" fmla="*/ 1572973 h 1572972"/>
              <a:gd name="connsiteX95" fmla="*/ 1084455 w 11218359"/>
              <a:gd name="connsiteY95" fmla="*/ 1572973 h 1572972"/>
              <a:gd name="connsiteX96" fmla="*/ 1095894 w 11218359"/>
              <a:gd name="connsiteY96" fmla="*/ 1572973 h 1572972"/>
              <a:gd name="connsiteX97" fmla="*/ 1107334 w 11218359"/>
              <a:gd name="connsiteY97" fmla="*/ 1572973 h 1572972"/>
              <a:gd name="connsiteX98" fmla="*/ 1118773 w 11218359"/>
              <a:gd name="connsiteY98" fmla="*/ 1572973 h 1572972"/>
              <a:gd name="connsiteX99" fmla="*/ 1130213 w 11218359"/>
              <a:gd name="connsiteY99" fmla="*/ 1572973 h 1572972"/>
              <a:gd name="connsiteX100" fmla="*/ 1141652 w 11218359"/>
              <a:gd name="connsiteY100" fmla="*/ 1572973 h 1572972"/>
              <a:gd name="connsiteX101" fmla="*/ 1153092 w 11218359"/>
              <a:gd name="connsiteY101" fmla="*/ 1572973 h 1572972"/>
              <a:gd name="connsiteX102" fmla="*/ 1164531 w 11218359"/>
              <a:gd name="connsiteY102" fmla="*/ 1572973 h 1572972"/>
              <a:gd name="connsiteX103" fmla="*/ 1175971 w 11218359"/>
              <a:gd name="connsiteY103" fmla="*/ 1572973 h 1572972"/>
              <a:gd name="connsiteX104" fmla="*/ 1187406 w 11218359"/>
              <a:gd name="connsiteY104" fmla="*/ 1572973 h 1572972"/>
              <a:gd name="connsiteX105" fmla="*/ 1198845 w 11218359"/>
              <a:gd name="connsiteY105" fmla="*/ 1572973 h 1572972"/>
              <a:gd name="connsiteX106" fmla="*/ 1210285 w 11218359"/>
              <a:gd name="connsiteY106" fmla="*/ 1572973 h 1572972"/>
              <a:gd name="connsiteX107" fmla="*/ 1221724 w 11218359"/>
              <a:gd name="connsiteY107" fmla="*/ 1572973 h 1572972"/>
              <a:gd name="connsiteX108" fmla="*/ 1233164 w 11218359"/>
              <a:gd name="connsiteY108" fmla="*/ 1572973 h 1572972"/>
              <a:gd name="connsiteX109" fmla="*/ 1244603 w 11218359"/>
              <a:gd name="connsiteY109" fmla="*/ 1572973 h 1572972"/>
              <a:gd name="connsiteX110" fmla="*/ 1256043 w 11218359"/>
              <a:gd name="connsiteY110" fmla="*/ 1572973 h 1572972"/>
              <a:gd name="connsiteX111" fmla="*/ 1267482 w 11218359"/>
              <a:gd name="connsiteY111" fmla="*/ 1572973 h 1572972"/>
              <a:gd name="connsiteX112" fmla="*/ 1278922 w 11218359"/>
              <a:gd name="connsiteY112" fmla="*/ 1572973 h 1572972"/>
              <a:gd name="connsiteX113" fmla="*/ 1290361 w 11218359"/>
              <a:gd name="connsiteY113" fmla="*/ 1572973 h 1572972"/>
              <a:gd name="connsiteX114" fmla="*/ 1301801 w 11218359"/>
              <a:gd name="connsiteY114" fmla="*/ 1572973 h 1572972"/>
              <a:gd name="connsiteX115" fmla="*/ 1313240 w 11218359"/>
              <a:gd name="connsiteY115" fmla="*/ 1572973 h 1572972"/>
              <a:gd name="connsiteX116" fmla="*/ 1324680 w 11218359"/>
              <a:gd name="connsiteY116" fmla="*/ 1572973 h 1572972"/>
              <a:gd name="connsiteX117" fmla="*/ 1336120 w 11218359"/>
              <a:gd name="connsiteY117" fmla="*/ 1572973 h 1572972"/>
              <a:gd name="connsiteX118" fmla="*/ 1347559 w 11218359"/>
              <a:gd name="connsiteY118" fmla="*/ 1572973 h 1572972"/>
              <a:gd name="connsiteX119" fmla="*/ 1358999 w 11218359"/>
              <a:gd name="connsiteY119" fmla="*/ 1572973 h 1572972"/>
              <a:gd name="connsiteX120" fmla="*/ 1370438 w 11218359"/>
              <a:gd name="connsiteY120" fmla="*/ 1572973 h 1572972"/>
              <a:gd name="connsiteX121" fmla="*/ 1381878 w 11218359"/>
              <a:gd name="connsiteY121" fmla="*/ 1572973 h 1572972"/>
              <a:gd name="connsiteX122" fmla="*/ 1393317 w 11218359"/>
              <a:gd name="connsiteY122" fmla="*/ 1572973 h 1572972"/>
              <a:gd name="connsiteX123" fmla="*/ 1404757 w 11218359"/>
              <a:gd name="connsiteY123" fmla="*/ 1572973 h 1572972"/>
              <a:gd name="connsiteX124" fmla="*/ 1416196 w 11218359"/>
              <a:gd name="connsiteY124" fmla="*/ 1572973 h 1572972"/>
              <a:gd name="connsiteX125" fmla="*/ 1427636 w 11218359"/>
              <a:gd name="connsiteY125" fmla="*/ 1572973 h 1572972"/>
              <a:gd name="connsiteX126" fmla="*/ 1439075 w 11218359"/>
              <a:gd name="connsiteY126" fmla="*/ 1572973 h 1572972"/>
              <a:gd name="connsiteX127" fmla="*/ 1450515 w 11218359"/>
              <a:gd name="connsiteY127" fmla="*/ 1572973 h 1572972"/>
              <a:gd name="connsiteX128" fmla="*/ 1461954 w 11218359"/>
              <a:gd name="connsiteY128" fmla="*/ 1572973 h 1572972"/>
              <a:gd name="connsiteX129" fmla="*/ 1473394 w 11218359"/>
              <a:gd name="connsiteY129" fmla="*/ 1572973 h 1572972"/>
              <a:gd name="connsiteX130" fmla="*/ 1484833 w 11218359"/>
              <a:gd name="connsiteY130" fmla="*/ 1572973 h 1572972"/>
              <a:gd name="connsiteX131" fmla="*/ 1496273 w 11218359"/>
              <a:gd name="connsiteY131" fmla="*/ 1572973 h 1572972"/>
              <a:gd name="connsiteX132" fmla="*/ 1507712 w 11218359"/>
              <a:gd name="connsiteY132" fmla="*/ 1572973 h 1572972"/>
              <a:gd name="connsiteX133" fmla="*/ 1519152 w 11218359"/>
              <a:gd name="connsiteY133" fmla="*/ 1572973 h 1572972"/>
              <a:gd name="connsiteX134" fmla="*/ 1530591 w 11218359"/>
              <a:gd name="connsiteY134" fmla="*/ 1572973 h 1572972"/>
              <a:gd name="connsiteX135" fmla="*/ 1542031 w 11218359"/>
              <a:gd name="connsiteY135" fmla="*/ 1572973 h 1572972"/>
              <a:gd name="connsiteX136" fmla="*/ 1553471 w 11218359"/>
              <a:gd name="connsiteY136" fmla="*/ 1572973 h 1572972"/>
              <a:gd name="connsiteX137" fmla="*/ 1564910 w 11218359"/>
              <a:gd name="connsiteY137" fmla="*/ 1572973 h 1572972"/>
              <a:gd name="connsiteX138" fmla="*/ 1576349 w 11218359"/>
              <a:gd name="connsiteY138" fmla="*/ 1572973 h 1572972"/>
              <a:gd name="connsiteX139" fmla="*/ 1587789 w 11218359"/>
              <a:gd name="connsiteY139" fmla="*/ 1572973 h 1572972"/>
              <a:gd name="connsiteX140" fmla="*/ 1599229 w 11218359"/>
              <a:gd name="connsiteY140" fmla="*/ 1572973 h 1572972"/>
              <a:gd name="connsiteX141" fmla="*/ 1610668 w 11218359"/>
              <a:gd name="connsiteY141" fmla="*/ 1572973 h 1572972"/>
              <a:gd name="connsiteX142" fmla="*/ 1622107 w 11218359"/>
              <a:gd name="connsiteY142" fmla="*/ 1572973 h 1572972"/>
              <a:gd name="connsiteX143" fmla="*/ 1633547 w 11218359"/>
              <a:gd name="connsiteY143" fmla="*/ 1572973 h 1572972"/>
              <a:gd name="connsiteX144" fmla="*/ 1644987 w 11218359"/>
              <a:gd name="connsiteY144" fmla="*/ 1572973 h 1572972"/>
              <a:gd name="connsiteX145" fmla="*/ 1656426 w 11218359"/>
              <a:gd name="connsiteY145" fmla="*/ 1572973 h 1572972"/>
              <a:gd name="connsiteX146" fmla="*/ 1667866 w 11218359"/>
              <a:gd name="connsiteY146" fmla="*/ 1572973 h 1572972"/>
              <a:gd name="connsiteX147" fmla="*/ 1679305 w 11218359"/>
              <a:gd name="connsiteY147" fmla="*/ 1572973 h 1572972"/>
              <a:gd name="connsiteX148" fmla="*/ 1690745 w 11218359"/>
              <a:gd name="connsiteY148" fmla="*/ 1572973 h 1572972"/>
              <a:gd name="connsiteX149" fmla="*/ 1702184 w 11218359"/>
              <a:gd name="connsiteY149" fmla="*/ 1572973 h 1572972"/>
              <a:gd name="connsiteX150" fmla="*/ 1713619 w 11218359"/>
              <a:gd name="connsiteY150" fmla="*/ 1572973 h 1572972"/>
              <a:gd name="connsiteX151" fmla="*/ 1725063 w 11218359"/>
              <a:gd name="connsiteY151" fmla="*/ 1572973 h 1572972"/>
              <a:gd name="connsiteX152" fmla="*/ 1736498 w 11218359"/>
              <a:gd name="connsiteY152" fmla="*/ 1572973 h 1572972"/>
              <a:gd name="connsiteX153" fmla="*/ 1747938 w 11218359"/>
              <a:gd name="connsiteY153" fmla="*/ 1572973 h 1572972"/>
              <a:gd name="connsiteX154" fmla="*/ 1759377 w 11218359"/>
              <a:gd name="connsiteY154" fmla="*/ 1572973 h 1572972"/>
              <a:gd name="connsiteX155" fmla="*/ 1770817 w 11218359"/>
              <a:gd name="connsiteY155" fmla="*/ 1572973 h 1572972"/>
              <a:gd name="connsiteX156" fmla="*/ 1782256 w 11218359"/>
              <a:gd name="connsiteY156" fmla="*/ 1572973 h 1572972"/>
              <a:gd name="connsiteX157" fmla="*/ 1793696 w 11218359"/>
              <a:gd name="connsiteY157" fmla="*/ 1572973 h 1572972"/>
              <a:gd name="connsiteX158" fmla="*/ 1805135 w 11218359"/>
              <a:gd name="connsiteY158" fmla="*/ 1572973 h 1572972"/>
              <a:gd name="connsiteX159" fmla="*/ 1816575 w 11218359"/>
              <a:gd name="connsiteY159" fmla="*/ 1572973 h 1572972"/>
              <a:gd name="connsiteX160" fmla="*/ 1828014 w 11218359"/>
              <a:gd name="connsiteY160" fmla="*/ 1572973 h 1572972"/>
              <a:gd name="connsiteX161" fmla="*/ 1839454 w 11218359"/>
              <a:gd name="connsiteY161" fmla="*/ 1572973 h 1572972"/>
              <a:gd name="connsiteX162" fmla="*/ 1850893 w 11218359"/>
              <a:gd name="connsiteY162" fmla="*/ 1572973 h 1572972"/>
              <a:gd name="connsiteX163" fmla="*/ 1862333 w 11218359"/>
              <a:gd name="connsiteY163" fmla="*/ 1572973 h 1572972"/>
              <a:gd name="connsiteX164" fmla="*/ 1873772 w 11218359"/>
              <a:gd name="connsiteY164" fmla="*/ 1572973 h 1572972"/>
              <a:gd name="connsiteX165" fmla="*/ 1885212 w 11218359"/>
              <a:gd name="connsiteY165" fmla="*/ 1572973 h 1572972"/>
              <a:gd name="connsiteX166" fmla="*/ 1896651 w 11218359"/>
              <a:gd name="connsiteY166" fmla="*/ 1572973 h 1572972"/>
              <a:gd name="connsiteX167" fmla="*/ 1908091 w 11218359"/>
              <a:gd name="connsiteY167" fmla="*/ 1572973 h 1572972"/>
              <a:gd name="connsiteX168" fmla="*/ 1919531 w 11218359"/>
              <a:gd name="connsiteY168" fmla="*/ 1572973 h 1572972"/>
              <a:gd name="connsiteX169" fmla="*/ 1930970 w 11218359"/>
              <a:gd name="connsiteY169" fmla="*/ 1572973 h 1572972"/>
              <a:gd name="connsiteX170" fmla="*/ 1942409 w 11218359"/>
              <a:gd name="connsiteY170" fmla="*/ 1572973 h 1572972"/>
              <a:gd name="connsiteX171" fmla="*/ 1953849 w 11218359"/>
              <a:gd name="connsiteY171" fmla="*/ 1572973 h 1572972"/>
              <a:gd name="connsiteX172" fmla="*/ 1965289 w 11218359"/>
              <a:gd name="connsiteY172" fmla="*/ 1572973 h 1572972"/>
              <a:gd name="connsiteX173" fmla="*/ 1976728 w 11218359"/>
              <a:gd name="connsiteY173" fmla="*/ 1572973 h 1572972"/>
              <a:gd name="connsiteX174" fmla="*/ 1988168 w 11218359"/>
              <a:gd name="connsiteY174" fmla="*/ 1572973 h 1572972"/>
              <a:gd name="connsiteX175" fmla="*/ 1999607 w 11218359"/>
              <a:gd name="connsiteY175" fmla="*/ 1572973 h 1572972"/>
              <a:gd name="connsiteX176" fmla="*/ 2011047 w 11218359"/>
              <a:gd name="connsiteY176" fmla="*/ 1572973 h 1572972"/>
              <a:gd name="connsiteX177" fmla="*/ 2022486 w 11218359"/>
              <a:gd name="connsiteY177" fmla="*/ 1572973 h 1572972"/>
              <a:gd name="connsiteX178" fmla="*/ 2033926 w 11218359"/>
              <a:gd name="connsiteY178" fmla="*/ 1572973 h 1572972"/>
              <a:gd name="connsiteX179" fmla="*/ 2045365 w 11218359"/>
              <a:gd name="connsiteY179" fmla="*/ 1572973 h 1572972"/>
              <a:gd name="connsiteX180" fmla="*/ 2056805 w 11218359"/>
              <a:gd name="connsiteY180" fmla="*/ 1572973 h 1572972"/>
              <a:gd name="connsiteX181" fmla="*/ 2068244 w 11218359"/>
              <a:gd name="connsiteY181" fmla="*/ 1572973 h 1572972"/>
              <a:gd name="connsiteX182" fmla="*/ 2079684 w 11218359"/>
              <a:gd name="connsiteY182" fmla="*/ 1572973 h 1572972"/>
              <a:gd name="connsiteX183" fmla="*/ 2091123 w 11218359"/>
              <a:gd name="connsiteY183" fmla="*/ 1572973 h 1572972"/>
              <a:gd name="connsiteX184" fmla="*/ 2102563 w 11218359"/>
              <a:gd name="connsiteY184" fmla="*/ 1572973 h 1572972"/>
              <a:gd name="connsiteX185" fmla="*/ 2114002 w 11218359"/>
              <a:gd name="connsiteY185" fmla="*/ 1572973 h 1572972"/>
              <a:gd name="connsiteX186" fmla="*/ 2125442 w 11218359"/>
              <a:gd name="connsiteY186" fmla="*/ 1572973 h 1572972"/>
              <a:gd name="connsiteX187" fmla="*/ 2136882 w 11218359"/>
              <a:gd name="connsiteY187" fmla="*/ 1572973 h 1572972"/>
              <a:gd name="connsiteX188" fmla="*/ 2148321 w 11218359"/>
              <a:gd name="connsiteY188" fmla="*/ 1572973 h 1572972"/>
              <a:gd name="connsiteX189" fmla="*/ 2159760 w 11218359"/>
              <a:gd name="connsiteY189" fmla="*/ 1572973 h 1572972"/>
              <a:gd name="connsiteX190" fmla="*/ 2171200 w 11218359"/>
              <a:gd name="connsiteY190" fmla="*/ 1572973 h 1572972"/>
              <a:gd name="connsiteX191" fmla="*/ 2182640 w 11218359"/>
              <a:gd name="connsiteY191" fmla="*/ 1572973 h 1572972"/>
              <a:gd name="connsiteX192" fmla="*/ 2194079 w 11218359"/>
              <a:gd name="connsiteY192" fmla="*/ 1572973 h 1572972"/>
              <a:gd name="connsiteX193" fmla="*/ 2205519 w 11218359"/>
              <a:gd name="connsiteY193" fmla="*/ 1572973 h 1572972"/>
              <a:gd name="connsiteX194" fmla="*/ 2216958 w 11218359"/>
              <a:gd name="connsiteY194" fmla="*/ 1572973 h 1572972"/>
              <a:gd name="connsiteX195" fmla="*/ 2228393 w 11218359"/>
              <a:gd name="connsiteY195" fmla="*/ 1572973 h 1572972"/>
              <a:gd name="connsiteX196" fmla="*/ 2239837 w 11218359"/>
              <a:gd name="connsiteY196" fmla="*/ 1572973 h 1572972"/>
              <a:gd name="connsiteX197" fmla="*/ 2251272 w 11218359"/>
              <a:gd name="connsiteY197" fmla="*/ 1572973 h 1572972"/>
              <a:gd name="connsiteX198" fmla="*/ 2262716 w 11218359"/>
              <a:gd name="connsiteY198" fmla="*/ 1572973 h 1572972"/>
              <a:gd name="connsiteX199" fmla="*/ 2274151 w 11218359"/>
              <a:gd name="connsiteY199" fmla="*/ 1572973 h 1572972"/>
              <a:gd name="connsiteX200" fmla="*/ 2285591 w 11218359"/>
              <a:gd name="connsiteY200" fmla="*/ 1572973 h 1572972"/>
              <a:gd name="connsiteX201" fmla="*/ 2297030 w 11218359"/>
              <a:gd name="connsiteY201" fmla="*/ 1572973 h 1572972"/>
              <a:gd name="connsiteX202" fmla="*/ 2308470 w 11218359"/>
              <a:gd name="connsiteY202" fmla="*/ 1572973 h 1572972"/>
              <a:gd name="connsiteX203" fmla="*/ 2319909 w 11218359"/>
              <a:gd name="connsiteY203" fmla="*/ 1572973 h 1572972"/>
              <a:gd name="connsiteX204" fmla="*/ 2331349 w 11218359"/>
              <a:gd name="connsiteY204" fmla="*/ 1572973 h 1572972"/>
              <a:gd name="connsiteX205" fmla="*/ 2342788 w 11218359"/>
              <a:gd name="connsiteY205" fmla="*/ 1572973 h 1572972"/>
              <a:gd name="connsiteX206" fmla="*/ 2354228 w 11218359"/>
              <a:gd name="connsiteY206" fmla="*/ 1572973 h 1572972"/>
              <a:gd name="connsiteX207" fmla="*/ 2365667 w 11218359"/>
              <a:gd name="connsiteY207" fmla="*/ 1572973 h 1572972"/>
              <a:gd name="connsiteX208" fmla="*/ 2377107 w 11218359"/>
              <a:gd name="connsiteY208" fmla="*/ 1572973 h 1572972"/>
              <a:gd name="connsiteX209" fmla="*/ 2388546 w 11218359"/>
              <a:gd name="connsiteY209" fmla="*/ 1572973 h 1572972"/>
              <a:gd name="connsiteX210" fmla="*/ 2399986 w 11218359"/>
              <a:gd name="connsiteY210" fmla="*/ 1572973 h 1572972"/>
              <a:gd name="connsiteX211" fmla="*/ 2411425 w 11218359"/>
              <a:gd name="connsiteY211" fmla="*/ 1572973 h 1572972"/>
              <a:gd name="connsiteX212" fmla="*/ 2422865 w 11218359"/>
              <a:gd name="connsiteY212" fmla="*/ 1572973 h 1572972"/>
              <a:gd name="connsiteX213" fmla="*/ 2434304 w 11218359"/>
              <a:gd name="connsiteY213" fmla="*/ 1572973 h 1572972"/>
              <a:gd name="connsiteX214" fmla="*/ 2445744 w 11218359"/>
              <a:gd name="connsiteY214" fmla="*/ 1572973 h 1572972"/>
              <a:gd name="connsiteX215" fmla="*/ 2457184 w 11218359"/>
              <a:gd name="connsiteY215" fmla="*/ 1572973 h 1572972"/>
              <a:gd name="connsiteX216" fmla="*/ 2468623 w 11218359"/>
              <a:gd name="connsiteY216" fmla="*/ 1572973 h 1572972"/>
              <a:gd name="connsiteX217" fmla="*/ 2480062 w 11218359"/>
              <a:gd name="connsiteY217" fmla="*/ 1572973 h 1572972"/>
              <a:gd name="connsiteX218" fmla="*/ 2491502 w 11218359"/>
              <a:gd name="connsiteY218" fmla="*/ 1572973 h 1572972"/>
              <a:gd name="connsiteX219" fmla="*/ 2502942 w 11218359"/>
              <a:gd name="connsiteY219" fmla="*/ 1572973 h 1572972"/>
              <a:gd name="connsiteX220" fmla="*/ 2514381 w 11218359"/>
              <a:gd name="connsiteY220" fmla="*/ 1572973 h 1572972"/>
              <a:gd name="connsiteX221" fmla="*/ 2525821 w 11218359"/>
              <a:gd name="connsiteY221" fmla="*/ 1572973 h 1572972"/>
              <a:gd name="connsiteX222" fmla="*/ 2537260 w 11218359"/>
              <a:gd name="connsiteY222" fmla="*/ 1572973 h 1572972"/>
              <a:gd name="connsiteX223" fmla="*/ 2548700 w 11218359"/>
              <a:gd name="connsiteY223" fmla="*/ 1572973 h 1572972"/>
              <a:gd name="connsiteX224" fmla="*/ 2560139 w 11218359"/>
              <a:gd name="connsiteY224" fmla="*/ 1572973 h 1572972"/>
              <a:gd name="connsiteX225" fmla="*/ 2571579 w 11218359"/>
              <a:gd name="connsiteY225" fmla="*/ 1572973 h 1572972"/>
              <a:gd name="connsiteX226" fmla="*/ 2583018 w 11218359"/>
              <a:gd name="connsiteY226" fmla="*/ 1572973 h 1572972"/>
              <a:gd name="connsiteX227" fmla="*/ 2594458 w 11218359"/>
              <a:gd name="connsiteY227" fmla="*/ 1572973 h 1572972"/>
              <a:gd name="connsiteX228" fmla="*/ 2605897 w 11218359"/>
              <a:gd name="connsiteY228" fmla="*/ 1572973 h 1572972"/>
              <a:gd name="connsiteX229" fmla="*/ 2617337 w 11218359"/>
              <a:gd name="connsiteY229" fmla="*/ 1572973 h 1572972"/>
              <a:gd name="connsiteX230" fmla="*/ 2628776 w 11218359"/>
              <a:gd name="connsiteY230" fmla="*/ 1572973 h 1572972"/>
              <a:gd name="connsiteX231" fmla="*/ 2640216 w 11218359"/>
              <a:gd name="connsiteY231" fmla="*/ 1572973 h 1572972"/>
              <a:gd name="connsiteX232" fmla="*/ 2651655 w 11218359"/>
              <a:gd name="connsiteY232" fmla="*/ 1572973 h 1572972"/>
              <a:gd name="connsiteX233" fmla="*/ 2663095 w 11218359"/>
              <a:gd name="connsiteY233" fmla="*/ 1572973 h 1572972"/>
              <a:gd name="connsiteX234" fmla="*/ 2674535 w 11218359"/>
              <a:gd name="connsiteY234" fmla="*/ 1572973 h 1572972"/>
              <a:gd name="connsiteX235" fmla="*/ 2685974 w 11218359"/>
              <a:gd name="connsiteY235" fmla="*/ 1572973 h 1572972"/>
              <a:gd name="connsiteX236" fmla="*/ 2697413 w 11218359"/>
              <a:gd name="connsiteY236" fmla="*/ 1572973 h 1572972"/>
              <a:gd name="connsiteX237" fmla="*/ 2708853 w 11218359"/>
              <a:gd name="connsiteY237" fmla="*/ 1572973 h 1572972"/>
              <a:gd name="connsiteX238" fmla="*/ 2720293 w 11218359"/>
              <a:gd name="connsiteY238" fmla="*/ 1572973 h 1572972"/>
              <a:gd name="connsiteX239" fmla="*/ 2731727 w 11218359"/>
              <a:gd name="connsiteY239" fmla="*/ 1572973 h 1572972"/>
              <a:gd name="connsiteX240" fmla="*/ 2743172 w 11218359"/>
              <a:gd name="connsiteY240" fmla="*/ 1572973 h 1572972"/>
              <a:gd name="connsiteX241" fmla="*/ 2754611 w 11218359"/>
              <a:gd name="connsiteY241" fmla="*/ 1572973 h 1572972"/>
              <a:gd name="connsiteX242" fmla="*/ 2766046 w 11218359"/>
              <a:gd name="connsiteY242" fmla="*/ 1572973 h 1572972"/>
              <a:gd name="connsiteX243" fmla="*/ 2777490 w 11218359"/>
              <a:gd name="connsiteY243" fmla="*/ 1572973 h 1572972"/>
              <a:gd name="connsiteX244" fmla="*/ 2788925 w 11218359"/>
              <a:gd name="connsiteY244" fmla="*/ 1572973 h 1572972"/>
              <a:gd name="connsiteX245" fmla="*/ 2800364 w 11218359"/>
              <a:gd name="connsiteY245" fmla="*/ 1572973 h 1572972"/>
              <a:gd name="connsiteX246" fmla="*/ 2811804 w 11218359"/>
              <a:gd name="connsiteY246" fmla="*/ 1572973 h 1572972"/>
              <a:gd name="connsiteX247" fmla="*/ 2823243 w 11218359"/>
              <a:gd name="connsiteY247" fmla="*/ 1572973 h 1572972"/>
              <a:gd name="connsiteX248" fmla="*/ 2834683 w 11218359"/>
              <a:gd name="connsiteY248" fmla="*/ 1572973 h 1572972"/>
              <a:gd name="connsiteX249" fmla="*/ 2846123 w 11218359"/>
              <a:gd name="connsiteY249" fmla="*/ 1572973 h 1572972"/>
              <a:gd name="connsiteX250" fmla="*/ 2857562 w 11218359"/>
              <a:gd name="connsiteY250" fmla="*/ 1572973 h 1572972"/>
              <a:gd name="connsiteX251" fmla="*/ 2869001 w 11218359"/>
              <a:gd name="connsiteY251" fmla="*/ 1572973 h 1572972"/>
              <a:gd name="connsiteX252" fmla="*/ 2880441 w 11218359"/>
              <a:gd name="connsiteY252" fmla="*/ 1572973 h 1572972"/>
              <a:gd name="connsiteX253" fmla="*/ 2891881 w 11218359"/>
              <a:gd name="connsiteY253" fmla="*/ 1572973 h 1572972"/>
              <a:gd name="connsiteX254" fmla="*/ 2903320 w 11218359"/>
              <a:gd name="connsiteY254" fmla="*/ 1572973 h 1572972"/>
              <a:gd name="connsiteX255" fmla="*/ 2914760 w 11218359"/>
              <a:gd name="connsiteY255" fmla="*/ 1572973 h 1572972"/>
              <a:gd name="connsiteX256" fmla="*/ 2926199 w 11218359"/>
              <a:gd name="connsiteY256" fmla="*/ 1572973 h 1572972"/>
              <a:gd name="connsiteX257" fmla="*/ 2937639 w 11218359"/>
              <a:gd name="connsiteY257" fmla="*/ 1572973 h 1572972"/>
              <a:gd name="connsiteX258" fmla="*/ 2949078 w 11218359"/>
              <a:gd name="connsiteY258" fmla="*/ 1572973 h 1572972"/>
              <a:gd name="connsiteX259" fmla="*/ 2960518 w 11218359"/>
              <a:gd name="connsiteY259" fmla="*/ 1572973 h 1572972"/>
              <a:gd name="connsiteX260" fmla="*/ 2971957 w 11218359"/>
              <a:gd name="connsiteY260" fmla="*/ 1572973 h 1572972"/>
              <a:gd name="connsiteX261" fmla="*/ 2983397 w 11218359"/>
              <a:gd name="connsiteY261" fmla="*/ 1572973 h 1572972"/>
              <a:gd name="connsiteX262" fmla="*/ 2994837 w 11218359"/>
              <a:gd name="connsiteY262" fmla="*/ 1572973 h 1572972"/>
              <a:gd name="connsiteX263" fmla="*/ 3006276 w 11218359"/>
              <a:gd name="connsiteY263" fmla="*/ 1572973 h 1572972"/>
              <a:gd name="connsiteX264" fmla="*/ 3017715 w 11218359"/>
              <a:gd name="connsiteY264" fmla="*/ 1572973 h 1572972"/>
              <a:gd name="connsiteX265" fmla="*/ 3029155 w 11218359"/>
              <a:gd name="connsiteY265" fmla="*/ 1572973 h 1572972"/>
              <a:gd name="connsiteX266" fmla="*/ 3040594 w 11218359"/>
              <a:gd name="connsiteY266" fmla="*/ 1572973 h 1572972"/>
              <a:gd name="connsiteX267" fmla="*/ 3052034 w 11218359"/>
              <a:gd name="connsiteY267" fmla="*/ 1572973 h 1572972"/>
              <a:gd name="connsiteX268" fmla="*/ 3063474 w 11218359"/>
              <a:gd name="connsiteY268" fmla="*/ 1572973 h 1572972"/>
              <a:gd name="connsiteX269" fmla="*/ 3074913 w 11218359"/>
              <a:gd name="connsiteY269" fmla="*/ 1572973 h 1572972"/>
              <a:gd name="connsiteX270" fmla="*/ 3086352 w 11218359"/>
              <a:gd name="connsiteY270" fmla="*/ 1572973 h 1572972"/>
              <a:gd name="connsiteX271" fmla="*/ 3097792 w 11218359"/>
              <a:gd name="connsiteY271" fmla="*/ 1572973 h 1572972"/>
              <a:gd name="connsiteX272" fmla="*/ 3109232 w 11218359"/>
              <a:gd name="connsiteY272" fmla="*/ 1572973 h 1572972"/>
              <a:gd name="connsiteX273" fmla="*/ 3120671 w 11218359"/>
              <a:gd name="connsiteY273" fmla="*/ 1572973 h 1572972"/>
              <a:gd name="connsiteX274" fmla="*/ 3132111 w 11218359"/>
              <a:gd name="connsiteY274" fmla="*/ 1572973 h 1572972"/>
              <a:gd name="connsiteX275" fmla="*/ 3143550 w 11218359"/>
              <a:gd name="connsiteY275" fmla="*/ 1572973 h 1572972"/>
              <a:gd name="connsiteX276" fmla="*/ 3154990 w 11218359"/>
              <a:gd name="connsiteY276" fmla="*/ 1572973 h 1572972"/>
              <a:gd name="connsiteX277" fmla="*/ 3166429 w 11218359"/>
              <a:gd name="connsiteY277" fmla="*/ 1572973 h 1572972"/>
              <a:gd name="connsiteX278" fmla="*/ 3177869 w 11218359"/>
              <a:gd name="connsiteY278" fmla="*/ 1572973 h 1572972"/>
              <a:gd name="connsiteX279" fmla="*/ 3189308 w 11218359"/>
              <a:gd name="connsiteY279" fmla="*/ 1572973 h 1572972"/>
              <a:gd name="connsiteX280" fmla="*/ 3200748 w 11218359"/>
              <a:gd name="connsiteY280" fmla="*/ 1572973 h 1572972"/>
              <a:gd name="connsiteX281" fmla="*/ 3212187 w 11218359"/>
              <a:gd name="connsiteY281" fmla="*/ 1572973 h 1572972"/>
              <a:gd name="connsiteX282" fmla="*/ 3223627 w 11218359"/>
              <a:gd name="connsiteY282" fmla="*/ 1572973 h 1572972"/>
              <a:gd name="connsiteX283" fmla="*/ 3235066 w 11218359"/>
              <a:gd name="connsiteY283" fmla="*/ 1572973 h 1572972"/>
              <a:gd name="connsiteX284" fmla="*/ 3246501 w 11218359"/>
              <a:gd name="connsiteY284" fmla="*/ 1572973 h 1572972"/>
              <a:gd name="connsiteX285" fmla="*/ 3257945 w 11218359"/>
              <a:gd name="connsiteY285" fmla="*/ 1572973 h 1572972"/>
              <a:gd name="connsiteX286" fmla="*/ 3269385 w 11218359"/>
              <a:gd name="connsiteY286" fmla="*/ 1572973 h 1572972"/>
              <a:gd name="connsiteX287" fmla="*/ 3280825 w 11218359"/>
              <a:gd name="connsiteY287" fmla="*/ 1572973 h 1572972"/>
              <a:gd name="connsiteX288" fmla="*/ 3292264 w 11218359"/>
              <a:gd name="connsiteY288" fmla="*/ 1572973 h 1572972"/>
              <a:gd name="connsiteX289" fmla="*/ 3303699 w 11218359"/>
              <a:gd name="connsiteY289" fmla="*/ 1572973 h 1572972"/>
              <a:gd name="connsiteX290" fmla="*/ 3315143 w 11218359"/>
              <a:gd name="connsiteY290" fmla="*/ 1572973 h 1572972"/>
              <a:gd name="connsiteX291" fmla="*/ 3326578 w 11218359"/>
              <a:gd name="connsiteY291" fmla="*/ 1572973 h 1572972"/>
              <a:gd name="connsiteX292" fmla="*/ 3338017 w 11218359"/>
              <a:gd name="connsiteY292" fmla="*/ 1572973 h 1572972"/>
              <a:gd name="connsiteX293" fmla="*/ 3349457 w 11218359"/>
              <a:gd name="connsiteY293" fmla="*/ 1572973 h 1572972"/>
              <a:gd name="connsiteX294" fmla="*/ 3360896 w 11218359"/>
              <a:gd name="connsiteY294" fmla="*/ 1572973 h 1572972"/>
              <a:gd name="connsiteX295" fmla="*/ 3372336 w 11218359"/>
              <a:gd name="connsiteY295" fmla="*/ 1572973 h 1572972"/>
              <a:gd name="connsiteX296" fmla="*/ 3383776 w 11218359"/>
              <a:gd name="connsiteY296" fmla="*/ 1572973 h 1572972"/>
              <a:gd name="connsiteX297" fmla="*/ 3395215 w 11218359"/>
              <a:gd name="connsiteY297" fmla="*/ 1572973 h 1572972"/>
              <a:gd name="connsiteX298" fmla="*/ 3406654 w 11218359"/>
              <a:gd name="connsiteY298" fmla="*/ 1572973 h 1572972"/>
              <a:gd name="connsiteX299" fmla="*/ 3418094 w 11218359"/>
              <a:gd name="connsiteY299" fmla="*/ 1572973 h 1572972"/>
              <a:gd name="connsiteX300" fmla="*/ 3429534 w 11218359"/>
              <a:gd name="connsiteY300" fmla="*/ 1572973 h 1572972"/>
              <a:gd name="connsiteX301" fmla="*/ 3440973 w 11218359"/>
              <a:gd name="connsiteY301" fmla="*/ 1572973 h 1572972"/>
              <a:gd name="connsiteX302" fmla="*/ 3452413 w 11218359"/>
              <a:gd name="connsiteY302" fmla="*/ 1572973 h 1572972"/>
              <a:gd name="connsiteX303" fmla="*/ 3463852 w 11218359"/>
              <a:gd name="connsiteY303" fmla="*/ 1572973 h 1572972"/>
              <a:gd name="connsiteX304" fmla="*/ 3475292 w 11218359"/>
              <a:gd name="connsiteY304" fmla="*/ 1572973 h 1572972"/>
              <a:gd name="connsiteX305" fmla="*/ 3486731 w 11218359"/>
              <a:gd name="connsiteY305" fmla="*/ 1572973 h 1572972"/>
              <a:gd name="connsiteX306" fmla="*/ 3498171 w 11218359"/>
              <a:gd name="connsiteY306" fmla="*/ 1572973 h 1572972"/>
              <a:gd name="connsiteX307" fmla="*/ 3509610 w 11218359"/>
              <a:gd name="connsiteY307" fmla="*/ 1572973 h 1572972"/>
              <a:gd name="connsiteX308" fmla="*/ 3521050 w 11218359"/>
              <a:gd name="connsiteY308" fmla="*/ 1572973 h 1572972"/>
              <a:gd name="connsiteX309" fmla="*/ 3532489 w 11218359"/>
              <a:gd name="connsiteY309" fmla="*/ 1572973 h 1572972"/>
              <a:gd name="connsiteX310" fmla="*/ 3543929 w 11218359"/>
              <a:gd name="connsiteY310" fmla="*/ 1572973 h 1572972"/>
              <a:gd name="connsiteX311" fmla="*/ 3555368 w 11218359"/>
              <a:gd name="connsiteY311" fmla="*/ 1572973 h 1572972"/>
              <a:gd name="connsiteX312" fmla="*/ 3566808 w 11218359"/>
              <a:gd name="connsiteY312" fmla="*/ 1572973 h 1572972"/>
              <a:gd name="connsiteX313" fmla="*/ 3578247 w 11218359"/>
              <a:gd name="connsiteY313" fmla="*/ 1572973 h 1572972"/>
              <a:gd name="connsiteX314" fmla="*/ 3589687 w 11218359"/>
              <a:gd name="connsiteY314" fmla="*/ 1572973 h 1572972"/>
              <a:gd name="connsiteX315" fmla="*/ 3601127 w 11218359"/>
              <a:gd name="connsiteY315" fmla="*/ 1572973 h 1572972"/>
              <a:gd name="connsiteX316" fmla="*/ 3612566 w 11218359"/>
              <a:gd name="connsiteY316" fmla="*/ 1572973 h 1572972"/>
              <a:gd name="connsiteX317" fmla="*/ 3624005 w 11218359"/>
              <a:gd name="connsiteY317" fmla="*/ 1572973 h 1572972"/>
              <a:gd name="connsiteX318" fmla="*/ 3635445 w 11218359"/>
              <a:gd name="connsiteY318" fmla="*/ 1572973 h 1572972"/>
              <a:gd name="connsiteX319" fmla="*/ 3646885 w 11218359"/>
              <a:gd name="connsiteY319" fmla="*/ 1572973 h 1572972"/>
              <a:gd name="connsiteX320" fmla="*/ 3658324 w 11218359"/>
              <a:gd name="connsiteY320" fmla="*/ 1572973 h 1572972"/>
              <a:gd name="connsiteX321" fmla="*/ 3669764 w 11218359"/>
              <a:gd name="connsiteY321" fmla="*/ 1572973 h 1572972"/>
              <a:gd name="connsiteX322" fmla="*/ 3681203 w 11218359"/>
              <a:gd name="connsiteY322" fmla="*/ 1572973 h 1572972"/>
              <a:gd name="connsiteX323" fmla="*/ 3692643 w 11218359"/>
              <a:gd name="connsiteY323" fmla="*/ 1572973 h 1572972"/>
              <a:gd name="connsiteX324" fmla="*/ 3704082 w 11218359"/>
              <a:gd name="connsiteY324" fmla="*/ 1572973 h 1572972"/>
              <a:gd name="connsiteX325" fmla="*/ 3715522 w 11218359"/>
              <a:gd name="connsiteY325" fmla="*/ 1572973 h 1572972"/>
              <a:gd name="connsiteX326" fmla="*/ 3726961 w 11218359"/>
              <a:gd name="connsiteY326" fmla="*/ 1572973 h 1572972"/>
              <a:gd name="connsiteX327" fmla="*/ 3738401 w 11218359"/>
              <a:gd name="connsiteY327" fmla="*/ 1572973 h 1572972"/>
              <a:gd name="connsiteX328" fmla="*/ 3749840 w 11218359"/>
              <a:gd name="connsiteY328" fmla="*/ 1572973 h 1572972"/>
              <a:gd name="connsiteX329" fmla="*/ 3761280 w 11218359"/>
              <a:gd name="connsiteY329" fmla="*/ 1572973 h 1572972"/>
              <a:gd name="connsiteX330" fmla="*/ 3772719 w 11218359"/>
              <a:gd name="connsiteY330" fmla="*/ 1572973 h 1572972"/>
              <a:gd name="connsiteX331" fmla="*/ 3784154 w 11218359"/>
              <a:gd name="connsiteY331" fmla="*/ 1572973 h 1572972"/>
              <a:gd name="connsiteX332" fmla="*/ 3795598 w 11218359"/>
              <a:gd name="connsiteY332" fmla="*/ 1572973 h 1572972"/>
              <a:gd name="connsiteX333" fmla="*/ 3807033 w 11218359"/>
              <a:gd name="connsiteY333" fmla="*/ 1572973 h 1572972"/>
              <a:gd name="connsiteX334" fmla="*/ 3818473 w 11218359"/>
              <a:gd name="connsiteY334" fmla="*/ 1572973 h 1572972"/>
              <a:gd name="connsiteX335" fmla="*/ 3829917 w 11218359"/>
              <a:gd name="connsiteY335" fmla="*/ 1572973 h 1572972"/>
              <a:gd name="connsiteX336" fmla="*/ 3841352 w 11218359"/>
              <a:gd name="connsiteY336" fmla="*/ 1572973 h 1572972"/>
              <a:gd name="connsiteX337" fmla="*/ 3852791 w 11218359"/>
              <a:gd name="connsiteY337" fmla="*/ 1572973 h 1572972"/>
              <a:gd name="connsiteX338" fmla="*/ 3864231 w 11218359"/>
              <a:gd name="connsiteY338" fmla="*/ 1572973 h 1572972"/>
              <a:gd name="connsiteX339" fmla="*/ 3875670 w 11218359"/>
              <a:gd name="connsiteY339" fmla="*/ 1572973 h 1572972"/>
              <a:gd name="connsiteX340" fmla="*/ 3887110 w 11218359"/>
              <a:gd name="connsiteY340" fmla="*/ 563385 h 1572972"/>
              <a:gd name="connsiteX341" fmla="*/ 3898549 w 11218359"/>
              <a:gd name="connsiteY341" fmla="*/ 286950 h 1572972"/>
              <a:gd name="connsiteX342" fmla="*/ 3909989 w 11218359"/>
              <a:gd name="connsiteY342" fmla="*/ 452209 h 1572972"/>
              <a:gd name="connsiteX343" fmla="*/ 3921447 w 11218359"/>
              <a:gd name="connsiteY343" fmla="*/ 630988 h 1572972"/>
              <a:gd name="connsiteX344" fmla="*/ 3932878 w 11218359"/>
              <a:gd name="connsiteY344" fmla="*/ 597937 h 1572972"/>
              <a:gd name="connsiteX345" fmla="*/ 3944307 w 11218359"/>
              <a:gd name="connsiteY345" fmla="*/ 198310 h 1572972"/>
              <a:gd name="connsiteX346" fmla="*/ 3955737 w 11218359"/>
              <a:gd name="connsiteY346" fmla="*/ 0 h 1572972"/>
              <a:gd name="connsiteX347" fmla="*/ 3967167 w 11218359"/>
              <a:gd name="connsiteY347" fmla="*/ 178779 h 1572972"/>
              <a:gd name="connsiteX348" fmla="*/ 3978645 w 11218359"/>
              <a:gd name="connsiteY348" fmla="*/ 198310 h 1572972"/>
              <a:gd name="connsiteX349" fmla="*/ 3990075 w 11218359"/>
              <a:gd name="connsiteY349" fmla="*/ 329017 h 1572972"/>
              <a:gd name="connsiteX350" fmla="*/ 4001505 w 11218359"/>
              <a:gd name="connsiteY350" fmla="*/ 624983 h 1572972"/>
              <a:gd name="connsiteX351" fmla="*/ 4012935 w 11218359"/>
              <a:gd name="connsiteY351" fmla="*/ 716623 h 1572972"/>
              <a:gd name="connsiteX352" fmla="*/ 4024365 w 11218359"/>
              <a:gd name="connsiteY352" fmla="*/ 115681 h 1572972"/>
              <a:gd name="connsiteX353" fmla="*/ 4035843 w 11218359"/>
              <a:gd name="connsiteY353" fmla="*/ 624983 h 1572972"/>
              <a:gd name="connsiteX354" fmla="*/ 4047273 w 11218359"/>
              <a:gd name="connsiteY354" fmla="*/ 1559452 h 1572972"/>
              <a:gd name="connsiteX355" fmla="*/ 4058702 w 11218359"/>
              <a:gd name="connsiteY355" fmla="*/ 1569968 h 1572972"/>
              <a:gd name="connsiteX356" fmla="*/ 4070133 w 11218359"/>
              <a:gd name="connsiteY356" fmla="*/ 1571473 h 1572972"/>
              <a:gd name="connsiteX357" fmla="*/ 4081563 w 11218359"/>
              <a:gd name="connsiteY357" fmla="*/ 1572973 h 1572972"/>
              <a:gd name="connsiteX358" fmla="*/ 4093040 w 11218359"/>
              <a:gd name="connsiteY358" fmla="*/ 1572973 h 1572972"/>
              <a:gd name="connsiteX359" fmla="*/ 4104471 w 11218359"/>
              <a:gd name="connsiteY359" fmla="*/ 1572973 h 1572972"/>
              <a:gd name="connsiteX360" fmla="*/ 4115900 w 11218359"/>
              <a:gd name="connsiteY360" fmla="*/ 1572973 h 1572972"/>
              <a:gd name="connsiteX361" fmla="*/ 4127330 w 11218359"/>
              <a:gd name="connsiteY361" fmla="*/ 1572973 h 1572972"/>
              <a:gd name="connsiteX362" fmla="*/ 4138760 w 11218359"/>
              <a:gd name="connsiteY362" fmla="*/ 1572973 h 1572972"/>
              <a:gd name="connsiteX363" fmla="*/ 4150238 w 11218359"/>
              <a:gd name="connsiteY363" fmla="*/ 1572973 h 1572972"/>
              <a:gd name="connsiteX364" fmla="*/ 4161668 w 11218359"/>
              <a:gd name="connsiteY364" fmla="*/ 1571473 h 1572972"/>
              <a:gd name="connsiteX365" fmla="*/ 4173098 w 11218359"/>
              <a:gd name="connsiteY365" fmla="*/ 1572973 h 1572972"/>
              <a:gd name="connsiteX366" fmla="*/ 4184528 w 11218359"/>
              <a:gd name="connsiteY366" fmla="*/ 1572973 h 1572972"/>
              <a:gd name="connsiteX367" fmla="*/ 4195958 w 11218359"/>
              <a:gd name="connsiteY367" fmla="*/ 1572973 h 1572972"/>
              <a:gd name="connsiteX368" fmla="*/ 4207436 w 11218359"/>
              <a:gd name="connsiteY368" fmla="*/ 1572973 h 1572972"/>
              <a:gd name="connsiteX369" fmla="*/ 4218865 w 11218359"/>
              <a:gd name="connsiteY369" fmla="*/ 1572973 h 1572972"/>
              <a:gd name="connsiteX370" fmla="*/ 4230296 w 11218359"/>
              <a:gd name="connsiteY370" fmla="*/ 1572973 h 1572972"/>
              <a:gd name="connsiteX371" fmla="*/ 4241726 w 11218359"/>
              <a:gd name="connsiteY371" fmla="*/ 1572973 h 1572972"/>
              <a:gd name="connsiteX372" fmla="*/ 4253156 w 11218359"/>
              <a:gd name="connsiteY372" fmla="*/ 1572973 h 1572972"/>
              <a:gd name="connsiteX373" fmla="*/ 4264634 w 11218359"/>
              <a:gd name="connsiteY373" fmla="*/ 1572973 h 1572972"/>
              <a:gd name="connsiteX374" fmla="*/ 4276063 w 11218359"/>
              <a:gd name="connsiteY374" fmla="*/ 1572973 h 1572972"/>
              <a:gd name="connsiteX375" fmla="*/ 4287493 w 11218359"/>
              <a:gd name="connsiteY375" fmla="*/ 1572973 h 1572972"/>
              <a:gd name="connsiteX376" fmla="*/ 4298923 w 11218359"/>
              <a:gd name="connsiteY376" fmla="*/ 1572973 h 1572972"/>
              <a:gd name="connsiteX377" fmla="*/ 4310353 w 11218359"/>
              <a:gd name="connsiteY377" fmla="*/ 1572973 h 1572972"/>
              <a:gd name="connsiteX378" fmla="*/ 4321831 w 11218359"/>
              <a:gd name="connsiteY378" fmla="*/ 1572973 h 1572972"/>
              <a:gd name="connsiteX379" fmla="*/ 4333261 w 11218359"/>
              <a:gd name="connsiteY379" fmla="*/ 1572973 h 1572972"/>
              <a:gd name="connsiteX380" fmla="*/ 4344691 w 11218359"/>
              <a:gd name="connsiteY380" fmla="*/ 1572973 h 1572972"/>
              <a:gd name="connsiteX381" fmla="*/ 4356121 w 11218359"/>
              <a:gd name="connsiteY381" fmla="*/ 1572973 h 1572972"/>
              <a:gd name="connsiteX382" fmla="*/ 4367551 w 11218359"/>
              <a:gd name="connsiteY382" fmla="*/ 1572973 h 1572972"/>
              <a:gd name="connsiteX383" fmla="*/ 4379028 w 11218359"/>
              <a:gd name="connsiteY383" fmla="*/ 1572973 h 1572972"/>
              <a:gd name="connsiteX384" fmla="*/ 4390458 w 11218359"/>
              <a:gd name="connsiteY384" fmla="*/ 1572973 h 1572972"/>
              <a:gd name="connsiteX385" fmla="*/ 4401889 w 11218359"/>
              <a:gd name="connsiteY385" fmla="*/ 1572973 h 1572972"/>
              <a:gd name="connsiteX386" fmla="*/ 4413319 w 11218359"/>
              <a:gd name="connsiteY386" fmla="*/ 1572973 h 1572972"/>
              <a:gd name="connsiteX387" fmla="*/ 4424749 w 11218359"/>
              <a:gd name="connsiteY387" fmla="*/ 1572973 h 1572972"/>
              <a:gd name="connsiteX388" fmla="*/ 4436226 w 11218359"/>
              <a:gd name="connsiteY388" fmla="*/ 1572973 h 1572972"/>
              <a:gd name="connsiteX389" fmla="*/ 4447656 w 11218359"/>
              <a:gd name="connsiteY389" fmla="*/ 1572973 h 1572972"/>
              <a:gd name="connsiteX390" fmla="*/ 4459086 w 11218359"/>
              <a:gd name="connsiteY390" fmla="*/ 1572973 h 1572972"/>
              <a:gd name="connsiteX391" fmla="*/ 4470516 w 11218359"/>
              <a:gd name="connsiteY391" fmla="*/ 1572973 h 1572972"/>
              <a:gd name="connsiteX392" fmla="*/ 4481946 w 11218359"/>
              <a:gd name="connsiteY392" fmla="*/ 1572973 h 1572972"/>
              <a:gd name="connsiteX393" fmla="*/ 4493424 w 11218359"/>
              <a:gd name="connsiteY393" fmla="*/ 1572973 h 1572972"/>
              <a:gd name="connsiteX394" fmla="*/ 4504854 w 11218359"/>
              <a:gd name="connsiteY394" fmla="*/ 1572973 h 1572972"/>
              <a:gd name="connsiteX395" fmla="*/ 4516284 w 11218359"/>
              <a:gd name="connsiteY395" fmla="*/ 1572973 h 1572972"/>
              <a:gd name="connsiteX396" fmla="*/ 4527714 w 11218359"/>
              <a:gd name="connsiteY396" fmla="*/ 1572973 h 1572972"/>
              <a:gd name="connsiteX397" fmla="*/ 4539144 w 11218359"/>
              <a:gd name="connsiteY397" fmla="*/ 1572973 h 1572972"/>
              <a:gd name="connsiteX398" fmla="*/ 4550621 w 11218359"/>
              <a:gd name="connsiteY398" fmla="*/ 1572973 h 1572972"/>
              <a:gd name="connsiteX399" fmla="*/ 4562051 w 11218359"/>
              <a:gd name="connsiteY399" fmla="*/ 1572973 h 1572972"/>
              <a:gd name="connsiteX400" fmla="*/ 4573482 w 11218359"/>
              <a:gd name="connsiteY400" fmla="*/ 1572973 h 1572972"/>
              <a:gd name="connsiteX401" fmla="*/ 4584912 w 11218359"/>
              <a:gd name="connsiteY401" fmla="*/ 1572973 h 1572972"/>
              <a:gd name="connsiteX402" fmla="*/ 4596341 w 11218359"/>
              <a:gd name="connsiteY402" fmla="*/ 1572973 h 1572972"/>
              <a:gd name="connsiteX403" fmla="*/ 4607771 w 11218359"/>
              <a:gd name="connsiteY403" fmla="*/ 1572973 h 1572972"/>
              <a:gd name="connsiteX404" fmla="*/ 4619249 w 11218359"/>
              <a:gd name="connsiteY404" fmla="*/ 1572973 h 1572972"/>
              <a:gd name="connsiteX405" fmla="*/ 4630679 w 11218359"/>
              <a:gd name="connsiteY405" fmla="*/ 1572973 h 1572972"/>
              <a:gd name="connsiteX406" fmla="*/ 4642109 w 11218359"/>
              <a:gd name="connsiteY406" fmla="*/ 1572973 h 1572972"/>
              <a:gd name="connsiteX407" fmla="*/ 4653539 w 11218359"/>
              <a:gd name="connsiteY407" fmla="*/ 1572973 h 1572972"/>
              <a:gd name="connsiteX408" fmla="*/ 4664969 w 11218359"/>
              <a:gd name="connsiteY408" fmla="*/ 1572973 h 1572972"/>
              <a:gd name="connsiteX409" fmla="*/ 4676447 w 11218359"/>
              <a:gd name="connsiteY409" fmla="*/ 1572973 h 1572972"/>
              <a:gd name="connsiteX410" fmla="*/ 4687877 w 11218359"/>
              <a:gd name="connsiteY410" fmla="*/ 1572973 h 1572972"/>
              <a:gd name="connsiteX411" fmla="*/ 4699306 w 11218359"/>
              <a:gd name="connsiteY411" fmla="*/ 1572973 h 1572972"/>
              <a:gd name="connsiteX412" fmla="*/ 4710737 w 11218359"/>
              <a:gd name="connsiteY412" fmla="*/ 1572973 h 1572972"/>
              <a:gd name="connsiteX413" fmla="*/ 4722167 w 11218359"/>
              <a:gd name="connsiteY413" fmla="*/ 1572973 h 1572972"/>
              <a:gd name="connsiteX414" fmla="*/ 4733644 w 11218359"/>
              <a:gd name="connsiteY414" fmla="*/ 1572973 h 1572972"/>
              <a:gd name="connsiteX415" fmla="*/ 4745075 w 11218359"/>
              <a:gd name="connsiteY415" fmla="*/ 1572973 h 1572972"/>
              <a:gd name="connsiteX416" fmla="*/ 4756504 w 11218359"/>
              <a:gd name="connsiteY416" fmla="*/ 1572973 h 1572972"/>
              <a:gd name="connsiteX417" fmla="*/ 4767934 w 11218359"/>
              <a:gd name="connsiteY417" fmla="*/ 1572973 h 1572972"/>
              <a:gd name="connsiteX418" fmla="*/ 4779364 w 11218359"/>
              <a:gd name="connsiteY418" fmla="*/ 1572973 h 1572972"/>
              <a:gd name="connsiteX419" fmla="*/ 4790842 w 11218359"/>
              <a:gd name="connsiteY419" fmla="*/ 1572973 h 1572972"/>
              <a:gd name="connsiteX420" fmla="*/ 4802272 w 11218359"/>
              <a:gd name="connsiteY420" fmla="*/ 1572973 h 1572972"/>
              <a:gd name="connsiteX421" fmla="*/ 4813702 w 11218359"/>
              <a:gd name="connsiteY421" fmla="*/ 1572973 h 1572972"/>
              <a:gd name="connsiteX422" fmla="*/ 4825132 w 11218359"/>
              <a:gd name="connsiteY422" fmla="*/ 1572973 h 1572972"/>
              <a:gd name="connsiteX423" fmla="*/ 4836562 w 11218359"/>
              <a:gd name="connsiteY423" fmla="*/ 1572973 h 1572972"/>
              <a:gd name="connsiteX424" fmla="*/ 4848040 w 11218359"/>
              <a:gd name="connsiteY424" fmla="*/ 1572973 h 1572972"/>
              <a:gd name="connsiteX425" fmla="*/ 4859469 w 11218359"/>
              <a:gd name="connsiteY425" fmla="*/ 1572973 h 1572972"/>
              <a:gd name="connsiteX426" fmla="*/ 4870899 w 11218359"/>
              <a:gd name="connsiteY426" fmla="*/ 1572973 h 1572972"/>
              <a:gd name="connsiteX427" fmla="*/ 4882330 w 11218359"/>
              <a:gd name="connsiteY427" fmla="*/ 1572973 h 1572972"/>
              <a:gd name="connsiteX428" fmla="*/ 4893760 w 11218359"/>
              <a:gd name="connsiteY428" fmla="*/ 1572973 h 1572972"/>
              <a:gd name="connsiteX429" fmla="*/ 4905237 w 11218359"/>
              <a:gd name="connsiteY429" fmla="*/ 1572973 h 1572972"/>
              <a:gd name="connsiteX430" fmla="*/ 4916667 w 11218359"/>
              <a:gd name="connsiteY430" fmla="*/ 1572973 h 1572972"/>
              <a:gd name="connsiteX431" fmla="*/ 4928097 w 11218359"/>
              <a:gd name="connsiteY431" fmla="*/ 1572973 h 1572972"/>
              <a:gd name="connsiteX432" fmla="*/ 4939527 w 11218359"/>
              <a:gd name="connsiteY432" fmla="*/ 1572973 h 1572972"/>
              <a:gd name="connsiteX433" fmla="*/ 4950957 w 11218359"/>
              <a:gd name="connsiteY433" fmla="*/ 1572973 h 1572972"/>
              <a:gd name="connsiteX434" fmla="*/ 4962435 w 11218359"/>
              <a:gd name="connsiteY434" fmla="*/ 1572973 h 1572972"/>
              <a:gd name="connsiteX435" fmla="*/ 4973865 w 11218359"/>
              <a:gd name="connsiteY435" fmla="*/ 1572973 h 1572972"/>
              <a:gd name="connsiteX436" fmla="*/ 4985295 w 11218359"/>
              <a:gd name="connsiteY436" fmla="*/ 1572973 h 1572972"/>
              <a:gd name="connsiteX437" fmla="*/ 4996725 w 11218359"/>
              <a:gd name="connsiteY437" fmla="*/ 1572973 h 1572972"/>
              <a:gd name="connsiteX438" fmla="*/ 5008155 w 11218359"/>
              <a:gd name="connsiteY438" fmla="*/ 1572973 h 1572972"/>
              <a:gd name="connsiteX439" fmla="*/ 5019632 w 11218359"/>
              <a:gd name="connsiteY439" fmla="*/ 1572973 h 1572972"/>
              <a:gd name="connsiteX440" fmla="*/ 5031062 w 11218359"/>
              <a:gd name="connsiteY440" fmla="*/ 1572973 h 1572972"/>
              <a:gd name="connsiteX441" fmla="*/ 5042492 w 11218359"/>
              <a:gd name="connsiteY441" fmla="*/ 1572973 h 1572972"/>
              <a:gd name="connsiteX442" fmla="*/ 5053923 w 11218359"/>
              <a:gd name="connsiteY442" fmla="*/ 1572973 h 1572972"/>
              <a:gd name="connsiteX443" fmla="*/ 5065353 w 11218359"/>
              <a:gd name="connsiteY443" fmla="*/ 1572973 h 1572972"/>
              <a:gd name="connsiteX444" fmla="*/ 5076830 w 11218359"/>
              <a:gd name="connsiteY444" fmla="*/ 1572973 h 1572972"/>
              <a:gd name="connsiteX445" fmla="*/ 5088260 w 11218359"/>
              <a:gd name="connsiteY445" fmla="*/ 1572973 h 1572972"/>
              <a:gd name="connsiteX446" fmla="*/ 5099690 w 11218359"/>
              <a:gd name="connsiteY446" fmla="*/ 1572973 h 1572972"/>
              <a:gd name="connsiteX447" fmla="*/ 5111120 w 11218359"/>
              <a:gd name="connsiteY447" fmla="*/ 1572973 h 1572972"/>
              <a:gd name="connsiteX448" fmla="*/ 5122550 w 11218359"/>
              <a:gd name="connsiteY448" fmla="*/ 1572973 h 1572972"/>
              <a:gd name="connsiteX449" fmla="*/ 5134028 w 11218359"/>
              <a:gd name="connsiteY449" fmla="*/ 1572973 h 1572972"/>
              <a:gd name="connsiteX450" fmla="*/ 5145458 w 11218359"/>
              <a:gd name="connsiteY450" fmla="*/ 1572973 h 1572972"/>
              <a:gd name="connsiteX451" fmla="*/ 5156888 w 11218359"/>
              <a:gd name="connsiteY451" fmla="*/ 1572973 h 1572972"/>
              <a:gd name="connsiteX452" fmla="*/ 5168318 w 11218359"/>
              <a:gd name="connsiteY452" fmla="*/ 1572973 h 1572972"/>
              <a:gd name="connsiteX453" fmla="*/ 5179747 w 11218359"/>
              <a:gd name="connsiteY453" fmla="*/ 1572973 h 1572972"/>
              <a:gd name="connsiteX454" fmla="*/ 5191225 w 11218359"/>
              <a:gd name="connsiteY454" fmla="*/ 1572973 h 1572972"/>
              <a:gd name="connsiteX455" fmla="*/ 5202655 w 11218359"/>
              <a:gd name="connsiteY455" fmla="*/ 1572973 h 1572972"/>
              <a:gd name="connsiteX456" fmla="*/ 5214085 w 11218359"/>
              <a:gd name="connsiteY456" fmla="*/ 1572973 h 1572972"/>
              <a:gd name="connsiteX457" fmla="*/ 5225515 w 11218359"/>
              <a:gd name="connsiteY457" fmla="*/ 1572973 h 1572972"/>
              <a:gd name="connsiteX458" fmla="*/ 5236945 w 11218359"/>
              <a:gd name="connsiteY458" fmla="*/ 1572973 h 1572972"/>
              <a:gd name="connsiteX459" fmla="*/ 5248423 w 11218359"/>
              <a:gd name="connsiteY459" fmla="*/ 1572973 h 1572972"/>
              <a:gd name="connsiteX460" fmla="*/ 5259853 w 11218359"/>
              <a:gd name="connsiteY460" fmla="*/ 1572973 h 1572972"/>
              <a:gd name="connsiteX461" fmla="*/ 5271283 w 11218359"/>
              <a:gd name="connsiteY461" fmla="*/ 1572973 h 1572972"/>
              <a:gd name="connsiteX462" fmla="*/ 5282713 w 11218359"/>
              <a:gd name="connsiteY462" fmla="*/ 1571473 h 1572972"/>
              <a:gd name="connsiteX463" fmla="*/ 5294143 w 11218359"/>
              <a:gd name="connsiteY463" fmla="*/ 1572973 h 1572972"/>
              <a:gd name="connsiteX464" fmla="*/ 5305621 w 11218359"/>
              <a:gd name="connsiteY464" fmla="*/ 1572973 h 1572972"/>
              <a:gd name="connsiteX465" fmla="*/ 5317051 w 11218359"/>
              <a:gd name="connsiteY465" fmla="*/ 1572973 h 1572972"/>
              <a:gd name="connsiteX466" fmla="*/ 5328481 w 11218359"/>
              <a:gd name="connsiteY466" fmla="*/ 1572973 h 1572972"/>
              <a:gd name="connsiteX467" fmla="*/ 5339910 w 11218359"/>
              <a:gd name="connsiteY467" fmla="*/ 1572973 h 1572972"/>
              <a:gd name="connsiteX468" fmla="*/ 5351340 w 11218359"/>
              <a:gd name="connsiteY468" fmla="*/ 1572973 h 1572972"/>
              <a:gd name="connsiteX469" fmla="*/ 5362818 w 11218359"/>
              <a:gd name="connsiteY469" fmla="*/ 1572973 h 1572972"/>
              <a:gd name="connsiteX470" fmla="*/ 5374248 w 11218359"/>
              <a:gd name="connsiteY470" fmla="*/ 1572973 h 1572972"/>
              <a:gd name="connsiteX471" fmla="*/ 5385678 w 11218359"/>
              <a:gd name="connsiteY471" fmla="*/ 1572973 h 1572972"/>
              <a:gd name="connsiteX472" fmla="*/ 5397108 w 11218359"/>
              <a:gd name="connsiteY472" fmla="*/ 1572973 h 1572972"/>
              <a:gd name="connsiteX473" fmla="*/ 5408538 w 11218359"/>
              <a:gd name="connsiteY473" fmla="*/ 1572973 h 1572972"/>
              <a:gd name="connsiteX474" fmla="*/ 5420016 w 11218359"/>
              <a:gd name="connsiteY474" fmla="*/ 1572973 h 1572972"/>
              <a:gd name="connsiteX475" fmla="*/ 5431446 w 11218359"/>
              <a:gd name="connsiteY475" fmla="*/ 1572973 h 1572972"/>
              <a:gd name="connsiteX476" fmla="*/ 5442876 w 11218359"/>
              <a:gd name="connsiteY476" fmla="*/ 1572973 h 1572972"/>
              <a:gd name="connsiteX477" fmla="*/ 5454306 w 11218359"/>
              <a:gd name="connsiteY477" fmla="*/ 1572973 h 1572972"/>
              <a:gd name="connsiteX478" fmla="*/ 5465736 w 11218359"/>
              <a:gd name="connsiteY478" fmla="*/ 1572973 h 1572972"/>
              <a:gd name="connsiteX479" fmla="*/ 5477214 w 11218359"/>
              <a:gd name="connsiteY479" fmla="*/ 1572973 h 1572972"/>
              <a:gd name="connsiteX480" fmla="*/ 5488643 w 11218359"/>
              <a:gd name="connsiteY480" fmla="*/ 1572973 h 1572972"/>
              <a:gd name="connsiteX481" fmla="*/ 5500073 w 11218359"/>
              <a:gd name="connsiteY481" fmla="*/ 1572973 h 1572972"/>
              <a:gd name="connsiteX482" fmla="*/ 5511503 w 11218359"/>
              <a:gd name="connsiteY482" fmla="*/ 1572973 h 1572972"/>
              <a:gd name="connsiteX483" fmla="*/ 5522933 w 11218359"/>
              <a:gd name="connsiteY483" fmla="*/ 1572973 h 1572972"/>
              <a:gd name="connsiteX484" fmla="*/ 5534411 w 11218359"/>
              <a:gd name="connsiteY484" fmla="*/ 1572973 h 1572972"/>
              <a:gd name="connsiteX485" fmla="*/ 5545841 w 11218359"/>
              <a:gd name="connsiteY485" fmla="*/ 1572973 h 1572972"/>
              <a:gd name="connsiteX486" fmla="*/ 5557271 w 11218359"/>
              <a:gd name="connsiteY486" fmla="*/ 1572973 h 1572972"/>
              <a:gd name="connsiteX487" fmla="*/ 5568701 w 11218359"/>
              <a:gd name="connsiteY487" fmla="*/ 1572973 h 1572972"/>
              <a:gd name="connsiteX488" fmla="*/ 5580131 w 11218359"/>
              <a:gd name="connsiteY488" fmla="*/ 1572973 h 1572972"/>
              <a:gd name="connsiteX489" fmla="*/ 5591609 w 11218359"/>
              <a:gd name="connsiteY489" fmla="*/ 1572973 h 1572972"/>
              <a:gd name="connsiteX490" fmla="*/ 5603038 w 11218359"/>
              <a:gd name="connsiteY490" fmla="*/ 1572973 h 1572972"/>
              <a:gd name="connsiteX491" fmla="*/ 5614469 w 11218359"/>
              <a:gd name="connsiteY491" fmla="*/ 1572973 h 1572972"/>
              <a:gd name="connsiteX492" fmla="*/ 5625899 w 11218359"/>
              <a:gd name="connsiteY492" fmla="*/ 1572973 h 1572972"/>
              <a:gd name="connsiteX493" fmla="*/ 5637329 w 11218359"/>
              <a:gd name="connsiteY493" fmla="*/ 1572973 h 1572972"/>
              <a:gd name="connsiteX494" fmla="*/ 5648759 w 11218359"/>
              <a:gd name="connsiteY494" fmla="*/ 1572973 h 1572972"/>
              <a:gd name="connsiteX495" fmla="*/ 5660236 w 11218359"/>
              <a:gd name="connsiteY495" fmla="*/ 1572973 h 1572972"/>
              <a:gd name="connsiteX496" fmla="*/ 5671666 w 11218359"/>
              <a:gd name="connsiteY496" fmla="*/ 1572973 h 1572972"/>
              <a:gd name="connsiteX497" fmla="*/ 5683096 w 11218359"/>
              <a:gd name="connsiteY497" fmla="*/ 1572973 h 1572972"/>
              <a:gd name="connsiteX498" fmla="*/ 5694526 w 11218359"/>
              <a:gd name="connsiteY498" fmla="*/ 1572973 h 1572972"/>
              <a:gd name="connsiteX499" fmla="*/ 5705956 w 11218359"/>
              <a:gd name="connsiteY499" fmla="*/ 1572973 h 1572972"/>
              <a:gd name="connsiteX500" fmla="*/ 5717434 w 11218359"/>
              <a:gd name="connsiteY500" fmla="*/ 1572973 h 1572972"/>
              <a:gd name="connsiteX501" fmla="*/ 5728864 w 11218359"/>
              <a:gd name="connsiteY501" fmla="*/ 1572973 h 1572972"/>
              <a:gd name="connsiteX502" fmla="*/ 5740294 w 11218359"/>
              <a:gd name="connsiteY502" fmla="*/ 1572973 h 1572972"/>
              <a:gd name="connsiteX503" fmla="*/ 5751724 w 11218359"/>
              <a:gd name="connsiteY503" fmla="*/ 1572973 h 1572972"/>
              <a:gd name="connsiteX504" fmla="*/ 5763154 w 11218359"/>
              <a:gd name="connsiteY504" fmla="*/ 1572973 h 1572972"/>
              <a:gd name="connsiteX505" fmla="*/ 5774631 w 11218359"/>
              <a:gd name="connsiteY505" fmla="*/ 1572973 h 1572972"/>
              <a:gd name="connsiteX506" fmla="*/ 5786062 w 11218359"/>
              <a:gd name="connsiteY506" fmla="*/ 1572973 h 1572972"/>
              <a:gd name="connsiteX507" fmla="*/ 5797492 w 11218359"/>
              <a:gd name="connsiteY507" fmla="*/ 1572973 h 1572972"/>
              <a:gd name="connsiteX508" fmla="*/ 5808921 w 11218359"/>
              <a:gd name="connsiteY508" fmla="*/ 1572973 h 1572972"/>
              <a:gd name="connsiteX509" fmla="*/ 5820351 w 11218359"/>
              <a:gd name="connsiteY509" fmla="*/ 1572973 h 1572972"/>
              <a:gd name="connsiteX510" fmla="*/ 5831829 w 11218359"/>
              <a:gd name="connsiteY510" fmla="*/ 1572973 h 1572972"/>
              <a:gd name="connsiteX511" fmla="*/ 5843259 w 11218359"/>
              <a:gd name="connsiteY511" fmla="*/ 1572973 h 1572972"/>
              <a:gd name="connsiteX512" fmla="*/ 5854689 w 11218359"/>
              <a:gd name="connsiteY512" fmla="*/ 1572973 h 1572972"/>
              <a:gd name="connsiteX513" fmla="*/ 5866119 w 11218359"/>
              <a:gd name="connsiteY513" fmla="*/ 1572973 h 1572972"/>
              <a:gd name="connsiteX514" fmla="*/ 5877549 w 11218359"/>
              <a:gd name="connsiteY514" fmla="*/ 1572973 h 1572972"/>
              <a:gd name="connsiteX515" fmla="*/ 5889027 w 11218359"/>
              <a:gd name="connsiteY515" fmla="*/ 1572973 h 1572972"/>
              <a:gd name="connsiteX516" fmla="*/ 5900457 w 11218359"/>
              <a:gd name="connsiteY516" fmla="*/ 1572973 h 1572972"/>
              <a:gd name="connsiteX517" fmla="*/ 5911887 w 11218359"/>
              <a:gd name="connsiteY517" fmla="*/ 1572973 h 1572972"/>
              <a:gd name="connsiteX518" fmla="*/ 5923317 w 11218359"/>
              <a:gd name="connsiteY518" fmla="*/ 1572973 h 1572972"/>
              <a:gd name="connsiteX519" fmla="*/ 5934747 w 11218359"/>
              <a:gd name="connsiteY519" fmla="*/ 1572973 h 1572972"/>
              <a:gd name="connsiteX520" fmla="*/ 5946225 w 11218359"/>
              <a:gd name="connsiteY520" fmla="*/ 1572973 h 1572972"/>
              <a:gd name="connsiteX521" fmla="*/ 5957655 w 11218359"/>
              <a:gd name="connsiteY521" fmla="*/ 1572973 h 1572972"/>
              <a:gd name="connsiteX522" fmla="*/ 5969084 w 11218359"/>
              <a:gd name="connsiteY522" fmla="*/ 1572973 h 1572972"/>
              <a:gd name="connsiteX523" fmla="*/ 5980514 w 11218359"/>
              <a:gd name="connsiteY523" fmla="*/ 1572973 h 1572972"/>
              <a:gd name="connsiteX524" fmla="*/ 5991944 w 11218359"/>
              <a:gd name="connsiteY524" fmla="*/ 1572973 h 1572972"/>
              <a:gd name="connsiteX525" fmla="*/ 6003422 w 11218359"/>
              <a:gd name="connsiteY525" fmla="*/ 1572973 h 1572972"/>
              <a:gd name="connsiteX526" fmla="*/ 6014852 w 11218359"/>
              <a:gd name="connsiteY526" fmla="*/ 1572973 h 1572972"/>
              <a:gd name="connsiteX527" fmla="*/ 6026282 w 11218359"/>
              <a:gd name="connsiteY527" fmla="*/ 1572973 h 1572972"/>
              <a:gd name="connsiteX528" fmla="*/ 6037712 w 11218359"/>
              <a:gd name="connsiteY528" fmla="*/ 1572973 h 1572972"/>
              <a:gd name="connsiteX529" fmla="*/ 6049142 w 11218359"/>
              <a:gd name="connsiteY529" fmla="*/ 1572973 h 1572972"/>
              <a:gd name="connsiteX530" fmla="*/ 6060620 w 11218359"/>
              <a:gd name="connsiteY530" fmla="*/ 1572973 h 1572972"/>
              <a:gd name="connsiteX531" fmla="*/ 6072049 w 11218359"/>
              <a:gd name="connsiteY531" fmla="*/ 1572973 h 1572972"/>
              <a:gd name="connsiteX532" fmla="*/ 6083480 w 11218359"/>
              <a:gd name="connsiteY532" fmla="*/ 1572973 h 1572972"/>
              <a:gd name="connsiteX533" fmla="*/ 6094910 w 11218359"/>
              <a:gd name="connsiteY533" fmla="*/ 1572973 h 1572972"/>
              <a:gd name="connsiteX534" fmla="*/ 6106340 w 11218359"/>
              <a:gd name="connsiteY534" fmla="*/ 1572973 h 1572972"/>
              <a:gd name="connsiteX535" fmla="*/ 6117818 w 11218359"/>
              <a:gd name="connsiteY535" fmla="*/ 1572973 h 1572972"/>
              <a:gd name="connsiteX536" fmla="*/ 6129247 w 11218359"/>
              <a:gd name="connsiteY536" fmla="*/ 1572973 h 1572972"/>
              <a:gd name="connsiteX537" fmla="*/ 6140677 w 11218359"/>
              <a:gd name="connsiteY537" fmla="*/ 1572973 h 1572972"/>
              <a:gd name="connsiteX538" fmla="*/ 6152107 w 11218359"/>
              <a:gd name="connsiteY538" fmla="*/ 1572973 h 1572972"/>
              <a:gd name="connsiteX539" fmla="*/ 6163537 w 11218359"/>
              <a:gd name="connsiteY539" fmla="*/ 1572973 h 1572972"/>
              <a:gd name="connsiteX540" fmla="*/ 6175015 w 11218359"/>
              <a:gd name="connsiteY540" fmla="*/ 1572973 h 1572972"/>
              <a:gd name="connsiteX541" fmla="*/ 6186445 w 11218359"/>
              <a:gd name="connsiteY541" fmla="*/ 1572973 h 1572972"/>
              <a:gd name="connsiteX542" fmla="*/ 6197875 w 11218359"/>
              <a:gd name="connsiteY542" fmla="*/ 1572973 h 1572972"/>
              <a:gd name="connsiteX543" fmla="*/ 6209305 w 11218359"/>
              <a:gd name="connsiteY543" fmla="*/ 1572973 h 1572972"/>
              <a:gd name="connsiteX544" fmla="*/ 6220735 w 11218359"/>
              <a:gd name="connsiteY544" fmla="*/ 1572973 h 1572972"/>
              <a:gd name="connsiteX545" fmla="*/ 6232212 w 11218359"/>
              <a:gd name="connsiteY545" fmla="*/ 1572973 h 1572972"/>
              <a:gd name="connsiteX546" fmla="*/ 6243642 w 11218359"/>
              <a:gd name="connsiteY546" fmla="*/ 1572973 h 1572972"/>
              <a:gd name="connsiteX547" fmla="*/ 6255073 w 11218359"/>
              <a:gd name="connsiteY547" fmla="*/ 1572973 h 1572972"/>
              <a:gd name="connsiteX548" fmla="*/ 6266503 w 11218359"/>
              <a:gd name="connsiteY548" fmla="*/ 1572973 h 1572972"/>
              <a:gd name="connsiteX549" fmla="*/ 6277933 w 11218359"/>
              <a:gd name="connsiteY549" fmla="*/ 1572973 h 1572972"/>
              <a:gd name="connsiteX550" fmla="*/ 6289410 w 11218359"/>
              <a:gd name="connsiteY550" fmla="*/ 1572973 h 1572972"/>
              <a:gd name="connsiteX551" fmla="*/ 6300840 w 11218359"/>
              <a:gd name="connsiteY551" fmla="*/ 1572973 h 1572972"/>
              <a:gd name="connsiteX552" fmla="*/ 6312270 w 11218359"/>
              <a:gd name="connsiteY552" fmla="*/ 1572973 h 1572972"/>
              <a:gd name="connsiteX553" fmla="*/ 6323700 w 11218359"/>
              <a:gd name="connsiteY553" fmla="*/ 1572973 h 1572972"/>
              <a:gd name="connsiteX554" fmla="*/ 6335130 w 11218359"/>
              <a:gd name="connsiteY554" fmla="*/ 1572973 h 1572972"/>
              <a:gd name="connsiteX555" fmla="*/ 6346608 w 11218359"/>
              <a:gd name="connsiteY555" fmla="*/ 1572973 h 1572972"/>
              <a:gd name="connsiteX556" fmla="*/ 6358038 w 11218359"/>
              <a:gd name="connsiteY556" fmla="*/ 1572973 h 1572972"/>
              <a:gd name="connsiteX557" fmla="*/ 6369468 w 11218359"/>
              <a:gd name="connsiteY557" fmla="*/ 1572973 h 1572972"/>
              <a:gd name="connsiteX558" fmla="*/ 6380898 w 11218359"/>
              <a:gd name="connsiteY558" fmla="*/ 1572973 h 1572972"/>
              <a:gd name="connsiteX559" fmla="*/ 6392328 w 11218359"/>
              <a:gd name="connsiteY559" fmla="*/ 1572973 h 1572972"/>
              <a:gd name="connsiteX560" fmla="*/ 6403805 w 11218359"/>
              <a:gd name="connsiteY560" fmla="*/ 1572973 h 1572972"/>
              <a:gd name="connsiteX561" fmla="*/ 6415235 w 11218359"/>
              <a:gd name="connsiteY561" fmla="*/ 1572973 h 1572972"/>
              <a:gd name="connsiteX562" fmla="*/ 6426666 w 11218359"/>
              <a:gd name="connsiteY562" fmla="*/ 1572973 h 1572972"/>
              <a:gd name="connsiteX563" fmla="*/ 6438096 w 11218359"/>
              <a:gd name="connsiteY563" fmla="*/ 1572973 h 1572972"/>
              <a:gd name="connsiteX564" fmla="*/ 6449525 w 11218359"/>
              <a:gd name="connsiteY564" fmla="*/ 1572973 h 1572972"/>
              <a:gd name="connsiteX565" fmla="*/ 6461003 w 11218359"/>
              <a:gd name="connsiteY565" fmla="*/ 1572973 h 1572972"/>
              <a:gd name="connsiteX566" fmla="*/ 6472433 w 11218359"/>
              <a:gd name="connsiteY566" fmla="*/ 1572973 h 1572972"/>
              <a:gd name="connsiteX567" fmla="*/ 6483863 w 11218359"/>
              <a:gd name="connsiteY567" fmla="*/ 1572973 h 1572972"/>
              <a:gd name="connsiteX568" fmla="*/ 6495293 w 11218359"/>
              <a:gd name="connsiteY568" fmla="*/ 1572973 h 1572972"/>
              <a:gd name="connsiteX569" fmla="*/ 6506723 w 11218359"/>
              <a:gd name="connsiteY569" fmla="*/ 1572973 h 1572972"/>
              <a:gd name="connsiteX570" fmla="*/ 6518201 w 11218359"/>
              <a:gd name="connsiteY570" fmla="*/ 1572973 h 1572972"/>
              <a:gd name="connsiteX571" fmla="*/ 6529631 w 11218359"/>
              <a:gd name="connsiteY571" fmla="*/ 1572973 h 1572972"/>
              <a:gd name="connsiteX572" fmla="*/ 6541061 w 11218359"/>
              <a:gd name="connsiteY572" fmla="*/ 1572973 h 1572972"/>
              <a:gd name="connsiteX573" fmla="*/ 6552490 w 11218359"/>
              <a:gd name="connsiteY573" fmla="*/ 1572973 h 1572972"/>
              <a:gd name="connsiteX574" fmla="*/ 6563921 w 11218359"/>
              <a:gd name="connsiteY574" fmla="*/ 1572973 h 1572972"/>
              <a:gd name="connsiteX575" fmla="*/ 6575398 w 11218359"/>
              <a:gd name="connsiteY575" fmla="*/ 1572973 h 1572972"/>
              <a:gd name="connsiteX576" fmla="*/ 6586828 w 11218359"/>
              <a:gd name="connsiteY576" fmla="*/ 1572973 h 1572972"/>
              <a:gd name="connsiteX577" fmla="*/ 6598259 w 11218359"/>
              <a:gd name="connsiteY577" fmla="*/ 1572973 h 1572972"/>
              <a:gd name="connsiteX578" fmla="*/ 6609688 w 11218359"/>
              <a:gd name="connsiteY578" fmla="*/ 1572973 h 1572972"/>
              <a:gd name="connsiteX579" fmla="*/ 6621118 w 11218359"/>
              <a:gd name="connsiteY579" fmla="*/ 1572973 h 1572972"/>
              <a:gd name="connsiteX580" fmla="*/ 6632596 w 11218359"/>
              <a:gd name="connsiteY580" fmla="*/ 1572973 h 1572972"/>
              <a:gd name="connsiteX581" fmla="*/ 6644026 w 11218359"/>
              <a:gd name="connsiteY581" fmla="*/ 1572973 h 1572972"/>
              <a:gd name="connsiteX582" fmla="*/ 6655456 w 11218359"/>
              <a:gd name="connsiteY582" fmla="*/ 1572973 h 1572972"/>
              <a:gd name="connsiteX583" fmla="*/ 6666886 w 11218359"/>
              <a:gd name="connsiteY583" fmla="*/ 1572973 h 1572972"/>
              <a:gd name="connsiteX584" fmla="*/ 6678316 w 11218359"/>
              <a:gd name="connsiteY584" fmla="*/ 1572973 h 1572972"/>
              <a:gd name="connsiteX585" fmla="*/ 6689794 w 11218359"/>
              <a:gd name="connsiteY585" fmla="*/ 1572973 h 1572972"/>
              <a:gd name="connsiteX586" fmla="*/ 6701224 w 11218359"/>
              <a:gd name="connsiteY586" fmla="*/ 1572973 h 1572972"/>
              <a:gd name="connsiteX587" fmla="*/ 6712653 w 11218359"/>
              <a:gd name="connsiteY587" fmla="*/ 1572973 h 1572972"/>
              <a:gd name="connsiteX588" fmla="*/ 6724083 w 11218359"/>
              <a:gd name="connsiteY588" fmla="*/ 1572973 h 1572972"/>
              <a:gd name="connsiteX589" fmla="*/ 6735514 w 11218359"/>
              <a:gd name="connsiteY589" fmla="*/ 1572973 h 1572972"/>
              <a:gd name="connsiteX590" fmla="*/ 6746944 w 11218359"/>
              <a:gd name="connsiteY590" fmla="*/ 1572973 h 1572972"/>
              <a:gd name="connsiteX591" fmla="*/ 6758421 w 11218359"/>
              <a:gd name="connsiteY591" fmla="*/ 1572973 h 1572972"/>
              <a:gd name="connsiteX592" fmla="*/ 6769851 w 11218359"/>
              <a:gd name="connsiteY592" fmla="*/ 1572973 h 1572972"/>
              <a:gd name="connsiteX593" fmla="*/ 6781281 w 11218359"/>
              <a:gd name="connsiteY593" fmla="*/ 1572973 h 1572972"/>
              <a:gd name="connsiteX594" fmla="*/ 6792711 w 11218359"/>
              <a:gd name="connsiteY594" fmla="*/ 1572973 h 1572972"/>
              <a:gd name="connsiteX595" fmla="*/ 6804141 w 11218359"/>
              <a:gd name="connsiteY595" fmla="*/ 1572973 h 1572972"/>
              <a:gd name="connsiteX596" fmla="*/ 6815619 w 11218359"/>
              <a:gd name="connsiteY596" fmla="*/ 1572973 h 1572972"/>
              <a:gd name="connsiteX597" fmla="*/ 6827049 w 11218359"/>
              <a:gd name="connsiteY597" fmla="*/ 1572973 h 1572972"/>
              <a:gd name="connsiteX598" fmla="*/ 6838479 w 11218359"/>
              <a:gd name="connsiteY598" fmla="*/ 1572973 h 1572972"/>
              <a:gd name="connsiteX599" fmla="*/ 6849909 w 11218359"/>
              <a:gd name="connsiteY599" fmla="*/ 1572973 h 1572972"/>
              <a:gd name="connsiteX600" fmla="*/ 6861339 w 11218359"/>
              <a:gd name="connsiteY600" fmla="*/ 1572973 h 1572972"/>
              <a:gd name="connsiteX601" fmla="*/ 6872816 w 11218359"/>
              <a:gd name="connsiteY601" fmla="*/ 1572973 h 1572972"/>
              <a:gd name="connsiteX602" fmla="*/ 6884246 w 11218359"/>
              <a:gd name="connsiteY602" fmla="*/ 1572973 h 1572972"/>
              <a:gd name="connsiteX603" fmla="*/ 6895676 w 11218359"/>
              <a:gd name="connsiteY603" fmla="*/ 1572973 h 1572972"/>
              <a:gd name="connsiteX604" fmla="*/ 6907107 w 11218359"/>
              <a:gd name="connsiteY604" fmla="*/ 1572973 h 1572972"/>
              <a:gd name="connsiteX605" fmla="*/ 6918537 w 11218359"/>
              <a:gd name="connsiteY605" fmla="*/ 1572973 h 1572972"/>
              <a:gd name="connsiteX606" fmla="*/ 6930014 w 11218359"/>
              <a:gd name="connsiteY606" fmla="*/ 1572973 h 1572972"/>
              <a:gd name="connsiteX607" fmla="*/ 6941444 w 11218359"/>
              <a:gd name="connsiteY607" fmla="*/ 1572973 h 1572972"/>
              <a:gd name="connsiteX608" fmla="*/ 6952874 w 11218359"/>
              <a:gd name="connsiteY608" fmla="*/ 1572973 h 1572972"/>
              <a:gd name="connsiteX609" fmla="*/ 6964304 w 11218359"/>
              <a:gd name="connsiteY609" fmla="*/ 1572973 h 1572972"/>
              <a:gd name="connsiteX610" fmla="*/ 6975734 w 11218359"/>
              <a:gd name="connsiteY610" fmla="*/ 1572973 h 1572972"/>
              <a:gd name="connsiteX611" fmla="*/ 6987212 w 11218359"/>
              <a:gd name="connsiteY611" fmla="*/ 1572973 h 1572972"/>
              <a:gd name="connsiteX612" fmla="*/ 6998642 w 11218359"/>
              <a:gd name="connsiteY612" fmla="*/ 1572973 h 1572972"/>
              <a:gd name="connsiteX613" fmla="*/ 7010072 w 11218359"/>
              <a:gd name="connsiteY613" fmla="*/ 1572973 h 1572972"/>
              <a:gd name="connsiteX614" fmla="*/ 7021502 w 11218359"/>
              <a:gd name="connsiteY614" fmla="*/ 1572973 h 1572972"/>
              <a:gd name="connsiteX615" fmla="*/ 7032931 w 11218359"/>
              <a:gd name="connsiteY615" fmla="*/ 1572973 h 1572972"/>
              <a:gd name="connsiteX616" fmla="*/ 7044409 w 11218359"/>
              <a:gd name="connsiteY616" fmla="*/ 1572973 h 1572972"/>
              <a:gd name="connsiteX617" fmla="*/ 7055839 w 11218359"/>
              <a:gd name="connsiteY617" fmla="*/ 1572973 h 1572972"/>
              <a:gd name="connsiteX618" fmla="*/ 7067269 w 11218359"/>
              <a:gd name="connsiteY618" fmla="*/ 1572973 h 1572972"/>
              <a:gd name="connsiteX619" fmla="*/ 7078700 w 11218359"/>
              <a:gd name="connsiteY619" fmla="*/ 1572973 h 1572972"/>
              <a:gd name="connsiteX620" fmla="*/ 7090129 w 11218359"/>
              <a:gd name="connsiteY620" fmla="*/ 1572973 h 1572972"/>
              <a:gd name="connsiteX621" fmla="*/ 7101607 w 11218359"/>
              <a:gd name="connsiteY621" fmla="*/ 1572973 h 1572972"/>
              <a:gd name="connsiteX622" fmla="*/ 7113037 w 11218359"/>
              <a:gd name="connsiteY622" fmla="*/ 1572973 h 1572972"/>
              <a:gd name="connsiteX623" fmla="*/ 7124467 w 11218359"/>
              <a:gd name="connsiteY623" fmla="*/ 1572973 h 1572972"/>
              <a:gd name="connsiteX624" fmla="*/ 7135897 w 11218359"/>
              <a:gd name="connsiteY624" fmla="*/ 1572973 h 1572972"/>
              <a:gd name="connsiteX625" fmla="*/ 7147327 w 11218359"/>
              <a:gd name="connsiteY625" fmla="*/ 1572973 h 1572972"/>
              <a:gd name="connsiteX626" fmla="*/ 7158805 w 11218359"/>
              <a:gd name="connsiteY626" fmla="*/ 1572973 h 1572972"/>
              <a:gd name="connsiteX627" fmla="*/ 7170235 w 11218359"/>
              <a:gd name="connsiteY627" fmla="*/ 1572973 h 1572972"/>
              <a:gd name="connsiteX628" fmla="*/ 7181665 w 11218359"/>
              <a:gd name="connsiteY628" fmla="*/ 1572973 h 1572972"/>
              <a:gd name="connsiteX629" fmla="*/ 7193094 w 11218359"/>
              <a:gd name="connsiteY629" fmla="*/ 1572973 h 1572972"/>
              <a:gd name="connsiteX630" fmla="*/ 7204524 w 11218359"/>
              <a:gd name="connsiteY630" fmla="*/ 1572973 h 1572972"/>
              <a:gd name="connsiteX631" fmla="*/ 7216002 w 11218359"/>
              <a:gd name="connsiteY631" fmla="*/ 1572973 h 1572972"/>
              <a:gd name="connsiteX632" fmla="*/ 7227432 w 11218359"/>
              <a:gd name="connsiteY632" fmla="*/ 1572973 h 1572972"/>
              <a:gd name="connsiteX633" fmla="*/ 7238862 w 11218359"/>
              <a:gd name="connsiteY633" fmla="*/ 1572973 h 1572972"/>
              <a:gd name="connsiteX634" fmla="*/ 7250292 w 11218359"/>
              <a:gd name="connsiteY634" fmla="*/ 1572973 h 1572972"/>
              <a:gd name="connsiteX635" fmla="*/ 7261722 w 11218359"/>
              <a:gd name="connsiteY635" fmla="*/ 1572973 h 1572972"/>
              <a:gd name="connsiteX636" fmla="*/ 7273200 w 11218359"/>
              <a:gd name="connsiteY636" fmla="*/ 1572973 h 1572972"/>
              <a:gd name="connsiteX637" fmla="*/ 7284630 w 11218359"/>
              <a:gd name="connsiteY637" fmla="*/ 1572973 h 1572972"/>
              <a:gd name="connsiteX638" fmla="*/ 7296060 w 11218359"/>
              <a:gd name="connsiteY638" fmla="*/ 1572973 h 1572972"/>
              <a:gd name="connsiteX639" fmla="*/ 7307490 w 11218359"/>
              <a:gd name="connsiteY639" fmla="*/ 1572973 h 1572972"/>
              <a:gd name="connsiteX640" fmla="*/ 7318920 w 11218359"/>
              <a:gd name="connsiteY640" fmla="*/ 1572973 h 1572972"/>
              <a:gd name="connsiteX641" fmla="*/ 7330398 w 11218359"/>
              <a:gd name="connsiteY641" fmla="*/ 1572973 h 1572972"/>
              <a:gd name="connsiteX642" fmla="*/ 7341828 w 11218359"/>
              <a:gd name="connsiteY642" fmla="*/ 1572973 h 1572972"/>
              <a:gd name="connsiteX643" fmla="*/ 7353257 w 11218359"/>
              <a:gd name="connsiteY643" fmla="*/ 1572973 h 1572972"/>
              <a:gd name="connsiteX644" fmla="*/ 7364687 w 11218359"/>
              <a:gd name="connsiteY644" fmla="*/ 1572973 h 1572972"/>
              <a:gd name="connsiteX645" fmla="*/ 7376117 w 11218359"/>
              <a:gd name="connsiteY645" fmla="*/ 1572973 h 1572972"/>
              <a:gd name="connsiteX646" fmla="*/ 7387595 w 11218359"/>
              <a:gd name="connsiteY646" fmla="*/ 1572973 h 1572972"/>
              <a:gd name="connsiteX647" fmla="*/ 7399025 w 11218359"/>
              <a:gd name="connsiteY647" fmla="*/ 1572973 h 1572972"/>
              <a:gd name="connsiteX648" fmla="*/ 7410455 w 11218359"/>
              <a:gd name="connsiteY648" fmla="*/ 1572973 h 1572972"/>
              <a:gd name="connsiteX649" fmla="*/ 7421885 w 11218359"/>
              <a:gd name="connsiteY649" fmla="*/ 1572973 h 1572972"/>
              <a:gd name="connsiteX650" fmla="*/ 7433315 w 11218359"/>
              <a:gd name="connsiteY650" fmla="*/ 1572973 h 1572972"/>
              <a:gd name="connsiteX651" fmla="*/ 7444793 w 11218359"/>
              <a:gd name="connsiteY651" fmla="*/ 1572973 h 1572972"/>
              <a:gd name="connsiteX652" fmla="*/ 7456222 w 11218359"/>
              <a:gd name="connsiteY652" fmla="*/ 1572973 h 1572972"/>
              <a:gd name="connsiteX653" fmla="*/ 7467653 w 11218359"/>
              <a:gd name="connsiteY653" fmla="*/ 1572973 h 1572972"/>
              <a:gd name="connsiteX654" fmla="*/ 7479083 w 11218359"/>
              <a:gd name="connsiteY654" fmla="*/ 1572973 h 1572972"/>
              <a:gd name="connsiteX655" fmla="*/ 7490513 w 11218359"/>
              <a:gd name="connsiteY655" fmla="*/ 1572973 h 1572972"/>
              <a:gd name="connsiteX656" fmla="*/ 7501990 w 11218359"/>
              <a:gd name="connsiteY656" fmla="*/ 1572973 h 1572972"/>
              <a:gd name="connsiteX657" fmla="*/ 7513420 w 11218359"/>
              <a:gd name="connsiteY657" fmla="*/ 1572973 h 1572972"/>
              <a:gd name="connsiteX658" fmla="*/ 7524850 w 11218359"/>
              <a:gd name="connsiteY658" fmla="*/ 1572973 h 1572972"/>
              <a:gd name="connsiteX659" fmla="*/ 7536280 w 11218359"/>
              <a:gd name="connsiteY659" fmla="*/ 1572973 h 1572972"/>
              <a:gd name="connsiteX660" fmla="*/ 7547710 w 11218359"/>
              <a:gd name="connsiteY660" fmla="*/ 1572973 h 1572972"/>
              <a:gd name="connsiteX661" fmla="*/ 7559188 w 11218359"/>
              <a:gd name="connsiteY661" fmla="*/ 1572973 h 1572972"/>
              <a:gd name="connsiteX662" fmla="*/ 7570618 w 11218359"/>
              <a:gd name="connsiteY662" fmla="*/ 1572973 h 1572972"/>
              <a:gd name="connsiteX663" fmla="*/ 7582048 w 11218359"/>
              <a:gd name="connsiteY663" fmla="*/ 1572973 h 1572972"/>
              <a:gd name="connsiteX664" fmla="*/ 7593478 w 11218359"/>
              <a:gd name="connsiteY664" fmla="*/ 1572973 h 1572972"/>
              <a:gd name="connsiteX665" fmla="*/ 7604908 w 11218359"/>
              <a:gd name="connsiteY665" fmla="*/ 1572973 h 1572972"/>
              <a:gd name="connsiteX666" fmla="*/ 7616385 w 11218359"/>
              <a:gd name="connsiteY666" fmla="*/ 1572973 h 1572972"/>
              <a:gd name="connsiteX667" fmla="*/ 7627815 w 11218359"/>
              <a:gd name="connsiteY667" fmla="*/ 1572973 h 1572972"/>
              <a:gd name="connsiteX668" fmla="*/ 7639246 w 11218359"/>
              <a:gd name="connsiteY668" fmla="*/ 1572973 h 1572972"/>
              <a:gd name="connsiteX669" fmla="*/ 7650676 w 11218359"/>
              <a:gd name="connsiteY669" fmla="*/ 1572973 h 1572972"/>
              <a:gd name="connsiteX670" fmla="*/ 7662106 w 11218359"/>
              <a:gd name="connsiteY670" fmla="*/ 1572973 h 1572972"/>
              <a:gd name="connsiteX671" fmla="*/ 7673583 w 11218359"/>
              <a:gd name="connsiteY671" fmla="*/ 1572973 h 1572972"/>
              <a:gd name="connsiteX672" fmla="*/ 7685013 w 11218359"/>
              <a:gd name="connsiteY672" fmla="*/ 1572973 h 1572972"/>
              <a:gd name="connsiteX673" fmla="*/ 7696443 w 11218359"/>
              <a:gd name="connsiteY673" fmla="*/ 1572973 h 1572972"/>
              <a:gd name="connsiteX674" fmla="*/ 7707873 w 11218359"/>
              <a:gd name="connsiteY674" fmla="*/ 1572973 h 1572972"/>
              <a:gd name="connsiteX675" fmla="*/ 7719303 w 11218359"/>
              <a:gd name="connsiteY675" fmla="*/ 1572973 h 1572972"/>
              <a:gd name="connsiteX676" fmla="*/ 7730733 w 11218359"/>
              <a:gd name="connsiteY676" fmla="*/ 1572973 h 1572972"/>
              <a:gd name="connsiteX677" fmla="*/ 7742211 w 11218359"/>
              <a:gd name="connsiteY677" fmla="*/ 1572973 h 1572972"/>
              <a:gd name="connsiteX678" fmla="*/ 7753641 w 11218359"/>
              <a:gd name="connsiteY678" fmla="*/ 1572973 h 1572972"/>
              <a:gd name="connsiteX679" fmla="*/ 7765071 w 11218359"/>
              <a:gd name="connsiteY679" fmla="*/ 1572973 h 1572972"/>
              <a:gd name="connsiteX680" fmla="*/ 7776501 w 11218359"/>
              <a:gd name="connsiteY680" fmla="*/ 1572973 h 1572972"/>
              <a:gd name="connsiteX681" fmla="*/ 7787931 w 11218359"/>
              <a:gd name="connsiteY681" fmla="*/ 1572973 h 1572972"/>
              <a:gd name="connsiteX682" fmla="*/ 7799408 w 11218359"/>
              <a:gd name="connsiteY682" fmla="*/ 1572973 h 1572972"/>
              <a:gd name="connsiteX683" fmla="*/ 7810839 w 11218359"/>
              <a:gd name="connsiteY683" fmla="*/ 1572973 h 1572972"/>
              <a:gd name="connsiteX684" fmla="*/ 7822268 w 11218359"/>
              <a:gd name="connsiteY684" fmla="*/ 1572973 h 1572972"/>
              <a:gd name="connsiteX685" fmla="*/ 7833698 w 11218359"/>
              <a:gd name="connsiteY685" fmla="*/ 1572973 h 1572972"/>
              <a:gd name="connsiteX686" fmla="*/ 7845128 w 11218359"/>
              <a:gd name="connsiteY686" fmla="*/ 1572973 h 1572972"/>
              <a:gd name="connsiteX687" fmla="*/ 7856606 w 11218359"/>
              <a:gd name="connsiteY687" fmla="*/ 1572973 h 1572972"/>
              <a:gd name="connsiteX688" fmla="*/ 7868036 w 11218359"/>
              <a:gd name="connsiteY688" fmla="*/ 1572973 h 1572972"/>
              <a:gd name="connsiteX689" fmla="*/ 7879466 w 11218359"/>
              <a:gd name="connsiteY689" fmla="*/ 1572973 h 1572972"/>
              <a:gd name="connsiteX690" fmla="*/ 7890896 w 11218359"/>
              <a:gd name="connsiteY690" fmla="*/ 1572973 h 1572972"/>
              <a:gd name="connsiteX691" fmla="*/ 7902326 w 11218359"/>
              <a:gd name="connsiteY691" fmla="*/ 1572973 h 1572972"/>
              <a:gd name="connsiteX692" fmla="*/ 7913804 w 11218359"/>
              <a:gd name="connsiteY692" fmla="*/ 1572973 h 1572972"/>
              <a:gd name="connsiteX693" fmla="*/ 7925234 w 11218359"/>
              <a:gd name="connsiteY693" fmla="*/ 1572973 h 1572972"/>
              <a:gd name="connsiteX694" fmla="*/ 7936663 w 11218359"/>
              <a:gd name="connsiteY694" fmla="*/ 1572973 h 1572972"/>
              <a:gd name="connsiteX695" fmla="*/ 7948094 w 11218359"/>
              <a:gd name="connsiteY695" fmla="*/ 1572973 h 1572972"/>
              <a:gd name="connsiteX696" fmla="*/ 7959524 w 11218359"/>
              <a:gd name="connsiteY696" fmla="*/ 1572973 h 1572972"/>
              <a:gd name="connsiteX697" fmla="*/ 7971001 w 11218359"/>
              <a:gd name="connsiteY697" fmla="*/ 1572973 h 1572972"/>
              <a:gd name="connsiteX698" fmla="*/ 7982431 w 11218359"/>
              <a:gd name="connsiteY698" fmla="*/ 1572973 h 1572972"/>
              <a:gd name="connsiteX699" fmla="*/ 7993861 w 11218359"/>
              <a:gd name="connsiteY699" fmla="*/ 1572973 h 1572972"/>
              <a:gd name="connsiteX700" fmla="*/ 8005291 w 11218359"/>
              <a:gd name="connsiteY700" fmla="*/ 1572973 h 1572972"/>
              <a:gd name="connsiteX701" fmla="*/ 8016721 w 11218359"/>
              <a:gd name="connsiteY701" fmla="*/ 1572973 h 1572972"/>
              <a:gd name="connsiteX702" fmla="*/ 8028199 w 11218359"/>
              <a:gd name="connsiteY702" fmla="*/ 1572973 h 1572972"/>
              <a:gd name="connsiteX703" fmla="*/ 8039629 w 11218359"/>
              <a:gd name="connsiteY703" fmla="*/ 1572973 h 1572972"/>
              <a:gd name="connsiteX704" fmla="*/ 8051059 w 11218359"/>
              <a:gd name="connsiteY704" fmla="*/ 1572973 h 1572972"/>
              <a:gd name="connsiteX705" fmla="*/ 8062489 w 11218359"/>
              <a:gd name="connsiteY705" fmla="*/ 1572973 h 1572972"/>
              <a:gd name="connsiteX706" fmla="*/ 8073919 w 11218359"/>
              <a:gd name="connsiteY706" fmla="*/ 1572973 h 1572972"/>
              <a:gd name="connsiteX707" fmla="*/ 8085396 w 11218359"/>
              <a:gd name="connsiteY707" fmla="*/ 1572973 h 1572972"/>
              <a:gd name="connsiteX708" fmla="*/ 8096826 w 11218359"/>
              <a:gd name="connsiteY708" fmla="*/ 1572973 h 1572972"/>
              <a:gd name="connsiteX709" fmla="*/ 8108256 w 11218359"/>
              <a:gd name="connsiteY709" fmla="*/ 1572973 h 1572972"/>
              <a:gd name="connsiteX710" fmla="*/ 8119687 w 11218359"/>
              <a:gd name="connsiteY710" fmla="*/ 1572973 h 1572972"/>
              <a:gd name="connsiteX711" fmla="*/ 8131117 w 11218359"/>
              <a:gd name="connsiteY711" fmla="*/ 1572973 h 1572972"/>
              <a:gd name="connsiteX712" fmla="*/ 8142594 w 11218359"/>
              <a:gd name="connsiteY712" fmla="*/ 1572973 h 1572972"/>
              <a:gd name="connsiteX713" fmla="*/ 8154024 w 11218359"/>
              <a:gd name="connsiteY713" fmla="*/ 1572973 h 1572972"/>
              <a:gd name="connsiteX714" fmla="*/ 8165454 w 11218359"/>
              <a:gd name="connsiteY714" fmla="*/ 1572973 h 1572972"/>
              <a:gd name="connsiteX715" fmla="*/ 8176884 w 11218359"/>
              <a:gd name="connsiteY715" fmla="*/ 1572973 h 1572972"/>
              <a:gd name="connsiteX716" fmla="*/ 8188314 w 11218359"/>
              <a:gd name="connsiteY716" fmla="*/ 1572973 h 1572972"/>
              <a:gd name="connsiteX717" fmla="*/ 8199792 w 11218359"/>
              <a:gd name="connsiteY717" fmla="*/ 1572973 h 1572972"/>
              <a:gd name="connsiteX718" fmla="*/ 8211222 w 11218359"/>
              <a:gd name="connsiteY718" fmla="*/ 1572973 h 1572972"/>
              <a:gd name="connsiteX719" fmla="*/ 8222652 w 11218359"/>
              <a:gd name="connsiteY719" fmla="*/ 1572973 h 1572972"/>
              <a:gd name="connsiteX720" fmla="*/ 8234082 w 11218359"/>
              <a:gd name="connsiteY720" fmla="*/ 1572973 h 1572972"/>
              <a:gd name="connsiteX721" fmla="*/ 8245512 w 11218359"/>
              <a:gd name="connsiteY721" fmla="*/ 1572973 h 1572972"/>
              <a:gd name="connsiteX722" fmla="*/ 8256989 w 11218359"/>
              <a:gd name="connsiteY722" fmla="*/ 1572973 h 1572972"/>
              <a:gd name="connsiteX723" fmla="*/ 8268419 w 11218359"/>
              <a:gd name="connsiteY723" fmla="*/ 1572973 h 1572972"/>
              <a:gd name="connsiteX724" fmla="*/ 8279850 w 11218359"/>
              <a:gd name="connsiteY724" fmla="*/ 1572973 h 1572972"/>
              <a:gd name="connsiteX725" fmla="*/ 8291280 w 11218359"/>
              <a:gd name="connsiteY725" fmla="*/ 1572973 h 1572972"/>
              <a:gd name="connsiteX726" fmla="*/ 8302709 w 11218359"/>
              <a:gd name="connsiteY726" fmla="*/ 1572973 h 1572972"/>
              <a:gd name="connsiteX727" fmla="*/ 8314187 w 11218359"/>
              <a:gd name="connsiteY727" fmla="*/ 1572973 h 1572972"/>
              <a:gd name="connsiteX728" fmla="*/ 8325617 w 11218359"/>
              <a:gd name="connsiteY728" fmla="*/ 1572973 h 1572972"/>
              <a:gd name="connsiteX729" fmla="*/ 8337047 w 11218359"/>
              <a:gd name="connsiteY729" fmla="*/ 1572973 h 1572972"/>
              <a:gd name="connsiteX730" fmla="*/ 8348477 w 11218359"/>
              <a:gd name="connsiteY730" fmla="*/ 1572973 h 1572972"/>
              <a:gd name="connsiteX731" fmla="*/ 8359907 w 11218359"/>
              <a:gd name="connsiteY731" fmla="*/ 1572973 h 1572972"/>
              <a:gd name="connsiteX732" fmla="*/ 8371385 w 11218359"/>
              <a:gd name="connsiteY732" fmla="*/ 1572973 h 1572972"/>
              <a:gd name="connsiteX733" fmla="*/ 8382815 w 11218359"/>
              <a:gd name="connsiteY733" fmla="*/ 1572973 h 1572972"/>
              <a:gd name="connsiteX734" fmla="*/ 8394245 w 11218359"/>
              <a:gd name="connsiteY734" fmla="*/ 1572973 h 1572972"/>
              <a:gd name="connsiteX735" fmla="*/ 8405674 w 11218359"/>
              <a:gd name="connsiteY735" fmla="*/ 1572973 h 1572972"/>
              <a:gd name="connsiteX736" fmla="*/ 8417104 w 11218359"/>
              <a:gd name="connsiteY736" fmla="*/ 1572973 h 1572972"/>
              <a:gd name="connsiteX737" fmla="*/ 8428582 w 11218359"/>
              <a:gd name="connsiteY737" fmla="*/ 1572973 h 1572972"/>
              <a:gd name="connsiteX738" fmla="*/ 8440012 w 11218359"/>
              <a:gd name="connsiteY738" fmla="*/ 1572973 h 1572972"/>
              <a:gd name="connsiteX739" fmla="*/ 8451442 w 11218359"/>
              <a:gd name="connsiteY739" fmla="*/ 1572973 h 1572972"/>
              <a:gd name="connsiteX740" fmla="*/ 8462872 w 11218359"/>
              <a:gd name="connsiteY740" fmla="*/ 1572973 h 1572972"/>
              <a:gd name="connsiteX741" fmla="*/ 8474302 w 11218359"/>
              <a:gd name="connsiteY741" fmla="*/ 1572973 h 1572972"/>
              <a:gd name="connsiteX742" fmla="*/ 8485780 w 11218359"/>
              <a:gd name="connsiteY742" fmla="*/ 1572973 h 1572972"/>
              <a:gd name="connsiteX743" fmla="*/ 8497210 w 11218359"/>
              <a:gd name="connsiteY743" fmla="*/ 1572973 h 1572972"/>
              <a:gd name="connsiteX744" fmla="*/ 8508640 w 11218359"/>
              <a:gd name="connsiteY744" fmla="*/ 1572973 h 1572972"/>
              <a:gd name="connsiteX745" fmla="*/ 8520069 w 11218359"/>
              <a:gd name="connsiteY745" fmla="*/ 1572973 h 1572972"/>
              <a:gd name="connsiteX746" fmla="*/ 8531500 w 11218359"/>
              <a:gd name="connsiteY746" fmla="*/ 1572973 h 1572972"/>
              <a:gd name="connsiteX747" fmla="*/ 8542977 w 11218359"/>
              <a:gd name="connsiteY747" fmla="*/ 1572973 h 1572972"/>
              <a:gd name="connsiteX748" fmla="*/ 8554407 w 11218359"/>
              <a:gd name="connsiteY748" fmla="*/ 1572973 h 1572972"/>
              <a:gd name="connsiteX749" fmla="*/ 8565837 w 11218359"/>
              <a:gd name="connsiteY749" fmla="*/ 1572973 h 1572972"/>
              <a:gd name="connsiteX750" fmla="*/ 8577267 w 11218359"/>
              <a:gd name="connsiteY750" fmla="*/ 1572973 h 1572972"/>
              <a:gd name="connsiteX751" fmla="*/ 8588697 w 11218359"/>
              <a:gd name="connsiteY751" fmla="*/ 1572973 h 1572972"/>
              <a:gd name="connsiteX752" fmla="*/ 8600175 w 11218359"/>
              <a:gd name="connsiteY752" fmla="*/ 1572973 h 1572972"/>
              <a:gd name="connsiteX753" fmla="*/ 8611605 w 11218359"/>
              <a:gd name="connsiteY753" fmla="*/ 1572973 h 1572972"/>
              <a:gd name="connsiteX754" fmla="*/ 8623035 w 11218359"/>
              <a:gd name="connsiteY754" fmla="*/ 1572973 h 1572972"/>
              <a:gd name="connsiteX755" fmla="*/ 8634465 w 11218359"/>
              <a:gd name="connsiteY755" fmla="*/ 1572973 h 1572972"/>
              <a:gd name="connsiteX756" fmla="*/ 8645895 w 11218359"/>
              <a:gd name="connsiteY756" fmla="*/ 1572973 h 1572972"/>
              <a:gd name="connsiteX757" fmla="*/ 8657373 w 11218359"/>
              <a:gd name="connsiteY757" fmla="*/ 1572973 h 1572972"/>
              <a:gd name="connsiteX758" fmla="*/ 8668802 w 11218359"/>
              <a:gd name="connsiteY758" fmla="*/ 1572973 h 1572972"/>
              <a:gd name="connsiteX759" fmla="*/ 8680232 w 11218359"/>
              <a:gd name="connsiteY759" fmla="*/ 1572973 h 1572972"/>
              <a:gd name="connsiteX760" fmla="*/ 8691662 w 11218359"/>
              <a:gd name="connsiteY760" fmla="*/ 1572973 h 1572972"/>
              <a:gd name="connsiteX761" fmla="*/ 8703093 w 11218359"/>
              <a:gd name="connsiteY761" fmla="*/ 1572973 h 1572972"/>
              <a:gd name="connsiteX762" fmla="*/ 8714570 w 11218359"/>
              <a:gd name="connsiteY762" fmla="*/ 1572973 h 1572972"/>
              <a:gd name="connsiteX763" fmla="*/ 8726000 w 11218359"/>
              <a:gd name="connsiteY763" fmla="*/ 1572973 h 1572972"/>
              <a:gd name="connsiteX764" fmla="*/ 8737430 w 11218359"/>
              <a:gd name="connsiteY764" fmla="*/ 1572973 h 1572972"/>
              <a:gd name="connsiteX765" fmla="*/ 8748860 w 11218359"/>
              <a:gd name="connsiteY765" fmla="*/ 1572973 h 1572972"/>
              <a:gd name="connsiteX766" fmla="*/ 8760290 w 11218359"/>
              <a:gd name="connsiteY766" fmla="*/ 1572973 h 1572972"/>
              <a:gd name="connsiteX767" fmla="*/ 8771768 w 11218359"/>
              <a:gd name="connsiteY767" fmla="*/ 1572973 h 1572972"/>
              <a:gd name="connsiteX768" fmla="*/ 8783198 w 11218359"/>
              <a:gd name="connsiteY768" fmla="*/ 1572973 h 1572972"/>
              <a:gd name="connsiteX769" fmla="*/ 8794628 w 11218359"/>
              <a:gd name="connsiteY769" fmla="*/ 1572973 h 1572972"/>
              <a:gd name="connsiteX770" fmla="*/ 8806058 w 11218359"/>
              <a:gd name="connsiteY770" fmla="*/ 1572973 h 1572972"/>
              <a:gd name="connsiteX771" fmla="*/ 8817488 w 11218359"/>
              <a:gd name="connsiteY771" fmla="*/ 1572973 h 1572972"/>
              <a:gd name="connsiteX772" fmla="*/ 8828918 w 11218359"/>
              <a:gd name="connsiteY772" fmla="*/ 1572973 h 1572972"/>
              <a:gd name="connsiteX773" fmla="*/ 8840395 w 11218359"/>
              <a:gd name="connsiteY773" fmla="*/ 1572973 h 1572972"/>
              <a:gd name="connsiteX774" fmla="*/ 8851825 w 11218359"/>
              <a:gd name="connsiteY774" fmla="*/ 1572973 h 1572972"/>
              <a:gd name="connsiteX775" fmla="*/ 8863256 w 11218359"/>
              <a:gd name="connsiteY775" fmla="*/ 1572973 h 1572972"/>
              <a:gd name="connsiteX776" fmla="*/ 8874686 w 11218359"/>
              <a:gd name="connsiteY776" fmla="*/ 1572973 h 1572972"/>
              <a:gd name="connsiteX777" fmla="*/ 8886115 w 11218359"/>
              <a:gd name="connsiteY777" fmla="*/ 1572973 h 1572972"/>
              <a:gd name="connsiteX778" fmla="*/ 8897593 w 11218359"/>
              <a:gd name="connsiteY778" fmla="*/ 1572973 h 1572972"/>
              <a:gd name="connsiteX779" fmla="*/ 8909022 w 11218359"/>
              <a:gd name="connsiteY779" fmla="*/ 1572973 h 1572972"/>
              <a:gd name="connsiteX780" fmla="*/ 8920453 w 11218359"/>
              <a:gd name="connsiteY780" fmla="*/ 1572973 h 1572972"/>
              <a:gd name="connsiteX781" fmla="*/ 8931883 w 11218359"/>
              <a:gd name="connsiteY781" fmla="*/ 1572973 h 1572972"/>
              <a:gd name="connsiteX782" fmla="*/ 8943313 w 11218359"/>
              <a:gd name="connsiteY782" fmla="*/ 1572973 h 1572972"/>
              <a:gd name="connsiteX783" fmla="*/ 8954791 w 11218359"/>
              <a:gd name="connsiteY783" fmla="*/ 1572973 h 1572972"/>
              <a:gd name="connsiteX784" fmla="*/ 8966220 w 11218359"/>
              <a:gd name="connsiteY784" fmla="*/ 1572973 h 1572972"/>
              <a:gd name="connsiteX785" fmla="*/ 8977651 w 11218359"/>
              <a:gd name="connsiteY785" fmla="*/ 1572973 h 1572972"/>
              <a:gd name="connsiteX786" fmla="*/ 8989080 w 11218359"/>
              <a:gd name="connsiteY786" fmla="*/ 1572973 h 1572972"/>
              <a:gd name="connsiteX787" fmla="*/ 9000511 w 11218359"/>
              <a:gd name="connsiteY787" fmla="*/ 1572973 h 1572972"/>
              <a:gd name="connsiteX788" fmla="*/ 9011988 w 11218359"/>
              <a:gd name="connsiteY788" fmla="*/ 1572973 h 1572972"/>
              <a:gd name="connsiteX789" fmla="*/ 9023418 w 11218359"/>
              <a:gd name="connsiteY789" fmla="*/ 1572973 h 1572972"/>
              <a:gd name="connsiteX790" fmla="*/ 9034849 w 11218359"/>
              <a:gd name="connsiteY790" fmla="*/ 1572973 h 1572972"/>
              <a:gd name="connsiteX791" fmla="*/ 9046278 w 11218359"/>
              <a:gd name="connsiteY791" fmla="*/ 1572973 h 1572972"/>
              <a:gd name="connsiteX792" fmla="*/ 9057709 w 11218359"/>
              <a:gd name="connsiteY792" fmla="*/ 1572973 h 1572972"/>
              <a:gd name="connsiteX793" fmla="*/ 9069186 w 11218359"/>
              <a:gd name="connsiteY793" fmla="*/ 1572973 h 1572972"/>
              <a:gd name="connsiteX794" fmla="*/ 9080615 w 11218359"/>
              <a:gd name="connsiteY794" fmla="*/ 1572973 h 1572972"/>
              <a:gd name="connsiteX795" fmla="*/ 9092046 w 11218359"/>
              <a:gd name="connsiteY795" fmla="*/ 1572973 h 1572972"/>
              <a:gd name="connsiteX796" fmla="*/ 9103476 w 11218359"/>
              <a:gd name="connsiteY796" fmla="*/ 1572973 h 1572972"/>
              <a:gd name="connsiteX797" fmla="*/ 9114906 w 11218359"/>
              <a:gd name="connsiteY797" fmla="*/ 1572973 h 1572972"/>
              <a:gd name="connsiteX798" fmla="*/ 9126384 w 11218359"/>
              <a:gd name="connsiteY798" fmla="*/ 1572973 h 1572972"/>
              <a:gd name="connsiteX799" fmla="*/ 9137813 w 11218359"/>
              <a:gd name="connsiteY799" fmla="*/ 1572973 h 1572972"/>
              <a:gd name="connsiteX800" fmla="*/ 9149244 w 11218359"/>
              <a:gd name="connsiteY800" fmla="*/ 1572973 h 1572972"/>
              <a:gd name="connsiteX801" fmla="*/ 9160673 w 11218359"/>
              <a:gd name="connsiteY801" fmla="*/ 1572973 h 1572972"/>
              <a:gd name="connsiteX802" fmla="*/ 9172104 w 11218359"/>
              <a:gd name="connsiteY802" fmla="*/ 1572973 h 1572972"/>
              <a:gd name="connsiteX803" fmla="*/ 9183581 w 11218359"/>
              <a:gd name="connsiteY803" fmla="*/ 1572973 h 1572972"/>
              <a:gd name="connsiteX804" fmla="*/ 9195011 w 11218359"/>
              <a:gd name="connsiteY804" fmla="*/ 1572973 h 1572972"/>
              <a:gd name="connsiteX805" fmla="*/ 9206442 w 11218359"/>
              <a:gd name="connsiteY805" fmla="*/ 1572973 h 1572972"/>
              <a:gd name="connsiteX806" fmla="*/ 9217871 w 11218359"/>
              <a:gd name="connsiteY806" fmla="*/ 1572973 h 1572972"/>
              <a:gd name="connsiteX807" fmla="*/ 9229301 w 11218359"/>
              <a:gd name="connsiteY807" fmla="*/ 1572973 h 1572972"/>
              <a:gd name="connsiteX808" fmla="*/ 9240779 w 11218359"/>
              <a:gd name="connsiteY808" fmla="*/ 1572973 h 1572972"/>
              <a:gd name="connsiteX809" fmla="*/ 9252209 w 11218359"/>
              <a:gd name="connsiteY809" fmla="*/ 1572973 h 1572972"/>
              <a:gd name="connsiteX810" fmla="*/ 9263639 w 11218359"/>
              <a:gd name="connsiteY810" fmla="*/ 1572973 h 1572972"/>
              <a:gd name="connsiteX811" fmla="*/ 9275069 w 11218359"/>
              <a:gd name="connsiteY811" fmla="*/ 1572973 h 1572972"/>
              <a:gd name="connsiteX812" fmla="*/ 9286498 w 11218359"/>
              <a:gd name="connsiteY812" fmla="*/ 1572973 h 1572972"/>
              <a:gd name="connsiteX813" fmla="*/ 9297977 w 11218359"/>
              <a:gd name="connsiteY813" fmla="*/ 1572973 h 1572972"/>
              <a:gd name="connsiteX814" fmla="*/ 9309406 w 11218359"/>
              <a:gd name="connsiteY814" fmla="*/ 1572973 h 1572972"/>
              <a:gd name="connsiteX815" fmla="*/ 9320837 w 11218359"/>
              <a:gd name="connsiteY815" fmla="*/ 1572973 h 1572972"/>
              <a:gd name="connsiteX816" fmla="*/ 9332266 w 11218359"/>
              <a:gd name="connsiteY816" fmla="*/ 1572973 h 1572972"/>
              <a:gd name="connsiteX817" fmla="*/ 9343696 w 11218359"/>
              <a:gd name="connsiteY817" fmla="*/ 1572973 h 1572972"/>
              <a:gd name="connsiteX818" fmla="*/ 9355174 w 11218359"/>
              <a:gd name="connsiteY818" fmla="*/ 1572973 h 1572972"/>
              <a:gd name="connsiteX819" fmla="*/ 9366604 w 11218359"/>
              <a:gd name="connsiteY819" fmla="*/ 1572973 h 1572972"/>
              <a:gd name="connsiteX820" fmla="*/ 9378035 w 11218359"/>
              <a:gd name="connsiteY820" fmla="*/ 1572973 h 1572972"/>
              <a:gd name="connsiteX821" fmla="*/ 9389464 w 11218359"/>
              <a:gd name="connsiteY821" fmla="*/ 1572973 h 1572972"/>
              <a:gd name="connsiteX822" fmla="*/ 9400894 w 11218359"/>
              <a:gd name="connsiteY822" fmla="*/ 1572973 h 1572972"/>
              <a:gd name="connsiteX823" fmla="*/ 9412372 w 11218359"/>
              <a:gd name="connsiteY823" fmla="*/ 1572973 h 1572972"/>
              <a:gd name="connsiteX824" fmla="*/ 9423802 w 11218359"/>
              <a:gd name="connsiteY824" fmla="*/ 1572973 h 1572972"/>
              <a:gd name="connsiteX825" fmla="*/ 9435232 w 11218359"/>
              <a:gd name="connsiteY825" fmla="*/ 1572973 h 1572972"/>
              <a:gd name="connsiteX826" fmla="*/ 9446662 w 11218359"/>
              <a:gd name="connsiteY826" fmla="*/ 1572973 h 1572972"/>
              <a:gd name="connsiteX827" fmla="*/ 9458091 w 11218359"/>
              <a:gd name="connsiteY827" fmla="*/ 1572973 h 1572972"/>
              <a:gd name="connsiteX828" fmla="*/ 9469570 w 11218359"/>
              <a:gd name="connsiteY828" fmla="*/ 1572973 h 1572972"/>
              <a:gd name="connsiteX829" fmla="*/ 9480999 w 11218359"/>
              <a:gd name="connsiteY829" fmla="*/ 1572973 h 1572972"/>
              <a:gd name="connsiteX830" fmla="*/ 9492429 w 11218359"/>
              <a:gd name="connsiteY830" fmla="*/ 1572973 h 1572972"/>
              <a:gd name="connsiteX831" fmla="*/ 9503859 w 11218359"/>
              <a:gd name="connsiteY831" fmla="*/ 1572973 h 1572972"/>
              <a:gd name="connsiteX832" fmla="*/ 9515289 w 11218359"/>
              <a:gd name="connsiteY832" fmla="*/ 1572973 h 1572972"/>
              <a:gd name="connsiteX833" fmla="*/ 9526767 w 11218359"/>
              <a:gd name="connsiteY833" fmla="*/ 1572973 h 1572972"/>
              <a:gd name="connsiteX834" fmla="*/ 9538197 w 11218359"/>
              <a:gd name="connsiteY834" fmla="*/ 1572973 h 1572972"/>
              <a:gd name="connsiteX835" fmla="*/ 9549626 w 11218359"/>
              <a:gd name="connsiteY835" fmla="*/ 1572973 h 1572972"/>
              <a:gd name="connsiteX836" fmla="*/ 9561057 w 11218359"/>
              <a:gd name="connsiteY836" fmla="*/ 1572973 h 1572972"/>
              <a:gd name="connsiteX837" fmla="*/ 9572487 w 11218359"/>
              <a:gd name="connsiteY837" fmla="*/ 1572973 h 1572972"/>
              <a:gd name="connsiteX838" fmla="*/ 9583965 w 11218359"/>
              <a:gd name="connsiteY838" fmla="*/ 1572973 h 1572972"/>
              <a:gd name="connsiteX839" fmla="*/ 9595395 w 11218359"/>
              <a:gd name="connsiteY839" fmla="*/ 1572973 h 1572972"/>
              <a:gd name="connsiteX840" fmla="*/ 9606824 w 11218359"/>
              <a:gd name="connsiteY840" fmla="*/ 1572973 h 1572972"/>
              <a:gd name="connsiteX841" fmla="*/ 9618255 w 11218359"/>
              <a:gd name="connsiteY841" fmla="*/ 1572973 h 1572972"/>
              <a:gd name="connsiteX842" fmla="*/ 9629684 w 11218359"/>
              <a:gd name="connsiteY842" fmla="*/ 1572973 h 1572972"/>
              <a:gd name="connsiteX843" fmla="*/ 9641163 w 11218359"/>
              <a:gd name="connsiteY843" fmla="*/ 1572973 h 1572972"/>
              <a:gd name="connsiteX844" fmla="*/ 9652592 w 11218359"/>
              <a:gd name="connsiteY844" fmla="*/ 1572973 h 1572972"/>
              <a:gd name="connsiteX845" fmla="*/ 9664022 w 11218359"/>
              <a:gd name="connsiteY845" fmla="*/ 1572973 h 1572972"/>
              <a:gd name="connsiteX846" fmla="*/ 9675452 w 11218359"/>
              <a:gd name="connsiteY846" fmla="*/ 1572973 h 1572972"/>
              <a:gd name="connsiteX847" fmla="*/ 9686882 w 11218359"/>
              <a:gd name="connsiteY847" fmla="*/ 1572973 h 1572972"/>
              <a:gd name="connsiteX848" fmla="*/ 9698360 w 11218359"/>
              <a:gd name="connsiteY848" fmla="*/ 1572973 h 1572972"/>
              <a:gd name="connsiteX849" fmla="*/ 9709790 w 11218359"/>
              <a:gd name="connsiteY849" fmla="*/ 1572973 h 1572972"/>
              <a:gd name="connsiteX850" fmla="*/ 9721219 w 11218359"/>
              <a:gd name="connsiteY850" fmla="*/ 1572973 h 1572972"/>
              <a:gd name="connsiteX851" fmla="*/ 9732650 w 11218359"/>
              <a:gd name="connsiteY851" fmla="*/ 1572973 h 1572972"/>
              <a:gd name="connsiteX852" fmla="*/ 9744080 w 11218359"/>
              <a:gd name="connsiteY852" fmla="*/ 1572973 h 1572972"/>
              <a:gd name="connsiteX853" fmla="*/ 9755557 w 11218359"/>
              <a:gd name="connsiteY853" fmla="*/ 1572973 h 1572972"/>
              <a:gd name="connsiteX854" fmla="*/ 9766988 w 11218359"/>
              <a:gd name="connsiteY854" fmla="*/ 1572973 h 1572972"/>
              <a:gd name="connsiteX855" fmla="*/ 9778417 w 11218359"/>
              <a:gd name="connsiteY855" fmla="*/ 1572973 h 1572972"/>
              <a:gd name="connsiteX856" fmla="*/ 9789848 w 11218359"/>
              <a:gd name="connsiteY856" fmla="*/ 1572973 h 1572972"/>
              <a:gd name="connsiteX857" fmla="*/ 9801277 w 11218359"/>
              <a:gd name="connsiteY857" fmla="*/ 1572973 h 1572972"/>
              <a:gd name="connsiteX858" fmla="*/ 9812755 w 11218359"/>
              <a:gd name="connsiteY858" fmla="*/ 1572973 h 1572972"/>
              <a:gd name="connsiteX859" fmla="*/ 9824185 w 11218359"/>
              <a:gd name="connsiteY859" fmla="*/ 1572973 h 1572972"/>
              <a:gd name="connsiteX860" fmla="*/ 9835615 w 11218359"/>
              <a:gd name="connsiteY860" fmla="*/ 1572973 h 1572972"/>
              <a:gd name="connsiteX861" fmla="*/ 9847045 w 11218359"/>
              <a:gd name="connsiteY861" fmla="*/ 1572973 h 1572972"/>
              <a:gd name="connsiteX862" fmla="*/ 9858475 w 11218359"/>
              <a:gd name="connsiteY862" fmla="*/ 1572973 h 1572972"/>
              <a:gd name="connsiteX863" fmla="*/ 9869952 w 11218359"/>
              <a:gd name="connsiteY863" fmla="*/ 1572973 h 1572972"/>
              <a:gd name="connsiteX864" fmla="*/ 9881383 w 11218359"/>
              <a:gd name="connsiteY864" fmla="*/ 1572973 h 1572972"/>
              <a:gd name="connsiteX865" fmla="*/ 9892812 w 11218359"/>
              <a:gd name="connsiteY865" fmla="*/ 1572973 h 1572972"/>
              <a:gd name="connsiteX866" fmla="*/ 9904243 w 11218359"/>
              <a:gd name="connsiteY866" fmla="*/ 1572973 h 1572972"/>
              <a:gd name="connsiteX867" fmla="*/ 9915673 w 11218359"/>
              <a:gd name="connsiteY867" fmla="*/ 1572973 h 1572972"/>
              <a:gd name="connsiteX868" fmla="*/ 9927102 w 11218359"/>
              <a:gd name="connsiteY868" fmla="*/ 1572973 h 1572972"/>
              <a:gd name="connsiteX869" fmla="*/ 9938581 w 11218359"/>
              <a:gd name="connsiteY869" fmla="*/ 1572973 h 1572972"/>
              <a:gd name="connsiteX870" fmla="*/ 9950010 w 11218359"/>
              <a:gd name="connsiteY870" fmla="*/ 1572973 h 1572972"/>
              <a:gd name="connsiteX871" fmla="*/ 9961441 w 11218359"/>
              <a:gd name="connsiteY871" fmla="*/ 1572973 h 1572972"/>
              <a:gd name="connsiteX872" fmla="*/ 9972870 w 11218359"/>
              <a:gd name="connsiteY872" fmla="*/ 1572973 h 1572972"/>
              <a:gd name="connsiteX873" fmla="*/ 9984300 w 11218359"/>
              <a:gd name="connsiteY873" fmla="*/ 1572973 h 1572972"/>
              <a:gd name="connsiteX874" fmla="*/ 9995778 w 11218359"/>
              <a:gd name="connsiteY874" fmla="*/ 1572973 h 1572972"/>
              <a:gd name="connsiteX875" fmla="*/ 10007208 w 11218359"/>
              <a:gd name="connsiteY875" fmla="*/ 1572973 h 1572972"/>
              <a:gd name="connsiteX876" fmla="*/ 10018638 w 11218359"/>
              <a:gd name="connsiteY876" fmla="*/ 1572973 h 1572972"/>
              <a:gd name="connsiteX877" fmla="*/ 10030068 w 11218359"/>
              <a:gd name="connsiteY877" fmla="*/ 1572973 h 1572972"/>
              <a:gd name="connsiteX878" fmla="*/ 10041498 w 11218359"/>
              <a:gd name="connsiteY878" fmla="*/ 1572973 h 1572972"/>
              <a:gd name="connsiteX879" fmla="*/ 10052976 w 11218359"/>
              <a:gd name="connsiteY879" fmla="*/ 1572973 h 1572972"/>
              <a:gd name="connsiteX880" fmla="*/ 10064405 w 11218359"/>
              <a:gd name="connsiteY880" fmla="*/ 1572973 h 1572972"/>
              <a:gd name="connsiteX881" fmla="*/ 10075835 w 11218359"/>
              <a:gd name="connsiteY881" fmla="*/ 1572973 h 1572972"/>
              <a:gd name="connsiteX882" fmla="*/ 10087266 w 11218359"/>
              <a:gd name="connsiteY882" fmla="*/ 1572973 h 1572972"/>
              <a:gd name="connsiteX883" fmla="*/ 10098695 w 11218359"/>
              <a:gd name="connsiteY883" fmla="*/ 1572973 h 1572972"/>
              <a:gd name="connsiteX884" fmla="*/ 10110174 w 11218359"/>
              <a:gd name="connsiteY884" fmla="*/ 1572973 h 1572972"/>
              <a:gd name="connsiteX885" fmla="*/ 10121603 w 11218359"/>
              <a:gd name="connsiteY885" fmla="*/ 1572973 h 1572972"/>
              <a:gd name="connsiteX886" fmla="*/ 10133033 w 11218359"/>
              <a:gd name="connsiteY886" fmla="*/ 1572973 h 1572972"/>
              <a:gd name="connsiteX887" fmla="*/ 10144463 w 11218359"/>
              <a:gd name="connsiteY887" fmla="*/ 1572973 h 1572972"/>
              <a:gd name="connsiteX888" fmla="*/ 10155893 w 11218359"/>
              <a:gd name="connsiteY888" fmla="*/ 1572973 h 1572972"/>
              <a:gd name="connsiteX889" fmla="*/ 10167371 w 11218359"/>
              <a:gd name="connsiteY889" fmla="*/ 1572973 h 1572972"/>
              <a:gd name="connsiteX890" fmla="*/ 10178801 w 11218359"/>
              <a:gd name="connsiteY890" fmla="*/ 1572973 h 1572972"/>
              <a:gd name="connsiteX891" fmla="*/ 10190230 w 11218359"/>
              <a:gd name="connsiteY891" fmla="*/ 1572973 h 1572972"/>
              <a:gd name="connsiteX892" fmla="*/ 10201661 w 11218359"/>
              <a:gd name="connsiteY892" fmla="*/ 1572973 h 1572972"/>
              <a:gd name="connsiteX893" fmla="*/ 10213091 w 11218359"/>
              <a:gd name="connsiteY893" fmla="*/ 1572973 h 1572972"/>
              <a:gd name="connsiteX894" fmla="*/ 10224569 w 11218359"/>
              <a:gd name="connsiteY894" fmla="*/ 1572973 h 1572972"/>
              <a:gd name="connsiteX895" fmla="*/ 10235998 w 11218359"/>
              <a:gd name="connsiteY895" fmla="*/ 1572973 h 1572972"/>
              <a:gd name="connsiteX896" fmla="*/ 10247428 w 11218359"/>
              <a:gd name="connsiteY896" fmla="*/ 1572973 h 1572972"/>
              <a:gd name="connsiteX897" fmla="*/ 10258859 w 11218359"/>
              <a:gd name="connsiteY897" fmla="*/ 1572973 h 1572972"/>
              <a:gd name="connsiteX898" fmla="*/ 10270288 w 11218359"/>
              <a:gd name="connsiteY898" fmla="*/ 1572973 h 1572972"/>
              <a:gd name="connsiteX899" fmla="*/ 10281767 w 11218359"/>
              <a:gd name="connsiteY899" fmla="*/ 1572973 h 1572972"/>
              <a:gd name="connsiteX900" fmla="*/ 10293196 w 11218359"/>
              <a:gd name="connsiteY900" fmla="*/ 1572973 h 1572972"/>
              <a:gd name="connsiteX901" fmla="*/ 10304626 w 11218359"/>
              <a:gd name="connsiteY901" fmla="*/ 1572973 h 1572972"/>
              <a:gd name="connsiteX902" fmla="*/ 10316056 w 11218359"/>
              <a:gd name="connsiteY902" fmla="*/ 1572973 h 1572972"/>
              <a:gd name="connsiteX903" fmla="*/ 10327486 w 11218359"/>
              <a:gd name="connsiteY903" fmla="*/ 1572973 h 1572972"/>
              <a:gd name="connsiteX904" fmla="*/ 10338963 w 11218359"/>
              <a:gd name="connsiteY904" fmla="*/ 1572973 h 1572972"/>
              <a:gd name="connsiteX905" fmla="*/ 10350394 w 11218359"/>
              <a:gd name="connsiteY905" fmla="*/ 1572973 h 1572972"/>
              <a:gd name="connsiteX906" fmla="*/ 10361823 w 11218359"/>
              <a:gd name="connsiteY906" fmla="*/ 1572973 h 1572972"/>
              <a:gd name="connsiteX907" fmla="*/ 10373254 w 11218359"/>
              <a:gd name="connsiteY907" fmla="*/ 1572973 h 1572972"/>
              <a:gd name="connsiteX908" fmla="*/ 10384684 w 11218359"/>
              <a:gd name="connsiteY908" fmla="*/ 1572973 h 1572972"/>
              <a:gd name="connsiteX909" fmla="*/ 10396161 w 11218359"/>
              <a:gd name="connsiteY909" fmla="*/ 1572973 h 1572972"/>
              <a:gd name="connsiteX910" fmla="*/ 10407591 w 11218359"/>
              <a:gd name="connsiteY910" fmla="*/ 1572973 h 1572972"/>
              <a:gd name="connsiteX911" fmla="*/ 10419021 w 11218359"/>
              <a:gd name="connsiteY911" fmla="*/ 1572973 h 1572972"/>
              <a:gd name="connsiteX912" fmla="*/ 10430452 w 11218359"/>
              <a:gd name="connsiteY912" fmla="*/ 1572973 h 1572972"/>
              <a:gd name="connsiteX913" fmla="*/ 10441881 w 11218359"/>
              <a:gd name="connsiteY913" fmla="*/ 1572973 h 1572972"/>
              <a:gd name="connsiteX914" fmla="*/ 10453358 w 11218359"/>
              <a:gd name="connsiteY914" fmla="*/ 1572973 h 1572972"/>
              <a:gd name="connsiteX915" fmla="*/ 10464789 w 11218359"/>
              <a:gd name="connsiteY915" fmla="*/ 1572973 h 1572972"/>
              <a:gd name="connsiteX916" fmla="*/ 10476219 w 11218359"/>
              <a:gd name="connsiteY916" fmla="*/ 1572973 h 1572972"/>
              <a:gd name="connsiteX917" fmla="*/ 10487649 w 11218359"/>
              <a:gd name="connsiteY917" fmla="*/ 1572973 h 1572972"/>
              <a:gd name="connsiteX918" fmla="*/ 10499079 w 11218359"/>
              <a:gd name="connsiteY918" fmla="*/ 1572973 h 1572972"/>
              <a:gd name="connsiteX919" fmla="*/ 10510556 w 11218359"/>
              <a:gd name="connsiteY919" fmla="*/ 1572973 h 1572972"/>
              <a:gd name="connsiteX920" fmla="*/ 10521987 w 11218359"/>
              <a:gd name="connsiteY920" fmla="*/ 1572973 h 1572972"/>
              <a:gd name="connsiteX921" fmla="*/ 10533416 w 11218359"/>
              <a:gd name="connsiteY921" fmla="*/ 1572973 h 1572972"/>
              <a:gd name="connsiteX922" fmla="*/ 10544847 w 11218359"/>
              <a:gd name="connsiteY922" fmla="*/ 1572973 h 1572972"/>
              <a:gd name="connsiteX923" fmla="*/ 10556277 w 11218359"/>
              <a:gd name="connsiteY923" fmla="*/ 1572973 h 1572972"/>
              <a:gd name="connsiteX924" fmla="*/ 10567754 w 11218359"/>
              <a:gd name="connsiteY924" fmla="*/ 1572973 h 1572972"/>
              <a:gd name="connsiteX925" fmla="*/ 10579184 w 11218359"/>
              <a:gd name="connsiteY925" fmla="*/ 1572973 h 1572972"/>
              <a:gd name="connsiteX926" fmla="*/ 10590614 w 11218359"/>
              <a:gd name="connsiteY926" fmla="*/ 1572973 h 1572972"/>
              <a:gd name="connsiteX927" fmla="*/ 10602045 w 11218359"/>
              <a:gd name="connsiteY927" fmla="*/ 1572973 h 1572972"/>
              <a:gd name="connsiteX928" fmla="*/ 10613474 w 11218359"/>
              <a:gd name="connsiteY928" fmla="*/ 1572973 h 1572972"/>
              <a:gd name="connsiteX929" fmla="*/ 10624951 w 11218359"/>
              <a:gd name="connsiteY929" fmla="*/ 1572973 h 1572972"/>
              <a:gd name="connsiteX930" fmla="*/ 10636382 w 11218359"/>
              <a:gd name="connsiteY930" fmla="*/ 1572973 h 1572972"/>
              <a:gd name="connsiteX931" fmla="*/ 10647812 w 11218359"/>
              <a:gd name="connsiteY931" fmla="*/ 1572973 h 1572972"/>
              <a:gd name="connsiteX932" fmla="*/ 10659241 w 11218359"/>
              <a:gd name="connsiteY932" fmla="*/ 1572973 h 1572972"/>
              <a:gd name="connsiteX933" fmla="*/ 10670672 w 11218359"/>
              <a:gd name="connsiteY933" fmla="*/ 1572973 h 1572972"/>
              <a:gd name="connsiteX934" fmla="*/ 10682149 w 11218359"/>
              <a:gd name="connsiteY934" fmla="*/ 1572973 h 1572972"/>
              <a:gd name="connsiteX935" fmla="*/ 10693580 w 11218359"/>
              <a:gd name="connsiteY935" fmla="*/ 1572973 h 1572972"/>
              <a:gd name="connsiteX936" fmla="*/ 10705009 w 11218359"/>
              <a:gd name="connsiteY936" fmla="*/ 1572973 h 1572972"/>
              <a:gd name="connsiteX937" fmla="*/ 10716439 w 11218359"/>
              <a:gd name="connsiteY937" fmla="*/ 1572973 h 1572972"/>
              <a:gd name="connsiteX938" fmla="*/ 10727870 w 11218359"/>
              <a:gd name="connsiteY938" fmla="*/ 1572973 h 1572972"/>
              <a:gd name="connsiteX939" fmla="*/ 10739347 w 11218359"/>
              <a:gd name="connsiteY939" fmla="*/ 1572973 h 1572972"/>
              <a:gd name="connsiteX940" fmla="*/ 10750778 w 11218359"/>
              <a:gd name="connsiteY940" fmla="*/ 1572973 h 1572972"/>
              <a:gd name="connsiteX941" fmla="*/ 10762207 w 11218359"/>
              <a:gd name="connsiteY941" fmla="*/ 1572973 h 1572972"/>
              <a:gd name="connsiteX942" fmla="*/ 10773637 w 11218359"/>
              <a:gd name="connsiteY942" fmla="*/ 1572973 h 1572972"/>
              <a:gd name="connsiteX943" fmla="*/ 10785067 w 11218359"/>
              <a:gd name="connsiteY943" fmla="*/ 1572973 h 1572972"/>
              <a:gd name="connsiteX944" fmla="*/ 10796544 w 11218359"/>
              <a:gd name="connsiteY944" fmla="*/ 1572973 h 1572972"/>
              <a:gd name="connsiteX945" fmla="*/ 10807975 w 11218359"/>
              <a:gd name="connsiteY945" fmla="*/ 1572973 h 1572972"/>
              <a:gd name="connsiteX946" fmla="*/ 10819405 w 11218359"/>
              <a:gd name="connsiteY946" fmla="*/ 1572973 h 1572972"/>
              <a:gd name="connsiteX947" fmla="*/ 10830834 w 11218359"/>
              <a:gd name="connsiteY947" fmla="*/ 1572973 h 1572972"/>
              <a:gd name="connsiteX948" fmla="*/ 10842265 w 11218359"/>
              <a:gd name="connsiteY948" fmla="*/ 1572973 h 1572972"/>
              <a:gd name="connsiteX949" fmla="*/ 10853742 w 11218359"/>
              <a:gd name="connsiteY949" fmla="*/ 1572973 h 1572972"/>
              <a:gd name="connsiteX950" fmla="*/ 10865173 w 11218359"/>
              <a:gd name="connsiteY950" fmla="*/ 1572973 h 1572972"/>
              <a:gd name="connsiteX951" fmla="*/ 10876602 w 11218359"/>
              <a:gd name="connsiteY951" fmla="*/ 1572973 h 1572972"/>
              <a:gd name="connsiteX952" fmla="*/ 10888032 w 11218359"/>
              <a:gd name="connsiteY952" fmla="*/ 1572973 h 1572972"/>
              <a:gd name="connsiteX953" fmla="*/ 10899463 w 11218359"/>
              <a:gd name="connsiteY953" fmla="*/ 1572973 h 1572972"/>
              <a:gd name="connsiteX954" fmla="*/ 10910892 w 11218359"/>
              <a:gd name="connsiteY954" fmla="*/ 1572973 h 1572972"/>
              <a:gd name="connsiteX955" fmla="*/ 10922369 w 11218359"/>
              <a:gd name="connsiteY955" fmla="*/ 1572973 h 1572972"/>
              <a:gd name="connsiteX956" fmla="*/ 10933800 w 11218359"/>
              <a:gd name="connsiteY956" fmla="*/ 1572973 h 1572972"/>
              <a:gd name="connsiteX957" fmla="*/ 10945230 w 11218359"/>
              <a:gd name="connsiteY957" fmla="*/ 1572973 h 1572972"/>
              <a:gd name="connsiteX958" fmla="*/ 10956660 w 11218359"/>
              <a:gd name="connsiteY958" fmla="*/ 1572973 h 1572972"/>
              <a:gd name="connsiteX959" fmla="*/ 10968090 w 11218359"/>
              <a:gd name="connsiteY959" fmla="*/ 1572973 h 1572972"/>
              <a:gd name="connsiteX960" fmla="*/ 10979567 w 11218359"/>
              <a:gd name="connsiteY960" fmla="*/ 1572973 h 1572972"/>
              <a:gd name="connsiteX961" fmla="*/ 10990998 w 11218359"/>
              <a:gd name="connsiteY961" fmla="*/ 1572973 h 1572972"/>
              <a:gd name="connsiteX962" fmla="*/ 11002427 w 11218359"/>
              <a:gd name="connsiteY962" fmla="*/ 1572973 h 1572972"/>
              <a:gd name="connsiteX963" fmla="*/ 11013858 w 11218359"/>
              <a:gd name="connsiteY963" fmla="*/ 1572973 h 1572972"/>
              <a:gd name="connsiteX964" fmla="*/ 11025287 w 11218359"/>
              <a:gd name="connsiteY964" fmla="*/ 1572973 h 1572972"/>
              <a:gd name="connsiteX965" fmla="*/ 11036765 w 11218359"/>
              <a:gd name="connsiteY965" fmla="*/ 1572973 h 1572972"/>
              <a:gd name="connsiteX966" fmla="*/ 11048195 w 11218359"/>
              <a:gd name="connsiteY966" fmla="*/ 1572973 h 1572972"/>
              <a:gd name="connsiteX967" fmla="*/ 11059625 w 11218359"/>
              <a:gd name="connsiteY967" fmla="*/ 1572973 h 1572972"/>
              <a:gd name="connsiteX968" fmla="*/ 11071056 w 11218359"/>
              <a:gd name="connsiteY968" fmla="*/ 1572973 h 1572972"/>
              <a:gd name="connsiteX969" fmla="*/ 11082485 w 11218359"/>
              <a:gd name="connsiteY969" fmla="*/ 1572973 h 1572972"/>
              <a:gd name="connsiteX970" fmla="*/ 11093962 w 11218359"/>
              <a:gd name="connsiteY970" fmla="*/ 1572973 h 1572972"/>
              <a:gd name="connsiteX971" fmla="*/ 11105393 w 11218359"/>
              <a:gd name="connsiteY971" fmla="*/ 1572973 h 1572972"/>
              <a:gd name="connsiteX972" fmla="*/ 11116823 w 11218359"/>
              <a:gd name="connsiteY972" fmla="*/ 1572973 h 1572972"/>
              <a:gd name="connsiteX973" fmla="*/ 11128253 w 11218359"/>
              <a:gd name="connsiteY973" fmla="*/ 1572973 h 1572972"/>
              <a:gd name="connsiteX974" fmla="*/ 11139683 w 11218359"/>
              <a:gd name="connsiteY974" fmla="*/ 1572973 h 1572972"/>
              <a:gd name="connsiteX975" fmla="*/ 11151160 w 11218359"/>
              <a:gd name="connsiteY975" fmla="*/ 1572973 h 1572972"/>
              <a:gd name="connsiteX976" fmla="*/ 11162591 w 11218359"/>
              <a:gd name="connsiteY976" fmla="*/ 1572973 h 1572972"/>
              <a:gd name="connsiteX977" fmla="*/ 11174020 w 11218359"/>
              <a:gd name="connsiteY977" fmla="*/ 1572973 h 1572972"/>
              <a:gd name="connsiteX978" fmla="*/ 11185451 w 11218359"/>
              <a:gd name="connsiteY978" fmla="*/ 1572973 h 1572972"/>
              <a:gd name="connsiteX979" fmla="*/ 11196881 w 11218359"/>
              <a:gd name="connsiteY979" fmla="*/ 1572973 h 1572972"/>
              <a:gd name="connsiteX980" fmla="*/ 11208358 w 11218359"/>
              <a:gd name="connsiteY980" fmla="*/ 1572973 h 1572972"/>
              <a:gd name="connsiteX981" fmla="*/ 11218359 w 11218359"/>
              <a:gd name="connsiteY981" fmla="*/ 1572973 h 1572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572972">
                <a:moveTo>
                  <a:pt x="0" y="1572973"/>
                </a:moveTo>
                <a:lnTo>
                  <a:pt x="9149" y="1572973"/>
                </a:lnTo>
                <a:lnTo>
                  <a:pt x="20588" y="1572973"/>
                </a:lnTo>
                <a:lnTo>
                  <a:pt x="32028" y="1572973"/>
                </a:lnTo>
                <a:lnTo>
                  <a:pt x="43467" y="1572973"/>
                </a:lnTo>
                <a:lnTo>
                  <a:pt x="54907" y="1572973"/>
                </a:lnTo>
                <a:lnTo>
                  <a:pt x="66346" y="1572973"/>
                </a:lnTo>
                <a:lnTo>
                  <a:pt x="77786" y="1572973"/>
                </a:lnTo>
                <a:lnTo>
                  <a:pt x="89225" y="1572973"/>
                </a:lnTo>
                <a:lnTo>
                  <a:pt x="100665" y="1572973"/>
                </a:lnTo>
                <a:lnTo>
                  <a:pt x="112104" y="1572973"/>
                </a:lnTo>
                <a:lnTo>
                  <a:pt x="123544" y="1572973"/>
                </a:lnTo>
                <a:lnTo>
                  <a:pt x="134979" y="1572973"/>
                </a:lnTo>
                <a:lnTo>
                  <a:pt x="146423" y="1572973"/>
                </a:lnTo>
                <a:lnTo>
                  <a:pt x="157858" y="1572973"/>
                </a:lnTo>
                <a:lnTo>
                  <a:pt x="169297" y="1572973"/>
                </a:lnTo>
                <a:lnTo>
                  <a:pt x="180737" y="1572973"/>
                </a:lnTo>
                <a:lnTo>
                  <a:pt x="192176" y="1572973"/>
                </a:lnTo>
                <a:lnTo>
                  <a:pt x="203616" y="1572973"/>
                </a:lnTo>
                <a:lnTo>
                  <a:pt x="215055" y="1572973"/>
                </a:lnTo>
                <a:lnTo>
                  <a:pt x="226495" y="1572973"/>
                </a:lnTo>
                <a:lnTo>
                  <a:pt x="237935" y="1572973"/>
                </a:lnTo>
                <a:lnTo>
                  <a:pt x="249374" y="1572973"/>
                </a:lnTo>
                <a:lnTo>
                  <a:pt x="260814" y="1572973"/>
                </a:lnTo>
                <a:lnTo>
                  <a:pt x="272253" y="1572973"/>
                </a:lnTo>
                <a:lnTo>
                  <a:pt x="283693" y="1572973"/>
                </a:lnTo>
                <a:lnTo>
                  <a:pt x="295132" y="1572973"/>
                </a:lnTo>
                <a:lnTo>
                  <a:pt x="306572" y="1572973"/>
                </a:lnTo>
                <a:lnTo>
                  <a:pt x="318011" y="1572973"/>
                </a:lnTo>
                <a:lnTo>
                  <a:pt x="329451" y="1572973"/>
                </a:lnTo>
                <a:lnTo>
                  <a:pt x="340890" y="1572973"/>
                </a:lnTo>
                <a:lnTo>
                  <a:pt x="352330" y="1572973"/>
                </a:lnTo>
                <a:lnTo>
                  <a:pt x="363769" y="1572973"/>
                </a:lnTo>
                <a:lnTo>
                  <a:pt x="375209" y="1572973"/>
                </a:lnTo>
                <a:lnTo>
                  <a:pt x="386648" y="1572973"/>
                </a:lnTo>
                <a:lnTo>
                  <a:pt x="398088" y="1572973"/>
                </a:lnTo>
                <a:lnTo>
                  <a:pt x="409527" y="1572973"/>
                </a:lnTo>
                <a:lnTo>
                  <a:pt x="420967" y="1572973"/>
                </a:lnTo>
                <a:lnTo>
                  <a:pt x="432406" y="1572973"/>
                </a:lnTo>
                <a:lnTo>
                  <a:pt x="443846" y="1572973"/>
                </a:lnTo>
                <a:lnTo>
                  <a:pt x="455285" y="1572973"/>
                </a:lnTo>
                <a:lnTo>
                  <a:pt x="466725" y="1572973"/>
                </a:lnTo>
                <a:lnTo>
                  <a:pt x="478165" y="1572973"/>
                </a:lnTo>
                <a:lnTo>
                  <a:pt x="489604" y="1572973"/>
                </a:lnTo>
                <a:lnTo>
                  <a:pt x="501044" y="1572973"/>
                </a:lnTo>
                <a:lnTo>
                  <a:pt x="512483" y="1572973"/>
                </a:lnTo>
                <a:lnTo>
                  <a:pt x="523923" y="1572973"/>
                </a:lnTo>
                <a:lnTo>
                  <a:pt x="535362" y="1572973"/>
                </a:lnTo>
                <a:lnTo>
                  <a:pt x="546802" y="1572973"/>
                </a:lnTo>
                <a:lnTo>
                  <a:pt x="558241" y="1572973"/>
                </a:lnTo>
                <a:lnTo>
                  <a:pt x="569681" y="1572973"/>
                </a:lnTo>
                <a:lnTo>
                  <a:pt x="581120" y="1572973"/>
                </a:lnTo>
                <a:lnTo>
                  <a:pt x="592560" y="1572973"/>
                </a:lnTo>
                <a:lnTo>
                  <a:pt x="603999" y="1572973"/>
                </a:lnTo>
                <a:lnTo>
                  <a:pt x="615439" y="1572973"/>
                </a:lnTo>
                <a:lnTo>
                  <a:pt x="626878" y="1572973"/>
                </a:lnTo>
                <a:lnTo>
                  <a:pt x="638318" y="1572973"/>
                </a:lnTo>
                <a:lnTo>
                  <a:pt x="649757" y="1572973"/>
                </a:lnTo>
                <a:lnTo>
                  <a:pt x="661192" y="1572973"/>
                </a:lnTo>
                <a:lnTo>
                  <a:pt x="672632" y="1572973"/>
                </a:lnTo>
                <a:lnTo>
                  <a:pt x="684071" y="1572973"/>
                </a:lnTo>
                <a:lnTo>
                  <a:pt x="695511" y="1572973"/>
                </a:lnTo>
                <a:lnTo>
                  <a:pt x="706950" y="1572973"/>
                </a:lnTo>
                <a:lnTo>
                  <a:pt x="718390" y="1572973"/>
                </a:lnTo>
                <a:lnTo>
                  <a:pt x="729829" y="1572973"/>
                </a:lnTo>
                <a:lnTo>
                  <a:pt x="741269" y="1572973"/>
                </a:lnTo>
                <a:lnTo>
                  <a:pt x="752708" y="1572973"/>
                </a:lnTo>
                <a:lnTo>
                  <a:pt x="764148" y="1572973"/>
                </a:lnTo>
                <a:lnTo>
                  <a:pt x="775587" y="1572973"/>
                </a:lnTo>
                <a:lnTo>
                  <a:pt x="787027" y="1572973"/>
                </a:lnTo>
                <a:lnTo>
                  <a:pt x="798467" y="1572973"/>
                </a:lnTo>
                <a:lnTo>
                  <a:pt x="809906" y="1572973"/>
                </a:lnTo>
                <a:lnTo>
                  <a:pt x="821346" y="1572973"/>
                </a:lnTo>
                <a:lnTo>
                  <a:pt x="832785" y="1572973"/>
                </a:lnTo>
                <a:lnTo>
                  <a:pt x="844225" y="1572973"/>
                </a:lnTo>
                <a:lnTo>
                  <a:pt x="855664" y="1572973"/>
                </a:lnTo>
                <a:lnTo>
                  <a:pt x="867104" y="1572973"/>
                </a:lnTo>
                <a:lnTo>
                  <a:pt x="878543" y="1572973"/>
                </a:lnTo>
                <a:lnTo>
                  <a:pt x="889983" y="1572973"/>
                </a:lnTo>
                <a:lnTo>
                  <a:pt x="901422" y="1572973"/>
                </a:lnTo>
                <a:lnTo>
                  <a:pt x="912862" y="1572973"/>
                </a:lnTo>
                <a:lnTo>
                  <a:pt x="924301" y="1572973"/>
                </a:lnTo>
                <a:lnTo>
                  <a:pt x="935741" y="1572973"/>
                </a:lnTo>
                <a:lnTo>
                  <a:pt x="947180" y="1572973"/>
                </a:lnTo>
                <a:lnTo>
                  <a:pt x="958620" y="1572973"/>
                </a:lnTo>
                <a:lnTo>
                  <a:pt x="970059" y="1572973"/>
                </a:lnTo>
                <a:lnTo>
                  <a:pt x="981499" y="1572973"/>
                </a:lnTo>
                <a:lnTo>
                  <a:pt x="992938" y="1572973"/>
                </a:lnTo>
                <a:lnTo>
                  <a:pt x="1004378" y="1572973"/>
                </a:lnTo>
                <a:lnTo>
                  <a:pt x="1015818" y="1572973"/>
                </a:lnTo>
                <a:lnTo>
                  <a:pt x="1027257" y="1572973"/>
                </a:lnTo>
                <a:lnTo>
                  <a:pt x="1038697" y="1572973"/>
                </a:lnTo>
                <a:lnTo>
                  <a:pt x="1050136" y="1572973"/>
                </a:lnTo>
                <a:lnTo>
                  <a:pt x="1061576" y="1572973"/>
                </a:lnTo>
                <a:lnTo>
                  <a:pt x="1073015" y="1572973"/>
                </a:lnTo>
                <a:lnTo>
                  <a:pt x="1084455" y="1572973"/>
                </a:lnTo>
                <a:lnTo>
                  <a:pt x="1095894" y="1572973"/>
                </a:lnTo>
                <a:lnTo>
                  <a:pt x="1107334" y="1572973"/>
                </a:lnTo>
                <a:lnTo>
                  <a:pt x="1118773" y="1572973"/>
                </a:lnTo>
                <a:lnTo>
                  <a:pt x="1130213" y="1572973"/>
                </a:lnTo>
                <a:lnTo>
                  <a:pt x="1141652" y="1572973"/>
                </a:lnTo>
                <a:lnTo>
                  <a:pt x="1153092" y="1572973"/>
                </a:lnTo>
                <a:lnTo>
                  <a:pt x="1164531" y="1572973"/>
                </a:lnTo>
                <a:lnTo>
                  <a:pt x="1175971" y="1572973"/>
                </a:lnTo>
                <a:lnTo>
                  <a:pt x="1187406" y="1572973"/>
                </a:lnTo>
                <a:lnTo>
                  <a:pt x="1198845" y="1572973"/>
                </a:lnTo>
                <a:lnTo>
                  <a:pt x="1210285" y="1572973"/>
                </a:lnTo>
                <a:lnTo>
                  <a:pt x="1221724" y="1572973"/>
                </a:lnTo>
                <a:lnTo>
                  <a:pt x="1233164" y="1572973"/>
                </a:lnTo>
                <a:lnTo>
                  <a:pt x="1244603" y="1572973"/>
                </a:lnTo>
                <a:lnTo>
                  <a:pt x="1256043" y="1572973"/>
                </a:lnTo>
                <a:lnTo>
                  <a:pt x="1267482" y="1572973"/>
                </a:lnTo>
                <a:lnTo>
                  <a:pt x="1278922" y="1572973"/>
                </a:lnTo>
                <a:lnTo>
                  <a:pt x="1290361" y="1572973"/>
                </a:lnTo>
                <a:lnTo>
                  <a:pt x="1301801" y="1572973"/>
                </a:lnTo>
                <a:lnTo>
                  <a:pt x="1313240" y="1572973"/>
                </a:lnTo>
                <a:lnTo>
                  <a:pt x="1324680" y="1572973"/>
                </a:lnTo>
                <a:lnTo>
                  <a:pt x="1336120" y="1572973"/>
                </a:lnTo>
                <a:lnTo>
                  <a:pt x="1347559" y="1572973"/>
                </a:lnTo>
                <a:lnTo>
                  <a:pt x="1358999" y="1572973"/>
                </a:lnTo>
                <a:lnTo>
                  <a:pt x="1370438" y="1572973"/>
                </a:lnTo>
                <a:lnTo>
                  <a:pt x="1381878" y="1572973"/>
                </a:lnTo>
                <a:lnTo>
                  <a:pt x="1393317" y="1572973"/>
                </a:lnTo>
                <a:lnTo>
                  <a:pt x="1404757" y="1572973"/>
                </a:lnTo>
                <a:lnTo>
                  <a:pt x="1416196" y="1572973"/>
                </a:lnTo>
                <a:lnTo>
                  <a:pt x="1427636" y="1572973"/>
                </a:lnTo>
                <a:lnTo>
                  <a:pt x="1439075" y="1572973"/>
                </a:lnTo>
                <a:lnTo>
                  <a:pt x="1450515" y="1572973"/>
                </a:lnTo>
                <a:lnTo>
                  <a:pt x="1461954" y="1572973"/>
                </a:lnTo>
                <a:lnTo>
                  <a:pt x="1473394" y="1572973"/>
                </a:lnTo>
                <a:lnTo>
                  <a:pt x="1484833" y="1572973"/>
                </a:lnTo>
                <a:lnTo>
                  <a:pt x="1496273" y="1572973"/>
                </a:lnTo>
                <a:lnTo>
                  <a:pt x="1507712" y="1572973"/>
                </a:lnTo>
                <a:lnTo>
                  <a:pt x="1519152" y="1572973"/>
                </a:lnTo>
                <a:lnTo>
                  <a:pt x="1530591" y="1572973"/>
                </a:lnTo>
                <a:lnTo>
                  <a:pt x="1542031" y="1572973"/>
                </a:lnTo>
                <a:lnTo>
                  <a:pt x="1553471" y="1572973"/>
                </a:lnTo>
                <a:lnTo>
                  <a:pt x="1564910" y="1572973"/>
                </a:lnTo>
                <a:lnTo>
                  <a:pt x="1576349" y="1572973"/>
                </a:lnTo>
                <a:lnTo>
                  <a:pt x="1587789" y="1572973"/>
                </a:lnTo>
                <a:lnTo>
                  <a:pt x="1599229" y="1572973"/>
                </a:lnTo>
                <a:lnTo>
                  <a:pt x="1610668" y="1572973"/>
                </a:lnTo>
                <a:lnTo>
                  <a:pt x="1622107" y="1572973"/>
                </a:lnTo>
                <a:lnTo>
                  <a:pt x="1633547" y="1572973"/>
                </a:lnTo>
                <a:lnTo>
                  <a:pt x="1644987" y="1572973"/>
                </a:lnTo>
                <a:lnTo>
                  <a:pt x="1656426" y="1572973"/>
                </a:lnTo>
                <a:lnTo>
                  <a:pt x="1667866" y="1572973"/>
                </a:lnTo>
                <a:lnTo>
                  <a:pt x="1679305" y="1572973"/>
                </a:lnTo>
                <a:lnTo>
                  <a:pt x="1690745" y="1572973"/>
                </a:lnTo>
                <a:lnTo>
                  <a:pt x="1702184" y="1572973"/>
                </a:lnTo>
                <a:lnTo>
                  <a:pt x="1713619" y="1572973"/>
                </a:lnTo>
                <a:lnTo>
                  <a:pt x="1725063" y="1572973"/>
                </a:lnTo>
                <a:lnTo>
                  <a:pt x="1736498" y="1572973"/>
                </a:lnTo>
                <a:lnTo>
                  <a:pt x="1747938" y="1572973"/>
                </a:lnTo>
                <a:lnTo>
                  <a:pt x="1759377" y="1572973"/>
                </a:lnTo>
                <a:lnTo>
                  <a:pt x="1770817" y="1572973"/>
                </a:lnTo>
                <a:lnTo>
                  <a:pt x="1782256" y="1572973"/>
                </a:lnTo>
                <a:lnTo>
                  <a:pt x="1793696" y="1572973"/>
                </a:lnTo>
                <a:lnTo>
                  <a:pt x="1805135" y="1572973"/>
                </a:lnTo>
                <a:lnTo>
                  <a:pt x="1816575" y="1572973"/>
                </a:lnTo>
                <a:lnTo>
                  <a:pt x="1828014" y="1572973"/>
                </a:lnTo>
                <a:lnTo>
                  <a:pt x="1839454" y="1572973"/>
                </a:lnTo>
                <a:lnTo>
                  <a:pt x="1850893" y="1572973"/>
                </a:lnTo>
                <a:lnTo>
                  <a:pt x="1862333" y="1572973"/>
                </a:lnTo>
                <a:lnTo>
                  <a:pt x="1873772" y="1572973"/>
                </a:lnTo>
                <a:lnTo>
                  <a:pt x="1885212" y="1572973"/>
                </a:lnTo>
                <a:lnTo>
                  <a:pt x="1896651" y="1572973"/>
                </a:lnTo>
                <a:lnTo>
                  <a:pt x="1908091" y="1572973"/>
                </a:lnTo>
                <a:lnTo>
                  <a:pt x="1919531" y="1572973"/>
                </a:lnTo>
                <a:lnTo>
                  <a:pt x="1930970" y="1572973"/>
                </a:lnTo>
                <a:lnTo>
                  <a:pt x="1942409" y="1572973"/>
                </a:lnTo>
                <a:lnTo>
                  <a:pt x="1953849" y="1572973"/>
                </a:lnTo>
                <a:lnTo>
                  <a:pt x="1965289" y="1572973"/>
                </a:lnTo>
                <a:lnTo>
                  <a:pt x="1976728" y="1572973"/>
                </a:lnTo>
                <a:lnTo>
                  <a:pt x="1988168" y="1572973"/>
                </a:lnTo>
                <a:lnTo>
                  <a:pt x="1999607" y="1572973"/>
                </a:lnTo>
                <a:lnTo>
                  <a:pt x="2011047" y="1572973"/>
                </a:lnTo>
                <a:lnTo>
                  <a:pt x="2022486" y="1572973"/>
                </a:lnTo>
                <a:lnTo>
                  <a:pt x="2033926" y="1572973"/>
                </a:lnTo>
                <a:lnTo>
                  <a:pt x="2045365" y="1572973"/>
                </a:lnTo>
                <a:lnTo>
                  <a:pt x="2056805" y="1572973"/>
                </a:lnTo>
                <a:lnTo>
                  <a:pt x="2068244" y="1572973"/>
                </a:lnTo>
                <a:lnTo>
                  <a:pt x="2079684" y="1572973"/>
                </a:lnTo>
                <a:lnTo>
                  <a:pt x="2091123" y="1572973"/>
                </a:lnTo>
                <a:lnTo>
                  <a:pt x="2102563" y="1572973"/>
                </a:lnTo>
                <a:lnTo>
                  <a:pt x="2114002" y="1572973"/>
                </a:lnTo>
                <a:lnTo>
                  <a:pt x="2125442" y="1572973"/>
                </a:lnTo>
                <a:lnTo>
                  <a:pt x="2136882" y="1572973"/>
                </a:lnTo>
                <a:lnTo>
                  <a:pt x="2148321" y="1572973"/>
                </a:lnTo>
                <a:lnTo>
                  <a:pt x="2159760" y="1572973"/>
                </a:lnTo>
                <a:lnTo>
                  <a:pt x="2171200" y="1572973"/>
                </a:lnTo>
                <a:lnTo>
                  <a:pt x="2182640" y="1572973"/>
                </a:lnTo>
                <a:lnTo>
                  <a:pt x="2194079" y="1572973"/>
                </a:lnTo>
                <a:lnTo>
                  <a:pt x="2205519" y="1572973"/>
                </a:lnTo>
                <a:lnTo>
                  <a:pt x="2216958" y="1572973"/>
                </a:lnTo>
                <a:lnTo>
                  <a:pt x="2228393" y="1572973"/>
                </a:lnTo>
                <a:lnTo>
                  <a:pt x="2239837" y="1572973"/>
                </a:lnTo>
                <a:lnTo>
                  <a:pt x="2251272" y="1572973"/>
                </a:lnTo>
                <a:lnTo>
                  <a:pt x="2262716" y="1572973"/>
                </a:lnTo>
                <a:lnTo>
                  <a:pt x="2274151" y="1572973"/>
                </a:lnTo>
                <a:lnTo>
                  <a:pt x="2285591" y="1572973"/>
                </a:lnTo>
                <a:lnTo>
                  <a:pt x="2297030" y="1572973"/>
                </a:lnTo>
                <a:lnTo>
                  <a:pt x="2308470" y="1572973"/>
                </a:lnTo>
                <a:lnTo>
                  <a:pt x="2319909" y="1572973"/>
                </a:lnTo>
                <a:lnTo>
                  <a:pt x="2331349" y="1572973"/>
                </a:lnTo>
                <a:lnTo>
                  <a:pt x="2342788" y="1572973"/>
                </a:lnTo>
                <a:lnTo>
                  <a:pt x="2354228" y="1572973"/>
                </a:lnTo>
                <a:lnTo>
                  <a:pt x="2365667" y="1572973"/>
                </a:lnTo>
                <a:lnTo>
                  <a:pt x="2377107" y="1572973"/>
                </a:lnTo>
                <a:lnTo>
                  <a:pt x="2388546" y="1572973"/>
                </a:lnTo>
                <a:lnTo>
                  <a:pt x="2399986" y="1572973"/>
                </a:lnTo>
                <a:lnTo>
                  <a:pt x="2411425" y="1572973"/>
                </a:lnTo>
                <a:lnTo>
                  <a:pt x="2422865" y="1572973"/>
                </a:lnTo>
                <a:lnTo>
                  <a:pt x="2434304" y="1572973"/>
                </a:lnTo>
                <a:lnTo>
                  <a:pt x="2445744" y="1572973"/>
                </a:lnTo>
                <a:lnTo>
                  <a:pt x="2457184" y="1572973"/>
                </a:lnTo>
                <a:lnTo>
                  <a:pt x="2468623" y="1572973"/>
                </a:lnTo>
                <a:lnTo>
                  <a:pt x="2480062" y="1572973"/>
                </a:lnTo>
                <a:lnTo>
                  <a:pt x="2491502" y="1572973"/>
                </a:lnTo>
                <a:lnTo>
                  <a:pt x="2502942" y="1572973"/>
                </a:lnTo>
                <a:lnTo>
                  <a:pt x="2514381" y="1572973"/>
                </a:lnTo>
                <a:lnTo>
                  <a:pt x="2525821" y="1572973"/>
                </a:lnTo>
                <a:lnTo>
                  <a:pt x="2537260" y="1572973"/>
                </a:lnTo>
                <a:lnTo>
                  <a:pt x="2548700" y="1572973"/>
                </a:lnTo>
                <a:lnTo>
                  <a:pt x="2560139" y="1572973"/>
                </a:lnTo>
                <a:lnTo>
                  <a:pt x="2571579" y="1572973"/>
                </a:lnTo>
                <a:lnTo>
                  <a:pt x="2583018" y="1572973"/>
                </a:lnTo>
                <a:lnTo>
                  <a:pt x="2594458" y="1572973"/>
                </a:lnTo>
                <a:lnTo>
                  <a:pt x="2605897" y="1572973"/>
                </a:lnTo>
                <a:lnTo>
                  <a:pt x="2617337" y="1572973"/>
                </a:lnTo>
                <a:lnTo>
                  <a:pt x="2628776" y="1572973"/>
                </a:lnTo>
                <a:lnTo>
                  <a:pt x="2640216" y="1572973"/>
                </a:lnTo>
                <a:lnTo>
                  <a:pt x="2651655" y="1572973"/>
                </a:lnTo>
                <a:lnTo>
                  <a:pt x="2663095" y="1572973"/>
                </a:lnTo>
                <a:lnTo>
                  <a:pt x="2674535" y="1572973"/>
                </a:lnTo>
                <a:lnTo>
                  <a:pt x="2685974" y="1572973"/>
                </a:lnTo>
                <a:lnTo>
                  <a:pt x="2697413" y="1572973"/>
                </a:lnTo>
                <a:lnTo>
                  <a:pt x="2708853" y="1572973"/>
                </a:lnTo>
                <a:lnTo>
                  <a:pt x="2720293" y="1572973"/>
                </a:lnTo>
                <a:lnTo>
                  <a:pt x="2731727" y="1572973"/>
                </a:lnTo>
                <a:lnTo>
                  <a:pt x="2743172" y="1572973"/>
                </a:lnTo>
                <a:lnTo>
                  <a:pt x="2754611" y="1572973"/>
                </a:lnTo>
                <a:lnTo>
                  <a:pt x="2766046" y="1572973"/>
                </a:lnTo>
                <a:lnTo>
                  <a:pt x="2777490" y="1572973"/>
                </a:lnTo>
                <a:lnTo>
                  <a:pt x="2788925" y="1572973"/>
                </a:lnTo>
                <a:lnTo>
                  <a:pt x="2800364" y="1572973"/>
                </a:lnTo>
                <a:lnTo>
                  <a:pt x="2811804" y="1572973"/>
                </a:lnTo>
                <a:lnTo>
                  <a:pt x="2823243" y="1572973"/>
                </a:lnTo>
                <a:lnTo>
                  <a:pt x="2834683" y="1572973"/>
                </a:lnTo>
                <a:lnTo>
                  <a:pt x="2846123" y="1572973"/>
                </a:lnTo>
                <a:lnTo>
                  <a:pt x="2857562" y="1572973"/>
                </a:lnTo>
                <a:lnTo>
                  <a:pt x="2869001" y="1572973"/>
                </a:lnTo>
                <a:lnTo>
                  <a:pt x="2880441" y="1572973"/>
                </a:lnTo>
                <a:lnTo>
                  <a:pt x="2891881" y="1572973"/>
                </a:lnTo>
                <a:lnTo>
                  <a:pt x="2903320" y="1572973"/>
                </a:lnTo>
                <a:lnTo>
                  <a:pt x="2914760" y="1572973"/>
                </a:lnTo>
                <a:lnTo>
                  <a:pt x="2926199" y="1572973"/>
                </a:lnTo>
                <a:lnTo>
                  <a:pt x="2937639" y="1572973"/>
                </a:lnTo>
                <a:lnTo>
                  <a:pt x="2949078" y="1572973"/>
                </a:lnTo>
                <a:lnTo>
                  <a:pt x="2960518" y="1572973"/>
                </a:lnTo>
                <a:lnTo>
                  <a:pt x="2971957" y="1572973"/>
                </a:lnTo>
                <a:lnTo>
                  <a:pt x="2983397" y="1572973"/>
                </a:lnTo>
                <a:lnTo>
                  <a:pt x="2994837" y="1572973"/>
                </a:lnTo>
                <a:lnTo>
                  <a:pt x="3006276" y="1572973"/>
                </a:lnTo>
                <a:lnTo>
                  <a:pt x="3017715" y="1572973"/>
                </a:lnTo>
                <a:lnTo>
                  <a:pt x="3029155" y="1572973"/>
                </a:lnTo>
                <a:lnTo>
                  <a:pt x="3040594" y="1572973"/>
                </a:lnTo>
                <a:lnTo>
                  <a:pt x="3052034" y="1572973"/>
                </a:lnTo>
                <a:lnTo>
                  <a:pt x="3063474" y="1572973"/>
                </a:lnTo>
                <a:lnTo>
                  <a:pt x="3074913" y="1572973"/>
                </a:lnTo>
                <a:lnTo>
                  <a:pt x="3086352" y="1572973"/>
                </a:lnTo>
                <a:lnTo>
                  <a:pt x="3097792" y="1572973"/>
                </a:lnTo>
                <a:lnTo>
                  <a:pt x="3109232" y="1572973"/>
                </a:lnTo>
                <a:lnTo>
                  <a:pt x="3120671" y="1572973"/>
                </a:lnTo>
                <a:lnTo>
                  <a:pt x="3132111" y="1572973"/>
                </a:lnTo>
                <a:lnTo>
                  <a:pt x="3143550" y="1572973"/>
                </a:lnTo>
                <a:lnTo>
                  <a:pt x="3154990" y="1572973"/>
                </a:lnTo>
                <a:lnTo>
                  <a:pt x="3166429" y="1572973"/>
                </a:lnTo>
                <a:lnTo>
                  <a:pt x="3177869" y="1572973"/>
                </a:lnTo>
                <a:lnTo>
                  <a:pt x="3189308" y="1572973"/>
                </a:lnTo>
                <a:lnTo>
                  <a:pt x="3200748" y="1572973"/>
                </a:lnTo>
                <a:lnTo>
                  <a:pt x="3212187" y="1572973"/>
                </a:lnTo>
                <a:lnTo>
                  <a:pt x="3223627" y="1572973"/>
                </a:lnTo>
                <a:lnTo>
                  <a:pt x="3235066" y="1572973"/>
                </a:lnTo>
                <a:lnTo>
                  <a:pt x="3246501" y="1572973"/>
                </a:lnTo>
                <a:lnTo>
                  <a:pt x="3257945" y="1572973"/>
                </a:lnTo>
                <a:lnTo>
                  <a:pt x="3269385" y="1572973"/>
                </a:lnTo>
                <a:lnTo>
                  <a:pt x="3280825" y="1572973"/>
                </a:lnTo>
                <a:lnTo>
                  <a:pt x="3292264" y="1572973"/>
                </a:lnTo>
                <a:lnTo>
                  <a:pt x="3303699" y="1572973"/>
                </a:lnTo>
                <a:lnTo>
                  <a:pt x="3315143" y="1572973"/>
                </a:lnTo>
                <a:lnTo>
                  <a:pt x="3326578" y="1572973"/>
                </a:lnTo>
                <a:lnTo>
                  <a:pt x="3338017" y="1572973"/>
                </a:lnTo>
                <a:lnTo>
                  <a:pt x="3349457" y="1572973"/>
                </a:lnTo>
                <a:lnTo>
                  <a:pt x="3360896" y="1572973"/>
                </a:lnTo>
                <a:lnTo>
                  <a:pt x="3372336" y="1572973"/>
                </a:lnTo>
                <a:lnTo>
                  <a:pt x="3383776" y="1572973"/>
                </a:lnTo>
                <a:lnTo>
                  <a:pt x="3395215" y="1572973"/>
                </a:lnTo>
                <a:lnTo>
                  <a:pt x="3406654" y="1572973"/>
                </a:lnTo>
                <a:lnTo>
                  <a:pt x="3418094" y="1572973"/>
                </a:lnTo>
                <a:lnTo>
                  <a:pt x="3429534" y="1572973"/>
                </a:lnTo>
                <a:lnTo>
                  <a:pt x="3440973" y="1572973"/>
                </a:lnTo>
                <a:lnTo>
                  <a:pt x="3452413" y="1572973"/>
                </a:lnTo>
                <a:lnTo>
                  <a:pt x="3463852" y="1572973"/>
                </a:lnTo>
                <a:lnTo>
                  <a:pt x="3475292" y="1572973"/>
                </a:lnTo>
                <a:lnTo>
                  <a:pt x="3486731" y="1572973"/>
                </a:lnTo>
                <a:lnTo>
                  <a:pt x="3498171" y="1572973"/>
                </a:lnTo>
                <a:lnTo>
                  <a:pt x="3509610" y="1572973"/>
                </a:lnTo>
                <a:lnTo>
                  <a:pt x="3521050" y="1572973"/>
                </a:lnTo>
                <a:lnTo>
                  <a:pt x="3532489" y="1572973"/>
                </a:lnTo>
                <a:lnTo>
                  <a:pt x="3543929" y="1572973"/>
                </a:lnTo>
                <a:lnTo>
                  <a:pt x="3555368" y="1572973"/>
                </a:lnTo>
                <a:lnTo>
                  <a:pt x="3566808" y="1572973"/>
                </a:lnTo>
                <a:lnTo>
                  <a:pt x="3578247" y="1572973"/>
                </a:lnTo>
                <a:lnTo>
                  <a:pt x="3589687" y="1572973"/>
                </a:lnTo>
                <a:lnTo>
                  <a:pt x="3601127" y="1572973"/>
                </a:lnTo>
                <a:lnTo>
                  <a:pt x="3612566" y="1572973"/>
                </a:lnTo>
                <a:lnTo>
                  <a:pt x="3624005" y="1572973"/>
                </a:lnTo>
                <a:lnTo>
                  <a:pt x="3635445" y="1572973"/>
                </a:lnTo>
                <a:lnTo>
                  <a:pt x="3646885" y="1572973"/>
                </a:lnTo>
                <a:lnTo>
                  <a:pt x="3658324" y="1572973"/>
                </a:lnTo>
                <a:lnTo>
                  <a:pt x="3669764" y="1572973"/>
                </a:lnTo>
                <a:lnTo>
                  <a:pt x="3681203" y="1572973"/>
                </a:lnTo>
                <a:lnTo>
                  <a:pt x="3692643" y="1572973"/>
                </a:lnTo>
                <a:lnTo>
                  <a:pt x="3704082" y="1572973"/>
                </a:lnTo>
                <a:lnTo>
                  <a:pt x="3715522" y="1572973"/>
                </a:lnTo>
                <a:lnTo>
                  <a:pt x="3726961" y="1572973"/>
                </a:lnTo>
                <a:lnTo>
                  <a:pt x="3738401" y="1572973"/>
                </a:lnTo>
                <a:lnTo>
                  <a:pt x="3749840" y="1572973"/>
                </a:lnTo>
                <a:lnTo>
                  <a:pt x="3761280" y="1572973"/>
                </a:lnTo>
                <a:lnTo>
                  <a:pt x="3772719" y="1572973"/>
                </a:lnTo>
                <a:lnTo>
                  <a:pt x="3784154" y="1572973"/>
                </a:lnTo>
                <a:lnTo>
                  <a:pt x="3795598" y="1572973"/>
                </a:lnTo>
                <a:lnTo>
                  <a:pt x="3807033" y="1572973"/>
                </a:lnTo>
                <a:lnTo>
                  <a:pt x="3818473" y="1572973"/>
                </a:lnTo>
                <a:lnTo>
                  <a:pt x="3829917" y="1572973"/>
                </a:lnTo>
                <a:lnTo>
                  <a:pt x="3841352" y="1572973"/>
                </a:lnTo>
                <a:lnTo>
                  <a:pt x="3852791" y="1572973"/>
                </a:lnTo>
                <a:lnTo>
                  <a:pt x="3864231" y="1572973"/>
                </a:lnTo>
                <a:lnTo>
                  <a:pt x="3875670" y="1572973"/>
                </a:lnTo>
                <a:lnTo>
                  <a:pt x="3887110" y="563385"/>
                </a:lnTo>
                <a:lnTo>
                  <a:pt x="3898549" y="286950"/>
                </a:lnTo>
                <a:lnTo>
                  <a:pt x="3909989" y="452209"/>
                </a:lnTo>
                <a:lnTo>
                  <a:pt x="3921447" y="630988"/>
                </a:lnTo>
                <a:lnTo>
                  <a:pt x="3932878" y="597937"/>
                </a:lnTo>
                <a:lnTo>
                  <a:pt x="3944307" y="198310"/>
                </a:lnTo>
                <a:lnTo>
                  <a:pt x="3955737" y="0"/>
                </a:lnTo>
                <a:lnTo>
                  <a:pt x="3967167" y="178779"/>
                </a:lnTo>
                <a:lnTo>
                  <a:pt x="3978645" y="198310"/>
                </a:lnTo>
                <a:lnTo>
                  <a:pt x="3990075" y="329017"/>
                </a:lnTo>
                <a:lnTo>
                  <a:pt x="4001505" y="624983"/>
                </a:lnTo>
                <a:lnTo>
                  <a:pt x="4012935" y="716623"/>
                </a:lnTo>
                <a:lnTo>
                  <a:pt x="4024365" y="115681"/>
                </a:lnTo>
                <a:lnTo>
                  <a:pt x="4035843" y="624983"/>
                </a:lnTo>
                <a:lnTo>
                  <a:pt x="4047273" y="1559452"/>
                </a:lnTo>
                <a:lnTo>
                  <a:pt x="4058702" y="1569968"/>
                </a:lnTo>
                <a:lnTo>
                  <a:pt x="4070133" y="1571473"/>
                </a:lnTo>
                <a:lnTo>
                  <a:pt x="4081563" y="1572973"/>
                </a:lnTo>
                <a:lnTo>
                  <a:pt x="4093040" y="1572973"/>
                </a:lnTo>
                <a:lnTo>
                  <a:pt x="4104471" y="1572973"/>
                </a:lnTo>
                <a:lnTo>
                  <a:pt x="4115900" y="1572973"/>
                </a:lnTo>
                <a:lnTo>
                  <a:pt x="4127330" y="1572973"/>
                </a:lnTo>
                <a:lnTo>
                  <a:pt x="4138760" y="1572973"/>
                </a:lnTo>
                <a:lnTo>
                  <a:pt x="4150238" y="1572973"/>
                </a:lnTo>
                <a:lnTo>
                  <a:pt x="4161668" y="1571473"/>
                </a:lnTo>
                <a:lnTo>
                  <a:pt x="4173098" y="1572973"/>
                </a:lnTo>
                <a:lnTo>
                  <a:pt x="4184528" y="1572973"/>
                </a:lnTo>
                <a:lnTo>
                  <a:pt x="4195958" y="1572973"/>
                </a:lnTo>
                <a:lnTo>
                  <a:pt x="4207436" y="1572973"/>
                </a:lnTo>
                <a:lnTo>
                  <a:pt x="4218865" y="1572973"/>
                </a:lnTo>
                <a:lnTo>
                  <a:pt x="4230296" y="1572973"/>
                </a:lnTo>
                <a:lnTo>
                  <a:pt x="4241726" y="1572973"/>
                </a:lnTo>
                <a:lnTo>
                  <a:pt x="4253156" y="1572973"/>
                </a:lnTo>
                <a:lnTo>
                  <a:pt x="4264634" y="1572973"/>
                </a:lnTo>
                <a:lnTo>
                  <a:pt x="4276063" y="1572973"/>
                </a:lnTo>
                <a:lnTo>
                  <a:pt x="4287493" y="1572973"/>
                </a:lnTo>
                <a:lnTo>
                  <a:pt x="4298923" y="1572973"/>
                </a:lnTo>
                <a:lnTo>
                  <a:pt x="4310353" y="1572973"/>
                </a:lnTo>
                <a:lnTo>
                  <a:pt x="4321831" y="1572973"/>
                </a:lnTo>
                <a:lnTo>
                  <a:pt x="4333261" y="1572973"/>
                </a:lnTo>
                <a:lnTo>
                  <a:pt x="4344691" y="1572973"/>
                </a:lnTo>
                <a:lnTo>
                  <a:pt x="4356121" y="1572973"/>
                </a:lnTo>
                <a:lnTo>
                  <a:pt x="4367551" y="1572973"/>
                </a:lnTo>
                <a:lnTo>
                  <a:pt x="4379028" y="1572973"/>
                </a:lnTo>
                <a:lnTo>
                  <a:pt x="4390458" y="1572973"/>
                </a:lnTo>
                <a:lnTo>
                  <a:pt x="4401889" y="1572973"/>
                </a:lnTo>
                <a:lnTo>
                  <a:pt x="4413319" y="1572973"/>
                </a:lnTo>
                <a:lnTo>
                  <a:pt x="4424749" y="1572973"/>
                </a:lnTo>
                <a:lnTo>
                  <a:pt x="4436226" y="1572973"/>
                </a:lnTo>
                <a:lnTo>
                  <a:pt x="4447656" y="1572973"/>
                </a:lnTo>
                <a:lnTo>
                  <a:pt x="4459086" y="1572973"/>
                </a:lnTo>
                <a:lnTo>
                  <a:pt x="4470516" y="1572973"/>
                </a:lnTo>
                <a:lnTo>
                  <a:pt x="4481946" y="1572973"/>
                </a:lnTo>
                <a:lnTo>
                  <a:pt x="4493424" y="1572973"/>
                </a:lnTo>
                <a:lnTo>
                  <a:pt x="4504854" y="1572973"/>
                </a:lnTo>
                <a:lnTo>
                  <a:pt x="4516284" y="1572973"/>
                </a:lnTo>
                <a:lnTo>
                  <a:pt x="4527714" y="1572973"/>
                </a:lnTo>
                <a:lnTo>
                  <a:pt x="4539144" y="1572973"/>
                </a:lnTo>
                <a:lnTo>
                  <a:pt x="4550621" y="1572973"/>
                </a:lnTo>
                <a:lnTo>
                  <a:pt x="4562051" y="1572973"/>
                </a:lnTo>
                <a:lnTo>
                  <a:pt x="4573482" y="1572973"/>
                </a:lnTo>
                <a:lnTo>
                  <a:pt x="4584912" y="1572973"/>
                </a:lnTo>
                <a:lnTo>
                  <a:pt x="4596341" y="1572973"/>
                </a:lnTo>
                <a:lnTo>
                  <a:pt x="4607771" y="1572973"/>
                </a:lnTo>
                <a:lnTo>
                  <a:pt x="4619249" y="1572973"/>
                </a:lnTo>
                <a:lnTo>
                  <a:pt x="4630679" y="1572973"/>
                </a:lnTo>
                <a:lnTo>
                  <a:pt x="4642109" y="1572973"/>
                </a:lnTo>
                <a:lnTo>
                  <a:pt x="4653539" y="1572973"/>
                </a:lnTo>
                <a:lnTo>
                  <a:pt x="4664969" y="1572973"/>
                </a:lnTo>
                <a:lnTo>
                  <a:pt x="4676447" y="1572973"/>
                </a:lnTo>
                <a:lnTo>
                  <a:pt x="4687877" y="1572973"/>
                </a:lnTo>
                <a:lnTo>
                  <a:pt x="4699306" y="1572973"/>
                </a:lnTo>
                <a:lnTo>
                  <a:pt x="4710737" y="1572973"/>
                </a:lnTo>
                <a:lnTo>
                  <a:pt x="4722167" y="1572973"/>
                </a:lnTo>
                <a:lnTo>
                  <a:pt x="4733644" y="1572973"/>
                </a:lnTo>
                <a:lnTo>
                  <a:pt x="4745075" y="1572973"/>
                </a:lnTo>
                <a:lnTo>
                  <a:pt x="4756504" y="1572973"/>
                </a:lnTo>
                <a:lnTo>
                  <a:pt x="4767934" y="1572973"/>
                </a:lnTo>
                <a:lnTo>
                  <a:pt x="4779364" y="1572973"/>
                </a:lnTo>
                <a:lnTo>
                  <a:pt x="4790842" y="1572973"/>
                </a:lnTo>
                <a:lnTo>
                  <a:pt x="4802272" y="1572973"/>
                </a:lnTo>
                <a:lnTo>
                  <a:pt x="4813702" y="1572973"/>
                </a:lnTo>
                <a:lnTo>
                  <a:pt x="4825132" y="1572973"/>
                </a:lnTo>
                <a:lnTo>
                  <a:pt x="4836562" y="1572973"/>
                </a:lnTo>
                <a:lnTo>
                  <a:pt x="4848040" y="1572973"/>
                </a:lnTo>
                <a:lnTo>
                  <a:pt x="4859469" y="1572973"/>
                </a:lnTo>
                <a:lnTo>
                  <a:pt x="4870899" y="1572973"/>
                </a:lnTo>
                <a:lnTo>
                  <a:pt x="4882330" y="1572973"/>
                </a:lnTo>
                <a:lnTo>
                  <a:pt x="4893760" y="1572973"/>
                </a:lnTo>
                <a:lnTo>
                  <a:pt x="4905237" y="1572973"/>
                </a:lnTo>
                <a:lnTo>
                  <a:pt x="4916667" y="1572973"/>
                </a:lnTo>
                <a:lnTo>
                  <a:pt x="4928097" y="1572973"/>
                </a:lnTo>
                <a:lnTo>
                  <a:pt x="4939527" y="1572973"/>
                </a:lnTo>
                <a:lnTo>
                  <a:pt x="4950957" y="1572973"/>
                </a:lnTo>
                <a:lnTo>
                  <a:pt x="4962435" y="1572973"/>
                </a:lnTo>
                <a:lnTo>
                  <a:pt x="4973865" y="1572973"/>
                </a:lnTo>
                <a:lnTo>
                  <a:pt x="4985295" y="1572973"/>
                </a:lnTo>
                <a:lnTo>
                  <a:pt x="4996725" y="1572973"/>
                </a:lnTo>
                <a:lnTo>
                  <a:pt x="5008155" y="1572973"/>
                </a:lnTo>
                <a:lnTo>
                  <a:pt x="5019632" y="1572973"/>
                </a:lnTo>
                <a:lnTo>
                  <a:pt x="5031062" y="1572973"/>
                </a:lnTo>
                <a:lnTo>
                  <a:pt x="5042492" y="1572973"/>
                </a:lnTo>
                <a:lnTo>
                  <a:pt x="5053923" y="1572973"/>
                </a:lnTo>
                <a:lnTo>
                  <a:pt x="5065353" y="1572973"/>
                </a:lnTo>
                <a:lnTo>
                  <a:pt x="5076830" y="1572973"/>
                </a:lnTo>
                <a:lnTo>
                  <a:pt x="5088260" y="1572973"/>
                </a:lnTo>
                <a:lnTo>
                  <a:pt x="5099690" y="1572973"/>
                </a:lnTo>
                <a:lnTo>
                  <a:pt x="5111120" y="1572973"/>
                </a:lnTo>
                <a:lnTo>
                  <a:pt x="5122550" y="1572973"/>
                </a:lnTo>
                <a:lnTo>
                  <a:pt x="5134028" y="1572973"/>
                </a:lnTo>
                <a:lnTo>
                  <a:pt x="5145458" y="1572973"/>
                </a:lnTo>
                <a:lnTo>
                  <a:pt x="5156888" y="1572973"/>
                </a:lnTo>
                <a:lnTo>
                  <a:pt x="5168318" y="1572973"/>
                </a:lnTo>
                <a:lnTo>
                  <a:pt x="5179747" y="1572973"/>
                </a:lnTo>
                <a:lnTo>
                  <a:pt x="5191225" y="1572973"/>
                </a:lnTo>
                <a:lnTo>
                  <a:pt x="5202655" y="1572973"/>
                </a:lnTo>
                <a:lnTo>
                  <a:pt x="5214085" y="1572973"/>
                </a:lnTo>
                <a:lnTo>
                  <a:pt x="5225515" y="1572973"/>
                </a:lnTo>
                <a:lnTo>
                  <a:pt x="5236945" y="1572973"/>
                </a:lnTo>
                <a:lnTo>
                  <a:pt x="5248423" y="1572973"/>
                </a:lnTo>
                <a:lnTo>
                  <a:pt x="5259853" y="1572973"/>
                </a:lnTo>
                <a:lnTo>
                  <a:pt x="5271283" y="1572973"/>
                </a:lnTo>
                <a:lnTo>
                  <a:pt x="5282713" y="1571473"/>
                </a:lnTo>
                <a:lnTo>
                  <a:pt x="5294143" y="1572973"/>
                </a:lnTo>
                <a:lnTo>
                  <a:pt x="5305621" y="1572973"/>
                </a:lnTo>
                <a:lnTo>
                  <a:pt x="5317051" y="1572973"/>
                </a:lnTo>
                <a:lnTo>
                  <a:pt x="5328481" y="1572973"/>
                </a:lnTo>
                <a:lnTo>
                  <a:pt x="5339910" y="1572973"/>
                </a:lnTo>
                <a:lnTo>
                  <a:pt x="5351340" y="1572973"/>
                </a:lnTo>
                <a:lnTo>
                  <a:pt x="5362818" y="1572973"/>
                </a:lnTo>
                <a:lnTo>
                  <a:pt x="5374248" y="1572973"/>
                </a:lnTo>
                <a:lnTo>
                  <a:pt x="5385678" y="1572973"/>
                </a:lnTo>
                <a:lnTo>
                  <a:pt x="5397108" y="1572973"/>
                </a:lnTo>
                <a:lnTo>
                  <a:pt x="5408538" y="1572973"/>
                </a:lnTo>
                <a:lnTo>
                  <a:pt x="5420016" y="1572973"/>
                </a:lnTo>
                <a:lnTo>
                  <a:pt x="5431446" y="1572973"/>
                </a:lnTo>
                <a:lnTo>
                  <a:pt x="5442876" y="1572973"/>
                </a:lnTo>
                <a:lnTo>
                  <a:pt x="5454306" y="1572973"/>
                </a:lnTo>
                <a:lnTo>
                  <a:pt x="5465736" y="1572973"/>
                </a:lnTo>
                <a:lnTo>
                  <a:pt x="5477214" y="1572973"/>
                </a:lnTo>
                <a:lnTo>
                  <a:pt x="5488643" y="1572973"/>
                </a:lnTo>
                <a:lnTo>
                  <a:pt x="5500073" y="1572973"/>
                </a:lnTo>
                <a:lnTo>
                  <a:pt x="5511503" y="1572973"/>
                </a:lnTo>
                <a:lnTo>
                  <a:pt x="5522933" y="1572973"/>
                </a:lnTo>
                <a:lnTo>
                  <a:pt x="5534411" y="1572973"/>
                </a:lnTo>
                <a:lnTo>
                  <a:pt x="5545841" y="1572973"/>
                </a:lnTo>
                <a:lnTo>
                  <a:pt x="5557271" y="1572973"/>
                </a:lnTo>
                <a:lnTo>
                  <a:pt x="5568701" y="1572973"/>
                </a:lnTo>
                <a:lnTo>
                  <a:pt x="5580131" y="1572973"/>
                </a:lnTo>
                <a:lnTo>
                  <a:pt x="5591609" y="1572973"/>
                </a:lnTo>
                <a:lnTo>
                  <a:pt x="5603038" y="1572973"/>
                </a:lnTo>
                <a:lnTo>
                  <a:pt x="5614469" y="1572973"/>
                </a:lnTo>
                <a:lnTo>
                  <a:pt x="5625899" y="1572973"/>
                </a:lnTo>
                <a:lnTo>
                  <a:pt x="5637329" y="1572973"/>
                </a:lnTo>
                <a:lnTo>
                  <a:pt x="5648759" y="1572973"/>
                </a:lnTo>
                <a:lnTo>
                  <a:pt x="5660236" y="1572973"/>
                </a:lnTo>
                <a:lnTo>
                  <a:pt x="5671666" y="1572973"/>
                </a:lnTo>
                <a:lnTo>
                  <a:pt x="5683096" y="1572973"/>
                </a:lnTo>
                <a:lnTo>
                  <a:pt x="5694526" y="1572973"/>
                </a:lnTo>
                <a:lnTo>
                  <a:pt x="5705956" y="1572973"/>
                </a:lnTo>
                <a:lnTo>
                  <a:pt x="5717434" y="1572973"/>
                </a:lnTo>
                <a:lnTo>
                  <a:pt x="5728864" y="1572973"/>
                </a:lnTo>
                <a:lnTo>
                  <a:pt x="5740294" y="1572973"/>
                </a:lnTo>
                <a:lnTo>
                  <a:pt x="5751724" y="1572973"/>
                </a:lnTo>
                <a:lnTo>
                  <a:pt x="5763154" y="1572973"/>
                </a:lnTo>
                <a:lnTo>
                  <a:pt x="5774631" y="1572973"/>
                </a:lnTo>
                <a:lnTo>
                  <a:pt x="5786062" y="1572973"/>
                </a:lnTo>
                <a:lnTo>
                  <a:pt x="5797492" y="1572973"/>
                </a:lnTo>
                <a:lnTo>
                  <a:pt x="5808921" y="1572973"/>
                </a:lnTo>
                <a:lnTo>
                  <a:pt x="5820351" y="1572973"/>
                </a:lnTo>
                <a:lnTo>
                  <a:pt x="5831829" y="1572973"/>
                </a:lnTo>
                <a:lnTo>
                  <a:pt x="5843259" y="1572973"/>
                </a:lnTo>
                <a:lnTo>
                  <a:pt x="5854689" y="1572973"/>
                </a:lnTo>
                <a:lnTo>
                  <a:pt x="5866119" y="1572973"/>
                </a:lnTo>
                <a:lnTo>
                  <a:pt x="5877549" y="1572973"/>
                </a:lnTo>
                <a:lnTo>
                  <a:pt x="5889027" y="1572973"/>
                </a:lnTo>
                <a:lnTo>
                  <a:pt x="5900457" y="1572973"/>
                </a:lnTo>
                <a:lnTo>
                  <a:pt x="5911887" y="1572973"/>
                </a:lnTo>
                <a:lnTo>
                  <a:pt x="5923317" y="1572973"/>
                </a:lnTo>
                <a:lnTo>
                  <a:pt x="5934747" y="1572973"/>
                </a:lnTo>
                <a:lnTo>
                  <a:pt x="5946225" y="1572973"/>
                </a:lnTo>
                <a:lnTo>
                  <a:pt x="5957655" y="1572973"/>
                </a:lnTo>
                <a:lnTo>
                  <a:pt x="5969084" y="1572973"/>
                </a:lnTo>
                <a:lnTo>
                  <a:pt x="5980514" y="1572973"/>
                </a:lnTo>
                <a:lnTo>
                  <a:pt x="5991944" y="1572973"/>
                </a:lnTo>
                <a:lnTo>
                  <a:pt x="6003422" y="1572973"/>
                </a:lnTo>
                <a:lnTo>
                  <a:pt x="6014852" y="1572973"/>
                </a:lnTo>
                <a:lnTo>
                  <a:pt x="6026282" y="1572973"/>
                </a:lnTo>
                <a:lnTo>
                  <a:pt x="6037712" y="1572973"/>
                </a:lnTo>
                <a:lnTo>
                  <a:pt x="6049142" y="1572973"/>
                </a:lnTo>
                <a:lnTo>
                  <a:pt x="6060620" y="1572973"/>
                </a:lnTo>
                <a:lnTo>
                  <a:pt x="6072049" y="1572973"/>
                </a:lnTo>
                <a:lnTo>
                  <a:pt x="6083480" y="1572973"/>
                </a:lnTo>
                <a:lnTo>
                  <a:pt x="6094910" y="1572973"/>
                </a:lnTo>
                <a:lnTo>
                  <a:pt x="6106340" y="1572973"/>
                </a:lnTo>
                <a:lnTo>
                  <a:pt x="6117818" y="1572973"/>
                </a:lnTo>
                <a:lnTo>
                  <a:pt x="6129247" y="1572973"/>
                </a:lnTo>
                <a:lnTo>
                  <a:pt x="6140677" y="1572973"/>
                </a:lnTo>
                <a:lnTo>
                  <a:pt x="6152107" y="1572973"/>
                </a:lnTo>
                <a:lnTo>
                  <a:pt x="6163537" y="1572973"/>
                </a:lnTo>
                <a:lnTo>
                  <a:pt x="6175015" y="1572973"/>
                </a:lnTo>
                <a:lnTo>
                  <a:pt x="6186445" y="1572973"/>
                </a:lnTo>
                <a:lnTo>
                  <a:pt x="6197875" y="1572973"/>
                </a:lnTo>
                <a:lnTo>
                  <a:pt x="6209305" y="1572973"/>
                </a:lnTo>
                <a:lnTo>
                  <a:pt x="6220735" y="1572973"/>
                </a:lnTo>
                <a:lnTo>
                  <a:pt x="6232212" y="1572973"/>
                </a:lnTo>
                <a:lnTo>
                  <a:pt x="6243642" y="1572973"/>
                </a:lnTo>
                <a:lnTo>
                  <a:pt x="6255073" y="1572973"/>
                </a:lnTo>
                <a:lnTo>
                  <a:pt x="6266503" y="1572973"/>
                </a:lnTo>
                <a:lnTo>
                  <a:pt x="6277933" y="1572973"/>
                </a:lnTo>
                <a:lnTo>
                  <a:pt x="6289410" y="1572973"/>
                </a:lnTo>
                <a:lnTo>
                  <a:pt x="6300840" y="1572973"/>
                </a:lnTo>
                <a:lnTo>
                  <a:pt x="6312270" y="1572973"/>
                </a:lnTo>
                <a:lnTo>
                  <a:pt x="6323700" y="1572973"/>
                </a:lnTo>
                <a:lnTo>
                  <a:pt x="6335130" y="1572973"/>
                </a:lnTo>
                <a:lnTo>
                  <a:pt x="6346608" y="1572973"/>
                </a:lnTo>
                <a:lnTo>
                  <a:pt x="6358038" y="1572973"/>
                </a:lnTo>
                <a:lnTo>
                  <a:pt x="6369468" y="1572973"/>
                </a:lnTo>
                <a:lnTo>
                  <a:pt x="6380898" y="1572973"/>
                </a:lnTo>
                <a:lnTo>
                  <a:pt x="6392328" y="1572973"/>
                </a:lnTo>
                <a:lnTo>
                  <a:pt x="6403805" y="1572973"/>
                </a:lnTo>
                <a:lnTo>
                  <a:pt x="6415235" y="1572973"/>
                </a:lnTo>
                <a:lnTo>
                  <a:pt x="6426666" y="1572973"/>
                </a:lnTo>
                <a:lnTo>
                  <a:pt x="6438096" y="1572973"/>
                </a:lnTo>
                <a:lnTo>
                  <a:pt x="6449525" y="1572973"/>
                </a:lnTo>
                <a:lnTo>
                  <a:pt x="6461003" y="1572973"/>
                </a:lnTo>
                <a:lnTo>
                  <a:pt x="6472433" y="1572973"/>
                </a:lnTo>
                <a:lnTo>
                  <a:pt x="6483863" y="1572973"/>
                </a:lnTo>
                <a:lnTo>
                  <a:pt x="6495293" y="1572973"/>
                </a:lnTo>
                <a:lnTo>
                  <a:pt x="6506723" y="1572973"/>
                </a:lnTo>
                <a:lnTo>
                  <a:pt x="6518201" y="1572973"/>
                </a:lnTo>
                <a:lnTo>
                  <a:pt x="6529631" y="1572973"/>
                </a:lnTo>
                <a:lnTo>
                  <a:pt x="6541061" y="1572973"/>
                </a:lnTo>
                <a:lnTo>
                  <a:pt x="6552490" y="1572973"/>
                </a:lnTo>
                <a:lnTo>
                  <a:pt x="6563921" y="1572973"/>
                </a:lnTo>
                <a:lnTo>
                  <a:pt x="6575398" y="1572973"/>
                </a:lnTo>
                <a:lnTo>
                  <a:pt x="6586828" y="1572973"/>
                </a:lnTo>
                <a:lnTo>
                  <a:pt x="6598259" y="1572973"/>
                </a:lnTo>
                <a:lnTo>
                  <a:pt x="6609688" y="1572973"/>
                </a:lnTo>
                <a:lnTo>
                  <a:pt x="6621118" y="1572973"/>
                </a:lnTo>
                <a:lnTo>
                  <a:pt x="6632596" y="1572973"/>
                </a:lnTo>
                <a:lnTo>
                  <a:pt x="6644026" y="1572973"/>
                </a:lnTo>
                <a:lnTo>
                  <a:pt x="6655456" y="1572973"/>
                </a:lnTo>
                <a:lnTo>
                  <a:pt x="6666886" y="1572973"/>
                </a:lnTo>
                <a:lnTo>
                  <a:pt x="6678316" y="1572973"/>
                </a:lnTo>
                <a:lnTo>
                  <a:pt x="6689794" y="1572973"/>
                </a:lnTo>
                <a:lnTo>
                  <a:pt x="6701224" y="1572973"/>
                </a:lnTo>
                <a:lnTo>
                  <a:pt x="6712653" y="1572973"/>
                </a:lnTo>
                <a:lnTo>
                  <a:pt x="6724083" y="1572973"/>
                </a:lnTo>
                <a:lnTo>
                  <a:pt x="6735514" y="1572973"/>
                </a:lnTo>
                <a:lnTo>
                  <a:pt x="6746944" y="1572973"/>
                </a:lnTo>
                <a:lnTo>
                  <a:pt x="6758421" y="1572973"/>
                </a:lnTo>
                <a:lnTo>
                  <a:pt x="6769851" y="1572973"/>
                </a:lnTo>
                <a:lnTo>
                  <a:pt x="6781281" y="1572973"/>
                </a:lnTo>
                <a:lnTo>
                  <a:pt x="6792711" y="1572973"/>
                </a:lnTo>
                <a:lnTo>
                  <a:pt x="6804141" y="1572973"/>
                </a:lnTo>
                <a:lnTo>
                  <a:pt x="6815619" y="1572973"/>
                </a:lnTo>
                <a:lnTo>
                  <a:pt x="6827049" y="1572973"/>
                </a:lnTo>
                <a:lnTo>
                  <a:pt x="6838479" y="1572973"/>
                </a:lnTo>
                <a:lnTo>
                  <a:pt x="6849909" y="1572973"/>
                </a:lnTo>
                <a:lnTo>
                  <a:pt x="6861339" y="1572973"/>
                </a:lnTo>
                <a:lnTo>
                  <a:pt x="6872816" y="1572973"/>
                </a:lnTo>
                <a:lnTo>
                  <a:pt x="6884246" y="1572973"/>
                </a:lnTo>
                <a:lnTo>
                  <a:pt x="6895676" y="1572973"/>
                </a:lnTo>
                <a:lnTo>
                  <a:pt x="6907107" y="1572973"/>
                </a:lnTo>
                <a:lnTo>
                  <a:pt x="6918537" y="1572973"/>
                </a:lnTo>
                <a:lnTo>
                  <a:pt x="6930014" y="1572973"/>
                </a:lnTo>
                <a:lnTo>
                  <a:pt x="6941444" y="1572973"/>
                </a:lnTo>
                <a:lnTo>
                  <a:pt x="6952874" y="1572973"/>
                </a:lnTo>
                <a:lnTo>
                  <a:pt x="6964304" y="1572973"/>
                </a:lnTo>
                <a:lnTo>
                  <a:pt x="6975734" y="1572973"/>
                </a:lnTo>
                <a:lnTo>
                  <a:pt x="6987212" y="1572973"/>
                </a:lnTo>
                <a:lnTo>
                  <a:pt x="6998642" y="1572973"/>
                </a:lnTo>
                <a:lnTo>
                  <a:pt x="7010072" y="1572973"/>
                </a:lnTo>
                <a:lnTo>
                  <a:pt x="7021502" y="1572973"/>
                </a:lnTo>
                <a:lnTo>
                  <a:pt x="7032931" y="1572973"/>
                </a:lnTo>
                <a:lnTo>
                  <a:pt x="7044409" y="1572973"/>
                </a:lnTo>
                <a:lnTo>
                  <a:pt x="7055839" y="1572973"/>
                </a:lnTo>
                <a:lnTo>
                  <a:pt x="7067269" y="1572973"/>
                </a:lnTo>
                <a:lnTo>
                  <a:pt x="7078700" y="1572973"/>
                </a:lnTo>
                <a:lnTo>
                  <a:pt x="7090129" y="1572973"/>
                </a:lnTo>
                <a:lnTo>
                  <a:pt x="7101607" y="1572973"/>
                </a:lnTo>
                <a:lnTo>
                  <a:pt x="7113037" y="1572973"/>
                </a:lnTo>
                <a:lnTo>
                  <a:pt x="7124467" y="1572973"/>
                </a:lnTo>
                <a:lnTo>
                  <a:pt x="7135897" y="1572973"/>
                </a:lnTo>
                <a:lnTo>
                  <a:pt x="7147327" y="1572973"/>
                </a:lnTo>
                <a:lnTo>
                  <a:pt x="7158805" y="1572973"/>
                </a:lnTo>
                <a:lnTo>
                  <a:pt x="7170235" y="1572973"/>
                </a:lnTo>
                <a:lnTo>
                  <a:pt x="7181665" y="1572973"/>
                </a:lnTo>
                <a:lnTo>
                  <a:pt x="7193094" y="1572973"/>
                </a:lnTo>
                <a:lnTo>
                  <a:pt x="7204524" y="1572973"/>
                </a:lnTo>
                <a:lnTo>
                  <a:pt x="7216002" y="1572973"/>
                </a:lnTo>
                <a:lnTo>
                  <a:pt x="7227432" y="1572973"/>
                </a:lnTo>
                <a:lnTo>
                  <a:pt x="7238862" y="1572973"/>
                </a:lnTo>
                <a:lnTo>
                  <a:pt x="7250292" y="1572973"/>
                </a:lnTo>
                <a:lnTo>
                  <a:pt x="7261722" y="1572973"/>
                </a:lnTo>
                <a:lnTo>
                  <a:pt x="7273200" y="1572973"/>
                </a:lnTo>
                <a:lnTo>
                  <a:pt x="7284630" y="1572973"/>
                </a:lnTo>
                <a:lnTo>
                  <a:pt x="7296060" y="1572973"/>
                </a:lnTo>
                <a:lnTo>
                  <a:pt x="7307490" y="1572973"/>
                </a:lnTo>
                <a:lnTo>
                  <a:pt x="7318920" y="1572973"/>
                </a:lnTo>
                <a:lnTo>
                  <a:pt x="7330398" y="1572973"/>
                </a:lnTo>
                <a:lnTo>
                  <a:pt x="7341828" y="1572973"/>
                </a:lnTo>
                <a:lnTo>
                  <a:pt x="7353257" y="1572973"/>
                </a:lnTo>
                <a:lnTo>
                  <a:pt x="7364687" y="1572973"/>
                </a:lnTo>
                <a:lnTo>
                  <a:pt x="7376117" y="1572973"/>
                </a:lnTo>
                <a:lnTo>
                  <a:pt x="7387595" y="1572973"/>
                </a:lnTo>
                <a:lnTo>
                  <a:pt x="7399025" y="1572973"/>
                </a:lnTo>
                <a:lnTo>
                  <a:pt x="7410455" y="1572973"/>
                </a:lnTo>
                <a:lnTo>
                  <a:pt x="7421885" y="1572973"/>
                </a:lnTo>
                <a:lnTo>
                  <a:pt x="7433315" y="1572973"/>
                </a:lnTo>
                <a:lnTo>
                  <a:pt x="7444793" y="1572973"/>
                </a:lnTo>
                <a:lnTo>
                  <a:pt x="7456222" y="1572973"/>
                </a:lnTo>
                <a:lnTo>
                  <a:pt x="7467653" y="1572973"/>
                </a:lnTo>
                <a:lnTo>
                  <a:pt x="7479083" y="1572973"/>
                </a:lnTo>
                <a:lnTo>
                  <a:pt x="7490513" y="1572973"/>
                </a:lnTo>
                <a:lnTo>
                  <a:pt x="7501990" y="1572973"/>
                </a:lnTo>
                <a:lnTo>
                  <a:pt x="7513420" y="1572973"/>
                </a:lnTo>
                <a:lnTo>
                  <a:pt x="7524850" y="1572973"/>
                </a:lnTo>
                <a:lnTo>
                  <a:pt x="7536280" y="1572973"/>
                </a:lnTo>
                <a:lnTo>
                  <a:pt x="7547710" y="1572973"/>
                </a:lnTo>
                <a:lnTo>
                  <a:pt x="7559188" y="1572973"/>
                </a:lnTo>
                <a:lnTo>
                  <a:pt x="7570618" y="1572973"/>
                </a:lnTo>
                <a:lnTo>
                  <a:pt x="7582048" y="1572973"/>
                </a:lnTo>
                <a:lnTo>
                  <a:pt x="7593478" y="1572973"/>
                </a:lnTo>
                <a:lnTo>
                  <a:pt x="7604908" y="1572973"/>
                </a:lnTo>
                <a:lnTo>
                  <a:pt x="7616385" y="1572973"/>
                </a:lnTo>
                <a:lnTo>
                  <a:pt x="7627815" y="1572973"/>
                </a:lnTo>
                <a:lnTo>
                  <a:pt x="7639246" y="1572973"/>
                </a:lnTo>
                <a:lnTo>
                  <a:pt x="7650676" y="1572973"/>
                </a:lnTo>
                <a:lnTo>
                  <a:pt x="7662106" y="1572973"/>
                </a:lnTo>
                <a:lnTo>
                  <a:pt x="7673583" y="1572973"/>
                </a:lnTo>
                <a:lnTo>
                  <a:pt x="7685013" y="1572973"/>
                </a:lnTo>
                <a:lnTo>
                  <a:pt x="7696443" y="1572973"/>
                </a:lnTo>
                <a:lnTo>
                  <a:pt x="7707873" y="1572973"/>
                </a:lnTo>
                <a:lnTo>
                  <a:pt x="7719303" y="1572973"/>
                </a:lnTo>
                <a:lnTo>
                  <a:pt x="7730733" y="1572973"/>
                </a:lnTo>
                <a:lnTo>
                  <a:pt x="7742211" y="1572973"/>
                </a:lnTo>
                <a:lnTo>
                  <a:pt x="7753641" y="1572973"/>
                </a:lnTo>
                <a:lnTo>
                  <a:pt x="7765071" y="1572973"/>
                </a:lnTo>
                <a:lnTo>
                  <a:pt x="7776501" y="1572973"/>
                </a:lnTo>
                <a:lnTo>
                  <a:pt x="7787931" y="1572973"/>
                </a:lnTo>
                <a:lnTo>
                  <a:pt x="7799408" y="1572973"/>
                </a:lnTo>
                <a:lnTo>
                  <a:pt x="7810839" y="1572973"/>
                </a:lnTo>
                <a:lnTo>
                  <a:pt x="7822268" y="1572973"/>
                </a:lnTo>
                <a:lnTo>
                  <a:pt x="7833698" y="1572973"/>
                </a:lnTo>
                <a:lnTo>
                  <a:pt x="7845128" y="1572973"/>
                </a:lnTo>
                <a:lnTo>
                  <a:pt x="7856606" y="1572973"/>
                </a:lnTo>
                <a:lnTo>
                  <a:pt x="7868036" y="1572973"/>
                </a:lnTo>
                <a:lnTo>
                  <a:pt x="7879466" y="1572973"/>
                </a:lnTo>
                <a:lnTo>
                  <a:pt x="7890896" y="1572973"/>
                </a:lnTo>
                <a:lnTo>
                  <a:pt x="7902326" y="1572973"/>
                </a:lnTo>
                <a:lnTo>
                  <a:pt x="7913804" y="1572973"/>
                </a:lnTo>
                <a:lnTo>
                  <a:pt x="7925234" y="1572973"/>
                </a:lnTo>
                <a:lnTo>
                  <a:pt x="7936663" y="1572973"/>
                </a:lnTo>
                <a:lnTo>
                  <a:pt x="7948094" y="1572973"/>
                </a:lnTo>
                <a:lnTo>
                  <a:pt x="7959524" y="1572973"/>
                </a:lnTo>
                <a:lnTo>
                  <a:pt x="7971001" y="1572973"/>
                </a:lnTo>
                <a:lnTo>
                  <a:pt x="7982431" y="1572973"/>
                </a:lnTo>
                <a:lnTo>
                  <a:pt x="7993861" y="1572973"/>
                </a:lnTo>
                <a:lnTo>
                  <a:pt x="8005291" y="1572973"/>
                </a:lnTo>
                <a:lnTo>
                  <a:pt x="8016721" y="1572973"/>
                </a:lnTo>
                <a:lnTo>
                  <a:pt x="8028199" y="1572973"/>
                </a:lnTo>
                <a:lnTo>
                  <a:pt x="8039629" y="1572973"/>
                </a:lnTo>
                <a:lnTo>
                  <a:pt x="8051059" y="1572973"/>
                </a:lnTo>
                <a:lnTo>
                  <a:pt x="8062489" y="1572973"/>
                </a:lnTo>
                <a:lnTo>
                  <a:pt x="8073919" y="1572973"/>
                </a:lnTo>
                <a:lnTo>
                  <a:pt x="8085396" y="1572973"/>
                </a:lnTo>
                <a:lnTo>
                  <a:pt x="8096826" y="1572973"/>
                </a:lnTo>
                <a:lnTo>
                  <a:pt x="8108256" y="1572973"/>
                </a:lnTo>
                <a:lnTo>
                  <a:pt x="8119687" y="1572973"/>
                </a:lnTo>
                <a:lnTo>
                  <a:pt x="8131117" y="1572973"/>
                </a:lnTo>
                <a:lnTo>
                  <a:pt x="8142594" y="1572973"/>
                </a:lnTo>
                <a:lnTo>
                  <a:pt x="8154024" y="1572973"/>
                </a:lnTo>
                <a:lnTo>
                  <a:pt x="8165454" y="1572973"/>
                </a:lnTo>
                <a:lnTo>
                  <a:pt x="8176884" y="1572973"/>
                </a:lnTo>
                <a:lnTo>
                  <a:pt x="8188314" y="1572973"/>
                </a:lnTo>
                <a:lnTo>
                  <a:pt x="8199792" y="1572973"/>
                </a:lnTo>
                <a:lnTo>
                  <a:pt x="8211222" y="1572973"/>
                </a:lnTo>
                <a:lnTo>
                  <a:pt x="8222652" y="1572973"/>
                </a:lnTo>
                <a:lnTo>
                  <a:pt x="8234082" y="1572973"/>
                </a:lnTo>
                <a:lnTo>
                  <a:pt x="8245512" y="1572973"/>
                </a:lnTo>
                <a:lnTo>
                  <a:pt x="8256989" y="1572973"/>
                </a:lnTo>
                <a:lnTo>
                  <a:pt x="8268419" y="1572973"/>
                </a:lnTo>
                <a:lnTo>
                  <a:pt x="8279850" y="1572973"/>
                </a:lnTo>
                <a:lnTo>
                  <a:pt x="8291280" y="1572973"/>
                </a:lnTo>
                <a:lnTo>
                  <a:pt x="8302709" y="1572973"/>
                </a:lnTo>
                <a:lnTo>
                  <a:pt x="8314187" y="1572973"/>
                </a:lnTo>
                <a:lnTo>
                  <a:pt x="8325617" y="1572973"/>
                </a:lnTo>
                <a:lnTo>
                  <a:pt x="8337047" y="1572973"/>
                </a:lnTo>
                <a:lnTo>
                  <a:pt x="8348477" y="1572973"/>
                </a:lnTo>
                <a:lnTo>
                  <a:pt x="8359907" y="1572973"/>
                </a:lnTo>
                <a:lnTo>
                  <a:pt x="8371385" y="1572973"/>
                </a:lnTo>
                <a:lnTo>
                  <a:pt x="8382815" y="1572973"/>
                </a:lnTo>
                <a:lnTo>
                  <a:pt x="8394245" y="1572973"/>
                </a:lnTo>
                <a:lnTo>
                  <a:pt x="8405674" y="1572973"/>
                </a:lnTo>
                <a:lnTo>
                  <a:pt x="8417104" y="1572973"/>
                </a:lnTo>
                <a:lnTo>
                  <a:pt x="8428582" y="1572973"/>
                </a:lnTo>
                <a:lnTo>
                  <a:pt x="8440012" y="1572973"/>
                </a:lnTo>
                <a:lnTo>
                  <a:pt x="8451442" y="1572973"/>
                </a:lnTo>
                <a:lnTo>
                  <a:pt x="8462872" y="1572973"/>
                </a:lnTo>
                <a:lnTo>
                  <a:pt x="8474302" y="1572973"/>
                </a:lnTo>
                <a:lnTo>
                  <a:pt x="8485780" y="1572973"/>
                </a:lnTo>
                <a:lnTo>
                  <a:pt x="8497210" y="1572973"/>
                </a:lnTo>
                <a:lnTo>
                  <a:pt x="8508640" y="1572973"/>
                </a:lnTo>
                <a:lnTo>
                  <a:pt x="8520069" y="1572973"/>
                </a:lnTo>
                <a:lnTo>
                  <a:pt x="8531500" y="1572973"/>
                </a:lnTo>
                <a:lnTo>
                  <a:pt x="8542977" y="1572973"/>
                </a:lnTo>
                <a:lnTo>
                  <a:pt x="8554407" y="1572973"/>
                </a:lnTo>
                <a:lnTo>
                  <a:pt x="8565837" y="1572973"/>
                </a:lnTo>
                <a:lnTo>
                  <a:pt x="8577267" y="1572973"/>
                </a:lnTo>
                <a:lnTo>
                  <a:pt x="8588697" y="1572973"/>
                </a:lnTo>
                <a:lnTo>
                  <a:pt x="8600175" y="1572973"/>
                </a:lnTo>
                <a:lnTo>
                  <a:pt x="8611605" y="1572973"/>
                </a:lnTo>
                <a:lnTo>
                  <a:pt x="8623035" y="1572973"/>
                </a:lnTo>
                <a:lnTo>
                  <a:pt x="8634465" y="1572973"/>
                </a:lnTo>
                <a:lnTo>
                  <a:pt x="8645895" y="1572973"/>
                </a:lnTo>
                <a:lnTo>
                  <a:pt x="8657373" y="1572973"/>
                </a:lnTo>
                <a:lnTo>
                  <a:pt x="8668802" y="1572973"/>
                </a:lnTo>
                <a:lnTo>
                  <a:pt x="8680232" y="1572973"/>
                </a:lnTo>
                <a:lnTo>
                  <a:pt x="8691662" y="1572973"/>
                </a:lnTo>
                <a:lnTo>
                  <a:pt x="8703093" y="1572973"/>
                </a:lnTo>
                <a:lnTo>
                  <a:pt x="8714570" y="1572973"/>
                </a:lnTo>
                <a:lnTo>
                  <a:pt x="8726000" y="1572973"/>
                </a:lnTo>
                <a:lnTo>
                  <a:pt x="8737430" y="1572973"/>
                </a:lnTo>
                <a:lnTo>
                  <a:pt x="8748860" y="1572973"/>
                </a:lnTo>
                <a:lnTo>
                  <a:pt x="8760290" y="1572973"/>
                </a:lnTo>
                <a:lnTo>
                  <a:pt x="8771768" y="1572973"/>
                </a:lnTo>
                <a:lnTo>
                  <a:pt x="8783198" y="1572973"/>
                </a:lnTo>
                <a:lnTo>
                  <a:pt x="8794628" y="1572973"/>
                </a:lnTo>
                <a:lnTo>
                  <a:pt x="8806058" y="1572973"/>
                </a:lnTo>
                <a:lnTo>
                  <a:pt x="8817488" y="1572973"/>
                </a:lnTo>
                <a:lnTo>
                  <a:pt x="8828918" y="1572973"/>
                </a:lnTo>
                <a:lnTo>
                  <a:pt x="8840395" y="1572973"/>
                </a:lnTo>
                <a:lnTo>
                  <a:pt x="8851825" y="1572973"/>
                </a:lnTo>
                <a:lnTo>
                  <a:pt x="8863256" y="1572973"/>
                </a:lnTo>
                <a:lnTo>
                  <a:pt x="8874686" y="1572973"/>
                </a:lnTo>
                <a:lnTo>
                  <a:pt x="8886115" y="1572973"/>
                </a:lnTo>
                <a:lnTo>
                  <a:pt x="8897593" y="1572973"/>
                </a:lnTo>
                <a:lnTo>
                  <a:pt x="8909022" y="1572973"/>
                </a:lnTo>
                <a:lnTo>
                  <a:pt x="8920453" y="1572973"/>
                </a:lnTo>
                <a:lnTo>
                  <a:pt x="8931883" y="1572973"/>
                </a:lnTo>
                <a:lnTo>
                  <a:pt x="8943313" y="1572973"/>
                </a:lnTo>
                <a:lnTo>
                  <a:pt x="8954791" y="1572973"/>
                </a:lnTo>
                <a:lnTo>
                  <a:pt x="8966220" y="1572973"/>
                </a:lnTo>
                <a:lnTo>
                  <a:pt x="8977651" y="1572973"/>
                </a:lnTo>
                <a:lnTo>
                  <a:pt x="8989080" y="1572973"/>
                </a:lnTo>
                <a:lnTo>
                  <a:pt x="9000511" y="1572973"/>
                </a:lnTo>
                <a:lnTo>
                  <a:pt x="9011988" y="1572973"/>
                </a:lnTo>
                <a:lnTo>
                  <a:pt x="9023418" y="1572973"/>
                </a:lnTo>
                <a:lnTo>
                  <a:pt x="9034849" y="1572973"/>
                </a:lnTo>
                <a:lnTo>
                  <a:pt x="9046278" y="1572973"/>
                </a:lnTo>
                <a:lnTo>
                  <a:pt x="9057709" y="1572973"/>
                </a:lnTo>
                <a:lnTo>
                  <a:pt x="9069186" y="1572973"/>
                </a:lnTo>
                <a:lnTo>
                  <a:pt x="9080615" y="1572973"/>
                </a:lnTo>
                <a:lnTo>
                  <a:pt x="9092046" y="1572973"/>
                </a:lnTo>
                <a:lnTo>
                  <a:pt x="9103476" y="1572973"/>
                </a:lnTo>
                <a:lnTo>
                  <a:pt x="9114906" y="1572973"/>
                </a:lnTo>
                <a:lnTo>
                  <a:pt x="9126384" y="1572973"/>
                </a:lnTo>
                <a:lnTo>
                  <a:pt x="9137813" y="1572973"/>
                </a:lnTo>
                <a:lnTo>
                  <a:pt x="9149244" y="1572973"/>
                </a:lnTo>
                <a:lnTo>
                  <a:pt x="9160673" y="1572973"/>
                </a:lnTo>
                <a:lnTo>
                  <a:pt x="9172104" y="1572973"/>
                </a:lnTo>
                <a:lnTo>
                  <a:pt x="9183581" y="1572973"/>
                </a:lnTo>
                <a:lnTo>
                  <a:pt x="9195011" y="1572973"/>
                </a:lnTo>
                <a:lnTo>
                  <a:pt x="9206442" y="1572973"/>
                </a:lnTo>
                <a:lnTo>
                  <a:pt x="9217871" y="1572973"/>
                </a:lnTo>
                <a:lnTo>
                  <a:pt x="9229301" y="1572973"/>
                </a:lnTo>
                <a:lnTo>
                  <a:pt x="9240779" y="1572973"/>
                </a:lnTo>
                <a:lnTo>
                  <a:pt x="9252209" y="1572973"/>
                </a:lnTo>
                <a:lnTo>
                  <a:pt x="9263639" y="1572973"/>
                </a:lnTo>
                <a:lnTo>
                  <a:pt x="9275069" y="1572973"/>
                </a:lnTo>
                <a:lnTo>
                  <a:pt x="9286498" y="1572973"/>
                </a:lnTo>
                <a:lnTo>
                  <a:pt x="9297977" y="1572973"/>
                </a:lnTo>
                <a:lnTo>
                  <a:pt x="9309406" y="1572973"/>
                </a:lnTo>
                <a:lnTo>
                  <a:pt x="9320837" y="1572973"/>
                </a:lnTo>
                <a:lnTo>
                  <a:pt x="9332266" y="1572973"/>
                </a:lnTo>
                <a:lnTo>
                  <a:pt x="9343696" y="1572973"/>
                </a:lnTo>
                <a:lnTo>
                  <a:pt x="9355174" y="1572973"/>
                </a:lnTo>
                <a:lnTo>
                  <a:pt x="9366604" y="1572973"/>
                </a:lnTo>
                <a:lnTo>
                  <a:pt x="9378035" y="1572973"/>
                </a:lnTo>
                <a:lnTo>
                  <a:pt x="9389464" y="1572973"/>
                </a:lnTo>
                <a:lnTo>
                  <a:pt x="9400894" y="1572973"/>
                </a:lnTo>
                <a:lnTo>
                  <a:pt x="9412372" y="1572973"/>
                </a:lnTo>
                <a:lnTo>
                  <a:pt x="9423802" y="1572973"/>
                </a:lnTo>
                <a:lnTo>
                  <a:pt x="9435232" y="1572973"/>
                </a:lnTo>
                <a:lnTo>
                  <a:pt x="9446662" y="1572973"/>
                </a:lnTo>
                <a:lnTo>
                  <a:pt x="9458091" y="1572973"/>
                </a:lnTo>
                <a:lnTo>
                  <a:pt x="9469570" y="1572973"/>
                </a:lnTo>
                <a:lnTo>
                  <a:pt x="9480999" y="1572973"/>
                </a:lnTo>
                <a:lnTo>
                  <a:pt x="9492429" y="1572973"/>
                </a:lnTo>
                <a:lnTo>
                  <a:pt x="9503859" y="1572973"/>
                </a:lnTo>
                <a:lnTo>
                  <a:pt x="9515289" y="1572973"/>
                </a:lnTo>
                <a:lnTo>
                  <a:pt x="9526767" y="1572973"/>
                </a:lnTo>
                <a:lnTo>
                  <a:pt x="9538197" y="1572973"/>
                </a:lnTo>
                <a:lnTo>
                  <a:pt x="9549626" y="1572973"/>
                </a:lnTo>
                <a:lnTo>
                  <a:pt x="9561057" y="1572973"/>
                </a:lnTo>
                <a:lnTo>
                  <a:pt x="9572487" y="1572973"/>
                </a:lnTo>
                <a:lnTo>
                  <a:pt x="9583965" y="1572973"/>
                </a:lnTo>
                <a:lnTo>
                  <a:pt x="9595395" y="1572973"/>
                </a:lnTo>
                <a:lnTo>
                  <a:pt x="9606824" y="1572973"/>
                </a:lnTo>
                <a:lnTo>
                  <a:pt x="9618255" y="1572973"/>
                </a:lnTo>
                <a:lnTo>
                  <a:pt x="9629684" y="1572973"/>
                </a:lnTo>
                <a:lnTo>
                  <a:pt x="9641163" y="1572973"/>
                </a:lnTo>
                <a:lnTo>
                  <a:pt x="9652592" y="1572973"/>
                </a:lnTo>
                <a:lnTo>
                  <a:pt x="9664022" y="1572973"/>
                </a:lnTo>
                <a:lnTo>
                  <a:pt x="9675452" y="1572973"/>
                </a:lnTo>
                <a:lnTo>
                  <a:pt x="9686882" y="1572973"/>
                </a:lnTo>
                <a:lnTo>
                  <a:pt x="9698360" y="1572973"/>
                </a:lnTo>
                <a:lnTo>
                  <a:pt x="9709790" y="1572973"/>
                </a:lnTo>
                <a:lnTo>
                  <a:pt x="9721219" y="1572973"/>
                </a:lnTo>
                <a:lnTo>
                  <a:pt x="9732650" y="1572973"/>
                </a:lnTo>
                <a:lnTo>
                  <a:pt x="9744080" y="1572973"/>
                </a:lnTo>
                <a:lnTo>
                  <a:pt x="9755557" y="1572973"/>
                </a:lnTo>
                <a:lnTo>
                  <a:pt x="9766988" y="1572973"/>
                </a:lnTo>
                <a:lnTo>
                  <a:pt x="9778417" y="1572973"/>
                </a:lnTo>
                <a:lnTo>
                  <a:pt x="9789848" y="1572973"/>
                </a:lnTo>
                <a:lnTo>
                  <a:pt x="9801277" y="1572973"/>
                </a:lnTo>
                <a:lnTo>
                  <a:pt x="9812755" y="1572973"/>
                </a:lnTo>
                <a:lnTo>
                  <a:pt x="9824185" y="1572973"/>
                </a:lnTo>
                <a:lnTo>
                  <a:pt x="9835615" y="1572973"/>
                </a:lnTo>
                <a:lnTo>
                  <a:pt x="9847045" y="1572973"/>
                </a:lnTo>
                <a:lnTo>
                  <a:pt x="9858475" y="1572973"/>
                </a:lnTo>
                <a:lnTo>
                  <a:pt x="9869952" y="1572973"/>
                </a:lnTo>
                <a:lnTo>
                  <a:pt x="9881383" y="1572973"/>
                </a:lnTo>
                <a:lnTo>
                  <a:pt x="9892812" y="1572973"/>
                </a:lnTo>
                <a:lnTo>
                  <a:pt x="9904243" y="1572973"/>
                </a:lnTo>
                <a:lnTo>
                  <a:pt x="9915673" y="1572973"/>
                </a:lnTo>
                <a:lnTo>
                  <a:pt x="9927102" y="1572973"/>
                </a:lnTo>
                <a:lnTo>
                  <a:pt x="9938581" y="1572973"/>
                </a:lnTo>
                <a:lnTo>
                  <a:pt x="9950010" y="1572973"/>
                </a:lnTo>
                <a:lnTo>
                  <a:pt x="9961441" y="1572973"/>
                </a:lnTo>
                <a:lnTo>
                  <a:pt x="9972870" y="1572973"/>
                </a:lnTo>
                <a:lnTo>
                  <a:pt x="9984300" y="1572973"/>
                </a:lnTo>
                <a:lnTo>
                  <a:pt x="9995778" y="1572973"/>
                </a:lnTo>
                <a:lnTo>
                  <a:pt x="10007208" y="1572973"/>
                </a:lnTo>
                <a:lnTo>
                  <a:pt x="10018638" y="1572973"/>
                </a:lnTo>
                <a:lnTo>
                  <a:pt x="10030068" y="1572973"/>
                </a:lnTo>
                <a:lnTo>
                  <a:pt x="10041498" y="1572973"/>
                </a:lnTo>
                <a:lnTo>
                  <a:pt x="10052976" y="1572973"/>
                </a:lnTo>
                <a:lnTo>
                  <a:pt x="10064405" y="1572973"/>
                </a:lnTo>
                <a:lnTo>
                  <a:pt x="10075835" y="1572973"/>
                </a:lnTo>
                <a:lnTo>
                  <a:pt x="10087266" y="1572973"/>
                </a:lnTo>
                <a:lnTo>
                  <a:pt x="10098695" y="1572973"/>
                </a:lnTo>
                <a:lnTo>
                  <a:pt x="10110174" y="1572973"/>
                </a:lnTo>
                <a:lnTo>
                  <a:pt x="10121603" y="1572973"/>
                </a:lnTo>
                <a:lnTo>
                  <a:pt x="10133033" y="1572973"/>
                </a:lnTo>
                <a:lnTo>
                  <a:pt x="10144463" y="1572973"/>
                </a:lnTo>
                <a:lnTo>
                  <a:pt x="10155893" y="1572973"/>
                </a:lnTo>
                <a:lnTo>
                  <a:pt x="10167371" y="1572973"/>
                </a:lnTo>
                <a:lnTo>
                  <a:pt x="10178801" y="1572973"/>
                </a:lnTo>
                <a:lnTo>
                  <a:pt x="10190230" y="1572973"/>
                </a:lnTo>
                <a:lnTo>
                  <a:pt x="10201661" y="1572973"/>
                </a:lnTo>
                <a:lnTo>
                  <a:pt x="10213091" y="1572973"/>
                </a:lnTo>
                <a:lnTo>
                  <a:pt x="10224569" y="1572973"/>
                </a:lnTo>
                <a:lnTo>
                  <a:pt x="10235998" y="1572973"/>
                </a:lnTo>
                <a:lnTo>
                  <a:pt x="10247428" y="1572973"/>
                </a:lnTo>
                <a:lnTo>
                  <a:pt x="10258859" y="1572973"/>
                </a:lnTo>
                <a:lnTo>
                  <a:pt x="10270288" y="1572973"/>
                </a:lnTo>
                <a:lnTo>
                  <a:pt x="10281767" y="1572973"/>
                </a:lnTo>
                <a:lnTo>
                  <a:pt x="10293196" y="1572973"/>
                </a:lnTo>
                <a:lnTo>
                  <a:pt x="10304626" y="1572973"/>
                </a:lnTo>
                <a:lnTo>
                  <a:pt x="10316056" y="1572973"/>
                </a:lnTo>
                <a:lnTo>
                  <a:pt x="10327486" y="1572973"/>
                </a:lnTo>
                <a:lnTo>
                  <a:pt x="10338963" y="1572973"/>
                </a:lnTo>
                <a:lnTo>
                  <a:pt x="10350394" y="1572973"/>
                </a:lnTo>
                <a:lnTo>
                  <a:pt x="10361823" y="1572973"/>
                </a:lnTo>
                <a:lnTo>
                  <a:pt x="10373254" y="1572973"/>
                </a:lnTo>
                <a:lnTo>
                  <a:pt x="10384684" y="1572973"/>
                </a:lnTo>
                <a:lnTo>
                  <a:pt x="10396161" y="1572973"/>
                </a:lnTo>
                <a:lnTo>
                  <a:pt x="10407591" y="1572973"/>
                </a:lnTo>
                <a:lnTo>
                  <a:pt x="10419021" y="1572973"/>
                </a:lnTo>
                <a:lnTo>
                  <a:pt x="10430452" y="1572973"/>
                </a:lnTo>
                <a:lnTo>
                  <a:pt x="10441881" y="1572973"/>
                </a:lnTo>
                <a:lnTo>
                  <a:pt x="10453358" y="1572973"/>
                </a:lnTo>
                <a:lnTo>
                  <a:pt x="10464789" y="1572973"/>
                </a:lnTo>
                <a:lnTo>
                  <a:pt x="10476219" y="1572973"/>
                </a:lnTo>
                <a:lnTo>
                  <a:pt x="10487649" y="1572973"/>
                </a:lnTo>
                <a:lnTo>
                  <a:pt x="10499079" y="1572973"/>
                </a:lnTo>
                <a:lnTo>
                  <a:pt x="10510556" y="1572973"/>
                </a:lnTo>
                <a:lnTo>
                  <a:pt x="10521987" y="1572973"/>
                </a:lnTo>
                <a:lnTo>
                  <a:pt x="10533416" y="1572973"/>
                </a:lnTo>
                <a:lnTo>
                  <a:pt x="10544847" y="1572973"/>
                </a:lnTo>
                <a:lnTo>
                  <a:pt x="10556277" y="1572973"/>
                </a:lnTo>
                <a:lnTo>
                  <a:pt x="10567754" y="1572973"/>
                </a:lnTo>
                <a:lnTo>
                  <a:pt x="10579184" y="1572973"/>
                </a:lnTo>
                <a:lnTo>
                  <a:pt x="10590614" y="1572973"/>
                </a:lnTo>
                <a:lnTo>
                  <a:pt x="10602045" y="1572973"/>
                </a:lnTo>
                <a:lnTo>
                  <a:pt x="10613474" y="1572973"/>
                </a:lnTo>
                <a:lnTo>
                  <a:pt x="10624951" y="1572973"/>
                </a:lnTo>
                <a:lnTo>
                  <a:pt x="10636382" y="1572973"/>
                </a:lnTo>
                <a:lnTo>
                  <a:pt x="10647812" y="1572973"/>
                </a:lnTo>
                <a:lnTo>
                  <a:pt x="10659241" y="1572973"/>
                </a:lnTo>
                <a:lnTo>
                  <a:pt x="10670672" y="1572973"/>
                </a:lnTo>
                <a:lnTo>
                  <a:pt x="10682149" y="1572973"/>
                </a:lnTo>
                <a:lnTo>
                  <a:pt x="10693580" y="1572973"/>
                </a:lnTo>
                <a:lnTo>
                  <a:pt x="10705009" y="1572973"/>
                </a:lnTo>
                <a:lnTo>
                  <a:pt x="10716439" y="1572973"/>
                </a:lnTo>
                <a:lnTo>
                  <a:pt x="10727870" y="1572973"/>
                </a:lnTo>
                <a:lnTo>
                  <a:pt x="10739347" y="1572973"/>
                </a:lnTo>
                <a:lnTo>
                  <a:pt x="10750778" y="1572973"/>
                </a:lnTo>
                <a:lnTo>
                  <a:pt x="10762207" y="1572973"/>
                </a:lnTo>
                <a:lnTo>
                  <a:pt x="10773637" y="1572973"/>
                </a:lnTo>
                <a:lnTo>
                  <a:pt x="10785067" y="1572973"/>
                </a:lnTo>
                <a:lnTo>
                  <a:pt x="10796544" y="1572973"/>
                </a:lnTo>
                <a:lnTo>
                  <a:pt x="10807975" y="1572973"/>
                </a:lnTo>
                <a:lnTo>
                  <a:pt x="10819405" y="1572973"/>
                </a:lnTo>
                <a:lnTo>
                  <a:pt x="10830834" y="1572973"/>
                </a:lnTo>
                <a:lnTo>
                  <a:pt x="10842265" y="1572973"/>
                </a:lnTo>
                <a:lnTo>
                  <a:pt x="10853742" y="1572973"/>
                </a:lnTo>
                <a:lnTo>
                  <a:pt x="10865173" y="1572973"/>
                </a:lnTo>
                <a:lnTo>
                  <a:pt x="10876602" y="1572973"/>
                </a:lnTo>
                <a:lnTo>
                  <a:pt x="10888032" y="1572973"/>
                </a:lnTo>
                <a:lnTo>
                  <a:pt x="10899463" y="1572973"/>
                </a:lnTo>
                <a:lnTo>
                  <a:pt x="10910892" y="1572973"/>
                </a:lnTo>
                <a:lnTo>
                  <a:pt x="10922369" y="1572973"/>
                </a:lnTo>
                <a:lnTo>
                  <a:pt x="10933800" y="1572973"/>
                </a:lnTo>
                <a:lnTo>
                  <a:pt x="10945230" y="1572973"/>
                </a:lnTo>
                <a:lnTo>
                  <a:pt x="10956660" y="1572973"/>
                </a:lnTo>
                <a:lnTo>
                  <a:pt x="10968090" y="1572973"/>
                </a:lnTo>
                <a:lnTo>
                  <a:pt x="10979567" y="1572973"/>
                </a:lnTo>
                <a:lnTo>
                  <a:pt x="10990998" y="1572973"/>
                </a:lnTo>
                <a:lnTo>
                  <a:pt x="11002427" y="1572973"/>
                </a:lnTo>
                <a:lnTo>
                  <a:pt x="11013858" y="1572973"/>
                </a:lnTo>
                <a:lnTo>
                  <a:pt x="11025287" y="1572973"/>
                </a:lnTo>
                <a:lnTo>
                  <a:pt x="11036765" y="1572973"/>
                </a:lnTo>
                <a:lnTo>
                  <a:pt x="11048195" y="1572973"/>
                </a:lnTo>
                <a:lnTo>
                  <a:pt x="11059625" y="1572973"/>
                </a:lnTo>
                <a:lnTo>
                  <a:pt x="11071056" y="1572973"/>
                </a:lnTo>
                <a:lnTo>
                  <a:pt x="11082485" y="1572973"/>
                </a:lnTo>
                <a:lnTo>
                  <a:pt x="11093962" y="1572973"/>
                </a:lnTo>
                <a:lnTo>
                  <a:pt x="11105393" y="1572973"/>
                </a:lnTo>
                <a:lnTo>
                  <a:pt x="11116823" y="1572973"/>
                </a:lnTo>
                <a:lnTo>
                  <a:pt x="11128253" y="1572973"/>
                </a:lnTo>
                <a:lnTo>
                  <a:pt x="11139683" y="1572973"/>
                </a:lnTo>
                <a:lnTo>
                  <a:pt x="11151160" y="1572973"/>
                </a:lnTo>
                <a:lnTo>
                  <a:pt x="11162591" y="1572973"/>
                </a:lnTo>
                <a:lnTo>
                  <a:pt x="11174020" y="1572973"/>
                </a:lnTo>
                <a:lnTo>
                  <a:pt x="11185451" y="1572973"/>
                </a:lnTo>
                <a:lnTo>
                  <a:pt x="11196881" y="1572973"/>
                </a:lnTo>
                <a:lnTo>
                  <a:pt x="11208358" y="1572973"/>
                </a:lnTo>
                <a:lnTo>
                  <a:pt x="11218359" y="1572973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42" name="Freeform 141">
            <a:extLst>
              <a:ext uri="{FF2B5EF4-FFF2-40B4-BE49-F238E27FC236}">
                <a16:creationId xmlns:a16="http://schemas.microsoft.com/office/drawing/2014/main" id="{05159C8D-C213-7640-A744-468C71215869}"/>
              </a:ext>
            </a:extLst>
          </p:cNvPr>
          <p:cNvSpPr/>
          <p:nvPr/>
        </p:nvSpPr>
        <p:spPr>
          <a:xfrm>
            <a:off x="638362" y="4417599"/>
            <a:ext cx="8413769" cy="1015223"/>
          </a:xfrm>
          <a:custGeom>
            <a:avLst/>
            <a:gdLst>
              <a:gd name="connsiteX0" fmla="*/ 0 w 11218359"/>
              <a:gd name="connsiteY0" fmla="*/ 1353631 h 1353631"/>
              <a:gd name="connsiteX1" fmla="*/ 9149 w 11218359"/>
              <a:gd name="connsiteY1" fmla="*/ 1353631 h 1353631"/>
              <a:gd name="connsiteX2" fmla="*/ 20588 w 11218359"/>
              <a:gd name="connsiteY2" fmla="*/ 1353631 h 1353631"/>
              <a:gd name="connsiteX3" fmla="*/ 32028 w 11218359"/>
              <a:gd name="connsiteY3" fmla="*/ 1353631 h 1353631"/>
              <a:gd name="connsiteX4" fmla="*/ 43467 w 11218359"/>
              <a:gd name="connsiteY4" fmla="*/ 1353631 h 1353631"/>
              <a:gd name="connsiteX5" fmla="*/ 54907 w 11218359"/>
              <a:gd name="connsiteY5" fmla="*/ 1353631 h 1353631"/>
              <a:gd name="connsiteX6" fmla="*/ 66346 w 11218359"/>
              <a:gd name="connsiteY6" fmla="*/ 1353631 h 1353631"/>
              <a:gd name="connsiteX7" fmla="*/ 77786 w 11218359"/>
              <a:gd name="connsiteY7" fmla="*/ 1353631 h 1353631"/>
              <a:gd name="connsiteX8" fmla="*/ 89225 w 11218359"/>
              <a:gd name="connsiteY8" fmla="*/ 1353631 h 1353631"/>
              <a:gd name="connsiteX9" fmla="*/ 100665 w 11218359"/>
              <a:gd name="connsiteY9" fmla="*/ 1353631 h 1353631"/>
              <a:gd name="connsiteX10" fmla="*/ 112104 w 11218359"/>
              <a:gd name="connsiteY10" fmla="*/ 1353631 h 1353631"/>
              <a:gd name="connsiteX11" fmla="*/ 123544 w 11218359"/>
              <a:gd name="connsiteY11" fmla="*/ 1353631 h 1353631"/>
              <a:gd name="connsiteX12" fmla="*/ 134979 w 11218359"/>
              <a:gd name="connsiteY12" fmla="*/ 1353631 h 1353631"/>
              <a:gd name="connsiteX13" fmla="*/ 146423 w 11218359"/>
              <a:gd name="connsiteY13" fmla="*/ 1353631 h 1353631"/>
              <a:gd name="connsiteX14" fmla="*/ 157858 w 11218359"/>
              <a:gd name="connsiteY14" fmla="*/ 1353631 h 1353631"/>
              <a:gd name="connsiteX15" fmla="*/ 169297 w 11218359"/>
              <a:gd name="connsiteY15" fmla="*/ 1353631 h 1353631"/>
              <a:gd name="connsiteX16" fmla="*/ 180737 w 11218359"/>
              <a:gd name="connsiteY16" fmla="*/ 1353631 h 1353631"/>
              <a:gd name="connsiteX17" fmla="*/ 192176 w 11218359"/>
              <a:gd name="connsiteY17" fmla="*/ 1353631 h 1353631"/>
              <a:gd name="connsiteX18" fmla="*/ 203616 w 11218359"/>
              <a:gd name="connsiteY18" fmla="*/ 1353631 h 1353631"/>
              <a:gd name="connsiteX19" fmla="*/ 215055 w 11218359"/>
              <a:gd name="connsiteY19" fmla="*/ 1353631 h 1353631"/>
              <a:gd name="connsiteX20" fmla="*/ 226495 w 11218359"/>
              <a:gd name="connsiteY20" fmla="*/ 1353631 h 1353631"/>
              <a:gd name="connsiteX21" fmla="*/ 237935 w 11218359"/>
              <a:gd name="connsiteY21" fmla="*/ 1353631 h 1353631"/>
              <a:gd name="connsiteX22" fmla="*/ 249374 w 11218359"/>
              <a:gd name="connsiteY22" fmla="*/ 1353631 h 1353631"/>
              <a:gd name="connsiteX23" fmla="*/ 260814 w 11218359"/>
              <a:gd name="connsiteY23" fmla="*/ 1353631 h 1353631"/>
              <a:gd name="connsiteX24" fmla="*/ 272253 w 11218359"/>
              <a:gd name="connsiteY24" fmla="*/ 1353631 h 1353631"/>
              <a:gd name="connsiteX25" fmla="*/ 283693 w 11218359"/>
              <a:gd name="connsiteY25" fmla="*/ 1353631 h 1353631"/>
              <a:gd name="connsiteX26" fmla="*/ 295132 w 11218359"/>
              <a:gd name="connsiteY26" fmla="*/ 1353631 h 1353631"/>
              <a:gd name="connsiteX27" fmla="*/ 306572 w 11218359"/>
              <a:gd name="connsiteY27" fmla="*/ 1353631 h 1353631"/>
              <a:gd name="connsiteX28" fmla="*/ 318011 w 11218359"/>
              <a:gd name="connsiteY28" fmla="*/ 1353631 h 1353631"/>
              <a:gd name="connsiteX29" fmla="*/ 329451 w 11218359"/>
              <a:gd name="connsiteY29" fmla="*/ 1353631 h 1353631"/>
              <a:gd name="connsiteX30" fmla="*/ 340890 w 11218359"/>
              <a:gd name="connsiteY30" fmla="*/ 1353631 h 1353631"/>
              <a:gd name="connsiteX31" fmla="*/ 352330 w 11218359"/>
              <a:gd name="connsiteY31" fmla="*/ 1353631 h 1353631"/>
              <a:gd name="connsiteX32" fmla="*/ 363769 w 11218359"/>
              <a:gd name="connsiteY32" fmla="*/ 1353631 h 1353631"/>
              <a:gd name="connsiteX33" fmla="*/ 375209 w 11218359"/>
              <a:gd name="connsiteY33" fmla="*/ 1353631 h 1353631"/>
              <a:gd name="connsiteX34" fmla="*/ 386648 w 11218359"/>
              <a:gd name="connsiteY34" fmla="*/ 1353631 h 1353631"/>
              <a:gd name="connsiteX35" fmla="*/ 398088 w 11218359"/>
              <a:gd name="connsiteY35" fmla="*/ 1353631 h 1353631"/>
              <a:gd name="connsiteX36" fmla="*/ 409527 w 11218359"/>
              <a:gd name="connsiteY36" fmla="*/ 1353631 h 1353631"/>
              <a:gd name="connsiteX37" fmla="*/ 420967 w 11218359"/>
              <a:gd name="connsiteY37" fmla="*/ 1353631 h 1353631"/>
              <a:gd name="connsiteX38" fmla="*/ 432406 w 11218359"/>
              <a:gd name="connsiteY38" fmla="*/ 1353631 h 1353631"/>
              <a:gd name="connsiteX39" fmla="*/ 443846 w 11218359"/>
              <a:gd name="connsiteY39" fmla="*/ 1353631 h 1353631"/>
              <a:gd name="connsiteX40" fmla="*/ 455285 w 11218359"/>
              <a:gd name="connsiteY40" fmla="*/ 1353631 h 1353631"/>
              <a:gd name="connsiteX41" fmla="*/ 466725 w 11218359"/>
              <a:gd name="connsiteY41" fmla="*/ 1353631 h 1353631"/>
              <a:gd name="connsiteX42" fmla="*/ 478165 w 11218359"/>
              <a:gd name="connsiteY42" fmla="*/ 1353631 h 1353631"/>
              <a:gd name="connsiteX43" fmla="*/ 489604 w 11218359"/>
              <a:gd name="connsiteY43" fmla="*/ 1353631 h 1353631"/>
              <a:gd name="connsiteX44" fmla="*/ 501044 w 11218359"/>
              <a:gd name="connsiteY44" fmla="*/ 1353631 h 1353631"/>
              <a:gd name="connsiteX45" fmla="*/ 512483 w 11218359"/>
              <a:gd name="connsiteY45" fmla="*/ 1353631 h 1353631"/>
              <a:gd name="connsiteX46" fmla="*/ 523923 w 11218359"/>
              <a:gd name="connsiteY46" fmla="*/ 1353631 h 1353631"/>
              <a:gd name="connsiteX47" fmla="*/ 535362 w 11218359"/>
              <a:gd name="connsiteY47" fmla="*/ 1353631 h 1353631"/>
              <a:gd name="connsiteX48" fmla="*/ 546802 w 11218359"/>
              <a:gd name="connsiteY48" fmla="*/ 1353631 h 1353631"/>
              <a:gd name="connsiteX49" fmla="*/ 558241 w 11218359"/>
              <a:gd name="connsiteY49" fmla="*/ 1353631 h 1353631"/>
              <a:gd name="connsiteX50" fmla="*/ 569681 w 11218359"/>
              <a:gd name="connsiteY50" fmla="*/ 1353631 h 1353631"/>
              <a:gd name="connsiteX51" fmla="*/ 581120 w 11218359"/>
              <a:gd name="connsiteY51" fmla="*/ 1353631 h 1353631"/>
              <a:gd name="connsiteX52" fmla="*/ 592560 w 11218359"/>
              <a:gd name="connsiteY52" fmla="*/ 1353631 h 1353631"/>
              <a:gd name="connsiteX53" fmla="*/ 603999 w 11218359"/>
              <a:gd name="connsiteY53" fmla="*/ 1353631 h 1353631"/>
              <a:gd name="connsiteX54" fmla="*/ 615439 w 11218359"/>
              <a:gd name="connsiteY54" fmla="*/ 1353631 h 1353631"/>
              <a:gd name="connsiteX55" fmla="*/ 626878 w 11218359"/>
              <a:gd name="connsiteY55" fmla="*/ 1353631 h 1353631"/>
              <a:gd name="connsiteX56" fmla="*/ 638318 w 11218359"/>
              <a:gd name="connsiteY56" fmla="*/ 1353631 h 1353631"/>
              <a:gd name="connsiteX57" fmla="*/ 649757 w 11218359"/>
              <a:gd name="connsiteY57" fmla="*/ 1353631 h 1353631"/>
              <a:gd name="connsiteX58" fmla="*/ 661192 w 11218359"/>
              <a:gd name="connsiteY58" fmla="*/ 1353631 h 1353631"/>
              <a:gd name="connsiteX59" fmla="*/ 672632 w 11218359"/>
              <a:gd name="connsiteY59" fmla="*/ 1353631 h 1353631"/>
              <a:gd name="connsiteX60" fmla="*/ 684071 w 11218359"/>
              <a:gd name="connsiteY60" fmla="*/ 1353631 h 1353631"/>
              <a:gd name="connsiteX61" fmla="*/ 695511 w 11218359"/>
              <a:gd name="connsiteY61" fmla="*/ 1353631 h 1353631"/>
              <a:gd name="connsiteX62" fmla="*/ 706950 w 11218359"/>
              <a:gd name="connsiteY62" fmla="*/ 1353631 h 1353631"/>
              <a:gd name="connsiteX63" fmla="*/ 718390 w 11218359"/>
              <a:gd name="connsiteY63" fmla="*/ 1353631 h 1353631"/>
              <a:gd name="connsiteX64" fmla="*/ 729829 w 11218359"/>
              <a:gd name="connsiteY64" fmla="*/ 1353631 h 1353631"/>
              <a:gd name="connsiteX65" fmla="*/ 741269 w 11218359"/>
              <a:gd name="connsiteY65" fmla="*/ 1353631 h 1353631"/>
              <a:gd name="connsiteX66" fmla="*/ 752708 w 11218359"/>
              <a:gd name="connsiteY66" fmla="*/ 1353631 h 1353631"/>
              <a:gd name="connsiteX67" fmla="*/ 764148 w 11218359"/>
              <a:gd name="connsiteY67" fmla="*/ 1353631 h 1353631"/>
              <a:gd name="connsiteX68" fmla="*/ 775587 w 11218359"/>
              <a:gd name="connsiteY68" fmla="*/ 1353631 h 1353631"/>
              <a:gd name="connsiteX69" fmla="*/ 787027 w 11218359"/>
              <a:gd name="connsiteY69" fmla="*/ 1353631 h 1353631"/>
              <a:gd name="connsiteX70" fmla="*/ 798467 w 11218359"/>
              <a:gd name="connsiteY70" fmla="*/ 1353631 h 1353631"/>
              <a:gd name="connsiteX71" fmla="*/ 809906 w 11218359"/>
              <a:gd name="connsiteY71" fmla="*/ 1353631 h 1353631"/>
              <a:gd name="connsiteX72" fmla="*/ 821346 w 11218359"/>
              <a:gd name="connsiteY72" fmla="*/ 1353631 h 1353631"/>
              <a:gd name="connsiteX73" fmla="*/ 832785 w 11218359"/>
              <a:gd name="connsiteY73" fmla="*/ 1353631 h 1353631"/>
              <a:gd name="connsiteX74" fmla="*/ 844225 w 11218359"/>
              <a:gd name="connsiteY74" fmla="*/ 1353631 h 1353631"/>
              <a:gd name="connsiteX75" fmla="*/ 855664 w 11218359"/>
              <a:gd name="connsiteY75" fmla="*/ 1353631 h 1353631"/>
              <a:gd name="connsiteX76" fmla="*/ 867104 w 11218359"/>
              <a:gd name="connsiteY76" fmla="*/ 1353631 h 1353631"/>
              <a:gd name="connsiteX77" fmla="*/ 878543 w 11218359"/>
              <a:gd name="connsiteY77" fmla="*/ 1353631 h 1353631"/>
              <a:gd name="connsiteX78" fmla="*/ 889983 w 11218359"/>
              <a:gd name="connsiteY78" fmla="*/ 1353631 h 1353631"/>
              <a:gd name="connsiteX79" fmla="*/ 901422 w 11218359"/>
              <a:gd name="connsiteY79" fmla="*/ 1353631 h 1353631"/>
              <a:gd name="connsiteX80" fmla="*/ 912862 w 11218359"/>
              <a:gd name="connsiteY80" fmla="*/ 1353631 h 1353631"/>
              <a:gd name="connsiteX81" fmla="*/ 924301 w 11218359"/>
              <a:gd name="connsiteY81" fmla="*/ 1353631 h 1353631"/>
              <a:gd name="connsiteX82" fmla="*/ 935741 w 11218359"/>
              <a:gd name="connsiteY82" fmla="*/ 1353631 h 1353631"/>
              <a:gd name="connsiteX83" fmla="*/ 947180 w 11218359"/>
              <a:gd name="connsiteY83" fmla="*/ 1353631 h 1353631"/>
              <a:gd name="connsiteX84" fmla="*/ 958620 w 11218359"/>
              <a:gd name="connsiteY84" fmla="*/ 1353631 h 1353631"/>
              <a:gd name="connsiteX85" fmla="*/ 970059 w 11218359"/>
              <a:gd name="connsiteY85" fmla="*/ 1353631 h 1353631"/>
              <a:gd name="connsiteX86" fmla="*/ 981499 w 11218359"/>
              <a:gd name="connsiteY86" fmla="*/ 1353631 h 1353631"/>
              <a:gd name="connsiteX87" fmla="*/ 992938 w 11218359"/>
              <a:gd name="connsiteY87" fmla="*/ 1353631 h 1353631"/>
              <a:gd name="connsiteX88" fmla="*/ 1004378 w 11218359"/>
              <a:gd name="connsiteY88" fmla="*/ 1353631 h 1353631"/>
              <a:gd name="connsiteX89" fmla="*/ 1015818 w 11218359"/>
              <a:gd name="connsiteY89" fmla="*/ 1353631 h 1353631"/>
              <a:gd name="connsiteX90" fmla="*/ 1027257 w 11218359"/>
              <a:gd name="connsiteY90" fmla="*/ 1353631 h 1353631"/>
              <a:gd name="connsiteX91" fmla="*/ 1038697 w 11218359"/>
              <a:gd name="connsiteY91" fmla="*/ 1353631 h 1353631"/>
              <a:gd name="connsiteX92" fmla="*/ 1050136 w 11218359"/>
              <a:gd name="connsiteY92" fmla="*/ 1353631 h 1353631"/>
              <a:gd name="connsiteX93" fmla="*/ 1061576 w 11218359"/>
              <a:gd name="connsiteY93" fmla="*/ 1353631 h 1353631"/>
              <a:gd name="connsiteX94" fmla="*/ 1073015 w 11218359"/>
              <a:gd name="connsiteY94" fmla="*/ 1353631 h 1353631"/>
              <a:gd name="connsiteX95" fmla="*/ 1084455 w 11218359"/>
              <a:gd name="connsiteY95" fmla="*/ 1353631 h 1353631"/>
              <a:gd name="connsiteX96" fmla="*/ 1095894 w 11218359"/>
              <a:gd name="connsiteY96" fmla="*/ 1353631 h 1353631"/>
              <a:gd name="connsiteX97" fmla="*/ 1107334 w 11218359"/>
              <a:gd name="connsiteY97" fmla="*/ 1353631 h 1353631"/>
              <a:gd name="connsiteX98" fmla="*/ 1118773 w 11218359"/>
              <a:gd name="connsiteY98" fmla="*/ 1353631 h 1353631"/>
              <a:gd name="connsiteX99" fmla="*/ 1130213 w 11218359"/>
              <a:gd name="connsiteY99" fmla="*/ 1353631 h 1353631"/>
              <a:gd name="connsiteX100" fmla="*/ 1141652 w 11218359"/>
              <a:gd name="connsiteY100" fmla="*/ 1353631 h 1353631"/>
              <a:gd name="connsiteX101" fmla="*/ 1153092 w 11218359"/>
              <a:gd name="connsiteY101" fmla="*/ 1353631 h 1353631"/>
              <a:gd name="connsiteX102" fmla="*/ 1164531 w 11218359"/>
              <a:gd name="connsiteY102" fmla="*/ 1353631 h 1353631"/>
              <a:gd name="connsiteX103" fmla="*/ 1175971 w 11218359"/>
              <a:gd name="connsiteY103" fmla="*/ 1353631 h 1353631"/>
              <a:gd name="connsiteX104" fmla="*/ 1187406 w 11218359"/>
              <a:gd name="connsiteY104" fmla="*/ 1353631 h 1353631"/>
              <a:gd name="connsiteX105" fmla="*/ 1198845 w 11218359"/>
              <a:gd name="connsiteY105" fmla="*/ 1353631 h 1353631"/>
              <a:gd name="connsiteX106" fmla="*/ 1210285 w 11218359"/>
              <a:gd name="connsiteY106" fmla="*/ 1353631 h 1353631"/>
              <a:gd name="connsiteX107" fmla="*/ 1221724 w 11218359"/>
              <a:gd name="connsiteY107" fmla="*/ 1353631 h 1353631"/>
              <a:gd name="connsiteX108" fmla="*/ 1233164 w 11218359"/>
              <a:gd name="connsiteY108" fmla="*/ 1353631 h 1353631"/>
              <a:gd name="connsiteX109" fmla="*/ 1244603 w 11218359"/>
              <a:gd name="connsiteY109" fmla="*/ 1353631 h 1353631"/>
              <a:gd name="connsiteX110" fmla="*/ 1256043 w 11218359"/>
              <a:gd name="connsiteY110" fmla="*/ 1353631 h 1353631"/>
              <a:gd name="connsiteX111" fmla="*/ 1267482 w 11218359"/>
              <a:gd name="connsiteY111" fmla="*/ 1353631 h 1353631"/>
              <a:gd name="connsiteX112" fmla="*/ 1278922 w 11218359"/>
              <a:gd name="connsiteY112" fmla="*/ 1353631 h 1353631"/>
              <a:gd name="connsiteX113" fmla="*/ 1290361 w 11218359"/>
              <a:gd name="connsiteY113" fmla="*/ 1353631 h 1353631"/>
              <a:gd name="connsiteX114" fmla="*/ 1301801 w 11218359"/>
              <a:gd name="connsiteY114" fmla="*/ 1353631 h 1353631"/>
              <a:gd name="connsiteX115" fmla="*/ 1313240 w 11218359"/>
              <a:gd name="connsiteY115" fmla="*/ 1353631 h 1353631"/>
              <a:gd name="connsiteX116" fmla="*/ 1324680 w 11218359"/>
              <a:gd name="connsiteY116" fmla="*/ 1353631 h 1353631"/>
              <a:gd name="connsiteX117" fmla="*/ 1336120 w 11218359"/>
              <a:gd name="connsiteY117" fmla="*/ 1353631 h 1353631"/>
              <a:gd name="connsiteX118" fmla="*/ 1347559 w 11218359"/>
              <a:gd name="connsiteY118" fmla="*/ 1353631 h 1353631"/>
              <a:gd name="connsiteX119" fmla="*/ 1358999 w 11218359"/>
              <a:gd name="connsiteY119" fmla="*/ 1353631 h 1353631"/>
              <a:gd name="connsiteX120" fmla="*/ 1370438 w 11218359"/>
              <a:gd name="connsiteY120" fmla="*/ 1353631 h 1353631"/>
              <a:gd name="connsiteX121" fmla="*/ 1381878 w 11218359"/>
              <a:gd name="connsiteY121" fmla="*/ 1353631 h 1353631"/>
              <a:gd name="connsiteX122" fmla="*/ 1393317 w 11218359"/>
              <a:gd name="connsiteY122" fmla="*/ 1353631 h 1353631"/>
              <a:gd name="connsiteX123" fmla="*/ 1404757 w 11218359"/>
              <a:gd name="connsiteY123" fmla="*/ 1353631 h 1353631"/>
              <a:gd name="connsiteX124" fmla="*/ 1416196 w 11218359"/>
              <a:gd name="connsiteY124" fmla="*/ 1353631 h 1353631"/>
              <a:gd name="connsiteX125" fmla="*/ 1427636 w 11218359"/>
              <a:gd name="connsiteY125" fmla="*/ 1353631 h 1353631"/>
              <a:gd name="connsiteX126" fmla="*/ 1439075 w 11218359"/>
              <a:gd name="connsiteY126" fmla="*/ 1353631 h 1353631"/>
              <a:gd name="connsiteX127" fmla="*/ 1450515 w 11218359"/>
              <a:gd name="connsiteY127" fmla="*/ 1353631 h 1353631"/>
              <a:gd name="connsiteX128" fmla="*/ 1461954 w 11218359"/>
              <a:gd name="connsiteY128" fmla="*/ 1353631 h 1353631"/>
              <a:gd name="connsiteX129" fmla="*/ 1473394 w 11218359"/>
              <a:gd name="connsiteY129" fmla="*/ 1353631 h 1353631"/>
              <a:gd name="connsiteX130" fmla="*/ 1484833 w 11218359"/>
              <a:gd name="connsiteY130" fmla="*/ 1353631 h 1353631"/>
              <a:gd name="connsiteX131" fmla="*/ 1496273 w 11218359"/>
              <a:gd name="connsiteY131" fmla="*/ 1353631 h 1353631"/>
              <a:gd name="connsiteX132" fmla="*/ 1507712 w 11218359"/>
              <a:gd name="connsiteY132" fmla="*/ 1353631 h 1353631"/>
              <a:gd name="connsiteX133" fmla="*/ 1519152 w 11218359"/>
              <a:gd name="connsiteY133" fmla="*/ 1353631 h 1353631"/>
              <a:gd name="connsiteX134" fmla="*/ 1530591 w 11218359"/>
              <a:gd name="connsiteY134" fmla="*/ 1353631 h 1353631"/>
              <a:gd name="connsiteX135" fmla="*/ 1542031 w 11218359"/>
              <a:gd name="connsiteY135" fmla="*/ 1353631 h 1353631"/>
              <a:gd name="connsiteX136" fmla="*/ 1553471 w 11218359"/>
              <a:gd name="connsiteY136" fmla="*/ 1353631 h 1353631"/>
              <a:gd name="connsiteX137" fmla="*/ 1564910 w 11218359"/>
              <a:gd name="connsiteY137" fmla="*/ 1353631 h 1353631"/>
              <a:gd name="connsiteX138" fmla="*/ 1576349 w 11218359"/>
              <a:gd name="connsiteY138" fmla="*/ 1353631 h 1353631"/>
              <a:gd name="connsiteX139" fmla="*/ 1587789 w 11218359"/>
              <a:gd name="connsiteY139" fmla="*/ 1353631 h 1353631"/>
              <a:gd name="connsiteX140" fmla="*/ 1599229 w 11218359"/>
              <a:gd name="connsiteY140" fmla="*/ 1353631 h 1353631"/>
              <a:gd name="connsiteX141" fmla="*/ 1610668 w 11218359"/>
              <a:gd name="connsiteY141" fmla="*/ 1353631 h 1353631"/>
              <a:gd name="connsiteX142" fmla="*/ 1622107 w 11218359"/>
              <a:gd name="connsiteY142" fmla="*/ 1353631 h 1353631"/>
              <a:gd name="connsiteX143" fmla="*/ 1633547 w 11218359"/>
              <a:gd name="connsiteY143" fmla="*/ 1353631 h 1353631"/>
              <a:gd name="connsiteX144" fmla="*/ 1644987 w 11218359"/>
              <a:gd name="connsiteY144" fmla="*/ 1353631 h 1353631"/>
              <a:gd name="connsiteX145" fmla="*/ 1656426 w 11218359"/>
              <a:gd name="connsiteY145" fmla="*/ 1353631 h 1353631"/>
              <a:gd name="connsiteX146" fmla="*/ 1667866 w 11218359"/>
              <a:gd name="connsiteY146" fmla="*/ 1353631 h 1353631"/>
              <a:gd name="connsiteX147" fmla="*/ 1679305 w 11218359"/>
              <a:gd name="connsiteY147" fmla="*/ 1353631 h 1353631"/>
              <a:gd name="connsiteX148" fmla="*/ 1690745 w 11218359"/>
              <a:gd name="connsiteY148" fmla="*/ 1353631 h 1353631"/>
              <a:gd name="connsiteX149" fmla="*/ 1702184 w 11218359"/>
              <a:gd name="connsiteY149" fmla="*/ 1353631 h 1353631"/>
              <a:gd name="connsiteX150" fmla="*/ 1713619 w 11218359"/>
              <a:gd name="connsiteY150" fmla="*/ 1353631 h 1353631"/>
              <a:gd name="connsiteX151" fmla="*/ 1725063 w 11218359"/>
              <a:gd name="connsiteY151" fmla="*/ 1353631 h 1353631"/>
              <a:gd name="connsiteX152" fmla="*/ 1736498 w 11218359"/>
              <a:gd name="connsiteY152" fmla="*/ 1353631 h 1353631"/>
              <a:gd name="connsiteX153" fmla="*/ 1747938 w 11218359"/>
              <a:gd name="connsiteY153" fmla="*/ 1353631 h 1353631"/>
              <a:gd name="connsiteX154" fmla="*/ 1759377 w 11218359"/>
              <a:gd name="connsiteY154" fmla="*/ 1353631 h 1353631"/>
              <a:gd name="connsiteX155" fmla="*/ 1770817 w 11218359"/>
              <a:gd name="connsiteY155" fmla="*/ 1353631 h 1353631"/>
              <a:gd name="connsiteX156" fmla="*/ 1782256 w 11218359"/>
              <a:gd name="connsiteY156" fmla="*/ 1353631 h 1353631"/>
              <a:gd name="connsiteX157" fmla="*/ 1793696 w 11218359"/>
              <a:gd name="connsiteY157" fmla="*/ 1353631 h 1353631"/>
              <a:gd name="connsiteX158" fmla="*/ 1805135 w 11218359"/>
              <a:gd name="connsiteY158" fmla="*/ 1353631 h 1353631"/>
              <a:gd name="connsiteX159" fmla="*/ 1816575 w 11218359"/>
              <a:gd name="connsiteY159" fmla="*/ 1353631 h 1353631"/>
              <a:gd name="connsiteX160" fmla="*/ 1828014 w 11218359"/>
              <a:gd name="connsiteY160" fmla="*/ 1353631 h 1353631"/>
              <a:gd name="connsiteX161" fmla="*/ 1839454 w 11218359"/>
              <a:gd name="connsiteY161" fmla="*/ 1353631 h 1353631"/>
              <a:gd name="connsiteX162" fmla="*/ 1850893 w 11218359"/>
              <a:gd name="connsiteY162" fmla="*/ 1353631 h 1353631"/>
              <a:gd name="connsiteX163" fmla="*/ 1862333 w 11218359"/>
              <a:gd name="connsiteY163" fmla="*/ 1353631 h 1353631"/>
              <a:gd name="connsiteX164" fmla="*/ 1873772 w 11218359"/>
              <a:gd name="connsiteY164" fmla="*/ 1353631 h 1353631"/>
              <a:gd name="connsiteX165" fmla="*/ 1885212 w 11218359"/>
              <a:gd name="connsiteY165" fmla="*/ 1353631 h 1353631"/>
              <a:gd name="connsiteX166" fmla="*/ 1896651 w 11218359"/>
              <a:gd name="connsiteY166" fmla="*/ 1353631 h 1353631"/>
              <a:gd name="connsiteX167" fmla="*/ 1908091 w 11218359"/>
              <a:gd name="connsiteY167" fmla="*/ 1353631 h 1353631"/>
              <a:gd name="connsiteX168" fmla="*/ 1919531 w 11218359"/>
              <a:gd name="connsiteY168" fmla="*/ 1353631 h 1353631"/>
              <a:gd name="connsiteX169" fmla="*/ 1930970 w 11218359"/>
              <a:gd name="connsiteY169" fmla="*/ 1353631 h 1353631"/>
              <a:gd name="connsiteX170" fmla="*/ 1942409 w 11218359"/>
              <a:gd name="connsiteY170" fmla="*/ 1353631 h 1353631"/>
              <a:gd name="connsiteX171" fmla="*/ 1953849 w 11218359"/>
              <a:gd name="connsiteY171" fmla="*/ 1353631 h 1353631"/>
              <a:gd name="connsiteX172" fmla="*/ 1965289 w 11218359"/>
              <a:gd name="connsiteY172" fmla="*/ 1353631 h 1353631"/>
              <a:gd name="connsiteX173" fmla="*/ 1976728 w 11218359"/>
              <a:gd name="connsiteY173" fmla="*/ 1353631 h 1353631"/>
              <a:gd name="connsiteX174" fmla="*/ 1988168 w 11218359"/>
              <a:gd name="connsiteY174" fmla="*/ 1353631 h 1353631"/>
              <a:gd name="connsiteX175" fmla="*/ 1999607 w 11218359"/>
              <a:gd name="connsiteY175" fmla="*/ 1353631 h 1353631"/>
              <a:gd name="connsiteX176" fmla="*/ 2011047 w 11218359"/>
              <a:gd name="connsiteY176" fmla="*/ 1353631 h 1353631"/>
              <a:gd name="connsiteX177" fmla="*/ 2022486 w 11218359"/>
              <a:gd name="connsiteY177" fmla="*/ 1353631 h 1353631"/>
              <a:gd name="connsiteX178" fmla="*/ 2033926 w 11218359"/>
              <a:gd name="connsiteY178" fmla="*/ 1353631 h 1353631"/>
              <a:gd name="connsiteX179" fmla="*/ 2045365 w 11218359"/>
              <a:gd name="connsiteY179" fmla="*/ 1353631 h 1353631"/>
              <a:gd name="connsiteX180" fmla="*/ 2056805 w 11218359"/>
              <a:gd name="connsiteY180" fmla="*/ 1353631 h 1353631"/>
              <a:gd name="connsiteX181" fmla="*/ 2068244 w 11218359"/>
              <a:gd name="connsiteY181" fmla="*/ 1353631 h 1353631"/>
              <a:gd name="connsiteX182" fmla="*/ 2079684 w 11218359"/>
              <a:gd name="connsiteY182" fmla="*/ 1353631 h 1353631"/>
              <a:gd name="connsiteX183" fmla="*/ 2091123 w 11218359"/>
              <a:gd name="connsiteY183" fmla="*/ 1353631 h 1353631"/>
              <a:gd name="connsiteX184" fmla="*/ 2102563 w 11218359"/>
              <a:gd name="connsiteY184" fmla="*/ 1353631 h 1353631"/>
              <a:gd name="connsiteX185" fmla="*/ 2114002 w 11218359"/>
              <a:gd name="connsiteY185" fmla="*/ 1353631 h 1353631"/>
              <a:gd name="connsiteX186" fmla="*/ 2125442 w 11218359"/>
              <a:gd name="connsiteY186" fmla="*/ 1353631 h 1353631"/>
              <a:gd name="connsiteX187" fmla="*/ 2136882 w 11218359"/>
              <a:gd name="connsiteY187" fmla="*/ 1353631 h 1353631"/>
              <a:gd name="connsiteX188" fmla="*/ 2148321 w 11218359"/>
              <a:gd name="connsiteY188" fmla="*/ 1353631 h 1353631"/>
              <a:gd name="connsiteX189" fmla="*/ 2159760 w 11218359"/>
              <a:gd name="connsiteY189" fmla="*/ 1353631 h 1353631"/>
              <a:gd name="connsiteX190" fmla="*/ 2171200 w 11218359"/>
              <a:gd name="connsiteY190" fmla="*/ 1353631 h 1353631"/>
              <a:gd name="connsiteX191" fmla="*/ 2182640 w 11218359"/>
              <a:gd name="connsiteY191" fmla="*/ 1353631 h 1353631"/>
              <a:gd name="connsiteX192" fmla="*/ 2194079 w 11218359"/>
              <a:gd name="connsiteY192" fmla="*/ 1353631 h 1353631"/>
              <a:gd name="connsiteX193" fmla="*/ 2205519 w 11218359"/>
              <a:gd name="connsiteY193" fmla="*/ 1353631 h 1353631"/>
              <a:gd name="connsiteX194" fmla="*/ 2216958 w 11218359"/>
              <a:gd name="connsiteY194" fmla="*/ 1353631 h 1353631"/>
              <a:gd name="connsiteX195" fmla="*/ 2228393 w 11218359"/>
              <a:gd name="connsiteY195" fmla="*/ 1353631 h 1353631"/>
              <a:gd name="connsiteX196" fmla="*/ 2239837 w 11218359"/>
              <a:gd name="connsiteY196" fmla="*/ 1353631 h 1353631"/>
              <a:gd name="connsiteX197" fmla="*/ 2251272 w 11218359"/>
              <a:gd name="connsiteY197" fmla="*/ 1353631 h 1353631"/>
              <a:gd name="connsiteX198" fmla="*/ 2262716 w 11218359"/>
              <a:gd name="connsiteY198" fmla="*/ 1353631 h 1353631"/>
              <a:gd name="connsiteX199" fmla="*/ 2274151 w 11218359"/>
              <a:gd name="connsiteY199" fmla="*/ 1353631 h 1353631"/>
              <a:gd name="connsiteX200" fmla="*/ 2285591 w 11218359"/>
              <a:gd name="connsiteY200" fmla="*/ 1353631 h 1353631"/>
              <a:gd name="connsiteX201" fmla="*/ 2297030 w 11218359"/>
              <a:gd name="connsiteY201" fmla="*/ 1353631 h 1353631"/>
              <a:gd name="connsiteX202" fmla="*/ 2308470 w 11218359"/>
              <a:gd name="connsiteY202" fmla="*/ 1353631 h 1353631"/>
              <a:gd name="connsiteX203" fmla="*/ 2319909 w 11218359"/>
              <a:gd name="connsiteY203" fmla="*/ 1353631 h 1353631"/>
              <a:gd name="connsiteX204" fmla="*/ 2331349 w 11218359"/>
              <a:gd name="connsiteY204" fmla="*/ 1353631 h 1353631"/>
              <a:gd name="connsiteX205" fmla="*/ 2342788 w 11218359"/>
              <a:gd name="connsiteY205" fmla="*/ 1353631 h 1353631"/>
              <a:gd name="connsiteX206" fmla="*/ 2354228 w 11218359"/>
              <a:gd name="connsiteY206" fmla="*/ 1353631 h 1353631"/>
              <a:gd name="connsiteX207" fmla="*/ 2365667 w 11218359"/>
              <a:gd name="connsiteY207" fmla="*/ 1353631 h 1353631"/>
              <a:gd name="connsiteX208" fmla="*/ 2377107 w 11218359"/>
              <a:gd name="connsiteY208" fmla="*/ 1353631 h 1353631"/>
              <a:gd name="connsiteX209" fmla="*/ 2388546 w 11218359"/>
              <a:gd name="connsiteY209" fmla="*/ 1353631 h 1353631"/>
              <a:gd name="connsiteX210" fmla="*/ 2399986 w 11218359"/>
              <a:gd name="connsiteY210" fmla="*/ 1353631 h 1353631"/>
              <a:gd name="connsiteX211" fmla="*/ 2411425 w 11218359"/>
              <a:gd name="connsiteY211" fmla="*/ 1353631 h 1353631"/>
              <a:gd name="connsiteX212" fmla="*/ 2422865 w 11218359"/>
              <a:gd name="connsiteY212" fmla="*/ 1353631 h 1353631"/>
              <a:gd name="connsiteX213" fmla="*/ 2434304 w 11218359"/>
              <a:gd name="connsiteY213" fmla="*/ 1353631 h 1353631"/>
              <a:gd name="connsiteX214" fmla="*/ 2445744 w 11218359"/>
              <a:gd name="connsiteY214" fmla="*/ 1353631 h 1353631"/>
              <a:gd name="connsiteX215" fmla="*/ 2457184 w 11218359"/>
              <a:gd name="connsiteY215" fmla="*/ 1353631 h 1353631"/>
              <a:gd name="connsiteX216" fmla="*/ 2468623 w 11218359"/>
              <a:gd name="connsiteY216" fmla="*/ 1353631 h 1353631"/>
              <a:gd name="connsiteX217" fmla="*/ 2480062 w 11218359"/>
              <a:gd name="connsiteY217" fmla="*/ 1353631 h 1353631"/>
              <a:gd name="connsiteX218" fmla="*/ 2491502 w 11218359"/>
              <a:gd name="connsiteY218" fmla="*/ 1353631 h 1353631"/>
              <a:gd name="connsiteX219" fmla="*/ 2502942 w 11218359"/>
              <a:gd name="connsiteY219" fmla="*/ 1353631 h 1353631"/>
              <a:gd name="connsiteX220" fmla="*/ 2514381 w 11218359"/>
              <a:gd name="connsiteY220" fmla="*/ 1353631 h 1353631"/>
              <a:gd name="connsiteX221" fmla="*/ 2525821 w 11218359"/>
              <a:gd name="connsiteY221" fmla="*/ 1353631 h 1353631"/>
              <a:gd name="connsiteX222" fmla="*/ 2537260 w 11218359"/>
              <a:gd name="connsiteY222" fmla="*/ 1353631 h 1353631"/>
              <a:gd name="connsiteX223" fmla="*/ 2548700 w 11218359"/>
              <a:gd name="connsiteY223" fmla="*/ 1353631 h 1353631"/>
              <a:gd name="connsiteX224" fmla="*/ 2560139 w 11218359"/>
              <a:gd name="connsiteY224" fmla="*/ 1353631 h 1353631"/>
              <a:gd name="connsiteX225" fmla="*/ 2571579 w 11218359"/>
              <a:gd name="connsiteY225" fmla="*/ 1353631 h 1353631"/>
              <a:gd name="connsiteX226" fmla="*/ 2583018 w 11218359"/>
              <a:gd name="connsiteY226" fmla="*/ 1353631 h 1353631"/>
              <a:gd name="connsiteX227" fmla="*/ 2594458 w 11218359"/>
              <a:gd name="connsiteY227" fmla="*/ 1353631 h 1353631"/>
              <a:gd name="connsiteX228" fmla="*/ 2605897 w 11218359"/>
              <a:gd name="connsiteY228" fmla="*/ 1353631 h 1353631"/>
              <a:gd name="connsiteX229" fmla="*/ 2617337 w 11218359"/>
              <a:gd name="connsiteY229" fmla="*/ 1353631 h 1353631"/>
              <a:gd name="connsiteX230" fmla="*/ 2628776 w 11218359"/>
              <a:gd name="connsiteY230" fmla="*/ 1353631 h 1353631"/>
              <a:gd name="connsiteX231" fmla="*/ 2640216 w 11218359"/>
              <a:gd name="connsiteY231" fmla="*/ 1353631 h 1353631"/>
              <a:gd name="connsiteX232" fmla="*/ 2651655 w 11218359"/>
              <a:gd name="connsiteY232" fmla="*/ 1353631 h 1353631"/>
              <a:gd name="connsiteX233" fmla="*/ 2663095 w 11218359"/>
              <a:gd name="connsiteY233" fmla="*/ 1353631 h 1353631"/>
              <a:gd name="connsiteX234" fmla="*/ 2674535 w 11218359"/>
              <a:gd name="connsiteY234" fmla="*/ 1353631 h 1353631"/>
              <a:gd name="connsiteX235" fmla="*/ 2685974 w 11218359"/>
              <a:gd name="connsiteY235" fmla="*/ 1353631 h 1353631"/>
              <a:gd name="connsiteX236" fmla="*/ 2697413 w 11218359"/>
              <a:gd name="connsiteY236" fmla="*/ 1353631 h 1353631"/>
              <a:gd name="connsiteX237" fmla="*/ 2708853 w 11218359"/>
              <a:gd name="connsiteY237" fmla="*/ 1353631 h 1353631"/>
              <a:gd name="connsiteX238" fmla="*/ 2720293 w 11218359"/>
              <a:gd name="connsiteY238" fmla="*/ 1353631 h 1353631"/>
              <a:gd name="connsiteX239" fmla="*/ 2731727 w 11218359"/>
              <a:gd name="connsiteY239" fmla="*/ 1353631 h 1353631"/>
              <a:gd name="connsiteX240" fmla="*/ 2743172 w 11218359"/>
              <a:gd name="connsiteY240" fmla="*/ 1353631 h 1353631"/>
              <a:gd name="connsiteX241" fmla="*/ 2754611 w 11218359"/>
              <a:gd name="connsiteY241" fmla="*/ 1353631 h 1353631"/>
              <a:gd name="connsiteX242" fmla="*/ 2766046 w 11218359"/>
              <a:gd name="connsiteY242" fmla="*/ 1353631 h 1353631"/>
              <a:gd name="connsiteX243" fmla="*/ 2777490 w 11218359"/>
              <a:gd name="connsiteY243" fmla="*/ 1353631 h 1353631"/>
              <a:gd name="connsiteX244" fmla="*/ 2788925 w 11218359"/>
              <a:gd name="connsiteY244" fmla="*/ 1353631 h 1353631"/>
              <a:gd name="connsiteX245" fmla="*/ 2800364 w 11218359"/>
              <a:gd name="connsiteY245" fmla="*/ 1353631 h 1353631"/>
              <a:gd name="connsiteX246" fmla="*/ 2811804 w 11218359"/>
              <a:gd name="connsiteY246" fmla="*/ 1353631 h 1353631"/>
              <a:gd name="connsiteX247" fmla="*/ 2823243 w 11218359"/>
              <a:gd name="connsiteY247" fmla="*/ 1353631 h 1353631"/>
              <a:gd name="connsiteX248" fmla="*/ 2834683 w 11218359"/>
              <a:gd name="connsiteY248" fmla="*/ 1353631 h 1353631"/>
              <a:gd name="connsiteX249" fmla="*/ 2846123 w 11218359"/>
              <a:gd name="connsiteY249" fmla="*/ 1353631 h 1353631"/>
              <a:gd name="connsiteX250" fmla="*/ 2857562 w 11218359"/>
              <a:gd name="connsiteY250" fmla="*/ 1353631 h 1353631"/>
              <a:gd name="connsiteX251" fmla="*/ 2869001 w 11218359"/>
              <a:gd name="connsiteY251" fmla="*/ 1353631 h 1353631"/>
              <a:gd name="connsiteX252" fmla="*/ 2880441 w 11218359"/>
              <a:gd name="connsiteY252" fmla="*/ 1353631 h 1353631"/>
              <a:gd name="connsiteX253" fmla="*/ 2891881 w 11218359"/>
              <a:gd name="connsiteY253" fmla="*/ 1353631 h 1353631"/>
              <a:gd name="connsiteX254" fmla="*/ 2903320 w 11218359"/>
              <a:gd name="connsiteY254" fmla="*/ 1353631 h 1353631"/>
              <a:gd name="connsiteX255" fmla="*/ 2914760 w 11218359"/>
              <a:gd name="connsiteY255" fmla="*/ 1353631 h 1353631"/>
              <a:gd name="connsiteX256" fmla="*/ 2926199 w 11218359"/>
              <a:gd name="connsiteY256" fmla="*/ 1353631 h 1353631"/>
              <a:gd name="connsiteX257" fmla="*/ 2937639 w 11218359"/>
              <a:gd name="connsiteY257" fmla="*/ 1353631 h 1353631"/>
              <a:gd name="connsiteX258" fmla="*/ 2949078 w 11218359"/>
              <a:gd name="connsiteY258" fmla="*/ 1353631 h 1353631"/>
              <a:gd name="connsiteX259" fmla="*/ 2960518 w 11218359"/>
              <a:gd name="connsiteY259" fmla="*/ 1353631 h 1353631"/>
              <a:gd name="connsiteX260" fmla="*/ 2971957 w 11218359"/>
              <a:gd name="connsiteY260" fmla="*/ 1353631 h 1353631"/>
              <a:gd name="connsiteX261" fmla="*/ 2983397 w 11218359"/>
              <a:gd name="connsiteY261" fmla="*/ 1353631 h 1353631"/>
              <a:gd name="connsiteX262" fmla="*/ 2994837 w 11218359"/>
              <a:gd name="connsiteY262" fmla="*/ 1353631 h 1353631"/>
              <a:gd name="connsiteX263" fmla="*/ 3006276 w 11218359"/>
              <a:gd name="connsiteY263" fmla="*/ 1353631 h 1353631"/>
              <a:gd name="connsiteX264" fmla="*/ 3017715 w 11218359"/>
              <a:gd name="connsiteY264" fmla="*/ 1353631 h 1353631"/>
              <a:gd name="connsiteX265" fmla="*/ 3029155 w 11218359"/>
              <a:gd name="connsiteY265" fmla="*/ 1353631 h 1353631"/>
              <a:gd name="connsiteX266" fmla="*/ 3040594 w 11218359"/>
              <a:gd name="connsiteY266" fmla="*/ 1353631 h 1353631"/>
              <a:gd name="connsiteX267" fmla="*/ 3052034 w 11218359"/>
              <a:gd name="connsiteY267" fmla="*/ 1353631 h 1353631"/>
              <a:gd name="connsiteX268" fmla="*/ 3063474 w 11218359"/>
              <a:gd name="connsiteY268" fmla="*/ 1353631 h 1353631"/>
              <a:gd name="connsiteX269" fmla="*/ 3074913 w 11218359"/>
              <a:gd name="connsiteY269" fmla="*/ 1353631 h 1353631"/>
              <a:gd name="connsiteX270" fmla="*/ 3086352 w 11218359"/>
              <a:gd name="connsiteY270" fmla="*/ 1353631 h 1353631"/>
              <a:gd name="connsiteX271" fmla="*/ 3097792 w 11218359"/>
              <a:gd name="connsiteY271" fmla="*/ 1353631 h 1353631"/>
              <a:gd name="connsiteX272" fmla="*/ 3109232 w 11218359"/>
              <a:gd name="connsiteY272" fmla="*/ 1353631 h 1353631"/>
              <a:gd name="connsiteX273" fmla="*/ 3120671 w 11218359"/>
              <a:gd name="connsiteY273" fmla="*/ 1353631 h 1353631"/>
              <a:gd name="connsiteX274" fmla="*/ 3132111 w 11218359"/>
              <a:gd name="connsiteY274" fmla="*/ 1353631 h 1353631"/>
              <a:gd name="connsiteX275" fmla="*/ 3143550 w 11218359"/>
              <a:gd name="connsiteY275" fmla="*/ 1353631 h 1353631"/>
              <a:gd name="connsiteX276" fmla="*/ 3154990 w 11218359"/>
              <a:gd name="connsiteY276" fmla="*/ 1353631 h 1353631"/>
              <a:gd name="connsiteX277" fmla="*/ 3166429 w 11218359"/>
              <a:gd name="connsiteY277" fmla="*/ 1353631 h 1353631"/>
              <a:gd name="connsiteX278" fmla="*/ 3177869 w 11218359"/>
              <a:gd name="connsiteY278" fmla="*/ 1353631 h 1353631"/>
              <a:gd name="connsiteX279" fmla="*/ 3189308 w 11218359"/>
              <a:gd name="connsiteY279" fmla="*/ 1353631 h 1353631"/>
              <a:gd name="connsiteX280" fmla="*/ 3200748 w 11218359"/>
              <a:gd name="connsiteY280" fmla="*/ 1353631 h 1353631"/>
              <a:gd name="connsiteX281" fmla="*/ 3212187 w 11218359"/>
              <a:gd name="connsiteY281" fmla="*/ 1353631 h 1353631"/>
              <a:gd name="connsiteX282" fmla="*/ 3223627 w 11218359"/>
              <a:gd name="connsiteY282" fmla="*/ 1353631 h 1353631"/>
              <a:gd name="connsiteX283" fmla="*/ 3235066 w 11218359"/>
              <a:gd name="connsiteY283" fmla="*/ 1353631 h 1353631"/>
              <a:gd name="connsiteX284" fmla="*/ 3246501 w 11218359"/>
              <a:gd name="connsiteY284" fmla="*/ 1353631 h 1353631"/>
              <a:gd name="connsiteX285" fmla="*/ 3257945 w 11218359"/>
              <a:gd name="connsiteY285" fmla="*/ 1353631 h 1353631"/>
              <a:gd name="connsiteX286" fmla="*/ 3269385 w 11218359"/>
              <a:gd name="connsiteY286" fmla="*/ 1353631 h 1353631"/>
              <a:gd name="connsiteX287" fmla="*/ 3280825 w 11218359"/>
              <a:gd name="connsiteY287" fmla="*/ 1353631 h 1353631"/>
              <a:gd name="connsiteX288" fmla="*/ 3292264 w 11218359"/>
              <a:gd name="connsiteY288" fmla="*/ 1353631 h 1353631"/>
              <a:gd name="connsiteX289" fmla="*/ 3303699 w 11218359"/>
              <a:gd name="connsiteY289" fmla="*/ 1353631 h 1353631"/>
              <a:gd name="connsiteX290" fmla="*/ 3315143 w 11218359"/>
              <a:gd name="connsiteY290" fmla="*/ 1353631 h 1353631"/>
              <a:gd name="connsiteX291" fmla="*/ 3326578 w 11218359"/>
              <a:gd name="connsiteY291" fmla="*/ 1353631 h 1353631"/>
              <a:gd name="connsiteX292" fmla="*/ 3338017 w 11218359"/>
              <a:gd name="connsiteY292" fmla="*/ 1353631 h 1353631"/>
              <a:gd name="connsiteX293" fmla="*/ 3349457 w 11218359"/>
              <a:gd name="connsiteY293" fmla="*/ 1353631 h 1353631"/>
              <a:gd name="connsiteX294" fmla="*/ 3360896 w 11218359"/>
              <a:gd name="connsiteY294" fmla="*/ 1353631 h 1353631"/>
              <a:gd name="connsiteX295" fmla="*/ 3372336 w 11218359"/>
              <a:gd name="connsiteY295" fmla="*/ 1353631 h 1353631"/>
              <a:gd name="connsiteX296" fmla="*/ 3383776 w 11218359"/>
              <a:gd name="connsiteY296" fmla="*/ 1353631 h 1353631"/>
              <a:gd name="connsiteX297" fmla="*/ 3395215 w 11218359"/>
              <a:gd name="connsiteY297" fmla="*/ 1353631 h 1353631"/>
              <a:gd name="connsiteX298" fmla="*/ 3406654 w 11218359"/>
              <a:gd name="connsiteY298" fmla="*/ 1353631 h 1353631"/>
              <a:gd name="connsiteX299" fmla="*/ 3418094 w 11218359"/>
              <a:gd name="connsiteY299" fmla="*/ 1353631 h 1353631"/>
              <a:gd name="connsiteX300" fmla="*/ 3429534 w 11218359"/>
              <a:gd name="connsiteY300" fmla="*/ 1353631 h 1353631"/>
              <a:gd name="connsiteX301" fmla="*/ 3440973 w 11218359"/>
              <a:gd name="connsiteY301" fmla="*/ 1353631 h 1353631"/>
              <a:gd name="connsiteX302" fmla="*/ 3452413 w 11218359"/>
              <a:gd name="connsiteY302" fmla="*/ 1353631 h 1353631"/>
              <a:gd name="connsiteX303" fmla="*/ 3463852 w 11218359"/>
              <a:gd name="connsiteY303" fmla="*/ 1353631 h 1353631"/>
              <a:gd name="connsiteX304" fmla="*/ 3475292 w 11218359"/>
              <a:gd name="connsiteY304" fmla="*/ 1353631 h 1353631"/>
              <a:gd name="connsiteX305" fmla="*/ 3486731 w 11218359"/>
              <a:gd name="connsiteY305" fmla="*/ 1353631 h 1353631"/>
              <a:gd name="connsiteX306" fmla="*/ 3498171 w 11218359"/>
              <a:gd name="connsiteY306" fmla="*/ 1353631 h 1353631"/>
              <a:gd name="connsiteX307" fmla="*/ 3509610 w 11218359"/>
              <a:gd name="connsiteY307" fmla="*/ 1353631 h 1353631"/>
              <a:gd name="connsiteX308" fmla="*/ 3521050 w 11218359"/>
              <a:gd name="connsiteY308" fmla="*/ 1353631 h 1353631"/>
              <a:gd name="connsiteX309" fmla="*/ 3532489 w 11218359"/>
              <a:gd name="connsiteY309" fmla="*/ 1353631 h 1353631"/>
              <a:gd name="connsiteX310" fmla="*/ 3543929 w 11218359"/>
              <a:gd name="connsiteY310" fmla="*/ 1353631 h 1353631"/>
              <a:gd name="connsiteX311" fmla="*/ 3555368 w 11218359"/>
              <a:gd name="connsiteY311" fmla="*/ 1353631 h 1353631"/>
              <a:gd name="connsiteX312" fmla="*/ 3566808 w 11218359"/>
              <a:gd name="connsiteY312" fmla="*/ 1353631 h 1353631"/>
              <a:gd name="connsiteX313" fmla="*/ 3578247 w 11218359"/>
              <a:gd name="connsiteY313" fmla="*/ 1353631 h 1353631"/>
              <a:gd name="connsiteX314" fmla="*/ 3589687 w 11218359"/>
              <a:gd name="connsiteY314" fmla="*/ 1353631 h 1353631"/>
              <a:gd name="connsiteX315" fmla="*/ 3601127 w 11218359"/>
              <a:gd name="connsiteY315" fmla="*/ 1353631 h 1353631"/>
              <a:gd name="connsiteX316" fmla="*/ 3612566 w 11218359"/>
              <a:gd name="connsiteY316" fmla="*/ 1353631 h 1353631"/>
              <a:gd name="connsiteX317" fmla="*/ 3624005 w 11218359"/>
              <a:gd name="connsiteY317" fmla="*/ 1353631 h 1353631"/>
              <a:gd name="connsiteX318" fmla="*/ 3635445 w 11218359"/>
              <a:gd name="connsiteY318" fmla="*/ 1353631 h 1353631"/>
              <a:gd name="connsiteX319" fmla="*/ 3646885 w 11218359"/>
              <a:gd name="connsiteY319" fmla="*/ 1353631 h 1353631"/>
              <a:gd name="connsiteX320" fmla="*/ 3658324 w 11218359"/>
              <a:gd name="connsiteY320" fmla="*/ 1353631 h 1353631"/>
              <a:gd name="connsiteX321" fmla="*/ 3669764 w 11218359"/>
              <a:gd name="connsiteY321" fmla="*/ 1353631 h 1353631"/>
              <a:gd name="connsiteX322" fmla="*/ 3681203 w 11218359"/>
              <a:gd name="connsiteY322" fmla="*/ 1353631 h 1353631"/>
              <a:gd name="connsiteX323" fmla="*/ 3692643 w 11218359"/>
              <a:gd name="connsiteY323" fmla="*/ 1353631 h 1353631"/>
              <a:gd name="connsiteX324" fmla="*/ 3704082 w 11218359"/>
              <a:gd name="connsiteY324" fmla="*/ 1353631 h 1353631"/>
              <a:gd name="connsiteX325" fmla="*/ 3715522 w 11218359"/>
              <a:gd name="connsiteY325" fmla="*/ 1353631 h 1353631"/>
              <a:gd name="connsiteX326" fmla="*/ 3726961 w 11218359"/>
              <a:gd name="connsiteY326" fmla="*/ 1353631 h 1353631"/>
              <a:gd name="connsiteX327" fmla="*/ 3738401 w 11218359"/>
              <a:gd name="connsiteY327" fmla="*/ 1353631 h 1353631"/>
              <a:gd name="connsiteX328" fmla="*/ 3749840 w 11218359"/>
              <a:gd name="connsiteY328" fmla="*/ 1353631 h 1353631"/>
              <a:gd name="connsiteX329" fmla="*/ 3761280 w 11218359"/>
              <a:gd name="connsiteY329" fmla="*/ 1353631 h 1353631"/>
              <a:gd name="connsiteX330" fmla="*/ 3772719 w 11218359"/>
              <a:gd name="connsiteY330" fmla="*/ 1353631 h 1353631"/>
              <a:gd name="connsiteX331" fmla="*/ 3784154 w 11218359"/>
              <a:gd name="connsiteY331" fmla="*/ 1353631 h 1353631"/>
              <a:gd name="connsiteX332" fmla="*/ 3795598 w 11218359"/>
              <a:gd name="connsiteY332" fmla="*/ 1353631 h 1353631"/>
              <a:gd name="connsiteX333" fmla="*/ 3807033 w 11218359"/>
              <a:gd name="connsiteY333" fmla="*/ 1353631 h 1353631"/>
              <a:gd name="connsiteX334" fmla="*/ 3818473 w 11218359"/>
              <a:gd name="connsiteY334" fmla="*/ 1353631 h 1353631"/>
              <a:gd name="connsiteX335" fmla="*/ 3829917 w 11218359"/>
              <a:gd name="connsiteY335" fmla="*/ 1353631 h 1353631"/>
              <a:gd name="connsiteX336" fmla="*/ 3841352 w 11218359"/>
              <a:gd name="connsiteY336" fmla="*/ 1353631 h 1353631"/>
              <a:gd name="connsiteX337" fmla="*/ 3852791 w 11218359"/>
              <a:gd name="connsiteY337" fmla="*/ 1353631 h 1353631"/>
              <a:gd name="connsiteX338" fmla="*/ 3864231 w 11218359"/>
              <a:gd name="connsiteY338" fmla="*/ 1353631 h 1353631"/>
              <a:gd name="connsiteX339" fmla="*/ 3875670 w 11218359"/>
              <a:gd name="connsiteY339" fmla="*/ 1353631 h 1353631"/>
              <a:gd name="connsiteX340" fmla="*/ 3887110 w 11218359"/>
              <a:gd name="connsiteY340" fmla="*/ 1353631 h 1353631"/>
              <a:gd name="connsiteX341" fmla="*/ 3898549 w 11218359"/>
              <a:gd name="connsiteY341" fmla="*/ 1353631 h 1353631"/>
              <a:gd name="connsiteX342" fmla="*/ 3909989 w 11218359"/>
              <a:gd name="connsiteY342" fmla="*/ 1353631 h 1353631"/>
              <a:gd name="connsiteX343" fmla="*/ 3921447 w 11218359"/>
              <a:gd name="connsiteY343" fmla="*/ 1353631 h 1353631"/>
              <a:gd name="connsiteX344" fmla="*/ 3932878 w 11218359"/>
              <a:gd name="connsiteY344" fmla="*/ 1353631 h 1353631"/>
              <a:gd name="connsiteX345" fmla="*/ 3944307 w 11218359"/>
              <a:gd name="connsiteY345" fmla="*/ 1353631 h 1353631"/>
              <a:gd name="connsiteX346" fmla="*/ 3955737 w 11218359"/>
              <a:gd name="connsiteY346" fmla="*/ 1353631 h 1353631"/>
              <a:gd name="connsiteX347" fmla="*/ 3967167 w 11218359"/>
              <a:gd name="connsiteY347" fmla="*/ 1353631 h 1353631"/>
              <a:gd name="connsiteX348" fmla="*/ 3978645 w 11218359"/>
              <a:gd name="connsiteY348" fmla="*/ 1353631 h 1353631"/>
              <a:gd name="connsiteX349" fmla="*/ 3990075 w 11218359"/>
              <a:gd name="connsiteY349" fmla="*/ 1353631 h 1353631"/>
              <a:gd name="connsiteX350" fmla="*/ 4001505 w 11218359"/>
              <a:gd name="connsiteY350" fmla="*/ 1353631 h 1353631"/>
              <a:gd name="connsiteX351" fmla="*/ 4012935 w 11218359"/>
              <a:gd name="connsiteY351" fmla="*/ 1353631 h 1353631"/>
              <a:gd name="connsiteX352" fmla="*/ 4024365 w 11218359"/>
              <a:gd name="connsiteY352" fmla="*/ 1353631 h 1353631"/>
              <a:gd name="connsiteX353" fmla="*/ 4035843 w 11218359"/>
              <a:gd name="connsiteY353" fmla="*/ 1353631 h 1353631"/>
              <a:gd name="connsiteX354" fmla="*/ 4047273 w 11218359"/>
              <a:gd name="connsiteY354" fmla="*/ 1353631 h 1353631"/>
              <a:gd name="connsiteX355" fmla="*/ 4058702 w 11218359"/>
              <a:gd name="connsiteY355" fmla="*/ 1353631 h 1353631"/>
              <a:gd name="connsiteX356" fmla="*/ 4070133 w 11218359"/>
              <a:gd name="connsiteY356" fmla="*/ 1353631 h 1353631"/>
              <a:gd name="connsiteX357" fmla="*/ 4081563 w 11218359"/>
              <a:gd name="connsiteY357" fmla="*/ 1353631 h 1353631"/>
              <a:gd name="connsiteX358" fmla="*/ 4093040 w 11218359"/>
              <a:gd name="connsiteY358" fmla="*/ 1353631 h 1353631"/>
              <a:gd name="connsiteX359" fmla="*/ 4104471 w 11218359"/>
              <a:gd name="connsiteY359" fmla="*/ 1353631 h 1353631"/>
              <a:gd name="connsiteX360" fmla="*/ 4115900 w 11218359"/>
              <a:gd name="connsiteY360" fmla="*/ 1353631 h 1353631"/>
              <a:gd name="connsiteX361" fmla="*/ 4127330 w 11218359"/>
              <a:gd name="connsiteY361" fmla="*/ 1353631 h 1353631"/>
              <a:gd name="connsiteX362" fmla="*/ 4138760 w 11218359"/>
              <a:gd name="connsiteY362" fmla="*/ 1353631 h 1353631"/>
              <a:gd name="connsiteX363" fmla="*/ 4150238 w 11218359"/>
              <a:gd name="connsiteY363" fmla="*/ 1353631 h 1353631"/>
              <a:gd name="connsiteX364" fmla="*/ 4161668 w 11218359"/>
              <a:gd name="connsiteY364" fmla="*/ 1353631 h 1353631"/>
              <a:gd name="connsiteX365" fmla="*/ 4173098 w 11218359"/>
              <a:gd name="connsiteY365" fmla="*/ 1353631 h 1353631"/>
              <a:gd name="connsiteX366" fmla="*/ 4184528 w 11218359"/>
              <a:gd name="connsiteY366" fmla="*/ 1353631 h 1353631"/>
              <a:gd name="connsiteX367" fmla="*/ 4195958 w 11218359"/>
              <a:gd name="connsiteY367" fmla="*/ 1353631 h 1353631"/>
              <a:gd name="connsiteX368" fmla="*/ 4207436 w 11218359"/>
              <a:gd name="connsiteY368" fmla="*/ 1353631 h 1353631"/>
              <a:gd name="connsiteX369" fmla="*/ 4218865 w 11218359"/>
              <a:gd name="connsiteY369" fmla="*/ 1353631 h 1353631"/>
              <a:gd name="connsiteX370" fmla="*/ 4230296 w 11218359"/>
              <a:gd name="connsiteY370" fmla="*/ 1353631 h 1353631"/>
              <a:gd name="connsiteX371" fmla="*/ 4241726 w 11218359"/>
              <a:gd name="connsiteY371" fmla="*/ 1353631 h 1353631"/>
              <a:gd name="connsiteX372" fmla="*/ 4253156 w 11218359"/>
              <a:gd name="connsiteY372" fmla="*/ 1353631 h 1353631"/>
              <a:gd name="connsiteX373" fmla="*/ 4264634 w 11218359"/>
              <a:gd name="connsiteY373" fmla="*/ 1353631 h 1353631"/>
              <a:gd name="connsiteX374" fmla="*/ 4276063 w 11218359"/>
              <a:gd name="connsiteY374" fmla="*/ 1353631 h 1353631"/>
              <a:gd name="connsiteX375" fmla="*/ 4287493 w 11218359"/>
              <a:gd name="connsiteY375" fmla="*/ 1353631 h 1353631"/>
              <a:gd name="connsiteX376" fmla="*/ 4298923 w 11218359"/>
              <a:gd name="connsiteY376" fmla="*/ 1353631 h 1353631"/>
              <a:gd name="connsiteX377" fmla="*/ 4310353 w 11218359"/>
              <a:gd name="connsiteY377" fmla="*/ 1353631 h 1353631"/>
              <a:gd name="connsiteX378" fmla="*/ 4321831 w 11218359"/>
              <a:gd name="connsiteY378" fmla="*/ 1353631 h 1353631"/>
              <a:gd name="connsiteX379" fmla="*/ 4333261 w 11218359"/>
              <a:gd name="connsiteY379" fmla="*/ 1353631 h 1353631"/>
              <a:gd name="connsiteX380" fmla="*/ 4344691 w 11218359"/>
              <a:gd name="connsiteY380" fmla="*/ 1353631 h 1353631"/>
              <a:gd name="connsiteX381" fmla="*/ 4356121 w 11218359"/>
              <a:gd name="connsiteY381" fmla="*/ 1353631 h 1353631"/>
              <a:gd name="connsiteX382" fmla="*/ 4367551 w 11218359"/>
              <a:gd name="connsiteY382" fmla="*/ 1353631 h 1353631"/>
              <a:gd name="connsiteX383" fmla="*/ 4379028 w 11218359"/>
              <a:gd name="connsiteY383" fmla="*/ 1353631 h 1353631"/>
              <a:gd name="connsiteX384" fmla="*/ 4390458 w 11218359"/>
              <a:gd name="connsiteY384" fmla="*/ 1353631 h 1353631"/>
              <a:gd name="connsiteX385" fmla="*/ 4401889 w 11218359"/>
              <a:gd name="connsiteY385" fmla="*/ 1353631 h 1353631"/>
              <a:gd name="connsiteX386" fmla="*/ 4413319 w 11218359"/>
              <a:gd name="connsiteY386" fmla="*/ 1353631 h 1353631"/>
              <a:gd name="connsiteX387" fmla="*/ 4424749 w 11218359"/>
              <a:gd name="connsiteY387" fmla="*/ 1353631 h 1353631"/>
              <a:gd name="connsiteX388" fmla="*/ 4436226 w 11218359"/>
              <a:gd name="connsiteY388" fmla="*/ 1353631 h 1353631"/>
              <a:gd name="connsiteX389" fmla="*/ 4447656 w 11218359"/>
              <a:gd name="connsiteY389" fmla="*/ 1353631 h 1353631"/>
              <a:gd name="connsiteX390" fmla="*/ 4459086 w 11218359"/>
              <a:gd name="connsiteY390" fmla="*/ 1353631 h 1353631"/>
              <a:gd name="connsiteX391" fmla="*/ 4470516 w 11218359"/>
              <a:gd name="connsiteY391" fmla="*/ 1353631 h 1353631"/>
              <a:gd name="connsiteX392" fmla="*/ 4481946 w 11218359"/>
              <a:gd name="connsiteY392" fmla="*/ 1353631 h 1353631"/>
              <a:gd name="connsiteX393" fmla="*/ 4493424 w 11218359"/>
              <a:gd name="connsiteY393" fmla="*/ 1353631 h 1353631"/>
              <a:gd name="connsiteX394" fmla="*/ 4504854 w 11218359"/>
              <a:gd name="connsiteY394" fmla="*/ 1353631 h 1353631"/>
              <a:gd name="connsiteX395" fmla="*/ 4516284 w 11218359"/>
              <a:gd name="connsiteY395" fmla="*/ 1353631 h 1353631"/>
              <a:gd name="connsiteX396" fmla="*/ 4527714 w 11218359"/>
              <a:gd name="connsiteY396" fmla="*/ 1353631 h 1353631"/>
              <a:gd name="connsiteX397" fmla="*/ 4539144 w 11218359"/>
              <a:gd name="connsiteY397" fmla="*/ 1353631 h 1353631"/>
              <a:gd name="connsiteX398" fmla="*/ 4550621 w 11218359"/>
              <a:gd name="connsiteY398" fmla="*/ 1353631 h 1353631"/>
              <a:gd name="connsiteX399" fmla="*/ 4562051 w 11218359"/>
              <a:gd name="connsiteY399" fmla="*/ 1353631 h 1353631"/>
              <a:gd name="connsiteX400" fmla="*/ 4573482 w 11218359"/>
              <a:gd name="connsiteY400" fmla="*/ 1353631 h 1353631"/>
              <a:gd name="connsiteX401" fmla="*/ 4584912 w 11218359"/>
              <a:gd name="connsiteY401" fmla="*/ 1353631 h 1353631"/>
              <a:gd name="connsiteX402" fmla="*/ 4596341 w 11218359"/>
              <a:gd name="connsiteY402" fmla="*/ 1353631 h 1353631"/>
              <a:gd name="connsiteX403" fmla="*/ 4607771 w 11218359"/>
              <a:gd name="connsiteY403" fmla="*/ 1353631 h 1353631"/>
              <a:gd name="connsiteX404" fmla="*/ 4619249 w 11218359"/>
              <a:gd name="connsiteY404" fmla="*/ 1353631 h 1353631"/>
              <a:gd name="connsiteX405" fmla="*/ 4630679 w 11218359"/>
              <a:gd name="connsiteY405" fmla="*/ 1353631 h 1353631"/>
              <a:gd name="connsiteX406" fmla="*/ 4642109 w 11218359"/>
              <a:gd name="connsiteY406" fmla="*/ 1353631 h 1353631"/>
              <a:gd name="connsiteX407" fmla="*/ 4653539 w 11218359"/>
              <a:gd name="connsiteY407" fmla="*/ 1353631 h 1353631"/>
              <a:gd name="connsiteX408" fmla="*/ 4664969 w 11218359"/>
              <a:gd name="connsiteY408" fmla="*/ 1353631 h 1353631"/>
              <a:gd name="connsiteX409" fmla="*/ 4676447 w 11218359"/>
              <a:gd name="connsiteY409" fmla="*/ 1353631 h 1353631"/>
              <a:gd name="connsiteX410" fmla="*/ 4687877 w 11218359"/>
              <a:gd name="connsiteY410" fmla="*/ 1353631 h 1353631"/>
              <a:gd name="connsiteX411" fmla="*/ 4699306 w 11218359"/>
              <a:gd name="connsiteY411" fmla="*/ 1353631 h 1353631"/>
              <a:gd name="connsiteX412" fmla="*/ 4710737 w 11218359"/>
              <a:gd name="connsiteY412" fmla="*/ 1353631 h 1353631"/>
              <a:gd name="connsiteX413" fmla="*/ 4722167 w 11218359"/>
              <a:gd name="connsiteY413" fmla="*/ 1353631 h 1353631"/>
              <a:gd name="connsiteX414" fmla="*/ 4733644 w 11218359"/>
              <a:gd name="connsiteY414" fmla="*/ 1353631 h 1353631"/>
              <a:gd name="connsiteX415" fmla="*/ 4745075 w 11218359"/>
              <a:gd name="connsiteY415" fmla="*/ 1353631 h 1353631"/>
              <a:gd name="connsiteX416" fmla="*/ 4756504 w 11218359"/>
              <a:gd name="connsiteY416" fmla="*/ 1353631 h 1353631"/>
              <a:gd name="connsiteX417" fmla="*/ 4767934 w 11218359"/>
              <a:gd name="connsiteY417" fmla="*/ 1353631 h 1353631"/>
              <a:gd name="connsiteX418" fmla="*/ 4779364 w 11218359"/>
              <a:gd name="connsiteY418" fmla="*/ 1353631 h 1353631"/>
              <a:gd name="connsiteX419" fmla="*/ 4790842 w 11218359"/>
              <a:gd name="connsiteY419" fmla="*/ 1353631 h 1353631"/>
              <a:gd name="connsiteX420" fmla="*/ 4802272 w 11218359"/>
              <a:gd name="connsiteY420" fmla="*/ 1353631 h 1353631"/>
              <a:gd name="connsiteX421" fmla="*/ 4813702 w 11218359"/>
              <a:gd name="connsiteY421" fmla="*/ 1353631 h 1353631"/>
              <a:gd name="connsiteX422" fmla="*/ 4825132 w 11218359"/>
              <a:gd name="connsiteY422" fmla="*/ 1353631 h 1353631"/>
              <a:gd name="connsiteX423" fmla="*/ 4836562 w 11218359"/>
              <a:gd name="connsiteY423" fmla="*/ 1353631 h 1353631"/>
              <a:gd name="connsiteX424" fmla="*/ 4848040 w 11218359"/>
              <a:gd name="connsiteY424" fmla="*/ 1353631 h 1353631"/>
              <a:gd name="connsiteX425" fmla="*/ 4859469 w 11218359"/>
              <a:gd name="connsiteY425" fmla="*/ 1353631 h 1353631"/>
              <a:gd name="connsiteX426" fmla="*/ 4870899 w 11218359"/>
              <a:gd name="connsiteY426" fmla="*/ 1353631 h 1353631"/>
              <a:gd name="connsiteX427" fmla="*/ 4882330 w 11218359"/>
              <a:gd name="connsiteY427" fmla="*/ 1353631 h 1353631"/>
              <a:gd name="connsiteX428" fmla="*/ 4893760 w 11218359"/>
              <a:gd name="connsiteY428" fmla="*/ 1353631 h 1353631"/>
              <a:gd name="connsiteX429" fmla="*/ 4905237 w 11218359"/>
              <a:gd name="connsiteY429" fmla="*/ 1353631 h 1353631"/>
              <a:gd name="connsiteX430" fmla="*/ 4916667 w 11218359"/>
              <a:gd name="connsiteY430" fmla="*/ 1353631 h 1353631"/>
              <a:gd name="connsiteX431" fmla="*/ 4928097 w 11218359"/>
              <a:gd name="connsiteY431" fmla="*/ 1353631 h 1353631"/>
              <a:gd name="connsiteX432" fmla="*/ 4939527 w 11218359"/>
              <a:gd name="connsiteY432" fmla="*/ 1353631 h 1353631"/>
              <a:gd name="connsiteX433" fmla="*/ 4950957 w 11218359"/>
              <a:gd name="connsiteY433" fmla="*/ 1353631 h 1353631"/>
              <a:gd name="connsiteX434" fmla="*/ 4962435 w 11218359"/>
              <a:gd name="connsiteY434" fmla="*/ 1353631 h 1353631"/>
              <a:gd name="connsiteX435" fmla="*/ 4973865 w 11218359"/>
              <a:gd name="connsiteY435" fmla="*/ 1353631 h 1353631"/>
              <a:gd name="connsiteX436" fmla="*/ 4985295 w 11218359"/>
              <a:gd name="connsiteY436" fmla="*/ 1353631 h 1353631"/>
              <a:gd name="connsiteX437" fmla="*/ 4996725 w 11218359"/>
              <a:gd name="connsiteY437" fmla="*/ 1353631 h 1353631"/>
              <a:gd name="connsiteX438" fmla="*/ 5008155 w 11218359"/>
              <a:gd name="connsiteY438" fmla="*/ 1353631 h 1353631"/>
              <a:gd name="connsiteX439" fmla="*/ 5019632 w 11218359"/>
              <a:gd name="connsiteY439" fmla="*/ 1353631 h 1353631"/>
              <a:gd name="connsiteX440" fmla="*/ 5031062 w 11218359"/>
              <a:gd name="connsiteY440" fmla="*/ 1353631 h 1353631"/>
              <a:gd name="connsiteX441" fmla="*/ 5042492 w 11218359"/>
              <a:gd name="connsiteY441" fmla="*/ 1353631 h 1353631"/>
              <a:gd name="connsiteX442" fmla="*/ 5053923 w 11218359"/>
              <a:gd name="connsiteY442" fmla="*/ 1353631 h 1353631"/>
              <a:gd name="connsiteX443" fmla="*/ 5065353 w 11218359"/>
              <a:gd name="connsiteY443" fmla="*/ 1353631 h 1353631"/>
              <a:gd name="connsiteX444" fmla="*/ 5076830 w 11218359"/>
              <a:gd name="connsiteY444" fmla="*/ 1353631 h 1353631"/>
              <a:gd name="connsiteX445" fmla="*/ 5088260 w 11218359"/>
              <a:gd name="connsiteY445" fmla="*/ 1353631 h 1353631"/>
              <a:gd name="connsiteX446" fmla="*/ 5099690 w 11218359"/>
              <a:gd name="connsiteY446" fmla="*/ 1353631 h 1353631"/>
              <a:gd name="connsiteX447" fmla="*/ 5111120 w 11218359"/>
              <a:gd name="connsiteY447" fmla="*/ 1353631 h 1353631"/>
              <a:gd name="connsiteX448" fmla="*/ 5122550 w 11218359"/>
              <a:gd name="connsiteY448" fmla="*/ 1353631 h 1353631"/>
              <a:gd name="connsiteX449" fmla="*/ 5134028 w 11218359"/>
              <a:gd name="connsiteY449" fmla="*/ 1353631 h 1353631"/>
              <a:gd name="connsiteX450" fmla="*/ 5145458 w 11218359"/>
              <a:gd name="connsiteY450" fmla="*/ 1353631 h 1353631"/>
              <a:gd name="connsiteX451" fmla="*/ 5156888 w 11218359"/>
              <a:gd name="connsiteY451" fmla="*/ 1353631 h 1353631"/>
              <a:gd name="connsiteX452" fmla="*/ 5168318 w 11218359"/>
              <a:gd name="connsiteY452" fmla="*/ 1353631 h 1353631"/>
              <a:gd name="connsiteX453" fmla="*/ 5179747 w 11218359"/>
              <a:gd name="connsiteY453" fmla="*/ 1353631 h 1353631"/>
              <a:gd name="connsiteX454" fmla="*/ 5191225 w 11218359"/>
              <a:gd name="connsiteY454" fmla="*/ 1353631 h 1353631"/>
              <a:gd name="connsiteX455" fmla="*/ 5202655 w 11218359"/>
              <a:gd name="connsiteY455" fmla="*/ 1353631 h 1353631"/>
              <a:gd name="connsiteX456" fmla="*/ 5214085 w 11218359"/>
              <a:gd name="connsiteY456" fmla="*/ 1353631 h 1353631"/>
              <a:gd name="connsiteX457" fmla="*/ 5225515 w 11218359"/>
              <a:gd name="connsiteY457" fmla="*/ 1353631 h 1353631"/>
              <a:gd name="connsiteX458" fmla="*/ 5236945 w 11218359"/>
              <a:gd name="connsiteY458" fmla="*/ 1353631 h 1353631"/>
              <a:gd name="connsiteX459" fmla="*/ 5248423 w 11218359"/>
              <a:gd name="connsiteY459" fmla="*/ 1353631 h 1353631"/>
              <a:gd name="connsiteX460" fmla="*/ 5259853 w 11218359"/>
              <a:gd name="connsiteY460" fmla="*/ 1353631 h 1353631"/>
              <a:gd name="connsiteX461" fmla="*/ 5271283 w 11218359"/>
              <a:gd name="connsiteY461" fmla="*/ 1353631 h 1353631"/>
              <a:gd name="connsiteX462" fmla="*/ 5282713 w 11218359"/>
              <a:gd name="connsiteY462" fmla="*/ 1353631 h 1353631"/>
              <a:gd name="connsiteX463" fmla="*/ 5294143 w 11218359"/>
              <a:gd name="connsiteY463" fmla="*/ 1353631 h 1353631"/>
              <a:gd name="connsiteX464" fmla="*/ 5305621 w 11218359"/>
              <a:gd name="connsiteY464" fmla="*/ 1353631 h 1353631"/>
              <a:gd name="connsiteX465" fmla="*/ 5317051 w 11218359"/>
              <a:gd name="connsiteY465" fmla="*/ 1353631 h 1353631"/>
              <a:gd name="connsiteX466" fmla="*/ 5328481 w 11218359"/>
              <a:gd name="connsiteY466" fmla="*/ 1353631 h 1353631"/>
              <a:gd name="connsiteX467" fmla="*/ 5339910 w 11218359"/>
              <a:gd name="connsiteY467" fmla="*/ 1353631 h 1353631"/>
              <a:gd name="connsiteX468" fmla="*/ 5351340 w 11218359"/>
              <a:gd name="connsiteY468" fmla="*/ 1353631 h 1353631"/>
              <a:gd name="connsiteX469" fmla="*/ 5362818 w 11218359"/>
              <a:gd name="connsiteY469" fmla="*/ 1353631 h 1353631"/>
              <a:gd name="connsiteX470" fmla="*/ 5374248 w 11218359"/>
              <a:gd name="connsiteY470" fmla="*/ 1353631 h 1353631"/>
              <a:gd name="connsiteX471" fmla="*/ 5385678 w 11218359"/>
              <a:gd name="connsiteY471" fmla="*/ 1353631 h 1353631"/>
              <a:gd name="connsiteX472" fmla="*/ 5397108 w 11218359"/>
              <a:gd name="connsiteY472" fmla="*/ 1353631 h 1353631"/>
              <a:gd name="connsiteX473" fmla="*/ 5408538 w 11218359"/>
              <a:gd name="connsiteY473" fmla="*/ 1353631 h 1353631"/>
              <a:gd name="connsiteX474" fmla="*/ 5420016 w 11218359"/>
              <a:gd name="connsiteY474" fmla="*/ 1353631 h 1353631"/>
              <a:gd name="connsiteX475" fmla="*/ 5431446 w 11218359"/>
              <a:gd name="connsiteY475" fmla="*/ 1353631 h 1353631"/>
              <a:gd name="connsiteX476" fmla="*/ 5442876 w 11218359"/>
              <a:gd name="connsiteY476" fmla="*/ 1353631 h 1353631"/>
              <a:gd name="connsiteX477" fmla="*/ 5454306 w 11218359"/>
              <a:gd name="connsiteY477" fmla="*/ 1353631 h 1353631"/>
              <a:gd name="connsiteX478" fmla="*/ 5465736 w 11218359"/>
              <a:gd name="connsiteY478" fmla="*/ 1353631 h 1353631"/>
              <a:gd name="connsiteX479" fmla="*/ 5477214 w 11218359"/>
              <a:gd name="connsiteY479" fmla="*/ 1353631 h 1353631"/>
              <a:gd name="connsiteX480" fmla="*/ 5488643 w 11218359"/>
              <a:gd name="connsiteY480" fmla="*/ 1353631 h 1353631"/>
              <a:gd name="connsiteX481" fmla="*/ 5500073 w 11218359"/>
              <a:gd name="connsiteY481" fmla="*/ 1353631 h 1353631"/>
              <a:gd name="connsiteX482" fmla="*/ 5511503 w 11218359"/>
              <a:gd name="connsiteY482" fmla="*/ 1353631 h 1353631"/>
              <a:gd name="connsiteX483" fmla="*/ 5522933 w 11218359"/>
              <a:gd name="connsiteY483" fmla="*/ 1353631 h 1353631"/>
              <a:gd name="connsiteX484" fmla="*/ 5534411 w 11218359"/>
              <a:gd name="connsiteY484" fmla="*/ 1353631 h 1353631"/>
              <a:gd name="connsiteX485" fmla="*/ 5545841 w 11218359"/>
              <a:gd name="connsiteY485" fmla="*/ 1353631 h 1353631"/>
              <a:gd name="connsiteX486" fmla="*/ 5557271 w 11218359"/>
              <a:gd name="connsiteY486" fmla="*/ 1353631 h 1353631"/>
              <a:gd name="connsiteX487" fmla="*/ 5568701 w 11218359"/>
              <a:gd name="connsiteY487" fmla="*/ 1353631 h 1353631"/>
              <a:gd name="connsiteX488" fmla="*/ 5580131 w 11218359"/>
              <a:gd name="connsiteY488" fmla="*/ 1353631 h 1353631"/>
              <a:gd name="connsiteX489" fmla="*/ 5591609 w 11218359"/>
              <a:gd name="connsiteY489" fmla="*/ 1353631 h 1353631"/>
              <a:gd name="connsiteX490" fmla="*/ 5603038 w 11218359"/>
              <a:gd name="connsiteY490" fmla="*/ 1353631 h 1353631"/>
              <a:gd name="connsiteX491" fmla="*/ 5614469 w 11218359"/>
              <a:gd name="connsiteY491" fmla="*/ 1353631 h 1353631"/>
              <a:gd name="connsiteX492" fmla="*/ 5625899 w 11218359"/>
              <a:gd name="connsiteY492" fmla="*/ 1353631 h 1353631"/>
              <a:gd name="connsiteX493" fmla="*/ 5637329 w 11218359"/>
              <a:gd name="connsiteY493" fmla="*/ 1353631 h 1353631"/>
              <a:gd name="connsiteX494" fmla="*/ 5648759 w 11218359"/>
              <a:gd name="connsiteY494" fmla="*/ 1353631 h 1353631"/>
              <a:gd name="connsiteX495" fmla="*/ 5660236 w 11218359"/>
              <a:gd name="connsiteY495" fmla="*/ 1353631 h 1353631"/>
              <a:gd name="connsiteX496" fmla="*/ 5671666 w 11218359"/>
              <a:gd name="connsiteY496" fmla="*/ 1353631 h 1353631"/>
              <a:gd name="connsiteX497" fmla="*/ 5683096 w 11218359"/>
              <a:gd name="connsiteY497" fmla="*/ 1353631 h 1353631"/>
              <a:gd name="connsiteX498" fmla="*/ 5694526 w 11218359"/>
              <a:gd name="connsiteY498" fmla="*/ 1353631 h 1353631"/>
              <a:gd name="connsiteX499" fmla="*/ 5705956 w 11218359"/>
              <a:gd name="connsiteY499" fmla="*/ 1353631 h 1353631"/>
              <a:gd name="connsiteX500" fmla="*/ 5717434 w 11218359"/>
              <a:gd name="connsiteY500" fmla="*/ 1353631 h 1353631"/>
              <a:gd name="connsiteX501" fmla="*/ 5728864 w 11218359"/>
              <a:gd name="connsiteY501" fmla="*/ 1353631 h 1353631"/>
              <a:gd name="connsiteX502" fmla="*/ 5740294 w 11218359"/>
              <a:gd name="connsiteY502" fmla="*/ 1353631 h 1353631"/>
              <a:gd name="connsiteX503" fmla="*/ 5751724 w 11218359"/>
              <a:gd name="connsiteY503" fmla="*/ 1353631 h 1353631"/>
              <a:gd name="connsiteX504" fmla="*/ 5763154 w 11218359"/>
              <a:gd name="connsiteY504" fmla="*/ 1353631 h 1353631"/>
              <a:gd name="connsiteX505" fmla="*/ 5774631 w 11218359"/>
              <a:gd name="connsiteY505" fmla="*/ 1353631 h 1353631"/>
              <a:gd name="connsiteX506" fmla="*/ 5786062 w 11218359"/>
              <a:gd name="connsiteY506" fmla="*/ 1353631 h 1353631"/>
              <a:gd name="connsiteX507" fmla="*/ 5797492 w 11218359"/>
              <a:gd name="connsiteY507" fmla="*/ 1353631 h 1353631"/>
              <a:gd name="connsiteX508" fmla="*/ 5808921 w 11218359"/>
              <a:gd name="connsiteY508" fmla="*/ 1353631 h 1353631"/>
              <a:gd name="connsiteX509" fmla="*/ 5820351 w 11218359"/>
              <a:gd name="connsiteY509" fmla="*/ 1353631 h 1353631"/>
              <a:gd name="connsiteX510" fmla="*/ 5831829 w 11218359"/>
              <a:gd name="connsiteY510" fmla="*/ 1353631 h 1353631"/>
              <a:gd name="connsiteX511" fmla="*/ 5843259 w 11218359"/>
              <a:gd name="connsiteY511" fmla="*/ 1353631 h 1353631"/>
              <a:gd name="connsiteX512" fmla="*/ 5854689 w 11218359"/>
              <a:gd name="connsiteY512" fmla="*/ 1353631 h 1353631"/>
              <a:gd name="connsiteX513" fmla="*/ 5866119 w 11218359"/>
              <a:gd name="connsiteY513" fmla="*/ 1353631 h 1353631"/>
              <a:gd name="connsiteX514" fmla="*/ 5877549 w 11218359"/>
              <a:gd name="connsiteY514" fmla="*/ 1353631 h 1353631"/>
              <a:gd name="connsiteX515" fmla="*/ 5889027 w 11218359"/>
              <a:gd name="connsiteY515" fmla="*/ 1353631 h 1353631"/>
              <a:gd name="connsiteX516" fmla="*/ 5900457 w 11218359"/>
              <a:gd name="connsiteY516" fmla="*/ 1353631 h 1353631"/>
              <a:gd name="connsiteX517" fmla="*/ 5911887 w 11218359"/>
              <a:gd name="connsiteY517" fmla="*/ 1353631 h 1353631"/>
              <a:gd name="connsiteX518" fmla="*/ 5923317 w 11218359"/>
              <a:gd name="connsiteY518" fmla="*/ 1353631 h 1353631"/>
              <a:gd name="connsiteX519" fmla="*/ 5934747 w 11218359"/>
              <a:gd name="connsiteY519" fmla="*/ 1353631 h 1353631"/>
              <a:gd name="connsiteX520" fmla="*/ 5946225 w 11218359"/>
              <a:gd name="connsiteY520" fmla="*/ 1353631 h 1353631"/>
              <a:gd name="connsiteX521" fmla="*/ 5957655 w 11218359"/>
              <a:gd name="connsiteY521" fmla="*/ 1353631 h 1353631"/>
              <a:gd name="connsiteX522" fmla="*/ 5969084 w 11218359"/>
              <a:gd name="connsiteY522" fmla="*/ 1353631 h 1353631"/>
              <a:gd name="connsiteX523" fmla="*/ 5980514 w 11218359"/>
              <a:gd name="connsiteY523" fmla="*/ 1353631 h 1353631"/>
              <a:gd name="connsiteX524" fmla="*/ 5991944 w 11218359"/>
              <a:gd name="connsiteY524" fmla="*/ 1353631 h 1353631"/>
              <a:gd name="connsiteX525" fmla="*/ 6003422 w 11218359"/>
              <a:gd name="connsiteY525" fmla="*/ 1353631 h 1353631"/>
              <a:gd name="connsiteX526" fmla="*/ 6014852 w 11218359"/>
              <a:gd name="connsiteY526" fmla="*/ 1353631 h 1353631"/>
              <a:gd name="connsiteX527" fmla="*/ 6026282 w 11218359"/>
              <a:gd name="connsiteY527" fmla="*/ 1353631 h 1353631"/>
              <a:gd name="connsiteX528" fmla="*/ 6037712 w 11218359"/>
              <a:gd name="connsiteY528" fmla="*/ 1353631 h 1353631"/>
              <a:gd name="connsiteX529" fmla="*/ 6049142 w 11218359"/>
              <a:gd name="connsiteY529" fmla="*/ 1353631 h 1353631"/>
              <a:gd name="connsiteX530" fmla="*/ 6060620 w 11218359"/>
              <a:gd name="connsiteY530" fmla="*/ 1353631 h 1353631"/>
              <a:gd name="connsiteX531" fmla="*/ 6072049 w 11218359"/>
              <a:gd name="connsiteY531" fmla="*/ 1353631 h 1353631"/>
              <a:gd name="connsiteX532" fmla="*/ 6083480 w 11218359"/>
              <a:gd name="connsiteY532" fmla="*/ 1353631 h 1353631"/>
              <a:gd name="connsiteX533" fmla="*/ 6094910 w 11218359"/>
              <a:gd name="connsiteY533" fmla="*/ 1353631 h 1353631"/>
              <a:gd name="connsiteX534" fmla="*/ 6106340 w 11218359"/>
              <a:gd name="connsiteY534" fmla="*/ 1353631 h 1353631"/>
              <a:gd name="connsiteX535" fmla="*/ 6117818 w 11218359"/>
              <a:gd name="connsiteY535" fmla="*/ 1353631 h 1353631"/>
              <a:gd name="connsiteX536" fmla="*/ 6129247 w 11218359"/>
              <a:gd name="connsiteY536" fmla="*/ 1353631 h 1353631"/>
              <a:gd name="connsiteX537" fmla="*/ 6140677 w 11218359"/>
              <a:gd name="connsiteY537" fmla="*/ 1353631 h 1353631"/>
              <a:gd name="connsiteX538" fmla="*/ 6152107 w 11218359"/>
              <a:gd name="connsiteY538" fmla="*/ 1353631 h 1353631"/>
              <a:gd name="connsiteX539" fmla="*/ 6163537 w 11218359"/>
              <a:gd name="connsiteY539" fmla="*/ 1353631 h 1353631"/>
              <a:gd name="connsiteX540" fmla="*/ 6175015 w 11218359"/>
              <a:gd name="connsiteY540" fmla="*/ 1353631 h 1353631"/>
              <a:gd name="connsiteX541" fmla="*/ 6186445 w 11218359"/>
              <a:gd name="connsiteY541" fmla="*/ 1353631 h 1353631"/>
              <a:gd name="connsiteX542" fmla="*/ 6197875 w 11218359"/>
              <a:gd name="connsiteY542" fmla="*/ 1353631 h 1353631"/>
              <a:gd name="connsiteX543" fmla="*/ 6209305 w 11218359"/>
              <a:gd name="connsiteY543" fmla="*/ 1353631 h 1353631"/>
              <a:gd name="connsiteX544" fmla="*/ 6220735 w 11218359"/>
              <a:gd name="connsiteY544" fmla="*/ 1353631 h 1353631"/>
              <a:gd name="connsiteX545" fmla="*/ 6232212 w 11218359"/>
              <a:gd name="connsiteY545" fmla="*/ 1353631 h 1353631"/>
              <a:gd name="connsiteX546" fmla="*/ 6243642 w 11218359"/>
              <a:gd name="connsiteY546" fmla="*/ 1353631 h 1353631"/>
              <a:gd name="connsiteX547" fmla="*/ 6255073 w 11218359"/>
              <a:gd name="connsiteY547" fmla="*/ 1353631 h 1353631"/>
              <a:gd name="connsiteX548" fmla="*/ 6266503 w 11218359"/>
              <a:gd name="connsiteY548" fmla="*/ 1353631 h 1353631"/>
              <a:gd name="connsiteX549" fmla="*/ 6277933 w 11218359"/>
              <a:gd name="connsiteY549" fmla="*/ 1353631 h 1353631"/>
              <a:gd name="connsiteX550" fmla="*/ 6289410 w 11218359"/>
              <a:gd name="connsiteY550" fmla="*/ 1353631 h 1353631"/>
              <a:gd name="connsiteX551" fmla="*/ 6300840 w 11218359"/>
              <a:gd name="connsiteY551" fmla="*/ 1353631 h 1353631"/>
              <a:gd name="connsiteX552" fmla="*/ 6312270 w 11218359"/>
              <a:gd name="connsiteY552" fmla="*/ 1353631 h 1353631"/>
              <a:gd name="connsiteX553" fmla="*/ 6323700 w 11218359"/>
              <a:gd name="connsiteY553" fmla="*/ 1353631 h 1353631"/>
              <a:gd name="connsiteX554" fmla="*/ 6335130 w 11218359"/>
              <a:gd name="connsiteY554" fmla="*/ 1353631 h 1353631"/>
              <a:gd name="connsiteX555" fmla="*/ 6346608 w 11218359"/>
              <a:gd name="connsiteY555" fmla="*/ 1353631 h 1353631"/>
              <a:gd name="connsiteX556" fmla="*/ 6358038 w 11218359"/>
              <a:gd name="connsiteY556" fmla="*/ 1353631 h 1353631"/>
              <a:gd name="connsiteX557" fmla="*/ 6369468 w 11218359"/>
              <a:gd name="connsiteY557" fmla="*/ 1353631 h 1353631"/>
              <a:gd name="connsiteX558" fmla="*/ 6380898 w 11218359"/>
              <a:gd name="connsiteY558" fmla="*/ 1353631 h 1353631"/>
              <a:gd name="connsiteX559" fmla="*/ 6392328 w 11218359"/>
              <a:gd name="connsiteY559" fmla="*/ 1353631 h 1353631"/>
              <a:gd name="connsiteX560" fmla="*/ 6403805 w 11218359"/>
              <a:gd name="connsiteY560" fmla="*/ 1353631 h 1353631"/>
              <a:gd name="connsiteX561" fmla="*/ 6415235 w 11218359"/>
              <a:gd name="connsiteY561" fmla="*/ 1353631 h 1353631"/>
              <a:gd name="connsiteX562" fmla="*/ 6426666 w 11218359"/>
              <a:gd name="connsiteY562" fmla="*/ 1353631 h 1353631"/>
              <a:gd name="connsiteX563" fmla="*/ 6438096 w 11218359"/>
              <a:gd name="connsiteY563" fmla="*/ 1353631 h 1353631"/>
              <a:gd name="connsiteX564" fmla="*/ 6449525 w 11218359"/>
              <a:gd name="connsiteY564" fmla="*/ 1353631 h 1353631"/>
              <a:gd name="connsiteX565" fmla="*/ 6461003 w 11218359"/>
              <a:gd name="connsiteY565" fmla="*/ 1353631 h 1353631"/>
              <a:gd name="connsiteX566" fmla="*/ 6472433 w 11218359"/>
              <a:gd name="connsiteY566" fmla="*/ 1353631 h 1353631"/>
              <a:gd name="connsiteX567" fmla="*/ 6483863 w 11218359"/>
              <a:gd name="connsiteY567" fmla="*/ 1353631 h 1353631"/>
              <a:gd name="connsiteX568" fmla="*/ 6495293 w 11218359"/>
              <a:gd name="connsiteY568" fmla="*/ 1353631 h 1353631"/>
              <a:gd name="connsiteX569" fmla="*/ 6506723 w 11218359"/>
              <a:gd name="connsiteY569" fmla="*/ 1353631 h 1353631"/>
              <a:gd name="connsiteX570" fmla="*/ 6518201 w 11218359"/>
              <a:gd name="connsiteY570" fmla="*/ 1353631 h 1353631"/>
              <a:gd name="connsiteX571" fmla="*/ 6529631 w 11218359"/>
              <a:gd name="connsiteY571" fmla="*/ 1353631 h 1353631"/>
              <a:gd name="connsiteX572" fmla="*/ 6541061 w 11218359"/>
              <a:gd name="connsiteY572" fmla="*/ 1353631 h 1353631"/>
              <a:gd name="connsiteX573" fmla="*/ 6552490 w 11218359"/>
              <a:gd name="connsiteY573" fmla="*/ 1353631 h 1353631"/>
              <a:gd name="connsiteX574" fmla="*/ 6563921 w 11218359"/>
              <a:gd name="connsiteY574" fmla="*/ 1353631 h 1353631"/>
              <a:gd name="connsiteX575" fmla="*/ 6575398 w 11218359"/>
              <a:gd name="connsiteY575" fmla="*/ 1353631 h 1353631"/>
              <a:gd name="connsiteX576" fmla="*/ 6586828 w 11218359"/>
              <a:gd name="connsiteY576" fmla="*/ 1353631 h 1353631"/>
              <a:gd name="connsiteX577" fmla="*/ 6598259 w 11218359"/>
              <a:gd name="connsiteY577" fmla="*/ 1353631 h 1353631"/>
              <a:gd name="connsiteX578" fmla="*/ 6609688 w 11218359"/>
              <a:gd name="connsiteY578" fmla="*/ 1353631 h 1353631"/>
              <a:gd name="connsiteX579" fmla="*/ 6621118 w 11218359"/>
              <a:gd name="connsiteY579" fmla="*/ 1353631 h 1353631"/>
              <a:gd name="connsiteX580" fmla="*/ 6632596 w 11218359"/>
              <a:gd name="connsiteY580" fmla="*/ 1353631 h 1353631"/>
              <a:gd name="connsiteX581" fmla="*/ 6644026 w 11218359"/>
              <a:gd name="connsiteY581" fmla="*/ 1353631 h 1353631"/>
              <a:gd name="connsiteX582" fmla="*/ 6655456 w 11218359"/>
              <a:gd name="connsiteY582" fmla="*/ 1353631 h 1353631"/>
              <a:gd name="connsiteX583" fmla="*/ 6666886 w 11218359"/>
              <a:gd name="connsiteY583" fmla="*/ 1353631 h 1353631"/>
              <a:gd name="connsiteX584" fmla="*/ 6678316 w 11218359"/>
              <a:gd name="connsiteY584" fmla="*/ 1353631 h 1353631"/>
              <a:gd name="connsiteX585" fmla="*/ 6689794 w 11218359"/>
              <a:gd name="connsiteY585" fmla="*/ 1353631 h 1353631"/>
              <a:gd name="connsiteX586" fmla="*/ 6701224 w 11218359"/>
              <a:gd name="connsiteY586" fmla="*/ 1353631 h 1353631"/>
              <a:gd name="connsiteX587" fmla="*/ 6712653 w 11218359"/>
              <a:gd name="connsiteY587" fmla="*/ 1353631 h 1353631"/>
              <a:gd name="connsiteX588" fmla="*/ 6724083 w 11218359"/>
              <a:gd name="connsiteY588" fmla="*/ 1353631 h 1353631"/>
              <a:gd name="connsiteX589" fmla="*/ 6735514 w 11218359"/>
              <a:gd name="connsiteY589" fmla="*/ 1353631 h 1353631"/>
              <a:gd name="connsiteX590" fmla="*/ 6746944 w 11218359"/>
              <a:gd name="connsiteY590" fmla="*/ 1353631 h 1353631"/>
              <a:gd name="connsiteX591" fmla="*/ 6758421 w 11218359"/>
              <a:gd name="connsiteY591" fmla="*/ 1353631 h 1353631"/>
              <a:gd name="connsiteX592" fmla="*/ 6769851 w 11218359"/>
              <a:gd name="connsiteY592" fmla="*/ 1353631 h 1353631"/>
              <a:gd name="connsiteX593" fmla="*/ 6781281 w 11218359"/>
              <a:gd name="connsiteY593" fmla="*/ 1353631 h 1353631"/>
              <a:gd name="connsiteX594" fmla="*/ 6792711 w 11218359"/>
              <a:gd name="connsiteY594" fmla="*/ 1353631 h 1353631"/>
              <a:gd name="connsiteX595" fmla="*/ 6804141 w 11218359"/>
              <a:gd name="connsiteY595" fmla="*/ 1353631 h 1353631"/>
              <a:gd name="connsiteX596" fmla="*/ 6815619 w 11218359"/>
              <a:gd name="connsiteY596" fmla="*/ 1353631 h 1353631"/>
              <a:gd name="connsiteX597" fmla="*/ 6827049 w 11218359"/>
              <a:gd name="connsiteY597" fmla="*/ 1353631 h 1353631"/>
              <a:gd name="connsiteX598" fmla="*/ 6838479 w 11218359"/>
              <a:gd name="connsiteY598" fmla="*/ 1353631 h 1353631"/>
              <a:gd name="connsiteX599" fmla="*/ 6849909 w 11218359"/>
              <a:gd name="connsiteY599" fmla="*/ 1353631 h 1353631"/>
              <a:gd name="connsiteX600" fmla="*/ 6861339 w 11218359"/>
              <a:gd name="connsiteY600" fmla="*/ 1353631 h 1353631"/>
              <a:gd name="connsiteX601" fmla="*/ 6872816 w 11218359"/>
              <a:gd name="connsiteY601" fmla="*/ 1353631 h 1353631"/>
              <a:gd name="connsiteX602" fmla="*/ 6884246 w 11218359"/>
              <a:gd name="connsiteY602" fmla="*/ 1353631 h 1353631"/>
              <a:gd name="connsiteX603" fmla="*/ 6895676 w 11218359"/>
              <a:gd name="connsiteY603" fmla="*/ 1353631 h 1353631"/>
              <a:gd name="connsiteX604" fmla="*/ 6907107 w 11218359"/>
              <a:gd name="connsiteY604" fmla="*/ 1353631 h 1353631"/>
              <a:gd name="connsiteX605" fmla="*/ 6918537 w 11218359"/>
              <a:gd name="connsiteY605" fmla="*/ 1353631 h 1353631"/>
              <a:gd name="connsiteX606" fmla="*/ 6930014 w 11218359"/>
              <a:gd name="connsiteY606" fmla="*/ 1353631 h 1353631"/>
              <a:gd name="connsiteX607" fmla="*/ 6941444 w 11218359"/>
              <a:gd name="connsiteY607" fmla="*/ 1353631 h 1353631"/>
              <a:gd name="connsiteX608" fmla="*/ 6952874 w 11218359"/>
              <a:gd name="connsiteY608" fmla="*/ 1353631 h 1353631"/>
              <a:gd name="connsiteX609" fmla="*/ 6964304 w 11218359"/>
              <a:gd name="connsiteY609" fmla="*/ 1353631 h 1353631"/>
              <a:gd name="connsiteX610" fmla="*/ 6975734 w 11218359"/>
              <a:gd name="connsiteY610" fmla="*/ 1353631 h 1353631"/>
              <a:gd name="connsiteX611" fmla="*/ 6987212 w 11218359"/>
              <a:gd name="connsiteY611" fmla="*/ 1353631 h 1353631"/>
              <a:gd name="connsiteX612" fmla="*/ 6998642 w 11218359"/>
              <a:gd name="connsiteY612" fmla="*/ 1353631 h 1353631"/>
              <a:gd name="connsiteX613" fmla="*/ 7010072 w 11218359"/>
              <a:gd name="connsiteY613" fmla="*/ 1353631 h 1353631"/>
              <a:gd name="connsiteX614" fmla="*/ 7021502 w 11218359"/>
              <a:gd name="connsiteY614" fmla="*/ 1353631 h 1353631"/>
              <a:gd name="connsiteX615" fmla="*/ 7032931 w 11218359"/>
              <a:gd name="connsiteY615" fmla="*/ 1353631 h 1353631"/>
              <a:gd name="connsiteX616" fmla="*/ 7044409 w 11218359"/>
              <a:gd name="connsiteY616" fmla="*/ 1353631 h 1353631"/>
              <a:gd name="connsiteX617" fmla="*/ 7055839 w 11218359"/>
              <a:gd name="connsiteY617" fmla="*/ 1353631 h 1353631"/>
              <a:gd name="connsiteX618" fmla="*/ 7067269 w 11218359"/>
              <a:gd name="connsiteY618" fmla="*/ 1353631 h 1353631"/>
              <a:gd name="connsiteX619" fmla="*/ 7078700 w 11218359"/>
              <a:gd name="connsiteY619" fmla="*/ 1353631 h 1353631"/>
              <a:gd name="connsiteX620" fmla="*/ 7090129 w 11218359"/>
              <a:gd name="connsiteY620" fmla="*/ 1353631 h 1353631"/>
              <a:gd name="connsiteX621" fmla="*/ 7101607 w 11218359"/>
              <a:gd name="connsiteY621" fmla="*/ 1353631 h 1353631"/>
              <a:gd name="connsiteX622" fmla="*/ 7113037 w 11218359"/>
              <a:gd name="connsiteY622" fmla="*/ 1353631 h 1353631"/>
              <a:gd name="connsiteX623" fmla="*/ 7124467 w 11218359"/>
              <a:gd name="connsiteY623" fmla="*/ 1353631 h 1353631"/>
              <a:gd name="connsiteX624" fmla="*/ 7135897 w 11218359"/>
              <a:gd name="connsiteY624" fmla="*/ 1353631 h 1353631"/>
              <a:gd name="connsiteX625" fmla="*/ 7147327 w 11218359"/>
              <a:gd name="connsiteY625" fmla="*/ 1353631 h 1353631"/>
              <a:gd name="connsiteX626" fmla="*/ 7158805 w 11218359"/>
              <a:gd name="connsiteY626" fmla="*/ 1353631 h 1353631"/>
              <a:gd name="connsiteX627" fmla="*/ 7170235 w 11218359"/>
              <a:gd name="connsiteY627" fmla="*/ 1353631 h 1353631"/>
              <a:gd name="connsiteX628" fmla="*/ 7181665 w 11218359"/>
              <a:gd name="connsiteY628" fmla="*/ 1353631 h 1353631"/>
              <a:gd name="connsiteX629" fmla="*/ 7193094 w 11218359"/>
              <a:gd name="connsiteY629" fmla="*/ 1353631 h 1353631"/>
              <a:gd name="connsiteX630" fmla="*/ 7204524 w 11218359"/>
              <a:gd name="connsiteY630" fmla="*/ 1353631 h 1353631"/>
              <a:gd name="connsiteX631" fmla="*/ 7216002 w 11218359"/>
              <a:gd name="connsiteY631" fmla="*/ 1353631 h 1353631"/>
              <a:gd name="connsiteX632" fmla="*/ 7227432 w 11218359"/>
              <a:gd name="connsiteY632" fmla="*/ 1353631 h 1353631"/>
              <a:gd name="connsiteX633" fmla="*/ 7238862 w 11218359"/>
              <a:gd name="connsiteY633" fmla="*/ 1353631 h 1353631"/>
              <a:gd name="connsiteX634" fmla="*/ 7250292 w 11218359"/>
              <a:gd name="connsiteY634" fmla="*/ 1353631 h 1353631"/>
              <a:gd name="connsiteX635" fmla="*/ 7261722 w 11218359"/>
              <a:gd name="connsiteY635" fmla="*/ 1353631 h 1353631"/>
              <a:gd name="connsiteX636" fmla="*/ 7273200 w 11218359"/>
              <a:gd name="connsiteY636" fmla="*/ 1353631 h 1353631"/>
              <a:gd name="connsiteX637" fmla="*/ 7284630 w 11218359"/>
              <a:gd name="connsiteY637" fmla="*/ 1353631 h 1353631"/>
              <a:gd name="connsiteX638" fmla="*/ 7296060 w 11218359"/>
              <a:gd name="connsiteY638" fmla="*/ 1353631 h 1353631"/>
              <a:gd name="connsiteX639" fmla="*/ 7307490 w 11218359"/>
              <a:gd name="connsiteY639" fmla="*/ 1353631 h 1353631"/>
              <a:gd name="connsiteX640" fmla="*/ 7318920 w 11218359"/>
              <a:gd name="connsiteY640" fmla="*/ 1353631 h 1353631"/>
              <a:gd name="connsiteX641" fmla="*/ 7330398 w 11218359"/>
              <a:gd name="connsiteY641" fmla="*/ 1353631 h 1353631"/>
              <a:gd name="connsiteX642" fmla="*/ 7341828 w 11218359"/>
              <a:gd name="connsiteY642" fmla="*/ 1353631 h 1353631"/>
              <a:gd name="connsiteX643" fmla="*/ 7353257 w 11218359"/>
              <a:gd name="connsiteY643" fmla="*/ 1353631 h 1353631"/>
              <a:gd name="connsiteX644" fmla="*/ 7364687 w 11218359"/>
              <a:gd name="connsiteY644" fmla="*/ 1353631 h 1353631"/>
              <a:gd name="connsiteX645" fmla="*/ 7376117 w 11218359"/>
              <a:gd name="connsiteY645" fmla="*/ 1353631 h 1353631"/>
              <a:gd name="connsiteX646" fmla="*/ 7387595 w 11218359"/>
              <a:gd name="connsiteY646" fmla="*/ 1353631 h 1353631"/>
              <a:gd name="connsiteX647" fmla="*/ 7399025 w 11218359"/>
              <a:gd name="connsiteY647" fmla="*/ 1353631 h 1353631"/>
              <a:gd name="connsiteX648" fmla="*/ 7410455 w 11218359"/>
              <a:gd name="connsiteY648" fmla="*/ 1353631 h 1353631"/>
              <a:gd name="connsiteX649" fmla="*/ 7421885 w 11218359"/>
              <a:gd name="connsiteY649" fmla="*/ 1353631 h 1353631"/>
              <a:gd name="connsiteX650" fmla="*/ 7433315 w 11218359"/>
              <a:gd name="connsiteY650" fmla="*/ 1353631 h 1353631"/>
              <a:gd name="connsiteX651" fmla="*/ 7444793 w 11218359"/>
              <a:gd name="connsiteY651" fmla="*/ 1353631 h 1353631"/>
              <a:gd name="connsiteX652" fmla="*/ 7456222 w 11218359"/>
              <a:gd name="connsiteY652" fmla="*/ 1353631 h 1353631"/>
              <a:gd name="connsiteX653" fmla="*/ 7467653 w 11218359"/>
              <a:gd name="connsiteY653" fmla="*/ 1353631 h 1353631"/>
              <a:gd name="connsiteX654" fmla="*/ 7479083 w 11218359"/>
              <a:gd name="connsiteY654" fmla="*/ 1353631 h 1353631"/>
              <a:gd name="connsiteX655" fmla="*/ 7490513 w 11218359"/>
              <a:gd name="connsiteY655" fmla="*/ 1353631 h 1353631"/>
              <a:gd name="connsiteX656" fmla="*/ 7501990 w 11218359"/>
              <a:gd name="connsiteY656" fmla="*/ 1353631 h 1353631"/>
              <a:gd name="connsiteX657" fmla="*/ 7513420 w 11218359"/>
              <a:gd name="connsiteY657" fmla="*/ 1353631 h 1353631"/>
              <a:gd name="connsiteX658" fmla="*/ 7524850 w 11218359"/>
              <a:gd name="connsiteY658" fmla="*/ 1353631 h 1353631"/>
              <a:gd name="connsiteX659" fmla="*/ 7536280 w 11218359"/>
              <a:gd name="connsiteY659" fmla="*/ 1353631 h 1353631"/>
              <a:gd name="connsiteX660" fmla="*/ 7547710 w 11218359"/>
              <a:gd name="connsiteY660" fmla="*/ 1353631 h 1353631"/>
              <a:gd name="connsiteX661" fmla="*/ 7559188 w 11218359"/>
              <a:gd name="connsiteY661" fmla="*/ 1353631 h 1353631"/>
              <a:gd name="connsiteX662" fmla="*/ 7570618 w 11218359"/>
              <a:gd name="connsiteY662" fmla="*/ 1353631 h 1353631"/>
              <a:gd name="connsiteX663" fmla="*/ 7582048 w 11218359"/>
              <a:gd name="connsiteY663" fmla="*/ 1353631 h 1353631"/>
              <a:gd name="connsiteX664" fmla="*/ 7593478 w 11218359"/>
              <a:gd name="connsiteY664" fmla="*/ 1353631 h 1353631"/>
              <a:gd name="connsiteX665" fmla="*/ 7604908 w 11218359"/>
              <a:gd name="connsiteY665" fmla="*/ 1353631 h 1353631"/>
              <a:gd name="connsiteX666" fmla="*/ 7616385 w 11218359"/>
              <a:gd name="connsiteY666" fmla="*/ 1353631 h 1353631"/>
              <a:gd name="connsiteX667" fmla="*/ 7627815 w 11218359"/>
              <a:gd name="connsiteY667" fmla="*/ 1353631 h 1353631"/>
              <a:gd name="connsiteX668" fmla="*/ 7639246 w 11218359"/>
              <a:gd name="connsiteY668" fmla="*/ 1353631 h 1353631"/>
              <a:gd name="connsiteX669" fmla="*/ 7650676 w 11218359"/>
              <a:gd name="connsiteY669" fmla="*/ 1353631 h 1353631"/>
              <a:gd name="connsiteX670" fmla="*/ 7662106 w 11218359"/>
              <a:gd name="connsiteY670" fmla="*/ 1353631 h 1353631"/>
              <a:gd name="connsiteX671" fmla="*/ 7673583 w 11218359"/>
              <a:gd name="connsiteY671" fmla="*/ 1353631 h 1353631"/>
              <a:gd name="connsiteX672" fmla="*/ 7685013 w 11218359"/>
              <a:gd name="connsiteY672" fmla="*/ 1353631 h 1353631"/>
              <a:gd name="connsiteX673" fmla="*/ 7696443 w 11218359"/>
              <a:gd name="connsiteY673" fmla="*/ 1353631 h 1353631"/>
              <a:gd name="connsiteX674" fmla="*/ 7707873 w 11218359"/>
              <a:gd name="connsiteY674" fmla="*/ 1353631 h 1353631"/>
              <a:gd name="connsiteX675" fmla="*/ 7719303 w 11218359"/>
              <a:gd name="connsiteY675" fmla="*/ 1353631 h 1353631"/>
              <a:gd name="connsiteX676" fmla="*/ 7730733 w 11218359"/>
              <a:gd name="connsiteY676" fmla="*/ 1353631 h 1353631"/>
              <a:gd name="connsiteX677" fmla="*/ 7742211 w 11218359"/>
              <a:gd name="connsiteY677" fmla="*/ 1353631 h 1353631"/>
              <a:gd name="connsiteX678" fmla="*/ 7753641 w 11218359"/>
              <a:gd name="connsiteY678" fmla="*/ 1353631 h 1353631"/>
              <a:gd name="connsiteX679" fmla="*/ 7765071 w 11218359"/>
              <a:gd name="connsiteY679" fmla="*/ 1353631 h 1353631"/>
              <a:gd name="connsiteX680" fmla="*/ 7776501 w 11218359"/>
              <a:gd name="connsiteY680" fmla="*/ 1353631 h 1353631"/>
              <a:gd name="connsiteX681" fmla="*/ 7787931 w 11218359"/>
              <a:gd name="connsiteY681" fmla="*/ 1353631 h 1353631"/>
              <a:gd name="connsiteX682" fmla="*/ 7799408 w 11218359"/>
              <a:gd name="connsiteY682" fmla="*/ 1353631 h 1353631"/>
              <a:gd name="connsiteX683" fmla="*/ 7810839 w 11218359"/>
              <a:gd name="connsiteY683" fmla="*/ 1353631 h 1353631"/>
              <a:gd name="connsiteX684" fmla="*/ 7822268 w 11218359"/>
              <a:gd name="connsiteY684" fmla="*/ 1353631 h 1353631"/>
              <a:gd name="connsiteX685" fmla="*/ 7833698 w 11218359"/>
              <a:gd name="connsiteY685" fmla="*/ 1353631 h 1353631"/>
              <a:gd name="connsiteX686" fmla="*/ 7845128 w 11218359"/>
              <a:gd name="connsiteY686" fmla="*/ 1353631 h 1353631"/>
              <a:gd name="connsiteX687" fmla="*/ 7856606 w 11218359"/>
              <a:gd name="connsiteY687" fmla="*/ 1353631 h 1353631"/>
              <a:gd name="connsiteX688" fmla="*/ 7868036 w 11218359"/>
              <a:gd name="connsiteY688" fmla="*/ 1353631 h 1353631"/>
              <a:gd name="connsiteX689" fmla="*/ 7879466 w 11218359"/>
              <a:gd name="connsiteY689" fmla="*/ 1353631 h 1353631"/>
              <a:gd name="connsiteX690" fmla="*/ 7890896 w 11218359"/>
              <a:gd name="connsiteY690" fmla="*/ 1353631 h 1353631"/>
              <a:gd name="connsiteX691" fmla="*/ 7902326 w 11218359"/>
              <a:gd name="connsiteY691" fmla="*/ 1353631 h 1353631"/>
              <a:gd name="connsiteX692" fmla="*/ 7913804 w 11218359"/>
              <a:gd name="connsiteY692" fmla="*/ 1353631 h 1353631"/>
              <a:gd name="connsiteX693" fmla="*/ 7925234 w 11218359"/>
              <a:gd name="connsiteY693" fmla="*/ 1353631 h 1353631"/>
              <a:gd name="connsiteX694" fmla="*/ 7936663 w 11218359"/>
              <a:gd name="connsiteY694" fmla="*/ 1353631 h 1353631"/>
              <a:gd name="connsiteX695" fmla="*/ 7948094 w 11218359"/>
              <a:gd name="connsiteY695" fmla="*/ 1353631 h 1353631"/>
              <a:gd name="connsiteX696" fmla="*/ 7959524 w 11218359"/>
              <a:gd name="connsiteY696" fmla="*/ 1353631 h 1353631"/>
              <a:gd name="connsiteX697" fmla="*/ 7971001 w 11218359"/>
              <a:gd name="connsiteY697" fmla="*/ 1353631 h 1353631"/>
              <a:gd name="connsiteX698" fmla="*/ 7982431 w 11218359"/>
              <a:gd name="connsiteY698" fmla="*/ 1353631 h 1353631"/>
              <a:gd name="connsiteX699" fmla="*/ 7993861 w 11218359"/>
              <a:gd name="connsiteY699" fmla="*/ 1353631 h 1353631"/>
              <a:gd name="connsiteX700" fmla="*/ 8005291 w 11218359"/>
              <a:gd name="connsiteY700" fmla="*/ 1353631 h 1353631"/>
              <a:gd name="connsiteX701" fmla="*/ 8016721 w 11218359"/>
              <a:gd name="connsiteY701" fmla="*/ 1353631 h 1353631"/>
              <a:gd name="connsiteX702" fmla="*/ 8028199 w 11218359"/>
              <a:gd name="connsiteY702" fmla="*/ 1353631 h 1353631"/>
              <a:gd name="connsiteX703" fmla="*/ 8039629 w 11218359"/>
              <a:gd name="connsiteY703" fmla="*/ 1353631 h 1353631"/>
              <a:gd name="connsiteX704" fmla="*/ 8051059 w 11218359"/>
              <a:gd name="connsiteY704" fmla="*/ 1353631 h 1353631"/>
              <a:gd name="connsiteX705" fmla="*/ 8062489 w 11218359"/>
              <a:gd name="connsiteY705" fmla="*/ 1353631 h 1353631"/>
              <a:gd name="connsiteX706" fmla="*/ 8073919 w 11218359"/>
              <a:gd name="connsiteY706" fmla="*/ 1353631 h 1353631"/>
              <a:gd name="connsiteX707" fmla="*/ 8085396 w 11218359"/>
              <a:gd name="connsiteY707" fmla="*/ 1353631 h 1353631"/>
              <a:gd name="connsiteX708" fmla="*/ 8096826 w 11218359"/>
              <a:gd name="connsiteY708" fmla="*/ 1353631 h 1353631"/>
              <a:gd name="connsiteX709" fmla="*/ 8108256 w 11218359"/>
              <a:gd name="connsiteY709" fmla="*/ 1353631 h 1353631"/>
              <a:gd name="connsiteX710" fmla="*/ 8119687 w 11218359"/>
              <a:gd name="connsiteY710" fmla="*/ 1353631 h 1353631"/>
              <a:gd name="connsiteX711" fmla="*/ 8131117 w 11218359"/>
              <a:gd name="connsiteY711" fmla="*/ 1353631 h 1353631"/>
              <a:gd name="connsiteX712" fmla="*/ 8142594 w 11218359"/>
              <a:gd name="connsiteY712" fmla="*/ 1353631 h 1353631"/>
              <a:gd name="connsiteX713" fmla="*/ 8154024 w 11218359"/>
              <a:gd name="connsiteY713" fmla="*/ 1353631 h 1353631"/>
              <a:gd name="connsiteX714" fmla="*/ 8165454 w 11218359"/>
              <a:gd name="connsiteY714" fmla="*/ 1353631 h 1353631"/>
              <a:gd name="connsiteX715" fmla="*/ 8176884 w 11218359"/>
              <a:gd name="connsiteY715" fmla="*/ 1353631 h 1353631"/>
              <a:gd name="connsiteX716" fmla="*/ 8188314 w 11218359"/>
              <a:gd name="connsiteY716" fmla="*/ 1353631 h 1353631"/>
              <a:gd name="connsiteX717" fmla="*/ 8199792 w 11218359"/>
              <a:gd name="connsiteY717" fmla="*/ 1353631 h 1353631"/>
              <a:gd name="connsiteX718" fmla="*/ 8211222 w 11218359"/>
              <a:gd name="connsiteY718" fmla="*/ 1206398 h 1353631"/>
              <a:gd name="connsiteX719" fmla="*/ 8222652 w 11218359"/>
              <a:gd name="connsiteY719" fmla="*/ 483761 h 1353631"/>
              <a:gd name="connsiteX720" fmla="*/ 8234082 w 11218359"/>
              <a:gd name="connsiteY720" fmla="*/ 444698 h 1353631"/>
              <a:gd name="connsiteX721" fmla="*/ 8245512 w 11218359"/>
              <a:gd name="connsiteY721" fmla="*/ 416157 h 1353631"/>
              <a:gd name="connsiteX722" fmla="*/ 8256989 w 11218359"/>
              <a:gd name="connsiteY722" fmla="*/ 561885 h 1353631"/>
              <a:gd name="connsiteX723" fmla="*/ 8268419 w 11218359"/>
              <a:gd name="connsiteY723" fmla="*/ 332022 h 1353631"/>
              <a:gd name="connsiteX724" fmla="*/ 8279850 w 11218359"/>
              <a:gd name="connsiteY724" fmla="*/ 106671 h 1353631"/>
              <a:gd name="connsiteX725" fmla="*/ 8291280 w 11218359"/>
              <a:gd name="connsiteY725" fmla="*/ 190800 h 1353631"/>
              <a:gd name="connsiteX726" fmla="*/ 8302709 w 11218359"/>
              <a:gd name="connsiteY726" fmla="*/ 329017 h 1353631"/>
              <a:gd name="connsiteX727" fmla="*/ 8314187 w 11218359"/>
              <a:gd name="connsiteY727" fmla="*/ 423667 h 1353631"/>
              <a:gd name="connsiteX728" fmla="*/ 8325617 w 11218359"/>
              <a:gd name="connsiteY728" fmla="*/ 519817 h 1353631"/>
              <a:gd name="connsiteX729" fmla="*/ 8337047 w 11218359"/>
              <a:gd name="connsiteY729" fmla="*/ 396626 h 1353631"/>
              <a:gd name="connsiteX730" fmla="*/ 8348477 w 11218359"/>
              <a:gd name="connsiteY730" fmla="*/ 0 h 1353631"/>
              <a:gd name="connsiteX731" fmla="*/ 8359907 w 11218359"/>
              <a:gd name="connsiteY731" fmla="*/ 1152316 h 1353631"/>
              <a:gd name="connsiteX732" fmla="*/ 8371385 w 11218359"/>
              <a:gd name="connsiteY732" fmla="*/ 1341611 h 1353631"/>
              <a:gd name="connsiteX733" fmla="*/ 8382815 w 11218359"/>
              <a:gd name="connsiteY733" fmla="*/ 1353631 h 1353631"/>
              <a:gd name="connsiteX734" fmla="*/ 8394245 w 11218359"/>
              <a:gd name="connsiteY734" fmla="*/ 1353631 h 1353631"/>
              <a:gd name="connsiteX735" fmla="*/ 8405674 w 11218359"/>
              <a:gd name="connsiteY735" fmla="*/ 1353631 h 1353631"/>
              <a:gd name="connsiteX736" fmla="*/ 8417104 w 11218359"/>
              <a:gd name="connsiteY736" fmla="*/ 1353631 h 1353631"/>
              <a:gd name="connsiteX737" fmla="*/ 8428582 w 11218359"/>
              <a:gd name="connsiteY737" fmla="*/ 1352131 h 1353631"/>
              <a:gd name="connsiteX738" fmla="*/ 8440012 w 11218359"/>
              <a:gd name="connsiteY738" fmla="*/ 1353631 h 1353631"/>
              <a:gd name="connsiteX739" fmla="*/ 8451442 w 11218359"/>
              <a:gd name="connsiteY739" fmla="*/ 1353631 h 1353631"/>
              <a:gd name="connsiteX740" fmla="*/ 8462872 w 11218359"/>
              <a:gd name="connsiteY740" fmla="*/ 1353631 h 1353631"/>
              <a:gd name="connsiteX741" fmla="*/ 8474302 w 11218359"/>
              <a:gd name="connsiteY741" fmla="*/ 1353631 h 1353631"/>
              <a:gd name="connsiteX742" fmla="*/ 8485780 w 11218359"/>
              <a:gd name="connsiteY742" fmla="*/ 1352131 h 1353631"/>
              <a:gd name="connsiteX743" fmla="*/ 8497210 w 11218359"/>
              <a:gd name="connsiteY743" fmla="*/ 1353631 h 1353631"/>
              <a:gd name="connsiteX744" fmla="*/ 8508640 w 11218359"/>
              <a:gd name="connsiteY744" fmla="*/ 1353631 h 1353631"/>
              <a:gd name="connsiteX745" fmla="*/ 8520069 w 11218359"/>
              <a:gd name="connsiteY745" fmla="*/ 1353631 h 1353631"/>
              <a:gd name="connsiteX746" fmla="*/ 8531500 w 11218359"/>
              <a:gd name="connsiteY746" fmla="*/ 1353631 h 1353631"/>
              <a:gd name="connsiteX747" fmla="*/ 8542977 w 11218359"/>
              <a:gd name="connsiteY747" fmla="*/ 1353631 h 1353631"/>
              <a:gd name="connsiteX748" fmla="*/ 8554407 w 11218359"/>
              <a:gd name="connsiteY748" fmla="*/ 1353631 h 1353631"/>
              <a:gd name="connsiteX749" fmla="*/ 8565837 w 11218359"/>
              <a:gd name="connsiteY749" fmla="*/ 1353631 h 1353631"/>
              <a:gd name="connsiteX750" fmla="*/ 8577267 w 11218359"/>
              <a:gd name="connsiteY750" fmla="*/ 1353631 h 1353631"/>
              <a:gd name="connsiteX751" fmla="*/ 8588697 w 11218359"/>
              <a:gd name="connsiteY751" fmla="*/ 1353631 h 1353631"/>
              <a:gd name="connsiteX752" fmla="*/ 8600175 w 11218359"/>
              <a:gd name="connsiteY752" fmla="*/ 1353631 h 1353631"/>
              <a:gd name="connsiteX753" fmla="*/ 8611605 w 11218359"/>
              <a:gd name="connsiteY753" fmla="*/ 1353631 h 1353631"/>
              <a:gd name="connsiteX754" fmla="*/ 8623035 w 11218359"/>
              <a:gd name="connsiteY754" fmla="*/ 1353631 h 1353631"/>
              <a:gd name="connsiteX755" fmla="*/ 8634465 w 11218359"/>
              <a:gd name="connsiteY755" fmla="*/ 1353631 h 1353631"/>
              <a:gd name="connsiteX756" fmla="*/ 8645895 w 11218359"/>
              <a:gd name="connsiteY756" fmla="*/ 1353631 h 1353631"/>
              <a:gd name="connsiteX757" fmla="*/ 8657373 w 11218359"/>
              <a:gd name="connsiteY757" fmla="*/ 1353631 h 1353631"/>
              <a:gd name="connsiteX758" fmla="*/ 8668802 w 11218359"/>
              <a:gd name="connsiteY758" fmla="*/ 1353631 h 1353631"/>
              <a:gd name="connsiteX759" fmla="*/ 8680232 w 11218359"/>
              <a:gd name="connsiteY759" fmla="*/ 1353631 h 1353631"/>
              <a:gd name="connsiteX760" fmla="*/ 8691662 w 11218359"/>
              <a:gd name="connsiteY760" fmla="*/ 1353631 h 1353631"/>
              <a:gd name="connsiteX761" fmla="*/ 8703093 w 11218359"/>
              <a:gd name="connsiteY761" fmla="*/ 1353631 h 1353631"/>
              <a:gd name="connsiteX762" fmla="*/ 8714570 w 11218359"/>
              <a:gd name="connsiteY762" fmla="*/ 1353631 h 1353631"/>
              <a:gd name="connsiteX763" fmla="*/ 8726000 w 11218359"/>
              <a:gd name="connsiteY763" fmla="*/ 1353631 h 1353631"/>
              <a:gd name="connsiteX764" fmla="*/ 8737430 w 11218359"/>
              <a:gd name="connsiteY764" fmla="*/ 1353631 h 1353631"/>
              <a:gd name="connsiteX765" fmla="*/ 8748860 w 11218359"/>
              <a:gd name="connsiteY765" fmla="*/ 1353631 h 1353631"/>
              <a:gd name="connsiteX766" fmla="*/ 8760290 w 11218359"/>
              <a:gd name="connsiteY766" fmla="*/ 1353631 h 1353631"/>
              <a:gd name="connsiteX767" fmla="*/ 8771768 w 11218359"/>
              <a:gd name="connsiteY767" fmla="*/ 1353631 h 1353631"/>
              <a:gd name="connsiteX768" fmla="*/ 8783198 w 11218359"/>
              <a:gd name="connsiteY768" fmla="*/ 1353631 h 1353631"/>
              <a:gd name="connsiteX769" fmla="*/ 8794628 w 11218359"/>
              <a:gd name="connsiteY769" fmla="*/ 1353631 h 1353631"/>
              <a:gd name="connsiteX770" fmla="*/ 8806058 w 11218359"/>
              <a:gd name="connsiteY770" fmla="*/ 1353631 h 1353631"/>
              <a:gd name="connsiteX771" fmla="*/ 8817488 w 11218359"/>
              <a:gd name="connsiteY771" fmla="*/ 1353631 h 1353631"/>
              <a:gd name="connsiteX772" fmla="*/ 8828918 w 11218359"/>
              <a:gd name="connsiteY772" fmla="*/ 1353631 h 1353631"/>
              <a:gd name="connsiteX773" fmla="*/ 8840395 w 11218359"/>
              <a:gd name="connsiteY773" fmla="*/ 1353631 h 1353631"/>
              <a:gd name="connsiteX774" fmla="*/ 8851825 w 11218359"/>
              <a:gd name="connsiteY774" fmla="*/ 1353631 h 1353631"/>
              <a:gd name="connsiteX775" fmla="*/ 8863256 w 11218359"/>
              <a:gd name="connsiteY775" fmla="*/ 1353631 h 1353631"/>
              <a:gd name="connsiteX776" fmla="*/ 8874686 w 11218359"/>
              <a:gd name="connsiteY776" fmla="*/ 1353631 h 1353631"/>
              <a:gd name="connsiteX777" fmla="*/ 8886115 w 11218359"/>
              <a:gd name="connsiteY777" fmla="*/ 1353631 h 1353631"/>
              <a:gd name="connsiteX778" fmla="*/ 8897593 w 11218359"/>
              <a:gd name="connsiteY778" fmla="*/ 1353631 h 1353631"/>
              <a:gd name="connsiteX779" fmla="*/ 8909022 w 11218359"/>
              <a:gd name="connsiteY779" fmla="*/ 1353631 h 1353631"/>
              <a:gd name="connsiteX780" fmla="*/ 8920453 w 11218359"/>
              <a:gd name="connsiteY780" fmla="*/ 1353631 h 1353631"/>
              <a:gd name="connsiteX781" fmla="*/ 8931883 w 11218359"/>
              <a:gd name="connsiteY781" fmla="*/ 1353631 h 1353631"/>
              <a:gd name="connsiteX782" fmla="*/ 8943313 w 11218359"/>
              <a:gd name="connsiteY782" fmla="*/ 1353631 h 1353631"/>
              <a:gd name="connsiteX783" fmla="*/ 8954791 w 11218359"/>
              <a:gd name="connsiteY783" fmla="*/ 1353631 h 1353631"/>
              <a:gd name="connsiteX784" fmla="*/ 8966220 w 11218359"/>
              <a:gd name="connsiteY784" fmla="*/ 1353631 h 1353631"/>
              <a:gd name="connsiteX785" fmla="*/ 8977651 w 11218359"/>
              <a:gd name="connsiteY785" fmla="*/ 1353631 h 1353631"/>
              <a:gd name="connsiteX786" fmla="*/ 8989080 w 11218359"/>
              <a:gd name="connsiteY786" fmla="*/ 1353631 h 1353631"/>
              <a:gd name="connsiteX787" fmla="*/ 9000511 w 11218359"/>
              <a:gd name="connsiteY787" fmla="*/ 1353631 h 1353631"/>
              <a:gd name="connsiteX788" fmla="*/ 9011988 w 11218359"/>
              <a:gd name="connsiteY788" fmla="*/ 1353631 h 1353631"/>
              <a:gd name="connsiteX789" fmla="*/ 9023418 w 11218359"/>
              <a:gd name="connsiteY789" fmla="*/ 1353631 h 1353631"/>
              <a:gd name="connsiteX790" fmla="*/ 9034849 w 11218359"/>
              <a:gd name="connsiteY790" fmla="*/ 1353631 h 1353631"/>
              <a:gd name="connsiteX791" fmla="*/ 9046278 w 11218359"/>
              <a:gd name="connsiteY791" fmla="*/ 1353631 h 1353631"/>
              <a:gd name="connsiteX792" fmla="*/ 9057709 w 11218359"/>
              <a:gd name="connsiteY792" fmla="*/ 1352131 h 1353631"/>
              <a:gd name="connsiteX793" fmla="*/ 9069186 w 11218359"/>
              <a:gd name="connsiteY793" fmla="*/ 1353631 h 1353631"/>
              <a:gd name="connsiteX794" fmla="*/ 9080615 w 11218359"/>
              <a:gd name="connsiteY794" fmla="*/ 1353631 h 1353631"/>
              <a:gd name="connsiteX795" fmla="*/ 9092046 w 11218359"/>
              <a:gd name="connsiteY795" fmla="*/ 1353631 h 1353631"/>
              <a:gd name="connsiteX796" fmla="*/ 9103476 w 11218359"/>
              <a:gd name="connsiteY796" fmla="*/ 1353631 h 1353631"/>
              <a:gd name="connsiteX797" fmla="*/ 9114906 w 11218359"/>
              <a:gd name="connsiteY797" fmla="*/ 1353631 h 1353631"/>
              <a:gd name="connsiteX798" fmla="*/ 9126384 w 11218359"/>
              <a:gd name="connsiteY798" fmla="*/ 1353631 h 1353631"/>
              <a:gd name="connsiteX799" fmla="*/ 9137813 w 11218359"/>
              <a:gd name="connsiteY799" fmla="*/ 1353631 h 1353631"/>
              <a:gd name="connsiteX800" fmla="*/ 9149244 w 11218359"/>
              <a:gd name="connsiteY800" fmla="*/ 1353631 h 1353631"/>
              <a:gd name="connsiteX801" fmla="*/ 9160673 w 11218359"/>
              <a:gd name="connsiteY801" fmla="*/ 1353631 h 1353631"/>
              <a:gd name="connsiteX802" fmla="*/ 9172104 w 11218359"/>
              <a:gd name="connsiteY802" fmla="*/ 1353631 h 1353631"/>
              <a:gd name="connsiteX803" fmla="*/ 9183581 w 11218359"/>
              <a:gd name="connsiteY803" fmla="*/ 1353631 h 1353631"/>
              <a:gd name="connsiteX804" fmla="*/ 9195011 w 11218359"/>
              <a:gd name="connsiteY804" fmla="*/ 1353631 h 1353631"/>
              <a:gd name="connsiteX805" fmla="*/ 9206442 w 11218359"/>
              <a:gd name="connsiteY805" fmla="*/ 1353631 h 1353631"/>
              <a:gd name="connsiteX806" fmla="*/ 9217871 w 11218359"/>
              <a:gd name="connsiteY806" fmla="*/ 1353631 h 1353631"/>
              <a:gd name="connsiteX807" fmla="*/ 9229301 w 11218359"/>
              <a:gd name="connsiteY807" fmla="*/ 1353631 h 1353631"/>
              <a:gd name="connsiteX808" fmla="*/ 9240779 w 11218359"/>
              <a:gd name="connsiteY808" fmla="*/ 1353631 h 1353631"/>
              <a:gd name="connsiteX809" fmla="*/ 9252209 w 11218359"/>
              <a:gd name="connsiteY809" fmla="*/ 1353631 h 1353631"/>
              <a:gd name="connsiteX810" fmla="*/ 9263639 w 11218359"/>
              <a:gd name="connsiteY810" fmla="*/ 1353631 h 1353631"/>
              <a:gd name="connsiteX811" fmla="*/ 9275069 w 11218359"/>
              <a:gd name="connsiteY811" fmla="*/ 1353631 h 1353631"/>
              <a:gd name="connsiteX812" fmla="*/ 9286498 w 11218359"/>
              <a:gd name="connsiteY812" fmla="*/ 1353631 h 1353631"/>
              <a:gd name="connsiteX813" fmla="*/ 9297977 w 11218359"/>
              <a:gd name="connsiteY813" fmla="*/ 1353631 h 1353631"/>
              <a:gd name="connsiteX814" fmla="*/ 9309406 w 11218359"/>
              <a:gd name="connsiteY814" fmla="*/ 1353631 h 1353631"/>
              <a:gd name="connsiteX815" fmla="*/ 9320837 w 11218359"/>
              <a:gd name="connsiteY815" fmla="*/ 1353631 h 1353631"/>
              <a:gd name="connsiteX816" fmla="*/ 9332266 w 11218359"/>
              <a:gd name="connsiteY816" fmla="*/ 1353631 h 1353631"/>
              <a:gd name="connsiteX817" fmla="*/ 9343696 w 11218359"/>
              <a:gd name="connsiteY817" fmla="*/ 1353631 h 1353631"/>
              <a:gd name="connsiteX818" fmla="*/ 9355174 w 11218359"/>
              <a:gd name="connsiteY818" fmla="*/ 1353631 h 1353631"/>
              <a:gd name="connsiteX819" fmla="*/ 9366604 w 11218359"/>
              <a:gd name="connsiteY819" fmla="*/ 1353631 h 1353631"/>
              <a:gd name="connsiteX820" fmla="*/ 9378035 w 11218359"/>
              <a:gd name="connsiteY820" fmla="*/ 1353631 h 1353631"/>
              <a:gd name="connsiteX821" fmla="*/ 9389464 w 11218359"/>
              <a:gd name="connsiteY821" fmla="*/ 1353631 h 1353631"/>
              <a:gd name="connsiteX822" fmla="*/ 9400894 w 11218359"/>
              <a:gd name="connsiteY822" fmla="*/ 1353631 h 1353631"/>
              <a:gd name="connsiteX823" fmla="*/ 9412372 w 11218359"/>
              <a:gd name="connsiteY823" fmla="*/ 1353631 h 1353631"/>
              <a:gd name="connsiteX824" fmla="*/ 9423802 w 11218359"/>
              <a:gd name="connsiteY824" fmla="*/ 1353631 h 1353631"/>
              <a:gd name="connsiteX825" fmla="*/ 9435232 w 11218359"/>
              <a:gd name="connsiteY825" fmla="*/ 1353631 h 1353631"/>
              <a:gd name="connsiteX826" fmla="*/ 9446662 w 11218359"/>
              <a:gd name="connsiteY826" fmla="*/ 1353631 h 1353631"/>
              <a:gd name="connsiteX827" fmla="*/ 9458091 w 11218359"/>
              <a:gd name="connsiteY827" fmla="*/ 1353631 h 1353631"/>
              <a:gd name="connsiteX828" fmla="*/ 9469570 w 11218359"/>
              <a:gd name="connsiteY828" fmla="*/ 1353631 h 1353631"/>
              <a:gd name="connsiteX829" fmla="*/ 9480999 w 11218359"/>
              <a:gd name="connsiteY829" fmla="*/ 1353631 h 1353631"/>
              <a:gd name="connsiteX830" fmla="*/ 9492429 w 11218359"/>
              <a:gd name="connsiteY830" fmla="*/ 1353631 h 1353631"/>
              <a:gd name="connsiteX831" fmla="*/ 9503859 w 11218359"/>
              <a:gd name="connsiteY831" fmla="*/ 1353631 h 1353631"/>
              <a:gd name="connsiteX832" fmla="*/ 9515289 w 11218359"/>
              <a:gd name="connsiteY832" fmla="*/ 1353631 h 1353631"/>
              <a:gd name="connsiteX833" fmla="*/ 9526767 w 11218359"/>
              <a:gd name="connsiteY833" fmla="*/ 1353631 h 1353631"/>
              <a:gd name="connsiteX834" fmla="*/ 9538197 w 11218359"/>
              <a:gd name="connsiteY834" fmla="*/ 1353631 h 1353631"/>
              <a:gd name="connsiteX835" fmla="*/ 9549626 w 11218359"/>
              <a:gd name="connsiteY835" fmla="*/ 1353631 h 1353631"/>
              <a:gd name="connsiteX836" fmla="*/ 9561057 w 11218359"/>
              <a:gd name="connsiteY836" fmla="*/ 1353631 h 1353631"/>
              <a:gd name="connsiteX837" fmla="*/ 9572487 w 11218359"/>
              <a:gd name="connsiteY837" fmla="*/ 1353631 h 1353631"/>
              <a:gd name="connsiteX838" fmla="*/ 9583965 w 11218359"/>
              <a:gd name="connsiteY838" fmla="*/ 1353631 h 1353631"/>
              <a:gd name="connsiteX839" fmla="*/ 9595395 w 11218359"/>
              <a:gd name="connsiteY839" fmla="*/ 1353631 h 1353631"/>
              <a:gd name="connsiteX840" fmla="*/ 9606824 w 11218359"/>
              <a:gd name="connsiteY840" fmla="*/ 1353631 h 1353631"/>
              <a:gd name="connsiteX841" fmla="*/ 9618255 w 11218359"/>
              <a:gd name="connsiteY841" fmla="*/ 1353631 h 1353631"/>
              <a:gd name="connsiteX842" fmla="*/ 9629684 w 11218359"/>
              <a:gd name="connsiteY842" fmla="*/ 1353631 h 1353631"/>
              <a:gd name="connsiteX843" fmla="*/ 9641163 w 11218359"/>
              <a:gd name="connsiteY843" fmla="*/ 1353631 h 1353631"/>
              <a:gd name="connsiteX844" fmla="*/ 9652592 w 11218359"/>
              <a:gd name="connsiteY844" fmla="*/ 1353631 h 1353631"/>
              <a:gd name="connsiteX845" fmla="*/ 9664022 w 11218359"/>
              <a:gd name="connsiteY845" fmla="*/ 1353631 h 1353631"/>
              <a:gd name="connsiteX846" fmla="*/ 9675452 w 11218359"/>
              <a:gd name="connsiteY846" fmla="*/ 1353631 h 1353631"/>
              <a:gd name="connsiteX847" fmla="*/ 9686882 w 11218359"/>
              <a:gd name="connsiteY847" fmla="*/ 1353631 h 1353631"/>
              <a:gd name="connsiteX848" fmla="*/ 9698360 w 11218359"/>
              <a:gd name="connsiteY848" fmla="*/ 1353631 h 1353631"/>
              <a:gd name="connsiteX849" fmla="*/ 9709790 w 11218359"/>
              <a:gd name="connsiteY849" fmla="*/ 1353631 h 1353631"/>
              <a:gd name="connsiteX850" fmla="*/ 9721219 w 11218359"/>
              <a:gd name="connsiteY850" fmla="*/ 1353631 h 1353631"/>
              <a:gd name="connsiteX851" fmla="*/ 9732650 w 11218359"/>
              <a:gd name="connsiteY851" fmla="*/ 1353631 h 1353631"/>
              <a:gd name="connsiteX852" fmla="*/ 9744080 w 11218359"/>
              <a:gd name="connsiteY852" fmla="*/ 1353631 h 1353631"/>
              <a:gd name="connsiteX853" fmla="*/ 9755557 w 11218359"/>
              <a:gd name="connsiteY853" fmla="*/ 1353631 h 1353631"/>
              <a:gd name="connsiteX854" fmla="*/ 9766988 w 11218359"/>
              <a:gd name="connsiteY854" fmla="*/ 1353631 h 1353631"/>
              <a:gd name="connsiteX855" fmla="*/ 9778417 w 11218359"/>
              <a:gd name="connsiteY855" fmla="*/ 1353631 h 1353631"/>
              <a:gd name="connsiteX856" fmla="*/ 9789848 w 11218359"/>
              <a:gd name="connsiteY856" fmla="*/ 1353631 h 1353631"/>
              <a:gd name="connsiteX857" fmla="*/ 9801277 w 11218359"/>
              <a:gd name="connsiteY857" fmla="*/ 1353631 h 1353631"/>
              <a:gd name="connsiteX858" fmla="*/ 9812755 w 11218359"/>
              <a:gd name="connsiteY858" fmla="*/ 1353631 h 1353631"/>
              <a:gd name="connsiteX859" fmla="*/ 9824185 w 11218359"/>
              <a:gd name="connsiteY859" fmla="*/ 1353631 h 1353631"/>
              <a:gd name="connsiteX860" fmla="*/ 9835615 w 11218359"/>
              <a:gd name="connsiteY860" fmla="*/ 1353631 h 1353631"/>
              <a:gd name="connsiteX861" fmla="*/ 9847045 w 11218359"/>
              <a:gd name="connsiteY861" fmla="*/ 1353631 h 1353631"/>
              <a:gd name="connsiteX862" fmla="*/ 9858475 w 11218359"/>
              <a:gd name="connsiteY862" fmla="*/ 1353631 h 1353631"/>
              <a:gd name="connsiteX863" fmla="*/ 9869952 w 11218359"/>
              <a:gd name="connsiteY863" fmla="*/ 1353631 h 1353631"/>
              <a:gd name="connsiteX864" fmla="*/ 9881383 w 11218359"/>
              <a:gd name="connsiteY864" fmla="*/ 1353631 h 1353631"/>
              <a:gd name="connsiteX865" fmla="*/ 9892812 w 11218359"/>
              <a:gd name="connsiteY865" fmla="*/ 1353631 h 1353631"/>
              <a:gd name="connsiteX866" fmla="*/ 9904243 w 11218359"/>
              <a:gd name="connsiteY866" fmla="*/ 1353631 h 1353631"/>
              <a:gd name="connsiteX867" fmla="*/ 9915673 w 11218359"/>
              <a:gd name="connsiteY867" fmla="*/ 1353631 h 1353631"/>
              <a:gd name="connsiteX868" fmla="*/ 9927102 w 11218359"/>
              <a:gd name="connsiteY868" fmla="*/ 1353631 h 1353631"/>
              <a:gd name="connsiteX869" fmla="*/ 9938581 w 11218359"/>
              <a:gd name="connsiteY869" fmla="*/ 1353631 h 1353631"/>
              <a:gd name="connsiteX870" fmla="*/ 9950010 w 11218359"/>
              <a:gd name="connsiteY870" fmla="*/ 1353631 h 1353631"/>
              <a:gd name="connsiteX871" fmla="*/ 9961441 w 11218359"/>
              <a:gd name="connsiteY871" fmla="*/ 1353631 h 1353631"/>
              <a:gd name="connsiteX872" fmla="*/ 9972870 w 11218359"/>
              <a:gd name="connsiteY872" fmla="*/ 1353631 h 1353631"/>
              <a:gd name="connsiteX873" fmla="*/ 9984300 w 11218359"/>
              <a:gd name="connsiteY873" fmla="*/ 1353631 h 1353631"/>
              <a:gd name="connsiteX874" fmla="*/ 9995778 w 11218359"/>
              <a:gd name="connsiteY874" fmla="*/ 1353631 h 1353631"/>
              <a:gd name="connsiteX875" fmla="*/ 10007208 w 11218359"/>
              <a:gd name="connsiteY875" fmla="*/ 1353631 h 1353631"/>
              <a:gd name="connsiteX876" fmla="*/ 10018638 w 11218359"/>
              <a:gd name="connsiteY876" fmla="*/ 1353631 h 1353631"/>
              <a:gd name="connsiteX877" fmla="*/ 10030068 w 11218359"/>
              <a:gd name="connsiteY877" fmla="*/ 1353631 h 1353631"/>
              <a:gd name="connsiteX878" fmla="*/ 10041498 w 11218359"/>
              <a:gd name="connsiteY878" fmla="*/ 1353631 h 1353631"/>
              <a:gd name="connsiteX879" fmla="*/ 10052976 w 11218359"/>
              <a:gd name="connsiteY879" fmla="*/ 1353631 h 1353631"/>
              <a:gd name="connsiteX880" fmla="*/ 10064405 w 11218359"/>
              <a:gd name="connsiteY880" fmla="*/ 1353631 h 1353631"/>
              <a:gd name="connsiteX881" fmla="*/ 10075835 w 11218359"/>
              <a:gd name="connsiteY881" fmla="*/ 1353631 h 1353631"/>
              <a:gd name="connsiteX882" fmla="*/ 10087266 w 11218359"/>
              <a:gd name="connsiteY882" fmla="*/ 1353631 h 1353631"/>
              <a:gd name="connsiteX883" fmla="*/ 10098695 w 11218359"/>
              <a:gd name="connsiteY883" fmla="*/ 1353631 h 1353631"/>
              <a:gd name="connsiteX884" fmla="*/ 10110174 w 11218359"/>
              <a:gd name="connsiteY884" fmla="*/ 1353631 h 1353631"/>
              <a:gd name="connsiteX885" fmla="*/ 10121603 w 11218359"/>
              <a:gd name="connsiteY885" fmla="*/ 1353631 h 1353631"/>
              <a:gd name="connsiteX886" fmla="*/ 10133033 w 11218359"/>
              <a:gd name="connsiteY886" fmla="*/ 1353631 h 1353631"/>
              <a:gd name="connsiteX887" fmla="*/ 10144463 w 11218359"/>
              <a:gd name="connsiteY887" fmla="*/ 1353631 h 1353631"/>
              <a:gd name="connsiteX888" fmla="*/ 10155893 w 11218359"/>
              <a:gd name="connsiteY888" fmla="*/ 1353631 h 1353631"/>
              <a:gd name="connsiteX889" fmla="*/ 10167371 w 11218359"/>
              <a:gd name="connsiteY889" fmla="*/ 1353631 h 1353631"/>
              <a:gd name="connsiteX890" fmla="*/ 10178801 w 11218359"/>
              <a:gd name="connsiteY890" fmla="*/ 1353631 h 1353631"/>
              <a:gd name="connsiteX891" fmla="*/ 10190230 w 11218359"/>
              <a:gd name="connsiteY891" fmla="*/ 1353631 h 1353631"/>
              <a:gd name="connsiteX892" fmla="*/ 10201661 w 11218359"/>
              <a:gd name="connsiteY892" fmla="*/ 1353631 h 1353631"/>
              <a:gd name="connsiteX893" fmla="*/ 10213091 w 11218359"/>
              <a:gd name="connsiteY893" fmla="*/ 1353631 h 1353631"/>
              <a:gd name="connsiteX894" fmla="*/ 10224569 w 11218359"/>
              <a:gd name="connsiteY894" fmla="*/ 1353631 h 1353631"/>
              <a:gd name="connsiteX895" fmla="*/ 10235998 w 11218359"/>
              <a:gd name="connsiteY895" fmla="*/ 1353631 h 1353631"/>
              <a:gd name="connsiteX896" fmla="*/ 10247428 w 11218359"/>
              <a:gd name="connsiteY896" fmla="*/ 1353631 h 1353631"/>
              <a:gd name="connsiteX897" fmla="*/ 10258859 w 11218359"/>
              <a:gd name="connsiteY897" fmla="*/ 1353631 h 1353631"/>
              <a:gd name="connsiteX898" fmla="*/ 10270288 w 11218359"/>
              <a:gd name="connsiteY898" fmla="*/ 1353631 h 1353631"/>
              <a:gd name="connsiteX899" fmla="*/ 10281767 w 11218359"/>
              <a:gd name="connsiteY899" fmla="*/ 1353631 h 1353631"/>
              <a:gd name="connsiteX900" fmla="*/ 10293196 w 11218359"/>
              <a:gd name="connsiteY900" fmla="*/ 1353631 h 1353631"/>
              <a:gd name="connsiteX901" fmla="*/ 10304626 w 11218359"/>
              <a:gd name="connsiteY901" fmla="*/ 1353631 h 1353631"/>
              <a:gd name="connsiteX902" fmla="*/ 10316056 w 11218359"/>
              <a:gd name="connsiteY902" fmla="*/ 1353631 h 1353631"/>
              <a:gd name="connsiteX903" fmla="*/ 10327486 w 11218359"/>
              <a:gd name="connsiteY903" fmla="*/ 1353631 h 1353631"/>
              <a:gd name="connsiteX904" fmla="*/ 10338963 w 11218359"/>
              <a:gd name="connsiteY904" fmla="*/ 1353631 h 1353631"/>
              <a:gd name="connsiteX905" fmla="*/ 10350394 w 11218359"/>
              <a:gd name="connsiteY905" fmla="*/ 1353631 h 1353631"/>
              <a:gd name="connsiteX906" fmla="*/ 10361823 w 11218359"/>
              <a:gd name="connsiteY906" fmla="*/ 1353631 h 1353631"/>
              <a:gd name="connsiteX907" fmla="*/ 10373254 w 11218359"/>
              <a:gd name="connsiteY907" fmla="*/ 1353631 h 1353631"/>
              <a:gd name="connsiteX908" fmla="*/ 10384684 w 11218359"/>
              <a:gd name="connsiteY908" fmla="*/ 1353631 h 1353631"/>
              <a:gd name="connsiteX909" fmla="*/ 10396161 w 11218359"/>
              <a:gd name="connsiteY909" fmla="*/ 1353631 h 1353631"/>
              <a:gd name="connsiteX910" fmla="*/ 10407591 w 11218359"/>
              <a:gd name="connsiteY910" fmla="*/ 1353631 h 1353631"/>
              <a:gd name="connsiteX911" fmla="*/ 10419021 w 11218359"/>
              <a:gd name="connsiteY911" fmla="*/ 1353631 h 1353631"/>
              <a:gd name="connsiteX912" fmla="*/ 10430452 w 11218359"/>
              <a:gd name="connsiteY912" fmla="*/ 1353631 h 1353631"/>
              <a:gd name="connsiteX913" fmla="*/ 10441881 w 11218359"/>
              <a:gd name="connsiteY913" fmla="*/ 1353631 h 1353631"/>
              <a:gd name="connsiteX914" fmla="*/ 10453358 w 11218359"/>
              <a:gd name="connsiteY914" fmla="*/ 1353631 h 1353631"/>
              <a:gd name="connsiteX915" fmla="*/ 10464789 w 11218359"/>
              <a:gd name="connsiteY915" fmla="*/ 1353631 h 1353631"/>
              <a:gd name="connsiteX916" fmla="*/ 10476219 w 11218359"/>
              <a:gd name="connsiteY916" fmla="*/ 1353631 h 1353631"/>
              <a:gd name="connsiteX917" fmla="*/ 10487649 w 11218359"/>
              <a:gd name="connsiteY917" fmla="*/ 1353631 h 1353631"/>
              <a:gd name="connsiteX918" fmla="*/ 10499079 w 11218359"/>
              <a:gd name="connsiteY918" fmla="*/ 1353631 h 1353631"/>
              <a:gd name="connsiteX919" fmla="*/ 10510556 w 11218359"/>
              <a:gd name="connsiteY919" fmla="*/ 1353631 h 1353631"/>
              <a:gd name="connsiteX920" fmla="*/ 10521987 w 11218359"/>
              <a:gd name="connsiteY920" fmla="*/ 1353631 h 1353631"/>
              <a:gd name="connsiteX921" fmla="*/ 10533416 w 11218359"/>
              <a:gd name="connsiteY921" fmla="*/ 1353631 h 1353631"/>
              <a:gd name="connsiteX922" fmla="*/ 10544847 w 11218359"/>
              <a:gd name="connsiteY922" fmla="*/ 1353631 h 1353631"/>
              <a:gd name="connsiteX923" fmla="*/ 10556277 w 11218359"/>
              <a:gd name="connsiteY923" fmla="*/ 1353631 h 1353631"/>
              <a:gd name="connsiteX924" fmla="*/ 10567754 w 11218359"/>
              <a:gd name="connsiteY924" fmla="*/ 1353631 h 1353631"/>
              <a:gd name="connsiteX925" fmla="*/ 10579184 w 11218359"/>
              <a:gd name="connsiteY925" fmla="*/ 1353631 h 1353631"/>
              <a:gd name="connsiteX926" fmla="*/ 10590614 w 11218359"/>
              <a:gd name="connsiteY926" fmla="*/ 1353631 h 1353631"/>
              <a:gd name="connsiteX927" fmla="*/ 10602045 w 11218359"/>
              <a:gd name="connsiteY927" fmla="*/ 1353631 h 1353631"/>
              <a:gd name="connsiteX928" fmla="*/ 10613474 w 11218359"/>
              <a:gd name="connsiteY928" fmla="*/ 1353631 h 1353631"/>
              <a:gd name="connsiteX929" fmla="*/ 10624951 w 11218359"/>
              <a:gd name="connsiteY929" fmla="*/ 1353631 h 1353631"/>
              <a:gd name="connsiteX930" fmla="*/ 10636382 w 11218359"/>
              <a:gd name="connsiteY930" fmla="*/ 1353631 h 1353631"/>
              <a:gd name="connsiteX931" fmla="*/ 10647812 w 11218359"/>
              <a:gd name="connsiteY931" fmla="*/ 1353631 h 1353631"/>
              <a:gd name="connsiteX932" fmla="*/ 10659241 w 11218359"/>
              <a:gd name="connsiteY932" fmla="*/ 1353631 h 1353631"/>
              <a:gd name="connsiteX933" fmla="*/ 10670672 w 11218359"/>
              <a:gd name="connsiteY933" fmla="*/ 1353631 h 1353631"/>
              <a:gd name="connsiteX934" fmla="*/ 10682149 w 11218359"/>
              <a:gd name="connsiteY934" fmla="*/ 1353631 h 1353631"/>
              <a:gd name="connsiteX935" fmla="*/ 10693580 w 11218359"/>
              <a:gd name="connsiteY935" fmla="*/ 1353631 h 1353631"/>
              <a:gd name="connsiteX936" fmla="*/ 10705009 w 11218359"/>
              <a:gd name="connsiteY936" fmla="*/ 1353631 h 1353631"/>
              <a:gd name="connsiteX937" fmla="*/ 10716439 w 11218359"/>
              <a:gd name="connsiteY937" fmla="*/ 1353631 h 1353631"/>
              <a:gd name="connsiteX938" fmla="*/ 10727870 w 11218359"/>
              <a:gd name="connsiteY938" fmla="*/ 1353631 h 1353631"/>
              <a:gd name="connsiteX939" fmla="*/ 10739347 w 11218359"/>
              <a:gd name="connsiteY939" fmla="*/ 1353631 h 1353631"/>
              <a:gd name="connsiteX940" fmla="*/ 10750778 w 11218359"/>
              <a:gd name="connsiteY940" fmla="*/ 1353631 h 1353631"/>
              <a:gd name="connsiteX941" fmla="*/ 10762207 w 11218359"/>
              <a:gd name="connsiteY941" fmla="*/ 1353631 h 1353631"/>
              <a:gd name="connsiteX942" fmla="*/ 10773637 w 11218359"/>
              <a:gd name="connsiteY942" fmla="*/ 1353631 h 1353631"/>
              <a:gd name="connsiteX943" fmla="*/ 10785067 w 11218359"/>
              <a:gd name="connsiteY943" fmla="*/ 1353631 h 1353631"/>
              <a:gd name="connsiteX944" fmla="*/ 10796544 w 11218359"/>
              <a:gd name="connsiteY944" fmla="*/ 1353631 h 1353631"/>
              <a:gd name="connsiteX945" fmla="*/ 10807975 w 11218359"/>
              <a:gd name="connsiteY945" fmla="*/ 1353631 h 1353631"/>
              <a:gd name="connsiteX946" fmla="*/ 10819405 w 11218359"/>
              <a:gd name="connsiteY946" fmla="*/ 1353631 h 1353631"/>
              <a:gd name="connsiteX947" fmla="*/ 10830834 w 11218359"/>
              <a:gd name="connsiteY947" fmla="*/ 1353631 h 1353631"/>
              <a:gd name="connsiteX948" fmla="*/ 10842265 w 11218359"/>
              <a:gd name="connsiteY948" fmla="*/ 1353631 h 1353631"/>
              <a:gd name="connsiteX949" fmla="*/ 10853742 w 11218359"/>
              <a:gd name="connsiteY949" fmla="*/ 1353631 h 1353631"/>
              <a:gd name="connsiteX950" fmla="*/ 10865173 w 11218359"/>
              <a:gd name="connsiteY950" fmla="*/ 1353631 h 1353631"/>
              <a:gd name="connsiteX951" fmla="*/ 10876602 w 11218359"/>
              <a:gd name="connsiteY951" fmla="*/ 1353631 h 1353631"/>
              <a:gd name="connsiteX952" fmla="*/ 10888032 w 11218359"/>
              <a:gd name="connsiteY952" fmla="*/ 1353631 h 1353631"/>
              <a:gd name="connsiteX953" fmla="*/ 10899463 w 11218359"/>
              <a:gd name="connsiteY953" fmla="*/ 1353631 h 1353631"/>
              <a:gd name="connsiteX954" fmla="*/ 10910892 w 11218359"/>
              <a:gd name="connsiteY954" fmla="*/ 1353631 h 1353631"/>
              <a:gd name="connsiteX955" fmla="*/ 10922369 w 11218359"/>
              <a:gd name="connsiteY955" fmla="*/ 1353631 h 1353631"/>
              <a:gd name="connsiteX956" fmla="*/ 10933800 w 11218359"/>
              <a:gd name="connsiteY956" fmla="*/ 1353631 h 1353631"/>
              <a:gd name="connsiteX957" fmla="*/ 10945230 w 11218359"/>
              <a:gd name="connsiteY957" fmla="*/ 1353631 h 1353631"/>
              <a:gd name="connsiteX958" fmla="*/ 10956660 w 11218359"/>
              <a:gd name="connsiteY958" fmla="*/ 1353631 h 1353631"/>
              <a:gd name="connsiteX959" fmla="*/ 10968090 w 11218359"/>
              <a:gd name="connsiteY959" fmla="*/ 1353631 h 1353631"/>
              <a:gd name="connsiteX960" fmla="*/ 10979567 w 11218359"/>
              <a:gd name="connsiteY960" fmla="*/ 1353631 h 1353631"/>
              <a:gd name="connsiteX961" fmla="*/ 10990998 w 11218359"/>
              <a:gd name="connsiteY961" fmla="*/ 1353631 h 1353631"/>
              <a:gd name="connsiteX962" fmla="*/ 11002427 w 11218359"/>
              <a:gd name="connsiteY962" fmla="*/ 1353631 h 1353631"/>
              <a:gd name="connsiteX963" fmla="*/ 11013858 w 11218359"/>
              <a:gd name="connsiteY963" fmla="*/ 1353631 h 1353631"/>
              <a:gd name="connsiteX964" fmla="*/ 11025287 w 11218359"/>
              <a:gd name="connsiteY964" fmla="*/ 1353631 h 1353631"/>
              <a:gd name="connsiteX965" fmla="*/ 11036765 w 11218359"/>
              <a:gd name="connsiteY965" fmla="*/ 1353631 h 1353631"/>
              <a:gd name="connsiteX966" fmla="*/ 11048195 w 11218359"/>
              <a:gd name="connsiteY966" fmla="*/ 1353631 h 1353631"/>
              <a:gd name="connsiteX967" fmla="*/ 11059625 w 11218359"/>
              <a:gd name="connsiteY967" fmla="*/ 1353631 h 1353631"/>
              <a:gd name="connsiteX968" fmla="*/ 11071056 w 11218359"/>
              <a:gd name="connsiteY968" fmla="*/ 1353631 h 1353631"/>
              <a:gd name="connsiteX969" fmla="*/ 11082485 w 11218359"/>
              <a:gd name="connsiteY969" fmla="*/ 1353631 h 1353631"/>
              <a:gd name="connsiteX970" fmla="*/ 11093962 w 11218359"/>
              <a:gd name="connsiteY970" fmla="*/ 1353631 h 1353631"/>
              <a:gd name="connsiteX971" fmla="*/ 11105393 w 11218359"/>
              <a:gd name="connsiteY971" fmla="*/ 1353631 h 1353631"/>
              <a:gd name="connsiteX972" fmla="*/ 11116823 w 11218359"/>
              <a:gd name="connsiteY972" fmla="*/ 1353631 h 1353631"/>
              <a:gd name="connsiteX973" fmla="*/ 11128253 w 11218359"/>
              <a:gd name="connsiteY973" fmla="*/ 1353631 h 1353631"/>
              <a:gd name="connsiteX974" fmla="*/ 11139683 w 11218359"/>
              <a:gd name="connsiteY974" fmla="*/ 1353631 h 1353631"/>
              <a:gd name="connsiteX975" fmla="*/ 11151160 w 11218359"/>
              <a:gd name="connsiteY975" fmla="*/ 1353631 h 1353631"/>
              <a:gd name="connsiteX976" fmla="*/ 11162591 w 11218359"/>
              <a:gd name="connsiteY976" fmla="*/ 1353631 h 1353631"/>
              <a:gd name="connsiteX977" fmla="*/ 11174020 w 11218359"/>
              <a:gd name="connsiteY977" fmla="*/ 1353631 h 1353631"/>
              <a:gd name="connsiteX978" fmla="*/ 11185451 w 11218359"/>
              <a:gd name="connsiteY978" fmla="*/ 1353631 h 1353631"/>
              <a:gd name="connsiteX979" fmla="*/ 11196881 w 11218359"/>
              <a:gd name="connsiteY979" fmla="*/ 1353631 h 1353631"/>
              <a:gd name="connsiteX980" fmla="*/ 11208358 w 11218359"/>
              <a:gd name="connsiteY980" fmla="*/ 1353631 h 1353631"/>
              <a:gd name="connsiteX981" fmla="*/ 11218359 w 11218359"/>
              <a:gd name="connsiteY981" fmla="*/ 1353631 h 1353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353631">
                <a:moveTo>
                  <a:pt x="0" y="1353631"/>
                </a:moveTo>
                <a:lnTo>
                  <a:pt x="9149" y="1353631"/>
                </a:lnTo>
                <a:lnTo>
                  <a:pt x="20588" y="1353631"/>
                </a:lnTo>
                <a:lnTo>
                  <a:pt x="32028" y="1353631"/>
                </a:lnTo>
                <a:lnTo>
                  <a:pt x="43467" y="1353631"/>
                </a:lnTo>
                <a:lnTo>
                  <a:pt x="54907" y="1353631"/>
                </a:lnTo>
                <a:lnTo>
                  <a:pt x="66346" y="1353631"/>
                </a:lnTo>
                <a:lnTo>
                  <a:pt x="77786" y="1353631"/>
                </a:lnTo>
                <a:lnTo>
                  <a:pt x="89225" y="1353631"/>
                </a:lnTo>
                <a:lnTo>
                  <a:pt x="100665" y="1353631"/>
                </a:lnTo>
                <a:lnTo>
                  <a:pt x="112104" y="1353631"/>
                </a:lnTo>
                <a:lnTo>
                  <a:pt x="123544" y="1353631"/>
                </a:lnTo>
                <a:lnTo>
                  <a:pt x="134979" y="1353631"/>
                </a:lnTo>
                <a:lnTo>
                  <a:pt x="146423" y="1353631"/>
                </a:lnTo>
                <a:lnTo>
                  <a:pt x="157858" y="1353631"/>
                </a:lnTo>
                <a:lnTo>
                  <a:pt x="169297" y="1353631"/>
                </a:lnTo>
                <a:lnTo>
                  <a:pt x="180737" y="1353631"/>
                </a:lnTo>
                <a:lnTo>
                  <a:pt x="192176" y="1353631"/>
                </a:lnTo>
                <a:lnTo>
                  <a:pt x="203616" y="1353631"/>
                </a:lnTo>
                <a:lnTo>
                  <a:pt x="215055" y="1353631"/>
                </a:lnTo>
                <a:lnTo>
                  <a:pt x="226495" y="1353631"/>
                </a:lnTo>
                <a:lnTo>
                  <a:pt x="237935" y="1353631"/>
                </a:lnTo>
                <a:lnTo>
                  <a:pt x="249374" y="1353631"/>
                </a:lnTo>
                <a:lnTo>
                  <a:pt x="260814" y="1353631"/>
                </a:lnTo>
                <a:lnTo>
                  <a:pt x="272253" y="1353631"/>
                </a:lnTo>
                <a:lnTo>
                  <a:pt x="283693" y="1353631"/>
                </a:lnTo>
                <a:lnTo>
                  <a:pt x="295132" y="1353631"/>
                </a:lnTo>
                <a:lnTo>
                  <a:pt x="306572" y="1353631"/>
                </a:lnTo>
                <a:lnTo>
                  <a:pt x="318011" y="1353631"/>
                </a:lnTo>
                <a:lnTo>
                  <a:pt x="329451" y="1353631"/>
                </a:lnTo>
                <a:lnTo>
                  <a:pt x="340890" y="1353631"/>
                </a:lnTo>
                <a:lnTo>
                  <a:pt x="352330" y="1353631"/>
                </a:lnTo>
                <a:lnTo>
                  <a:pt x="363769" y="1353631"/>
                </a:lnTo>
                <a:lnTo>
                  <a:pt x="375209" y="1353631"/>
                </a:lnTo>
                <a:lnTo>
                  <a:pt x="386648" y="1353631"/>
                </a:lnTo>
                <a:lnTo>
                  <a:pt x="398088" y="1353631"/>
                </a:lnTo>
                <a:lnTo>
                  <a:pt x="409527" y="1353631"/>
                </a:lnTo>
                <a:lnTo>
                  <a:pt x="420967" y="1353631"/>
                </a:lnTo>
                <a:lnTo>
                  <a:pt x="432406" y="1353631"/>
                </a:lnTo>
                <a:lnTo>
                  <a:pt x="443846" y="1353631"/>
                </a:lnTo>
                <a:lnTo>
                  <a:pt x="455285" y="1353631"/>
                </a:lnTo>
                <a:lnTo>
                  <a:pt x="466725" y="1353631"/>
                </a:lnTo>
                <a:lnTo>
                  <a:pt x="478165" y="1353631"/>
                </a:lnTo>
                <a:lnTo>
                  <a:pt x="489604" y="1353631"/>
                </a:lnTo>
                <a:lnTo>
                  <a:pt x="501044" y="1353631"/>
                </a:lnTo>
                <a:lnTo>
                  <a:pt x="512483" y="1353631"/>
                </a:lnTo>
                <a:lnTo>
                  <a:pt x="523923" y="1353631"/>
                </a:lnTo>
                <a:lnTo>
                  <a:pt x="535362" y="1353631"/>
                </a:lnTo>
                <a:lnTo>
                  <a:pt x="546802" y="1353631"/>
                </a:lnTo>
                <a:lnTo>
                  <a:pt x="558241" y="1353631"/>
                </a:lnTo>
                <a:lnTo>
                  <a:pt x="569681" y="1353631"/>
                </a:lnTo>
                <a:lnTo>
                  <a:pt x="581120" y="1353631"/>
                </a:lnTo>
                <a:lnTo>
                  <a:pt x="592560" y="1353631"/>
                </a:lnTo>
                <a:lnTo>
                  <a:pt x="603999" y="1353631"/>
                </a:lnTo>
                <a:lnTo>
                  <a:pt x="615439" y="1353631"/>
                </a:lnTo>
                <a:lnTo>
                  <a:pt x="626878" y="1353631"/>
                </a:lnTo>
                <a:lnTo>
                  <a:pt x="638318" y="1353631"/>
                </a:lnTo>
                <a:lnTo>
                  <a:pt x="649757" y="1353631"/>
                </a:lnTo>
                <a:lnTo>
                  <a:pt x="661192" y="1353631"/>
                </a:lnTo>
                <a:lnTo>
                  <a:pt x="672632" y="1353631"/>
                </a:lnTo>
                <a:lnTo>
                  <a:pt x="684071" y="1353631"/>
                </a:lnTo>
                <a:lnTo>
                  <a:pt x="695511" y="1353631"/>
                </a:lnTo>
                <a:lnTo>
                  <a:pt x="706950" y="1353631"/>
                </a:lnTo>
                <a:lnTo>
                  <a:pt x="718390" y="1353631"/>
                </a:lnTo>
                <a:lnTo>
                  <a:pt x="729829" y="1353631"/>
                </a:lnTo>
                <a:lnTo>
                  <a:pt x="741269" y="1353631"/>
                </a:lnTo>
                <a:lnTo>
                  <a:pt x="752708" y="1353631"/>
                </a:lnTo>
                <a:lnTo>
                  <a:pt x="764148" y="1353631"/>
                </a:lnTo>
                <a:lnTo>
                  <a:pt x="775587" y="1353631"/>
                </a:lnTo>
                <a:lnTo>
                  <a:pt x="787027" y="1353631"/>
                </a:lnTo>
                <a:lnTo>
                  <a:pt x="798467" y="1353631"/>
                </a:lnTo>
                <a:lnTo>
                  <a:pt x="809906" y="1353631"/>
                </a:lnTo>
                <a:lnTo>
                  <a:pt x="821346" y="1353631"/>
                </a:lnTo>
                <a:lnTo>
                  <a:pt x="832785" y="1353631"/>
                </a:lnTo>
                <a:lnTo>
                  <a:pt x="844225" y="1353631"/>
                </a:lnTo>
                <a:lnTo>
                  <a:pt x="855664" y="1353631"/>
                </a:lnTo>
                <a:lnTo>
                  <a:pt x="867104" y="1353631"/>
                </a:lnTo>
                <a:lnTo>
                  <a:pt x="878543" y="1353631"/>
                </a:lnTo>
                <a:lnTo>
                  <a:pt x="889983" y="1353631"/>
                </a:lnTo>
                <a:lnTo>
                  <a:pt x="901422" y="1353631"/>
                </a:lnTo>
                <a:lnTo>
                  <a:pt x="912862" y="1353631"/>
                </a:lnTo>
                <a:lnTo>
                  <a:pt x="924301" y="1353631"/>
                </a:lnTo>
                <a:lnTo>
                  <a:pt x="935741" y="1353631"/>
                </a:lnTo>
                <a:lnTo>
                  <a:pt x="947180" y="1353631"/>
                </a:lnTo>
                <a:lnTo>
                  <a:pt x="958620" y="1353631"/>
                </a:lnTo>
                <a:lnTo>
                  <a:pt x="970059" y="1353631"/>
                </a:lnTo>
                <a:lnTo>
                  <a:pt x="981499" y="1353631"/>
                </a:lnTo>
                <a:lnTo>
                  <a:pt x="992938" y="1353631"/>
                </a:lnTo>
                <a:lnTo>
                  <a:pt x="1004378" y="1353631"/>
                </a:lnTo>
                <a:lnTo>
                  <a:pt x="1015818" y="1353631"/>
                </a:lnTo>
                <a:lnTo>
                  <a:pt x="1027257" y="1353631"/>
                </a:lnTo>
                <a:lnTo>
                  <a:pt x="1038697" y="1353631"/>
                </a:lnTo>
                <a:lnTo>
                  <a:pt x="1050136" y="1353631"/>
                </a:lnTo>
                <a:lnTo>
                  <a:pt x="1061576" y="1353631"/>
                </a:lnTo>
                <a:lnTo>
                  <a:pt x="1073015" y="1353631"/>
                </a:lnTo>
                <a:lnTo>
                  <a:pt x="1084455" y="1353631"/>
                </a:lnTo>
                <a:lnTo>
                  <a:pt x="1095894" y="1353631"/>
                </a:lnTo>
                <a:lnTo>
                  <a:pt x="1107334" y="1353631"/>
                </a:lnTo>
                <a:lnTo>
                  <a:pt x="1118773" y="1353631"/>
                </a:lnTo>
                <a:lnTo>
                  <a:pt x="1130213" y="1353631"/>
                </a:lnTo>
                <a:lnTo>
                  <a:pt x="1141652" y="1353631"/>
                </a:lnTo>
                <a:lnTo>
                  <a:pt x="1153092" y="1353631"/>
                </a:lnTo>
                <a:lnTo>
                  <a:pt x="1164531" y="1353631"/>
                </a:lnTo>
                <a:lnTo>
                  <a:pt x="1175971" y="1353631"/>
                </a:lnTo>
                <a:lnTo>
                  <a:pt x="1187406" y="1353631"/>
                </a:lnTo>
                <a:lnTo>
                  <a:pt x="1198845" y="1353631"/>
                </a:lnTo>
                <a:lnTo>
                  <a:pt x="1210285" y="1353631"/>
                </a:lnTo>
                <a:lnTo>
                  <a:pt x="1221724" y="1353631"/>
                </a:lnTo>
                <a:lnTo>
                  <a:pt x="1233164" y="1353631"/>
                </a:lnTo>
                <a:lnTo>
                  <a:pt x="1244603" y="1353631"/>
                </a:lnTo>
                <a:lnTo>
                  <a:pt x="1256043" y="1353631"/>
                </a:lnTo>
                <a:lnTo>
                  <a:pt x="1267482" y="1353631"/>
                </a:lnTo>
                <a:lnTo>
                  <a:pt x="1278922" y="1353631"/>
                </a:lnTo>
                <a:lnTo>
                  <a:pt x="1290361" y="1353631"/>
                </a:lnTo>
                <a:lnTo>
                  <a:pt x="1301801" y="1353631"/>
                </a:lnTo>
                <a:lnTo>
                  <a:pt x="1313240" y="1353631"/>
                </a:lnTo>
                <a:lnTo>
                  <a:pt x="1324680" y="1353631"/>
                </a:lnTo>
                <a:lnTo>
                  <a:pt x="1336120" y="1353631"/>
                </a:lnTo>
                <a:lnTo>
                  <a:pt x="1347559" y="1353631"/>
                </a:lnTo>
                <a:lnTo>
                  <a:pt x="1358999" y="1353631"/>
                </a:lnTo>
                <a:lnTo>
                  <a:pt x="1370438" y="1353631"/>
                </a:lnTo>
                <a:lnTo>
                  <a:pt x="1381878" y="1353631"/>
                </a:lnTo>
                <a:lnTo>
                  <a:pt x="1393317" y="1353631"/>
                </a:lnTo>
                <a:lnTo>
                  <a:pt x="1404757" y="1353631"/>
                </a:lnTo>
                <a:lnTo>
                  <a:pt x="1416196" y="1353631"/>
                </a:lnTo>
                <a:lnTo>
                  <a:pt x="1427636" y="1353631"/>
                </a:lnTo>
                <a:lnTo>
                  <a:pt x="1439075" y="1353631"/>
                </a:lnTo>
                <a:lnTo>
                  <a:pt x="1450515" y="1353631"/>
                </a:lnTo>
                <a:lnTo>
                  <a:pt x="1461954" y="1353631"/>
                </a:lnTo>
                <a:lnTo>
                  <a:pt x="1473394" y="1353631"/>
                </a:lnTo>
                <a:lnTo>
                  <a:pt x="1484833" y="1353631"/>
                </a:lnTo>
                <a:lnTo>
                  <a:pt x="1496273" y="1353631"/>
                </a:lnTo>
                <a:lnTo>
                  <a:pt x="1507712" y="1353631"/>
                </a:lnTo>
                <a:lnTo>
                  <a:pt x="1519152" y="1353631"/>
                </a:lnTo>
                <a:lnTo>
                  <a:pt x="1530591" y="1353631"/>
                </a:lnTo>
                <a:lnTo>
                  <a:pt x="1542031" y="1353631"/>
                </a:lnTo>
                <a:lnTo>
                  <a:pt x="1553471" y="1353631"/>
                </a:lnTo>
                <a:lnTo>
                  <a:pt x="1564910" y="1353631"/>
                </a:lnTo>
                <a:lnTo>
                  <a:pt x="1576349" y="1353631"/>
                </a:lnTo>
                <a:lnTo>
                  <a:pt x="1587789" y="1353631"/>
                </a:lnTo>
                <a:lnTo>
                  <a:pt x="1599229" y="1353631"/>
                </a:lnTo>
                <a:lnTo>
                  <a:pt x="1610668" y="1353631"/>
                </a:lnTo>
                <a:lnTo>
                  <a:pt x="1622107" y="1353631"/>
                </a:lnTo>
                <a:lnTo>
                  <a:pt x="1633547" y="1353631"/>
                </a:lnTo>
                <a:lnTo>
                  <a:pt x="1644987" y="1353631"/>
                </a:lnTo>
                <a:lnTo>
                  <a:pt x="1656426" y="1353631"/>
                </a:lnTo>
                <a:lnTo>
                  <a:pt x="1667866" y="1353631"/>
                </a:lnTo>
                <a:lnTo>
                  <a:pt x="1679305" y="1353631"/>
                </a:lnTo>
                <a:lnTo>
                  <a:pt x="1690745" y="1353631"/>
                </a:lnTo>
                <a:lnTo>
                  <a:pt x="1702184" y="1353631"/>
                </a:lnTo>
                <a:lnTo>
                  <a:pt x="1713619" y="1353631"/>
                </a:lnTo>
                <a:lnTo>
                  <a:pt x="1725063" y="1353631"/>
                </a:lnTo>
                <a:lnTo>
                  <a:pt x="1736498" y="1353631"/>
                </a:lnTo>
                <a:lnTo>
                  <a:pt x="1747938" y="1353631"/>
                </a:lnTo>
                <a:lnTo>
                  <a:pt x="1759377" y="1353631"/>
                </a:lnTo>
                <a:lnTo>
                  <a:pt x="1770817" y="1353631"/>
                </a:lnTo>
                <a:lnTo>
                  <a:pt x="1782256" y="1353631"/>
                </a:lnTo>
                <a:lnTo>
                  <a:pt x="1793696" y="1353631"/>
                </a:lnTo>
                <a:lnTo>
                  <a:pt x="1805135" y="1353631"/>
                </a:lnTo>
                <a:lnTo>
                  <a:pt x="1816575" y="1353631"/>
                </a:lnTo>
                <a:lnTo>
                  <a:pt x="1828014" y="1353631"/>
                </a:lnTo>
                <a:lnTo>
                  <a:pt x="1839454" y="1353631"/>
                </a:lnTo>
                <a:lnTo>
                  <a:pt x="1850893" y="1353631"/>
                </a:lnTo>
                <a:lnTo>
                  <a:pt x="1862333" y="1353631"/>
                </a:lnTo>
                <a:lnTo>
                  <a:pt x="1873772" y="1353631"/>
                </a:lnTo>
                <a:lnTo>
                  <a:pt x="1885212" y="1353631"/>
                </a:lnTo>
                <a:lnTo>
                  <a:pt x="1896651" y="1353631"/>
                </a:lnTo>
                <a:lnTo>
                  <a:pt x="1908091" y="1353631"/>
                </a:lnTo>
                <a:lnTo>
                  <a:pt x="1919531" y="1353631"/>
                </a:lnTo>
                <a:lnTo>
                  <a:pt x="1930970" y="1353631"/>
                </a:lnTo>
                <a:lnTo>
                  <a:pt x="1942409" y="1353631"/>
                </a:lnTo>
                <a:lnTo>
                  <a:pt x="1953849" y="1353631"/>
                </a:lnTo>
                <a:lnTo>
                  <a:pt x="1965289" y="1353631"/>
                </a:lnTo>
                <a:lnTo>
                  <a:pt x="1976728" y="1353631"/>
                </a:lnTo>
                <a:lnTo>
                  <a:pt x="1988168" y="1353631"/>
                </a:lnTo>
                <a:lnTo>
                  <a:pt x="1999607" y="1353631"/>
                </a:lnTo>
                <a:lnTo>
                  <a:pt x="2011047" y="1353631"/>
                </a:lnTo>
                <a:lnTo>
                  <a:pt x="2022486" y="1353631"/>
                </a:lnTo>
                <a:lnTo>
                  <a:pt x="2033926" y="1353631"/>
                </a:lnTo>
                <a:lnTo>
                  <a:pt x="2045365" y="1353631"/>
                </a:lnTo>
                <a:lnTo>
                  <a:pt x="2056805" y="1353631"/>
                </a:lnTo>
                <a:lnTo>
                  <a:pt x="2068244" y="1353631"/>
                </a:lnTo>
                <a:lnTo>
                  <a:pt x="2079684" y="1353631"/>
                </a:lnTo>
                <a:lnTo>
                  <a:pt x="2091123" y="1353631"/>
                </a:lnTo>
                <a:lnTo>
                  <a:pt x="2102563" y="1353631"/>
                </a:lnTo>
                <a:lnTo>
                  <a:pt x="2114002" y="1353631"/>
                </a:lnTo>
                <a:lnTo>
                  <a:pt x="2125442" y="1353631"/>
                </a:lnTo>
                <a:lnTo>
                  <a:pt x="2136882" y="1353631"/>
                </a:lnTo>
                <a:lnTo>
                  <a:pt x="2148321" y="1353631"/>
                </a:lnTo>
                <a:lnTo>
                  <a:pt x="2159760" y="1353631"/>
                </a:lnTo>
                <a:lnTo>
                  <a:pt x="2171200" y="1353631"/>
                </a:lnTo>
                <a:lnTo>
                  <a:pt x="2182640" y="1353631"/>
                </a:lnTo>
                <a:lnTo>
                  <a:pt x="2194079" y="1353631"/>
                </a:lnTo>
                <a:lnTo>
                  <a:pt x="2205519" y="1353631"/>
                </a:lnTo>
                <a:lnTo>
                  <a:pt x="2216958" y="1353631"/>
                </a:lnTo>
                <a:lnTo>
                  <a:pt x="2228393" y="1353631"/>
                </a:lnTo>
                <a:lnTo>
                  <a:pt x="2239837" y="1353631"/>
                </a:lnTo>
                <a:lnTo>
                  <a:pt x="2251272" y="1353631"/>
                </a:lnTo>
                <a:lnTo>
                  <a:pt x="2262716" y="1353631"/>
                </a:lnTo>
                <a:lnTo>
                  <a:pt x="2274151" y="1353631"/>
                </a:lnTo>
                <a:lnTo>
                  <a:pt x="2285591" y="1353631"/>
                </a:lnTo>
                <a:lnTo>
                  <a:pt x="2297030" y="1353631"/>
                </a:lnTo>
                <a:lnTo>
                  <a:pt x="2308470" y="1353631"/>
                </a:lnTo>
                <a:lnTo>
                  <a:pt x="2319909" y="1353631"/>
                </a:lnTo>
                <a:lnTo>
                  <a:pt x="2331349" y="1353631"/>
                </a:lnTo>
                <a:lnTo>
                  <a:pt x="2342788" y="1353631"/>
                </a:lnTo>
                <a:lnTo>
                  <a:pt x="2354228" y="1353631"/>
                </a:lnTo>
                <a:lnTo>
                  <a:pt x="2365667" y="1353631"/>
                </a:lnTo>
                <a:lnTo>
                  <a:pt x="2377107" y="1353631"/>
                </a:lnTo>
                <a:lnTo>
                  <a:pt x="2388546" y="1353631"/>
                </a:lnTo>
                <a:lnTo>
                  <a:pt x="2399986" y="1353631"/>
                </a:lnTo>
                <a:lnTo>
                  <a:pt x="2411425" y="1353631"/>
                </a:lnTo>
                <a:lnTo>
                  <a:pt x="2422865" y="1353631"/>
                </a:lnTo>
                <a:lnTo>
                  <a:pt x="2434304" y="1353631"/>
                </a:lnTo>
                <a:lnTo>
                  <a:pt x="2445744" y="1353631"/>
                </a:lnTo>
                <a:lnTo>
                  <a:pt x="2457184" y="1353631"/>
                </a:lnTo>
                <a:lnTo>
                  <a:pt x="2468623" y="1353631"/>
                </a:lnTo>
                <a:lnTo>
                  <a:pt x="2480062" y="1353631"/>
                </a:lnTo>
                <a:lnTo>
                  <a:pt x="2491502" y="1353631"/>
                </a:lnTo>
                <a:lnTo>
                  <a:pt x="2502942" y="1353631"/>
                </a:lnTo>
                <a:lnTo>
                  <a:pt x="2514381" y="1353631"/>
                </a:lnTo>
                <a:lnTo>
                  <a:pt x="2525821" y="1353631"/>
                </a:lnTo>
                <a:lnTo>
                  <a:pt x="2537260" y="1353631"/>
                </a:lnTo>
                <a:lnTo>
                  <a:pt x="2548700" y="1353631"/>
                </a:lnTo>
                <a:lnTo>
                  <a:pt x="2560139" y="1353631"/>
                </a:lnTo>
                <a:lnTo>
                  <a:pt x="2571579" y="1353631"/>
                </a:lnTo>
                <a:lnTo>
                  <a:pt x="2583018" y="1353631"/>
                </a:lnTo>
                <a:lnTo>
                  <a:pt x="2594458" y="1353631"/>
                </a:lnTo>
                <a:lnTo>
                  <a:pt x="2605897" y="1353631"/>
                </a:lnTo>
                <a:lnTo>
                  <a:pt x="2617337" y="1353631"/>
                </a:lnTo>
                <a:lnTo>
                  <a:pt x="2628776" y="1353631"/>
                </a:lnTo>
                <a:lnTo>
                  <a:pt x="2640216" y="1353631"/>
                </a:lnTo>
                <a:lnTo>
                  <a:pt x="2651655" y="1353631"/>
                </a:lnTo>
                <a:lnTo>
                  <a:pt x="2663095" y="1353631"/>
                </a:lnTo>
                <a:lnTo>
                  <a:pt x="2674535" y="1353631"/>
                </a:lnTo>
                <a:lnTo>
                  <a:pt x="2685974" y="1353631"/>
                </a:lnTo>
                <a:lnTo>
                  <a:pt x="2697413" y="1353631"/>
                </a:lnTo>
                <a:lnTo>
                  <a:pt x="2708853" y="1353631"/>
                </a:lnTo>
                <a:lnTo>
                  <a:pt x="2720293" y="1353631"/>
                </a:lnTo>
                <a:lnTo>
                  <a:pt x="2731727" y="1353631"/>
                </a:lnTo>
                <a:lnTo>
                  <a:pt x="2743172" y="1353631"/>
                </a:lnTo>
                <a:lnTo>
                  <a:pt x="2754611" y="1353631"/>
                </a:lnTo>
                <a:lnTo>
                  <a:pt x="2766046" y="1353631"/>
                </a:lnTo>
                <a:lnTo>
                  <a:pt x="2777490" y="1353631"/>
                </a:lnTo>
                <a:lnTo>
                  <a:pt x="2788925" y="1353631"/>
                </a:lnTo>
                <a:lnTo>
                  <a:pt x="2800364" y="1353631"/>
                </a:lnTo>
                <a:lnTo>
                  <a:pt x="2811804" y="1353631"/>
                </a:lnTo>
                <a:lnTo>
                  <a:pt x="2823243" y="1353631"/>
                </a:lnTo>
                <a:lnTo>
                  <a:pt x="2834683" y="1353631"/>
                </a:lnTo>
                <a:lnTo>
                  <a:pt x="2846123" y="1353631"/>
                </a:lnTo>
                <a:lnTo>
                  <a:pt x="2857562" y="1353631"/>
                </a:lnTo>
                <a:lnTo>
                  <a:pt x="2869001" y="1353631"/>
                </a:lnTo>
                <a:lnTo>
                  <a:pt x="2880441" y="1353631"/>
                </a:lnTo>
                <a:lnTo>
                  <a:pt x="2891881" y="1353631"/>
                </a:lnTo>
                <a:lnTo>
                  <a:pt x="2903320" y="1353631"/>
                </a:lnTo>
                <a:lnTo>
                  <a:pt x="2914760" y="1353631"/>
                </a:lnTo>
                <a:lnTo>
                  <a:pt x="2926199" y="1353631"/>
                </a:lnTo>
                <a:lnTo>
                  <a:pt x="2937639" y="1353631"/>
                </a:lnTo>
                <a:lnTo>
                  <a:pt x="2949078" y="1353631"/>
                </a:lnTo>
                <a:lnTo>
                  <a:pt x="2960518" y="1353631"/>
                </a:lnTo>
                <a:lnTo>
                  <a:pt x="2971957" y="1353631"/>
                </a:lnTo>
                <a:lnTo>
                  <a:pt x="2983397" y="1353631"/>
                </a:lnTo>
                <a:lnTo>
                  <a:pt x="2994837" y="1353631"/>
                </a:lnTo>
                <a:lnTo>
                  <a:pt x="3006276" y="1353631"/>
                </a:lnTo>
                <a:lnTo>
                  <a:pt x="3017715" y="1353631"/>
                </a:lnTo>
                <a:lnTo>
                  <a:pt x="3029155" y="1353631"/>
                </a:lnTo>
                <a:lnTo>
                  <a:pt x="3040594" y="1353631"/>
                </a:lnTo>
                <a:lnTo>
                  <a:pt x="3052034" y="1353631"/>
                </a:lnTo>
                <a:lnTo>
                  <a:pt x="3063474" y="1353631"/>
                </a:lnTo>
                <a:lnTo>
                  <a:pt x="3074913" y="1353631"/>
                </a:lnTo>
                <a:lnTo>
                  <a:pt x="3086352" y="1353631"/>
                </a:lnTo>
                <a:lnTo>
                  <a:pt x="3097792" y="1353631"/>
                </a:lnTo>
                <a:lnTo>
                  <a:pt x="3109232" y="1353631"/>
                </a:lnTo>
                <a:lnTo>
                  <a:pt x="3120671" y="1353631"/>
                </a:lnTo>
                <a:lnTo>
                  <a:pt x="3132111" y="1353631"/>
                </a:lnTo>
                <a:lnTo>
                  <a:pt x="3143550" y="1353631"/>
                </a:lnTo>
                <a:lnTo>
                  <a:pt x="3154990" y="1353631"/>
                </a:lnTo>
                <a:lnTo>
                  <a:pt x="3166429" y="1353631"/>
                </a:lnTo>
                <a:lnTo>
                  <a:pt x="3177869" y="1353631"/>
                </a:lnTo>
                <a:lnTo>
                  <a:pt x="3189308" y="1353631"/>
                </a:lnTo>
                <a:lnTo>
                  <a:pt x="3200748" y="1353631"/>
                </a:lnTo>
                <a:lnTo>
                  <a:pt x="3212187" y="1353631"/>
                </a:lnTo>
                <a:lnTo>
                  <a:pt x="3223627" y="1353631"/>
                </a:lnTo>
                <a:lnTo>
                  <a:pt x="3235066" y="1353631"/>
                </a:lnTo>
                <a:lnTo>
                  <a:pt x="3246501" y="1353631"/>
                </a:lnTo>
                <a:lnTo>
                  <a:pt x="3257945" y="1353631"/>
                </a:lnTo>
                <a:lnTo>
                  <a:pt x="3269385" y="1353631"/>
                </a:lnTo>
                <a:lnTo>
                  <a:pt x="3280825" y="1353631"/>
                </a:lnTo>
                <a:lnTo>
                  <a:pt x="3292264" y="1353631"/>
                </a:lnTo>
                <a:lnTo>
                  <a:pt x="3303699" y="1353631"/>
                </a:lnTo>
                <a:lnTo>
                  <a:pt x="3315143" y="1353631"/>
                </a:lnTo>
                <a:lnTo>
                  <a:pt x="3326578" y="1353631"/>
                </a:lnTo>
                <a:lnTo>
                  <a:pt x="3338017" y="1353631"/>
                </a:lnTo>
                <a:lnTo>
                  <a:pt x="3349457" y="1353631"/>
                </a:lnTo>
                <a:lnTo>
                  <a:pt x="3360896" y="1353631"/>
                </a:lnTo>
                <a:lnTo>
                  <a:pt x="3372336" y="1353631"/>
                </a:lnTo>
                <a:lnTo>
                  <a:pt x="3383776" y="1353631"/>
                </a:lnTo>
                <a:lnTo>
                  <a:pt x="3395215" y="1353631"/>
                </a:lnTo>
                <a:lnTo>
                  <a:pt x="3406654" y="1353631"/>
                </a:lnTo>
                <a:lnTo>
                  <a:pt x="3418094" y="1353631"/>
                </a:lnTo>
                <a:lnTo>
                  <a:pt x="3429534" y="1353631"/>
                </a:lnTo>
                <a:lnTo>
                  <a:pt x="3440973" y="1353631"/>
                </a:lnTo>
                <a:lnTo>
                  <a:pt x="3452413" y="1353631"/>
                </a:lnTo>
                <a:lnTo>
                  <a:pt x="3463852" y="1353631"/>
                </a:lnTo>
                <a:lnTo>
                  <a:pt x="3475292" y="1353631"/>
                </a:lnTo>
                <a:lnTo>
                  <a:pt x="3486731" y="1353631"/>
                </a:lnTo>
                <a:lnTo>
                  <a:pt x="3498171" y="1353631"/>
                </a:lnTo>
                <a:lnTo>
                  <a:pt x="3509610" y="1353631"/>
                </a:lnTo>
                <a:lnTo>
                  <a:pt x="3521050" y="1353631"/>
                </a:lnTo>
                <a:lnTo>
                  <a:pt x="3532489" y="1353631"/>
                </a:lnTo>
                <a:lnTo>
                  <a:pt x="3543929" y="1353631"/>
                </a:lnTo>
                <a:lnTo>
                  <a:pt x="3555368" y="1353631"/>
                </a:lnTo>
                <a:lnTo>
                  <a:pt x="3566808" y="1353631"/>
                </a:lnTo>
                <a:lnTo>
                  <a:pt x="3578247" y="1353631"/>
                </a:lnTo>
                <a:lnTo>
                  <a:pt x="3589687" y="1353631"/>
                </a:lnTo>
                <a:lnTo>
                  <a:pt x="3601127" y="1353631"/>
                </a:lnTo>
                <a:lnTo>
                  <a:pt x="3612566" y="1353631"/>
                </a:lnTo>
                <a:lnTo>
                  <a:pt x="3624005" y="1353631"/>
                </a:lnTo>
                <a:lnTo>
                  <a:pt x="3635445" y="1353631"/>
                </a:lnTo>
                <a:lnTo>
                  <a:pt x="3646885" y="1353631"/>
                </a:lnTo>
                <a:lnTo>
                  <a:pt x="3658324" y="1353631"/>
                </a:lnTo>
                <a:lnTo>
                  <a:pt x="3669764" y="1353631"/>
                </a:lnTo>
                <a:lnTo>
                  <a:pt x="3681203" y="1353631"/>
                </a:lnTo>
                <a:lnTo>
                  <a:pt x="3692643" y="1353631"/>
                </a:lnTo>
                <a:lnTo>
                  <a:pt x="3704082" y="1353631"/>
                </a:lnTo>
                <a:lnTo>
                  <a:pt x="3715522" y="1353631"/>
                </a:lnTo>
                <a:lnTo>
                  <a:pt x="3726961" y="1353631"/>
                </a:lnTo>
                <a:lnTo>
                  <a:pt x="3738401" y="1353631"/>
                </a:lnTo>
                <a:lnTo>
                  <a:pt x="3749840" y="1353631"/>
                </a:lnTo>
                <a:lnTo>
                  <a:pt x="3761280" y="1353631"/>
                </a:lnTo>
                <a:lnTo>
                  <a:pt x="3772719" y="1353631"/>
                </a:lnTo>
                <a:lnTo>
                  <a:pt x="3784154" y="1353631"/>
                </a:lnTo>
                <a:lnTo>
                  <a:pt x="3795598" y="1353631"/>
                </a:lnTo>
                <a:lnTo>
                  <a:pt x="3807033" y="1353631"/>
                </a:lnTo>
                <a:lnTo>
                  <a:pt x="3818473" y="1353631"/>
                </a:lnTo>
                <a:lnTo>
                  <a:pt x="3829917" y="1353631"/>
                </a:lnTo>
                <a:lnTo>
                  <a:pt x="3841352" y="1353631"/>
                </a:lnTo>
                <a:lnTo>
                  <a:pt x="3852791" y="1353631"/>
                </a:lnTo>
                <a:lnTo>
                  <a:pt x="3864231" y="1353631"/>
                </a:lnTo>
                <a:lnTo>
                  <a:pt x="3875670" y="1353631"/>
                </a:lnTo>
                <a:lnTo>
                  <a:pt x="3887110" y="1353631"/>
                </a:lnTo>
                <a:lnTo>
                  <a:pt x="3898549" y="1353631"/>
                </a:lnTo>
                <a:lnTo>
                  <a:pt x="3909989" y="1353631"/>
                </a:lnTo>
                <a:lnTo>
                  <a:pt x="3921447" y="1353631"/>
                </a:lnTo>
                <a:lnTo>
                  <a:pt x="3932878" y="1353631"/>
                </a:lnTo>
                <a:lnTo>
                  <a:pt x="3944307" y="1353631"/>
                </a:lnTo>
                <a:lnTo>
                  <a:pt x="3955737" y="1353631"/>
                </a:lnTo>
                <a:lnTo>
                  <a:pt x="3967167" y="1353631"/>
                </a:lnTo>
                <a:lnTo>
                  <a:pt x="3978645" y="1353631"/>
                </a:lnTo>
                <a:lnTo>
                  <a:pt x="3990075" y="1353631"/>
                </a:lnTo>
                <a:lnTo>
                  <a:pt x="4001505" y="1353631"/>
                </a:lnTo>
                <a:lnTo>
                  <a:pt x="4012935" y="1353631"/>
                </a:lnTo>
                <a:lnTo>
                  <a:pt x="4024365" y="1353631"/>
                </a:lnTo>
                <a:lnTo>
                  <a:pt x="4035843" y="1353631"/>
                </a:lnTo>
                <a:lnTo>
                  <a:pt x="4047273" y="1353631"/>
                </a:lnTo>
                <a:lnTo>
                  <a:pt x="4058702" y="1353631"/>
                </a:lnTo>
                <a:lnTo>
                  <a:pt x="4070133" y="1353631"/>
                </a:lnTo>
                <a:lnTo>
                  <a:pt x="4081563" y="1353631"/>
                </a:lnTo>
                <a:lnTo>
                  <a:pt x="4093040" y="1353631"/>
                </a:lnTo>
                <a:lnTo>
                  <a:pt x="4104471" y="1353631"/>
                </a:lnTo>
                <a:lnTo>
                  <a:pt x="4115900" y="1353631"/>
                </a:lnTo>
                <a:lnTo>
                  <a:pt x="4127330" y="1353631"/>
                </a:lnTo>
                <a:lnTo>
                  <a:pt x="4138760" y="1353631"/>
                </a:lnTo>
                <a:lnTo>
                  <a:pt x="4150238" y="1353631"/>
                </a:lnTo>
                <a:lnTo>
                  <a:pt x="4161668" y="1353631"/>
                </a:lnTo>
                <a:lnTo>
                  <a:pt x="4173098" y="1353631"/>
                </a:lnTo>
                <a:lnTo>
                  <a:pt x="4184528" y="1353631"/>
                </a:lnTo>
                <a:lnTo>
                  <a:pt x="4195958" y="1353631"/>
                </a:lnTo>
                <a:lnTo>
                  <a:pt x="4207436" y="1353631"/>
                </a:lnTo>
                <a:lnTo>
                  <a:pt x="4218865" y="1353631"/>
                </a:lnTo>
                <a:lnTo>
                  <a:pt x="4230296" y="1353631"/>
                </a:lnTo>
                <a:lnTo>
                  <a:pt x="4241726" y="1353631"/>
                </a:lnTo>
                <a:lnTo>
                  <a:pt x="4253156" y="1353631"/>
                </a:lnTo>
                <a:lnTo>
                  <a:pt x="4264634" y="1353631"/>
                </a:lnTo>
                <a:lnTo>
                  <a:pt x="4276063" y="1353631"/>
                </a:lnTo>
                <a:lnTo>
                  <a:pt x="4287493" y="1353631"/>
                </a:lnTo>
                <a:lnTo>
                  <a:pt x="4298923" y="1353631"/>
                </a:lnTo>
                <a:lnTo>
                  <a:pt x="4310353" y="1353631"/>
                </a:lnTo>
                <a:lnTo>
                  <a:pt x="4321831" y="1353631"/>
                </a:lnTo>
                <a:lnTo>
                  <a:pt x="4333261" y="1353631"/>
                </a:lnTo>
                <a:lnTo>
                  <a:pt x="4344691" y="1353631"/>
                </a:lnTo>
                <a:lnTo>
                  <a:pt x="4356121" y="1353631"/>
                </a:lnTo>
                <a:lnTo>
                  <a:pt x="4367551" y="1353631"/>
                </a:lnTo>
                <a:lnTo>
                  <a:pt x="4379028" y="1353631"/>
                </a:lnTo>
                <a:lnTo>
                  <a:pt x="4390458" y="1353631"/>
                </a:lnTo>
                <a:lnTo>
                  <a:pt x="4401889" y="1353631"/>
                </a:lnTo>
                <a:lnTo>
                  <a:pt x="4413319" y="1353631"/>
                </a:lnTo>
                <a:lnTo>
                  <a:pt x="4424749" y="1353631"/>
                </a:lnTo>
                <a:lnTo>
                  <a:pt x="4436226" y="1353631"/>
                </a:lnTo>
                <a:lnTo>
                  <a:pt x="4447656" y="1353631"/>
                </a:lnTo>
                <a:lnTo>
                  <a:pt x="4459086" y="1353631"/>
                </a:lnTo>
                <a:lnTo>
                  <a:pt x="4470516" y="1353631"/>
                </a:lnTo>
                <a:lnTo>
                  <a:pt x="4481946" y="1353631"/>
                </a:lnTo>
                <a:lnTo>
                  <a:pt x="4493424" y="1353631"/>
                </a:lnTo>
                <a:lnTo>
                  <a:pt x="4504854" y="1353631"/>
                </a:lnTo>
                <a:lnTo>
                  <a:pt x="4516284" y="1353631"/>
                </a:lnTo>
                <a:lnTo>
                  <a:pt x="4527714" y="1353631"/>
                </a:lnTo>
                <a:lnTo>
                  <a:pt x="4539144" y="1353631"/>
                </a:lnTo>
                <a:lnTo>
                  <a:pt x="4550621" y="1353631"/>
                </a:lnTo>
                <a:lnTo>
                  <a:pt x="4562051" y="1353631"/>
                </a:lnTo>
                <a:lnTo>
                  <a:pt x="4573482" y="1353631"/>
                </a:lnTo>
                <a:lnTo>
                  <a:pt x="4584912" y="1353631"/>
                </a:lnTo>
                <a:lnTo>
                  <a:pt x="4596341" y="1353631"/>
                </a:lnTo>
                <a:lnTo>
                  <a:pt x="4607771" y="1353631"/>
                </a:lnTo>
                <a:lnTo>
                  <a:pt x="4619249" y="1353631"/>
                </a:lnTo>
                <a:lnTo>
                  <a:pt x="4630679" y="1353631"/>
                </a:lnTo>
                <a:lnTo>
                  <a:pt x="4642109" y="1353631"/>
                </a:lnTo>
                <a:lnTo>
                  <a:pt x="4653539" y="1353631"/>
                </a:lnTo>
                <a:lnTo>
                  <a:pt x="4664969" y="1353631"/>
                </a:lnTo>
                <a:lnTo>
                  <a:pt x="4676447" y="1353631"/>
                </a:lnTo>
                <a:lnTo>
                  <a:pt x="4687877" y="1353631"/>
                </a:lnTo>
                <a:lnTo>
                  <a:pt x="4699306" y="1353631"/>
                </a:lnTo>
                <a:lnTo>
                  <a:pt x="4710737" y="1353631"/>
                </a:lnTo>
                <a:lnTo>
                  <a:pt x="4722167" y="1353631"/>
                </a:lnTo>
                <a:lnTo>
                  <a:pt x="4733644" y="1353631"/>
                </a:lnTo>
                <a:lnTo>
                  <a:pt x="4745075" y="1353631"/>
                </a:lnTo>
                <a:lnTo>
                  <a:pt x="4756504" y="1353631"/>
                </a:lnTo>
                <a:lnTo>
                  <a:pt x="4767934" y="1353631"/>
                </a:lnTo>
                <a:lnTo>
                  <a:pt x="4779364" y="1353631"/>
                </a:lnTo>
                <a:lnTo>
                  <a:pt x="4790842" y="1353631"/>
                </a:lnTo>
                <a:lnTo>
                  <a:pt x="4802272" y="1353631"/>
                </a:lnTo>
                <a:lnTo>
                  <a:pt x="4813702" y="1353631"/>
                </a:lnTo>
                <a:lnTo>
                  <a:pt x="4825132" y="1353631"/>
                </a:lnTo>
                <a:lnTo>
                  <a:pt x="4836562" y="1353631"/>
                </a:lnTo>
                <a:lnTo>
                  <a:pt x="4848040" y="1353631"/>
                </a:lnTo>
                <a:lnTo>
                  <a:pt x="4859469" y="1353631"/>
                </a:lnTo>
                <a:lnTo>
                  <a:pt x="4870899" y="1353631"/>
                </a:lnTo>
                <a:lnTo>
                  <a:pt x="4882330" y="1353631"/>
                </a:lnTo>
                <a:lnTo>
                  <a:pt x="4893760" y="1353631"/>
                </a:lnTo>
                <a:lnTo>
                  <a:pt x="4905237" y="1353631"/>
                </a:lnTo>
                <a:lnTo>
                  <a:pt x="4916667" y="1353631"/>
                </a:lnTo>
                <a:lnTo>
                  <a:pt x="4928097" y="1353631"/>
                </a:lnTo>
                <a:lnTo>
                  <a:pt x="4939527" y="1353631"/>
                </a:lnTo>
                <a:lnTo>
                  <a:pt x="4950957" y="1353631"/>
                </a:lnTo>
                <a:lnTo>
                  <a:pt x="4962435" y="1353631"/>
                </a:lnTo>
                <a:lnTo>
                  <a:pt x="4973865" y="1353631"/>
                </a:lnTo>
                <a:lnTo>
                  <a:pt x="4985295" y="1353631"/>
                </a:lnTo>
                <a:lnTo>
                  <a:pt x="4996725" y="1353631"/>
                </a:lnTo>
                <a:lnTo>
                  <a:pt x="5008155" y="1353631"/>
                </a:lnTo>
                <a:lnTo>
                  <a:pt x="5019632" y="1353631"/>
                </a:lnTo>
                <a:lnTo>
                  <a:pt x="5031062" y="1353631"/>
                </a:lnTo>
                <a:lnTo>
                  <a:pt x="5042492" y="1353631"/>
                </a:lnTo>
                <a:lnTo>
                  <a:pt x="5053923" y="1353631"/>
                </a:lnTo>
                <a:lnTo>
                  <a:pt x="5065353" y="1353631"/>
                </a:lnTo>
                <a:lnTo>
                  <a:pt x="5076830" y="1353631"/>
                </a:lnTo>
                <a:lnTo>
                  <a:pt x="5088260" y="1353631"/>
                </a:lnTo>
                <a:lnTo>
                  <a:pt x="5099690" y="1353631"/>
                </a:lnTo>
                <a:lnTo>
                  <a:pt x="5111120" y="1353631"/>
                </a:lnTo>
                <a:lnTo>
                  <a:pt x="5122550" y="1353631"/>
                </a:lnTo>
                <a:lnTo>
                  <a:pt x="5134028" y="1353631"/>
                </a:lnTo>
                <a:lnTo>
                  <a:pt x="5145458" y="1353631"/>
                </a:lnTo>
                <a:lnTo>
                  <a:pt x="5156888" y="1353631"/>
                </a:lnTo>
                <a:lnTo>
                  <a:pt x="5168318" y="1353631"/>
                </a:lnTo>
                <a:lnTo>
                  <a:pt x="5179747" y="1353631"/>
                </a:lnTo>
                <a:lnTo>
                  <a:pt x="5191225" y="1353631"/>
                </a:lnTo>
                <a:lnTo>
                  <a:pt x="5202655" y="1353631"/>
                </a:lnTo>
                <a:lnTo>
                  <a:pt x="5214085" y="1353631"/>
                </a:lnTo>
                <a:lnTo>
                  <a:pt x="5225515" y="1353631"/>
                </a:lnTo>
                <a:lnTo>
                  <a:pt x="5236945" y="1353631"/>
                </a:lnTo>
                <a:lnTo>
                  <a:pt x="5248423" y="1353631"/>
                </a:lnTo>
                <a:lnTo>
                  <a:pt x="5259853" y="1353631"/>
                </a:lnTo>
                <a:lnTo>
                  <a:pt x="5271283" y="1353631"/>
                </a:lnTo>
                <a:lnTo>
                  <a:pt x="5282713" y="1353631"/>
                </a:lnTo>
                <a:lnTo>
                  <a:pt x="5294143" y="1353631"/>
                </a:lnTo>
                <a:lnTo>
                  <a:pt x="5305621" y="1353631"/>
                </a:lnTo>
                <a:lnTo>
                  <a:pt x="5317051" y="1353631"/>
                </a:lnTo>
                <a:lnTo>
                  <a:pt x="5328481" y="1353631"/>
                </a:lnTo>
                <a:lnTo>
                  <a:pt x="5339910" y="1353631"/>
                </a:lnTo>
                <a:lnTo>
                  <a:pt x="5351340" y="1353631"/>
                </a:lnTo>
                <a:lnTo>
                  <a:pt x="5362818" y="1353631"/>
                </a:lnTo>
                <a:lnTo>
                  <a:pt x="5374248" y="1353631"/>
                </a:lnTo>
                <a:lnTo>
                  <a:pt x="5385678" y="1353631"/>
                </a:lnTo>
                <a:lnTo>
                  <a:pt x="5397108" y="1353631"/>
                </a:lnTo>
                <a:lnTo>
                  <a:pt x="5408538" y="1353631"/>
                </a:lnTo>
                <a:lnTo>
                  <a:pt x="5420016" y="1353631"/>
                </a:lnTo>
                <a:lnTo>
                  <a:pt x="5431446" y="1353631"/>
                </a:lnTo>
                <a:lnTo>
                  <a:pt x="5442876" y="1353631"/>
                </a:lnTo>
                <a:lnTo>
                  <a:pt x="5454306" y="1353631"/>
                </a:lnTo>
                <a:lnTo>
                  <a:pt x="5465736" y="1353631"/>
                </a:lnTo>
                <a:lnTo>
                  <a:pt x="5477214" y="1353631"/>
                </a:lnTo>
                <a:lnTo>
                  <a:pt x="5488643" y="1353631"/>
                </a:lnTo>
                <a:lnTo>
                  <a:pt x="5500073" y="1353631"/>
                </a:lnTo>
                <a:lnTo>
                  <a:pt x="5511503" y="1353631"/>
                </a:lnTo>
                <a:lnTo>
                  <a:pt x="5522933" y="1353631"/>
                </a:lnTo>
                <a:lnTo>
                  <a:pt x="5534411" y="1353631"/>
                </a:lnTo>
                <a:lnTo>
                  <a:pt x="5545841" y="1353631"/>
                </a:lnTo>
                <a:lnTo>
                  <a:pt x="5557271" y="1353631"/>
                </a:lnTo>
                <a:lnTo>
                  <a:pt x="5568701" y="1353631"/>
                </a:lnTo>
                <a:lnTo>
                  <a:pt x="5580131" y="1353631"/>
                </a:lnTo>
                <a:lnTo>
                  <a:pt x="5591609" y="1353631"/>
                </a:lnTo>
                <a:lnTo>
                  <a:pt x="5603038" y="1353631"/>
                </a:lnTo>
                <a:lnTo>
                  <a:pt x="5614469" y="1353631"/>
                </a:lnTo>
                <a:lnTo>
                  <a:pt x="5625899" y="1353631"/>
                </a:lnTo>
                <a:lnTo>
                  <a:pt x="5637329" y="1353631"/>
                </a:lnTo>
                <a:lnTo>
                  <a:pt x="5648759" y="1353631"/>
                </a:lnTo>
                <a:lnTo>
                  <a:pt x="5660236" y="1353631"/>
                </a:lnTo>
                <a:lnTo>
                  <a:pt x="5671666" y="1353631"/>
                </a:lnTo>
                <a:lnTo>
                  <a:pt x="5683096" y="1353631"/>
                </a:lnTo>
                <a:lnTo>
                  <a:pt x="5694526" y="1353631"/>
                </a:lnTo>
                <a:lnTo>
                  <a:pt x="5705956" y="1353631"/>
                </a:lnTo>
                <a:lnTo>
                  <a:pt x="5717434" y="1353631"/>
                </a:lnTo>
                <a:lnTo>
                  <a:pt x="5728864" y="1353631"/>
                </a:lnTo>
                <a:lnTo>
                  <a:pt x="5740294" y="1353631"/>
                </a:lnTo>
                <a:lnTo>
                  <a:pt x="5751724" y="1353631"/>
                </a:lnTo>
                <a:lnTo>
                  <a:pt x="5763154" y="1353631"/>
                </a:lnTo>
                <a:lnTo>
                  <a:pt x="5774631" y="1353631"/>
                </a:lnTo>
                <a:lnTo>
                  <a:pt x="5786062" y="1353631"/>
                </a:lnTo>
                <a:lnTo>
                  <a:pt x="5797492" y="1353631"/>
                </a:lnTo>
                <a:lnTo>
                  <a:pt x="5808921" y="1353631"/>
                </a:lnTo>
                <a:lnTo>
                  <a:pt x="5820351" y="1353631"/>
                </a:lnTo>
                <a:lnTo>
                  <a:pt x="5831829" y="1353631"/>
                </a:lnTo>
                <a:lnTo>
                  <a:pt x="5843259" y="1353631"/>
                </a:lnTo>
                <a:lnTo>
                  <a:pt x="5854689" y="1353631"/>
                </a:lnTo>
                <a:lnTo>
                  <a:pt x="5866119" y="1353631"/>
                </a:lnTo>
                <a:lnTo>
                  <a:pt x="5877549" y="1353631"/>
                </a:lnTo>
                <a:lnTo>
                  <a:pt x="5889027" y="1353631"/>
                </a:lnTo>
                <a:lnTo>
                  <a:pt x="5900457" y="1353631"/>
                </a:lnTo>
                <a:lnTo>
                  <a:pt x="5911887" y="1353631"/>
                </a:lnTo>
                <a:lnTo>
                  <a:pt x="5923317" y="1353631"/>
                </a:lnTo>
                <a:lnTo>
                  <a:pt x="5934747" y="1353631"/>
                </a:lnTo>
                <a:lnTo>
                  <a:pt x="5946225" y="1353631"/>
                </a:lnTo>
                <a:lnTo>
                  <a:pt x="5957655" y="1353631"/>
                </a:lnTo>
                <a:lnTo>
                  <a:pt x="5969084" y="1353631"/>
                </a:lnTo>
                <a:lnTo>
                  <a:pt x="5980514" y="1353631"/>
                </a:lnTo>
                <a:lnTo>
                  <a:pt x="5991944" y="1353631"/>
                </a:lnTo>
                <a:lnTo>
                  <a:pt x="6003422" y="1353631"/>
                </a:lnTo>
                <a:lnTo>
                  <a:pt x="6014852" y="1353631"/>
                </a:lnTo>
                <a:lnTo>
                  <a:pt x="6026282" y="1353631"/>
                </a:lnTo>
                <a:lnTo>
                  <a:pt x="6037712" y="1353631"/>
                </a:lnTo>
                <a:lnTo>
                  <a:pt x="6049142" y="1353631"/>
                </a:lnTo>
                <a:lnTo>
                  <a:pt x="6060620" y="1353631"/>
                </a:lnTo>
                <a:lnTo>
                  <a:pt x="6072049" y="1353631"/>
                </a:lnTo>
                <a:lnTo>
                  <a:pt x="6083480" y="1353631"/>
                </a:lnTo>
                <a:lnTo>
                  <a:pt x="6094910" y="1353631"/>
                </a:lnTo>
                <a:lnTo>
                  <a:pt x="6106340" y="1353631"/>
                </a:lnTo>
                <a:lnTo>
                  <a:pt x="6117818" y="1353631"/>
                </a:lnTo>
                <a:lnTo>
                  <a:pt x="6129247" y="1353631"/>
                </a:lnTo>
                <a:lnTo>
                  <a:pt x="6140677" y="1353631"/>
                </a:lnTo>
                <a:lnTo>
                  <a:pt x="6152107" y="1353631"/>
                </a:lnTo>
                <a:lnTo>
                  <a:pt x="6163537" y="1353631"/>
                </a:lnTo>
                <a:lnTo>
                  <a:pt x="6175015" y="1353631"/>
                </a:lnTo>
                <a:lnTo>
                  <a:pt x="6186445" y="1353631"/>
                </a:lnTo>
                <a:lnTo>
                  <a:pt x="6197875" y="1353631"/>
                </a:lnTo>
                <a:lnTo>
                  <a:pt x="6209305" y="1353631"/>
                </a:lnTo>
                <a:lnTo>
                  <a:pt x="6220735" y="1353631"/>
                </a:lnTo>
                <a:lnTo>
                  <a:pt x="6232212" y="1353631"/>
                </a:lnTo>
                <a:lnTo>
                  <a:pt x="6243642" y="1353631"/>
                </a:lnTo>
                <a:lnTo>
                  <a:pt x="6255073" y="1353631"/>
                </a:lnTo>
                <a:lnTo>
                  <a:pt x="6266503" y="1353631"/>
                </a:lnTo>
                <a:lnTo>
                  <a:pt x="6277933" y="1353631"/>
                </a:lnTo>
                <a:lnTo>
                  <a:pt x="6289410" y="1353631"/>
                </a:lnTo>
                <a:lnTo>
                  <a:pt x="6300840" y="1353631"/>
                </a:lnTo>
                <a:lnTo>
                  <a:pt x="6312270" y="1353631"/>
                </a:lnTo>
                <a:lnTo>
                  <a:pt x="6323700" y="1353631"/>
                </a:lnTo>
                <a:lnTo>
                  <a:pt x="6335130" y="1353631"/>
                </a:lnTo>
                <a:lnTo>
                  <a:pt x="6346608" y="1353631"/>
                </a:lnTo>
                <a:lnTo>
                  <a:pt x="6358038" y="1353631"/>
                </a:lnTo>
                <a:lnTo>
                  <a:pt x="6369468" y="1353631"/>
                </a:lnTo>
                <a:lnTo>
                  <a:pt x="6380898" y="1353631"/>
                </a:lnTo>
                <a:lnTo>
                  <a:pt x="6392328" y="1353631"/>
                </a:lnTo>
                <a:lnTo>
                  <a:pt x="6403805" y="1353631"/>
                </a:lnTo>
                <a:lnTo>
                  <a:pt x="6415235" y="1353631"/>
                </a:lnTo>
                <a:lnTo>
                  <a:pt x="6426666" y="1353631"/>
                </a:lnTo>
                <a:lnTo>
                  <a:pt x="6438096" y="1353631"/>
                </a:lnTo>
                <a:lnTo>
                  <a:pt x="6449525" y="1353631"/>
                </a:lnTo>
                <a:lnTo>
                  <a:pt x="6461003" y="1353631"/>
                </a:lnTo>
                <a:lnTo>
                  <a:pt x="6472433" y="1353631"/>
                </a:lnTo>
                <a:lnTo>
                  <a:pt x="6483863" y="1353631"/>
                </a:lnTo>
                <a:lnTo>
                  <a:pt x="6495293" y="1353631"/>
                </a:lnTo>
                <a:lnTo>
                  <a:pt x="6506723" y="1353631"/>
                </a:lnTo>
                <a:lnTo>
                  <a:pt x="6518201" y="1353631"/>
                </a:lnTo>
                <a:lnTo>
                  <a:pt x="6529631" y="1353631"/>
                </a:lnTo>
                <a:lnTo>
                  <a:pt x="6541061" y="1353631"/>
                </a:lnTo>
                <a:lnTo>
                  <a:pt x="6552490" y="1353631"/>
                </a:lnTo>
                <a:lnTo>
                  <a:pt x="6563921" y="1353631"/>
                </a:lnTo>
                <a:lnTo>
                  <a:pt x="6575398" y="1353631"/>
                </a:lnTo>
                <a:lnTo>
                  <a:pt x="6586828" y="1353631"/>
                </a:lnTo>
                <a:lnTo>
                  <a:pt x="6598259" y="1353631"/>
                </a:lnTo>
                <a:lnTo>
                  <a:pt x="6609688" y="1353631"/>
                </a:lnTo>
                <a:lnTo>
                  <a:pt x="6621118" y="1353631"/>
                </a:lnTo>
                <a:lnTo>
                  <a:pt x="6632596" y="1353631"/>
                </a:lnTo>
                <a:lnTo>
                  <a:pt x="6644026" y="1353631"/>
                </a:lnTo>
                <a:lnTo>
                  <a:pt x="6655456" y="1353631"/>
                </a:lnTo>
                <a:lnTo>
                  <a:pt x="6666886" y="1353631"/>
                </a:lnTo>
                <a:lnTo>
                  <a:pt x="6678316" y="1353631"/>
                </a:lnTo>
                <a:lnTo>
                  <a:pt x="6689794" y="1353631"/>
                </a:lnTo>
                <a:lnTo>
                  <a:pt x="6701224" y="1353631"/>
                </a:lnTo>
                <a:lnTo>
                  <a:pt x="6712653" y="1353631"/>
                </a:lnTo>
                <a:lnTo>
                  <a:pt x="6724083" y="1353631"/>
                </a:lnTo>
                <a:lnTo>
                  <a:pt x="6735514" y="1353631"/>
                </a:lnTo>
                <a:lnTo>
                  <a:pt x="6746944" y="1353631"/>
                </a:lnTo>
                <a:lnTo>
                  <a:pt x="6758421" y="1353631"/>
                </a:lnTo>
                <a:lnTo>
                  <a:pt x="6769851" y="1353631"/>
                </a:lnTo>
                <a:lnTo>
                  <a:pt x="6781281" y="1353631"/>
                </a:lnTo>
                <a:lnTo>
                  <a:pt x="6792711" y="1353631"/>
                </a:lnTo>
                <a:lnTo>
                  <a:pt x="6804141" y="1353631"/>
                </a:lnTo>
                <a:lnTo>
                  <a:pt x="6815619" y="1353631"/>
                </a:lnTo>
                <a:lnTo>
                  <a:pt x="6827049" y="1353631"/>
                </a:lnTo>
                <a:lnTo>
                  <a:pt x="6838479" y="1353631"/>
                </a:lnTo>
                <a:lnTo>
                  <a:pt x="6849909" y="1353631"/>
                </a:lnTo>
                <a:lnTo>
                  <a:pt x="6861339" y="1353631"/>
                </a:lnTo>
                <a:lnTo>
                  <a:pt x="6872816" y="1353631"/>
                </a:lnTo>
                <a:lnTo>
                  <a:pt x="6884246" y="1353631"/>
                </a:lnTo>
                <a:lnTo>
                  <a:pt x="6895676" y="1353631"/>
                </a:lnTo>
                <a:lnTo>
                  <a:pt x="6907107" y="1353631"/>
                </a:lnTo>
                <a:lnTo>
                  <a:pt x="6918537" y="1353631"/>
                </a:lnTo>
                <a:lnTo>
                  <a:pt x="6930014" y="1353631"/>
                </a:lnTo>
                <a:lnTo>
                  <a:pt x="6941444" y="1353631"/>
                </a:lnTo>
                <a:lnTo>
                  <a:pt x="6952874" y="1353631"/>
                </a:lnTo>
                <a:lnTo>
                  <a:pt x="6964304" y="1353631"/>
                </a:lnTo>
                <a:lnTo>
                  <a:pt x="6975734" y="1353631"/>
                </a:lnTo>
                <a:lnTo>
                  <a:pt x="6987212" y="1353631"/>
                </a:lnTo>
                <a:lnTo>
                  <a:pt x="6998642" y="1353631"/>
                </a:lnTo>
                <a:lnTo>
                  <a:pt x="7010072" y="1353631"/>
                </a:lnTo>
                <a:lnTo>
                  <a:pt x="7021502" y="1353631"/>
                </a:lnTo>
                <a:lnTo>
                  <a:pt x="7032931" y="1353631"/>
                </a:lnTo>
                <a:lnTo>
                  <a:pt x="7044409" y="1353631"/>
                </a:lnTo>
                <a:lnTo>
                  <a:pt x="7055839" y="1353631"/>
                </a:lnTo>
                <a:lnTo>
                  <a:pt x="7067269" y="1353631"/>
                </a:lnTo>
                <a:lnTo>
                  <a:pt x="7078700" y="1353631"/>
                </a:lnTo>
                <a:lnTo>
                  <a:pt x="7090129" y="1353631"/>
                </a:lnTo>
                <a:lnTo>
                  <a:pt x="7101607" y="1353631"/>
                </a:lnTo>
                <a:lnTo>
                  <a:pt x="7113037" y="1353631"/>
                </a:lnTo>
                <a:lnTo>
                  <a:pt x="7124467" y="1353631"/>
                </a:lnTo>
                <a:lnTo>
                  <a:pt x="7135897" y="1353631"/>
                </a:lnTo>
                <a:lnTo>
                  <a:pt x="7147327" y="1353631"/>
                </a:lnTo>
                <a:lnTo>
                  <a:pt x="7158805" y="1353631"/>
                </a:lnTo>
                <a:lnTo>
                  <a:pt x="7170235" y="1353631"/>
                </a:lnTo>
                <a:lnTo>
                  <a:pt x="7181665" y="1353631"/>
                </a:lnTo>
                <a:lnTo>
                  <a:pt x="7193094" y="1353631"/>
                </a:lnTo>
                <a:lnTo>
                  <a:pt x="7204524" y="1353631"/>
                </a:lnTo>
                <a:lnTo>
                  <a:pt x="7216002" y="1353631"/>
                </a:lnTo>
                <a:lnTo>
                  <a:pt x="7227432" y="1353631"/>
                </a:lnTo>
                <a:lnTo>
                  <a:pt x="7238862" y="1353631"/>
                </a:lnTo>
                <a:lnTo>
                  <a:pt x="7250292" y="1353631"/>
                </a:lnTo>
                <a:lnTo>
                  <a:pt x="7261722" y="1353631"/>
                </a:lnTo>
                <a:lnTo>
                  <a:pt x="7273200" y="1353631"/>
                </a:lnTo>
                <a:lnTo>
                  <a:pt x="7284630" y="1353631"/>
                </a:lnTo>
                <a:lnTo>
                  <a:pt x="7296060" y="1353631"/>
                </a:lnTo>
                <a:lnTo>
                  <a:pt x="7307490" y="1353631"/>
                </a:lnTo>
                <a:lnTo>
                  <a:pt x="7318920" y="1353631"/>
                </a:lnTo>
                <a:lnTo>
                  <a:pt x="7330398" y="1353631"/>
                </a:lnTo>
                <a:lnTo>
                  <a:pt x="7341828" y="1353631"/>
                </a:lnTo>
                <a:lnTo>
                  <a:pt x="7353257" y="1353631"/>
                </a:lnTo>
                <a:lnTo>
                  <a:pt x="7364687" y="1353631"/>
                </a:lnTo>
                <a:lnTo>
                  <a:pt x="7376117" y="1353631"/>
                </a:lnTo>
                <a:lnTo>
                  <a:pt x="7387595" y="1353631"/>
                </a:lnTo>
                <a:lnTo>
                  <a:pt x="7399025" y="1353631"/>
                </a:lnTo>
                <a:lnTo>
                  <a:pt x="7410455" y="1353631"/>
                </a:lnTo>
                <a:lnTo>
                  <a:pt x="7421885" y="1353631"/>
                </a:lnTo>
                <a:lnTo>
                  <a:pt x="7433315" y="1353631"/>
                </a:lnTo>
                <a:lnTo>
                  <a:pt x="7444793" y="1353631"/>
                </a:lnTo>
                <a:lnTo>
                  <a:pt x="7456222" y="1353631"/>
                </a:lnTo>
                <a:lnTo>
                  <a:pt x="7467653" y="1353631"/>
                </a:lnTo>
                <a:lnTo>
                  <a:pt x="7479083" y="1353631"/>
                </a:lnTo>
                <a:lnTo>
                  <a:pt x="7490513" y="1353631"/>
                </a:lnTo>
                <a:lnTo>
                  <a:pt x="7501990" y="1353631"/>
                </a:lnTo>
                <a:lnTo>
                  <a:pt x="7513420" y="1353631"/>
                </a:lnTo>
                <a:lnTo>
                  <a:pt x="7524850" y="1353631"/>
                </a:lnTo>
                <a:lnTo>
                  <a:pt x="7536280" y="1353631"/>
                </a:lnTo>
                <a:lnTo>
                  <a:pt x="7547710" y="1353631"/>
                </a:lnTo>
                <a:lnTo>
                  <a:pt x="7559188" y="1353631"/>
                </a:lnTo>
                <a:lnTo>
                  <a:pt x="7570618" y="1353631"/>
                </a:lnTo>
                <a:lnTo>
                  <a:pt x="7582048" y="1353631"/>
                </a:lnTo>
                <a:lnTo>
                  <a:pt x="7593478" y="1353631"/>
                </a:lnTo>
                <a:lnTo>
                  <a:pt x="7604908" y="1353631"/>
                </a:lnTo>
                <a:lnTo>
                  <a:pt x="7616385" y="1353631"/>
                </a:lnTo>
                <a:lnTo>
                  <a:pt x="7627815" y="1353631"/>
                </a:lnTo>
                <a:lnTo>
                  <a:pt x="7639246" y="1353631"/>
                </a:lnTo>
                <a:lnTo>
                  <a:pt x="7650676" y="1353631"/>
                </a:lnTo>
                <a:lnTo>
                  <a:pt x="7662106" y="1353631"/>
                </a:lnTo>
                <a:lnTo>
                  <a:pt x="7673583" y="1353631"/>
                </a:lnTo>
                <a:lnTo>
                  <a:pt x="7685013" y="1353631"/>
                </a:lnTo>
                <a:lnTo>
                  <a:pt x="7696443" y="1353631"/>
                </a:lnTo>
                <a:lnTo>
                  <a:pt x="7707873" y="1353631"/>
                </a:lnTo>
                <a:lnTo>
                  <a:pt x="7719303" y="1353631"/>
                </a:lnTo>
                <a:lnTo>
                  <a:pt x="7730733" y="1353631"/>
                </a:lnTo>
                <a:lnTo>
                  <a:pt x="7742211" y="1353631"/>
                </a:lnTo>
                <a:lnTo>
                  <a:pt x="7753641" y="1353631"/>
                </a:lnTo>
                <a:lnTo>
                  <a:pt x="7765071" y="1353631"/>
                </a:lnTo>
                <a:lnTo>
                  <a:pt x="7776501" y="1353631"/>
                </a:lnTo>
                <a:lnTo>
                  <a:pt x="7787931" y="1353631"/>
                </a:lnTo>
                <a:lnTo>
                  <a:pt x="7799408" y="1353631"/>
                </a:lnTo>
                <a:lnTo>
                  <a:pt x="7810839" y="1353631"/>
                </a:lnTo>
                <a:lnTo>
                  <a:pt x="7822268" y="1353631"/>
                </a:lnTo>
                <a:lnTo>
                  <a:pt x="7833698" y="1353631"/>
                </a:lnTo>
                <a:lnTo>
                  <a:pt x="7845128" y="1353631"/>
                </a:lnTo>
                <a:lnTo>
                  <a:pt x="7856606" y="1353631"/>
                </a:lnTo>
                <a:lnTo>
                  <a:pt x="7868036" y="1353631"/>
                </a:lnTo>
                <a:lnTo>
                  <a:pt x="7879466" y="1353631"/>
                </a:lnTo>
                <a:lnTo>
                  <a:pt x="7890896" y="1353631"/>
                </a:lnTo>
                <a:lnTo>
                  <a:pt x="7902326" y="1353631"/>
                </a:lnTo>
                <a:lnTo>
                  <a:pt x="7913804" y="1353631"/>
                </a:lnTo>
                <a:lnTo>
                  <a:pt x="7925234" y="1353631"/>
                </a:lnTo>
                <a:lnTo>
                  <a:pt x="7936663" y="1353631"/>
                </a:lnTo>
                <a:lnTo>
                  <a:pt x="7948094" y="1353631"/>
                </a:lnTo>
                <a:lnTo>
                  <a:pt x="7959524" y="1353631"/>
                </a:lnTo>
                <a:lnTo>
                  <a:pt x="7971001" y="1353631"/>
                </a:lnTo>
                <a:lnTo>
                  <a:pt x="7982431" y="1353631"/>
                </a:lnTo>
                <a:lnTo>
                  <a:pt x="7993861" y="1353631"/>
                </a:lnTo>
                <a:lnTo>
                  <a:pt x="8005291" y="1353631"/>
                </a:lnTo>
                <a:lnTo>
                  <a:pt x="8016721" y="1353631"/>
                </a:lnTo>
                <a:lnTo>
                  <a:pt x="8028199" y="1353631"/>
                </a:lnTo>
                <a:lnTo>
                  <a:pt x="8039629" y="1353631"/>
                </a:lnTo>
                <a:lnTo>
                  <a:pt x="8051059" y="1353631"/>
                </a:lnTo>
                <a:lnTo>
                  <a:pt x="8062489" y="1353631"/>
                </a:lnTo>
                <a:lnTo>
                  <a:pt x="8073919" y="1353631"/>
                </a:lnTo>
                <a:lnTo>
                  <a:pt x="8085396" y="1353631"/>
                </a:lnTo>
                <a:lnTo>
                  <a:pt x="8096826" y="1353631"/>
                </a:lnTo>
                <a:lnTo>
                  <a:pt x="8108256" y="1353631"/>
                </a:lnTo>
                <a:lnTo>
                  <a:pt x="8119687" y="1353631"/>
                </a:lnTo>
                <a:lnTo>
                  <a:pt x="8131117" y="1353631"/>
                </a:lnTo>
                <a:lnTo>
                  <a:pt x="8142594" y="1353631"/>
                </a:lnTo>
                <a:lnTo>
                  <a:pt x="8154024" y="1353631"/>
                </a:lnTo>
                <a:lnTo>
                  <a:pt x="8165454" y="1353631"/>
                </a:lnTo>
                <a:lnTo>
                  <a:pt x="8176884" y="1353631"/>
                </a:lnTo>
                <a:lnTo>
                  <a:pt x="8188314" y="1353631"/>
                </a:lnTo>
                <a:lnTo>
                  <a:pt x="8199792" y="1353631"/>
                </a:lnTo>
                <a:lnTo>
                  <a:pt x="8211222" y="1206398"/>
                </a:lnTo>
                <a:lnTo>
                  <a:pt x="8222652" y="483761"/>
                </a:lnTo>
                <a:lnTo>
                  <a:pt x="8234082" y="444698"/>
                </a:lnTo>
                <a:lnTo>
                  <a:pt x="8245512" y="416157"/>
                </a:lnTo>
                <a:lnTo>
                  <a:pt x="8256989" y="561885"/>
                </a:lnTo>
                <a:lnTo>
                  <a:pt x="8268419" y="332022"/>
                </a:lnTo>
                <a:lnTo>
                  <a:pt x="8279850" y="106671"/>
                </a:lnTo>
                <a:lnTo>
                  <a:pt x="8291280" y="190800"/>
                </a:lnTo>
                <a:lnTo>
                  <a:pt x="8302709" y="329017"/>
                </a:lnTo>
                <a:lnTo>
                  <a:pt x="8314187" y="423667"/>
                </a:lnTo>
                <a:lnTo>
                  <a:pt x="8325617" y="519817"/>
                </a:lnTo>
                <a:lnTo>
                  <a:pt x="8337047" y="396626"/>
                </a:lnTo>
                <a:lnTo>
                  <a:pt x="8348477" y="0"/>
                </a:lnTo>
                <a:lnTo>
                  <a:pt x="8359907" y="1152316"/>
                </a:lnTo>
                <a:lnTo>
                  <a:pt x="8371385" y="1341611"/>
                </a:lnTo>
                <a:lnTo>
                  <a:pt x="8382815" y="1353631"/>
                </a:lnTo>
                <a:lnTo>
                  <a:pt x="8394245" y="1353631"/>
                </a:lnTo>
                <a:lnTo>
                  <a:pt x="8405674" y="1353631"/>
                </a:lnTo>
                <a:lnTo>
                  <a:pt x="8417104" y="1353631"/>
                </a:lnTo>
                <a:lnTo>
                  <a:pt x="8428582" y="1352131"/>
                </a:lnTo>
                <a:lnTo>
                  <a:pt x="8440012" y="1353631"/>
                </a:lnTo>
                <a:lnTo>
                  <a:pt x="8451442" y="1353631"/>
                </a:lnTo>
                <a:lnTo>
                  <a:pt x="8462872" y="1353631"/>
                </a:lnTo>
                <a:lnTo>
                  <a:pt x="8474302" y="1353631"/>
                </a:lnTo>
                <a:lnTo>
                  <a:pt x="8485780" y="1352131"/>
                </a:lnTo>
                <a:lnTo>
                  <a:pt x="8497210" y="1353631"/>
                </a:lnTo>
                <a:lnTo>
                  <a:pt x="8508640" y="1353631"/>
                </a:lnTo>
                <a:lnTo>
                  <a:pt x="8520069" y="1353631"/>
                </a:lnTo>
                <a:lnTo>
                  <a:pt x="8531500" y="1353631"/>
                </a:lnTo>
                <a:lnTo>
                  <a:pt x="8542977" y="1353631"/>
                </a:lnTo>
                <a:lnTo>
                  <a:pt x="8554407" y="1353631"/>
                </a:lnTo>
                <a:lnTo>
                  <a:pt x="8565837" y="1353631"/>
                </a:lnTo>
                <a:lnTo>
                  <a:pt x="8577267" y="1353631"/>
                </a:lnTo>
                <a:lnTo>
                  <a:pt x="8588697" y="1353631"/>
                </a:lnTo>
                <a:lnTo>
                  <a:pt x="8600175" y="1353631"/>
                </a:lnTo>
                <a:lnTo>
                  <a:pt x="8611605" y="1353631"/>
                </a:lnTo>
                <a:lnTo>
                  <a:pt x="8623035" y="1353631"/>
                </a:lnTo>
                <a:lnTo>
                  <a:pt x="8634465" y="1353631"/>
                </a:lnTo>
                <a:lnTo>
                  <a:pt x="8645895" y="1353631"/>
                </a:lnTo>
                <a:lnTo>
                  <a:pt x="8657373" y="1353631"/>
                </a:lnTo>
                <a:lnTo>
                  <a:pt x="8668802" y="1353631"/>
                </a:lnTo>
                <a:lnTo>
                  <a:pt x="8680232" y="1353631"/>
                </a:lnTo>
                <a:lnTo>
                  <a:pt x="8691662" y="1353631"/>
                </a:lnTo>
                <a:lnTo>
                  <a:pt x="8703093" y="1353631"/>
                </a:lnTo>
                <a:lnTo>
                  <a:pt x="8714570" y="1353631"/>
                </a:lnTo>
                <a:lnTo>
                  <a:pt x="8726000" y="1353631"/>
                </a:lnTo>
                <a:lnTo>
                  <a:pt x="8737430" y="1353631"/>
                </a:lnTo>
                <a:lnTo>
                  <a:pt x="8748860" y="1353631"/>
                </a:lnTo>
                <a:lnTo>
                  <a:pt x="8760290" y="1353631"/>
                </a:lnTo>
                <a:lnTo>
                  <a:pt x="8771768" y="1353631"/>
                </a:lnTo>
                <a:lnTo>
                  <a:pt x="8783198" y="1353631"/>
                </a:lnTo>
                <a:lnTo>
                  <a:pt x="8794628" y="1353631"/>
                </a:lnTo>
                <a:lnTo>
                  <a:pt x="8806058" y="1353631"/>
                </a:lnTo>
                <a:lnTo>
                  <a:pt x="8817488" y="1353631"/>
                </a:lnTo>
                <a:lnTo>
                  <a:pt x="8828918" y="1353631"/>
                </a:lnTo>
                <a:lnTo>
                  <a:pt x="8840395" y="1353631"/>
                </a:lnTo>
                <a:lnTo>
                  <a:pt x="8851825" y="1353631"/>
                </a:lnTo>
                <a:lnTo>
                  <a:pt x="8863256" y="1353631"/>
                </a:lnTo>
                <a:lnTo>
                  <a:pt x="8874686" y="1353631"/>
                </a:lnTo>
                <a:lnTo>
                  <a:pt x="8886115" y="1353631"/>
                </a:lnTo>
                <a:lnTo>
                  <a:pt x="8897593" y="1353631"/>
                </a:lnTo>
                <a:lnTo>
                  <a:pt x="8909022" y="1353631"/>
                </a:lnTo>
                <a:lnTo>
                  <a:pt x="8920453" y="1353631"/>
                </a:lnTo>
                <a:lnTo>
                  <a:pt x="8931883" y="1353631"/>
                </a:lnTo>
                <a:lnTo>
                  <a:pt x="8943313" y="1353631"/>
                </a:lnTo>
                <a:lnTo>
                  <a:pt x="8954791" y="1353631"/>
                </a:lnTo>
                <a:lnTo>
                  <a:pt x="8966220" y="1353631"/>
                </a:lnTo>
                <a:lnTo>
                  <a:pt x="8977651" y="1353631"/>
                </a:lnTo>
                <a:lnTo>
                  <a:pt x="8989080" y="1353631"/>
                </a:lnTo>
                <a:lnTo>
                  <a:pt x="9000511" y="1353631"/>
                </a:lnTo>
                <a:lnTo>
                  <a:pt x="9011988" y="1353631"/>
                </a:lnTo>
                <a:lnTo>
                  <a:pt x="9023418" y="1353631"/>
                </a:lnTo>
                <a:lnTo>
                  <a:pt x="9034849" y="1353631"/>
                </a:lnTo>
                <a:lnTo>
                  <a:pt x="9046278" y="1353631"/>
                </a:lnTo>
                <a:lnTo>
                  <a:pt x="9057709" y="1352131"/>
                </a:lnTo>
                <a:lnTo>
                  <a:pt x="9069186" y="1353631"/>
                </a:lnTo>
                <a:lnTo>
                  <a:pt x="9080615" y="1353631"/>
                </a:lnTo>
                <a:lnTo>
                  <a:pt x="9092046" y="1353631"/>
                </a:lnTo>
                <a:lnTo>
                  <a:pt x="9103476" y="1353631"/>
                </a:lnTo>
                <a:lnTo>
                  <a:pt x="9114906" y="1353631"/>
                </a:lnTo>
                <a:lnTo>
                  <a:pt x="9126384" y="1353631"/>
                </a:lnTo>
                <a:lnTo>
                  <a:pt x="9137813" y="1353631"/>
                </a:lnTo>
                <a:lnTo>
                  <a:pt x="9149244" y="1353631"/>
                </a:lnTo>
                <a:lnTo>
                  <a:pt x="9160673" y="1353631"/>
                </a:lnTo>
                <a:lnTo>
                  <a:pt x="9172104" y="1353631"/>
                </a:lnTo>
                <a:lnTo>
                  <a:pt x="9183581" y="1353631"/>
                </a:lnTo>
                <a:lnTo>
                  <a:pt x="9195011" y="1353631"/>
                </a:lnTo>
                <a:lnTo>
                  <a:pt x="9206442" y="1353631"/>
                </a:lnTo>
                <a:lnTo>
                  <a:pt x="9217871" y="1353631"/>
                </a:lnTo>
                <a:lnTo>
                  <a:pt x="9229301" y="1353631"/>
                </a:lnTo>
                <a:lnTo>
                  <a:pt x="9240779" y="1353631"/>
                </a:lnTo>
                <a:lnTo>
                  <a:pt x="9252209" y="1353631"/>
                </a:lnTo>
                <a:lnTo>
                  <a:pt x="9263639" y="1353631"/>
                </a:lnTo>
                <a:lnTo>
                  <a:pt x="9275069" y="1353631"/>
                </a:lnTo>
                <a:lnTo>
                  <a:pt x="9286498" y="1353631"/>
                </a:lnTo>
                <a:lnTo>
                  <a:pt x="9297977" y="1353631"/>
                </a:lnTo>
                <a:lnTo>
                  <a:pt x="9309406" y="1353631"/>
                </a:lnTo>
                <a:lnTo>
                  <a:pt x="9320837" y="1353631"/>
                </a:lnTo>
                <a:lnTo>
                  <a:pt x="9332266" y="1353631"/>
                </a:lnTo>
                <a:lnTo>
                  <a:pt x="9343696" y="1353631"/>
                </a:lnTo>
                <a:lnTo>
                  <a:pt x="9355174" y="1353631"/>
                </a:lnTo>
                <a:lnTo>
                  <a:pt x="9366604" y="1353631"/>
                </a:lnTo>
                <a:lnTo>
                  <a:pt x="9378035" y="1353631"/>
                </a:lnTo>
                <a:lnTo>
                  <a:pt x="9389464" y="1353631"/>
                </a:lnTo>
                <a:lnTo>
                  <a:pt x="9400894" y="1353631"/>
                </a:lnTo>
                <a:lnTo>
                  <a:pt x="9412372" y="1353631"/>
                </a:lnTo>
                <a:lnTo>
                  <a:pt x="9423802" y="1353631"/>
                </a:lnTo>
                <a:lnTo>
                  <a:pt x="9435232" y="1353631"/>
                </a:lnTo>
                <a:lnTo>
                  <a:pt x="9446662" y="1353631"/>
                </a:lnTo>
                <a:lnTo>
                  <a:pt x="9458091" y="1353631"/>
                </a:lnTo>
                <a:lnTo>
                  <a:pt x="9469570" y="1353631"/>
                </a:lnTo>
                <a:lnTo>
                  <a:pt x="9480999" y="1353631"/>
                </a:lnTo>
                <a:lnTo>
                  <a:pt x="9492429" y="1353631"/>
                </a:lnTo>
                <a:lnTo>
                  <a:pt x="9503859" y="1353631"/>
                </a:lnTo>
                <a:lnTo>
                  <a:pt x="9515289" y="1353631"/>
                </a:lnTo>
                <a:lnTo>
                  <a:pt x="9526767" y="1353631"/>
                </a:lnTo>
                <a:lnTo>
                  <a:pt x="9538197" y="1353631"/>
                </a:lnTo>
                <a:lnTo>
                  <a:pt x="9549626" y="1353631"/>
                </a:lnTo>
                <a:lnTo>
                  <a:pt x="9561057" y="1353631"/>
                </a:lnTo>
                <a:lnTo>
                  <a:pt x="9572487" y="1353631"/>
                </a:lnTo>
                <a:lnTo>
                  <a:pt x="9583965" y="1353631"/>
                </a:lnTo>
                <a:lnTo>
                  <a:pt x="9595395" y="1353631"/>
                </a:lnTo>
                <a:lnTo>
                  <a:pt x="9606824" y="1353631"/>
                </a:lnTo>
                <a:lnTo>
                  <a:pt x="9618255" y="1353631"/>
                </a:lnTo>
                <a:lnTo>
                  <a:pt x="9629684" y="1353631"/>
                </a:lnTo>
                <a:lnTo>
                  <a:pt x="9641163" y="1353631"/>
                </a:lnTo>
                <a:lnTo>
                  <a:pt x="9652592" y="1353631"/>
                </a:lnTo>
                <a:lnTo>
                  <a:pt x="9664022" y="1353631"/>
                </a:lnTo>
                <a:lnTo>
                  <a:pt x="9675452" y="1353631"/>
                </a:lnTo>
                <a:lnTo>
                  <a:pt x="9686882" y="1353631"/>
                </a:lnTo>
                <a:lnTo>
                  <a:pt x="9698360" y="1353631"/>
                </a:lnTo>
                <a:lnTo>
                  <a:pt x="9709790" y="1353631"/>
                </a:lnTo>
                <a:lnTo>
                  <a:pt x="9721219" y="1353631"/>
                </a:lnTo>
                <a:lnTo>
                  <a:pt x="9732650" y="1353631"/>
                </a:lnTo>
                <a:lnTo>
                  <a:pt x="9744080" y="1353631"/>
                </a:lnTo>
                <a:lnTo>
                  <a:pt x="9755557" y="1353631"/>
                </a:lnTo>
                <a:lnTo>
                  <a:pt x="9766988" y="1353631"/>
                </a:lnTo>
                <a:lnTo>
                  <a:pt x="9778417" y="1353631"/>
                </a:lnTo>
                <a:lnTo>
                  <a:pt x="9789848" y="1353631"/>
                </a:lnTo>
                <a:lnTo>
                  <a:pt x="9801277" y="1353631"/>
                </a:lnTo>
                <a:lnTo>
                  <a:pt x="9812755" y="1353631"/>
                </a:lnTo>
                <a:lnTo>
                  <a:pt x="9824185" y="1353631"/>
                </a:lnTo>
                <a:lnTo>
                  <a:pt x="9835615" y="1353631"/>
                </a:lnTo>
                <a:lnTo>
                  <a:pt x="9847045" y="1353631"/>
                </a:lnTo>
                <a:lnTo>
                  <a:pt x="9858475" y="1353631"/>
                </a:lnTo>
                <a:lnTo>
                  <a:pt x="9869952" y="1353631"/>
                </a:lnTo>
                <a:lnTo>
                  <a:pt x="9881383" y="1353631"/>
                </a:lnTo>
                <a:lnTo>
                  <a:pt x="9892812" y="1353631"/>
                </a:lnTo>
                <a:lnTo>
                  <a:pt x="9904243" y="1353631"/>
                </a:lnTo>
                <a:lnTo>
                  <a:pt x="9915673" y="1353631"/>
                </a:lnTo>
                <a:lnTo>
                  <a:pt x="9927102" y="1353631"/>
                </a:lnTo>
                <a:lnTo>
                  <a:pt x="9938581" y="1353631"/>
                </a:lnTo>
                <a:lnTo>
                  <a:pt x="9950010" y="1353631"/>
                </a:lnTo>
                <a:lnTo>
                  <a:pt x="9961441" y="1353631"/>
                </a:lnTo>
                <a:lnTo>
                  <a:pt x="9972870" y="1353631"/>
                </a:lnTo>
                <a:lnTo>
                  <a:pt x="9984300" y="1353631"/>
                </a:lnTo>
                <a:lnTo>
                  <a:pt x="9995778" y="1353631"/>
                </a:lnTo>
                <a:lnTo>
                  <a:pt x="10007208" y="1353631"/>
                </a:lnTo>
                <a:lnTo>
                  <a:pt x="10018638" y="1353631"/>
                </a:lnTo>
                <a:lnTo>
                  <a:pt x="10030068" y="1353631"/>
                </a:lnTo>
                <a:lnTo>
                  <a:pt x="10041498" y="1353631"/>
                </a:lnTo>
                <a:lnTo>
                  <a:pt x="10052976" y="1353631"/>
                </a:lnTo>
                <a:lnTo>
                  <a:pt x="10064405" y="1353631"/>
                </a:lnTo>
                <a:lnTo>
                  <a:pt x="10075835" y="1353631"/>
                </a:lnTo>
                <a:lnTo>
                  <a:pt x="10087266" y="1353631"/>
                </a:lnTo>
                <a:lnTo>
                  <a:pt x="10098695" y="1353631"/>
                </a:lnTo>
                <a:lnTo>
                  <a:pt x="10110174" y="1353631"/>
                </a:lnTo>
                <a:lnTo>
                  <a:pt x="10121603" y="1353631"/>
                </a:lnTo>
                <a:lnTo>
                  <a:pt x="10133033" y="1353631"/>
                </a:lnTo>
                <a:lnTo>
                  <a:pt x="10144463" y="1353631"/>
                </a:lnTo>
                <a:lnTo>
                  <a:pt x="10155893" y="1353631"/>
                </a:lnTo>
                <a:lnTo>
                  <a:pt x="10167371" y="1353631"/>
                </a:lnTo>
                <a:lnTo>
                  <a:pt x="10178801" y="1353631"/>
                </a:lnTo>
                <a:lnTo>
                  <a:pt x="10190230" y="1353631"/>
                </a:lnTo>
                <a:lnTo>
                  <a:pt x="10201661" y="1353631"/>
                </a:lnTo>
                <a:lnTo>
                  <a:pt x="10213091" y="1353631"/>
                </a:lnTo>
                <a:lnTo>
                  <a:pt x="10224569" y="1353631"/>
                </a:lnTo>
                <a:lnTo>
                  <a:pt x="10235998" y="1353631"/>
                </a:lnTo>
                <a:lnTo>
                  <a:pt x="10247428" y="1353631"/>
                </a:lnTo>
                <a:lnTo>
                  <a:pt x="10258859" y="1353631"/>
                </a:lnTo>
                <a:lnTo>
                  <a:pt x="10270288" y="1353631"/>
                </a:lnTo>
                <a:lnTo>
                  <a:pt x="10281767" y="1353631"/>
                </a:lnTo>
                <a:lnTo>
                  <a:pt x="10293196" y="1353631"/>
                </a:lnTo>
                <a:lnTo>
                  <a:pt x="10304626" y="1353631"/>
                </a:lnTo>
                <a:lnTo>
                  <a:pt x="10316056" y="1353631"/>
                </a:lnTo>
                <a:lnTo>
                  <a:pt x="10327486" y="1353631"/>
                </a:lnTo>
                <a:lnTo>
                  <a:pt x="10338963" y="1353631"/>
                </a:lnTo>
                <a:lnTo>
                  <a:pt x="10350394" y="1353631"/>
                </a:lnTo>
                <a:lnTo>
                  <a:pt x="10361823" y="1353631"/>
                </a:lnTo>
                <a:lnTo>
                  <a:pt x="10373254" y="1353631"/>
                </a:lnTo>
                <a:lnTo>
                  <a:pt x="10384684" y="1353631"/>
                </a:lnTo>
                <a:lnTo>
                  <a:pt x="10396161" y="1353631"/>
                </a:lnTo>
                <a:lnTo>
                  <a:pt x="10407591" y="1353631"/>
                </a:lnTo>
                <a:lnTo>
                  <a:pt x="10419021" y="1353631"/>
                </a:lnTo>
                <a:lnTo>
                  <a:pt x="10430452" y="1353631"/>
                </a:lnTo>
                <a:lnTo>
                  <a:pt x="10441881" y="1353631"/>
                </a:lnTo>
                <a:lnTo>
                  <a:pt x="10453358" y="1353631"/>
                </a:lnTo>
                <a:lnTo>
                  <a:pt x="10464789" y="1353631"/>
                </a:lnTo>
                <a:lnTo>
                  <a:pt x="10476219" y="1353631"/>
                </a:lnTo>
                <a:lnTo>
                  <a:pt x="10487649" y="1353631"/>
                </a:lnTo>
                <a:lnTo>
                  <a:pt x="10499079" y="1353631"/>
                </a:lnTo>
                <a:lnTo>
                  <a:pt x="10510556" y="1353631"/>
                </a:lnTo>
                <a:lnTo>
                  <a:pt x="10521987" y="1353631"/>
                </a:lnTo>
                <a:lnTo>
                  <a:pt x="10533416" y="1353631"/>
                </a:lnTo>
                <a:lnTo>
                  <a:pt x="10544847" y="1353631"/>
                </a:lnTo>
                <a:lnTo>
                  <a:pt x="10556277" y="1353631"/>
                </a:lnTo>
                <a:lnTo>
                  <a:pt x="10567754" y="1353631"/>
                </a:lnTo>
                <a:lnTo>
                  <a:pt x="10579184" y="1353631"/>
                </a:lnTo>
                <a:lnTo>
                  <a:pt x="10590614" y="1353631"/>
                </a:lnTo>
                <a:lnTo>
                  <a:pt x="10602045" y="1353631"/>
                </a:lnTo>
                <a:lnTo>
                  <a:pt x="10613474" y="1353631"/>
                </a:lnTo>
                <a:lnTo>
                  <a:pt x="10624951" y="1353631"/>
                </a:lnTo>
                <a:lnTo>
                  <a:pt x="10636382" y="1353631"/>
                </a:lnTo>
                <a:lnTo>
                  <a:pt x="10647812" y="1353631"/>
                </a:lnTo>
                <a:lnTo>
                  <a:pt x="10659241" y="1353631"/>
                </a:lnTo>
                <a:lnTo>
                  <a:pt x="10670672" y="1353631"/>
                </a:lnTo>
                <a:lnTo>
                  <a:pt x="10682149" y="1353631"/>
                </a:lnTo>
                <a:lnTo>
                  <a:pt x="10693580" y="1353631"/>
                </a:lnTo>
                <a:lnTo>
                  <a:pt x="10705009" y="1353631"/>
                </a:lnTo>
                <a:lnTo>
                  <a:pt x="10716439" y="1353631"/>
                </a:lnTo>
                <a:lnTo>
                  <a:pt x="10727870" y="1353631"/>
                </a:lnTo>
                <a:lnTo>
                  <a:pt x="10739347" y="1353631"/>
                </a:lnTo>
                <a:lnTo>
                  <a:pt x="10750778" y="1353631"/>
                </a:lnTo>
                <a:lnTo>
                  <a:pt x="10762207" y="1353631"/>
                </a:lnTo>
                <a:lnTo>
                  <a:pt x="10773637" y="1353631"/>
                </a:lnTo>
                <a:lnTo>
                  <a:pt x="10785067" y="1353631"/>
                </a:lnTo>
                <a:lnTo>
                  <a:pt x="10796544" y="1353631"/>
                </a:lnTo>
                <a:lnTo>
                  <a:pt x="10807975" y="1353631"/>
                </a:lnTo>
                <a:lnTo>
                  <a:pt x="10819405" y="1353631"/>
                </a:lnTo>
                <a:lnTo>
                  <a:pt x="10830834" y="1353631"/>
                </a:lnTo>
                <a:lnTo>
                  <a:pt x="10842265" y="1353631"/>
                </a:lnTo>
                <a:lnTo>
                  <a:pt x="10853742" y="1353631"/>
                </a:lnTo>
                <a:lnTo>
                  <a:pt x="10865173" y="1353631"/>
                </a:lnTo>
                <a:lnTo>
                  <a:pt x="10876602" y="1353631"/>
                </a:lnTo>
                <a:lnTo>
                  <a:pt x="10888032" y="1353631"/>
                </a:lnTo>
                <a:lnTo>
                  <a:pt x="10899463" y="1353631"/>
                </a:lnTo>
                <a:lnTo>
                  <a:pt x="10910892" y="1353631"/>
                </a:lnTo>
                <a:lnTo>
                  <a:pt x="10922369" y="1353631"/>
                </a:lnTo>
                <a:lnTo>
                  <a:pt x="10933800" y="1353631"/>
                </a:lnTo>
                <a:lnTo>
                  <a:pt x="10945230" y="1353631"/>
                </a:lnTo>
                <a:lnTo>
                  <a:pt x="10956660" y="1353631"/>
                </a:lnTo>
                <a:lnTo>
                  <a:pt x="10968090" y="1353631"/>
                </a:lnTo>
                <a:lnTo>
                  <a:pt x="10979567" y="1353631"/>
                </a:lnTo>
                <a:lnTo>
                  <a:pt x="10990998" y="1353631"/>
                </a:lnTo>
                <a:lnTo>
                  <a:pt x="11002427" y="1353631"/>
                </a:lnTo>
                <a:lnTo>
                  <a:pt x="11013858" y="1353631"/>
                </a:lnTo>
                <a:lnTo>
                  <a:pt x="11025287" y="1353631"/>
                </a:lnTo>
                <a:lnTo>
                  <a:pt x="11036765" y="1353631"/>
                </a:lnTo>
                <a:lnTo>
                  <a:pt x="11048195" y="1353631"/>
                </a:lnTo>
                <a:lnTo>
                  <a:pt x="11059625" y="1353631"/>
                </a:lnTo>
                <a:lnTo>
                  <a:pt x="11071056" y="1353631"/>
                </a:lnTo>
                <a:lnTo>
                  <a:pt x="11082485" y="1353631"/>
                </a:lnTo>
                <a:lnTo>
                  <a:pt x="11093962" y="1353631"/>
                </a:lnTo>
                <a:lnTo>
                  <a:pt x="11105393" y="1353631"/>
                </a:lnTo>
                <a:lnTo>
                  <a:pt x="11116823" y="1353631"/>
                </a:lnTo>
                <a:lnTo>
                  <a:pt x="11128253" y="1353631"/>
                </a:lnTo>
                <a:lnTo>
                  <a:pt x="11139683" y="1353631"/>
                </a:lnTo>
                <a:lnTo>
                  <a:pt x="11151160" y="1353631"/>
                </a:lnTo>
                <a:lnTo>
                  <a:pt x="11162591" y="1353631"/>
                </a:lnTo>
                <a:lnTo>
                  <a:pt x="11174020" y="1353631"/>
                </a:lnTo>
                <a:lnTo>
                  <a:pt x="11185451" y="1353631"/>
                </a:lnTo>
                <a:lnTo>
                  <a:pt x="11196881" y="1353631"/>
                </a:lnTo>
                <a:lnTo>
                  <a:pt x="11208358" y="1353631"/>
                </a:lnTo>
                <a:lnTo>
                  <a:pt x="11218359" y="1353631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43" name="Freeform 142">
            <a:extLst>
              <a:ext uri="{FF2B5EF4-FFF2-40B4-BE49-F238E27FC236}">
                <a16:creationId xmlns:a16="http://schemas.microsoft.com/office/drawing/2014/main" id="{C1F3052A-AF5A-AF46-AB4F-3B89F0C11CA8}"/>
              </a:ext>
            </a:extLst>
          </p:cNvPr>
          <p:cNvSpPr/>
          <p:nvPr/>
        </p:nvSpPr>
        <p:spPr>
          <a:xfrm>
            <a:off x="638362" y="5030565"/>
            <a:ext cx="8413769" cy="402257"/>
          </a:xfrm>
          <a:custGeom>
            <a:avLst/>
            <a:gdLst>
              <a:gd name="connsiteX0" fmla="*/ 0 w 11218359"/>
              <a:gd name="connsiteY0" fmla="*/ 536343 h 536343"/>
              <a:gd name="connsiteX1" fmla="*/ 9149 w 11218359"/>
              <a:gd name="connsiteY1" fmla="*/ 536343 h 536343"/>
              <a:gd name="connsiteX2" fmla="*/ 20588 w 11218359"/>
              <a:gd name="connsiteY2" fmla="*/ 536343 h 536343"/>
              <a:gd name="connsiteX3" fmla="*/ 32028 w 11218359"/>
              <a:gd name="connsiteY3" fmla="*/ 536343 h 536343"/>
              <a:gd name="connsiteX4" fmla="*/ 43467 w 11218359"/>
              <a:gd name="connsiteY4" fmla="*/ 536343 h 536343"/>
              <a:gd name="connsiteX5" fmla="*/ 54907 w 11218359"/>
              <a:gd name="connsiteY5" fmla="*/ 536343 h 536343"/>
              <a:gd name="connsiteX6" fmla="*/ 66346 w 11218359"/>
              <a:gd name="connsiteY6" fmla="*/ 536343 h 536343"/>
              <a:gd name="connsiteX7" fmla="*/ 77786 w 11218359"/>
              <a:gd name="connsiteY7" fmla="*/ 536343 h 536343"/>
              <a:gd name="connsiteX8" fmla="*/ 89225 w 11218359"/>
              <a:gd name="connsiteY8" fmla="*/ 536343 h 536343"/>
              <a:gd name="connsiteX9" fmla="*/ 100665 w 11218359"/>
              <a:gd name="connsiteY9" fmla="*/ 536343 h 536343"/>
              <a:gd name="connsiteX10" fmla="*/ 112104 w 11218359"/>
              <a:gd name="connsiteY10" fmla="*/ 536343 h 536343"/>
              <a:gd name="connsiteX11" fmla="*/ 123544 w 11218359"/>
              <a:gd name="connsiteY11" fmla="*/ 536343 h 536343"/>
              <a:gd name="connsiteX12" fmla="*/ 134979 w 11218359"/>
              <a:gd name="connsiteY12" fmla="*/ 536343 h 536343"/>
              <a:gd name="connsiteX13" fmla="*/ 146423 w 11218359"/>
              <a:gd name="connsiteY13" fmla="*/ 536343 h 536343"/>
              <a:gd name="connsiteX14" fmla="*/ 157858 w 11218359"/>
              <a:gd name="connsiteY14" fmla="*/ 536343 h 536343"/>
              <a:gd name="connsiteX15" fmla="*/ 169297 w 11218359"/>
              <a:gd name="connsiteY15" fmla="*/ 536343 h 536343"/>
              <a:gd name="connsiteX16" fmla="*/ 180737 w 11218359"/>
              <a:gd name="connsiteY16" fmla="*/ 536343 h 536343"/>
              <a:gd name="connsiteX17" fmla="*/ 192176 w 11218359"/>
              <a:gd name="connsiteY17" fmla="*/ 536343 h 536343"/>
              <a:gd name="connsiteX18" fmla="*/ 203616 w 11218359"/>
              <a:gd name="connsiteY18" fmla="*/ 536343 h 536343"/>
              <a:gd name="connsiteX19" fmla="*/ 215055 w 11218359"/>
              <a:gd name="connsiteY19" fmla="*/ 536343 h 536343"/>
              <a:gd name="connsiteX20" fmla="*/ 226495 w 11218359"/>
              <a:gd name="connsiteY20" fmla="*/ 536343 h 536343"/>
              <a:gd name="connsiteX21" fmla="*/ 237935 w 11218359"/>
              <a:gd name="connsiteY21" fmla="*/ 536343 h 536343"/>
              <a:gd name="connsiteX22" fmla="*/ 249374 w 11218359"/>
              <a:gd name="connsiteY22" fmla="*/ 536343 h 536343"/>
              <a:gd name="connsiteX23" fmla="*/ 260814 w 11218359"/>
              <a:gd name="connsiteY23" fmla="*/ 536343 h 536343"/>
              <a:gd name="connsiteX24" fmla="*/ 272253 w 11218359"/>
              <a:gd name="connsiteY24" fmla="*/ 536343 h 536343"/>
              <a:gd name="connsiteX25" fmla="*/ 283693 w 11218359"/>
              <a:gd name="connsiteY25" fmla="*/ 536343 h 536343"/>
              <a:gd name="connsiteX26" fmla="*/ 295132 w 11218359"/>
              <a:gd name="connsiteY26" fmla="*/ 536343 h 536343"/>
              <a:gd name="connsiteX27" fmla="*/ 306572 w 11218359"/>
              <a:gd name="connsiteY27" fmla="*/ 536343 h 536343"/>
              <a:gd name="connsiteX28" fmla="*/ 318011 w 11218359"/>
              <a:gd name="connsiteY28" fmla="*/ 536343 h 536343"/>
              <a:gd name="connsiteX29" fmla="*/ 329451 w 11218359"/>
              <a:gd name="connsiteY29" fmla="*/ 536343 h 536343"/>
              <a:gd name="connsiteX30" fmla="*/ 340890 w 11218359"/>
              <a:gd name="connsiteY30" fmla="*/ 536343 h 536343"/>
              <a:gd name="connsiteX31" fmla="*/ 352330 w 11218359"/>
              <a:gd name="connsiteY31" fmla="*/ 536343 h 536343"/>
              <a:gd name="connsiteX32" fmla="*/ 363769 w 11218359"/>
              <a:gd name="connsiteY32" fmla="*/ 536343 h 536343"/>
              <a:gd name="connsiteX33" fmla="*/ 375209 w 11218359"/>
              <a:gd name="connsiteY33" fmla="*/ 536343 h 536343"/>
              <a:gd name="connsiteX34" fmla="*/ 386648 w 11218359"/>
              <a:gd name="connsiteY34" fmla="*/ 536343 h 536343"/>
              <a:gd name="connsiteX35" fmla="*/ 398088 w 11218359"/>
              <a:gd name="connsiteY35" fmla="*/ 536343 h 536343"/>
              <a:gd name="connsiteX36" fmla="*/ 409527 w 11218359"/>
              <a:gd name="connsiteY36" fmla="*/ 536343 h 536343"/>
              <a:gd name="connsiteX37" fmla="*/ 420967 w 11218359"/>
              <a:gd name="connsiteY37" fmla="*/ 536343 h 536343"/>
              <a:gd name="connsiteX38" fmla="*/ 432406 w 11218359"/>
              <a:gd name="connsiteY38" fmla="*/ 536343 h 536343"/>
              <a:gd name="connsiteX39" fmla="*/ 443846 w 11218359"/>
              <a:gd name="connsiteY39" fmla="*/ 536343 h 536343"/>
              <a:gd name="connsiteX40" fmla="*/ 455285 w 11218359"/>
              <a:gd name="connsiteY40" fmla="*/ 536343 h 536343"/>
              <a:gd name="connsiteX41" fmla="*/ 466725 w 11218359"/>
              <a:gd name="connsiteY41" fmla="*/ 536343 h 536343"/>
              <a:gd name="connsiteX42" fmla="*/ 478165 w 11218359"/>
              <a:gd name="connsiteY42" fmla="*/ 536343 h 536343"/>
              <a:gd name="connsiteX43" fmla="*/ 489604 w 11218359"/>
              <a:gd name="connsiteY43" fmla="*/ 536343 h 536343"/>
              <a:gd name="connsiteX44" fmla="*/ 501044 w 11218359"/>
              <a:gd name="connsiteY44" fmla="*/ 536343 h 536343"/>
              <a:gd name="connsiteX45" fmla="*/ 512483 w 11218359"/>
              <a:gd name="connsiteY45" fmla="*/ 536343 h 536343"/>
              <a:gd name="connsiteX46" fmla="*/ 523923 w 11218359"/>
              <a:gd name="connsiteY46" fmla="*/ 536343 h 536343"/>
              <a:gd name="connsiteX47" fmla="*/ 535362 w 11218359"/>
              <a:gd name="connsiteY47" fmla="*/ 536343 h 536343"/>
              <a:gd name="connsiteX48" fmla="*/ 546802 w 11218359"/>
              <a:gd name="connsiteY48" fmla="*/ 536343 h 536343"/>
              <a:gd name="connsiteX49" fmla="*/ 558241 w 11218359"/>
              <a:gd name="connsiteY49" fmla="*/ 536343 h 536343"/>
              <a:gd name="connsiteX50" fmla="*/ 569681 w 11218359"/>
              <a:gd name="connsiteY50" fmla="*/ 536343 h 536343"/>
              <a:gd name="connsiteX51" fmla="*/ 581120 w 11218359"/>
              <a:gd name="connsiteY51" fmla="*/ 536343 h 536343"/>
              <a:gd name="connsiteX52" fmla="*/ 592560 w 11218359"/>
              <a:gd name="connsiteY52" fmla="*/ 536343 h 536343"/>
              <a:gd name="connsiteX53" fmla="*/ 603999 w 11218359"/>
              <a:gd name="connsiteY53" fmla="*/ 536343 h 536343"/>
              <a:gd name="connsiteX54" fmla="*/ 615439 w 11218359"/>
              <a:gd name="connsiteY54" fmla="*/ 536343 h 536343"/>
              <a:gd name="connsiteX55" fmla="*/ 626878 w 11218359"/>
              <a:gd name="connsiteY55" fmla="*/ 536343 h 536343"/>
              <a:gd name="connsiteX56" fmla="*/ 638318 w 11218359"/>
              <a:gd name="connsiteY56" fmla="*/ 536343 h 536343"/>
              <a:gd name="connsiteX57" fmla="*/ 649757 w 11218359"/>
              <a:gd name="connsiteY57" fmla="*/ 536343 h 536343"/>
              <a:gd name="connsiteX58" fmla="*/ 661192 w 11218359"/>
              <a:gd name="connsiteY58" fmla="*/ 536343 h 536343"/>
              <a:gd name="connsiteX59" fmla="*/ 672632 w 11218359"/>
              <a:gd name="connsiteY59" fmla="*/ 536343 h 536343"/>
              <a:gd name="connsiteX60" fmla="*/ 684071 w 11218359"/>
              <a:gd name="connsiteY60" fmla="*/ 536343 h 536343"/>
              <a:gd name="connsiteX61" fmla="*/ 695511 w 11218359"/>
              <a:gd name="connsiteY61" fmla="*/ 536343 h 536343"/>
              <a:gd name="connsiteX62" fmla="*/ 706950 w 11218359"/>
              <a:gd name="connsiteY62" fmla="*/ 536343 h 536343"/>
              <a:gd name="connsiteX63" fmla="*/ 718390 w 11218359"/>
              <a:gd name="connsiteY63" fmla="*/ 536343 h 536343"/>
              <a:gd name="connsiteX64" fmla="*/ 729829 w 11218359"/>
              <a:gd name="connsiteY64" fmla="*/ 536343 h 536343"/>
              <a:gd name="connsiteX65" fmla="*/ 741269 w 11218359"/>
              <a:gd name="connsiteY65" fmla="*/ 536343 h 536343"/>
              <a:gd name="connsiteX66" fmla="*/ 752708 w 11218359"/>
              <a:gd name="connsiteY66" fmla="*/ 536343 h 536343"/>
              <a:gd name="connsiteX67" fmla="*/ 764148 w 11218359"/>
              <a:gd name="connsiteY67" fmla="*/ 536343 h 536343"/>
              <a:gd name="connsiteX68" fmla="*/ 775587 w 11218359"/>
              <a:gd name="connsiteY68" fmla="*/ 536343 h 536343"/>
              <a:gd name="connsiteX69" fmla="*/ 787027 w 11218359"/>
              <a:gd name="connsiteY69" fmla="*/ 536343 h 536343"/>
              <a:gd name="connsiteX70" fmla="*/ 798467 w 11218359"/>
              <a:gd name="connsiteY70" fmla="*/ 536343 h 536343"/>
              <a:gd name="connsiteX71" fmla="*/ 809906 w 11218359"/>
              <a:gd name="connsiteY71" fmla="*/ 536343 h 536343"/>
              <a:gd name="connsiteX72" fmla="*/ 821346 w 11218359"/>
              <a:gd name="connsiteY72" fmla="*/ 536343 h 536343"/>
              <a:gd name="connsiteX73" fmla="*/ 832785 w 11218359"/>
              <a:gd name="connsiteY73" fmla="*/ 536343 h 536343"/>
              <a:gd name="connsiteX74" fmla="*/ 844225 w 11218359"/>
              <a:gd name="connsiteY74" fmla="*/ 536343 h 536343"/>
              <a:gd name="connsiteX75" fmla="*/ 855664 w 11218359"/>
              <a:gd name="connsiteY75" fmla="*/ 536343 h 536343"/>
              <a:gd name="connsiteX76" fmla="*/ 867104 w 11218359"/>
              <a:gd name="connsiteY76" fmla="*/ 536343 h 536343"/>
              <a:gd name="connsiteX77" fmla="*/ 878543 w 11218359"/>
              <a:gd name="connsiteY77" fmla="*/ 536343 h 536343"/>
              <a:gd name="connsiteX78" fmla="*/ 889983 w 11218359"/>
              <a:gd name="connsiteY78" fmla="*/ 536343 h 536343"/>
              <a:gd name="connsiteX79" fmla="*/ 901422 w 11218359"/>
              <a:gd name="connsiteY79" fmla="*/ 536343 h 536343"/>
              <a:gd name="connsiteX80" fmla="*/ 912862 w 11218359"/>
              <a:gd name="connsiteY80" fmla="*/ 536343 h 536343"/>
              <a:gd name="connsiteX81" fmla="*/ 924301 w 11218359"/>
              <a:gd name="connsiteY81" fmla="*/ 536343 h 536343"/>
              <a:gd name="connsiteX82" fmla="*/ 935741 w 11218359"/>
              <a:gd name="connsiteY82" fmla="*/ 536343 h 536343"/>
              <a:gd name="connsiteX83" fmla="*/ 947180 w 11218359"/>
              <a:gd name="connsiteY83" fmla="*/ 536343 h 536343"/>
              <a:gd name="connsiteX84" fmla="*/ 958620 w 11218359"/>
              <a:gd name="connsiteY84" fmla="*/ 536343 h 536343"/>
              <a:gd name="connsiteX85" fmla="*/ 970059 w 11218359"/>
              <a:gd name="connsiteY85" fmla="*/ 536343 h 536343"/>
              <a:gd name="connsiteX86" fmla="*/ 981499 w 11218359"/>
              <a:gd name="connsiteY86" fmla="*/ 536343 h 536343"/>
              <a:gd name="connsiteX87" fmla="*/ 992938 w 11218359"/>
              <a:gd name="connsiteY87" fmla="*/ 536343 h 536343"/>
              <a:gd name="connsiteX88" fmla="*/ 1004378 w 11218359"/>
              <a:gd name="connsiteY88" fmla="*/ 536343 h 536343"/>
              <a:gd name="connsiteX89" fmla="*/ 1015818 w 11218359"/>
              <a:gd name="connsiteY89" fmla="*/ 536343 h 536343"/>
              <a:gd name="connsiteX90" fmla="*/ 1027257 w 11218359"/>
              <a:gd name="connsiteY90" fmla="*/ 536343 h 536343"/>
              <a:gd name="connsiteX91" fmla="*/ 1038697 w 11218359"/>
              <a:gd name="connsiteY91" fmla="*/ 536343 h 536343"/>
              <a:gd name="connsiteX92" fmla="*/ 1050136 w 11218359"/>
              <a:gd name="connsiteY92" fmla="*/ 536343 h 536343"/>
              <a:gd name="connsiteX93" fmla="*/ 1061576 w 11218359"/>
              <a:gd name="connsiteY93" fmla="*/ 536343 h 536343"/>
              <a:gd name="connsiteX94" fmla="*/ 1073015 w 11218359"/>
              <a:gd name="connsiteY94" fmla="*/ 536343 h 536343"/>
              <a:gd name="connsiteX95" fmla="*/ 1084455 w 11218359"/>
              <a:gd name="connsiteY95" fmla="*/ 536343 h 536343"/>
              <a:gd name="connsiteX96" fmla="*/ 1095894 w 11218359"/>
              <a:gd name="connsiteY96" fmla="*/ 536343 h 536343"/>
              <a:gd name="connsiteX97" fmla="*/ 1107334 w 11218359"/>
              <a:gd name="connsiteY97" fmla="*/ 536343 h 536343"/>
              <a:gd name="connsiteX98" fmla="*/ 1118773 w 11218359"/>
              <a:gd name="connsiteY98" fmla="*/ 536343 h 536343"/>
              <a:gd name="connsiteX99" fmla="*/ 1130213 w 11218359"/>
              <a:gd name="connsiteY99" fmla="*/ 536343 h 536343"/>
              <a:gd name="connsiteX100" fmla="*/ 1141652 w 11218359"/>
              <a:gd name="connsiteY100" fmla="*/ 536343 h 536343"/>
              <a:gd name="connsiteX101" fmla="*/ 1153092 w 11218359"/>
              <a:gd name="connsiteY101" fmla="*/ 536343 h 536343"/>
              <a:gd name="connsiteX102" fmla="*/ 1164531 w 11218359"/>
              <a:gd name="connsiteY102" fmla="*/ 536343 h 536343"/>
              <a:gd name="connsiteX103" fmla="*/ 1175971 w 11218359"/>
              <a:gd name="connsiteY103" fmla="*/ 536343 h 536343"/>
              <a:gd name="connsiteX104" fmla="*/ 1187406 w 11218359"/>
              <a:gd name="connsiteY104" fmla="*/ 536343 h 536343"/>
              <a:gd name="connsiteX105" fmla="*/ 1198845 w 11218359"/>
              <a:gd name="connsiteY105" fmla="*/ 536343 h 536343"/>
              <a:gd name="connsiteX106" fmla="*/ 1210285 w 11218359"/>
              <a:gd name="connsiteY106" fmla="*/ 536343 h 536343"/>
              <a:gd name="connsiteX107" fmla="*/ 1221724 w 11218359"/>
              <a:gd name="connsiteY107" fmla="*/ 536343 h 536343"/>
              <a:gd name="connsiteX108" fmla="*/ 1233164 w 11218359"/>
              <a:gd name="connsiteY108" fmla="*/ 536343 h 536343"/>
              <a:gd name="connsiteX109" fmla="*/ 1244603 w 11218359"/>
              <a:gd name="connsiteY109" fmla="*/ 536343 h 536343"/>
              <a:gd name="connsiteX110" fmla="*/ 1256043 w 11218359"/>
              <a:gd name="connsiteY110" fmla="*/ 536343 h 536343"/>
              <a:gd name="connsiteX111" fmla="*/ 1267482 w 11218359"/>
              <a:gd name="connsiteY111" fmla="*/ 536343 h 536343"/>
              <a:gd name="connsiteX112" fmla="*/ 1278922 w 11218359"/>
              <a:gd name="connsiteY112" fmla="*/ 536343 h 536343"/>
              <a:gd name="connsiteX113" fmla="*/ 1290361 w 11218359"/>
              <a:gd name="connsiteY113" fmla="*/ 536343 h 536343"/>
              <a:gd name="connsiteX114" fmla="*/ 1301801 w 11218359"/>
              <a:gd name="connsiteY114" fmla="*/ 536343 h 536343"/>
              <a:gd name="connsiteX115" fmla="*/ 1313240 w 11218359"/>
              <a:gd name="connsiteY115" fmla="*/ 536343 h 536343"/>
              <a:gd name="connsiteX116" fmla="*/ 1324680 w 11218359"/>
              <a:gd name="connsiteY116" fmla="*/ 536343 h 536343"/>
              <a:gd name="connsiteX117" fmla="*/ 1336120 w 11218359"/>
              <a:gd name="connsiteY117" fmla="*/ 536343 h 536343"/>
              <a:gd name="connsiteX118" fmla="*/ 1347559 w 11218359"/>
              <a:gd name="connsiteY118" fmla="*/ 536343 h 536343"/>
              <a:gd name="connsiteX119" fmla="*/ 1358999 w 11218359"/>
              <a:gd name="connsiteY119" fmla="*/ 536343 h 536343"/>
              <a:gd name="connsiteX120" fmla="*/ 1370438 w 11218359"/>
              <a:gd name="connsiteY120" fmla="*/ 536343 h 536343"/>
              <a:gd name="connsiteX121" fmla="*/ 1381878 w 11218359"/>
              <a:gd name="connsiteY121" fmla="*/ 536343 h 536343"/>
              <a:gd name="connsiteX122" fmla="*/ 1393317 w 11218359"/>
              <a:gd name="connsiteY122" fmla="*/ 536343 h 536343"/>
              <a:gd name="connsiteX123" fmla="*/ 1404757 w 11218359"/>
              <a:gd name="connsiteY123" fmla="*/ 536343 h 536343"/>
              <a:gd name="connsiteX124" fmla="*/ 1416196 w 11218359"/>
              <a:gd name="connsiteY124" fmla="*/ 536343 h 536343"/>
              <a:gd name="connsiteX125" fmla="*/ 1427636 w 11218359"/>
              <a:gd name="connsiteY125" fmla="*/ 536343 h 536343"/>
              <a:gd name="connsiteX126" fmla="*/ 1439075 w 11218359"/>
              <a:gd name="connsiteY126" fmla="*/ 536343 h 536343"/>
              <a:gd name="connsiteX127" fmla="*/ 1450515 w 11218359"/>
              <a:gd name="connsiteY127" fmla="*/ 536343 h 536343"/>
              <a:gd name="connsiteX128" fmla="*/ 1461954 w 11218359"/>
              <a:gd name="connsiteY128" fmla="*/ 536343 h 536343"/>
              <a:gd name="connsiteX129" fmla="*/ 1473394 w 11218359"/>
              <a:gd name="connsiteY129" fmla="*/ 536343 h 536343"/>
              <a:gd name="connsiteX130" fmla="*/ 1484833 w 11218359"/>
              <a:gd name="connsiteY130" fmla="*/ 536343 h 536343"/>
              <a:gd name="connsiteX131" fmla="*/ 1496273 w 11218359"/>
              <a:gd name="connsiteY131" fmla="*/ 536343 h 536343"/>
              <a:gd name="connsiteX132" fmla="*/ 1507712 w 11218359"/>
              <a:gd name="connsiteY132" fmla="*/ 536343 h 536343"/>
              <a:gd name="connsiteX133" fmla="*/ 1519152 w 11218359"/>
              <a:gd name="connsiteY133" fmla="*/ 536343 h 536343"/>
              <a:gd name="connsiteX134" fmla="*/ 1530591 w 11218359"/>
              <a:gd name="connsiteY134" fmla="*/ 536343 h 536343"/>
              <a:gd name="connsiteX135" fmla="*/ 1542031 w 11218359"/>
              <a:gd name="connsiteY135" fmla="*/ 536343 h 536343"/>
              <a:gd name="connsiteX136" fmla="*/ 1553471 w 11218359"/>
              <a:gd name="connsiteY136" fmla="*/ 536343 h 536343"/>
              <a:gd name="connsiteX137" fmla="*/ 1564910 w 11218359"/>
              <a:gd name="connsiteY137" fmla="*/ 536343 h 536343"/>
              <a:gd name="connsiteX138" fmla="*/ 1576349 w 11218359"/>
              <a:gd name="connsiteY138" fmla="*/ 536343 h 536343"/>
              <a:gd name="connsiteX139" fmla="*/ 1587789 w 11218359"/>
              <a:gd name="connsiteY139" fmla="*/ 536343 h 536343"/>
              <a:gd name="connsiteX140" fmla="*/ 1599229 w 11218359"/>
              <a:gd name="connsiteY140" fmla="*/ 536343 h 536343"/>
              <a:gd name="connsiteX141" fmla="*/ 1610668 w 11218359"/>
              <a:gd name="connsiteY141" fmla="*/ 536343 h 536343"/>
              <a:gd name="connsiteX142" fmla="*/ 1622107 w 11218359"/>
              <a:gd name="connsiteY142" fmla="*/ 536343 h 536343"/>
              <a:gd name="connsiteX143" fmla="*/ 1633547 w 11218359"/>
              <a:gd name="connsiteY143" fmla="*/ 536343 h 536343"/>
              <a:gd name="connsiteX144" fmla="*/ 1644987 w 11218359"/>
              <a:gd name="connsiteY144" fmla="*/ 536343 h 536343"/>
              <a:gd name="connsiteX145" fmla="*/ 1656426 w 11218359"/>
              <a:gd name="connsiteY145" fmla="*/ 536343 h 536343"/>
              <a:gd name="connsiteX146" fmla="*/ 1667866 w 11218359"/>
              <a:gd name="connsiteY146" fmla="*/ 536343 h 536343"/>
              <a:gd name="connsiteX147" fmla="*/ 1679305 w 11218359"/>
              <a:gd name="connsiteY147" fmla="*/ 536343 h 536343"/>
              <a:gd name="connsiteX148" fmla="*/ 1690745 w 11218359"/>
              <a:gd name="connsiteY148" fmla="*/ 536343 h 536343"/>
              <a:gd name="connsiteX149" fmla="*/ 1702184 w 11218359"/>
              <a:gd name="connsiteY149" fmla="*/ 536343 h 536343"/>
              <a:gd name="connsiteX150" fmla="*/ 1713619 w 11218359"/>
              <a:gd name="connsiteY150" fmla="*/ 536343 h 536343"/>
              <a:gd name="connsiteX151" fmla="*/ 1725063 w 11218359"/>
              <a:gd name="connsiteY151" fmla="*/ 536343 h 536343"/>
              <a:gd name="connsiteX152" fmla="*/ 1736498 w 11218359"/>
              <a:gd name="connsiteY152" fmla="*/ 536343 h 536343"/>
              <a:gd name="connsiteX153" fmla="*/ 1747938 w 11218359"/>
              <a:gd name="connsiteY153" fmla="*/ 536343 h 536343"/>
              <a:gd name="connsiteX154" fmla="*/ 1759377 w 11218359"/>
              <a:gd name="connsiteY154" fmla="*/ 536343 h 536343"/>
              <a:gd name="connsiteX155" fmla="*/ 1770817 w 11218359"/>
              <a:gd name="connsiteY155" fmla="*/ 536343 h 536343"/>
              <a:gd name="connsiteX156" fmla="*/ 1782256 w 11218359"/>
              <a:gd name="connsiteY156" fmla="*/ 536343 h 536343"/>
              <a:gd name="connsiteX157" fmla="*/ 1793696 w 11218359"/>
              <a:gd name="connsiteY157" fmla="*/ 536343 h 536343"/>
              <a:gd name="connsiteX158" fmla="*/ 1805135 w 11218359"/>
              <a:gd name="connsiteY158" fmla="*/ 536343 h 536343"/>
              <a:gd name="connsiteX159" fmla="*/ 1816575 w 11218359"/>
              <a:gd name="connsiteY159" fmla="*/ 536343 h 536343"/>
              <a:gd name="connsiteX160" fmla="*/ 1828014 w 11218359"/>
              <a:gd name="connsiteY160" fmla="*/ 536343 h 536343"/>
              <a:gd name="connsiteX161" fmla="*/ 1839454 w 11218359"/>
              <a:gd name="connsiteY161" fmla="*/ 536343 h 536343"/>
              <a:gd name="connsiteX162" fmla="*/ 1850893 w 11218359"/>
              <a:gd name="connsiteY162" fmla="*/ 536343 h 536343"/>
              <a:gd name="connsiteX163" fmla="*/ 1862333 w 11218359"/>
              <a:gd name="connsiteY163" fmla="*/ 536343 h 536343"/>
              <a:gd name="connsiteX164" fmla="*/ 1873772 w 11218359"/>
              <a:gd name="connsiteY164" fmla="*/ 536343 h 536343"/>
              <a:gd name="connsiteX165" fmla="*/ 1885212 w 11218359"/>
              <a:gd name="connsiteY165" fmla="*/ 536343 h 536343"/>
              <a:gd name="connsiteX166" fmla="*/ 1896651 w 11218359"/>
              <a:gd name="connsiteY166" fmla="*/ 536343 h 536343"/>
              <a:gd name="connsiteX167" fmla="*/ 1908091 w 11218359"/>
              <a:gd name="connsiteY167" fmla="*/ 536343 h 536343"/>
              <a:gd name="connsiteX168" fmla="*/ 1919531 w 11218359"/>
              <a:gd name="connsiteY168" fmla="*/ 536343 h 536343"/>
              <a:gd name="connsiteX169" fmla="*/ 1930970 w 11218359"/>
              <a:gd name="connsiteY169" fmla="*/ 536343 h 536343"/>
              <a:gd name="connsiteX170" fmla="*/ 1942409 w 11218359"/>
              <a:gd name="connsiteY170" fmla="*/ 536343 h 536343"/>
              <a:gd name="connsiteX171" fmla="*/ 1953849 w 11218359"/>
              <a:gd name="connsiteY171" fmla="*/ 536343 h 536343"/>
              <a:gd name="connsiteX172" fmla="*/ 1965289 w 11218359"/>
              <a:gd name="connsiteY172" fmla="*/ 536343 h 536343"/>
              <a:gd name="connsiteX173" fmla="*/ 1976728 w 11218359"/>
              <a:gd name="connsiteY173" fmla="*/ 536343 h 536343"/>
              <a:gd name="connsiteX174" fmla="*/ 1988168 w 11218359"/>
              <a:gd name="connsiteY174" fmla="*/ 536343 h 536343"/>
              <a:gd name="connsiteX175" fmla="*/ 1999607 w 11218359"/>
              <a:gd name="connsiteY175" fmla="*/ 536343 h 536343"/>
              <a:gd name="connsiteX176" fmla="*/ 2011047 w 11218359"/>
              <a:gd name="connsiteY176" fmla="*/ 536343 h 536343"/>
              <a:gd name="connsiteX177" fmla="*/ 2022486 w 11218359"/>
              <a:gd name="connsiteY177" fmla="*/ 536343 h 536343"/>
              <a:gd name="connsiteX178" fmla="*/ 2033926 w 11218359"/>
              <a:gd name="connsiteY178" fmla="*/ 536343 h 536343"/>
              <a:gd name="connsiteX179" fmla="*/ 2045365 w 11218359"/>
              <a:gd name="connsiteY179" fmla="*/ 536343 h 536343"/>
              <a:gd name="connsiteX180" fmla="*/ 2056805 w 11218359"/>
              <a:gd name="connsiteY180" fmla="*/ 536343 h 536343"/>
              <a:gd name="connsiteX181" fmla="*/ 2068244 w 11218359"/>
              <a:gd name="connsiteY181" fmla="*/ 536343 h 536343"/>
              <a:gd name="connsiteX182" fmla="*/ 2079684 w 11218359"/>
              <a:gd name="connsiteY182" fmla="*/ 536343 h 536343"/>
              <a:gd name="connsiteX183" fmla="*/ 2091123 w 11218359"/>
              <a:gd name="connsiteY183" fmla="*/ 536343 h 536343"/>
              <a:gd name="connsiteX184" fmla="*/ 2102563 w 11218359"/>
              <a:gd name="connsiteY184" fmla="*/ 536343 h 536343"/>
              <a:gd name="connsiteX185" fmla="*/ 2114002 w 11218359"/>
              <a:gd name="connsiteY185" fmla="*/ 536343 h 536343"/>
              <a:gd name="connsiteX186" fmla="*/ 2125442 w 11218359"/>
              <a:gd name="connsiteY186" fmla="*/ 536343 h 536343"/>
              <a:gd name="connsiteX187" fmla="*/ 2136882 w 11218359"/>
              <a:gd name="connsiteY187" fmla="*/ 536343 h 536343"/>
              <a:gd name="connsiteX188" fmla="*/ 2148321 w 11218359"/>
              <a:gd name="connsiteY188" fmla="*/ 536343 h 536343"/>
              <a:gd name="connsiteX189" fmla="*/ 2159760 w 11218359"/>
              <a:gd name="connsiteY189" fmla="*/ 536343 h 536343"/>
              <a:gd name="connsiteX190" fmla="*/ 2171200 w 11218359"/>
              <a:gd name="connsiteY190" fmla="*/ 536343 h 536343"/>
              <a:gd name="connsiteX191" fmla="*/ 2182640 w 11218359"/>
              <a:gd name="connsiteY191" fmla="*/ 536343 h 536343"/>
              <a:gd name="connsiteX192" fmla="*/ 2194079 w 11218359"/>
              <a:gd name="connsiteY192" fmla="*/ 536343 h 536343"/>
              <a:gd name="connsiteX193" fmla="*/ 2205519 w 11218359"/>
              <a:gd name="connsiteY193" fmla="*/ 536343 h 536343"/>
              <a:gd name="connsiteX194" fmla="*/ 2216958 w 11218359"/>
              <a:gd name="connsiteY194" fmla="*/ 536343 h 536343"/>
              <a:gd name="connsiteX195" fmla="*/ 2228393 w 11218359"/>
              <a:gd name="connsiteY195" fmla="*/ 536343 h 536343"/>
              <a:gd name="connsiteX196" fmla="*/ 2239837 w 11218359"/>
              <a:gd name="connsiteY196" fmla="*/ 536343 h 536343"/>
              <a:gd name="connsiteX197" fmla="*/ 2251272 w 11218359"/>
              <a:gd name="connsiteY197" fmla="*/ 536343 h 536343"/>
              <a:gd name="connsiteX198" fmla="*/ 2262716 w 11218359"/>
              <a:gd name="connsiteY198" fmla="*/ 536343 h 536343"/>
              <a:gd name="connsiteX199" fmla="*/ 2274151 w 11218359"/>
              <a:gd name="connsiteY199" fmla="*/ 536343 h 536343"/>
              <a:gd name="connsiteX200" fmla="*/ 2285591 w 11218359"/>
              <a:gd name="connsiteY200" fmla="*/ 536343 h 536343"/>
              <a:gd name="connsiteX201" fmla="*/ 2297030 w 11218359"/>
              <a:gd name="connsiteY201" fmla="*/ 536343 h 536343"/>
              <a:gd name="connsiteX202" fmla="*/ 2308470 w 11218359"/>
              <a:gd name="connsiteY202" fmla="*/ 536343 h 536343"/>
              <a:gd name="connsiteX203" fmla="*/ 2319909 w 11218359"/>
              <a:gd name="connsiteY203" fmla="*/ 536343 h 536343"/>
              <a:gd name="connsiteX204" fmla="*/ 2331349 w 11218359"/>
              <a:gd name="connsiteY204" fmla="*/ 536343 h 536343"/>
              <a:gd name="connsiteX205" fmla="*/ 2342788 w 11218359"/>
              <a:gd name="connsiteY205" fmla="*/ 536343 h 536343"/>
              <a:gd name="connsiteX206" fmla="*/ 2354228 w 11218359"/>
              <a:gd name="connsiteY206" fmla="*/ 536343 h 536343"/>
              <a:gd name="connsiteX207" fmla="*/ 2365667 w 11218359"/>
              <a:gd name="connsiteY207" fmla="*/ 536343 h 536343"/>
              <a:gd name="connsiteX208" fmla="*/ 2377107 w 11218359"/>
              <a:gd name="connsiteY208" fmla="*/ 536343 h 536343"/>
              <a:gd name="connsiteX209" fmla="*/ 2388546 w 11218359"/>
              <a:gd name="connsiteY209" fmla="*/ 536343 h 536343"/>
              <a:gd name="connsiteX210" fmla="*/ 2399986 w 11218359"/>
              <a:gd name="connsiteY210" fmla="*/ 536343 h 536343"/>
              <a:gd name="connsiteX211" fmla="*/ 2411425 w 11218359"/>
              <a:gd name="connsiteY211" fmla="*/ 536343 h 536343"/>
              <a:gd name="connsiteX212" fmla="*/ 2422865 w 11218359"/>
              <a:gd name="connsiteY212" fmla="*/ 536343 h 536343"/>
              <a:gd name="connsiteX213" fmla="*/ 2434304 w 11218359"/>
              <a:gd name="connsiteY213" fmla="*/ 536343 h 536343"/>
              <a:gd name="connsiteX214" fmla="*/ 2445744 w 11218359"/>
              <a:gd name="connsiteY214" fmla="*/ 536343 h 536343"/>
              <a:gd name="connsiteX215" fmla="*/ 2457184 w 11218359"/>
              <a:gd name="connsiteY215" fmla="*/ 536343 h 536343"/>
              <a:gd name="connsiteX216" fmla="*/ 2468623 w 11218359"/>
              <a:gd name="connsiteY216" fmla="*/ 536343 h 536343"/>
              <a:gd name="connsiteX217" fmla="*/ 2480062 w 11218359"/>
              <a:gd name="connsiteY217" fmla="*/ 536343 h 536343"/>
              <a:gd name="connsiteX218" fmla="*/ 2491502 w 11218359"/>
              <a:gd name="connsiteY218" fmla="*/ 536343 h 536343"/>
              <a:gd name="connsiteX219" fmla="*/ 2502942 w 11218359"/>
              <a:gd name="connsiteY219" fmla="*/ 536343 h 536343"/>
              <a:gd name="connsiteX220" fmla="*/ 2514381 w 11218359"/>
              <a:gd name="connsiteY220" fmla="*/ 536343 h 536343"/>
              <a:gd name="connsiteX221" fmla="*/ 2525821 w 11218359"/>
              <a:gd name="connsiteY221" fmla="*/ 536343 h 536343"/>
              <a:gd name="connsiteX222" fmla="*/ 2537260 w 11218359"/>
              <a:gd name="connsiteY222" fmla="*/ 536343 h 536343"/>
              <a:gd name="connsiteX223" fmla="*/ 2548700 w 11218359"/>
              <a:gd name="connsiteY223" fmla="*/ 536343 h 536343"/>
              <a:gd name="connsiteX224" fmla="*/ 2560139 w 11218359"/>
              <a:gd name="connsiteY224" fmla="*/ 536343 h 536343"/>
              <a:gd name="connsiteX225" fmla="*/ 2571579 w 11218359"/>
              <a:gd name="connsiteY225" fmla="*/ 536343 h 536343"/>
              <a:gd name="connsiteX226" fmla="*/ 2583018 w 11218359"/>
              <a:gd name="connsiteY226" fmla="*/ 536343 h 536343"/>
              <a:gd name="connsiteX227" fmla="*/ 2594458 w 11218359"/>
              <a:gd name="connsiteY227" fmla="*/ 536343 h 536343"/>
              <a:gd name="connsiteX228" fmla="*/ 2605897 w 11218359"/>
              <a:gd name="connsiteY228" fmla="*/ 536343 h 536343"/>
              <a:gd name="connsiteX229" fmla="*/ 2617337 w 11218359"/>
              <a:gd name="connsiteY229" fmla="*/ 536343 h 536343"/>
              <a:gd name="connsiteX230" fmla="*/ 2628776 w 11218359"/>
              <a:gd name="connsiteY230" fmla="*/ 536343 h 536343"/>
              <a:gd name="connsiteX231" fmla="*/ 2640216 w 11218359"/>
              <a:gd name="connsiteY231" fmla="*/ 536343 h 536343"/>
              <a:gd name="connsiteX232" fmla="*/ 2651655 w 11218359"/>
              <a:gd name="connsiteY232" fmla="*/ 536343 h 536343"/>
              <a:gd name="connsiteX233" fmla="*/ 2663095 w 11218359"/>
              <a:gd name="connsiteY233" fmla="*/ 536343 h 536343"/>
              <a:gd name="connsiteX234" fmla="*/ 2674535 w 11218359"/>
              <a:gd name="connsiteY234" fmla="*/ 536343 h 536343"/>
              <a:gd name="connsiteX235" fmla="*/ 2685974 w 11218359"/>
              <a:gd name="connsiteY235" fmla="*/ 536343 h 536343"/>
              <a:gd name="connsiteX236" fmla="*/ 2697413 w 11218359"/>
              <a:gd name="connsiteY236" fmla="*/ 536343 h 536343"/>
              <a:gd name="connsiteX237" fmla="*/ 2708853 w 11218359"/>
              <a:gd name="connsiteY237" fmla="*/ 536343 h 536343"/>
              <a:gd name="connsiteX238" fmla="*/ 2720293 w 11218359"/>
              <a:gd name="connsiteY238" fmla="*/ 536343 h 536343"/>
              <a:gd name="connsiteX239" fmla="*/ 2731727 w 11218359"/>
              <a:gd name="connsiteY239" fmla="*/ 536343 h 536343"/>
              <a:gd name="connsiteX240" fmla="*/ 2743172 w 11218359"/>
              <a:gd name="connsiteY240" fmla="*/ 536343 h 536343"/>
              <a:gd name="connsiteX241" fmla="*/ 2754611 w 11218359"/>
              <a:gd name="connsiteY241" fmla="*/ 536343 h 536343"/>
              <a:gd name="connsiteX242" fmla="*/ 2766046 w 11218359"/>
              <a:gd name="connsiteY242" fmla="*/ 536343 h 536343"/>
              <a:gd name="connsiteX243" fmla="*/ 2777490 w 11218359"/>
              <a:gd name="connsiteY243" fmla="*/ 536343 h 536343"/>
              <a:gd name="connsiteX244" fmla="*/ 2788925 w 11218359"/>
              <a:gd name="connsiteY244" fmla="*/ 536343 h 536343"/>
              <a:gd name="connsiteX245" fmla="*/ 2800364 w 11218359"/>
              <a:gd name="connsiteY245" fmla="*/ 536343 h 536343"/>
              <a:gd name="connsiteX246" fmla="*/ 2811804 w 11218359"/>
              <a:gd name="connsiteY246" fmla="*/ 536343 h 536343"/>
              <a:gd name="connsiteX247" fmla="*/ 2823243 w 11218359"/>
              <a:gd name="connsiteY247" fmla="*/ 536343 h 536343"/>
              <a:gd name="connsiteX248" fmla="*/ 2834683 w 11218359"/>
              <a:gd name="connsiteY248" fmla="*/ 536343 h 536343"/>
              <a:gd name="connsiteX249" fmla="*/ 2846123 w 11218359"/>
              <a:gd name="connsiteY249" fmla="*/ 536343 h 536343"/>
              <a:gd name="connsiteX250" fmla="*/ 2857562 w 11218359"/>
              <a:gd name="connsiteY250" fmla="*/ 536343 h 536343"/>
              <a:gd name="connsiteX251" fmla="*/ 2869001 w 11218359"/>
              <a:gd name="connsiteY251" fmla="*/ 536343 h 536343"/>
              <a:gd name="connsiteX252" fmla="*/ 2880441 w 11218359"/>
              <a:gd name="connsiteY252" fmla="*/ 536343 h 536343"/>
              <a:gd name="connsiteX253" fmla="*/ 2891881 w 11218359"/>
              <a:gd name="connsiteY253" fmla="*/ 536343 h 536343"/>
              <a:gd name="connsiteX254" fmla="*/ 2903320 w 11218359"/>
              <a:gd name="connsiteY254" fmla="*/ 536343 h 536343"/>
              <a:gd name="connsiteX255" fmla="*/ 2914760 w 11218359"/>
              <a:gd name="connsiteY255" fmla="*/ 536343 h 536343"/>
              <a:gd name="connsiteX256" fmla="*/ 2926199 w 11218359"/>
              <a:gd name="connsiteY256" fmla="*/ 536343 h 536343"/>
              <a:gd name="connsiteX257" fmla="*/ 2937639 w 11218359"/>
              <a:gd name="connsiteY257" fmla="*/ 536343 h 536343"/>
              <a:gd name="connsiteX258" fmla="*/ 2949078 w 11218359"/>
              <a:gd name="connsiteY258" fmla="*/ 536343 h 536343"/>
              <a:gd name="connsiteX259" fmla="*/ 2960518 w 11218359"/>
              <a:gd name="connsiteY259" fmla="*/ 536343 h 536343"/>
              <a:gd name="connsiteX260" fmla="*/ 2971957 w 11218359"/>
              <a:gd name="connsiteY260" fmla="*/ 536343 h 536343"/>
              <a:gd name="connsiteX261" fmla="*/ 2983397 w 11218359"/>
              <a:gd name="connsiteY261" fmla="*/ 536343 h 536343"/>
              <a:gd name="connsiteX262" fmla="*/ 2994837 w 11218359"/>
              <a:gd name="connsiteY262" fmla="*/ 536343 h 536343"/>
              <a:gd name="connsiteX263" fmla="*/ 3006276 w 11218359"/>
              <a:gd name="connsiteY263" fmla="*/ 536343 h 536343"/>
              <a:gd name="connsiteX264" fmla="*/ 3017715 w 11218359"/>
              <a:gd name="connsiteY264" fmla="*/ 536343 h 536343"/>
              <a:gd name="connsiteX265" fmla="*/ 3029155 w 11218359"/>
              <a:gd name="connsiteY265" fmla="*/ 536343 h 536343"/>
              <a:gd name="connsiteX266" fmla="*/ 3040594 w 11218359"/>
              <a:gd name="connsiteY266" fmla="*/ 536343 h 536343"/>
              <a:gd name="connsiteX267" fmla="*/ 3052034 w 11218359"/>
              <a:gd name="connsiteY267" fmla="*/ 536343 h 536343"/>
              <a:gd name="connsiteX268" fmla="*/ 3063474 w 11218359"/>
              <a:gd name="connsiteY268" fmla="*/ 536343 h 536343"/>
              <a:gd name="connsiteX269" fmla="*/ 3074913 w 11218359"/>
              <a:gd name="connsiteY269" fmla="*/ 536343 h 536343"/>
              <a:gd name="connsiteX270" fmla="*/ 3086352 w 11218359"/>
              <a:gd name="connsiteY270" fmla="*/ 536343 h 536343"/>
              <a:gd name="connsiteX271" fmla="*/ 3097792 w 11218359"/>
              <a:gd name="connsiteY271" fmla="*/ 536343 h 536343"/>
              <a:gd name="connsiteX272" fmla="*/ 3109232 w 11218359"/>
              <a:gd name="connsiteY272" fmla="*/ 536343 h 536343"/>
              <a:gd name="connsiteX273" fmla="*/ 3120671 w 11218359"/>
              <a:gd name="connsiteY273" fmla="*/ 536343 h 536343"/>
              <a:gd name="connsiteX274" fmla="*/ 3132111 w 11218359"/>
              <a:gd name="connsiteY274" fmla="*/ 536343 h 536343"/>
              <a:gd name="connsiteX275" fmla="*/ 3143550 w 11218359"/>
              <a:gd name="connsiteY275" fmla="*/ 536343 h 536343"/>
              <a:gd name="connsiteX276" fmla="*/ 3154990 w 11218359"/>
              <a:gd name="connsiteY276" fmla="*/ 536343 h 536343"/>
              <a:gd name="connsiteX277" fmla="*/ 3166429 w 11218359"/>
              <a:gd name="connsiteY277" fmla="*/ 536343 h 536343"/>
              <a:gd name="connsiteX278" fmla="*/ 3177869 w 11218359"/>
              <a:gd name="connsiteY278" fmla="*/ 536343 h 536343"/>
              <a:gd name="connsiteX279" fmla="*/ 3189308 w 11218359"/>
              <a:gd name="connsiteY279" fmla="*/ 536343 h 536343"/>
              <a:gd name="connsiteX280" fmla="*/ 3200748 w 11218359"/>
              <a:gd name="connsiteY280" fmla="*/ 536343 h 536343"/>
              <a:gd name="connsiteX281" fmla="*/ 3212187 w 11218359"/>
              <a:gd name="connsiteY281" fmla="*/ 536343 h 536343"/>
              <a:gd name="connsiteX282" fmla="*/ 3223627 w 11218359"/>
              <a:gd name="connsiteY282" fmla="*/ 536343 h 536343"/>
              <a:gd name="connsiteX283" fmla="*/ 3235066 w 11218359"/>
              <a:gd name="connsiteY283" fmla="*/ 536343 h 536343"/>
              <a:gd name="connsiteX284" fmla="*/ 3246501 w 11218359"/>
              <a:gd name="connsiteY284" fmla="*/ 536343 h 536343"/>
              <a:gd name="connsiteX285" fmla="*/ 3257945 w 11218359"/>
              <a:gd name="connsiteY285" fmla="*/ 536343 h 536343"/>
              <a:gd name="connsiteX286" fmla="*/ 3269385 w 11218359"/>
              <a:gd name="connsiteY286" fmla="*/ 536343 h 536343"/>
              <a:gd name="connsiteX287" fmla="*/ 3280825 w 11218359"/>
              <a:gd name="connsiteY287" fmla="*/ 536343 h 536343"/>
              <a:gd name="connsiteX288" fmla="*/ 3292264 w 11218359"/>
              <a:gd name="connsiteY288" fmla="*/ 536343 h 536343"/>
              <a:gd name="connsiteX289" fmla="*/ 3303699 w 11218359"/>
              <a:gd name="connsiteY289" fmla="*/ 536343 h 536343"/>
              <a:gd name="connsiteX290" fmla="*/ 3315143 w 11218359"/>
              <a:gd name="connsiteY290" fmla="*/ 536343 h 536343"/>
              <a:gd name="connsiteX291" fmla="*/ 3326578 w 11218359"/>
              <a:gd name="connsiteY291" fmla="*/ 536343 h 536343"/>
              <a:gd name="connsiteX292" fmla="*/ 3338017 w 11218359"/>
              <a:gd name="connsiteY292" fmla="*/ 536343 h 536343"/>
              <a:gd name="connsiteX293" fmla="*/ 3349457 w 11218359"/>
              <a:gd name="connsiteY293" fmla="*/ 536343 h 536343"/>
              <a:gd name="connsiteX294" fmla="*/ 3360896 w 11218359"/>
              <a:gd name="connsiteY294" fmla="*/ 536343 h 536343"/>
              <a:gd name="connsiteX295" fmla="*/ 3372336 w 11218359"/>
              <a:gd name="connsiteY295" fmla="*/ 536343 h 536343"/>
              <a:gd name="connsiteX296" fmla="*/ 3383776 w 11218359"/>
              <a:gd name="connsiteY296" fmla="*/ 536343 h 536343"/>
              <a:gd name="connsiteX297" fmla="*/ 3395215 w 11218359"/>
              <a:gd name="connsiteY297" fmla="*/ 536343 h 536343"/>
              <a:gd name="connsiteX298" fmla="*/ 3406654 w 11218359"/>
              <a:gd name="connsiteY298" fmla="*/ 536343 h 536343"/>
              <a:gd name="connsiteX299" fmla="*/ 3418094 w 11218359"/>
              <a:gd name="connsiteY299" fmla="*/ 536343 h 536343"/>
              <a:gd name="connsiteX300" fmla="*/ 3429534 w 11218359"/>
              <a:gd name="connsiteY300" fmla="*/ 536343 h 536343"/>
              <a:gd name="connsiteX301" fmla="*/ 3440973 w 11218359"/>
              <a:gd name="connsiteY301" fmla="*/ 536343 h 536343"/>
              <a:gd name="connsiteX302" fmla="*/ 3452413 w 11218359"/>
              <a:gd name="connsiteY302" fmla="*/ 536343 h 536343"/>
              <a:gd name="connsiteX303" fmla="*/ 3463852 w 11218359"/>
              <a:gd name="connsiteY303" fmla="*/ 536343 h 536343"/>
              <a:gd name="connsiteX304" fmla="*/ 3475292 w 11218359"/>
              <a:gd name="connsiteY304" fmla="*/ 536343 h 536343"/>
              <a:gd name="connsiteX305" fmla="*/ 3486731 w 11218359"/>
              <a:gd name="connsiteY305" fmla="*/ 536343 h 536343"/>
              <a:gd name="connsiteX306" fmla="*/ 3498171 w 11218359"/>
              <a:gd name="connsiteY306" fmla="*/ 536343 h 536343"/>
              <a:gd name="connsiteX307" fmla="*/ 3509610 w 11218359"/>
              <a:gd name="connsiteY307" fmla="*/ 536343 h 536343"/>
              <a:gd name="connsiteX308" fmla="*/ 3521050 w 11218359"/>
              <a:gd name="connsiteY308" fmla="*/ 536343 h 536343"/>
              <a:gd name="connsiteX309" fmla="*/ 3532489 w 11218359"/>
              <a:gd name="connsiteY309" fmla="*/ 536343 h 536343"/>
              <a:gd name="connsiteX310" fmla="*/ 3543929 w 11218359"/>
              <a:gd name="connsiteY310" fmla="*/ 536343 h 536343"/>
              <a:gd name="connsiteX311" fmla="*/ 3555368 w 11218359"/>
              <a:gd name="connsiteY311" fmla="*/ 536343 h 536343"/>
              <a:gd name="connsiteX312" fmla="*/ 3566808 w 11218359"/>
              <a:gd name="connsiteY312" fmla="*/ 536343 h 536343"/>
              <a:gd name="connsiteX313" fmla="*/ 3578247 w 11218359"/>
              <a:gd name="connsiteY313" fmla="*/ 536343 h 536343"/>
              <a:gd name="connsiteX314" fmla="*/ 3589687 w 11218359"/>
              <a:gd name="connsiteY314" fmla="*/ 536343 h 536343"/>
              <a:gd name="connsiteX315" fmla="*/ 3601127 w 11218359"/>
              <a:gd name="connsiteY315" fmla="*/ 536343 h 536343"/>
              <a:gd name="connsiteX316" fmla="*/ 3612566 w 11218359"/>
              <a:gd name="connsiteY316" fmla="*/ 536343 h 536343"/>
              <a:gd name="connsiteX317" fmla="*/ 3624005 w 11218359"/>
              <a:gd name="connsiteY317" fmla="*/ 536343 h 536343"/>
              <a:gd name="connsiteX318" fmla="*/ 3635445 w 11218359"/>
              <a:gd name="connsiteY318" fmla="*/ 536343 h 536343"/>
              <a:gd name="connsiteX319" fmla="*/ 3646885 w 11218359"/>
              <a:gd name="connsiteY319" fmla="*/ 536343 h 536343"/>
              <a:gd name="connsiteX320" fmla="*/ 3658324 w 11218359"/>
              <a:gd name="connsiteY320" fmla="*/ 536343 h 536343"/>
              <a:gd name="connsiteX321" fmla="*/ 3669764 w 11218359"/>
              <a:gd name="connsiteY321" fmla="*/ 536343 h 536343"/>
              <a:gd name="connsiteX322" fmla="*/ 3681203 w 11218359"/>
              <a:gd name="connsiteY322" fmla="*/ 536343 h 536343"/>
              <a:gd name="connsiteX323" fmla="*/ 3692643 w 11218359"/>
              <a:gd name="connsiteY323" fmla="*/ 536343 h 536343"/>
              <a:gd name="connsiteX324" fmla="*/ 3704082 w 11218359"/>
              <a:gd name="connsiteY324" fmla="*/ 536343 h 536343"/>
              <a:gd name="connsiteX325" fmla="*/ 3715522 w 11218359"/>
              <a:gd name="connsiteY325" fmla="*/ 536343 h 536343"/>
              <a:gd name="connsiteX326" fmla="*/ 3726961 w 11218359"/>
              <a:gd name="connsiteY326" fmla="*/ 536343 h 536343"/>
              <a:gd name="connsiteX327" fmla="*/ 3738401 w 11218359"/>
              <a:gd name="connsiteY327" fmla="*/ 536343 h 536343"/>
              <a:gd name="connsiteX328" fmla="*/ 3749840 w 11218359"/>
              <a:gd name="connsiteY328" fmla="*/ 536343 h 536343"/>
              <a:gd name="connsiteX329" fmla="*/ 3761280 w 11218359"/>
              <a:gd name="connsiteY329" fmla="*/ 536343 h 536343"/>
              <a:gd name="connsiteX330" fmla="*/ 3772719 w 11218359"/>
              <a:gd name="connsiteY330" fmla="*/ 536343 h 536343"/>
              <a:gd name="connsiteX331" fmla="*/ 3784154 w 11218359"/>
              <a:gd name="connsiteY331" fmla="*/ 536343 h 536343"/>
              <a:gd name="connsiteX332" fmla="*/ 3795598 w 11218359"/>
              <a:gd name="connsiteY332" fmla="*/ 536343 h 536343"/>
              <a:gd name="connsiteX333" fmla="*/ 3807033 w 11218359"/>
              <a:gd name="connsiteY333" fmla="*/ 536343 h 536343"/>
              <a:gd name="connsiteX334" fmla="*/ 3818473 w 11218359"/>
              <a:gd name="connsiteY334" fmla="*/ 536343 h 536343"/>
              <a:gd name="connsiteX335" fmla="*/ 3829917 w 11218359"/>
              <a:gd name="connsiteY335" fmla="*/ 536343 h 536343"/>
              <a:gd name="connsiteX336" fmla="*/ 3841352 w 11218359"/>
              <a:gd name="connsiteY336" fmla="*/ 536343 h 536343"/>
              <a:gd name="connsiteX337" fmla="*/ 3852791 w 11218359"/>
              <a:gd name="connsiteY337" fmla="*/ 536343 h 536343"/>
              <a:gd name="connsiteX338" fmla="*/ 3864231 w 11218359"/>
              <a:gd name="connsiteY338" fmla="*/ 536343 h 536343"/>
              <a:gd name="connsiteX339" fmla="*/ 3875670 w 11218359"/>
              <a:gd name="connsiteY339" fmla="*/ 536343 h 536343"/>
              <a:gd name="connsiteX340" fmla="*/ 3887110 w 11218359"/>
              <a:gd name="connsiteY340" fmla="*/ 536343 h 536343"/>
              <a:gd name="connsiteX341" fmla="*/ 3898549 w 11218359"/>
              <a:gd name="connsiteY341" fmla="*/ 536343 h 536343"/>
              <a:gd name="connsiteX342" fmla="*/ 3909989 w 11218359"/>
              <a:gd name="connsiteY342" fmla="*/ 536343 h 536343"/>
              <a:gd name="connsiteX343" fmla="*/ 3921447 w 11218359"/>
              <a:gd name="connsiteY343" fmla="*/ 536343 h 536343"/>
              <a:gd name="connsiteX344" fmla="*/ 3932878 w 11218359"/>
              <a:gd name="connsiteY344" fmla="*/ 536343 h 536343"/>
              <a:gd name="connsiteX345" fmla="*/ 3944307 w 11218359"/>
              <a:gd name="connsiteY345" fmla="*/ 536343 h 536343"/>
              <a:gd name="connsiteX346" fmla="*/ 3955737 w 11218359"/>
              <a:gd name="connsiteY346" fmla="*/ 536343 h 536343"/>
              <a:gd name="connsiteX347" fmla="*/ 3967167 w 11218359"/>
              <a:gd name="connsiteY347" fmla="*/ 536343 h 536343"/>
              <a:gd name="connsiteX348" fmla="*/ 3978645 w 11218359"/>
              <a:gd name="connsiteY348" fmla="*/ 536343 h 536343"/>
              <a:gd name="connsiteX349" fmla="*/ 3990075 w 11218359"/>
              <a:gd name="connsiteY349" fmla="*/ 536343 h 536343"/>
              <a:gd name="connsiteX350" fmla="*/ 4001505 w 11218359"/>
              <a:gd name="connsiteY350" fmla="*/ 536343 h 536343"/>
              <a:gd name="connsiteX351" fmla="*/ 4012935 w 11218359"/>
              <a:gd name="connsiteY351" fmla="*/ 536343 h 536343"/>
              <a:gd name="connsiteX352" fmla="*/ 4024365 w 11218359"/>
              <a:gd name="connsiteY352" fmla="*/ 536343 h 536343"/>
              <a:gd name="connsiteX353" fmla="*/ 4035843 w 11218359"/>
              <a:gd name="connsiteY353" fmla="*/ 536343 h 536343"/>
              <a:gd name="connsiteX354" fmla="*/ 4047273 w 11218359"/>
              <a:gd name="connsiteY354" fmla="*/ 536343 h 536343"/>
              <a:gd name="connsiteX355" fmla="*/ 4058702 w 11218359"/>
              <a:gd name="connsiteY355" fmla="*/ 536343 h 536343"/>
              <a:gd name="connsiteX356" fmla="*/ 4070133 w 11218359"/>
              <a:gd name="connsiteY356" fmla="*/ 536343 h 536343"/>
              <a:gd name="connsiteX357" fmla="*/ 4081563 w 11218359"/>
              <a:gd name="connsiteY357" fmla="*/ 536343 h 536343"/>
              <a:gd name="connsiteX358" fmla="*/ 4093040 w 11218359"/>
              <a:gd name="connsiteY358" fmla="*/ 536343 h 536343"/>
              <a:gd name="connsiteX359" fmla="*/ 4104471 w 11218359"/>
              <a:gd name="connsiteY359" fmla="*/ 536343 h 536343"/>
              <a:gd name="connsiteX360" fmla="*/ 4115900 w 11218359"/>
              <a:gd name="connsiteY360" fmla="*/ 536343 h 536343"/>
              <a:gd name="connsiteX361" fmla="*/ 4127330 w 11218359"/>
              <a:gd name="connsiteY361" fmla="*/ 536343 h 536343"/>
              <a:gd name="connsiteX362" fmla="*/ 4138760 w 11218359"/>
              <a:gd name="connsiteY362" fmla="*/ 536343 h 536343"/>
              <a:gd name="connsiteX363" fmla="*/ 4150238 w 11218359"/>
              <a:gd name="connsiteY363" fmla="*/ 536343 h 536343"/>
              <a:gd name="connsiteX364" fmla="*/ 4161668 w 11218359"/>
              <a:gd name="connsiteY364" fmla="*/ 536343 h 536343"/>
              <a:gd name="connsiteX365" fmla="*/ 4173098 w 11218359"/>
              <a:gd name="connsiteY365" fmla="*/ 536343 h 536343"/>
              <a:gd name="connsiteX366" fmla="*/ 4184528 w 11218359"/>
              <a:gd name="connsiteY366" fmla="*/ 536343 h 536343"/>
              <a:gd name="connsiteX367" fmla="*/ 4195958 w 11218359"/>
              <a:gd name="connsiteY367" fmla="*/ 536343 h 536343"/>
              <a:gd name="connsiteX368" fmla="*/ 4207436 w 11218359"/>
              <a:gd name="connsiteY368" fmla="*/ 536343 h 536343"/>
              <a:gd name="connsiteX369" fmla="*/ 4218865 w 11218359"/>
              <a:gd name="connsiteY369" fmla="*/ 536343 h 536343"/>
              <a:gd name="connsiteX370" fmla="*/ 4230296 w 11218359"/>
              <a:gd name="connsiteY370" fmla="*/ 536343 h 536343"/>
              <a:gd name="connsiteX371" fmla="*/ 4241726 w 11218359"/>
              <a:gd name="connsiteY371" fmla="*/ 536343 h 536343"/>
              <a:gd name="connsiteX372" fmla="*/ 4253156 w 11218359"/>
              <a:gd name="connsiteY372" fmla="*/ 536343 h 536343"/>
              <a:gd name="connsiteX373" fmla="*/ 4264634 w 11218359"/>
              <a:gd name="connsiteY373" fmla="*/ 536343 h 536343"/>
              <a:gd name="connsiteX374" fmla="*/ 4276063 w 11218359"/>
              <a:gd name="connsiteY374" fmla="*/ 536343 h 536343"/>
              <a:gd name="connsiteX375" fmla="*/ 4287493 w 11218359"/>
              <a:gd name="connsiteY375" fmla="*/ 536343 h 536343"/>
              <a:gd name="connsiteX376" fmla="*/ 4298923 w 11218359"/>
              <a:gd name="connsiteY376" fmla="*/ 536343 h 536343"/>
              <a:gd name="connsiteX377" fmla="*/ 4310353 w 11218359"/>
              <a:gd name="connsiteY377" fmla="*/ 536343 h 536343"/>
              <a:gd name="connsiteX378" fmla="*/ 4321831 w 11218359"/>
              <a:gd name="connsiteY378" fmla="*/ 536343 h 536343"/>
              <a:gd name="connsiteX379" fmla="*/ 4333261 w 11218359"/>
              <a:gd name="connsiteY379" fmla="*/ 536343 h 536343"/>
              <a:gd name="connsiteX380" fmla="*/ 4344691 w 11218359"/>
              <a:gd name="connsiteY380" fmla="*/ 536343 h 536343"/>
              <a:gd name="connsiteX381" fmla="*/ 4356121 w 11218359"/>
              <a:gd name="connsiteY381" fmla="*/ 536343 h 536343"/>
              <a:gd name="connsiteX382" fmla="*/ 4367551 w 11218359"/>
              <a:gd name="connsiteY382" fmla="*/ 536343 h 536343"/>
              <a:gd name="connsiteX383" fmla="*/ 4379028 w 11218359"/>
              <a:gd name="connsiteY383" fmla="*/ 536343 h 536343"/>
              <a:gd name="connsiteX384" fmla="*/ 4390458 w 11218359"/>
              <a:gd name="connsiteY384" fmla="*/ 536343 h 536343"/>
              <a:gd name="connsiteX385" fmla="*/ 4401889 w 11218359"/>
              <a:gd name="connsiteY385" fmla="*/ 536343 h 536343"/>
              <a:gd name="connsiteX386" fmla="*/ 4413319 w 11218359"/>
              <a:gd name="connsiteY386" fmla="*/ 536343 h 536343"/>
              <a:gd name="connsiteX387" fmla="*/ 4424749 w 11218359"/>
              <a:gd name="connsiteY387" fmla="*/ 536343 h 536343"/>
              <a:gd name="connsiteX388" fmla="*/ 4436226 w 11218359"/>
              <a:gd name="connsiteY388" fmla="*/ 536343 h 536343"/>
              <a:gd name="connsiteX389" fmla="*/ 4447656 w 11218359"/>
              <a:gd name="connsiteY389" fmla="*/ 536343 h 536343"/>
              <a:gd name="connsiteX390" fmla="*/ 4459086 w 11218359"/>
              <a:gd name="connsiteY390" fmla="*/ 536343 h 536343"/>
              <a:gd name="connsiteX391" fmla="*/ 4470516 w 11218359"/>
              <a:gd name="connsiteY391" fmla="*/ 536343 h 536343"/>
              <a:gd name="connsiteX392" fmla="*/ 4481946 w 11218359"/>
              <a:gd name="connsiteY392" fmla="*/ 536343 h 536343"/>
              <a:gd name="connsiteX393" fmla="*/ 4493424 w 11218359"/>
              <a:gd name="connsiteY393" fmla="*/ 536343 h 536343"/>
              <a:gd name="connsiteX394" fmla="*/ 4504854 w 11218359"/>
              <a:gd name="connsiteY394" fmla="*/ 536343 h 536343"/>
              <a:gd name="connsiteX395" fmla="*/ 4516284 w 11218359"/>
              <a:gd name="connsiteY395" fmla="*/ 536343 h 536343"/>
              <a:gd name="connsiteX396" fmla="*/ 4527714 w 11218359"/>
              <a:gd name="connsiteY396" fmla="*/ 536343 h 536343"/>
              <a:gd name="connsiteX397" fmla="*/ 4539144 w 11218359"/>
              <a:gd name="connsiteY397" fmla="*/ 536343 h 536343"/>
              <a:gd name="connsiteX398" fmla="*/ 4550621 w 11218359"/>
              <a:gd name="connsiteY398" fmla="*/ 536343 h 536343"/>
              <a:gd name="connsiteX399" fmla="*/ 4562051 w 11218359"/>
              <a:gd name="connsiteY399" fmla="*/ 536343 h 536343"/>
              <a:gd name="connsiteX400" fmla="*/ 4573482 w 11218359"/>
              <a:gd name="connsiteY400" fmla="*/ 536343 h 536343"/>
              <a:gd name="connsiteX401" fmla="*/ 4584912 w 11218359"/>
              <a:gd name="connsiteY401" fmla="*/ 536343 h 536343"/>
              <a:gd name="connsiteX402" fmla="*/ 4596341 w 11218359"/>
              <a:gd name="connsiteY402" fmla="*/ 536343 h 536343"/>
              <a:gd name="connsiteX403" fmla="*/ 4607771 w 11218359"/>
              <a:gd name="connsiteY403" fmla="*/ 536343 h 536343"/>
              <a:gd name="connsiteX404" fmla="*/ 4619249 w 11218359"/>
              <a:gd name="connsiteY404" fmla="*/ 536343 h 536343"/>
              <a:gd name="connsiteX405" fmla="*/ 4630679 w 11218359"/>
              <a:gd name="connsiteY405" fmla="*/ 536343 h 536343"/>
              <a:gd name="connsiteX406" fmla="*/ 4642109 w 11218359"/>
              <a:gd name="connsiteY406" fmla="*/ 536343 h 536343"/>
              <a:gd name="connsiteX407" fmla="*/ 4653539 w 11218359"/>
              <a:gd name="connsiteY407" fmla="*/ 536343 h 536343"/>
              <a:gd name="connsiteX408" fmla="*/ 4664969 w 11218359"/>
              <a:gd name="connsiteY408" fmla="*/ 536343 h 536343"/>
              <a:gd name="connsiteX409" fmla="*/ 4676447 w 11218359"/>
              <a:gd name="connsiteY409" fmla="*/ 536343 h 536343"/>
              <a:gd name="connsiteX410" fmla="*/ 4687877 w 11218359"/>
              <a:gd name="connsiteY410" fmla="*/ 536343 h 536343"/>
              <a:gd name="connsiteX411" fmla="*/ 4699306 w 11218359"/>
              <a:gd name="connsiteY411" fmla="*/ 536343 h 536343"/>
              <a:gd name="connsiteX412" fmla="*/ 4710737 w 11218359"/>
              <a:gd name="connsiteY412" fmla="*/ 536343 h 536343"/>
              <a:gd name="connsiteX413" fmla="*/ 4722167 w 11218359"/>
              <a:gd name="connsiteY413" fmla="*/ 536343 h 536343"/>
              <a:gd name="connsiteX414" fmla="*/ 4733644 w 11218359"/>
              <a:gd name="connsiteY414" fmla="*/ 536343 h 536343"/>
              <a:gd name="connsiteX415" fmla="*/ 4745075 w 11218359"/>
              <a:gd name="connsiteY415" fmla="*/ 536343 h 536343"/>
              <a:gd name="connsiteX416" fmla="*/ 4756504 w 11218359"/>
              <a:gd name="connsiteY416" fmla="*/ 536343 h 536343"/>
              <a:gd name="connsiteX417" fmla="*/ 4767934 w 11218359"/>
              <a:gd name="connsiteY417" fmla="*/ 536343 h 536343"/>
              <a:gd name="connsiteX418" fmla="*/ 4779364 w 11218359"/>
              <a:gd name="connsiteY418" fmla="*/ 536343 h 536343"/>
              <a:gd name="connsiteX419" fmla="*/ 4790842 w 11218359"/>
              <a:gd name="connsiteY419" fmla="*/ 536343 h 536343"/>
              <a:gd name="connsiteX420" fmla="*/ 4802272 w 11218359"/>
              <a:gd name="connsiteY420" fmla="*/ 536343 h 536343"/>
              <a:gd name="connsiteX421" fmla="*/ 4813702 w 11218359"/>
              <a:gd name="connsiteY421" fmla="*/ 536343 h 536343"/>
              <a:gd name="connsiteX422" fmla="*/ 4825132 w 11218359"/>
              <a:gd name="connsiteY422" fmla="*/ 536343 h 536343"/>
              <a:gd name="connsiteX423" fmla="*/ 4836562 w 11218359"/>
              <a:gd name="connsiteY423" fmla="*/ 536343 h 536343"/>
              <a:gd name="connsiteX424" fmla="*/ 4848040 w 11218359"/>
              <a:gd name="connsiteY424" fmla="*/ 536343 h 536343"/>
              <a:gd name="connsiteX425" fmla="*/ 4859469 w 11218359"/>
              <a:gd name="connsiteY425" fmla="*/ 536343 h 536343"/>
              <a:gd name="connsiteX426" fmla="*/ 4870899 w 11218359"/>
              <a:gd name="connsiteY426" fmla="*/ 536343 h 536343"/>
              <a:gd name="connsiteX427" fmla="*/ 4882330 w 11218359"/>
              <a:gd name="connsiteY427" fmla="*/ 536343 h 536343"/>
              <a:gd name="connsiteX428" fmla="*/ 4893760 w 11218359"/>
              <a:gd name="connsiteY428" fmla="*/ 536343 h 536343"/>
              <a:gd name="connsiteX429" fmla="*/ 4905237 w 11218359"/>
              <a:gd name="connsiteY429" fmla="*/ 536343 h 536343"/>
              <a:gd name="connsiteX430" fmla="*/ 4916667 w 11218359"/>
              <a:gd name="connsiteY430" fmla="*/ 536343 h 536343"/>
              <a:gd name="connsiteX431" fmla="*/ 4928097 w 11218359"/>
              <a:gd name="connsiteY431" fmla="*/ 536343 h 536343"/>
              <a:gd name="connsiteX432" fmla="*/ 4939527 w 11218359"/>
              <a:gd name="connsiteY432" fmla="*/ 536343 h 536343"/>
              <a:gd name="connsiteX433" fmla="*/ 4950957 w 11218359"/>
              <a:gd name="connsiteY433" fmla="*/ 536343 h 536343"/>
              <a:gd name="connsiteX434" fmla="*/ 4962435 w 11218359"/>
              <a:gd name="connsiteY434" fmla="*/ 536343 h 536343"/>
              <a:gd name="connsiteX435" fmla="*/ 4973865 w 11218359"/>
              <a:gd name="connsiteY435" fmla="*/ 536343 h 536343"/>
              <a:gd name="connsiteX436" fmla="*/ 4985295 w 11218359"/>
              <a:gd name="connsiteY436" fmla="*/ 536343 h 536343"/>
              <a:gd name="connsiteX437" fmla="*/ 4996725 w 11218359"/>
              <a:gd name="connsiteY437" fmla="*/ 536343 h 536343"/>
              <a:gd name="connsiteX438" fmla="*/ 5008155 w 11218359"/>
              <a:gd name="connsiteY438" fmla="*/ 536343 h 536343"/>
              <a:gd name="connsiteX439" fmla="*/ 5019632 w 11218359"/>
              <a:gd name="connsiteY439" fmla="*/ 536343 h 536343"/>
              <a:gd name="connsiteX440" fmla="*/ 5031062 w 11218359"/>
              <a:gd name="connsiteY440" fmla="*/ 536343 h 536343"/>
              <a:gd name="connsiteX441" fmla="*/ 5042492 w 11218359"/>
              <a:gd name="connsiteY441" fmla="*/ 536343 h 536343"/>
              <a:gd name="connsiteX442" fmla="*/ 5053923 w 11218359"/>
              <a:gd name="connsiteY442" fmla="*/ 536343 h 536343"/>
              <a:gd name="connsiteX443" fmla="*/ 5065353 w 11218359"/>
              <a:gd name="connsiteY443" fmla="*/ 536343 h 536343"/>
              <a:gd name="connsiteX444" fmla="*/ 5076830 w 11218359"/>
              <a:gd name="connsiteY444" fmla="*/ 536343 h 536343"/>
              <a:gd name="connsiteX445" fmla="*/ 5088260 w 11218359"/>
              <a:gd name="connsiteY445" fmla="*/ 536343 h 536343"/>
              <a:gd name="connsiteX446" fmla="*/ 5099690 w 11218359"/>
              <a:gd name="connsiteY446" fmla="*/ 536343 h 536343"/>
              <a:gd name="connsiteX447" fmla="*/ 5111120 w 11218359"/>
              <a:gd name="connsiteY447" fmla="*/ 536343 h 536343"/>
              <a:gd name="connsiteX448" fmla="*/ 5122550 w 11218359"/>
              <a:gd name="connsiteY448" fmla="*/ 536343 h 536343"/>
              <a:gd name="connsiteX449" fmla="*/ 5134028 w 11218359"/>
              <a:gd name="connsiteY449" fmla="*/ 536343 h 536343"/>
              <a:gd name="connsiteX450" fmla="*/ 5145458 w 11218359"/>
              <a:gd name="connsiteY450" fmla="*/ 536343 h 536343"/>
              <a:gd name="connsiteX451" fmla="*/ 5156888 w 11218359"/>
              <a:gd name="connsiteY451" fmla="*/ 536343 h 536343"/>
              <a:gd name="connsiteX452" fmla="*/ 5168318 w 11218359"/>
              <a:gd name="connsiteY452" fmla="*/ 536343 h 536343"/>
              <a:gd name="connsiteX453" fmla="*/ 5179747 w 11218359"/>
              <a:gd name="connsiteY453" fmla="*/ 536343 h 536343"/>
              <a:gd name="connsiteX454" fmla="*/ 5191225 w 11218359"/>
              <a:gd name="connsiteY454" fmla="*/ 536343 h 536343"/>
              <a:gd name="connsiteX455" fmla="*/ 5202655 w 11218359"/>
              <a:gd name="connsiteY455" fmla="*/ 536343 h 536343"/>
              <a:gd name="connsiteX456" fmla="*/ 5214085 w 11218359"/>
              <a:gd name="connsiteY456" fmla="*/ 536343 h 536343"/>
              <a:gd name="connsiteX457" fmla="*/ 5225515 w 11218359"/>
              <a:gd name="connsiteY457" fmla="*/ 536343 h 536343"/>
              <a:gd name="connsiteX458" fmla="*/ 5236945 w 11218359"/>
              <a:gd name="connsiteY458" fmla="*/ 536343 h 536343"/>
              <a:gd name="connsiteX459" fmla="*/ 5248423 w 11218359"/>
              <a:gd name="connsiteY459" fmla="*/ 536343 h 536343"/>
              <a:gd name="connsiteX460" fmla="*/ 5259853 w 11218359"/>
              <a:gd name="connsiteY460" fmla="*/ 536343 h 536343"/>
              <a:gd name="connsiteX461" fmla="*/ 5271283 w 11218359"/>
              <a:gd name="connsiteY461" fmla="*/ 536343 h 536343"/>
              <a:gd name="connsiteX462" fmla="*/ 5282713 w 11218359"/>
              <a:gd name="connsiteY462" fmla="*/ 536343 h 536343"/>
              <a:gd name="connsiteX463" fmla="*/ 5294143 w 11218359"/>
              <a:gd name="connsiteY463" fmla="*/ 536343 h 536343"/>
              <a:gd name="connsiteX464" fmla="*/ 5305621 w 11218359"/>
              <a:gd name="connsiteY464" fmla="*/ 536343 h 536343"/>
              <a:gd name="connsiteX465" fmla="*/ 5317051 w 11218359"/>
              <a:gd name="connsiteY465" fmla="*/ 536343 h 536343"/>
              <a:gd name="connsiteX466" fmla="*/ 5328481 w 11218359"/>
              <a:gd name="connsiteY466" fmla="*/ 536343 h 536343"/>
              <a:gd name="connsiteX467" fmla="*/ 5339910 w 11218359"/>
              <a:gd name="connsiteY467" fmla="*/ 536343 h 536343"/>
              <a:gd name="connsiteX468" fmla="*/ 5351340 w 11218359"/>
              <a:gd name="connsiteY468" fmla="*/ 536343 h 536343"/>
              <a:gd name="connsiteX469" fmla="*/ 5362818 w 11218359"/>
              <a:gd name="connsiteY469" fmla="*/ 536343 h 536343"/>
              <a:gd name="connsiteX470" fmla="*/ 5374248 w 11218359"/>
              <a:gd name="connsiteY470" fmla="*/ 536343 h 536343"/>
              <a:gd name="connsiteX471" fmla="*/ 5385678 w 11218359"/>
              <a:gd name="connsiteY471" fmla="*/ 536343 h 536343"/>
              <a:gd name="connsiteX472" fmla="*/ 5397108 w 11218359"/>
              <a:gd name="connsiteY472" fmla="*/ 536343 h 536343"/>
              <a:gd name="connsiteX473" fmla="*/ 5408538 w 11218359"/>
              <a:gd name="connsiteY473" fmla="*/ 536343 h 536343"/>
              <a:gd name="connsiteX474" fmla="*/ 5420016 w 11218359"/>
              <a:gd name="connsiteY474" fmla="*/ 536343 h 536343"/>
              <a:gd name="connsiteX475" fmla="*/ 5431446 w 11218359"/>
              <a:gd name="connsiteY475" fmla="*/ 536343 h 536343"/>
              <a:gd name="connsiteX476" fmla="*/ 5442876 w 11218359"/>
              <a:gd name="connsiteY476" fmla="*/ 536343 h 536343"/>
              <a:gd name="connsiteX477" fmla="*/ 5454306 w 11218359"/>
              <a:gd name="connsiteY477" fmla="*/ 536343 h 536343"/>
              <a:gd name="connsiteX478" fmla="*/ 5465736 w 11218359"/>
              <a:gd name="connsiteY478" fmla="*/ 536343 h 536343"/>
              <a:gd name="connsiteX479" fmla="*/ 5477214 w 11218359"/>
              <a:gd name="connsiteY479" fmla="*/ 536343 h 536343"/>
              <a:gd name="connsiteX480" fmla="*/ 5488643 w 11218359"/>
              <a:gd name="connsiteY480" fmla="*/ 536343 h 536343"/>
              <a:gd name="connsiteX481" fmla="*/ 5500073 w 11218359"/>
              <a:gd name="connsiteY481" fmla="*/ 536343 h 536343"/>
              <a:gd name="connsiteX482" fmla="*/ 5511503 w 11218359"/>
              <a:gd name="connsiteY482" fmla="*/ 536343 h 536343"/>
              <a:gd name="connsiteX483" fmla="*/ 5522933 w 11218359"/>
              <a:gd name="connsiteY483" fmla="*/ 536343 h 536343"/>
              <a:gd name="connsiteX484" fmla="*/ 5534411 w 11218359"/>
              <a:gd name="connsiteY484" fmla="*/ 536343 h 536343"/>
              <a:gd name="connsiteX485" fmla="*/ 5545841 w 11218359"/>
              <a:gd name="connsiteY485" fmla="*/ 536343 h 536343"/>
              <a:gd name="connsiteX486" fmla="*/ 5557271 w 11218359"/>
              <a:gd name="connsiteY486" fmla="*/ 536343 h 536343"/>
              <a:gd name="connsiteX487" fmla="*/ 5568701 w 11218359"/>
              <a:gd name="connsiteY487" fmla="*/ 536343 h 536343"/>
              <a:gd name="connsiteX488" fmla="*/ 5580131 w 11218359"/>
              <a:gd name="connsiteY488" fmla="*/ 536343 h 536343"/>
              <a:gd name="connsiteX489" fmla="*/ 5591609 w 11218359"/>
              <a:gd name="connsiteY489" fmla="*/ 536343 h 536343"/>
              <a:gd name="connsiteX490" fmla="*/ 5603038 w 11218359"/>
              <a:gd name="connsiteY490" fmla="*/ 536343 h 536343"/>
              <a:gd name="connsiteX491" fmla="*/ 5614469 w 11218359"/>
              <a:gd name="connsiteY491" fmla="*/ 536343 h 536343"/>
              <a:gd name="connsiteX492" fmla="*/ 5625899 w 11218359"/>
              <a:gd name="connsiteY492" fmla="*/ 536343 h 536343"/>
              <a:gd name="connsiteX493" fmla="*/ 5637329 w 11218359"/>
              <a:gd name="connsiteY493" fmla="*/ 536343 h 536343"/>
              <a:gd name="connsiteX494" fmla="*/ 5648759 w 11218359"/>
              <a:gd name="connsiteY494" fmla="*/ 536343 h 536343"/>
              <a:gd name="connsiteX495" fmla="*/ 5660236 w 11218359"/>
              <a:gd name="connsiteY495" fmla="*/ 536343 h 536343"/>
              <a:gd name="connsiteX496" fmla="*/ 5671666 w 11218359"/>
              <a:gd name="connsiteY496" fmla="*/ 536343 h 536343"/>
              <a:gd name="connsiteX497" fmla="*/ 5683096 w 11218359"/>
              <a:gd name="connsiteY497" fmla="*/ 536343 h 536343"/>
              <a:gd name="connsiteX498" fmla="*/ 5694526 w 11218359"/>
              <a:gd name="connsiteY498" fmla="*/ 536343 h 536343"/>
              <a:gd name="connsiteX499" fmla="*/ 5705956 w 11218359"/>
              <a:gd name="connsiteY499" fmla="*/ 536343 h 536343"/>
              <a:gd name="connsiteX500" fmla="*/ 5717434 w 11218359"/>
              <a:gd name="connsiteY500" fmla="*/ 536343 h 536343"/>
              <a:gd name="connsiteX501" fmla="*/ 5728864 w 11218359"/>
              <a:gd name="connsiteY501" fmla="*/ 536343 h 536343"/>
              <a:gd name="connsiteX502" fmla="*/ 5740294 w 11218359"/>
              <a:gd name="connsiteY502" fmla="*/ 536343 h 536343"/>
              <a:gd name="connsiteX503" fmla="*/ 5751724 w 11218359"/>
              <a:gd name="connsiteY503" fmla="*/ 536343 h 536343"/>
              <a:gd name="connsiteX504" fmla="*/ 5763154 w 11218359"/>
              <a:gd name="connsiteY504" fmla="*/ 536343 h 536343"/>
              <a:gd name="connsiteX505" fmla="*/ 5774631 w 11218359"/>
              <a:gd name="connsiteY505" fmla="*/ 536343 h 536343"/>
              <a:gd name="connsiteX506" fmla="*/ 5786062 w 11218359"/>
              <a:gd name="connsiteY506" fmla="*/ 536343 h 536343"/>
              <a:gd name="connsiteX507" fmla="*/ 5797492 w 11218359"/>
              <a:gd name="connsiteY507" fmla="*/ 536343 h 536343"/>
              <a:gd name="connsiteX508" fmla="*/ 5808921 w 11218359"/>
              <a:gd name="connsiteY508" fmla="*/ 536343 h 536343"/>
              <a:gd name="connsiteX509" fmla="*/ 5820351 w 11218359"/>
              <a:gd name="connsiteY509" fmla="*/ 536343 h 536343"/>
              <a:gd name="connsiteX510" fmla="*/ 5831829 w 11218359"/>
              <a:gd name="connsiteY510" fmla="*/ 536343 h 536343"/>
              <a:gd name="connsiteX511" fmla="*/ 5843259 w 11218359"/>
              <a:gd name="connsiteY511" fmla="*/ 536343 h 536343"/>
              <a:gd name="connsiteX512" fmla="*/ 5854689 w 11218359"/>
              <a:gd name="connsiteY512" fmla="*/ 536343 h 536343"/>
              <a:gd name="connsiteX513" fmla="*/ 5866119 w 11218359"/>
              <a:gd name="connsiteY513" fmla="*/ 536343 h 536343"/>
              <a:gd name="connsiteX514" fmla="*/ 5877549 w 11218359"/>
              <a:gd name="connsiteY514" fmla="*/ 536343 h 536343"/>
              <a:gd name="connsiteX515" fmla="*/ 5889027 w 11218359"/>
              <a:gd name="connsiteY515" fmla="*/ 536343 h 536343"/>
              <a:gd name="connsiteX516" fmla="*/ 5900457 w 11218359"/>
              <a:gd name="connsiteY516" fmla="*/ 536343 h 536343"/>
              <a:gd name="connsiteX517" fmla="*/ 5911887 w 11218359"/>
              <a:gd name="connsiteY517" fmla="*/ 536343 h 536343"/>
              <a:gd name="connsiteX518" fmla="*/ 5923317 w 11218359"/>
              <a:gd name="connsiteY518" fmla="*/ 536343 h 536343"/>
              <a:gd name="connsiteX519" fmla="*/ 5934747 w 11218359"/>
              <a:gd name="connsiteY519" fmla="*/ 536343 h 536343"/>
              <a:gd name="connsiteX520" fmla="*/ 5946225 w 11218359"/>
              <a:gd name="connsiteY520" fmla="*/ 536343 h 536343"/>
              <a:gd name="connsiteX521" fmla="*/ 5957655 w 11218359"/>
              <a:gd name="connsiteY521" fmla="*/ 536343 h 536343"/>
              <a:gd name="connsiteX522" fmla="*/ 5969084 w 11218359"/>
              <a:gd name="connsiteY522" fmla="*/ 536343 h 536343"/>
              <a:gd name="connsiteX523" fmla="*/ 5980514 w 11218359"/>
              <a:gd name="connsiteY523" fmla="*/ 536343 h 536343"/>
              <a:gd name="connsiteX524" fmla="*/ 5991944 w 11218359"/>
              <a:gd name="connsiteY524" fmla="*/ 536343 h 536343"/>
              <a:gd name="connsiteX525" fmla="*/ 6003422 w 11218359"/>
              <a:gd name="connsiteY525" fmla="*/ 536343 h 536343"/>
              <a:gd name="connsiteX526" fmla="*/ 6014852 w 11218359"/>
              <a:gd name="connsiteY526" fmla="*/ 536343 h 536343"/>
              <a:gd name="connsiteX527" fmla="*/ 6026282 w 11218359"/>
              <a:gd name="connsiteY527" fmla="*/ 536343 h 536343"/>
              <a:gd name="connsiteX528" fmla="*/ 6037712 w 11218359"/>
              <a:gd name="connsiteY528" fmla="*/ 536343 h 536343"/>
              <a:gd name="connsiteX529" fmla="*/ 6049142 w 11218359"/>
              <a:gd name="connsiteY529" fmla="*/ 536343 h 536343"/>
              <a:gd name="connsiteX530" fmla="*/ 6060620 w 11218359"/>
              <a:gd name="connsiteY530" fmla="*/ 536343 h 536343"/>
              <a:gd name="connsiteX531" fmla="*/ 6072049 w 11218359"/>
              <a:gd name="connsiteY531" fmla="*/ 536343 h 536343"/>
              <a:gd name="connsiteX532" fmla="*/ 6083480 w 11218359"/>
              <a:gd name="connsiteY532" fmla="*/ 536343 h 536343"/>
              <a:gd name="connsiteX533" fmla="*/ 6094910 w 11218359"/>
              <a:gd name="connsiteY533" fmla="*/ 536343 h 536343"/>
              <a:gd name="connsiteX534" fmla="*/ 6106340 w 11218359"/>
              <a:gd name="connsiteY534" fmla="*/ 536343 h 536343"/>
              <a:gd name="connsiteX535" fmla="*/ 6117818 w 11218359"/>
              <a:gd name="connsiteY535" fmla="*/ 536343 h 536343"/>
              <a:gd name="connsiteX536" fmla="*/ 6129247 w 11218359"/>
              <a:gd name="connsiteY536" fmla="*/ 536343 h 536343"/>
              <a:gd name="connsiteX537" fmla="*/ 6140677 w 11218359"/>
              <a:gd name="connsiteY537" fmla="*/ 536343 h 536343"/>
              <a:gd name="connsiteX538" fmla="*/ 6152107 w 11218359"/>
              <a:gd name="connsiteY538" fmla="*/ 536343 h 536343"/>
              <a:gd name="connsiteX539" fmla="*/ 6163537 w 11218359"/>
              <a:gd name="connsiteY539" fmla="*/ 536343 h 536343"/>
              <a:gd name="connsiteX540" fmla="*/ 6175015 w 11218359"/>
              <a:gd name="connsiteY540" fmla="*/ 536343 h 536343"/>
              <a:gd name="connsiteX541" fmla="*/ 6186445 w 11218359"/>
              <a:gd name="connsiteY541" fmla="*/ 536343 h 536343"/>
              <a:gd name="connsiteX542" fmla="*/ 6197875 w 11218359"/>
              <a:gd name="connsiteY542" fmla="*/ 536343 h 536343"/>
              <a:gd name="connsiteX543" fmla="*/ 6209305 w 11218359"/>
              <a:gd name="connsiteY543" fmla="*/ 536343 h 536343"/>
              <a:gd name="connsiteX544" fmla="*/ 6220735 w 11218359"/>
              <a:gd name="connsiteY544" fmla="*/ 536343 h 536343"/>
              <a:gd name="connsiteX545" fmla="*/ 6232212 w 11218359"/>
              <a:gd name="connsiteY545" fmla="*/ 536343 h 536343"/>
              <a:gd name="connsiteX546" fmla="*/ 6243642 w 11218359"/>
              <a:gd name="connsiteY546" fmla="*/ 536343 h 536343"/>
              <a:gd name="connsiteX547" fmla="*/ 6255073 w 11218359"/>
              <a:gd name="connsiteY547" fmla="*/ 536343 h 536343"/>
              <a:gd name="connsiteX548" fmla="*/ 6266503 w 11218359"/>
              <a:gd name="connsiteY548" fmla="*/ 536343 h 536343"/>
              <a:gd name="connsiteX549" fmla="*/ 6277933 w 11218359"/>
              <a:gd name="connsiteY549" fmla="*/ 536343 h 536343"/>
              <a:gd name="connsiteX550" fmla="*/ 6289410 w 11218359"/>
              <a:gd name="connsiteY550" fmla="*/ 536343 h 536343"/>
              <a:gd name="connsiteX551" fmla="*/ 6300840 w 11218359"/>
              <a:gd name="connsiteY551" fmla="*/ 536343 h 536343"/>
              <a:gd name="connsiteX552" fmla="*/ 6312270 w 11218359"/>
              <a:gd name="connsiteY552" fmla="*/ 536343 h 536343"/>
              <a:gd name="connsiteX553" fmla="*/ 6323700 w 11218359"/>
              <a:gd name="connsiteY553" fmla="*/ 536343 h 536343"/>
              <a:gd name="connsiteX554" fmla="*/ 6335130 w 11218359"/>
              <a:gd name="connsiteY554" fmla="*/ 536343 h 536343"/>
              <a:gd name="connsiteX555" fmla="*/ 6346608 w 11218359"/>
              <a:gd name="connsiteY555" fmla="*/ 536343 h 536343"/>
              <a:gd name="connsiteX556" fmla="*/ 6358038 w 11218359"/>
              <a:gd name="connsiteY556" fmla="*/ 536343 h 536343"/>
              <a:gd name="connsiteX557" fmla="*/ 6369468 w 11218359"/>
              <a:gd name="connsiteY557" fmla="*/ 536343 h 536343"/>
              <a:gd name="connsiteX558" fmla="*/ 6380898 w 11218359"/>
              <a:gd name="connsiteY558" fmla="*/ 536343 h 536343"/>
              <a:gd name="connsiteX559" fmla="*/ 6392328 w 11218359"/>
              <a:gd name="connsiteY559" fmla="*/ 536343 h 536343"/>
              <a:gd name="connsiteX560" fmla="*/ 6403805 w 11218359"/>
              <a:gd name="connsiteY560" fmla="*/ 536343 h 536343"/>
              <a:gd name="connsiteX561" fmla="*/ 6415235 w 11218359"/>
              <a:gd name="connsiteY561" fmla="*/ 536343 h 536343"/>
              <a:gd name="connsiteX562" fmla="*/ 6426666 w 11218359"/>
              <a:gd name="connsiteY562" fmla="*/ 536343 h 536343"/>
              <a:gd name="connsiteX563" fmla="*/ 6438096 w 11218359"/>
              <a:gd name="connsiteY563" fmla="*/ 536343 h 536343"/>
              <a:gd name="connsiteX564" fmla="*/ 6449525 w 11218359"/>
              <a:gd name="connsiteY564" fmla="*/ 536343 h 536343"/>
              <a:gd name="connsiteX565" fmla="*/ 6461003 w 11218359"/>
              <a:gd name="connsiteY565" fmla="*/ 536343 h 536343"/>
              <a:gd name="connsiteX566" fmla="*/ 6472433 w 11218359"/>
              <a:gd name="connsiteY566" fmla="*/ 536343 h 536343"/>
              <a:gd name="connsiteX567" fmla="*/ 6483863 w 11218359"/>
              <a:gd name="connsiteY567" fmla="*/ 536343 h 536343"/>
              <a:gd name="connsiteX568" fmla="*/ 6495293 w 11218359"/>
              <a:gd name="connsiteY568" fmla="*/ 536343 h 536343"/>
              <a:gd name="connsiteX569" fmla="*/ 6506723 w 11218359"/>
              <a:gd name="connsiteY569" fmla="*/ 536343 h 536343"/>
              <a:gd name="connsiteX570" fmla="*/ 6518201 w 11218359"/>
              <a:gd name="connsiteY570" fmla="*/ 536343 h 536343"/>
              <a:gd name="connsiteX571" fmla="*/ 6529631 w 11218359"/>
              <a:gd name="connsiteY571" fmla="*/ 536343 h 536343"/>
              <a:gd name="connsiteX572" fmla="*/ 6541061 w 11218359"/>
              <a:gd name="connsiteY572" fmla="*/ 536343 h 536343"/>
              <a:gd name="connsiteX573" fmla="*/ 6552490 w 11218359"/>
              <a:gd name="connsiteY573" fmla="*/ 536343 h 536343"/>
              <a:gd name="connsiteX574" fmla="*/ 6563921 w 11218359"/>
              <a:gd name="connsiteY574" fmla="*/ 536343 h 536343"/>
              <a:gd name="connsiteX575" fmla="*/ 6575398 w 11218359"/>
              <a:gd name="connsiteY575" fmla="*/ 536343 h 536343"/>
              <a:gd name="connsiteX576" fmla="*/ 6586828 w 11218359"/>
              <a:gd name="connsiteY576" fmla="*/ 536343 h 536343"/>
              <a:gd name="connsiteX577" fmla="*/ 6598259 w 11218359"/>
              <a:gd name="connsiteY577" fmla="*/ 536343 h 536343"/>
              <a:gd name="connsiteX578" fmla="*/ 6609688 w 11218359"/>
              <a:gd name="connsiteY578" fmla="*/ 536343 h 536343"/>
              <a:gd name="connsiteX579" fmla="*/ 6621118 w 11218359"/>
              <a:gd name="connsiteY579" fmla="*/ 536343 h 536343"/>
              <a:gd name="connsiteX580" fmla="*/ 6632596 w 11218359"/>
              <a:gd name="connsiteY580" fmla="*/ 536343 h 536343"/>
              <a:gd name="connsiteX581" fmla="*/ 6644026 w 11218359"/>
              <a:gd name="connsiteY581" fmla="*/ 536343 h 536343"/>
              <a:gd name="connsiteX582" fmla="*/ 6655456 w 11218359"/>
              <a:gd name="connsiteY582" fmla="*/ 536343 h 536343"/>
              <a:gd name="connsiteX583" fmla="*/ 6666886 w 11218359"/>
              <a:gd name="connsiteY583" fmla="*/ 536343 h 536343"/>
              <a:gd name="connsiteX584" fmla="*/ 6678316 w 11218359"/>
              <a:gd name="connsiteY584" fmla="*/ 536343 h 536343"/>
              <a:gd name="connsiteX585" fmla="*/ 6689794 w 11218359"/>
              <a:gd name="connsiteY585" fmla="*/ 536343 h 536343"/>
              <a:gd name="connsiteX586" fmla="*/ 6701224 w 11218359"/>
              <a:gd name="connsiteY586" fmla="*/ 536343 h 536343"/>
              <a:gd name="connsiteX587" fmla="*/ 6712653 w 11218359"/>
              <a:gd name="connsiteY587" fmla="*/ 536343 h 536343"/>
              <a:gd name="connsiteX588" fmla="*/ 6724083 w 11218359"/>
              <a:gd name="connsiteY588" fmla="*/ 536343 h 536343"/>
              <a:gd name="connsiteX589" fmla="*/ 6735514 w 11218359"/>
              <a:gd name="connsiteY589" fmla="*/ 536343 h 536343"/>
              <a:gd name="connsiteX590" fmla="*/ 6746944 w 11218359"/>
              <a:gd name="connsiteY590" fmla="*/ 536343 h 536343"/>
              <a:gd name="connsiteX591" fmla="*/ 6758421 w 11218359"/>
              <a:gd name="connsiteY591" fmla="*/ 536343 h 536343"/>
              <a:gd name="connsiteX592" fmla="*/ 6769851 w 11218359"/>
              <a:gd name="connsiteY592" fmla="*/ 536343 h 536343"/>
              <a:gd name="connsiteX593" fmla="*/ 6781281 w 11218359"/>
              <a:gd name="connsiteY593" fmla="*/ 536343 h 536343"/>
              <a:gd name="connsiteX594" fmla="*/ 6792711 w 11218359"/>
              <a:gd name="connsiteY594" fmla="*/ 536343 h 536343"/>
              <a:gd name="connsiteX595" fmla="*/ 6804141 w 11218359"/>
              <a:gd name="connsiteY595" fmla="*/ 536343 h 536343"/>
              <a:gd name="connsiteX596" fmla="*/ 6815619 w 11218359"/>
              <a:gd name="connsiteY596" fmla="*/ 536343 h 536343"/>
              <a:gd name="connsiteX597" fmla="*/ 6827049 w 11218359"/>
              <a:gd name="connsiteY597" fmla="*/ 536343 h 536343"/>
              <a:gd name="connsiteX598" fmla="*/ 6838479 w 11218359"/>
              <a:gd name="connsiteY598" fmla="*/ 536343 h 536343"/>
              <a:gd name="connsiteX599" fmla="*/ 6849909 w 11218359"/>
              <a:gd name="connsiteY599" fmla="*/ 536343 h 536343"/>
              <a:gd name="connsiteX600" fmla="*/ 6861339 w 11218359"/>
              <a:gd name="connsiteY600" fmla="*/ 536343 h 536343"/>
              <a:gd name="connsiteX601" fmla="*/ 6872816 w 11218359"/>
              <a:gd name="connsiteY601" fmla="*/ 536343 h 536343"/>
              <a:gd name="connsiteX602" fmla="*/ 6884246 w 11218359"/>
              <a:gd name="connsiteY602" fmla="*/ 536343 h 536343"/>
              <a:gd name="connsiteX603" fmla="*/ 6895676 w 11218359"/>
              <a:gd name="connsiteY603" fmla="*/ 536343 h 536343"/>
              <a:gd name="connsiteX604" fmla="*/ 6907107 w 11218359"/>
              <a:gd name="connsiteY604" fmla="*/ 536343 h 536343"/>
              <a:gd name="connsiteX605" fmla="*/ 6918537 w 11218359"/>
              <a:gd name="connsiteY605" fmla="*/ 536343 h 536343"/>
              <a:gd name="connsiteX606" fmla="*/ 6930014 w 11218359"/>
              <a:gd name="connsiteY606" fmla="*/ 536343 h 536343"/>
              <a:gd name="connsiteX607" fmla="*/ 6941444 w 11218359"/>
              <a:gd name="connsiteY607" fmla="*/ 536343 h 536343"/>
              <a:gd name="connsiteX608" fmla="*/ 6952874 w 11218359"/>
              <a:gd name="connsiteY608" fmla="*/ 536343 h 536343"/>
              <a:gd name="connsiteX609" fmla="*/ 6964304 w 11218359"/>
              <a:gd name="connsiteY609" fmla="*/ 536343 h 536343"/>
              <a:gd name="connsiteX610" fmla="*/ 6975734 w 11218359"/>
              <a:gd name="connsiteY610" fmla="*/ 536343 h 536343"/>
              <a:gd name="connsiteX611" fmla="*/ 6987212 w 11218359"/>
              <a:gd name="connsiteY611" fmla="*/ 536343 h 536343"/>
              <a:gd name="connsiteX612" fmla="*/ 6998642 w 11218359"/>
              <a:gd name="connsiteY612" fmla="*/ 536343 h 536343"/>
              <a:gd name="connsiteX613" fmla="*/ 7010072 w 11218359"/>
              <a:gd name="connsiteY613" fmla="*/ 536343 h 536343"/>
              <a:gd name="connsiteX614" fmla="*/ 7021502 w 11218359"/>
              <a:gd name="connsiteY614" fmla="*/ 536343 h 536343"/>
              <a:gd name="connsiteX615" fmla="*/ 7032931 w 11218359"/>
              <a:gd name="connsiteY615" fmla="*/ 536343 h 536343"/>
              <a:gd name="connsiteX616" fmla="*/ 7044409 w 11218359"/>
              <a:gd name="connsiteY616" fmla="*/ 536343 h 536343"/>
              <a:gd name="connsiteX617" fmla="*/ 7055839 w 11218359"/>
              <a:gd name="connsiteY617" fmla="*/ 536343 h 536343"/>
              <a:gd name="connsiteX618" fmla="*/ 7067269 w 11218359"/>
              <a:gd name="connsiteY618" fmla="*/ 536343 h 536343"/>
              <a:gd name="connsiteX619" fmla="*/ 7078700 w 11218359"/>
              <a:gd name="connsiteY619" fmla="*/ 536343 h 536343"/>
              <a:gd name="connsiteX620" fmla="*/ 7090129 w 11218359"/>
              <a:gd name="connsiteY620" fmla="*/ 536343 h 536343"/>
              <a:gd name="connsiteX621" fmla="*/ 7101607 w 11218359"/>
              <a:gd name="connsiteY621" fmla="*/ 536343 h 536343"/>
              <a:gd name="connsiteX622" fmla="*/ 7113037 w 11218359"/>
              <a:gd name="connsiteY622" fmla="*/ 536343 h 536343"/>
              <a:gd name="connsiteX623" fmla="*/ 7124467 w 11218359"/>
              <a:gd name="connsiteY623" fmla="*/ 536343 h 536343"/>
              <a:gd name="connsiteX624" fmla="*/ 7135897 w 11218359"/>
              <a:gd name="connsiteY624" fmla="*/ 536343 h 536343"/>
              <a:gd name="connsiteX625" fmla="*/ 7147327 w 11218359"/>
              <a:gd name="connsiteY625" fmla="*/ 536343 h 536343"/>
              <a:gd name="connsiteX626" fmla="*/ 7158805 w 11218359"/>
              <a:gd name="connsiteY626" fmla="*/ 536343 h 536343"/>
              <a:gd name="connsiteX627" fmla="*/ 7170235 w 11218359"/>
              <a:gd name="connsiteY627" fmla="*/ 536343 h 536343"/>
              <a:gd name="connsiteX628" fmla="*/ 7181665 w 11218359"/>
              <a:gd name="connsiteY628" fmla="*/ 536343 h 536343"/>
              <a:gd name="connsiteX629" fmla="*/ 7193094 w 11218359"/>
              <a:gd name="connsiteY629" fmla="*/ 536343 h 536343"/>
              <a:gd name="connsiteX630" fmla="*/ 7204524 w 11218359"/>
              <a:gd name="connsiteY630" fmla="*/ 536343 h 536343"/>
              <a:gd name="connsiteX631" fmla="*/ 7216002 w 11218359"/>
              <a:gd name="connsiteY631" fmla="*/ 536343 h 536343"/>
              <a:gd name="connsiteX632" fmla="*/ 7227432 w 11218359"/>
              <a:gd name="connsiteY632" fmla="*/ 536343 h 536343"/>
              <a:gd name="connsiteX633" fmla="*/ 7238862 w 11218359"/>
              <a:gd name="connsiteY633" fmla="*/ 536343 h 536343"/>
              <a:gd name="connsiteX634" fmla="*/ 7250292 w 11218359"/>
              <a:gd name="connsiteY634" fmla="*/ 536343 h 536343"/>
              <a:gd name="connsiteX635" fmla="*/ 7261722 w 11218359"/>
              <a:gd name="connsiteY635" fmla="*/ 536343 h 536343"/>
              <a:gd name="connsiteX636" fmla="*/ 7273200 w 11218359"/>
              <a:gd name="connsiteY636" fmla="*/ 536343 h 536343"/>
              <a:gd name="connsiteX637" fmla="*/ 7284630 w 11218359"/>
              <a:gd name="connsiteY637" fmla="*/ 536343 h 536343"/>
              <a:gd name="connsiteX638" fmla="*/ 7296060 w 11218359"/>
              <a:gd name="connsiteY638" fmla="*/ 536343 h 536343"/>
              <a:gd name="connsiteX639" fmla="*/ 7307490 w 11218359"/>
              <a:gd name="connsiteY639" fmla="*/ 536343 h 536343"/>
              <a:gd name="connsiteX640" fmla="*/ 7318920 w 11218359"/>
              <a:gd name="connsiteY640" fmla="*/ 536343 h 536343"/>
              <a:gd name="connsiteX641" fmla="*/ 7330398 w 11218359"/>
              <a:gd name="connsiteY641" fmla="*/ 536343 h 536343"/>
              <a:gd name="connsiteX642" fmla="*/ 7341828 w 11218359"/>
              <a:gd name="connsiteY642" fmla="*/ 536343 h 536343"/>
              <a:gd name="connsiteX643" fmla="*/ 7353257 w 11218359"/>
              <a:gd name="connsiteY643" fmla="*/ 536343 h 536343"/>
              <a:gd name="connsiteX644" fmla="*/ 7364687 w 11218359"/>
              <a:gd name="connsiteY644" fmla="*/ 536343 h 536343"/>
              <a:gd name="connsiteX645" fmla="*/ 7376117 w 11218359"/>
              <a:gd name="connsiteY645" fmla="*/ 536343 h 536343"/>
              <a:gd name="connsiteX646" fmla="*/ 7387595 w 11218359"/>
              <a:gd name="connsiteY646" fmla="*/ 536343 h 536343"/>
              <a:gd name="connsiteX647" fmla="*/ 7399025 w 11218359"/>
              <a:gd name="connsiteY647" fmla="*/ 536343 h 536343"/>
              <a:gd name="connsiteX648" fmla="*/ 7410455 w 11218359"/>
              <a:gd name="connsiteY648" fmla="*/ 536343 h 536343"/>
              <a:gd name="connsiteX649" fmla="*/ 7421885 w 11218359"/>
              <a:gd name="connsiteY649" fmla="*/ 536343 h 536343"/>
              <a:gd name="connsiteX650" fmla="*/ 7433315 w 11218359"/>
              <a:gd name="connsiteY650" fmla="*/ 536343 h 536343"/>
              <a:gd name="connsiteX651" fmla="*/ 7444793 w 11218359"/>
              <a:gd name="connsiteY651" fmla="*/ 536343 h 536343"/>
              <a:gd name="connsiteX652" fmla="*/ 7456222 w 11218359"/>
              <a:gd name="connsiteY652" fmla="*/ 536343 h 536343"/>
              <a:gd name="connsiteX653" fmla="*/ 7467653 w 11218359"/>
              <a:gd name="connsiteY653" fmla="*/ 536343 h 536343"/>
              <a:gd name="connsiteX654" fmla="*/ 7479083 w 11218359"/>
              <a:gd name="connsiteY654" fmla="*/ 536343 h 536343"/>
              <a:gd name="connsiteX655" fmla="*/ 7490513 w 11218359"/>
              <a:gd name="connsiteY655" fmla="*/ 536343 h 536343"/>
              <a:gd name="connsiteX656" fmla="*/ 7501990 w 11218359"/>
              <a:gd name="connsiteY656" fmla="*/ 536343 h 536343"/>
              <a:gd name="connsiteX657" fmla="*/ 7513420 w 11218359"/>
              <a:gd name="connsiteY657" fmla="*/ 536343 h 536343"/>
              <a:gd name="connsiteX658" fmla="*/ 7524850 w 11218359"/>
              <a:gd name="connsiteY658" fmla="*/ 536343 h 536343"/>
              <a:gd name="connsiteX659" fmla="*/ 7536280 w 11218359"/>
              <a:gd name="connsiteY659" fmla="*/ 536343 h 536343"/>
              <a:gd name="connsiteX660" fmla="*/ 7547710 w 11218359"/>
              <a:gd name="connsiteY660" fmla="*/ 536343 h 536343"/>
              <a:gd name="connsiteX661" fmla="*/ 7559188 w 11218359"/>
              <a:gd name="connsiteY661" fmla="*/ 536343 h 536343"/>
              <a:gd name="connsiteX662" fmla="*/ 7570618 w 11218359"/>
              <a:gd name="connsiteY662" fmla="*/ 536343 h 536343"/>
              <a:gd name="connsiteX663" fmla="*/ 7582048 w 11218359"/>
              <a:gd name="connsiteY663" fmla="*/ 536343 h 536343"/>
              <a:gd name="connsiteX664" fmla="*/ 7593478 w 11218359"/>
              <a:gd name="connsiteY664" fmla="*/ 536343 h 536343"/>
              <a:gd name="connsiteX665" fmla="*/ 7604908 w 11218359"/>
              <a:gd name="connsiteY665" fmla="*/ 536343 h 536343"/>
              <a:gd name="connsiteX666" fmla="*/ 7616385 w 11218359"/>
              <a:gd name="connsiteY666" fmla="*/ 536343 h 536343"/>
              <a:gd name="connsiteX667" fmla="*/ 7627815 w 11218359"/>
              <a:gd name="connsiteY667" fmla="*/ 536343 h 536343"/>
              <a:gd name="connsiteX668" fmla="*/ 7639246 w 11218359"/>
              <a:gd name="connsiteY668" fmla="*/ 536343 h 536343"/>
              <a:gd name="connsiteX669" fmla="*/ 7650676 w 11218359"/>
              <a:gd name="connsiteY669" fmla="*/ 536343 h 536343"/>
              <a:gd name="connsiteX670" fmla="*/ 7662106 w 11218359"/>
              <a:gd name="connsiteY670" fmla="*/ 536343 h 536343"/>
              <a:gd name="connsiteX671" fmla="*/ 7673583 w 11218359"/>
              <a:gd name="connsiteY671" fmla="*/ 536343 h 536343"/>
              <a:gd name="connsiteX672" fmla="*/ 7685013 w 11218359"/>
              <a:gd name="connsiteY672" fmla="*/ 536343 h 536343"/>
              <a:gd name="connsiteX673" fmla="*/ 7696443 w 11218359"/>
              <a:gd name="connsiteY673" fmla="*/ 536343 h 536343"/>
              <a:gd name="connsiteX674" fmla="*/ 7707873 w 11218359"/>
              <a:gd name="connsiteY674" fmla="*/ 536343 h 536343"/>
              <a:gd name="connsiteX675" fmla="*/ 7719303 w 11218359"/>
              <a:gd name="connsiteY675" fmla="*/ 536343 h 536343"/>
              <a:gd name="connsiteX676" fmla="*/ 7730733 w 11218359"/>
              <a:gd name="connsiteY676" fmla="*/ 536343 h 536343"/>
              <a:gd name="connsiteX677" fmla="*/ 7742211 w 11218359"/>
              <a:gd name="connsiteY677" fmla="*/ 536343 h 536343"/>
              <a:gd name="connsiteX678" fmla="*/ 7753641 w 11218359"/>
              <a:gd name="connsiteY678" fmla="*/ 536343 h 536343"/>
              <a:gd name="connsiteX679" fmla="*/ 7765071 w 11218359"/>
              <a:gd name="connsiteY679" fmla="*/ 536343 h 536343"/>
              <a:gd name="connsiteX680" fmla="*/ 7776501 w 11218359"/>
              <a:gd name="connsiteY680" fmla="*/ 536343 h 536343"/>
              <a:gd name="connsiteX681" fmla="*/ 7787931 w 11218359"/>
              <a:gd name="connsiteY681" fmla="*/ 536343 h 536343"/>
              <a:gd name="connsiteX682" fmla="*/ 7799408 w 11218359"/>
              <a:gd name="connsiteY682" fmla="*/ 536343 h 536343"/>
              <a:gd name="connsiteX683" fmla="*/ 7810839 w 11218359"/>
              <a:gd name="connsiteY683" fmla="*/ 536343 h 536343"/>
              <a:gd name="connsiteX684" fmla="*/ 7822268 w 11218359"/>
              <a:gd name="connsiteY684" fmla="*/ 536343 h 536343"/>
              <a:gd name="connsiteX685" fmla="*/ 7833698 w 11218359"/>
              <a:gd name="connsiteY685" fmla="*/ 536343 h 536343"/>
              <a:gd name="connsiteX686" fmla="*/ 7845128 w 11218359"/>
              <a:gd name="connsiteY686" fmla="*/ 536343 h 536343"/>
              <a:gd name="connsiteX687" fmla="*/ 7856606 w 11218359"/>
              <a:gd name="connsiteY687" fmla="*/ 536343 h 536343"/>
              <a:gd name="connsiteX688" fmla="*/ 7868036 w 11218359"/>
              <a:gd name="connsiteY688" fmla="*/ 536343 h 536343"/>
              <a:gd name="connsiteX689" fmla="*/ 7879466 w 11218359"/>
              <a:gd name="connsiteY689" fmla="*/ 536343 h 536343"/>
              <a:gd name="connsiteX690" fmla="*/ 7890896 w 11218359"/>
              <a:gd name="connsiteY690" fmla="*/ 536343 h 536343"/>
              <a:gd name="connsiteX691" fmla="*/ 7902326 w 11218359"/>
              <a:gd name="connsiteY691" fmla="*/ 536343 h 536343"/>
              <a:gd name="connsiteX692" fmla="*/ 7913804 w 11218359"/>
              <a:gd name="connsiteY692" fmla="*/ 536343 h 536343"/>
              <a:gd name="connsiteX693" fmla="*/ 7925234 w 11218359"/>
              <a:gd name="connsiteY693" fmla="*/ 536343 h 536343"/>
              <a:gd name="connsiteX694" fmla="*/ 7936663 w 11218359"/>
              <a:gd name="connsiteY694" fmla="*/ 536343 h 536343"/>
              <a:gd name="connsiteX695" fmla="*/ 7948094 w 11218359"/>
              <a:gd name="connsiteY695" fmla="*/ 536343 h 536343"/>
              <a:gd name="connsiteX696" fmla="*/ 7959524 w 11218359"/>
              <a:gd name="connsiteY696" fmla="*/ 536343 h 536343"/>
              <a:gd name="connsiteX697" fmla="*/ 7971001 w 11218359"/>
              <a:gd name="connsiteY697" fmla="*/ 536343 h 536343"/>
              <a:gd name="connsiteX698" fmla="*/ 7982431 w 11218359"/>
              <a:gd name="connsiteY698" fmla="*/ 536343 h 536343"/>
              <a:gd name="connsiteX699" fmla="*/ 7993861 w 11218359"/>
              <a:gd name="connsiteY699" fmla="*/ 536343 h 536343"/>
              <a:gd name="connsiteX700" fmla="*/ 8005291 w 11218359"/>
              <a:gd name="connsiteY700" fmla="*/ 536343 h 536343"/>
              <a:gd name="connsiteX701" fmla="*/ 8016721 w 11218359"/>
              <a:gd name="connsiteY701" fmla="*/ 536343 h 536343"/>
              <a:gd name="connsiteX702" fmla="*/ 8028199 w 11218359"/>
              <a:gd name="connsiteY702" fmla="*/ 536343 h 536343"/>
              <a:gd name="connsiteX703" fmla="*/ 8039629 w 11218359"/>
              <a:gd name="connsiteY703" fmla="*/ 536343 h 536343"/>
              <a:gd name="connsiteX704" fmla="*/ 8051059 w 11218359"/>
              <a:gd name="connsiteY704" fmla="*/ 536343 h 536343"/>
              <a:gd name="connsiteX705" fmla="*/ 8062489 w 11218359"/>
              <a:gd name="connsiteY705" fmla="*/ 536343 h 536343"/>
              <a:gd name="connsiteX706" fmla="*/ 8073919 w 11218359"/>
              <a:gd name="connsiteY706" fmla="*/ 536343 h 536343"/>
              <a:gd name="connsiteX707" fmla="*/ 8085396 w 11218359"/>
              <a:gd name="connsiteY707" fmla="*/ 536343 h 536343"/>
              <a:gd name="connsiteX708" fmla="*/ 8096826 w 11218359"/>
              <a:gd name="connsiteY708" fmla="*/ 536343 h 536343"/>
              <a:gd name="connsiteX709" fmla="*/ 8108256 w 11218359"/>
              <a:gd name="connsiteY709" fmla="*/ 536343 h 536343"/>
              <a:gd name="connsiteX710" fmla="*/ 8119687 w 11218359"/>
              <a:gd name="connsiteY710" fmla="*/ 536343 h 536343"/>
              <a:gd name="connsiteX711" fmla="*/ 8131117 w 11218359"/>
              <a:gd name="connsiteY711" fmla="*/ 536343 h 536343"/>
              <a:gd name="connsiteX712" fmla="*/ 8142594 w 11218359"/>
              <a:gd name="connsiteY712" fmla="*/ 536343 h 536343"/>
              <a:gd name="connsiteX713" fmla="*/ 8154024 w 11218359"/>
              <a:gd name="connsiteY713" fmla="*/ 536343 h 536343"/>
              <a:gd name="connsiteX714" fmla="*/ 8165454 w 11218359"/>
              <a:gd name="connsiteY714" fmla="*/ 536343 h 536343"/>
              <a:gd name="connsiteX715" fmla="*/ 8176884 w 11218359"/>
              <a:gd name="connsiteY715" fmla="*/ 536343 h 536343"/>
              <a:gd name="connsiteX716" fmla="*/ 8188314 w 11218359"/>
              <a:gd name="connsiteY716" fmla="*/ 536343 h 536343"/>
              <a:gd name="connsiteX717" fmla="*/ 8199792 w 11218359"/>
              <a:gd name="connsiteY717" fmla="*/ 536343 h 536343"/>
              <a:gd name="connsiteX718" fmla="*/ 8211222 w 11218359"/>
              <a:gd name="connsiteY718" fmla="*/ 536343 h 536343"/>
              <a:gd name="connsiteX719" fmla="*/ 8222652 w 11218359"/>
              <a:gd name="connsiteY719" fmla="*/ 536343 h 536343"/>
              <a:gd name="connsiteX720" fmla="*/ 8234082 w 11218359"/>
              <a:gd name="connsiteY720" fmla="*/ 536343 h 536343"/>
              <a:gd name="connsiteX721" fmla="*/ 8245512 w 11218359"/>
              <a:gd name="connsiteY721" fmla="*/ 536343 h 536343"/>
              <a:gd name="connsiteX722" fmla="*/ 8256989 w 11218359"/>
              <a:gd name="connsiteY722" fmla="*/ 536343 h 536343"/>
              <a:gd name="connsiteX723" fmla="*/ 8268419 w 11218359"/>
              <a:gd name="connsiteY723" fmla="*/ 536343 h 536343"/>
              <a:gd name="connsiteX724" fmla="*/ 8279850 w 11218359"/>
              <a:gd name="connsiteY724" fmla="*/ 536343 h 536343"/>
              <a:gd name="connsiteX725" fmla="*/ 8291280 w 11218359"/>
              <a:gd name="connsiteY725" fmla="*/ 536343 h 536343"/>
              <a:gd name="connsiteX726" fmla="*/ 8302709 w 11218359"/>
              <a:gd name="connsiteY726" fmla="*/ 536343 h 536343"/>
              <a:gd name="connsiteX727" fmla="*/ 8314187 w 11218359"/>
              <a:gd name="connsiteY727" fmla="*/ 536343 h 536343"/>
              <a:gd name="connsiteX728" fmla="*/ 8325617 w 11218359"/>
              <a:gd name="connsiteY728" fmla="*/ 536343 h 536343"/>
              <a:gd name="connsiteX729" fmla="*/ 8337047 w 11218359"/>
              <a:gd name="connsiteY729" fmla="*/ 536343 h 536343"/>
              <a:gd name="connsiteX730" fmla="*/ 8348477 w 11218359"/>
              <a:gd name="connsiteY730" fmla="*/ 536343 h 536343"/>
              <a:gd name="connsiteX731" fmla="*/ 8359907 w 11218359"/>
              <a:gd name="connsiteY731" fmla="*/ 536343 h 536343"/>
              <a:gd name="connsiteX732" fmla="*/ 8371385 w 11218359"/>
              <a:gd name="connsiteY732" fmla="*/ 536343 h 536343"/>
              <a:gd name="connsiteX733" fmla="*/ 8382815 w 11218359"/>
              <a:gd name="connsiteY733" fmla="*/ 536343 h 536343"/>
              <a:gd name="connsiteX734" fmla="*/ 8394245 w 11218359"/>
              <a:gd name="connsiteY734" fmla="*/ 536343 h 536343"/>
              <a:gd name="connsiteX735" fmla="*/ 8405674 w 11218359"/>
              <a:gd name="connsiteY735" fmla="*/ 536343 h 536343"/>
              <a:gd name="connsiteX736" fmla="*/ 8417104 w 11218359"/>
              <a:gd name="connsiteY736" fmla="*/ 536343 h 536343"/>
              <a:gd name="connsiteX737" fmla="*/ 8428582 w 11218359"/>
              <a:gd name="connsiteY737" fmla="*/ 536343 h 536343"/>
              <a:gd name="connsiteX738" fmla="*/ 8440012 w 11218359"/>
              <a:gd name="connsiteY738" fmla="*/ 536343 h 536343"/>
              <a:gd name="connsiteX739" fmla="*/ 8451442 w 11218359"/>
              <a:gd name="connsiteY739" fmla="*/ 536343 h 536343"/>
              <a:gd name="connsiteX740" fmla="*/ 8462872 w 11218359"/>
              <a:gd name="connsiteY740" fmla="*/ 536343 h 536343"/>
              <a:gd name="connsiteX741" fmla="*/ 8474302 w 11218359"/>
              <a:gd name="connsiteY741" fmla="*/ 536343 h 536343"/>
              <a:gd name="connsiteX742" fmla="*/ 8485780 w 11218359"/>
              <a:gd name="connsiteY742" fmla="*/ 536343 h 536343"/>
              <a:gd name="connsiteX743" fmla="*/ 8497210 w 11218359"/>
              <a:gd name="connsiteY743" fmla="*/ 536343 h 536343"/>
              <a:gd name="connsiteX744" fmla="*/ 8508640 w 11218359"/>
              <a:gd name="connsiteY744" fmla="*/ 536343 h 536343"/>
              <a:gd name="connsiteX745" fmla="*/ 8520069 w 11218359"/>
              <a:gd name="connsiteY745" fmla="*/ 536343 h 536343"/>
              <a:gd name="connsiteX746" fmla="*/ 8531500 w 11218359"/>
              <a:gd name="connsiteY746" fmla="*/ 536343 h 536343"/>
              <a:gd name="connsiteX747" fmla="*/ 8542977 w 11218359"/>
              <a:gd name="connsiteY747" fmla="*/ 536343 h 536343"/>
              <a:gd name="connsiteX748" fmla="*/ 8554407 w 11218359"/>
              <a:gd name="connsiteY748" fmla="*/ 536343 h 536343"/>
              <a:gd name="connsiteX749" fmla="*/ 8565837 w 11218359"/>
              <a:gd name="connsiteY749" fmla="*/ 536343 h 536343"/>
              <a:gd name="connsiteX750" fmla="*/ 8577267 w 11218359"/>
              <a:gd name="connsiteY750" fmla="*/ 536343 h 536343"/>
              <a:gd name="connsiteX751" fmla="*/ 8588697 w 11218359"/>
              <a:gd name="connsiteY751" fmla="*/ 536343 h 536343"/>
              <a:gd name="connsiteX752" fmla="*/ 8600175 w 11218359"/>
              <a:gd name="connsiteY752" fmla="*/ 536343 h 536343"/>
              <a:gd name="connsiteX753" fmla="*/ 8611605 w 11218359"/>
              <a:gd name="connsiteY753" fmla="*/ 536343 h 536343"/>
              <a:gd name="connsiteX754" fmla="*/ 8623035 w 11218359"/>
              <a:gd name="connsiteY754" fmla="*/ 536343 h 536343"/>
              <a:gd name="connsiteX755" fmla="*/ 8634465 w 11218359"/>
              <a:gd name="connsiteY755" fmla="*/ 536343 h 536343"/>
              <a:gd name="connsiteX756" fmla="*/ 8645895 w 11218359"/>
              <a:gd name="connsiteY756" fmla="*/ 536343 h 536343"/>
              <a:gd name="connsiteX757" fmla="*/ 8657373 w 11218359"/>
              <a:gd name="connsiteY757" fmla="*/ 536343 h 536343"/>
              <a:gd name="connsiteX758" fmla="*/ 8668802 w 11218359"/>
              <a:gd name="connsiteY758" fmla="*/ 536343 h 536343"/>
              <a:gd name="connsiteX759" fmla="*/ 8680232 w 11218359"/>
              <a:gd name="connsiteY759" fmla="*/ 536343 h 536343"/>
              <a:gd name="connsiteX760" fmla="*/ 8691662 w 11218359"/>
              <a:gd name="connsiteY760" fmla="*/ 536343 h 536343"/>
              <a:gd name="connsiteX761" fmla="*/ 8703093 w 11218359"/>
              <a:gd name="connsiteY761" fmla="*/ 536343 h 536343"/>
              <a:gd name="connsiteX762" fmla="*/ 8714570 w 11218359"/>
              <a:gd name="connsiteY762" fmla="*/ 536343 h 536343"/>
              <a:gd name="connsiteX763" fmla="*/ 8726000 w 11218359"/>
              <a:gd name="connsiteY763" fmla="*/ 536343 h 536343"/>
              <a:gd name="connsiteX764" fmla="*/ 8737430 w 11218359"/>
              <a:gd name="connsiteY764" fmla="*/ 536343 h 536343"/>
              <a:gd name="connsiteX765" fmla="*/ 8748860 w 11218359"/>
              <a:gd name="connsiteY765" fmla="*/ 536343 h 536343"/>
              <a:gd name="connsiteX766" fmla="*/ 8760290 w 11218359"/>
              <a:gd name="connsiteY766" fmla="*/ 536343 h 536343"/>
              <a:gd name="connsiteX767" fmla="*/ 8771768 w 11218359"/>
              <a:gd name="connsiteY767" fmla="*/ 536343 h 536343"/>
              <a:gd name="connsiteX768" fmla="*/ 8783198 w 11218359"/>
              <a:gd name="connsiteY768" fmla="*/ 536343 h 536343"/>
              <a:gd name="connsiteX769" fmla="*/ 8794628 w 11218359"/>
              <a:gd name="connsiteY769" fmla="*/ 536343 h 536343"/>
              <a:gd name="connsiteX770" fmla="*/ 8806058 w 11218359"/>
              <a:gd name="connsiteY770" fmla="*/ 536343 h 536343"/>
              <a:gd name="connsiteX771" fmla="*/ 8817488 w 11218359"/>
              <a:gd name="connsiteY771" fmla="*/ 536343 h 536343"/>
              <a:gd name="connsiteX772" fmla="*/ 8828918 w 11218359"/>
              <a:gd name="connsiteY772" fmla="*/ 536343 h 536343"/>
              <a:gd name="connsiteX773" fmla="*/ 8840395 w 11218359"/>
              <a:gd name="connsiteY773" fmla="*/ 536343 h 536343"/>
              <a:gd name="connsiteX774" fmla="*/ 8851825 w 11218359"/>
              <a:gd name="connsiteY774" fmla="*/ 536343 h 536343"/>
              <a:gd name="connsiteX775" fmla="*/ 8863256 w 11218359"/>
              <a:gd name="connsiteY775" fmla="*/ 536343 h 536343"/>
              <a:gd name="connsiteX776" fmla="*/ 8874686 w 11218359"/>
              <a:gd name="connsiteY776" fmla="*/ 536343 h 536343"/>
              <a:gd name="connsiteX777" fmla="*/ 8886115 w 11218359"/>
              <a:gd name="connsiteY777" fmla="*/ 536343 h 536343"/>
              <a:gd name="connsiteX778" fmla="*/ 8897593 w 11218359"/>
              <a:gd name="connsiteY778" fmla="*/ 536343 h 536343"/>
              <a:gd name="connsiteX779" fmla="*/ 8909022 w 11218359"/>
              <a:gd name="connsiteY779" fmla="*/ 536343 h 536343"/>
              <a:gd name="connsiteX780" fmla="*/ 8920453 w 11218359"/>
              <a:gd name="connsiteY780" fmla="*/ 536343 h 536343"/>
              <a:gd name="connsiteX781" fmla="*/ 8931883 w 11218359"/>
              <a:gd name="connsiteY781" fmla="*/ 536343 h 536343"/>
              <a:gd name="connsiteX782" fmla="*/ 8943313 w 11218359"/>
              <a:gd name="connsiteY782" fmla="*/ 536343 h 536343"/>
              <a:gd name="connsiteX783" fmla="*/ 8954791 w 11218359"/>
              <a:gd name="connsiteY783" fmla="*/ 536343 h 536343"/>
              <a:gd name="connsiteX784" fmla="*/ 8966220 w 11218359"/>
              <a:gd name="connsiteY784" fmla="*/ 536343 h 536343"/>
              <a:gd name="connsiteX785" fmla="*/ 8977651 w 11218359"/>
              <a:gd name="connsiteY785" fmla="*/ 536343 h 536343"/>
              <a:gd name="connsiteX786" fmla="*/ 8989080 w 11218359"/>
              <a:gd name="connsiteY786" fmla="*/ 536343 h 536343"/>
              <a:gd name="connsiteX787" fmla="*/ 9000511 w 11218359"/>
              <a:gd name="connsiteY787" fmla="*/ 536343 h 536343"/>
              <a:gd name="connsiteX788" fmla="*/ 9011988 w 11218359"/>
              <a:gd name="connsiteY788" fmla="*/ 536343 h 536343"/>
              <a:gd name="connsiteX789" fmla="*/ 9023418 w 11218359"/>
              <a:gd name="connsiteY789" fmla="*/ 536343 h 536343"/>
              <a:gd name="connsiteX790" fmla="*/ 9034849 w 11218359"/>
              <a:gd name="connsiteY790" fmla="*/ 536343 h 536343"/>
              <a:gd name="connsiteX791" fmla="*/ 9046278 w 11218359"/>
              <a:gd name="connsiteY791" fmla="*/ 536343 h 536343"/>
              <a:gd name="connsiteX792" fmla="*/ 9057709 w 11218359"/>
              <a:gd name="connsiteY792" fmla="*/ 536343 h 536343"/>
              <a:gd name="connsiteX793" fmla="*/ 9069186 w 11218359"/>
              <a:gd name="connsiteY793" fmla="*/ 536343 h 536343"/>
              <a:gd name="connsiteX794" fmla="*/ 9080615 w 11218359"/>
              <a:gd name="connsiteY794" fmla="*/ 536343 h 536343"/>
              <a:gd name="connsiteX795" fmla="*/ 9092046 w 11218359"/>
              <a:gd name="connsiteY795" fmla="*/ 536343 h 536343"/>
              <a:gd name="connsiteX796" fmla="*/ 9103476 w 11218359"/>
              <a:gd name="connsiteY796" fmla="*/ 536343 h 536343"/>
              <a:gd name="connsiteX797" fmla="*/ 9114906 w 11218359"/>
              <a:gd name="connsiteY797" fmla="*/ 536343 h 536343"/>
              <a:gd name="connsiteX798" fmla="*/ 9126384 w 11218359"/>
              <a:gd name="connsiteY798" fmla="*/ 536343 h 536343"/>
              <a:gd name="connsiteX799" fmla="*/ 9137813 w 11218359"/>
              <a:gd name="connsiteY799" fmla="*/ 536343 h 536343"/>
              <a:gd name="connsiteX800" fmla="*/ 9149244 w 11218359"/>
              <a:gd name="connsiteY800" fmla="*/ 536343 h 536343"/>
              <a:gd name="connsiteX801" fmla="*/ 9160673 w 11218359"/>
              <a:gd name="connsiteY801" fmla="*/ 536343 h 536343"/>
              <a:gd name="connsiteX802" fmla="*/ 9172104 w 11218359"/>
              <a:gd name="connsiteY802" fmla="*/ 536343 h 536343"/>
              <a:gd name="connsiteX803" fmla="*/ 9183581 w 11218359"/>
              <a:gd name="connsiteY803" fmla="*/ 536343 h 536343"/>
              <a:gd name="connsiteX804" fmla="*/ 9195011 w 11218359"/>
              <a:gd name="connsiteY804" fmla="*/ 536343 h 536343"/>
              <a:gd name="connsiteX805" fmla="*/ 9206442 w 11218359"/>
              <a:gd name="connsiteY805" fmla="*/ 536343 h 536343"/>
              <a:gd name="connsiteX806" fmla="*/ 9217871 w 11218359"/>
              <a:gd name="connsiteY806" fmla="*/ 536343 h 536343"/>
              <a:gd name="connsiteX807" fmla="*/ 9229301 w 11218359"/>
              <a:gd name="connsiteY807" fmla="*/ 536343 h 536343"/>
              <a:gd name="connsiteX808" fmla="*/ 9240779 w 11218359"/>
              <a:gd name="connsiteY808" fmla="*/ 536343 h 536343"/>
              <a:gd name="connsiteX809" fmla="*/ 9252209 w 11218359"/>
              <a:gd name="connsiteY809" fmla="*/ 536343 h 536343"/>
              <a:gd name="connsiteX810" fmla="*/ 9263639 w 11218359"/>
              <a:gd name="connsiteY810" fmla="*/ 536343 h 536343"/>
              <a:gd name="connsiteX811" fmla="*/ 9275069 w 11218359"/>
              <a:gd name="connsiteY811" fmla="*/ 536343 h 536343"/>
              <a:gd name="connsiteX812" fmla="*/ 9286498 w 11218359"/>
              <a:gd name="connsiteY812" fmla="*/ 536343 h 536343"/>
              <a:gd name="connsiteX813" fmla="*/ 9297977 w 11218359"/>
              <a:gd name="connsiteY813" fmla="*/ 536343 h 536343"/>
              <a:gd name="connsiteX814" fmla="*/ 9309406 w 11218359"/>
              <a:gd name="connsiteY814" fmla="*/ 536343 h 536343"/>
              <a:gd name="connsiteX815" fmla="*/ 9320837 w 11218359"/>
              <a:gd name="connsiteY815" fmla="*/ 536343 h 536343"/>
              <a:gd name="connsiteX816" fmla="*/ 9332266 w 11218359"/>
              <a:gd name="connsiteY816" fmla="*/ 536343 h 536343"/>
              <a:gd name="connsiteX817" fmla="*/ 9343696 w 11218359"/>
              <a:gd name="connsiteY817" fmla="*/ 536343 h 536343"/>
              <a:gd name="connsiteX818" fmla="*/ 9355174 w 11218359"/>
              <a:gd name="connsiteY818" fmla="*/ 536343 h 536343"/>
              <a:gd name="connsiteX819" fmla="*/ 9366604 w 11218359"/>
              <a:gd name="connsiteY819" fmla="*/ 536343 h 536343"/>
              <a:gd name="connsiteX820" fmla="*/ 9378035 w 11218359"/>
              <a:gd name="connsiteY820" fmla="*/ 536343 h 536343"/>
              <a:gd name="connsiteX821" fmla="*/ 9389464 w 11218359"/>
              <a:gd name="connsiteY821" fmla="*/ 536343 h 536343"/>
              <a:gd name="connsiteX822" fmla="*/ 9400894 w 11218359"/>
              <a:gd name="connsiteY822" fmla="*/ 536343 h 536343"/>
              <a:gd name="connsiteX823" fmla="*/ 9412372 w 11218359"/>
              <a:gd name="connsiteY823" fmla="*/ 536343 h 536343"/>
              <a:gd name="connsiteX824" fmla="*/ 9423802 w 11218359"/>
              <a:gd name="connsiteY824" fmla="*/ 536343 h 536343"/>
              <a:gd name="connsiteX825" fmla="*/ 9435232 w 11218359"/>
              <a:gd name="connsiteY825" fmla="*/ 536343 h 536343"/>
              <a:gd name="connsiteX826" fmla="*/ 9446662 w 11218359"/>
              <a:gd name="connsiteY826" fmla="*/ 536343 h 536343"/>
              <a:gd name="connsiteX827" fmla="*/ 9458091 w 11218359"/>
              <a:gd name="connsiteY827" fmla="*/ 536343 h 536343"/>
              <a:gd name="connsiteX828" fmla="*/ 9469570 w 11218359"/>
              <a:gd name="connsiteY828" fmla="*/ 536343 h 536343"/>
              <a:gd name="connsiteX829" fmla="*/ 9480999 w 11218359"/>
              <a:gd name="connsiteY829" fmla="*/ 536343 h 536343"/>
              <a:gd name="connsiteX830" fmla="*/ 9492429 w 11218359"/>
              <a:gd name="connsiteY830" fmla="*/ 536343 h 536343"/>
              <a:gd name="connsiteX831" fmla="*/ 9503859 w 11218359"/>
              <a:gd name="connsiteY831" fmla="*/ 536343 h 536343"/>
              <a:gd name="connsiteX832" fmla="*/ 9515289 w 11218359"/>
              <a:gd name="connsiteY832" fmla="*/ 536343 h 536343"/>
              <a:gd name="connsiteX833" fmla="*/ 9526767 w 11218359"/>
              <a:gd name="connsiteY833" fmla="*/ 536343 h 536343"/>
              <a:gd name="connsiteX834" fmla="*/ 9538197 w 11218359"/>
              <a:gd name="connsiteY834" fmla="*/ 536343 h 536343"/>
              <a:gd name="connsiteX835" fmla="*/ 9549626 w 11218359"/>
              <a:gd name="connsiteY835" fmla="*/ 536343 h 536343"/>
              <a:gd name="connsiteX836" fmla="*/ 9561057 w 11218359"/>
              <a:gd name="connsiteY836" fmla="*/ 536343 h 536343"/>
              <a:gd name="connsiteX837" fmla="*/ 9572487 w 11218359"/>
              <a:gd name="connsiteY837" fmla="*/ 536343 h 536343"/>
              <a:gd name="connsiteX838" fmla="*/ 9583965 w 11218359"/>
              <a:gd name="connsiteY838" fmla="*/ 536343 h 536343"/>
              <a:gd name="connsiteX839" fmla="*/ 9595395 w 11218359"/>
              <a:gd name="connsiteY839" fmla="*/ 536343 h 536343"/>
              <a:gd name="connsiteX840" fmla="*/ 9606824 w 11218359"/>
              <a:gd name="connsiteY840" fmla="*/ 536343 h 536343"/>
              <a:gd name="connsiteX841" fmla="*/ 9618255 w 11218359"/>
              <a:gd name="connsiteY841" fmla="*/ 536343 h 536343"/>
              <a:gd name="connsiteX842" fmla="*/ 9629684 w 11218359"/>
              <a:gd name="connsiteY842" fmla="*/ 536343 h 536343"/>
              <a:gd name="connsiteX843" fmla="*/ 9641163 w 11218359"/>
              <a:gd name="connsiteY843" fmla="*/ 536343 h 536343"/>
              <a:gd name="connsiteX844" fmla="*/ 9652592 w 11218359"/>
              <a:gd name="connsiteY844" fmla="*/ 536343 h 536343"/>
              <a:gd name="connsiteX845" fmla="*/ 9664022 w 11218359"/>
              <a:gd name="connsiteY845" fmla="*/ 536343 h 536343"/>
              <a:gd name="connsiteX846" fmla="*/ 9675452 w 11218359"/>
              <a:gd name="connsiteY846" fmla="*/ 536343 h 536343"/>
              <a:gd name="connsiteX847" fmla="*/ 9686882 w 11218359"/>
              <a:gd name="connsiteY847" fmla="*/ 536343 h 536343"/>
              <a:gd name="connsiteX848" fmla="*/ 9698360 w 11218359"/>
              <a:gd name="connsiteY848" fmla="*/ 536343 h 536343"/>
              <a:gd name="connsiteX849" fmla="*/ 9709790 w 11218359"/>
              <a:gd name="connsiteY849" fmla="*/ 536343 h 536343"/>
              <a:gd name="connsiteX850" fmla="*/ 9721219 w 11218359"/>
              <a:gd name="connsiteY850" fmla="*/ 536343 h 536343"/>
              <a:gd name="connsiteX851" fmla="*/ 9732650 w 11218359"/>
              <a:gd name="connsiteY851" fmla="*/ 536343 h 536343"/>
              <a:gd name="connsiteX852" fmla="*/ 9744080 w 11218359"/>
              <a:gd name="connsiteY852" fmla="*/ 533338 h 536343"/>
              <a:gd name="connsiteX853" fmla="*/ 9755557 w 11218359"/>
              <a:gd name="connsiteY853" fmla="*/ 489771 h 536343"/>
              <a:gd name="connsiteX854" fmla="*/ 9766988 w 11218359"/>
              <a:gd name="connsiteY854" fmla="*/ 28542 h 536343"/>
              <a:gd name="connsiteX855" fmla="*/ 9778417 w 11218359"/>
              <a:gd name="connsiteY855" fmla="*/ 33052 h 536343"/>
              <a:gd name="connsiteX856" fmla="*/ 9789848 w 11218359"/>
              <a:gd name="connsiteY856" fmla="*/ 0 h 536343"/>
              <a:gd name="connsiteX857" fmla="*/ 9801277 w 11218359"/>
              <a:gd name="connsiteY857" fmla="*/ 536343 h 536343"/>
              <a:gd name="connsiteX858" fmla="*/ 9812755 w 11218359"/>
              <a:gd name="connsiteY858" fmla="*/ 536343 h 536343"/>
              <a:gd name="connsiteX859" fmla="*/ 9824185 w 11218359"/>
              <a:gd name="connsiteY859" fmla="*/ 536343 h 536343"/>
              <a:gd name="connsiteX860" fmla="*/ 9835615 w 11218359"/>
              <a:gd name="connsiteY860" fmla="*/ 536343 h 536343"/>
              <a:gd name="connsiteX861" fmla="*/ 9847045 w 11218359"/>
              <a:gd name="connsiteY861" fmla="*/ 536343 h 536343"/>
              <a:gd name="connsiteX862" fmla="*/ 9858475 w 11218359"/>
              <a:gd name="connsiteY862" fmla="*/ 536343 h 536343"/>
              <a:gd name="connsiteX863" fmla="*/ 9869952 w 11218359"/>
              <a:gd name="connsiteY863" fmla="*/ 536343 h 536343"/>
              <a:gd name="connsiteX864" fmla="*/ 9881383 w 11218359"/>
              <a:gd name="connsiteY864" fmla="*/ 536343 h 536343"/>
              <a:gd name="connsiteX865" fmla="*/ 9892812 w 11218359"/>
              <a:gd name="connsiteY865" fmla="*/ 536343 h 536343"/>
              <a:gd name="connsiteX866" fmla="*/ 9904243 w 11218359"/>
              <a:gd name="connsiteY866" fmla="*/ 536343 h 536343"/>
              <a:gd name="connsiteX867" fmla="*/ 9915673 w 11218359"/>
              <a:gd name="connsiteY867" fmla="*/ 536343 h 536343"/>
              <a:gd name="connsiteX868" fmla="*/ 9927102 w 11218359"/>
              <a:gd name="connsiteY868" fmla="*/ 536343 h 536343"/>
              <a:gd name="connsiteX869" fmla="*/ 9938581 w 11218359"/>
              <a:gd name="connsiteY869" fmla="*/ 536343 h 536343"/>
              <a:gd name="connsiteX870" fmla="*/ 9950010 w 11218359"/>
              <a:gd name="connsiteY870" fmla="*/ 536343 h 536343"/>
              <a:gd name="connsiteX871" fmla="*/ 9961441 w 11218359"/>
              <a:gd name="connsiteY871" fmla="*/ 536343 h 536343"/>
              <a:gd name="connsiteX872" fmla="*/ 9972870 w 11218359"/>
              <a:gd name="connsiteY872" fmla="*/ 536343 h 536343"/>
              <a:gd name="connsiteX873" fmla="*/ 9984300 w 11218359"/>
              <a:gd name="connsiteY873" fmla="*/ 536343 h 536343"/>
              <a:gd name="connsiteX874" fmla="*/ 9995778 w 11218359"/>
              <a:gd name="connsiteY874" fmla="*/ 536343 h 536343"/>
              <a:gd name="connsiteX875" fmla="*/ 10007208 w 11218359"/>
              <a:gd name="connsiteY875" fmla="*/ 536343 h 536343"/>
              <a:gd name="connsiteX876" fmla="*/ 10018638 w 11218359"/>
              <a:gd name="connsiteY876" fmla="*/ 536343 h 536343"/>
              <a:gd name="connsiteX877" fmla="*/ 10030068 w 11218359"/>
              <a:gd name="connsiteY877" fmla="*/ 536343 h 536343"/>
              <a:gd name="connsiteX878" fmla="*/ 10041498 w 11218359"/>
              <a:gd name="connsiteY878" fmla="*/ 536343 h 536343"/>
              <a:gd name="connsiteX879" fmla="*/ 10052976 w 11218359"/>
              <a:gd name="connsiteY879" fmla="*/ 536343 h 536343"/>
              <a:gd name="connsiteX880" fmla="*/ 10064405 w 11218359"/>
              <a:gd name="connsiteY880" fmla="*/ 536343 h 536343"/>
              <a:gd name="connsiteX881" fmla="*/ 10075835 w 11218359"/>
              <a:gd name="connsiteY881" fmla="*/ 536343 h 536343"/>
              <a:gd name="connsiteX882" fmla="*/ 10087266 w 11218359"/>
              <a:gd name="connsiteY882" fmla="*/ 536343 h 536343"/>
              <a:gd name="connsiteX883" fmla="*/ 10098695 w 11218359"/>
              <a:gd name="connsiteY883" fmla="*/ 536343 h 536343"/>
              <a:gd name="connsiteX884" fmla="*/ 10110174 w 11218359"/>
              <a:gd name="connsiteY884" fmla="*/ 536343 h 536343"/>
              <a:gd name="connsiteX885" fmla="*/ 10121603 w 11218359"/>
              <a:gd name="connsiteY885" fmla="*/ 536343 h 536343"/>
              <a:gd name="connsiteX886" fmla="*/ 10133033 w 11218359"/>
              <a:gd name="connsiteY886" fmla="*/ 536343 h 536343"/>
              <a:gd name="connsiteX887" fmla="*/ 10144463 w 11218359"/>
              <a:gd name="connsiteY887" fmla="*/ 536343 h 536343"/>
              <a:gd name="connsiteX888" fmla="*/ 10155893 w 11218359"/>
              <a:gd name="connsiteY888" fmla="*/ 536343 h 536343"/>
              <a:gd name="connsiteX889" fmla="*/ 10167371 w 11218359"/>
              <a:gd name="connsiteY889" fmla="*/ 536343 h 536343"/>
              <a:gd name="connsiteX890" fmla="*/ 10178801 w 11218359"/>
              <a:gd name="connsiteY890" fmla="*/ 536343 h 536343"/>
              <a:gd name="connsiteX891" fmla="*/ 10190230 w 11218359"/>
              <a:gd name="connsiteY891" fmla="*/ 536343 h 536343"/>
              <a:gd name="connsiteX892" fmla="*/ 10201661 w 11218359"/>
              <a:gd name="connsiteY892" fmla="*/ 536343 h 536343"/>
              <a:gd name="connsiteX893" fmla="*/ 10213091 w 11218359"/>
              <a:gd name="connsiteY893" fmla="*/ 536343 h 536343"/>
              <a:gd name="connsiteX894" fmla="*/ 10224569 w 11218359"/>
              <a:gd name="connsiteY894" fmla="*/ 536343 h 536343"/>
              <a:gd name="connsiteX895" fmla="*/ 10235998 w 11218359"/>
              <a:gd name="connsiteY895" fmla="*/ 536343 h 536343"/>
              <a:gd name="connsiteX896" fmla="*/ 10247428 w 11218359"/>
              <a:gd name="connsiteY896" fmla="*/ 536343 h 536343"/>
              <a:gd name="connsiteX897" fmla="*/ 10258859 w 11218359"/>
              <a:gd name="connsiteY897" fmla="*/ 536343 h 536343"/>
              <a:gd name="connsiteX898" fmla="*/ 10270288 w 11218359"/>
              <a:gd name="connsiteY898" fmla="*/ 536343 h 536343"/>
              <a:gd name="connsiteX899" fmla="*/ 10281767 w 11218359"/>
              <a:gd name="connsiteY899" fmla="*/ 536343 h 536343"/>
              <a:gd name="connsiteX900" fmla="*/ 10293196 w 11218359"/>
              <a:gd name="connsiteY900" fmla="*/ 536343 h 536343"/>
              <a:gd name="connsiteX901" fmla="*/ 10304626 w 11218359"/>
              <a:gd name="connsiteY901" fmla="*/ 536343 h 536343"/>
              <a:gd name="connsiteX902" fmla="*/ 10316056 w 11218359"/>
              <a:gd name="connsiteY902" fmla="*/ 536343 h 536343"/>
              <a:gd name="connsiteX903" fmla="*/ 10327486 w 11218359"/>
              <a:gd name="connsiteY903" fmla="*/ 536343 h 536343"/>
              <a:gd name="connsiteX904" fmla="*/ 10338963 w 11218359"/>
              <a:gd name="connsiteY904" fmla="*/ 536343 h 536343"/>
              <a:gd name="connsiteX905" fmla="*/ 10350394 w 11218359"/>
              <a:gd name="connsiteY905" fmla="*/ 536343 h 536343"/>
              <a:gd name="connsiteX906" fmla="*/ 10361823 w 11218359"/>
              <a:gd name="connsiteY906" fmla="*/ 536343 h 536343"/>
              <a:gd name="connsiteX907" fmla="*/ 10373254 w 11218359"/>
              <a:gd name="connsiteY907" fmla="*/ 536343 h 536343"/>
              <a:gd name="connsiteX908" fmla="*/ 10384684 w 11218359"/>
              <a:gd name="connsiteY908" fmla="*/ 536343 h 536343"/>
              <a:gd name="connsiteX909" fmla="*/ 10396161 w 11218359"/>
              <a:gd name="connsiteY909" fmla="*/ 536343 h 536343"/>
              <a:gd name="connsiteX910" fmla="*/ 10407591 w 11218359"/>
              <a:gd name="connsiteY910" fmla="*/ 536343 h 536343"/>
              <a:gd name="connsiteX911" fmla="*/ 10419021 w 11218359"/>
              <a:gd name="connsiteY911" fmla="*/ 536343 h 536343"/>
              <a:gd name="connsiteX912" fmla="*/ 10430452 w 11218359"/>
              <a:gd name="connsiteY912" fmla="*/ 536343 h 536343"/>
              <a:gd name="connsiteX913" fmla="*/ 10441881 w 11218359"/>
              <a:gd name="connsiteY913" fmla="*/ 536343 h 536343"/>
              <a:gd name="connsiteX914" fmla="*/ 10453358 w 11218359"/>
              <a:gd name="connsiteY914" fmla="*/ 536343 h 536343"/>
              <a:gd name="connsiteX915" fmla="*/ 10464789 w 11218359"/>
              <a:gd name="connsiteY915" fmla="*/ 536343 h 536343"/>
              <a:gd name="connsiteX916" fmla="*/ 10476219 w 11218359"/>
              <a:gd name="connsiteY916" fmla="*/ 536343 h 536343"/>
              <a:gd name="connsiteX917" fmla="*/ 10487649 w 11218359"/>
              <a:gd name="connsiteY917" fmla="*/ 536343 h 536343"/>
              <a:gd name="connsiteX918" fmla="*/ 10499079 w 11218359"/>
              <a:gd name="connsiteY918" fmla="*/ 536343 h 536343"/>
              <a:gd name="connsiteX919" fmla="*/ 10510556 w 11218359"/>
              <a:gd name="connsiteY919" fmla="*/ 536343 h 536343"/>
              <a:gd name="connsiteX920" fmla="*/ 10521987 w 11218359"/>
              <a:gd name="connsiteY920" fmla="*/ 536343 h 536343"/>
              <a:gd name="connsiteX921" fmla="*/ 10533416 w 11218359"/>
              <a:gd name="connsiteY921" fmla="*/ 536343 h 536343"/>
              <a:gd name="connsiteX922" fmla="*/ 10544847 w 11218359"/>
              <a:gd name="connsiteY922" fmla="*/ 536343 h 536343"/>
              <a:gd name="connsiteX923" fmla="*/ 10556277 w 11218359"/>
              <a:gd name="connsiteY923" fmla="*/ 536343 h 536343"/>
              <a:gd name="connsiteX924" fmla="*/ 10567754 w 11218359"/>
              <a:gd name="connsiteY924" fmla="*/ 536343 h 536343"/>
              <a:gd name="connsiteX925" fmla="*/ 10579184 w 11218359"/>
              <a:gd name="connsiteY925" fmla="*/ 536343 h 536343"/>
              <a:gd name="connsiteX926" fmla="*/ 10590614 w 11218359"/>
              <a:gd name="connsiteY926" fmla="*/ 536343 h 536343"/>
              <a:gd name="connsiteX927" fmla="*/ 10602045 w 11218359"/>
              <a:gd name="connsiteY927" fmla="*/ 536343 h 536343"/>
              <a:gd name="connsiteX928" fmla="*/ 10613474 w 11218359"/>
              <a:gd name="connsiteY928" fmla="*/ 536343 h 536343"/>
              <a:gd name="connsiteX929" fmla="*/ 10624951 w 11218359"/>
              <a:gd name="connsiteY929" fmla="*/ 536343 h 536343"/>
              <a:gd name="connsiteX930" fmla="*/ 10636382 w 11218359"/>
              <a:gd name="connsiteY930" fmla="*/ 536343 h 536343"/>
              <a:gd name="connsiteX931" fmla="*/ 10647812 w 11218359"/>
              <a:gd name="connsiteY931" fmla="*/ 536343 h 536343"/>
              <a:gd name="connsiteX932" fmla="*/ 10659241 w 11218359"/>
              <a:gd name="connsiteY932" fmla="*/ 536343 h 536343"/>
              <a:gd name="connsiteX933" fmla="*/ 10670672 w 11218359"/>
              <a:gd name="connsiteY933" fmla="*/ 536343 h 536343"/>
              <a:gd name="connsiteX934" fmla="*/ 10682149 w 11218359"/>
              <a:gd name="connsiteY934" fmla="*/ 536343 h 536343"/>
              <a:gd name="connsiteX935" fmla="*/ 10693580 w 11218359"/>
              <a:gd name="connsiteY935" fmla="*/ 536343 h 536343"/>
              <a:gd name="connsiteX936" fmla="*/ 10705009 w 11218359"/>
              <a:gd name="connsiteY936" fmla="*/ 536343 h 536343"/>
              <a:gd name="connsiteX937" fmla="*/ 10716439 w 11218359"/>
              <a:gd name="connsiteY937" fmla="*/ 536343 h 536343"/>
              <a:gd name="connsiteX938" fmla="*/ 10727870 w 11218359"/>
              <a:gd name="connsiteY938" fmla="*/ 536343 h 536343"/>
              <a:gd name="connsiteX939" fmla="*/ 10739347 w 11218359"/>
              <a:gd name="connsiteY939" fmla="*/ 536343 h 536343"/>
              <a:gd name="connsiteX940" fmla="*/ 10750778 w 11218359"/>
              <a:gd name="connsiteY940" fmla="*/ 536343 h 536343"/>
              <a:gd name="connsiteX941" fmla="*/ 10762207 w 11218359"/>
              <a:gd name="connsiteY941" fmla="*/ 536343 h 536343"/>
              <a:gd name="connsiteX942" fmla="*/ 10773637 w 11218359"/>
              <a:gd name="connsiteY942" fmla="*/ 536343 h 536343"/>
              <a:gd name="connsiteX943" fmla="*/ 10785067 w 11218359"/>
              <a:gd name="connsiteY943" fmla="*/ 536343 h 536343"/>
              <a:gd name="connsiteX944" fmla="*/ 10796544 w 11218359"/>
              <a:gd name="connsiteY944" fmla="*/ 536343 h 536343"/>
              <a:gd name="connsiteX945" fmla="*/ 10807975 w 11218359"/>
              <a:gd name="connsiteY945" fmla="*/ 536343 h 536343"/>
              <a:gd name="connsiteX946" fmla="*/ 10819405 w 11218359"/>
              <a:gd name="connsiteY946" fmla="*/ 536343 h 536343"/>
              <a:gd name="connsiteX947" fmla="*/ 10830834 w 11218359"/>
              <a:gd name="connsiteY947" fmla="*/ 536343 h 536343"/>
              <a:gd name="connsiteX948" fmla="*/ 10842265 w 11218359"/>
              <a:gd name="connsiteY948" fmla="*/ 536343 h 536343"/>
              <a:gd name="connsiteX949" fmla="*/ 10853742 w 11218359"/>
              <a:gd name="connsiteY949" fmla="*/ 536343 h 536343"/>
              <a:gd name="connsiteX950" fmla="*/ 10865173 w 11218359"/>
              <a:gd name="connsiteY950" fmla="*/ 536343 h 536343"/>
              <a:gd name="connsiteX951" fmla="*/ 10876602 w 11218359"/>
              <a:gd name="connsiteY951" fmla="*/ 536343 h 536343"/>
              <a:gd name="connsiteX952" fmla="*/ 10888032 w 11218359"/>
              <a:gd name="connsiteY952" fmla="*/ 536343 h 536343"/>
              <a:gd name="connsiteX953" fmla="*/ 10899463 w 11218359"/>
              <a:gd name="connsiteY953" fmla="*/ 536343 h 536343"/>
              <a:gd name="connsiteX954" fmla="*/ 10910892 w 11218359"/>
              <a:gd name="connsiteY954" fmla="*/ 536343 h 536343"/>
              <a:gd name="connsiteX955" fmla="*/ 10922369 w 11218359"/>
              <a:gd name="connsiteY955" fmla="*/ 536343 h 536343"/>
              <a:gd name="connsiteX956" fmla="*/ 10933800 w 11218359"/>
              <a:gd name="connsiteY956" fmla="*/ 536343 h 536343"/>
              <a:gd name="connsiteX957" fmla="*/ 10945230 w 11218359"/>
              <a:gd name="connsiteY957" fmla="*/ 536343 h 536343"/>
              <a:gd name="connsiteX958" fmla="*/ 10956660 w 11218359"/>
              <a:gd name="connsiteY958" fmla="*/ 536343 h 536343"/>
              <a:gd name="connsiteX959" fmla="*/ 10968090 w 11218359"/>
              <a:gd name="connsiteY959" fmla="*/ 536343 h 536343"/>
              <a:gd name="connsiteX960" fmla="*/ 10979567 w 11218359"/>
              <a:gd name="connsiteY960" fmla="*/ 536343 h 536343"/>
              <a:gd name="connsiteX961" fmla="*/ 10990998 w 11218359"/>
              <a:gd name="connsiteY961" fmla="*/ 536343 h 536343"/>
              <a:gd name="connsiteX962" fmla="*/ 11002427 w 11218359"/>
              <a:gd name="connsiteY962" fmla="*/ 536343 h 536343"/>
              <a:gd name="connsiteX963" fmla="*/ 11013858 w 11218359"/>
              <a:gd name="connsiteY963" fmla="*/ 536343 h 536343"/>
              <a:gd name="connsiteX964" fmla="*/ 11025287 w 11218359"/>
              <a:gd name="connsiteY964" fmla="*/ 536343 h 536343"/>
              <a:gd name="connsiteX965" fmla="*/ 11036765 w 11218359"/>
              <a:gd name="connsiteY965" fmla="*/ 536343 h 536343"/>
              <a:gd name="connsiteX966" fmla="*/ 11048195 w 11218359"/>
              <a:gd name="connsiteY966" fmla="*/ 536343 h 536343"/>
              <a:gd name="connsiteX967" fmla="*/ 11059625 w 11218359"/>
              <a:gd name="connsiteY967" fmla="*/ 536343 h 536343"/>
              <a:gd name="connsiteX968" fmla="*/ 11071056 w 11218359"/>
              <a:gd name="connsiteY968" fmla="*/ 536343 h 536343"/>
              <a:gd name="connsiteX969" fmla="*/ 11082485 w 11218359"/>
              <a:gd name="connsiteY969" fmla="*/ 536343 h 536343"/>
              <a:gd name="connsiteX970" fmla="*/ 11093962 w 11218359"/>
              <a:gd name="connsiteY970" fmla="*/ 536343 h 536343"/>
              <a:gd name="connsiteX971" fmla="*/ 11105393 w 11218359"/>
              <a:gd name="connsiteY971" fmla="*/ 536343 h 536343"/>
              <a:gd name="connsiteX972" fmla="*/ 11116823 w 11218359"/>
              <a:gd name="connsiteY972" fmla="*/ 536343 h 536343"/>
              <a:gd name="connsiteX973" fmla="*/ 11128253 w 11218359"/>
              <a:gd name="connsiteY973" fmla="*/ 536343 h 536343"/>
              <a:gd name="connsiteX974" fmla="*/ 11139683 w 11218359"/>
              <a:gd name="connsiteY974" fmla="*/ 536343 h 536343"/>
              <a:gd name="connsiteX975" fmla="*/ 11151160 w 11218359"/>
              <a:gd name="connsiteY975" fmla="*/ 536343 h 536343"/>
              <a:gd name="connsiteX976" fmla="*/ 11162591 w 11218359"/>
              <a:gd name="connsiteY976" fmla="*/ 536343 h 536343"/>
              <a:gd name="connsiteX977" fmla="*/ 11174020 w 11218359"/>
              <a:gd name="connsiteY977" fmla="*/ 536343 h 536343"/>
              <a:gd name="connsiteX978" fmla="*/ 11185451 w 11218359"/>
              <a:gd name="connsiteY978" fmla="*/ 536343 h 536343"/>
              <a:gd name="connsiteX979" fmla="*/ 11196881 w 11218359"/>
              <a:gd name="connsiteY979" fmla="*/ 536343 h 536343"/>
              <a:gd name="connsiteX980" fmla="*/ 11208358 w 11218359"/>
              <a:gd name="connsiteY980" fmla="*/ 536343 h 536343"/>
              <a:gd name="connsiteX981" fmla="*/ 11218359 w 11218359"/>
              <a:gd name="connsiteY981" fmla="*/ 536343 h 536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536343">
                <a:moveTo>
                  <a:pt x="0" y="536343"/>
                </a:moveTo>
                <a:lnTo>
                  <a:pt x="9149" y="536343"/>
                </a:lnTo>
                <a:lnTo>
                  <a:pt x="20588" y="536343"/>
                </a:lnTo>
                <a:lnTo>
                  <a:pt x="32028" y="536343"/>
                </a:lnTo>
                <a:lnTo>
                  <a:pt x="43467" y="536343"/>
                </a:lnTo>
                <a:lnTo>
                  <a:pt x="54907" y="536343"/>
                </a:lnTo>
                <a:lnTo>
                  <a:pt x="66346" y="536343"/>
                </a:lnTo>
                <a:lnTo>
                  <a:pt x="77786" y="536343"/>
                </a:lnTo>
                <a:lnTo>
                  <a:pt x="89225" y="536343"/>
                </a:lnTo>
                <a:lnTo>
                  <a:pt x="100665" y="536343"/>
                </a:lnTo>
                <a:lnTo>
                  <a:pt x="112104" y="536343"/>
                </a:lnTo>
                <a:lnTo>
                  <a:pt x="123544" y="536343"/>
                </a:lnTo>
                <a:lnTo>
                  <a:pt x="134979" y="536343"/>
                </a:lnTo>
                <a:lnTo>
                  <a:pt x="146423" y="536343"/>
                </a:lnTo>
                <a:lnTo>
                  <a:pt x="157858" y="536343"/>
                </a:lnTo>
                <a:lnTo>
                  <a:pt x="169297" y="536343"/>
                </a:lnTo>
                <a:lnTo>
                  <a:pt x="180737" y="536343"/>
                </a:lnTo>
                <a:lnTo>
                  <a:pt x="192176" y="536343"/>
                </a:lnTo>
                <a:lnTo>
                  <a:pt x="203616" y="536343"/>
                </a:lnTo>
                <a:lnTo>
                  <a:pt x="215055" y="536343"/>
                </a:lnTo>
                <a:lnTo>
                  <a:pt x="226495" y="536343"/>
                </a:lnTo>
                <a:lnTo>
                  <a:pt x="237935" y="536343"/>
                </a:lnTo>
                <a:lnTo>
                  <a:pt x="249374" y="536343"/>
                </a:lnTo>
                <a:lnTo>
                  <a:pt x="260814" y="536343"/>
                </a:lnTo>
                <a:lnTo>
                  <a:pt x="272253" y="536343"/>
                </a:lnTo>
                <a:lnTo>
                  <a:pt x="283693" y="536343"/>
                </a:lnTo>
                <a:lnTo>
                  <a:pt x="295132" y="536343"/>
                </a:lnTo>
                <a:lnTo>
                  <a:pt x="306572" y="536343"/>
                </a:lnTo>
                <a:lnTo>
                  <a:pt x="318011" y="536343"/>
                </a:lnTo>
                <a:lnTo>
                  <a:pt x="329451" y="536343"/>
                </a:lnTo>
                <a:lnTo>
                  <a:pt x="340890" y="536343"/>
                </a:lnTo>
                <a:lnTo>
                  <a:pt x="352330" y="536343"/>
                </a:lnTo>
                <a:lnTo>
                  <a:pt x="363769" y="536343"/>
                </a:lnTo>
                <a:lnTo>
                  <a:pt x="375209" y="536343"/>
                </a:lnTo>
                <a:lnTo>
                  <a:pt x="386648" y="536343"/>
                </a:lnTo>
                <a:lnTo>
                  <a:pt x="398088" y="536343"/>
                </a:lnTo>
                <a:lnTo>
                  <a:pt x="409527" y="536343"/>
                </a:lnTo>
                <a:lnTo>
                  <a:pt x="420967" y="536343"/>
                </a:lnTo>
                <a:lnTo>
                  <a:pt x="432406" y="536343"/>
                </a:lnTo>
                <a:lnTo>
                  <a:pt x="443846" y="536343"/>
                </a:lnTo>
                <a:lnTo>
                  <a:pt x="455285" y="536343"/>
                </a:lnTo>
                <a:lnTo>
                  <a:pt x="466725" y="536343"/>
                </a:lnTo>
                <a:lnTo>
                  <a:pt x="478165" y="536343"/>
                </a:lnTo>
                <a:lnTo>
                  <a:pt x="489604" y="536343"/>
                </a:lnTo>
                <a:lnTo>
                  <a:pt x="501044" y="536343"/>
                </a:lnTo>
                <a:lnTo>
                  <a:pt x="512483" y="536343"/>
                </a:lnTo>
                <a:lnTo>
                  <a:pt x="523923" y="536343"/>
                </a:lnTo>
                <a:lnTo>
                  <a:pt x="535362" y="536343"/>
                </a:lnTo>
                <a:lnTo>
                  <a:pt x="546802" y="536343"/>
                </a:lnTo>
                <a:lnTo>
                  <a:pt x="558241" y="536343"/>
                </a:lnTo>
                <a:lnTo>
                  <a:pt x="569681" y="536343"/>
                </a:lnTo>
                <a:lnTo>
                  <a:pt x="581120" y="536343"/>
                </a:lnTo>
                <a:lnTo>
                  <a:pt x="592560" y="536343"/>
                </a:lnTo>
                <a:lnTo>
                  <a:pt x="603999" y="536343"/>
                </a:lnTo>
                <a:lnTo>
                  <a:pt x="615439" y="536343"/>
                </a:lnTo>
                <a:lnTo>
                  <a:pt x="626878" y="536343"/>
                </a:lnTo>
                <a:lnTo>
                  <a:pt x="638318" y="536343"/>
                </a:lnTo>
                <a:lnTo>
                  <a:pt x="649757" y="536343"/>
                </a:lnTo>
                <a:lnTo>
                  <a:pt x="661192" y="536343"/>
                </a:lnTo>
                <a:lnTo>
                  <a:pt x="672632" y="536343"/>
                </a:lnTo>
                <a:lnTo>
                  <a:pt x="684071" y="536343"/>
                </a:lnTo>
                <a:lnTo>
                  <a:pt x="695511" y="536343"/>
                </a:lnTo>
                <a:lnTo>
                  <a:pt x="706950" y="536343"/>
                </a:lnTo>
                <a:lnTo>
                  <a:pt x="718390" y="536343"/>
                </a:lnTo>
                <a:lnTo>
                  <a:pt x="729829" y="536343"/>
                </a:lnTo>
                <a:lnTo>
                  <a:pt x="741269" y="536343"/>
                </a:lnTo>
                <a:lnTo>
                  <a:pt x="752708" y="536343"/>
                </a:lnTo>
                <a:lnTo>
                  <a:pt x="764148" y="536343"/>
                </a:lnTo>
                <a:lnTo>
                  <a:pt x="775587" y="536343"/>
                </a:lnTo>
                <a:lnTo>
                  <a:pt x="787027" y="536343"/>
                </a:lnTo>
                <a:lnTo>
                  <a:pt x="798467" y="536343"/>
                </a:lnTo>
                <a:lnTo>
                  <a:pt x="809906" y="536343"/>
                </a:lnTo>
                <a:lnTo>
                  <a:pt x="821346" y="536343"/>
                </a:lnTo>
                <a:lnTo>
                  <a:pt x="832785" y="536343"/>
                </a:lnTo>
                <a:lnTo>
                  <a:pt x="844225" y="536343"/>
                </a:lnTo>
                <a:lnTo>
                  <a:pt x="855664" y="536343"/>
                </a:lnTo>
                <a:lnTo>
                  <a:pt x="867104" y="536343"/>
                </a:lnTo>
                <a:lnTo>
                  <a:pt x="878543" y="536343"/>
                </a:lnTo>
                <a:lnTo>
                  <a:pt x="889983" y="536343"/>
                </a:lnTo>
                <a:lnTo>
                  <a:pt x="901422" y="536343"/>
                </a:lnTo>
                <a:lnTo>
                  <a:pt x="912862" y="536343"/>
                </a:lnTo>
                <a:lnTo>
                  <a:pt x="924301" y="536343"/>
                </a:lnTo>
                <a:lnTo>
                  <a:pt x="935741" y="536343"/>
                </a:lnTo>
                <a:lnTo>
                  <a:pt x="947180" y="536343"/>
                </a:lnTo>
                <a:lnTo>
                  <a:pt x="958620" y="536343"/>
                </a:lnTo>
                <a:lnTo>
                  <a:pt x="970059" y="536343"/>
                </a:lnTo>
                <a:lnTo>
                  <a:pt x="981499" y="536343"/>
                </a:lnTo>
                <a:lnTo>
                  <a:pt x="992938" y="536343"/>
                </a:lnTo>
                <a:lnTo>
                  <a:pt x="1004378" y="536343"/>
                </a:lnTo>
                <a:lnTo>
                  <a:pt x="1015818" y="536343"/>
                </a:lnTo>
                <a:lnTo>
                  <a:pt x="1027257" y="536343"/>
                </a:lnTo>
                <a:lnTo>
                  <a:pt x="1038697" y="536343"/>
                </a:lnTo>
                <a:lnTo>
                  <a:pt x="1050136" y="536343"/>
                </a:lnTo>
                <a:lnTo>
                  <a:pt x="1061576" y="536343"/>
                </a:lnTo>
                <a:lnTo>
                  <a:pt x="1073015" y="536343"/>
                </a:lnTo>
                <a:lnTo>
                  <a:pt x="1084455" y="536343"/>
                </a:lnTo>
                <a:lnTo>
                  <a:pt x="1095894" y="536343"/>
                </a:lnTo>
                <a:lnTo>
                  <a:pt x="1107334" y="536343"/>
                </a:lnTo>
                <a:lnTo>
                  <a:pt x="1118773" y="536343"/>
                </a:lnTo>
                <a:lnTo>
                  <a:pt x="1130213" y="536343"/>
                </a:lnTo>
                <a:lnTo>
                  <a:pt x="1141652" y="536343"/>
                </a:lnTo>
                <a:lnTo>
                  <a:pt x="1153092" y="536343"/>
                </a:lnTo>
                <a:lnTo>
                  <a:pt x="1164531" y="536343"/>
                </a:lnTo>
                <a:lnTo>
                  <a:pt x="1175971" y="536343"/>
                </a:lnTo>
                <a:lnTo>
                  <a:pt x="1187406" y="536343"/>
                </a:lnTo>
                <a:lnTo>
                  <a:pt x="1198845" y="536343"/>
                </a:lnTo>
                <a:lnTo>
                  <a:pt x="1210285" y="536343"/>
                </a:lnTo>
                <a:lnTo>
                  <a:pt x="1221724" y="536343"/>
                </a:lnTo>
                <a:lnTo>
                  <a:pt x="1233164" y="536343"/>
                </a:lnTo>
                <a:lnTo>
                  <a:pt x="1244603" y="536343"/>
                </a:lnTo>
                <a:lnTo>
                  <a:pt x="1256043" y="536343"/>
                </a:lnTo>
                <a:lnTo>
                  <a:pt x="1267482" y="536343"/>
                </a:lnTo>
                <a:lnTo>
                  <a:pt x="1278922" y="536343"/>
                </a:lnTo>
                <a:lnTo>
                  <a:pt x="1290361" y="536343"/>
                </a:lnTo>
                <a:lnTo>
                  <a:pt x="1301801" y="536343"/>
                </a:lnTo>
                <a:lnTo>
                  <a:pt x="1313240" y="536343"/>
                </a:lnTo>
                <a:lnTo>
                  <a:pt x="1324680" y="536343"/>
                </a:lnTo>
                <a:lnTo>
                  <a:pt x="1336120" y="536343"/>
                </a:lnTo>
                <a:lnTo>
                  <a:pt x="1347559" y="536343"/>
                </a:lnTo>
                <a:lnTo>
                  <a:pt x="1358999" y="536343"/>
                </a:lnTo>
                <a:lnTo>
                  <a:pt x="1370438" y="536343"/>
                </a:lnTo>
                <a:lnTo>
                  <a:pt x="1381878" y="536343"/>
                </a:lnTo>
                <a:lnTo>
                  <a:pt x="1393317" y="536343"/>
                </a:lnTo>
                <a:lnTo>
                  <a:pt x="1404757" y="536343"/>
                </a:lnTo>
                <a:lnTo>
                  <a:pt x="1416196" y="536343"/>
                </a:lnTo>
                <a:lnTo>
                  <a:pt x="1427636" y="536343"/>
                </a:lnTo>
                <a:lnTo>
                  <a:pt x="1439075" y="536343"/>
                </a:lnTo>
                <a:lnTo>
                  <a:pt x="1450515" y="536343"/>
                </a:lnTo>
                <a:lnTo>
                  <a:pt x="1461954" y="536343"/>
                </a:lnTo>
                <a:lnTo>
                  <a:pt x="1473394" y="536343"/>
                </a:lnTo>
                <a:lnTo>
                  <a:pt x="1484833" y="536343"/>
                </a:lnTo>
                <a:lnTo>
                  <a:pt x="1496273" y="536343"/>
                </a:lnTo>
                <a:lnTo>
                  <a:pt x="1507712" y="536343"/>
                </a:lnTo>
                <a:lnTo>
                  <a:pt x="1519152" y="536343"/>
                </a:lnTo>
                <a:lnTo>
                  <a:pt x="1530591" y="536343"/>
                </a:lnTo>
                <a:lnTo>
                  <a:pt x="1542031" y="536343"/>
                </a:lnTo>
                <a:lnTo>
                  <a:pt x="1553471" y="536343"/>
                </a:lnTo>
                <a:lnTo>
                  <a:pt x="1564910" y="536343"/>
                </a:lnTo>
                <a:lnTo>
                  <a:pt x="1576349" y="536343"/>
                </a:lnTo>
                <a:lnTo>
                  <a:pt x="1587789" y="536343"/>
                </a:lnTo>
                <a:lnTo>
                  <a:pt x="1599229" y="536343"/>
                </a:lnTo>
                <a:lnTo>
                  <a:pt x="1610668" y="536343"/>
                </a:lnTo>
                <a:lnTo>
                  <a:pt x="1622107" y="536343"/>
                </a:lnTo>
                <a:lnTo>
                  <a:pt x="1633547" y="536343"/>
                </a:lnTo>
                <a:lnTo>
                  <a:pt x="1644987" y="536343"/>
                </a:lnTo>
                <a:lnTo>
                  <a:pt x="1656426" y="536343"/>
                </a:lnTo>
                <a:lnTo>
                  <a:pt x="1667866" y="536343"/>
                </a:lnTo>
                <a:lnTo>
                  <a:pt x="1679305" y="536343"/>
                </a:lnTo>
                <a:lnTo>
                  <a:pt x="1690745" y="536343"/>
                </a:lnTo>
                <a:lnTo>
                  <a:pt x="1702184" y="536343"/>
                </a:lnTo>
                <a:lnTo>
                  <a:pt x="1713619" y="536343"/>
                </a:lnTo>
                <a:lnTo>
                  <a:pt x="1725063" y="536343"/>
                </a:lnTo>
                <a:lnTo>
                  <a:pt x="1736498" y="536343"/>
                </a:lnTo>
                <a:lnTo>
                  <a:pt x="1747938" y="536343"/>
                </a:lnTo>
                <a:lnTo>
                  <a:pt x="1759377" y="536343"/>
                </a:lnTo>
                <a:lnTo>
                  <a:pt x="1770817" y="536343"/>
                </a:lnTo>
                <a:lnTo>
                  <a:pt x="1782256" y="536343"/>
                </a:lnTo>
                <a:lnTo>
                  <a:pt x="1793696" y="536343"/>
                </a:lnTo>
                <a:lnTo>
                  <a:pt x="1805135" y="536343"/>
                </a:lnTo>
                <a:lnTo>
                  <a:pt x="1816575" y="536343"/>
                </a:lnTo>
                <a:lnTo>
                  <a:pt x="1828014" y="536343"/>
                </a:lnTo>
                <a:lnTo>
                  <a:pt x="1839454" y="536343"/>
                </a:lnTo>
                <a:lnTo>
                  <a:pt x="1850893" y="536343"/>
                </a:lnTo>
                <a:lnTo>
                  <a:pt x="1862333" y="536343"/>
                </a:lnTo>
                <a:lnTo>
                  <a:pt x="1873772" y="536343"/>
                </a:lnTo>
                <a:lnTo>
                  <a:pt x="1885212" y="536343"/>
                </a:lnTo>
                <a:lnTo>
                  <a:pt x="1896651" y="536343"/>
                </a:lnTo>
                <a:lnTo>
                  <a:pt x="1908091" y="536343"/>
                </a:lnTo>
                <a:lnTo>
                  <a:pt x="1919531" y="536343"/>
                </a:lnTo>
                <a:lnTo>
                  <a:pt x="1930970" y="536343"/>
                </a:lnTo>
                <a:lnTo>
                  <a:pt x="1942409" y="536343"/>
                </a:lnTo>
                <a:lnTo>
                  <a:pt x="1953849" y="536343"/>
                </a:lnTo>
                <a:lnTo>
                  <a:pt x="1965289" y="536343"/>
                </a:lnTo>
                <a:lnTo>
                  <a:pt x="1976728" y="536343"/>
                </a:lnTo>
                <a:lnTo>
                  <a:pt x="1988168" y="536343"/>
                </a:lnTo>
                <a:lnTo>
                  <a:pt x="1999607" y="536343"/>
                </a:lnTo>
                <a:lnTo>
                  <a:pt x="2011047" y="536343"/>
                </a:lnTo>
                <a:lnTo>
                  <a:pt x="2022486" y="536343"/>
                </a:lnTo>
                <a:lnTo>
                  <a:pt x="2033926" y="536343"/>
                </a:lnTo>
                <a:lnTo>
                  <a:pt x="2045365" y="536343"/>
                </a:lnTo>
                <a:lnTo>
                  <a:pt x="2056805" y="536343"/>
                </a:lnTo>
                <a:lnTo>
                  <a:pt x="2068244" y="536343"/>
                </a:lnTo>
                <a:lnTo>
                  <a:pt x="2079684" y="536343"/>
                </a:lnTo>
                <a:lnTo>
                  <a:pt x="2091123" y="536343"/>
                </a:lnTo>
                <a:lnTo>
                  <a:pt x="2102563" y="536343"/>
                </a:lnTo>
                <a:lnTo>
                  <a:pt x="2114002" y="536343"/>
                </a:lnTo>
                <a:lnTo>
                  <a:pt x="2125442" y="536343"/>
                </a:lnTo>
                <a:lnTo>
                  <a:pt x="2136882" y="536343"/>
                </a:lnTo>
                <a:lnTo>
                  <a:pt x="2148321" y="536343"/>
                </a:lnTo>
                <a:lnTo>
                  <a:pt x="2159760" y="536343"/>
                </a:lnTo>
                <a:lnTo>
                  <a:pt x="2171200" y="536343"/>
                </a:lnTo>
                <a:lnTo>
                  <a:pt x="2182640" y="536343"/>
                </a:lnTo>
                <a:lnTo>
                  <a:pt x="2194079" y="536343"/>
                </a:lnTo>
                <a:lnTo>
                  <a:pt x="2205519" y="536343"/>
                </a:lnTo>
                <a:lnTo>
                  <a:pt x="2216958" y="536343"/>
                </a:lnTo>
                <a:lnTo>
                  <a:pt x="2228393" y="536343"/>
                </a:lnTo>
                <a:lnTo>
                  <a:pt x="2239837" y="536343"/>
                </a:lnTo>
                <a:lnTo>
                  <a:pt x="2251272" y="536343"/>
                </a:lnTo>
                <a:lnTo>
                  <a:pt x="2262716" y="536343"/>
                </a:lnTo>
                <a:lnTo>
                  <a:pt x="2274151" y="536343"/>
                </a:lnTo>
                <a:lnTo>
                  <a:pt x="2285591" y="536343"/>
                </a:lnTo>
                <a:lnTo>
                  <a:pt x="2297030" y="536343"/>
                </a:lnTo>
                <a:lnTo>
                  <a:pt x="2308470" y="536343"/>
                </a:lnTo>
                <a:lnTo>
                  <a:pt x="2319909" y="536343"/>
                </a:lnTo>
                <a:lnTo>
                  <a:pt x="2331349" y="536343"/>
                </a:lnTo>
                <a:lnTo>
                  <a:pt x="2342788" y="536343"/>
                </a:lnTo>
                <a:lnTo>
                  <a:pt x="2354228" y="536343"/>
                </a:lnTo>
                <a:lnTo>
                  <a:pt x="2365667" y="536343"/>
                </a:lnTo>
                <a:lnTo>
                  <a:pt x="2377107" y="536343"/>
                </a:lnTo>
                <a:lnTo>
                  <a:pt x="2388546" y="536343"/>
                </a:lnTo>
                <a:lnTo>
                  <a:pt x="2399986" y="536343"/>
                </a:lnTo>
                <a:lnTo>
                  <a:pt x="2411425" y="536343"/>
                </a:lnTo>
                <a:lnTo>
                  <a:pt x="2422865" y="536343"/>
                </a:lnTo>
                <a:lnTo>
                  <a:pt x="2434304" y="536343"/>
                </a:lnTo>
                <a:lnTo>
                  <a:pt x="2445744" y="536343"/>
                </a:lnTo>
                <a:lnTo>
                  <a:pt x="2457184" y="536343"/>
                </a:lnTo>
                <a:lnTo>
                  <a:pt x="2468623" y="536343"/>
                </a:lnTo>
                <a:lnTo>
                  <a:pt x="2480062" y="536343"/>
                </a:lnTo>
                <a:lnTo>
                  <a:pt x="2491502" y="536343"/>
                </a:lnTo>
                <a:lnTo>
                  <a:pt x="2502942" y="536343"/>
                </a:lnTo>
                <a:lnTo>
                  <a:pt x="2514381" y="536343"/>
                </a:lnTo>
                <a:lnTo>
                  <a:pt x="2525821" y="536343"/>
                </a:lnTo>
                <a:lnTo>
                  <a:pt x="2537260" y="536343"/>
                </a:lnTo>
                <a:lnTo>
                  <a:pt x="2548700" y="536343"/>
                </a:lnTo>
                <a:lnTo>
                  <a:pt x="2560139" y="536343"/>
                </a:lnTo>
                <a:lnTo>
                  <a:pt x="2571579" y="536343"/>
                </a:lnTo>
                <a:lnTo>
                  <a:pt x="2583018" y="536343"/>
                </a:lnTo>
                <a:lnTo>
                  <a:pt x="2594458" y="536343"/>
                </a:lnTo>
                <a:lnTo>
                  <a:pt x="2605897" y="536343"/>
                </a:lnTo>
                <a:lnTo>
                  <a:pt x="2617337" y="536343"/>
                </a:lnTo>
                <a:lnTo>
                  <a:pt x="2628776" y="536343"/>
                </a:lnTo>
                <a:lnTo>
                  <a:pt x="2640216" y="536343"/>
                </a:lnTo>
                <a:lnTo>
                  <a:pt x="2651655" y="536343"/>
                </a:lnTo>
                <a:lnTo>
                  <a:pt x="2663095" y="536343"/>
                </a:lnTo>
                <a:lnTo>
                  <a:pt x="2674535" y="536343"/>
                </a:lnTo>
                <a:lnTo>
                  <a:pt x="2685974" y="536343"/>
                </a:lnTo>
                <a:lnTo>
                  <a:pt x="2697413" y="536343"/>
                </a:lnTo>
                <a:lnTo>
                  <a:pt x="2708853" y="536343"/>
                </a:lnTo>
                <a:lnTo>
                  <a:pt x="2720293" y="536343"/>
                </a:lnTo>
                <a:lnTo>
                  <a:pt x="2731727" y="536343"/>
                </a:lnTo>
                <a:lnTo>
                  <a:pt x="2743172" y="536343"/>
                </a:lnTo>
                <a:lnTo>
                  <a:pt x="2754611" y="536343"/>
                </a:lnTo>
                <a:lnTo>
                  <a:pt x="2766046" y="536343"/>
                </a:lnTo>
                <a:lnTo>
                  <a:pt x="2777490" y="536343"/>
                </a:lnTo>
                <a:lnTo>
                  <a:pt x="2788925" y="536343"/>
                </a:lnTo>
                <a:lnTo>
                  <a:pt x="2800364" y="536343"/>
                </a:lnTo>
                <a:lnTo>
                  <a:pt x="2811804" y="536343"/>
                </a:lnTo>
                <a:lnTo>
                  <a:pt x="2823243" y="536343"/>
                </a:lnTo>
                <a:lnTo>
                  <a:pt x="2834683" y="536343"/>
                </a:lnTo>
                <a:lnTo>
                  <a:pt x="2846123" y="536343"/>
                </a:lnTo>
                <a:lnTo>
                  <a:pt x="2857562" y="536343"/>
                </a:lnTo>
                <a:lnTo>
                  <a:pt x="2869001" y="536343"/>
                </a:lnTo>
                <a:lnTo>
                  <a:pt x="2880441" y="536343"/>
                </a:lnTo>
                <a:lnTo>
                  <a:pt x="2891881" y="536343"/>
                </a:lnTo>
                <a:lnTo>
                  <a:pt x="2903320" y="536343"/>
                </a:lnTo>
                <a:lnTo>
                  <a:pt x="2914760" y="536343"/>
                </a:lnTo>
                <a:lnTo>
                  <a:pt x="2926199" y="536343"/>
                </a:lnTo>
                <a:lnTo>
                  <a:pt x="2937639" y="536343"/>
                </a:lnTo>
                <a:lnTo>
                  <a:pt x="2949078" y="536343"/>
                </a:lnTo>
                <a:lnTo>
                  <a:pt x="2960518" y="536343"/>
                </a:lnTo>
                <a:lnTo>
                  <a:pt x="2971957" y="536343"/>
                </a:lnTo>
                <a:lnTo>
                  <a:pt x="2983397" y="536343"/>
                </a:lnTo>
                <a:lnTo>
                  <a:pt x="2994837" y="536343"/>
                </a:lnTo>
                <a:lnTo>
                  <a:pt x="3006276" y="536343"/>
                </a:lnTo>
                <a:lnTo>
                  <a:pt x="3017715" y="536343"/>
                </a:lnTo>
                <a:lnTo>
                  <a:pt x="3029155" y="536343"/>
                </a:lnTo>
                <a:lnTo>
                  <a:pt x="3040594" y="536343"/>
                </a:lnTo>
                <a:lnTo>
                  <a:pt x="3052034" y="536343"/>
                </a:lnTo>
                <a:lnTo>
                  <a:pt x="3063474" y="536343"/>
                </a:lnTo>
                <a:lnTo>
                  <a:pt x="3074913" y="536343"/>
                </a:lnTo>
                <a:lnTo>
                  <a:pt x="3086352" y="536343"/>
                </a:lnTo>
                <a:lnTo>
                  <a:pt x="3097792" y="536343"/>
                </a:lnTo>
                <a:lnTo>
                  <a:pt x="3109232" y="536343"/>
                </a:lnTo>
                <a:lnTo>
                  <a:pt x="3120671" y="536343"/>
                </a:lnTo>
                <a:lnTo>
                  <a:pt x="3132111" y="536343"/>
                </a:lnTo>
                <a:lnTo>
                  <a:pt x="3143550" y="536343"/>
                </a:lnTo>
                <a:lnTo>
                  <a:pt x="3154990" y="536343"/>
                </a:lnTo>
                <a:lnTo>
                  <a:pt x="3166429" y="536343"/>
                </a:lnTo>
                <a:lnTo>
                  <a:pt x="3177869" y="536343"/>
                </a:lnTo>
                <a:lnTo>
                  <a:pt x="3189308" y="536343"/>
                </a:lnTo>
                <a:lnTo>
                  <a:pt x="3200748" y="536343"/>
                </a:lnTo>
                <a:lnTo>
                  <a:pt x="3212187" y="536343"/>
                </a:lnTo>
                <a:lnTo>
                  <a:pt x="3223627" y="536343"/>
                </a:lnTo>
                <a:lnTo>
                  <a:pt x="3235066" y="536343"/>
                </a:lnTo>
                <a:lnTo>
                  <a:pt x="3246501" y="536343"/>
                </a:lnTo>
                <a:lnTo>
                  <a:pt x="3257945" y="536343"/>
                </a:lnTo>
                <a:lnTo>
                  <a:pt x="3269385" y="536343"/>
                </a:lnTo>
                <a:lnTo>
                  <a:pt x="3280825" y="536343"/>
                </a:lnTo>
                <a:lnTo>
                  <a:pt x="3292264" y="536343"/>
                </a:lnTo>
                <a:lnTo>
                  <a:pt x="3303699" y="536343"/>
                </a:lnTo>
                <a:lnTo>
                  <a:pt x="3315143" y="536343"/>
                </a:lnTo>
                <a:lnTo>
                  <a:pt x="3326578" y="536343"/>
                </a:lnTo>
                <a:lnTo>
                  <a:pt x="3338017" y="536343"/>
                </a:lnTo>
                <a:lnTo>
                  <a:pt x="3349457" y="536343"/>
                </a:lnTo>
                <a:lnTo>
                  <a:pt x="3360896" y="536343"/>
                </a:lnTo>
                <a:lnTo>
                  <a:pt x="3372336" y="536343"/>
                </a:lnTo>
                <a:lnTo>
                  <a:pt x="3383776" y="536343"/>
                </a:lnTo>
                <a:lnTo>
                  <a:pt x="3395215" y="536343"/>
                </a:lnTo>
                <a:lnTo>
                  <a:pt x="3406654" y="536343"/>
                </a:lnTo>
                <a:lnTo>
                  <a:pt x="3418094" y="536343"/>
                </a:lnTo>
                <a:lnTo>
                  <a:pt x="3429534" y="536343"/>
                </a:lnTo>
                <a:lnTo>
                  <a:pt x="3440973" y="536343"/>
                </a:lnTo>
                <a:lnTo>
                  <a:pt x="3452413" y="536343"/>
                </a:lnTo>
                <a:lnTo>
                  <a:pt x="3463852" y="536343"/>
                </a:lnTo>
                <a:lnTo>
                  <a:pt x="3475292" y="536343"/>
                </a:lnTo>
                <a:lnTo>
                  <a:pt x="3486731" y="536343"/>
                </a:lnTo>
                <a:lnTo>
                  <a:pt x="3498171" y="536343"/>
                </a:lnTo>
                <a:lnTo>
                  <a:pt x="3509610" y="536343"/>
                </a:lnTo>
                <a:lnTo>
                  <a:pt x="3521050" y="536343"/>
                </a:lnTo>
                <a:lnTo>
                  <a:pt x="3532489" y="536343"/>
                </a:lnTo>
                <a:lnTo>
                  <a:pt x="3543929" y="536343"/>
                </a:lnTo>
                <a:lnTo>
                  <a:pt x="3555368" y="536343"/>
                </a:lnTo>
                <a:lnTo>
                  <a:pt x="3566808" y="536343"/>
                </a:lnTo>
                <a:lnTo>
                  <a:pt x="3578247" y="536343"/>
                </a:lnTo>
                <a:lnTo>
                  <a:pt x="3589687" y="536343"/>
                </a:lnTo>
                <a:lnTo>
                  <a:pt x="3601127" y="536343"/>
                </a:lnTo>
                <a:lnTo>
                  <a:pt x="3612566" y="536343"/>
                </a:lnTo>
                <a:lnTo>
                  <a:pt x="3624005" y="536343"/>
                </a:lnTo>
                <a:lnTo>
                  <a:pt x="3635445" y="536343"/>
                </a:lnTo>
                <a:lnTo>
                  <a:pt x="3646885" y="536343"/>
                </a:lnTo>
                <a:lnTo>
                  <a:pt x="3658324" y="536343"/>
                </a:lnTo>
                <a:lnTo>
                  <a:pt x="3669764" y="536343"/>
                </a:lnTo>
                <a:lnTo>
                  <a:pt x="3681203" y="536343"/>
                </a:lnTo>
                <a:lnTo>
                  <a:pt x="3692643" y="536343"/>
                </a:lnTo>
                <a:lnTo>
                  <a:pt x="3704082" y="536343"/>
                </a:lnTo>
                <a:lnTo>
                  <a:pt x="3715522" y="536343"/>
                </a:lnTo>
                <a:lnTo>
                  <a:pt x="3726961" y="536343"/>
                </a:lnTo>
                <a:lnTo>
                  <a:pt x="3738401" y="536343"/>
                </a:lnTo>
                <a:lnTo>
                  <a:pt x="3749840" y="536343"/>
                </a:lnTo>
                <a:lnTo>
                  <a:pt x="3761280" y="536343"/>
                </a:lnTo>
                <a:lnTo>
                  <a:pt x="3772719" y="536343"/>
                </a:lnTo>
                <a:lnTo>
                  <a:pt x="3784154" y="536343"/>
                </a:lnTo>
                <a:lnTo>
                  <a:pt x="3795598" y="536343"/>
                </a:lnTo>
                <a:lnTo>
                  <a:pt x="3807033" y="536343"/>
                </a:lnTo>
                <a:lnTo>
                  <a:pt x="3818473" y="536343"/>
                </a:lnTo>
                <a:lnTo>
                  <a:pt x="3829917" y="536343"/>
                </a:lnTo>
                <a:lnTo>
                  <a:pt x="3841352" y="536343"/>
                </a:lnTo>
                <a:lnTo>
                  <a:pt x="3852791" y="536343"/>
                </a:lnTo>
                <a:lnTo>
                  <a:pt x="3864231" y="536343"/>
                </a:lnTo>
                <a:lnTo>
                  <a:pt x="3875670" y="536343"/>
                </a:lnTo>
                <a:lnTo>
                  <a:pt x="3887110" y="536343"/>
                </a:lnTo>
                <a:lnTo>
                  <a:pt x="3898549" y="536343"/>
                </a:lnTo>
                <a:lnTo>
                  <a:pt x="3909989" y="536343"/>
                </a:lnTo>
                <a:lnTo>
                  <a:pt x="3921447" y="536343"/>
                </a:lnTo>
                <a:lnTo>
                  <a:pt x="3932878" y="536343"/>
                </a:lnTo>
                <a:lnTo>
                  <a:pt x="3944307" y="536343"/>
                </a:lnTo>
                <a:lnTo>
                  <a:pt x="3955737" y="536343"/>
                </a:lnTo>
                <a:lnTo>
                  <a:pt x="3967167" y="536343"/>
                </a:lnTo>
                <a:lnTo>
                  <a:pt x="3978645" y="536343"/>
                </a:lnTo>
                <a:lnTo>
                  <a:pt x="3990075" y="536343"/>
                </a:lnTo>
                <a:lnTo>
                  <a:pt x="4001505" y="536343"/>
                </a:lnTo>
                <a:lnTo>
                  <a:pt x="4012935" y="536343"/>
                </a:lnTo>
                <a:lnTo>
                  <a:pt x="4024365" y="536343"/>
                </a:lnTo>
                <a:lnTo>
                  <a:pt x="4035843" y="536343"/>
                </a:lnTo>
                <a:lnTo>
                  <a:pt x="4047273" y="536343"/>
                </a:lnTo>
                <a:lnTo>
                  <a:pt x="4058702" y="536343"/>
                </a:lnTo>
                <a:lnTo>
                  <a:pt x="4070133" y="536343"/>
                </a:lnTo>
                <a:lnTo>
                  <a:pt x="4081563" y="536343"/>
                </a:lnTo>
                <a:lnTo>
                  <a:pt x="4093040" y="536343"/>
                </a:lnTo>
                <a:lnTo>
                  <a:pt x="4104471" y="536343"/>
                </a:lnTo>
                <a:lnTo>
                  <a:pt x="4115900" y="536343"/>
                </a:lnTo>
                <a:lnTo>
                  <a:pt x="4127330" y="536343"/>
                </a:lnTo>
                <a:lnTo>
                  <a:pt x="4138760" y="536343"/>
                </a:lnTo>
                <a:lnTo>
                  <a:pt x="4150238" y="536343"/>
                </a:lnTo>
                <a:lnTo>
                  <a:pt x="4161668" y="536343"/>
                </a:lnTo>
                <a:lnTo>
                  <a:pt x="4173098" y="536343"/>
                </a:lnTo>
                <a:lnTo>
                  <a:pt x="4184528" y="536343"/>
                </a:lnTo>
                <a:lnTo>
                  <a:pt x="4195958" y="536343"/>
                </a:lnTo>
                <a:lnTo>
                  <a:pt x="4207436" y="536343"/>
                </a:lnTo>
                <a:lnTo>
                  <a:pt x="4218865" y="536343"/>
                </a:lnTo>
                <a:lnTo>
                  <a:pt x="4230296" y="536343"/>
                </a:lnTo>
                <a:lnTo>
                  <a:pt x="4241726" y="536343"/>
                </a:lnTo>
                <a:lnTo>
                  <a:pt x="4253156" y="536343"/>
                </a:lnTo>
                <a:lnTo>
                  <a:pt x="4264634" y="536343"/>
                </a:lnTo>
                <a:lnTo>
                  <a:pt x="4276063" y="536343"/>
                </a:lnTo>
                <a:lnTo>
                  <a:pt x="4287493" y="536343"/>
                </a:lnTo>
                <a:lnTo>
                  <a:pt x="4298923" y="536343"/>
                </a:lnTo>
                <a:lnTo>
                  <a:pt x="4310353" y="536343"/>
                </a:lnTo>
                <a:lnTo>
                  <a:pt x="4321831" y="536343"/>
                </a:lnTo>
                <a:lnTo>
                  <a:pt x="4333261" y="536343"/>
                </a:lnTo>
                <a:lnTo>
                  <a:pt x="4344691" y="536343"/>
                </a:lnTo>
                <a:lnTo>
                  <a:pt x="4356121" y="536343"/>
                </a:lnTo>
                <a:lnTo>
                  <a:pt x="4367551" y="536343"/>
                </a:lnTo>
                <a:lnTo>
                  <a:pt x="4379028" y="536343"/>
                </a:lnTo>
                <a:lnTo>
                  <a:pt x="4390458" y="536343"/>
                </a:lnTo>
                <a:lnTo>
                  <a:pt x="4401889" y="536343"/>
                </a:lnTo>
                <a:lnTo>
                  <a:pt x="4413319" y="536343"/>
                </a:lnTo>
                <a:lnTo>
                  <a:pt x="4424749" y="536343"/>
                </a:lnTo>
                <a:lnTo>
                  <a:pt x="4436226" y="536343"/>
                </a:lnTo>
                <a:lnTo>
                  <a:pt x="4447656" y="536343"/>
                </a:lnTo>
                <a:lnTo>
                  <a:pt x="4459086" y="536343"/>
                </a:lnTo>
                <a:lnTo>
                  <a:pt x="4470516" y="536343"/>
                </a:lnTo>
                <a:lnTo>
                  <a:pt x="4481946" y="536343"/>
                </a:lnTo>
                <a:lnTo>
                  <a:pt x="4493424" y="536343"/>
                </a:lnTo>
                <a:lnTo>
                  <a:pt x="4504854" y="536343"/>
                </a:lnTo>
                <a:lnTo>
                  <a:pt x="4516284" y="536343"/>
                </a:lnTo>
                <a:lnTo>
                  <a:pt x="4527714" y="536343"/>
                </a:lnTo>
                <a:lnTo>
                  <a:pt x="4539144" y="536343"/>
                </a:lnTo>
                <a:lnTo>
                  <a:pt x="4550621" y="536343"/>
                </a:lnTo>
                <a:lnTo>
                  <a:pt x="4562051" y="536343"/>
                </a:lnTo>
                <a:lnTo>
                  <a:pt x="4573482" y="536343"/>
                </a:lnTo>
                <a:lnTo>
                  <a:pt x="4584912" y="536343"/>
                </a:lnTo>
                <a:lnTo>
                  <a:pt x="4596341" y="536343"/>
                </a:lnTo>
                <a:lnTo>
                  <a:pt x="4607771" y="536343"/>
                </a:lnTo>
                <a:lnTo>
                  <a:pt x="4619249" y="536343"/>
                </a:lnTo>
                <a:lnTo>
                  <a:pt x="4630679" y="536343"/>
                </a:lnTo>
                <a:lnTo>
                  <a:pt x="4642109" y="536343"/>
                </a:lnTo>
                <a:lnTo>
                  <a:pt x="4653539" y="536343"/>
                </a:lnTo>
                <a:lnTo>
                  <a:pt x="4664969" y="536343"/>
                </a:lnTo>
                <a:lnTo>
                  <a:pt x="4676447" y="536343"/>
                </a:lnTo>
                <a:lnTo>
                  <a:pt x="4687877" y="536343"/>
                </a:lnTo>
                <a:lnTo>
                  <a:pt x="4699306" y="536343"/>
                </a:lnTo>
                <a:lnTo>
                  <a:pt x="4710737" y="536343"/>
                </a:lnTo>
                <a:lnTo>
                  <a:pt x="4722167" y="536343"/>
                </a:lnTo>
                <a:lnTo>
                  <a:pt x="4733644" y="536343"/>
                </a:lnTo>
                <a:lnTo>
                  <a:pt x="4745075" y="536343"/>
                </a:lnTo>
                <a:lnTo>
                  <a:pt x="4756504" y="536343"/>
                </a:lnTo>
                <a:lnTo>
                  <a:pt x="4767934" y="536343"/>
                </a:lnTo>
                <a:lnTo>
                  <a:pt x="4779364" y="536343"/>
                </a:lnTo>
                <a:lnTo>
                  <a:pt x="4790842" y="536343"/>
                </a:lnTo>
                <a:lnTo>
                  <a:pt x="4802272" y="536343"/>
                </a:lnTo>
                <a:lnTo>
                  <a:pt x="4813702" y="536343"/>
                </a:lnTo>
                <a:lnTo>
                  <a:pt x="4825132" y="536343"/>
                </a:lnTo>
                <a:lnTo>
                  <a:pt x="4836562" y="536343"/>
                </a:lnTo>
                <a:lnTo>
                  <a:pt x="4848040" y="536343"/>
                </a:lnTo>
                <a:lnTo>
                  <a:pt x="4859469" y="536343"/>
                </a:lnTo>
                <a:lnTo>
                  <a:pt x="4870899" y="536343"/>
                </a:lnTo>
                <a:lnTo>
                  <a:pt x="4882330" y="536343"/>
                </a:lnTo>
                <a:lnTo>
                  <a:pt x="4893760" y="536343"/>
                </a:lnTo>
                <a:lnTo>
                  <a:pt x="4905237" y="536343"/>
                </a:lnTo>
                <a:lnTo>
                  <a:pt x="4916667" y="536343"/>
                </a:lnTo>
                <a:lnTo>
                  <a:pt x="4928097" y="536343"/>
                </a:lnTo>
                <a:lnTo>
                  <a:pt x="4939527" y="536343"/>
                </a:lnTo>
                <a:lnTo>
                  <a:pt x="4950957" y="536343"/>
                </a:lnTo>
                <a:lnTo>
                  <a:pt x="4962435" y="536343"/>
                </a:lnTo>
                <a:lnTo>
                  <a:pt x="4973865" y="536343"/>
                </a:lnTo>
                <a:lnTo>
                  <a:pt x="4985295" y="536343"/>
                </a:lnTo>
                <a:lnTo>
                  <a:pt x="4996725" y="536343"/>
                </a:lnTo>
                <a:lnTo>
                  <a:pt x="5008155" y="536343"/>
                </a:lnTo>
                <a:lnTo>
                  <a:pt x="5019632" y="536343"/>
                </a:lnTo>
                <a:lnTo>
                  <a:pt x="5031062" y="536343"/>
                </a:lnTo>
                <a:lnTo>
                  <a:pt x="5042492" y="536343"/>
                </a:lnTo>
                <a:lnTo>
                  <a:pt x="5053923" y="536343"/>
                </a:lnTo>
                <a:lnTo>
                  <a:pt x="5065353" y="536343"/>
                </a:lnTo>
                <a:lnTo>
                  <a:pt x="5076830" y="536343"/>
                </a:lnTo>
                <a:lnTo>
                  <a:pt x="5088260" y="536343"/>
                </a:lnTo>
                <a:lnTo>
                  <a:pt x="5099690" y="536343"/>
                </a:lnTo>
                <a:lnTo>
                  <a:pt x="5111120" y="536343"/>
                </a:lnTo>
                <a:lnTo>
                  <a:pt x="5122550" y="536343"/>
                </a:lnTo>
                <a:lnTo>
                  <a:pt x="5134028" y="536343"/>
                </a:lnTo>
                <a:lnTo>
                  <a:pt x="5145458" y="536343"/>
                </a:lnTo>
                <a:lnTo>
                  <a:pt x="5156888" y="536343"/>
                </a:lnTo>
                <a:lnTo>
                  <a:pt x="5168318" y="536343"/>
                </a:lnTo>
                <a:lnTo>
                  <a:pt x="5179747" y="536343"/>
                </a:lnTo>
                <a:lnTo>
                  <a:pt x="5191225" y="536343"/>
                </a:lnTo>
                <a:lnTo>
                  <a:pt x="5202655" y="536343"/>
                </a:lnTo>
                <a:lnTo>
                  <a:pt x="5214085" y="536343"/>
                </a:lnTo>
                <a:lnTo>
                  <a:pt x="5225515" y="536343"/>
                </a:lnTo>
                <a:lnTo>
                  <a:pt x="5236945" y="536343"/>
                </a:lnTo>
                <a:lnTo>
                  <a:pt x="5248423" y="536343"/>
                </a:lnTo>
                <a:lnTo>
                  <a:pt x="5259853" y="536343"/>
                </a:lnTo>
                <a:lnTo>
                  <a:pt x="5271283" y="536343"/>
                </a:lnTo>
                <a:lnTo>
                  <a:pt x="5282713" y="536343"/>
                </a:lnTo>
                <a:lnTo>
                  <a:pt x="5294143" y="536343"/>
                </a:lnTo>
                <a:lnTo>
                  <a:pt x="5305621" y="536343"/>
                </a:lnTo>
                <a:lnTo>
                  <a:pt x="5317051" y="536343"/>
                </a:lnTo>
                <a:lnTo>
                  <a:pt x="5328481" y="536343"/>
                </a:lnTo>
                <a:lnTo>
                  <a:pt x="5339910" y="536343"/>
                </a:lnTo>
                <a:lnTo>
                  <a:pt x="5351340" y="536343"/>
                </a:lnTo>
                <a:lnTo>
                  <a:pt x="5362818" y="536343"/>
                </a:lnTo>
                <a:lnTo>
                  <a:pt x="5374248" y="536343"/>
                </a:lnTo>
                <a:lnTo>
                  <a:pt x="5385678" y="536343"/>
                </a:lnTo>
                <a:lnTo>
                  <a:pt x="5397108" y="536343"/>
                </a:lnTo>
                <a:lnTo>
                  <a:pt x="5408538" y="536343"/>
                </a:lnTo>
                <a:lnTo>
                  <a:pt x="5420016" y="536343"/>
                </a:lnTo>
                <a:lnTo>
                  <a:pt x="5431446" y="536343"/>
                </a:lnTo>
                <a:lnTo>
                  <a:pt x="5442876" y="536343"/>
                </a:lnTo>
                <a:lnTo>
                  <a:pt x="5454306" y="536343"/>
                </a:lnTo>
                <a:lnTo>
                  <a:pt x="5465736" y="536343"/>
                </a:lnTo>
                <a:lnTo>
                  <a:pt x="5477214" y="536343"/>
                </a:lnTo>
                <a:lnTo>
                  <a:pt x="5488643" y="536343"/>
                </a:lnTo>
                <a:lnTo>
                  <a:pt x="5500073" y="536343"/>
                </a:lnTo>
                <a:lnTo>
                  <a:pt x="5511503" y="536343"/>
                </a:lnTo>
                <a:lnTo>
                  <a:pt x="5522933" y="536343"/>
                </a:lnTo>
                <a:lnTo>
                  <a:pt x="5534411" y="536343"/>
                </a:lnTo>
                <a:lnTo>
                  <a:pt x="5545841" y="536343"/>
                </a:lnTo>
                <a:lnTo>
                  <a:pt x="5557271" y="536343"/>
                </a:lnTo>
                <a:lnTo>
                  <a:pt x="5568701" y="536343"/>
                </a:lnTo>
                <a:lnTo>
                  <a:pt x="5580131" y="536343"/>
                </a:lnTo>
                <a:lnTo>
                  <a:pt x="5591609" y="536343"/>
                </a:lnTo>
                <a:lnTo>
                  <a:pt x="5603038" y="536343"/>
                </a:lnTo>
                <a:lnTo>
                  <a:pt x="5614469" y="536343"/>
                </a:lnTo>
                <a:lnTo>
                  <a:pt x="5625899" y="536343"/>
                </a:lnTo>
                <a:lnTo>
                  <a:pt x="5637329" y="536343"/>
                </a:lnTo>
                <a:lnTo>
                  <a:pt x="5648759" y="536343"/>
                </a:lnTo>
                <a:lnTo>
                  <a:pt x="5660236" y="536343"/>
                </a:lnTo>
                <a:lnTo>
                  <a:pt x="5671666" y="536343"/>
                </a:lnTo>
                <a:lnTo>
                  <a:pt x="5683096" y="536343"/>
                </a:lnTo>
                <a:lnTo>
                  <a:pt x="5694526" y="536343"/>
                </a:lnTo>
                <a:lnTo>
                  <a:pt x="5705956" y="536343"/>
                </a:lnTo>
                <a:lnTo>
                  <a:pt x="5717434" y="536343"/>
                </a:lnTo>
                <a:lnTo>
                  <a:pt x="5728864" y="536343"/>
                </a:lnTo>
                <a:lnTo>
                  <a:pt x="5740294" y="536343"/>
                </a:lnTo>
                <a:lnTo>
                  <a:pt x="5751724" y="536343"/>
                </a:lnTo>
                <a:lnTo>
                  <a:pt x="5763154" y="536343"/>
                </a:lnTo>
                <a:lnTo>
                  <a:pt x="5774631" y="536343"/>
                </a:lnTo>
                <a:lnTo>
                  <a:pt x="5786062" y="536343"/>
                </a:lnTo>
                <a:lnTo>
                  <a:pt x="5797492" y="536343"/>
                </a:lnTo>
                <a:lnTo>
                  <a:pt x="5808921" y="536343"/>
                </a:lnTo>
                <a:lnTo>
                  <a:pt x="5820351" y="536343"/>
                </a:lnTo>
                <a:lnTo>
                  <a:pt x="5831829" y="536343"/>
                </a:lnTo>
                <a:lnTo>
                  <a:pt x="5843259" y="536343"/>
                </a:lnTo>
                <a:lnTo>
                  <a:pt x="5854689" y="536343"/>
                </a:lnTo>
                <a:lnTo>
                  <a:pt x="5866119" y="536343"/>
                </a:lnTo>
                <a:lnTo>
                  <a:pt x="5877549" y="536343"/>
                </a:lnTo>
                <a:lnTo>
                  <a:pt x="5889027" y="536343"/>
                </a:lnTo>
                <a:lnTo>
                  <a:pt x="5900457" y="536343"/>
                </a:lnTo>
                <a:lnTo>
                  <a:pt x="5911887" y="536343"/>
                </a:lnTo>
                <a:lnTo>
                  <a:pt x="5923317" y="536343"/>
                </a:lnTo>
                <a:lnTo>
                  <a:pt x="5934747" y="536343"/>
                </a:lnTo>
                <a:lnTo>
                  <a:pt x="5946225" y="536343"/>
                </a:lnTo>
                <a:lnTo>
                  <a:pt x="5957655" y="536343"/>
                </a:lnTo>
                <a:lnTo>
                  <a:pt x="5969084" y="536343"/>
                </a:lnTo>
                <a:lnTo>
                  <a:pt x="5980514" y="536343"/>
                </a:lnTo>
                <a:lnTo>
                  <a:pt x="5991944" y="536343"/>
                </a:lnTo>
                <a:lnTo>
                  <a:pt x="6003422" y="536343"/>
                </a:lnTo>
                <a:lnTo>
                  <a:pt x="6014852" y="536343"/>
                </a:lnTo>
                <a:lnTo>
                  <a:pt x="6026282" y="536343"/>
                </a:lnTo>
                <a:lnTo>
                  <a:pt x="6037712" y="536343"/>
                </a:lnTo>
                <a:lnTo>
                  <a:pt x="6049142" y="536343"/>
                </a:lnTo>
                <a:lnTo>
                  <a:pt x="6060620" y="536343"/>
                </a:lnTo>
                <a:lnTo>
                  <a:pt x="6072049" y="536343"/>
                </a:lnTo>
                <a:lnTo>
                  <a:pt x="6083480" y="536343"/>
                </a:lnTo>
                <a:lnTo>
                  <a:pt x="6094910" y="536343"/>
                </a:lnTo>
                <a:lnTo>
                  <a:pt x="6106340" y="536343"/>
                </a:lnTo>
                <a:lnTo>
                  <a:pt x="6117818" y="536343"/>
                </a:lnTo>
                <a:lnTo>
                  <a:pt x="6129247" y="536343"/>
                </a:lnTo>
                <a:lnTo>
                  <a:pt x="6140677" y="536343"/>
                </a:lnTo>
                <a:lnTo>
                  <a:pt x="6152107" y="536343"/>
                </a:lnTo>
                <a:lnTo>
                  <a:pt x="6163537" y="536343"/>
                </a:lnTo>
                <a:lnTo>
                  <a:pt x="6175015" y="536343"/>
                </a:lnTo>
                <a:lnTo>
                  <a:pt x="6186445" y="536343"/>
                </a:lnTo>
                <a:lnTo>
                  <a:pt x="6197875" y="536343"/>
                </a:lnTo>
                <a:lnTo>
                  <a:pt x="6209305" y="536343"/>
                </a:lnTo>
                <a:lnTo>
                  <a:pt x="6220735" y="536343"/>
                </a:lnTo>
                <a:lnTo>
                  <a:pt x="6232212" y="536343"/>
                </a:lnTo>
                <a:lnTo>
                  <a:pt x="6243642" y="536343"/>
                </a:lnTo>
                <a:lnTo>
                  <a:pt x="6255073" y="536343"/>
                </a:lnTo>
                <a:lnTo>
                  <a:pt x="6266503" y="536343"/>
                </a:lnTo>
                <a:lnTo>
                  <a:pt x="6277933" y="536343"/>
                </a:lnTo>
                <a:lnTo>
                  <a:pt x="6289410" y="536343"/>
                </a:lnTo>
                <a:lnTo>
                  <a:pt x="6300840" y="536343"/>
                </a:lnTo>
                <a:lnTo>
                  <a:pt x="6312270" y="536343"/>
                </a:lnTo>
                <a:lnTo>
                  <a:pt x="6323700" y="536343"/>
                </a:lnTo>
                <a:lnTo>
                  <a:pt x="6335130" y="536343"/>
                </a:lnTo>
                <a:lnTo>
                  <a:pt x="6346608" y="536343"/>
                </a:lnTo>
                <a:lnTo>
                  <a:pt x="6358038" y="536343"/>
                </a:lnTo>
                <a:lnTo>
                  <a:pt x="6369468" y="536343"/>
                </a:lnTo>
                <a:lnTo>
                  <a:pt x="6380898" y="536343"/>
                </a:lnTo>
                <a:lnTo>
                  <a:pt x="6392328" y="536343"/>
                </a:lnTo>
                <a:lnTo>
                  <a:pt x="6403805" y="536343"/>
                </a:lnTo>
                <a:lnTo>
                  <a:pt x="6415235" y="536343"/>
                </a:lnTo>
                <a:lnTo>
                  <a:pt x="6426666" y="536343"/>
                </a:lnTo>
                <a:lnTo>
                  <a:pt x="6438096" y="536343"/>
                </a:lnTo>
                <a:lnTo>
                  <a:pt x="6449525" y="536343"/>
                </a:lnTo>
                <a:lnTo>
                  <a:pt x="6461003" y="536343"/>
                </a:lnTo>
                <a:lnTo>
                  <a:pt x="6472433" y="536343"/>
                </a:lnTo>
                <a:lnTo>
                  <a:pt x="6483863" y="536343"/>
                </a:lnTo>
                <a:lnTo>
                  <a:pt x="6495293" y="536343"/>
                </a:lnTo>
                <a:lnTo>
                  <a:pt x="6506723" y="536343"/>
                </a:lnTo>
                <a:lnTo>
                  <a:pt x="6518201" y="536343"/>
                </a:lnTo>
                <a:lnTo>
                  <a:pt x="6529631" y="536343"/>
                </a:lnTo>
                <a:lnTo>
                  <a:pt x="6541061" y="536343"/>
                </a:lnTo>
                <a:lnTo>
                  <a:pt x="6552490" y="536343"/>
                </a:lnTo>
                <a:lnTo>
                  <a:pt x="6563921" y="536343"/>
                </a:lnTo>
                <a:lnTo>
                  <a:pt x="6575398" y="536343"/>
                </a:lnTo>
                <a:lnTo>
                  <a:pt x="6586828" y="536343"/>
                </a:lnTo>
                <a:lnTo>
                  <a:pt x="6598259" y="536343"/>
                </a:lnTo>
                <a:lnTo>
                  <a:pt x="6609688" y="536343"/>
                </a:lnTo>
                <a:lnTo>
                  <a:pt x="6621118" y="536343"/>
                </a:lnTo>
                <a:lnTo>
                  <a:pt x="6632596" y="536343"/>
                </a:lnTo>
                <a:lnTo>
                  <a:pt x="6644026" y="536343"/>
                </a:lnTo>
                <a:lnTo>
                  <a:pt x="6655456" y="536343"/>
                </a:lnTo>
                <a:lnTo>
                  <a:pt x="6666886" y="536343"/>
                </a:lnTo>
                <a:lnTo>
                  <a:pt x="6678316" y="536343"/>
                </a:lnTo>
                <a:lnTo>
                  <a:pt x="6689794" y="536343"/>
                </a:lnTo>
                <a:lnTo>
                  <a:pt x="6701224" y="536343"/>
                </a:lnTo>
                <a:lnTo>
                  <a:pt x="6712653" y="536343"/>
                </a:lnTo>
                <a:lnTo>
                  <a:pt x="6724083" y="536343"/>
                </a:lnTo>
                <a:lnTo>
                  <a:pt x="6735514" y="536343"/>
                </a:lnTo>
                <a:lnTo>
                  <a:pt x="6746944" y="536343"/>
                </a:lnTo>
                <a:lnTo>
                  <a:pt x="6758421" y="536343"/>
                </a:lnTo>
                <a:lnTo>
                  <a:pt x="6769851" y="536343"/>
                </a:lnTo>
                <a:lnTo>
                  <a:pt x="6781281" y="536343"/>
                </a:lnTo>
                <a:lnTo>
                  <a:pt x="6792711" y="536343"/>
                </a:lnTo>
                <a:lnTo>
                  <a:pt x="6804141" y="536343"/>
                </a:lnTo>
                <a:lnTo>
                  <a:pt x="6815619" y="536343"/>
                </a:lnTo>
                <a:lnTo>
                  <a:pt x="6827049" y="536343"/>
                </a:lnTo>
                <a:lnTo>
                  <a:pt x="6838479" y="536343"/>
                </a:lnTo>
                <a:lnTo>
                  <a:pt x="6849909" y="536343"/>
                </a:lnTo>
                <a:lnTo>
                  <a:pt x="6861339" y="536343"/>
                </a:lnTo>
                <a:lnTo>
                  <a:pt x="6872816" y="536343"/>
                </a:lnTo>
                <a:lnTo>
                  <a:pt x="6884246" y="536343"/>
                </a:lnTo>
                <a:lnTo>
                  <a:pt x="6895676" y="536343"/>
                </a:lnTo>
                <a:lnTo>
                  <a:pt x="6907107" y="536343"/>
                </a:lnTo>
                <a:lnTo>
                  <a:pt x="6918537" y="536343"/>
                </a:lnTo>
                <a:lnTo>
                  <a:pt x="6930014" y="536343"/>
                </a:lnTo>
                <a:lnTo>
                  <a:pt x="6941444" y="536343"/>
                </a:lnTo>
                <a:lnTo>
                  <a:pt x="6952874" y="536343"/>
                </a:lnTo>
                <a:lnTo>
                  <a:pt x="6964304" y="536343"/>
                </a:lnTo>
                <a:lnTo>
                  <a:pt x="6975734" y="536343"/>
                </a:lnTo>
                <a:lnTo>
                  <a:pt x="6987212" y="536343"/>
                </a:lnTo>
                <a:lnTo>
                  <a:pt x="6998642" y="536343"/>
                </a:lnTo>
                <a:lnTo>
                  <a:pt x="7010072" y="536343"/>
                </a:lnTo>
                <a:lnTo>
                  <a:pt x="7021502" y="536343"/>
                </a:lnTo>
                <a:lnTo>
                  <a:pt x="7032931" y="536343"/>
                </a:lnTo>
                <a:lnTo>
                  <a:pt x="7044409" y="536343"/>
                </a:lnTo>
                <a:lnTo>
                  <a:pt x="7055839" y="536343"/>
                </a:lnTo>
                <a:lnTo>
                  <a:pt x="7067269" y="536343"/>
                </a:lnTo>
                <a:lnTo>
                  <a:pt x="7078700" y="536343"/>
                </a:lnTo>
                <a:lnTo>
                  <a:pt x="7090129" y="536343"/>
                </a:lnTo>
                <a:lnTo>
                  <a:pt x="7101607" y="536343"/>
                </a:lnTo>
                <a:lnTo>
                  <a:pt x="7113037" y="536343"/>
                </a:lnTo>
                <a:lnTo>
                  <a:pt x="7124467" y="536343"/>
                </a:lnTo>
                <a:lnTo>
                  <a:pt x="7135897" y="536343"/>
                </a:lnTo>
                <a:lnTo>
                  <a:pt x="7147327" y="536343"/>
                </a:lnTo>
                <a:lnTo>
                  <a:pt x="7158805" y="536343"/>
                </a:lnTo>
                <a:lnTo>
                  <a:pt x="7170235" y="536343"/>
                </a:lnTo>
                <a:lnTo>
                  <a:pt x="7181665" y="536343"/>
                </a:lnTo>
                <a:lnTo>
                  <a:pt x="7193094" y="536343"/>
                </a:lnTo>
                <a:lnTo>
                  <a:pt x="7204524" y="536343"/>
                </a:lnTo>
                <a:lnTo>
                  <a:pt x="7216002" y="536343"/>
                </a:lnTo>
                <a:lnTo>
                  <a:pt x="7227432" y="536343"/>
                </a:lnTo>
                <a:lnTo>
                  <a:pt x="7238862" y="536343"/>
                </a:lnTo>
                <a:lnTo>
                  <a:pt x="7250292" y="536343"/>
                </a:lnTo>
                <a:lnTo>
                  <a:pt x="7261722" y="536343"/>
                </a:lnTo>
                <a:lnTo>
                  <a:pt x="7273200" y="536343"/>
                </a:lnTo>
                <a:lnTo>
                  <a:pt x="7284630" y="536343"/>
                </a:lnTo>
                <a:lnTo>
                  <a:pt x="7296060" y="536343"/>
                </a:lnTo>
                <a:lnTo>
                  <a:pt x="7307490" y="536343"/>
                </a:lnTo>
                <a:lnTo>
                  <a:pt x="7318920" y="536343"/>
                </a:lnTo>
                <a:lnTo>
                  <a:pt x="7330398" y="536343"/>
                </a:lnTo>
                <a:lnTo>
                  <a:pt x="7341828" y="536343"/>
                </a:lnTo>
                <a:lnTo>
                  <a:pt x="7353257" y="536343"/>
                </a:lnTo>
                <a:lnTo>
                  <a:pt x="7364687" y="536343"/>
                </a:lnTo>
                <a:lnTo>
                  <a:pt x="7376117" y="536343"/>
                </a:lnTo>
                <a:lnTo>
                  <a:pt x="7387595" y="536343"/>
                </a:lnTo>
                <a:lnTo>
                  <a:pt x="7399025" y="536343"/>
                </a:lnTo>
                <a:lnTo>
                  <a:pt x="7410455" y="536343"/>
                </a:lnTo>
                <a:lnTo>
                  <a:pt x="7421885" y="536343"/>
                </a:lnTo>
                <a:lnTo>
                  <a:pt x="7433315" y="536343"/>
                </a:lnTo>
                <a:lnTo>
                  <a:pt x="7444793" y="536343"/>
                </a:lnTo>
                <a:lnTo>
                  <a:pt x="7456222" y="536343"/>
                </a:lnTo>
                <a:lnTo>
                  <a:pt x="7467653" y="536343"/>
                </a:lnTo>
                <a:lnTo>
                  <a:pt x="7479083" y="536343"/>
                </a:lnTo>
                <a:lnTo>
                  <a:pt x="7490513" y="536343"/>
                </a:lnTo>
                <a:lnTo>
                  <a:pt x="7501990" y="536343"/>
                </a:lnTo>
                <a:lnTo>
                  <a:pt x="7513420" y="536343"/>
                </a:lnTo>
                <a:lnTo>
                  <a:pt x="7524850" y="536343"/>
                </a:lnTo>
                <a:lnTo>
                  <a:pt x="7536280" y="536343"/>
                </a:lnTo>
                <a:lnTo>
                  <a:pt x="7547710" y="536343"/>
                </a:lnTo>
                <a:lnTo>
                  <a:pt x="7559188" y="536343"/>
                </a:lnTo>
                <a:lnTo>
                  <a:pt x="7570618" y="536343"/>
                </a:lnTo>
                <a:lnTo>
                  <a:pt x="7582048" y="536343"/>
                </a:lnTo>
                <a:lnTo>
                  <a:pt x="7593478" y="536343"/>
                </a:lnTo>
                <a:lnTo>
                  <a:pt x="7604908" y="536343"/>
                </a:lnTo>
                <a:lnTo>
                  <a:pt x="7616385" y="536343"/>
                </a:lnTo>
                <a:lnTo>
                  <a:pt x="7627815" y="536343"/>
                </a:lnTo>
                <a:lnTo>
                  <a:pt x="7639246" y="536343"/>
                </a:lnTo>
                <a:lnTo>
                  <a:pt x="7650676" y="536343"/>
                </a:lnTo>
                <a:lnTo>
                  <a:pt x="7662106" y="536343"/>
                </a:lnTo>
                <a:lnTo>
                  <a:pt x="7673583" y="536343"/>
                </a:lnTo>
                <a:lnTo>
                  <a:pt x="7685013" y="536343"/>
                </a:lnTo>
                <a:lnTo>
                  <a:pt x="7696443" y="536343"/>
                </a:lnTo>
                <a:lnTo>
                  <a:pt x="7707873" y="536343"/>
                </a:lnTo>
                <a:lnTo>
                  <a:pt x="7719303" y="536343"/>
                </a:lnTo>
                <a:lnTo>
                  <a:pt x="7730733" y="536343"/>
                </a:lnTo>
                <a:lnTo>
                  <a:pt x="7742211" y="536343"/>
                </a:lnTo>
                <a:lnTo>
                  <a:pt x="7753641" y="536343"/>
                </a:lnTo>
                <a:lnTo>
                  <a:pt x="7765071" y="536343"/>
                </a:lnTo>
                <a:lnTo>
                  <a:pt x="7776501" y="536343"/>
                </a:lnTo>
                <a:lnTo>
                  <a:pt x="7787931" y="536343"/>
                </a:lnTo>
                <a:lnTo>
                  <a:pt x="7799408" y="536343"/>
                </a:lnTo>
                <a:lnTo>
                  <a:pt x="7810839" y="536343"/>
                </a:lnTo>
                <a:lnTo>
                  <a:pt x="7822268" y="536343"/>
                </a:lnTo>
                <a:lnTo>
                  <a:pt x="7833698" y="536343"/>
                </a:lnTo>
                <a:lnTo>
                  <a:pt x="7845128" y="536343"/>
                </a:lnTo>
                <a:lnTo>
                  <a:pt x="7856606" y="536343"/>
                </a:lnTo>
                <a:lnTo>
                  <a:pt x="7868036" y="536343"/>
                </a:lnTo>
                <a:lnTo>
                  <a:pt x="7879466" y="536343"/>
                </a:lnTo>
                <a:lnTo>
                  <a:pt x="7890896" y="536343"/>
                </a:lnTo>
                <a:lnTo>
                  <a:pt x="7902326" y="536343"/>
                </a:lnTo>
                <a:lnTo>
                  <a:pt x="7913804" y="536343"/>
                </a:lnTo>
                <a:lnTo>
                  <a:pt x="7925234" y="536343"/>
                </a:lnTo>
                <a:lnTo>
                  <a:pt x="7936663" y="536343"/>
                </a:lnTo>
                <a:lnTo>
                  <a:pt x="7948094" y="536343"/>
                </a:lnTo>
                <a:lnTo>
                  <a:pt x="7959524" y="536343"/>
                </a:lnTo>
                <a:lnTo>
                  <a:pt x="7971001" y="536343"/>
                </a:lnTo>
                <a:lnTo>
                  <a:pt x="7982431" y="536343"/>
                </a:lnTo>
                <a:lnTo>
                  <a:pt x="7993861" y="536343"/>
                </a:lnTo>
                <a:lnTo>
                  <a:pt x="8005291" y="536343"/>
                </a:lnTo>
                <a:lnTo>
                  <a:pt x="8016721" y="536343"/>
                </a:lnTo>
                <a:lnTo>
                  <a:pt x="8028199" y="536343"/>
                </a:lnTo>
                <a:lnTo>
                  <a:pt x="8039629" y="536343"/>
                </a:lnTo>
                <a:lnTo>
                  <a:pt x="8051059" y="536343"/>
                </a:lnTo>
                <a:lnTo>
                  <a:pt x="8062489" y="536343"/>
                </a:lnTo>
                <a:lnTo>
                  <a:pt x="8073919" y="536343"/>
                </a:lnTo>
                <a:lnTo>
                  <a:pt x="8085396" y="536343"/>
                </a:lnTo>
                <a:lnTo>
                  <a:pt x="8096826" y="536343"/>
                </a:lnTo>
                <a:lnTo>
                  <a:pt x="8108256" y="536343"/>
                </a:lnTo>
                <a:lnTo>
                  <a:pt x="8119687" y="536343"/>
                </a:lnTo>
                <a:lnTo>
                  <a:pt x="8131117" y="536343"/>
                </a:lnTo>
                <a:lnTo>
                  <a:pt x="8142594" y="536343"/>
                </a:lnTo>
                <a:lnTo>
                  <a:pt x="8154024" y="536343"/>
                </a:lnTo>
                <a:lnTo>
                  <a:pt x="8165454" y="536343"/>
                </a:lnTo>
                <a:lnTo>
                  <a:pt x="8176884" y="536343"/>
                </a:lnTo>
                <a:lnTo>
                  <a:pt x="8188314" y="536343"/>
                </a:lnTo>
                <a:lnTo>
                  <a:pt x="8199792" y="536343"/>
                </a:lnTo>
                <a:lnTo>
                  <a:pt x="8211222" y="536343"/>
                </a:lnTo>
                <a:lnTo>
                  <a:pt x="8222652" y="536343"/>
                </a:lnTo>
                <a:lnTo>
                  <a:pt x="8234082" y="536343"/>
                </a:lnTo>
                <a:lnTo>
                  <a:pt x="8245512" y="536343"/>
                </a:lnTo>
                <a:lnTo>
                  <a:pt x="8256989" y="536343"/>
                </a:lnTo>
                <a:lnTo>
                  <a:pt x="8268419" y="536343"/>
                </a:lnTo>
                <a:lnTo>
                  <a:pt x="8279850" y="536343"/>
                </a:lnTo>
                <a:lnTo>
                  <a:pt x="8291280" y="536343"/>
                </a:lnTo>
                <a:lnTo>
                  <a:pt x="8302709" y="536343"/>
                </a:lnTo>
                <a:lnTo>
                  <a:pt x="8314187" y="536343"/>
                </a:lnTo>
                <a:lnTo>
                  <a:pt x="8325617" y="536343"/>
                </a:lnTo>
                <a:lnTo>
                  <a:pt x="8337047" y="536343"/>
                </a:lnTo>
                <a:lnTo>
                  <a:pt x="8348477" y="536343"/>
                </a:lnTo>
                <a:lnTo>
                  <a:pt x="8359907" y="536343"/>
                </a:lnTo>
                <a:lnTo>
                  <a:pt x="8371385" y="536343"/>
                </a:lnTo>
                <a:lnTo>
                  <a:pt x="8382815" y="536343"/>
                </a:lnTo>
                <a:lnTo>
                  <a:pt x="8394245" y="536343"/>
                </a:lnTo>
                <a:lnTo>
                  <a:pt x="8405674" y="536343"/>
                </a:lnTo>
                <a:lnTo>
                  <a:pt x="8417104" y="536343"/>
                </a:lnTo>
                <a:lnTo>
                  <a:pt x="8428582" y="536343"/>
                </a:lnTo>
                <a:lnTo>
                  <a:pt x="8440012" y="536343"/>
                </a:lnTo>
                <a:lnTo>
                  <a:pt x="8451442" y="536343"/>
                </a:lnTo>
                <a:lnTo>
                  <a:pt x="8462872" y="536343"/>
                </a:lnTo>
                <a:lnTo>
                  <a:pt x="8474302" y="536343"/>
                </a:lnTo>
                <a:lnTo>
                  <a:pt x="8485780" y="536343"/>
                </a:lnTo>
                <a:lnTo>
                  <a:pt x="8497210" y="536343"/>
                </a:lnTo>
                <a:lnTo>
                  <a:pt x="8508640" y="536343"/>
                </a:lnTo>
                <a:lnTo>
                  <a:pt x="8520069" y="536343"/>
                </a:lnTo>
                <a:lnTo>
                  <a:pt x="8531500" y="536343"/>
                </a:lnTo>
                <a:lnTo>
                  <a:pt x="8542977" y="536343"/>
                </a:lnTo>
                <a:lnTo>
                  <a:pt x="8554407" y="536343"/>
                </a:lnTo>
                <a:lnTo>
                  <a:pt x="8565837" y="536343"/>
                </a:lnTo>
                <a:lnTo>
                  <a:pt x="8577267" y="536343"/>
                </a:lnTo>
                <a:lnTo>
                  <a:pt x="8588697" y="536343"/>
                </a:lnTo>
                <a:lnTo>
                  <a:pt x="8600175" y="536343"/>
                </a:lnTo>
                <a:lnTo>
                  <a:pt x="8611605" y="536343"/>
                </a:lnTo>
                <a:lnTo>
                  <a:pt x="8623035" y="536343"/>
                </a:lnTo>
                <a:lnTo>
                  <a:pt x="8634465" y="536343"/>
                </a:lnTo>
                <a:lnTo>
                  <a:pt x="8645895" y="536343"/>
                </a:lnTo>
                <a:lnTo>
                  <a:pt x="8657373" y="536343"/>
                </a:lnTo>
                <a:lnTo>
                  <a:pt x="8668802" y="536343"/>
                </a:lnTo>
                <a:lnTo>
                  <a:pt x="8680232" y="536343"/>
                </a:lnTo>
                <a:lnTo>
                  <a:pt x="8691662" y="536343"/>
                </a:lnTo>
                <a:lnTo>
                  <a:pt x="8703093" y="536343"/>
                </a:lnTo>
                <a:lnTo>
                  <a:pt x="8714570" y="536343"/>
                </a:lnTo>
                <a:lnTo>
                  <a:pt x="8726000" y="536343"/>
                </a:lnTo>
                <a:lnTo>
                  <a:pt x="8737430" y="536343"/>
                </a:lnTo>
                <a:lnTo>
                  <a:pt x="8748860" y="536343"/>
                </a:lnTo>
                <a:lnTo>
                  <a:pt x="8760290" y="536343"/>
                </a:lnTo>
                <a:lnTo>
                  <a:pt x="8771768" y="536343"/>
                </a:lnTo>
                <a:lnTo>
                  <a:pt x="8783198" y="536343"/>
                </a:lnTo>
                <a:lnTo>
                  <a:pt x="8794628" y="536343"/>
                </a:lnTo>
                <a:lnTo>
                  <a:pt x="8806058" y="536343"/>
                </a:lnTo>
                <a:lnTo>
                  <a:pt x="8817488" y="536343"/>
                </a:lnTo>
                <a:lnTo>
                  <a:pt x="8828918" y="536343"/>
                </a:lnTo>
                <a:lnTo>
                  <a:pt x="8840395" y="536343"/>
                </a:lnTo>
                <a:lnTo>
                  <a:pt x="8851825" y="536343"/>
                </a:lnTo>
                <a:lnTo>
                  <a:pt x="8863256" y="536343"/>
                </a:lnTo>
                <a:lnTo>
                  <a:pt x="8874686" y="536343"/>
                </a:lnTo>
                <a:lnTo>
                  <a:pt x="8886115" y="536343"/>
                </a:lnTo>
                <a:lnTo>
                  <a:pt x="8897593" y="536343"/>
                </a:lnTo>
                <a:lnTo>
                  <a:pt x="8909022" y="536343"/>
                </a:lnTo>
                <a:lnTo>
                  <a:pt x="8920453" y="536343"/>
                </a:lnTo>
                <a:lnTo>
                  <a:pt x="8931883" y="536343"/>
                </a:lnTo>
                <a:lnTo>
                  <a:pt x="8943313" y="536343"/>
                </a:lnTo>
                <a:lnTo>
                  <a:pt x="8954791" y="536343"/>
                </a:lnTo>
                <a:lnTo>
                  <a:pt x="8966220" y="536343"/>
                </a:lnTo>
                <a:lnTo>
                  <a:pt x="8977651" y="536343"/>
                </a:lnTo>
                <a:lnTo>
                  <a:pt x="8989080" y="536343"/>
                </a:lnTo>
                <a:lnTo>
                  <a:pt x="9000511" y="536343"/>
                </a:lnTo>
                <a:lnTo>
                  <a:pt x="9011988" y="536343"/>
                </a:lnTo>
                <a:lnTo>
                  <a:pt x="9023418" y="536343"/>
                </a:lnTo>
                <a:lnTo>
                  <a:pt x="9034849" y="536343"/>
                </a:lnTo>
                <a:lnTo>
                  <a:pt x="9046278" y="536343"/>
                </a:lnTo>
                <a:lnTo>
                  <a:pt x="9057709" y="536343"/>
                </a:lnTo>
                <a:lnTo>
                  <a:pt x="9069186" y="536343"/>
                </a:lnTo>
                <a:lnTo>
                  <a:pt x="9080615" y="536343"/>
                </a:lnTo>
                <a:lnTo>
                  <a:pt x="9092046" y="536343"/>
                </a:lnTo>
                <a:lnTo>
                  <a:pt x="9103476" y="536343"/>
                </a:lnTo>
                <a:lnTo>
                  <a:pt x="9114906" y="536343"/>
                </a:lnTo>
                <a:lnTo>
                  <a:pt x="9126384" y="536343"/>
                </a:lnTo>
                <a:lnTo>
                  <a:pt x="9137813" y="536343"/>
                </a:lnTo>
                <a:lnTo>
                  <a:pt x="9149244" y="536343"/>
                </a:lnTo>
                <a:lnTo>
                  <a:pt x="9160673" y="536343"/>
                </a:lnTo>
                <a:lnTo>
                  <a:pt x="9172104" y="536343"/>
                </a:lnTo>
                <a:lnTo>
                  <a:pt x="9183581" y="536343"/>
                </a:lnTo>
                <a:lnTo>
                  <a:pt x="9195011" y="536343"/>
                </a:lnTo>
                <a:lnTo>
                  <a:pt x="9206442" y="536343"/>
                </a:lnTo>
                <a:lnTo>
                  <a:pt x="9217871" y="536343"/>
                </a:lnTo>
                <a:lnTo>
                  <a:pt x="9229301" y="536343"/>
                </a:lnTo>
                <a:lnTo>
                  <a:pt x="9240779" y="536343"/>
                </a:lnTo>
                <a:lnTo>
                  <a:pt x="9252209" y="536343"/>
                </a:lnTo>
                <a:lnTo>
                  <a:pt x="9263639" y="536343"/>
                </a:lnTo>
                <a:lnTo>
                  <a:pt x="9275069" y="536343"/>
                </a:lnTo>
                <a:lnTo>
                  <a:pt x="9286498" y="536343"/>
                </a:lnTo>
                <a:lnTo>
                  <a:pt x="9297977" y="536343"/>
                </a:lnTo>
                <a:lnTo>
                  <a:pt x="9309406" y="536343"/>
                </a:lnTo>
                <a:lnTo>
                  <a:pt x="9320837" y="536343"/>
                </a:lnTo>
                <a:lnTo>
                  <a:pt x="9332266" y="536343"/>
                </a:lnTo>
                <a:lnTo>
                  <a:pt x="9343696" y="536343"/>
                </a:lnTo>
                <a:lnTo>
                  <a:pt x="9355174" y="536343"/>
                </a:lnTo>
                <a:lnTo>
                  <a:pt x="9366604" y="536343"/>
                </a:lnTo>
                <a:lnTo>
                  <a:pt x="9378035" y="536343"/>
                </a:lnTo>
                <a:lnTo>
                  <a:pt x="9389464" y="536343"/>
                </a:lnTo>
                <a:lnTo>
                  <a:pt x="9400894" y="536343"/>
                </a:lnTo>
                <a:lnTo>
                  <a:pt x="9412372" y="536343"/>
                </a:lnTo>
                <a:lnTo>
                  <a:pt x="9423802" y="536343"/>
                </a:lnTo>
                <a:lnTo>
                  <a:pt x="9435232" y="536343"/>
                </a:lnTo>
                <a:lnTo>
                  <a:pt x="9446662" y="536343"/>
                </a:lnTo>
                <a:lnTo>
                  <a:pt x="9458091" y="536343"/>
                </a:lnTo>
                <a:lnTo>
                  <a:pt x="9469570" y="536343"/>
                </a:lnTo>
                <a:lnTo>
                  <a:pt x="9480999" y="536343"/>
                </a:lnTo>
                <a:lnTo>
                  <a:pt x="9492429" y="536343"/>
                </a:lnTo>
                <a:lnTo>
                  <a:pt x="9503859" y="536343"/>
                </a:lnTo>
                <a:lnTo>
                  <a:pt x="9515289" y="536343"/>
                </a:lnTo>
                <a:lnTo>
                  <a:pt x="9526767" y="536343"/>
                </a:lnTo>
                <a:lnTo>
                  <a:pt x="9538197" y="536343"/>
                </a:lnTo>
                <a:lnTo>
                  <a:pt x="9549626" y="536343"/>
                </a:lnTo>
                <a:lnTo>
                  <a:pt x="9561057" y="536343"/>
                </a:lnTo>
                <a:lnTo>
                  <a:pt x="9572487" y="536343"/>
                </a:lnTo>
                <a:lnTo>
                  <a:pt x="9583965" y="536343"/>
                </a:lnTo>
                <a:lnTo>
                  <a:pt x="9595395" y="536343"/>
                </a:lnTo>
                <a:lnTo>
                  <a:pt x="9606824" y="536343"/>
                </a:lnTo>
                <a:lnTo>
                  <a:pt x="9618255" y="536343"/>
                </a:lnTo>
                <a:lnTo>
                  <a:pt x="9629684" y="536343"/>
                </a:lnTo>
                <a:lnTo>
                  <a:pt x="9641163" y="536343"/>
                </a:lnTo>
                <a:lnTo>
                  <a:pt x="9652592" y="536343"/>
                </a:lnTo>
                <a:lnTo>
                  <a:pt x="9664022" y="536343"/>
                </a:lnTo>
                <a:lnTo>
                  <a:pt x="9675452" y="536343"/>
                </a:lnTo>
                <a:lnTo>
                  <a:pt x="9686882" y="536343"/>
                </a:lnTo>
                <a:lnTo>
                  <a:pt x="9698360" y="536343"/>
                </a:lnTo>
                <a:lnTo>
                  <a:pt x="9709790" y="536343"/>
                </a:lnTo>
                <a:lnTo>
                  <a:pt x="9721219" y="536343"/>
                </a:lnTo>
                <a:lnTo>
                  <a:pt x="9732650" y="536343"/>
                </a:lnTo>
                <a:lnTo>
                  <a:pt x="9744080" y="533338"/>
                </a:lnTo>
                <a:lnTo>
                  <a:pt x="9755557" y="489771"/>
                </a:lnTo>
                <a:lnTo>
                  <a:pt x="9766988" y="28542"/>
                </a:lnTo>
                <a:lnTo>
                  <a:pt x="9778417" y="33052"/>
                </a:lnTo>
                <a:lnTo>
                  <a:pt x="9789848" y="0"/>
                </a:lnTo>
                <a:lnTo>
                  <a:pt x="9801277" y="536343"/>
                </a:lnTo>
                <a:lnTo>
                  <a:pt x="9812755" y="536343"/>
                </a:lnTo>
                <a:lnTo>
                  <a:pt x="9824185" y="536343"/>
                </a:lnTo>
                <a:lnTo>
                  <a:pt x="9835615" y="536343"/>
                </a:lnTo>
                <a:lnTo>
                  <a:pt x="9847045" y="536343"/>
                </a:lnTo>
                <a:lnTo>
                  <a:pt x="9858475" y="536343"/>
                </a:lnTo>
                <a:lnTo>
                  <a:pt x="9869952" y="536343"/>
                </a:lnTo>
                <a:lnTo>
                  <a:pt x="9881383" y="536343"/>
                </a:lnTo>
                <a:lnTo>
                  <a:pt x="9892812" y="536343"/>
                </a:lnTo>
                <a:lnTo>
                  <a:pt x="9904243" y="536343"/>
                </a:lnTo>
                <a:lnTo>
                  <a:pt x="9915673" y="536343"/>
                </a:lnTo>
                <a:lnTo>
                  <a:pt x="9927102" y="536343"/>
                </a:lnTo>
                <a:lnTo>
                  <a:pt x="9938581" y="536343"/>
                </a:lnTo>
                <a:lnTo>
                  <a:pt x="9950010" y="536343"/>
                </a:lnTo>
                <a:lnTo>
                  <a:pt x="9961441" y="536343"/>
                </a:lnTo>
                <a:lnTo>
                  <a:pt x="9972870" y="536343"/>
                </a:lnTo>
                <a:lnTo>
                  <a:pt x="9984300" y="536343"/>
                </a:lnTo>
                <a:lnTo>
                  <a:pt x="9995778" y="536343"/>
                </a:lnTo>
                <a:lnTo>
                  <a:pt x="10007208" y="536343"/>
                </a:lnTo>
                <a:lnTo>
                  <a:pt x="10018638" y="536343"/>
                </a:lnTo>
                <a:lnTo>
                  <a:pt x="10030068" y="536343"/>
                </a:lnTo>
                <a:lnTo>
                  <a:pt x="10041498" y="536343"/>
                </a:lnTo>
                <a:lnTo>
                  <a:pt x="10052976" y="536343"/>
                </a:lnTo>
                <a:lnTo>
                  <a:pt x="10064405" y="536343"/>
                </a:lnTo>
                <a:lnTo>
                  <a:pt x="10075835" y="536343"/>
                </a:lnTo>
                <a:lnTo>
                  <a:pt x="10087266" y="536343"/>
                </a:lnTo>
                <a:lnTo>
                  <a:pt x="10098695" y="536343"/>
                </a:lnTo>
                <a:lnTo>
                  <a:pt x="10110174" y="536343"/>
                </a:lnTo>
                <a:lnTo>
                  <a:pt x="10121603" y="536343"/>
                </a:lnTo>
                <a:lnTo>
                  <a:pt x="10133033" y="536343"/>
                </a:lnTo>
                <a:lnTo>
                  <a:pt x="10144463" y="536343"/>
                </a:lnTo>
                <a:lnTo>
                  <a:pt x="10155893" y="536343"/>
                </a:lnTo>
                <a:lnTo>
                  <a:pt x="10167371" y="536343"/>
                </a:lnTo>
                <a:lnTo>
                  <a:pt x="10178801" y="536343"/>
                </a:lnTo>
                <a:lnTo>
                  <a:pt x="10190230" y="536343"/>
                </a:lnTo>
                <a:lnTo>
                  <a:pt x="10201661" y="536343"/>
                </a:lnTo>
                <a:lnTo>
                  <a:pt x="10213091" y="536343"/>
                </a:lnTo>
                <a:lnTo>
                  <a:pt x="10224569" y="536343"/>
                </a:lnTo>
                <a:lnTo>
                  <a:pt x="10235998" y="536343"/>
                </a:lnTo>
                <a:lnTo>
                  <a:pt x="10247428" y="536343"/>
                </a:lnTo>
                <a:lnTo>
                  <a:pt x="10258859" y="536343"/>
                </a:lnTo>
                <a:lnTo>
                  <a:pt x="10270288" y="536343"/>
                </a:lnTo>
                <a:lnTo>
                  <a:pt x="10281767" y="536343"/>
                </a:lnTo>
                <a:lnTo>
                  <a:pt x="10293196" y="536343"/>
                </a:lnTo>
                <a:lnTo>
                  <a:pt x="10304626" y="536343"/>
                </a:lnTo>
                <a:lnTo>
                  <a:pt x="10316056" y="536343"/>
                </a:lnTo>
                <a:lnTo>
                  <a:pt x="10327486" y="536343"/>
                </a:lnTo>
                <a:lnTo>
                  <a:pt x="10338963" y="536343"/>
                </a:lnTo>
                <a:lnTo>
                  <a:pt x="10350394" y="536343"/>
                </a:lnTo>
                <a:lnTo>
                  <a:pt x="10361823" y="536343"/>
                </a:lnTo>
                <a:lnTo>
                  <a:pt x="10373254" y="536343"/>
                </a:lnTo>
                <a:lnTo>
                  <a:pt x="10384684" y="536343"/>
                </a:lnTo>
                <a:lnTo>
                  <a:pt x="10396161" y="536343"/>
                </a:lnTo>
                <a:lnTo>
                  <a:pt x="10407591" y="536343"/>
                </a:lnTo>
                <a:lnTo>
                  <a:pt x="10419021" y="536343"/>
                </a:lnTo>
                <a:lnTo>
                  <a:pt x="10430452" y="536343"/>
                </a:lnTo>
                <a:lnTo>
                  <a:pt x="10441881" y="536343"/>
                </a:lnTo>
                <a:lnTo>
                  <a:pt x="10453358" y="536343"/>
                </a:lnTo>
                <a:lnTo>
                  <a:pt x="10464789" y="536343"/>
                </a:lnTo>
                <a:lnTo>
                  <a:pt x="10476219" y="536343"/>
                </a:lnTo>
                <a:lnTo>
                  <a:pt x="10487649" y="536343"/>
                </a:lnTo>
                <a:lnTo>
                  <a:pt x="10499079" y="536343"/>
                </a:lnTo>
                <a:lnTo>
                  <a:pt x="10510556" y="536343"/>
                </a:lnTo>
                <a:lnTo>
                  <a:pt x="10521987" y="536343"/>
                </a:lnTo>
                <a:lnTo>
                  <a:pt x="10533416" y="536343"/>
                </a:lnTo>
                <a:lnTo>
                  <a:pt x="10544847" y="536343"/>
                </a:lnTo>
                <a:lnTo>
                  <a:pt x="10556277" y="536343"/>
                </a:lnTo>
                <a:lnTo>
                  <a:pt x="10567754" y="536343"/>
                </a:lnTo>
                <a:lnTo>
                  <a:pt x="10579184" y="536343"/>
                </a:lnTo>
                <a:lnTo>
                  <a:pt x="10590614" y="536343"/>
                </a:lnTo>
                <a:lnTo>
                  <a:pt x="10602045" y="536343"/>
                </a:lnTo>
                <a:lnTo>
                  <a:pt x="10613474" y="536343"/>
                </a:lnTo>
                <a:lnTo>
                  <a:pt x="10624951" y="536343"/>
                </a:lnTo>
                <a:lnTo>
                  <a:pt x="10636382" y="536343"/>
                </a:lnTo>
                <a:lnTo>
                  <a:pt x="10647812" y="536343"/>
                </a:lnTo>
                <a:lnTo>
                  <a:pt x="10659241" y="536343"/>
                </a:lnTo>
                <a:lnTo>
                  <a:pt x="10670672" y="536343"/>
                </a:lnTo>
                <a:lnTo>
                  <a:pt x="10682149" y="536343"/>
                </a:lnTo>
                <a:lnTo>
                  <a:pt x="10693580" y="536343"/>
                </a:lnTo>
                <a:lnTo>
                  <a:pt x="10705009" y="536343"/>
                </a:lnTo>
                <a:lnTo>
                  <a:pt x="10716439" y="536343"/>
                </a:lnTo>
                <a:lnTo>
                  <a:pt x="10727870" y="536343"/>
                </a:lnTo>
                <a:lnTo>
                  <a:pt x="10739347" y="536343"/>
                </a:lnTo>
                <a:lnTo>
                  <a:pt x="10750778" y="536343"/>
                </a:lnTo>
                <a:lnTo>
                  <a:pt x="10762207" y="536343"/>
                </a:lnTo>
                <a:lnTo>
                  <a:pt x="10773637" y="536343"/>
                </a:lnTo>
                <a:lnTo>
                  <a:pt x="10785067" y="536343"/>
                </a:lnTo>
                <a:lnTo>
                  <a:pt x="10796544" y="536343"/>
                </a:lnTo>
                <a:lnTo>
                  <a:pt x="10807975" y="536343"/>
                </a:lnTo>
                <a:lnTo>
                  <a:pt x="10819405" y="536343"/>
                </a:lnTo>
                <a:lnTo>
                  <a:pt x="10830834" y="536343"/>
                </a:lnTo>
                <a:lnTo>
                  <a:pt x="10842265" y="536343"/>
                </a:lnTo>
                <a:lnTo>
                  <a:pt x="10853742" y="536343"/>
                </a:lnTo>
                <a:lnTo>
                  <a:pt x="10865173" y="536343"/>
                </a:lnTo>
                <a:lnTo>
                  <a:pt x="10876602" y="536343"/>
                </a:lnTo>
                <a:lnTo>
                  <a:pt x="10888032" y="536343"/>
                </a:lnTo>
                <a:lnTo>
                  <a:pt x="10899463" y="536343"/>
                </a:lnTo>
                <a:lnTo>
                  <a:pt x="10910892" y="536343"/>
                </a:lnTo>
                <a:lnTo>
                  <a:pt x="10922369" y="536343"/>
                </a:lnTo>
                <a:lnTo>
                  <a:pt x="10933800" y="536343"/>
                </a:lnTo>
                <a:lnTo>
                  <a:pt x="10945230" y="536343"/>
                </a:lnTo>
                <a:lnTo>
                  <a:pt x="10956660" y="536343"/>
                </a:lnTo>
                <a:lnTo>
                  <a:pt x="10968090" y="536343"/>
                </a:lnTo>
                <a:lnTo>
                  <a:pt x="10979567" y="536343"/>
                </a:lnTo>
                <a:lnTo>
                  <a:pt x="10990998" y="536343"/>
                </a:lnTo>
                <a:lnTo>
                  <a:pt x="11002427" y="536343"/>
                </a:lnTo>
                <a:lnTo>
                  <a:pt x="11013858" y="536343"/>
                </a:lnTo>
                <a:lnTo>
                  <a:pt x="11025287" y="536343"/>
                </a:lnTo>
                <a:lnTo>
                  <a:pt x="11036765" y="536343"/>
                </a:lnTo>
                <a:lnTo>
                  <a:pt x="11048195" y="536343"/>
                </a:lnTo>
                <a:lnTo>
                  <a:pt x="11059625" y="536343"/>
                </a:lnTo>
                <a:lnTo>
                  <a:pt x="11071056" y="536343"/>
                </a:lnTo>
                <a:lnTo>
                  <a:pt x="11082485" y="536343"/>
                </a:lnTo>
                <a:lnTo>
                  <a:pt x="11093962" y="536343"/>
                </a:lnTo>
                <a:lnTo>
                  <a:pt x="11105393" y="536343"/>
                </a:lnTo>
                <a:lnTo>
                  <a:pt x="11116823" y="536343"/>
                </a:lnTo>
                <a:lnTo>
                  <a:pt x="11128253" y="536343"/>
                </a:lnTo>
                <a:lnTo>
                  <a:pt x="11139683" y="536343"/>
                </a:lnTo>
                <a:lnTo>
                  <a:pt x="11151160" y="536343"/>
                </a:lnTo>
                <a:lnTo>
                  <a:pt x="11162591" y="536343"/>
                </a:lnTo>
                <a:lnTo>
                  <a:pt x="11174020" y="536343"/>
                </a:lnTo>
                <a:lnTo>
                  <a:pt x="11185451" y="536343"/>
                </a:lnTo>
                <a:lnTo>
                  <a:pt x="11196881" y="536343"/>
                </a:lnTo>
                <a:lnTo>
                  <a:pt x="11208358" y="536343"/>
                </a:lnTo>
                <a:lnTo>
                  <a:pt x="11218359" y="536343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45" name="Freeform 144">
            <a:extLst>
              <a:ext uri="{FF2B5EF4-FFF2-40B4-BE49-F238E27FC236}">
                <a16:creationId xmlns:a16="http://schemas.microsoft.com/office/drawing/2014/main" id="{51BC22BA-78C4-E342-9F3E-04F81455B0FA}"/>
              </a:ext>
            </a:extLst>
          </p:cNvPr>
          <p:cNvSpPr/>
          <p:nvPr/>
        </p:nvSpPr>
        <p:spPr>
          <a:xfrm>
            <a:off x="638362" y="4345486"/>
            <a:ext cx="8413769" cy="1087336"/>
          </a:xfrm>
          <a:custGeom>
            <a:avLst/>
            <a:gdLst>
              <a:gd name="connsiteX0" fmla="*/ 0 w 11218359"/>
              <a:gd name="connsiteY0" fmla="*/ 1449781 h 1449781"/>
              <a:gd name="connsiteX1" fmla="*/ 9149 w 11218359"/>
              <a:gd name="connsiteY1" fmla="*/ 1449781 h 1449781"/>
              <a:gd name="connsiteX2" fmla="*/ 20588 w 11218359"/>
              <a:gd name="connsiteY2" fmla="*/ 1449781 h 1449781"/>
              <a:gd name="connsiteX3" fmla="*/ 32028 w 11218359"/>
              <a:gd name="connsiteY3" fmla="*/ 1449781 h 1449781"/>
              <a:gd name="connsiteX4" fmla="*/ 43467 w 11218359"/>
              <a:gd name="connsiteY4" fmla="*/ 1449781 h 1449781"/>
              <a:gd name="connsiteX5" fmla="*/ 54907 w 11218359"/>
              <a:gd name="connsiteY5" fmla="*/ 1449781 h 1449781"/>
              <a:gd name="connsiteX6" fmla="*/ 66346 w 11218359"/>
              <a:gd name="connsiteY6" fmla="*/ 1449781 h 1449781"/>
              <a:gd name="connsiteX7" fmla="*/ 77786 w 11218359"/>
              <a:gd name="connsiteY7" fmla="*/ 1449781 h 1449781"/>
              <a:gd name="connsiteX8" fmla="*/ 89225 w 11218359"/>
              <a:gd name="connsiteY8" fmla="*/ 1449781 h 1449781"/>
              <a:gd name="connsiteX9" fmla="*/ 100665 w 11218359"/>
              <a:gd name="connsiteY9" fmla="*/ 1449781 h 1449781"/>
              <a:gd name="connsiteX10" fmla="*/ 112104 w 11218359"/>
              <a:gd name="connsiteY10" fmla="*/ 1449781 h 1449781"/>
              <a:gd name="connsiteX11" fmla="*/ 123544 w 11218359"/>
              <a:gd name="connsiteY11" fmla="*/ 1449781 h 1449781"/>
              <a:gd name="connsiteX12" fmla="*/ 134979 w 11218359"/>
              <a:gd name="connsiteY12" fmla="*/ 1449781 h 1449781"/>
              <a:gd name="connsiteX13" fmla="*/ 146423 w 11218359"/>
              <a:gd name="connsiteY13" fmla="*/ 1449781 h 1449781"/>
              <a:gd name="connsiteX14" fmla="*/ 157858 w 11218359"/>
              <a:gd name="connsiteY14" fmla="*/ 1449781 h 1449781"/>
              <a:gd name="connsiteX15" fmla="*/ 169297 w 11218359"/>
              <a:gd name="connsiteY15" fmla="*/ 1449781 h 1449781"/>
              <a:gd name="connsiteX16" fmla="*/ 180737 w 11218359"/>
              <a:gd name="connsiteY16" fmla="*/ 1449781 h 1449781"/>
              <a:gd name="connsiteX17" fmla="*/ 192176 w 11218359"/>
              <a:gd name="connsiteY17" fmla="*/ 1449781 h 1449781"/>
              <a:gd name="connsiteX18" fmla="*/ 203616 w 11218359"/>
              <a:gd name="connsiteY18" fmla="*/ 1449781 h 1449781"/>
              <a:gd name="connsiteX19" fmla="*/ 215055 w 11218359"/>
              <a:gd name="connsiteY19" fmla="*/ 1449781 h 1449781"/>
              <a:gd name="connsiteX20" fmla="*/ 226495 w 11218359"/>
              <a:gd name="connsiteY20" fmla="*/ 1449781 h 1449781"/>
              <a:gd name="connsiteX21" fmla="*/ 237935 w 11218359"/>
              <a:gd name="connsiteY21" fmla="*/ 1449781 h 1449781"/>
              <a:gd name="connsiteX22" fmla="*/ 249374 w 11218359"/>
              <a:gd name="connsiteY22" fmla="*/ 1449781 h 1449781"/>
              <a:gd name="connsiteX23" fmla="*/ 260814 w 11218359"/>
              <a:gd name="connsiteY23" fmla="*/ 1449781 h 1449781"/>
              <a:gd name="connsiteX24" fmla="*/ 272253 w 11218359"/>
              <a:gd name="connsiteY24" fmla="*/ 1449781 h 1449781"/>
              <a:gd name="connsiteX25" fmla="*/ 283693 w 11218359"/>
              <a:gd name="connsiteY25" fmla="*/ 1449781 h 1449781"/>
              <a:gd name="connsiteX26" fmla="*/ 295132 w 11218359"/>
              <a:gd name="connsiteY26" fmla="*/ 1449781 h 1449781"/>
              <a:gd name="connsiteX27" fmla="*/ 306572 w 11218359"/>
              <a:gd name="connsiteY27" fmla="*/ 1449781 h 1449781"/>
              <a:gd name="connsiteX28" fmla="*/ 318011 w 11218359"/>
              <a:gd name="connsiteY28" fmla="*/ 1449781 h 1449781"/>
              <a:gd name="connsiteX29" fmla="*/ 329451 w 11218359"/>
              <a:gd name="connsiteY29" fmla="*/ 1449781 h 1449781"/>
              <a:gd name="connsiteX30" fmla="*/ 340890 w 11218359"/>
              <a:gd name="connsiteY30" fmla="*/ 1449781 h 1449781"/>
              <a:gd name="connsiteX31" fmla="*/ 352330 w 11218359"/>
              <a:gd name="connsiteY31" fmla="*/ 1449781 h 1449781"/>
              <a:gd name="connsiteX32" fmla="*/ 363769 w 11218359"/>
              <a:gd name="connsiteY32" fmla="*/ 1449781 h 1449781"/>
              <a:gd name="connsiteX33" fmla="*/ 375209 w 11218359"/>
              <a:gd name="connsiteY33" fmla="*/ 1449781 h 1449781"/>
              <a:gd name="connsiteX34" fmla="*/ 386648 w 11218359"/>
              <a:gd name="connsiteY34" fmla="*/ 1449781 h 1449781"/>
              <a:gd name="connsiteX35" fmla="*/ 398088 w 11218359"/>
              <a:gd name="connsiteY35" fmla="*/ 1449781 h 1449781"/>
              <a:gd name="connsiteX36" fmla="*/ 409527 w 11218359"/>
              <a:gd name="connsiteY36" fmla="*/ 1449781 h 1449781"/>
              <a:gd name="connsiteX37" fmla="*/ 420967 w 11218359"/>
              <a:gd name="connsiteY37" fmla="*/ 1449781 h 1449781"/>
              <a:gd name="connsiteX38" fmla="*/ 432406 w 11218359"/>
              <a:gd name="connsiteY38" fmla="*/ 1449781 h 1449781"/>
              <a:gd name="connsiteX39" fmla="*/ 443846 w 11218359"/>
              <a:gd name="connsiteY39" fmla="*/ 1449781 h 1449781"/>
              <a:gd name="connsiteX40" fmla="*/ 455285 w 11218359"/>
              <a:gd name="connsiteY40" fmla="*/ 1449781 h 1449781"/>
              <a:gd name="connsiteX41" fmla="*/ 466725 w 11218359"/>
              <a:gd name="connsiteY41" fmla="*/ 1449781 h 1449781"/>
              <a:gd name="connsiteX42" fmla="*/ 478165 w 11218359"/>
              <a:gd name="connsiteY42" fmla="*/ 1449781 h 1449781"/>
              <a:gd name="connsiteX43" fmla="*/ 489604 w 11218359"/>
              <a:gd name="connsiteY43" fmla="*/ 1449781 h 1449781"/>
              <a:gd name="connsiteX44" fmla="*/ 501044 w 11218359"/>
              <a:gd name="connsiteY44" fmla="*/ 1449781 h 1449781"/>
              <a:gd name="connsiteX45" fmla="*/ 512483 w 11218359"/>
              <a:gd name="connsiteY45" fmla="*/ 1449781 h 1449781"/>
              <a:gd name="connsiteX46" fmla="*/ 523923 w 11218359"/>
              <a:gd name="connsiteY46" fmla="*/ 1449781 h 1449781"/>
              <a:gd name="connsiteX47" fmla="*/ 535362 w 11218359"/>
              <a:gd name="connsiteY47" fmla="*/ 1449781 h 1449781"/>
              <a:gd name="connsiteX48" fmla="*/ 546802 w 11218359"/>
              <a:gd name="connsiteY48" fmla="*/ 1449781 h 1449781"/>
              <a:gd name="connsiteX49" fmla="*/ 558241 w 11218359"/>
              <a:gd name="connsiteY49" fmla="*/ 1449781 h 1449781"/>
              <a:gd name="connsiteX50" fmla="*/ 569681 w 11218359"/>
              <a:gd name="connsiteY50" fmla="*/ 1449781 h 1449781"/>
              <a:gd name="connsiteX51" fmla="*/ 581120 w 11218359"/>
              <a:gd name="connsiteY51" fmla="*/ 1449781 h 1449781"/>
              <a:gd name="connsiteX52" fmla="*/ 592560 w 11218359"/>
              <a:gd name="connsiteY52" fmla="*/ 1449781 h 1449781"/>
              <a:gd name="connsiteX53" fmla="*/ 603999 w 11218359"/>
              <a:gd name="connsiteY53" fmla="*/ 1449781 h 1449781"/>
              <a:gd name="connsiteX54" fmla="*/ 615439 w 11218359"/>
              <a:gd name="connsiteY54" fmla="*/ 1449781 h 1449781"/>
              <a:gd name="connsiteX55" fmla="*/ 626878 w 11218359"/>
              <a:gd name="connsiteY55" fmla="*/ 1449781 h 1449781"/>
              <a:gd name="connsiteX56" fmla="*/ 638318 w 11218359"/>
              <a:gd name="connsiteY56" fmla="*/ 1449781 h 1449781"/>
              <a:gd name="connsiteX57" fmla="*/ 649757 w 11218359"/>
              <a:gd name="connsiteY57" fmla="*/ 1449781 h 1449781"/>
              <a:gd name="connsiteX58" fmla="*/ 661192 w 11218359"/>
              <a:gd name="connsiteY58" fmla="*/ 1449781 h 1449781"/>
              <a:gd name="connsiteX59" fmla="*/ 672632 w 11218359"/>
              <a:gd name="connsiteY59" fmla="*/ 1449781 h 1449781"/>
              <a:gd name="connsiteX60" fmla="*/ 684071 w 11218359"/>
              <a:gd name="connsiteY60" fmla="*/ 1449781 h 1449781"/>
              <a:gd name="connsiteX61" fmla="*/ 695511 w 11218359"/>
              <a:gd name="connsiteY61" fmla="*/ 1449781 h 1449781"/>
              <a:gd name="connsiteX62" fmla="*/ 706950 w 11218359"/>
              <a:gd name="connsiteY62" fmla="*/ 1449781 h 1449781"/>
              <a:gd name="connsiteX63" fmla="*/ 718390 w 11218359"/>
              <a:gd name="connsiteY63" fmla="*/ 1449781 h 1449781"/>
              <a:gd name="connsiteX64" fmla="*/ 729829 w 11218359"/>
              <a:gd name="connsiteY64" fmla="*/ 1449781 h 1449781"/>
              <a:gd name="connsiteX65" fmla="*/ 741269 w 11218359"/>
              <a:gd name="connsiteY65" fmla="*/ 1449781 h 1449781"/>
              <a:gd name="connsiteX66" fmla="*/ 752708 w 11218359"/>
              <a:gd name="connsiteY66" fmla="*/ 1449781 h 1449781"/>
              <a:gd name="connsiteX67" fmla="*/ 764148 w 11218359"/>
              <a:gd name="connsiteY67" fmla="*/ 1449781 h 1449781"/>
              <a:gd name="connsiteX68" fmla="*/ 775587 w 11218359"/>
              <a:gd name="connsiteY68" fmla="*/ 1449781 h 1449781"/>
              <a:gd name="connsiteX69" fmla="*/ 787027 w 11218359"/>
              <a:gd name="connsiteY69" fmla="*/ 1449781 h 1449781"/>
              <a:gd name="connsiteX70" fmla="*/ 798467 w 11218359"/>
              <a:gd name="connsiteY70" fmla="*/ 1449781 h 1449781"/>
              <a:gd name="connsiteX71" fmla="*/ 809906 w 11218359"/>
              <a:gd name="connsiteY71" fmla="*/ 1449781 h 1449781"/>
              <a:gd name="connsiteX72" fmla="*/ 821346 w 11218359"/>
              <a:gd name="connsiteY72" fmla="*/ 1449781 h 1449781"/>
              <a:gd name="connsiteX73" fmla="*/ 832785 w 11218359"/>
              <a:gd name="connsiteY73" fmla="*/ 1449781 h 1449781"/>
              <a:gd name="connsiteX74" fmla="*/ 844225 w 11218359"/>
              <a:gd name="connsiteY74" fmla="*/ 1449781 h 1449781"/>
              <a:gd name="connsiteX75" fmla="*/ 855664 w 11218359"/>
              <a:gd name="connsiteY75" fmla="*/ 1449781 h 1449781"/>
              <a:gd name="connsiteX76" fmla="*/ 867104 w 11218359"/>
              <a:gd name="connsiteY76" fmla="*/ 1449781 h 1449781"/>
              <a:gd name="connsiteX77" fmla="*/ 878543 w 11218359"/>
              <a:gd name="connsiteY77" fmla="*/ 1449781 h 1449781"/>
              <a:gd name="connsiteX78" fmla="*/ 889983 w 11218359"/>
              <a:gd name="connsiteY78" fmla="*/ 1449781 h 1449781"/>
              <a:gd name="connsiteX79" fmla="*/ 901422 w 11218359"/>
              <a:gd name="connsiteY79" fmla="*/ 1449781 h 1449781"/>
              <a:gd name="connsiteX80" fmla="*/ 912862 w 11218359"/>
              <a:gd name="connsiteY80" fmla="*/ 1449781 h 1449781"/>
              <a:gd name="connsiteX81" fmla="*/ 924301 w 11218359"/>
              <a:gd name="connsiteY81" fmla="*/ 1449781 h 1449781"/>
              <a:gd name="connsiteX82" fmla="*/ 935741 w 11218359"/>
              <a:gd name="connsiteY82" fmla="*/ 1449781 h 1449781"/>
              <a:gd name="connsiteX83" fmla="*/ 947180 w 11218359"/>
              <a:gd name="connsiteY83" fmla="*/ 1449781 h 1449781"/>
              <a:gd name="connsiteX84" fmla="*/ 958620 w 11218359"/>
              <a:gd name="connsiteY84" fmla="*/ 1449781 h 1449781"/>
              <a:gd name="connsiteX85" fmla="*/ 970059 w 11218359"/>
              <a:gd name="connsiteY85" fmla="*/ 1449781 h 1449781"/>
              <a:gd name="connsiteX86" fmla="*/ 981499 w 11218359"/>
              <a:gd name="connsiteY86" fmla="*/ 1449781 h 1449781"/>
              <a:gd name="connsiteX87" fmla="*/ 992938 w 11218359"/>
              <a:gd name="connsiteY87" fmla="*/ 1449781 h 1449781"/>
              <a:gd name="connsiteX88" fmla="*/ 1004378 w 11218359"/>
              <a:gd name="connsiteY88" fmla="*/ 1449781 h 1449781"/>
              <a:gd name="connsiteX89" fmla="*/ 1015818 w 11218359"/>
              <a:gd name="connsiteY89" fmla="*/ 1449781 h 1449781"/>
              <a:gd name="connsiteX90" fmla="*/ 1027257 w 11218359"/>
              <a:gd name="connsiteY90" fmla="*/ 1449781 h 1449781"/>
              <a:gd name="connsiteX91" fmla="*/ 1038697 w 11218359"/>
              <a:gd name="connsiteY91" fmla="*/ 1449781 h 1449781"/>
              <a:gd name="connsiteX92" fmla="*/ 1050136 w 11218359"/>
              <a:gd name="connsiteY92" fmla="*/ 1449781 h 1449781"/>
              <a:gd name="connsiteX93" fmla="*/ 1061576 w 11218359"/>
              <a:gd name="connsiteY93" fmla="*/ 1449781 h 1449781"/>
              <a:gd name="connsiteX94" fmla="*/ 1073015 w 11218359"/>
              <a:gd name="connsiteY94" fmla="*/ 1449781 h 1449781"/>
              <a:gd name="connsiteX95" fmla="*/ 1084455 w 11218359"/>
              <a:gd name="connsiteY95" fmla="*/ 1449781 h 1449781"/>
              <a:gd name="connsiteX96" fmla="*/ 1095894 w 11218359"/>
              <a:gd name="connsiteY96" fmla="*/ 1449781 h 1449781"/>
              <a:gd name="connsiteX97" fmla="*/ 1107334 w 11218359"/>
              <a:gd name="connsiteY97" fmla="*/ 1449781 h 1449781"/>
              <a:gd name="connsiteX98" fmla="*/ 1118773 w 11218359"/>
              <a:gd name="connsiteY98" fmla="*/ 1449781 h 1449781"/>
              <a:gd name="connsiteX99" fmla="*/ 1130213 w 11218359"/>
              <a:gd name="connsiteY99" fmla="*/ 1449781 h 1449781"/>
              <a:gd name="connsiteX100" fmla="*/ 1141652 w 11218359"/>
              <a:gd name="connsiteY100" fmla="*/ 1449781 h 1449781"/>
              <a:gd name="connsiteX101" fmla="*/ 1153092 w 11218359"/>
              <a:gd name="connsiteY101" fmla="*/ 1449781 h 1449781"/>
              <a:gd name="connsiteX102" fmla="*/ 1164531 w 11218359"/>
              <a:gd name="connsiteY102" fmla="*/ 1449781 h 1449781"/>
              <a:gd name="connsiteX103" fmla="*/ 1175971 w 11218359"/>
              <a:gd name="connsiteY103" fmla="*/ 1449781 h 1449781"/>
              <a:gd name="connsiteX104" fmla="*/ 1187406 w 11218359"/>
              <a:gd name="connsiteY104" fmla="*/ 1449781 h 1449781"/>
              <a:gd name="connsiteX105" fmla="*/ 1198845 w 11218359"/>
              <a:gd name="connsiteY105" fmla="*/ 1449781 h 1449781"/>
              <a:gd name="connsiteX106" fmla="*/ 1210285 w 11218359"/>
              <a:gd name="connsiteY106" fmla="*/ 1449781 h 1449781"/>
              <a:gd name="connsiteX107" fmla="*/ 1221724 w 11218359"/>
              <a:gd name="connsiteY107" fmla="*/ 1449781 h 1449781"/>
              <a:gd name="connsiteX108" fmla="*/ 1233164 w 11218359"/>
              <a:gd name="connsiteY108" fmla="*/ 1449781 h 1449781"/>
              <a:gd name="connsiteX109" fmla="*/ 1244603 w 11218359"/>
              <a:gd name="connsiteY109" fmla="*/ 1449781 h 1449781"/>
              <a:gd name="connsiteX110" fmla="*/ 1256043 w 11218359"/>
              <a:gd name="connsiteY110" fmla="*/ 1449781 h 1449781"/>
              <a:gd name="connsiteX111" fmla="*/ 1267482 w 11218359"/>
              <a:gd name="connsiteY111" fmla="*/ 1449781 h 1449781"/>
              <a:gd name="connsiteX112" fmla="*/ 1278922 w 11218359"/>
              <a:gd name="connsiteY112" fmla="*/ 1449781 h 1449781"/>
              <a:gd name="connsiteX113" fmla="*/ 1290361 w 11218359"/>
              <a:gd name="connsiteY113" fmla="*/ 1449781 h 1449781"/>
              <a:gd name="connsiteX114" fmla="*/ 1301801 w 11218359"/>
              <a:gd name="connsiteY114" fmla="*/ 1449781 h 1449781"/>
              <a:gd name="connsiteX115" fmla="*/ 1313240 w 11218359"/>
              <a:gd name="connsiteY115" fmla="*/ 1449781 h 1449781"/>
              <a:gd name="connsiteX116" fmla="*/ 1324680 w 11218359"/>
              <a:gd name="connsiteY116" fmla="*/ 1449781 h 1449781"/>
              <a:gd name="connsiteX117" fmla="*/ 1336120 w 11218359"/>
              <a:gd name="connsiteY117" fmla="*/ 1449781 h 1449781"/>
              <a:gd name="connsiteX118" fmla="*/ 1347559 w 11218359"/>
              <a:gd name="connsiteY118" fmla="*/ 1449781 h 1449781"/>
              <a:gd name="connsiteX119" fmla="*/ 1358999 w 11218359"/>
              <a:gd name="connsiteY119" fmla="*/ 1449781 h 1449781"/>
              <a:gd name="connsiteX120" fmla="*/ 1370438 w 11218359"/>
              <a:gd name="connsiteY120" fmla="*/ 1449781 h 1449781"/>
              <a:gd name="connsiteX121" fmla="*/ 1381878 w 11218359"/>
              <a:gd name="connsiteY121" fmla="*/ 1449781 h 1449781"/>
              <a:gd name="connsiteX122" fmla="*/ 1393317 w 11218359"/>
              <a:gd name="connsiteY122" fmla="*/ 1449781 h 1449781"/>
              <a:gd name="connsiteX123" fmla="*/ 1404757 w 11218359"/>
              <a:gd name="connsiteY123" fmla="*/ 1449781 h 1449781"/>
              <a:gd name="connsiteX124" fmla="*/ 1416196 w 11218359"/>
              <a:gd name="connsiteY124" fmla="*/ 1449781 h 1449781"/>
              <a:gd name="connsiteX125" fmla="*/ 1427636 w 11218359"/>
              <a:gd name="connsiteY125" fmla="*/ 1449781 h 1449781"/>
              <a:gd name="connsiteX126" fmla="*/ 1439075 w 11218359"/>
              <a:gd name="connsiteY126" fmla="*/ 1449781 h 1449781"/>
              <a:gd name="connsiteX127" fmla="*/ 1450515 w 11218359"/>
              <a:gd name="connsiteY127" fmla="*/ 1449781 h 1449781"/>
              <a:gd name="connsiteX128" fmla="*/ 1461954 w 11218359"/>
              <a:gd name="connsiteY128" fmla="*/ 1449781 h 1449781"/>
              <a:gd name="connsiteX129" fmla="*/ 1473394 w 11218359"/>
              <a:gd name="connsiteY129" fmla="*/ 1449781 h 1449781"/>
              <a:gd name="connsiteX130" fmla="*/ 1484833 w 11218359"/>
              <a:gd name="connsiteY130" fmla="*/ 1449781 h 1449781"/>
              <a:gd name="connsiteX131" fmla="*/ 1496273 w 11218359"/>
              <a:gd name="connsiteY131" fmla="*/ 1449781 h 1449781"/>
              <a:gd name="connsiteX132" fmla="*/ 1507712 w 11218359"/>
              <a:gd name="connsiteY132" fmla="*/ 1449781 h 1449781"/>
              <a:gd name="connsiteX133" fmla="*/ 1519152 w 11218359"/>
              <a:gd name="connsiteY133" fmla="*/ 1449781 h 1449781"/>
              <a:gd name="connsiteX134" fmla="*/ 1530591 w 11218359"/>
              <a:gd name="connsiteY134" fmla="*/ 1449781 h 1449781"/>
              <a:gd name="connsiteX135" fmla="*/ 1542031 w 11218359"/>
              <a:gd name="connsiteY135" fmla="*/ 1449781 h 1449781"/>
              <a:gd name="connsiteX136" fmla="*/ 1553471 w 11218359"/>
              <a:gd name="connsiteY136" fmla="*/ 1449781 h 1449781"/>
              <a:gd name="connsiteX137" fmla="*/ 1564910 w 11218359"/>
              <a:gd name="connsiteY137" fmla="*/ 1449781 h 1449781"/>
              <a:gd name="connsiteX138" fmla="*/ 1576349 w 11218359"/>
              <a:gd name="connsiteY138" fmla="*/ 1449781 h 1449781"/>
              <a:gd name="connsiteX139" fmla="*/ 1587789 w 11218359"/>
              <a:gd name="connsiteY139" fmla="*/ 1449781 h 1449781"/>
              <a:gd name="connsiteX140" fmla="*/ 1599229 w 11218359"/>
              <a:gd name="connsiteY140" fmla="*/ 1449781 h 1449781"/>
              <a:gd name="connsiteX141" fmla="*/ 1610668 w 11218359"/>
              <a:gd name="connsiteY141" fmla="*/ 1449781 h 1449781"/>
              <a:gd name="connsiteX142" fmla="*/ 1622107 w 11218359"/>
              <a:gd name="connsiteY142" fmla="*/ 1449781 h 1449781"/>
              <a:gd name="connsiteX143" fmla="*/ 1633547 w 11218359"/>
              <a:gd name="connsiteY143" fmla="*/ 1449781 h 1449781"/>
              <a:gd name="connsiteX144" fmla="*/ 1644987 w 11218359"/>
              <a:gd name="connsiteY144" fmla="*/ 1449781 h 1449781"/>
              <a:gd name="connsiteX145" fmla="*/ 1656426 w 11218359"/>
              <a:gd name="connsiteY145" fmla="*/ 1449781 h 1449781"/>
              <a:gd name="connsiteX146" fmla="*/ 1667866 w 11218359"/>
              <a:gd name="connsiteY146" fmla="*/ 1449781 h 1449781"/>
              <a:gd name="connsiteX147" fmla="*/ 1679305 w 11218359"/>
              <a:gd name="connsiteY147" fmla="*/ 1449781 h 1449781"/>
              <a:gd name="connsiteX148" fmla="*/ 1690745 w 11218359"/>
              <a:gd name="connsiteY148" fmla="*/ 1449781 h 1449781"/>
              <a:gd name="connsiteX149" fmla="*/ 1702184 w 11218359"/>
              <a:gd name="connsiteY149" fmla="*/ 1449781 h 1449781"/>
              <a:gd name="connsiteX150" fmla="*/ 1713619 w 11218359"/>
              <a:gd name="connsiteY150" fmla="*/ 1449781 h 1449781"/>
              <a:gd name="connsiteX151" fmla="*/ 1725063 w 11218359"/>
              <a:gd name="connsiteY151" fmla="*/ 1449781 h 1449781"/>
              <a:gd name="connsiteX152" fmla="*/ 1736498 w 11218359"/>
              <a:gd name="connsiteY152" fmla="*/ 1449781 h 1449781"/>
              <a:gd name="connsiteX153" fmla="*/ 1747938 w 11218359"/>
              <a:gd name="connsiteY153" fmla="*/ 1449781 h 1449781"/>
              <a:gd name="connsiteX154" fmla="*/ 1759377 w 11218359"/>
              <a:gd name="connsiteY154" fmla="*/ 1449781 h 1449781"/>
              <a:gd name="connsiteX155" fmla="*/ 1770817 w 11218359"/>
              <a:gd name="connsiteY155" fmla="*/ 1449781 h 1449781"/>
              <a:gd name="connsiteX156" fmla="*/ 1782256 w 11218359"/>
              <a:gd name="connsiteY156" fmla="*/ 1449781 h 1449781"/>
              <a:gd name="connsiteX157" fmla="*/ 1793696 w 11218359"/>
              <a:gd name="connsiteY157" fmla="*/ 1449781 h 1449781"/>
              <a:gd name="connsiteX158" fmla="*/ 1805135 w 11218359"/>
              <a:gd name="connsiteY158" fmla="*/ 1449781 h 1449781"/>
              <a:gd name="connsiteX159" fmla="*/ 1816575 w 11218359"/>
              <a:gd name="connsiteY159" fmla="*/ 1449781 h 1449781"/>
              <a:gd name="connsiteX160" fmla="*/ 1828014 w 11218359"/>
              <a:gd name="connsiteY160" fmla="*/ 1449781 h 1449781"/>
              <a:gd name="connsiteX161" fmla="*/ 1839454 w 11218359"/>
              <a:gd name="connsiteY161" fmla="*/ 1449781 h 1449781"/>
              <a:gd name="connsiteX162" fmla="*/ 1850893 w 11218359"/>
              <a:gd name="connsiteY162" fmla="*/ 1449781 h 1449781"/>
              <a:gd name="connsiteX163" fmla="*/ 1862333 w 11218359"/>
              <a:gd name="connsiteY163" fmla="*/ 1449781 h 1449781"/>
              <a:gd name="connsiteX164" fmla="*/ 1873772 w 11218359"/>
              <a:gd name="connsiteY164" fmla="*/ 1449781 h 1449781"/>
              <a:gd name="connsiteX165" fmla="*/ 1885212 w 11218359"/>
              <a:gd name="connsiteY165" fmla="*/ 1449781 h 1449781"/>
              <a:gd name="connsiteX166" fmla="*/ 1896651 w 11218359"/>
              <a:gd name="connsiteY166" fmla="*/ 1449781 h 1449781"/>
              <a:gd name="connsiteX167" fmla="*/ 1908091 w 11218359"/>
              <a:gd name="connsiteY167" fmla="*/ 1449781 h 1449781"/>
              <a:gd name="connsiteX168" fmla="*/ 1919531 w 11218359"/>
              <a:gd name="connsiteY168" fmla="*/ 1449781 h 1449781"/>
              <a:gd name="connsiteX169" fmla="*/ 1930970 w 11218359"/>
              <a:gd name="connsiteY169" fmla="*/ 1449781 h 1449781"/>
              <a:gd name="connsiteX170" fmla="*/ 1942409 w 11218359"/>
              <a:gd name="connsiteY170" fmla="*/ 1449781 h 1449781"/>
              <a:gd name="connsiteX171" fmla="*/ 1953849 w 11218359"/>
              <a:gd name="connsiteY171" fmla="*/ 1449781 h 1449781"/>
              <a:gd name="connsiteX172" fmla="*/ 1965289 w 11218359"/>
              <a:gd name="connsiteY172" fmla="*/ 1449781 h 1449781"/>
              <a:gd name="connsiteX173" fmla="*/ 1976728 w 11218359"/>
              <a:gd name="connsiteY173" fmla="*/ 1449781 h 1449781"/>
              <a:gd name="connsiteX174" fmla="*/ 1988168 w 11218359"/>
              <a:gd name="connsiteY174" fmla="*/ 1449781 h 1449781"/>
              <a:gd name="connsiteX175" fmla="*/ 1999607 w 11218359"/>
              <a:gd name="connsiteY175" fmla="*/ 1449781 h 1449781"/>
              <a:gd name="connsiteX176" fmla="*/ 2011047 w 11218359"/>
              <a:gd name="connsiteY176" fmla="*/ 1449781 h 1449781"/>
              <a:gd name="connsiteX177" fmla="*/ 2022486 w 11218359"/>
              <a:gd name="connsiteY177" fmla="*/ 1449781 h 1449781"/>
              <a:gd name="connsiteX178" fmla="*/ 2033926 w 11218359"/>
              <a:gd name="connsiteY178" fmla="*/ 1449781 h 1449781"/>
              <a:gd name="connsiteX179" fmla="*/ 2045365 w 11218359"/>
              <a:gd name="connsiteY179" fmla="*/ 1449781 h 1449781"/>
              <a:gd name="connsiteX180" fmla="*/ 2056805 w 11218359"/>
              <a:gd name="connsiteY180" fmla="*/ 1449781 h 1449781"/>
              <a:gd name="connsiteX181" fmla="*/ 2068244 w 11218359"/>
              <a:gd name="connsiteY181" fmla="*/ 1449781 h 1449781"/>
              <a:gd name="connsiteX182" fmla="*/ 2079684 w 11218359"/>
              <a:gd name="connsiteY182" fmla="*/ 1449781 h 1449781"/>
              <a:gd name="connsiteX183" fmla="*/ 2091123 w 11218359"/>
              <a:gd name="connsiteY183" fmla="*/ 1449781 h 1449781"/>
              <a:gd name="connsiteX184" fmla="*/ 2102563 w 11218359"/>
              <a:gd name="connsiteY184" fmla="*/ 1449781 h 1449781"/>
              <a:gd name="connsiteX185" fmla="*/ 2114002 w 11218359"/>
              <a:gd name="connsiteY185" fmla="*/ 1449781 h 1449781"/>
              <a:gd name="connsiteX186" fmla="*/ 2125442 w 11218359"/>
              <a:gd name="connsiteY186" fmla="*/ 1449781 h 1449781"/>
              <a:gd name="connsiteX187" fmla="*/ 2136882 w 11218359"/>
              <a:gd name="connsiteY187" fmla="*/ 1449781 h 1449781"/>
              <a:gd name="connsiteX188" fmla="*/ 2148321 w 11218359"/>
              <a:gd name="connsiteY188" fmla="*/ 1449781 h 1449781"/>
              <a:gd name="connsiteX189" fmla="*/ 2159760 w 11218359"/>
              <a:gd name="connsiteY189" fmla="*/ 1449781 h 1449781"/>
              <a:gd name="connsiteX190" fmla="*/ 2171200 w 11218359"/>
              <a:gd name="connsiteY190" fmla="*/ 1449781 h 1449781"/>
              <a:gd name="connsiteX191" fmla="*/ 2182640 w 11218359"/>
              <a:gd name="connsiteY191" fmla="*/ 1449781 h 1449781"/>
              <a:gd name="connsiteX192" fmla="*/ 2194079 w 11218359"/>
              <a:gd name="connsiteY192" fmla="*/ 1449781 h 1449781"/>
              <a:gd name="connsiteX193" fmla="*/ 2205519 w 11218359"/>
              <a:gd name="connsiteY193" fmla="*/ 1449781 h 1449781"/>
              <a:gd name="connsiteX194" fmla="*/ 2216958 w 11218359"/>
              <a:gd name="connsiteY194" fmla="*/ 1449781 h 1449781"/>
              <a:gd name="connsiteX195" fmla="*/ 2228393 w 11218359"/>
              <a:gd name="connsiteY195" fmla="*/ 1449781 h 1449781"/>
              <a:gd name="connsiteX196" fmla="*/ 2239837 w 11218359"/>
              <a:gd name="connsiteY196" fmla="*/ 1449781 h 1449781"/>
              <a:gd name="connsiteX197" fmla="*/ 2251272 w 11218359"/>
              <a:gd name="connsiteY197" fmla="*/ 1449781 h 1449781"/>
              <a:gd name="connsiteX198" fmla="*/ 2262716 w 11218359"/>
              <a:gd name="connsiteY198" fmla="*/ 1449781 h 1449781"/>
              <a:gd name="connsiteX199" fmla="*/ 2274151 w 11218359"/>
              <a:gd name="connsiteY199" fmla="*/ 1449781 h 1449781"/>
              <a:gd name="connsiteX200" fmla="*/ 2285591 w 11218359"/>
              <a:gd name="connsiteY200" fmla="*/ 1449781 h 1449781"/>
              <a:gd name="connsiteX201" fmla="*/ 2297030 w 11218359"/>
              <a:gd name="connsiteY201" fmla="*/ 1449781 h 1449781"/>
              <a:gd name="connsiteX202" fmla="*/ 2308470 w 11218359"/>
              <a:gd name="connsiteY202" fmla="*/ 1449781 h 1449781"/>
              <a:gd name="connsiteX203" fmla="*/ 2319909 w 11218359"/>
              <a:gd name="connsiteY203" fmla="*/ 1449781 h 1449781"/>
              <a:gd name="connsiteX204" fmla="*/ 2331349 w 11218359"/>
              <a:gd name="connsiteY204" fmla="*/ 1449781 h 1449781"/>
              <a:gd name="connsiteX205" fmla="*/ 2342788 w 11218359"/>
              <a:gd name="connsiteY205" fmla="*/ 1449781 h 1449781"/>
              <a:gd name="connsiteX206" fmla="*/ 2354228 w 11218359"/>
              <a:gd name="connsiteY206" fmla="*/ 1449781 h 1449781"/>
              <a:gd name="connsiteX207" fmla="*/ 2365667 w 11218359"/>
              <a:gd name="connsiteY207" fmla="*/ 1449781 h 1449781"/>
              <a:gd name="connsiteX208" fmla="*/ 2377107 w 11218359"/>
              <a:gd name="connsiteY208" fmla="*/ 1449781 h 1449781"/>
              <a:gd name="connsiteX209" fmla="*/ 2388546 w 11218359"/>
              <a:gd name="connsiteY209" fmla="*/ 1449781 h 1449781"/>
              <a:gd name="connsiteX210" fmla="*/ 2399986 w 11218359"/>
              <a:gd name="connsiteY210" fmla="*/ 1449781 h 1449781"/>
              <a:gd name="connsiteX211" fmla="*/ 2411425 w 11218359"/>
              <a:gd name="connsiteY211" fmla="*/ 1449781 h 1449781"/>
              <a:gd name="connsiteX212" fmla="*/ 2422865 w 11218359"/>
              <a:gd name="connsiteY212" fmla="*/ 1449781 h 1449781"/>
              <a:gd name="connsiteX213" fmla="*/ 2434304 w 11218359"/>
              <a:gd name="connsiteY213" fmla="*/ 1449781 h 1449781"/>
              <a:gd name="connsiteX214" fmla="*/ 2445744 w 11218359"/>
              <a:gd name="connsiteY214" fmla="*/ 1449781 h 1449781"/>
              <a:gd name="connsiteX215" fmla="*/ 2457184 w 11218359"/>
              <a:gd name="connsiteY215" fmla="*/ 1449781 h 1449781"/>
              <a:gd name="connsiteX216" fmla="*/ 2468623 w 11218359"/>
              <a:gd name="connsiteY216" fmla="*/ 1449781 h 1449781"/>
              <a:gd name="connsiteX217" fmla="*/ 2480062 w 11218359"/>
              <a:gd name="connsiteY217" fmla="*/ 1449781 h 1449781"/>
              <a:gd name="connsiteX218" fmla="*/ 2491502 w 11218359"/>
              <a:gd name="connsiteY218" fmla="*/ 1449781 h 1449781"/>
              <a:gd name="connsiteX219" fmla="*/ 2502942 w 11218359"/>
              <a:gd name="connsiteY219" fmla="*/ 1449781 h 1449781"/>
              <a:gd name="connsiteX220" fmla="*/ 2514381 w 11218359"/>
              <a:gd name="connsiteY220" fmla="*/ 1449781 h 1449781"/>
              <a:gd name="connsiteX221" fmla="*/ 2525821 w 11218359"/>
              <a:gd name="connsiteY221" fmla="*/ 1449781 h 1449781"/>
              <a:gd name="connsiteX222" fmla="*/ 2537260 w 11218359"/>
              <a:gd name="connsiteY222" fmla="*/ 1449781 h 1449781"/>
              <a:gd name="connsiteX223" fmla="*/ 2548700 w 11218359"/>
              <a:gd name="connsiteY223" fmla="*/ 1449781 h 1449781"/>
              <a:gd name="connsiteX224" fmla="*/ 2560139 w 11218359"/>
              <a:gd name="connsiteY224" fmla="*/ 1449781 h 1449781"/>
              <a:gd name="connsiteX225" fmla="*/ 2571579 w 11218359"/>
              <a:gd name="connsiteY225" fmla="*/ 1449781 h 1449781"/>
              <a:gd name="connsiteX226" fmla="*/ 2583018 w 11218359"/>
              <a:gd name="connsiteY226" fmla="*/ 1449781 h 1449781"/>
              <a:gd name="connsiteX227" fmla="*/ 2594458 w 11218359"/>
              <a:gd name="connsiteY227" fmla="*/ 1449781 h 1449781"/>
              <a:gd name="connsiteX228" fmla="*/ 2605897 w 11218359"/>
              <a:gd name="connsiteY228" fmla="*/ 1449781 h 1449781"/>
              <a:gd name="connsiteX229" fmla="*/ 2617337 w 11218359"/>
              <a:gd name="connsiteY229" fmla="*/ 1449781 h 1449781"/>
              <a:gd name="connsiteX230" fmla="*/ 2628776 w 11218359"/>
              <a:gd name="connsiteY230" fmla="*/ 1449781 h 1449781"/>
              <a:gd name="connsiteX231" fmla="*/ 2640216 w 11218359"/>
              <a:gd name="connsiteY231" fmla="*/ 1449781 h 1449781"/>
              <a:gd name="connsiteX232" fmla="*/ 2651655 w 11218359"/>
              <a:gd name="connsiteY232" fmla="*/ 1449781 h 1449781"/>
              <a:gd name="connsiteX233" fmla="*/ 2663095 w 11218359"/>
              <a:gd name="connsiteY233" fmla="*/ 1449781 h 1449781"/>
              <a:gd name="connsiteX234" fmla="*/ 2674535 w 11218359"/>
              <a:gd name="connsiteY234" fmla="*/ 1449781 h 1449781"/>
              <a:gd name="connsiteX235" fmla="*/ 2685974 w 11218359"/>
              <a:gd name="connsiteY235" fmla="*/ 1449781 h 1449781"/>
              <a:gd name="connsiteX236" fmla="*/ 2697413 w 11218359"/>
              <a:gd name="connsiteY236" fmla="*/ 1449781 h 1449781"/>
              <a:gd name="connsiteX237" fmla="*/ 2708853 w 11218359"/>
              <a:gd name="connsiteY237" fmla="*/ 1449781 h 1449781"/>
              <a:gd name="connsiteX238" fmla="*/ 2720293 w 11218359"/>
              <a:gd name="connsiteY238" fmla="*/ 1449781 h 1449781"/>
              <a:gd name="connsiteX239" fmla="*/ 2731727 w 11218359"/>
              <a:gd name="connsiteY239" fmla="*/ 1449781 h 1449781"/>
              <a:gd name="connsiteX240" fmla="*/ 2743172 w 11218359"/>
              <a:gd name="connsiteY240" fmla="*/ 1449781 h 1449781"/>
              <a:gd name="connsiteX241" fmla="*/ 2754611 w 11218359"/>
              <a:gd name="connsiteY241" fmla="*/ 1449781 h 1449781"/>
              <a:gd name="connsiteX242" fmla="*/ 2766046 w 11218359"/>
              <a:gd name="connsiteY242" fmla="*/ 1449781 h 1449781"/>
              <a:gd name="connsiteX243" fmla="*/ 2777490 w 11218359"/>
              <a:gd name="connsiteY243" fmla="*/ 1449781 h 1449781"/>
              <a:gd name="connsiteX244" fmla="*/ 2788925 w 11218359"/>
              <a:gd name="connsiteY244" fmla="*/ 1449781 h 1449781"/>
              <a:gd name="connsiteX245" fmla="*/ 2800364 w 11218359"/>
              <a:gd name="connsiteY245" fmla="*/ 1449781 h 1449781"/>
              <a:gd name="connsiteX246" fmla="*/ 2811804 w 11218359"/>
              <a:gd name="connsiteY246" fmla="*/ 1449781 h 1449781"/>
              <a:gd name="connsiteX247" fmla="*/ 2823243 w 11218359"/>
              <a:gd name="connsiteY247" fmla="*/ 1449781 h 1449781"/>
              <a:gd name="connsiteX248" fmla="*/ 2834683 w 11218359"/>
              <a:gd name="connsiteY248" fmla="*/ 1449781 h 1449781"/>
              <a:gd name="connsiteX249" fmla="*/ 2846123 w 11218359"/>
              <a:gd name="connsiteY249" fmla="*/ 1449781 h 1449781"/>
              <a:gd name="connsiteX250" fmla="*/ 2857562 w 11218359"/>
              <a:gd name="connsiteY250" fmla="*/ 1449781 h 1449781"/>
              <a:gd name="connsiteX251" fmla="*/ 2869001 w 11218359"/>
              <a:gd name="connsiteY251" fmla="*/ 1449781 h 1449781"/>
              <a:gd name="connsiteX252" fmla="*/ 2880441 w 11218359"/>
              <a:gd name="connsiteY252" fmla="*/ 1449781 h 1449781"/>
              <a:gd name="connsiteX253" fmla="*/ 2891881 w 11218359"/>
              <a:gd name="connsiteY253" fmla="*/ 1449781 h 1449781"/>
              <a:gd name="connsiteX254" fmla="*/ 2903320 w 11218359"/>
              <a:gd name="connsiteY254" fmla="*/ 1449781 h 1449781"/>
              <a:gd name="connsiteX255" fmla="*/ 2914760 w 11218359"/>
              <a:gd name="connsiteY255" fmla="*/ 1449781 h 1449781"/>
              <a:gd name="connsiteX256" fmla="*/ 2926199 w 11218359"/>
              <a:gd name="connsiteY256" fmla="*/ 1449781 h 1449781"/>
              <a:gd name="connsiteX257" fmla="*/ 2937639 w 11218359"/>
              <a:gd name="connsiteY257" fmla="*/ 1449781 h 1449781"/>
              <a:gd name="connsiteX258" fmla="*/ 2949078 w 11218359"/>
              <a:gd name="connsiteY258" fmla="*/ 1449781 h 1449781"/>
              <a:gd name="connsiteX259" fmla="*/ 2960518 w 11218359"/>
              <a:gd name="connsiteY259" fmla="*/ 1449781 h 1449781"/>
              <a:gd name="connsiteX260" fmla="*/ 2971957 w 11218359"/>
              <a:gd name="connsiteY260" fmla="*/ 1449781 h 1449781"/>
              <a:gd name="connsiteX261" fmla="*/ 2983397 w 11218359"/>
              <a:gd name="connsiteY261" fmla="*/ 1449781 h 1449781"/>
              <a:gd name="connsiteX262" fmla="*/ 2994837 w 11218359"/>
              <a:gd name="connsiteY262" fmla="*/ 1449781 h 1449781"/>
              <a:gd name="connsiteX263" fmla="*/ 3006276 w 11218359"/>
              <a:gd name="connsiteY263" fmla="*/ 1449781 h 1449781"/>
              <a:gd name="connsiteX264" fmla="*/ 3017715 w 11218359"/>
              <a:gd name="connsiteY264" fmla="*/ 1449781 h 1449781"/>
              <a:gd name="connsiteX265" fmla="*/ 3029155 w 11218359"/>
              <a:gd name="connsiteY265" fmla="*/ 1449781 h 1449781"/>
              <a:gd name="connsiteX266" fmla="*/ 3040594 w 11218359"/>
              <a:gd name="connsiteY266" fmla="*/ 1449781 h 1449781"/>
              <a:gd name="connsiteX267" fmla="*/ 3052034 w 11218359"/>
              <a:gd name="connsiteY267" fmla="*/ 1449781 h 1449781"/>
              <a:gd name="connsiteX268" fmla="*/ 3063474 w 11218359"/>
              <a:gd name="connsiteY268" fmla="*/ 1449781 h 1449781"/>
              <a:gd name="connsiteX269" fmla="*/ 3074913 w 11218359"/>
              <a:gd name="connsiteY269" fmla="*/ 1449781 h 1449781"/>
              <a:gd name="connsiteX270" fmla="*/ 3086352 w 11218359"/>
              <a:gd name="connsiteY270" fmla="*/ 1449781 h 1449781"/>
              <a:gd name="connsiteX271" fmla="*/ 3097792 w 11218359"/>
              <a:gd name="connsiteY271" fmla="*/ 1449781 h 1449781"/>
              <a:gd name="connsiteX272" fmla="*/ 3109232 w 11218359"/>
              <a:gd name="connsiteY272" fmla="*/ 1449781 h 1449781"/>
              <a:gd name="connsiteX273" fmla="*/ 3120671 w 11218359"/>
              <a:gd name="connsiteY273" fmla="*/ 1449781 h 1449781"/>
              <a:gd name="connsiteX274" fmla="*/ 3132111 w 11218359"/>
              <a:gd name="connsiteY274" fmla="*/ 1449781 h 1449781"/>
              <a:gd name="connsiteX275" fmla="*/ 3143550 w 11218359"/>
              <a:gd name="connsiteY275" fmla="*/ 1449781 h 1449781"/>
              <a:gd name="connsiteX276" fmla="*/ 3154990 w 11218359"/>
              <a:gd name="connsiteY276" fmla="*/ 1449781 h 1449781"/>
              <a:gd name="connsiteX277" fmla="*/ 3166429 w 11218359"/>
              <a:gd name="connsiteY277" fmla="*/ 1449781 h 1449781"/>
              <a:gd name="connsiteX278" fmla="*/ 3177869 w 11218359"/>
              <a:gd name="connsiteY278" fmla="*/ 1449781 h 1449781"/>
              <a:gd name="connsiteX279" fmla="*/ 3189308 w 11218359"/>
              <a:gd name="connsiteY279" fmla="*/ 1449781 h 1449781"/>
              <a:gd name="connsiteX280" fmla="*/ 3200748 w 11218359"/>
              <a:gd name="connsiteY280" fmla="*/ 1449781 h 1449781"/>
              <a:gd name="connsiteX281" fmla="*/ 3212187 w 11218359"/>
              <a:gd name="connsiteY281" fmla="*/ 1449781 h 1449781"/>
              <a:gd name="connsiteX282" fmla="*/ 3223627 w 11218359"/>
              <a:gd name="connsiteY282" fmla="*/ 1449781 h 1449781"/>
              <a:gd name="connsiteX283" fmla="*/ 3235066 w 11218359"/>
              <a:gd name="connsiteY283" fmla="*/ 1449781 h 1449781"/>
              <a:gd name="connsiteX284" fmla="*/ 3246501 w 11218359"/>
              <a:gd name="connsiteY284" fmla="*/ 1449781 h 1449781"/>
              <a:gd name="connsiteX285" fmla="*/ 3257945 w 11218359"/>
              <a:gd name="connsiteY285" fmla="*/ 1449781 h 1449781"/>
              <a:gd name="connsiteX286" fmla="*/ 3269385 w 11218359"/>
              <a:gd name="connsiteY286" fmla="*/ 1449781 h 1449781"/>
              <a:gd name="connsiteX287" fmla="*/ 3280825 w 11218359"/>
              <a:gd name="connsiteY287" fmla="*/ 1449781 h 1449781"/>
              <a:gd name="connsiteX288" fmla="*/ 3292264 w 11218359"/>
              <a:gd name="connsiteY288" fmla="*/ 1449781 h 1449781"/>
              <a:gd name="connsiteX289" fmla="*/ 3303699 w 11218359"/>
              <a:gd name="connsiteY289" fmla="*/ 1449781 h 1449781"/>
              <a:gd name="connsiteX290" fmla="*/ 3315143 w 11218359"/>
              <a:gd name="connsiteY290" fmla="*/ 1449781 h 1449781"/>
              <a:gd name="connsiteX291" fmla="*/ 3326578 w 11218359"/>
              <a:gd name="connsiteY291" fmla="*/ 1449781 h 1449781"/>
              <a:gd name="connsiteX292" fmla="*/ 3338017 w 11218359"/>
              <a:gd name="connsiteY292" fmla="*/ 1449781 h 1449781"/>
              <a:gd name="connsiteX293" fmla="*/ 3349457 w 11218359"/>
              <a:gd name="connsiteY293" fmla="*/ 1449781 h 1449781"/>
              <a:gd name="connsiteX294" fmla="*/ 3360896 w 11218359"/>
              <a:gd name="connsiteY294" fmla="*/ 1449781 h 1449781"/>
              <a:gd name="connsiteX295" fmla="*/ 3372336 w 11218359"/>
              <a:gd name="connsiteY295" fmla="*/ 1449781 h 1449781"/>
              <a:gd name="connsiteX296" fmla="*/ 3383776 w 11218359"/>
              <a:gd name="connsiteY296" fmla="*/ 1449781 h 1449781"/>
              <a:gd name="connsiteX297" fmla="*/ 3395215 w 11218359"/>
              <a:gd name="connsiteY297" fmla="*/ 1449781 h 1449781"/>
              <a:gd name="connsiteX298" fmla="*/ 3406654 w 11218359"/>
              <a:gd name="connsiteY298" fmla="*/ 1449781 h 1449781"/>
              <a:gd name="connsiteX299" fmla="*/ 3418094 w 11218359"/>
              <a:gd name="connsiteY299" fmla="*/ 1449781 h 1449781"/>
              <a:gd name="connsiteX300" fmla="*/ 3429534 w 11218359"/>
              <a:gd name="connsiteY300" fmla="*/ 1449781 h 1449781"/>
              <a:gd name="connsiteX301" fmla="*/ 3440973 w 11218359"/>
              <a:gd name="connsiteY301" fmla="*/ 1449781 h 1449781"/>
              <a:gd name="connsiteX302" fmla="*/ 3452413 w 11218359"/>
              <a:gd name="connsiteY302" fmla="*/ 1449781 h 1449781"/>
              <a:gd name="connsiteX303" fmla="*/ 3463852 w 11218359"/>
              <a:gd name="connsiteY303" fmla="*/ 1449781 h 1449781"/>
              <a:gd name="connsiteX304" fmla="*/ 3475292 w 11218359"/>
              <a:gd name="connsiteY304" fmla="*/ 1449781 h 1449781"/>
              <a:gd name="connsiteX305" fmla="*/ 3486731 w 11218359"/>
              <a:gd name="connsiteY305" fmla="*/ 1449781 h 1449781"/>
              <a:gd name="connsiteX306" fmla="*/ 3498171 w 11218359"/>
              <a:gd name="connsiteY306" fmla="*/ 1449781 h 1449781"/>
              <a:gd name="connsiteX307" fmla="*/ 3509610 w 11218359"/>
              <a:gd name="connsiteY307" fmla="*/ 1449781 h 1449781"/>
              <a:gd name="connsiteX308" fmla="*/ 3521050 w 11218359"/>
              <a:gd name="connsiteY308" fmla="*/ 1449781 h 1449781"/>
              <a:gd name="connsiteX309" fmla="*/ 3532489 w 11218359"/>
              <a:gd name="connsiteY309" fmla="*/ 1449781 h 1449781"/>
              <a:gd name="connsiteX310" fmla="*/ 3543929 w 11218359"/>
              <a:gd name="connsiteY310" fmla="*/ 1449781 h 1449781"/>
              <a:gd name="connsiteX311" fmla="*/ 3555368 w 11218359"/>
              <a:gd name="connsiteY311" fmla="*/ 1449781 h 1449781"/>
              <a:gd name="connsiteX312" fmla="*/ 3566808 w 11218359"/>
              <a:gd name="connsiteY312" fmla="*/ 1449781 h 1449781"/>
              <a:gd name="connsiteX313" fmla="*/ 3578247 w 11218359"/>
              <a:gd name="connsiteY313" fmla="*/ 1449781 h 1449781"/>
              <a:gd name="connsiteX314" fmla="*/ 3589687 w 11218359"/>
              <a:gd name="connsiteY314" fmla="*/ 1449781 h 1449781"/>
              <a:gd name="connsiteX315" fmla="*/ 3601127 w 11218359"/>
              <a:gd name="connsiteY315" fmla="*/ 1449781 h 1449781"/>
              <a:gd name="connsiteX316" fmla="*/ 3612566 w 11218359"/>
              <a:gd name="connsiteY316" fmla="*/ 1449781 h 1449781"/>
              <a:gd name="connsiteX317" fmla="*/ 3624005 w 11218359"/>
              <a:gd name="connsiteY317" fmla="*/ 1449781 h 1449781"/>
              <a:gd name="connsiteX318" fmla="*/ 3635445 w 11218359"/>
              <a:gd name="connsiteY318" fmla="*/ 1449781 h 1449781"/>
              <a:gd name="connsiteX319" fmla="*/ 3646885 w 11218359"/>
              <a:gd name="connsiteY319" fmla="*/ 1449781 h 1449781"/>
              <a:gd name="connsiteX320" fmla="*/ 3658324 w 11218359"/>
              <a:gd name="connsiteY320" fmla="*/ 1449781 h 1449781"/>
              <a:gd name="connsiteX321" fmla="*/ 3669764 w 11218359"/>
              <a:gd name="connsiteY321" fmla="*/ 1449781 h 1449781"/>
              <a:gd name="connsiteX322" fmla="*/ 3681203 w 11218359"/>
              <a:gd name="connsiteY322" fmla="*/ 1449781 h 1449781"/>
              <a:gd name="connsiteX323" fmla="*/ 3692643 w 11218359"/>
              <a:gd name="connsiteY323" fmla="*/ 1449781 h 1449781"/>
              <a:gd name="connsiteX324" fmla="*/ 3704082 w 11218359"/>
              <a:gd name="connsiteY324" fmla="*/ 1449781 h 1449781"/>
              <a:gd name="connsiteX325" fmla="*/ 3715522 w 11218359"/>
              <a:gd name="connsiteY325" fmla="*/ 1449781 h 1449781"/>
              <a:gd name="connsiteX326" fmla="*/ 3726961 w 11218359"/>
              <a:gd name="connsiteY326" fmla="*/ 1449781 h 1449781"/>
              <a:gd name="connsiteX327" fmla="*/ 3738401 w 11218359"/>
              <a:gd name="connsiteY327" fmla="*/ 1449781 h 1449781"/>
              <a:gd name="connsiteX328" fmla="*/ 3749840 w 11218359"/>
              <a:gd name="connsiteY328" fmla="*/ 1449781 h 1449781"/>
              <a:gd name="connsiteX329" fmla="*/ 3761280 w 11218359"/>
              <a:gd name="connsiteY329" fmla="*/ 1449781 h 1449781"/>
              <a:gd name="connsiteX330" fmla="*/ 3772719 w 11218359"/>
              <a:gd name="connsiteY330" fmla="*/ 1449781 h 1449781"/>
              <a:gd name="connsiteX331" fmla="*/ 3784154 w 11218359"/>
              <a:gd name="connsiteY331" fmla="*/ 1449781 h 1449781"/>
              <a:gd name="connsiteX332" fmla="*/ 3795598 w 11218359"/>
              <a:gd name="connsiteY332" fmla="*/ 1449781 h 1449781"/>
              <a:gd name="connsiteX333" fmla="*/ 3807033 w 11218359"/>
              <a:gd name="connsiteY333" fmla="*/ 1449781 h 1449781"/>
              <a:gd name="connsiteX334" fmla="*/ 3818473 w 11218359"/>
              <a:gd name="connsiteY334" fmla="*/ 1449781 h 1449781"/>
              <a:gd name="connsiteX335" fmla="*/ 3829917 w 11218359"/>
              <a:gd name="connsiteY335" fmla="*/ 1449781 h 1449781"/>
              <a:gd name="connsiteX336" fmla="*/ 3841352 w 11218359"/>
              <a:gd name="connsiteY336" fmla="*/ 1449781 h 1449781"/>
              <a:gd name="connsiteX337" fmla="*/ 3852791 w 11218359"/>
              <a:gd name="connsiteY337" fmla="*/ 1449781 h 1449781"/>
              <a:gd name="connsiteX338" fmla="*/ 3864231 w 11218359"/>
              <a:gd name="connsiteY338" fmla="*/ 1449781 h 1449781"/>
              <a:gd name="connsiteX339" fmla="*/ 3875670 w 11218359"/>
              <a:gd name="connsiteY339" fmla="*/ 1449781 h 1449781"/>
              <a:gd name="connsiteX340" fmla="*/ 3887110 w 11218359"/>
              <a:gd name="connsiteY340" fmla="*/ 1449781 h 1449781"/>
              <a:gd name="connsiteX341" fmla="*/ 3898549 w 11218359"/>
              <a:gd name="connsiteY341" fmla="*/ 1449781 h 1449781"/>
              <a:gd name="connsiteX342" fmla="*/ 3909989 w 11218359"/>
              <a:gd name="connsiteY342" fmla="*/ 1449781 h 1449781"/>
              <a:gd name="connsiteX343" fmla="*/ 3921447 w 11218359"/>
              <a:gd name="connsiteY343" fmla="*/ 1449781 h 1449781"/>
              <a:gd name="connsiteX344" fmla="*/ 3932878 w 11218359"/>
              <a:gd name="connsiteY344" fmla="*/ 1449781 h 1449781"/>
              <a:gd name="connsiteX345" fmla="*/ 3944307 w 11218359"/>
              <a:gd name="connsiteY345" fmla="*/ 1449781 h 1449781"/>
              <a:gd name="connsiteX346" fmla="*/ 3955737 w 11218359"/>
              <a:gd name="connsiteY346" fmla="*/ 1449781 h 1449781"/>
              <a:gd name="connsiteX347" fmla="*/ 3967167 w 11218359"/>
              <a:gd name="connsiteY347" fmla="*/ 1449781 h 1449781"/>
              <a:gd name="connsiteX348" fmla="*/ 3978645 w 11218359"/>
              <a:gd name="connsiteY348" fmla="*/ 1449781 h 1449781"/>
              <a:gd name="connsiteX349" fmla="*/ 3990075 w 11218359"/>
              <a:gd name="connsiteY349" fmla="*/ 1449781 h 1449781"/>
              <a:gd name="connsiteX350" fmla="*/ 4001505 w 11218359"/>
              <a:gd name="connsiteY350" fmla="*/ 1449781 h 1449781"/>
              <a:gd name="connsiteX351" fmla="*/ 4012935 w 11218359"/>
              <a:gd name="connsiteY351" fmla="*/ 1449781 h 1449781"/>
              <a:gd name="connsiteX352" fmla="*/ 4024365 w 11218359"/>
              <a:gd name="connsiteY352" fmla="*/ 1449781 h 1449781"/>
              <a:gd name="connsiteX353" fmla="*/ 4035843 w 11218359"/>
              <a:gd name="connsiteY353" fmla="*/ 1449781 h 1449781"/>
              <a:gd name="connsiteX354" fmla="*/ 4047273 w 11218359"/>
              <a:gd name="connsiteY354" fmla="*/ 1449781 h 1449781"/>
              <a:gd name="connsiteX355" fmla="*/ 4058702 w 11218359"/>
              <a:gd name="connsiteY355" fmla="*/ 1449781 h 1449781"/>
              <a:gd name="connsiteX356" fmla="*/ 4070133 w 11218359"/>
              <a:gd name="connsiteY356" fmla="*/ 1449781 h 1449781"/>
              <a:gd name="connsiteX357" fmla="*/ 4081563 w 11218359"/>
              <a:gd name="connsiteY357" fmla="*/ 1449781 h 1449781"/>
              <a:gd name="connsiteX358" fmla="*/ 4093040 w 11218359"/>
              <a:gd name="connsiteY358" fmla="*/ 1449781 h 1449781"/>
              <a:gd name="connsiteX359" fmla="*/ 4104471 w 11218359"/>
              <a:gd name="connsiteY359" fmla="*/ 1449781 h 1449781"/>
              <a:gd name="connsiteX360" fmla="*/ 4115900 w 11218359"/>
              <a:gd name="connsiteY360" fmla="*/ 1449781 h 1449781"/>
              <a:gd name="connsiteX361" fmla="*/ 4127330 w 11218359"/>
              <a:gd name="connsiteY361" fmla="*/ 1449781 h 1449781"/>
              <a:gd name="connsiteX362" fmla="*/ 4138760 w 11218359"/>
              <a:gd name="connsiteY362" fmla="*/ 1449781 h 1449781"/>
              <a:gd name="connsiteX363" fmla="*/ 4150238 w 11218359"/>
              <a:gd name="connsiteY363" fmla="*/ 1449781 h 1449781"/>
              <a:gd name="connsiteX364" fmla="*/ 4161668 w 11218359"/>
              <a:gd name="connsiteY364" fmla="*/ 1449781 h 1449781"/>
              <a:gd name="connsiteX365" fmla="*/ 4173098 w 11218359"/>
              <a:gd name="connsiteY365" fmla="*/ 1449781 h 1449781"/>
              <a:gd name="connsiteX366" fmla="*/ 4184528 w 11218359"/>
              <a:gd name="connsiteY366" fmla="*/ 1449781 h 1449781"/>
              <a:gd name="connsiteX367" fmla="*/ 4195958 w 11218359"/>
              <a:gd name="connsiteY367" fmla="*/ 1449781 h 1449781"/>
              <a:gd name="connsiteX368" fmla="*/ 4207436 w 11218359"/>
              <a:gd name="connsiteY368" fmla="*/ 1449781 h 1449781"/>
              <a:gd name="connsiteX369" fmla="*/ 4218865 w 11218359"/>
              <a:gd name="connsiteY369" fmla="*/ 1449781 h 1449781"/>
              <a:gd name="connsiteX370" fmla="*/ 4230296 w 11218359"/>
              <a:gd name="connsiteY370" fmla="*/ 1449781 h 1449781"/>
              <a:gd name="connsiteX371" fmla="*/ 4241726 w 11218359"/>
              <a:gd name="connsiteY371" fmla="*/ 1449781 h 1449781"/>
              <a:gd name="connsiteX372" fmla="*/ 4253156 w 11218359"/>
              <a:gd name="connsiteY372" fmla="*/ 1449781 h 1449781"/>
              <a:gd name="connsiteX373" fmla="*/ 4264634 w 11218359"/>
              <a:gd name="connsiteY373" fmla="*/ 1449781 h 1449781"/>
              <a:gd name="connsiteX374" fmla="*/ 4276063 w 11218359"/>
              <a:gd name="connsiteY374" fmla="*/ 1449781 h 1449781"/>
              <a:gd name="connsiteX375" fmla="*/ 4287493 w 11218359"/>
              <a:gd name="connsiteY375" fmla="*/ 1449781 h 1449781"/>
              <a:gd name="connsiteX376" fmla="*/ 4298923 w 11218359"/>
              <a:gd name="connsiteY376" fmla="*/ 1449781 h 1449781"/>
              <a:gd name="connsiteX377" fmla="*/ 4310353 w 11218359"/>
              <a:gd name="connsiteY377" fmla="*/ 1449781 h 1449781"/>
              <a:gd name="connsiteX378" fmla="*/ 4321831 w 11218359"/>
              <a:gd name="connsiteY378" fmla="*/ 1449781 h 1449781"/>
              <a:gd name="connsiteX379" fmla="*/ 4333261 w 11218359"/>
              <a:gd name="connsiteY379" fmla="*/ 1449781 h 1449781"/>
              <a:gd name="connsiteX380" fmla="*/ 4344691 w 11218359"/>
              <a:gd name="connsiteY380" fmla="*/ 1449781 h 1449781"/>
              <a:gd name="connsiteX381" fmla="*/ 4356121 w 11218359"/>
              <a:gd name="connsiteY381" fmla="*/ 1449781 h 1449781"/>
              <a:gd name="connsiteX382" fmla="*/ 4367551 w 11218359"/>
              <a:gd name="connsiteY382" fmla="*/ 1449781 h 1449781"/>
              <a:gd name="connsiteX383" fmla="*/ 4379028 w 11218359"/>
              <a:gd name="connsiteY383" fmla="*/ 1449781 h 1449781"/>
              <a:gd name="connsiteX384" fmla="*/ 4390458 w 11218359"/>
              <a:gd name="connsiteY384" fmla="*/ 1449781 h 1449781"/>
              <a:gd name="connsiteX385" fmla="*/ 4401889 w 11218359"/>
              <a:gd name="connsiteY385" fmla="*/ 1449781 h 1449781"/>
              <a:gd name="connsiteX386" fmla="*/ 4413319 w 11218359"/>
              <a:gd name="connsiteY386" fmla="*/ 1449781 h 1449781"/>
              <a:gd name="connsiteX387" fmla="*/ 4424749 w 11218359"/>
              <a:gd name="connsiteY387" fmla="*/ 1449781 h 1449781"/>
              <a:gd name="connsiteX388" fmla="*/ 4436226 w 11218359"/>
              <a:gd name="connsiteY388" fmla="*/ 1449781 h 1449781"/>
              <a:gd name="connsiteX389" fmla="*/ 4447656 w 11218359"/>
              <a:gd name="connsiteY389" fmla="*/ 1449781 h 1449781"/>
              <a:gd name="connsiteX390" fmla="*/ 4459086 w 11218359"/>
              <a:gd name="connsiteY390" fmla="*/ 1449781 h 1449781"/>
              <a:gd name="connsiteX391" fmla="*/ 4470516 w 11218359"/>
              <a:gd name="connsiteY391" fmla="*/ 1449781 h 1449781"/>
              <a:gd name="connsiteX392" fmla="*/ 4481946 w 11218359"/>
              <a:gd name="connsiteY392" fmla="*/ 1449781 h 1449781"/>
              <a:gd name="connsiteX393" fmla="*/ 4493424 w 11218359"/>
              <a:gd name="connsiteY393" fmla="*/ 1449781 h 1449781"/>
              <a:gd name="connsiteX394" fmla="*/ 4504854 w 11218359"/>
              <a:gd name="connsiteY394" fmla="*/ 1449781 h 1449781"/>
              <a:gd name="connsiteX395" fmla="*/ 4516284 w 11218359"/>
              <a:gd name="connsiteY395" fmla="*/ 1449781 h 1449781"/>
              <a:gd name="connsiteX396" fmla="*/ 4527714 w 11218359"/>
              <a:gd name="connsiteY396" fmla="*/ 1449781 h 1449781"/>
              <a:gd name="connsiteX397" fmla="*/ 4539144 w 11218359"/>
              <a:gd name="connsiteY397" fmla="*/ 1449781 h 1449781"/>
              <a:gd name="connsiteX398" fmla="*/ 4550621 w 11218359"/>
              <a:gd name="connsiteY398" fmla="*/ 1449781 h 1449781"/>
              <a:gd name="connsiteX399" fmla="*/ 4562051 w 11218359"/>
              <a:gd name="connsiteY399" fmla="*/ 1449781 h 1449781"/>
              <a:gd name="connsiteX400" fmla="*/ 4573482 w 11218359"/>
              <a:gd name="connsiteY400" fmla="*/ 1449781 h 1449781"/>
              <a:gd name="connsiteX401" fmla="*/ 4584912 w 11218359"/>
              <a:gd name="connsiteY401" fmla="*/ 1449781 h 1449781"/>
              <a:gd name="connsiteX402" fmla="*/ 4596341 w 11218359"/>
              <a:gd name="connsiteY402" fmla="*/ 1449781 h 1449781"/>
              <a:gd name="connsiteX403" fmla="*/ 4607771 w 11218359"/>
              <a:gd name="connsiteY403" fmla="*/ 1449781 h 1449781"/>
              <a:gd name="connsiteX404" fmla="*/ 4619249 w 11218359"/>
              <a:gd name="connsiteY404" fmla="*/ 1449781 h 1449781"/>
              <a:gd name="connsiteX405" fmla="*/ 4630679 w 11218359"/>
              <a:gd name="connsiteY405" fmla="*/ 1449781 h 1449781"/>
              <a:gd name="connsiteX406" fmla="*/ 4642109 w 11218359"/>
              <a:gd name="connsiteY406" fmla="*/ 1449781 h 1449781"/>
              <a:gd name="connsiteX407" fmla="*/ 4653539 w 11218359"/>
              <a:gd name="connsiteY407" fmla="*/ 1449781 h 1449781"/>
              <a:gd name="connsiteX408" fmla="*/ 4664969 w 11218359"/>
              <a:gd name="connsiteY408" fmla="*/ 1449781 h 1449781"/>
              <a:gd name="connsiteX409" fmla="*/ 4676447 w 11218359"/>
              <a:gd name="connsiteY409" fmla="*/ 1449781 h 1449781"/>
              <a:gd name="connsiteX410" fmla="*/ 4687877 w 11218359"/>
              <a:gd name="connsiteY410" fmla="*/ 1449781 h 1449781"/>
              <a:gd name="connsiteX411" fmla="*/ 4699306 w 11218359"/>
              <a:gd name="connsiteY411" fmla="*/ 1449781 h 1449781"/>
              <a:gd name="connsiteX412" fmla="*/ 4710737 w 11218359"/>
              <a:gd name="connsiteY412" fmla="*/ 1449781 h 1449781"/>
              <a:gd name="connsiteX413" fmla="*/ 4722167 w 11218359"/>
              <a:gd name="connsiteY413" fmla="*/ 1449781 h 1449781"/>
              <a:gd name="connsiteX414" fmla="*/ 4733644 w 11218359"/>
              <a:gd name="connsiteY414" fmla="*/ 1449781 h 1449781"/>
              <a:gd name="connsiteX415" fmla="*/ 4745075 w 11218359"/>
              <a:gd name="connsiteY415" fmla="*/ 1449781 h 1449781"/>
              <a:gd name="connsiteX416" fmla="*/ 4756504 w 11218359"/>
              <a:gd name="connsiteY416" fmla="*/ 1449781 h 1449781"/>
              <a:gd name="connsiteX417" fmla="*/ 4767934 w 11218359"/>
              <a:gd name="connsiteY417" fmla="*/ 1449781 h 1449781"/>
              <a:gd name="connsiteX418" fmla="*/ 4779364 w 11218359"/>
              <a:gd name="connsiteY418" fmla="*/ 1449781 h 1449781"/>
              <a:gd name="connsiteX419" fmla="*/ 4790842 w 11218359"/>
              <a:gd name="connsiteY419" fmla="*/ 1449781 h 1449781"/>
              <a:gd name="connsiteX420" fmla="*/ 4802272 w 11218359"/>
              <a:gd name="connsiteY420" fmla="*/ 1449781 h 1449781"/>
              <a:gd name="connsiteX421" fmla="*/ 4813702 w 11218359"/>
              <a:gd name="connsiteY421" fmla="*/ 1449781 h 1449781"/>
              <a:gd name="connsiteX422" fmla="*/ 4825132 w 11218359"/>
              <a:gd name="connsiteY422" fmla="*/ 1449781 h 1449781"/>
              <a:gd name="connsiteX423" fmla="*/ 4836562 w 11218359"/>
              <a:gd name="connsiteY423" fmla="*/ 1449781 h 1449781"/>
              <a:gd name="connsiteX424" fmla="*/ 4848040 w 11218359"/>
              <a:gd name="connsiteY424" fmla="*/ 1449781 h 1449781"/>
              <a:gd name="connsiteX425" fmla="*/ 4859469 w 11218359"/>
              <a:gd name="connsiteY425" fmla="*/ 1449781 h 1449781"/>
              <a:gd name="connsiteX426" fmla="*/ 4870899 w 11218359"/>
              <a:gd name="connsiteY426" fmla="*/ 1449781 h 1449781"/>
              <a:gd name="connsiteX427" fmla="*/ 4882330 w 11218359"/>
              <a:gd name="connsiteY427" fmla="*/ 1449781 h 1449781"/>
              <a:gd name="connsiteX428" fmla="*/ 4893760 w 11218359"/>
              <a:gd name="connsiteY428" fmla="*/ 1449781 h 1449781"/>
              <a:gd name="connsiteX429" fmla="*/ 4905237 w 11218359"/>
              <a:gd name="connsiteY429" fmla="*/ 1449781 h 1449781"/>
              <a:gd name="connsiteX430" fmla="*/ 4916667 w 11218359"/>
              <a:gd name="connsiteY430" fmla="*/ 1449781 h 1449781"/>
              <a:gd name="connsiteX431" fmla="*/ 4928097 w 11218359"/>
              <a:gd name="connsiteY431" fmla="*/ 1449781 h 1449781"/>
              <a:gd name="connsiteX432" fmla="*/ 4939527 w 11218359"/>
              <a:gd name="connsiteY432" fmla="*/ 1449781 h 1449781"/>
              <a:gd name="connsiteX433" fmla="*/ 4950957 w 11218359"/>
              <a:gd name="connsiteY433" fmla="*/ 1449781 h 1449781"/>
              <a:gd name="connsiteX434" fmla="*/ 4962435 w 11218359"/>
              <a:gd name="connsiteY434" fmla="*/ 1449781 h 1449781"/>
              <a:gd name="connsiteX435" fmla="*/ 4973865 w 11218359"/>
              <a:gd name="connsiteY435" fmla="*/ 1449781 h 1449781"/>
              <a:gd name="connsiteX436" fmla="*/ 4985295 w 11218359"/>
              <a:gd name="connsiteY436" fmla="*/ 1449781 h 1449781"/>
              <a:gd name="connsiteX437" fmla="*/ 4996725 w 11218359"/>
              <a:gd name="connsiteY437" fmla="*/ 1449781 h 1449781"/>
              <a:gd name="connsiteX438" fmla="*/ 5008155 w 11218359"/>
              <a:gd name="connsiteY438" fmla="*/ 1449781 h 1449781"/>
              <a:gd name="connsiteX439" fmla="*/ 5019632 w 11218359"/>
              <a:gd name="connsiteY439" fmla="*/ 1449781 h 1449781"/>
              <a:gd name="connsiteX440" fmla="*/ 5031062 w 11218359"/>
              <a:gd name="connsiteY440" fmla="*/ 1449781 h 1449781"/>
              <a:gd name="connsiteX441" fmla="*/ 5042492 w 11218359"/>
              <a:gd name="connsiteY441" fmla="*/ 1449781 h 1449781"/>
              <a:gd name="connsiteX442" fmla="*/ 5053923 w 11218359"/>
              <a:gd name="connsiteY442" fmla="*/ 1449781 h 1449781"/>
              <a:gd name="connsiteX443" fmla="*/ 5065353 w 11218359"/>
              <a:gd name="connsiteY443" fmla="*/ 1449781 h 1449781"/>
              <a:gd name="connsiteX444" fmla="*/ 5076830 w 11218359"/>
              <a:gd name="connsiteY444" fmla="*/ 1449781 h 1449781"/>
              <a:gd name="connsiteX445" fmla="*/ 5088260 w 11218359"/>
              <a:gd name="connsiteY445" fmla="*/ 1449781 h 1449781"/>
              <a:gd name="connsiteX446" fmla="*/ 5099690 w 11218359"/>
              <a:gd name="connsiteY446" fmla="*/ 1449781 h 1449781"/>
              <a:gd name="connsiteX447" fmla="*/ 5111120 w 11218359"/>
              <a:gd name="connsiteY447" fmla="*/ 1449781 h 1449781"/>
              <a:gd name="connsiteX448" fmla="*/ 5122550 w 11218359"/>
              <a:gd name="connsiteY448" fmla="*/ 1449781 h 1449781"/>
              <a:gd name="connsiteX449" fmla="*/ 5134028 w 11218359"/>
              <a:gd name="connsiteY449" fmla="*/ 1449781 h 1449781"/>
              <a:gd name="connsiteX450" fmla="*/ 5145458 w 11218359"/>
              <a:gd name="connsiteY450" fmla="*/ 1449781 h 1449781"/>
              <a:gd name="connsiteX451" fmla="*/ 5156888 w 11218359"/>
              <a:gd name="connsiteY451" fmla="*/ 1449781 h 1449781"/>
              <a:gd name="connsiteX452" fmla="*/ 5168318 w 11218359"/>
              <a:gd name="connsiteY452" fmla="*/ 1449781 h 1449781"/>
              <a:gd name="connsiteX453" fmla="*/ 5179747 w 11218359"/>
              <a:gd name="connsiteY453" fmla="*/ 1449781 h 1449781"/>
              <a:gd name="connsiteX454" fmla="*/ 5191225 w 11218359"/>
              <a:gd name="connsiteY454" fmla="*/ 1449781 h 1449781"/>
              <a:gd name="connsiteX455" fmla="*/ 5202655 w 11218359"/>
              <a:gd name="connsiteY455" fmla="*/ 1449781 h 1449781"/>
              <a:gd name="connsiteX456" fmla="*/ 5214085 w 11218359"/>
              <a:gd name="connsiteY456" fmla="*/ 1449781 h 1449781"/>
              <a:gd name="connsiteX457" fmla="*/ 5225515 w 11218359"/>
              <a:gd name="connsiteY457" fmla="*/ 1449781 h 1449781"/>
              <a:gd name="connsiteX458" fmla="*/ 5236945 w 11218359"/>
              <a:gd name="connsiteY458" fmla="*/ 1449781 h 1449781"/>
              <a:gd name="connsiteX459" fmla="*/ 5248423 w 11218359"/>
              <a:gd name="connsiteY459" fmla="*/ 1449781 h 1449781"/>
              <a:gd name="connsiteX460" fmla="*/ 5259853 w 11218359"/>
              <a:gd name="connsiteY460" fmla="*/ 1449781 h 1449781"/>
              <a:gd name="connsiteX461" fmla="*/ 5271283 w 11218359"/>
              <a:gd name="connsiteY461" fmla="*/ 1449781 h 1449781"/>
              <a:gd name="connsiteX462" fmla="*/ 5282713 w 11218359"/>
              <a:gd name="connsiteY462" fmla="*/ 1449781 h 1449781"/>
              <a:gd name="connsiteX463" fmla="*/ 5294143 w 11218359"/>
              <a:gd name="connsiteY463" fmla="*/ 1449781 h 1449781"/>
              <a:gd name="connsiteX464" fmla="*/ 5305621 w 11218359"/>
              <a:gd name="connsiteY464" fmla="*/ 1449781 h 1449781"/>
              <a:gd name="connsiteX465" fmla="*/ 5317051 w 11218359"/>
              <a:gd name="connsiteY465" fmla="*/ 1449781 h 1449781"/>
              <a:gd name="connsiteX466" fmla="*/ 5328481 w 11218359"/>
              <a:gd name="connsiteY466" fmla="*/ 1449781 h 1449781"/>
              <a:gd name="connsiteX467" fmla="*/ 5339910 w 11218359"/>
              <a:gd name="connsiteY467" fmla="*/ 1449781 h 1449781"/>
              <a:gd name="connsiteX468" fmla="*/ 5351340 w 11218359"/>
              <a:gd name="connsiteY468" fmla="*/ 1449781 h 1449781"/>
              <a:gd name="connsiteX469" fmla="*/ 5362818 w 11218359"/>
              <a:gd name="connsiteY469" fmla="*/ 1449781 h 1449781"/>
              <a:gd name="connsiteX470" fmla="*/ 5374248 w 11218359"/>
              <a:gd name="connsiteY470" fmla="*/ 1449781 h 1449781"/>
              <a:gd name="connsiteX471" fmla="*/ 5385678 w 11218359"/>
              <a:gd name="connsiteY471" fmla="*/ 1449781 h 1449781"/>
              <a:gd name="connsiteX472" fmla="*/ 5397108 w 11218359"/>
              <a:gd name="connsiteY472" fmla="*/ 1449781 h 1449781"/>
              <a:gd name="connsiteX473" fmla="*/ 5408538 w 11218359"/>
              <a:gd name="connsiteY473" fmla="*/ 1449781 h 1449781"/>
              <a:gd name="connsiteX474" fmla="*/ 5420016 w 11218359"/>
              <a:gd name="connsiteY474" fmla="*/ 1449781 h 1449781"/>
              <a:gd name="connsiteX475" fmla="*/ 5431446 w 11218359"/>
              <a:gd name="connsiteY475" fmla="*/ 1449781 h 1449781"/>
              <a:gd name="connsiteX476" fmla="*/ 5442876 w 11218359"/>
              <a:gd name="connsiteY476" fmla="*/ 1449781 h 1449781"/>
              <a:gd name="connsiteX477" fmla="*/ 5454306 w 11218359"/>
              <a:gd name="connsiteY477" fmla="*/ 1449781 h 1449781"/>
              <a:gd name="connsiteX478" fmla="*/ 5465736 w 11218359"/>
              <a:gd name="connsiteY478" fmla="*/ 1449781 h 1449781"/>
              <a:gd name="connsiteX479" fmla="*/ 5477214 w 11218359"/>
              <a:gd name="connsiteY479" fmla="*/ 1449781 h 1449781"/>
              <a:gd name="connsiteX480" fmla="*/ 5488643 w 11218359"/>
              <a:gd name="connsiteY480" fmla="*/ 1449781 h 1449781"/>
              <a:gd name="connsiteX481" fmla="*/ 5500073 w 11218359"/>
              <a:gd name="connsiteY481" fmla="*/ 1449781 h 1449781"/>
              <a:gd name="connsiteX482" fmla="*/ 5511503 w 11218359"/>
              <a:gd name="connsiteY482" fmla="*/ 1449781 h 1449781"/>
              <a:gd name="connsiteX483" fmla="*/ 5522933 w 11218359"/>
              <a:gd name="connsiteY483" fmla="*/ 1449781 h 1449781"/>
              <a:gd name="connsiteX484" fmla="*/ 5534411 w 11218359"/>
              <a:gd name="connsiteY484" fmla="*/ 1449781 h 1449781"/>
              <a:gd name="connsiteX485" fmla="*/ 5545841 w 11218359"/>
              <a:gd name="connsiteY485" fmla="*/ 1449781 h 1449781"/>
              <a:gd name="connsiteX486" fmla="*/ 5557271 w 11218359"/>
              <a:gd name="connsiteY486" fmla="*/ 1449781 h 1449781"/>
              <a:gd name="connsiteX487" fmla="*/ 5568701 w 11218359"/>
              <a:gd name="connsiteY487" fmla="*/ 1449781 h 1449781"/>
              <a:gd name="connsiteX488" fmla="*/ 5580131 w 11218359"/>
              <a:gd name="connsiteY488" fmla="*/ 1449781 h 1449781"/>
              <a:gd name="connsiteX489" fmla="*/ 5591609 w 11218359"/>
              <a:gd name="connsiteY489" fmla="*/ 1449781 h 1449781"/>
              <a:gd name="connsiteX490" fmla="*/ 5603038 w 11218359"/>
              <a:gd name="connsiteY490" fmla="*/ 1449781 h 1449781"/>
              <a:gd name="connsiteX491" fmla="*/ 5614469 w 11218359"/>
              <a:gd name="connsiteY491" fmla="*/ 1449781 h 1449781"/>
              <a:gd name="connsiteX492" fmla="*/ 5625899 w 11218359"/>
              <a:gd name="connsiteY492" fmla="*/ 1449781 h 1449781"/>
              <a:gd name="connsiteX493" fmla="*/ 5637329 w 11218359"/>
              <a:gd name="connsiteY493" fmla="*/ 1449781 h 1449781"/>
              <a:gd name="connsiteX494" fmla="*/ 5648759 w 11218359"/>
              <a:gd name="connsiteY494" fmla="*/ 1449781 h 1449781"/>
              <a:gd name="connsiteX495" fmla="*/ 5660236 w 11218359"/>
              <a:gd name="connsiteY495" fmla="*/ 1449781 h 1449781"/>
              <a:gd name="connsiteX496" fmla="*/ 5671666 w 11218359"/>
              <a:gd name="connsiteY496" fmla="*/ 1449781 h 1449781"/>
              <a:gd name="connsiteX497" fmla="*/ 5683096 w 11218359"/>
              <a:gd name="connsiteY497" fmla="*/ 1449781 h 1449781"/>
              <a:gd name="connsiteX498" fmla="*/ 5694526 w 11218359"/>
              <a:gd name="connsiteY498" fmla="*/ 1449781 h 1449781"/>
              <a:gd name="connsiteX499" fmla="*/ 5705956 w 11218359"/>
              <a:gd name="connsiteY499" fmla="*/ 1449781 h 1449781"/>
              <a:gd name="connsiteX500" fmla="*/ 5717434 w 11218359"/>
              <a:gd name="connsiteY500" fmla="*/ 1449781 h 1449781"/>
              <a:gd name="connsiteX501" fmla="*/ 5728864 w 11218359"/>
              <a:gd name="connsiteY501" fmla="*/ 1449781 h 1449781"/>
              <a:gd name="connsiteX502" fmla="*/ 5740294 w 11218359"/>
              <a:gd name="connsiteY502" fmla="*/ 1449781 h 1449781"/>
              <a:gd name="connsiteX503" fmla="*/ 5751724 w 11218359"/>
              <a:gd name="connsiteY503" fmla="*/ 1449781 h 1449781"/>
              <a:gd name="connsiteX504" fmla="*/ 5763154 w 11218359"/>
              <a:gd name="connsiteY504" fmla="*/ 1449781 h 1449781"/>
              <a:gd name="connsiteX505" fmla="*/ 5774631 w 11218359"/>
              <a:gd name="connsiteY505" fmla="*/ 1449781 h 1449781"/>
              <a:gd name="connsiteX506" fmla="*/ 5786062 w 11218359"/>
              <a:gd name="connsiteY506" fmla="*/ 1449781 h 1449781"/>
              <a:gd name="connsiteX507" fmla="*/ 5797492 w 11218359"/>
              <a:gd name="connsiteY507" fmla="*/ 1449781 h 1449781"/>
              <a:gd name="connsiteX508" fmla="*/ 5808921 w 11218359"/>
              <a:gd name="connsiteY508" fmla="*/ 1449781 h 1449781"/>
              <a:gd name="connsiteX509" fmla="*/ 5820351 w 11218359"/>
              <a:gd name="connsiteY509" fmla="*/ 1449781 h 1449781"/>
              <a:gd name="connsiteX510" fmla="*/ 5831829 w 11218359"/>
              <a:gd name="connsiteY510" fmla="*/ 1449781 h 1449781"/>
              <a:gd name="connsiteX511" fmla="*/ 5843259 w 11218359"/>
              <a:gd name="connsiteY511" fmla="*/ 1449781 h 1449781"/>
              <a:gd name="connsiteX512" fmla="*/ 5854689 w 11218359"/>
              <a:gd name="connsiteY512" fmla="*/ 1449781 h 1449781"/>
              <a:gd name="connsiteX513" fmla="*/ 5866119 w 11218359"/>
              <a:gd name="connsiteY513" fmla="*/ 1449781 h 1449781"/>
              <a:gd name="connsiteX514" fmla="*/ 5877549 w 11218359"/>
              <a:gd name="connsiteY514" fmla="*/ 1449781 h 1449781"/>
              <a:gd name="connsiteX515" fmla="*/ 5889027 w 11218359"/>
              <a:gd name="connsiteY515" fmla="*/ 1449781 h 1449781"/>
              <a:gd name="connsiteX516" fmla="*/ 5900457 w 11218359"/>
              <a:gd name="connsiteY516" fmla="*/ 1449781 h 1449781"/>
              <a:gd name="connsiteX517" fmla="*/ 5911887 w 11218359"/>
              <a:gd name="connsiteY517" fmla="*/ 1449781 h 1449781"/>
              <a:gd name="connsiteX518" fmla="*/ 5923317 w 11218359"/>
              <a:gd name="connsiteY518" fmla="*/ 1449781 h 1449781"/>
              <a:gd name="connsiteX519" fmla="*/ 5934747 w 11218359"/>
              <a:gd name="connsiteY519" fmla="*/ 1449781 h 1449781"/>
              <a:gd name="connsiteX520" fmla="*/ 5946225 w 11218359"/>
              <a:gd name="connsiteY520" fmla="*/ 1449781 h 1449781"/>
              <a:gd name="connsiteX521" fmla="*/ 5957655 w 11218359"/>
              <a:gd name="connsiteY521" fmla="*/ 1449781 h 1449781"/>
              <a:gd name="connsiteX522" fmla="*/ 5969084 w 11218359"/>
              <a:gd name="connsiteY522" fmla="*/ 1449781 h 1449781"/>
              <a:gd name="connsiteX523" fmla="*/ 5980514 w 11218359"/>
              <a:gd name="connsiteY523" fmla="*/ 1449781 h 1449781"/>
              <a:gd name="connsiteX524" fmla="*/ 5991944 w 11218359"/>
              <a:gd name="connsiteY524" fmla="*/ 1449781 h 1449781"/>
              <a:gd name="connsiteX525" fmla="*/ 6003422 w 11218359"/>
              <a:gd name="connsiteY525" fmla="*/ 1449781 h 1449781"/>
              <a:gd name="connsiteX526" fmla="*/ 6014852 w 11218359"/>
              <a:gd name="connsiteY526" fmla="*/ 1449781 h 1449781"/>
              <a:gd name="connsiteX527" fmla="*/ 6026282 w 11218359"/>
              <a:gd name="connsiteY527" fmla="*/ 1449781 h 1449781"/>
              <a:gd name="connsiteX528" fmla="*/ 6037712 w 11218359"/>
              <a:gd name="connsiteY528" fmla="*/ 1449781 h 1449781"/>
              <a:gd name="connsiteX529" fmla="*/ 6049142 w 11218359"/>
              <a:gd name="connsiteY529" fmla="*/ 1449781 h 1449781"/>
              <a:gd name="connsiteX530" fmla="*/ 6060620 w 11218359"/>
              <a:gd name="connsiteY530" fmla="*/ 1449781 h 1449781"/>
              <a:gd name="connsiteX531" fmla="*/ 6072049 w 11218359"/>
              <a:gd name="connsiteY531" fmla="*/ 1449781 h 1449781"/>
              <a:gd name="connsiteX532" fmla="*/ 6083480 w 11218359"/>
              <a:gd name="connsiteY532" fmla="*/ 1449781 h 1449781"/>
              <a:gd name="connsiteX533" fmla="*/ 6094910 w 11218359"/>
              <a:gd name="connsiteY533" fmla="*/ 1449781 h 1449781"/>
              <a:gd name="connsiteX534" fmla="*/ 6106340 w 11218359"/>
              <a:gd name="connsiteY534" fmla="*/ 1449781 h 1449781"/>
              <a:gd name="connsiteX535" fmla="*/ 6117818 w 11218359"/>
              <a:gd name="connsiteY535" fmla="*/ 1449781 h 1449781"/>
              <a:gd name="connsiteX536" fmla="*/ 6129247 w 11218359"/>
              <a:gd name="connsiteY536" fmla="*/ 1449781 h 1449781"/>
              <a:gd name="connsiteX537" fmla="*/ 6140677 w 11218359"/>
              <a:gd name="connsiteY537" fmla="*/ 1449781 h 1449781"/>
              <a:gd name="connsiteX538" fmla="*/ 6152107 w 11218359"/>
              <a:gd name="connsiteY538" fmla="*/ 1449781 h 1449781"/>
              <a:gd name="connsiteX539" fmla="*/ 6163537 w 11218359"/>
              <a:gd name="connsiteY539" fmla="*/ 1449781 h 1449781"/>
              <a:gd name="connsiteX540" fmla="*/ 6175015 w 11218359"/>
              <a:gd name="connsiteY540" fmla="*/ 1449781 h 1449781"/>
              <a:gd name="connsiteX541" fmla="*/ 6186445 w 11218359"/>
              <a:gd name="connsiteY541" fmla="*/ 1449781 h 1449781"/>
              <a:gd name="connsiteX542" fmla="*/ 6197875 w 11218359"/>
              <a:gd name="connsiteY542" fmla="*/ 1449781 h 1449781"/>
              <a:gd name="connsiteX543" fmla="*/ 6209305 w 11218359"/>
              <a:gd name="connsiteY543" fmla="*/ 1449781 h 1449781"/>
              <a:gd name="connsiteX544" fmla="*/ 6220735 w 11218359"/>
              <a:gd name="connsiteY544" fmla="*/ 1449781 h 1449781"/>
              <a:gd name="connsiteX545" fmla="*/ 6232212 w 11218359"/>
              <a:gd name="connsiteY545" fmla="*/ 1449781 h 1449781"/>
              <a:gd name="connsiteX546" fmla="*/ 6243642 w 11218359"/>
              <a:gd name="connsiteY546" fmla="*/ 1449781 h 1449781"/>
              <a:gd name="connsiteX547" fmla="*/ 6255073 w 11218359"/>
              <a:gd name="connsiteY547" fmla="*/ 1449781 h 1449781"/>
              <a:gd name="connsiteX548" fmla="*/ 6266503 w 11218359"/>
              <a:gd name="connsiteY548" fmla="*/ 1449781 h 1449781"/>
              <a:gd name="connsiteX549" fmla="*/ 6277933 w 11218359"/>
              <a:gd name="connsiteY549" fmla="*/ 1449781 h 1449781"/>
              <a:gd name="connsiteX550" fmla="*/ 6289410 w 11218359"/>
              <a:gd name="connsiteY550" fmla="*/ 1449781 h 1449781"/>
              <a:gd name="connsiteX551" fmla="*/ 6300840 w 11218359"/>
              <a:gd name="connsiteY551" fmla="*/ 1449781 h 1449781"/>
              <a:gd name="connsiteX552" fmla="*/ 6312270 w 11218359"/>
              <a:gd name="connsiteY552" fmla="*/ 1449781 h 1449781"/>
              <a:gd name="connsiteX553" fmla="*/ 6323700 w 11218359"/>
              <a:gd name="connsiteY553" fmla="*/ 1449781 h 1449781"/>
              <a:gd name="connsiteX554" fmla="*/ 6335130 w 11218359"/>
              <a:gd name="connsiteY554" fmla="*/ 1449781 h 1449781"/>
              <a:gd name="connsiteX555" fmla="*/ 6346608 w 11218359"/>
              <a:gd name="connsiteY555" fmla="*/ 1449781 h 1449781"/>
              <a:gd name="connsiteX556" fmla="*/ 6358038 w 11218359"/>
              <a:gd name="connsiteY556" fmla="*/ 1449781 h 1449781"/>
              <a:gd name="connsiteX557" fmla="*/ 6369468 w 11218359"/>
              <a:gd name="connsiteY557" fmla="*/ 1449781 h 1449781"/>
              <a:gd name="connsiteX558" fmla="*/ 6380898 w 11218359"/>
              <a:gd name="connsiteY558" fmla="*/ 1449781 h 1449781"/>
              <a:gd name="connsiteX559" fmla="*/ 6392328 w 11218359"/>
              <a:gd name="connsiteY559" fmla="*/ 1449781 h 1449781"/>
              <a:gd name="connsiteX560" fmla="*/ 6403805 w 11218359"/>
              <a:gd name="connsiteY560" fmla="*/ 1449781 h 1449781"/>
              <a:gd name="connsiteX561" fmla="*/ 6415235 w 11218359"/>
              <a:gd name="connsiteY561" fmla="*/ 1449781 h 1449781"/>
              <a:gd name="connsiteX562" fmla="*/ 6426666 w 11218359"/>
              <a:gd name="connsiteY562" fmla="*/ 1449781 h 1449781"/>
              <a:gd name="connsiteX563" fmla="*/ 6438096 w 11218359"/>
              <a:gd name="connsiteY563" fmla="*/ 1449781 h 1449781"/>
              <a:gd name="connsiteX564" fmla="*/ 6449525 w 11218359"/>
              <a:gd name="connsiteY564" fmla="*/ 1449781 h 1449781"/>
              <a:gd name="connsiteX565" fmla="*/ 6461003 w 11218359"/>
              <a:gd name="connsiteY565" fmla="*/ 1449781 h 1449781"/>
              <a:gd name="connsiteX566" fmla="*/ 6472433 w 11218359"/>
              <a:gd name="connsiteY566" fmla="*/ 1449781 h 1449781"/>
              <a:gd name="connsiteX567" fmla="*/ 6483863 w 11218359"/>
              <a:gd name="connsiteY567" fmla="*/ 1449781 h 1449781"/>
              <a:gd name="connsiteX568" fmla="*/ 6495293 w 11218359"/>
              <a:gd name="connsiteY568" fmla="*/ 1449781 h 1449781"/>
              <a:gd name="connsiteX569" fmla="*/ 6506723 w 11218359"/>
              <a:gd name="connsiteY569" fmla="*/ 1449781 h 1449781"/>
              <a:gd name="connsiteX570" fmla="*/ 6518201 w 11218359"/>
              <a:gd name="connsiteY570" fmla="*/ 1449781 h 1449781"/>
              <a:gd name="connsiteX571" fmla="*/ 6529631 w 11218359"/>
              <a:gd name="connsiteY571" fmla="*/ 1449781 h 1449781"/>
              <a:gd name="connsiteX572" fmla="*/ 6541061 w 11218359"/>
              <a:gd name="connsiteY572" fmla="*/ 1449781 h 1449781"/>
              <a:gd name="connsiteX573" fmla="*/ 6552490 w 11218359"/>
              <a:gd name="connsiteY573" fmla="*/ 1449781 h 1449781"/>
              <a:gd name="connsiteX574" fmla="*/ 6563921 w 11218359"/>
              <a:gd name="connsiteY574" fmla="*/ 1449781 h 1449781"/>
              <a:gd name="connsiteX575" fmla="*/ 6575398 w 11218359"/>
              <a:gd name="connsiteY575" fmla="*/ 1449781 h 1449781"/>
              <a:gd name="connsiteX576" fmla="*/ 6586828 w 11218359"/>
              <a:gd name="connsiteY576" fmla="*/ 1449781 h 1449781"/>
              <a:gd name="connsiteX577" fmla="*/ 6598259 w 11218359"/>
              <a:gd name="connsiteY577" fmla="*/ 1449781 h 1449781"/>
              <a:gd name="connsiteX578" fmla="*/ 6609688 w 11218359"/>
              <a:gd name="connsiteY578" fmla="*/ 1449781 h 1449781"/>
              <a:gd name="connsiteX579" fmla="*/ 6621118 w 11218359"/>
              <a:gd name="connsiteY579" fmla="*/ 1449781 h 1449781"/>
              <a:gd name="connsiteX580" fmla="*/ 6632596 w 11218359"/>
              <a:gd name="connsiteY580" fmla="*/ 1449781 h 1449781"/>
              <a:gd name="connsiteX581" fmla="*/ 6644026 w 11218359"/>
              <a:gd name="connsiteY581" fmla="*/ 1449781 h 1449781"/>
              <a:gd name="connsiteX582" fmla="*/ 6655456 w 11218359"/>
              <a:gd name="connsiteY582" fmla="*/ 1449781 h 1449781"/>
              <a:gd name="connsiteX583" fmla="*/ 6666886 w 11218359"/>
              <a:gd name="connsiteY583" fmla="*/ 1449781 h 1449781"/>
              <a:gd name="connsiteX584" fmla="*/ 6678316 w 11218359"/>
              <a:gd name="connsiteY584" fmla="*/ 1449781 h 1449781"/>
              <a:gd name="connsiteX585" fmla="*/ 6689794 w 11218359"/>
              <a:gd name="connsiteY585" fmla="*/ 1449781 h 1449781"/>
              <a:gd name="connsiteX586" fmla="*/ 6701224 w 11218359"/>
              <a:gd name="connsiteY586" fmla="*/ 1449781 h 1449781"/>
              <a:gd name="connsiteX587" fmla="*/ 6712653 w 11218359"/>
              <a:gd name="connsiteY587" fmla="*/ 1449781 h 1449781"/>
              <a:gd name="connsiteX588" fmla="*/ 6724083 w 11218359"/>
              <a:gd name="connsiteY588" fmla="*/ 1449781 h 1449781"/>
              <a:gd name="connsiteX589" fmla="*/ 6735514 w 11218359"/>
              <a:gd name="connsiteY589" fmla="*/ 1449781 h 1449781"/>
              <a:gd name="connsiteX590" fmla="*/ 6746944 w 11218359"/>
              <a:gd name="connsiteY590" fmla="*/ 1449781 h 1449781"/>
              <a:gd name="connsiteX591" fmla="*/ 6758421 w 11218359"/>
              <a:gd name="connsiteY591" fmla="*/ 1449781 h 1449781"/>
              <a:gd name="connsiteX592" fmla="*/ 6769851 w 11218359"/>
              <a:gd name="connsiteY592" fmla="*/ 1449781 h 1449781"/>
              <a:gd name="connsiteX593" fmla="*/ 6781281 w 11218359"/>
              <a:gd name="connsiteY593" fmla="*/ 1449781 h 1449781"/>
              <a:gd name="connsiteX594" fmla="*/ 6792711 w 11218359"/>
              <a:gd name="connsiteY594" fmla="*/ 1449781 h 1449781"/>
              <a:gd name="connsiteX595" fmla="*/ 6804141 w 11218359"/>
              <a:gd name="connsiteY595" fmla="*/ 1449781 h 1449781"/>
              <a:gd name="connsiteX596" fmla="*/ 6815619 w 11218359"/>
              <a:gd name="connsiteY596" fmla="*/ 1449781 h 1449781"/>
              <a:gd name="connsiteX597" fmla="*/ 6827049 w 11218359"/>
              <a:gd name="connsiteY597" fmla="*/ 862355 h 1449781"/>
              <a:gd name="connsiteX598" fmla="*/ 6838479 w 11218359"/>
              <a:gd name="connsiteY598" fmla="*/ 154743 h 1449781"/>
              <a:gd name="connsiteX599" fmla="*/ 6849909 w 11218359"/>
              <a:gd name="connsiteY599" fmla="*/ 141222 h 1449781"/>
              <a:gd name="connsiteX600" fmla="*/ 6861339 w 11218359"/>
              <a:gd name="connsiteY600" fmla="*/ 172774 h 1449781"/>
              <a:gd name="connsiteX601" fmla="*/ 6872816 w 11218359"/>
              <a:gd name="connsiteY601" fmla="*/ 297466 h 1449781"/>
              <a:gd name="connsiteX602" fmla="*/ 6884246 w 11218359"/>
              <a:gd name="connsiteY602" fmla="*/ 685076 h 1449781"/>
              <a:gd name="connsiteX603" fmla="*/ 6895676 w 11218359"/>
              <a:gd name="connsiteY603" fmla="*/ 970526 h 1449781"/>
              <a:gd name="connsiteX604" fmla="*/ 6907107 w 11218359"/>
              <a:gd name="connsiteY604" fmla="*/ 270424 h 1449781"/>
              <a:gd name="connsiteX605" fmla="*/ 6918537 w 11218359"/>
              <a:gd name="connsiteY605" fmla="*/ 214836 h 1449781"/>
              <a:gd name="connsiteX606" fmla="*/ 6930014 w 11218359"/>
              <a:gd name="connsiteY606" fmla="*/ 136717 h 1449781"/>
              <a:gd name="connsiteX607" fmla="*/ 6941444 w 11218359"/>
              <a:gd name="connsiteY607" fmla="*/ 309486 h 1449781"/>
              <a:gd name="connsiteX608" fmla="*/ 6952874 w 11218359"/>
              <a:gd name="connsiteY608" fmla="*/ 0 h 1449781"/>
              <a:gd name="connsiteX609" fmla="*/ 6964304 w 11218359"/>
              <a:gd name="connsiteY609" fmla="*/ 566390 h 1449781"/>
              <a:gd name="connsiteX610" fmla="*/ 6975734 w 11218359"/>
              <a:gd name="connsiteY610" fmla="*/ 402631 h 1449781"/>
              <a:gd name="connsiteX611" fmla="*/ 6987212 w 11218359"/>
              <a:gd name="connsiteY611" fmla="*/ 374090 h 1449781"/>
              <a:gd name="connsiteX612" fmla="*/ 6998642 w 11218359"/>
              <a:gd name="connsiteY612" fmla="*/ 1334100 h 1449781"/>
              <a:gd name="connsiteX613" fmla="*/ 7010072 w 11218359"/>
              <a:gd name="connsiteY613" fmla="*/ 1436261 h 1449781"/>
              <a:gd name="connsiteX614" fmla="*/ 7021502 w 11218359"/>
              <a:gd name="connsiteY614" fmla="*/ 1449781 h 1449781"/>
              <a:gd name="connsiteX615" fmla="*/ 7032931 w 11218359"/>
              <a:gd name="connsiteY615" fmla="*/ 1449781 h 1449781"/>
              <a:gd name="connsiteX616" fmla="*/ 7044409 w 11218359"/>
              <a:gd name="connsiteY616" fmla="*/ 1449781 h 1449781"/>
              <a:gd name="connsiteX617" fmla="*/ 7055839 w 11218359"/>
              <a:gd name="connsiteY617" fmla="*/ 1449781 h 1449781"/>
              <a:gd name="connsiteX618" fmla="*/ 7067269 w 11218359"/>
              <a:gd name="connsiteY618" fmla="*/ 1449781 h 1449781"/>
              <a:gd name="connsiteX619" fmla="*/ 7078700 w 11218359"/>
              <a:gd name="connsiteY619" fmla="*/ 1449781 h 1449781"/>
              <a:gd name="connsiteX620" fmla="*/ 7090129 w 11218359"/>
              <a:gd name="connsiteY620" fmla="*/ 1449781 h 1449781"/>
              <a:gd name="connsiteX621" fmla="*/ 7101607 w 11218359"/>
              <a:gd name="connsiteY621" fmla="*/ 1449781 h 1449781"/>
              <a:gd name="connsiteX622" fmla="*/ 7113037 w 11218359"/>
              <a:gd name="connsiteY622" fmla="*/ 1448281 h 1449781"/>
              <a:gd name="connsiteX623" fmla="*/ 7124467 w 11218359"/>
              <a:gd name="connsiteY623" fmla="*/ 1449781 h 1449781"/>
              <a:gd name="connsiteX624" fmla="*/ 7135897 w 11218359"/>
              <a:gd name="connsiteY624" fmla="*/ 1449781 h 1449781"/>
              <a:gd name="connsiteX625" fmla="*/ 7147327 w 11218359"/>
              <a:gd name="connsiteY625" fmla="*/ 1449781 h 1449781"/>
              <a:gd name="connsiteX626" fmla="*/ 7158805 w 11218359"/>
              <a:gd name="connsiteY626" fmla="*/ 1449781 h 1449781"/>
              <a:gd name="connsiteX627" fmla="*/ 7170235 w 11218359"/>
              <a:gd name="connsiteY627" fmla="*/ 1449781 h 1449781"/>
              <a:gd name="connsiteX628" fmla="*/ 7181665 w 11218359"/>
              <a:gd name="connsiteY628" fmla="*/ 1449781 h 1449781"/>
              <a:gd name="connsiteX629" fmla="*/ 7193094 w 11218359"/>
              <a:gd name="connsiteY629" fmla="*/ 1449781 h 1449781"/>
              <a:gd name="connsiteX630" fmla="*/ 7204524 w 11218359"/>
              <a:gd name="connsiteY630" fmla="*/ 1449781 h 1449781"/>
              <a:gd name="connsiteX631" fmla="*/ 7216002 w 11218359"/>
              <a:gd name="connsiteY631" fmla="*/ 1449781 h 1449781"/>
              <a:gd name="connsiteX632" fmla="*/ 7227432 w 11218359"/>
              <a:gd name="connsiteY632" fmla="*/ 1449781 h 1449781"/>
              <a:gd name="connsiteX633" fmla="*/ 7238862 w 11218359"/>
              <a:gd name="connsiteY633" fmla="*/ 1449781 h 1449781"/>
              <a:gd name="connsiteX634" fmla="*/ 7250292 w 11218359"/>
              <a:gd name="connsiteY634" fmla="*/ 1449781 h 1449781"/>
              <a:gd name="connsiteX635" fmla="*/ 7261722 w 11218359"/>
              <a:gd name="connsiteY635" fmla="*/ 1448281 h 1449781"/>
              <a:gd name="connsiteX636" fmla="*/ 7273200 w 11218359"/>
              <a:gd name="connsiteY636" fmla="*/ 1449781 h 1449781"/>
              <a:gd name="connsiteX637" fmla="*/ 7284630 w 11218359"/>
              <a:gd name="connsiteY637" fmla="*/ 1449781 h 1449781"/>
              <a:gd name="connsiteX638" fmla="*/ 7296060 w 11218359"/>
              <a:gd name="connsiteY638" fmla="*/ 1449781 h 1449781"/>
              <a:gd name="connsiteX639" fmla="*/ 7307490 w 11218359"/>
              <a:gd name="connsiteY639" fmla="*/ 1449781 h 1449781"/>
              <a:gd name="connsiteX640" fmla="*/ 7318920 w 11218359"/>
              <a:gd name="connsiteY640" fmla="*/ 1449781 h 1449781"/>
              <a:gd name="connsiteX641" fmla="*/ 7330398 w 11218359"/>
              <a:gd name="connsiteY641" fmla="*/ 1449781 h 1449781"/>
              <a:gd name="connsiteX642" fmla="*/ 7341828 w 11218359"/>
              <a:gd name="connsiteY642" fmla="*/ 1449781 h 1449781"/>
              <a:gd name="connsiteX643" fmla="*/ 7353257 w 11218359"/>
              <a:gd name="connsiteY643" fmla="*/ 1449781 h 1449781"/>
              <a:gd name="connsiteX644" fmla="*/ 7364687 w 11218359"/>
              <a:gd name="connsiteY644" fmla="*/ 1449781 h 1449781"/>
              <a:gd name="connsiteX645" fmla="*/ 7376117 w 11218359"/>
              <a:gd name="connsiteY645" fmla="*/ 1449781 h 1449781"/>
              <a:gd name="connsiteX646" fmla="*/ 7387595 w 11218359"/>
              <a:gd name="connsiteY646" fmla="*/ 1449781 h 1449781"/>
              <a:gd name="connsiteX647" fmla="*/ 7399025 w 11218359"/>
              <a:gd name="connsiteY647" fmla="*/ 1449781 h 1449781"/>
              <a:gd name="connsiteX648" fmla="*/ 7410455 w 11218359"/>
              <a:gd name="connsiteY648" fmla="*/ 1449781 h 1449781"/>
              <a:gd name="connsiteX649" fmla="*/ 7421885 w 11218359"/>
              <a:gd name="connsiteY649" fmla="*/ 1449781 h 1449781"/>
              <a:gd name="connsiteX650" fmla="*/ 7433315 w 11218359"/>
              <a:gd name="connsiteY650" fmla="*/ 1449781 h 1449781"/>
              <a:gd name="connsiteX651" fmla="*/ 7444793 w 11218359"/>
              <a:gd name="connsiteY651" fmla="*/ 1449781 h 1449781"/>
              <a:gd name="connsiteX652" fmla="*/ 7456222 w 11218359"/>
              <a:gd name="connsiteY652" fmla="*/ 1449781 h 1449781"/>
              <a:gd name="connsiteX653" fmla="*/ 7467653 w 11218359"/>
              <a:gd name="connsiteY653" fmla="*/ 1449781 h 1449781"/>
              <a:gd name="connsiteX654" fmla="*/ 7479083 w 11218359"/>
              <a:gd name="connsiteY654" fmla="*/ 1449781 h 1449781"/>
              <a:gd name="connsiteX655" fmla="*/ 7490513 w 11218359"/>
              <a:gd name="connsiteY655" fmla="*/ 1449781 h 1449781"/>
              <a:gd name="connsiteX656" fmla="*/ 7501990 w 11218359"/>
              <a:gd name="connsiteY656" fmla="*/ 1449781 h 1449781"/>
              <a:gd name="connsiteX657" fmla="*/ 7513420 w 11218359"/>
              <a:gd name="connsiteY657" fmla="*/ 1449781 h 1449781"/>
              <a:gd name="connsiteX658" fmla="*/ 7524850 w 11218359"/>
              <a:gd name="connsiteY658" fmla="*/ 1449781 h 1449781"/>
              <a:gd name="connsiteX659" fmla="*/ 7536280 w 11218359"/>
              <a:gd name="connsiteY659" fmla="*/ 1449781 h 1449781"/>
              <a:gd name="connsiteX660" fmla="*/ 7547710 w 11218359"/>
              <a:gd name="connsiteY660" fmla="*/ 1449781 h 1449781"/>
              <a:gd name="connsiteX661" fmla="*/ 7559188 w 11218359"/>
              <a:gd name="connsiteY661" fmla="*/ 1449781 h 1449781"/>
              <a:gd name="connsiteX662" fmla="*/ 7570618 w 11218359"/>
              <a:gd name="connsiteY662" fmla="*/ 1449781 h 1449781"/>
              <a:gd name="connsiteX663" fmla="*/ 7582048 w 11218359"/>
              <a:gd name="connsiteY663" fmla="*/ 1449781 h 1449781"/>
              <a:gd name="connsiteX664" fmla="*/ 7593478 w 11218359"/>
              <a:gd name="connsiteY664" fmla="*/ 1449781 h 1449781"/>
              <a:gd name="connsiteX665" fmla="*/ 7604908 w 11218359"/>
              <a:gd name="connsiteY665" fmla="*/ 1449781 h 1449781"/>
              <a:gd name="connsiteX666" fmla="*/ 7616385 w 11218359"/>
              <a:gd name="connsiteY666" fmla="*/ 1449781 h 1449781"/>
              <a:gd name="connsiteX667" fmla="*/ 7627815 w 11218359"/>
              <a:gd name="connsiteY667" fmla="*/ 1449781 h 1449781"/>
              <a:gd name="connsiteX668" fmla="*/ 7639246 w 11218359"/>
              <a:gd name="connsiteY668" fmla="*/ 1449781 h 1449781"/>
              <a:gd name="connsiteX669" fmla="*/ 7650676 w 11218359"/>
              <a:gd name="connsiteY669" fmla="*/ 1449781 h 1449781"/>
              <a:gd name="connsiteX670" fmla="*/ 7662106 w 11218359"/>
              <a:gd name="connsiteY670" fmla="*/ 1449781 h 1449781"/>
              <a:gd name="connsiteX671" fmla="*/ 7673583 w 11218359"/>
              <a:gd name="connsiteY671" fmla="*/ 1449781 h 1449781"/>
              <a:gd name="connsiteX672" fmla="*/ 7685013 w 11218359"/>
              <a:gd name="connsiteY672" fmla="*/ 1449781 h 1449781"/>
              <a:gd name="connsiteX673" fmla="*/ 7696443 w 11218359"/>
              <a:gd name="connsiteY673" fmla="*/ 1449781 h 1449781"/>
              <a:gd name="connsiteX674" fmla="*/ 7707873 w 11218359"/>
              <a:gd name="connsiteY674" fmla="*/ 1449781 h 1449781"/>
              <a:gd name="connsiteX675" fmla="*/ 7719303 w 11218359"/>
              <a:gd name="connsiteY675" fmla="*/ 1449781 h 1449781"/>
              <a:gd name="connsiteX676" fmla="*/ 7730733 w 11218359"/>
              <a:gd name="connsiteY676" fmla="*/ 1449781 h 1449781"/>
              <a:gd name="connsiteX677" fmla="*/ 7742211 w 11218359"/>
              <a:gd name="connsiteY677" fmla="*/ 1449781 h 1449781"/>
              <a:gd name="connsiteX678" fmla="*/ 7753641 w 11218359"/>
              <a:gd name="connsiteY678" fmla="*/ 1449781 h 1449781"/>
              <a:gd name="connsiteX679" fmla="*/ 7765071 w 11218359"/>
              <a:gd name="connsiteY679" fmla="*/ 1449781 h 1449781"/>
              <a:gd name="connsiteX680" fmla="*/ 7776501 w 11218359"/>
              <a:gd name="connsiteY680" fmla="*/ 1449781 h 1449781"/>
              <a:gd name="connsiteX681" fmla="*/ 7787931 w 11218359"/>
              <a:gd name="connsiteY681" fmla="*/ 1449781 h 1449781"/>
              <a:gd name="connsiteX682" fmla="*/ 7799408 w 11218359"/>
              <a:gd name="connsiteY682" fmla="*/ 1449781 h 1449781"/>
              <a:gd name="connsiteX683" fmla="*/ 7810839 w 11218359"/>
              <a:gd name="connsiteY683" fmla="*/ 1449781 h 1449781"/>
              <a:gd name="connsiteX684" fmla="*/ 7822268 w 11218359"/>
              <a:gd name="connsiteY684" fmla="*/ 1449781 h 1449781"/>
              <a:gd name="connsiteX685" fmla="*/ 7833698 w 11218359"/>
              <a:gd name="connsiteY685" fmla="*/ 1449781 h 1449781"/>
              <a:gd name="connsiteX686" fmla="*/ 7845128 w 11218359"/>
              <a:gd name="connsiteY686" fmla="*/ 1449781 h 1449781"/>
              <a:gd name="connsiteX687" fmla="*/ 7856606 w 11218359"/>
              <a:gd name="connsiteY687" fmla="*/ 1449781 h 1449781"/>
              <a:gd name="connsiteX688" fmla="*/ 7868036 w 11218359"/>
              <a:gd name="connsiteY688" fmla="*/ 1449781 h 1449781"/>
              <a:gd name="connsiteX689" fmla="*/ 7879466 w 11218359"/>
              <a:gd name="connsiteY689" fmla="*/ 1449781 h 1449781"/>
              <a:gd name="connsiteX690" fmla="*/ 7890896 w 11218359"/>
              <a:gd name="connsiteY690" fmla="*/ 1449781 h 1449781"/>
              <a:gd name="connsiteX691" fmla="*/ 7902326 w 11218359"/>
              <a:gd name="connsiteY691" fmla="*/ 1449781 h 1449781"/>
              <a:gd name="connsiteX692" fmla="*/ 7913804 w 11218359"/>
              <a:gd name="connsiteY692" fmla="*/ 1449781 h 1449781"/>
              <a:gd name="connsiteX693" fmla="*/ 7925234 w 11218359"/>
              <a:gd name="connsiteY693" fmla="*/ 1449781 h 1449781"/>
              <a:gd name="connsiteX694" fmla="*/ 7936663 w 11218359"/>
              <a:gd name="connsiteY694" fmla="*/ 1449781 h 1449781"/>
              <a:gd name="connsiteX695" fmla="*/ 7948094 w 11218359"/>
              <a:gd name="connsiteY695" fmla="*/ 1449781 h 1449781"/>
              <a:gd name="connsiteX696" fmla="*/ 7959524 w 11218359"/>
              <a:gd name="connsiteY696" fmla="*/ 1449781 h 1449781"/>
              <a:gd name="connsiteX697" fmla="*/ 7971001 w 11218359"/>
              <a:gd name="connsiteY697" fmla="*/ 1449781 h 1449781"/>
              <a:gd name="connsiteX698" fmla="*/ 7982431 w 11218359"/>
              <a:gd name="connsiteY698" fmla="*/ 1449781 h 1449781"/>
              <a:gd name="connsiteX699" fmla="*/ 7993861 w 11218359"/>
              <a:gd name="connsiteY699" fmla="*/ 1449781 h 1449781"/>
              <a:gd name="connsiteX700" fmla="*/ 8005291 w 11218359"/>
              <a:gd name="connsiteY700" fmla="*/ 1449781 h 1449781"/>
              <a:gd name="connsiteX701" fmla="*/ 8016721 w 11218359"/>
              <a:gd name="connsiteY701" fmla="*/ 1449781 h 1449781"/>
              <a:gd name="connsiteX702" fmla="*/ 8028199 w 11218359"/>
              <a:gd name="connsiteY702" fmla="*/ 1449781 h 1449781"/>
              <a:gd name="connsiteX703" fmla="*/ 8039629 w 11218359"/>
              <a:gd name="connsiteY703" fmla="*/ 1449781 h 1449781"/>
              <a:gd name="connsiteX704" fmla="*/ 8051059 w 11218359"/>
              <a:gd name="connsiteY704" fmla="*/ 1449781 h 1449781"/>
              <a:gd name="connsiteX705" fmla="*/ 8062489 w 11218359"/>
              <a:gd name="connsiteY705" fmla="*/ 1449781 h 1449781"/>
              <a:gd name="connsiteX706" fmla="*/ 8073919 w 11218359"/>
              <a:gd name="connsiteY706" fmla="*/ 1449781 h 1449781"/>
              <a:gd name="connsiteX707" fmla="*/ 8085396 w 11218359"/>
              <a:gd name="connsiteY707" fmla="*/ 1449781 h 1449781"/>
              <a:gd name="connsiteX708" fmla="*/ 8096826 w 11218359"/>
              <a:gd name="connsiteY708" fmla="*/ 1449781 h 1449781"/>
              <a:gd name="connsiteX709" fmla="*/ 8108256 w 11218359"/>
              <a:gd name="connsiteY709" fmla="*/ 1449781 h 1449781"/>
              <a:gd name="connsiteX710" fmla="*/ 8119687 w 11218359"/>
              <a:gd name="connsiteY710" fmla="*/ 1449781 h 1449781"/>
              <a:gd name="connsiteX711" fmla="*/ 8131117 w 11218359"/>
              <a:gd name="connsiteY711" fmla="*/ 1449781 h 1449781"/>
              <a:gd name="connsiteX712" fmla="*/ 8142594 w 11218359"/>
              <a:gd name="connsiteY712" fmla="*/ 1449781 h 1449781"/>
              <a:gd name="connsiteX713" fmla="*/ 8154024 w 11218359"/>
              <a:gd name="connsiteY713" fmla="*/ 1449781 h 1449781"/>
              <a:gd name="connsiteX714" fmla="*/ 8165454 w 11218359"/>
              <a:gd name="connsiteY714" fmla="*/ 1449781 h 1449781"/>
              <a:gd name="connsiteX715" fmla="*/ 8176884 w 11218359"/>
              <a:gd name="connsiteY715" fmla="*/ 1449781 h 1449781"/>
              <a:gd name="connsiteX716" fmla="*/ 8188314 w 11218359"/>
              <a:gd name="connsiteY716" fmla="*/ 1449781 h 1449781"/>
              <a:gd name="connsiteX717" fmla="*/ 8199792 w 11218359"/>
              <a:gd name="connsiteY717" fmla="*/ 1449781 h 1449781"/>
              <a:gd name="connsiteX718" fmla="*/ 8211222 w 11218359"/>
              <a:gd name="connsiteY718" fmla="*/ 1449781 h 1449781"/>
              <a:gd name="connsiteX719" fmla="*/ 8222652 w 11218359"/>
              <a:gd name="connsiteY719" fmla="*/ 1449781 h 1449781"/>
              <a:gd name="connsiteX720" fmla="*/ 8234082 w 11218359"/>
              <a:gd name="connsiteY720" fmla="*/ 1449781 h 1449781"/>
              <a:gd name="connsiteX721" fmla="*/ 8245512 w 11218359"/>
              <a:gd name="connsiteY721" fmla="*/ 1449781 h 1449781"/>
              <a:gd name="connsiteX722" fmla="*/ 8256989 w 11218359"/>
              <a:gd name="connsiteY722" fmla="*/ 1449781 h 1449781"/>
              <a:gd name="connsiteX723" fmla="*/ 8268419 w 11218359"/>
              <a:gd name="connsiteY723" fmla="*/ 1449781 h 1449781"/>
              <a:gd name="connsiteX724" fmla="*/ 8279850 w 11218359"/>
              <a:gd name="connsiteY724" fmla="*/ 1449781 h 1449781"/>
              <a:gd name="connsiteX725" fmla="*/ 8291280 w 11218359"/>
              <a:gd name="connsiteY725" fmla="*/ 1449781 h 1449781"/>
              <a:gd name="connsiteX726" fmla="*/ 8302709 w 11218359"/>
              <a:gd name="connsiteY726" fmla="*/ 1449781 h 1449781"/>
              <a:gd name="connsiteX727" fmla="*/ 8314187 w 11218359"/>
              <a:gd name="connsiteY727" fmla="*/ 1449781 h 1449781"/>
              <a:gd name="connsiteX728" fmla="*/ 8325617 w 11218359"/>
              <a:gd name="connsiteY728" fmla="*/ 1449781 h 1449781"/>
              <a:gd name="connsiteX729" fmla="*/ 8337047 w 11218359"/>
              <a:gd name="connsiteY729" fmla="*/ 1449781 h 1449781"/>
              <a:gd name="connsiteX730" fmla="*/ 8348477 w 11218359"/>
              <a:gd name="connsiteY730" fmla="*/ 1449781 h 1449781"/>
              <a:gd name="connsiteX731" fmla="*/ 8359907 w 11218359"/>
              <a:gd name="connsiteY731" fmla="*/ 1449781 h 1449781"/>
              <a:gd name="connsiteX732" fmla="*/ 8371385 w 11218359"/>
              <a:gd name="connsiteY732" fmla="*/ 1449781 h 1449781"/>
              <a:gd name="connsiteX733" fmla="*/ 8382815 w 11218359"/>
              <a:gd name="connsiteY733" fmla="*/ 1449781 h 1449781"/>
              <a:gd name="connsiteX734" fmla="*/ 8394245 w 11218359"/>
              <a:gd name="connsiteY734" fmla="*/ 1449781 h 1449781"/>
              <a:gd name="connsiteX735" fmla="*/ 8405674 w 11218359"/>
              <a:gd name="connsiteY735" fmla="*/ 1449781 h 1449781"/>
              <a:gd name="connsiteX736" fmla="*/ 8417104 w 11218359"/>
              <a:gd name="connsiteY736" fmla="*/ 1449781 h 1449781"/>
              <a:gd name="connsiteX737" fmla="*/ 8428582 w 11218359"/>
              <a:gd name="connsiteY737" fmla="*/ 1449781 h 1449781"/>
              <a:gd name="connsiteX738" fmla="*/ 8440012 w 11218359"/>
              <a:gd name="connsiteY738" fmla="*/ 1449781 h 1449781"/>
              <a:gd name="connsiteX739" fmla="*/ 8451442 w 11218359"/>
              <a:gd name="connsiteY739" fmla="*/ 1449781 h 1449781"/>
              <a:gd name="connsiteX740" fmla="*/ 8462872 w 11218359"/>
              <a:gd name="connsiteY740" fmla="*/ 1449781 h 1449781"/>
              <a:gd name="connsiteX741" fmla="*/ 8474302 w 11218359"/>
              <a:gd name="connsiteY741" fmla="*/ 1449781 h 1449781"/>
              <a:gd name="connsiteX742" fmla="*/ 8485780 w 11218359"/>
              <a:gd name="connsiteY742" fmla="*/ 1449781 h 1449781"/>
              <a:gd name="connsiteX743" fmla="*/ 8497210 w 11218359"/>
              <a:gd name="connsiteY743" fmla="*/ 1449781 h 1449781"/>
              <a:gd name="connsiteX744" fmla="*/ 8508640 w 11218359"/>
              <a:gd name="connsiteY744" fmla="*/ 1449781 h 1449781"/>
              <a:gd name="connsiteX745" fmla="*/ 8520069 w 11218359"/>
              <a:gd name="connsiteY745" fmla="*/ 1449781 h 1449781"/>
              <a:gd name="connsiteX746" fmla="*/ 8531500 w 11218359"/>
              <a:gd name="connsiteY746" fmla="*/ 1449781 h 1449781"/>
              <a:gd name="connsiteX747" fmla="*/ 8542977 w 11218359"/>
              <a:gd name="connsiteY747" fmla="*/ 1449781 h 1449781"/>
              <a:gd name="connsiteX748" fmla="*/ 8554407 w 11218359"/>
              <a:gd name="connsiteY748" fmla="*/ 1449781 h 1449781"/>
              <a:gd name="connsiteX749" fmla="*/ 8565837 w 11218359"/>
              <a:gd name="connsiteY749" fmla="*/ 1449781 h 1449781"/>
              <a:gd name="connsiteX750" fmla="*/ 8577267 w 11218359"/>
              <a:gd name="connsiteY750" fmla="*/ 1449781 h 1449781"/>
              <a:gd name="connsiteX751" fmla="*/ 8588697 w 11218359"/>
              <a:gd name="connsiteY751" fmla="*/ 1449781 h 1449781"/>
              <a:gd name="connsiteX752" fmla="*/ 8600175 w 11218359"/>
              <a:gd name="connsiteY752" fmla="*/ 1449781 h 1449781"/>
              <a:gd name="connsiteX753" fmla="*/ 8611605 w 11218359"/>
              <a:gd name="connsiteY753" fmla="*/ 1449781 h 1449781"/>
              <a:gd name="connsiteX754" fmla="*/ 8623035 w 11218359"/>
              <a:gd name="connsiteY754" fmla="*/ 1449781 h 1449781"/>
              <a:gd name="connsiteX755" fmla="*/ 8634465 w 11218359"/>
              <a:gd name="connsiteY755" fmla="*/ 1449781 h 1449781"/>
              <a:gd name="connsiteX756" fmla="*/ 8645895 w 11218359"/>
              <a:gd name="connsiteY756" fmla="*/ 1449781 h 1449781"/>
              <a:gd name="connsiteX757" fmla="*/ 8657373 w 11218359"/>
              <a:gd name="connsiteY757" fmla="*/ 1449781 h 1449781"/>
              <a:gd name="connsiteX758" fmla="*/ 8668802 w 11218359"/>
              <a:gd name="connsiteY758" fmla="*/ 1449781 h 1449781"/>
              <a:gd name="connsiteX759" fmla="*/ 8680232 w 11218359"/>
              <a:gd name="connsiteY759" fmla="*/ 1449781 h 1449781"/>
              <a:gd name="connsiteX760" fmla="*/ 8691662 w 11218359"/>
              <a:gd name="connsiteY760" fmla="*/ 1449781 h 1449781"/>
              <a:gd name="connsiteX761" fmla="*/ 8703093 w 11218359"/>
              <a:gd name="connsiteY761" fmla="*/ 1449781 h 1449781"/>
              <a:gd name="connsiteX762" fmla="*/ 8714570 w 11218359"/>
              <a:gd name="connsiteY762" fmla="*/ 1449781 h 1449781"/>
              <a:gd name="connsiteX763" fmla="*/ 8726000 w 11218359"/>
              <a:gd name="connsiteY763" fmla="*/ 1449781 h 1449781"/>
              <a:gd name="connsiteX764" fmla="*/ 8737430 w 11218359"/>
              <a:gd name="connsiteY764" fmla="*/ 1449781 h 1449781"/>
              <a:gd name="connsiteX765" fmla="*/ 8748860 w 11218359"/>
              <a:gd name="connsiteY765" fmla="*/ 1449781 h 1449781"/>
              <a:gd name="connsiteX766" fmla="*/ 8760290 w 11218359"/>
              <a:gd name="connsiteY766" fmla="*/ 1449781 h 1449781"/>
              <a:gd name="connsiteX767" fmla="*/ 8771768 w 11218359"/>
              <a:gd name="connsiteY767" fmla="*/ 1449781 h 1449781"/>
              <a:gd name="connsiteX768" fmla="*/ 8783198 w 11218359"/>
              <a:gd name="connsiteY768" fmla="*/ 1449781 h 1449781"/>
              <a:gd name="connsiteX769" fmla="*/ 8794628 w 11218359"/>
              <a:gd name="connsiteY769" fmla="*/ 1449781 h 1449781"/>
              <a:gd name="connsiteX770" fmla="*/ 8806058 w 11218359"/>
              <a:gd name="connsiteY770" fmla="*/ 1449781 h 1449781"/>
              <a:gd name="connsiteX771" fmla="*/ 8817488 w 11218359"/>
              <a:gd name="connsiteY771" fmla="*/ 1449781 h 1449781"/>
              <a:gd name="connsiteX772" fmla="*/ 8828918 w 11218359"/>
              <a:gd name="connsiteY772" fmla="*/ 1449781 h 1449781"/>
              <a:gd name="connsiteX773" fmla="*/ 8840395 w 11218359"/>
              <a:gd name="connsiteY773" fmla="*/ 1449781 h 1449781"/>
              <a:gd name="connsiteX774" fmla="*/ 8851825 w 11218359"/>
              <a:gd name="connsiteY774" fmla="*/ 1449781 h 1449781"/>
              <a:gd name="connsiteX775" fmla="*/ 8863256 w 11218359"/>
              <a:gd name="connsiteY775" fmla="*/ 1449781 h 1449781"/>
              <a:gd name="connsiteX776" fmla="*/ 8874686 w 11218359"/>
              <a:gd name="connsiteY776" fmla="*/ 1449781 h 1449781"/>
              <a:gd name="connsiteX777" fmla="*/ 8886115 w 11218359"/>
              <a:gd name="connsiteY777" fmla="*/ 1449781 h 1449781"/>
              <a:gd name="connsiteX778" fmla="*/ 8897593 w 11218359"/>
              <a:gd name="connsiteY778" fmla="*/ 1449781 h 1449781"/>
              <a:gd name="connsiteX779" fmla="*/ 8909022 w 11218359"/>
              <a:gd name="connsiteY779" fmla="*/ 1449781 h 1449781"/>
              <a:gd name="connsiteX780" fmla="*/ 8920453 w 11218359"/>
              <a:gd name="connsiteY780" fmla="*/ 1449781 h 1449781"/>
              <a:gd name="connsiteX781" fmla="*/ 8931883 w 11218359"/>
              <a:gd name="connsiteY781" fmla="*/ 1449781 h 1449781"/>
              <a:gd name="connsiteX782" fmla="*/ 8943313 w 11218359"/>
              <a:gd name="connsiteY782" fmla="*/ 1449781 h 1449781"/>
              <a:gd name="connsiteX783" fmla="*/ 8954791 w 11218359"/>
              <a:gd name="connsiteY783" fmla="*/ 1449781 h 1449781"/>
              <a:gd name="connsiteX784" fmla="*/ 8966220 w 11218359"/>
              <a:gd name="connsiteY784" fmla="*/ 1449781 h 1449781"/>
              <a:gd name="connsiteX785" fmla="*/ 8977651 w 11218359"/>
              <a:gd name="connsiteY785" fmla="*/ 1449781 h 1449781"/>
              <a:gd name="connsiteX786" fmla="*/ 8989080 w 11218359"/>
              <a:gd name="connsiteY786" fmla="*/ 1449781 h 1449781"/>
              <a:gd name="connsiteX787" fmla="*/ 9000511 w 11218359"/>
              <a:gd name="connsiteY787" fmla="*/ 1449781 h 1449781"/>
              <a:gd name="connsiteX788" fmla="*/ 9011988 w 11218359"/>
              <a:gd name="connsiteY788" fmla="*/ 1449781 h 1449781"/>
              <a:gd name="connsiteX789" fmla="*/ 9023418 w 11218359"/>
              <a:gd name="connsiteY789" fmla="*/ 1449781 h 1449781"/>
              <a:gd name="connsiteX790" fmla="*/ 9034849 w 11218359"/>
              <a:gd name="connsiteY790" fmla="*/ 1449781 h 1449781"/>
              <a:gd name="connsiteX791" fmla="*/ 9046278 w 11218359"/>
              <a:gd name="connsiteY791" fmla="*/ 1449781 h 1449781"/>
              <a:gd name="connsiteX792" fmla="*/ 9057709 w 11218359"/>
              <a:gd name="connsiteY792" fmla="*/ 1449781 h 1449781"/>
              <a:gd name="connsiteX793" fmla="*/ 9069186 w 11218359"/>
              <a:gd name="connsiteY793" fmla="*/ 1449781 h 1449781"/>
              <a:gd name="connsiteX794" fmla="*/ 9080615 w 11218359"/>
              <a:gd name="connsiteY794" fmla="*/ 1449781 h 1449781"/>
              <a:gd name="connsiteX795" fmla="*/ 9092046 w 11218359"/>
              <a:gd name="connsiteY795" fmla="*/ 1449781 h 1449781"/>
              <a:gd name="connsiteX796" fmla="*/ 9103476 w 11218359"/>
              <a:gd name="connsiteY796" fmla="*/ 1449781 h 1449781"/>
              <a:gd name="connsiteX797" fmla="*/ 9114906 w 11218359"/>
              <a:gd name="connsiteY797" fmla="*/ 1449781 h 1449781"/>
              <a:gd name="connsiteX798" fmla="*/ 9126384 w 11218359"/>
              <a:gd name="connsiteY798" fmla="*/ 1449781 h 1449781"/>
              <a:gd name="connsiteX799" fmla="*/ 9137813 w 11218359"/>
              <a:gd name="connsiteY799" fmla="*/ 1449781 h 1449781"/>
              <a:gd name="connsiteX800" fmla="*/ 9149244 w 11218359"/>
              <a:gd name="connsiteY800" fmla="*/ 1449781 h 1449781"/>
              <a:gd name="connsiteX801" fmla="*/ 9160673 w 11218359"/>
              <a:gd name="connsiteY801" fmla="*/ 1449781 h 1449781"/>
              <a:gd name="connsiteX802" fmla="*/ 9172104 w 11218359"/>
              <a:gd name="connsiteY802" fmla="*/ 1449781 h 1449781"/>
              <a:gd name="connsiteX803" fmla="*/ 9183581 w 11218359"/>
              <a:gd name="connsiteY803" fmla="*/ 1449781 h 1449781"/>
              <a:gd name="connsiteX804" fmla="*/ 9195011 w 11218359"/>
              <a:gd name="connsiteY804" fmla="*/ 1449781 h 1449781"/>
              <a:gd name="connsiteX805" fmla="*/ 9206442 w 11218359"/>
              <a:gd name="connsiteY805" fmla="*/ 1449781 h 1449781"/>
              <a:gd name="connsiteX806" fmla="*/ 9217871 w 11218359"/>
              <a:gd name="connsiteY806" fmla="*/ 1449781 h 1449781"/>
              <a:gd name="connsiteX807" fmla="*/ 9229301 w 11218359"/>
              <a:gd name="connsiteY807" fmla="*/ 1449781 h 1449781"/>
              <a:gd name="connsiteX808" fmla="*/ 9240779 w 11218359"/>
              <a:gd name="connsiteY808" fmla="*/ 1449781 h 1449781"/>
              <a:gd name="connsiteX809" fmla="*/ 9252209 w 11218359"/>
              <a:gd name="connsiteY809" fmla="*/ 1449781 h 1449781"/>
              <a:gd name="connsiteX810" fmla="*/ 9263639 w 11218359"/>
              <a:gd name="connsiteY810" fmla="*/ 1449781 h 1449781"/>
              <a:gd name="connsiteX811" fmla="*/ 9275069 w 11218359"/>
              <a:gd name="connsiteY811" fmla="*/ 1449781 h 1449781"/>
              <a:gd name="connsiteX812" fmla="*/ 9286498 w 11218359"/>
              <a:gd name="connsiteY812" fmla="*/ 1449781 h 1449781"/>
              <a:gd name="connsiteX813" fmla="*/ 9297977 w 11218359"/>
              <a:gd name="connsiteY813" fmla="*/ 1449781 h 1449781"/>
              <a:gd name="connsiteX814" fmla="*/ 9309406 w 11218359"/>
              <a:gd name="connsiteY814" fmla="*/ 1449781 h 1449781"/>
              <a:gd name="connsiteX815" fmla="*/ 9320837 w 11218359"/>
              <a:gd name="connsiteY815" fmla="*/ 1449781 h 1449781"/>
              <a:gd name="connsiteX816" fmla="*/ 9332266 w 11218359"/>
              <a:gd name="connsiteY816" fmla="*/ 1449781 h 1449781"/>
              <a:gd name="connsiteX817" fmla="*/ 9343696 w 11218359"/>
              <a:gd name="connsiteY817" fmla="*/ 1449781 h 1449781"/>
              <a:gd name="connsiteX818" fmla="*/ 9355174 w 11218359"/>
              <a:gd name="connsiteY818" fmla="*/ 1449781 h 1449781"/>
              <a:gd name="connsiteX819" fmla="*/ 9366604 w 11218359"/>
              <a:gd name="connsiteY819" fmla="*/ 1449781 h 1449781"/>
              <a:gd name="connsiteX820" fmla="*/ 9378035 w 11218359"/>
              <a:gd name="connsiteY820" fmla="*/ 1449781 h 1449781"/>
              <a:gd name="connsiteX821" fmla="*/ 9389464 w 11218359"/>
              <a:gd name="connsiteY821" fmla="*/ 1449781 h 1449781"/>
              <a:gd name="connsiteX822" fmla="*/ 9400894 w 11218359"/>
              <a:gd name="connsiteY822" fmla="*/ 1449781 h 1449781"/>
              <a:gd name="connsiteX823" fmla="*/ 9412372 w 11218359"/>
              <a:gd name="connsiteY823" fmla="*/ 1449781 h 1449781"/>
              <a:gd name="connsiteX824" fmla="*/ 9423802 w 11218359"/>
              <a:gd name="connsiteY824" fmla="*/ 1449781 h 1449781"/>
              <a:gd name="connsiteX825" fmla="*/ 9435232 w 11218359"/>
              <a:gd name="connsiteY825" fmla="*/ 1449781 h 1449781"/>
              <a:gd name="connsiteX826" fmla="*/ 9446662 w 11218359"/>
              <a:gd name="connsiteY826" fmla="*/ 1449781 h 1449781"/>
              <a:gd name="connsiteX827" fmla="*/ 9458091 w 11218359"/>
              <a:gd name="connsiteY827" fmla="*/ 1449781 h 1449781"/>
              <a:gd name="connsiteX828" fmla="*/ 9469570 w 11218359"/>
              <a:gd name="connsiteY828" fmla="*/ 1449781 h 1449781"/>
              <a:gd name="connsiteX829" fmla="*/ 9480999 w 11218359"/>
              <a:gd name="connsiteY829" fmla="*/ 1449781 h 1449781"/>
              <a:gd name="connsiteX830" fmla="*/ 9492429 w 11218359"/>
              <a:gd name="connsiteY830" fmla="*/ 1449781 h 1449781"/>
              <a:gd name="connsiteX831" fmla="*/ 9503859 w 11218359"/>
              <a:gd name="connsiteY831" fmla="*/ 1449781 h 1449781"/>
              <a:gd name="connsiteX832" fmla="*/ 9515289 w 11218359"/>
              <a:gd name="connsiteY832" fmla="*/ 1449781 h 1449781"/>
              <a:gd name="connsiteX833" fmla="*/ 9526767 w 11218359"/>
              <a:gd name="connsiteY833" fmla="*/ 1449781 h 1449781"/>
              <a:gd name="connsiteX834" fmla="*/ 9538197 w 11218359"/>
              <a:gd name="connsiteY834" fmla="*/ 1449781 h 1449781"/>
              <a:gd name="connsiteX835" fmla="*/ 9549626 w 11218359"/>
              <a:gd name="connsiteY835" fmla="*/ 1449781 h 1449781"/>
              <a:gd name="connsiteX836" fmla="*/ 9561057 w 11218359"/>
              <a:gd name="connsiteY836" fmla="*/ 1449781 h 1449781"/>
              <a:gd name="connsiteX837" fmla="*/ 9572487 w 11218359"/>
              <a:gd name="connsiteY837" fmla="*/ 1449781 h 1449781"/>
              <a:gd name="connsiteX838" fmla="*/ 9583965 w 11218359"/>
              <a:gd name="connsiteY838" fmla="*/ 1449781 h 1449781"/>
              <a:gd name="connsiteX839" fmla="*/ 9595395 w 11218359"/>
              <a:gd name="connsiteY839" fmla="*/ 1449781 h 1449781"/>
              <a:gd name="connsiteX840" fmla="*/ 9606824 w 11218359"/>
              <a:gd name="connsiteY840" fmla="*/ 1449781 h 1449781"/>
              <a:gd name="connsiteX841" fmla="*/ 9618255 w 11218359"/>
              <a:gd name="connsiteY841" fmla="*/ 1449781 h 1449781"/>
              <a:gd name="connsiteX842" fmla="*/ 9629684 w 11218359"/>
              <a:gd name="connsiteY842" fmla="*/ 1448281 h 1449781"/>
              <a:gd name="connsiteX843" fmla="*/ 9641163 w 11218359"/>
              <a:gd name="connsiteY843" fmla="*/ 1449781 h 1449781"/>
              <a:gd name="connsiteX844" fmla="*/ 9652592 w 11218359"/>
              <a:gd name="connsiteY844" fmla="*/ 1449781 h 1449781"/>
              <a:gd name="connsiteX845" fmla="*/ 9664022 w 11218359"/>
              <a:gd name="connsiteY845" fmla="*/ 1449781 h 1449781"/>
              <a:gd name="connsiteX846" fmla="*/ 9675452 w 11218359"/>
              <a:gd name="connsiteY846" fmla="*/ 1449781 h 1449781"/>
              <a:gd name="connsiteX847" fmla="*/ 9686882 w 11218359"/>
              <a:gd name="connsiteY847" fmla="*/ 1449781 h 1449781"/>
              <a:gd name="connsiteX848" fmla="*/ 9698360 w 11218359"/>
              <a:gd name="connsiteY848" fmla="*/ 1449781 h 1449781"/>
              <a:gd name="connsiteX849" fmla="*/ 9709790 w 11218359"/>
              <a:gd name="connsiteY849" fmla="*/ 1449781 h 1449781"/>
              <a:gd name="connsiteX850" fmla="*/ 9721219 w 11218359"/>
              <a:gd name="connsiteY850" fmla="*/ 1449781 h 1449781"/>
              <a:gd name="connsiteX851" fmla="*/ 9732650 w 11218359"/>
              <a:gd name="connsiteY851" fmla="*/ 1449781 h 1449781"/>
              <a:gd name="connsiteX852" fmla="*/ 9744080 w 11218359"/>
              <a:gd name="connsiteY852" fmla="*/ 1449781 h 1449781"/>
              <a:gd name="connsiteX853" fmla="*/ 9755557 w 11218359"/>
              <a:gd name="connsiteY853" fmla="*/ 1449781 h 1449781"/>
              <a:gd name="connsiteX854" fmla="*/ 9766988 w 11218359"/>
              <a:gd name="connsiteY854" fmla="*/ 1449781 h 1449781"/>
              <a:gd name="connsiteX855" fmla="*/ 9778417 w 11218359"/>
              <a:gd name="connsiteY855" fmla="*/ 1449781 h 1449781"/>
              <a:gd name="connsiteX856" fmla="*/ 9789848 w 11218359"/>
              <a:gd name="connsiteY856" fmla="*/ 1449781 h 1449781"/>
              <a:gd name="connsiteX857" fmla="*/ 9801277 w 11218359"/>
              <a:gd name="connsiteY857" fmla="*/ 1449781 h 1449781"/>
              <a:gd name="connsiteX858" fmla="*/ 9812755 w 11218359"/>
              <a:gd name="connsiteY858" fmla="*/ 1449781 h 1449781"/>
              <a:gd name="connsiteX859" fmla="*/ 9824185 w 11218359"/>
              <a:gd name="connsiteY859" fmla="*/ 1449781 h 1449781"/>
              <a:gd name="connsiteX860" fmla="*/ 9835615 w 11218359"/>
              <a:gd name="connsiteY860" fmla="*/ 1449781 h 1449781"/>
              <a:gd name="connsiteX861" fmla="*/ 9847045 w 11218359"/>
              <a:gd name="connsiteY861" fmla="*/ 1449781 h 1449781"/>
              <a:gd name="connsiteX862" fmla="*/ 9858475 w 11218359"/>
              <a:gd name="connsiteY862" fmla="*/ 1449781 h 1449781"/>
              <a:gd name="connsiteX863" fmla="*/ 9869952 w 11218359"/>
              <a:gd name="connsiteY863" fmla="*/ 1449781 h 1449781"/>
              <a:gd name="connsiteX864" fmla="*/ 9881383 w 11218359"/>
              <a:gd name="connsiteY864" fmla="*/ 1449781 h 1449781"/>
              <a:gd name="connsiteX865" fmla="*/ 9892812 w 11218359"/>
              <a:gd name="connsiteY865" fmla="*/ 1449781 h 1449781"/>
              <a:gd name="connsiteX866" fmla="*/ 9904243 w 11218359"/>
              <a:gd name="connsiteY866" fmla="*/ 1449781 h 1449781"/>
              <a:gd name="connsiteX867" fmla="*/ 9915673 w 11218359"/>
              <a:gd name="connsiteY867" fmla="*/ 1449781 h 1449781"/>
              <a:gd name="connsiteX868" fmla="*/ 9927102 w 11218359"/>
              <a:gd name="connsiteY868" fmla="*/ 1449781 h 1449781"/>
              <a:gd name="connsiteX869" fmla="*/ 9938581 w 11218359"/>
              <a:gd name="connsiteY869" fmla="*/ 1449781 h 1449781"/>
              <a:gd name="connsiteX870" fmla="*/ 9950010 w 11218359"/>
              <a:gd name="connsiteY870" fmla="*/ 1449781 h 1449781"/>
              <a:gd name="connsiteX871" fmla="*/ 9961441 w 11218359"/>
              <a:gd name="connsiteY871" fmla="*/ 1449781 h 1449781"/>
              <a:gd name="connsiteX872" fmla="*/ 9972870 w 11218359"/>
              <a:gd name="connsiteY872" fmla="*/ 1449781 h 1449781"/>
              <a:gd name="connsiteX873" fmla="*/ 9984300 w 11218359"/>
              <a:gd name="connsiteY873" fmla="*/ 1449781 h 1449781"/>
              <a:gd name="connsiteX874" fmla="*/ 9995778 w 11218359"/>
              <a:gd name="connsiteY874" fmla="*/ 1449781 h 1449781"/>
              <a:gd name="connsiteX875" fmla="*/ 10007208 w 11218359"/>
              <a:gd name="connsiteY875" fmla="*/ 1449781 h 1449781"/>
              <a:gd name="connsiteX876" fmla="*/ 10018638 w 11218359"/>
              <a:gd name="connsiteY876" fmla="*/ 1449781 h 1449781"/>
              <a:gd name="connsiteX877" fmla="*/ 10030068 w 11218359"/>
              <a:gd name="connsiteY877" fmla="*/ 1449781 h 1449781"/>
              <a:gd name="connsiteX878" fmla="*/ 10041498 w 11218359"/>
              <a:gd name="connsiteY878" fmla="*/ 1449781 h 1449781"/>
              <a:gd name="connsiteX879" fmla="*/ 10052976 w 11218359"/>
              <a:gd name="connsiteY879" fmla="*/ 1449781 h 1449781"/>
              <a:gd name="connsiteX880" fmla="*/ 10064405 w 11218359"/>
              <a:gd name="connsiteY880" fmla="*/ 1449781 h 1449781"/>
              <a:gd name="connsiteX881" fmla="*/ 10075835 w 11218359"/>
              <a:gd name="connsiteY881" fmla="*/ 1449781 h 1449781"/>
              <a:gd name="connsiteX882" fmla="*/ 10087266 w 11218359"/>
              <a:gd name="connsiteY882" fmla="*/ 1449781 h 1449781"/>
              <a:gd name="connsiteX883" fmla="*/ 10098695 w 11218359"/>
              <a:gd name="connsiteY883" fmla="*/ 1449781 h 1449781"/>
              <a:gd name="connsiteX884" fmla="*/ 10110174 w 11218359"/>
              <a:gd name="connsiteY884" fmla="*/ 1449781 h 1449781"/>
              <a:gd name="connsiteX885" fmla="*/ 10121603 w 11218359"/>
              <a:gd name="connsiteY885" fmla="*/ 1449781 h 1449781"/>
              <a:gd name="connsiteX886" fmla="*/ 10133033 w 11218359"/>
              <a:gd name="connsiteY886" fmla="*/ 1449781 h 1449781"/>
              <a:gd name="connsiteX887" fmla="*/ 10144463 w 11218359"/>
              <a:gd name="connsiteY887" fmla="*/ 1449781 h 1449781"/>
              <a:gd name="connsiteX888" fmla="*/ 10155893 w 11218359"/>
              <a:gd name="connsiteY888" fmla="*/ 1449781 h 1449781"/>
              <a:gd name="connsiteX889" fmla="*/ 10167371 w 11218359"/>
              <a:gd name="connsiteY889" fmla="*/ 1449781 h 1449781"/>
              <a:gd name="connsiteX890" fmla="*/ 10178801 w 11218359"/>
              <a:gd name="connsiteY890" fmla="*/ 1449781 h 1449781"/>
              <a:gd name="connsiteX891" fmla="*/ 10190230 w 11218359"/>
              <a:gd name="connsiteY891" fmla="*/ 1449781 h 1449781"/>
              <a:gd name="connsiteX892" fmla="*/ 10201661 w 11218359"/>
              <a:gd name="connsiteY892" fmla="*/ 1449781 h 1449781"/>
              <a:gd name="connsiteX893" fmla="*/ 10213091 w 11218359"/>
              <a:gd name="connsiteY893" fmla="*/ 1449781 h 1449781"/>
              <a:gd name="connsiteX894" fmla="*/ 10224569 w 11218359"/>
              <a:gd name="connsiteY894" fmla="*/ 1449781 h 1449781"/>
              <a:gd name="connsiteX895" fmla="*/ 10235998 w 11218359"/>
              <a:gd name="connsiteY895" fmla="*/ 1449781 h 1449781"/>
              <a:gd name="connsiteX896" fmla="*/ 10247428 w 11218359"/>
              <a:gd name="connsiteY896" fmla="*/ 1449781 h 1449781"/>
              <a:gd name="connsiteX897" fmla="*/ 10258859 w 11218359"/>
              <a:gd name="connsiteY897" fmla="*/ 1449781 h 1449781"/>
              <a:gd name="connsiteX898" fmla="*/ 10270288 w 11218359"/>
              <a:gd name="connsiteY898" fmla="*/ 1449781 h 1449781"/>
              <a:gd name="connsiteX899" fmla="*/ 10281767 w 11218359"/>
              <a:gd name="connsiteY899" fmla="*/ 1449781 h 1449781"/>
              <a:gd name="connsiteX900" fmla="*/ 10293196 w 11218359"/>
              <a:gd name="connsiteY900" fmla="*/ 1449781 h 1449781"/>
              <a:gd name="connsiteX901" fmla="*/ 10304626 w 11218359"/>
              <a:gd name="connsiteY901" fmla="*/ 1449781 h 1449781"/>
              <a:gd name="connsiteX902" fmla="*/ 10316056 w 11218359"/>
              <a:gd name="connsiteY902" fmla="*/ 1449781 h 1449781"/>
              <a:gd name="connsiteX903" fmla="*/ 10327486 w 11218359"/>
              <a:gd name="connsiteY903" fmla="*/ 1449781 h 1449781"/>
              <a:gd name="connsiteX904" fmla="*/ 10338963 w 11218359"/>
              <a:gd name="connsiteY904" fmla="*/ 1449781 h 1449781"/>
              <a:gd name="connsiteX905" fmla="*/ 10350394 w 11218359"/>
              <a:gd name="connsiteY905" fmla="*/ 1449781 h 1449781"/>
              <a:gd name="connsiteX906" fmla="*/ 10361823 w 11218359"/>
              <a:gd name="connsiteY906" fmla="*/ 1449781 h 1449781"/>
              <a:gd name="connsiteX907" fmla="*/ 10373254 w 11218359"/>
              <a:gd name="connsiteY907" fmla="*/ 1449781 h 1449781"/>
              <a:gd name="connsiteX908" fmla="*/ 10384684 w 11218359"/>
              <a:gd name="connsiteY908" fmla="*/ 1449781 h 1449781"/>
              <a:gd name="connsiteX909" fmla="*/ 10396161 w 11218359"/>
              <a:gd name="connsiteY909" fmla="*/ 1449781 h 1449781"/>
              <a:gd name="connsiteX910" fmla="*/ 10407591 w 11218359"/>
              <a:gd name="connsiteY910" fmla="*/ 1449781 h 1449781"/>
              <a:gd name="connsiteX911" fmla="*/ 10419021 w 11218359"/>
              <a:gd name="connsiteY911" fmla="*/ 1449781 h 1449781"/>
              <a:gd name="connsiteX912" fmla="*/ 10430452 w 11218359"/>
              <a:gd name="connsiteY912" fmla="*/ 1449781 h 1449781"/>
              <a:gd name="connsiteX913" fmla="*/ 10441881 w 11218359"/>
              <a:gd name="connsiteY913" fmla="*/ 1449781 h 1449781"/>
              <a:gd name="connsiteX914" fmla="*/ 10453358 w 11218359"/>
              <a:gd name="connsiteY914" fmla="*/ 1449781 h 1449781"/>
              <a:gd name="connsiteX915" fmla="*/ 10464789 w 11218359"/>
              <a:gd name="connsiteY915" fmla="*/ 1449781 h 1449781"/>
              <a:gd name="connsiteX916" fmla="*/ 10476219 w 11218359"/>
              <a:gd name="connsiteY916" fmla="*/ 1449781 h 1449781"/>
              <a:gd name="connsiteX917" fmla="*/ 10487649 w 11218359"/>
              <a:gd name="connsiteY917" fmla="*/ 1449781 h 1449781"/>
              <a:gd name="connsiteX918" fmla="*/ 10499079 w 11218359"/>
              <a:gd name="connsiteY918" fmla="*/ 1449781 h 1449781"/>
              <a:gd name="connsiteX919" fmla="*/ 10510556 w 11218359"/>
              <a:gd name="connsiteY919" fmla="*/ 1449781 h 1449781"/>
              <a:gd name="connsiteX920" fmla="*/ 10521987 w 11218359"/>
              <a:gd name="connsiteY920" fmla="*/ 1449781 h 1449781"/>
              <a:gd name="connsiteX921" fmla="*/ 10533416 w 11218359"/>
              <a:gd name="connsiteY921" fmla="*/ 1449781 h 1449781"/>
              <a:gd name="connsiteX922" fmla="*/ 10544847 w 11218359"/>
              <a:gd name="connsiteY922" fmla="*/ 1449781 h 1449781"/>
              <a:gd name="connsiteX923" fmla="*/ 10556277 w 11218359"/>
              <a:gd name="connsiteY923" fmla="*/ 1449781 h 1449781"/>
              <a:gd name="connsiteX924" fmla="*/ 10567754 w 11218359"/>
              <a:gd name="connsiteY924" fmla="*/ 1449781 h 1449781"/>
              <a:gd name="connsiteX925" fmla="*/ 10579184 w 11218359"/>
              <a:gd name="connsiteY925" fmla="*/ 1449781 h 1449781"/>
              <a:gd name="connsiteX926" fmla="*/ 10590614 w 11218359"/>
              <a:gd name="connsiteY926" fmla="*/ 1449781 h 1449781"/>
              <a:gd name="connsiteX927" fmla="*/ 10602045 w 11218359"/>
              <a:gd name="connsiteY927" fmla="*/ 1449781 h 1449781"/>
              <a:gd name="connsiteX928" fmla="*/ 10613474 w 11218359"/>
              <a:gd name="connsiteY928" fmla="*/ 1449781 h 1449781"/>
              <a:gd name="connsiteX929" fmla="*/ 10624951 w 11218359"/>
              <a:gd name="connsiteY929" fmla="*/ 1449781 h 1449781"/>
              <a:gd name="connsiteX930" fmla="*/ 10636382 w 11218359"/>
              <a:gd name="connsiteY930" fmla="*/ 1449781 h 1449781"/>
              <a:gd name="connsiteX931" fmla="*/ 10647812 w 11218359"/>
              <a:gd name="connsiteY931" fmla="*/ 1449781 h 1449781"/>
              <a:gd name="connsiteX932" fmla="*/ 10659241 w 11218359"/>
              <a:gd name="connsiteY932" fmla="*/ 1449781 h 1449781"/>
              <a:gd name="connsiteX933" fmla="*/ 10670672 w 11218359"/>
              <a:gd name="connsiteY933" fmla="*/ 1449781 h 1449781"/>
              <a:gd name="connsiteX934" fmla="*/ 10682149 w 11218359"/>
              <a:gd name="connsiteY934" fmla="*/ 1449781 h 1449781"/>
              <a:gd name="connsiteX935" fmla="*/ 10693580 w 11218359"/>
              <a:gd name="connsiteY935" fmla="*/ 1449781 h 1449781"/>
              <a:gd name="connsiteX936" fmla="*/ 10705009 w 11218359"/>
              <a:gd name="connsiteY936" fmla="*/ 1449781 h 1449781"/>
              <a:gd name="connsiteX937" fmla="*/ 10716439 w 11218359"/>
              <a:gd name="connsiteY937" fmla="*/ 1449781 h 1449781"/>
              <a:gd name="connsiteX938" fmla="*/ 10727870 w 11218359"/>
              <a:gd name="connsiteY938" fmla="*/ 1449781 h 1449781"/>
              <a:gd name="connsiteX939" fmla="*/ 10739347 w 11218359"/>
              <a:gd name="connsiteY939" fmla="*/ 1449781 h 1449781"/>
              <a:gd name="connsiteX940" fmla="*/ 10750778 w 11218359"/>
              <a:gd name="connsiteY940" fmla="*/ 1449781 h 1449781"/>
              <a:gd name="connsiteX941" fmla="*/ 10762207 w 11218359"/>
              <a:gd name="connsiteY941" fmla="*/ 1449781 h 1449781"/>
              <a:gd name="connsiteX942" fmla="*/ 10773637 w 11218359"/>
              <a:gd name="connsiteY942" fmla="*/ 1449781 h 1449781"/>
              <a:gd name="connsiteX943" fmla="*/ 10785067 w 11218359"/>
              <a:gd name="connsiteY943" fmla="*/ 1449781 h 1449781"/>
              <a:gd name="connsiteX944" fmla="*/ 10796544 w 11218359"/>
              <a:gd name="connsiteY944" fmla="*/ 1449781 h 1449781"/>
              <a:gd name="connsiteX945" fmla="*/ 10807975 w 11218359"/>
              <a:gd name="connsiteY945" fmla="*/ 1449781 h 1449781"/>
              <a:gd name="connsiteX946" fmla="*/ 10819405 w 11218359"/>
              <a:gd name="connsiteY946" fmla="*/ 1449781 h 1449781"/>
              <a:gd name="connsiteX947" fmla="*/ 10830834 w 11218359"/>
              <a:gd name="connsiteY947" fmla="*/ 1449781 h 1449781"/>
              <a:gd name="connsiteX948" fmla="*/ 10842265 w 11218359"/>
              <a:gd name="connsiteY948" fmla="*/ 1449781 h 1449781"/>
              <a:gd name="connsiteX949" fmla="*/ 10853742 w 11218359"/>
              <a:gd name="connsiteY949" fmla="*/ 1449781 h 1449781"/>
              <a:gd name="connsiteX950" fmla="*/ 10865173 w 11218359"/>
              <a:gd name="connsiteY950" fmla="*/ 1449781 h 1449781"/>
              <a:gd name="connsiteX951" fmla="*/ 10876602 w 11218359"/>
              <a:gd name="connsiteY951" fmla="*/ 1449781 h 1449781"/>
              <a:gd name="connsiteX952" fmla="*/ 10888032 w 11218359"/>
              <a:gd name="connsiteY952" fmla="*/ 1449781 h 1449781"/>
              <a:gd name="connsiteX953" fmla="*/ 10899463 w 11218359"/>
              <a:gd name="connsiteY953" fmla="*/ 1449781 h 1449781"/>
              <a:gd name="connsiteX954" fmla="*/ 10910892 w 11218359"/>
              <a:gd name="connsiteY954" fmla="*/ 1449781 h 1449781"/>
              <a:gd name="connsiteX955" fmla="*/ 10922369 w 11218359"/>
              <a:gd name="connsiteY955" fmla="*/ 1449781 h 1449781"/>
              <a:gd name="connsiteX956" fmla="*/ 10933800 w 11218359"/>
              <a:gd name="connsiteY956" fmla="*/ 1449781 h 1449781"/>
              <a:gd name="connsiteX957" fmla="*/ 10945230 w 11218359"/>
              <a:gd name="connsiteY957" fmla="*/ 1449781 h 1449781"/>
              <a:gd name="connsiteX958" fmla="*/ 10956660 w 11218359"/>
              <a:gd name="connsiteY958" fmla="*/ 1449781 h 1449781"/>
              <a:gd name="connsiteX959" fmla="*/ 10968090 w 11218359"/>
              <a:gd name="connsiteY959" fmla="*/ 1449781 h 1449781"/>
              <a:gd name="connsiteX960" fmla="*/ 10979567 w 11218359"/>
              <a:gd name="connsiteY960" fmla="*/ 1449781 h 1449781"/>
              <a:gd name="connsiteX961" fmla="*/ 10990998 w 11218359"/>
              <a:gd name="connsiteY961" fmla="*/ 1449781 h 1449781"/>
              <a:gd name="connsiteX962" fmla="*/ 11002427 w 11218359"/>
              <a:gd name="connsiteY962" fmla="*/ 1449781 h 1449781"/>
              <a:gd name="connsiteX963" fmla="*/ 11013858 w 11218359"/>
              <a:gd name="connsiteY963" fmla="*/ 1449781 h 1449781"/>
              <a:gd name="connsiteX964" fmla="*/ 11025287 w 11218359"/>
              <a:gd name="connsiteY964" fmla="*/ 1449781 h 1449781"/>
              <a:gd name="connsiteX965" fmla="*/ 11036765 w 11218359"/>
              <a:gd name="connsiteY965" fmla="*/ 1449781 h 1449781"/>
              <a:gd name="connsiteX966" fmla="*/ 11048195 w 11218359"/>
              <a:gd name="connsiteY966" fmla="*/ 1449781 h 1449781"/>
              <a:gd name="connsiteX967" fmla="*/ 11059625 w 11218359"/>
              <a:gd name="connsiteY967" fmla="*/ 1449781 h 1449781"/>
              <a:gd name="connsiteX968" fmla="*/ 11071056 w 11218359"/>
              <a:gd name="connsiteY968" fmla="*/ 1449781 h 1449781"/>
              <a:gd name="connsiteX969" fmla="*/ 11082485 w 11218359"/>
              <a:gd name="connsiteY969" fmla="*/ 1449781 h 1449781"/>
              <a:gd name="connsiteX970" fmla="*/ 11093962 w 11218359"/>
              <a:gd name="connsiteY970" fmla="*/ 1449781 h 1449781"/>
              <a:gd name="connsiteX971" fmla="*/ 11105393 w 11218359"/>
              <a:gd name="connsiteY971" fmla="*/ 1449781 h 1449781"/>
              <a:gd name="connsiteX972" fmla="*/ 11116823 w 11218359"/>
              <a:gd name="connsiteY972" fmla="*/ 1449781 h 1449781"/>
              <a:gd name="connsiteX973" fmla="*/ 11128253 w 11218359"/>
              <a:gd name="connsiteY973" fmla="*/ 1449781 h 1449781"/>
              <a:gd name="connsiteX974" fmla="*/ 11139683 w 11218359"/>
              <a:gd name="connsiteY974" fmla="*/ 1449781 h 1449781"/>
              <a:gd name="connsiteX975" fmla="*/ 11151160 w 11218359"/>
              <a:gd name="connsiteY975" fmla="*/ 1449781 h 1449781"/>
              <a:gd name="connsiteX976" fmla="*/ 11162591 w 11218359"/>
              <a:gd name="connsiteY976" fmla="*/ 1449781 h 1449781"/>
              <a:gd name="connsiteX977" fmla="*/ 11174020 w 11218359"/>
              <a:gd name="connsiteY977" fmla="*/ 1449781 h 1449781"/>
              <a:gd name="connsiteX978" fmla="*/ 11185451 w 11218359"/>
              <a:gd name="connsiteY978" fmla="*/ 1449781 h 1449781"/>
              <a:gd name="connsiteX979" fmla="*/ 11196881 w 11218359"/>
              <a:gd name="connsiteY979" fmla="*/ 1449781 h 1449781"/>
              <a:gd name="connsiteX980" fmla="*/ 11208358 w 11218359"/>
              <a:gd name="connsiteY980" fmla="*/ 1449781 h 1449781"/>
              <a:gd name="connsiteX981" fmla="*/ 11218359 w 11218359"/>
              <a:gd name="connsiteY981" fmla="*/ 1449781 h 144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449781">
                <a:moveTo>
                  <a:pt x="0" y="1449781"/>
                </a:moveTo>
                <a:lnTo>
                  <a:pt x="9149" y="1449781"/>
                </a:lnTo>
                <a:lnTo>
                  <a:pt x="20588" y="1449781"/>
                </a:lnTo>
                <a:lnTo>
                  <a:pt x="32028" y="1449781"/>
                </a:lnTo>
                <a:lnTo>
                  <a:pt x="43467" y="1449781"/>
                </a:lnTo>
                <a:lnTo>
                  <a:pt x="54907" y="1449781"/>
                </a:lnTo>
                <a:lnTo>
                  <a:pt x="66346" y="1449781"/>
                </a:lnTo>
                <a:lnTo>
                  <a:pt x="77786" y="1449781"/>
                </a:lnTo>
                <a:lnTo>
                  <a:pt x="89225" y="1449781"/>
                </a:lnTo>
                <a:lnTo>
                  <a:pt x="100665" y="1449781"/>
                </a:lnTo>
                <a:lnTo>
                  <a:pt x="112104" y="1449781"/>
                </a:lnTo>
                <a:lnTo>
                  <a:pt x="123544" y="1449781"/>
                </a:lnTo>
                <a:lnTo>
                  <a:pt x="134979" y="1449781"/>
                </a:lnTo>
                <a:lnTo>
                  <a:pt x="146423" y="1449781"/>
                </a:lnTo>
                <a:lnTo>
                  <a:pt x="157858" y="1449781"/>
                </a:lnTo>
                <a:lnTo>
                  <a:pt x="169297" y="1449781"/>
                </a:lnTo>
                <a:lnTo>
                  <a:pt x="180737" y="1449781"/>
                </a:lnTo>
                <a:lnTo>
                  <a:pt x="192176" y="1449781"/>
                </a:lnTo>
                <a:lnTo>
                  <a:pt x="203616" y="1449781"/>
                </a:lnTo>
                <a:lnTo>
                  <a:pt x="215055" y="1449781"/>
                </a:lnTo>
                <a:lnTo>
                  <a:pt x="226495" y="1449781"/>
                </a:lnTo>
                <a:lnTo>
                  <a:pt x="237935" y="1449781"/>
                </a:lnTo>
                <a:lnTo>
                  <a:pt x="249374" y="1449781"/>
                </a:lnTo>
                <a:lnTo>
                  <a:pt x="260814" y="1449781"/>
                </a:lnTo>
                <a:lnTo>
                  <a:pt x="272253" y="1449781"/>
                </a:lnTo>
                <a:lnTo>
                  <a:pt x="283693" y="1449781"/>
                </a:lnTo>
                <a:lnTo>
                  <a:pt x="295132" y="1449781"/>
                </a:lnTo>
                <a:lnTo>
                  <a:pt x="306572" y="1449781"/>
                </a:lnTo>
                <a:lnTo>
                  <a:pt x="318011" y="1449781"/>
                </a:lnTo>
                <a:lnTo>
                  <a:pt x="329451" y="1449781"/>
                </a:lnTo>
                <a:lnTo>
                  <a:pt x="340890" y="1449781"/>
                </a:lnTo>
                <a:lnTo>
                  <a:pt x="352330" y="1449781"/>
                </a:lnTo>
                <a:lnTo>
                  <a:pt x="363769" y="1449781"/>
                </a:lnTo>
                <a:lnTo>
                  <a:pt x="375209" y="1449781"/>
                </a:lnTo>
                <a:lnTo>
                  <a:pt x="386648" y="1449781"/>
                </a:lnTo>
                <a:lnTo>
                  <a:pt x="398088" y="1449781"/>
                </a:lnTo>
                <a:lnTo>
                  <a:pt x="409527" y="1449781"/>
                </a:lnTo>
                <a:lnTo>
                  <a:pt x="420967" y="1449781"/>
                </a:lnTo>
                <a:lnTo>
                  <a:pt x="432406" y="1449781"/>
                </a:lnTo>
                <a:lnTo>
                  <a:pt x="443846" y="1449781"/>
                </a:lnTo>
                <a:lnTo>
                  <a:pt x="455285" y="1449781"/>
                </a:lnTo>
                <a:lnTo>
                  <a:pt x="466725" y="1449781"/>
                </a:lnTo>
                <a:lnTo>
                  <a:pt x="478165" y="1449781"/>
                </a:lnTo>
                <a:lnTo>
                  <a:pt x="489604" y="1449781"/>
                </a:lnTo>
                <a:lnTo>
                  <a:pt x="501044" y="1449781"/>
                </a:lnTo>
                <a:lnTo>
                  <a:pt x="512483" y="1449781"/>
                </a:lnTo>
                <a:lnTo>
                  <a:pt x="523923" y="1449781"/>
                </a:lnTo>
                <a:lnTo>
                  <a:pt x="535362" y="1449781"/>
                </a:lnTo>
                <a:lnTo>
                  <a:pt x="546802" y="1449781"/>
                </a:lnTo>
                <a:lnTo>
                  <a:pt x="558241" y="1449781"/>
                </a:lnTo>
                <a:lnTo>
                  <a:pt x="569681" y="1449781"/>
                </a:lnTo>
                <a:lnTo>
                  <a:pt x="581120" y="1449781"/>
                </a:lnTo>
                <a:lnTo>
                  <a:pt x="592560" y="1449781"/>
                </a:lnTo>
                <a:lnTo>
                  <a:pt x="603999" y="1449781"/>
                </a:lnTo>
                <a:lnTo>
                  <a:pt x="615439" y="1449781"/>
                </a:lnTo>
                <a:lnTo>
                  <a:pt x="626878" y="1449781"/>
                </a:lnTo>
                <a:lnTo>
                  <a:pt x="638318" y="1449781"/>
                </a:lnTo>
                <a:lnTo>
                  <a:pt x="649757" y="1449781"/>
                </a:lnTo>
                <a:lnTo>
                  <a:pt x="661192" y="1449781"/>
                </a:lnTo>
                <a:lnTo>
                  <a:pt x="672632" y="1449781"/>
                </a:lnTo>
                <a:lnTo>
                  <a:pt x="684071" y="1449781"/>
                </a:lnTo>
                <a:lnTo>
                  <a:pt x="695511" y="1449781"/>
                </a:lnTo>
                <a:lnTo>
                  <a:pt x="706950" y="1449781"/>
                </a:lnTo>
                <a:lnTo>
                  <a:pt x="718390" y="1449781"/>
                </a:lnTo>
                <a:lnTo>
                  <a:pt x="729829" y="1449781"/>
                </a:lnTo>
                <a:lnTo>
                  <a:pt x="741269" y="1449781"/>
                </a:lnTo>
                <a:lnTo>
                  <a:pt x="752708" y="1449781"/>
                </a:lnTo>
                <a:lnTo>
                  <a:pt x="764148" y="1449781"/>
                </a:lnTo>
                <a:lnTo>
                  <a:pt x="775587" y="1449781"/>
                </a:lnTo>
                <a:lnTo>
                  <a:pt x="787027" y="1449781"/>
                </a:lnTo>
                <a:lnTo>
                  <a:pt x="798467" y="1449781"/>
                </a:lnTo>
                <a:lnTo>
                  <a:pt x="809906" y="1449781"/>
                </a:lnTo>
                <a:lnTo>
                  <a:pt x="821346" y="1449781"/>
                </a:lnTo>
                <a:lnTo>
                  <a:pt x="832785" y="1449781"/>
                </a:lnTo>
                <a:lnTo>
                  <a:pt x="844225" y="1449781"/>
                </a:lnTo>
                <a:lnTo>
                  <a:pt x="855664" y="1449781"/>
                </a:lnTo>
                <a:lnTo>
                  <a:pt x="867104" y="1449781"/>
                </a:lnTo>
                <a:lnTo>
                  <a:pt x="878543" y="1449781"/>
                </a:lnTo>
                <a:lnTo>
                  <a:pt x="889983" y="1449781"/>
                </a:lnTo>
                <a:lnTo>
                  <a:pt x="901422" y="1449781"/>
                </a:lnTo>
                <a:lnTo>
                  <a:pt x="912862" y="1449781"/>
                </a:lnTo>
                <a:lnTo>
                  <a:pt x="924301" y="1449781"/>
                </a:lnTo>
                <a:lnTo>
                  <a:pt x="935741" y="1449781"/>
                </a:lnTo>
                <a:lnTo>
                  <a:pt x="947180" y="1449781"/>
                </a:lnTo>
                <a:lnTo>
                  <a:pt x="958620" y="1449781"/>
                </a:lnTo>
                <a:lnTo>
                  <a:pt x="970059" y="1449781"/>
                </a:lnTo>
                <a:lnTo>
                  <a:pt x="981499" y="1449781"/>
                </a:lnTo>
                <a:lnTo>
                  <a:pt x="992938" y="1449781"/>
                </a:lnTo>
                <a:lnTo>
                  <a:pt x="1004378" y="1449781"/>
                </a:lnTo>
                <a:lnTo>
                  <a:pt x="1015818" y="1449781"/>
                </a:lnTo>
                <a:lnTo>
                  <a:pt x="1027257" y="1449781"/>
                </a:lnTo>
                <a:lnTo>
                  <a:pt x="1038697" y="1449781"/>
                </a:lnTo>
                <a:lnTo>
                  <a:pt x="1050136" y="1449781"/>
                </a:lnTo>
                <a:lnTo>
                  <a:pt x="1061576" y="1449781"/>
                </a:lnTo>
                <a:lnTo>
                  <a:pt x="1073015" y="1449781"/>
                </a:lnTo>
                <a:lnTo>
                  <a:pt x="1084455" y="1449781"/>
                </a:lnTo>
                <a:lnTo>
                  <a:pt x="1095894" y="1449781"/>
                </a:lnTo>
                <a:lnTo>
                  <a:pt x="1107334" y="1449781"/>
                </a:lnTo>
                <a:lnTo>
                  <a:pt x="1118773" y="1449781"/>
                </a:lnTo>
                <a:lnTo>
                  <a:pt x="1130213" y="1449781"/>
                </a:lnTo>
                <a:lnTo>
                  <a:pt x="1141652" y="1449781"/>
                </a:lnTo>
                <a:lnTo>
                  <a:pt x="1153092" y="1449781"/>
                </a:lnTo>
                <a:lnTo>
                  <a:pt x="1164531" y="1449781"/>
                </a:lnTo>
                <a:lnTo>
                  <a:pt x="1175971" y="1449781"/>
                </a:lnTo>
                <a:lnTo>
                  <a:pt x="1187406" y="1449781"/>
                </a:lnTo>
                <a:lnTo>
                  <a:pt x="1198845" y="1449781"/>
                </a:lnTo>
                <a:lnTo>
                  <a:pt x="1210285" y="1449781"/>
                </a:lnTo>
                <a:lnTo>
                  <a:pt x="1221724" y="1449781"/>
                </a:lnTo>
                <a:lnTo>
                  <a:pt x="1233164" y="1449781"/>
                </a:lnTo>
                <a:lnTo>
                  <a:pt x="1244603" y="1449781"/>
                </a:lnTo>
                <a:lnTo>
                  <a:pt x="1256043" y="1449781"/>
                </a:lnTo>
                <a:lnTo>
                  <a:pt x="1267482" y="1449781"/>
                </a:lnTo>
                <a:lnTo>
                  <a:pt x="1278922" y="1449781"/>
                </a:lnTo>
                <a:lnTo>
                  <a:pt x="1290361" y="1449781"/>
                </a:lnTo>
                <a:lnTo>
                  <a:pt x="1301801" y="1449781"/>
                </a:lnTo>
                <a:lnTo>
                  <a:pt x="1313240" y="1449781"/>
                </a:lnTo>
                <a:lnTo>
                  <a:pt x="1324680" y="1449781"/>
                </a:lnTo>
                <a:lnTo>
                  <a:pt x="1336120" y="1449781"/>
                </a:lnTo>
                <a:lnTo>
                  <a:pt x="1347559" y="1449781"/>
                </a:lnTo>
                <a:lnTo>
                  <a:pt x="1358999" y="1449781"/>
                </a:lnTo>
                <a:lnTo>
                  <a:pt x="1370438" y="1449781"/>
                </a:lnTo>
                <a:lnTo>
                  <a:pt x="1381878" y="1449781"/>
                </a:lnTo>
                <a:lnTo>
                  <a:pt x="1393317" y="1449781"/>
                </a:lnTo>
                <a:lnTo>
                  <a:pt x="1404757" y="1449781"/>
                </a:lnTo>
                <a:lnTo>
                  <a:pt x="1416196" y="1449781"/>
                </a:lnTo>
                <a:lnTo>
                  <a:pt x="1427636" y="1449781"/>
                </a:lnTo>
                <a:lnTo>
                  <a:pt x="1439075" y="1449781"/>
                </a:lnTo>
                <a:lnTo>
                  <a:pt x="1450515" y="1449781"/>
                </a:lnTo>
                <a:lnTo>
                  <a:pt x="1461954" y="1449781"/>
                </a:lnTo>
                <a:lnTo>
                  <a:pt x="1473394" y="1449781"/>
                </a:lnTo>
                <a:lnTo>
                  <a:pt x="1484833" y="1449781"/>
                </a:lnTo>
                <a:lnTo>
                  <a:pt x="1496273" y="1449781"/>
                </a:lnTo>
                <a:lnTo>
                  <a:pt x="1507712" y="1449781"/>
                </a:lnTo>
                <a:lnTo>
                  <a:pt x="1519152" y="1449781"/>
                </a:lnTo>
                <a:lnTo>
                  <a:pt x="1530591" y="1449781"/>
                </a:lnTo>
                <a:lnTo>
                  <a:pt x="1542031" y="1449781"/>
                </a:lnTo>
                <a:lnTo>
                  <a:pt x="1553471" y="1449781"/>
                </a:lnTo>
                <a:lnTo>
                  <a:pt x="1564910" y="1449781"/>
                </a:lnTo>
                <a:lnTo>
                  <a:pt x="1576349" y="1449781"/>
                </a:lnTo>
                <a:lnTo>
                  <a:pt x="1587789" y="1449781"/>
                </a:lnTo>
                <a:lnTo>
                  <a:pt x="1599229" y="1449781"/>
                </a:lnTo>
                <a:lnTo>
                  <a:pt x="1610668" y="1449781"/>
                </a:lnTo>
                <a:lnTo>
                  <a:pt x="1622107" y="1449781"/>
                </a:lnTo>
                <a:lnTo>
                  <a:pt x="1633547" y="1449781"/>
                </a:lnTo>
                <a:lnTo>
                  <a:pt x="1644987" y="1449781"/>
                </a:lnTo>
                <a:lnTo>
                  <a:pt x="1656426" y="1449781"/>
                </a:lnTo>
                <a:lnTo>
                  <a:pt x="1667866" y="1449781"/>
                </a:lnTo>
                <a:lnTo>
                  <a:pt x="1679305" y="1449781"/>
                </a:lnTo>
                <a:lnTo>
                  <a:pt x="1690745" y="1449781"/>
                </a:lnTo>
                <a:lnTo>
                  <a:pt x="1702184" y="1449781"/>
                </a:lnTo>
                <a:lnTo>
                  <a:pt x="1713619" y="1449781"/>
                </a:lnTo>
                <a:lnTo>
                  <a:pt x="1725063" y="1449781"/>
                </a:lnTo>
                <a:lnTo>
                  <a:pt x="1736498" y="1449781"/>
                </a:lnTo>
                <a:lnTo>
                  <a:pt x="1747938" y="1449781"/>
                </a:lnTo>
                <a:lnTo>
                  <a:pt x="1759377" y="1449781"/>
                </a:lnTo>
                <a:lnTo>
                  <a:pt x="1770817" y="1449781"/>
                </a:lnTo>
                <a:lnTo>
                  <a:pt x="1782256" y="1449781"/>
                </a:lnTo>
                <a:lnTo>
                  <a:pt x="1793696" y="1449781"/>
                </a:lnTo>
                <a:lnTo>
                  <a:pt x="1805135" y="1449781"/>
                </a:lnTo>
                <a:lnTo>
                  <a:pt x="1816575" y="1449781"/>
                </a:lnTo>
                <a:lnTo>
                  <a:pt x="1828014" y="1449781"/>
                </a:lnTo>
                <a:lnTo>
                  <a:pt x="1839454" y="1449781"/>
                </a:lnTo>
                <a:lnTo>
                  <a:pt x="1850893" y="1449781"/>
                </a:lnTo>
                <a:lnTo>
                  <a:pt x="1862333" y="1449781"/>
                </a:lnTo>
                <a:lnTo>
                  <a:pt x="1873772" y="1449781"/>
                </a:lnTo>
                <a:lnTo>
                  <a:pt x="1885212" y="1449781"/>
                </a:lnTo>
                <a:lnTo>
                  <a:pt x="1896651" y="1449781"/>
                </a:lnTo>
                <a:lnTo>
                  <a:pt x="1908091" y="1449781"/>
                </a:lnTo>
                <a:lnTo>
                  <a:pt x="1919531" y="1449781"/>
                </a:lnTo>
                <a:lnTo>
                  <a:pt x="1930970" y="1449781"/>
                </a:lnTo>
                <a:lnTo>
                  <a:pt x="1942409" y="1449781"/>
                </a:lnTo>
                <a:lnTo>
                  <a:pt x="1953849" y="1449781"/>
                </a:lnTo>
                <a:lnTo>
                  <a:pt x="1965289" y="1449781"/>
                </a:lnTo>
                <a:lnTo>
                  <a:pt x="1976728" y="1449781"/>
                </a:lnTo>
                <a:lnTo>
                  <a:pt x="1988168" y="1449781"/>
                </a:lnTo>
                <a:lnTo>
                  <a:pt x="1999607" y="1449781"/>
                </a:lnTo>
                <a:lnTo>
                  <a:pt x="2011047" y="1449781"/>
                </a:lnTo>
                <a:lnTo>
                  <a:pt x="2022486" y="1449781"/>
                </a:lnTo>
                <a:lnTo>
                  <a:pt x="2033926" y="1449781"/>
                </a:lnTo>
                <a:lnTo>
                  <a:pt x="2045365" y="1449781"/>
                </a:lnTo>
                <a:lnTo>
                  <a:pt x="2056805" y="1449781"/>
                </a:lnTo>
                <a:lnTo>
                  <a:pt x="2068244" y="1449781"/>
                </a:lnTo>
                <a:lnTo>
                  <a:pt x="2079684" y="1449781"/>
                </a:lnTo>
                <a:lnTo>
                  <a:pt x="2091123" y="1449781"/>
                </a:lnTo>
                <a:lnTo>
                  <a:pt x="2102563" y="1449781"/>
                </a:lnTo>
                <a:lnTo>
                  <a:pt x="2114002" y="1449781"/>
                </a:lnTo>
                <a:lnTo>
                  <a:pt x="2125442" y="1449781"/>
                </a:lnTo>
                <a:lnTo>
                  <a:pt x="2136882" y="1449781"/>
                </a:lnTo>
                <a:lnTo>
                  <a:pt x="2148321" y="1449781"/>
                </a:lnTo>
                <a:lnTo>
                  <a:pt x="2159760" y="1449781"/>
                </a:lnTo>
                <a:lnTo>
                  <a:pt x="2171200" y="1449781"/>
                </a:lnTo>
                <a:lnTo>
                  <a:pt x="2182640" y="1449781"/>
                </a:lnTo>
                <a:lnTo>
                  <a:pt x="2194079" y="1449781"/>
                </a:lnTo>
                <a:lnTo>
                  <a:pt x="2205519" y="1449781"/>
                </a:lnTo>
                <a:lnTo>
                  <a:pt x="2216958" y="1449781"/>
                </a:lnTo>
                <a:lnTo>
                  <a:pt x="2228393" y="1449781"/>
                </a:lnTo>
                <a:lnTo>
                  <a:pt x="2239837" y="1449781"/>
                </a:lnTo>
                <a:lnTo>
                  <a:pt x="2251272" y="1449781"/>
                </a:lnTo>
                <a:lnTo>
                  <a:pt x="2262716" y="1449781"/>
                </a:lnTo>
                <a:lnTo>
                  <a:pt x="2274151" y="1449781"/>
                </a:lnTo>
                <a:lnTo>
                  <a:pt x="2285591" y="1449781"/>
                </a:lnTo>
                <a:lnTo>
                  <a:pt x="2297030" y="1449781"/>
                </a:lnTo>
                <a:lnTo>
                  <a:pt x="2308470" y="1449781"/>
                </a:lnTo>
                <a:lnTo>
                  <a:pt x="2319909" y="1449781"/>
                </a:lnTo>
                <a:lnTo>
                  <a:pt x="2331349" y="1449781"/>
                </a:lnTo>
                <a:lnTo>
                  <a:pt x="2342788" y="1449781"/>
                </a:lnTo>
                <a:lnTo>
                  <a:pt x="2354228" y="1449781"/>
                </a:lnTo>
                <a:lnTo>
                  <a:pt x="2365667" y="1449781"/>
                </a:lnTo>
                <a:lnTo>
                  <a:pt x="2377107" y="1449781"/>
                </a:lnTo>
                <a:lnTo>
                  <a:pt x="2388546" y="1449781"/>
                </a:lnTo>
                <a:lnTo>
                  <a:pt x="2399986" y="1449781"/>
                </a:lnTo>
                <a:lnTo>
                  <a:pt x="2411425" y="1449781"/>
                </a:lnTo>
                <a:lnTo>
                  <a:pt x="2422865" y="1449781"/>
                </a:lnTo>
                <a:lnTo>
                  <a:pt x="2434304" y="1449781"/>
                </a:lnTo>
                <a:lnTo>
                  <a:pt x="2445744" y="1449781"/>
                </a:lnTo>
                <a:lnTo>
                  <a:pt x="2457184" y="1449781"/>
                </a:lnTo>
                <a:lnTo>
                  <a:pt x="2468623" y="1449781"/>
                </a:lnTo>
                <a:lnTo>
                  <a:pt x="2480062" y="1449781"/>
                </a:lnTo>
                <a:lnTo>
                  <a:pt x="2491502" y="1449781"/>
                </a:lnTo>
                <a:lnTo>
                  <a:pt x="2502942" y="1449781"/>
                </a:lnTo>
                <a:lnTo>
                  <a:pt x="2514381" y="1449781"/>
                </a:lnTo>
                <a:lnTo>
                  <a:pt x="2525821" y="1449781"/>
                </a:lnTo>
                <a:lnTo>
                  <a:pt x="2537260" y="1449781"/>
                </a:lnTo>
                <a:lnTo>
                  <a:pt x="2548700" y="1449781"/>
                </a:lnTo>
                <a:lnTo>
                  <a:pt x="2560139" y="1449781"/>
                </a:lnTo>
                <a:lnTo>
                  <a:pt x="2571579" y="1449781"/>
                </a:lnTo>
                <a:lnTo>
                  <a:pt x="2583018" y="1449781"/>
                </a:lnTo>
                <a:lnTo>
                  <a:pt x="2594458" y="1449781"/>
                </a:lnTo>
                <a:lnTo>
                  <a:pt x="2605897" y="1449781"/>
                </a:lnTo>
                <a:lnTo>
                  <a:pt x="2617337" y="1449781"/>
                </a:lnTo>
                <a:lnTo>
                  <a:pt x="2628776" y="1449781"/>
                </a:lnTo>
                <a:lnTo>
                  <a:pt x="2640216" y="1449781"/>
                </a:lnTo>
                <a:lnTo>
                  <a:pt x="2651655" y="1449781"/>
                </a:lnTo>
                <a:lnTo>
                  <a:pt x="2663095" y="1449781"/>
                </a:lnTo>
                <a:lnTo>
                  <a:pt x="2674535" y="1449781"/>
                </a:lnTo>
                <a:lnTo>
                  <a:pt x="2685974" y="1449781"/>
                </a:lnTo>
                <a:lnTo>
                  <a:pt x="2697413" y="1449781"/>
                </a:lnTo>
                <a:lnTo>
                  <a:pt x="2708853" y="1449781"/>
                </a:lnTo>
                <a:lnTo>
                  <a:pt x="2720293" y="1449781"/>
                </a:lnTo>
                <a:lnTo>
                  <a:pt x="2731727" y="1449781"/>
                </a:lnTo>
                <a:lnTo>
                  <a:pt x="2743172" y="1449781"/>
                </a:lnTo>
                <a:lnTo>
                  <a:pt x="2754611" y="1449781"/>
                </a:lnTo>
                <a:lnTo>
                  <a:pt x="2766046" y="1449781"/>
                </a:lnTo>
                <a:lnTo>
                  <a:pt x="2777490" y="1449781"/>
                </a:lnTo>
                <a:lnTo>
                  <a:pt x="2788925" y="1449781"/>
                </a:lnTo>
                <a:lnTo>
                  <a:pt x="2800364" y="1449781"/>
                </a:lnTo>
                <a:lnTo>
                  <a:pt x="2811804" y="1449781"/>
                </a:lnTo>
                <a:lnTo>
                  <a:pt x="2823243" y="1449781"/>
                </a:lnTo>
                <a:lnTo>
                  <a:pt x="2834683" y="1449781"/>
                </a:lnTo>
                <a:lnTo>
                  <a:pt x="2846123" y="1449781"/>
                </a:lnTo>
                <a:lnTo>
                  <a:pt x="2857562" y="1449781"/>
                </a:lnTo>
                <a:lnTo>
                  <a:pt x="2869001" y="1449781"/>
                </a:lnTo>
                <a:lnTo>
                  <a:pt x="2880441" y="1449781"/>
                </a:lnTo>
                <a:lnTo>
                  <a:pt x="2891881" y="1449781"/>
                </a:lnTo>
                <a:lnTo>
                  <a:pt x="2903320" y="1449781"/>
                </a:lnTo>
                <a:lnTo>
                  <a:pt x="2914760" y="1449781"/>
                </a:lnTo>
                <a:lnTo>
                  <a:pt x="2926199" y="1449781"/>
                </a:lnTo>
                <a:lnTo>
                  <a:pt x="2937639" y="1449781"/>
                </a:lnTo>
                <a:lnTo>
                  <a:pt x="2949078" y="1449781"/>
                </a:lnTo>
                <a:lnTo>
                  <a:pt x="2960518" y="1449781"/>
                </a:lnTo>
                <a:lnTo>
                  <a:pt x="2971957" y="1449781"/>
                </a:lnTo>
                <a:lnTo>
                  <a:pt x="2983397" y="1449781"/>
                </a:lnTo>
                <a:lnTo>
                  <a:pt x="2994837" y="1449781"/>
                </a:lnTo>
                <a:lnTo>
                  <a:pt x="3006276" y="1449781"/>
                </a:lnTo>
                <a:lnTo>
                  <a:pt x="3017715" y="1449781"/>
                </a:lnTo>
                <a:lnTo>
                  <a:pt x="3029155" y="1449781"/>
                </a:lnTo>
                <a:lnTo>
                  <a:pt x="3040594" y="1449781"/>
                </a:lnTo>
                <a:lnTo>
                  <a:pt x="3052034" y="1449781"/>
                </a:lnTo>
                <a:lnTo>
                  <a:pt x="3063474" y="1449781"/>
                </a:lnTo>
                <a:lnTo>
                  <a:pt x="3074913" y="1449781"/>
                </a:lnTo>
                <a:lnTo>
                  <a:pt x="3086352" y="1449781"/>
                </a:lnTo>
                <a:lnTo>
                  <a:pt x="3097792" y="1449781"/>
                </a:lnTo>
                <a:lnTo>
                  <a:pt x="3109232" y="1449781"/>
                </a:lnTo>
                <a:lnTo>
                  <a:pt x="3120671" y="1449781"/>
                </a:lnTo>
                <a:lnTo>
                  <a:pt x="3132111" y="1449781"/>
                </a:lnTo>
                <a:lnTo>
                  <a:pt x="3143550" y="1449781"/>
                </a:lnTo>
                <a:lnTo>
                  <a:pt x="3154990" y="1449781"/>
                </a:lnTo>
                <a:lnTo>
                  <a:pt x="3166429" y="1449781"/>
                </a:lnTo>
                <a:lnTo>
                  <a:pt x="3177869" y="1449781"/>
                </a:lnTo>
                <a:lnTo>
                  <a:pt x="3189308" y="1449781"/>
                </a:lnTo>
                <a:lnTo>
                  <a:pt x="3200748" y="1449781"/>
                </a:lnTo>
                <a:lnTo>
                  <a:pt x="3212187" y="1449781"/>
                </a:lnTo>
                <a:lnTo>
                  <a:pt x="3223627" y="1449781"/>
                </a:lnTo>
                <a:lnTo>
                  <a:pt x="3235066" y="1449781"/>
                </a:lnTo>
                <a:lnTo>
                  <a:pt x="3246501" y="1449781"/>
                </a:lnTo>
                <a:lnTo>
                  <a:pt x="3257945" y="1449781"/>
                </a:lnTo>
                <a:lnTo>
                  <a:pt x="3269385" y="1449781"/>
                </a:lnTo>
                <a:lnTo>
                  <a:pt x="3280825" y="1449781"/>
                </a:lnTo>
                <a:lnTo>
                  <a:pt x="3292264" y="1449781"/>
                </a:lnTo>
                <a:lnTo>
                  <a:pt x="3303699" y="1449781"/>
                </a:lnTo>
                <a:lnTo>
                  <a:pt x="3315143" y="1449781"/>
                </a:lnTo>
                <a:lnTo>
                  <a:pt x="3326578" y="1449781"/>
                </a:lnTo>
                <a:lnTo>
                  <a:pt x="3338017" y="1449781"/>
                </a:lnTo>
                <a:lnTo>
                  <a:pt x="3349457" y="1449781"/>
                </a:lnTo>
                <a:lnTo>
                  <a:pt x="3360896" y="1449781"/>
                </a:lnTo>
                <a:lnTo>
                  <a:pt x="3372336" y="1449781"/>
                </a:lnTo>
                <a:lnTo>
                  <a:pt x="3383776" y="1449781"/>
                </a:lnTo>
                <a:lnTo>
                  <a:pt x="3395215" y="1449781"/>
                </a:lnTo>
                <a:lnTo>
                  <a:pt x="3406654" y="1449781"/>
                </a:lnTo>
                <a:lnTo>
                  <a:pt x="3418094" y="1449781"/>
                </a:lnTo>
                <a:lnTo>
                  <a:pt x="3429534" y="1449781"/>
                </a:lnTo>
                <a:lnTo>
                  <a:pt x="3440973" y="1449781"/>
                </a:lnTo>
                <a:lnTo>
                  <a:pt x="3452413" y="1449781"/>
                </a:lnTo>
                <a:lnTo>
                  <a:pt x="3463852" y="1449781"/>
                </a:lnTo>
                <a:lnTo>
                  <a:pt x="3475292" y="1449781"/>
                </a:lnTo>
                <a:lnTo>
                  <a:pt x="3486731" y="1449781"/>
                </a:lnTo>
                <a:lnTo>
                  <a:pt x="3498171" y="1449781"/>
                </a:lnTo>
                <a:lnTo>
                  <a:pt x="3509610" y="1449781"/>
                </a:lnTo>
                <a:lnTo>
                  <a:pt x="3521050" y="1449781"/>
                </a:lnTo>
                <a:lnTo>
                  <a:pt x="3532489" y="1449781"/>
                </a:lnTo>
                <a:lnTo>
                  <a:pt x="3543929" y="1449781"/>
                </a:lnTo>
                <a:lnTo>
                  <a:pt x="3555368" y="1449781"/>
                </a:lnTo>
                <a:lnTo>
                  <a:pt x="3566808" y="1449781"/>
                </a:lnTo>
                <a:lnTo>
                  <a:pt x="3578247" y="1449781"/>
                </a:lnTo>
                <a:lnTo>
                  <a:pt x="3589687" y="1449781"/>
                </a:lnTo>
                <a:lnTo>
                  <a:pt x="3601127" y="1449781"/>
                </a:lnTo>
                <a:lnTo>
                  <a:pt x="3612566" y="1449781"/>
                </a:lnTo>
                <a:lnTo>
                  <a:pt x="3624005" y="1449781"/>
                </a:lnTo>
                <a:lnTo>
                  <a:pt x="3635445" y="1449781"/>
                </a:lnTo>
                <a:lnTo>
                  <a:pt x="3646885" y="1449781"/>
                </a:lnTo>
                <a:lnTo>
                  <a:pt x="3658324" y="1449781"/>
                </a:lnTo>
                <a:lnTo>
                  <a:pt x="3669764" y="1449781"/>
                </a:lnTo>
                <a:lnTo>
                  <a:pt x="3681203" y="1449781"/>
                </a:lnTo>
                <a:lnTo>
                  <a:pt x="3692643" y="1449781"/>
                </a:lnTo>
                <a:lnTo>
                  <a:pt x="3704082" y="1449781"/>
                </a:lnTo>
                <a:lnTo>
                  <a:pt x="3715522" y="1449781"/>
                </a:lnTo>
                <a:lnTo>
                  <a:pt x="3726961" y="1449781"/>
                </a:lnTo>
                <a:lnTo>
                  <a:pt x="3738401" y="1449781"/>
                </a:lnTo>
                <a:lnTo>
                  <a:pt x="3749840" y="1449781"/>
                </a:lnTo>
                <a:lnTo>
                  <a:pt x="3761280" y="1449781"/>
                </a:lnTo>
                <a:lnTo>
                  <a:pt x="3772719" y="1449781"/>
                </a:lnTo>
                <a:lnTo>
                  <a:pt x="3784154" y="1449781"/>
                </a:lnTo>
                <a:lnTo>
                  <a:pt x="3795598" y="1449781"/>
                </a:lnTo>
                <a:lnTo>
                  <a:pt x="3807033" y="1449781"/>
                </a:lnTo>
                <a:lnTo>
                  <a:pt x="3818473" y="1449781"/>
                </a:lnTo>
                <a:lnTo>
                  <a:pt x="3829917" y="1449781"/>
                </a:lnTo>
                <a:lnTo>
                  <a:pt x="3841352" y="1449781"/>
                </a:lnTo>
                <a:lnTo>
                  <a:pt x="3852791" y="1449781"/>
                </a:lnTo>
                <a:lnTo>
                  <a:pt x="3864231" y="1449781"/>
                </a:lnTo>
                <a:lnTo>
                  <a:pt x="3875670" y="1449781"/>
                </a:lnTo>
                <a:lnTo>
                  <a:pt x="3887110" y="1449781"/>
                </a:lnTo>
                <a:lnTo>
                  <a:pt x="3898549" y="1449781"/>
                </a:lnTo>
                <a:lnTo>
                  <a:pt x="3909989" y="1449781"/>
                </a:lnTo>
                <a:lnTo>
                  <a:pt x="3921447" y="1449781"/>
                </a:lnTo>
                <a:lnTo>
                  <a:pt x="3932878" y="1449781"/>
                </a:lnTo>
                <a:lnTo>
                  <a:pt x="3944307" y="1449781"/>
                </a:lnTo>
                <a:lnTo>
                  <a:pt x="3955737" y="1449781"/>
                </a:lnTo>
                <a:lnTo>
                  <a:pt x="3967167" y="1449781"/>
                </a:lnTo>
                <a:lnTo>
                  <a:pt x="3978645" y="1449781"/>
                </a:lnTo>
                <a:lnTo>
                  <a:pt x="3990075" y="1449781"/>
                </a:lnTo>
                <a:lnTo>
                  <a:pt x="4001505" y="1449781"/>
                </a:lnTo>
                <a:lnTo>
                  <a:pt x="4012935" y="1449781"/>
                </a:lnTo>
                <a:lnTo>
                  <a:pt x="4024365" y="1449781"/>
                </a:lnTo>
                <a:lnTo>
                  <a:pt x="4035843" y="1449781"/>
                </a:lnTo>
                <a:lnTo>
                  <a:pt x="4047273" y="1449781"/>
                </a:lnTo>
                <a:lnTo>
                  <a:pt x="4058702" y="1449781"/>
                </a:lnTo>
                <a:lnTo>
                  <a:pt x="4070133" y="1449781"/>
                </a:lnTo>
                <a:lnTo>
                  <a:pt x="4081563" y="1449781"/>
                </a:lnTo>
                <a:lnTo>
                  <a:pt x="4093040" y="1449781"/>
                </a:lnTo>
                <a:lnTo>
                  <a:pt x="4104471" y="1449781"/>
                </a:lnTo>
                <a:lnTo>
                  <a:pt x="4115900" y="1449781"/>
                </a:lnTo>
                <a:lnTo>
                  <a:pt x="4127330" y="1449781"/>
                </a:lnTo>
                <a:lnTo>
                  <a:pt x="4138760" y="1449781"/>
                </a:lnTo>
                <a:lnTo>
                  <a:pt x="4150238" y="1449781"/>
                </a:lnTo>
                <a:lnTo>
                  <a:pt x="4161668" y="1449781"/>
                </a:lnTo>
                <a:lnTo>
                  <a:pt x="4173098" y="1449781"/>
                </a:lnTo>
                <a:lnTo>
                  <a:pt x="4184528" y="1449781"/>
                </a:lnTo>
                <a:lnTo>
                  <a:pt x="4195958" y="1449781"/>
                </a:lnTo>
                <a:lnTo>
                  <a:pt x="4207436" y="1449781"/>
                </a:lnTo>
                <a:lnTo>
                  <a:pt x="4218865" y="1449781"/>
                </a:lnTo>
                <a:lnTo>
                  <a:pt x="4230296" y="1449781"/>
                </a:lnTo>
                <a:lnTo>
                  <a:pt x="4241726" y="1449781"/>
                </a:lnTo>
                <a:lnTo>
                  <a:pt x="4253156" y="1449781"/>
                </a:lnTo>
                <a:lnTo>
                  <a:pt x="4264634" y="1449781"/>
                </a:lnTo>
                <a:lnTo>
                  <a:pt x="4276063" y="1449781"/>
                </a:lnTo>
                <a:lnTo>
                  <a:pt x="4287493" y="1449781"/>
                </a:lnTo>
                <a:lnTo>
                  <a:pt x="4298923" y="1449781"/>
                </a:lnTo>
                <a:lnTo>
                  <a:pt x="4310353" y="1449781"/>
                </a:lnTo>
                <a:lnTo>
                  <a:pt x="4321831" y="1449781"/>
                </a:lnTo>
                <a:lnTo>
                  <a:pt x="4333261" y="1449781"/>
                </a:lnTo>
                <a:lnTo>
                  <a:pt x="4344691" y="1449781"/>
                </a:lnTo>
                <a:lnTo>
                  <a:pt x="4356121" y="1449781"/>
                </a:lnTo>
                <a:lnTo>
                  <a:pt x="4367551" y="1449781"/>
                </a:lnTo>
                <a:lnTo>
                  <a:pt x="4379028" y="1449781"/>
                </a:lnTo>
                <a:lnTo>
                  <a:pt x="4390458" y="1449781"/>
                </a:lnTo>
                <a:lnTo>
                  <a:pt x="4401889" y="1449781"/>
                </a:lnTo>
                <a:lnTo>
                  <a:pt x="4413319" y="1449781"/>
                </a:lnTo>
                <a:lnTo>
                  <a:pt x="4424749" y="1449781"/>
                </a:lnTo>
                <a:lnTo>
                  <a:pt x="4436226" y="1449781"/>
                </a:lnTo>
                <a:lnTo>
                  <a:pt x="4447656" y="1449781"/>
                </a:lnTo>
                <a:lnTo>
                  <a:pt x="4459086" y="1449781"/>
                </a:lnTo>
                <a:lnTo>
                  <a:pt x="4470516" y="1449781"/>
                </a:lnTo>
                <a:lnTo>
                  <a:pt x="4481946" y="1449781"/>
                </a:lnTo>
                <a:lnTo>
                  <a:pt x="4493424" y="1449781"/>
                </a:lnTo>
                <a:lnTo>
                  <a:pt x="4504854" y="1449781"/>
                </a:lnTo>
                <a:lnTo>
                  <a:pt x="4516284" y="1449781"/>
                </a:lnTo>
                <a:lnTo>
                  <a:pt x="4527714" y="1449781"/>
                </a:lnTo>
                <a:lnTo>
                  <a:pt x="4539144" y="1449781"/>
                </a:lnTo>
                <a:lnTo>
                  <a:pt x="4550621" y="1449781"/>
                </a:lnTo>
                <a:lnTo>
                  <a:pt x="4562051" y="1449781"/>
                </a:lnTo>
                <a:lnTo>
                  <a:pt x="4573482" y="1449781"/>
                </a:lnTo>
                <a:lnTo>
                  <a:pt x="4584912" y="1449781"/>
                </a:lnTo>
                <a:lnTo>
                  <a:pt x="4596341" y="1449781"/>
                </a:lnTo>
                <a:lnTo>
                  <a:pt x="4607771" y="1449781"/>
                </a:lnTo>
                <a:lnTo>
                  <a:pt x="4619249" y="1449781"/>
                </a:lnTo>
                <a:lnTo>
                  <a:pt x="4630679" y="1449781"/>
                </a:lnTo>
                <a:lnTo>
                  <a:pt x="4642109" y="1449781"/>
                </a:lnTo>
                <a:lnTo>
                  <a:pt x="4653539" y="1449781"/>
                </a:lnTo>
                <a:lnTo>
                  <a:pt x="4664969" y="1449781"/>
                </a:lnTo>
                <a:lnTo>
                  <a:pt x="4676447" y="1449781"/>
                </a:lnTo>
                <a:lnTo>
                  <a:pt x="4687877" y="1449781"/>
                </a:lnTo>
                <a:lnTo>
                  <a:pt x="4699306" y="1449781"/>
                </a:lnTo>
                <a:lnTo>
                  <a:pt x="4710737" y="1449781"/>
                </a:lnTo>
                <a:lnTo>
                  <a:pt x="4722167" y="1449781"/>
                </a:lnTo>
                <a:lnTo>
                  <a:pt x="4733644" y="1449781"/>
                </a:lnTo>
                <a:lnTo>
                  <a:pt x="4745075" y="1449781"/>
                </a:lnTo>
                <a:lnTo>
                  <a:pt x="4756504" y="1449781"/>
                </a:lnTo>
                <a:lnTo>
                  <a:pt x="4767934" y="1449781"/>
                </a:lnTo>
                <a:lnTo>
                  <a:pt x="4779364" y="1449781"/>
                </a:lnTo>
                <a:lnTo>
                  <a:pt x="4790842" y="1449781"/>
                </a:lnTo>
                <a:lnTo>
                  <a:pt x="4802272" y="1449781"/>
                </a:lnTo>
                <a:lnTo>
                  <a:pt x="4813702" y="1449781"/>
                </a:lnTo>
                <a:lnTo>
                  <a:pt x="4825132" y="1449781"/>
                </a:lnTo>
                <a:lnTo>
                  <a:pt x="4836562" y="1449781"/>
                </a:lnTo>
                <a:lnTo>
                  <a:pt x="4848040" y="1449781"/>
                </a:lnTo>
                <a:lnTo>
                  <a:pt x="4859469" y="1449781"/>
                </a:lnTo>
                <a:lnTo>
                  <a:pt x="4870899" y="1449781"/>
                </a:lnTo>
                <a:lnTo>
                  <a:pt x="4882330" y="1449781"/>
                </a:lnTo>
                <a:lnTo>
                  <a:pt x="4893760" y="1449781"/>
                </a:lnTo>
                <a:lnTo>
                  <a:pt x="4905237" y="1449781"/>
                </a:lnTo>
                <a:lnTo>
                  <a:pt x="4916667" y="1449781"/>
                </a:lnTo>
                <a:lnTo>
                  <a:pt x="4928097" y="1449781"/>
                </a:lnTo>
                <a:lnTo>
                  <a:pt x="4939527" y="1449781"/>
                </a:lnTo>
                <a:lnTo>
                  <a:pt x="4950957" y="1449781"/>
                </a:lnTo>
                <a:lnTo>
                  <a:pt x="4962435" y="1449781"/>
                </a:lnTo>
                <a:lnTo>
                  <a:pt x="4973865" y="1449781"/>
                </a:lnTo>
                <a:lnTo>
                  <a:pt x="4985295" y="1449781"/>
                </a:lnTo>
                <a:lnTo>
                  <a:pt x="4996725" y="1449781"/>
                </a:lnTo>
                <a:lnTo>
                  <a:pt x="5008155" y="1449781"/>
                </a:lnTo>
                <a:lnTo>
                  <a:pt x="5019632" y="1449781"/>
                </a:lnTo>
                <a:lnTo>
                  <a:pt x="5031062" y="1449781"/>
                </a:lnTo>
                <a:lnTo>
                  <a:pt x="5042492" y="1449781"/>
                </a:lnTo>
                <a:lnTo>
                  <a:pt x="5053923" y="1449781"/>
                </a:lnTo>
                <a:lnTo>
                  <a:pt x="5065353" y="1449781"/>
                </a:lnTo>
                <a:lnTo>
                  <a:pt x="5076830" y="1449781"/>
                </a:lnTo>
                <a:lnTo>
                  <a:pt x="5088260" y="1449781"/>
                </a:lnTo>
                <a:lnTo>
                  <a:pt x="5099690" y="1449781"/>
                </a:lnTo>
                <a:lnTo>
                  <a:pt x="5111120" y="1449781"/>
                </a:lnTo>
                <a:lnTo>
                  <a:pt x="5122550" y="1449781"/>
                </a:lnTo>
                <a:lnTo>
                  <a:pt x="5134028" y="1449781"/>
                </a:lnTo>
                <a:lnTo>
                  <a:pt x="5145458" y="1449781"/>
                </a:lnTo>
                <a:lnTo>
                  <a:pt x="5156888" y="1449781"/>
                </a:lnTo>
                <a:lnTo>
                  <a:pt x="5168318" y="1449781"/>
                </a:lnTo>
                <a:lnTo>
                  <a:pt x="5179747" y="1449781"/>
                </a:lnTo>
                <a:lnTo>
                  <a:pt x="5191225" y="1449781"/>
                </a:lnTo>
                <a:lnTo>
                  <a:pt x="5202655" y="1449781"/>
                </a:lnTo>
                <a:lnTo>
                  <a:pt x="5214085" y="1449781"/>
                </a:lnTo>
                <a:lnTo>
                  <a:pt x="5225515" y="1449781"/>
                </a:lnTo>
                <a:lnTo>
                  <a:pt x="5236945" y="1449781"/>
                </a:lnTo>
                <a:lnTo>
                  <a:pt x="5248423" y="1449781"/>
                </a:lnTo>
                <a:lnTo>
                  <a:pt x="5259853" y="1449781"/>
                </a:lnTo>
                <a:lnTo>
                  <a:pt x="5271283" y="1449781"/>
                </a:lnTo>
                <a:lnTo>
                  <a:pt x="5282713" y="1449781"/>
                </a:lnTo>
                <a:lnTo>
                  <a:pt x="5294143" y="1449781"/>
                </a:lnTo>
                <a:lnTo>
                  <a:pt x="5305621" y="1449781"/>
                </a:lnTo>
                <a:lnTo>
                  <a:pt x="5317051" y="1449781"/>
                </a:lnTo>
                <a:lnTo>
                  <a:pt x="5328481" y="1449781"/>
                </a:lnTo>
                <a:lnTo>
                  <a:pt x="5339910" y="1449781"/>
                </a:lnTo>
                <a:lnTo>
                  <a:pt x="5351340" y="1449781"/>
                </a:lnTo>
                <a:lnTo>
                  <a:pt x="5362818" y="1449781"/>
                </a:lnTo>
                <a:lnTo>
                  <a:pt x="5374248" y="1449781"/>
                </a:lnTo>
                <a:lnTo>
                  <a:pt x="5385678" y="1449781"/>
                </a:lnTo>
                <a:lnTo>
                  <a:pt x="5397108" y="1449781"/>
                </a:lnTo>
                <a:lnTo>
                  <a:pt x="5408538" y="1449781"/>
                </a:lnTo>
                <a:lnTo>
                  <a:pt x="5420016" y="1449781"/>
                </a:lnTo>
                <a:lnTo>
                  <a:pt x="5431446" y="1449781"/>
                </a:lnTo>
                <a:lnTo>
                  <a:pt x="5442876" y="1449781"/>
                </a:lnTo>
                <a:lnTo>
                  <a:pt x="5454306" y="1449781"/>
                </a:lnTo>
                <a:lnTo>
                  <a:pt x="5465736" y="1449781"/>
                </a:lnTo>
                <a:lnTo>
                  <a:pt x="5477214" y="1449781"/>
                </a:lnTo>
                <a:lnTo>
                  <a:pt x="5488643" y="1449781"/>
                </a:lnTo>
                <a:lnTo>
                  <a:pt x="5500073" y="1449781"/>
                </a:lnTo>
                <a:lnTo>
                  <a:pt x="5511503" y="1449781"/>
                </a:lnTo>
                <a:lnTo>
                  <a:pt x="5522933" y="1449781"/>
                </a:lnTo>
                <a:lnTo>
                  <a:pt x="5534411" y="1449781"/>
                </a:lnTo>
                <a:lnTo>
                  <a:pt x="5545841" y="1449781"/>
                </a:lnTo>
                <a:lnTo>
                  <a:pt x="5557271" y="1449781"/>
                </a:lnTo>
                <a:lnTo>
                  <a:pt x="5568701" y="1449781"/>
                </a:lnTo>
                <a:lnTo>
                  <a:pt x="5580131" y="1449781"/>
                </a:lnTo>
                <a:lnTo>
                  <a:pt x="5591609" y="1449781"/>
                </a:lnTo>
                <a:lnTo>
                  <a:pt x="5603038" y="1449781"/>
                </a:lnTo>
                <a:lnTo>
                  <a:pt x="5614469" y="1449781"/>
                </a:lnTo>
                <a:lnTo>
                  <a:pt x="5625899" y="1449781"/>
                </a:lnTo>
                <a:lnTo>
                  <a:pt x="5637329" y="1449781"/>
                </a:lnTo>
                <a:lnTo>
                  <a:pt x="5648759" y="1449781"/>
                </a:lnTo>
                <a:lnTo>
                  <a:pt x="5660236" y="1449781"/>
                </a:lnTo>
                <a:lnTo>
                  <a:pt x="5671666" y="1449781"/>
                </a:lnTo>
                <a:lnTo>
                  <a:pt x="5683096" y="1449781"/>
                </a:lnTo>
                <a:lnTo>
                  <a:pt x="5694526" y="1449781"/>
                </a:lnTo>
                <a:lnTo>
                  <a:pt x="5705956" y="1449781"/>
                </a:lnTo>
                <a:lnTo>
                  <a:pt x="5717434" y="1449781"/>
                </a:lnTo>
                <a:lnTo>
                  <a:pt x="5728864" y="1449781"/>
                </a:lnTo>
                <a:lnTo>
                  <a:pt x="5740294" y="1449781"/>
                </a:lnTo>
                <a:lnTo>
                  <a:pt x="5751724" y="1449781"/>
                </a:lnTo>
                <a:lnTo>
                  <a:pt x="5763154" y="1449781"/>
                </a:lnTo>
                <a:lnTo>
                  <a:pt x="5774631" y="1449781"/>
                </a:lnTo>
                <a:lnTo>
                  <a:pt x="5786062" y="1449781"/>
                </a:lnTo>
                <a:lnTo>
                  <a:pt x="5797492" y="1449781"/>
                </a:lnTo>
                <a:lnTo>
                  <a:pt x="5808921" y="1449781"/>
                </a:lnTo>
                <a:lnTo>
                  <a:pt x="5820351" y="1449781"/>
                </a:lnTo>
                <a:lnTo>
                  <a:pt x="5831829" y="1449781"/>
                </a:lnTo>
                <a:lnTo>
                  <a:pt x="5843259" y="1449781"/>
                </a:lnTo>
                <a:lnTo>
                  <a:pt x="5854689" y="1449781"/>
                </a:lnTo>
                <a:lnTo>
                  <a:pt x="5866119" y="1449781"/>
                </a:lnTo>
                <a:lnTo>
                  <a:pt x="5877549" y="1449781"/>
                </a:lnTo>
                <a:lnTo>
                  <a:pt x="5889027" y="1449781"/>
                </a:lnTo>
                <a:lnTo>
                  <a:pt x="5900457" y="1449781"/>
                </a:lnTo>
                <a:lnTo>
                  <a:pt x="5911887" y="1449781"/>
                </a:lnTo>
                <a:lnTo>
                  <a:pt x="5923317" y="1449781"/>
                </a:lnTo>
                <a:lnTo>
                  <a:pt x="5934747" y="1449781"/>
                </a:lnTo>
                <a:lnTo>
                  <a:pt x="5946225" y="1449781"/>
                </a:lnTo>
                <a:lnTo>
                  <a:pt x="5957655" y="1449781"/>
                </a:lnTo>
                <a:lnTo>
                  <a:pt x="5969084" y="1449781"/>
                </a:lnTo>
                <a:lnTo>
                  <a:pt x="5980514" y="1449781"/>
                </a:lnTo>
                <a:lnTo>
                  <a:pt x="5991944" y="1449781"/>
                </a:lnTo>
                <a:lnTo>
                  <a:pt x="6003422" y="1449781"/>
                </a:lnTo>
                <a:lnTo>
                  <a:pt x="6014852" y="1449781"/>
                </a:lnTo>
                <a:lnTo>
                  <a:pt x="6026282" y="1449781"/>
                </a:lnTo>
                <a:lnTo>
                  <a:pt x="6037712" y="1449781"/>
                </a:lnTo>
                <a:lnTo>
                  <a:pt x="6049142" y="1449781"/>
                </a:lnTo>
                <a:lnTo>
                  <a:pt x="6060620" y="1449781"/>
                </a:lnTo>
                <a:lnTo>
                  <a:pt x="6072049" y="1449781"/>
                </a:lnTo>
                <a:lnTo>
                  <a:pt x="6083480" y="1449781"/>
                </a:lnTo>
                <a:lnTo>
                  <a:pt x="6094910" y="1449781"/>
                </a:lnTo>
                <a:lnTo>
                  <a:pt x="6106340" y="1449781"/>
                </a:lnTo>
                <a:lnTo>
                  <a:pt x="6117818" y="1449781"/>
                </a:lnTo>
                <a:lnTo>
                  <a:pt x="6129247" y="1449781"/>
                </a:lnTo>
                <a:lnTo>
                  <a:pt x="6140677" y="1449781"/>
                </a:lnTo>
                <a:lnTo>
                  <a:pt x="6152107" y="1449781"/>
                </a:lnTo>
                <a:lnTo>
                  <a:pt x="6163537" y="1449781"/>
                </a:lnTo>
                <a:lnTo>
                  <a:pt x="6175015" y="1449781"/>
                </a:lnTo>
                <a:lnTo>
                  <a:pt x="6186445" y="1449781"/>
                </a:lnTo>
                <a:lnTo>
                  <a:pt x="6197875" y="1449781"/>
                </a:lnTo>
                <a:lnTo>
                  <a:pt x="6209305" y="1449781"/>
                </a:lnTo>
                <a:lnTo>
                  <a:pt x="6220735" y="1449781"/>
                </a:lnTo>
                <a:lnTo>
                  <a:pt x="6232212" y="1449781"/>
                </a:lnTo>
                <a:lnTo>
                  <a:pt x="6243642" y="1449781"/>
                </a:lnTo>
                <a:lnTo>
                  <a:pt x="6255073" y="1449781"/>
                </a:lnTo>
                <a:lnTo>
                  <a:pt x="6266503" y="1449781"/>
                </a:lnTo>
                <a:lnTo>
                  <a:pt x="6277933" y="1449781"/>
                </a:lnTo>
                <a:lnTo>
                  <a:pt x="6289410" y="1449781"/>
                </a:lnTo>
                <a:lnTo>
                  <a:pt x="6300840" y="1449781"/>
                </a:lnTo>
                <a:lnTo>
                  <a:pt x="6312270" y="1449781"/>
                </a:lnTo>
                <a:lnTo>
                  <a:pt x="6323700" y="1449781"/>
                </a:lnTo>
                <a:lnTo>
                  <a:pt x="6335130" y="1449781"/>
                </a:lnTo>
                <a:lnTo>
                  <a:pt x="6346608" y="1449781"/>
                </a:lnTo>
                <a:lnTo>
                  <a:pt x="6358038" y="1449781"/>
                </a:lnTo>
                <a:lnTo>
                  <a:pt x="6369468" y="1449781"/>
                </a:lnTo>
                <a:lnTo>
                  <a:pt x="6380898" y="1449781"/>
                </a:lnTo>
                <a:lnTo>
                  <a:pt x="6392328" y="1449781"/>
                </a:lnTo>
                <a:lnTo>
                  <a:pt x="6403805" y="1449781"/>
                </a:lnTo>
                <a:lnTo>
                  <a:pt x="6415235" y="1449781"/>
                </a:lnTo>
                <a:lnTo>
                  <a:pt x="6426666" y="1449781"/>
                </a:lnTo>
                <a:lnTo>
                  <a:pt x="6438096" y="1449781"/>
                </a:lnTo>
                <a:lnTo>
                  <a:pt x="6449525" y="1449781"/>
                </a:lnTo>
                <a:lnTo>
                  <a:pt x="6461003" y="1449781"/>
                </a:lnTo>
                <a:lnTo>
                  <a:pt x="6472433" y="1449781"/>
                </a:lnTo>
                <a:lnTo>
                  <a:pt x="6483863" y="1449781"/>
                </a:lnTo>
                <a:lnTo>
                  <a:pt x="6495293" y="1449781"/>
                </a:lnTo>
                <a:lnTo>
                  <a:pt x="6506723" y="1449781"/>
                </a:lnTo>
                <a:lnTo>
                  <a:pt x="6518201" y="1449781"/>
                </a:lnTo>
                <a:lnTo>
                  <a:pt x="6529631" y="1449781"/>
                </a:lnTo>
                <a:lnTo>
                  <a:pt x="6541061" y="1449781"/>
                </a:lnTo>
                <a:lnTo>
                  <a:pt x="6552490" y="1449781"/>
                </a:lnTo>
                <a:lnTo>
                  <a:pt x="6563921" y="1449781"/>
                </a:lnTo>
                <a:lnTo>
                  <a:pt x="6575398" y="1449781"/>
                </a:lnTo>
                <a:lnTo>
                  <a:pt x="6586828" y="1449781"/>
                </a:lnTo>
                <a:lnTo>
                  <a:pt x="6598259" y="1449781"/>
                </a:lnTo>
                <a:lnTo>
                  <a:pt x="6609688" y="1449781"/>
                </a:lnTo>
                <a:lnTo>
                  <a:pt x="6621118" y="1449781"/>
                </a:lnTo>
                <a:lnTo>
                  <a:pt x="6632596" y="1449781"/>
                </a:lnTo>
                <a:lnTo>
                  <a:pt x="6644026" y="1449781"/>
                </a:lnTo>
                <a:lnTo>
                  <a:pt x="6655456" y="1449781"/>
                </a:lnTo>
                <a:lnTo>
                  <a:pt x="6666886" y="1449781"/>
                </a:lnTo>
                <a:lnTo>
                  <a:pt x="6678316" y="1449781"/>
                </a:lnTo>
                <a:lnTo>
                  <a:pt x="6689794" y="1449781"/>
                </a:lnTo>
                <a:lnTo>
                  <a:pt x="6701224" y="1449781"/>
                </a:lnTo>
                <a:lnTo>
                  <a:pt x="6712653" y="1449781"/>
                </a:lnTo>
                <a:lnTo>
                  <a:pt x="6724083" y="1449781"/>
                </a:lnTo>
                <a:lnTo>
                  <a:pt x="6735514" y="1449781"/>
                </a:lnTo>
                <a:lnTo>
                  <a:pt x="6746944" y="1449781"/>
                </a:lnTo>
                <a:lnTo>
                  <a:pt x="6758421" y="1449781"/>
                </a:lnTo>
                <a:lnTo>
                  <a:pt x="6769851" y="1449781"/>
                </a:lnTo>
                <a:lnTo>
                  <a:pt x="6781281" y="1449781"/>
                </a:lnTo>
                <a:lnTo>
                  <a:pt x="6792711" y="1449781"/>
                </a:lnTo>
                <a:lnTo>
                  <a:pt x="6804141" y="1449781"/>
                </a:lnTo>
                <a:lnTo>
                  <a:pt x="6815619" y="1449781"/>
                </a:lnTo>
                <a:lnTo>
                  <a:pt x="6827049" y="862355"/>
                </a:lnTo>
                <a:lnTo>
                  <a:pt x="6838479" y="154743"/>
                </a:lnTo>
                <a:lnTo>
                  <a:pt x="6849909" y="141222"/>
                </a:lnTo>
                <a:lnTo>
                  <a:pt x="6861339" y="172774"/>
                </a:lnTo>
                <a:lnTo>
                  <a:pt x="6872816" y="297466"/>
                </a:lnTo>
                <a:lnTo>
                  <a:pt x="6884246" y="685076"/>
                </a:lnTo>
                <a:lnTo>
                  <a:pt x="6895676" y="970526"/>
                </a:lnTo>
                <a:lnTo>
                  <a:pt x="6907107" y="270424"/>
                </a:lnTo>
                <a:lnTo>
                  <a:pt x="6918537" y="214836"/>
                </a:lnTo>
                <a:lnTo>
                  <a:pt x="6930014" y="136717"/>
                </a:lnTo>
                <a:lnTo>
                  <a:pt x="6941444" y="309486"/>
                </a:lnTo>
                <a:lnTo>
                  <a:pt x="6952874" y="0"/>
                </a:lnTo>
                <a:lnTo>
                  <a:pt x="6964304" y="566390"/>
                </a:lnTo>
                <a:lnTo>
                  <a:pt x="6975734" y="402631"/>
                </a:lnTo>
                <a:lnTo>
                  <a:pt x="6987212" y="374090"/>
                </a:lnTo>
                <a:lnTo>
                  <a:pt x="6998642" y="1334100"/>
                </a:lnTo>
                <a:lnTo>
                  <a:pt x="7010072" y="1436261"/>
                </a:lnTo>
                <a:lnTo>
                  <a:pt x="7021502" y="1449781"/>
                </a:lnTo>
                <a:lnTo>
                  <a:pt x="7032931" y="1449781"/>
                </a:lnTo>
                <a:lnTo>
                  <a:pt x="7044409" y="1449781"/>
                </a:lnTo>
                <a:lnTo>
                  <a:pt x="7055839" y="1449781"/>
                </a:lnTo>
                <a:lnTo>
                  <a:pt x="7067269" y="1449781"/>
                </a:lnTo>
                <a:lnTo>
                  <a:pt x="7078700" y="1449781"/>
                </a:lnTo>
                <a:lnTo>
                  <a:pt x="7090129" y="1449781"/>
                </a:lnTo>
                <a:lnTo>
                  <a:pt x="7101607" y="1449781"/>
                </a:lnTo>
                <a:lnTo>
                  <a:pt x="7113037" y="1448281"/>
                </a:lnTo>
                <a:lnTo>
                  <a:pt x="7124467" y="1449781"/>
                </a:lnTo>
                <a:lnTo>
                  <a:pt x="7135897" y="1449781"/>
                </a:lnTo>
                <a:lnTo>
                  <a:pt x="7147327" y="1449781"/>
                </a:lnTo>
                <a:lnTo>
                  <a:pt x="7158805" y="1449781"/>
                </a:lnTo>
                <a:lnTo>
                  <a:pt x="7170235" y="1449781"/>
                </a:lnTo>
                <a:lnTo>
                  <a:pt x="7181665" y="1449781"/>
                </a:lnTo>
                <a:lnTo>
                  <a:pt x="7193094" y="1449781"/>
                </a:lnTo>
                <a:lnTo>
                  <a:pt x="7204524" y="1449781"/>
                </a:lnTo>
                <a:lnTo>
                  <a:pt x="7216002" y="1449781"/>
                </a:lnTo>
                <a:lnTo>
                  <a:pt x="7227432" y="1449781"/>
                </a:lnTo>
                <a:lnTo>
                  <a:pt x="7238862" y="1449781"/>
                </a:lnTo>
                <a:lnTo>
                  <a:pt x="7250292" y="1449781"/>
                </a:lnTo>
                <a:lnTo>
                  <a:pt x="7261722" y="1448281"/>
                </a:lnTo>
                <a:lnTo>
                  <a:pt x="7273200" y="1449781"/>
                </a:lnTo>
                <a:lnTo>
                  <a:pt x="7284630" y="1449781"/>
                </a:lnTo>
                <a:lnTo>
                  <a:pt x="7296060" y="1449781"/>
                </a:lnTo>
                <a:lnTo>
                  <a:pt x="7307490" y="1449781"/>
                </a:lnTo>
                <a:lnTo>
                  <a:pt x="7318920" y="1449781"/>
                </a:lnTo>
                <a:lnTo>
                  <a:pt x="7330398" y="1449781"/>
                </a:lnTo>
                <a:lnTo>
                  <a:pt x="7341828" y="1449781"/>
                </a:lnTo>
                <a:lnTo>
                  <a:pt x="7353257" y="1449781"/>
                </a:lnTo>
                <a:lnTo>
                  <a:pt x="7364687" y="1449781"/>
                </a:lnTo>
                <a:lnTo>
                  <a:pt x="7376117" y="1449781"/>
                </a:lnTo>
                <a:lnTo>
                  <a:pt x="7387595" y="1449781"/>
                </a:lnTo>
                <a:lnTo>
                  <a:pt x="7399025" y="1449781"/>
                </a:lnTo>
                <a:lnTo>
                  <a:pt x="7410455" y="1449781"/>
                </a:lnTo>
                <a:lnTo>
                  <a:pt x="7421885" y="1449781"/>
                </a:lnTo>
                <a:lnTo>
                  <a:pt x="7433315" y="1449781"/>
                </a:lnTo>
                <a:lnTo>
                  <a:pt x="7444793" y="1449781"/>
                </a:lnTo>
                <a:lnTo>
                  <a:pt x="7456222" y="1449781"/>
                </a:lnTo>
                <a:lnTo>
                  <a:pt x="7467653" y="1449781"/>
                </a:lnTo>
                <a:lnTo>
                  <a:pt x="7479083" y="1449781"/>
                </a:lnTo>
                <a:lnTo>
                  <a:pt x="7490513" y="1449781"/>
                </a:lnTo>
                <a:lnTo>
                  <a:pt x="7501990" y="1449781"/>
                </a:lnTo>
                <a:lnTo>
                  <a:pt x="7513420" y="1449781"/>
                </a:lnTo>
                <a:lnTo>
                  <a:pt x="7524850" y="1449781"/>
                </a:lnTo>
                <a:lnTo>
                  <a:pt x="7536280" y="1449781"/>
                </a:lnTo>
                <a:lnTo>
                  <a:pt x="7547710" y="1449781"/>
                </a:lnTo>
                <a:lnTo>
                  <a:pt x="7559188" y="1449781"/>
                </a:lnTo>
                <a:lnTo>
                  <a:pt x="7570618" y="1449781"/>
                </a:lnTo>
                <a:lnTo>
                  <a:pt x="7582048" y="1449781"/>
                </a:lnTo>
                <a:lnTo>
                  <a:pt x="7593478" y="1449781"/>
                </a:lnTo>
                <a:lnTo>
                  <a:pt x="7604908" y="1449781"/>
                </a:lnTo>
                <a:lnTo>
                  <a:pt x="7616385" y="1449781"/>
                </a:lnTo>
                <a:lnTo>
                  <a:pt x="7627815" y="1449781"/>
                </a:lnTo>
                <a:lnTo>
                  <a:pt x="7639246" y="1449781"/>
                </a:lnTo>
                <a:lnTo>
                  <a:pt x="7650676" y="1449781"/>
                </a:lnTo>
                <a:lnTo>
                  <a:pt x="7662106" y="1449781"/>
                </a:lnTo>
                <a:lnTo>
                  <a:pt x="7673583" y="1449781"/>
                </a:lnTo>
                <a:lnTo>
                  <a:pt x="7685013" y="1449781"/>
                </a:lnTo>
                <a:lnTo>
                  <a:pt x="7696443" y="1449781"/>
                </a:lnTo>
                <a:lnTo>
                  <a:pt x="7707873" y="1449781"/>
                </a:lnTo>
                <a:lnTo>
                  <a:pt x="7719303" y="1449781"/>
                </a:lnTo>
                <a:lnTo>
                  <a:pt x="7730733" y="1449781"/>
                </a:lnTo>
                <a:lnTo>
                  <a:pt x="7742211" y="1449781"/>
                </a:lnTo>
                <a:lnTo>
                  <a:pt x="7753641" y="1449781"/>
                </a:lnTo>
                <a:lnTo>
                  <a:pt x="7765071" y="1449781"/>
                </a:lnTo>
                <a:lnTo>
                  <a:pt x="7776501" y="1449781"/>
                </a:lnTo>
                <a:lnTo>
                  <a:pt x="7787931" y="1449781"/>
                </a:lnTo>
                <a:lnTo>
                  <a:pt x="7799408" y="1449781"/>
                </a:lnTo>
                <a:lnTo>
                  <a:pt x="7810839" y="1449781"/>
                </a:lnTo>
                <a:lnTo>
                  <a:pt x="7822268" y="1449781"/>
                </a:lnTo>
                <a:lnTo>
                  <a:pt x="7833698" y="1449781"/>
                </a:lnTo>
                <a:lnTo>
                  <a:pt x="7845128" y="1449781"/>
                </a:lnTo>
                <a:lnTo>
                  <a:pt x="7856606" y="1449781"/>
                </a:lnTo>
                <a:lnTo>
                  <a:pt x="7868036" y="1449781"/>
                </a:lnTo>
                <a:lnTo>
                  <a:pt x="7879466" y="1449781"/>
                </a:lnTo>
                <a:lnTo>
                  <a:pt x="7890896" y="1449781"/>
                </a:lnTo>
                <a:lnTo>
                  <a:pt x="7902326" y="1449781"/>
                </a:lnTo>
                <a:lnTo>
                  <a:pt x="7913804" y="1449781"/>
                </a:lnTo>
                <a:lnTo>
                  <a:pt x="7925234" y="1449781"/>
                </a:lnTo>
                <a:lnTo>
                  <a:pt x="7936663" y="1449781"/>
                </a:lnTo>
                <a:lnTo>
                  <a:pt x="7948094" y="1449781"/>
                </a:lnTo>
                <a:lnTo>
                  <a:pt x="7959524" y="1449781"/>
                </a:lnTo>
                <a:lnTo>
                  <a:pt x="7971001" y="1449781"/>
                </a:lnTo>
                <a:lnTo>
                  <a:pt x="7982431" y="1449781"/>
                </a:lnTo>
                <a:lnTo>
                  <a:pt x="7993861" y="1449781"/>
                </a:lnTo>
                <a:lnTo>
                  <a:pt x="8005291" y="1449781"/>
                </a:lnTo>
                <a:lnTo>
                  <a:pt x="8016721" y="1449781"/>
                </a:lnTo>
                <a:lnTo>
                  <a:pt x="8028199" y="1449781"/>
                </a:lnTo>
                <a:lnTo>
                  <a:pt x="8039629" y="1449781"/>
                </a:lnTo>
                <a:lnTo>
                  <a:pt x="8051059" y="1449781"/>
                </a:lnTo>
                <a:lnTo>
                  <a:pt x="8062489" y="1449781"/>
                </a:lnTo>
                <a:lnTo>
                  <a:pt x="8073919" y="1449781"/>
                </a:lnTo>
                <a:lnTo>
                  <a:pt x="8085396" y="1449781"/>
                </a:lnTo>
                <a:lnTo>
                  <a:pt x="8096826" y="1449781"/>
                </a:lnTo>
                <a:lnTo>
                  <a:pt x="8108256" y="1449781"/>
                </a:lnTo>
                <a:lnTo>
                  <a:pt x="8119687" y="1449781"/>
                </a:lnTo>
                <a:lnTo>
                  <a:pt x="8131117" y="1449781"/>
                </a:lnTo>
                <a:lnTo>
                  <a:pt x="8142594" y="1449781"/>
                </a:lnTo>
                <a:lnTo>
                  <a:pt x="8154024" y="1449781"/>
                </a:lnTo>
                <a:lnTo>
                  <a:pt x="8165454" y="1449781"/>
                </a:lnTo>
                <a:lnTo>
                  <a:pt x="8176884" y="1449781"/>
                </a:lnTo>
                <a:lnTo>
                  <a:pt x="8188314" y="1449781"/>
                </a:lnTo>
                <a:lnTo>
                  <a:pt x="8199792" y="1449781"/>
                </a:lnTo>
                <a:lnTo>
                  <a:pt x="8211222" y="1449781"/>
                </a:lnTo>
                <a:lnTo>
                  <a:pt x="8222652" y="1449781"/>
                </a:lnTo>
                <a:lnTo>
                  <a:pt x="8234082" y="1449781"/>
                </a:lnTo>
                <a:lnTo>
                  <a:pt x="8245512" y="1449781"/>
                </a:lnTo>
                <a:lnTo>
                  <a:pt x="8256989" y="1449781"/>
                </a:lnTo>
                <a:lnTo>
                  <a:pt x="8268419" y="1449781"/>
                </a:lnTo>
                <a:lnTo>
                  <a:pt x="8279850" y="1449781"/>
                </a:lnTo>
                <a:lnTo>
                  <a:pt x="8291280" y="1449781"/>
                </a:lnTo>
                <a:lnTo>
                  <a:pt x="8302709" y="1449781"/>
                </a:lnTo>
                <a:lnTo>
                  <a:pt x="8314187" y="1449781"/>
                </a:lnTo>
                <a:lnTo>
                  <a:pt x="8325617" y="1449781"/>
                </a:lnTo>
                <a:lnTo>
                  <a:pt x="8337047" y="1449781"/>
                </a:lnTo>
                <a:lnTo>
                  <a:pt x="8348477" y="1449781"/>
                </a:lnTo>
                <a:lnTo>
                  <a:pt x="8359907" y="1449781"/>
                </a:lnTo>
                <a:lnTo>
                  <a:pt x="8371385" y="1449781"/>
                </a:lnTo>
                <a:lnTo>
                  <a:pt x="8382815" y="1449781"/>
                </a:lnTo>
                <a:lnTo>
                  <a:pt x="8394245" y="1449781"/>
                </a:lnTo>
                <a:lnTo>
                  <a:pt x="8405674" y="1449781"/>
                </a:lnTo>
                <a:lnTo>
                  <a:pt x="8417104" y="1449781"/>
                </a:lnTo>
                <a:lnTo>
                  <a:pt x="8428582" y="1449781"/>
                </a:lnTo>
                <a:lnTo>
                  <a:pt x="8440012" y="1449781"/>
                </a:lnTo>
                <a:lnTo>
                  <a:pt x="8451442" y="1449781"/>
                </a:lnTo>
                <a:lnTo>
                  <a:pt x="8462872" y="1449781"/>
                </a:lnTo>
                <a:lnTo>
                  <a:pt x="8474302" y="1449781"/>
                </a:lnTo>
                <a:lnTo>
                  <a:pt x="8485780" y="1449781"/>
                </a:lnTo>
                <a:lnTo>
                  <a:pt x="8497210" y="1449781"/>
                </a:lnTo>
                <a:lnTo>
                  <a:pt x="8508640" y="1449781"/>
                </a:lnTo>
                <a:lnTo>
                  <a:pt x="8520069" y="1449781"/>
                </a:lnTo>
                <a:lnTo>
                  <a:pt x="8531500" y="1449781"/>
                </a:lnTo>
                <a:lnTo>
                  <a:pt x="8542977" y="1449781"/>
                </a:lnTo>
                <a:lnTo>
                  <a:pt x="8554407" y="1449781"/>
                </a:lnTo>
                <a:lnTo>
                  <a:pt x="8565837" y="1449781"/>
                </a:lnTo>
                <a:lnTo>
                  <a:pt x="8577267" y="1449781"/>
                </a:lnTo>
                <a:lnTo>
                  <a:pt x="8588697" y="1449781"/>
                </a:lnTo>
                <a:lnTo>
                  <a:pt x="8600175" y="1449781"/>
                </a:lnTo>
                <a:lnTo>
                  <a:pt x="8611605" y="1449781"/>
                </a:lnTo>
                <a:lnTo>
                  <a:pt x="8623035" y="1449781"/>
                </a:lnTo>
                <a:lnTo>
                  <a:pt x="8634465" y="1449781"/>
                </a:lnTo>
                <a:lnTo>
                  <a:pt x="8645895" y="1449781"/>
                </a:lnTo>
                <a:lnTo>
                  <a:pt x="8657373" y="1449781"/>
                </a:lnTo>
                <a:lnTo>
                  <a:pt x="8668802" y="1449781"/>
                </a:lnTo>
                <a:lnTo>
                  <a:pt x="8680232" y="1449781"/>
                </a:lnTo>
                <a:lnTo>
                  <a:pt x="8691662" y="1449781"/>
                </a:lnTo>
                <a:lnTo>
                  <a:pt x="8703093" y="1449781"/>
                </a:lnTo>
                <a:lnTo>
                  <a:pt x="8714570" y="1449781"/>
                </a:lnTo>
                <a:lnTo>
                  <a:pt x="8726000" y="1449781"/>
                </a:lnTo>
                <a:lnTo>
                  <a:pt x="8737430" y="1449781"/>
                </a:lnTo>
                <a:lnTo>
                  <a:pt x="8748860" y="1449781"/>
                </a:lnTo>
                <a:lnTo>
                  <a:pt x="8760290" y="1449781"/>
                </a:lnTo>
                <a:lnTo>
                  <a:pt x="8771768" y="1449781"/>
                </a:lnTo>
                <a:lnTo>
                  <a:pt x="8783198" y="1449781"/>
                </a:lnTo>
                <a:lnTo>
                  <a:pt x="8794628" y="1449781"/>
                </a:lnTo>
                <a:lnTo>
                  <a:pt x="8806058" y="1449781"/>
                </a:lnTo>
                <a:lnTo>
                  <a:pt x="8817488" y="1449781"/>
                </a:lnTo>
                <a:lnTo>
                  <a:pt x="8828918" y="1449781"/>
                </a:lnTo>
                <a:lnTo>
                  <a:pt x="8840395" y="1449781"/>
                </a:lnTo>
                <a:lnTo>
                  <a:pt x="8851825" y="1449781"/>
                </a:lnTo>
                <a:lnTo>
                  <a:pt x="8863256" y="1449781"/>
                </a:lnTo>
                <a:lnTo>
                  <a:pt x="8874686" y="1449781"/>
                </a:lnTo>
                <a:lnTo>
                  <a:pt x="8886115" y="1449781"/>
                </a:lnTo>
                <a:lnTo>
                  <a:pt x="8897593" y="1449781"/>
                </a:lnTo>
                <a:lnTo>
                  <a:pt x="8909022" y="1449781"/>
                </a:lnTo>
                <a:lnTo>
                  <a:pt x="8920453" y="1449781"/>
                </a:lnTo>
                <a:lnTo>
                  <a:pt x="8931883" y="1449781"/>
                </a:lnTo>
                <a:lnTo>
                  <a:pt x="8943313" y="1449781"/>
                </a:lnTo>
                <a:lnTo>
                  <a:pt x="8954791" y="1449781"/>
                </a:lnTo>
                <a:lnTo>
                  <a:pt x="8966220" y="1449781"/>
                </a:lnTo>
                <a:lnTo>
                  <a:pt x="8977651" y="1449781"/>
                </a:lnTo>
                <a:lnTo>
                  <a:pt x="8989080" y="1449781"/>
                </a:lnTo>
                <a:lnTo>
                  <a:pt x="9000511" y="1449781"/>
                </a:lnTo>
                <a:lnTo>
                  <a:pt x="9011988" y="1449781"/>
                </a:lnTo>
                <a:lnTo>
                  <a:pt x="9023418" y="1449781"/>
                </a:lnTo>
                <a:lnTo>
                  <a:pt x="9034849" y="1449781"/>
                </a:lnTo>
                <a:lnTo>
                  <a:pt x="9046278" y="1449781"/>
                </a:lnTo>
                <a:lnTo>
                  <a:pt x="9057709" y="1449781"/>
                </a:lnTo>
                <a:lnTo>
                  <a:pt x="9069186" y="1449781"/>
                </a:lnTo>
                <a:lnTo>
                  <a:pt x="9080615" y="1449781"/>
                </a:lnTo>
                <a:lnTo>
                  <a:pt x="9092046" y="1449781"/>
                </a:lnTo>
                <a:lnTo>
                  <a:pt x="9103476" y="1449781"/>
                </a:lnTo>
                <a:lnTo>
                  <a:pt x="9114906" y="1449781"/>
                </a:lnTo>
                <a:lnTo>
                  <a:pt x="9126384" y="1449781"/>
                </a:lnTo>
                <a:lnTo>
                  <a:pt x="9137813" y="1449781"/>
                </a:lnTo>
                <a:lnTo>
                  <a:pt x="9149244" y="1449781"/>
                </a:lnTo>
                <a:lnTo>
                  <a:pt x="9160673" y="1449781"/>
                </a:lnTo>
                <a:lnTo>
                  <a:pt x="9172104" y="1449781"/>
                </a:lnTo>
                <a:lnTo>
                  <a:pt x="9183581" y="1449781"/>
                </a:lnTo>
                <a:lnTo>
                  <a:pt x="9195011" y="1449781"/>
                </a:lnTo>
                <a:lnTo>
                  <a:pt x="9206442" y="1449781"/>
                </a:lnTo>
                <a:lnTo>
                  <a:pt x="9217871" y="1449781"/>
                </a:lnTo>
                <a:lnTo>
                  <a:pt x="9229301" y="1449781"/>
                </a:lnTo>
                <a:lnTo>
                  <a:pt x="9240779" y="1449781"/>
                </a:lnTo>
                <a:lnTo>
                  <a:pt x="9252209" y="1449781"/>
                </a:lnTo>
                <a:lnTo>
                  <a:pt x="9263639" y="1449781"/>
                </a:lnTo>
                <a:lnTo>
                  <a:pt x="9275069" y="1449781"/>
                </a:lnTo>
                <a:lnTo>
                  <a:pt x="9286498" y="1449781"/>
                </a:lnTo>
                <a:lnTo>
                  <a:pt x="9297977" y="1449781"/>
                </a:lnTo>
                <a:lnTo>
                  <a:pt x="9309406" y="1449781"/>
                </a:lnTo>
                <a:lnTo>
                  <a:pt x="9320837" y="1449781"/>
                </a:lnTo>
                <a:lnTo>
                  <a:pt x="9332266" y="1449781"/>
                </a:lnTo>
                <a:lnTo>
                  <a:pt x="9343696" y="1449781"/>
                </a:lnTo>
                <a:lnTo>
                  <a:pt x="9355174" y="1449781"/>
                </a:lnTo>
                <a:lnTo>
                  <a:pt x="9366604" y="1449781"/>
                </a:lnTo>
                <a:lnTo>
                  <a:pt x="9378035" y="1449781"/>
                </a:lnTo>
                <a:lnTo>
                  <a:pt x="9389464" y="1449781"/>
                </a:lnTo>
                <a:lnTo>
                  <a:pt x="9400894" y="1449781"/>
                </a:lnTo>
                <a:lnTo>
                  <a:pt x="9412372" y="1449781"/>
                </a:lnTo>
                <a:lnTo>
                  <a:pt x="9423802" y="1449781"/>
                </a:lnTo>
                <a:lnTo>
                  <a:pt x="9435232" y="1449781"/>
                </a:lnTo>
                <a:lnTo>
                  <a:pt x="9446662" y="1449781"/>
                </a:lnTo>
                <a:lnTo>
                  <a:pt x="9458091" y="1449781"/>
                </a:lnTo>
                <a:lnTo>
                  <a:pt x="9469570" y="1449781"/>
                </a:lnTo>
                <a:lnTo>
                  <a:pt x="9480999" y="1449781"/>
                </a:lnTo>
                <a:lnTo>
                  <a:pt x="9492429" y="1449781"/>
                </a:lnTo>
                <a:lnTo>
                  <a:pt x="9503859" y="1449781"/>
                </a:lnTo>
                <a:lnTo>
                  <a:pt x="9515289" y="1449781"/>
                </a:lnTo>
                <a:lnTo>
                  <a:pt x="9526767" y="1449781"/>
                </a:lnTo>
                <a:lnTo>
                  <a:pt x="9538197" y="1449781"/>
                </a:lnTo>
                <a:lnTo>
                  <a:pt x="9549626" y="1449781"/>
                </a:lnTo>
                <a:lnTo>
                  <a:pt x="9561057" y="1449781"/>
                </a:lnTo>
                <a:lnTo>
                  <a:pt x="9572487" y="1449781"/>
                </a:lnTo>
                <a:lnTo>
                  <a:pt x="9583965" y="1449781"/>
                </a:lnTo>
                <a:lnTo>
                  <a:pt x="9595395" y="1449781"/>
                </a:lnTo>
                <a:lnTo>
                  <a:pt x="9606824" y="1449781"/>
                </a:lnTo>
                <a:lnTo>
                  <a:pt x="9618255" y="1449781"/>
                </a:lnTo>
                <a:lnTo>
                  <a:pt x="9629684" y="1448281"/>
                </a:lnTo>
                <a:lnTo>
                  <a:pt x="9641163" y="1449781"/>
                </a:lnTo>
                <a:lnTo>
                  <a:pt x="9652592" y="1449781"/>
                </a:lnTo>
                <a:lnTo>
                  <a:pt x="9664022" y="1449781"/>
                </a:lnTo>
                <a:lnTo>
                  <a:pt x="9675452" y="1449781"/>
                </a:lnTo>
                <a:lnTo>
                  <a:pt x="9686882" y="1449781"/>
                </a:lnTo>
                <a:lnTo>
                  <a:pt x="9698360" y="1449781"/>
                </a:lnTo>
                <a:lnTo>
                  <a:pt x="9709790" y="1449781"/>
                </a:lnTo>
                <a:lnTo>
                  <a:pt x="9721219" y="1449781"/>
                </a:lnTo>
                <a:lnTo>
                  <a:pt x="9732650" y="1449781"/>
                </a:lnTo>
                <a:lnTo>
                  <a:pt x="9744080" y="1449781"/>
                </a:lnTo>
                <a:lnTo>
                  <a:pt x="9755557" y="1449781"/>
                </a:lnTo>
                <a:lnTo>
                  <a:pt x="9766988" y="1449781"/>
                </a:lnTo>
                <a:lnTo>
                  <a:pt x="9778417" y="1449781"/>
                </a:lnTo>
                <a:lnTo>
                  <a:pt x="9789848" y="1449781"/>
                </a:lnTo>
                <a:lnTo>
                  <a:pt x="9801277" y="1449781"/>
                </a:lnTo>
                <a:lnTo>
                  <a:pt x="9812755" y="1449781"/>
                </a:lnTo>
                <a:lnTo>
                  <a:pt x="9824185" y="1449781"/>
                </a:lnTo>
                <a:lnTo>
                  <a:pt x="9835615" y="1449781"/>
                </a:lnTo>
                <a:lnTo>
                  <a:pt x="9847045" y="1449781"/>
                </a:lnTo>
                <a:lnTo>
                  <a:pt x="9858475" y="1449781"/>
                </a:lnTo>
                <a:lnTo>
                  <a:pt x="9869952" y="1449781"/>
                </a:lnTo>
                <a:lnTo>
                  <a:pt x="9881383" y="1449781"/>
                </a:lnTo>
                <a:lnTo>
                  <a:pt x="9892812" y="1449781"/>
                </a:lnTo>
                <a:lnTo>
                  <a:pt x="9904243" y="1449781"/>
                </a:lnTo>
                <a:lnTo>
                  <a:pt x="9915673" y="1449781"/>
                </a:lnTo>
                <a:lnTo>
                  <a:pt x="9927102" y="1449781"/>
                </a:lnTo>
                <a:lnTo>
                  <a:pt x="9938581" y="1449781"/>
                </a:lnTo>
                <a:lnTo>
                  <a:pt x="9950010" y="1449781"/>
                </a:lnTo>
                <a:lnTo>
                  <a:pt x="9961441" y="1449781"/>
                </a:lnTo>
                <a:lnTo>
                  <a:pt x="9972870" y="1449781"/>
                </a:lnTo>
                <a:lnTo>
                  <a:pt x="9984300" y="1449781"/>
                </a:lnTo>
                <a:lnTo>
                  <a:pt x="9995778" y="1449781"/>
                </a:lnTo>
                <a:lnTo>
                  <a:pt x="10007208" y="1449781"/>
                </a:lnTo>
                <a:lnTo>
                  <a:pt x="10018638" y="1449781"/>
                </a:lnTo>
                <a:lnTo>
                  <a:pt x="10030068" y="1449781"/>
                </a:lnTo>
                <a:lnTo>
                  <a:pt x="10041498" y="1449781"/>
                </a:lnTo>
                <a:lnTo>
                  <a:pt x="10052976" y="1449781"/>
                </a:lnTo>
                <a:lnTo>
                  <a:pt x="10064405" y="1449781"/>
                </a:lnTo>
                <a:lnTo>
                  <a:pt x="10075835" y="1449781"/>
                </a:lnTo>
                <a:lnTo>
                  <a:pt x="10087266" y="1449781"/>
                </a:lnTo>
                <a:lnTo>
                  <a:pt x="10098695" y="1449781"/>
                </a:lnTo>
                <a:lnTo>
                  <a:pt x="10110174" y="1449781"/>
                </a:lnTo>
                <a:lnTo>
                  <a:pt x="10121603" y="1449781"/>
                </a:lnTo>
                <a:lnTo>
                  <a:pt x="10133033" y="1449781"/>
                </a:lnTo>
                <a:lnTo>
                  <a:pt x="10144463" y="1449781"/>
                </a:lnTo>
                <a:lnTo>
                  <a:pt x="10155893" y="1449781"/>
                </a:lnTo>
                <a:lnTo>
                  <a:pt x="10167371" y="1449781"/>
                </a:lnTo>
                <a:lnTo>
                  <a:pt x="10178801" y="1449781"/>
                </a:lnTo>
                <a:lnTo>
                  <a:pt x="10190230" y="1449781"/>
                </a:lnTo>
                <a:lnTo>
                  <a:pt x="10201661" y="1449781"/>
                </a:lnTo>
                <a:lnTo>
                  <a:pt x="10213091" y="1449781"/>
                </a:lnTo>
                <a:lnTo>
                  <a:pt x="10224569" y="1449781"/>
                </a:lnTo>
                <a:lnTo>
                  <a:pt x="10235998" y="1449781"/>
                </a:lnTo>
                <a:lnTo>
                  <a:pt x="10247428" y="1449781"/>
                </a:lnTo>
                <a:lnTo>
                  <a:pt x="10258859" y="1449781"/>
                </a:lnTo>
                <a:lnTo>
                  <a:pt x="10270288" y="1449781"/>
                </a:lnTo>
                <a:lnTo>
                  <a:pt x="10281767" y="1449781"/>
                </a:lnTo>
                <a:lnTo>
                  <a:pt x="10293196" y="1449781"/>
                </a:lnTo>
                <a:lnTo>
                  <a:pt x="10304626" y="1449781"/>
                </a:lnTo>
                <a:lnTo>
                  <a:pt x="10316056" y="1449781"/>
                </a:lnTo>
                <a:lnTo>
                  <a:pt x="10327486" y="1449781"/>
                </a:lnTo>
                <a:lnTo>
                  <a:pt x="10338963" y="1449781"/>
                </a:lnTo>
                <a:lnTo>
                  <a:pt x="10350394" y="1449781"/>
                </a:lnTo>
                <a:lnTo>
                  <a:pt x="10361823" y="1449781"/>
                </a:lnTo>
                <a:lnTo>
                  <a:pt x="10373254" y="1449781"/>
                </a:lnTo>
                <a:lnTo>
                  <a:pt x="10384684" y="1449781"/>
                </a:lnTo>
                <a:lnTo>
                  <a:pt x="10396161" y="1449781"/>
                </a:lnTo>
                <a:lnTo>
                  <a:pt x="10407591" y="1449781"/>
                </a:lnTo>
                <a:lnTo>
                  <a:pt x="10419021" y="1449781"/>
                </a:lnTo>
                <a:lnTo>
                  <a:pt x="10430452" y="1449781"/>
                </a:lnTo>
                <a:lnTo>
                  <a:pt x="10441881" y="1449781"/>
                </a:lnTo>
                <a:lnTo>
                  <a:pt x="10453358" y="1449781"/>
                </a:lnTo>
                <a:lnTo>
                  <a:pt x="10464789" y="1449781"/>
                </a:lnTo>
                <a:lnTo>
                  <a:pt x="10476219" y="1449781"/>
                </a:lnTo>
                <a:lnTo>
                  <a:pt x="10487649" y="1449781"/>
                </a:lnTo>
                <a:lnTo>
                  <a:pt x="10499079" y="1449781"/>
                </a:lnTo>
                <a:lnTo>
                  <a:pt x="10510556" y="1449781"/>
                </a:lnTo>
                <a:lnTo>
                  <a:pt x="10521987" y="1449781"/>
                </a:lnTo>
                <a:lnTo>
                  <a:pt x="10533416" y="1449781"/>
                </a:lnTo>
                <a:lnTo>
                  <a:pt x="10544847" y="1449781"/>
                </a:lnTo>
                <a:lnTo>
                  <a:pt x="10556277" y="1449781"/>
                </a:lnTo>
                <a:lnTo>
                  <a:pt x="10567754" y="1449781"/>
                </a:lnTo>
                <a:lnTo>
                  <a:pt x="10579184" y="1449781"/>
                </a:lnTo>
                <a:lnTo>
                  <a:pt x="10590614" y="1449781"/>
                </a:lnTo>
                <a:lnTo>
                  <a:pt x="10602045" y="1449781"/>
                </a:lnTo>
                <a:lnTo>
                  <a:pt x="10613474" y="1449781"/>
                </a:lnTo>
                <a:lnTo>
                  <a:pt x="10624951" y="1449781"/>
                </a:lnTo>
                <a:lnTo>
                  <a:pt x="10636382" y="1449781"/>
                </a:lnTo>
                <a:lnTo>
                  <a:pt x="10647812" y="1449781"/>
                </a:lnTo>
                <a:lnTo>
                  <a:pt x="10659241" y="1449781"/>
                </a:lnTo>
                <a:lnTo>
                  <a:pt x="10670672" y="1449781"/>
                </a:lnTo>
                <a:lnTo>
                  <a:pt x="10682149" y="1449781"/>
                </a:lnTo>
                <a:lnTo>
                  <a:pt x="10693580" y="1449781"/>
                </a:lnTo>
                <a:lnTo>
                  <a:pt x="10705009" y="1449781"/>
                </a:lnTo>
                <a:lnTo>
                  <a:pt x="10716439" y="1449781"/>
                </a:lnTo>
                <a:lnTo>
                  <a:pt x="10727870" y="1449781"/>
                </a:lnTo>
                <a:lnTo>
                  <a:pt x="10739347" y="1449781"/>
                </a:lnTo>
                <a:lnTo>
                  <a:pt x="10750778" y="1449781"/>
                </a:lnTo>
                <a:lnTo>
                  <a:pt x="10762207" y="1449781"/>
                </a:lnTo>
                <a:lnTo>
                  <a:pt x="10773637" y="1449781"/>
                </a:lnTo>
                <a:lnTo>
                  <a:pt x="10785067" y="1449781"/>
                </a:lnTo>
                <a:lnTo>
                  <a:pt x="10796544" y="1449781"/>
                </a:lnTo>
                <a:lnTo>
                  <a:pt x="10807975" y="1449781"/>
                </a:lnTo>
                <a:lnTo>
                  <a:pt x="10819405" y="1449781"/>
                </a:lnTo>
                <a:lnTo>
                  <a:pt x="10830834" y="1449781"/>
                </a:lnTo>
                <a:lnTo>
                  <a:pt x="10842265" y="1449781"/>
                </a:lnTo>
                <a:lnTo>
                  <a:pt x="10853742" y="1449781"/>
                </a:lnTo>
                <a:lnTo>
                  <a:pt x="10865173" y="1449781"/>
                </a:lnTo>
                <a:lnTo>
                  <a:pt x="10876602" y="1449781"/>
                </a:lnTo>
                <a:lnTo>
                  <a:pt x="10888032" y="1449781"/>
                </a:lnTo>
                <a:lnTo>
                  <a:pt x="10899463" y="1449781"/>
                </a:lnTo>
                <a:lnTo>
                  <a:pt x="10910892" y="1449781"/>
                </a:lnTo>
                <a:lnTo>
                  <a:pt x="10922369" y="1449781"/>
                </a:lnTo>
                <a:lnTo>
                  <a:pt x="10933800" y="1449781"/>
                </a:lnTo>
                <a:lnTo>
                  <a:pt x="10945230" y="1449781"/>
                </a:lnTo>
                <a:lnTo>
                  <a:pt x="10956660" y="1449781"/>
                </a:lnTo>
                <a:lnTo>
                  <a:pt x="10968090" y="1449781"/>
                </a:lnTo>
                <a:lnTo>
                  <a:pt x="10979567" y="1449781"/>
                </a:lnTo>
                <a:lnTo>
                  <a:pt x="10990998" y="1449781"/>
                </a:lnTo>
                <a:lnTo>
                  <a:pt x="11002427" y="1449781"/>
                </a:lnTo>
                <a:lnTo>
                  <a:pt x="11013858" y="1449781"/>
                </a:lnTo>
                <a:lnTo>
                  <a:pt x="11025287" y="1449781"/>
                </a:lnTo>
                <a:lnTo>
                  <a:pt x="11036765" y="1449781"/>
                </a:lnTo>
                <a:lnTo>
                  <a:pt x="11048195" y="1449781"/>
                </a:lnTo>
                <a:lnTo>
                  <a:pt x="11059625" y="1449781"/>
                </a:lnTo>
                <a:lnTo>
                  <a:pt x="11071056" y="1449781"/>
                </a:lnTo>
                <a:lnTo>
                  <a:pt x="11082485" y="1449781"/>
                </a:lnTo>
                <a:lnTo>
                  <a:pt x="11093962" y="1449781"/>
                </a:lnTo>
                <a:lnTo>
                  <a:pt x="11105393" y="1449781"/>
                </a:lnTo>
                <a:lnTo>
                  <a:pt x="11116823" y="1449781"/>
                </a:lnTo>
                <a:lnTo>
                  <a:pt x="11128253" y="1449781"/>
                </a:lnTo>
                <a:lnTo>
                  <a:pt x="11139683" y="1449781"/>
                </a:lnTo>
                <a:lnTo>
                  <a:pt x="11151160" y="1449781"/>
                </a:lnTo>
                <a:lnTo>
                  <a:pt x="11162591" y="1449781"/>
                </a:lnTo>
                <a:lnTo>
                  <a:pt x="11174020" y="1449781"/>
                </a:lnTo>
                <a:lnTo>
                  <a:pt x="11185451" y="1449781"/>
                </a:lnTo>
                <a:lnTo>
                  <a:pt x="11196881" y="1449781"/>
                </a:lnTo>
                <a:lnTo>
                  <a:pt x="11208358" y="1449781"/>
                </a:lnTo>
                <a:lnTo>
                  <a:pt x="11218359" y="1449781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46" name="Freeform 145">
            <a:extLst>
              <a:ext uri="{FF2B5EF4-FFF2-40B4-BE49-F238E27FC236}">
                <a16:creationId xmlns:a16="http://schemas.microsoft.com/office/drawing/2014/main" id="{C8E3E593-BEBF-1B49-8B5E-7BAA62E80153}"/>
              </a:ext>
            </a:extLst>
          </p:cNvPr>
          <p:cNvSpPr/>
          <p:nvPr/>
        </p:nvSpPr>
        <p:spPr>
          <a:xfrm>
            <a:off x="638362" y="4006328"/>
            <a:ext cx="8413769" cy="1426494"/>
          </a:xfrm>
          <a:custGeom>
            <a:avLst/>
            <a:gdLst>
              <a:gd name="connsiteX0" fmla="*/ 0 w 11218359"/>
              <a:gd name="connsiteY0" fmla="*/ 1901993 h 1901992"/>
              <a:gd name="connsiteX1" fmla="*/ 9149 w 11218359"/>
              <a:gd name="connsiteY1" fmla="*/ 1901993 h 1901992"/>
              <a:gd name="connsiteX2" fmla="*/ 20588 w 11218359"/>
              <a:gd name="connsiteY2" fmla="*/ 1901993 h 1901992"/>
              <a:gd name="connsiteX3" fmla="*/ 32028 w 11218359"/>
              <a:gd name="connsiteY3" fmla="*/ 1901993 h 1901992"/>
              <a:gd name="connsiteX4" fmla="*/ 43467 w 11218359"/>
              <a:gd name="connsiteY4" fmla="*/ 1901993 h 1901992"/>
              <a:gd name="connsiteX5" fmla="*/ 54907 w 11218359"/>
              <a:gd name="connsiteY5" fmla="*/ 1901993 h 1901992"/>
              <a:gd name="connsiteX6" fmla="*/ 66346 w 11218359"/>
              <a:gd name="connsiteY6" fmla="*/ 1901993 h 1901992"/>
              <a:gd name="connsiteX7" fmla="*/ 77786 w 11218359"/>
              <a:gd name="connsiteY7" fmla="*/ 1901993 h 1901992"/>
              <a:gd name="connsiteX8" fmla="*/ 89225 w 11218359"/>
              <a:gd name="connsiteY8" fmla="*/ 1901993 h 1901992"/>
              <a:gd name="connsiteX9" fmla="*/ 100665 w 11218359"/>
              <a:gd name="connsiteY9" fmla="*/ 1901993 h 1901992"/>
              <a:gd name="connsiteX10" fmla="*/ 112104 w 11218359"/>
              <a:gd name="connsiteY10" fmla="*/ 1901993 h 1901992"/>
              <a:gd name="connsiteX11" fmla="*/ 123544 w 11218359"/>
              <a:gd name="connsiteY11" fmla="*/ 1901993 h 1901992"/>
              <a:gd name="connsiteX12" fmla="*/ 134979 w 11218359"/>
              <a:gd name="connsiteY12" fmla="*/ 1901993 h 1901992"/>
              <a:gd name="connsiteX13" fmla="*/ 146423 w 11218359"/>
              <a:gd name="connsiteY13" fmla="*/ 1901993 h 1901992"/>
              <a:gd name="connsiteX14" fmla="*/ 157858 w 11218359"/>
              <a:gd name="connsiteY14" fmla="*/ 1901993 h 1901992"/>
              <a:gd name="connsiteX15" fmla="*/ 169297 w 11218359"/>
              <a:gd name="connsiteY15" fmla="*/ 1901993 h 1901992"/>
              <a:gd name="connsiteX16" fmla="*/ 180737 w 11218359"/>
              <a:gd name="connsiteY16" fmla="*/ 1901993 h 1901992"/>
              <a:gd name="connsiteX17" fmla="*/ 192176 w 11218359"/>
              <a:gd name="connsiteY17" fmla="*/ 1901993 h 1901992"/>
              <a:gd name="connsiteX18" fmla="*/ 203616 w 11218359"/>
              <a:gd name="connsiteY18" fmla="*/ 1901993 h 1901992"/>
              <a:gd name="connsiteX19" fmla="*/ 215055 w 11218359"/>
              <a:gd name="connsiteY19" fmla="*/ 1901993 h 1901992"/>
              <a:gd name="connsiteX20" fmla="*/ 226495 w 11218359"/>
              <a:gd name="connsiteY20" fmla="*/ 1901993 h 1901992"/>
              <a:gd name="connsiteX21" fmla="*/ 237935 w 11218359"/>
              <a:gd name="connsiteY21" fmla="*/ 1901993 h 1901992"/>
              <a:gd name="connsiteX22" fmla="*/ 249374 w 11218359"/>
              <a:gd name="connsiteY22" fmla="*/ 1901993 h 1901992"/>
              <a:gd name="connsiteX23" fmla="*/ 260814 w 11218359"/>
              <a:gd name="connsiteY23" fmla="*/ 1901993 h 1901992"/>
              <a:gd name="connsiteX24" fmla="*/ 272253 w 11218359"/>
              <a:gd name="connsiteY24" fmla="*/ 1901993 h 1901992"/>
              <a:gd name="connsiteX25" fmla="*/ 283693 w 11218359"/>
              <a:gd name="connsiteY25" fmla="*/ 1901993 h 1901992"/>
              <a:gd name="connsiteX26" fmla="*/ 295132 w 11218359"/>
              <a:gd name="connsiteY26" fmla="*/ 1901993 h 1901992"/>
              <a:gd name="connsiteX27" fmla="*/ 306572 w 11218359"/>
              <a:gd name="connsiteY27" fmla="*/ 1901993 h 1901992"/>
              <a:gd name="connsiteX28" fmla="*/ 318011 w 11218359"/>
              <a:gd name="connsiteY28" fmla="*/ 1901993 h 1901992"/>
              <a:gd name="connsiteX29" fmla="*/ 329451 w 11218359"/>
              <a:gd name="connsiteY29" fmla="*/ 1901993 h 1901992"/>
              <a:gd name="connsiteX30" fmla="*/ 340890 w 11218359"/>
              <a:gd name="connsiteY30" fmla="*/ 1901993 h 1901992"/>
              <a:gd name="connsiteX31" fmla="*/ 352330 w 11218359"/>
              <a:gd name="connsiteY31" fmla="*/ 1901993 h 1901992"/>
              <a:gd name="connsiteX32" fmla="*/ 363769 w 11218359"/>
              <a:gd name="connsiteY32" fmla="*/ 1901993 h 1901992"/>
              <a:gd name="connsiteX33" fmla="*/ 375209 w 11218359"/>
              <a:gd name="connsiteY33" fmla="*/ 1901993 h 1901992"/>
              <a:gd name="connsiteX34" fmla="*/ 386648 w 11218359"/>
              <a:gd name="connsiteY34" fmla="*/ 1901993 h 1901992"/>
              <a:gd name="connsiteX35" fmla="*/ 398088 w 11218359"/>
              <a:gd name="connsiteY35" fmla="*/ 1901993 h 1901992"/>
              <a:gd name="connsiteX36" fmla="*/ 409527 w 11218359"/>
              <a:gd name="connsiteY36" fmla="*/ 1901993 h 1901992"/>
              <a:gd name="connsiteX37" fmla="*/ 420967 w 11218359"/>
              <a:gd name="connsiteY37" fmla="*/ 1901993 h 1901992"/>
              <a:gd name="connsiteX38" fmla="*/ 432406 w 11218359"/>
              <a:gd name="connsiteY38" fmla="*/ 1901993 h 1901992"/>
              <a:gd name="connsiteX39" fmla="*/ 443846 w 11218359"/>
              <a:gd name="connsiteY39" fmla="*/ 1901993 h 1901992"/>
              <a:gd name="connsiteX40" fmla="*/ 455285 w 11218359"/>
              <a:gd name="connsiteY40" fmla="*/ 1901993 h 1901992"/>
              <a:gd name="connsiteX41" fmla="*/ 466725 w 11218359"/>
              <a:gd name="connsiteY41" fmla="*/ 1901993 h 1901992"/>
              <a:gd name="connsiteX42" fmla="*/ 478165 w 11218359"/>
              <a:gd name="connsiteY42" fmla="*/ 1901993 h 1901992"/>
              <a:gd name="connsiteX43" fmla="*/ 489604 w 11218359"/>
              <a:gd name="connsiteY43" fmla="*/ 1901993 h 1901992"/>
              <a:gd name="connsiteX44" fmla="*/ 501044 w 11218359"/>
              <a:gd name="connsiteY44" fmla="*/ 1901993 h 1901992"/>
              <a:gd name="connsiteX45" fmla="*/ 512483 w 11218359"/>
              <a:gd name="connsiteY45" fmla="*/ 1901993 h 1901992"/>
              <a:gd name="connsiteX46" fmla="*/ 523923 w 11218359"/>
              <a:gd name="connsiteY46" fmla="*/ 1901993 h 1901992"/>
              <a:gd name="connsiteX47" fmla="*/ 535362 w 11218359"/>
              <a:gd name="connsiteY47" fmla="*/ 1901993 h 1901992"/>
              <a:gd name="connsiteX48" fmla="*/ 546802 w 11218359"/>
              <a:gd name="connsiteY48" fmla="*/ 1901993 h 1901992"/>
              <a:gd name="connsiteX49" fmla="*/ 558241 w 11218359"/>
              <a:gd name="connsiteY49" fmla="*/ 1901993 h 1901992"/>
              <a:gd name="connsiteX50" fmla="*/ 569681 w 11218359"/>
              <a:gd name="connsiteY50" fmla="*/ 1901993 h 1901992"/>
              <a:gd name="connsiteX51" fmla="*/ 581120 w 11218359"/>
              <a:gd name="connsiteY51" fmla="*/ 1901993 h 1901992"/>
              <a:gd name="connsiteX52" fmla="*/ 592560 w 11218359"/>
              <a:gd name="connsiteY52" fmla="*/ 1901993 h 1901992"/>
              <a:gd name="connsiteX53" fmla="*/ 603999 w 11218359"/>
              <a:gd name="connsiteY53" fmla="*/ 1901993 h 1901992"/>
              <a:gd name="connsiteX54" fmla="*/ 615439 w 11218359"/>
              <a:gd name="connsiteY54" fmla="*/ 1901993 h 1901992"/>
              <a:gd name="connsiteX55" fmla="*/ 626878 w 11218359"/>
              <a:gd name="connsiteY55" fmla="*/ 1901993 h 1901992"/>
              <a:gd name="connsiteX56" fmla="*/ 638318 w 11218359"/>
              <a:gd name="connsiteY56" fmla="*/ 1901993 h 1901992"/>
              <a:gd name="connsiteX57" fmla="*/ 649757 w 11218359"/>
              <a:gd name="connsiteY57" fmla="*/ 1901993 h 1901992"/>
              <a:gd name="connsiteX58" fmla="*/ 661192 w 11218359"/>
              <a:gd name="connsiteY58" fmla="*/ 1901993 h 1901992"/>
              <a:gd name="connsiteX59" fmla="*/ 672632 w 11218359"/>
              <a:gd name="connsiteY59" fmla="*/ 1901993 h 1901992"/>
              <a:gd name="connsiteX60" fmla="*/ 684071 w 11218359"/>
              <a:gd name="connsiteY60" fmla="*/ 1901993 h 1901992"/>
              <a:gd name="connsiteX61" fmla="*/ 695511 w 11218359"/>
              <a:gd name="connsiteY61" fmla="*/ 1901993 h 1901992"/>
              <a:gd name="connsiteX62" fmla="*/ 706950 w 11218359"/>
              <a:gd name="connsiteY62" fmla="*/ 1901993 h 1901992"/>
              <a:gd name="connsiteX63" fmla="*/ 718390 w 11218359"/>
              <a:gd name="connsiteY63" fmla="*/ 1901993 h 1901992"/>
              <a:gd name="connsiteX64" fmla="*/ 729829 w 11218359"/>
              <a:gd name="connsiteY64" fmla="*/ 1901993 h 1901992"/>
              <a:gd name="connsiteX65" fmla="*/ 741269 w 11218359"/>
              <a:gd name="connsiteY65" fmla="*/ 1901993 h 1901992"/>
              <a:gd name="connsiteX66" fmla="*/ 752708 w 11218359"/>
              <a:gd name="connsiteY66" fmla="*/ 1901993 h 1901992"/>
              <a:gd name="connsiteX67" fmla="*/ 764148 w 11218359"/>
              <a:gd name="connsiteY67" fmla="*/ 1901993 h 1901992"/>
              <a:gd name="connsiteX68" fmla="*/ 775587 w 11218359"/>
              <a:gd name="connsiteY68" fmla="*/ 1901993 h 1901992"/>
              <a:gd name="connsiteX69" fmla="*/ 787027 w 11218359"/>
              <a:gd name="connsiteY69" fmla="*/ 1901993 h 1901992"/>
              <a:gd name="connsiteX70" fmla="*/ 798467 w 11218359"/>
              <a:gd name="connsiteY70" fmla="*/ 1901993 h 1901992"/>
              <a:gd name="connsiteX71" fmla="*/ 809906 w 11218359"/>
              <a:gd name="connsiteY71" fmla="*/ 1901993 h 1901992"/>
              <a:gd name="connsiteX72" fmla="*/ 821346 w 11218359"/>
              <a:gd name="connsiteY72" fmla="*/ 1901993 h 1901992"/>
              <a:gd name="connsiteX73" fmla="*/ 832785 w 11218359"/>
              <a:gd name="connsiteY73" fmla="*/ 1901993 h 1901992"/>
              <a:gd name="connsiteX74" fmla="*/ 844225 w 11218359"/>
              <a:gd name="connsiteY74" fmla="*/ 1901993 h 1901992"/>
              <a:gd name="connsiteX75" fmla="*/ 855664 w 11218359"/>
              <a:gd name="connsiteY75" fmla="*/ 1901993 h 1901992"/>
              <a:gd name="connsiteX76" fmla="*/ 867104 w 11218359"/>
              <a:gd name="connsiteY76" fmla="*/ 1901993 h 1901992"/>
              <a:gd name="connsiteX77" fmla="*/ 878543 w 11218359"/>
              <a:gd name="connsiteY77" fmla="*/ 1901993 h 1901992"/>
              <a:gd name="connsiteX78" fmla="*/ 889983 w 11218359"/>
              <a:gd name="connsiteY78" fmla="*/ 1901993 h 1901992"/>
              <a:gd name="connsiteX79" fmla="*/ 901422 w 11218359"/>
              <a:gd name="connsiteY79" fmla="*/ 1901993 h 1901992"/>
              <a:gd name="connsiteX80" fmla="*/ 912862 w 11218359"/>
              <a:gd name="connsiteY80" fmla="*/ 1901993 h 1901992"/>
              <a:gd name="connsiteX81" fmla="*/ 924301 w 11218359"/>
              <a:gd name="connsiteY81" fmla="*/ 1901993 h 1901992"/>
              <a:gd name="connsiteX82" fmla="*/ 935741 w 11218359"/>
              <a:gd name="connsiteY82" fmla="*/ 1901993 h 1901992"/>
              <a:gd name="connsiteX83" fmla="*/ 947180 w 11218359"/>
              <a:gd name="connsiteY83" fmla="*/ 1901993 h 1901992"/>
              <a:gd name="connsiteX84" fmla="*/ 958620 w 11218359"/>
              <a:gd name="connsiteY84" fmla="*/ 1901993 h 1901992"/>
              <a:gd name="connsiteX85" fmla="*/ 970059 w 11218359"/>
              <a:gd name="connsiteY85" fmla="*/ 1901993 h 1901992"/>
              <a:gd name="connsiteX86" fmla="*/ 981499 w 11218359"/>
              <a:gd name="connsiteY86" fmla="*/ 1901993 h 1901992"/>
              <a:gd name="connsiteX87" fmla="*/ 992938 w 11218359"/>
              <a:gd name="connsiteY87" fmla="*/ 1901993 h 1901992"/>
              <a:gd name="connsiteX88" fmla="*/ 1004378 w 11218359"/>
              <a:gd name="connsiteY88" fmla="*/ 1901993 h 1901992"/>
              <a:gd name="connsiteX89" fmla="*/ 1015818 w 11218359"/>
              <a:gd name="connsiteY89" fmla="*/ 1901993 h 1901992"/>
              <a:gd name="connsiteX90" fmla="*/ 1027257 w 11218359"/>
              <a:gd name="connsiteY90" fmla="*/ 1901993 h 1901992"/>
              <a:gd name="connsiteX91" fmla="*/ 1038697 w 11218359"/>
              <a:gd name="connsiteY91" fmla="*/ 1901993 h 1901992"/>
              <a:gd name="connsiteX92" fmla="*/ 1050136 w 11218359"/>
              <a:gd name="connsiteY92" fmla="*/ 1901993 h 1901992"/>
              <a:gd name="connsiteX93" fmla="*/ 1061576 w 11218359"/>
              <a:gd name="connsiteY93" fmla="*/ 1901993 h 1901992"/>
              <a:gd name="connsiteX94" fmla="*/ 1073015 w 11218359"/>
              <a:gd name="connsiteY94" fmla="*/ 1901993 h 1901992"/>
              <a:gd name="connsiteX95" fmla="*/ 1084455 w 11218359"/>
              <a:gd name="connsiteY95" fmla="*/ 1901993 h 1901992"/>
              <a:gd name="connsiteX96" fmla="*/ 1095894 w 11218359"/>
              <a:gd name="connsiteY96" fmla="*/ 1901993 h 1901992"/>
              <a:gd name="connsiteX97" fmla="*/ 1107334 w 11218359"/>
              <a:gd name="connsiteY97" fmla="*/ 1901993 h 1901992"/>
              <a:gd name="connsiteX98" fmla="*/ 1118773 w 11218359"/>
              <a:gd name="connsiteY98" fmla="*/ 1901993 h 1901992"/>
              <a:gd name="connsiteX99" fmla="*/ 1130213 w 11218359"/>
              <a:gd name="connsiteY99" fmla="*/ 1901993 h 1901992"/>
              <a:gd name="connsiteX100" fmla="*/ 1141652 w 11218359"/>
              <a:gd name="connsiteY100" fmla="*/ 1901993 h 1901992"/>
              <a:gd name="connsiteX101" fmla="*/ 1153092 w 11218359"/>
              <a:gd name="connsiteY101" fmla="*/ 1901993 h 1901992"/>
              <a:gd name="connsiteX102" fmla="*/ 1164531 w 11218359"/>
              <a:gd name="connsiteY102" fmla="*/ 1901993 h 1901992"/>
              <a:gd name="connsiteX103" fmla="*/ 1175971 w 11218359"/>
              <a:gd name="connsiteY103" fmla="*/ 1901993 h 1901992"/>
              <a:gd name="connsiteX104" fmla="*/ 1187406 w 11218359"/>
              <a:gd name="connsiteY104" fmla="*/ 1901993 h 1901992"/>
              <a:gd name="connsiteX105" fmla="*/ 1198845 w 11218359"/>
              <a:gd name="connsiteY105" fmla="*/ 1901993 h 1901992"/>
              <a:gd name="connsiteX106" fmla="*/ 1210285 w 11218359"/>
              <a:gd name="connsiteY106" fmla="*/ 1901993 h 1901992"/>
              <a:gd name="connsiteX107" fmla="*/ 1221724 w 11218359"/>
              <a:gd name="connsiteY107" fmla="*/ 1901993 h 1901992"/>
              <a:gd name="connsiteX108" fmla="*/ 1233164 w 11218359"/>
              <a:gd name="connsiteY108" fmla="*/ 1901993 h 1901992"/>
              <a:gd name="connsiteX109" fmla="*/ 1244603 w 11218359"/>
              <a:gd name="connsiteY109" fmla="*/ 1901993 h 1901992"/>
              <a:gd name="connsiteX110" fmla="*/ 1256043 w 11218359"/>
              <a:gd name="connsiteY110" fmla="*/ 1901993 h 1901992"/>
              <a:gd name="connsiteX111" fmla="*/ 1267482 w 11218359"/>
              <a:gd name="connsiteY111" fmla="*/ 1901993 h 1901992"/>
              <a:gd name="connsiteX112" fmla="*/ 1278922 w 11218359"/>
              <a:gd name="connsiteY112" fmla="*/ 1901993 h 1901992"/>
              <a:gd name="connsiteX113" fmla="*/ 1290361 w 11218359"/>
              <a:gd name="connsiteY113" fmla="*/ 1901993 h 1901992"/>
              <a:gd name="connsiteX114" fmla="*/ 1301801 w 11218359"/>
              <a:gd name="connsiteY114" fmla="*/ 1901993 h 1901992"/>
              <a:gd name="connsiteX115" fmla="*/ 1313240 w 11218359"/>
              <a:gd name="connsiteY115" fmla="*/ 1901993 h 1901992"/>
              <a:gd name="connsiteX116" fmla="*/ 1324680 w 11218359"/>
              <a:gd name="connsiteY116" fmla="*/ 1901993 h 1901992"/>
              <a:gd name="connsiteX117" fmla="*/ 1336120 w 11218359"/>
              <a:gd name="connsiteY117" fmla="*/ 1901993 h 1901992"/>
              <a:gd name="connsiteX118" fmla="*/ 1347559 w 11218359"/>
              <a:gd name="connsiteY118" fmla="*/ 1901993 h 1901992"/>
              <a:gd name="connsiteX119" fmla="*/ 1358999 w 11218359"/>
              <a:gd name="connsiteY119" fmla="*/ 1901993 h 1901992"/>
              <a:gd name="connsiteX120" fmla="*/ 1370438 w 11218359"/>
              <a:gd name="connsiteY120" fmla="*/ 1901993 h 1901992"/>
              <a:gd name="connsiteX121" fmla="*/ 1381878 w 11218359"/>
              <a:gd name="connsiteY121" fmla="*/ 1901993 h 1901992"/>
              <a:gd name="connsiteX122" fmla="*/ 1393317 w 11218359"/>
              <a:gd name="connsiteY122" fmla="*/ 1901993 h 1901992"/>
              <a:gd name="connsiteX123" fmla="*/ 1404757 w 11218359"/>
              <a:gd name="connsiteY123" fmla="*/ 1901993 h 1901992"/>
              <a:gd name="connsiteX124" fmla="*/ 1416196 w 11218359"/>
              <a:gd name="connsiteY124" fmla="*/ 1901993 h 1901992"/>
              <a:gd name="connsiteX125" fmla="*/ 1427636 w 11218359"/>
              <a:gd name="connsiteY125" fmla="*/ 1901993 h 1901992"/>
              <a:gd name="connsiteX126" fmla="*/ 1439075 w 11218359"/>
              <a:gd name="connsiteY126" fmla="*/ 1901993 h 1901992"/>
              <a:gd name="connsiteX127" fmla="*/ 1450515 w 11218359"/>
              <a:gd name="connsiteY127" fmla="*/ 1901993 h 1901992"/>
              <a:gd name="connsiteX128" fmla="*/ 1461954 w 11218359"/>
              <a:gd name="connsiteY128" fmla="*/ 1901993 h 1901992"/>
              <a:gd name="connsiteX129" fmla="*/ 1473394 w 11218359"/>
              <a:gd name="connsiteY129" fmla="*/ 1901993 h 1901992"/>
              <a:gd name="connsiteX130" fmla="*/ 1484833 w 11218359"/>
              <a:gd name="connsiteY130" fmla="*/ 1901993 h 1901992"/>
              <a:gd name="connsiteX131" fmla="*/ 1496273 w 11218359"/>
              <a:gd name="connsiteY131" fmla="*/ 1901993 h 1901992"/>
              <a:gd name="connsiteX132" fmla="*/ 1507712 w 11218359"/>
              <a:gd name="connsiteY132" fmla="*/ 1901993 h 1901992"/>
              <a:gd name="connsiteX133" fmla="*/ 1519152 w 11218359"/>
              <a:gd name="connsiteY133" fmla="*/ 1901993 h 1901992"/>
              <a:gd name="connsiteX134" fmla="*/ 1530591 w 11218359"/>
              <a:gd name="connsiteY134" fmla="*/ 1901993 h 1901992"/>
              <a:gd name="connsiteX135" fmla="*/ 1542031 w 11218359"/>
              <a:gd name="connsiteY135" fmla="*/ 1901993 h 1901992"/>
              <a:gd name="connsiteX136" fmla="*/ 1553471 w 11218359"/>
              <a:gd name="connsiteY136" fmla="*/ 1901993 h 1901992"/>
              <a:gd name="connsiteX137" fmla="*/ 1564910 w 11218359"/>
              <a:gd name="connsiteY137" fmla="*/ 1901993 h 1901992"/>
              <a:gd name="connsiteX138" fmla="*/ 1576349 w 11218359"/>
              <a:gd name="connsiteY138" fmla="*/ 1901993 h 1901992"/>
              <a:gd name="connsiteX139" fmla="*/ 1587789 w 11218359"/>
              <a:gd name="connsiteY139" fmla="*/ 1901993 h 1901992"/>
              <a:gd name="connsiteX140" fmla="*/ 1599229 w 11218359"/>
              <a:gd name="connsiteY140" fmla="*/ 1901993 h 1901992"/>
              <a:gd name="connsiteX141" fmla="*/ 1610668 w 11218359"/>
              <a:gd name="connsiteY141" fmla="*/ 1901993 h 1901992"/>
              <a:gd name="connsiteX142" fmla="*/ 1622107 w 11218359"/>
              <a:gd name="connsiteY142" fmla="*/ 1901993 h 1901992"/>
              <a:gd name="connsiteX143" fmla="*/ 1633547 w 11218359"/>
              <a:gd name="connsiteY143" fmla="*/ 1901993 h 1901992"/>
              <a:gd name="connsiteX144" fmla="*/ 1644987 w 11218359"/>
              <a:gd name="connsiteY144" fmla="*/ 1901993 h 1901992"/>
              <a:gd name="connsiteX145" fmla="*/ 1656426 w 11218359"/>
              <a:gd name="connsiteY145" fmla="*/ 1901993 h 1901992"/>
              <a:gd name="connsiteX146" fmla="*/ 1667866 w 11218359"/>
              <a:gd name="connsiteY146" fmla="*/ 1901993 h 1901992"/>
              <a:gd name="connsiteX147" fmla="*/ 1679305 w 11218359"/>
              <a:gd name="connsiteY147" fmla="*/ 1901993 h 1901992"/>
              <a:gd name="connsiteX148" fmla="*/ 1690745 w 11218359"/>
              <a:gd name="connsiteY148" fmla="*/ 1901993 h 1901992"/>
              <a:gd name="connsiteX149" fmla="*/ 1702184 w 11218359"/>
              <a:gd name="connsiteY149" fmla="*/ 1901993 h 1901992"/>
              <a:gd name="connsiteX150" fmla="*/ 1713619 w 11218359"/>
              <a:gd name="connsiteY150" fmla="*/ 1901993 h 1901992"/>
              <a:gd name="connsiteX151" fmla="*/ 1725063 w 11218359"/>
              <a:gd name="connsiteY151" fmla="*/ 1901993 h 1901992"/>
              <a:gd name="connsiteX152" fmla="*/ 1736498 w 11218359"/>
              <a:gd name="connsiteY152" fmla="*/ 1901993 h 1901992"/>
              <a:gd name="connsiteX153" fmla="*/ 1747938 w 11218359"/>
              <a:gd name="connsiteY153" fmla="*/ 1901993 h 1901992"/>
              <a:gd name="connsiteX154" fmla="*/ 1759377 w 11218359"/>
              <a:gd name="connsiteY154" fmla="*/ 1901993 h 1901992"/>
              <a:gd name="connsiteX155" fmla="*/ 1770817 w 11218359"/>
              <a:gd name="connsiteY155" fmla="*/ 1901993 h 1901992"/>
              <a:gd name="connsiteX156" fmla="*/ 1782256 w 11218359"/>
              <a:gd name="connsiteY156" fmla="*/ 1901993 h 1901992"/>
              <a:gd name="connsiteX157" fmla="*/ 1793696 w 11218359"/>
              <a:gd name="connsiteY157" fmla="*/ 1901993 h 1901992"/>
              <a:gd name="connsiteX158" fmla="*/ 1805135 w 11218359"/>
              <a:gd name="connsiteY158" fmla="*/ 1901993 h 1901992"/>
              <a:gd name="connsiteX159" fmla="*/ 1816575 w 11218359"/>
              <a:gd name="connsiteY159" fmla="*/ 1901993 h 1901992"/>
              <a:gd name="connsiteX160" fmla="*/ 1828014 w 11218359"/>
              <a:gd name="connsiteY160" fmla="*/ 1901993 h 1901992"/>
              <a:gd name="connsiteX161" fmla="*/ 1839454 w 11218359"/>
              <a:gd name="connsiteY161" fmla="*/ 1901993 h 1901992"/>
              <a:gd name="connsiteX162" fmla="*/ 1850893 w 11218359"/>
              <a:gd name="connsiteY162" fmla="*/ 1901993 h 1901992"/>
              <a:gd name="connsiteX163" fmla="*/ 1862333 w 11218359"/>
              <a:gd name="connsiteY163" fmla="*/ 1901993 h 1901992"/>
              <a:gd name="connsiteX164" fmla="*/ 1873772 w 11218359"/>
              <a:gd name="connsiteY164" fmla="*/ 1901993 h 1901992"/>
              <a:gd name="connsiteX165" fmla="*/ 1885212 w 11218359"/>
              <a:gd name="connsiteY165" fmla="*/ 1901993 h 1901992"/>
              <a:gd name="connsiteX166" fmla="*/ 1896651 w 11218359"/>
              <a:gd name="connsiteY166" fmla="*/ 1901993 h 1901992"/>
              <a:gd name="connsiteX167" fmla="*/ 1908091 w 11218359"/>
              <a:gd name="connsiteY167" fmla="*/ 1901993 h 1901992"/>
              <a:gd name="connsiteX168" fmla="*/ 1919531 w 11218359"/>
              <a:gd name="connsiteY168" fmla="*/ 1901993 h 1901992"/>
              <a:gd name="connsiteX169" fmla="*/ 1930970 w 11218359"/>
              <a:gd name="connsiteY169" fmla="*/ 1901993 h 1901992"/>
              <a:gd name="connsiteX170" fmla="*/ 1942409 w 11218359"/>
              <a:gd name="connsiteY170" fmla="*/ 1901993 h 1901992"/>
              <a:gd name="connsiteX171" fmla="*/ 1953849 w 11218359"/>
              <a:gd name="connsiteY171" fmla="*/ 1901993 h 1901992"/>
              <a:gd name="connsiteX172" fmla="*/ 1965289 w 11218359"/>
              <a:gd name="connsiteY172" fmla="*/ 1901993 h 1901992"/>
              <a:gd name="connsiteX173" fmla="*/ 1976728 w 11218359"/>
              <a:gd name="connsiteY173" fmla="*/ 1901993 h 1901992"/>
              <a:gd name="connsiteX174" fmla="*/ 1988168 w 11218359"/>
              <a:gd name="connsiteY174" fmla="*/ 1901993 h 1901992"/>
              <a:gd name="connsiteX175" fmla="*/ 1999607 w 11218359"/>
              <a:gd name="connsiteY175" fmla="*/ 1901993 h 1901992"/>
              <a:gd name="connsiteX176" fmla="*/ 2011047 w 11218359"/>
              <a:gd name="connsiteY176" fmla="*/ 1901993 h 1901992"/>
              <a:gd name="connsiteX177" fmla="*/ 2022486 w 11218359"/>
              <a:gd name="connsiteY177" fmla="*/ 1901993 h 1901992"/>
              <a:gd name="connsiteX178" fmla="*/ 2033926 w 11218359"/>
              <a:gd name="connsiteY178" fmla="*/ 1901993 h 1901992"/>
              <a:gd name="connsiteX179" fmla="*/ 2045365 w 11218359"/>
              <a:gd name="connsiteY179" fmla="*/ 1901993 h 1901992"/>
              <a:gd name="connsiteX180" fmla="*/ 2056805 w 11218359"/>
              <a:gd name="connsiteY180" fmla="*/ 1901993 h 1901992"/>
              <a:gd name="connsiteX181" fmla="*/ 2068244 w 11218359"/>
              <a:gd name="connsiteY181" fmla="*/ 1901993 h 1901992"/>
              <a:gd name="connsiteX182" fmla="*/ 2079684 w 11218359"/>
              <a:gd name="connsiteY182" fmla="*/ 1901993 h 1901992"/>
              <a:gd name="connsiteX183" fmla="*/ 2091123 w 11218359"/>
              <a:gd name="connsiteY183" fmla="*/ 1901993 h 1901992"/>
              <a:gd name="connsiteX184" fmla="*/ 2102563 w 11218359"/>
              <a:gd name="connsiteY184" fmla="*/ 1901993 h 1901992"/>
              <a:gd name="connsiteX185" fmla="*/ 2114002 w 11218359"/>
              <a:gd name="connsiteY185" fmla="*/ 1901993 h 1901992"/>
              <a:gd name="connsiteX186" fmla="*/ 2125442 w 11218359"/>
              <a:gd name="connsiteY186" fmla="*/ 1901993 h 1901992"/>
              <a:gd name="connsiteX187" fmla="*/ 2136882 w 11218359"/>
              <a:gd name="connsiteY187" fmla="*/ 1901993 h 1901992"/>
              <a:gd name="connsiteX188" fmla="*/ 2148321 w 11218359"/>
              <a:gd name="connsiteY188" fmla="*/ 1901993 h 1901992"/>
              <a:gd name="connsiteX189" fmla="*/ 2159760 w 11218359"/>
              <a:gd name="connsiteY189" fmla="*/ 1901993 h 1901992"/>
              <a:gd name="connsiteX190" fmla="*/ 2171200 w 11218359"/>
              <a:gd name="connsiteY190" fmla="*/ 1901993 h 1901992"/>
              <a:gd name="connsiteX191" fmla="*/ 2182640 w 11218359"/>
              <a:gd name="connsiteY191" fmla="*/ 1901993 h 1901992"/>
              <a:gd name="connsiteX192" fmla="*/ 2194079 w 11218359"/>
              <a:gd name="connsiteY192" fmla="*/ 1901993 h 1901992"/>
              <a:gd name="connsiteX193" fmla="*/ 2205519 w 11218359"/>
              <a:gd name="connsiteY193" fmla="*/ 1901993 h 1901992"/>
              <a:gd name="connsiteX194" fmla="*/ 2216958 w 11218359"/>
              <a:gd name="connsiteY194" fmla="*/ 1901993 h 1901992"/>
              <a:gd name="connsiteX195" fmla="*/ 2228393 w 11218359"/>
              <a:gd name="connsiteY195" fmla="*/ 1901993 h 1901992"/>
              <a:gd name="connsiteX196" fmla="*/ 2239837 w 11218359"/>
              <a:gd name="connsiteY196" fmla="*/ 1901993 h 1901992"/>
              <a:gd name="connsiteX197" fmla="*/ 2251272 w 11218359"/>
              <a:gd name="connsiteY197" fmla="*/ 1901993 h 1901992"/>
              <a:gd name="connsiteX198" fmla="*/ 2262716 w 11218359"/>
              <a:gd name="connsiteY198" fmla="*/ 1901993 h 1901992"/>
              <a:gd name="connsiteX199" fmla="*/ 2274151 w 11218359"/>
              <a:gd name="connsiteY199" fmla="*/ 1901993 h 1901992"/>
              <a:gd name="connsiteX200" fmla="*/ 2285591 w 11218359"/>
              <a:gd name="connsiteY200" fmla="*/ 1901993 h 1901992"/>
              <a:gd name="connsiteX201" fmla="*/ 2297030 w 11218359"/>
              <a:gd name="connsiteY201" fmla="*/ 1901993 h 1901992"/>
              <a:gd name="connsiteX202" fmla="*/ 2308470 w 11218359"/>
              <a:gd name="connsiteY202" fmla="*/ 1901993 h 1901992"/>
              <a:gd name="connsiteX203" fmla="*/ 2319909 w 11218359"/>
              <a:gd name="connsiteY203" fmla="*/ 1901993 h 1901992"/>
              <a:gd name="connsiteX204" fmla="*/ 2331349 w 11218359"/>
              <a:gd name="connsiteY204" fmla="*/ 1901993 h 1901992"/>
              <a:gd name="connsiteX205" fmla="*/ 2342788 w 11218359"/>
              <a:gd name="connsiteY205" fmla="*/ 1901993 h 1901992"/>
              <a:gd name="connsiteX206" fmla="*/ 2354228 w 11218359"/>
              <a:gd name="connsiteY206" fmla="*/ 1901993 h 1901992"/>
              <a:gd name="connsiteX207" fmla="*/ 2365667 w 11218359"/>
              <a:gd name="connsiteY207" fmla="*/ 1901993 h 1901992"/>
              <a:gd name="connsiteX208" fmla="*/ 2377107 w 11218359"/>
              <a:gd name="connsiteY208" fmla="*/ 1901993 h 1901992"/>
              <a:gd name="connsiteX209" fmla="*/ 2388546 w 11218359"/>
              <a:gd name="connsiteY209" fmla="*/ 1901993 h 1901992"/>
              <a:gd name="connsiteX210" fmla="*/ 2399986 w 11218359"/>
              <a:gd name="connsiteY210" fmla="*/ 1901993 h 1901992"/>
              <a:gd name="connsiteX211" fmla="*/ 2411425 w 11218359"/>
              <a:gd name="connsiteY211" fmla="*/ 1901993 h 1901992"/>
              <a:gd name="connsiteX212" fmla="*/ 2422865 w 11218359"/>
              <a:gd name="connsiteY212" fmla="*/ 1901993 h 1901992"/>
              <a:gd name="connsiteX213" fmla="*/ 2434304 w 11218359"/>
              <a:gd name="connsiteY213" fmla="*/ 1901993 h 1901992"/>
              <a:gd name="connsiteX214" fmla="*/ 2445744 w 11218359"/>
              <a:gd name="connsiteY214" fmla="*/ 1901993 h 1901992"/>
              <a:gd name="connsiteX215" fmla="*/ 2457184 w 11218359"/>
              <a:gd name="connsiteY215" fmla="*/ 1901993 h 1901992"/>
              <a:gd name="connsiteX216" fmla="*/ 2468623 w 11218359"/>
              <a:gd name="connsiteY216" fmla="*/ 1901993 h 1901992"/>
              <a:gd name="connsiteX217" fmla="*/ 2480062 w 11218359"/>
              <a:gd name="connsiteY217" fmla="*/ 1901993 h 1901992"/>
              <a:gd name="connsiteX218" fmla="*/ 2491502 w 11218359"/>
              <a:gd name="connsiteY218" fmla="*/ 1901993 h 1901992"/>
              <a:gd name="connsiteX219" fmla="*/ 2502942 w 11218359"/>
              <a:gd name="connsiteY219" fmla="*/ 1901993 h 1901992"/>
              <a:gd name="connsiteX220" fmla="*/ 2514381 w 11218359"/>
              <a:gd name="connsiteY220" fmla="*/ 1901993 h 1901992"/>
              <a:gd name="connsiteX221" fmla="*/ 2525821 w 11218359"/>
              <a:gd name="connsiteY221" fmla="*/ 1901993 h 1901992"/>
              <a:gd name="connsiteX222" fmla="*/ 2537260 w 11218359"/>
              <a:gd name="connsiteY222" fmla="*/ 1901993 h 1901992"/>
              <a:gd name="connsiteX223" fmla="*/ 2548700 w 11218359"/>
              <a:gd name="connsiteY223" fmla="*/ 1901993 h 1901992"/>
              <a:gd name="connsiteX224" fmla="*/ 2560139 w 11218359"/>
              <a:gd name="connsiteY224" fmla="*/ 1901993 h 1901992"/>
              <a:gd name="connsiteX225" fmla="*/ 2571579 w 11218359"/>
              <a:gd name="connsiteY225" fmla="*/ 1901993 h 1901992"/>
              <a:gd name="connsiteX226" fmla="*/ 2583018 w 11218359"/>
              <a:gd name="connsiteY226" fmla="*/ 1901993 h 1901992"/>
              <a:gd name="connsiteX227" fmla="*/ 2594458 w 11218359"/>
              <a:gd name="connsiteY227" fmla="*/ 1901993 h 1901992"/>
              <a:gd name="connsiteX228" fmla="*/ 2605897 w 11218359"/>
              <a:gd name="connsiteY228" fmla="*/ 1901993 h 1901992"/>
              <a:gd name="connsiteX229" fmla="*/ 2617337 w 11218359"/>
              <a:gd name="connsiteY229" fmla="*/ 1901993 h 1901992"/>
              <a:gd name="connsiteX230" fmla="*/ 2628776 w 11218359"/>
              <a:gd name="connsiteY230" fmla="*/ 1901993 h 1901992"/>
              <a:gd name="connsiteX231" fmla="*/ 2640216 w 11218359"/>
              <a:gd name="connsiteY231" fmla="*/ 1901993 h 1901992"/>
              <a:gd name="connsiteX232" fmla="*/ 2651655 w 11218359"/>
              <a:gd name="connsiteY232" fmla="*/ 1901993 h 1901992"/>
              <a:gd name="connsiteX233" fmla="*/ 2663095 w 11218359"/>
              <a:gd name="connsiteY233" fmla="*/ 1901993 h 1901992"/>
              <a:gd name="connsiteX234" fmla="*/ 2674535 w 11218359"/>
              <a:gd name="connsiteY234" fmla="*/ 1901993 h 1901992"/>
              <a:gd name="connsiteX235" fmla="*/ 2685974 w 11218359"/>
              <a:gd name="connsiteY235" fmla="*/ 1901993 h 1901992"/>
              <a:gd name="connsiteX236" fmla="*/ 2697413 w 11218359"/>
              <a:gd name="connsiteY236" fmla="*/ 1901993 h 1901992"/>
              <a:gd name="connsiteX237" fmla="*/ 2708853 w 11218359"/>
              <a:gd name="connsiteY237" fmla="*/ 1901993 h 1901992"/>
              <a:gd name="connsiteX238" fmla="*/ 2720293 w 11218359"/>
              <a:gd name="connsiteY238" fmla="*/ 1901993 h 1901992"/>
              <a:gd name="connsiteX239" fmla="*/ 2731727 w 11218359"/>
              <a:gd name="connsiteY239" fmla="*/ 1901993 h 1901992"/>
              <a:gd name="connsiteX240" fmla="*/ 2743172 w 11218359"/>
              <a:gd name="connsiteY240" fmla="*/ 1901993 h 1901992"/>
              <a:gd name="connsiteX241" fmla="*/ 2754611 w 11218359"/>
              <a:gd name="connsiteY241" fmla="*/ 1901993 h 1901992"/>
              <a:gd name="connsiteX242" fmla="*/ 2766046 w 11218359"/>
              <a:gd name="connsiteY242" fmla="*/ 1901993 h 1901992"/>
              <a:gd name="connsiteX243" fmla="*/ 2777490 w 11218359"/>
              <a:gd name="connsiteY243" fmla="*/ 1901993 h 1901992"/>
              <a:gd name="connsiteX244" fmla="*/ 2788925 w 11218359"/>
              <a:gd name="connsiteY244" fmla="*/ 1901993 h 1901992"/>
              <a:gd name="connsiteX245" fmla="*/ 2800364 w 11218359"/>
              <a:gd name="connsiteY245" fmla="*/ 1901993 h 1901992"/>
              <a:gd name="connsiteX246" fmla="*/ 2811804 w 11218359"/>
              <a:gd name="connsiteY246" fmla="*/ 1901993 h 1901992"/>
              <a:gd name="connsiteX247" fmla="*/ 2823243 w 11218359"/>
              <a:gd name="connsiteY247" fmla="*/ 1901993 h 1901992"/>
              <a:gd name="connsiteX248" fmla="*/ 2834683 w 11218359"/>
              <a:gd name="connsiteY248" fmla="*/ 1901993 h 1901992"/>
              <a:gd name="connsiteX249" fmla="*/ 2846123 w 11218359"/>
              <a:gd name="connsiteY249" fmla="*/ 1901993 h 1901992"/>
              <a:gd name="connsiteX250" fmla="*/ 2857562 w 11218359"/>
              <a:gd name="connsiteY250" fmla="*/ 1901993 h 1901992"/>
              <a:gd name="connsiteX251" fmla="*/ 2869001 w 11218359"/>
              <a:gd name="connsiteY251" fmla="*/ 1901993 h 1901992"/>
              <a:gd name="connsiteX252" fmla="*/ 2880441 w 11218359"/>
              <a:gd name="connsiteY252" fmla="*/ 1901993 h 1901992"/>
              <a:gd name="connsiteX253" fmla="*/ 2891881 w 11218359"/>
              <a:gd name="connsiteY253" fmla="*/ 1901993 h 1901992"/>
              <a:gd name="connsiteX254" fmla="*/ 2903320 w 11218359"/>
              <a:gd name="connsiteY254" fmla="*/ 1901993 h 1901992"/>
              <a:gd name="connsiteX255" fmla="*/ 2914760 w 11218359"/>
              <a:gd name="connsiteY255" fmla="*/ 1901993 h 1901992"/>
              <a:gd name="connsiteX256" fmla="*/ 2926199 w 11218359"/>
              <a:gd name="connsiteY256" fmla="*/ 1901993 h 1901992"/>
              <a:gd name="connsiteX257" fmla="*/ 2937639 w 11218359"/>
              <a:gd name="connsiteY257" fmla="*/ 1901993 h 1901992"/>
              <a:gd name="connsiteX258" fmla="*/ 2949078 w 11218359"/>
              <a:gd name="connsiteY258" fmla="*/ 1901993 h 1901992"/>
              <a:gd name="connsiteX259" fmla="*/ 2960518 w 11218359"/>
              <a:gd name="connsiteY259" fmla="*/ 1901993 h 1901992"/>
              <a:gd name="connsiteX260" fmla="*/ 2971957 w 11218359"/>
              <a:gd name="connsiteY260" fmla="*/ 1901993 h 1901992"/>
              <a:gd name="connsiteX261" fmla="*/ 2983397 w 11218359"/>
              <a:gd name="connsiteY261" fmla="*/ 1901993 h 1901992"/>
              <a:gd name="connsiteX262" fmla="*/ 2994837 w 11218359"/>
              <a:gd name="connsiteY262" fmla="*/ 1901993 h 1901992"/>
              <a:gd name="connsiteX263" fmla="*/ 3006276 w 11218359"/>
              <a:gd name="connsiteY263" fmla="*/ 1901993 h 1901992"/>
              <a:gd name="connsiteX264" fmla="*/ 3017715 w 11218359"/>
              <a:gd name="connsiteY264" fmla="*/ 1901993 h 1901992"/>
              <a:gd name="connsiteX265" fmla="*/ 3029155 w 11218359"/>
              <a:gd name="connsiteY265" fmla="*/ 1901993 h 1901992"/>
              <a:gd name="connsiteX266" fmla="*/ 3040594 w 11218359"/>
              <a:gd name="connsiteY266" fmla="*/ 1901993 h 1901992"/>
              <a:gd name="connsiteX267" fmla="*/ 3052034 w 11218359"/>
              <a:gd name="connsiteY267" fmla="*/ 1901993 h 1901992"/>
              <a:gd name="connsiteX268" fmla="*/ 3063474 w 11218359"/>
              <a:gd name="connsiteY268" fmla="*/ 1901993 h 1901992"/>
              <a:gd name="connsiteX269" fmla="*/ 3074913 w 11218359"/>
              <a:gd name="connsiteY269" fmla="*/ 1901993 h 1901992"/>
              <a:gd name="connsiteX270" fmla="*/ 3086352 w 11218359"/>
              <a:gd name="connsiteY270" fmla="*/ 1901993 h 1901992"/>
              <a:gd name="connsiteX271" fmla="*/ 3097792 w 11218359"/>
              <a:gd name="connsiteY271" fmla="*/ 1901993 h 1901992"/>
              <a:gd name="connsiteX272" fmla="*/ 3109232 w 11218359"/>
              <a:gd name="connsiteY272" fmla="*/ 1901993 h 1901992"/>
              <a:gd name="connsiteX273" fmla="*/ 3120671 w 11218359"/>
              <a:gd name="connsiteY273" fmla="*/ 1901993 h 1901992"/>
              <a:gd name="connsiteX274" fmla="*/ 3132111 w 11218359"/>
              <a:gd name="connsiteY274" fmla="*/ 1901993 h 1901992"/>
              <a:gd name="connsiteX275" fmla="*/ 3143550 w 11218359"/>
              <a:gd name="connsiteY275" fmla="*/ 1901993 h 1901992"/>
              <a:gd name="connsiteX276" fmla="*/ 3154990 w 11218359"/>
              <a:gd name="connsiteY276" fmla="*/ 1901993 h 1901992"/>
              <a:gd name="connsiteX277" fmla="*/ 3166429 w 11218359"/>
              <a:gd name="connsiteY277" fmla="*/ 1901993 h 1901992"/>
              <a:gd name="connsiteX278" fmla="*/ 3177869 w 11218359"/>
              <a:gd name="connsiteY278" fmla="*/ 1901993 h 1901992"/>
              <a:gd name="connsiteX279" fmla="*/ 3189308 w 11218359"/>
              <a:gd name="connsiteY279" fmla="*/ 1901993 h 1901992"/>
              <a:gd name="connsiteX280" fmla="*/ 3200748 w 11218359"/>
              <a:gd name="connsiteY280" fmla="*/ 1901993 h 1901992"/>
              <a:gd name="connsiteX281" fmla="*/ 3212187 w 11218359"/>
              <a:gd name="connsiteY281" fmla="*/ 1901993 h 1901992"/>
              <a:gd name="connsiteX282" fmla="*/ 3223627 w 11218359"/>
              <a:gd name="connsiteY282" fmla="*/ 1901993 h 1901992"/>
              <a:gd name="connsiteX283" fmla="*/ 3235066 w 11218359"/>
              <a:gd name="connsiteY283" fmla="*/ 1901993 h 1901992"/>
              <a:gd name="connsiteX284" fmla="*/ 3246501 w 11218359"/>
              <a:gd name="connsiteY284" fmla="*/ 1901993 h 1901992"/>
              <a:gd name="connsiteX285" fmla="*/ 3257945 w 11218359"/>
              <a:gd name="connsiteY285" fmla="*/ 1901993 h 1901992"/>
              <a:gd name="connsiteX286" fmla="*/ 3269385 w 11218359"/>
              <a:gd name="connsiteY286" fmla="*/ 1901993 h 1901992"/>
              <a:gd name="connsiteX287" fmla="*/ 3280825 w 11218359"/>
              <a:gd name="connsiteY287" fmla="*/ 1901993 h 1901992"/>
              <a:gd name="connsiteX288" fmla="*/ 3292264 w 11218359"/>
              <a:gd name="connsiteY288" fmla="*/ 1901993 h 1901992"/>
              <a:gd name="connsiteX289" fmla="*/ 3303699 w 11218359"/>
              <a:gd name="connsiteY289" fmla="*/ 1901993 h 1901992"/>
              <a:gd name="connsiteX290" fmla="*/ 3315143 w 11218359"/>
              <a:gd name="connsiteY290" fmla="*/ 1901993 h 1901992"/>
              <a:gd name="connsiteX291" fmla="*/ 3326578 w 11218359"/>
              <a:gd name="connsiteY291" fmla="*/ 1901993 h 1901992"/>
              <a:gd name="connsiteX292" fmla="*/ 3338017 w 11218359"/>
              <a:gd name="connsiteY292" fmla="*/ 1901993 h 1901992"/>
              <a:gd name="connsiteX293" fmla="*/ 3349457 w 11218359"/>
              <a:gd name="connsiteY293" fmla="*/ 1901993 h 1901992"/>
              <a:gd name="connsiteX294" fmla="*/ 3360896 w 11218359"/>
              <a:gd name="connsiteY294" fmla="*/ 1901993 h 1901992"/>
              <a:gd name="connsiteX295" fmla="*/ 3372336 w 11218359"/>
              <a:gd name="connsiteY295" fmla="*/ 1901993 h 1901992"/>
              <a:gd name="connsiteX296" fmla="*/ 3383776 w 11218359"/>
              <a:gd name="connsiteY296" fmla="*/ 1901993 h 1901992"/>
              <a:gd name="connsiteX297" fmla="*/ 3395215 w 11218359"/>
              <a:gd name="connsiteY297" fmla="*/ 1901993 h 1901992"/>
              <a:gd name="connsiteX298" fmla="*/ 3406654 w 11218359"/>
              <a:gd name="connsiteY298" fmla="*/ 1901993 h 1901992"/>
              <a:gd name="connsiteX299" fmla="*/ 3418094 w 11218359"/>
              <a:gd name="connsiteY299" fmla="*/ 1901993 h 1901992"/>
              <a:gd name="connsiteX300" fmla="*/ 3429534 w 11218359"/>
              <a:gd name="connsiteY300" fmla="*/ 1901993 h 1901992"/>
              <a:gd name="connsiteX301" fmla="*/ 3440973 w 11218359"/>
              <a:gd name="connsiteY301" fmla="*/ 1901993 h 1901992"/>
              <a:gd name="connsiteX302" fmla="*/ 3452413 w 11218359"/>
              <a:gd name="connsiteY302" fmla="*/ 1901993 h 1901992"/>
              <a:gd name="connsiteX303" fmla="*/ 3463852 w 11218359"/>
              <a:gd name="connsiteY303" fmla="*/ 1901993 h 1901992"/>
              <a:gd name="connsiteX304" fmla="*/ 3475292 w 11218359"/>
              <a:gd name="connsiteY304" fmla="*/ 1901993 h 1901992"/>
              <a:gd name="connsiteX305" fmla="*/ 3486731 w 11218359"/>
              <a:gd name="connsiteY305" fmla="*/ 1901993 h 1901992"/>
              <a:gd name="connsiteX306" fmla="*/ 3498171 w 11218359"/>
              <a:gd name="connsiteY306" fmla="*/ 1901993 h 1901992"/>
              <a:gd name="connsiteX307" fmla="*/ 3509610 w 11218359"/>
              <a:gd name="connsiteY307" fmla="*/ 1901993 h 1901992"/>
              <a:gd name="connsiteX308" fmla="*/ 3521050 w 11218359"/>
              <a:gd name="connsiteY308" fmla="*/ 1901993 h 1901992"/>
              <a:gd name="connsiteX309" fmla="*/ 3532489 w 11218359"/>
              <a:gd name="connsiteY309" fmla="*/ 1901993 h 1901992"/>
              <a:gd name="connsiteX310" fmla="*/ 3543929 w 11218359"/>
              <a:gd name="connsiteY310" fmla="*/ 1901993 h 1901992"/>
              <a:gd name="connsiteX311" fmla="*/ 3555368 w 11218359"/>
              <a:gd name="connsiteY311" fmla="*/ 1901993 h 1901992"/>
              <a:gd name="connsiteX312" fmla="*/ 3566808 w 11218359"/>
              <a:gd name="connsiteY312" fmla="*/ 1901993 h 1901992"/>
              <a:gd name="connsiteX313" fmla="*/ 3578247 w 11218359"/>
              <a:gd name="connsiteY313" fmla="*/ 1901993 h 1901992"/>
              <a:gd name="connsiteX314" fmla="*/ 3589687 w 11218359"/>
              <a:gd name="connsiteY314" fmla="*/ 1901993 h 1901992"/>
              <a:gd name="connsiteX315" fmla="*/ 3601127 w 11218359"/>
              <a:gd name="connsiteY315" fmla="*/ 1901993 h 1901992"/>
              <a:gd name="connsiteX316" fmla="*/ 3612566 w 11218359"/>
              <a:gd name="connsiteY316" fmla="*/ 1901993 h 1901992"/>
              <a:gd name="connsiteX317" fmla="*/ 3624005 w 11218359"/>
              <a:gd name="connsiteY317" fmla="*/ 1901993 h 1901992"/>
              <a:gd name="connsiteX318" fmla="*/ 3635445 w 11218359"/>
              <a:gd name="connsiteY318" fmla="*/ 1901993 h 1901992"/>
              <a:gd name="connsiteX319" fmla="*/ 3646885 w 11218359"/>
              <a:gd name="connsiteY319" fmla="*/ 1901993 h 1901992"/>
              <a:gd name="connsiteX320" fmla="*/ 3658324 w 11218359"/>
              <a:gd name="connsiteY320" fmla="*/ 1901993 h 1901992"/>
              <a:gd name="connsiteX321" fmla="*/ 3669764 w 11218359"/>
              <a:gd name="connsiteY321" fmla="*/ 1901993 h 1901992"/>
              <a:gd name="connsiteX322" fmla="*/ 3681203 w 11218359"/>
              <a:gd name="connsiteY322" fmla="*/ 1901993 h 1901992"/>
              <a:gd name="connsiteX323" fmla="*/ 3692643 w 11218359"/>
              <a:gd name="connsiteY323" fmla="*/ 1901993 h 1901992"/>
              <a:gd name="connsiteX324" fmla="*/ 3704082 w 11218359"/>
              <a:gd name="connsiteY324" fmla="*/ 1901993 h 1901992"/>
              <a:gd name="connsiteX325" fmla="*/ 3715522 w 11218359"/>
              <a:gd name="connsiteY325" fmla="*/ 1901993 h 1901992"/>
              <a:gd name="connsiteX326" fmla="*/ 3726961 w 11218359"/>
              <a:gd name="connsiteY326" fmla="*/ 1901993 h 1901992"/>
              <a:gd name="connsiteX327" fmla="*/ 3738401 w 11218359"/>
              <a:gd name="connsiteY327" fmla="*/ 1901993 h 1901992"/>
              <a:gd name="connsiteX328" fmla="*/ 3749840 w 11218359"/>
              <a:gd name="connsiteY328" fmla="*/ 1901993 h 1901992"/>
              <a:gd name="connsiteX329" fmla="*/ 3761280 w 11218359"/>
              <a:gd name="connsiteY329" fmla="*/ 1901993 h 1901992"/>
              <a:gd name="connsiteX330" fmla="*/ 3772719 w 11218359"/>
              <a:gd name="connsiteY330" fmla="*/ 1901993 h 1901992"/>
              <a:gd name="connsiteX331" fmla="*/ 3784154 w 11218359"/>
              <a:gd name="connsiteY331" fmla="*/ 1901993 h 1901992"/>
              <a:gd name="connsiteX332" fmla="*/ 3795598 w 11218359"/>
              <a:gd name="connsiteY332" fmla="*/ 1901993 h 1901992"/>
              <a:gd name="connsiteX333" fmla="*/ 3807033 w 11218359"/>
              <a:gd name="connsiteY333" fmla="*/ 1901993 h 1901992"/>
              <a:gd name="connsiteX334" fmla="*/ 3818473 w 11218359"/>
              <a:gd name="connsiteY334" fmla="*/ 1901993 h 1901992"/>
              <a:gd name="connsiteX335" fmla="*/ 3829917 w 11218359"/>
              <a:gd name="connsiteY335" fmla="*/ 1901993 h 1901992"/>
              <a:gd name="connsiteX336" fmla="*/ 3841352 w 11218359"/>
              <a:gd name="connsiteY336" fmla="*/ 1901993 h 1901992"/>
              <a:gd name="connsiteX337" fmla="*/ 3852791 w 11218359"/>
              <a:gd name="connsiteY337" fmla="*/ 1901993 h 1901992"/>
              <a:gd name="connsiteX338" fmla="*/ 3864231 w 11218359"/>
              <a:gd name="connsiteY338" fmla="*/ 1901993 h 1901992"/>
              <a:gd name="connsiteX339" fmla="*/ 3875670 w 11218359"/>
              <a:gd name="connsiteY339" fmla="*/ 1901993 h 1901992"/>
              <a:gd name="connsiteX340" fmla="*/ 3887110 w 11218359"/>
              <a:gd name="connsiteY340" fmla="*/ 1901993 h 1901992"/>
              <a:gd name="connsiteX341" fmla="*/ 3898549 w 11218359"/>
              <a:gd name="connsiteY341" fmla="*/ 1901993 h 1901992"/>
              <a:gd name="connsiteX342" fmla="*/ 3909989 w 11218359"/>
              <a:gd name="connsiteY342" fmla="*/ 1901993 h 1901992"/>
              <a:gd name="connsiteX343" fmla="*/ 3921447 w 11218359"/>
              <a:gd name="connsiteY343" fmla="*/ 1901993 h 1901992"/>
              <a:gd name="connsiteX344" fmla="*/ 3932878 w 11218359"/>
              <a:gd name="connsiteY344" fmla="*/ 1901993 h 1901992"/>
              <a:gd name="connsiteX345" fmla="*/ 3944307 w 11218359"/>
              <a:gd name="connsiteY345" fmla="*/ 1901993 h 1901992"/>
              <a:gd name="connsiteX346" fmla="*/ 3955737 w 11218359"/>
              <a:gd name="connsiteY346" fmla="*/ 1901993 h 1901992"/>
              <a:gd name="connsiteX347" fmla="*/ 3967167 w 11218359"/>
              <a:gd name="connsiteY347" fmla="*/ 1901993 h 1901992"/>
              <a:gd name="connsiteX348" fmla="*/ 3978645 w 11218359"/>
              <a:gd name="connsiteY348" fmla="*/ 1901993 h 1901992"/>
              <a:gd name="connsiteX349" fmla="*/ 3990075 w 11218359"/>
              <a:gd name="connsiteY349" fmla="*/ 1901993 h 1901992"/>
              <a:gd name="connsiteX350" fmla="*/ 4001505 w 11218359"/>
              <a:gd name="connsiteY350" fmla="*/ 1901993 h 1901992"/>
              <a:gd name="connsiteX351" fmla="*/ 4012935 w 11218359"/>
              <a:gd name="connsiteY351" fmla="*/ 1901993 h 1901992"/>
              <a:gd name="connsiteX352" fmla="*/ 4024365 w 11218359"/>
              <a:gd name="connsiteY352" fmla="*/ 1901993 h 1901992"/>
              <a:gd name="connsiteX353" fmla="*/ 4035843 w 11218359"/>
              <a:gd name="connsiteY353" fmla="*/ 1901993 h 1901992"/>
              <a:gd name="connsiteX354" fmla="*/ 4047273 w 11218359"/>
              <a:gd name="connsiteY354" fmla="*/ 1901993 h 1901992"/>
              <a:gd name="connsiteX355" fmla="*/ 4058702 w 11218359"/>
              <a:gd name="connsiteY355" fmla="*/ 1901993 h 1901992"/>
              <a:gd name="connsiteX356" fmla="*/ 4070133 w 11218359"/>
              <a:gd name="connsiteY356" fmla="*/ 1901993 h 1901992"/>
              <a:gd name="connsiteX357" fmla="*/ 4081563 w 11218359"/>
              <a:gd name="connsiteY357" fmla="*/ 1901993 h 1901992"/>
              <a:gd name="connsiteX358" fmla="*/ 4093040 w 11218359"/>
              <a:gd name="connsiteY358" fmla="*/ 1901993 h 1901992"/>
              <a:gd name="connsiteX359" fmla="*/ 4104471 w 11218359"/>
              <a:gd name="connsiteY359" fmla="*/ 1901993 h 1901992"/>
              <a:gd name="connsiteX360" fmla="*/ 4115900 w 11218359"/>
              <a:gd name="connsiteY360" fmla="*/ 1901993 h 1901992"/>
              <a:gd name="connsiteX361" fmla="*/ 4127330 w 11218359"/>
              <a:gd name="connsiteY361" fmla="*/ 1901993 h 1901992"/>
              <a:gd name="connsiteX362" fmla="*/ 4138760 w 11218359"/>
              <a:gd name="connsiteY362" fmla="*/ 1901993 h 1901992"/>
              <a:gd name="connsiteX363" fmla="*/ 4150238 w 11218359"/>
              <a:gd name="connsiteY363" fmla="*/ 1901993 h 1901992"/>
              <a:gd name="connsiteX364" fmla="*/ 4161668 w 11218359"/>
              <a:gd name="connsiteY364" fmla="*/ 1901993 h 1901992"/>
              <a:gd name="connsiteX365" fmla="*/ 4173098 w 11218359"/>
              <a:gd name="connsiteY365" fmla="*/ 1901993 h 1901992"/>
              <a:gd name="connsiteX366" fmla="*/ 4184528 w 11218359"/>
              <a:gd name="connsiteY366" fmla="*/ 1901993 h 1901992"/>
              <a:gd name="connsiteX367" fmla="*/ 4195958 w 11218359"/>
              <a:gd name="connsiteY367" fmla="*/ 1901993 h 1901992"/>
              <a:gd name="connsiteX368" fmla="*/ 4207436 w 11218359"/>
              <a:gd name="connsiteY368" fmla="*/ 1901993 h 1901992"/>
              <a:gd name="connsiteX369" fmla="*/ 4218865 w 11218359"/>
              <a:gd name="connsiteY369" fmla="*/ 1901993 h 1901992"/>
              <a:gd name="connsiteX370" fmla="*/ 4230296 w 11218359"/>
              <a:gd name="connsiteY370" fmla="*/ 1901993 h 1901992"/>
              <a:gd name="connsiteX371" fmla="*/ 4241726 w 11218359"/>
              <a:gd name="connsiteY371" fmla="*/ 1901993 h 1901992"/>
              <a:gd name="connsiteX372" fmla="*/ 4253156 w 11218359"/>
              <a:gd name="connsiteY372" fmla="*/ 1901993 h 1901992"/>
              <a:gd name="connsiteX373" fmla="*/ 4264634 w 11218359"/>
              <a:gd name="connsiteY373" fmla="*/ 1901993 h 1901992"/>
              <a:gd name="connsiteX374" fmla="*/ 4276063 w 11218359"/>
              <a:gd name="connsiteY374" fmla="*/ 1901993 h 1901992"/>
              <a:gd name="connsiteX375" fmla="*/ 4287493 w 11218359"/>
              <a:gd name="connsiteY375" fmla="*/ 1901993 h 1901992"/>
              <a:gd name="connsiteX376" fmla="*/ 4298923 w 11218359"/>
              <a:gd name="connsiteY376" fmla="*/ 1901993 h 1901992"/>
              <a:gd name="connsiteX377" fmla="*/ 4310353 w 11218359"/>
              <a:gd name="connsiteY377" fmla="*/ 1901993 h 1901992"/>
              <a:gd name="connsiteX378" fmla="*/ 4321831 w 11218359"/>
              <a:gd name="connsiteY378" fmla="*/ 1901993 h 1901992"/>
              <a:gd name="connsiteX379" fmla="*/ 4333261 w 11218359"/>
              <a:gd name="connsiteY379" fmla="*/ 1901993 h 1901992"/>
              <a:gd name="connsiteX380" fmla="*/ 4344691 w 11218359"/>
              <a:gd name="connsiteY380" fmla="*/ 1901993 h 1901992"/>
              <a:gd name="connsiteX381" fmla="*/ 4356121 w 11218359"/>
              <a:gd name="connsiteY381" fmla="*/ 1901993 h 1901992"/>
              <a:gd name="connsiteX382" fmla="*/ 4367551 w 11218359"/>
              <a:gd name="connsiteY382" fmla="*/ 1901993 h 1901992"/>
              <a:gd name="connsiteX383" fmla="*/ 4379028 w 11218359"/>
              <a:gd name="connsiteY383" fmla="*/ 1901993 h 1901992"/>
              <a:gd name="connsiteX384" fmla="*/ 4390458 w 11218359"/>
              <a:gd name="connsiteY384" fmla="*/ 1901993 h 1901992"/>
              <a:gd name="connsiteX385" fmla="*/ 4401889 w 11218359"/>
              <a:gd name="connsiteY385" fmla="*/ 1901993 h 1901992"/>
              <a:gd name="connsiteX386" fmla="*/ 4413319 w 11218359"/>
              <a:gd name="connsiteY386" fmla="*/ 1901993 h 1901992"/>
              <a:gd name="connsiteX387" fmla="*/ 4424749 w 11218359"/>
              <a:gd name="connsiteY387" fmla="*/ 1901993 h 1901992"/>
              <a:gd name="connsiteX388" fmla="*/ 4436226 w 11218359"/>
              <a:gd name="connsiteY388" fmla="*/ 1901993 h 1901992"/>
              <a:gd name="connsiteX389" fmla="*/ 4447656 w 11218359"/>
              <a:gd name="connsiteY389" fmla="*/ 1901993 h 1901992"/>
              <a:gd name="connsiteX390" fmla="*/ 4459086 w 11218359"/>
              <a:gd name="connsiteY390" fmla="*/ 1901993 h 1901992"/>
              <a:gd name="connsiteX391" fmla="*/ 4470516 w 11218359"/>
              <a:gd name="connsiteY391" fmla="*/ 1901993 h 1901992"/>
              <a:gd name="connsiteX392" fmla="*/ 4481946 w 11218359"/>
              <a:gd name="connsiteY392" fmla="*/ 1901993 h 1901992"/>
              <a:gd name="connsiteX393" fmla="*/ 4493424 w 11218359"/>
              <a:gd name="connsiteY393" fmla="*/ 1901993 h 1901992"/>
              <a:gd name="connsiteX394" fmla="*/ 4504854 w 11218359"/>
              <a:gd name="connsiteY394" fmla="*/ 1901993 h 1901992"/>
              <a:gd name="connsiteX395" fmla="*/ 4516284 w 11218359"/>
              <a:gd name="connsiteY395" fmla="*/ 1901993 h 1901992"/>
              <a:gd name="connsiteX396" fmla="*/ 4527714 w 11218359"/>
              <a:gd name="connsiteY396" fmla="*/ 1901993 h 1901992"/>
              <a:gd name="connsiteX397" fmla="*/ 4539144 w 11218359"/>
              <a:gd name="connsiteY397" fmla="*/ 1901993 h 1901992"/>
              <a:gd name="connsiteX398" fmla="*/ 4550621 w 11218359"/>
              <a:gd name="connsiteY398" fmla="*/ 1901993 h 1901992"/>
              <a:gd name="connsiteX399" fmla="*/ 4562051 w 11218359"/>
              <a:gd name="connsiteY399" fmla="*/ 1901993 h 1901992"/>
              <a:gd name="connsiteX400" fmla="*/ 4573482 w 11218359"/>
              <a:gd name="connsiteY400" fmla="*/ 1901993 h 1901992"/>
              <a:gd name="connsiteX401" fmla="*/ 4584912 w 11218359"/>
              <a:gd name="connsiteY401" fmla="*/ 1901993 h 1901992"/>
              <a:gd name="connsiteX402" fmla="*/ 4596341 w 11218359"/>
              <a:gd name="connsiteY402" fmla="*/ 1901993 h 1901992"/>
              <a:gd name="connsiteX403" fmla="*/ 4607771 w 11218359"/>
              <a:gd name="connsiteY403" fmla="*/ 1901993 h 1901992"/>
              <a:gd name="connsiteX404" fmla="*/ 4619249 w 11218359"/>
              <a:gd name="connsiteY404" fmla="*/ 1901993 h 1901992"/>
              <a:gd name="connsiteX405" fmla="*/ 4630679 w 11218359"/>
              <a:gd name="connsiteY405" fmla="*/ 1901993 h 1901992"/>
              <a:gd name="connsiteX406" fmla="*/ 4642109 w 11218359"/>
              <a:gd name="connsiteY406" fmla="*/ 1901993 h 1901992"/>
              <a:gd name="connsiteX407" fmla="*/ 4653539 w 11218359"/>
              <a:gd name="connsiteY407" fmla="*/ 1901993 h 1901992"/>
              <a:gd name="connsiteX408" fmla="*/ 4664969 w 11218359"/>
              <a:gd name="connsiteY408" fmla="*/ 1901993 h 1901992"/>
              <a:gd name="connsiteX409" fmla="*/ 4676447 w 11218359"/>
              <a:gd name="connsiteY409" fmla="*/ 1901993 h 1901992"/>
              <a:gd name="connsiteX410" fmla="*/ 4687877 w 11218359"/>
              <a:gd name="connsiteY410" fmla="*/ 1901993 h 1901992"/>
              <a:gd name="connsiteX411" fmla="*/ 4699306 w 11218359"/>
              <a:gd name="connsiteY411" fmla="*/ 1901993 h 1901992"/>
              <a:gd name="connsiteX412" fmla="*/ 4710737 w 11218359"/>
              <a:gd name="connsiteY412" fmla="*/ 1901993 h 1901992"/>
              <a:gd name="connsiteX413" fmla="*/ 4722167 w 11218359"/>
              <a:gd name="connsiteY413" fmla="*/ 1901993 h 1901992"/>
              <a:gd name="connsiteX414" fmla="*/ 4733644 w 11218359"/>
              <a:gd name="connsiteY414" fmla="*/ 1901993 h 1901992"/>
              <a:gd name="connsiteX415" fmla="*/ 4745075 w 11218359"/>
              <a:gd name="connsiteY415" fmla="*/ 1901993 h 1901992"/>
              <a:gd name="connsiteX416" fmla="*/ 4756504 w 11218359"/>
              <a:gd name="connsiteY416" fmla="*/ 1901993 h 1901992"/>
              <a:gd name="connsiteX417" fmla="*/ 4767934 w 11218359"/>
              <a:gd name="connsiteY417" fmla="*/ 1901993 h 1901992"/>
              <a:gd name="connsiteX418" fmla="*/ 4779364 w 11218359"/>
              <a:gd name="connsiteY418" fmla="*/ 1901993 h 1901992"/>
              <a:gd name="connsiteX419" fmla="*/ 4790842 w 11218359"/>
              <a:gd name="connsiteY419" fmla="*/ 1901993 h 1901992"/>
              <a:gd name="connsiteX420" fmla="*/ 4802272 w 11218359"/>
              <a:gd name="connsiteY420" fmla="*/ 1901993 h 1901992"/>
              <a:gd name="connsiteX421" fmla="*/ 4813702 w 11218359"/>
              <a:gd name="connsiteY421" fmla="*/ 1901993 h 1901992"/>
              <a:gd name="connsiteX422" fmla="*/ 4825132 w 11218359"/>
              <a:gd name="connsiteY422" fmla="*/ 1901993 h 1901992"/>
              <a:gd name="connsiteX423" fmla="*/ 4836562 w 11218359"/>
              <a:gd name="connsiteY423" fmla="*/ 1901993 h 1901992"/>
              <a:gd name="connsiteX424" fmla="*/ 4848040 w 11218359"/>
              <a:gd name="connsiteY424" fmla="*/ 1901993 h 1901992"/>
              <a:gd name="connsiteX425" fmla="*/ 4859469 w 11218359"/>
              <a:gd name="connsiteY425" fmla="*/ 1901993 h 1901992"/>
              <a:gd name="connsiteX426" fmla="*/ 4870899 w 11218359"/>
              <a:gd name="connsiteY426" fmla="*/ 1901993 h 1901992"/>
              <a:gd name="connsiteX427" fmla="*/ 4882330 w 11218359"/>
              <a:gd name="connsiteY427" fmla="*/ 1901993 h 1901992"/>
              <a:gd name="connsiteX428" fmla="*/ 4893760 w 11218359"/>
              <a:gd name="connsiteY428" fmla="*/ 1901993 h 1901992"/>
              <a:gd name="connsiteX429" fmla="*/ 4905237 w 11218359"/>
              <a:gd name="connsiteY429" fmla="*/ 1901993 h 1901992"/>
              <a:gd name="connsiteX430" fmla="*/ 4916667 w 11218359"/>
              <a:gd name="connsiteY430" fmla="*/ 1901993 h 1901992"/>
              <a:gd name="connsiteX431" fmla="*/ 4928097 w 11218359"/>
              <a:gd name="connsiteY431" fmla="*/ 1901993 h 1901992"/>
              <a:gd name="connsiteX432" fmla="*/ 4939527 w 11218359"/>
              <a:gd name="connsiteY432" fmla="*/ 1901993 h 1901992"/>
              <a:gd name="connsiteX433" fmla="*/ 4950957 w 11218359"/>
              <a:gd name="connsiteY433" fmla="*/ 1901993 h 1901992"/>
              <a:gd name="connsiteX434" fmla="*/ 4962435 w 11218359"/>
              <a:gd name="connsiteY434" fmla="*/ 1901993 h 1901992"/>
              <a:gd name="connsiteX435" fmla="*/ 4973865 w 11218359"/>
              <a:gd name="connsiteY435" fmla="*/ 1901993 h 1901992"/>
              <a:gd name="connsiteX436" fmla="*/ 4985295 w 11218359"/>
              <a:gd name="connsiteY436" fmla="*/ 1901993 h 1901992"/>
              <a:gd name="connsiteX437" fmla="*/ 4996725 w 11218359"/>
              <a:gd name="connsiteY437" fmla="*/ 1901993 h 1901992"/>
              <a:gd name="connsiteX438" fmla="*/ 5008155 w 11218359"/>
              <a:gd name="connsiteY438" fmla="*/ 1901993 h 1901992"/>
              <a:gd name="connsiteX439" fmla="*/ 5019632 w 11218359"/>
              <a:gd name="connsiteY439" fmla="*/ 1901993 h 1901992"/>
              <a:gd name="connsiteX440" fmla="*/ 5031062 w 11218359"/>
              <a:gd name="connsiteY440" fmla="*/ 1901993 h 1901992"/>
              <a:gd name="connsiteX441" fmla="*/ 5042492 w 11218359"/>
              <a:gd name="connsiteY441" fmla="*/ 1901993 h 1901992"/>
              <a:gd name="connsiteX442" fmla="*/ 5053923 w 11218359"/>
              <a:gd name="connsiteY442" fmla="*/ 1901993 h 1901992"/>
              <a:gd name="connsiteX443" fmla="*/ 5065353 w 11218359"/>
              <a:gd name="connsiteY443" fmla="*/ 1901993 h 1901992"/>
              <a:gd name="connsiteX444" fmla="*/ 5076830 w 11218359"/>
              <a:gd name="connsiteY444" fmla="*/ 1901993 h 1901992"/>
              <a:gd name="connsiteX445" fmla="*/ 5088260 w 11218359"/>
              <a:gd name="connsiteY445" fmla="*/ 1901993 h 1901992"/>
              <a:gd name="connsiteX446" fmla="*/ 5099690 w 11218359"/>
              <a:gd name="connsiteY446" fmla="*/ 1901993 h 1901992"/>
              <a:gd name="connsiteX447" fmla="*/ 5111120 w 11218359"/>
              <a:gd name="connsiteY447" fmla="*/ 1901993 h 1901992"/>
              <a:gd name="connsiteX448" fmla="*/ 5122550 w 11218359"/>
              <a:gd name="connsiteY448" fmla="*/ 1901993 h 1901992"/>
              <a:gd name="connsiteX449" fmla="*/ 5134028 w 11218359"/>
              <a:gd name="connsiteY449" fmla="*/ 1901993 h 1901992"/>
              <a:gd name="connsiteX450" fmla="*/ 5145458 w 11218359"/>
              <a:gd name="connsiteY450" fmla="*/ 1901993 h 1901992"/>
              <a:gd name="connsiteX451" fmla="*/ 5156888 w 11218359"/>
              <a:gd name="connsiteY451" fmla="*/ 1901993 h 1901992"/>
              <a:gd name="connsiteX452" fmla="*/ 5168318 w 11218359"/>
              <a:gd name="connsiteY452" fmla="*/ 1901993 h 1901992"/>
              <a:gd name="connsiteX453" fmla="*/ 5179747 w 11218359"/>
              <a:gd name="connsiteY453" fmla="*/ 1901993 h 1901992"/>
              <a:gd name="connsiteX454" fmla="*/ 5191225 w 11218359"/>
              <a:gd name="connsiteY454" fmla="*/ 1901993 h 1901992"/>
              <a:gd name="connsiteX455" fmla="*/ 5202655 w 11218359"/>
              <a:gd name="connsiteY455" fmla="*/ 1901993 h 1901992"/>
              <a:gd name="connsiteX456" fmla="*/ 5214085 w 11218359"/>
              <a:gd name="connsiteY456" fmla="*/ 1901993 h 1901992"/>
              <a:gd name="connsiteX457" fmla="*/ 5225515 w 11218359"/>
              <a:gd name="connsiteY457" fmla="*/ 1901993 h 1901992"/>
              <a:gd name="connsiteX458" fmla="*/ 5236945 w 11218359"/>
              <a:gd name="connsiteY458" fmla="*/ 1901993 h 1901992"/>
              <a:gd name="connsiteX459" fmla="*/ 5248423 w 11218359"/>
              <a:gd name="connsiteY459" fmla="*/ 1901993 h 1901992"/>
              <a:gd name="connsiteX460" fmla="*/ 5259853 w 11218359"/>
              <a:gd name="connsiteY460" fmla="*/ 1901993 h 1901992"/>
              <a:gd name="connsiteX461" fmla="*/ 5271283 w 11218359"/>
              <a:gd name="connsiteY461" fmla="*/ 1901993 h 1901992"/>
              <a:gd name="connsiteX462" fmla="*/ 5282713 w 11218359"/>
              <a:gd name="connsiteY462" fmla="*/ 1901993 h 1901992"/>
              <a:gd name="connsiteX463" fmla="*/ 5294143 w 11218359"/>
              <a:gd name="connsiteY463" fmla="*/ 1901993 h 1901992"/>
              <a:gd name="connsiteX464" fmla="*/ 5305621 w 11218359"/>
              <a:gd name="connsiteY464" fmla="*/ 1901993 h 1901992"/>
              <a:gd name="connsiteX465" fmla="*/ 5317051 w 11218359"/>
              <a:gd name="connsiteY465" fmla="*/ 1901993 h 1901992"/>
              <a:gd name="connsiteX466" fmla="*/ 5328481 w 11218359"/>
              <a:gd name="connsiteY466" fmla="*/ 1901993 h 1901992"/>
              <a:gd name="connsiteX467" fmla="*/ 5339910 w 11218359"/>
              <a:gd name="connsiteY467" fmla="*/ 1901993 h 1901992"/>
              <a:gd name="connsiteX468" fmla="*/ 5351340 w 11218359"/>
              <a:gd name="connsiteY468" fmla="*/ 1901993 h 1901992"/>
              <a:gd name="connsiteX469" fmla="*/ 5362818 w 11218359"/>
              <a:gd name="connsiteY469" fmla="*/ 1901993 h 1901992"/>
              <a:gd name="connsiteX470" fmla="*/ 5374248 w 11218359"/>
              <a:gd name="connsiteY470" fmla="*/ 1901993 h 1901992"/>
              <a:gd name="connsiteX471" fmla="*/ 5385678 w 11218359"/>
              <a:gd name="connsiteY471" fmla="*/ 1901993 h 1901992"/>
              <a:gd name="connsiteX472" fmla="*/ 5397108 w 11218359"/>
              <a:gd name="connsiteY472" fmla="*/ 1901993 h 1901992"/>
              <a:gd name="connsiteX473" fmla="*/ 5408538 w 11218359"/>
              <a:gd name="connsiteY473" fmla="*/ 1901993 h 1901992"/>
              <a:gd name="connsiteX474" fmla="*/ 5420016 w 11218359"/>
              <a:gd name="connsiteY474" fmla="*/ 1901993 h 1901992"/>
              <a:gd name="connsiteX475" fmla="*/ 5431446 w 11218359"/>
              <a:gd name="connsiteY475" fmla="*/ 1901993 h 1901992"/>
              <a:gd name="connsiteX476" fmla="*/ 5442876 w 11218359"/>
              <a:gd name="connsiteY476" fmla="*/ 1901993 h 1901992"/>
              <a:gd name="connsiteX477" fmla="*/ 5454306 w 11218359"/>
              <a:gd name="connsiteY477" fmla="*/ 1901993 h 1901992"/>
              <a:gd name="connsiteX478" fmla="*/ 5465736 w 11218359"/>
              <a:gd name="connsiteY478" fmla="*/ 1901993 h 1901992"/>
              <a:gd name="connsiteX479" fmla="*/ 5477214 w 11218359"/>
              <a:gd name="connsiteY479" fmla="*/ 1901993 h 1901992"/>
              <a:gd name="connsiteX480" fmla="*/ 5488643 w 11218359"/>
              <a:gd name="connsiteY480" fmla="*/ 1901993 h 1901992"/>
              <a:gd name="connsiteX481" fmla="*/ 5500073 w 11218359"/>
              <a:gd name="connsiteY481" fmla="*/ 1901993 h 1901992"/>
              <a:gd name="connsiteX482" fmla="*/ 5511503 w 11218359"/>
              <a:gd name="connsiteY482" fmla="*/ 1901993 h 1901992"/>
              <a:gd name="connsiteX483" fmla="*/ 5522933 w 11218359"/>
              <a:gd name="connsiteY483" fmla="*/ 1901993 h 1901992"/>
              <a:gd name="connsiteX484" fmla="*/ 5534411 w 11218359"/>
              <a:gd name="connsiteY484" fmla="*/ 1901993 h 1901992"/>
              <a:gd name="connsiteX485" fmla="*/ 5545841 w 11218359"/>
              <a:gd name="connsiteY485" fmla="*/ 1901993 h 1901992"/>
              <a:gd name="connsiteX486" fmla="*/ 5557271 w 11218359"/>
              <a:gd name="connsiteY486" fmla="*/ 1901993 h 1901992"/>
              <a:gd name="connsiteX487" fmla="*/ 5568701 w 11218359"/>
              <a:gd name="connsiteY487" fmla="*/ 1901993 h 1901992"/>
              <a:gd name="connsiteX488" fmla="*/ 5580131 w 11218359"/>
              <a:gd name="connsiteY488" fmla="*/ 1901993 h 1901992"/>
              <a:gd name="connsiteX489" fmla="*/ 5591609 w 11218359"/>
              <a:gd name="connsiteY489" fmla="*/ 1901993 h 1901992"/>
              <a:gd name="connsiteX490" fmla="*/ 5603038 w 11218359"/>
              <a:gd name="connsiteY490" fmla="*/ 1901993 h 1901992"/>
              <a:gd name="connsiteX491" fmla="*/ 5614469 w 11218359"/>
              <a:gd name="connsiteY491" fmla="*/ 1901993 h 1901992"/>
              <a:gd name="connsiteX492" fmla="*/ 5625899 w 11218359"/>
              <a:gd name="connsiteY492" fmla="*/ 1901993 h 1901992"/>
              <a:gd name="connsiteX493" fmla="*/ 5637329 w 11218359"/>
              <a:gd name="connsiteY493" fmla="*/ 1901993 h 1901992"/>
              <a:gd name="connsiteX494" fmla="*/ 5648759 w 11218359"/>
              <a:gd name="connsiteY494" fmla="*/ 1901993 h 1901992"/>
              <a:gd name="connsiteX495" fmla="*/ 5660236 w 11218359"/>
              <a:gd name="connsiteY495" fmla="*/ 1901993 h 1901992"/>
              <a:gd name="connsiteX496" fmla="*/ 5671666 w 11218359"/>
              <a:gd name="connsiteY496" fmla="*/ 1901993 h 1901992"/>
              <a:gd name="connsiteX497" fmla="*/ 5683096 w 11218359"/>
              <a:gd name="connsiteY497" fmla="*/ 1901993 h 1901992"/>
              <a:gd name="connsiteX498" fmla="*/ 5694526 w 11218359"/>
              <a:gd name="connsiteY498" fmla="*/ 1901993 h 1901992"/>
              <a:gd name="connsiteX499" fmla="*/ 5705956 w 11218359"/>
              <a:gd name="connsiteY499" fmla="*/ 1901993 h 1901992"/>
              <a:gd name="connsiteX500" fmla="*/ 5717434 w 11218359"/>
              <a:gd name="connsiteY500" fmla="*/ 1901993 h 1901992"/>
              <a:gd name="connsiteX501" fmla="*/ 5728864 w 11218359"/>
              <a:gd name="connsiteY501" fmla="*/ 1901993 h 1901992"/>
              <a:gd name="connsiteX502" fmla="*/ 5740294 w 11218359"/>
              <a:gd name="connsiteY502" fmla="*/ 1901993 h 1901992"/>
              <a:gd name="connsiteX503" fmla="*/ 5751724 w 11218359"/>
              <a:gd name="connsiteY503" fmla="*/ 1901993 h 1901992"/>
              <a:gd name="connsiteX504" fmla="*/ 5763154 w 11218359"/>
              <a:gd name="connsiteY504" fmla="*/ 1901993 h 1901992"/>
              <a:gd name="connsiteX505" fmla="*/ 5774631 w 11218359"/>
              <a:gd name="connsiteY505" fmla="*/ 1901993 h 1901992"/>
              <a:gd name="connsiteX506" fmla="*/ 5786062 w 11218359"/>
              <a:gd name="connsiteY506" fmla="*/ 1901993 h 1901992"/>
              <a:gd name="connsiteX507" fmla="*/ 5797492 w 11218359"/>
              <a:gd name="connsiteY507" fmla="*/ 1901993 h 1901992"/>
              <a:gd name="connsiteX508" fmla="*/ 5808921 w 11218359"/>
              <a:gd name="connsiteY508" fmla="*/ 1901993 h 1901992"/>
              <a:gd name="connsiteX509" fmla="*/ 5820351 w 11218359"/>
              <a:gd name="connsiteY509" fmla="*/ 1901993 h 1901992"/>
              <a:gd name="connsiteX510" fmla="*/ 5831829 w 11218359"/>
              <a:gd name="connsiteY510" fmla="*/ 1901993 h 1901992"/>
              <a:gd name="connsiteX511" fmla="*/ 5843259 w 11218359"/>
              <a:gd name="connsiteY511" fmla="*/ 1901993 h 1901992"/>
              <a:gd name="connsiteX512" fmla="*/ 5854689 w 11218359"/>
              <a:gd name="connsiteY512" fmla="*/ 1901993 h 1901992"/>
              <a:gd name="connsiteX513" fmla="*/ 5866119 w 11218359"/>
              <a:gd name="connsiteY513" fmla="*/ 1901993 h 1901992"/>
              <a:gd name="connsiteX514" fmla="*/ 5877549 w 11218359"/>
              <a:gd name="connsiteY514" fmla="*/ 1901993 h 1901992"/>
              <a:gd name="connsiteX515" fmla="*/ 5889027 w 11218359"/>
              <a:gd name="connsiteY515" fmla="*/ 1901993 h 1901992"/>
              <a:gd name="connsiteX516" fmla="*/ 5900457 w 11218359"/>
              <a:gd name="connsiteY516" fmla="*/ 1901993 h 1901992"/>
              <a:gd name="connsiteX517" fmla="*/ 5911887 w 11218359"/>
              <a:gd name="connsiteY517" fmla="*/ 1901993 h 1901992"/>
              <a:gd name="connsiteX518" fmla="*/ 5923317 w 11218359"/>
              <a:gd name="connsiteY518" fmla="*/ 1901993 h 1901992"/>
              <a:gd name="connsiteX519" fmla="*/ 5934747 w 11218359"/>
              <a:gd name="connsiteY519" fmla="*/ 1901993 h 1901992"/>
              <a:gd name="connsiteX520" fmla="*/ 5946225 w 11218359"/>
              <a:gd name="connsiteY520" fmla="*/ 1901993 h 1901992"/>
              <a:gd name="connsiteX521" fmla="*/ 5957655 w 11218359"/>
              <a:gd name="connsiteY521" fmla="*/ 1901993 h 1901992"/>
              <a:gd name="connsiteX522" fmla="*/ 5969084 w 11218359"/>
              <a:gd name="connsiteY522" fmla="*/ 1901993 h 1901992"/>
              <a:gd name="connsiteX523" fmla="*/ 5980514 w 11218359"/>
              <a:gd name="connsiteY523" fmla="*/ 1901993 h 1901992"/>
              <a:gd name="connsiteX524" fmla="*/ 5991944 w 11218359"/>
              <a:gd name="connsiteY524" fmla="*/ 1901993 h 1901992"/>
              <a:gd name="connsiteX525" fmla="*/ 6003422 w 11218359"/>
              <a:gd name="connsiteY525" fmla="*/ 1901993 h 1901992"/>
              <a:gd name="connsiteX526" fmla="*/ 6014852 w 11218359"/>
              <a:gd name="connsiteY526" fmla="*/ 1901993 h 1901992"/>
              <a:gd name="connsiteX527" fmla="*/ 6026282 w 11218359"/>
              <a:gd name="connsiteY527" fmla="*/ 1901993 h 1901992"/>
              <a:gd name="connsiteX528" fmla="*/ 6037712 w 11218359"/>
              <a:gd name="connsiteY528" fmla="*/ 1901993 h 1901992"/>
              <a:gd name="connsiteX529" fmla="*/ 6049142 w 11218359"/>
              <a:gd name="connsiteY529" fmla="*/ 1901993 h 1901992"/>
              <a:gd name="connsiteX530" fmla="*/ 6060620 w 11218359"/>
              <a:gd name="connsiteY530" fmla="*/ 1901993 h 1901992"/>
              <a:gd name="connsiteX531" fmla="*/ 6072049 w 11218359"/>
              <a:gd name="connsiteY531" fmla="*/ 1901993 h 1901992"/>
              <a:gd name="connsiteX532" fmla="*/ 6083480 w 11218359"/>
              <a:gd name="connsiteY532" fmla="*/ 1901993 h 1901992"/>
              <a:gd name="connsiteX533" fmla="*/ 6094910 w 11218359"/>
              <a:gd name="connsiteY533" fmla="*/ 1901993 h 1901992"/>
              <a:gd name="connsiteX534" fmla="*/ 6106340 w 11218359"/>
              <a:gd name="connsiteY534" fmla="*/ 1901993 h 1901992"/>
              <a:gd name="connsiteX535" fmla="*/ 6117818 w 11218359"/>
              <a:gd name="connsiteY535" fmla="*/ 1901993 h 1901992"/>
              <a:gd name="connsiteX536" fmla="*/ 6129247 w 11218359"/>
              <a:gd name="connsiteY536" fmla="*/ 1901993 h 1901992"/>
              <a:gd name="connsiteX537" fmla="*/ 6140677 w 11218359"/>
              <a:gd name="connsiteY537" fmla="*/ 1901993 h 1901992"/>
              <a:gd name="connsiteX538" fmla="*/ 6152107 w 11218359"/>
              <a:gd name="connsiteY538" fmla="*/ 1901993 h 1901992"/>
              <a:gd name="connsiteX539" fmla="*/ 6163537 w 11218359"/>
              <a:gd name="connsiteY539" fmla="*/ 1901993 h 1901992"/>
              <a:gd name="connsiteX540" fmla="*/ 6175015 w 11218359"/>
              <a:gd name="connsiteY540" fmla="*/ 1901993 h 1901992"/>
              <a:gd name="connsiteX541" fmla="*/ 6186445 w 11218359"/>
              <a:gd name="connsiteY541" fmla="*/ 1901993 h 1901992"/>
              <a:gd name="connsiteX542" fmla="*/ 6197875 w 11218359"/>
              <a:gd name="connsiteY542" fmla="*/ 1901993 h 1901992"/>
              <a:gd name="connsiteX543" fmla="*/ 6209305 w 11218359"/>
              <a:gd name="connsiteY543" fmla="*/ 1901993 h 1901992"/>
              <a:gd name="connsiteX544" fmla="*/ 6220735 w 11218359"/>
              <a:gd name="connsiteY544" fmla="*/ 1901993 h 1901992"/>
              <a:gd name="connsiteX545" fmla="*/ 6232212 w 11218359"/>
              <a:gd name="connsiteY545" fmla="*/ 1901993 h 1901992"/>
              <a:gd name="connsiteX546" fmla="*/ 6243642 w 11218359"/>
              <a:gd name="connsiteY546" fmla="*/ 1901993 h 1901992"/>
              <a:gd name="connsiteX547" fmla="*/ 6255073 w 11218359"/>
              <a:gd name="connsiteY547" fmla="*/ 1901993 h 1901992"/>
              <a:gd name="connsiteX548" fmla="*/ 6266503 w 11218359"/>
              <a:gd name="connsiteY548" fmla="*/ 1901993 h 1901992"/>
              <a:gd name="connsiteX549" fmla="*/ 6277933 w 11218359"/>
              <a:gd name="connsiteY549" fmla="*/ 1901993 h 1901992"/>
              <a:gd name="connsiteX550" fmla="*/ 6289410 w 11218359"/>
              <a:gd name="connsiteY550" fmla="*/ 1901993 h 1901992"/>
              <a:gd name="connsiteX551" fmla="*/ 6300840 w 11218359"/>
              <a:gd name="connsiteY551" fmla="*/ 1901993 h 1901992"/>
              <a:gd name="connsiteX552" fmla="*/ 6312270 w 11218359"/>
              <a:gd name="connsiteY552" fmla="*/ 1901993 h 1901992"/>
              <a:gd name="connsiteX553" fmla="*/ 6323700 w 11218359"/>
              <a:gd name="connsiteY553" fmla="*/ 1901993 h 1901992"/>
              <a:gd name="connsiteX554" fmla="*/ 6335130 w 11218359"/>
              <a:gd name="connsiteY554" fmla="*/ 1901993 h 1901992"/>
              <a:gd name="connsiteX555" fmla="*/ 6346608 w 11218359"/>
              <a:gd name="connsiteY555" fmla="*/ 1901993 h 1901992"/>
              <a:gd name="connsiteX556" fmla="*/ 6358038 w 11218359"/>
              <a:gd name="connsiteY556" fmla="*/ 1901993 h 1901992"/>
              <a:gd name="connsiteX557" fmla="*/ 6369468 w 11218359"/>
              <a:gd name="connsiteY557" fmla="*/ 1901993 h 1901992"/>
              <a:gd name="connsiteX558" fmla="*/ 6380898 w 11218359"/>
              <a:gd name="connsiteY558" fmla="*/ 1901993 h 1901992"/>
              <a:gd name="connsiteX559" fmla="*/ 6392328 w 11218359"/>
              <a:gd name="connsiteY559" fmla="*/ 1901993 h 1901992"/>
              <a:gd name="connsiteX560" fmla="*/ 6403805 w 11218359"/>
              <a:gd name="connsiteY560" fmla="*/ 1901993 h 1901992"/>
              <a:gd name="connsiteX561" fmla="*/ 6415235 w 11218359"/>
              <a:gd name="connsiteY561" fmla="*/ 1901993 h 1901992"/>
              <a:gd name="connsiteX562" fmla="*/ 6426666 w 11218359"/>
              <a:gd name="connsiteY562" fmla="*/ 1901993 h 1901992"/>
              <a:gd name="connsiteX563" fmla="*/ 6438096 w 11218359"/>
              <a:gd name="connsiteY563" fmla="*/ 1901993 h 1901992"/>
              <a:gd name="connsiteX564" fmla="*/ 6449525 w 11218359"/>
              <a:gd name="connsiteY564" fmla="*/ 1901993 h 1901992"/>
              <a:gd name="connsiteX565" fmla="*/ 6461003 w 11218359"/>
              <a:gd name="connsiteY565" fmla="*/ 1901993 h 1901992"/>
              <a:gd name="connsiteX566" fmla="*/ 6472433 w 11218359"/>
              <a:gd name="connsiteY566" fmla="*/ 1901993 h 1901992"/>
              <a:gd name="connsiteX567" fmla="*/ 6483863 w 11218359"/>
              <a:gd name="connsiteY567" fmla="*/ 1901993 h 1901992"/>
              <a:gd name="connsiteX568" fmla="*/ 6495293 w 11218359"/>
              <a:gd name="connsiteY568" fmla="*/ 1901993 h 1901992"/>
              <a:gd name="connsiteX569" fmla="*/ 6506723 w 11218359"/>
              <a:gd name="connsiteY569" fmla="*/ 1901993 h 1901992"/>
              <a:gd name="connsiteX570" fmla="*/ 6518201 w 11218359"/>
              <a:gd name="connsiteY570" fmla="*/ 1901993 h 1901992"/>
              <a:gd name="connsiteX571" fmla="*/ 6529631 w 11218359"/>
              <a:gd name="connsiteY571" fmla="*/ 1901993 h 1901992"/>
              <a:gd name="connsiteX572" fmla="*/ 6541061 w 11218359"/>
              <a:gd name="connsiteY572" fmla="*/ 1901993 h 1901992"/>
              <a:gd name="connsiteX573" fmla="*/ 6552490 w 11218359"/>
              <a:gd name="connsiteY573" fmla="*/ 1901993 h 1901992"/>
              <a:gd name="connsiteX574" fmla="*/ 6563921 w 11218359"/>
              <a:gd name="connsiteY574" fmla="*/ 1901993 h 1901992"/>
              <a:gd name="connsiteX575" fmla="*/ 6575398 w 11218359"/>
              <a:gd name="connsiteY575" fmla="*/ 1901993 h 1901992"/>
              <a:gd name="connsiteX576" fmla="*/ 6586828 w 11218359"/>
              <a:gd name="connsiteY576" fmla="*/ 1901993 h 1901992"/>
              <a:gd name="connsiteX577" fmla="*/ 6598259 w 11218359"/>
              <a:gd name="connsiteY577" fmla="*/ 1901993 h 1901992"/>
              <a:gd name="connsiteX578" fmla="*/ 6609688 w 11218359"/>
              <a:gd name="connsiteY578" fmla="*/ 1901993 h 1901992"/>
              <a:gd name="connsiteX579" fmla="*/ 6621118 w 11218359"/>
              <a:gd name="connsiteY579" fmla="*/ 1901993 h 1901992"/>
              <a:gd name="connsiteX580" fmla="*/ 6632596 w 11218359"/>
              <a:gd name="connsiteY580" fmla="*/ 1901993 h 1901992"/>
              <a:gd name="connsiteX581" fmla="*/ 6644026 w 11218359"/>
              <a:gd name="connsiteY581" fmla="*/ 1901993 h 1901992"/>
              <a:gd name="connsiteX582" fmla="*/ 6655456 w 11218359"/>
              <a:gd name="connsiteY582" fmla="*/ 1901993 h 1901992"/>
              <a:gd name="connsiteX583" fmla="*/ 6666886 w 11218359"/>
              <a:gd name="connsiteY583" fmla="*/ 1901993 h 1901992"/>
              <a:gd name="connsiteX584" fmla="*/ 6678316 w 11218359"/>
              <a:gd name="connsiteY584" fmla="*/ 1901993 h 1901992"/>
              <a:gd name="connsiteX585" fmla="*/ 6689794 w 11218359"/>
              <a:gd name="connsiteY585" fmla="*/ 1901993 h 1901992"/>
              <a:gd name="connsiteX586" fmla="*/ 6701224 w 11218359"/>
              <a:gd name="connsiteY586" fmla="*/ 1901993 h 1901992"/>
              <a:gd name="connsiteX587" fmla="*/ 6712653 w 11218359"/>
              <a:gd name="connsiteY587" fmla="*/ 1901993 h 1901992"/>
              <a:gd name="connsiteX588" fmla="*/ 6724083 w 11218359"/>
              <a:gd name="connsiteY588" fmla="*/ 1901993 h 1901992"/>
              <a:gd name="connsiteX589" fmla="*/ 6735514 w 11218359"/>
              <a:gd name="connsiteY589" fmla="*/ 1901993 h 1901992"/>
              <a:gd name="connsiteX590" fmla="*/ 6746944 w 11218359"/>
              <a:gd name="connsiteY590" fmla="*/ 1901993 h 1901992"/>
              <a:gd name="connsiteX591" fmla="*/ 6758421 w 11218359"/>
              <a:gd name="connsiteY591" fmla="*/ 1901993 h 1901992"/>
              <a:gd name="connsiteX592" fmla="*/ 6769851 w 11218359"/>
              <a:gd name="connsiteY592" fmla="*/ 1901993 h 1901992"/>
              <a:gd name="connsiteX593" fmla="*/ 6781281 w 11218359"/>
              <a:gd name="connsiteY593" fmla="*/ 1901993 h 1901992"/>
              <a:gd name="connsiteX594" fmla="*/ 6792711 w 11218359"/>
              <a:gd name="connsiteY594" fmla="*/ 1901993 h 1901992"/>
              <a:gd name="connsiteX595" fmla="*/ 6804141 w 11218359"/>
              <a:gd name="connsiteY595" fmla="*/ 1901993 h 1901992"/>
              <a:gd name="connsiteX596" fmla="*/ 6815619 w 11218359"/>
              <a:gd name="connsiteY596" fmla="*/ 1901993 h 1901992"/>
              <a:gd name="connsiteX597" fmla="*/ 6827049 w 11218359"/>
              <a:gd name="connsiteY597" fmla="*/ 1901993 h 1901992"/>
              <a:gd name="connsiteX598" fmla="*/ 6838479 w 11218359"/>
              <a:gd name="connsiteY598" fmla="*/ 1901993 h 1901992"/>
              <a:gd name="connsiteX599" fmla="*/ 6849909 w 11218359"/>
              <a:gd name="connsiteY599" fmla="*/ 1901993 h 1901992"/>
              <a:gd name="connsiteX600" fmla="*/ 6861339 w 11218359"/>
              <a:gd name="connsiteY600" fmla="*/ 1901993 h 1901992"/>
              <a:gd name="connsiteX601" fmla="*/ 6872816 w 11218359"/>
              <a:gd name="connsiteY601" fmla="*/ 1901993 h 1901992"/>
              <a:gd name="connsiteX602" fmla="*/ 6884246 w 11218359"/>
              <a:gd name="connsiteY602" fmla="*/ 1901993 h 1901992"/>
              <a:gd name="connsiteX603" fmla="*/ 6895676 w 11218359"/>
              <a:gd name="connsiteY603" fmla="*/ 1901993 h 1901992"/>
              <a:gd name="connsiteX604" fmla="*/ 6907107 w 11218359"/>
              <a:gd name="connsiteY604" fmla="*/ 1901993 h 1901992"/>
              <a:gd name="connsiteX605" fmla="*/ 6918537 w 11218359"/>
              <a:gd name="connsiteY605" fmla="*/ 1901993 h 1901992"/>
              <a:gd name="connsiteX606" fmla="*/ 6930014 w 11218359"/>
              <a:gd name="connsiteY606" fmla="*/ 1901993 h 1901992"/>
              <a:gd name="connsiteX607" fmla="*/ 6941444 w 11218359"/>
              <a:gd name="connsiteY607" fmla="*/ 1901993 h 1901992"/>
              <a:gd name="connsiteX608" fmla="*/ 6952874 w 11218359"/>
              <a:gd name="connsiteY608" fmla="*/ 1901993 h 1901992"/>
              <a:gd name="connsiteX609" fmla="*/ 6964304 w 11218359"/>
              <a:gd name="connsiteY609" fmla="*/ 1901993 h 1901992"/>
              <a:gd name="connsiteX610" fmla="*/ 6975734 w 11218359"/>
              <a:gd name="connsiteY610" fmla="*/ 1901993 h 1901992"/>
              <a:gd name="connsiteX611" fmla="*/ 6987212 w 11218359"/>
              <a:gd name="connsiteY611" fmla="*/ 1901993 h 1901992"/>
              <a:gd name="connsiteX612" fmla="*/ 6998642 w 11218359"/>
              <a:gd name="connsiteY612" fmla="*/ 1901993 h 1901992"/>
              <a:gd name="connsiteX613" fmla="*/ 7010072 w 11218359"/>
              <a:gd name="connsiteY613" fmla="*/ 1901993 h 1901992"/>
              <a:gd name="connsiteX614" fmla="*/ 7021502 w 11218359"/>
              <a:gd name="connsiteY614" fmla="*/ 1901993 h 1901992"/>
              <a:gd name="connsiteX615" fmla="*/ 7032931 w 11218359"/>
              <a:gd name="connsiteY615" fmla="*/ 1901993 h 1901992"/>
              <a:gd name="connsiteX616" fmla="*/ 7044409 w 11218359"/>
              <a:gd name="connsiteY616" fmla="*/ 1901993 h 1901992"/>
              <a:gd name="connsiteX617" fmla="*/ 7055839 w 11218359"/>
              <a:gd name="connsiteY617" fmla="*/ 1901993 h 1901992"/>
              <a:gd name="connsiteX618" fmla="*/ 7067269 w 11218359"/>
              <a:gd name="connsiteY618" fmla="*/ 1901993 h 1901992"/>
              <a:gd name="connsiteX619" fmla="*/ 7078700 w 11218359"/>
              <a:gd name="connsiteY619" fmla="*/ 1901993 h 1901992"/>
              <a:gd name="connsiteX620" fmla="*/ 7090129 w 11218359"/>
              <a:gd name="connsiteY620" fmla="*/ 1901993 h 1901992"/>
              <a:gd name="connsiteX621" fmla="*/ 7101607 w 11218359"/>
              <a:gd name="connsiteY621" fmla="*/ 1901993 h 1901992"/>
              <a:gd name="connsiteX622" fmla="*/ 7113037 w 11218359"/>
              <a:gd name="connsiteY622" fmla="*/ 1901993 h 1901992"/>
              <a:gd name="connsiteX623" fmla="*/ 7124467 w 11218359"/>
              <a:gd name="connsiteY623" fmla="*/ 1901993 h 1901992"/>
              <a:gd name="connsiteX624" fmla="*/ 7135897 w 11218359"/>
              <a:gd name="connsiteY624" fmla="*/ 1901993 h 1901992"/>
              <a:gd name="connsiteX625" fmla="*/ 7147327 w 11218359"/>
              <a:gd name="connsiteY625" fmla="*/ 1901993 h 1901992"/>
              <a:gd name="connsiteX626" fmla="*/ 7158805 w 11218359"/>
              <a:gd name="connsiteY626" fmla="*/ 1901993 h 1901992"/>
              <a:gd name="connsiteX627" fmla="*/ 7170235 w 11218359"/>
              <a:gd name="connsiteY627" fmla="*/ 1901993 h 1901992"/>
              <a:gd name="connsiteX628" fmla="*/ 7181665 w 11218359"/>
              <a:gd name="connsiteY628" fmla="*/ 1901993 h 1901992"/>
              <a:gd name="connsiteX629" fmla="*/ 7193094 w 11218359"/>
              <a:gd name="connsiteY629" fmla="*/ 1901993 h 1901992"/>
              <a:gd name="connsiteX630" fmla="*/ 7204524 w 11218359"/>
              <a:gd name="connsiteY630" fmla="*/ 1901993 h 1901992"/>
              <a:gd name="connsiteX631" fmla="*/ 7216002 w 11218359"/>
              <a:gd name="connsiteY631" fmla="*/ 1901993 h 1901992"/>
              <a:gd name="connsiteX632" fmla="*/ 7227432 w 11218359"/>
              <a:gd name="connsiteY632" fmla="*/ 1901993 h 1901992"/>
              <a:gd name="connsiteX633" fmla="*/ 7238862 w 11218359"/>
              <a:gd name="connsiteY633" fmla="*/ 1648094 h 1901992"/>
              <a:gd name="connsiteX634" fmla="*/ 7250292 w 11218359"/>
              <a:gd name="connsiteY634" fmla="*/ 238876 h 1901992"/>
              <a:gd name="connsiteX635" fmla="*/ 7261722 w 11218359"/>
              <a:gd name="connsiteY635" fmla="*/ 649022 h 1901992"/>
              <a:gd name="connsiteX636" fmla="*/ 7273200 w 11218359"/>
              <a:gd name="connsiteY636" fmla="*/ 670053 h 1901992"/>
              <a:gd name="connsiteX637" fmla="*/ 7284630 w 11218359"/>
              <a:gd name="connsiteY637" fmla="*/ 474747 h 1901992"/>
              <a:gd name="connsiteX638" fmla="*/ 7296060 w 11218359"/>
              <a:gd name="connsiteY638" fmla="*/ 649022 h 1901992"/>
              <a:gd name="connsiteX639" fmla="*/ 7307490 w 11218359"/>
              <a:gd name="connsiteY639" fmla="*/ 743672 h 1901992"/>
              <a:gd name="connsiteX640" fmla="*/ 7318920 w 11218359"/>
              <a:gd name="connsiteY640" fmla="*/ 480758 h 1901992"/>
              <a:gd name="connsiteX641" fmla="*/ 7330398 w 11218359"/>
              <a:gd name="connsiteY641" fmla="*/ 0 h 1901992"/>
              <a:gd name="connsiteX642" fmla="*/ 7341828 w 11218359"/>
              <a:gd name="connsiteY642" fmla="*/ 30047 h 1901992"/>
              <a:gd name="connsiteX643" fmla="*/ 7353257 w 11218359"/>
              <a:gd name="connsiteY643" fmla="*/ 374087 h 1901992"/>
              <a:gd name="connsiteX644" fmla="*/ 7364687 w 11218359"/>
              <a:gd name="connsiteY644" fmla="*/ 784234 h 1901992"/>
              <a:gd name="connsiteX645" fmla="*/ 7376117 w 11218359"/>
              <a:gd name="connsiteY645" fmla="*/ 650522 h 1901992"/>
              <a:gd name="connsiteX646" fmla="*/ 7387595 w 11218359"/>
              <a:gd name="connsiteY646" fmla="*/ 510804 h 1901992"/>
              <a:gd name="connsiteX647" fmla="*/ 7399025 w 11218359"/>
              <a:gd name="connsiteY647" fmla="*/ 1194380 h 1901992"/>
              <a:gd name="connsiteX648" fmla="*/ 7410455 w 11218359"/>
              <a:gd name="connsiteY648" fmla="*/ 1846405 h 1901992"/>
              <a:gd name="connsiteX649" fmla="*/ 7421885 w 11218359"/>
              <a:gd name="connsiteY649" fmla="*/ 1883966 h 1901992"/>
              <a:gd name="connsiteX650" fmla="*/ 7433315 w 11218359"/>
              <a:gd name="connsiteY650" fmla="*/ 1901993 h 1901992"/>
              <a:gd name="connsiteX651" fmla="*/ 7444793 w 11218359"/>
              <a:gd name="connsiteY651" fmla="*/ 1900492 h 1901992"/>
              <a:gd name="connsiteX652" fmla="*/ 7456222 w 11218359"/>
              <a:gd name="connsiteY652" fmla="*/ 1901993 h 1901992"/>
              <a:gd name="connsiteX653" fmla="*/ 7467653 w 11218359"/>
              <a:gd name="connsiteY653" fmla="*/ 1901993 h 1901992"/>
              <a:gd name="connsiteX654" fmla="*/ 7479083 w 11218359"/>
              <a:gd name="connsiteY654" fmla="*/ 1901993 h 1901992"/>
              <a:gd name="connsiteX655" fmla="*/ 7490513 w 11218359"/>
              <a:gd name="connsiteY655" fmla="*/ 1901993 h 1901992"/>
              <a:gd name="connsiteX656" fmla="*/ 7501990 w 11218359"/>
              <a:gd name="connsiteY656" fmla="*/ 1901993 h 1901992"/>
              <a:gd name="connsiteX657" fmla="*/ 7513420 w 11218359"/>
              <a:gd name="connsiteY657" fmla="*/ 1901993 h 1901992"/>
              <a:gd name="connsiteX658" fmla="*/ 7524850 w 11218359"/>
              <a:gd name="connsiteY658" fmla="*/ 1901993 h 1901992"/>
              <a:gd name="connsiteX659" fmla="*/ 7536280 w 11218359"/>
              <a:gd name="connsiteY659" fmla="*/ 1900492 h 1901992"/>
              <a:gd name="connsiteX660" fmla="*/ 7547710 w 11218359"/>
              <a:gd name="connsiteY660" fmla="*/ 1901993 h 1901992"/>
              <a:gd name="connsiteX661" fmla="*/ 7559188 w 11218359"/>
              <a:gd name="connsiteY661" fmla="*/ 1901993 h 1901992"/>
              <a:gd name="connsiteX662" fmla="*/ 7570618 w 11218359"/>
              <a:gd name="connsiteY662" fmla="*/ 1901993 h 1901992"/>
              <a:gd name="connsiteX663" fmla="*/ 7582048 w 11218359"/>
              <a:gd name="connsiteY663" fmla="*/ 1901993 h 1901992"/>
              <a:gd name="connsiteX664" fmla="*/ 7593478 w 11218359"/>
              <a:gd name="connsiteY664" fmla="*/ 1901993 h 1901992"/>
              <a:gd name="connsiteX665" fmla="*/ 7604908 w 11218359"/>
              <a:gd name="connsiteY665" fmla="*/ 1901993 h 1901992"/>
              <a:gd name="connsiteX666" fmla="*/ 7616385 w 11218359"/>
              <a:gd name="connsiteY666" fmla="*/ 1901993 h 1901992"/>
              <a:gd name="connsiteX667" fmla="*/ 7627815 w 11218359"/>
              <a:gd name="connsiteY667" fmla="*/ 1901993 h 1901992"/>
              <a:gd name="connsiteX668" fmla="*/ 7639246 w 11218359"/>
              <a:gd name="connsiteY668" fmla="*/ 1901993 h 1901992"/>
              <a:gd name="connsiteX669" fmla="*/ 7650676 w 11218359"/>
              <a:gd name="connsiteY669" fmla="*/ 1901993 h 1901992"/>
              <a:gd name="connsiteX670" fmla="*/ 7662106 w 11218359"/>
              <a:gd name="connsiteY670" fmla="*/ 1901993 h 1901992"/>
              <a:gd name="connsiteX671" fmla="*/ 7673583 w 11218359"/>
              <a:gd name="connsiteY671" fmla="*/ 1901993 h 1901992"/>
              <a:gd name="connsiteX672" fmla="*/ 7685013 w 11218359"/>
              <a:gd name="connsiteY672" fmla="*/ 1901993 h 1901992"/>
              <a:gd name="connsiteX673" fmla="*/ 7696443 w 11218359"/>
              <a:gd name="connsiteY673" fmla="*/ 1901993 h 1901992"/>
              <a:gd name="connsiteX674" fmla="*/ 7707873 w 11218359"/>
              <a:gd name="connsiteY674" fmla="*/ 1901993 h 1901992"/>
              <a:gd name="connsiteX675" fmla="*/ 7719303 w 11218359"/>
              <a:gd name="connsiteY675" fmla="*/ 1901993 h 1901992"/>
              <a:gd name="connsiteX676" fmla="*/ 7730733 w 11218359"/>
              <a:gd name="connsiteY676" fmla="*/ 1901993 h 1901992"/>
              <a:gd name="connsiteX677" fmla="*/ 7742211 w 11218359"/>
              <a:gd name="connsiteY677" fmla="*/ 1901993 h 1901992"/>
              <a:gd name="connsiteX678" fmla="*/ 7753641 w 11218359"/>
              <a:gd name="connsiteY678" fmla="*/ 1901993 h 1901992"/>
              <a:gd name="connsiteX679" fmla="*/ 7765071 w 11218359"/>
              <a:gd name="connsiteY679" fmla="*/ 1901993 h 1901992"/>
              <a:gd name="connsiteX680" fmla="*/ 7776501 w 11218359"/>
              <a:gd name="connsiteY680" fmla="*/ 1901993 h 1901992"/>
              <a:gd name="connsiteX681" fmla="*/ 7787931 w 11218359"/>
              <a:gd name="connsiteY681" fmla="*/ 1901993 h 1901992"/>
              <a:gd name="connsiteX682" fmla="*/ 7799408 w 11218359"/>
              <a:gd name="connsiteY682" fmla="*/ 1901993 h 1901992"/>
              <a:gd name="connsiteX683" fmla="*/ 7810839 w 11218359"/>
              <a:gd name="connsiteY683" fmla="*/ 1901993 h 1901992"/>
              <a:gd name="connsiteX684" fmla="*/ 7822268 w 11218359"/>
              <a:gd name="connsiteY684" fmla="*/ 1901993 h 1901992"/>
              <a:gd name="connsiteX685" fmla="*/ 7833698 w 11218359"/>
              <a:gd name="connsiteY685" fmla="*/ 1901993 h 1901992"/>
              <a:gd name="connsiteX686" fmla="*/ 7845128 w 11218359"/>
              <a:gd name="connsiteY686" fmla="*/ 1901993 h 1901992"/>
              <a:gd name="connsiteX687" fmla="*/ 7856606 w 11218359"/>
              <a:gd name="connsiteY687" fmla="*/ 1901993 h 1901992"/>
              <a:gd name="connsiteX688" fmla="*/ 7868036 w 11218359"/>
              <a:gd name="connsiteY688" fmla="*/ 1901993 h 1901992"/>
              <a:gd name="connsiteX689" fmla="*/ 7879466 w 11218359"/>
              <a:gd name="connsiteY689" fmla="*/ 1901993 h 1901992"/>
              <a:gd name="connsiteX690" fmla="*/ 7890896 w 11218359"/>
              <a:gd name="connsiteY690" fmla="*/ 1901993 h 1901992"/>
              <a:gd name="connsiteX691" fmla="*/ 7902326 w 11218359"/>
              <a:gd name="connsiteY691" fmla="*/ 1901993 h 1901992"/>
              <a:gd name="connsiteX692" fmla="*/ 7913804 w 11218359"/>
              <a:gd name="connsiteY692" fmla="*/ 1901993 h 1901992"/>
              <a:gd name="connsiteX693" fmla="*/ 7925234 w 11218359"/>
              <a:gd name="connsiteY693" fmla="*/ 1901993 h 1901992"/>
              <a:gd name="connsiteX694" fmla="*/ 7936663 w 11218359"/>
              <a:gd name="connsiteY694" fmla="*/ 1901993 h 1901992"/>
              <a:gd name="connsiteX695" fmla="*/ 7948094 w 11218359"/>
              <a:gd name="connsiteY695" fmla="*/ 1901993 h 1901992"/>
              <a:gd name="connsiteX696" fmla="*/ 7959524 w 11218359"/>
              <a:gd name="connsiteY696" fmla="*/ 1901993 h 1901992"/>
              <a:gd name="connsiteX697" fmla="*/ 7971001 w 11218359"/>
              <a:gd name="connsiteY697" fmla="*/ 1901993 h 1901992"/>
              <a:gd name="connsiteX698" fmla="*/ 7982431 w 11218359"/>
              <a:gd name="connsiteY698" fmla="*/ 1901993 h 1901992"/>
              <a:gd name="connsiteX699" fmla="*/ 7993861 w 11218359"/>
              <a:gd name="connsiteY699" fmla="*/ 1901993 h 1901992"/>
              <a:gd name="connsiteX700" fmla="*/ 8005291 w 11218359"/>
              <a:gd name="connsiteY700" fmla="*/ 1901993 h 1901992"/>
              <a:gd name="connsiteX701" fmla="*/ 8016721 w 11218359"/>
              <a:gd name="connsiteY701" fmla="*/ 1901993 h 1901992"/>
              <a:gd name="connsiteX702" fmla="*/ 8028199 w 11218359"/>
              <a:gd name="connsiteY702" fmla="*/ 1901993 h 1901992"/>
              <a:gd name="connsiteX703" fmla="*/ 8039629 w 11218359"/>
              <a:gd name="connsiteY703" fmla="*/ 1901993 h 1901992"/>
              <a:gd name="connsiteX704" fmla="*/ 8051059 w 11218359"/>
              <a:gd name="connsiteY704" fmla="*/ 1901993 h 1901992"/>
              <a:gd name="connsiteX705" fmla="*/ 8062489 w 11218359"/>
              <a:gd name="connsiteY705" fmla="*/ 1901993 h 1901992"/>
              <a:gd name="connsiteX706" fmla="*/ 8073919 w 11218359"/>
              <a:gd name="connsiteY706" fmla="*/ 1901993 h 1901992"/>
              <a:gd name="connsiteX707" fmla="*/ 8085396 w 11218359"/>
              <a:gd name="connsiteY707" fmla="*/ 1901993 h 1901992"/>
              <a:gd name="connsiteX708" fmla="*/ 8096826 w 11218359"/>
              <a:gd name="connsiteY708" fmla="*/ 1901993 h 1901992"/>
              <a:gd name="connsiteX709" fmla="*/ 8108256 w 11218359"/>
              <a:gd name="connsiteY709" fmla="*/ 1901993 h 1901992"/>
              <a:gd name="connsiteX710" fmla="*/ 8119687 w 11218359"/>
              <a:gd name="connsiteY710" fmla="*/ 1901993 h 1901992"/>
              <a:gd name="connsiteX711" fmla="*/ 8131117 w 11218359"/>
              <a:gd name="connsiteY711" fmla="*/ 1901993 h 1901992"/>
              <a:gd name="connsiteX712" fmla="*/ 8142594 w 11218359"/>
              <a:gd name="connsiteY712" fmla="*/ 1901993 h 1901992"/>
              <a:gd name="connsiteX713" fmla="*/ 8154024 w 11218359"/>
              <a:gd name="connsiteY713" fmla="*/ 1901993 h 1901992"/>
              <a:gd name="connsiteX714" fmla="*/ 8165454 w 11218359"/>
              <a:gd name="connsiteY714" fmla="*/ 1901993 h 1901992"/>
              <a:gd name="connsiteX715" fmla="*/ 8176884 w 11218359"/>
              <a:gd name="connsiteY715" fmla="*/ 1901993 h 1901992"/>
              <a:gd name="connsiteX716" fmla="*/ 8188314 w 11218359"/>
              <a:gd name="connsiteY716" fmla="*/ 1901993 h 1901992"/>
              <a:gd name="connsiteX717" fmla="*/ 8199792 w 11218359"/>
              <a:gd name="connsiteY717" fmla="*/ 1901993 h 1901992"/>
              <a:gd name="connsiteX718" fmla="*/ 8211222 w 11218359"/>
              <a:gd name="connsiteY718" fmla="*/ 1901993 h 1901992"/>
              <a:gd name="connsiteX719" fmla="*/ 8222652 w 11218359"/>
              <a:gd name="connsiteY719" fmla="*/ 1901993 h 1901992"/>
              <a:gd name="connsiteX720" fmla="*/ 8234082 w 11218359"/>
              <a:gd name="connsiteY720" fmla="*/ 1901993 h 1901992"/>
              <a:gd name="connsiteX721" fmla="*/ 8245512 w 11218359"/>
              <a:gd name="connsiteY721" fmla="*/ 1901993 h 1901992"/>
              <a:gd name="connsiteX722" fmla="*/ 8256989 w 11218359"/>
              <a:gd name="connsiteY722" fmla="*/ 1901993 h 1901992"/>
              <a:gd name="connsiteX723" fmla="*/ 8268419 w 11218359"/>
              <a:gd name="connsiteY723" fmla="*/ 1901993 h 1901992"/>
              <a:gd name="connsiteX724" fmla="*/ 8279850 w 11218359"/>
              <a:gd name="connsiteY724" fmla="*/ 1901993 h 1901992"/>
              <a:gd name="connsiteX725" fmla="*/ 8291280 w 11218359"/>
              <a:gd name="connsiteY725" fmla="*/ 1901993 h 1901992"/>
              <a:gd name="connsiteX726" fmla="*/ 8302709 w 11218359"/>
              <a:gd name="connsiteY726" fmla="*/ 1901993 h 1901992"/>
              <a:gd name="connsiteX727" fmla="*/ 8314187 w 11218359"/>
              <a:gd name="connsiteY727" fmla="*/ 1901993 h 1901992"/>
              <a:gd name="connsiteX728" fmla="*/ 8325617 w 11218359"/>
              <a:gd name="connsiteY728" fmla="*/ 1901993 h 1901992"/>
              <a:gd name="connsiteX729" fmla="*/ 8337047 w 11218359"/>
              <a:gd name="connsiteY729" fmla="*/ 1901993 h 1901992"/>
              <a:gd name="connsiteX730" fmla="*/ 8348477 w 11218359"/>
              <a:gd name="connsiteY730" fmla="*/ 1901993 h 1901992"/>
              <a:gd name="connsiteX731" fmla="*/ 8359907 w 11218359"/>
              <a:gd name="connsiteY731" fmla="*/ 1901993 h 1901992"/>
              <a:gd name="connsiteX732" fmla="*/ 8371385 w 11218359"/>
              <a:gd name="connsiteY732" fmla="*/ 1901993 h 1901992"/>
              <a:gd name="connsiteX733" fmla="*/ 8382815 w 11218359"/>
              <a:gd name="connsiteY733" fmla="*/ 1901993 h 1901992"/>
              <a:gd name="connsiteX734" fmla="*/ 8394245 w 11218359"/>
              <a:gd name="connsiteY734" fmla="*/ 1901993 h 1901992"/>
              <a:gd name="connsiteX735" fmla="*/ 8405674 w 11218359"/>
              <a:gd name="connsiteY735" fmla="*/ 1901993 h 1901992"/>
              <a:gd name="connsiteX736" fmla="*/ 8417104 w 11218359"/>
              <a:gd name="connsiteY736" fmla="*/ 1901993 h 1901992"/>
              <a:gd name="connsiteX737" fmla="*/ 8428582 w 11218359"/>
              <a:gd name="connsiteY737" fmla="*/ 1901993 h 1901992"/>
              <a:gd name="connsiteX738" fmla="*/ 8440012 w 11218359"/>
              <a:gd name="connsiteY738" fmla="*/ 1901993 h 1901992"/>
              <a:gd name="connsiteX739" fmla="*/ 8451442 w 11218359"/>
              <a:gd name="connsiteY739" fmla="*/ 1901993 h 1901992"/>
              <a:gd name="connsiteX740" fmla="*/ 8462872 w 11218359"/>
              <a:gd name="connsiteY740" fmla="*/ 1901993 h 1901992"/>
              <a:gd name="connsiteX741" fmla="*/ 8474302 w 11218359"/>
              <a:gd name="connsiteY741" fmla="*/ 1901993 h 1901992"/>
              <a:gd name="connsiteX742" fmla="*/ 8485780 w 11218359"/>
              <a:gd name="connsiteY742" fmla="*/ 1901993 h 1901992"/>
              <a:gd name="connsiteX743" fmla="*/ 8497210 w 11218359"/>
              <a:gd name="connsiteY743" fmla="*/ 1901993 h 1901992"/>
              <a:gd name="connsiteX744" fmla="*/ 8508640 w 11218359"/>
              <a:gd name="connsiteY744" fmla="*/ 1901993 h 1901992"/>
              <a:gd name="connsiteX745" fmla="*/ 8520069 w 11218359"/>
              <a:gd name="connsiteY745" fmla="*/ 1901993 h 1901992"/>
              <a:gd name="connsiteX746" fmla="*/ 8531500 w 11218359"/>
              <a:gd name="connsiteY746" fmla="*/ 1901993 h 1901992"/>
              <a:gd name="connsiteX747" fmla="*/ 8542977 w 11218359"/>
              <a:gd name="connsiteY747" fmla="*/ 1901993 h 1901992"/>
              <a:gd name="connsiteX748" fmla="*/ 8554407 w 11218359"/>
              <a:gd name="connsiteY748" fmla="*/ 1901993 h 1901992"/>
              <a:gd name="connsiteX749" fmla="*/ 8565837 w 11218359"/>
              <a:gd name="connsiteY749" fmla="*/ 1901993 h 1901992"/>
              <a:gd name="connsiteX750" fmla="*/ 8577267 w 11218359"/>
              <a:gd name="connsiteY750" fmla="*/ 1901993 h 1901992"/>
              <a:gd name="connsiteX751" fmla="*/ 8588697 w 11218359"/>
              <a:gd name="connsiteY751" fmla="*/ 1901993 h 1901992"/>
              <a:gd name="connsiteX752" fmla="*/ 8600175 w 11218359"/>
              <a:gd name="connsiteY752" fmla="*/ 1901993 h 1901992"/>
              <a:gd name="connsiteX753" fmla="*/ 8611605 w 11218359"/>
              <a:gd name="connsiteY753" fmla="*/ 1901993 h 1901992"/>
              <a:gd name="connsiteX754" fmla="*/ 8623035 w 11218359"/>
              <a:gd name="connsiteY754" fmla="*/ 1901993 h 1901992"/>
              <a:gd name="connsiteX755" fmla="*/ 8634465 w 11218359"/>
              <a:gd name="connsiteY755" fmla="*/ 1901993 h 1901992"/>
              <a:gd name="connsiteX756" fmla="*/ 8645895 w 11218359"/>
              <a:gd name="connsiteY756" fmla="*/ 1901993 h 1901992"/>
              <a:gd name="connsiteX757" fmla="*/ 8657373 w 11218359"/>
              <a:gd name="connsiteY757" fmla="*/ 1901993 h 1901992"/>
              <a:gd name="connsiteX758" fmla="*/ 8668802 w 11218359"/>
              <a:gd name="connsiteY758" fmla="*/ 1901993 h 1901992"/>
              <a:gd name="connsiteX759" fmla="*/ 8680232 w 11218359"/>
              <a:gd name="connsiteY759" fmla="*/ 1901993 h 1901992"/>
              <a:gd name="connsiteX760" fmla="*/ 8691662 w 11218359"/>
              <a:gd name="connsiteY760" fmla="*/ 1901993 h 1901992"/>
              <a:gd name="connsiteX761" fmla="*/ 8703093 w 11218359"/>
              <a:gd name="connsiteY761" fmla="*/ 1901993 h 1901992"/>
              <a:gd name="connsiteX762" fmla="*/ 8714570 w 11218359"/>
              <a:gd name="connsiteY762" fmla="*/ 1901993 h 1901992"/>
              <a:gd name="connsiteX763" fmla="*/ 8726000 w 11218359"/>
              <a:gd name="connsiteY763" fmla="*/ 1901993 h 1901992"/>
              <a:gd name="connsiteX764" fmla="*/ 8737430 w 11218359"/>
              <a:gd name="connsiteY764" fmla="*/ 1901993 h 1901992"/>
              <a:gd name="connsiteX765" fmla="*/ 8748860 w 11218359"/>
              <a:gd name="connsiteY765" fmla="*/ 1901993 h 1901992"/>
              <a:gd name="connsiteX766" fmla="*/ 8760290 w 11218359"/>
              <a:gd name="connsiteY766" fmla="*/ 1901993 h 1901992"/>
              <a:gd name="connsiteX767" fmla="*/ 8771768 w 11218359"/>
              <a:gd name="connsiteY767" fmla="*/ 1901993 h 1901992"/>
              <a:gd name="connsiteX768" fmla="*/ 8783198 w 11218359"/>
              <a:gd name="connsiteY768" fmla="*/ 1901993 h 1901992"/>
              <a:gd name="connsiteX769" fmla="*/ 8794628 w 11218359"/>
              <a:gd name="connsiteY769" fmla="*/ 1901993 h 1901992"/>
              <a:gd name="connsiteX770" fmla="*/ 8806058 w 11218359"/>
              <a:gd name="connsiteY770" fmla="*/ 1901993 h 1901992"/>
              <a:gd name="connsiteX771" fmla="*/ 8817488 w 11218359"/>
              <a:gd name="connsiteY771" fmla="*/ 1901993 h 1901992"/>
              <a:gd name="connsiteX772" fmla="*/ 8828918 w 11218359"/>
              <a:gd name="connsiteY772" fmla="*/ 1901993 h 1901992"/>
              <a:gd name="connsiteX773" fmla="*/ 8840395 w 11218359"/>
              <a:gd name="connsiteY773" fmla="*/ 1901993 h 1901992"/>
              <a:gd name="connsiteX774" fmla="*/ 8851825 w 11218359"/>
              <a:gd name="connsiteY774" fmla="*/ 1901993 h 1901992"/>
              <a:gd name="connsiteX775" fmla="*/ 8863256 w 11218359"/>
              <a:gd name="connsiteY775" fmla="*/ 1901993 h 1901992"/>
              <a:gd name="connsiteX776" fmla="*/ 8874686 w 11218359"/>
              <a:gd name="connsiteY776" fmla="*/ 1901993 h 1901992"/>
              <a:gd name="connsiteX777" fmla="*/ 8886115 w 11218359"/>
              <a:gd name="connsiteY777" fmla="*/ 1901993 h 1901992"/>
              <a:gd name="connsiteX778" fmla="*/ 8897593 w 11218359"/>
              <a:gd name="connsiteY778" fmla="*/ 1901993 h 1901992"/>
              <a:gd name="connsiteX779" fmla="*/ 8909022 w 11218359"/>
              <a:gd name="connsiteY779" fmla="*/ 1901993 h 1901992"/>
              <a:gd name="connsiteX780" fmla="*/ 8920453 w 11218359"/>
              <a:gd name="connsiteY780" fmla="*/ 1901993 h 1901992"/>
              <a:gd name="connsiteX781" fmla="*/ 8931883 w 11218359"/>
              <a:gd name="connsiteY781" fmla="*/ 1901993 h 1901992"/>
              <a:gd name="connsiteX782" fmla="*/ 8943313 w 11218359"/>
              <a:gd name="connsiteY782" fmla="*/ 1901993 h 1901992"/>
              <a:gd name="connsiteX783" fmla="*/ 8954791 w 11218359"/>
              <a:gd name="connsiteY783" fmla="*/ 1901993 h 1901992"/>
              <a:gd name="connsiteX784" fmla="*/ 8966220 w 11218359"/>
              <a:gd name="connsiteY784" fmla="*/ 1901993 h 1901992"/>
              <a:gd name="connsiteX785" fmla="*/ 8977651 w 11218359"/>
              <a:gd name="connsiteY785" fmla="*/ 1901993 h 1901992"/>
              <a:gd name="connsiteX786" fmla="*/ 8989080 w 11218359"/>
              <a:gd name="connsiteY786" fmla="*/ 1901993 h 1901992"/>
              <a:gd name="connsiteX787" fmla="*/ 9000511 w 11218359"/>
              <a:gd name="connsiteY787" fmla="*/ 1901993 h 1901992"/>
              <a:gd name="connsiteX788" fmla="*/ 9011988 w 11218359"/>
              <a:gd name="connsiteY788" fmla="*/ 1901993 h 1901992"/>
              <a:gd name="connsiteX789" fmla="*/ 9023418 w 11218359"/>
              <a:gd name="connsiteY789" fmla="*/ 1901993 h 1901992"/>
              <a:gd name="connsiteX790" fmla="*/ 9034849 w 11218359"/>
              <a:gd name="connsiteY790" fmla="*/ 1901993 h 1901992"/>
              <a:gd name="connsiteX791" fmla="*/ 9046278 w 11218359"/>
              <a:gd name="connsiteY791" fmla="*/ 1901993 h 1901992"/>
              <a:gd name="connsiteX792" fmla="*/ 9057709 w 11218359"/>
              <a:gd name="connsiteY792" fmla="*/ 1901993 h 1901992"/>
              <a:gd name="connsiteX793" fmla="*/ 9069186 w 11218359"/>
              <a:gd name="connsiteY793" fmla="*/ 1901993 h 1901992"/>
              <a:gd name="connsiteX794" fmla="*/ 9080615 w 11218359"/>
              <a:gd name="connsiteY794" fmla="*/ 1901993 h 1901992"/>
              <a:gd name="connsiteX795" fmla="*/ 9092046 w 11218359"/>
              <a:gd name="connsiteY795" fmla="*/ 1901993 h 1901992"/>
              <a:gd name="connsiteX796" fmla="*/ 9103476 w 11218359"/>
              <a:gd name="connsiteY796" fmla="*/ 1901993 h 1901992"/>
              <a:gd name="connsiteX797" fmla="*/ 9114906 w 11218359"/>
              <a:gd name="connsiteY797" fmla="*/ 1901993 h 1901992"/>
              <a:gd name="connsiteX798" fmla="*/ 9126384 w 11218359"/>
              <a:gd name="connsiteY798" fmla="*/ 1901993 h 1901992"/>
              <a:gd name="connsiteX799" fmla="*/ 9137813 w 11218359"/>
              <a:gd name="connsiteY799" fmla="*/ 1901993 h 1901992"/>
              <a:gd name="connsiteX800" fmla="*/ 9149244 w 11218359"/>
              <a:gd name="connsiteY800" fmla="*/ 1901993 h 1901992"/>
              <a:gd name="connsiteX801" fmla="*/ 9160673 w 11218359"/>
              <a:gd name="connsiteY801" fmla="*/ 1901993 h 1901992"/>
              <a:gd name="connsiteX802" fmla="*/ 9172104 w 11218359"/>
              <a:gd name="connsiteY802" fmla="*/ 1901993 h 1901992"/>
              <a:gd name="connsiteX803" fmla="*/ 9183581 w 11218359"/>
              <a:gd name="connsiteY803" fmla="*/ 1901993 h 1901992"/>
              <a:gd name="connsiteX804" fmla="*/ 9195011 w 11218359"/>
              <a:gd name="connsiteY804" fmla="*/ 1901993 h 1901992"/>
              <a:gd name="connsiteX805" fmla="*/ 9206442 w 11218359"/>
              <a:gd name="connsiteY805" fmla="*/ 1901993 h 1901992"/>
              <a:gd name="connsiteX806" fmla="*/ 9217871 w 11218359"/>
              <a:gd name="connsiteY806" fmla="*/ 1901993 h 1901992"/>
              <a:gd name="connsiteX807" fmla="*/ 9229301 w 11218359"/>
              <a:gd name="connsiteY807" fmla="*/ 1901993 h 1901992"/>
              <a:gd name="connsiteX808" fmla="*/ 9240779 w 11218359"/>
              <a:gd name="connsiteY808" fmla="*/ 1901993 h 1901992"/>
              <a:gd name="connsiteX809" fmla="*/ 9252209 w 11218359"/>
              <a:gd name="connsiteY809" fmla="*/ 1901993 h 1901992"/>
              <a:gd name="connsiteX810" fmla="*/ 9263639 w 11218359"/>
              <a:gd name="connsiteY810" fmla="*/ 1901993 h 1901992"/>
              <a:gd name="connsiteX811" fmla="*/ 9275069 w 11218359"/>
              <a:gd name="connsiteY811" fmla="*/ 1901993 h 1901992"/>
              <a:gd name="connsiteX812" fmla="*/ 9286498 w 11218359"/>
              <a:gd name="connsiteY812" fmla="*/ 1901993 h 1901992"/>
              <a:gd name="connsiteX813" fmla="*/ 9297977 w 11218359"/>
              <a:gd name="connsiteY813" fmla="*/ 1901993 h 1901992"/>
              <a:gd name="connsiteX814" fmla="*/ 9309406 w 11218359"/>
              <a:gd name="connsiteY814" fmla="*/ 1901993 h 1901992"/>
              <a:gd name="connsiteX815" fmla="*/ 9320837 w 11218359"/>
              <a:gd name="connsiteY815" fmla="*/ 1901993 h 1901992"/>
              <a:gd name="connsiteX816" fmla="*/ 9332266 w 11218359"/>
              <a:gd name="connsiteY816" fmla="*/ 1901993 h 1901992"/>
              <a:gd name="connsiteX817" fmla="*/ 9343696 w 11218359"/>
              <a:gd name="connsiteY817" fmla="*/ 1901993 h 1901992"/>
              <a:gd name="connsiteX818" fmla="*/ 9355174 w 11218359"/>
              <a:gd name="connsiteY818" fmla="*/ 1901993 h 1901992"/>
              <a:gd name="connsiteX819" fmla="*/ 9366604 w 11218359"/>
              <a:gd name="connsiteY819" fmla="*/ 1901993 h 1901992"/>
              <a:gd name="connsiteX820" fmla="*/ 9378035 w 11218359"/>
              <a:gd name="connsiteY820" fmla="*/ 1901993 h 1901992"/>
              <a:gd name="connsiteX821" fmla="*/ 9389464 w 11218359"/>
              <a:gd name="connsiteY821" fmla="*/ 1901993 h 1901992"/>
              <a:gd name="connsiteX822" fmla="*/ 9400894 w 11218359"/>
              <a:gd name="connsiteY822" fmla="*/ 1901993 h 1901992"/>
              <a:gd name="connsiteX823" fmla="*/ 9412372 w 11218359"/>
              <a:gd name="connsiteY823" fmla="*/ 1901993 h 1901992"/>
              <a:gd name="connsiteX824" fmla="*/ 9423802 w 11218359"/>
              <a:gd name="connsiteY824" fmla="*/ 1901993 h 1901992"/>
              <a:gd name="connsiteX825" fmla="*/ 9435232 w 11218359"/>
              <a:gd name="connsiteY825" fmla="*/ 1901993 h 1901992"/>
              <a:gd name="connsiteX826" fmla="*/ 9446662 w 11218359"/>
              <a:gd name="connsiteY826" fmla="*/ 1901993 h 1901992"/>
              <a:gd name="connsiteX827" fmla="*/ 9458091 w 11218359"/>
              <a:gd name="connsiteY827" fmla="*/ 1901993 h 1901992"/>
              <a:gd name="connsiteX828" fmla="*/ 9469570 w 11218359"/>
              <a:gd name="connsiteY828" fmla="*/ 1901993 h 1901992"/>
              <a:gd name="connsiteX829" fmla="*/ 9480999 w 11218359"/>
              <a:gd name="connsiteY829" fmla="*/ 1901993 h 1901992"/>
              <a:gd name="connsiteX830" fmla="*/ 9492429 w 11218359"/>
              <a:gd name="connsiteY830" fmla="*/ 1901993 h 1901992"/>
              <a:gd name="connsiteX831" fmla="*/ 9503859 w 11218359"/>
              <a:gd name="connsiteY831" fmla="*/ 1901993 h 1901992"/>
              <a:gd name="connsiteX832" fmla="*/ 9515289 w 11218359"/>
              <a:gd name="connsiteY832" fmla="*/ 1901993 h 1901992"/>
              <a:gd name="connsiteX833" fmla="*/ 9526767 w 11218359"/>
              <a:gd name="connsiteY833" fmla="*/ 1901993 h 1901992"/>
              <a:gd name="connsiteX834" fmla="*/ 9538197 w 11218359"/>
              <a:gd name="connsiteY834" fmla="*/ 1901993 h 1901992"/>
              <a:gd name="connsiteX835" fmla="*/ 9549626 w 11218359"/>
              <a:gd name="connsiteY835" fmla="*/ 1901993 h 1901992"/>
              <a:gd name="connsiteX836" fmla="*/ 9561057 w 11218359"/>
              <a:gd name="connsiteY836" fmla="*/ 1901993 h 1901992"/>
              <a:gd name="connsiteX837" fmla="*/ 9572487 w 11218359"/>
              <a:gd name="connsiteY837" fmla="*/ 1901993 h 1901992"/>
              <a:gd name="connsiteX838" fmla="*/ 9583965 w 11218359"/>
              <a:gd name="connsiteY838" fmla="*/ 1901993 h 1901992"/>
              <a:gd name="connsiteX839" fmla="*/ 9595395 w 11218359"/>
              <a:gd name="connsiteY839" fmla="*/ 1901993 h 1901992"/>
              <a:gd name="connsiteX840" fmla="*/ 9606824 w 11218359"/>
              <a:gd name="connsiteY840" fmla="*/ 1901993 h 1901992"/>
              <a:gd name="connsiteX841" fmla="*/ 9618255 w 11218359"/>
              <a:gd name="connsiteY841" fmla="*/ 1901993 h 1901992"/>
              <a:gd name="connsiteX842" fmla="*/ 9629684 w 11218359"/>
              <a:gd name="connsiteY842" fmla="*/ 1901993 h 1901992"/>
              <a:gd name="connsiteX843" fmla="*/ 9641163 w 11218359"/>
              <a:gd name="connsiteY843" fmla="*/ 1901993 h 1901992"/>
              <a:gd name="connsiteX844" fmla="*/ 9652592 w 11218359"/>
              <a:gd name="connsiteY844" fmla="*/ 1901993 h 1901992"/>
              <a:gd name="connsiteX845" fmla="*/ 9664022 w 11218359"/>
              <a:gd name="connsiteY845" fmla="*/ 1901993 h 1901992"/>
              <a:gd name="connsiteX846" fmla="*/ 9675452 w 11218359"/>
              <a:gd name="connsiteY846" fmla="*/ 1901993 h 1901992"/>
              <a:gd name="connsiteX847" fmla="*/ 9686882 w 11218359"/>
              <a:gd name="connsiteY847" fmla="*/ 1901993 h 1901992"/>
              <a:gd name="connsiteX848" fmla="*/ 9698360 w 11218359"/>
              <a:gd name="connsiteY848" fmla="*/ 1901993 h 1901992"/>
              <a:gd name="connsiteX849" fmla="*/ 9709790 w 11218359"/>
              <a:gd name="connsiteY849" fmla="*/ 1901993 h 1901992"/>
              <a:gd name="connsiteX850" fmla="*/ 9721219 w 11218359"/>
              <a:gd name="connsiteY850" fmla="*/ 1901993 h 1901992"/>
              <a:gd name="connsiteX851" fmla="*/ 9732650 w 11218359"/>
              <a:gd name="connsiteY851" fmla="*/ 1901993 h 1901992"/>
              <a:gd name="connsiteX852" fmla="*/ 9744080 w 11218359"/>
              <a:gd name="connsiteY852" fmla="*/ 1901993 h 1901992"/>
              <a:gd name="connsiteX853" fmla="*/ 9755557 w 11218359"/>
              <a:gd name="connsiteY853" fmla="*/ 1901993 h 1901992"/>
              <a:gd name="connsiteX854" fmla="*/ 9766988 w 11218359"/>
              <a:gd name="connsiteY854" fmla="*/ 1901993 h 1901992"/>
              <a:gd name="connsiteX855" fmla="*/ 9778417 w 11218359"/>
              <a:gd name="connsiteY855" fmla="*/ 1901993 h 1901992"/>
              <a:gd name="connsiteX856" fmla="*/ 9789848 w 11218359"/>
              <a:gd name="connsiteY856" fmla="*/ 1901993 h 1901992"/>
              <a:gd name="connsiteX857" fmla="*/ 9801277 w 11218359"/>
              <a:gd name="connsiteY857" fmla="*/ 1901993 h 1901992"/>
              <a:gd name="connsiteX858" fmla="*/ 9812755 w 11218359"/>
              <a:gd name="connsiteY858" fmla="*/ 1901993 h 1901992"/>
              <a:gd name="connsiteX859" fmla="*/ 9824185 w 11218359"/>
              <a:gd name="connsiteY859" fmla="*/ 1901993 h 1901992"/>
              <a:gd name="connsiteX860" fmla="*/ 9835615 w 11218359"/>
              <a:gd name="connsiteY860" fmla="*/ 1901993 h 1901992"/>
              <a:gd name="connsiteX861" fmla="*/ 9847045 w 11218359"/>
              <a:gd name="connsiteY861" fmla="*/ 1901993 h 1901992"/>
              <a:gd name="connsiteX862" fmla="*/ 9858475 w 11218359"/>
              <a:gd name="connsiteY862" fmla="*/ 1901993 h 1901992"/>
              <a:gd name="connsiteX863" fmla="*/ 9869952 w 11218359"/>
              <a:gd name="connsiteY863" fmla="*/ 1901993 h 1901992"/>
              <a:gd name="connsiteX864" fmla="*/ 9881383 w 11218359"/>
              <a:gd name="connsiteY864" fmla="*/ 1901993 h 1901992"/>
              <a:gd name="connsiteX865" fmla="*/ 9892812 w 11218359"/>
              <a:gd name="connsiteY865" fmla="*/ 1901993 h 1901992"/>
              <a:gd name="connsiteX866" fmla="*/ 9904243 w 11218359"/>
              <a:gd name="connsiteY866" fmla="*/ 1901993 h 1901992"/>
              <a:gd name="connsiteX867" fmla="*/ 9915673 w 11218359"/>
              <a:gd name="connsiteY867" fmla="*/ 1901993 h 1901992"/>
              <a:gd name="connsiteX868" fmla="*/ 9927102 w 11218359"/>
              <a:gd name="connsiteY868" fmla="*/ 1901993 h 1901992"/>
              <a:gd name="connsiteX869" fmla="*/ 9938581 w 11218359"/>
              <a:gd name="connsiteY869" fmla="*/ 1901993 h 1901992"/>
              <a:gd name="connsiteX870" fmla="*/ 9950010 w 11218359"/>
              <a:gd name="connsiteY870" fmla="*/ 1901993 h 1901992"/>
              <a:gd name="connsiteX871" fmla="*/ 9961441 w 11218359"/>
              <a:gd name="connsiteY871" fmla="*/ 1901993 h 1901992"/>
              <a:gd name="connsiteX872" fmla="*/ 9972870 w 11218359"/>
              <a:gd name="connsiteY872" fmla="*/ 1901993 h 1901992"/>
              <a:gd name="connsiteX873" fmla="*/ 9984300 w 11218359"/>
              <a:gd name="connsiteY873" fmla="*/ 1901993 h 1901992"/>
              <a:gd name="connsiteX874" fmla="*/ 9995778 w 11218359"/>
              <a:gd name="connsiteY874" fmla="*/ 1901993 h 1901992"/>
              <a:gd name="connsiteX875" fmla="*/ 10007208 w 11218359"/>
              <a:gd name="connsiteY875" fmla="*/ 1901993 h 1901992"/>
              <a:gd name="connsiteX876" fmla="*/ 10018638 w 11218359"/>
              <a:gd name="connsiteY876" fmla="*/ 1901993 h 1901992"/>
              <a:gd name="connsiteX877" fmla="*/ 10030068 w 11218359"/>
              <a:gd name="connsiteY877" fmla="*/ 1901993 h 1901992"/>
              <a:gd name="connsiteX878" fmla="*/ 10041498 w 11218359"/>
              <a:gd name="connsiteY878" fmla="*/ 1901993 h 1901992"/>
              <a:gd name="connsiteX879" fmla="*/ 10052976 w 11218359"/>
              <a:gd name="connsiteY879" fmla="*/ 1901993 h 1901992"/>
              <a:gd name="connsiteX880" fmla="*/ 10064405 w 11218359"/>
              <a:gd name="connsiteY880" fmla="*/ 1901993 h 1901992"/>
              <a:gd name="connsiteX881" fmla="*/ 10075835 w 11218359"/>
              <a:gd name="connsiteY881" fmla="*/ 1901993 h 1901992"/>
              <a:gd name="connsiteX882" fmla="*/ 10087266 w 11218359"/>
              <a:gd name="connsiteY882" fmla="*/ 1901993 h 1901992"/>
              <a:gd name="connsiteX883" fmla="*/ 10098695 w 11218359"/>
              <a:gd name="connsiteY883" fmla="*/ 1901993 h 1901992"/>
              <a:gd name="connsiteX884" fmla="*/ 10110174 w 11218359"/>
              <a:gd name="connsiteY884" fmla="*/ 1901993 h 1901992"/>
              <a:gd name="connsiteX885" fmla="*/ 10121603 w 11218359"/>
              <a:gd name="connsiteY885" fmla="*/ 1901993 h 1901992"/>
              <a:gd name="connsiteX886" fmla="*/ 10133033 w 11218359"/>
              <a:gd name="connsiteY886" fmla="*/ 1901993 h 1901992"/>
              <a:gd name="connsiteX887" fmla="*/ 10144463 w 11218359"/>
              <a:gd name="connsiteY887" fmla="*/ 1901993 h 1901992"/>
              <a:gd name="connsiteX888" fmla="*/ 10155893 w 11218359"/>
              <a:gd name="connsiteY888" fmla="*/ 1901993 h 1901992"/>
              <a:gd name="connsiteX889" fmla="*/ 10167371 w 11218359"/>
              <a:gd name="connsiteY889" fmla="*/ 1901993 h 1901992"/>
              <a:gd name="connsiteX890" fmla="*/ 10178801 w 11218359"/>
              <a:gd name="connsiteY890" fmla="*/ 1901993 h 1901992"/>
              <a:gd name="connsiteX891" fmla="*/ 10190230 w 11218359"/>
              <a:gd name="connsiteY891" fmla="*/ 1901993 h 1901992"/>
              <a:gd name="connsiteX892" fmla="*/ 10201661 w 11218359"/>
              <a:gd name="connsiteY892" fmla="*/ 1901993 h 1901992"/>
              <a:gd name="connsiteX893" fmla="*/ 10213091 w 11218359"/>
              <a:gd name="connsiteY893" fmla="*/ 1901993 h 1901992"/>
              <a:gd name="connsiteX894" fmla="*/ 10224569 w 11218359"/>
              <a:gd name="connsiteY894" fmla="*/ 1901993 h 1901992"/>
              <a:gd name="connsiteX895" fmla="*/ 10235998 w 11218359"/>
              <a:gd name="connsiteY895" fmla="*/ 1901993 h 1901992"/>
              <a:gd name="connsiteX896" fmla="*/ 10247428 w 11218359"/>
              <a:gd name="connsiteY896" fmla="*/ 1901993 h 1901992"/>
              <a:gd name="connsiteX897" fmla="*/ 10258859 w 11218359"/>
              <a:gd name="connsiteY897" fmla="*/ 1901993 h 1901992"/>
              <a:gd name="connsiteX898" fmla="*/ 10270288 w 11218359"/>
              <a:gd name="connsiteY898" fmla="*/ 1901993 h 1901992"/>
              <a:gd name="connsiteX899" fmla="*/ 10281767 w 11218359"/>
              <a:gd name="connsiteY899" fmla="*/ 1901993 h 1901992"/>
              <a:gd name="connsiteX900" fmla="*/ 10293196 w 11218359"/>
              <a:gd name="connsiteY900" fmla="*/ 1901993 h 1901992"/>
              <a:gd name="connsiteX901" fmla="*/ 10304626 w 11218359"/>
              <a:gd name="connsiteY901" fmla="*/ 1901993 h 1901992"/>
              <a:gd name="connsiteX902" fmla="*/ 10316056 w 11218359"/>
              <a:gd name="connsiteY902" fmla="*/ 1901993 h 1901992"/>
              <a:gd name="connsiteX903" fmla="*/ 10327486 w 11218359"/>
              <a:gd name="connsiteY903" fmla="*/ 1901993 h 1901992"/>
              <a:gd name="connsiteX904" fmla="*/ 10338963 w 11218359"/>
              <a:gd name="connsiteY904" fmla="*/ 1901993 h 1901992"/>
              <a:gd name="connsiteX905" fmla="*/ 10350394 w 11218359"/>
              <a:gd name="connsiteY905" fmla="*/ 1901993 h 1901992"/>
              <a:gd name="connsiteX906" fmla="*/ 10361823 w 11218359"/>
              <a:gd name="connsiteY906" fmla="*/ 1901993 h 1901992"/>
              <a:gd name="connsiteX907" fmla="*/ 10373254 w 11218359"/>
              <a:gd name="connsiteY907" fmla="*/ 1901993 h 1901992"/>
              <a:gd name="connsiteX908" fmla="*/ 10384684 w 11218359"/>
              <a:gd name="connsiteY908" fmla="*/ 1901993 h 1901992"/>
              <a:gd name="connsiteX909" fmla="*/ 10396161 w 11218359"/>
              <a:gd name="connsiteY909" fmla="*/ 1901993 h 1901992"/>
              <a:gd name="connsiteX910" fmla="*/ 10407591 w 11218359"/>
              <a:gd name="connsiteY910" fmla="*/ 1901993 h 1901992"/>
              <a:gd name="connsiteX911" fmla="*/ 10419021 w 11218359"/>
              <a:gd name="connsiteY911" fmla="*/ 1901993 h 1901992"/>
              <a:gd name="connsiteX912" fmla="*/ 10430452 w 11218359"/>
              <a:gd name="connsiteY912" fmla="*/ 1901993 h 1901992"/>
              <a:gd name="connsiteX913" fmla="*/ 10441881 w 11218359"/>
              <a:gd name="connsiteY913" fmla="*/ 1901993 h 1901992"/>
              <a:gd name="connsiteX914" fmla="*/ 10453358 w 11218359"/>
              <a:gd name="connsiteY914" fmla="*/ 1901993 h 1901992"/>
              <a:gd name="connsiteX915" fmla="*/ 10464789 w 11218359"/>
              <a:gd name="connsiteY915" fmla="*/ 1901993 h 1901992"/>
              <a:gd name="connsiteX916" fmla="*/ 10476219 w 11218359"/>
              <a:gd name="connsiteY916" fmla="*/ 1901993 h 1901992"/>
              <a:gd name="connsiteX917" fmla="*/ 10487649 w 11218359"/>
              <a:gd name="connsiteY917" fmla="*/ 1901993 h 1901992"/>
              <a:gd name="connsiteX918" fmla="*/ 10499079 w 11218359"/>
              <a:gd name="connsiteY918" fmla="*/ 1901993 h 1901992"/>
              <a:gd name="connsiteX919" fmla="*/ 10510556 w 11218359"/>
              <a:gd name="connsiteY919" fmla="*/ 1901993 h 1901992"/>
              <a:gd name="connsiteX920" fmla="*/ 10521987 w 11218359"/>
              <a:gd name="connsiteY920" fmla="*/ 1901993 h 1901992"/>
              <a:gd name="connsiteX921" fmla="*/ 10533416 w 11218359"/>
              <a:gd name="connsiteY921" fmla="*/ 1901993 h 1901992"/>
              <a:gd name="connsiteX922" fmla="*/ 10544847 w 11218359"/>
              <a:gd name="connsiteY922" fmla="*/ 1901993 h 1901992"/>
              <a:gd name="connsiteX923" fmla="*/ 10556277 w 11218359"/>
              <a:gd name="connsiteY923" fmla="*/ 1901993 h 1901992"/>
              <a:gd name="connsiteX924" fmla="*/ 10567754 w 11218359"/>
              <a:gd name="connsiteY924" fmla="*/ 1901993 h 1901992"/>
              <a:gd name="connsiteX925" fmla="*/ 10579184 w 11218359"/>
              <a:gd name="connsiteY925" fmla="*/ 1901993 h 1901992"/>
              <a:gd name="connsiteX926" fmla="*/ 10590614 w 11218359"/>
              <a:gd name="connsiteY926" fmla="*/ 1901993 h 1901992"/>
              <a:gd name="connsiteX927" fmla="*/ 10602045 w 11218359"/>
              <a:gd name="connsiteY927" fmla="*/ 1901993 h 1901992"/>
              <a:gd name="connsiteX928" fmla="*/ 10613474 w 11218359"/>
              <a:gd name="connsiteY928" fmla="*/ 1901993 h 1901992"/>
              <a:gd name="connsiteX929" fmla="*/ 10624951 w 11218359"/>
              <a:gd name="connsiteY929" fmla="*/ 1901993 h 1901992"/>
              <a:gd name="connsiteX930" fmla="*/ 10636382 w 11218359"/>
              <a:gd name="connsiteY930" fmla="*/ 1901993 h 1901992"/>
              <a:gd name="connsiteX931" fmla="*/ 10647812 w 11218359"/>
              <a:gd name="connsiteY931" fmla="*/ 1901993 h 1901992"/>
              <a:gd name="connsiteX932" fmla="*/ 10659241 w 11218359"/>
              <a:gd name="connsiteY932" fmla="*/ 1901993 h 1901992"/>
              <a:gd name="connsiteX933" fmla="*/ 10670672 w 11218359"/>
              <a:gd name="connsiteY933" fmla="*/ 1901993 h 1901992"/>
              <a:gd name="connsiteX934" fmla="*/ 10682149 w 11218359"/>
              <a:gd name="connsiteY934" fmla="*/ 1901993 h 1901992"/>
              <a:gd name="connsiteX935" fmla="*/ 10693580 w 11218359"/>
              <a:gd name="connsiteY935" fmla="*/ 1901993 h 1901992"/>
              <a:gd name="connsiteX936" fmla="*/ 10705009 w 11218359"/>
              <a:gd name="connsiteY936" fmla="*/ 1901993 h 1901992"/>
              <a:gd name="connsiteX937" fmla="*/ 10716439 w 11218359"/>
              <a:gd name="connsiteY937" fmla="*/ 1901993 h 1901992"/>
              <a:gd name="connsiteX938" fmla="*/ 10727870 w 11218359"/>
              <a:gd name="connsiteY938" fmla="*/ 1901993 h 1901992"/>
              <a:gd name="connsiteX939" fmla="*/ 10739347 w 11218359"/>
              <a:gd name="connsiteY939" fmla="*/ 1901993 h 1901992"/>
              <a:gd name="connsiteX940" fmla="*/ 10750778 w 11218359"/>
              <a:gd name="connsiteY940" fmla="*/ 1901993 h 1901992"/>
              <a:gd name="connsiteX941" fmla="*/ 10762207 w 11218359"/>
              <a:gd name="connsiteY941" fmla="*/ 1901993 h 1901992"/>
              <a:gd name="connsiteX942" fmla="*/ 10773637 w 11218359"/>
              <a:gd name="connsiteY942" fmla="*/ 1901993 h 1901992"/>
              <a:gd name="connsiteX943" fmla="*/ 10785067 w 11218359"/>
              <a:gd name="connsiteY943" fmla="*/ 1901993 h 1901992"/>
              <a:gd name="connsiteX944" fmla="*/ 10796544 w 11218359"/>
              <a:gd name="connsiteY944" fmla="*/ 1901993 h 1901992"/>
              <a:gd name="connsiteX945" fmla="*/ 10807975 w 11218359"/>
              <a:gd name="connsiteY945" fmla="*/ 1901993 h 1901992"/>
              <a:gd name="connsiteX946" fmla="*/ 10819405 w 11218359"/>
              <a:gd name="connsiteY946" fmla="*/ 1901993 h 1901992"/>
              <a:gd name="connsiteX947" fmla="*/ 10830834 w 11218359"/>
              <a:gd name="connsiteY947" fmla="*/ 1901993 h 1901992"/>
              <a:gd name="connsiteX948" fmla="*/ 10842265 w 11218359"/>
              <a:gd name="connsiteY948" fmla="*/ 1901993 h 1901992"/>
              <a:gd name="connsiteX949" fmla="*/ 10853742 w 11218359"/>
              <a:gd name="connsiteY949" fmla="*/ 1901993 h 1901992"/>
              <a:gd name="connsiteX950" fmla="*/ 10865173 w 11218359"/>
              <a:gd name="connsiteY950" fmla="*/ 1901993 h 1901992"/>
              <a:gd name="connsiteX951" fmla="*/ 10876602 w 11218359"/>
              <a:gd name="connsiteY951" fmla="*/ 1901993 h 1901992"/>
              <a:gd name="connsiteX952" fmla="*/ 10888032 w 11218359"/>
              <a:gd name="connsiteY952" fmla="*/ 1901993 h 1901992"/>
              <a:gd name="connsiteX953" fmla="*/ 10899463 w 11218359"/>
              <a:gd name="connsiteY953" fmla="*/ 1901993 h 1901992"/>
              <a:gd name="connsiteX954" fmla="*/ 10910892 w 11218359"/>
              <a:gd name="connsiteY954" fmla="*/ 1901993 h 1901992"/>
              <a:gd name="connsiteX955" fmla="*/ 10922369 w 11218359"/>
              <a:gd name="connsiteY955" fmla="*/ 1901993 h 1901992"/>
              <a:gd name="connsiteX956" fmla="*/ 10933800 w 11218359"/>
              <a:gd name="connsiteY956" fmla="*/ 1901993 h 1901992"/>
              <a:gd name="connsiteX957" fmla="*/ 10945230 w 11218359"/>
              <a:gd name="connsiteY957" fmla="*/ 1901993 h 1901992"/>
              <a:gd name="connsiteX958" fmla="*/ 10956660 w 11218359"/>
              <a:gd name="connsiteY958" fmla="*/ 1901993 h 1901992"/>
              <a:gd name="connsiteX959" fmla="*/ 10968090 w 11218359"/>
              <a:gd name="connsiteY959" fmla="*/ 1901993 h 1901992"/>
              <a:gd name="connsiteX960" fmla="*/ 10979567 w 11218359"/>
              <a:gd name="connsiteY960" fmla="*/ 1901993 h 1901992"/>
              <a:gd name="connsiteX961" fmla="*/ 10990998 w 11218359"/>
              <a:gd name="connsiteY961" fmla="*/ 1901993 h 1901992"/>
              <a:gd name="connsiteX962" fmla="*/ 11002427 w 11218359"/>
              <a:gd name="connsiteY962" fmla="*/ 1901993 h 1901992"/>
              <a:gd name="connsiteX963" fmla="*/ 11013858 w 11218359"/>
              <a:gd name="connsiteY963" fmla="*/ 1901993 h 1901992"/>
              <a:gd name="connsiteX964" fmla="*/ 11025287 w 11218359"/>
              <a:gd name="connsiteY964" fmla="*/ 1901993 h 1901992"/>
              <a:gd name="connsiteX965" fmla="*/ 11036765 w 11218359"/>
              <a:gd name="connsiteY965" fmla="*/ 1901993 h 1901992"/>
              <a:gd name="connsiteX966" fmla="*/ 11048195 w 11218359"/>
              <a:gd name="connsiteY966" fmla="*/ 1901993 h 1901992"/>
              <a:gd name="connsiteX967" fmla="*/ 11059625 w 11218359"/>
              <a:gd name="connsiteY967" fmla="*/ 1901993 h 1901992"/>
              <a:gd name="connsiteX968" fmla="*/ 11071056 w 11218359"/>
              <a:gd name="connsiteY968" fmla="*/ 1901993 h 1901992"/>
              <a:gd name="connsiteX969" fmla="*/ 11082485 w 11218359"/>
              <a:gd name="connsiteY969" fmla="*/ 1901993 h 1901992"/>
              <a:gd name="connsiteX970" fmla="*/ 11093962 w 11218359"/>
              <a:gd name="connsiteY970" fmla="*/ 1901993 h 1901992"/>
              <a:gd name="connsiteX971" fmla="*/ 11105393 w 11218359"/>
              <a:gd name="connsiteY971" fmla="*/ 1901993 h 1901992"/>
              <a:gd name="connsiteX972" fmla="*/ 11116823 w 11218359"/>
              <a:gd name="connsiteY972" fmla="*/ 1901993 h 1901992"/>
              <a:gd name="connsiteX973" fmla="*/ 11128253 w 11218359"/>
              <a:gd name="connsiteY973" fmla="*/ 1901993 h 1901992"/>
              <a:gd name="connsiteX974" fmla="*/ 11139683 w 11218359"/>
              <a:gd name="connsiteY974" fmla="*/ 1901993 h 1901992"/>
              <a:gd name="connsiteX975" fmla="*/ 11151160 w 11218359"/>
              <a:gd name="connsiteY975" fmla="*/ 1901993 h 1901992"/>
              <a:gd name="connsiteX976" fmla="*/ 11162591 w 11218359"/>
              <a:gd name="connsiteY976" fmla="*/ 1901993 h 1901992"/>
              <a:gd name="connsiteX977" fmla="*/ 11174020 w 11218359"/>
              <a:gd name="connsiteY977" fmla="*/ 1901993 h 1901992"/>
              <a:gd name="connsiteX978" fmla="*/ 11185451 w 11218359"/>
              <a:gd name="connsiteY978" fmla="*/ 1901993 h 1901992"/>
              <a:gd name="connsiteX979" fmla="*/ 11196881 w 11218359"/>
              <a:gd name="connsiteY979" fmla="*/ 1901993 h 1901992"/>
              <a:gd name="connsiteX980" fmla="*/ 11208358 w 11218359"/>
              <a:gd name="connsiteY980" fmla="*/ 1901993 h 1901992"/>
              <a:gd name="connsiteX981" fmla="*/ 11218359 w 11218359"/>
              <a:gd name="connsiteY981" fmla="*/ 1901993 h 1901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1901992">
                <a:moveTo>
                  <a:pt x="0" y="1901993"/>
                </a:moveTo>
                <a:lnTo>
                  <a:pt x="9149" y="1901993"/>
                </a:lnTo>
                <a:lnTo>
                  <a:pt x="20588" y="1901993"/>
                </a:lnTo>
                <a:lnTo>
                  <a:pt x="32028" y="1901993"/>
                </a:lnTo>
                <a:lnTo>
                  <a:pt x="43467" y="1901993"/>
                </a:lnTo>
                <a:lnTo>
                  <a:pt x="54907" y="1901993"/>
                </a:lnTo>
                <a:lnTo>
                  <a:pt x="66346" y="1901993"/>
                </a:lnTo>
                <a:lnTo>
                  <a:pt x="77786" y="1901993"/>
                </a:lnTo>
                <a:lnTo>
                  <a:pt x="89225" y="1901993"/>
                </a:lnTo>
                <a:lnTo>
                  <a:pt x="100665" y="1901993"/>
                </a:lnTo>
                <a:lnTo>
                  <a:pt x="112104" y="1901993"/>
                </a:lnTo>
                <a:lnTo>
                  <a:pt x="123544" y="1901993"/>
                </a:lnTo>
                <a:lnTo>
                  <a:pt x="134979" y="1901993"/>
                </a:lnTo>
                <a:lnTo>
                  <a:pt x="146423" y="1901993"/>
                </a:lnTo>
                <a:lnTo>
                  <a:pt x="157858" y="1901993"/>
                </a:lnTo>
                <a:lnTo>
                  <a:pt x="169297" y="1901993"/>
                </a:lnTo>
                <a:lnTo>
                  <a:pt x="180737" y="1901993"/>
                </a:lnTo>
                <a:lnTo>
                  <a:pt x="192176" y="1901993"/>
                </a:lnTo>
                <a:lnTo>
                  <a:pt x="203616" y="1901993"/>
                </a:lnTo>
                <a:lnTo>
                  <a:pt x="215055" y="1901993"/>
                </a:lnTo>
                <a:lnTo>
                  <a:pt x="226495" y="1901993"/>
                </a:lnTo>
                <a:lnTo>
                  <a:pt x="237935" y="1901993"/>
                </a:lnTo>
                <a:lnTo>
                  <a:pt x="249374" y="1901993"/>
                </a:lnTo>
                <a:lnTo>
                  <a:pt x="260814" y="1901993"/>
                </a:lnTo>
                <a:lnTo>
                  <a:pt x="272253" y="1901993"/>
                </a:lnTo>
                <a:lnTo>
                  <a:pt x="283693" y="1901993"/>
                </a:lnTo>
                <a:lnTo>
                  <a:pt x="295132" y="1901993"/>
                </a:lnTo>
                <a:lnTo>
                  <a:pt x="306572" y="1901993"/>
                </a:lnTo>
                <a:lnTo>
                  <a:pt x="318011" y="1901993"/>
                </a:lnTo>
                <a:lnTo>
                  <a:pt x="329451" y="1901993"/>
                </a:lnTo>
                <a:lnTo>
                  <a:pt x="340890" y="1901993"/>
                </a:lnTo>
                <a:lnTo>
                  <a:pt x="352330" y="1901993"/>
                </a:lnTo>
                <a:lnTo>
                  <a:pt x="363769" y="1901993"/>
                </a:lnTo>
                <a:lnTo>
                  <a:pt x="375209" y="1901993"/>
                </a:lnTo>
                <a:lnTo>
                  <a:pt x="386648" y="1901993"/>
                </a:lnTo>
                <a:lnTo>
                  <a:pt x="398088" y="1901993"/>
                </a:lnTo>
                <a:lnTo>
                  <a:pt x="409527" y="1901993"/>
                </a:lnTo>
                <a:lnTo>
                  <a:pt x="420967" y="1901993"/>
                </a:lnTo>
                <a:lnTo>
                  <a:pt x="432406" y="1901993"/>
                </a:lnTo>
                <a:lnTo>
                  <a:pt x="443846" y="1901993"/>
                </a:lnTo>
                <a:lnTo>
                  <a:pt x="455285" y="1901993"/>
                </a:lnTo>
                <a:lnTo>
                  <a:pt x="466725" y="1901993"/>
                </a:lnTo>
                <a:lnTo>
                  <a:pt x="478165" y="1901993"/>
                </a:lnTo>
                <a:lnTo>
                  <a:pt x="489604" y="1901993"/>
                </a:lnTo>
                <a:lnTo>
                  <a:pt x="501044" y="1901993"/>
                </a:lnTo>
                <a:lnTo>
                  <a:pt x="512483" y="1901993"/>
                </a:lnTo>
                <a:lnTo>
                  <a:pt x="523923" y="1901993"/>
                </a:lnTo>
                <a:lnTo>
                  <a:pt x="535362" y="1901993"/>
                </a:lnTo>
                <a:lnTo>
                  <a:pt x="546802" y="1901993"/>
                </a:lnTo>
                <a:lnTo>
                  <a:pt x="558241" y="1901993"/>
                </a:lnTo>
                <a:lnTo>
                  <a:pt x="569681" y="1901993"/>
                </a:lnTo>
                <a:lnTo>
                  <a:pt x="581120" y="1901993"/>
                </a:lnTo>
                <a:lnTo>
                  <a:pt x="592560" y="1901993"/>
                </a:lnTo>
                <a:lnTo>
                  <a:pt x="603999" y="1901993"/>
                </a:lnTo>
                <a:lnTo>
                  <a:pt x="615439" y="1901993"/>
                </a:lnTo>
                <a:lnTo>
                  <a:pt x="626878" y="1901993"/>
                </a:lnTo>
                <a:lnTo>
                  <a:pt x="638318" y="1901993"/>
                </a:lnTo>
                <a:lnTo>
                  <a:pt x="649757" y="1901993"/>
                </a:lnTo>
                <a:lnTo>
                  <a:pt x="661192" y="1901993"/>
                </a:lnTo>
                <a:lnTo>
                  <a:pt x="672632" y="1901993"/>
                </a:lnTo>
                <a:lnTo>
                  <a:pt x="684071" y="1901993"/>
                </a:lnTo>
                <a:lnTo>
                  <a:pt x="695511" y="1901993"/>
                </a:lnTo>
                <a:lnTo>
                  <a:pt x="706950" y="1901993"/>
                </a:lnTo>
                <a:lnTo>
                  <a:pt x="718390" y="1901993"/>
                </a:lnTo>
                <a:lnTo>
                  <a:pt x="729829" y="1901993"/>
                </a:lnTo>
                <a:lnTo>
                  <a:pt x="741269" y="1901993"/>
                </a:lnTo>
                <a:lnTo>
                  <a:pt x="752708" y="1901993"/>
                </a:lnTo>
                <a:lnTo>
                  <a:pt x="764148" y="1901993"/>
                </a:lnTo>
                <a:lnTo>
                  <a:pt x="775587" y="1901993"/>
                </a:lnTo>
                <a:lnTo>
                  <a:pt x="787027" y="1901993"/>
                </a:lnTo>
                <a:lnTo>
                  <a:pt x="798467" y="1901993"/>
                </a:lnTo>
                <a:lnTo>
                  <a:pt x="809906" y="1901993"/>
                </a:lnTo>
                <a:lnTo>
                  <a:pt x="821346" y="1901993"/>
                </a:lnTo>
                <a:lnTo>
                  <a:pt x="832785" y="1901993"/>
                </a:lnTo>
                <a:lnTo>
                  <a:pt x="844225" y="1901993"/>
                </a:lnTo>
                <a:lnTo>
                  <a:pt x="855664" y="1901993"/>
                </a:lnTo>
                <a:lnTo>
                  <a:pt x="867104" y="1901993"/>
                </a:lnTo>
                <a:lnTo>
                  <a:pt x="878543" y="1901993"/>
                </a:lnTo>
                <a:lnTo>
                  <a:pt x="889983" y="1901993"/>
                </a:lnTo>
                <a:lnTo>
                  <a:pt x="901422" y="1901993"/>
                </a:lnTo>
                <a:lnTo>
                  <a:pt x="912862" y="1901993"/>
                </a:lnTo>
                <a:lnTo>
                  <a:pt x="924301" y="1901993"/>
                </a:lnTo>
                <a:lnTo>
                  <a:pt x="935741" y="1901993"/>
                </a:lnTo>
                <a:lnTo>
                  <a:pt x="947180" y="1901993"/>
                </a:lnTo>
                <a:lnTo>
                  <a:pt x="958620" y="1901993"/>
                </a:lnTo>
                <a:lnTo>
                  <a:pt x="970059" y="1901993"/>
                </a:lnTo>
                <a:lnTo>
                  <a:pt x="981499" y="1901993"/>
                </a:lnTo>
                <a:lnTo>
                  <a:pt x="992938" y="1901993"/>
                </a:lnTo>
                <a:lnTo>
                  <a:pt x="1004378" y="1901993"/>
                </a:lnTo>
                <a:lnTo>
                  <a:pt x="1015818" y="1901993"/>
                </a:lnTo>
                <a:lnTo>
                  <a:pt x="1027257" y="1901993"/>
                </a:lnTo>
                <a:lnTo>
                  <a:pt x="1038697" y="1901993"/>
                </a:lnTo>
                <a:lnTo>
                  <a:pt x="1050136" y="1901993"/>
                </a:lnTo>
                <a:lnTo>
                  <a:pt x="1061576" y="1901993"/>
                </a:lnTo>
                <a:lnTo>
                  <a:pt x="1073015" y="1901993"/>
                </a:lnTo>
                <a:lnTo>
                  <a:pt x="1084455" y="1901993"/>
                </a:lnTo>
                <a:lnTo>
                  <a:pt x="1095894" y="1901993"/>
                </a:lnTo>
                <a:lnTo>
                  <a:pt x="1107334" y="1901993"/>
                </a:lnTo>
                <a:lnTo>
                  <a:pt x="1118773" y="1901993"/>
                </a:lnTo>
                <a:lnTo>
                  <a:pt x="1130213" y="1901993"/>
                </a:lnTo>
                <a:lnTo>
                  <a:pt x="1141652" y="1901993"/>
                </a:lnTo>
                <a:lnTo>
                  <a:pt x="1153092" y="1901993"/>
                </a:lnTo>
                <a:lnTo>
                  <a:pt x="1164531" y="1901993"/>
                </a:lnTo>
                <a:lnTo>
                  <a:pt x="1175971" y="1901993"/>
                </a:lnTo>
                <a:lnTo>
                  <a:pt x="1187406" y="1901993"/>
                </a:lnTo>
                <a:lnTo>
                  <a:pt x="1198845" y="1901993"/>
                </a:lnTo>
                <a:lnTo>
                  <a:pt x="1210285" y="1901993"/>
                </a:lnTo>
                <a:lnTo>
                  <a:pt x="1221724" y="1901993"/>
                </a:lnTo>
                <a:lnTo>
                  <a:pt x="1233164" y="1901993"/>
                </a:lnTo>
                <a:lnTo>
                  <a:pt x="1244603" y="1901993"/>
                </a:lnTo>
                <a:lnTo>
                  <a:pt x="1256043" y="1901993"/>
                </a:lnTo>
                <a:lnTo>
                  <a:pt x="1267482" y="1901993"/>
                </a:lnTo>
                <a:lnTo>
                  <a:pt x="1278922" y="1901993"/>
                </a:lnTo>
                <a:lnTo>
                  <a:pt x="1290361" y="1901993"/>
                </a:lnTo>
                <a:lnTo>
                  <a:pt x="1301801" y="1901993"/>
                </a:lnTo>
                <a:lnTo>
                  <a:pt x="1313240" y="1901993"/>
                </a:lnTo>
                <a:lnTo>
                  <a:pt x="1324680" y="1901993"/>
                </a:lnTo>
                <a:lnTo>
                  <a:pt x="1336120" y="1901993"/>
                </a:lnTo>
                <a:lnTo>
                  <a:pt x="1347559" y="1901993"/>
                </a:lnTo>
                <a:lnTo>
                  <a:pt x="1358999" y="1901993"/>
                </a:lnTo>
                <a:lnTo>
                  <a:pt x="1370438" y="1901993"/>
                </a:lnTo>
                <a:lnTo>
                  <a:pt x="1381878" y="1901993"/>
                </a:lnTo>
                <a:lnTo>
                  <a:pt x="1393317" y="1901993"/>
                </a:lnTo>
                <a:lnTo>
                  <a:pt x="1404757" y="1901993"/>
                </a:lnTo>
                <a:lnTo>
                  <a:pt x="1416196" y="1901993"/>
                </a:lnTo>
                <a:lnTo>
                  <a:pt x="1427636" y="1901993"/>
                </a:lnTo>
                <a:lnTo>
                  <a:pt x="1439075" y="1901993"/>
                </a:lnTo>
                <a:lnTo>
                  <a:pt x="1450515" y="1901993"/>
                </a:lnTo>
                <a:lnTo>
                  <a:pt x="1461954" y="1901993"/>
                </a:lnTo>
                <a:lnTo>
                  <a:pt x="1473394" y="1901993"/>
                </a:lnTo>
                <a:lnTo>
                  <a:pt x="1484833" y="1901993"/>
                </a:lnTo>
                <a:lnTo>
                  <a:pt x="1496273" y="1901993"/>
                </a:lnTo>
                <a:lnTo>
                  <a:pt x="1507712" y="1901993"/>
                </a:lnTo>
                <a:lnTo>
                  <a:pt x="1519152" y="1901993"/>
                </a:lnTo>
                <a:lnTo>
                  <a:pt x="1530591" y="1901993"/>
                </a:lnTo>
                <a:lnTo>
                  <a:pt x="1542031" y="1901993"/>
                </a:lnTo>
                <a:lnTo>
                  <a:pt x="1553471" y="1901993"/>
                </a:lnTo>
                <a:lnTo>
                  <a:pt x="1564910" y="1901993"/>
                </a:lnTo>
                <a:lnTo>
                  <a:pt x="1576349" y="1901993"/>
                </a:lnTo>
                <a:lnTo>
                  <a:pt x="1587789" y="1901993"/>
                </a:lnTo>
                <a:lnTo>
                  <a:pt x="1599229" y="1901993"/>
                </a:lnTo>
                <a:lnTo>
                  <a:pt x="1610668" y="1901993"/>
                </a:lnTo>
                <a:lnTo>
                  <a:pt x="1622107" y="1901993"/>
                </a:lnTo>
                <a:lnTo>
                  <a:pt x="1633547" y="1901993"/>
                </a:lnTo>
                <a:lnTo>
                  <a:pt x="1644987" y="1901993"/>
                </a:lnTo>
                <a:lnTo>
                  <a:pt x="1656426" y="1901993"/>
                </a:lnTo>
                <a:lnTo>
                  <a:pt x="1667866" y="1901993"/>
                </a:lnTo>
                <a:lnTo>
                  <a:pt x="1679305" y="1901993"/>
                </a:lnTo>
                <a:lnTo>
                  <a:pt x="1690745" y="1901993"/>
                </a:lnTo>
                <a:lnTo>
                  <a:pt x="1702184" y="1901993"/>
                </a:lnTo>
                <a:lnTo>
                  <a:pt x="1713619" y="1901993"/>
                </a:lnTo>
                <a:lnTo>
                  <a:pt x="1725063" y="1901993"/>
                </a:lnTo>
                <a:lnTo>
                  <a:pt x="1736498" y="1901993"/>
                </a:lnTo>
                <a:lnTo>
                  <a:pt x="1747938" y="1901993"/>
                </a:lnTo>
                <a:lnTo>
                  <a:pt x="1759377" y="1901993"/>
                </a:lnTo>
                <a:lnTo>
                  <a:pt x="1770817" y="1901993"/>
                </a:lnTo>
                <a:lnTo>
                  <a:pt x="1782256" y="1901993"/>
                </a:lnTo>
                <a:lnTo>
                  <a:pt x="1793696" y="1901993"/>
                </a:lnTo>
                <a:lnTo>
                  <a:pt x="1805135" y="1901993"/>
                </a:lnTo>
                <a:lnTo>
                  <a:pt x="1816575" y="1901993"/>
                </a:lnTo>
                <a:lnTo>
                  <a:pt x="1828014" y="1901993"/>
                </a:lnTo>
                <a:lnTo>
                  <a:pt x="1839454" y="1901993"/>
                </a:lnTo>
                <a:lnTo>
                  <a:pt x="1850893" y="1901993"/>
                </a:lnTo>
                <a:lnTo>
                  <a:pt x="1862333" y="1901993"/>
                </a:lnTo>
                <a:lnTo>
                  <a:pt x="1873772" y="1901993"/>
                </a:lnTo>
                <a:lnTo>
                  <a:pt x="1885212" y="1901993"/>
                </a:lnTo>
                <a:lnTo>
                  <a:pt x="1896651" y="1901993"/>
                </a:lnTo>
                <a:lnTo>
                  <a:pt x="1908091" y="1901993"/>
                </a:lnTo>
                <a:lnTo>
                  <a:pt x="1919531" y="1901993"/>
                </a:lnTo>
                <a:lnTo>
                  <a:pt x="1930970" y="1901993"/>
                </a:lnTo>
                <a:lnTo>
                  <a:pt x="1942409" y="1901993"/>
                </a:lnTo>
                <a:lnTo>
                  <a:pt x="1953849" y="1901993"/>
                </a:lnTo>
                <a:lnTo>
                  <a:pt x="1965289" y="1901993"/>
                </a:lnTo>
                <a:lnTo>
                  <a:pt x="1976728" y="1901993"/>
                </a:lnTo>
                <a:lnTo>
                  <a:pt x="1988168" y="1901993"/>
                </a:lnTo>
                <a:lnTo>
                  <a:pt x="1999607" y="1901993"/>
                </a:lnTo>
                <a:lnTo>
                  <a:pt x="2011047" y="1901993"/>
                </a:lnTo>
                <a:lnTo>
                  <a:pt x="2022486" y="1901993"/>
                </a:lnTo>
                <a:lnTo>
                  <a:pt x="2033926" y="1901993"/>
                </a:lnTo>
                <a:lnTo>
                  <a:pt x="2045365" y="1901993"/>
                </a:lnTo>
                <a:lnTo>
                  <a:pt x="2056805" y="1901993"/>
                </a:lnTo>
                <a:lnTo>
                  <a:pt x="2068244" y="1901993"/>
                </a:lnTo>
                <a:lnTo>
                  <a:pt x="2079684" y="1901993"/>
                </a:lnTo>
                <a:lnTo>
                  <a:pt x="2091123" y="1901993"/>
                </a:lnTo>
                <a:lnTo>
                  <a:pt x="2102563" y="1901993"/>
                </a:lnTo>
                <a:lnTo>
                  <a:pt x="2114002" y="1901993"/>
                </a:lnTo>
                <a:lnTo>
                  <a:pt x="2125442" y="1901993"/>
                </a:lnTo>
                <a:lnTo>
                  <a:pt x="2136882" y="1901993"/>
                </a:lnTo>
                <a:lnTo>
                  <a:pt x="2148321" y="1901993"/>
                </a:lnTo>
                <a:lnTo>
                  <a:pt x="2159760" y="1901993"/>
                </a:lnTo>
                <a:lnTo>
                  <a:pt x="2171200" y="1901993"/>
                </a:lnTo>
                <a:lnTo>
                  <a:pt x="2182640" y="1901993"/>
                </a:lnTo>
                <a:lnTo>
                  <a:pt x="2194079" y="1901993"/>
                </a:lnTo>
                <a:lnTo>
                  <a:pt x="2205519" y="1901993"/>
                </a:lnTo>
                <a:lnTo>
                  <a:pt x="2216958" y="1901993"/>
                </a:lnTo>
                <a:lnTo>
                  <a:pt x="2228393" y="1901993"/>
                </a:lnTo>
                <a:lnTo>
                  <a:pt x="2239837" y="1901993"/>
                </a:lnTo>
                <a:lnTo>
                  <a:pt x="2251272" y="1901993"/>
                </a:lnTo>
                <a:lnTo>
                  <a:pt x="2262716" y="1901993"/>
                </a:lnTo>
                <a:lnTo>
                  <a:pt x="2274151" y="1901993"/>
                </a:lnTo>
                <a:lnTo>
                  <a:pt x="2285591" y="1901993"/>
                </a:lnTo>
                <a:lnTo>
                  <a:pt x="2297030" y="1901993"/>
                </a:lnTo>
                <a:lnTo>
                  <a:pt x="2308470" y="1901993"/>
                </a:lnTo>
                <a:lnTo>
                  <a:pt x="2319909" y="1901993"/>
                </a:lnTo>
                <a:lnTo>
                  <a:pt x="2331349" y="1901993"/>
                </a:lnTo>
                <a:lnTo>
                  <a:pt x="2342788" y="1901993"/>
                </a:lnTo>
                <a:lnTo>
                  <a:pt x="2354228" y="1901993"/>
                </a:lnTo>
                <a:lnTo>
                  <a:pt x="2365667" y="1901993"/>
                </a:lnTo>
                <a:lnTo>
                  <a:pt x="2377107" y="1901993"/>
                </a:lnTo>
                <a:lnTo>
                  <a:pt x="2388546" y="1901993"/>
                </a:lnTo>
                <a:lnTo>
                  <a:pt x="2399986" y="1901993"/>
                </a:lnTo>
                <a:lnTo>
                  <a:pt x="2411425" y="1901993"/>
                </a:lnTo>
                <a:lnTo>
                  <a:pt x="2422865" y="1901993"/>
                </a:lnTo>
                <a:lnTo>
                  <a:pt x="2434304" y="1901993"/>
                </a:lnTo>
                <a:lnTo>
                  <a:pt x="2445744" y="1901993"/>
                </a:lnTo>
                <a:lnTo>
                  <a:pt x="2457184" y="1901993"/>
                </a:lnTo>
                <a:lnTo>
                  <a:pt x="2468623" y="1901993"/>
                </a:lnTo>
                <a:lnTo>
                  <a:pt x="2480062" y="1901993"/>
                </a:lnTo>
                <a:lnTo>
                  <a:pt x="2491502" y="1901993"/>
                </a:lnTo>
                <a:lnTo>
                  <a:pt x="2502942" y="1901993"/>
                </a:lnTo>
                <a:lnTo>
                  <a:pt x="2514381" y="1901993"/>
                </a:lnTo>
                <a:lnTo>
                  <a:pt x="2525821" y="1901993"/>
                </a:lnTo>
                <a:lnTo>
                  <a:pt x="2537260" y="1901993"/>
                </a:lnTo>
                <a:lnTo>
                  <a:pt x="2548700" y="1901993"/>
                </a:lnTo>
                <a:lnTo>
                  <a:pt x="2560139" y="1901993"/>
                </a:lnTo>
                <a:lnTo>
                  <a:pt x="2571579" y="1901993"/>
                </a:lnTo>
                <a:lnTo>
                  <a:pt x="2583018" y="1901993"/>
                </a:lnTo>
                <a:lnTo>
                  <a:pt x="2594458" y="1901993"/>
                </a:lnTo>
                <a:lnTo>
                  <a:pt x="2605897" y="1901993"/>
                </a:lnTo>
                <a:lnTo>
                  <a:pt x="2617337" y="1901993"/>
                </a:lnTo>
                <a:lnTo>
                  <a:pt x="2628776" y="1901993"/>
                </a:lnTo>
                <a:lnTo>
                  <a:pt x="2640216" y="1901993"/>
                </a:lnTo>
                <a:lnTo>
                  <a:pt x="2651655" y="1901993"/>
                </a:lnTo>
                <a:lnTo>
                  <a:pt x="2663095" y="1901993"/>
                </a:lnTo>
                <a:lnTo>
                  <a:pt x="2674535" y="1901993"/>
                </a:lnTo>
                <a:lnTo>
                  <a:pt x="2685974" y="1901993"/>
                </a:lnTo>
                <a:lnTo>
                  <a:pt x="2697413" y="1901993"/>
                </a:lnTo>
                <a:lnTo>
                  <a:pt x="2708853" y="1901993"/>
                </a:lnTo>
                <a:lnTo>
                  <a:pt x="2720293" y="1901993"/>
                </a:lnTo>
                <a:lnTo>
                  <a:pt x="2731727" y="1901993"/>
                </a:lnTo>
                <a:lnTo>
                  <a:pt x="2743172" y="1901993"/>
                </a:lnTo>
                <a:lnTo>
                  <a:pt x="2754611" y="1901993"/>
                </a:lnTo>
                <a:lnTo>
                  <a:pt x="2766046" y="1901993"/>
                </a:lnTo>
                <a:lnTo>
                  <a:pt x="2777490" y="1901993"/>
                </a:lnTo>
                <a:lnTo>
                  <a:pt x="2788925" y="1901993"/>
                </a:lnTo>
                <a:lnTo>
                  <a:pt x="2800364" y="1901993"/>
                </a:lnTo>
                <a:lnTo>
                  <a:pt x="2811804" y="1901993"/>
                </a:lnTo>
                <a:lnTo>
                  <a:pt x="2823243" y="1901993"/>
                </a:lnTo>
                <a:lnTo>
                  <a:pt x="2834683" y="1901993"/>
                </a:lnTo>
                <a:lnTo>
                  <a:pt x="2846123" y="1901993"/>
                </a:lnTo>
                <a:lnTo>
                  <a:pt x="2857562" y="1901993"/>
                </a:lnTo>
                <a:lnTo>
                  <a:pt x="2869001" y="1901993"/>
                </a:lnTo>
                <a:lnTo>
                  <a:pt x="2880441" y="1901993"/>
                </a:lnTo>
                <a:lnTo>
                  <a:pt x="2891881" y="1901993"/>
                </a:lnTo>
                <a:lnTo>
                  <a:pt x="2903320" y="1901993"/>
                </a:lnTo>
                <a:lnTo>
                  <a:pt x="2914760" y="1901993"/>
                </a:lnTo>
                <a:lnTo>
                  <a:pt x="2926199" y="1901993"/>
                </a:lnTo>
                <a:lnTo>
                  <a:pt x="2937639" y="1901993"/>
                </a:lnTo>
                <a:lnTo>
                  <a:pt x="2949078" y="1901993"/>
                </a:lnTo>
                <a:lnTo>
                  <a:pt x="2960518" y="1901993"/>
                </a:lnTo>
                <a:lnTo>
                  <a:pt x="2971957" y="1901993"/>
                </a:lnTo>
                <a:lnTo>
                  <a:pt x="2983397" y="1901993"/>
                </a:lnTo>
                <a:lnTo>
                  <a:pt x="2994837" y="1901993"/>
                </a:lnTo>
                <a:lnTo>
                  <a:pt x="3006276" y="1901993"/>
                </a:lnTo>
                <a:lnTo>
                  <a:pt x="3017715" y="1901993"/>
                </a:lnTo>
                <a:lnTo>
                  <a:pt x="3029155" y="1901993"/>
                </a:lnTo>
                <a:lnTo>
                  <a:pt x="3040594" y="1901993"/>
                </a:lnTo>
                <a:lnTo>
                  <a:pt x="3052034" y="1901993"/>
                </a:lnTo>
                <a:lnTo>
                  <a:pt x="3063474" y="1901993"/>
                </a:lnTo>
                <a:lnTo>
                  <a:pt x="3074913" y="1901993"/>
                </a:lnTo>
                <a:lnTo>
                  <a:pt x="3086352" y="1901993"/>
                </a:lnTo>
                <a:lnTo>
                  <a:pt x="3097792" y="1901993"/>
                </a:lnTo>
                <a:lnTo>
                  <a:pt x="3109232" y="1901993"/>
                </a:lnTo>
                <a:lnTo>
                  <a:pt x="3120671" y="1901993"/>
                </a:lnTo>
                <a:lnTo>
                  <a:pt x="3132111" y="1901993"/>
                </a:lnTo>
                <a:lnTo>
                  <a:pt x="3143550" y="1901993"/>
                </a:lnTo>
                <a:lnTo>
                  <a:pt x="3154990" y="1901993"/>
                </a:lnTo>
                <a:lnTo>
                  <a:pt x="3166429" y="1901993"/>
                </a:lnTo>
                <a:lnTo>
                  <a:pt x="3177869" y="1901993"/>
                </a:lnTo>
                <a:lnTo>
                  <a:pt x="3189308" y="1901993"/>
                </a:lnTo>
                <a:lnTo>
                  <a:pt x="3200748" y="1901993"/>
                </a:lnTo>
                <a:lnTo>
                  <a:pt x="3212187" y="1901993"/>
                </a:lnTo>
                <a:lnTo>
                  <a:pt x="3223627" y="1901993"/>
                </a:lnTo>
                <a:lnTo>
                  <a:pt x="3235066" y="1901993"/>
                </a:lnTo>
                <a:lnTo>
                  <a:pt x="3246501" y="1901993"/>
                </a:lnTo>
                <a:lnTo>
                  <a:pt x="3257945" y="1901993"/>
                </a:lnTo>
                <a:lnTo>
                  <a:pt x="3269385" y="1901993"/>
                </a:lnTo>
                <a:lnTo>
                  <a:pt x="3280825" y="1901993"/>
                </a:lnTo>
                <a:lnTo>
                  <a:pt x="3292264" y="1901993"/>
                </a:lnTo>
                <a:lnTo>
                  <a:pt x="3303699" y="1901993"/>
                </a:lnTo>
                <a:lnTo>
                  <a:pt x="3315143" y="1901993"/>
                </a:lnTo>
                <a:lnTo>
                  <a:pt x="3326578" y="1901993"/>
                </a:lnTo>
                <a:lnTo>
                  <a:pt x="3338017" y="1901993"/>
                </a:lnTo>
                <a:lnTo>
                  <a:pt x="3349457" y="1901993"/>
                </a:lnTo>
                <a:lnTo>
                  <a:pt x="3360896" y="1901993"/>
                </a:lnTo>
                <a:lnTo>
                  <a:pt x="3372336" y="1901993"/>
                </a:lnTo>
                <a:lnTo>
                  <a:pt x="3383776" y="1901993"/>
                </a:lnTo>
                <a:lnTo>
                  <a:pt x="3395215" y="1901993"/>
                </a:lnTo>
                <a:lnTo>
                  <a:pt x="3406654" y="1901993"/>
                </a:lnTo>
                <a:lnTo>
                  <a:pt x="3418094" y="1901993"/>
                </a:lnTo>
                <a:lnTo>
                  <a:pt x="3429534" y="1901993"/>
                </a:lnTo>
                <a:lnTo>
                  <a:pt x="3440973" y="1901993"/>
                </a:lnTo>
                <a:lnTo>
                  <a:pt x="3452413" y="1901993"/>
                </a:lnTo>
                <a:lnTo>
                  <a:pt x="3463852" y="1901993"/>
                </a:lnTo>
                <a:lnTo>
                  <a:pt x="3475292" y="1901993"/>
                </a:lnTo>
                <a:lnTo>
                  <a:pt x="3486731" y="1901993"/>
                </a:lnTo>
                <a:lnTo>
                  <a:pt x="3498171" y="1901993"/>
                </a:lnTo>
                <a:lnTo>
                  <a:pt x="3509610" y="1901993"/>
                </a:lnTo>
                <a:lnTo>
                  <a:pt x="3521050" y="1901993"/>
                </a:lnTo>
                <a:lnTo>
                  <a:pt x="3532489" y="1901993"/>
                </a:lnTo>
                <a:lnTo>
                  <a:pt x="3543929" y="1901993"/>
                </a:lnTo>
                <a:lnTo>
                  <a:pt x="3555368" y="1901993"/>
                </a:lnTo>
                <a:lnTo>
                  <a:pt x="3566808" y="1901993"/>
                </a:lnTo>
                <a:lnTo>
                  <a:pt x="3578247" y="1901993"/>
                </a:lnTo>
                <a:lnTo>
                  <a:pt x="3589687" y="1901993"/>
                </a:lnTo>
                <a:lnTo>
                  <a:pt x="3601127" y="1901993"/>
                </a:lnTo>
                <a:lnTo>
                  <a:pt x="3612566" y="1901993"/>
                </a:lnTo>
                <a:lnTo>
                  <a:pt x="3624005" y="1901993"/>
                </a:lnTo>
                <a:lnTo>
                  <a:pt x="3635445" y="1901993"/>
                </a:lnTo>
                <a:lnTo>
                  <a:pt x="3646885" y="1901993"/>
                </a:lnTo>
                <a:lnTo>
                  <a:pt x="3658324" y="1901993"/>
                </a:lnTo>
                <a:lnTo>
                  <a:pt x="3669764" y="1901993"/>
                </a:lnTo>
                <a:lnTo>
                  <a:pt x="3681203" y="1901993"/>
                </a:lnTo>
                <a:lnTo>
                  <a:pt x="3692643" y="1901993"/>
                </a:lnTo>
                <a:lnTo>
                  <a:pt x="3704082" y="1901993"/>
                </a:lnTo>
                <a:lnTo>
                  <a:pt x="3715522" y="1901993"/>
                </a:lnTo>
                <a:lnTo>
                  <a:pt x="3726961" y="1901993"/>
                </a:lnTo>
                <a:lnTo>
                  <a:pt x="3738401" y="1901993"/>
                </a:lnTo>
                <a:lnTo>
                  <a:pt x="3749840" y="1901993"/>
                </a:lnTo>
                <a:lnTo>
                  <a:pt x="3761280" y="1901993"/>
                </a:lnTo>
                <a:lnTo>
                  <a:pt x="3772719" y="1901993"/>
                </a:lnTo>
                <a:lnTo>
                  <a:pt x="3784154" y="1901993"/>
                </a:lnTo>
                <a:lnTo>
                  <a:pt x="3795598" y="1901993"/>
                </a:lnTo>
                <a:lnTo>
                  <a:pt x="3807033" y="1901993"/>
                </a:lnTo>
                <a:lnTo>
                  <a:pt x="3818473" y="1901993"/>
                </a:lnTo>
                <a:lnTo>
                  <a:pt x="3829917" y="1901993"/>
                </a:lnTo>
                <a:lnTo>
                  <a:pt x="3841352" y="1901993"/>
                </a:lnTo>
                <a:lnTo>
                  <a:pt x="3852791" y="1901993"/>
                </a:lnTo>
                <a:lnTo>
                  <a:pt x="3864231" y="1901993"/>
                </a:lnTo>
                <a:lnTo>
                  <a:pt x="3875670" y="1901993"/>
                </a:lnTo>
                <a:lnTo>
                  <a:pt x="3887110" y="1901993"/>
                </a:lnTo>
                <a:lnTo>
                  <a:pt x="3898549" y="1901993"/>
                </a:lnTo>
                <a:lnTo>
                  <a:pt x="3909989" y="1901993"/>
                </a:lnTo>
                <a:lnTo>
                  <a:pt x="3921447" y="1901993"/>
                </a:lnTo>
                <a:lnTo>
                  <a:pt x="3932878" y="1901993"/>
                </a:lnTo>
                <a:lnTo>
                  <a:pt x="3944307" y="1901993"/>
                </a:lnTo>
                <a:lnTo>
                  <a:pt x="3955737" y="1901993"/>
                </a:lnTo>
                <a:lnTo>
                  <a:pt x="3967167" y="1901993"/>
                </a:lnTo>
                <a:lnTo>
                  <a:pt x="3978645" y="1901993"/>
                </a:lnTo>
                <a:lnTo>
                  <a:pt x="3990075" y="1901993"/>
                </a:lnTo>
                <a:lnTo>
                  <a:pt x="4001505" y="1901993"/>
                </a:lnTo>
                <a:lnTo>
                  <a:pt x="4012935" y="1901993"/>
                </a:lnTo>
                <a:lnTo>
                  <a:pt x="4024365" y="1901993"/>
                </a:lnTo>
                <a:lnTo>
                  <a:pt x="4035843" y="1901993"/>
                </a:lnTo>
                <a:lnTo>
                  <a:pt x="4047273" y="1901993"/>
                </a:lnTo>
                <a:lnTo>
                  <a:pt x="4058702" y="1901993"/>
                </a:lnTo>
                <a:lnTo>
                  <a:pt x="4070133" y="1901993"/>
                </a:lnTo>
                <a:lnTo>
                  <a:pt x="4081563" y="1901993"/>
                </a:lnTo>
                <a:lnTo>
                  <a:pt x="4093040" y="1901993"/>
                </a:lnTo>
                <a:lnTo>
                  <a:pt x="4104471" y="1901993"/>
                </a:lnTo>
                <a:lnTo>
                  <a:pt x="4115900" y="1901993"/>
                </a:lnTo>
                <a:lnTo>
                  <a:pt x="4127330" y="1901993"/>
                </a:lnTo>
                <a:lnTo>
                  <a:pt x="4138760" y="1901993"/>
                </a:lnTo>
                <a:lnTo>
                  <a:pt x="4150238" y="1901993"/>
                </a:lnTo>
                <a:lnTo>
                  <a:pt x="4161668" y="1901993"/>
                </a:lnTo>
                <a:lnTo>
                  <a:pt x="4173098" y="1901993"/>
                </a:lnTo>
                <a:lnTo>
                  <a:pt x="4184528" y="1901993"/>
                </a:lnTo>
                <a:lnTo>
                  <a:pt x="4195958" y="1901993"/>
                </a:lnTo>
                <a:lnTo>
                  <a:pt x="4207436" y="1901993"/>
                </a:lnTo>
                <a:lnTo>
                  <a:pt x="4218865" y="1901993"/>
                </a:lnTo>
                <a:lnTo>
                  <a:pt x="4230296" y="1901993"/>
                </a:lnTo>
                <a:lnTo>
                  <a:pt x="4241726" y="1901993"/>
                </a:lnTo>
                <a:lnTo>
                  <a:pt x="4253156" y="1901993"/>
                </a:lnTo>
                <a:lnTo>
                  <a:pt x="4264634" y="1901993"/>
                </a:lnTo>
                <a:lnTo>
                  <a:pt x="4276063" y="1901993"/>
                </a:lnTo>
                <a:lnTo>
                  <a:pt x="4287493" y="1901993"/>
                </a:lnTo>
                <a:lnTo>
                  <a:pt x="4298923" y="1901993"/>
                </a:lnTo>
                <a:lnTo>
                  <a:pt x="4310353" y="1901993"/>
                </a:lnTo>
                <a:lnTo>
                  <a:pt x="4321831" y="1901993"/>
                </a:lnTo>
                <a:lnTo>
                  <a:pt x="4333261" y="1901993"/>
                </a:lnTo>
                <a:lnTo>
                  <a:pt x="4344691" y="1901993"/>
                </a:lnTo>
                <a:lnTo>
                  <a:pt x="4356121" y="1901993"/>
                </a:lnTo>
                <a:lnTo>
                  <a:pt x="4367551" y="1901993"/>
                </a:lnTo>
                <a:lnTo>
                  <a:pt x="4379028" y="1901993"/>
                </a:lnTo>
                <a:lnTo>
                  <a:pt x="4390458" y="1901993"/>
                </a:lnTo>
                <a:lnTo>
                  <a:pt x="4401889" y="1901993"/>
                </a:lnTo>
                <a:lnTo>
                  <a:pt x="4413319" y="1901993"/>
                </a:lnTo>
                <a:lnTo>
                  <a:pt x="4424749" y="1901993"/>
                </a:lnTo>
                <a:lnTo>
                  <a:pt x="4436226" y="1901993"/>
                </a:lnTo>
                <a:lnTo>
                  <a:pt x="4447656" y="1901993"/>
                </a:lnTo>
                <a:lnTo>
                  <a:pt x="4459086" y="1901993"/>
                </a:lnTo>
                <a:lnTo>
                  <a:pt x="4470516" y="1901993"/>
                </a:lnTo>
                <a:lnTo>
                  <a:pt x="4481946" y="1901993"/>
                </a:lnTo>
                <a:lnTo>
                  <a:pt x="4493424" y="1901993"/>
                </a:lnTo>
                <a:lnTo>
                  <a:pt x="4504854" y="1901993"/>
                </a:lnTo>
                <a:lnTo>
                  <a:pt x="4516284" y="1901993"/>
                </a:lnTo>
                <a:lnTo>
                  <a:pt x="4527714" y="1901993"/>
                </a:lnTo>
                <a:lnTo>
                  <a:pt x="4539144" y="1901993"/>
                </a:lnTo>
                <a:lnTo>
                  <a:pt x="4550621" y="1901993"/>
                </a:lnTo>
                <a:lnTo>
                  <a:pt x="4562051" y="1901993"/>
                </a:lnTo>
                <a:lnTo>
                  <a:pt x="4573482" y="1901993"/>
                </a:lnTo>
                <a:lnTo>
                  <a:pt x="4584912" y="1901993"/>
                </a:lnTo>
                <a:lnTo>
                  <a:pt x="4596341" y="1901993"/>
                </a:lnTo>
                <a:lnTo>
                  <a:pt x="4607771" y="1901993"/>
                </a:lnTo>
                <a:lnTo>
                  <a:pt x="4619249" y="1901993"/>
                </a:lnTo>
                <a:lnTo>
                  <a:pt x="4630679" y="1901993"/>
                </a:lnTo>
                <a:lnTo>
                  <a:pt x="4642109" y="1901993"/>
                </a:lnTo>
                <a:lnTo>
                  <a:pt x="4653539" y="1901993"/>
                </a:lnTo>
                <a:lnTo>
                  <a:pt x="4664969" y="1901993"/>
                </a:lnTo>
                <a:lnTo>
                  <a:pt x="4676447" y="1901993"/>
                </a:lnTo>
                <a:lnTo>
                  <a:pt x="4687877" y="1901993"/>
                </a:lnTo>
                <a:lnTo>
                  <a:pt x="4699306" y="1901993"/>
                </a:lnTo>
                <a:lnTo>
                  <a:pt x="4710737" y="1901993"/>
                </a:lnTo>
                <a:lnTo>
                  <a:pt x="4722167" y="1901993"/>
                </a:lnTo>
                <a:lnTo>
                  <a:pt x="4733644" y="1901993"/>
                </a:lnTo>
                <a:lnTo>
                  <a:pt x="4745075" y="1901993"/>
                </a:lnTo>
                <a:lnTo>
                  <a:pt x="4756504" y="1901993"/>
                </a:lnTo>
                <a:lnTo>
                  <a:pt x="4767934" y="1901993"/>
                </a:lnTo>
                <a:lnTo>
                  <a:pt x="4779364" y="1901993"/>
                </a:lnTo>
                <a:lnTo>
                  <a:pt x="4790842" y="1901993"/>
                </a:lnTo>
                <a:lnTo>
                  <a:pt x="4802272" y="1901993"/>
                </a:lnTo>
                <a:lnTo>
                  <a:pt x="4813702" y="1901993"/>
                </a:lnTo>
                <a:lnTo>
                  <a:pt x="4825132" y="1901993"/>
                </a:lnTo>
                <a:lnTo>
                  <a:pt x="4836562" y="1901993"/>
                </a:lnTo>
                <a:lnTo>
                  <a:pt x="4848040" y="1901993"/>
                </a:lnTo>
                <a:lnTo>
                  <a:pt x="4859469" y="1901993"/>
                </a:lnTo>
                <a:lnTo>
                  <a:pt x="4870899" y="1901993"/>
                </a:lnTo>
                <a:lnTo>
                  <a:pt x="4882330" y="1901993"/>
                </a:lnTo>
                <a:lnTo>
                  <a:pt x="4893760" y="1901993"/>
                </a:lnTo>
                <a:lnTo>
                  <a:pt x="4905237" y="1901993"/>
                </a:lnTo>
                <a:lnTo>
                  <a:pt x="4916667" y="1901993"/>
                </a:lnTo>
                <a:lnTo>
                  <a:pt x="4928097" y="1901993"/>
                </a:lnTo>
                <a:lnTo>
                  <a:pt x="4939527" y="1901993"/>
                </a:lnTo>
                <a:lnTo>
                  <a:pt x="4950957" y="1901993"/>
                </a:lnTo>
                <a:lnTo>
                  <a:pt x="4962435" y="1901993"/>
                </a:lnTo>
                <a:lnTo>
                  <a:pt x="4973865" y="1901993"/>
                </a:lnTo>
                <a:lnTo>
                  <a:pt x="4985295" y="1901993"/>
                </a:lnTo>
                <a:lnTo>
                  <a:pt x="4996725" y="1901993"/>
                </a:lnTo>
                <a:lnTo>
                  <a:pt x="5008155" y="1901993"/>
                </a:lnTo>
                <a:lnTo>
                  <a:pt x="5019632" y="1901993"/>
                </a:lnTo>
                <a:lnTo>
                  <a:pt x="5031062" y="1901993"/>
                </a:lnTo>
                <a:lnTo>
                  <a:pt x="5042492" y="1901993"/>
                </a:lnTo>
                <a:lnTo>
                  <a:pt x="5053923" y="1901993"/>
                </a:lnTo>
                <a:lnTo>
                  <a:pt x="5065353" y="1901993"/>
                </a:lnTo>
                <a:lnTo>
                  <a:pt x="5076830" y="1901993"/>
                </a:lnTo>
                <a:lnTo>
                  <a:pt x="5088260" y="1901993"/>
                </a:lnTo>
                <a:lnTo>
                  <a:pt x="5099690" y="1901993"/>
                </a:lnTo>
                <a:lnTo>
                  <a:pt x="5111120" y="1901993"/>
                </a:lnTo>
                <a:lnTo>
                  <a:pt x="5122550" y="1901993"/>
                </a:lnTo>
                <a:lnTo>
                  <a:pt x="5134028" y="1901993"/>
                </a:lnTo>
                <a:lnTo>
                  <a:pt x="5145458" y="1901993"/>
                </a:lnTo>
                <a:lnTo>
                  <a:pt x="5156888" y="1901993"/>
                </a:lnTo>
                <a:lnTo>
                  <a:pt x="5168318" y="1901993"/>
                </a:lnTo>
                <a:lnTo>
                  <a:pt x="5179747" y="1901993"/>
                </a:lnTo>
                <a:lnTo>
                  <a:pt x="5191225" y="1901993"/>
                </a:lnTo>
                <a:lnTo>
                  <a:pt x="5202655" y="1901993"/>
                </a:lnTo>
                <a:lnTo>
                  <a:pt x="5214085" y="1901993"/>
                </a:lnTo>
                <a:lnTo>
                  <a:pt x="5225515" y="1901993"/>
                </a:lnTo>
                <a:lnTo>
                  <a:pt x="5236945" y="1901993"/>
                </a:lnTo>
                <a:lnTo>
                  <a:pt x="5248423" y="1901993"/>
                </a:lnTo>
                <a:lnTo>
                  <a:pt x="5259853" y="1901993"/>
                </a:lnTo>
                <a:lnTo>
                  <a:pt x="5271283" y="1901993"/>
                </a:lnTo>
                <a:lnTo>
                  <a:pt x="5282713" y="1901993"/>
                </a:lnTo>
                <a:lnTo>
                  <a:pt x="5294143" y="1901993"/>
                </a:lnTo>
                <a:lnTo>
                  <a:pt x="5305621" y="1901993"/>
                </a:lnTo>
                <a:lnTo>
                  <a:pt x="5317051" y="1901993"/>
                </a:lnTo>
                <a:lnTo>
                  <a:pt x="5328481" y="1901993"/>
                </a:lnTo>
                <a:lnTo>
                  <a:pt x="5339910" y="1901993"/>
                </a:lnTo>
                <a:lnTo>
                  <a:pt x="5351340" y="1901993"/>
                </a:lnTo>
                <a:lnTo>
                  <a:pt x="5362818" y="1901993"/>
                </a:lnTo>
                <a:lnTo>
                  <a:pt x="5374248" y="1901993"/>
                </a:lnTo>
                <a:lnTo>
                  <a:pt x="5385678" y="1901993"/>
                </a:lnTo>
                <a:lnTo>
                  <a:pt x="5397108" y="1901993"/>
                </a:lnTo>
                <a:lnTo>
                  <a:pt x="5408538" y="1901993"/>
                </a:lnTo>
                <a:lnTo>
                  <a:pt x="5420016" y="1901993"/>
                </a:lnTo>
                <a:lnTo>
                  <a:pt x="5431446" y="1901993"/>
                </a:lnTo>
                <a:lnTo>
                  <a:pt x="5442876" y="1901993"/>
                </a:lnTo>
                <a:lnTo>
                  <a:pt x="5454306" y="1901993"/>
                </a:lnTo>
                <a:lnTo>
                  <a:pt x="5465736" y="1901993"/>
                </a:lnTo>
                <a:lnTo>
                  <a:pt x="5477214" y="1901993"/>
                </a:lnTo>
                <a:lnTo>
                  <a:pt x="5488643" y="1901993"/>
                </a:lnTo>
                <a:lnTo>
                  <a:pt x="5500073" y="1901993"/>
                </a:lnTo>
                <a:lnTo>
                  <a:pt x="5511503" y="1901993"/>
                </a:lnTo>
                <a:lnTo>
                  <a:pt x="5522933" y="1901993"/>
                </a:lnTo>
                <a:lnTo>
                  <a:pt x="5534411" y="1901993"/>
                </a:lnTo>
                <a:lnTo>
                  <a:pt x="5545841" y="1901993"/>
                </a:lnTo>
                <a:lnTo>
                  <a:pt x="5557271" y="1901993"/>
                </a:lnTo>
                <a:lnTo>
                  <a:pt x="5568701" y="1901993"/>
                </a:lnTo>
                <a:lnTo>
                  <a:pt x="5580131" y="1901993"/>
                </a:lnTo>
                <a:lnTo>
                  <a:pt x="5591609" y="1901993"/>
                </a:lnTo>
                <a:lnTo>
                  <a:pt x="5603038" y="1901993"/>
                </a:lnTo>
                <a:lnTo>
                  <a:pt x="5614469" y="1901993"/>
                </a:lnTo>
                <a:lnTo>
                  <a:pt x="5625899" y="1901993"/>
                </a:lnTo>
                <a:lnTo>
                  <a:pt x="5637329" y="1901993"/>
                </a:lnTo>
                <a:lnTo>
                  <a:pt x="5648759" y="1901993"/>
                </a:lnTo>
                <a:lnTo>
                  <a:pt x="5660236" y="1901993"/>
                </a:lnTo>
                <a:lnTo>
                  <a:pt x="5671666" y="1901993"/>
                </a:lnTo>
                <a:lnTo>
                  <a:pt x="5683096" y="1901993"/>
                </a:lnTo>
                <a:lnTo>
                  <a:pt x="5694526" y="1901993"/>
                </a:lnTo>
                <a:lnTo>
                  <a:pt x="5705956" y="1901993"/>
                </a:lnTo>
                <a:lnTo>
                  <a:pt x="5717434" y="1901993"/>
                </a:lnTo>
                <a:lnTo>
                  <a:pt x="5728864" y="1901993"/>
                </a:lnTo>
                <a:lnTo>
                  <a:pt x="5740294" y="1901993"/>
                </a:lnTo>
                <a:lnTo>
                  <a:pt x="5751724" y="1901993"/>
                </a:lnTo>
                <a:lnTo>
                  <a:pt x="5763154" y="1901993"/>
                </a:lnTo>
                <a:lnTo>
                  <a:pt x="5774631" y="1901993"/>
                </a:lnTo>
                <a:lnTo>
                  <a:pt x="5786062" y="1901993"/>
                </a:lnTo>
                <a:lnTo>
                  <a:pt x="5797492" y="1901993"/>
                </a:lnTo>
                <a:lnTo>
                  <a:pt x="5808921" y="1901993"/>
                </a:lnTo>
                <a:lnTo>
                  <a:pt x="5820351" y="1901993"/>
                </a:lnTo>
                <a:lnTo>
                  <a:pt x="5831829" y="1901993"/>
                </a:lnTo>
                <a:lnTo>
                  <a:pt x="5843259" y="1901993"/>
                </a:lnTo>
                <a:lnTo>
                  <a:pt x="5854689" y="1901993"/>
                </a:lnTo>
                <a:lnTo>
                  <a:pt x="5866119" y="1901993"/>
                </a:lnTo>
                <a:lnTo>
                  <a:pt x="5877549" y="1901993"/>
                </a:lnTo>
                <a:lnTo>
                  <a:pt x="5889027" y="1901993"/>
                </a:lnTo>
                <a:lnTo>
                  <a:pt x="5900457" y="1901993"/>
                </a:lnTo>
                <a:lnTo>
                  <a:pt x="5911887" y="1901993"/>
                </a:lnTo>
                <a:lnTo>
                  <a:pt x="5923317" y="1901993"/>
                </a:lnTo>
                <a:lnTo>
                  <a:pt x="5934747" y="1901993"/>
                </a:lnTo>
                <a:lnTo>
                  <a:pt x="5946225" y="1901993"/>
                </a:lnTo>
                <a:lnTo>
                  <a:pt x="5957655" y="1901993"/>
                </a:lnTo>
                <a:lnTo>
                  <a:pt x="5969084" y="1901993"/>
                </a:lnTo>
                <a:lnTo>
                  <a:pt x="5980514" y="1901993"/>
                </a:lnTo>
                <a:lnTo>
                  <a:pt x="5991944" y="1901993"/>
                </a:lnTo>
                <a:lnTo>
                  <a:pt x="6003422" y="1901993"/>
                </a:lnTo>
                <a:lnTo>
                  <a:pt x="6014852" y="1901993"/>
                </a:lnTo>
                <a:lnTo>
                  <a:pt x="6026282" y="1901993"/>
                </a:lnTo>
                <a:lnTo>
                  <a:pt x="6037712" y="1901993"/>
                </a:lnTo>
                <a:lnTo>
                  <a:pt x="6049142" y="1901993"/>
                </a:lnTo>
                <a:lnTo>
                  <a:pt x="6060620" y="1901993"/>
                </a:lnTo>
                <a:lnTo>
                  <a:pt x="6072049" y="1901993"/>
                </a:lnTo>
                <a:lnTo>
                  <a:pt x="6083480" y="1901993"/>
                </a:lnTo>
                <a:lnTo>
                  <a:pt x="6094910" y="1901993"/>
                </a:lnTo>
                <a:lnTo>
                  <a:pt x="6106340" y="1901993"/>
                </a:lnTo>
                <a:lnTo>
                  <a:pt x="6117818" y="1901993"/>
                </a:lnTo>
                <a:lnTo>
                  <a:pt x="6129247" y="1901993"/>
                </a:lnTo>
                <a:lnTo>
                  <a:pt x="6140677" y="1901993"/>
                </a:lnTo>
                <a:lnTo>
                  <a:pt x="6152107" y="1901993"/>
                </a:lnTo>
                <a:lnTo>
                  <a:pt x="6163537" y="1901993"/>
                </a:lnTo>
                <a:lnTo>
                  <a:pt x="6175015" y="1901993"/>
                </a:lnTo>
                <a:lnTo>
                  <a:pt x="6186445" y="1901993"/>
                </a:lnTo>
                <a:lnTo>
                  <a:pt x="6197875" y="1901993"/>
                </a:lnTo>
                <a:lnTo>
                  <a:pt x="6209305" y="1901993"/>
                </a:lnTo>
                <a:lnTo>
                  <a:pt x="6220735" y="1901993"/>
                </a:lnTo>
                <a:lnTo>
                  <a:pt x="6232212" y="1901993"/>
                </a:lnTo>
                <a:lnTo>
                  <a:pt x="6243642" y="1901993"/>
                </a:lnTo>
                <a:lnTo>
                  <a:pt x="6255073" y="1901993"/>
                </a:lnTo>
                <a:lnTo>
                  <a:pt x="6266503" y="1901993"/>
                </a:lnTo>
                <a:lnTo>
                  <a:pt x="6277933" y="1901993"/>
                </a:lnTo>
                <a:lnTo>
                  <a:pt x="6289410" y="1901993"/>
                </a:lnTo>
                <a:lnTo>
                  <a:pt x="6300840" y="1901993"/>
                </a:lnTo>
                <a:lnTo>
                  <a:pt x="6312270" y="1901993"/>
                </a:lnTo>
                <a:lnTo>
                  <a:pt x="6323700" y="1901993"/>
                </a:lnTo>
                <a:lnTo>
                  <a:pt x="6335130" y="1901993"/>
                </a:lnTo>
                <a:lnTo>
                  <a:pt x="6346608" y="1901993"/>
                </a:lnTo>
                <a:lnTo>
                  <a:pt x="6358038" y="1901993"/>
                </a:lnTo>
                <a:lnTo>
                  <a:pt x="6369468" y="1901993"/>
                </a:lnTo>
                <a:lnTo>
                  <a:pt x="6380898" y="1901993"/>
                </a:lnTo>
                <a:lnTo>
                  <a:pt x="6392328" y="1901993"/>
                </a:lnTo>
                <a:lnTo>
                  <a:pt x="6403805" y="1901993"/>
                </a:lnTo>
                <a:lnTo>
                  <a:pt x="6415235" y="1901993"/>
                </a:lnTo>
                <a:lnTo>
                  <a:pt x="6426666" y="1901993"/>
                </a:lnTo>
                <a:lnTo>
                  <a:pt x="6438096" y="1901993"/>
                </a:lnTo>
                <a:lnTo>
                  <a:pt x="6449525" y="1901993"/>
                </a:lnTo>
                <a:lnTo>
                  <a:pt x="6461003" y="1901993"/>
                </a:lnTo>
                <a:lnTo>
                  <a:pt x="6472433" y="1901993"/>
                </a:lnTo>
                <a:lnTo>
                  <a:pt x="6483863" y="1901993"/>
                </a:lnTo>
                <a:lnTo>
                  <a:pt x="6495293" y="1901993"/>
                </a:lnTo>
                <a:lnTo>
                  <a:pt x="6506723" y="1901993"/>
                </a:lnTo>
                <a:lnTo>
                  <a:pt x="6518201" y="1901993"/>
                </a:lnTo>
                <a:lnTo>
                  <a:pt x="6529631" y="1901993"/>
                </a:lnTo>
                <a:lnTo>
                  <a:pt x="6541061" y="1901993"/>
                </a:lnTo>
                <a:lnTo>
                  <a:pt x="6552490" y="1901993"/>
                </a:lnTo>
                <a:lnTo>
                  <a:pt x="6563921" y="1901993"/>
                </a:lnTo>
                <a:lnTo>
                  <a:pt x="6575398" y="1901993"/>
                </a:lnTo>
                <a:lnTo>
                  <a:pt x="6586828" y="1901993"/>
                </a:lnTo>
                <a:lnTo>
                  <a:pt x="6598259" y="1901993"/>
                </a:lnTo>
                <a:lnTo>
                  <a:pt x="6609688" y="1901993"/>
                </a:lnTo>
                <a:lnTo>
                  <a:pt x="6621118" y="1901993"/>
                </a:lnTo>
                <a:lnTo>
                  <a:pt x="6632596" y="1901993"/>
                </a:lnTo>
                <a:lnTo>
                  <a:pt x="6644026" y="1901993"/>
                </a:lnTo>
                <a:lnTo>
                  <a:pt x="6655456" y="1901993"/>
                </a:lnTo>
                <a:lnTo>
                  <a:pt x="6666886" y="1901993"/>
                </a:lnTo>
                <a:lnTo>
                  <a:pt x="6678316" y="1901993"/>
                </a:lnTo>
                <a:lnTo>
                  <a:pt x="6689794" y="1901993"/>
                </a:lnTo>
                <a:lnTo>
                  <a:pt x="6701224" y="1901993"/>
                </a:lnTo>
                <a:lnTo>
                  <a:pt x="6712653" y="1901993"/>
                </a:lnTo>
                <a:lnTo>
                  <a:pt x="6724083" y="1901993"/>
                </a:lnTo>
                <a:lnTo>
                  <a:pt x="6735514" y="1901993"/>
                </a:lnTo>
                <a:lnTo>
                  <a:pt x="6746944" y="1901993"/>
                </a:lnTo>
                <a:lnTo>
                  <a:pt x="6758421" y="1901993"/>
                </a:lnTo>
                <a:lnTo>
                  <a:pt x="6769851" y="1901993"/>
                </a:lnTo>
                <a:lnTo>
                  <a:pt x="6781281" y="1901993"/>
                </a:lnTo>
                <a:lnTo>
                  <a:pt x="6792711" y="1901993"/>
                </a:lnTo>
                <a:lnTo>
                  <a:pt x="6804141" y="1901993"/>
                </a:lnTo>
                <a:lnTo>
                  <a:pt x="6815619" y="1901993"/>
                </a:lnTo>
                <a:lnTo>
                  <a:pt x="6827049" y="1901993"/>
                </a:lnTo>
                <a:lnTo>
                  <a:pt x="6838479" y="1901993"/>
                </a:lnTo>
                <a:lnTo>
                  <a:pt x="6849909" y="1901993"/>
                </a:lnTo>
                <a:lnTo>
                  <a:pt x="6861339" y="1901993"/>
                </a:lnTo>
                <a:lnTo>
                  <a:pt x="6872816" y="1901993"/>
                </a:lnTo>
                <a:lnTo>
                  <a:pt x="6884246" y="1901993"/>
                </a:lnTo>
                <a:lnTo>
                  <a:pt x="6895676" y="1901993"/>
                </a:lnTo>
                <a:lnTo>
                  <a:pt x="6907107" y="1901993"/>
                </a:lnTo>
                <a:lnTo>
                  <a:pt x="6918537" y="1901993"/>
                </a:lnTo>
                <a:lnTo>
                  <a:pt x="6930014" y="1901993"/>
                </a:lnTo>
                <a:lnTo>
                  <a:pt x="6941444" y="1901993"/>
                </a:lnTo>
                <a:lnTo>
                  <a:pt x="6952874" y="1901993"/>
                </a:lnTo>
                <a:lnTo>
                  <a:pt x="6964304" y="1901993"/>
                </a:lnTo>
                <a:lnTo>
                  <a:pt x="6975734" y="1901993"/>
                </a:lnTo>
                <a:lnTo>
                  <a:pt x="6987212" y="1901993"/>
                </a:lnTo>
                <a:lnTo>
                  <a:pt x="6998642" y="1901993"/>
                </a:lnTo>
                <a:lnTo>
                  <a:pt x="7010072" y="1901993"/>
                </a:lnTo>
                <a:lnTo>
                  <a:pt x="7021502" y="1901993"/>
                </a:lnTo>
                <a:lnTo>
                  <a:pt x="7032931" y="1901993"/>
                </a:lnTo>
                <a:lnTo>
                  <a:pt x="7044409" y="1901993"/>
                </a:lnTo>
                <a:lnTo>
                  <a:pt x="7055839" y="1901993"/>
                </a:lnTo>
                <a:lnTo>
                  <a:pt x="7067269" y="1901993"/>
                </a:lnTo>
                <a:lnTo>
                  <a:pt x="7078700" y="1901993"/>
                </a:lnTo>
                <a:lnTo>
                  <a:pt x="7090129" y="1901993"/>
                </a:lnTo>
                <a:lnTo>
                  <a:pt x="7101607" y="1901993"/>
                </a:lnTo>
                <a:lnTo>
                  <a:pt x="7113037" y="1901993"/>
                </a:lnTo>
                <a:lnTo>
                  <a:pt x="7124467" y="1901993"/>
                </a:lnTo>
                <a:lnTo>
                  <a:pt x="7135897" y="1901993"/>
                </a:lnTo>
                <a:lnTo>
                  <a:pt x="7147327" y="1901993"/>
                </a:lnTo>
                <a:lnTo>
                  <a:pt x="7158805" y="1901993"/>
                </a:lnTo>
                <a:lnTo>
                  <a:pt x="7170235" y="1901993"/>
                </a:lnTo>
                <a:lnTo>
                  <a:pt x="7181665" y="1901993"/>
                </a:lnTo>
                <a:lnTo>
                  <a:pt x="7193094" y="1901993"/>
                </a:lnTo>
                <a:lnTo>
                  <a:pt x="7204524" y="1901993"/>
                </a:lnTo>
                <a:lnTo>
                  <a:pt x="7216002" y="1901993"/>
                </a:lnTo>
                <a:lnTo>
                  <a:pt x="7227432" y="1901993"/>
                </a:lnTo>
                <a:lnTo>
                  <a:pt x="7238862" y="1648094"/>
                </a:lnTo>
                <a:lnTo>
                  <a:pt x="7250292" y="238876"/>
                </a:lnTo>
                <a:lnTo>
                  <a:pt x="7261722" y="649022"/>
                </a:lnTo>
                <a:lnTo>
                  <a:pt x="7273200" y="670053"/>
                </a:lnTo>
                <a:lnTo>
                  <a:pt x="7284630" y="474747"/>
                </a:lnTo>
                <a:lnTo>
                  <a:pt x="7296060" y="649022"/>
                </a:lnTo>
                <a:lnTo>
                  <a:pt x="7307490" y="743672"/>
                </a:lnTo>
                <a:lnTo>
                  <a:pt x="7318920" y="480758"/>
                </a:lnTo>
                <a:lnTo>
                  <a:pt x="7330398" y="0"/>
                </a:lnTo>
                <a:lnTo>
                  <a:pt x="7341828" y="30047"/>
                </a:lnTo>
                <a:lnTo>
                  <a:pt x="7353257" y="374087"/>
                </a:lnTo>
                <a:lnTo>
                  <a:pt x="7364687" y="784234"/>
                </a:lnTo>
                <a:lnTo>
                  <a:pt x="7376117" y="650522"/>
                </a:lnTo>
                <a:lnTo>
                  <a:pt x="7387595" y="510804"/>
                </a:lnTo>
                <a:lnTo>
                  <a:pt x="7399025" y="1194380"/>
                </a:lnTo>
                <a:lnTo>
                  <a:pt x="7410455" y="1846405"/>
                </a:lnTo>
                <a:lnTo>
                  <a:pt x="7421885" y="1883966"/>
                </a:lnTo>
                <a:lnTo>
                  <a:pt x="7433315" y="1901993"/>
                </a:lnTo>
                <a:lnTo>
                  <a:pt x="7444793" y="1900492"/>
                </a:lnTo>
                <a:lnTo>
                  <a:pt x="7456222" y="1901993"/>
                </a:lnTo>
                <a:lnTo>
                  <a:pt x="7467653" y="1901993"/>
                </a:lnTo>
                <a:lnTo>
                  <a:pt x="7479083" y="1901993"/>
                </a:lnTo>
                <a:lnTo>
                  <a:pt x="7490513" y="1901993"/>
                </a:lnTo>
                <a:lnTo>
                  <a:pt x="7501990" y="1901993"/>
                </a:lnTo>
                <a:lnTo>
                  <a:pt x="7513420" y="1901993"/>
                </a:lnTo>
                <a:lnTo>
                  <a:pt x="7524850" y="1901993"/>
                </a:lnTo>
                <a:lnTo>
                  <a:pt x="7536280" y="1900492"/>
                </a:lnTo>
                <a:lnTo>
                  <a:pt x="7547710" y="1901993"/>
                </a:lnTo>
                <a:lnTo>
                  <a:pt x="7559188" y="1901993"/>
                </a:lnTo>
                <a:lnTo>
                  <a:pt x="7570618" y="1901993"/>
                </a:lnTo>
                <a:lnTo>
                  <a:pt x="7582048" y="1901993"/>
                </a:lnTo>
                <a:lnTo>
                  <a:pt x="7593478" y="1901993"/>
                </a:lnTo>
                <a:lnTo>
                  <a:pt x="7604908" y="1901993"/>
                </a:lnTo>
                <a:lnTo>
                  <a:pt x="7616385" y="1901993"/>
                </a:lnTo>
                <a:lnTo>
                  <a:pt x="7627815" y="1901993"/>
                </a:lnTo>
                <a:lnTo>
                  <a:pt x="7639246" y="1901993"/>
                </a:lnTo>
                <a:lnTo>
                  <a:pt x="7650676" y="1901993"/>
                </a:lnTo>
                <a:lnTo>
                  <a:pt x="7662106" y="1901993"/>
                </a:lnTo>
                <a:lnTo>
                  <a:pt x="7673583" y="1901993"/>
                </a:lnTo>
                <a:lnTo>
                  <a:pt x="7685013" y="1901993"/>
                </a:lnTo>
                <a:lnTo>
                  <a:pt x="7696443" y="1901993"/>
                </a:lnTo>
                <a:lnTo>
                  <a:pt x="7707873" y="1901993"/>
                </a:lnTo>
                <a:lnTo>
                  <a:pt x="7719303" y="1901993"/>
                </a:lnTo>
                <a:lnTo>
                  <a:pt x="7730733" y="1901993"/>
                </a:lnTo>
                <a:lnTo>
                  <a:pt x="7742211" y="1901993"/>
                </a:lnTo>
                <a:lnTo>
                  <a:pt x="7753641" y="1901993"/>
                </a:lnTo>
                <a:lnTo>
                  <a:pt x="7765071" y="1901993"/>
                </a:lnTo>
                <a:lnTo>
                  <a:pt x="7776501" y="1901993"/>
                </a:lnTo>
                <a:lnTo>
                  <a:pt x="7787931" y="1901993"/>
                </a:lnTo>
                <a:lnTo>
                  <a:pt x="7799408" y="1901993"/>
                </a:lnTo>
                <a:lnTo>
                  <a:pt x="7810839" y="1901993"/>
                </a:lnTo>
                <a:lnTo>
                  <a:pt x="7822268" y="1901993"/>
                </a:lnTo>
                <a:lnTo>
                  <a:pt x="7833698" y="1901993"/>
                </a:lnTo>
                <a:lnTo>
                  <a:pt x="7845128" y="1901993"/>
                </a:lnTo>
                <a:lnTo>
                  <a:pt x="7856606" y="1901993"/>
                </a:lnTo>
                <a:lnTo>
                  <a:pt x="7868036" y="1901993"/>
                </a:lnTo>
                <a:lnTo>
                  <a:pt x="7879466" y="1901993"/>
                </a:lnTo>
                <a:lnTo>
                  <a:pt x="7890896" y="1901993"/>
                </a:lnTo>
                <a:lnTo>
                  <a:pt x="7902326" y="1901993"/>
                </a:lnTo>
                <a:lnTo>
                  <a:pt x="7913804" y="1901993"/>
                </a:lnTo>
                <a:lnTo>
                  <a:pt x="7925234" y="1901993"/>
                </a:lnTo>
                <a:lnTo>
                  <a:pt x="7936663" y="1901993"/>
                </a:lnTo>
                <a:lnTo>
                  <a:pt x="7948094" y="1901993"/>
                </a:lnTo>
                <a:lnTo>
                  <a:pt x="7959524" y="1901993"/>
                </a:lnTo>
                <a:lnTo>
                  <a:pt x="7971001" y="1901993"/>
                </a:lnTo>
                <a:lnTo>
                  <a:pt x="7982431" y="1901993"/>
                </a:lnTo>
                <a:lnTo>
                  <a:pt x="7993861" y="1901993"/>
                </a:lnTo>
                <a:lnTo>
                  <a:pt x="8005291" y="1901993"/>
                </a:lnTo>
                <a:lnTo>
                  <a:pt x="8016721" y="1901993"/>
                </a:lnTo>
                <a:lnTo>
                  <a:pt x="8028199" y="1901993"/>
                </a:lnTo>
                <a:lnTo>
                  <a:pt x="8039629" y="1901993"/>
                </a:lnTo>
                <a:lnTo>
                  <a:pt x="8051059" y="1901993"/>
                </a:lnTo>
                <a:lnTo>
                  <a:pt x="8062489" y="1901993"/>
                </a:lnTo>
                <a:lnTo>
                  <a:pt x="8073919" y="1901993"/>
                </a:lnTo>
                <a:lnTo>
                  <a:pt x="8085396" y="1901993"/>
                </a:lnTo>
                <a:lnTo>
                  <a:pt x="8096826" y="1901993"/>
                </a:lnTo>
                <a:lnTo>
                  <a:pt x="8108256" y="1901993"/>
                </a:lnTo>
                <a:lnTo>
                  <a:pt x="8119687" y="1901993"/>
                </a:lnTo>
                <a:lnTo>
                  <a:pt x="8131117" y="1901993"/>
                </a:lnTo>
                <a:lnTo>
                  <a:pt x="8142594" y="1901993"/>
                </a:lnTo>
                <a:lnTo>
                  <a:pt x="8154024" y="1901993"/>
                </a:lnTo>
                <a:lnTo>
                  <a:pt x="8165454" y="1901993"/>
                </a:lnTo>
                <a:lnTo>
                  <a:pt x="8176884" y="1901993"/>
                </a:lnTo>
                <a:lnTo>
                  <a:pt x="8188314" y="1901993"/>
                </a:lnTo>
                <a:lnTo>
                  <a:pt x="8199792" y="1901993"/>
                </a:lnTo>
                <a:lnTo>
                  <a:pt x="8211222" y="1901993"/>
                </a:lnTo>
                <a:lnTo>
                  <a:pt x="8222652" y="1901993"/>
                </a:lnTo>
                <a:lnTo>
                  <a:pt x="8234082" y="1901993"/>
                </a:lnTo>
                <a:lnTo>
                  <a:pt x="8245512" y="1901993"/>
                </a:lnTo>
                <a:lnTo>
                  <a:pt x="8256989" y="1901993"/>
                </a:lnTo>
                <a:lnTo>
                  <a:pt x="8268419" y="1901993"/>
                </a:lnTo>
                <a:lnTo>
                  <a:pt x="8279850" y="1901993"/>
                </a:lnTo>
                <a:lnTo>
                  <a:pt x="8291280" y="1901993"/>
                </a:lnTo>
                <a:lnTo>
                  <a:pt x="8302709" y="1901993"/>
                </a:lnTo>
                <a:lnTo>
                  <a:pt x="8314187" y="1901993"/>
                </a:lnTo>
                <a:lnTo>
                  <a:pt x="8325617" y="1901993"/>
                </a:lnTo>
                <a:lnTo>
                  <a:pt x="8337047" y="1901993"/>
                </a:lnTo>
                <a:lnTo>
                  <a:pt x="8348477" y="1901993"/>
                </a:lnTo>
                <a:lnTo>
                  <a:pt x="8359907" y="1901993"/>
                </a:lnTo>
                <a:lnTo>
                  <a:pt x="8371385" y="1901993"/>
                </a:lnTo>
                <a:lnTo>
                  <a:pt x="8382815" y="1901993"/>
                </a:lnTo>
                <a:lnTo>
                  <a:pt x="8394245" y="1901993"/>
                </a:lnTo>
                <a:lnTo>
                  <a:pt x="8405674" y="1901993"/>
                </a:lnTo>
                <a:lnTo>
                  <a:pt x="8417104" y="1901993"/>
                </a:lnTo>
                <a:lnTo>
                  <a:pt x="8428582" y="1901993"/>
                </a:lnTo>
                <a:lnTo>
                  <a:pt x="8440012" y="1901993"/>
                </a:lnTo>
                <a:lnTo>
                  <a:pt x="8451442" y="1901993"/>
                </a:lnTo>
                <a:lnTo>
                  <a:pt x="8462872" y="1901993"/>
                </a:lnTo>
                <a:lnTo>
                  <a:pt x="8474302" y="1901993"/>
                </a:lnTo>
                <a:lnTo>
                  <a:pt x="8485780" y="1901993"/>
                </a:lnTo>
                <a:lnTo>
                  <a:pt x="8497210" y="1901993"/>
                </a:lnTo>
                <a:lnTo>
                  <a:pt x="8508640" y="1901993"/>
                </a:lnTo>
                <a:lnTo>
                  <a:pt x="8520069" y="1901993"/>
                </a:lnTo>
                <a:lnTo>
                  <a:pt x="8531500" y="1901993"/>
                </a:lnTo>
                <a:lnTo>
                  <a:pt x="8542977" y="1901993"/>
                </a:lnTo>
                <a:lnTo>
                  <a:pt x="8554407" y="1901993"/>
                </a:lnTo>
                <a:lnTo>
                  <a:pt x="8565837" y="1901993"/>
                </a:lnTo>
                <a:lnTo>
                  <a:pt x="8577267" y="1901993"/>
                </a:lnTo>
                <a:lnTo>
                  <a:pt x="8588697" y="1901993"/>
                </a:lnTo>
                <a:lnTo>
                  <a:pt x="8600175" y="1901993"/>
                </a:lnTo>
                <a:lnTo>
                  <a:pt x="8611605" y="1901993"/>
                </a:lnTo>
                <a:lnTo>
                  <a:pt x="8623035" y="1901993"/>
                </a:lnTo>
                <a:lnTo>
                  <a:pt x="8634465" y="1901993"/>
                </a:lnTo>
                <a:lnTo>
                  <a:pt x="8645895" y="1901993"/>
                </a:lnTo>
                <a:lnTo>
                  <a:pt x="8657373" y="1901993"/>
                </a:lnTo>
                <a:lnTo>
                  <a:pt x="8668802" y="1901993"/>
                </a:lnTo>
                <a:lnTo>
                  <a:pt x="8680232" y="1901993"/>
                </a:lnTo>
                <a:lnTo>
                  <a:pt x="8691662" y="1901993"/>
                </a:lnTo>
                <a:lnTo>
                  <a:pt x="8703093" y="1901993"/>
                </a:lnTo>
                <a:lnTo>
                  <a:pt x="8714570" y="1901993"/>
                </a:lnTo>
                <a:lnTo>
                  <a:pt x="8726000" y="1901993"/>
                </a:lnTo>
                <a:lnTo>
                  <a:pt x="8737430" y="1901993"/>
                </a:lnTo>
                <a:lnTo>
                  <a:pt x="8748860" y="1901993"/>
                </a:lnTo>
                <a:lnTo>
                  <a:pt x="8760290" y="1901993"/>
                </a:lnTo>
                <a:lnTo>
                  <a:pt x="8771768" y="1901993"/>
                </a:lnTo>
                <a:lnTo>
                  <a:pt x="8783198" y="1901993"/>
                </a:lnTo>
                <a:lnTo>
                  <a:pt x="8794628" y="1901993"/>
                </a:lnTo>
                <a:lnTo>
                  <a:pt x="8806058" y="1901993"/>
                </a:lnTo>
                <a:lnTo>
                  <a:pt x="8817488" y="1901993"/>
                </a:lnTo>
                <a:lnTo>
                  <a:pt x="8828918" y="1901993"/>
                </a:lnTo>
                <a:lnTo>
                  <a:pt x="8840395" y="1901993"/>
                </a:lnTo>
                <a:lnTo>
                  <a:pt x="8851825" y="1901993"/>
                </a:lnTo>
                <a:lnTo>
                  <a:pt x="8863256" y="1901993"/>
                </a:lnTo>
                <a:lnTo>
                  <a:pt x="8874686" y="1901993"/>
                </a:lnTo>
                <a:lnTo>
                  <a:pt x="8886115" y="1901993"/>
                </a:lnTo>
                <a:lnTo>
                  <a:pt x="8897593" y="1901993"/>
                </a:lnTo>
                <a:lnTo>
                  <a:pt x="8909022" y="1901993"/>
                </a:lnTo>
                <a:lnTo>
                  <a:pt x="8920453" y="1901993"/>
                </a:lnTo>
                <a:lnTo>
                  <a:pt x="8931883" y="1901993"/>
                </a:lnTo>
                <a:lnTo>
                  <a:pt x="8943313" y="1901993"/>
                </a:lnTo>
                <a:lnTo>
                  <a:pt x="8954791" y="1901993"/>
                </a:lnTo>
                <a:lnTo>
                  <a:pt x="8966220" y="1901993"/>
                </a:lnTo>
                <a:lnTo>
                  <a:pt x="8977651" y="1901993"/>
                </a:lnTo>
                <a:lnTo>
                  <a:pt x="8989080" y="1901993"/>
                </a:lnTo>
                <a:lnTo>
                  <a:pt x="9000511" y="1901993"/>
                </a:lnTo>
                <a:lnTo>
                  <a:pt x="9011988" y="1901993"/>
                </a:lnTo>
                <a:lnTo>
                  <a:pt x="9023418" y="1901993"/>
                </a:lnTo>
                <a:lnTo>
                  <a:pt x="9034849" y="1901993"/>
                </a:lnTo>
                <a:lnTo>
                  <a:pt x="9046278" y="1901993"/>
                </a:lnTo>
                <a:lnTo>
                  <a:pt x="9057709" y="1901993"/>
                </a:lnTo>
                <a:lnTo>
                  <a:pt x="9069186" y="1901993"/>
                </a:lnTo>
                <a:lnTo>
                  <a:pt x="9080615" y="1901993"/>
                </a:lnTo>
                <a:lnTo>
                  <a:pt x="9092046" y="1901993"/>
                </a:lnTo>
                <a:lnTo>
                  <a:pt x="9103476" y="1901993"/>
                </a:lnTo>
                <a:lnTo>
                  <a:pt x="9114906" y="1901993"/>
                </a:lnTo>
                <a:lnTo>
                  <a:pt x="9126384" y="1901993"/>
                </a:lnTo>
                <a:lnTo>
                  <a:pt x="9137813" y="1901993"/>
                </a:lnTo>
                <a:lnTo>
                  <a:pt x="9149244" y="1901993"/>
                </a:lnTo>
                <a:lnTo>
                  <a:pt x="9160673" y="1901993"/>
                </a:lnTo>
                <a:lnTo>
                  <a:pt x="9172104" y="1901993"/>
                </a:lnTo>
                <a:lnTo>
                  <a:pt x="9183581" y="1901993"/>
                </a:lnTo>
                <a:lnTo>
                  <a:pt x="9195011" y="1901993"/>
                </a:lnTo>
                <a:lnTo>
                  <a:pt x="9206442" y="1901993"/>
                </a:lnTo>
                <a:lnTo>
                  <a:pt x="9217871" y="1901993"/>
                </a:lnTo>
                <a:lnTo>
                  <a:pt x="9229301" y="1901993"/>
                </a:lnTo>
                <a:lnTo>
                  <a:pt x="9240779" y="1901993"/>
                </a:lnTo>
                <a:lnTo>
                  <a:pt x="9252209" y="1901993"/>
                </a:lnTo>
                <a:lnTo>
                  <a:pt x="9263639" y="1901993"/>
                </a:lnTo>
                <a:lnTo>
                  <a:pt x="9275069" y="1901993"/>
                </a:lnTo>
                <a:lnTo>
                  <a:pt x="9286498" y="1901993"/>
                </a:lnTo>
                <a:lnTo>
                  <a:pt x="9297977" y="1901993"/>
                </a:lnTo>
                <a:lnTo>
                  <a:pt x="9309406" y="1901993"/>
                </a:lnTo>
                <a:lnTo>
                  <a:pt x="9320837" y="1901993"/>
                </a:lnTo>
                <a:lnTo>
                  <a:pt x="9332266" y="1901993"/>
                </a:lnTo>
                <a:lnTo>
                  <a:pt x="9343696" y="1901993"/>
                </a:lnTo>
                <a:lnTo>
                  <a:pt x="9355174" y="1901993"/>
                </a:lnTo>
                <a:lnTo>
                  <a:pt x="9366604" y="1901993"/>
                </a:lnTo>
                <a:lnTo>
                  <a:pt x="9378035" y="1901993"/>
                </a:lnTo>
                <a:lnTo>
                  <a:pt x="9389464" y="1901993"/>
                </a:lnTo>
                <a:lnTo>
                  <a:pt x="9400894" y="1901993"/>
                </a:lnTo>
                <a:lnTo>
                  <a:pt x="9412372" y="1901993"/>
                </a:lnTo>
                <a:lnTo>
                  <a:pt x="9423802" y="1901993"/>
                </a:lnTo>
                <a:lnTo>
                  <a:pt x="9435232" y="1901993"/>
                </a:lnTo>
                <a:lnTo>
                  <a:pt x="9446662" y="1901993"/>
                </a:lnTo>
                <a:lnTo>
                  <a:pt x="9458091" y="1901993"/>
                </a:lnTo>
                <a:lnTo>
                  <a:pt x="9469570" y="1901993"/>
                </a:lnTo>
                <a:lnTo>
                  <a:pt x="9480999" y="1901993"/>
                </a:lnTo>
                <a:lnTo>
                  <a:pt x="9492429" y="1901993"/>
                </a:lnTo>
                <a:lnTo>
                  <a:pt x="9503859" y="1901993"/>
                </a:lnTo>
                <a:lnTo>
                  <a:pt x="9515289" y="1901993"/>
                </a:lnTo>
                <a:lnTo>
                  <a:pt x="9526767" y="1901993"/>
                </a:lnTo>
                <a:lnTo>
                  <a:pt x="9538197" y="1901993"/>
                </a:lnTo>
                <a:lnTo>
                  <a:pt x="9549626" y="1901993"/>
                </a:lnTo>
                <a:lnTo>
                  <a:pt x="9561057" y="1901993"/>
                </a:lnTo>
                <a:lnTo>
                  <a:pt x="9572487" y="1901993"/>
                </a:lnTo>
                <a:lnTo>
                  <a:pt x="9583965" y="1901993"/>
                </a:lnTo>
                <a:lnTo>
                  <a:pt x="9595395" y="1901993"/>
                </a:lnTo>
                <a:lnTo>
                  <a:pt x="9606824" y="1901993"/>
                </a:lnTo>
                <a:lnTo>
                  <a:pt x="9618255" y="1901993"/>
                </a:lnTo>
                <a:lnTo>
                  <a:pt x="9629684" y="1901993"/>
                </a:lnTo>
                <a:lnTo>
                  <a:pt x="9641163" y="1901993"/>
                </a:lnTo>
                <a:lnTo>
                  <a:pt x="9652592" y="1901993"/>
                </a:lnTo>
                <a:lnTo>
                  <a:pt x="9664022" y="1901993"/>
                </a:lnTo>
                <a:lnTo>
                  <a:pt x="9675452" y="1901993"/>
                </a:lnTo>
                <a:lnTo>
                  <a:pt x="9686882" y="1901993"/>
                </a:lnTo>
                <a:lnTo>
                  <a:pt x="9698360" y="1901993"/>
                </a:lnTo>
                <a:lnTo>
                  <a:pt x="9709790" y="1901993"/>
                </a:lnTo>
                <a:lnTo>
                  <a:pt x="9721219" y="1901993"/>
                </a:lnTo>
                <a:lnTo>
                  <a:pt x="9732650" y="1901993"/>
                </a:lnTo>
                <a:lnTo>
                  <a:pt x="9744080" y="1901993"/>
                </a:lnTo>
                <a:lnTo>
                  <a:pt x="9755557" y="1901993"/>
                </a:lnTo>
                <a:lnTo>
                  <a:pt x="9766988" y="1901993"/>
                </a:lnTo>
                <a:lnTo>
                  <a:pt x="9778417" y="1901993"/>
                </a:lnTo>
                <a:lnTo>
                  <a:pt x="9789848" y="1901993"/>
                </a:lnTo>
                <a:lnTo>
                  <a:pt x="9801277" y="1901993"/>
                </a:lnTo>
                <a:lnTo>
                  <a:pt x="9812755" y="1901993"/>
                </a:lnTo>
                <a:lnTo>
                  <a:pt x="9824185" y="1901993"/>
                </a:lnTo>
                <a:lnTo>
                  <a:pt x="9835615" y="1901993"/>
                </a:lnTo>
                <a:lnTo>
                  <a:pt x="9847045" y="1901993"/>
                </a:lnTo>
                <a:lnTo>
                  <a:pt x="9858475" y="1901993"/>
                </a:lnTo>
                <a:lnTo>
                  <a:pt x="9869952" y="1901993"/>
                </a:lnTo>
                <a:lnTo>
                  <a:pt x="9881383" y="1901993"/>
                </a:lnTo>
                <a:lnTo>
                  <a:pt x="9892812" y="1901993"/>
                </a:lnTo>
                <a:lnTo>
                  <a:pt x="9904243" y="1901993"/>
                </a:lnTo>
                <a:lnTo>
                  <a:pt x="9915673" y="1901993"/>
                </a:lnTo>
                <a:lnTo>
                  <a:pt x="9927102" y="1901993"/>
                </a:lnTo>
                <a:lnTo>
                  <a:pt x="9938581" y="1901993"/>
                </a:lnTo>
                <a:lnTo>
                  <a:pt x="9950010" y="1901993"/>
                </a:lnTo>
                <a:lnTo>
                  <a:pt x="9961441" y="1901993"/>
                </a:lnTo>
                <a:lnTo>
                  <a:pt x="9972870" y="1901993"/>
                </a:lnTo>
                <a:lnTo>
                  <a:pt x="9984300" y="1901993"/>
                </a:lnTo>
                <a:lnTo>
                  <a:pt x="9995778" y="1901993"/>
                </a:lnTo>
                <a:lnTo>
                  <a:pt x="10007208" y="1901993"/>
                </a:lnTo>
                <a:lnTo>
                  <a:pt x="10018638" y="1901993"/>
                </a:lnTo>
                <a:lnTo>
                  <a:pt x="10030068" y="1901993"/>
                </a:lnTo>
                <a:lnTo>
                  <a:pt x="10041498" y="1901993"/>
                </a:lnTo>
                <a:lnTo>
                  <a:pt x="10052976" y="1901993"/>
                </a:lnTo>
                <a:lnTo>
                  <a:pt x="10064405" y="1901993"/>
                </a:lnTo>
                <a:lnTo>
                  <a:pt x="10075835" y="1901993"/>
                </a:lnTo>
                <a:lnTo>
                  <a:pt x="10087266" y="1901993"/>
                </a:lnTo>
                <a:lnTo>
                  <a:pt x="10098695" y="1901993"/>
                </a:lnTo>
                <a:lnTo>
                  <a:pt x="10110174" y="1901993"/>
                </a:lnTo>
                <a:lnTo>
                  <a:pt x="10121603" y="1901993"/>
                </a:lnTo>
                <a:lnTo>
                  <a:pt x="10133033" y="1901993"/>
                </a:lnTo>
                <a:lnTo>
                  <a:pt x="10144463" y="1901993"/>
                </a:lnTo>
                <a:lnTo>
                  <a:pt x="10155893" y="1901993"/>
                </a:lnTo>
                <a:lnTo>
                  <a:pt x="10167371" y="1901993"/>
                </a:lnTo>
                <a:lnTo>
                  <a:pt x="10178801" y="1901993"/>
                </a:lnTo>
                <a:lnTo>
                  <a:pt x="10190230" y="1901993"/>
                </a:lnTo>
                <a:lnTo>
                  <a:pt x="10201661" y="1901993"/>
                </a:lnTo>
                <a:lnTo>
                  <a:pt x="10213091" y="1901993"/>
                </a:lnTo>
                <a:lnTo>
                  <a:pt x="10224569" y="1901993"/>
                </a:lnTo>
                <a:lnTo>
                  <a:pt x="10235998" y="1901993"/>
                </a:lnTo>
                <a:lnTo>
                  <a:pt x="10247428" y="1901993"/>
                </a:lnTo>
                <a:lnTo>
                  <a:pt x="10258859" y="1901993"/>
                </a:lnTo>
                <a:lnTo>
                  <a:pt x="10270288" y="1901993"/>
                </a:lnTo>
                <a:lnTo>
                  <a:pt x="10281767" y="1901993"/>
                </a:lnTo>
                <a:lnTo>
                  <a:pt x="10293196" y="1901993"/>
                </a:lnTo>
                <a:lnTo>
                  <a:pt x="10304626" y="1901993"/>
                </a:lnTo>
                <a:lnTo>
                  <a:pt x="10316056" y="1901993"/>
                </a:lnTo>
                <a:lnTo>
                  <a:pt x="10327486" y="1901993"/>
                </a:lnTo>
                <a:lnTo>
                  <a:pt x="10338963" y="1901993"/>
                </a:lnTo>
                <a:lnTo>
                  <a:pt x="10350394" y="1901993"/>
                </a:lnTo>
                <a:lnTo>
                  <a:pt x="10361823" y="1901993"/>
                </a:lnTo>
                <a:lnTo>
                  <a:pt x="10373254" y="1901993"/>
                </a:lnTo>
                <a:lnTo>
                  <a:pt x="10384684" y="1901993"/>
                </a:lnTo>
                <a:lnTo>
                  <a:pt x="10396161" y="1901993"/>
                </a:lnTo>
                <a:lnTo>
                  <a:pt x="10407591" y="1901993"/>
                </a:lnTo>
                <a:lnTo>
                  <a:pt x="10419021" y="1901993"/>
                </a:lnTo>
                <a:lnTo>
                  <a:pt x="10430452" y="1901993"/>
                </a:lnTo>
                <a:lnTo>
                  <a:pt x="10441881" y="1901993"/>
                </a:lnTo>
                <a:lnTo>
                  <a:pt x="10453358" y="1901993"/>
                </a:lnTo>
                <a:lnTo>
                  <a:pt x="10464789" y="1901993"/>
                </a:lnTo>
                <a:lnTo>
                  <a:pt x="10476219" y="1901993"/>
                </a:lnTo>
                <a:lnTo>
                  <a:pt x="10487649" y="1901993"/>
                </a:lnTo>
                <a:lnTo>
                  <a:pt x="10499079" y="1901993"/>
                </a:lnTo>
                <a:lnTo>
                  <a:pt x="10510556" y="1901993"/>
                </a:lnTo>
                <a:lnTo>
                  <a:pt x="10521987" y="1901993"/>
                </a:lnTo>
                <a:lnTo>
                  <a:pt x="10533416" y="1901993"/>
                </a:lnTo>
                <a:lnTo>
                  <a:pt x="10544847" y="1901993"/>
                </a:lnTo>
                <a:lnTo>
                  <a:pt x="10556277" y="1901993"/>
                </a:lnTo>
                <a:lnTo>
                  <a:pt x="10567754" y="1901993"/>
                </a:lnTo>
                <a:lnTo>
                  <a:pt x="10579184" y="1901993"/>
                </a:lnTo>
                <a:lnTo>
                  <a:pt x="10590614" y="1901993"/>
                </a:lnTo>
                <a:lnTo>
                  <a:pt x="10602045" y="1901993"/>
                </a:lnTo>
                <a:lnTo>
                  <a:pt x="10613474" y="1901993"/>
                </a:lnTo>
                <a:lnTo>
                  <a:pt x="10624951" y="1901993"/>
                </a:lnTo>
                <a:lnTo>
                  <a:pt x="10636382" y="1901993"/>
                </a:lnTo>
                <a:lnTo>
                  <a:pt x="10647812" y="1901993"/>
                </a:lnTo>
                <a:lnTo>
                  <a:pt x="10659241" y="1901993"/>
                </a:lnTo>
                <a:lnTo>
                  <a:pt x="10670672" y="1901993"/>
                </a:lnTo>
                <a:lnTo>
                  <a:pt x="10682149" y="1901993"/>
                </a:lnTo>
                <a:lnTo>
                  <a:pt x="10693580" y="1901993"/>
                </a:lnTo>
                <a:lnTo>
                  <a:pt x="10705009" y="1901993"/>
                </a:lnTo>
                <a:lnTo>
                  <a:pt x="10716439" y="1901993"/>
                </a:lnTo>
                <a:lnTo>
                  <a:pt x="10727870" y="1901993"/>
                </a:lnTo>
                <a:lnTo>
                  <a:pt x="10739347" y="1901993"/>
                </a:lnTo>
                <a:lnTo>
                  <a:pt x="10750778" y="1901993"/>
                </a:lnTo>
                <a:lnTo>
                  <a:pt x="10762207" y="1901993"/>
                </a:lnTo>
                <a:lnTo>
                  <a:pt x="10773637" y="1901993"/>
                </a:lnTo>
                <a:lnTo>
                  <a:pt x="10785067" y="1901993"/>
                </a:lnTo>
                <a:lnTo>
                  <a:pt x="10796544" y="1901993"/>
                </a:lnTo>
                <a:lnTo>
                  <a:pt x="10807975" y="1901993"/>
                </a:lnTo>
                <a:lnTo>
                  <a:pt x="10819405" y="1901993"/>
                </a:lnTo>
                <a:lnTo>
                  <a:pt x="10830834" y="1901993"/>
                </a:lnTo>
                <a:lnTo>
                  <a:pt x="10842265" y="1901993"/>
                </a:lnTo>
                <a:lnTo>
                  <a:pt x="10853742" y="1901993"/>
                </a:lnTo>
                <a:lnTo>
                  <a:pt x="10865173" y="1901993"/>
                </a:lnTo>
                <a:lnTo>
                  <a:pt x="10876602" y="1901993"/>
                </a:lnTo>
                <a:lnTo>
                  <a:pt x="10888032" y="1901993"/>
                </a:lnTo>
                <a:lnTo>
                  <a:pt x="10899463" y="1901993"/>
                </a:lnTo>
                <a:lnTo>
                  <a:pt x="10910892" y="1901993"/>
                </a:lnTo>
                <a:lnTo>
                  <a:pt x="10922369" y="1901993"/>
                </a:lnTo>
                <a:lnTo>
                  <a:pt x="10933800" y="1901993"/>
                </a:lnTo>
                <a:lnTo>
                  <a:pt x="10945230" y="1901993"/>
                </a:lnTo>
                <a:lnTo>
                  <a:pt x="10956660" y="1901993"/>
                </a:lnTo>
                <a:lnTo>
                  <a:pt x="10968090" y="1901993"/>
                </a:lnTo>
                <a:lnTo>
                  <a:pt x="10979567" y="1901993"/>
                </a:lnTo>
                <a:lnTo>
                  <a:pt x="10990998" y="1901993"/>
                </a:lnTo>
                <a:lnTo>
                  <a:pt x="11002427" y="1901993"/>
                </a:lnTo>
                <a:lnTo>
                  <a:pt x="11013858" y="1901993"/>
                </a:lnTo>
                <a:lnTo>
                  <a:pt x="11025287" y="1901993"/>
                </a:lnTo>
                <a:lnTo>
                  <a:pt x="11036765" y="1901993"/>
                </a:lnTo>
                <a:lnTo>
                  <a:pt x="11048195" y="1901993"/>
                </a:lnTo>
                <a:lnTo>
                  <a:pt x="11059625" y="1901993"/>
                </a:lnTo>
                <a:lnTo>
                  <a:pt x="11071056" y="1901993"/>
                </a:lnTo>
                <a:lnTo>
                  <a:pt x="11082485" y="1901993"/>
                </a:lnTo>
                <a:lnTo>
                  <a:pt x="11093962" y="1901993"/>
                </a:lnTo>
                <a:lnTo>
                  <a:pt x="11105393" y="1901993"/>
                </a:lnTo>
                <a:lnTo>
                  <a:pt x="11116823" y="1901993"/>
                </a:lnTo>
                <a:lnTo>
                  <a:pt x="11128253" y="1901993"/>
                </a:lnTo>
                <a:lnTo>
                  <a:pt x="11139683" y="1901993"/>
                </a:lnTo>
                <a:lnTo>
                  <a:pt x="11151160" y="1901993"/>
                </a:lnTo>
                <a:lnTo>
                  <a:pt x="11162591" y="1901993"/>
                </a:lnTo>
                <a:lnTo>
                  <a:pt x="11174020" y="1901993"/>
                </a:lnTo>
                <a:lnTo>
                  <a:pt x="11185451" y="1901993"/>
                </a:lnTo>
                <a:lnTo>
                  <a:pt x="11196881" y="1901993"/>
                </a:lnTo>
                <a:lnTo>
                  <a:pt x="11208358" y="1901993"/>
                </a:lnTo>
                <a:lnTo>
                  <a:pt x="11218359" y="1901993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47" name="Freeform 146">
            <a:extLst>
              <a:ext uri="{FF2B5EF4-FFF2-40B4-BE49-F238E27FC236}">
                <a16:creationId xmlns:a16="http://schemas.microsoft.com/office/drawing/2014/main" id="{85450180-DF82-8641-96CE-6F98D421D39C}"/>
              </a:ext>
            </a:extLst>
          </p:cNvPr>
          <p:cNvSpPr/>
          <p:nvPr/>
        </p:nvSpPr>
        <p:spPr>
          <a:xfrm>
            <a:off x="638362" y="4717322"/>
            <a:ext cx="8413769" cy="715500"/>
          </a:xfrm>
          <a:custGeom>
            <a:avLst/>
            <a:gdLst>
              <a:gd name="connsiteX0" fmla="*/ 0 w 11218359"/>
              <a:gd name="connsiteY0" fmla="*/ 954000 h 954000"/>
              <a:gd name="connsiteX1" fmla="*/ 9149 w 11218359"/>
              <a:gd name="connsiteY1" fmla="*/ 954000 h 954000"/>
              <a:gd name="connsiteX2" fmla="*/ 20588 w 11218359"/>
              <a:gd name="connsiteY2" fmla="*/ 954000 h 954000"/>
              <a:gd name="connsiteX3" fmla="*/ 32028 w 11218359"/>
              <a:gd name="connsiteY3" fmla="*/ 954000 h 954000"/>
              <a:gd name="connsiteX4" fmla="*/ 43467 w 11218359"/>
              <a:gd name="connsiteY4" fmla="*/ 954000 h 954000"/>
              <a:gd name="connsiteX5" fmla="*/ 54907 w 11218359"/>
              <a:gd name="connsiteY5" fmla="*/ 954000 h 954000"/>
              <a:gd name="connsiteX6" fmla="*/ 66346 w 11218359"/>
              <a:gd name="connsiteY6" fmla="*/ 954000 h 954000"/>
              <a:gd name="connsiteX7" fmla="*/ 77786 w 11218359"/>
              <a:gd name="connsiteY7" fmla="*/ 954000 h 954000"/>
              <a:gd name="connsiteX8" fmla="*/ 89225 w 11218359"/>
              <a:gd name="connsiteY8" fmla="*/ 954000 h 954000"/>
              <a:gd name="connsiteX9" fmla="*/ 100665 w 11218359"/>
              <a:gd name="connsiteY9" fmla="*/ 954000 h 954000"/>
              <a:gd name="connsiteX10" fmla="*/ 112104 w 11218359"/>
              <a:gd name="connsiteY10" fmla="*/ 954000 h 954000"/>
              <a:gd name="connsiteX11" fmla="*/ 123544 w 11218359"/>
              <a:gd name="connsiteY11" fmla="*/ 954000 h 954000"/>
              <a:gd name="connsiteX12" fmla="*/ 134979 w 11218359"/>
              <a:gd name="connsiteY12" fmla="*/ 954000 h 954000"/>
              <a:gd name="connsiteX13" fmla="*/ 146423 w 11218359"/>
              <a:gd name="connsiteY13" fmla="*/ 954000 h 954000"/>
              <a:gd name="connsiteX14" fmla="*/ 157858 w 11218359"/>
              <a:gd name="connsiteY14" fmla="*/ 954000 h 954000"/>
              <a:gd name="connsiteX15" fmla="*/ 169297 w 11218359"/>
              <a:gd name="connsiteY15" fmla="*/ 954000 h 954000"/>
              <a:gd name="connsiteX16" fmla="*/ 180737 w 11218359"/>
              <a:gd name="connsiteY16" fmla="*/ 954000 h 954000"/>
              <a:gd name="connsiteX17" fmla="*/ 192176 w 11218359"/>
              <a:gd name="connsiteY17" fmla="*/ 954000 h 954000"/>
              <a:gd name="connsiteX18" fmla="*/ 203616 w 11218359"/>
              <a:gd name="connsiteY18" fmla="*/ 954000 h 954000"/>
              <a:gd name="connsiteX19" fmla="*/ 215055 w 11218359"/>
              <a:gd name="connsiteY19" fmla="*/ 954000 h 954000"/>
              <a:gd name="connsiteX20" fmla="*/ 226495 w 11218359"/>
              <a:gd name="connsiteY20" fmla="*/ 954000 h 954000"/>
              <a:gd name="connsiteX21" fmla="*/ 237935 w 11218359"/>
              <a:gd name="connsiteY21" fmla="*/ 954000 h 954000"/>
              <a:gd name="connsiteX22" fmla="*/ 249374 w 11218359"/>
              <a:gd name="connsiteY22" fmla="*/ 954000 h 954000"/>
              <a:gd name="connsiteX23" fmla="*/ 260814 w 11218359"/>
              <a:gd name="connsiteY23" fmla="*/ 954000 h 954000"/>
              <a:gd name="connsiteX24" fmla="*/ 272253 w 11218359"/>
              <a:gd name="connsiteY24" fmla="*/ 954000 h 954000"/>
              <a:gd name="connsiteX25" fmla="*/ 283693 w 11218359"/>
              <a:gd name="connsiteY25" fmla="*/ 954000 h 954000"/>
              <a:gd name="connsiteX26" fmla="*/ 295132 w 11218359"/>
              <a:gd name="connsiteY26" fmla="*/ 954000 h 954000"/>
              <a:gd name="connsiteX27" fmla="*/ 306572 w 11218359"/>
              <a:gd name="connsiteY27" fmla="*/ 954000 h 954000"/>
              <a:gd name="connsiteX28" fmla="*/ 318011 w 11218359"/>
              <a:gd name="connsiteY28" fmla="*/ 954000 h 954000"/>
              <a:gd name="connsiteX29" fmla="*/ 329451 w 11218359"/>
              <a:gd name="connsiteY29" fmla="*/ 954000 h 954000"/>
              <a:gd name="connsiteX30" fmla="*/ 340890 w 11218359"/>
              <a:gd name="connsiteY30" fmla="*/ 954000 h 954000"/>
              <a:gd name="connsiteX31" fmla="*/ 352330 w 11218359"/>
              <a:gd name="connsiteY31" fmla="*/ 954000 h 954000"/>
              <a:gd name="connsiteX32" fmla="*/ 363769 w 11218359"/>
              <a:gd name="connsiteY32" fmla="*/ 954000 h 954000"/>
              <a:gd name="connsiteX33" fmla="*/ 375209 w 11218359"/>
              <a:gd name="connsiteY33" fmla="*/ 954000 h 954000"/>
              <a:gd name="connsiteX34" fmla="*/ 386648 w 11218359"/>
              <a:gd name="connsiteY34" fmla="*/ 954000 h 954000"/>
              <a:gd name="connsiteX35" fmla="*/ 398088 w 11218359"/>
              <a:gd name="connsiteY35" fmla="*/ 954000 h 954000"/>
              <a:gd name="connsiteX36" fmla="*/ 409527 w 11218359"/>
              <a:gd name="connsiteY36" fmla="*/ 954000 h 954000"/>
              <a:gd name="connsiteX37" fmla="*/ 420967 w 11218359"/>
              <a:gd name="connsiteY37" fmla="*/ 954000 h 954000"/>
              <a:gd name="connsiteX38" fmla="*/ 432406 w 11218359"/>
              <a:gd name="connsiteY38" fmla="*/ 954000 h 954000"/>
              <a:gd name="connsiteX39" fmla="*/ 443846 w 11218359"/>
              <a:gd name="connsiteY39" fmla="*/ 954000 h 954000"/>
              <a:gd name="connsiteX40" fmla="*/ 455285 w 11218359"/>
              <a:gd name="connsiteY40" fmla="*/ 954000 h 954000"/>
              <a:gd name="connsiteX41" fmla="*/ 466725 w 11218359"/>
              <a:gd name="connsiteY41" fmla="*/ 954000 h 954000"/>
              <a:gd name="connsiteX42" fmla="*/ 478165 w 11218359"/>
              <a:gd name="connsiteY42" fmla="*/ 954000 h 954000"/>
              <a:gd name="connsiteX43" fmla="*/ 489604 w 11218359"/>
              <a:gd name="connsiteY43" fmla="*/ 954000 h 954000"/>
              <a:gd name="connsiteX44" fmla="*/ 501044 w 11218359"/>
              <a:gd name="connsiteY44" fmla="*/ 954000 h 954000"/>
              <a:gd name="connsiteX45" fmla="*/ 512483 w 11218359"/>
              <a:gd name="connsiteY45" fmla="*/ 954000 h 954000"/>
              <a:gd name="connsiteX46" fmla="*/ 523923 w 11218359"/>
              <a:gd name="connsiteY46" fmla="*/ 954000 h 954000"/>
              <a:gd name="connsiteX47" fmla="*/ 535362 w 11218359"/>
              <a:gd name="connsiteY47" fmla="*/ 954000 h 954000"/>
              <a:gd name="connsiteX48" fmla="*/ 546802 w 11218359"/>
              <a:gd name="connsiteY48" fmla="*/ 954000 h 954000"/>
              <a:gd name="connsiteX49" fmla="*/ 558241 w 11218359"/>
              <a:gd name="connsiteY49" fmla="*/ 954000 h 954000"/>
              <a:gd name="connsiteX50" fmla="*/ 569681 w 11218359"/>
              <a:gd name="connsiteY50" fmla="*/ 954000 h 954000"/>
              <a:gd name="connsiteX51" fmla="*/ 581120 w 11218359"/>
              <a:gd name="connsiteY51" fmla="*/ 954000 h 954000"/>
              <a:gd name="connsiteX52" fmla="*/ 592560 w 11218359"/>
              <a:gd name="connsiteY52" fmla="*/ 954000 h 954000"/>
              <a:gd name="connsiteX53" fmla="*/ 603999 w 11218359"/>
              <a:gd name="connsiteY53" fmla="*/ 954000 h 954000"/>
              <a:gd name="connsiteX54" fmla="*/ 615439 w 11218359"/>
              <a:gd name="connsiteY54" fmla="*/ 954000 h 954000"/>
              <a:gd name="connsiteX55" fmla="*/ 626878 w 11218359"/>
              <a:gd name="connsiteY55" fmla="*/ 954000 h 954000"/>
              <a:gd name="connsiteX56" fmla="*/ 638318 w 11218359"/>
              <a:gd name="connsiteY56" fmla="*/ 954000 h 954000"/>
              <a:gd name="connsiteX57" fmla="*/ 649757 w 11218359"/>
              <a:gd name="connsiteY57" fmla="*/ 954000 h 954000"/>
              <a:gd name="connsiteX58" fmla="*/ 661192 w 11218359"/>
              <a:gd name="connsiteY58" fmla="*/ 954000 h 954000"/>
              <a:gd name="connsiteX59" fmla="*/ 672632 w 11218359"/>
              <a:gd name="connsiteY59" fmla="*/ 954000 h 954000"/>
              <a:gd name="connsiteX60" fmla="*/ 684071 w 11218359"/>
              <a:gd name="connsiteY60" fmla="*/ 954000 h 954000"/>
              <a:gd name="connsiteX61" fmla="*/ 695511 w 11218359"/>
              <a:gd name="connsiteY61" fmla="*/ 954000 h 954000"/>
              <a:gd name="connsiteX62" fmla="*/ 706950 w 11218359"/>
              <a:gd name="connsiteY62" fmla="*/ 954000 h 954000"/>
              <a:gd name="connsiteX63" fmla="*/ 718390 w 11218359"/>
              <a:gd name="connsiteY63" fmla="*/ 954000 h 954000"/>
              <a:gd name="connsiteX64" fmla="*/ 729829 w 11218359"/>
              <a:gd name="connsiteY64" fmla="*/ 954000 h 954000"/>
              <a:gd name="connsiteX65" fmla="*/ 741269 w 11218359"/>
              <a:gd name="connsiteY65" fmla="*/ 954000 h 954000"/>
              <a:gd name="connsiteX66" fmla="*/ 752708 w 11218359"/>
              <a:gd name="connsiteY66" fmla="*/ 954000 h 954000"/>
              <a:gd name="connsiteX67" fmla="*/ 764148 w 11218359"/>
              <a:gd name="connsiteY67" fmla="*/ 954000 h 954000"/>
              <a:gd name="connsiteX68" fmla="*/ 775587 w 11218359"/>
              <a:gd name="connsiteY68" fmla="*/ 954000 h 954000"/>
              <a:gd name="connsiteX69" fmla="*/ 787027 w 11218359"/>
              <a:gd name="connsiteY69" fmla="*/ 954000 h 954000"/>
              <a:gd name="connsiteX70" fmla="*/ 798467 w 11218359"/>
              <a:gd name="connsiteY70" fmla="*/ 954000 h 954000"/>
              <a:gd name="connsiteX71" fmla="*/ 809906 w 11218359"/>
              <a:gd name="connsiteY71" fmla="*/ 954000 h 954000"/>
              <a:gd name="connsiteX72" fmla="*/ 821346 w 11218359"/>
              <a:gd name="connsiteY72" fmla="*/ 954000 h 954000"/>
              <a:gd name="connsiteX73" fmla="*/ 832785 w 11218359"/>
              <a:gd name="connsiteY73" fmla="*/ 954000 h 954000"/>
              <a:gd name="connsiteX74" fmla="*/ 844225 w 11218359"/>
              <a:gd name="connsiteY74" fmla="*/ 954000 h 954000"/>
              <a:gd name="connsiteX75" fmla="*/ 855664 w 11218359"/>
              <a:gd name="connsiteY75" fmla="*/ 954000 h 954000"/>
              <a:gd name="connsiteX76" fmla="*/ 867104 w 11218359"/>
              <a:gd name="connsiteY76" fmla="*/ 954000 h 954000"/>
              <a:gd name="connsiteX77" fmla="*/ 878543 w 11218359"/>
              <a:gd name="connsiteY77" fmla="*/ 954000 h 954000"/>
              <a:gd name="connsiteX78" fmla="*/ 889983 w 11218359"/>
              <a:gd name="connsiteY78" fmla="*/ 954000 h 954000"/>
              <a:gd name="connsiteX79" fmla="*/ 901422 w 11218359"/>
              <a:gd name="connsiteY79" fmla="*/ 954000 h 954000"/>
              <a:gd name="connsiteX80" fmla="*/ 912862 w 11218359"/>
              <a:gd name="connsiteY80" fmla="*/ 954000 h 954000"/>
              <a:gd name="connsiteX81" fmla="*/ 924301 w 11218359"/>
              <a:gd name="connsiteY81" fmla="*/ 954000 h 954000"/>
              <a:gd name="connsiteX82" fmla="*/ 935741 w 11218359"/>
              <a:gd name="connsiteY82" fmla="*/ 954000 h 954000"/>
              <a:gd name="connsiteX83" fmla="*/ 947180 w 11218359"/>
              <a:gd name="connsiteY83" fmla="*/ 954000 h 954000"/>
              <a:gd name="connsiteX84" fmla="*/ 958620 w 11218359"/>
              <a:gd name="connsiteY84" fmla="*/ 954000 h 954000"/>
              <a:gd name="connsiteX85" fmla="*/ 970059 w 11218359"/>
              <a:gd name="connsiteY85" fmla="*/ 954000 h 954000"/>
              <a:gd name="connsiteX86" fmla="*/ 981499 w 11218359"/>
              <a:gd name="connsiteY86" fmla="*/ 954000 h 954000"/>
              <a:gd name="connsiteX87" fmla="*/ 992938 w 11218359"/>
              <a:gd name="connsiteY87" fmla="*/ 954000 h 954000"/>
              <a:gd name="connsiteX88" fmla="*/ 1004378 w 11218359"/>
              <a:gd name="connsiteY88" fmla="*/ 954000 h 954000"/>
              <a:gd name="connsiteX89" fmla="*/ 1015818 w 11218359"/>
              <a:gd name="connsiteY89" fmla="*/ 954000 h 954000"/>
              <a:gd name="connsiteX90" fmla="*/ 1027257 w 11218359"/>
              <a:gd name="connsiteY90" fmla="*/ 954000 h 954000"/>
              <a:gd name="connsiteX91" fmla="*/ 1038697 w 11218359"/>
              <a:gd name="connsiteY91" fmla="*/ 954000 h 954000"/>
              <a:gd name="connsiteX92" fmla="*/ 1050136 w 11218359"/>
              <a:gd name="connsiteY92" fmla="*/ 954000 h 954000"/>
              <a:gd name="connsiteX93" fmla="*/ 1061576 w 11218359"/>
              <a:gd name="connsiteY93" fmla="*/ 954000 h 954000"/>
              <a:gd name="connsiteX94" fmla="*/ 1073015 w 11218359"/>
              <a:gd name="connsiteY94" fmla="*/ 954000 h 954000"/>
              <a:gd name="connsiteX95" fmla="*/ 1084455 w 11218359"/>
              <a:gd name="connsiteY95" fmla="*/ 954000 h 954000"/>
              <a:gd name="connsiteX96" fmla="*/ 1095894 w 11218359"/>
              <a:gd name="connsiteY96" fmla="*/ 954000 h 954000"/>
              <a:gd name="connsiteX97" fmla="*/ 1107334 w 11218359"/>
              <a:gd name="connsiteY97" fmla="*/ 954000 h 954000"/>
              <a:gd name="connsiteX98" fmla="*/ 1118773 w 11218359"/>
              <a:gd name="connsiteY98" fmla="*/ 954000 h 954000"/>
              <a:gd name="connsiteX99" fmla="*/ 1130213 w 11218359"/>
              <a:gd name="connsiteY99" fmla="*/ 954000 h 954000"/>
              <a:gd name="connsiteX100" fmla="*/ 1141652 w 11218359"/>
              <a:gd name="connsiteY100" fmla="*/ 954000 h 954000"/>
              <a:gd name="connsiteX101" fmla="*/ 1153092 w 11218359"/>
              <a:gd name="connsiteY101" fmla="*/ 954000 h 954000"/>
              <a:gd name="connsiteX102" fmla="*/ 1164531 w 11218359"/>
              <a:gd name="connsiteY102" fmla="*/ 954000 h 954000"/>
              <a:gd name="connsiteX103" fmla="*/ 1175971 w 11218359"/>
              <a:gd name="connsiteY103" fmla="*/ 954000 h 954000"/>
              <a:gd name="connsiteX104" fmla="*/ 1187406 w 11218359"/>
              <a:gd name="connsiteY104" fmla="*/ 954000 h 954000"/>
              <a:gd name="connsiteX105" fmla="*/ 1198845 w 11218359"/>
              <a:gd name="connsiteY105" fmla="*/ 954000 h 954000"/>
              <a:gd name="connsiteX106" fmla="*/ 1210285 w 11218359"/>
              <a:gd name="connsiteY106" fmla="*/ 954000 h 954000"/>
              <a:gd name="connsiteX107" fmla="*/ 1221724 w 11218359"/>
              <a:gd name="connsiteY107" fmla="*/ 954000 h 954000"/>
              <a:gd name="connsiteX108" fmla="*/ 1233164 w 11218359"/>
              <a:gd name="connsiteY108" fmla="*/ 954000 h 954000"/>
              <a:gd name="connsiteX109" fmla="*/ 1244603 w 11218359"/>
              <a:gd name="connsiteY109" fmla="*/ 954000 h 954000"/>
              <a:gd name="connsiteX110" fmla="*/ 1256043 w 11218359"/>
              <a:gd name="connsiteY110" fmla="*/ 954000 h 954000"/>
              <a:gd name="connsiteX111" fmla="*/ 1267482 w 11218359"/>
              <a:gd name="connsiteY111" fmla="*/ 954000 h 954000"/>
              <a:gd name="connsiteX112" fmla="*/ 1278922 w 11218359"/>
              <a:gd name="connsiteY112" fmla="*/ 954000 h 954000"/>
              <a:gd name="connsiteX113" fmla="*/ 1290361 w 11218359"/>
              <a:gd name="connsiteY113" fmla="*/ 954000 h 954000"/>
              <a:gd name="connsiteX114" fmla="*/ 1301801 w 11218359"/>
              <a:gd name="connsiteY114" fmla="*/ 954000 h 954000"/>
              <a:gd name="connsiteX115" fmla="*/ 1313240 w 11218359"/>
              <a:gd name="connsiteY115" fmla="*/ 954000 h 954000"/>
              <a:gd name="connsiteX116" fmla="*/ 1324680 w 11218359"/>
              <a:gd name="connsiteY116" fmla="*/ 954000 h 954000"/>
              <a:gd name="connsiteX117" fmla="*/ 1336120 w 11218359"/>
              <a:gd name="connsiteY117" fmla="*/ 954000 h 954000"/>
              <a:gd name="connsiteX118" fmla="*/ 1347559 w 11218359"/>
              <a:gd name="connsiteY118" fmla="*/ 954000 h 954000"/>
              <a:gd name="connsiteX119" fmla="*/ 1358999 w 11218359"/>
              <a:gd name="connsiteY119" fmla="*/ 954000 h 954000"/>
              <a:gd name="connsiteX120" fmla="*/ 1370438 w 11218359"/>
              <a:gd name="connsiteY120" fmla="*/ 954000 h 954000"/>
              <a:gd name="connsiteX121" fmla="*/ 1381878 w 11218359"/>
              <a:gd name="connsiteY121" fmla="*/ 954000 h 954000"/>
              <a:gd name="connsiteX122" fmla="*/ 1393317 w 11218359"/>
              <a:gd name="connsiteY122" fmla="*/ 954000 h 954000"/>
              <a:gd name="connsiteX123" fmla="*/ 1404757 w 11218359"/>
              <a:gd name="connsiteY123" fmla="*/ 954000 h 954000"/>
              <a:gd name="connsiteX124" fmla="*/ 1416196 w 11218359"/>
              <a:gd name="connsiteY124" fmla="*/ 954000 h 954000"/>
              <a:gd name="connsiteX125" fmla="*/ 1427636 w 11218359"/>
              <a:gd name="connsiteY125" fmla="*/ 954000 h 954000"/>
              <a:gd name="connsiteX126" fmla="*/ 1439075 w 11218359"/>
              <a:gd name="connsiteY126" fmla="*/ 954000 h 954000"/>
              <a:gd name="connsiteX127" fmla="*/ 1450515 w 11218359"/>
              <a:gd name="connsiteY127" fmla="*/ 954000 h 954000"/>
              <a:gd name="connsiteX128" fmla="*/ 1461954 w 11218359"/>
              <a:gd name="connsiteY128" fmla="*/ 954000 h 954000"/>
              <a:gd name="connsiteX129" fmla="*/ 1473394 w 11218359"/>
              <a:gd name="connsiteY129" fmla="*/ 954000 h 954000"/>
              <a:gd name="connsiteX130" fmla="*/ 1484833 w 11218359"/>
              <a:gd name="connsiteY130" fmla="*/ 954000 h 954000"/>
              <a:gd name="connsiteX131" fmla="*/ 1496273 w 11218359"/>
              <a:gd name="connsiteY131" fmla="*/ 954000 h 954000"/>
              <a:gd name="connsiteX132" fmla="*/ 1507712 w 11218359"/>
              <a:gd name="connsiteY132" fmla="*/ 954000 h 954000"/>
              <a:gd name="connsiteX133" fmla="*/ 1519152 w 11218359"/>
              <a:gd name="connsiteY133" fmla="*/ 954000 h 954000"/>
              <a:gd name="connsiteX134" fmla="*/ 1530591 w 11218359"/>
              <a:gd name="connsiteY134" fmla="*/ 954000 h 954000"/>
              <a:gd name="connsiteX135" fmla="*/ 1542031 w 11218359"/>
              <a:gd name="connsiteY135" fmla="*/ 954000 h 954000"/>
              <a:gd name="connsiteX136" fmla="*/ 1553471 w 11218359"/>
              <a:gd name="connsiteY136" fmla="*/ 954000 h 954000"/>
              <a:gd name="connsiteX137" fmla="*/ 1564910 w 11218359"/>
              <a:gd name="connsiteY137" fmla="*/ 954000 h 954000"/>
              <a:gd name="connsiteX138" fmla="*/ 1576349 w 11218359"/>
              <a:gd name="connsiteY138" fmla="*/ 954000 h 954000"/>
              <a:gd name="connsiteX139" fmla="*/ 1587789 w 11218359"/>
              <a:gd name="connsiteY139" fmla="*/ 954000 h 954000"/>
              <a:gd name="connsiteX140" fmla="*/ 1599229 w 11218359"/>
              <a:gd name="connsiteY140" fmla="*/ 954000 h 954000"/>
              <a:gd name="connsiteX141" fmla="*/ 1610668 w 11218359"/>
              <a:gd name="connsiteY141" fmla="*/ 954000 h 954000"/>
              <a:gd name="connsiteX142" fmla="*/ 1622107 w 11218359"/>
              <a:gd name="connsiteY142" fmla="*/ 954000 h 954000"/>
              <a:gd name="connsiteX143" fmla="*/ 1633547 w 11218359"/>
              <a:gd name="connsiteY143" fmla="*/ 954000 h 954000"/>
              <a:gd name="connsiteX144" fmla="*/ 1644987 w 11218359"/>
              <a:gd name="connsiteY144" fmla="*/ 954000 h 954000"/>
              <a:gd name="connsiteX145" fmla="*/ 1656426 w 11218359"/>
              <a:gd name="connsiteY145" fmla="*/ 954000 h 954000"/>
              <a:gd name="connsiteX146" fmla="*/ 1667866 w 11218359"/>
              <a:gd name="connsiteY146" fmla="*/ 954000 h 954000"/>
              <a:gd name="connsiteX147" fmla="*/ 1679305 w 11218359"/>
              <a:gd name="connsiteY147" fmla="*/ 954000 h 954000"/>
              <a:gd name="connsiteX148" fmla="*/ 1690745 w 11218359"/>
              <a:gd name="connsiteY148" fmla="*/ 954000 h 954000"/>
              <a:gd name="connsiteX149" fmla="*/ 1702184 w 11218359"/>
              <a:gd name="connsiteY149" fmla="*/ 954000 h 954000"/>
              <a:gd name="connsiteX150" fmla="*/ 1713619 w 11218359"/>
              <a:gd name="connsiteY150" fmla="*/ 954000 h 954000"/>
              <a:gd name="connsiteX151" fmla="*/ 1725063 w 11218359"/>
              <a:gd name="connsiteY151" fmla="*/ 954000 h 954000"/>
              <a:gd name="connsiteX152" fmla="*/ 1736498 w 11218359"/>
              <a:gd name="connsiteY152" fmla="*/ 954000 h 954000"/>
              <a:gd name="connsiteX153" fmla="*/ 1747938 w 11218359"/>
              <a:gd name="connsiteY153" fmla="*/ 954000 h 954000"/>
              <a:gd name="connsiteX154" fmla="*/ 1759377 w 11218359"/>
              <a:gd name="connsiteY154" fmla="*/ 954000 h 954000"/>
              <a:gd name="connsiteX155" fmla="*/ 1770817 w 11218359"/>
              <a:gd name="connsiteY155" fmla="*/ 954000 h 954000"/>
              <a:gd name="connsiteX156" fmla="*/ 1782256 w 11218359"/>
              <a:gd name="connsiteY156" fmla="*/ 954000 h 954000"/>
              <a:gd name="connsiteX157" fmla="*/ 1793696 w 11218359"/>
              <a:gd name="connsiteY157" fmla="*/ 954000 h 954000"/>
              <a:gd name="connsiteX158" fmla="*/ 1805135 w 11218359"/>
              <a:gd name="connsiteY158" fmla="*/ 954000 h 954000"/>
              <a:gd name="connsiteX159" fmla="*/ 1816575 w 11218359"/>
              <a:gd name="connsiteY159" fmla="*/ 954000 h 954000"/>
              <a:gd name="connsiteX160" fmla="*/ 1828014 w 11218359"/>
              <a:gd name="connsiteY160" fmla="*/ 954000 h 954000"/>
              <a:gd name="connsiteX161" fmla="*/ 1839454 w 11218359"/>
              <a:gd name="connsiteY161" fmla="*/ 954000 h 954000"/>
              <a:gd name="connsiteX162" fmla="*/ 1850893 w 11218359"/>
              <a:gd name="connsiteY162" fmla="*/ 954000 h 954000"/>
              <a:gd name="connsiteX163" fmla="*/ 1862333 w 11218359"/>
              <a:gd name="connsiteY163" fmla="*/ 954000 h 954000"/>
              <a:gd name="connsiteX164" fmla="*/ 1873772 w 11218359"/>
              <a:gd name="connsiteY164" fmla="*/ 954000 h 954000"/>
              <a:gd name="connsiteX165" fmla="*/ 1885212 w 11218359"/>
              <a:gd name="connsiteY165" fmla="*/ 954000 h 954000"/>
              <a:gd name="connsiteX166" fmla="*/ 1896651 w 11218359"/>
              <a:gd name="connsiteY166" fmla="*/ 954000 h 954000"/>
              <a:gd name="connsiteX167" fmla="*/ 1908091 w 11218359"/>
              <a:gd name="connsiteY167" fmla="*/ 954000 h 954000"/>
              <a:gd name="connsiteX168" fmla="*/ 1919531 w 11218359"/>
              <a:gd name="connsiteY168" fmla="*/ 954000 h 954000"/>
              <a:gd name="connsiteX169" fmla="*/ 1930970 w 11218359"/>
              <a:gd name="connsiteY169" fmla="*/ 954000 h 954000"/>
              <a:gd name="connsiteX170" fmla="*/ 1942409 w 11218359"/>
              <a:gd name="connsiteY170" fmla="*/ 954000 h 954000"/>
              <a:gd name="connsiteX171" fmla="*/ 1953849 w 11218359"/>
              <a:gd name="connsiteY171" fmla="*/ 954000 h 954000"/>
              <a:gd name="connsiteX172" fmla="*/ 1965289 w 11218359"/>
              <a:gd name="connsiteY172" fmla="*/ 954000 h 954000"/>
              <a:gd name="connsiteX173" fmla="*/ 1976728 w 11218359"/>
              <a:gd name="connsiteY173" fmla="*/ 954000 h 954000"/>
              <a:gd name="connsiteX174" fmla="*/ 1988168 w 11218359"/>
              <a:gd name="connsiteY174" fmla="*/ 954000 h 954000"/>
              <a:gd name="connsiteX175" fmla="*/ 1999607 w 11218359"/>
              <a:gd name="connsiteY175" fmla="*/ 954000 h 954000"/>
              <a:gd name="connsiteX176" fmla="*/ 2011047 w 11218359"/>
              <a:gd name="connsiteY176" fmla="*/ 954000 h 954000"/>
              <a:gd name="connsiteX177" fmla="*/ 2022486 w 11218359"/>
              <a:gd name="connsiteY177" fmla="*/ 954000 h 954000"/>
              <a:gd name="connsiteX178" fmla="*/ 2033926 w 11218359"/>
              <a:gd name="connsiteY178" fmla="*/ 954000 h 954000"/>
              <a:gd name="connsiteX179" fmla="*/ 2045365 w 11218359"/>
              <a:gd name="connsiteY179" fmla="*/ 954000 h 954000"/>
              <a:gd name="connsiteX180" fmla="*/ 2056805 w 11218359"/>
              <a:gd name="connsiteY180" fmla="*/ 954000 h 954000"/>
              <a:gd name="connsiteX181" fmla="*/ 2068244 w 11218359"/>
              <a:gd name="connsiteY181" fmla="*/ 954000 h 954000"/>
              <a:gd name="connsiteX182" fmla="*/ 2079684 w 11218359"/>
              <a:gd name="connsiteY182" fmla="*/ 954000 h 954000"/>
              <a:gd name="connsiteX183" fmla="*/ 2091123 w 11218359"/>
              <a:gd name="connsiteY183" fmla="*/ 954000 h 954000"/>
              <a:gd name="connsiteX184" fmla="*/ 2102563 w 11218359"/>
              <a:gd name="connsiteY184" fmla="*/ 954000 h 954000"/>
              <a:gd name="connsiteX185" fmla="*/ 2114002 w 11218359"/>
              <a:gd name="connsiteY185" fmla="*/ 954000 h 954000"/>
              <a:gd name="connsiteX186" fmla="*/ 2125442 w 11218359"/>
              <a:gd name="connsiteY186" fmla="*/ 954000 h 954000"/>
              <a:gd name="connsiteX187" fmla="*/ 2136882 w 11218359"/>
              <a:gd name="connsiteY187" fmla="*/ 954000 h 954000"/>
              <a:gd name="connsiteX188" fmla="*/ 2148321 w 11218359"/>
              <a:gd name="connsiteY188" fmla="*/ 954000 h 954000"/>
              <a:gd name="connsiteX189" fmla="*/ 2159760 w 11218359"/>
              <a:gd name="connsiteY189" fmla="*/ 954000 h 954000"/>
              <a:gd name="connsiteX190" fmla="*/ 2171200 w 11218359"/>
              <a:gd name="connsiteY190" fmla="*/ 954000 h 954000"/>
              <a:gd name="connsiteX191" fmla="*/ 2182640 w 11218359"/>
              <a:gd name="connsiteY191" fmla="*/ 954000 h 954000"/>
              <a:gd name="connsiteX192" fmla="*/ 2194079 w 11218359"/>
              <a:gd name="connsiteY192" fmla="*/ 954000 h 954000"/>
              <a:gd name="connsiteX193" fmla="*/ 2205519 w 11218359"/>
              <a:gd name="connsiteY193" fmla="*/ 954000 h 954000"/>
              <a:gd name="connsiteX194" fmla="*/ 2216958 w 11218359"/>
              <a:gd name="connsiteY194" fmla="*/ 954000 h 954000"/>
              <a:gd name="connsiteX195" fmla="*/ 2228393 w 11218359"/>
              <a:gd name="connsiteY195" fmla="*/ 954000 h 954000"/>
              <a:gd name="connsiteX196" fmla="*/ 2239837 w 11218359"/>
              <a:gd name="connsiteY196" fmla="*/ 954000 h 954000"/>
              <a:gd name="connsiteX197" fmla="*/ 2251272 w 11218359"/>
              <a:gd name="connsiteY197" fmla="*/ 954000 h 954000"/>
              <a:gd name="connsiteX198" fmla="*/ 2262716 w 11218359"/>
              <a:gd name="connsiteY198" fmla="*/ 954000 h 954000"/>
              <a:gd name="connsiteX199" fmla="*/ 2274151 w 11218359"/>
              <a:gd name="connsiteY199" fmla="*/ 954000 h 954000"/>
              <a:gd name="connsiteX200" fmla="*/ 2285591 w 11218359"/>
              <a:gd name="connsiteY200" fmla="*/ 954000 h 954000"/>
              <a:gd name="connsiteX201" fmla="*/ 2297030 w 11218359"/>
              <a:gd name="connsiteY201" fmla="*/ 954000 h 954000"/>
              <a:gd name="connsiteX202" fmla="*/ 2308470 w 11218359"/>
              <a:gd name="connsiteY202" fmla="*/ 954000 h 954000"/>
              <a:gd name="connsiteX203" fmla="*/ 2319909 w 11218359"/>
              <a:gd name="connsiteY203" fmla="*/ 954000 h 954000"/>
              <a:gd name="connsiteX204" fmla="*/ 2331349 w 11218359"/>
              <a:gd name="connsiteY204" fmla="*/ 954000 h 954000"/>
              <a:gd name="connsiteX205" fmla="*/ 2342788 w 11218359"/>
              <a:gd name="connsiteY205" fmla="*/ 954000 h 954000"/>
              <a:gd name="connsiteX206" fmla="*/ 2354228 w 11218359"/>
              <a:gd name="connsiteY206" fmla="*/ 954000 h 954000"/>
              <a:gd name="connsiteX207" fmla="*/ 2365667 w 11218359"/>
              <a:gd name="connsiteY207" fmla="*/ 954000 h 954000"/>
              <a:gd name="connsiteX208" fmla="*/ 2377107 w 11218359"/>
              <a:gd name="connsiteY208" fmla="*/ 954000 h 954000"/>
              <a:gd name="connsiteX209" fmla="*/ 2388546 w 11218359"/>
              <a:gd name="connsiteY209" fmla="*/ 954000 h 954000"/>
              <a:gd name="connsiteX210" fmla="*/ 2399986 w 11218359"/>
              <a:gd name="connsiteY210" fmla="*/ 954000 h 954000"/>
              <a:gd name="connsiteX211" fmla="*/ 2411425 w 11218359"/>
              <a:gd name="connsiteY211" fmla="*/ 954000 h 954000"/>
              <a:gd name="connsiteX212" fmla="*/ 2422865 w 11218359"/>
              <a:gd name="connsiteY212" fmla="*/ 954000 h 954000"/>
              <a:gd name="connsiteX213" fmla="*/ 2434304 w 11218359"/>
              <a:gd name="connsiteY213" fmla="*/ 954000 h 954000"/>
              <a:gd name="connsiteX214" fmla="*/ 2445744 w 11218359"/>
              <a:gd name="connsiteY214" fmla="*/ 954000 h 954000"/>
              <a:gd name="connsiteX215" fmla="*/ 2457184 w 11218359"/>
              <a:gd name="connsiteY215" fmla="*/ 954000 h 954000"/>
              <a:gd name="connsiteX216" fmla="*/ 2468623 w 11218359"/>
              <a:gd name="connsiteY216" fmla="*/ 954000 h 954000"/>
              <a:gd name="connsiteX217" fmla="*/ 2480062 w 11218359"/>
              <a:gd name="connsiteY217" fmla="*/ 954000 h 954000"/>
              <a:gd name="connsiteX218" fmla="*/ 2491502 w 11218359"/>
              <a:gd name="connsiteY218" fmla="*/ 954000 h 954000"/>
              <a:gd name="connsiteX219" fmla="*/ 2502942 w 11218359"/>
              <a:gd name="connsiteY219" fmla="*/ 954000 h 954000"/>
              <a:gd name="connsiteX220" fmla="*/ 2514381 w 11218359"/>
              <a:gd name="connsiteY220" fmla="*/ 954000 h 954000"/>
              <a:gd name="connsiteX221" fmla="*/ 2525821 w 11218359"/>
              <a:gd name="connsiteY221" fmla="*/ 954000 h 954000"/>
              <a:gd name="connsiteX222" fmla="*/ 2537260 w 11218359"/>
              <a:gd name="connsiteY222" fmla="*/ 954000 h 954000"/>
              <a:gd name="connsiteX223" fmla="*/ 2548700 w 11218359"/>
              <a:gd name="connsiteY223" fmla="*/ 954000 h 954000"/>
              <a:gd name="connsiteX224" fmla="*/ 2560139 w 11218359"/>
              <a:gd name="connsiteY224" fmla="*/ 954000 h 954000"/>
              <a:gd name="connsiteX225" fmla="*/ 2571579 w 11218359"/>
              <a:gd name="connsiteY225" fmla="*/ 954000 h 954000"/>
              <a:gd name="connsiteX226" fmla="*/ 2583018 w 11218359"/>
              <a:gd name="connsiteY226" fmla="*/ 954000 h 954000"/>
              <a:gd name="connsiteX227" fmla="*/ 2594458 w 11218359"/>
              <a:gd name="connsiteY227" fmla="*/ 954000 h 954000"/>
              <a:gd name="connsiteX228" fmla="*/ 2605897 w 11218359"/>
              <a:gd name="connsiteY228" fmla="*/ 954000 h 954000"/>
              <a:gd name="connsiteX229" fmla="*/ 2617337 w 11218359"/>
              <a:gd name="connsiteY229" fmla="*/ 954000 h 954000"/>
              <a:gd name="connsiteX230" fmla="*/ 2628776 w 11218359"/>
              <a:gd name="connsiteY230" fmla="*/ 954000 h 954000"/>
              <a:gd name="connsiteX231" fmla="*/ 2640216 w 11218359"/>
              <a:gd name="connsiteY231" fmla="*/ 954000 h 954000"/>
              <a:gd name="connsiteX232" fmla="*/ 2651655 w 11218359"/>
              <a:gd name="connsiteY232" fmla="*/ 954000 h 954000"/>
              <a:gd name="connsiteX233" fmla="*/ 2663095 w 11218359"/>
              <a:gd name="connsiteY233" fmla="*/ 954000 h 954000"/>
              <a:gd name="connsiteX234" fmla="*/ 2674535 w 11218359"/>
              <a:gd name="connsiteY234" fmla="*/ 954000 h 954000"/>
              <a:gd name="connsiteX235" fmla="*/ 2685974 w 11218359"/>
              <a:gd name="connsiteY235" fmla="*/ 954000 h 954000"/>
              <a:gd name="connsiteX236" fmla="*/ 2697413 w 11218359"/>
              <a:gd name="connsiteY236" fmla="*/ 954000 h 954000"/>
              <a:gd name="connsiteX237" fmla="*/ 2708853 w 11218359"/>
              <a:gd name="connsiteY237" fmla="*/ 954000 h 954000"/>
              <a:gd name="connsiteX238" fmla="*/ 2720293 w 11218359"/>
              <a:gd name="connsiteY238" fmla="*/ 954000 h 954000"/>
              <a:gd name="connsiteX239" fmla="*/ 2731727 w 11218359"/>
              <a:gd name="connsiteY239" fmla="*/ 954000 h 954000"/>
              <a:gd name="connsiteX240" fmla="*/ 2743172 w 11218359"/>
              <a:gd name="connsiteY240" fmla="*/ 954000 h 954000"/>
              <a:gd name="connsiteX241" fmla="*/ 2754611 w 11218359"/>
              <a:gd name="connsiteY241" fmla="*/ 954000 h 954000"/>
              <a:gd name="connsiteX242" fmla="*/ 2766046 w 11218359"/>
              <a:gd name="connsiteY242" fmla="*/ 954000 h 954000"/>
              <a:gd name="connsiteX243" fmla="*/ 2777490 w 11218359"/>
              <a:gd name="connsiteY243" fmla="*/ 954000 h 954000"/>
              <a:gd name="connsiteX244" fmla="*/ 2788925 w 11218359"/>
              <a:gd name="connsiteY244" fmla="*/ 954000 h 954000"/>
              <a:gd name="connsiteX245" fmla="*/ 2800364 w 11218359"/>
              <a:gd name="connsiteY245" fmla="*/ 954000 h 954000"/>
              <a:gd name="connsiteX246" fmla="*/ 2811804 w 11218359"/>
              <a:gd name="connsiteY246" fmla="*/ 954000 h 954000"/>
              <a:gd name="connsiteX247" fmla="*/ 2823243 w 11218359"/>
              <a:gd name="connsiteY247" fmla="*/ 954000 h 954000"/>
              <a:gd name="connsiteX248" fmla="*/ 2834683 w 11218359"/>
              <a:gd name="connsiteY248" fmla="*/ 954000 h 954000"/>
              <a:gd name="connsiteX249" fmla="*/ 2846123 w 11218359"/>
              <a:gd name="connsiteY249" fmla="*/ 954000 h 954000"/>
              <a:gd name="connsiteX250" fmla="*/ 2857562 w 11218359"/>
              <a:gd name="connsiteY250" fmla="*/ 954000 h 954000"/>
              <a:gd name="connsiteX251" fmla="*/ 2869001 w 11218359"/>
              <a:gd name="connsiteY251" fmla="*/ 954000 h 954000"/>
              <a:gd name="connsiteX252" fmla="*/ 2880441 w 11218359"/>
              <a:gd name="connsiteY252" fmla="*/ 954000 h 954000"/>
              <a:gd name="connsiteX253" fmla="*/ 2891881 w 11218359"/>
              <a:gd name="connsiteY253" fmla="*/ 954000 h 954000"/>
              <a:gd name="connsiteX254" fmla="*/ 2903320 w 11218359"/>
              <a:gd name="connsiteY254" fmla="*/ 954000 h 954000"/>
              <a:gd name="connsiteX255" fmla="*/ 2914760 w 11218359"/>
              <a:gd name="connsiteY255" fmla="*/ 954000 h 954000"/>
              <a:gd name="connsiteX256" fmla="*/ 2926199 w 11218359"/>
              <a:gd name="connsiteY256" fmla="*/ 954000 h 954000"/>
              <a:gd name="connsiteX257" fmla="*/ 2937639 w 11218359"/>
              <a:gd name="connsiteY257" fmla="*/ 954000 h 954000"/>
              <a:gd name="connsiteX258" fmla="*/ 2949078 w 11218359"/>
              <a:gd name="connsiteY258" fmla="*/ 954000 h 954000"/>
              <a:gd name="connsiteX259" fmla="*/ 2960518 w 11218359"/>
              <a:gd name="connsiteY259" fmla="*/ 954000 h 954000"/>
              <a:gd name="connsiteX260" fmla="*/ 2971957 w 11218359"/>
              <a:gd name="connsiteY260" fmla="*/ 954000 h 954000"/>
              <a:gd name="connsiteX261" fmla="*/ 2983397 w 11218359"/>
              <a:gd name="connsiteY261" fmla="*/ 954000 h 954000"/>
              <a:gd name="connsiteX262" fmla="*/ 2994837 w 11218359"/>
              <a:gd name="connsiteY262" fmla="*/ 954000 h 954000"/>
              <a:gd name="connsiteX263" fmla="*/ 3006276 w 11218359"/>
              <a:gd name="connsiteY263" fmla="*/ 954000 h 954000"/>
              <a:gd name="connsiteX264" fmla="*/ 3017715 w 11218359"/>
              <a:gd name="connsiteY264" fmla="*/ 954000 h 954000"/>
              <a:gd name="connsiteX265" fmla="*/ 3029155 w 11218359"/>
              <a:gd name="connsiteY265" fmla="*/ 954000 h 954000"/>
              <a:gd name="connsiteX266" fmla="*/ 3040594 w 11218359"/>
              <a:gd name="connsiteY266" fmla="*/ 954000 h 954000"/>
              <a:gd name="connsiteX267" fmla="*/ 3052034 w 11218359"/>
              <a:gd name="connsiteY267" fmla="*/ 954000 h 954000"/>
              <a:gd name="connsiteX268" fmla="*/ 3063474 w 11218359"/>
              <a:gd name="connsiteY268" fmla="*/ 954000 h 954000"/>
              <a:gd name="connsiteX269" fmla="*/ 3074913 w 11218359"/>
              <a:gd name="connsiteY269" fmla="*/ 954000 h 954000"/>
              <a:gd name="connsiteX270" fmla="*/ 3086352 w 11218359"/>
              <a:gd name="connsiteY270" fmla="*/ 954000 h 954000"/>
              <a:gd name="connsiteX271" fmla="*/ 3097792 w 11218359"/>
              <a:gd name="connsiteY271" fmla="*/ 954000 h 954000"/>
              <a:gd name="connsiteX272" fmla="*/ 3109232 w 11218359"/>
              <a:gd name="connsiteY272" fmla="*/ 954000 h 954000"/>
              <a:gd name="connsiteX273" fmla="*/ 3120671 w 11218359"/>
              <a:gd name="connsiteY273" fmla="*/ 954000 h 954000"/>
              <a:gd name="connsiteX274" fmla="*/ 3132111 w 11218359"/>
              <a:gd name="connsiteY274" fmla="*/ 954000 h 954000"/>
              <a:gd name="connsiteX275" fmla="*/ 3143550 w 11218359"/>
              <a:gd name="connsiteY275" fmla="*/ 954000 h 954000"/>
              <a:gd name="connsiteX276" fmla="*/ 3154990 w 11218359"/>
              <a:gd name="connsiteY276" fmla="*/ 954000 h 954000"/>
              <a:gd name="connsiteX277" fmla="*/ 3166429 w 11218359"/>
              <a:gd name="connsiteY277" fmla="*/ 954000 h 954000"/>
              <a:gd name="connsiteX278" fmla="*/ 3177869 w 11218359"/>
              <a:gd name="connsiteY278" fmla="*/ 954000 h 954000"/>
              <a:gd name="connsiteX279" fmla="*/ 3189308 w 11218359"/>
              <a:gd name="connsiteY279" fmla="*/ 954000 h 954000"/>
              <a:gd name="connsiteX280" fmla="*/ 3200748 w 11218359"/>
              <a:gd name="connsiteY280" fmla="*/ 954000 h 954000"/>
              <a:gd name="connsiteX281" fmla="*/ 3212187 w 11218359"/>
              <a:gd name="connsiteY281" fmla="*/ 954000 h 954000"/>
              <a:gd name="connsiteX282" fmla="*/ 3223627 w 11218359"/>
              <a:gd name="connsiteY282" fmla="*/ 954000 h 954000"/>
              <a:gd name="connsiteX283" fmla="*/ 3235066 w 11218359"/>
              <a:gd name="connsiteY283" fmla="*/ 954000 h 954000"/>
              <a:gd name="connsiteX284" fmla="*/ 3246501 w 11218359"/>
              <a:gd name="connsiteY284" fmla="*/ 954000 h 954000"/>
              <a:gd name="connsiteX285" fmla="*/ 3257945 w 11218359"/>
              <a:gd name="connsiteY285" fmla="*/ 954000 h 954000"/>
              <a:gd name="connsiteX286" fmla="*/ 3269385 w 11218359"/>
              <a:gd name="connsiteY286" fmla="*/ 954000 h 954000"/>
              <a:gd name="connsiteX287" fmla="*/ 3280825 w 11218359"/>
              <a:gd name="connsiteY287" fmla="*/ 954000 h 954000"/>
              <a:gd name="connsiteX288" fmla="*/ 3292264 w 11218359"/>
              <a:gd name="connsiteY288" fmla="*/ 954000 h 954000"/>
              <a:gd name="connsiteX289" fmla="*/ 3303699 w 11218359"/>
              <a:gd name="connsiteY289" fmla="*/ 954000 h 954000"/>
              <a:gd name="connsiteX290" fmla="*/ 3315143 w 11218359"/>
              <a:gd name="connsiteY290" fmla="*/ 954000 h 954000"/>
              <a:gd name="connsiteX291" fmla="*/ 3326578 w 11218359"/>
              <a:gd name="connsiteY291" fmla="*/ 954000 h 954000"/>
              <a:gd name="connsiteX292" fmla="*/ 3338017 w 11218359"/>
              <a:gd name="connsiteY292" fmla="*/ 954000 h 954000"/>
              <a:gd name="connsiteX293" fmla="*/ 3349457 w 11218359"/>
              <a:gd name="connsiteY293" fmla="*/ 954000 h 954000"/>
              <a:gd name="connsiteX294" fmla="*/ 3360896 w 11218359"/>
              <a:gd name="connsiteY294" fmla="*/ 954000 h 954000"/>
              <a:gd name="connsiteX295" fmla="*/ 3372336 w 11218359"/>
              <a:gd name="connsiteY295" fmla="*/ 954000 h 954000"/>
              <a:gd name="connsiteX296" fmla="*/ 3383776 w 11218359"/>
              <a:gd name="connsiteY296" fmla="*/ 954000 h 954000"/>
              <a:gd name="connsiteX297" fmla="*/ 3395215 w 11218359"/>
              <a:gd name="connsiteY297" fmla="*/ 954000 h 954000"/>
              <a:gd name="connsiteX298" fmla="*/ 3406654 w 11218359"/>
              <a:gd name="connsiteY298" fmla="*/ 954000 h 954000"/>
              <a:gd name="connsiteX299" fmla="*/ 3418094 w 11218359"/>
              <a:gd name="connsiteY299" fmla="*/ 954000 h 954000"/>
              <a:gd name="connsiteX300" fmla="*/ 3429534 w 11218359"/>
              <a:gd name="connsiteY300" fmla="*/ 954000 h 954000"/>
              <a:gd name="connsiteX301" fmla="*/ 3440973 w 11218359"/>
              <a:gd name="connsiteY301" fmla="*/ 954000 h 954000"/>
              <a:gd name="connsiteX302" fmla="*/ 3452413 w 11218359"/>
              <a:gd name="connsiteY302" fmla="*/ 954000 h 954000"/>
              <a:gd name="connsiteX303" fmla="*/ 3463852 w 11218359"/>
              <a:gd name="connsiteY303" fmla="*/ 954000 h 954000"/>
              <a:gd name="connsiteX304" fmla="*/ 3475292 w 11218359"/>
              <a:gd name="connsiteY304" fmla="*/ 954000 h 954000"/>
              <a:gd name="connsiteX305" fmla="*/ 3486731 w 11218359"/>
              <a:gd name="connsiteY305" fmla="*/ 954000 h 954000"/>
              <a:gd name="connsiteX306" fmla="*/ 3498171 w 11218359"/>
              <a:gd name="connsiteY306" fmla="*/ 954000 h 954000"/>
              <a:gd name="connsiteX307" fmla="*/ 3509610 w 11218359"/>
              <a:gd name="connsiteY307" fmla="*/ 954000 h 954000"/>
              <a:gd name="connsiteX308" fmla="*/ 3521050 w 11218359"/>
              <a:gd name="connsiteY308" fmla="*/ 954000 h 954000"/>
              <a:gd name="connsiteX309" fmla="*/ 3532489 w 11218359"/>
              <a:gd name="connsiteY309" fmla="*/ 954000 h 954000"/>
              <a:gd name="connsiteX310" fmla="*/ 3543929 w 11218359"/>
              <a:gd name="connsiteY310" fmla="*/ 954000 h 954000"/>
              <a:gd name="connsiteX311" fmla="*/ 3555368 w 11218359"/>
              <a:gd name="connsiteY311" fmla="*/ 954000 h 954000"/>
              <a:gd name="connsiteX312" fmla="*/ 3566808 w 11218359"/>
              <a:gd name="connsiteY312" fmla="*/ 954000 h 954000"/>
              <a:gd name="connsiteX313" fmla="*/ 3578247 w 11218359"/>
              <a:gd name="connsiteY313" fmla="*/ 954000 h 954000"/>
              <a:gd name="connsiteX314" fmla="*/ 3589687 w 11218359"/>
              <a:gd name="connsiteY314" fmla="*/ 954000 h 954000"/>
              <a:gd name="connsiteX315" fmla="*/ 3601127 w 11218359"/>
              <a:gd name="connsiteY315" fmla="*/ 954000 h 954000"/>
              <a:gd name="connsiteX316" fmla="*/ 3612566 w 11218359"/>
              <a:gd name="connsiteY316" fmla="*/ 954000 h 954000"/>
              <a:gd name="connsiteX317" fmla="*/ 3624005 w 11218359"/>
              <a:gd name="connsiteY317" fmla="*/ 954000 h 954000"/>
              <a:gd name="connsiteX318" fmla="*/ 3635445 w 11218359"/>
              <a:gd name="connsiteY318" fmla="*/ 954000 h 954000"/>
              <a:gd name="connsiteX319" fmla="*/ 3646885 w 11218359"/>
              <a:gd name="connsiteY319" fmla="*/ 954000 h 954000"/>
              <a:gd name="connsiteX320" fmla="*/ 3658324 w 11218359"/>
              <a:gd name="connsiteY320" fmla="*/ 954000 h 954000"/>
              <a:gd name="connsiteX321" fmla="*/ 3669764 w 11218359"/>
              <a:gd name="connsiteY321" fmla="*/ 954000 h 954000"/>
              <a:gd name="connsiteX322" fmla="*/ 3681203 w 11218359"/>
              <a:gd name="connsiteY322" fmla="*/ 954000 h 954000"/>
              <a:gd name="connsiteX323" fmla="*/ 3692643 w 11218359"/>
              <a:gd name="connsiteY323" fmla="*/ 954000 h 954000"/>
              <a:gd name="connsiteX324" fmla="*/ 3704082 w 11218359"/>
              <a:gd name="connsiteY324" fmla="*/ 954000 h 954000"/>
              <a:gd name="connsiteX325" fmla="*/ 3715522 w 11218359"/>
              <a:gd name="connsiteY325" fmla="*/ 954000 h 954000"/>
              <a:gd name="connsiteX326" fmla="*/ 3726961 w 11218359"/>
              <a:gd name="connsiteY326" fmla="*/ 954000 h 954000"/>
              <a:gd name="connsiteX327" fmla="*/ 3738401 w 11218359"/>
              <a:gd name="connsiteY327" fmla="*/ 954000 h 954000"/>
              <a:gd name="connsiteX328" fmla="*/ 3749840 w 11218359"/>
              <a:gd name="connsiteY328" fmla="*/ 954000 h 954000"/>
              <a:gd name="connsiteX329" fmla="*/ 3761280 w 11218359"/>
              <a:gd name="connsiteY329" fmla="*/ 954000 h 954000"/>
              <a:gd name="connsiteX330" fmla="*/ 3772719 w 11218359"/>
              <a:gd name="connsiteY330" fmla="*/ 954000 h 954000"/>
              <a:gd name="connsiteX331" fmla="*/ 3784154 w 11218359"/>
              <a:gd name="connsiteY331" fmla="*/ 954000 h 954000"/>
              <a:gd name="connsiteX332" fmla="*/ 3795598 w 11218359"/>
              <a:gd name="connsiteY332" fmla="*/ 954000 h 954000"/>
              <a:gd name="connsiteX333" fmla="*/ 3807033 w 11218359"/>
              <a:gd name="connsiteY333" fmla="*/ 954000 h 954000"/>
              <a:gd name="connsiteX334" fmla="*/ 3818473 w 11218359"/>
              <a:gd name="connsiteY334" fmla="*/ 954000 h 954000"/>
              <a:gd name="connsiteX335" fmla="*/ 3829917 w 11218359"/>
              <a:gd name="connsiteY335" fmla="*/ 954000 h 954000"/>
              <a:gd name="connsiteX336" fmla="*/ 3841352 w 11218359"/>
              <a:gd name="connsiteY336" fmla="*/ 954000 h 954000"/>
              <a:gd name="connsiteX337" fmla="*/ 3852791 w 11218359"/>
              <a:gd name="connsiteY337" fmla="*/ 954000 h 954000"/>
              <a:gd name="connsiteX338" fmla="*/ 3864231 w 11218359"/>
              <a:gd name="connsiteY338" fmla="*/ 954000 h 954000"/>
              <a:gd name="connsiteX339" fmla="*/ 3875670 w 11218359"/>
              <a:gd name="connsiteY339" fmla="*/ 954000 h 954000"/>
              <a:gd name="connsiteX340" fmla="*/ 3887110 w 11218359"/>
              <a:gd name="connsiteY340" fmla="*/ 954000 h 954000"/>
              <a:gd name="connsiteX341" fmla="*/ 3898549 w 11218359"/>
              <a:gd name="connsiteY341" fmla="*/ 954000 h 954000"/>
              <a:gd name="connsiteX342" fmla="*/ 3909989 w 11218359"/>
              <a:gd name="connsiteY342" fmla="*/ 954000 h 954000"/>
              <a:gd name="connsiteX343" fmla="*/ 3921447 w 11218359"/>
              <a:gd name="connsiteY343" fmla="*/ 954000 h 954000"/>
              <a:gd name="connsiteX344" fmla="*/ 3932878 w 11218359"/>
              <a:gd name="connsiteY344" fmla="*/ 954000 h 954000"/>
              <a:gd name="connsiteX345" fmla="*/ 3944307 w 11218359"/>
              <a:gd name="connsiteY345" fmla="*/ 954000 h 954000"/>
              <a:gd name="connsiteX346" fmla="*/ 3955737 w 11218359"/>
              <a:gd name="connsiteY346" fmla="*/ 954000 h 954000"/>
              <a:gd name="connsiteX347" fmla="*/ 3967167 w 11218359"/>
              <a:gd name="connsiteY347" fmla="*/ 954000 h 954000"/>
              <a:gd name="connsiteX348" fmla="*/ 3978645 w 11218359"/>
              <a:gd name="connsiteY348" fmla="*/ 954000 h 954000"/>
              <a:gd name="connsiteX349" fmla="*/ 3990075 w 11218359"/>
              <a:gd name="connsiteY349" fmla="*/ 954000 h 954000"/>
              <a:gd name="connsiteX350" fmla="*/ 4001505 w 11218359"/>
              <a:gd name="connsiteY350" fmla="*/ 954000 h 954000"/>
              <a:gd name="connsiteX351" fmla="*/ 4012935 w 11218359"/>
              <a:gd name="connsiteY351" fmla="*/ 954000 h 954000"/>
              <a:gd name="connsiteX352" fmla="*/ 4024365 w 11218359"/>
              <a:gd name="connsiteY352" fmla="*/ 954000 h 954000"/>
              <a:gd name="connsiteX353" fmla="*/ 4035843 w 11218359"/>
              <a:gd name="connsiteY353" fmla="*/ 954000 h 954000"/>
              <a:gd name="connsiteX354" fmla="*/ 4047273 w 11218359"/>
              <a:gd name="connsiteY354" fmla="*/ 954000 h 954000"/>
              <a:gd name="connsiteX355" fmla="*/ 4058702 w 11218359"/>
              <a:gd name="connsiteY355" fmla="*/ 954000 h 954000"/>
              <a:gd name="connsiteX356" fmla="*/ 4070133 w 11218359"/>
              <a:gd name="connsiteY356" fmla="*/ 954000 h 954000"/>
              <a:gd name="connsiteX357" fmla="*/ 4081563 w 11218359"/>
              <a:gd name="connsiteY357" fmla="*/ 954000 h 954000"/>
              <a:gd name="connsiteX358" fmla="*/ 4093040 w 11218359"/>
              <a:gd name="connsiteY358" fmla="*/ 954000 h 954000"/>
              <a:gd name="connsiteX359" fmla="*/ 4104471 w 11218359"/>
              <a:gd name="connsiteY359" fmla="*/ 954000 h 954000"/>
              <a:gd name="connsiteX360" fmla="*/ 4115900 w 11218359"/>
              <a:gd name="connsiteY360" fmla="*/ 954000 h 954000"/>
              <a:gd name="connsiteX361" fmla="*/ 4127330 w 11218359"/>
              <a:gd name="connsiteY361" fmla="*/ 954000 h 954000"/>
              <a:gd name="connsiteX362" fmla="*/ 4138760 w 11218359"/>
              <a:gd name="connsiteY362" fmla="*/ 954000 h 954000"/>
              <a:gd name="connsiteX363" fmla="*/ 4150238 w 11218359"/>
              <a:gd name="connsiteY363" fmla="*/ 954000 h 954000"/>
              <a:gd name="connsiteX364" fmla="*/ 4161668 w 11218359"/>
              <a:gd name="connsiteY364" fmla="*/ 954000 h 954000"/>
              <a:gd name="connsiteX365" fmla="*/ 4173098 w 11218359"/>
              <a:gd name="connsiteY365" fmla="*/ 954000 h 954000"/>
              <a:gd name="connsiteX366" fmla="*/ 4184528 w 11218359"/>
              <a:gd name="connsiteY366" fmla="*/ 954000 h 954000"/>
              <a:gd name="connsiteX367" fmla="*/ 4195958 w 11218359"/>
              <a:gd name="connsiteY367" fmla="*/ 954000 h 954000"/>
              <a:gd name="connsiteX368" fmla="*/ 4207436 w 11218359"/>
              <a:gd name="connsiteY368" fmla="*/ 954000 h 954000"/>
              <a:gd name="connsiteX369" fmla="*/ 4218865 w 11218359"/>
              <a:gd name="connsiteY369" fmla="*/ 954000 h 954000"/>
              <a:gd name="connsiteX370" fmla="*/ 4230296 w 11218359"/>
              <a:gd name="connsiteY370" fmla="*/ 954000 h 954000"/>
              <a:gd name="connsiteX371" fmla="*/ 4241726 w 11218359"/>
              <a:gd name="connsiteY371" fmla="*/ 954000 h 954000"/>
              <a:gd name="connsiteX372" fmla="*/ 4253156 w 11218359"/>
              <a:gd name="connsiteY372" fmla="*/ 954000 h 954000"/>
              <a:gd name="connsiteX373" fmla="*/ 4264634 w 11218359"/>
              <a:gd name="connsiteY373" fmla="*/ 954000 h 954000"/>
              <a:gd name="connsiteX374" fmla="*/ 4276063 w 11218359"/>
              <a:gd name="connsiteY374" fmla="*/ 954000 h 954000"/>
              <a:gd name="connsiteX375" fmla="*/ 4287493 w 11218359"/>
              <a:gd name="connsiteY375" fmla="*/ 954000 h 954000"/>
              <a:gd name="connsiteX376" fmla="*/ 4298923 w 11218359"/>
              <a:gd name="connsiteY376" fmla="*/ 954000 h 954000"/>
              <a:gd name="connsiteX377" fmla="*/ 4310353 w 11218359"/>
              <a:gd name="connsiteY377" fmla="*/ 954000 h 954000"/>
              <a:gd name="connsiteX378" fmla="*/ 4321831 w 11218359"/>
              <a:gd name="connsiteY378" fmla="*/ 954000 h 954000"/>
              <a:gd name="connsiteX379" fmla="*/ 4333261 w 11218359"/>
              <a:gd name="connsiteY379" fmla="*/ 954000 h 954000"/>
              <a:gd name="connsiteX380" fmla="*/ 4344691 w 11218359"/>
              <a:gd name="connsiteY380" fmla="*/ 954000 h 954000"/>
              <a:gd name="connsiteX381" fmla="*/ 4356121 w 11218359"/>
              <a:gd name="connsiteY381" fmla="*/ 954000 h 954000"/>
              <a:gd name="connsiteX382" fmla="*/ 4367551 w 11218359"/>
              <a:gd name="connsiteY382" fmla="*/ 954000 h 954000"/>
              <a:gd name="connsiteX383" fmla="*/ 4379028 w 11218359"/>
              <a:gd name="connsiteY383" fmla="*/ 954000 h 954000"/>
              <a:gd name="connsiteX384" fmla="*/ 4390458 w 11218359"/>
              <a:gd name="connsiteY384" fmla="*/ 954000 h 954000"/>
              <a:gd name="connsiteX385" fmla="*/ 4401889 w 11218359"/>
              <a:gd name="connsiteY385" fmla="*/ 954000 h 954000"/>
              <a:gd name="connsiteX386" fmla="*/ 4413319 w 11218359"/>
              <a:gd name="connsiteY386" fmla="*/ 954000 h 954000"/>
              <a:gd name="connsiteX387" fmla="*/ 4424749 w 11218359"/>
              <a:gd name="connsiteY387" fmla="*/ 954000 h 954000"/>
              <a:gd name="connsiteX388" fmla="*/ 4436226 w 11218359"/>
              <a:gd name="connsiteY388" fmla="*/ 954000 h 954000"/>
              <a:gd name="connsiteX389" fmla="*/ 4447656 w 11218359"/>
              <a:gd name="connsiteY389" fmla="*/ 954000 h 954000"/>
              <a:gd name="connsiteX390" fmla="*/ 4459086 w 11218359"/>
              <a:gd name="connsiteY390" fmla="*/ 954000 h 954000"/>
              <a:gd name="connsiteX391" fmla="*/ 4470516 w 11218359"/>
              <a:gd name="connsiteY391" fmla="*/ 954000 h 954000"/>
              <a:gd name="connsiteX392" fmla="*/ 4481946 w 11218359"/>
              <a:gd name="connsiteY392" fmla="*/ 954000 h 954000"/>
              <a:gd name="connsiteX393" fmla="*/ 4493424 w 11218359"/>
              <a:gd name="connsiteY393" fmla="*/ 954000 h 954000"/>
              <a:gd name="connsiteX394" fmla="*/ 4504854 w 11218359"/>
              <a:gd name="connsiteY394" fmla="*/ 954000 h 954000"/>
              <a:gd name="connsiteX395" fmla="*/ 4516284 w 11218359"/>
              <a:gd name="connsiteY395" fmla="*/ 954000 h 954000"/>
              <a:gd name="connsiteX396" fmla="*/ 4527714 w 11218359"/>
              <a:gd name="connsiteY396" fmla="*/ 954000 h 954000"/>
              <a:gd name="connsiteX397" fmla="*/ 4539144 w 11218359"/>
              <a:gd name="connsiteY397" fmla="*/ 954000 h 954000"/>
              <a:gd name="connsiteX398" fmla="*/ 4550621 w 11218359"/>
              <a:gd name="connsiteY398" fmla="*/ 954000 h 954000"/>
              <a:gd name="connsiteX399" fmla="*/ 4562051 w 11218359"/>
              <a:gd name="connsiteY399" fmla="*/ 954000 h 954000"/>
              <a:gd name="connsiteX400" fmla="*/ 4573482 w 11218359"/>
              <a:gd name="connsiteY400" fmla="*/ 954000 h 954000"/>
              <a:gd name="connsiteX401" fmla="*/ 4584912 w 11218359"/>
              <a:gd name="connsiteY401" fmla="*/ 954000 h 954000"/>
              <a:gd name="connsiteX402" fmla="*/ 4596341 w 11218359"/>
              <a:gd name="connsiteY402" fmla="*/ 954000 h 954000"/>
              <a:gd name="connsiteX403" fmla="*/ 4607771 w 11218359"/>
              <a:gd name="connsiteY403" fmla="*/ 954000 h 954000"/>
              <a:gd name="connsiteX404" fmla="*/ 4619249 w 11218359"/>
              <a:gd name="connsiteY404" fmla="*/ 954000 h 954000"/>
              <a:gd name="connsiteX405" fmla="*/ 4630679 w 11218359"/>
              <a:gd name="connsiteY405" fmla="*/ 954000 h 954000"/>
              <a:gd name="connsiteX406" fmla="*/ 4642109 w 11218359"/>
              <a:gd name="connsiteY406" fmla="*/ 954000 h 954000"/>
              <a:gd name="connsiteX407" fmla="*/ 4653539 w 11218359"/>
              <a:gd name="connsiteY407" fmla="*/ 954000 h 954000"/>
              <a:gd name="connsiteX408" fmla="*/ 4664969 w 11218359"/>
              <a:gd name="connsiteY408" fmla="*/ 954000 h 954000"/>
              <a:gd name="connsiteX409" fmla="*/ 4676447 w 11218359"/>
              <a:gd name="connsiteY409" fmla="*/ 954000 h 954000"/>
              <a:gd name="connsiteX410" fmla="*/ 4687877 w 11218359"/>
              <a:gd name="connsiteY410" fmla="*/ 954000 h 954000"/>
              <a:gd name="connsiteX411" fmla="*/ 4699306 w 11218359"/>
              <a:gd name="connsiteY411" fmla="*/ 954000 h 954000"/>
              <a:gd name="connsiteX412" fmla="*/ 4710737 w 11218359"/>
              <a:gd name="connsiteY412" fmla="*/ 954000 h 954000"/>
              <a:gd name="connsiteX413" fmla="*/ 4722167 w 11218359"/>
              <a:gd name="connsiteY413" fmla="*/ 954000 h 954000"/>
              <a:gd name="connsiteX414" fmla="*/ 4733644 w 11218359"/>
              <a:gd name="connsiteY414" fmla="*/ 954000 h 954000"/>
              <a:gd name="connsiteX415" fmla="*/ 4745075 w 11218359"/>
              <a:gd name="connsiteY415" fmla="*/ 954000 h 954000"/>
              <a:gd name="connsiteX416" fmla="*/ 4756504 w 11218359"/>
              <a:gd name="connsiteY416" fmla="*/ 954000 h 954000"/>
              <a:gd name="connsiteX417" fmla="*/ 4767934 w 11218359"/>
              <a:gd name="connsiteY417" fmla="*/ 954000 h 954000"/>
              <a:gd name="connsiteX418" fmla="*/ 4779364 w 11218359"/>
              <a:gd name="connsiteY418" fmla="*/ 954000 h 954000"/>
              <a:gd name="connsiteX419" fmla="*/ 4790842 w 11218359"/>
              <a:gd name="connsiteY419" fmla="*/ 954000 h 954000"/>
              <a:gd name="connsiteX420" fmla="*/ 4802272 w 11218359"/>
              <a:gd name="connsiteY420" fmla="*/ 954000 h 954000"/>
              <a:gd name="connsiteX421" fmla="*/ 4813702 w 11218359"/>
              <a:gd name="connsiteY421" fmla="*/ 954000 h 954000"/>
              <a:gd name="connsiteX422" fmla="*/ 4825132 w 11218359"/>
              <a:gd name="connsiteY422" fmla="*/ 954000 h 954000"/>
              <a:gd name="connsiteX423" fmla="*/ 4836562 w 11218359"/>
              <a:gd name="connsiteY423" fmla="*/ 954000 h 954000"/>
              <a:gd name="connsiteX424" fmla="*/ 4848040 w 11218359"/>
              <a:gd name="connsiteY424" fmla="*/ 954000 h 954000"/>
              <a:gd name="connsiteX425" fmla="*/ 4859469 w 11218359"/>
              <a:gd name="connsiteY425" fmla="*/ 954000 h 954000"/>
              <a:gd name="connsiteX426" fmla="*/ 4870899 w 11218359"/>
              <a:gd name="connsiteY426" fmla="*/ 954000 h 954000"/>
              <a:gd name="connsiteX427" fmla="*/ 4882330 w 11218359"/>
              <a:gd name="connsiteY427" fmla="*/ 954000 h 954000"/>
              <a:gd name="connsiteX428" fmla="*/ 4893760 w 11218359"/>
              <a:gd name="connsiteY428" fmla="*/ 954000 h 954000"/>
              <a:gd name="connsiteX429" fmla="*/ 4905237 w 11218359"/>
              <a:gd name="connsiteY429" fmla="*/ 954000 h 954000"/>
              <a:gd name="connsiteX430" fmla="*/ 4916667 w 11218359"/>
              <a:gd name="connsiteY430" fmla="*/ 954000 h 954000"/>
              <a:gd name="connsiteX431" fmla="*/ 4928097 w 11218359"/>
              <a:gd name="connsiteY431" fmla="*/ 954000 h 954000"/>
              <a:gd name="connsiteX432" fmla="*/ 4939527 w 11218359"/>
              <a:gd name="connsiteY432" fmla="*/ 954000 h 954000"/>
              <a:gd name="connsiteX433" fmla="*/ 4950957 w 11218359"/>
              <a:gd name="connsiteY433" fmla="*/ 954000 h 954000"/>
              <a:gd name="connsiteX434" fmla="*/ 4962435 w 11218359"/>
              <a:gd name="connsiteY434" fmla="*/ 954000 h 954000"/>
              <a:gd name="connsiteX435" fmla="*/ 4973865 w 11218359"/>
              <a:gd name="connsiteY435" fmla="*/ 954000 h 954000"/>
              <a:gd name="connsiteX436" fmla="*/ 4985295 w 11218359"/>
              <a:gd name="connsiteY436" fmla="*/ 954000 h 954000"/>
              <a:gd name="connsiteX437" fmla="*/ 4996725 w 11218359"/>
              <a:gd name="connsiteY437" fmla="*/ 954000 h 954000"/>
              <a:gd name="connsiteX438" fmla="*/ 5008155 w 11218359"/>
              <a:gd name="connsiteY438" fmla="*/ 954000 h 954000"/>
              <a:gd name="connsiteX439" fmla="*/ 5019632 w 11218359"/>
              <a:gd name="connsiteY439" fmla="*/ 954000 h 954000"/>
              <a:gd name="connsiteX440" fmla="*/ 5031062 w 11218359"/>
              <a:gd name="connsiteY440" fmla="*/ 954000 h 954000"/>
              <a:gd name="connsiteX441" fmla="*/ 5042492 w 11218359"/>
              <a:gd name="connsiteY441" fmla="*/ 954000 h 954000"/>
              <a:gd name="connsiteX442" fmla="*/ 5053923 w 11218359"/>
              <a:gd name="connsiteY442" fmla="*/ 954000 h 954000"/>
              <a:gd name="connsiteX443" fmla="*/ 5065353 w 11218359"/>
              <a:gd name="connsiteY443" fmla="*/ 954000 h 954000"/>
              <a:gd name="connsiteX444" fmla="*/ 5076830 w 11218359"/>
              <a:gd name="connsiteY444" fmla="*/ 954000 h 954000"/>
              <a:gd name="connsiteX445" fmla="*/ 5088260 w 11218359"/>
              <a:gd name="connsiteY445" fmla="*/ 954000 h 954000"/>
              <a:gd name="connsiteX446" fmla="*/ 5099690 w 11218359"/>
              <a:gd name="connsiteY446" fmla="*/ 954000 h 954000"/>
              <a:gd name="connsiteX447" fmla="*/ 5111120 w 11218359"/>
              <a:gd name="connsiteY447" fmla="*/ 954000 h 954000"/>
              <a:gd name="connsiteX448" fmla="*/ 5122550 w 11218359"/>
              <a:gd name="connsiteY448" fmla="*/ 954000 h 954000"/>
              <a:gd name="connsiteX449" fmla="*/ 5134028 w 11218359"/>
              <a:gd name="connsiteY449" fmla="*/ 954000 h 954000"/>
              <a:gd name="connsiteX450" fmla="*/ 5145458 w 11218359"/>
              <a:gd name="connsiteY450" fmla="*/ 954000 h 954000"/>
              <a:gd name="connsiteX451" fmla="*/ 5156888 w 11218359"/>
              <a:gd name="connsiteY451" fmla="*/ 954000 h 954000"/>
              <a:gd name="connsiteX452" fmla="*/ 5168318 w 11218359"/>
              <a:gd name="connsiteY452" fmla="*/ 954000 h 954000"/>
              <a:gd name="connsiteX453" fmla="*/ 5179747 w 11218359"/>
              <a:gd name="connsiteY453" fmla="*/ 954000 h 954000"/>
              <a:gd name="connsiteX454" fmla="*/ 5191225 w 11218359"/>
              <a:gd name="connsiteY454" fmla="*/ 954000 h 954000"/>
              <a:gd name="connsiteX455" fmla="*/ 5202655 w 11218359"/>
              <a:gd name="connsiteY455" fmla="*/ 954000 h 954000"/>
              <a:gd name="connsiteX456" fmla="*/ 5214085 w 11218359"/>
              <a:gd name="connsiteY456" fmla="*/ 954000 h 954000"/>
              <a:gd name="connsiteX457" fmla="*/ 5225515 w 11218359"/>
              <a:gd name="connsiteY457" fmla="*/ 954000 h 954000"/>
              <a:gd name="connsiteX458" fmla="*/ 5236945 w 11218359"/>
              <a:gd name="connsiteY458" fmla="*/ 954000 h 954000"/>
              <a:gd name="connsiteX459" fmla="*/ 5248423 w 11218359"/>
              <a:gd name="connsiteY459" fmla="*/ 954000 h 954000"/>
              <a:gd name="connsiteX460" fmla="*/ 5259853 w 11218359"/>
              <a:gd name="connsiteY460" fmla="*/ 954000 h 954000"/>
              <a:gd name="connsiteX461" fmla="*/ 5271283 w 11218359"/>
              <a:gd name="connsiteY461" fmla="*/ 954000 h 954000"/>
              <a:gd name="connsiteX462" fmla="*/ 5282713 w 11218359"/>
              <a:gd name="connsiteY462" fmla="*/ 954000 h 954000"/>
              <a:gd name="connsiteX463" fmla="*/ 5294143 w 11218359"/>
              <a:gd name="connsiteY463" fmla="*/ 954000 h 954000"/>
              <a:gd name="connsiteX464" fmla="*/ 5305621 w 11218359"/>
              <a:gd name="connsiteY464" fmla="*/ 954000 h 954000"/>
              <a:gd name="connsiteX465" fmla="*/ 5317051 w 11218359"/>
              <a:gd name="connsiteY465" fmla="*/ 954000 h 954000"/>
              <a:gd name="connsiteX466" fmla="*/ 5328481 w 11218359"/>
              <a:gd name="connsiteY466" fmla="*/ 954000 h 954000"/>
              <a:gd name="connsiteX467" fmla="*/ 5339910 w 11218359"/>
              <a:gd name="connsiteY467" fmla="*/ 954000 h 954000"/>
              <a:gd name="connsiteX468" fmla="*/ 5351340 w 11218359"/>
              <a:gd name="connsiteY468" fmla="*/ 954000 h 954000"/>
              <a:gd name="connsiteX469" fmla="*/ 5362818 w 11218359"/>
              <a:gd name="connsiteY469" fmla="*/ 954000 h 954000"/>
              <a:gd name="connsiteX470" fmla="*/ 5374248 w 11218359"/>
              <a:gd name="connsiteY470" fmla="*/ 954000 h 954000"/>
              <a:gd name="connsiteX471" fmla="*/ 5385678 w 11218359"/>
              <a:gd name="connsiteY471" fmla="*/ 954000 h 954000"/>
              <a:gd name="connsiteX472" fmla="*/ 5397108 w 11218359"/>
              <a:gd name="connsiteY472" fmla="*/ 954000 h 954000"/>
              <a:gd name="connsiteX473" fmla="*/ 5408538 w 11218359"/>
              <a:gd name="connsiteY473" fmla="*/ 954000 h 954000"/>
              <a:gd name="connsiteX474" fmla="*/ 5420016 w 11218359"/>
              <a:gd name="connsiteY474" fmla="*/ 954000 h 954000"/>
              <a:gd name="connsiteX475" fmla="*/ 5431446 w 11218359"/>
              <a:gd name="connsiteY475" fmla="*/ 954000 h 954000"/>
              <a:gd name="connsiteX476" fmla="*/ 5442876 w 11218359"/>
              <a:gd name="connsiteY476" fmla="*/ 954000 h 954000"/>
              <a:gd name="connsiteX477" fmla="*/ 5454306 w 11218359"/>
              <a:gd name="connsiteY477" fmla="*/ 954000 h 954000"/>
              <a:gd name="connsiteX478" fmla="*/ 5465736 w 11218359"/>
              <a:gd name="connsiteY478" fmla="*/ 954000 h 954000"/>
              <a:gd name="connsiteX479" fmla="*/ 5477214 w 11218359"/>
              <a:gd name="connsiteY479" fmla="*/ 954000 h 954000"/>
              <a:gd name="connsiteX480" fmla="*/ 5488643 w 11218359"/>
              <a:gd name="connsiteY480" fmla="*/ 954000 h 954000"/>
              <a:gd name="connsiteX481" fmla="*/ 5500073 w 11218359"/>
              <a:gd name="connsiteY481" fmla="*/ 954000 h 954000"/>
              <a:gd name="connsiteX482" fmla="*/ 5511503 w 11218359"/>
              <a:gd name="connsiteY482" fmla="*/ 954000 h 954000"/>
              <a:gd name="connsiteX483" fmla="*/ 5522933 w 11218359"/>
              <a:gd name="connsiteY483" fmla="*/ 954000 h 954000"/>
              <a:gd name="connsiteX484" fmla="*/ 5534411 w 11218359"/>
              <a:gd name="connsiteY484" fmla="*/ 954000 h 954000"/>
              <a:gd name="connsiteX485" fmla="*/ 5545841 w 11218359"/>
              <a:gd name="connsiteY485" fmla="*/ 954000 h 954000"/>
              <a:gd name="connsiteX486" fmla="*/ 5557271 w 11218359"/>
              <a:gd name="connsiteY486" fmla="*/ 954000 h 954000"/>
              <a:gd name="connsiteX487" fmla="*/ 5568701 w 11218359"/>
              <a:gd name="connsiteY487" fmla="*/ 954000 h 954000"/>
              <a:gd name="connsiteX488" fmla="*/ 5580131 w 11218359"/>
              <a:gd name="connsiteY488" fmla="*/ 954000 h 954000"/>
              <a:gd name="connsiteX489" fmla="*/ 5591609 w 11218359"/>
              <a:gd name="connsiteY489" fmla="*/ 954000 h 954000"/>
              <a:gd name="connsiteX490" fmla="*/ 5603038 w 11218359"/>
              <a:gd name="connsiteY490" fmla="*/ 954000 h 954000"/>
              <a:gd name="connsiteX491" fmla="*/ 5614469 w 11218359"/>
              <a:gd name="connsiteY491" fmla="*/ 954000 h 954000"/>
              <a:gd name="connsiteX492" fmla="*/ 5625899 w 11218359"/>
              <a:gd name="connsiteY492" fmla="*/ 954000 h 954000"/>
              <a:gd name="connsiteX493" fmla="*/ 5637329 w 11218359"/>
              <a:gd name="connsiteY493" fmla="*/ 954000 h 954000"/>
              <a:gd name="connsiteX494" fmla="*/ 5648759 w 11218359"/>
              <a:gd name="connsiteY494" fmla="*/ 954000 h 954000"/>
              <a:gd name="connsiteX495" fmla="*/ 5660236 w 11218359"/>
              <a:gd name="connsiteY495" fmla="*/ 954000 h 954000"/>
              <a:gd name="connsiteX496" fmla="*/ 5671666 w 11218359"/>
              <a:gd name="connsiteY496" fmla="*/ 954000 h 954000"/>
              <a:gd name="connsiteX497" fmla="*/ 5683096 w 11218359"/>
              <a:gd name="connsiteY497" fmla="*/ 954000 h 954000"/>
              <a:gd name="connsiteX498" fmla="*/ 5694526 w 11218359"/>
              <a:gd name="connsiteY498" fmla="*/ 954000 h 954000"/>
              <a:gd name="connsiteX499" fmla="*/ 5705956 w 11218359"/>
              <a:gd name="connsiteY499" fmla="*/ 954000 h 954000"/>
              <a:gd name="connsiteX500" fmla="*/ 5717434 w 11218359"/>
              <a:gd name="connsiteY500" fmla="*/ 954000 h 954000"/>
              <a:gd name="connsiteX501" fmla="*/ 5728864 w 11218359"/>
              <a:gd name="connsiteY501" fmla="*/ 954000 h 954000"/>
              <a:gd name="connsiteX502" fmla="*/ 5740294 w 11218359"/>
              <a:gd name="connsiteY502" fmla="*/ 954000 h 954000"/>
              <a:gd name="connsiteX503" fmla="*/ 5751724 w 11218359"/>
              <a:gd name="connsiteY503" fmla="*/ 954000 h 954000"/>
              <a:gd name="connsiteX504" fmla="*/ 5763154 w 11218359"/>
              <a:gd name="connsiteY504" fmla="*/ 954000 h 954000"/>
              <a:gd name="connsiteX505" fmla="*/ 5774631 w 11218359"/>
              <a:gd name="connsiteY505" fmla="*/ 954000 h 954000"/>
              <a:gd name="connsiteX506" fmla="*/ 5786062 w 11218359"/>
              <a:gd name="connsiteY506" fmla="*/ 954000 h 954000"/>
              <a:gd name="connsiteX507" fmla="*/ 5797492 w 11218359"/>
              <a:gd name="connsiteY507" fmla="*/ 954000 h 954000"/>
              <a:gd name="connsiteX508" fmla="*/ 5808921 w 11218359"/>
              <a:gd name="connsiteY508" fmla="*/ 954000 h 954000"/>
              <a:gd name="connsiteX509" fmla="*/ 5820351 w 11218359"/>
              <a:gd name="connsiteY509" fmla="*/ 954000 h 954000"/>
              <a:gd name="connsiteX510" fmla="*/ 5831829 w 11218359"/>
              <a:gd name="connsiteY510" fmla="*/ 954000 h 954000"/>
              <a:gd name="connsiteX511" fmla="*/ 5843259 w 11218359"/>
              <a:gd name="connsiteY511" fmla="*/ 954000 h 954000"/>
              <a:gd name="connsiteX512" fmla="*/ 5854689 w 11218359"/>
              <a:gd name="connsiteY512" fmla="*/ 954000 h 954000"/>
              <a:gd name="connsiteX513" fmla="*/ 5866119 w 11218359"/>
              <a:gd name="connsiteY513" fmla="*/ 954000 h 954000"/>
              <a:gd name="connsiteX514" fmla="*/ 5877549 w 11218359"/>
              <a:gd name="connsiteY514" fmla="*/ 954000 h 954000"/>
              <a:gd name="connsiteX515" fmla="*/ 5889027 w 11218359"/>
              <a:gd name="connsiteY515" fmla="*/ 954000 h 954000"/>
              <a:gd name="connsiteX516" fmla="*/ 5900457 w 11218359"/>
              <a:gd name="connsiteY516" fmla="*/ 954000 h 954000"/>
              <a:gd name="connsiteX517" fmla="*/ 5911887 w 11218359"/>
              <a:gd name="connsiteY517" fmla="*/ 954000 h 954000"/>
              <a:gd name="connsiteX518" fmla="*/ 5923317 w 11218359"/>
              <a:gd name="connsiteY518" fmla="*/ 954000 h 954000"/>
              <a:gd name="connsiteX519" fmla="*/ 5934747 w 11218359"/>
              <a:gd name="connsiteY519" fmla="*/ 954000 h 954000"/>
              <a:gd name="connsiteX520" fmla="*/ 5946225 w 11218359"/>
              <a:gd name="connsiteY520" fmla="*/ 954000 h 954000"/>
              <a:gd name="connsiteX521" fmla="*/ 5957655 w 11218359"/>
              <a:gd name="connsiteY521" fmla="*/ 954000 h 954000"/>
              <a:gd name="connsiteX522" fmla="*/ 5969084 w 11218359"/>
              <a:gd name="connsiteY522" fmla="*/ 954000 h 954000"/>
              <a:gd name="connsiteX523" fmla="*/ 5980514 w 11218359"/>
              <a:gd name="connsiteY523" fmla="*/ 954000 h 954000"/>
              <a:gd name="connsiteX524" fmla="*/ 5991944 w 11218359"/>
              <a:gd name="connsiteY524" fmla="*/ 954000 h 954000"/>
              <a:gd name="connsiteX525" fmla="*/ 6003422 w 11218359"/>
              <a:gd name="connsiteY525" fmla="*/ 954000 h 954000"/>
              <a:gd name="connsiteX526" fmla="*/ 6014852 w 11218359"/>
              <a:gd name="connsiteY526" fmla="*/ 954000 h 954000"/>
              <a:gd name="connsiteX527" fmla="*/ 6026282 w 11218359"/>
              <a:gd name="connsiteY527" fmla="*/ 954000 h 954000"/>
              <a:gd name="connsiteX528" fmla="*/ 6037712 w 11218359"/>
              <a:gd name="connsiteY528" fmla="*/ 954000 h 954000"/>
              <a:gd name="connsiteX529" fmla="*/ 6049142 w 11218359"/>
              <a:gd name="connsiteY529" fmla="*/ 954000 h 954000"/>
              <a:gd name="connsiteX530" fmla="*/ 6060620 w 11218359"/>
              <a:gd name="connsiteY530" fmla="*/ 954000 h 954000"/>
              <a:gd name="connsiteX531" fmla="*/ 6072049 w 11218359"/>
              <a:gd name="connsiteY531" fmla="*/ 954000 h 954000"/>
              <a:gd name="connsiteX532" fmla="*/ 6083480 w 11218359"/>
              <a:gd name="connsiteY532" fmla="*/ 954000 h 954000"/>
              <a:gd name="connsiteX533" fmla="*/ 6094910 w 11218359"/>
              <a:gd name="connsiteY533" fmla="*/ 954000 h 954000"/>
              <a:gd name="connsiteX534" fmla="*/ 6106340 w 11218359"/>
              <a:gd name="connsiteY534" fmla="*/ 954000 h 954000"/>
              <a:gd name="connsiteX535" fmla="*/ 6117818 w 11218359"/>
              <a:gd name="connsiteY535" fmla="*/ 954000 h 954000"/>
              <a:gd name="connsiteX536" fmla="*/ 6129247 w 11218359"/>
              <a:gd name="connsiteY536" fmla="*/ 954000 h 954000"/>
              <a:gd name="connsiteX537" fmla="*/ 6140677 w 11218359"/>
              <a:gd name="connsiteY537" fmla="*/ 954000 h 954000"/>
              <a:gd name="connsiteX538" fmla="*/ 6152107 w 11218359"/>
              <a:gd name="connsiteY538" fmla="*/ 954000 h 954000"/>
              <a:gd name="connsiteX539" fmla="*/ 6163537 w 11218359"/>
              <a:gd name="connsiteY539" fmla="*/ 954000 h 954000"/>
              <a:gd name="connsiteX540" fmla="*/ 6175015 w 11218359"/>
              <a:gd name="connsiteY540" fmla="*/ 954000 h 954000"/>
              <a:gd name="connsiteX541" fmla="*/ 6186445 w 11218359"/>
              <a:gd name="connsiteY541" fmla="*/ 954000 h 954000"/>
              <a:gd name="connsiteX542" fmla="*/ 6197875 w 11218359"/>
              <a:gd name="connsiteY542" fmla="*/ 954000 h 954000"/>
              <a:gd name="connsiteX543" fmla="*/ 6209305 w 11218359"/>
              <a:gd name="connsiteY543" fmla="*/ 954000 h 954000"/>
              <a:gd name="connsiteX544" fmla="*/ 6220735 w 11218359"/>
              <a:gd name="connsiteY544" fmla="*/ 954000 h 954000"/>
              <a:gd name="connsiteX545" fmla="*/ 6232212 w 11218359"/>
              <a:gd name="connsiteY545" fmla="*/ 954000 h 954000"/>
              <a:gd name="connsiteX546" fmla="*/ 6243642 w 11218359"/>
              <a:gd name="connsiteY546" fmla="*/ 954000 h 954000"/>
              <a:gd name="connsiteX547" fmla="*/ 6255073 w 11218359"/>
              <a:gd name="connsiteY547" fmla="*/ 954000 h 954000"/>
              <a:gd name="connsiteX548" fmla="*/ 6266503 w 11218359"/>
              <a:gd name="connsiteY548" fmla="*/ 954000 h 954000"/>
              <a:gd name="connsiteX549" fmla="*/ 6277933 w 11218359"/>
              <a:gd name="connsiteY549" fmla="*/ 954000 h 954000"/>
              <a:gd name="connsiteX550" fmla="*/ 6289410 w 11218359"/>
              <a:gd name="connsiteY550" fmla="*/ 954000 h 954000"/>
              <a:gd name="connsiteX551" fmla="*/ 6300840 w 11218359"/>
              <a:gd name="connsiteY551" fmla="*/ 954000 h 954000"/>
              <a:gd name="connsiteX552" fmla="*/ 6312270 w 11218359"/>
              <a:gd name="connsiteY552" fmla="*/ 954000 h 954000"/>
              <a:gd name="connsiteX553" fmla="*/ 6323700 w 11218359"/>
              <a:gd name="connsiteY553" fmla="*/ 954000 h 954000"/>
              <a:gd name="connsiteX554" fmla="*/ 6335130 w 11218359"/>
              <a:gd name="connsiteY554" fmla="*/ 954000 h 954000"/>
              <a:gd name="connsiteX555" fmla="*/ 6346608 w 11218359"/>
              <a:gd name="connsiteY555" fmla="*/ 954000 h 954000"/>
              <a:gd name="connsiteX556" fmla="*/ 6358038 w 11218359"/>
              <a:gd name="connsiteY556" fmla="*/ 954000 h 954000"/>
              <a:gd name="connsiteX557" fmla="*/ 6369468 w 11218359"/>
              <a:gd name="connsiteY557" fmla="*/ 954000 h 954000"/>
              <a:gd name="connsiteX558" fmla="*/ 6380898 w 11218359"/>
              <a:gd name="connsiteY558" fmla="*/ 954000 h 954000"/>
              <a:gd name="connsiteX559" fmla="*/ 6392328 w 11218359"/>
              <a:gd name="connsiteY559" fmla="*/ 954000 h 954000"/>
              <a:gd name="connsiteX560" fmla="*/ 6403805 w 11218359"/>
              <a:gd name="connsiteY560" fmla="*/ 954000 h 954000"/>
              <a:gd name="connsiteX561" fmla="*/ 6415235 w 11218359"/>
              <a:gd name="connsiteY561" fmla="*/ 954000 h 954000"/>
              <a:gd name="connsiteX562" fmla="*/ 6426666 w 11218359"/>
              <a:gd name="connsiteY562" fmla="*/ 954000 h 954000"/>
              <a:gd name="connsiteX563" fmla="*/ 6438096 w 11218359"/>
              <a:gd name="connsiteY563" fmla="*/ 954000 h 954000"/>
              <a:gd name="connsiteX564" fmla="*/ 6449525 w 11218359"/>
              <a:gd name="connsiteY564" fmla="*/ 954000 h 954000"/>
              <a:gd name="connsiteX565" fmla="*/ 6461003 w 11218359"/>
              <a:gd name="connsiteY565" fmla="*/ 954000 h 954000"/>
              <a:gd name="connsiteX566" fmla="*/ 6472433 w 11218359"/>
              <a:gd name="connsiteY566" fmla="*/ 954000 h 954000"/>
              <a:gd name="connsiteX567" fmla="*/ 6483863 w 11218359"/>
              <a:gd name="connsiteY567" fmla="*/ 954000 h 954000"/>
              <a:gd name="connsiteX568" fmla="*/ 6495293 w 11218359"/>
              <a:gd name="connsiteY568" fmla="*/ 954000 h 954000"/>
              <a:gd name="connsiteX569" fmla="*/ 6506723 w 11218359"/>
              <a:gd name="connsiteY569" fmla="*/ 954000 h 954000"/>
              <a:gd name="connsiteX570" fmla="*/ 6518201 w 11218359"/>
              <a:gd name="connsiteY570" fmla="*/ 954000 h 954000"/>
              <a:gd name="connsiteX571" fmla="*/ 6529631 w 11218359"/>
              <a:gd name="connsiteY571" fmla="*/ 954000 h 954000"/>
              <a:gd name="connsiteX572" fmla="*/ 6541061 w 11218359"/>
              <a:gd name="connsiteY572" fmla="*/ 954000 h 954000"/>
              <a:gd name="connsiteX573" fmla="*/ 6552490 w 11218359"/>
              <a:gd name="connsiteY573" fmla="*/ 954000 h 954000"/>
              <a:gd name="connsiteX574" fmla="*/ 6563921 w 11218359"/>
              <a:gd name="connsiteY574" fmla="*/ 954000 h 954000"/>
              <a:gd name="connsiteX575" fmla="*/ 6575398 w 11218359"/>
              <a:gd name="connsiteY575" fmla="*/ 954000 h 954000"/>
              <a:gd name="connsiteX576" fmla="*/ 6586828 w 11218359"/>
              <a:gd name="connsiteY576" fmla="*/ 954000 h 954000"/>
              <a:gd name="connsiteX577" fmla="*/ 6598259 w 11218359"/>
              <a:gd name="connsiteY577" fmla="*/ 954000 h 954000"/>
              <a:gd name="connsiteX578" fmla="*/ 6609688 w 11218359"/>
              <a:gd name="connsiteY578" fmla="*/ 954000 h 954000"/>
              <a:gd name="connsiteX579" fmla="*/ 6621118 w 11218359"/>
              <a:gd name="connsiteY579" fmla="*/ 954000 h 954000"/>
              <a:gd name="connsiteX580" fmla="*/ 6632596 w 11218359"/>
              <a:gd name="connsiteY580" fmla="*/ 954000 h 954000"/>
              <a:gd name="connsiteX581" fmla="*/ 6644026 w 11218359"/>
              <a:gd name="connsiteY581" fmla="*/ 954000 h 954000"/>
              <a:gd name="connsiteX582" fmla="*/ 6655456 w 11218359"/>
              <a:gd name="connsiteY582" fmla="*/ 954000 h 954000"/>
              <a:gd name="connsiteX583" fmla="*/ 6666886 w 11218359"/>
              <a:gd name="connsiteY583" fmla="*/ 954000 h 954000"/>
              <a:gd name="connsiteX584" fmla="*/ 6678316 w 11218359"/>
              <a:gd name="connsiteY584" fmla="*/ 954000 h 954000"/>
              <a:gd name="connsiteX585" fmla="*/ 6689794 w 11218359"/>
              <a:gd name="connsiteY585" fmla="*/ 954000 h 954000"/>
              <a:gd name="connsiteX586" fmla="*/ 6701224 w 11218359"/>
              <a:gd name="connsiteY586" fmla="*/ 954000 h 954000"/>
              <a:gd name="connsiteX587" fmla="*/ 6712653 w 11218359"/>
              <a:gd name="connsiteY587" fmla="*/ 954000 h 954000"/>
              <a:gd name="connsiteX588" fmla="*/ 6724083 w 11218359"/>
              <a:gd name="connsiteY588" fmla="*/ 954000 h 954000"/>
              <a:gd name="connsiteX589" fmla="*/ 6735514 w 11218359"/>
              <a:gd name="connsiteY589" fmla="*/ 954000 h 954000"/>
              <a:gd name="connsiteX590" fmla="*/ 6746944 w 11218359"/>
              <a:gd name="connsiteY590" fmla="*/ 954000 h 954000"/>
              <a:gd name="connsiteX591" fmla="*/ 6758421 w 11218359"/>
              <a:gd name="connsiteY591" fmla="*/ 954000 h 954000"/>
              <a:gd name="connsiteX592" fmla="*/ 6769851 w 11218359"/>
              <a:gd name="connsiteY592" fmla="*/ 954000 h 954000"/>
              <a:gd name="connsiteX593" fmla="*/ 6781281 w 11218359"/>
              <a:gd name="connsiteY593" fmla="*/ 954000 h 954000"/>
              <a:gd name="connsiteX594" fmla="*/ 6792711 w 11218359"/>
              <a:gd name="connsiteY594" fmla="*/ 954000 h 954000"/>
              <a:gd name="connsiteX595" fmla="*/ 6804141 w 11218359"/>
              <a:gd name="connsiteY595" fmla="*/ 954000 h 954000"/>
              <a:gd name="connsiteX596" fmla="*/ 6815619 w 11218359"/>
              <a:gd name="connsiteY596" fmla="*/ 954000 h 954000"/>
              <a:gd name="connsiteX597" fmla="*/ 6827049 w 11218359"/>
              <a:gd name="connsiteY597" fmla="*/ 954000 h 954000"/>
              <a:gd name="connsiteX598" fmla="*/ 6838479 w 11218359"/>
              <a:gd name="connsiteY598" fmla="*/ 954000 h 954000"/>
              <a:gd name="connsiteX599" fmla="*/ 6849909 w 11218359"/>
              <a:gd name="connsiteY599" fmla="*/ 954000 h 954000"/>
              <a:gd name="connsiteX600" fmla="*/ 6861339 w 11218359"/>
              <a:gd name="connsiteY600" fmla="*/ 954000 h 954000"/>
              <a:gd name="connsiteX601" fmla="*/ 6872816 w 11218359"/>
              <a:gd name="connsiteY601" fmla="*/ 954000 h 954000"/>
              <a:gd name="connsiteX602" fmla="*/ 6884246 w 11218359"/>
              <a:gd name="connsiteY602" fmla="*/ 954000 h 954000"/>
              <a:gd name="connsiteX603" fmla="*/ 6895676 w 11218359"/>
              <a:gd name="connsiteY603" fmla="*/ 954000 h 954000"/>
              <a:gd name="connsiteX604" fmla="*/ 6907107 w 11218359"/>
              <a:gd name="connsiteY604" fmla="*/ 954000 h 954000"/>
              <a:gd name="connsiteX605" fmla="*/ 6918537 w 11218359"/>
              <a:gd name="connsiteY605" fmla="*/ 954000 h 954000"/>
              <a:gd name="connsiteX606" fmla="*/ 6930014 w 11218359"/>
              <a:gd name="connsiteY606" fmla="*/ 954000 h 954000"/>
              <a:gd name="connsiteX607" fmla="*/ 6941444 w 11218359"/>
              <a:gd name="connsiteY607" fmla="*/ 954000 h 954000"/>
              <a:gd name="connsiteX608" fmla="*/ 6952874 w 11218359"/>
              <a:gd name="connsiteY608" fmla="*/ 954000 h 954000"/>
              <a:gd name="connsiteX609" fmla="*/ 6964304 w 11218359"/>
              <a:gd name="connsiteY609" fmla="*/ 954000 h 954000"/>
              <a:gd name="connsiteX610" fmla="*/ 6975734 w 11218359"/>
              <a:gd name="connsiteY610" fmla="*/ 954000 h 954000"/>
              <a:gd name="connsiteX611" fmla="*/ 6987212 w 11218359"/>
              <a:gd name="connsiteY611" fmla="*/ 954000 h 954000"/>
              <a:gd name="connsiteX612" fmla="*/ 6998642 w 11218359"/>
              <a:gd name="connsiteY612" fmla="*/ 954000 h 954000"/>
              <a:gd name="connsiteX613" fmla="*/ 7010072 w 11218359"/>
              <a:gd name="connsiteY613" fmla="*/ 954000 h 954000"/>
              <a:gd name="connsiteX614" fmla="*/ 7021502 w 11218359"/>
              <a:gd name="connsiteY614" fmla="*/ 954000 h 954000"/>
              <a:gd name="connsiteX615" fmla="*/ 7032931 w 11218359"/>
              <a:gd name="connsiteY615" fmla="*/ 954000 h 954000"/>
              <a:gd name="connsiteX616" fmla="*/ 7044409 w 11218359"/>
              <a:gd name="connsiteY616" fmla="*/ 954000 h 954000"/>
              <a:gd name="connsiteX617" fmla="*/ 7055839 w 11218359"/>
              <a:gd name="connsiteY617" fmla="*/ 954000 h 954000"/>
              <a:gd name="connsiteX618" fmla="*/ 7067269 w 11218359"/>
              <a:gd name="connsiteY618" fmla="*/ 954000 h 954000"/>
              <a:gd name="connsiteX619" fmla="*/ 7078700 w 11218359"/>
              <a:gd name="connsiteY619" fmla="*/ 954000 h 954000"/>
              <a:gd name="connsiteX620" fmla="*/ 7090129 w 11218359"/>
              <a:gd name="connsiteY620" fmla="*/ 954000 h 954000"/>
              <a:gd name="connsiteX621" fmla="*/ 7101607 w 11218359"/>
              <a:gd name="connsiteY621" fmla="*/ 954000 h 954000"/>
              <a:gd name="connsiteX622" fmla="*/ 7113037 w 11218359"/>
              <a:gd name="connsiteY622" fmla="*/ 954000 h 954000"/>
              <a:gd name="connsiteX623" fmla="*/ 7124467 w 11218359"/>
              <a:gd name="connsiteY623" fmla="*/ 954000 h 954000"/>
              <a:gd name="connsiteX624" fmla="*/ 7135897 w 11218359"/>
              <a:gd name="connsiteY624" fmla="*/ 954000 h 954000"/>
              <a:gd name="connsiteX625" fmla="*/ 7147327 w 11218359"/>
              <a:gd name="connsiteY625" fmla="*/ 954000 h 954000"/>
              <a:gd name="connsiteX626" fmla="*/ 7158805 w 11218359"/>
              <a:gd name="connsiteY626" fmla="*/ 954000 h 954000"/>
              <a:gd name="connsiteX627" fmla="*/ 7170235 w 11218359"/>
              <a:gd name="connsiteY627" fmla="*/ 954000 h 954000"/>
              <a:gd name="connsiteX628" fmla="*/ 7181665 w 11218359"/>
              <a:gd name="connsiteY628" fmla="*/ 954000 h 954000"/>
              <a:gd name="connsiteX629" fmla="*/ 7193094 w 11218359"/>
              <a:gd name="connsiteY629" fmla="*/ 954000 h 954000"/>
              <a:gd name="connsiteX630" fmla="*/ 7204524 w 11218359"/>
              <a:gd name="connsiteY630" fmla="*/ 954000 h 954000"/>
              <a:gd name="connsiteX631" fmla="*/ 7216002 w 11218359"/>
              <a:gd name="connsiteY631" fmla="*/ 954000 h 954000"/>
              <a:gd name="connsiteX632" fmla="*/ 7227432 w 11218359"/>
              <a:gd name="connsiteY632" fmla="*/ 954000 h 954000"/>
              <a:gd name="connsiteX633" fmla="*/ 7238862 w 11218359"/>
              <a:gd name="connsiteY633" fmla="*/ 954000 h 954000"/>
              <a:gd name="connsiteX634" fmla="*/ 7250292 w 11218359"/>
              <a:gd name="connsiteY634" fmla="*/ 954000 h 954000"/>
              <a:gd name="connsiteX635" fmla="*/ 7261722 w 11218359"/>
              <a:gd name="connsiteY635" fmla="*/ 954000 h 954000"/>
              <a:gd name="connsiteX636" fmla="*/ 7273200 w 11218359"/>
              <a:gd name="connsiteY636" fmla="*/ 954000 h 954000"/>
              <a:gd name="connsiteX637" fmla="*/ 7284630 w 11218359"/>
              <a:gd name="connsiteY637" fmla="*/ 954000 h 954000"/>
              <a:gd name="connsiteX638" fmla="*/ 7296060 w 11218359"/>
              <a:gd name="connsiteY638" fmla="*/ 954000 h 954000"/>
              <a:gd name="connsiteX639" fmla="*/ 7307490 w 11218359"/>
              <a:gd name="connsiteY639" fmla="*/ 954000 h 954000"/>
              <a:gd name="connsiteX640" fmla="*/ 7318920 w 11218359"/>
              <a:gd name="connsiteY640" fmla="*/ 954000 h 954000"/>
              <a:gd name="connsiteX641" fmla="*/ 7330398 w 11218359"/>
              <a:gd name="connsiteY641" fmla="*/ 954000 h 954000"/>
              <a:gd name="connsiteX642" fmla="*/ 7341828 w 11218359"/>
              <a:gd name="connsiteY642" fmla="*/ 954000 h 954000"/>
              <a:gd name="connsiteX643" fmla="*/ 7353257 w 11218359"/>
              <a:gd name="connsiteY643" fmla="*/ 954000 h 954000"/>
              <a:gd name="connsiteX644" fmla="*/ 7364687 w 11218359"/>
              <a:gd name="connsiteY644" fmla="*/ 954000 h 954000"/>
              <a:gd name="connsiteX645" fmla="*/ 7376117 w 11218359"/>
              <a:gd name="connsiteY645" fmla="*/ 954000 h 954000"/>
              <a:gd name="connsiteX646" fmla="*/ 7387595 w 11218359"/>
              <a:gd name="connsiteY646" fmla="*/ 954000 h 954000"/>
              <a:gd name="connsiteX647" fmla="*/ 7399025 w 11218359"/>
              <a:gd name="connsiteY647" fmla="*/ 954000 h 954000"/>
              <a:gd name="connsiteX648" fmla="*/ 7410455 w 11218359"/>
              <a:gd name="connsiteY648" fmla="*/ 954000 h 954000"/>
              <a:gd name="connsiteX649" fmla="*/ 7421885 w 11218359"/>
              <a:gd name="connsiteY649" fmla="*/ 954000 h 954000"/>
              <a:gd name="connsiteX650" fmla="*/ 7433315 w 11218359"/>
              <a:gd name="connsiteY650" fmla="*/ 954000 h 954000"/>
              <a:gd name="connsiteX651" fmla="*/ 7444793 w 11218359"/>
              <a:gd name="connsiteY651" fmla="*/ 954000 h 954000"/>
              <a:gd name="connsiteX652" fmla="*/ 7456222 w 11218359"/>
              <a:gd name="connsiteY652" fmla="*/ 954000 h 954000"/>
              <a:gd name="connsiteX653" fmla="*/ 7467653 w 11218359"/>
              <a:gd name="connsiteY653" fmla="*/ 954000 h 954000"/>
              <a:gd name="connsiteX654" fmla="*/ 7479083 w 11218359"/>
              <a:gd name="connsiteY654" fmla="*/ 954000 h 954000"/>
              <a:gd name="connsiteX655" fmla="*/ 7490513 w 11218359"/>
              <a:gd name="connsiteY655" fmla="*/ 954000 h 954000"/>
              <a:gd name="connsiteX656" fmla="*/ 7501990 w 11218359"/>
              <a:gd name="connsiteY656" fmla="*/ 954000 h 954000"/>
              <a:gd name="connsiteX657" fmla="*/ 7513420 w 11218359"/>
              <a:gd name="connsiteY657" fmla="*/ 954000 h 954000"/>
              <a:gd name="connsiteX658" fmla="*/ 7524850 w 11218359"/>
              <a:gd name="connsiteY658" fmla="*/ 954000 h 954000"/>
              <a:gd name="connsiteX659" fmla="*/ 7536280 w 11218359"/>
              <a:gd name="connsiteY659" fmla="*/ 954000 h 954000"/>
              <a:gd name="connsiteX660" fmla="*/ 7547710 w 11218359"/>
              <a:gd name="connsiteY660" fmla="*/ 954000 h 954000"/>
              <a:gd name="connsiteX661" fmla="*/ 7559188 w 11218359"/>
              <a:gd name="connsiteY661" fmla="*/ 954000 h 954000"/>
              <a:gd name="connsiteX662" fmla="*/ 7570618 w 11218359"/>
              <a:gd name="connsiteY662" fmla="*/ 954000 h 954000"/>
              <a:gd name="connsiteX663" fmla="*/ 7582048 w 11218359"/>
              <a:gd name="connsiteY663" fmla="*/ 954000 h 954000"/>
              <a:gd name="connsiteX664" fmla="*/ 7593478 w 11218359"/>
              <a:gd name="connsiteY664" fmla="*/ 954000 h 954000"/>
              <a:gd name="connsiteX665" fmla="*/ 7604908 w 11218359"/>
              <a:gd name="connsiteY665" fmla="*/ 954000 h 954000"/>
              <a:gd name="connsiteX666" fmla="*/ 7616385 w 11218359"/>
              <a:gd name="connsiteY666" fmla="*/ 954000 h 954000"/>
              <a:gd name="connsiteX667" fmla="*/ 7627815 w 11218359"/>
              <a:gd name="connsiteY667" fmla="*/ 954000 h 954000"/>
              <a:gd name="connsiteX668" fmla="*/ 7639246 w 11218359"/>
              <a:gd name="connsiteY668" fmla="*/ 954000 h 954000"/>
              <a:gd name="connsiteX669" fmla="*/ 7650676 w 11218359"/>
              <a:gd name="connsiteY669" fmla="*/ 954000 h 954000"/>
              <a:gd name="connsiteX670" fmla="*/ 7662106 w 11218359"/>
              <a:gd name="connsiteY670" fmla="*/ 954000 h 954000"/>
              <a:gd name="connsiteX671" fmla="*/ 7673583 w 11218359"/>
              <a:gd name="connsiteY671" fmla="*/ 954000 h 954000"/>
              <a:gd name="connsiteX672" fmla="*/ 7685013 w 11218359"/>
              <a:gd name="connsiteY672" fmla="*/ 954000 h 954000"/>
              <a:gd name="connsiteX673" fmla="*/ 7696443 w 11218359"/>
              <a:gd name="connsiteY673" fmla="*/ 954000 h 954000"/>
              <a:gd name="connsiteX674" fmla="*/ 7707873 w 11218359"/>
              <a:gd name="connsiteY674" fmla="*/ 954000 h 954000"/>
              <a:gd name="connsiteX675" fmla="*/ 7719303 w 11218359"/>
              <a:gd name="connsiteY675" fmla="*/ 954000 h 954000"/>
              <a:gd name="connsiteX676" fmla="*/ 7730733 w 11218359"/>
              <a:gd name="connsiteY676" fmla="*/ 954000 h 954000"/>
              <a:gd name="connsiteX677" fmla="*/ 7742211 w 11218359"/>
              <a:gd name="connsiteY677" fmla="*/ 954000 h 954000"/>
              <a:gd name="connsiteX678" fmla="*/ 7753641 w 11218359"/>
              <a:gd name="connsiteY678" fmla="*/ 954000 h 954000"/>
              <a:gd name="connsiteX679" fmla="*/ 7765071 w 11218359"/>
              <a:gd name="connsiteY679" fmla="*/ 954000 h 954000"/>
              <a:gd name="connsiteX680" fmla="*/ 7776501 w 11218359"/>
              <a:gd name="connsiteY680" fmla="*/ 954000 h 954000"/>
              <a:gd name="connsiteX681" fmla="*/ 7787931 w 11218359"/>
              <a:gd name="connsiteY681" fmla="*/ 954000 h 954000"/>
              <a:gd name="connsiteX682" fmla="*/ 7799408 w 11218359"/>
              <a:gd name="connsiteY682" fmla="*/ 954000 h 954000"/>
              <a:gd name="connsiteX683" fmla="*/ 7810839 w 11218359"/>
              <a:gd name="connsiteY683" fmla="*/ 954000 h 954000"/>
              <a:gd name="connsiteX684" fmla="*/ 7822268 w 11218359"/>
              <a:gd name="connsiteY684" fmla="*/ 954000 h 954000"/>
              <a:gd name="connsiteX685" fmla="*/ 7833698 w 11218359"/>
              <a:gd name="connsiteY685" fmla="*/ 954000 h 954000"/>
              <a:gd name="connsiteX686" fmla="*/ 7845128 w 11218359"/>
              <a:gd name="connsiteY686" fmla="*/ 954000 h 954000"/>
              <a:gd name="connsiteX687" fmla="*/ 7856606 w 11218359"/>
              <a:gd name="connsiteY687" fmla="*/ 954000 h 954000"/>
              <a:gd name="connsiteX688" fmla="*/ 7868036 w 11218359"/>
              <a:gd name="connsiteY688" fmla="*/ 954000 h 954000"/>
              <a:gd name="connsiteX689" fmla="*/ 7879466 w 11218359"/>
              <a:gd name="connsiteY689" fmla="*/ 954000 h 954000"/>
              <a:gd name="connsiteX690" fmla="*/ 7890896 w 11218359"/>
              <a:gd name="connsiteY690" fmla="*/ 954000 h 954000"/>
              <a:gd name="connsiteX691" fmla="*/ 7902326 w 11218359"/>
              <a:gd name="connsiteY691" fmla="*/ 954000 h 954000"/>
              <a:gd name="connsiteX692" fmla="*/ 7913804 w 11218359"/>
              <a:gd name="connsiteY692" fmla="*/ 954000 h 954000"/>
              <a:gd name="connsiteX693" fmla="*/ 7925234 w 11218359"/>
              <a:gd name="connsiteY693" fmla="*/ 954000 h 954000"/>
              <a:gd name="connsiteX694" fmla="*/ 7936663 w 11218359"/>
              <a:gd name="connsiteY694" fmla="*/ 954000 h 954000"/>
              <a:gd name="connsiteX695" fmla="*/ 7948094 w 11218359"/>
              <a:gd name="connsiteY695" fmla="*/ 954000 h 954000"/>
              <a:gd name="connsiteX696" fmla="*/ 7959524 w 11218359"/>
              <a:gd name="connsiteY696" fmla="*/ 954000 h 954000"/>
              <a:gd name="connsiteX697" fmla="*/ 7971001 w 11218359"/>
              <a:gd name="connsiteY697" fmla="*/ 954000 h 954000"/>
              <a:gd name="connsiteX698" fmla="*/ 7982431 w 11218359"/>
              <a:gd name="connsiteY698" fmla="*/ 954000 h 954000"/>
              <a:gd name="connsiteX699" fmla="*/ 7993861 w 11218359"/>
              <a:gd name="connsiteY699" fmla="*/ 954000 h 954000"/>
              <a:gd name="connsiteX700" fmla="*/ 8005291 w 11218359"/>
              <a:gd name="connsiteY700" fmla="*/ 954000 h 954000"/>
              <a:gd name="connsiteX701" fmla="*/ 8016721 w 11218359"/>
              <a:gd name="connsiteY701" fmla="*/ 954000 h 954000"/>
              <a:gd name="connsiteX702" fmla="*/ 8028199 w 11218359"/>
              <a:gd name="connsiteY702" fmla="*/ 954000 h 954000"/>
              <a:gd name="connsiteX703" fmla="*/ 8039629 w 11218359"/>
              <a:gd name="connsiteY703" fmla="*/ 954000 h 954000"/>
              <a:gd name="connsiteX704" fmla="*/ 8051059 w 11218359"/>
              <a:gd name="connsiteY704" fmla="*/ 954000 h 954000"/>
              <a:gd name="connsiteX705" fmla="*/ 8062489 w 11218359"/>
              <a:gd name="connsiteY705" fmla="*/ 954000 h 954000"/>
              <a:gd name="connsiteX706" fmla="*/ 8073919 w 11218359"/>
              <a:gd name="connsiteY706" fmla="*/ 954000 h 954000"/>
              <a:gd name="connsiteX707" fmla="*/ 8085396 w 11218359"/>
              <a:gd name="connsiteY707" fmla="*/ 954000 h 954000"/>
              <a:gd name="connsiteX708" fmla="*/ 8096826 w 11218359"/>
              <a:gd name="connsiteY708" fmla="*/ 954000 h 954000"/>
              <a:gd name="connsiteX709" fmla="*/ 8108256 w 11218359"/>
              <a:gd name="connsiteY709" fmla="*/ 954000 h 954000"/>
              <a:gd name="connsiteX710" fmla="*/ 8119687 w 11218359"/>
              <a:gd name="connsiteY710" fmla="*/ 954000 h 954000"/>
              <a:gd name="connsiteX711" fmla="*/ 8131117 w 11218359"/>
              <a:gd name="connsiteY711" fmla="*/ 954000 h 954000"/>
              <a:gd name="connsiteX712" fmla="*/ 8142594 w 11218359"/>
              <a:gd name="connsiteY712" fmla="*/ 954000 h 954000"/>
              <a:gd name="connsiteX713" fmla="*/ 8154024 w 11218359"/>
              <a:gd name="connsiteY713" fmla="*/ 954000 h 954000"/>
              <a:gd name="connsiteX714" fmla="*/ 8165454 w 11218359"/>
              <a:gd name="connsiteY714" fmla="*/ 954000 h 954000"/>
              <a:gd name="connsiteX715" fmla="*/ 8176884 w 11218359"/>
              <a:gd name="connsiteY715" fmla="*/ 954000 h 954000"/>
              <a:gd name="connsiteX716" fmla="*/ 8188314 w 11218359"/>
              <a:gd name="connsiteY716" fmla="*/ 954000 h 954000"/>
              <a:gd name="connsiteX717" fmla="*/ 8199792 w 11218359"/>
              <a:gd name="connsiteY717" fmla="*/ 954000 h 954000"/>
              <a:gd name="connsiteX718" fmla="*/ 8211222 w 11218359"/>
              <a:gd name="connsiteY718" fmla="*/ 954000 h 954000"/>
              <a:gd name="connsiteX719" fmla="*/ 8222652 w 11218359"/>
              <a:gd name="connsiteY719" fmla="*/ 954000 h 954000"/>
              <a:gd name="connsiteX720" fmla="*/ 8234082 w 11218359"/>
              <a:gd name="connsiteY720" fmla="*/ 954000 h 954000"/>
              <a:gd name="connsiteX721" fmla="*/ 8245512 w 11218359"/>
              <a:gd name="connsiteY721" fmla="*/ 954000 h 954000"/>
              <a:gd name="connsiteX722" fmla="*/ 8256989 w 11218359"/>
              <a:gd name="connsiteY722" fmla="*/ 954000 h 954000"/>
              <a:gd name="connsiteX723" fmla="*/ 8268419 w 11218359"/>
              <a:gd name="connsiteY723" fmla="*/ 954000 h 954000"/>
              <a:gd name="connsiteX724" fmla="*/ 8279850 w 11218359"/>
              <a:gd name="connsiteY724" fmla="*/ 954000 h 954000"/>
              <a:gd name="connsiteX725" fmla="*/ 8291280 w 11218359"/>
              <a:gd name="connsiteY725" fmla="*/ 954000 h 954000"/>
              <a:gd name="connsiteX726" fmla="*/ 8302709 w 11218359"/>
              <a:gd name="connsiteY726" fmla="*/ 954000 h 954000"/>
              <a:gd name="connsiteX727" fmla="*/ 8314187 w 11218359"/>
              <a:gd name="connsiteY727" fmla="*/ 954000 h 954000"/>
              <a:gd name="connsiteX728" fmla="*/ 8325617 w 11218359"/>
              <a:gd name="connsiteY728" fmla="*/ 954000 h 954000"/>
              <a:gd name="connsiteX729" fmla="*/ 8337047 w 11218359"/>
              <a:gd name="connsiteY729" fmla="*/ 954000 h 954000"/>
              <a:gd name="connsiteX730" fmla="*/ 8348477 w 11218359"/>
              <a:gd name="connsiteY730" fmla="*/ 954000 h 954000"/>
              <a:gd name="connsiteX731" fmla="*/ 8359907 w 11218359"/>
              <a:gd name="connsiteY731" fmla="*/ 954000 h 954000"/>
              <a:gd name="connsiteX732" fmla="*/ 8371385 w 11218359"/>
              <a:gd name="connsiteY732" fmla="*/ 954000 h 954000"/>
              <a:gd name="connsiteX733" fmla="*/ 8382815 w 11218359"/>
              <a:gd name="connsiteY733" fmla="*/ 954000 h 954000"/>
              <a:gd name="connsiteX734" fmla="*/ 8394245 w 11218359"/>
              <a:gd name="connsiteY734" fmla="*/ 954000 h 954000"/>
              <a:gd name="connsiteX735" fmla="*/ 8405674 w 11218359"/>
              <a:gd name="connsiteY735" fmla="*/ 954000 h 954000"/>
              <a:gd name="connsiteX736" fmla="*/ 8417104 w 11218359"/>
              <a:gd name="connsiteY736" fmla="*/ 954000 h 954000"/>
              <a:gd name="connsiteX737" fmla="*/ 8428582 w 11218359"/>
              <a:gd name="connsiteY737" fmla="*/ 954000 h 954000"/>
              <a:gd name="connsiteX738" fmla="*/ 8440012 w 11218359"/>
              <a:gd name="connsiteY738" fmla="*/ 954000 h 954000"/>
              <a:gd name="connsiteX739" fmla="*/ 8451442 w 11218359"/>
              <a:gd name="connsiteY739" fmla="*/ 954000 h 954000"/>
              <a:gd name="connsiteX740" fmla="*/ 8462872 w 11218359"/>
              <a:gd name="connsiteY740" fmla="*/ 954000 h 954000"/>
              <a:gd name="connsiteX741" fmla="*/ 8474302 w 11218359"/>
              <a:gd name="connsiteY741" fmla="*/ 954000 h 954000"/>
              <a:gd name="connsiteX742" fmla="*/ 8485780 w 11218359"/>
              <a:gd name="connsiteY742" fmla="*/ 954000 h 954000"/>
              <a:gd name="connsiteX743" fmla="*/ 8497210 w 11218359"/>
              <a:gd name="connsiteY743" fmla="*/ 954000 h 954000"/>
              <a:gd name="connsiteX744" fmla="*/ 8508640 w 11218359"/>
              <a:gd name="connsiteY744" fmla="*/ 954000 h 954000"/>
              <a:gd name="connsiteX745" fmla="*/ 8520069 w 11218359"/>
              <a:gd name="connsiteY745" fmla="*/ 954000 h 954000"/>
              <a:gd name="connsiteX746" fmla="*/ 8531500 w 11218359"/>
              <a:gd name="connsiteY746" fmla="*/ 954000 h 954000"/>
              <a:gd name="connsiteX747" fmla="*/ 8542977 w 11218359"/>
              <a:gd name="connsiteY747" fmla="*/ 954000 h 954000"/>
              <a:gd name="connsiteX748" fmla="*/ 8554407 w 11218359"/>
              <a:gd name="connsiteY748" fmla="*/ 954000 h 954000"/>
              <a:gd name="connsiteX749" fmla="*/ 8565837 w 11218359"/>
              <a:gd name="connsiteY749" fmla="*/ 954000 h 954000"/>
              <a:gd name="connsiteX750" fmla="*/ 8577267 w 11218359"/>
              <a:gd name="connsiteY750" fmla="*/ 954000 h 954000"/>
              <a:gd name="connsiteX751" fmla="*/ 8588697 w 11218359"/>
              <a:gd name="connsiteY751" fmla="*/ 954000 h 954000"/>
              <a:gd name="connsiteX752" fmla="*/ 8600175 w 11218359"/>
              <a:gd name="connsiteY752" fmla="*/ 954000 h 954000"/>
              <a:gd name="connsiteX753" fmla="*/ 8611605 w 11218359"/>
              <a:gd name="connsiteY753" fmla="*/ 954000 h 954000"/>
              <a:gd name="connsiteX754" fmla="*/ 8623035 w 11218359"/>
              <a:gd name="connsiteY754" fmla="*/ 954000 h 954000"/>
              <a:gd name="connsiteX755" fmla="*/ 8634465 w 11218359"/>
              <a:gd name="connsiteY755" fmla="*/ 954000 h 954000"/>
              <a:gd name="connsiteX756" fmla="*/ 8645895 w 11218359"/>
              <a:gd name="connsiteY756" fmla="*/ 954000 h 954000"/>
              <a:gd name="connsiteX757" fmla="*/ 8657373 w 11218359"/>
              <a:gd name="connsiteY757" fmla="*/ 954000 h 954000"/>
              <a:gd name="connsiteX758" fmla="*/ 8668802 w 11218359"/>
              <a:gd name="connsiteY758" fmla="*/ 954000 h 954000"/>
              <a:gd name="connsiteX759" fmla="*/ 8680232 w 11218359"/>
              <a:gd name="connsiteY759" fmla="*/ 954000 h 954000"/>
              <a:gd name="connsiteX760" fmla="*/ 8691662 w 11218359"/>
              <a:gd name="connsiteY760" fmla="*/ 954000 h 954000"/>
              <a:gd name="connsiteX761" fmla="*/ 8703093 w 11218359"/>
              <a:gd name="connsiteY761" fmla="*/ 954000 h 954000"/>
              <a:gd name="connsiteX762" fmla="*/ 8714570 w 11218359"/>
              <a:gd name="connsiteY762" fmla="*/ 954000 h 954000"/>
              <a:gd name="connsiteX763" fmla="*/ 8726000 w 11218359"/>
              <a:gd name="connsiteY763" fmla="*/ 954000 h 954000"/>
              <a:gd name="connsiteX764" fmla="*/ 8737430 w 11218359"/>
              <a:gd name="connsiteY764" fmla="*/ 954000 h 954000"/>
              <a:gd name="connsiteX765" fmla="*/ 8748860 w 11218359"/>
              <a:gd name="connsiteY765" fmla="*/ 954000 h 954000"/>
              <a:gd name="connsiteX766" fmla="*/ 8760290 w 11218359"/>
              <a:gd name="connsiteY766" fmla="*/ 954000 h 954000"/>
              <a:gd name="connsiteX767" fmla="*/ 8771768 w 11218359"/>
              <a:gd name="connsiteY767" fmla="*/ 954000 h 954000"/>
              <a:gd name="connsiteX768" fmla="*/ 8783198 w 11218359"/>
              <a:gd name="connsiteY768" fmla="*/ 954000 h 954000"/>
              <a:gd name="connsiteX769" fmla="*/ 8794628 w 11218359"/>
              <a:gd name="connsiteY769" fmla="*/ 954000 h 954000"/>
              <a:gd name="connsiteX770" fmla="*/ 8806058 w 11218359"/>
              <a:gd name="connsiteY770" fmla="*/ 954000 h 954000"/>
              <a:gd name="connsiteX771" fmla="*/ 8817488 w 11218359"/>
              <a:gd name="connsiteY771" fmla="*/ 954000 h 954000"/>
              <a:gd name="connsiteX772" fmla="*/ 8828918 w 11218359"/>
              <a:gd name="connsiteY772" fmla="*/ 954000 h 954000"/>
              <a:gd name="connsiteX773" fmla="*/ 8840395 w 11218359"/>
              <a:gd name="connsiteY773" fmla="*/ 954000 h 954000"/>
              <a:gd name="connsiteX774" fmla="*/ 8851825 w 11218359"/>
              <a:gd name="connsiteY774" fmla="*/ 954000 h 954000"/>
              <a:gd name="connsiteX775" fmla="*/ 8863256 w 11218359"/>
              <a:gd name="connsiteY775" fmla="*/ 954000 h 954000"/>
              <a:gd name="connsiteX776" fmla="*/ 8874686 w 11218359"/>
              <a:gd name="connsiteY776" fmla="*/ 954000 h 954000"/>
              <a:gd name="connsiteX777" fmla="*/ 8886115 w 11218359"/>
              <a:gd name="connsiteY777" fmla="*/ 954000 h 954000"/>
              <a:gd name="connsiteX778" fmla="*/ 8897593 w 11218359"/>
              <a:gd name="connsiteY778" fmla="*/ 954000 h 954000"/>
              <a:gd name="connsiteX779" fmla="*/ 8909022 w 11218359"/>
              <a:gd name="connsiteY779" fmla="*/ 954000 h 954000"/>
              <a:gd name="connsiteX780" fmla="*/ 8920453 w 11218359"/>
              <a:gd name="connsiteY780" fmla="*/ 954000 h 954000"/>
              <a:gd name="connsiteX781" fmla="*/ 8931883 w 11218359"/>
              <a:gd name="connsiteY781" fmla="*/ 954000 h 954000"/>
              <a:gd name="connsiteX782" fmla="*/ 8943313 w 11218359"/>
              <a:gd name="connsiteY782" fmla="*/ 954000 h 954000"/>
              <a:gd name="connsiteX783" fmla="*/ 8954791 w 11218359"/>
              <a:gd name="connsiteY783" fmla="*/ 954000 h 954000"/>
              <a:gd name="connsiteX784" fmla="*/ 8966220 w 11218359"/>
              <a:gd name="connsiteY784" fmla="*/ 954000 h 954000"/>
              <a:gd name="connsiteX785" fmla="*/ 8977651 w 11218359"/>
              <a:gd name="connsiteY785" fmla="*/ 954000 h 954000"/>
              <a:gd name="connsiteX786" fmla="*/ 8989080 w 11218359"/>
              <a:gd name="connsiteY786" fmla="*/ 954000 h 954000"/>
              <a:gd name="connsiteX787" fmla="*/ 9000511 w 11218359"/>
              <a:gd name="connsiteY787" fmla="*/ 954000 h 954000"/>
              <a:gd name="connsiteX788" fmla="*/ 9011988 w 11218359"/>
              <a:gd name="connsiteY788" fmla="*/ 954000 h 954000"/>
              <a:gd name="connsiteX789" fmla="*/ 9023418 w 11218359"/>
              <a:gd name="connsiteY789" fmla="*/ 954000 h 954000"/>
              <a:gd name="connsiteX790" fmla="*/ 9034849 w 11218359"/>
              <a:gd name="connsiteY790" fmla="*/ 954000 h 954000"/>
              <a:gd name="connsiteX791" fmla="*/ 9046278 w 11218359"/>
              <a:gd name="connsiteY791" fmla="*/ 954000 h 954000"/>
              <a:gd name="connsiteX792" fmla="*/ 9057709 w 11218359"/>
              <a:gd name="connsiteY792" fmla="*/ 954000 h 954000"/>
              <a:gd name="connsiteX793" fmla="*/ 9069186 w 11218359"/>
              <a:gd name="connsiteY793" fmla="*/ 954000 h 954000"/>
              <a:gd name="connsiteX794" fmla="*/ 9080615 w 11218359"/>
              <a:gd name="connsiteY794" fmla="*/ 954000 h 954000"/>
              <a:gd name="connsiteX795" fmla="*/ 9092046 w 11218359"/>
              <a:gd name="connsiteY795" fmla="*/ 954000 h 954000"/>
              <a:gd name="connsiteX796" fmla="*/ 9103476 w 11218359"/>
              <a:gd name="connsiteY796" fmla="*/ 954000 h 954000"/>
              <a:gd name="connsiteX797" fmla="*/ 9114906 w 11218359"/>
              <a:gd name="connsiteY797" fmla="*/ 954000 h 954000"/>
              <a:gd name="connsiteX798" fmla="*/ 9126384 w 11218359"/>
              <a:gd name="connsiteY798" fmla="*/ 954000 h 954000"/>
              <a:gd name="connsiteX799" fmla="*/ 9137813 w 11218359"/>
              <a:gd name="connsiteY799" fmla="*/ 954000 h 954000"/>
              <a:gd name="connsiteX800" fmla="*/ 9149244 w 11218359"/>
              <a:gd name="connsiteY800" fmla="*/ 954000 h 954000"/>
              <a:gd name="connsiteX801" fmla="*/ 9160673 w 11218359"/>
              <a:gd name="connsiteY801" fmla="*/ 954000 h 954000"/>
              <a:gd name="connsiteX802" fmla="*/ 9172104 w 11218359"/>
              <a:gd name="connsiteY802" fmla="*/ 954000 h 954000"/>
              <a:gd name="connsiteX803" fmla="*/ 9183581 w 11218359"/>
              <a:gd name="connsiteY803" fmla="*/ 954000 h 954000"/>
              <a:gd name="connsiteX804" fmla="*/ 9195011 w 11218359"/>
              <a:gd name="connsiteY804" fmla="*/ 954000 h 954000"/>
              <a:gd name="connsiteX805" fmla="*/ 9206442 w 11218359"/>
              <a:gd name="connsiteY805" fmla="*/ 954000 h 954000"/>
              <a:gd name="connsiteX806" fmla="*/ 9217871 w 11218359"/>
              <a:gd name="connsiteY806" fmla="*/ 954000 h 954000"/>
              <a:gd name="connsiteX807" fmla="*/ 9229301 w 11218359"/>
              <a:gd name="connsiteY807" fmla="*/ 954000 h 954000"/>
              <a:gd name="connsiteX808" fmla="*/ 9240779 w 11218359"/>
              <a:gd name="connsiteY808" fmla="*/ 954000 h 954000"/>
              <a:gd name="connsiteX809" fmla="*/ 9252209 w 11218359"/>
              <a:gd name="connsiteY809" fmla="*/ 954000 h 954000"/>
              <a:gd name="connsiteX810" fmla="*/ 9263639 w 11218359"/>
              <a:gd name="connsiteY810" fmla="*/ 954000 h 954000"/>
              <a:gd name="connsiteX811" fmla="*/ 9275069 w 11218359"/>
              <a:gd name="connsiteY811" fmla="*/ 954000 h 954000"/>
              <a:gd name="connsiteX812" fmla="*/ 9286498 w 11218359"/>
              <a:gd name="connsiteY812" fmla="*/ 954000 h 954000"/>
              <a:gd name="connsiteX813" fmla="*/ 9297977 w 11218359"/>
              <a:gd name="connsiteY813" fmla="*/ 954000 h 954000"/>
              <a:gd name="connsiteX814" fmla="*/ 9309406 w 11218359"/>
              <a:gd name="connsiteY814" fmla="*/ 954000 h 954000"/>
              <a:gd name="connsiteX815" fmla="*/ 9320837 w 11218359"/>
              <a:gd name="connsiteY815" fmla="*/ 954000 h 954000"/>
              <a:gd name="connsiteX816" fmla="*/ 9332266 w 11218359"/>
              <a:gd name="connsiteY816" fmla="*/ 954000 h 954000"/>
              <a:gd name="connsiteX817" fmla="*/ 9343696 w 11218359"/>
              <a:gd name="connsiteY817" fmla="*/ 954000 h 954000"/>
              <a:gd name="connsiteX818" fmla="*/ 9355174 w 11218359"/>
              <a:gd name="connsiteY818" fmla="*/ 954000 h 954000"/>
              <a:gd name="connsiteX819" fmla="*/ 9366604 w 11218359"/>
              <a:gd name="connsiteY819" fmla="*/ 954000 h 954000"/>
              <a:gd name="connsiteX820" fmla="*/ 9378035 w 11218359"/>
              <a:gd name="connsiteY820" fmla="*/ 954000 h 954000"/>
              <a:gd name="connsiteX821" fmla="*/ 9389464 w 11218359"/>
              <a:gd name="connsiteY821" fmla="*/ 954000 h 954000"/>
              <a:gd name="connsiteX822" fmla="*/ 9400894 w 11218359"/>
              <a:gd name="connsiteY822" fmla="*/ 954000 h 954000"/>
              <a:gd name="connsiteX823" fmla="*/ 9412372 w 11218359"/>
              <a:gd name="connsiteY823" fmla="*/ 954000 h 954000"/>
              <a:gd name="connsiteX824" fmla="*/ 9423802 w 11218359"/>
              <a:gd name="connsiteY824" fmla="*/ 954000 h 954000"/>
              <a:gd name="connsiteX825" fmla="*/ 9435232 w 11218359"/>
              <a:gd name="connsiteY825" fmla="*/ 954000 h 954000"/>
              <a:gd name="connsiteX826" fmla="*/ 9446662 w 11218359"/>
              <a:gd name="connsiteY826" fmla="*/ 954000 h 954000"/>
              <a:gd name="connsiteX827" fmla="*/ 9458091 w 11218359"/>
              <a:gd name="connsiteY827" fmla="*/ 954000 h 954000"/>
              <a:gd name="connsiteX828" fmla="*/ 9469570 w 11218359"/>
              <a:gd name="connsiteY828" fmla="*/ 954000 h 954000"/>
              <a:gd name="connsiteX829" fmla="*/ 9480999 w 11218359"/>
              <a:gd name="connsiteY829" fmla="*/ 954000 h 954000"/>
              <a:gd name="connsiteX830" fmla="*/ 9492429 w 11218359"/>
              <a:gd name="connsiteY830" fmla="*/ 954000 h 954000"/>
              <a:gd name="connsiteX831" fmla="*/ 9503859 w 11218359"/>
              <a:gd name="connsiteY831" fmla="*/ 954000 h 954000"/>
              <a:gd name="connsiteX832" fmla="*/ 9515289 w 11218359"/>
              <a:gd name="connsiteY832" fmla="*/ 954000 h 954000"/>
              <a:gd name="connsiteX833" fmla="*/ 9526767 w 11218359"/>
              <a:gd name="connsiteY833" fmla="*/ 954000 h 954000"/>
              <a:gd name="connsiteX834" fmla="*/ 9538197 w 11218359"/>
              <a:gd name="connsiteY834" fmla="*/ 954000 h 954000"/>
              <a:gd name="connsiteX835" fmla="*/ 9549626 w 11218359"/>
              <a:gd name="connsiteY835" fmla="*/ 954000 h 954000"/>
              <a:gd name="connsiteX836" fmla="*/ 9561057 w 11218359"/>
              <a:gd name="connsiteY836" fmla="*/ 954000 h 954000"/>
              <a:gd name="connsiteX837" fmla="*/ 9572487 w 11218359"/>
              <a:gd name="connsiteY837" fmla="*/ 954000 h 954000"/>
              <a:gd name="connsiteX838" fmla="*/ 9583965 w 11218359"/>
              <a:gd name="connsiteY838" fmla="*/ 954000 h 954000"/>
              <a:gd name="connsiteX839" fmla="*/ 9595395 w 11218359"/>
              <a:gd name="connsiteY839" fmla="*/ 954000 h 954000"/>
              <a:gd name="connsiteX840" fmla="*/ 9606824 w 11218359"/>
              <a:gd name="connsiteY840" fmla="*/ 954000 h 954000"/>
              <a:gd name="connsiteX841" fmla="*/ 9618255 w 11218359"/>
              <a:gd name="connsiteY841" fmla="*/ 954000 h 954000"/>
              <a:gd name="connsiteX842" fmla="*/ 9629684 w 11218359"/>
              <a:gd name="connsiteY842" fmla="*/ 954000 h 954000"/>
              <a:gd name="connsiteX843" fmla="*/ 9641163 w 11218359"/>
              <a:gd name="connsiteY843" fmla="*/ 954000 h 954000"/>
              <a:gd name="connsiteX844" fmla="*/ 9652592 w 11218359"/>
              <a:gd name="connsiteY844" fmla="*/ 954000 h 954000"/>
              <a:gd name="connsiteX845" fmla="*/ 9664022 w 11218359"/>
              <a:gd name="connsiteY845" fmla="*/ 954000 h 954000"/>
              <a:gd name="connsiteX846" fmla="*/ 9675452 w 11218359"/>
              <a:gd name="connsiteY846" fmla="*/ 954000 h 954000"/>
              <a:gd name="connsiteX847" fmla="*/ 9686882 w 11218359"/>
              <a:gd name="connsiteY847" fmla="*/ 954000 h 954000"/>
              <a:gd name="connsiteX848" fmla="*/ 9698360 w 11218359"/>
              <a:gd name="connsiteY848" fmla="*/ 954000 h 954000"/>
              <a:gd name="connsiteX849" fmla="*/ 9709790 w 11218359"/>
              <a:gd name="connsiteY849" fmla="*/ 954000 h 954000"/>
              <a:gd name="connsiteX850" fmla="*/ 9721219 w 11218359"/>
              <a:gd name="connsiteY850" fmla="*/ 954000 h 954000"/>
              <a:gd name="connsiteX851" fmla="*/ 9732650 w 11218359"/>
              <a:gd name="connsiteY851" fmla="*/ 954000 h 954000"/>
              <a:gd name="connsiteX852" fmla="*/ 9744080 w 11218359"/>
              <a:gd name="connsiteY852" fmla="*/ 954000 h 954000"/>
              <a:gd name="connsiteX853" fmla="*/ 9755557 w 11218359"/>
              <a:gd name="connsiteY853" fmla="*/ 954000 h 954000"/>
              <a:gd name="connsiteX854" fmla="*/ 9766988 w 11218359"/>
              <a:gd name="connsiteY854" fmla="*/ 954000 h 954000"/>
              <a:gd name="connsiteX855" fmla="*/ 9778417 w 11218359"/>
              <a:gd name="connsiteY855" fmla="*/ 954000 h 954000"/>
              <a:gd name="connsiteX856" fmla="*/ 9789848 w 11218359"/>
              <a:gd name="connsiteY856" fmla="*/ 952500 h 954000"/>
              <a:gd name="connsiteX857" fmla="*/ 9801277 w 11218359"/>
              <a:gd name="connsiteY857" fmla="*/ 937474 h 954000"/>
              <a:gd name="connsiteX858" fmla="*/ 9812755 w 11218359"/>
              <a:gd name="connsiteY858" fmla="*/ 461224 h 954000"/>
              <a:gd name="connsiteX859" fmla="*/ 9824185 w 11218359"/>
              <a:gd name="connsiteY859" fmla="*/ 280940 h 954000"/>
              <a:gd name="connsiteX860" fmla="*/ 9835615 w 11218359"/>
              <a:gd name="connsiteY860" fmla="*/ 297466 h 954000"/>
              <a:gd name="connsiteX861" fmla="*/ 9847045 w 11218359"/>
              <a:gd name="connsiteY861" fmla="*/ 435683 h 954000"/>
              <a:gd name="connsiteX862" fmla="*/ 9858475 w 11218359"/>
              <a:gd name="connsiteY862" fmla="*/ 533338 h 954000"/>
              <a:gd name="connsiteX863" fmla="*/ 9869952 w 11218359"/>
              <a:gd name="connsiteY863" fmla="*/ 309486 h 954000"/>
              <a:gd name="connsiteX864" fmla="*/ 9881383 w 11218359"/>
              <a:gd name="connsiteY864" fmla="*/ 0 h 954000"/>
              <a:gd name="connsiteX865" fmla="*/ 9892812 w 11218359"/>
              <a:gd name="connsiteY865" fmla="*/ 205821 h 954000"/>
              <a:gd name="connsiteX866" fmla="*/ 9904243 w 11218359"/>
              <a:gd name="connsiteY866" fmla="*/ 159248 h 954000"/>
              <a:gd name="connsiteX867" fmla="*/ 9915673 w 11218359"/>
              <a:gd name="connsiteY867" fmla="*/ 450709 h 954000"/>
              <a:gd name="connsiteX868" fmla="*/ 9927102 w 11218359"/>
              <a:gd name="connsiteY868" fmla="*/ 414652 h 954000"/>
              <a:gd name="connsiteX869" fmla="*/ 9938581 w 11218359"/>
              <a:gd name="connsiteY869" fmla="*/ 416152 h 954000"/>
              <a:gd name="connsiteX870" fmla="*/ 9950010 w 11218359"/>
              <a:gd name="connsiteY870" fmla="*/ 220847 h 954000"/>
              <a:gd name="connsiteX871" fmla="*/ 9961441 w 11218359"/>
              <a:gd name="connsiteY871" fmla="*/ 333523 h 954000"/>
              <a:gd name="connsiteX872" fmla="*/ 9972870 w 11218359"/>
              <a:gd name="connsiteY872" fmla="*/ 954000 h 954000"/>
              <a:gd name="connsiteX873" fmla="*/ 9984300 w 11218359"/>
              <a:gd name="connsiteY873" fmla="*/ 954000 h 954000"/>
              <a:gd name="connsiteX874" fmla="*/ 9995778 w 11218359"/>
              <a:gd name="connsiteY874" fmla="*/ 954000 h 954000"/>
              <a:gd name="connsiteX875" fmla="*/ 10007208 w 11218359"/>
              <a:gd name="connsiteY875" fmla="*/ 954000 h 954000"/>
              <a:gd name="connsiteX876" fmla="*/ 10018638 w 11218359"/>
              <a:gd name="connsiteY876" fmla="*/ 954000 h 954000"/>
              <a:gd name="connsiteX877" fmla="*/ 10030068 w 11218359"/>
              <a:gd name="connsiteY877" fmla="*/ 954000 h 954000"/>
              <a:gd name="connsiteX878" fmla="*/ 10041498 w 11218359"/>
              <a:gd name="connsiteY878" fmla="*/ 954000 h 954000"/>
              <a:gd name="connsiteX879" fmla="*/ 10052976 w 11218359"/>
              <a:gd name="connsiteY879" fmla="*/ 954000 h 954000"/>
              <a:gd name="connsiteX880" fmla="*/ 10064405 w 11218359"/>
              <a:gd name="connsiteY880" fmla="*/ 954000 h 954000"/>
              <a:gd name="connsiteX881" fmla="*/ 10075835 w 11218359"/>
              <a:gd name="connsiteY881" fmla="*/ 954000 h 954000"/>
              <a:gd name="connsiteX882" fmla="*/ 10087266 w 11218359"/>
              <a:gd name="connsiteY882" fmla="*/ 954000 h 954000"/>
              <a:gd name="connsiteX883" fmla="*/ 10098695 w 11218359"/>
              <a:gd name="connsiteY883" fmla="*/ 954000 h 954000"/>
              <a:gd name="connsiteX884" fmla="*/ 10110174 w 11218359"/>
              <a:gd name="connsiteY884" fmla="*/ 954000 h 954000"/>
              <a:gd name="connsiteX885" fmla="*/ 10121603 w 11218359"/>
              <a:gd name="connsiteY885" fmla="*/ 954000 h 954000"/>
              <a:gd name="connsiteX886" fmla="*/ 10133033 w 11218359"/>
              <a:gd name="connsiteY886" fmla="*/ 954000 h 954000"/>
              <a:gd name="connsiteX887" fmla="*/ 10144463 w 11218359"/>
              <a:gd name="connsiteY887" fmla="*/ 954000 h 954000"/>
              <a:gd name="connsiteX888" fmla="*/ 10155893 w 11218359"/>
              <a:gd name="connsiteY888" fmla="*/ 954000 h 954000"/>
              <a:gd name="connsiteX889" fmla="*/ 10167371 w 11218359"/>
              <a:gd name="connsiteY889" fmla="*/ 954000 h 954000"/>
              <a:gd name="connsiteX890" fmla="*/ 10178801 w 11218359"/>
              <a:gd name="connsiteY890" fmla="*/ 954000 h 954000"/>
              <a:gd name="connsiteX891" fmla="*/ 10190230 w 11218359"/>
              <a:gd name="connsiteY891" fmla="*/ 954000 h 954000"/>
              <a:gd name="connsiteX892" fmla="*/ 10201661 w 11218359"/>
              <a:gd name="connsiteY892" fmla="*/ 954000 h 954000"/>
              <a:gd name="connsiteX893" fmla="*/ 10213091 w 11218359"/>
              <a:gd name="connsiteY893" fmla="*/ 954000 h 954000"/>
              <a:gd name="connsiteX894" fmla="*/ 10224569 w 11218359"/>
              <a:gd name="connsiteY894" fmla="*/ 954000 h 954000"/>
              <a:gd name="connsiteX895" fmla="*/ 10235998 w 11218359"/>
              <a:gd name="connsiteY895" fmla="*/ 954000 h 954000"/>
              <a:gd name="connsiteX896" fmla="*/ 10247428 w 11218359"/>
              <a:gd name="connsiteY896" fmla="*/ 954000 h 954000"/>
              <a:gd name="connsiteX897" fmla="*/ 10258859 w 11218359"/>
              <a:gd name="connsiteY897" fmla="*/ 954000 h 954000"/>
              <a:gd name="connsiteX898" fmla="*/ 10270288 w 11218359"/>
              <a:gd name="connsiteY898" fmla="*/ 954000 h 954000"/>
              <a:gd name="connsiteX899" fmla="*/ 10281767 w 11218359"/>
              <a:gd name="connsiteY899" fmla="*/ 954000 h 954000"/>
              <a:gd name="connsiteX900" fmla="*/ 10293196 w 11218359"/>
              <a:gd name="connsiteY900" fmla="*/ 954000 h 954000"/>
              <a:gd name="connsiteX901" fmla="*/ 10304626 w 11218359"/>
              <a:gd name="connsiteY901" fmla="*/ 950995 h 954000"/>
              <a:gd name="connsiteX902" fmla="*/ 10316056 w 11218359"/>
              <a:gd name="connsiteY902" fmla="*/ 954000 h 954000"/>
              <a:gd name="connsiteX903" fmla="*/ 10327486 w 11218359"/>
              <a:gd name="connsiteY903" fmla="*/ 954000 h 954000"/>
              <a:gd name="connsiteX904" fmla="*/ 10338963 w 11218359"/>
              <a:gd name="connsiteY904" fmla="*/ 954000 h 954000"/>
              <a:gd name="connsiteX905" fmla="*/ 10350394 w 11218359"/>
              <a:gd name="connsiteY905" fmla="*/ 954000 h 954000"/>
              <a:gd name="connsiteX906" fmla="*/ 10361823 w 11218359"/>
              <a:gd name="connsiteY906" fmla="*/ 954000 h 954000"/>
              <a:gd name="connsiteX907" fmla="*/ 10373254 w 11218359"/>
              <a:gd name="connsiteY907" fmla="*/ 954000 h 954000"/>
              <a:gd name="connsiteX908" fmla="*/ 10384684 w 11218359"/>
              <a:gd name="connsiteY908" fmla="*/ 954000 h 954000"/>
              <a:gd name="connsiteX909" fmla="*/ 10396161 w 11218359"/>
              <a:gd name="connsiteY909" fmla="*/ 954000 h 954000"/>
              <a:gd name="connsiteX910" fmla="*/ 10407591 w 11218359"/>
              <a:gd name="connsiteY910" fmla="*/ 954000 h 954000"/>
              <a:gd name="connsiteX911" fmla="*/ 10419021 w 11218359"/>
              <a:gd name="connsiteY911" fmla="*/ 954000 h 954000"/>
              <a:gd name="connsiteX912" fmla="*/ 10430452 w 11218359"/>
              <a:gd name="connsiteY912" fmla="*/ 954000 h 954000"/>
              <a:gd name="connsiteX913" fmla="*/ 10441881 w 11218359"/>
              <a:gd name="connsiteY913" fmla="*/ 954000 h 954000"/>
              <a:gd name="connsiteX914" fmla="*/ 10453358 w 11218359"/>
              <a:gd name="connsiteY914" fmla="*/ 954000 h 954000"/>
              <a:gd name="connsiteX915" fmla="*/ 10464789 w 11218359"/>
              <a:gd name="connsiteY915" fmla="*/ 954000 h 954000"/>
              <a:gd name="connsiteX916" fmla="*/ 10476219 w 11218359"/>
              <a:gd name="connsiteY916" fmla="*/ 954000 h 954000"/>
              <a:gd name="connsiteX917" fmla="*/ 10487649 w 11218359"/>
              <a:gd name="connsiteY917" fmla="*/ 954000 h 954000"/>
              <a:gd name="connsiteX918" fmla="*/ 10499079 w 11218359"/>
              <a:gd name="connsiteY918" fmla="*/ 954000 h 954000"/>
              <a:gd name="connsiteX919" fmla="*/ 10510556 w 11218359"/>
              <a:gd name="connsiteY919" fmla="*/ 954000 h 954000"/>
              <a:gd name="connsiteX920" fmla="*/ 10521987 w 11218359"/>
              <a:gd name="connsiteY920" fmla="*/ 954000 h 954000"/>
              <a:gd name="connsiteX921" fmla="*/ 10533416 w 11218359"/>
              <a:gd name="connsiteY921" fmla="*/ 954000 h 954000"/>
              <a:gd name="connsiteX922" fmla="*/ 10544847 w 11218359"/>
              <a:gd name="connsiteY922" fmla="*/ 954000 h 954000"/>
              <a:gd name="connsiteX923" fmla="*/ 10556277 w 11218359"/>
              <a:gd name="connsiteY923" fmla="*/ 954000 h 954000"/>
              <a:gd name="connsiteX924" fmla="*/ 10567754 w 11218359"/>
              <a:gd name="connsiteY924" fmla="*/ 954000 h 954000"/>
              <a:gd name="connsiteX925" fmla="*/ 10579184 w 11218359"/>
              <a:gd name="connsiteY925" fmla="*/ 954000 h 954000"/>
              <a:gd name="connsiteX926" fmla="*/ 10590614 w 11218359"/>
              <a:gd name="connsiteY926" fmla="*/ 954000 h 954000"/>
              <a:gd name="connsiteX927" fmla="*/ 10602045 w 11218359"/>
              <a:gd name="connsiteY927" fmla="*/ 954000 h 954000"/>
              <a:gd name="connsiteX928" fmla="*/ 10613474 w 11218359"/>
              <a:gd name="connsiteY928" fmla="*/ 954000 h 954000"/>
              <a:gd name="connsiteX929" fmla="*/ 10624951 w 11218359"/>
              <a:gd name="connsiteY929" fmla="*/ 954000 h 954000"/>
              <a:gd name="connsiteX930" fmla="*/ 10636382 w 11218359"/>
              <a:gd name="connsiteY930" fmla="*/ 954000 h 954000"/>
              <a:gd name="connsiteX931" fmla="*/ 10647812 w 11218359"/>
              <a:gd name="connsiteY931" fmla="*/ 954000 h 954000"/>
              <a:gd name="connsiteX932" fmla="*/ 10659241 w 11218359"/>
              <a:gd name="connsiteY932" fmla="*/ 954000 h 954000"/>
              <a:gd name="connsiteX933" fmla="*/ 10670672 w 11218359"/>
              <a:gd name="connsiteY933" fmla="*/ 954000 h 954000"/>
              <a:gd name="connsiteX934" fmla="*/ 10682149 w 11218359"/>
              <a:gd name="connsiteY934" fmla="*/ 954000 h 954000"/>
              <a:gd name="connsiteX935" fmla="*/ 10693580 w 11218359"/>
              <a:gd name="connsiteY935" fmla="*/ 954000 h 954000"/>
              <a:gd name="connsiteX936" fmla="*/ 10705009 w 11218359"/>
              <a:gd name="connsiteY936" fmla="*/ 954000 h 954000"/>
              <a:gd name="connsiteX937" fmla="*/ 10716439 w 11218359"/>
              <a:gd name="connsiteY937" fmla="*/ 954000 h 954000"/>
              <a:gd name="connsiteX938" fmla="*/ 10727870 w 11218359"/>
              <a:gd name="connsiteY938" fmla="*/ 954000 h 954000"/>
              <a:gd name="connsiteX939" fmla="*/ 10739347 w 11218359"/>
              <a:gd name="connsiteY939" fmla="*/ 954000 h 954000"/>
              <a:gd name="connsiteX940" fmla="*/ 10750778 w 11218359"/>
              <a:gd name="connsiteY940" fmla="*/ 954000 h 954000"/>
              <a:gd name="connsiteX941" fmla="*/ 10762207 w 11218359"/>
              <a:gd name="connsiteY941" fmla="*/ 954000 h 954000"/>
              <a:gd name="connsiteX942" fmla="*/ 10773637 w 11218359"/>
              <a:gd name="connsiteY942" fmla="*/ 954000 h 954000"/>
              <a:gd name="connsiteX943" fmla="*/ 10785067 w 11218359"/>
              <a:gd name="connsiteY943" fmla="*/ 954000 h 954000"/>
              <a:gd name="connsiteX944" fmla="*/ 10796544 w 11218359"/>
              <a:gd name="connsiteY944" fmla="*/ 954000 h 954000"/>
              <a:gd name="connsiteX945" fmla="*/ 10807975 w 11218359"/>
              <a:gd name="connsiteY945" fmla="*/ 954000 h 954000"/>
              <a:gd name="connsiteX946" fmla="*/ 10819405 w 11218359"/>
              <a:gd name="connsiteY946" fmla="*/ 954000 h 954000"/>
              <a:gd name="connsiteX947" fmla="*/ 10830834 w 11218359"/>
              <a:gd name="connsiteY947" fmla="*/ 954000 h 954000"/>
              <a:gd name="connsiteX948" fmla="*/ 10842265 w 11218359"/>
              <a:gd name="connsiteY948" fmla="*/ 954000 h 954000"/>
              <a:gd name="connsiteX949" fmla="*/ 10853742 w 11218359"/>
              <a:gd name="connsiteY949" fmla="*/ 954000 h 954000"/>
              <a:gd name="connsiteX950" fmla="*/ 10865173 w 11218359"/>
              <a:gd name="connsiteY950" fmla="*/ 954000 h 954000"/>
              <a:gd name="connsiteX951" fmla="*/ 10876602 w 11218359"/>
              <a:gd name="connsiteY951" fmla="*/ 954000 h 954000"/>
              <a:gd name="connsiteX952" fmla="*/ 10888032 w 11218359"/>
              <a:gd name="connsiteY952" fmla="*/ 954000 h 954000"/>
              <a:gd name="connsiteX953" fmla="*/ 10899463 w 11218359"/>
              <a:gd name="connsiteY953" fmla="*/ 954000 h 954000"/>
              <a:gd name="connsiteX954" fmla="*/ 10910892 w 11218359"/>
              <a:gd name="connsiteY954" fmla="*/ 954000 h 954000"/>
              <a:gd name="connsiteX955" fmla="*/ 10922369 w 11218359"/>
              <a:gd name="connsiteY955" fmla="*/ 954000 h 954000"/>
              <a:gd name="connsiteX956" fmla="*/ 10933800 w 11218359"/>
              <a:gd name="connsiteY956" fmla="*/ 954000 h 954000"/>
              <a:gd name="connsiteX957" fmla="*/ 10945230 w 11218359"/>
              <a:gd name="connsiteY957" fmla="*/ 954000 h 954000"/>
              <a:gd name="connsiteX958" fmla="*/ 10956660 w 11218359"/>
              <a:gd name="connsiteY958" fmla="*/ 954000 h 954000"/>
              <a:gd name="connsiteX959" fmla="*/ 10968090 w 11218359"/>
              <a:gd name="connsiteY959" fmla="*/ 954000 h 954000"/>
              <a:gd name="connsiteX960" fmla="*/ 10979567 w 11218359"/>
              <a:gd name="connsiteY960" fmla="*/ 954000 h 954000"/>
              <a:gd name="connsiteX961" fmla="*/ 10990998 w 11218359"/>
              <a:gd name="connsiteY961" fmla="*/ 954000 h 954000"/>
              <a:gd name="connsiteX962" fmla="*/ 11002427 w 11218359"/>
              <a:gd name="connsiteY962" fmla="*/ 954000 h 954000"/>
              <a:gd name="connsiteX963" fmla="*/ 11013858 w 11218359"/>
              <a:gd name="connsiteY963" fmla="*/ 954000 h 954000"/>
              <a:gd name="connsiteX964" fmla="*/ 11025287 w 11218359"/>
              <a:gd name="connsiteY964" fmla="*/ 954000 h 954000"/>
              <a:gd name="connsiteX965" fmla="*/ 11036765 w 11218359"/>
              <a:gd name="connsiteY965" fmla="*/ 954000 h 954000"/>
              <a:gd name="connsiteX966" fmla="*/ 11048195 w 11218359"/>
              <a:gd name="connsiteY966" fmla="*/ 954000 h 954000"/>
              <a:gd name="connsiteX967" fmla="*/ 11059625 w 11218359"/>
              <a:gd name="connsiteY967" fmla="*/ 954000 h 954000"/>
              <a:gd name="connsiteX968" fmla="*/ 11071056 w 11218359"/>
              <a:gd name="connsiteY968" fmla="*/ 954000 h 954000"/>
              <a:gd name="connsiteX969" fmla="*/ 11082485 w 11218359"/>
              <a:gd name="connsiteY969" fmla="*/ 954000 h 954000"/>
              <a:gd name="connsiteX970" fmla="*/ 11093962 w 11218359"/>
              <a:gd name="connsiteY970" fmla="*/ 954000 h 954000"/>
              <a:gd name="connsiteX971" fmla="*/ 11105393 w 11218359"/>
              <a:gd name="connsiteY971" fmla="*/ 954000 h 954000"/>
              <a:gd name="connsiteX972" fmla="*/ 11116823 w 11218359"/>
              <a:gd name="connsiteY972" fmla="*/ 954000 h 954000"/>
              <a:gd name="connsiteX973" fmla="*/ 11128253 w 11218359"/>
              <a:gd name="connsiteY973" fmla="*/ 954000 h 954000"/>
              <a:gd name="connsiteX974" fmla="*/ 11139683 w 11218359"/>
              <a:gd name="connsiteY974" fmla="*/ 954000 h 954000"/>
              <a:gd name="connsiteX975" fmla="*/ 11151160 w 11218359"/>
              <a:gd name="connsiteY975" fmla="*/ 954000 h 954000"/>
              <a:gd name="connsiteX976" fmla="*/ 11162591 w 11218359"/>
              <a:gd name="connsiteY976" fmla="*/ 954000 h 954000"/>
              <a:gd name="connsiteX977" fmla="*/ 11174020 w 11218359"/>
              <a:gd name="connsiteY977" fmla="*/ 954000 h 954000"/>
              <a:gd name="connsiteX978" fmla="*/ 11185451 w 11218359"/>
              <a:gd name="connsiteY978" fmla="*/ 954000 h 954000"/>
              <a:gd name="connsiteX979" fmla="*/ 11196881 w 11218359"/>
              <a:gd name="connsiteY979" fmla="*/ 954000 h 954000"/>
              <a:gd name="connsiteX980" fmla="*/ 11208358 w 11218359"/>
              <a:gd name="connsiteY980" fmla="*/ 954000 h 954000"/>
              <a:gd name="connsiteX981" fmla="*/ 11218359 w 11218359"/>
              <a:gd name="connsiteY981" fmla="*/ 954000 h 954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</a:cxnLst>
            <a:rect l="l" t="t" r="r" b="b"/>
            <a:pathLst>
              <a:path w="11218359" h="954000">
                <a:moveTo>
                  <a:pt x="0" y="954000"/>
                </a:moveTo>
                <a:lnTo>
                  <a:pt x="9149" y="954000"/>
                </a:lnTo>
                <a:lnTo>
                  <a:pt x="20588" y="954000"/>
                </a:lnTo>
                <a:lnTo>
                  <a:pt x="32028" y="954000"/>
                </a:lnTo>
                <a:lnTo>
                  <a:pt x="43467" y="954000"/>
                </a:lnTo>
                <a:lnTo>
                  <a:pt x="54907" y="954000"/>
                </a:lnTo>
                <a:lnTo>
                  <a:pt x="66346" y="954000"/>
                </a:lnTo>
                <a:lnTo>
                  <a:pt x="77786" y="954000"/>
                </a:lnTo>
                <a:lnTo>
                  <a:pt x="89225" y="954000"/>
                </a:lnTo>
                <a:lnTo>
                  <a:pt x="100665" y="954000"/>
                </a:lnTo>
                <a:lnTo>
                  <a:pt x="112104" y="954000"/>
                </a:lnTo>
                <a:lnTo>
                  <a:pt x="123544" y="954000"/>
                </a:lnTo>
                <a:lnTo>
                  <a:pt x="134979" y="954000"/>
                </a:lnTo>
                <a:lnTo>
                  <a:pt x="146423" y="954000"/>
                </a:lnTo>
                <a:lnTo>
                  <a:pt x="157858" y="954000"/>
                </a:lnTo>
                <a:lnTo>
                  <a:pt x="169297" y="954000"/>
                </a:lnTo>
                <a:lnTo>
                  <a:pt x="180737" y="954000"/>
                </a:lnTo>
                <a:lnTo>
                  <a:pt x="192176" y="954000"/>
                </a:lnTo>
                <a:lnTo>
                  <a:pt x="203616" y="954000"/>
                </a:lnTo>
                <a:lnTo>
                  <a:pt x="215055" y="954000"/>
                </a:lnTo>
                <a:lnTo>
                  <a:pt x="226495" y="954000"/>
                </a:lnTo>
                <a:lnTo>
                  <a:pt x="237935" y="954000"/>
                </a:lnTo>
                <a:lnTo>
                  <a:pt x="249374" y="954000"/>
                </a:lnTo>
                <a:lnTo>
                  <a:pt x="260814" y="954000"/>
                </a:lnTo>
                <a:lnTo>
                  <a:pt x="272253" y="954000"/>
                </a:lnTo>
                <a:lnTo>
                  <a:pt x="283693" y="954000"/>
                </a:lnTo>
                <a:lnTo>
                  <a:pt x="295132" y="954000"/>
                </a:lnTo>
                <a:lnTo>
                  <a:pt x="306572" y="954000"/>
                </a:lnTo>
                <a:lnTo>
                  <a:pt x="318011" y="954000"/>
                </a:lnTo>
                <a:lnTo>
                  <a:pt x="329451" y="954000"/>
                </a:lnTo>
                <a:lnTo>
                  <a:pt x="340890" y="954000"/>
                </a:lnTo>
                <a:lnTo>
                  <a:pt x="352330" y="954000"/>
                </a:lnTo>
                <a:lnTo>
                  <a:pt x="363769" y="954000"/>
                </a:lnTo>
                <a:lnTo>
                  <a:pt x="375209" y="954000"/>
                </a:lnTo>
                <a:lnTo>
                  <a:pt x="386648" y="954000"/>
                </a:lnTo>
                <a:lnTo>
                  <a:pt x="398088" y="954000"/>
                </a:lnTo>
                <a:lnTo>
                  <a:pt x="409527" y="954000"/>
                </a:lnTo>
                <a:lnTo>
                  <a:pt x="420967" y="954000"/>
                </a:lnTo>
                <a:lnTo>
                  <a:pt x="432406" y="954000"/>
                </a:lnTo>
                <a:lnTo>
                  <a:pt x="443846" y="954000"/>
                </a:lnTo>
                <a:lnTo>
                  <a:pt x="455285" y="954000"/>
                </a:lnTo>
                <a:lnTo>
                  <a:pt x="466725" y="954000"/>
                </a:lnTo>
                <a:lnTo>
                  <a:pt x="478165" y="954000"/>
                </a:lnTo>
                <a:lnTo>
                  <a:pt x="489604" y="954000"/>
                </a:lnTo>
                <a:lnTo>
                  <a:pt x="501044" y="954000"/>
                </a:lnTo>
                <a:lnTo>
                  <a:pt x="512483" y="954000"/>
                </a:lnTo>
                <a:lnTo>
                  <a:pt x="523923" y="954000"/>
                </a:lnTo>
                <a:lnTo>
                  <a:pt x="535362" y="954000"/>
                </a:lnTo>
                <a:lnTo>
                  <a:pt x="546802" y="954000"/>
                </a:lnTo>
                <a:lnTo>
                  <a:pt x="558241" y="954000"/>
                </a:lnTo>
                <a:lnTo>
                  <a:pt x="569681" y="954000"/>
                </a:lnTo>
                <a:lnTo>
                  <a:pt x="581120" y="954000"/>
                </a:lnTo>
                <a:lnTo>
                  <a:pt x="592560" y="954000"/>
                </a:lnTo>
                <a:lnTo>
                  <a:pt x="603999" y="954000"/>
                </a:lnTo>
                <a:lnTo>
                  <a:pt x="615439" y="954000"/>
                </a:lnTo>
                <a:lnTo>
                  <a:pt x="626878" y="954000"/>
                </a:lnTo>
                <a:lnTo>
                  <a:pt x="638318" y="954000"/>
                </a:lnTo>
                <a:lnTo>
                  <a:pt x="649757" y="954000"/>
                </a:lnTo>
                <a:lnTo>
                  <a:pt x="661192" y="954000"/>
                </a:lnTo>
                <a:lnTo>
                  <a:pt x="672632" y="954000"/>
                </a:lnTo>
                <a:lnTo>
                  <a:pt x="684071" y="954000"/>
                </a:lnTo>
                <a:lnTo>
                  <a:pt x="695511" y="954000"/>
                </a:lnTo>
                <a:lnTo>
                  <a:pt x="706950" y="954000"/>
                </a:lnTo>
                <a:lnTo>
                  <a:pt x="718390" y="954000"/>
                </a:lnTo>
                <a:lnTo>
                  <a:pt x="729829" y="954000"/>
                </a:lnTo>
                <a:lnTo>
                  <a:pt x="741269" y="954000"/>
                </a:lnTo>
                <a:lnTo>
                  <a:pt x="752708" y="954000"/>
                </a:lnTo>
                <a:lnTo>
                  <a:pt x="764148" y="954000"/>
                </a:lnTo>
                <a:lnTo>
                  <a:pt x="775587" y="954000"/>
                </a:lnTo>
                <a:lnTo>
                  <a:pt x="787027" y="954000"/>
                </a:lnTo>
                <a:lnTo>
                  <a:pt x="798467" y="954000"/>
                </a:lnTo>
                <a:lnTo>
                  <a:pt x="809906" y="954000"/>
                </a:lnTo>
                <a:lnTo>
                  <a:pt x="821346" y="954000"/>
                </a:lnTo>
                <a:lnTo>
                  <a:pt x="832785" y="954000"/>
                </a:lnTo>
                <a:lnTo>
                  <a:pt x="844225" y="954000"/>
                </a:lnTo>
                <a:lnTo>
                  <a:pt x="855664" y="954000"/>
                </a:lnTo>
                <a:lnTo>
                  <a:pt x="867104" y="954000"/>
                </a:lnTo>
                <a:lnTo>
                  <a:pt x="878543" y="954000"/>
                </a:lnTo>
                <a:lnTo>
                  <a:pt x="889983" y="954000"/>
                </a:lnTo>
                <a:lnTo>
                  <a:pt x="901422" y="954000"/>
                </a:lnTo>
                <a:lnTo>
                  <a:pt x="912862" y="954000"/>
                </a:lnTo>
                <a:lnTo>
                  <a:pt x="924301" y="954000"/>
                </a:lnTo>
                <a:lnTo>
                  <a:pt x="935741" y="954000"/>
                </a:lnTo>
                <a:lnTo>
                  <a:pt x="947180" y="954000"/>
                </a:lnTo>
                <a:lnTo>
                  <a:pt x="958620" y="954000"/>
                </a:lnTo>
                <a:lnTo>
                  <a:pt x="970059" y="954000"/>
                </a:lnTo>
                <a:lnTo>
                  <a:pt x="981499" y="954000"/>
                </a:lnTo>
                <a:lnTo>
                  <a:pt x="992938" y="954000"/>
                </a:lnTo>
                <a:lnTo>
                  <a:pt x="1004378" y="954000"/>
                </a:lnTo>
                <a:lnTo>
                  <a:pt x="1015818" y="954000"/>
                </a:lnTo>
                <a:lnTo>
                  <a:pt x="1027257" y="954000"/>
                </a:lnTo>
                <a:lnTo>
                  <a:pt x="1038697" y="954000"/>
                </a:lnTo>
                <a:lnTo>
                  <a:pt x="1050136" y="954000"/>
                </a:lnTo>
                <a:lnTo>
                  <a:pt x="1061576" y="954000"/>
                </a:lnTo>
                <a:lnTo>
                  <a:pt x="1073015" y="954000"/>
                </a:lnTo>
                <a:lnTo>
                  <a:pt x="1084455" y="954000"/>
                </a:lnTo>
                <a:lnTo>
                  <a:pt x="1095894" y="954000"/>
                </a:lnTo>
                <a:lnTo>
                  <a:pt x="1107334" y="954000"/>
                </a:lnTo>
                <a:lnTo>
                  <a:pt x="1118773" y="954000"/>
                </a:lnTo>
                <a:lnTo>
                  <a:pt x="1130213" y="954000"/>
                </a:lnTo>
                <a:lnTo>
                  <a:pt x="1141652" y="954000"/>
                </a:lnTo>
                <a:lnTo>
                  <a:pt x="1153092" y="954000"/>
                </a:lnTo>
                <a:lnTo>
                  <a:pt x="1164531" y="954000"/>
                </a:lnTo>
                <a:lnTo>
                  <a:pt x="1175971" y="954000"/>
                </a:lnTo>
                <a:lnTo>
                  <a:pt x="1187406" y="954000"/>
                </a:lnTo>
                <a:lnTo>
                  <a:pt x="1198845" y="954000"/>
                </a:lnTo>
                <a:lnTo>
                  <a:pt x="1210285" y="954000"/>
                </a:lnTo>
                <a:lnTo>
                  <a:pt x="1221724" y="954000"/>
                </a:lnTo>
                <a:lnTo>
                  <a:pt x="1233164" y="954000"/>
                </a:lnTo>
                <a:lnTo>
                  <a:pt x="1244603" y="954000"/>
                </a:lnTo>
                <a:lnTo>
                  <a:pt x="1256043" y="954000"/>
                </a:lnTo>
                <a:lnTo>
                  <a:pt x="1267482" y="954000"/>
                </a:lnTo>
                <a:lnTo>
                  <a:pt x="1278922" y="954000"/>
                </a:lnTo>
                <a:lnTo>
                  <a:pt x="1290361" y="954000"/>
                </a:lnTo>
                <a:lnTo>
                  <a:pt x="1301801" y="954000"/>
                </a:lnTo>
                <a:lnTo>
                  <a:pt x="1313240" y="954000"/>
                </a:lnTo>
                <a:lnTo>
                  <a:pt x="1324680" y="954000"/>
                </a:lnTo>
                <a:lnTo>
                  <a:pt x="1336120" y="954000"/>
                </a:lnTo>
                <a:lnTo>
                  <a:pt x="1347559" y="954000"/>
                </a:lnTo>
                <a:lnTo>
                  <a:pt x="1358999" y="954000"/>
                </a:lnTo>
                <a:lnTo>
                  <a:pt x="1370438" y="954000"/>
                </a:lnTo>
                <a:lnTo>
                  <a:pt x="1381878" y="954000"/>
                </a:lnTo>
                <a:lnTo>
                  <a:pt x="1393317" y="954000"/>
                </a:lnTo>
                <a:lnTo>
                  <a:pt x="1404757" y="954000"/>
                </a:lnTo>
                <a:lnTo>
                  <a:pt x="1416196" y="954000"/>
                </a:lnTo>
                <a:lnTo>
                  <a:pt x="1427636" y="954000"/>
                </a:lnTo>
                <a:lnTo>
                  <a:pt x="1439075" y="954000"/>
                </a:lnTo>
                <a:lnTo>
                  <a:pt x="1450515" y="954000"/>
                </a:lnTo>
                <a:lnTo>
                  <a:pt x="1461954" y="954000"/>
                </a:lnTo>
                <a:lnTo>
                  <a:pt x="1473394" y="954000"/>
                </a:lnTo>
                <a:lnTo>
                  <a:pt x="1484833" y="954000"/>
                </a:lnTo>
                <a:lnTo>
                  <a:pt x="1496273" y="954000"/>
                </a:lnTo>
                <a:lnTo>
                  <a:pt x="1507712" y="954000"/>
                </a:lnTo>
                <a:lnTo>
                  <a:pt x="1519152" y="954000"/>
                </a:lnTo>
                <a:lnTo>
                  <a:pt x="1530591" y="954000"/>
                </a:lnTo>
                <a:lnTo>
                  <a:pt x="1542031" y="954000"/>
                </a:lnTo>
                <a:lnTo>
                  <a:pt x="1553471" y="954000"/>
                </a:lnTo>
                <a:lnTo>
                  <a:pt x="1564910" y="954000"/>
                </a:lnTo>
                <a:lnTo>
                  <a:pt x="1576349" y="954000"/>
                </a:lnTo>
                <a:lnTo>
                  <a:pt x="1587789" y="954000"/>
                </a:lnTo>
                <a:lnTo>
                  <a:pt x="1599229" y="954000"/>
                </a:lnTo>
                <a:lnTo>
                  <a:pt x="1610668" y="954000"/>
                </a:lnTo>
                <a:lnTo>
                  <a:pt x="1622107" y="954000"/>
                </a:lnTo>
                <a:lnTo>
                  <a:pt x="1633547" y="954000"/>
                </a:lnTo>
                <a:lnTo>
                  <a:pt x="1644987" y="954000"/>
                </a:lnTo>
                <a:lnTo>
                  <a:pt x="1656426" y="954000"/>
                </a:lnTo>
                <a:lnTo>
                  <a:pt x="1667866" y="954000"/>
                </a:lnTo>
                <a:lnTo>
                  <a:pt x="1679305" y="954000"/>
                </a:lnTo>
                <a:lnTo>
                  <a:pt x="1690745" y="954000"/>
                </a:lnTo>
                <a:lnTo>
                  <a:pt x="1702184" y="954000"/>
                </a:lnTo>
                <a:lnTo>
                  <a:pt x="1713619" y="954000"/>
                </a:lnTo>
                <a:lnTo>
                  <a:pt x="1725063" y="954000"/>
                </a:lnTo>
                <a:lnTo>
                  <a:pt x="1736498" y="954000"/>
                </a:lnTo>
                <a:lnTo>
                  <a:pt x="1747938" y="954000"/>
                </a:lnTo>
                <a:lnTo>
                  <a:pt x="1759377" y="954000"/>
                </a:lnTo>
                <a:lnTo>
                  <a:pt x="1770817" y="954000"/>
                </a:lnTo>
                <a:lnTo>
                  <a:pt x="1782256" y="954000"/>
                </a:lnTo>
                <a:lnTo>
                  <a:pt x="1793696" y="954000"/>
                </a:lnTo>
                <a:lnTo>
                  <a:pt x="1805135" y="954000"/>
                </a:lnTo>
                <a:lnTo>
                  <a:pt x="1816575" y="954000"/>
                </a:lnTo>
                <a:lnTo>
                  <a:pt x="1828014" y="954000"/>
                </a:lnTo>
                <a:lnTo>
                  <a:pt x="1839454" y="954000"/>
                </a:lnTo>
                <a:lnTo>
                  <a:pt x="1850893" y="954000"/>
                </a:lnTo>
                <a:lnTo>
                  <a:pt x="1862333" y="954000"/>
                </a:lnTo>
                <a:lnTo>
                  <a:pt x="1873772" y="954000"/>
                </a:lnTo>
                <a:lnTo>
                  <a:pt x="1885212" y="954000"/>
                </a:lnTo>
                <a:lnTo>
                  <a:pt x="1896651" y="954000"/>
                </a:lnTo>
                <a:lnTo>
                  <a:pt x="1908091" y="954000"/>
                </a:lnTo>
                <a:lnTo>
                  <a:pt x="1919531" y="954000"/>
                </a:lnTo>
                <a:lnTo>
                  <a:pt x="1930970" y="954000"/>
                </a:lnTo>
                <a:lnTo>
                  <a:pt x="1942409" y="954000"/>
                </a:lnTo>
                <a:lnTo>
                  <a:pt x="1953849" y="954000"/>
                </a:lnTo>
                <a:lnTo>
                  <a:pt x="1965289" y="954000"/>
                </a:lnTo>
                <a:lnTo>
                  <a:pt x="1976728" y="954000"/>
                </a:lnTo>
                <a:lnTo>
                  <a:pt x="1988168" y="954000"/>
                </a:lnTo>
                <a:lnTo>
                  <a:pt x="1999607" y="954000"/>
                </a:lnTo>
                <a:lnTo>
                  <a:pt x="2011047" y="954000"/>
                </a:lnTo>
                <a:lnTo>
                  <a:pt x="2022486" y="954000"/>
                </a:lnTo>
                <a:lnTo>
                  <a:pt x="2033926" y="954000"/>
                </a:lnTo>
                <a:lnTo>
                  <a:pt x="2045365" y="954000"/>
                </a:lnTo>
                <a:lnTo>
                  <a:pt x="2056805" y="954000"/>
                </a:lnTo>
                <a:lnTo>
                  <a:pt x="2068244" y="954000"/>
                </a:lnTo>
                <a:lnTo>
                  <a:pt x="2079684" y="954000"/>
                </a:lnTo>
                <a:lnTo>
                  <a:pt x="2091123" y="954000"/>
                </a:lnTo>
                <a:lnTo>
                  <a:pt x="2102563" y="954000"/>
                </a:lnTo>
                <a:lnTo>
                  <a:pt x="2114002" y="954000"/>
                </a:lnTo>
                <a:lnTo>
                  <a:pt x="2125442" y="954000"/>
                </a:lnTo>
                <a:lnTo>
                  <a:pt x="2136882" y="954000"/>
                </a:lnTo>
                <a:lnTo>
                  <a:pt x="2148321" y="954000"/>
                </a:lnTo>
                <a:lnTo>
                  <a:pt x="2159760" y="954000"/>
                </a:lnTo>
                <a:lnTo>
                  <a:pt x="2171200" y="954000"/>
                </a:lnTo>
                <a:lnTo>
                  <a:pt x="2182640" y="954000"/>
                </a:lnTo>
                <a:lnTo>
                  <a:pt x="2194079" y="954000"/>
                </a:lnTo>
                <a:lnTo>
                  <a:pt x="2205519" y="954000"/>
                </a:lnTo>
                <a:lnTo>
                  <a:pt x="2216958" y="954000"/>
                </a:lnTo>
                <a:lnTo>
                  <a:pt x="2228393" y="954000"/>
                </a:lnTo>
                <a:lnTo>
                  <a:pt x="2239837" y="954000"/>
                </a:lnTo>
                <a:lnTo>
                  <a:pt x="2251272" y="954000"/>
                </a:lnTo>
                <a:lnTo>
                  <a:pt x="2262716" y="954000"/>
                </a:lnTo>
                <a:lnTo>
                  <a:pt x="2274151" y="954000"/>
                </a:lnTo>
                <a:lnTo>
                  <a:pt x="2285591" y="954000"/>
                </a:lnTo>
                <a:lnTo>
                  <a:pt x="2297030" y="954000"/>
                </a:lnTo>
                <a:lnTo>
                  <a:pt x="2308470" y="954000"/>
                </a:lnTo>
                <a:lnTo>
                  <a:pt x="2319909" y="954000"/>
                </a:lnTo>
                <a:lnTo>
                  <a:pt x="2331349" y="954000"/>
                </a:lnTo>
                <a:lnTo>
                  <a:pt x="2342788" y="954000"/>
                </a:lnTo>
                <a:lnTo>
                  <a:pt x="2354228" y="954000"/>
                </a:lnTo>
                <a:lnTo>
                  <a:pt x="2365667" y="954000"/>
                </a:lnTo>
                <a:lnTo>
                  <a:pt x="2377107" y="954000"/>
                </a:lnTo>
                <a:lnTo>
                  <a:pt x="2388546" y="954000"/>
                </a:lnTo>
                <a:lnTo>
                  <a:pt x="2399986" y="954000"/>
                </a:lnTo>
                <a:lnTo>
                  <a:pt x="2411425" y="954000"/>
                </a:lnTo>
                <a:lnTo>
                  <a:pt x="2422865" y="954000"/>
                </a:lnTo>
                <a:lnTo>
                  <a:pt x="2434304" y="954000"/>
                </a:lnTo>
                <a:lnTo>
                  <a:pt x="2445744" y="954000"/>
                </a:lnTo>
                <a:lnTo>
                  <a:pt x="2457184" y="954000"/>
                </a:lnTo>
                <a:lnTo>
                  <a:pt x="2468623" y="954000"/>
                </a:lnTo>
                <a:lnTo>
                  <a:pt x="2480062" y="954000"/>
                </a:lnTo>
                <a:lnTo>
                  <a:pt x="2491502" y="954000"/>
                </a:lnTo>
                <a:lnTo>
                  <a:pt x="2502942" y="954000"/>
                </a:lnTo>
                <a:lnTo>
                  <a:pt x="2514381" y="954000"/>
                </a:lnTo>
                <a:lnTo>
                  <a:pt x="2525821" y="954000"/>
                </a:lnTo>
                <a:lnTo>
                  <a:pt x="2537260" y="954000"/>
                </a:lnTo>
                <a:lnTo>
                  <a:pt x="2548700" y="954000"/>
                </a:lnTo>
                <a:lnTo>
                  <a:pt x="2560139" y="954000"/>
                </a:lnTo>
                <a:lnTo>
                  <a:pt x="2571579" y="954000"/>
                </a:lnTo>
                <a:lnTo>
                  <a:pt x="2583018" y="954000"/>
                </a:lnTo>
                <a:lnTo>
                  <a:pt x="2594458" y="954000"/>
                </a:lnTo>
                <a:lnTo>
                  <a:pt x="2605897" y="954000"/>
                </a:lnTo>
                <a:lnTo>
                  <a:pt x="2617337" y="954000"/>
                </a:lnTo>
                <a:lnTo>
                  <a:pt x="2628776" y="954000"/>
                </a:lnTo>
                <a:lnTo>
                  <a:pt x="2640216" y="954000"/>
                </a:lnTo>
                <a:lnTo>
                  <a:pt x="2651655" y="954000"/>
                </a:lnTo>
                <a:lnTo>
                  <a:pt x="2663095" y="954000"/>
                </a:lnTo>
                <a:lnTo>
                  <a:pt x="2674535" y="954000"/>
                </a:lnTo>
                <a:lnTo>
                  <a:pt x="2685974" y="954000"/>
                </a:lnTo>
                <a:lnTo>
                  <a:pt x="2697413" y="954000"/>
                </a:lnTo>
                <a:lnTo>
                  <a:pt x="2708853" y="954000"/>
                </a:lnTo>
                <a:lnTo>
                  <a:pt x="2720293" y="954000"/>
                </a:lnTo>
                <a:lnTo>
                  <a:pt x="2731727" y="954000"/>
                </a:lnTo>
                <a:lnTo>
                  <a:pt x="2743172" y="954000"/>
                </a:lnTo>
                <a:lnTo>
                  <a:pt x="2754611" y="954000"/>
                </a:lnTo>
                <a:lnTo>
                  <a:pt x="2766046" y="954000"/>
                </a:lnTo>
                <a:lnTo>
                  <a:pt x="2777490" y="954000"/>
                </a:lnTo>
                <a:lnTo>
                  <a:pt x="2788925" y="954000"/>
                </a:lnTo>
                <a:lnTo>
                  <a:pt x="2800364" y="954000"/>
                </a:lnTo>
                <a:lnTo>
                  <a:pt x="2811804" y="954000"/>
                </a:lnTo>
                <a:lnTo>
                  <a:pt x="2823243" y="954000"/>
                </a:lnTo>
                <a:lnTo>
                  <a:pt x="2834683" y="954000"/>
                </a:lnTo>
                <a:lnTo>
                  <a:pt x="2846123" y="954000"/>
                </a:lnTo>
                <a:lnTo>
                  <a:pt x="2857562" y="954000"/>
                </a:lnTo>
                <a:lnTo>
                  <a:pt x="2869001" y="954000"/>
                </a:lnTo>
                <a:lnTo>
                  <a:pt x="2880441" y="954000"/>
                </a:lnTo>
                <a:lnTo>
                  <a:pt x="2891881" y="954000"/>
                </a:lnTo>
                <a:lnTo>
                  <a:pt x="2903320" y="954000"/>
                </a:lnTo>
                <a:lnTo>
                  <a:pt x="2914760" y="954000"/>
                </a:lnTo>
                <a:lnTo>
                  <a:pt x="2926199" y="954000"/>
                </a:lnTo>
                <a:lnTo>
                  <a:pt x="2937639" y="954000"/>
                </a:lnTo>
                <a:lnTo>
                  <a:pt x="2949078" y="954000"/>
                </a:lnTo>
                <a:lnTo>
                  <a:pt x="2960518" y="954000"/>
                </a:lnTo>
                <a:lnTo>
                  <a:pt x="2971957" y="954000"/>
                </a:lnTo>
                <a:lnTo>
                  <a:pt x="2983397" y="954000"/>
                </a:lnTo>
                <a:lnTo>
                  <a:pt x="2994837" y="954000"/>
                </a:lnTo>
                <a:lnTo>
                  <a:pt x="3006276" y="954000"/>
                </a:lnTo>
                <a:lnTo>
                  <a:pt x="3017715" y="954000"/>
                </a:lnTo>
                <a:lnTo>
                  <a:pt x="3029155" y="954000"/>
                </a:lnTo>
                <a:lnTo>
                  <a:pt x="3040594" y="954000"/>
                </a:lnTo>
                <a:lnTo>
                  <a:pt x="3052034" y="954000"/>
                </a:lnTo>
                <a:lnTo>
                  <a:pt x="3063474" y="954000"/>
                </a:lnTo>
                <a:lnTo>
                  <a:pt x="3074913" y="954000"/>
                </a:lnTo>
                <a:lnTo>
                  <a:pt x="3086352" y="954000"/>
                </a:lnTo>
                <a:lnTo>
                  <a:pt x="3097792" y="954000"/>
                </a:lnTo>
                <a:lnTo>
                  <a:pt x="3109232" y="954000"/>
                </a:lnTo>
                <a:lnTo>
                  <a:pt x="3120671" y="954000"/>
                </a:lnTo>
                <a:lnTo>
                  <a:pt x="3132111" y="954000"/>
                </a:lnTo>
                <a:lnTo>
                  <a:pt x="3143550" y="954000"/>
                </a:lnTo>
                <a:lnTo>
                  <a:pt x="3154990" y="954000"/>
                </a:lnTo>
                <a:lnTo>
                  <a:pt x="3166429" y="954000"/>
                </a:lnTo>
                <a:lnTo>
                  <a:pt x="3177869" y="954000"/>
                </a:lnTo>
                <a:lnTo>
                  <a:pt x="3189308" y="954000"/>
                </a:lnTo>
                <a:lnTo>
                  <a:pt x="3200748" y="954000"/>
                </a:lnTo>
                <a:lnTo>
                  <a:pt x="3212187" y="954000"/>
                </a:lnTo>
                <a:lnTo>
                  <a:pt x="3223627" y="954000"/>
                </a:lnTo>
                <a:lnTo>
                  <a:pt x="3235066" y="954000"/>
                </a:lnTo>
                <a:lnTo>
                  <a:pt x="3246501" y="954000"/>
                </a:lnTo>
                <a:lnTo>
                  <a:pt x="3257945" y="954000"/>
                </a:lnTo>
                <a:lnTo>
                  <a:pt x="3269385" y="954000"/>
                </a:lnTo>
                <a:lnTo>
                  <a:pt x="3280825" y="954000"/>
                </a:lnTo>
                <a:lnTo>
                  <a:pt x="3292264" y="954000"/>
                </a:lnTo>
                <a:lnTo>
                  <a:pt x="3303699" y="954000"/>
                </a:lnTo>
                <a:lnTo>
                  <a:pt x="3315143" y="954000"/>
                </a:lnTo>
                <a:lnTo>
                  <a:pt x="3326578" y="954000"/>
                </a:lnTo>
                <a:lnTo>
                  <a:pt x="3338017" y="954000"/>
                </a:lnTo>
                <a:lnTo>
                  <a:pt x="3349457" y="954000"/>
                </a:lnTo>
                <a:lnTo>
                  <a:pt x="3360896" y="954000"/>
                </a:lnTo>
                <a:lnTo>
                  <a:pt x="3372336" y="954000"/>
                </a:lnTo>
                <a:lnTo>
                  <a:pt x="3383776" y="954000"/>
                </a:lnTo>
                <a:lnTo>
                  <a:pt x="3395215" y="954000"/>
                </a:lnTo>
                <a:lnTo>
                  <a:pt x="3406654" y="954000"/>
                </a:lnTo>
                <a:lnTo>
                  <a:pt x="3418094" y="954000"/>
                </a:lnTo>
                <a:lnTo>
                  <a:pt x="3429534" y="954000"/>
                </a:lnTo>
                <a:lnTo>
                  <a:pt x="3440973" y="954000"/>
                </a:lnTo>
                <a:lnTo>
                  <a:pt x="3452413" y="954000"/>
                </a:lnTo>
                <a:lnTo>
                  <a:pt x="3463852" y="954000"/>
                </a:lnTo>
                <a:lnTo>
                  <a:pt x="3475292" y="954000"/>
                </a:lnTo>
                <a:lnTo>
                  <a:pt x="3486731" y="954000"/>
                </a:lnTo>
                <a:lnTo>
                  <a:pt x="3498171" y="954000"/>
                </a:lnTo>
                <a:lnTo>
                  <a:pt x="3509610" y="954000"/>
                </a:lnTo>
                <a:lnTo>
                  <a:pt x="3521050" y="954000"/>
                </a:lnTo>
                <a:lnTo>
                  <a:pt x="3532489" y="954000"/>
                </a:lnTo>
                <a:lnTo>
                  <a:pt x="3543929" y="954000"/>
                </a:lnTo>
                <a:lnTo>
                  <a:pt x="3555368" y="954000"/>
                </a:lnTo>
                <a:lnTo>
                  <a:pt x="3566808" y="954000"/>
                </a:lnTo>
                <a:lnTo>
                  <a:pt x="3578247" y="954000"/>
                </a:lnTo>
                <a:lnTo>
                  <a:pt x="3589687" y="954000"/>
                </a:lnTo>
                <a:lnTo>
                  <a:pt x="3601127" y="954000"/>
                </a:lnTo>
                <a:lnTo>
                  <a:pt x="3612566" y="954000"/>
                </a:lnTo>
                <a:lnTo>
                  <a:pt x="3624005" y="954000"/>
                </a:lnTo>
                <a:lnTo>
                  <a:pt x="3635445" y="954000"/>
                </a:lnTo>
                <a:lnTo>
                  <a:pt x="3646885" y="954000"/>
                </a:lnTo>
                <a:lnTo>
                  <a:pt x="3658324" y="954000"/>
                </a:lnTo>
                <a:lnTo>
                  <a:pt x="3669764" y="954000"/>
                </a:lnTo>
                <a:lnTo>
                  <a:pt x="3681203" y="954000"/>
                </a:lnTo>
                <a:lnTo>
                  <a:pt x="3692643" y="954000"/>
                </a:lnTo>
                <a:lnTo>
                  <a:pt x="3704082" y="954000"/>
                </a:lnTo>
                <a:lnTo>
                  <a:pt x="3715522" y="954000"/>
                </a:lnTo>
                <a:lnTo>
                  <a:pt x="3726961" y="954000"/>
                </a:lnTo>
                <a:lnTo>
                  <a:pt x="3738401" y="954000"/>
                </a:lnTo>
                <a:lnTo>
                  <a:pt x="3749840" y="954000"/>
                </a:lnTo>
                <a:lnTo>
                  <a:pt x="3761280" y="954000"/>
                </a:lnTo>
                <a:lnTo>
                  <a:pt x="3772719" y="954000"/>
                </a:lnTo>
                <a:lnTo>
                  <a:pt x="3784154" y="954000"/>
                </a:lnTo>
                <a:lnTo>
                  <a:pt x="3795598" y="954000"/>
                </a:lnTo>
                <a:lnTo>
                  <a:pt x="3807033" y="954000"/>
                </a:lnTo>
                <a:lnTo>
                  <a:pt x="3818473" y="954000"/>
                </a:lnTo>
                <a:lnTo>
                  <a:pt x="3829917" y="954000"/>
                </a:lnTo>
                <a:lnTo>
                  <a:pt x="3841352" y="954000"/>
                </a:lnTo>
                <a:lnTo>
                  <a:pt x="3852791" y="954000"/>
                </a:lnTo>
                <a:lnTo>
                  <a:pt x="3864231" y="954000"/>
                </a:lnTo>
                <a:lnTo>
                  <a:pt x="3875670" y="954000"/>
                </a:lnTo>
                <a:lnTo>
                  <a:pt x="3887110" y="954000"/>
                </a:lnTo>
                <a:lnTo>
                  <a:pt x="3898549" y="954000"/>
                </a:lnTo>
                <a:lnTo>
                  <a:pt x="3909989" y="954000"/>
                </a:lnTo>
                <a:lnTo>
                  <a:pt x="3921447" y="954000"/>
                </a:lnTo>
                <a:lnTo>
                  <a:pt x="3932878" y="954000"/>
                </a:lnTo>
                <a:lnTo>
                  <a:pt x="3944307" y="954000"/>
                </a:lnTo>
                <a:lnTo>
                  <a:pt x="3955737" y="954000"/>
                </a:lnTo>
                <a:lnTo>
                  <a:pt x="3967167" y="954000"/>
                </a:lnTo>
                <a:lnTo>
                  <a:pt x="3978645" y="954000"/>
                </a:lnTo>
                <a:lnTo>
                  <a:pt x="3990075" y="954000"/>
                </a:lnTo>
                <a:lnTo>
                  <a:pt x="4001505" y="954000"/>
                </a:lnTo>
                <a:lnTo>
                  <a:pt x="4012935" y="954000"/>
                </a:lnTo>
                <a:lnTo>
                  <a:pt x="4024365" y="954000"/>
                </a:lnTo>
                <a:lnTo>
                  <a:pt x="4035843" y="954000"/>
                </a:lnTo>
                <a:lnTo>
                  <a:pt x="4047273" y="954000"/>
                </a:lnTo>
                <a:lnTo>
                  <a:pt x="4058702" y="954000"/>
                </a:lnTo>
                <a:lnTo>
                  <a:pt x="4070133" y="954000"/>
                </a:lnTo>
                <a:lnTo>
                  <a:pt x="4081563" y="954000"/>
                </a:lnTo>
                <a:lnTo>
                  <a:pt x="4093040" y="954000"/>
                </a:lnTo>
                <a:lnTo>
                  <a:pt x="4104471" y="954000"/>
                </a:lnTo>
                <a:lnTo>
                  <a:pt x="4115900" y="954000"/>
                </a:lnTo>
                <a:lnTo>
                  <a:pt x="4127330" y="954000"/>
                </a:lnTo>
                <a:lnTo>
                  <a:pt x="4138760" y="954000"/>
                </a:lnTo>
                <a:lnTo>
                  <a:pt x="4150238" y="954000"/>
                </a:lnTo>
                <a:lnTo>
                  <a:pt x="4161668" y="954000"/>
                </a:lnTo>
                <a:lnTo>
                  <a:pt x="4173098" y="954000"/>
                </a:lnTo>
                <a:lnTo>
                  <a:pt x="4184528" y="954000"/>
                </a:lnTo>
                <a:lnTo>
                  <a:pt x="4195958" y="954000"/>
                </a:lnTo>
                <a:lnTo>
                  <a:pt x="4207436" y="954000"/>
                </a:lnTo>
                <a:lnTo>
                  <a:pt x="4218865" y="954000"/>
                </a:lnTo>
                <a:lnTo>
                  <a:pt x="4230296" y="954000"/>
                </a:lnTo>
                <a:lnTo>
                  <a:pt x="4241726" y="954000"/>
                </a:lnTo>
                <a:lnTo>
                  <a:pt x="4253156" y="954000"/>
                </a:lnTo>
                <a:lnTo>
                  <a:pt x="4264634" y="954000"/>
                </a:lnTo>
                <a:lnTo>
                  <a:pt x="4276063" y="954000"/>
                </a:lnTo>
                <a:lnTo>
                  <a:pt x="4287493" y="954000"/>
                </a:lnTo>
                <a:lnTo>
                  <a:pt x="4298923" y="954000"/>
                </a:lnTo>
                <a:lnTo>
                  <a:pt x="4310353" y="954000"/>
                </a:lnTo>
                <a:lnTo>
                  <a:pt x="4321831" y="954000"/>
                </a:lnTo>
                <a:lnTo>
                  <a:pt x="4333261" y="954000"/>
                </a:lnTo>
                <a:lnTo>
                  <a:pt x="4344691" y="954000"/>
                </a:lnTo>
                <a:lnTo>
                  <a:pt x="4356121" y="954000"/>
                </a:lnTo>
                <a:lnTo>
                  <a:pt x="4367551" y="954000"/>
                </a:lnTo>
                <a:lnTo>
                  <a:pt x="4379028" y="954000"/>
                </a:lnTo>
                <a:lnTo>
                  <a:pt x="4390458" y="954000"/>
                </a:lnTo>
                <a:lnTo>
                  <a:pt x="4401889" y="954000"/>
                </a:lnTo>
                <a:lnTo>
                  <a:pt x="4413319" y="954000"/>
                </a:lnTo>
                <a:lnTo>
                  <a:pt x="4424749" y="954000"/>
                </a:lnTo>
                <a:lnTo>
                  <a:pt x="4436226" y="954000"/>
                </a:lnTo>
                <a:lnTo>
                  <a:pt x="4447656" y="954000"/>
                </a:lnTo>
                <a:lnTo>
                  <a:pt x="4459086" y="954000"/>
                </a:lnTo>
                <a:lnTo>
                  <a:pt x="4470516" y="954000"/>
                </a:lnTo>
                <a:lnTo>
                  <a:pt x="4481946" y="954000"/>
                </a:lnTo>
                <a:lnTo>
                  <a:pt x="4493424" y="954000"/>
                </a:lnTo>
                <a:lnTo>
                  <a:pt x="4504854" y="954000"/>
                </a:lnTo>
                <a:lnTo>
                  <a:pt x="4516284" y="954000"/>
                </a:lnTo>
                <a:lnTo>
                  <a:pt x="4527714" y="954000"/>
                </a:lnTo>
                <a:lnTo>
                  <a:pt x="4539144" y="954000"/>
                </a:lnTo>
                <a:lnTo>
                  <a:pt x="4550621" y="954000"/>
                </a:lnTo>
                <a:lnTo>
                  <a:pt x="4562051" y="954000"/>
                </a:lnTo>
                <a:lnTo>
                  <a:pt x="4573482" y="954000"/>
                </a:lnTo>
                <a:lnTo>
                  <a:pt x="4584912" y="954000"/>
                </a:lnTo>
                <a:lnTo>
                  <a:pt x="4596341" y="954000"/>
                </a:lnTo>
                <a:lnTo>
                  <a:pt x="4607771" y="954000"/>
                </a:lnTo>
                <a:lnTo>
                  <a:pt x="4619249" y="954000"/>
                </a:lnTo>
                <a:lnTo>
                  <a:pt x="4630679" y="954000"/>
                </a:lnTo>
                <a:lnTo>
                  <a:pt x="4642109" y="954000"/>
                </a:lnTo>
                <a:lnTo>
                  <a:pt x="4653539" y="954000"/>
                </a:lnTo>
                <a:lnTo>
                  <a:pt x="4664969" y="954000"/>
                </a:lnTo>
                <a:lnTo>
                  <a:pt x="4676447" y="954000"/>
                </a:lnTo>
                <a:lnTo>
                  <a:pt x="4687877" y="954000"/>
                </a:lnTo>
                <a:lnTo>
                  <a:pt x="4699306" y="954000"/>
                </a:lnTo>
                <a:lnTo>
                  <a:pt x="4710737" y="954000"/>
                </a:lnTo>
                <a:lnTo>
                  <a:pt x="4722167" y="954000"/>
                </a:lnTo>
                <a:lnTo>
                  <a:pt x="4733644" y="954000"/>
                </a:lnTo>
                <a:lnTo>
                  <a:pt x="4745075" y="954000"/>
                </a:lnTo>
                <a:lnTo>
                  <a:pt x="4756504" y="954000"/>
                </a:lnTo>
                <a:lnTo>
                  <a:pt x="4767934" y="954000"/>
                </a:lnTo>
                <a:lnTo>
                  <a:pt x="4779364" y="954000"/>
                </a:lnTo>
                <a:lnTo>
                  <a:pt x="4790842" y="954000"/>
                </a:lnTo>
                <a:lnTo>
                  <a:pt x="4802272" y="954000"/>
                </a:lnTo>
                <a:lnTo>
                  <a:pt x="4813702" y="954000"/>
                </a:lnTo>
                <a:lnTo>
                  <a:pt x="4825132" y="954000"/>
                </a:lnTo>
                <a:lnTo>
                  <a:pt x="4836562" y="954000"/>
                </a:lnTo>
                <a:lnTo>
                  <a:pt x="4848040" y="954000"/>
                </a:lnTo>
                <a:lnTo>
                  <a:pt x="4859469" y="954000"/>
                </a:lnTo>
                <a:lnTo>
                  <a:pt x="4870899" y="954000"/>
                </a:lnTo>
                <a:lnTo>
                  <a:pt x="4882330" y="954000"/>
                </a:lnTo>
                <a:lnTo>
                  <a:pt x="4893760" y="954000"/>
                </a:lnTo>
                <a:lnTo>
                  <a:pt x="4905237" y="954000"/>
                </a:lnTo>
                <a:lnTo>
                  <a:pt x="4916667" y="954000"/>
                </a:lnTo>
                <a:lnTo>
                  <a:pt x="4928097" y="954000"/>
                </a:lnTo>
                <a:lnTo>
                  <a:pt x="4939527" y="954000"/>
                </a:lnTo>
                <a:lnTo>
                  <a:pt x="4950957" y="954000"/>
                </a:lnTo>
                <a:lnTo>
                  <a:pt x="4962435" y="954000"/>
                </a:lnTo>
                <a:lnTo>
                  <a:pt x="4973865" y="954000"/>
                </a:lnTo>
                <a:lnTo>
                  <a:pt x="4985295" y="954000"/>
                </a:lnTo>
                <a:lnTo>
                  <a:pt x="4996725" y="954000"/>
                </a:lnTo>
                <a:lnTo>
                  <a:pt x="5008155" y="954000"/>
                </a:lnTo>
                <a:lnTo>
                  <a:pt x="5019632" y="954000"/>
                </a:lnTo>
                <a:lnTo>
                  <a:pt x="5031062" y="954000"/>
                </a:lnTo>
                <a:lnTo>
                  <a:pt x="5042492" y="954000"/>
                </a:lnTo>
                <a:lnTo>
                  <a:pt x="5053923" y="954000"/>
                </a:lnTo>
                <a:lnTo>
                  <a:pt x="5065353" y="954000"/>
                </a:lnTo>
                <a:lnTo>
                  <a:pt x="5076830" y="954000"/>
                </a:lnTo>
                <a:lnTo>
                  <a:pt x="5088260" y="954000"/>
                </a:lnTo>
                <a:lnTo>
                  <a:pt x="5099690" y="954000"/>
                </a:lnTo>
                <a:lnTo>
                  <a:pt x="5111120" y="954000"/>
                </a:lnTo>
                <a:lnTo>
                  <a:pt x="5122550" y="954000"/>
                </a:lnTo>
                <a:lnTo>
                  <a:pt x="5134028" y="954000"/>
                </a:lnTo>
                <a:lnTo>
                  <a:pt x="5145458" y="954000"/>
                </a:lnTo>
                <a:lnTo>
                  <a:pt x="5156888" y="954000"/>
                </a:lnTo>
                <a:lnTo>
                  <a:pt x="5168318" y="954000"/>
                </a:lnTo>
                <a:lnTo>
                  <a:pt x="5179747" y="954000"/>
                </a:lnTo>
                <a:lnTo>
                  <a:pt x="5191225" y="954000"/>
                </a:lnTo>
                <a:lnTo>
                  <a:pt x="5202655" y="954000"/>
                </a:lnTo>
                <a:lnTo>
                  <a:pt x="5214085" y="954000"/>
                </a:lnTo>
                <a:lnTo>
                  <a:pt x="5225515" y="954000"/>
                </a:lnTo>
                <a:lnTo>
                  <a:pt x="5236945" y="954000"/>
                </a:lnTo>
                <a:lnTo>
                  <a:pt x="5248423" y="954000"/>
                </a:lnTo>
                <a:lnTo>
                  <a:pt x="5259853" y="954000"/>
                </a:lnTo>
                <a:lnTo>
                  <a:pt x="5271283" y="954000"/>
                </a:lnTo>
                <a:lnTo>
                  <a:pt x="5282713" y="954000"/>
                </a:lnTo>
                <a:lnTo>
                  <a:pt x="5294143" y="954000"/>
                </a:lnTo>
                <a:lnTo>
                  <a:pt x="5305621" y="954000"/>
                </a:lnTo>
                <a:lnTo>
                  <a:pt x="5317051" y="954000"/>
                </a:lnTo>
                <a:lnTo>
                  <a:pt x="5328481" y="954000"/>
                </a:lnTo>
                <a:lnTo>
                  <a:pt x="5339910" y="954000"/>
                </a:lnTo>
                <a:lnTo>
                  <a:pt x="5351340" y="954000"/>
                </a:lnTo>
                <a:lnTo>
                  <a:pt x="5362818" y="954000"/>
                </a:lnTo>
                <a:lnTo>
                  <a:pt x="5374248" y="954000"/>
                </a:lnTo>
                <a:lnTo>
                  <a:pt x="5385678" y="954000"/>
                </a:lnTo>
                <a:lnTo>
                  <a:pt x="5397108" y="954000"/>
                </a:lnTo>
                <a:lnTo>
                  <a:pt x="5408538" y="954000"/>
                </a:lnTo>
                <a:lnTo>
                  <a:pt x="5420016" y="954000"/>
                </a:lnTo>
                <a:lnTo>
                  <a:pt x="5431446" y="954000"/>
                </a:lnTo>
                <a:lnTo>
                  <a:pt x="5442876" y="954000"/>
                </a:lnTo>
                <a:lnTo>
                  <a:pt x="5454306" y="954000"/>
                </a:lnTo>
                <a:lnTo>
                  <a:pt x="5465736" y="954000"/>
                </a:lnTo>
                <a:lnTo>
                  <a:pt x="5477214" y="954000"/>
                </a:lnTo>
                <a:lnTo>
                  <a:pt x="5488643" y="954000"/>
                </a:lnTo>
                <a:lnTo>
                  <a:pt x="5500073" y="954000"/>
                </a:lnTo>
                <a:lnTo>
                  <a:pt x="5511503" y="954000"/>
                </a:lnTo>
                <a:lnTo>
                  <a:pt x="5522933" y="954000"/>
                </a:lnTo>
                <a:lnTo>
                  <a:pt x="5534411" y="954000"/>
                </a:lnTo>
                <a:lnTo>
                  <a:pt x="5545841" y="954000"/>
                </a:lnTo>
                <a:lnTo>
                  <a:pt x="5557271" y="954000"/>
                </a:lnTo>
                <a:lnTo>
                  <a:pt x="5568701" y="954000"/>
                </a:lnTo>
                <a:lnTo>
                  <a:pt x="5580131" y="954000"/>
                </a:lnTo>
                <a:lnTo>
                  <a:pt x="5591609" y="954000"/>
                </a:lnTo>
                <a:lnTo>
                  <a:pt x="5603038" y="954000"/>
                </a:lnTo>
                <a:lnTo>
                  <a:pt x="5614469" y="954000"/>
                </a:lnTo>
                <a:lnTo>
                  <a:pt x="5625899" y="954000"/>
                </a:lnTo>
                <a:lnTo>
                  <a:pt x="5637329" y="954000"/>
                </a:lnTo>
                <a:lnTo>
                  <a:pt x="5648759" y="954000"/>
                </a:lnTo>
                <a:lnTo>
                  <a:pt x="5660236" y="954000"/>
                </a:lnTo>
                <a:lnTo>
                  <a:pt x="5671666" y="954000"/>
                </a:lnTo>
                <a:lnTo>
                  <a:pt x="5683096" y="954000"/>
                </a:lnTo>
                <a:lnTo>
                  <a:pt x="5694526" y="954000"/>
                </a:lnTo>
                <a:lnTo>
                  <a:pt x="5705956" y="954000"/>
                </a:lnTo>
                <a:lnTo>
                  <a:pt x="5717434" y="954000"/>
                </a:lnTo>
                <a:lnTo>
                  <a:pt x="5728864" y="954000"/>
                </a:lnTo>
                <a:lnTo>
                  <a:pt x="5740294" y="954000"/>
                </a:lnTo>
                <a:lnTo>
                  <a:pt x="5751724" y="954000"/>
                </a:lnTo>
                <a:lnTo>
                  <a:pt x="5763154" y="954000"/>
                </a:lnTo>
                <a:lnTo>
                  <a:pt x="5774631" y="954000"/>
                </a:lnTo>
                <a:lnTo>
                  <a:pt x="5786062" y="954000"/>
                </a:lnTo>
                <a:lnTo>
                  <a:pt x="5797492" y="954000"/>
                </a:lnTo>
                <a:lnTo>
                  <a:pt x="5808921" y="954000"/>
                </a:lnTo>
                <a:lnTo>
                  <a:pt x="5820351" y="954000"/>
                </a:lnTo>
                <a:lnTo>
                  <a:pt x="5831829" y="954000"/>
                </a:lnTo>
                <a:lnTo>
                  <a:pt x="5843259" y="954000"/>
                </a:lnTo>
                <a:lnTo>
                  <a:pt x="5854689" y="954000"/>
                </a:lnTo>
                <a:lnTo>
                  <a:pt x="5866119" y="954000"/>
                </a:lnTo>
                <a:lnTo>
                  <a:pt x="5877549" y="954000"/>
                </a:lnTo>
                <a:lnTo>
                  <a:pt x="5889027" y="954000"/>
                </a:lnTo>
                <a:lnTo>
                  <a:pt x="5900457" y="954000"/>
                </a:lnTo>
                <a:lnTo>
                  <a:pt x="5911887" y="954000"/>
                </a:lnTo>
                <a:lnTo>
                  <a:pt x="5923317" y="954000"/>
                </a:lnTo>
                <a:lnTo>
                  <a:pt x="5934747" y="954000"/>
                </a:lnTo>
                <a:lnTo>
                  <a:pt x="5946225" y="954000"/>
                </a:lnTo>
                <a:lnTo>
                  <a:pt x="5957655" y="954000"/>
                </a:lnTo>
                <a:lnTo>
                  <a:pt x="5969084" y="954000"/>
                </a:lnTo>
                <a:lnTo>
                  <a:pt x="5980514" y="954000"/>
                </a:lnTo>
                <a:lnTo>
                  <a:pt x="5991944" y="954000"/>
                </a:lnTo>
                <a:lnTo>
                  <a:pt x="6003422" y="954000"/>
                </a:lnTo>
                <a:lnTo>
                  <a:pt x="6014852" y="954000"/>
                </a:lnTo>
                <a:lnTo>
                  <a:pt x="6026282" y="954000"/>
                </a:lnTo>
                <a:lnTo>
                  <a:pt x="6037712" y="954000"/>
                </a:lnTo>
                <a:lnTo>
                  <a:pt x="6049142" y="954000"/>
                </a:lnTo>
                <a:lnTo>
                  <a:pt x="6060620" y="954000"/>
                </a:lnTo>
                <a:lnTo>
                  <a:pt x="6072049" y="954000"/>
                </a:lnTo>
                <a:lnTo>
                  <a:pt x="6083480" y="954000"/>
                </a:lnTo>
                <a:lnTo>
                  <a:pt x="6094910" y="954000"/>
                </a:lnTo>
                <a:lnTo>
                  <a:pt x="6106340" y="954000"/>
                </a:lnTo>
                <a:lnTo>
                  <a:pt x="6117818" y="954000"/>
                </a:lnTo>
                <a:lnTo>
                  <a:pt x="6129247" y="954000"/>
                </a:lnTo>
                <a:lnTo>
                  <a:pt x="6140677" y="954000"/>
                </a:lnTo>
                <a:lnTo>
                  <a:pt x="6152107" y="954000"/>
                </a:lnTo>
                <a:lnTo>
                  <a:pt x="6163537" y="954000"/>
                </a:lnTo>
                <a:lnTo>
                  <a:pt x="6175015" y="954000"/>
                </a:lnTo>
                <a:lnTo>
                  <a:pt x="6186445" y="954000"/>
                </a:lnTo>
                <a:lnTo>
                  <a:pt x="6197875" y="954000"/>
                </a:lnTo>
                <a:lnTo>
                  <a:pt x="6209305" y="954000"/>
                </a:lnTo>
                <a:lnTo>
                  <a:pt x="6220735" y="954000"/>
                </a:lnTo>
                <a:lnTo>
                  <a:pt x="6232212" y="954000"/>
                </a:lnTo>
                <a:lnTo>
                  <a:pt x="6243642" y="954000"/>
                </a:lnTo>
                <a:lnTo>
                  <a:pt x="6255073" y="954000"/>
                </a:lnTo>
                <a:lnTo>
                  <a:pt x="6266503" y="954000"/>
                </a:lnTo>
                <a:lnTo>
                  <a:pt x="6277933" y="954000"/>
                </a:lnTo>
                <a:lnTo>
                  <a:pt x="6289410" y="954000"/>
                </a:lnTo>
                <a:lnTo>
                  <a:pt x="6300840" y="954000"/>
                </a:lnTo>
                <a:lnTo>
                  <a:pt x="6312270" y="954000"/>
                </a:lnTo>
                <a:lnTo>
                  <a:pt x="6323700" y="954000"/>
                </a:lnTo>
                <a:lnTo>
                  <a:pt x="6335130" y="954000"/>
                </a:lnTo>
                <a:lnTo>
                  <a:pt x="6346608" y="954000"/>
                </a:lnTo>
                <a:lnTo>
                  <a:pt x="6358038" y="954000"/>
                </a:lnTo>
                <a:lnTo>
                  <a:pt x="6369468" y="954000"/>
                </a:lnTo>
                <a:lnTo>
                  <a:pt x="6380898" y="954000"/>
                </a:lnTo>
                <a:lnTo>
                  <a:pt x="6392328" y="954000"/>
                </a:lnTo>
                <a:lnTo>
                  <a:pt x="6403805" y="954000"/>
                </a:lnTo>
                <a:lnTo>
                  <a:pt x="6415235" y="954000"/>
                </a:lnTo>
                <a:lnTo>
                  <a:pt x="6426666" y="954000"/>
                </a:lnTo>
                <a:lnTo>
                  <a:pt x="6438096" y="954000"/>
                </a:lnTo>
                <a:lnTo>
                  <a:pt x="6449525" y="954000"/>
                </a:lnTo>
                <a:lnTo>
                  <a:pt x="6461003" y="954000"/>
                </a:lnTo>
                <a:lnTo>
                  <a:pt x="6472433" y="954000"/>
                </a:lnTo>
                <a:lnTo>
                  <a:pt x="6483863" y="954000"/>
                </a:lnTo>
                <a:lnTo>
                  <a:pt x="6495293" y="954000"/>
                </a:lnTo>
                <a:lnTo>
                  <a:pt x="6506723" y="954000"/>
                </a:lnTo>
                <a:lnTo>
                  <a:pt x="6518201" y="954000"/>
                </a:lnTo>
                <a:lnTo>
                  <a:pt x="6529631" y="954000"/>
                </a:lnTo>
                <a:lnTo>
                  <a:pt x="6541061" y="954000"/>
                </a:lnTo>
                <a:lnTo>
                  <a:pt x="6552490" y="954000"/>
                </a:lnTo>
                <a:lnTo>
                  <a:pt x="6563921" y="954000"/>
                </a:lnTo>
                <a:lnTo>
                  <a:pt x="6575398" y="954000"/>
                </a:lnTo>
                <a:lnTo>
                  <a:pt x="6586828" y="954000"/>
                </a:lnTo>
                <a:lnTo>
                  <a:pt x="6598259" y="954000"/>
                </a:lnTo>
                <a:lnTo>
                  <a:pt x="6609688" y="954000"/>
                </a:lnTo>
                <a:lnTo>
                  <a:pt x="6621118" y="954000"/>
                </a:lnTo>
                <a:lnTo>
                  <a:pt x="6632596" y="954000"/>
                </a:lnTo>
                <a:lnTo>
                  <a:pt x="6644026" y="954000"/>
                </a:lnTo>
                <a:lnTo>
                  <a:pt x="6655456" y="954000"/>
                </a:lnTo>
                <a:lnTo>
                  <a:pt x="6666886" y="954000"/>
                </a:lnTo>
                <a:lnTo>
                  <a:pt x="6678316" y="954000"/>
                </a:lnTo>
                <a:lnTo>
                  <a:pt x="6689794" y="954000"/>
                </a:lnTo>
                <a:lnTo>
                  <a:pt x="6701224" y="954000"/>
                </a:lnTo>
                <a:lnTo>
                  <a:pt x="6712653" y="954000"/>
                </a:lnTo>
                <a:lnTo>
                  <a:pt x="6724083" y="954000"/>
                </a:lnTo>
                <a:lnTo>
                  <a:pt x="6735514" y="954000"/>
                </a:lnTo>
                <a:lnTo>
                  <a:pt x="6746944" y="954000"/>
                </a:lnTo>
                <a:lnTo>
                  <a:pt x="6758421" y="954000"/>
                </a:lnTo>
                <a:lnTo>
                  <a:pt x="6769851" y="954000"/>
                </a:lnTo>
                <a:lnTo>
                  <a:pt x="6781281" y="954000"/>
                </a:lnTo>
                <a:lnTo>
                  <a:pt x="6792711" y="954000"/>
                </a:lnTo>
                <a:lnTo>
                  <a:pt x="6804141" y="954000"/>
                </a:lnTo>
                <a:lnTo>
                  <a:pt x="6815619" y="954000"/>
                </a:lnTo>
                <a:lnTo>
                  <a:pt x="6827049" y="954000"/>
                </a:lnTo>
                <a:lnTo>
                  <a:pt x="6838479" y="954000"/>
                </a:lnTo>
                <a:lnTo>
                  <a:pt x="6849909" y="954000"/>
                </a:lnTo>
                <a:lnTo>
                  <a:pt x="6861339" y="954000"/>
                </a:lnTo>
                <a:lnTo>
                  <a:pt x="6872816" y="954000"/>
                </a:lnTo>
                <a:lnTo>
                  <a:pt x="6884246" y="954000"/>
                </a:lnTo>
                <a:lnTo>
                  <a:pt x="6895676" y="954000"/>
                </a:lnTo>
                <a:lnTo>
                  <a:pt x="6907107" y="954000"/>
                </a:lnTo>
                <a:lnTo>
                  <a:pt x="6918537" y="954000"/>
                </a:lnTo>
                <a:lnTo>
                  <a:pt x="6930014" y="954000"/>
                </a:lnTo>
                <a:lnTo>
                  <a:pt x="6941444" y="954000"/>
                </a:lnTo>
                <a:lnTo>
                  <a:pt x="6952874" y="954000"/>
                </a:lnTo>
                <a:lnTo>
                  <a:pt x="6964304" y="954000"/>
                </a:lnTo>
                <a:lnTo>
                  <a:pt x="6975734" y="954000"/>
                </a:lnTo>
                <a:lnTo>
                  <a:pt x="6987212" y="954000"/>
                </a:lnTo>
                <a:lnTo>
                  <a:pt x="6998642" y="954000"/>
                </a:lnTo>
                <a:lnTo>
                  <a:pt x="7010072" y="954000"/>
                </a:lnTo>
                <a:lnTo>
                  <a:pt x="7021502" y="954000"/>
                </a:lnTo>
                <a:lnTo>
                  <a:pt x="7032931" y="954000"/>
                </a:lnTo>
                <a:lnTo>
                  <a:pt x="7044409" y="954000"/>
                </a:lnTo>
                <a:lnTo>
                  <a:pt x="7055839" y="954000"/>
                </a:lnTo>
                <a:lnTo>
                  <a:pt x="7067269" y="954000"/>
                </a:lnTo>
                <a:lnTo>
                  <a:pt x="7078700" y="954000"/>
                </a:lnTo>
                <a:lnTo>
                  <a:pt x="7090129" y="954000"/>
                </a:lnTo>
                <a:lnTo>
                  <a:pt x="7101607" y="954000"/>
                </a:lnTo>
                <a:lnTo>
                  <a:pt x="7113037" y="954000"/>
                </a:lnTo>
                <a:lnTo>
                  <a:pt x="7124467" y="954000"/>
                </a:lnTo>
                <a:lnTo>
                  <a:pt x="7135897" y="954000"/>
                </a:lnTo>
                <a:lnTo>
                  <a:pt x="7147327" y="954000"/>
                </a:lnTo>
                <a:lnTo>
                  <a:pt x="7158805" y="954000"/>
                </a:lnTo>
                <a:lnTo>
                  <a:pt x="7170235" y="954000"/>
                </a:lnTo>
                <a:lnTo>
                  <a:pt x="7181665" y="954000"/>
                </a:lnTo>
                <a:lnTo>
                  <a:pt x="7193094" y="954000"/>
                </a:lnTo>
                <a:lnTo>
                  <a:pt x="7204524" y="954000"/>
                </a:lnTo>
                <a:lnTo>
                  <a:pt x="7216002" y="954000"/>
                </a:lnTo>
                <a:lnTo>
                  <a:pt x="7227432" y="954000"/>
                </a:lnTo>
                <a:lnTo>
                  <a:pt x="7238862" y="954000"/>
                </a:lnTo>
                <a:lnTo>
                  <a:pt x="7250292" y="954000"/>
                </a:lnTo>
                <a:lnTo>
                  <a:pt x="7261722" y="954000"/>
                </a:lnTo>
                <a:lnTo>
                  <a:pt x="7273200" y="954000"/>
                </a:lnTo>
                <a:lnTo>
                  <a:pt x="7284630" y="954000"/>
                </a:lnTo>
                <a:lnTo>
                  <a:pt x="7296060" y="954000"/>
                </a:lnTo>
                <a:lnTo>
                  <a:pt x="7307490" y="954000"/>
                </a:lnTo>
                <a:lnTo>
                  <a:pt x="7318920" y="954000"/>
                </a:lnTo>
                <a:lnTo>
                  <a:pt x="7330398" y="954000"/>
                </a:lnTo>
                <a:lnTo>
                  <a:pt x="7341828" y="954000"/>
                </a:lnTo>
                <a:lnTo>
                  <a:pt x="7353257" y="954000"/>
                </a:lnTo>
                <a:lnTo>
                  <a:pt x="7364687" y="954000"/>
                </a:lnTo>
                <a:lnTo>
                  <a:pt x="7376117" y="954000"/>
                </a:lnTo>
                <a:lnTo>
                  <a:pt x="7387595" y="954000"/>
                </a:lnTo>
                <a:lnTo>
                  <a:pt x="7399025" y="954000"/>
                </a:lnTo>
                <a:lnTo>
                  <a:pt x="7410455" y="954000"/>
                </a:lnTo>
                <a:lnTo>
                  <a:pt x="7421885" y="954000"/>
                </a:lnTo>
                <a:lnTo>
                  <a:pt x="7433315" y="954000"/>
                </a:lnTo>
                <a:lnTo>
                  <a:pt x="7444793" y="954000"/>
                </a:lnTo>
                <a:lnTo>
                  <a:pt x="7456222" y="954000"/>
                </a:lnTo>
                <a:lnTo>
                  <a:pt x="7467653" y="954000"/>
                </a:lnTo>
                <a:lnTo>
                  <a:pt x="7479083" y="954000"/>
                </a:lnTo>
                <a:lnTo>
                  <a:pt x="7490513" y="954000"/>
                </a:lnTo>
                <a:lnTo>
                  <a:pt x="7501990" y="954000"/>
                </a:lnTo>
                <a:lnTo>
                  <a:pt x="7513420" y="954000"/>
                </a:lnTo>
                <a:lnTo>
                  <a:pt x="7524850" y="954000"/>
                </a:lnTo>
                <a:lnTo>
                  <a:pt x="7536280" y="954000"/>
                </a:lnTo>
                <a:lnTo>
                  <a:pt x="7547710" y="954000"/>
                </a:lnTo>
                <a:lnTo>
                  <a:pt x="7559188" y="954000"/>
                </a:lnTo>
                <a:lnTo>
                  <a:pt x="7570618" y="954000"/>
                </a:lnTo>
                <a:lnTo>
                  <a:pt x="7582048" y="954000"/>
                </a:lnTo>
                <a:lnTo>
                  <a:pt x="7593478" y="954000"/>
                </a:lnTo>
                <a:lnTo>
                  <a:pt x="7604908" y="954000"/>
                </a:lnTo>
                <a:lnTo>
                  <a:pt x="7616385" y="954000"/>
                </a:lnTo>
                <a:lnTo>
                  <a:pt x="7627815" y="954000"/>
                </a:lnTo>
                <a:lnTo>
                  <a:pt x="7639246" y="954000"/>
                </a:lnTo>
                <a:lnTo>
                  <a:pt x="7650676" y="954000"/>
                </a:lnTo>
                <a:lnTo>
                  <a:pt x="7662106" y="954000"/>
                </a:lnTo>
                <a:lnTo>
                  <a:pt x="7673583" y="954000"/>
                </a:lnTo>
                <a:lnTo>
                  <a:pt x="7685013" y="954000"/>
                </a:lnTo>
                <a:lnTo>
                  <a:pt x="7696443" y="954000"/>
                </a:lnTo>
                <a:lnTo>
                  <a:pt x="7707873" y="954000"/>
                </a:lnTo>
                <a:lnTo>
                  <a:pt x="7719303" y="954000"/>
                </a:lnTo>
                <a:lnTo>
                  <a:pt x="7730733" y="954000"/>
                </a:lnTo>
                <a:lnTo>
                  <a:pt x="7742211" y="954000"/>
                </a:lnTo>
                <a:lnTo>
                  <a:pt x="7753641" y="954000"/>
                </a:lnTo>
                <a:lnTo>
                  <a:pt x="7765071" y="954000"/>
                </a:lnTo>
                <a:lnTo>
                  <a:pt x="7776501" y="954000"/>
                </a:lnTo>
                <a:lnTo>
                  <a:pt x="7787931" y="954000"/>
                </a:lnTo>
                <a:lnTo>
                  <a:pt x="7799408" y="954000"/>
                </a:lnTo>
                <a:lnTo>
                  <a:pt x="7810839" y="954000"/>
                </a:lnTo>
                <a:lnTo>
                  <a:pt x="7822268" y="954000"/>
                </a:lnTo>
                <a:lnTo>
                  <a:pt x="7833698" y="954000"/>
                </a:lnTo>
                <a:lnTo>
                  <a:pt x="7845128" y="954000"/>
                </a:lnTo>
                <a:lnTo>
                  <a:pt x="7856606" y="954000"/>
                </a:lnTo>
                <a:lnTo>
                  <a:pt x="7868036" y="954000"/>
                </a:lnTo>
                <a:lnTo>
                  <a:pt x="7879466" y="954000"/>
                </a:lnTo>
                <a:lnTo>
                  <a:pt x="7890896" y="954000"/>
                </a:lnTo>
                <a:lnTo>
                  <a:pt x="7902326" y="954000"/>
                </a:lnTo>
                <a:lnTo>
                  <a:pt x="7913804" y="954000"/>
                </a:lnTo>
                <a:lnTo>
                  <a:pt x="7925234" y="954000"/>
                </a:lnTo>
                <a:lnTo>
                  <a:pt x="7936663" y="954000"/>
                </a:lnTo>
                <a:lnTo>
                  <a:pt x="7948094" y="954000"/>
                </a:lnTo>
                <a:lnTo>
                  <a:pt x="7959524" y="954000"/>
                </a:lnTo>
                <a:lnTo>
                  <a:pt x="7971001" y="954000"/>
                </a:lnTo>
                <a:lnTo>
                  <a:pt x="7982431" y="954000"/>
                </a:lnTo>
                <a:lnTo>
                  <a:pt x="7993861" y="954000"/>
                </a:lnTo>
                <a:lnTo>
                  <a:pt x="8005291" y="954000"/>
                </a:lnTo>
                <a:lnTo>
                  <a:pt x="8016721" y="954000"/>
                </a:lnTo>
                <a:lnTo>
                  <a:pt x="8028199" y="954000"/>
                </a:lnTo>
                <a:lnTo>
                  <a:pt x="8039629" y="954000"/>
                </a:lnTo>
                <a:lnTo>
                  <a:pt x="8051059" y="954000"/>
                </a:lnTo>
                <a:lnTo>
                  <a:pt x="8062489" y="954000"/>
                </a:lnTo>
                <a:lnTo>
                  <a:pt x="8073919" y="954000"/>
                </a:lnTo>
                <a:lnTo>
                  <a:pt x="8085396" y="954000"/>
                </a:lnTo>
                <a:lnTo>
                  <a:pt x="8096826" y="954000"/>
                </a:lnTo>
                <a:lnTo>
                  <a:pt x="8108256" y="954000"/>
                </a:lnTo>
                <a:lnTo>
                  <a:pt x="8119687" y="954000"/>
                </a:lnTo>
                <a:lnTo>
                  <a:pt x="8131117" y="954000"/>
                </a:lnTo>
                <a:lnTo>
                  <a:pt x="8142594" y="954000"/>
                </a:lnTo>
                <a:lnTo>
                  <a:pt x="8154024" y="954000"/>
                </a:lnTo>
                <a:lnTo>
                  <a:pt x="8165454" y="954000"/>
                </a:lnTo>
                <a:lnTo>
                  <a:pt x="8176884" y="954000"/>
                </a:lnTo>
                <a:lnTo>
                  <a:pt x="8188314" y="954000"/>
                </a:lnTo>
                <a:lnTo>
                  <a:pt x="8199792" y="954000"/>
                </a:lnTo>
                <a:lnTo>
                  <a:pt x="8211222" y="954000"/>
                </a:lnTo>
                <a:lnTo>
                  <a:pt x="8222652" y="954000"/>
                </a:lnTo>
                <a:lnTo>
                  <a:pt x="8234082" y="954000"/>
                </a:lnTo>
                <a:lnTo>
                  <a:pt x="8245512" y="954000"/>
                </a:lnTo>
                <a:lnTo>
                  <a:pt x="8256989" y="954000"/>
                </a:lnTo>
                <a:lnTo>
                  <a:pt x="8268419" y="954000"/>
                </a:lnTo>
                <a:lnTo>
                  <a:pt x="8279850" y="954000"/>
                </a:lnTo>
                <a:lnTo>
                  <a:pt x="8291280" y="954000"/>
                </a:lnTo>
                <a:lnTo>
                  <a:pt x="8302709" y="954000"/>
                </a:lnTo>
                <a:lnTo>
                  <a:pt x="8314187" y="954000"/>
                </a:lnTo>
                <a:lnTo>
                  <a:pt x="8325617" y="954000"/>
                </a:lnTo>
                <a:lnTo>
                  <a:pt x="8337047" y="954000"/>
                </a:lnTo>
                <a:lnTo>
                  <a:pt x="8348477" y="954000"/>
                </a:lnTo>
                <a:lnTo>
                  <a:pt x="8359907" y="954000"/>
                </a:lnTo>
                <a:lnTo>
                  <a:pt x="8371385" y="954000"/>
                </a:lnTo>
                <a:lnTo>
                  <a:pt x="8382815" y="954000"/>
                </a:lnTo>
                <a:lnTo>
                  <a:pt x="8394245" y="954000"/>
                </a:lnTo>
                <a:lnTo>
                  <a:pt x="8405674" y="954000"/>
                </a:lnTo>
                <a:lnTo>
                  <a:pt x="8417104" y="954000"/>
                </a:lnTo>
                <a:lnTo>
                  <a:pt x="8428582" y="954000"/>
                </a:lnTo>
                <a:lnTo>
                  <a:pt x="8440012" y="954000"/>
                </a:lnTo>
                <a:lnTo>
                  <a:pt x="8451442" y="954000"/>
                </a:lnTo>
                <a:lnTo>
                  <a:pt x="8462872" y="954000"/>
                </a:lnTo>
                <a:lnTo>
                  <a:pt x="8474302" y="954000"/>
                </a:lnTo>
                <a:lnTo>
                  <a:pt x="8485780" y="954000"/>
                </a:lnTo>
                <a:lnTo>
                  <a:pt x="8497210" y="954000"/>
                </a:lnTo>
                <a:lnTo>
                  <a:pt x="8508640" y="954000"/>
                </a:lnTo>
                <a:lnTo>
                  <a:pt x="8520069" y="954000"/>
                </a:lnTo>
                <a:lnTo>
                  <a:pt x="8531500" y="954000"/>
                </a:lnTo>
                <a:lnTo>
                  <a:pt x="8542977" y="954000"/>
                </a:lnTo>
                <a:lnTo>
                  <a:pt x="8554407" y="954000"/>
                </a:lnTo>
                <a:lnTo>
                  <a:pt x="8565837" y="954000"/>
                </a:lnTo>
                <a:lnTo>
                  <a:pt x="8577267" y="954000"/>
                </a:lnTo>
                <a:lnTo>
                  <a:pt x="8588697" y="954000"/>
                </a:lnTo>
                <a:lnTo>
                  <a:pt x="8600175" y="954000"/>
                </a:lnTo>
                <a:lnTo>
                  <a:pt x="8611605" y="954000"/>
                </a:lnTo>
                <a:lnTo>
                  <a:pt x="8623035" y="954000"/>
                </a:lnTo>
                <a:lnTo>
                  <a:pt x="8634465" y="954000"/>
                </a:lnTo>
                <a:lnTo>
                  <a:pt x="8645895" y="954000"/>
                </a:lnTo>
                <a:lnTo>
                  <a:pt x="8657373" y="954000"/>
                </a:lnTo>
                <a:lnTo>
                  <a:pt x="8668802" y="954000"/>
                </a:lnTo>
                <a:lnTo>
                  <a:pt x="8680232" y="954000"/>
                </a:lnTo>
                <a:lnTo>
                  <a:pt x="8691662" y="954000"/>
                </a:lnTo>
                <a:lnTo>
                  <a:pt x="8703093" y="954000"/>
                </a:lnTo>
                <a:lnTo>
                  <a:pt x="8714570" y="954000"/>
                </a:lnTo>
                <a:lnTo>
                  <a:pt x="8726000" y="954000"/>
                </a:lnTo>
                <a:lnTo>
                  <a:pt x="8737430" y="954000"/>
                </a:lnTo>
                <a:lnTo>
                  <a:pt x="8748860" y="954000"/>
                </a:lnTo>
                <a:lnTo>
                  <a:pt x="8760290" y="954000"/>
                </a:lnTo>
                <a:lnTo>
                  <a:pt x="8771768" y="954000"/>
                </a:lnTo>
                <a:lnTo>
                  <a:pt x="8783198" y="954000"/>
                </a:lnTo>
                <a:lnTo>
                  <a:pt x="8794628" y="954000"/>
                </a:lnTo>
                <a:lnTo>
                  <a:pt x="8806058" y="954000"/>
                </a:lnTo>
                <a:lnTo>
                  <a:pt x="8817488" y="954000"/>
                </a:lnTo>
                <a:lnTo>
                  <a:pt x="8828918" y="954000"/>
                </a:lnTo>
                <a:lnTo>
                  <a:pt x="8840395" y="954000"/>
                </a:lnTo>
                <a:lnTo>
                  <a:pt x="8851825" y="954000"/>
                </a:lnTo>
                <a:lnTo>
                  <a:pt x="8863256" y="954000"/>
                </a:lnTo>
                <a:lnTo>
                  <a:pt x="8874686" y="954000"/>
                </a:lnTo>
                <a:lnTo>
                  <a:pt x="8886115" y="954000"/>
                </a:lnTo>
                <a:lnTo>
                  <a:pt x="8897593" y="954000"/>
                </a:lnTo>
                <a:lnTo>
                  <a:pt x="8909022" y="954000"/>
                </a:lnTo>
                <a:lnTo>
                  <a:pt x="8920453" y="954000"/>
                </a:lnTo>
                <a:lnTo>
                  <a:pt x="8931883" y="954000"/>
                </a:lnTo>
                <a:lnTo>
                  <a:pt x="8943313" y="954000"/>
                </a:lnTo>
                <a:lnTo>
                  <a:pt x="8954791" y="954000"/>
                </a:lnTo>
                <a:lnTo>
                  <a:pt x="8966220" y="954000"/>
                </a:lnTo>
                <a:lnTo>
                  <a:pt x="8977651" y="954000"/>
                </a:lnTo>
                <a:lnTo>
                  <a:pt x="8989080" y="954000"/>
                </a:lnTo>
                <a:lnTo>
                  <a:pt x="9000511" y="954000"/>
                </a:lnTo>
                <a:lnTo>
                  <a:pt x="9011988" y="954000"/>
                </a:lnTo>
                <a:lnTo>
                  <a:pt x="9023418" y="954000"/>
                </a:lnTo>
                <a:lnTo>
                  <a:pt x="9034849" y="954000"/>
                </a:lnTo>
                <a:lnTo>
                  <a:pt x="9046278" y="954000"/>
                </a:lnTo>
                <a:lnTo>
                  <a:pt x="9057709" y="954000"/>
                </a:lnTo>
                <a:lnTo>
                  <a:pt x="9069186" y="954000"/>
                </a:lnTo>
                <a:lnTo>
                  <a:pt x="9080615" y="954000"/>
                </a:lnTo>
                <a:lnTo>
                  <a:pt x="9092046" y="954000"/>
                </a:lnTo>
                <a:lnTo>
                  <a:pt x="9103476" y="954000"/>
                </a:lnTo>
                <a:lnTo>
                  <a:pt x="9114906" y="954000"/>
                </a:lnTo>
                <a:lnTo>
                  <a:pt x="9126384" y="954000"/>
                </a:lnTo>
                <a:lnTo>
                  <a:pt x="9137813" y="954000"/>
                </a:lnTo>
                <a:lnTo>
                  <a:pt x="9149244" y="954000"/>
                </a:lnTo>
                <a:lnTo>
                  <a:pt x="9160673" y="954000"/>
                </a:lnTo>
                <a:lnTo>
                  <a:pt x="9172104" y="954000"/>
                </a:lnTo>
                <a:lnTo>
                  <a:pt x="9183581" y="954000"/>
                </a:lnTo>
                <a:lnTo>
                  <a:pt x="9195011" y="954000"/>
                </a:lnTo>
                <a:lnTo>
                  <a:pt x="9206442" y="954000"/>
                </a:lnTo>
                <a:lnTo>
                  <a:pt x="9217871" y="954000"/>
                </a:lnTo>
                <a:lnTo>
                  <a:pt x="9229301" y="954000"/>
                </a:lnTo>
                <a:lnTo>
                  <a:pt x="9240779" y="954000"/>
                </a:lnTo>
                <a:lnTo>
                  <a:pt x="9252209" y="954000"/>
                </a:lnTo>
                <a:lnTo>
                  <a:pt x="9263639" y="954000"/>
                </a:lnTo>
                <a:lnTo>
                  <a:pt x="9275069" y="954000"/>
                </a:lnTo>
                <a:lnTo>
                  <a:pt x="9286498" y="954000"/>
                </a:lnTo>
                <a:lnTo>
                  <a:pt x="9297977" y="954000"/>
                </a:lnTo>
                <a:lnTo>
                  <a:pt x="9309406" y="954000"/>
                </a:lnTo>
                <a:lnTo>
                  <a:pt x="9320837" y="954000"/>
                </a:lnTo>
                <a:lnTo>
                  <a:pt x="9332266" y="954000"/>
                </a:lnTo>
                <a:lnTo>
                  <a:pt x="9343696" y="954000"/>
                </a:lnTo>
                <a:lnTo>
                  <a:pt x="9355174" y="954000"/>
                </a:lnTo>
                <a:lnTo>
                  <a:pt x="9366604" y="954000"/>
                </a:lnTo>
                <a:lnTo>
                  <a:pt x="9378035" y="954000"/>
                </a:lnTo>
                <a:lnTo>
                  <a:pt x="9389464" y="954000"/>
                </a:lnTo>
                <a:lnTo>
                  <a:pt x="9400894" y="954000"/>
                </a:lnTo>
                <a:lnTo>
                  <a:pt x="9412372" y="954000"/>
                </a:lnTo>
                <a:lnTo>
                  <a:pt x="9423802" y="954000"/>
                </a:lnTo>
                <a:lnTo>
                  <a:pt x="9435232" y="954000"/>
                </a:lnTo>
                <a:lnTo>
                  <a:pt x="9446662" y="954000"/>
                </a:lnTo>
                <a:lnTo>
                  <a:pt x="9458091" y="954000"/>
                </a:lnTo>
                <a:lnTo>
                  <a:pt x="9469570" y="954000"/>
                </a:lnTo>
                <a:lnTo>
                  <a:pt x="9480999" y="954000"/>
                </a:lnTo>
                <a:lnTo>
                  <a:pt x="9492429" y="954000"/>
                </a:lnTo>
                <a:lnTo>
                  <a:pt x="9503859" y="954000"/>
                </a:lnTo>
                <a:lnTo>
                  <a:pt x="9515289" y="954000"/>
                </a:lnTo>
                <a:lnTo>
                  <a:pt x="9526767" y="954000"/>
                </a:lnTo>
                <a:lnTo>
                  <a:pt x="9538197" y="954000"/>
                </a:lnTo>
                <a:lnTo>
                  <a:pt x="9549626" y="954000"/>
                </a:lnTo>
                <a:lnTo>
                  <a:pt x="9561057" y="954000"/>
                </a:lnTo>
                <a:lnTo>
                  <a:pt x="9572487" y="954000"/>
                </a:lnTo>
                <a:lnTo>
                  <a:pt x="9583965" y="954000"/>
                </a:lnTo>
                <a:lnTo>
                  <a:pt x="9595395" y="954000"/>
                </a:lnTo>
                <a:lnTo>
                  <a:pt x="9606824" y="954000"/>
                </a:lnTo>
                <a:lnTo>
                  <a:pt x="9618255" y="954000"/>
                </a:lnTo>
                <a:lnTo>
                  <a:pt x="9629684" y="954000"/>
                </a:lnTo>
                <a:lnTo>
                  <a:pt x="9641163" y="954000"/>
                </a:lnTo>
                <a:lnTo>
                  <a:pt x="9652592" y="954000"/>
                </a:lnTo>
                <a:lnTo>
                  <a:pt x="9664022" y="954000"/>
                </a:lnTo>
                <a:lnTo>
                  <a:pt x="9675452" y="954000"/>
                </a:lnTo>
                <a:lnTo>
                  <a:pt x="9686882" y="954000"/>
                </a:lnTo>
                <a:lnTo>
                  <a:pt x="9698360" y="954000"/>
                </a:lnTo>
                <a:lnTo>
                  <a:pt x="9709790" y="954000"/>
                </a:lnTo>
                <a:lnTo>
                  <a:pt x="9721219" y="954000"/>
                </a:lnTo>
                <a:lnTo>
                  <a:pt x="9732650" y="954000"/>
                </a:lnTo>
                <a:lnTo>
                  <a:pt x="9744080" y="954000"/>
                </a:lnTo>
                <a:lnTo>
                  <a:pt x="9755557" y="954000"/>
                </a:lnTo>
                <a:lnTo>
                  <a:pt x="9766988" y="954000"/>
                </a:lnTo>
                <a:lnTo>
                  <a:pt x="9778417" y="954000"/>
                </a:lnTo>
                <a:lnTo>
                  <a:pt x="9789848" y="952500"/>
                </a:lnTo>
                <a:lnTo>
                  <a:pt x="9801277" y="937474"/>
                </a:lnTo>
                <a:lnTo>
                  <a:pt x="9812755" y="461224"/>
                </a:lnTo>
                <a:lnTo>
                  <a:pt x="9824185" y="280940"/>
                </a:lnTo>
                <a:lnTo>
                  <a:pt x="9835615" y="297466"/>
                </a:lnTo>
                <a:lnTo>
                  <a:pt x="9847045" y="435683"/>
                </a:lnTo>
                <a:lnTo>
                  <a:pt x="9858475" y="533338"/>
                </a:lnTo>
                <a:lnTo>
                  <a:pt x="9869952" y="309486"/>
                </a:lnTo>
                <a:lnTo>
                  <a:pt x="9881383" y="0"/>
                </a:lnTo>
                <a:lnTo>
                  <a:pt x="9892812" y="205821"/>
                </a:lnTo>
                <a:lnTo>
                  <a:pt x="9904243" y="159248"/>
                </a:lnTo>
                <a:lnTo>
                  <a:pt x="9915673" y="450709"/>
                </a:lnTo>
                <a:lnTo>
                  <a:pt x="9927102" y="414652"/>
                </a:lnTo>
                <a:lnTo>
                  <a:pt x="9938581" y="416152"/>
                </a:lnTo>
                <a:lnTo>
                  <a:pt x="9950010" y="220847"/>
                </a:lnTo>
                <a:lnTo>
                  <a:pt x="9961441" y="333523"/>
                </a:lnTo>
                <a:lnTo>
                  <a:pt x="9972870" y="954000"/>
                </a:lnTo>
                <a:lnTo>
                  <a:pt x="9984300" y="954000"/>
                </a:lnTo>
                <a:lnTo>
                  <a:pt x="9995778" y="954000"/>
                </a:lnTo>
                <a:lnTo>
                  <a:pt x="10007208" y="954000"/>
                </a:lnTo>
                <a:lnTo>
                  <a:pt x="10018638" y="954000"/>
                </a:lnTo>
                <a:lnTo>
                  <a:pt x="10030068" y="954000"/>
                </a:lnTo>
                <a:lnTo>
                  <a:pt x="10041498" y="954000"/>
                </a:lnTo>
                <a:lnTo>
                  <a:pt x="10052976" y="954000"/>
                </a:lnTo>
                <a:lnTo>
                  <a:pt x="10064405" y="954000"/>
                </a:lnTo>
                <a:lnTo>
                  <a:pt x="10075835" y="954000"/>
                </a:lnTo>
                <a:lnTo>
                  <a:pt x="10087266" y="954000"/>
                </a:lnTo>
                <a:lnTo>
                  <a:pt x="10098695" y="954000"/>
                </a:lnTo>
                <a:lnTo>
                  <a:pt x="10110174" y="954000"/>
                </a:lnTo>
                <a:lnTo>
                  <a:pt x="10121603" y="954000"/>
                </a:lnTo>
                <a:lnTo>
                  <a:pt x="10133033" y="954000"/>
                </a:lnTo>
                <a:lnTo>
                  <a:pt x="10144463" y="954000"/>
                </a:lnTo>
                <a:lnTo>
                  <a:pt x="10155893" y="954000"/>
                </a:lnTo>
                <a:lnTo>
                  <a:pt x="10167371" y="954000"/>
                </a:lnTo>
                <a:lnTo>
                  <a:pt x="10178801" y="954000"/>
                </a:lnTo>
                <a:lnTo>
                  <a:pt x="10190230" y="954000"/>
                </a:lnTo>
                <a:lnTo>
                  <a:pt x="10201661" y="954000"/>
                </a:lnTo>
                <a:lnTo>
                  <a:pt x="10213091" y="954000"/>
                </a:lnTo>
                <a:lnTo>
                  <a:pt x="10224569" y="954000"/>
                </a:lnTo>
                <a:lnTo>
                  <a:pt x="10235998" y="954000"/>
                </a:lnTo>
                <a:lnTo>
                  <a:pt x="10247428" y="954000"/>
                </a:lnTo>
                <a:lnTo>
                  <a:pt x="10258859" y="954000"/>
                </a:lnTo>
                <a:lnTo>
                  <a:pt x="10270288" y="954000"/>
                </a:lnTo>
                <a:lnTo>
                  <a:pt x="10281767" y="954000"/>
                </a:lnTo>
                <a:lnTo>
                  <a:pt x="10293196" y="954000"/>
                </a:lnTo>
                <a:lnTo>
                  <a:pt x="10304626" y="950995"/>
                </a:lnTo>
                <a:lnTo>
                  <a:pt x="10316056" y="954000"/>
                </a:lnTo>
                <a:lnTo>
                  <a:pt x="10327486" y="954000"/>
                </a:lnTo>
                <a:lnTo>
                  <a:pt x="10338963" y="954000"/>
                </a:lnTo>
                <a:lnTo>
                  <a:pt x="10350394" y="954000"/>
                </a:lnTo>
                <a:lnTo>
                  <a:pt x="10361823" y="954000"/>
                </a:lnTo>
                <a:lnTo>
                  <a:pt x="10373254" y="954000"/>
                </a:lnTo>
                <a:lnTo>
                  <a:pt x="10384684" y="954000"/>
                </a:lnTo>
                <a:lnTo>
                  <a:pt x="10396161" y="954000"/>
                </a:lnTo>
                <a:lnTo>
                  <a:pt x="10407591" y="954000"/>
                </a:lnTo>
                <a:lnTo>
                  <a:pt x="10419021" y="954000"/>
                </a:lnTo>
                <a:lnTo>
                  <a:pt x="10430452" y="954000"/>
                </a:lnTo>
                <a:lnTo>
                  <a:pt x="10441881" y="954000"/>
                </a:lnTo>
                <a:lnTo>
                  <a:pt x="10453358" y="954000"/>
                </a:lnTo>
                <a:lnTo>
                  <a:pt x="10464789" y="954000"/>
                </a:lnTo>
                <a:lnTo>
                  <a:pt x="10476219" y="954000"/>
                </a:lnTo>
                <a:lnTo>
                  <a:pt x="10487649" y="954000"/>
                </a:lnTo>
                <a:lnTo>
                  <a:pt x="10499079" y="954000"/>
                </a:lnTo>
                <a:lnTo>
                  <a:pt x="10510556" y="954000"/>
                </a:lnTo>
                <a:lnTo>
                  <a:pt x="10521987" y="954000"/>
                </a:lnTo>
                <a:lnTo>
                  <a:pt x="10533416" y="954000"/>
                </a:lnTo>
                <a:lnTo>
                  <a:pt x="10544847" y="954000"/>
                </a:lnTo>
                <a:lnTo>
                  <a:pt x="10556277" y="954000"/>
                </a:lnTo>
                <a:lnTo>
                  <a:pt x="10567754" y="954000"/>
                </a:lnTo>
                <a:lnTo>
                  <a:pt x="10579184" y="954000"/>
                </a:lnTo>
                <a:lnTo>
                  <a:pt x="10590614" y="954000"/>
                </a:lnTo>
                <a:lnTo>
                  <a:pt x="10602045" y="954000"/>
                </a:lnTo>
                <a:lnTo>
                  <a:pt x="10613474" y="954000"/>
                </a:lnTo>
                <a:lnTo>
                  <a:pt x="10624951" y="954000"/>
                </a:lnTo>
                <a:lnTo>
                  <a:pt x="10636382" y="954000"/>
                </a:lnTo>
                <a:lnTo>
                  <a:pt x="10647812" y="954000"/>
                </a:lnTo>
                <a:lnTo>
                  <a:pt x="10659241" y="954000"/>
                </a:lnTo>
                <a:lnTo>
                  <a:pt x="10670672" y="954000"/>
                </a:lnTo>
                <a:lnTo>
                  <a:pt x="10682149" y="954000"/>
                </a:lnTo>
                <a:lnTo>
                  <a:pt x="10693580" y="954000"/>
                </a:lnTo>
                <a:lnTo>
                  <a:pt x="10705009" y="954000"/>
                </a:lnTo>
                <a:lnTo>
                  <a:pt x="10716439" y="954000"/>
                </a:lnTo>
                <a:lnTo>
                  <a:pt x="10727870" y="954000"/>
                </a:lnTo>
                <a:lnTo>
                  <a:pt x="10739347" y="954000"/>
                </a:lnTo>
                <a:lnTo>
                  <a:pt x="10750778" y="954000"/>
                </a:lnTo>
                <a:lnTo>
                  <a:pt x="10762207" y="954000"/>
                </a:lnTo>
                <a:lnTo>
                  <a:pt x="10773637" y="954000"/>
                </a:lnTo>
                <a:lnTo>
                  <a:pt x="10785067" y="954000"/>
                </a:lnTo>
                <a:lnTo>
                  <a:pt x="10796544" y="954000"/>
                </a:lnTo>
                <a:lnTo>
                  <a:pt x="10807975" y="954000"/>
                </a:lnTo>
                <a:lnTo>
                  <a:pt x="10819405" y="954000"/>
                </a:lnTo>
                <a:lnTo>
                  <a:pt x="10830834" y="954000"/>
                </a:lnTo>
                <a:lnTo>
                  <a:pt x="10842265" y="954000"/>
                </a:lnTo>
                <a:lnTo>
                  <a:pt x="10853742" y="954000"/>
                </a:lnTo>
                <a:lnTo>
                  <a:pt x="10865173" y="954000"/>
                </a:lnTo>
                <a:lnTo>
                  <a:pt x="10876602" y="954000"/>
                </a:lnTo>
                <a:lnTo>
                  <a:pt x="10888032" y="954000"/>
                </a:lnTo>
                <a:lnTo>
                  <a:pt x="10899463" y="954000"/>
                </a:lnTo>
                <a:lnTo>
                  <a:pt x="10910892" y="954000"/>
                </a:lnTo>
                <a:lnTo>
                  <a:pt x="10922369" y="954000"/>
                </a:lnTo>
                <a:lnTo>
                  <a:pt x="10933800" y="954000"/>
                </a:lnTo>
                <a:lnTo>
                  <a:pt x="10945230" y="954000"/>
                </a:lnTo>
                <a:lnTo>
                  <a:pt x="10956660" y="954000"/>
                </a:lnTo>
                <a:lnTo>
                  <a:pt x="10968090" y="954000"/>
                </a:lnTo>
                <a:lnTo>
                  <a:pt x="10979567" y="954000"/>
                </a:lnTo>
                <a:lnTo>
                  <a:pt x="10990998" y="954000"/>
                </a:lnTo>
                <a:lnTo>
                  <a:pt x="11002427" y="954000"/>
                </a:lnTo>
                <a:lnTo>
                  <a:pt x="11013858" y="954000"/>
                </a:lnTo>
                <a:lnTo>
                  <a:pt x="11025287" y="954000"/>
                </a:lnTo>
                <a:lnTo>
                  <a:pt x="11036765" y="954000"/>
                </a:lnTo>
                <a:lnTo>
                  <a:pt x="11048195" y="954000"/>
                </a:lnTo>
                <a:lnTo>
                  <a:pt x="11059625" y="954000"/>
                </a:lnTo>
                <a:lnTo>
                  <a:pt x="11071056" y="954000"/>
                </a:lnTo>
                <a:lnTo>
                  <a:pt x="11082485" y="954000"/>
                </a:lnTo>
                <a:lnTo>
                  <a:pt x="11093962" y="954000"/>
                </a:lnTo>
                <a:lnTo>
                  <a:pt x="11105393" y="954000"/>
                </a:lnTo>
                <a:lnTo>
                  <a:pt x="11116823" y="954000"/>
                </a:lnTo>
                <a:lnTo>
                  <a:pt x="11128253" y="954000"/>
                </a:lnTo>
                <a:lnTo>
                  <a:pt x="11139683" y="954000"/>
                </a:lnTo>
                <a:lnTo>
                  <a:pt x="11151160" y="954000"/>
                </a:lnTo>
                <a:lnTo>
                  <a:pt x="11162591" y="954000"/>
                </a:lnTo>
                <a:lnTo>
                  <a:pt x="11174020" y="954000"/>
                </a:lnTo>
                <a:lnTo>
                  <a:pt x="11185451" y="954000"/>
                </a:lnTo>
                <a:lnTo>
                  <a:pt x="11196881" y="954000"/>
                </a:lnTo>
                <a:lnTo>
                  <a:pt x="11208358" y="954000"/>
                </a:lnTo>
                <a:lnTo>
                  <a:pt x="11218359" y="954000"/>
                </a:lnTo>
              </a:path>
            </a:pathLst>
          </a:custGeom>
          <a:noFill/>
          <a:ln w="14288" cap="flat">
            <a:solidFill>
              <a:srgbClr val="333333"/>
            </a:solidFill>
            <a:prstDash val="solid"/>
            <a:round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685A8D33-0387-254C-958F-69E70158B356}"/>
              </a:ext>
            </a:extLst>
          </p:cNvPr>
          <p:cNvSpPr txBox="1"/>
          <p:nvPr/>
        </p:nvSpPr>
        <p:spPr>
          <a:xfrm>
            <a:off x="656200" y="4455071"/>
            <a:ext cx="593752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"old11"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81C24F2-9FF8-BD47-A154-0FAC9BF8C225}"/>
              </a:ext>
            </a:extLst>
          </p:cNvPr>
          <p:cNvSpPr txBox="1"/>
          <p:nvPr/>
        </p:nvSpPr>
        <p:spPr>
          <a:xfrm>
            <a:off x="8423732" y="4183280"/>
            <a:ext cx="667490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Verified 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2CD0881F-E3D5-3049-983F-2C08EAB0AB96}"/>
              </a:ext>
            </a:extLst>
          </p:cNvPr>
          <p:cNvSpPr txBox="1"/>
          <p:nvPr/>
        </p:nvSpPr>
        <p:spPr>
          <a:xfrm>
            <a:off x="8423731" y="4361874"/>
            <a:ext cx="563296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cluster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1C79A4F3-5E3C-B643-8118-9CDE1F4ADB6F}"/>
              </a:ext>
            </a:extLst>
          </p:cNvPr>
          <p:cNvSpPr txBox="1"/>
          <p:nvPr/>
        </p:nvSpPr>
        <p:spPr>
          <a:xfrm>
            <a:off x="7003518" y="4069426"/>
            <a:ext cx="1252587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latin typeface="Arial"/>
                <a:cs typeface="Arial"/>
                <a:sym typeface="Arial"/>
                <a:rtl val="0"/>
              </a:rPr>
              <a:t>15 linked clusters</a:t>
            </a:r>
          </a:p>
        </p:txBody>
      </p:sp>
      <p:sp>
        <p:nvSpPr>
          <p:cNvPr id="154" name="Freeform 153">
            <a:extLst>
              <a:ext uri="{FF2B5EF4-FFF2-40B4-BE49-F238E27FC236}">
                <a16:creationId xmlns:a16="http://schemas.microsoft.com/office/drawing/2014/main" id="{FA3DEBFC-1224-5D4C-BD34-C92B43496525}"/>
              </a:ext>
            </a:extLst>
          </p:cNvPr>
          <p:cNvSpPr/>
          <p:nvPr/>
        </p:nvSpPr>
        <p:spPr>
          <a:xfrm>
            <a:off x="6899720" y="4244104"/>
            <a:ext cx="816387" cy="173495"/>
          </a:xfrm>
          <a:custGeom>
            <a:avLst/>
            <a:gdLst>
              <a:gd name="connsiteX0" fmla="*/ 0 w 1088516"/>
              <a:gd name="connsiteY0" fmla="*/ 231326 h 231326"/>
              <a:gd name="connsiteX1" fmla="*/ 1088517 w 1088516"/>
              <a:gd name="connsiteY1" fmla="*/ 0 h 231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88516" h="231326">
                <a:moveTo>
                  <a:pt x="0" y="231326"/>
                </a:moveTo>
                <a:lnTo>
                  <a:pt x="1088517" y="0"/>
                </a:lnTo>
                <a:close/>
              </a:path>
            </a:pathLst>
          </a:custGeom>
          <a:noFill/>
          <a:ln w="23813" cap="flat">
            <a:solidFill>
              <a:srgbClr val="0000E2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5" name="Freeform 154">
            <a:extLst>
              <a:ext uri="{FF2B5EF4-FFF2-40B4-BE49-F238E27FC236}">
                <a16:creationId xmlns:a16="http://schemas.microsoft.com/office/drawing/2014/main" id="{56DB27CC-4E71-5646-A4C5-75C2DA5131E8}"/>
              </a:ext>
            </a:extLst>
          </p:cNvPr>
          <p:cNvSpPr/>
          <p:nvPr/>
        </p:nvSpPr>
        <p:spPr>
          <a:xfrm>
            <a:off x="7716106" y="4244104"/>
            <a:ext cx="925259" cy="590400"/>
          </a:xfrm>
          <a:custGeom>
            <a:avLst/>
            <a:gdLst>
              <a:gd name="connsiteX0" fmla="*/ 0 w 1233678"/>
              <a:gd name="connsiteY0" fmla="*/ 0 h 787200"/>
              <a:gd name="connsiteX1" fmla="*/ 1233678 w 1233678"/>
              <a:gd name="connsiteY1" fmla="*/ 787200 h 78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33678" h="787200">
                <a:moveTo>
                  <a:pt x="0" y="0"/>
                </a:moveTo>
                <a:lnTo>
                  <a:pt x="1233678" y="787200"/>
                </a:lnTo>
              </a:path>
            </a:pathLst>
          </a:custGeom>
          <a:noFill/>
          <a:ln w="23813" cap="flat">
            <a:solidFill>
              <a:srgbClr val="0000E4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E81C0FE2-D80E-AA42-BB5F-0AB013C84F07}"/>
              </a:ext>
            </a:extLst>
          </p:cNvPr>
          <p:cNvSpPr txBox="1"/>
          <p:nvPr/>
        </p:nvSpPr>
        <p:spPr>
          <a:xfrm>
            <a:off x="3579019" y="3846366"/>
            <a:ext cx="1701428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008000"/>
                </a:solidFill>
                <a:latin typeface="Arial"/>
                <a:cs typeface="Arial"/>
                <a:sym typeface="Arial"/>
                <a:rtl val="0"/>
              </a:rPr>
              <a:t>6 linked clusters fill gaps</a:t>
            </a:r>
          </a:p>
        </p:txBody>
      </p:sp>
      <p:sp>
        <p:nvSpPr>
          <p:cNvPr id="157" name="Freeform 156">
            <a:extLst>
              <a:ext uri="{FF2B5EF4-FFF2-40B4-BE49-F238E27FC236}">
                <a16:creationId xmlns:a16="http://schemas.microsoft.com/office/drawing/2014/main" id="{E9EE684F-CF02-6940-BDE2-5F102EFD12E5}"/>
              </a:ext>
            </a:extLst>
          </p:cNvPr>
          <p:cNvSpPr/>
          <p:nvPr/>
        </p:nvSpPr>
        <p:spPr>
          <a:xfrm>
            <a:off x="3602807" y="4010567"/>
            <a:ext cx="3429" cy="218500"/>
          </a:xfrm>
          <a:custGeom>
            <a:avLst/>
            <a:gdLst>
              <a:gd name="connsiteX0" fmla="*/ 0 w 4572"/>
              <a:gd name="connsiteY0" fmla="*/ 0 h 291333"/>
              <a:gd name="connsiteX1" fmla="*/ 4572 w 4572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8" name="Freeform 157">
            <a:extLst>
              <a:ext uri="{FF2B5EF4-FFF2-40B4-BE49-F238E27FC236}">
                <a16:creationId xmlns:a16="http://schemas.microsoft.com/office/drawing/2014/main" id="{8B50CBD1-B958-A845-9765-7C0F5DD4AA3E}"/>
              </a:ext>
            </a:extLst>
          </p:cNvPr>
          <p:cNvSpPr/>
          <p:nvPr/>
        </p:nvSpPr>
        <p:spPr>
          <a:xfrm>
            <a:off x="4854071" y="4085575"/>
            <a:ext cx="3429" cy="218498"/>
          </a:xfrm>
          <a:custGeom>
            <a:avLst/>
            <a:gdLst>
              <a:gd name="connsiteX0" fmla="*/ 0 w 4572"/>
              <a:gd name="connsiteY0" fmla="*/ 0 h 291331"/>
              <a:gd name="connsiteX1" fmla="*/ 4572 w 4572"/>
              <a:gd name="connsiteY1" fmla="*/ 291332 h 29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1">
                <a:moveTo>
                  <a:pt x="0" y="0"/>
                </a:moveTo>
                <a:lnTo>
                  <a:pt x="4572" y="291332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5E642D71-6BAD-EF4B-942B-4D2413173929}"/>
              </a:ext>
            </a:extLst>
          </p:cNvPr>
          <p:cNvSpPr/>
          <p:nvPr/>
        </p:nvSpPr>
        <p:spPr>
          <a:xfrm>
            <a:off x="5703713" y="3950708"/>
            <a:ext cx="3429" cy="218499"/>
          </a:xfrm>
          <a:custGeom>
            <a:avLst/>
            <a:gdLst>
              <a:gd name="connsiteX0" fmla="*/ 0 w 4572"/>
              <a:gd name="connsiteY0" fmla="*/ 0 h 291332"/>
              <a:gd name="connsiteX1" fmla="*/ 4572 w 4572"/>
              <a:gd name="connsiteY1" fmla="*/ 291333 h 29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2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90259497-D810-0145-9402-E274D415E526}"/>
              </a:ext>
            </a:extLst>
          </p:cNvPr>
          <p:cNvSpPr/>
          <p:nvPr/>
        </p:nvSpPr>
        <p:spPr>
          <a:xfrm>
            <a:off x="6072652" y="3966984"/>
            <a:ext cx="3428" cy="218500"/>
          </a:xfrm>
          <a:custGeom>
            <a:avLst/>
            <a:gdLst>
              <a:gd name="connsiteX0" fmla="*/ 0 w 4571"/>
              <a:gd name="connsiteY0" fmla="*/ 0 h 291333"/>
              <a:gd name="connsiteX1" fmla="*/ 4572 w 4571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1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5649E5E8-96F2-7344-8285-9D8EDE34F2BD}"/>
              </a:ext>
            </a:extLst>
          </p:cNvPr>
          <p:cNvSpPr/>
          <p:nvPr/>
        </p:nvSpPr>
        <p:spPr>
          <a:xfrm>
            <a:off x="5849589" y="4126986"/>
            <a:ext cx="3428" cy="218500"/>
          </a:xfrm>
          <a:custGeom>
            <a:avLst/>
            <a:gdLst>
              <a:gd name="connsiteX0" fmla="*/ 0 w 4571"/>
              <a:gd name="connsiteY0" fmla="*/ 0 h 291333"/>
              <a:gd name="connsiteX1" fmla="*/ 4572 w 4571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1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2" name="Freeform 161">
            <a:extLst>
              <a:ext uri="{FF2B5EF4-FFF2-40B4-BE49-F238E27FC236}">
                <a16:creationId xmlns:a16="http://schemas.microsoft.com/office/drawing/2014/main" id="{4598256A-504A-EC4B-8D3E-76B43A1DA288}"/>
              </a:ext>
            </a:extLst>
          </p:cNvPr>
          <p:cNvSpPr/>
          <p:nvPr/>
        </p:nvSpPr>
        <p:spPr>
          <a:xfrm>
            <a:off x="2982772" y="4169867"/>
            <a:ext cx="3440" cy="218499"/>
          </a:xfrm>
          <a:custGeom>
            <a:avLst/>
            <a:gdLst>
              <a:gd name="connsiteX0" fmla="*/ 0 w 4586"/>
              <a:gd name="connsiteY0" fmla="*/ 0 h 291332"/>
              <a:gd name="connsiteX1" fmla="*/ 4586 w 4586"/>
              <a:gd name="connsiteY1" fmla="*/ 291333 h 29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86" h="291332">
                <a:moveTo>
                  <a:pt x="0" y="0"/>
                </a:moveTo>
                <a:lnTo>
                  <a:pt x="4586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6" name="Freeform 165">
            <a:extLst>
              <a:ext uri="{FF2B5EF4-FFF2-40B4-BE49-F238E27FC236}">
                <a16:creationId xmlns:a16="http://schemas.microsoft.com/office/drawing/2014/main" id="{05311F83-882C-784A-93B2-69065948DD1B}"/>
              </a:ext>
            </a:extLst>
          </p:cNvPr>
          <p:cNvSpPr/>
          <p:nvPr/>
        </p:nvSpPr>
        <p:spPr>
          <a:xfrm>
            <a:off x="820145" y="4646560"/>
            <a:ext cx="116822" cy="240797"/>
          </a:xfrm>
          <a:custGeom>
            <a:avLst/>
            <a:gdLst>
              <a:gd name="connsiteX0" fmla="*/ 155762 w 155762"/>
              <a:gd name="connsiteY0" fmla="*/ 0 h 321063"/>
              <a:gd name="connsiteX1" fmla="*/ 0 w 155762"/>
              <a:gd name="connsiteY1" fmla="*/ 321064 h 321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5762" h="321063">
                <a:moveTo>
                  <a:pt x="155762" y="0"/>
                </a:moveTo>
                <a:cubicBezTo>
                  <a:pt x="0" y="321064"/>
                  <a:pt x="0" y="321064"/>
                  <a:pt x="0" y="321064"/>
                </a:cubicBezTo>
              </a:path>
            </a:pathLst>
          </a:custGeom>
          <a:noFill/>
          <a:ln w="9525" cap="flat">
            <a:solidFill>
              <a:srgbClr val="FF0000"/>
            </a:solidFill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7" name="Freeform 166">
            <a:extLst>
              <a:ext uri="{FF2B5EF4-FFF2-40B4-BE49-F238E27FC236}">
                <a16:creationId xmlns:a16="http://schemas.microsoft.com/office/drawing/2014/main" id="{238A29D2-1DA1-044F-B4A4-F39142C94F3C}"/>
              </a:ext>
            </a:extLst>
          </p:cNvPr>
          <p:cNvSpPr/>
          <p:nvPr/>
        </p:nvSpPr>
        <p:spPr>
          <a:xfrm>
            <a:off x="8690622" y="4524969"/>
            <a:ext cx="68687" cy="339764"/>
          </a:xfrm>
          <a:custGeom>
            <a:avLst/>
            <a:gdLst>
              <a:gd name="connsiteX0" fmla="*/ 91583 w 91582"/>
              <a:gd name="connsiteY0" fmla="*/ 0 h 453018"/>
              <a:gd name="connsiteX1" fmla="*/ 0 w 91582"/>
              <a:gd name="connsiteY1" fmla="*/ 453019 h 453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582" h="453018">
                <a:moveTo>
                  <a:pt x="91583" y="0"/>
                </a:moveTo>
                <a:lnTo>
                  <a:pt x="0" y="453019"/>
                </a:lnTo>
              </a:path>
            </a:pathLst>
          </a:custGeom>
          <a:noFill/>
          <a:ln w="9525" cap="flat">
            <a:solidFill>
              <a:srgbClr val="FF0000"/>
            </a:solidFill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280A99F-141E-7C0B-540D-5AE3F6AE9437}"/>
              </a:ext>
            </a:extLst>
          </p:cNvPr>
          <p:cNvSpPr txBox="1"/>
          <p:nvPr/>
        </p:nvSpPr>
        <p:spPr>
          <a:xfrm>
            <a:off x="338378" y="5305806"/>
            <a:ext cx="251992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3DA4ADF-B83A-E9A6-CB9A-0331E8EC6098}"/>
              </a:ext>
            </a:extLst>
          </p:cNvPr>
          <p:cNvSpPr txBox="1"/>
          <p:nvPr/>
        </p:nvSpPr>
        <p:spPr>
          <a:xfrm>
            <a:off x="206104" y="509063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928C9EF-D524-D286-22F2-FC8862CCCDB0}"/>
              </a:ext>
            </a:extLst>
          </p:cNvPr>
          <p:cNvSpPr txBox="1"/>
          <p:nvPr/>
        </p:nvSpPr>
        <p:spPr>
          <a:xfrm>
            <a:off x="206104" y="4859732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400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F421FA0-5512-81C9-13D5-C0A32F802996}"/>
              </a:ext>
            </a:extLst>
          </p:cNvPr>
          <p:cNvSpPr txBox="1"/>
          <p:nvPr/>
        </p:nvSpPr>
        <p:spPr>
          <a:xfrm>
            <a:off x="206104" y="464569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600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6578254-9204-6768-64BE-BBE7B55815D8}"/>
              </a:ext>
            </a:extLst>
          </p:cNvPr>
          <p:cNvSpPr txBox="1"/>
          <p:nvPr/>
        </p:nvSpPr>
        <p:spPr>
          <a:xfrm>
            <a:off x="224876" y="4409309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800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ED235FE-A71A-A91C-AE09-E28D8CD69422}"/>
              </a:ext>
            </a:extLst>
          </p:cNvPr>
          <p:cNvSpPr txBox="1"/>
          <p:nvPr/>
        </p:nvSpPr>
        <p:spPr>
          <a:xfrm>
            <a:off x="160527" y="4184133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1000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0AF54E-C82F-DC34-A1E2-C89F9AABBF09}"/>
              </a:ext>
            </a:extLst>
          </p:cNvPr>
          <p:cNvSpPr txBox="1"/>
          <p:nvPr/>
        </p:nvSpPr>
        <p:spPr>
          <a:xfrm>
            <a:off x="160527" y="3975764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1200</a:t>
            </a:r>
            <a:endParaRPr lang="en-US" sz="13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9D9A256-0299-8709-0364-0CB69DBFD86F}"/>
              </a:ext>
            </a:extLst>
          </p:cNvPr>
          <p:cNvSpPr txBox="1"/>
          <p:nvPr/>
        </p:nvSpPr>
        <p:spPr>
          <a:xfrm>
            <a:off x="-47283" y="3806357"/>
            <a:ext cx="392415" cy="1730282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1350" dirty="0"/>
              <a:t>Daily receiving Tx. Num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B6BBA12-57E7-1501-ADC2-7AB9D30E1A15}"/>
              </a:ext>
            </a:extLst>
          </p:cNvPr>
          <p:cNvSpPr txBox="1"/>
          <p:nvPr/>
        </p:nvSpPr>
        <p:spPr>
          <a:xfrm>
            <a:off x="642366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26/05/15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A1E3CE-1CD9-B042-2FE6-242276F4AE51}"/>
              </a:ext>
            </a:extLst>
          </p:cNvPr>
          <p:cNvSpPr txBox="1"/>
          <p:nvPr/>
        </p:nvSpPr>
        <p:spPr>
          <a:xfrm>
            <a:off x="1152657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25/07/15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3058569-A8A6-1BDE-269E-E89CC3B2A9B0}"/>
              </a:ext>
            </a:extLst>
          </p:cNvPr>
          <p:cNvSpPr txBox="1"/>
          <p:nvPr/>
        </p:nvSpPr>
        <p:spPr>
          <a:xfrm>
            <a:off x="167197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23/09/15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5E70F15-74FF-A44C-36E6-F76DC9EFBB0C}"/>
              </a:ext>
            </a:extLst>
          </p:cNvPr>
          <p:cNvSpPr txBox="1"/>
          <p:nvPr/>
        </p:nvSpPr>
        <p:spPr>
          <a:xfrm>
            <a:off x="2182263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22/11/15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ED6CE96-B2B5-0F36-EC18-55C011C98BCE}"/>
              </a:ext>
            </a:extLst>
          </p:cNvPr>
          <p:cNvSpPr txBox="1"/>
          <p:nvPr/>
        </p:nvSpPr>
        <p:spPr>
          <a:xfrm>
            <a:off x="270157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21/01/16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DEE5666-8DCE-CD1E-4642-2243B6AB3ED3}"/>
              </a:ext>
            </a:extLst>
          </p:cNvPr>
          <p:cNvSpPr txBox="1"/>
          <p:nvPr/>
        </p:nvSpPr>
        <p:spPr>
          <a:xfrm>
            <a:off x="3216105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21/03/16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3BB04EF-8BE6-506E-B716-E7DCF1E451D2}"/>
              </a:ext>
            </a:extLst>
          </p:cNvPr>
          <p:cNvSpPr txBox="1"/>
          <p:nvPr/>
        </p:nvSpPr>
        <p:spPr>
          <a:xfrm>
            <a:off x="37306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20/05/16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69CA341-B3B3-899B-1035-B28263E12196}"/>
              </a:ext>
            </a:extLst>
          </p:cNvPr>
          <p:cNvSpPr txBox="1"/>
          <p:nvPr/>
        </p:nvSpPr>
        <p:spPr>
          <a:xfrm>
            <a:off x="424515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19/07/16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CF9F40D-2384-5AEA-769E-407D5918DAA1}"/>
              </a:ext>
            </a:extLst>
          </p:cNvPr>
          <p:cNvSpPr txBox="1"/>
          <p:nvPr/>
        </p:nvSpPr>
        <p:spPr>
          <a:xfrm>
            <a:off x="4768710" y="5504389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17/09/16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EE1861-D7BB-973D-F85F-31D945657940}"/>
              </a:ext>
            </a:extLst>
          </p:cNvPr>
          <p:cNvSpPr txBox="1"/>
          <p:nvPr/>
        </p:nvSpPr>
        <p:spPr>
          <a:xfrm>
            <a:off x="527244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16/11/16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BDC9067-4A16-4DC4-6165-C9D52CF6ABA6}"/>
              </a:ext>
            </a:extLst>
          </p:cNvPr>
          <p:cNvSpPr txBox="1"/>
          <p:nvPr/>
        </p:nvSpPr>
        <p:spPr>
          <a:xfrm>
            <a:off x="579352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15/01/17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DB0E9CF-E703-4579-9709-9505235FCBF1}"/>
              </a:ext>
            </a:extLst>
          </p:cNvPr>
          <p:cNvSpPr txBox="1"/>
          <p:nvPr/>
        </p:nvSpPr>
        <p:spPr>
          <a:xfrm>
            <a:off x="6308760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16/03/17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056693F-59A8-B945-08F2-F8E93573BDF2}"/>
              </a:ext>
            </a:extLst>
          </p:cNvPr>
          <p:cNvSpPr txBox="1"/>
          <p:nvPr/>
        </p:nvSpPr>
        <p:spPr>
          <a:xfrm>
            <a:off x="682258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15/05/17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62489D1-D4A0-E4D3-4575-8CE2926B2E6E}"/>
              </a:ext>
            </a:extLst>
          </p:cNvPr>
          <p:cNvSpPr txBox="1"/>
          <p:nvPr/>
        </p:nvSpPr>
        <p:spPr>
          <a:xfrm>
            <a:off x="733710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14/07/17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9419DC8-5C4A-1400-1690-0542EC4E2E7C}"/>
              </a:ext>
            </a:extLst>
          </p:cNvPr>
          <p:cNvSpPr txBox="1"/>
          <p:nvPr/>
        </p:nvSpPr>
        <p:spPr>
          <a:xfrm>
            <a:off x="78555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12/09/17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A7A7053-D618-2B86-6835-F77D056E8BF3}"/>
              </a:ext>
            </a:extLst>
          </p:cNvPr>
          <p:cNvSpPr txBox="1"/>
          <p:nvPr/>
        </p:nvSpPr>
        <p:spPr>
          <a:xfrm>
            <a:off x="8376851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11/11/17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C16B6CC-DBA7-844A-2A01-01AC432A6ACA}"/>
              </a:ext>
            </a:extLst>
          </p:cNvPr>
          <p:cNvSpPr txBox="1"/>
          <p:nvPr/>
        </p:nvSpPr>
        <p:spPr>
          <a:xfrm>
            <a:off x="888012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10/01/18</a:t>
            </a:r>
          </a:p>
        </p:txBody>
      </p:sp>
    </p:spTree>
    <p:extLst>
      <p:ext uri="{BB962C8B-B14F-4D97-AF65-F5344CB8AC3E}">
        <p14:creationId xmlns:p14="http://schemas.microsoft.com/office/powerpoint/2010/main" val="128485305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1AA7AC-F7C9-BADD-0C77-26D0110430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HelixMixer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1C74E1-D632-92F6-EFB7-C17EE3D7D9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b="0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Initially, we identify clusters capable of bridging the gap, as they can be cross-verified with the preceding and succeeding clusters, thereby enhancing their credibility.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b="0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The newly identified clusters filled the gaps in the existing clusters perfectly.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Then we expand forward.</a:t>
            </a:r>
          </a:p>
          <a:p>
            <a:pPr marL="285750" indent="-285750"/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 newly identified clusters expanded the time line to December 2017 when </a:t>
            </a:r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HelixMixer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ceased operation. We found one leaked address "1C2pqxbQTPbx4xWNYCn7fome1T8wfCzCC3"in a Reddit post [1] where the owner of </a:t>
            </a:r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HelixMixer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declared the closure of the service. This leaked address is included in the cluster at the end of the chain.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Finally, we identify the clusters since the “HelixMixer-old11.” 29 additional clusters were linked.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 </a:t>
            </a:r>
          </a:p>
          <a:p>
            <a:endParaRPr lang="en-US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6" name="Graphic 3">
            <a:extLst>
              <a:ext uri="{FF2B5EF4-FFF2-40B4-BE49-F238E27FC236}">
                <a16:creationId xmlns:a16="http://schemas.microsoft.com/office/drawing/2014/main" id="{4E0374BE-9DA1-F84A-A64A-22E050F1ED7F}"/>
              </a:ext>
            </a:extLst>
          </p:cNvPr>
          <p:cNvGrpSpPr/>
          <p:nvPr/>
        </p:nvGrpSpPr>
        <p:grpSpPr>
          <a:xfrm>
            <a:off x="639366" y="5432822"/>
            <a:ext cx="8411765" cy="84117"/>
            <a:chOff x="852487" y="6100762"/>
            <a:chExt cx="11215687" cy="112156"/>
          </a:xfrm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CC930083-9C4A-E442-8AE5-5E509785D5D1}"/>
                </a:ext>
              </a:extLst>
            </p:cNvPr>
            <p:cNvSpPr/>
            <p:nvPr/>
          </p:nvSpPr>
          <p:spPr>
            <a:xfrm>
              <a:off x="852487" y="6100762"/>
              <a:ext cx="11215687" cy="4762"/>
            </a:xfrm>
            <a:custGeom>
              <a:avLst/>
              <a:gdLst>
                <a:gd name="connsiteX0" fmla="*/ 0 w 11215687"/>
                <a:gd name="connsiteY0" fmla="*/ 0 h 4762"/>
                <a:gd name="connsiteX1" fmla="*/ 11215688 w 1121568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87" h="4762">
                  <a:moveTo>
                    <a:pt x="0" y="0"/>
                  </a:moveTo>
                  <a:lnTo>
                    <a:pt x="11215688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F299143-0519-0644-AC68-D4DB04211568}"/>
                </a:ext>
              </a:extLst>
            </p:cNvPr>
            <p:cNvSpPr/>
            <p:nvPr/>
          </p:nvSpPr>
          <p:spPr>
            <a:xfrm>
              <a:off x="104332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82016D29-EE69-6F49-85D7-481447EC23BB}"/>
                </a:ext>
              </a:extLst>
            </p:cNvPr>
            <p:cNvSpPr/>
            <p:nvPr/>
          </p:nvSpPr>
          <p:spPr>
            <a:xfrm>
              <a:off x="172969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D89F3647-2CB1-2740-9D77-258B4C4BA638}"/>
                </a:ext>
              </a:extLst>
            </p:cNvPr>
            <p:cNvSpPr/>
            <p:nvPr/>
          </p:nvSpPr>
          <p:spPr>
            <a:xfrm>
              <a:off x="24160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A59DEFE-B325-8840-B8A0-D4B0E2431472}"/>
                </a:ext>
              </a:extLst>
            </p:cNvPr>
            <p:cNvSpPr/>
            <p:nvPr/>
          </p:nvSpPr>
          <p:spPr>
            <a:xfrm>
              <a:off x="310242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06D2952-0884-5F46-803B-B78176752CFF}"/>
                </a:ext>
              </a:extLst>
            </p:cNvPr>
            <p:cNvSpPr/>
            <p:nvPr/>
          </p:nvSpPr>
          <p:spPr>
            <a:xfrm>
              <a:off x="3788787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ABA44C5E-A728-3347-A646-717CB0DB85C3}"/>
                </a:ext>
              </a:extLst>
            </p:cNvPr>
            <p:cNvSpPr/>
            <p:nvPr/>
          </p:nvSpPr>
          <p:spPr>
            <a:xfrm>
              <a:off x="4475154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6C96B691-C695-7242-8C4E-A7147E6E124D}"/>
                </a:ext>
              </a:extLst>
            </p:cNvPr>
            <p:cNvSpPr/>
            <p:nvPr/>
          </p:nvSpPr>
          <p:spPr>
            <a:xfrm>
              <a:off x="516150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D5C2189-85BD-1947-8BF8-940426602E0A}"/>
                </a:ext>
              </a:extLst>
            </p:cNvPr>
            <p:cNvSpPr/>
            <p:nvPr/>
          </p:nvSpPr>
          <p:spPr>
            <a:xfrm>
              <a:off x="5847873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99ABBCE-1548-B24C-86F1-311F8CE1A395}"/>
                </a:ext>
              </a:extLst>
            </p:cNvPr>
            <p:cNvSpPr/>
            <p:nvPr/>
          </p:nvSpPr>
          <p:spPr>
            <a:xfrm>
              <a:off x="653424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04DB49D-EB8D-3145-A5E0-F572FC8247F8}"/>
                </a:ext>
              </a:extLst>
            </p:cNvPr>
            <p:cNvSpPr/>
            <p:nvPr/>
          </p:nvSpPr>
          <p:spPr>
            <a:xfrm>
              <a:off x="722061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D973BE31-977F-BE45-A022-92ABA99B80F8}"/>
                </a:ext>
              </a:extLst>
            </p:cNvPr>
            <p:cNvSpPr/>
            <p:nvPr/>
          </p:nvSpPr>
          <p:spPr>
            <a:xfrm>
              <a:off x="790698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CEB7FE0-4F3D-534D-AE97-879858BCDF50}"/>
                </a:ext>
              </a:extLst>
            </p:cNvPr>
            <p:cNvSpPr/>
            <p:nvPr/>
          </p:nvSpPr>
          <p:spPr>
            <a:xfrm>
              <a:off x="85933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780A1FE-AF25-EC46-ACEB-2DF1DCB8D914}"/>
                </a:ext>
              </a:extLst>
            </p:cNvPr>
            <p:cNvSpPr/>
            <p:nvPr/>
          </p:nvSpPr>
          <p:spPr>
            <a:xfrm>
              <a:off x="927973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C6FEE78-1648-6945-B2D1-60132FFF7B31}"/>
                </a:ext>
              </a:extLst>
            </p:cNvPr>
            <p:cNvSpPr/>
            <p:nvPr/>
          </p:nvSpPr>
          <p:spPr>
            <a:xfrm>
              <a:off x="9966055" y="6100762"/>
              <a:ext cx="4762" cy="112156"/>
            </a:xfrm>
            <a:custGeom>
              <a:avLst/>
              <a:gdLst>
                <a:gd name="connsiteX0" fmla="*/ 1 w 4762"/>
                <a:gd name="connsiteY0" fmla="*/ 0 h 112156"/>
                <a:gd name="connsiteX1" fmla="*/ 1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1" y="0"/>
                  </a:moveTo>
                  <a:lnTo>
                    <a:pt x="1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6A9FBDC7-7202-1949-B3DF-C9DA26026AB5}"/>
                </a:ext>
              </a:extLst>
            </p:cNvPr>
            <p:cNvSpPr/>
            <p:nvPr/>
          </p:nvSpPr>
          <p:spPr>
            <a:xfrm>
              <a:off x="1065242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4C3085BC-F67B-4D4D-8CB9-D5A9204D073E}"/>
                </a:ext>
              </a:extLst>
            </p:cNvPr>
            <p:cNvSpPr/>
            <p:nvPr/>
          </p:nvSpPr>
          <p:spPr>
            <a:xfrm>
              <a:off x="1133879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70E7861-5CFC-CA44-939A-E95BF101651E}"/>
                </a:ext>
              </a:extLst>
            </p:cNvPr>
            <p:cNvSpPr/>
            <p:nvPr/>
          </p:nvSpPr>
          <p:spPr>
            <a:xfrm>
              <a:off x="1202516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grpSp>
        <p:nvGrpSpPr>
          <p:cNvPr id="55" name="Graphic 3">
            <a:extLst>
              <a:ext uri="{FF2B5EF4-FFF2-40B4-BE49-F238E27FC236}">
                <a16:creationId xmlns:a16="http://schemas.microsoft.com/office/drawing/2014/main" id="{304D0887-7ECD-2248-8C2E-D5BEE37FA4CB}"/>
              </a:ext>
            </a:extLst>
          </p:cNvPr>
          <p:cNvGrpSpPr/>
          <p:nvPr/>
        </p:nvGrpSpPr>
        <p:grpSpPr>
          <a:xfrm>
            <a:off x="555248" y="3914775"/>
            <a:ext cx="84117" cy="1518047"/>
            <a:chOff x="740330" y="4076700"/>
            <a:chExt cx="112156" cy="202406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3354970-BC0B-BF4A-B2E6-3033CDB0F720}"/>
                </a:ext>
              </a:extLst>
            </p:cNvPr>
            <p:cNvSpPr/>
            <p:nvPr/>
          </p:nvSpPr>
          <p:spPr>
            <a:xfrm>
              <a:off x="852487" y="4076700"/>
              <a:ext cx="4762" cy="2024062"/>
            </a:xfrm>
            <a:custGeom>
              <a:avLst/>
              <a:gdLst>
                <a:gd name="connsiteX0" fmla="*/ 0 w 4762"/>
                <a:gd name="connsiteY0" fmla="*/ 2024063 h 2024062"/>
                <a:gd name="connsiteX1" fmla="*/ 0 w 4762"/>
                <a:gd name="connsiteY1" fmla="*/ 0 h 202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024062">
                  <a:moveTo>
                    <a:pt x="0" y="2024063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7F18532-FB65-0B46-B137-32BF8B5F1F1B}"/>
                </a:ext>
              </a:extLst>
            </p:cNvPr>
            <p:cNvSpPr/>
            <p:nvPr/>
          </p:nvSpPr>
          <p:spPr>
            <a:xfrm>
              <a:off x="740330" y="6100762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8F20493A-B00D-C642-9108-959808C646E0}"/>
                </a:ext>
              </a:extLst>
            </p:cNvPr>
            <p:cNvSpPr/>
            <p:nvPr/>
          </p:nvSpPr>
          <p:spPr>
            <a:xfrm>
              <a:off x="740330" y="5800291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8967723-3C34-A840-B2C1-7E7EDA6CF0BB}"/>
                </a:ext>
              </a:extLst>
            </p:cNvPr>
            <p:cNvSpPr/>
            <p:nvPr/>
          </p:nvSpPr>
          <p:spPr>
            <a:xfrm>
              <a:off x="740330" y="549981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33EF62E7-E31A-104D-8C4E-B47D568D2D05}"/>
                </a:ext>
              </a:extLst>
            </p:cNvPr>
            <p:cNvSpPr/>
            <p:nvPr/>
          </p:nvSpPr>
          <p:spPr>
            <a:xfrm>
              <a:off x="740330" y="519934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E5A27127-3D8A-324F-B5DD-34694FEEA97D}"/>
                </a:ext>
              </a:extLst>
            </p:cNvPr>
            <p:cNvSpPr/>
            <p:nvPr/>
          </p:nvSpPr>
          <p:spPr>
            <a:xfrm>
              <a:off x="740330" y="4898869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D9A42045-E04D-7D43-89F9-1CBF64BB8E5A}"/>
                </a:ext>
              </a:extLst>
            </p:cNvPr>
            <p:cNvSpPr/>
            <p:nvPr/>
          </p:nvSpPr>
          <p:spPr>
            <a:xfrm>
              <a:off x="740330" y="4598398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937CFF42-9BCB-F244-A05D-A32818F3255C}"/>
                </a:ext>
              </a:extLst>
            </p:cNvPr>
            <p:cNvSpPr/>
            <p:nvPr/>
          </p:nvSpPr>
          <p:spPr>
            <a:xfrm>
              <a:off x="740330" y="4297926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grpSp>
        <p:nvGrpSpPr>
          <p:cNvPr id="64" name="Graphic 3">
            <a:extLst>
              <a:ext uri="{FF2B5EF4-FFF2-40B4-BE49-F238E27FC236}">
                <a16:creationId xmlns:a16="http://schemas.microsoft.com/office/drawing/2014/main" id="{D8B05D19-DDF6-B04D-A726-6FDE8D902D6D}"/>
              </a:ext>
            </a:extLst>
          </p:cNvPr>
          <p:cNvGrpSpPr/>
          <p:nvPr/>
        </p:nvGrpSpPr>
        <p:grpSpPr>
          <a:xfrm>
            <a:off x="638362" y="4006328"/>
            <a:ext cx="8413769" cy="1426494"/>
            <a:chOff x="851149" y="4198770"/>
            <a:chExt cx="11218359" cy="1901992"/>
          </a:xfrm>
          <a:noFill/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0E30DFD6-3BE8-484C-95A8-141419B15EBB}"/>
                </a:ext>
              </a:extLst>
            </p:cNvPr>
            <p:cNvSpPr/>
            <p:nvPr/>
          </p:nvSpPr>
          <p:spPr>
            <a:xfrm>
              <a:off x="851149" y="5197840"/>
              <a:ext cx="11218359" cy="902922"/>
            </a:xfrm>
            <a:custGeom>
              <a:avLst/>
              <a:gdLst>
                <a:gd name="connsiteX0" fmla="*/ 0 w 11218359"/>
                <a:gd name="connsiteY0" fmla="*/ 902922 h 902922"/>
                <a:gd name="connsiteX1" fmla="*/ 9149 w 11218359"/>
                <a:gd name="connsiteY1" fmla="*/ 902922 h 902922"/>
                <a:gd name="connsiteX2" fmla="*/ 20588 w 11218359"/>
                <a:gd name="connsiteY2" fmla="*/ 902922 h 902922"/>
                <a:gd name="connsiteX3" fmla="*/ 32028 w 11218359"/>
                <a:gd name="connsiteY3" fmla="*/ 902922 h 902922"/>
                <a:gd name="connsiteX4" fmla="*/ 43467 w 11218359"/>
                <a:gd name="connsiteY4" fmla="*/ 902922 h 902922"/>
                <a:gd name="connsiteX5" fmla="*/ 54907 w 11218359"/>
                <a:gd name="connsiteY5" fmla="*/ 902922 h 902922"/>
                <a:gd name="connsiteX6" fmla="*/ 66346 w 11218359"/>
                <a:gd name="connsiteY6" fmla="*/ 902922 h 902922"/>
                <a:gd name="connsiteX7" fmla="*/ 77786 w 11218359"/>
                <a:gd name="connsiteY7" fmla="*/ 902922 h 902922"/>
                <a:gd name="connsiteX8" fmla="*/ 89225 w 11218359"/>
                <a:gd name="connsiteY8" fmla="*/ 902922 h 902922"/>
                <a:gd name="connsiteX9" fmla="*/ 100665 w 11218359"/>
                <a:gd name="connsiteY9" fmla="*/ 902922 h 902922"/>
                <a:gd name="connsiteX10" fmla="*/ 112104 w 11218359"/>
                <a:gd name="connsiteY10" fmla="*/ 902922 h 902922"/>
                <a:gd name="connsiteX11" fmla="*/ 123544 w 11218359"/>
                <a:gd name="connsiteY11" fmla="*/ 902922 h 902922"/>
                <a:gd name="connsiteX12" fmla="*/ 134979 w 11218359"/>
                <a:gd name="connsiteY12" fmla="*/ 902922 h 902922"/>
                <a:gd name="connsiteX13" fmla="*/ 146423 w 11218359"/>
                <a:gd name="connsiteY13" fmla="*/ 902922 h 902922"/>
                <a:gd name="connsiteX14" fmla="*/ 157858 w 11218359"/>
                <a:gd name="connsiteY14" fmla="*/ 902922 h 902922"/>
                <a:gd name="connsiteX15" fmla="*/ 169297 w 11218359"/>
                <a:gd name="connsiteY15" fmla="*/ 902922 h 902922"/>
                <a:gd name="connsiteX16" fmla="*/ 180737 w 11218359"/>
                <a:gd name="connsiteY16" fmla="*/ 902922 h 902922"/>
                <a:gd name="connsiteX17" fmla="*/ 192176 w 11218359"/>
                <a:gd name="connsiteY17" fmla="*/ 902922 h 902922"/>
                <a:gd name="connsiteX18" fmla="*/ 203616 w 11218359"/>
                <a:gd name="connsiteY18" fmla="*/ 902922 h 902922"/>
                <a:gd name="connsiteX19" fmla="*/ 215055 w 11218359"/>
                <a:gd name="connsiteY19" fmla="*/ 902922 h 902922"/>
                <a:gd name="connsiteX20" fmla="*/ 226495 w 11218359"/>
                <a:gd name="connsiteY20" fmla="*/ 902922 h 902922"/>
                <a:gd name="connsiteX21" fmla="*/ 237935 w 11218359"/>
                <a:gd name="connsiteY21" fmla="*/ 902922 h 902922"/>
                <a:gd name="connsiteX22" fmla="*/ 249374 w 11218359"/>
                <a:gd name="connsiteY22" fmla="*/ 902922 h 902922"/>
                <a:gd name="connsiteX23" fmla="*/ 260814 w 11218359"/>
                <a:gd name="connsiteY23" fmla="*/ 902922 h 902922"/>
                <a:gd name="connsiteX24" fmla="*/ 272253 w 11218359"/>
                <a:gd name="connsiteY24" fmla="*/ 902922 h 902922"/>
                <a:gd name="connsiteX25" fmla="*/ 283693 w 11218359"/>
                <a:gd name="connsiteY25" fmla="*/ 902922 h 902922"/>
                <a:gd name="connsiteX26" fmla="*/ 295132 w 11218359"/>
                <a:gd name="connsiteY26" fmla="*/ 902922 h 902922"/>
                <a:gd name="connsiteX27" fmla="*/ 306572 w 11218359"/>
                <a:gd name="connsiteY27" fmla="*/ 902922 h 902922"/>
                <a:gd name="connsiteX28" fmla="*/ 318011 w 11218359"/>
                <a:gd name="connsiteY28" fmla="*/ 902922 h 902922"/>
                <a:gd name="connsiteX29" fmla="*/ 329451 w 11218359"/>
                <a:gd name="connsiteY29" fmla="*/ 902922 h 902922"/>
                <a:gd name="connsiteX30" fmla="*/ 340890 w 11218359"/>
                <a:gd name="connsiteY30" fmla="*/ 902922 h 902922"/>
                <a:gd name="connsiteX31" fmla="*/ 352330 w 11218359"/>
                <a:gd name="connsiteY31" fmla="*/ 902922 h 902922"/>
                <a:gd name="connsiteX32" fmla="*/ 363769 w 11218359"/>
                <a:gd name="connsiteY32" fmla="*/ 902922 h 902922"/>
                <a:gd name="connsiteX33" fmla="*/ 375209 w 11218359"/>
                <a:gd name="connsiteY33" fmla="*/ 902922 h 902922"/>
                <a:gd name="connsiteX34" fmla="*/ 386648 w 11218359"/>
                <a:gd name="connsiteY34" fmla="*/ 902922 h 902922"/>
                <a:gd name="connsiteX35" fmla="*/ 398088 w 11218359"/>
                <a:gd name="connsiteY35" fmla="*/ 902922 h 902922"/>
                <a:gd name="connsiteX36" fmla="*/ 409527 w 11218359"/>
                <a:gd name="connsiteY36" fmla="*/ 902922 h 902922"/>
                <a:gd name="connsiteX37" fmla="*/ 420967 w 11218359"/>
                <a:gd name="connsiteY37" fmla="*/ 902922 h 902922"/>
                <a:gd name="connsiteX38" fmla="*/ 432406 w 11218359"/>
                <a:gd name="connsiteY38" fmla="*/ 902922 h 902922"/>
                <a:gd name="connsiteX39" fmla="*/ 443846 w 11218359"/>
                <a:gd name="connsiteY39" fmla="*/ 902922 h 902922"/>
                <a:gd name="connsiteX40" fmla="*/ 455285 w 11218359"/>
                <a:gd name="connsiteY40" fmla="*/ 902922 h 902922"/>
                <a:gd name="connsiteX41" fmla="*/ 466725 w 11218359"/>
                <a:gd name="connsiteY41" fmla="*/ 902922 h 902922"/>
                <a:gd name="connsiteX42" fmla="*/ 478165 w 11218359"/>
                <a:gd name="connsiteY42" fmla="*/ 902922 h 902922"/>
                <a:gd name="connsiteX43" fmla="*/ 489604 w 11218359"/>
                <a:gd name="connsiteY43" fmla="*/ 902922 h 902922"/>
                <a:gd name="connsiteX44" fmla="*/ 501044 w 11218359"/>
                <a:gd name="connsiteY44" fmla="*/ 902922 h 902922"/>
                <a:gd name="connsiteX45" fmla="*/ 512483 w 11218359"/>
                <a:gd name="connsiteY45" fmla="*/ 902922 h 902922"/>
                <a:gd name="connsiteX46" fmla="*/ 523923 w 11218359"/>
                <a:gd name="connsiteY46" fmla="*/ 902922 h 902922"/>
                <a:gd name="connsiteX47" fmla="*/ 535362 w 11218359"/>
                <a:gd name="connsiteY47" fmla="*/ 902922 h 902922"/>
                <a:gd name="connsiteX48" fmla="*/ 546802 w 11218359"/>
                <a:gd name="connsiteY48" fmla="*/ 902922 h 902922"/>
                <a:gd name="connsiteX49" fmla="*/ 558241 w 11218359"/>
                <a:gd name="connsiteY49" fmla="*/ 902922 h 902922"/>
                <a:gd name="connsiteX50" fmla="*/ 569681 w 11218359"/>
                <a:gd name="connsiteY50" fmla="*/ 902922 h 902922"/>
                <a:gd name="connsiteX51" fmla="*/ 581120 w 11218359"/>
                <a:gd name="connsiteY51" fmla="*/ 902922 h 902922"/>
                <a:gd name="connsiteX52" fmla="*/ 592560 w 11218359"/>
                <a:gd name="connsiteY52" fmla="*/ 902922 h 902922"/>
                <a:gd name="connsiteX53" fmla="*/ 603999 w 11218359"/>
                <a:gd name="connsiteY53" fmla="*/ 902922 h 902922"/>
                <a:gd name="connsiteX54" fmla="*/ 615439 w 11218359"/>
                <a:gd name="connsiteY54" fmla="*/ 902922 h 902922"/>
                <a:gd name="connsiteX55" fmla="*/ 626878 w 11218359"/>
                <a:gd name="connsiteY55" fmla="*/ 902922 h 902922"/>
                <a:gd name="connsiteX56" fmla="*/ 638318 w 11218359"/>
                <a:gd name="connsiteY56" fmla="*/ 902922 h 902922"/>
                <a:gd name="connsiteX57" fmla="*/ 649757 w 11218359"/>
                <a:gd name="connsiteY57" fmla="*/ 902922 h 902922"/>
                <a:gd name="connsiteX58" fmla="*/ 661192 w 11218359"/>
                <a:gd name="connsiteY58" fmla="*/ 902922 h 902922"/>
                <a:gd name="connsiteX59" fmla="*/ 672632 w 11218359"/>
                <a:gd name="connsiteY59" fmla="*/ 902922 h 902922"/>
                <a:gd name="connsiteX60" fmla="*/ 684071 w 11218359"/>
                <a:gd name="connsiteY60" fmla="*/ 902922 h 902922"/>
                <a:gd name="connsiteX61" fmla="*/ 695511 w 11218359"/>
                <a:gd name="connsiteY61" fmla="*/ 902922 h 902922"/>
                <a:gd name="connsiteX62" fmla="*/ 706950 w 11218359"/>
                <a:gd name="connsiteY62" fmla="*/ 902922 h 902922"/>
                <a:gd name="connsiteX63" fmla="*/ 718390 w 11218359"/>
                <a:gd name="connsiteY63" fmla="*/ 902922 h 902922"/>
                <a:gd name="connsiteX64" fmla="*/ 729829 w 11218359"/>
                <a:gd name="connsiteY64" fmla="*/ 902922 h 902922"/>
                <a:gd name="connsiteX65" fmla="*/ 741269 w 11218359"/>
                <a:gd name="connsiteY65" fmla="*/ 902922 h 902922"/>
                <a:gd name="connsiteX66" fmla="*/ 752708 w 11218359"/>
                <a:gd name="connsiteY66" fmla="*/ 902922 h 902922"/>
                <a:gd name="connsiteX67" fmla="*/ 764148 w 11218359"/>
                <a:gd name="connsiteY67" fmla="*/ 902922 h 902922"/>
                <a:gd name="connsiteX68" fmla="*/ 775587 w 11218359"/>
                <a:gd name="connsiteY68" fmla="*/ 902922 h 902922"/>
                <a:gd name="connsiteX69" fmla="*/ 787027 w 11218359"/>
                <a:gd name="connsiteY69" fmla="*/ 902922 h 902922"/>
                <a:gd name="connsiteX70" fmla="*/ 798467 w 11218359"/>
                <a:gd name="connsiteY70" fmla="*/ 902922 h 902922"/>
                <a:gd name="connsiteX71" fmla="*/ 809906 w 11218359"/>
                <a:gd name="connsiteY71" fmla="*/ 902922 h 902922"/>
                <a:gd name="connsiteX72" fmla="*/ 821346 w 11218359"/>
                <a:gd name="connsiteY72" fmla="*/ 902922 h 902922"/>
                <a:gd name="connsiteX73" fmla="*/ 832785 w 11218359"/>
                <a:gd name="connsiteY73" fmla="*/ 902922 h 902922"/>
                <a:gd name="connsiteX74" fmla="*/ 844225 w 11218359"/>
                <a:gd name="connsiteY74" fmla="*/ 902922 h 902922"/>
                <a:gd name="connsiteX75" fmla="*/ 855664 w 11218359"/>
                <a:gd name="connsiteY75" fmla="*/ 902922 h 902922"/>
                <a:gd name="connsiteX76" fmla="*/ 867104 w 11218359"/>
                <a:gd name="connsiteY76" fmla="*/ 902922 h 902922"/>
                <a:gd name="connsiteX77" fmla="*/ 878543 w 11218359"/>
                <a:gd name="connsiteY77" fmla="*/ 902922 h 902922"/>
                <a:gd name="connsiteX78" fmla="*/ 889983 w 11218359"/>
                <a:gd name="connsiteY78" fmla="*/ 902922 h 902922"/>
                <a:gd name="connsiteX79" fmla="*/ 901422 w 11218359"/>
                <a:gd name="connsiteY79" fmla="*/ 902922 h 902922"/>
                <a:gd name="connsiteX80" fmla="*/ 912862 w 11218359"/>
                <a:gd name="connsiteY80" fmla="*/ 902922 h 902922"/>
                <a:gd name="connsiteX81" fmla="*/ 924301 w 11218359"/>
                <a:gd name="connsiteY81" fmla="*/ 902922 h 902922"/>
                <a:gd name="connsiteX82" fmla="*/ 935741 w 11218359"/>
                <a:gd name="connsiteY82" fmla="*/ 902922 h 902922"/>
                <a:gd name="connsiteX83" fmla="*/ 947180 w 11218359"/>
                <a:gd name="connsiteY83" fmla="*/ 902922 h 902922"/>
                <a:gd name="connsiteX84" fmla="*/ 958620 w 11218359"/>
                <a:gd name="connsiteY84" fmla="*/ 902922 h 902922"/>
                <a:gd name="connsiteX85" fmla="*/ 970059 w 11218359"/>
                <a:gd name="connsiteY85" fmla="*/ 902922 h 902922"/>
                <a:gd name="connsiteX86" fmla="*/ 981499 w 11218359"/>
                <a:gd name="connsiteY86" fmla="*/ 902922 h 902922"/>
                <a:gd name="connsiteX87" fmla="*/ 992938 w 11218359"/>
                <a:gd name="connsiteY87" fmla="*/ 902922 h 902922"/>
                <a:gd name="connsiteX88" fmla="*/ 1004378 w 11218359"/>
                <a:gd name="connsiteY88" fmla="*/ 902922 h 902922"/>
                <a:gd name="connsiteX89" fmla="*/ 1015818 w 11218359"/>
                <a:gd name="connsiteY89" fmla="*/ 902922 h 902922"/>
                <a:gd name="connsiteX90" fmla="*/ 1027257 w 11218359"/>
                <a:gd name="connsiteY90" fmla="*/ 902922 h 902922"/>
                <a:gd name="connsiteX91" fmla="*/ 1038697 w 11218359"/>
                <a:gd name="connsiteY91" fmla="*/ 902922 h 902922"/>
                <a:gd name="connsiteX92" fmla="*/ 1050136 w 11218359"/>
                <a:gd name="connsiteY92" fmla="*/ 902922 h 902922"/>
                <a:gd name="connsiteX93" fmla="*/ 1061576 w 11218359"/>
                <a:gd name="connsiteY93" fmla="*/ 902922 h 902922"/>
                <a:gd name="connsiteX94" fmla="*/ 1073015 w 11218359"/>
                <a:gd name="connsiteY94" fmla="*/ 902922 h 902922"/>
                <a:gd name="connsiteX95" fmla="*/ 1084455 w 11218359"/>
                <a:gd name="connsiteY95" fmla="*/ 902922 h 902922"/>
                <a:gd name="connsiteX96" fmla="*/ 1095894 w 11218359"/>
                <a:gd name="connsiteY96" fmla="*/ 902922 h 902922"/>
                <a:gd name="connsiteX97" fmla="*/ 1107334 w 11218359"/>
                <a:gd name="connsiteY97" fmla="*/ 902922 h 902922"/>
                <a:gd name="connsiteX98" fmla="*/ 1118773 w 11218359"/>
                <a:gd name="connsiteY98" fmla="*/ 902922 h 902922"/>
                <a:gd name="connsiteX99" fmla="*/ 1130213 w 11218359"/>
                <a:gd name="connsiteY99" fmla="*/ 902922 h 902922"/>
                <a:gd name="connsiteX100" fmla="*/ 1141652 w 11218359"/>
                <a:gd name="connsiteY100" fmla="*/ 902922 h 902922"/>
                <a:gd name="connsiteX101" fmla="*/ 1153092 w 11218359"/>
                <a:gd name="connsiteY101" fmla="*/ 902922 h 902922"/>
                <a:gd name="connsiteX102" fmla="*/ 1164531 w 11218359"/>
                <a:gd name="connsiteY102" fmla="*/ 902922 h 902922"/>
                <a:gd name="connsiteX103" fmla="*/ 1175971 w 11218359"/>
                <a:gd name="connsiteY103" fmla="*/ 902922 h 902922"/>
                <a:gd name="connsiteX104" fmla="*/ 1187406 w 11218359"/>
                <a:gd name="connsiteY104" fmla="*/ 902922 h 902922"/>
                <a:gd name="connsiteX105" fmla="*/ 1198845 w 11218359"/>
                <a:gd name="connsiteY105" fmla="*/ 902922 h 902922"/>
                <a:gd name="connsiteX106" fmla="*/ 1210285 w 11218359"/>
                <a:gd name="connsiteY106" fmla="*/ 902922 h 902922"/>
                <a:gd name="connsiteX107" fmla="*/ 1221724 w 11218359"/>
                <a:gd name="connsiteY107" fmla="*/ 902922 h 902922"/>
                <a:gd name="connsiteX108" fmla="*/ 1233164 w 11218359"/>
                <a:gd name="connsiteY108" fmla="*/ 902922 h 902922"/>
                <a:gd name="connsiteX109" fmla="*/ 1244603 w 11218359"/>
                <a:gd name="connsiteY109" fmla="*/ 902922 h 902922"/>
                <a:gd name="connsiteX110" fmla="*/ 1256043 w 11218359"/>
                <a:gd name="connsiteY110" fmla="*/ 902922 h 902922"/>
                <a:gd name="connsiteX111" fmla="*/ 1267482 w 11218359"/>
                <a:gd name="connsiteY111" fmla="*/ 902922 h 902922"/>
                <a:gd name="connsiteX112" fmla="*/ 1278922 w 11218359"/>
                <a:gd name="connsiteY112" fmla="*/ 902922 h 902922"/>
                <a:gd name="connsiteX113" fmla="*/ 1290361 w 11218359"/>
                <a:gd name="connsiteY113" fmla="*/ 902922 h 902922"/>
                <a:gd name="connsiteX114" fmla="*/ 1301801 w 11218359"/>
                <a:gd name="connsiteY114" fmla="*/ 902922 h 902922"/>
                <a:gd name="connsiteX115" fmla="*/ 1313240 w 11218359"/>
                <a:gd name="connsiteY115" fmla="*/ 902922 h 902922"/>
                <a:gd name="connsiteX116" fmla="*/ 1324680 w 11218359"/>
                <a:gd name="connsiteY116" fmla="*/ 902922 h 902922"/>
                <a:gd name="connsiteX117" fmla="*/ 1336120 w 11218359"/>
                <a:gd name="connsiteY117" fmla="*/ 902922 h 902922"/>
                <a:gd name="connsiteX118" fmla="*/ 1347559 w 11218359"/>
                <a:gd name="connsiteY118" fmla="*/ 902922 h 902922"/>
                <a:gd name="connsiteX119" fmla="*/ 1358999 w 11218359"/>
                <a:gd name="connsiteY119" fmla="*/ 902922 h 902922"/>
                <a:gd name="connsiteX120" fmla="*/ 1370438 w 11218359"/>
                <a:gd name="connsiteY120" fmla="*/ 902922 h 902922"/>
                <a:gd name="connsiteX121" fmla="*/ 1381878 w 11218359"/>
                <a:gd name="connsiteY121" fmla="*/ 902922 h 902922"/>
                <a:gd name="connsiteX122" fmla="*/ 1393317 w 11218359"/>
                <a:gd name="connsiteY122" fmla="*/ 902922 h 902922"/>
                <a:gd name="connsiteX123" fmla="*/ 1404757 w 11218359"/>
                <a:gd name="connsiteY123" fmla="*/ 902922 h 902922"/>
                <a:gd name="connsiteX124" fmla="*/ 1416196 w 11218359"/>
                <a:gd name="connsiteY124" fmla="*/ 902922 h 902922"/>
                <a:gd name="connsiteX125" fmla="*/ 1427636 w 11218359"/>
                <a:gd name="connsiteY125" fmla="*/ 902922 h 902922"/>
                <a:gd name="connsiteX126" fmla="*/ 1439075 w 11218359"/>
                <a:gd name="connsiteY126" fmla="*/ 902922 h 902922"/>
                <a:gd name="connsiteX127" fmla="*/ 1450515 w 11218359"/>
                <a:gd name="connsiteY127" fmla="*/ 902922 h 902922"/>
                <a:gd name="connsiteX128" fmla="*/ 1461954 w 11218359"/>
                <a:gd name="connsiteY128" fmla="*/ 902922 h 902922"/>
                <a:gd name="connsiteX129" fmla="*/ 1473394 w 11218359"/>
                <a:gd name="connsiteY129" fmla="*/ 902922 h 902922"/>
                <a:gd name="connsiteX130" fmla="*/ 1484833 w 11218359"/>
                <a:gd name="connsiteY130" fmla="*/ 902922 h 902922"/>
                <a:gd name="connsiteX131" fmla="*/ 1496273 w 11218359"/>
                <a:gd name="connsiteY131" fmla="*/ 902922 h 902922"/>
                <a:gd name="connsiteX132" fmla="*/ 1507712 w 11218359"/>
                <a:gd name="connsiteY132" fmla="*/ 902922 h 902922"/>
                <a:gd name="connsiteX133" fmla="*/ 1519152 w 11218359"/>
                <a:gd name="connsiteY133" fmla="*/ 902922 h 902922"/>
                <a:gd name="connsiteX134" fmla="*/ 1530591 w 11218359"/>
                <a:gd name="connsiteY134" fmla="*/ 902922 h 902922"/>
                <a:gd name="connsiteX135" fmla="*/ 1542031 w 11218359"/>
                <a:gd name="connsiteY135" fmla="*/ 902922 h 902922"/>
                <a:gd name="connsiteX136" fmla="*/ 1553471 w 11218359"/>
                <a:gd name="connsiteY136" fmla="*/ 902922 h 902922"/>
                <a:gd name="connsiteX137" fmla="*/ 1564910 w 11218359"/>
                <a:gd name="connsiteY137" fmla="*/ 902922 h 902922"/>
                <a:gd name="connsiteX138" fmla="*/ 1576349 w 11218359"/>
                <a:gd name="connsiteY138" fmla="*/ 902922 h 902922"/>
                <a:gd name="connsiteX139" fmla="*/ 1587789 w 11218359"/>
                <a:gd name="connsiteY139" fmla="*/ 902922 h 902922"/>
                <a:gd name="connsiteX140" fmla="*/ 1599229 w 11218359"/>
                <a:gd name="connsiteY140" fmla="*/ 902922 h 902922"/>
                <a:gd name="connsiteX141" fmla="*/ 1610668 w 11218359"/>
                <a:gd name="connsiteY141" fmla="*/ 902922 h 902922"/>
                <a:gd name="connsiteX142" fmla="*/ 1622107 w 11218359"/>
                <a:gd name="connsiteY142" fmla="*/ 902922 h 902922"/>
                <a:gd name="connsiteX143" fmla="*/ 1633547 w 11218359"/>
                <a:gd name="connsiteY143" fmla="*/ 902922 h 902922"/>
                <a:gd name="connsiteX144" fmla="*/ 1644987 w 11218359"/>
                <a:gd name="connsiteY144" fmla="*/ 902922 h 902922"/>
                <a:gd name="connsiteX145" fmla="*/ 1656426 w 11218359"/>
                <a:gd name="connsiteY145" fmla="*/ 902922 h 902922"/>
                <a:gd name="connsiteX146" fmla="*/ 1667866 w 11218359"/>
                <a:gd name="connsiteY146" fmla="*/ 902922 h 902922"/>
                <a:gd name="connsiteX147" fmla="*/ 1679305 w 11218359"/>
                <a:gd name="connsiteY147" fmla="*/ 902922 h 902922"/>
                <a:gd name="connsiteX148" fmla="*/ 1690745 w 11218359"/>
                <a:gd name="connsiteY148" fmla="*/ 902922 h 902922"/>
                <a:gd name="connsiteX149" fmla="*/ 1702184 w 11218359"/>
                <a:gd name="connsiteY149" fmla="*/ 902922 h 902922"/>
                <a:gd name="connsiteX150" fmla="*/ 1713619 w 11218359"/>
                <a:gd name="connsiteY150" fmla="*/ 902922 h 902922"/>
                <a:gd name="connsiteX151" fmla="*/ 1725063 w 11218359"/>
                <a:gd name="connsiteY151" fmla="*/ 902922 h 902922"/>
                <a:gd name="connsiteX152" fmla="*/ 1736498 w 11218359"/>
                <a:gd name="connsiteY152" fmla="*/ 902922 h 902922"/>
                <a:gd name="connsiteX153" fmla="*/ 1747938 w 11218359"/>
                <a:gd name="connsiteY153" fmla="*/ 902922 h 902922"/>
                <a:gd name="connsiteX154" fmla="*/ 1759377 w 11218359"/>
                <a:gd name="connsiteY154" fmla="*/ 902922 h 902922"/>
                <a:gd name="connsiteX155" fmla="*/ 1770817 w 11218359"/>
                <a:gd name="connsiteY155" fmla="*/ 902922 h 902922"/>
                <a:gd name="connsiteX156" fmla="*/ 1782256 w 11218359"/>
                <a:gd name="connsiteY156" fmla="*/ 902922 h 902922"/>
                <a:gd name="connsiteX157" fmla="*/ 1793696 w 11218359"/>
                <a:gd name="connsiteY157" fmla="*/ 902922 h 902922"/>
                <a:gd name="connsiteX158" fmla="*/ 1805135 w 11218359"/>
                <a:gd name="connsiteY158" fmla="*/ 902922 h 902922"/>
                <a:gd name="connsiteX159" fmla="*/ 1816575 w 11218359"/>
                <a:gd name="connsiteY159" fmla="*/ 902922 h 902922"/>
                <a:gd name="connsiteX160" fmla="*/ 1828014 w 11218359"/>
                <a:gd name="connsiteY160" fmla="*/ 902922 h 902922"/>
                <a:gd name="connsiteX161" fmla="*/ 1839454 w 11218359"/>
                <a:gd name="connsiteY161" fmla="*/ 902922 h 902922"/>
                <a:gd name="connsiteX162" fmla="*/ 1850893 w 11218359"/>
                <a:gd name="connsiteY162" fmla="*/ 902922 h 902922"/>
                <a:gd name="connsiteX163" fmla="*/ 1862333 w 11218359"/>
                <a:gd name="connsiteY163" fmla="*/ 902922 h 902922"/>
                <a:gd name="connsiteX164" fmla="*/ 1873772 w 11218359"/>
                <a:gd name="connsiteY164" fmla="*/ 902922 h 902922"/>
                <a:gd name="connsiteX165" fmla="*/ 1885212 w 11218359"/>
                <a:gd name="connsiteY165" fmla="*/ 902922 h 902922"/>
                <a:gd name="connsiteX166" fmla="*/ 1896651 w 11218359"/>
                <a:gd name="connsiteY166" fmla="*/ 902922 h 902922"/>
                <a:gd name="connsiteX167" fmla="*/ 1908091 w 11218359"/>
                <a:gd name="connsiteY167" fmla="*/ 902922 h 902922"/>
                <a:gd name="connsiteX168" fmla="*/ 1919531 w 11218359"/>
                <a:gd name="connsiteY168" fmla="*/ 902922 h 902922"/>
                <a:gd name="connsiteX169" fmla="*/ 1930970 w 11218359"/>
                <a:gd name="connsiteY169" fmla="*/ 902922 h 902922"/>
                <a:gd name="connsiteX170" fmla="*/ 1942409 w 11218359"/>
                <a:gd name="connsiteY170" fmla="*/ 902922 h 902922"/>
                <a:gd name="connsiteX171" fmla="*/ 1953849 w 11218359"/>
                <a:gd name="connsiteY171" fmla="*/ 902922 h 902922"/>
                <a:gd name="connsiteX172" fmla="*/ 1965289 w 11218359"/>
                <a:gd name="connsiteY172" fmla="*/ 902922 h 902922"/>
                <a:gd name="connsiteX173" fmla="*/ 1976728 w 11218359"/>
                <a:gd name="connsiteY173" fmla="*/ 902922 h 902922"/>
                <a:gd name="connsiteX174" fmla="*/ 1988168 w 11218359"/>
                <a:gd name="connsiteY174" fmla="*/ 902922 h 902922"/>
                <a:gd name="connsiteX175" fmla="*/ 1999607 w 11218359"/>
                <a:gd name="connsiteY175" fmla="*/ 902922 h 902922"/>
                <a:gd name="connsiteX176" fmla="*/ 2011047 w 11218359"/>
                <a:gd name="connsiteY176" fmla="*/ 902922 h 902922"/>
                <a:gd name="connsiteX177" fmla="*/ 2022486 w 11218359"/>
                <a:gd name="connsiteY177" fmla="*/ 902922 h 902922"/>
                <a:gd name="connsiteX178" fmla="*/ 2033926 w 11218359"/>
                <a:gd name="connsiteY178" fmla="*/ 902922 h 902922"/>
                <a:gd name="connsiteX179" fmla="*/ 2045365 w 11218359"/>
                <a:gd name="connsiteY179" fmla="*/ 902922 h 902922"/>
                <a:gd name="connsiteX180" fmla="*/ 2056805 w 11218359"/>
                <a:gd name="connsiteY180" fmla="*/ 902922 h 902922"/>
                <a:gd name="connsiteX181" fmla="*/ 2068244 w 11218359"/>
                <a:gd name="connsiteY181" fmla="*/ 902922 h 902922"/>
                <a:gd name="connsiteX182" fmla="*/ 2079684 w 11218359"/>
                <a:gd name="connsiteY182" fmla="*/ 902922 h 902922"/>
                <a:gd name="connsiteX183" fmla="*/ 2091123 w 11218359"/>
                <a:gd name="connsiteY183" fmla="*/ 902922 h 902922"/>
                <a:gd name="connsiteX184" fmla="*/ 2102563 w 11218359"/>
                <a:gd name="connsiteY184" fmla="*/ 902922 h 902922"/>
                <a:gd name="connsiteX185" fmla="*/ 2114002 w 11218359"/>
                <a:gd name="connsiteY185" fmla="*/ 902922 h 902922"/>
                <a:gd name="connsiteX186" fmla="*/ 2125442 w 11218359"/>
                <a:gd name="connsiteY186" fmla="*/ 902922 h 902922"/>
                <a:gd name="connsiteX187" fmla="*/ 2136882 w 11218359"/>
                <a:gd name="connsiteY187" fmla="*/ 902922 h 902922"/>
                <a:gd name="connsiteX188" fmla="*/ 2148321 w 11218359"/>
                <a:gd name="connsiteY188" fmla="*/ 902922 h 902922"/>
                <a:gd name="connsiteX189" fmla="*/ 2159760 w 11218359"/>
                <a:gd name="connsiteY189" fmla="*/ 902922 h 902922"/>
                <a:gd name="connsiteX190" fmla="*/ 2171200 w 11218359"/>
                <a:gd name="connsiteY190" fmla="*/ 902922 h 902922"/>
                <a:gd name="connsiteX191" fmla="*/ 2182640 w 11218359"/>
                <a:gd name="connsiteY191" fmla="*/ 902922 h 902922"/>
                <a:gd name="connsiteX192" fmla="*/ 2194079 w 11218359"/>
                <a:gd name="connsiteY192" fmla="*/ 902922 h 902922"/>
                <a:gd name="connsiteX193" fmla="*/ 2205519 w 11218359"/>
                <a:gd name="connsiteY193" fmla="*/ 902922 h 902922"/>
                <a:gd name="connsiteX194" fmla="*/ 2216958 w 11218359"/>
                <a:gd name="connsiteY194" fmla="*/ 902922 h 902922"/>
                <a:gd name="connsiteX195" fmla="*/ 2228393 w 11218359"/>
                <a:gd name="connsiteY195" fmla="*/ 902922 h 902922"/>
                <a:gd name="connsiteX196" fmla="*/ 2239837 w 11218359"/>
                <a:gd name="connsiteY196" fmla="*/ 902922 h 902922"/>
                <a:gd name="connsiteX197" fmla="*/ 2251272 w 11218359"/>
                <a:gd name="connsiteY197" fmla="*/ 902922 h 902922"/>
                <a:gd name="connsiteX198" fmla="*/ 2262716 w 11218359"/>
                <a:gd name="connsiteY198" fmla="*/ 902922 h 902922"/>
                <a:gd name="connsiteX199" fmla="*/ 2274151 w 11218359"/>
                <a:gd name="connsiteY199" fmla="*/ 902922 h 902922"/>
                <a:gd name="connsiteX200" fmla="*/ 2285591 w 11218359"/>
                <a:gd name="connsiteY200" fmla="*/ 902922 h 902922"/>
                <a:gd name="connsiteX201" fmla="*/ 2297030 w 11218359"/>
                <a:gd name="connsiteY201" fmla="*/ 902922 h 902922"/>
                <a:gd name="connsiteX202" fmla="*/ 2308470 w 11218359"/>
                <a:gd name="connsiteY202" fmla="*/ 902922 h 902922"/>
                <a:gd name="connsiteX203" fmla="*/ 2319909 w 11218359"/>
                <a:gd name="connsiteY203" fmla="*/ 902922 h 902922"/>
                <a:gd name="connsiteX204" fmla="*/ 2331349 w 11218359"/>
                <a:gd name="connsiteY204" fmla="*/ 902922 h 902922"/>
                <a:gd name="connsiteX205" fmla="*/ 2342788 w 11218359"/>
                <a:gd name="connsiteY205" fmla="*/ 902922 h 902922"/>
                <a:gd name="connsiteX206" fmla="*/ 2354228 w 11218359"/>
                <a:gd name="connsiteY206" fmla="*/ 902922 h 902922"/>
                <a:gd name="connsiteX207" fmla="*/ 2365667 w 11218359"/>
                <a:gd name="connsiteY207" fmla="*/ 902922 h 902922"/>
                <a:gd name="connsiteX208" fmla="*/ 2377107 w 11218359"/>
                <a:gd name="connsiteY208" fmla="*/ 902922 h 902922"/>
                <a:gd name="connsiteX209" fmla="*/ 2388546 w 11218359"/>
                <a:gd name="connsiteY209" fmla="*/ 902922 h 902922"/>
                <a:gd name="connsiteX210" fmla="*/ 2399986 w 11218359"/>
                <a:gd name="connsiteY210" fmla="*/ 902922 h 902922"/>
                <a:gd name="connsiteX211" fmla="*/ 2411425 w 11218359"/>
                <a:gd name="connsiteY211" fmla="*/ 902922 h 902922"/>
                <a:gd name="connsiteX212" fmla="*/ 2422865 w 11218359"/>
                <a:gd name="connsiteY212" fmla="*/ 902922 h 902922"/>
                <a:gd name="connsiteX213" fmla="*/ 2434304 w 11218359"/>
                <a:gd name="connsiteY213" fmla="*/ 902922 h 902922"/>
                <a:gd name="connsiteX214" fmla="*/ 2445744 w 11218359"/>
                <a:gd name="connsiteY214" fmla="*/ 902922 h 902922"/>
                <a:gd name="connsiteX215" fmla="*/ 2457184 w 11218359"/>
                <a:gd name="connsiteY215" fmla="*/ 902922 h 902922"/>
                <a:gd name="connsiteX216" fmla="*/ 2468623 w 11218359"/>
                <a:gd name="connsiteY216" fmla="*/ 902922 h 902922"/>
                <a:gd name="connsiteX217" fmla="*/ 2480062 w 11218359"/>
                <a:gd name="connsiteY217" fmla="*/ 902922 h 902922"/>
                <a:gd name="connsiteX218" fmla="*/ 2491502 w 11218359"/>
                <a:gd name="connsiteY218" fmla="*/ 902922 h 902922"/>
                <a:gd name="connsiteX219" fmla="*/ 2502942 w 11218359"/>
                <a:gd name="connsiteY219" fmla="*/ 902922 h 902922"/>
                <a:gd name="connsiteX220" fmla="*/ 2514381 w 11218359"/>
                <a:gd name="connsiteY220" fmla="*/ 902922 h 902922"/>
                <a:gd name="connsiteX221" fmla="*/ 2525821 w 11218359"/>
                <a:gd name="connsiteY221" fmla="*/ 902922 h 902922"/>
                <a:gd name="connsiteX222" fmla="*/ 2537260 w 11218359"/>
                <a:gd name="connsiteY222" fmla="*/ 902922 h 902922"/>
                <a:gd name="connsiteX223" fmla="*/ 2548700 w 11218359"/>
                <a:gd name="connsiteY223" fmla="*/ 902922 h 902922"/>
                <a:gd name="connsiteX224" fmla="*/ 2560139 w 11218359"/>
                <a:gd name="connsiteY224" fmla="*/ 902922 h 902922"/>
                <a:gd name="connsiteX225" fmla="*/ 2571579 w 11218359"/>
                <a:gd name="connsiteY225" fmla="*/ 902922 h 902922"/>
                <a:gd name="connsiteX226" fmla="*/ 2583018 w 11218359"/>
                <a:gd name="connsiteY226" fmla="*/ 902922 h 902922"/>
                <a:gd name="connsiteX227" fmla="*/ 2594458 w 11218359"/>
                <a:gd name="connsiteY227" fmla="*/ 902922 h 902922"/>
                <a:gd name="connsiteX228" fmla="*/ 2605897 w 11218359"/>
                <a:gd name="connsiteY228" fmla="*/ 902922 h 902922"/>
                <a:gd name="connsiteX229" fmla="*/ 2617337 w 11218359"/>
                <a:gd name="connsiteY229" fmla="*/ 902922 h 902922"/>
                <a:gd name="connsiteX230" fmla="*/ 2628776 w 11218359"/>
                <a:gd name="connsiteY230" fmla="*/ 902922 h 902922"/>
                <a:gd name="connsiteX231" fmla="*/ 2640216 w 11218359"/>
                <a:gd name="connsiteY231" fmla="*/ 902922 h 902922"/>
                <a:gd name="connsiteX232" fmla="*/ 2651655 w 11218359"/>
                <a:gd name="connsiteY232" fmla="*/ 902922 h 902922"/>
                <a:gd name="connsiteX233" fmla="*/ 2663095 w 11218359"/>
                <a:gd name="connsiteY233" fmla="*/ 902922 h 902922"/>
                <a:gd name="connsiteX234" fmla="*/ 2674535 w 11218359"/>
                <a:gd name="connsiteY234" fmla="*/ 902922 h 902922"/>
                <a:gd name="connsiteX235" fmla="*/ 2685974 w 11218359"/>
                <a:gd name="connsiteY235" fmla="*/ 902922 h 902922"/>
                <a:gd name="connsiteX236" fmla="*/ 2697413 w 11218359"/>
                <a:gd name="connsiteY236" fmla="*/ 902922 h 902922"/>
                <a:gd name="connsiteX237" fmla="*/ 2708853 w 11218359"/>
                <a:gd name="connsiteY237" fmla="*/ 902922 h 902922"/>
                <a:gd name="connsiteX238" fmla="*/ 2720293 w 11218359"/>
                <a:gd name="connsiteY238" fmla="*/ 902922 h 902922"/>
                <a:gd name="connsiteX239" fmla="*/ 2731727 w 11218359"/>
                <a:gd name="connsiteY239" fmla="*/ 902922 h 902922"/>
                <a:gd name="connsiteX240" fmla="*/ 2743172 w 11218359"/>
                <a:gd name="connsiteY240" fmla="*/ 902922 h 902922"/>
                <a:gd name="connsiteX241" fmla="*/ 2754611 w 11218359"/>
                <a:gd name="connsiteY241" fmla="*/ 902922 h 902922"/>
                <a:gd name="connsiteX242" fmla="*/ 2766046 w 11218359"/>
                <a:gd name="connsiteY242" fmla="*/ 902922 h 902922"/>
                <a:gd name="connsiteX243" fmla="*/ 2777490 w 11218359"/>
                <a:gd name="connsiteY243" fmla="*/ 902922 h 902922"/>
                <a:gd name="connsiteX244" fmla="*/ 2788925 w 11218359"/>
                <a:gd name="connsiteY244" fmla="*/ 902922 h 902922"/>
                <a:gd name="connsiteX245" fmla="*/ 2800364 w 11218359"/>
                <a:gd name="connsiteY245" fmla="*/ 902922 h 902922"/>
                <a:gd name="connsiteX246" fmla="*/ 2811804 w 11218359"/>
                <a:gd name="connsiteY246" fmla="*/ 902922 h 902922"/>
                <a:gd name="connsiteX247" fmla="*/ 2823243 w 11218359"/>
                <a:gd name="connsiteY247" fmla="*/ 902922 h 902922"/>
                <a:gd name="connsiteX248" fmla="*/ 2834683 w 11218359"/>
                <a:gd name="connsiteY248" fmla="*/ 902922 h 902922"/>
                <a:gd name="connsiteX249" fmla="*/ 2846123 w 11218359"/>
                <a:gd name="connsiteY249" fmla="*/ 902922 h 902922"/>
                <a:gd name="connsiteX250" fmla="*/ 2857562 w 11218359"/>
                <a:gd name="connsiteY250" fmla="*/ 902922 h 902922"/>
                <a:gd name="connsiteX251" fmla="*/ 2869001 w 11218359"/>
                <a:gd name="connsiteY251" fmla="*/ 902922 h 902922"/>
                <a:gd name="connsiteX252" fmla="*/ 2880441 w 11218359"/>
                <a:gd name="connsiteY252" fmla="*/ 902922 h 902922"/>
                <a:gd name="connsiteX253" fmla="*/ 2891881 w 11218359"/>
                <a:gd name="connsiteY253" fmla="*/ 902922 h 902922"/>
                <a:gd name="connsiteX254" fmla="*/ 2903320 w 11218359"/>
                <a:gd name="connsiteY254" fmla="*/ 902922 h 902922"/>
                <a:gd name="connsiteX255" fmla="*/ 2914760 w 11218359"/>
                <a:gd name="connsiteY255" fmla="*/ 902922 h 902922"/>
                <a:gd name="connsiteX256" fmla="*/ 2926199 w 11218359"/>
                <a:gd name="connsiteY256" fmla="*/ 902922 h 902922"/>
                <a:gd name="connsiteX257" fmla="*/ 2937639 w 11218359"/>
                <a:gd name="connsiteY257" fmla="*/ 902922 h 902922"/>
                <a:gd name="connsiteX258" fmla="*/ 2949078 w 11218359"/>
                <a:gd name="connsiteY258" fmla="*/ 902922 h 902922"/>
                <a:gd name="connsiteX259" fmla="*/ 2960518 w 11218359"/>
                <a:gd name="connsiteY259" fmla="*/ 902922 h 902922"/>
                <a:gd name="connsiteX260" fmla="*/ 2971957 w 11218359"/>
                <a:gd name="connsiteY260" fmla="*/ 902922 h 902922"/>
                <a:gd name="connsiteX261" fmla="*/ 2983397 w 11218359"/>
                <a:gd name="connsiteY261" fmla="*/ 902922 h 902922"/>
                <a:gd name="connsiteX262" fmla="*/ 2994837 w 11218359"/>
                <a:gd name="connsiteY262" fmla="*/ 902922 h 902922"/>
                <a:gd name="connsiteX263" fmla="*/ 3006276 w 11218359"/>
                <a:gd name="connsiteY263" fmla="*/ 902922 h 902922"/>
                <a:gd name="connsiteX264" fmla="*/ 3017715 w 11218359"/>
                <a:gd name="connsiteY264" fmla="*/ 902922 h 902922"/>
                <a:gd name="connsiteX265" fmla="*/ 3029155 w 11218359"/>
                <a:gd name="connsiteY265" fmla="*/ 902922 h 902922"/>
                <a:gd name="connsiteX266" fmla="*/ 3040594 w 11218359"/>
                <a:gd name="connsiteY266" fmla="*/ 902922 h 902922"/>
                <a:gd name="connsiteX267" fmla="*/ 3052034 w 11218359"/>
                <a:gd name="connsiteY267" fmla="*/ 902922 h 902922"/>
                <a:gd name="connsiteX268" fmla="*/ 3063474 w 11218359"/>
                <a:gd name="connsiteY268" fmla="*/ 902922 h 902922"/>
                <a:gd name="connsiteX269" fmla="*/ 3074913 w 11218359"/>
                <a:gd name="connsiteY269" fmla="*/ 902922 h 902922"/>
                <a:gd name="connsiteX270" fmla="*/ 3086352 w 11218359"/>
                <a:gd name="connsiteY270" fmla="*/ 902922 h 902922"/>
                <a:gd name="connsiteX271" fmla="*/ 3097792 w 11218359"/>
                <a:gd name="connsiteY271" fmla="*/ 902922 h 902922"/>
                <a:gd name="connsiteX272" fmla="*/ 3109232 w 11218359"/>
                <a:gd name="connsiteY272" fmla="*/ 902922 h 902922"/>
                <a:gd name="connsiteX273" fmla="*/ 3120671 w 11218359"/>
                <a:gd name="connsiteY273" fmla="*/ 902922 h 902922"/>
                <a:gd name="connsiteX274" fmla="*/ 3132111 w 11218359"/>
                <a:gd name="connsiteY274" fmla="*/ 902922 h 902922"/>
                <a:gd name="connsiteX275" fmla="*/ 3143550 w 11218359"/>
                <a:gd name="connsiteY275" fmla="*/ 902922 h 902922"/>
                <a:gd name="connsiteX276" fmla="*/ 3154990 w 11218359"/>
                <a:gd name="connsiteY276" fmla="*/ 902922 h 902922"/>
                <a:gd name="connsiteX277" fmla="*/ 3166429 w 11218359"/>
                <a:gd name="connsiteY277" fmla="*/ 902922 h 902922"/>
                <a:gd name="connsiteX278" fmla="*/ 3177869 w 11218359"/>
                <a:gd name="connsiteY278" fmla="*/ 902922 h 902922"/>
                <a:gd name="connsiteX279" fmla="*/ 3189308 w 11218359"/>
                <a:gd name="connsiteY279" fmla="*/ 902922 h 902922"/>
                <a:gd name="connsiteX280" fmla="*/ 3200748 w 11218359"/>
                <a:gd name="connsiteY280" fmla="*/ 757195 h 902922"/>
                <a:gd name="connsiteX281" fmla="*/ 3212187 w 11218359"/>
                <a:gd name="connsiteY281" fmla="*/ 250898 h 902922"/>
                <a:gd name="connsiteX282" fmla="*/ 3223627 w 11218359"/>
                <a:gd name="connsiteY282" fmla="*/ 142727 h 902922"/>
                <a:gd name="connsiteX283" fmla="*/ 3235066 w 11218359"/>
                <a:gd name="connsiteY283" fmla="*/ 0 h 902922"/>
                <a:gd name="connsiteX284" fmla="*/ 3246501 w 11218359"/>
                <a:gd name="connsiteY284" fmla="*/ 890902 h 902922"/>
                <a:gd name="connsiteX285" fmla="*/ 3257945 w 11218359"/>
                <a:gd name="connsiteY285" fmla="*/ 902922 h 902922"/>
                <a:gd name="connsiteX286" fmla="*/ 3269385 w 11218359"/>
                <a:gd name="connsiteY286" fmla="*/ 902922 h 902922"/>
                <a:gd name="connsiteX287" fmla="*/ 3280825 w 11218359"/>
                <a:gd name="connsiteY287" fmla="*/ 902922 h 902922"/>
                <a:gd name="connsiteX288" fmla="*/ 3292264 w 11218359"/>
                <a:gd name="connsiteY288" fmla="*/ 902922 h 902922"/>
                <a:gd name="connsiteX289" fmla="*/ 3303699 w 11218359"/>
                <a:gd name="connsiteY289" fmla="*/ 902922 h 902922"/>
                <a:gd name="connsiteX290" fmla="*/ 3315143 w 11218359"/>
                <a:gd name="connsiteY290" fmla="*/ 902922 h 902922"/>
                <a:gd name="connsiteX291" fmla="*/ 3326578 w 11218359"/>
                <a:gd name="connsiteY291" fmla="*/ 902922 h 902922"/>
                <a:gd name="connsiteX292" fmla="*/ 3338017 w 11218359"/>
                <a:gd name="connsiteY292" fmla="*/ 902922 h 902922"/>
                <a:gd name="connsiteX293" fmla="*/ 3349457 w 11218359"/>
                <a:gd name="connsiteY293" fmla="*/ 902922 h 902922"/>
                <a:gd name="connsiteX294" fmla="*/ 3360896 w 11218359"/>
                <a:gd name="connsiteY294" fmla="*/ 902922 h 902922"/>
                <a:gd name="connsiteX295" fmla="*/ 3372336 w 11218359"/>
                <a:gd name="connsiteY295" fmla="*/ 902922 h 902922"/>
                <a:gd name="connsiteX296" fmla="*/ 3383776 w 11218359"/>
                <a:gd name="connsiteY296" fmla="*/ 902922 h 902922"/>
                <a:gd name="connsiteX297" fmla="*/ 3395215 w 11218359"/>
                <a:gd name="connsiteY297" fmla="*/ 902922 h 902922"/>
                <a:gd name="connsiteX298" fmla="*/ 3406654 w 11218359"/>
                <a:gd name="connsiteY298" fmla="*/ 902922 h 902922"/>
                <a:gd name="connsiteX299" fmla="*/ 3418094 w 11218359"/>
                <a:gd name="connsiteY299" fmla="*/ 902922 h 902922"/>
                <a:gd name="connsiteX300" fmla="*/ 3429534 w 11218359"/>
                <a:gd name="connsiteY300" fmla="*/ 902922 h 902922"/>
                <a:gd name="connsiteX301" fmla="*/ 3440973 w 11218359"/>
                <a:gd name="connsiteY301" fmla="*/ 902922 h 902922"/>
                <a:gd name="connsiteX302" fmla="*/ 3452413 w 11218359"/>
                <a:gd name="connsiteY302" fmla="*/ 902922 h 902922"/>
                <a:gd name="connsiteX303" fmla="*/ 3463852 w 11218359"/>
                <a:gd name="connsiteY303" fmla="*/ 902922 h 902922"/>
                <a:gd name="connsiteX304" fmla="*/ 3475292 w 11218359"/>
                <a:gd name="connsiteY304" fmla="*/ 902922 h 902922"/>
                <a:gd name="connsiteX305" fmla="*/ 3486731 w 11218359"/>
                <a:gd name="connsiteY305" fmla="*/ 902922 h 902922"/>
                <a:gd name="connsiteX306" fmla="*/ 3498171 w 11218359"/>
                <a:gd name="connsiteY306" fmla="*/ 902922 h 902922"/>
                <a:gd name="connsiteX307" fmla="*/ 3509610 w 11218359"/>
                <a:gd name="connsiteY307" fmla="*/ 902922 h 902922"/>
                <a:gd name="connsiteX308" fmla="*/ 3521050 w 11218359"/>
                <a:gd name="connsiteY308" fmla="*/ 902922 h 902922"/>
                <a:gd name="connsiteX309" fmla="*/ 3532489 w 11218359"/>
                <a:gd name="connsiteY309" fmla="*/ 902922 h 902922"/>
                <a:gd name="connsiteX310" fmla="*/ 3543929 w 11218359"/>
                <a:gd name="connsiteY310" fmla="*/ 902922 h 902922"/>
                <a:gd name="connsiteX311" fmla="*/ 3555368 w 11218359"/>
                <a:gd name="connsiteY311" fmla="*/ 902922 h 902922"/>
                <a:gd name="connsiteX312" fmla="*/ 3566808 w 11218359"/>
                <a:gd name="connsiteY312" fmla="*/ 902922 h 902922"/>
                <a:gd name="connsiteX313" fmla="*/ 3578247 w 11218359"/>
                <a:gd name="connsiteY313" fmla="*/ 902922 h 902922"/>
                <a:gd name="connsiteX314" fmla="*/ 3589687 w 11218359"/>
                <a:gd name="connsiteY314" fmla="*/ 902922 h 902922"/>
                <a:gd name="connsiteX315" fmla="*/ 3601127 w 11218359"/>
                <a:gd name="connsiteY315" fmla="*/ 902922 h 902922"/>
                <a:gd name="connsiteX316" fmla="*/ 3612566 w 11218359"/>
                <a:gd name="connsiteY316" fmla="*/ 902922 h 902922"/>
                <a:gd name="connsiteX317" fmla="*/ 3624005 w 11218359"/>
                <a:gd name="connsiteY317" fmla="*/ 902922 h 902922"/>
                <a:gd name="connsiteX318" fmla="*/ 3635445 w 11218359"/>
                <a:gd name="connsiteY318" fmla="*/ 902922 h 902922"/>
                <a:gd name="connsiteX319" fmla="*/ 3646885 w 11218359"/>
                <a:gd name="connsiteY319" fmla="*/ 902922 h 902922"/>
                <a:gd name="connsiteX320" fmla="*/ 3658324 w 11218359"/>
                <a:gd name="connsiteY320" fmla="*/ 902922 h 902922"/>
                <a:gd name="connsiteX321" fmla="*/ 3669764 w 11218359"/>
                <a:gd name="connsiteY321" fmla="*/ 902922 h 902922"/>
                <a:gd name="connsiteX322" fmla="*/ 3681203 w 11218359"/>
                <a:gd name="connsiteY322" fmla="*/ 902922 h 902922"/>
                <a:gd name="connsiteX323" fmla="*/ 3692643 w 11218359"/>
                <a:gd name="connsiteY323" fmla="*/ 902922 h 902922"/>
                <a:gd name="connsiteX324" fmla="*/ 3704082 w 11218359"/>
                <a:gd name="connsiteY324" fmla="*/ 902922 h 902922"/>
                <a:gd name="connsiteX325" fmla="*/ 3715522 w 11218359"/>
                <a:gd name="connsiteY325" fmla="*/ 902922 h 902922"/>
                <a:gd name="connsiteX326" fmla="*/ 3726961 w 11218359"/>
                <a:gd name="connsiteY326" fmla="*/ 902922 h 902922"/>
                <a:gd name="connsiteX327" fmla="*/ 3738401 w 11218359"/>
                <a:gd name="connsiteY327" fmla="*/ 902922 h 902922"/>
                <a:gd name="connsiteX328" fmla="*/ 3749840 w 11218359"/>
                <a:gd name="connsiteY328" fmla="*/ 902922 h 902922"/>
                <a:gd name="connsiteX329" fmla="*/ 3761280 w 11218359"/>
                <a:gd name="connsiteY329" fmla="*/ 902922 h 902922"/>
                <a:gd name="connsiteX330" fmla="*/ 3772719 w 11218359"/>
                <a:gd name="connsiteY330" fmla="*/ 902922 h 902922"/>
                <a:gd name="connsiteX331" fmla="*/ 3784154 w 11218359"/>
                <a:gd name="connsiteY331" fmla="*/ 902922 h 902922"/>
                <a:gd name="connsiteX332" fmla="*/ 3795598 w 11218359"/>
                <a:gd name="connsiteY332" fmla="*/ 902922 h 902922"/>
                <a:gd name="connsiteX333" fmla="*/ 3807033 w 11218359"/>
                <a:gd name="connsiteY333" fmla="*/ 902922 h 902922"/>
                <a:gd name="connsiteX334" fmla="*/ 3818473 w 11218359"/>
                <a:gd name="connsiteY334" fmla="*/ 902922 h 902922"/>
                <a:gd name="connsiteX335" fmla="*/ 3829917 w 11218359"/>
                <a:gd name="connsiteY335" fmla="*/ 902922 h 902922"/>
                <a:gd name="connsiteX336" fmla="*/ 3841352 w 11218359"/>
                <a:gd name="connsiteY336" fmla="*/ 902922 h 902922"/>
                <a:gd name="connsiteX337" fmla="*/ 3852791 w 11218359"/>
                <a:gd name="connsiteY337" fmla="*/ 902922 h 902922"/>
                <a:gd name="connsiteX338" fmla="*/ 3864231 w 11218359"/>
                <a:gd name="connsiteY338" fmla="*/ 902922 h 902922"/>
                <a:gd name="connsiteX339" fmla="*/ 3875670 w 11218359"/>
                <a:gd name="connsiteY339" fmla="*/ 902922 h 902922"/>
                <a:gd name="connsiteX340" fmla="*/ 3887110 w 11218359"/>
                <a:gd name="connsiteY340" fmla="*/ 902922 h 902922"/>
                <a:gd name="connsiteX341" fmla="*/ 3898549 w 11218359"/>
                <a:gd name="connsiteY341" fmla="*/ 902922 h 902922"/>
                <a:gd name="connsiteX342" fmla="*/ 3909989 w 11218359"/>
                <a:gd name="connsiteY342" fmla="*/ 902922 h 902922"/>
                <a:gd name="connsiteX343" fmla="*/ 3921447 w 11218359"/>
                <a:gd name="connsiteY343" fmla="*/ 902922 h 902922"/>
                <a:gd name="connsiteX344" fmla="*/ 3932878 w 11218359"/>
                <a:gd name="connsiteY344" fmla="*/ 902922 h 902922"/>
                <a:gd name="connsiteX345" fmla="*/ 3944307 w 11218359"/>
                <a:gd name="connsiteY345" fmla="*/ 902922 h 902922"/>
                <a:gd name="connsiteX346" fmla="*/ 3955737 w 11218359"/>
                <a:gd name="connsiteY346" fmla="*/ 902922 h 902922"/>
                <a:gd name="connsiteX347" fmla="*/ 3967167 w 11218359"/>
                <a:gd name="connsiteY347" fmla="*/ 902922 h 902922"/>
                <a:gd name="connsiteX348" fmla="*/ 3978645 w 11218359"/>
                <a:gd name="connsiteY348" fmla="*/ 902922 h 902922"/>
                <a:gd name="connsiteX349" fmla="*/ 3990075 w 11218359"/>
                <a:gd name="connsiteY349" fmla="*/ 902922 h 902922"/>
                <a:gd name="connsiteX350" fmla="*/ 4001505 w 11218359"/>
                <a:gd name="connsiteY350" fmla="*/ 902922 h 902922"/>
                <a:gd name="connsiteX351" fmla="*/ 4012935 w 11218359"/>
                <a:gd name="connsiteY351" fmla="*/ 902922 h 902922"/>
                <a:gd name="connsiteX352" fmla="*/ 4024365 w 11218359"/>
                <a:gd name="connsiteY352" fmla="*/ 902922 h 902922"/>
                <a:gd name="connsiteX353" fmla="*/ 4035843 w 11218359"/>
                <a:gd name="connsiteY353" fmla="*/ 902922 h 902922"/>
                <a:gd name="connsiteX354" fmla="*/ 4047273 w 11218359"/>
                <a:gd name="connsiteY354" fmla="*/ 902922 h 902922"/>
                <a:gd name="connsiteX355" fmla="*/ 4058702 w 11218359"/>
                <a:gd name="connsiteY355" fmla="*/ 902922 h 902922"/>
                <a:gd name="connsiteX356" fmla="*/ 4070133 w 11218359"/>
                <a:gd name="connsiteY356" fmla="*/ 902922 h 902922"/>
                <a:gd name="connsiteX357" fmla="*/ 4081563 w 11218359"/>
                <a:gd name="connsiteY357" fmla="*/ 902922 h 902922"/>
                <a:gd name="connsiteX358" fmla="*/ 4093040 w 11218359"/>
                <a:gd name="connsiteY358" fmla="*/ 902922 h 902922"/>
                <a:gd name="connsiteX359" fmla="*/ 4104471 w 11218359"/>
                <a:gd name="connsiteY359" fmla="*/ 902922 h 902922"/>
                <a:gd name="connsiteX360" fmla="*/ 4115900 w 11218359"/>
                <a:gd name="connsiteY360" fmla="*/ 902922 h 902922"/>
                <a:gd name="connsiteX361" fmla="*/ 4127330 w 11218359"/>
                <a:gd name="connsiteY361" fmla="*/ 902922 h 902922"/>
                <a:gd name="connsiteX362" fmla="*/ 4138760 w 11218359"/>
                <a:gd name="connsiteY362" fmla="*/ 902922 h 902922"/>
                <a:gd name="connsiteX363" fmla="*/ 4150238 w 11218359"/>
                <a:gd name="connsiteY363" fmla="*/ 902922 h 902922"/>
                <a:gd name="connsiteX364" fmla="*/ 4161668 w 11218359"/>
                <a:gd name="connsiteY364" fmla="*/ 902922 h 902922"/>
                <a:gd name="connsiteX365" fmla="*/ 4173098 w 11218359"/>
                <a:gd name="connsiteY365" fmla="*/ 902922 h 902922"/>
                <a:gd name="connsiteX366" fmla="*/ 4184528 w 11218359"/>
                <a:gd name="connsiteY366" fmla="*/ 902922 h 902922"/>
                <a:gd name="connsiteX367" fmla="*/ 4195958 w 11218359"/>
                <a:gd name="connsiteY367" fmla="*/ 902922 h 902922"/>
                <a:gd name="connsiteX368" fmla="*/ 4207436 w 11218359"/>
                <a:gd name="connsiteY368" fmla="*/ 902922 h 902922"/>
                <a:gd name="connsiteX369" fmla="*/ 4218865 w 11218359"/>
                <a:gd name="connsiteY369" fmla="*/ 902922 h 902922"/>
                <a:gd name="connsiteX370" fmla="*/ 4230296 w 11218359"/>
                <a:gd name="connsiteY370" fmla="*/ 902922 h 902922"/>
                <a:gd name="connsiteX371" fmla="*/ 4241726 w 11218359"/>
                <a:gd name="connsiteY371" fmla="*/ 902922 h 902922"/>
                <a:gd name="connsiteX372" fmla="*/ 4253156 w 11218359"/>
                <a:gd name="connsiteY372" fmla="*/ 902922 h 902922"/>
                <a:gd name="connsiteX373" fmla="*/ 4264634 w 11218359"/>
                <a:gd name="connsiteY373" fmla="*/ 902922 h 902922"/>
                <a:gd name="connsiteX374" fmla="*/ 4276063 w 11218359"/>
                <a:gd name="connsiteY374" fmla="*/ 902922 h 902922"/>
                <a:gd name="connsiteX375" fmla="*/ 4287493 w 11218359"/>
                <a:gd name="connsiteY375" fmla="*/ 902922 h 902922"/>
                <a:gd name="connsiteX376" fmla="*/ 4298923 w 11218359"/>
                <a:gd name="connsiteY376" fmla="*/ 902922 h 902922"/>
                <a:gd name="connsiteX377" fmla="*/ 4310353 w 11218359"/>
                <a:gd name="connsiteY377" fmla="*/ 902922 h 902922"/>
                <a:gd name="connsiteX378" fmla="*/ 4321831 w 11218359"/>
                <a:gd name="connsiteY378" fmla="*/ 902922 h 902922"/>
                <a:gd name="connsiteX379" fmla="*/ 4333261 w 11218359"/>
                <a:gd name="connsiteY379" fmla="*/ 902922 h 902922"/>
                <a:gd name="connsiteX380" fmla="*/ 4344691 w 11218359"/>
                <a:gd name="connsiteY380" fmla="*/ 902922 h 902922"/>
                <a:gd name="connsiteX381" fmla="*/ 4356121 w 11218359"/>
                <a:gd name="connsiteY381" fmla="*/ 902922 h 902922"/>
                <a:gd name="connsiteX382" fmla="*/ 4367551 w 11218359"/>
                <a:gd name="connsiteY382" fmla="*/ 902922 h 902922"/>
                <a:gd name="connsiteX383" fmla="*/ 4379028 w 11218359"/>
                <a:gd name="connsiteY383" fmla="*/ 902922 h 902922"/>
                <a:gd name="connsiteX384" fmla="*/ 4390458 w 11218359"/>
                <a:gd name="connsiteY384" fmla="*/ 902922 h 902922"/>
                <a:gd name="connsiteX385" fmla="*/ 4401889 w 11218359"/>
                <a:gd name="connsiteY385" fmla="*/ 902922 h 902922"/>
                <a:gd name="connsiteX386" fmla="*/ 4413319 w 11218359"/>
                <a:gd name="connsiteY386" fmla="*/ 902922 h 902922"/>
                <a:gd name="connsiteX387" fmla="*/ 4424749 w 11218359"/>
                <a:gd name="connsiteY387" fmla="*/ 902922 h 902922"/>
                <a:gd name="connsiteX388" fmla="*/ 4436226 w 11218359"/>
                <a:gd name="connsiteY388" fmla="*/ 902922 h 902922"/>
                <a:gd name="connsiteX389" fmla="*/ 4447656 w 11218359"/>
                <a:gd name="connsiteY389" fmla="*/ 902922 h 902922"/>
                <a:gd name="connsiteX390" fmla="*/ 4459086 w 11218359"/>
                <a:gd name="connsiteY390" fmla="*/ 902922 h 902922"/>
                <a:gd name="connsiteX391" fmla="*/ 4470516 w 11218359"/>
                <a:gd name="connsiteY391" fmla="*/ 902922 h 902922"/>
                <a:gd name="connsiteX392" fmla="*/ 4481946 w 11218359"/>
                <a:gd name="connsiteY392" fmla="*/ 902922 h 902922"/>
                <a:gd name="connsiteX393" fmla="*/ 4493424 w 11218359"/>
                <a:gd name="connsiteY393" fmla="*/ 902922 h 902922"/>
                <a:gd name="connsiteX394" fmla="*/ 4504854 w 11218359"/>
                <a:gd name="connsiteY394" fmla="*/ 902922 h 902922"/>
                <a:gd name="connsiteX395" fmla="*/ 4516284 w 11218359"/>
                <a:gd name="connsiteY395" fmla="*/ 902922 h 902922"/>
                <a:gd name="connsiteX396" fmla="*/ 4527714 w 11218359"/>
                <a:gd name="connsiteY396" fmla="*/ 902922 h 902922"/>
                <a:gd name="connsiteX397" fmla="*/ 4539144 w 11218359"/>
                <a:gd name="connsiteY397" fmla="*/ 902922 h 902922"/>
                <a:gd name="connsiteX398" fmla="*/ 4550621 w 11218359"/>
                <a:gd name="connsiteY398" fmla="*/ 902922 h 902922"/>
                <a:gd name="connsiteX399" fmla="*/ 4562051 w 11218359"/>
                <a:gd name="connsiteY399" fmla="*/ 902922 h 902922"/>
                <a:gd name="connsiteX400" fmla="*/ 4573482 w 11218359"/>
                <a:gd name="connsiteY400" fmla="*/ 902922 h 902922"/>
                <a:gd name="connsiteX401" fmla="*/ 4584912 w 11218359"/>
                <a:gd name="connsiteY401" fmla="*/ 902922 h 902922"/>
                <a:gd name="connsiteX402" fmla="*/ 4596341 w 11218359"/>
                <a:gd name="connsiteY402" fmla="*/ 902922 h 902922"/>
                <a:gd name="connsiteX403" fmla="*/ 4607771 w 11218359"/>
                <a:gd name="connsiteY403" fmla="*/ 902922 h 902922"/>
                <a:gd name="connsiteX404" fmla="*/ 4619249 w 11218359"/>
                <a:gd name="connsiteY404" fmla="*/ 902922 h 902922"/>
                <a:gd name="connsiteX405" fmla="*/ 4630679 w 11218359"/>
                <a:gd name="connsiteY405" fmla="*/ 902922 h 902922"/>
                <a:gd name="connsiteX406" fmla="*/ 4642109 w 11218359"/>
                <a:gd name="connsiteY406" fmla="*/ 902922 h 902922"/>
                <a:gd name="connsiteX407" fmla="*/ 4653539 w 11218359"/>
                <a:gd name="connsiteY407" fmla="*/ 902922 h 902922"/>
                <a:gd name="connsiteX408" fmla="*/ 4664969 w 11218359"/>
                <a:gd name="connsiteY408" fmla="*/ 902922 h 902922"/>
                <a:gd name="connsiteX409" fmla="*/ 4676447 w 11218359"/>
                <a:gd name="connsiteY409" fmla="*/ 902922 h 902922"/>
                <a:gd name="connsiteX410" fmla="*/ 4687877 w 11218359"/>
                <a:gd name="connsiteY410" fmla="*/ 902922 h 902922"/>
                <a:gd name="connsiteX411" fmla="*/ 4699306 w 11218359"/>
                <a:gd name="connsiteY411" fmla="*/ 902922 h 902922"/>
                <a:gd name="connsiteX412" fmla="*/ 4710737 w 11218359"/>
                <a:gd name="connsiteY412" fmla="*/ 902922 h 902922"/>
                <a:gd name="connsiteX413" fmla="*/ 4722167 w 11218359"/>
                <a:gd name="connsiteY413" fmla="*/ 902922 h 902922"/>
                <a:gd name="connsiteX414" fmla="*/ 4733644 w 11218359"/>
                <a:gd name="connsiteY414" fmla="*/ 902922 h 902922"/>
                <a:gd name="connsiteX415" fmla="*/ 4745075 w 11218359"/>
                <a:gd name="connsiteY415" fmla="*/ 902922 h 902922"/>
                <a:gd name="connsiteX416" fmla="*/ 4756504 w 11218359"/>
                <a:gd name="connsiteY416" fmla="*/ 902922 h 902922"/>
                <a:gd name="connsiteX417" fmla="*/ 4767934 w 11218359"/>
                <a:gd name="connsiteY417" fmla="*/ 902922 h 902922"/>
                <a:gd name="connsiteX418" fmla="*/ 4779364 w 11218359"/>
                <a:gd name="connsiteY418" fmla="*/ 902922 h 902922"/>
                <a:gd name="connsiteX419" fmla="*/ 4790842 w 11218359"/>
                <a:gd name="connsiteY419" fmla="*/ 902922 h 902922"/>
                <a:gd name="connsiteX420" fmla="*/ 4802272 w 11218359"/>
                <a:gd name="connsiteY420" fmla="*/ 902922 h 902922"/>
                <a:gd name="connsiteX421" fmla="*/ 4813702 w 11218359"/>
                <a:gd name="connsiteY421" fmla="*/ 902922 h 902922"/>
                <a:gd name="connsiteX422" fmla="*/ 4825132 w 11218359"/>
                <a:gd name="connsiteY422" fmla="*/ 902922 h 902922"/>
                <a:gd name="connsiteX423" fmla="*/ 4836562 w 11218359"/>
                <a:gd name="connsiteY423" fmla="*/ 902922 h 902922"/>
                <a:gd name="connsiteX424" fmla="*/ 4848040 w 11218359"/>
                <a:gd name="connsiteY424" fmla="*/ 902922 h 902922"/>
                <a:gd name="connsiteX425" fmla="*/ 4859469 w 11218359"/>
                <a:gd name="connsiteY425" fmla="*/ 902922 h 902922"/>
                <a:gd name="connsiteX426" fmla="*/ 4870899 w 11218359"/>
                <a:gd name="connsiteY426" fmla="*/ 902922 h 902922"/>
                <a:gd name="connsiteX427" fmla="*/ 4882330 w 11218359"/>
                <a:gd name="connsiteY427" fmla="*/ 902922 h 902922"/>
                <a:gd name="connsiteX428" fmla="*/ 4893760 w 11218359"/>
                <a:gd name="connsiteY428" fmla="*/ 902922 h 902922"/>
                <a:gd name="connsiteX429" fmla="*/ 4905237 w 11218359"/>
                <a:gd name="connsiteY429" fmla="*/ 902922 h 902922"/>
                <a:gd name="connsiteX430" fmla="*/ 4916667 w 11218359"/>
                <a:gd name="connsiteY430" fmla="*/ 902922 h 902922"/>
                <a:gd name="connsiteX431" fmla="*/ 4928097 w 11218359"/>
                <a:gd name="connsiteY431" fmla="*/ 902922 h 902922"/>
                <a:gd name="connsiteX432" fmla="*/ 4939527 w 11218359"/>
                <a:gd name="connsiteY432" fmla="*/ 902922 h 902922"/>
                <a:gd name="connsiteX433" fmla="*/ 4950957 w 11218359"/>
                <a:gd name="connsiteY433" fmla="*/ 902922 h 902922"/>
                <a:gd name="connsiteX434" fmla="*/ 4962435 w 11218359"/>
                <a:gd name="connsiteY434" fmla="*/ 902922 h 902922"/>
                <a:gd name="connsiteX435" fmla="*/ 4973865 w 11218359"/>
                <a:gd name="connsiteY435" fmla="*/ 902922 h 902922"/>
                <a:gd name="connsiteX436" fmla="*/ 4985295 w 11218359"/>
                <a:gd name="connsiteY436" fmla="*/ 902922 h 902922"/>
                <a:gd name="connsiteX437" fmla="*/ 4996725 w 11218359"/>
                <a:gd name="connsiteY437" fmla="*/ 902922 h 902922"/>
                <a:gd name="connsiteX438" fmla="*/ 5008155 w 11218359"/>
                <a:gd name="connsiteY438" fmla="*/ 902922 h 902922"/>
                <a:gd name="connsiteX439" fmla="*/ 5019632 w 11218359"/>
                <a:gd name="connsiteY439" fmla="*/ 902922 h 902922"/>
                <a:gd name="connsiteX440" fmla="*/ 5031062 w 11218359"/>
                <a:gd name="connsiteY440" fmla="*/ 902922 h 902922"/>
                <a:gd name="connsiteX441" fmla="*/ 5042492 w 11218359"/>
                <a:gd name="connsiteY441" fmla="*/ 902922 h 902922"/>
                <a:gd name="connsiteX442" fmla="*/ 5053923 w 11218359"/>
                <a:gd name="connsiteY442" fmla="*/ 902922 h 902922"/>
                <a:gd name="connsiteX443" fmla="*/ 5065353 w 11218359"/>
                <a:gd name="connsiteY443" fmla="*/ 902922 h 902922"/>
                <a:gd name="connsiteX444" fmla="*/ 5076830 w 11218359"/>
                <a:gd name="connsiteY444" fmla="*/ 902922 h 902922"/>
                <a:gd name="connsiteX445" fmla="*/ 5088260 w 11218359"/>
                <a:gd name="connsiteY445" fmla="*/ 902922 h 902922"/>
                <a:gd name="connsiteX446" fmla="*/ 5099690 w 11218359"/>
                <a:gd name="connsiteY446" fmla="*/ 902922 h 902922"/>
                <a:gd name="connsiteX447" fmla="*/ 5111120 w 11218359"/>
                <a:gd name="connsiteY447" fmla="*/ 902922 h 902922"/>
                <a:gd name="connsiteX448" fmla="*/ 5122550 w 11218359"/>
                <a:gd name="connsiteY448" fmla="*/ 902922 h 902922"/>
                <a:gd name="connsiteX449" fmla="*/ 5134028 w 11218359"/>
                <a:gd name="connsiteY449" fmla="*/ 902922 h 902922"/>
                <a:gd name="connsiteX450" fmla="*/ 5145458 w 11218359"/>
                <a:gd name="connsiteY450" fmla="*/ 902922 h 902922"/>
                <a:gd name="connsiteX451" fmla="*/ 5156888 w 11218359"/>
                <a:gd name="connsiteY451" fmla="*/ 902922 h 902922"/>
                <a:gd name="connsiteX452" fmla="*/ 5168318 w 11218359"/>
                <a:gd name="connsiteY452" fmla="*/ 902922 h 902922"/>
                <a:gd name="connsiteX453" fmla="*/ 5179747 w 11218359"/>
                <a:gd name="connsiteY453" fmla="*/ 902922 h 902922"/>
                <a:gd name="connsiteX454" fmla="*/ 5191225 w 11218359"/>
                <a:gd name="connsiteY454" fmla="*/ 902922 h 902922"/>
                <a:gd name="connsiteX455" fmla="*/ 5202655 w 11218359"/>
                <a:gd name="connsiteY455" fmla="*/ 902922 h 902922"/>
                <a:gd name="connsiteX456" fmla="*/ 5214085 w 11218359"/>
                <a:gd name="connsiteY456" fmla="*/ 902922 h 902922"/>
                <a:gd name="connsiteX457" fmla="*/ 5225515 w 11218359"/>
                <a:gd name="connsiteY457" fmla="*/ 902922 h 902922"/>
                <a:gd name="connsiteX458" fmla="*/ 5236945 w 11218359"/>
                <a:gd name="connsiteY458" fmla="*/ 902922 h 902922"/>
                <a:gd name="connsiteX459" fmla="*/ 5248423 w 11218359"/>
                <a:gd name="connsiteY459" fmla="*/ 902922 h 902922"/>
                <a:gd name="connsiteX460" fmla="*/ 5259853 w 11218359"/>
                <a:gd name="connsiteY460" fmla="*/ 902922 h 902922"/>
                <a:gd name="connsiteX461" fmla="*/ 5271283 w 11218359"/>
                <a:gd name="connsiteY461" fmla="*/ 902922 h 902922"/>
                <a:gd name="connsiteX462" fmla="*/ 5282713 w 11218359"/>
                <a:gd name="connsiteY462" fmla="*/ 902922 h 902922"/>
                <a:gd name="connsiteX463" fmla="*/ 5294143 w 11218359"/>
                <a:gd name="connsiteY463" fmla="*/ 902922 h 902922"/>
                <a:gd name="connsiteX464" fmla="*/ 5305621 w 11218359"/>
                <a:gd name="connsiteY464" fmla="*/ 902922 h 902922"/>
                <a:gd name="connsiteX465" fmla="*/ 5317051 w 11218359"/>
                <a:gd name="connsiteY465" fmla="*/ 902922 h 902922"/>
                <a:gd name="connsiteX466" fmla="*/ 5328481 w 11218359"/>
                <a:gd name="connsiteY466" fmla="*/ 902922 h 902922"/>
                <a:gd name="connsiteX467" fmla="*/ 5339910 w 11218359"/>
                <a:gd name="connsiteY467" fmla="*/ 902922 h 902922"/>
                <a:gd name="connsiteX468" fmla="*/ 5351340 w 11218359"/>
                <a:gd name="connsiteY468" fmla="*/ 902922 h 902922"/>
                <a:gd name="connsiteX469" fmla="*/ 5362818 w 11218359"/>
                <a:gd name="connsiteY469" fmla="*/ 902922 h 902922"/>
                <a:gd name="connsiteX470" fmla="*/ 5374248 w 11218359"/>
                <a:gd name="connsiteY470" fmla="*/ 902922 h 902922"/>
                <a:gd name="connsiteX471" fmla="*/ 5385678 w 11218359"/>
                <a:gd name="connsiteY471" fmla="*/ 902922 h 902922"/>
                <a:gd name="connsiteX472" fmla="*/ 5397108 w 11218359"/>
                <a:gd name="connsiteY472" fmla="*/ 901422 h 902922"/>
                <a:gd name="connsiteX473" fmla="*/ 5408538 w 11218359"/>
                <a:gd name="connsiteY473" fmla="*/ 902922 h 902922"/>
                <a:gd name="connsiteX474" fmla="*/ 5420016 w 11218359"/>
                <a:gd name="connsiteY474" fmla="*/ 902922 h 902922"/>
                <a:gd name="connsiteX475" fmla="*/ 5431446 w 11218359"/>
                <a:gd name="connsiteY475" fmla="*/ 902922 h 902922"/>
                <a:gd name="connsiteX476" fmla="*/ 5442876 w 11218359"/>
                <a:gd name="connsiteY476" fmla="*/ 902922 h 902922"/>
                <a:gd name="connsiteX477" fmla="*/ 5454306 w 11218359"/>
                <a:gd name="connsiteY477" fmla="*/ 902922 h 902922"/>
                <a:gd name="connsiteX478" fmla="*/ 5465736 w 11218359"/>
                <a:gd name="connsiteY478" fmla="*/ 902922 h 902922"/>
                <a:gd name="connsiteX479" fmla="*/ 5477214 w 11218359"/>
                <a:gd name="connsiteY479" fmla="*/ 902922 h 902922"/>
                <a:gd name="connsiteX480" fmla="*/ 5488643 w 11218359"/>
                <a:gd name="connsiteY480" fmla="*/ 902922 h 902922"/>
                <a:gd name="connsiteX481" fmla="*/ 5500073 w 11218359"/>
                <a:gd name="connsiteY481" fmla="*/ 902922 h 902922"/>
                <a:gd name="connsiteX482" fmla="*/ 5511503 w 11218359"/>
                <a:gd name="connsiteY482" fmla="*/ 902922 h 902922"/>
                <a:gd name="connsiteX483" fmla="*/ 5522933 w 11218359"/>
                <a:gd name="connsiteY483" fmla="*/ 902922 h 902922"/>
                <a:gd name="connsiteX484" fmla="*/ 5534411 w 11218359"/>
                <a:gd name="connsiteY484" fmla="*/ 902922 h 902922"/>
                <a:gd name="connsiteX485" fmla="*/ 5545841 w 11218359"/>
                <a:gd name="connsiteY485" fmla="*/ 902922 h 902922"/>
                <a:gd name="connsiteX486" fmla="*/ 5557271 w 11218359"/>
                <a:gd name="connsiteY486" fmla="*/ 902922 h 902922"/>
                <a:gd name="connsiteX487" fmla="*/ 5568701 w 11218359"/>
                <a:gd name="connsiteY487" fmla="*/ 902922 h 902922"/>
                <a:gd name="connsiteX488" fmla="*/ 5580131 w 11218359"/>
                <a:gd name="connsiteY488" fmla="*/ 902922 h 902922"/>
                <a:gd name="connsiteX489" fmla="*/ 5591609 w 11218359"/>
                <a:gd name="connsiteY489" fmla="*/ 902922 h 902922"/>
                <a:gd name="connsiteX490" fmla="*/ 5603038 w 11218359"/>
                <a:gd name="connsiteY490" fmla="*/ 902922 h 902922"/>
                <a:gd name="connsiteX491" fmla="*/ 5614469 w 11218359"/>
                <a:gd name="connsiteY491" fmla="*/ 902922 h 902922"/>
                <a:gd name="connsiteX492" fmla="*/ 5625899 w 11218359"/>
                <a:gd name="connsiteY492" fmla="*/ 902922 h 902922"/>
                <a:gd name="connsiteX493" fmla="*/ 5637329 w 11218359"/>
                <a:gd name="connsiteY493" fmla="*/ 902922 h 902922"/>
                <a:gd name="connsiteX494" fmla="*/ 5648759 w 11218359"/>
                <a:gd name="connsiteY494" fmla="*/ 902922 h 902922"/>
                <a:gd name="connsiteX495" fmla="*/ 5660236 w 11218359"/>
                <a:gd name="connsiteY495" fmla="*/ 902922 h 902922"/>
                <a:gd name="connsiteX496" fmla="*/ 5671666 w 11218359"/>
                <a:gd name="connsiteY496" fmla="*/ 902922 h 902922"/>
                <a:gd name="connsiteX497" fmla="*/ 5683096 w 11218359"/>
                <a:gd name="connsiteY497" fmla="*/ 902922 h 902922"/>
                <a:gd name="connsiteX498" fmla="*/ 5694526 w 11218359"/>
                <a:gd name="connsiteY498" fmla="*/ 902922 h 902922"/>
                <a:gd name="connsiteX499" fmla="*/ 5705956 w 11218359"/>
                <a:gd name="connsiteY499" fmla="*/ 902922 h 902922"/>
                <a:gd name="connsiteX500" fmla="*/ 5717434 w 11218359"/>
                <a:gd name="connsiteY500" fmla="*/ 902922 h 902922"/>
                <a:gd name="connsiteX501" fmla="*/ 5728864 w 11218359"/>
                <a:gd name="connsiteY501" fmla="*/ 902922 h 902922"/>
                <a:gd name="connsiteX502" fmla="*/ 5740294 w 11218359"/>
                <a:gd name="connsiteY502" fmla="*/ 902922 h 902922"/>
                <a:gd name="connsiteX503" fmla="*/ 5751724 w 11218359"/>
                <a:gd name="connsiteY503" fmla="*/ 902922 h 902922"/>
                <a:gd name="connsiteX504" fmla="*/ 5763154 w 11218359"/>
                <a:gd name="connsiteY504" fmla="*/ 902922 h 902922"/>
                <a:gd name="connsiteX505" fmla="*/ 5774631 w 11218359"/>
                <a:gd name="connsiteY505" fmla="*/ 902922 h 902922"/>
                <a:gd name="connsiteX506" fmla="*/ 5786062 w 11218359"/>
                <a:gd name="connsiteY506" fmla="*/ 902922 h 902922"/>
                <a:gd name="connsiteX507" fmla="*/ 5797492 w 11218359"/>
                <a:gd name="connsiteY507" fmla="*/ 902922 h 902922"/>
                <a:gd name="connsiteX508" fmla="*/ 5808921 w 11218359"/>
                <a:gd name="connsiteY508" fmla="*/ 902922 h 902922"/>
                <a:gd name="connsiteX509" fmla="*/ 5820351 w 11218359"/>
                <a:gd name="connsiteY509" fmla="*/ 902922 h 902922"/>
                <a:gd name="connsiteX510" fmla="*/ 5831829 w 11218359"/>
                <a:gd name="connsiteY510" fmla="*/ 902922 h 902922"/>
                <a:gd name="connsiteX511" fmla="*/ 5843259 w 11218359"/>
                <a:gd name="connsiteY511" fmla="*/ 902922 h 902922"/>
                <a:gd name="connsiteX512" fmla="*/ 5854689 w 11218359"/>
                <a:gd name="connsiteY512" fmla="*/ 902922 h 902922"/>
                <a:gd name="connsiteX513" fmla="*/ 5866119 w 11218359"/>
                <a:gd name="connsiteY513" fmla="*/ 902922 h 902922"/>
                <a:gd name="connsiteX514" fmla="*/ 5877549 w 11218359"/>
                <a:gd name="connsiteY514" fmla="*/ 902922 h 902922"/>
                <a:gd name="connsiteX515" fmla="*/ 5889027 w 11218359"/>
                <a:gd name="connsiteY515" fmla="*/ 902922 h 902922"/>
                <a:gd name="connsiteX516" fmla="*/ 5900457 w 11218359"/>
                <a:gd name="connsiteY516" fmla="*/ 902922 h 902922"/>
                <a:gd name="connsiteX517" fmla="*/ 5911887 w 11218359"/>
                <a:gd name="connsiteY517" fmla="*/ 902922 h 902922"/>
                <a:gd name="connsiteX518" fmla="*/ 5923317 w 11218359"/>
                <a:gd name="connsiteY518" fmla="*/ 902922 h 902922"/>
                <a:gd name="connsiteX519" fmla="*/ 5934747 w 11218359"/>
                <a:gd name="connsiteY519" fmla="*/ 902922 h 902922"/>
                <a:gd name="connsiteX520" fmla="*/ 5946225 w 11218359"/>
                <a:gd name="connsiteY520" fmla="*/ 902922 h 902922"/>
                <a:gd name="connsiteX521" fmla="*/ 5957655 w 11218359"/>
                <a:gd name="connsiteY521" fmla="*/ 902922 h 902922"/>
                <a:gd name="connsiteX522" fmla="*/ 5969084 w 11218359"/>
                <a:gd name="connsiteY522" fmla="*/ 902922 h 902922"/>
                <a:gd name="connsiteX523" fmla="*/ 5980514 w 11218359"/>
                <a:gd name="connsiteY523" fmla="*/ 902922 h 902922"/>
                <a:gd name="connsiteX524" fmla="*/ 5991944 w 11218359"/>
                <a:gd name="connsiteY524" fmla="*/ 902922 h 902922"/>
                <a:gd name="connsiteX525" fmla="*/ 6003422 w 11218359"/>
                <a:gd name="connsiteY525" fmla="*/ 902922 h 902922"/>
                <a:gd name="connsiteX526" fmla="*/ 6014852 w 11218359"/>
                <a:gd name="connsiteY526" fmla="*/ 902922 h 902922"/>
                <a:gd name="connsiteX527" fmla="*/ 6026282 w 11218359"/>
                <a:gd name="connsiteY527" fmla="*/ 902922 h 902922"/>
                <a:gd name="connsiteX528" fmla="*/ 6037712 w 11218359"/>
                <a:gd name="connsiteY528" fmla="*/ 902922 h 902922"/>
                <a:gd name="connsiteX529" fmla="*/ 6049142 w 11218359"/>
                <a:gd name="connsiteY529" fmla="*/ 902922 h 902922"/>
                <a:gd name="connsiteX530" fmla="*/ 6060620 w 11218359"/>
                <a:gd name="connsiteY530" fmla="*/ 902922 h 902922"/>
                <a:gd name="connsiteX531" fmla="*/ 6072049 w 11218359"/>
                <a:gd name="connsiteY531" fmla="*/ 902922 h 902922"/>
                <a:gd name="connsiteX532" fmla="*/ 6083480 w 11218359"/>
                <a:gd name="connsiteY532" fmla="*/ 902922 h 902922"/>
                <a:gd name="connsiteX533" fmla="*/ 6094910 w 11218359"/>
                <a:gd name="connsiteY533" fmla="*/ 902922 h 902922"/>
                <a:gd name="connsiteX534" fmla="*/ 6106340 w 11218359"/>
                <a:gd name="connsiteY534" fmla="*/ 902922 h 902922"/>
                <a:gd name="connsiteX535" fmla="*/ 6117818 w 11218359"/>
                <a:gd name="connsiteY535" fmla="*/ 902922 h 902922"/>
                <a:gd name="connsiteX536" fmla="*/ 6129247 w 11218359"/>
                <a:gd name="connsiteY536" fmla="*/ 902922 h 902922"/>
                <a:gd name="connsiteX537" fmla="*/ 6140677 w 11218359"/>
                <a:gd name="connsiteY537" fmla="*/ 902922 h 902922"/>
                <a:gd name="connsiteX538" fmla="*/ 6152107 w 11218359"/>
                <a:gd name="connsiteY538" fmla="*/ 902922 h 902922"/>
                <a:gd name="connsiteX539" fmla="*/ 6163537 w 11218359"/>
                <a:gd name="connsiteY539" fmla="*/ 902922 h 902922"/>
                <a:gd name="connsiteX540" fmla="*/ 6175015 w 11218359"/>
                <a:gd name="connsiteY540" fmla="*/ 902922 h 902922"/>
                <a:gd name="connsiteX541" fmla="*/ 6186445 w 11218359"/>
                <a:gd name="connsiteY541" fmla="*/ 902922 h 902922"/>
                <a:gd name="connsiteX542" fmla="*/ 6197875 w 11218359"/>
                <a:gd name="connsiteY542" fmla="*/ 902922 h 902922"/>
                <a:gd name="connsiteX543" fmla="*/ 6209305 w 11218359"/>
                <a:gd name="connsiteY543" fmla="*/ 902922 h 902922"/>
                <a:gd name="connsiteX544" fmla="*/ 6220735 w 11218359"/>
                <a:gd name="connsiteY544" fmla="*/ 902922 h 902922"/>
                <a:gd name="connsiteX545" fmla="*/ 6232212 w 11218359"/>
                <a:gd name="connsiteY545" fmla="*/ 902922 h 902922"/>
                <a:gd name="connsiteX546" fmla="*/ 6243642 w 11218359"/>
                <a:gd name="connsiteY546" fmla="*/ 902922 h 902922"/>
                <a:gd name="connsiteX547" fmla="*/ 6255073 w 11218359"/>
                <a:gd name="connsiteY547" fmla="*/ 902922 h 902922"/>
                <a:gd name="connsiteX548" fmla="*/ 6266503 w 11218359"/>
                <a:gd name="connsiteY548" fmla="*/ 902922 h 902922"/>
                <a:gd name="connsiteX549" fmla="*/ 6277933 w 11218359"/>
                <a:gd name="connsiteY549" fmla="*/ 902922 h 902922"/>
                <a:gd name="connsiteX550" fmla="*/ 6289410 w 11218359"/>
                <a:gd name="connsiteY550" fmla="*/ 902922 h 902922"/>
                <a:gd name="connsiteX551" fmla="*/ 6300840 w 11218359"/>
                <a:gd name="connsiteY551" fmla="*/ 902922 h 902922"/>
                <a:gd name="connsiteX552" fmla="*/ 6312270 w 11218359"/>
                <a:gd name="connsiteY552" fmla="*/ 902922 h 902922"/>
                <a:gd name="connsiteX553" fmla="*/ 6323700 w 11218359"/>
                <a:gd name="connsiteY553" fmla="*/ 902922 h 902922"/>
                <a:gd name="connsiteX554" fmla="*/ 6335130 w 11218359"/>
                <a:gd name="connsiteY554" fmla="*/ 902922 h 902922"/>
                <a:gd name="connsiteX555" fmla="*/ 6346608 w 11218359"/>
                <a:gd name="connsiteY555" fmla="*/ 902922 h 902922"/>
                <a:gd name="connsiteX556" fmla="*/ 6358038 w 11218359"/>
                <a:gd name="connsiteY556" fmla="*/ 902922 h 902922"/>
                <a:gd name="connsiteX557" fmla="*/ 6369468 w 11218359"/>
                <a:gd name="connsiteY557" fmla="*/ 902922 h 902922"/>
                <a:gd name="connsiteX558" fmla="*/ 6380898 w 11218359"/>
                <a:gd name="connsiteY558" fmla="*/ 902922 h 902922"/>
                <a:gd name="connsiteX559" fmla="*/ 6392328 w 11218359"/>
                <a:gd name="connsiteY559" fmla="*/ 902922 h 902922"/>
                <a:gd name="connsiteX560" fmla="*/ 6403805 w 11218359"/>
                <a:gd name="connsiteY560" fmla="*/ 902922 h 902922"/>
                <a:gd name="connsiteX561" fmla="*/ 6415235 w 11218359"/>
                <a:gd name="connsiteY561" fmla="*/ 902922 h 902922"/>
                <a:gd name="connsiteX562" fmla="*/ 6426666 w 11218359"/>
                <a:gd name="connsiteY562" fmla="*/ 902922 h 902922"/>
                <a:gd name="connsiteX563" fmla="*/ 6438096 w 11218359"/>
                <a:gd name="connsiteY563" fmla="*/ 902922 h 902922"/>
                <a:gd name="connsiteX564" fmla="*/ 6449525 w 11218359"/>
                <a:gd name="connsiteY564" fmla="*/ 902922 h 902922"/>
                <a:gd name="connsiteX565" fmla="*/ 6461003 w 11218359"/>
                <a:gd name="connsiteY565" fmla="*/ 902922 h 902922"/>
                <a:gd name="connsiteX566" fmla="*/ 6472433 w 11218359"/>
                <a:gd name="connsiteY566" fmla="*/ 902922 h 902922"/>
                <a:gd name="connsiteX567" fmla="*/ 6483863 w 11218359"/>
                <a:gd name="connsiteY567" fmla="*/ 902922 h 902922"/>
                <a:gd name="connsiteX568" fmla="*/ 6495293 w 11218359"/>
                <a:gd name="connsiteY568" fmla="*/ 902922 h 902922"/>
                <a:gd name="connsiteX569" fmla="*/ 6506723 w 11218359"/>
                <a:gd name="connsiteY569" fmla="*/ 902922 h 902922"/>
                <a:gd name="connsiteX570" fmla="*/ 6518201 w 11218359"/>
                <a:gd name="connsiteY570" fmla="*/ 902922 h 902922"/>
                <a:gd name="connsiteX571" fmla="*/ 6529631 w 11218359"/>
                <a:gd name="connsiteY571" fmla="*/ 902922 h 902922"/>
                <a:gd name="connsiteX572" fmla="*/ 6541061 w 11218359"/>
                <a:gd name="connsiteY572" fmla="*/ 902922 h 902922"/>
                <a:gd name="connsiteX573" fmla="*/ 6552490 w 11218359"/>
                <a:gd name="connsiteY573" fmla="*/ 902922 h 902922"/>
                <a:gd name="connsiteX574" fmla="*/ 6563921 w 11218359"/>
                <a:gd name="connsiteY574" fmla="*/ 902922 h 902922"/>
                <a:gd name="connsiteX575" fmla="*/ 6575398 w 11218359"/>
                <a:gd name="connsiteY575" fmla="*/ 902922 h 902922"/>
                <a:gd name="connsiteX576" fmla="*/ 6586828 w 11218359"/>
                <a:gd name="connsiteY576" fmla="*/ 902922 h 902922"/>
                <a:gd name="connsiteX577" fmla="*/ 6598259 w 11218359"/>
                <a:gd name="connsiteY577" fmla="*/ 902922 h 902922"/>
                <a:gd name="connsiteX578" fmla="*/ 6609688 w 11218359"/>
                <a:gd name="connsiteY578" fmla="*/ 902922 h 902922"/>
                <a:gd name="connsiteX579" fmla="*/ 6621118 w 11218359"/>
                <a:gd name="connsiteY579" fmla="*/ 902922 h 902922"/>
                <a:gd name="connsiteX580" fmla="*/ 6632596 w 11218359"/>
                <a:gd name="connsiteY580" fmla="*/ 902922 h 902922"/>
                <a:gd name="connsiteX581" fmla="*/ 6644026 w 11218359"/>
                <a:gd name="connsiteY581" fmla="*/ 902922 h 902922"/>
                <a:gd name="connsiteX582" fmla="*/ 6655456 w 11218359"/>
                <a:gd name="connsiteY582" fmla="*/ 902922 h 902922"/>
                <a:gd name="connsiteX583" fmla="*/ 6666886 w 11218359"/>
                <a:gd name="connsiteY583" fmla="*/ 902922 h 902922"/>
                <a:gd name="connsiteX584" fmla="*/ 6678316 w 11218359"/>
                <a:gd name="connsiteY584" fmla="*/ 902922 h 902922"/>
                <a:gd name="connsiteX585" fmla="*/ 6689794 w 11218359"/>
                <a:gd name="connsiteY585" fmla="*/ 902922 h 902922"/>
                <a:gd name="connsiteX586" fmla="*/ 6701224 w 11218359"/>
                <a:gd name="connsiteY586" fmla="*/ 902922 h 902922"/>
                <a:gd name="connsiteX587" fmla="*/ 6712653 w 11218359"/>
                <a:gd name="connsiteY587" fmla="*/ 902922 h 902922"/>
                <a:gd name="connsiteX588" fmla="*/ 6724083 w 11218359"/>
                <a:gd name="connsiteY588" fmla="*/ 902922 h 902922"/>
                <a:gd name="connsiteX589" fmla="*/ 6735514 w 11218359"/>
                <a:gd name="connsiteY589" fmla="*/ 902922 h 902922"/>
                <a:gd name="connsiteX590" fmla="*/ 6746944 w 11218359"/>
                <a:gd name="connsiteY590" fmla="*/ 902922 h 902922"/>
                <a:gd name="connsiteX591" fmla="*/ 6758421 w 11218359"/>
                <a:gd name="connsiteY591" fmla="*/ 902922 h 902922"/>
                <a:gd name="connsiteX592" fmla="*/ 6769851 w 11218359"/>
                <a:gd name="connsiteY592" fmla="*/ 902922 h 902922"/>
                <a:gd name="connsiteX593" fmla="*/ 6781281 w 11218359"/>
                <a:gd name="connsiteY593" fmla="*/ 902922 h 902922"/>
                <a:gd name="connsiteX594" fmla="*/ 6792711 w 11218359"/>
                <a:gd name="connsiteY594" fmla="*/ 902922 h 902922"/>
                <a:gd name="connsiteX595" fmla="*/ 6804141 w 11218359"/>
                <a:gd name="connsiteY595" fmla="*/ 902922 h 902922"/>
                <a:gd name="connsiteX596" fmla="*/ 6815619 w 11218359"/>
                <a:gd name="connsiteY596" fmla="*/ 902922 h 902922"/>
                <a:gd name="connsiteX597" fmla="*/ 6827049 w 11218359"/>
                <a:gd name="connsiteY597" fmla="*/ 902922 h 902922"/>
                <a:gd name="connsiteX598" fmla="*/ 6838479 w 11218359"/>
                <a:gd name="connsiteY598" fmla="*/ 902922 h 902922"/>
                <a:gd name="connsiteX599" fmla="*/ 6849909 w 11218359"/>
                <a:gd name="connsiteY599" fmla="*/ 902922 h 902922"/>
                <a:gd name="connsiteX600" fmla="*/ 6861339 w 11218359"/>
                <a:gd name="connsiteY600" fmla="*/ 902922 h 902922"/>
                <a:gd name="connsiteX601" fmla="*/ 6872816 w 11218359"/>
                <a:gd name="connsiteY601" fmla="*/ 902922 h 902922"/>
                <a:gd name="connsiteX602" fmla="*/ 6884246 w 11218359"/>
                <a:gd name="connsiteY602" fmla="*/ 902922 h 902922"/>
                <a:gd name="connsiteX603" fmla="*/ 6895676 w 11218359"/>
                <a:gd name="connsiteY603" fmla="*/ 902922 h 902922"/>
                <a:gd name="connsiteX604" fmla="*/ 6907107 w 11218359"/>
                <a:gd name="connsiteY604" fmla="*/ 902922 h 902922"/>
                <a:gd name="connsiteX605" fmla="*/ 6918537 w 11218359"/>
                <a:gd name="connsiteY605" fmla="*/ 902922 h 902922"/>
                <a:gd name="connsiteX606" fmla="*/ 6930014 w 11218359"/>
                <a:gd name="connsiteY606" fmla="*/ 902922 h 902922"/>
                <a:gd name="connsiteX607" fmla="*/ 6941444 w 11218359"/>
                <a:gd name="connsiteY607" fmla="*/ 902922 h 902922"/>
                <a:gd name="connsiteX608" fmla="*/ 6952874 w 11218359"/>
                <a:gd name="connsiteY608" fmla="*/ 902922 h 902922"/>
                <a:gd name="connsiteX609" fmla="*/ 6964304 w 11218359"/>
                <a:gd name="connsiteY609" fmla="*/ 902922 h 902922"/>
                <a:gd name="connsiteX610" fmla="*/ 6975734 w 11218359"/>
                <a:gd name="connsiteY610" fmla="*/ 902922 h 902922"/>
                <a:gd name="connsiteX611" fmla="*/ 6987212 w 11218359"/>
                <a:gd name="connsiteY611" fmla="*/ 902922 h 902922"/>
                <a:gd name="connsiteX612" fmla="*/ 6998642 w 11218359"/>
                <a:gd name="connsiteY612" fmla="*/ 902922 h 902922"/>
                <a:gd name="connsiteX613" fmla="*/ 7010072 w 11218359"/>
                <a:gd name="connsiteY613" fmla="*/ 902922 h 902922"/>
                <a:gd name="connsiteX614" fmla="*/ 7021502 w 11218359"/>
                <a:gd name="connsiteY614" fmla="*/ 902922 h 902922"/>
                <a:gd name="connsiteX615" fmla="*/ 7032931 w 11218359"/>
                <a:gd name="connsiteY615" fmla="*/ 902922 h 902922"/>
                <a:gd name="connsiteX616" fmla="*/ 7044409 w 11218359"/>
                <a:gd name="connsiteY616" fmla="*/ 902922 h 902922"/>
                <a:gd name="connsiteX617" fmla="*/ 7055839 w 11218359"/>
                <a:gd name="connsiteY617" fmla="*/ 902922 h 902922"/>
                <a:gd name="connsiteX618" fmla="*/ 7067269 w 11218359"/>
                <a:gd name="connsiteY618" fmla="*/ 902922 h 902922"/>
                <a:gd name="connsiteX619" fmla="*/ 7078700 w 11218359"/>
                <a:gd name="connsiteY619" fmla="*/ 902922 h 902922"/>
                <a:gd name="connsiteX620" fmla="*/ 7090129 w 11218359"/>
                <a:gd name="connsiteY620" fmla="*/ 902922 h 902922"/>
                <a:gd name="connsiteX621" fmla="*/ 7101607 w 11218359"/>
                <a:gd name="connsiteY621" fmla="*/ 902922 h 902922"/>
                <a:gd name="connsiteX622" fmla="*/ 7113037 w 11218359"/>
                <a:gd name="connsiteY622" fmla="*/ 902922 h 902922"/>
                <a:gd name="connsiteX623" fmla="*/ 7124467 w 11218359"/>
                <a:gd name="connsiteY623" fmla="*/ 902922 h 902922"/>
                <a:gd name="connsiteX624" fmla="*/ 7135897 w 11218359"/>
                <a:gd name="connsiteY624" fmla="*/ 902922 h 902922"/>
                <a:gd name="connsiteX625" fmla="*/ 7147327 w 11218359"/>
                <a:gd name="connsiteY625" fmla="*/ 902922 h 902922"/>
                <a:gd name="connsiteX626" fmla="*/ 7158805 w 11218359"/>
                <a:gd name="connsiteY626" fmla="*/ 902922 h 902922"/>
                <a:gd name="connsiteX627" fmla="*/ 7170235 w 11218359"/>
                <a:gd name="connsiteY627" fmla="*/ 902922 h 902922"/>
                <a:gd name="connsiteX628" fmla="*/ 7181665 w 11218359"/>
                <a:gd name="connsiteY628" fmla="*/ 902922 h 902922"/>
                <a:gd name="connsiteX629" fmla="*/ 7193094 w 11218359"/>
                <a:gd name="connsiteY629" fmla="*/ 902922 h 902922"/>
                <a:gd name="connsiteX630" fmla="*/ 7204524 w 11218359"/>
                <a:gd name="connsiteY630" fmla="*/ 902922 h 902922"/>
                <a:gd name="connsiteX631" fmla="*/ 7216002 w 11218359"/>
                <a:gd name="connsiteY631" fmla="*/ 902922 h 902922"/>
                <a:gd name="connsiteX632" fmla="*/ 7227432 w 11218359"/>
                <a:gd name="connsiteY632" fmla="*/ 902922 h 902922"/>
                <a:gd name="connsiteX633" fmla="*/ 7238862 w 11218359"/>
                <a:gd name="connsiteY633" fmla="*/ 902922 h 902922"/>
                <a:gd name="connsiteX634" fmla="*/ 7250292 w 11218359"/>
                <a:gd name="connsiteY634" fmla="*/ 902922 h 902922"/>
                <a:gd name="connsiteX635" fmla="*/ 7261722 w 11218359"/>
                <a:gd name="connsiteY635" fmla="*/ 902922 h 902922"/>
                <a:gd name="connsiteX636" fmla="*/ 7273200 w 11218359"/>
                <a:gd name="connsiteY636" fmla="*/ 902922 h 902922"/>
                <a:gd name="connsiteX637" fmla="*/ 7284630 w 11218359"/>
                <a:gd name="connsiteY637" fmla="*/ 902922 h 902922"/>
                <a:gd name="connsiteX638" fmla="*/ 7296060 w 11218359"/>
                <a:gd name="connsiteY638" fmla="*/ 902922 h 902922"/>
                <a:gd name="connsiteX639" fmla="*/ 7307490 w 11218359"/>
                <a:gd name="connsiteY639" fmla="*/ 902922 h 902922"/>
                <a:gd name="connsiteX640" fmla="*/ 7318920 w 11218359"/>
                <a:gd name="connsiteY640" fmla="*/ 902922 h 902922"/>
                <a:gd name="connsiteX641" fmla="*/ 7330398 w 11218359"/>
                <a:gd name="connsiteY641" fmla="*/ 902922 h 902922"/>
                <a:gd name="connsiteX642" fmla="*/ 7341828 w 11218359"/>
                <a:gd name="connsiteY642" fmla="*/ 902922 h 902922"/>
                <a:gd name="connsiteX643" fmla="*/ 7353257 w 11218359"/>
                <a:gd name="connsiteY643" fmla="*/ 902922 h 902922"/>
                <a:gd name="connsiteX644" fmla="*/ 7364687 w 11218359"/>
                <a:gd name="connsiteY644" fmla="*/ 902922 h 902922"/>
                <a:gd name="connsiteX645" fmla="*/ 7376117 w 11218359"/>
                <a:gd name="connsiteY645" fmla="*/ 902922 h 902922"/>
                <a:gd name="connsiteX646" fmla="*/ 7387595 w 11218359"/>
                <a:gd name="connsiteY646" fmla="*/ 902922 h 902922"/>
                <a:gd name="connsiteX647" fmla="*/ 7399025 w 11218359"/>
                <a:gd name="connsiteY647" fmla="*/ 902922 h 902922"/>
                <a:gd name="connsiteX648" fmla="*/ 7410455 w 11218359"/>
                <a:gd name="connsiteY648" fmla="*/ 902922 h 902922"/>
                <a:gd name="connsiteX649" fmla="*/ 7421885 w 11218359"/>
                <a:gd name="connsiteY649" fmla="*/ 902922 h 902922"/>
                <a:gd name="connsiteX650" fmla="*/ 7433315 w 11218359"/>
                <a:gd name="connsiteY650" fmla="*/ 902922 h 902922"/>
                <a:gd name="connsiteX651" fmla="*/ 7444793 w 11218359"/>
                <a:gd name="connsiteY651" fmla="*/ 902922 h 902922"/>
                <a:gd name="connsiteX652" fmla="*/ 7456222 w 11218359"/>
                <a:gd name="connsiteY652" fmla="*/ 902922 h 902922"/>
                <a:gd name="connsiteX653" fmla="*/ 7467653 w 11218359"/>
                <a:gd name="connsiteY653" fmla="*/ 902922 h 902922"/>
                <a:gd name="connsiteX654" fmla="*/ 7479083 w 11218359"/>
                <a:gd name="connsiteY654" fmla="*/ 902922 h 902922"/>
                <a:gd name="connsiteX655" fmla="*/ 7490513 w 11218359"/>
                <a:gd name="connsiteY655" fmla="*/ 902922 h 902922"/>
                <a:gd name="connsiteX656" fmla="*/ 7501990 w 11218359"/>
                <a:gd name="connsiteY656" fmla="*/ 902922 h 902922"/>
                <a:gd name="connsiteX657" fmla="*/ 7513420 w 11218359"/>
                <a:gd name="connsiteY657" fmla="*/ 902922 h 902922"/>
                <a:gd name="connsiteX658" fmla="*/ 7524850 w 11218359"/>
                <a:gd name="connsiteY658" fmla="*/ 902922 h 902922"/>
                <a:gd name="connsiteX659" fmla="*/ 7536280 w 11218359"/>
                <a:gd name="connsiteY659" fmla="*/ 902922 h 902922"/>
                <a:gd name="connsiteX660" fmla="*/ 7547710 w 11218359"/>
                <a:gd name="connsiteY660" fmla="*/ 902922 h 902922"/>
                <a:gd name="connsiteX661" fmla="*/ 7559188 w 11218359"/>
                <a:gd name="connsiteY661" fmla="*/ 902922 h 902922"/>
                <a:gd name="connsiteX662" fmla="*/ 7570618 w 11218359"/>
                <a:gd name="connsiteY662" fmla="*/ 902922 h 902922"/>
                <a:gd name="connsiteX663" fmla="*/ 7582048 w 11218359"/>
                <a:gd name="connsiteY663" fmla="*/ 902922 h 902922"/>
                <a:gd name="connsiteX664" fmla="*/ 7593478 w 11218359"/>
                <a:gd name="connsiteY664" fmla="*/ 902922 h 902922"/>
                <a:gd name="connsiteX665" fmla="*/ 7604908 w 11218359"/>
                <a:gd name="connsiteY665" fmla="*/ 902922 h 902922"/>
                <a:gd name="connsiteX666" fmla="*/ 7616385 w 11218359"/>
                <a:gd name="connsiteY666" fmla="*/ 902922 h 902922"/>
                <a:gd name="connsiteX667" fmla="*/ 7627815 w 11218359"/>
                <a:gd name="connsiteY667" fmla="*/ 902922 h 902922"/>
                <a:gd name="connsiteX668" fmla="*/ 7639246 w 11218359"/>
                <a:gd name="connsiteY668" fmla="*/ 902922 h 902922"/>
                <a:gd name="connsiteX669" fmla="*/ 7650676 w 11218359"/>
                <a:gd name="connsiteY669" fmla="*/ 902922 h 902922"/>
                <a:gd name="connsiteX670" fmla="*/ 7662106 w 11218359"/>
                <a:gd name="connsiteY670" fmla="*/ 902922 h 902922"/>
                <a:gd name="connsiteX671" fmla="*/ 7673583 w 11218359"/>
                <a:gd name="connsiteY671" fmla="*/ 902922 h 902922"/>
                <a:gd name="connsiteX672" fmla="*/ 7685013 w 11218359"/>
                <a:gd name="connsiteY672" fmla="*/ 902922 h 902922"/>
                <a:gd name="connsiteX673" fmla="*/ 7696443 w 11218359"/>
                <a:gd name="connsiteY673" fmla="*/ 902922 h 902922"/>
                <a:gd name="connsiteX674" fmla="*/ 7707873 w 11218359"/>
                <a:gd name="connsiteY674" fmla="*/ 902922 h 902922"/>
                <a:gd name="connsiteX675" fmla="*/ 7719303 w 11218359"/>
                <a:gd name="connsiteY675" fmla="*/ 902922 h 902922"/>
                <a:gd name="connsiteX676" fmla="*/ 7730733 w 11218359"/>
                <a:gd name="connsiteY676" fmla="*/ 902922 h 902922"/>
                <a:gd name="connsiteX677" fmla="*/ 7742211 w 11218359"/>
                <a:gd name="connsiteY677" fmla="*/ 902922 h 902922"/>
                <a:gd name="connsiteX678" fmla="*/ 7753641 w 11218359"/>
                <a:gd name="connsiteY678" fmla="*/ 902922 h 902922"/>
                <a:gd name="connsiteX679" fmla="*/ 7765071 w 11218359"/>
                <a:gd name="connsiteY679" fmla="*/ 902922 h 902922"/>
                <a:gd name="connsiteX680" fmla="*/ 7776501 w 11218359"/>
                <a:gd name="connsiteY680" fmla="*/ 902922 h 902922"/>
                <a:gd name="connsiteX681" fmla="*/ 7787931 w 11218359"/>
                <a:gd name="connsiteY681" fmla="*/ 902922 h 902922"/>
                <a:gd name="connsiteX682" fmla="*/ 7799408 w 11218359"/>
                <a:gd name="connsiteY682" fmla="*/ 902922 h 902922"/>
                <a:gd name="connsiteX683" fmla="*/ 7810839 w 11218359"/>
                <a:gd name="connsiteY683" fmla="*/ 902922 h 902922"/>
                <a:gd name="connsiteX684" fmla="*/ 7822268 w 11218359"/>
                <a:gd name="connsiteY684" fmla="*/ 902922 h 902922"/>
                <a:gd name="connsiteX685" fmla="*/ 7833698 w 11218359"/>
                <a:gd name="connsiteY685" fmla="*/ 902922 h 902922"/>
                <a:gd name="connsiteX686" fmla="*/ 7845128 w 11218359"/>
                <a:gd name="connsiteY686" fmla="*/ 902922 h 902922"/>
                <a:gd name="connsiteX687" fmla="*/ 7856606 w 11218359"/>
                <a:gd name="connsiteY687" fmla="*/ 902922 h 902922"/>
                <a:gd name="connsiteX688" fmla="*/ 7868036 w 11218359"/>
                <a:gd name="connsiteY688" fmla="*/ 902922 h 902922"/>
                <a:gd name="connsiteX689" fmla="*/ 7879466 w 11218359"/>
                <a:gd name="connsiteY689" fmla="*/ 902922 h 902922"/>
                <a:gd name="connsiteX690" fmla="*/ 7890896 w 11218359"/>
                <a:gd name="connsiteY690" fmla="*/ 902922 h 902922"/>
                <a:gd name="connsiteX691" fmla="*/ 7902326 w 11218359"/>
                <a:gd name="connsiteY691" fmla="*/ 902922 h 902922"/>
                <a:gd name="connsiteX692" fmla="*/ 7913804 w 11218359"/>
                <a:gd name="connsiteY692" fmla="*/ 902922 h 902922"/>
                <a:gd name="connsiteX693" fmla="*/ 7925234 w 11218359"/>
                <a:gd name="connsiteY693" fmla="*/ 902922 h 902922"/>
                <a:gd name="connsiteX694" fmla="*/ 7936663 w 11218359"/>
                <a:gd name="connsiteY694" fmla="*/ 902922 h 902922"/>
                <a:gd name="connsiteX695" fmla="*/ 7948094 w 11218359"/>
                <a:gd name="connsiteY695" fmla="*/ 902922 h 902922"/>
                <a:gd name="connsiteX696" fmla="*/ 7959524 w 11218359"/>
                <a:gd name="connsiteY696" fmla="*/ 902922 h 902922"/>
                <a:gd name="connsiteX697" fmla="*/ 7971001 w 11218359"/>
                <a:gd name="connsiteY697" fmla="*/ 902922 h 902922"/>
                <a:gd name="connsiteX698" fmla="*/ 7982431 w 11218359"/>
                <a:gd name="connsiteY698" fmla="*/ 902922 h 902922"/>
                <a:gd name="connsiteX699" fmla="*/ 7993861 w 11218359"/>
                <a:gd name="connsiteY699" fmla="*/ 902922 h 902922"/>
                <a:gd name="connsiteX700" fmla="*/ 8005291 w 11218359"/>
                <a:gd name="connsiteY700" fmla="*/ 902922 h 902922"/>
                <a:gd name="connsiteX701" fmla="*/ 8016721 w 11218359"/>
                <a:gd name="connsiteY701" fmla="*/ 902922 h 902922"/>
                <a:gd name="connsiteX702" fmla="*/ 8028199 w 11218359"/>
                <a:gd name="connsiteY702" fmla="*/ 902922 h 902922"/>
                <a:gd name="connsiteX703" fmla="*/ 8039629 w 11218359"/>
                <a:gd name="connsiteY703" fmla="*/ 902922 h 902922"/>
                <a:gd name="connsiteX704" fmla="*/ 8051059 w 11218359"/>
                <a:gd name="connsiteY704" fmla="*/ 902922 h 902922"/>
                <a:gd name="connsiteX705" fmla="*/ 8062489 w 11218359"/>
                <a:gd name="connsiteY705" fmla="*/ 902922 h 902922"/>
                <a:gd name="connsiteX706" fmla="*/ 8073919 w 11218359"/>
                <a:gd name="connsiteY706" fmla="*/ 902922 h 902922"/>
                <a:gd name="connsiteX707" fmla="*/ 8085396 w 11218359"/>
                <a:gd name="connsiteY707" fmla="*/ 902922 h 902922"/>
                <a:gd name="connsiteX708" fmla="*/ 8096826 w 11218359"/>
                <a:gd name="connsiteY708" fmla="*/ 902922 h 902922"/>
                <a:gd name="connsiteX709" fmla="*/ 8108256 w 11218359"/>
                <a:gd name="connsiteY709" fmla="*/ 902922 h 902922"/>
                <a:gd name="connsiteX710" fmla="*/ 8119687 w 11218359"/>
                <a:gd name="connsiteY710" fmla="*/ 902922 h 902922"/>
                <a:gd name="connsiteX711" fmla="*/ 8131117 w 11218359"/>
                <a:gd name="connsiteY711" fmla="*/ 902922 h 902922"/>
                <a:gd name="connsiteX712" fmla="*/ 8142594 w 11218359"/>
                <a:gd name="connsiteY712" fmla="*/ 902922 h 902922"/>
                <a:gd name="connsiteX713" fmla="*/ 8154024 w 11218359"/>
                <a:gd name="connsiteY713" fmla="*/ 902922 h 902922"/>
                <a:gd name="connsiteX714" fmla="*/ 8165454 w 11218359"/>
                <a:gd name="connsiteY714" fmla="*/ 902922 h 902922"/>
                <a:gd name="connsiteX715" fmla="*/ 8176884 w 11218359"/>
                <a:gd name="connsiteY715" fmla="*/ 902922 h 902922"/>
                <a:gd name="connsiteX716" fmla="*/ 8188314 w 11218359"/>
                <a:gd name="connsiteY716" fmla="*/ 902922 h 902922"/>
                <a:gd name="connsiteX717" fmla="*/ 8199792 w 11218359"/>
                <a:gd name="connsiteY717" fmla="*/ 902922 h 902922"/>
                <a:gd name="connsiteX718" fmla="*/ 8211222 w 11218359"/>
                <a:gd name="connsiteY718" fmla="*/ 902922 h 902922"/>
                <a:gd name="connsiteX719" fmla="*/ 8222652 w 11218359"/>
                <a:gd name="connsiteY719" fmla="*/ 902922 h 902922"/>
                <a:gd name="connsiteX720" fmla="*/ 8234082 w 11218359"/>
                <a:gd name="connsiteY720" fmla="*/ 902922 h 902922"/>
                <a:gd name="connsiteX721" fmla="*/ 8245512 w 11218359"/>
                <a:gd name="connsiteY721" fmla="*/ 902922 h 902922"/>
                <a:gd name="connsiteX722" fmla="*/ 8256989 w 11218359"/>
                <a:gd name="connsiteY722" fmla="*/ 902922 h 902922"/>
                <a:gd name="connsiteX723" fmla="*/ 8268419 w 11218359"/>
                <a:gd name="connsiteY723" fmla="*/ 902922 h 902922"/>
                <a:gd name="connsiteX724" fmla="*/ 8279850 w 11218359"/>
                <a:gd name="connsiteY724" fmla="*/ 902922 h 902922"/>
                <a:gd name="connsiteX725" fmla="*/ 8291280 w 11218359"/>
                <a:gd name="connsiteY725" fmla="*/ 902922 h 902922"/>
                <a:gd name="connsiteX726" fmla="*/ 8302709 w 11218359"/>
                <a:gd name="connsiteY726" fmla="*/ 902922 h 902922"/>
                <a:gd name="connsiteX727" fmla="*/ 8314187 w 11218359"/>
                <a:gd name="connsiteY727" fmla="*/ 902922 h 902922"/>
                <a:gd name="connsiteX728" fmla="*/ 8325617 w 11218359"/>
                <a:gd name="connsiteY728" fmla="*/ 902922 h 902922"/>
                <a:gd name="connsiteX729" fmla="*/ 8337047 w 11218359"/>
                <a:gd name="connsiteY729" fmla="*/ 902922 h 902922"/>
                <a:gd name="connsiteX730" fmla="*/ 8348477 w 11218359"/>
                <a:gd name="connsiteY730" fmla="*/ 902922 h 902922"/>
                <a:gd name="connsiteX731" fmla="*/ 8359907 w 11218359"/>
                <a:gd name="connsiteY731" fmla="*/ 902922 h 902922"/>
                <a:gd name="connsiteX732" fmla="*/ 8371385 w 11218359"/>
                <a:gd name="connsiteY732" fmla="*/ 902922 h 902922"/>
                <a:gd name="connsiteX733" fmla="*/ 8382815 w 11218359"/>
                <a:gd name="connsiteY733" fmla="*/ 902922 h 902922"/>
                <a:gd name="connsiteX734" fmla="*/ 8394245 w 11218359"/>
                <a:gd name="connsiteY734" fmla="*/ 902922 h 902922"/>
                <a:gd name="connsiteX735" fmla="*/ 8405674 w 11218359"/>
                <a:gd name="connsiteY735" fmla="*/ 902922 h 902922"/>
                <a:gd name="connsiteX736" fmla="*/ 8417104 w 11218359"/>
                <a:gd name="connsiteY736" fmla="*/ 902922 h 902922"/>
                <a:gd name="connsiteX737" fmla="*/ 8428582 w 11218359"/>
                <a:gd name="connsiteY737" fmla="*/ 902922 h 902922"/>
                <a:gd name="connsiteX738" fmla="*/ 8440012 w 11218359"/>
                <a:gd name="connsiteY738" fmla="*/ 902922 h 902922"/>
                <a:gd name="connsiteX739" fmla="*/ 8451442 w 11218359"/>
                <a:gd name="connsiteY739" fmla="*/ 902922 h 902922"/>
                <a:gd name="connsiteX740" fmla="*/ 8462872 w 11218359"/>
                <a:gd name="connsiteY740" fmla="*/ 902922 h 902922"/>
                <a:gd name="connsiteX741" fmla="*/ 8474302 w 11218359"/>
                <a:gd name="connsiteY741" fmla="*/ 902922 h 902922"/>
                <a:gd name="connsiteX742" fmla="*/ 8485780 w 11218359"/>
                <a:gd name="connsiteY742" fmla="*/ 902922 h 902922"/>
                <a:gd name="connsiteX743" fmla="*/ 8497210 w 11218359"/>
                <a:gd name="connsiteY743" fmla="*/ 902922 h 902922"/>
                <a:gd name="connsiteX744" fmla="*/ 8508640 w 11218359"/>
                <a:gd name="connsiteY744" fmla="*/ 902922 h 902922"/>
                <a:gd name="connsiteX745" fmla="*/ 8520069 w 11218359"/>
                <a:gd name="connsiteY745" fmla="*/ 902922 h 902922"/>
                <a:gd name="connsiteX746" fmla="*/ 8531500 w 11218359"/>
                <a:gd name="connsiteY746" fmla="*/ 902922 h 902922"/>
                <a:gd name="connsiteX747" fmla="*/ 8542977 w 11218359"/>
                <a:gd name="connsiteY747" fmla="*/ 902922 h 902922"/>
                <a:gd name="connsiteX748" fmla="*/ 8554407 w 11218359"/>
                <a:gd name="connsiteY748" fmla="*/ 902922 h 902922"/>
                <a:gd name="connsiteX749" fmla="*/ 8565837 w 11218359"/>
                <a:gd name="connsiteY749" fmla="*/ 902922 h 902922"/>
                <a:gd name="connsiteX750" fmla="*/ 8577267 w 11218359"/>
                <a:gd name="connsiteY750" fmla="*/ 902922 h 902922"/>
                <a:gd name="connsiteX751" fmla="*/ 8588697 w 11218359"/>
                <a:gd name="connsiteY751" fmla="*/ 902922 h 902922"/>
                <a:gd name="connsiteX752" fmla="*/ 8600175 w 11218359"/>
                <a:gd name="connsiteY752" fmla="*/ 902922 h 902922"/>
                <a:gd name="connsiteX753" fmla="*/ 8611605 w 11218359"/>
                <a:gd name="connsiteY753" fmla="*/ 902922 h 902922"/>
                <a:gd name="connsiteX754" fmla="*/ 8623035 w 11218359"/>
                <a:gd name="connsiteY754" fmla="*/ 902922 h 902922"/>
                <a:gd name="connsiteX755" fmla="*/ 8634465 w 11218359"/>
                <a:gd name="connsiteY755" fmla="*/ 902922 h 902922"/>
                <a:gd name="connsiteX756" fmla="*/ 8645895 w 11218359"/>
                <a:gd name="connsiteY756" fmla="*/ 902922 h 902922"/>
                <a:gd name="connsiteX757" fmla="*/ 8657373 w 11218359"/>
                <a:gd name="connsiteY757" fmla="*/ 902922 h 902922"/>
                <a:gd name="connsiteX758" fmla="*/ 8668802 w 11218359"/>
                <a:gd name="connsiteY758" fmla="*/ 902922 h 902922"/>
                <a:gd name="connsiteX759" fmla="*/ 8680232 w 11218359"/>
                <a:gd name="connsiteY759" fmla="*/ 902922 h 902922"/>
                <a:gd name="connsiteX760" fmla="*/ 8691662 w 11218359"/>
                <a:gd name="connsiteY760" fmla="*/ 902922 h 902922"/>
                <a:gd name="connsiteX761" fmla="*/ 8703093 w 11218359"/>
                <a:gd name="connsiteY761" fmla="*/ 902922 h 902922"/>
                <a:gd name="connsiteX762" fmla="*/ 8714570 w 11218359"/>
                <a:gd name="connsiteY762" fmla="*/ 902922 h 902922"/>
                <a:gd name="connsiteX763" fmla="*/ 8726000 w 11218359"/>
                <a:gd name="connsiteY763" fmla="*/ 902922 h 902922"/>
                <a:gd name="connsiteX764" fmla="*/ 8737430 w 11218359"/>
                <a:gd name="connsiteY764" fmla="*/ 902922 h 902922"/>
                <a:gd name="connsiteX765" fmla="*/ 8748860 w 11218359"/>
                <a:gd name="connsiteY765" fmla="*/ 902922 h 902922"/>
                <a:gd name="connsiteX766" fmla="*/ 8760290 w 11218359"/>
                <a:gd name="connsiteY766" fmla="*/ 902922 h 902922"/>
                <a:gd name="connsiteX767" fmla="*/ 8771768 w 11218359"/>
                <a:gd name="connsiteY767" fmla="*/ 902922 h 902922"/>
                <a:gd name="connsiteX768" fmla="*/ 8783198 w 11218359"/>
                <a:gd name="connsiteY768" fmla="*/ 902922 h 902922"/>
                <a:gd name="connsiteX769" fmla="*/ 8794628 w 11218359"/>
                <a:gd name="connsiteY769" fmla="*/ 902922 h 902922"/>
                <a:gd name="connsiteX770" fmla="*/ 8806058 w 11218359"/>
                <a:gd name="connsiteY770" fmla="*/ 902922 h 902922"/>
                <a:gd name="connsiteX771" fmla="*/ 8817488 w 11218359"/>
                <a:gd name="connsiteY771" fmla="*/ 902922 h 902922"/>
                <a:gd name="connsiteX772" fmla="*/ 8828918 w 11218359"/>
                <a:gd name="connsiteY772" fmla="*/ 902922 h 902922"/>
                <a:gd name="connsiteX773" fmla="*/ 8840395 w 11218359"/>
                <a:gd name="connsiteY773" fmla="*/ 902922 h 902922"/>
                <a:gd name="connsiteX774" fmla="*/ 8851825 w 11218359"/>
                <a:gd name="connsiteY774" fmla="*/ 902922 h 902922"/>
                <a:gd name="connsiteX775" fmla="*/ 8863256 w 11218359"/>
                <a:gd name="connsiteY775" fmla="*/ 902922 h 902922"/>
                <a:gd name="connsiteX776" fmla="*/ 8874686 w 11218359"/>
                <a:gd name="connsiteY776" fmla="*/ 902922 h 902922"/>
                <a:gd name="connsiteX777" fmla="*/ 8886115 w 11218359"/>
                <a:gd name="connsiteY777" fmla="*/ 902922 h 902922"/>
                <a:gd name="connsiteX778" fmla="*/ 8897593 w 11218359"/>
                <a:gd name="connsiteY778" fmla="*/ 902922 h 902922"/>
                <a:gd name="connsiteX779" fmla="*/ 8909022 w 11218359"/>
                <a:gd name="connsiteY779" fmla="*/ 902922 h 902922"/>
                <a:gd name="connsiteX780" fmla="*/ 8920453 w 11218359"/>
                <a:gd name="connsiteY780" fmla="*/ 902922 h 902922"/>
                <a:gd name="connsiteX781" fmla="*/ 8931883 w 11218359"/>
                <a:gd name="connsiteY781" fmla="*/ 902922 h 902922"/>
                <a:gd name="connsiteX782" fmla="*/ 8943313 w 11218359"/>
                <a:gd name="connsiteY782" fmla="*/ 902922 h 902922"/>
                <a:gd name="connsiteX783" fmla="*/ 8954791 w 11218359"/>
                <a:gd name="connsiteY783" fmla="*/ 902922 h 902922"/>
                <a:gd name="connsiteX784" fmla="*/ 8966220 w 11218359"/>
                <a:gd name="connsiteY784" fmla="*/ 902922 h 902922"/>
                <a:gd name="connsiteX785" fmla="*/ 8977651 w 11218359"/>
                <a:gd name="connsiteY785" fmla="*/ 902922 h 902922"/>
                <a:gd name="connsiteX786" fmla="*/ 8989080 w 11218359"/>
                <a:gd name="connsiteY786" fmla="*/ 902922 h 902922"/>
                <a:gd name="connsiteX787" fmla="*/ 9000511 w 11218359"/>
                <a:gd name="connsiteY787" fmla="*/ 902922 h 902922"/>
                <a:gd name="connsiteX788" fmla="*/ 9011988 w 11218359"/>
                <a:gd name="connsiteY788" fmla="*/ 902922 h 902922"/>
                <a:gd name="connsiteX789" fmla="*/ 9023418 w 11218359"/>
                <a:gd name="connsiteY789" fmla="*/ 902922 h 902922"/>
                <a:gd name="connsiteX790" fmla="*/ 9034849 w 11218359"/>
                <a:gd name="connsiteY790" fmla="*/ 902922 h 902922"/>
                <a:gd name="connsiteX791" fmla="*/ 9046278 w 11218359"/>
                <a:gd name="connsiteY791" fmla="*/ 902922 h 902922"/>
                <a:gd name="connsiteX792" fmla="*/ 9057709 w 11218359"/>
                <a:gd name="connsiteY792" fmla="*/ 902922 h 902922"/>
                <a:gd name="connsiteX793" fmla="*/ 9069186 w 11218359"/>
                <a:gd name="connsiteY793" fmla="*/ 902922 h 902922"/>
                <a:gd name="connsiteX794" fmla="*/ 9080615 w 11218359"/>
                <a:gd name="connsiteY794" fmla="*/ 902922 h 902922"/>
                <a:gd name="connsiteX795" fmla="*/ 9092046 w 11218359"/>
                <a:gd name="connsiteY795" fmla="*/ 902922 h 902922"/>
                <a:gd name="connsiteX796" fmla="*/ 9103476 w 11218359"/>
                <a:gd name="connsiteY796" fmla="*/ 902922 h 902922"/>
                <a:gd name="connsiteX797" fmla="*/ 9114906 w 11218359"/>
                <a:gd name="connsiteY797" fmla="*/ 902922 h 902922"/>
                <a:gd name="connsiteX798" fmla="*/ 9126384 w 11218359"/>
                <a:gd name="connsiteY798" fmla="*/ 902922 h 902922"/>
                <a:gd name="connsiteX799" fmla="*/ 9137813 w 11218359"/>
                <a:gd name="connsiteY799" fmla="*/ 902922 h 902922"/>
                <a:gd name="connsiteX800" fmla="*/ 9149244 w 11218359"/>
                <a:gd name="connsiteY800" fmla="*/ 902922 h 902922"/>
                <a:gd name="connsiteX801" fmla="*/ 9160673 w 11218359"/>
                <a:gd name="connsiteY801" fmla="*/ 902922 h 902922"/>
                <a:gd name="connsiteX802" fmla="*/ 9172104 w 11218359"/>
                <a:gd name="connsiteY802" fmla="*/ 902922 h 902922"/>
                <a:gd name="connsiteX803" fmla="*/ 9183581 w 11218359"/>
                <a:gd name="connsiteY803" fmla="*/ 902922 h 902922"/>
                <a:gd name="connsiteX804" fmla="*/ 9195011 w 11218359"/>
                <a:gd name="connsiteY804" fmla="*/ 902922 h 902922"/>
                <a:gd name="connsiteX805" fmla="*/ 9206442 w 11218359"/>
                <a:gd name="connsiteY805" fmla="*/ 902922 h 902922"/>
                <a:gd name="connsiteX806" fmla="*/ 9217871 w 11218359"/>
                <a:gd name="connsiteY806" fmla="*/ 902922 h 902922"/>
                <a:gd name="connsiteX807" fmla="*/ 9229301 w 11218359"/>
                <a:gd name="connsiteY807" fmla="*/ 902922 h 902922"/>
                <a:gd name="connsiteX808" fmla="*/ 9240779 w 11218359"/>
                <a:gd name="connsiteY808" fmla="*/ 902922 h 902922"/>
                <a:gd name="connsiteX809" fmla="*/ 9252209 w 11218359"/>
                <a:gd name="connsiteY809" fmla="*/ 902922 h 902922"/>
                <a:gd name="connsiteX810" fmla="*/ 9263639 w 11218359"/>
                <a:gd name="connsiteY810" fmla="*/ 902922 h 902922"/>
                <a:gd name="connsiteX811" fmla="*/ 9275069 w 11218359"/>
                <a:gd name="connsiteY811" fmla="*/ 902922 h 902922"/>
                <a:gd name="connsiteX812" fmla="*/ 9286498 w 11218359"/>
                <a:gd name="connsiteY812" fmla="*/ 902922 h 902922"/>
                <a:gd name="connsiteX813" fmla="*/ 9297977 w 11218359"/>
                <a:gd name="connsiteY813" fmla="*/ 902922 h 902922"/>
                <a:gd name="connsiteX814" fmla="*/ 9309406 w 11218359"/>
                <a:gd name="connsiteY814" fmla="*/ 902922 h 902922"/>
                <a:gd name="connsiteX815" fmla="*/ 9320837 w 11218359"/>
                <a:gd name="connsiteY815" fmla="*/ 902922 h 902922"/>
                <a:gd name="connsiteX816" fmla="*/ 9332266 w 11218359"/>
                <a:gd name="connsiteY816" fmla="*/ 902922 h 902922"/>
                <a:gd name="connsiteX817" fmla="*/ 9343696 w 11218359"/>
                <a:gd name="connsiteY817" fmla="*/ 902922 h 902922"/>
                <a:gd name="connsiteX818" fmla="*/ 9355174 w 11218359"/>
                <a:gd name="connsiteY818" fmla="*/ 902922 h 902922"/>
                <a:gd name="connsiteX819" fmla="*/ 9366604 w 11218359"/>
                <a:gd name="connsiteY819" fmla="*/ 902922 h 902922"/>
                <a:gd name="connsiteX820" fmla="*/ 9378035 w 11218359"/>
                <a:gd name="connsiteY820" fmla="*/ 902922 h 902922"/>
                <a:gd name="connsiteX821" fmla="*/ 9389464 w 11218359"/>
                <a:gd name="connsiteY821" fmla="*/ 902922 h 902922"/>
                <a:gd name="connsiteX822" fmla="*/ 9400894 w 11218359"/>
                <a:gd name="connsiteY822" fmla="*/ 902922 h 902922"/>
                <a:gd name="connsiteX823" fmla="*/ 9412372 w 11218359"/>
                <a:gd name="connsiteY823" fmla="*/ 902922 h 902922"/>
                <a:gd name="connsiteX824" fmla="*/ 9423802 w 11218359"/>
                <a:gd name="connsiteY824" fmla="*/ 902922 h 902922"/>
                <a:gd name="connsiteX825" fmla="*/ 9435232 w 11218359"/>
                <a:gd name="connsiteY825" fmla="*/ 902922 h 902922"/>
                <a:gd name="connsiteX826" fmla="*/ 9446662 w 11218359"/>
                <a:gd name="connsiteY826" fmla="*/ 902922 h 902922"/>
                <a:gd name="connsiteX827" fmla="*/ 9458091 w 11218359"/>
                <a:gd name="connsiteY827" fmla="*/ 902922 h 902922"/>
                <a:gd name="connsiteX828" fmla="*/ 9469570 w 11218359"/>
                <a:gd name="connsiteY828" fmla="*/ 902922 h 902922"/>
                <a:gd name="connsiteX829" fmla="*/ 9480999 w 11218359"/>
                <a:gd name="connsiteY829" fmla="*/ 902922 h 902922"/>
                <a:gd name="connsiteX830" fmla="*/ 9492429 w 11218359"/>
                <a:gd name="connsiteY830" fmla="*/ 902922 h 902922"/>
                <a:gd name="connsiteX831" fmla="*/ 9503859 w 11218359"/>
                <a:gd name="connsiteY831" fmla="*/ 902922 h 902922"/>
                <a:gd name="connsiteX832" fmla="*/ 9515289 w 11218359"/>
                <a:gd name="connsiteY832" fmla="*/ 902922 h 902922"/>
                <a:gd name="connsiteX833" fmla="*/ 9526767 w 11218359"/>
                <a:gd name="connsiteY833" fmla="*/ 902922 h 902922"/>
                <a:gd name="connsiteX834" fmla="*/ 9538197 w 11218359"/>
                <a:gd name="connsiteY834" fmla="*/ 902922 h 902922"/>
                <a:gd name="connsiteX835" fmla="*/ 9549626 w 11218359"/>
                <a:gd name="connsiteY835" fmla="*/ 902922 h 902922"/>
                <a:gd name="connsiteX836" fmla="*/ 9561057 w 11218359"/>
                <a:gd name="connsiteY836" fmla="*/ 902922 h 902922"/>
                <a:gd name="connsiteX837" fmla="*/ 9572487 w 11218359"/>
                <a:gd name="connsiteY837" fmla="*/ 902922 h 902922"/>
                <a:gd name="connsiteX838" fmla="*/ 9583965 w 11218359"/>
                <a:gd name="connsiteY838" fmla="*/ 902922 h 902922"/>
                <a:gd name="connsiteX839" fmla="*/ 9595395 w 11218359"/>
                <a:gd name="connsiteY839" fmla="*/ 902922 h 902922"/>
                <a:gd name="connsiteX840" fmla="*/ 9606824 w 11218359"/>
                <a:gd name="connsiteY840" fmla="*/ 902922 h 902922"/>
                <a:gd name="connsiteX841" fmla="*/ 9618255 w 11218359"/>
                <a:gd name="connsiteY841" fmla="*/ 902922 h 902922"/>
                <a:gd name="connsiteX842" fmla="*/ 9629684 w 11218359"/>
                <a:gd name="connsiteY842" fmla="*/ 902922 h 902922"/>
                <a:gd name="connsiteX843" fmla="*/ 9641163 w 11218359"/>
                <a:gd name="connsiteY843" fmla="*/ 902922 h 902922"/>
                <a:gd name="connsiteX844" fmla="*/ 9652592 w 11218359"/>
                <a:gd name="connsiteY844" fmla="*/ 902922 h 902922"/>
                <a:gd name="connsiteX845" fmla="*/ 9664022 w 11218359"/>
                <a:gd name="connsiteY845" fmla="*/ 902922 h 902922"/>
                <a:gd name="connsiteX846" fmla="*/ 9675452 w 11218359"/>
                <a:gd name="connsiteY846" fmla="*/ 902922 h 902922"/>
                <a:gd name="connsiteX847" fmla="*/ 9686882 w 11218359"/>
                <a:gd name="connsiteY847" fmla="*/ 902922 h 902922"/>
                <a:gd name="connsiteX848" fmla="*/ 9698360 w 11218359"/>
                <a:gd name="connsiteY848" fmla="*/ 902922 h 902922"/>
                <a:gd name="connsiteX849" fmla="*/ 9709790 w 11218359"/>
                <a:gd name="connsiteY849" fmla="*/ 902922 h 902922"/>
                <a:gd name="connsiteX850" fmla="*/ 9721219 w 11218359"/>
                <a:gd name="connsiteY850" fmla="*/ 902922 h 902922"/>
                <a:gd name="connsiteX851" fmla="*/ 9732650 w 11218359"/>
                <a:gd name="connsiteY851" fmla="*/ 902922 h 902922"/>
                <a:gd name="connsiteX852" fmla="*/ 9744080 w 11218359"/>
                <a:gd name="connsiteY852" fmla="*/ 902922 h 902922"/>
                <a:gd name="connsiteX853" fmla="*/ 9755557 w 11218359"/>
                <a:gd name="connsiteY853" fmla="*/ 902922 h 902922"/>
                <a:gd name="connsiteX854" fmla="*/ 9766988 w 11218359"/>
                <a:gd name="connsiteY854" fmla="*/ 902922 h 902922"/>
                <a:gd name="connsiteX855" fmla="*/ 9778417 w 11218359"/>
                <a:gd name="connsiteY855" fmla="*/ 902922 h 902922"/>
                <a:gd name="connsiteX856" fmla="*/ 9789848 w 11218359"/>
                <a:gd name="connsiteY856" fmla="*/ 902922 h 902922"/>
                <a:gd name="connsiteX857" fmla="*/ 9801277 w 11218359"/>
                <a:gd name="connsiteY857" fmla="*/ 902922 h 902922"/>
                <a:gd name="connsiteX858" fmla="*/ 9812755 w 11218359"/>
                <a:gd name="connsiteY858" fmla="*/ 902922 h 902922"/>
                <a:gd name="connsiteX859" fmla="*/ 9824185 w 11218359"/>
                <a:gd name="connsiteY859" fmla="*/ 902922 h 902922"/>
                <a:gd name="connsiteX860" fmla="*/ 9835615 w 11218359"/>
                <a:gd name="connsiteY860" fmla="*/ 902922 h 902922"/>
                <a:gd name="connsiteX861" fmla="*/ 9847045 w 11218359"/>
                <a:gd name="connsiteY861" fmla="*/ 902922 h 902922"/>
                <a:gd name="connsiteX862" fmla="*/ 9858475 w 11218359"/>
                <a:gd name="connsiteY862" fmla="*/ 902922 h 902922"/>
                <a:gd name="connsiteX863" fmla="*/ 9869952 w 11218359"/>
                <a:gd name="connsiteY863" fmla="*/ 902922 h 902922"/>
                <a:gd name="connsiteX864" fmla="*/ 9881383 w 11218359"/>
                <a:gd name="connsiteY864" fmla="*/ 902922 h 902922"/>
                <a:gd name="connsiteX865" fmla="*/ 9892812 w 11218359"/>
                <a:gd name="connsiteY865" fmla="*/ 902922 h 902922"/>
                <a:gd name="connsiteX866" fmla="*/ 9904243 w 11218359"/>
                <a:gd name="connsiteY866" fmla="*/ 902922 h 902922"/>
                <a:gd name="connsiteX867" fmla="*/ 9915673 w 11218359"/>
                <a:gd name="connsiteY867" fmla="*/ 902922 h 902922"/>
                <a:gd name="connsiteX868" fmla="*/ 9927102 w 11218359"/>
                <a:gd name="connsiteY868" fmla="*/ 902922 h 902922"/>
                <a:gd name="connsiteX869" fmla="*/ 9938581 w 11218359"/>
                <a:gd name="connsiteY869" fmla="*/ 902922 h 902922"/>
                <a:gd name="connsiteX870" fmla="*/ 9950010 w 11218359"/>
                <a:gd name="connsiteY870" fmla="*/ 902922 h 902922"/>
                <a:gd name="connsiteX871" fmla="*/ 9961441 w 11218359"/>
                <a:gd name="connsiteY871" fmla="*/ 902922 h 902922"/>
                <a:gd name="connsiteX872" fmla="*/ 9972870 w 11218359"/>
                <a:gd name="connsiteY872" fmla="*/ 902922 h 902922"/>
                <a:gd name="connsiteX873" fmla="*/ 9984300 w 11218359"/>
                <a:gd name="connsiteY873" fmla="*/ 902922 h 902922"/>
                <a:gd name="connsiteX874" fmla="*/ 9995778 w 11218359"/>
                <a:gd name="connsiteY874" fmla="*/ 902922 h 902922"/>
                <a:gd name="connsiteX875" fmla="*/ 10007208 w 11218359"/>
                <a:gd name="connsiteY875" fmla="*/ 902922 h 902922"/>
                <a:gd name="connsiteX876" fmla="*/ 10018638 w 11218359"/>
                <a:gd name="connsiteY876" fmla="*/ 902922 h 902922"/>
                <a:gd name="connsiteX877" fmla="*/ 10030068 w 11218359"/>
                <a:gd name="connsiteY877" fmla="*/ 902922 h 902922"/>
                <a:gd name="connsiteX878" fmla="*/ 10041498 w 11218359"/>
                <a:gd name="connsiteY878" fmla="*/ 902922 h 902922"/>
                <a:gd name="connsiteX879" fmla="*/ 10052976 w 11218359"/>
                <a:gd name="connsiteY879" fmla="*/ 902922 h 902922"/>
                <a:gd name="connsiteX880" fmla="*/ 10064405 w 11218359"/>
                <a:gd name="connsiteY880" fmla="*/ 902922 h 902922"/>
                <a:gd name="connsiteX881" fmla="*/ 10075835 w 11218359"/>
                <a:gd name="connsiteY881" fmla="*/ 902922 h 902922"/>
                <a:gd name="connsiteX882" fmla="*/ 10087266 w 11218359"/>
                <a:gd name="connsiteY882" fmla="*/ 902922 h 902922"/>
                <a:gd name="connsiteX883" fmla="*/ 10098695 w 11218359"/>
                <a:gd name="connsiteY883" fmla="*/ 902922 h 902922"/>
                <a:gd name="connsiteX884" fmla="*/ 10110174 w 11218359"/>
                <a:gd name="connsiteY884" fmla="*/ 902922 h 902922"/>
                <a:gd name="connsiteX885" fmla="*/ 10121603 w 11218359"/>
                <a:gd name="connsiteY885" fmla="*/ 902922 h 902922"/>
                <a:gd name="connsiteX886" fmla="*/ 10133033 w 11218359"/>
                <a:gd name="connsiteY886" fmla="*/ 902922 h 902922"/>
                <a:gd name="connsiteX887" fmla="*/ 10144463 w 11218359"/>
                <a:gd name="connsiteY887" fmla="*/ 902922 h 902922"/>
                <a:gd name="connsiteX888" fmla="*/ 10155893 w 11218359"/>
                <a:gd name="connsiteY888" fmla="*/ 902922 h 902922"/>
                <a:gd name="connsiteX889" fmla="*/ 10167371 w 11218359"/>
                <a:gd name="connsiteY889" fmla="*/ 902922 h 902922"/>
                <a:gd name="connsiteX890" fmla="*/ 10178801 w 11218359"/>
                <a:gd name="connsiteY890" fmla="*/ 902922 h 902922"/>
                <a:gd name="connsiteX891" fmla="*/ 10190230 w 11218359"/>
                <a:gd name="connsiteY891" fmla="*/ 902922 h 902922"/>
                <a:gd name="connsiteX892" fmla="*/ 10201661 w 11218359"/>
                <a:gd name="connsiteY892" fmla="*/ 902922 h 902922"/>
                <a:gd name="connsiteX893" fmla="*/ 10213091 w 11218359"/>
                <a:gd name="connsiteY893" fmla="*/ 902922 h 902922"/>
                <a:gd name="connsiteX894" fmla="*/ 10224569 w 11218359"/>
                <a:gd name="connsiteY894" fmla="*/ 902922 h 902922"/>
                <a:gd name="connsiteX895" fmla="*/ 10235998 w 11218359"/>
                <a:gd name="connsiteY895" fmla="*/ 902922 h 902922"/>
                <a:gd name="connsiteX896" fmla="*/ 10247428 w 11218359"/>
                <a:gd name="connsiteY896" fmla="*/ 902922 h 902922"/>
                <a:gd name="connsiteX897" fmla="*/ 10258859 w 11218359"/>
                <a:gd name="connsiteY897" fmla="*/ 902922 h 902922"/>
                <a:gd name="connsiteX898" fmla="*/ 10270288 w 11218359"/>
                <a:gd name="connsiteY898" fmla="*/ 902922 h 902922"/>
                <a:gd name="connsiteX899" fmla="*/ 10281767 w 11218359"/>
                <a:gd name="connsiteY899" fmla="*/ 902922 h 902922"/>
                <a:gd name="connsiteX900" fmla="*/ 10293196 w 11218359"/>
                <a:gd name="connsiteY900" fmla="*/ 902922 h 902922"/>
                <a:gd name="connsiteX901" fmla="*/ 10304626 w 11218359"/>
                <a:gd name="connsiteY901" fmla="*/ 902922 h 902922"/>
                <a:gd name="connsiteX902" fmla="*/ 10316056 w 11218359"/>
                <a:gd name="connsiteY902" fmla="*/ 902922 h 902922"/>
                <a:gd name="connsiteX903" fmla="*/ 10327486 w 11218359"/>
                <a:gd name="connsiteY903" fmla="*/ 902922 h 902922"/>
                <a:gd name="connsiteX904" fmla="*/ 10338963 w 11218359"/>
                <a:gd name="connsiteY904" fmla="*/ 902922 h 902922"/>
                <a:gd name="connsiteX905" fmla="*/ 10350394 w 11218359"/>
                <a:gd name="connsiteY905" fmla="*/ 902922 h 902922"/>
                <a:gd name="connsiteX906" fmla="*/ 10361823 w 11218359"/>
                <a:gd name="connsiteY906" fmla="*/ 902922 h 902922"/>
                <a:gd name="connsiteX907" fmla="*/ 10373254 w 11218359"/>
                <a:gd name="connsiteY907" fmla="*/ 902922 h 902922"/>
                <a:gd name="connsiteX908" fmla="*/ 10384684 w 11218359"/>
                <a:gd name="connsiteY908" fmla="*/ 902922 h 902922"/>
                <a:gd name="connsiteX909" fmla="*/ 10396161 w 11218359"/>
                <a:gd name="connsiteY909" fmla="*/ 902922 h 902922"/>
                <a:gd name="connsiteX910" fmla="*/ 10407591 w 11218359"/>
                <a:gd name="connsiteY910" fmla="*/ 902922 h 902922"/>
                <a:gd name="connsiteX911" fmla="*/ 10419021 w 11218359"/>
                <a:gd name="connsiteY911" fmla="*/ 902922 h 902922"/>
                <a:gd name="connsiteX912" fmla="*/ 10430452 w 11218359"/>
                <a:gd name="connsiteY912" fmla="*/ 902922 h 902922"/>
                <a:gd name="connsiteX913" fmla="*/ 10441881 w 11218359"/>
                <a:gd name="connsiteY913" fmla="*/ 902922 h 902922"/>
                <a:gd name="connsiteX914" fmla="*/ 10453358 w 11218359"/>
                <a:gd name="connsiteY914" fmla="*/ 902922 h 902922"/>
                <a:gd name="connsiteX915" fmla="*/ 10464789 w 11218359"/>
                <a:gd name="connsiteY915" fmla="*/ 902922 h 902922"/>
                <a:gd name="connsiteX916" fmla="*/ 10476219 w 11218359"/>
                <a:gd name="connsiteY916" fmla="*/ 902922 h 902922"/>
                <a:gd name="connsiteX917" fmla="*/ 10487649 w 11218359"/>
                <a:gd name="connsiteY917" fmla="*/ 902922 h 902922"/>
                <a:gd name="connsiteX918" fmla="*/ 10499079 w 11218359"/>
                <a:gd name="connsiteY918" fmla="*/ 902922 h 902922"/>
                <a:gd name="connsiteX919" fmla="*/ 10510556 w 11218359"/>
                <a:gd name="connsiteY919" fmla="*/ 902922 h 902922"/>
                <a:gd name="connsiteX920" fmla="*/ 10521987 w 11218359"/>
                <a:gd name="connsiteY920" fmla="*/ 902922 h 902922"/>
                <a:gd name="connsiteX921" fmla="*/ 10533416 w 11218359"/>
                <a:gd name="connsiteY921" fmla="*/ 902922 h 902922"/>
                <a:gd name="connsiteX922" fmla="*/ 10544847 w 11218359"/>
                <a:gd name="connsiteY922" fmla="*/ 902922 h 902922"/>
                <a:gd name="connsiteX923" fmla="*/ 10556277 w 11218359"/>
                <a:gd name="connsiteY923" fmla="*/ 902922 h 902922"/>
                <a:gd name="connsiteX924" fmla="*/ 10567754 w 11218359"/>
                <a:gd name="connsiteY924" fmla="*/ 902922 h 902922"/>
                <a:gd name="connsiteX925" fmla="*/ 10579184 w 11218359"/>
                <a:gd name="connsiteY925" fmla="*/ 902922 h 902922"/>
                <a:gd name="connsiteX926" fmla="*/ 10590614 w 11218359"/>
                <a:gd name="connsiteY926" fmla="*/ 902922 h 902922"/>
                <a:gd name="connsiteX927" fmla="*/ 10602045 w 11218359"/>
                <a:gd name="connsiteY927" fmla="*/ 902922 h 902922"/>
                <a:gd name="connsiteX928" fmla="*/ 10613474 w 11218359"/>
                <a:gd name="connsiteY928" fmla="*/ 902922 h 902922"/>
                <a:gd name="connsiteX929" fmla="*/ 10624951 w 11218359"/>
                <a:gd name="connsiteY929" fmla="*/ 902922 h 902922"/>
                <a:gd name="connsiteX930" fmla="*/ 10636382 w 11218359"/>
                <a:gd name="connsiteY930" fmla="*/ 902922 h 902922"/>
                <a:gd name="connsiteX931" fmla="*/ 10647812 w 11218359"/>
                <a:gd name="connsiteY931" fmla="*/ 902922 h 902922"/>
                <a:gd name="connsiteX932" fmla="*/ 10659241 w 11218359"/>
                <a:gd name="connsiteY932" fmla="*/ 902922 h 902922"/>
                <a:gd name="connsiteX933" fmla="*/ 10670672 w 11218359"/>
                <a:gd name="connsiteY933" fmla="*/ 902922 h 902922"/>
                <a:gd name="connsiteX934" fmla="*/ 10682149 w 11218359"/>
                <a:gd name="connsiteY934" fmla="*/ 902922 h 902922"/>
                <a:gd name="connsiteX935" fmla="*/ 10693580 w 11218359"/>
                <a:gd name="connsiteY935" fmla="*/ 902922 h 902922"/>
                <a:gd name="connsiteX936" fmla="*/ 10705009 w 11218359"/>
                <a:gd name="connsiteY936" fmla="*/ 902922 h 902922"/>
                <a:gd name="connsiteX937" fmla="*/ 10716439 w 11218359"/>
                <a:gd name="connsiteY937" fmla="*/ 902922 h 902922"/>
                <a:gd name="connsiteX938" fmla="*/ 10727870 w 11218359"/>
                <a:gd name="connsiteY938" fmla="*/ 902922 h 902922"/>
                <a:gd name="connsiteX939" fmla="*/ 10739347 w 11218359"/>
                <a:gd name="connsiteY939" fmla="*/ 902922 h 902922"/>
                <a:gd name="connsiteX940" fmla="*/ 10750778 w 11218359"/>
                <a:gd name="connsiteY940" fmla="*/ 902922 h 902922"/>
                <a:gd name="connsiteX941" fmla="*/ 10762207 w 11218359"/>
                <a:gd name="connsiteY941" fmla="*/ 902922 h 902922"/>
                <a:gd name="connsiteX942" fmla="*/ 10773637 w 11218359"/>
                <a:gd name="connsiteY942" fmla="*/ 902922 h 902922"/>
                <a:gd name="connsiteX943" fmla="*/ 10785067 w 11218359"/>
                <a:gd name="connsiteY943" fmla="*/ 902922 h 902922"/>
                <a:gd name="connsiteX944" fmla="*/ 10796544 w 11218359"/>
                <a:gd name="connsiteY944" fmla="*/ 902922 h 902922"/>
                <a:gd name="connsiteX945" fmla="*/ 10807975 w 11218359"/>
                <a:gd name="connsiteY945" fmla="*/ 902922 h 902922"/>
                <a:gd name="connsiteX946" fmla="*/ 10819405 w 11218359"/>
                <a:gd name="connsiteY946" fmla="*/ 902922 h 902922"/>
                <a:gd name="connsiteX947" fmla="*/ 10830834 w 11218359"/>
                <a:gd name="connsiteY947" fmla="*/ 902922 h 902922"/>
                <a:gd name="connsiteX948" fmla="*/ 10842265 w 11218359"/>
                <a:gd name="connsiteY948" fmla="*/ 902922 h 902922"/>
                <a:gd name="connsiteX949" fmla="*/ 10853742 w 11218359"/>
                <a:gd name="connsiteY949" fmla="*/ 902922 h 902922"/>
                <a:gd name="connsiteX950" fmla="*/ 10865173 w 11218359"/>
                <a:gd name="connsiteY950" fmla="*/ 902922 h 902922"/>
                <a:gd name="connsiteX951" fmla="*/ 10876602 w 11218359"/>
                <a:gd name="connsiteY951" fmla="*/ 902922 h 902922"/>
                <a:gd name="connsiteX952" fmla="*/ 10888032 w 11218359"/>
                <a:gd name="connsiteY952" fmla="*/ 902922 h 902922"/>
                <a:gd name="connsiteX953" fmla="*/ 10899463 w 11218359"/>
                <a:gd name="connsiteY953" fmla="*/ 902922 h 902922"/>
                <a:gd name="connsiteX954" fmla="*/ 10910892 w 11218359"/>
                <a:gd name="connsiteY954" fmla="*/ 902922 h 902922"/>
                <a:gd name="connsiteX955" fmla="*/ 10922369 w 11218359"/>
                <a:gd name="connsiteY955" fmla="*/ 902922 h 902922"/>
                <a:gd name="connsiteX956" fmla="*/ 10933800 w 11218359"/>
                <a:gd name="connsiteY956" fmla="*/ 902922 h 902922"/>
                <a:gd name="connsiteX957" fmla="*/ 10945230 w 11218359"/>
                <a:gd name="connsiteY957" fmla="*/ 902922 h 902922"/>
                <a:gd name="connsiteX958" fmla="*/ 10956660 w 11218359"/>
                <a:gd name="connsiteY958" fmla="*/ 902922 h 902922"/>
                <a:gd name="connsiteX959" fmla="*/ 10968090 w 11218359"/>
                <a:gd name="connsiteY959" fmla="*/ 902922 h 902922"/>
                <a:gd name="connsiteX960" fmla="*/ 10979567 w 11218359"/>
                <a:gd name="connsiteY960" fmla="*/ 902922 h 902922"/>
                <a:gd name="connsiteX961" fmla="*/ 10990998 w 11218359"/>
                <a:gd name="connsiteY961" fmla="*/ 902922 h 902922"/>
                <a:gd name="connsiteX962" fmla="*/ 11002427 w 11218359"/>
                <a:gd name="connsiteY962" fmla="*/ 902922 h 902922"/>
                <a:gd name="connsiteX963" fmla="*/ 11013858 w 11218359"/>
                <a:gd name="connsiteY963" fmla="*/ 902922 h 902922"/>
                <a:gd name="connsiteX964" fmla="*/ 11025287 w 11218359"/>
                <a:gd name="connsiteY964" fmla="*/ 902922 h 902922"/>
                <a:gd name="connsiteX965" fmla="*/ 11036765 w 11218359"/>
                <a:gd name="connsiteY965" fmla="*/ 902922 h 902922"/>
                <a:gd name="connsiteX966" fmla="*/ 11048195 w 11218359"/>
                <a:gd name="connsiteY966" fmla="*/ 902922 h 902922"/>
                <a:gd name="connsiteX967" fmla="*/ 11059625 w 11218359"/>
                <a:gd name="connsiteY967" fmla="*/ 902922 h 902922"/>
                <a:gd name="connsiteX968" fmla="*/ 11071056 w 11218359"/>
                <a:gd name="connsiteY968" fmla="*/ 902922 h 902922"/>
                <a:gd name="connsiteX969" fmla="*/ 11082485 w 11218359"/>
                <a:gd name="connsiteY969" fmla="*/ 902922 h 902922"/>
                <a:gd name="connsiteX970" fmla="*/ 11093962 w 11218359"/>
                <a:gd name="connsiteY970" fmla="*/ 902922 h 902922"/>
                <a:gd name="connsiteX971" fmla="*/ 11105393 w 11218359"/>
                <a:gd name="connsiteY971" fmla="*/ 902922 h 902922"/>
                <a:gd name="connsiteX972" fmla="*/ 11116823 w 11218359"/>
                <a:gd name="connsiteY972" fmla="*/ 902922 h 902922"/>
                <a:gd name="connsiteX973" fmla="*/ 11128253 w 11218359"/>
                <a:gd name="connsiteY973" fmla="*/ 902922 h 902922"/>
                <a:gd name="connsiteX974" fmla="*/ 11139683 w 11218359"/>
                <a:gd name="connsiteY974" fmla="*/ 902922 h 902922"/>
                <a:gd name="connsiteX975" fmla="*/ 11151160 w 11218359"/>
                <a:gd name="connsiteY975" fmla="*/ 902922 h 902922"/>
                <a:gd name="connsiteX976" fmla="*/ 11162591 w 11218359"/>
                <a:gd name="connsiteY976" fmla="*/ 902922 h 902922"/>
                <a:gd name="connsiteX977" fmla="*/ 11174020 w 11218359"/>
                <a:gd name="connsiteY977" fmla="*/ 902922 h 902922"/>
                <a:gd name="connsiteX978" fmla="*/ 11185451 w 11218359"/>
                <a:gd name="connsiteY978" fmla="*/ 902922 h 902922"/>
                <a:gd name="connsiteX979" fmla="*/ 11196881 w 11218359"/>
                <a:gd name="connsiteY979" fmla="*/ 902922 h 902922"/>
                <a:gd name="connsiteX980" fmla="*/ 11208358 w 11218359"/>
                <a:gd name="connsiteY980" fmla="*/ 902922 h 902922"/>
                <a:gd name="connsiteX981" fmla="*/ 11218359 w 11218359"/>
                <a:gd name="connsiteY981" fmla="*/ 902922 h 90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902922">
                  <a:moveTo>
                    <a:pt x="0" y="902922"/>
                  </a:moveTo>
                  <a:lnTo>
                    <a:pt x="9149" y="902922"/>
                  </a:lnTo>
                  <a:lnTo>
                    <a:pt x="20588" y="902922"/>
                  </a:lnTo>
                  <a:lnTo>
                    <a:pt x="32028" y="902922"/>
                  </a:lnTo>
                  <a:lnTo>
                    <a:pt x="43467" y="902922"/>
                  </a:lnTo>
                  <a:lnTo>
                    <a:pt x="54907" y="902922"/>
                  </a:lnTo>
                  <a:lnTo>
                    <a:pt x="66346" y="902922"/>
                  </a:lnTo>
                  <a:lnTo>
                    <a:pt x="77786" y="902922"/>
                  </a:lnTo>
                  <a:lnTo>
                    <a:pt x="89225" y="902922"/>
                  </a:lnTo>
                  <a:lnTo>
                    <a:pt x="100665" y="902922"/>
                  </a:lnTo>
                  <a:lnTo>
                    <a:pt x="112104" y="902922"/>
                  </a:lnTo>
                  <a:lnTo>
                    <a:pt x="123544" y="902922"/>
                  </a:lnTo>
                  <a:lnTo>
                    <a:pt x="134979" y="902922"/>
                  </a:lnTo>
                  <a:lnTo>
                    <a:pt x="146423" y="902922"/>
                  </a:lnTo>
                  <a:lnTo>
                    <a:pt x="157858" y="902922"/>
                  </a:lnTo>
                  <a:lnTo>
                    <a:pt x="169297" y="902922"/>
                  </a:lnTo>
                  <a:lnTo>
                    <a:pt x="180737" y="902922"/>
                  </a:lnTo>
                  <a:lnTo>
                    <a:pt x="192176" y="902922"/>
                  </a:lnTo>
                  <a:lnTo>
                    <a:pt x="203616" y="902922"/>
                  </a:lnTo>
                  <a:lnTo>
                    <a:pt x="215055" y="902922"/>
                  </a:lnTo>
                  <a:lnTo>
                    <a:pt x="226495" y="902922"/>
                  </a:lnTo>
                  <a:lnTo>
                    <a:pt x="237935" y="902922"/>
                  </a:lnTo>
                  <a:lnTo>
                    <a:pt x="249374" y="902922"/>
                  </a:lnTo>
                  <a:lnTo>
                    <a:pt x="260814" y="902922"/>
                  </a:lnTo>
                  <a:lnTo>
                    <a:pt x="272253" y="902922"/>
                  </a:lnTo>
                  <a:lnTo>
                    <a:pt x="283693" y="902922"/>
                  </a:lnTo>
                  <a:lnTo>
                    <a:pt x="295132" y="902922"/>
                  </a:lnTo>
                  <a:lnTo>
                    <a:pt x="306572" y="902922"/>
                  </a:lnTo>
                  <a:lnTo>
                    <a:pt x="318011" y="902922"/>
                  </a:lnTo>
                  <a:lnTo>
                    <a:pt x="329451" y="902922"/>
                  </a:lnTo>
                  <a:lnTo>
                    <a:pt x="340890" y="902922"/>
                  </a:lnTo>
                  <a:lnTo>
                    <a:pt x="352330" y="902922"/>
                  </a:lnTo>
                  <a:lnTo>
                    <a:pt x="363769" y="902922"/>
                  </a:lnTo>
                  <a:lnTo>
                    <a:pt x="375209" y="902922"/>
                  </a:lnTo>
                  <a:lnTo>
                    <a:pt x="386648" y="902922"/>
                  </a:lnTo>
                  <a:lnTo>
                    <a:pt x="398088" y="902922"/>
                  </a:lnTo>
                  <a:lnTo>
                    <a:pt x="409527" y="902922"/>
                  </a:lnTo>
                  <a:lnTo>
                    <a:pt x="420967" y="902922"/>
                  </a:lnTo>
                  <a:lnTo>
                    <a:pt x="432406" y="902922"/>
                  </a:lnTo>
                  <a:lnTo>
                    <a:pt x="443846" y="902922"/>
                  </a:lnTo>
                  <a:lnTo>
                    <a:pt x="455285" y="902922"/>
                  </a:lnTo>
                  <a:lnTo>
                    <a:pt x="466725" y="902922"/>
                  </a:lnTo>
                  <a:lnTo>
                    <a:pt x="478165" y="902922"/>
                  </a:lnTo>
                  <a:lnTo>
                    <a:pt x="489604" y="902922"/>
                  </a:lnTo>
                  <a:lnTo>
                    <a:pt x="501044" y="902922"/>
                  </a:lnTo>
                  <a:lnTo>
                    <a:pt x="512483" y="902922"/>
                  </a:lnTo>
                  <a:lnTo>
                    <a:pt x="523923" y="902922"/>
                  </a:lnTo>
                  <a:lnTo>
                    <a:pt x="535362" y="902922"/>
                  </a:lnTo>
                  <a:lnTo>
                    <a:pt x="546802" y="902922"/>
                  </a:lnTo>
                  <a:lnTo>
                    <a:pt x="558241" y="902922"/>
                  </a:lnTo>
                  <a:lnTo>
                    <a:pt x="569681" y="902922"/>
                  </a:lnTo>
                  <a:lnTo>
                    <a:pt x="581120" y="902922"/>
                  </a:lnTo>
                  <a:lnTo>
                    <a:pt x="592560" y="902922"/>
                  </a:lnTo>
                  <a:lnTo>
                    <a:pt x="603999" y="902922"/>
                  </a:lnTo>
                  <a:lnTo>
                    <a:pt x="615439" y="902922"/>
                  </a:lnTo>
                  <a:lnTo>
                    <a:pt x="626878" y="902922"/>
                  </a:lnTo>
                  <a:lnTo>
                    <a:pt x="638318" y="902922"/>
                  </a:lnTo>
                  <a:lnTo>
                    <a:pt x="649757" y="902922"/>
                  </a:lnTo>
                  <a:lnTo>
                    <a:pt x="661192" y="902922"/>
                  </a:lnTo>
                  <a:lnTo>
                    <a:pt x="672632" y="902922"/>
                  </a:lnTo>
                  <a:lnTo>
                    <a:pt x="684071" y="902922"/>
                  </a:lnTo>
                  <a:lnTo>
                    <a:pt x="695511" y="902922"/>
                  </a:lnTo>
                  <a:lnTo>
                    <a:pt x="706950" y="902922"/>
                  </a:lnTo>
                  <a:lnTo>
                    <a:pt x="718390" y="902922"/>
                  </a:lnTo>
                  <a:lnTo>
                    <a:pt x="729829" y="902922"/>
                  </a:lnTo>
                  <a:lnTo>
                    <a:pt x="741269" y="902922"/>
                  </a:lnTo>
                  <a:lnTo>
                    <a:pt x="752708" y="902922"/>
                  </a:lnTo>
                  <a:lnTo>
                    <a:pt x="764148" y="902922"/>
                  </a:lnTo>
                  <a:lnTo>
                    <a:pt x="775587" y="902922"/>
                  </a:lnTo>
                  <a:lnTo>
                    <a:pt x="787027" y="902922"/>
                  </a:lnTo>
                  <a:lnTo>
                    <a:pt x="798467" y="902922"/>
                  </a:lnTo>
                  <a:lnTo>
                    <a:pt x="809906" y="902922"/>
                  </a:lnTo>
                  <a:lnTo>
                    <a:pt x="821346" y="902922"/>
                  </a:lnTo>
                  <a:lnTo>
                    <a:pt x="832785" y="902922"/>
                  </a:lnTo>
                  <a:lnTo>
                    <a:pt x="844225" y="902922"/>
                  </a:lnTo>
                  <a:lnTo>
                    <a:pt x="855664" y="902922"/>
                  </a:lnTo>
                  <a:lnTo>
                    <a:pt x="867104" y="902922"/>
                  </a:lnTo>
                  <a:lnTo>
                    <a:pt x="878543" y="902922"/>
                  </a:lnTo>
                  <a:lnTo>
                    <a:pt x="889983" y="902922"/>
                  </a:lnTo>
                  <a:lnTo>
                    <a:pt x="901422" y="902922"/>
                  </a:lnTo>
                  <a:lnTo>
                    <a:pt x="912862" y="902922"/>
                  </a:lnTo>
                  <a:lnTo>
                    <a:pt x="924301" y="902922"/>
                  </a:lnTo>
                  <a:lnTo>
                    <a:pt x="935741" y="902922"/>
                  </a:lnTo>
                  <a:lnTo>
                    <a:pt x="947180" y="902922"/>
                  </a:lnTo>
                  <a:lnTo>
                    <a:pt x="958620" y="902922"/>
                  </a:lnTo>
                  <a:lnTo>
                    <a:pt x="970059" y="902922"/>
                  </a:lnTo>
                  <a:lnTo>
                    <a:pt x="981499" y="902922"/>
                  </a:lnTo>
                  <a:lnTo>
                    <a:pt x="992938" y="902922"/>
                  </a:lnTo>
                  <a:lnTo>
                    <a:pt x="1004378" y="902922"/>
                  </a:lnTo>
                  <a:lnTo>
                    <a:pt x="1015818" y="902922"/>
                  </a:lnTo>
                  <a:lnTo>
                    <a:pt x="1027257" y="902922"/>
                  </a:lnTo>
                  <a:lnTo>
                    <a:pt x="1038697" y="902922"/>
                  </a:lnTo>
                  <a:lnTo>
                    <a:pt x="1050136" y="902922"/>
                  </a:lnTo>
                  <a:lnTo>
                    <a:pt x="1061576" y="902922"/>
                  </a:lnTo>
                  <a:lnTo>
                    <a:pt x="1073015" y="902922"/>
                  </a:lnTo>
                  <a:lnTo>
                    <a:pt x="1084455" y="902922"/>
                  </a:lnTo>
                  <a:lnTo>
                    <a:pt x="1095894" y="902922"/>
                  </a:lnTo>
                  <a:lnTo>
                    <a:pt x="1107334" y="902922"/>
                  </a:lnTo>
                  <a:lnTo>
                    <a:pt x="1118773" y="902922"/>
                  </a:lnTo>
                  <a:lnTo>
                    <a:pt x="1130213" y="902922"/>
                  </a:lnTo>
                  <a:lnTo>
                    <a:pt x="1141652" y="902922"/>
                  </a:lnTo>
                  <a:lnTo>
                    <a:pt x="1153092" y="902922"/>
                  </a:lnTo>
                  <a:lnTo>
                    <a:pt x="1164531" y="902922"/>
                  </a:lnTo>
                  <a:lnTo>
                    <a:pt x="1175971" y="902922"/>
                  </a:lnTo>
                  <a:lnTo>
                    <a:pt x="1187406" y="902922"/>
                  </a:lnTo>
                  <a:lnTo>
                    <a:pt x="1198845" y="902922"/>
                  </a:lnTo>
                  <a:lnTo>
                    <a:pt x="1210285" y="902922"/>
                  </a:lnTo>
                  <a:lnTo>
                    <a:pt x="1221724" y="902922"/>
                  </a:lnTo>
                  <a:lnTo>
                    <a:pt x="1233164" y="902922"/>
                  </a:lnTo>
                  <a:lnTo>
                    <a:pt x="1244603" y="902922"/>
                  </a:lnTo>
                  <a:lnTo>
                    <a:pt x="1256043" y="902922"/>
                  </a:lnTo>
                  <a:lnTo>
                    <a:pt x="1267482" y="902922"/>
                  </a:lnTo>
                  <a:lnTo>
                    <a:pt x="1278922" y="902922"/>
                  </a:lnTo>
                  <a:lnTo>
                    <a:pt x="1290361" y="902922"/>
                  </a:lnTo>
                  <a:lnTo>
                    <a:pt x="1301801" y="902922"/>
                  </a:lnTo>
                  <a:lnTo>
                    <a:pt x="1313240" y="902922"/>
                  </a:lnTo>
                  <a:lnTo>
                    <a:pt x="1324680" y="902922"/>
                  </a:lnTo>
                  <a:lnTo>
                    <a:pt x="1336120" y="902922"/>
                  </a:lnTo>
                  <a:lnTo>
                    <a:pt x="1347559" y="902922"/>
                  </a:lnTo>
                  <a:lnTo>
                    <a:pt x="1358999" y="902922"/>
                  </a:lnTo>
                  <a:lnTo>
                    <a:pt x="1370438" y="902922"/>
                  </a:lnTo>
                  <a:lnTo>
                    <a:pt x="1381878" y="902922"/>
                  </a:lnTo>
                  <a:lnTo>
                    <a:pt x="1393317" y="902922"/>
                  </a:lnTo>
                  <a:lnTo>
                    <a:pt x="1404757" y="902922"/>
                  </a:lnTo>
                  <a:lnTo>
                    <a:pt x="1416196" y="902922"/>
                  </a:lnTo>
                  <a:lnTo>
                    <a:pt x="1427636" y="902922"/>
                  </a:lnTo>
                  <a:lnTo>
                    <a:pt x="1439075" y="902922"/>
                  </a:lnTo>
                  <a:lnTo>
                    <a:pt x="1450515" y="902922"/>
                  </a:lnTo>
                  <a:lnTo>
                    <a:pt x="1461954" y="902922"/>
                  </a:lnTo>
                  <a:lnTo>
                    <a:pt x="1473394" y="902922"/>
                  </a:lnTo>
                  <a:lnTo>
                    <a:pt x="1484833" y="902922"/>
                  </a:lnTo>
                  <a:lnTo>
                    <a:pt x="1496273" y="902922"/>
                  </a:lnTo>
                  <a:lnTo>
                    <a:pt x="1507712" y="902922"/>
                  </a:lnTo>
                  <a:lnTo>
                    <a:pt x="1519152" y="902922"/>
                  </a:lnTo>
                  <a:lnTo>
                    <a:pt x="1530591" y="902922"/>
                  </a:lnTo>
                  <a:lnTo>
                    <a:pt x="1542031" y="902922"/>
                  </a:lnTo>
                  <a:lnTo>
                    <a:pt x="1553471" y="902922"/>
                  </a:lnTo>
                  <a:lnTo>
                    <a:pt x="1564910" y="902922"/>
                  </a:lnTo>
                  <a:lnTo>
                    <a:pt x="1576349" y="902922"/>
                  </a:lnTo>
                  <a:lnTo>
                    <a:pt x="1587789" y="902922"/>
                  </a:lnTo>
                  <a:lnTo>
                    <a:pt x="1599229" y="902922"/>
                  </a:lnTo>
                  <a:lnTo>
                    <a:pt x="1610668" y="902922"/>
                  </a:lnTo>
                  <a:lnTo>
                    <a:pt x="1622107" y="902922"/>
                  </a:lnTo>
                  <a:lnTo>
                    <a:pt x="1633547" y="902922"/>
                  </a:lnTo>
                  <a:lnTo>
                    <a:pt x="1644987" y="902922"/>
                  </a:lnTo>
                  <a:lnTo>
                    <a:pt x="1656426" y="902922"/>
                  </a:lnTo>
                  <a:lnTo>
                    <a:pt x="1667866" y="902922"/>
                  </a:lnTo>
                  <a:lnTo>
                    <a:pt x="1679305" y="902922"/>
                  </a:lnTo>
                  <a:lnTo>
                    <a:pt x="1690745" y="902922"/>
                  </a:lnTo>
                  <a:lnTo>
                    <a:pt x="1702184" y="902922"/>
                  </a:lnTo>
                  <a:lnTo>
                    <a:pt x="1713619" y="902922"/>
                  </a:lnTo>
                  <a:lnTo>
                    <a:pt x="1725063" y="902922"/>
                  </a:lnTo>
                  <a:lnTo>
                    <a:pt x="1736498" y="902922"/>
                  </a:lnTo>
                  <a:lnTo>
                    <a:pt x="1747938" y="902922"/>
                  </a:lnTo>
                  <a:lnTo>
                    <a:pt x="1759377" y="902922"/>
                  </a:lnTo>
                  <a:lnTo>
                    <a:pt x="1770817" y="902922"/>
                  </a:lnTo>
                  <a:lnTo>
                    <a:pt x="1782256" y="902922"/>
                  </a:lnTo>
                  <a:lnTo>
                    <a:pt x="1793696" y="902922"/>
                  </a:lnTo>
                  <a:lnTo>
                    <a:pt x="1805135" y="902922"/>
                  </a:lnTo>
                  <a:lnTo>
                    <a:pt x="1816575" y="902922"/>
                  </a:lnTo>
                  <a:lnTo>
                    <a:pt x="1828014" y="902922"/>
                  </a:lnTo>
                  <a:lnTo>
                    <a:pt x="1839454" y="902922"/>
                  </a:lnTo>
                  <a:lnTo>
                    <a:pt x="1850893" y="902922"/>
                  </a:lnTo>
                  <a:lnTo>
                    <a:pt x="1862333" y="902922"/>
                  </a:lnTo>
                  <a:lnTo>
                    <a:pt x="1873772" y="902922"/>
                  </a:lnTo>
                  <a:lnTo>
                    <a:pt x="1885212" y="902922"/>
                  </a:lnTo>
                  <a:lnTo>
                    <a:pt x="1896651" y="902922"/>
                  </a:lnTo>
                  <a:lnTo>
                    <a:pt x="1908091" y="902922"/>
                  </a:lnTo>
                  <a:lnTo>
                    <a:pt x="1919531" y="902922"/>
                  </a:lnTo>
                  <a:lnTo>
                    <a:pt x="1930970" y="902922"/>
                  </a:lnTo>
                  <a:lnTo>
                    <a:pt x="1942409" y="902922"/>
                  </a:lnTo>
                  <a:lnTo>
                    <a:pt x="1953849" y="902922"/>
                  </a:lnTo>
                  <a:lnTo>
                    <a:pt x="1965289" y="902922"/>
                  </a:lnTo>
                  <a:lnTo>
                    <a:pt x="1976728" y="902922"/>
                  </a:lnTo>
                  <a:lnTo>
                    <a:pt x="1988168" y="902922"/>
                  </a:lnTo>
                  <a:lnTo>
                    <a:pt x="1999607" y="902922"/>
                  </a:lnTo>
                  <a:lnTo>
                    <a:pt x="2011047" y="902922"/>
                  </a:lnTo>
                  <a:lnTo>
                    <a:pt x="2022486" y="902922"/>
                  </a:lnTo>
                  <a:lnTo>
                    <a:pt x="2033926" y="902922"/>
                  </a:lnTo>
                  <a:lnTo>
                    <a:pt x="2045365" y="902922"/>
                  </a:lnTo>
                  <a:lnTo>
                    <a:pt x="2056805" y="902922"/>
                  </a:lnTo>
                  <a:lnTo>
                    <a:pt x="2068244" y="902922"/>
                  </a:lnTo>
                  <a:lnTo>
                    <a:pt x="2079684" y="902922"/>
                  </a:lnTo>
                  <a:lnTo>
                    <a:pt x="2091123" y="902922"/>
                  </a:lnTo>
                  <a:lnTo>
                    <a:pt x="2102563" y="902922"/>
                  </a:lnTo>
                  <a:lnTo>
                    <a:pt x="2114002" y="902922"/>
                  </a:lnTo>
                  <a:lnTo>
                    <a:pt x="2125442" y="902922"/>
                  </a:lnTo>
                  <a:lnTo>
                    <a:pt x="2136882" y="902922"/>
                  </a:lnTo>
                  <a:lnTo>
                    <a:pt x="2148321" y="902922"/>
                  </a:lnTo>
                  <a:lnTo>
                    <a:pt x="2159760" y="902922"/>
                  </a:lnTo>
                  <a:lnTo>
                    <a:pt x="2171200" y="902922"/>
                  </a:lnTo>
                  <a:lnTo>
                    <a:pt x="2182640" y="902922"/>
                  </a:lnTo>
                  <a:lnTo>
                    <a:pt x="2194079" y="902922"/>
                  </a:lnTo>
                  <a:lnTo>
                    <a:pt x="2205519" y="902922"/>
                  </a:lnTo>
                  <a:lnTo>
                    <a:pt x="2216958" y="902922"/>
                  </a:lnTo>
                  <a:lnTo>
                    <a:pt x="2228393" y="902922"/>
                  </a:lnTo>
                  <a:lnTo>
                    <a:pt x="2239837" y="902922"/>
                  </a:lnTo>
                  <a:lnTo>
                    <a:pt x="2251272" y="902922"/>
                  </a:lnTo>
                  <a:lnTo>
                    <a:pt x="2262716" y="902922"/>
                  </a:lnTo>
                  <a:lnTo>
                    <a:pt x="2274151" y="902922"/>
                  </a:lnTo>
                  <a:lnTo>
                    <a:pt x="2285591" y="902922"/>
                  </a:lnTo>
                  <a:lnTo>
                    <a:pt x="2297030" y="902922"/>
                  </a:lnTo>
                  <a:lnTo>
                    <a:pt x="2308470" y="902922"/>
                  </a:lnTo>
                  <a:lnTo>
                    <a:pt x="2319909" y="902922"/>
                  </a:lnTo>
                  <a:lnTo>
                    <a:pt x="2331349" y="902922"/>
                  </a:lnTo>
                  <a:lnTo>
                    <a:pt x="2342788" y="902922"/>
                  </a:lnTo>
                  <a:lnTo>
                    <a:pt x="2354228" y="902922"/>
                  </a:lnTo>
                  <a:lnTo>
                    <a:pt x="2365667" y="902922"/>
                  </a:lnTo>
                  <a:lnTo>
                    <a:pt x="2377107" y="902922"/>
                  </a:lnTo>
                  <a:lnTo>
                    <a:pt x="2388546" y="902922"/>
                  </a:lnTo>
                  <a:lnTo>
                    <a:pt x="2399986" y="902922"/>
                  </a:lnTo>
                  <a:lnTo>
                    <a:pt x="2411425" y="902922"/>
                  </a:lnTo>
                  <a:lnTo>
                    <a:pt x="2422865" y="902922"/>
                  </a:lnTo>
                  <a:lnTo>
                    <a:pt x="2434304" y="902922"/>
                  </a:lnTo>
                  <a:lnTo>
                    <a:pt x="2445744" y="902922"/>
                  </a:lnTo>
                  <a:lnTo>
                    <a:pt x="2457184" y="902922"/>
                  </a:lnTo>
                  <a:lnTo>
                    <a:pt x="2468623" y="902922"/>
                  </a:lnTo>
                  <a:lnTo>
                    <a:pt x="2480062" y="902922"/>
                  </a:lnTo>
                  <a:lnTo>
                    <a:pt x="2491502" y="902922"/>
                  </a:lnTo>
                  <a:lnTo>
                    <a:pt x="2502942" y="902922"/>
                  </a:lnTo>
                  <a:lnTo>
                    <a:pt x="2514381" y="902922"/>
                  </a:lnTo>
                  <a:lnTo>
                    <a:pt x="2525821" y="902922"/>
                  </a:lnTo>
                  <a:lnTo>
                    <a:pt x="2537260" y="902922"/>
                  </a:lnTo>
                  <a:lnTo>
                    <a:pt x="2548700" y="902922"/>
                  </a:lnTo>
                  <a:lnTo>
                    <a:pt x="2560139" y="902922"/>
                  </a:lnTo>
                  <a:lnTo>
                    <a:pt x="2571579" y="902922"/>
                  </a:lnTo>
                  <a:lnTo>
                    <a:pt x="2583018" y="902922"/>
                  </a:lnTo>
                  <a:lnTo>
                    <a:pt x="2594458" y="902922"/>
                  </a:lnTo>
                  <a:lnTo>
                    <a:pt x="2605897" y="902922"/>
                  </a:lnTo>
                  <a:lnTo>
                    <a:pt x="2617337" y="902922"/>
                  </a:lnTo>
                  <a:lnTo>
                    <a:pt x="2628776" y="902922"/>
                  </a:lnTo>
                  <a:lnTo>
                    <a:pt x="2640216" y="902922"/>
                  </a:lnTo>
                  <a:lnTo>
                    <a:pt x="2651655" y="902922"/>
                  </a:lnTo>
                  <a:lnTo>
                    <a:pt x="2663095" y="902922"/>
                  </a:lnTo>
                  <a:lnTo>
                    <a:pt x="2674535" y="902922"/>
                  </a:lnTo>
                  <a:lnTo>
                    <a:pt x="2685974" y="902922"/>
                  </a:lnTo>
                  <a:lnTo>
                    <a:pt x="2697413" y="902922"/>
                  </a:lnTo>
                  <a:lnTo>
                    <a:pt x="2708853" y="902922"/>
                  </a:lnTo>
                  <a:lnTo>
                    <a:pt x="2720293" y="902922"/>
                  </a:lnTo>
                  <a:lnTo>
                    <a:pt x="2731727" y="902922"/>
                  </a:lnTo>
                  <a:lnTo>
                    <a:pt x="2743172" y="902922"/>
                  </a:lnTo>
                  <a:lnTo>
                    <a:pt x="2754611" y="902922"/>
                  </a:lnTo>
                  <a:lnTo>
                    <a:pt x="2766046" y="902922"/>
                  </a:lnTo>
                  <a:lnTo>
                    <a:pt x="2777490" y="902922"/>
                  </a:lnTo>
                  <a:lnTo>
                    <a:pt x="2788925" y="902922"/>
                  </a:lnTo>
                  <a:lnTo>
                    <a:pt x="2800364" y="902922"/>
                  </a:lnTo>
                  <a:lnTo>
                    <a:pt x="2811804" y="902922"/>
                  </a:lnTo>
                  <a:lnTo>
                    <a:pt x="2823243" y="902922"/>
                  </a:lnTo>
                  <a:lnTo>
                    <a:pt x="2834683" y="902922"/>
                  </a:lnTo>
                  <a:lnTo>
                    <a:pt x="2846123" y="902922"/>
                  </a:lnTo>
                  <a:lnTo>
                    <a:pt x="2857562" y="902922"/>
                  </a:lnTo>
                  <a:lnTo>
                    <a:pt x="2869001" y="902922"/>
                  </a:lnTo>
                  <a:lnTo>
                    <a:pt x="2880441" y="902922"/>
                  </a:lnTo>
                  <a:lnTo>
                    <a:pt x="2891881" y="902922"/>
                  </a:lnTo>
                  <a:lnTo>
                    <a:pt x="2903320" y="902922"/>
                  </a:lnTo>
                  <a:lnTo>
                    <a:pt x="2914760" y="902922"/>
                  </a:lnTo>
                  <a:lnTo>
                    <a:pt x="2926199" y="902922"/>
                  </a:lnTo>
                  <a:lnTo>
                    <a:pt x="2937639" y="902922"/>
                  </a:lnTo>
                  <a:lnTo>
                    <a:pt x="2949078" y="902922"/>
                  </a:lnTo>
                  <a:lnTo>
                    <a:pt x="2960518" y="902922"/>
                  </a:lnTo>
                  <a:lnTo>
                    <a:pt x="2971957" y="902922"/>
                  </a:lnTo>
                  <a:lnTo>
                    <a:pt x="2983397" y="902922"/>
                  </a:lnTo>
                  <a:lnTo>
                    <a:pt x="2994837" y="902922"/>
                  </a:lnTo>
                  <a:lnTo>
                    <a:pt x="3006276" y="902922"/>
                  </a:lnTo>
                  <a:lnTo>
                    <a:pt x="3017715" y="902922"/>
                  </a:lnTo>
                  <a:lnTo>
                    <a:pt x="3029155" y="902922"/>
                  </a:lnTo>
                  <a:lnTo>
                    <a:pt x="3040594" y="902922"/>
                  </a:lnTo>
                  <a:lnTo>
                    <a:pt x="3052034" y="902922"/>
                  </a:lnTo>
                  <a:lnTo>
                    <a:pt x="3063474" y="902922"/>
                  </a:lnTo>
                  <a:lnTo>
                    <a:pt x="3074913" y="902922"/>
                  </a:lnTo>
                  <a:lnTo>
                    <a:pt x="3086352" y="902922"/>
                  </a:lnTo>
                  <a:lnTo>
                    <a:pt x="3097792" y="902922"/>
                  </a:lnTo>
                  <a:lnTo>
                    <a:pt x="3109232" y="902922"/>
                  </a:lnTo>
                  <a:lnTo>
                    <a:pt x="3120671" y="902922"/>
                  </a:lnTo>
                  <a:lnTo>
                    <a:pt x="3132111" y="902922"/>
                  </a:lnTo>
                  <a:lnTo>
                    <a:pt x="3143550" y="902922"/>
                  </a:lnTo>
                  <a:lnTo>
                    <a:pt x="3154990" y="902922"/>
                  </a:lnTo>
                  <a:lnTo>
                    <a:pt x="3166429" y="902922"/>
                  </a:lnTo>
                  <a:lnTo>
                    <a:pt x="3177869" y="902922"/>
                  </a:lnTo>
                  <a:lnTo>
                    <a:pt x="3189308" y="902922"/>
                  </a:lnTo>
                  <a:lnTo>
                    <a:pt x="3200748" y="757195"/>
                  </a:lnTo>
                  <a:lnTo>
                    <a:pt x="3212187" y="250898"/>
                  </a:lnTo>
                  <a:lnTo>
                    <a:pt x="3223627" y="142727"/>
                  </a:lnTo>
                  <a:lnTo>
                    <a:pt x="3235066" y="0"/>
                  </a:lnTo>
                  <a:lnTo>
                    <a:pt x="3246501" y="890902"/>
                  </a:lnTo>
                  <a:lnTo>
                    <a:pt x="3257945" y="902922"/>
                  </a:lnTo>
                  <a:lnTo>
                    <a:pt x="3269385" y="902922"/>
                  </a:lnTo>
                  <a:lnTo>
                    <a:pt x="3280825" y="902922"/>
                  </a:lnTo>
                  <a:lnTo>
                    <a:pt x="3292264" y="902922"/>
                  </a:lnTo>
                  <a:lnTo>
                    <a:pt x="3303699" y="902922"/>
                  </a:lnTo>
                  <a:lnTo>
                    <a:pt x="3315143" y="902922"/>
                  </a:lnTo>
                  <a:lnTo>
                    <a:pt x="3326578" y="902922"/>
                  </a:lnTo>
                  <a:lnTo>
                    <a:pt x="3338017" y="902922"/>
                  </a:lnTo>
                  <a:lnTo>
                    <a:pt x="3349457" y="902922"/>
                  </a:lnTo>
                  <a:lnTo>
                    <a:pt x="3360896" y="902922"/>
                  </a:lnTo>
                  <a:lnTo>
                    <a:pt x="3372336" y="902922"/>
                  </a:lnTo>
                  <a:lnTo>
                    <a:pt x="3383776" y="902922"/>
                  </a:lnTo>
                  <a:lnTo>
                    <a:pt x="3395215" y="902922"/>
                  </a:lnTo>
                  <a:lnTo>
                    <a:pt x="3406654" y="902922"/>
                  </a:lnTo>
                  <a:lnTo>
                    <a:pt x="3418094" y="902922"/>
                  </a:lnTo>
                  <a:lnTo>
                    <a:pt x="3429534" y="902922"/>
                  </a:lnTo>
                  <a:lnTo>
                    <a:pt x="3440973" y="902922"/>
                  </a:lnTo>
                  <a:lnTo>
                    <a:pt x="3452413" y="902922"/>
                  </a:lnTo>
                  <a:lnTo>
                    <a:pt x="3463852" y="902922"/>
                  </a:lnTo>
                  <a:lnTo>
                    <a:pt x="3475292" y="902922"/>
                  </a:lnTo>
                  <a:lnTo>
                    <a:pt x="3486731" y="902922"/>
                  </a:lnTo>
                  <a:lnTo>
                    <a:pt x="3498171" y="902922"/>
                  </a:lnTo>
                  <a:lnTo>
                    <a:pt x="3509610" y="902922"/>
                  </a:lnTo>
                  <a:lnTo>
                    <a:pt x="3521050" y="902922"/>
                  </a:lnTo>
                  <a:lnTo>
                    <a:pt x="3532489" y="902922"/>
                  </a:lnTo>
                  <a:lnTo>
                    <a:pt x="3543929" y="902922"/>
                  </a:lnTo>
                  <a:lnTo>
                    <a:pt x="3555368" y="902922"/>
                  </a:lnTo>
                  <a:lnTo>
                    <a:pt x="3566808" y="902922"/>
                  </a:lnTo>
                  <a:lnTo>
                    <a:pt x="3578247" y="902922"/>
                  </a:lnTo>
                  <a:lnTo>
                    <a:pt x="3589687" y="902922"/>
                  </a:lnTo>
                  <a:lnTo>
                    <a:pt x="3601127" y="902922"/>
                  </a:lnTo>
                  <a:lnTo>
                    <a:pt x="3612566" y="902922"/>
                  </a:lnTo>
                  <a:lnTo>
                    <a:pt x="3624005" y="902922"/>
                  </a:lnTo>
                  <a:lnTo>
                    <a:pt x="3635445" y="902922"/>
                  </a:lnTo>
                  <a:lnTo>
                    <a:pt x="3646885" y="902922"/>
                  </a:lnTo>
                  <a:lnTo>
                    <a:pt x="3658324" y="902922"/>
                  </a:lnTo>
                  <a:lnTo>
                    <a:pt x="3669764" y="902922"/>
                  </a:lnTo>
                  <a:lnTo>
                    <a:pt x="3681203" y="902922"/>
                  </a:lnTo>
                  <a:lnTo>
                    <a:pt x="3692643" y="902922"/>
                  </a:lnTo>
                  <a:lnTo>
                    <a:pt x="3704082" y="902922"/>
                  </a:lnTo>
                  <a:lnTo>
                    <a:pt x="3715522" y="902922"/>
                  </a:lnTo>
                  <a:lnTo>
                    <a:pt x="3726961" y="902922"/>
                  </a:lnTo>
                  <a:lnTo>
                    <a:pt x="3738401" y="902922"/>
                  </a:lnTo>
                  <a:lnTo>
                    <a:pt x="3749840" y="902922"/>
                  </a:lnTo>
                  <a:lnTo>
                    <a:pt x="3761280" y="902922"/>
                  </a:lnTo>
                  <a:lnTo>
                    <a:pt x="3772719" y="902922"/>
                  </a:lnTo>
                  <a:lnTo>
                    <a:pt x="3784154" y="902922"/>
                  </a:lnTo>
                  <a:lnTo>
                    <a:pt x="3795598" y="902922"/>
                  </a:lnTo>
                  <a:lnTo>
                    <a:pt x="3807033" y="902922"/>
                  </a:lnTo>
                  <a:lnTo>
                    <a:pt x="3818473" y="902922"/>
                  </a:lnTo>
                  <a:lnTo>
                    <a:pt x="3829917" y="902922"/>
                  </a:lnTo>
                  <a:lnTo>
                    <a:pt x="3841352" y="902922"/>
                  </a:lnTo>
                  <a:lnTo>
                    <a:pt x="3852791" y="902922"/>
                  </a:lnTo>
                  <a:lnTo>
                    <a:pt x="3864231" y="902922"/>
                  </a:lnTo>
                  <a:lnTo>
                    <a:pt x="3875670" y="902922"/>
                  </a:lnTo>
                  <a:lnTo>
                    <a:pt x="3887110" y="902922"/>
                  </a:lnTo>
                  <a:lnTo>
                    <a:pt x="3898549" y="902922"/>
                  </a:lnTo>
                  <a:lnTo>
                    <a:pt x="3909989" y="902922"/>
                  </a:lnTo>
                  <a:lnTo>
                    <a:pt x="3921447" y="902922"/>
                  </a:lnTo>
                  <a:lnTo>
                    <a:pt x="3932878" y="902922"/>
                  </a:lnTo>
                  <a:lnTo>
                    <a:pt x="3944307" y="902922"/>
                  </a:lnTo>
                  <a:lnTo>
                    <a:pt x="3955737" y="902922"/>
                  </a:lnTo>
                  <a:lnTo>
                    <a:pt x="3967167" y="902922"/>
                  </a:lnTo>
                  <a:lnTo>
                    <a:pt x="3978645" y="902922"/>
                  </a:lnTo>
                  <a:lnTo>
                    <a:pt x="3990075" y="902922"/>
                  </a:lnTo>
                  <a:lnTo>
                    <a:pt x="4001505" y="902922"/>
                  </a:lnTo>
                  <a:lnTo>
                    <a:pt x="4012935" y="902922"/>
                  </a:lnTo>
                  <a:lnTo>
                    <a:pt x="4024365" y="902922"/>
                  </a:lnTo>
                  <a:lnTo>
                    <a:pt x="4035843" y="902922"/>
                  </a:lnTo>
                  <a:lnTo>
                    <a:pt x="4047273" y="902922"/>
                  </a:lnTo>
                  <a:lnTo>
                    <a:pt x="4058702" y="902922"/>
                  </a:lnTo>
                  <a:lnTo>
                    <a:pt x="4070133" y="902922"/>
                  </a:lnTo>
                  <a:lnTo>
                    <a:pt x="4081563" y="902922"/>
                  </a:lnTo>
                  <a:lnTo>
                    <a:pt x="4093040" y="902922"/>
                  </a:lnTo>
                  <a:lnTo>
                    <a:pt x="4104471" y="902922"/>
                  </a:lnTo>
                  <a:lnTo>
                    <a:pt x="4115900" y="902922"/>
                  </a:lnTo>
                  <a:lnTo>
                    <a:pt x="4127330" y="902922"/>
                  </a:lnTo>
                  <a:lnTo>
                    <a:pt x="4138760" y="902922"/>
                  </a:lnTo>
                  <a:lnTo>
                    <a:pt x="4150238" y="902922"/>
                  </a:lnTo>
                  <a:lnTo>
                    <a:pt x="4161668" y="902922"/>
                  </a:lnTo>
                  <a:lnTo>
                    <a:pt x="4173098" y="902922"/>
                  </a:lnTo>
                  <a:lnTo>
                    <a:pt x="4184528" y="902922"/>
                  </a:lnTo>
                  <a:lnTo>
                    <a:pt x="4195958" y="902922"/>
                  </a:lnTo>
                  <a:lnTo>
                    <a:pt x="4207436" y="902922"/>
                  </a:lnTo>
                  <a:lnTo>
                    <a:pt x="4218865" y="902922"/>
                  </a:lnTo>
                  <a:lnTo>
                    <a:pt x="4230296" y="902922"/>
                  </a:lnTo>
                  <a:lnTo>
                    <a:pt x="4241726" y="902922"/>
                  </a:lnTo>
                  <a:lnTo>
                    <a:pt x="4253156" y="902922"/>
                  </a:lnTo>
                  <a:lnTo>
                    <a:pt x="4264634" y="902922"/>
                  </a:lnTo>
                  <a:lnTo>
                    <a:pt x="4276063" y="902922"/>
                  </a:lnTo>
                  <a:lnTo>
                    <a:pt x="4287493" y="902922"/>
                  </a:lnTo>
                  <a:lnTo>
                    <a:pt x="4298923" y="902922"/>
                  </a:lnTo>
                  <a:lnTo>
                    <a:pt x="4310353" y="902922"/>
                  </a:lnTo>
                  <a:lnTo>
                    <a:pt x="4321831" y="902922"/>
                  </a:lnTo>
                  <a:lnTo>
                    <a:pt x="4333261" y="902922"/>
                  </a:lnTo>
                  <a:lnTo>
                    <a:pt x="4344691" y="902922"/>
                  </a:lnTo>
                  <a:lnTo>
                    <a:pt x="4356121" y="902922"/>
                  </a:lnTo>
                  <a:lnTo>
                    <a:pt x="4367551" y="902922"/>
                  </a:lnTo>
                  <a:lnTo>
                    <a:pt x="4379028" y="902922"/>
                  </a:lnTo>
                  <a:lnTo>
                    <a:pt x="4390458" y="902922"/>
                  </a:lnTo>
                  <a:lnTo>
                    <a:pt x="4401889" y="902922"/>
                  </a:lnTo>
                  <a:lnTo>
                    <a:pt x="4413319" y="902922"/>
                  </a:lnTo>
                  <a:lnTo>
                    <a:pt x="4424749" y="902922"/>
                  </a:lnTo>
                  <a:lnTo>
                    <a:pt x="4436226" y="902922"/>
                  </a:lnTo>
                  <a:lnTo>
                    <a:pt x="4447656" y="902922"/>
                  </a:lnTo>
                  <a:lnTo>
                    <a:pt x="4459086" y="902922"/>
                  </a:lnTo>
                  <a:lnTo>
                    <a:pt x="4470516" y="902922"/>
                  </a:lnTo>
                  <a:lnTo>
                    <a:pt x="4481946" y="902922"/>
                  </a:lnTo>
                  <a:lnTo>
                    <a:pt x="4493424" y="902922"/>
                  </a:lnTo>
                  <a:lnTo>
                    <a:pt x="4504854" y="902922"/>
                  </a:lnTo>
                  <a:lnTo>
                    <a:pt x="4516284" y="902922"/>
                  </a:lnTo>
                  <a:lnTo>
                    <a:pt x="4527714" y="902922"/>
                  </a:lnTo>
                  <a:lnTo>
                    <a:pt x="4539144" y="902922"/>
                  </a:lnTo>
                  <a:lnTo>
                    <a:pt x="4550621" y="902922"/>
                  </a:lnTo>
                  <a:lnTo>
                    <a:pt x="4562051" y="902922"/>
                  </a:lnTo>
                  <a:lnTo>
                    <a:pt x="4573482" y="902922"/>
                  </a:lnTo>
                  <a:lnTo>
                    <a:pt x="4584912" y="902922"/>
                  </a:lnTo>
                  <a:lnTo>
                    <a:pt x="4596341" y="902922"/>
                  </a:lnTo>
                  <a:lnTo>
                    <a:pt x="4607771" y="902922"/>
                  </a:lnTo>
                  <a:lnTo>
                    <a:pt x="4619249" y="902922"/>
                  </a:lnTo>
                  <a:lnTo>
                    <a:pt x="4630679" y="902922"/>
                  </a:lnTo>
                  <a:lnTo>
                    <a:pt x="4642109" y="902922"/>
                  </a:lnTo>
                  <a:lnTo>
                    <a:pt x="4653539" y="902922"/>
                  </a:lnTo>
                  <a:lnTo>
                    <a:pt x="4664969" y="902922"/>
                  </a:lnTo>
                  <a:lnTo>
                    <a:pt x="4676447" y="902922"/>
                  </a:lnTo>
                  <a:lnTo>
                    <a:pt x="4687877" y="902922"/>
                  </a:lnTo>
                  <a:lnTo>
                    <a:pt x="4699306" y="902922"/>
                  </a:lnTo>
                  <a:lnTo>
                    <a:pt x="4710737" y="902922"/>
                  </a:lnTo>
                  <a:lnTo>
                    <a:pt x="4722167" y="902922"/>
                  </a:lnTo>
                  <a:lnTo>
                    <a:pt x="4733644" y="902922"/>
                  </a:lnTo>
                  <a:lnTo>
                    <a:pt x="4745075" y="902922"/>
                  </a:lnTo>
                  <a:lnTo>
                    <a:pt x="4756504" y="902922"/>
                  </a:lnTo>
                  <a:lnTo>
                    <a:pt x="4767934" y="902922"/>
                  </a:lnTo>
                  <a:lnTo>
                    <a:pt x="4779364" y="902922"/>
                  </a:lnTo>
                  <a:lnTo>
                    <a:pt x="4790842" y="902922"/>
                  </a:lnTo>
                  <a:lnTo>
                    <a:pt x="4802272" y="902922"/>
                  </a:lnTo>
                  <a:lnTo>
                    <a:pt x="4813702" y="902922"/>
                  </a:lnTo>
                  <a:lnTo>
                    <a:pt x="4825132" y="902922"/>
                  </a:lnTo>
                  <a:lnTo>
                    <a:pt x="4836562" y="902922"/>
                  </a:lnTo>
                  <a:lnTo>
                    <a:pt x="4848040" y="902922"/>
                  </a:lnTo>
                  <a:lnTo>
                    <a:pt x="4859469" y="902922"/>
                  </a:lnTo>
                  <a:lnTo>
                    <a:pt x="4870899" y="902922"/>
                  </a:lnTo>
                  <a:lnTo>
                    <a:pt x="4882330" y="902922"/>
                  </a:lnTo>
                  <a:lnTo>
                    <a:pt x="4893760" y="902922"/>
                  </a:lnTo>
                  <a:lnTo>
                    <a:pt x="4905237" y="902922"/>
                  </a:lnTo>
                  <a:lnTo>
                    <a:pt x="4916667" y="902922"/>
                  </a:lnTo>
                  <a:lnTo>
                    <a:pt x="4928097" y="902922"/>
                  </a:lnTo>
                  <a:lnTo>
                    <a:pt x="4939527" y="902922"/>
                  </a:lnTo>
                  <a:lnTo>
                    <a:pt x="4950957" y="902922"/>
                  </a:lnTo>
                  <a:lnTo>
                    <a:pt x="4962435" y="902922"/>
                  </a:lnTo>
                  <a:lnTo>
                    <a:pt x="4973865" y="902922"/>
                  </a:lnTo>
                  <a:lnTo>
                    <a:pt x="4985295" y="902922"/>
                  </a:lnTo>
                  <a:lnTo>
                    <a:pt x="4996725" y="902922"/>
                  </a:lnTo>
                  <a:lnTo>
                    <a:pt x="5008155" y="902922"/>
                  </a:lnTo>
                  <a:lnTo>
                    <a:pt x="5019632" y="902922"/>
                  </a:lnTo>
                  <a:lnTo>
                    <a:pt x="5031062" y="902922"/>
                  </a:lnTo>
                  <a:lnTo>
                    <a:pt x="5042492" y="902922"/>
                  </a:lnTo>
                  <a:lnTo>
                    <a:pt x="5053923" y="902922"/>
                  </a:lnTo>
                  <a:lnTo>
                    <a:pt x="5065353" y="902922"/>
                  </a:lnTo>
                  <a:lnTo>
                    <a:pt x="5076830" y="902922"/>
                  </a:lnTo>
                  <a:lnTo>
                    <a:pt x="5088260" y="902922"/>
                  </a:lnTo>
                  <a:lnTo>
                    <a:pt x="5099690" y="902922"/>
                  </a:lnTo>
                  <a:lnTo>
                    <a:pt x="5111120" y="902922"/>
                  </a:lnTo>
                  <a:lnTo>
                    <a:pt x="5122550" y="902922"/>
                  </a:lnTo>
                  <a:lnTo>
                    <a:pt x="5134028" y="902922"/>
                  </a:lnTo>
                  <a:lnTo>
                    <a:pt x="5145458" y="902922"/>
                  </a:lnTo>
                  <a:lnTo>
                    <a:pt x="5156888" y="902922"/>
                  </a:lnTo>
                  <a:lnTo>
                    <a:pt x="5168318" y="902922"/>
                  </a:lnTo>
                  <a:lnTo>
                    <a:pt x="5179747" y="902922"/>
                  </a:lnTo>
                  <a:lnTo>
                    <a:pt x="5191225" y="902922"/>
                  </a:lnTo>
                  <a:lnTo>
                    <a:pt x="5202655" y="902922"/>
                  </a:lnTo>
                  <a:lnTo>
                    <a:pt x="5214085" y="902922"/>
                  </a:lnTo>
                  <a:lnTo>
                    <a:pt x="5225515" y="902922"/>
                  </a:lnTo>
                  <a:lnTo>
                    <a:pt x="5236945" y="902922"/>
                  </a:lnTo>
                  <a:lnTo>
                    <a:pt x="5248423" y="902922"/>
                  </a:lnTo>
                  <a:lnTo>
                    <a:pt x="5259853" y="902922"/>
                  </a:lnTo>
                  <a:lnTo>
                    <a:pt x="5271283" y="902922"/>
                  </a:lnTo>
                  <a:lnTo>
                    <a:pt x="5282713" y="902922"/>
                  </a:lnTo>
                  <a:lnTo>
                    <a:pt x="5294143" y="902922"/>
                  </a:lnTo>
                  <a:lnTo>
                    <a:pt x="5305621" y="902922"/>
                  </a:lnTo>
                  <a:lnTo>
                    <a:pt x="5317051" y="902922"/>
                  </a:lnTo>
                  <a:lnTo>
                    <a:pt x="5328481" y="902922"/>
                  </a:lnTo>
                  <a:lnTo>
                    <a:pt x="5339910" y="902922"/>
                  </a:lnTo>
                  <a:lnTo>
                    <a:pt x="5351340" y="902922"/>
                  </a:lnTo>
                  <a:lnTo>
                    <a:pt x="5362818" y="902922"/>
                  </a:lnTo>
                  <a:lnTo>
                    <a:pt x="5374248" y="902922"/>
                  </a:lnTo>
                  <a:lnTo>
                    <a:pt x="5385678" y="902922"/>
                  </a:lnTo>
                  <a:lnTo>
                    <a:pt x="5397108" y="901422"/>
                  </a:lnTo>
                  <a:lnTo>
                    <a:pt x="5408538" y="902922"/>
                  </a:lnTo>
                  <a:lnTo>
                    <a:pt x="5420016" y="902922"/>
                  </a:lnTo>
                  <a:lnTo>
                    <a:pt x="5431446" y="902922"/>
                  </a:lnTo>
                  <a:lnTo>
                    <a:pt x="5442876" y="902922"/>
                  </a:lnTo>
                  <a:lnTo>
                    <a:pt x="5454306" y="902922"/>
                  </a:lnTo>
                  <a:lnTo>
                    <a:pt x="5465736" y="902922"/>
                  </a:lnTo>
                  <a:lnTo>
                    <a:pt x="5477214" y="902922"/>
                  </a:lnTo>
                  <a:lnTo>
                    <a:pt x="5488643" y="902922"/>
                  </a:lnTo>
                  <a:lnTo>
                    <a:pt x="5500073" y="902922"/>
                  </a:lnTo>
                  <a:lnTo>
                    <a:pt x="5511503" y="902922"/>
                  </a:lnTo>
                  <a:lnTo>
                    <a:pt x="5522933" y="902922"/>
                  </a:lnTo>
                  <a:lnTo>
                    <a:pt x="5534411" y="902922"/>
                  </a:lnTo>
                  <a:lnTo>
                    <a:pt x="5545841" y="902922"/>
                  </a:lnTo>
                  <a:lnTo>
                    <a:pt x="5557271" y="902922"/>
                  </a:lnTo>
                  <a:lnTo>
                    <a:pt x="5568701" y="902922"/>
                  </a:lnTo>
                  <a:lnTo>
                    <a:pt x="5580131" y="902922"/>
                  </a:lnTo>
                  <a:lnTo>
                    <a:pt x="5591609" y="902922"/>
                  </a:lnTo>
                  <a:lnTo>
                    <a:pt x="5603038" y="902922"/>
                  </a:lnTo>
                  <a:lnTo>
                    <a:pt x="5614469" y="902922"/>
                  </a:lnTo>
                  <a:lnTo>
                    <a:pt x="5625899" y="902922"/>
                  </a:lnTo>
                  <a:lnTo>
                    <a:pt x="5637329" y="902922"/>
                  </a:lnTo>
                  <a:lnTo>
                    <a:pt x="5648759" y="902922"/>
                  </a:lnTo>
                  <a:lnTo>
                    <a:pt x="5660236" y="902922"/>
                  </a:lnTo>
                  <a:lnTo>
                    <a:pt x="5671666" y="902922"/>
                  </a:lnTo>
                  <a:lnTo>
                    <a:pt x="5683096" y="902922"/>
                  </a:lnTo>
                  <a:lnTo>
                    <a:pt x="5694526" y="902922"/>
                  </a:lnTo>
                  <a:lnTo>
                    <a:pt x="5705956" y="902922"/>
                  </a:lnTo>
                  <a:lnTo>
                    <a:pt x="5717434" y="902922"/>
                  </a:lnTo>
                  <a:lnTo>
                    <a:pt x="5728864" y="902922"/>
                  </a:lnTo>
                  <a:lnTo>
                    <a:pt x="5740294" y="902922"/>
                  </a:lnTo>
                  <a:lnTo>
                    <a:pt x="5751724" y="902922"/>
                  </a:lnTo>
                  <a:lnTo>
                    <a:pt x="5763154" y="902922"/>
                  </a:lnTo>
                  <a:lnTo>
                    <a:pt x="5774631" y="902922"/>
                  </a:lnTo>
                  <a:lnTo>
                    <a:pt x="5786062" y="902922"/>
                  </a:lnTo>
                  <a:lnTo>
                    <a:pt x="5797492" y="902922"/>
                  </a:lnTo>
                  <a:lnTo>
                    <a:pt x="5808921" y="902922"/>
                  </a:lnTo>
                  <a:lnTo>
                    <a:pt x="5820351" y="902922"/>
                  </a:lnTo>
                  <a:lnTo>
                    <a:pt x="5831829" y="902922"/>
                  </a:lnTo>
                  <a:lnTo>
                    <a:pt x="5843259" y="902922"/>
                  </a:lnTo>
                  <a:lnTo>
                    <a:pt x="5854689" y="902922"/>
                  </a:lnTo>
                  <a:lnTo>
                    <a:pt x="5866119" y="902922"/>
                  </a:lnTo>
                  <a:lnTo>
                    <a:pt x="5877549" y="902922"/>
                  </a:lnTo>
                  <a:lnTo>
                    <a:pt x="5889027" y="902922"/>
                  </a:lnTo>
                  <a:lnTo>
                    <a:pt x="5900457" y="902922"/>
                  </a:lnTo>
                  <a:lnTo>
                    <a:pt x="5911887" y="902922"/>
                  </a:lnTo>
                  <a:lnTo>
                    <a:pt x="5923317" y="902922"/>
                  </a:lnTo>
                  <a:lnTo>
                    <a:pt x="5934747" y="902922"/>
                  </a:lnTo>
                  <a:lnTo>
                    <a:pt x="5946225" y="902922"/>
                  </a:lnTo>
                  <a:lnTo>
                    <a:pt x="5957655" y="902922"/>
                  </a:lnTo>
                  <a:lnTo>
                    <a:pt x="5969084" y="902922"/>
                  </a:lnTo>
                  <a:lnTo>
                    <a:pt x="5980514" y="902922"/>
                  </a:lnTo>
                  <a:lnTo>
                    <a:pt x="5991944" y="902922"/>
                  </a:lnTo>
                  <a:lnTo>
                    <a:pt x="6003422" y="902922"/>
                  </a:lnTo>
                  <a:lnTo>
                    <a:pt x="6014852" y="902922"/>
                  </a:lnTo>
                  <a:lnTo>
                    <a:pt x="6026282" y="902922"/>
                  </a:lnTo>
                  <a:lnTo>
                    <a:pt x="6037712" y="902922"/>
                  </a:lnTo>
                  <a:lnTo>
                    <a:pt x="6049142" y="902922"/>
                  </a:lnTo>
                  <a:lnTo>
                    <a:pt x="6060620" y="902922"/>
                  </a:lnTo>
                  <a:lnTo>
                    <a:pt x="6072049" y="902922"/>
                  </a:lnTo>
                  <a:lnTo>
                    <a:pt x="6083480" y="902922"/>
                  </a:lnTo>
                  <a:lnTo>
                    <a:pt x="6094910" y="902922"/>
                  </a:lnTo>
                  <a:lnTo>
                    <a:pt x="6106340" y="902922"/>
                  </a:lnTo>
                  <a:lnTo>
                    <a:pt x="6117818" y="902922"/>
                  </a:lnTo>
                  <a:lnTo>
                    <a:pt x="6129247" y="902922"/>
                  </a:lnTo>
                  <a:lnTo>
                    <a:pt x="6140677" y="902922"/>
                  </a:lnTo>
                  <a:lnTo>
                    <a:pt x="6152107" y="902922"/>
                  </a:lnTo>
                  <a:lnTo>
                    <a:pt x="6163537" y="902922"/>
                  </a:lnTo>
                  <a:lnTo>
                    <a:pt x="6175015" y="902922"/>
                  </a:lnTo>
                  <a:lnTo>
                    <a:pt x="6186445" y="902922"/>
                  </a:lnTo>
                  <a:lnTo>
                    <a:pt x="6197875" y="902922"/>
                  </a:lnTo>
                  <a:lnTo>
                    <a:pt x="6209305" y="902922"/>
                  </a:lnTo>
                  <a:lnTo>
                    <a:pt x="6220735" y="902922"/>
                  </a:lnTo>
                  <a:lnTo>
                    <a:pt x="6232212" y="902922"/>
                  </a:lnTo>
                  <a:lnTo>
                    <a:pt x="6243642" y="902922"/>
                  </a:lnTo>
                  <a:lnTo>
                    <a:pt x="6255073" y="902922"/>
                  </a:lnTo>
                  <a:lnTo>
                    <a:pt x="6266503" y="902922"/>
                  </a:lnTo>
                  <a:lnTo>
                    <a:pt x="6277933" y="902922"/>
                  </a:lnTo>
                  <a:lnTo>
                    <a:pt x="6289410" y="902922"/>
                  </a:lnTo>
                  <a:lnTo>
                    <a:pt x="6300840" y="902922"/>
                  </a:lnTo>
                  <a:lnTo>
                    <a:pt x="6312270" y="902922"/>
                  </a:lnTo>
                  <a:lnTo>
                    <a:pt x="6323700" y="902922"/>
                  </a:lnTo>
                  <a:lnTo>
                    <a:pt x="6335130" y="902922"/>
                  </a:lnTo>
                  <a:lnTo>
                    <a:pt x="6346608" y="902922"/>
                  </a:lnTo>
                  <a:lnTo>
                    <a:pt x="6358038" y="902922"/>
                  </a:lnTo>
                  <a:lnTo>
                    <a:pt x="6369468" y="902922"/>
                  </a:lnTo>
                  <a:lnTo>
                    <a:pt x="6380898" y="902922"/>
                  </a:lnTo>
                  <a:lnTo>
                    <a:pt x="6392328" y="902922"/>
                  </a:lnTo>
                  <a:lnTo>
                    <a:pt x="6403805" y="902922"/>
                  </a:lnTo>
                  <a:lnTo>
                    <a:pt x="6415235" y="902922"/>
                  </a:lnTo>
                  <a:lnTo>
                    <a:pt x="6426666" y="902922"/>
                  </a:lnTo>
                  <a:lnTo>
                    <a:pt x="6438096" y="902922"/>
                  </a:lnTo>
                  <a:lnTo>
                    <a:pt x="6449525" y="902922"/>
                  </a:lnTo>
                  <a:lnTo>
                    <a:pt x="6461003" y="902922"/>
                  </a:lnTo>
                  <a:lnTo>
                    <a:pt x="6472433" y="902922"/>
                  </a:lnTo>
                  <a:lnTo>
                    <a:pt x="6483863" y="902922"/>
                  </a:lnTo>
                  <a:lnTo>
                    <a:pt x="6495293" y="902922"/>
                  </a:lnTo>
                  <a:lnTo>
                    <a:pt x="6506723" y="902922"/>
                  </a:lnTo>
                  <a:lnTo>
                    <a:pt x="6518201" y="902922"/>
                  </a:lnTo>
                  <a:lnTo>
                    <a:pt x="6529631" y="902922"/>
                  </a:lnTo>
                  <a:lnTo>
                    <a:pt x="6541061" y="902922"/>
                  </a:lnTo>
                  <a:lnTo>
                    <a:pt x="6552490" y="902922"/>
                  </a:lnTo>
                  <a:lnTo>
                    <a:pt x="6563921" y="902922"/>
                  </a:lnTo>
                  <a:lnTo>
                    <a:pt x="6575398" y="902922"/>
                  </a:lnTo>
                  <a:lnTo>
                    <a:pt x="6586828" y="902922"/>
                  </a:lnTo>
                  <a:lnTo>
                    <a:pt x="6598259" y="902922"/>
                  </a:lnTo>
                  <a:lnTo>
                    <a:pt x="6609688" y="902922"/>
                  </a:lnTo>
                  <a:lnTo>
                    <a:pt x="6621118" y="902922"/>
                  </a:lnTo>
                  <a:lnTo>
                    <a:pt x="6632596" y="902922"/>
                  </a:lnTo>
                  <a:lnTo>
                    <a:pt x="6644026" y="902922"/>
                  </a:lnTo>
                  <a:lnTo>
                    <a:pt x="6655456" y="902922"/>
                  </a:lnTo>
                  <a:lnTo>
                    <a:pt x="6666886" y="902922"/>
                  </a:lnTo>
                  <a:lnTo>
                    <a:pt x="6678316" y="902922"/>
                  </a:lnTo>
                  <a:lnTo>
                    <a:pt x="6689794" y="902922"/>
                  </a:lnTo>
                  <a:lnTo>
                    <a:pt x="6701224" y="902922"/>
                  </a:lnTo>
                  <a:lnTo>
                    <a:pt x="6712653" y="902922"/>
                  </a:lnTo>
                  <a:lnTo>
                    <a:pt x="6724083" y="902922"/>
                  </a:lnTo>
                  <a:lnTo>
                    <a:pt x="6735514" y="902922"/>
                  </a:lnTo>
                  <a:lnTo>
                    <a:pt x="6746944" y="902922"/>
                  </a:lnTo>
                  <a:lnTo>
                    <a:pt x="6758421" y="902922"/>
                  </a:lnTo>
                  <a:lnTo>
                    <a:pt x="6769851" y="902922"/>
                  </a:lnTo>
                  <a:lnTo>
                    <a:pt x="6781281" y="902922"/>
                  </a:lnTo>
                  <a:lnTo>
                    <a:pt x="6792711" y="902922"/>
                  </a:lnTo>
                  <a:lnTo>
                    <a:pt x="6804141" y="902922"/>
                  </a:lnTo>
                  <a:lnTo>
                    <a:pt x="6815619" y="902922"/>
                  </a:lnTo>
                  <a:lnTo>
                    <a:pt x="6827049" y="902922"/>
                  </a:lnTo>
                  <a:lnTo>
                    <a:pt x="6838479" y="902922"/>
                  </a:lnTo>
                  <a:lnTo>
                    <a:pt x="6849909" y="902922"/>
                  </a:lnTo>
                  <a:lnTo>
                    <a:pt x="6861339" y="902922"/>
                  </a:lnTo>
                  <a:lnTo>
                    <a:pt x="6872816" y="902922"/>
                  </a:lnTo>
                  <a:lnTo>
                    <a:pt x="6884246" y="902922"/>
                  </a:lnTo>
                  <a:lnTo>
                    <a:pt x="6895676" y="902922"/>
                  </a:lnTo>
                  <a:lnTo>
                    <a:pt x="6907107" y="902922"/>
                  </a:lnTo>
                  <a:lnTo>
                    <a:pt x="6918537" y="902922"/>
                  </a:lnTo>
                  <a:lnTo>
                    <a:pt x="6930014" y="902922"/>
                  </a:lnTo>
                  <a:lnTo>
                    <a:pt x="6941444" y="902922"/>
                  </a:lnTo>
                  <a:lnTo>
                    <a:pt x="6952874" y="902922"/>
                  </a:lnTo>
                  <a:lnTo>
                    <a:pt x="6964304" y="902922"/>
                  </a:lnTo>
                  <a:lnTo>
                    <a:pt x="6975734" y="902922"/>
                  </a:lnTo>
                  <a:lnTo>
                    <a:pt x="6987212" y="902922"/>
                  </a:lnTo>
                  <a:lnTo>
                    <a:pt x="6998642" y="902922"/>
                  </a:lnTo>
                  <a:lnTo>
                    <a:pt x="7010072" y="902922"/>
                  </a:lnTo>
                  <a:lnTo>
                    <a:pt x="7021502" y="902922"/>
                  </a:lnTo>
                  <a:lnTo>
                    <a:pt x="7032931" y="902922"/>
                  </a:lnTo>
                  <a:lnTo>
                    <a:pt x="7044409" y="902922"/>
                  </a:lnTo>
                  <a:lnTo>
                    <a:pt x="7055839" y="902922"/>
                  </a:lnTo>
                  <a:lnTo>
                    <a:pt x="7067269" y="902922"/>
                  </a:lnTo>
                  <a:lnTo>
                    <a:pt x="7078700" y="902922"/>
                  </a:lnTo>
                  <a:lnTo>
                    <a:pt x="7090129" y="902922"/>
                  </a:lnTo>
                  <a:lnTo>
                    <a:pt x="7101607" y="902922"/>
                  </a:lnTo>
                  <a:lnTo>
                    <a:pt x="7113037" y="902922"/>
                  </a:lnTo>
                  <a:lnTo>
                    <a:pt x="7124467" y="902922"/>
                  </a:lnTo>
                  <a:lnTo>
                    <a:pt x="7135897" y="902922"/>
                  </a:lnTo>
                  <a:lnTo>
                    <a:pt x="7147327" y="902922"/>
                  </a:lnTo>
                  <a:lnTo>
                    <a:pt x="7158805" y="902922"/>
                  </a:lnTo>
                  <a:lnTo>
                    <a:pt x="7170235" y="902922"/>
                  </a:lnTo>
                  <a:lnTo>
                    <a:pt x="7181665" y="902922"/>
                  </a:lnTo>
                  <a:lnTo>
                    <a:pt x="7193094" y="902922"/>
                  </a:lnTo>
                  <a:lnTo>
                    <a:pt x="7204524" y="902922"/>
                  </a:lnTo>
                  <a:lnTo>
                    <a:pt x="7216002" y="902922"/>
                  </a:lnTo>
                  <a:lnTo>
                    <a:pt x="7227432" y="902922"/>
                  </a:lnTo>
                  <a:lnTo>
                    <a:pt x="7238862" y="902922"/>
                  </a:lnTo>
                  <a:lnTo>
                    <a:pt x="7250292" y="902922"/>
                  </a:lnTo>
                  <a:lnTo>
                    <a:pt x="7261722" y="902922"/>
                  </a:lnTo>
                  <a:lnTo>
                    <a:pt x="7273200" y="902922"/>
                  </a:lnTo>
                  <a:lnTo>
                    <a:pt x="7284630" y="902922"/>
                  </a:lnTo>
                  <a:lnTo>
                    <a:pt x="7296060" y="902922"/>
                  </a:lnTo>
                  <a:lnTo>
                    <a:pt x="7307490" y="902922"/>
                  </a:lnTo>
                  <a:lnTo>
                    <a:pt x="7318920" y="902922"/>
                  </a:lnTo>
                  <a:lnTo>
                    <a:pt x="7330398" y="902922"/>
                  </a:lnTo>
                  <a:lnTo>
                    <a:pt x="7341828" y="902922"/>
                  </a:lnTo>
                  <a:lnTo>
                    <a:pt x="7353257" y="902922"/>
                  </a:lnTo>
                  <a:lnTo>
                    <a:pt x="7364687" y="902922"/>
                  </a:lnTo>
                  <a:lnTo>
                    <a:pt x="7376117" y="902922"/>
                  </a:lnTo>
                  <a:lnTo>
                    <a:pt x="7387595" y="902922"/>
                  </a:lnTo>
                  <a:lnTo>
                    <a:pt x="7399025" y="902922"/>
                  </a:lnTo>
                  <a:lnTo>
                    <a:pt x="7410455" y="902922"/>
                  </a:lnTo>
                  <a:lnTo>
                    <a:pt x="7421885" y="902922"/>
                  </a:lnTo>
                  <a:lnTo>
                    <a:pt x="7433315" y="902922"/>
                  </a:lnTo>
                  <a:lnTo>
                    <a:pt x="7444793" y="902922"/>
                  </a:lnTo>
                  <a:lnTo>
                    <a:pt x="7456222" y="902922"/>
                  </a:lnTo>
                  <a:lnTo>
                    <a:pt x="7467653" y="902922"/>
                  </a:lnTo>
                  <a:lnTo>
                    <a:pt x="7479083" y="902922"/>
                  </a:lnTo>
                  <a:lnTo>
                    <a:pt x="7490513" y="902922"/>
                  </a:lnTo>
                  <a:lnTo>
                    <a:pt x="7501990" y="902922"/>
                  </a:lnTo>
                  <a:lnTo>
                    <a:pt x="7513420" y="902922"/>
                  </a:lnTo>
                  <a:lnTo>
                    <a:pt x="7524850" y="902922"/>
                  </a:lnTo>
                  <a:lnTo>
                    <a:pt x="7536280" y="902922"/>
                  </a:lnTo>
                  <a:lnTo>
                    <a:pt x="7547710" y="902922"/>
                  </a:lnTo>
                  <a:lnTo>
                    <a:pt x="7559188" y="902922"/>
                  </a:lnTo>
                  <a:lnTo>
                    <a:pt x="7570618" y="902922"/>
                  </a:lnTo>
                  <a:lnTo>
                    <a:pt x="7582048" y="902922"/>
                  </a:lnTo>
                  <a:lnTo>
                    <a:pt x="7593478" y="902922"/>
                  </a:lnTo>
                  <a:lnTo>
                    <a:pt x="7604908" y="902922"/>
                  </a:lnTo>
                  <a:lnTo>
                    <a:pt x="7616385" y="902922"/>
                  </a:lnTo>
                  <a:lnTo>
                    <a:pt x="7627815" y="902922"/>
                  </a:lnTo>
                  <a:lnTo>
                    <a:pt x="7639246" y="902922"/>
                  </a:lnTo>
                  <a:lnTo>
                    <a:pt x="7650676" y="902922"/>
                  </a:lnTo>
                  <a:lnTo>
                    <a:pt x="7662106" y="902922"/>
                  </a:lnTo>
                  <a:lnTo>
                    <a:pt x="7673583" y="902922"/>
                  </a:lnTo>
                  <a:lnTo>
                    <a:pt x="7685013" y="902922"/>
                  </a:lnTo>
                  <a:lnTo>
                    <a:pt x="7696443" y="902922"/>
                  </a:lnTo>
                  <a:lnTo>
                    <a:pt x="7707873" y="902922"/>
                  </a:lnTo>
                  <a:lnTo>
                    <a:pt x="7719303" y="902922"/>
                  </a:lnTo>
                  <a:lnTo>
                    <a:pt x="7730733" y="902922"/>
                  </a:lnTo>
                  <a:lnTo>
                    <a:pt x="7742211" y="902922"/>
                  </a:lnTo>
                  <a:lnTo>
                    <a:pt x="7753641" y="902922"/>
                  </a:lnTo>
                  <a:lnTo>
                    <a:pt x="7765071" y="902922"/>
                  </a:lnTo>
                  <a:lnTo>
                    <a:pt x="7776501" y="902922"/>
                  </a:lnTo>
                  <a:lnTo>
                    <a:pt x="7787931" y="902922"/>
                  </a:lnTo>
                  <a:lnTo>
                    <a:pt x="7799408" y="902922"/>
                  </a:lnTo>
                  <a:lnTo>
                    <a:pt x="7810839" y="902922"/>
                  </a:lnTo>
                  <a:lnTo>
                    <a:pt x="7822268" y="902922"/>
                  </a:lnTo>
                  <a:lnTo>
                    <a:pt x="7833698" y="902922"/>
                  </a:lnTo>
                  <a:lnTo>
                    <a:pt x="7845128" y="902922"/>
                  </a:lnTo>
                  <a:lnTo>
                    <a:pt x="7856606" y="902922"/>
                  </a:lnTo>
                  <a:lnTo>
                    <a:pt x="7868036" y="902922"/>
                  </a:lnTo>
                  <a:lnTo>
                    <a:pt x="7879466" y="902922"/>
                  </a:lnTo>
                  <a:lnTo>
                    <a:pt x="7890896" y="902922"/>
                  </a:lnTo>
                  <a:lnTo>
                    <a:pt x="7902326" y="902922"/>
                  </a:lnTo>
                  <a:lnTo>
                    <a:pt x="7913804" y="902922"/>
                  </a:lnTo>
                  <a:lnTo>
                    <a:pt x="7925234" y="902922"/>
                  </a:lnTo>
                  <a:lnTo>
                    <a:pt x="7936663" y="902922"/>
                  </a:lnTo>
                  <a:lnTo>
                    <a:pt x="7948094" y="902922"/>
                  </a:lnTo>
                  <a:lnTo>
                    <a:pt x="7959524" y="902922"/>
                  </a:lnTo>
                  <a:lnTo>
                    <a:pt x="7971001" y="902922"/>
                  </a:lnTo>
                  <a:lnTo>
                    <a:pt x="7982431" y="902922"/>
                  </a:lnTo>
                  <a:lnTo>
                    <a:pt x="7993861" y="902922"/>
                  </a:lnTo>
                  <a:lnTo>
                    <a:pt x="8005291" y="902922"/>
                  </a:lnTo>
                  <a:lnTo>
                    <a:pt x="8016721" y="902922"/>
                  </a:lnTo>
                  <a:lnTo>
                    <a:pt x="8028199" y="902922"/>
                  </a:lnTo>
                  <a:lnTo>
                    <a:pt x="8039629" y="902922"/>
                  </a:lnTo>
                  <a:lnTo>
                    <a:pt x="8051059" y="902922"/>
                  </a:lnTo>
                  <a:lnTo>
                    <a:pt x="8062489" y="902922"/>
                  </a:lnTo>
                  <a:lnTo>
                    <a:pt x="8073919" y="902922"/>
                  </a:lnTo>
                  <a:lnTo>
                    <a:pt x="8085396" y="902922"/>
                  </a:lnTo>
                  <a:lnTo>
                    <a:pt x="8096826" y="902922"/>
                  </a:lnTo>
                  <a:lnTo>
                    <a:pt x="8108256" y="902922"/>
                  </a:lnTo>
                  <a:lnTo>
                    <a:pt x="8119687" y="902922"/>
                  </a:lnTo>
                  <a:lnTo>
                    <a:pt x="8131117" y="902922"/>
                  </a:lnTo>
                  <a:lnTo>
                    <a:pt x="8142594" y="902922"/>
                  </a:lnTo>
                  <a:lnTo>
                    <a:pt x="8154024" y="902922"/>
                  </a:lnTo>
                  <a:lnTo>
                    <a:pt x="8165454" y="902922"/>
                  </a:lnTo>
                  <a:lnTo>
                    <a:pt x="8176884" y="902922"/>
                  </a:lnTo>
                  <a:lnTo>
                    <a:pt x="8188314" y="902922"/>
                  </a:lnTo>
                  <a:lnTo>
                    <a:pt x="8199792" y="902922"/>
                  </a:lnTo>
                  <a:lnTo>
                    <a:pt x="8211222" y="902922"/>
                  </a:lnTo>
                  <a:lnTo>
                    <a:pt x="8222652" y="902922"/>
                  </a:lnTo>
                  <a:lnTo>
                    <a:pt x="8234082" y="902922"/>
                  </a:lnTo>
                  <a:lnTo>
                    <a:pt x="8245512" y="902922"/>
                  </a:lnTo>
                  <a:lnTo>
                    <a:pt x="8256989" y="902922"/>
                  </a:lnTo>
                  <a:lnTo>
                    <a:pt x="8268419" y="902922"/>
                  </a:lnTo>
                  <a:lnTo>
                    <a:pt x="8279850" y="902922"/>
                  </a:lnTo>
                  <a:lnTo>
                    <a:pt x="8291280" y="902922"/>
                  </a:lnTo>
                  <a:lnTo>
                    <a:pt x="8302709" y="902922"/>
                  </a:lnTo>
                  <a:lnTo>
                    <a:pt x="8314187" y="902922"/>
                  </a:lnTo>
                  <a:lnTo>
                    <a:pt x="8325617" y="902922"/>
                  </a:lnTo>
                  <a:lnTo>
                    <a:pt x="8337047" y="902922"/>
                  </a:lnTo>
                  <a:lnTo>
                    <a:pt x="8348477" y="902922"/>
                  </a:lnTo>
                  <a:lnTo>
                    <a:pt x="8359907" y="902922"/>
                  </a:lnTo>
                  <a:lnTo>
                    <a:pt x="8371385" y="902922"/>
                  </a:lnTo>
                  <a:lnTo>
                    <a:pt x="8382815" y="902922"/>
                  </a:lnTo>
                  <a:lnTo>
                    <a:pt x="8394245" y="902922"/>
                  </a:lnTo>
                  <a:lnTo>
                    <a:pt x="8405674" y="902922"/>
                  </a:lnTo>
                  <a:lnTo>
                    <a:pt x="8417104" y="902922"/>
                  </a:lnTo>
                  <a:lnTo>
                    <a:pt x="8428582" y="902922"/>
                  </a:lnTo>
                  <a:lnTo>
                    <a:pt x="8440012" y="902922"/>
                  </a:lnTo>
                  <a:lnTo>
                    <a:pt x="8451442" y="902922"/>
                  </a:lnTo>
                  <a:lnTo>
                    <a:pt x="8462872" y="902922"/>
                  </a:lnTo>
                  <a:lnTo>
                    <a:pt x="8474302" y="902922"/>
                  </a:lnTo>
                  <a:lnTo>
                    <a:pt x="8485780" y="902922"/>
                  </a:lnTo>
                  <a:lnTo>
                    <a:pt x="8497210" y="902922"/>
                  </a:lnTo>
                  <a:lnTo>
                    <a:pt x="8508640" y="902922"/>
                  </a:lnTo>
                  <a:lnTo>
                    <a:pt x="8520069" y="902922"/>
                  </a:lnTo>
                  <a:lnTo>
                    <a:pt x="8531500" y="902922"/>
                  </a:lnTo>
                  <a:lnTo>
                    <a:pt x="8542977" y="902922"/>
                  </a:lnTo>
                  <a:lnTo>
                    <a:pt x="8554407" y="902922"/>
                  </a:lnTo>
                  <a:lnTo>
                    <a:pt x="8565837" y="902922"/>
                  </a:lnTo>
                  <a:lnTo>
                    <a:pt x="8577267" y="902922"/>
                  </a:lnTo>
                  <a:lnTo>
                    <a:pt x="8588697" y="902922"/>
                  </a:lnTo>
                  <a:lnTo>
                    <a:pt x="8600175" y="902922"/>
                  </a:lnTo>
                  <a:lnTo>
                    <a:pt x="8611605" y="902922"/>
                  </a:lnTo>
                  <a:lnTo>
                    <a:pt x="8623035" y="902922"/>
                  </a:lnTo>
                  <a:lnTo>
                    <a:pt x="8634465" y="902922"/>
                  </a:lnTo>
                  <a:lnTo>
                    <a:pt x="8645895" y="902922"/>
                  </a:lnTo>
                  <a:lnTo>
                    <a:pt x="8657373" y="902922"/>
                  </a:lnTo>
                  <a:lnTo>
                    <a:pt x="8668802" y="902922"/>
                  </a:lnTo>
                  <a:lnTo>
                    <a:pt x="8680232" y="902922"/>
                  </a:lnTo>
                  <a:lnTo>
                    <a:pt x="8691662" y="902922"/>
                  </a:lnTo>
                  <a:lnTo>
                    <a:pt x="8703093" y="902922"/>
                  </a:lnTo>
                  <a:lnTo>
                    <a:pt x="8714570" y="902922"/>
                  </a:lnTo>
                  <a:lnTo>
                    <a:pt x="8726000" y="902922"/>
                  </a:lnTo>
                  <a:lnTo>
                    <a:pt x="8737430" y="902922"/>
                  </a:lnTo>
                  <a:lnTo>
                    <a:pt x="8748860" y="902922"/>
                  </a:lnTo>
                  <a:lnTo>
                    <a:pt x="8760290" y="902922"/>
                  </a:lnTo>
                  <a:lnTo>
                    <a:pt x="8771768" y="902922"/>
                  </a:lnTo>
                  <a:lnTo>
                    <a:pt x="8783198" y="902922"/>
                  </a:lnTo>
                  <a:lnTo>
                    <a:pt x="8794628" y="902922"/>
                  </a:lnTo>
                  <a:lnTo>
                    <a:pt x="8806058" y="902922"/>
                  </a:lnTo>
                  <a:lnTo>
                    <a:pt x="8817488" y="902922"/>
                  </a:lnTo>
                  <a:lnTo>
                    <a:pt x="8828918" y="902922"/>
                  </a:lnTo>
                  <a:lnTo>
                    <a:pt x="8840395" y="902922"/>
                  </a:lnTo>
                  <a:lnTo>
                    <a:pt x="8851825" y="902922"/>
                  </a:lnTo>
                  <a:lnTo>
                    <a:pt x="8863256" y="902922"/>
                  </a:lnTo>
                  <a:lnTo>
                    <a:pt x="8874686" y="902922"/>
                  </a:lnTo>
                  <a:lnTo>
                    <a:pt x="8886115" y="902922"/>
                  </a:lnTo>
                  <a:lnTo>
                    <a:pt x="8897593" y="902922"/>
                  </a:lnTo>
                  <a:lnTo>
                    <a:pt x="8909022" y="902922"/>
                  </a:lnTo>
                  <a:lnTo>
                    <a:pt x="8920453" y="902922"/>
                  </a:lnTo>
                  <a:lnTo>
                    <a:pt x="8931883" y="902922"/>
                  </a:lnTo>
                  <a:lnTo>
                    <a:pt x="8943313" y="902922"/>
                  </a:lnTo>
                  <a:lnTo>
                    <a:pt x="8954791" y="902922"/>
                  </a:lnTo>
                  <a:lnTo>
                    <a:pt x="8966220" y="902922"/>
                  </a:lnTo>
                  <a:lnTo>
                    <a:pt x="8977651" y="902922"/>
                  </a:lnTo>
                  <a:lnTo>
                    <a:pt x="8989080" y="902922"/>
                  </a:lnTo>
                  <a:lnTo>
                    <a:pt x="9000511" y="902922"/>
                  </a:lnTo>
                  <a:lnTo>
                    <a:pt x="9011988" y="902922"/>
                  </a:lnTo>
                  <a:lnTo>
                    <a:pt x="9023418" y="902922"/>
                  </a:lnTo>
                  <a:lnTo>
                    <a:pt x="9034849" y="902922"/>
                  </a:lnTo>
                  <a:lnTo>
                    <a:pt x="9046278" y="902922"/>
                  </a:lnTo>
                  <a:lnTo>
                    <a:pt x="9057709" y="902922"/>
                  </a:lnTo>
                  <a:lnTo>
                    <a:pt x="9069186" y="902922"/>
                  </a:lnTo>
                  <a:lnTo>
                    <a:pt x="9080615" y="902922"/>
                  </a:lnTo>
                  <a:lnTo>
                    <a:pt x="9092046" y="902922"/>
                  </a:lnTo>
                  <a:lnTo>
                    <a:pt x="9103476" y="902922"/>
                  </a:lnTo>
                  <a:lnTo>
                    <a:pt x="9114906" y="902922"/>
                  </a:lnTo>
                  <a:lnTo>
                    <a:pt x="9126384" y="902922"/>
                  </a:lnTo>
                  <a:lnTo>
                    <a:pt x="9137813" y="902922"/>
                  </a:lnTo>
                  <a:lnTo>
                    <a:pt x="9149244" y="902922"/>
                  </a:lnTo>
                  <a:lnTo>
                    <a:pt x="9160673" y="902922"/>
                  </a:lnTo>
                  <a:lnTo>
                    <a:pt x="9172104" y="902922"/>
                  </a:lnTo>
                  <a:lnTo>
                    <a:pt x="9183581" y="902922"/>
                  </a:lnTo>
                  <a:lnTo>
                    <a:pt x="9195011" y="902922"/>
                  </a:lnTo>
                  <a:lnTo>
                    <a:pt x="9206442" y="902922"/>
                  </a:lnTo>
                  <a:lnTo>
                    <a:pt x="9217871" y="902922"/>
                  </a:lnTo>
                  <a:lnTo>
                    <a:pt x="9229301" y="902922"/>
                  </a:lnTo>
                  <a:lnTo>
                    <a:pt x="9240779" y="902922"/>
                  </a:lnTo>
                  <a:lnTo>
                    <a:pt x="9252209" y="902922"/>
                  </a:lnTo>
                  <a:lnTo>
                    <a:pt x="9263639" y="902922"/>
                  </a:lnTo>
                  <a:lnTo>
                    <a:pt x="9275069" y="902922"/>
                  </a:lnTo>
                  <a:lnTo>
                    <a:pt x="9286498" y="902922"/>
                  </a:lnTo>
                  <a:lnTo>
                    <a:pt x="9297977" y="902922"/>
                  </a:lnTo>
                  <a:lnTo>
                    <a:pt x="9309406" y="902922"/>
                  </a:lnTo>
                  <a:lnTo>
                    <a:pt x="9320837" y="902922"/>
                  </a:lnTo>
                  <a:lnTo>
                    <a:pt x="9332266" y="902922"/>
                  </a:lnTo>
                  <a:lnTo>
                    <a:pt x="9343696" y="902922"/>
                  </a:lnTo>
                  <a:lnTo>
                    <a:pt x="9355174" y="902922"/>
                  </a:lnTo>
                  <a:lnTo>
                    <a:pt x="9366604" y="902922"/>
                  </a:lnTo>
                  <a:lnTo>
                    <a:pt x="9378035" y="902922"/>
                  </a:lnTo>
                  <a:lnTo>
                    <a:pt x="9389464" y="902922"/>
                  </a:lnTo>
                  <a:lnTo>
                    <a:pt x="9400894" y="902922"/>
                  </a:lnTo>
                  <a:lnTo>
                    <a:pt x="9412372" y="902922"/>
                  </a:lnTo>
                  <a:lnTo>
                    <a:pt x="9423802" y="902922"/>
                  </a:lnTo>
                  <a:lnTo>
                    <a:pt x="9435232" y="902922"/>
                  </a:lnTo>
                  <a:lnTo>
                    <a:pt x="9446662" y="902922"/>
                  </a:lnTo>
                  <a:lnTo>
                    <a:pt x="9458091" y="902922"/>
                  </a:lnTo>
                  <a:lnTo>
                    <a:pt x="9469570" y="902922"/>
                  </a:lnTo>
                  <a:lnTo>
                    <a:pt x="9480999" y="902922"/>
                  </a:lnTo>
                  <a:lnTo>
                    <a:pt x="9492429" y="902922"/>
                  </a:lnTo>
                  <a:lnTo>
                    <a:pt x="9503859" y="902922"/>
                  </a:lnTo>
                  <a:lnTo>
                    <a:pt x="9515289" y="902922"/>
                  </a:lnTo>
                  <a:lnTo>
                    <a:pt x="9526767" y="902922"/>
                  </a:lnTo>
                  <a:lnTo>
                    <a:pt x="9538197" y="902922"/>
                  </a:lnTo>
                  <a:lnTo>
                    <a:pt x="9549626" y="902922"/>
                  </a:lnTo>
                  <a:lnTo>
                    <a:pt x="9561057" y="902922"/>
                  </a:lnTo>
                  <a:lnTo>
                    <a:pt x="9572487" y="902922"/>
                  </a:lnTo>
                  <a:lnTo>
                    <a:pt x="9583965" y="902922"/>
                  </a:lnTo>
                  <a:lnTo>
                    <a:pt x="9595395" y="902922"/>
                  </a:lnTo>
                  <a:lnTo>
                    <a:pt x="9606824" y="902922"/>
                  </a:lnTo>
                  <a:lnTo>
                    <a:pt x="9618255" y="902922"/>
                  </a:lnTo>
                  <a:lnTo>
                    <a:pt x="9629684" y="902922"/>
                  </a:lnTo>
                  <a:lnTo>
                    <a:pt x="9641163" y="902922"/>
                  </a:lnTo>
                  <a:lnTo>
                    <a:pt x="9652592" y="902922"/>
                  </a:lnTo>
                  <a:lnTo>
                    <a:pt x="9664022" y="902922"/>
                  </a:lnTo>
                  <a:lnTo>
                    <a:pt x="9675452" y="902922"/>
                  </a:lnTo>
                  <a:lnTo>
                    <a:pt x="9686882" y="902922"/>
                  </a:lnTo>
                  <a:lnTo>
                    <a:pt x="9698360" y="902922"/>
                  </a:lnTo>
                  <a:lnTo>
                    <a:pt x="9709790" y="902922"/>
                  </a:lnTo>
                  <a:lnTo>
                    <a:pt x="9721219" y="902922"/>
                  </a:lnTo>
                  <a:lnTo>
                    <a:pt x="9732650" y="902922"/>
                  </a:lnTo>
                  <a:lnTo>
                    <a:pt x="9744080" y="902922"/>
                  </a:lnTo>
                  <a:lnTo>
                    <a:pt x="9755557" y="902922"/>
                  </a:lnTo>
                  <a:lnTo>
                    <a:pt x="9766988" y="902922"/>
                  </a:lnTo>
                  <a:lnTo>
                    <a:pt x="9778417" y="902922"/>
                  </a:lnTo>
                  <a:lnTo>
                    <a:pt x="9789848" y="902922"/>
                  </a:lnTo>
                  <a:lnTo>
                    <a:pt x="9801277" y="902922"/>
                  </a:lnTo>
                  <a:lnTo>
                    <a:pt x="9812755" y="902922"/>
                  </a:lnTo>
                  <a:lnTo>
                    <a:pt x="9824185" y="902922"/>
                  </a:lnTo>
                  <a:lnTo>
                    <a:pt x="9835615" y="902922"/>
                  </a:lnTo>
                  <a:lnTo>
                    <a:pt x="9847045" y="902922"/>
                  </a:lnTo>
                  <a:lnTo>
                    <a:pt x="9858475" y="902922"/>
                  </a:lnTo>
                  <a:lnTo>
                    <a:pt x="9869952" y="902922"/>
                  </a:lnTo>
                  <a:lnTo>
                    <a:pt x="9881383" y="902922"/>
                  </a:lnTo>
                  <a:lnTo>
                    <a:pt x="9892812" y="902922"/>
                  </a:lnTo>
                  <a:lnTo>
                    <a:pt x="9904243" y="902922"/>
                  </a:lnTo>
                  <a:lnTo>
                    <a:pt x="9915673" y="902922"/>
                  </a:lnTo>
                  <a:lnTo>
                    <a:pt x="9927102" y="902922"/>
                  </a:lnTo>
                  <a:lnTo>
                    <a:pt x="9938581" y="902922"/>
                  </a:lnTo>
                  <a:lnTo>
                    <a:pt x="9950010" y="902922"/>
                  </a:lnTo>
                  <a:lnTo>
                    <a:pt x="9961441" y="902922"/>
                  </a:lnTo>
                  <a:lnTo>
                    <a:pt x="9972870" y="902922"/>
                  </a:lnTo>
                  <a:lnTo>
                    <a:pt x="9984300" y="902922"/>
                  </a:lnTo>
                  <a:lnTo>
                    <a:pt x="9995778" y="902922"/>
                  </a:lnTo>
                  <a:lnTo>
                    <a:pt x="10007208" y="902922"/>
                  </a:lnTo>
                  <a:lnTo>
                    <a:pt x="10018638" y="902922"/>
                  </a:lnTo>
                  <a:lnTo>
                    <a:pt x="10030068" y="902922"/>
                  </a:lnTo>
                  <a:lnTo>
                    <a:pt x="10041498" y="902922"/>
                  </a:lnTo>
                  <a:lnTo>
                    <a:pt x="10052976" y="902922"/>
                  </a:lnTo>
                  <a:lnTo>
                    <a:pt x="10064405" y="902922"/>
                  </a:lnTo>
                  <a:lnTo>
                    <a:pt x="10075835" y="902922"/>
                  </a:lnTo>
                  <a:lnTo>
                    <a:pt x="10087266" y="902922"/>
                  </a:lnTo>
                  <a:lnTo>
                    <a:pt x="10098695" y="902922"/>
                  </a:lnTo>
                  <a:lnTo>
                    <a:pt x="10110174" y="902922"/>
                  </a:lnTo>
                  <a:lnTo>
                    <a:pt x="10121603" y="902922"/>
                  </a:lnTo>
                  <a:lnTo>
                    <a:pt x="10133033" y="902922"/>
                  </a:lnTo>
                  <a:lnTo>
                    <a:pt x="10144463" y="902922"/>
                  </a:lnTo>
                  <a:lnTo>
                    <a:pt x="10155893" y="902922"/>
                  </a:lnTo>
                  <a:lnTo>
                    <a:pt x="10167371" y="902922"/>
                  </a:lnTo>
                  <a:lnTo>
                    <a:pt x="10178801" y="902922"/>
                  </a:lnTo>
                  <a:lnTo>
                    <a:pt x="10190230" y="902922"/>
                  </a:lnTo>
                  <a:lnTo>
                    <a:pt x="10201661" y="902922"/>
                  </a:lnTo>
                  <a:lnTo>
                    <a:pt x="10213091" y="902922"/>
                  </a:lnTo>
                  <a:lnTo>
                    <a:pt x="10224569" y="902922"/>
                  </a:lnTo>
                  <a:lnTo>
                    <a:pt x="10235998" y="902922"/>
                  </a:lnTo>
                  <a:lnTo>
                    <a:pt x="10247428" y="902922"/>
                  </a:lnTo>
                  <a:lnTo>
                    <a:pt x="10258859" y="902922"/>
                  </a:lnTo>
                  <a:lnTo>
                    <a:pt x="10270288" y="902922"/>
                  </a:lnTo>
                  <a:lnTo>
                    <a:pt x="10281767" y="902922"/>
                  </a:lnTo>
                  <a:lnTo>
                    <a:pt x="10293196" y="902922"/>
                  </a:lnTo>
                  <a:lnTo>
                    <a:pt x="10304626" y="902922"/>
                  </a:lnTo>
                  <a:lnTo>
                    <a:pt x="10316056" y="902922"/>
                  </a:lnTo>
                  <a:lnTo>
                    <a:pt x="10327486" y="902922"/>
                  </a:lnTo>
                  <a:lnTo>
                    <a:pt x="10338963" y="902922"/>
                  </a:lnTo>
                  <a:lnTo>
                    <a:pt x="10350394" y="902922"/>
                  </a:lnTo>
                  <a:lnTo>
                    <a:pt x="10361823" y="902922"/>
                  </a:lnTo>
                  <a:lnTo>
                    <a:pt x="10373254" y="902922"/>
                  </a:lnTo>
                  <a:lnTo>
                    <a:pt x="10384684" y="902922"/>
                  </a:lnTo>
                  <a:lnTo>
                    <a:pt x="10396161" y="902922"/>
                  </a:lnTo>
                  <a:lnTo>
                    <a:pt x="10407591" y="902922"/>
                  </a:lnTo>
                  <a:lnTo>
                    <a:pt x="10419021" y="902922"/>
                  </a:lnTo>
                  <a:lnTo>
                    <a:pt x="10430452" y="902922"/>
                  </a:lnTo>
                  <a:lnTo>
                    <a:pt x="10441881" y="902922"/>
                  </a:lnTo>
                  <a:lnTo>
                    <a:pt x="10453358" y="902922"/>
                  </a:lnTo>
                  <a:lnTo>
                    <a:pt x="10464789" y="902922"/>
                  </a:lnTo>
                  <a:lnTo>
                    <a:pt x="10476219" y="902922"/>
                  </a:lnTo>
                  <a:lnTo>
                    <a:pt x="10487649" y="902922"/>
                  </a:lnTo>
                  <a:lnTo>
                    <a:pt x="10499079" y="902922"/>
                  </a:lnTo>
                  <a:lnTo>
                    <a:pt x="10510556" y="902922"/>
                  </a:lnTo>
                  <a:lnTo>
                    <a:pt x="10521987" y="902922"/>
                  </a:lnTo>
                  <a:lnTo>
                    <a:pt x="10533416" y="902922"/>
                  </a:lnTo>
                  <a:lnTo>
                    <a:pt x="10544847" y="902922"/>
                  </a:lnTo>
                  <a:lnTo>
                    <a:pt x="10556277" y="902922"/>
                  </a:lnTo>
                  <a:lnTo>
                    <a:pt x="10567754" y="902922"/>
                  </a:lnTo>
                  <a:lnTo>
                    <a:pt x="10579184" y="902922"/>
                  </a:lnTo>
                  <a:lnTo>
                    <a:pt x="10590614" y="902922"/>
                  </a:lnTo>
                  <a:lnTo>
                    <a:pt x="10602045" y="902922"/>
                  </a:lnTo>
                  <a:lnTo>
                    <a:pt x="10613474" y="902922"/>
                  </a:lnTo>
                  <a:lnTo>
                    <a:pt x="10624951" y="902922"/>
                  </a:lnTo>
                  <a:lnTo>
                    <a:pt x="10636382" y="902922"/>
                  </a:lnTo>
                  <a:lnTo>
                    <a:pt x="10647812" y="902922"/>
                  </a:lnTo>
                  <a:lnTo>
                    <a:pt x="10659241" y="902922"/>
                  </a:lnTo>
                  <a:lnTo>
                    <a:pt x="10670672" y="902922"/>
                  </a:lnTo>
                  <a:lnTo>
                    <a:pt x="10682149" y="902922"/>
                  </a:lnTo>
                  <a:lnTo>
                    <a:pt x="10693580" y="902922"/>
                  </a:lnTo>
                  <a:lnTo>
                    <a:pt x="10705009" y="902922"/>
                  </a:lnTo>
                  <a:lnTo>
                    <a:pt x="10716439" y="902922"/>
                  </a:lnTo>
                  <a:lnTo>
                    <a:pt x="10727870" y="902922"/>
                  </a:lnTo>
                  <a:lnTo>
                    <a:pt x="10739347" y="902922"/>
                  </a:lnTo>
                  <a:lnTo>
                    <a:pt x="10750778" y="902922"/>
                  </a:lnTo>
                  <a:lnTo>
                    <a:pt x="10762207" y="902922"/>
                  </a:lnTo>
                  <a:lnTo>
                    <a:pt x="10773637" y="902922"/>
                  </a:lnTo>
                  <a:lnTo>
                    <a:pt x="10785067" y="902922"/>
                  </a:lnTo>
                  <a:lnTo>
                    <a:pt x="10796544" y="902922"/>
                  </a:lnTo>
                  <a:lnTo>
                    <a:pt x="10807975" y="902922"/>
                  </a:lnTo>
                  <a:lnTo>
                    <a:pt x="10819405" y="902922"/>
                  </a:lnTo>
                  <a:lnTo>
                    <a:pt x="10830834" y="902922"/>
                  </a:lnTo>
                  <a:lnTo>
                    <a:pt x="10842265" y="902922"/>
                  </a:lnTo>
                  <a:lnTo>
                    <a:pt x="10853742" y="902922"/>
                  </a:lnTo>
                  <a:lnTo>
                    <a:pt x="10865173" y="902922"/>
                  </a:lnTo>
                  <a:lnTo>
                    <a:pt x="10876602" y="902922"/>
                  </a:lnTo>
                  <a:lnTo>
                    <a:pt x="10888032" y="902922"/>
                  </a:lnTo>
                  <a:lnTo>
                    <a:pt x="10899463" y="902922"/>
                  </a:lnTo>
                  <a:lnTo>
                    <a:pt x="10910892" y="902922"/>
                  </a:lnTo>
                  <a:lnTo>
                    <a:pt x="10922369" y="902922"/>
                  </a:lnTo>
                  <a:lnTo>
                    <a:pt x="10933800" y="902922"/>
                  </a:lnTo>
                  <a:lnTo>
                    <a:pt x="10945230" y="902922"/>
                  </a:lnTo>
                  <a:lnTo>
                    <a:pt x="10956660" y="902922"/>
                  </a:lnTo>
                  <a:lnTo>
                    <a:pt x="10968090" y="902922"/>
                  </a:lnTo>
                  <a:lnTo>
                    <a:pt x="10979567" y="902922"/>
                  </a:lnTo>
                  <a:lnTo>
                    <a:pt x="10990998" y="902922"/>
                  </a:lnTo>
                  <a:lnTo>
                    <a:pt x="11002427" y="902922"/>
                  </a:lnTo>
                  <a:lnTo>
                    <a:pt x="11013858" y="902922"/>
                  </a:lnTo>
                  <a:lnTo>
                    <a:pt x="11025287" y="902922"/>
                  </a:lnTo>
                  <a:lnTo>
                    <a:pt x="11036765" y="902922"/>
                  </a:lnTo>
                  <a:lnTo>
                    <a:pt x="11048195" y="902922"/>
                  </a:lnTo>
                  <a:lnTo>
                    <a:pt x="11059625" y="902922"/>
                  </a:lnTo>
                  <a:lnTo>
                    <a:pt x="11071056" y="902922"/>
                  </a:lnTo>
                  <a:lnTo>
                    <a:pt x="11082485" y="902922"/>
                  </a:lnTo>
                  <a:lnTo>
                    <a:pt x="11093962" y="902922"/>
                  </a:lnTo>
                  <a:lnTo>
                    <a:pt x="11105393" y="902922"/>
                  </a:lnTo>
                  <a:lnTo>
                    <a:pt x="11116823" y="902922"/>
                  </a:lnTo>
                  <a:lnTo>
                    <a:pt x="11128253" y="902922"/>
                  </a:lnTo>
                  <a:lnTo>
                    <a:pt x="11139683" y="902922"/>
                  </a:lnTo>
                  <a:lnTo>
                    <a:pt x="11151160" y="902922"/>
                  </a:lnTo>
                  <a:lnTo>
                    <a:pt x="11162591" y="902922"/>
                  </a:lnTo>
                  <a:lnTo>
                    <a:pt x="11174020" y="902922"/>
                  </a:lnTo>
                  <a:lnTo>
                    <a:pt x="11185451" y="902922"/>
                  </a:lnTo>
                  <a:lnTo>
                    <a:pt x="11196881" y="902922"/>
                  </a:lnTo>
                  <a:lnTo>
                    <a:pt x="11208358" y="902922"/>
                  </a:lnTo>
                  <a:lnTo>
                    <a:pt x="11218359" y="902922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7E7415C-7F06-EB47-8872-977CCC9CDB34}"/>
                </a:ext>
              </a:extLst>
            </p:cNvPr>
            <p:cNvSpPr/>
            <p:nvPr/>
          </p:nvSpPr>
          <p:spPr>
            <a:xfrm>
              <a:off x="851149" y="6100762"/>
              <a:ext cx="11218359" cy="4762"/>
            </a:xfrm>
            <a:custGeom>
              <a:avLst/>
              <a:gdLst>
                <a:gd name="connsiteX0" fmla="*/ 0 w 11218359"/>
                <a:gd name="connsiteY0" fmla="*/ 0 h 4762"/>
                <a:gd name="connsiteX1" fmla="*/ 9149 w 11218359"/>
                <a:gd name="connsiteY1" fmla="*/ 0 h 4762"/>
                <a:gd name="connsiteX2" fmla="*/ 20588 w 11218359"/>
                <a:gd name="connsiteY2" fmla="*/ 0 h 4762"/>
                <a:gd name="connsiteX3" fmla="*/ 32028 w 11218359"/>
                <a:gd name="connsiteY3" fmla="*/ 0 h 4762"/>
                <a:gd name="connsiteX4" fmla="*/ 43467 w 11218359"/>
                <a:gd name="connsiteY4" fmla="*/ 0 h 4762"/>
                <a:gd name="connsiteX5" fmla="*/ 54907 w 11218359"/>
                <a:gd name="connsiteY5" fmla="*/ 0 h 4762"/>
                <a:gd name="connsiteX6" fmla="*/ 66346 w 11218359"/>
                <a:gd name="connsiteY6" fmla="*/ 0 h 4762"/>
                <a:gd name="connsiteX7" fmla="*/ 77786 w 11218359"/>
                <a:gd name="connsiteY7" fmla="*/ 0 h 4762"/>
                <a:gd name="connsiteX8" fmla="*/ 89225 w 11218359"/>
                <a:gd name="connsiteY8" fmla="*/ 0 h 4762"/>
                <a:gd name="connsiteX9" fmla="*/ 100665 w 11218359"/>
                <a:gd name="connsiteY9" fmla="*/ 0 h 4762"/>
                <a:gd name="connsiteX10" fmla="*/ 112104 w 11218359"/>
                <a:gd name="connsiteY10" fmla="*/ 0 h 4762"/>
                <a:gd name="connsiteX11" fmla="*/ 123544 w 11218359"/>
                <a:gd name="connsiteY11" fmla="*/ 0 h 4762"/>
                <a:gd name="connsiteX12" fmla="*/ 134979 w 11218359"/>
                <a:gd name="connsiteY12" fmla="*/ 0 h 4762"/>
                <a:gd name="connsiteX13" fmla="*/ 146423 w 11218359"/>
                <a:gd name="connsiteY13" fmla="*/ 0 h 4762"/>
                <a:gd name="connsiteX14" fmla="*/ 157858 w 11218359"/>
                <a:gd name="connsiteY14" fmla="*/ 0 h 4762"/>
                <a:gd name="connsiteX15" fmla="*/ 169297 w 11218359"/>
                <a:gd name="connsiteY15" fmla="*/ 0 h 4762"/>
                <a:gd name="connsiteX16" fmla="*/ 180737 w 11218359"/>
                <a:gd name="connsiteY16" fmla="*/ 0 h 4762"/>
                <a:gd name="connsiteX17" fmla="*/ 192176 w 11218359"/>
                <a:gd name="connsiteY17" fmla="*/ 0 h 4762"/>
                <a:gd name="connsiteX18" fmla="*/ 203616 w 11218359"/>
                <a:gd name="connsiteY18" fmla="*/ 0 h 4762"/>
                <a:gd name="connsiteX19" fmla="*/ 215055 w 11218359"/>
                <a:gd name="connsiteY19" fmla="*/ 0 h 4762"/>
                <a:gd name="connsiteX20" fmla="*/ 226495 w 11218359"/>
                <a:gd name="connsiteY20" fmla="*/ 0 h 4762"/>
                <a:gd name="connsiteX21" fmla="*/ 237935 w 11218359"/>
                <a:gd name="connsiteY21" fmla="*/ 0 h 4762"/>
                <a:gd name="connsiteX22" fmla="*/ 249374 w 11218359"/>
                <a:gd name="connsiteY22" fmla="*/ 0 h 4762"/>
                <a:gd name="connsiteX23" fmla="*/ 260814 w 11218359"/>
                <a:gd name="connsiteY23" fmla="*/ 0 h 4762"/>
                <a:gd name="connsiteX24" fmla="*/ 272253 w 11218359"/>
                <a:gd name="connsiteY24" fmla="*/ 0 h 4762"/>
                <a:gd name="connsiteX25" fmla="*/ 283693 w 11218359"/>
                <a:gd name="connsiteY25" fmla="*/ 0 h 4762"/>
                <a:gd name="connsiteX26" fmla="*/ 295132 w 11218359"/>
                <a:gd name="connsiteY26" fmla="*/ 0 h 4762"/>
                <a:gd name="connsiteX27" fmla="*/ 306572 w 11218359"/>
                <a:gd name="connsiteY27" fmla="*/ 0 h 4762"/>
                <a:gd name="connsiteX28" fmla="*/ 318011 w 11218359"/>
                <a:gd name="connsiteY28" fmla="*/ 0 h 4762"/>
                <a:gd name="connsiteX29" fmla="*/ 329451 w 11218359"/>
                <a:gd name="connsiteY29" fmla="*/ 0 h 4762"/>
                <a:gd name="connsiteX30" fmla="*/ 340890 w 11218359"/>
                <a:gd name="connsiteY30" fmla="*/ 0 h 4762"/>
                <a:gd name="connsiteX31" fmla="*/ 352330 w 11218359"/>
                <a:gd name="connsiteY31" fmla="*/ 0 h 4762"/>
                <a:gd name="connsiteX32" fmla="*/ 363769 w 11218359"/>
                <a:gd name="connsiteY32" fmla="*/ 0 h 4762"/>
                <a:gd name="connsiteX33" fmla="*/ 375209 w 11218359"/>
                <a:gd name="connsiteY33" fmla="*/ 0 h 4762"/>
                <a:gd name="connsiteX34" fmla="*/ 386648 w 11218359"/>
                <a:gd name="connsiteY34" fmla="*/ 0 h 4762"/>
                <a:gd name="connsiteX35" fmla="*/ 398088 w 11218359"/>
                <a:gd name="connsiteY35" fmla="*/ 0 h 4762"/>
                <a:gd name="connsiteX36" fmla="*/ 409527 w 11218359"/>
                <a:gd name="connsiteY36" fmla="*/ 0 h 4762"/>
                <a:gd name="connsiteX37" fmla="*/ 420967 w 11218359"/>
                <a:gd name="connsiteY37" fmla="*/ 0 h 4762"/>
                <a:gd name="connsiteX38" fmla="*/ 432406 w 11218359"/>
                <a:gd name="connsiteY38" fmla="*/ 0 h 4762"/>
                <a:gd name="connsiteX39" fmla="*/ 443846 w 11218359"/>
                <a:gd name="connsiteY39" fmla="*/ 0 h 4762"/>
                <a:gd name="connsiteX40" fmla="*/ 455285 w 11218359"/>
                <a:gd name="connsiteY40" fmla="*/ 0 h 4762"/>
                <a:gd name="connsiteX41" fmla="*/ 466725 w 11218359"/>
                <a:gd name="connsiteY41" fmla="*/ 0 h 4762"/>
                <a:gd name="connsiteX42" fmla="*/ 478165 w 11218359"/>
                <a:gd name="connsiteY42" fmla="*/ 0 h 4762"/>
                <a:gd name="connsiteX43" fmla="*/ 489604 w 11218359"/>
                <a:gd name="connsiteY43" fmla="*/ 0 h 4762"/>
                <a:gd name="connsiteX44" fmla="*/ 501044 w 11218359"/>
                <a:gd name="connsiteY44" fmla="*/ 0 h 4762"/>
                <a:gd name="connsiteX45" fmla="*/ 512483 w 11218359"/>
                <a:gd name="connsiteY45" fmla="*/ 0 h 4762"/>
                <a:gd name="connsiteX46" fmla="*/ 523923 w 11218359"/>
                <a:gd name="connsiteY46" fmla="*/ 0 h 4762"/>
                <a:gd name="connsiteX47" fmla="*/ 535362 w 11218359"/>
                <a:gd name="connsiteY47" fmla="*/ 0 h 4762"/>
                <a:gd name="connsiteX48" fmla="*/ 546802 w 11218359"/>
                <a:gd name="connsiteY48" fmla="*/ 0 h 4762"/>
                <a:gd name="connsiteX49" fmla="*/ 558241 w 11218359"/>
                <a:gd name="connsiteY49" fmla="*/ 0 h 4762"/>
                <a:gd name="connsiteX50" fmla="*/ 569681 w 11218359"/>
                <a:gd name="connsiteY50" fmla="*/ 0 h 4762"/>
                <a:gd name="connsiteX51" fmla="*/ 581120 w 11218359"/>
                <a:gd name="connsiteY51" fmla="*/ 0 h 4762"/>
                <a:gd name="connsiteX52" fmla="*/ 592560 w 11218359"/>
                <a:gd name="connsiteY52" fmla="*/ 0 h 4762"/>
                <a:gd name="connsiteX53" fmla="*/ 603999 w 11218359"/>
                <a:gd name="connsiteY53" fmla="*/ 0 h 4762"/>
                <a:gd name="connsiteX54" fmla="*/ 615439 w 11218359"/>
                <a:gd name="connsiteY54" fmla="*/ 0 h 4762"/>
                <a:gd name="connsiteX55" fmla="*/ 626878 w 11218359"/>
                <a:gd name="connsiteY55" fmla="*/ 0 h 4762"/>
                <a:gd name="connsiteX56" fmla="*/ 638318 w 11218359"/>
                <a:gd name="connsiteY56" fmla="*/ 0 h 4762"/>
                <a:gd name="connsiteX57" fmla="*/ 649757 w 11218359"/>
                <a:gd name="connsiteY57" fmla="*/ 0 h 4762"/>
                <a:gd name="connsiteX58" fmla="*/ 661192 w 11218359"/>
                <a:gd name="connsiteY58" fmla="*/ 0 h 4762"/>
                <a:gd name="connsiteX59" fmla="*/ 672632 w 11218359"/>
                <a:gd name="connsiteY59" fmla="*/ 0 h 4762"/>
                <a:gd name="connsiteX60" fmla="*/ 684071 w 11218359"/>
                <a:gd name="connsiteY60" fmla="*/ 0 h 4762"/>
                <a:gd name="connsiteX61" fmla="*/ 695511 w 11218359"/>
                <a:gd name="connsiteY61" fmla="*/ 0 h 4762"/>
                <a:gd name="connsiteX62" fmla="*/ 706950 w 11218359"/>
                <a:gd name="connsiteY62" fmla="*/ 0 h 4762"/>
                <a:gd name="connsiteX63" fmla="*/ 718390 w 11218359"/>
                <a:gd name="connsiteY63" fmla="*/ 0 h 4762"/>
                <a:gd name="connsiteX64" fmla="*/ 729829 w 11218359"/>
                <a:gd name="connsiteY64" fmla="*/ 0 h 4762"/>
                <a:gd name="connsiteX65" fmla="*/ 741269 w 11218359"/>
                <a:gd name="connsiteY65" fmla="*/ 0 h 4762"/>
                <a:gd name="connsiteX66" fmla="*/ 752708 w 11218359"/>
                <a:gd name="connsiteY66" fmla="*/ 0 h 4762"/>
                <a:gd name="connsiteX67" fmla="*/ 764148 w 11218359"/>
                <a:gd name="connsiteY67" fmla="*/ 0 h 4762"/>
                <a:gd name="connsiteX68" fmla="*/ 775587 w 11218359"/>
                <a:gd name="connsiteY68" fmla="*/ 0 h 4762"/>
                <a:gd name="connsiteX69" fmla="*/ 787027 w 11218359"/>
                <a:gd name="connsiteY69" fmla="*/ 0 h 4762"/>
                <a:gd name="connsiteX70" fmla="*/ 798467 w 11218359"/>
                <a:gd name="connsiteY70" fmla="*/ 0 h 4762"/>
                <a:gd name="connsiteX71" fmla="*/ 809906 w 11218359"/>
                <a:gd name="connsiteY71" fmla="*/ 0 h 4762"/>
                <a:gd name="connsiteX72" fmla="*/ 821346 w 11218359"/>
                <a:gd name="connsiteY72" fmla="*/ 0 h 4762"/>
                <a:gd name="connsiteX73" fmla="*/ 832785 w 11218359"/>
                <a:gd name="connsiteY73" fmla="*/ 0 h 4762"/>
                <a:gd name="connsiteX74" fmla="*/ 844225 w 11218359"/>
                <a:gd name="connsiteY74" fmla="*/ 0 h 4762"/>
                <a:gd name="connsiteX75" fmla="*/ 855664 w 11218359"/>
                <a:gd name="connsiteY75" fmla="*/ 0 h 4762"/>
                <a:gd name="connsiteX76" fmla="*/ 867104 w 11218359"/>
                <a:gd name="connsiteY76" fmla="*/ 0 h 4762"/>
                <a:gd name="connsiteX77" fmla="*/ 878543 w 11218359"/>
                <a:gd name="connsiteY77" fmla="*/ 0 h 4762"/>
                <a:gd name="connsiteX78" fmla="*/ 889983 w 11218359"/>
                <a:gd name="connsiteY78" fmla="*/ 0 h 4762"/>
                <a:gd name="connsiteX79" fmla="*/ 901422 w 11218359"/>
                <a:gd name="connsiteY79" fmla="*/ 0 h 4762"/>
                <a:gd name="connsiteX80" fmla="*/ 912862 w 11218359"/>
                <a:gd name="connsiteY80" fmla="*/ 0 h 4762"/>
                <a:gd name="connsiteX81" fmla="*/ 924301 w 11218359"/>
                <a:gd name="connsiteY81" fmla="*/ 0 h 4762"/>
                <a:gd name="connsiteX82" fmla="*/ 935741 w 11218359"/>
                <a:gd name="connsiteY82" fmla="*/ 0 h 4762"/>
                <a:gd name="connsiteX83" fmla="*/ 947180 w 11218359"/>
                <a:gd name="connsiteY83" fmla="*/ 0 h 4762"/>
                <a:gd name="connsiteX84" fmla="*/ 958620 w 11218359"/>
                <a:gd name="connsiteY84" fmla="*/ 0 h 4762"/>
                <a:gd name="connsiteX85" fmla="*/ 970059 w 11218359"/>
                <a:gd name="connsiteY85" fmla="*/ 0 h 4762"/>
                <a:gd name="connsiteX86" fmla="*/ 981499 w 11218359"/>
                <a:gd name="connsiteY86" fmla="*/ 0 h 4762"/>
                <a:gd name="connsiteX87" fmla="*/ 992938 w 11218359"/>
                <a:gd name="connsiteY87" fmla="*/ 0 h 4762"/>
                <a:gd name="connsiteX88" fmla="*/ 1004378 w 11218359"/>
                <a:gd name="connsiteY88" fmla="*/ 0 h 4762"/>
                <a:gd name="connsiteX89" fmla="*/ 1015818 w 11218359"/>
                <a:gd name="connsiteY89" fmla="*/ 0 h 4762"/>
                <a:gd name="connsiteX90" fmla="*/ 1027257 w 11218359"/>
                <a:gd name="connsiteY90" fmla="*/ 0 h 4762"/>
                <a:gd name="connsiteX91" fmla="*/ 1038697 w 11218359"/>
                <a:gd name="connsiteY91" fmla="*/ 0 h 4762"/>
                <a:gd name="connsiteX92" fmla="*/ 1050136 w 11218359"/>
                <a:gd name="connsiteY92" fmla="*/ 0 h 4762"/>
                <a:gd name="connsiteX93" fmla="*/ 1061576 w 11218359"/>
                <a:gd name="connsiteY93" fmla="*/ 0 h 4762"/>
                <a:gd name="connsiteX94" fmla="*/ 1073015 w 11218359"/>
                <a:gd name="connsiteY94" fmla="*/ 0 h 4762"/>
                <a:gd name="connsiteX95" fmla="*/ 1084455 w 11218359"/>
                <a:gd name="connsiteY95" fmla="*/ 0 h 4762"/>
                <a:gd name="connsiteX96" fmla="*/ 1095894 w 11218359"/>
                <a:gd name="connsiteY96" fmla="*/ 0 h 4762"/>
                <a:gd name="connsiteX97" fmla="*/ 1107334 w 11218359"/>
                <a:gd name="connsiteY97" fmla="*/ 0 h 4762"/>
                <a:gd name="connsiteX98" fmla="*/ 1118773 w 11218359"/>
                <a:gd name="connsiteY98" fmla="*/ 0 h 4762"/>
                <a:gd name="connsiteX99" fmla="*/ 1130213 w 11218359"/>
                <a:gd name="connsiteY99" fmla="*/ 0 h 4762"/>
                <a:gd name="connsiteX100" fmla="*/ 1141652 w 11218359"/>
                <a:gd name="connsiteY100" fmla="*/ 0 h 4762"/>
                <a:gd name="connsiteX101" fmla="*/ 1153092 w 11218359"/>
                <a:gd name="connsiteY101" fmla="*/ 0 h 4762"/>
                <a:gd name="connsiteX102" fmla="*/ 1164531 w 11218359"/>
                <a:gd name="connsiteY102" fmla="*/ 0 h 4762"/>
                <a:gd name="connsiteX103" fmla="*/ 1175971 w 11218359"/>
                <a:gd name="connsiteY103" fmla="*/ 0 h 4762"/>
                <a:gd name="connsiteX104" fmla="*/ 1187406 w 11218359"/>
                <a:gd name="connsiteY104" fmla="*/ 0 h 4762"/>
                <a:gd name="connsiteX105" fmla="*/ 1198845 w 11218359"/>
                <a:gd name="connsiteY105" fmla="*/ 0 h 4762"/>
                <a:gd name="connsiteX106" fmla="*/ 1210285 w 11218359"/>
                <a:gd name="connsiteY106" fmla="*/ 0 h 4762"/>
                <a:gd name="connsiteX107" fmla="*/ 1221724 w 11218359"/>
                <a:gd name="connsiteY107" fmla="*/ 0 h 4762"/>
                <a:gd name="connsiteX108" fmla="*/ 1233164 w 11218359"/>
                <a:gd name="connsiteY108" fmla="*/ 0 h 4762"/>
                <a:gd name="connsiteX109" fmla="*/ 1244603 w 11218359"/>
                <a:gd name="connsiteY109" fmla="*/ 0 h 4762"/>
                <a:gd name="connsiteX110" fmla="*/ 1256043 w 11218359"/>
                <a:gd name="connsiteY110" fmla="*/ 0 h 4762"/>
                <a:gd name="connsiteX111" fmla="*/ 1267482 w 11218359"/>
                <a:gd name="connsiteY111" fmla="*/ 0 h 4762"/>
                <a:gd name="connsiteX112" fmla="*/ 1278922 w 11218359"/>
                <a:gd name="connsiteY112" fmla="*/ 0 h 4762"/>
                <a:gd name="connsiteX113" fmla="*/ 1290361 w 11218359"/>
                <a:gd name="connsiteY113" fmla="*/ 0 h 4762"/>
                <a:gd name="connsiteX114" fmla="*/ 1301801 w 11218359"/>
                <a:gd name="connsiteY114" fmla="*/ 0 h 4762"/>
                <a:gd name="connsiteX115" fmla="*/ 1313240 w 11218359"/>
                <a:gd name="connsiteY115" fmla="*/ 0 h 4762"/>
                <a:gd name="connsiteX116" fmla="*/ 1324680 w 11218359"/>
                <a:gd name="connsiteY116" fmla="*/ 0 h 4762"/>
                <a:gd name="connsiteX117" fmla="*/ 1336120 w 11218359"/>
                <a:gd name="connsiteY117" fmla="*/ 0 h 4762"/>
                <a:gd name="connsiteX118" fmla="*/ 1347559 w 11218359"/>
                <a:gd name="connsiteY118" fmla="*/ 0 h 4762"/>
                <a:gd name="connsiteX119" fmla="*/ 1358999 w 11218359"/>
                <a:gd name="connsiteY119" fmla="*/ 0 h 4762"/>
                <a:gd name="connsiteX120" fmla="*/ 1370438 w 11218359"/>
                <a:gd name="connsiteY120" fmla="*/ 0 h 4762"/>
                <a:gd name="connsiteX121" fmla="*/ 1381878 w 11218359"/>
                <a:gd name="connsiteY121" fmla="*/ 0 h 4762"/>
                <a:gd name="connsiteX122" fmla="*/ 1393317 w 11218359"/>
                <a:gd name="connsiteY122" fmla="*/ 0 h 4762"/>
                <a:gd name="connsiteX123" fmla="*/ 1404757 w 11218359"/>
                <a:gd name="connsiteY123" fmla="*/ 0 h 4762"/>
                <a:gd name="connsiteX124" fmla="*/ 1416196 w 11218359"/>
                <a:gd name="connsiteY124" fmla="*/ 0 h 4762"/>
                <a:gd name="connsiteX125" fmla="*/ 1427636 w 11218359"/>
                <a:gd name="connsiteY125" fmla="*/ 0 h 4762"/>
                <a:gd name="connsiteX126" fmla="*/ 1439075 w 11218359"/>
                <a:gd name="connsiteY126" fmla="*/ 0 h 4762"/>
                <a:gd name="connsiteX127" fmla="*/ 1450515 w 11218359"/>
                <a:gd name="connsiteY127" fmla="*/ 0 h 4762"/>
                <a:gd name="connsiteX128" fmla="*/ 1461954 w 11218359"/>
                <a:gd name="connsiteY128" fmla="*/ 0 h 4762"/>
                <a:gd name="connsiteX129" fmla="*/ 1473394 w 11218359"/>
                <a:gd name="connsiteY129" fmla="*/ 0 h 4762"/>
                <a:gd name="connsiteX130" fmla="*/ 1484833 w 11218359"/>
                <a:gd name="connsiteY130" fmla="*/ 0 h 4762"/>
                <a:gd name="connsiteX131" fmla="*/ 1496273 w 11218359"/>
                <a:gd name="connsiteY131" fmla="*/ 0 h 4762"/>
                <a:gd name="connsiteX132" fmla="*/ 1507712 w 11218359"/>
                <a:gd name="connsiteY132" fmla="*/ 0 h 4762"/>
                <a:gd name="connsiteX133" fmla="*/ 1519152 w 11218359"/>
                <a:gd name="connsiteY133" fmla="*/ 0 h 4762"/>
                <a:gd name="connsiteX134" fmla="*/ 1530591 w 11218359"/>
                <a:gd name="connsiteY134" fmla="*/ 0 h 4762"/>
                <a:gd name="connsiteX135" fmla="*/ 1542031 w 11218359"/>
                <a:gd name="connsiteY135" fmla="*/ 0 h 4762"/>
                <a:gd name="connsiteX136" fmla="*/ 1553471 w 11218359"/>
                <a:gd name="connsiteY136" fmla="*/ 0 h 4762"/>
                <a:gd name="connsiteX137" fmla="*/ 1564910 w 11218359"/>
                <a:gd name="connsiteY137" fmla="*/ 0 h 4762"/>
                <a:gd name="connsiteX138" fmla="*/ 1576349 w 11218359"/>
                <a:gd name="connsiteY138" fmla="*/ 0 h 4762"/>
                <a:gd name="connsiteX139" fmla="*/ 1587789 w 11218359"/>
                <a:gd name="connsiteY139" fmla="*/ 0 h 4762"/>
                <a:gd name="connsiteX140" fmla="*/ 1599229 w 11218359"/>
                <a:gd name="connsiteY140" fmla="*/ 0 h 4762"/>
                <a:gd name="connsiteX141" fmla="*/ 1610668 w 11218359"/>
                <a:gd name="connsiteY141" fmla="*/ 0 h 4762"/>
                <a:gd name="connsiteX142" fmla="*/ 1622107 w 11218359"/>
                <a:gd name="connsiteY142" fmla="*/ 0 h 4762"/>
                <a:gd name="connsiteX143" fmla="*/ 1633547 w 11218359"/>
                <a:gd name="connsiteY143" fmla="*/ 0 h 4762"/>
                <a:gd name="connsiteX144" fmla="*/ 1644987 w 11218359"/>
                <a:gd name="connsiteY144" fmla="*/ 0 h 4762"/>
                <a:gd name="connsiteX145" fmla="*/ 1656426 w 11218359"/>
                <a:gd name="connsiteY145" fmla="*/ 0 h 4762"/>
                <a:gd name="connsiteX146" fmla="*/ 1667866 w 11218359"/>
                <a:gd name="connsiteY146" fmla="*/ 0 h 4762"/>
                <a:gd name="connsiteX147" fmla="*/ 1679305 w 11218359"/>
                <a:gd name="connsiteY147" fmla="*/ 0 h 4762"/>
                <a:gd name="connsiteX148" fmla="*/ 1690745 w 11218359"/>
                <a:gd name="connsiteY148" fmla="*/ 0 h 4762"/>
                <a:gd name="connsiteX149" fmla="*/ 1702184 w 11218359"/>
                <a:gd name="connsiteY149" fmla="*/ 0 h 4762"/>
                <a:gd name="connsiteX150" fmla="*/ 1713619 w 11218359"/>
                <a:gd name="connsiteY150" fmla="*/ 0 h 4762"/>
                <a:gd name="connsiteX151" fmla="*/ 1725063 w 11218359"/>
                <a:gd name="connsiteY151" fmla="*/ 0 h 4762"/>
                <a:gd name="connsiteX152" fmla="*/ 1736498 w 11218359"/>
                <a:gd name="connsiteY152" fmla="*/ 0 h 4762"/>
                <a:gd name="connsiteX153" fmla="*/ 1747938 w 11218359"/>
                <a:gd name="connsiteY153" fmla="*/ 0 h 4762"/>
                <a:gd name="connsiteX154" fmla="*/ 1759377 w 11218359"/>
                <a:gd name="connsiteY154" fmla="*/ 0 h 4762"/>
                <a:gd name="connsiteX155" fmla="*/ 1770817 w 11218359"/>
                <a:gd name="connsiteY155" fmla="*/ 0 h 4762"/>
                <a:gd name="connsiteX156" fmla="*/ 1782256 w 11218359"/>
                <a:gd name="connsiteY156" fmla="*/ 0 h 4762"/>
                <a:gd name="connsiteX157" fmla="*/ 1793696 w 11218359"/>
                <a:gd name="connsiteY157" fmla="*/ 0 h 4762"/>
                <a:gd name="connsiteX158" fmla="*/ 1805135 w 11218359"/>
                <a:gd name="connsiteY158" fmla="*/ 0 h 4762"/>
                <a:gd name="connsiteX159" fmla="*/ 1816575 w 11218359"/>
                <a:gd name="connsiteY159" fmla="*/ 0 h 4762"/>
                <a:gd name="connsiteX160" fmla="*/ 1828014 w 11218359"/>
                <a:gd name="connsiteY160" fmla="*/ 0 h 4762"/>
                <a:gd name="connsiteX161" fmla="*/ 1839454 w 11218359"/>
                <a:gd name="connsiteY161" fmla="*/ 0 h 4762"/>
                <a:gd name="connsiteX162" fmla="*/ 1850893 w 11218359"/>
                <a:gd name="connsiteY162" fmla="*/ 0 h 4762"/>
                <a:gd name="connsiteX163" fmla="*/ 1862333 w 11218359"/>
                <a:gd name="connsiteY163" fmla="*/ 0 h 4762"/>
                <a:gd name="connsiteX164" fmla="*/ 1873772 w 11218359"/>
                <a:gd name="connsiteY164" fmla="*/ 0 h 4762"/>
                <a:gd name="connsiteX165" fmla="*/ 1885212 w 11218359"/>
                <a:gd name="connsiteY165" fmla="*/ 0 h 4762"/>
                <a:gd name="connsiteX166" fmla="*/ 1896651 w 11218359"/>
                <a:gd name="connsiteY166" fmla="*/ 0 h 4762"/>
                <a:gd name="connsiteX167" fmla="*/ 1908091 w 11218359"/>
                <a:gd name="connsiteY167" fmla="*/ 0 h 4762"/>
                <a:gd name="connsiteX168" fmla="*/ 1919531 w 11218359"/>
                <a:gd name="connsiteY168" fmla="*/ 0 h 4762"/>
                <a:gd name="connsiteX169" fmla="*/ 1930970 w 11218359"/>
                <a:gd name="connsiteY169" fmla="*/ 0 h 4762"/>
                <a:gd name="connsiteX170" fmla="*/ 1942409 w 11218359"/>
                <a:gd name="connsiteY170" fmla="*/ 0 h 4762"/>
                <a:gd name="connsiteX171" fmla="*/ 1953849 w 11218359"/>
                <a:gd name="connsiteY171" fmla="*/ 0 h 4762"/>
                <a:gd name="connsiteX172" fmla="*/ 1965289 w 11218359"/>
                <a:gd name="connsiteY172" fmla="*/ 0 h 4762"/>
                <a:gd name="connsiteX173" fmla="*/ 1976728 w 11218359"/>
                <a:gd name="connsiteY173" fmla="*/ 0 h 4762"/>
                <a:gd name="connsiteX174" fmla="*/ 1988168 w 11218359"/>
                <a:gd name="connsiteY174" fmla="*/ 0 h 4762"/>
                <a:gd name="connsiteX175" fmla="*/ 1999607 w 11218359"/>
                <a:gd name="connsiteY175" fmla="*/ 0 h 4762"/>
                <a:gd name="connsiteX176" fmla="*/ 2011047 w 11218359"/>
                <a:gd name="connsiteY176" fmla="*/ 0 h 4762"/>
                <a:gd name="connsiteX177" fmla="*/ 2022486 w 11218359"/>
                <a:gd name="connsiteY177" fmla="*/ 0 h 4762"/>
                <a:gd name="connsiteX178" fmla="*/ 2033926 w 11218359"/>
                <a:gd name="connsiteY178" fmla="*/ 0 h 4762"/>
                <a:gd name="connsiteX179" fmla="*/ 2045365 w 11218359"/>
                <a:gd name="connsiteY179" fmla="*/ 0 h 4762"/>
                <a:gd name="connsiteX180" fmla="*/ 2056805 w 11218359"/>
                <a:gd name="connsiteY180" fmla="*/ 0 h 4762"/>
                <a:gd name="connsiteX181" fmla="*/ 2068244 w 11218359"/>
                <a:gd name="connsiteY181" fmla="*/ 0 h 4762"/>
                <a:gd name="connsiteX182" fmla="*/ 2079684 w 11218359"/>
                <a:gd name="connsiteY182" fmla="*/ 0 h 4762"/>
                <a:gd name="connsiteX183" fmla="*/ 2091123 w 11218359"/>
                <a:gd name="connsiteY183" fmla="*/ 0 h 4762"/>
                <a:gd name="connsiteX184" fmla="*/ 2102563 w 11218359"/>
                <a:gd name="connsiteY184" fmla="*/ 0 h 4762"/>
                <a:gd name="connsiteX185" fmla="*/ 2114002 w 11218359"/>
                <a:gd name="connsiteY185" fmla="*/ 0 h 4762"/>
                <a:gd name="connsiteX186" fmla="*/ 2125442 w 11218359"/>
                <a:gd name="connsiteY186" fmla="*/ 0 h 4762"/>
                <a:gd name="connsiteX187" fmla="*/ 2136882 w 11218359"/>
                <a:gd name="connsiteY187" fmla="*/ 0 h 4762"/>
                <a:gd name="connsiteX188" fmla="*/ 2148321 w 11218359"/>
                <a:gd name="connsiteY188" fmla="*/ 0 h 4762"/>
                <a:gd name="connsiteX189" fmla="*/ 2159760 w 11218359"/>
                <a:gd name="connsiteY189" fmla="*/ 0 h 4762"/>
                <a:gd name="connsiteX190" fmla="*/ 2171200 w 11218359"/>
                <a:gd name="connsiteY190" fmla="*/ 0 h 4762"/>
                <a:gd name="connsiteX191" fmla="*/ 2182640 w 11218359"/>
                <a:gd name="connsiteY191" fmla="*/ 0 h 4762"/>
                <a:gd name="connsiteX192" fmla="*/ 2194079 w 11218359"/>
                <a:gd name="connsiteY192" fmla="*/ 0 h 4762"/>
                <a:gd name="connsiteX193" fmla="*/ 2205519 w 11218359"/>
                <a:gd name="connsiteY193" fmla="*/ 0 h 4762"/>
                <a:gd name="connsiteX194" fmla="*/ 2216958 w 11218359"/>
                <a:gd name="connsiteY194" fmla="*/ 0 h 4762"/>
                <a:gd name="connsiteX195" fmla="*/ 2228393 w 11218359"/>
                <a:gd name="connsiteY195" fmla="*/ 0 h 4762"/>
                <a:gd name="connsiteX196" fmla="*/ 2239837 w 11218359"/>
                <a:gd name="connsiteY196" fmla="*/ 0 h 4762"/>
                <a:gd name="connsiteX197" fmla="*/ 2251272 w 11218359"/>
                <a:gd name="connsiteY197" fmla="*/ 0 h 4762"/>
                <a:gd name="connsiteX198" fmla="*/ 2262716 w 11218359"/>
                <a:gd name="connsiteY198" fmla="*/ 0 h 4762"/>
                <a:gd name="connsiteX199" fmla="*/ 2274151 w 11218359"/>
                <a:gd name="connsiteY199" fmla="*/ 0 h 4762"/>
                <a:gd name="connsiteX200" fmla="*/ 2285591 w 11218359"/>
                <a:gd name="connsiteY200" fmla="*/ 0 h 4762"/>
                <a:gd name="connsiteX201" fmla="*/ 2297030 w 11218359"/>
                <a:gd name="connsiteY201" fmla="*/ 0 h 4762"/>
                <a:gd name="connsiteX202" fmla="*/ 2308470 w 11218359"/>
                <a:gd name="connsiteY202" fmla="*/ 0 h 4762"/>
                <a:gd name="connsiteX203" fmla="*/ 2319909 w 11218359"/>
                <a:gd name="connsiteY203" fmla="*/ 0 h 4762"/>
                <a:gd name="connsiteX204" fmla="*/ 2331349 w 11218359"/>
                <a:gd name="connsiteY204" fmla="*/ 0 h 4762"/>
                <a:gd name="connsiteX205" fmla="*/ 2342788 w 11218359"/>
                <a:gd name="connsiteY205" fmla="*/ 0 h 4762"/>
                <a:gd name="connsiteX206" fmla="*/ 2354228 w 11218359"/>
                <a:gd name="connsiteY206" fmla="*/ 0 h 4762"/>
                <a:gd name="connsiteX207" fmla="*/ 2365667 w 11218359"/>
                <a:gd name="connsiteY207" fmla="*/ 0 h 4762"/>
                <a:gd name="connsiteX208" fmla="*/ 2377107 w 11218359"/>
                <a:gd name="connsiteY208" fmla="*/ 0 h 4762"/>
                <a:gd name="connsiteX209" fmla="*/ 2388546 w 11218359"/>
                <a:gd name="connsiteY209" fmla="*/ 0 h 4762"/>
                <a:gd name="connsiteX210" fmla="*/ 2399986 w 11218359"/>
                <a:gd name="connsiteY210" fmla="*/ 0 h 4762"/>
                <a:gd name="connsiteX211" fmla="*/ 2411425 w 11218359"/>
                <a:gd name="connsiteY211" fmla="*/ 0 h 4762"/>
                <a:gd name="connsiteX212" fmla="*/ 2422865 w 11218359"/>
                <a:gd name="connsiteY212" fmla="*/ 0 h 4762"/>
                <a:gd name="connsiteX213" fmla="*/ 2434304 w 11218359"/>
                <a:gd name="connsiteY213" fmla="*/ 0 h 4762"/>
                <a:gd name="connsiteX214" fmla="*/ 2445744 w 11218359"/>
                <a:gd name="connsiteY214" fmla="*/ 0 h 4762"/>
                <a:gd name="connsiteX215" fmla="*/ 2457184 w 11218359"/>
                <a:gd name="connsiteY215" fmla="*/ 0 h 4762"/>
                <a:gd name="connsiteX216" fmla="*/ 2468623 w 11218359"/>
                <a:gd name="connsiteY216" fmla="*/ 0 h 4762"/>
                <a:gd name="connsiteX217" fmla="*/ 2480062 w 11218359"/>
                <a:gd name="connsiteY217" fmla="*/ 0 h 4762"/>
                <a:gd name="connsiteX218" fmla="*/ 2491502 w 11218359"/>
                <a:gd name="connsiteY218" fmla="*/ 0 h 4762"/>
                <a:gd name="connsiteX219" fmla="*/ 2502942 w 11218359"/>
                <a:gd name="connsiteY219" fmla="*/ 0 h 4762"/>
                <a:gd name="connsiteX220" fmla="*/ 2514381 w 11218359"/>
                <a:gd name="connsiteY220" fmla="*/ 0 h 4762"/>
                <a:gd name="connsiteX221" fmla="*/ 2525821 w 11218359"/>
                <a:gd name="connsiteY221" fmla="*/ 0 h 4762"/>
                <a:gd name="connsiteX222" fmla="*/ 2537260 w 11218359"/>
                <a:gd name="connsiteY222" fmla="*/ 0 h 4762"/>
                <a:gd name="connsiteX223" fmla="*/ 2548700 w 11218359"/>
                <a:gd name="connsiteY223" fmla="*/ 0 h 4762"/>
                <a:gd name="connsiteX224" fmla="*/ 2560139 w 11218359"/>
                <a:gd name="connsiteY224" fmla="*/ 0 h 4762"/>
                <a:gd name="connsiteX225" fmla="*/ 2571579 w 11218359"/>
                <a:gd name="connsiteY225" fmla="*/ 0 h 4762"/>
                <a:gd name="connsiteX226" fmla="*/ 2583018 w 11218359"/>
                <a:gd name="connsiteY226" fmla="*/ 0 h 4762"/>
                <a:gd name="connsiteX227" fmla="*/ 2594458 w 11218359"/>
                <a:gd name="connsiteY227" fmla="*/ 0 h 4762"/>
                <a:gd name="connsiteX228" fmla="*/ 2605897 w 11218359"/>
                <a:gd name="connsiteY228" fmla="*/ 0 h 4762"/>
                <a:gd name="connsiteX229" fmla="*/ 2617337 w 11218359"/>
                <a:gd name="connsiteY229" fmla="*/ 0 h 4762"/>
                <a:gd name="connsiteX230" fmla="*/ 2628776 w 11218359"/>
                <a:gd name="connsiteY230" fmla="*/ 0 h 4762"/>
                <a:gd name="connsiteX231" fmla="*/ 2640216 w 11218359"/>
                <a:gd name="connsiteY231" fmla="*/ 0 h 4762"/>
                <a:gd name="connsiteX232" fmla="*/ 2651655 w 11218359"/>
                <a:gd name="connsiteY232" fmla="*/ 0 h 4762"/>
                <a:gd name="connsiteX233" fmla="*/ 2663095 w 11218359"/>
                <a:gd name="connsiteY233" fmla="*/ 0 h 4762"/>
                <a:gd name="connsiteX234" fmla="*/ 2674535 w 11218359"/>
                <a:gd name="connsiteY234" fmla="*/ 0 h 4762"/>
                <a:gd name="connsiteX235" fmla="*/ 2685974 w 11218359"/>
                <a:gd name="connsiteY235" fmla="*/ 0 h 4762"/>
                <a:gd name="connsiteX236" fmla="*/ 2697413 w 11218359"/>
                <a:gd name="connsiteY236" fmla="*/ 0 h 4762"/>
                <a:gd name="connsiteX237" fmla="*/ 2708853 w 11218359"/>
                <a:gd name="connsiteY237" fmla="*/ 0 h 4762"/>
                <a:gd name="connsiteX238" fmla="*/ 2720293 w 11218359"/>
                <a:gd name="connsiteY238" fmla="*/ 0 h 4762"/>
                <a:gd name="connsiteX239" fmla="*/ 2731727 w 11218359"/>
                <a:gd name="connsiteY239" fmla="*/ 0 h 4762"/>
                <a:gd name="connsiteX240" fmla="*/ 2743172 w 11218359"/>
                <a:gd name="connsiteY240" fmla="*/ 0 h 4762"/>
                <a:gd name="connsiteX241" fmla="*/ 2754611 w 11218359"/>
                <a:gd name="connsiteY241" fmla="*/ 0 h 4762"/>
                <a:gd name="connsiteX242" fmla="*/ 2766046 w 11218359"/>
                <a:gd name="connsiteY242" fmla="*/ 0 h 4762"/>
                <a:gd name="connsiteX243" fmla="*/ 2777490 w 11218359"/>
                <a:gd name="connsiteY243" fmla="*/ 0 h 4762"/>
                <a:gd name="connsiteX244" fmla="*/ 2788925 w 11218359"/>
                <a:gd name="connsiteY244" fmla="*/ 0 h 4762"/>
                <a:gd name="connsiteX245" fmla="*/ 2800364 w 11218359"/>
                <a:gd name="connsiteY245" fmla="*/ 0 h 4762"/>
                <a:gd name="connsiteX246" fmla="*/ 2811804 w 11218359"/>
                <a:gd name="connsiteY246" fmla="*/ 0 h 4762"/>
                <a:gd name="connsiteX247" fmla="*/ 2823243 w 11218359"/>
                <a:gd name="connsiteY247" fmla="*/ 0 h 4762"/>
                <a:gd name="connsiteX248" fmla="*/ 2834683 w 11218359"/>
                <a:gd name="connsiteY248" fmla="*/ 0 h 4762"/>
                <a:gd name="connsiteX249" fmla="*/ 2846123 w 11218359"/>
                <a:gd name="connsiteY249" fmla="*/ 0 h 4762"/>
                <a:gd name="connsiteX250" fmla="*/ 2857562 w 11218359"/>
                <a:gd name="connsiteY250" fmla="*/ 0 h 4762"/>
                <a:gd name="connsiteX251" fmla="*/ 2869001 w 11218359"/>
                <a:gd name="connsiteY251" fmla="*/ 0 h 4762"/>
                <a:gd name="connsiteX252" fmla="*/ 2880441 w 11218359"/>
                <a:gd name="connsiteY252" fmla="*/ 0 h 4762"/>
                <a:gd name="connsiteX253" fmla="*/ 2891881 w 11218359"/>
                <a:gd name="connsiteY253" fmla="*/ 0 h 4762"/>
                <a:gd name="connsiteX254" fmla="*/ 2903320 w 11218359"/>
                <a:gd name="connsiteY254" fmla="*/ 0 h 4762"/>
                <a:gd name="connsiteX255" fmla="*/ 2914760 w 11218359"/>
                <a:gd name="connsiteY255" fmla="*/ 0 h 4762"/>
                <a:gd name="connsiteX256" fmla="*/ 2926199 w 11218359"/>
                <a:gd name="connsiteY256" fmla="*/ 0 h 4762"/>
                <a:gd name="connsiteX257" fmla="*/ 2937639 w 11218359"/>
                <a:gd name="connsiteY257" fmla="*/ 0 h 4762"/>
                <a:gd name="connsiteX258" fmla="*/ 2949078 w 11218359"/>
                <a:gd name="connsiteY258" fmla="*/ 0 h 4762"/>
                <a:gd name="connsiteX259" fmla="*/ 2960518 w 11218359"/>
                <a:gd name="connsiteY259" fmla="*/ 0 h 4762"/>
                <a:gd name="connsiteX260" fmla="*/ 2971957 w 11218359"/>
                <a:gd name="connsiteY260" fmla="*/ 0 h 4762"/>
                <a:gd name="connsiteX261" fmla="*/ 2983397 w 11218359"/>
                <a:gd name="connsiteY261" fmla="*/ 0 h 4762"/>
                <a:gd name="connsiteX262" fmla="*/ 2994837 w 11218359"/>
                <a:gd name="connsiteY262" fmla="*/ 0 h 4762"/>
                <a:gd name="connsiteX263" fmla="*/ 3006276 w 11218359"/>
                <a:gd name="connsiteY263" fmla="*/ 0 h 4762"/>
                <a:gd name="connsiteX264" fmla="*/ 3017715 w 11218359"/>
                <a:gd name="connsiteY264" fmla="*/ 0 h 4762"/>
                <a:gd name="connsiteX265" fmla="*/ 3029155 w 11218359"/>
                <a:gd name="connsiteY265" fmla="*/ 0 h 4762"/>
                <a:gd name="connsiteX266" fmla="*/ 3040594 w 11218359"/>
                <a:gd name="connsiteY266" fmla="*/ 0 h 4762"/>
                <a:gd name="connsiteX267" fmla="*/ 3052034 w 11218359"/>
                <a:gd name="connsiteY267" fmla="*/ 0 h 4762"/>
                <a:gd name="connsiteX268" fmla="*/ 3063474 w 11218359"/>
                <a:gd name="connsiteY268" fmla="*/ 0 h 4762"/>
                <a:gd name="connsiteX269" fmla="*/ 3074913 w 11218359"/>
                <a:gd name="connsiteY269" fmla="*/ 0 h 4762"/>
                <a:gd name="connsiteX270" fmla="*/ 3086352 w 11218359"/>
                <a:gd name="connsiteY270" fmla="*/ 0 h 4762"/>
                <a:gd name="connsiteX271" fmla="*/ 3097792 w 11218359"/>
                <a:gd name="connsiteY271" fmla="*/ 0 h 4762"/>
                <a:gd name="connsiteX272" fmla="*/ 3109232 w 11218359"/>
                <a:gd name="connsiteY272" fmla="*/ 0 h 4762"/>
                <a:gd name="connsiteX273" fmla="*/ 3120671 w 11218359"/>
                <a:gd name="connsiteY273" fmla="*/ 0 h 4762"/>
                <a:gd name="connsiteX274" fmla="*/ 3132111 w 11218359"/>
                <a:gd name="connsiteY274" fmla="*/ 0 h 4762"/>
                <a:gd name="connsiteX275" fmla="*/ 3143550 w 11218359"/>
                <a:gd name="connsiteY275" fmla="*/ 0 h 4762"/>
                <a:gd name="connsiteX276" fmla="*/ 3154990 w 11218359"/>
                <a:gd name="connsiteY276" fmla="*/ 0 h 4762"/>
                <a:gd name="connsiteX277" fmla="*/ 3166429 w 11218359"/>
                <a:gd name="connsiteY277" fmla="*/ 0 h 4762"/>
                <a:gd name="connsiteX278" fmla="*/ 3177869 w 11218359"/>
                <a:gd name="connsiteY278" fmla="*/ 0 h 4762"/>
                <a:gd name="connsiteX279" fmla="*/ 3189308 w 11218359"/>
                <a:gd name="connsiteY279" fmla="*/ 0 h 4762"/>
                <a:gd name="connsiteX280" fmla="*/ 3200748 w 11218359"/>
                <a:gd name="connsiteY280" fmla="*/ 0 h 4762"/>
                <a:gd name="connsiteX281" fmla="*/ 3212187 w 11218359"/>
                <a:gd name="connsiteY281" fmla="*/ 0 h 4762"/>
                <a:gd name="connsiteX282" fmla="*/ 3223627 w 11218359"/>
                <a:gd name="connsiteY282" fmla="*/ 0 h 4762"/>
                <a:gd name="connsiteX283" fmla="*/ 3235066 w 11218359"/>
                <a:gd name="connsiteY283" fmla="*/ 0 h 4762"/>
                <a:gd name="connsiteX284" fmla="*/ 3246501 w 11218359"/>
                <a:gd name="connsiteY284" fmla="*/ 0 h 4762"/>
                <a:gd name="connsiteX285" fmla="*/ 3257945 w 11218359"/>
                <a:gd name="connsiteY285" fmla="*/ 0 h 4762"/>
                <a:gd name="connsiteX286" fmla="*/ 3269385 w 11218359"/>
                <a:gd name="connsiteY286" fmla="*/ 0 h 4762"/>
                <a:gd name="connsiteX287" fmla="*/ 3280825 w 11218359"/>
                <a:gd name="connsiteY287" fmla="*/ 0 h 4762"/>
                <a:gd name="connsiteX288" fmla="*/ 3292264 w 11218359"/>
                <a:gd name="connsiteY288" fmla="*/ 0 h 4762"/>
                <a:gd name="connsiteX289" fmla="*/ 3303699 w 11218359"/>
                <a:gd name="connsiteY289" fmla="*/ 0 h 4762"/>
                <a:gd name="connsiteX290" fmla="*/ 3315143 w 11218359"/>
                <a:gd name="connsiteY290" fmla="*/ 0 h 4762"/>
                <a:gd name="connsiteX291" fmla="*/ 3326578 w 11218359"/>
                <a:gd name="connsiteY291" fmla="*/ 0 h 4762"/>
                <a:gd name="connsiteX292" fmla="*/ 3338017 w 11218359"/>
                <a:gd name="connsiteY292" fmla="*/ 0 h 4762"/>
                <a:gd name="connsiteX293" fmla="*/ 3349457 w 11218359"/>
                <a:gd name="connsiteY293" fmla="*/ 0 h 4762"/>
                <a:gd name="connsiteX294" fmla="*/ 3360896 w 11218359"/>
                <a:gd name="connsiteY294" fmla="*/ 0 h 4762"/>
                <a:gd name="connsiteX295" fmla="*/ 3372336 w 11218359"/>
                <a:gd name="connsiteY295" fmla="*/ 0 h 4762"/>
                <a:gd name="connsiteX296" fmla="*/ 3383776 w 11218359"/>
                <a:gd name="connsiteY296" fmla="*/ 0 h 4762"/>
                <a:gd name="connsiteX297" fmla="*/ 3395215 w 11218359"/>
                <a:gd name="connsiteY297" fmla="*/ 0 h 4762"/>
                <a:gd name="connsiteX298" fmla="*/ 3406654 w 11218359"/>
                <a:gd name="connsiteY298" fmla="*/ 0 h 4762"/>
                <a:gd name="connsiteX299" fmla="*/ 3418094 w 11218359"/>
                <a:gd name="connsiteY299" fmla="*/ 0 h 4762"/>
                <a:gd name="connsiteX300" fmla="*/ 3429534 w 11218359"/>
                <a:gd name="connsiteY300" fmla="*/ 0 h 4762"/>
                <a:gd name="connsiteX301" fmla="*/ 3440973 w 11218359"/>
                <a:gd name="connsiteY301" fmla="*/ 0 h 4762"/>
                <a:gd name="connsiteX302" fmla="*/ 3452413 w 11218359"/>
                <a:gd name="connsiteY302" fmla="*/ 0 h 4762"/>
                <a:gd name="connsiteX303" fmla="*/ 3463852 w 11218359"/>
                <a:gd name="connsiteY303" fmla="*/ 0 h 4762"/>
                <a:gd name="connsiteX304" fmla="*/ 3475292 w 11218359"/>
                <a:gd name="connsiteY304" fmla="*/ 0 h 4762"/>
                <a:gd name="connsiteX305" fmla="*/ 3486731 w 11218359"/>
                <a:gd name="connsiteY305" fmla="*/ 0 h 4762"/>
                <a:gd name="connsiteX306" fmla="*/ 3498171 w 11218359"/>
                <a:gd name="connsiteY306" fmla="*/ 0 h 4762"/>
                <a:gd name="connsiteX307" fmla="*/ 3509610 w 11218359"/>
                <a:gd name="connsiteY307" fmla="*/ 0 h 4762"/>
                <a:gd name="connsiteX308" fmla="*/ 3521050 w 11218359"/>
                <a:gd name="connsiteY308" fmla="*/ 0 h 4762"/>
                <a:gd name="connsiteX309" fmla="*/ 3532489 w 11218359"/>
                <a:gd name="connsiteY309" fmla="*/ 0 h 4762"/>
                <a:gd name="connsiteX310" fmla="*/ 3543929 w 11218359"/>
                <a:gd name="connsiteY310" fmla="*/ 0 h 4762"/>
                <a:gd name="connsiteX311" fmla="*/ 3555368 w 11218359"/>
                <a:gd name="connsiteY311" fmla="*/ 0 h 4762"/>
                <a:gd name="connsiteX312" fmla="*/ 3566808 w 11218359"/>
                <a:gd name="connsiteY312" fmla="*/ 0 h 4762"/>
                <a:gd name="connsiteX313" fmla="*/ 3578247 w 11218359"/>
                <a:gd name="connsiteY313" fmla="*/ 0 h 4762"/>
                <a:gd name="connsiteX314" fmla="*/ 3589687 w 11218359"/>
                <a:gd name="connsiteY314" fmla="*/ 0 h 4762"/>
                <a:gd name="connsiteX315" fmla="*/ 3601127 w 11218359"/>
                <a:gd name="connsiteY315" fmla="*/ 0 h 4762"/>
                <a:gd name="connsiteX316" fmla="*/ 3612566 w 11218359"/>
                <a:gd name="connsiteY316" fmla="*/ 0 h 4762"/>
                <a:gd name="connsiteX317" fmla="*/ 3624005 w 11218359"/>
                <a:gd name="connsiteY317" fmla="*/ 0 h 4762"/>
                <a:gd name="connsiteX318" fmla="*/ 3635445 w 11218359"/>
                <a:gd name="connsiteY318" fmla="*/ 0 h 4762"/>
                <a:gd name="connsiteX319" fmla="*/ 3646885 w 11218359"/>
                <a:gd name="connsiteY319" fmla="*/ 0 h 4762"/>
                <a:gd name="connsiteX320" fmla="*/ 3658324 w 11218359"/>
                <a:gd name="connsiteY320" fmla="*/ 0 h 4762"/>
                <a:gd name="connsiteX321" fmla="*/ 3669764 w 11218359"/>
                <a:gd name="connsiteY321" fmla="*/ 0 h 4762"/>
                <a:gd name="connsiteX322" fmla="*/ 3681203 w 11218359"/>
                <a:gd name="connsiteY322" fmla="*/ 0 h 4762"/>
                <a:gd name="connsiteX323" fmla="*/ 3692643 w 11218359"/>
                <a:gd name="connsiteY323" fmla="*/ 0 h 4762"/>
                <a:gd name="connsiteX324" fmla="*/ 3704082 w 11218359"/>
                <a:gd name="connsiteY324" fmla="*/ 0 h 4762"/>
                <a:gd name="connsiteX325" fmla="*/ 3715522 w 11218359"/>
                <a:gd name="connsiteY325" fmla="*/ 0 h 4762"/>
                <a:gd name="connsiteX326" fmla="*/ 3726961 w 11218359"/>
                <a:gd name="connsiteY326" fmla="*/ 0 h 4762"/>
                <a:gd name="connsiteX327" fmla="*/ 3738401 w 11218359"/>
                <a:gd name="connsiteY327" fmla="*/ 0 h 4762"/>
                <a:gd name="connsiteX328" fmla="*/ 3749840 w 11218359"/>
                <a:gd name="connsiteY328" fmla="*/ 0 h 4762"/>
                <a:gd name="connsiteX329" fmla="*/ 3761280 w 11218359"/>
                <a:gd name="connsiteY329" fmla="*/ 0 h 4762"/>
                <a:gd name="connsiteX330" fmla="*/ 3772719 w 11218359"/>
                <a:gd name="connsiteY330" fmla="*/ 0 h 4762"/>
                <a:gd name="connsiteX331" fmla="*/ 3784154 w 11218359"/>
                <a:gd name="connsiteY331" fmla="*/ 0 h 4762"/>
                <a:gd name="connsiteX332" fmla="*/ 3795598 w 11218359"/>
                <a:gd name="connsiteY332" fmla="*/ 0 h 4762"/>
                <a:gd name="connsiteX333" fmla="*/ 3807033 w 11218359"/>
                <a:gd name="connsiteY333" fmla="*/ 0 h 4762"/>
                <a:gd name="connsiteX334" fmla="*/ 3818473 w 11218359"/>
                <a:gd name="connsiteY334" fmla="*/ 0 h 4762"/>
                <a:gd name="connsiteX335" fmla="*/ 3829917 w 11218359"/>
                <a:gd name="connsiteY335" fmla="*/ 0 h 4762"/>
                <a:gd name="connsiteX336" fmla="*/ 3841352 w 11218359"/>
                <a:gd name="connsiteY336" fmla="*/ 0 h 4762"/>
                <a:gd name="connsiteX337" fmla="*/ 3852791 w 11218359"/>
                <a:gd name="connsiteY337" fmla="*/ 0 h 4762"/>
                <a:gd name="connsiteX338" fmla="*/ 3864231 w 11218359"/>
                <a:gd name="connsiteY338" fmla="*/ 0 h 4762"/>
                <a:gd name="connsiteX339" fmla="*/ 3875670 w 11218359"/>
                <a:gd name="connsiteY339" fmla="*/ 0 h 4762"/>
                <a:gd name="connsiteX340" fmla="*/ 3887110 w 11218359"/>
                <a:gd name="connsiteY340" fmla="*/ 0 h 4762"/>
                <a:gd name="connsiteX341" fmla="*/ 3898549 w 11218359"/>
                <a:gd name="connsiteY341" fmla="*/ 0 h 4762"/>
                <a:gd name="connsiteX342" fmla="*/ 3909989 w 11218359"/>
                <a:gd name="connsiteY342" fmla="*/ 0 h 4762"/>
                <a:gd name="connsiteX343" fmla="*/ 3921447 w 11218359"/>
                <a:gd name="connsiteY343" fmla="*/ 0 h 4762"/>
                <a:gd name="connsiteX344" fmla="*/ 3932878 w 11218359"/>
                <a:gd name="connsiteY344" fmla="*/ 0 h 4762"/>
                <a:gd name="connsiteX345" fmla="*/ 3944307 w 11218359"/>
                <a:gd name="connsiteY345" fmla="*/ 0 h 4762"/>
                <a:gd name="connsiteX346" fmla="*/ 3955737 w 11218359"/>
                <a:gd name="connsiteY346" fmla="*/ 0 h 4762"/>
                <a:gd name="connsiteX347" fmla="*/ 3967167 w 11218359"/>
                <a:gd name="connsiteY347" fmla="*/ 0 h 4762"/>
                <a:gd name="connsiteX348" fmla="*/ 3978645 w 11218359"/>
                <a:gd name="connsiteY348" fmla="*/ 0 h 4762"/>
                <a:gd name="connsiteX349" fmla="*/ 3990075 w 11218359"/>
                <a:gd name="connsiteY349" fmla="*/ 0 h 4762"/>
                <a:gd name="connsiteX350" fmla="*/ 4001505 w 11218359"/>
                <a:gd name="connsiteY350" fmla="*/ 0 h 4762"/>
                <a:gd name="connsiteX351" fmla="*/ 4012935 w 11218359"/>
                <a:gd name="connsiteY351" fmla="*/ 0 h 4762"/>
                <a:gd name="connsiteX352" fmla="*/ 4024365 w 11218359"/>
                <a:gd name="connsiteY352" fmla="*/ 0 h 4762"/>
                <a:gd name="connsiteX353" fmla="*/ 4035843 w 11218359"/>
                <a:gd name="connsiteY353" fmla="*/ 0 h 4762"/>
                <a:gd name="connsiteX354" fmla="*/ 4047273 w 11218359"/>
                <a:gd name="connsiteY354" fmla="*/ 0 h 4762"/>
                <a:gd name="connsiteX355" fmla="*/ 4058702 w 11218359"/>
                <a:gd name="connsiteY355" fmla="*/ 0 h 4762"/>
                <a:gd name="connsiteX356" fmla="*/ 4070133 w 11218359"/>
                <a:gd name="connsiteY356" fmla="*/ 0 h 4762"/>
                <a:gd name="connsiteX357" fmla="*/ 4081563 w 11218359"/>
                <a:gd name="connsiteY357" fmla="*/ 0 h 4762"/>
                <a:gd name="connsiteX358" fmla="*/ 4093040 w 11218359"/>
                <a:gd name="connsiteY358" fmla="*/ 0 h 4762"/>
                <a:gd name="connsiteX359" fmla="*/ 4104471 w 11218359"/>
                <a:gd name="connsiteY359" fmla="*/ 0 h 4762"/>
                <a:gd name="connsiteX360" fmla="*/ 4115900 w 11218359"/>
                <a:gd name="connsiteY360" fmla="*/ 0 h 4762"/>
                <a:gd name="connsiteX361" fmla="*/ 4127330 w 11218359"/>
                <a:gd name="connsiteY361" fmla="*/ 0 h 4762"/>
                <a:gd name="connsiteX362" fmla="*/ 4138760 w 11218359"/>
                <a:gd name="connsiteY362" fmla="*/ 0 h 4762"/>
                <a:gd name="connsiteX363" fmla="*/ 4150238 w 11218359"/>
                <a:gd name="connsiteY363" fmla="*/ 0 h 4762"/>
                <a:gd name="connsiteX364" fmla="*/ 4161668 w 11218359"/>
                <a:gd name="connsiteY364" fmla="*/ 0 h 4762"/>
                <a:gd name="connsiteX365" fmla="*/ 4173098 w 11218359"/>
                <a:gd name="connsiteY365" fmla="*/ 0 h 4762"/>
                <a:gd name="connsiteX366" fmla="*/ 4184528 w 11218359"/>
                <a:gd name="connsiteY366" fmla="*/ 0 h 4762"/>
                <a:gd name="connsiteX367" fmla="*/ 4195958 w 11218359"/>
                <a:gd name="connsiteY367" fmla="*/ 0 h 4762"/>
                <a:gd name="connsiteX368" fmla="*/ 4207436 w 11218359"/>
                <a:gd name="connsiteY368" fmla="*/ 0 h 4762"/>
                <a:gd name="connsiteX369" fmla="*/ 4218865 w 11218359"/>
                <a:gd name="connsiteY369" fmla="*/ 0 h 4762"/>
                <a:gd name="connsiteX370" fmla="*/ 4230296 w 11218359"/>
                <a:gd name="connsiteY370" fmla="*/ 0 h 4762"/>
                <a:gd name="connsiteX371" fmla="*/ 4241726 w 11218359"/>
                <a:gd name="connsiteY371" fmla="*/ 0 h 4762"/>
                <a:gd name="connsiteX372" fmla="*/ 4253156 w 11218359"/>
                <a:gd name="connsiteY372" fmla="*/ 0 h 4762"/>
                <a:gd name="connsiteX373" fmla="*/ 4264634 w 11218359"/>
                <a:gd name="connsiteY373" fmla="*/ 0 h 4762"/>
                <a:gd name="connsiteX374" fmla="*/ 4276063 w 11218359"/>
                <a:gd name="connsiteY374" fmla="*/ 0 h 4762"/>
                <a:gd name="connsiteX375" fmla="*/ 4287493 w 11218359"/>
                <a:gd name="connsiteY375" fmla="*/ 0 h 4762"/>
                <a:gd name="connsiteX376" fmla="*/ 4298923 w 11218359"/>
                <a:gd name="connsiteY376" fmla="*/ 0 h 4762"/>
                <a:gd name="connsiteX377" fmla="*/ 4310353 w 11218359"/>
                <a:gd name="connsiteY377" fmla="*/ 0 h 4762"/>
                <a:gd name="connsiteX378" fmla="*/ 4321831 w 11218359"/>
                <a:gd name="connsiteY378" fmla="*/ 0 h 4762"/>
                <a:gd name="connsiteX379" fmla="*/ 4333261 w 11218359"/>
                <a:gd name="connsiteY379" fmla="*/ 0 h 4762"/>
                <a:gd name="connsiteX380" fmla="*/ 4344691 w 11218359"/>
                <a:gd name="connsiteY380" fmla="*/ 0 h 4762"/>
                <a:gd name="connsiteX381" fmla="*/ 4356121 w 11218359"/>
                <a:gd name="connsiteY381" fmla="*/ 0 h 4762"/>
                <a:gd name="connsiteX382" fmla="*/ 4367551 w 11218359"/>
                <a:gd name="connsiteY382" fmla="*/ 0 h 4762"/>
                <a:gd name="connsiteX383" fmla="*/ 4379028 w 11218359"/>
                <a:gd name="connsiteY383" fmla="*/ 0 h 4762"/>
                <a:gd name="connsiteX384" fmla="*/ 4390458 w 11218359"/>
                <a:gd name="connsiteY384" fmla="*/ 0 h 4762"/>
                <a:gd name="connsiteX385" fmla="*/ 4401889 w 11218359"/>
                <a:gd name="connsiteY385" fmla="*/ 0 h 4762"/>
                <a:gd name="connsiteX386" fmla="*/ 4413319 w 11218359"/>
                <a:gd name="connsiteY386" fmla="*/ 0 h 4762"/>
                <a:gd name="connsiteX387" fmla="*/ 4424749 w 11218359"/>
                <a:gd name="connsiteY387" fmla="*/ 0 h 4762"/>
                <a:gd name="connsiteX388" fmla="*/ 4436226 w 11218359"/>
                <a:gd name="connsiteY388" fmla="*/ 0 h 4762"/>
                <a:gd name="connsiteX389" fmla="*/ 4447656 w 11218359"/>
                <a:gd name="connsiteY389" fmla="*/ 0 h 4762"/>
                <a:gd name="connsiteX390" fmla="*/ 4459086 w 11218359"/>
                <a:gd name="connsiteY390" fmla="*/ 0 h 4762"/>
                <a:gd name="connsiteX391" fmla="*/ 4470516 w 11218359"/>
                <a:gd name="connsiteY391" fmla="*/ 0 h 4762"/>
                <a:gd name="connsiteX392" fmla="*/ 4481946 w 11218359"/>
                <a:gd name="connsiteY392" fmla="*/ 0 h 4762"/>
                <a:gd name="connsiteX393" fmla="*/ 4493424 w 11218359"/>
                <a:gd name="connsiteY393" fmla="*/ 0 h 4762"/>
                <a:gd name="connsiteX394" fmla="*/ 4504854 w 11218359"/>
                <a:gd name="connsiteY394" fmla="*/ 0 h 4762"/>
                <a:gd name="connsiteX395" fmla="*/ 4516284 w 11218359"/>
                <a:gd name="connsiteY395" fmla="*/ 0 h 4762"/>
                <a:gd name="connsiteX396" fmla="*/ 4527714 w 11218359"/>
                <a:gd name="connsiteY396" fmla="*/ 0 h 4762"/>
                <a:gd name="connsiteX397" fmla="*/ 4539144 w 11218359"/>
                <a:gd name="connsiteY397" fmla="*/ 0 h 4762"/>
                <a:gd name="connsiteX398" fmla="*/ 4550621 w 11218359"/>
                <a:gd name="connsiteY398" fmla="*/ 0 h 4762"/>
                <a:gd name="connsiteX399" fmla="*/ 4562051 w 11218359"/>
                <a:gd name="connsiteY399" fmla="*/ 0 h 4762"/>
                <a:gd name="connsiteX400" fmla="*/ 4573482 w 11218359"/>
                <a:gd name="connsiteY400" fmla="*/ 0 h 4762"/>
                <a:gd name="connsiteX401" fmla="*/ 4584912 w 11218359"/>
                <a:gd name="connsiteY401" fmla="*/ 0 h 4762"/>
                <a:gd name="connsiteX402" fmla="*/ 4596341 w 11218359"/>
                <a:gd name="connsiteY402" fmla="*/ 0 h 4762"/>
                <a:gd name="connsiteX403" fmla="*/ 4607771 w 11218359"/>
                <a:gd name="connsiteY403" fmla="*/ 0 h 4762"/>
                <a:gd name="connsiteX404" fmla="*/ 4619249 w 11218359"/>
                <a:gd name="connsiteY404" fmla="*/ 0 h 4762"/>
                <a:gd name="connsiteX405" fmla="*/ 4630679 w 11218359"/>
                <a:gd name="connsiteY405" fmla="*/ 0 h 4762"/>
                <a:gd name="connsiteX406" fmla="*/ 4642109 w 11218359"/>
                <a:gd name="connsiteY406" fmla="*/ 0 h 4762"/>
                <a:gd name="connsiteX407" fmla="*/ 4653539 w 11218359"/>
                <a:gd name="connsiteY407" fmla="*/ 0 h 4762"/>
                <a:gd name="connsiteX408" fmla="*/ 4664969 w 11218359"/>
                <a:gd name="connsiteY408" fmla="*/ 0 h 4762"/>
                <a:gd name="connsiteX409" fmla="*/ 4676447 w 11218359"/>
                <a:gd name="connsiteY409" fmla="*/ 0 h 4762"/>
                <a:gd name="connsiteX410" fmla="*/ 4687877 w 11218359"/>
                <a:gd name="connsiteY410" fmla="*/ 0 h 4762"/>
                <a:gd name="connsiteX411" fmla="*/ 4699306 w 11218359"/>
                <a:gd name="connsiteY411" fmla="*/ 0 h 4762"/>
                <a:gd name="connsiteX412" fmla="*/ 4710737 w 11218359"/>
                <a:gd name="connsiteY412" fmla="*/ 0 h 4762"/>
                <a:gd name="connsiteX413" fmla="*/ 4722167 w 11218359"/>
                <a:gd name="connsiteY413" fmla="*/ 0 h 4762"/>
                <a:gd name="connsiteX414" fmla="*/ 4733644 w 11218359"/>
                <a:gd name="connsiteY414" fmla="*/ 0 h 4762"/>
                <a:gd name="connsiteX415" fmla="*/ 4745075 w 11218359"/>
                <a:gd name="connsiteY415" fmla="*/ 0 h 4762"/>
                <a:gd name="connsiteX416" fmla="*/ 4756504 w 11218359"/>
                <a:gd name="connsiteY416" fmla="*/ 0 h 4762"/>
                <a:gd name="connsiteX417" fmla="*/ 4767934 w 11218359"/>
                <a:gd name="connsiteY417" fmla="*/ 0 h 4762"/>
                <a:gd name="connsiteX418" fmla="*/ 4779364 w 11218359"/>
                <a:gd name="connsiteY418" fmla="*/ 0 h 4762"/>
                <a:gd name="connsiteX419" fmla="*/ 4790842 w 11218359"/>
                <a:gd name="connsiteY419" fmla="*/ 0 h 4762"/>
                <a:gd name="connsiteX420" fmla="*/ 4802272 w 11218359"/>
                <a:gd name="connsiteY420" fmla="*/ 0 h 4762"/>
                <a:gd name="connsiteX421" fmla="*/ 4813702 w 11218359"/>
                <a:gd name="connsiteY421" fmla="*/ 0 h 4762"/>
                <a:gd name="connsiteX422" fmla="*/ 4825132 w 11218359"/>
                <a:gd name="connsiteY422" fmla="*/ 0 h 4762"/>
                <a:gd name="connsiteX423" fmla="*/ 4836562 w 11218359"/>
                <a:gd name="connsiteY423" fmla="*/ 0 h 4762"/>
                <a:gd name="connsiteX424" fmla="*/ 4848040 w 11218359"/>
                <a:gd name="connsiteY424" fmla="*/ 0 h 4762"/>
                <a:gd name="connsiteX425" fmla="*/ 4859469 w 11218359"/>
                <a:gd name="connsiteY425" fmla="*/ 0 h 4762"/>
                <a:gd name="connsiteX426" fmla="*/ 4870899 w 11218359"/>
                <a:gd name="connsiteY426" fmla="*/ 0 h 4762"/>
                <a:gd name="connsiteX427" fmla="*/ 4882330 w 11218359"/>
                <a:gd name="connsiteY427" fmla="*/ 0 h 4762"/>
                <a:gd name="connsiteX428" fmla="*/ 4893760 w 11218359"/>
                <a:gd name="connsiteY428" fmla="*/ 0 h 4762"/>
                <a:gd name="connsiteX429" fmla="*/ 4905237 w 11218359"/>
                <a:gd name="connsiteY429" fmla="*/ 0 h 4762"/>
                <a:gd name="connsiteX430" fmla="*/ 4916667 w 11218359"/>
                <a:gd name="connsiteY430" fmla="*/ 0 h 4762"/>
                <a:gd name="connsiteX431" fmla="*/ 4928097 w 11218359"/>
                <a:gd name="connsiteY431" fmla="*/ 0 h 4762"/>
                <a:gd name="connsiteX432" fmla="*/ 4939527 w 11218359"/>
                <a:gd name="connsiteY432" fmla="*/ 0 h 4762"/>
                <a:gd name="connsiteX433" fmla="*/ 4950957 w 11218359"/>
                <a:gd name="connsiteY433" fmla="*/ 0 h 4762"/>
                <a:gd name="connsiteX434" fmla="*/ 4962435 w 11218359"/>
                <a:gd name="connsiteY434" fmla="*/ 0 h 4762"/>
                <a:gd name="connsiteX435" fmla="*/ 4973865 w 11218359"/>
                <a:gd name="connsiteY435" fmla="*/ 0 h 4762"/>
                <a:gd name="connsiteX436" fmla="*/ 4985295 w 11218359"/>
                <a:gd name="connsiteY436" fmla="*/ 0 h 4762"/>
                <a:gd name="connsiteX437" fmla="*/ 4996725 w 11218359"/>
                <a:gd name="connsiteY437" fmla="*/ 0 h 4762"/>
                <a:gd name="connsiteX438" fmla="*/ 5008155 w 11218359"/>
                <a:gd name="connsiteY438" fmla="*/ 0 h 4762"/>
                <a:gd name="connsiteX439" fmla="*/ 5019632 w 11218359"/>
                <a:gd name="connsiteY439" fmla="*/ 0 h 4762"/>
                <a:gd name="connsiteX440" fmla="*/ 5031062 w 11218359"/>
                <a:gd name="connsiteY440" fmla="*/ 0 h 4762"/>
                <a:gd name="connsiteX441" fmla="*/ 5042492 w 11218359"/>
                <a:gd name="connsiteY441" fmla="*/ 0 h 4762"/>
                <a:gd name="connsiteX442" fmla="*/ 5053923 w 11218359"/>
                <a:gd name="connsiteY442" fmla="*/ 0 h 4762"/>
                <a:gd name="connsiteX443" fmla="*/ 5065353 w 11218359"/>
                <a:gd name="connsiteY443" fmla="*/ 0 h 4762"/>
                <a:gd name="connsiteX444" fmla="*/ 5076830 w 11218359"/>
                <a:gd name="connsiteY444" fmla="*/ 0 h 4762"/>
                <a:gd name="connsiteX445" fmla="*/ 5088260 w 11218359"/>
                <a:gd name="connsiteY445" fmla="*/ 0 h 4762"/>
                <a:gd name="connsiteX446" fmla="*/ 5099690 w 11218359"/>
                <a:gd name="connsiteY446" fmla="*/ 0 h 4762"/>
                <a:gd name="connsiteX447" fmla="*/ 5111120 w 11218359"/>
                <a:gd name="connsiteY447" fmla="*/ 0 h 4762"/>
                <a:gd name="connsiteX448" fmla="*/ 5122550 w 11218359"/>
                <a:gd name="connsiteY448" fmla="*/ 0 h 4762"/>
                <a:gd name="connsiteX449" fmla="*/ 5134028 w 11218359"/>
                <a:gd name="connsiteY449" fmla="*/ 0 h 4762"/>
                <a:gd name="connsiteX450" fmla="*/ 5145458 w 11218359"/>
                <a:gd name="connsiteY450" fmla="*/ 0 h 4762"/>
                <a:gd name="connsiteX451" fmla="*/ 5156888 w 11218359"/>
                <a:gd name="connsiteY451" fmla="*/ 0 h 4762"/>
                <a:gd name="connsiteX452" fmla="*/ 5168318 w 11218359"/>
                <a:gd name="connsiteY452" fmla="*/ 0 h 4762"/>
                <a:gd name="connsiteX453" fmla="*/ 5179747 w 11218359"/>
                <a:gd name="connsiteY453" fmla="*/ 0 h 4762"/>
                <a:gd name="connsiteX454" fmla="*/ 5191225 w 11218359"/>
                <a:gd name="connsiteY454" fmla="*/ 0 h 4762"/>
                <a:gd name="connsiteX455" fmla="*/ 5202655 w 11218359"/>
                <a:gd name="connsiteY455" fmla="*/ 0 h 4762"/>
                <a:gd name="connsiteX456" fmla="*/ 5214085 w 11218359"/>
                <a:gd name="connsiteY456" fmla="*/ 0 h 4762"/>
                <a:gd name="connsiteX457" fmla="*/ 5225515 w 11218359"/>
                <a:gd name="connsiteY457" fmla="*/ 0 h 4762"/>
                <a:gd name="connsiteX458" fmla="*/ 5236945 w 11218359"/>
                <a:gd name="connsiteY458" fmla="*/ 0 h 4762"/>
                <a:gd name="connsiteX459" fmla="*/ 5248423 w 11218359"/>
                <a:gd name="connsiteY459" fmla="*/ 0 h 4762"/>
                <a:gd name="connsiteX460" fmla="*/ 5259853 w 11218359"/>
                <a:gd name="connsiteY460" fmla="*/ 0 h 4762"/>
                <a:gd name="connsiteX461" fmla="*/ 5271283 w 11218359"/>
                <a:gd name="connsiteY461" fmla="*/ 0 h 4762"/>
                <a:gd name="connsiteX462" fmla="*/ 5282713 w 11218359"/>
                <a:gd name="connsiteY462" fmla="*/ 0 h 4762"/>
                <a:gd name="connsiteX463" fmla="*/ 5294143 w 11218359"/>
                <a:gd name="connsiteY463" fmla="*/ 0 h 4762"/>
                <a:gd name="connsiteX464" fmla="*/ 5305621 w 11218359"/>
                <a:gd name="connsiteY464" fmla="*/ 0 h 4762"/>
                <a:gd name="connsiteX465" fmla="*/ 5317051 w 11218359"/>
                <a:gd name="connsiteY465" fmla="*/ 0 h 4762"/>
                <a:gd name="connsiteX466" fmla="*/ 5328481 w 11218359"/>
                <a:gd name="connsiteY466" fmla="*/ 0 h 4762"/>
                <a:gd name="connsiteX467" fmla="*/ 5339910 w 11218359"/>
                <a:gd name="connsiteY467" fmla="*/ 0 h 4762"/>
                <a:gd name="connsiteX468" fmla="*/ 5351340 w 11218359"/>
                <a:gd name="connsiteY468" fmla="*/ 0 h 4762"/>
                <a:gd name="connsiteX469" fmla="*/ 5362818 w 11218359"/>
                <a:gd name="connsiteY469" fmla="*/ 0 h 4762"/>
                <a:gd name="connsiteX470" fmla="*/ 5374248 w 11218359"/>
                <a:gd name="connsiteY470" fmla="*/ 0 h 4762"/>
                <a:gd name="connsiteX471" fmla="*/ 5385678 w 11218359"/>
                <a:gd name="connsiteY471" fmla="*/ 0 h 4762"/>
                <a:gd name="connsiteX472" fmla="*/ 5397108 w 11218359"/>
                <a:gd name="connsiteY472" fmla="*/ 0 h 4762"/>
                <a:gd name="connsiteX473" fmla="*/ 5408538 w 11218359"/>
                <a:gd name="connsiteY473" fmla="*/ 0 h 4762"/>
                <a:gd name="connsiteX474" fmla="*/ 5420016 w 11218359"/>
                <a:gd name="connsiteY474" fmla="*/ 0 h 4762"/>
                <a:gd name="connsiteX475" fmla="*/ 5431446 w 11218359"/>
                <a:gd name="connsiteY475" fmla="*/ 0 h 4762"/>
                <a:gd name="connsiteX476" fmla="*/ 5442876 w 11218359"/>
                <a:gd name="connsiteY476" fmla="*/ 0 h 4762"/>
                <a:gd name="connsiteX477" fmla="*/ 5454306 w 11218359"/>
                <a:gd name="connsiteY477" fmla="*/ 0 h 4762"/>
                <a:gd name="connsiteX478" fmla="*/ 5465736 w 11218359"/>
                <a:gd name="connsiteY478" fmla="*/ 0 h 4762"/>
                <a:gd name="connsiteX479" fmla="*/ 5477214 w 11218359"/>
                <a:gd name="connsiteY479" fmla="*/ 0 h 4762"/>
                <a:gd name="connsiteX480" fmla="*/ 5488643 w 11218359"/>
                <a:gd name="connsiteY480" fmla="*/ 0 h 4762"/>
                <a:gd name="connsiteX481" fmla="*/ 5500073 w 11218359"/>
                <a:gd name="connsiteY481" fmla="*/ 0 h 4762"/>
                <a:gd name="connsiteX482" fmla="*/ 5511503 w 11218359"/>
                <a:gd name="connsiteY482" fmla="*/ 0 h 4762"/>
                <a:gd name="connsiteX483" fmla="*/ 5522933 w 11218359"/>
                <a:gd name="connsiteY483" fmla="*/ 0 h 4762"/>
                <a:gd name="connsiteX484" fmla="*/ 5534411 w 11218359"/>
                <a:gd name="connsiteY484" fmla="*/ 0 h 4762"/>
                <a:gd name="connsiteX485" fmla="*/ 5545841 w 11218359"/>
                <a:gd name="connsiteY485" fmla="*/ 0 h 4762"/>
                <a:gd name="connsiteX486" fmla="*/ 5557271 w 11218359"/>
                <a:gd name="connsiteY486" fmla="*/ 0 h 4762"/>
                <a:gd name="connsiteX487" fmla="*/ 5568701 w 11218359"/>
                <a:gd name="connsiteY487" fmla="*/ 0 h 4762"/>
                <a:gd name="connsiteX488" fmla="*/ 5580131 w 11218359"/>
                <a:gd name="connsiteY488" fmla="*/ 0 h 4762"/>
                <a:gd name="connsiteX489" fmla="*/ 5591609 w 11218359"/>
                <a:gd name="connsiteY489" fmla="*/ 0 h 4762"/>
                <a:gd name="connsiteX490" fmla="*/ 5603038 w 11218359"/>
                <a:gd name="connsiteY490" fmla="*/ 0 h 4762"/>
                <a:gd name="connsiteX491" fmla="*/ 5614469 w 11218359"/>
                <a:gd name="connsiteY491" fmla="*/ 0 h 4762"/>
                <a:gd name="connsiteX492" fmla="*/ 5625899 w 11218359"/>
                <a:gd name="connsiteY492" fmla="*/ 0 h 4762"/>
                <a:gd name="connsiteX493" fmla="*/ 5637329 w 11218359"/>
                <a:gd name="connsiteY493" fmla="*/ 0 h 4762"/>
                <a:gd name="connsiteX494" fmla="*/ 5648759 w 11218359"/>
                <a:gd name="connsiteY494" fmla="*/ 0 h 4762"/>
                <a:gd name="connsiteX495" fmla="*/ 5660236 w 11218359"/>
                <a:gd name="connsiteY495" fmla="*/ 0 h 4762"/>
                <a:gd name="connsiteX496" fmla="*/ 5671666 w 11218359"/>
                <a:gd name="connsiteY496" fmla="*/ 0 h 4762"/>
                <a:gd name="connsiteX497" fmla="*/ 5683096 w 11218359"/>
                <a:gd name="connsiteY497" fmla="*/ 0 h 4762"/>
                <a:gd name="connsiteX498" fmla="*/ 5694526 w 11218359"/>
                <a:gd name="connsiteY498" fmla="*/ 0 h 4762"/>
                <a:gd name="connsiteX499" fmla="*/ 5705956 w 11218359"/>
                <a:gd name="connsiteY499" fmla="*/ 0 h 4762"/>
                <a:gd name="connsiteX500" fmla="*/ 5717434 w 11218359"/>
                <a:gd name="connsiteY500" fmla="*/ 0 h 4762"/>
                <a:gd name="connsiteX501" fmla="*/ 5728864 w 11218359"/>
                <a:gd name="connsiteY501" fmla="*/ 0 h 4762"/>
                <a:gd name="connsiteX502" fmla="*/ 5740294 w 11218359"/>
                <a:gd name="connsiteY502" fmla="*/ 0 h 4762"/>
                <a:gd name="connsiteX503" fmla="*/ 5751724 w 11218359"/>
                <a:gd name="connsiteY503" fmla="*/ 0 h 4762"/>
                <a:gd name="connsiteX504" fmla="*/ 5763154 w 11218359"/>
                <a:gd name="connsiteY504" fmla="*/ 0 h 4762"/>
                <a:gd name="connsiteX505" fmla="*/ 5774631 w 11218359"/>
                <a:gd name="connsiteY505" fmla="*/ 0 h 4762"/>
                <a:gd name="connsiteX506" fmla="*/ 5786062 w 11218359"/>
                <a:gd name="connsiteY506" fmla="*/ 0 h 4762"/>
                <a:gd name="connsiteX507" fmla="*/ 5797492 w 11218359"/>
                <a:gd name="connsiteY507" fmla="*/ 0 h 4762"/>
                <a:gd name="connsiteX508" fmla="*/ 5808921 w 11218359"/>
                <a:gd name="connsiteY508" fmla="*/ 0 h 4762"/>
                <a:gd name="connsiteX509" fmla="*/ 5820351 w 11218359"/>
                <a:gd name="connsiteY509" fmla="*/ 0 h 4762"/>
                <a:gd name="connsiteX510" fmla="*/ 5831829 w 11218359"/>
                <a:gd name="connsiteY510" fmla="*/ 0 h 4762"/>
                <a:gd name="connsiteX511" fmla="*/ 5843259 w 11218359"/>
                <a:gd name="connsiteY511" fmla="*/ 0 h 4762"/>
                <a:gd name="connsiteX512" fmla="*/ 5854689 w 11218359"/>
                <a:gd name="connsiteY512" fmla="*/ 0 h 4762"/>
                <a:gd name="connsiteX513" fmla="*/ 5866119 w 11218359"/>
                <a:gd name="connsiteY513" fmla="*/ 0 h 4762"/>
                <a:gd name="connsiteX514" fmla="*/ 5877549 w 11218359"/>
                <a:gd name="connsiteY514" fmla="*/ 0 h 4762"/>
                <a:gd name="connsiteX515" fmla="*/ 5889027 w 11218359"/>
                <a:gd name="connsiteY515" fmla="*/ 0 h 4762"/>
                <a:gd name="connsiteX516" fmla="*/ 5900457 w 11218359"/>
                <a:gd name="connsiteY516" fmla="*/ 0 h 4762"/>
                <a:gd name="connsiteX517" fmla="*/ 5911887 w 11218359"/>
                <a:gd name="connsiteY517" fmla="*/ 0 h 4762"/>
                <a:gd name="connsiteX518" fmla="*/ 5923317 w 11218359"/>
                <a:gd name="connsiteY518" fmla="*/ 0 h 4762"/>
                <a:gd name="connsiteX519" fmla="*/ 5934747 w 11218359"/>
                <a:gd name="connsiteY519" fmla="*/ 0 h 4762"/>
                <a:gd name="connsiteX520" fmla="*/ 5946225 w 11218359"/>
                <a:gd name="connsiteY520" fmla="*/ 0 h 4762"/>
                <a:gd name="connsiteX521" fmla="*/ 5957655 w 11218359"/>
                <a:gd name="connsiteY521" fmla="*/ 0 h 4762"/>
                <a:gd name="connsiteX522" fmla="*/ 5969084 w 11218359"/>
                <a:gd name="connsiteY522" fmla="*/ 0 h 4762"/>
                <a:gd name="connsiteX523" fmla="*/ 5980514 w 11218359"/>
                <a:gd name="connsiteY523" fmla="*/ 0 h 4762"/>
                <a:gd name="connsiteX524" fmla="*/ 5991944 w 11218359"/>
                <a:gd name="connsiteY524" fmla="*/ 0 h 4762"/>
                <a:gd name="connsiteX525" fmla="*/ 6003422 w 11218359"/>
                <a:gd name="connsiteY525" fmla="*/ 0 h 4762"/>
                <a:gd name="connsiteX526" fmla="*/ 6014852 w 11218359"/>
                <a:gd name="connsiteY526" fmla="*/ 0 h 4762"/>
                <a:gd name="connsiteX527" fmla="*/ 6026282 w 11218359"/>
                <a:gd name="connsiteY527" fmla="*/ 0 h 4762"/>
                <a:gd name="connsiteX528" fmla="*/ 6037712 w 11218359"/>
                <a:gd name="connsiteY528" fmla="*/ 0 h 4762"/>
                <a:gd name="connsiteX529" fmla="*/ 6049142 w 11218359"/>
                <a:gd name="connsiteY529" fmla="*/ 0 h 4762"/>
                <a:gd name="connsiteX530" fmla="*/ 6060620 w 11218359"/>
                <a:gd name="connsiteY530" fmla="*/ 0 h 4762"/>
                <a:gd name="connsiteX531" fmla="*/ 6072049 w 11218359"/>
                <a:gd name="connsiteY531" fmla="*/ 0 h 4762"/>
                <a:gd name="connsiteX532" fmla="*/ 6083480 w 11218359"/>
                <a:gd name="connsiteY532" fmla="*/ 0 h 4762"/>
                <a:gd name="connsiteX533" fmla="*/ 6094910 w 11218359"/>
                <a:gd name="connsiteY533" fmla="*/ 0 h 4762"/>
                <a:gd name="connsiteX534" fmla="*/ 6106340 w 11218359"/>
                <a:gd name="connsiteY534" fmla="*/ 0 h 4762"/>
                <a:gd name="connsiteX535" fmla="*/ 6117818 w 11218359"/>
                <a:gd name="connsiteY535" fmla="*/ 0 h 4762"/>
                <a:gd name="connsiteX536" fmla="*/ 6129247 w 11218359"/>
                <a:gd name="connsiteY536" fmla="*/ 0 h 4762"/>
                <a:gd name="connsiteX537" fmla="*/ 6140677 w 11218359"/>
                <a:gd name="connsiteY537" fmla="*/ 0 h 4762"/>
                <a:gd name="connsiteX538" fmla="*/ 6152107 w 11218359"/>
                <a:gd name="connsiteY538" fmla="*/ 0 h 4762"/>
                <a:gd name="connsiteX539" fmla="*/ 6163537 w 11218359"/>
                <a:gd name="connsiteY539" fmla="*/ 0 h 4762"/>
                <a:gd name="connsiteX540" fmla="*/ 6175015 w 11218359"/>
                <a:gd name="connsiteY540" fmla="*/ 0 h 4762"/>
                <a:gd name="connsiteX541" fmla="*/ 6186445 w 11218359"/>
                <a:gd name="connsiteY541" fmla="*/ 0 h 4762"/>
                <a:gd name="connsiteX542" fmla="*/ 6197875 w 11218359"/>
                <a:gd name="connsiteY542" fmla="*/ 0 h 4762"/>
                <a:gd name="connsiteX543" fmla="*/ 6209305 w 11218359"/>
                <a:gd name="connsiteY543" fmla="*/ 0 h 4762"/>
                <a:gd name="connsiteX544" fmla="*/ 6220735 w 11218359"/>
                <a:gd name="connsiteY544" fmla="*/ 0 h 4762"/>
                <a:gd name="connsiteX545" fmla="*/ 6232212 w 11218359"/>
                <a:gd name="connsiteY545" fmla="*/ 0 h 4762"/>
                <a:gd name="connsiteX546" fmla="*/ 6243642 w 11218359"/>
                <a:gd name="connsiteY546" fmla="*/ 0 h 4762"/>
                <a:gd name="connsiteX547" fmla="*/ 6255073 w 11218359"/>
                <a:gd name="connsiteY547" fmla="*/ 0 h 4762"/>
                <a:gd name="connsiteX548" fmla="*/ 6266503 w 11218359"/>
                <a:gd name="connsiteY548" fmla="*/ 0 h 4762"/>
                <a:gd name="connsiteX549" fmla="*/ 6277933 w 11218359"/>
                <a:gd name="connsiteY549" fmla="*/ 0 h 4762"/>
                <a:gd name="connsiteX550" fmla="*/ 6289410 w 11218359"/>
                <a:gd name="connsiteY550" fmla="*/ 0 h 4762"/>
                <a:gd name="connsiteX551" fmla="*/ 6300840 w 11218359"/>
                <a:gd name="connsiteY551" fmla="*/ 0 h 4762"/>
                <a:gd name="connsiteX552" fmla="*/ 6312270 w 11218359"/>
                <a:gd name="connsiteY552" fmla="*/ 0 h 4762"/>
                <a:gd name="connsiteX553" fmla="*/ 6323700 w 11218359"/>
                <a:gd name="connsiteY553" fmla="*/ 0 h 4762"/>
                <a:gd name="connsiteX554" fmla="*/ 6335130 w 11218359"/>
                <a:gd name="connsiteY554" fmla="*/ 0 h 4762"/>
                <a:gd name="connsiteX555" fmla="*/ 6346608 w 11218359"/>
                <a:gd name="connsiteY555" fmla="*/ 0 h 4762"/>
                <a:gd name="connsiteX556" fmla="*/ 6358038 w 11218359"/>
                <a:gd name="connsiteY556" fmla="*/ 0 h 4762"/>
                <a:gd name="connsiteX557" fmla="*/ 6369468 w 11218359"/>
                <a:gd name="connsiteY557" fmla="*/ 0 h 4762"/>
                <a:gd name="connsiteX558" fmla="*/ 6380898 w 11218359"/>
                <a:gd name="connsiteY558" fmla="*/ 0 h 4762"/>
                <a:gd name="connsiteX559" fmla="*/ 6392328 w 11218359"/>
                <a:gd name="connsiteY559" fmla="*/ 0 h 4762"/>
                <a:gd name="connsiteX560" fmla="*/ 6403805 w 11218359"/>
                <a:gd name="connsiteY560" fmla="*/ 0 h 4762"/>
                <a:gd name="connsiteX561" fmla="*/ 6415235 w 11218359"/>
                <a:gd name="connsiteY561" fmla="*/ 0 h 4762"/>
                <a:gd name="connsiteX562" fmla="*/ 6426666 w 11218359"/>
                <a:gd name="connsiteY562" fmla="*/ 0 h 4762"/>
                <a:gd name="connsiteX563" fmla="*/ 6438096 w 11218359"/>
                <a:gd name="connsiteY563" fmla="*/ 0 h 4762"/>
                <a:gd name="connsiteX564" fmla="*/ 6449525 w 11218359"/>
                <a:gd name="connsiteY564" fmla="*/ 0 h 4762"/>
                <a:gd name="connsiteX565" fmla="*/ 6461003 w 11218359"/>
                <a:gd name="connsiteY565" fmla="*/ 0 h 4762"/>
                <a:gd name="connsiteX566" fmla="*/ 6472433 w 11218359"/>
                <a:gd name="connsiteY566" fmla="*/ 0 h 4762"/>
                <a:gd name="connsiteX567" fmla="*/ 6483863 w 11218359"/>
                <a:gd name="connsiteY567" fmla="*/ 0 h 4762"/>
                <a:gd name="connsiteX568" fmla="*/ 6495293 w 11218359"/>
                <a:gd name="connsiteY568" fmla="*/ 0 h 4762"/>
                <a:gd name="connsiteX569" fmla="*/ 6506723 w 11218359"/>
                <a:gd name="connsiteY569" fmla="*/ 0 h 4762"/>
                <a:gd name="connsiteX570" fmla="*/ 6518201 w 11218359"/>
                <a:gd name="connsiteY570" fmla="*/ 0 h 4762"/>
                <a:gd name="connsiteX571" fmla="*/ 6529631 w 11218359"/>
                <a:gd name="connsiteY571" fmla="*/ 0 h 4762"/>
                <a:gd name="connsiteX572" fmla="*/ 6541061 w 11218359"/>
                <a:gd name="connsiteY572" fmla="*/ 0 h 4762"/>
                <a:gd name="connsiteX573" fmla="*/ 6552490 w 11218359"/>
                <a:gd name="connsiteY573" fmla="*/ 0 h 4762"/>
                <a:gd name="connsiteX574" fmla="*/ 6563921 w 11218359"/>
                <a:gd name="connsiteY574" fmla="*/ 0 h 4762"/>
                <a:gd name="connsiteX575" fmla="*/ 6575398 w 11218359"/>
                <a:gd name="connsiteY575" fmla="*/ 0 h 4762"/>
                <a:gd name="connsiteX576" fmla="*/ 6586828 w 11218359"/>
                <a:gd name="connsiteY576" fmla="*/ 0 h 4762"/>
                <a:gd name="connsiteX577" fmla="*/ 6598259 w 11218359"/>
                <a:gd name="connsiteY577" fmla="*/ 0 h 4762"/>
                <a:gd name="connsiteX578" fmla="*/ 6609688 w 11218359"/>
                <a:gd name="connsiteY578" fmla="*/ 0 h 4762"/>
                <a:gd name="connsiteX579" fmla="*/ 6621118 w 11218359"/>
                <a:gd name="connsiteY579" fmla="*/ 0 h 4762"/>
                <a:gd name="connsiteX580" fmla="*/ 6632596 w 11218359"/>
                <a:gd name="connsiteY580" fmla="*/ 0 h 4762"/>
                <a:gd name="connsiteX581" fmla="*/ 6644026 w 11218359"/>
                <a:gd name="connsiteY581" fmla="*/ 0 h 4762"/>
                <a:gd name="connsiteX582" fmla="*/ 6655456 w 11218359"/>
                <a:gd name="connsiteY582" fmla="*/ 0 h 4762"/>
                <a:gd name="connsiteX583" fmla="*/ 6666886 w 11218359"/>
                <a:gd name="connsiteY583" fmla="*/ 0 h 4762"/>
                <a:gd name="connsiteX584" fmla="*/ 6678316 w 11218359"/>
                <a:gd name="connsiteY584" fmla="*/ 0 h 4762"/>
                <a:gd name="connsiteX585" fmla="*/ 6689794 w 11218359"/>
                <a:gd name="connsiteY585" fmla="*/ 0 h 4762"/>
                <a:gd name="connsiteX586" fmla="*/ 6701224 w 11218359"/>
                <a:gd name="connsiteY586" fmla="*/ 0 h 4762"/>
                <a:gd name="connsiteX587" fmla="*/ 6712653 w 11218359"/>
                <a:gd name="connsiteY587" fmla="*/ 0 h 4762"/>
                <a:gd name="connsiteX588" fmla="*/ 6724083 w 11218359"/>
                <a:gd name="connsiteY588" fmla="*/ 0 h 4762"/>
                <a:gd name="connsiteX589" fmla="*/ 6735514 w 11218359"/>
                <a:gd name="connsiteY589" fmla="*/ 0 h 4762"/>
                <a:gd name="connsiteX590" fmla="*/ 6746944 w 11218359"/>
                <a:gd name="connsiteY590" fmla="*/ 0 h 4762"/>
                <a:gd name="connsiteX591" fmla="*/ 6758421 w 11218359"/>
                <a:gd name="connsiteY591" fmla="*/ 0 h 4762"/>
                <a:gd name="connsiteX592" fmla="*/ 6769851 w 11218359"/>
                <a:gd name="connsiteY592" fmla="*/ 0 h 4762"/>
                <a:gd name="connsiteX593" fmla="*/ 6781281 w 11218359"/>
                <a:gd name="connsiteY593" fmla="*/ 0 h 4762"/>
                <a:gd name="connsiteX594" fmla="*/ 6792711 w 11218359"/>
                <a:gd name="connsiteY594" fmla="*/ 0 h 4762"/>
                <a:gd name="connsiteX595" fmla="*/ 6804141 w 11218359"/>
                <a:gd name="connsiteY595" fmla="*/ 0 h 4762"/>
                <a:gd name="connsiteX596" fmla="*/ 6815619 w 11218359"/>
                <a:gd name="connsiteY596" fmla="*/ 0 h 4762"/>
                <a:gd name="connsiteX597" fmla="*/ 6827049 w 11218359"/>
                <a:gd name="connsiteY597" fmla="*/ 0 h 4762"/>
                <a:gd name="connsiteX598" fmla="*/ 6838479 w 11218359"/>
                <a:gd name="connsiteY598" fmla="*/ 0 h 4762"/>
                <a:gd name="connsiteX599" fmla="*/ 6849909 w 11218359"/>
                <a:gd name="connsiteY599" fmla="*/ 0 h 4762"/>
                <a:gd name="connsiteX600" fmla="*/ 6861339 w 11218359"/>
                <a:gd name="connsiteY600" fmla="*/ 0 h 4762"/>
                <a:gd name="connsiteX601" fmla="*/ 6872816 w 11218359"/>
                <a:gd name="connsiteY601" fmla="*/ 0 h 4762"/>
                <a:gd name="connsiteX602" fmla="*/ 6884246 w 11218359"/>
                <a:gd name="connsiteY602" fmla="*/ 0 h 4762"/>
                <a:gd name="connsiteX603" fmla="*/ 6895676 w 11218359"/>
                <a:gd name="connsiteY603" fmla="*/ 0 h 4762"/>
                <a:gd name="connsiteX604" fmla="*/ 6907107 w 11218359"/>
                <a:gd name="connsiteY604" fmla="*/ 0 h 4762"/>
                <a:gd name="connsiteX605" fmla="*/ 6918537 w 11218359"/>
                <a:gd name="connsiteY605" fmla="*/ 0 h 4762"/>
                <a:gd name="connsiteX606" fmla="*/ 6930014 w 11218359"/>
                <a:gd name="connsiteY606" fmla="*/ 0 h 4762"/>
                <a:gd name="connsiteX607" fmla="*/ 6941444 w 11218359"/>
                <a:gd name="connsiteY607" fmla="*/ 0 h 4762"/>
                <a:gd name="connsiteX608" fmla="*/ 6952874 w 11218359"/>
                <a:gd name="connsiteY608" fmla="*/ 0 h 4762"/>
                <a:gd name="connsiteX609" fmla="*/ 6964304 w 11218359"/>
                <a:gd name="connsiteY609" fmla="*/ 0 h 4762"/>
                <a:gd name="connsiteX610" fmla="*/ 6975734 w 11218359"/>
                <a:gd name="connsiteY610" fmla="*/ 0 h 4762"/>
                <a:gd name="connsiteX611" fmla="*/ 6987212 w 11218359"/>
                <a:gd name="connsiteY611" fmla="*/ 0 h 4762"/>
                <a:gd name="connsiteX612" fmla="*/ 6998642 w 11218359"/>
                <a:gd name="connsiteY612" fmla="*/ 0 h 4762"/>
                <a:gd name="connsiteX613" fmla="*/ 7010072 w 11218359"/>
                <a:gd name="connsiteY613" fmla="*/ 0 h 4762"/>
                <a:gd name="connsiteX614" fmla="*/ 7021502 w 11218359"/>
                <a:gd name="connsiteY614" fmla="*/ 0 h 4762"/>
                <a:gd name="connsiteX615" fmla="*/ 7032931 w 11218359"/>
                <a:gd name="connsiteY615" fmla="*/ 0 h 4762"/>
                <a:gd name="connsiteX616" fmla="*/ 7044409 w 11218359"/>
                <a:gd name="connsiteY616" fmla="*/ 0 h 4762"/>
                <a:gd name="connsiteX617" fmla="*/ 7055839 w 11218359"/>
                <a:gd name="connsiteY617" fmla="*/ 0 h 4762"/>
                <a:gd name="connsiteX618" fmla="*/ 7067269 w 11218359"/>
                <a:gd name="connsiteY618" fmla="*/ 0 h 4762"/>
                <a:gd name="connsiteX619" fmla="*/ 7078700 w 11218359"/>
                <a:gd name="connsiteY619" fmla="*/ 0 h 4762"/>
                <a:gd name="connsiteX620" fmla="*/ 7090129 w 11218359"/>
                <a:gd name="connsiteY620" fmla="*/ 0 h 4762"/>
                <a:gd name="connsiteX621" fmla="*/ 7101607 w 11218359"/>
                <a:gd name="connsiteY621" fmla="*/ 0 h 4762"/>
                <a:gd name="connsiteX622" fmla="*/ 7113037 w 11218359"/>
                <a:gd name="connsiteY622" fmla="*/ 0 h 4762"/>
                <a:gd name="connsiteX623" fmla="*/ 7124467 w 11218359"/>
                <a:gd name="connsiteY623" fmla="*/ 0 h 4762"/>
                <a:gd name="connsiteX624" fmla="*/ 7135897 w 11218359"/>
                <a:gd name="connsiteY624" fmla="*/ 0 h 4762"/>
                <a:gd name="connsiteX625" fmla="*/ 7147327 w 11218359"/>
                <a:gd name="connsiteY625" fmla="*/ 0 h 4762"/>
                <a:gd name="connsiteX626" fmla="*/ 7158805 w 11218359"/>
                <a:gd name="connsiteY626" fmla="*/ 0 h 4762"/>
                <a:gd name="connsiteX627" fmla="*/ 7170235 w 11218359"/>
                <a:gd name="connsiteY627" fmla="*/ 0 h 4762"/>
                <a:gd name="connsiteX628" fmla="*/ 7181665 w 11218359"/>
                <a:gd name="connsiteY628" fmla="*/ 0 h 4762"/>
                <a:gd name="connsiteX629" fmla="*/ 7193094 w 11218359"/>
                <a:gd name="connsiteY629" fmla="*/ 0 h 4762"/>
                <a:gd name="connsiteX630" fmla="*/ 7204524 w 11218359"/>
                <a:gd name="connsiteY630" fmla="*/ 0 h 4762"/>
                <a:gd name="connsiteX631" fmla="*/ 7216002 w 11218359"/>
                <a:gd name="connsiteY631" fmla="*/ 0 h 4762"/>
                <a:gd name="connsiteX632" fmla="*/ 7227432 w 11218359"/>
                <a:gd name="connsiteY632" fmla="*/ 0 h 4762"/>
                <a:gd name="connsiteX633" fmla="*/ 7238862 w 11218359"/>
                <a:gd name="connsiteY633" fmla="*/ 0 h 4762"/>
                <a:gd name="connsiteX634" fmla="*/ 7250292 w 11218359"/>
                <a:gd name="connsiteY634" fmla="*/ 0 h 4762"/>
                <a:gd name="connsiteX635" fmla="*/ 7261722 w 11218359"/>
                <a:gd name="connsiteY635" fmla="*/ 0 h 4762"/>
                <a:gd name="connsiteX636" fmla="*/ 7273200 w 11218359"/>
                <a:gd name="connsiteY636" fmla="*/ 0 h 4762"/>
                <a:gd name="connsiteX637" fmla="*/ 7284630 w 11218359"/>
                <a:gd name="connsiteY637" fmla="*/ 0 h 4762"/>
                <a:gd name="connsiteX638" fmla="*/ 7296060 w 11218359"/>
                <a:gd name="connsiteY638" fmla="*/ 0 h 4762"/>
                <a:gd name="connsiteX639" fmla="*/ 7307490 w 11218359"/>
                <a:gd name="connsiteY639" fmla="*/ 0 h 4762"/>
                <a:gd name="connsiteX640" fmla="*/ 7318920 w 11218359"/>
                <a:gd name="connsiteY640" fmla="*/ 0 h 4762"/>
                <a:gd name="connsiteX641" fmla="*/ 7330398 w 11218359"/>
                <a:gd name="connsiteY641" fmla="*/ 0 h 4762"/>
                <a:gd name="connsiteX642" fmla="*/ 7341828 w 11218359"/>
                <a:gd name="connsiteY642" fmla="*/ 0 h 4762"/>
                <a:gd name="connsiteX643" fmla="*/ 7353257 w 11218359"/>
                <a:gd name="connsiteY643" fmla="*/ 0 h 4762"/>
                <a:gd name="connsiteX644" fmla="*/ 7364687 w 11218359"/>
                <a:gd name="connsiteY644" fmla="*/ 0 h 4762"/>
                <a:gd name="connsiteX645" fmla="*/ 7376117 w 11218359"/>
                <a:gd name="connsiteY645" fmla="*/ 0 h 4762"/>
                <a:gd name="connsiteX646" fmla="*/ 7387595 w 11218359"/>
                <a:gd name="connsiteY646" fmla="*/ 0 h 4762"/>
                <a:gd name="connsiteX647" fmla="*/ 7399025 w 11218359"/>
                <a:gd name="connsiteY647" fmla="*/ 0 h 4762"/>
                <a:gd name="connsiteX648" fmla="*/ 7410455 w 11218359"/>
                <a:gd name="connsiteY648" fmla="*/ 0 h 4762"/>
                <a:gd name="connsiteX649" fmla="*/ 7421885 w 11218359"/>
                <a:gd name="connsiteY649" fmla="*/ 0 h 4762"/>
                <a:gd name="connsiteX650" fmla="*/ 7433315 w 11218359"/>
                <a:gd name="connsiteY650" fmla="*/ 0 h 4762"/>
                <a:gd name="connsiteX651" fmla="*/ 7444793 w 11218359"/>
                <a:gd name="connsiteY651" fmla="*/ 0 h 4762"/>
                <a:gd name="connsiteX652" fmla="*/ 7456222 w 11218359"/>
                <a:gd name="connsiteY652" fmla="*/ 0 h 4762"/>
                <a:gd name="connsiteX653" fmla="*/ 7467653 w 11218359"/>
                <a:gd name="connsiteY653" fmla="*/ 0 h 4762"/>
                <a:gd name="connsiteX654" fmla="*/ 7479083 w 11218359"/>
                <a:gd name="connsiteY654" fmla="*/ 0 h 4762"/>
                <a:gd name="connsiteX655" fmla="*/ 7490513 w 11218359"/>
                <a:gd name="connsiteY655" fmla="*/ 0 h 4762"/>
                <a:gd name="connsiteX656" fmla="*/ 7501990 w 11218359"/>
                <a:gd name="connsiteY656" fmla="*/ 0 h 4762"/>
                <a:gd name="connsiteX657" fmla="*/ 7513420 w 11218359"/>
                <a:gd name="connsiteY657" fmla="*/ 0 h 4762"/>
                <a:gd name="connsiteX658" fmla="*/ 7524850 w 11218359"/>
                <a:gd name="connsiteY658" fmla="*/ 0 h 4762"/>
                <a:gd name="connsiteX659" fmla="*/ 7536280 w 11218359"/>
                <a:gd name="connsiteY659" fmla="*/ 0 h 4762"/>
                <a:gd name="connsiteX660" fmla="*/ 7547710 w 11218359"/>
                <a:gd name="connsiteY660" fmla="*/ 0 h 4762"/>
                <a:gd name="connsiteX661" fmla="*/ 7559188 w 11218359"/>
                <a:gd name="connsiteY661" fmla="*/ 0 h 4762"/>
                <a:gd name="connsiteX662" fmla="*/ 7570618 w 11218359"/>
                <a:gd name="connsiteY662" fmla="*/ 0 h 4762"/>
                <a:gd name="connsiteX663" fmla="*/ 7582048 w 11218359"/>
                <a:gd name="connsiteY663" fmla="*/ 0 h 4762"/>
                <a:gd name="connsiteX664" fmla="*/ 7593478 w 11218359"/>
                <a:gd name="connsiteY664" fmla="*/ 0 h 4762"/>
                <a:gd name="connsiteX665" fmla="*/ 7604908 w 11218359"/>
                <a:gd name="connsiteY665" fmla="*/ 0 h 4762"/>
                <a:gd name="connsiteX666" fmla="*/ 7616385 w 11218359"/>
                <a:gd name="connsiteY666" fmla="*/ 0 h 4762"/>
                <a:gd name="connsiteX667" fmla="*/ 7627815 w 11218359"/>
                <a:gd name="connsiteY667" fmla="*/ 0 h 4762"/>
                <a:gd name="connsiteX668" fmla="*/ 7639246 w 11218359"/>
                <a:gd name="connsiteY668" fmla="*/ 0 h 4762"/>
                <a:gd name="connsiteX669" fmla="*/ 7650676 w 11218359"/>
                <a:gd name="connsiteY669" fmla="*/ 0 h 4762"/>
                <a:gd name="connsiteX670" fmla="*/ 7662106 w 11218359"/>
                <a:gd name="connsiteY670" fmla="*/ 0 h 4762"/>
                <a:gd name="connsiteX671" fmla="*/ 7673583 w 11218359"/>
                <a:gd name="connsiteY671" fmla="*/ 0 h 4762"/>
                <a:gd name="connsiteX672" fmla="*/ 7685013 w 11218359"/>
                <a:gd name="connsiteY672" fmla="*/ 0 h 4762"/>
                <a:gd name="connsiteX673" fmla="*/ 7696443 w 11218359"/>
                <a:gd name="connsiteY673" fmla="*/ 0 h 4762"/>
                <a:gd name="connsiteX674" fmla="*/ 7707873 w 11218359"/>
                <a:gd name="connsiteY674" fmla="*/ 0 h 4762"/>
                <a:gd name="connsiteX675" fmla="*/ 7719303 w 11218359"/>
                <a:gd name="connsiteY675" fmla="*/ 0 h 4762"/>
                <a:gd name="connsiteX676" fmla="*/ 7730733 w 11218359"/>
                <a:gd name="connsiteY676" fmla="*/ 0 h 4762"/>
                <a:gd name="connsiteX677" fmla="*/ 7742211 w 11218359"/>
                <a:gd name="connsiteY677" fmla="*/ 0 h 4762"/>
                <a:gd name="connsiteX678" fmla="*/ 7753641 w 11218359"/>
                <a:gd name="connsiteY678" fmla="*/ 0 h 4762"/>
                <a:gd name="connsiteX679" fmla="*/ 7765071 w 11218359"/>
                <a:gd name="connsiteY679" fmla="*/ 0 h 4762"/>
                <a:gd name="connsiteX680" fmla="*/ 7776501 w 11218359"/>
                <a:gd name="connsiteY680" fmla="*/ 0 h 4762"/>
                <a:gd name="connsiteX681" fmla="*/ 7787931 w 11218359"/>
                <a:gd name="connsiteY681" fmla="*/ 0 h 4762"/>
                <a:gd name="connsiteX682" fmla="*/ 7799408 w 11218359"/>
                <a:gd name="connsiteY682" fmla="*/ 0 h 4762"/>
                <a:gd name="connsiteX683" fmla="*/ 7810839 w 11218359"/>
                <a:gd name="connsiteY683" fmla="*/ 0 h 4762"/>
                <a:gd name="connsiteX684" fmla="*/ 7822268 w 11218359"/>
                <a:gd name="connsiteY684" fmla="*/ 0 h 4762"/>
                <a:gd name="connsiteX685" fmla="*/ 7833698 w 11218359"/>
                <a:gd name="connsiteY685" fmla="*/ 0 h 4762"/>
                <a:gd name="connsiteX686" fmla="*/ 7845128 w 11218359"/>
                <a:gd name="connsiteY686" fmla="*/ 0 h 4762"/>
                <a:gd name="connsiteX687" fmla="*/ 7856606 w 11218359"/>
                <a:gd name="connsiteY687" fmla="*/ 0 h 4762"/>
                <a:gd name="connsiteX688" fmla="*/ 7868036 w 11218359"/>
                <a:gd name="connsiteY688" fmla="*/ 0 h 4762"/>
                <a:gd name="connsiteX689" fmla="*/ 7879466 w 11218359"/>
                <a:gd name="connsiteY689" fmla="*/ 0 h 4762"/>
                <a:gd name="connsiteX690" fmla="*/ 7890896 w 11218359"/>
                <a:gd name="connsiteY690" fmla="*/ 0 h 4762"/>
                <a:gd name="connsiteX691" fmla="*/ 7902326 w 11218359"/>
                <a:gd name="connsiteY691" fmla="*/ 0 h 4762"/>
                <a:gd name="connsiteX692" fmla="*/ 7913804 w 11218359"/>
                <a:gd name="connsiteY692" fmla="*/ 0 h 4762"/>
                <a:gd name="connsiteX693" fmla="*/ 7925234 w 11218359"/>
                <a:gd name="connsiteY693" fmla="*/ 0 h 4762"/>
                <a:gd name="connsiteX694" fmla="*/ 7936663 w 11218359"/>
                <a:gd name="connsiteY694" fmla="*/ 0 h 4762"/>
                <a:gd name="connsiteX695" fmla="*/ 7948094 w 11218359"/>
                <a:gd name="connsiteY695" fmla="*/ 0 h 4762"/>
                <a:gd name="connsiteX696" fmla="*/ 7959524 w 11218359"/>
                <a:gd name="connsiteY696" fmla="*/ 0 h 4762"/>
                <a:gd name="connsiteX697" fmla="*/ 7971001 w 11218359"/>
                <a:gd name="connsiteY697" fmla="*/ 0 h 4762"/>
                <a:gd name="connsiteX698" fmla="*/ 7982431 w 11218359"/>
                <a:gd name="connsiteY698" fmla="*/ 0 h 4762"/>
                <a:gd name="connsiteX699" fmla="*/ 7993861 w 11218359"/>
                <a:gd name="connsiteY699" fmla="*/ 0 h 4762"/>
                <a:gd name="connsiteX700" fmla="*/ 8005291 w 11218359"/>
                <a:gd name="connsiteY700" fmla="*/ 0 h 4762"/>
                <a:gd name="connsiteX701" fmla="*/ 8016721 w 11218359"/>
                <a:gd name="connsiteY701" fmla="*/ 0 h 4762"/>
                <a:gd name="connsiteX702" fmla="*/ 8028199 w 11218359"/>
                <a:gd name="connsiteY702" fmla="*/ 0 h 4762"/>
                <a:gd name="connsiteX703" fmla="*/ 8039629 w 11218359"/>
                <a:gd name="connsiteY703" fmla="*/ 0 h 4762"/>
                <a:gd name="connsiteX704" fmla="*/ 8051059 w 11218359"/>
                <a:gd name="connsiteY704" fmla="*/ 0 h 4762"/>
                <a:gd name="connsiteX705" fmla="*/ 8062489 w 11218359"/>
                <a:gd name="connsiteY705" fmla="*/ 0 h 4762"/>
                <a:gd name="connsiteX706" fmla="*/ 8073919 w 11218359"/>
                <a:gd name="connsiteY706" fmla="*/ 0 h 4762"/>
                <a:gd name="connsiteX707" fmla="*/ 8085396 w 11218359"/>
                <a:gd name="connsiteY707" fmla="*/ 0 h 4762"/>
                <a:gd name="connsiteX708" fmla="*/ 8096826 w 11218359"/>
                <a:gd name="connsiteY708" fmla="*/ 0 h 4762"/>
                <a:gd name="connsiteX709" fmla="*/ 8108256 w 11218359"/>
                <a:gd name="connsiteY709" fmla="*/ 0 h 4762"/>
                <a:gd name="connsiteX710" fmla="*/ 8119687 w 11218359"/>
                <a:gd name="connsiteY710" fmla="*/ 0 h 4762"/>
                <a:gd name="connsiteX711" fmla="*/ 8131117 w 11218359"/>
                <a:gd name="connsiteY711" fmla="*/ 0 h 4762"/>
                <a:gd name="connsiteX712" fmla="*/ 8142594 w 11218359"/>
                <a:gd name="connsiteY712" fmla="*/ 0 h 4762"/>
                <a:gd name="connsiteX713" fmla="*/ 8154024 w 11218359"/>
                <a:gd name="connsiteY713" fmla="*/ 0 h 4762"/>
                <a:gd name="connsiteX714" fmla="*/ 8165454 w 11218359"/>
                <a:gd name="connsiteY714" fmla="*/ 0 h 4762"/>
                <a:gd name="connsiteX715" fmla="*/ 8176884 w 11218359"/>
                <a:gd name="connsiteY715" fmla="*/ 0 h 4762"/>
                <a:gd name="connsiteX716" fmla="*/ 8188314 w 11218359"/>
                <a:gd name="connsiteY716" fmla="*/ 0 h 4762"/>
                <a:gd name="connsiteX717" fmla="*/ 8199792 w 11218359"/>
                <a:gd name="connsiteY717" fmla="*/ 0 h 4762"/>
                <a:gd name="connsiteX718" fmla="*/ 8211222 w 11218359"/>
                <a:gd name="connsiteY718" fmla="*/ 0 h 4762"/>
                <a:gd name="connsiteX719" fmla="*/ 8222652 w 11218359"/>
                <a:gd name="connsiteY719" fmla="*/ 0 h 4762"/>
                <a:gd name="connsiteX720" fmla="*/ 8234082 w 11218359"/>
                <a:gd name="connsiteY720" fmla="*/ 0 h 4762"/>
                <a:gd name="connsiteX721" fmla="*/ 8245512 w 11218359"/>
                <a:gd name="connsiteY721" fmla="*/ 0 h 4762"/>
                <a:gd name="connsiteX722" fmla="*/ 8256989 w 11218359"/>
                <a:gd name="connsiteY722" fmla="*/ 0 h 4762"/>
                <a:gd name="connsiteX723" fmla="*/ 8268419 w 11218359"/>
                <a:gd name="connsiteY723" fmla="*/ 0 h 4762"/>
                <a:gd name="connsiteX724" fmla="*/ 8279850 w 11218359"/>
                <a:gd name="connsiteY724" fmla="*/ 0 h 4762"/>
                <a:gd name="connsiteX725" fmla="*/ 8291280 w 11218359"/>
                <a:gd name="connsiteY725" fmla="*/ 0 h 4762"/>
                <a:gd name="connsiteX726" fmla="*/ 8302709 w 11218359"/>
                <a:gd name="connsiteY726" fmla="*/ 0 h 4762"/>
                <a:gd name="connsiteX727" fmla="*/ 8314187 w 11218359"/>
                <a:gd name="connsiteY727" fmla="*/ 0 h 4762"/>
                <a:gd name="connsiteX728" fmla="*/ 8325617 w 11218359"/>
                <a:gd name="connsiteY728" fmla="*/ 0 h 4762"/>
                <a:gd name="connsiteX729" fmla="*/ 8337047 w 11218359"/>
                <a:gd name="connsiteY729" fmla="*/ 0 h 4762"/>
                <a:gd name="connsiteX730" fmla="*/ 8348477 w 11218359"/>
                <a:gd name="connsiteY730" fmla="*/ 0 h 4762"/>
                <a:gd name="connsiteX731" fmla="*/ 8359907 w 11218359"/>
                <a:gd name="connsiteY731" fmla="*/ 0 h 4762"/>
                <a:gd name="connsiteX732" fmla="*/ 8371385 w 11218359"/>
                <a:gd name="connsiteY732" fmla="*/ 0 h 4762"/>
                <a:gd name="connsiteX733" fmla="*/ 8382815 w 11218359"/>
                <a:gd name="connsiteY733" fmla="*/ 0 h 4762"/>
                <a:gd name="connsiteX734" fmla="*/ 8394245 w 11218359"/>
                <a:gd name="connsiteY734" fmla="*/ 0 h 4762"/>
                <a:gd name="connsiteX735" fmla="*/ 8405674 w 11218359"/>
                <a:gd name="connsiteY735" fmla="*/ 0 h 4762"/>
                <a:gd name="connsiteX736" fmla="*/ 8417104 w 11218359"/>
                <a:gd name="connsiteY736" fmla="*/ 0 h 4762"/>
                <a:gd name="connsiteX737" fmla="*/ 8428582 w 11218359"/>
                <a:gd name="connsiteY737" fmla="*/ 0 h 4762"/>
                <a:gd name="connsiteX738" fmla="*/ 8440012 w 11218359"/>
                <a:gd name="connsiteY738" fmla="*/ 0 h 4762"/>
                <a:gd name="connsiteX739" fmla="*/ 8451442 w 11218359"/>
                <a:gd name="connsiteY739" fmla="*/ 0 h 4762"/>
                <a:gd name="connsiteX740" fmla="*/ 8462872 w 11218359"/>
                <a:gd name="connsiteY740" fmla="*/ 0 h 4762"/>
                <a:gd name="connsiteX741" fmla="*/ 8474302 w 11218359"/>
                <a:gd name="connsiteY741" fmla="*/ 0 h 4762"/>
                <a:gd name="connsiteX742" fmla="*/ 8485780 w 11218359"/>
                <a:gd name="connsiteY742" fmla="*/ 0 h 4762"/>
                <a:gd name="connsiteX743" fmla="*/ 8497210 w 11218359"/>
                <a:gd name="connsiteY743" fmla="*/ 0 h 4762"/>
                <a:gd name="connsiteX744" fmla="*/ 8508640 w 11218359"/>
                <a:gd name="connsiteY744" fmla="*/ 0 h 4762"/>
                <a:gd name="connsiteX745" fmla="*/ 8520069 w 11218359"/>
                <a:gd name="connsiteY745" fmla="*/ 0 h 4762"/>
                <a:gd name="connsiteX746" fmla="*/ 8531500 w 11218359"/>
                <a:gd name="connsiteY746" fmla="*/ 0 h 4762"/>
                <a:gd name="connsiteX747" fmla="*/ 8542977 w 11218359"/>
                <a:gd name="connsiteY747" fmla="*/ 0 h 4762"/>
                <a:gd name="connsiteX748" fmla="*/ 8554407 w 11218359"/>
                <a:gd name="connsiteY748" fmla="*/ 0 h 4762"/>
                <a:gd name="connsiteX749" fmla="*/ 8565837 w 11218359"/>
                <a:gd name="connsiteY749" fmla="*/ 0 h 4762"/>
                <a:gd name="connsiteX750" fmla="*/ 8577267 w 11218359"/>
                <a:gd name="connsiteY750" fmla="*/ 0 h 4762"/>
                <a:gd name="connsiteX751" fmla="*/ 8588697 w 11218359"/>
                <a:gd name="connsiteY751" fmla="*/ 0 h 4762"/>
                <a:gd name="connsiteX752" fmla="*/ 8600175 w 11218359"/>
                <a:gd name="connsiteY752" fmla="*/ 0 h 4762"/>
                <a:gd name="connsiteX753" fmla="*/ 8611605 w 11218359"/>
                <a:gd name="connsiteY753" fmla="*/ 0 h 4762"/>
                <a:gd name="connsiteX754" fmla="*/ 8623035 w 11218359"/>
                <a:gd name="connsiteY754" fmla="*/ 0 h 4762"/>
                <a:gd name="connsiteX755" fmla="*/ 8634465 w 11218359"/>
                <a:gd name="connsiteY755" fmla="*/ 0 h 4762"/>
                <a:gd name="connsiteX756" fmla="*/ 8645895 w 11218359"/>
                <a:gd name="connsiteY756" fmla="*/ 0 h 4762"/>
                <a:gd name="connsiteX757" fmla="*/ 8657373 w 11218359"/>
                <a:gd name="connsiteY757" fmla="*/ 0 h 4762"/>
                <a:gd name="connsiteX758" fmla="*/ 8668802 w 11218359"/>
                <a:gd name="connsiteY758" fmla="*/ 0 h 4762"/>
                <a:gd name="connsiteX759" fmla="*/ 8680232 w 11218359"/>
                <a:gd name="connsiteY759" fmla="*/ 0 h 4762"/>
                <a:gd name="connsiteX760" fmla="*/ 8691662 w 11218359"/>
                <a:gd name="connsiteY760" fmla="*/ 0 h 4762"/>
                <a:gd name="connsiteX761" fmla="*/ 8703093 w 11218359"/>
                <a:gd name="connsiteY761" fmla="*/ 0 h 4762"/>
                <a:gd name="connsiteX762" fmla="*/ 8714570 w 11218359"/>
                <a:gd name="connsiteY762" fmla="*/ 0 h 4762"/>
                <a:gd name="connsiteX763" fmla="*/ 8726000 w 11218359"/>
                <a:gd name="connsiteY763" fmla="*/ 0 h 4762"/>
                <a:gd name="connsiteX764" fmla="*/ 8737430 w 11218359"/>
                <a:gd name="connsiteY764" fmla="*/ 0 h 4762"/>
                <a:gd name="connsiteX765" fmla="*/ 8748860 w 11218359"/>
                <a:gd name="connsiteY765" fmla="*/ 0 h 4762"/>
                <a:gd name="connsiteX766" fmla="*/ 8760290 w 11218359"/>
                <a:gd name="connsiteY766" fmla="*/ 0 h 4762"/>
                <a:gd name="connsiteX767" fmla="*/ 8771768 w 11218359"/>
                <a:gd name="connsiteY767" fmla="*/ 0 h 4762"/>
                <a:gd name="connsiteX768" fmla="*/ 8783198 w 11218359"/>
                <a:gd name="connsiteY768" fmla="*/ 0 h 4762"/>
                <a:gd name="connsiteX769" fmla="*/ 8794628 w 11218359"/>
                <a:gd name="connsiteY769" fmla="*/ 0 h 4762"/>
                <a:gd name="connsiteX770" fmla="*/ 8806058 w 11218359"/>
                <a:gd name="connsiteY770" fmla="*/ 0 h 4762"/>
                <a:gd name="connsiteX771" fmla="*/ 8817488 w 11218359"/>
                <a:gd name="connsiteY771" fmla="*/ 0 h 4762"/>
                <a:gd name="connsiteX772" fmla="*/ 8828918 w 11218359"/>
                <a:gd name="connsiteY772" fmla="*/ 0 h 4762"/>
                <a:gd name="connsiteX773" fmla="*/ 8840395 w 11218359"/>
                <a:gd name="connsiteY773" fmla="*/ 0 h 4762"/>
                <a:gd name="connsiteX774" fmla="*/ 8851825 w 11218359"/>
                <a:gd name="connsiteY774" fmla="*/ 0 h 4762"/>
                <a:gd name="connsiteX775" fmla="*/ 8863256 w 11218359"/>
                <a:gd name="connsiteY775" fmla="*/ 0 h 4762"/>
                <a:gd name="connsiteX776" fmla="*/ 8874686 w 11218359"/>
                <a:gd name="connsiteY776" fmla="*/ 0 h 4762"/>
                <a:gd name="connsiteX777" fmla="*/ 8886115 w 11218359"/>
                <a:gd name="connsiteY777" fmla="*/ 0 h 4762"/>
                <a:gd name="connsiteX778" fmla="*/ 8897593 w 11218359"/>
                <a:gd name="connsiteY778" fmla="*/ 0 h 4762"/>
                <a:gd name="connsiteX779" fmla="*/ 8909022 w 11218359"/>
                <a:gd name="connsiteY779" fmla="*/ 0 h 4762"/>
                <a:gd name="connsiteX780" fmla="*/ 8920453 w 11218359"/>
                <a:gd name="connsiteY780" fmla="*/ 0 h 4762"/>
                <a:gd name="connsiteX781" fmla="*/ 8931883 w 11218359"/>
                <a:gd name="connsiteY781" fmla="*/ 0 h 4762"/>
                <a:gd name="connsiteX782" fmla="*/ 8943313 w 11218359"/>
                <a:gd name="connsiteY782" fmla="*/ 0 h 4762"/>
                <a:gd name="connsiteX783" fmla="*/ 8954791 w 11218359"/>
                <a:gd name="connsiteY783" fmla="*/ 0 h 4762"/>
                <a:gd name="connsiteX784" fmla="*/ 8966220 w 11218359"/>
                <a:gd name="connsiteY784" fmla="*/ 0 h 4762"/>
                <a:gd name="connsiteX785" fmla="*/ 8977651 w 11218359"/>
                <a:gd name="connsiteY785" fmla="*/ 0 h 4762"/>
                <a:gd name="connsiteX786" fmla="*/ 8989080 w 11218359"/>
                <a:gd name="connsiteY786" fmla="*/ 0 h 4762"/>
                <a:gd name="connsiteX787" fmla="*/ 9000511 w 11218359"/>
                <a:gd name="connsiteY787" fmla="*/ 0 h 4762"/>
                <a:gd name="connsiteX788" fmla="*/ 9011988 w 11218359"/>
                <a:gd name="connsiteY788" fmla="*/ 0 h 4762"/>
                <a:gd name="connsiteX789" fmla="*/ 9023418 w 11218359"/>
                <a:gd name="connsiteY789" fmla="*/ 0 h 4762"/>
                <a:gd name="connsiteX790" fmla="*/ 9034849 w 11218359"/>
                <a:gd name="connsiteY790" fmla="*/ 0 h 4762"/>
                <a:gd name="connsiteX791" fmla="*/ 9046278 w 11218359"/>
                <a:gd name="connsiteY791" fmla="*/ 0 h 4762"/>
                <a:gd name="connsiteX792" fmla="*/ 9057709 w 11218359"/>
                <a:gd name="connsiteY792" fmla="*/ 0 h 4762"/>
                <a:gd name="connsiteX793" fmla="*/ 9069186 w 11218359"/>
                <a:gd name="connsiteY793" fmla="*/ 0 h 4762"/>
                <a:gd name="connsiteX794" fmla="*/ 9080615 w 11218359"/>
                <a:gd name="connsiteY794" fmla="*/ 0 h 4762"/>
                <a:gd name="connsiteX795" fmla="*/ 9092046 w 11218359"/>
                <a:gd name="connsiteY795" fmla="*/ 0 h 4762"/>
                <a:gd name="connsiteX796" fmla="*/ 9103476 w 11218359"/>
                <a:gd name="connsiteY796" fmla="*/ 0 h 4762"/>
                <a:gd name="connsiteX797" fmla="*/ 9114906 w 11218359"/>
                <a:gd name="connsiteY797" fmla="*/ 0 h 4762"/>
                <a:gd name="connsiteX798" fmla="*/ 9126384 w 11218359"/>
                <a:gd name="connsiteY798" fmla="*/ 0 h 4762"/>
                <a:gd name="connsiteX799" fmla="*/ 9137813 w 11218359"/>
                <a:gd name="connsiteY799" fmla="*/ 0 h 4762"/>
                <a:gd name="connsiteX800" fmla="*/ 9149244 w 11218359"/>
                <a:gd name="connsiteY800" fmla="*/ 0 h 4762"/>
                <a:gd name="connsiteX801" fmla="*/ 9160673 w 11218359"/>
                <a:gd name="connsiteY801" fmla="*/ 0 h 4762"/>
                <a:gd name="connsiteX802" fmla="*/ 9172104 w 11218359"/>
                <a:gd name="connsiteY802" fmla="*/ 0 h 4762"/>
                <a:gd name="connsiteX803" fmla="*/ 9183581 w 11218359"/>
                <a:gd name="connsiteY803" fmla="*/ 0 h 4762"/>
                <a:gd name="connsiteX804" fmla="*/ 9195011 w 11218359"/>
                <a:gd name="connsiteY804" fmla="*/ 0 h 4762"/>
                <a:gd name="connsiteX805" fmla="*/ 9206442 w 11218359"/>
                <a:gd name="connsiteY805" fmla="*/ 0 h 4762"/>
                <a:gd name="connsiteX806" fmla="*/ 9217871 w 11218359"/>
                <a:gd name="connsiteY806" fmla="*/ 0 h 4762"/>
                <a:gd name="connsiteX807" fmla="*/ 9229301 w 11218359"/>
                <a:gd name="connsiteY807" fmla="*/ 0 h 4762"/>
                <a:gd name="connsiteX808" fmla="*/ 9240779 w 11218359"/>
                <a:gd name="connsiteY808" fmla="*/ 0 h 4762"/>
                <a:gd name="connsiteX809" fmla="*/ 9252209 w 11218359"/>
                <a:gd name="connsiteY809" fmla="*/ 0 h 4762"/>
                <a:gd name="connsiteX810" fmla="*/ 9263639 w 11218359"/>
                <a:gd name="connsiteY810" fmla="*/ 0 h 4762"/>
                <a:gd name="connsiteX811" fmla="*/ 9275069 w 11218359"/>
                <a:gd name="connsiteY811" fmla="*/ 0 h 4762"/>
                <a:gd name="connsiteX812" fmla="*/ 9286498 w 11218359"/>
                <a:gd name="connsiteY812" fmla="*/ 0 h 4762"/>
                <a:gd name="connsiteX813" fmla="*/ 9297977 w 11218359"/>
                <a:gd name="connsiteY813" fmla="*/ 0 h 4762"/>
                <a:gd name="connsiteX814" fmla="*/ 9309406 w 11218359"/>
                <a:gd name="connsiteY814" fmla="*/ 0 h 4762"/>
                <a:gd name="connsiteX815" fmla="*/ 9320837 w 11218359"/>
                <a:gd name="connsiteY815" fmla="*/ 0 h 4762"/>
                <a:gd name="connsiteX816" fmla="*/ 9332266 w 11218359"/>
                <a:gd name="connsiteY816" fmla="*/ 0 h 4762"/>
                <a:gd name="connsiteX817" fmla="*/ 9343696 w 11218359"/>
                <a:gd name="connsiteY817" fmla="*/ 0 h 4762"/>
                <a:gd name="connsiteX818" fmla="*/ 9355174 w 11218359"/>
                <a:gd name="connsiteY818" fmla="*/ 0 h 4762"/>
                <a:gd name="connsiteX819" fmla="*/ 9366604 w 11218359"/>
                <a:gd name="connsiteY819" fmla="*/ 0 h 4762"/>
                <a:gd name="connsiteX820" fmla="*/ 9378035 w 11218359"/>
                <a:gd name="connsiteY820" fmla="*/ 0 h 4762"/>
                <a:gd name="connsiteX821" fmla="*/ 9389464 w 11218359"/>
                <a:gd name="connsiteY821" fmla="*/ 0 h 4762"/>
                <a:gd name="connsiteX822" fmla="*/ 9400894 w 11218359"/>
                <a:gd name="connsiteY822" fmla="*/ 0 h 4762"/>
                <a:gd name="connsiteX823" fmla="*/ 9412372 w 11218359"/>
                <a:gd name="connsiteY823" fmla="*/ 0 h 4762"/>
                <a:gd name="connsiteX824" fmla="*/ 9423802 w 11218359"/>
                <a:gd name="connsiteY824" fmla="*/ 0 h 4762"/>
                <a:gd name="connsiteX825" fmla="*/ 9435232 w 11218359"/>
                <a:gd name="connsiteY825" fmla="*/ 0 h 4762"/>
                <a:gd name="connsiteX826" fmla="*/ 9446662 w 11218359"/>
                <a:gd name="connsiteY826" fmla="*/ 0 h 4762"/>
                <a:gd name="connsiteX827" fmla="*/ 9458091 w 11218359"/>
                <a:gd name="connsiteY827" fmla="*/ 0 h 4762"/>
                <a:gd name="connsiteX828" fmla="*/ 9469570 w 11218359"/>
                <a:gd name="connsiteY828" fmla="*/ 0 h 4762"/>
                <a:gd name="connsiteX829" fmla="*/ 9480999 w 11218359"/>
                <a:gd name="connsiteY829" fmla="*/ 0 h 4762"/>
                <a:gd name="connsiteX830" fmla="*/ 9492429 w 11218359"/>
                <a:gd name="connsiteY830" fmla="*/ 0 h 4762"/>
                <a:gd name="connsiteX831" fmla="*/ 9503859 w 11218359"/>
                <a:gd name="connsiteY831" fmla="*/ 0 h 4762"/>
                <a:gd name="connsiteX832" fmla="*/ 9515289 w 11218359"/>
                <a:gd name="connsiteY832" fmla="*/ 0 h 4762"/>
                <a:gd name="connsiteX833" fmla="*/ 9526767 w 11218359"/>
                <a:gd name="connsiteY833" fmla="*/ 0 h 4762"/>
                <a:gd name="connsiteX834" fmla="*/ 9538197 w 11218359"/>
                <a:gd name="connsiteY834" fmla="*/ 0 h 4762"/>
                <a:gd name="connsiteX835" fmla="*/ 9549626 w 11218359"/>
                <a:gd name="connsiteY835" fmla="*/ 0 h 4762"/>
                <a:gd name="connsiteX836" fmla="*/ 9561057 w 11218359"/>
                <a:gd name="connsiteY836" fmla="*/ 0 h 4762"/>
                <a:gd name="connsiteX837" fmla="*/ 9572487 w 11218359"/>
                <a:gd name="connsiteY837" fmla="*/ 0 h 4762"/>
                <a:gd name="connsiteX838" fmla="*/ 9583965 w 11218359"/>
                <a:gd name="connsiteY838" fmla="*/ 0 h 4762"/>
                <a:gd name="connsiteX839" fmla="*/ 9595395 w 11218359"/>
                <a:gd name="connsiteY839" fmla="*/ 0 h 4762"/>
                <a:gd name="connsiteX840" fmla="*/ 9606824 w 11218359"/>
                <a:gd name="connsiteY840" fmla="*/ 0 h 4762"/>
                <a:gd name="connsiteX841" fmla="*/ 9618255 w 11218359"/>
                <a:gd name="connsiteY841" fmla="*/ 0 h 4762"/>
                <a:gd name="connsiteX842" fmla="*/ 9629684 w 11218359"/>
                <a:gd name="connsiteY842" fmla="*/ 0 h 4762"/>
                <a:gd name="connsiteX843" fmla="*/ 9641163 w 11218359"/>
                <a:gd name="connsiteY843" fmla="*/ 0 h 4762"/>
                <a:gd name="connsiteX844" fmla="*/ 9652592 w 11218359"/>
                <a:gd name="connsiteY844" fmla="*/ 0 h 4762"/>
                <a:gd name="connsiteX845" fmla="*/ 9664022 w 11218359"/>
                <a:gd name="connsiteY845" fmla="*/ 0 h 4762"/>
                <a:gd name="connsiteX846" fmla="*/ 9675452 w 11218359"/>
                <a:gd name="connsiteY846" fmla="*/ 0 h 4762"/>
                <a:gd name="connsiteX847" fmla="*/ 9686882 w 11218359"/>
                <a:gd name="connsiteY847" fmla="*/ 0 h 4762"/>
                <a:gd name="connsiteX848" fmla="*/ 9698360 w 11218359"/>
                <a:gd name="connsiteY848" fmla="*/ 0 h 4762"/>
                <a:gd name="connsiteX849" fmla="*/ 9709790 w 11218359"/>
                <a:gd name="connsiteY849" fmla="*/ 0 h 4762"/>
                <a:gd name="connsiteX850" fmla="*/ 9721219 w 11218359"/>
                <a:gd name="connsiteY850" fmla="*/ 0 h 4762"/>
                <a:gd name="connsiteX851" fmla="*/ 9732650 w 11218359"/>
                <a:gd name="connsiteY851" fmla="*/ 0 h 4762"/>
                <a:gd name="connsiteX852" fmla="*/ 9744080 w 11218359"/>
                <a:gd name="connsiteY852" fmla="*/ 0 h 4762"/>
                <a:gd name="connsiteX853" fmla="*/ 9755557 w 11218359"/>
                <a:gd name="connsiteY853" fmla="*/ 0 h 4762"/>
                <a:gd name="connsiteX854" fmla="*/ 9766988 w 11218359"/>
                <a:gd name="connsiteY854" fmla="*/ 0 h 4762"/>
                <a:gd name="connsiteX855" fmla="*/ 9778417 w 11218359"/>
                <a:gd name="connsiteY855" fmla="*/ 0 h 4762"/>
                <a:gd name="connsiteX856" fmla="*/ 9789848 w 11218359"/>
                <a:gd name="connsiteY856" fmla="*/ 0 h 4762"/>
                <a:gd name="connsiteX857" fmla="*/ 9801277 w 11218359"/>
                <a:gd name="connsiteY857" fmla="*/ 0 h 4762"/>
                <a:gd name="connsiteX858" fmla="*/ 9812755 w 11218359"/>
                <a:gd name="connsiteY858" fmla="*/ 0 h 4762"/>
                <a:gd name="connsiteX859" fmla="*/ 9824185 w 11218359"/>
                <a:gd name="connsiteY859" fmla="*/ 0 h 4762"/>
                <a:gd name="connsiteX860" fmla="*/ 9835615 w 11218359"/>
                <a:gd name="connsiteY860" fmla="*/ 0 h 4762"/>
                <a:gd name="connsiteX861" fmla="*/ 9847045 w 11218359"/>
                <a:gd name="connsiteY861" fmla="*/ 0 h 4762"/>
                <a:gd name="connsiteX862" fmla="*/ 9858475 w 11218359"/>
                <a:gd name="connsiteY862" fmla="*/ 0 h 4762"/>
                <a:gd name="connsiteX863" fmla="*/ 9869952 w 11218359"/>
                <a:gd name="connsiteY863" fmla="*/ 0 h 4762"/>
                <a:gd name="connsiteX864" fmla="*/ 9881383 w 11218359"/>
                <a:gd name="connsiteY864" fmla="*/ 0 h 4762"/>
                <a:gd name="connsiteX865" fmla="*/ 9892812 w 11218359"/>
                <a:gd name="connsiteY865" fmla="*/ 0 h 4762"/>
                <a:gd name="connsiteX866" fmla="*/ 9904243 w 11218359"/>
                <a:gd name="connsiteY866" fmla="*/ 0 h 4762"/>
                <a:gd name="connsiteX867" fmla="*/ 9915673 w 11218359"/>
                <a:gd name="connsiteY867" fmla="*/ 0 h 4762"/>
                <a:gd name="connsiteX868" fmla="*/ 9927102 w 11218359"/>
                <a:gd name="connsiteY868" fmla="*/ 0 h 4762"/>
                <a:gd name="connsiteX869" fmla="*/ 9938581 w 11218359"/>
                <a:gd name="connsiteY869" fmla="*/ 0 h 4762"/>
                <a:gd name="connsiteX870" fmla="*/ 9950010 w 11218359"/>
                <a:gd name="connsiteY870" fmla="*/ 0 h 4762"/>
                <a:gd name="connsiteX871" fmla="*/ 9961441 w 11218359"/>
                <a:gd name="connsiteY871" fmla="*/ 0 h 4762"/>
                <a:gd name="connsiteX872" fmla="*/ 9972870 w 11218359"/>
                <a:gd name="connsiteY872" fmla="*/ 0 h 4762"/>
                <a:gd name="connsiteX873" fmla="*/ 9984300 w 11218359"/>
                <a:gd name="connsiteY873" fmla="*/ 0 h 4762"/>
                <a:gd name="connsiteX874" fmla="*/ 9995778 w 11218359"/>
                <a:gd name="connsiteY874" fmla="*/ 0 h 4762"/>
                <a:gd name="connsiteX875" fmla="*/ 10007208 w 11218359"/>
                <a:gd name="connsiteY875" fmla="*/ 0 h 4762"/>
                <a:gd name="connsiteX876" fmla="*/ 10018638 w 11218359"/>
                <a:gd name="connsiteY876" fmla="*/ 0 h 4762"/>
                <a:gd name="connsiteX877" fmla="*/ 10030068 w 11218359"/>
                <a:gd name="connsiteY877" fmla="*/ 0 h 4762"/>
                <a:gd name="connsiteX878" fmla="*/ 10041498 w 11218359"/>
                <a:gd name="connsiteY878" fmla="*/ 0 h 4762"/>
                <a:gd name="connsiteX879" fmla="*/ 10052976 w 11218359"/>
                <a:gd name="connsiteY879" fmla="*/ 0 h 4762"/>
                <a:gd name="connsiteX880" fmla="*/ 10064405 w 11218359"/>
                <a:gd name="connsiteY880" fmla="*/ 0 h 4762"/>
                <a:gd name="connsiteX881" fmla="*/ 10075835 w 11218359"/>
                <a:gd name="connsiteY881" fmla="*/ 0 h 4762"/>
                <a:gd name="connsiteX882" fmla="*/ 10087266 w 11218359"/>
                <a:gd name="connsiteY882" fmla="*/ 0 h 4762"/>
                <a:gd name="connsiteX883" fmla="*/ 10098695 w 11218359"/>
                <a:gd name="connsiteY883" fmla="*/ 0 h 4762"/>
                <a:gd name="connsiteX884" fmla="*/ 10110174 w 11218359"/>
                <a:gd name="connsiteY884" fmla="*/ 0 h 4762"/>
                <a:gd name="connsiteX885" fmla="*/ 10121603 w 11218359"/>
                <a:gd name="connsiteY885" fmla="*/ 0 h 4762"/>
                <a:gd name="connsiteX886" fmla="*/ 10133033 w 11218359"/>
                <a:gd name="connsiteY886" fmla="*/ 0 h 4762"/>
                <a:gd name="connsiteX887" fmla="*/ 10144463 w 11218359"/>
                <a:gd name="connsiteY887" fmla="*/ 0 h 4762"/>
                <a:gd name="connsiteX888" fmla="*/ 10155893 w 11218359"/>
                <a:gd name="connsiteY888" fmla="*/ 0 h 4762"/>
                <a:gd name="connsiteX889" fmla="*/ 10167371 w 11218359"/>
                <a:gd name="connsiteY889" fmla="*/ 0 h 4762"/>
                <a:gd name="connsiteX890" fmla="*/ 10178801 w 11218359"/>
                <a:gd name="connsiteY890" fmla="*/ 0 h 4762"/>
                <a:gd name="connsiteX891" fmla="*/ 10190230 w 11218359"/>
                <a:gd name="connsiteY891" fmla="*/ 0 h 4762"/>
                <a:gd name="connsiteX892" fmla="*/ 10201661 w 11218359"/>
                <a:gd name="connsiteY892" fmla="*/ 0 h 4762"/>
                <a:gd name="connsiteX893" fmla="*/ 10213091 w 11218359"/>
                <a:gd name="connsiteY893" fmla="*/ 0 h 4762"/>
                <a:gd name="connsiteX894" fmla="*/ 10224569 w 11218359"/>
                <a:gd name="connsiteY894" fmla="*/ 0 h 4762"/>
                <a:gd name="connsiteX895" fmla="*/ 10235998 w 11218359"/>
                <a:gd name="connsiteY895" fmla="*/ 0 h 4762"/>
                <a:gd name="connsiteX896" fmla="*/ 10247428 w 11218359"/>
                <a:gd name="connsiteY896" fmla="*/ 0 h 4762"/>
                <a:gd name="connsiteX897" fmla="*/ 10258859 w 11218359"/>
                <a:gd name="connsiteY897" fmla="*/ 0 h 4762"/>
                <a:gd name="connsiteX898" fmla="*/ 10270288 w 11218359"/>
                <a:gd name="connsiteY898" fmla="*/ 0 h 4762"/>
                <a:gd name="connsiteX899" fmla="*/ 10281767 w 11218359"/>
                <a:gd name="connsiteY899" fmla="*/ 0 h 4762"/>
                <a:gd name="connsiteX900" fmla="*/ 10293196 w 11218359"/>
                <a:gd name="connsiteY900" fmla="*/ 0 h 4762"/>
                <a:gd name="connsiteX901" fmla="*/ 10304626 w 11218359"/>
                <a:gd name="connsiteY901" fmla="*/ 0 h 4762"/>
                <a:gd name="connsiteX902" fmla="*/ 10316056 w 11218359"/>
                <a:gd name="connsiteY902" fmla="*/ 0 h 4762"/>
                <a:gd name="connsiteX903" fmla="*/ 10327486 w 11218359"/>
                <a:gd name="connsiteY903" fmla="*/ 0 h 4762"/>
                <a:gd name="connsiteX904" fmla="*/ 10338963 w 11218359"/>
                <a:gd name="connsiteY904" fmla="*/ 0 h 4762"/>
                <a:gd name="connsiteX905" fmla="*/ 10350394 w 11218359"/>
                <a:gd name="connsiteY905" fmla="*/ 0 h 4762"/>
                <a:gd name="connsiteX906" fmla="*/ 10361823 w 11218359"/>
                <a:gd name="connsiteY906" fmla="*/ 0 h 4762"/>
                <a:gd name="connsiteX907" fmla="*/ 10373254 w 11218359"/>
                <a:gd name="connsiteY907" fmla="*/ 0 h 4762"/>
                <a:gd name="connsiteX908" fmla="*/ 10384684 w 11218359"/>
                <a:gd name="connsiteY908" fmla="*/ 0 h 4762"/>
                <a:gd name="connsiteX909" fmla="*/ 10396161 w 11218359"/>
                <a:gd name="connsiteY909" fmla="*/ 0 h 4762"/>
                <a:gd name="connsiteX910" fmla="*/ 10407591 w 11218359"/>
                <a:gd name="connsiteY910" fmla="*/ 0 h 4762"/>
                <a:gd name="connsiteX911" fmla="*/ 10419021 w 11218359"/>
                <a:gd name="connsiteY911" fmla="*/ 0 h 4762"/>
                <a:gd name="connsiteX912" fmla="*/ 10430452 w 11218359"/>
                <a:gd name="connsiteY912" fmla="*/ 0 h 4762"/>
                <a:gd name="connsiteX913" fmla="*/ 10441881 w 11218359"/>
                <a:gd name="connsiteY913" fmla="*/ 0 h 4762"/>
                <a:gd name="connsiteX914" fmla="*/ 10453358 w 11218359"/>
                <a:gd name="connsiteY914" fmla="*/ 0 h 4762"/>
                <a:gd name="connsiteX915" fmla="*/ 10464789 w 11218359"/>
                <a:gd name="connsiteY915" fmla="*/ 0 h 4762"/>
                <a:gd name="connsiteX916" fmla="*/ 10476219 w 11218359"/>
                <a:gd name="connsiteY916" fmla="*/ 0 h 4762"/>
                <a:gd name="connsiteX917" fmla="*/ 10487649 w 11218359"/>
                <a:gd name="connsiteY917" fmla="*/ 0 h 4762"/>
                <a:gd name="connsiteX918" fmla="*/ 10499079 w 11218359"/>
                <a:gd name="connsiteY918" fmla="*/ 0 h 4762"/>
                <a:gd name="connsiteX919" fmla="*/ 10510556 w 11218359"/>
                <a:gd name="connsiteY919" fmla="*/ 0 h 4762"/>
                <a:gd name="connsiteX920" fmla="*/ 10521987 w 11218359"/>
                <a:gd name="connsiteY920" fmla="*/ 0 h 4762"/>
                <a:gd name="connsiteX921" fmla="*/ 10533416 w 11218359"/>
                <a:gd name="connsiteY921" fmla="*/ 0 h 4762"/>
                <a:gd name="connsiteX922" fmla="*/ 10544847 w 11218359"/>
                <a:gd name="connsiteY922" fmla="*/ 0 h 4762"/>
                <a:gd name="connsiteX923" fmla="*/ 10556277 w 11218359"/>
                <a:gd name="connsiteY923" fmla="*/ 0 h 4762"/>
                <a:gd name="connsiteX924" fmla="*/ 10567754 w 11218359"/>
                <a:gd name="connsiteY924" fmla="*/ 0 h 4762"/>
                <a:gd name="connsiteX925" fmla="*/ 10579184 w 11218359"/>
                <a:gd name="connsiteY925" fmla="*/ 0 h 4762"/>
                <a:gd name="connsiteX926" fmla="*/ 10590614 w 11218359"/>
                <a:gd name="connsiteY926" fmla="*/ 0 h 4762"/>
                <a:gd name="connsiteX927" fmla="*/ 10602045 w 11218359"/>
                <a:gd name="connsiteY927" fmla="*/ 0 h 4762"/>
                <a:gd name="connsiteX928" fmla="*/ 10613474 w 11218359"/>
                <a:gd name="connsiteY928" fmla="*/ 0 h 4762"/>
                <a:gd name="connsiteX929" fmla="*/ 10624951 w 11218359"/>
                <a:gd name="connsiteY929" fmla="*/ 0 h 4762"/>
                <a:gd name="connsiteX930" fmla="*/ 10636382 w 11218359"/>
                <a:gd name="connsiteY930" fmla="*/ 0 h 4762"/>
                <a:gd name="connsiteX931" fmla="*/ 10647812 w 11218359"/>
                <a:gd name="connsiteY931" fmla="*/ 0 h 4762"/>
                <a:gd name="connsiteX932" fmla="*/ 10659241 w 11218359"/>
                <a:gd name="connsiteY932" fmla="*/ 0 h 4762"/>
                <a:gd name="connsiteX933" fmla="*/ 10670672 w 11218359"/>
                <a:gd name="connsiteY933" fmla="*/ 0 h 4762"/>
                <a:gd name="connsiteX934" fmla="*/ 10682149 w 11218359"/>
                <a:gd name="connsiteY934" fmla="*/ 0 h 4762"/>
                <a:gd name="connsiteX935" fmla="*/ 10693580 w 11218359"/>
                <a:gd name="connsiteY935" fmla="*/ 0 h 4762"/>
                <a:gd name="connsiteX936" fmla="*/ 10705009 w 11218359"/>
                <a:gd name="connsiteY936" fmla="*/ 0 h 4762"/>
                <a:gd name="connsiteX937" fmla="*/ 10716439 w 11218359"/>
                <a:gd name="connsiteY937" fmla="*/ 0 h 4762"/>
                <a:gd name="connsiteX938" fmla="*/ 10727870 w 11218359"/>
                <a:gd name="connsiteY938" fmla="*/ 0 h 4762"/>
                <a:gd name="connsiteX939" fmla="*/ 10739347 w 11218359"/>
                <a:gd name="connsiteY939" fmla="*/ 0 h 4762"/>
                <a:gd name="connsiteX940" fmla="*/ 10750778 w 11218359"/>
                <a:gd name="connsiteY940" fmla="*/ 0 h 4762"/>
                <a:gd name="connsiteX941" fmla="*/ 10762207 w 11218359"/>
                <a:gd name="connsiteY941" fmla="*/ 0 h 4762"/>
                <a:gd name="connsiteX942" fmla="*/ 10773637 w 11218359"/>
                <a:gd name="connsiteY942" fmla="*/ 0 h 4762"/>
                <a:gd name="connsiteX943" fmla="*/ 10785067 w 11218359"/>
                <a:gd name="connsiteY943" fmla="*/ 0 h 4762"/>
                <a:gd name="connsiteX944" fmla="*/ 10796544 w 11218359"/>
                <a:gd name="connsiteY944" fmla="*/ 0 h 4762"/>
                <a:gd name="connsiteX945" fmla="*/ 10807975 w 11218359"/>
                <a:gd name="connsiteY945" fmla="*/ 0 h 4762"/>
                <a:gd name="connsiteX946" fmla="*/ 10819405 w 11218359"/>
                <a:gd name="connsiteY946" fmla="*/ 0 h 4762"/>
                <a:gd name="connsiteX947" fmla="*/ 10830834 w 11218359"/>
                <a:gd name="connsiteY947" fmla="*/ 0 h 4762"/>
                <a:gd name="connsiteX948" fmla="*/ 10842265 w 11218359"/>
                <a:gd name="connsiteY948" fmla="*/ 0 h 4762"/>
                <a:gd name="connsiteX949" fmla="*/ 10853742 w 11218359"/>
                <a:gd name="connsiteY949" fmla="*/ 0 h 4762"/>
                <a:gd name="connsiteX950" fmla="*/ 10865173 w 11218359"/>
                <a:gd name="connsiteY950" fmla="*/ 0 h 4762"/>
                <a:gd name="connsiteX951" fmla="*/ 10876602 w 11218359"/>
                <a:gd name="connsiteY951" fmla="*/ 0 h 4762"/>
                <a:gd name="connsiteX952" fmla="*/ 10888032 w 11218359"/>
                <a:gd name="connsiteY952" fmla="*/ 0 h 4762"/>
                <a:gd name="connsiteX953" fmla="*/ 10899463 w 11218359"/>
                <a:gd name="connsiteY953" fmla="*/ 0 h 4762"/>
                <a:gd name="connsiteX954" fmla="*/ 10910892 w 11218359"/>
                <a:gd name="connsiteY954" fmla="*/ 0 h 4762"/>
                <a:gd name="connsiteX955" fmla="*/ 10922369 w 11218359"/>
                <a:gd name="connsiteY955" fmla="*/ 0 h 4762"/>
                <a:gd name="connsiteX956" fmla="*/ 10933800 w 11218359"/>
                <a:gd name="connsiteY956" fmla="*/ 0 h 4762"/>
                <a:gd name="connsiteX957" fmla="*/ 10945230 w 11218359"/>
                <a:gd name="connsiteY957" fmla="*/ 0 h 4762"/>
                <a:gd name="connsiteX958" fmla="*/ 10956660 w 11218359"/>
                <a:gd name="connsiteY958" fmla="*/ 0 h 4762"/>
                <a:gd name="connsiteX959" fmla="*/ 10968090 w 11218359"/>
                <a:gd name="connsiteY959" fmla="*/ 0 h 4762"/>
                <a:gd name="connsiteX960" fmla="*/ 10979567 w 11218359"/>
                <a:gd name="connsiteY960" fmla="*/ 0 h 4762"/>
                <a:gd name="connsiteX961" fmla="*/ 10990998 w 11218359"/>
                <a:gd name="connsiteY961" fmla="*/ 0 h 4762"/>
                <a:gd name="connsiteX962" fmla="*/ 11002427 w 11218359"/>
                <a:gd name="connsiteY962" fmla="*/ 0 h 4762"/>
                <a:gd name="connsiteX963" fmla="*/ 11013858 w 11218359"/>
                <a:gd name="connsiteY963" fmla="*/ 0 h 4762"/>
                <a:gd name="connsiteX964" fmla="*/ 11025287 w 11218359"/>
                <a:gd name="connsiteY964" fmla="*/ 0 h 4762"/>
                <a:gd name="connsiteX965" fmla="*/ 11036765 w 11218359"/>
                <a:gd name="connsiteY965" fmla="*/ 0 h 4762"/>
                <a:gd name="connsiteX966" fmla="*/ 11048195 w 11218359"/>
                <a:gd name="connsiteY966" fmla="*/ 0 h 4762"/>
                <a:gd name="connsiteX967" fmla="*/ 11059625 w 11218359"/>
                <a:gd name="connsiteY967" fmla="*/ 0 h 4762"/>
                <a:gd name="connsiteX968" fmla="*/ 11071056 w 11218359"/>
                <a:gd name="connsiteY968" fmla="*/ 0 h 4762"/>
                <a:gd name="connsiteX969" fmla="*/ 11082485 w 11218359"/>
                <a:gd name="connsiteY969" fmla="*/ 0 h 4762"/>
                <a:gd name="connsiteX970" fmla="*/ 11093962 w 11218359"/>
                <a:gd name="connsiteY970" fmla="*/ 0 h 4762"/>
                <a:gd name="connsiteX971" fmla="*/ 11105393 w 11218359"/>
                <a:gd name="connsiteY971" fmla="*/ 0 h 4762"/>
                <a:gd name="connsiteX972" fmla="*/ 11116823 w 11218359"/>
                <a:gd name="connsiteY972" fmla="*/ 0 h 4762"/>
                <a:gd name="connsiteX973" fmla="*/ 11128253 w 11218359"/>
                <a:gd name="connsiteY973" fmla="*/ 0 h 4762"/>
                <a:gd name="connsiteX974" fmla="*/ 11139683 w 11218359"/>
                <a:gd name="connsiteY974" fmla="*/ 0 h 4762"/>
                <a:gd name="connsiteX975" fmla="*/ 11151160 w 11218359"/>
                <a:gd name="connsiteY975" fmla="*/ 0 h 4762"/>
                <a:gd name="connsiteX976" fmla="*/ 11162591 w 11218359"/>
                <a:gd name="connsiteY976" fmla="*/ 0 h 4762"/>
                <a:gd name="connsiteX977" fmla="*/ 11174020 w 11218359"/>
                <a:gd name="connsiteY977" fmla="*/ 0 h 4762"/>
                <a:gd name="connsiteX978" fmla="*/ 11185451 w 11218359"/>
                <a:gd name="connsiteY978" fmla="*/ 0 h 4762"/>
                <a:gd name="connsiteX979" fmla="*/ 11196881 w 11218359"/>
                <a:gd name="connsiteY979" fmla="*/ 0 h 4762"/>
                <a:gd name="connsiteX980" fmla="*/ 11208358 w 11218359"/>
                <a:gd name="connsiteY980" fmla="*/ 0 h 4762"/>
                <a:gd name="connsiteX981" fmla="*/ 11218359 w 11218359"/>
                <a:gd name="connsiteY98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4762">
                  <a:moveTo>
                    <a:pt x="0" y="0"/>
                  </a:moveTo>
                  <a:lnTo>
                    <a:pt x="9149" y="0"/>
                  </a:lnTo>
                  <a:lnTo>
                    <a:pt x="20588" y="0"/>
                  </a:lnTo>
                  <a:lnTo>
                    <a:pt x="32028" y="0"/>
                  </a:lnTo>
                  <a:lnTo>
                    <a:pt x="43467" y="0"/>
                  </a:lnTo>
                  <a:lnTo>
                    <a:pt x="54907" y="0"/>
                  </a:lnTo>
                  <a:lnTo>
                    <a:pt x="66346" y="0"/>
                  </a:lnTo>
                  <a:lnTo>
                    <a:pt x="77786" y="0"/>
                  </a:lnTo>
                  <a:lnTo>
                    <a:pt x="89225" y="0"/>
                  </a:lnTo>
                  <a:lnTo>
                    <a:pt x="100665" y="0"/>
                  </a:lnTo>
                  <a:lnTo>
                    <a:pt x="112104" y="0"/>
                  </a:lnTo>
                  <a:lnTo>
                    <a:pt x="123544" y="0"/>
                  </a:lnTo>
                  <a:lnTo>
                    <a:pt x="134979" y="0"/>
                  </a:lnTo>
                  <a:lnTo>
                    <a:pt x="146423" y="0"/>
                  </a:lnTo>
                  <a:lnTo>
                    <a:pt x="157858" y="0"/>
                  </a:lnTo>
                  <a:lnTo>
                    <a:pt x="169297" y="0"/>
                  </a:lnTo>
                  <a:lnTo>
                    <a:pt x="180737" y="0"/>
                  </a:lnTo>
                  <a:lnTo>
                    <a:pt x="192176" y="0"/>
                  </a:lnTo>
                  <a:lnTo>
                    <a:pt x="203616" y="0"/>
                  </a:lnTo>
                  <a:lnTo>
                    <a:pt x="215055" y="0"/>
                  </a:lnTo>
                  <a:lnTo>
                    <a:pt x="226495" y="0"/>
                  </a:lnTo>
                  <a:lnTo>
                    <a:pt x="237935" y="0"/>
                  </a:lnTo>
                  <a:lnTo>
                    <a:pt x="249374" y="0"/>
                  </a:lnTo>
                  <a:lnTo>
                    <a:pt x="260814" y="0"/>
                  </a:lnTo>
                  <a:lnTo>
                    <a:pt x="272253" y="0"/>
                  </a:lnTo>
                  <a:lnTo>
                    <a:pt x="283693" y="0"/>
                  </a:lnTo>
                  <a:lnTo>
                    <a:pt x="295132" y="0"/>
                  </a:lnTo>
                  <a:lnTo>
                    <a:pt x="306572" y="0"/>
                  </a:lnTo>
                  <a:lnTo>
                    <a:pt x="318011" y="0"/>
                  </a:lnTo>
                  <a:lnTo>
                    <a:pt x="329451" y="0"/>
                  </a:lnTo>
                  <a:lnTo>
                    <a:pt x="340890" y="0"/>
                  </a:lnTo>
                  <a:lnTo>
                    <a:pt x="352330" y="0"/>
                  </a:lnTo>
                  <a:lnTo>
                    <a:pt x="363769" y="0"/>
                  </a:lnTo>
                  <a:lnTo>
                    <a:pt x="375209" y="0"/>
                  </a:lnTo>
                  <a:lnTo>
                    <a:pt x="386648" y="0"/>
                  </a:lnTo>
                  <a:lnTo>
                    <a:pt x="398088" y="0"/>
                  </a:lnTo>
                  <a:lnTo>
                    <a:pt x="409527" y="0"/>
                  </a:lnTo>
                  <a:lnTo>
                    <a:pt x="420967" y="0"/>
                  </a:lnTo>
                  <a:lnTo>
                    <a:pt x="432406" y="0"/>
                  </a:lnTo>
                  <a:lnTo>
                    <a:pt x="443846" y="0"/>
                  </a:lnTo>
                  <a:lnTo>
                    <a:pt x="455285" y="0"/>
                  </a:lnTo>
                  <a:lnTo>
                    <a:pt x="466725" y="0"/>
                  </a:lnTo>
                  <a:lnTo>
                    <a:pt x="478165" y="0"/>
                  </a:lnTo>
                  <a:lnTo>
                    <a:pt x="489604" y="0"/>
                  </a:lnTo>
                  <a:lnTo>
                    <a:pt x="501044" y="0"/>
                  </a:lnTo>
                  <a:lnTo>
                    <a:pt x="512483" y="0"/>
                  </a:lnTo>
                  <a:lnTo>
                    <a:pt x="523923" y="0"/>
                  </a:lnTo>
                  <a:lnTo>
                    <a:pt x="535362" y="0"/>
                  </a:lnTo>
                  <a:lnTo>
                    <a:pt x="546802" y="0"/>
                  </a:lnTo>
                  <a:lnTo>
                    <a:pt x="558241" y="0"/>
                  </a:lnTo>
                  <a:lnTo>
                    <a:pt x="569681" y="0"/>
                  </a:lnTo>
                  <a:lnTo>
                    <a:pt x="581120" y="0"/>
                  </a:lnTo>
                  <a:lnTo>
                    <a:pt x="592560" y="0"/>
                  </a:lnTo>
                  <a:lnTo>
                    <a:pt x="603999" y="0"/>
                  </a:lnTo>
                  <a:lnTo>
                    <a:pt x="615439" y="0"/>
                  </a:lnTo>
                  <a:lnTo>
                    <a:pt x="626878" y="0"/>
                  </a:lnTo>
                  <a:lnTo>
                    <a:pt x="638318" y="0"/>
                  </a:lnTo>
                  <a:lnTo>
                    <a:pt x="649757" y="0"/>
                  </a:lnTo>
                  <a:lnTo>
                    <a:pt x="661192" y="0"/>
                  </a:lnTo>
                  <a:lnTo>
                    <a:pt x="672632" y="0"/>
                  </a:lnTo>
                  <a:lnTo>
                    <a:pt x="684071" y="0"/>
                  </a:lnTo>
                  <a:lnTo>
                    <a:pt x="695511" y="0"/>
                  </a:lnTo>
                  <a:lnTo>
                    <a:pt x="706950" y="0"/>
                  </a:lnTo>
                  <a:lnTo>
                    <a:pt x="718390" y="0"/>
                  </a:lnTo>
                  <a:lnTo>
                    <a:pt x="729829" y="0"/>
                  </a:lnTo>
                  <a:lnTo>
                    <a:pt x="741269" y="0"/>
                  </a:lnTo>
                  <a:lnTo>
                    <a:pt x="752708" y="0"/>
                  </a:lnTo>
                  <a:lnTo>
                    <a:pt x="764148" y="0"/>
                  </a:lnTo>
                  <a:lnTo>
                    <a:pt x="775587" y="0"/>
                  </a:lnTo>
                  <a:lnTo>
                    <a:pt x="787027" y="0"/>
                  </a:lnTo>
                  <a:lnTo>
                    <a:pt x="798467" y="0"/>
                  </a:lnTo>
                  <a:lnTo>
                    <a:pt x="809906" y="0"/>
                  </a:lnTo>
                  <a:lnTo>
                    <a:pt x="821346" y="0"/>
                  </a:lnTo>
                  <a:lnTo>
                    <a:pt x="832785" y="0"/>
                  </a:lnTo>
                  <a:lnTo>
                    <a:pt x="844225" y="0"/>
                  </a:lnTo>
                  <a:lnTo>
                    <a:pt x="855664" y="0"/>
                  </a:lnTo>
                  <a:lnTo>
                    <a:pt x="867104" y="0"/>
                  </a:lnTo>
                  <a:lnTo>
                    <a:pt x="878543" y="0"/>
                  </a:lnTo>
                  <a:lnTo>
                    <a:pt x="889983" y="0"/>
                  </a:lnTo>
                  <a:lnTo>
                    <a:pt x="901422" y="0"/>
                  </a:lnTo>
                  <a:lnTo>
                    <a:pt x="912862" y="0"/>
                  </a:lnTo>
                  <a:lnTo>
                    <a:pt x="924301" y="0"/>
                  </a:lnTo>
                  <a:lnTo>
                    <a:pt x="935741" y="0"/>
                  </a:lnTo>
                  <a:lnTo>
                    <a:pt x="947180" y="0"/>
                  </a:lnTo>
                  <a:lnTo>
                    <a:pt x="958620" y="0"/>
                  </a:lnTo>
                  <a:lnTo>
                    <a:pt x="970059" y="0"/>
                  </a:lnTo>
                  <a:lnTo>
                    <a:pt x="981499" y="0"/>
                  </a:lnTo>
                  <a:lnTo>
                    <a:pt x="992938" y="0"/>
                  </a:lnTo>
                  <a:lnTo>
                    <a:pt x="1004378" y="0"/>
                  </a:lnTo>
                  <a:lnTo>
                    <a:pt x="1015818" y="0"/>
                  </a:lnTo>
                  <a:lnTo>
                    <a:pt x="1027257" y="0"/>
                  </a:lnTo>
                  <a:lnTo>
                    <a:pt x="1038697" y="0"/>
                  </a:lnTo>
                  <a:lnTo>
                    <a:pt x="1050136" y="0"/>
                  </a:lnTo>
                  <a:lnTo>
                    <a:pt x="1061576" y="0"/>
                  </a:lnTo>
                  <a:lnTo>
                    <a:pt x="1073015" y="0"/>
                  </a:lnTo>
                  <a:lnTo>
                    <a:pt x="1084455" y="0"/>
                  </a:lnTo>
                  <a:lnTo>
                    <a:pt x="1095894" y="0"/>
                  </a:lnTo>
                  <a:lnTo>
                    <a:pt x="1107334" y="0"/>
                  </a:lnTo>
                  <a:lnTo>
                    <a:pt x="1118773" y="0"/>
                  </a:lnTo>
                  <a:lnTo>
                    <a:pt x="1130213" y="0"/>
                  </a:lnTo>
                  <a:lnTo>
                    <a:pt x="1141652" y="0"/>
                  </a:lnTo>
                  <a:lnTo>
                    <a:pt x="1153092" y="0"/>
                  </a:lnTo>
                  <a:lnTo>
                    <a:pt x="1164531" y="0"/>
                  </a:lnTo>
                  <a:lnTo>
                    <a:pt x="1175971" y="0"/>
                  </a:lnTo>
                  <a:lnTo>
                    <a:pt x="1187406" y="0"/>
                  </a:lnTo>
                  <a:lnTo>
                    <a:pt x="1198845" y="0"/>
                  </a:lnTo>
                  <a:lnTo>
                    <a:pt x="1210285" y="0"/>
                  </a:lnTo>
                  <a:lnTo>
                    <a:pt x="1221724" y="0"/>
                  </a:lnTo>
                  <a:lnTo>
                    <a:pt x="1233164" y="0"/>
                  </a:lnTo>
                  <a:lnTo>
                    <a:pt x="1244603" y="0"/>
                  </a:lnTo>
                  <a:lnTo>
                    <a:pt x="1256043" y="0"/>
                  </a:lnTo>
                  <a:lnTo>
                    <a:pt x="1267482" y="0"/>
                  </a:lnTo>
                  <a:lnTo>
                    <a:pt x="1278922" y="0"/>
                  </a:lnTo>
                  <a:lnTo>
                    <a:pt x="1290361" y="0"/>
                  </a:lnTo>
                  <a:lnTo>
                    <a:pt x="1301801" y="0"/>
                  </a:lnTo>
                  <a:lnTo>
                    <a:pt x="1313240" y="0"/>
                  </a:lnTo>
                  <a:lnTo>
                    <a:pt x="1324680" y="0"/>
                  </a:lnTo>
                  <a:lnTo>
                    <a:pt x="1336120" y="0"/>
                  </a:lnTo>
                  <a:lnTo>
                    <a:pt x="1347559" y="0"/>
                  </a:lnTo>
                  <a:lnTo>
                    <a:pt x="1358999" y="0"/>
                  </a:lnTo>
                  <a:lnTo>
                    <a:pt x="1370438" y="0"/>
                  </a:lnTo>
                  <a:lnTo>
                    <a:pt x="1381878" y="0"/>
                  </a:lnTo>
                  <a:lnTo>
                    <a:pt x="1393317" y="0"/>
                  </a:lnTo>
                  <a:lnTo>
                    <a:pt x="1404757" y="0"/>
                  </a:lnTo>
                  <a:lnTo>
                    <a:pt x="1416196" y="0"/>
                  </a:lnTo>
                  <a:lnTo>
                    <a:pt x="1427636" y="0"/>
                  </a:lnTo>
                  <a:lnTo>
                    <a:pt x="1439075" y="0"/>
                  </a:lnTo>
                  <a:lnTo>
                    <a:pt x="1450515" y="0"/>
                  </a:lnTo>
                  <a:lnTo>
                    <a:pt x="1461954" y="0"/>
                  </a:lnTo>
                  <a:lnTo>
                    <a:pt x="1473394" y="0"/>
                  </a:lnTo>
                  <a:lnTo>
                    <a:pt x="1484833" y="0"/>
                  </a:lnTo>
                  <a:lnTo>
                    <a:pt x="1496273" y="0"/>
                  </a:lnTo>
                  <a:lnTo>
                    <a:pt x="1507712" y="0"/>
                  </a:lnTo>
                  <a:lnTo>
                    <a:pt x="1519152" y="0"/>
                  </a:lnTo>
                  <a:lnTo>
                    <a:pt x="1530591" y="0"/>
                  </a:lnTo>
                  <a:lnTo>
                    <a:pt x="1542031" y="0"/>
                  </a:lnTo>
                  <a:lnTo>
                    <a:pt x="1553471" y="0"/>
                  </a:lnTo>
                  <a:lnTo>
                    <a:pt x="1564910" y="0"/>
                  </a:lnTo>
                  <a:lnTo>
                    <a:pt x="1576349" y="0"/>
                  </a:lnTo>
                  <a:lnTo>
                    <a:pt x="1587789" y="0"/>
                  </a:lnTo>
                  <a:lnTo>
                    <a:pt x="1599229" y="0"/>
                  </a:lnTo>
                  <a:lnTo>
                    <a:pt x="1610668" y="0"/>
                  </a:lnTo>
                  <a:lnTo>
                    <a:pt x="1622107" y="0"/>
                  </a:lnTo>
                  <a:lnTo>
                    <a:pt x="1633547" y="0"/>
                  </a:lnTo>
                  <a:lnTo>
                    <a:pt x="1644987" y="0"/>
                  </a:lnTo>
                  <a:lnTo>
                    <a:pt x="1656426" y="0"/>
                  </a:lnTo>
                  <a:lnTo>
                    <a:pt x="1667866" y="0"/>
                  </a:lnTo>
                  <a:lnTo>
                    <a:pt x="1679305" y="0"/>
                  </a:lnTo>
                  <a:lnTo>
                    <a:pt x="1690745" y="0"/>
                  </a:lnTo>
                  <a:lnTo>
                    <a:pt x="1702184" y="0"/>
                  </a:lnTo>
                  <a:lnTo>
                    <a:pt x="1713619" y="0"/>
                  </a:lnTo>
                  <a:lnTo>
                    <a:pt x="1725063" y="0"/>
                  </a:lnTo>
                  <a:lnTo>
                    <a:pt x="1736498" y="0"/>
                  </a:lnTo>
                  <a:lnTo>
                    <a:pt x="1747938" y="0"/>
                  </a:lnTo>
                  <a:lnTo>
                    <a:pt x="1759377" y="0"/>
                  </a:lnTo>
                  <a:lnTo>
                    <a:pt x="1770817" y="0"/>
                  </a:lnTo>
                  <a:lnTo>
                    <a:pt x="1782256" y="0"/>
                  </a:lnTo>
                  <a:lnTo>
                    <a:pt x="1793696" y="0"/>
                  </a:lnTo>
                  <a:lnTo>
                    <a:pt x="1805135" y="0"/>
                  </a:lnTo>
                  <a:lnTo>
                    <a:pt x="1816575" y="0"/>
                  </a:lnTo>
                  <a:lnTo>
                    <a:pt x="1828014" y="0"/>
                  </a:lnTo>
                  <a:lnTo>
                    <a:pt x="1839454" y="0"/>
                  </a:lnTo>
                  <a:lnTo>
                    <a:pt x="1850893" y="0"/>
                  </a:lnTo>
                  <a:lnTo>
                    <a:pt x="1862333" y="0"/>
                  </a:lnTo>
                  <a:lnTo>
                    <a:pt x="1873772" y="0"/>
                  </a:lnTo>
                  <a:lnTo>
                    <a:pt x="1885212" y="0"/>
                  </a:lnTo>
                  <a:lnTo>
                    <a:pt x="1896651" y="0"/>
                  </a:lnTo>
                  <a:lnTo>
                    <a:pt x="1908091" y="0"/>
                  </a:lnTo>
                  <a:lnTo>
                    <a:pt x="1919531" y="0"/>
                  </a:lnTo>
                  <a:lnTo>
                    <a:pt x="1930970" y="0"/>
                  </a:lnTo>
                  <a:lnTo>
                    <a:pt x="1942409" y="0"/>
                  </a:lnTo>
                  <a:lnTo>
                    <a:pt x="1953849" y="0"/>
                  </a:lnTo>
                  <a:lnTo>
                    <a:pt x="1965289" y="0"/>
                  </a:lnTo>
                  <a:lnTo>
                    <a:pt x="1976728" y="0"/>
                  </a:lnTo>
                  <a:lnTo>
                    <a:pt x="1988168" y="0"/>
                  </a:lnTo>
                  <a:lnTo>
                    <a:pt x="1999607" y="0"/>
                  </a:lnTo>
                  <a:lnTo>
                    <a:pt x="2011047" y="0"/>
                  </a:lnTo>
                  <a:lnTo>
                    <a:pt x="2022486" y="0"/>
                  </a:lnTo>
                  <a:lnTo>
                    <a:pt x="2033926" y="0"/>
                  </a:lnTo>
                  <a:lnTo>
                    <a:pt x="2045365" y="0"/>
                  </a:lnTo>
                  <a:lnTo>
                    <a:pt x="2056805" y="0"/>
                  </a:lnTo>
                  <a:lnTo>
                    <a:pt x="2068244" y="0"/>
                  </a:lnTo>
                  <a:lnTo>
                    <a:pt x="2079684" y="0"/>
                  </a:lnTo>
                  <a:lnTo>
                    <a:pt x="2091123" y="0"/>
                  </a:lnTo>
                  <a:lnTo>
                    <a:pt x="2102563" y="0"/>
                  </a:lnTo>
                  <a:lnTo>
                    <a:pt x="2114002" y="0"/>
                  </a:lnTo>
                  <a:lnTo>
                    <a:pt x="2125442" y="0"/>
                  </a:lnTo>
                  <a:lnTo>
                    <a:pt x="2136882" y="0"/>
                  </a:lnTo>
                  <a:lnTo>
                    <a:pt x="2148321" y="0"/>
                  </a:lnTo>
                  <a:lnTo>
                    <a:pt x="2159760" y="0"/>
                  </a:lnTo>
                  <a:lnTo>
                    <a:pt x="2171200" y="0"/>
                  </a:lnTo>
                  <a:lnTo>
                    <a:pt x="2182640" y="0"/>
                  </a:lnTo>
                  <a:lnTo>
                    <a:pt x="2194079" y="0"/>
                  </a:lnTo>
                  <a:lnTo>
                    <a:pt x="2205519" y="0"/>
                  </a:lnTo>
                  <a:lnTo>
                    <a:pt x="2216958" y="0"/>
                  </a:lnTo>
                  <a:lnTo>
                    <a:pt x="2228393" y="0"/>
                  </a:lnTo>
                  <a:lnTo>
                    <a:pt x="2239837" y="0"/>
                  </a:lnTo>
                  <a:lnTo>
                    <a:pt x="2251272" y="0"/>
                  </a:lnTo>
                  <a:lnTo>
                    <a:pt x="2262716" y="0"/>
                  </a:lnTo>
                  <a:lnTo>
                    <a:pt x="2274151" y="0"/>
                  </a:lnTo>
                  <a:lnTo>
                    <a:pt x="2285591" y="0"/>
                  </a:lnTo>
                  <a:lnTo>
                    <a:pt x="2297030" y="0"/>
                  </a:lnTo>
                  <a:lnTo>
                    <a:pt x="2308470" y="0"/>
                  </a:lnTo>
                  <a:lnTo>
                    <a:pt x="2319909" y="0"/>
                  </a:lnTo>
                  <a:lnTo>
                    <a:pt x="2331349" y="0"/>
                  </a:lnTo>
                  <a:lnTo>
                    <a:pt x="2342788" y="0"/>
                  </a:lnTo>
                  <a:lnTo>
                    <a:pt x="2354228" y="0"/>
                  </a:lnTo>
                  <a:lnTo>
                    <a:pt x="2365667" y="0"/>
                  </a:lnTo>
                  <a:lnTo>
                    <a:pt x="2377107" y="0"/>
                  </a:lnTo>
                  <a:lnTo>
                    <a:pt x="2388546" y="0"/>
                  </a:lnTo>
                  <a:lnTo>
                    <a:pt x="2399986" y="0"/>
                  </a:lnTo>
                  <a:lnTo>
                    <a:pt x="2411425" y="0"/>
                  </a:lnTo>
                  <a:lnTo>
                    <a:pt x="2422865" y="0"/>
                  </a:lnTo>
                  <a:lnTo>
                    <a:pt x="2434304" y="0"/>
                  </a:lnTo>
                  <a:lnTo>
                    <a:pt x="2445744" y="0"/>
                  </a:lnTo>
                  <a:lnTo>
                    <a:pt x="2457184" y="0"/>
                  </a:lnTo>
                  <a:lnTo>
                    <a:pt x="2468623" y="0"/>
                  </a:lnTo>
                  <a:lnTo>
                    <a:pt x="2480062" y="0"/>
                  </a:lnTo>
                  <a:lnTo>
                    <a:pt x="2491502" y="0"/>
                  </a:lnTo>
                  <a:lnTo>
                    <a:pt x="2502942" y="0"/>
                  </a:lnTo>
                  <a:lnTo>
                    <a:pt x="2514381" y="0"/>
                  </a:lnTo>
                  <a:lnTo>
                    <a:pt x="2525821" y="0"/>
                  </a:lnTo>
                  <a:lnTo>
                    <a:pt x="2537260" y="0"/>
                  </a:lnTo>
                  <a:lnTo>
                    <a:pt x="2548700" y="0"/>
                  </a:lnTo>
                  <a:lnTo>
                    <a:pt x="2560139" y="0"/>
                  </a:lnTo>
                  <a:lnTo>
                    <a:pt x="2571579" y="0"/>
                  </a:lnTo>
                  <a:lnTo>
                    <a:pt x="2583018" y="0"/>
                  </a:lnTo>
                  <a:lnTo>
                    <a:pt x="2594458" y="0"/>
                  </a:lnTo>
                  <a:lnTo>
                    <a:pt x="2605897" y="0"/>
                  </a:lnTo>
                  <a:lnTo>
                    <a:pt x="2617337" y="0"/>
                  </a:lnTo>
                  <a:lnTo>
                    <a:pt x="2628776" y="0"/>
                  </a:lnTo>
                  <a:lnTo>
                    <a:pt x="2640216" y="0"/>
                  </a:lnTo>
                  <a:lnTo>
                    <a:pt x="2651655" y="0"/>
                  </a:lnTo>
                  <a:lnTo>
                    <a:pt x="2663095" y="0"/>
                  </a:lnTo>
                  <a:lnTo>
                    <a:pt x="2674535" y="0"/>
                  </a:lnTo>
                  <a:lnTo>
                    <a:pt x="2685974" y="0"/>
                  </a:lnTo>
                  <a:lnTo>
                    <a:pt x="2697413" y="0"/>
                  </a:lnTo>
                  <a:lnTo>
                    <a:pt x="2708853" y="0"/>
                  </a:lnTo>
                  <a:lnTo>
                    <a:pt x="2720293" y="0"/>
                  </a:lnTo>
                  <a:lnTo>
                    <a:pt x="2731727" y="0"/>
                  </a:lnTo>
                  <a:lnTo>
                    <a:pt x="2743172" y="0"/>
                  </a:lnTo>
                  <a:lnTo>
                    <a:pt x="2754611" y="0"/>
                  </a:lnTo>
                  <a:lnTo>
                    <a:pt x="2766046" y="0"/>
                  </a:lnTo>
                  <a:lnTo>
                    <a:pt x="2777490" y="0"/>
                  </a:lnTo>
                  <a:lnTo>
                    <a:pt x="2788925" y="0"/>
                  </a:lnTo>
                  <a:lnTo>
                    <a:pt x="2800364" y="0"/>
                  </a:lnTo>
                  <a:lnTo>
                    <a:pt x="2811804" y="0"/>
                  </a:lnTo>
                  <a:lnTo>
                    <a:pt x="2823243" y="0"/>
                  </a:lnTo>
                  <a:lnTo>
                    <a:pt x="2834683" y="0"/>
                  </a:lnTo>
                  <a:lnTo>
                    <a:pt x="2846123" y="0"/>
                  </a:lnTo>
                  <a:lnTo>
                    <a:pt x="2857562" y="0"/>
                  </a:lnTo>
                  <a:lnTo>
                    <a:pt x="2869001" y="0"/>
                  </a:lnTo>
                  <a:lnTo>
                    <a:pt x="2880441" y="0"/>
                  </a:lnTo>
                  <a:lnTo>
                    <a:pt x="2891881" y="0"/>
                  </a:lnTo>
                  <a:lnTo>
                    <a:pt x="2903320" y="0"/>
                  </a:lnTo>
                  <a:lnTo>
                    <a:pt x="2914760" y="0"/>
                  </a:lnTo>
                  <a:lnTo>
                    <a:pt x="2926199" y="0"/>
                  </a:lnTo>
                  <a:lnTo>
                    <a:pt x="2937639" y="0"/>
                  </a:lnTo>
                  <a:lnTo>
                    <a:pt x="2949078" y="0"/>
                  </a:lnTo>
                  <a:lnTo>
                    <a:pt x="2960518" y="0"/>
                  </a:lnTo>
                  <a:lnTo>
                    <a:pt x="2971957" y="0"/>
                  </a:lnTo>
                  <a:lnTo>
                    <a:pt x="2983397" y="0"/>
                  </a:lnTo>
                  <a:lnTo>
                    <a:pt x="2994837" y="0"/>
                  </a:lnTo>
                  <a:lnTo>
                    <a:pt x="3006276" y="0"/>
                  </a:lnTo>
                  <a:lnTo>
                    <a:pt x="3017715" y="0"/>
                  </a:lnTo>
                  <a:lnTo>
                    <a:pt x="3029155" y="0"/>
                  </a:lnTo>
                  <a:lnTo>
                    <a:pt x="3040594" y="0"/>
                  </a:lnTo>
                  <a:lnTo>
                    <a:pt x="3052034" y="0"/>
                  </a:lnTo>
                  <a:lnTo>
                    <a:pt x="3063474" y="0"/>
                  </a:lnTo>
                  <a:lnTo>
                    <a:pt x="3074913" y="0"/>
                  </a:lnTo>
                  <a:lnTo>
                    <a:pt x="3086352" y="0"/>
                  </a:lnTo>
                  <a:lnTo>
                    <a:pt x="3097792" y="0"/>
                  </a:lnTo>
                  <a:lnTo>
                    <a:pt x="3109232" y="0"/>
                  </a:lnTo>
                  <a:lnTo>
                    <a:pt x="3120671" y="0"/>
                  </a:lnTo>
                  <a:lnTo>
                    <a:pt x="3132111" y="0"/>
                  </a:lnTo>
                  <a:lnTo>
                    <a:pt x="3143550" y="0"/>
                  </a:lnTo>
                  <a:lnTo>
                    <a:pt x="3154990" y="0"/>
                  </a:lnTo>
                  <a:lnTo>
                    <a:pt x="3166429" y="0"/>
                  </a:lnTo>
                  <a:lnTo>
                    <a:pt x="3177869" y="0"/>
                  </a:lnTo>
                  <a:lnTo>
                    <a:pt x="3189308" y="0"/>
                  </a:lnTo>
                  <a:lnTo>
                    <a:pt x="3200748" y="0"/>
                  </a:lnTo>
                  <a:lnTo>
                    <a:pt x="3212187" y="0"/>
                  </a:lnTo>
                  <a:lnTo>
                    <a:pt x="3223627" y="0"/>
                  </a:lnTo>
                  <a:lnTo>
                    <a:pt x="3235066" y="0"/>
                  </a:lnTo>
                  <a:lnTo>
                    <a:pt x="3246501" y="0"/>
                  </a:lnTo>
                  <a:lnTo>
                    <a:pt x="3257945" y="0"/>
                  </a:lnTo>
                  <a:lnTo>
                    <a:pt x="3269385" y="0"/>
                  </a:lnTo>
                  <a:lnTo>
                    <a:pt x="3280825" y="0"/>
                  </a:lnTo>
                  <a:lnTo>
                    <a:pt x="3292264" y="0"/>
                  </a:lnTo>
                  <a:lnTo>
                    <a:pt x="3303699" y="0"/>
                  </a:lnTo>
                  <a:lnTo>
                    <a:pt x="3315143" y="0"/>
                  </a:lnTo>
                  <a:lnTo>
                    <a:pt x="3326578" y="0"/>
                  </a:lnTo>
                  <a:lnTo>
                    <a:pt x="3338017" y="0"/>
                  </a:lnTo>
                  <a:lnTo>
                    <a:pt x="3349457" y="0"/>
                  </a:lnTo>
                  <a:lnTo>
                    <a:pt x="3360896" y="0"/>
                  </a:lnTo>
                  <a:lnTo>
                    <a:pt x="3372336" y="0"/>
                  </a:lnTo>
                  <a:lnTo>
                    <a:pt x="3383776" y="0"/>
                  </a:lnTo>
                  <a:lnTo>
                    <a:pt x="3395215" y="0"/>
                  </a:lnTo>
                  <a:lnTo>
                    <a:pt x="3406654" y="0"/>
                  </a:lnTo>
                  <a:lnTo>
                    <a:pt x="3418094" y="0"/>
                  </a:lnTo>
                  <a:lnTo>
                    <a:pt x="3429534" y="0"/>
                  </a:lnTo>
                  <a:lnTo>
                    <a:pt x="3440973" y="0"/>
                  </a:lnTo>
                  <a:lnTo>
                    <a:pt x="3452413" y="0"/>
                  </a:lnTo>
                  <a:lnTo>
                    <a:pt x="3463852" y="0"/>
                  </a:lnTo>
                  <a:lnTo>
                    <a:pt x="3475292" y="0"/>
                  </a:lnTo>
                  <a:lnTo>
                    <a:pt x="3486731" y="0"/>
                  </a:lnTo>
                  <a:lnTo>
                    <a:pt x="3498171" y="0"/>
                  </a:lnTo>
                  <a:lnTo>
                    <a:pt x="3509610" y="0"/>
                  </a:lnTo>
                  <a:lnTo>
                    <a:pt x="3521050" y="0"/>
                  </a:lnTo>
                  <a:lnTo>
                    <a:pt x="3532489" y="0"/>
                  </a:lnTo>
                  <a:lnTo>
                    <a:pt x="3543929" y="0"/>
                  </a:lnTo>
                  <a:lnTo>
                    <a:pt x="3555368" y="0"/>
                  </a:lnTo>
                  <a:lnTo>
                    <a:pt x="3566808" y="0"/>
                  </a:lnTo>
                  <a:lnTo>
                    <a:pt x="3578247" y="0"/>
                  </a:lnTo>
                  <a:lnTo>
                    <a:pt x="3589687" y="0"/>
                  </a:lnTo>
                  <a:lnTo>
                    <a:pt x="3601127" y="0"/>
                  </a:lnTo>
                  <a:lnTo>
                    <a:pt x="3612566" y="0"/>
                  </a:lnTo>
                  <a:lnTo>
                    <a:pt x="3624005" y="0"/>
                  </a:lnTo>
                  <a:lnTo>
                    <a:pt x="3635445" y="0"/>
                  </a:lnTo>
                  <a:lnTo>
                    <a:pt x="3646885" y="0"/>
                  </a:lnTo>
                  <a:lnTo>
                    <a:pt x="3658324" y="0"/>
                  </a:lnTo>
                  <a:lnTo>
                    <a:pt x="3669764" y="0"/>
                  </a:lnTo>
                  <a:lnTo>
                    <a:pt x="3681203" y="0"/>
                  </a:lnTo>
                  <a:lnTo>
                    <a:pt x="3692643" y="0"/>
                  </a:lnTo>
                  <a:lnTo>
                    <a:pt x="3704082" y="0"/>
                  </a:lnTo>
                  <a:lnTo>
                    <a:pt x="3715522" y="0"/>
                  </a:lnTo>
                  <a:lnTo>
                    <a:pt x="3726961" y="0"/>
                  </a:lnTo>
                  <a:lnTo>
                    <a:pt x="3738401" y="0"/>
                  </a:lnTo>
                  <a:lnTo>
                    <a:pt x="3749840" y="0"/>
                  </a:lnTo>
                  <a:lnTo>
                    <a:pt x="3761280" y="0"/>
                  </a:lnTo>
                  <a:lnTo>
                    <a:pt x="3772719" y="0"/>
                  </a:lnTo>
                  <a:lnTo>
                    <a:pt x="3784154" y="0"/>
                  </a:lnTo>
                  <a:lnTo>
                    <a:pt x="3795598" y="0"/>
                  </a:lnTo>
                  <a:lnTo>
                    <a:pt x="3807033" y="0"/>
                  </a:lnTo>
                  <a:lnTo>
                    <a:pt x="3818473" y="0"/>
                  </a:lnTo>
                  <a:lnTo>
                    <a:pt x="3829917" y="0"/>
                  </a:lnTo>
                  <a:lnTo>
                    <a:pt x="3841352" y="0"/>
                  </a:lnTo>
                  <a:lnTo>
                    <a:pt x="3852791" y="0"/>
                  </a:lnTo>
                  <a:lnTo>
                    <a:pt x="3864231" y="0"/>
                  </a:lnTo>
                  <a:lnTo>
                    <a:pt x="3875670" y="0"/>
                  </a:lnTo>
                  <a:lnTo>
                    <a:pt x="3887110" y="0"/>
                  </a:lnTo>
                  <a:lnTo>
                    <a:pt x="3898549" y="0"/>
                  </a:lnTo>
                  <a:lnTo>
                    <a:pt x="3909989" y="0"/>
                  </a:lnTo>
                  <a:lnTo>
                    <a:pt x="3921447" y="0"/>
                  </a:lnTo>
                  <a:lnTo>
                    <a:pt x="3932878" y="0"/>
                  </a:lnTo>
                  <a:lnTo>
                    <a:pt x="3944307" y="0"/>
                  </a:lnTo>
                  <a:lnTo>
                    <a:pt x="3955737" y="0"/>
                  </a:lnTo>
                  <a:lnTo>
                    <a:pt x="3967167" y="0"/>
                  </a:lnTo>
                  <a:lnTo>
                    <a:pt x="3978645" y="0"/>
                  </a:lnTo>
                  <a:lnTo>
                    <a:pt x="3990075" y="0"/>
                  </a:lnTo>
                  <a:lnTo>
                    <a:pt x="4001505" y="0"/>
                  </a:lnTo>
                  <a:lnTo>
                    <a:pt x="4012935" y="0"/>
                  </a:lnTo>
                  <a:lnTo>
                    <a:pt x="4024365" y="0"/>
                  </a:lnTo>
                  <a:lnTo>
                    <a:pt x="4035843" y="0"/>
                  </a:lnTo>
                  <a:lnTo>
                    <a:pt x="4047273" y="0"/>
                  </a:lnTo>
                  <a:lnTo>
                    <a:pt x="4058702" y="0"/>
                  </a:lnTo>
                  <a:lnTo>
                    <a:pt x="4070133" y="0"/>
                  </a:lnTo>
                  <a:lnTo>
                    <a:pt x="4081563" y="0"/>
                  </a:lnTo>
                  <a:lnTo>
                    <a:pt x="4093040" y="0"/>
                  </a:lnTo>
                  <a:lnTo>
                    <a:pt x="4104471" y="0"/>
                  </a:lnTo>
                  <a:lnTo>
                    <a:pt x="4115900" y="0"/>
                  </a:lnTo>
                  <a:lnTo>
                    <a:pt x="4127330" y="0"/>
                  </a:lnTo>
                  <a:lnTo>
                    <a:pt x="4138760" y="0"/>
                  </a:lnTo>
                  <a:lnTo>
                    <a:pt x="4150238" y="0"/>
                  </a:lnTo>
                  <a:lnTo>
                    <a:pt x="4161668" y="0"/>
                  </a:lnTo>
                  <a:lnTo>
                    <a:pt x="4173098" y="0"/>
                  </a:lnTo>
                  <a:lnTo>
                    <a:pt x="4184528" y="0"/>
                  </a:lnTo>
                  <a:lnTo>
                    <a:pt x="4195958" y="0"/>
                  </a:lnTo>
                  <a:lnTo>
                    <a:pt x="4207436" y="0"/>
                  </a:lnTo>
                  <a:lnTo>
                    <a:pt x="4218865" y="0"/>
                  </a:lnTo>
                  <a:lnTo>
                    <a:pt x="4230296" y="0"/>
                  </a:lnTo>
                  <a:lnTo>
                    <a:pt x="4241726" y="0"/>
                  </a:lnTo>
                  <a:lnTo>
                    <a:pt x="4253156" y="0"/>
                  </a:lnTo>
                  <a:lnTo>
                    <a:pt x="4264634" y="0"/>
                  </a:lnTo>
                  <a:lnTo>
                    <a:pt x="4276063" y="0"/>
                  </a:lnTo>
                  <a:lnTo>
                    <a:pt x="4287493" y="0"/>
                  </a:lnTo>
                  <a:lnTo>
                    <a:pt x="4298923" y="0"/>
                  </a:lnTo>
                  <a:lnTo>
                    <a:pt x="4310353" y="0"/>
                  </a:lnTo>
                  <a:lnTo>
                    <a:pt x="4321831" y="0"/>
                  </a:lnTo>
                  <a:lnTo>
                    <a:pt x="4333261" y="0"/>
                  </a:lnTo>
                  <a:lnTo>
                    <a:pt x="4344691" y="0"/>
                  </a:lnTo>
                  <a:lnTo>
                    <a:pt x="4356121" y="0"/>
                  </a:lnTo>
                  <a:lnTo>
                    <a:pt x="4367551" y="0"/>
                  </a:lnTo>
                  <a:lnTo>
                    <a:pt x="4379028" y="0"/>
                  </a:lnTo>
                  <a:lnTo>
                    <a:pt x="4390458" y="0"/>
                  </a:lnTo>
                  <a:lnTo>
                    <a:pt x="4401889" y="0"/>
                  </a:lnTo>
                  <a:lnTo>
                    <a:pt x="4413319" y="0"/>
                  </a:lnTo>
                  <a:lnTo>
                    <a:pt x="4424749" y="0"/>
                  </a:lnTo>
                  <a:lnTo>
                    <a:pt x="4436226" y="0"/>
                  </a:lnTo>
                  <a:lnTo>
                    <a:pt x="4447656" y="0"/>
                  </a:lnTo>
                  <a:lnTo>
                    <a:pt x="4459086" y="0"/>
                  </a:lnTo>
                  <a:lnTo>
                    <a:pt x="4470516" y="0"/>
                  </a:lnTo>
                  <a:lnTo>
                    <a:pt x="4481946" y="0"/>
                  </a:lnTo>
                  <a:lnTo>
                    <a:pt x="4493424" y="0"/>
                  </a:lnTo>
                  <a:lnTo>
                    <a:pt x="4504854" y="0"/>
                  </a:lnTo>
                  <a:lnTo>
                    <a:pt x="4516284" y="0"/>
                  </a:lnTo>
                  <a:lnTo>
                    <a:pt x="4527714" y="0"/>
                  </a:lnTo>
                  <a:lnTo>
                    <a:pt x="4539144" y="0"/>
                  </a:lnTo>
                  <a:lnTo>
                    <a:pt x="4550621" y="0"/>
                  </a:lnTo>
                  <a:lnTo>
                    <a:pt x="4562051" y="0"/>
                  </a:lnTo>
                  <a:lnTo>
                    <a:pt x="4573482" y="0"/>
                  </a:lnTo>
                  <a:lnTo>
                    <a:pt x="4584912" y="0"/>
                  </a:lnTo>
                  <a:lnTo>
                    <a:pt x="4596341" y="0"/>
                  </a:lnTo>
                  <a:lnTo>
                    <a:pt x="4607771" y="0"/>
                  </a:lnTo>
                  <a:lnTo>
                    <a:pt x="4619249" y="0"/>
                  </a:lnTo>
                  <a:lnTo>
                    <a:pt x="4630679" y="0"/>
                  </a:lnTo>
                  <a:lnTo>
                    <a:pt x="4642109" y="0"/>
                  </a:lnTo>
                  <a:lnTo>
                    <a:pt x="4653539" y="0"/>
                  </a:lnTo>
                  <a:lnTo>
                    <a:pt x="4664969" y="0"/>
                  </a:lnTo>
                  <a:lnTo>
                    <a:pt x="4676447" y="0"/>
                  </a:lnTo>
                  <a:lnTo>
                    <a:pt x="4687877" y="0"/>
                  </a:lnTo>
                  <a:lnTo>
                    <a:pt x="4699306" y="0"/>
                  </a:lnTo>
                  <a:lnTo>
                    <a:pt x="4710737" y="0"/>
                  </a:lnTo>
                  <a:lnTo>
                    <a:pt x="4722167" y="0"/>
                  </a:lnTo>
                  <a:lnTo>
                    <a:pt x="4733644" y="0"/>
                  </a:lnTo>
                  <a:lnTo>
                    <a:pt x="4745075" y="0"/>
                  </a:lnTo>
                  <a:lnTo>
                    <a:pt x="4756504" y="0"/>
                  </a:lnTo>
                  <a:lnTo>
                    <a:pt x="4767934" y="0"/>
                  </a:lnTo>
                  <a:lnTo>
                    <a:pt x="4779364" y="0"/>
                  </a:lnTo>
                  <a:lnTo>
                    <a:pt x="4790842" y="0"/>
                  </a:lnTo>
                  <a:lnTo>
                    <a:pt x="4802272" y="0"/>
                  </a:lnTo>
                  <a:lnTo>
                    <a:pt x="4813702" y="0"/>
                  </a:lnTo>
                  <a:lnTo>
                    <a:pt x="4825132" y="0"/>
                  </a:lnTo>
                  <a:lnTo>
                    <a:pt x="4836562" y="0"/>
                  </a:lnTo>
                  <a:lnTo>
                    <a:pt x="4848040" y="0"/>
                  </a:lnTo>
                  <a:lnTo>
                    <a:pt x="4859469" y="0"/>
                  </a:lnTo>
                  <a:lnTo>
                    <a:pt x="4870899" y="0"/>
                  </a:lnTo>
                  <a:lnTo>
                    <a:pt x="4882330" y="0"/>
                  </a:lnTo>
                  <a:lnTo>
                    <a:pt x="4893760" y="0"/>
                  </a:lnTo>
                  <a:lnTo>
                    <a:pt x="4905237" y="0"/>
                  </a:lnTo>
                  <a:lnTo>
                    <a:pt x="4916667" y="0"/>
                  </a:lnTo>
                  <a:lnTo>
                    <a:pt x="4928097" y="0"/>
                  </a:lnTo>
                  <a:lnTo>
                    <a:pt x="4939527" y="0"/>
                  </a:lnTo>
                  <a:lnTo>
                    <a:pt x="4950957" y="0"/>
                  </a:lnTo>
                  <a:lnTo>
                    <a:pt x="4962435" y="0"/>
                  </a:lnTo>
                  <a:lnTo>
                    <a:pt x="4973865" y="0"/>
                  </a:lnTo>
                  <a:lnTo>
                    <a:pt x="4985295" y="0"/>
                  </a:lnTo>
                  <a:lnTo>
                    <a:pt x="4996725" y="0"/>
                  </a:lnTo>
                  <a:lnTo>
                    <a:pt x="5008155" y="0"/>
                  </a:lnTo>
                  <a:lnTo>
                    <a:pt x="5019632" y="0"/>
                  </a:lnTo>
                  <a:lnTo>
                    <a:pt x="5031062" y="0"/>
                  </a:lnTo>
                  <a:lnTo>
                    <a:pt x="5042492" y="0"/>
                  </a:lnTo>
                  <a:lnTo>
                    <a:pt x="5053923" y="0"/>
                  </a:lnTo>
                  <a:lnTo>
                    <a:pt x="5065353" y="0"/>
                  </a:lnTo>
                  <a:lnTo>
                    <a:pt x="5076830" y="0"/>
                  </a:lnTo>
                  <a:lnTo>
                    <a:pt x="5088260" y="0"/>
                  </a:lnTo>
                  <a:lnTo>
                    <a:pt x="5099690" y="0"/>
                  </a:lnTo>
                  <a:lnTo>
                    <a:pt x="5111120" y="0"/>
                  </a:lnTo>
                  <a:lnTo>
                    <a:pt x="5122550" y="0"/>
                  </a:lnTo>
                  <a:lnTo>
                    <a:pt x="5134028" y="0"/>
                  </a:lnTo>
                  <a:lnTo>
                    <a:pt x="5145458" y="0"/>
                  </a:lnTo>
                  <a:lnTo>
                    <a:pt x="5156888" y="0"/>
                  </a:lnTo>
                  <a:lnTo>
                    <a:pt x="5168318" y="0"/>
                  </a:lnTo>
                  <a:lnTo>
                    <a:pt x="5179747" y="0"/>
                  </a:lnTo>
                  <a:lnTo>
                    <a:pt x="5191225" y="0"/>
                  </a:lnTo>
                  <a:lnTo>
                    <a:pt x="5202655" y="0"/>
                  </a:lnTo>
                  <a:lnTo>
                    <a:pt x="5214085" y="0"/>
                  </a:lnTo>
                  <a:lnTo>
                    <a:pt x="5225515" y="0"/>
                  </a:lnTo>
                  <a:lnTo>
                    <a:pt x="5236945" y="0"/>
                  </a:lnTo>
                  <a:lnTo>
                    <a:pt x="5248423" y="0"/>
                  </a:lnTo>
                  <a:lnTo>
                    <a:pt x="5259853" y="0"/>
                  </a:lnTo>
                  <a:lnTo>
                    <a:pt x="5271283" y="0"/>
                  </a:lnTo>
                  <a:lnTo>
                    <a:pt x="5282713" y="0"/>
                  </a:lnTo>
                  <a:lnTo>
                    <a:pt x="5294143" y="0"/>
                  </a:lnTo>
                  <a:lnTo>
                    <a:pt x="5305621" y="0"/>
                  </a:lnTo>
                  <a:lnTo>
                    <a:pt x="5317051" y="0"/>
                  </a:lnTo>
                  <a:lnTo>
                    <a:pt x="5328481" y="0"/>
                  </a:lnTo>
                  <a:lnTo>
                    <a:pt x="5339910" y="0"/>
                  </a:lnTo>
                  <a:lnTo>
                    <a:pt x="5351340" y="0"/>
                  </a:lnTo>
                  <a:lnTo>
                    <a:pt x="5362818" y="0"/>
                  </a:lnTo>
                  <a:lnTo>
                    <a:pt x="5374248" y="0"/>
                  </a:lnTo>
                  <a:lnTo>
                    <a:pt x="5385678" y="0"/>
                  </a:lnTo>
                  <a:lnTo>
                    <a:pt x="5397108" y="0"/>
                  </a:lnTo>
                  <a:lnTo>
                    <a:pt x="5408538" y="0"/>
                  </a:lnTo>
                  <a:lnTo>
                    <a:pt x="5420016" y="0"/>
                  </a:lnTo>
                  <a:lnTo>
                    <a:pt x="5431446" y="0"/>
                  </a:lnTo>
                  <a:lnTo>
                    <a:pt x="5442876" y="0"/>
                  </a:lnTo>
                  <a:lnTo>
                    <a:pt x="5454306" y="0"/>
                  </a:lnTo>
                  <a:lnTo>
                    <a:pt x="5465736" y="0"/>
                  </a:lnTo>
                  <a:lnTo>
                    <a:pt x="5477214" y="0"/>
                  </a:lnTo>
                  <a:lnTo>
                    <a:pt x="5488643" y="0"/>
                  </a:lnTo>
                  <a:lnTo>
                    <a:pt x="5500073" y="0"/>
                  </a:lnTo>
                  <a:lnTo>
                    <a:pt x="5511503" y="0"/>
                  </a:lnTo>
                  <a:lnTo>
                    <a:pt x="5522933" y="0"/>
                  </a:lnTo>
                  <a:lnTo>
                    <a:pt x="5534411" y="0"/>
                  </a:lnTo>
                  <a:lnTo>
                    <a:pt x="5545841" y="0"/>
                  </a:lnTo>
                  <a:lnTo>
                    <a:pt x="5557271" y="0"/>
                  </a:lnTo>
                  <a:lnTo>
                    <a:pt x="5568701" y="0"/>
                  </a:lnTo>
                  <a:lnTo>
                    <a:pt x="5580131" y="0"/>
                  </a:lnTo>
                  <a:lnTo>
                    <a:pt x="5591609" y="0"/>
                  </a:lnTo>
                  <a:lnTo>
                    <a:pt x="5603038" y="0"/>
                  </a:lnTo>
                  <a:lnTo>
                    <a:pt x="5614469" y="0"/>
                  </a:lnTo>
                  <a:lnTo>
                    <a:pt x="5625899" y="0"/>
                  </a:lnTo>
                  <a:lnTo>
                    <a:pt x="5637329" y="0"/>
                  </a:lnTo>
                  <a:lnTo>
                    <a:pt x="5648759" y="0"/>
                  </a:lnTo>
                  <a:lnTo>
                    <a:pt x="5660236" y="0"/>
                  </a:lnTo>
                  <a:lnTo>
                    <a:pt x="5671666" y="0"/>
                  </a:lnTo>
                  <a:lnTo>
                    <a:pt x="5683096" y="0"/>
                  </a:lnTo>
                  <a:lnTo>
                    <a:pt x="5694526" y="0"/>
                  </a:lnTo>
                  <a:lnTo>
                    <a:pt x="5705956" y="0"/>
                  </a:lnTo>
                  <a:lnTo>
                    <a:pt x="5717434" y="0"/>
                  </a:lnTo>
                  <a:lnTo>
                    <a:pt x="5728864" y="0"/>
                  </a:lnTo>
                  <a:lnTo>
                    <a:pt x="5740294" y="0"/>
                  </a:lnTo>
                  <a:lnTo>
                    <a:pt x="5751724" y="0"/>
                  </a:lnTo>
                  <a:lnTo>
                    <a:pt x="5763154" y="0"/>
                  </a:lnTo>
                  <a:lnTo>
                    <a:pt x="5774631" y="0"/>
                  </a:lnTo>
                  <a:lnTo>
                    <a:pt x="5786062" y="0"/>
                  </a:lnTo>
                  <a:lnTo>
                    <a:pt x="5797492" y="0"/>
                  </a:lnTo>
                  <a:lnTo>
                    <a:pt x="5808921" y="0"/>
                  </a:lnTo>
                  <a:lnTo>
                    <a:pt x="5820351" y="0"/>
                  </a:lnTo>
                  <a:lnTo>
                    <a:pt x="5831829" y="0"/>
                  </a:lnTo>
                  <a:lnTo>
                    <a:pt x="5843259" y="0"/>
                  </a:lnTo>
                  <a:lnTo>
                    <a:pt x="5854689" y="0"/>
                  </a:lnTo>
                  <a:lnTo>
                    <a:pt x="5866119" y="0"/>
                  </a:lnTo>
                  <a:lnTo>
                    <a:pt x="5877549" y="0"/>
                  </a:lnTo>
                  <a:lnTo>
                    <a:pt x="5889027" y="0"/>
                  </a:lnTo>
                  <a:lnTo>
                    <a:pt x="5900457" y="0"/>
                  </a:lnTo>
                  <a:lnTo>
                    <a:pt x="5911887" y="0"/>
                  </a:lnTo>
                  <a:lnTo>
                    <a:pt x="5923317" y="0"/>
                  </a:lnTo>
                  <a:lnTo>
                    <a:pt x="5934747" y="0"/>
                  </a:lnTo>
                  <a:lnTo>
                    <a:pt x="5946225" y="0"/>
                  </a:lnTo>
                  <a:lnTo>
                    <a:pt x="5957655" y="0"/>
                  </a:lnTo>
                  <a:lnTo>
                    <a:pt x="5969084" y="0"/>
                  </a:lnTo>
                  <a:lnTo>
                    <a:pt x="5980514" y="0"/>
                  </a:lnTo>
                  <a:lnTo>
                    <a:pt x="5991944" y="0"/>
                  </a:lnTo>
                  <a:lnTo>
                    <a:pt x="6003422" y="0"/>
                  </a:lnTo>
                  <a:lnTo>
                    <a:pt x="6014852" y="0"/>
                  </a:lnTo>
                  <a:lnTo>
                    <a:pt x="6026282" y="0"/>
                  </a:lnTo>
                  <a:lnTo>
                    <a:pt x="6037712" y="0"/>
                  </a:lnTo>
                  <a:lnTo>
                    <a:pt x="6049142" y="0"/>
                  </a:lnTo>
                  <a:lnTo>
                    <a:pt x="6060620" y="0"/>
                  </a:lnTo>
                  <a:lnTo>
                    <a:pt x="6072049" y="0"/>
                  </a:lnTo>
                  <a:lnTo>
                    <a:pt x="6083480" y="0"/>
                  </a:lnTo>
                  <a:lnTo>
                    <a:pt x="6094910" y="0"/>
                  </a:lnTo>
                  <a:lnTo>
                    <a:pt x="6106340" y="0"/>
                  </a:lnTo>
                  <a:lnTo>
                    <a:pt x="6117818" y="0"/>
                  </a:lnTo>
                  <a:lnTo>
                    <a:pt x="6129247" y="0"/>
                  </a:lnTo>
                  <a:lnTo>
                    <a:pt x="6140677" y="0"/>
                  </a:lnTo>
                  <a:lnTo>
                    <a:pt x="6152107" y="0"/>
                  </a:lnTo>
                  <a:lnTo>
                    <a:pt x="6163537" y="0"/>
                  </a:lnTo>
                  <a:lnTo>
                    <a:pt x="6175015" y="0"/>
                  </a:lnTo>
                  <a:lnTo>
                    <a:pt x="6186445" y="0"/>
                  </a:lnTo>
                  <a:lnTo>
                    <a:pt x="6197875" y="0"/>
                  </a:lnTo>
                  <a:lnTo>
                    <a:pt x="6209305" y="0"/>
                  </a:lnTo>
                  <a:lnTo>
                    <a:pt x="6220735" y="0"/>
                  </a:lnTo>
                  <a:lnTo>
                    <a:pt x="6232212" y="0"/>
                  </a:lnTo>
                  <a:lnTo>
                    <a:pt x="6243642" y="0"/>
                  </a:lnTo>
                  <a:lnTo>
                    <a:pt x="6255073" y="0"/>
                  </a:lnTo>
                  <a:lnTo>
                    <a:pt x="6266503" y="0"/>
                  </a:lnTo>
                  <a:lnTo>
                    <a:pt x="6277933" y="0"/>
                  </a:lnTo>
                  <a:lnTo>
                    <a:pt x="6289410" y="0"/>
                  </a:lnTo>
                  <a:lnTo>
                    <a:pt x="6300840" y="0"/>
                  </a:lnTo>
                  <a:lnTo>
                    <a:pt x="6312270" y="0"/>
                  </a:lnTo>
                  <a:lnTo>
                    <a:pt x="6323700" y="0"/>
                  </a:lnTo>
                  <a:lnTo>
                    <a:pt x="6335130" y="0"/>
                  </a:lnTo>
                  <a:lnTo>
                    <a:pt x="6346608" y="0"/>
                  </a:lnTo>
                  <a:lnTo>
                    <a:pt x="6358038" y="0"/>
                  </a:lnTo>
                  <a:lnTo>
                    <a:pt x="6369468" y="0"/>
                  </a:lnTo>
                  <a:lnTo>
                    <a:pt x="6380898" y="0"/>
                  </a:lnTo>
                  <a:lnTo>
                    <a:pt x="6392328" y="0"/>
                  </a:lnTo>
                  <a:lnTo>
                    <a:pt x="6403805" y="0"/>
                  </a:lnTo>
                  <a:lnTo>
                    <a:pt x="6415235" y="0"/>
                  </a:lnTo>
                  <a:lnTo>
                    <a:pt x="6426666" y="0"/>
                  </a:lnTo>
                  <a:lnTo>
                    <a:pt x="6438096" y="0"/>
                  </a:lnTo>
                  <a:lnTo>
                    <a:pt x="6449525" y="0"/>
                  </a:lnTo>
                  <a:lnTo>
                    <a:pt x="6461003" y="0"/>
                  </a:lnTo>
                  <a:lnTo>
                    <a:pt x="6472433" y="0"/>
                  </a:lnTo>
                  <a:lnTo>
                    <a:pt x="6483863" y="0"/>
                  </a:lnTo>
                  <a:lnTo>
                    <a:pt x="6495293" y="0"/>
                  </a:lnTo>
                  <a:lnTo>
                    <a:pt x="6506723" y="0"/>
                  </a:lnTo>
                  <a:lnTo>
                    <a:pt x="6518201" y="0"/>
                  </a:lnTo>
                  <a:lnTo>
                    <a:pt x="6529631" y="0"/>
                  </a:lnTo>
                  <a:lnTo>
                    <a:pt x="6541061" y="0"/>
                  </a:lnTo>
                  <a:lnTo>
                    <a:pt x="6552490" y="0"/>
                  </a:lnTo>
                  <a:lnTo>
                    <a:pt x="6563921" y="0"/>
                  </a:lnTo>
                  <a:lnTo>
                    <a:pt x="6575398" y="0"/>
                  </a:lnTo>
                  <a:lnTo>
                    <a:pt x="6586828" y="0"/>
                  </a:lnTo>
                  <a:lnTo>
                    <a:pt x="6598259" y="0"/>
                  </a:lnTo>
                  <a:lnTo>
                    <a:pt x="6609688" y="0"/>
                  </a:lnTo>
                  <a:lnTo>
                    <a:pt x="6621118" y="0"/>
                  </a:lnTo>
                  <a:lnTo>
                    <a:pt x="6632596" y="0"/>
                  </a:lnTo>
                  <a:lnTo>
                    <a:pt x="6644026" y="0"/>
                  </a:lnTo>
                  <a:lnTo>
                    <a:pt x="6655456" y="0"/>
                  </a:lnTo>
                  <a:lnTo>
                    <a:pt x="6666886" y="0"/>
                  </a:lnTo>
                  <a:lnTo>
                    <a:pt x="6678316" y="0"/>
                  </a:lnTo>
                  <a:lnTo>
                    <a:pt x="6689794" y="0"/>
                  </a:lnTo>
                  <a:lnTo>
                    <a:pt x="6701224" y="0"/>
                  </a:lnTo>
                  <a:lnTo>
                    <a:pt x="6712653" y="0"/>
                  </a:lnTo>
                  <a:lnTo>
                    <a:pt x="6724083" y="0"/>
                  </a:lnTo>
                  <a:lnTo>
                    <a:pt x="6735514" y="0"/>
                  </a:lnTo>
                  <a:lnTo>
                    <a:pt x="6746944" y="0"/>
                  </a:lnTo>
                  <a:lnTo>
                    <a:pt x="6758421" y="0"/>
                  </a:lnTo>
                  <a:lnTo>
                    <a:pt x="6769851" y="0"/>
                  </a:lnTo>
                  <a:lnTo>
                    <a:pt x="6781281" y="0"/>
                  </a:lnTo>
                  <a:lnTo>
                    <a:pt x="6792711" y="0"/>
                  </a:lnTo>
                  <a:lnTo>
                    <a:pt x="6804141" y="0"/>
                  </a:lnTo>
                  <a:lnTo>
                    <a:pt x="6815619" y="0"/>
                  </a:lnTo>
                  <a:lnTo>
                    <a:pt x="6827049" y="0"/>
                  </a:lnTo>
                  <a:lnTo>
                    <a:pt x="6838479" y="0"/>
                  </a:lnTo>
                  <a:lnTo>
                    <a:pt x="6849909" y="0"/>
                  </a:lnTo>
                  <a:lnTo>
                    <a:pt x="6861339" y="0"/>
                  </a:lnTo>
                  <a:lnTo>
                    <a:pt x="6872816" y="0"/>
                  </a:lnTo>
                  <a:lnTo>
                    <a:pt x="6884246" y="0"/>
                  </a:lnTo>
                  <a:lnTo>
                    <a:pt x="6895676" y="0"/>
                  </a:lnTo>
                  <a:lnTo>
                    <a:pt x="6907107" y="0"/>
                  </a:lnTo>
                  <a:lnTo>
                    <a:pt x="6918537" y="0"/>
                  </a:lnTo>
                  <a:lnTo>
                    <a:pt x="6930014" y="0"/>
                  </a:lnTo>
                  <a:lnTo>
                    <a:pt x="6941444" y="0"/>
                  </a:lnTo>
                  <a:lnTo>
                    <a:pt x="6952874" y="0"/>
                  </a:lnTo>
                  <a:lnTo>
                    <a:pt x="6964304" y="0"/>
                  </a:lnTo>
                  <a:lnTo>
                    <a:pt x="6975734" y="0"/>
                  </a:lnTo>
                  <a:lnTo>
                    <a:pt x="6987212" y="0"/>
                  </a:lnTo>
                  <a:lnTo>
                    <a:pt x="6998642" y="0"/>
                  </a:lnTo>
                  <a:lnTo>
                    <a:pt x="7010072" y="0"/>
                  </a:lnTo>
                  <a:lnTo>
                    <a:pt x="7021502" y="0"/>
                  </a:lnTo>
                  <a:lnTo>
                    <a:pt x="7032931" y="0"/>
                  </a:lnTo>
                  <a:lnTo>
                    <a:pt x="7044409" y="0"/>
                  </a:lnTo>
                  <a:lnTo>
                    <a:pt x="7055839" y="0"/>
                  </a:lnTo>
                  <a:lnTo>
                    <a:pt x="7067269" y="0"/>
                  </a:lnTo>
                  <a:lnTo>
                    <a:pt x="7078700" y="0"/>
                  </a:lnTo>
                  <a:lnTo>
                    <a:pt x="7090129" y="0"/>
                  </a:lnTo>
                  <a:lnTo>
                    <a:pt x="7101607" y="0"/>
                  </a:lnTo>
                  <a:lnTo>
                    <a:pt x="7113037" y="0"/>
                  </a:lnTo>
                  <a:lnTo>
                    <a:pt x="7124467" y="0"/>
                  </a:lnTo>
                  <a:lnTo>
                    <a:pt x="7135897" y="0"/>
                  </a:lnTo>
                  <a:lnTo>
                    <a:pt x="7147327" y="0"/>
                  </a:lnTo>
                  <a:lnTo>
                    <a:pt x="7158805" y="0"/>
                  </a:lnTo>
                  <a:lnTo>
                    <a:pt x="7170235" y="0"/>
                  </a:lnTo>
                  <a:lnTo>
                    <a:pt x="7181665" y="0"/>
                  </a:lnTo>
                  <a:lnTo>
                    <a:pt x="7193094" y="0"/>
                  </a:lnTo>
                  <a:lnTo>
                    <a:pt x="7204524" y="0"/>
                  </a:lnTo>
                  <a:lnTo>
                    <a:pt x="7216002" y="0"/>
                  </a:lnTo>
                  <a:lnTo>
                    <a:pt x="7227432" y="0"/>
                  </a:lnTo>
                  <a:lnTo>
                    <a:pt x="7238862" y="0"/>
                  </a:lnTo>
                  <a:lnTo>
                    <a:pt x="7250292" y="0"/>
                  </a:lnTo>
                  <a:lnTo>
                    <a:pt x="7261722" y="0"/>
                  </a:lnTo>
                  <a:lnTo>
                    <a:pt x="7273200" y="0"/>
                  </a:lnTo>
                  <a:lnTo>
                    <a:pt x="7284630" y="0"/>
                  </a:lnTo>
                  <a:lnTo>
                    <a:pt x="7296060" y="0"/>
                  </a:lnTo>
                  <a:lnTo>
                    <a:pt x="7307490" y="0"/>
                  </a:lnTo>
                  <a:lnTo>
                    <a:pt x="7318920" y="0"/>
                  </a:lnTo>
                  <a:lnTo>
                    <a:pt x="7330398" y="0"/>
                  </a:lnTo>
                  <a:lnTo>
                    <a:pt x="7341828" y="0"/>
                  </a:lnTo>
                  <a:lnTo>
                    <a:pt x="7353257" y="0"/>
                  </a:lnTo>
                  <a:lnTo>
                    <a:pt x="7364687" y="0"/>
                  </a:lnTo>
                  <a:lnTo>
                    <a:pt x="7376117" y="0"/>
                  </a:lnTo>
                  <a:lnTo>
                    <a:pt x="7387595" y="0"/>
                  </a:lnTo>
                  <a:lnTo>
                    <a:pt x="7399025" y="0"/>
                  </a:lnTo>
                  <a:lnTo>
                    <a:pt x="7410455" y="0"/>
                  </a:lnTo>
                  <a:lnTo>
                    <a:pt x="7421885" y="0"/>
                  </a:lnTo>
                  <a:lnTo>
                    <a:pt x="7433315" y="0"/>
                  </a:lnTo>
                  <a:lnTo>
                    <a:pt x="7444793" y="0"/>
                  </a:lnTo>
                  <a:lnTo>
                    <a:pt x="7456222" y="0"/>
                  </a:lnTo>
                  <a:lnTo>
                    <a:pt x="7467653" y="0"/>
                  </a:lnTo>
                  <a:lnTo>
                    <a:pt x="7479083" y="0"/>
                  </a:lnTo>
                  <a:lnTo>
                    <a:pt x="7490513" y="0"/>
                  </a:lnTo>
                  <a:lnTo>
                    <a:pt x="7501990" y="0"/>
                  </a:lnTo>
                  <a:lnTo>
                    <a:pt x="7513420" y="0"/>
                  </a:lnTo>
                  <a:lnTo>
                    <a:pt x="7524850" y="0"/>
                  </a:lnTo>
                  <a:lnTo>
                    <a:pt x="7536280" y="0"/>
                  </a:lnTo>
                  <a:lnTo>
                    <a:pt x="7547710" y="0"/>
                  </a:lnTo>
                  <a:lnTo>
                    <a:pt x="7559188" y="0"/>
                  </a:lnTo>
                  <a:lnTo>
                    <a:pt x="7570618" y="0"/>
                  </a:lnTo>
                  <a:lnTo>
                    <a:pt x="7582048" y="0"/>
                  </a:lnTo>
                  <a:lnTo>
                    <a:pt x="7593478" y="0"/>
                  </a:lnTo>
                  <a:lnTo>
                    <a:pt x="7604908" y="0"/>
                  </a:lnTo>
                  <a:lnTo>
                    <a:pt x="7616385" y="0"/>
                  </a:lnTo>
                  <a:lnTo>
                    <a:pt x="7627815" y="0"/>
                  </a:lnTo>
                  <a:lnTo>
                    <a:pt x="7639246" y="0"/>
                  </a:lnTo>
                  <a:lnTo>
                    <a:pt x="7650676" y="0"/>
                  </a:lnTo>
                  <a:lnTo>
                    <a:pt x="7662106" y="0"/>
                  </a:lnTo>
                  <a:lnTo>
                    <a:pt x="7673583" y="0"/>
                  </a:lnTo>
                  <a:lnTo>
                    <a:pt x="7685013" y="0"/>
                  </a:lnTo>
                  <a:lnTo>
                    <a:pt x="7696443" y="0"/>
                  </a:lnTo>
                  <a:lnTo>
                    <a:pt x="7707873" y="0"/>
                  </a:lnTo>
                  <a:lnTo>
                    <a:pt x="7719303" y="0"/>
                  </a:lnTo>
                  <a:lnTo>
                    <a:pt x="7730733" y="0"/>
                  </a:lnTo>
                  <a:lnTo>
                    <a:pt x="7742211" y="0"/>
                  </a:lnTo>
                  <a:lnTo>
                    <a:pt x="7753641" y="0"/>
                  </a:lnTo>
                  <a:lnTo>
                    <a:pt x="7765071" y="0"/>
                  </a:lnTo>
                  <a:lnTo>
                    <a:pt x="7776501" y="0"/>
                  </a:lnTo>
                  <a:lnTo>
                    <a:pt x="7787931" y="0"/>
                  </a:lnTo>
                  <a:lnTo>
                    <a:pt x="7799408" y="0"/>
                  </a:lnTo>
                  <a:lnTo>
                    <a:pt x="7810839" y="0"/>
                  </a:lnTo>
                  <a:lnTo>
                    <a:pt x="7822268" y="0"/>
                  </a:lnTo>
                  <a:lnTo>
                    <a:pt x="7833698" y="0"/>
                  </a:lnTo>
                  <a:lnTo>
                    <a:pt x="7845128" y="0"/>
                  </a:lnTo>
                  <a:lnTo>
                    <a:pt x="7856606" y="0"/>
                  </a:lnTo>
                  <a:lnTo>
                    <a:pt x="7868036" y="0"/>
                  </a:lnTo>
                  <a:lnTo>
                    <a:pt x="7879466" y="0"/>
                  </a:lnTo>
                  <a:lnTo>
                    <a:pt x="7890896" y="0"/>
                  </a:lnTo>
                  <a:lnTo>
                    <a:pt x="7902326" y="0"/>
                  </a:lnTo>
                  <a:lnTo>
                    <a:pt x="7913804" y="0"/>
                  </a:lnTo>
                  <a:lnTo>
                    <a:pt x="7925234" y="0"/>
                  </a:lnTo>
                  <a:lnTo>
                    <a:pt x="7936663" y="0"/>
                  </a:lnTo>
                  <a:lnTo>
                    <a:pt x="7948094" y="0"/>
                  </a:lnTo>
                  <a:lnTo>
                    <a:pt x="7959524" y="0"/>
                  </a:lnTo>
                  <a:lnTo>
                    <a:pt x="7971001" y="0"/>
                  </a:lnTo>
                  <a:lnTo>
                    <a:pt x="7982431" y="0"/>
                  </a:lnTo>
                  <a:lnTo>
                    <a:pt x="7993861" y="0"/>
                  </a:lnTo>
                  <a:lnTo>
                    <a:pt x="8005291" y="0"/>
                  </a:lnTo>
                  <a:lnTo>
                    <a:pt x="8016721" y="0"/>
                  </a:lnTo>
                  <a:lnTo>
                    <a:pt x="8028199" y="0"/>
                  </a:lnTo>
                  <a:lnTo>
                    <a:pt x="8039629" y="0"/>
                  </a:lnTo>
                  <a:lnTo>
                    <a:pt x="8051059" y="0"/>
                  </a:lnTo>
                  <a:lnTo>
                    <a:pt x="8062489" y="0"/>
                  </a:lnTo>
                  <a:lnTo>
                    <a:pt x="8073919" y="0"/>
                  </a:lnTo>
                  <a:lnTo>
                    <a:pt x="8085396" y="0"/>
                  </a:lnTo>
                  <a:lnTo>
                    <a:pt x="8096826" y="0"/>
                  </a:lnTo>
                  <a:lnTo>
                    <a:pt x="8108256" y="0"/>
                  </a:lnTo>
                  <a:lnTo>
                    <a:pt x="8119687" y="0"/>
                  </a:lnTo>
                  <a:lnTo>
                    <a:pt x="8131117" y="0"/>
                  </a:lnTo>
                  <a:lnTo>
                    <a:pt x="8142594" y="0"/>
                  </a:lnTo>
                  <a:lnTo>
                    <a:pt x="8154024" y="0"/>
                  </a:lnTo>
                  <a:lnTo>
                    <a:pt x="8165454" y="0"/>
                  </a:lnTo>
                  <a:lnTo>
                    <a:pt x="8176884" y="0"/>
                  </a:lnTo>
                  <a:lnTo>
                    <a:pt x="8188314" y="0"/>
                  </a:lnTo>
                  <a:lnTo>
                    <a:pt x="8199792" y="0"/>
                  </a:lnTo>
                  <a:lnTo>
                    <a:pt x="8211222" y="0"/>
                  </a:lnTo>
                  <a:lnTo>
                    <a:pt x="8222652" y="0"/>
                  </a:lnTo>
                  <a:lnTo>
                    <a:pt x="8234082" y="0"/>
                  </a:lnTo>
                  <a:lnTo>
                    <a:pt x="8245512" y="0"/>
                  </a:lnTo>
                  <a:lnTo>
                    <a:pt x="8256989" y="0"/>
                  </a:lnTo>
                  <a:lnTo>
                    <a:pt x="8268419" y="0"/>
                  </a:lnTo>
                  <a:lnTo>
                    <a:pt x="8279850" y="0"/>
                  </a:lnTo>
                  <a:lnTo>
                    <a:pt x="8291280" y="0"/>
                  </a:lnTo>
                  <a:lnTo>
                    <a:pt x="8302709" y="0"/>
                  </a:lnTo>
                  <a:lnTo>
                    <a:pt x="8314187" y="0"/>
                  </a:lnTo>
                  <a:lnTo>
                    <a:pt x="8325617" y="0"/>
                  </a:lnTo>
                  <a:lnTo>
                    <a:pt x="8337047" y="0"/>
                  </a:lnTo>
                  <a:lnTo>
                    <a:pt x="8348477" y="0"/>
                  </a:lnTo>
                  <a:lnTo>
                    <a:pt x="8359907" y="0"/>
                  </a:lnTo>
                  <a:lnTo>
                    <a:pt x="8371385" y="0"/>
                  </a:lnTo>
                  <a:lnTo>
                    <a:pt x="8382815" y="0"/>
                  </a:lnTo>
                  <a:lnTo>
                    <a:pt x="8394245" y="0"/>
                  </a:lnTo>
                  <a:lnTo>
                    <a:pt x="8405674" y="0"/>
                  </a:lnTo>
                  <a:lnTo>
                    <a:pt x="8417104" y="0"/>
                  </a:lnTo>
                  <a:lnTo>
                    <a:pt x="8428582" y="0"/>
                  </a:lnTo>
                  <a:lnTo>
                    <a:pt x="8440012" y="0"/>
                  </a:lnTo>
                  <a:lnTo>
                    <a:pt x="8451442" y="0"/>
                  </a:lnTo>
                  <a:lnTo>
                    <a:pt x="8462872" y="0"/>
                  </a:lnTo>
                  <a:lnTo>
                    <a:pt x="8474302" y="0"/>
                  </a:lnTo>
                  <a:lnTo>
                    <a:pt x="8485780" y="0"/>
                  </a:lnTo>
                  <a:lnTo>
                    <a:pt x="8497210" y="0"/>
                  </a:lnTo>
                  <a:lnTo>
                    <a:pt x="8508640" y="0"/>
                  </a:lnTo>
                  <a:lnTo>
                    <a:pt x="8520069" y="0"/>
                  </a:lnTo>
                  <a:lnTo>
                    <a:pt x="8531500" y="0"/>
                  </a:lnTo>
                  <a:lnTo>
                    <a:pt x="8542977" y="0"/>
                  </a:lnTo>
                  <a:lnTo>
                    <a:pt x="8554407" y="0"/>
                  </a:lnTo>
                  <a:lnTo>
                    <a:pt x="8565837" y="0"/>
                  </a:lnTo>
                  <a:lnTo>
                    <a:pt x="8577267" y="0"/>
                  </a:lnTo>
                  <a:lnTo>
                    <a:pt x="8588697" y="0"/>
                  </a:lnTo>
                  <a:lnTo>
                    <a:pt x="8600175" y="0"/>
                  </a:lnTo>
                  <a:lnTo>
                    <a:pt x="8611605" y="0"/>
                  </a:lnTo>
                  <a:lnTo>
                    <a:pt x="8623035" y="0"/>
                  </a:lnTo>
                  <a:lnTo>
                    <a:pt x="8634465" y="0"/>
                  </a:lnTo>
                  <a:lnTo>
                    <a:pt x="8645895" y="0"/>
                  </a:lnTo>
                  <a:lnTo>
                    <a:pt x="8657373" y="0"/>
                  </a:lnTo>
                  <a:lnTo>
                    <a:pt x="8668802" y="0"/>
                  </a:lnTo>
                  <a:lnTo>
                    <a:pt x="8680232" y="0"/>
                  </a:lnTo>
                  <a:lnTo>
                    <a:pt x="8691662" y="0"/>
                  </a:lnTo>
                  <a:lnTo>
                    <a:pt x="8703093" y="0"/>
                  </a:lnTo>
                  <a:lnTo>
                    <a:pt x="8714570" y="0"/>
                  </a:lnTo>
                  <a:lnTo>
                    <a:pt x="8726000" y="0"/>
                  </a:lnTo>
                  <a:lnTo>
                    <a:pt x="8737430" y="0"/>
                  </a:lnTo>
                  <a:lnTo>
                    <a:pt x="8748860" y="0"/>
                  </a:lnTo>
                  <a:lnTo>
                    <a:pt x="8760290" y="0"/>
                  </a:lnTo>
                  <a:lnTo>
                    <a:pt x="8771768" y="0"/>
                  </a:lnTo>
                  <a:lnTo>
                    <a:pt x="8783198" y="0"/>
                  </a:lnTo>
                  <a:lnTo>
                    <a:pt x="8794628" y="0"/>
                  </a:lnTo>
                  <a:lnTo>
                    <a:pt x="8806058" y="0"/>
                  </a:lnTo>
                  <a:lnTo>
                    <a:pt x="8817488" y="0"/>
                  </a:lnTo>
                  <a:lnTo>
                    <a:pt x="8828918" y="0"/>
                  </a:lnTo>
                  <a:lnTo>
                    <a:pt x="8840395" y="0"/>
                  </a:lnTo>
                  <a:lnTo>
                    <a:pt x="8851825" y="0"/>
                  </a:lnTo>
                  <a:lnTo>
                    <a:pt x="8863256" y="0"/>
                  </a:lnTo>
                  <a:lnTo>
                    <a:pt x="8874686" y="0"/>
                  </a:lnTo>
                  <a:lnTo>
                    <a:pt x="8886115" y="0"/>
                  </a:lnTo>
                  <a:lnTo>
                    <a:pt x="8897593" y="0"/>
                  </a:lnTo>
                  <a:lnTo>
                    <a:pt x="8909022" y="0"/>
                  </a:lnTo>
                  <a:lnTo>
                    <a:pt x="8920453" y="0"/>
                  </a:lnTo>
                  <a:lnTo>
                    <a:pt x="8931883" y="0"/>
                  </a:lnTo>
                  <a:lnTo>
                    <a:pt x="8943313" y="0"/>
                  </a:lnTo>
                  <a:lnTo>
                    <a:pt x="8954791" y="0"/>
                  </a:lnTo>
                  <a:lnTo>
                    <a:pt x="8966220" y="0"/>
                  </a:lnTo>
                  <a:lnTo>
                    <a:pt x="8977651" y="0"/>
                  </a:lnTo>
                  <a:lnTo>
                    <a:pt x="8989080" y="0"/>
                  </a:lnTo>
                  <a:lnTo>
                    <a:pt x="9000511" y="0"/>
                  </a:lnTo>
                  <a:lnTo>
                    <a:pt x="9011988" y="0"/>
                  </a:lnTo>
                  <a:lnTo>
                    <a:pt x="9023418" y="0"/>
                  </a:lnTo>
                  <a:lnTo>
                    <a:pt x="9034849" y="0"/>
                  </a:lnTo>
                  <a:lnTo>
                    <a:pt x="9046278" y="0"/>
                  </a:lnTo>
                  <a:lnTo>
                    <a:pt x="9057709" y="0"/>
                  </a:lnTo>
                  <a:lnTo>
                    <a:pt x="9069186" y="0"/>
                  </a:lnTo>
                  <a:lnTo>
                    <a:pt x="9080615" y="0"/>
                  </a:lnTo>
                  <a:lnTo>
                    <a:pt x="9092046" y="0"/>
                  </a:lnTo>
                  <a:lnTo>
                    <a:pt x="9103476" y="0"/>
                  </a:lnTo>
                  <a:lnTo>
                    <a:pt x="9114906" y="0"/>
                  </a:lnTo>
                  <a:lnTo>
                    <a:pt x="9126384" y="0"/>
                  </a:lnTo>
                  <a:lnTo>
                    <a:pt x="9137813" y="0"/>
                  </a:lnTo>
                  <a:lnTo>
                    <a:pt x="9149244" y="0"/>
                  </a:lnTo>
                  <a:lnTo>
                    <a:pt x="9160673" y="0"/>
                  </a:lnTo>
                  <a:lnTo>
                    <a:pt x="9172104" y="0"/>
                  </a:lnTo>
                  <a:lnTo>
                    <a:pt x="9183581" y="0"/>
                  </a:lnTo>
                  <a:lnTo>
                    <a:pt x="9195011" y="0"/>
                  </a:lnTo>
                  <a:lnTo>
                    <a:pt x="9206442" y="0"/>
                  </a:lnTo>
                  <a:lnTo>
                    <a:pt x="9217871" y="0"/>
                  </a:lnTo>
                  <a:lnTo>
                    <a:pt x="9229301" y="0"/>
                  </a:lnTo>
                  <a:lnTo>
                    <a:pt x="9240779" y="0"/>
                  </a:lnTo>
                  <a:lnTo>
                    <a:pt x="9252209" y="0"/>
                  </a:lnTo>
                  <a:lnTo>
                    <a:pt x="9263639" y="0"/>
                  </a:lnTo>
                  <a:lnTo>
                    <a:pt x="9275069" y="0"/>
                  </a:lnTo>
                  <a:lnTo>
                    <a:pt x="9286498" y="0"/>
                  </a:lnTo>
                  <a:lnTo>
                    <a:pt x="9297977" y="0"/>
                  </a:lnTo>
                  <a:lnTo>
                    <a:pt x="9309406" y="0"/>
                  </a:lnTo>
                  <a:lnTo>
                    <a:pt x="9320837" y="0"/>
                  </a:lnTo>
                  <a:lnTo>
                    <a:pt x="9332266" y="0"/>
                  </a:lnTo>
                  <a:lnTo>
                    <a:pt x="9343696" y="0"/>
                  </a:lnTo>
                  <a:lnTo>
                    <a:pt x="9355174" y="0"/>
                  </a:lnTo>
                  <a:lnTo>
                    <a:pt x="9366604" y="0"/>
                  </a:lnTo>
                  <a:lnTo>
                    <a:pt x="9378035" y="0"/>
                  </a:lnTo>
                  <a:lnTo>
                    <a:pt x="9389464" y="0"/>
                  </a:lnTo>
                  <a:lnTo>
                    <a:pt x="9400894" y="0"/>
                  </a:lnTo>
                  <a:lnTo>
                    <a:pt x="9412372" y="0"/>
                  </a:lnTo>
                  <a:lnTo>
                    <a:pt x="9423802" y="0"/>
                  </a:lnTo>
                  <a:lnTo>
                    <a:pt x="9435232" y="0"/>
                  </a:lnTo>
                  <a:lnTo>
                    <a:pt x="9446662" y="0"/>
                  </a:lnTo>
                  <a:lnTo>
                    <a:pt x="9458091" y="0"/>
                  </a:lnTo>
                  <a:lnTo>
                    <a:pt x="9469570" y="0"/>
                  </a:lnTo>
                  <a:lnTo>
                    <a:pt x="9480999" y="0"/>
                  </a:lnTo>
                  <a:lnTo>
                    <a:pt x="9492429" y="0"/>
                  </a:lnTo>
                  <a:lnTo>
                    <a:pt x="9503859" y="0"/>
                  </a:lnTo>
                  <a:lnTo>
                    <a:pt x="9515289" y="0"/>
                  </a:lnTo>
                  <a:lnTo>
                    <a:pt x="9526767" y="0"/>
                  </a:lnTo>
                  <a:lnTo>
                    <a:pt x="9538197" y="0"/>
                  </a:lnTo>
                  <a:lnTo>
                    <a:pt x="9549626" y="0"/>
                  </a:lnTo>
                  <a:lnTo>
                    <a:pt x="9561057" y="0"/>
                  </a:lnTo>
                  <a:lnTo>
                    <a:pt x="9572487" y="0"/>
                  </a:lnTo>
                  <a:lnTo>
                    <a:pt x="9583965" y="0"/>
                  </a:lnTo>
                  <a:lnTo>
                    <a:pt x="9595395" y="0"/>
                  </a:lnTo>
                  <a:lnTo>
                    <a:pt x="9606824" y="0"/>
                  </a:lnTo>
                  <a:lnTo>
                    <a:pt x="9618255" y="0"/>
                  </a:lnTo>
                  <a:lnTo>
                    <a:pt x="9629684" y="0"/>
                  </a:lnTo>
                  <a:lnTo>
                    <a:pt x="9641163" y="0"/>
                  </a:lnTo>
                  <a:lnTo>
                    <a:pt x="9652592" y="0"/>
                  </a:lnTo>
                  <a:lnTo>
                    <a:pt x="9664022" y="0"/>
                  </a:lnTo>
                  <a:lnTo>
                    <a:pt x="9675452" y="0"/>
                  </a:lnTo>
                  <a:lnTo>
                    <a:pt x="9686882" y="0"/>
                  </a:lnTo>
                  <a:lnTo>
                    <a:pt x="9698360" y="0"/>
                  </a:lnTo>
                  <a:lnTo>
                    <a:pt x="9709790" y="0"/>
                  </a:lnTo>
                  <a:lnTo>
                    <a:pt x="9721219" y="0"/>
                  </a:lnTo>
                  <a:lnTo>
                    <a:pt x="9732650" y="0"/>
                  </a:lnTo>
                  <a:lnTo>
                    <a:pt x="9744080" y="0"/>
                  </a:lnTo>
                  <a:lnTo>
                    <a:pt x="9755557" y="0"/>
                  </a:lnTo>
                  <a:lnTo>
                    <a:pt x="9766988" y="0"/>
                  </a:lnTo>
                  <a:lnTo>
                    <a:pt x="9778417" y="0"/>
                  </a:lnTo>
                  <a:lnTo>
                    <a:pt x="9789848" y="0"/>
                  </a:lnTo>
                  <a:lnTo>
                    <a:pt x="9801277" y="0"/>
                  </a:lnTo>
                  <a:lnTo>
                    <a:pt x="9812755" y="0"/>
                  </a:lnTo>
                  <a:lnTo>
                    <a:pt x="9824185" y="0"/>
                  </a:lnTo>
                  <a:lnTo>
                    <a:pt x="9835615" y="0"/>
                  </a:lnTo>
                  <a:lnTo>
                    <a:pt x="9847045" y="0"/>
                  </a:lnTo>
                  <a:lnTo>
                    <a:pt x="9858475" y="0"/>
                  </a:lnTo>
                  <a:lnTo>
                    <a:pt x="9869952" y="0"/>
                  </a:lnTo>
                  <a:lnTo>
                    <a:pt x="9881383" y="0"/>
                  </a:lnTo>
                  <a:lnTo>
                    <a:pt x="9892812" y="0"/>
                  </a:lnTo>
                  <a:lnTo>
                    <a:pt x="9904243" y="0"/>
                  </a:lnTo>
                  <a:lnTo>
                    <a:pt x="9915673" y="0"/>
                  </a:lnTo>
                  <a:lnTo>
                    <a:pt x="9927102" y="0"/>
                  </a:lnTo>
                  <a:lnTo>
                    <a:pt x="9938581" y="0"/>
                  </a:lnTo>
                  <a:lnTo>
                    <a:pt x="9950010" y="0"/>
                  </a:lnTo>
                  <a:lnTo>
                    <a:pt x="9961441" y="0"/>
                  </a:lnTo>
                  <a:lnTo>
                    <a:pt x="9972870" y="0"/>
                  </a:lnTo>
                  <a:lnTo>
                    <a:pt x="9984300" y="0"/>
                  </a:lnTo>
                  <a:lnTo>
                    <a:pt x="9995778" y="0"/>
                  </a:lnTo>
                  <a:lnTo>
                    <a:pt x="10007208" y="0"/>
                  </a:lnTo>
                  <a:lnTo>
                    <a:pt x="10018638" y="0"/>
                  </a:lnTo>
                  <a:lnTo>
                    <a:pt x="10030068" y="0"/>
                  </a:lnTo>
                  <a:lnTo>
                    <a:pt x="10041498" y="0"/>
                  </a:lnTo>
                  <a:lnTo>
                    <a:pt x="10052976" y="0"/>
                  </a:lnTo>
                  <a:lnTo>
                    <a:pt x="10064405" y="0"/>
                  </a:lnTo>
                  <a:lnTo>
                    <a:pt x="10075835" y="0"/>
                  </a:lnTo>
                  <a:lnTo>
                    <a:pt x="10087266" y="0"/>
                  </a:lnTo>
                  <a:lnTo>
                    <a:pt x="10098695" y="0"/>
                  </a:lnTo>
                  <a:lnTo>
                    <a:pt x="10110174" y="0"/>
                  </a:lnTo>
                  <a:lnTo>
                    <a:pt x="10121603" y="0"/>
                  </a:lnTo>
                  <a:lnTo>
                    <a:pt x="10133033" y="0"/>
                  </a:lnTo>
                  <a:lnTo>
                    <a:pt x="10144463" y="0"/>
                  </a:lnTo>
                  <a:lnTo>
                    <a:pt x="10155893" y="0"/>
                  </a:lnTo>
                  <a:lnTo>
                    <a:pt x="10167371" y="0"/>
                  </a:lnTo>
                  <a:lnTo>
                    <a:pt x="10178801" y="0"/>
                  </a:lnTo>
                  <a:lnTo>
                    <a:pt x="10190230" y="0"/>
                  </a:lnTo>
                  <a:lnTo>
                    <a:pt x="10201661" y="0"/>
                  </a:lnTo>
                  <a:lnTo>
                    <a:pt x="10213091" y="0"/>
                  </a:lnTo>
                  <a:lnTo>
                    <a:pt x="10224569" y="0"/>
                  </a:lnTo>
                  <a:lnTo>
                    <a:pt x="10235998" y="0"/>
                  </a:lnTo>
                  <a:lnTo>
                    <a:pt x="10247428" y="0"/>
                  </a:lnTo>
                  <a:lnTo>
                    <a:pt x="10258859" y="0"/>
                  </a:lnTo>
                  <a:lnTo>
                    <a:pt x="10270288" y="0"/>
                  </a:lnTo>
                  <a:lnTo>
                    <a:pt x="10281767" y="0"/>
                  </a:lnTo>
                  <a:lnTo>
                    <a:pt x="10293196" y="0"/>
                  </a:lnTo>
                  <a:lnTo>
                    <a:pt x="10304626" y="0"/>
                  </a:lnTo>
                  <a:lnTo>
                    <a:pt x="10316056" y="0"/>
                  </a:lnTo>
                  <a:lnTo>
                    <a:pt x="10327486" y="0"/>
                  </a:lnTo>
                  <a:lnTo>
                    <a:pt x="10338963" y="0"/>
                  </a:lnTo>
                  <a:lnTo>
                    <a:pt x="10350394" y="0"/>
                  </a:lnTo>
                  <a:lnTo>
                    <a:pt x="10361823" y="0"/>
                  </a:lnTo>
                  <a:lnTo>
                    <a:pt x="10373254" y="0"/>
                  </a:lnTo>
                  <a:lnTo>
                    <a:pt x="10384684" y="0"/>
                  </a:lnTo>
                  <a:lnTo>
                    <a:pt x="10396161" y="0"/>
                  </a:lnTo>
                  <a:lnTo>
                    <a:pt x="10407591" y="0"/>
                  </a:lnTo>
                  <a:lnTo>
                    <a:pt x="10419021" y="0"/>
                  </a:lnTo>
                  <a:lnTo>
                    <a:pt x="10430452" y="0"/>
                  </a:lnTo>
                  <a:lnTo>
                    <a:pt x="10441881" y="0"/>
                  </a:lnTo>
                  <a:lnTo>
                    <a:pt x="10453358" y="0"/>
                  </a:lnTo>
                  <a:lnTo>
                    <a:pt x="10464789" y="0"/>
                  </a:lnTo>
                  <a:lnTo>
                    <a:pt x="10476219" y="0"/>
                  </a:lnTo>
                  <a:lnTo>
                    <a:pt x="10487649" y="0"/>
                  </a:lnTo>
                  <a:lnTo>
                    <a:pt x="10499079" y="0"/>
                  </a:lnTo>
                  <a:lnTo>
                    <a:pt x="10510556" y="0"/>
                  </a:lnTo>
                  <a:lnTo>
                    <a:pt x="10521987" y="0"/>
                  </a:lnTo>
                  <a:lnTo>
                    <a:pt x="10533416" y="0"/>
                  </a:lnTo>
                  <a:lnTo>
                    <a:pt x="10544847" y="0"/>
                  </a:lnTo>
                  <a:lnTo>
                    <a:pt x="10556277" y="0"/>
                  </a:lnTo>
                  <a:lnTo>
                    <a:pt x="10567754" y="0"/>
                  </a:lnTo>
                  <a:lnTo>
                    <a:pt x="10579184" y="0"/>
                  </a:lnTo>
                  <a:lnTo>
                    <a:pt x="10590614" y="0"/>
                  </a:lnTo>
                  <a:lnTo>
                    <a:pt x="10602045" y="0"/>
                  </a:lnTo>
                  <a:lnTo>
                    <a:pt x="10613474" y="0"/>
                  </a:lnTo>
                  <a:lnTo>
                    <a:pt x="10624951" y="0"/>
                  </a:lnTo>
                  <a:lnTo>
                    <a:pt x="10636382" y="0"/>
                  </a:lnTo>
                  <a:lnTo>
                    <a:pt x="10647812" y="0"/>
                  </a:lnTo>
                  <a:lnTo>
                    <a:pt x="10659241" y="0"/>
                  </a:lnTo>
                  <a:lnTo>
                    <a:pt x="10670672" y="0"/>
                  </a:lnTo>
                  <a:lnTo>
                    <a:pt x="10682149" y="0"/>
                  </a:lnTo>
                  <a:lnTo>
                    <a:pt x="10693580" y="0"/>
                  </a:lnTo>
                  <a:lnTo>
                    <a:pt x="10705009" y="0"/>
                  </a:lnTo>
                  <a:lnTo>
                    <a:pt x="10716439" y="0"/>
                  </a:lnTo>
                  <a:lnTo>
                    <a:pt x="10727870" y="0"/>
                  </a:lnTo>
                  <a:lnTo>
                    <a:pt x="10739347" y="0"/>
                  </a:lnTo>
                  <a:lnTo>
                    <a:pt x="10750778" y="0"/>
                  </a:lnTo>
                  <a:lnTo>
                    <a:pt x="10762207" y="0"/>
                  </a:lnTo>
                  <a:lnTo>
                    <a:pt x="10773637" y="0"/>
                  </a:lnTo>
                  <a:lnTo>
                    <a:pt x="10785067" y="0"/>
                  </a:lnTo>
                  <a:lnTo>
                    <a:pt x="10796544" y="0"/>
                  </a:lnTo>
                  <a:lnTo>
                    <a:pt x="10807975" y="0"/>
                  </a:lnTo>
                  <a:lnTo>
                    <a:pt x="10819405" y="0"/>
                  </a:lnTo>
                  <a:lnTo>
                    <a:pt x="10830834" y="0"/>
                  </a:lnTo>
                  <a:lnTo>
                    <a:pt x="10842265" y="0"/>
                  </a:lnTo>
                  <a:lnTo>
                    <a:pt x="10853742" y="0"/>
                  </a:lnTo>
                  <a:lnTo>
                    <a:pt x="10865173" y="0"/>
                  </a:lnTo>
                  <a:lnTo>
                    <a:pt x="10876602" y="0"/>
                  </a:lnTo>
                  <a:lnTo>
                    <a:pt x="10888032" y="0"/>
                  </a:lnTo>
                  <a:lnTo>
                    <a:pt x="10899463" y="0"/>
                  </a:lnTo>
                  <a:lnTo>
                    <a:pt x="10910892" y="0"/>
                  </a:lnTo>
                  <a:lnTo>
                    <a:pt x="10922369" y="0"/>
                  </a:lnTo>
                  <a:lnTo>
                    <a:pt x="10933800" y="0"/>
                  </a:lnTo>
                  <a:lnTo>
                    <a:pt x="10945230" y="0"/>
                  </a:lnTo>
                  <a:lnTo>
                    <a:pt x="10956660" y="0"/>
                  </a:lnTo>
                  <a:lnTo>
                    <a:pt x="10968090" y="0"/>
                  </a:lnTo>
                  <a:lnTo>
                    <a:pt x="10979567" y="0"/>
                  </a:lnTo>
                  <a:lnTo>
                    <a:pt x="10990998" y="0"/>
                  </a:lnTo>
                  <a:lnTo>
                    <a:pt x="11002427" y="0"/>
                  </a:lnTo>
                  <a:lnTo>
                    <a:pt x="11013858" y="0"/>
                  </a:lnTo>
                  <a:lnTo>
                    <a:pt x="11025287" y="0"/>
                  </a:lnTo>
                  <a:lnTo>
                    <a:pt x="11036765" y="0"/>
                  </a:lnTo>
                  <a:lnTo>
                    <a:pt x="11048195" y="0"/>
                  </a:lnTo>
                  <a:lnTo>
                    <a:pt x="11059625" y="0"/>
                  </a:lnTo>
                  <a:lnTo>
                    <a:pt x="11071056" y="0"/>
                  </a:lnTo>
                  <a:lnTo>
                    <a:pt x="11082485" y="0"/>
                  </a:lnTo>
                  <a:lnTo>
                    <a:pt x="11093962" y="0"/>
                  </a:lnTo>
                  <a:lnTo>
                    <a:pt x="11105393" y="0"/>
                  </a:lnTo>
                  <a:lnTo>
                    <a:pt x="11116823" y="0"/>
                  </a:lnTo>
                  <a:lnTo>
                    <a:pt x="11128253" y="0"/>
                  </a:lnTo>
                  <a:lnTo>
                    <a:pt x="11139683" y="0"/>
                  </a:lnTo>
                  <a:lnTo>
                    <a:pt x="11151160" y="0"/>
                  </a:lnTo>
                  <a:lnTo>
                    <a:pt x="11162591" y="0"/>
                  </a:lnTo>
                  <a:lnTo>
                    <a:pt x="11174020" y="0"/>
                  </a:lnTo>
                  <a:lnTo>
                    <a:pt x="11185451" y="0"/>
                  </a:lnTo>
                  <a:lnTo>
                    <a:pt x="11196881" y="0"/>
                  </a:lnTo>
                  <a:lnTo>
                    <a:pt x="11208358" y="0"/>
                  </a:lnTo>
                  <a:lnTo>
                    <a:pt x="11218359" y="0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0E86902A-826B-EF45-81CC-2EAF031C7D36}"/>
                </a:ext>
              </a:extLst>
            </p:cNvPr>
            <p:cNvSpPr/>
            <p:nvPr/>
          </p:nvSpPr>
          <p:spPr>
            <a:xfrm>
              <a:off x="851149" y="5019060"/>
              <a:ext cx="11218359" cy="1081701"/>
            </a:xfrm>
            <a:custGeom>
              <a:avLst/>
              <a:gdLst>
                <a:gd name="connsiteX0" fmla="*/ 0 w 11218359"/>
                <a:gd name="connsiteY0" fmla="*/ 1081702 h 1081701"/>
                <a:gd name="connsiteX1" fmla="*/ 9149 w 11218359"/>
                <a:gd name="connsiteY1" fmla="*/ 1081702 h 1081701"/>
                <a:gd name="connsiteX2" fmla="*/ 20588 w 11218359"/>
                <a:gd name="connsiteY2" fmla="*/ 1081702 h 1081701"/>
                <a:gd name="connsiteX3" fmla="*/ 32028 w 11218359"/>
                <a:gd name="connsiteY3" fmla="*/ 1081702 h 1081701"/>
                <a:gd name="connsiteX4" fmla="*/ 43467 w 11218359"/>
                <a:gd name="connsiteY4" fmla="*/ 1081702 h 1081701"/>
                <a:gd name="connsiteX5" fmla="*/ 54907 w 11218359"/>
                <a:gd name="connsiteY5" fmla="*/ 1081702 h 1081701"/>
                <a:gd name="connsiteX6" fmla="*/ 66346 w 11218359"/>
                <a:gd name="connsiteY6" fmla="*/ 1081702 h 1081701"/>
                <a:gd name="connsiteX7" fmla="*/ 77786 w 11218359"/>
                <a:gd name="connsiteY7" fmla="*/ 1081702 h 1081701"/>
                <a:gd name="connsiteX8" fmla="*/ 89225 w 11218359"/>
                <a:gd name="connsiteY8" fmla="*/ 1081702 h 1081701"/>
                <a:gd name="connsiteX9" fmla="*/ 100665 w 11218359"/>
                <a:gd name="connsiteY9" fmla="*/ 1081702 h 1081701"/>
                <a:gd name="connsiteX10" fmla="*/ 112104 w 11218359"/>
                <a:gd name="connsiteY10" fmla="*/ 1081702 h 1081701"/>
                <a:gd name="connsiteX11" fmla="*/ 123544 w 11218359"/>
                <a:gd name="connsiteY11" fmla="*/ 1081702 h 1081701"/>
                <a:gd name="connsiteX12" fmla="*/ 134979 w 11218359"/>
                <a:gd name="connsiteY12" fmla="*/ 1081702 h 1081701"/>
                <a:gd name="connsiteX13" fmla="*/ 146423 w 11218359"/>
                <a:gd name="connsiteY13" fmla="*/ 1081702 h 1081701"/>
                <a:gd name="connsiteX14" fmla="*/ 157858 w 11218359"/>
                <a:gd name="connsiteY14" fmla="*/ 1081702 h 1081701"/>
                <a:gd name="connsiteX15" fmla="*/ 169297 w 11218359"/>
                <a:gd name="connsiteY15" fmla="*/ 1081702 h 1081701"/>
                <a:gd name="connsiteX16" fmla="*/ 180737 w 11218359"/>
                <a:gd name="connsiteY16" fmla="*/ 1081702 h 1081701"/>
                <a:gd name="connsiteX17" fmla="*/ 192176 w 11218359"/>
                <a:gd name="connsiteY17" fmla="*/ 1081702 h 1081701"/>
                <a:gd name="connsiteX18" fmla="*/ 203616 w 11218359"/>
                <a:gd name="connsiteY18" fmla="*/ 1081702 h 1081701"/>
                <a:gd name="connsiteX19" fmla="*/ 215055 w 11218359"/>
                <a:gd name="connsiteY19" fmla="*/ 1081702 h 1081701"/>
                <a:gd name="connsiteX20" fmla="*/ 226495 w 11218359"/>
                <a:gd name="connsiteY20" fmla="*/ 1081702 h 1081701"/>
                <a:gd name="connsiteX21" fmla="*/ 237935 w 11218359"/>
                <a:gd name="connsiteY21" fmla="*/ 1081702 h 1081701"/>
                <a:gd name="connsiteX22" fmla="*/ 249374 w 11218359"/>
                <a:gd name="connsiteY22" fmla="*/ 1081702 h 1081701"/>
                <a:gd name="connsiteX23" fmla="*/ 260814 w 11218359"/>
                <a:gd name="connsiteY23" fmla="*/ 1081702 h 1081701"/>
                <a:gd name="connsiteX24" fmla="*/ 272253 w 11218359"/>
                <a:gd name="connsiteY24" fmla="*/ 1081702 h 1081701"/>
                <a:gd name="connsiteX25" fmla="*/ 283693 w 11218359"/>
                <a:gd name="connsiteY25" fmla="*/ 1081702 h 1081701"/>
                <a:gd name="connsiteX26" fmla="*/ 295132 w 11218359"/>
                <a:gd name="connsiteY26" fmla="*/ 1081702 h 1081701"/>
                <a:gd name="connsiteX27" fmla="*/ 306572 w 11218359"/>
                <a:gd name="connsiteY27" fmla="*/ 1081702 h 1081701"/>
                <a:gd name="connsiteX28" fmla="*/ 318011 w 11218359"/>
                <a:gd name="connsiteY28" fmla="*/ 1081702 h 1081701"/>
                <a:gd name="connsiteX29" fmla="*/ 329451 w 11218359"/>
                <a:gd name="connsiteY29" fmla="*/ 1081702 h 1081701"/>
                <a:gd name="connsiteX30" fmla="*/ 340890 w 11218359"/>
                <a:gd name="connsiteY30" fmla="*/ 1081702 h 1081701"/>
                <a:gd name="connsiteX31" fmla="*/ 352330 w 11218359"/>
                <a:gd name="connsiteY31" fmla="*/ 1081702 h 1081701"/>
                <a:gd name="connsiteX32" fmla="*/ 363769 w 11218359"/>
                <a:gd name="connsiteY32" fmla="*/ 1081702 h 1081701"/>
                <a:gd name="connsiteX33" fmla="*/ 375209 w 11218359"/>
                <a:gd name="connsiteY33" fmla="*/ 1081702 h 1081701"/>
                <a:gd name="connsiteX34" fmla="*/ 386648 w 11218359"/>
                <a:gd name="connsiteY34" fmla="*/ 1081702 h 1081701"/>
                <a:gd name="connsiteX35" fmla="*/ 398088 w 11218359"/>
                <a:gd name="connsiteY35" fmla="*/ 1081702 h 1081701"/>
                <a:gd name="connsiteX36" fmla="*/ 409527 w 11218359"/>
                <a:gd name="connsiteY36" fmla="*/ 1081702 h 1081701"/>
                <a:gd name="connsiteX37" fmla="*/ 420967 w 11218359"/>
                <a:gd name="connsiteY37" fmla="*/ 1081702 h 1081701"/>
                <a:gd name="connsiteX38" fmla="*/ 432406 w 11218359"/>
                <a:gd name="connsiteY38" fmla="*/ 1081702 h 1081701"/>
                <a:gd name="connsiteX39" fmla="*/ 443846 w 11218359"/>
                <a:gd name="connsiteY39" fmla="*/ 1081702 h 1081701"/>
                <a:gd name="connsiteX40" fmla="*/ 455285 w 11218359"/>
                <a:gd name="connsiteY40" fmla="*/ 1081702 h 1081701"/>
                <a:gd name="connsiteX41" fmla="*/ 466725 w 11218359"/>
                <a:gd name="connsiteY41" fmla="*/ 1081702 h 1081701"/>
                <a:gd name="connsiteX42" fmla="*/ 478165 w 11218359"/>
                <a:gd name="connsiteY42" fmla="*/ 1081702 h 1081701"/>
                <a:gd name="connsiteX43" fmla="*/ 489604 w 11218359"/>
                <a:gd name="connsiteY43" fmla="*/ 1081702 h 1081701"/>
                <a:gd name="connsiteX44" fmla="*/ 501044 w 11218359"/>
                <a:gd name="connsiteY44" fmla="*/ 1081702 h 1081701"/>
                <a:gd name="connsiteX45" fmla="*/ 512483 w 11218359"/>
                <a:gd name="connsiteY45" fmla="*/ 1081702 h 1081701"/>
                <a:gd name="connsiteX46" fmla="*/ 523923 w 11218359"/>
                <a:gd name="connsiteY46" fmla="*/ 1081702 h 1081701"/>
                <a:gd name="connsiteX47" fmla="*/ 535362 w 11218359"/>
                <a:gd name="connsiteY47" fmla="*/ 1081702 h 1081701"/>
                <a:gd name="connsiteX48" fmla="*/ 546802 w 11218359"/>
                <a:gd name="connsiteY48" fmla="*/ 1081702 h 1081701"/>
                <a:gd name="connsiteX49" fmla="*/ 558241 w 11218359"/>
                <a:gd name="connsiteY49" fmla="*/ 1081702 h 1081701"/>
                <a:gd name="connsiteX50" fmla="*/ 569681 w 11218359"/>
                <a:gd name="connsiteY50" fmla="*/ 1081702 h 1081701"/>
                <a:gd name="connsiteX51" fmla="*/ 581120 w 11218359"/>
                <a:gd name="connsiteY51" fmla="*/ 1081702 h 1081701"/>
                <a:gd name="connsiteX52" fmla="*/ 592560 w 11218359"/>
                <a:gd name="connsiteY52" fmla="*/ 1081702 h 1081701"/>
                <a:gd name="connsiteX53" fmla="*/ 603999 w 11218359"/>
                <a:gd name="connsiteY53" fmla="*/ 1081702 h 1081701"/>
                <a:gd name="connsiteX54" fmla="*/ 615439 w 11218359"/>
                <a:gd name="connsiteY54" fmla="*/ 1081702 h 1081701"/>
                <a:gd name="connsiteX55" fmla="*/ 626878 w 11218359"/>
                <a:gd name="connsiteY55" fmla="*/ 1081702 h 1081701"/>
                <a:gd name="connsiteX56" fmla="*/ 638318 w 11218359"/>
                <a:gd name="connsiteY56" fmla="*/ 1081702 h 1081701"/>
                <a:gd name="connsiteX57" fmla="*/ 649757 w 11218359"/>
                <a:gd name="connsiteY57" fmla="*/ 1081702 h 1081701"/>
                <a:gd name="connsiteX58" fmla="*/ 661192 w 11218359"/>
                <a:gd name="connsiteY58" fmla="*/ 1081702 h 1081701"/>
                <a:gd name="connsiteX59" fmla="*/ 672632 w 11218359"/>
                <a:gd name="connsiteY59" fmla="*/ 1081702 h 1081701"/>
                <a:gd name="connsiteX60" fmla="*/ 684071 w 11218359"/>
                <a:gd name="connsiteY60" fmla="*/ 1081702 h 1081701"/>
                <a:gd name="connsiteX61" fmla="*/ 695511 w 11218359"/>
                <a:gd name="connsiteY61" fmla="*/ 1081702 h 1081701"/>
                <a:gd name="connsiteX62" fmla="*/ 706950 w 11218359"/>
                <a:gd name="connsiteY62" fmla="*/ 1081702 h 1081701"/>
                <a:gd name="connsiteX63" fmla="*/ 718390 w 11218359"/>
                <a:gd name="connsiteY63" fmla="*/ 1081702 h 1081701"/>
                <a:gd name="connsiteX64" fmla="*/ 729829 w 11218359"/>
                <a:gd name="connsiteY64" fmla="*/ 1081702 h 1081701"/>
                <a:gd name="connsiteX65" fmla="*/ 741269 w 11218359"/>
                <a:gd name="connsiteY65" fmla="*/ 1081702 h 1081701"/>
                <a:gd name="connsiteX66" fmla="*/ 752708 w 11218359"/>
                <a:gd name="connsiteY66" fmla="*/ 1081702 h 1081701"/>
                <a:gd name="connsiteX67" fmla="*/ 764148 w 11218359"/>
                <a:gd name="connsiteY67" fmla="*/ 1081702 h 1081701"/>
                <a:gd name="connsiteX68" fmla="*/ 775587 w 11218359"/>
                <a:gd name="connsiteY68" fmla="*/ 1081702 h 1081701"/>
                <a:gd name="connsiteX69" fmla="*/ 787027 w 11218359"/>
                <a:gd name="connsiteY69" fmla="*/ 1081702 h 1081701"/>
                <a:gd name="connsiteX70" fmla="*/ 798467 w 11218359"/>
                <a:gd name="connsiteY70" fmla="*/ 1081702 h 1081701"/>
                <a:gd name="connsiteX71" fmla="*/ 809906 w 11218359"/>
                <a:gd name="connsiteY71" fmla="*/ 1081702 h 1081701"/>
                <a:gd name="connsiteX72" fmla="*/ 821346 w 11218359"/>
                <a:gd name="connsiteY72" fmla="*/ 1081702 h 1081701"/>
                <a:gd name="connsiteX73" fmla="*/ 832785 w 11218359"/>
                <a:gd name="connsiteY73" fmla="*/ 1081702 h 1081701"/>
                <a:gd name="connsiteX74" fmla="*/ 844225 w 11218359"/>
                <a:gd name="connsiteY74" fmla="*/ 1081702 h 1081701"/>
                <a:gd name="connsiteX75" fmla="*/ 855664 w 11218359"/>
                <a:gd name="connsiteY75" fmla="*/ 1081702 h 1081701"/>
                <a:gd name="connsiteX76" fmla="*/ 867104 w 11218359"/>
                <a:gd name="connsiteY76" fmla="*/ 1081702 h 1081701"/>
                <a:gd name="connsiteX77" fmla="*/ 878543 w 11218359"/>
                <a:gd name="connsiteY77" fmla="*/ 1081702 h 1081701"/>
                <a:gd name="connsiteX78" fmla="*/ 889983 w 11218359"/>
                <a:gd name="connsiteY78" fmla="*/ 1081702 h 1081701"/>
                <a:gd name="connsiteX79" fmla="*/ 901422 w 11218359"/>
                <a:gd name="connsiteY79" fmla="*/ 1081702 h 1081701"/>
                <a:gd name="connsiteX80" fmla="*/ 912862 w 11218359"/>
                <a:gd name="connsiteY80" fmla="*/ 1081702 h 1081701"/>
                <a:gd name="connsiteX81" fmla="*/ 924301 w 11218359"/>
                <a:gd name="connsiteY81" fmla="*/ 1081702 h 1081701"/>
                <a:gd name="connsiteX82" fmla="*/ 935741 w 11218359"/>
                <a:gd name="connsiteY82" fmla="*/ 1081702 h 1081701"/>
                <a:gd name="connsiteX83" fmla="*/ 947180 w 11218359"/>
                <a:gd name="connsiteY83" fmla="*/ 1081702 h 1081701"/>
                <a:gd name="connsiteX84" fmla="*/ 958620 w 11218359"/>
                <a:gd name="connsiteY84" fmla="*/ 1081702 h 1081701"/>
                <a:gd name="connsiteX85" fmla="*/ 970059 w 11218359"/>
                <a:gd name="connsiteY85" fmla="*/ 1081702 h 1081701"/>
                <a:gd name="connsiteX86" fmla="*/ 981499 w 11218359"/>
                <a:gd name="connsiteY86" fmla="*/ 1081702 h 1081701"/>
                <a:gd name="connsiteX87" fmla="*/ 992938 w 11218359"/>
                <a:gd name="connsiteY87" fmla="*/ 1081702 h 1081701"/>
                <a:gd name="connsiteX88" fmla="*/ 1004378 w 11218359"/>
                <a:gd name="connsiteY88" fmla="*/ 1081702 h 1081701"/>
                <a:gd name="connsiteX89" fmla="*/ 1015818 w 11218359"/>
                <a:gd name="connsiteY89" fmla="*/ 1081702 h 1081701"/>
                <a:gd name="connsiteX90" fmla="*/ 1027257 w 11218359"/>
                <a:gd name="connsiteY90" fmla="*/ 1081702 h 1081701"/>
                <a:gd name="connsiteX91" fmla="*/ 1038697 w 11218359"/>
                <a:gd name="connsiteY91" fmla="*/ 1081702 h 1081701"/>
                <a:gd name="connsiteX92" fmla="*/ 1050136 w 11218359"/>
                <a:gd name="connsiteY92" fmla="*/ 1081702 h 1081701"/>
                <a:gd name="connsiteX93" fmla="*/ 1061576 w 11218359"/>
                <a:gd name="connsiteY93" fmla="*/ 1081702 h 1081701"/>
                <a:gd name="connsiteX94" fmla="*/ 1073015 w 11218359"/>
                <a:gd name="connsiteY94" fmla="*/ 1081702 h 1081701"/>
                <a:gd name="connsiteX95" fmla="*/ 1084455 w 11218359"/>
                <a:gd name="connsiteY95" fmla="*/ 1081702 h 1081701"/>
                <a:gd name="connsiteX96" fmla="*/ 1095894 w 11218359"/>
                <a:gd name="connsiteY96" fmla="*/ 1081702 h 1081701"/>
                <a:gd name="connsiteX97" fmla="*/ 1107334 w 11218359"/>
                <a:gd name="connsiteY97" fmla="*/ 1081702 h 1081701"/>
                <a:gd name="connsiteX98" fmla="*/ 1118773 w 11218359"/>
                <a:gd name="connsiteY98" fmla="*/ 1081702 h 1081701"/>
                <a:gd name="connsiteX99" fmla="*/ 1130213 w 11218359"/>
                <a:gd name="connsiteY99" fmla="*/ 1081702 h 1081701"/>
                <a:gd name="connsiteX100" fmla="*/ 1141652 w 11218359"/>
                <a:gd name="connsiteY100" fmla="*/ 1081702 h 1081701"/>
                <a:gd name="connsiteX101" fmla="*/ 1153092 w 11218359"/>
                <a:gd name="connsiteY101" fmla="*/ 1081702 h 1081701"/>
                <a:gd name="connsiteX102" fmla="*/ 1164531 w 11218359"/>
                <a:gd name="connsiteY102" fmla="*/ 1081702 h 1081701"/>
                <a:gd name="connsiteX103" fmla="*/ 1175971 w 11218359"/>
                <a:gd name="connsiteY103" fmla="*/ 1081702 h 1081701"/>
                <a:gd name="connsiteX104" fmla="*/ 1187406 w 11218359"/>
                <a:gd name="connsiteY104" fmla="*/ 1081702 h 1081701"/>
                <a:gd name="connsiteX105" fmla="*/ 1198845 w 11218359"/>
                <a:gd name="connsiteY105" fmla="*/ 1081702 h 1081701"/>
                <a:gd name="connsiteX106" fmla="*/ 1210285 w 11218359"/>
                <a:gd name="connsiteY106" fmla="*/ 1081702 h 1081701"/>
                <a:gd name="connsiteX107" fmla="*/ 1221724 w 11218359"/>
                <a:gd name="connsiteY107" fmla="*/ 1081702 h 1081701"/>
                <a:gd name="connsiteX108" fmla="*/ 1233164 w 11218359"/>
                <a:gd name="connsiteY108" fmla="*/ 1081702 h 1081701"/>
                <a:gd name="connsiteX109" fmla="*/ 1244603 w 11218359"/>
                <a:gd name="connsiteY109" fmla="*/ 1081702 h 1081701"/>
                <a:gd name="connsiteX110" fmla="*/ 1256043 w 11218359"/>
                <a:gd name="connsiteY110" fmla="*/ 1081702 h 1081701"/>
                <a:gd name="connsiteX111" fmla="*/ 1267482 w 11218359"/>
                <a:gd name="connsiteY111" fmla="*/ 1081702 h 1081701"/>
                <a:gd name="connsiteX112" fmla="*/ 1278922 w 11218359"/>
                <a:gd name="connsiteY112" fmla="*/ 1081702 h 1081701"/>
                <a:gd name="connsiteX113" fmla="*/ 1290361 w 11218359"/>
                <a:gd name="connsiteY113" fmla="*/ 1081702 h 1081701"/>
                <a:gd name="connsiteX114" fmla="*/ 1301801 w 11218359"/>
                <a:gd name="connsiteY114" fmla="*/ 1081702 h 1081701"/>
                <a:gd name="connsiteX115" fmla="*/ 1313240 w 11218359"/>
                <a:gd name="connsiteY115" fmla="*/ 1081702 h 1081701"/>
                <a:gd name="connsiteX116" fmla="*/ 1324680 w 11218359"/>
                <a:gd name="connsiteY116" fmla="*/ 1081702 h 1081701"/>
                <a:gd name="connsiteX117" fmla="*/ 1336120 w 11218359"/>
                <a:gd name="connsiteY117" fmla="*/ 1081702 h 1081701"/>
                <a:gd name="connsiteX118" fmla="*/ 1347559 w 11218359"/>
                <a:gd name="connsiteY118" fmla="*/ 1081702 h 1081701"/>
                <a:gd name="connsiteX119" fmla="*/ 1358999 w 11218359"/>
                <a:gd name="connsiteY119" fmla="*/ 1081702 h 1081701"/>
                <a:gd name="connsiteX120" fmla="*/ 1370438 w 11218359"/>
                <a:gd name="connsiteY120" fmla="*/ 1081702 h 1081701"/>
                <a:gd name="connsiteX121" fmla="*/ 1381878 w 11218359"/>
                <a:gd name="connsiteY121" fmla="*/ 1081702 h 1081701"/>
                <a:gd name="connsiteX122" fmla="*/ 1393317 w 11218359"/>
                <a:gd name="connsiteY122" fmla="*/ 1081702 h 1081701"/>
                <a:gd name="connsiteX123" fmla="*/ 1404757 w 11218359"/>
                <a:gd name="connsiteY123" fmla="*/ 1081702 h 1081701"/>
                <a:gd name="connsiteX124" fmla="*/ 1416196 w 11218359"/>
                <a:gd name="connsiteY124" fmla="*/ 1081702 h 1081701"/>
                <a:gd name="connsiteX125" fmla="*/ 1427636 w 11218359"/>
                <a:gd name="connsiteY125" fmla="*/ 1081702 h 1081701"/>
                <a:gd name="connsiteX126" fmla="*/ 1439075 w 11218359"/>
                <a:gd name="connsiteY126" fmla="*/ 1081702 h 1081701"/>
                <a:gd name="connsiteX127" fmla="*/ 1450515 w 11218359"/>
                <a:gd name="connsiteY127" fmla="*/ 1081702 h 1081701"/>
                <a:gd name="connsiteX128" fmla="*/ 1461954 w 11218359"/>
                <a:gd name="connsiteY128" fmla="*/ 1081702 h 1081701"/>
                <a:gd name="connsiteX129" fmla="*/ 1473394 w 11218359"/>
                <a:gd name="connsiteY129" fmla="*/ 1081702 h 1081701"/>
                <a:gd name="connsiteX130" fmla="*/ 1484833 w 11218359"/>
                <a:gd name="connsiteY130" fmla="*/ 1081702 h 1081701"/>
                <a:gd name="connsiteX131" fmla="*/ 1496273 w 11218359"/>
                <a:gd name="connsiteY131" fmla="*/ 1081702 h 1081701"/>
                <a:gd name="connsiteX132" fmla="*/ 1507712 w 11218359"/>
                <a:gd name="connsiteY132" fmla="*/ 1081702 h 1081701"/>
                <a:gd name="connsiteX133" fmla="*/ 1519152 w 11218359"/>
                <a:gd name="connsiteY133" fmla="*/ 1081702 h 1081701"/>
                <a:gd name="connsiteX134" fmla="*/ 1530591 w 11218359"/>
                <a:gd name="connsiteY134" fmla="*/ 1081702 h 1081701"/>
                <a:gd name="connsiteX135" fmla="*/ 1542031 w 11218359"/>
                <a:gd name="connsiteY135" fmla="*/ 1081702 h 1081701"/>
                <a:gd name="connsiteX136" fmla="*/ 1553471 w 11218359"/>
                <a:gd name="connsiteY136" fmla="*/ 1081702 h 1081701"/>
                <a:gd name="connsiteX137" fmla="*/ 1564910 w 11218359"/>
                <a:gd name="connsiteY137" fmla="*/ 1081702 h 1081701"/>
                <a:gd name="connsiteX138" fmla="*/ 1576349 w 11218359"/>
                <a:gd name="connsiteY138" fmla="*/ 1081702 h 1081701"/>
                <a:gd name="connsiteX139" fmla="*/ 1587789 w 11218359"/>
                <a:gd name="connsiteY139" fmla="*/ 1081702 h 1081701"/>
                <a:gd name="connsiteX140" fmla="*/ 1599229 w 11218359"/>
                <a:gd name="connsiteY140" fmla="*/ 1081702 h 1081701"/>
                <a:gd name="connsiteX141" fmla="*/ 1610668 w 11218359"/>
                <a:gd name="connsiteY141" fmla="*/ 1081702 h 1081701"/>
                <a:gd name="connsiteX142" fmla="*/ 1622107 w 11218359"/>
                <a:gd name="connsiteY142" fmla="*/ 1081702 h 1081701"/>
                <a:gd name="connsiteX143" fmla="*/ 1633547 w 11218359"/>
                <a:gd name="connsiteY143" fmla="*/ 1081702 h 1081701"/>
                <a:gd name="connsiteX144" fmla="*/ 1644987 w 11218359"/>
                <a:gd name="connsiteY144" fmla="*/ 1081702 h 1081701"/>
                <a:gd name="connsiteX145" fmla="*/ 1656426 w 11218359"/>
                <a:gd name="connsiteY145" fmla="*/ 1081702 h 1081701"/>
                <a:gd name="connsiteX146" fmla="*/ 1667866 w 11218359"/>
                <a:gd name="connsiteY146" fmla="*/ 1081702 h 1081701"/>
                <a:gd name="connsiteX147" fmla="*/ 1679305 w 11218359"/>
                <a:gd name="connsiteY147" fmla="*/ 1081702 h 1081701"/>
                <a:gd name="connsiteX148" fmla="*/ 1690745 w 11218359"/>
                <a:gd name="connsiteY148" fmla="*/ 1081702 h 1081701"/>
                <a:gd name="connsiteX149" fmla="*/ 1702184 w 11218359"/>
                <a:gd name="connsiteY149" fmla="*/ 1081702 h 1081701"/>
                <a:gd name="connsiteX150" fmla="*/ 1713619 w 11218359"/>
                <a:gd name="connsiteY150" fmla="*/ 1081702 h 1081701"/>
                <a:gd name="connsiteX151" fmla="*/ 1725063 w 11218359"/>
                <a:gd name="connsiteY151" fmla="*/ 1081702 h 1081701"/>
                <a:gd name="connsiteX152" fmla="*/ 1736498 w 11218359"/>
                <a:gd name="connsiteY152" fmla="*/ 1081702 h 1081701"/>
                <a:gd name="connsiteX153" fmla="*/ 1747938 w 11218359"/>
                <a:gd name="connsiteY153" fmla="*/ 1081702 h 1081701"/>
                <a:gd name="connsiteX154" fmla="*/ 1759377 w 11218359"/>
                <a:gd name="connsiteY154" fmla="*/ 1081702 h 1081701"/>
                <a:gd name="connsiteX155" fmla="*/ 1770817 w 11218359"/>
                <a:gd name="connsiteY155" fmla="*/ 1081702 h 1081701"/>
                <a:gd name="connsiteX156" fmla="*/ 1782256 w 11218359"/>
                <a:gd name="connsiteY156" fmla="*/ 1081702 h 1081701"/>
                <a:gd name="connsiteX157" fmla="*/ 1793696 w 11218359"/>
                <a:gd name="connsiteY157" fmla="*/ 1081702 h 1081701"/>
                <a:gd name="connsiteX158" fmla="*/ 1805135 w 11218359"/>
                <a:gd name="connsiteY158" fmla="*/ 1081702 h 1081701"/>
                <a:gd name="connsiteX159" fmla="*/ 1816575 w 11218359"/>
                <a:gd name="connsiteY159" fmla="*/ 1081702 h 1081701"/>
                <a:gd name="connsiteX160" fmla="*/ 1828014 w 11218359"/>
                <a:gd name="connsiteY160" fmla="*/ 1081702 h 1081701"/>
                <a:gd name="connsiteX161" fmla="*/ 1839454 w 11218359"/>
                <a:gd name="connsiteY161" fmla="*/ 1081702 h 1081701"/>
                <a:gd name="connsiteX162" fmla="*/ 1850893 w 11218359"/>
                <a:gd name="connsiteY162" fmla="*/ 1081702 h 1081701"/>
                <a:gd name="connsiteX163" fmla="*/ 1862333 w 11218359"/>
                <a:gd name="connsiteY163" fmla="*/ 1081702 h 1081701"/>
                <a:gd name="connsiteX164" fmla="*/ 1873772 w 11218359"/>
                <a:gd name="connsiteY164" fmla="*/ 1081702 h 1081701"/>
                <a:gd name="connsiteX165" fmla="*/ 1885212 w 11218359"/>
                <a:gd name="connsiteY165" fmla="*/ 1081702 h 1081701"/>
                <a:gd name="connsiteX166" fmla="*/ 1896651 w 11218359"/>
                <a:gd name="connsiteY166" fmla="*/ 1081702 h 1081701"/>
                <a:gd name="connsiteX167" fmla="*/ 1908091 w 11218359"/>
                <a:gd name="connsiteY167" fmla="*/ 1081702 h 1081701"/>
                <a:gd name="connsiteX168" fmla="*/ 1919531 w 11218359"/>
                <a:gd name="connsiteY168" fmla="*/ 1081702 h 1081701"/>
                <a:gd name="connsiteX169" fmla="*/ 1930970 w 11218359"/>
                <a:gd name="connsiteY169" fmla="*/ 1081702 h 1081701"/>
                <a:gd name="connsiteX170" fmla="*/ 1942409 w 11218359"/>
                <a:gd name="connsiteY170" fmla="*/ 1081702 h 1081701"/>
                <a:gd name="connsiteX171" fmla="*/ 1953849 w 11218359"/>
                <a:gd name="connsiteY171" fmla="*/ 1081702 h 1081701"/>
                <a:gd name="connsiteX172" fmla="*/ 1965289 w 11218359"/>
                <a:gd name="connsiteY172" fmla="*/ 1081702 h 1081701"/>
                <a:gd name="connsiteX173" fmla="*/ 1976728 w 11218359"/>
                <a:gd name="connsiteY173" fmla="*/ 1081702 h 1081701"/>
                <a:gd name="connsiteX174" fmla="*/ 1988168 w 11218359"/>
                <a:gd name="connsiteY174" fmla="*/ 1081702 h 1081701"/>
                <a:gd name="connsiteX175" fmla="*/ 1999607 w 11218359"/>
                <a:gd name="connsiteY175" fmla="*/ 1081702 h 1081701"/>
                <a:gd name="connsiteX176" fmla="*/ 2011047 w 11218359"/>
                <a:gd name="connsiteY176" fmla="*/ 1081702 h 1081701"/>
                <a:gd name="connsiteX177" fmla="*/ 2022486 w 11218359"/>
                <a:gd name="connsiteY177" fmla="*/ 1081702 h 1081701"/>
                <a:gd name="connsiteX178" fmla="*/ 2033926 w 11218359"/>
                <a:gd name="connsiteY178" fmla="*/ 1081702 h 1081701"/>
                <a:gd name="connsiteX179" fmla="*/ 2045365 w 11218359"/>
                <a:gd name="connsiteY179" fmla="*/ 1081702 h 1081701"/>
                <a:gd name="connsiteX180" fmla="*/ 2056805 w 11218359"/>
                <a:gd name="connsiteY180" fmla="*/ 1081702 h 1081701"/>
                <a:gd name="connsiteX181" fmla="*/ 2068244 w 11218359"/>
                <a:gd name="connsiteY181" fmla="*/ 1081702 h 1081701"/>
                <a:gd name="connsiteX182" fmla="*/ 2079684 w 11218359"/>
                <a:gd name="connsiteY182" fmla="*/ 1081702 h 1081701"/>
                <a:gd name="connsiteX183" fmla="*/ 2091123 w 11218359"/>
                <a:gd name="connsiteY183" fmla="*/ 1081702 h 1081701"/>
                <a:gd name="connsiteX184" fmla="*/ 2102563 w 11218359"/>
                <a:gd name="connsiteY184" fmla="*/ 1081702 h 1081701"/>
                <a:gd name="connsiteX185" fmla="*/ 2114002 w 11218359"/>
                <a:gd name="connsiteY185" fmla="*/ 1081702 h 1081701"/>
                <a:gd name="connsiteX186" fmla="*/ 2125442 w 11218359"/>
                <a:gd name="connsiteY186" fmla="*/ 1081702 h 1081701"/>
                <a:gd name="connsiteX187" fmla="*/ 2136882 w 11218359"/>
                <a:gd name="connsiteY187" fmla="*/ 1081702 h 1081701"/>
                <a:gd name="connsiteX188" fmla="*/ 2148321 w 11218359"/>
                <a:gd name="connsiteY188" fmla="*/ 1081702 h 1081701"/>
                <a:gd name="connsiteX189" fmla="*/ 2159760 w 11218359"/>
                <a:gd name="connsiteY189" fmla="*/ 1081702 h 1081701"/>
                <a:gd name="connsiteX190" fmla="*/ 2171200 w 11218359"/>
                <a:gd name="connsiteY190" fmla="*/ 1081702 h 1081701"/>
                <a:gd name="connsiteX191" fmla="*/ 2182640 w 11218359"/>
                <a:gd name="connsiteY191" fmla="*/ 1081702 h 1081701"/>
                <a:gd name="connsiteX192" fmla="*/ 2194079 w 11218359"/>
                <a:gd name="connsiteY192" fmla="*/ 1081702 h 1081701"/>
                <a:gd name="connsiteX193" fmla="*/ 2205519 w 11218359"/>
                <a:gd name="connsiteY193" fmla="*/ 1081702 h 1081701"/>
                <a:gd name="connsiteX194" fmla="*/ 2216958 w 11218359"/>
                <a:gd name="connsiteY194" fmla="*/ 1081702 h 1081701"/>
                <a:gd name="connsiteX195" fmla="*/ 2228393 w 11218359"/>
                <a:gd name="connsiteY195" fmla="*/ 1081702 h 1081701"/>
                <a:gd name="connsiteX196" fmla="*/ 2239837 w 11218359"/>
                <a:gd name="connsiteY196" fmla="*/ 1081702 h 1081701"/>
                <a:gd name="connsiteX197" fmla="*/ 2251272 w 11218359"/>
                <a:gd name="connsiteY197" fmla="*/ 1081702 h 1081701"/>
                <a:gd name="connsiteX198" fmla="*/ 2262716 w 11218359"/>
                <a:gd name="connsiteY198" fmla="*/ 1081702 h 1081701"/>
                <a:gd name="connsiteX199" fmla="*/ 2274151 w 11218359"/>
                <a:gd name="connsiteY199" fmla="*/ 1081702 h 1081701"/>
                <a:gd name="connsiteX200" fmla="*/ 2285591 w 11218359"/>
                <a:gd name="connsiteY200" fmla="*/ 1081702 h 1081701"/>
                <a:gd name="connsiteX201" fmla="*/ 2297030 w 11218359"/>
                <a:gd name="connsiteY201" fmla="*/ 1081702 h 1081701"/>
                <a:gd name="connsiteX202" fmla="*/ 2308470 w 11218359"/>
                <a:gd name="connsiteY202" fmla="*/ 1081702 h 1081701"/>
                <a:gd name="connsiteX203" fmla="*/ 2319909 w 11218359"/>
                <a:gd name="connsiteY203" fmla="*/ 1081702 h 1081701"/>
                <a:gd name="connsiteX204" fmla="*/ 2331349 w 11218359"/>
                <a:gd name="connsiteY204" fmla="*/ 1081702 h 1081701"/>
                <a:gd name="connsiteX205" fmla="*/ 2342788 w 11218359"/>
                <a:gd name="connsiteY205" fmla="*/ 1081702 h 1081701"/>
                <a:gd name="connsiteX206" fmla="*/ 2354228 w 11218359"/>
                <a:gd name="connsiteY206" fmla="*/ 1081702 h 1081701"/>
                <a:gd name="connsiteX207" fmla="*/ 2365667 w 11218359"/>
                <a:gd name="connsiteY207" fmla="*/ 1081702 h 1081701"/>
                <a:gd name="connsiteX208" fmla="*/ 2377107 w 11218359"/>
                <a:gd name="connsiteY208" fmla="*/ 1081702 h 1081701"/>
                <a:gd name="connsiteX209" fmla="*/ 2388546 w 11218359"/>
                <a:gd name="connsiteY209" fmla="*/ 1081702 h 1081701"/>
                <a:gd name="connsiteX210" fmla="*/ 2399986 w 11218359"/>
                <a:gd name="connsiteY210" fmla="*/ 1081702 h 1081701"/>
                <a:gd name="connsiteX211" fmla="*/ 2411425 w 11218359"/>
                <a:gd name="connsiteY211" fmla="*/ 1081702 h 1081701"/>
                <a:gd name="connsiteX212" fmla="*/ 2422865 w 11218359"/>
                <a:gd name="connsiteY212" fmla="*/ 1081702 h 1081701"/>
                <a:gd name="connsiteX213" fmla="*/ 2434304 w 11218359"/>
                <a:gd name="connsiteY213" fmla="*/ 1081702 h 1081701"/>
                <a:gd name="connsiteX214" fmla="*/ 2445744 w 11218359"/>
                <a:gd name="connsiteY214" fmla="*/ 994562 h 1081701"/>
                <a:gd name="connsiteX215" fmla="*/ 2457184 w 11218359"/>
                <a:gd name="connsiteY215" fmla="*/ 264414 h 1081701"/>
                <a:gd name="connsiteX216" fmla="*/ 2468623 w 11218359"/>
                <a:gd name="connsiteY216" fmla="*/ 286950 h 1081701"/>
                <a:gd name="connsiteX217" fmla="*/ 2480062 w 11218359"/>
                <a:gd name="connsiteY217" fmla="*/ 431178 h 1081701"/>
                <a:gd name="connsiteX218" fmla="*/ 2491502 w 11218359"/>
                <a:gd name="connsiteY218" fmla="*/ 428173 h 1081701"/>
                <a:gd name="connsiteX219" fmla="*/ 2502942 w 11218359"/>
                <a:gd name="connsiteY219" fmla="*/ 0 h 1081701"/>
                <a:gd name="connsiteX220" fmla="*/ 2514381 w 11218359"/>
                <a:gd name="connsiteY220" fmla="*/ 133712 h 1081701"/>
                <a:gd name="connsiteX221" fmla="*/ 2525821 w 11218359"/>
                <a:gd name="connsiteY221" fmla="*/ 357564 h 1081701"/>
                <a:gd name="connsiteX222" fmla="*/ 2537260 w 11218359"/>
                <a:gd name="connsiteY222" fmla="*/ 262914 h 1081701"/>
                <a:gd name="connsiteX223" fmla="*/ 2548700 w 11218359"/>
                <a:gd name="connsiteY223" fmla="*/ 300471 h 1081701"/>
                <a:gd name="connsiteX224" fmla="*/ 2560139 w 11218359"/>
                <a:gd name="connsiteY224" fmla="*/ 414652 h 1081701"/>
                <a:gd name="connsiteX225" fmla="*/ 2571579 w 11218359"/>
                <a:gd name="connsiteY225" fmla="*/ 455214 h 1081701"/>
                <a:gd name="connsiteX226" fmla="*/ 2583018 w 11218359"/>
                <a:gd name="connsiteY226" fmla="*/ 163759 h 1081701"/>
                <a:gd name="connsiteX227" fmla="*/ 2594458 w 11218359"/>
                <a:gd name="connsiteY227" fmla="*/ 222352 h 1081701"/>
                <a:gd name="connsiteX228" fmla="*/ 2605897 w 11218359"/>
                <a:gd name="connsiteY228" fmla="*/ 285450 h 1081701"/>
                <a:gd name="connsiteX229" fmla="*/ 2617337 w 11218359"/>
                <a:gd name="connsiteY229" fmla="*/ 510802 h 1081701"/>
                <a:gd name="connsiteX230" fmla="*/ 2628776 w 11218359"/>
                <a:gd name="connsiteY230" fmla="*/ 671555 h 1081701"/>
                <a:gd name="connsiteX231" fmla="*/ 2640216 w 11218359"/>
                <a:gd name="connsiteY231" fmla="*/ 643014 h 1081701"/>
                <a:gd name="connsiteX232" fmla="*/ 2651655 w 11218359"/>
                <a:gd name="connsiteY232" fmla="*/ 599442 h 1081701"/>
                <a:gd name="connsiteX233" fmla="*/ 2663095 w 11218359"/>
                <a:gd name="connsiteY233" fmla="*/ 279440 h 1081701"/>
                <a:gd name="connsiteX234" fmla="*/ 2674535 w 11218359"/>
                <a:gd name="connsiteY234" fmla="*/ 91645 h 1081701"/>
                <a:gd name="connsiteX235" fmla="*/ 2685974 w 11218359"/>
                <a:gd name="connsiteY235" fmla="*/ 342538 h 1081701"/>
                <a:gd name="connsiteX236" fmla="*/ 2697413 w 11218359"/>
                <a:gd name="connsiteY236" fmla="*/ 1047150 h 1081701"/>
                <a:gd name="connsiteX237" fmla="*/ 2708853 w 11218359"/>
                <a:gd name="connsiteY237" fmla="*/ 1078697 h 1081701"/>
                <a:gd name="connsiteX238" fmla="*/ 2720293 w 11218359"/>
                <a:gd name="connsiteY238" fmla="*/ 1081702 h 1081701"/>
                <a:gd name="connsiteX239" fmla="*/ 2731727 w 11218359"/>
                <a:gd name="connsiteY239" fmla="*/ 1081702 h 1081701"/>
                <a:gd name="connsiteX240" fmla="*/ 2743172 w 11218359"/>
                <a:gd name="connsiteY240" fmla="*/ 1081702 h 1081701"/>
                <a:gd name="connsiteX241" fmla="*/ 2754611 w 11218359"/>
                <a:gd name="connsiteY241" fmla="*/ 1078697 h 1081701"/>
                <a:gd name="connsiteX242" fmla="*/ 2766046 w 11218359"/>
                <a:gd name="connsiteY242" fmla="*/ 1081702 h 1081701"/>
                <a:gd name="connsiteX243" fmla="*/ 2777490 w 11218359"/>
                <a:gd name="connsiteY243" fmla="*/ 1081702 h 1081701"/>
                <a:gd name="connsiteX244" fmla="*/ 2788925 w 11218359"/>
                <a:gd name="connsiteY244" fmla="*/ 1081702 h 1081701"/>
                <a:gd name="connsiteX245" fmla="*/ 2800364 w 11218359"/>
                <a:gd name="connsiteY245" fmla="*/ 1081702 h 1081701"/>
                <a:gd name="connsiteX246" fmla="*/ 2811804 w 11218359"/>
                <a:gd name="connsiteY246" fmla="*/ 1081702 h 1081701"/>
                <a:gd name="connsiteX247" fmla="*/ 2823243 w 11218359"/>
                <a:gd name="connsiteY247" fmla="*/ 1081702 h 1081701"/>
                <a:gd name="connsiteX248" fmla="*/ 2834683 w 11218359"/>
                <a:gd name="connsiteY248" fmla="*/ 1081702 h 1081701"/>
                <a:gd name="connsiteX249" fmla="*/ 2846123 w 11218359"/>
                <a:gd name="connsiteY249" fmla="*/ 1081702 h 1081701"/>
                <a:gd name="connsiteX250" fmla="*/ 2857562 w 11218359"/>
                <a:gd name="connsiteY250" fmla="*/ 1081702 h 1081701"/>
                <a:gd name="connsiteX251" fmla="*/ 2869001 w 11218359"/>
                <a:gd name="connsiteY251" fmla="*/ 1081702 h 1081701"/>
                <a:gd name="connsiteX252" fmla="*/ 2880441 w 11218359"/>
                <a:gd name="connsiteY252" fmla="*/ 1081702 h 1081701"/>
                <a:gd name="connsiteX253" fmla="*/ 2891881 w 11218359"/>
                <a:gd name="connsiteY253" fmla="*/ 1081702 h 1081701"/>
                <a:gd name="connsiteX254" fmla="*/ 2903320 w 11218359"/>
                <a:gd name="connsiteY254" fmla="*/ 1080202 h 1081701"/>
                <a:gd name="connsiteX255" fmla="*/ 2914760 w 11218359"/>
                <a:gd name="connsiteY255" fmla="*/ 1081702 h 1081701"/>
                <a:gd name="connsiteX256" fmla="*/ 2926199 w 11218359"/>
                <a:gd name="connsiteY256" fmla="*/ 1081702 h 1081701"/>
                <a:gd name="connsiteX257" fmla="*/ 2937639 w 11218359"/>
                <a:gd name="connsiteY257" fmla="*/ 1081702 h 1081701"/>
                <a:gd name="connsiteX258" fmla="*/ 2949078 w 11218359"/>
                <a:gd name="connsiteY258" fmla="*/ 1081702 h 1081701"/>
                <a:gd name="connsiteX259" fmla="*/ 2960518 w 11218359"/>
                <a:gd name="connsiteY259" fmla="*/ 1081702 h 1081701"/>
                <a:gd name="connsiteX260" fmla="*/ 2971957 w 11218359"/>
                <a:gd name="connsiteY260" fmla="*/ 1081702 h 1081701"/>
                <a:gd name="connsiteX261" fmla="*/ 2983397 w 11218359"/>
                <a:gd name="connsiteY261" fmla="*/ 1081702 h 1081701"/>
                <a:gd name="connsiteX262" fmla="*/ 2994837 w 11218359"/>
                <a:gd name="connsiteY262" fmla="*/ 1081702 h 1081701"/>
                <a:gd name="connsiteX263" fmla="*/ 3006276 w 11218359"/>
                <a:gd name="connsiteY263" fmla="*/ 1081702 h 1081701"/>
                <a:gd name="connsiteX264" fmla="*/ 3017715 w 11218359"/>
                <a:gd name="connsiteY264" fmla="*/ 1081702 h 1081701"/>
                <a:gd name="connsiteX265" fmla="*/ 3029155 w 11218359"/>
                <a:gd name="connsiteY265" fmla="*/ 1081702 h 1081701"/>
                <a:gd name="connsiteX266" fmla="*/ 3040594 w 11218359"/>
                <a:gd name="connsiteY266" fmla="*/ 1081702 h 1081701"/>
                <a:gd name="connsiteX267" fmla="*/ 3052034 w 11218359"/>
                <a:gd name="connsiteY267" fmla="*/ 1081702 h 1081701"/>
                <a:gd name="connsiteX268" fmla="*/ 3063474 w 11218359"/>
                <a:gd name="connsiteY268" fmla="*/ 1081702 h 1081701"/>
                <a:gd name="connsiteX269" fmla="*/ 3074913 w 11218359"/>
                <a:gd name="connsiteY269" fmla="*/ 1081702 h 1081701"/>
                <a:gd name="connsiteX270" fmla="*/ 3086352 w 11218359"/>
                <a:gd name="connsiteY270" fmla="*/ 1081702 h 1081701"/>
                <a:gd name="connsiteX271" fmla="*/ 3097792 w 11218359"/>
                <a:gd name="connsiteY271" fmla="*/ 1081702 h 1081701"/>
                <a:gd name="connsiteX272" fmla="*/ 3109232 w 11218359"/>
                <a:gd name="connsiteY272" fmla="*/ 1081702 h 1081701"/>
                <a:gd name="connsiteX273" fmla="*/ 3120671 w 11218359"/>
                <a:gd name="connsiteY273" fmla="*/ 1081702 h 1081701"/>
                <a:gd name="connsiteX274" fmla="*/ 3132111 w 11218359"/>
                <a:gd name="connsiteY274" fmla="*/ 1081702 h 1081701"/>
                <a:gd name="connsiteX275" fmla="*/ 3143550 w 11218359"/>
                <a:gd name="connsiteY275" fmla="*/ 1081702 h 1081701"/>
                <a:gd name="connsiteX276" fmla="*/ 3154990 w 11218359"/>
                <a:gd name="connsiteY276" fmla="*/ 1081702 h 1081701"/>
                <a:gd name="connsiteX277" fmla="*/ 3166429 w 11218359"/>
                <a:gd name="connsiteY277" fmla="*/ 1081702 h 1081701"/>
                <a:gd name="connsiteX278" fmla="*/ 3177869 w 11218359"/>
                <a:gd name="connsiteY278" fmla="*/ 1081702 h 1081701"/>
                <a:gd name="connsiteX279" fmla="*/ 3189308 w 11218359"/>
                <a:gd name="connsiteY279" fmla="*/ 1081702 h 1081701"/>
                <a:gd name="connsiteX280" fmla="*/ 3200748 w 11218359"/>
                <a:gd name="connsiteY280" fmla="*/ 1081702 h 1081701"/>
                <a:gd name="connsiteX281" fmla="*/ 3212187 w 11218359"/>
                <a:gd name="connsiteY281" fmla="*/ 1081702 h 1081701"/>
                <a:gd name="connsiteX282" fmla="*/ 3223627 w 11218359"/>
                <a:gd name="connsiteY282" fmla="*/ 1081702 h 1081701"/>
                <a:gd name="connsiteX283" fmla="*/ 3235066 w 11218359"/>
                <a:gd name="connsiteY283" fmla="*/ 1081702 h 1081701"/>
                <a:gd name="connsiteX284" fmla="*/ 3246501 w 11218359"/>
                <a:gd name="connsiteY284" fmla="*/ 1081702 h 1081701"/>
                <a:gd name="connsiteX285" fmla="*/ 3257945 w 11218359"/>
                <a:gd name="connsiteY285" fmla="*/ 1081702 h 1081701"/>
                <a:gd name="connsiteX286" fmla="*/ 3269385 w 11218359"/>
                <a:gd name="connsiteY286" fmla="*/ 1081702 h 1081701"/>
                <a:gd name="connsiteX287" fmla="*/ 3280825 w 11218359"/>
                <a:gd name="connsiteY287" fmla="*/ 1081702 h 1081701"/>
                <a:gd name="connsiteX288" fmla="*/ 3292264 w 11218359"/>
                <a:gd name="connsiteY288" fmla="*/ 1081702 h 1081701"/>
                <a:gd name="connsiteX289" fmla="*/ 3303699 w 11218359"/>
                <a:gd name="connsiteY289" fmla="*/ 1081702 h 1081701"/>
                <a:gd name="connsiteX290" fmla="*/ 3315143 w 11218359"/>
                <a:gd name="connsiteY290" fmla="*/ 1081702 h 1081701"/>
                <a:gd name="connsiteX291" fmla="*/ 3326578 w 11218359"/>
                <a:gd name="connsiteY291" fmla="*/ 1081702 h 1081701"/>
                <a:gd name="connsiteX292" fmla="*/ 3338017 w 11218359"/>
                <a:gd name="connsiteY292" fmla="*/ 1081702 h 1081701"/>
                <a:gd name="connsiteX293" fmla="*/ 3349457 w 11218359"/>
                <a:gd name="connsiteY293" fmla="*/ 1081702 h 1081701"/>
                <a:gd name="connsiteX294" fmla="*/ 3360896 w 11218359"/>
                <a:gd name="connsiteY294" fmla="*/ 1081702 h 1081701"/>
                <a:gd name="connsiteX295" fmla="*/ 3372336 w 11218359"/>
                <a:gd name="connsiteY295" fmla="*/ 1081702 h 1081701"/>
                <a:gd name="connsiteX296" fmla="*/ 3383776 w 11218359"/>
                <a:gd name="connsiteY296" fmla="*/ 1081702 h 1081701"/>
                <a:gd name="connsiteX297" fmla="*/ 3395215 w 11218359"/>
                <a:gd name="connsiteY297" fmla="*/ 1081702 h 1081701"/>
                <a:gd name="connsiteX298" fmla="*/ 3406654 w 11218359"/>
                <a:gd name="connsiteY298" fmla="*/ 1081702 h 1081701"/>
                <a:gd name="connsiteX299" fmla="*/ 3418094 w 11218359"/>
                <a:gd name="connsiteY299" fmla="*/ 1081702 h 1081701"/>
                <a:gd name="connsiteX300" fmla="*/ 3429534 w 11218359"/>
                <a:gd name="connsiteY300" fmla="*/ 1081702 h 1081701"/>
                <a:gd name="connsiteX301" fmla="*/ 3440973 w 11218359"/>
                <a:gd name="connsiteY301" fmla="*/ 1081702 h 1081701"/>
                <a:gd name="connsiteX302" fmla="*/ 3452413 w 11218359"/>
                <a:gd name="connsiteY302" fmla="*/ 1081702 h 1081701"/>
                <a:gd name="connsiteX303" fmla="*/ 3463852 w 11218359"/>
                <a:gd name="connsiteY303" fmla="*/ 1081702 h 1081701"/>
                <a:gd name="connsiteX304" fmla="*/ 3475292 w 11218359"/>
                <a:gd name="connsiteY304" fmla="*/ 1081702 h 1081701"/>
                <a:gd name="connsiteX305" fmla="*/ 3486731 w 11218359"/>
                <a:gd name="connsiteY305" fmla="*/ 1081702 h 1081701"/>
                <a:gd name="connsiteX306" fmla="*/ 3498171 w 11218359"/>
                <a:gd name="connsiteY306" fmla="*/ 1081702 h 1081701"/>
                <a:gd name="connsiteX307" fmla="*/ 3509610 w 11218359"/>
                <a:gd name="connsiteY307" fmla="*/ 1081702 h 1081701"/>
                <a:gd name="connsiteX308" fmla="*/ 3521050 w 11218359"/>
                <a:gd name="connsiteY308" fmla="*/ 1081702 h 1081701"/>
                <a:gd name="connsiteX309" fmla="*/ 3532489 w 11218359"/>
                <a:gd name="connsiteY309" fmla="*/ 1081702 h 1081701"/>
                <a:gd name="connsiteX310" fmla="*/ 3543929 w 11218359"/>
                <a:gd name="connsiteY310" fmla="*/ 1081702 h 1081701"/>
                <a:gd name="connsiteX311" fmla="*/ 3555368 w 11218359"/>
                <a:gd name="connsiteY311" fmla="*/ 1081702 h 1081701"/>
                <a:gd name="connsiteX312" fmla="*/ 3566808 w 11218359"/>
                <a:gd name="connsiteY312" fmla="*/ 1081702 h 1081701"/>
                <a:gd name="connsiteX313" fmla="*/ 3578247 w 11218359"/>
                <a:gd name="connsiteY313" fmla="*/ 1081702 h 1081701"/>
                <a:gd name="connsiteX314" fmla="*/ 3589687 w 11218359"/>
                <a:gd name="connsiteY314" fmla="*/ 1081702 h 1081701"/>
                <a:gd name="connsiteX315" fmla="*/ 3601127 w 11218359"/>
                <a:gd name="connsiteY315" fmla="*/ 1081702 h 1081701"/>
                <a:gd name="connsiteX316" fmla="*/ 3612566 w 11218359"/>
                <a:gd name="connsiteY316" fmla="*/ 1081702 h 1081701"/>
                <a:gd name="connsiteX317" fmla="*/ 3624005 w 11218359"/>
                <a:gd name="connsiteY317" fmla="*/ 1081702 h 1081701"/>
                <a:gd name="connsiteX318" fmla="*/ 3635445 w 11218359"/>
                <a:gd name="connsiteY318" fmla="*/ 1081702 h 1081701"/>
                <a:gd name="connsiteX319" fmla="*/ 3646885 w 11218359"/>
                <a:gd name="connsiteY319" fmla="*/ 1081702 h 1081701"/>
                <a:gd name="connsiteX320" fmla="*/ 3658324 w 11218359"/>
                <a:gd name="connsiteY320" fmla="*/ 1081702 h 1081701"/>
                <a:gd name="connsiteX321" fmla="*/ 3669764 w 11218359"/>
                <a:gd name="connsiteY321" fmla="*/ 1081702 h 1081701"/>
                <a:gd name="connsiteX322" fmla="*/ 3681203 w 11218359"/>
                <a:gd name="connsiteY322" fmla="*/ 1081702 h 1081701"/>
                <a:gd name="connsiteX323" fmla="*/ 3692643 w 11218359"/>
                <a:gd name="connsiteY323" fmla="*/ 1081702 h 1081701"/>
                <a:gd name="connsiteX324" fmla="*/ 3704082 w 11218359"/>
                <a:gd name="connsiteY324" fmla="*/ 1081702 h 1081701"/>
                <a:gd name="connsiteX325" fmla="*/ 3715522 w 11218359"/>
                <a:gd name="connsiteY325" fmla="*/ 1081702 h 1081701"/>
                <a:gd name="connsiteX326" fmla="*/ 3726961 w 11218359"/>
                <a:gd name="connsiteY326" fmla="*/ 1081702 h 1081701"/>
                <a:gd name="connsiteX327" fmla="*/ 3738401 w 11218359"/>
                <a:gd name="connsiteY327" fmla="*/ 1081702 h 1081701"/>
                <a:gd name="connsiteX328" fmla="*/ 3749840 w 11218359"/>
                <a:gd name="connsiteY328" fmla="*/ 1081702 h 1081701"/>
                <a:gd name="connsiteX329" fmla="*/ 3761280 w 11218359"/>
                <a:gd name="connsiteY329" fmla="*/ 1081702 h 1081701"/>
                <a:gd name="connsiteX330" fmla="*/ 3772719 w 11218359"/>
                <a:gd name="connsiteY330" fmla="*/ 1081702 h 1081701"/>
                <a:gd name="connsiteX331" fmla="*/ 3784154 w 11218359"/>
                <a:gd name="connsiteY331" fmla="*/ 1081702 h 1081701"/>
                <a:gd name="connsiteX332" fmla="*/ 3795598 w 11218359"/>
                <a:gd name="connsiteY332" fmla="*/ 1081702 h 1081701"/>
                <a:gd name="connsiteX333" fmla="*/ 3807033 w 11218359"/>
                <a:gd name="connsiteY333" fmla="*/ 1081702 h 1081701"/>
                <a:gd name="connsiteX334" fmla="*/ 3818473 w 11218359"/>
                <a:gd name="connsiteY334" fmla="*/ 1081702 h 1081701"/>
                <a:gd name="connsiteX335" fmla="*/ 3829917 w 11218359"/>
                <a:gd name="connsiteY335" fmla="*/ 1081702 h 1081701"/>
                <a:gd name="connsiteX336" fmla="*/ 3841352 w 11218359"/>
                <a:gd name="connsiteY336" fmla="*/ 1081702 h 1081701"/>
                <a:gd name="connsiteX337" fmla="*/ 3852791 w 11218359"/>
                <a:gd name="connsiteY337" fmla="*/ 1081702 h 1081701"/>
                <a:gd name="connsiteX338" fmla="*/ 3864231 w 11218359"/>
                <a:gd name="connsiteY338" fmla="*/ 1081702 h 1081701"/>
                <a:gd name="connsiteX339" fmla="*/ 3875670 w 11218359"/>
                <a:gd name="connsiteY339" fmla="*/ 1081702 h 1081701"/>
                <a:gd name="connsiteX340" fmla="*/ 3887110 w 11218359"/>
                <a:gd name="connsiteY340" fmla="*/ 1081702 h 1081701"/>
                <a:gd name="connsiteX341" fmla="*/ 3898549 w 11218359"/>
                <a:gd name="connsiteY341" fmla="*/ 1081702 h 1081701"/>
                <a:gd name="connsiteX342" fmla="*/ 3909989 w 11218359"/>
                <a:gd name="connsiteY342" fmla="*/ 1081702 h 1081701"/>
                <a:gd name="connsiteX343" fmla="*/ 3921447 w 11218359"/>
                <a:gd name="connsiteY343" fmla="*/ 1081702 h 1081701"/>
                <a:gd name="connsiteX344" fmla="*/ 3932878 w 11218359"/>
                <a:gd name="connsiteY344" fmla="*/ 1081702 h 1081701"/>
                <a:gd name="connsiteX345" fmla="*/ 3944307 w 11218359"/>
                <a:gd name="connsiteY345" fmla="*/ 1081702 h 1081701"/>
                <a:gd name="connsiteX346" fmla="*/ 3955737 w 11218359"/>
                <a:gd name="connsiteY346" fmla="*/ 1081702 h 1081701"/>
                <a:gd name="connsiteX347" fmla="*/ 3967167 w 11218359"/>
                <a:gd name="connsiteY347" fmla="*/ 1081702 h 1081701"/>
                <a:gd name="connsiteX348" fmla="*/ 3978645 w 11218359"/>
                <a:gd name="connsiteY348" fmla="*/ 1081702 h 1081701"/>
                <a:gd name="connsiteX349" fmla="*/ 3990075 w 11218359"/>
                <a:gd name="connsiteY349" fmla="*/ 1081702 h 1081701"/>
                <a:gd name="connsiteX350" fmla="*/ 4001505 w 11218359"/>
                <a:gd name="connsiteY350" fmla="*/ 1081702 h 1081701"/>
                <a:gd name="connsiteX351" fmla="*/ 4012935 w 11218359"/>
                <a:gd name="connsiteY351" fmla="*/ 1081702 h 1081701"/>
                <a:gd name="connsiteX352" fmla="*/ 4024365 w 11218359"/>
                <a:gd name="connsiteY352" fmla="*/ 1081702 h 1081701"/>
                <a:gd name="connsiteX353" fmla="*/ 4035843 w 11218359"/>
                <a:gd name="connsiteY353" fmla="*/ 1081702 h 1081701"/>
                <a:gd name="connsiteX354" fmla="*/ 4047273 w 11218359"/>
                <a:gd name="connsiteY354" fmla="*/ 1081702 h 1081701"/>
                <a:gd name="connsiteX355" fmla="*/ 4058702 w 11218359"/>
                <a:gd name="connsiteY355" fmla="*/ 1081702 h 1081701"/>
                <a:gd name="connsiteX356" fmla="*/ 4070133 w 11218359"/>
                <a:gd name="connsiteY356" fmla="*/ 1081702 h 1081701"/>
                <a:gd name="connsiteX357" fmla="*/ 4081563 w 11218359"/>
                <a:gd name="connsiteY357" fmla="*/ 1081702 h 1081701"/>
                <a:gd name="connsiteX358" fmla="*/ 4093040 w 11218359"/>
                <a:gd name="connsiteY358" fmla="*/ 1081702 h 1081701"/>
                <a:gd name="connsiteX359" fmla="*/ 4104471 w 11218359"/>
                <a:gd name="connsiteY359" fmla="*/ 1081702 h 1081701"/>
                <a:gd name="connsiteX360" fmla="*/ 4115900 w 11218359"/>
                <a:gd name="connsiteY360" fmla="*/ 1081702 h 1081701"/>
                <a:gd name="connsiteX361" fmla="*/ 4127330 w 11218359"/>
                <a:gd name="connsiteY361" fmla="*/ 1081702 h 1081701"/>
                <a:gd name="connsiteX362" fmla="*/ 4138760 w 11218359"/>
                <a:gd name="connsiteY362" fmla="*/ 1081702 h 1081701"/>
                <a:gd name="connsiteX363" fmla="*/ 4150238 w 11218359"/>
                <a:gd name="connsiteY363" fmla="*/ 1081702 h 1081701"/>
                <a:gd name="connsiteX364" fmla="*/ 4161668 w 11218359"/>
                <a:gd name="connsiteY364" fmla="*/ 1081702 h 1081701"/>
                <a:gd name="connsiteX365" fmla="*/ 4173098 w 11218359"/>
                <a:gd name="connsiteY365" fmla="*/ 1081702 h 1081701"/>
                <a:gd name="connsiteX366" fmla="*/ 4184528 w 11218359"/>
                <a:gd name="connsiteY366" fmla="*/ 1081702 h 1081701"/>
                <a:gd name="connsiteX367" fmla="*/ 4195958 w 11218359"/>
                <a:gd name="connsiteY367" fmla="*/ 1081702 h 1081701"/>
                <a:gd name="connsiteX368" fmla="*/ 4207436 w 11218359"/>
                <a:gd name="connsiteY368" fmla="*/ 1081702 h 1081701"/>
                <a:gd name="connsiteX369" fmla="*/ 4218865 w 11218359"/>
                <a:gd name="connsiteY369" fmla="*/ 1081702 h 1081701"/>
                <a:gd name="connsiteX370" fmla="*/ 4230296 w 11218359"/>
                <a:gd name="connsiteY370" fmla="*/ 1081702 h 1081701"/>
                <a:gd name="connsiteX371" fmla="*/ 4241726 w 11218359"/>
                <a:gd name="connsiteY371" fmla="*/ 1081702 h 1081701"/>
                <a:gd name="connsiteX372" fmla="*/ 4253156 w 11218359"/>
                <a:gd name="connsiteY372" fmla="*/ 1081702 h 1081701"/>
                <a:gd name="connsiteX373" fmla="*/ 4264634 w 11218359"/>
                <a:gd name="connsiteY373" fmla="*/ 1081702 h 1081701"/>
                <a:gd name="connsiteX374" fmla="*/ 4276063 w 11218359"/>
                <a:gd name="connsiteY374" fmla="*/ 1081702 h 1081701"/>
                <a:gd name="connsiteX375" fmla="*/ 4287493 w 11218359"/>
                <a:gd name="connsiteY375" fmla="*/ 1081702 h 1081701"/>
                <a:gd name="connsiteX376" fmla="*/ 4298923 w 11218359"/>
                <a:gd name="connsiteY376" fmla="*/ 1081702 h 1081701"/>
                <a:gd name="connsiteX377" fmla="*/ 4310353 w 11218359"/>
                <a:gd name="connsiteY377" fmla="*/ 1081702 h 1081701"/>
                <a:gd name="connsiteX378" fmla="*/ 4321831 w 11218359"/>
                <a:gd name="connsiteY378" fmla="*/ 1081702 h 1081701"/>
                <a:gd name="connsiteX379" fmla="*/ 4333261 w 11218359"/>
                <a:gd name="connsiteY379" fmla="*/ 1081702 h 1081701"/>
                <a:gd name="connsiteX380" fmla="*/ 4344691 w 11218359"/>
                <a:gd name="connsiteY380" fmla="*/ 1081702 h 1081701"/>
                <a:gd name="connsiteX381" fmla="*/ 4356121 w 11218359"/>
                <a:gd name="connsiteY381" fmla="*/ 1081702 h 1081701"/>
                <a:gd name="connsiteX382" fmla="*/ 4367551 w 11218359"/>
                <a:gd name="connsiteY382" fmla="*/ 1081702 h 1081701"/>
                <a:gd name="connsiteX383" fmla="*/ 4379028 w 11218359"/>
                <a:gd name="connsiteY383" fmla="*/ 1081702 h 1081701"/>
                <a:gd name="connsiteX384" fmla="*/ 4390458 w 11218359"/>
                <a:gd name="connsiteY384" fmla="*/ 1081702 h 1081701"/>
                <a:gd name="connsiteX385" fmla="*/ 4401889 w 11218359"/>
                <a:gd name="connsiteY385" fmla="*/ 1081702 h 1081701"/>
                <a:gd name="connsiteX386" fmla="*/ 4413319 w 11218359"/>
                <a:gd name="connsiteY386" fmla="*/ 1081702 h 1081701"/>
                <a:gd name="connsiteX387" fmla="*/ 4424749 w 11218359"/>
                <a:gd name="connsiteY387" fmla="*/ 1081702 h 1081701"/>
                <a:gd name="connsiteX388" fmla="*/ 4436226 w 11218359"/>
                <a:gd name="connsiteY388" fmla="*/ 1081702 h 1081701"/>
                <a:gd name="connsiteX389" fmla="*/ 4447656 w 11218359"/>
                <a:gd name="connsiteY389" fmla="*/ 1081702 h 1081701"/>
                <a:gd name="connsiteX390" fmla="*/ 4459086 w 11218359"/>
                <a:gd name="connsiteY390" fmla="*/ 1081702 h 1081701"/>
                <a:gd name="connsiteX391" fmla="*/ 4470516 w 11218359"/>
                <a:gd name="connsiteY391" fmla="*/ 1081702 h 1081701"/>
                <a:gd name="connsiteX392" fmla="*/ 4481946 w 11218359"/>
                <a:gd name="connsiteY392" fmla="*/ 1081702 h 1081701"/>
                <a:gd name="connsiteX393" fmla="*/ 4493424 w 11218359"/>
                <a:gd name="connsiteY393" fmla="*/ 1081702 h 1081701"/>
                <a:gd name="connsiteX394" fmla="*/ 4504854 w 11218359"/>
                <a:gd name="connsiteY394" fmla="*/ 1081702 h 1081701"/>
                <a:gd name="connsiteX395" fmla="*/ 4516284 w 11218359"/>
                <a:gd name="connsiteY395" fmla="*/ 1081702 h 1081701"/>
                <a:gd name="connsiteX396" fmla="*/ 4527714 w 11218359"/>
                <a:gd name="connsiteY396" fmla="*/ 1081702 h 1081701"/>
                <a:gd name="connsiteX397" fmla="*/ 4539144 w 11218359"/>
                <a:gd name="connsiteY397" fmla="*/ 1081702 h 1081701"/>
                <a:gd name="connsiteX398" fmla="*/ 4550621 w 11218359"/>
                <a:gd name="connsiteY398" fmla="*/ 1081702 h 1081701"/>
                <a:gd name="connsiteX399" fmla="*/ 4562051 w 11218359"/>
                <a:gd name="connsiteY399" fmla="*/ 1081702 h 1081701"/>
                <a:gd name="connsiteX400" fmla="*/ 4573482 w 11218359"/>
                <a:gd name="connsiteY400" fmla="*/ 1081702 h 1081701"/>
                <a:gd name="connsiteX401" fmla="*/ 4584912 w 11218359"/>
                <a:gd name="connsiteY401" fmla="*/ 1081702 h 1081701"/>
                <a:gd name="connsiteX402" fmla="*/ 4596341 w 11218359"/>
                <a:gd name="connsiteY402" fmla="*/ 1081702 h 1081701"/>
                <a:gd name="connsiteX403" fmla="*/ 4607771 w 11218359"/>
                <a:gd name="connsiteY403" fmla="*/ 1081702 h 1081701"/>
                <a:gd name="connsiteX404" fmla="*/ 4619249 w 11218359"/>
                <a:gd name="connsiteY404" fmla="*/ 1081702 h 1081701"/>
                <a:gd name="connsiteX405" fmla="*/ 4630679 w 11218359"/>
                <a:gd name="connsiteY405" fmla="*/ 1081702 h 1081701"/>
                <a:gd name="connsiteX406" fmla="*/ 4642109 w 11218359"/>
                <a:gd name="connsiteY406" fmla="*/ 1081702 h 1081701"/>
                <a:gd name="connsiteX407" fmla="*/ 4653539 w 11218359"/>
                <a:gd name="connsiteY407" fmla="*/ 1081702 h 1081701"/>
                <a:gd name="connsiteX408" fmla="*/ 4664969 w 11218359"/>
                <a:gd name="connsiteY408" fmla="*/ 1081702 h 1081701"/>
                <a:gd name="connsiteX409" fmla="*/ 4676447 w 11218359"/>
                <a:gd name="connsiteY409" fmla="*/ 1081702 h 1081701"/>
                <a:gd name="connsiteX410" fmla="*/ 4687877 w 11218359"/>
                <a:gd name="connsiteY410" fmla="*/ 1081702 h 1081701"/>
                <a:gd name="connsiteX411" fmla="*/ 4699306 w 11218359"/>
                <a:gd name="connsiteY411" fmla="*/ 1081702 h 1081701"/>
                <a:gd name="connsiteX412" fmla="*/ 4710737 w 11218359"/>
                <a:gd name="connsiteY412" fmla="*/ 1081702 h 1081701"/>
                <a:gd name="connsiteX413" fmla="*/ 4722167 w 11218359"/>
                <a:gd name="connsiteY413" fmla="*/ 1081702 h 1081701"/>
                <a:gd name="connsiteX414" fmla="*/ 4733644 w 11218359"/>
                <a:gd name="connsiteY414" fmla="*/ 1081702 h 1081701"/>
                <a:gd name="connsiteX415" fmla="*/ 4745075 w 11218359"/>
                <a:gd name="connsiteY415" fmla="*/ 1081702 h 1081701"/>
                <a:gd name="connsiteX416" fmla="*/ 4756504 w 11218359"/>
                <a:gd name="connsiteY416" fmla="*/ 1081702 h 1081701"/>
                <a:gd name="connsiteX417" fmla="*/ 4767934 w 11218359"/>
                <a:gd name="connsiteY417" fmla="*/ 1081702 h 1081701"/>
                <a:gd name="connsiteX418" fmla="*/ 4779364 w 11218359"/>
                <a:gd name="connsiteY418" fmla="*/ 1081702 h 1081701"/>
                <a:gd name="connsiteX419" fmla="*/ 4790842 w 11218359"/>
                <a:gd name="connsiteY419" fmla="*/ 1081702 h 1081701"/>
                <a:gd name="connsiteX420" fmla="*/ 4802272 w 11218359"/>
                <a:gd name="connsiteY420" fmla="*/ 1081702 h 1081701"/>
                <a:gd name="connsiteX421" fmla="*/ 4813702 w 11218359"/>
                <a:gd name="connsiteY421" fmla="*/ 1081702 h 1081701"/>
                <a:gd name="connsiteX422" fmla="*/ 4825132 w 11218359"/>
                <a:gd name="connsiteY422" fmla="*/ 1081702 h 1081701"/>
                <a:gd name="connsiteX423" fmla="*/ 4836562 w 11218359"/>
                <a:gd name="connsiteY423" fmla="*/ 1081702 h 1081701"/>
                <a:gd name="connsiteX424" fmla="*/ 4848040 w 11218359"/>
                <a:gd name="connsiteY424" fmla="*/ 1081702 h 1081701"/>
                <a:gd name="connsiteX425" fmla="*/ 4859469 w 11218359"/>
                <a:gd name="connsiteY425" fmla="*/ 1081702 h 1081701"/>
                <a:gd name="connsiteX426" fmla="*/ 4870899 w 11218359"/>
                <a:gd name="connsiteY426" fmla="*/ 1081702 h 1081701"/>
                <a:gd name="connsiteX427" fmla="*/ 4882330 w 11218359"/>
                <a:gd name="connsiteY427" fmla="*/ 1081702 h 1081701"/>
                <a:gd name="connsiteX428" fmla="*/ 4893760 w 11218359"/>
                <a:gd name="connsiteY428" fmla="*/ 1081702 h 1081701"/>
                <a:gd name="connsiteX429" fmla="*/ 4905237 w 11218359"/>
                <a:gd name="connsiteY429" fmla="*/ 1081702 h 1081701"/>
                <a:gd name="connsiteX430" fmla="*/ 4916667 w 11218359"/>
                <a:gd name="connsiteY430" fmla="*/ 1081702 h 1081701"/>
                <a:gd name="connsiteX431" fmla="*/ 4928097 w 11218359"/>
                <a:gd name="connsiteY431" fmla="*/ 1081702 h 1081701"/>
                <a:gd name="connsiteX432" fmla="*/ 4939527 w 11218359"/>
                <a:gd name="connsiteY432" fmla="*/ 1081702 h 1081701"/>
                <a:gd name="connsiteX433" fmla="*/ 4950957 w 11218359"/>
                <a:gd name="connsiteY433" fmla="*/ 1081702 h 1081701"/>
                <a:gd name="connsiteX434" fmla="*/ 4962435 w 11218359"/>
                <a:gd name="connsiteY434" fmla="*/ 1081702 h 1081701"/>
                <a:gd name="connsiteX435" fmla="*/ 4973865 w 11218359"/>
                <a:gd name="connsiteY435" fmla="*/ 1081702 h 1081701"/>
                <a:gd name="connsiteX436" fmla="*/ 4985295 w 11218359"/>
                <a:gd name="connsiteY436" fmla="*/ 1081702 h 1081701"/>
                <a:gd name="connsiteX437" fmla="*/ 4996725 w 11218359"/>
                <a:gd name="connsiteY437" fmla="*/ 1081702 h 1081701"/>
                <a:gd name="connsiteX438" fmla="*/ 5008155 w 11218359"/>
                <a:gd name="connsiteY438" fmla="*/ 1081702 h 1081701"/>
                <a:gd name="connsiteX439" fmla="*/ 5019632 w 11218359"/>
                <a:gd name="connsiteY439" fmla="*/ 1081702 h 1081701"/>
                <a:gd name="connsiteX440" fmla="*/ 5031062 w 11218359"/>
                <a:gd name="connsiteY440" fmla="*/ 1081702 h 1081701"/>
                <a:gd name="connsiteX441" fmla="*/ 5042492 w 11218359"/>
                <a:gd name="connsiteY441" fmla="*/ 1081702 h 1081701"/>
                <a:gd name="connsiteX442" fmla="*/ 5053923 w 11218359"/>
                <a:gd name="connsiteY442" fmla="*/ 1081702 h 1081701"/>
                <a:gd name="connsiteX443" fmla="*/ 5065353 w 11218359"/>
                <a:gd name="connsiteY443" fmla="*/ 1081702 h 1081701"/>
                <a:gd name="connsiteX444" fmla="*/ 5076830 w 11218359"/>
                <a:gd name="connsiteY444" fmla="*/ 1081702 h 1081701"/>
                <a:gd name="connsiteX445" fmla="*/ 5088260 w 11218359"/>
                <a:gd name="connsiteY445" fmla="*/ 1081702 h 1081701"/>
                <a:gd name="connsiteX446" fmla="*/ 5099690 w 11218359"/>
                <a:gd name="connsiteY446" fmla="*/ 1081702 h 1081701"/>
                <a:gd name="connsiteX447" fmla="*/ 5111120 w 11218359"/>
                <a:gd name="connsiteY447" fmla="*/ 1081702 h 1081701"/>
                <a:gd name="connsiteX448" fmla="*/ 5122550 w 11218359"/>
                <a:gd name="connsiteY448" fmla="*/ 1081702 h 1081701"/>
                <a:gd name="connsiteX449" fmla="*/ 5134028 w 11218359"/>
                <a:gd name="connsiteY449" fmla="*/ 1081702 h 1081701"/>
                <a:gd name="connsiteX450" fmla="*/ 5145458 w 11218359"/>
                <a:gd name="connsiteY450" fmla="*/ 1081702 h 1081701"/>
                <a:gd name="connsiteX451" fmla="*/ 5156888 w 11218359"/>
                <a:gd name="connsiteY451" fmla="*/ 1081702 h 1081701"/>
                <a:gd name="connsiteX452" fmla="*/ 5168318 w 11218359"/>
                <a:gd name="connsiteY452" fmla="*/ 1081702 h 1081701"/>
                <a:gd name="connsiteX453" fmla="*/ 5179747 w 11218359"/>
                <a:gd name="connsiteY453" fmla="*/ 1081702 h 1081701"/>
                <a:gd name="connsiteX454" fmla="*/ 5191225 w 11218359"/>
                <a:gd name="connsiteY454" fmla="*/ 1081702 h 1081701"/>
                <a:gd name="connsiteX455" fmla="*/ 5202655 w 11218359"/>
                <a:gd name="connsiteY455" fmla="*/ 1081702 h 1081701"/>
                <a:gd name="connsiteX456" fmla="*/ 5214085 w 11218359"/>
                <a:gd name="connsiteY456" fmla="*/ 1081702 h 1081701"/>
                <a:gd name="connsiteX457" fmla="*/ 5225515 w 11218359"/>
                <a:gd name="connsiteY457" fmla="*/ 1081702 h 1081701"/>
                <a:gd name="connsiteX458" fmla="*/ 5236945 w 11218359"/>
                <a:gd name="connsiteY458" fmla="*/ 1081702 h 1081701"/>
                <a:gd name="connsiteX459" fmla="*/ 5248423 w 11218359"/>
                <a:gd name="connsiteY459" fmla="*/ 1081702 h 1081701"/>
                <a:gd name="connsiteX460" fmla="*/ 5259853 w 11218359"/>
                <a:gd name="connsiteY460" fmla="*/ 1081702 h 1081701"/>
                <a:gd name="connsiteX461" fmla="*/ 5271283 w 11218359"/>
                <a:gd name="connsiteY461" fmla="*/ 1081702 h 1081701"/>
                <a:gd name="connsiteX462" fmla="*/ 5282713 w 11218359"/>
                <a:gd name="connsiteY462" fmla="*/ 1081702 h 1081701"/>
                <a:gd name="connsiteX463" fmla="*/ 5294143 w 11218359"/>
                <a:gd name="connsiteY463" fmla="*/ 1081702 h 1081701"/>
                <a:gd name="connsiteX464" fmla="*/ 5305621 w 11218359"/>
                <a:gd name="connsiteY464" fmla="*/ 1081702 h 1081701"/>
                <a:gd name="connsiteX465" fmla="*/ 5317051 w 11218359"/>
                <a:gd name="connsiteY465" fmla="*/ 1081702 h 1081701"/>
                <a:gd name="connsiteX466" fmla="*/ 5328481 w 11218359"/>
                <a:gd name="connsiteY466" fmla="*/ 1081702 h 1081701"/>
                <a:gd name="connsiteX467" fmla="*/ 5339910 w 11218359"/>
                <a:gd name="connsiteY467" fmla="*/ 1081702 h 1081701"/>
                <a:gd name="connsiteX468" fmla="*/ 5351340 w 11218359"/>
                <a:gd name="connsiteY468" fmla="*/ 1081702 h 1081701"/>
                <a:gd name="connsiteX469" fmla="*/ 5362818 w 11218359"/>
                <a:gd name="connsiteY469" fmla="*/ 1081702 h 1081701"/>
                <a:gd name="connsiteX470" fmla="*/ 5374248 w 11218359"/>
                <a:gd name="connsiteY470" fmla="*/ 1081702 h 1081701"/>
                <a:gd name="connsiteX471" fmla="*/ 5385678 w 11218359"/>
                <a:gd name="connsiteY471" fmla="*/ 1081702 h 1081701"/>
                <a:gd name="connsiteX472" fmla="*/ 5397108 w 11218359"/>
                <a:gd name="connsiteY472" fmla="*/ 1081702 h 1081701"/>
                <a:gd name="connsiteX473" fmla="*/ 5408538 w 11218359"/>
                <a:gd name="connsiteY473" fmla="*/ 1081702 h 1081701"/>
                <a:gd name="connsiteX474" fmla="*/ 5420016 w 11218359"/>
                <a:gd name="connsiteY474" fmla="*/ 1081702 h 1081701"/>
                <a:gd name="connsiteX475" fmla="*/ 5431446 w 11218359"/>
                <a:gd name="connsiteY475" fmla="*/ 1081702 h 1081701"/>
                <a:gd name="connsiteX476" fmla="*/ 5442876 w 11218359"/>
                <a:gd name="connsiteY476" fmla="*/ 1081702 h 1081701"/>
                <a:gd name="connsiteX477" fmla="*/ 5454306 w 11218359"/>
                <a:gd name="connsiteY477" fmla="*/ 1081702 h 1081701"/>
                <a:gd name="connsiteX478" fmla="*/ 5465736 w 11218359"/>
                <a:gd name="connsiteY478" fmla="*/ 1081702 h 1081701"/>
                <a:gd name="connsiteX479" fmla="*/ 5477214 w 11218359"/>
                <a:gd name="connsiteY479" fmla="*/ 1081702 h 1081701"/>
                <a:gd name="connsiteX480" fmla="*/ 5488643 w 11218359"/>
                <a:gd name="connsiteY480" fmla="*/ 1081702 h 1081701"/>
                <a:gd name="connsiteX481" fmla="*/ 5500073 w 11218359"/>
                <a:gd name="connsiteY481" fmla="*/ 1081702 h 1081701"/>
                <a:gd name="connsiteX482" fmla="*/ 5511503 w 11218359"/>
                <a:gd name="connsiteY482" fmla="*/ 1081702 h 1081701"/>
                <a:gd name="connsiteX483" fmla="*/ 5522933 w 11218359"/>
                <a:gd name="connsiteY483" fmla="*/ 1081702 h 1081701"/>
                <a:gd name="connsiteX484" fmla="*/ 5534411 w 11218359"/>
                <a:gd name="connsiteY484" fmla="*/ 1081702 h 1081701"/>
                <a:gd name="connsiteX485" fmla="*/ 5545841 w 11218359"/>
                <a:gd name="connsiteY485" fmla="*/ 1081702 h 1081701"/>
                <a:gd name="connsiteX486" fmla="*/ 5557271 w 11218359"/>
                <a:gd name="connsiteY486" fmla="*/ 1081702 h 1081701"/>
                <a:gd name="connsiteX487" fmla="*/ 5568701 w 11218359"/>
                <a:gd name="connsiteY487" fmla="*/ 1081702 h 1081701"/>
                <a:gd name="connsiteX488" fmla="*/ 5580131 w 11218359"/>
                <a:gd name="connsiteY488" fmla="*/ 1081702 h 1081701"/>
                <a:gd name="connsiteX489" fmla="*/ 5591609 w 11218359"/>
                <a:gd name="connsiteY489" fmla="*/ 1081702 h 1081701"/>
                <a:gd name="connsiteX490" fmla="*/ 5603038 w 11218359"/>
                <a:gd name="connsiteY490" fmla="*/ 1081702 h 1081701"/>
                <a:gd name="connsiteX491" fmla="*/ 5614469 w 11218359"/>
                <a:gd name="connsiteY491" fmla="*/ 1081702 h 1081701"/>
                <a:gd name="connsiteX492" fmla="*/ 5625899 w 11218359"/>
                <a:gd name="connsiteY492" fmla="*/ 1081702 h 1081701"/>
                <a:gd name="connsiteX493" fmla="*/ 5637329 w 11218359"/>
                <a:gd name="connsiteY493" fmla="*/ 1081702 h 1081701"/>
                <a:gd name="connsiteX494" fmla="*/ 5648759 w 11218359"/>
                <a:gd name="connsiteY494" fmla="*/ 1081702 h 1081701"/>
                <a:gd name="connsiteX495" fmla="*/ 5660236 w 11218359"/>
                <a:gd name="connsiteY495" fmla="*/ 1081702 h 1081701"/>
                <a:gd name="connsiteX496" fmla="*/ 5671666 w 11218359"/>
                <a:gd name="connsiteY496" fmla="*/ 1081702 h 1081701"/>
                <a:gd name="connsiteX497" fmla="*/ 5683096 w 11218359"/>
                <a:gd name="connsiteY497" fmla="*/ 1081702 h 1081701"/>
                <a:gd name="connsiteX498" fmla="*/ 5694526 w 11218359"/>
                <a:gd name="connsiteY498" fmla="*/ 1081702 h 1081701"/>
                <a:gd name="connsiteX499" fmla="*/ 5705956 w 11218359"/>
                <a:gd name="connsiteY499" fmla="*/ 1081702 h 1081701"/>
                <a:gd name="connsiteX500" fmla="*/ 5717434 w 11218359"/>
                <a:gd name="connsiteY500" fmla="*/ 1081702 h 1081701"/>
                <a:gd name="connsiteX501" fmla="*/ 5728864 w 11218359"/>
                <a:gd name="connsiteY501" fmla="*/ 1081702 h 1081701"/>
                <a:gd name="connsiteX502" fmla="*/ 5740294 w 11218359"/>
                <a:gd name="connsiteY502" fmla="*/ 1081702 h 1081701"/>
                <a:gd name="connsiteX503" fmla="*/ 5751724 w 11218359"/>
                <a:gd name="connsiteY503" fmla="*/ 1081702 h 1081701"/>
                <a:gd name="connsiteX504" fmla="*/ 5763154 w 11218359"/>
                <a:gd name="connsiteY504" fmla="*/ 1081702 h 1081701"/>
                <a:gd name="connsiteX505" fmla="*/ 5774631 w 11218359"/>
                <a:gd name="connsiteY505" fmla="*/ 1081702 h 1081701"/>
                <a:gd name="connsiteX506" fmla="*/ 5786062 w 11218359"/>
                <a:gd name="connsiteY506" fmla="*/ 1081702 h 1081701"/>
                <a:gd name="connsiteX507" fmla="*/ 5797492 w 11218359"/>
                <a:gd name="connsiteY507" fmla="*/ 1081702 h 1081701"/>
                <a:gd name="connsiteX508" fmla="*/ 5808921 w 11218359"/>
                <a:gd name="connsiteY508" fmla="*/ 1081702 h 1081701"/>
                <a:gd name="connsiteX509" fmla="*/ 5820351 w 11218359"/>
                <a:gd name="connsiteY509" fmla="*/ 1081702 h 1081701"/>
                <a:gd name="connsiteX510" fmla="*/ 5831829 w 11218359"/>
                <a:gd name="connsiteY510" fmla="*/ 1081702 h 1081701"/>
                <a:gd name="connsiteX511" fmla="*/ 5843259 w 11218359"/>
                <a:gd name="connsiteY511" fmla="*/ 1081702 h 1081701"/>
                <a:gd name="connsiteX512" fmla="*/ 5854689 w 11218359"/>
                <a:gd name="connsiteY512" fmla="*/ 1081702 h 1081701"/>
                <a:gd name="connsiteX513" fmla="*/ 5866119 w 11218359"/>
                <a:gd name="connsiteY513" fmla="*/ 1081702 h 1081701"/>
                <a:gd name="connsiteX514" fmla="*/ 5877549 w 11218359"/>
                <a:gd name="connsiteY514" fmla="*/ 1081702 h 1081701"/>
                <a:gd name="connsiteX515" fmla="*/ 5889027 w 11218359"/>
                <a:gd name="connsiteY515" fmla="*/ 1081702 h 1081701"/>
                <a:gd name="connsiteX516" fmla="*/ 5900457 w 11218359"/>
                <a:gd name="connsiteY516" fmla="*/ 1081702 h 1081701"/>
                <a:gd name="connsiteX517" fmla="*/ 5911887 w 11218359"/>
                <a:gd name="connsiteY517" fmla="*/ 1081702 h 1081701"/>
                <a:gd name="connsiteX518" fmla="*/ 5923317 w 11218359"/>
                <a:gd name="connsiteY518" fmla="*/ 1081702 h 1081701"/>
                <a:gd name="connsiteX519" fmla="*/ 5934747 w 11218359"/>
                <a:gd name="connsiteY519" fmla="*/ 1081702 h 1081701"/>
                <a:gd name="connsiteX520" fmla="*/ 5946225 w 11218359"/>
                <a:gd name="connsiteY520" fmla="*/ 1081702 h 1081701"/>
                <a:gd name="connsiteX521" fmla="*/ 5957655 w 11218359"/>
                <a:gd name="connsiteY521" fmla="*/ 1081702 h 1081701"/>
                <a:gd name="connsiteX522" fmla="*/ 5969084 w 11218359"/>
                <a:gd name="connsiteY522" fmla="*/ 1081702 h 1081701"/>
                <a:gd name="connsiteX523" fmla="*/ 5980514 w 11218359"/>
                <a:gd name="connsiteY523" fmla="*/ 1081702 h 1081701"/>
                <a:gd name="connsiteX524" fmla="*/ 5991944 w 11218359"/>
                <a:gd name="connsiteY524" fmla="*/ 1081702 h 1081701"/>
                <a:gd name="connsiteX525" fmla="*/ 6003422 w 11218359"/>
                <a:gd name="connsiteY525" fmla="*/ 1081702 h 1081701"/>
                <a:gd name="connsiteX526" fmla="*/ 6014852 w 11218359"/>
                <a:gd name="connsiteY526" fmla="*/ 1081702 h 1081701"/>
                <a:gd name="connsiteX527" fmla="*/ 6026282 w 11218359"/>
                <a:gd name="connsiteY527" fmla="*/ 1081702 h 1081701"/>
                <a:gd name="connsiteX528" fmla="*/ 6037712 w 11218359"/>
                <a:gd name="connsiteY528" fmla="*/ 1081702 h 1081701"/>
                <a:gd name="connsiteX529" fmla="*/ 6049142 w 11218359"/>
                <a:gd name="connsiteY529" fmla="*/ 1081702 h 1081701"/>
                <a:gd name="connsiteX530" fmla="*/ 6060620 w 11218359"/>
                <a:gd name="connsiteY530" fmla="*/ 1081702 h 1081701"/>
                <a:gd name="connsiteX531" fmla="*/ 6072049 w 11218359"/>
                <a:gd name="connsiteY531" fmla="*/ 1081702 h 1081701"/>
                <a:gd name="connsiteX532" fmla="*/ 6083480 w 11218359"/>
                <a:gd name="connsiteY532" fmla="*/ 1081702 h 1081701"/>
                <a:gd name="connsiteX533" fmla="*/ 6094910 w 11218359"/>
                <a:gd name="connsiteY533" fmla="*/ 1081702 h 1081701"/>
                <a:gd name="connsiteX534" fmla="*/ 6106340 w 11218359"/>
                <a:gd name="connsiteY534" fmla="*/ 1081702 h 1081701"/>
                <a:gd name="connsiteX535" fmla="*/ 6117818 w 11218359"/>
                <a:gd name="connsiteY535" fmla="*/ 1081702 h 1081701"/>
                <a:gd name="connsiteX536" fmla="*/ 6129247 w 11218359"/>
                <a:gd name="connsiteY536" fmla="*/ 1081702 h 1081701"/>
                <a:gd name="connsiteX537" fmla="*/ 6140677 w 11218359"/>
                <a:gd name="connsiteY537" fmla="*/ 1081702 h 1081701"/>
                <a:gd name="connsiteX538" fmla="*/ 6152107 w 11218359"/>
                <a:gd name="connsiteY538" fmla="*/ 1081702 h 1081701"/>
                <a:gd name="connsiteX539" fmla="*/ 6163537 w 11218359"/>
                <a:gd name="connsiteY539" fmla="*/ 1081702 h 1081701"/>
                <a:gd name="connsiteX540" fmla="*/ 6175015 w 11218359"/>
                <a:gd name="connsiteY540" fmla="*/ 1081702 h 1081701"/>
                <a:gd name="connsiteX541" fmla="*/ 6186445 w 11218359"/>
                <a:gd name="connsiteY541" fmla="*/ 1081702 h 1081701"/>
                <a:gd name="connsiteX542" fmla="*/ 6197875 w 11218359"/>
                <a:gd name="connsiteY542" fmla="*/ 1081702 h 1081701"/>
                <a:gd name="connsiteX543" fmla="*/ 6209305 w 11218359"/>
                <a:gd name="connsiteY543" fmla="*/ 1081702 h 1081701"/>
                <a:gd name="connsiteX544" fmla="*/ 6220735 w 11218359"/>
                <a:gd name="connsiteY544" fmla="*/ 1081702 h 1081701"/>
                <a:gd name="connsiteX545" fmla="*/ 6232212 w 11218359"/>
                <a:gd name="connsiteY545" fmla="*/ 1081702 h 1081701"/>
                <a:gd name="connsiteX546" fmla="*/ 6243642 w 11218359"/>
                <a:gd name="connsiteY546" fmla="*/ 1081702 h 1081701"/>
                <a:gd name="connsiteX547" fmla="*/ 6255073 w 11218359"/>
                <a:gd name="connsiteY547" fmla="*/ 1081702 h 1081701"/>
                <a:gd name="connsiteX548" fmla="*/ 6266503 w 11218359"/>
                <a:gd name="connsiteY548" fmla="*/ 1081702 h 1081701"/>
                <a:gd name="connsiteX549" fmla="*/ 6277933 w 11218359"/>
                <a:gd name="connsiteY549" fmla="*/ 1081702 h 1081701"/>
                <a:gd name="connsiteX550" fmla="*/ 6289410 w 11218359"/>
                <a:gd name="connsiteY550" fmla="*/ 1081702 h 1081701"/>
                <a:gd name="connsiteX551" fmla="*/ 6300840 w 11218359"/>
                <a:gd name="connsiteY551" fmla="*/ 1081702 h 1081701"/>
                <a:gd name="connsiteX552" fmla="*/ 6312270 w 11218359"/>
                <a:gd name="connsiteY552" fmla="*/ 1081702 h 1081701"/>
                <a:gd name="connsiteX553" fmla="*/ 6323700 w 11218359"/>
                <a:gd name="connsiteY553" fmla="*/ 1081702 h 1081701"/>
                <a:gd name="connsiteX554" fmla="*/ 6335130 w 11218359"/>
                <a:gd name="connsiteY554" fmla="*/ 1081702 h 1081701"/>
                <a:gd name="connsiteX555" fmla="*/ 6346608 w 11218359"/>
                <a:gd name="connsiteY555" fmla="*/ 1081702 h 1081701"/>
                <a:gd name="connsiteX556" fmla="*/ 6358038 w 11218359"/>
                <a:gd name="connsiteY556" fmla="*/ 1081702 h 1081701"/>
                <a:gd name="connsiteX557" fmla="*/ 6369468 w 11218359"/>
                <a:gd name="connsiteY557" fmla="*/ 1081702 h 1081701"/>
                <a:gd name="connsiteX558" fmla="*/ 6380898 w 11218359"/>
                <a:gd name="connsiteY558" fmla="*/ 1081702 h 1081701"/>
                <a:gd name="connsiteX559" fmla="*/ 6392328 w 11218359"/>
                <a:gd name="connsiteY559" fmla="*/ 1081702 h 1081701"/>
                <a:gd name="connsiteX560" fmla="*/ 6403805 w 11218359"/>
                <a:gd name="connsiteY560" fmla="*/ 1081702 h 1081701"/>
                <a:gd name="connsiteX561" fmla="*/ 6415235 w 11218359"/>
                <a:gd name="connsiteY561" fmla="*/ 1081702 h 1081701"/>
                <a:gd name="connsiteX562" fmla="*/ 6426666 w 11218359"/>
                <a:gd name="connsiteY562" fmla="*/ 1081702 h 1081701"/>
                <a:gd name="connsiteX563" fmla="*/ 6438096 w 11218359"/>
                <a:gd name="connsiteY563" fmla="*/ 1081702 h 1081701"/>
                <a:gd name="connsiteX564" fmla="*/ 6449525 w 11218359"/>
                <a:gd name="connsiteY564" fmla="*/ 1081702 h 1081701"/>
                <a:gd name="connsiteX565" fmla="*/ 6461003 w 11218359"/>
                <a:gd name="connsiteY565" fmla="*/ 1081702 h 1081701"/>
                <a:gd name="connsiteX566" fmla="*/ 6472433 w 11218359"/>
                <a:gd name="connsiteY566" fmla="*/ 1081702 h 1081701"/>
                <a:gd name="connsiteX567" fmla="*/ 6483863 w 11218359"/>
                <a:gd name="connsiteY567" fmla="*/ 1081702 h 1081701"/>
                <a:gd name="connsiteX568" fmla="*/ 6495293 w 11218359"/>
                <a:gd name="connsiteY568" fmla="*/ 1081702 h 1081701"/>
                <a:gd name="connsiteX569" fmla="*/ 6506723 w 11218359"/>
                <a:gd name="connsiteY569" fmla="*/ 1081702 h 1081701"/>
                <a:gd name="connsiteX570" fmla="*/ 6518201 w 11218359"/>
                <a:gd name="connsiteY570" fmla="*/ 1081702 h 1081701"/>
                <a:gd name="connsiteX571" fmla="*/ 6529631 w 11218359"/>
                <a:gd name="connsiteY571" fmla="*/ 1081702 h 1081701"/>
                <a:gd name="connsiteX572" fmla="*/ 6541061 w 11218359"/>
                <a:gd name="connsiteY572" fmla="*/ 1081702 h 1081701"/>
                <a:gd name="connsiteX573" fmla="*/ 6552490 w 11218359"/>
                <a:gd name="connsiteY573" fmla="*/ 1081702 h 1081701"/>
                <a:gd name="connsiteX574" fmla="*/ 6563921 w 11218359"/>
                <a:gd name="connsiteY574" fmla="*/ 1081702 h 1081701"/>
                <a:gd name="connsiteX575" fmla="*/ 6575398 w 11218359"/>
                <a:gd name="connsiteY575" fmla="*/ 1081702 h 1081701"/>
                <a:gd name="connsiteX576" fmla="*/ 6586828 w 11218359"/>
                <a:gd name="connsiteY576" fmla="*/ 1081702 h 1081701"/>
                <a:gd name="connsiteX577" fmla="*/ 6598259 w 11218359"/>
                <a:gd name="connsiteY577" fmla="*/ 1081702 h 1081701"/>
                <a:gd name="connsiteX578" fmla="*/ 6609688 w 11218359"/>
                <a:gd name="connsiteY578" fmla="*/ 1081702 h 1081701"/>
                <a:gd name="connsiteX579" fmla="*/ 6621118 w 11218359"/>
                <a:gd name="connsiteY579" fmla="*/ 1081702 h 1081701"/>
                <a:gd name="connsiteX580" fmla="*/ 6632596 w 11218359"/>
                <a:gd name="connsiteY580" fmla="*/ 1081702 h 1081701"/>
                <a:gd name="connsiteX581" fmla="*/ 6644026 w 11218359"/>
                <a:gd name="connsiteY581" fmla="*/ 1081702 h 1081701"/>
                <a:gd name="connsiteX582" fmla="*/ 6655456 w 11218359"/>
                <a:gd name="connsiteY582" fmla="*/ 1081702 h 1081701"/>
                <a:gd name="connsiteX583" fmla="*/ 6666886 w 11218359"/>
                <a:gd name="connsiteY583" fmla="*/ 1081702 h 1081701"/>
                <a:gd name="connsiteX584" fmla="*/ 6678316 w 11218359"/>
                <a:gd name="connsiteY584" fmla="*/ 1081702 h 1081701"/>
                <a:gd name="connsiteX585" fmla="*/ 6689794 w 11218359"/>
                <a:gd name="connsiteY585" fmla="*/ 1081702 h 1081701"/>
                <a:gd name="connsiteX586" fmla="*/ 6701224 w 11218359"/>
                <a:gd name="connsiteY586" fmla="*/ 1081702 h 1081701"/>
                <a:gd name="connsiteX587" fmla="*/ 6712653 w 11218359"/>
                <a:gd name="connsiteY587" fmla="*/ 1081702 h 1081701"/>
                <a:gd name="connsiteX588" fmla="*/ 6724083 w 11218359"/>
                <a:gd name="connsiteY588" fmla="*/ 1081702 h 1081701"/>
                <a:gd name="connsiteX589" fmla="*/ 6735514 w 11218359"/>
                <a:gd name="connsiteY589" fmla="*/ 1081702 h 1081701"/>
                <a:gd name="connsiteX590" fmla="*/ 6746944 w 11218359"/>
                <a:gd name="connsiteY590" fmla="*/ 1081702 h 1081701"/>
                <a:gd name="connsiteX591" fmla="*/ 6758421 w 11218359"/>
                <a:gd name="connsiteY591" fmla="*/ 1081702 h 1081701"/>
                <a:gd name="connsiteX592" fmla="*/ 6769851 w 11218359"/>
                <a:gd name="connsiteY592" fmla="*/ 1081702 h 1081701"/>
                <a:gd name="connsiteX593" fmla="*/ 6781281 w 11218359"/>
                <a:gd name="connsiteY593" fmla="*/ 1081702 h 1081701"/>
                <a:gd name="connsiteX594" fmla="*/ 6792711 w 11218359"/>
                <a:gd name="connsiteY594" fmla="*/ 1081702 h 1081701"/>
                <a:gd name="connsiteX595" fmla="*/ 6804141 w 11218359"/>
                <a:gd name="connsiteY595" fmla="*/ 1081702 h 1081701"/>
                <a:gd name="connsiteX596" fmla="*/ 6815619 w 11218359"/>
                <a:gd name="connsiteY596" fmla="*/ 1081702 h 1081701"/>
                <a:gd name="connsiteX597" fmla="*/ 6827049 w 11218359"/>
                <a:gd name="connsiteY597" fmla="*/ 1081702 h 1081701"/>
                <a:gd name="connsiteX598" fmla="*/ 6838479 w 11218359"/>
                <a:gd name="connsiteY598" fmla="*/ 1081702 h 1081701"/>
                <a:gd name="connsiteX599" fmla="*/ 6849909 w 11218359"/>
                <a:gd name="connsiteY599" fmla="*/ 1081702 h 1081701"/>
                <a:gd name="connsiteX600" fmla="*/ 6861339 w 11218359"/>
                <a:gd name="connsiteY600" fmla="*/ 1081702 h 1081701"/>
                <a:gd name="connsiteX601" fmla="*/ 6872816 w 11218359"/>
                <a:gd name="connsiteY601" fmla="*/ 1081702 h 1081701"/>
                <a:gd name="connsiteX602" fmla="*/ 6884246 w 11218359"/>
                <a:gd name="connsiteY602" fmla="*/ 1081702 h 1081701"/>
                <a:gd name="connsiteX603" fmla="*/ 6895676 w 11218359"/>
                <a:gd name="connsiteY603" fmla="*/ 1081702 h 1081701"/>
                <a:gd name="connsiteX604" fmla="*/ 6907107 w 11218359"/>
                <a:gd name="connsiteY604" fmla="*/ 1081702 h 1081701"/>
                <a:gd name="connsiteX605" fmla="*/ 6918537 w 11218359"/>
                <a:gd name="connsiteY605" fmla="*/ 1081702 h 1081701"/>
                <a:gd name="connsiteX606" fmla="*/ 6930014 w 11218359"/>
                <a:gd name="connsiteY606" fmla="*/ 1081702 h 1081701"/>
                <a:gd name="connsiteX607" fmla="*/ 6941444 w 11218359"/>
                <a:gd name="connsiteY607" fmla="*/ 1081702 h 1081701"/>
                <a:gd name="connsiteX608" fmla="*/ 6952874 w 11218359"/>
                <a:gd name="connsiteY608" fmla="*/ 1081702 h 1081701"/>
                <a:gd name="connsiteX609" fmla="*/ 6964304 w 11218359"/>
                <a:gd name="connsiteY609" fmla="*/ 1081702 h 1081701"/>
                <a:gd name="connsiteX610" fmla="*/ 6975734 w 11218359"/>
                <a:gd name="connsiteY610" fmla="*/ 1081702 h 1081701"/>
                <a:gd name="connsiteX611" fmla="*/ 6987212 w 11218359"/>
                <a:gd name="connsiteY611" fmla="*/ 1081702 h 1081701"/>
                <a:gd name="connsiteX612" fmla="*/ 6998642 w 11218359"/>
                <a:gd name="connsiteY612" fmla="*/ 1081702 h 1081701"/>
                <a:gd name="connsiteX613" fmla="*/ 7010072 w 11218359"/>
                <a:gd name="connsiteY613" fmla="*/ 1081702 h 1081701"/>
                <a:gd name="connsiteX614" fmla="*/ 7021502 w 11218359"/>
                <a:gd name="connsiteY614" fmla="*/ 1081702 h 1081701"/>
                <a:gd name="connsiteX615" fmla="*/ 7032931 w 11218359"/>
                <a:gd name="connsiteY615" fmla="*/ 1081702 h 1081701"/>
                <a:gd name="connsiteX616" fmla="*/ 7044409 w 11218359"/>
                <a:gd name="connsiteY616" fmla="*/ 1081702 h 1081701"/>
                <a:gd name="connsiteX617" fmla="*/ 7055839 w 11218359"/>
                <a:gd name="connsiteY617" fmla="*/ 1081702 h 1081701"/>
                <a:gd name="connsiteX618" fmla="*/ 7067269 w 11218359"/>
                <a:gd name="connsiteY618" fmla="*/ 1081702 h 1081701"/>
                <a:gd name="connsiteX619" fmla="*/ 7078700 w 11218359"/>
                <a:gd name="connsiteY619" fmla="*/ 1081702 h 1081701"/>
                <a:gd name="connsiteX620" fmla="*/ 7090129 w 11218359"/>
                <a:gd name="connsiteY620" fmla="*/ 1081702 h 1081701"/>
                <a:gd name="connsiteX621" fmla="*/ 7101607 w 11218359"/>
                <a:gd name="connsiteY621" fmla="*/ 1081702 h 1081701"/>
                <a:gd name="connsiteX622" fmla="*/ 7113037 w 11218359"/>
                <a:gd name="connsiteY622" fmla="*/ 1081702 h 1081701"/>
                <a:gd name="connsiteX623" fmla="*/ 7124467 w 11218359"/>
                <a:gd name="connsiteY623" fmla="*/ 1081702 h 1081701"/>
                <a:gd name="connsiteX624" fmla="*/ 7135897 w 11218359"/>
                <a:gd name="connsiteY624" fmla="*/ 1081702 h 1081701"/>
                <a:gd name="connsiteX625" fmla="*/ 7147327 w 11218359"/>
                <a:gd name="connsiteY625" fmla="*/ 1081702 h 1081701"/>
                <a:gd name="connsiteX626" fmla="*/ 7158805 w 11218359"/>
                <a:gd name="connsiteY626" fmla="*/ 1081702 h 1081701"/>
                <a:gd name="connsiteX627" fmla="*/ 7170235 w 11218359"/>
                <a:gd name="connsiteY627" fmla="*/ 1081702 h 1081701"/>
                <a:gd name="connsiteX628" fmla="*/ 7181665 w 11218359"/>
                <a:gd name="connsiteY628" fmla="*/ 1081702 h 1081701"/>
                <a:gd name="connsiteX629" fmla="*/ 7193094 w 11218359"/>
                <a:gd name="connsiteY629" fmla="*/ 1081702 h 1081701"/>
                <a:gd name="connsiteX630" fmla="*/ 7204524 w 11218359"/>
                <a:gd name="connsiteY630" fmla="*/ 1081702 h 1081701"/>
                <a:gd name="connsiteX631" fmla="*/ 7216002 w 11218359"/>
                <a:gd name="connsiteY631" fmla="*/ 1081702 h 1081701"/>
                <a:gd name="connsiteX632" fmla="*/ 7227432 w 11218359"/>
                <a:gd name="connsiteY632" fmla="*/ 1081702 h 1081701"/>
                <a:gd name="connsiteX633" fmla="*/ 7238862 w 11218359"/>
                <a:gd name="connsiteY633" fmla="*/ 1081702 h 1081701"/>
                <a:gd name="connsiteX634" fmla="*/ 7250292 w 11218359"/>
                <a:gd name="connsiteY634" fmla="*/ 1081702 h 1081701"/>
                <a:gd name="connsiteX635" fmla="*/ 7261722 w 11218359"/>
                <a:gd name="connsiteY635" fmla="*/ 1081702 h 1081701"/>
                <a:gd name="connsiteX636" fmla="*/ 7273200 w 11218359"/>
                <a:gd name="connsiteY636" fmla="*/ 1081702 h 1081701"/>
                <a:gd name="connsiteX637" fmla="*/ 7284630 w 11218359"/>
                <a:gd name="connsiteY637" fmla="*/ 1081702 h 1081701"/>
                <a:gd name="connsiteX638" fmla="*/ 7296060 w 11218359"/>
                <a:gd name="connsiteY638" fmla="*/ 1081702 h 1081701"/>
                <a:gd name="connsiteX639" fmla="*/ 7307490 w 11218359"/>
                <a:gd name="connsiteY639" fmla="*/ 1081702 h 1081701"/>
                <a:gd name="connsiteX640" fmla="*/ 7318920 w 11218359"/>
                <a:gd name="connsiteY640" fmla="*/ 1081702 h 1081701"/>
                <a:gd name="connsiteX641" fmla="*/ 7330398 w 11218359"/>
                <a:gd name="connsiteY641" fmla="*/ 1081702 h 1081701"/>
                <a:gd name="connsiteX642" fmla="*/ 7341828 w 11218359"/>
                <a:gd name="connsiteY642" fmla="*/ 1081702 h 1081701"/>
                <a:gd name="connsiteX643" fmla="*/ 7353257 w 11218359"/>
                <a:gd name="connsiteY643" fmla="*/ 1081702 h 1081701"/>
                <a:gd name="connsiteX644" fmla="*/ 7364687 w 11218359"/>
                <a:gd name="connsiteY644" fmla="*/ 1081702 h 1081701"/>
                <a:gd name="connsiteX645" fmla="*/ 7376117 w 11218359"/>
                <a:gd name="connsiteY645" fmla="*/ 1081702 h 1081701"/>
                <a:gd name="connsiteX646" fmla="*/ 7387595 w 11218359"/>
                <a:gd name="connsiteY646" fmla="*/ 1081702 h 1081701"/>
                <a:gd name="connsiteX647" fmla="*/ 7399025 w 11218359"/>
                <a:gd name="connsiteY647" fmla="*/ 1081702 h 1081701"/>
                <a:gd name="connsiteX648" fmla="*/ 7410455 w 11218359"/>
                <a:gd name="connsiteY648" fmla="*/ 1081702 h 1081701"/>
                <a:gd name="connsiteX649" fmla="*/ 7421885 w 11218359"/>
                <a:gd name="connsiteY649" fmla="*/ 1081702 h 1081701"/>
                <a:gd name="connsiteX650" fmla="*/ 7433315 w 11218359"/>
                <a:gd name="connsiteY650" fmla="*/ 1081702 h 1081701"/>
                <a:gd name="connsiteX651" fmla="*/ 7444793 w 11218359"/>
                <a:gd name="connsiteY651" fmla="*/ 1081702 h 1081701"/>
                <a:gd name="connsiteX652" fmla="*/ 7456222 w 11218359"/>
                <a:gd name="connsiteY652" fmla="*/ 1081702 h 1081701"/>
                <a:gd name="connsiteX653" fmla="*/ 7467653 w 11218359"/>
                <a:gd name="connsiteY653" fmla="*/ 1081702 h 1081701"/>
                <a:gd name="connsiteX654" fmla="*/ 7479083 w 11218359"/>
                <a:gd name="connsiteY654" fmla="*/ 1081702 h 1081701"/>
                <a:gd name="connsiteX655" fmla="*/ 7490513 w 11218359"/>
                <a:gd name="connsiteY655" fmla="*/ 1081702 h 1081701"/>
                <a:gd name="connsiteX656" fmla="*/ 7501990 w 11218359"/>
                <a:gd name="connsiteY656" fmla="*/ 1081702 h 1081701"/>
                <a:gd name="connsiteX657" fmla="*/ 7513420 w 11218359"/>
                <a:gd name="connsiteY657" fmla="*/ 1081702 h 1081701"/>
                <a:gd name="connsiteX658" fmla="*/ 7524850 w 11218359"/>
                <a:gd name="connsiteY658" fmla="*/ 1081702 h 1081701"/>
                <a:gd name="connsiteX659" fmla="*/ 7536280 w 11218359"/>
                <a:gd name="connsiteY659" fmla="*/ 1081702 h 1081701"/>
                <a:gd name="connsiteX660" fmla="*/ 7547710 w 11218359"/>
                <a:gd name="connsiteY660" fmla="*/ 1081702 h 1081701"/>
                <a:gd name="connsiteX661" fmla="*/ 7559188 w 11218359"/>
                <a:gd name="connsiteY661" fmla="*/ 1081702 h 1081701"/>
                <a:gd name="connsiteX662" fmla="*/ 7570618 w 11218359"/>
                <a:gd name="connsiteY662" fmla="*/ 1081702 h 1081701"/>
                <a:gd name="connsiteX663" fmla="*/ 7582048 w 11218359"/>
                <a:gd name="connsiteY663" fmla="*/ 1081702 h 1081701"/>
                <a:gd name="connsiteX664" fmla="*/ 7593478 w 11218359"/>
                <a:gd name="connsiteY664" fmla="*/ 1081702 h 1081701"/>
                <a:gd name="connsiteX665" fmla="*/ 7604908 w 11218359"/>
                <a:gd name="connsiteY665" fmla="*/ 1081702 h 1081701"/>
                <a:gd name="connsiteX666" fmla="*/ 7616385 w 11218359"/>
                <a:gd name="connsiteY666" fmla="*/ 1081702 h 1081701"/>
                <a:gd name="connsiteX667" fmla="*/ 7627815 w 11218359"/>
                <a:gd name="connsiteY667" fmla="*/ 1081702 h 1081701"/>
                <a:gd name="connsiteX668" fmla="*/ 7639246 w 11218359"/>
                <a:gd name="connsiteY668" fmla="*/ 1081702 h 1081701"/>
                <a:gd name="connsiteX669" fmla="*/ 7650676 w 11218359"/>
                <a:gd name="connsiteY669" fmla="*/ 1081702 h 1081701"/>
                <a:gd name="connsiteX670" fmla="*/ 7662106 w 11218359"/>
                <a:gd name="connsiteY670" fmla="*/ 1081702 h 1081701"/>
                <a:gd name="connsiteX671" fmla="*/ 7673583 w 11218359"/>
                <a:gd name="connsiteY671" fmla="*/ 1081702 h 1081701"/>
                <a:gd name="connsiteX672" fmla="*/ 7685013 w 11218359"/>
                <a:gd name="connsiteY672" fmla="*/ 1081702 h 1081701"/>
                <a:gd name="connsiteX673" fmla="*/ 7696443 w 11218359"/>
                <a:gd name="connsiteY673" fmla="*/ 1081702 h 1081701"/>
                <a:gd name="connsiteX674" fmla="*/ 7707873 w 11218359"/>
                <a:gd name="connsiteY674" fmla="*/ 1081702 h 1081701"/>
                <a:gd name="connsiteX675" fmla="*/ 7719303 w 11218359"/>
                <a:gd name="connsiteY675" fmla="*/ 1081702 h 1081701"/>
                <a:gd name="connsiteX676" fmla="*/ 7730733 w 11218359"/>
                <a:gd name="connsiteY676" fmla="*/ 1081702 h 1081701"/>
                <a:gd name="connsiteX677" fmla="*/ 7742211 w 11218359"/>
                <a:gd name="connsiteY677" fmla="*/ 1081702 h 1081701"/>
                <a:gd name="connsiteX678" fmla="*/ 7753641 w 11218359"/>
                <a:gd name="connsiteY678" fmla="*/ 1081702 h 1081701"/>
                <a:gd name="connsiteX679" fmla="*/ 7765071 w 11218359"/>
                <a:gd name="connsiteY679" fmla="*/ 1081702 h 1081701"/>
                <a:gd name="connsiteX680" fmla="*/ 7776501 w 11218359"/>
                <a:gd name="connsiteY680" fmla="*/ 1081702 h 1081701"/>
                <a:gd name="connsiteX681" fmla="*/ 7787931 w 11218359"/>
                <a:gd name="connsiteY681" fmla="*/ 1081702 h 1081701"/>
                <a:gd name="connsiteX682" fmla="*/ 7799408 w 11218359"/>
                <a:gd name="connsiteY682" fmla="*/ 1081702 h 1081701"/>
                <a:gd name="connsiteX683" fmla="*/ 7810839 w 11218359"/>
                <a:gd name="connsiteY683" fmla="*/ 1081702 h 1081701"/>
                <a:gd name="connsiteX684" fmla="*/ 7822268 w 11218359"/>
                <a:gd name="connsiteY684" fmla="*/ 1081702 h 1081701"/>
                <a:gd name="connsiteX685" fmla="*/ 7833698 w 11218359"/>
                <a:gd name="connsiteY685" fmla="*/ 1081702 h 1081701"/>
                <a:gd name="connsiteX686" fmla="*/ 7845128 w 11218359"/>
                <a:gd name="connsiteY686" fmla="*/ 1081702 h 1081701"/>
                <a:gd name="connsiteX687" fmla="*/ 7856606 w 11218359"/>
                <a:gd name="connsiteY687" fmla="*/ 1081702 h 1081701"/>
                <a:gd name="connsiteX688" fmla="*/ 7868036 w 11218359"/>
                <a:gd name="connsiteY688" fmla="*/ 1081702 h 1081701"/>
                <a:gd name="connsiteX689" fmla="*/ 7879466 w 11218359"/>
                <a:gd name="connsiteY689" fmla="*/ 1081702 h 1081701"/>
                <a:gd name="connsiteX690" fmla="*/ 7890896 w 11218359"/>
                <a:gd name="connsiteY690" fmla="*/ 1081702 h 1081701"/>
                <a:gd name="connsiteX691" fmla="*/ 7902326 w 11218359"/>
                <a:gd name="connsiteY691" fmla="*/ 1081702 h 1081701"/>
                <a:gd name="connsiteX692" fmla="*/ 7913804 w 11218359"/>
                <a:gd name="connsiteY692" fmla="*/ 1081702 h 1081701"/>
                <a:gd name="connsiteX693" fmla="*/ 7925234 w 11218359"/>
                <a:gd name="connsiteY693" fmla="*/ 1081702 h 1081701"/>
                <a:gd name="connsiteX694" fmla="*/ 7936663 w 11218359"/>
                <a:gd name="connsiteY694" fmla="*/ 1081702 h 1081701"/>
                <a:gd name="connsiteX695" fmla="*/ 7948094 w 11218359"/>
                <a:gd name="connsiteY695" fmla="*/ 1081702 h 1081701"/>
                <a:gd name="connsiteX696" fmla="*/ 7959524 w 11218359"/>
                <a:gd name="connsiteY696" fmla="*/ 1081702 h 1081701"/>
                <a:gd name="connsiteX697" fmla="*/ 7971001 w 11218359"/>
                <a:gd name="connsiteY697" fmla="*/ 1081702 h 1081701"/>
                <a:gd name="connsiteX698" fmla="*/ 7982431 w 11218359"/>
                <a:gd name="connsiteY698" fmla="*/ 1081702 h 1081701"/>
                <a:gd name="connsiteX699" fmla="*/ 7993861 w 11218359"/>
                <a:gd name="connsiteY699" fmla="*/ 1081702 h 1081701"/>
                <a:gd name="connsiteX700" fmla="*/ 8005291 w 11218359"/>
                <a:gd name="connsiteY700" fmla="*/ 1081702 h 1081701"/>
                <a:gd name="connsiteX701" fmla="*/ 8016721 w 11218359"/>
                <a:gd name="connsiteY701" fmla="*/ 1081702 h 1081701"/>
                <a:gd name="connsiteX702" fmla="*/ 8028199 w 11218359"/>
                <a:gd name="connsiteY702" fmla="*/ 1081702 h 1081701"/>
                <a:gd name="connsiteX703" fmla="*/ 8039629 w 11218359"/>
                <a:gd name="connsiteY703" fmla="*/ 1081702 h 1081701"/>
                <a:gd name="connsiteX704" fmla="*/ 8051059 w 11218359"/>
                <a:gd name="connsiteY704" fmla="*/ 1081702 h 1081701"/>
                <a:gd name="connsiteX705" fmla="*/ 8062489 w 11218359"/>
                <a:gd name="connsiteY705" fmla="*/ 1081702 h 1081701"/>
                <a:gd name="connsiteX706" fmla="*/ 8073919 w 11218359"/>
                <a:gd name="connsiteY706" fmla="*/ 1081702 h 1081701"/>
                <a:gd name="connsiteX707" fmla="*/ 8085396 w 11218359"/>
                <a:gd name="connsiteY707" fmla="*/ 1081702 h 1081701"/>
                <a:gd name="connsiteX708" fmla="*/ 8096826 w 11218359"/>
                <a:gd name="connsiteY708" fmla="*/ 1081702 h 1081701"/>
                <a:gd name="connsiteX709" fmla="*/ 8108256 w 11218359"/>
                <a:gd name="connsiteY709" fmla="*/ 1081702 h 1081701"/>
                <a:gd name="connsiteX710" fmla="*/ 8119687 w 11218359"/>
                <a:gd name="connsiteY710" fmla="*/ 1081702 h 1081701"/>
                <a:gd name="connsiteX711" fmla="*/ 8131117 w 11218359"/>
                <a:gd name="connsiteY711" fmla="*/ 1081702 h 1081701"/>
                <a:gd name="connsiteX712" fmla="*/ 8142594 w 11218359"/>
                <a:gd name="connsiteY712" fmla="*/ 1081702 h 1081701"/>
                <a:gd name="connsiteX713" fmla="*/ 8154024 w 11218359"/>
                <a:gd name="connsiteY713" fmla="*/ 1081702 h 1081701"/>
                <a:gd name="connsiteX714" fmla="*/ 8165454 w 11218359"/>
                <a:gd name="connsiteY714" fmla="*/ 1081702 h 1081701"/>
                <a:gd name="connsiteX715" fmla="*/ 8176884 w 11218359"/>
                <a:gd name="connsiteY715" fmla="*/ 1081702 h 1081701"/>
                <a:gd name="connsiteX716" fmla="*/ 8188314 w 11218359"/>
                <a:gd name="connsiteY716" fmla="*/ 1081702 h 1081701"/>
                <a:gd name="connsiteX717" fmla="*/ 8199792 w 11218359"/>
                <a:gd name="connsiteY717" fmla="*/ 1081702 h 1081701"/>
                <a:gd name="connsiteX718" fmla="*/ 8211222 w 11218359"/>
                <a:gd name="connsiteY718" fmla="*/ 1081702 h 1081701"/>
                <a:gd name="connsiteX719" fmla="*/ 8222652 w 11218359"/>
                <a:gd name="connsiteY719" fmla="*/ 1081702 h 1081701"/>
                <a:gd name="connsiteX720" fmla="*/ 8234082 w 11218359"/>
                <a:gd name="connsiteY720" fmla="*/ 1081702 h 1081701"/>
                <a:gd name="connsiteX721" fmla="*/ 8245512 w 11218359"/>
                <a:gd name="connsiteY721" fmla="*/ 1081702 h 1081701"/>
                <a:gd name="connsiteX722" fmla="*/ 8256989 w 11218359"/>
                <a:gd name="connsiteY722" fmla="*/ 1081702 h 1081701"/>
                <a:gd name="connsiteX723" fmla="*/ 8268419 w 11218359"/>
                <a:gd name="connsiteY723" fmla="*/ 1081702 h 1081701"/>
                <a:gd name="connsiteX724" fmla="*/ 8279850 w 11218359"/>
                <a:gd name="connsiteY724" fmla="*/ 1081702 h 1081701"/>
                <a:gd name="connsiteX725" fmla="*/ 8291280 w 11218359"/>
                <a:gd name="connsiteY725" fmla="*/ 1081702 h 1081701"/>
                <a:gd name="connsiteX726" fmla="*/ 8302709 w 11218359"/>
                <a:gd name="connsiteY726" fmla="*/ 1081702 h 1081701"/>
                <a:gd name="connsiteX727" fmla="*/ 8314187 w 11218359"/>
                <a:gd name="connsiteY727" fmla="*/ 1081702 h 1081701"/>
                <a:gd name="connsiteX728" fmla="*/ 8325617 w 11218359"/>
                <a:gd name="connsiteY728" fmla="*/ 1081702 h 1081701"/>
                <a:gd name="connsiteX729" fmla="*/ 8337047 w 11218359"/>
                <a:gd name="connsiteY729" fmla="*/ 1081702 h 1081701"/>
                <a:gd name="connsiteX730" fmla="*/ 8348477 w 11218359"/>
                <a:gd name="connsiteY730" fmla="*/ 1081702 h 1081701"/>
                <a:gd name="connsiteX731" fmla="*/ 8359907 w 11218359"/>
                <a:gd name="connsiteY731" fmla="*/ 1081702 h 1081701"/>
                <a:gd name="connsiteX732" fmla="*/ 8371385 w 11218359"/>
                <a:gd name="connsiteY732" fmla="*/ 1081702 h 1081701"/>
                <a:gd name="connsiteX733" fmla="*/ 8382815 w 11218359"/>
                <a:gd name="connsiteY733" fmla="*/ 1081702 h 1081701"/>
                <a:gd name="connsiteX734" fmla="*/ 8394245 w 11218359"/>
                <a:gd name="connsiteY734" fmla="*/ 1081702 h 1081701"/>
                <a:gd name="connsiteX735" fmla="*/ 8405674 w 11218359"/>
                <a:gd name="connsiteY735" fmla="*/ 1081702 h 1081701"/>
                <a:gd name="connsiteX736" fmla="*/ 8417104 w 11218359"/>
                <a:gd name="connsiteY736" fmla="*/ 1081702 h 1081701"/>
                <a:gd name="connsiteX737" fmla="*/ 8428582 w 11218359"/>
                <a:gd name="connsiteY737" fmla="*/ 1081702 h 1081701"/>
                <a:gd name="connsiteX738" fmla="*/ 8440012 w 11218359"/>
                <a:gd name="connsiteY738" fmla="*/ 1081702 h 1081701"/>
                <a:gd name="connsiteX739" fmla="*/ 8451442 w 11218359"/>
                <a:gd name="connsiteY739" fmla="*/ 1081702 h 1081701"/>
                <a:gd name="connsiteX740" fmla="*/ 8462872 w 11218359"/>
                <a:gd name="connsiteY740" fmla="*/ 1081702 h 1081701"/>
                <a:gd name="connsiteX741" fmla="*/ 8474302 w 11218359"/>
                <a:gd name="connsiteY741" fmla="*/ 1081702 h 1081701"/>
                <a:gd name="connsiteX742" fmla="*/ 8485780 w 11218359"/>
                <a:gd name="connsiteY742" fmla="*/ 1081702 h 1081701"/>
                <a:gd name="connsiteX743" fmla="*/ 8497210 w 11218359"/>
                <a:gd name="connsiteY743" fmla="*/ 1081702 h 1081701"/>
                <a:gd name="connsiteX744" fmla="*/ 8508640 w 11218359"/>
                <a:gd name="connsiteY744" fmla="*/ 1081702 h 1081701"/>
                <a:gd name="connsiteX745" fmla="*/ 8520069 w 11218359"/>
                <a:gd name="connsiteY745" fmla="*/ 1081702 h 1081701"/>
                <a:gd name="connsiteX746" fmla="*/ 8531500 w 11218359"/>
                <a:gd name="connsiteY746" fmla="*/ 1081702 h 1081701"/>
                <a:gd name="connsiteX747" fmla="*/ 8542977 w 11218359"/>
                <a:gd name="connsiteY747" fmla="*/ 1081702 h 1081701"/>
                <a:gd name="connsiteX748" fmla="*/ 8554407 w 11218359"/>
                <a:gd name="connsiteY748" fmla="*/ 1081702 h 1081701"/>
                <a:gd name="connsiteX749" fmla="*/ 8565837 w 11218359"/>
                <a:gd name="connsiteY749" fmla="*/ 1081702 h 1081701"/>
                <a:gd name="connsiteX750" fmla="*/ 8577267 w 11218359"/>
                <a:gd name="connsiteY750" fmla="*/ 1081702 h 1081701"/>
                <a:gd name="connsiteX751" fmla="*/ 8588697 w 11218359"/>
                <a:gd name="connsiteY751" fmla="*/ 1081702 h 1081701"/>
                <a:gd name="connsiteX752" fmla="*/ 8600175 w 11218359"/>
                <a:gd name="connsiteY752" fmla="*/ 1081702 h 1081701"/>
                <a:gd name="connsiteX753" fmla="*/ 8611605 w 11218359"/>
                <a:gd name="connsiteY753" fmla="*/ 1081702 h 1081701"/>
                <a:gd name="connsiteX754" fmla="*/ 8623035 w 11218359"/>
                <a:gd name="connsiteY754" fmla="*/ 1081702 h 1081701"/>
                <a:gd name="connsiteX755" fmla="*/ 8634465 w 11218359"/>
                <a:gd name="connsiteY755" fmla="*/ 1081702 h 1081701"/>
                <a:gd name="connsiteX756" fmla="*/ 8645895 w 11218359"/>
                <a:gd name="connsiteY756" fmla="*/ 1081702 h 1081701"/>
                <a:gd name="connsiteX757" fmla="*/ 8657373 w 11218359"/>
                <a:gd name="connsiteY757" fmla="*/ 1081702 h 1081701"/>
                <a:gd name="connsiteX758" fmla="*/ 8668802 w 11218359"/>
                <a:gd name="connsiteY758" fmla="*/ 1081702 h 1081701"/>
                <a:gd name="connsiteX759" fmla="*/ 8680232 w 11218359"/>
                <a:gd name="connsiteY759" fmla="*/ 1081702 h 1081701"/>
                <a:gd name="connsiteX760" fmla="*/ 8691662 w 11218359"/>
                <a:gd name="connsiteY760" fmla="*/ 1081702 h 1081701"/>
                <a:gd name="connsiteX761" fmla="*/ 8703093 w 11218359"/>
                <a:gd name="connsiteY761" fmla="*/ 1081702 h 1081701"/>
                <a:gd name="connsiteX762" fmla="*/ 8714570 w 11218359"/>
                <a:gd name="connsiteY762" fmla="*/ 1081702 h 1081701"/>
                <a:gd name="connsiteX763" fmla="*/ 8726000 w 11218359"/>
                <a:gd name="connsiteY763" fmla="*/ 1081702 h 1081701"/>
                <a:gd name="connsiteX764" fmla="*/ 8737430 w 11218359"/>
                <a:gd name="connsiteY764" fmla="*/ 1081702 h 1081701"/>
                <a:gd name="connsiteX765" fmla="*/ 8748860 w 11218359"/>
                <a:gd name="connsiteY765" fmla="*/ 1081702 h 1081701"/>
                <a:gd name="connsiteX766" fmla="*/ 8760290 w 11218359"/>
                <a:gd name="connsiteY766" fmla="*/ 1081702 h 1081701"/>
                <a:gd name="connsiteX767" fmla="*/ 8771768 w 11218359"/>
                <a:gd name="connsiteY767" fmla="*/ 1081702 h 1081701"/>
                <a:gd name="connsiteX768" fmla="*/ 8783198 w 11218359"/>
                <a:gd name="connsiteY768" fmla="*/ 1081702 h 1081701"/>
                <a:gd name="connsiteX769" fmla="*/ 8794628 w 11218359"/>
                <a:gd name="connsiteY769" fmla="*/ 1081702 h 1081701"/>
                <a:gd name="connsiteX770" fmla="*/ 8806058 w 11218359"/>
                <a:gd name="connsiteY770" fmla="*/ 1081702 h 1081701"/>
                <a:gd name="connsiteX771" fmla="*/ 8817488 w 11218359"/>
                <a:gd name="connsiteY771" fmla="*/ 1081702 h 1081701"/>
                <a:gd name="connsiteX772" fmla="*/ 8828918 w 11218359"/>
                <a:gd name="connsiteY772" fmla="*/ 1081702 h 1081701"/>
                <a:gd name="connsiteX773" fmla="*/ 8840395 w 11218359"/>
                <a:gd name="connsiteY773" fmla="*/ 1081702 h 1081701"/>
                <a:gd name="connsiteX774" fmla="*/ 8851825 w 11218359"/>
                <a:gd name="connsiteY774" fmla="*/ 1081702 h 1081701"/>
                <a:gd name="connsiteX775" fmla="*/ 8863256 w 11218359"/>
                <a:gd name="connsiteY775" fmla="*/ 1081702 h 1081701"/>
                <a:gd name="connsiteX776" fmla="*/ 8874686 w 11218359"/>
                <a:gd name="connsiteY776" fmla="*/ 1081702 h 1081701"/>
                <a:gd name="connsiteX777" fmla="*/ 8886115 w 11218359"/>
                <a:gd name="connsiteY777" fmla="*/ 1081702 h 1081701"/>
                <a:gd name="connsiteX778" fmla="*/ 8897593 w 11218359"/>
                <a:gd name="connsiteY778" fmla="*/ 1081702 h 1081701"/>
                <a:gd name="connsiteX779" fmla="*/ 8909022 w 11218359"/>
                <a:gd name="connsiteY779" fmla="*/ 1081702 h 1081701"/>
                <a:gd name="connsiteX780" fmla="*/ 8920453 w 11218359"/>
                <a:gd name="connsiteY780" fmla="*/ 1081702 h 1081701"/>
                <a:gd name="connsiteX781" fmla="*/ 8931883 w 11218359"/>
                <a:gd name="connsiteY781" fmla="*/ 1081702 h 1081701"/>
                <a:gd name="connsiteX782" fmla="*/ 8943313 w 11218359"/>
                <a:gd name="connsiteY782" fmla="*/ 1081702 h 1081701"/>
                <a:gd name="connsiteX783" fmla="*/ 8954791 w 11218359"/>
                <a:gd name="connsiteY783" fmla="*/ 1081702 h 1081701"/>
                <a:gd name="connsiteX784" fmla="*/ 8966220 w 11218359"/>
                <a:gd name="connsiteY784" fmla="*/ 1081702 h 1081701"/>
                <a:gd name="connsiteX785" fmla="*/ 8977651 w 11218359"/>
                <a:gd name="connsiteY785" fmla="*/ 1081702 h 1081701"/>
                <a:gd name="connsiteX786" fmla="*/ 8989080 w 11218359"/>
                <a:gd name="connsiteY786" fmla="*/ 1081702 h 1081701"/>
                <a:gd name="connsiteX787" fmla="*/ 9000511 w 11218359"/>
                <a:gd name="connsiteY787" fmla="*/ 1081702 h 1081701"/>
                <a:gd name="connsiteX788" fmla="*/ 9011988 w 11218359"/>
                <a:gd name="connsiteY788" fmla="*/ 1081702 h 1081701"/>
                <a:gd name="connsiteX789" fmla="*/ 9023418 w 11218359"/>
                <a:gd name="connsiteY789" fmla="*/ 1081702 h 1081701"/>
                <a:gd name="connsiteX790" fmla="*/ 9034849 w 11218359"/>
                <a:gd name="connsiteY790" fmla="*/ 1081702 h 1081701"/>
                <a:gd name="connsiteX791" fmla="*/ 9046278 w 11218359"/>
                <a:gd name="connsiteY791" fmla="*/ 1081702 h 1081701"/>
                <a:gd name="connsiteX792" fmla="*/ 9057709 w 11218359"/>
                <a:gd name="connsiteY792" fmla="*/ 1081702 h 1081701"/>
                <a:gd name="connsiteX793" fmla="*/ 9069186 w 11218359"/>
                <a:gd name="connsiteY793" fmla="*/ 1081702 h 1081701"/>
                <a:gd name="connsiteX794" fmla="*/ 9080615 w 11218359"/>
                <a:gd name="connsiteY794" fmla="*/ 1081702 h 1081701"/>
                <a:gd name="connsiteX795" fmla="*/ 9092046 w 11218359"/>
                <a:gd name="connsiteY795" fmla="*/ 1081702 h 1081701"/>
                <a:gd name="connsiteX796" fmla="*/ 9103476 w 11218359"/>
                <a:gd name="connsiteY796" fmla="*/ 1081702 h 1081701"/>
                <a:gd name="connsiteX797" fmla="*/ 9114906 w 11218359"/>
                <a:gd name="connsiteY797" fmla="*/ 1081702 h 1081701"/>
                <a:gd name="connsiteX798" fmla="*/ 9126384 w 11218359"/>
                <a:gd name="connsiteY798" fmla="*/ 1081702 h 1081701"/>
                <a:gd name="connsiteX799" fmla="*/ 9137813 w 11218359"/>
                <a:gd name="connsiteY799" fmla="*/ 1081702 h 1081701"/>
                <a:gd name="connsiteX800" fmla="*/ 9149244 w 11218359"/>
                <a:gd name="connsiteY800" fmla="*/ 1081702 h 1081701"/>
                <a:gd name="connsiteX801" fmla="*/ 9160673 w 11218359"/>
                <a:gd name="connsiteY801" fmla="*/ 1081702 h 1081701"/>
                <a:gd name="connsiteX802" fmla="*/ 9172104 w 11218359"/>
                <a:gd name="connsiteY802" fmla="*/ 1081702 h 1081701"/>
                <a:gd name="connsiteX803" fmla="*/ 9183581 w 11218359"/>
                <a:gd name="connsiteY803" fmla="*/ 1081702 h 1081701"/>
                <a:gd name="connsiteX804" fmla="*/ 9195011 w 11218359"/>
                <a:gd name="connsiteY804" fmla="*/ 1081702 h 1081701"/>
                <a:gd name="connsiteX805" fmla="*/ 9206442 w 11218359"/>
                <a:gd name="connsiteY805" fmla="*/ 1081702 h 1081701"/>
                <a:gd name="connsiteX806" fmla="*/ 9217871 w 11218359"/>
                <a:gd name="connsiteY806" fmla="*/ 1081702 h 1081701"/>
                <a:gd name="connsiteX807" fmla="*/ 9229301 w 11218359"/>
                <a:gd name="connsiteY807" fmla="*/ 1081702 h 1081701"/>
                <a:gd name="connsiteX808" fmla="*/ 9240779 w 11218359"/>
                <a:gd name="connsiteY808" fmla="*/ 1081702 h 1081701"/>
                <a:gd name="connsiteX809" fmla="*/ 9252209 w 11218359"/>
                <a:gd name="connsiteY809" fmla="*/ 1081702 h 1081701"/>
                <a:gd name="connsiteX810" fmla="*/ 9263639 w 11218359"/>
                <a:gd name="connsiteY810" fmla="*/ 1081702 h 1081701"/>
                <a:gd name="connsiteX811" fmla="*/ 9275069 w 11218359"/>
                <a:gd name="connsiteY811" fmla="*/ 1081702 h 1081701"/>
                <a:gd name="connsiteX812" fmla="*/ 9286498 w 11218359"/>
                <a:gd name="connsiteY812" fmla="*/ 1081702 h 1081701"/>
                <a:gd name="connsiteX813" fmla="*/ 9297977 w 11218359"/>
                <a:gd name="connsiteY813" fmla="*/ 1081702 h 1081701"/>
                <a:gd name="connsiteX814" fmla="*/ 9309406 w 11218359"/>
                <a:gd name="connsiteY814" fmla="*/ 1081702 h 1081701"/>
                <a:gd name="connsiteX815" fmla="*/ 9320837 w 11218359"/>
                <a:gd name="connsiteY815" fmla="*/ 1081702 h 1081701"/>
                <a:gd name="connsiteX816" fmla="*/ 9332266 w 11218359"/>
                <a:gd name="connsiteY816" fmla="*/ 1081702 h 1081701"/>
                <a:gd name="connsiteX817" fmla="*/ 9343696 w 11218359"/>
                <a:gd name="connsiteY817" fmla="*/ 1081702 h 1081701"/>
                <a:gd name="connsiteX818" fmla="*/ 9355174 w 11218359"/>
                <a:gd name="connsiteY818" fmla="*/ 1081702 h 1081701"/>
                <a:gd name="connsiteX819" fmla="*/ 9366604 w 11218359"/>
                <a:gd name="connsiteY819" fmla="*/ 1081702 h 1081701"/>
                <a:gd name="connsiteX820" fmla="*/ 9378035 w 11218359"/>
                <a:gd name="connsiteY820" fmla="*/ 1081702 h 1081701"/>
                <a:gd name="connsiteX821" fmla="*/ 9389464 w 11218359"/>
                <a:gd name="connsiteY821" fmla="*/ 1081702 h 1081701"/>
                <a:gd name="connsiteX822" fmla="*/ 9400894 w 11218359"/>
                <a:gd name="connsiteY822" fmla="*/ 1081702 h 1081701"/>
                <a:gd name="connsiteX823" fmla="*/ 9412372 w 11218359"/>
                <a:gd name="connsiteY823" fmla="*/ 1081702 h 1081701"/>
                <a:gd name="connsiteX824" fmla="*/ 9423802 w 11218359"/>
                <a:gd name="connsiteY824" fmla="*/ 1081702 h 1081701"/>
                <a:gd name="connsiteX825" fmla="*/ 9435232 w 11218359"/>
                <a:gd name="connsiteY825" fmla="*/ 1081702 h 1081701"/>
                <a:gd name="connsiteX826" fmla="*/ 9446662 w 11218359"/>
                <a:gd name="connsiteY826" fmla="*/ 1081702 h 1081701"/>
                <a:gd name="connsiteX827" fmla="*/ 9458091 w 11218359"/>
                <a:gd name="connsiteY827" fmla="*/ 1081702 h 1081701"/>
                <a:gd name="connsiteX828" fmla="*/ 9469570 w 11218359"/>
                <a:gd name="connsiteY828" fmla="*/ 1081702 h 1081701"/>
                <a:gd name="connsiteX829" fmla="*/ 9480999 w 11218359"/>
                <a:gd name="connsiteY829" fmla="*/ 1081702 h 1081701"/>
                <a:gd name="connsiteX830" fmla="*/ 9492429 w 11218359"/>
                <a:gd name="connsiteY830" fmla="*/ 1081702 h 1081701"/>
                <a:gd name="connsiteX831" fmla="*/ 9503859 w 11218359"/>
                <a:gd name="connsiteY831" fmla="*/ 1081702 h 1081701"/>
                <a:gd name="connsiteX832" fmla="*/ 9515289 w 11218359"/>
                <a:gd name="connsiteY832" fmla="*/ 1081702 h 1081701"/>
                <a:gd name="connsiteX833" fmla="*/ 9526767 w 11218359"/>
                <a:gd name="connsiteY833" fmla="*/ 1081702 h 1081701"/>
                <a:gd name="connsiteX834" fmla="*/ 9538197 w 11218359"/>
                <a:gd name="connsiteY834" fmla="*/ 1081702 h 1081701"/>
                <a:gd name="connsiteX835" fmla="*/ 9549626 w 11218359"/>
                <a:gd name="connsiteY835" fmla="*/ 1081702 h 1081701"/>
                <a:gd name="connsiteX836" fmla="*/ 9561057 w 11218359"/>
                <a:gd name="connsiteY836" fmla="*/ 1081702 h 1081701"/>
                <a:gd name="connsiteX837" fmla="*/ 9572487 w 11218359"/>
                <a:gd name="connsiteY837" fmla="*/ 1081702 h 1081701"/>
                <a:gd name="connsiteX838" fmla="*/ 9583965 w 11218359"/>
                <a:gd name="connsiteY838" fmla="*/ 1081702 h 1081701"/>
                <a:gd name="connsiteX839" fmla="*/ 9595395 w 11218359"/>
                <a:gd name="connsiteY839" fmla="*/ 1081702 h 1081701"/>
                <a:gd name="connsiteX840" fmla="*/ 9606824 w 11218359"/>
                <a:gd name="connsiteY840" fmla="*/ 1081702 h 1081701"/>
                <a:gd name="connsiteX841" fmla="*/ 9618255 w 11218359"/>
                <a:gd name="connsiteY841" fmla="*/ 1081702 h 1081701"/>
                <a:gd name="connsiteX842" fmla="*/ 9629684 w 11218359"/>
                <a:gd name="connsiteY842" fmla="*/ 1081702 h 1081701"/>
                <a:gd name="connsiteX843" fmla="*/ 9641163 w 11218359"/>
                <a:gd name="connsiteY843" fmla="*/ 1081702 h 1081701"/>
                <a:gd name="connsiteX844" fmla="*/ 9652592 w 11218359"/>
                <a:gd name="connsiteY844" fmla="*/ 1081702 h 1081701"/>
                <a:gd name="connsiteX845" fmla="*/ 9664022 w 11218359"/>
                <a:gd name="connsiteY845" fmla="*/ 1081702 h 1081701"/>
                <a:gd name="connsiteX846" fmla="*/ 9675452 w 11218359"/>
                <a:gd name="connsiteY846" fmla="*/ 1081702 h 1081701"/>
                <a:gd name="connsiteX847" fmla="*/ 9686882 w 11218359"/>
                <a:gd name="connsiteY847" fmla="*/ 1081702 h 1081701"/>
                <a:gd name="connsiteX848" fmla="*/ 9698360 w 11218359"/>
                <a:gd name="connsiteY848" fmla="*/ 1081702 h 1081701"/>
                <a:gd name="connsiteX849" fmla="*/ 9709790 w 11218359"/>
                <a:gd name="connsiteY849" fmla="*/ 1081702 h 1081701"/>
                <a:gd name="connsiteX850" fmla="*/ 9721219 w 11218359"/>
                <a:gd name="connsiteY850" fmla="*/ 1081702 h 1081701"/>
                <a:gd name="connsiteX851" fmla="*/ 9732650 w 11218359"/>
                <a:gd name="connsiteY851" fmla="*/ 1081702 h 1081701"/>
                <a:gd name="connsiteX852" fmla="*/ 9744080 w 11218359"/>
                <a:gd name="connsiteY852" fmla="*/ 1081702 h 1081701"/>
                <a:gd name="connsiteX853" fmla="*/ 9755557 w 11218359"/>
                <a:gd name="connsiteY853" fmla="*/ 1081702 h 1081701"/>
                <a:gd name="connsiteX854" fmla="*/ 9766988 w 11218359"/>
                <a:gd name="connsiteY854" fmla="*/ 1081702 h 1081701"/>
                <a:gd name="connsiteX855" fmla="*/ 9778417 w 11218359"/>
                <a:gd name="connsiteY855" fmla="*/ 1081702 h 1081701"/>
                <a:gd name="connsiteX856" fmla="*/ 9789848 w 11218359"/>
                <a:gd name="connsiteY856" fmla="*/ 1081702 h 1081701"/>
                <a:gd name="connsiteX857" fmla="*/ 9801277 w 11218359"/>
                <a:gd name="connsiteY857" fmla="*/ 1081702 h 1081701"/>
                <a:gd name="connsiteX858" fmla="*/ 9812755 w 11218359"/>
                <a:gd name="connsiteY858" fmla="*/ 1081702 h 1081701"/>
                <a:gd name="connsiteX859" fmla="*/ 9824185 w 11218359"/>
                <a:gd name="connsiteY859" fmla="*/ 1081702 h 1081701"/>
                <a:gd name="connsiteX860" fmla="*/ 9835615 w 11218359"/>
                <a:gd name="connsiteY860" fmla="*/ 1081702 h 1081701"/>
                <a:gd name="connsiteX861" fmla="*/ 9847045 w 11218359"/>
                <a:gd name="connsiteY861" fmla="*/ 1081702 h 1081701"/>
                <a:gd name="connsiteX862" fmla="*/ 9858475 w 11218359"/>
                <a:gd name="connsiteY862" fmla="*/ 1081702 h 1081701"/>
                <a:gd name="connsiteX863" fmla="*/ 9869952 w 11218359"/>
                <a:gd name="connsiteY863" fmla="*/ 1081702 h 1081701"/>
                <a:gd name="connsiteX864" fmla="*/ 9881383 w 11218359"/>
                <a:gd name="connsiteY864" fmla="*/ 1081702 h 1081701"/>
                <a:gd name="connsiteX865" fmla="*/ 9892812 w 11218359"/>
                <a:gd name="connsiteY865" fmla="*/ 1081702 h 1081701"/>
                <a:gd name="connsiteX866" fmla="*/ 9904243 w 11218359"/>
                <a:gd name="connsiteY866" fmla="*/ 1081702 h 1081701"/>
                <a:gd name="connsiteX867" fmla="*/ 9915673 w 11218359"/>
                <a:gd name="connsiteY867" fmla="*/ 1081702 h 1081701"/>
                <a:gd name="connsiteX868" fmla="*/ 9927102 w 11218359"/>
                <a:gd name="connsiteY868" fmla="*/ 1081702 h 1081701"/>
                <a:gd name="connsiteX869" fmla="*/ 9938581 w 11218359"/>
                <a:gd name="connsiteY869" fmla="*/ 1081702 h 1081701"/>
                <a:gd name="connsiteX870" fmla="*/ 9950010 w 11218359"/>
                <a:gd name="connsiteY870" fmla="*/ 1081702 h 1081701"/>
                <a:gd name="connsiteX871" fmla="*/ 9961441 w 11218359"/>
                <a:gd name="connsiteY871" fmla="*/ 1081702 h 1081701"/>
                <a:gd name="connsiteX872" fmla="*/ 9972870 w 11218359"/>
                <a:gd name="connsiteY872" fmla="*/ 1081702 h 1081701"/>
                <a:gd name="connsiteX873" fmla="*/ 9984300 w 11218359"/>
                <a:gd name="connsiteY873" fmla="*/ 1081702 h 1081701"/>
                <a:gd name="connsiteX874" fmla="*/ 9995778 w 11218359"/>
                <a:gd name="connsiteY874" fmla="*/ 1081702 h 1081701"/>
                <a:gd name="connsiteX875" fmla="*/ 10007208 w 11218359"/>
                <a:gd name="connsiteY875" fmla="*/ 1081702 h 1081701"/>
                <a:gd name="connsiteX876" fmla="*/ 10018638 w 11218359"/>
                <a:gd name="connsiteY876" fmla="*/ 1081702 h 1081701"/>
                <a:gd name="connsiteX877" fmla="*/ 10030068 w 11218359"/>
                <a:gd name="connsiteY877" fmla="*/ 1081702 h 1081701"/>
                <a:gd name="connsiteX878" fmla="*/ 10041498 w 11218359"/>
                <a:gd name="connsiteY878" fmla="*/ 1081702 h 1081701"/>
                <a:gd name="connsiteX879" fmla="*/ 10052976 w 11218359"/>
                <a:gd name="connsiteY879" fmla="*/ 1081702 h 1081701"/>
                <a:gd name="connsiteX880" fmla="*/ 10064405 w 11218359"/>
                <a:gd name="connsiteY880" fmla="*/ 1081702 h 1081701"/>
                <a:gd name="connsiteX881" fmla="*/ 10075835 w 11218359"/>
                <a:gd name="connsiteY881" fmla="*/ 1081702 h 1081701"/>
                <a:gd name="connsiteX882" fmla="*/ 10087266 w 11218359"/>
                <a:gd name="connsiteY882" fmla="*/ 1081702 h 1081701"/>
                <a:gd name="connsiteX883" fmla="*/ 10098695 w 11218359"/>
                <a:gd name="connsiteY883" fmla="*/ 1081702 h 1081701"/>
                <a:gd name="connsiteX884" fmla="*/ 10110174 w 11218359"/>
                <a:gd name="connsiteY884" fmla="*/ 1081702 h 1081701"/>
                <a:gd name="connsiteX885" fmla="*/ 10121603 w 11218359"/>
                <a:gd name="connsiteY885" fmla="*/ 1081702 h 1081701"/>
                <a:gd name="connsiteX886" fmla="*/ 10133033 w 11218359"/>
                <a:gd name="connsiteY886" fmla="*/ 1081702 h 1081701"/>
                <a:gd name="connsiteX887" fmla="*/ 10144463 w 11218359"/>
                <a:gd name="connsiteY887" fmla="*/ 1081702 h 1081701"/>
                <a:gd name="connsiteX888" fmla="*/ 10155893 w 11218359"/>
                <a:gd name="connsiteY888" fmla="*/ 1081702 h 1081701"/>
                <a:gd name="connsiteX889" fmla="*/ 10167371 w 11218359"/>
                <a:gd name="connsiteY889" fmla="*/ 1081702 h 1081701"/>
                <a:gd name="connsiteX890" fmla="*/ 10178801 w 11218359"/>
                <a:gd name="connsiteY890" fmla="*/ 1081702 h 1081701"/>
                <a:gd name="connsiteX891" fmla="*/ 10190230 w 11218359"/>
                <a:gd name="connsiteY891" fmla="*/ 1081702 h 1081701"/>
                <a:gd name="connsiteX892" fmla="*/ 10201661 w 11218359"/>
                <a:gd name="connsiteY892" fmla="*/ 1081702 h 1081701"/>
                <a:gd name="connsiteX893" fmla="*/ 10213091 w 11218359"/>
                <a:gd name="connsiteY893" fmla="*/ 1081702 h 1081701"/>
                <a:gd name="connsiteX894" fmla="*/ 10224569 w 11218359"/>
                <a:gd name="connsiteY894" fmla="*/ 1081702 h 1081701"/>
                <a:gd name="connsiteX895" fmla="*/ 10235998 w 11218359"/>
                <a:gd name="connsiteY895" fmla="*/ 1081702 h 1081701"/>
                <a:gd name="connsiteX896" fmla="*/ 10247428 w 11218359"/>
                <a:gd name="connsiteY896" fmla="*/ 1081702 h 1081701"/>
                <a:gd name="connsiteX897" fmla="*/ 10258859 w 11218359"/>
                <a:gd name="connsiteY897" fmla="*/ 1081702 h 1081701"/>
                <a:gd name="connsiteX898" fmla="*/ 10270288 w 11218359"/>
                <a:gd name="connsiteY898" fmla="*/ 1081702 h 1081701"/>
                <a:gd name="connsiteX899" fmla="*/ 10281767 w 11218359"/>
                <a:gd name="connsiteY899" fmla="*/ 1081702 h 1081701"/>
                <a:gd name="connsiteX900" fmla="*/ 10293196 w 11218359"/>
                <a:gd name="connsiteY900" fmla="*/ 1081702 h 1081701"/>
                <a:gd name="connsiteX901" fmla="*/ 10304626 w 11218359"/>
                <a:gd name="connsiteY901" fmla="*/ 1081702 h 1081701"/>
                <a:gd name="connsiteX902" fmla="*/ 10316056 w 11218359"/>
                <a:gd name="connsiteY902" fmla="*/ 1081702 h 1081701"/>
                <a:gd name="connsiteX903" fmla="*/ 10327486 w 11218359"/>
                <a:gd name="connsiteY903" fmla="*/ 1081702 h 1081701"/>
                <a:gd name="connsiteX904" fmla="*/ 10338963 w 11218359"/>
                <a:gd name="connsiteY904" fmla="*/ 1081702 h 1081701"/>
                <a:gd name="connsiteX905" fmla="*/ 10350394 w 11218359"/>
                <a:gd name="connsiteY905" fmla="*/ 1081702 h 1081701"/>
                <a:gd name="connsiteX906" fmla="*/ 10361823 w 11218359"/>
                <a:gd name="connsiteY906" fmla="*/ 1081702 h 1081701"/>
                <a:gd name="connsiteX907" fmla="*/ 10373254 w 11218359"/>
                <a:gd name="connsiteY907" fmla="*/ 1081702 h 1081701"/>
                <a:gd name="connsiteX908" fmla="*/ 10384684 w 11218359"/>
                <a:gd name="connsiteY908" fmla="*/ 1081702 h 1081701"/>
                <a:gd name="connsiteX909" fmla="*/ 10396161 w 11218359"/>
                <a:gd name="connsiteY909" fmla="*/ 1081702 h 1081701"/>
                <a:gd name="connsiteX910" fmla="*/ 10407591 w 11218359"/>
                <a:gd name="connsiteY910" fmla="*/ 1081702 h 1081701"/>
                <a:gd name="connsiteX911" fmla="*/ 10419021 w 11218359"/>
                <a:gd name="connsiteY911" fmla="*/ 1081702 h 1081701"/>
                <a:gd name="connsiteX912" fmla="*/ 10430452 w 11218359"/>
                <a:gd name="connsiteY912" fmla="*/ 1081702 h 1081701"/>
                <a:gd name="connsiteX913" fmla="*/ 10441881 w 11218359"/>
                <a:gd name="connsiteY913" fmla="*/ 1081702 h 1081701"/>
                <a:gd name="connsiteX914" fmla="*/ 10453358 w 11218359"/>
                <a:gd name="connsiteY914" fmla="*/ 1081702 h 1081701"/>
                <a:gd name="connsiteX915" fmla="*/ 10464789 w 11218359"/>
                <a:gd name="connsiteY915" fmla="*/ 1081702 h 1081701"/>
                <a:gd name="connsiteX916" fmla="*/ 10476219 w 11218359"/>
                <a:gd name="connsiteY916" fmla="*/ 1081702 h 1081701"/>
                <a:gd name="connsiteX917" fmla="*/ 10487649 w 11218359"/>
                <a:gd name="connsiteY917" fmla="*/ 1081702 h 1081701"/>
                <a:gd name="connsiteX918" fmla="*/ 10499079 w 11218359"/>
                <a:gd name="connsiteY918" fmla="*/ 1081702 h 1081701"/>
                <a:gd name="connsiteX919" fmla="*/ 10510556 w 11218359"/>
                <a:gd name="connsiteY919" fmla="*/ 1081702 h 1081701"/>
                <a:gd name="connsiteX920" fmla="*/ 10521987 w 11218359"/>
                <a:gd name="connsiteY920" fmla="*/ 1081702 h 1081701"/>
                <a:gd name="connsiteX921" fmla="*/ 10533416 w 11218359"/>
                <a:gd name="connsiteY921" fmla="*/ 1081702 h 1081701"/>
                <a:gd name="connsiteX922" fmla="*/ 10544847 w 11218359"/>
                <a:gd name="connsiteY922" fmla="*/ 1081702 h 1081701"/>
                <a:gd name="connsiteX923" fmla="*/ 10556277 w 11218359"/>
                <a:gd name="connsiteY923" fmla="*/ 1081702 h 1081701"/>
                <a:gd name="connsiteX924" fmla="*/ 10567754 w 11218359"/>
                <a:gd name="connsiteY924" fmla="*/ 1081702 h 1081701"/>
                <a:gd name="connsiteX925" fmla="*/ 10579184 w 11218359"/>
                <a:gd name="connsiteY925" fmla="*/ 1081702 h 1081701"/>
                <a:gd name="connsiteX926" fmla="*/ 10590614 w 11218359"/>
                <a:gd name="connsiteY926" fmla="*/ 1081702 h 1081701"/>
                <a:gd name="connsiteX927" fmla="*/ 10602045 w 11218359"/>
                <a:gd name="connsiteY927" fmla="*/ 1081702 h 1081701"/>
                <a:gd name="connsiteX928" fmla="*/ 10613474 w 11218359"/>
                <a:gd name="connsiteY928" fmla="*/ 1081702 h 1081701"/>
                <a:gd name="connsiteX929" fmla="*/ 10624951 w 11218359"/>
                <a:gd name="connsiteY929" fmla="*/ 1081702 h 1081701"/>
                <a:gd name="connsiteX930" fmla="*/ 10636382 w 11218359"/>
                <a:gd name="connsiteY930" fmla="*/ 1081702 h 1081701"/>
                <a:gd name="connsiteX931" fmla="*/ 10647812 w 11218359"/>
                <a:gd name="connsiteY931" fmla="*/ 1081702 h 1081701"/>
                <a:gd name="connsiteX932" fmla="*/ 10659241 w 11218359"/>
                <a:gd name="connsiteY932" fmla="*/ 1081702 h 1081701"/>
                <a:gd name="connsiteX933" fmla="*/ 10670672 w 11218359"/>
                <a:gd name="connsiteY933" fmla="*/ 1081702 h 1081701"/>
                <a:gd name="connsiteX934" fmla="*/ 10682149 w 11218359"/>
                <a:gd name="connsiteY934" fmla="*/ 1081702 h 1081701"/>
                <a:gd name="connsiteX935" fmla="*/ 10693580 w 11218359"/>
                <a:gd name="connsiteY935" fmla="*/ 1081702 h 1081701"/>
                <a:gd name="connsiteX936" fmla="*/ 10705009 w 11218359"/>
                <a:gd name="connsiteY936" fmla="*/ 1081702 h 1081701"/>
                <a:gd name="connsiteX937" fmla="*/ 10716439 w 11218359"/>
                <a:gd name="connsiteY937" fmla="*/ 1081702 h 1081701"/>
                <a:gd name="connsiteX938" fmla="*/ 10727870 w 11218359"/>
                <a:gd name="connsiteY938" fmla="*/ 1081702 h 1081701"/>
                <a:gd name="connsiteX939" fmla="*/ 10739347 w 11218359"/>
                <a:gd name="connsiteY939" fmla="*/ 1081702 h 1081701"/>
                <a:gd name="connsiteX940" fmla="*/ 10750778 w 11218359"/>
                <a:gd name="connsiteY940" fmla="*/ 1081702 h 1081701"/>
                <a:gd name="connsiteX941" fmla="*/ 10762207 w 11218359"/>
                <a:gd name="connsiteY941" fmla="*/ 1081702 h 1081701"/>
                <a:gd name="connsiteX942" fmla="*/ 10773637 w 11218359"/>
                <a:gd name="connsiteY942" fmla="*/ 1081702 h 1081701"/>
                <a:gd name="connsiteX943" fmla="*/ 10785067 w 11218359"/>
                <a:gd name="connsiteY943" fmla="*/ 1081702 h 1081701"/>
                <a:gd name="connsiteX944" fmla="*/ 10796544 w 11218359"/>
                <a:gd name="connsiteY944" fmla="*/ 1081702 h 1081701"/>
                <a:gd name="connsiteX945" fmla="*/ 10807975 w 11218359"/>
                <a:gd name="connsiteY945" fmla="*/ 1081702 h 1081701"/>
                <a:gd name="connsiteX946" fmla="*/ 10819405 w 11218359"/>
                <a:gd name="connsiteY946" fmla="*/ 1081702 h 1081701"/>
                <a:gd name="connsiteX947" fmla="*/ 10830834 w 11218359"/>
                <a:gd name="connsiteY947" fmla="*/ 1081702 h 1081701"/>
                <a:gd name="connsiteX948" fmla="*/ 10842265 w 11218359"/>
                <a:gd name="connsiteY948" fmla="*/ 1081702 h 1081701"/>
                <a:gd name="connsiteX949" fmla="*/ 10853742 w 11218359"/>
                <a:gd name="connsiteY949" fmla="*/ 1081702 h 1081701"/>
                <a:gd name="connsiteX950" fmla="*/ 10865173 w 11218359"/>
                <a:gd name="connsiteY950" fmla="*/ 1081702 h 1081701"/>
                <a:gd name="connsiteX951" fmla="*/ 10876602 w 11218359"/>
                <a:gd name="connsiteY951" fmla="*/ 1081702 h 1081701"/>
                <a:gd name="connsiteX952" fmla="*/ 10888032 w 11218359"/>
                <a:gd name="connsiteY952" fmla="*/ 1081702 h 1081701"/>
                <a:gd name="connsiteX953" fmla="*/ 10899463 w 11218359"/>
                <a:gd name="connsiteY953" fmla="*/ 1081702 h 1081701"/>
                <a:gd name="connsiteX954" fmla="*/ 10910892 w 11218359"/>
                <a:gd name="connsiteY954" fmla="*/ 1081702 h 1081701"/>
                <a:gd name="connsiteX955" fmla="*/ 10922369 w 11218359"/>
                <a:gd name="connsiteY955" fmla="*/ 1081702 h 1081701"/>
                <a:gd name="connsiteX956" fmla="*/ 10933800 w 11218359"/>
                <a:gd name="connsiteY956" fmla="*/ 1081702 h 1081701"/>
                <a:gd name="connsiteX957" fmla="*/ 10945230 w 11218359"/>
                <a:gd name="connsiteY957" fmla="*/ 1081702 h 1081701"/>
                <a:gd name="connsiteX958" fmla="*/ 10956660 w 11218359"/>
                <a:gd name="connsiteY958" fmla="*/ 1081702 h 1081701"/>
                <a:gd name="connsiteX959" fmla="*/ 10968090 w 11218359"/>
                <a:gd name="connsiteY959" fmla="*/ 1081702 h 1081701"/>
                <a:gd name="connsiteX960" fmla="*/ 10979567 w 11218359"/>
                <a:gd name="connsiteY960" fmla="*/ 1081702 h 1081701"/>
                <a:gd name="connsiteX961" fmla="*/ 10990998 w 11218359"/>
                <a:gd name="connsiteY961" fmla="*/ 1081702 h 1081701"/>
                <a:gd name="connsiteX962" fmla="*/ 11002427 w 11218359"/>
                <a:gd name="connsiteY962" fmla="*/ 1081702 h 1081701"/>
                <a:gd name="connsiteX963" fmla="*/ 11013858 w 11218359"/>
                <a:gd name="connsiteY963" fmla="*/ 1081702 h 1081701"/>
                <a:gd name="connsiteX964" fmla="*/ 11025287 w 11218359"/>
                <a:gd name="connsiteY964" fmla="*/ 1081702 h 1081701"/>
                <a:gd name="connsiteX965" fmla="*/ 11036765 w 11218359"/>
                <a:gd name="connsiteY965" fmla="*/ 1081702 h 1081701"/>
                <a:gd name="connsiteX966" fmla="*/ 11048195 w 11218359"/>
                <a:gd name="connsiteY966" fmla="*/ 1081702 h 1081701"/>
                <a:gd name="connsiteX967" fmla="*/ 11059625 w 11218359"/>
                <a:gd name="connsiteY967" fmla="*/ 1081702 h 1081701"/>
                <a:gd name="connsiteX968" fmla="*/ 11071056 w 11218359"/>
                <a:gd name="connsiteY968" fmla="*/ 1081702 h 1081701"/>
                <a:gd name="connsiteX969" fmla="*/ 11082485 w 11218359"/>
                <a:gd name="connsiteY969" fmla="*/ 1081702 h 1081701"/>
                <a:gd name="connsiteX970" fmla="*/ 11093962 w 11218359"/>
                <a:gd name="connsiteY970" fmla="*/ 1081702 h 1081701"/>
                <a:gd name="connsiteX971" fmla="*/ 11105393 w 11218359"/>
                <a:gd name="connsiteY971" fmla="*/ 1081702 h 1081701"/>
                <a:gd name="connsiteX972" fmla="*/ 11116823 w 11218359"/>
                <a:gd name="connsiteY972" fmla="*/ 1081702 h 1081701"/>
                <a:gd name="connsiteX973" fmla="*/ 11128253 w 11218359"/>
                <a:gd name="connsiteY973" fmla="*/ 1081702 h 1081701"/>
                <a:gd name="connsiteX974" fmla="*/ 11139683 w 11218359"/>
                <a:gd name="connsiteY974" fmla="*/ 1081702 h 1081701"/>
                <a:gd name="connsiteX975" fmla="*/ 11151160 w 11218359"/>
                <a:gd name="connsiteY975" fmla="*/ 1081702 h 1081701"/>
                <a:gd name="connsiteX976" fmla="*/ 11162591 w 11218359"/>
                <a:gd name="connsiteY976" fmla="*/ 1081702 h 1081701"/>
                <a:gd name="connsiteX977" fmla="*/ 11174020 w 11218359"/>
                <a:gd name="connsiteY977" fmla="*/ 1081702 h 1081701"/>
                <a:gd name="connsiteX978" fmla="*/ 11185451 w 11218359"/>
                <a:gd name="connsiteY978" fmla="*/ 1081702 h 1081701"/>
                <a:gd name="connsiteX979" fmla="*/ 11196881 w 11218359"/>
                <a:gd name="connsiteY979" fmla="*/ 1081702 h 1081701"/>
                <a:gd name="connsiteX980" fmla="*/ 11208358 w 11218359"/>
                <a:gd name="connsiteY980" fmla="*/ 1081702 h 1081701"/>
                <a:gd name="connsiteX981" fmla="*/ 11218359 w 11218359"/>
                <a:gd name="connsiteY981" fmla="*/ 1081702 h 108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81701">
                  <a:moveTo>
                    <a:pt x="0" y="1081702"/>
                  </a:moveTo>
                  <a:lnTo>
                    <a:pt x="9149" y="1081702"/>
                  </a:lnTo>
                  <a:lnTo>
                    <a:pt x="20588" y="1081702"/>
                  </a:lnTo>
                  <a:lnTo>
                    <a:pt x="32028" y="1081702"/>
                  </a:lnTo>
                  <a:lnTo>
                    <a:pt x="43467" y="1081702"/>
                  </a:lnTo>
                  <a:lnTo>
                    <a:pt x="54907" y="1081702"/>
                  </a:lnTo>
                  <a:lnTo>
                    <a:pt x="66346" y="1081702"/>
                  </a:lnTo>
                  <a:lnTo>
                    <a:pt x="77786" y="1081702"/>
                  </a:lnTo>
                  <a:lnTo>
                    <a:pt x="89225" y="1081702"/>
                  </a:lnTo>
                  <a:lnTo>
                    <a:pt x="100665" y="1081702"/>
                  </a:lnTo>
                  <a:lnTo>
                    <a:pt x="112104" y="1081702"/>
                  </a:lnTo>
                  <a:lnTo>
                    <a:pt x="123544" y="1081702"/>
                  </a:lnTo>
                  <a:lnTo>
                    <a:pt x="134979" y="1081702"/>
                  </a:lnTo>
                  <a:lnTo>
                    <a:pt x="146423" y="1081702"/>
                  </a:lnTo>
                  <a:lnTo>
                    <a:pt x="157858" y="1081702"/>
                  </a:lnTo>
                  <a:lnTo>
                    <a:pt x="169297" y="1081702"/>
                  </a:lnTo>
                  <a:lnTo>
                    <a:pt x="180737" y="1081702"/>
                  </a:lnTo>
                  <a:lnTo>
                    <a:pt x="192176" y="1081702"/>
                  </a:lnTo>
                  <a:lnTo>
                    <a:pt x="203616" y="1081702"/>
                  </a:lnTo>
                  <a:lnTo>
                    <a:pt x="215055" y="1081702"/>
                  </a:lnTo>
                  <a:lnTo>
                    <a:pt x="226495" y="1081702"/>
                  </a:lnTo>
                  <a:lnTo>
                    <a:pt x="237935" y="1081702"/>
                  </a:lnTo>
                  <a:lnTo>
                    <a:pt x="249374" y="1081702"/>
                  </a:lnTo>
                  <a:lnTo>
                    <a:pt x="260814" y="1081702"/>
                  </a:lnTo>
                  <a:lnTo>
                    <a:pt x="272253" y="1081702"/>
                  </a:lnTo>
                  <a:lnTo>
                    <a:pt x="283693" y="1081702"/>
                  </a:lnTo>
                  <a:lnTo>
                    <a:pt x="295132" y="1081702"/>
                  </a:lnTo>
                  <a:lnTo>
                    <a:pt x="306572" y="1081702"/>
                  </a:lnTo>
                  <a:lnTo>
                    <a:pt x="318011" y="1081702"/>
                  </a:lnTo>
                  <a:lnTo>
                    <a:pt x="329451" y="1081702"/>
                  </a:lnTo>
                  <a:lnTo>
                    <a:pt x="340890" y="1081702"/>
                  </a:lnTo>
                  <a:lnTo>
                    <a:pt x="352330" y="1081702"/>
                  </a:lnTo>
                  <a:lnTo>
                    <a:pt x="363769" y="1081702"/>
                  </a:lnTo>
                  <a:lnTo>
                    <a:pt x="375209" y="1081702"/>
                  </a:lnTo>
                  <a:lnTo>
                    <a:pt x="386648" y="1081702"/>
                  </a:lnTo>
                  <a:lnTo>
                    <a:pt x="398088" y="1081702"/>
                  </a:lnTo>
                  <a:lnTo>
                    <a:pt x="409527" y="1081702"/>
                  </a:lnTo>
                  <a:lnTo>
                    <a:pt x="420967" y="1081702"/>
                  </a:lnTo>
                  <a:lnTo>
                    <a:pt x="432406" y="1081702"/>
                  </a:lnTo>
                  <a:lnTo>
                    <a:pt x="443846" y="1081702"/>
                  </a:lnTo>
                  <a:lnTo>
                    <a:pt x="455285" y="1081702"/>
                  </a:lnTo>
                  <a:lnTo>
                    <a:pt x="466725" y="1081702"/>
                  </a:lnTo>
                  <a:lnTo>
                    <a:pt x="478165" y="1081702"/>
                  </a:lnTo>
                  <a:lnTo>
                    <a:pt x="489604" y="1081702"/>
                  </a:lnTo>
                  <a:lnTo>
                    <a:pt x="501044" y="1081702"/>
                  </a:lnTo>
                  <a:lnTo>
                    <a:pt x="512483" y="1081702"/>
                  </a:lnTo>
                  <a:lnTo>
                    <a:pt x="523923" y="1081702"/>
                  </a:lnTo>
                  <a:lnTo>
                    <a:pt x="535362" y="1081702"/>
                  </a:lnTo>
                  <a:lnTo>
                    <a:pt x="546802" y="1081702"/>
                  </a:lnTo>
                  <a:lnTo>
                    <a:pt x="558241" y="1081702"/>
                  </a:lnTo>
                  <a:lnTo>
                    <a:pt x="569681" y="1081702"/>
                  </a:lnTo>
                  <a:lnTo>
                    <a:pt x="581120" y="1081702"/>
                  </a:lnTo>
                  <a:lnTo>
                    <a:pt x="592560" y="1081702"/>
                  </a:lnTo>
                  <a:lnTo>
                    <a:pt x="603999" y="1081702"/>
                  </a:lnTo>
                  <a:lnTo>
                    <a:pt x="615439" y="1081702"/>
                  </a:lnTo>
                  <a:lnTo>
                    <a:pt x="626878" y="1081702"/>
                  </a:lnTo>
                  <a:lnTo>
                    <a:pt x="638318" y="1081702"/>
                  </a:lnTo>
                  <a:lnTo>
                    <a:pt x="649757" y="1081702"/>
                  </a:lnTo>
                  <a:lnTo>
                    <a:pt x="661192" y="1081702"/>
                  </a:lnTo>
                  <a:lnTo>
                    <a:pt x="672632" y="1081702"/>
                  </a:lnTo>
                  <a:lnTo>
                    <a:pt x="684071" y="1081702"/>
                  </a:lnTo>
                  <a:lnTo>
                    <a:pt x="695511" y="1081702"/>
                  </a:lnTo>
                  <a:lnTo>
                    <a:pt x="706950" y="1081702"/>
                  </a:lnTo>
                  <a:lnTo>
                    <a:pt x="718390" y="1081702"/>
                  </a:lnTo>
                  <a:lnTo>
                    <a:pt x="729829" y="1081702"/>
                  </a:lnTo>
                  <a:lnTo>
                    <a:pt x="741269" y="1081702"/>
                  </a:lnTo>
                  <a:lnTo>
                    <a:pt x="752708" y="1081702"/>
                  </a:lnTo>
                  <a:lnTo>
                    <a:pt x="764148" y="1081702"/>
                  </a:lnTo>
                  <a:lnTo>
                    <a:pt x="775587" y="1081702"/>
                  </a:lnTo>
                  <a:lnTo>
                    <a:pt x="787027" y="1081702"/>
                  </a:lnTo>
                  <a:lnTo>
                    <a:pt x="798467" y="1081702"/>
                  </a:lnTo>
                  <a:lnTo>
                    <a:pt x="809906" y="1081702"/>
                  </a:lnTo>
                  <a:lnTo>
                    <a:pt x="821346" y="1081702"/>
                  </a:lnTo>
                  <a:lnTo>
                    <a:pt x="832785" y="1081702"/>
                  </a:lnTo>
                  <a:lnTo>
                    <a:pt x="844225" y="1081702"/>
                  </a:lnTo>
                  <a:lnTo>
                    <a:pt x="855664" y="1081702"/>
                  </a:lnTo>
                  <a:lnTo>
                    <a:pt x="867104" y="1081702"/>
                  </a:lnTo>
                  <a:lnTo>
                    <a:pt x="878543" y="1081702"/>
                  </a:lnTo>
                  <a:lnTo>
                    <a:pt x="889983" y="1081702"/>
                  </a:lnTo>
                  <a:lnTo>
                    <a:pt x="901422" y="1081702"/>
                  </a:lnTo>
                  <a:lnTo>
                    <a:pt x="912862" y="1081702"/>
                  </a:lnTo>
                  <a:lnTo>
                    <a:pt x="924301" y="1081702"/>
                  </a:lnTo>
                  <a:lnTo>
                    <a:pt x="935741" y="1081702"/>
                  </a:lnTo>
                  <a:lnTo>
                    <a:pt x="947180" y="1081702"/>
                  </a:lnTo>
                  <a:lnTo>
                    <a:pt x="958620" y="1081702"/>
                  </a:lnTo>
                  <a:lnTo>
                    <a:pt x="970059" y="1081702"/>
                  </a:lnTo>
                  <a:lnTo>
                    <a:pt x="981499" y="1081702"/>
                  </a:lnTo>
                  <a:lnTo>
                    <a:pt x="992938" y="1081702"/>
                  </a:lnTo>
                  <a:lnTo>
                    <a:pt x="1004378" y="1081702"/>
                  </a:lnTo>
                  <a:lnTo>
                    <a:pt x="1015818" y="1081702"/>
                  </a:lnTo>
                  <a:lnTo>
                    <a:pt x="1027257" y="1081702"/>
                  </a:lnTo>
                  <a:lnTo>
                    <a:pt x="1038697" y="1081702"/>
                  </a:lnTo>
                  <a:lnTo>
                    <a:pt x="1050136" y="1081702"/>
                  </a:lnTo>
                  <a:lnTo>
                    <a:pt x="1061576" y="1081702"/>
                  </a:lnTo>
                  <a:lnTo>
                    <a:pt x="1073015" y="1081702"/>
                  </a:lnTo>
                  <a:lnTo>
                    <a:pt x="1084455" y="1081702"/>
                  </a:lnTo>
                  <a:lnTo>
                    <a:pt x="1095894" y="1081702"/>
                  </a:lnTo>
                  <a:lnTo>
                    <a:pt x="1107334" y="1081702"/>
                  </a:lnTo>
                  <a:lnTo>
                    <a:pt x="1118773" y="1081702"/>
                  </a:lnTo>
                  <a:lnTo>
                    <a:pt x="1130213" y="1081702"/>
                  </a:lnTo>
                  <a:lnTo>
                    <a:pt x="1141652" y="1081702"/>
                  </a:lnTo>
                  <a:lnTo>
                    <a:pt x="1153092" y="1081702"/>
                  </a:lnTo>
                  <a:lnTo>
                    <a:pt x="1164531" y="1081702"/>
                  </a:lnTo>
                  <a:lnTo>
                    <a:pt x="1175971" y="1081702"/>
                  </a:lnTo>
                  <a:lnTo>
                    <a:pt x="1187406" y="1081702"/>
                  </a:lnTo>
                  <a:lnTo>
                    <a:pt x="1198845" y="1081702"/>
                  </a:lnTo>
                  <a:lnTo>
                    <a:pt x="1210285" y="1081702"/>
                  </a:lnTo>
                  <a:lnTo>
                    <a:pt x="1221724" y="1081702"/>
                  </a:lnTo>
                  <a:lnTo>
                    <a:pt x="1233164" y="1081702"/>
                  </a:lnTo>
                  <a:lnTo>
                    <a:pt x="1244603" y="1081702"/>
                  </a:lnTo>
                  <a:lnTo>
                    <a:pt x="1256043" y="1081702"/>
                  </a:lnTo>
                  <a:lnTo>
                    <a:pt x="1267482" y="1081702"/>
                  </a:lnTo>
                  <a:lnTo>
                    <a:pt x="1278922" y="1081702"/>
                  </a:lnTo>
                  <a:lnTo>
                    <a:pt x="1290361" y="1081702"/>
                  </a:lnTo>
                  <a:lnTo>
                    <a:pt x="1301801" y="1081702"/>
                  </a:lnTo>
                  <a:lnTo>
                    <a:pt x="1313240" y="1081702"/>
                  </a:lnTo>
                  <a:lnTo>
                    <a:pt x="1324680" y="1081702"/>
                  </a:lnTo>
                  <a:lnTo>
                    <a:pt x="1336120" y="1081702"/>
                  </a:lnTo>
                  <a:lnTo>
                    <a:pt x="1347559" y="1081702"/>
                  </a:lnTo>
                  <a:lnTo>
                    <a:pt x="1358999" y="1081702"/>
                  </a:lnTo>
                  <a:lnTo>
                    <a:pt x="1370438" y="1081702"/>
                  </a:lnTo>
                  <a:lnTo>
                    <a:pt x="1381878" y="1081702"/>
                  </a:lnTo>
                  <a:lnTo>
                    <a:pt x="1393317" y="1081702"/>
                  </a:lnTo>
                  <a:lnTo>
                    <a:pt x="1404757" y="1081702"/>
                  </a:lnTo>
                  <a:lnTo>
                    <a:pt x="1416196" y="1081702"/>
                  </a:lnTo>
                  <a:lnTo>
                    <a:pt x="1427636" y="1081702"/>
                  </a:lnTo>
                  <a:lnTo>
                    <a:pt x="1439075" y="1081702"/>
                  </a:lnTo>
                  <a:lnTo>
                    <a:pt x="1450515" y="1081702"/>
                  </a:lnTo>
                  <a:lnTo>
                    <a:pt x="1461954" y="1081702"/>
                  </a:lnTo>
                  <a:lnTo>
                    <a:pt x="1473394" y="1081702"/>
                  </a:lnTo>
                  <a:lnTo>
                    <a:pt x="1484833" y="1081702"/>
                  </a:lnTo>
                  <a:lnTo>
                    <a:pt x="1496273" y="1081702"/>
                  </a:lnTo>
                  <a:lnTo>
                    <a:pt x="1507712" y="1081702"/>
                  </a:lnTo>
                  <a:lnTo>
                    <a:pt x="1519152" y="1081702"/>
                  </a:lnTo>
                  <a:lnTo>
                    <a:pt x="1530591" y="1081702"/>
                  </a:lnTo>
                  <a:lnTo>
                    <a:pt x="1542031" y="1081702"/>
                  </a:lnTo>
                  <a:lnTo>
                    <a:pt x="1553471" y="1081702"/>
                  </a:lnTo>
                  <a:lnTo>
                    <a:pt x="1564910" y="1081702"/>
                  </a:lnTo>
                  <a:lnTo>
                    <a:pt x="1576349" y="1081702"/>
                  </a:lnTo>
                  <a:lnTo>
                    <a:pt x="1587789" y="1081702"/>
                  </a:lnTo>
                  <a:lnTo>
                    <a:pt x="1599229" y="1081702"/>
                  </a:lnTo>
                  <a:lnTo>
                    <a:pt x="1610668" y="1081702"/>
                  </a:lnTo>
                  <a:lnTo>
                    <a:pt x="1622107" y="1081702"/>
                  </a:lnTo>
                  <a:lnTo>
                    <a:pt x="1633547" y="1081702"/>
                  </a:lnTo>
                  <a:lnTo>
                    <a:pt x="1644987" y="1081702"/>
                  </a:lnTo>
                  <a:lnTo>
                    <a:pt x="1656426" y="1081702"/>
                  </a:lnTo>
                  <a:lnTo>
                    <a:pt x="1667866" y="1081702"/>
                  </a:lnTo>
                  <a:lnTo>
                    <a:pt x="1679305" y="1081702"/>
                  </a:lnTo>
                  <a:lnTo>
                    <a:pt x="1690745" y="1081702"/>
                  </a:lnTo>
                  <a:lnTo>
                    <a:pt x="1702184" y="1081702"/>
                  </a:lnTo>
                  <a:lnTo>
                    <a:pt x="1713619" y="1081702"/>
                  </a:lnTo>
                  <a:lnTo>
                    <a:pt x="1725063" y="1081702"/>
                  </a:lnTo>
                  <a:lnTo>
                    <a:pt x="1736498" y="1081702"/>
                  </a:lnTo>
                  <a:lnTo>
                    <a:pt x="1747938" y="1081702"/>
                  </a:lnTo>
                  <a:lnTo>
                    <a:pt x="1759377" y="1081702"/>
                  </a:lnTo>
                  <a:lnTo>
                    <a:pt x="1770817" y="1081702"/>
                  </a:lnTo>
                  <a:lnTo>
                    <a:pt x="1782256" y="1081702"/>
                  </a:lnTo>
                  <a:lnTo>
                    <a:pt x="1793696" y="1081702"/>
                  </a:lnTo>
                  <a:lnTo>
                    <a:pt x="1805135" y="1081702"/>
                  </a:lnTo>
                  <a:lnTo>
                    <a:pt x="1816575" y="1081702"/>
                  </a:lnTo>
                  <a:lnTo>
                    <a:pt x="1828014" y="1081702"/>
                  </a:lnTo>
                  <a:lnTo>
                    <a:pt x="1839454" y="1081702"/>
                  </a:lnTo>
                  <a:lnTo>
                    <a:pt x="1850893" y="1081702"/>
                  </a:lnTo>
                  <a:lnTo>
                    <a:pt x="1862333" y="1081702"/>
                  </a:lnTo>
                  <a:lnTo>
                    <a:pt x="1873772" y="1081702"/>
                  </a:lnTo>
                  <a:lnTo>
                    <a:pt x="1885212" y="1081702"/>
                  </a:lnTo>
                  <a:lnTo>
                    <a:pt x="1896651" y="1081702"/>
                  </a:lnTo>
                  <a:lnTo>
                    <a:pt x="1908091" y="1081702"/>
                  </a:lnTo>
                  <a:lnTo>
                    <a:pt x="1919531" y="1081702"/>
                  </a:lnTo>
                  <a:lnTo>
                    <a:pt x="1930970" y="1081702"/>
                  </a:lnTo>
                  <a:lnTo>
                    <a:pt x="1942409" y="1081702"/>
                  </a:lnTo>
                  <a:lnTo>
                    <a:pt x="1953849" y="1081702"/>
                  </a:lnTo>
                  <a:lnTo>
                    <a:pt x="1965289" y="1081702"/>
                  </a:lnTo>
                  <a:lnTo>
                    <a:pt x="1976728" y="1081702"/>
                  </a:lnTo>
                  <a:lnTo>
                    <a:pt x="1988168" y="1081702"/>
                  </a:lnTo>
                  <a:lnTo>
                    <a:pt x="1999607" y="1081702"/>
                  </a:lnTo>
                  <a:lnTo>
                    <a:pt x="2011047" y="1081702"/>
                  </a:lnTo>
                  <a:lnTo>
                    <a:pt x="2022486" y="1081702"/>
                  </a:lnTo>
                  <a:lnTo>
                    <a:pt x="2033926" y="1081702"/>
                  </a:lnTo>
                  <a:lnTo>
                    <a:pt x="2045365" y="1081702"/>
                  </a:lnTo>
                  <a:lnTo>
                    <a:pt x="2056805" y="1081702"/>
                  </a:lnTo>
                  <a:lnTo>
                    <a:pt x="2068244" y="1081702"/>
                  </a:lnTo>
                  <a:lnTo>
                    <a:pt x="2079684" y="1081702"/>
                  </a:lnTo>
                  <a:lnTo>
                    <a:pt x="2091123" y="1081702"/>
                  </a:lnTo>
                  <a:lnTo>
                    <a:pt x="2102563" y="1081702"/>
                  </a:lnTo>
                  <a:lnTo>
                    <a:pt x="2114002" y="1081702"/>
                  </a:lnTo>
                  <a:lnTo>
                    <a:pt x="2125442" y="1081702"/>
                  </a:lnTo>
                  <a:lnTo>
                    <a:pt x="2136882" y="1081702"/>
                  </a:lnTo>
                  <a:lnTo>
                    <a:pt x="2148321" y="1081702"/>
                  </a:lnTo>
                  <a:lnTo>
                    <a:pt x="2159760" y="1081702"/>
                  </a:lnTo>
                  <a:lnTo>
                    <a:pt x="2171200" y="1081702"/>
                  </a:lnTo>
                  <a:lnTo>
                    <a:pt x="2182640" y="1081702"/>
                  </a:lnTo>
                  <a:lnTo>
                    <a:pt x="2194079" y="1081702"/>
                  </a:lnTo>
                  <a:lnTo>
                    <a:pt x="2205519" y="1081702"/>
                  </a:lnTo>
                  <a:lnTo>
                    <a:pt x="2216958" y="1081702"/>
                  </a:lnTo>
                  <a:lnTo>
                    <a:pt x="2228393" y="1081702"/>
                  </a:lnTo>
                  <a:lnTo>
                    <a:pt x="2239837" y="1081702"/>
                  </a:lnTo>
                  <a:lnTo>
                    <a:pt x="2251272" y="1081702"/>
                  </a:lnTo>
                  <a:lnTo>
                    <a:pt x="2262716" y="1081702"/>
                  </a:lnTo>
                  <a:lnTo>
                    <a:pt x="2274151" y="1081702"/>
                  </a:lnTo>
                  <a:lnTo>
                    <a:pt x="2285591" y="1081702"/>
                  </a:lnTo>
                  <a:lnTo>
                    <a:pt x="2297030" y="1081702"/>
                  </a:lnTo>
                  <a:lnTo>
                    <a:pt x="2308470" y="1081702"/>
                  </a:lnTo>
                  <a:lnTo>
                    <a:pt x="2319909" y="1081702"/>
                  </a:lnTo>
                  <a:lnTo>
                    <a:pt x="2331349" y="1081702"/>
                  </a:lnTo>
                  <a:lnTo>
                    <a:pt x="2342788" y="1081702"/>
                  </a:lnTo>
                  <a:lnTo>
                    <a:pt x="2354228" y="1081702"/>
                  </a:lnTo>
                  <a:lnTo>
                    <a:pt x="2365667" y="1081702"/>
                  </a:lnTo>
                  <a:lnTo>
                    <a:pt x="2377107" y="1081702"/>
                  </a:lnTo>
                  <a:lnTo>
                    <a:pt x="2388546" y="1081702"/>
                  </a:lnTo>
                  <a:lnTo>
                    <a:pt x="2399986" y="1081702"/>
                  </a:lnTo>
                  <a:lnTo>
                    <a:pt x="2411425" y="1081702"/>
                  </a:lnTo>
                  <a:lnTo>
                    <a:pt x="2422865" y="1081702"/>
                  </a:lnTo>
                  <a:lnTo>
                    <a:pt x="2434304" y="1081702"/>
                  </a:lnTo>
                  <a:lnTo>
                    <a:pt x="2445744" y="994562"/>
                  </a:lnTo>
                  <a:lnTo>
                    <a:pt x="2457184" y="264414"/>
                  </a:lnTo>
                  <a:lnTo>
                    <a:pt x="2468623" y="286950"/>
                  </a:lnTo>
                  <a:lnTo>
                    <a:pt x="2480062" y="431178"/>
                  </a:lnTo>
                  <a:lnTo>
                    <a:pt x="2491502" y="428173"/>
                  </a:lnTo>
                  <a:lnTo>
                    <a:pt x="2502942" y="0"/>
                  </a:lnTo>
                  <a:lnTo>
                    <a:pt x="2514381" y="133712"/>
                  </a:lnTo>
                  <a:lnTo>
                    <a:pt x="2525821" y="357564"/>
                  </a:lnTo>
                  <a:lnTo>
                    <a:pt x="2537260" y="262914"/>
                  </a:lnTo>
                  <a:lnTo>
                    <a:pt x="2548700" y="300471"/>
                  </a:lnTo>
                  <a:lnTo>
                    <a:pt x="2560139" y="414652"/>
                  </a:lnTo>
                  <a:lnTo>
                    <a:pt x="2571579" y="455214"/>
                  </a:lnTo>
                  <a:lnTo>
                    <a:pt x="2583018" y="163759"/>
                  </a:lnTo>
                  <a:lnTo>
                    <a:pt x="2594458" y="222352"/>
                  </a:lnTo>
                  <a:lnTo>
                    <a:pt x="2605897" y="285450"/>
                  </a:lnTo>
                  <a:lnTo>
                    <a:pt x="2617337" y="510802"/>
                  </a:lnTo>
                  <a:lnTo>
                    <a:pt x="2628776" y="671555"/>
                  </a:lnTo>
                  <a:lnTo>
                    <a:pt x="2640216" y="643014"/>
                  </a:lnTo>
                  <a:lnTo>
                    <a:pt x="2651655" y="599442"/>
                  </a:lnTo>
                  <a:lnTo>
                    <a:pt x="2663095" y="279440"/>
                  </a:lnTo>
                  <a:lnTo>
                    <a:pt x="2674535" y="91645"/>
                  </a:lnTo>
                  <a:lnTo>
                    <a:pt x="2685974" y="342538"/>
                  </a:lnTo>
                  <a:lnTo>
                    <a:pt x="2697413" y="1047150"/>
                  </a:lnTo>
                  <a:lnTo>
                    <a:pt x="2708853" y="1078697"/>
                  </a:lnTo>
                  <a:lnTo>
                    <a:pt x="2720293" y="1081702"/>
                  </a:lnTo>
                  <a:lnTo>
                    <a:pt x="2731727" y="1081702"/>
                  </a:lnTo>
                  <a:lnTo>
                    <a:pt x="2743172" y="1081702"/>
                  </a:lnTo>
                  <a:lnTo>
                    <a:pt x="2754611" y="1078697"/>
                  </a:lnTo>
                  <a:lnTo>
                    <a:pt x="2766046" y="1081702"/>
                  </a:lnTo>
                  <a:lnTo>
                    <a:pt x="2777490" y="1081702"/>
                  </a:lnTo>
                  <a:lnTo>
                    <a:pt x="2788925" y="1081702"/>
                  </a:lnTo>
                  <a:lnTo>
                    <a:pt x="2800364" y="1081702"/>
                  </a:lnTo>
                  <a:lnTo>
                    <a:pt x="2811804" y="1081702"/>
                  </a:lnTo>
                  <a:lnTo>
                    <a:pt x="2823243" y="1081702"/>
                  </a:lnTo>
                  <a:lnTo>
                    <a:pt x="2834683" y="1081702"/>
                  </a:lnTo>
                  <a:lnTo>
                    <a:pt x="2846123" y="1081702"/>
                  </a:lnTo>
                  <a:lnTo>
                    <a:pt x="2857562" y="1081702"/>
                  </a:lnTo>
                  <a:lnTo>
                    <a:pt x="2869001" y="1081702"/>
                  </a:lnTo>
                  <a:lnTo>
                    <a:pt x="2880441" y="1081702"/>
                  </a:lnTo>
                  <a:lnTo>
                    <a:pt x="2891881" y="1081702"/>
                  </a:lnTo>
                  <a:lnTo>
                    <a:pt x="2903320" y="1080202"/>
                  </a:lnTo>
                  <a:lnTo>
                    <a:pt x="2914760" y="1081702"/>
                  </a:lnTo>
                  <a:lnTo>
                    <a:pt x="2926199" y="1081702"/>
                  </a:lnTo>
                  <a:lnTo>
                    <a:pt x="2937639" y="1081702"/>
                  </a:lnTo>
                  <a:lnTo>
                    <a:pt x="2949078" y="1081702"/>
                  </a:lnTo>
                  <a:lnTo>
                    <a:pt x="2960518" y="1081702"/>
                  </a:lnTo>
                  <a:lnTo>
                    <a:pt x="2971957" y="1081702"/>
                  </a:lnTo>
                  <a:lnTo>
                    <a:pt x="2983397" y="1081702"/>
                  </a:lnTo>
                  <a:lnTo>
                    <a:pt x="2994837" y="1081702"/>
                  </a:lnTo>
                  <a:lnTo>
                    <a:pt x="3006276" y="1081702"/>
                  </a:lnTo>
                  <a:lnTo>
                    <a:pt x="3017715" y="1081702"/>
                  </a:lnTo>
                  <a:lnTo>
                    <a:pt x="3029155" y="1081702"/>
                  </a:lnTo>
                  <a:lnTo>
                    <a:pt x="3040594" y="1081702"/>
                  </a:lnTo>
                  <a:lnTo>
                    <a:pt x="3052034" y="1081702"/>
                  </a:lnTo>
                  <a:lnTo>
                    <a:pt x="3063474" y="1081702"/>
                  </a:lnTo>
                  <a:lnTo>
                    <a:pt x="3074913" y="1081702"/>
                  </a:lnTo>
                  <a:lnTo>
                    <a:pt x="3086352" y="1081702"/>
                  </a:lnTo>
                  <a:lnTo>
                    <a:pt x="3097792" y="1081702"/>
                  </a:lnTo>
                  <a:lnTo>
                    <a:pt x="3109232" y="1081702"/>
                  </a:lnTo>
                  <a:lnTo>
                    <a:pt x="3120671" y="1081702"/>
                  </a:lnTo>
                  <a:lnTo>
                    <a:pt x="3132111" y="1081702"/>
                  </a:lnTo>
                  <a:lnTo>
                    <a:pt x="3143550" y="1081702"/>
                  </a:lnTo>
                  <a:lnTo>
                    <a:pt x="3154990" y="1081702"/>
                  </a:lnTo>
                  <a:lnTo>
                    <a:pt x="3166429" y="1081702"/>
                  </a:lnTo>
                  <a:lnTo>
                    <a:pt x="3177869" y="1081702"/>
                  </a:lnTo>
                  <a:lnTo>
                    <a:pt x="3189308" y="1081702"/>
                  </a:lnTo>
                  <a:lnTo>
                    <a:pt x="3200748" y="1081702"/>
                  </a:lnTo>
                  <a:lnTo>
                    <a:pt x="3212187" y="1081702"/>
                  </a:lnTo>
                  <a:lnTo>
                    <a:pt x="3223627" y="1081702"/>
                  </a:lnTo>
                  <a:lnTo>
                    <a:pt x="3235066" y="1081702"/>
                  </a:lnTo>
                  <a:lnTo>
                    <a:pt x="3246501" y="1081702"/>
                  </a:lnTo>
                  <a:lnTo>
                    <a:pt x="3257945" y="1081702"/>
                  </a:lnTo>
                  <a:lnTo>
                    <a:pt x="3269385" y="1081702"/>
                  </a:lnTo>
                  <a:lnTo>
                    <a:pt x="3280825" y="1081702"/>
                  </a:lnTo>
                  <a:lnTo>
                    <a:pt x="3292264" y="1081702"/>
                  </a:lnTo>
                  <a:lnTo>
                    <a:pt x="3303699" y="1081702"/>
                  </a:lnTo>
                  <a:lnTo>
                    <a:pt x="3315143" y="1081702"/>
                  </a:lnTo>
                  <a:lnTo>
                    <a:pt x="3326578" y="1081702"/>
                  </a:lnTo>
                  <a:lnTo>
                    <a:pt x="3338017" y="1081702"/>
                  </a:lnTo>
                  <a:lnTo>
                    <a:pt x="3349457" y="1081702"/>
                  </a:lnTo>
                  <a:lnTo>
                    <a:pt x="3360896" y="1081702"/>
                  </a:lnTo>
                  <a:lnTo>
                    <a:pt x="3372336" y="1081702"/>
                  </a:lnTo>
                  <a:lnTo>
                    <a:pt x="3383776" y="1081702"/>
                  </a:lnTo>
                  <a:lnTo>
                    <a:pt x="3395215" y="1081702"/>
                  </a:lnTo>
                  <a:lnTo>
                    <a:pt x="3406654" y="1081702"/>
                  </a:lnTo>
                  <a:lnTo>
                    <a:pt x="3418094" y="1081702"/>
                  </a:lnTo>
                  <a:lnTo>
                    <a:pt x="3429534" y="1081702"/>
                  </a:lnTo>
                  <a:lnTo>
                    <a:pt x="3440973" y="1081702"/>
                  </a:lnTo>
                  <a:lnTo>
                    <a:pt x="3452413" y="1081702"/>
                  </a:lnTo>
                  <a:lnTo>
                    <a:pt x="3463852" y="1081702"/>
                  </a:lnTo>
                  <a:lnTo>
                    <a:pt x="3475292" y="1081702"/>
                  </a:lnTo>
                  <a:lnTo>
                    <a:pt x="3486731" y="1081702"/>
                  </a:lnTo>
                  <a:lnTo>
                    <a:pt x="3498171" y="1081702"/>
                  </a:lnTo>
                  <a:lnTo>
                    <a:pt x="3509610" y="1081702"/>
                  </a:lnTo>
                  <a:lnTo>
                    <a:pt x="3521050" y="1081702"/>
                  </a:lnTo>
                  <a:lnTo>
                    <a:pt x="3532489" y="1081702"/>
                  </a:lnTo>
                  <a:lnTo>
                    <a:pt x="3543929" y="1081702"/>
                  </a:lnTo>
                  <a:lnTo>
                    <a:pt x="3555368" y="1081702"/>
                  </a:lnTo>
                  <a:lnTo>
                    <a:pt x="3566808" y="1081702"/>
                  </a:lnTo>
                  <a:lnTo>
                    <a:pt x="3578247" y="1081702"/>
                  </a:lnTo>
                  <a:lnTo>
                    <a:pt x="3589687" y="1081702"/>
                  </a:lnTo>
                  <a:lnTo>
                    <a:pt x="3601127" y="1081702"/>
                  </a:lnTo>
                  <a:lnTo>
                    <a:pt x="3612566" y="1081702"/>
                  </a:lnTo>
                  <a:lnTo>
                    <a:pt x="3624005" y="1081702"/>
                  </a:lnTo>
                  <a:lnTo>
                    <a:pt x="3635445" y="1081702"/>
                  </a:lnTo>
                  <a:lnTo>
                    <a:pt x="3646885" y="1081702"/>
                  </a:lnTo>
                  <a:lnTo>
                    <a:pt x="3658324" y="1081702"/>
                  </a:lnTo>
                  <a:lnTo>
                    <a:pt x="3669764" y="1081702"/>
                  </a:lnTo>
                  <a:lnTo>
                    <a:pt x="3681203" y="1081702"/>
                  </a:lnTo>
                  <a:lnTo>
                    <a:pt x="3692643" y="1081702"/>
                  </a:lnTo>
                  <a:lnTo>
                    <a:pt x="3704082" y="1081702"/>
                  </a:lnTo>
                  <a:lnTo>
                    <a:pt x="3715522" y="1081702"/>
                  </a:lnTo>
                  <a:lnTo>
                    <a:pt x="3726961" y="1081702"/>
                  </a:lnTo>
                  <a:lnTo>
                    <a:pt x="3738401" y="1081702"/>
                  </a:lnTo>
                  <a:lnTo>
                    <a:pt x="3749840" y="1081702"/>
                  </a:lnTo>
                  <a:lnTo>
                    <a:pt x="3761280" y="1081702"/>
                  </a:lnTo>
                  <a:lnTo>
                    <a:pt x="3772719" y="1081702"/>
                  </a:lnTo>
                  <a:lnTo>
                    <a:pt x="3784154" y="1081702"/>
                  </a:lnTo>
                  <a:lnTo>
                    <a:pt x="3795598" y="1081702"/>
                  </a:lnTo>
                  <a:lnTo>
                    <a:pt x="3807033" y="1081702"/>
                  </a:lnTo>
                  <a:lnTo>
                    <a:pt x="3818473" y="1081702"/>
                  </a:lnTo>
                  <a:lnTo>
                    <a:pt x="3829917" y="1081702"/>
                  </a:lnTo>
                  <a:lnTo>
                    <a:pt x="3841352" y="1081702"/>
                  </a:lnTo>
                  <a:lnTo>
                    <a:pt x="3852791" y="1081702"/>
                  </a:lnTo>
                  <a:lnTo>
                    <a:pt x="3864231" y="1081702"/>
                  </a:lnTo>
                  <a:lnTo>
                    <a:pt x="3875670" y="1081702"/>
                  </a:lnTo>
                  <a:lnTo>
                    <a:pt x="3887110" y="1081702"/>
                  </a:lnTo>
                  <a:lnTo>
                    <a:pt x="3898549" y="1081702"/>
                  </a:lnTo>
                  <a:lnTo>
                    <a:pt x="3909989" y="1081702"/>
                  </a:lnTo>
                  <a:lnTo>
                    <a:pt x="3921447" y="1081702"/>
                  </a:lnTo>
                  <a:lnTo>
                    <a:pt x="3932878" y="1081702"/>
                  </a:lnTo>
                  <a:lnTo>
                    <a:pt x="3944307" y="1081702"/>
                  </a:lnTo>
                  <a:lnTo>
                    <a:pt x="3955737" y="1081702"/>
                  </a:lnTo>
                  <a:lnTo>
                    <a:pt x="3967167" y="1081702"/>
                  </a:lnTo>
                  <a:lnTo>
                    <a:pt x="3978645" y="1081702"/>
                  </a:lnTo>
                  <a:lnTo>
                    <a:pt x="3990075" y="1081702"/>
                  </a:lnTo>
                  <a:lnTo>
                    <a:pt x="4001505" y="1081702"/>
                  </a:lnTo>
                  <a:lnTo>
                    <a:pt x="4012935" y="1081702"/>
                  </a:lnTo>
                  <a:lnTo>
                    <a:pt x="4024365" y="1081702"/>
                  </a:lnTo>
                  <a:lnTo>
                    <a:pt x="4035843" y="1081702"/>
                  </a:lnTo>
                  <a:lnTo>
                    <a:pt x="4047273" y="1081702"/>
                  </a:lnTo>
                  <a:lnTo>
                    <a:pt x="4058702" y="1081702"/>
                  </a:lnTo>
                  <a:lnTo>
                    <a:pt x="4070133" y="1081702"/>
                  </a:lnTo>
                  <a:lnTo>
                    <a:pt x="4081563" y="1081702"/>
                  </a:lnTo>
                  <a:lnTo>
                    <a:pt x="4093040" y="1081702"/>
                  </a:lnTo>
                  <a:lnTo>
                    <a:pt x="4104471" y="1081702"/>
                  </a:lnTo>
                  <a:lnTo>
                    <a:pt x="4115900" y="1081702"/>
                  </a:lnTo>
                  <a:lnTo>
                    <a:pt x="4127330" y="1081702"/>
                  </a:lnTo>
                  <a:lnTo>
                    <a:pt x="4138760" y="1081702"/>
                  </a:lnTo>
                  <a:lnTo>
                    <a:pt x="4150238" y="1081702"/>
                  </a:lnTo>
                  <a:lnTo>
                    <a:pt x="4161668" y="1081702"/>
                  </a:lnTo>
                  <a:lnTo>
                    <a:pt x="4173098" y="1081702"/>
                  </a:lnTo>
                  <a:lnTo>
                    <a:pt x="4184528" y="1081702"/>
                  </a:lnTo>
                  <a:lnTo>
                    <a:pt x="4195958" y="1081702"/>
                  </a:lnTo>
                  <a:lnTo>
                    <a:pt x="4207436" y="1081702"/>
                  </a:lnTo>
                  <a:lnTo>
                    <a:pt x="4218865" y="1081702"/>
                  </a:lnTo>
                  <a:lnTo>
                    <a:pt x="4230296" y="1081702"/>
                  </a:lnTo>
                  <a:lnTo>
                    <a:pt x="4241726" y="1081702"/>
                  </a:lnTo>
                  <a:lnTo>
                    <a:pt x="4253156" y="1081702"/>
                  </a:lnTo>
                  <a:lnTo>
                    <a:pt x="4264634" y="1081702"/>
                  </a:lnTo>
                  <a:lnTo>
                    <a:pt x="4276063" y="1081702"/>
                  </a:lnTo>
                  <a:lnTo>
                    <a:pt x="4287493" y="1081702"/>
                  </a:lnTo>
                  <a:lnTo>
                    <a:pt x="4298923" y="1081702"/>
                  </a:lnTo>
                  <a:lnTo>
                    <a:pt x="4310353" y="1081702"/>
                  </a:lnTo>
                  <a:lnTo>
                    <a:pt x="4321831" y="1081702"/>
                  </a:lnTo>
                  <a:lnTo>
                    <a:pt x="4333261" y="1081702"/>
                  </a:lnTo>
                  <a:lnTo>
                    <a:pt x="4344691" y="1081702"/>
                  </a:lnTo>
                  <a:lnTo>
                    <a:pt x="4356121" y="1081702"/>
                  </a:lnTo>
                  <a:lnTo>
                    <a:pt x="4367551" y="1081702"/>
                  </a:lnTo>
                  <a:lnTo>
                    <a:pt x="4379028" y="1081702"/>
                  </a:lnTo>
                  <a:lnTo>
                    <a:pt x="4390458" y="1081702"/>
                  </a:lnTo>
                  <a:lnTo>
                    <a:pt x="4401889" y="1081702"/>
                  </a:lnTo>
                  <a:lnTo>
                    <a:pt x="4413319" y="1081702"/>
                  </a:lnTo>
                  <a:lnTo>
                    <a:pt x="4424749" y="1081702"/>
                  </a:lnTo>
                  <a:lnTo>
                    <a:pt x="4436226" y="1081702"/>
                  </a:lnTo>
                  <a:lnTo>
                    <a:pt x="4447656" y="1081702"/>
                  </a:lnTo>
                  <a:lnTo>
                    <a:pt x="4459086" y="1081702"/>
                  </a:lnTo>
                  <a:lnTo>
                    <a:pt x="4470516" y="1081702"/>
                  </a:lnTo>
                  <a:lnTo>
                    <a:pt x="4481946" y="1081702"/>
                  </a:lnTo>
                  <a:lnTo>
                    <a:pt x="4493424" y="1081702"/>
                  </a:lnTo>
                  <a:lnTo>
                    <a:pt x="4504854" y="1081702"/>
                  </a:lnTo>
                  <a:lnTo>
                    <a:pt x="4516284" y="1081702"/>
                  </a:lnTo>
                  <a:lnTo>
                    <a:pt x="4527714" y="1081702"/>
                  </a:lnTo>
                  <a:lnTo>
                    <a:pt x="4539144" y="1081702"/>
                  </a:lnTo>
                  <a:lnTo>
                    <a:pt x="4550621" y="1081702"/>
                  </a:lnTo>
                  <a:lnTo>
                    <a:pt x="4562051" y="1081702"/>
                  </a:lnTo>
                  <a:lnTo>
                    <a:pt x="4573482" y="1081702"/>
                  </a:lnTo>
                  <a:lnTo>
                    <a:pt x="4584912" y="1081702"/>
                  </a:lnTo>
                  <a:lnTo>
                    <a:pt x="4596341" y="1081702"/>
                  </a:lnTo>
                  <a:lnTo>
                    <a:pt x="4607771" y="1081702"/>
                  </a:lnTo>
                  <a:lnTo>
                    <a:pt x="4619249" y="1081702"/>
                  </a:lnTo>
                  <a:lnTo>
                    <a:pt x="4630679" y="1081702"/>
                  </a:lnTo>
                  <a:lnTo>
                    <a:pt x="4642109" y="1081702"/>
                  </a:lnTo>
                  <a:lnTo>
                    <a:pt x="4653539" y="1081702"/>
                  </a:lnTo>
                  <a:lnTo>
                    <a:pt x="4664969" y="1081702"/>
                  </a:lnTo>
                  <a:lnTo>
                    <a:pt x="4676447" y="1081702"/>
                  </a:lnTo>
                  <a:lnTo>
                    <a:pt x="4687877" y="1081702"/>
                  </a:lnTo>
                  <a:lnTo>
                    <a:pt x="4699306" y="1081702"/>
                  </a:lnTo>
                  <a:lnTo>
                    <a:pt x="4710737" y="1081702"/>
                  </a:lnTo>
                  <a:lnTo>
                    <a:pt x="4722167" y="1081702"/>
                  </a:lnTo>
                  <a:lnTo>
                    <a:pt x="4733644" y="1081702"/>
                  </a:lnTo>
                  <a:lnTo>
                    <a:pt x="4745075" y="1081702"/>
                  </a:lnTo>
                  <a:lnTo>
                    <a:pt x="4756504" y="1081702"/>
                  </a:lnTo>
                  <a:lnTo>
                    <a:pt x="4767934" y="1081702"/>
                  </a:lnTo>
                  <a:lnTo>
                    <a:pt x="4779364" y="1081702"/>
                  </a:lnTo>
                  <a:lnTo>
                    <a:pt x="4790842" y="1081702"/>
                  </a:lnTo>
                  <a:lnTo>
                    <a:pt x="4802272" y="1081702"/>
                  </a:lnTo>
                  <a:lnTo>
                    <a:pt x="4813702" y="1081702"/>
                  </a:lnTo>
                  <a:lnTo>
                    <a:pt x="4825132" y="1081702"/>
                  </a:lnTo>
                  <a:lnTo>
                    <a:pt x="4836562" y="1081702"/>
                  </a:lnTo>
                  <a:lnTo>
                    <a:pt x="4848040" y="1081702"/>
                  </a:lnTo>
                  <a:lnTo>
                    <a:pt x="4859469" y="1081702"/>
                  </a:lnTo>
                  <a:lnTo>
                    <a:pt x="4870899" y="1081702"/>
                  </a:lnTo>
                  <a:lnTo>
                    <a:pt x="4882330" y="1081702"/>
                  </a:lnTo>
                  <a:lnTo>
                    <a:pt x="4893760" y="1081702"/>
                  </a:lnTo>
                  <a:lnTo>
                    <a:pt x="4905237" y="1081702"/>
                  </a:lnTo>
                  <a:lnTo>
                    <a:pt x="4916667" y="1081702"/>
                  </a:lnTo>
                  <a:lnTo>
                    <a:pt x="4928097" y="1081702"/>
                  </a:lnTo>
                  <a:lnTo>
                    <a:pt x="4939527" y="1081702"/>
                  </a:lnTo>
                  <a:lnTo>
                    <a:pt x="4950957" y="1081702"/>
                  </a:lnTo>
                  <a:lnTo>
                    <a:pt x="4962435" y="1081702"/>
                  </a:lnTo>
                  <a:lnTo>
                    <a:pt x="4973865" y="1081702"/>
                  </a:lnTo>
                  <a:lnTo>
                    <a:pt x="4985295" y="1081702"/>
                  </a:lnTo>
                  <a:lnTo>
                    <a:pt x="4996725" y="1081702"/>
                  </a:lnTo>
                  <a:lnTo>
                    <a:pt x="5008155" y="1081702"/>
                  </a:lnTo>
                  <a:lnTo>
                    <a:pt x="5019632" y="1081702"/>
                  </a:lnTo>
                  <a:lnTo>
                    <a:pt x="5031062" y="1081702"/>
                  </a:lnTo>
                  <a:lnTo>
                    <a:pt x="5042492" y="1081702"/>
                  </a:lnTo>
                  <a:lnTo>
                    <a:pt x="5053923" y="1081702"/>
                  </a:lnTo>
                  <a:lnTo>
                    <a:pt x="5065353" y="1081702"/>
                  </a:lnTo>
                  <a:lnTo>
                    <a:pt x="5076830" y="1081702"/>
                  </a:lnTo>
                  <a:lnTo>
                    <a:pt x="5088260" y="1081702"/>
                  </a:lnTo>
                  <a:lnTo>
                    <a:pt x="5099690" y="1081702"/>
                  </a:lnTo>
                  <a:lnTo>
                    <a:pt x="5111120" y="1081702"/>
                  </a:lnTo>
                  <a:lnTo>
                    <a:pt x="5122550" y="1081702"/>
                  </a:lnTo>
                  <a:lnTo>
                    <a:pt x="5134028" y="1081702"/>
                  </a:lnTo>
                  <a:lnTo>
                    <a:pt x="5145458" y="1081702"/>
                  </a:lnTo>
                  <a:lnTo>
                    <a:pt x="5156888" y="1081702"/>
                  </a:lnTo>
                  <a:lnTo>
                    <a:pt x="5168318" y="1081702"/>
                  </a:lnTo>
                  <a:lnTo>
                    <a:pt x="5179747" y="1081702"/>
                  </a:lnTo>
                  <a:lnTo>
                    <a:pt x="5191225" y="1081702"/>
                  </a:lnTo>
                  <a:lnTo>
                    <a:pt x="5202655" y="1081702"/>
                  </a:lnTo>
                  <a:lnTo>
                    <a:pt x="5214085" y="1081702"/>
                  </a:lnTo>
                  <a:lnTo>
                    <a:pt x="5225515" y="1081702"/>
                  </a:lnTo>
                  <a:lnTo>
                    <a:pt x="5236945" y="1081702"/>
                  </a:lnTo>
                  <a:lnTo>
                    <a:pt x="5248423" y="1081702"/>
                  </a:lnTo>
                  <a:lnTo>
                    <a:pt x="5259853" y="1081702"/>
                  </a:lnTo>
                  <a:lnTo>
                    <a:pt x="5271283" y="1081702"/>
                  </a:lnTo>
                  <a:lnTo>
                    <a:pt x="5282713" y="1081702"/>
                  </a:lnTo>
                  <a:lnTo>
                    <a:pt x="5294143" y="1081702"/>
                  </a:lnTo>
                  <a:lnTo>
                    <a:pt x="5305621" y="1081702"/>
                  </a:lnTo>
                  <a:lnTo>
                    <a:pt x="5317051" y="1081702"/>
                  </a:lnTo>
                  <a:lnTo>
                    <a:pt x="5328481" y="1081702"/>
                  </a:lnTo>
                  <a:lnTo>
                    <a:pt x="5339910" y="1081702"/>
                  </a:lnTo>
                  <a:lnTo>
                    <a:pt x="5351340" y="1081702"/>
                  </a:lnTo>
                  <a:lnTo>
                    <a:pt x="5362818" y="1081702"/>
                  </a:lnTo>
                  <a:lnTo>
                    <a:pt x="5374248" y="1081702"/>
                  </a:lnTo>
                  <a:lnTo>
                    <a:pt x="5385678" y="1081702"/>
                  </a:lnTo>
                  <a:lnTo>
                    <a:pt x="5397108" y="1081702"/>
                  </a:lnTo>
                  <a:lnTo>
                    <a:pt x="5408538" y="1081702"/>
                  </a:lnTo>
                  <a:lnTo>
                    <a:pt x="5420016" y="1081702"/>
                  </a:lnTo>
                  <a:lnTo>
                    <a:pt x="5431446" y="1081702"/>
                  </a:lnTo>
                  <a:lnTo>
                    <a:pt x="5442876" y="1081702"/>
                  </a:lnTo>
                  <a:lnTo>
                    <a:pt x="5454306" y="1081702"/>
                  </a:lnTo>
                  <a:lnTo>
                    <a:pt x="5465736" y="1081702"/>
                  </a:lnTo>
                  <a:lnTo>
                    <a:pt x="5477214" y="1081702"/>
                  </a:lnTo>
                  <a:lnTo>
                    <a:pt x="5488643" y="1081702"/>
                  </a:lnTo>
                  <a:lnTo>
                    <a:pt x="5500073" y="1081702"/>
                  </a:lnTo>
                  <a:lnTo>
                    <a:pt x="5511503" y="1081702"/>
                  </a:lnTo>
                  <a:lnTo>
                    <a:pt x="5522933" y="1081702"/>
                  </a:lnTo>
                  <a:lnTo>
                    <a:pt x="5534411" y="1081702"/>
                  </a:lnTo>
                  <a:lnTo>
                    <a:pt x="5545841" y="1081702"/>
                  </a:lnTo>
                  <a:lnTo>
                    <a:pt x="5557271" y="1081702"/>
                  </a:lnTo>
                  <a:lnTo>
                    <a:pt x="5568701" y="1081702"/>
                  </a:lnTo>
                  <a:lnTo>
                    <a:pt x="5580131" y="1081702"/>
                  </a:lnTo>
                  <a:lnTo>
                    <a:pt x="5591609" y="1081702"/>
                  </a:lnTo>
                  <a:lnTo>
                    <a:pt x="5603038" y="1081702"/>
                  </a:lnTo>
                  <a:lnTo>
                    <a:pt x="5614469" y="1081702"/>
                  </a:lnTo>
                  <a:lnTo>
                    <a:pt x="5625899" y="1081702"/>
                  </a:lnTo>
                  <a:lnTo>
                    <a:pt x="5637329" y="1081702"/>
                  </a:lnTo>
                  <a:lnTo>
                    <a:pt x="5648759" y="1081702"/>
                  </a:lnTo>
                  <a:lnTo>
                    <a:pt x="5660236" y="1081702"/>
                  </a:lnTo>
                  <a:lnTo>
                    <a:pt x="5671666" y="1081702"/>
                  </a:lnTo>
                  <a:lnTo>
                    <a:pt x="5683096" y="1081702"/>
                  </a:lnTo>
                  <a:lnTo>
                    <a:pt x="5694526" y="1081702"/>
                  </a:lnTo>
                  <a:lnTo>
                    <a:pt x="5705956" y="1081702"/>
                  </a:lnTo>
                  <a:lnTo>
                    <a:pt x="5717434" y="1081702"/>
                  </a:lnTo>
                  <a:lnTo>
                    <a:pt x="5728864" y="1081702"/>
                  </a:lnTo>
                  <a:lnTo>
                    <a:pt x="5740294" y="1081702"/>
                  </a:lnTo>
                  <a:lnTo>
                    <a:pt x="5751724" y="1081702"/>
                  </a:lnTo>
                  <a:lnTo>
                    <a:pt x="5763154" y="1081702"/>
                  </a:lnTo>
                  <a:lnTo>
                    <a:pt x="5774631" y="1081702"/>
                  </a:lnTo>
                  <a:lnTo>
                    <a:pt x="5786062" y="1081702"/>
                  </a:lnTo>
                  <a:lnTo>
                    <a:pt x="5797492" y="1081702"/>
                  </a:lnTo>
                  <a:lnTo>
                    <a:pt x="5808921" y="1081702"/>
                  </a:lnTo>
                  <a:lnTo>
                    <a:pt x="5820351" y="1081702"/>
                  </a:lnTo>
                  <a:lnTo>
                    <a:pt x="5831829" y="1081702"/>
                  </a:lnTo>
                  <a:lnTo>
                    <a:pt x="5843259" y="1081702"/>
                  </a:lnTo>
                  <a:lnTo>
                    <a:pt x="5854689" y="1081702"/>
                  </a:lnTo>
                  <a:lnTo>
                    <a:pt x="5866119" y="1081702"/>
                  </a:lnTo>
                  <a:lnTo>
                    <a:pt x="5877549" y="1081702"/>
                  </a:lnTo>
                  <a:lnTo>
                    <a:pt x="5889027" y="1081702"/>
                  </a:lnTo>
                  <a:lnTo>
                    <a:pt x="5900457" y="1081702"/>
                  </a:lnTo>
                  <a:lnTo>
                    <a:pt x="5911887" y="1081702"/>
                  </a:lnTo>
                  <a:lnTo>
                    <a:pt x="5923317" y="1081702"/>
                  </a:lnTo>
                  <a:lnTo>
                    <a:pt x="5934747" y="1081702"/>
                  </a:lnTo>
                  <a:lnTo>
                    <a:pt x="5946225" y="1081702"/>
                  </a:lnTo>
                  <a:lnTo>
                    <a:pt x="5957655" y="1081702"/>
                  </a:lnTo>
                  <a:lnTo>
                    <a:pt x="5969084" y="1081702"/>
                  </a:lnTo>
                  <a:lnTo>
                    <a:pt x="5980514" y="1081702"/>
                  </a:lnTo>
                  <a:lnTo>
                    <a:pt x="5991944" y="1081702"/>
                  </a:lnTo>
                  <a:lnTo>
                    <a:pt x="6003422" y="1081702"/>
                  </a:lnTo>
                  <a:lnTo>
                    <a:pt x="6014852" y="1081702"/>
                  </a:lnTo>
                  <a:lnTo>
                    <a:pt x="6026282" y="1081702"/>
                  </a:lnTo>
                  <a:lnTo>
                    <a:pt x="6037712" y="1081702"/>
                  </a:lnTo>
                  <a:lnTo>
                    <a:pt x="6049142" y="1081702"/>
                  </a:lnTo>
                  <a:lnTo>
                    <a:pt x="6060620" y="1081702"/>
                  </a:lnTo>
                  <a:lnTo>
                    <a:pt x="6072049" y="1081702"/>
                  </a:lnTo>
                  <a:lnTo>
                    <a:pt x="6083480" y="1081702"/>
                  </a:lnTo>
                  <a:lnTo>
                    <a:pt x="6094910" y="1081702"/>
                  </a:lnTo>
                  <a:lnTo>
                    <a:pt x="6106340" y="1081702"/>
                  </a:lnTo>
                  <a:lnTo>
                    <a:pt x="6117818" y="1081702"/>
                  </a:lnTo>
                  <a:lnTo>
                    <a:pt x="6129247" y="1081702"/>
                  </a:lnTo>
                  <a:lnTo>
                    <a:pt x="6140677" y="1081702"/>
                  </a:lnTo>
                  <a:lnTo>
                    <a:pt x="6152107" y="1081702"/>
                  </a:lnTo>
                  <a:lnTo>
                    <a:pt x="6163537" y="1081702"/>
                  </a:lnTo>
                  <a:lnTo>
                    <a:pt x="6175015" y="1081702"/>
                  </a:lnTo>
                  <a:lnTo>
                    <a:pt x="6186445" y="1081702"/>
                  </a:lnTo>
                  <a:lnTo>
                    <a:pt x="6197875" y="1081702"/>
                  </a:lnTo>
                  <a:lnTo>
                    <a:pt x="6209305" y="1081702"/>
                  </a:lnTo>
                  <a:lnTo>
                    <a:pt x="6220735" y="1081702"/>
                  </a:lnTo>
                  <a:lnTo>
                    <a:pt x="6232212" y="1081702"/>
                  </a:lnTo>
                  <a:lnTo>
                    <a:pt x="6243642" y="1081702"/>
                  </a:lnTo>
                  <a:lnTo>
                    <a:pt x="6255073" y="1081702"/>
                  </a:lnTo>
                  <a:lnTo>
                    <a:pt x="6266503" y="1081702"/>
                  </a:lnTo>
                  <a:lnTo>
                    <a:pt x="6277933" y="1081702"/>
                  </a:lnTo>
                  <a:lnTo>
                    <a:pt x="6289410" y="1081702"/>
                  </a:lnTo>
                  <a:lnTo>
                    <a:pt x="6300840" y="1081702"/>
                  </a:lnTo>
                  <a:lnTo>
                    <a:pt x="6312270" y="1081702"/>
                  </a:lnTo>
                  <a:lnTo>
                    <a:pt x="6323700" y="1081702"/>
                  </a:lnTo>
                  <a:lnTo>
                    <a:pt x="6335130" y="1081702"/>
                  </a:lnTo>
                  <a:lnTo>
                    <a:pt x="6346608" y="1081702"/>
                  </a:lnTo>
                  <a:lnTo>
                    <a:pt x="6358038" y="1081702"/>
                  </a:lnTo>
                  <a:lnTo>
                    <a:pt x="6369468" y="1081702"/>
                  </a:lnTo>
                  <a:lnTo>
                    <a:pt x="6380898" y="1081702"/>
                  </a:lnTo>
                  <a:lnTo>
                    <a:pt x="6392328" y="1081702"/>
                  </a:lnTo>
                  <a:lnTo>
                    <a:pt x="6403805" y="1081702"/>
                  </a:lnTo>
                  <a:lnTo>
                    <a:pt x="6415235" y="1081702"/>
                  </a:lnTo>
                  <a:lnTo>
                    <a:pt x="6426666" y="1081702"/>
                  </a:lnTo>
                  <a:lnTo>
                    <a:pt x="6438096" y="1081702"/>
                  </a:lnTo>
                  <a:lnTo>
                    <a:pt x="6449525" y="1081702"/>
                  </a:lnTo>
                  <a:lnTo>
                    <a:pt x="6461003" y="1081702"/>
                  </a:lnTo>
                  <a:lnTo>
                    <a:pt x="6472433" y="1081702"/>
                  </a:lnTo>
                  <a:lnTo>
                    <a:pt x="6483863" y="1081702"/>
                  </a:lnTo>
                  <a:lnTo>
                    <a:pt x="6495293" y="1081702"/>
                  </a:lnTo>
                  <a:lnTo>
                    <a:pt x="6506723" y="1081702"/>
                  </a:lnTo>
                  <a:lnTo>
                    <a:pt x="6518201" y="1081702"/>
                  </a:lnTo>
                  <a:lnTo>
                    <a:pt x="6529631" y="1081702"/>
                  </a:lnTo>
                  <a:lnTo>
                    <a:pt x="6541061" y="1081702"/>
                  </a:lnTo>
                  <a:lnTo>
                    <a:pt x="6552490" y="1081702"/>
                  </a:lnTo>
                  <a:lnTo>
                    <a:pt x="6563921" y="1081702"/>
                  </a:lnTo>
                  <a:lnTo>
                    <a:pt x="6575398" y="1081702"/>
                  </a:lnTo>
                  <a:lnTo>
                    <a:pt x="6586828" y="1081702"/>
                  </a:lnTo>
                  <a:lnTo>
                    <a:pt x="6598259" y="1081702"/>
                  </a:lnTo>
                  <a:lnTo>
                    <a:pt x="6609688" y="1081702"/>
                  </a:lnTo>
                  <a:lnTo>
                    <a:pt x="6621118" y="1081702"/>
                  </a:lnTo>
                  <a:lnTo>
                    <a:pt x="6632596" y="1081702"/>
                  </a:lnTo>
                  <a:lnTo>
                    <a:pt x="6644026" y="1081702"/>
                  </a:lnTo>
                  <a:lnTo>
                    <a:pt x="6655456" y="1081702"/>
                  </a:lnTo>
                  <a:lnTo>
                    <a:pt x="6666886" y="1081702"/>
                  </a:lnTo>
                  <a:lnTo>
                    <a:pt x="6678316" y="1081702"/>
                  </a:lnTo>
                  <a:lnTo>
                    <a:pt x="6689794" y="1081702"/>
                  </a:lnTo>
                  <a:lnTo>
                    <a:pt x="6701224" y="1081702"/>
                  </a:lnTo>
                  <a:lnTo>
                    <a:pt x="6712653" y="1081702"/>
                  </a:lnTo>
                  <a:lnTo>
                    <a:pt x="6724083" y="1081702"/>
                  </a:lnTo>
                  <a:lnTo>
                    <a:pt x="6735514" y="1081702"/>
                  </a:lnTo>
                  <a:lnTo>
                    <a:pt x="6746944" y="1081702"/>
                  </a:lnTo>
                  <a:lnTo>
                    <a:pt x="6758421" y="1081702"/>
                  </a:lnTo>
                  <a:lnTo>
                    <a:pt x="6769851" y="1081702"/>
                  </a:lnTo>
                  <a:lnTo>
                    <a:pt x="6781281" y="1081702"/>
                  </a:lnTo>
                  <a:lnTo>
                    <a:pt x="6792711" y="1081702"/>
                  </a:lnTo>
                  <a:lnTo>
                    <a:pt x="6804141" y="1081702"/>
                  </a:lnTo>
                  <a:lnTo>
                    <a:pt x="6815619" y="1081702"/>
                  </a:lnTo>
                  <a:lnTo>
                    <a:pt x="6827049" y="1081702"/>
                  </a:lnTo>
                  <a:lnTo>
                    <a:pt x="6838479" y="1081702"/>
                  </a:lnTo>
                  <a:lnTo>
                    <a:pt x="6849909" y="1081702"/>
                  </a:lnTo>
                  <a:lnTo>
                    <a:pt x="6861339" y="1081702"/>
                  </a:lnTo>
                  <a:lnTo>
                    <a:pt x="6872816" y="1081702"/>
                  </a:lnTo>
                  <a:lnTo>
                    <a:pt x="6884246" y="1081702"/>
                  </a:lnTo>
                  <a:lnTo>
                    <a:pt x="6895676" y="1081702"/>
                  </a:lnTo>
                  <a:lnTo>
                    <a:pt x="6907107" y="1081702"/>
                  </a:lnTo>
                  <a:lnTo>
                    <a:pt x="6918537" y="1081702"/>
                  </a:lnTo>
                  <a:lnTo>
                    <a:pt x="6930014" y="1081702"/>
                  </a:lnTo>
                  <a:lnTo>
                    <a:pt x="6941444" y="1081702"/>
                  </a:lnTo>
                  <a:lnTo>
                    <a:pt x="6952874" y="1081702"/>
                  </a:lnTo>
                  <a:lnTo>
                    <a:pt x="6964304" y="1081702"/>
                  </a:lnTo>
                  <a:lnTo>
                    <a:pt x="6975734" y="1081702"/>
                  </a:lnTo>
                  <a:lnTo>
                    <a:pt x="6987212" y="1081702"/>
                  </a:lnTo>
                  <a:lnTo>
                    <a:pt x="6998642" y="1081702"/>
                  </a:lnTo>
                  <a:lnTo>
                    <a:pt x="7010072" y="1081702"/>
                  </a:lnTo>
                  <a:lnTo>
                    <a:pt x="7021502" y="1081702"/>
                  </a:lnTo>
                  <a:lnTo>
                    <a:pt x="7032931" y="1081702"/>
                  </a:lnTo>
                  <a:lnTo>
                    <a:pt x="7044409" y="1081702"/>
                  </a:lnTo>
                  <a:lnTo>
                    <a:pt x="7055839" y="1081702"/>
                  </a:lnTo>
                  <a:lnTo>
                    <a:pt x="7067269" y="1081702"/>
                  </a:lnTo>
                  <a:lnTo>
                    <a:pt x="7078700" y="1081702"/>
                  </a:lnTo>
                  <a:lnTo>
                    <a:pt x="7090129" y="1081702"/>
                  </a:lnTo>
                  <a:lnTo>
                    <a:pt x="7101607" y="1081702"/>
                  </a:lnTo>
                  <a:lnTo>
                    <a:pt x="7113037" y="1081702"/>
                  </a:lnTo>
                  <a:lnTo>
                    <a:pt x="7124467" y="1081702"/>
                  </a:lnTo>
                  <a:lnTo>
                    <a:pt x="7135897" y="1081702"/>
                  </a:lnTo>
                  <a:lnTo>
                    <a:pt x="7147327" y="1081702"/>
                  </a:lnTo>
                  <a:lnTo>
                    <a:pt x="7158805" y="1081702"/>
                  </a:lnTo>
                  <a:lnTo>
                    <a:pt x="7170235" y="1081702"/>
                  </a:lnTo>
                  <a:lnTo>
                    <a:pt x="7181665" y="1081702"/>
                  </a:lnTo>
                  <a:lnTo>
                    <a:pt x="7193094" y="1081702"/>
                  </a:lnTo>
                  <a:lnTo>
                    <a:pt x="7204524" y="1081702"/>
                  </a:lnTo>
                  <a:lnTo>
                    <a:pt x="7216002" y="1081702"/>
                  </a:lnTo>
                  <a:lnTo>
                    <a:pt x="7227432" y="1081702"/>
                  </a:lnTo>
                  <a:lnTo>
                    <a:pt x="7238862" y="1081702"/>
                  </a:lnTo>
                  <a:lnTo>
                    <a:pt x="7250292" y="1081702"/>
                  </a:lnTo>
                  <a:lnTo>
                    <a:pt x="7261722" y="1081702"/>
                  </a:lnTo>
                  <a:lnTo>
                    <a:pt x="7273200" y="1081702"/>
                  </a:lnTo>
                  <a:lnTo>
                    <a:pt x="7284630" y="1081702"/>
                  </a:lnTo>
                  <a:lnTo>
                    <a:pt x="7296060" y="1081702"/>
                  </a:lnTo>
                  <a:lnTo>
                    <a:pt x="7307490" y="1081702"/>
                  </a:lnTo>
                  <a:lnTo>
                    <a:pt x="7318920" y="1081702"/>
                  </a:lnTo>
                  <a:lnTo>
                    <a:pt x="7330398" y="1081702"/>
                  </a:lnTo>
                  <a:lnTo>
                    <a:pt x="7341828" y="1081702"/>
                  </a:lnTo>
                  <a:lnTo>
                    <a:pt x="7353257" y="1081702"/>
                  </a:lnTo>
                  <a:lnTo>
                    <a:pt x="7364687" y="1081702"/>
                  </a:lnTo>
                  <a:lnTo>
                    <a:pt x="7376117" y="1081702"/>
                  </a:lnTo>
                  <a:lnTo>
                    <a:pt x="7387595" y="1081702"/>
                  </a:lnTo>
                  <a:lnTo>
                    <a:pt x="7399025" y="1081702"/>
                  </a:lnTo>
                  <a:lnTo>
                    <a:pt x="7410455" y="1081702"/>
                  </a:lnTo>
                  <a:lnTo>
                    <a:pt x="7421885" y="1081702"/>
                  </a:lnTo>
                  <a:lnTo>
                    <a:pt x="7433315" y="1081702"/>
                  </a:lnTo>
                  <a:lnTo>
                    <a:pt x="7444793" y="1081702"/>
                  </a:lnTo>
                  <a:lnTo>
                    <a:pt x="7456222" y="1081702"/>
                  </a:lnTo>
                  <a:lnTo>
                    <a:pt x="7467653" y="1081702"/>
                  </a:lnTo>
                  <a:lnTo>
                    <a:pt x="7479083" y="1081702"/>
                  </a:lnTo>
                  <a:lnTo>
                    <a:pt x="7490513" y="1081702"/>
                  </a:lnTo>
                  <a:lnTo>
                    <a:pt x="7501990" y="1081702"/>
                  </a:lnTo>
                  <a:lnTo>
                    <a:pt x="7513420" y="1081702"/>
                  </a:lnTo>
                  <a:lnTo>
                    <a:pt x="7524850" y="1081702"/>
                  </a:lnTo>
                  <a:lnTo>
                    <a:pt x="7536280" y="1081702"/>
                  </a:lnTo>
                  <a:lnTo>
                    <a:pt x="7547710" y="1081702"/>
                  </a:lnTo>
                  <a:lnTo>
                    <a:pt x="7559188" y="1081702"/>
                  </a:lnTo>
                  <a:lnTo>
                    <a:pt x="7570618" y="1081702"/>
                  </a:lnTo>
                  <a:lnTo>
                    <a:pt x="7582048" y="1081702"/>
                  </a:lnTo>
                  <a:lnTo>
                    <a:pt x="7593478" y="1081702"/>
                  </a:lnTo>
                  <a:lnTo>
                    <a:pt x="7604908" y="1081702"/>
                  </a:lnTo>
                  <a:lnTo>
                    <a:pt x="7616385" y="1081702"/>
                  </a:lnTo>
                  <a:lnTo>
                    <a:pt x="7627815" y="1081702"/>
                  </a:lnTo>
                  <a:lnTo>
                    <a:pt x="7639246" y="1081702"/>
                  </a:lnTo>
                  <a:lnTo>
                    <a:pt x="7650676" y="1081702"/>
                  </a:lnTo>
                  <a:lnTo>
                    <a:pt x="7662106" y="1081702"/>
                  </a:lnTo>
                  <a:lnTo>
                    <a:pt x="7673583" y="1081702"/>
                  </a:lnTo>
                  <a:lnTo>
                    <a:pt x="7685013" y="1081702"/>
                  </a:lnTo>
                  <a:lnTo>
                    <a:pt x="7696443" y="1081702"/>
                  </a:lnTo>
                  <a:lnTo>
                    <a:pt x="7707873" y="1081702"/>
                  </a:lnTo>
                  <a:lnTo>
                    <a:pt x="7719303" y="1081702"/>
                  </a:lnTo>
                  <a:lnTo>
                    <a:pt x="7730733" y="1081702"/>
                  </a:lnTo>
                  <a:lnTo>
                    <a:pt x="7742211" y="1081702"/>
                  </a:lnTo>
                  <a:lnTo>
                    <a:pt x="7753641" y="1081702"/>
                  </a:lnTo>
                  <a:lnTo>
                    <a:pt x="7765071" y="1081702"/>
                  </a:lnTo>
                  <a:lnTo>
                    <a:pt x="7776501" y="1081702"/>
                  </a:lnTo>
                  <a:lnTo>
                    <a:pt x="7787931" y="1081702"/>
                  </a:lnTo>
                  <a:lnTo>
                    <a:pt x="7799408" y="1081702"/>
                  </a:lnTo>
                  <a:lnTo>
                    <a:pt x="7810839" y="1081702"/>
                  </a:lnTo>
                  <a:lnTo>
                    <a:pt x="7822268" y="1081702"/>
                  </a:lnTo>
                  <a:lnTo>
                    <a:pt x="7833698" y="1081702"/>
                  </a:lnTo>
                  <a:lnTo>
                    <a:pt x="7845128" y="1081702"/>
                  </a:lnTo>
                  <a:lnTo>
                    <a:pt x="7856606" y="1081702"/>
                  </a:lnTo>
                  <a:lnTo>
                    <a:pt x="7868036" y="1081702"/>
                  </a:lnTo>
                  <a:lnTo>
                    <a:pt x="7879466" y="1081702"/>
                  </a:lnTo>
                  <a:lnTo>
                    <a:pt x="7890896" y="1081702"/>
                  </a:lnTo>
                  <a:lnTo>
                    <a:pt x="7902326" y="1081702"/>
                  </a:lnTo>
                  <a:lnTo>
                    <a:pt x="7913804" y="1081702"/>
                  </a:lnTo>
                  <a:lnTo>
                    <a:pt x="7925234" y="1081702"/>
                  </a:lnTo>
                  <a:lnTo>
                    <a:pt x="7936663" y="1081702"/>
                  </a:lnTo>
                  <a:lnTo>
                    <a:pt x="7948094" y="1081702"/>
                  </a:lnTo>
                  <a:lnTo>
                    <a:pt x="7959524" y="1081702"/>
                  </a:lnTo>
                  <a:lnTo>
                    <a:pt x="7971001" y="1081702"/>
                  </a:lnTo>
                  <a:lnTo>
                    <a:pt x="7982431" y="1081702"/>
                  </a:lnTo>
                  <a:lnTo>
                    <a:pt x="7993861" y="1081702"/>
                  </a:lnTo>
                  <a:lnTo>
                    <a:pt x="8005291" y="1081702"/>
                  </a:lnTo>
                  <a:lnTo>
                    <a:pt x="8016721" y="1081702"/>
                  </a:lnTo>
                  <a:lnTo>
                    <a:pt x="8028199" y="1081702"/>
                  </a:lnTo>
                  <a:lnTo>
                    <a:pt x="8039629" y="1081702"/>
                  </a:lnTo>
                  <a:lnTo>
                    <a:pt x="8051059" y="1081702"/>
                  </a:lnTo>
                  <a:lnTo>
                    <a:pt x="8062489" y="1081702"/>
                  </a:lnTo>
                  <a:lnTo>
                    <a:pt x="8073919" y="1081702"/>
                  </a:lnTo>
                  <a:lnTo>
                    <a:pt x="8085396" y="1081702"/>
                  </a:lnTo>
                  <a:lnTo>
                    <a:pt x="8096826" y="1081702"/>
                  </a:lnTo>
                  <a:lnTo>
                    <a:pt x="8108256" y="1081702"/>
                  </a:lnTo>
                  <a:lnTo>
                    <a:pt x="8119687" y="1081702"/>
                  </a:lnTo>
                  <a:lnTo>
                    <a:pt x="8131117" y="1081702"/>
                  </a:lnTo>
                  <a:lnTo>
                    <a:pt x="8142594" y="1081702"/>
                  </a:lnTo>
                  <a:lnTo>
                    <a:pt x="8154024" y="1081702"/>
                  </a:lnTo>
                  <a:lnTo>
                    <a:pt x="8165454" y="1081702"/>
                  </a:lnTo>
                  <a:lnTo>
                    <a:pt x="8176884" y="1081702"/>
                  </a:lnTo>
                  <a:lnTo>
                    <a:pt x="8188314" y="1081702"/>
                  </a:lnTo>
                  <a:lnTo>
                    <a:pt x="8199792" y="1081702"/>
                  </a:lnTo>
                  <a:lnTo>
                    <a:pt x="8211222" y="1081702"/>
                  </a:lnTo>
                  <a:lnTo>
                    <a:pt x="8222652" y="1081702"/>
                  </a:lnTo>
                  <a:lnTo>
                    <a:pt x="8234082" y="1081702"/>
                  </a:lnTo>
                  <a:lnTo>
                    <a:pt x="8245512" y="1081702"/>
                  </a:lnTo>
                  <a:lnTo>
                    <a:pt x="8256989" y="1081702"/>
                  </a:lnTo>
                  <a:lnTo>
                    <a:pt x="8268419" y="1081702"/>
                  </a:lnTo>
                  <a:lnTo>
                    <a:pt x="8279850" y="1081702"/>
                  </a:lnTo>
                  <a:lnTo>
                    <a:pt x="8291280" y="1081702"/>
                  </a:lnTo>
                  <a:lnTo>
                    <a:pt x="8302709" y="1081702"/>
                  </a:lnTo>
                  <a:lnTo>
                    <a:pt x="8314187" y="1081702"/>
                  </a:lnTo>
                  <a:lnTo>
                    <a:pt x="8325617" y="1081702"/>
                  </a:lnTo>
                  <a:lnTo>
                    <a:pt x="8337047" y="1081702"/>
                  </a:lnTo>
                  <a:lnTo>
                    <a:pt x="8348477" y="1081702"/>
                  </a:lnTo>
                  <a:lnTo>
                    <a:pt x="8359907" y="1081702"/>
                  </a:lnTo>
                  <a:lnTo>
                    <a:pt x="8371385" y="1081702"/>
                  </a:lnTo>
                  <a:lnTo>
                    <a:pt x="8382815" y="1081702"/>
                  </a:lnTo>
                  <a:lnTo>
                    <a:pt x="8394245" y="1081702"/>
                  </a:lnTo>
                  <a:lnTo>
                    <a:pt x="8405674" y="1081702"/>
                  </a:lnTo>
                  <a:lnTo>
                    <a:pt x="8417104" y="1081702"/>
                  </a:lnTo>
                  <a:lnTo>
                    <a:pt x="8428582" y="1081702"/>
                  </a:lnTo>
                  <a:lnTo>
                    <a:pt x="8440012" y="1081702"/>
                  </a:lnTo>
                  <a:lnTo>
                    <a:pt x="8451442" y="1081702"/>
                  </a:lnTo>
                  <a:lnTo>
                    <a:pt x="8462872" y="1081702"/>
                  </a:lnTo>
                  <a:lnTo>
                    <a:pt x="8474302" y="1081702"/>
                  </a:lnTo>
                  <a:lnTo>
                    <a:pt x="8485780" y="1081702"/>
                  </a:lnTo>
                  <a:lnTo>
                    <a:pt x="8497210" y="1081702"/>
                  </a:lnTo>
                  <a:lnTo>
                    <a:pt x="8508640" y="1081702"/>
                  </a:lnTo>
                  <a:lnTo>
                    <a:pt x="8520069" y="1081702"/>
                  </a:lnTo>
                  <a:lnTo>
                    <a:pt x="8531500" y="1081702"/>
                  </a:lnTo>
                  <a:lnTo>
                    <a:pt x="8542977" y="1081702"/>
                  </a:lnTo>
                  <a:lnTo>
                    <a:pt x="8554407" y="1081702"/>
                  </a:lnTo>
                  <a:lnTo>
                    <a:pt x="8565837" y="1081702"/>
                  </a:lnTo>
                  <a:lnTo>
                    <a:pt x="8577267" y="1081702"/>
                  </a:lnTo>
                  <a:lnTo>
                    <a:pt x="8588697" y="1081702"/>
                  </a:lnTo>
                  <a:lnTo>
                    <a:pt x="8600175" y="1081702"/>
                  </a:lnTo>
                  <a:lnTo>
                    <a:pt x="8611605" y="1081702"/>
                  </a:lnTo>
                  <a:lnTo>
                    <a:pt x="8623035" y="1081702"/>
                  </a:lnTo>
                  <a:lnTo>
                    <a:pt x="8634465" y="1081702"/>
                  </a:lnTo>
                  <a:lnTo>
                    <a:pt x="8645895" y="1081702"/>
                  </a:lnTo>
                  <a:lnTo>
                    <a:pt x="8657373" y="1081702"/>
                  </a:lnTo>
                  <a:lnTo>
                    <a:pt x="8668802" y="1081702"/>
                  </a:lnTo>
                  <a:lnTo>
                    <a:pt x="8680232" y="1081702"/>
                  </a:lnTo>
                  <a:lnTo>
                    <a:pt x="8691662" y="1081702"/>
                  </a:lnTo>
                  <a:lnTo>
                    <a:pt x="8703093" y="1081702"/>
                  </a:lnTo>
                  <a:lnTo>
                    <a:pt x="8714570" y="1081702"/>
                  </a:lnTo>
                  <a:lnTo>
                    <a:pt x="8726000" y="1081702"/>
                  </a:lnTo>
                  <a:lnTo>
                    <a:pt x="8737430" y="1081702"/>
                  </a:lnTo>
                  <a:lnTo>
                    <a:pt x="8748860" y="1081702"/>
                  </a:lnTo>
                  <a:lnTo>
                    <a:pt x="8760290" y="1081702"/>
                  </a:lnTo>
                  <a:lnTo>
                    <a:pt x="8771768" y="1081702"/>
                  </a:lnTo>
                  <a:lnTo>
                    <a:pt x="8783198" y="1081702"/>
                  </a:lnTo>
                  <a:lnTo>
                    <a:pt x="8794628" y="1081702"/>
                  </a:lnTo>
                  <a:lnTo>
                    <a:pt x="8806058" y="1081702"/>
                  </a:lnTo>
                  <a:lnTo>
                    <a:pt x="8817488" y="1081702"/>
                  </a:lnTo>
                  <a:lnTo>
                    <a:pt x="8828918" y="1081702"/>
                  </a:lnTo>
                  <a:lnTo>
                    <a:pt x="8840395" y="1081702"/>
                  </a:lnTo>
                  <a:lnTo>
                    <a:pt x="8851825" y="1081702"/>
                  </a:lnTo>
                  <a:lnTo>
                    <a:pt x="8863256" y="1081702"/>
                  </a:lnTo>
                  <a:lnTo>
                    <a:pt x="8874686" y="1081702"/>
                  </a:lnTo>
                  <a:lnTo>
                    <a:pt x="8886115" y="1081702"/>
                  </a:lnTo>
                  <a:lnTo>
                    <a:pt x="8897593" y="1081702"/>
                  </a:lnTo>
                  <a:lnTo>
                    <a:pt x="8909022" y="1081702"/>
                  </a:lnTo>
                  <a:lnTo>
                    <a:pt x="8920453" y="1081702"/>
                  </a:lnTo>
                  <a:lnTo>
                    <a:pt x="8931883" y="1081702"/>
                  </a:lnTo>
                  <a:lnTo>
                    <a:pt x="8943313" y="1081702"/>
                  </a:lnTo>
                  <a:lnTo>
                    <a:pt x="8954791" y="1081702"/>
                  </a:lnTo>
                  <a:lnTo>
                    <a:pt x="8966220" y="1081702"/>
                  </a:lnTo>
                  <a:lnTo>
                    <a:pt x="8977651" y="1081702"/>
                  </a:lnTo>
                  <a:lnTo>
                    <a:pt x="8989080" y="1081702"/>
                  </a:lnTo>
                  <a:lnTo>
                    <a:pt x="9000511" y="1081702"/>
                  </a:lnTo>
                  <a:lnTo>
                    <a:pt x="9011988" y="1081702"/>
                  </a:lnTo>
                  <a:lnTo>
                    <a:pt x="9023418" y="1081702"/>
                  </a:lnTo>
                  <a:lnTo>
                    <a:pt x="9034849" y="1081702"/>
                  </a:lnTo>
                  <a:lnTo>
                    <a:pt x="9046278" y="1081702"/>
                  </a:lnTo>
                  <a:lnTo>
                    <a:pt x="9057709" y="1081702"/>
                  </a:lnTo>
                  <a:lnTo>
                    <a:pt x="9069186" y="1081702"/>
                  </a:lnTo>
                  <a:lnTo>
                    <a:pt x="9080615" y="1081702"/>
                  </a:lnTo>
                  <a:lnTo>
                    <a:pt x="9092046" y="1081702"/>
                  </a:lnTo>
                  <a:lnTo>
                    <a:pt x="9103476" y="1081702"/>
                  </a:lnTo>
                  <a:lnTo>
                    <a:pt x="9114906" y="1081702"/>
                  </a:lnTo>
                  <a:lnTo>
                    <a:pt x="9126384" y="1081702"/>
                  </a:lnTo>
                  <a:lnTo>
                    <a:pt x="9137813" y="1081702"/>
                  </a:lnTo>
                  <a:lnTo>
                    <a:pt x="9149244" y="1081702"/>
                  </a:lnTo>
                  <a:lnTo>
                    <a:pt x="9160673" y="1081702"/>
                  </a:lnTo>
                  <a:lnTo>
                    <a:pt x="9172104" y="1081702"/>
                  </a:lnTo>
                  <a:lnTo>
                    <a:pt x="9183581" y="1081702"/>
                  </a:lnTo>
                  <a:lnTo>
                    <a:pt x="9195011" y="1081702"/>
                  </a:lnTo>
                  <a:lnTo>
                    <a:pt x="9206442" y="1081702"/>
                  </a:lnTo>
                  <a:lnTo>
                    <a:pt x="9217871" y="1081702"/>
                  </a:lnTo>
                  <a:lnTo>
                    <a:pt x="9229301" y="1081702"/>
                  </a:lnTo>
                  <a:lnTo>
                    <a:pt x="9240779" y="1081702"/>
                  </a:lnTo>
                  <a:lnTo>
                    <a:pt x="9252209" y="1081702"/>
                  </a:lnTo>
                  <a:lnTo>
                    <a:pt x="9263639" y="1081702"/>
                  </a:lnTo>
                  <a:lnTo>
                    <a:pt x="9275069" y="1081702"/>
                  </a:lnTo>
                  <a:lnTo>
                    <a:pt x="9286498" y="1081702"/>
                  </a:lnTo>
                  <a:lnTo>
                    <a:pt x="9297977" y="1081702"/>
                  </a:lnTo>
                  <a:lnTo>
                    <a:pt x="9309406" y="1081702"/>
                  </a:lnTo>
                  <a:lnTo>
                    <a:pt x="9320837" y="1081702"/>
                  </a:lnTo>
                  <a:lnTo>
                    <a:pt x="9332266" y="1081702"/>
                  </a:lnTo>
                  <a:lnTo>
                    <a:pt x="9343696" y="1081702"/>
                  </a:lnTo>
                  <a:lnTo>
                    <a:pt x="9355174" y="1081702"/>
                  </a:lnTo>
                  <a:lnTo>
                    <a:pt x="9366604" y="1081702"/>
                  </a:lnTo>
                  <a:lnTo>
                    <a:pt x="9378035" y="1081702"/>
                  </a:lnTo>
                  <a:lnTo>
                    <a:pt x="9389464" y="1081702"/>
                  </a:lnTo>
                  <a:lnTo>
                    <a:pt x="9400894" y="1081702"/>
                  </a:lnTo>
                  <a:lnTo>
                    <a:pt x="9412372" y="1081702"/>
                  </a:lnTo>
                  <a:lnTo>
                    <a:pt x="9423802" y="1081702"/>
                  </a:lnTo>
                  <a:lnTo>
                    <a:pt x="9435232" y="1081702"/>
                  </a:lnTo>
                  <a:lnTo>
                    <a:pt x="9446662" y="1081702"/>
                  </a:lnTo>
                  <a:lnTo>
                    <a:pt x="9458091" y="1081702"/>
                  </a:lnTo>
                  <a:lnTo>
                    <a:pt x="9469570" y="1081702"/>
                  </a:lnTo>
                  <a:lnTo>
                    <a:pt x="9480999" y="1081702"/>
                  </a:lnTo>
                  <a:lnTo>
                    <a:pt x="9492429" y="1081702"/>
                  </a:lnTo>
                  <a:lnTo>
                    <a:pt x="9503859" y="1081702"/>
                  </a:lnTo>
                  <a:lnTo>
                    <a:pt x="9515289" y="1081702"/>
                  </a:lnTo>
                  <a:lnTo>
                    <a:pt x="9526767" y="1081702"/>
                  </a:lnTo>
                  <a:lnTo>
                    <a:pt x="9538197" y="1081702"/>
                  </a:lnTo>
                  <a:lnTo>
                    <a:pt x="9549626" y="1081702"/>
                  </a:lnTo>
                  <a:lnTo>
                    <a:pt x="9561057" y="1081702"/>
                  </a:lnTo>
                  <a:lnTo>
                    <a:pt x="9572487" y="1081702"/>
                  </a:lnTo>
                  <a:lnTo>
                    <a:pt x="9583965" y="1081702"/>
                  </a:lnTo>
                  <a:lnTo>
                    <a:pt x="9595395" y="1081702"/>
                  </a:lnTo>
                  <a:lnTo>
                    <a:pt x="9606824" y="1081702"/>
                  </a:lnTo>
                  <a:lnTo>
                    <a:pt x="9618255" y="1081702"/>
                  </a:lnTo>
                  <a:lnTo>
                    <a:pt x="9629684" y="1081702"/>
                  </a:lnTo>
                  <a:lnTo>
                    <a:pt x="9641163" y="1081702"/>
                  </a:lnTo>
                  <a:lnTo>
                    <a:pt x="9652592" y="1081702"/>
                  </a:lnTo>
                  <a:lnTo>
                    <a:pt x="9664022" y="1081702"/>
                  </a:lnTo>
                  <a:lnTo>
                    <a:pt x="9675452" y="1081702"/>
                  </a:lnTo>
                  <a:lnTo>
                    <a:pt x="9686882" y="1081702"/>
                  </a:lnTo>
                  <a:lnTo>
                    <a:pt x="9698360" y="1081702"/>
                  </a:lnTo>
                  <a:lnTo>
                    <a:pt x="9709790" y="1081702"/>
                  </a:lnTo>
                  <a:lnTo>
                    <a:pt x="9721219" y="1081702"/>
                  </a:lnTo>
                  <a:lnTo>
                    <a:pt x="9732650" y="1081702"/>
                  </a:lnTo>
                  <a:lnTo>
                    <a:pt x="9744080" y="1081702"/>
                  </a:lnTo>
                  <a:lnTo>
                    <a:pt x="9755557" y="1081702"/>
                  </a:lnTo>
                  <a:lnTo>
                    <a:pt x="9766988" y="1081702"/>
                  </a:lnTo>
                  <a:lnTo>
                    <a:pt x="9778417" y="1081702"/>
                  </a:lnTo>
                  <a:lnTo>
                    <a:pt x="9789848" y="1081702"/>
                  </a:lnTo>
                  <a:lnTo>
                    <a:pt x="9801277" y="1081702"/>
                  </a:lnTo>
                  <a:lnTo>
                    <a:pt x="9812755" y="1081702"/>
                  </a:lnTo>
                  <a:lnTo>
                    <a:pt x="9824185" y="1081702"/>
                  </a:lnTo>
                  <a:lnTo>
                    <a:pt x="9835615" y="1081702"/>
                  </a:lnTo>
                  <a:lnTo>
                    <a:pt x="9847045" y="1081702"/>
                  </a:lnTo>
                  <a:lnTo>
                    <a:pt x="9858475" y="1081702"/>
                  </a:lnTo>
                  <a:lnTo>
                    <a:pt x="9869952" y="1081702"/>
                  </a:lnTo>
                  <a:lnTo>
                    <a:pt x="9881383" y="1081702"/>
                  </a:lnTo>
                  <a:lnTo>
                    <a:pt x="9892812" y="1081702"/>
                  </a:lnTo>
                  <a:lnTo>
                    <a:pt x="9904243" y="1081702"/>
                  </a:lnTo>
                  <a:lnTo>
                    <a:pt x="9915673" y="1081702"/>
                  </a:lnTo>
                  <a:lnTo>
                    <a:pt x="9927102" y="1081702"/>
                  </a:lnTo>
                  <a:lnTo>
                    <a:pt x="9938581" y="1081702"/>
                  </a:lnTo>
                  <a:lnTo>
                    <a:pt x="9950010" y="1081702"/>
                  </a:lnTo>
                  <a:lnTo>
                    <a:pt x="9961441" y="1081702"/>
                  </a:lnTo>
                  <a:lnTo>
                    <a:pt x="9972870" y="1081702"/>
                  </a:lnTo>
                  <a:lnTo>
                    <a:pt x="9984300" y="1081702"/>
                  </a:lnTo>
                  <a:lnTo>
                    <a:pt x="9995778" y="1081702"/>
                  </a:lnTo>
                  <a:lnTo>
                    <a:pt x="10007208" y="1081702"/>
                  </a:lnTo>
                  <a:lnTo>
                    <a:pt x="10018638" y="1081702"/>
                  </a:lnTo>
                  <a:lnTo>
                    <a:pt x="10030068" y="1081702"/>
                  </a:lnTo>
                  <a:lnTo>
                    <a:pt x="10041498" y="1081702"/>
                  </a:lnTo>
                  <a:lnTo>
                    <a:pt x="10052976" y="1081702"/>
                  </a:lnTo>
                  <a:lnTo>
                    <a:pt x="10064405" y="1081702"/>
                  </a:lnTo>
                  <a:lnTo>
                    <a:pt x="10075835" y="1081702"/>
                  </a:lnTo>
                  <a:lnTo>
                    <a:pt x="10087266" y="1081702"/>
                  </a:lnTo>
                  <a:lnTo>
                    <a:pt x="10098695" y="1081702"/>
                  </a:lnTo>
                  <a:lnTo>
                    <a:pt x="10110174" y="1081702"/>
                  </a:lnTo>
                  <a:lnTo>
                    <a:pt x="10121603" y="1081702"/>
                  </a:lnTo>
                  <a:lnTo>
                    <a:pt x="10133033" y="1081702"/>
                  </a:lnTo>
                  <a:lnTo>
                    <a:pt x="10144463" y="1081702"/>
                  </a:lnTo>
                  <a:lnTo>
                    <a:pt x="10155893" y="1081702"/>
                  </a:lnTo>
                  <a:lnTo>
                    <a:pt x="10167371" y="1081702"/>
                  </a:lnTo>
                  <a:lnTo>
                    <a:pt x="10178801" y="1081702"/>
                  </a:lnTo>
                  <a:lnTo>
                    <a:pt x="10190230" y="1081702"/>
                  </a:lnTo>
                  <a:lnTo>
                    <a:pt x="10201661" y="1081702"/>
                  </a:lnTo>
                  <a:lnTo>
                    <a:pt x="10213091" y="1081702"/>
                  </a:lnTo>
                  <a:lnTo>
                    <a:pt x="10224569" y="1081702"/>
                  </a:lnTo>
                  <a:lnTo>
                    <a:pt x="10235998" y="1081702"/>
                  </a:lnTo>
                  <a:lnTo>
                    <a:pt x="10247428" y="1081702"/>
                  </a:lnTo>
                  <a:lnTo>
                    <a:pt x="10258859" y="1081702"/>
                  </a:lnTo>
                  <a:lnTo>
                    <a:pt x="10270288" y="1081702"/>
                  </a:lnTo>
                  <a:lnTo>
                    <a:pt x="10281767" y="1081702"/>
                  </a:lnTo>
                  <a:lnTo>
                    <a:pt x="10293196" y="1081702"/>
                  </a:lnTo>
                  <a:lnTo>
                    <a:pt x="10304626" y="1081702"/>
                  </a:lnTo>
                  <a:lnTo>
                    <a:pt x="10316056" y="1081702"/>
                  </a:lnTo>
                  <a:lnTo>
                    <a:pt x="10327486" y="1081702"/>
                  </a:lnTo>
                  <a:lnTo>
                    <a:pt x="10338963" y="1081702"/>
                  </a:lnTo>
                  <a:lnTo>
                    <a:pt x="10350394" y="1081702"/>
                  </a:lnTo>
                  <a:lnTo>
                    <a:pt x="10361823" y="1081702"/>
                  </a:lnTo>
                  <a:lnTo>
                    <a:pt x="10373254" y="1081702"/>
                  </a:lnTo>
                  <a:lnTo>
                    <a:pt x="10384684" y="1081702"/>
                  </a:lnTo>
                  <a:lnTo>
                    <a:pt x="10396161" y="1081702"/>
                  </a:lnTo>
                  <a:lnTo>
                    <a:pt x="10407591" y="1081702"/>
                  </a:lnTo>
                  <a:lnTo>
                    <a:pt x="10419021" y="1081702"/>
                  </a:lnTo>
                  <a:lnTo>
                    <a:pt x="10430452" y="1081702"/>
                  </a:lnTo>
                  <a:lnTo>
                    <a:pt x="10441881" y="1081702"/>
                  </a:lnTo>
                  <a:lnTo>
                    <a:pt x="10453358" y="1081702"/>
                  </a:lnTo>
                  <a:lnTo>
                    <a:pt x="10464789" y="1081702"/>
                  </a:lnTo>
                  <a:lnTo>
                    <a:pt x="10476219" y="1081702"/>
                  </a:lnTo>
                  <a:lnTo>
                    <a:pt x="10487649" y="1081702"/>
                  </a:lnTo>
                  <a:lnTo>
                    <a:pt x="10499079" y="1081702"/>
                  </a:lnTo>
                  <a:lnTo>
                    <a:pt x="10510556" y="1081702"/>
                  </a:lnTo>
                  <a:lnTo>
                    <a:pt x="10521987" y="1081702"/>
                  </a:lnTo>
                  <a:lnTo>
                    <a:pt x="10533416" y="1081702"/>
                  </a:lnTo>
                  <a:lnTo>
                    <a:pt x="10544847" y="1081702"/>
                  </a:lnTo>
                  <a:lnTo>
                    <a:pt x="10556277" y="1081702"/>
                  </a:lnTo>
                  <a:lnTo>
                    <a:pt x="10567754" y="1081702"/>
                  </a:lnTo>
                  <a:lnTo>
                    <a:pt x="10579184" y="1081702"/>
                  </a:lnTo>
                  <a:lnTo>
                    <a:pt x="10590614" y="1081702"/>
                  </a:lnTo>
                  <a:lnTo>
                    <a:pt x="10602045" y="1081702"/>
                  </a:lnTo>
                  <a:lnTo>
                    <a:pt x="10613474" y="1081702"/>
                  </a:lnTo>
                  <a:lnTo>
                    <a:pt x="10624951" y="1081702"/>
                  </a:lnTo>
                  <a:lnTo>
                    <a:pt x="10636382" y="1081702"/>
                  </a:lnTo>
                  <a:lnTo>
                    <a:pt x="10647812" y="1081702"/>
                  </a:lnTo>
                  <a:lnTo>
                    <a:pt x="10659241" y="1081702"/>
                  </a:lnTo>
                  <a:lnTo>
                    <a:pt x="10670672" y="1081702"/>
                  </a:lnTo>
                  <a:lnTo>
                    <a:pt x="10682149" y="1081702"/>
                  </a:lnTo>
                  <a:lnTo>
                    <a:pt x="10693580" y="1081702"/>
                  </a:lnTo>
                  <a:lnTo>
                    <a:pt x="10705009" y="1081702"/>
                  </a:lnTo>
                  <a:lnTo>
                    <a:pt x="10716439" y="1081702"/>
                  </a:lnTo>
                  <a:lnTo>
                    <a:pt x="10727870" y="1081702"/>
                  </a:lnTo>
                  <a:lnTo>
                    <a:pt x="10739347" y="1081702"/>
                  </a:lnTo>
                  <a:lnTo>
                    <a:pt x="10750778" y="1081702"/>
                  </a:lnTo>
                  <a:lnTo>
                    <a:pt x="10762207" y="1081702"/>
                  </a:lnTo>
                  <a:lnTo>
                    <a:pt x="10773637" y="1081702"/>
                  </a:lnTo>
                  <a:lnTo>
                    <a:pt x="10785067" y="1081702"/>
                  </a:lnTo>
                  <a:lnTo>
                    <a:pt x="10796544" y="1081702"/>
                  </a:lnTo>
                  <a:lnTo>
                    <a:pt x="10807975" y="1081702"/>
                  </a:lnTo>
                  <a:lnTo>
                    <a:pt x="10819405" y="1081702"/>
                  </a:lnTo>
                  <a:lnTo>
                    <a:pt x="10830834" y="1081702"/>
                  </a:lnTo>
                  <a:lnTo>
                    <a:pt x="10842265" y="1081702"/>
                  </a:lnTo>
                  <a:lnTo>
                    <a:pt x="10853742" y="1081702"/>
                  </a:lnTo>
                  <a:lnTo>
                    <a:pt x="10865173" y="1081702"/>
                  </a:lnTo>
                  <a:lnTo>
                    <a:pt x="10876602" y="1081702"/>
                  </a:lnTo>
                  <a:lnTo>
                    <a:pt x="10888032" y="1081702"/>
                  </a:lnTo>
                  <a:lnTo>
                    <a:pt x="10899463" y="1081702"/>
                  </a:lnTo>
                  <a:lnTo>
                    <a:pt x="10910892" y="1081702"/>
                  </a:lnTo>
                  <a:lnTo>
                    <a:pt x="10922369" y="1081702"/>
                  </a:lnTo>
                  <a:lnTo>
                    <a:pt x="10933800" y="1081702"/>
                  </a:lnTo>
                  <a:lnTo>
                    <a:pt x="10945230" y="1081702"/>
                  </a:lnTo>
                  <a:lnTo>
                    <a:pt x="10956660" y="1081702"/>
                  </a:lnTo>
                  <a:lnTo>
                    <a:pt x="10968090" y="1081702"/>
                  </a:lnTo>
                  <a:lnTo>
                    <a:pt x="10979567" y="1081702"/>
                  </a:lnTo>
                  <a:lnTo>
                    <a:pt x="10990998" y="1081702"/>
                  </a:lnTo>
                  <a:lnTo>
                    <a:pt x="11002427" y="1081702"/>
                  </a:lnTo>
                  <a:lnTo>
                    <a:pt x="11013858" y="1081702"/>
                  </a:lnTo>
                  <a:lnTo>
                    <a:pt x="11025287" y="1081702"/>
                  </a:lnTo>
                  <a:lnTo>
                    <a:pt x="11036765" y="1081702"/>
                  </a:lnTo>
                  <a:lnTo>
                    <a:pt x="11048195" y="1081702"/>
                  </a:lnTo>
                  <a:lnTo>
                    <a:pt x="11059625" y="1081702"/>
                  </a:lnTo>
                  <a:lnTo>
                    <a:pt x="11071056" y="1081702"/>
                  </a:lnTo>
                  <a:lnTo>
                    <a:pt x="11082485" y="1081702"/>
                  </a:lnTo>
                  <a:lnTo>
                    <a:pt x="11093962" y="1081702"/>
                  </a:lnTo>
                  <a:lnTo>
                    <a:pt x="11105393" y="1081702"/>
                  </a:lnTo>
                  <a:lnTo>
                    <a:pt x="11116823" y="1081702"/>
                  </a:lnTo>
                  <a:lnTo>
                    <a:pt x="11128253" y="1081702"/>
                  </a:lnTo>
                  <a:lnTo>
                    <a:pt x="11139683" y="1081702"/>
                  </a:lnTo>
                  <a:lnTo>
                    <a:pt x="11151160" y="1081702"/>
                  </a:lnTo>
                  <a:lnTo>
                    <a:pt x="11162591" y="1081702"/>
                  </a:lnTo>
                  <a:lnTo>
                    <a:pt x="11174020" y="1081702"/>
                  </a:lnTo>
                  <a:lnTo>
                    <a:pt x="11185451" y="1081702"/>
                  </a:lnTo>
                  <a:lnTo>
                    <a:pt x="11196881" y="1081702"/>
                  </a:lnTo>
                  <a:lnTo>
                    <a:pt x="11208358" y="1081702"/>
                  </a:lnTo>
                  <a:lnTo>
                    <a:pt x="11218359" y="1081702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0A42E2B3-0055-054B-A63F-0845313EE0A2}"/>
                </a:ext>
              </a:extLst>
            </p:cNvPr>
            <p:cNvSpPr/>
            <p:nvPr/>
          </p:nvSpPr>
          <p:spPr>
            <a:xfrm>
              <a:off x="851149" y="5074648"/>
              <a:ext cx="11218359" cy="1026113"/>
            </a:xfrm>
            <a:custGeom>
              <a:avLst/>
              <a:gdLst>
                <a:gd name="connsiteX0" fmla="*/ 0 w 11218359"/>
                <a:gd name="connsiteY0" fmla="*/ 1026114 h 1026113"/>
                <a:gd name="connsiteX1" fmla="*/ 9149 w 11218359"/>
                <a:gd name="connsiteY1" fmla="*/ 1026114 h 1026113"/>
                <a:gd name="connsiteX2" fmla="*/ 20588 w 11218359"/>
                <a:gd name="connsiteY2" fmla="*/ 1026114 h 1026113"/>
                <a:gd name="connsiteX3" fmla="*/ 32028 w 11218359"/>
                <a:gd name="connsiteY3" fmla="*/ 1026114 h 1026113"/>
                <a:gd name="connsiteX4" fmla="*/ 43467 w 11218359"/>
                <a:gd name="connsiteY4" fmla="*/ 1026114 h 1026113"/>
                <a:gd name="connsiteX5" fmla="*/ 54907 w 11218359"/>
                <a:gd name="connsiteY5" fmla="*/ 1026114 h 1026113"/>
                <a:gd name="connsiteX6" fmla="*/ 66346 w 11218359"/>
                <a:gd name="connsiteY6" fmla="*/ 1026114 h 1026113"/>
                <a:gd name="connsiteX7" fmla="*/ 77786 w 11218359"/>
                <a:gd name="connsiteY7" fmla="*/ 1026114 h 1026113"/>
                <a:gd name="connsiteX8" fmla="*/ 89225 w 11218359"/>
                <a:gd name="connsiteY8" fmla="*/ 1026114 h 1026113"/>
                <a:gd name="connsiteX9" fmla="*/ 100665 w 11218359"/>
                <a:gd name="connsiteY9" fmla="*/ 1026114 h 1026113"/>
                <a:gd name="connsiteX10" fmla="*/ 112104 w 11218359"/>
                <a:gd name="connsiteY10" fmla="*/ 1026114 h 1026113"/>
                <a:gd name="connsiteX11" fmla="*/ 123544 w 11218359"/>
                <a:gd name="connsiteY11" fmla="*/ 1026114 h 1026113"/>
                <a:gd name="connsiteX12" fmla="*/ 134979 w 11218359"/>
                <a:gd name="connsiteY12" fmla="*/ 1026114 h 1026113"/>
                <a:gd name="connsiteX13" fmla="*/ 146423 w 11218359"/>
                <a:gd name="connsiteY13" fmla="*/ 1026114 h 1026113"/>
                <a:gd name="connsiteX14" fmla="*/ 157858 w 11218359"/>
                <a:gd name="connsiteY14" fmla="*/ 1026114 h 1026113"/>
                <a:gd name="connsiteX15" fmla="*/ 169297 w 11218359"/>
                <a:gd name="connsiteY15" fmla="*/ 1026114 h 1026113"/>
                <a:gd name="connsiteX16" fmla="*/ 180737 w 11218359"/>
                <a:gd name="connsiteY16" fmla="*/ 1026114 h 1026113"/>
                <a:gd name="connsiteX17" fmla="*/ 192176 w 11218359"/>
                <a:gd name="connsiteY17" fmla="*/ 1026114 h 1026113"/>
                <a:gd name="connsiteX18" fmla="*/ 203616 w 11218359"/>
                <a:gd name="connsiteY18" fmla="*/ 1026114 h 1026113"/>
                <a:gd name="connsiteX19" fmla="*/ 215055 w 11218359"/>
                <a:gd name="connsiteY19" fmla="*/ 1026114 h 1026113"/>
                <a:gd name="connsiteX20" fmla="*/ 226495 w 11218359"/>
                <a:gd name="connsiteY20" fmla="*/ 1026114 h 1026113"/>
                <a:gd name="connsiteX21" fmla="*/ 237935 w 11218359"/>
                <a:gd name="connsiteY21" fmla="*/ 1026114 h 1026113"/>
                <a:gd name="connsiteX22" fmla="*/ 249374 w 11218359"/>
                <a:gd name="connsiteY22" fmla="*/ 1026114 h 1026113"/>
                <a:gd name="connsiteX23" fmla="*/ 260814 w 11218359"/>
                <a:gd name="connsiteY23" fmla="*/ 1026114 h 1026113"/>
                <a:gd name="connsiteX24" fmla="*/ 272253 w 11218359"/>
                <a:gd name="connsiteY24" fmla="*/ 1026114 h 1026113"/>
                <a:gd name="connsiteX25" fmla="*/ 283693 w 11218359"/>
                <a:gd name="connsiteY25" fmla="*/ 1026114 h 1026113"/>
                <a:gd name="connsiteX26" fmla="*/ 295132 w 11218359"/>
                <a:gd name="connsiteY26" fmla="*/ 1026114 h 1026113"/>
                <a:gd name="connsiteX27" fmla="*/ 306572 w 11218359"/>
                <a:gd name="connsiteY27" fmla="*/ 1026114 h 1026113"/>
                <a:gd name="connsiteX28" fmla="*/ 318011 w 11218359"/>
                <a:gd name="connsiteY28" fmla="*/ 1026114 h 1026113"/>
                <a:gd name="connsiteX29" fmla="*/ 329451 w 11218359"/>
                <a:gd name="connsiteY29" fmla="*/ 1026114 h 1026113"/>
                <a:gd name="connsiteX30" fmla="*/ 340890 w 11218359"/>
                <a:gd name="connsiteY30" fmla="*/ 1026114 h 1026113"/>
                <a:gd name="connsiteX31" fmla="*/ 352330 w 11218359"/>
                <a:gd name="connsiteY31" fmla="*/ 1026114 h 1026113"/>
                <a:gd name="connsiteX32" fmla="*/ 363769 w 11218359"/>
                <a:gd name="connsiteY32" fmla="*/ 1026114 h 1026113"/>
                <a:gd name="connsiteX33" fmla="*/ 375209 w 11218359"/>
                <a:gd name="connsiteY33" fmla="*/ 1026114 h 1026113"/>
                <a:gd name="connsiteX34" fmla="*/ 386648 w 11218359"/>
                <a:gd name="connsiteY34" fmla="*/ 1026114 h 1026113"/>
                <a:gd name="connsiteX35" fmla="*/ 398088 w 11218359"/>
                <a:gd name="connsiteY35" fmla="*/ 1026114 h 1026113"/>
                <a:gd name="connsiteX36" fmla="*/ 409527 w 11218359"/>
                <a:gd name="connsiteY36" fmla="*/ 1026114 h 1026113"/>
                <a:gd name="connsiteX37" fmla="*/ 420967 w 11218359"/>
                <a:gd name="connsiteY37" fmla="*/ 1026114 h 1026113"/>
                <a:gd name="connsiteX38" fmla="*/ 432406 w 11218359"/>
                <a:gd name="connsiteY38" fmla="*/ 1026114 h 1026113"/>
                <a:gd name="connsiteX39" fmla="*/ 443846 w 11218359"/>
                <a:gd name="connsiteY39" fmla="*/ 1026114 h 1026113"/>
                <a:gd name="connsiteX40" fmla="*/ 455285 w 11218359"/>
                <a:gd name="connsiteY40" fmla="*/ 1026114 h 1026113"/>
                <a:gd name="connsiteX41" fmla="*/ 466725 w 11218359"/>
                <a:gd name="connsiteY41" fmla="*/ 1026114 h 1026113"/>
                <a:gd name="connsiteX42" fmla="*/ 478165 w 11218359"/>
                <a:gd name="connsiteY42" fmla="*/ 1026114 h 1026113"/>
                <a:gd name="connsiteX43" fmla="*/ 489604 w 11218359"/>
                <a:gd name="connsiteY43" fmla="*/ 1026114 h 1026113"/>
                <a:gd name="connsiteX44" fmla="*/ 501044 w 11218359"/>
                <a:gd name="connsiteY44" fmla="*/ 1026114 h 1026113"/>
                <a:gd name="connsiteX45" fmla="*/ 512483 w 11218359"/>
                <a:gd name="connsiteY45" fmla="*/ 1026114 h 1026113"/>
                <a:gd name="connsiteX46" fmla="*/ 523923 w 11218359"/>
                <a:gd name="connsiteY46" fmla="*/ 1026114 h 1026113"/>
                <a:gd name="connsiteX47" fmla="*/ 535362 w 11218359"/>
                <a:gd name="connsiteY47" fmla="*/ 1026114 h 1026113"/>
                <a:gd name="connsiteX48" fmla="*/ 546802 w 11218359"/>
                <a:gd name="connsiteY48" fmla="*/ 1026114 h 1026113"/>
                <a:gd name="connsiteX49" fmla="*/ 558241 w 11218359"/>
                <a:gd name="connsiteY49" fmla="*/ 1026114 h 1026113"/>
                <a:gd name="connsiteX50" fmla="*/ 569681 w 11218359"/>
                <a:gd name="connsiteY50" fmla="*/ 1026114 h 1026113"/>
                <a:gd name="connsiteX51" fmla="*/ 581120 w 11218359"/>
                <a:gd name="connsiteY51" fmla="*/ 1026114 h 1026113"/>
                <a:gd name="connsiteX52" fmla="*/ 592560 w 11218359"/>
                <a:gd name="connsiteY52" fmla="*/ 1026114 h 1026113"/>
                <a:gd name="connsiteX53" fmla="*/ 603999 w 11218359"/>
                <a:gd name="connsiteY53" fmla="*/ 1026114 h 1026113"/>
                <a:gd name="connsiteX54" fmla="*/ 615439 w 11218359"/>
                <a:gd name="connsiteY54" fmla="*/ 1026114 h 1026113"/>
                <a:gd name="connsiteX55" fmla="*/ 626878 w 11218359"/>
                <a:gd name="connsiteY55" fmla="*/ 1026114 h 1026113"/>
                <a:gd name="connsiteX56" fmla="*/ 638318 w 11218359"/>
                <a:gd name="connsiteY56" fmla="*/ 1026114 h 1026113"/>
                <a:gd name="connsiteX57" fmla="*/ 649757 w 11218359"/>
                <a:gd name="connsiteY57" fmla="*/ 1026114 h 1026113"/>
                <a:gd name="connsiteX58" fmla="*/ 661192 w 11218359"/>
                <a:gd name="connsiteY58" fmla="*/ 1026114 h 1026113"/>
                <a:gd name="connsiteX59" fmla="*/ 672632 w 11218359"/>
                <a:gd name="connsiteY59" fmla="*/ 1026114 h 1026113"/>
                <a:gd name="connsiteX60" fmla="*/ 684071 w 11218359"/>
                <a:gd name="connsiteY60" fmla="*/ 1026114 h 1026113"/>
                <a:gd name="connsiteX61" fmla="*/ 695511 w 11218359"/>
                <a:gd name="connsiteY61" fmla="*/ 1026114 h 1026113"/>
                <a:gd name="connsiteX62" fmla="*/ 706950 w 11218359"/>
                <a:gd name="connsiteY62" fmla="*/ 1026114 h 1026113"/>
                <a:gd name="connsiteX63" fmla="*/ 718390 w 11218359"/>
                <a:gd name="connsiteY63" fmla="*/ 1026114 h 1026113"/>
                <a:gd name="connsiteX64" fmla="*/ 729829 w 11218359"/>
                <a:gd name="connsiteY64" fmla="*/ 1026114 h 1026113"/>
                <a:gd name="connsiteX65" fmla="*/ 741269 w 11218359"/>
                <a:gd name="connsiteY65" fmla="*/ 1026114 h 1026113"/>
                <a:gd name="connsiteX66" fmla="*/ 752708 w 11218359"/>
                <a:gd name="connsiteY66" fmla="*/ 1026114 h 1026113"/>
                <a:gd name="connsiteX67" fmla="*/ 764148 w 11218359"/>
                <a:gd name="connsiteY67" fmla="*/ 1026114 h 1026113"/>
                <a:gd name="connsiteX68" fmla="*/ 775587 w 11218359"/>
                <a:gd name="connsiteY68" fmla="*/ 1026114 h 1026113"/>
                <a:gd name="connsiteX69" fmla="*/ 787027 w 11218359"/>
                <a:gd name="connsiteY69" fmla="*/ 1026114 h 1026113"/>
                <a:gd name="connsiteX70" fmla="*/ 798467 w 11218359"/>
                <a:gd name="connsiteY70" fmla="*/ 1026114 h 1026113"/>
                <a:gd name="connsiteX71" fmla="*/ 809906 w 11218359"/>
                <a:gd name="connsiteY71" fmla="*/ 1026114 h 1026113"/>
                <a:gd name="connsiteX72" fmla="*/ 821346 w 11218359"/>
                <a:gd name="connsiteY72" fmla="*/ 1026114 h 1026113"/>
                <a:gd name="connsiteX73" fmla="*/ 832785 w 11218359"/>
                <a:gd name="connsiteY73" fmla="*/ 1026114 h 1026113"/>
                <a:gd name="connsiteX74" fmla="*/ 844225 w 11218359"/>
                <a:gd name="connsiteY74" fmla="*/ 1026114 h 1026113"/>
                <a:gd name="connsiteX75" fmla="*/ 855664 w 11218359"/>
                <a:gd name="connsiteY75" fmla="*/ 1026114 h 1026113"/>
                <a:gd name="connsiteX76" fmla="*/ 867104 w 11218359"/>
                <a:gd name="connsiteY76" fmla="*/ 1026114 h 1026113"/>
                <a:gd name="connsiteX77" fmla="*/ 878543 w 11218359"/>
                <a:gd name="connsiteY77" fmla="*/ 1026114 h 1026113"/>
                <a:gd name="connsiteX78" fmla="*/ 889983 w 11218359"/>
                <a:gd name="connsiteY78" fmla="*/ 1026114 h 1026113"/>
                <a:gd name="connsiteX79" fmla="*/ 901422 w 11218359"/>
                <a:gd name="connsiteY79" fmla="*/ 1026114 h 1026113"/>
                <a:gd name="connsiteX80" fmla="*/ 912862 w 11218359"/>
                <a:gd name="connsiteY80" fmla="*/ 1026114 h 1026113"/>
                <a:gd name="connsiteX81" fmla="*/ 924301 w 11218359"/>
                <a:gd name="connsiteY81" fmla="*/ 1026114 h 1026113"/>
                <a:gd name="connsiteX82" fmla="*/ 935741 w 11218359"/>
                <a:gd name="connsiteY82" fmla="*/ 1026114 h 1026113"/>
                <a:gd name="connsiteX83" fmla="*/ 947180 w 11218359"/>
                <a:gd name="connsiteY83" fmla="*/ 1026114 h 1026113"/>
                <a:gd name="connsiteX84" fmla="*/ 958620 w 11218359"/>
                <a:gd name="connsiteY84" fmla="*/ 1026114 h 1026113"/>
                <a:gd name="connsiteX85" fmla="*/ 970059 w 11218359"/>
                <a:gd name="connsiteY85" fmla="*/ 1026114 h 1026113"/>
                <a:gd name="connsiteX86" fmla="*/ 981499 w 11218359"/>
                <a:gd name="connsiteY86" fmla="*/ 1026114 h 1026113"/>
                <a:gd name="connsiteX87" fmla="*/ 992938 w 11218359"/>
                <a:gd name="connsiteY87" fmla="*/ 1026114 h 1026113"/>
                <a:gd name="connsiteX88" fmla="*/ 1004378 w 11218359"/>
                <a:gd name="connsiteY88" fmla="*/ 1026114 h 1026113"/>
                <a:gd name="connsiteX89" fmla="*/ 1015818 w 11218359"/>
                <a:gd name="connsiteY89" fmla="*/ 1026114 h 1026113"/>
                <a:gd name="connsiteX90" fmla="*/ 1027257 w 11218359"/>
                <a:gd name="connsiteY90" fmla="*/ 1026114 h 1026113"/>
                <a:gd name="connsiteX91" fmla="*/ 1038697 w 11218359"/>
                <a:gd name="connsiteY91" fmla="*/ 1026114 h 1026113"/>
                <a:gd name="connsiteX92" fmla="*/ 1050136 w 11218359"/>
                <a:gd name="connsiteY92" fmla="*/ 1026114 h 1026113"/>
                <a:gd name="connsiteX93" fmla="*/ 1061576 w 11218359"/>
                <a:gd name="connsiteY93" fmla="*/ 1026114 h 1026113"/>
                <a:gd name="connsiteX94" fmla="*/ 1073015 w 11218359"/>
                <a:gd name="connsiteY94" fmla="*/ 1026114 h 1026113"/>
                <a:gd name="connsiteX95" fmla="*/ 1084455 w 11218359"/>
                <a:gd name="connsiteY95" fmla="*/ 1026114 h 1026113"/>
                <a:gd name="connsiteX96" fmla="*/ 1095894 w 11218359"/>
                <a:gd name="connsiteY96" fmla="*/ 1026114 h 1026113"/>
                <a:gd name="connsiteX97" fmla="*/ 1107334 w 11218359"/>
                <a:gd name="connsiteY97" fmla="*/ 1026114 h 1026113"/>
                <a:gd name="connsiteX98" fmla="*/ 1118773 w 11218359"/>
                <a:gd name="connsiteY98" fmla="*/ 1026114 h 1026113"/>
                <a:gd name="connsiteX99" fmla="*/ 1130213 w 11218359"/>
                <a:gd name="connsiteY99" fmla="*/ 1026114 h 1026113"/>
                <a:gd name="connsiteX100" fmla="*/ 1141652 w 11218359"/>
                <a:gd name="connsiteY100" fmla="*/ 1026114 h 1026113"/>
                <a:gd name="connsiteX101" fmla="*/ 1153092 w 11218359"/>
                <a:gd name="connsiteY101" fmla="*/ 1026114 h 1026113"/>
                <a:gd name="connsiteX102" fmla="*/ 1164531 w 11218359"/>
                <a:gd name="connsiteY102" fmla="*/ 1026114 h 1026113"/>
                <a:gd name="connsiteX103" fmla="*/ 1175971 w 11218359"/>
                <a:gd name="connsiteY103" fmla="*/ 1026114 h 1026113"/>
                <a:gd name="connsiteX104" fmla="*/ 1187406 w 11218359"/>
                <a:gd name="connsiteY104" fmla="*/ 1026114 h 1026113"/>
                <a:gd name="connsiteX105" fmla="*/ 1198845 w 11218359"/>
                <a:gd name="connsiteY105" fmla="*/ 1026114 h 1026113"/>
                <a:gd name="connsiteX106" fmla="*/ 1210285 w 11218359"/>
                <a:gd name="connsiteY106" fmla="*/ 1026114 h 1026113"/>
                <a:gd name="connsiteX107" fmla="*/ 1221724 w 11218359"/>
                <a:gd name="connsiteY107" fmla="*/ 1026114 h 1026113"/>
                <a:gd name="connsiteX108" fmla="*/ 1233164 w 11218359"/>
                <a:gd name="connsiteY108" fmla="*/ 1026114 h 1026113"/>
                <a:gd name="connsiteX109" fmla="*/ 1244603 w 11218359"/>
                <a:gd name="connsiteY109" fmla="*/ 1026114 h 1026113"/>
                <a:gd name="connsiteX110" fmla="*/ 1256043 w 11218359"/>
                <a:gd name="connsiteY110" fmla="*/ 1026114 h 1026113"/>
                <a:gd name="connsiteX111" fmla="*/ 1267482 w 11218359"/>
                <a:gd name="connsiteY111" fmla="*/ 1026114 h 1026113"/>
                <a:gd name="connsiteX112" fmla="*/ 1278922 w 11218359"/>
                <a:gd name="connsiteY112" fmla="*/ 1026114 h 1026113"/>
                <a:gd name="connsiteX113" fmla="*/ 1290361 w 11218359"/>
                <a:gd name="connsiteY113" fmla="*/ 1026114 h 1026113"/>
                <a:gd name="connsiteX114" fmla="*/ 1301801 w 11218359"/>
                <a:gd name="connsiteY114" fmla="*/ 1026114 h 1026113"/>
                <a:gd name="connsiteX115" fmla="*/ 1313240 w 11218359"/>
                <a:gd name="connsiteY115" fmla="*/ 1026114 h 1026113"/>
                <a:gd name="connsiteX116" fmla="*/ 1324680 w 11218359"/>
                <a:gd name="connsiteY116" fmla="*/ 1026114 h 1026113"/>
                <a:gd name="connsiteX117" fmla="*/ 1336120 w 11218359"/>
                <a:gd name="connsiteY117" fmla="*/ 1026114 h 1026113"/>
                <a:gd name="connsiteX118" fmla="*/ 1347559 w 11218359"/>
                <a:gd name="connsiteY118" fmla="*/ 1026114 h 1026113"/>
                <a:gd name="connsiteX119" fmla="*/ 1358999 w 11218359"/>
                <a:gd name="connsiteY119" fmla="*/ 1026114 h 1026113"/>
                <a:gd name="connsiteX120" fmla="*/ 1370438 w 11218359"/>
                <a:gd name="connsiteY120" fmla="*/ 1026114 h 1026113"/>
                <a:gd name="connsiteX121" fmla="*/ 1381878 w 11218359"/>
                <a:gd name="connsiteY121" fmla="*/ 1026114 h 1026113"/>
                <a:gd name="connsiteX122" fmla="*/ 1393317 w 11218359"/>
                <a:gd name="connsiteY122" fmla="*/ 1026114 h 1026113"/>
                <a:gd name="connsiteX123" fmla="*/ 1404757 w 11218359"/>
                <a:gd name="connsiteY123" fmla="*/ 1026114 h 1026113"/>
                <a:gd name="connsiteX124" fmla="*/ 1416196 w 11218359"/>
                <a:gd name="connsiteY124" fmla="*/ 1026114 h 1026113"/>
                <a:gd name="connsiteX125" fmla="*/ 1427636 w 11218359"/>
                <a:gd name="connsiteY125" fmla="*/ 1026114 h 1026113"/>
                <a:gd name="connsiteX126" fmla="*/ 1439075 w 11218359"/>
                <a:gd name="connsiteY126" fmla="*/ 1026114 h 1026113"/>
                <a:gd name="connsiteX127" fmla="*/ 1450515 w 11218359"/>
                <a:gd name="connsiteY127" fmla="*/ 1026114 h 1026113"/>
                <a:gd name="connsiteX128" fmla="*/ 1461954 w 11218359"/>
                <a:gd name="connsiteY128" fmla="*/ 1026114 h 1026113"/>
                <a:gd name="connsiteX129" fmla="*/ 1473394 w 11218359"/>
                <a:gd name="connsiteY129" fmla="*/ 1026114 h 1026113"/>
                <a:gd name="connsiteX130" fmla="*/ 1484833 w 11218359"/>
                <a:gd name="connsiteY130" fmla="*/ 1026114 h 1026113"/>
                <a:gd name="connsiteX131" fmla="*/ 1496273 w 11218359"/>
                <a:gd name="connsiteY131" fmla="*/ 1026114 h 1026113"/>
                <a:gd name="connsiteX132" fmla="*/ 1507712 w 11218359"/>
                <a:gd name="connsiteY132" fmla="*/ 1026114 h 1026113"/>
                <a:gd name="connsiteX133" fmla="*/ 1519152 w 11218359"/>
                <a:gd name="connsiteY133" fmla="*/ 1026114 h 1026113"/>
                <a:gd name="connsiteX134" fmla="*/ 1530591 w 11218359"/>
                <a:gd name="connsiteY134" fmla="*/ 1026114 h 1026113"/>
                <a:gd name="connsiteX135" fmla="*/ 1542031 w 11218359"/>
                <a:gd name="connsiteY135" fmla="*/ 1026114 h 1026113"/>
                <a:gd name="connsiteX136" fmla="*/ 1553471 w 11218359"/>
                <a:gd name="connsiteY136" fmla="*/ 1026114 h 1026113"/>
                <a:gd name="connsiteX137" fmla="*/ 1564910 w 11218359"/>
                <a:gd name="connsiteY137" fmla="*/ 1026114 h 1026113"/>
                <a:gd name="connsiteX138" fmla="*/ 1576349 w 11218359"/>
                <a:gd name="connsiteY138" fmla="*/ 1026114 h 1026113"/>
                <a:gd name="connsiteX139" fmla="*/ 1587789 w 11218359"/>
                <a:gd name="connsiteY139" fmla="*/ 1026114 h 1026113"/>
                <a:gd name="connsiteX140" fmla="*/ 1599229 w 11218359"/>
                <a:gd name="connsiteY140" fmla="*/ 1026114 h 1026113"/>
                <a:gd name="connsiteX141" fmla="*/ 1610668 w 11218359"/>
                <a:gd name="connsiteY141" fmla="*/ 1026114 h 1026113"/>
                <a:gd name="connsiteX142" fmla="*/ 1622107 w 11218359"/>
                <a:gd name="connsiteY142" fmla="*/ 1026114 h 1026113"/>
                <a:gd name="connsiteX143" fmla="*/ 1633547 w 11218359"/>
                <a:gd name="connsiteY143" fmla="*/ 1026114 h 1026113"/>
                <a:gd name="connsiteX144" fmla="*/ 1644987 w 11218359"/>
                <a:gd name="connsiteY144" fmla="*/ 1026114 h 1026113"/>
                <a:gd name="connsiteX145" fmla="*/ 1656426 w 11218359"/>
                <a:gd name="connsiteY145" fmla="*/ 1026114 h 1026113"/>
                <a:gd name="connsiteX146" fmla="*/ 1667866 w 11218359"/>
                <a:gd name="connsiteY146" fmla="*/ 1026114 h 1026113"/>
                <a:gd name="connsiteX147" fmla="*/ 1679305 w 11218359"/>
                <a:gd name="connsiteY147" fmla="*/ 1026114 h 1026113"/>
                <a:gd name="connsiteX148" fmla="*/ 1690745 w 11218359"/>
                <a:gd name="connsiteY148" fmla="*/ 1026114 h 1026113"/>
                <a:gd name="connsiteX149" fmla="*/ 1702184 w 11218359"/>
                <a:gd name="connsiteY149" fmla="*/ 1026114 h 1026113"/>
                <a:gd name="connsiteX150" fmla="*/ 1713619 w 11218359"/>
                <a:gd name="connsiteY150" fmla="*/ 1026114 h 1026113"/>
                <a:gd name="connsiteX151" fmla="*/ 1725063 w 11218359"/>
                <a:gd name="connsiteY151" fmla="*/ 1026114 h 1026113"/>
                <a:gd name="connsiteX152" fmla="*/ 1736498 w 11218359"/>
                <a:gd name="connsiteY152" fmla="*/ 1026114 h 1026113"/>
                <a:gd name="connsiteX153" fmla="*/ 1747938 w 11218359"/>
                <a:gd name="connsiteY153" fmla="*/ 1026114 h 1026113"/>
                <a:gd name="connsiteX154" fmla="*/ 1759377 w 11218359"/>
                <a:gd name="connsiteY154" fmla="*/ 1026114 h 1026113"/>
                <a:gd name="connsiteX155" fmla="*/ 1770817 w 11218359"/>
                <a:gd name="connsiteY155" fmla="*/ 1026114 h 1026113"/>
                <a:gd name="connsiteX156" fmla="*/ 1782256 w 11218359"/>
                <a:gd name="connsiteY156" fmla="*/ 1026114 h 1026113"/>
                <a:gd name="connsiteX157" fmla="*/ 1793696 w 11218359"/>
                <a:gd name="connsiteY157" fmla="*/ 1026114 h 1026113"/>
                <a:gd name="connsiteX158" fmla="*/ 1805135 w 11218359"/>
                <a:gd name="connsiteY158" fmla="*/ 1026114 h 1026113"/>
                <a:gd name="connsiteX159" fmla="*/ 1816575 w 11218359"/>
                <a:gd name="connsiteY159" fmla="*/ 1026114 h 1026113"/>
                <a:gd name="connsiteX160" fmla="*/ 1828014 w 11218359"/>
                <a:gd name="connsiteY160" fmla="*/ 1026114 h 1026113"/>
                <a:gd name="connsiteX161" fmla="*/ 1839454 w 11218359"/>
                <a:gd name="connsiteY161" fmla="*/ 1026114 h 1026113"/>
                <a:gd name="connsiteX162" fmla="*/ 1850893 w 11218359"/>
                <a:gd name="connsiteY162" fmla="*/ 1026114 h 1026113"/>
                <a:gd name="connsiteX163" fmla="*/ 1862333 w 11218359"/>
                <a:gd name="connsiteY163" fmla="*/ 1026114 h 1026113"/>
                <a:gd name="connsiteX164" fmla="*/ 1873772 w 11218359"/>
                <a:gd name="connsiteY164" fmla="*/ 1026114 h 1026113"/>
                <a:gd name="connsiteX165" fmla="*/ 1885212 w 11218359"/>
                <a:gd name="connsiteY165" fmla="*/ 1026114 h 1026113"/>
                <a:gd name="connsiteX166" fmla="*/ 1896651 w 11218359"/>
                <a:gd name="connsiteY166" fmla="*/ 1026114 h 1026113"/>
                <a:gd name="connsiteX167" fmla="*/ 1908091 w 11218359"/>
                <a:gd name="connsiteY167" fmla="*/ 1026114 h 1026113"/>
                <a:gd name="connsiteX168" fmla="*/ 1919531 w 11218359"/>
                <a:gd name="connsiteY168" fmla="*/ 1026114 h 1026113"/>
                <a:gd name="connsiteX169" fmla="*/ 1930970 w 11218359"/>
                <a:gd name="connsiteY169" fmla="*/ 1026114 h 1026113"/>
                <a:gd name="connsiteX170" fmla="*/ 1942409 w 11218359"/>
                <a:gd name="connsiteY170" fmla="*/ 1026114 h 1026113"/>
                <a:gd name="connsiteX171" fmla="*/ 1953849 w 11218359"/>
                <a:gd name="connsiteY171" fmla="*/ 1026114 h 1026113"/>
                <a:gd name="connsiteX172" fmla="*/ 1965289 w 11218359"/>
                <a:gd name="connsiteY172" fmla="*/ 1026114 h 1026113"/>
                <a:gd name="connsiteX173" fmla="*/ 1976728 w 11218359"/>
                <a:gd name="connsiteY173" fmla="*/ 1026114 h 1026113"/>
                <a:gd name="connsiteX174" fmla="*/ 1988168 w 11218359"/>
                <a:gd name="connsiteY174" fmla="*/ 1026114 h 1026113"/>
                <a:gd name="connsiteX175" fmla="*/ 1999607 w 11218359"/>
                <a:gd name="connsiteY175" fmla="*/ 1026114 h 1026113"/>
                <a:gd name="connsiteX176" fmla="*/ 2011047 w 11218359"/>
                <a:gd name="connsiteY176" fmla="*/ 1026114 h 1026113"/>
                <a:gd name="connsiteX177" fmla="*/ 2022486 w 11218359"/>
                <a:gd name="connsiteY177" fmla="*/ 1026114 h 1026113"/>
                <a:gd name="connsiteX178" fmla="*/ 2033926 w 11218359"/>
                <a:gd name="connsiteY178" fmla="*/ 1026114 h 1026113"/>
                <a:gd name="connsiteX179" fmla="*/ 2045365 w 11218359"/>
                <a:gd name="connsiteY179" fmla="*/ 1026114 h 1026113"/>
                <a:gd name="connsiteX180" fmla="*/ 2056805 w 11218359"/>
                <a:gd name="connsiteY180" fmla="*/ 1026114 h 1026113"/>
                <a:gd name="connsiteX181" fmla="*/ 2068244 w 11218359"/>
                <a:gd name="connsiteY181" fmla="*/ 1026114 h 1026113"/>
                <a:gd name="connsiteX182" fmla="*/ 2079684 w 11218359"/>
                <a:gd name="connsiteY182" fmla="*/ 1026114 h 1026113"/>
                <a:gd name="connsiteX183" fmla="*/ 2091123 w 11218359"/>
                <a:gd name="connsiteY183" fmla="*/ 1026114 h 1026113"/>
                <a:gd name="connsiteX184" fmla="*/ 2102563 w 11218359"/>
                <a:gd name="connsiteY184" fmla="*/ 1026114 h 1026113"/>
                <a:gd name="connsiteX185" fmla="*/ 2114002 w 11218359"/>
                <a:gd name="connsiteY185" fmla="*/ 1026114 h 1026113"/>
                <a:gd name="connsiteX186" fmla="*/ 2125442 w 11218359"/>
                <a:gd name="connsiteY186" fmla="*/ 1026114 h 1026113"/>
                <a:gd name="connsiteX187" fmla="*/ 2136882 w 11218359"/>
                <a:gd name="connsiteY187" fmla="*/ 1026114 h 1026113"/>
                <a:gd name="connsiteX188" fmla="*/ 2148321 w 11218359"/>
                <a:gd name="connsiteY188" fmla="*/ 1026114 h 1026113"/>
                <a:gd name="connsiteX189" fmla="*/ 2159760 w 11218359"/>
                <a:gd name="connsiteY189" fmla="*/ 1026114 h 1026113"/>
                <a:gd name="connsiteX190" fmla="*/ 2171200 w 11218359"/>
                <a:gd name="connsiteY190" fmla="*/ 1026114 h 1026113"/>
                <a:gd name="connsiteX191" fmla="*/ 2182640 w 11218359"/>
                <a:gd name="connsiteY191" fmla="*/ 1026114 h 1026113"/>
                <a:gd name="connsiteX192" fmla="*/ 2194079 w 11218359"/>
                <a:gd name="connsiteY192" fmla="*/ 1026114 h 1026113"/>
                <a:gd name="connsiteX193" fmla="*/ 2205519 w 11218359"/>
                <a:gd name="connsiteY193" fmla="*/ 1026114 h 1026113"/>
                <a:gd name="connsiteX194" fmla="*/ 2216958 w 11218359"/>
                <a:gd name="connsiteY194" fmla="*/ 1026114 h 1026113"/>
                <a:gd name="connsiteX195" fmla="*/ 2228393 w 11218359"/>
                <a:gd name="connsiteY195" fmla="*/ 1026114 h 1026113"/>
                <a:gd name="connsiteX196" fmla="*/ 2239837 w 11218359"/>
                <a:gd name="connsiteY196" fmla="*/ 1026114 h 1026113"/>
                <a:gd name="connsiteX197" fmla="*/ 2251272 w 11218359"/>
                <a:gd name="connsiteY197" fmla="*/ 1026114 h 1026113"/>
                <a:gd name="connsiteX198" fmla="*/ 2262716 w 11218359"/>
                <a:gd name="connsiteY198" fmla="*/ 1026114 h 1026113"/>
                <a:gd name="connsiteX199" fmla="*/ 2274151 w 11218359"/>
                <a:gd name="connsiteY199" fmla="*/ 1026114 h 1026113"/>
                <a:gd name="connsiteX200" fmla="*/ 2285591 w 11218359"/>
                <a:gd name="connsiteY200" fmla="*/ 1026114 h 1026113"/>
                <a:gd name="connsiteX201" fmla="*/ 2297030 w 11218359"/>
                <a:gd name="connsiteY201" fmla="*/ 1026114 h 1026113"/>
                <a:gd name="connsiteX202" fmla="*/ 2308470 w 11218359"/>
                <a:gd name="connsiteY202" fmla="*/ 1026114 h 1026113"/>
                <a:gd name="connsiteX203" fmla="*/ 2319909 w 11218359"/>
                <a:gd name="connsiteY203" fmla="*/ 1026114 h 1026113"/>
                <a:gd name="connsiteX204" fmla="*/ 2331349 w 11218359"/>
                <a:gd name="connsiteY204" fmla="*/ 1026114 h 1026113"/>
                <a:gd name="connsiteX205" fmla="*/ 2342788 w 11218359"/>
                <a:gd name="connsiteY205" fmla="*/ 1026114 h 1026113"/>
                <a:gd name="connsiteX206" fmla="*/ 2354228 w 11218359"/>
                <a:gd name="connsiteY206" fmla="*/ 1026114 h 1026113"/>
                <a:gd name="connsiteX207" fmla="*/ 2365667 w 11218359"/>
                <a:gd name="connsiteY207" fmla="*/ 1026114 h 1026113"/>
                <a:gd name="connsiteX208" fmla="*/ 2377107 w 11218359"/>
                <a:gd name="connsiteY208" fmla="*/ 1026114 h 1026113"/>
                <a:gd name="connsiteX209" fmla="*/ 2388546 w 11218359"/>
                <a:gd name="connsiteY209" fmla="*/ 1026114 h 1026113"/>
                <a:gd name="connsiteX210" fmla="*/ 2399986 w 11218359"/>
                <a:gd name="connsiteY210" fmla="*/ 1026114 h 1026113"/>
                <a:gd name="connsiteX211" fmla="*/ 2411425 w 11218359"/>
                <a:gd name="connsiteY211" fmla="*/ 1026114 h 1026113"/>
                <a:gd name="connsiteX212" fmla="*/ 2422865 w 11218359"/>
                <a:gd name="connsiteY212" fmla="*/ 1026114 h 1026113"/>
                <a:gd name="connsiteX213" fmla="*/ 2434304 w 11218359"/>
                <a:gd name="connsiteY213" fmla="*/ 1026114 h 1026113"/>
                <a:gd name="connsiteX214" fmla="*/ 2445744 w 11218359"/>
                <a:gd name="connsiteY214" fmla="*/ 1026114 h 1026113"/>
                <a:gd name="connsiteX215" fmla="*/ 2457184 w 11218359"/>
                <a:gd name="connsiteY215" fmla="*/ 1026114 h 1026113"/>
                <a:gd name="connsiteX216" fmla="*/ 2468623 w 11218359"/>
                <a:gd name="connsiteY216" fmla="*/ 1026114 h 1026113"/>
                <a:gd name="connsiteX217" fmla="*/ 2480062 w 11218359"/>
                <a:gd name="connsiteY217" fmla="*/ 1026114 h 1026113"/>
                <a:gd name="connsiteX218" fmla="*/ 2491502 w 11218359"/>
                <a:gd name="connsiteY218" fmla="*/ 1026114 h 1026113"/>
                <a:gd name="connsiteX219" fmla="*/ 2502942 w 11218359"/>
                <a:gd name="connsiteY219" fmla="*/ 1026114 h 1026113"/>
                <a:gd name="connsiteX220" fmla="*/ 2514381 w 11218359"/>
                <a:gd name="connsiteY220" fmla="*/ 1026114 h 1026113"/>
                <a:gd name="connsiteX221" fmla="*/ 2525821 w 11218359"/>
                <a:gd name="connsiteY221" fmla="*/ 1026114 h 1026113"/>
                <a:gd name="connsiteX222" fmla="*/ 2537260 w 11218359"/>
                <a:gd name="connsiteY222" fmla="*/ 1026114 h 1026113"/>
                <a:gd name="connsiteX223" fmla="*/ 2548700 w 11218359"/>
                <a:gd name="connsiteY223" fmla="*/ 1026114 h 1026113"/>
                <a:gd name="connsiteX224" fmla="*/ 2560139 w 11218359"/>
                <a:gd name="connsiteY224" fmla="*/ 1026114 h 1026113"/>
                <a:gd name="connsiteX225" fmla="*/ 2571579 w 11218359"/>
                <a:gd name="connsiteY225" fmla="*/ 1026114 h 1026113"/>
                <a:gd name="connsiteX226" fmla="*/ 2583018 w 11218359"/>
                <a:gd name="connsiteY226" fmla="*/ 1026114 h 1026113"/>
                <a:gd name="connsiteX227" fmla="*/ 2594458 w 11218359"/>
                <a:gd name="connsiteY227" fmla="*/ 1026114 h 1026113"/>
                <a:gd name="connsiteX228" fmla="*/ 2605897 w 11218359"/>
                <a:gd name="connsiteY228" fmla="*/ 1026114 h 1026113"/>
                <a:gd name="connsiteX229" fmla="*/ 2617337 w 11218359"/>
                <a:gd name="connsiteY229" fmla="*/ 1026114 h 1026113"/>
                <a:gd name="connsiteX230" fmla="*/ 2628776 w 11218359"/>
                <a:gd name="connsiteY230" fmla="*/ 1026114 h 1026113"/>
                <a:gd name="connsiteX231" fmla="*/ 2640216 w 11218359"/>
                <a:gd name="connsiteY231" fmla="*/ 1026114 h 1026113"/>
                <a:gd name="connsiteX232" fmla="*/ 2651655 w 11218359"/>
                <a:gd name="connsiteY232" fmla="*/ 1026114 h 1026113"/>
                <a:gd name="connsiteX233" fmla="*/ 2663095 w 11218359"/>
                <a:gd name="connsiteY233" fmla="*/ 1026114 h 1026113"/>
                <a:gd name="connsiteX234" fmla="*/ 2674535 w 11218359"/>
                <a:gd name="connsiteY234" fmla="*/ 1026114 h 1026113"/>
                <a:gd name="connsiteX235" fmla="*/ 2685974 w 11218359"/>
                <a:gd name="connsiteY235" fmla="*/ 1023109 h 1026113"/>
                <a:gd name="connsiteX236" fmla="*/ 2697413 w 11218359"/>
                <a:gd name="connsiteY236" fmla="*/ 647519 h 1026113"/>
                <a:gd name="connsiteX237" fmla="*/ 2708853 w 11218359"/>
                <a:gd name="connsiteY237" fmla="*/ 582916 h 1026113"/>
                <a:gd name="connsiteX238" fmla="*/ 2720293 w 11218359"/>
                <a:gd name="connsiteY238" fmla="*/ 459724 h 1026113"/>
                <a:gd name="connsiteX239" fmla="*/ 2731727 w 11218359"/>
                <a:gd name="connsiteY239" fmla="*/ 375590 h 1026113"/>
                <a:gd name="connsiteX240" fmla="*/ 2743172 w 11218359"/>
                <a:gd name="connsiteY240" fmla="*/ 115681 h 1026113"/>
                <a:gd name="connsiteX241" fmla="*/ 2754611 w 11218359"/>
                <a:gd name="connsiteY241" fmla="*/ 0 h 1026113"/>
                <a:gd name="connsiteX242" fmla="*/ 2766046 w 11218359"/>
                <a:gd name="connsiteY242" fmla="*/ 141222 h 1026113"/>
                <a:gd name="connsiteX243" fmla="*/ 2777490 w 11218359"/>
                <a:gd name="connsiteY243" fmla="*/ 69109 h 1026113"/>
                <a:gd name="connsiteX244" fmla="*/ 2788925 w 11218359"/>
                <a:gd name="connsiteY244" fmla="*/ 282445 h 1026113"/>
                <a:gd name="connsiteX245" fmla="*/ 2800364 w 11218359"/>
                <a:gd name="connsiteY245" fmla="*/ 301976 h 1026113"/>
                <a:gd name="connsiteX246" fmla="*/ 2811804 w 11218359"/>
                <a:gd name="connsiteY246" fmla="*/ 326012 h 1026113"/>
                <a:gd name="connsiteX247" fmla="*/ 2823243 w 11218359"/>
                <a:gd name="connsiteY247" fmla="*/ 61598 h 1026113"/>
                <a:gd name="connsiteX248" fmla="*/ 2834683 w 11218359"/>
                <a:gd name="connsiteY248" fmla="*/ 109671 h 1026113"/>
                <a:gd name="connsiteX249" fmla="*/ 2846123 w 11218359"/>
                <a:gd name="connsiteY249" fmla="*/ 115681 h 1026113"/>
                <a:gd name="connsiteX250" fmla="*/ 2857562 w 11218359"/>
                <a:gd name="connsiteY250" fmla="*/ 815783 h 1026113"/>
                <a:gd name="connsiteX251" fmla="*/ 2869001 w 11218359"/>
                <a:gd name="connsiteY251" fmla="*/ 1026114 h 1026113"/>
                <a:gd name="connsiteX252" fmla="*/ 2880441 w 11218359"/>
                <a:gd name="connsiteY252" fmla="*/ 1026114 h 1026113"/>
                <a:gd name="connsiteX253" fmla="*/ 2891881 w 11218359"/>
                <a:gd name="connsiteY253" fmla="*/ 1026114 h 1026113"/>
                <a:gd name="connsiteX254" fmla="*/ 2903320 w 11218359"/>
                <a:gd name="connsiteY254" fmla="*/ 1024614 h 1026113"/>
                <a:gd name="connsiteX255" fmla="*/ 2914760 w 11218359"/>
                <a:gd name="connsiteY255" fmla="*/ 1026114 h 1026113"/>
                <a:gd name="connsiteX256" fmla="*/ 2926199 w 11218359"/>
                <a:gd name="connsiteY256" fmla="*/ 1026114 h 1026113"/>
                <a:gd name="connsiteX257" fmla="*/ 2937639 w 11218359"/>
                <a:gd name="connsiteY257" fmla="*/ 1018604 h 1026113"/>
                <a:gd name="connsiteX258" fmla="*/ 2949078 w 11218359"/>
                <a:gd name="connsiteY258" fmla="*/ 1026114 h 1026113"/>
                <a:gd name="connsiteX259" fmla="*/ 2960518 w 11218359"/>
                <a:gd name="connsiteY259" fmla="*/ 1026114 h 1026113"/>
                <a:gd name="connsiteX260" fmla="*/ 2971957 w 11218359"/>
                <a:gd name="connsiteY260" fmla="*/ 1026114 h 1026113"/>
                <a:gd name="connsiteX261" fmla="*/ 2983397 w 11218359"/>
                <a:gd name="connsiteY261" fmla="*/ 1026114 h 1026113"/>
                <a:gd name="connsiteX262" fmla="*/ 2994837 w 11218359"/>
                <a:gd name="connsiteY262" fmla="*/ 1026114 h 1026113"/>
                <a:gd name="connsiteX263" fmla="*/ 3006276 w 11218359"/>
                <a:gd name="connsiteY263" fmla="*/ 1026114 h 1026113"/>
                <a:gd name="connsiteX264" fmla="*/ 3017715 w 11218359"/>
                <a:gd name="connsiteY264" fmla="*/ 1026114 h 1026113"/>
                <a:gd name="connsiteX265" fmla="*/ 3029155 w 11218359"/>
                <a:gd name="connsiteY265" fmla="*/ 1026114 h 1026113"/>
                <a:gd name="connsiteX266" fmla="*/ 3040594 w 11218359"/>
                <a:gd name="connsiteY266" fmla="*/ 1026114 h 1026113"/>
                <a:gd name="connsiteX267" fmla="*/ 3052034 w 11218359"/>
                <a:gd name="connsiteY267" fmla="*/ 1026114 h 1026113"/>
                <a:gd name="connsiteX268" fmla="*/ 3063474 w 11218359"/>
                <a:gd name="connsiteY268" fmla="*/ 1026114 h 1026113"/>
                <a:gd name="connsiteX269" fmla="*/ 3074913 w 11218359"/>
                <a:gd name="connsiteY269" fmla="*/ 1026114 h 1026113"/>
                <a:gd name="connsiteX270" fmla="*/ 3086352 w 11218359"/>
                <a:gd name="connsiteY270" fmla="*/ 1026114 h 1026113"/>
                <a:gd name="connsiteX271" fmla="*/ 3097792 w 11218359"/>
                <a:gd name="connsiteY271" fmla="*/ 1026114 h 1026113"/>
                <a:gd name="connsiteX272" fmla="*/ 3109232 w 11218359"/>
                <a:gd name="connsiteY272" fmla="*/ 1023109 h 1026113"/>
                <a:gd name="connsiteX273" fmla="*/ 3120671 w 11218359"/>
                <a:gd name="connsiteY273" fmla="*/ 1026114 h 1026113"/>
                <a:gd name="connsiteX274" fmla="*/ 3132111 w 11218359"/>
                <a:gd name="connsiteY274" fmla="*/ 1026114 h 1026113"/>
                <a:gd name="connsiteX275" fmla="*/ 3143550 w 11218359"/>
                <a:gd name="connsiteY275" fmla="*/ 1026114 h 1026113"/>
                <a:gd name="connsiteX276" fmla="*/ 3154990 w 11218359"/>
                <a:gd name="connsiteY276" fmla="*/ 1026114 h 1026113"/>
                <a:gd name="connsiteX277" fmla="*/ 3166429 w 11218359"/>
                <a:gd name="connsiteY277" fmla="*/ 1026114 h 1026113"/>
                <a:gd name="connsiteX278" fmla="*/ 3177869 w 11218359"/>
                <a:gd name="connsiteY278" fmla="*/ 1026114 h 1026113"/>
                <a:gd name="connsiteX279" fmla="*/ 3189308 w 11218359"/>
                <a:gd name="connsiteY279" fmla="*/ 1026114 h 1026113"/>
                <a:gd name="connsiteX280" fmla="*/ 3200748 w 11218359"/>
                <a:gd name="connsiteY280" fmla="*/ 1026114 h 1026113"/>
                <a:gd name="connsiteX281" fmla="*/ 3212187 w 11218359"/>
                <a:gd name="connsiteY281" fmla="*/ 1026114 h 1026113"/>
                <a:gd name="connsiteX282" fmla="*/ 3223627 w 11218359"/>
                <a:gd name="connsiteY282" fmla="*/ 1026114 h 1026113"/>
                <a:gd name="connsiteX283" fmla="*/ 3235066 w 11218359"/>
                <a:gd name="connsiteY283" fmla="*/ 1026114 h 1026113"/>
                <a:gd name="connsiteX284" fmla="*/ 3246501 w 11218359"/>
                <a:gd name="connsiteY284" fmla="*/ 1026114 h 1026113"/>
                <a:gd name="connsiteX285" fmla="*/ 3257945 w 11218359"/>
                <a:gd name="connsiteY285" fmla="*/ 1026114 h 1026113"/>
                <a:gd name="connsiteX286" fmla="*/ 3269385 w 11218359"/>
                <a:gd name="connsiteY286" fmla="*/ 1026114 h 1026113"/>
                <a:gd name="connsiteX287" fmla="*/ 3280825 w 11218359"/>
                <a:gd name="connsiteY287" fmla="*/ 1026114 h 1026113"/>
                <a:gd name="connsiteX288" fmla="*/ 3292264 w 11218359"/>
                <a:gd name="connsiteY288" fmla="*/ 1026114 h 1026113"/>
                <a:gd name="connsiteX289" fmla="*/ 3303699 w 11218359"/>
                <a:gd name="connsiteY289" fmla="*/ 1026114 h 1026113"/>
                <a:gd name="connsiteX290" fmla="*/ 3315143 w 11218359"/>
                <a:gd name="connsiteY290" fmla="*/ 1026114 h 1026113"/>
                <a:gd name="connsiteX291" fmla="*/ 3326578 w 11218359"/>
                <a:gd name="connsiteY291" fmla="*/ 1026114 h 1026113"/>
                <a:gd name="connsiteX292" fmla="*/ 3338017 w 11218359"/>
                <a:gd name="connsiteY292" fmla="*/ 1026114 h 1026113"/>
                <a:gd name="connsiteX293" fmla="*/ 3349457 w 11218359"/>
                <a:gd name="connsiteY293" fmla="*/ 1026114 h 1026113"/>
                <a:gd name="connsiteX294" fmla="*/ 3360896 w 11218359"/>
                <a:gd name="connsiteY294" fmla="*/ 1026114 h 1026113"/>
                <a:gd name="connsiteX295" fmla="*/ 3372336 w 11218359"/>
                <a:gd name="connsiteY295" fmla="*/ 1026114 h 1026113"/>
                <a:gd name="connsiteX296" fmla="*/ 3383776 w 11218359"/>
                <a:gd name="connsiteY296" fmla="*/ 1026114 h 1026113"/>
                <a:gd name="connsiteX297" fmla="*/ 3395215 w 11218359"/>
                <a:gd name="connsiteY297" fmla="*/ 1026114 h 1026113"/>
                <a:gd name="connsiteX298" fmla="*/ 3406654 w 11218359"/>
                <a:gd name="connsiteY298" fmla="*/ 1026114 h 1026113"/>
                <a:gd name="connsiteX299" fmla="*/ 3418094 w 11218359"/>
                <a:gd name="connsiteY299" fmla="*/ 1026114 h 1026113"/>
                <a:gd name="connsiteX300" fmla="*/ 3429534 w 11218359"/>
                <a:gd name="connsiteY300" fmla="*/ 1026114 h 1026113"/>
                <a:gd name="connsiteX301" fmla="*/ 3440973 w 11218359"/>
                <a:gd name="connsiteY301" fmla="*/ 1026114 h 1026113"/>
                <a:gd name="connsiteX302" fmla="*/ 3452413 w 11218359"/>
                <a:gd name="connsiteY302" fmla="*/ 1026114 h 1026113"/>
                <a:gd name="connsiteX303" fmla="*/ 3463852 w 11218359"/>
                <a:gd name="connsiteY303" fmla="*/ 1026114 h 1026113"/>
                <a:gd name="connsiteX304" fmla="*/ 3475292 w 11218359"/>
                <a:gd name="connsiteY304" fmla="*/ 1026114 h 1026113"/>
                <a:gd name="connsiteX305" fmla="*/ 3486731 w 11218359"/>
                <a:gd name="connsiteY305" fmla="*/ 1026114 h 1026113"/>
                <a:gd name="connsiteX306" fmla="*/ 3498171 w 11218359"/>
                <a:gd name="connsiteY306" fmla="*/ 1026114 h 1026113"/>
                <a:gd name="connsiteX307" fmla="*/ 3509610 w 11218359"/>
                <a:gd name="connsiteY307" fmla="*/ 1026114 h 1026113"/>
                <a:gd name="connsiteX308" fmla="*/ 3521050 w 11218359"/>
                <a:gd name="connsiteY308" fmla="*/ 1026114 h 1026113"/>
                <a:gd name="connsiteX309" fmla="*/ 3532489 w 11218359"/>
                <a:gd name="connsiteY309" fmla="*/ 1026114 h 1026113"/>
                <a:gd name="connsiteX310" fmla="*/ 3543929 w 11218359"/>
                <a:gd name="connsiteY310" fmla="*/ 1026114 h 1026113"/>
                <a:gd name="connsiteX311" fmla="*/ 3555368 w 11218359"/>
                <a:gd name="connsiteY311" fmla="*/ 1026114 h 1026113"/>
                <a:gd name="connsiteX312" fmla="*/ 3566808 w 11218359"/>
                <a:gd name="connsiteY312" fmla="*/ 1026114 h 1026113"/>
                <a:gd name="connsiteX313" fmla="*/ 3578247 w 11218359"/>
                <a:gd name="connsiteY313" fmla="*/ 1026114 h 1026113"/>
                <a:gd name="connsiteX314" fmla="*/ 3589687 w 11218359"/>
                <a:gd name="connsiteY314" fmla="*/ 1026114 h 1026113"/>
                <a:gd name="connsiteX315" fmla="*/ 3601127 w 11218359"/>
                <a:gd name="connsiteY315" fmla="*/ 1026114 h 1026113"/>
                <a:gd name="connsiteX316" fmla="*/ 3612566 w 11218359"/>
                <a:gd name="connsiteY316" fmla="*/ 1026114 h 1026113"/>
                <a:gd name="connsiteX317" fmla="*/ 3624005 w 11218359"/>
                <a:gd name="connsiteY317" fmla="*/ 1026114 h 1026113"/>
                <a:gd name="connsiteX318" fmla="*/ 3635445 w 11218359"/>
                <a:gd name="connsiteY318" fmla="*/ 1026114 h 1026113"/>
                <a:gd name="connsiteX319" fmla="*/ 3646885 w 11218359"/>
                <a:gd name="connsiteY319" fmla="*/ 1026114 h 1026113"/>
                <a:gd name="connsiteX320" fmla="*/ 3658324 w 11218359"/>
                <a:gd name="connsiteY320" fmla="*/ 1026114 h 1026113"/>
                <a:gd name="connsiteX321" fmla="*/ 3669764 w 11218359"/>
                <a:gd name="connsiteY321" fmla="*/ 1026114 h 1026113"/>
                <a:gd name="connsiteX322" fmla="*/ 3681203 w 11218359"/>
                <a:gd name="connsiteY322" fmla="*/ 1026114 h 1026113"/>
                <a:gd name="connsiteX323" fmla="*/ 3692643 w 11218359"/>
                <a:gd name="connsiteY323" fmla="*/ 1026114 h 1026113"/>
                <a:gd name="connsiteX324" fmla="*/ 3704082 w 11218359"/>
                <a:gd name="connsiteY324" fmla="*/ 1026114 h 1026113"/>
                <a:gd name="connsiteX325" fmla="*/ 3715522 w 11218359"/>
                <a:gd name="connsiteY325" fmla="*/ 1026114 h 1026113"/>
                <a:gd name="connsiteX326" fmla="*/ 3726961 w 11218359"/>
                <a:gd name="connsiteY326" fmla="*/ 1026114 h 1026113"/>
                <a:gd name="connsiteX327" fmla="*/ 3738401 w 11218359"/>
                <a:gd name="connsiteY327" fmla="*/ 1026114 h 1026113"/>
                <a:gd name="connsiteX328" fmla="*/ 3749840 w 11218359"/>
                <a:gd name="connsiteY328" fmla="*/ 1026114 h 1026113"/>
                <a:gd name="connsiteX329" fmla="*/ 3761280 w 11218359"/>
                <a:gd name="connsiteY329" fmla="*/ 1026114 h 1026113"/>
                <a:gd name="connsiteX330" fmla="*/ 3772719 w 11218359"/>
                <a:gd name="connsiteY330" fmla="*/ 1026114 h 1026113"/>
                <a:gd name="connsiteX331" fmla="*/ 3784154 w 11218359"/>
                <a:gd name="connsiteY331" fmla="*/ 1026114 h 1026113"/>
                <a:gd name="connsiteX332" fmla="*/ 3795598 w 11218359"/>
                <a:gd name="connsiteY332" fmla="*/ 1026114 h 1026113"/>
                <a:gd name="connsiteX333" fmla="*/ 3807033 w 11218359"/>
                <a:gd name="connsiteY333" fmla="*/ 1026114 h 1026113"/>
                <a:gd name="connsiteX334" fmla="*/ 3818473 w 11218359"/>
                <a:gd name="connsiteY334" fmla="*/ 1026114 h 1026113"/>
                <a:gd name="connsiteX335" fmla="*/ 3829917 w 11218359"/>
                <a:gd name="connsiteY335" fmla="*/ 1026114 h 1026113"/>
                <a:gd name="connsiteX336" fmla="*/ 3841352 w 11218359"/>
                <a:gd name="connsiteY336" fmla="*/ 1026114 h 1026113"/>
                <a:gd name="connsiteX337" fmla="*/ 3852791 w 11218359"/>
                <a:gd name="connsiteY337" fmla="*/ 1026114 h 1026113"/>
                <a:gd name="connsiteX338" fmla="*/ 3864231 w 11218359"/>
                <a:gd name="connsiteY338" fmla="*/ 1026114 h 1026113"/>
                <a:gd name="connsiteX339" fmla="*/ 3875670 w 11218359"/>
                <a:gd name="connsiteY339" fmla="*/ 1026114 h 1026113"/>
                <a:gd name="connsiteX340" fmla="*/ 3887110 w 11218359"/>
                <a:gd name="connsiteY340" fmla="*/ 1026114 h 1026113"/>
                <a:gd name="connsiteX341" fmla="*/ 3898549 w 11218359"/>
                <a:gd name="connsiteY341" fmla="*/ 1026114 h 1026113"/>
                <a:gd name="connsiteX342" fmla="*/ 3909989 w 11218359"/>
                <a:gd name="connsiteY342" fmla="*/ 1026114 h 1026113"/>
                <a:gd name="connsiteX343" fmla="*/ 3921447 w 11218359"/>
                <a:gd name="connsiteY343" fmla="*/ 1026114 h 1026113"/>
                <a:gd name="connsiteX344" fmla="*/ 3932878 w 11218359"/>
                <a:gd name="connsiteY344" fmla="*/ 1026114 h 1026113"/>
                <a:gd name="connsiteX345" fmla="*/ 3944307 w 11218359"/>
                <a:gd name="connsiteY345" fmla="*/ 1026114 h 1026113"/>
                <a:gd name="connsiteX346" fmla="*/ 3955737 w 11218359"/>
                <a:gd name="connsiteY346" fmla="*/ 1026114 h 1026113"/>
                <a:gd name="connsiteX347" fmla="*/ 3967167 w 11218359"/>
                <a:gd name="connsiteY347" fmla="*/ 1026114 h 1026113"/>
                <a:gd name="connsiteX348" fmla="*/ 3978645 w 11218359"/>
                <a:gd name="connsiteY348" fmla="*/ 1026114 h 1026113"/>
                <a:gd name="connsiteX349" fmla="*/ 3990075 w 11218359"/>
                <a:gd name="connsiteY349" fmla="*/ 1026114 h 1026113"/>
                <a:gd name="connsiteX350" fmla="*/ 4001505 w 11218359"/>
                <a:gd name="connsiteY350" fmla="*/ 1026114 h 1026113"/>
                <a:gd name="connsiteX351" fmla="*/ 4012935 w 11218359"/>
                <a:gd name="connsiteY351" fmla="*/ 1026114 h 1026113"/>
                <a:gd name="connsiteX352" fmla="*/ 4024365 w 11218359"/>
                <a:gd name="connsiteY352" fmla="*/ 1026114 h 1026113"/>
                <a:gd name="connsiteX353" fmla="*/ 4035843 w 11218359"/>
                <a:gd name="connsiteY353" fmla="*/ 1026114 h 1026113"/>
                <a:gd name="connsiteX354" fmla="*/ 4047273 w 11218359"/>
                <a:gd name="connsiteY354" fmla="*/ 1026114 h 1026113"/>
                <a:gd name="connsiteX355" fmla="*/ 4058702 w 11218359"/>
                <a:gd name="connsiteY355" fmla="*/ 1026114 h 1026113"/>
                <a:gd name="connsiteX356" fmla="*/ 4070133 w 11218359"/>
                <a:gd name="connsiteY356" fmla="*/ 1026114 h 1026113"/>
                <a:gd name="connsiteX357" fmla="*/ 4081563 w 11218359"/>
                <a:gd name="connsiteY357" fmla="*/ 1026114 h 1026113"/>
                <a:gd name="connsiteX358" fmla="*/ 4093040 w 11218359"/>
                <a:gd name="connsiteY358" fmla="*/ 1026114 h 1026113"/>
                <a:gd name="connsiteX359" fmla="*/ 4104471 w 11218359"/>
                <a:gd name="connsiteY359" fmla="*/ 1026114 h 1026113"/>
                <a:gd name="connsiteX360" fmla="*/ 4115900 w 11218359"/>
                <a:gd name="connsiteY360" fmla="*/ 1026114 h 1026113"/>
                <a:gd name="connsiteX361" fmla="*/ 4127330 w 11218359"/>
                <a:gd name="connsiteY361" fmla="*/ 1026114 h 1026113"/>
                <a:gd name="connsiteX362" fmla="*/ 4138760 w 11218359"/>
                <a:gd name="connsiteY362" fmla="*/ 1026114 h 1026113"/>
                <a:gd name="connsiteX363" fmla="*/ 4150238 w 11218359"/>
                <a:gd name="connsiteY363" fmla="*/ 1026114 h 1026113"/>
                <a:gd name="connsiteX364" fmla="*/ 4161668 w 11218359"/>
                <a:gd name="connsiteY364" fmla="*/ 1026114 h 1026113"/>
                <a:gd name="connsiteX365" fmla="*/ 4173098 w 11218359"/>
                <a:gd name="connsiteY365" fmla="*/ 1026114 h 1026113"/>
                <a:gd name="connsiteX366" fmla="*/ 4184528 w 11218359"/>
                <a:gd name="connsiteY366" fmla="*/ 1026114 h 1026113"/>
                <a:gd name="connsiteX367" fmla="*/ 4195958 w 11218359"/>
                <a:gd name="connsiteY367" fmla="*/ 1026114 h 1026113"/>
                <a:gd name="connsiteX368" fmla="*/ 4207436 w 11218359"/>
                <a:gd name="connsiteY368" fmla="*/ 1026114 h 1026113"/>
                <a:gd name="connsiteX369" fmla="*/ 4218865 w 11218359"/>
                <a:gd name="connsiteY369" fmla="*/ 1026114 h 1026113"/>
                <a:gd name="connsiteX370" fmla="*/ 4230296 w 11218359"/>
                <a:gd name="connsiteY370" fmla="*/ 1026114 h 1026113"/>
                <a:gd name="connsiteX371" fmla="*/ 4241726 w 11218359"/>
                <a:gd name="connsiteY371" fmla="*/ 1026114 h 1026113"/>
                <a:gd name="connsiteX372" fmla="*/ 4253156 w 11218359"/>
                <a:gd name="connsiteY372" fmla="*/ 1026114 h 1026113"/>
                <a:gd name="connsiteX373" fmla="*/ 4264634 w 11218359"/>
                <a:gd name="connsiteY373" fmla="*/ 1026114 h 1026113"/>
                <a:gd name="connsiteX374" fmla="*/ 4276063 w 11218359"/>
                <a:gd name="connsiteY374" fmla="*/ 1026114 h 1026113"/>
                <a:gd name="connsiteX375" fmla="*/ 4287493 w 11218359"/>
                <a:gd name="connsiteY375" fmla="*/ 1026114 h 1026113"/>
                <a:gd name="connsiteX376" fmla="*/ 4298923 w 11218359"/>
                <a:gd name="connsiteY376" fmla="*/ 1026114 h 1026113"/>
                <a:gd name="connsiteX377" fmla="*/ 4310353 w 11218359"/>
                <a:gd name="connsiteY377" fmla="*/ 1026114 h 1026113"/>
                <a:gd name="connsiteX378" fmla="*/ 4321831 w 11218359"/>
                <a:gd name="connsiteY378" fmla="*/ 1026114 h 1026113"/>
                <a:gd name="connsiteX379" fmla="*/ 4333261 w 11218359"/>
                <a:gd name="connsiteY379" fmla="*/ 1026114 h 1026113"/>
                <a:gd name="connsiteX380" fmla="*/ 4344691 w 11218359"/>
                <a:gd name="connsiteY380" fmla="*/ 1026114 h 1026113"/>
                <a:gd name="connsiteX381" fmla="*/ 4356121 w 11218359"/>
                <a:gd name="connsiteY381" fmla="*/ 1026114 h 1026113"/>
                <a:gd name="connsiteX382" fmla="*/ 4367551 w 11218359"/>
                <a:gd name="connsiteY382" fmla="*/ 1026114 h 1026113"/>
                <a:gd name="connsiteX383" fmla="*/ 4379028 w 11218359"/>
                <a:gd name="connsiteY383" fmla="*/ 1026114 h 1026113"/>
                <a:gd name="connsiteX384" fmla="*/ 4390458 w 11218359"/>
                <a:gd name="connsiteY384" fmla="*/ 1026114 h 1026113"/>
                <a:gd name="connsiteX385" fmla="*/ 4401889 w 11218359"/>
                <a:gd name="connsiteY385" fmla="*/ 1026114 h 1026113"/>
                <a:gd name="connsiteX386" fmla="*/ 4413319 w 11218359"/>
                <a:gd name="connsiteY386" fmla="*/ 1026114 h 1026113"/>
                <a:gd name="connsiteX387" fmla="*/ 4424749 w 11218359"/>
                <a:gd name="connsiteY387" fmla="*/ 1026114 h 1026113"/>
                <a:gd name="connsiteX388" fmla="*/ 4436226 w 11218359"/>
                <a:gd name="connsiteY388" fmla="*/ 1026114 h 1026113"/>
                <a:gd name="connsiteX389" fmla="*/ 4447656 w 11218359"/>
                <a:gd name="connsiteY389" fmla="*/ 1026114 h 1026113"/>
                <a:gd name="connsiteX390" fmla="*/ 4459086 w 11218359"/>
                <a:gd name="connsiteY390" fmla="*/ 1026114 h 1026113"/>
                <a:gd name="connsiteX391" fmla="*/ 4470516 w 11218359"/>
                <a:gd name="connsiteY391" fmla="*/ 1026114 h 1026113"/>
                <a:gd name="connsiteX392" fmla="*/ 4481946 w 11218359"/>
                <a:gd name="connsiteY392" fmla="*/ 1026114 h 1026113"/>
                <a:gd name="connsiteX393" fmla="*/ 4493424 w 11218359"/>
                <a:gd name="connsiteY393" fmla="*/ 1026114 h 1026113"/>
                <a:gd name="connsiteX394" fmla="*/ 4504854 w 11218359"/>
                <a:gd name="connsiteY394" fmla="*/ 1026114 h 1026113"/>
                <a:gd name="connsiteX395" fmla="*/ 4516284 w 11218359"/>
                <a:gd name="connsiteY395" fmla="*/ 1026114 h 1026113"/>
                <a:gd name="connsiteX396" fmla="*/ 4527714 w 11218359"/>
                <a:gd name="connsiteY396" fmla="*/ 1026114 h 1026113"/>
                <a:gd name="connsiteX397" fmla="*/ 4539144 w 11218359"/>
                <a:gd name="connsiteY397" fmla="*/ 1026114 h 1026113"/>
                <a:gd name="connsiteX398" fmla="*/ 4550621 w 11218359"/>
                <a:gd name="connsiteY398" fmla="*/ 1026114 h 1026113"/>
                <a:gd name="connsiteX399" fmla="*/ 4562051 w 11218359"/>
                <a:gd name="connsiteY399" fmla="*/ 1026114 h 1026113"/>
                <a:gd name="connsiteX400" fmla="*/ 4573482 w 11218359"/>
                <a:gd name="connsiteY400" fmla="*/ 1026114 h 1026113"/>
                <a:gd name="connsiteX401" fmla="*/ 4584912 w 11218359"/>
                <a:gd name="connsiteY401" fmla="*/ 1026114 h 1026113"/>
                <a:gd name="connsiteX402" fmla="*/ 4596341 w 11218359"/>
                <a:gd name="connsiteY402" fmla="*/ 1026114 h 1026113"/>
                <a:gd name="connsiteX403" fmla="*/ 4607771 w 11218359"/>
                <a:gd name="connsiteY403" fmla="*/ 1026114 h 1026113"/>
                <a:gd name="connsiteX404" fmla="*/ 4619249 w 11218359"/>
                <a:gd name="connsiteY404" fmla="*/ 1026114 h 1026113"/>
                <a:gd name="connsiteX405" fmla="*/ 4630679 w 11218359"/>
                <a:gd name="connsiteY405" fmla="*/ 1026114 h 1026113"/>
                <a:gd name="connsiteX406" fmla="*/ 4642109 w 11218359"/>
                <a:gd name="connsiteY406" fmla="*/ 1026114 h 1026113"/>
                <a:gd name="connsiteX407" fmla="*/ 4653539 w 11218359"/>
                <a:gd name="connsiteY407" fmla="*/ 1026114 h 1026113"/>
                <a:gd name="connsiteX408" fmla="*/ 4664969 w 11218359"/>
                <a:gd name="connsiteY408" fmla="*/ 1026114 h 1026113"/>
                <a:gd name="connsiteX409" fmla="*/ 4676447 w 11218359"/>
                <a:gd name="connsiteY409" fmla="*/ 1026114 h 1026113"/>
                <a:gd name="connsiteX410" fmla="*/ 4687877 w 11218359"/>
                <a:gd name="connsiteY410" fmla="*/ 1026114 h 1026113"/>
                <a:gd name="connsiteX411" fmla="*/ 4699306 w 11218359"/>
                <a:gd name="connsiteY411" fmla="*/ 1026114 h 1026113"/>
                <a:gd name="connsiteX412" fmla="*/ 4710737 w 11218359"/>
                <a:gd name="connsiteY412" fmla="*/ 1026114 h 1026113"/>
                <a:gd name="connsiteX413" fmla="*/ 4722167 w 11218359"/>
                <a:gd name="connsiteY413" fmla="*/ 1026114 h 1026113"/>
                <a:gd name="connsiteX414" fmla="*/ 4733644 w 11218359"/>
                <a:gd name="connsiteY414" fmla="*/ 1026114 h 1026113"/>
                <a:gd name="connsiteX415" fmla="*/ 4745075 w 11218359"/>
                <a:gd name="connsiteY415" fmla="*/ 1026114 h 1026113"/>
                <a:gd name="connsiteX416" fmla="*/ 4756504 w 11218359"/>
                <a:gd name="connsiteY416" fmla="*/ 1026114 h 1026113"/>
                <a:gd name="connsiteX417" fmla="*/ 4767934 w 11218359"/>
                <a:gd name="connsiteY417" fmla="*/ 1026114 h 1026113"/>
                <a:gd name="connsiteX418" fmla="*/ 4779364 w 11218359"/>
                <a:gd name="connsiteY418" fmla="*/ 1026114 h 1026113"/>
                <a:gd name="connsiteX419" fmla="*/ 4790842 w 11218359"/>
                <a:gd name="connsiteY419" fmla="*/ 1026114 h 1026113"/>
                <a:gd name="connsiteX420" fmla="*/ 4802272 w 11218359"/>
                <a:gd name="connsiteY420" fmla="*/ 1026114 h 1026113"/>
                <a:gd name="connsiteX421" fmla="*/ 4813702 w 11218359"/>
                <a:gd name="connsiteY421" fmla="*/ 1026114 h 1026113"/>
                <a:gd name="connsiteX422" fmla="*/ 4825132 w 11218359"/>
                <a:gd name="connsiteY422" fmla="*/ 1026114 h 1026113"/>
                <a:gd name="connsiteX423" fmla="*/ 4836562 w 11218359"/>
                <a:gd name="connsiteY423" fmla="*/ 1026114 h 1026113"/>
                <a:gd name="connsiteX424" fmla="*/ 4848040 w 11218359"/>
                <a:gd name="connsiteY424" fmla="*/ 1026114 h 1026113"/>
                <a:gd name="connsiteX425" fmla="*/ 4859469 w 11218359"/>
                <a:gd name="connsiteY425" fmla="*/ 1026114 h 1026113"/>
                <a:gd name="connsiteX426" fmla="*/ 4870899 w 11218359"/>
                <a:gd name="connsiteY426" fmla="*/ 1026114 h 1026113"/>
                <a:gd name="connsiteX427" fmla="*/ 4882330 w 11218359"/>
                <a:gd name="connsiteY427" fmla="*/ 1026114 h 1026113"/>
                <a:gd name="connsiteX428" fmla="*/ 4893760 w 11218359"/>
                <a:gd name="connsiteY428" fmla="*/ 1026114 h 1026113"/>
                <a:gd name="connsiteX429" fmla="*/ 4905237 w 11218359"/>
                <a:gd name="connsiteY429" fmla="*/ 1026114 h 1026113"/>
                <a:gd name="connsiteX430" fmla="*/ 4916667 w 11218359"/>
                <a:gd name="connsiteY430" fmla="*/ 1026114 h 1026113"/>
                <a:gd name="connsiteX431" fmla="*/ 4928097 w 11218359"/>
                <a:gd name="connsiteY431" fmla="*/ 1026114 h 1026113"/>
                <a:gd name="connsiteX432" fmla="*/ 4939527 w 11218359"/>
                <a:gd name="connsiteY432" fmla="*/ 1026114 h 1026113"/>
                <a:gd name="connsiteX433" fmla="*/ 4950957 w 11218359"/>
                <a:gd name="connsiteY433" fmla="*/ 1026114 h 1026113"/>
                <a:gd name="connsiteX434" fmla="*/ 4962435 w 11218359"/>
                <a:gd name="connsiteY434" fmla="*/ 1026114 h 1026113"/>
                <a:gd name="connsiteX435" fmla="*/ 4973865 w 11218359"/>
                <a:gd name="connsiteY435" fmla="*/ 1026114 h 1026113"/>
                <a:gd name="connsiteX436" fmla="*/ 4985295 w 11218359"/>
                <a:gd name="connsiteY436" fmla="*/ 1026114 h 1026113"/>
                <a:gd name="connsiteX437" fmla="*/ 4996725 w 11218359"/>
                <a:gd name="connsiteY437" fmla="*/ 1026114 h 1026113"/>
                <a:gd name="connsiteX438" fmla="*/ 5008155 w 11218359"/>
                <a:gd name="connsiteY438" fmla="*/ 1026114 h 1026113"/>
                <a:gd name="connsiteX439" fmla="*/ 5019632 w 11218359"/>
                <a:gd name="connsiteY439" fmla="*/ 1026114 h 1026113"/>
                <a:gd name="connsiteX440" fmla="*/ 5031062 w 11218359"/>
                <a:gd name="connsiteY440" fmla="*/ 1026114 h 1026113"/>
                <a:gd name="connsiteX441" fmla="*/ 5042492 w 11218359"/>
                <a:gd name="connsiteY441" fmla="*/ 1026114 h 1026113"/>
                <a:gd name="connsiteX442" fmla="*/ 5053923 w 11218359"/>
                <a:gd name="connsiteY442" fmla="*/ 1026114 h 1026113"/>
                <a:gd name="connsiteX443" fmla="*/ 5065353 w 11218359"/>
                <a:gd name="connsiteY443" fmla="*/ 1026114 h 1026113"/>
                <a:gd name="connsiteX444" fmla="*/ 5076830 w 11218359"/>
                <a:gd name="connsiteY444" fmla="*/ 1026114 h 1026113"/>
                <a:gd name="connsiteX445" fmla="*/ 5088260 w 11218359"/>
                <a:gd name="connsiteY445" fmla="*/ 1026114 h 1026113"/>
                <a:gd name="connsiteX446" fmla="*/ 5099690 w 11218359"/>
                <a:gd name="connsiteY446" fmla="*/ 1026114 h 1026113"/>
                <a:gd name="connsiteX447" fmla="*/ 5111120 w 11218359"/>
                <a:gd name="connsiteY447" fmla="*/ 1026114 h 1026113"/>
                <a:gd name="connsiteX448" fmla="*/ 5122550 w 11218359"/>
                <a:gd name="connsiteY448" fmla="*/ 1026114 h 1026113"/>
                <a:gd name="connsiteX449" fmla="*/ 5134028 w 11218359"/>
                <a:gd name="connsiteY449" fmla="*/ 1026114 h 1026113"/>
                <a:gd name="connsiteX450" fmla="*/ 5145458 w 11218359"/>
                <a:gd name="connsiteY450" fmla="*/ 1026114 h 1026113"/>
                <a:gd name="connsiteX451" fmla="*/ 5156888 w 11218359"/>
                <a:gd name="connsiteY451" fmla="*/ 1026114 h 1026113"/>
                <a:gd name="connsiteX452" fmla="*/ 5168318 w 11218359"/>
                <a:gd name="connsiteY452" fmla="*/ 1026114 h 1026113"/>
                <a:gd name="connsiteX453" fmla="*/ 5179747 w 11218359"/>
                <a:gd name="connsiteY453" fmla="*/ 1026114 h 1026113"/>
                <a:gd name="connsiteX454" fmla="*/ 5191225 w 11218359"/>
                <a:gd name="connsiteY454" fmla="*/ 1026114 h 1026113"/>
                <a:gd name="connsiteX455" fmla="*/ 5202655 w 11218359"/>
                <a:gd name="connsiteY455" fmla="*/ 1026114 h 1026113"/>
                <a:gd name="connsiteX456" fmla="*/ 5214085 w 11218359"/>
                <a:gd name="connsiteY456" fmla="*/ 1026114 h 1026113"/>
                <a:gd name="connsiteX457" fmla="*/ 5225515 w 11218359"/>
                <a:gd name="connsiteY457" fmla="*/ 1026114 h 1026113"/>
                <a:gd name="connsiteX458" fmla="*/ 5236945 w 11218359"/>
                <a:gd name="connsiteY458" fmla="*/ 1026114 h 1026113"/>
                <a:gd name="connsiteX459" fmla="*/ 5248423 w 11218359"/>
                <a:gd name="connsiteY459" fmla="*/ 1026114 h 1026113"/>
                <a:gd name="connsiteX460" fmla="*/ 5259853 w 11218359"/>
                <a:gd name="connsiteY460" fmla="*/ 1026114 h 1026113"/>
                <a:gd name="connsiteX461" fmla="*/ 5271283 w 11218359"/>
                <a:gd name="connsiteY461" fmla="*/ 1026114 h 1026113"/>
                <a:gd name="connsiteX462" fmla="*/ 5282713 w 11218359"/>
                <a:gd name="connsiteY462" fmla="*/ 1026114 h 1026113"/>
                <a:gd name="connsiteX463" fmla="*/ 5294143 w 11218359"/>
                <a:gd name="connsiteY463" fmla="*/ 1026114 h 1026113"/>
                <a:gd name="connsiteX464" fmla="*/ 5305621 w 11218359"/>
                <a:gd name="connsiteY464" fmla="*/ 1026114 h 1026113"/>
                <a:gd name="connsiteX465" fmla="*/ 5317051 w 11218359"/>
                <a:gd name="connsiteY465" fmla="*/ 1026114 h 1026113"/>
                <a:gd name="connsiteX466" fmla="*/ 5328481 w 11218359"/>
                <a:gd name="connsiteY466" fmla="*/ 1026114 h 1026113"/>
                <a:gd name="connsiteX467" fmla="*/ 5339910 w 11218359"/>
                <a:gd name="connsiteY467" fmla="*/ 1026114 h 1026113"/>
                <a:gd name="connsiteX468" fmla="*/ 5351340 w 11218359"/>
                <a:gd name="connsiteY468" fmla="*/ 1026114 h 1026113"/>
                <a:gd name="connsiteX469" fmla="*/ 5362818 w 11218359"/>
                <a:gd name="connsiteY469" fmla="*/ 1026114 h 1026113"/>
                <a:gd name="connsiteX470" fmla="*/ 5374248 w 11218359"/>
                <a:gd name="connsiteY470" fmla="*/ 1026114 h 1026113"/>
                <a:gd name="connsiteX471" fmla="*/ 5385678 w 11218359"/>
                <a:gd name="connsiteY471" fmla="*/ 1026114 h 1026113"/>
                <a:gd name="connsiteX472" fmla="*/ 5397108 w 11218359"/>
                <a:gd name="connsiteY472" fmla="*/ 1026114 h 1026113"/>
                <a:gd name="connsiteX473" fmla="*/ 5408538 w 11218359"/>
                <a:gd name="connsiteY473" fmla="*/ 1026114 h 1026113"/>
                <a:gd name="connsiteX474" fmla="*/ 5420016 w 11218359"/>
                <a:gd name="connsiteY474" fmla="*/ 1026114 h 1026113"/>
                <a:gd name="connsiteX475" fmla="*/ 5431446 w 11218359"/>
                <a:gd name="connsiteY475" fmla="*/ 1026114 h 1026113"/>
                <a:gd name="connsiteX476" fmla="*/ 5442876 w 11218359"/>
                <a:gd name="connsiteY476" fmla="*/ 1026114 h 1026113"/>
                <a:gd name="connsiteX477" fmla="*/ 5454306 w 11218359"/>
                <a:gd name="connsiteY477" fmla="*/ 1026114 h 1026113"/>
                <a:gd name="connsiteX478" fmla="*/ 5465736 w 11218359"/>
                <a:gd name="connsiteY478" fmla="*/ 1026114 h 1026113"/>
                <a:gd name="connsiteX479" fmla="*/ 5477214 w 11218359"/>
                <a:gd name="connsiteY479" fmla="*/ 1026114 h 1026113"/>
                <a:gd name="connsiteX480" fmla="*/ 5488643 w 11218359"/>
                <a:gd name="connsiteY480" fmla="*/ 1026114 h 1026113"/>
                <a:gd name="connsiteX481" fmla="*/ 5500073 w 11218359"/>
                <a:gd name="connsiteY481" fmla="*/ 1026114 h 1026113"/>
                <a:gd name="connsiteX482" fmla="*/ 5511503 w 11218359"/>
                <a:gd name="connsiteY482" fmla="*/ 1026114 h 1026113"/>
                <a:gd name="connsiteX483" fmla="*/ 5522933 w 11218359"/>
                <a:gd name="connsiteY483" fmla="*/ 1026114 h 1026113"/>
                <a:gd name="connsiteX484" fmla="*/ 5534411 w 11218359"/>
                <a:gd name="connsiteY484" fmla="*/ 1026114 h 1026113"/>
                <a:gd name="connsiteX485" fmla="*/ 5545841 w 11218359"/>
                <a:gd name="connsiteY485" fmla="*/ 1026114 h 1026113"/>
                <a:gd name="connsiteX486" fmla="*/ 5557271 w 11218359"/>
                <a:gd name="connsiteY486" fmla="*/ 1026114 h 1026113"/>
                <a:gd name="connsiteX487" fmla="*/ 5568701 w 11218359"/>
                <a:gd name="connsiteY487" fmla="*/ 1026114 h 1026113"/>
                <a:gd name="connsiteX488" fmla="*/ 5580131 w 11218359"/>
                <a:gd name="connsiteY488" fmla="*/ 1026114 h 1026113"/>
                <a:gd name="connsiteX489" fmla="*/ 5591609 w 11218359"/>
                <a:gd name="connsiteY489" fmla="*/ 1026114 h 1026113"/>
                <a:gd name="connsiteX490" fmla="*/ 5603038 w 11218359"/>
                <a:gd name="connsiteY490" fmla="*/ 1026114 h 1026113"/>
                <a:gd name="connsiteX491" fmla="*/ 5614469 w 11218359"/>
                <a:gd name="connsiteY491" fmla="*/ 1026114 h 1026113"/>
                <a:gd name="connsiteX492" fmla="*/ 5625899 w 11218359"/>
                <a:gd name="connsiteY492" fmla="*/ 1026114 h 1026113"/>
                <a:gd name="connsiteX493" fmla="*/ 5637329 w 11218359"/>
                <a:gd name="connsiteY493" fmla="*/ 1026114 h 1026113"/>
                <a:gd name="connsiteX494" fmla="*/ 5648759 w 11218359"/>
                <a:gd name="connsiteY494" fmla="*/ 1026114 h 1026113"/>
                <a:gd name="connsiteX495" fmla="*/ 5660236 w 11218359"/>
                <a:gd name="connsiteY495" fmla="*/ 1026114 h 1026113"/>
                <a:gd name="connsiteX496" fmla="*/ 5671666 w 11218359"/>
                <a:gd name="connsiteY496" fmla="*/ 1026114 h 1026113"/>
                <a:gd name="connsiteX497" fmla="*/ 5683096 w 11218359"/>
                <a:gd name="connsiteY497" fmla="*/ 1026114 h 1026113"/>
                <a:gd name="connsiteX498" fmla="*/ 5694526 w 11218359"/>
                <a:gd name="connsiteY498" fmla="*/ 1026114 h 1026113"/>
                <a:gd name="connsiteX499" fmla="*/ 5705956 w 11218359"/>
                <a:gd name="connsiteY499" fmla="*/ 1026114 h 1026113"/>
                <a:gd name="connsiteX500" fmla="*/ 5717434 w 11218359"/>
                <a:gd name="connsiteY500" fmla="*/ 1026114 h 1026113"/>
                <a:gd name="connsiteX501" fmla="*/ 5728864 w 11218359"/>
                <a:gd name="connsiteY501" fmla="*/ 1026114 h 1026113"/>
                <a:gd name="connsiteX502" fmla="*/ 5740294 w 11218359"/>
                <a:gd name="connsiteY502" fmla="*/ 1026114 h 1026113"/>
                <a:gd name="connsiteX503" fmla="*/ 5751724 w 11218359"/>
                <a:gd name="connsiteY503" fmla="*/ 1026114 h 1026113"/>
                <a:gd name="connsiteX504" fmla="*/ 5763154 w 11218359"/>
                <a:gd name="connsiteY504" fmla="*/ 1026114 h 1026113"/>
                <a:gd name="connsiteX505" fmla="*/ 5774631 w 11218359"/>
                <a:gd name="connsiteY505" fmla="*/ 1026114 h 1026113"/>
                <a:gd name="connsiteX506" fmla="*/ 5786062 w 11218359"/>
                <a:gd name="connsiteY506" fmla="*/ 1026114 h 1026113"/>
                <a:gd name="connsiteX507" fmla="*/ 5797492 w 11218359"/>
                <a:gd name="connsiteY507" fmla="*/ 1026114 h 1026113"/>
                <a:gd name="connsiteX508" fmla="*/ 5808921 w 11218359"/>
                <a:gd name="connsiteY508" fmla="*/ 1026114 h 1026113"/>
                <a:gd name="connsiteX509" fmla="*/ 5820351 w 11218359"/>
                <a:gd name="connsiteY509" fmla="*/ 1026114 h 1026113"/>
                <a:gd name="connsiteX510" fmla="*/ 5831829 w 11218359"/>
                <a:gd name="connsiteY510" fmla="*/ 1026114 h 1026113"/>
                <a:gd name="connsiteX511" fmla="*/ 5843259 w 11218359"/>
                <a:gd name="connsiteY511" fmla="*/ 1026114 h 1026113"/>
                <a:gd name="connsiteX512" fmla="*/ 5854689 w 11218359"/>
                <a:gd name="connsiteY512" fmla="*/ 1026114 h 1026113"/>
                <a:gd name="connsiteX513" fmla="*/ 5866119 w 11218359"/>
                <a:gd name="connsiteY513" fmla="*/ 1026114 h 1026113"/>
                <a:gd name="connsiteX514" fmla="*/ 5877549 w 11218359"/>
                <a:gd name="connsiteY514" fmla="*/ 1026114 h 1026113"/>
                <a:gd name="connsiteX515" fmla="*/ 5889027 w 11218359"/>
                <a:gd name="connsiteY515" fmla="*/ 1026114 h 1026113"/>
                <a:gd name="connsiteX516" fmla="*/ 5900457 w 11218359"/>
                <a:gd name="connsiteY516" fmla="*/ 1026114 h 1026113"/>
                <a:gd name="connsiteX517" fmla="*/ 5911887 w 11218359"/>
                <a:gd name="connsiteY517" fmla="*/ 1026114 h 1026113"/>
                <a:gd name="connsiteX518" fmla="*/ 5923317 w 11218359"/>
                <a:gd name="connsiteY518" fmla="*/ 1026114 h 1026113"/>
                <a:gd name="connsiteX519" fmla="*/ 5934747 w 11218359"/>
                <a:gd name="connsiteY519" fmla="*/ 1026114 h 1026113"/>
                <a:gd name="connsiteX520" fmla="*/ 5946225 w 11218359"/>
                <a:gd name="connsiteY520" fmla="*/ 1026114 h 1026113"/>
                <a:gd name="connsiteX521" fmla="*/ 5957655 w 11218359"/>
                <a:gd name="connsiteY521" fmla="*/ 1026114 h 1026113"/>
                <a:gd name="connsiteX522" fmla="*/ 5969084 w 11218359"/>
                <a:gd name="connsiteY522" fmla="*/ 1026114 h 1026113"/>
                <a:gd name="connsiteX523" fmla="*/ 5980514 w 11218359"/>
                <a:gd name="connsiteY523" fmla="*/ 1026114 h 1026113"/>
                <a:gd name="connsiteX524" fmla="*/ 5991944 w 11218359"/>
                <a:gd name="connsiteY524" fmla="*/ 1026114 h 1026113"/>
                <a:gd name="connsiteX525" fmla="*/ 6003422 w 11218359"/>
                <a:gd name="connsiteY525" fmla="*/ 1026114 h 1026113"/>
                <a:gd name="connsiteX526" fmla="*/ 6014852 w 11218359"/>
                <a:gd name="connsiteY526" fmla="*/ 1026114 h 1026113"/>
                <a:gd name="connsiteX527" fmla="*/ 6026282 w 11218359"/>
                <a:gd name="connsiteY527" fmla="*/ 1026114 h 1026113"/>
                <a:gd name="connsiteX528" fmla="*/ 6037712 w 11218359"/>
                <a:gd name="connsiteY528" fmla="*/ 1026114 h 1026113"/>
                <a:gd name="connsiteX529" fmla="*/ 6049142 w 11218359"/>
                <a:gd name="connsiteY529" fmla="*/ 1026114 h 1026113"/>
                <a:gd name="connsiteX530" fmla="*/ 6060620 w 11218359"/>
                <a:gd name="connsiteY530" fmla="*/ 1026114 h 1026113"/>
                <a:gd name="connsiteX531" fmla="*/ 6072049 w 11218359"/>
                <a:gd name="connsiteY531" fmla="*/ 1026114 h 1026113"/>
                <a:gd name="connsiteX532" fmla="*/ 6083480 w 11218359"/>
                <a:gd name="connsiteY532" fmla="*/ 1026114 h 1026113"/>
                <a:gd name="connsiteX533" fmla="*/ 6094910 w 11218359"/>
                <a:gd name="connsiteY533" fmla="*/ 1026114 h 1026113"/>
                <a:gd name="connsiteX534" fmla="*/ 6106340 w 11218359"/>
                <a:gd name="connsiteY534" fmla="*/ 1026114 h 1026113"/>
                <a:gd name="connsiteX535" fmla="*/ 6117818 w 11218359"/>
                <a:gd name="connsiteY535" fmla="*/ 1026114 h 1026113"/>
                <a:gd name="connsiteX536" fmla="*/ 6129247 w 11218359"/>
                <a:gd name="connsiteY536" fmla="*/ 1026114 h 1026113"/>
                <a:gd name="connsiteX537" fmla="*/ 6140677 w 11218359"/>
                <a:gd name="connsiteY537" fmla="*/ 1026114 h 1026113"/>
                <a:gd name="connsiteX538" fmla="*/ 6152107 w 11218359"/>
                <a:gd name="connsiteY538" fmla="*/ 1026114 h 1026113"/>
                <a:gd name="connsiteX539" fmla="*/ 6163537 w 11218359"/>
                <a:gd name="connsiteY539" fmla="*/ 1026114 h 1026113"/>
                <a:gd name="connsiteX540" fmla="*/ 6175015 w 11218359"/>
                <a:gd name="connsiteY540" fmla="*/ 1026114 h 1026113"/>
                <a:gd name="connsiteX541" fmla="*/ 6186445 w 11218359"/>
                <a:gd name="connsiteY541" fmla="*/ 1026114 h 1026113"/>
                <a:gd name="connsiteX542" fmla="*/ 6197875 w 11218359"/>
                <a:gd name="connsiteY542" fmla="*/ 1026114 h 1026113"/>
                <a:gd name="connsiteX543" fmla="*/ 6209305 w 11218359"/>
                <a:gd name="connsiteY543" fmla="*/ 1026114 h 1026113"/>
                <a:gd name="connsiteX544" fmla="*/ 6220735 w 11218359"/>
                <a:gd name="connsiteY544" fmla="*/ 1026114 h 1026113"/>
                <a:gd name="connsiteX545" fmla="*/ 6232212 w 11218359"/>
                <a:gd name="connsiteY545" fmla="*/ 1026114 h 1026113"/>
                <a:gd name="connsiteX546" fmla="*/ 6243642 w 11218359"/>
                <a:gd name="connsiteY546" fmla="*/ 1026114 h 1026113"/>
                <a:gd name="connsiteX547" fmla="*/ 6255073 w 11218359"/>
                <a:gd name="connsiteY547" fmla="*/ 1026114 h 1026113"/>
                <a:gd name="connsiteX548" fmla="*/ 6266503 w 11218359"/>
                <a:gd name="connsiteY548" fmla="*/ 1026114 h 1026113"/>
                <a:gd name="connsiteX549" fmla="*/ 6277933 w 11218359"/>
                <a:gd name="connsiteY549" fmla="*/ 1026114 h 1026113"/>
                <a:gd name="connsiteX550" fmla="*/ 6289410 w 11218359"/>
                <a:gd name="connsiteY550" fmla="*/ 1026114 h 1026113"/>
                <a:gd name="connsiteX551" fmla="*/ 6300840 w 11218359"/>
                <a:gd name="connsiteY551" fmla="*/ 1026114 h 1026113"/>
                <a:gd name="connsiteX552" fmla="*/ 6312270 w 11218359"/>
                <a:gd name="connsiteY552" fmla="*/ 1026114 h 1026113"/>
                <a:gd name="connsiteX553" fmla="*/ 6323700 w 11218359"/>
                <a:gd name="connsiteY553" fmla="*/ 1026114 h 1026113"/>
                <a:gd name="connsiteX554" fmla="*/ 6335130 w 11218359"/>
                <a:gd name="connsiteY554" fmla="*/ 1026114 h 1026113"/>
                <a:gd name="connsiteX555" fmla="*/ 6346608 w 11218359"/>
                <a:gd name="connsiteY555" fmla="*/ 1026114 h 1026113"/>
                <a:gd name="connsiteX556" fmla="*/ 6358038 w 11218359"/>
                <a:gd name="connsiteY556" fmla="*/ 1026114 h 1026113"/>
                <a:gd name="connsiteX557" fmla="*/ 6369468 w 11218359"/>
                <a:gd name="connsiteY557" fmla="*/ 1026114 h 1026113"/>
                <a:gd name="connsiteX558" fmla="*/ 6380898 w 11218359"/>
                <a:gd name="connsiteY558" fmla="*/ 1026114 h 1026113"/>
                <a:gd name="connsiteX559" fmla="*/ 6392328 w 11218359"/>
                <a:gd name="connsiteY559" fmla="*/ 1026114 h 1026113"/>
                <a:gd name="connsiteX560" fmla="*/ 6403805 w 11218359"/>
                <a:gd name="connsiteY560" fmla="*/ 1026114 h 1026113"/>
                <a:gd name="connsiteX561" fmla="*/ 6415235 w 11218359"/>
                <a:gd name="connsiteY561" fmla="*/ 1026114 h 1026113"/>
                <a:gd name="connsiteX562" fmla="*/ 6426666 w 11218359"/>
                <a:gd name="connsiteY562" fmla="*/ 1026114 h 1026113"/>
                <a:gd name="connsiteX563" fmla="*/ 6438096 w 11218359"/>
                <a:gd name="connsiteY563" fmla="*/ 1026114 h 1026113"/>
                <a:gd name="connsiteX564" fmla="*/ 6449525 w 11218359"/>
                <a:gd name="connsiteY564" fmla="*/ 1026114 h 1026113"/>
                <a:gd name="connsiteX565" fmla="*/ 6461003 w 11218359"/>
                <a:gd name="connsiteY565" fmla="*/ 1026114 h 1026113"/>
                <a:gd name="connsiteX566" fmla="*/ 6472433 w 11218359"/>
                <a:gd name="connsiteY566" fmla="*/ 1026114 h 1026113"/>
                <a:gd name="connsiteX567" fmla="*/ 6483863 w 11218359"/>
                <a:gd name="connsiteY567" fmla="*/ 1026114 h 1026113"/>
                <a:gd name="connsiteX568" fmla="*/ 6495293 w 11218359"/>
                <a:gd name="connsiteY568" fmla="*/ 1026114 h 1026113"/>
                <a:gd name="connsiteX569" fmla="*/ 6506723 w 11218359"/>
                <a:gd name="connsiteY569" fmla="*/ 1026114 h 1026113"/>
                <a:gd name="connsiteX570" fmla="*/ 6518201 w 11218359"/>
                <a:gd name="connsiteY570" fmla="*/ 1026114 h 1026113"/>
                <a:gd name="connsiteX571" fmla="*/ 6529631 w 11218359"/>
                <a:gd name="connsiteY571" fmla="*/ 1026114 h 1026113"/>
                <a:gd name="connsiteX572" fmla="*/ 6541061 w 11218359"/>
                <a:gd name="connsiteY572" fmla="*/ 1026114 h 1026113"/>
                <a:gd name="connsiteX573" fmla="*/ 6552490 w 11218359"/>
                <a:gd name="connsiteY573" fmla="*/ 1026114 h 1026113"/>
                <a:gd name="connsiteX574" fmla="*/ 6563921 w 11218359"/>
                <a:gd name="connsiteY574" fmla="*/ 1026114 h 1026113"/>
                <a:gd name="connsiteX575" fmla="*/ 6575398 w 11218359"/>
                <a:gd name="connsiteY575" fmla="*/ 1026114 h 1026113"/>
                <a:gd name="connsiteX576" fmla="*/ 6586828 w 11218359"/>
                <a:gd name="connsiteY576" fmla="*/ 1026114 h 1026113"/>
                <a:gd name="connsiteX577" fmla="*/ 6598259 w 11218359"/>
                <a:gd name="connsiteY577" fmla="*/ 1026114 h 1026113"/>
                <a:gd name="connsiteX578" fmla="*/ 6609688 w 11218359"/>
                <a:gd name="connsiteY578" fmla="*/ 1026114 h 1026113"/>
                <a:gd name="connsiteX579" fmla="*/ 6621118 w 11218359"/>
                <a:gd name="connsiteY579" fmla="*/ 1026114 h 1026113"/>
                <a:gd name="connsiteX580" fmla="*/ 6632596 w 11218359"/>
                <a:gd name="connsiteY580" fmla="*/ 1026114 h 1026113"/>
                <a:gd name="connsiteX581" fmla="*/ 6644026 w 11218359"/>
                <a:gd name="connsiteY581" fmla="*/ 1026114 h 1026113"/>
                <a:gd name="connsiteX582" fmla="*/ 6655456 w 11218359"/>
                <a:gd name="connsiteY582" fmla="*/ 1026114 h 1026113"/>
                <a:gd name="connsiteX583" fmla="*/ 6666886 w 11218359"/>
                <a:gd name="connsiteY583" fmla="*/ 1026114 h 1026113"/>
                <a:gd name="connsiteX584" fmla="*/ 6678316 w 11218359"/>
                <a:gd name="connsiteY584" fmla="*/ 1026114 h 1026113"/>
                <a:gd name="connsiteX585" fmla="*/ 6689794 w 11218359"/>
                <a:gd name="connsiteY585" fmla="*/ 1026114 h 1026113"/>
                <a:gd name="connsiteX586" fmla="*/ 6701224 w 11218359"/>
                <a:gd name="connsiteY586" fmla="*/ 1026114 h 1026113"/>
                <a:gd name="connsiteX587" fmla="*/ 6712653 w 11218359"/>
                <a:gd name="connsiteY587" fmla="*/ 1026114 h 1026113"/>
                <a:gd name="connsiteX588" fmla="*/ 6724083 w 11218359"/>
                <a:gd name="connsiteY588" fmla="*/ 1026114 h 1026113"/>
                <a:gd name="connsiteX589" fmla="*/ 6735514 w 11218359"/>
                <a:gd name="connsiteY589" fmla="*/ 1026114 h 1026113"/>
                <a:gd name="connsiteX590" fmla="*/ 6746944 w 11218359"/>
                <a:gd name="connsiteY590" fmla="*/ 1026114 h 1026113"/>
                <a:gd name="connsiteX591" fmla="*/ 6758421 w 11218359"/>
                <a:gd name="connsiteY591" fmla="*/ 1026114 h 1026113"/>
                <a:gd name="connsiteX592" fmla="*/ 6769851 w 11218359"/>
                <a:gd name="connsiteY592" fmla="*/ 1026114 h 1026113"/>
                <a:gd name="connsiteX593" fmla="*/ 6781281 w 11218359"/>
                <a:gd name="connsiteY593" fmla="*/ 1026114 h 1026113"/>
                <a:gd name="connsiteX594" fmla="*/ 6792711 w 11218359"/>
                <a:gd name="connsiteY594" fmla="*/ 1026114 h 1026113"/>
                <a:gd name="connsiteX595" fmla="*/ 6804141 w 11218359"/>
                <a:gd name="connsiteY595" fmla="*/ 1026114 h 1026113"/>
                <a:gd name="connsiteX596" fmla="*/ 6815619 w 11218359"/>
                <a:gd name="connsiteY596" fmla="*/ 1026114 h 1026113"/>
                <a:gd name="connsiteX597" fmla="*/ 6827049 w 11218359"/>
                <a:gd name="connsiteY597" fmla="*/ 1026114 h 1026113"/>
                <a:gd name="connsiteX598" fmla="*/ 6838479 w 11218359"/>
                <a:gd name="connsiteY598" fmla="*/ 1026114 h 1026113"/>
                <a:gd name="connsiteX599" fmla="*/ 6849909 w 11218359"/>
                <a:gd name="connsiteY599" fmla="*/ 1026114 h 1026113"/>
                <a:gd name="connsiteX600" fmla="*/ 6861339 w 11218359"/>
                <a:gd name="connsiteY600" fmla="*/ 1026114 h 1026113"/>
                <a:gd name="connsiteX601" fmla="*/ 6872816 w 11218359"/>
                <a:gd name="connsiteY601" fmla="*/ 1026114 h 1026113"/>
                <a:gd name="connsiteX602" fmla="*/ 6884246 w 11218359"/>
                <a:gd name="connsiteY602" fmla="*/ 1026114 h 1026113"/>
                <a:gd name="connsiteX603" fmla="*/ 6895676 w 11218359"/>
                <a:gd name="connsiteY603" fmla="*/ 1026114 h 1026113"/>
                <a:gd name="connsiteX604" fmla="*/ 6907107 w 11218359"/>
                <a:gd name="connsiteY604" fmla="*/ 1026114 h 1026113"/>
                <a:gd name="connsiteX605" fmla="*/ 6918537 w 11218359"/>
                <a:gd name="connsiteY605" fmla="*/ 1026114 h 1026113"/>
                <a:gd name="connsiteX606" fmla="*/ 6930014 w 11218359"/>
                <a:gd name="connsiteY606" fmla="*/ 1026114 h 1026113"/>
                <a:gd name="connsiteX607" fmla="*/ 6941444 w 11218359"/>
                <a:gd name="connsiteY607" fmla="*/ 1026114 h 1026113"/>
                <a:gd name="connsiteX608" fmla="*/ 6952874 w 11218359"/>
                <a:gd name="connsiteY608" fmla="*/ 1026114 h 1026113"/>
                <a:gd name="connsiteX609" fmla="*/ 6964304 w 11218359"/>
                <a:gd name="connsiteY609" fmla="*/ 1026114 h 1026113"/>
                <a:gd name="connsiteX610" fmla="*/ 6975734 w 11218359"/>
                <a:gd name="connsiteY610" fmla="*/ 1026114 h 1026113"/>
                <a:gd name="connsiteX611" fmla="*/ 6987212 w 11218359"/>
                <a:gd name="connsiteY611" fmla="*/ 1026114 h 1026113"/>
                <a:gd name="connsiteX612" fmla="*/ 6998642 w 11218359"/>
                <a:gd name="connsiteY612" fmla="*/ 1026114 h 1026113"/>
                <a:gd name="connsiteX613" fmla="*/ 7010072 w 11218359"/>
                <a:gd name="connsiteY613" fmla="*/ 1026114 h 1026113"/>
                <a:gd name="connsiteX614" fmla="*/ 7021502 w 11218359"/>
                <a:gd name="connsiteY614" fmla="*/ 1026114 h 1026113"/>
                <a:gd name="connsiteX615" fmla="*/ 7032931 w 11218359"/>
                <a:gd name="connsiteY615" fmla="*/ 1026114 h 1026113"/>
                <a:gd name="connsiteX616" fmla="*/ 7044409 w 11218359"/>
                <a:gd name="connsiteY616" fmla="*/ 1026114 h 1026113"/>
                <a:gd name="connsiteX617" fmla="*/ 7055839 w 11218359"/>
                <a:gd name="connsiteY617" fmla="*/ 1026114 h 1026113"/>
                <a:gd name="connsiteX618" fmla="*/ 7067269 w 11218359"/>
                <a:gd name="connsiteY618" fmla="*/ 1026114 h 1026113"/>
                <a:gd name="connsiteX619" fmla="*/ 7078700 w 11218359"/>
                <a:gd name="connsiteY619" fmla="*/ 1026114 h 1026113"/>
                <a:gd name="connsiteX620" fmla="*/ 7090129 w 11218359"/>
                <a:gd name="connsiteY620" fmla="*/ 1026114 h 1026113"/>
                <a:gd name="connsiteX621" fmla="*/ 7101607 w 11218359"/>
                <a:gd name="connsiteY621" fmla="*/ 1026114 h 1026113"/>
                <a:gd name="connsiteX622" fmla="*/ 7113037 w 11218359"/>
                <a:gd name="connsiteY622" fmla="*/ 1026114 h 1026113"/>
                <a:gd name="connsiteX623" fmla="*/ 7124467 w 11218359"/>
                <a:gd name="connsiteY623" fmla="*/ 1026114 h 1026113"/>
                <a:gd name="connsiteX624" fmla="*/ 7135897 w 11218359"/>
                <a:gd name="connsiteY624" fmla="*/ 1026114 h 1026113"/>
                <a:gd name="connsiteX625" fmla="*/ 7147327 w 11218359"/>
                <a:gd name="connsiteY625" fmla="*/ 1026114 h 1026113"/>
                <a:gd name="connsiteX626" fmla="*/ 7158805 w 11218359"/>
                <a:gd name="connsiteY626" fmla="*/ 1026114 h 1026113"/>
                <a:gd name="connsiteX627" fmla="*/ 7170235 w 11218359"/>
                <a:gd name="connsiteY627" fmla="*/ 1026114 h 1026113"/>
                <a:gd name="connsiteX628" fmla="*/ 7181665 w 11218359"/>
                <a:gd name="connsiteY628" fmla="*/ 1026114 h 1026113"/>
                <a:gd name="connsiteX629" fmla="*/ 7193094 w 11218359"/>
                <a:gd name="connsiteY629" fmla="*/ 1026114 h 1026113"/>
                <a:gd name="connsiteX630" fmla="*/ 7204524 w 11218359"/>
                <a:gd name="connsiteY630" fmla="*/ 1026114 h 1026113"/>
                <a:gd name="connsiteX631" fmla="*/ 7216002 w 11218359"/>
                <a:gd name="connsiteY631" fmla="*/ 1026114 h 1026113"/>
                <a:gd name="connsiteX632" fmla="*/ 7227432 w 11218359"/>
                <a:gd name="connsiteY632" fmla="*/ 1026114 h 1026113"/>
                <a:gd name="connsiteX633" fmla="*/ 7238862 w 11218359"/>
                <a:gd name="connsiteY633" fmla="*/ 1026114 h 1026113"/>
                <a:gd name="connsiteX634" fmla="*/ 7250292 w 11218359"/>
                <a:gd name="connsiteY634" fmla="*/ 1026114 h 1026113"/>
                <a:gd name="connsiteX635" fmla="*/ 7261722 w 11218359"/>
                <a:gd name="connsiteY635" fmla="*/ 1026114 h 1026113"/>
                <a:gd name="connsiteX636" fmla="*/ 7273200 w 11218359"/>
                <a:gd name="connsiteY636" fmla="*/ 1026114 h 1026113"/>
                <a:gd name="connsiteX637" fmla="*/ 7284630 w 11218359"/>
                <a:gd name="connsiteY637" fmla="*/ 1026114 h 1026113"/>
                <a:gd name="connsiteX638" fmla="*/ 7296060 w 11218359"/>
                <a:gd name="connsiteY638" fmla="*/ 1026114 h 1026113"/>
                <a:gd name="connsiteX639" fmla="*/ 7307490 w 11218359"/>
                <a:gd name="connsiteY639" fmla="*/ 1026114 h 1026113"/>
                <a:gd name="connsiteX640" fmla="*/ 7318920 w 11218359"/>
                <a:gd name="connsiteY640" fmla="*/ 1026114 h 1026113"/>
                <a:gd name="connsiteX641" fmla="*/ 7330398 w 11218359"/>
                <a:gd name="connsiteY641" fmla="*/ 1026114 h 1026113"/>
                <a:gd name="connsiteX642" fmla="*/ 7341828 w 11218359"/>
                <a:gd name="connsiteY642" fmla="*/ 1026114 h 1026113"/>
                <a:gd name="connsiteX643" fmla="*/ 7353257 w 11218359"/>
                <a:gd name="connsiteY643" fmla="*/ 1026114 h 1026113"/>
                <a:gd name="connsiteX644" fmla="*/ 7364687 w 11218359"/>
                <a:gd name="connsiteY644" fmla="*/ 1026114 h 1026113"/>
                <a:gd name="connsiteX645" fmla="*/ 7376117 w 11218359"/>
                <a:gd name="connsiteY645" fmla="*/ 1026114 h 1026113"/>
                <a:gd name="connsiteX646" fmla="*/ 7387595 w 11218359"/>
                <a:gd name="connsiteY646" fmla="*/ 1026114 h 1026113"/>
                <a:gd name="connsiteX647" fmla="*/ 7399025 w 11218359"/>
                <a:gd name="connsiteY647" fmla="*/ 1026114 h 1026113"/>
                <a:gd name="connsiteX648" fmla="*/ 7410455 w 11218359"/>
                <a:gd name="connsiteY648" fmla="*/ 1026114 h 1026113"/>
                <a:gd name="connsiteX649" fmla="*/ 7421885 w 11218359"/>
                <a:gd name="connsiteY649" fmla="*/ 1026114 h 1026113"/>
                <a:gd name="connsiteX650" fmla="*/ 7433315 w 11218359"/>
                <a:gd name="connsiteY650" fmla="*/ 1026114 h 1026113"/>
                <a:gd name="connsiteX651" fmla="*/ 7444793 w 11218359"/>
                <a:gd name="connsiteY651" fmla="*/ 1026114 h 1026113"/>
                <a:gd name="connsiteX652" fmla="*/ 7456222 w 11218359"/>
                <a:gd name="connsiteY652" fmla="*/ 1026114 h 1026113"/>
                <a:gd name="connsiteX653" fmla="*/ 7467653 w 11218359"/>
                <a:gd name="connsiteY653" fmla="*/ 1026114 h 1026113"/>
                <a:gd name="connsiteX654" fmla="*/ 7479083 w 11218359"/>
                <a:gd name="connsiteY654" fmla="*/ 1026114 h 1026113"/>
                <a:gd name="connsiteX655" fmla="*/ 7490513 w 11218359"/>
                <a:gd name="connsiteY655" fmla="*/ 1026114 h 1026113"/>
                <a:gd name="connsiteX656" fmla="*/ 7501990 w 11218359"/>
                <a:gd name="connsiteY656" fmla="*/ 1026114 h 1026113"/>
                <a:gd name="connsiteX657" fmla="*/ 7513420 w 11218359"/>
                <a:gd name="connsiteY657" fmla="*/ 1026114 h 1026113"/>
                <a:gd name="connsiteX658" fmla="*/ 7524850 w 11218359"/>
                <a:gd name="connsiteY658" fmla="*/ 1026114 h 1026113"/>
                <a:gd name="connsiteX659" fmla="*/ 7536280 w 11218359"/>
                <a:gd name="connsiteY659" fmla="*/ 1026114 h 1026113"/>
                <a:gd name="connsiteX660" fmla="*/ 7547710 w 11218359"/>
                <a:gd name="connsiteY660" fmla="*/ 1026114 h 1026113"/>
                <a:gd name="connsiteX661" fmla="*/ 7559188 w 11218359"/>
                <a:gd name="connsiteY661" fmla="*/ 1026114 h 1026113"/>
                <a:gd name="connsiteX662" fmla="*/ 7570618 w 11218359"/>
                <a:gd name="connsiteY662" fmla="*/ 1026114 h 1026113"/>
                <a:gd name="connsiteX663" fmla="*/ 7582048 w 11218359"/>
                <a:gd name="connsiteY663" fmla="*/ 1026114 h 1026113"/>
                <a:gd name="connsiteX664" fmla="*/ 7593478 w 11218359"/>
                <a:gd name="connsiteY664" fmla="*/ 1026114 h 1026113"/>
                <a:gd name="connsiteX665" fmla="*/ 7604908 w 11218359"/>
                <a:gd name="connsiteY665" fmla="*/ 1026114 h 1026113"/>
                <a:gd name="connsiteX666" fmla="*/ 7616385 w 11218359"/>
                <a:gd name="connsiteY666" fmla="*/ 1026114 h 1026113"/>
                <a:gd name="connsiteX667" fmla="*/ 7627815 w 11218359"/>
                <a:gd name="connsiteY667" fmla="*/ 1026114 h 1026113"/>
                <a:gd name="connsiteX668" fmla="*/ 7639246 w 11218359"/>
                <a:gd name="connsiteY668" fmla="*/ 1026114 h 1026113"/>
                <a:gd name="connsiteX669" fmla="*/ 7650676 w 11218359"/>
                <a:gd name="connsiteY669" fmla="*/ 1026114 h 1026113"/>
                <a:gd name="connsiteX670" fmla="*/ 7662106 w 11218359"/>
                <a:gd name="connsiteY670" fmla="*/ 1026114 h 1026113"/>
                <a:gd name="connsiteX671" fmla="*/ 7673583 w 11218359"/>
                <a:gd name="connsiteY671" fmla="*/ 1026114 h 1026113"/>
                <a:gd name="connsiteX672" fmla="*/ 7685013 w 11218359"/>
                <a:gd name="connsiteY672" fmla="*/ 1026114 h 1026113"/>
                <a:gd name="connsiteX673" fmla="*/ 7696443 w 11218359"/>
                <a:gd name="connsiteY673" fmla="*/ 1026114 h 1026113"/>
                <a:gd name="connsiteX674" fmla="*/ 7707873 w 11218359"/>
                <a:gd name="connsiteY674" fmla="*/ 1026114 h 1026113"/>
                <a:gd name="connsiteX675" fmla="*/ 7719303 w 11218359"/>
                <a:gd name="connsiteY675" fmla="*/ 1026114 h 1026113"/>
                <a:gd name="connsiteX676" fmla="*/ 7730733 w 11218359"/>
                <a:gd name="connsiteY676" fmla="*/ 1026114 h 1026113"/>
                <a:gd name="connsiteX677" fmla="*/ 7742211 w 11218359"/>
                <a:gd name="connsiteY677" fmla="*/ 1026114 h 1026113"/>
                <a:gd name="connsiteX678" fmla="*/ 7753641 w 11218359"/>
                <a:gd name="connsiteY678" fmla="*/ 1026114 h 1026113"/>
                <a:gd name="connsiteX679" fmla="*/ 7765071 w 11218359"/>
                <a:gd name="connsiteY679" fmla="*/ 1026114 h 1026113"/>
                <a:gd name="connsiteX680" fmla="*/ 7776501 w 11218359"/>
                <a:gd name="connsiteY680" fmla="*/ 1026114 h 1026113"/>
                <a:gd name="connsiteX681" fmla="*/ 7787931 w 11218359"/>
                <a:gd name="connsiteY681" fmla="*/ 1026114 h 1026113"/>
                <a:gd name="connsiteX682" fmla="*/ 7799408 w 11218359"/>
                <a:gd name="connsiteY682" fmla="*/ 1026114 h 1026113"/>
                <a:gd name="connsiteX683" fmla="*/ 7810839 w 11218359"/>
                <a:gd name="connsiteY683" fmla="*/ 1026114 h 1026113"/>
                <a:gd name="connsiteX684" fmla="*/ 7822268 w 11218359"/>
                <a:gd name="connsiteY684" fmla="*/ 1026114 h 1026113"/>
                <a:gd name="connsiteX685" fmla="*/ 7833698 w 11218359"/>
                <a:gd name="connsiteY685" fmla="*/ 1026114 h 1026113"/>
                <a:gd name="connsiteX686" fmla="*/ 7845128 w 11218359"/>
                <a:gd name="connsiteY686" fmla="*/ 1026114 h 1026113"/>
                <a:gd name="connsiteX687" fmla="*/ 7856606 w 11218359"/>
                <a:gd name="connsiteY687" fmla="*/ 1026114 h 1026113"/>
                <a:gd name="connsiteX688" fmla="*/ 7868036 w 11218359"/>
                <a:gd name="connsiteY688" fmla="*/ 1026114 h 1026113"/>
                <a:gd name="connsiteX689" fmla="*/ 7879466 w 11218359"/>
                <a:gd name="connsiteY689" fmla="*/ 1026114 h 1026113"/>
                <a:gd name="connsiteX690" fmla="*/ 7890896 w 11218359"/>
                <a:gd name="connsiteY690" fmla="*/ 1026114 h 1026113"/>
                <a:gd name="connsiteX691" fmla="*/ 7902326 w 11218359"/>
                <a:gd name="connsiteY691" fmla="*/ 1026114 h 1026113"/>
                <a:gd name="connsiteX692" fmla="*/ 7913804 w 11218359"/>
                <a:gd name="connsiteY692" fmla="*/ 1026114 h 1026113"/>
                <a:gd name="connsiteX693" fmla="*/ 7925234 w 11218359"/>
                <a:gd name="connsiteY693" fmla="*/ 1026114 h 1026113"/>
                <a:gd name="connsiteX694" fmla="*/ 7936663 w 11218359"/>
                <a:gd name="connsiteY694" fmla="*/ 1026114 h 1026113"/>
                <a:gd name="connsiteX695" fmla="*/ 7948094 w 11218359"/>
                <a:gd name="connsiteY695" fmla="*/ 1026114 h 1026113"/>
                <a:gd name="connsiteX696" fmla="*/ 7959524 w 11218359"/>
                <a:gd name="connsiteY696" fmla="*/ 1026114 h 1026113"/>
                <a:gd name="connsiteX697" fmla="*/ 7971001 w 11218359"/>
                <a:gd name="connsiteY697" fmla="*/ 1026114 h 1026113"/>
                <a:gd name="connsiteX698" fmla="*/ 7982431 w 11218359"/>
                <a:gd name="connsiteY698" fmla="*/ 1026114 h 1026113"/>
                <a:gd name="connsiteX699" fmla="*/ 7993861 w 11218359"/>
                <a:gd name="connsiteY699" fmla="*/ 1026114 h 1026113"/>
                <a:gd name="connsiteX700" fmla="*/ 8005291 w 11218359"/>
                <a:gd name="connsiteY700" fmla="*/ 1026114 h 1026113"/>
                <a:gd name="connsiteX701" fmla="*/ 8016721 w 11218359"/>
                <a:gd name="connsiteY701" fmla="*/ 1026114 h 1026113"/>
                <a:gd name="connsiteX702" fmla="*/ 8028199 w 11218359"/>
                <a:gd name="connsiteY702" fmla="*/ 1026114 h 1026113"/>
                <a:gd name="connsiteX703" fmla="*/ 8039629 w 11218359"/>
                <a:gd name="connsiteY703" fmla="*/ 1026114 h 1026113"/>
                <a:gd name="connsiteX704" fmla="*/ 8051059 w 11218359"/>
                <a:gd name="connsiteY704" fmla="*/ 1026114 h 1026113"/>
                <a:gd name="connsiteX705" fmla="*/ 8062489 w 11218359"/>
                <a:gd name="connsiteY705" fmla="*/ 1026114 h 1026113"/>
                <a:gd name="connsiteX706" fmla="*/ 8073919 w 11218359"/>
                <a:gd name="connsiteY706" fmla="*/ 1026114 h 1026113"/>
                <a:gd name="connsiteX707" fmla="*/ 8085396 w 11218359"/>
                <a:gd name="connsiteY707" fmla="*/ 1026114 h 1026113"/>
                <a:gd name="connsiteX708" fmla="*/ 8096826 w 11218359"/>
                <a:gd name="connsiteY708" fmla="*/ 1026114 h 1026113"/>
                <a:gd name="connsiteX709" fmla="*/ 8108256 w 11218359"/>
                <a:gd name="connsiteY709" fmla="*/ 1026114 h 1026113"/>
                <a:gd name="connsiteX710" fmla="*/ 8119687 w 11218359"/>
                <a:gd name="connsiteY710" fmla="*/ 1026114 h 1026113"/>
                <a:gd name="connsiteX711" fmla="*/ 8131117 w 11218359"/>
                <a:gd name="connsiteY711" fmla="*/ 1026114 h 1026113"/>
                <a:gd name="connsiteX712" fmla="*/ 8142594 w 11218359"/>
                <a:gd name="connsiteY712" fmla="*/ 1026114 h 1026113"/>
                <a:gd name="connsiteX713" fmla="*/ 8154024 w 11218359"/>
                <a:gd name="connsiteY713" fmla="*/ 1026114 h 1026113"/>
                <a:gd name="connsiteX714" fmla="*/ 8165454 w 11218359"/>
                <a:gd name="connsiteY714" fmla="*/ 1026114 h 1026113"/>
                <a:gd name="connsiteX715" fmla="*/ 8176884 w 11218359"/>
                <a:gd name="connsiteY715" fmla="*/ 1026114 h 1026113"/>
                <a:gd name="connsiteX716" fmla="*/ 8188314 w 11218359"/>
                <a:gd name="connsiteY716" fmla="*/ 1026114 h 1026113"/>
                <a:gd name="connsiteX717" fmla="*/ 8199792 w 11218359"/>
                <a:gd name="connsiteY717" fmla="*/ 1026114 h 1026113"/>
                <a:gd name="connsiteX718" fmla="*/ 8211222 w 11218359"/>
                <a:gd name="connsiteY718" fmla="*/ 1026114 h 1026113"/>
                <a:gd name="connsiteX719" fmla="*/ 8222652 w 11218359"/>
                <a:gd name="connsiteY719" fmla="*/ 1026114 h 1026113"/>
                <a:gd name="connsiteX720" fmla="*/ 8234082 w 11218359"/>
                <a:gd name="connsiteY720" fmla="*/ 1026114 h 1026113"/>
                <a:gd name="connsiteX721" fmla="*/ 8245512 w 11218359"/>
                <a:gd name="connsiteY721" fmla="*/ 1026114 h 1026113"/>
                <a:gd name="connsiteX722" fmla="*/ 8256989 w 11218359"/>
                <a:gd name="connsiteY722" fmla="*/ 1026114 h 1026113"/>
                <a:gd name="connsiteX723" fmla="*/ 8268419 w 11218359"/>
                <a:gd name="connsiteY723" fmla="*/ 1026114 h 1026113"/>
                <a:gd name="connsiteX724" fmla="*/ 8279850 w 11218359"/>
                <a:gd name="connsiteY724" fmla="*/ 1026114 h 1026113"/>
                <a:gd name="connsiteX725" fmla="*/ 8291280 w 11218359"/>
                <a:gd name="connsiteY725" fmla="*/ 1026114 h 1026113"/>
                <a:gd name="connsiteX726" fmla="*/ 8302709 w 11218359"/>
                <a:gd name="connsiteY726" fmla="*/ 1026114 h 1026113"/>
                <a:gd name="connsiteX727" fmla="*/ 8314187 w 11218359"/>
                <a:gd name="connsiteY727" fmla="*/ 1026114 h 1026113"/>
                <a:gd name="connsiteX728" fmla="*/ 8325617 w 11218359"/>
                <a:gd name="connsiteY728" fmla="*/ 1026114 h 1026113"/>
                <a:gd name="connsiteX729" fmla="*/ 8337047 w 11218359"/>
                <a:gd name="connsiteY729" fmla="*/ 1026114 h 1026113"/>
                <a:gd name="connsiteX730" fmla="*/ 8348477 w 11218359"/>
                <a:gd name="connsiteY730" fmla="*/ 1026114 h 1026113"/>
                <a:gd name="connsiteX731" fmla="*/ 8359907 w 11218359"/>
                <a:gd name="connsiteY731" fmla="*/ 1026114 h 1026113"/>
                <a:gd name="connsiteX732" fmla="*/ 8371385 w 11218359"/>
                <a:gd name="connsiteY732" fmla="*/ 1026114 h 1026113"/>
                <a:gd name="connsiteX733" fmla="*/ 8382815 w 11218359"/>
                <a:gd name="connsiteY733" fmla="*/ 1026114 h 1026113"/>
                <a:gd name="connsiteX734" fmla="*/ 8394245 w 11218359"/>
                <a:gd name="connsiteY734" fmla="*/ 1026114 h 1026113"/>
                <a:gd name="connsiteX735" fmla="*/ 8405674 w 11218359"/>
                <a:gd name="connsiteY735" fmla="*/ 1026114 h 1026113"/>
                <a:gd name="connsiteX736" fmla="*/ 8417104 w 11218359"/>
                <a:gd name="connsiteY736" fmla="*/ 1026114 h 1026113"/>
                <a:gd name="connsiteX737" fmla="*/ 8428582 w 11218359"/>
                <a:gd name="connsiteY737" fmla="*/ 1026114 h 1026113"/>
                <a:gd name="connsiteX738" fmla="*/ 8440012 w 11218359"/>
                <a:gd name="connsiteY738" fmla="*/ 1026114 h 1026113"/>
                <a:gd name="connsiteX739" fmla="*/ 8451442 w 11218359"/>
                <a:gd name="connsiteY739" fmla="*/ 1026114 h 1026113"/>
                <a:gd name="connsiteX740" fmla="*/ 8462872 w 11218359"/>
                <a:gd name="connsiteY740" fmla="*/ 1026114 h 1026113"/>
                <a:gd name="connsiteX741" fmla="*/ 8474302 w 11218359"/>
                <a:gd name="connsiteY741" fmla="*/ 1026114 h 1026113"/>
                <a:gd name="connsiteX742" fmla="*/ 8485780 w 11218359"/>
                <a:gd name="connsiteY742" fmla="*/ 1026114 h 1026113"/>
                <a:gd name="connsiteX743" fmla="*/ 8497210 w 11218359"/>
                <a:gd name="connsiteY743" fmla="*/ 1026114 h 1026113"/>
                <a:gd name="connsiteX744" fmla="*/ 8508640 w 11218359"/>
                <a:gd name="connsiteY744" fmla="*/ 1026114 h 1026113"/>
                <a:gd name="connsiteX745" fmla="*/ 8520069 w 11218359"/>
                <a:gd name="connsiteY745" fmla="*/ 1026114 h 1026113"/>
                <a:gd name="connsiteX746" fmla="*/ 8531500 w 11218359"/>
                <a:gd name="connsiteY746" fmla="*/ 1026114 h 1026113"/>
                <a:gd name="connsiteX747" fmla="*/ 8542977 w 11218359"/>
                <a:gd name="connsiteY747" fmla="*/ 1026114 h 1026113"/>
                <a:gd name="connsiteX748" fmla="*/ 8554407 w 11218359"/>
                <a:gd name="connsiteY748" fmla="*/ 1026114 h 1026113"/>
                <a:gd name="connsiteX749" fmla="*/ 8565837 w 11218359"/>
                <a:gd name="connsiteY749" fmla="*/ 1026114 h 1026113"/>
                <a:gd name="connsiteX750" fmla="*/ 8577267 w 11218359"/>
                <a:gd name="connsiteY750" fmla="*/ 1026114 h 1026113"/>
                <a:gd name="connsiteX751" fmla="*/ 8588697 w 11218359"/>
                <a:gd name="connsiteY751" fmla="*/ 1026114 h 1026113"/>
                <a:gd name="connsiteX752" fmla="*/ 8600175 w 11218359"/>
                <a:gd name="connsiteY752" fmla="*/ 1026114 h 1026113"/>
                <a:gd name="connsiteX753" fmla="*/ 8611605 w 11218359"/>
                <a:gd name="connsiteY753" fmla="*/ 1026114 h 1026113"/>
                <a:gd name="connsiteX754" fmla="*/ 8623035 w 11218359"/>
                <a:gd name="connsiteY754" fmla="*/ 1026114 h 1026113"/>
                <a:gd name="connsiteX755" fmla="*/ 8634465 w 11218359"/>
                <a:gd name="connsiteY755" fmla="*/ 1026114 h 1026113"/>
                <a:gd name="connsiteX756" fmla="*/ 8645895 w 11218359"/>
                <a:gd name="connsiteY756" fmla="*/ 1026114 h 1026113"/>
                <a:gd name="connsiteX757" fmla="*/ 8657373 w 11218359"/>
                <a:gd name="connsiteY757" fmla="*/ 1026114 h 1026113"/>
                <a:gd name="connsiteX758" fmla="*/ 8668802 w 11218359"/>
                <a:gd name="connsiteY758" fmla="*/ 1026114 h 1026113"/>
                <a:gd name="connsiteX759" fmla="*/ 8680232 w 11218359"/>
                <a:gd name="connsiteY759" fmla="*/ 1026114 h 1026113"/>
                <a:gd name="connsiteX760" fmla="*/ 8691662 w 11218359"/>
                <a:gd name="connsiteY760" fmla="*/ 1026114 h 1026113"/>
                <a:gd name="connsiteX761" fmla="*/ 8703093 w 11218359"/>
                <a:gd name="connsiteY761" fmla="*/ 1026114 h 1026113"/>
                <a:gd name="connsiteX762" fmla="*/ 8714570 w 11218359"/>
                <a:gd name="connsiteY762" fmla="*/ 1026114 h 1026113"/>
                <a:gd name="connsiteX763" fmla="*/ 8726000 w 11218359"/>
                <a:gd name="connsiteY763" fmla="*/ 1026114 h 1026113"/>
                <a:gd name="connsiteX764" fmla="*/ 8737430 w 11218359"/>
                <a:gd name="connsiteY764" fmla="*/ 1026114 h 1026113"/>
                <a:gd name="connsiteX765" fmla="*/ 8748860 w 11218359"/>
                <a:gd name="connsiteY765" fmla="*/ 1026114 h 1026113"/>
                <a:gd name="connsiteX766" fmla="*/ 8760290 w 11218359"/>
                <a:gd name="connsiteY766" fmla="*/ 1026114 h 1026113"/>
                <a:gd name="connsiteX767" fmla="*/ 8771768 w 11218359"/>
                <a:gd name="connsiteY767" fmla="*/ 1026114 h 1026113"/>
                <a:gd name="connsiteX768" fmla="*/ 8783198 w 11218359"/>
                <a:gd name="connsiteY768" fmla="*/ 1026114 h 1026113"/>
                <a:gd name="connsiteX769" fmla="*/ 8794628 w 11218359"/>
                <a:gd name="connsiteY769" fmla="*/ 1026114 h 1026113"/>
                <a:gd name="connsiteX770" fmla="*/ 8806058 w 11218359"/>
                <a:gd name="connsiteY770" fmla="*/ 1026114 h 1026113"/>
                <a:gd name="connsiteX771" fmla="*/ 8817488 w 11218359"/>
                <a:gd name="connsiteY771" fmla="*/ 1026114 h 1026113"/>
                <a:gd name="connsiteX772" fmla="*/ 8828918 w 11218359"/>
                <a:gd name="connsiteY772" fmla="*/ 1026114 h 1026113"/>
                <a:gd name="connsiteX773" fmla="*/ 8840395 w 11218359"/>
                <a:gd name="connsiteY773" fmla="*/ 1026114 h 1026113"/>
                <a:gd name="connsiteX774" fmla="*/ 8851825 w 11218359"/>
                <a:gd name="connsiteY774" fmla="*/ 1026114 h 1026113"/>
                <a:gd name="connsiteX775" fmla="*/ 8863256 w 11218359"/>
                <a:gd name="connsiteY775" fmla="*/ 1026114 h 1026113"/>
                <a:gd name="connsiteX776" fmla="*/ 8874686 w 11218359"/>
                <a:gd name="connsiteY776" fmla="*/ 1026114 h 1026113"/>
                <a:gd name="connsiteX777" fmla="*/ 8886115 w 11218359"/>
                <a:gd name="connsiteY777" fmla="*/ 1026114 h 1026113"/>
                <a:gd name="connsiteX778" fmla="*/ 8897593 w 11218359"/>
                <a:gd name="connsiteY778" fmla="*/ 1026114 h 1026113"/>
                <a:gd name="connsiteX779" fmla="*/ 8909022 w 11218359"/>
                <a:gd name="connsiteY779" fmla="*/ 1026114 h 1026113"/>
                <a:gd name="connsiteX780" fmla="*/ 8920453 w 11218359"/>
                <a:gd name="connsiteY780" fmla="*/ 1026114 h 1026113"/>
                <a:gd name="connsiteX781" fmla="*/ 8931883 w 11218359"/>
                <a:gd name="connsiteY781" fmla="*/ 1026114 h 1026113"/>
                <a:gd name="connsiteX782" fmla="*/ 8943313 w 11218359"/>
                <a:gd name="connsiteY782" fmla="*/ 1026114 h 1026113"/>
                <a:gd name="connsiteX783" fmla="*/ 8954791 w 11218359"/>
                <a:gd name="connsiteY783" fmla="*/ 1026114 h 1026113"/>
                <a:gd name="connsiteX784" fmla="*/ 8966220 w 11218359"/>
                <a:gd name="connsiteY784" fmla="*/ 1026114 h 1026113"/>
                <a:gd name="connsiteX785" fmla="*/ 8977651 w 11218359"/>
                <a:gd name="connsiteY785" fmla="*/ 1026114 h 1026113"/>
                <a:gd name="connsiteX786" fmla="*/ 8989080 w 11218359"/>
                <a:gd name="connsiteY786" fmla="*/ 1026114 h 1026113"/>
                <a:gd name="connsiteX787" fmla="*/ 9000511 w 11218359"/>
                <a:gd name="connsiteY787" fmla="*/ 1026114 h 1026113"/>
                <a:gd name="connsiteX788" fmla="*/ 9011988 w 11218359"/>
                <a:gd name="connsiteY788" fmla="*/ 1026114 h 1026113"/>
                <a:gd name="connsiteX789" fmla="*/ 9023418 w 11218359"/>
                <a:gd name="connsiteY789" fmla="*/ 1026114 h 1026113"/>
                <a:gd name="connsiteX790" fmla="*/ 9034849 w 11218359"/>
                <a:gd name="connsiteY790" fmla="*/ 1026114 h 1026113"/>
                <a:gd name="connsiteX791" fmla="*/ 9046278 w 11218359"/>
                <a:gd name="connsiteY791" fmla="*/ 1026114 h 1026113"/>
                <a:gd name="connsiteX792" fmla="*/ 9057709 w 11218359"/>
                <a:gd name="connsiteY792" fmla="*/ 1026114 h 1026113"/>
                <a:gd name="connsiteX793" fmla="*/ 9069186 w 11218359"/>
                <a:gd name="connsiteY793" fmla="*/ 1026114 h 1026113"/>
                <a:gd name="connsiteX794" fmla="*/ 9080615 w 11218359"/>
                <a:gd name="connsiteY794" fmla="*/ 1026114 h 1026113"/>
                <a:gd name="connsiteX795" fmla="*/ 9092046 w 11218359"/>
                <a:gd name="connsiteY795" fmla="*/ 1026114 h 1026113"/>
                <a:gd name="connsiteX796" fmla="*/ 9103476 w 11218359"/>
                <a:gd name="connsiteY796" fmla="*/ 1026114 h 1026113"/>
                <a:gd name="connsiteX797" fmla="*/ 9114906 w 11218359"/>
                <a:gd name="connsiteY797" fmla="*/ 1026114 h 1026113"/>
                <a:gd name="connsiteX798" fmla="*/ 9126384 w 11218359"/>
                <a:gd name="connsiteY798" fmla="*/ 1026114 h 1026113"/>
                <a:gd name="connsiteX799" fmla="*/ 9137813 w 11218359"/>
                <a:gd name="connsiteY799" fmla="*/ 1026114 h 1026113"/>
                <a:gd name="connsiteX800" fmla="*/ 9149244 w 11218359"/>
                <a:gd name="connsiteY800" fmla="*/ 1026114 h 1026113"/>
                <a:gd name="connsiteX801" fmla="*/ 9160673 w 11218359"/>
                <a:gd name="connsiteY801" fmla="*/ 1026114 h 1026113"/>
                <a:gd name="connsiteX802" fmla="*/ 9172104 w 11218359"/>
                <a:gd name="connsiteY802" fmla="*/ 1026114 h 1026113"/>
                <a:gd name="connsiteX803" fmla="*/ 9183581 w 11218359"/>
                <a:gd name="connsiteY803" fmla="*/ 1026114 h 1026113"/>
                <a:gd name="connsiteX804" fmla="*/ 9195011 w 11218359"/>
                <a:gd name="connsiteY804" fmla="*/ 1026114 h 1026113"/>
                <a:gd name="connsiteX805" fmla="*/ 9206442 w 11218359"/>
                <a:gd name="connsiteY805" fmla="*/ 1026114 h 1026113"/>
                <a:gd name="connsiteX806" fmla="*/ 9217871 w 11218359"/>
                <a:gd name="connsiteY806" fmla="*/ 1026114 h 1026113"/>
                <a:gd name="connsiteX807" fmla="*/ 9229301 w 11218359"/>
                <a:gd name="connsiteY807" fmla="*/ 1026114 h 1026113"/>
                <a:gd name="connsiteX808" fmla="*/ 9240779 w 11218359"/>
                <a:gd name="connsiteY808" fmla="*/ 1026114 h 1026113"/>
                <a:gd name="connsiteX809" fmla="*/ 9252209 w 11218359"/>
                <a:gd name="connsiteY809" fmla="*/ 1026114 h 1026113"/>
                <a:gd name="connsiteX810" fmla="*/ 9263639 w 11218359"/>
                <a:gd name="connsiteY810" fmla="*/ 1026114 h 1026113"/>
                <a:gd name="connsiteX811" fmla="*/ 9275069 w 11218359"/>
                <a:gd name="connsiteY811" fmla="*/ 1026114 h 1026113"/>
                <a:gd name="connsiteX812" fmla="*/ 9286498 w 11218359"/>
                <a:gd name="connsiteY812" fmla="*/ 1026114 h 1026113"/>
                <a:gd name="connsiteX813" fmla="*/ 9297977 w 11218359"/>
                <a:gd name="connsiteY813" fmla="*/ 1026114 h 1026113"/>
                <a:gd name="connsiteX814" fmla="*/ 9309406 w 11218359"/>
                <a:gd name="connsiteY814" fmla="*/ 1026114 h 1026113"/>
                <a:gd name="connsiteX815" fmla="*/ 9320837 w 11218359"/>
                <a:gd name="connsiteY815" fmla="*/ 1026114 h 1026113"/>
                <a:gd name="connsiteX816" fmla="*/ 9332266 w 11218359"/>
                <a:gd name="connsiteY816" fmla="*/ 1026114 h 1026113"/>
                <a:gd name="connsiteX817" fmla="*/ 9343696 w 11218359"/>
                <a:gd name="connsiteY817" fmla="*/ 1026114 h 1026113"/>
                <a:gd name="connsiteX818" fmla="*/ 9355174 w 11218359"/>
                <a:gd name="connsiteY818" fmla="*/ 1026114 h 1026113"/>
                <a:gd name="connsiteX819" fmla="*/ 9366604 w 11218359"/>
                <a:gd name="connsiteY819" fmla="*/ 1026114 h 1026113"/>
                <a:gd name="connsiteX820" fmla="*/ 9378035 w 11218359"/>
                <a:gd name="connsiteY820" fmla="*/ 1026114 h 1026113"/>
                <a:gd name="connsiteX821" fmla="*/ 9389464 w 11218359"/>
                <a:gd name="connsiteY821" fmla="*/ 1026114 h 1026113"/>
                <a:gd name="connsiteX822" fmla="*/ 9400894 w 11218359"/>
                <a:gd name="connsiteY822" fmla="*/ 1026114 h 1026113"/>
                <a:gd name="connsiteX823" fmla="*/ 9412372 w 11218359"/>
                <a:gd name="connsiteY823" fmla="*/ 1026114 h 1026113"/>
                <a:gd name="connsiteX824" fmla="*/ 9423802 w 11218359"/>
                <a:gd name="connsiteY824" fmla="*/ 1026114 h 1026113"/>
                <a:gd name="connsiteX825" fmla="*/ 9435232 w 11218359"/>
                <a:gd name="connsiteY825" fmla="*/ 1026114 h 1026113"/>
                <a:gd name="connsiteX826" fmla="*/ 9446662 w 11218359"/>
                <a:gd name="connsiteY826" fmla="*/ 1026114 h 1026113"/>
                <a:gd name="connsiteX827" fmla="*/ 9458091 w 11218359"/>
                <a:gd name="connsiteY827" fmla="*/ 1026114 h 1026113"/>
                <a:gd name="connsiteX828" fmla="*/ 9469570 w 11218359"/>
                <a:gd name="connsiteY828" fmla="*/ 1026114 h 1026113"/>
                <a:gd name="connsiteX829" fmla="*/ 9480999 w 11218359"/>
                <a:gd name="connsiteY829" fmla="*/ 1026114 h 1026113"/>
                <a:gd name="connsiteX830" fmla="*/ 9492429 w 11218359"/>
                <a:gd name="connsiteY830" fmla="*/ 1026114 h 1026113"/>
                <a:gd name="connsiteX831" fmla="*/ 9503859 w 11218359"/>
                <a:gd name="connsiteY831" fmla="*/ 1026114 h 1026113"/>
                <a:gd name="connsiteX832" fmla="*/ 9515289 w 11218359"/>
                <a:gd name="connsiteY832" fmla="*/ 1026114 h 1026113"/>
                <a:gd name="connsiteX833" fmla="*/ 9526767 w 11218359"/>
                <a:gd name="connsiteY833" fmla="*/ 1026114 h 1026113"/>
                <a:gd name="connsiteX834" fmla="*/ 9538197 w 11218359"/>
                <a:gd name="connsiteY834" fmla="*/ 1026114 h 1026113"/>
                <a:gd name="connsiteX835" fmla="*/ 9549626 w 11218359"/>
                <a:gd name="connsiteY835" fmla="*/ 1026114 h 1026113"/>
                <a:gd name="connsiteX836" fmla="*/ 9561057 w 11218359"/>
                <a:gd name="connsiteY836" fmla="*/ 1026114 h 1026113"/>
                <a:gd name="connsiteX837" fmla="*/ 9572487 w 11218359"/>
                <a:gd name="connsiteY837" fmla="*/ 1026114 h 1026113"/>
                <a:gd name="connsiteX838" fmla="*/ 9583965 w 11218359"/>
                <a:gd name="connsiteY838" fmla="*/ 1026114 h 1026113"/>
                <a:gd name="connsiteX839" fmla="*/ 9595395 w 11218359"/>
                <a:gd name="connsiteY839" fmla="*/ 1026114 h 1026113"/>
                <a:gd name="connsiteX840" fmla="*/ 9606824 w 11218359"/>
                <a:gd name="connsiteY840" fmla="*/ 1026114 h 1026113"/>
                <a:gd name="connsiteX841" fmla="*/ 9618255 w 11218359"/>
                <a:gd name="connsiteY841" fmla="*/ 1026114 h 1026113"/>
                <a:gd name="connsiteX842" fmla="*/ 9629684 w 11218359"/>
                <a:gd name="connsiteY842" fmla="*/ 1026114 h 1026113"/>
                <a:gd name="connsiteX843" fmla="*/ 9641163 w 11218359"/>
                <a:gd name="connsiteY843" fmla="*/ 1026114 h 1026113"/>
                <a:gd name="connsiteX844" fmla="*/ 9652592 w 11218359"/>
                <a:gd name="connsiteY844" fmla="*/ 1026114 h 1026113"/>
                <a:gd name="connsiteX845" fmla="*/ 9664022 w 11218359"/>
                <a:gd name="connsiteY845" fmla="*/ 1026114 h 1026113"/>
                <a:gd name="connsiteX846" fmla="*/ 9675452 w 11218359"/>
                <a:gd name="connsiteY846" fmla="*/ 1026114 h 1026113"/>
                <a:gd name="connsiteX847" fmla="*/ 9686882 w 11218359"/>
                <a:gd name="connsiteY847" fmla="*/ 1026114 h 1026113"/>
                <a:gd name="connsiteX848" fmla="*/ 9698360 w 11218359"/>
                <a:gd name="connsiteY848" fmla="*/ 1026114 h 1026113"/>
                <a:gd name="connsiteX849" fmla="*/ 9709790 w 11218359"/>
                <a:gd name="connsiteY849" fmla="*/ 1026114 h 1026113"/>
                <a:gd name="connsiteX850" fmla="*/ 9721219 w 11218359"/>
                <a:gd name="connsiteY850" fmla="*/ 1026114 h 1026113"/>
                <a:gd name="connsiteX851" fmla="*/ 9732650 w 11218359"/>
                <a:gd name="connsiteY851" fmla="*/ 1026114 h 1026113"/>
                <a:gd name="connsiteX852" fmla="*/ 9744080 w 11218359"/>
                <a:gd name="connsiteY852" fmla="*/ 1026114 h 1026113"/>
                <a:gd name="connsiteX853" fmla="*/ 9755557 w 11218359"/>
                <a:gd name="connsiteY853" fmla="*/ 1026114 h 1026113"/>
                <a:gd name="connsiteX854" fmla="*/ 9766988 w 11218359"/>
                <a:gd name="connsiteY854" fmla="*/ 1026114 h 1026113"/>
                <a:gd name="connsiteX855" fmla="*/ 9778417 w 11218359"/>
                <a:gd name="connsiteY855" fmla="*/ 1026114 h 1026113"/>
                <a:gd name="connsiteX856" fmla="*/ 9789848 w 11218359"/>
                <a:gd name="connsiteY856" fmla="*/ 1026114 h 1026113"/>
                <a:gd name="connsiteX857" fmla="*/ 9801277 w 11218359"/>
                <a:gd name="connsiteY857" fmla="*/ 1026114 h 1026113"/>
                <a:gd name="connsiteX858" fmla="*/ 9812755 w 11218359"/>
                <a:gd name="connsiteY858" fmla="*/ 1026114 h 1026113"/>
                <a:gd name="connsiteX859" fmla="*/ 9824185 w 11218359"/>
                <a:gd name="connsiteY859" fmla="*/ 1026114 h 1026113"/>
                <a:gd name="connsiteX860" fmla="*/ 9835615 w 11218359"/>
                <a:gd name="connsiteY860" fmla="*/ 1026114 h 1026113"/>
                <a:gd name="connsiteX861" fmla="*/ 9847045 w 11218359"/>
                <a:gd name="connsiteY861" fmla="*/ 1026114 h 1026113"/>
                <a:gd name="connsiteX862" fmla="*/ 9858475 w 11218359"/>
                <a:gd name="connsiteY862" fmla="*/ 1026114 h 1026113"/>
                <a:gd name="connsiteX863" fmla="*/ 9869952 w 11218359"/>
                <a:gd name="connsiteY863" fmla="*/ 1026114 h 1026113"/>
                <a:gd name="connsiteX864" fmla="*/ 9881383 w 11218359"/>
                <a:gd name="connsiteY864" fmla="*/ 1026114 h 1026113"/>
                <a:gd name="connsiteX865" fmla="*/ 9892812 w 11218359"/>
                <a:gd name="connsiteY865" fmla="*/ 1026114 h 1026113"/>
                <a:gd name="connsiteX866" fmla="*/ 9904243 w 11218359"/>
                <a:gd name="connsiteY866" fmla="*/ 1026114 h 1026113"/>
                <a:gd name="connsiteX867" fmla="*/ 9915673 w 11218359"/>
                <a:gd name="connsiteY867" fmla="*/ 1026114 h 1026113"/>
                <a:gd name="connsiteX868" fmla="*/ 9927102 w 11218359"/>
                <a:gd name="connsiteY868" fmla="*/ 1026114 h 1026113"/>
                <a:gd name="connsiteX869" fmla="*/ 9938581 w 11218359"/>
                <a:gd name="connsiteY869" fmla="*/ 1026114 h 1026113"/>
                <a:gd name="connsiteX870" fmla="*/ 9950010 w 11218359"/>
                <a:gd name="connsiteY870" fmla="*/ 1026114 h 1026113"/>
                <a:gd name="connsiteX871" fmla="*/ 9961441 w 11218359"/>
                <a:gd name="connsiteY871" fmla="*/ 1026114 h 1026113"/>
                <a:gd name="connsiteX872" fmla="*/ 9972870 w 11218359"/>
                <a:gd name="connsiteY872" fmla="*/ 1026114 h 1026113"/>
                <a:gd name="connsiteX873" fmla="*/ 9984300 w 11218359"/>
                <a:gd name="connsiteY873" fmla="*/ 1026114 h 1026113"/>
                <a:gd name="connsiteX874" fmla="*/ 9995778 w 11218359"/>
                <a:gd name="connsiteY874" fmla="*/ 1026114 h 1026113"/>
                <a:gd name="connsiteX875" fmla="*/ 10007208 w 11218359"/>
                <a:gd name="connsiteY875" fmla="*/ 1026114 h 1026113"/>
                <a:gd name="connsiteX876" fmla="*/ 10018638 w 11218359"/>
                <a:gd name="connsiteY876" fmla="*/ 1026114 h 1026113"/>
                <a:gd name="connsiteX877" fmla="*/ 10030068 w 11218359"/>
                <a:gd name="connsiteY877" fmla="*/ 1026114 h 1026113"/>
                <a:gd name="connsiteX878" fmla="*/ 10041498 w 11218359"/>
                <a:gd name="connsiteY878" fmla="*/ 1026114 h 1026113"/>
                <a:gd name="connsiteX879" fmla="*/ 10052976 w 11218359"/>
                <a:gd name="connsiteY879" fmla="*/ 1026114 h 1026113"/>
                <a:gd name="connsiteX880" fmla="*/ 10064405 w 11218359"/>
                <a:gd name="connsiteY880" fmla="*/ 1026114 h 1026113"/>
                <a:gd name="connsiteX881" fmla="*/ 10075835 w 11218359"/>
                <a:gd name="connsiteY881" fmla="*/ 1026114 h 1026113"/>
                <a:gd name="connsiteX882" fmla="*/ 10087266 w 11218359"/>
                <a:gd name="connsiteY882" fmla="*/ 1026114 h 1026113"/>
                <a:gd name="connsiteX883" fmla="*/ 10098695 w 11218359"/>
                <a:gd name="connsiteY883" fmla="*/ 1026114 h 1026113"/>
                <a:gd name="connsiteX884" fmla="*/ 10110174 w 11218359"/>
                <a:gd name="connsiteY884" fmla="*/ 1026114 h 1026113"/>
                <a:gd name="connsiteX885" fmla="*/ 10121603 w 11218359"/>
                <a:gd name="connsiteY885" fmla="*/ 1026114 h 1026113"/>
                <a:gd name="connsiteX886" fmla="*/ 10133033 w 11218359"/>
                <a:gd name="connsiteY886" fmla="*/ 1026114 h 1026113"/>
                <a:gd name="connsiteX887" fmla="*/ 10144463 w 11218359"/>
                <a:gd name="connsiteY887" fmla="*/ 1026114 h 1026113"/>
                <a:gd name="connsiteX888" fmla="*/ 10155893 w 11218359"/>
                <a:gd name="connsiteY888" fmla="*/ 1026114 h 1026113"/>
                <a:gd name="connsiteX889" fmla="*/ 10167371 w 11218359"/>
                <a:gd name="connsiteY889" fmla="*/ 1026114 h 1026113"/>
                <a:gd name="connsiteX890" fmla="*/ 10178801 w 11218359"/>
                <a:gd name="connsiteY890" fmla="*/ 1026114 h 1026113"/>
                <a:gd name="connsiteX891" fmla="*/ 10190230 w 11218359"/>
                <a:gd name="connsiteY891" fmla="*/ 1026114 h 1026113"/>
                <a:gd name="connsiteX892" fmla="*/ 10201661 w 11218359"/>
                <a:gd name="connsiteY892" fmla="*/ 1026114 h 1026113"/>
                <a:gd name="connsiteX893" fmla="*/ 10213091 w 11218359"/>
                <a:gd name="connsiteY893" fmla="*/ 1026114 h 1026113"/>
                <a:gd name="connsiteX894" fmla="*/ 10224569 w 11218359"/>
                <a:gd name="connsiteY894" fmla="*/ 1026114 h 1026113"/>
                <a:gd name="connsiteX895" fmla="*/ 10235998 w 11218359"/>
                <a:gd name="connsiteY895" fmla="*/ 1026114 h 1026113"/>
                <a:gd name="connsiteX896" fmla="*/ 10247428 w 11218359"/>
                <a:gd name="connsiteY896" fmla="*/ 1026114 h 1026113"/>
                <a:gd name="connsiteX897" fmla="*/ 10258859 w 11218359"/>
                <a:gd name="connsiteY897" fmla="*/ 1026114 h 1026113"/>
                <a:gd name="connsiteX898" fmla="*/ 10270288 w 11218359"/>
                <a:gd name="connsiteY898" fmla="*/ 1026114 h 1026113"/>
                <a:gd name="connsiteX899" fmla="*/ 10281767 w 11218359"/>
                <a:gd name="connsiteY899" fmla="*/ 1026114 h 1026113"/>
                <a:gd name="connsiteX900" fmla="*/ 10293196 w 11218359"/>
                <a:gd name="connsiteY900" fmla="*/ 1026114 h 1026113"/>
                <a:gd name="connsiteX901" fmla="*/ 10304626 w 11218359"/>
                <a:gd name="connsiteY901" fmla="*/ 1026114 h 1026113"/>
                <a:gd name="connsiteX902" fmla="*/ 10316056 w 11218359"/>
                <a:gd name="connsiteY902" fmla="*/ 1026114 h 1026113"/>
                <a:gd name="connsiteX903" fmla="*/ 10327486 w 11218359"/>
                <a:gd name="connsiteY903" fmla="*/ 1026114 h 1026113"/>
                <a:gd name="connsiteX904" fmla="*/ 10338963 w 11218359"/>
                <a:gd name="connsiteY904" fmla="*/ 1026114 h 1026113"/>
                <a:gd name="connsiteX905" fmla="*/ 10350394 w 11218359"/>
                <a:gd name="connsiteY905" fmla="*/ 1026114 h 1026113"/>
                <a:gd name="connsiteX906" fmla="*/ 10361823 w 11218359"/>
                <a:gd name="connsiteY906" fmla="*/ 1026114 h 1026113"/>
                <a:gd name="connsiteX907" fmla="*/ 10373254 w 11218359"/>
                <a:gd name="connsiteY907" fmla="*/ 1026114 h 1026113"/>
                <a:gd name="connsiteX908" fmla="*/ 10384684 w 11218359"/>
                <a:gd name="connsiteY908" fmla="*/ 1026114 h 1026113"/>
                <a:gd name="connsiteX909" fmla="*/ 10396161 w 11218359"/>
                <a:gd name="connsiteY909" fmla="*/ 1026114 h 1026113"/>
                <a:gd name="connsiteX910" fmla="*/ 10407591 w 11218359"/>
                <a:gd name="connsiteY910" fmla="*/ 1026114 h 1026113"/>
                <a:gd name="connsiteX911" fmla="*/ 10419021 w 11218359"/>
                <a:gd name="connsiteY911" fmla="*/ 1026114 h 1026113"/>
                <a:gd name="connsiteX912" fmla="*/ 10430452 w 11218359"/>
                <a:gd name="connsiteY912" fmla="*/ 1026114 h 1026113"/>
                <a:gd name="connsiteX913" fmla="*/ 10441881 w 11218359"/>
                <a:gd name="connsiteY913" fmla="*/ 1026114 h 1026113"/>
                <a:gd name="connsiteX914" fmla="*/ 10453358 w 11218359"/>
                <a:gd name="connsiteY914" fmla="*/ 1026114 h 1026113"/>
                <a:gd name="connsiteX915" fmla="*/ 10464789 w 11218359"/>
                <a:gd name="connsiteY915" fmla="*/ 1026114 h 1026113"/>
                <a:gd name="connsiteX916" fmla="*/ 10476219 w 11218359"/>
                <a:gd name="connsiteY916" fmla="*/ 1026114 h 1026113"/>
                <a:gd name="connsiteX917" fmla="*/ 10487649 w 11218359"/>
                <a:gd name="connsiteY917" fmla="*/ 1026114 h 1026113"/>
                <a:gd name="connsiteX918" fmla="*/ 10499079 w 11218359"/>
                <a:gd name="connsiteY918" fmla="*/ 1026114 h 1026113"/>
                <a:gd name="connsiteX919" fmla="*/ 10510556 w 11218359"/>
                <a:gd name="connsiteY919" fmla="*/ 1026114 h 1026113"/>
                <a:gd name="connsiteX920" fmla="*/ 10521987 w 11218359"/>
                <a:gd name="connsiteY920" fmla="*/ 1026114 h 1026113"/>
                <a:gd name="connsiteX921" fmla="*/ 10533416 w 11218359"/>
                <a:gd name="connsiteY921" fmla="*/ 1026114 h 1026113"/>
                <a:gd name="connsiteX922" fmla="*/ 10544847 w 11218359"/>
                <a:gd name="connsiteY922" fmla="*/ 1026114 h 1026113"/>
                <a:gd name="connsiteX923" fmla="*/ 10556277 w 11218359"/>
                <a:gd name="connsiteY923" fmla="*/ 1026114 h 1026113"/>
                <a:gd name="connsiteX924" fmla="*/ 10567754 w 11218359"/>
                <a:gd name="connsiteY924" fmla="*/ 1026114 h 1026113"/>
                <a:gd name="connsiteX925" fmla="*/ 10579184 w 11218359"/>
                <a:gd name="connsiteY925" fmla="*/ 1026114 h 1026113"/>
                <a:gd name="connsiteX926" fmla="*/ 10590614 w 11218359"/>
                <a:gd name="connsiteY926" fmla="*/ 1026114 h 1026113"/>
                <a:gd name="connsiteX927" fmla="*/ 10602045 w 11218359"/>
                <a:gd name="connsiteY927" fmla="*/ 1026114 h 1026113"/>
                <a:gd name="connsiteX928" fmla="*/ 10613474 w 11218359"/>
                <a:gd name="connsiteY928" fmla="*/ 1026114 h 1026113"/>
                <a:gd name="connsiteX929" fmla="*/ 10624951 w 11218359"/>
                <a:gd name="connsiteY929" fmla="*/ 1026114 h 1026113"/>
                <a:gd name="connsiteX930" fmla="*/ 10636382 w 11218359"/>
                <a:gd name="connsiteY930" fmla="*/ 1026114 h 1026113"/>
                <a:gd name="connsiteX931" fmla="*/ 10647812 w 11218359"/>
                <a:gd name="connsiteY931" fmla="*/ 1026114 h 1026113"/>
                <a:gd name="connsiteX932" fmla="*/ 10659241 w 11218359"/>
                <a:gd name="connsiteY932" fmla="*/ 1026114 h 1026113"/>
                <a:gd name="connsiteX933" fmla="*/ 10670672 w 11218359"/>
                <a:gd name="connsiteY933" fmla="*/ 1026114 h 1026113"/>
                <a:gd name="connsiteX934" fmla="*/ 10682149 w 11218359"/>
                <a:gd name="connsiteY934" fmla="*/ 1026114 h 1026113"/>
                <a:gd name="connsiteX935" fmla="*/ 10693580 w 11218359"/>
                <a:gd name="connsiteY935" fmla="*/ 1026114 h 1026113"/>
                <a:gd name="connsiteX936" fmla="*/ 10705009 w 11218359"/>
                <a:gd name="connsiteY936" fmla="*/ 1026114 h 1026113"/>
                <a:gd name="connsiteX937" fmla="*/ 10716439 w 11218359"/>
                <a:gd name="connsiteY937" fmla="*/ 1026114 h 1026113"/>
                <a:gd name="connsiteX938" fmla="*/ 10727870 w 11218359"/>
                <a:gd name="connsiteY938" fmla="*/ 1026114 h 1026113"/>
                <a:gd name="connsiteX939" fmla="*/ 10739347 w 11218359"/>
                <a:gd name="connsiteY939" fmla="*/ 1026114 h 1026113"/>
                <a:gd name="connsiteX940" fmla="*/ 10750778 w 11218359"/>
                <a:gd name="connsiteY940" fmla="*/ 1026114 h 1026113"/>
                <a:gd name="connsiteX941" fmla="*/ 10762207 w 11218359"/>
                <a:gd name="connsiteY941" fmla="*/ 1026114 h 1026113"/>
                <a:gd name="connsiteX942" fmla="*/ 10773637 w 11218359"/>
                <a:gd name="connsiteY942" fmla="*/ 1026114 h 1026113"/>
                <a:gd name="connsiteX943" fmla="*/ 10785067 w 11218359"/>
                <a:gd name="connsiteY943" fmla="*/ 1026114 h 1026113"/>
                <a:gd name="connsiteX944" fmla="*/ 10796544 w 11218359"/>
                <a:gd name="connsiteY944" fmla="*/ 1026114 h 1026113"/>
                <a:gd name="connsiteX945" fmla="*/ 10807975 w 11218359"/>
                <a:gd name="connsiteY945" fmla="*/ 1026114 h 1026113"/>
                <a:gd name="connsiteX946" fmla="*/ 10819405 w 11218359"/>
                <a:gd name="connsiteY946" fmla="*/ 1026114 h 1026113"/>
                <a:gd name="connsiteX947" fmla="*/ 10830834 w 11218359"/>
                <a:gd name="connsiteY947" fmla="*/ 1026114 h 1026113"/>
                <a:gd name="connsiteX948" fmla="*/ 10842265 w 11218359"/>
                <a:gd name="connsiteY948" fmla="*/ 1026114 h 1026113"/>
                <a:gd name="connsiteX949" fmla="*/ 10853742 w 11218359"/>
                <a:gd name="connsiteY949" fmla="*/ 1026114 h 1026113"/>
                <a:gd name="connsiteX950" fmla="*/ 10865173 w 11218359"/>
                <a:gd name="connsiteY950" fmla="*/ 1026114 h 1026113"/>
                <a:gd name="connsiteX951" fmla="*/ 10876602 w 11218359"/>
                <a:gd name="connsiteY951" fmla="*/ 1026114 h 1026113"/>
                <a:gd name="connsiteX952" fmla="*/ 10888032 w 11218359"/>
                <a:gd name="connsiteY952" fmla="*/ 1026114 h 1026113"/>
                <a:gd name="connsiteX953" fmla="*/ 10899463 w 11218359"/>
                <a:gd name="connsiteY953" fmla="*/ 1026114 h 1026113"/>
                <a:gd name="connsiteX954" fmla="*/ 10910892 w 11218359"/>
                <a:gd name="connsiteY954" fmla="*/ 1026114 h 1026113"/>
                <a:gd name="connsiteX955" fmla="*/ 10922369 w 11218359"/>
                <a:gd name="connsiteY955" fmla="*/ 1026114 h 1026113"/>
                <a:gd name="connsiteX956" fmla="*/ 10933800 w 11218359"/>
                <a:gd name="connsiteY956" fmla="*/ 1026114 h 1026113"/>
                <a:gd name="connsiteX957" fmla="*/ 10945230 w 11218359"/>
                <a:gd name="connsiteY957" fmla="*/ 1026114 h 1026113"/>
                <a:gd name="connsiteX958" fmla="*/ 10956660 w 11218359"/>
                <a:gd name="connsiteY958" fmla="*/ 1026114 h 1026113"/>
                <a:gd name="connsiteX959" fmla="*/ 10968090 w 11218359"/>
                <a:gd name="connsiteY959" fmla="*/ 1026114 h 1026113"/>
                <a:gd name="connsiteX960" fmla="*/ 10979567 w 11218359"/>
                <a:gd name="connsiteY960" fmla="*/ 1026114 h 1026113"/>
                <a:gd name="connsiteX961" fmla="*/ 10990998 w 11218359"/>
                <a:gd name="connsiteY961" fmla="*/ 1026114 h 1026113"/>
                <a:gd name="connsiteX962" fmla="*/ 11002427 w 11218359"/>
                <a:gd name="connsiteY962" fmla="*/ 1026114 h 1026113"/>
                <a:gd name="connsiteX963" fmla="*/ 11013858 w 11218359"/>
                <a:gd name="connsiteY963" fmla="*/ 1026114 h 1026113"/>
                <a:gd name="connsiteX964" fmla="*/ 11025287 w 11218359"/>
                <a:gd name="connsiteY964" fmla="*/ 1026114 h 1026113"/>
                <a:gd name="connsiteX965" fmla="*/ 11036765 w 11218359"/>
                <a:gd name="connsiteY965" fmla="*/ 1026114 h 1026113"/>
                <a:gd name="connsiteX966" fmla="*/ 11048195 w 11218359"/>
                <a:gd name="connsiteY966" fmla="*/ 1026114 h 1026113"/>
                <a:gd name="connsiteX967" fmla="*/ 11059625 w 11218359"/>
                <a:gd name="connsiteY967" fmla="*/ 1026114 h 1026113"/>
                <a:gd name="connsiteX968" fmla="*/ 11071056 w 11218359"/>
                <a:gd name="connsiteY968" fmla="*/ 1026114 h 1026113"/>
                <a:gd name="connsiteX969" fmla="*/ 11082485 w 11218359"/>
                <a:gd name="connsiteY969" fmla="*/ 1026114 h 1026113"/>
                <a:gd name="connsiteX970" fmla="*/ 11093962 w 11218359"/>
                <a:gd name="connsiteY970" fmla="*/ 1026114 h 1026113"/>
                <a:gd name="connsiteX971" fmla="*/ 11105393 w 11218359"/>
                <a:gd name="connsiteY971" fmla="*/ 1026114 h 1026113"/>
                <a:gd name="connsiteX972" fmla="*/ 11116823 w 11218359"/>
                <a:gd name="connsiteY972" fmla="*/ 1026114 h 1026113"/>
                <a:gd name="connsiteX973" fmla="*/ 11128253 w 11218359"/>
                <a:gd name="connsiteY973" fmla="*/ 1026114 h 1026113"/>
                <a:gd name="connsiteX974" fmla="*/ 11139683 w 11218359"/>
                <a:gd name="connsiteY974" fmla="*/ 1026114 h 1026113"/>
                <a:gd name="connsiteX975" fmla="*/ 11151160 w 11218359"/>
                <a:gd name="connsiteY975" fmla="*/ 1026114 h 1026113"/>
                <a:gd name="connsiteX976" fmla="*/ 11162591 w 11218359"/>
                <a:gd name="connsiteY976" fmla="*/ 1026114 h 1026113"/>
                <a:gd name="connsiteX977" fmla="*/ 11174020 w 11218359"/>
                <a:gd name="connsiteY977" fmla="*/ 1026114 h 1026113"/>
                <a:gd name="connsiteX978" fmla="*/ 11185451 w 11218359"/>
                <a:gd name="connsiteY978" fmla="*/ 1026114 h 1026113"/>
                <a:gd name="connsiteX979" fmla="*/ 11196881 w 11218359"/>
                <a:gd name="connsiteY979" fmla="*/ 1026114 h 1026113"/>
                <a:gd name="connsiteX980" fmla="*/ 11208358 w 11218359"/>
                <a:gd name="connsiteY980" fmla="*/ 1026114 h 1026113"/>
                <a:gd name="connsiteX981" fmla="*/ 11218359 w 11218359"/>
                <a:gd name="connsiteY981" fmla="*/ 1026114 h 1026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26113">
                  <a:moveTo>
                    <a:pt x="0" y="1026114"/>
                  </a:moveTo>
                  <a:lnTo>
                    <a:pt x="9149" y="1026114"/>
                  </a:lnTo>
                  <a:lnTo>
                    <a:pt x="20588" y="1026114"/>
                  </a:lnTo>
                  <a:lnTo>
                    <a:pt x="32028" y="1026114"/>
                  </a:lnTo>
                  <a:lnTo>
                    <a:pt x="43467" y="1026114"/>
                  </a:lnTo>
                  <a:lnTo>
                    <a:pt x="54907" y="1026114"/>
                  </a:lnTo>
                  <a:lnTo>
                    <a:pt x="66346" y="1026114"/>
                  </a:lnTo>
                  <a:lnTo>
                    <a:pt x="77786" y="1026114"/>
                  </a:lnTo>
                  <a:lnTo>
                    <a:pt x="89225" y="1026114"/>
                  </a:lnTo>
                  <a:lnTo>
                    <a:pt x="100665" y="1026114"/>
                  </a:lnTo>
                  <a:lnTo>
                    <a:pt x="112104" y="1026114"/>
                  </a:lnTo>
                  <a:lnTo>
                    <a:pt x="123544" y="1026114"/>
                  </a:lnTo>
                  <a:lnTo>
                    <a:pt x="134979" y="1026114"/>
                  </a:lnTo>
                  <a:lnTo>
                    <a:pt x="146423" y="1026114"/>
                  </a:lnTo>
                  <a:lnTo>
                    <a:pt x="157858" y="1026114"/>
                  </a:lnTo>
                  <a:lnTo>
                    <a:pt x="169297" y="1026114"/>
                  </a:lnTo>
                  <a:lnTo>
                    <a:pt x="180737" y="1026114"/>
                  </a:lnTo>
                  <a:lnTo>
                    <a:pt x="192176" y="1026114"/>
                  </a:lnTo>
                  <a:lnTo>
                    <a:pt x="203616" y="1026114"/>
                  </a:lnTo>
                  <a:lnTo>
                    <a:pt x="215055" y="1026114"/>
                  </a:lnTo>
                  <a:lnTo>
                    <a:pt x="226495" y="1026114"/>
                  </a:lnTo>
                  <a:lnTo>
                    <a:pt x="237935" y="1026114"/>
                  </a:lnTo>
                  <a:lnTo>
                    <a:pt x="249374" y="1026114"/>
                  </a:lnTo>
                  <a:lnTo>
                    <a:pt x="260814" y="1026114"/>
                  </a:lnTo>
                  <a:lnTo>
                    <a:pt x="272253" y="1026114"/>
                  </a:lnTo>
                  <a:lnTo>
                    <a:pt x="283693" y="1026114"/>
                  </a:lnTo>
                  <a:lnTo>
                    <a:pt x="295132" y="1026114"/>
                  </a:lnTo>
                  <a:lnTo>
                    <a:pt x="306572" y="1026114"/>
                  </a:lnTo>
                  <a:lnTo>
                    <a:pt x="318011" y="1026114"/>
                  </a:lnTo>
                  <a:lnTo>
                    <a:pt x="329451" y="1026114"/>
                  </a:lnTo>
                  <a:lnTo>
                    <a:pt x="340890" y="1026114"/>
                  </a:lnTo>
                  <a:lnTo>
                    <a:pt x="352330" y="1026114"/>
                  </a:lnTo>
                  <a:lnTo>
                    <a:pt x="363769" y="1026114"/>
                  </a:lnTo>
                  <a:lnTo>
                    <a:pt x="375209" y="1026114"/>
                  </a:lnTo>
                  <a:lnTo>
                    <a:pt x="386648" y="1026114"/>
                  </a:lnTo>
                  <a:lnTo>
                    <a:pt x="398088" y="1026114"/>
                  </a:lnTo>
                  <a:lnTo>
                    <a:pt x="409527" y="1026114"/>
                  </a:lnTo>
                  <a:lnTo>
                    <a:pt x="420967" y="1026114"/>
                  </a:lnTo>
                  <a:lnTo>
                    <a:pt x="432406" y="1026114"/>
                  </a:lnTo>
                  <a:lnTo>
                    <a:pt x="443846" y="1026114"/>
                  </a:lnTo>
                  <a:lnTo>
                    <a:pt x="455285" y="1026114"/>
                  </a:lnTo>
                  <a:lnTo>
                    <a:pt x="466725" y="1026114"/>
                  </a:lnTo>
                  <a:lnTo>
                    <a:pt x="478165" y="1026114"/>
                  </a:lnTo>
                  <a:lnTo>
                    <a:pt x="489604" y="1026114"/>
                  </a:lnTo>
                  <a:lnTo>
                    <a:pt x="501044" y="1026114"/>
                  </a:lnTo>
                  <a:lnTo>
                    <a:pt x="512483" y="1026114"/>
                  </a:lnTo>
                  <a:lnTo>
                    <a:pt x="523923" y="1026114"/>
                  </a:lnTo>
                  <a:lnTo>
                    <a:pt x="535362" y="1026114"/>
                  </a:lnTo>
                  <a:lnTo>
                    <a:pt x="546802" y="1026114"/>
                  </a:lnTo>
                  <a:lnTo>
                    <a:pt x="558241" y="1026114"/>
                  </a:lnTo>
                  <a:lnTo>
                    <a:pt x="569681" y="1026114"/>
                  </a:lnTo>
                  <a:lnTo>
                    <a:pt x="581120" y="1026114"/>
                  </a:lnTo>
                  <a:lnTo>
                    <a:pt x="592560" y="1026114"/>
                  </a:lnTo>
                  <a:lnTo>
                    <a:pt x="603999" y="1026114"/>
                  </a:lnTo>
                  <a:lnTo>
                    <a:pt x="615439" y="1026114"/>
                  </a:lnTo>
                  <a:lnTo>
                    <a:pt x="626878" y="1026114"/>
                  </a:lnTo>
                  <a:lnTo>
                    <a:pt x="638318" y="1026114"/>
                  </a:lnTo>
                  <a:lnTo>
                    <a:pt x="649757" y="1026114"/>
                  </a:lnTo>
                  <a:lnTo>
                    <a:pt x="661192" y="1026114"/>
                  </a:lnTo>
                  <a:lnTo>
                    <a:pt x="672632" y="1026114"/>
                  </a:lnTo>
                  <a:lnTo>
                    <a:pt x="684071" y="1026114"/>
                  </a:lnTo>
                  <a:lnTo>
                    <a:pt x="695511" y="1026114"/>
                  </a:lnTo>
                  <a:lnTo>
                    <a:pt x="706950" y="1026114"/>
                  </a:lnTo>
                  <a:lnTo>
                    <a:pt x="718390" y="1026114"/>
                  </a:lnTo>
                  <a:lnTo>
                    <a:pt x="729829" y="1026114"/>
                  </a:lnTo>
                  <a:lnTo>
                    <a:pt x="741269" y="1026114"/>
                  </a:lnTo>
                  <a:lnTo>
                    <a:pt x="752708" y="1026114"/>
                  </a:lnTo>
                  <a:lnTo>
                    <a:pt x="764148" y="1026114"/>
                  </a:lnTo>
                  <a:lnTo>
                    <a:pt x="775587" y="1026114"/>
                  </a:lnTo>
                  <a:lnTo>
                    <a:pt x="787027" y="1026114"/>
                  </a:lnTo>
                  <a:lnTo>
                    <a:pt x="798467" y="1026114"/>
                  </a:lnTo>
                  <a:lnTo>
                    <a:pt x="809906" y="1026114"/>
                  </a:lnTo>
                  <a:lnTo>
                    <a:pt x="821346" y="1026114"/>
                  </a:lnTo>
                  <a:lnTo>
                    <a:pt x="832785" y="1026114"/>
                  </a:lnTo>
                  <a:lnTo>
                    <a:pt x="844225" y="1026114"/>
                  </a:lnTo>
                  <a:lnTo>
                    <a:pt x="855664" y="1026114"/>
                  </a:lnTo>
                  <a:lnTo>
                    <a:pt x="867104" y="1026114"/>
                  </a:lnTo>
                  <a:lnTo>
                    <a:pt x="878543" y="1026114"/>
                  </a:lnTo>
                  <a:lnTo>
                    <a:pt x="889983" y="1026114"/>
                  </a:lnTo>
                  <a:lnTo>
                    <a:pt x="901422" y="1026114"/>
                  </a:lnTo>
                  <a:lnTo>
                    <a:pt x="912862" y="1026114"/>
                  </a:lnTo>
                  <a:lnTo>
                    <a:pt x="924301" y="1026114"/>
                  </a:lnTo>
                  <a:lnTo>
                    <a:pt x="935741" y="1026114"/>
                  </a:lnTo>
                  <a:lnTo>
                    <a:pt x="947180" y="1026114"/>
                  </a:lnTo>
                  <a:lnTo>
                    <a:pt x="958620" y="1026114"/>
                  </a:lnTo>
                  <a:lnTo>
                    <a:pt x="970059" y="1026114"/>
                  </a:lnTo>
                  <a:lnTo>
                    <a:pt x="981499" y="1026114"/>
                  </a:lnTo>
                  <a:lnTo>
                    <a:pt x="992938" y="1026114"/>
                  </a:lnTo>
                  <a:lnTo>
                    <a:pt x="1004378" y="1026114"/>
                  </a:lnTo>
                  <a:lnTo>
                    <a:pt x="1015818" y="1026114"/>
                  </a:lnTo>
                  <a:lnTo>
                    <a:pt x="1027257" y="1026114"/>
                  </a:lnTo>
                  <a:lnTo>
                    <a:pt x="1038697" y="1026114"/>
                  </a:lnTo>
                  <a:lnTo>
                    <a:pt x="1050136" y="1026114"/>
                  </a:lnTo>
                  <a:lnTo>
                    <a:pt x="1061576" y="1026114"/>
                  </a:lnTo>
                  <a:lnTo>
                    <a:pt x="1073015" y="1026114"/>
                  </a:lnTo>
                  <a:lnTo>
                    <a:pt x="1084455" y="1026114"/>
                  </a:lnTo>
                  <a:lnTo>
                    <a:pt x="1095894" y="1026114"/>
                  </a:lnTo>
                  <a:lnTo>
                    <a:pt x="1107334" y="1026114"/>
                  </a:lnTo>
                  <a:lnTo>
                    <a:pt x="1118773" y="1026114"/>
                  </a:lnTo>
                  <a:lnTo>
                    <a:pt x="1130213" y="1026114"/>
                  </a:lnTo>
                  <a:lnTo>
                    <a:pt x="1141652" y="1026114"/>
                  </a:lnTo>
                  <a:lnTo>
                    <a:pt x="1153092" y="1026114"/>
                  </a:lnTo>
                  <a:lnTo>
                    <a:pt x="1164531" y="1026114"/>
                  </a:lnTo>
                  <a:lnTo>
                    <a:pt x="1175971" y="1026114"/>
                  </a:lnTo>
                  <a:lnTo>
                    <a:pt x="1187406" y="1026114"/>
                  </a:lnTo>
                  <a:lnTo>
                    <a:pt x="1198845" y="1026114"/>
                  </a:lnTo>
                  <a:lnTo>
                    <a:pt x="1210285" y="1026114"/>
                  </a:lnTo>
                  <a:lnTo>
                    <a:pt x="1221724" y="1026114"/>
                  </a:lnTo>
                  <a:lnTo>
                    <a:pt x="1233164" y="1026114"/>
                  </a:lnTo>
                  <a:lnTo>
                    <a:pt x="1244603" y="1026114"/>
                  </a:lnTo>
                  <a:lnTo>
                    <a:pt x="1256043" y="1026114"/>
                  </a:lnTo>
                  <a:lnTo>
                    <a:pt x="1267482" y="1026114"/>
                  </a:lnTo>
                  <a:lnTo>
                    <a:pt x="1278922" y="1026114"/>
                  </a:lnTo>
                  <a:lnTo>
                    <a:pt x="1290361" y="1026114"/>
                  </a:lnTo>
                  <a:lnTo>
                    <a:pt x="1301801" y="1026114"/>
                  </a:lnTo>
                  <a:lnTo>
                    <a:pt x="1313240" y="1026114"/>
                  </a:lnTo>
                  <a:lnTo>
                    <a:pt x="1324680" y="1026114"/>
                  </a:lnTo>
                  <a:lnTo>
                    <a:pt x="1336120" y="1026114"/>
                  </a:lnTo>
                  <a:lnTo>
                    <a:pt x="1347559" y="1026114"/>
                  </a:lnTo>
                  <a:lnTo>
                    <a:pt x="1358999" y="1026114"/>
                  </a:lnTo>
                  <a:lnTo>
                    <a:pt x="1370438" y="1026114"/>
                  </a:lnTo>
                  <a:lnTo>
                    <a:pt x="1381878" y="1026114"/>
                  </a:lnTo>
                  <a:lnTo>
                    <a:pt x="1393317" y="1026114"/>
                  </a:lnTo>
                  <a:lnTo>
                    <a:pt x="1404757" y="1026114"/>
                  </a:lnTo>
                  <a:lnTo>
                    <a:pt x="1416196" y="1026114"/>
                  </a:lnTo>
                  <a:lnTo>
                    <a:pt x="1427636" y="1026114"/>
                  </a:lnTo>
                  <a:lnTo>
                    <a:pt x="1439075" y="1026114"/>
                  </a:lnTo>
                  <a:lnTo>
                    <a:pt x="1450515" y="1026114"/>
                  </a:lnTo>
                  <a:lnTo>
                    <a:pt x="1461954" y="1026114"/>
                  </a:lnTo>
                  <a:lnTo>
                    <a:pt x="1473394" y="1026114"/>
                  </a:lnTo>
                  <a:lnTo>
                    <a:pt x="1484833" y="1026114"/>
                  </a:lnTo>
                  <a:lnTo>
                    <a:pt x="1496273" y="1026114"/>
                  </a:lnTo>
                  <a:lnTo>
                    <a:pt x="1507712" y="1026114"/>
                  </a:lnTo>
                  <a:lnTo>
                    <a:pt x="1519152" y="1026114"/>
                  </a:lnTo>
                  <a:lnTo>
                    <a:pt x="1530591" y="1026114"/>
                  </a:lnTo>
                  <a:lnTo>
                    <a:pt x="1542031" y="1026114"/>
                  </a:lnTo>
                  <a:lnTo>
                    <a:pt x="1553471" y="1026114"/>
                  </a:lnTo>
                  <a:lnTo>
                    <a:pt x="1564910" y="1026114"/>
                  </a:lnTo>
                  <a:lnTo>
                    <a:pt x="1576349" y="1026114"/>
                  </a:lnTo>
                  <a:lnTo>
                    <a:pt x="1587789" y="1026114"/>
                  </a:lnTo>
                  <a:lnTo>
                    <a:pt x="1599229" y="1026114"/>
                  </a:lnTo>
                  <a:lnTo>
                    <a:pt x="1610668" y="1026114"/>
                  </a:lnTo>
                  <a:lnTo>
                    <a:pt x="1622107" y="1026114"/>
                  </a:lnTo>
                  <a:lnTo>
                    <a:pt x="1633547" y="1026114"/>
                  </a:lnTo>
                  <a:lnTo>
                    <a:pt x="1644987" y="1026114"/>
                  </a:lnTo>
                  <a:lnTo>
                    <a:pt x="1656426" y="1026114"/>
                  </a:lnTo>
                  <a:lnTo>
                    <a:pt x="1667866" y="1026114"/>
                  </a:lnTo>
                  <a:lnTo>
                    <a:pt x="1679305" y="1026114"/>
                  </a:lnTo>
                  <a:lnTo>
                    <a:pt x="1690745" y="1026114"/>
                  </a:lnTo>
                  <a:lnTo>
                    <a:pt x="1702184" y="1026114"/>
                  </a:lnTo>
                  <a:lnTo>
                    <a:pt x="1713619" y="1026114"/>
                  </a:lnTo>
                  <a:lnTo>
                    <a:pt x="1725063" y="1026114"/>
                  </a:lnTo>
                  <a:lnTo>
                    <a:pt x="1736498" y="1026114"/>
                  </a:lnTo>
                  <a:lnTo>
                    <a:pt x="1747938" y="1026114"/>
                  </a:lnTo>
                  <a:lnTo>
                    <a:pt x="1759377" y="1026114"/>
                  </a:lnTo>
                  <a:lnTo>
                    <a:pt x="1770817" y="1026114"/>
                  </a:lnTo>
                  <a:lnTo>
                    <a:pt x="1782256" y="1026114"/>
                  </a:lnTo>
                  <a:lnTo>
                    <a:pt x="1793696" y="1026114"/>
                  </a:lnTo>
                  <a:lnTo>
                    <a:pt x="1805135" y="1026114"/>
                  </a:lnTo>
                  <a:lnTo>
                    <a:pt x="1816575" y="1026114"/>
                  </a:lnTo>
                  <a:lnTo>
                    <a:pt x="1828014" y="1026114"/>
                  </a:lnTo>
                  <a:lnTo>
                    <a:pt x="1839454" y="1026114"/>
                  </a:lnTo>
                  <a:lnTo>
                    <a:pt x="1850893" y="1026114"/>
                  </a:lnTo>
                  <a:lnTo>
                    <a:pt x="1862333" y="1026114"/>
                  </a:lnTo>
                  <a:lnTo>
                    <a:pt x="1873772" y="1026114"/>
                  </a:lnTo>
                  <a:lnTo>
                    <a:pt x="1885212" y="1026114"/>
                  </a:lnTo>
                  <a:lnTo>
                    <a:pt x="1896651" y="1026114"/>
                  </a:lnTo>
                  <a:lnTo>
                    <a:pt x="1908091" y="1026114"/>
                  </a:lnTo>
                  <a:lnTo>
                    <a:pt x="1919531" y="1026114"/>
                  </a:lnTo>
                  <a:lnTo>
                    <a:pt x="1930970" y="1026114"/>
                  </a:lnTo>
                  <a:lnTo>
                    <a:pt x="1942409" y="1026114"/>
                  </a:lnTo>
                  <a:lnTo>
                    <a:pt x="1953849" y="1026114"/>
                  </a:lnTo>
                  <a:lnTo>
                    <a:pt x="1965289" y="1026114"/>
                  </a:lnTo>
                  <a:lnTo>
                    <a:pt x="1976728" y="1026114"/>
                  </a:lnTo>
                  <a:lnTo>
                    <a:pt x="1988168" y="1026114"/>
                  </a:lnTo>
                  <a:lnTo>
                    <a:pt x="1999607" y="1026114"/>
                  </a:lnTo>
                  <a:lnTo>
                    <a:pt x="2011047" y="1026114"/>
                  </a:lnTo>
                  <a:lnTo>
                    <a:pt x="2022486" y="1026114"/>
                  </a:lnTo>
                  <a:lnTo>
                    <a:pt x="2033926" y="1026114"/>
                  </a:lnTo>
                  <a:lnTo>
                    <a:pt x="2045365" y="1026114"/>
                  </a:lnTo>
                  <a:lnTo>
                    <a:pt x="2056805" y="1026114"/>
                  </a:lnTo>
                  <a:lnTo>
                    <a:pt x="2068244" y="1026114"/>
                  </a:lnTo>
                  <a:lnTo>
                    <a:pt x="2079684" y="1026114"/>
                  </a:lnTo>
                  <a:lnTo>
                    <a:pt x="2091123" y="1026114"/>
                  </a:lnTo>
                  <a:lnTo>
                    <a:pt x="2102563" y="1026114"/>
                  </a:lnTo>
                  <a:lnTo>
                    <a:pt x="2114002" y="1026114"/>
                  </a:lnTo>
                  <a:lnTo>
                    <a:pt x="2125442" y="1026114"/>
                  </a:lnTo>
                  <a:lnTo>
                    <a:pt x="2136882" y="1026114"/>
                  </a:lnTo>
                  <a:lnTo>
                    <a:pt x="2148321" y="1026114"/>
                  </a:lnTo>
                  <a:lnTo>
                    <a:pt x="2159760" y="1026114"/>
                  </a:lnTo>
                  <a:lnTo>
                    <a:pt x="2171200" y="1026114"/>
                  </a:lnTo>
                  <a:lnTo>
                    <a:pt x="2182640" y="1026114"/>
                  </a:lnTo>
                  <a:lnTo>
                    <a:pt x="2194079" y="1026114"/>
                  </a:lnTo>
                  <a:lnTo>
                    <a:pt x="2205519" y="1026114"/>
                  </a:lnTo>
                  <a:lnTo>
                    <a:pt x="2216958" y="1026114"/>
                  </a:lnTo>
                  <a:lnTo>
                    <a:pt x="2228393" y="1026114"/>
                  </a:lnTo>
                  <a:lnTo>
                    <a:pt x="2239837" y="1026114"/>
                  </a:lnTo>
                  <a:lnTo>
                    <a:pt x="2251272" y="1026114"/>
                  </a:lnTo>
                  <a:lnTo>
                    <a:pt x="2262716" y="1026114"/>
                  </a:lnTo>
                  <a:lnTo>
                    <a:pt x="2274151" y="1026114"/>
                  </a:lnTo>
                  <a:lnTo>
                    <a:pt x="2285591" y="1026114"/>
                  </a:lnTo>
                  <a:lnTo>
                    <a:pt x="2297030" y="1026114"/>
                  </a:lnTo>
                  <a:lnTo>
                    <a:pt x="2308470" y="1026114"/>
                  </a:lnTo>
                  <a:lnTo>
                    <a:pt x="2319909" y="1026114"/>
                  </a:lnTo>
                  <a:lnTo>
                    <a:pt x="2331349" y="1026114"/>
                  </a:lnTo>
                  <a:lnTo>
                    <a:pt x="2342788" y="1026114"/>
                  </a:lnTo>
                  <a:lnTo>
                    <a:pt x="2354228" y="1026114"/>
                  </a:lnTo>
                  <a:lnTo>
                    <a:pt x="2365667" y="1026114"/>
                  </a:lnTo>
                  <a:lnTo>
                    <a:pt x="2377107" y="1026114"/>
                  </a:lnTo>
                  <a:lnTo>
                    <a:pt x="2388546" y="1026114"/>
                  </a:lnTo>
                  <a:lnTo>
                    <a:pt x="2399986" y="1026114"/>
                  </a:lnTo>
                  <a:lnTo>
                    <a:pt x="2411425" y="1026114"/>
                  </a:lnTo>
                  <a:lnTo>
                    <a:pt x="2422865" y="1026114"/>
                  </a:lnTo>
                  <a:lnTo>
                    <a:pt x="2434304" y="1026114"/>
                  </a:lnTo>
                  <a:lnTo>
                    <a:pt x="2445744" y="1026114"/>
                  </a:lnTo>
                  <a:lnTo>
                    <a:pt x="2457184" y="1026114"/>
                  </a:lnTo>
                  <a:lnTo>
                    <a:pt x="2468623" y="1026114"/>
                  </a:lnTo>
                  <a:lnTo>
                    <a:pt x="2480062" y="1026114"/>
                  </a:lnTo>
                  <a:lnTo>
                    <a:pt x="2491502" y="1026114"/>
                  </a:lnTo>
                  <a:lnTo>
                    <a:pt x="2502942" y="1026114"/>
                  </a:lnTo>
                  <a:lnTo>
                    <a:pt x="2514381" y="1026114"/>
                  </a:lnTo>
                  <a:lnTo>
                    <a:pt x="2525821" y="1026114"/>
                  </a:lnTo>
                  <a:lnTo>
                    <a:pt x="2537260" y="1026114"/>
                  </a:lnTo>
                  <a:lnTo>
                    <a:pt x="2548700" y="1026114"/>
                  </a:lnTo>
                  <a:lnTo>
                    <a:pt x="2560139" y="1026114"/>
                  </a:lnTo>
                  <a:lnTo>
                    <a:pt x="2571579" y="1026114"/>
                  </a:lnTo>
                  <a:lnTo>
                    <a:pt x="2583018" y="1026114"/>
                  </a:lnTo>
                  <a:lnTo>
                    <a:pt x="2594458" y="1026114"/>
                  </a:lnTo>
                  <a:lnTo>
                    <a:pt x="2605897" y="1026114"/>
                  </a:lnTo>
                  <a:lnTo>
                    <a:pt x="2617337" y="1026114"/>
                  </a:lnTo>
                  <a:lnTo>
                    <a:pt x="2628776" y="1026114"/>
                  </a:lnTo>
                  <a:lnTo>
                    <a:pt x="2640216" y="1026114"/>
                  </a:lnTo>
                  <a:lnTo>
                    <a:pt x="2651655" y="1026114"/>
                  </a:lnTo>
                  <a:lnTo>
                    <a:pt x="2663095" y="1026114"/>
                  </a:lnTo>
                  <a:lnTo>
                    <a:pt x="2674535" y="1026114"/>
                  </a:lnTo>
                  <a:lnTo>
                    <a:pt x="2685974" y="1023109"/>
                  </a:lnTo>
                  <a:lnTo>
                    <a:pt x="2697413" y="647519"/>
                  </a:lnTo>
                  <a:lnTo>
                    <a:pt x="2708853" y="582916"/>
                  </a:lnTo>
                  <a:lnTo>
                    <a:pt x="2720293" y="459724"/>
                  </a:lnTo>
                  <a:lnTo>
                    <a:pt x="2731727" y="375590"/>
                  </a:lnTo>
                  <a:lnTo>
                    <a:pt x="2743172" y="115681"/>
                  </a:lnTo>
                  <a:lnTo>
                    <a:pt x="2754611" y="0"/>
                  </a:lnTo>
                  <a:lnTo>
                    <a:pt x="2766046" y="141222"/>
                  </a:lnTo>
                  <a:lnTo>
                    <a:pt x="2777490" y="69109"/>
                  </a:lnTo>
                  <a:lnTo>
                    <a:pt x="2788925" y="282445"/>
                  </a:lnTo>
                  <a:lnTo>
                    <a:pt x="2800364" y="301976"/>
                  </a:lnTo>
                  <a:lnTo>
                    <a:pt x="2811804" y="326012"/>
                  </a:lnTo>
                  <a:lnTo>
                    <a:pt x="2823243" y="61598"/>
                  </a:lnTo>
                  <a:lnTo>
                    <a:pt x="2834683" y="109671"/>
                  </a:lnTo>
                  <a:lnTo>
                    <a:pt x="2846123" y="115681"/>
                  </a:lnTo>
                  <a:lnTo>
                    <a:pt x="2857562" y="815783"/>
                  </a:lnTo>
                  <a:lnTo>
                    <a:pt x="2869001" y="1026114"/>
                  </a:lnTo>
                  <a:lnTo>
                    <a:pt x="2880441" y="1026114"/>
                  </a:lnTo>
                  <a:lnTo>
                    <a:pt x="2891881" y="1026114"/>
                  </a:lnTo>
                  <a:lnTo>
                    <a:pt x="2903320" y="1024614"/>
                  </a:lnTo>
                  <a:lnTo>
                    <a:pt x="2914760" y="1026114"/>
                  </a:lnTo>
                  <a:lnTo>
                    <a:pt x="2926199" y="1026114"/>
                  </a:lnTo>
                  <a:lnTo>
                    <a:pt x="2937639" y="1018604"/>
                  </a:lnTo>
                  <a:lnTo>
                    <a:pt x="2949078" y="1026114"/>
                  </a:lnTo>
                  <a:lnTo>
                    <a:pt x="2960518" y="1026114"/>
                  </a:lnTo>
                  <a:lnTo>
                    <a:pt x="2971957" y="1026114"/>
                  </a:lnTo>
                  <a:lnTo>
                    <a:pt x="2983397" y="1026114"/>
                  </a:lnTo>
                  <a:lnTo>
                    <a:pt x="2994837" y="1026114"/>
                  </a:lnTo>
                  <a:lnTo>
                    <a:pt x="3006276" y="1026114"/>
                  </a:lnTo>
                  <a:lnTo>
                    <a:pt x="3017715" y="1026114"/>
                  </a:lnTo>
                  <a:lnTo>
                    <a:pt x="3029155" y="1026114"/>
                  </a:lnTo>
                  <a:lnTo>
                    <a:pt x="3040594" y="1026114"/>
                  </a:lnTo>
                  <a:lnTo>
                    <a:pt x="3052034" y="1026114"/>
                  </a:lnTo>
                  <a:lnTo>
                    <a:pt x="3063474" y="1026114"/>
                  </a:lnTo>
                  <a:lnTo>
                    <a:pt x="3074913" y="1026114"/>
                  </a:lnTo>
                  <a:lnTo>
                    <a:pt x="3086352" y="1026114"/>
                  </a:lnTo>
                  <a:lnTo>
                    <a:pt x="3097792" y="1026114"/>
                  </a:lnTo>
                  <a:lnTo>
                    <a:pt x="3109232" y="1023109"/>
                  </a:lnTo>
                  <a:lnTo>
                    <a:pt x="3120671" y="1026114"/>
                  </a:lnTo>
                  <a:lnTo>
                    <a:pt x="3132111" y="1026114"/>
                  </a:lnTo>
                  <a:lnTo>
                    <a:pt x="3143550" y="1026114"/>
                  </a:lnTo>
                  <a:lnTo>
                    <a:pt x="3154990" y="1026114"/>
                  </a:lnTo>
                  <a:lnTo>
                    <a:pt x="3166429" y="1026114"/>
                  </a:lnTo>
                  <a:lnTo>
                    <a:pt x="3177869" y="1026114"/>
                  </a:lnTo>
                  <a:lnTo>
                    <a:pt x="3189308" y="1026114"/>
                  </a:lnTo>
                  <a:lnTo>
                    <a:pt x="3200748" y="1026114"/>
                  </a:lnTo>
                  <a:lnTo>
                    <a:pt x="3212187" y="1026114"/>
                  </a:lnTo>
                  <a:lnTo>
                    <a:pt x="3223627" y="1026114"/>
                  </a:lnTo>
                  <a:lnTo>
                    <a:pt x="3235066" y="1026114"/>
                  </a:lnTo>
                  <a:lnTo>
                    <a:pt x="3246501" y="1026114"/>
                  </a:lnTo>
                  <a:lnTo>
                    <a:pt x="3257945" y="1026114"/>
                  </a:lnTo>
                  <a:lnTo>
                    <a:pt x="3269385" y="1026114"/>
                  </a:lnTo>
                  <a:lnTo>
                    <a:pt x="3280825" y="1026114"/>
                  </a:lnTo>
                  <a:lnTo>
                    <a:pt x="3292264" y="1026114"/>
                  </a:lnTo>
                  <a:lnTo>
                    <a:pt x="3303699" y="1026114"/>
                  </a:lnTo>
                  <a:lnTo>
                    <a:pt x="3315143" y="1026114"/>
                  </a:lnTo>
                  <a:lnTo>
                    <a:pt x="3326578" y="1026114"/>
                  </a:lnTo>
                  <a:lnTo>
                    <a:pt x="3338017" y="1026114"/>
                  </a:lnTo>
                  <a:lnTo>
                    <a:pt x="3349457" y="1026114"/>
                  </a:lnTo>
                  <a:lnTo>
                    <a:pt x="3360896" y="1026114"/>
                  </a:lnTo>
                  <a:lnTo>
                    <a:pt x="3372336" y="1026114"/>
                  </a:lnTo>
                  <a:lnTo>
                    <a:pt x="3383776" y="1026114"/>
                  </a:lnTo>
                  <a:lnTo>
                    <a:pt x="3395215" y="1026114"/>
                  </a:lnTo>
                  <a:lnTo>
                    <a:pt x="3406654" y="1026114"/>
                  </a:lnTo>
                  <a:lnTo>
                    <a:pt x="3418094" y="1026114"/>
                  </a:lnTo>
                  <a:lnTo>
                    <a:pt x="3429534" y="1026114"/>
                  </a:lnTo>
                  <a:lnTo>
                    <a:pt x="3440973" y="1026114"/>
                  </a:lnTo>
                  <a:lnTo>
                    <a:pt x="3452413" y="1026114"/>
                  </a:lnTo>
                  <a:lnTo>
                    <a:pt x="3463852" y="1026114"/>
                  </a:lnTo>
                  <a:lnTo>
                    <a:pt x="3475292" y="1026114"/>
                  </a:lnTo>
                  <a:lnTo>
                    <a:pt x="3486731" y="1026114"/>
                  </a:lnTo>
                  <a:lnTo>
                    <a:pt x="3498171" y="1026114"/>
                  </a:lnTo>
                  <a:lnTo>
                    <a:pt x="3509610" y="1026114"/>
                  </a:lnTo>
                  <a:lnTo>
                    <a:pt x="3521050" y="1026114"/>
                  </a:lnTo>
                  <a:lnTo>
                    <a:pt x="3532489" y="1026114"/>
                  </a:lnTo>
                  <a:lnTo>
                    <a:pt x="3543929" y="1026114"/>
                  </a:lnTo>
                  <a:lnTo>
                    <a:pt x="3555368" y="1026114"/>
                  </a:lnTo>
                  <a:lnTo>
                    <a:pt x="3566808" y="1026114"/>
                  </a:lnTo>
                  <a:lnTo>
                    <a:pt x="3578247" y="1026114"/>
                  </a:lnTo>
                  <a:lnTo>
                    <a:pt x="3589687" y="1026114"/>
                  </a:lnTo>
                  <a:lnTo>
                    <a:pt x="3601127" y="1026114"/>
                  </a:lnTo>
                  <a:lnTo>
                    <a:pt x="3612566" y="1026114"/>
                  </a:lnTo>
                  <a:lnTo>
                    <a:pt x="3624005" y="1026114"/>
                  </a:lnTo>
                  <a:lnTo>
                    <a:pt x="3635445" y="1026114"/>
                  </a:lnTo>
                  <a:lnTo>
                    <a:pt x="3646885" y="1026114"/>
                  </a:lnTo>
                  <a:lnTo>
                    <a:pt x="3658324" y="1026114"/>
                  </a:lnTo>
                  <a:lnTo>
                    <a:pt x="3669764" y="1026114"/>
                  </a:lnTo>
                  <a:lnTo>
                    <a:pt x="3681203" y="1026114"/>
                  </a:lnTo>
                  <a:lnTo>
                    <a:pt x="3692643" y="1026114"/>
                  </a:lnTo>
                  <a:lnTo>
                    <a:pt x="3704082" y="1026114"/>
                  </a:lnTo>
                  <a:lnTo>
                    <a:pt x="3715522" y="1026114"/>
                  </a:lnTo>
                  <a:lnTo>
                    <a:pt x="3726961" y="1026114"/>
                  </a:lnTo>
                  <a:lnTo>
                    <a:pt x="3738401" y="1026114"/>
                  </a:lnTo>
                  <a:lnTo>
                    <a:pt x="3749840" y="1026114"/>
                  </a:lnTo>
                  <a:lnTo>
                    <a:pt x="3761280" y="1026114"/>
                  </a:lnTo>
                  <a:lnTo>
                    <a:pt x="3772719" y="1026114"/>
                  </a:lnTo>
                  <a:lnTo>
                    <a:pt x="3784154" y="1026114"/>
                  </a:lnTo>
                  <a:lnTo>
                    <a:pt x="3795598" y="1026114"/>
                  </a:lnTo>
                  <a:lnTo>
                    <a:pt x="3807033" y="1026114"/>
                  </a:lnTo>
                  <a:lnTo>
                    <a:pt x="3818473" y="1026114"/>
                  </a:lnTo>
                  <a:lnTo>
                    <a:pt x="3829917" y="1026114"/>
                  </a:lnTo>
                  <a:lnTo>
                    <a:pt x="3841352" y="1026114"/>
                  </a:lnTo>
                  <a:lnTo>
                    <a:pt x="3852791" y="1026114"/>
                  </a:lnTo>
                  <a:lnTo>
                    <a:pt x="3864231" y="1026114"/>
                  </a:lnTo>
                  <a:lnTo>
                    <a:pt x="3875670" y="1026114"/>
                  </a:lnTo>
                  <a:lnTo>
                    <a:pt x="3887110" y="1026114"/>
                  </a:lnTo>
                  <a:lnTo>
                    <a:pt x="3898549" y="1026114"/>
                  </a:lnTo>
                  <a:lnTo>
                    <a:pt x="3909989" y="1026114"/>
                  </a:lnTo>
                  <a:lnTo>
                    <a:pt x="3921447" y="1026114"/>
                  </a:lnTo>
                  <a:lnTo>
                    <a:pt x="3932878" y="1026114"/>
                  </a:lnTo>
                  <a:lnTo>
                    <a:pt x="3944307" y="1026114"/>
                  </a:lnTo>
                  <a:lnTo>
                    <a:pt x="3955737" y="1026114"/>
                  </a:lnTo>
                  <a:lnTo>
                    <a:pt x="3967167" y="1026114"/>
                  </a:lnTo>
                  <a:lnTo>
                    <a:pt x="3978645" y="1026114"/>
                  </a:lnTo>
                  <a:lnTo>
                    <a:pt x="3990075" y="1026114"/>
                  </a:lnTo>
                  <a:lnTo>
                    <a:pt x="4001505" y="1026114"/>
                  </a:lnTo>
                  <a:lnTo>
                    <a:pt x="4012935" y="1026114"/>
                  </a:lnTo>
                  <a:lnTo>
                    <a:pt x="4024365" y="1026114"/>
                  </a:lnTo>
                  <a:lnTo>
                    <a:pt x="4035843" y="1026114"/>
                  </a:lnTo>
                  <a:lnTo>
                    <a:pt x="4047273" y="1026114"/>
                  </a:lnTo>
                  <a:lnTo>
                    <a:pt x="4058702" y="1026114"/>
                  </a:lnTo>
                  <a:lnTo>
                    <a:pt x="4070133" y="1026114"/>
                  </a:lnTo>
                  <a:lnTo>
                    <a:pt x="4081563" y="1026114"/>
                  </a:lnTo>
                  <a:lnTo>
                    <a:pt x="4093040" y="1026114"/>
                  </a:lnTo>
                  <a:lnTo>
                    <a:pt x="4104471" y="1026114"/>
                  </a:lnTo>
                  <a:lnTo>
                    <a:pt x="4115900" y="1026114"/>
                  </a:lnTo>
                  <a:lnTo>
                    <a:pt x="4127330" y="1026114"/>
                  </a:lnTo>
                  <a:lnTo>
                    <a:pt x="4138760" y="1026114"/>
                  </a:lnTo>
                  <a:lnTo>
                    <a:pt x="4150238" y="1026114"/>
                  </a:lnTo>
                  <a:lnTo>
                    <a:pt x="4161668" y="1026114"/>
                  </a:lnTo>
                  <a:lnTo>
                    <a:pt x="4173098" y="1026114"/>
                  </a:lnTo>
                  <a:lnTo>
                    <a:pt x="4184528" y="1026114"/>
                  </a:lnTo>
                  <a:lnTo>
                    <a:pt x="4195958" y="1026114"/>
                  </a:lnTo>
                  <a:lnTo>
                    <a:pt x="4207436" y="1026114"/>
                  </a:lnTo>
                  <a:lnTo>
                    <a:pt x="4218865" y="1026114"/>
                  </a:lnTo>
                  <a:lnTo>
                    <a:pt x="4230296" y="1026114"/>
                  </a:lnTo>
                  <a:lnTo>
                    <a:pt x="4241726" y="1026114"/>
                  </a:lnTo>
                  <a:lnTo>
                    <a:pt x="4253156" y="1026114"/>
                  </a:lnTo>
                  <a:lnTo>
                    <a:pt x="4264634" y="1026114"/>
                  </a:lnTo>
                  <a:lnTo>
                    <a:pt x="4276063" y="1026114"/>
                  </a:lnTo>
                  <a:lnTo>
                    <a:pt x="4287493" y="1026114"/>
                  </a:lnTo>
                  <a:lnTo>
                    <a:pt x="4298923" y="1026114"/>
                  </a:lnTo>
                  <a:lnTo>
                    <a:pt x="4310353" y="1026114"/>
                  </a:lnTo>
                  <a:lnTo>
                    <a:pt x="4321831" y="1026114"/>
                  </a:lnTo>
                  <a:lnTo>
                    <a:pt x="4333261" y="1026114"/>
                  </a:lnTo>
                  <a:lnTo>
                    <a:pt x="4344691" y="1026114"/>
                  </a:lnTo>
                  <a:lnTo>
                    <a:pt x="4356121" y="1026114"/>
                  </a:lnTo>
                  <a:lnTo>
                    <a:pt x="4367551" y="1026114"/>
                  </a:lnTo>
                  <a:lnTo>
                    <a:pt x="4379028" y="1026114"/>
                  </a:lnTo>
                  <a:lnTo>
                    <a:pt x="4390458" y="1026114"/>
                  </a:lnTo>
                  <a:lnTo>
                    <a:pt x="4401889" y="1026114"/>
                  </a:lnTo>
                  <a:lnTo>
                    <a:pt x="4413319" y="1026114"/>
                  </a:lnTo>
                  <a:lnTo>
                    <a:pt x="4424749" y="1026114"/>
                  </a:lnTo>
                  <a:lnTo>
                    <a:pt x="4436226" y="1026114"/>
                  </a:lnTo>
                  <a:lnTo>
                    <a:pt x="4447656" y="1026114"/>
                  </a:lnTo>
                  <a:lnTo>
                    <a:pt x="4459086" y="1026114"/>
                  </a:lnTo>
                  <a:lnTo>
                    <a:pt x="4470516" y="1026114"/>
                  </a:lnTo>
                  <a:lnTo>
                    <a:pt x="4481946" y="1026114"/>
                  </a:lnTo>
                  <a:lnTo>
                    <a:pt x="4493424" y="1026114"/>
                  </a:lnTo>
                  <a:lnTo>
                    <a:pt x="4504854" y="1026114"/>
                  </a:lnTo>
                  <a:lnTo>
                    <a:pt x="4516284" y="1026114"/>
                  </a:lnTo>
                  <a:lnTo>
                    <a:pt x="4527714" y="1026114"/>
                  </a:lnTo>
                  <a:lnTo>
                    <a:pt x="4539144" y="1026114"/>
                  </a:lnTo>
                  <a:lnTo>
                    <a:pt x="4550621" y="1026114"/>
                  </a:lnTo>
                  <a:lnTo>
                    <a:pt x="4562051" y="1026114"/>
                  </a:lnTo>
                  <a:lnTo>
                    <a:pt x="4573482" y="1026114"/>
                  </a:lnTo>
                  <a:lnTo>
                    <a:pt x="4584912" y="1026114"/>
                  </a:lnTo>
                  <a:lnTo>
                    <a:pt x="4596341" y="1026114"/>
                  </a:lnTo>
                  <a:lnTo>
                    <a:pt x="4607771" y="1026114"/>
                  </a:lnTo>
                  <a:lnTo>
                    <a:pt x="4619249" y="1026114"/>
                  </a:lnTo>
                  <a:lnTo>
                    <a:pt x="4630679" y="1026114"/>
                  </a:lnTo>
                  <a:lnTo>
                    <a:pt x="4642109" y="1026114"/>
                  </a:lnTo>
                  <a:lnTo>
                    <a:pt x="4653539" y="1026114"/>
                  </a:lnTo>
                  <a:lnTo>
                    <a:pt x="4664969" y="1026114"/>
                  </a:lnTo>
                  <a:lnTo>
                    <a:pt x="4676447" y="1026114"/>
                  </a:lnTo>
                  <a:lnTo>
                    <a:pt x="4687877" y="1026114"/>
                  </a:lnTo>
                  <a:lnTo>
                    <a:pt x="4699306" y="1026114"/>
                  </a:lnTo>
                  <a:lnTo>
                    <a:pt x="4710737" y="1026114"/>
                  </a:lnTo>
                  <a:lnTo>
                    <a:pt x="4722167" y="1026114"/>
                  </a:lnTo>
                  <a:lnTo>
                    <a:pt x="4733644" y="1026114"/>
                  </a:lnTo>
                  <a:lnTo>
                    <a:pt x="4745075" y="1026114"/>
                  </a:lnTo>
                  <a:lnTo>
                    <a:pt x="4756504" y="1026114"/>
                  </a:lnTo>
                  <a:lnTo>
                    <a:pt x="4767934" y="1026114"/>
                  </a:lnTo>
                  <a:lnTo>
                    <a:pt x="4779364" y="1026114"/>
                  </a:lnTo>
                  <a:lnTo>
                    <a:pt x="4790842" y="1026114"/>
                  </a:lnTo>
                  <a:lnTo>
                    <a:pt x="4802272" y="1026114"/>
                  </a:lnTo>
                  <a:lnTo>
                    <a:pt x="4813702" y="1026114"/>
                  </a:lnTo>
                  <a:lnTo>
                    <a:pt x="4825132" y="1026114"/>
                  </a:lnTo>
                  <a:lnTo>
                    <a:pt x="4836562" y="1026114"/>
                  </a:lnTo>
                  <a:lnTo>
                    <a:pt x="4848040" y="1026114"/>
                  </a:lnTo>
                  <a:lnTo>
                    <a:pt x="4859469" y="1026114"/>
                  </a:lnTo>
                  <a:lnTo>
                    <a:pt x="4870899" y="1026114"/>
                  </a:lnTo>
                  <a:lnTo>
                    <a:pt x="4882330" y="1026114"/>
                  </a:lnTo>
                  <a:lnTo>
                    <a:pt x="4893760" y="1026114"/>
                  </a:lnTo>
                  <a:lnTo>
                    <a:pt x="4905237" y="1026114"/>
                  </a:lnTo>
                  <a:lnTo>
                    <a:pt x="4916667" y="1026114"/>
                  </a:lnTo>
                  <a:lnTo>
                    <a:pt x="4928097" y="1026114"/>
                  </a:lnTo>
                  <a:lnTo>
                    <a:pt x="4939527" y="1026114"/>
                  </a:lnTo>
                  <a:lnTo>
                    <a:pt x="4950957" y="1026114"/>
                  </a:lnTo>
                  <a:lnTo>
                    <a:pt x="4962435" y="1026114"/>
                  </a:lnTo>
                  <a:lnTo>
                    <a:pt x="4973865" y="1026114"/>
                  </a:lnTo>
                  <a:lnTo>
                    <a:pt x="4985295" y="1026114"/>
                  </a:lnTo>
                  <a:lnTo>
                    <a:pt x="4996725" y="1026114"/>
                  </a:lnTo>
                  <a:lnTo>
                    <a:pt x="5008155" y="1026114"/>
                  </a:lnTo>
                  <a:lnTo>
                    <a:pt x="5019632" y="1026114"/>
                  </a:lnTo>
                  <a:lnTo>
                    <a:pt x="5031062" y="1026114"/>
                  </a:lnTo>
                  <a:lnTo>
                    <a:pt x="5042492" y="1026114"/>
                  </a:lnTo>
                  <a:lnTo>
                    <a:pt x="5053923" y="1026114"/>
                  </a:lnTo>
                  <a:lnTo>
                    <a:pt x="5065353" y="1026114"/>
                  </a:lnTo>
                  <a:lnTo>
                    <a:pt x="5076830" y="1026114"/>
                  </a:lnTo>
                  <a:lnTo>
                    <a:pt x="5088260" y="1026114"/>
                  </a:lnTo>
                  <a:lnTo>
                    <a:pt x="5099690" y="1026114"/>
                  </a:lnTo>
                  <a:lnTo>
                    <a:pt x="5111120" y="1026114"/>
                  </a:lnTo>
                  <a:lnTo>
                    <a:pt x="5122550" y="1026114"/>
                  </a:lnTo>
                  <a:lnTo>
                    <a:pt x="5134028" y="1026114"/>
                  </a:lnTo>
                  <a:lnTo>
                    <a:pt x="5145458" y="1026114"/>
                  </a:lnTo>
                  <a:lnTo>
                    <a:pt x="5156888" y="1026114"/>
                  </a:lnTo>
                  <a:lnTo>
                    <a:pt x="5168318" y="1026114"/>
                  </a:lnTo>
                  <a:lnTo>
                    <a:pt x="5179747" y="1026114"/>
                  </a:lnTo>
                  <a:lnTo>
                    <a:pt x="5191225" y="1026114"/>
                  </a:lnTo>
                  <a:lnTo>
                    <a:pt x="5202655" y="1026114"/>
                  </a:lnTo>
                  <a:lnTo>
                    <a:pt x="5214085" y="1026114"/>
                  </a:lnTo>
                  <a:lnTo>
                    <a:pt x="5225515" y="1026114"/>
                  </a:lnTo>
                  <a:lnTo>
                    <a:pt x="5236945" y="1026114"/>
                  </a:lnTo>
                  <a:lnTo>
                    <a:pt x="5248423" y="1026114"/>
                  </a:lnTo>
                  <a:lnTo>
                    <a:pt x="5259853" y="1026114"/>
                  </a:lnTo>
                  <a:lnTo>
                    <a:pt x="5271283" y="1026114"/>
                  </a:lnTo>
                  <a:lnTo>
                    <a:pt x="5282713" y="1026114"/>
                  </a:lnTo>
                  <a:lnTo>
                    <a:pt x="5294143" y="1026114"/>
                  </a:lnTo>
                  <a:lnTo>
                    <a:pt x="5305621" y="1026114"/>
                  </a:lnTo>
                  <a:lnTo>
                    <a:pt x="5317051" y="1026114"/>
                  </a:lnTo>
                  <a:lnTo>
                    <a:pt x="5328481" y="1026114"/>
                  </a:lnTo>
                  <a:lnTo>
                    <a:pt x="5339910" y="1026114"/>
                  </a:lnTo>
                  <a:lnTo>
                    <a:pt x="5351340" y="1026114"/>
                  </a:lnTo>
                  <a:lnTo>
                    <a:pt x="5362818" y="1026114"/>
                  </a:lnTo>
                  <a:lnTo>
                    <a:pt x="5374248" y="1026114"/>
                  </a:lnTo>
                  <a:lnTo>
                    <a:pt x="5385678" y="1026114"/>
                  </a:lnTo>
                  <a:lnTo>
                    <a:pt x="5397108" y="1026114"/>
                  </a:lnTo>
                  <a:lnTo>
                    <a:pt x="5408538" y="1026114"/>
                  </a:lnTo>
                  <a:lnTo>
                    <a:pt x="5420016" y="1026114"/>
                  </a:lnTo>
                  <a:lnTo>
                    <a:pt x="5431446" y="1026114"/>
                  </a:lnTo>
                  <a:lnTo>
                    <a:pt x="5442876" y="1026114"/>
                  </a:lnTo>
                  <a:lnTo>
                    <a:pt x="5454306" y="1026114"/>
                  </a:lnTo>
                  <a:lnTo>
                    <a:pt x="5465736" y="1026114"/>
                  </a:lnTo>
                  <a:lnTo>
                    <a:pt x="5477214" y="1026114"/>
                  </a:lnTo>
                  <a:lnTo>
                    <a:pt x="5488643" y="1026114"/>
                  </a:lnTo>
                  <a:lnTo>
                    <a:pt x="5500073" y="1026114"/>
                  </a:lnTo>
                  <a:lnTo>
                    <a:pt x="5511503" y="1026114"/>
                  </a:lnTo>
                  <a:lnTo>
                    <a:pt x="5522933" y="1026114"/>
                  </a:lnTo>
                  <a:lnTo>
                    <a:pt x="5534411" y="1026114"/>
                  </a:lnTo>
                  <a:lnTo>
                    <a:pt x="5545841" y="1026114"/>
                  </a:lnTo>
                  <a:lnTo>
                    <a:pt x="5557271" y="1026114"/>
                  </a:lnTo>
                  <a:lnTo>
                    <a:pt x="5568701" y="1026114"/>
                  </a:lnTo>
                  <a:lnTo>
                    <a:pt x="5580131" y="1026114"/>
                  </a:lnTo>
                  <a:lnTo>
                    <a:pt x="5591609" y="1026114"/>
                  </a:lnTo>
                  <a:lnTo>
                    <a:pt x="5603038" y="1026114"/>
                  </a:lnTo>
                  <a:lnTo>
                    <a:pt x="5614469" y="1026114"/>
                  </a:lnTo>
                  <a:lnTo>
                    <a:pt x="5625899" y="1026114"/>
                  </a:lnTo>
                  <a:lnTo>
                    <a:pt x="5637329" y="1026114"/>
                  </a:lnTo>
                  <a:lnTo>
                    <a:pt x="5648759" y="1026114"/>
                  </a:lnTo>
                  <a:lnTo>
                    <a:pt x="5660236" y="1026114"/>
                  </a:lnTo>
                  <a:lnTo>
                    <a:pt x="5671666" y="1026114"/>
                  </a:lnTo>
                  <a:lnTo>
                    <a:pt x="5683096" y="1026114"/>
                  </a:lnTo>
                  <a:lnTo>
                    <a:pt x="5694526" y="1026114"/>
                  </a:lnTo>
                  <a:lnTo>
                    <a:pt x="5705956" y="1026114"/>
                  </a:lnTo>
                  <a:lnTo>
                    <a:pt x="5717434" y="1026114"/>
                  </a:lnTo>
                  <a:lnTo>
                    <a:pt x="5728864" y="1026114"/>
                  </a:lnTo>
                  <a:lnTo>
                    <a:pt x="5740294" y="1026114"/>
                  </a:lnTo>
                  <a:lnTo>
                    <a:pt x="5751724" y="1026114"/>
                  </a:lnTo>
                  <a:lnTo>
                    <a:pt x="5763154" y="1026114"/>
                  </a:lnTo>
                  <a:lnTo>
                    <a:pt x="5774631" y="1026114"/>
                  </a:lnTo>
                  <a:lnTo>
                    <a:pt x="5786062" y="1026114"/>
                  </a:lnTo>
                  <a:lnTo>
                    <a:pt x="5797492" y="1026114"/>
                  </a:lnTo>
                  <a:lnTo>
                    <a:pt x="5808921" y="1026114"/>
                  </a:lnTo>
                  <a:lnTo>
                    <a:pt x="5820351" y="1026114"/>
                  </a:lnTo>
                  <a:lnTo>
                    <a:pt x="5831829" y="1026114"/>
                  </a:lnTo>
                  <a:lnTo>
                    <a:pt x="5843259" y="1026114"/>
                  </a:lnTo>
                  <a:lnTo>
                    <a:pt x="5854689" y="1026114"/>
                  </a:lnTo>
                  <a:lnTo>
                    <a:pt x="5866119" y="1026114"/>
                  </a:lnTo>
                  <a:lnTo>
                    <a:pt x="5877549" y="1026114"/>
                  </a:lnTo>
                  <a:lnTo>
                    <a:pt x="5889027" y="1026114"/>
                  </a:lnTo>
                  <a:lnTo>
                    <a:pt x="5900457" y="1026114"/>
                  </a:lnTo>
                  <a:lnTo>
                    <a:pt x="5911887" y="1026114"/>
                  </a:lnTo>
                  <a:lnTo>
                    <a:pt x="5923317" y="1026114"/>
                  </a:lnTo>
                  <a:lnTo>
                    <a:pt x="5934747" y="1026114"/>
                  </a:lnTo>
                  <a:lnTo>
                    <a:pt x="5946225" y="1026114"/>
                  </a:lnTo>
                  <a:lnTo>
                    <a:pt x="5957655" y="1026114"/>
                  </a:lnTo>
                  <a:lnTo>
                    <a:pt x="5969084" y="1026114"/>
                  </a:lnTo>
                  <a:lnTo>
                    <a:pt x="5980514" y="1026114"/>
                  </a:lnTo>
                  <a:lnTo>
                    <a:pt x="5991944" y="1026114"/>
                  </a:lnTo>
                  <a:lnTo>
                    <a:pt x="6003422" y="1026114"/>
                  </a:lnTo>
                  <a:lnTo>
                    <a:pt x="6014852" y="1026114"/>
                  </a:lnTo>
                  <a:lnTo>
                    <a:pt x="6026282" y="1026114"/>
                  </a:lnTo>
                  <a:lnTo>
                    <a:pt x="6037712" y="1026114"/>
                  </a:lnTo>
                  <a:lnTo>
                    <a:pt x="6049142" y="1026114"/>
                  </a:lnTo>
                  <a:lnTo>
                    <a:pt x="6060620" y="1026114"/>
                  </a:lnTo>
                  <a:lnTo>
                    <a:pt x="6072049" y="1026114"/>
                  </a:lnTo>
                  <a:lnTo>
                    <a:pt x="6083480" y="1026114"/>
                  </a:lnTo>
                  <a:lnTo>
                    <a:pt x="6094910" y="1026114"/>
                  </a:lnTo>
                  <a:lnTo>
                    <a:pt x="6106340" y="1026114"/>
                  </a:lnTo>
                  <a:lnTo>
                    <a:pt x="6117818" y="1026114"/>
                  </a:lnTo>
                  <a:lnTo>
                    <a:pt x="6129247" y="1026114"/>
                  </a:lnTo>
                  <a:lnTo>
                    <a:pt x="6140677" y="1026114"/>
                  </a:lnTo>
                  <a:lnTo>
                    <a:pt x="6152107" y="1026114"/>
                  </a:lnTo>
                  <a:lnTo>
                    <a:pt x="6163537" y="1026114"/>
                  </a:lnTo>
                  <a:lnTo>
                    <a:pt x="6175015" y="1026114"/>
                  </a:lnTo>
                  <a:lnTo>
                    <a:pt x="6186445" y="1026114"/>
                  </a:lnTo>
                  <a:lnTo>
                    <a:pt x="6197875" y="1026114"/>
                  </a:lnTo>
                  <a:lnTo>
                    <a:pt x="6209305" y="1026114"/>
                  </a:lnTo>
                  <a:lnTo>
                    <a:pt x="6220735" y="1026114"/>
                  </a:lnTo>
                  <a:lnTo>
                    <a:pt x="6232212" y="1026114"/>
                  </a:lnTo>
                  <a:lnTo>
                    <a:pt x="6243642" y="1026114"/>
                  </a:lnTo>
                  <a:lnTo>
                    <a:pt x="6255073" y="1026114"/>
                  </a:lnTo>
                  <a:lnTo>
                    <a:pt x="6266503" y="1026114"/>
                  </a:lnTo>
                  <a:lnTo>
                    <a:pt x="6277933" y="1026114"/>
                  </a:lnTo>
                  <a:lnTo>
                    <a:pt x="6289410" y="1026114"/>
                  </a:lnTo>
                  <a:lnTo>
                    <a:pt x="6300840" y="1026114"/>
                  </a:lnTo>
                  <a:lnTo>
                    <a:pt x="6312270" y="1026114"/>
                  </a:lnTo>
                  <a:lnTo>
                    <a:pt x="6323700" y="1026114"/>
                  </a:lnTo>
                  <a:lnTo>
                    <a:pt x="6335130" y="1026114"/>
                  </a:lnTo>
                  <a:lnTo>
                    <a:pt x="6346608" y="1026114"/>
                  </a:lnTo>
                  <a:lnTo>
                    <a:pt x="6358038" y="1026114"/>
                  </a:lnTo>
                  <a:lnTo>
                    <a:pt x="6369468" y="1026114"/>
                  </a:lnTo>
                  <a:lnTo>
                    <a:pt x="6380898" y="1026114"/>
                  </a:lnTo>
                  <a:lnTo>
                    <a:pt x="6392328" y="1026114"/>
                  </a:lnTo>
                  <a:lnTo>
                    <a:pt x="6403805" y="1026114"/>
                  </a:lnTo>
                  <a:lnTo>
                    <a:pt x="6415235" y="1026114"/>
                  </a:lnTo>
                  <a:lnTo>
                    <a:pt x="6426666" y="1026114"/>
                  </a:lnTo>
                  <a:lnTo>
                    <a:pt x="6438096" y="1026114"/>
                  </a:lnTo>
                  <a:lnTo>
                    <a:pt x="6449525" y="1026114"/>
                  </a:lnTo>
                  <a:lnTo>
                    <a:pt x="6461003" y="1026114"/>
                  </a:lnTo>
                  <a:lnTo>
                    <a:pt x="6472433" y="1026114"/>
                  </a:lnTo>
                  <a:lnTo>
                    <a:pt x="6483863" y="1026114"/>
                  </a:lnTo>
                  <a:lnTo>
                    <a:pt x="6495293" y="1026114"/>
                  </a:lnTo>
                  <a:lnTo>
                    <a:pt x="6506723" y="1026114"/>
                  </a:lnTo>
                  <a:lnTo>
                    <a:pt x="6518201" y="1026114"/>
                  </a:lnTo>
                  <a:lnTo>
                    <a:pt x="6529631" y="1026114"/>
                  </a:lnTo>
                  <a:lnTo>
                    <a:pt x="6541061" y="1026114"/>
                  </a:lnTo>
                  <a:lnTo>
                    <a:pt x="6552490" y="1026114"/>
                  </a:lnTo>
                  <a:lnTo>
                    <a:pt x="6563921" y="1026114"/>
                  </a:lnTo>
                  <a:lnTo>
                    <a:pt x="6575398" y="1026114"/>
                  </a:lnTo>
                  <a:lnTo>
                    <a:pt x="6586828" y="1026114"/>
                  </a:lnTo>
                  <a:lnTo>
                    <a:pt x="6598259" y="1026114"/>
                  </a:lnTo>
                  <a:lnTo>
                    <a:pt x="6609688" y="1026114"/>
                  </a:lnTo>
                  <a:lnTo>
                    <a:pt x="6621118" y="1026114"/>
                  </a:lnTo>
                  <a:lnTo>
                    <a:pt x="6632596" y="1026114"/>
                  </a:lnTo>
                  <a:lnTo>
                    <a:pt x="6644026" y="1026114"/>
                  </a:lnTo>
                  <a:lnTo>
                    <a:pt x="6655456" y="1026114"/>
                  </a:lnTo>
                  <a:lnTo>
                    <a:pt x="6666886" y="1026114"/>
                  </a:lnTo>
                  <a:lnTo>
                    <a:pt x="6678316" y="1026114"/>
                  </a:lnTo>
                  <a:lnTo>
                    <a:pt x="6689794" y="1026114"/>
                  </a:lnTo>
                  <a:lnTo>
                    <a:pt x="6701224" y="1026114"/>
                  </a:lnTo>
                  <a:lnTo>
                    <a:pt x="6712653" y="1026114"/>
                  </a:lnTo>
                  <a:lnTo>
                    <a:pt x="6724083" y="1026114"/>
                  </a:lnTo>
                  <a:lnTo>
                    <a:pt x="6735514" y="1026114"/>
                  </a:lnTo>
                  <a:lnTo>
                    <a:pt x="6746944" y="1026114"/>
                  </a:lnTo>
                  <a:lnTo>
                    <a:pt x="6758421" y="1026114"/>
                  </a:lnTo>
                  <a:lnTo>
                    <a:pt x="6769851" y="1026114"/>
                  </a:lnTo>
                  <a:lnTo>
                    <a:pt x="6781281" y="1026114"/>
                  </a:lnTo>
                  <a:lnTo>
                    <a:pt x="6792711" y="1026114"/>
                  </a:lnTo>
                  <a:lnTo>
                    <a:pt x="6804141" y="1026114"/>
                  </a:lnTo>
                  <a:lnTo>
                    <a:pt x="6815619" y="1026114"/>
                  </a:lnTo>
                  <a:lnTo>
                    <a:pt x="6827049" y="1026114"/>
                  </a:lnTo>
                  <a:lnTo>
                    <a:pt x="6838479" y="1026114"/>
                  </a:lnTo>
                  <a:lnTo>
                    <a:pt x="6849909" y="1026114"/>
                  </a:lnTo>
                  <a:lnTo>
                    <a:pt x="6861339" y="1026114"/>
                  </a:lnTo>
                  <a:lnTo>
                    <a:pt x="6872816" y="1026114"/>
                  </a:lnTo>
                  <a:lnTo>
                    <a:pt x="6884246" y="1026114"/>
                  </a:lnTo>
                  <a:lnTo>
                    <a:pt x="6895676" y="1026114"/>
                  </a:lnTo>
                  <a:lnTo>
                    <a:pt x="6907107" y="1026114"/>
                  </a:lnTo>
                  <a:lnTo>
                    <a:pt x="6918537" y="1026114"/>
                  </a:lnTo>
                  <a:lnTo>
                    <a:pt x="6930014" y="1026114"/>
                  </a:lnTo>
                  <a:lnTo>
                    <a:pt x="6941444" y="1026114"/>
                  </a:lnTo>
                  <a:lnTo>
                    <a:pt x="6952874" y="1026114"/>
                  </a:lnTo>
                  <a:lnTo>
                    <a:pt x="6964304" y="1026114"/>
                  </a:lnTo>
                  <a:lnTo>
                    <a:pt x="6975734" y="1026114"/>
                  </a:lnTo>
                  <a:lnTo>
                    <a:pt x="6987212" y="1026114"/>
                  </a:lnTo>
                  <a:lnTo>
                    <a:pt x="6998642" y="1026114"/>
                  </a:lnTo>
                  <a:lnTo>
                    <a:pt x="7010072" y="1026114"/>
                  </a:lnTo>
                  <a:lnTo>
                    <a:pt x="7021502" y="1026114"/>
                  </a:lnTo>
                  <a:lnTo>
                    <a:pt x="7032931" y="1026114"/>
                  </a:lnTo>
                  <a:lnTo>
                    <a:pt x="7044409" y="1026114"/>
                  </a:lnTo>
                  <a:lnTo>
                    <a:pt x="7055839" y="1026114"/>
                  </a:lnTo>
                  <a:lnTo>
                    <a:pt x="7067269" y="1026114"/>
                  </a:lnTo>
                  <a:lnTo>
                    <a:pt x="7078700" y="1026114"/>
                  </a:lnTo>
                  <a:lnTo>
                    <a:pt x="7090129" y="1026114"/>
                  </a:lnTo>
                  <a:lnTo>
                    <a:pt x="7101607" y="1026114"/>
                  </a:lnTo>
                  <a:lnTo>
                    <a:pt x="7113037" y="1026114"/>
                  </a:lnTo>
                  <a:lnTo>
                    <a:pt x="7124467" y="1026114"/>
                  </a:lnTo>
                  <a:lnTo>
                    <a:pt x="7135897" y="1026114"/>
                  </a:lnTo>
                  <a:lnTo>
                    <a:pt x="7147327" y="1026114"/>
                  </a:lnTo>
                  <a:lnTo>
                    <a:pt x="7158805" y="1026114"/>
                  </a:lnTo>
                  <a:lnTo>
                    <a:pt x="7170235" y="1026114"/>
                  </a:lnTo>
                  <a:lnTo>
                    <a:pt x="7181665" y="1026114"/>
                  </a:lnTo>
                  <a:lnTo>
                    <a:pt x="7193094" y="1026114"/>
                  </a:lnTo>
                  <a:lnTo>
                    <a:pt x="7204524" y="1026114"/>
                  </a:lnTo>
                  <a:lnTo>
                    <a:pt x="7216002" y="1026114"/>
                  </a:lnTo>
                  <a:lnTo>
                    <a:pt x="7227432" y="1026114"/>
                  </a:lnTo>
                  <a:lnTo>
                    <a:pt x="7238862" y="1026114"/>
                  </a:lnTo>
                  <a:lnTo>
                    <a:pt x="7250292" y="1026114"/>
                  </a:lnTo>
                  <a:lnTo>
                    <a:pt x="7261722" y="1026114"/>
                  </a:lnTo>
                  <a:lnTo>
                    <a:pt x="7273200" y="1026114"/>
                  </a:lnTo>
                  <a:lnTo>
                    <a:pt x="7284630" y="1026114"/>
                  </a:lnTo>
                  <a:lnTo>
                    <a:pt x="7296060" y="1026114"/>
                  </a:lnTo>
                  <a:lnTo>
                    <a:pt x="7307490" y="1026114"/>
                  </a:lnTo>
                  <a:lnTo>
                    <a:pt x="7318920" y="1026114"/>
                  </a:lnTo>
                  <a:lnTo>
                    <a:pt x="7330398" y="1026114"/>
                  </a:lnTo>
                  <a:lnTo>
                    <a:pt x="7341828" y="1026114"/>
                  </a:lnTo>
                  <a:lnTo>
                    <a:pt x="7353257" y="1026114"/>
                  </a:lnTo>
                  <a:lnTo>
                    <a:pt x="7364687" y="1026114"/>
                  </a:lnTo>
                  <a:lnTo>
                    <a:pt x="7376117" y="1026114"/>
                  </a:lnTo>
                  <a:lnTo>
                    <a:pt x="7387595" y="1026114"/>
                  </a:lnTo>
                  <a:lnTo>
                    <a:pt x="7399025" y="1026114"/>
                  </a:lnTo>
                  <a:lnTo>
                    <a:pt x="7410455" y="1026114"/>
                  </a:lnTo>
                  <a:lnTo>
                    <a:pt x="7421885" y="1026114"/>
                  </a:lnTo>
                  <a:lnTo>
                    <a:pt x="7433315" y="1026114"/>
                  </a:lnTo>
                  <a:lnTo>
                    <a:pt x="7444793" y="1026114"/>
                  </a:lnTo>
                  <a:lnTo>
                    <a:pt x="7456222" y="1026114"/>
                  </a:lnTo>
                  <a:lnTo>
                    <a:pt x="7467653" y="1026114"/>
                  </a:lnTo>
                  <a:lnTo>
                    <a:pt x="7479083" y="1026114"/>
                  </a:lnTo>
                  <a:lnTo>
                    <a:pt x="7490513" y="1026114"/>
                  </a:lnTo>
                  <a:lnTo>
                    <a:pt x="7501990" y="1026114"/>
                  </a:lnTo>
                  <a:lnTo>
                    <a:pt x="7513420" y="1026114"/>
                  </a:lnTo>
                  <a:lnTo>
                    <a:pt x="7524850" y="1026114"/>
                  </a:lnTo>
                  <a:lnTo>
                    <a:pt x="7536280" y="1026114"/>
                  </a:lnTo>
                  <a:lnTo>
                    <a:pt x="7547710" y="1026114"/>
                  </a:lnTo>
                  <a:lnTo>
                    <a:pt x="7559188" y="1026114"/>
                  </a:lnTo>
                  <a:lnTo>
                    <a:pt x="7570618" y="1026114"/>
                  </a:lnTo>
                  <a:lnTo>
                    <a:pt x="7582048" y="1026114"/>
                  </a:lnTo>
                  <a:lnTo>
                    <a:pt x="7593478" y="1026114"/>
                  </a:lnTo>
                  <a:lnTo>
                    <a:pt x="7604908" y="1026114"/>
                  </a:lnTo>
                  <a:lnTo>
                    <a:pt x="7616385" y="1026114"/>
                  </a:lnTo>
                  <a:lnTo>
                    <a:pt x="7627815" y="1026114"/>
                  </a:lnTo>
                  <a:lnTo>
                    <a:pt x="7639246" y="1026114"/>
                  </a:lnTo>
                  <a:lnTo>
                    <a:pt x="7650676" y="1026114"/>
                  </a:lnTo>
                  <a:lnTo>
                    <a:pt x="7662106" y="1026114"/>
                  </a:lnTo>
                  <a:lnTo>
                    <a:pt x="7673583" y="1026114"/>
                  </a:lnTo>
                  <a:lnTo>
                    <a:pt x="7685013" y="1026114"/>
                  </a:lnTo>
                  <a:lnTo>
                    <a:pt x="7696443" y="1026114"/>
                  </a:lnTo>
                  <a:lnTo>
                    <a:pt x="7707873" y="1026114"/>
                  </a:lnTo>
                  <a:lnTo>
                    <a:pt x="7719303" y="1026114"/>
                  </a:lnTo>
                  <a:lnTo>
                    <a:pt x="7730733" y="1026114"/>
                  </a:lnTo>
                  <a:lnTo>
                    <a:pt x="7742211" y="1026114"/>
                  </a:lnTo>
                  <a:lnTo>
                    <a:pt x="7753641" y="1026114"/>
                  </a:lnTo>
                  <a:lnTo>
                    <a:pt x="7765071" y="1026114"/>
                  </a:lnTo>
                  <a:lnTo>
                    <a:pt x="7776501" y="1026114"/>
                  </a:lnTo>
                  <a:lnTo>
                    <a:pt x="7787931" y="1026114"/>
                  </a:lnTo>
                  <a:lnTo>
                    <a:pt x="7799408" y="1026114"/>
                  </a:lnTo>
                  <a:lnTo>
                    <a:pt x="7810839" y="1026114"/>
                  </a:lnTo>
                  <a:lnTo>
                    <a:pt x="7822268" y="1026114"/>
                  </a:lnTo>
                  <a:lnTo>
                    <a:pt x="7833698" y="1026114"/>
                  </a:lnTo>
                  <a:lnTo>
                    <a:pt x="7845128" y="1026114"/>
                  </a:lnTo>
                  <a:lnTo>
                    <a:pt x="7856606" y="1026114"/>
                  </a:lnTo>
                  <a:lnTo>
                    <a:pt x="7868036" y="1026114"/>
                  </a:lnTo>
                  <a:lnTo>
                    <a:pt x="7879466" y="1026114"/>
                  </a:lnTo>
                  <a:lnTo>
                    <a:pt x="7890896" y="1026114"/>
                  </a:lnTo>
                  <a:lnTo>
                    <a:pt x="7902326" y="1026114"/>
                  </a:lnTo>
                  <a:lnTo>
                    <a:pt x="7913804" y="1026114"/>
                  </a:lnTo>
                  <a:lnTo>
                    <a:pt x="7925234" y="1026114"/>
                  </a:lnTo>
                  <a:lnTo>
                    <a:pt x="7936663" y="1026114"/>
                  </a:lnTo>
                  <a:lnTo>
                    <a:pt x="7948094" y="1026114"/>
                  </a:lnTo>
                  <a:lnTo>
                    <a:pt x="7959524" y="1026114"/>
                  </a:lnTo>
                  <a:lnTo>
                    <a:pt x="7971001" y="1026114"/>
                  </a:lnTo>
                  <a:lnTo>
                    <a:pt x="7982431" y="1026114"/>
                  </a:lnTo>
                  <a:lnTo>
                    <a:pt x="7993861" y="1026114"/>
                  </a:lnTo>
                  <a:lnTo>
                    <a:pt x="8005291" y="1026114"/>
                  </a:lnTo>
                  <a:lnTo>
                    <a:pt x="8016721" y="1026114"/>
                  </a:lnTo>
                  <a:lnTo>
                    <a:pt x="8028199" y="1026114"/>
                  </a:lnTo>
                  <a:lnTo>
                    <a:pt x="8039629" y="1026114"/>
                  </a:lnTo>
                  <a:lnTo>
                    <a:pt x="8051059" y="1026114"/>
                  </a:lnTo>
                  <a:lnTo>
                    <a:pt x="8062489" y="1026114"/>
                  </a:lnTo>
                  <a:lnTo>
                    <a:pt x="8073919" y="1026114"/>
                  </a:lnTo>
                  <a:lnTo>
                    <a:pt x="8085396" y="1026114"/>
                  </a:lnTo>
                  <a:lnTo>
                    <a:pt x="8096826" y="1026114"/>
                  </a:lnTo>
                  <a:lnTo>
                    <a:pt x="8108256" y="1026114"/>
                  </a:lnTo>
                  <a:lnTo>
                    <a:pt x="8119687" y="1026114"/>
                  </a:lnTo>
                  <a:lnTo>
                    <a:pt x="8131117" y="1026114"/>
                  </a:lnTo>
                  <a:lnTo>
                    <a:pt x="8142594" y="1026114"/>
                  </a:lnTo>
                  <a:lnTo>
                    <a:pt x="8154024" y="1026114"/>
                  </a:lnTo>
                  <a:lnTo>
                    <a:pt x="8165454" y="1026114"/>
                  </a:lnTo>
                  <a:lnTo>
                    <a:pt x="8176884" y="1026114"/>
                  </a:lnTo>
                  <a:lnTo>
                    <a:pt x="8188314" y="1026114"/>
                  </a:lnTo>
                  <a:lnTo>
                    <a:pt x="8199792" y="1026114"/>
                  </a:lnTo>
                  <a:lnTo>
                    <a:pt x="8211222" y="1026114"/>
                  </a:lnTo>
                  <a:lnTo>
                    <a:pt x="8222652" y="1026114"/>
                  </a:lnTo>
                  <a:lnTo>
                    <a:pt x="8234082" y="1026114"/>
                  </a:lnTo>
                  <a:lnTo>
                    <a:pt x="8245512" y="1026114"/>
                  </a:lnTo>
                  <a:lnTo>
                    <a:pt x="8256989" y="1026114"/>
                  </a:lnTo>
                  <a:lnTo>
                    <a:pt x="8268419" y="1026114"/>
                  </a:lnTo>
                  <a:lnTo>
                    <a:pt x="8279850" y="1026114"/>
                  </a:lnTo>
                  <a:lnTo>
                    <a:pt x="8291280" y="1026114"/>
                  </a:lnTo>
                  <a:lnTo>
                    <a:pt x="8302709" y="1026114"/>
                  </a:lnTo>
                  <a:lnTo>
                    <a:pt x="8314187" y="1026114"/>
                  </a:lnTo>
                  <a:lnTo>
                    <a:pt x="8325617" y="1026114"/>
                  </a:lnTo>
                  <a:lnTo>
                    <a:pt x="8337047" y="1026114"/>
                  </a:lnTo>
                  <a:lnTo>
                    <a:pt x="8348477" y="1026114"/>
                  </a:lnTo>
                  <a:lnTo>
                    <a:pt x="8359907" y="1026114"/>
                  </a:lnTo>
                  <a:lnTo>
                    <a:pt x="8371385" y="1026114"/>
                  </a:lnTo>
                  <a:lnTo>
                    <a:pt x="8382815" y="1026114"/>
                  </a:lnTo>
                  <a:lnTo>
                    <a:pt x="8394245" y="1026114"/>
                  </a:lnTo>
                  <a:lnTo>
                    <a:pt x="8405674" y="1026114"/>
                  </a:lnTo>
                  <a:lnTo>
                    <a:pt x="8417104" y="1026114"/>
                  </a:lnTo>
                  <a:lnTo>
                    <a:pt x="8428582" y="1026114"/>
                  </a:lnTo>
                  <a:lnTo>
                    <a:pt x="8440012" y="1026114"/>
                  </a:lnTo>
                  <a:lnTo>
                    <a:pt x="8451442" y="1026114"/>
                  </a:lnTo>
                  <a:lnTo>
                    <a:pt x="8462872" y="1026114"/>
                  </a:lnTo>
                  <a:lnTo>
                    <a:pt x="8474302" y="1026114"/>
                  </a:lnTo>
                  <a:lnTo>
                    <a:pt x="8485780" y="1026114"/>
                  </a:lnTo>
                  <a:lnTo>
                    <a:pt x="8497210" y="1026114"/>
                  </a:lnTo>
                  <a:lnTo>
                    <a:pt x="8508640" y="1026114"/>
                  </a:lnTo>
                  <a:lnTo>
                    <a:pt x="8520069" y="1026114"/>
                  </a:lnTo>
                  <a:lnTo>
                    <a:pt x="8531500" y="1026114"/>
                  </a:lnTo>
                  <a:lnTo>
                    <a:pt x="8542977" y="1026114"/>
                  </a:lnTo>
                  <a:lnTo>
                    <a:pt x="8554407" y="1026114"/>
                  </a:lnTo>
                  <a:lnTo>
                    <a:pt x="8565837" y="1026114"/>
                  </a:lnTo>
                  <a:lnTo>
                    <a:pt x="8577267" y="1026114"/>
                  </a:lnTo>
                  <a:lnTo>
                    <a:pt x="8588697" y="1026114"/>
                  </a:lnTo>
                  <a:lnTo>
                    <a:pt x="8600175" y="1026114"/>
                  </a:lnTo>
                  <a:lnTo>
                    <a:pt x="8611605" y="1026114"/>
                  </a:lnTo>
                  <a:lnTo>
                    <a:pt x="8623035" y="1026114"/>
                  </a:lnTo>
                  <a:lnTo>
                    <a:pt x="8634465" y="1026114"/>
                  </a:lnTo>
                  <a:lnTo>
                    <a:pt x="8645895" y="1026114"/>
                  </a:lnTo>
                  <a:lnTo>
                    <a:pt x="8657373" y="1026114"/>
                  </a:lnTo>
                  <a:lnTo>
                    <a:pt x="8668802" y="1026114"/>
                  </a:lnTo>
                  <a:lnTo>
                    <a:pt x="8680232" y="1026114"/>
                  </a:lnTo>
                  <a:lnTo>
                    <a:pt x="8691662" y="1026114"/>
                  </a:lnTo>
                  <a:lnTo>
                    <a:pt x="8703093" y="1026114"/>
                  </a:lnTo>
                  <a:lnTo>
                    <a:pt x="8714570" y="1026114"/>
                  </a:lnTo>
                  <a:lnTo>
                    <a:pt x="8726000" y="1026114"/>
                  </a:lnTo>
                  <a:lnTo>
                    <a:pt x="8737430" y="1026114"/>
                  </a:lnTo>
                  <a:lnTo>
                    <a:pt x="8748860" y="1026114"/>
                  </a:lnTo>
                  <a:lnTo>
                    <a:pt x="8760290" y="1026114"/>
                  </a:lnTo>
                  <a:lnTo>
                    <a:pt x="8771768" y="1026114"/>
                  </a:lnTo>
                  <a:lnTo>
                    <a:pt x="8783198" y="1026114"/>
                  </a:lnTo>
                  <a:lnTo>
                    <a:pt x="8794628" y="1026114"/>
                  </a:lnTo>
                  <a:lnTo>
                    <a:pt x="8806058" y="1026114"/>
                  </a:lnTo>
                  <a:lnTo>
                    <a:pt x="8817488" y="1026114"/>
                  </a:lnTo>
                  <a:lnTo>
                    <a:pt x="8828918" y="1026114"/>
                  </a:lnTo>
                  <a:lnTo>
                    <a:pt x="8840395" y="1026114"/>
                  </a:lnTo>
                  <a:lnTo>
                    <a:pt x="8851825" y="1026114"/>
                  </a:lnTo>
                  <a:lnTo>
                    <a:pt x="8863256" y="1026114"/>
                  </a:lnTo>
                  <a:lnTo>
                    <a:pt x="8874686" y="1026114"/>
                  </a:lnTo>
                  <a:lnTo>
                    <a:pt x="8886115" y="1026114"/>
                  </a:lnTo>
                  <a:lnTo>
                    <a:pt x="8897593" y="1026114"/>
                  </a:lnTo>
                  <a:lnTo>
                    <a:pt x="8909022" y="1026114"/>
                  </a:lnTo>
                  <a:lnTo>
                    <a:pt x="8920453" y="1026114"/>
                  </a:lnTo>
                  <a:lnTo>
                    <a:pt x="8931883" y="1026114"/>
                  </a:lnTo>
                  <a:lnTo>
                    <a:pt x="8943313" y="1026114"/>
                  </a:lnTo>
                  <a:lnTo>
                    <a:pt x="8954791" y="1026114"/>
                  </a:lnTo>
                  <a:lnTo>
                    <a:pt x="8966220" y="1026114"/>
                  </a:lnTo>
                  <a:lnTo>
                    <a:pt x="8977651" y="1026114"/>
                  </a:lnTo>
                  <a:lnTo>
                    <a:pt x="8989080" y="1026114"/>
                  </a:lnTo>
                  <a:lnTo>
                    <a:pt x="9000511" y="1026114"/>
                  </a:lnTo>
                  <a:lnTo>
                    <a:pt x="9011988" y="1026114"/>
                  </a:lnTo>
                  <a:lnTo>
                    <a:pt x="9023418" y="1026114"/>
                  </a:lnTo>
                  <a:lnTo>
                    <a:pt x="9034849" y="1026114"/>
                  </a:lnTo>
                  <a:lnTo>
                    <a:pt x="9046278" y="1026114"/>
                  </a:lnTo>
                  <a:lnTo>
                    <a:pt x="9057709" y="1026114"/>
                  </a:lnTo>
                  <a:lnTo>
                    <a:pt x="9069186" y="1026114"/>
                  </a:lnTo>
                  <a:lnTo>
                    <a:pt x="9080615" y="1026114"/>
                  </a:lnTo>
                  <a:lnTo>
                    <a:pt x="9092046" y="1026114"/>
                  </a:lnTo>
                  <a:lnTo>
                    <a:pt x="9103476" y="1026114"/>
                  </a:lnTo>
                  <a:lnTo>
                    <a:pt x="9114906" y="1026114"/>
                  </a:lnTo>
                  <a:lnTo>
                    <a:pt x="9126384" y="1026114"/>
                  </a:lnTo>
                  <a:lnTo>
                    <a:pt x="9137813" y="1026114"/>
                  </a:lnTo>
                  <a:lnTo>
                    <a:pt x="9149244" y="1026114"/>
                  </a:lnTo>
                  <a:lnTo>
                    <a:pt x="9160673" y="1026114"/>
                  </a:lnTo>
                  <a:lnTo>
                    <a:pt x="9172104" y="1026114"/>
                  </a:lnTo>
                  <a:lnTo>
                    <a:pt x="9183581" y="1026114"/>
                  </a:lnTo>
                  <a:lnTo>
                    <a:pt x="9195011" y="1026114"/>
                  </a:lnTo>
                  <a:lnTo>
                    <a:pt x="9206442" y="1026114"/>
                  </a:lnTo>
                  <a:lnTo>
                    <a:pt x="9217871" y="1026114"/>
                  </a:lnTo>
                  <a:lnTo>
                    <a:pt x="9229301" y="1026114"/>
                  </a:lnTo>
                  <a:lnTo>
                    <a:pt x="9240779" y="1026114"/>
                  </a:lnTo>
                  <a:lnTo>
                    <a:pt x="9252209" y="1026114"/>
                  </a:lnTo>
                  <a:lnTo>
                    <a:pt x="9263639" y="1026114"/>
                  </a:lnTo>
                  <a:lnTo>
                    <a:pt x="9275069" y="1026114"/>
                  </a:lnTo>
                  <a:lnTo>
                    <a:pt x="9286498" y="1026114"/>
                  </a:lnTo>
                  <a:lnTo>
                    <a:pt x="9297977" y="1026114"/>
                  </a:lnTo>
                  <a:lnTo>
                    <a:pt x="9309406" y="1026114"/>
                  </a:lnTo>
                  <a:lnTo>
                    <a:pt x="9320837" y="1026114"/>
                  </a:lnTo>
                  <a:lnTo>
                    <a:pt x="9332266" y="1026114"/>
                  </a:lnTo>
                  <a:lnTo>
                    <a:pt x="9343696" y="1026114"/>
                  </a:lnTo>
                  <a:lnTo>
                    <a:pt x="9355174" y="1026114"/>
                  </a:lnTo>
                  <a:lnTo>
                    <a:pt x="9366604" y="1026114"/>
                  </a:lnTo>
                  <a:lnTo>
                    <a:pt x="9378035" y="1026114"/>
                  </a:lnTo>
                  <a:lnTo>
                    <a:pt x="9389464" y="1026114"/>
                  </a:lnTo>
                  <a:lnTo>
                    <a:pt x="9400894" y="1026114"/>
                  </a:lnTo>
                  <a:lnTo>
                    <a:pt x="9412372" y="1026114"/>
                  </a:lnTo>
                  <a:lnTo>
                    <a:pt x="9423802" y="1026114"/>
                  </a:lnTo>
                  <a:lnTo>
                    <a:pt x="9435232" y="1026114"/>
                  </a:lnTo>
                  <a:lnTo>
                    <a:pt x="9446662" y="1026114"/>
                  </a:lnTo>
                  <a:lnTo>
                    <a:pt x="9458091" y="1026114"/>
                  </a:lnTo>
                  <a:lnTo>
                    <a:pt x="9469570" y="1026114"/>
                  </a:lnTo>
                  <a:lnTo>
                    <a:pt x="9480999" y="1026114"/>
                  </a:lnTo>
                  <a:lnTo>
                    <a:pt x="9492429" y="1026114"/>
                  </a:lnTo>
                  <a:lnTo>
                    <a:pt x="9503859" y="1026114"/>
                  </a:lnTo>
                  <a:lnTo>
                    <a:pt x="9515289" y="1026114"/>
                  </a:lnTo>
                  <a:lnTo>
                    <a:pt x="9526767" y="1026114"/>
                  </a:lnTo>
                  <a:lnTo>
                    <a:pt x="9538197" y="1026114"/>
                  </a:lnTo>
                  <a:lnTo>
                    <a:pt x="9549626" y="1026114"/>
                  </a:lnTo>
                  <a:lnTo>
                    <a:pt x="9561057" y="1026114"/>
                  </a:lnTo>
                  <a:lnTo>
                    <a:pt x="9572487" y="1026114"/>
                  </a:lnTo>
                  <a:lnTo>
                    <a:pt x="9583965" y="1026114"/>
                  </a:lnTo>
                  <a:lnTo>
                    <a:pt x="9595395" y="1026114"/>
                  </a:lnTo>
                  <a:lnTo>
                    <a:pt x="9606824" y="1026114"/>
                  </a:lnTo>
                  <a:lnTo>
                    <a:pt x="9618255" y="1026114"/>
                  </a:lnTo>
                  <a:lnTo>
                    <a:pt x="9629684" y="1026114"/>
                  </a:lnTo>
                  <a:lnTo>
                    <a:pt x="9641163" y="1026114"/>
                  </a:lnTo>
                  <a:lnTo>
                    <a:pt x="9652592" y="1026114"/>
                  </a:lnTo>
                  <a:lnTo>
                    <a:pt x="9664022" y="1026114"/>
                  </a:lnTo>
                  <a:lnTo>
                    <a:pt x="9675452" y="1026114"/>
                  </a:lnTo>
                  <a:lnTo>
                    <a:pt x="9686882" y="1026114"/>
                  </a:lnTo>
                  <a:lnTo>
                    <a:pt x="9698360" y="1026114"/>
                  </a:lnTo>
                  <a:lnTo>
                    <a:pt x="9709790" y="1026114"/>
                  </a:lnTo>
                  <a:lnTo>
                    <a:pt x="9721219" y="1026114"/>
                  </a:lnTo>
                  <a:lnTo>
                    <a:pt x="9732650" y="1026114"/>
                  </a:lnTo>
                  <a:lnTo>
                    <a:pt x="9744080" y="1026114"/>
                  </a:lnTo>
                  <a:lnTo>
                    <a:pt x="9755557" y="1026114"/>
                  </a:lnTo>
                  <a:lnTo>
                    <a:pt x="9766988" y="1026114"/>
                  </a:lnTo>
                  <a:lnTo>
                    <a:pt x="9778417" y="1026114"/>
                  </a:lnTo>
                  <a:lnTo>
                    <a:pt x="9789848" y="1026114"/>
                  </a:lnTo>
                  <a:lnTo>
                    <a:pt x="9801277" y="1026114"/>
                  </a:lnTo>
                  <a:lnTo>
                    <a:pt x="9812755" y="1026114"/>
                  </a:lnTo>
                  <a:lnTo>
                    <a:pt x="9824185" y="1026114"/>
                  </a:lnTo>
                  <a:lnTo>
                    <a:pt x="9835615" y="1026114"/>
                  </a:lnTo>
                  <a:lnTo>
                    <a:pt x="9847045" y="1026114"/>
                  </a:lnTo>
                  <a:lnTo>
                    <a:pt x="9858475" y="1026114"/>
                  </a:lnTo>
                  <a:lnTo>
                    <a:pt x="9869952" y="1026114"/>
                  </a:lnTo>
                  <a:lnTo>
                    <a:pt x="9881383" y="1026114"/>
                  </a:lnTo>
                  <a:lnTo>
                    <a:pt x="9892812" y="1026114"/>
                  </a:lnTo>
                  <a:lnTo>
                    <a:pt x="9904243" y="1026114"/>
                  </a:lnTo>
                  <a:lnTo>
                    <a:pt x="9915673" y="1026114"/>
                  </a:lnTo>
                  <a:lnTo>
                    <a:pt x="9927102" y="1026114"/>
                  </a:lnTo>
                  <a:lnTo>
                    <a:pt x="9938581" y="1026114"/>
                  </a:lnTo>
                  <a:lnTo>
                    <a:pt x="9950010" y="1026114"/>
                  </a:lnTo>
                  <a:lnTo>
                    <a:pt x="9961441" y="1026114"/>
                  </a:lnTo>
                  <a:lnTo>
                    <a:pt x="9972870" y="1026114"/>
                  </a:lnTo>
                  <a:lnTo>
                    <a:pt x="9984300" y="1026114"/>
                  </a:lnTo>
                  <a:lnTo>
                    <a:pt x="9995778" y="1026114"/>
                  </a:lnTo>
                  <a:lnTo>
                    <a:pt x="10007208" y="1026114"/>
                  </a:lnTo>
                  <a:lnTo>
                    <a:pt x="10018638" y="1026114"/>
                  </a:lnTo>
                  <a:lnTo>
                    <a:pt x="10030068" y="1026114"/>
                  </a:lnTo>
                  <a:lnTo>
                    <a:pt x="10041498" y="1026114"/>
                  </a:lnTo>
                  <a:lnTo>
                    <a:pt x="10052976" y="1026114"/>
                  </a:lnTo>
                  <a:lnTo>
                    <a:pt x="10064405" y="1026114"/>
                  </a:lnTo>
                  <a:lnTo>
                    <a:pt x="10075835" y="1026114"/>
                  </a:lnTo>
                  <a:lnTo>
                    <a:pt x="10087266" y="1026114"/>
                  </a:lnTo>
                  <a:lnTo>
                    <a:pt x="10098695" y="1026114"/>
                  </a:lnTo>
                  <a:lnTo>
                    <a:pt x="10110174" y="1026114"/>
                  </a:lnTo>
                  <a:lnTo>
                    <a:pt x="10121603" y="1026114"/>
                  </a:lnTo>
                  <a:lnTo>
                    <a:pt x="10133033" y="1026114"/>
                  </a:lnTo>
                  <a:lnTo>
                    <a:pt x="10144463" y="1026114"/>
                  </a:lnTo>
                  <a:lnTo>
                    <a:pt x="10155893" y="1026114"/>
                  </a:lnTo>
                  <a:lnTo>
                    <a:pt x="10167371" y="1026114"/>
                  </a:lnTo>
                  <a:lnTo>
                    <a:pt x="10178801" y="1026114"/>
                  </a:lnTo>
                  <a:lnTo>
                    <a:pt x="10190230" y="1026114"/>
                  </a:lnTo>
                  <a:lnTo>
                    <a:pt x="10201661" y="1026114"/>
                  </a:lnTo>
                  <a:lnTo>
                    <a:pt x="10213091" y="1026114"/>
                  </a:lnTo>
                  <a:lnTo>
                    <a:pt x="10224569" y="1026114"/>
                  </a:lnTo>
                  <a:lnTo>
                    <a:pt x="10235998" y="1026114"/>
                  </a:lnTo>
                  <a:lnTo>
                    <a:pt x="10247428" y="1026114"/>
                  </a:lnTo>
                  <a:lnTo>
                    <a:pt x="10258859" y="1026114"/>
                  </a:lnTo>
                  <a:lnTo>
                    <a:pt x="10270288" y="1026114"/>
                  </a:lnTo>
                  <a:lnTo>
                    <a:pt x="10281767" y="1026114"/>
                  </a:lnTo>
                  <a:lnTo>
                    <a:pt x="10293196" y="1026114"/>
                  </a:lnTo>
                  <a:lnTo>
                    <a:pt x="10304626" y="1026114"/>
                  </a:lnTo>
                  <a:lnTo>
                    <a:pt x="10316056" y="1026114"/>
                  </a:lnTo>
                  <a:lnTo>
                    <a:pt x="10327486" y="1026114"/>
                  </a:lnTo>
                  <a:lnTo>
                    <a:pt x="10338963" y="1026114"/>
                  </a:lnTo>
                  <a:lnTo>
                    <a:pt x="10350394" y="1026114"/>
                  </a:lnTo>
                  <a:lnTo>
                    <a:pt x="10361823" y="1026114"/>
                  </a:lnTo>
                  <a:lnTo>
                    <a:pt x="10373254" y="1026114"/>
                  </a:lnTo>
                  <a:lnTo>
                    <a:pt x="10384684" y="1026114"/>
                  </a:lnTo>
                  <a:lnTo>
                    <a:pt x="10396161" y="1026114"/>
                  </a:lnTo>
                  <a:lnTo>
                    <a:pt x="10407591" y="1026114"/>
                  </a:lnTo>
                  <a:lnTo>
                    <a:pt x="10419021" y="1026114"/>
                  </a:lnTo>
                  <a:lnTo>
                    <a:pt x="10430452" y="1026114"/>
                  </a:lnTo>
                  <a:lnTo>
                    <a:pt x="10441881" y="1026114"/>
                  </a:lnTo>
                  <a:lnTo>
                    <a:pt x="10453358" y="1026114"/>
                  </a:lnTo>
                  <a:lnTo>
                    <a:pt x="10464789" y="1026114"/>
                  </a:lnTo>
                  <a:lnTo>
                    <a:pt x="10476219" y="1026114"/>
                  </a:lnTo>
                  <a:lnTo>
                    <a:pt x="10487649" y="1026114"/>
                  </a:lnTo>
                  <a:lnTo>
                    <a:pt x="10499079" y="1026114"/>
                  </a:lnTo>
                  <a:lnTo>
                    <a:pt x="10510556" y="1026114"/>
                  </a:lnTo>
                  <a:lnTo>
                    <a:pt x="10521987" y="1026114"/>
                  </a:lnTo>
                  <a:lnTo>
                    <a:pt x="10533416" y="1026114"/>
                  </a:lnTo>
                  <a:lnTo>
                    <a:pt x="10544847" y="1026114"/>
                  </a:lnTo>
                  <a:lnTo>
                    <a:pt x="10556277" y="1026114"/>
                  </a:lnTo>
                  <a:lnTo>
                    <a:pt x="10567754" y="1026114"/>
                  </a:lnTo>
                  <a:lnTo>
                    <a:pt x="10579184" y="1026114"/>
                  </a:lnTo>
                  <a:lnTo>
                    <a:pt x="10590614" y="1026114"/>
                  </a:lnTo>
                  <a:lnTo>
                    <a:pt x="10602045" y="1026114"/>
                  </a:lnTo>
                  <a:lnTo>
                    <a:pt x="10613474" y="1026114"/>
                  </a:lnTo>
                  <a:lnTo>
                    <a:pt x="10624951" y="1026114"/>
                  </a:lnTo>
                  <a:lnTo>
                    <a:pt x="10636382" y="1026114"/>
                  </a:lnTo>
                  <a:lnTo>
                    <a:pt x="10647812" y="1026114"/>
                  </a:lnTo>
                  <a:lnTo>
                    <a:pt x="10659241" y="1026114"/>
                  </a:lnTo>
                  <a:lnTo>
                    <a:pt x="10670672" y="1026114"/>
                  </a:lnTo>
                  <a:lnTo>
                    <a:pt x="10682149" y="1026114"/>
                  </a:lnTo>
                  <a:lnTo>
                    <a:pt x="10693580" y="1026114"/>
                  </a:lnTo>
                  <a:lnTo>
                    <a:pt x="10705009" y="1026114"/>
                  </a:lnTo>
                  <a:lnTo>
                    <a:pt x="10716439" y="1026114"/>
                  </a:lnTo>
                  <a:lnTo>
                    <a:pt x="10727870" y="1026114"/>
                  </a:lnTo>
                  <a:lnTo>
                    <a:pt x="10739347" y="1026114"/>
                  </a:lnTo>
                  <a:lnTo>
                    <a:pt x="10750778" y="1026114"/>
                  </a:lnTo>
                  <a:lnTo>
                    <a:pt x="10762207" y="1026114"/>
                  </a:lnTo>
                  <a:lnTo>
                    <a:pt x="10773637" y="1026114"/>
                  </a:lnTo>
                  <a:lnTo>
                    <a:pt x="10785067" y="1026114"/>
                  </a:lnTo>
                  <a:lnTo>
                    <a:pt x="10796544" y="1026114"/>
                  </a:lnTo>
                  <a:lnTo>
                    <a:pt x="10807975" y="1026114"/>
                  </a:lnTo>
                  <a:lnTo>
                    <a:pt x="10819405" y="1026114"/>
                  </a:lnTo>
                  <a:lnTo>
                    <a:pt x="10830834" y="1026114"/>
                  </a:lnTo>
                  <a:lnTo>
                    <a:pt x="10842265" y="1026114"/>
                  </a:lnTo>
                  <a:lnTo>
                    <a:pt x="10853742" y="1026114"/>
                  </a:lnTo>
                  <a:lnTo>
                    <a:pt x="10865173" y="1026114"/>
                  </a:lnTo>
                  <a:lnTo>
                    <a:pt x="10876602" y="1026114"/>
                  </a:lnTo>
                  <a:lnTo>
                    <a:pt x="10888032" y="1026114"/>
                  </a:lnTo>
                  <a:lnTo>
                    <a:pt x="10899463" y="1026114"/>
                  </a:lnTo>
                  <a:lnTo>
                    <a:pt x="10910892" y="1026114"/>
                  </a:lnTo>
                  <a:lnTo>
                    <a:pt x="10922369" y="1026114"/>
                  </a:lnTo>
                  <a:lnTo>
                    <a:pt x="10933800" y="1026114"/>
                  </a:lnTo>
                  <a:lnTo>
                    <a:pt x="10945230" y="1026114"/>
                  </a:lnTo>
                  <a:lnTo>
                    <a:pt x="10956660" y="1026114"/>
                  </a:lnTo>
                  <a:lnTo>
                    <a:pt x="10968090" y="1026114"/>
                  </a:lnTo>
                  <a:lnTo>
                    <a:pt x="10979567" y="1026114"/>
                  </a:lnTo>
                  <a:lnTo>
                    <a:pt x="10990998" y="1026114"/>
                  </a:lnTo>
                  <a:lnTo>
                    <a:pt x="11002427" y="1026114"/>
                  </a:lnTo>
                  <a:lnTo>
                    <a:pt x="11013858" y="1026114"/>
                  </a:lnTo>
                  <a:lnTo>
                    <a:pt x="11025287" y="1026114"/>
                  </a:lnTo>
                  <a:lnTo>
                    <a:pt x="11036765" y="1026114"/>
                  </a:lnTo>
                  <a:lnTo>
                    <a:pt x="11048195" y="1026114"/>
                  </a:lnTo>
                  <a:lnTo>
                    <a:pt x="11059625" y="1026114"/>
                  </a:lnTo>
                  <a:lnTo>
                    <a:pt x="11071056" y="1026114"/>
                  </a:lnTo>
                  <a:lnTo>
                    <a:pt x="11082485" y="1026114"/>
                  </a:lnTo>
                  <a:lnTo>
                    <a:pt x="11093962" y="1026114"/>
                  </a:lnTo>
                  <a:lnTo>
                    <a:pt x="11105393" y="1026114"/>
                  </a:lnTo>
                  <a:lnTo>
                    <a:pt x="11116823" y="1026114"/>
                  </a:lnTo>
                  <a:lnTo>
                    <a:pt x="11128253" y="1026114"/>
                  </a:lnTo>
                  <a:lnTo>
                    <a:pt x="11139683" y="1026114"/>
                  </a:lnTo>
                  <a:lnTo>
                    <a:pt x="11151160" y="1026114"/>
                  </a:lnTo>
                  <a:lnTo>
                    <a:pt x="11162591" y="1026114"/>
                  </a:lnTo>
                  <a:lnTo>
                    <a:pt x="11174020" y="1026114"/>
                  </a:lnTo>
                  <a:lnTo>
                    <a:pt x="11185451" y="1026114"/>
                  </a:lnTo>
                  <a:lnTo>
                    <a:pt x="11196881" y="1026114"/>
                  </a:lnTo>
                  <a:lnTo>
                    <a:pt x="11208358" y="1026114"/>
                  </a:lnTo>
                  <a:lnTo>
                    <a:pt x="11218359" y="1026114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A079C19C-B930-1748-AD56-89966C47FC4A}"/>
                </a:ext>
              </a:extLst>
            </p:cNvPr>
            <p:cNvSpPr/>
            <p:nvPr/>
          </p:nvSpPr>
          <p:spPr>
            <a:xfrm>
              <a:off x="851149" y="5011550"/>
              <a:ext cx="11218359" cy="1089212"/>
            </a:xfrm>
            <a:custGeom>
              <a:avLst/>
              <a:gdLst>
                <a:gd name="connsiteX0" fmla="*/ 0 w 11218359"/>
                <a:gd name="connsiteY0" fmla="*/ 1089212 h 1089212"/>
                <a:gd name="connsiteX1" fmla="*/ 9149 w 11218359"/>
                <a:gd name="connsiteY1" fmla="*/ 1089212 h 1089212"/>
                <a:gd name="connsiteX2" fmla="*/ 20588 w 11218359"/>
                <a:gd name="connsiteY2" fmla="*/ 1089212 h 1089212"/>
                <a:gd name="connsiteX3" fmla="*/ 32028 w 11218359"/>
                <a:gd name="connsiteY3" fmla="*/ 1089212 h 1089212"/>
                <a:gd name="connsiteX4" fmla="*/ 43467 w 11218359"/>
                <a:gd name="connsiteY4" fmla="*/ 1089212 h 1089212"/>
                <a:gd name="connsiteX5" fmla="*/ 54907 w 11218359"/>
                <a:gd name="connsiteY5" fmla="*/ 1089212 h 1089212"/>
                <a:gd name="connsiteX6" fmla="*/ 66346 w 11218359"/>
                <a:gd name="connsiteY6" fmla="*/ 1089212 h 1089212"/>
                <a:gd name="connsiteX7" fmla="*/ 77786 w 11218359"/>
                <a:gd name="connsiteY7" fmla="*/ 1089212 h 1089212"/>
                <a:gd name="connsiteX8" fmla="*/ 89225 w 11218359"/>
                <a:gd name="connsiteY8" fmla="*/ 1089212 h 1089212"/>
                <a:gd name="connsiteX9" fmla="*/ 100665 w 11218359"/>
                <a:gd name="connsiteY9" fmla="*/ 1089212 h 1089212"/>
                <a:gd name="connsiteX10" fmla="*/ 112104 w 11218359"/>
                <a:gd name="connsiteY10" fmla="*/ 1089212 h 1089212"/>
                <a:gd name="connsiteX11" fmla="*/ 123544 w 11218359"/>
                <a:gd name="connsiteY11" fmla="*/ 1089212 h 1089212"/>
                <a:gd name="connsiteX12" fmla="*/ 134979 w 11218359"/>
                <a:gd name="connsiteY12" fmla="*/ 1089212 h 1089212"/>
                <a:gd name="connsiteX13" fmla="*/ 146423 w 11218359"/>
                <a:gd name="connsiteY13" fmla="*/ 1089212 h 1089212"/>
                <a:gd name="connsiteX14" fmla="*/ 157858 w 11218359"/>
                <a:gd name="connsiteY14" fmla="*/ 1089212 h 1089212"/>
                <a:gd name="connsiteX15" fmla="*/ 169297 w 11218359"/>
                <a:gd name="connsiteY15" fmla="*/ 1089212 h 1089212"/>
                <a:gd name="connsiteX16" fmla="*/ 180737 w 11218359"/>
                <a:gd name="connsiteY16" fmla="*/ 1089212 h 1089212"/>
                <a:gd name="connsiteX17" fmla="*/ 192176 w 11218359"/>
                <a:gd name="connsiteY17" fmla="*/ 1089212 h 1089212"/>
                <a:gd name="connsiteX18" fmla="*/ 203616 w 11218359"/>
                <a:gd name="connsiteY18" fmla="*/ 1089212 h 1089212"/>
                <a:gd name="connsiteX19" fmla="*/ 215055 w 11218359"/>
                <a:gd name="connsiteY19" fmla="*/ 1089212 h 1089212"/>
                <a:gd name="connsiteX20" fmla="*/ 226495 w 11218359"/>
                <a:gd name="connsiteY20" fmla="*/ 1089212 h 1089212"/>
                <a:gd name="connsiteX21" fmla="*/ 237935 w 11218359"/>
                <a:gd name="connsiteY21" fmla="*/ 1089212 h 1089212"/>
                <a:gd name="connsiteX22" fmla="*/ 249374 w 11218359"/>
                <a:gd name="connsiteY22" fmla="*/ 1089212 h 1089212"/>
                <a:gd name="connsiteX23" fmla="*/ 260814 w 11218359"/>
                <a:gd name="connsiteY23" fmla="*/ 1089212 h 1089212"/>
                <a:gd name="connsiteX24" fmla="*/ 272253 w 11218359"/>
                <a:gd name="connsiteY24" fmla="*/ 1089212 h 1089212"/>
                <a:gd name="connsiteX25" fmla="*/ 283693 w 11218359"/>
                <a:gd name="connsiteY25" fmla="*/ 1089212 h 1089212"/>
                <a:gd name="connsiteX26" fmla="*/ 295132 w 11218359"/>
                <a:gd name="connsiteY26" fmla="*/ 1089212 h 1089212"/>
                <a:gd name="connsiteX27" fmla="*/ 306572 w 11218359"/>
                <a:gd name="connsiteY27" fmla="*/ 1089212 h 1089212"/>
                <a:gd name="connsiteX28" fmla="*/ 318011 w 11218359"/>
                <a:gd name="connsiteY28" fmla="*/ 1089212 h 1089212"/>
                <a:gd name="connsiteX29" fmla="*/ 329451 w 11218359"/>
                <a:gd name="connsiteY29" fmla="*/ 1089212 h 1089212"/>
                <a:gd name="connsiteX30" fmla="*/ 340890 w 11218359"/>
                <a:gd name="connsiteY30" fmla="*/ 1089212 h 1089212"/>
                <a:gd name="connsiteX31" fmla="*/ 352330 w 11218359"/>
                <a:gd name="connsiteY31" fmla="*/ 1089212 h 1089212"/>
                <a:gd name="connsiteX32" fmla="*/ 363769 w 11218359"/>
                <a:gd name="connsiteY32" fmla="*/ 1089212 h 1089212"/>
                <a:gd name="connsiteX33" fmla="*/ 375209 w 11218359"/>
                <a:gd name="connsiteY33" fmla="*/ 1089212 h 1089212"/>
                <a:gd name="connsiteX34" fmla="*/ 386648 w 11218359"/>
                <a:gd name="connsiteY34" fmla="*/ 1089212 h 1089212"/>
                <a:gd name="connsiteX35" fmla="*/ 398088 w 11218359"/>
                <a:gd name="connsiteY35" fmla="*/ 1089212 h 1089212"/>
                <a:gd name="connsiteX36" fmla="*/ 409527 w 11218359"/>
                <a:gd name="connsiteY36" fmla="*/ 1089212 h 1089212"/>
                <a:gd name="connsiteX37" fmla="*/ 420967 w 11218359"/>
                <a:gd name="connsiteY37" fmla="*/ 1089212 h 1089212"/>
                <a:gd name="connsiteX38" fmla="*/ 432406 w 11218359"/>
                <a:gd name="connsiteY38" fmla="*/ 1089212 h 1089212"/>
                <a:gd name="connsiteX39" fmla="*/ 443846 w 11218359"/>
                <a:gd name="connsiteY39" fmla="*/ 1089212 h 1089212"/>
                <a:gd name="connsiteX40" fmla="*/ 455285 w 11218359"/>
                <a:gd name="connsiteY40" fmla="*/ 1089212 h 1089212"/>
                <a:gd name="connsiteX41" fmla="*/ 466725 w 11218359"/>
                <a:gd name="connsiteY41" fmla="*/ 1089212 h 1089212"/>
                <a:gd name="connsiteX42" fmla="*/ 478165 w 11218359"/>
                <a:gd name="connsiteY42" fmla="*/ 1089212 h 1089212"/>
                <a:gd name="connsiteX43" fmla="*/ 489604 w 11218359"/>
                <a:gd name="connsiteY43" fmla="*/ 1089212 h 1089212"/>
                <a:gd name="connsiteX44" fmla="*/ 501044 w 11218359"/>
                <a:gd name="connsiteY44" fmla="*/ 1089212 h 1089212"/>
                <a:gd name="connsiteX45" fmla="*/ 512483 w 11218359"/>
                <a:gd name="connsiteY45" fmla="*/ 1089212 h 1089212"/>
                <a:gd name="connsiteX46" fmla="*/ 523923 w 11218359"/>
                <a:gd name="connsiteY46" fmla="*/ 1089212 h 1089212"/>
                <a:gd name="connsiteX47" fmla="*/ 535362 w 11218359"/>
                <a:gd name="connsiteY47" fmla="*/ 1089212 h 1089212"/>
                <a:gd name="connsiteX48" fmla="*/ 546802 w 11218359"/>
                <a:gd name="connsiteY48" fmla="*/ 1089212 h 1089212"/>
                <a:gd name="connsiteX49" fmla="*/ 558241 w 11218359"/>
                <a:gd name="connsiteY49" fmla="*/ 1089212 h 1089212"/>
                <a:gd name="connsiteX50" fmla="*/ 569681 w 11218359"/>
                <a:gd name="connsiteY50" fmla="*/ 1089212 h 1089212"/>
                <a:gd name="connsiteX51" fmla="*/ 581120 w 11218359"/>
                <a:gd name="connsiteY51" fmla="*/ 1089212 h 1089212"/>
                <a:gd name="connsiteX52" fmla="*/ 592560 w 11218359"/>
                <a:gd name="connsiteY52" fmla="*/ 1089212 h 1089212"/>
                <a:gd name="connsiteX53" fmla="*/ 603999 w 11218359"/>
                <a:gd name="connsiteY53" fmla="*/ 1089212 h 1089212"/>
                <a:gd name="connsiteX54" fmla="*/ 615439 w 11218359"/>
                <a:gd name="connsiteY54" fmla="*/ 1089212 h 1089212"/>
                <a:gd name="connsiteX55" fmla="*/ 626878 w 11218359"/>
                <a:gd name="connsiteY55" fmla="*/ 1089212 h 1089212"/>
                <a:gd name="connsiteX56" fmla="*/ 638318 w 11218359"/>
                <a:gd name="connsiteY56" fmla="*/ 1089212 h 1089212"/>
                <a:gd name="connsiteX57" fmla="*/ 649757 w 11218359"/>
                <a:gd name="connsiteY57" fmla="*/ 1089212 h 1089212"/>
                <a:gd name="connsiteX58" fmla="*/ 661192 w 11218359"/>
                <a:gd name="connsiteY58" fmla="*/ 1089212 h 1089212"/>
                <a:gd name="connsiteX59" fmla="*/ 672632 w 11218359"/>
                <a:gd name="connsiteY59" fmla="*/ 1089212 h 1089212"/>
                <a:gd name="connsiteX60" fmla="*/ 684071 w 11218359"/>
                <a:gd name="connsiteY60" fmla="*/ 1089212 h 1089212"/>
                <a:gd name="connsiteX61" fmla="*/ 695511 w 11218359"/>
                <a:gd name="connsiteY61" fmla="*/ 1089212 h 1089212"/>
                <a:gd name="connsiteX62" fmla="*/ 706950 w 11218359"/>
                <a:gd name="connsiteY62" fmla="*/ 1089212 h 1089212"/>
                <a:gd name="connsiteX63" fmla="*/ 718390 w 11218359"/>
                <a:gd name="connsiteY63" fmla="*/ 1089212 h 1089212"/>
                <a:gd name="connsiteX64" fmla="*/ 729829 w 11218359"/>
                <a:gd name="connsiteY64" fmla="*/ 1089212 h 1089212"/>
                <a:gd name="connsiteX65" fmla="*/ 741269 w 11218359"/>
                <a:gd name="connsiteY65" fmla="*/ 1089212 h 1089212"/>
                <a:gd name="connsiteX66" fmla="*/ 752708 w 11218359"/>
                <a:gd name="connsiteY66" fmla="*/ 1089212 h 1089212"/>
                <a:gd name="connsiteX67" fmla="*/ 764148 w 11218359"/>
                <a:gd name="connsiteY67" fmla="*/ 1089212 h 1089212"/>
                <a:gd name="connsiteX68" fmla="*/ 775587 w 11218359"/>
                <a:gd name="connsiteY68" fmla="*/ 1089212 h 1089212"/>
                <a:gd name="connsiteX69" fmla="*/ 787027 w 11218359"/>
                <a:gd name="connsiteY69" fmla="*/ 1089212 h 1089212"/>
                <a:gd name="connsiteX70" fmla="*/ 798467 w 11218359"/>
                <a:gd name="connsiteY70" fmla="*/ 1089212 h 1089212"/>
                <a:gd name="connsiteX71" fmla="*/ 809906 w 11218359"/>
                <a:gd name="connsiteY71" fmla="*/ 1089212 h 1089212"/>
                <a:gd name="connsiteX72" fmla="*/ 821346 w 11218359"/>
                <a:gd name="connsiteY72" fmla="*/ 1089212 h 1089212"/>
                <a:gd name="connsiteX73" fmla="*/ 832785 w 11218359"/>
                <a:gd name="connsiteY73" fmla="*/ 1089212 h 1089212"/>
                <a:gd name="connsiteX74" fmla="*/ 844225 w 11218359"/>
                <a:gd name="connsiteY74" fmla="*/ 1089212 h 1089212"/>
                <a:gd name="connsiteX75" fmla="*/ 855664 w 11218359"/>
                <a:gd name="connsiteY75" fmla="*/ 1089212 h 1089212"/>
                <a:gd name="connsiteX76" fmla="*/ 867104 w 11218359"/>
                <a:gd name="connsiteY76" fmla="*/ 1089212 h 1089212"/>
                <a:gd name="connsiteX77" fmla="*/ 878543 w 11218359"/>
                <a:gd name="connsiteY77" fmla="*/ 1089212 h 1089212"/>
                <a:gd name="connsiteX78" fmla="*/ 889983 w 11218359"/>
                <a:gd name="connsiteY78" fmla="*/ 1089212 h 1089212"/>
                <a:gd name="connsiteX79" fmla="*/ 901422 w 11218359"/>
                <a:gd name="connsiteY79" fmla="*/ 1089212 h 1089212"/>
                <a:gd name="connsiteX80" fmla="*/ 912862 w 11218359"/>
                <a:gd name="connsiteY80" fmla="*/ 1089212 h 1089212"/>
                <a:gd name="connsiteX81" fmla="*/ 924301 w 11218359"/>
                <a:gd name="connsiteY81" fmla="*/ 1089212 h 1089212"/>
                <a:gd name="connsiteX82" fmla="*/ 935741 w 11218359"/>
                <a:gd name="connsiteY82" fmla="*/ 1089212 h 1089212"/>
                <a:gd name="connsiteX83" fmla="*/ 947180 w 11218359"/>
                <a:gd name="connsiteY83" fmla="*/ 1089212 h 1089212"/>
                <a:gd name="connsiteX84" fmla="*/ 958620 w 11218359"/>
                <a:gd name="connsiteY84" fmla="*/ 1089212 h 1089212"/>
                <a:gd name="connsiteX85" fmla="*/ 970059 w 11218359"/>
                <a:gd name="connsiteY85" fmla="*/ 1089212 h 1089212"/>
                <a:gd name="connsiteX86" fmla="*/ 981499 w 11218359"/>
                <a:gd name="connsiteY86" fmla="*/ 1089212 h 1089212"/>
                <a:gd name="connsiteX87" fmla="*/ 992938 w 11218359"/>
                <a:gd name="connsiteY87" fmla="*/ 1089212 h 1089212"/>
                <a:gd name="connsiteX88" fmla="*/ 1004378 w 11218359"/>
                <a:gd name="connsiteY88" fmla="*/ 1089212 h 1089212"/>
                <a:gd name="connsiteX89" fmla="*/ 1015818 w 11218359"/>
                <a:gd name="connsiteY89" fmla="*/ 1089212 h 1089212"/>
                <a:gd name="connsiteX90" fmla="*/ 1027257 w 11218359"/>
                <a:gd name="connsiteY90" fmla="*/ 1089212 h 1089212"/>
                <a:gd name="connsiteX91" fmla="*/ 1038697 w 11218359"/>
                <a:gd name="connsiteY91" fmla="*/ 1089212 h 1089212"/>
                <a:gd name="connsiteX92" fmla="*/ 1050136 w 11218359"/>
                <a:gd name="connsiteY92" fmla="*/ 1089212 h 1089212"/>
                <a:gd name="connsiteX93" fmla="*/ 1061576 w 11218359"/>
                <a:gd name="connsiteY93" fmla="*/ 1089212 h 1089212"/>
                <a:gd name="connsiteX94" fmla="*/ 1073015 w 11218359"/>
                <a:gd name="connsiteY94" fmla="*/ 1089212 h 1089212"/>
                <a:gd name="connsiteX95" fmla="*/ 1084455 w 11218359"/>
                <a:gd name="connsiteY95" fmla="*/ 1089212 h 1089212"/>
                <a:gd name="connsiteX96" fmla="*/ 1095894 w 11218359"/>
                <a:gd name="connsiteY96" fmla="*/ 1089212 h 1089212"/>
                <a:gd name="connsiteX97" fmla="*/ 1107334 w 11218359"/>
                <a:gd name="connsiteY97" fmla="*/ 1089212 h 1089212"/>
                <a:gd name="connsiteX98" fmla="*/ 1118773 w 11218359"/>
                <a:gd name="connsiteY98" fmla="*/ 1089212 h 1089212"/>
                <a:gd name="connsiteX99" fmla="*/ 1130213 w 11218359"/>
                <a:gd name="connsiteY99" fmla="*/ 1089212 h 1089212"/>
                <a:gd name="connsiteX100" fmla="*/ 1141652 w 11218359"/>
                <a:gd name="connsiteY100" fmla="*/ 1089212 h 1089212"/>
                <a:gd name="connsiteX101" fmla="*/ 1153092 w 11218359"/>
                <a:gd name="connsiteY101" fmla="*/ 1089212 h 1089212"/>
                <a:gd name="connsiteX102" fmla="*/ 1164531 w 11218359"/>
                <a:gd name="connsiteY102" fmla="*/ 1089212 h 1089212"/>
                <a:gd name="connsiteX103" fmla="*/ 1175971 w 11218359"/>
                <a:gd name="connsiteY103" fmla="*/ 1089212 h 1089212"/>
                <a:gd name="connsiteX104" fmla="*/ 1187406 w 11218359"/>
                <a:gd name="connsiteY104" fmla="*/ 1089212 h 1089212"/>
                <a:gd name="connsiteX105" fmla="*/ 1198845 w 11218359"/>
                <a:gd name="connsiteY105" fmla="*/ 1089212 h 1089212"/>
                <a:gd name="connsiteX106" fmla="*/ 1210285 w 11218359"/>
                <a:gd name="connsiteY106" fmla="*/ 1089212 h 1089212"/>
                <a:gd name="connsiteX107" fmla="*/ 1221724 w 11218359"/>
                <a:gd name="connsiteY107" fmla="*/ 1089212 h 1089212"/>
                <a:gd name="connsiteX108" fmla="*/ 1233164 w 11218359"/>
                <a:gd name="connsiteY108" fmla="*/ 1089212 h 1089212"/>
                <a:gd name="connsiteX109" fmla="*/ 1244603 w 11218359"/>
                <a:gd name="connsiteY109" fmla="*/ 1089212 h 1089212"/>
                <a:gd name="connsiteX110" fmla="*/ 1256043 w 11218359"/>
                <a:gd name="connsiteY110" fmla="*/ 1089212 h 1089212"/>
                <a:gd name="connsiteX111" fmla="*/ 1267482 w 11218359"/>
                <a:gd name="connsiteY111" fmla="*/ 1089212 h 1089212"/>
                <a:gd name="connsiteX112" fmla="*/ 1278922 w 11218359"/>
                <a:gd name="connsiteY112" fmla="*/ 1089212 h 1089212"/>
                <a:gd name="connsiteX113" fmla="*/ 1290361 w 11218359"/>
                <a:gd name="connsiteY113" fmla="*/ 1089212 h 1089212"/>
                <a:gd name="connsiteX114" fmla="*/ 1301801 w 11218359"/>
                <a:gd name="connsiteY114" fmla="*/ 1089212 h 1089212"/>
                <a:gd name="connsiteX115" fmla="*/ 1313240 w 11218359"/>
                <a:gd name="connsiteY115" fmla="*/ 1089212 h 1089212"/>
                <a:gd name="connsiteX116" fmla="*/ 1324680 w 11218359"/>
                <a:gd name="connsiteY116" fmla="*/ 1089212 h 1089212"/>
                <a:gd name="connsiteX117" fmla="*/ 1336120 w 11218359"/>
                <a:gd name="connsiteY117" fmla="*/ 1089212 h 1089212"/>
                <a:gd name="connsiteX118" fmla="*/ 1347559 w 11218359"/>
                <a:gd name="connsiteY118" fmla="*/ 1089212 h 1089212"/>
                <a:gd name="connsiteX119" fmla="*/ 1358999 w 11218359"/>
                <a:gd name="connsiteY119" fmla="*/ 1089212 h 1089212"/>
                <a:gd name="connsiteX120" fmla="*/ 1370438 w 11218359"/>
                <a:gd name="connsiteY120" fmla="*/ 1089212 h 1089212"/>
                <a:gd name="connsiteX121" fmla="*/ 1381878 w 11218359"/>
                <a:gd name="connsiteY121" fmla="*/ 1089212 h 1089212"/>
                <a:gd name="connsiteX122" fmla="*/ 1393317 w 11218359"/>
                <a:gd name="connsiteY122" fmla="*/ 1089212 h 1089212"/>
                <a:gd name="connsiteX123" fmla="*/ 1404757 w 11218359"/>
                <a:gd name="connsiteY123" fmla="*/ 1089212 h 1089212"/>
                <a:gd name="connsiteX124" fmla="*/ 1416196 w 11218359"/>
                <a:gd name="connsiteY124" fmla="*/ 1089212 h 1089212"/>
                <a:gd name="connsiteX125" fmla="*/ 1427636 w 11218359"/>
                <a:gd name="connsiteY125" fmla="*/ 1089212 h 1089212"/>
                <a:gd name="connsiteX126" fmla="*/ 1439075 w 11218359"/>
                <a:gd name="connsiteY126" fmla="*/ 1089212 h 1089212"/>
                <a:gd name="connsiteX127" fmla="*/ 1450515 w 11218359"/>
                <a:gd name="connsiteY127" fmla="*/ 1089212 h 1089212"/>
                <a:gd name="connsiteX128" fmla="*/ 1461954 w 11218359"/>
                <a:gd name="connsiteY128" fmla="*/ 1089212 h 1089212"/>
                <a:gd name="connsiteX129" fmla="*/ 1473394 w 11218359"/>
                <a:gd name="connsiteY129" fmla="*/ 1089212 h 1089212"/>
                <a:gd name="connsiteX130" fmla="*/ 1484833 w 11218359"/>
                <a:gd name="connsiteY130" fmla="*/ 1089212 h 1089212"/>
                <a:gd name="connsiteX131" fmla="*/ 1496273 w 11218359"/>
                <a:gd name="connsiteY131" fmla="*/ 1089212 h 1089212"/>
                <a:gd name="connsiteX132" fmla="*/ 1507712 w 11218359"/>
                <a:gd name="connsiteY132" fmla="*/ 1089212 h 1089212"/>
                <a:gd name="connsiteX133" fmla="*/ 1519152 w 11218359"/>
                <a:gd name="connsiteY133" fmla="*/ 1089212 h 1089212"/>
                <a:gd name="connsiteX134" fmla="*/ 1530591 w 11218359"/>
                <a:gd name="connsiteY134" fmla="*/ 1089212 h 1089212"/>
                <a:gd name="connsiteX135" fmla="*/ 1542031 w 11218359"/>
                <a:gd name="connsiteY135" fmla="*/ 1089212 h 1089212"/>
                <a:gd name="connsiteX136" fmla="*/ 1553471 w 11218359"/>
                <a:gd name="connsiteY136" fmla="*/ 1089212 h 1089212"/>
                <a:gd name="connsiteX137" fmla="*/ 1564910 w 11218359"/>
                <a:gd name="connsiteY137" fmla="*/ 1089212 h 1089212"/>
                <a:gd name="connsiteX138" fmla="*/ 1576349 w 11218359"/>
                <a:gd name="connsiteY138" fmla="*/ 1089212 h 1089212"/>
                <a:gd name="connsiteX139" fmla="*/ 1587789 w 11218359"/>
                <a:gd name="connsiteY139" fmla="*/ 1089212 h 1089212"/>
                <a:gd name="connsiteX140" fmla="*/ 1599229 w 11218359"/>
                <a:gd name="connsiteY140" fmla="*/ 1089212 h 1089212"/>
                <a:gd name="connsiteX141" fmla="*/ 1610668 w 11218359"/>
                <a:gd name="connsiteY141" fmla="*/ 1089212 h 1089212"/>
                <a:gd name="connsiteX142" fmla="*/ 1622107 w 11218359"/>
                <a:gd name="connsiteY142" fmla="*/ 1089212 h 1089212"/>
                <a:gd name="connsiteX143" fmla="*/ 1633547 w 11218359"/>
                <a:gd name="connsiteY143" fmla="*/ 1089212 h 1089212"/>
                <a:gd name="connsiteX144" fmla="*/ 1644987 w 11218359"/>
                <a:gd name="connsiteY144" fmla="*/ 1089212 h 1089212"/>
                <a:gd name="connsiteX145" fmla="*/ 1656426 w 11218359"/>
                <a:gd name="connsiteY145" fmla="*/ 1089212 h 1089212"/>
                <a:gd name="connsiteX146" fmla="*/ 1667866 w 11218359"/>
                <a:gd name="connsiteY146" fmla="*/ 1089212 h 1089212"/>
                <a:gd name="connsiteX147" fmla="*/ 1679305 w 11218359"/>
                <a:gd name="connsiteY147" fmla="*/ 1089212 h 1089212"/>
                <a:gd name="connsiteX148" fmla="*/ 1690745 w 11218359"/>
                <a:gd name="connsiteY148" fmla="*/ 1089212 h 1089212"/>
                <a:gd name="connsiteX149" fmla="*/ 1702184 w 11218359"/>
                <a:gd name="connsiteY149" fmla="*/ 1089212 h 1089212"/>
                <a:gd name="connsiteX150" fmla="*/ 1713619 w 11218359"/>
                <a:gd name="connsiteY150" fmla="*/ 1089212 h 1089212"/>
                <a:gd name="connsiteX151" fmla="*/ 1725063 w 11218359"/>
                <a:gd name="connsiteY151" fmla="*/ 1089212 h 1089212"/>
                <a:gd name="connsiteX152" fmla="*/ 1736498 w 11218359"/>
                <a:gd name="connsiteY152" fmla="*/ 1089212 h 1089212"/>
                <a:gd name="connsiteX153" fmla="*/ 1747938 w 11218359"/>
                <a:gd name="connsiteY153" fmla="*/ 1089212 h 1089212"/>
                <a:gd name="connsiteX154" fmla="*/ 1759377 w 11218359"/>
                <a:gd name="connsiteY154" fmla="*/ 1089212 h 1089212"/>
                <a:gd name="connsiteX155" fmla="*/ 1770817 w 11218359"/>
                <a:gd name="connsiteY155" fmla="*/ 1089212 h 1089212"/>
                <a:gd name="connsiteX156" fmla="*/ 1782256 w 11218359"/>
                <a:gd name="connsiteY156" fmla="*/ 1089212 h 1089212"/>
                <a:gd name="connsiteX157" fmla="*/ 1793696 w 11218359"/>
                <a:gd name="connsiteY157" fmla="*/ 1089212 h 1089212"/>
                <a:gd name="connsiteX158" fmla="*/ 1805135 w 11218359"/>
                <a:gd name="connsiteY158" fmla="*/ 1089212 h 1089212"/>
                <a:gd name="connsiteX159" fmla="*/ 1816575 w 11218359"/>
                <a:gd name="connsiteY159" fmla="*/ 1089212 h 1089212"/>
                <a:gd name="connsiteX160" fmla="*/ 1828014 w 11218359"/>
                <a:gd name="connsiteY160" fmla="*/ 1089212 h 1089212"/>
                <a:gd name="connsiteX161" fmla="*/ 1839454 w 11218359"/>
                <a:gd name="connsiteY161" fmla="*/ 1089212 h 1089212"/>
                <a:gd name="connsiteX162" fmla="*/ 1850893 w 11218359"/>
                <a:gd name="connsiteY162" fmla="*/ 1089212 h 1089212"/>
                <a:gd name="connsiteX163" fmla="*/ 1862333 w 11218359"/>
                <a:gd name="connsiteY163" fmla="*/ 1089212 h 1089212"/>
                <a:gd name="connsiteX164" fmla="*/ 1873772 w 11218359"/>
                <a:gd name="connsiteY164" fmla="*/ 1089212 h 1089212"/>
                <a:gd name="connsiteX165" fmla="*/ 1885212 w 11218359"/>
                <a:gd name="connsiteY165" fmla="*/ 1089212 h 1089212"/>
                <a:gd name="connsiteX166" fmla="*/ 1896651 w 11218359"/>
                <a:gd name="connsiteY166" fmla="*/ 1089212 h 1089212"/>
                <a:gd name="connsiteX167" fmla="*/ 1908091 w 11218359"/>
                <a:gd name="connsiteY167" fmla="*/ 1089212 h 1089212"/>
                <a:gd name="connsiteX168" fmla="*/ 1919531 w 11218359"/>
                <a:gd name="connsiteY168" fmla="*/ 1089212 h 1089212"/>
                <a:gd name="connsiteX169" fmla="*/ 1930970 w 11218359"/>
                <a:gd name="connsiteY169" fmla="*/ 1089212 h 1089212"/>
                <a:gd name="connsiteX170" fmla="*/ 1942409 w 11218359"/>
                <a:gd name="connsiteY170" fmla="*/ 1089212 h 1089212"/>
                <a:gd name="connsiteX171" fmla="*/ 1953849 w 11218359"/>
                <a:gd name="connsiteY171" fmla="*/ 1089212 h 1089212"/>
                <a:gd name="connsiteX172" fmla="*/ 1965289 w 11218359"/>
                <a:gd name="connsiteY172" fmla="*/ 1089212 h 1089212"/>
                <a:gd name="connsiteX173" fmla="*/ 1976728 w 11218359"/>
                <a:gd name="connsiteY173" fmla="*/ 1089212 h 1089212"/>
                <a:gd name="connsiteX174" fmla="*/ 1988168 w 11218359"/>
                <a:gd name="connsiteY174" fmla="*/ 1089212 h 1089212"/>
                <a:gd name="connsiteX175" fmla="*/ 1999607 w 11218359"/>
                <a:gd name="connsiteY175" fmla="*/ 1089212 h 1089212"/>
                <a:gd name="connsiteX176" fmla="*/ 2011047 w 11218359"/>
                <a:gd name="connsiteY176" fmla="*/ 1089212 h 1089212"/>
                <a:gd name="connsiteX177" fmla="*/ 2022486 w 11218359"/>
                <a:gd name="connsiteY177" fmla="*/ 1089212 h 1089212"/>
                <a:gd name="connsiteX178" fmla="*/ 2033926 w 11218359"/>
                <a:gd name="connsiteY178" fmla="*/ 1089212 h 1089212"/>
                <a:gd name="connsiteX179" fmla="*/ 2045365 w 11218359"/>
                <a:gd name="connsiteY179" fmla="*/ 1089212 h 1089212"/>
                <a:gd name="connsiteX180" fmla="*/ 2056805 w 11218359"/>
                <a:gd name="connsiteY180" fmla="*/ 1089212 h 1089212"/>
                <a:gd name="connsiteX181" fmla="*/ 2068244 w 11218359"/>
                <a:gd name="connsiteY181" fmla="*/ 1089212 h 1089212"/>
                <a:gd name="connsiteX182" fmla="*/ 2079684 w 11218359"/>
                <a:gd name="connsiteY182" fmla="*/ 1089212 h 1089212"/>
                <a:gd name="connsiteX183" fmla="*/ 2091123 w 11218359"/>
                <a:gd name="connsiteY183" fmla="*/ 1089212 h 1089212"/>
                <a:gd name="connsiteX184" fmla="*/ 2102563 w 11218359"/>
                <a:gd name="connsiteY184" fmla="*/ 1089212 h 1089212"/>
                <a:gd name="connsiteX185" fmla="*/ 2114002 w 11218359"/>
                <a:gd name="connsiteY185" fmla="*/ 1089212 h 1089212"/>
                <a:gd name="connsiteX186" fmla="*/ 2125442 w 11218359"/>
                <a:gd name="connsiteY186" fmla="*/ 1089212 h 1089212"/>
                <a:gd name="connsiteX187" fmla="*/ 2136882 w 11218359"/>
                <a:gd name="connsiteY187" fmla="*/ 1089212 h 1089212"/>
                <a:gd name="connsiteX188" fmla="*/ 2148321 w 11218359"/>
                <a:gd name="connsiteY188" fmla="*/ 1089212 h 1089212"/>
                <a:gd name="connsiteX189" fmla="*/ 2159760 w 11218359"/>
                <a:gd name="connsiteY189" fmla="*/ 1089212 h 1089212"/>
                <a:gd name="connsiteX190" fmla="*/ 2171200 w 11218359"/>
                <a:gd name="connsiteY190" fmla="*/ 1089212 h 1089212"/>
                <a:gd name="connsiteX191" fmla="*/ 2182640 w 11218359"/>
                <a:gd name="connsiteY191" fmla="*/ 1089212 h 1089212"/>
                <a:gd name="connsiteX192" fmla="*/ 2194079 w 11218359"/>
                <a:gd name="connsiteY192" fmla="*/ 1089212 h 1089212"/>
                <a:gd name="connsiteX193" fmla="*/ 2205519 w 11218359"/>
                <a:gd name="connsiteY193" fmla="*/ 1089212 h 1089212"/>
                <a:gd name="connsiteX194" fmla="*/ 2216958 w 11218359"/>
                <a:gd name="connsiteY194" fmla="*/ 1089212 h 1089212"/>
                <a:gd name="connsiteX195" fmla="*/ 2228393 w 11218359"/>
                <a:gd name="connsiteY195" fmla="*/ 1089212 h 1089212"/>
                <a:gd name="connsiteX196" fmla="*/ 2239837 w 11218359"/>
                <a:gd name="connsiteY196" fmla="*/ 1089212 h 1089212"/>
                <a:gd name="connsiteX197" fmla="*/ 2251272 w 11218359"/>
                <a:gd name="connsiteY197" fmla="*/ 1089212 h 1089212"/>
                <a:gd name="connsiteX198" fmla="*/ 2262716 w 11218359"/>
                <a:gd name="connsiteY198" fmla="*/ 1089212 h 1089212"/>
                <a:gd name="connsiteX199" fmla="*/ 2274151 w 11218359"/>
                <a:gd name="connsiteY199" fmla="*/ 1089212 h 1089212"/>
                <a:gd name="connsiteX200" fmla="*/ 2285591 w 11218359"/>
                <a:gd name="connsiteY200" fmla="*/ 1089212 h 1089212"/>
                <a:gd name="connsiteX201" fmla="*/ 2297030 w 11218359"/>
                <a:gd name="connsiteY201" fmla="*/ 1089212 h 1089212"/>
                <a:gd name="connsiteX202" fmla="*/ 2308470 w 11218359"/>
                <a:gd name="connsiteY202" fmla="*/ 1089212 h 1089212"/>
                <a:gd name="connsiteX203" fmla="*/ 2319909 w 11218359"/>
                <a:gd name="connsiteY203" fmla="*/ 1089212 h 1089212"/>
                <a:gd name="connsiteX204" fmla="*/ 2331349 w 11218359"/>
                <a:gd name="connsiteY204" fmla="*/ 1089212 h 1089212"/>
                <a:gd name="connsiteX205" fmla="*/ 2342788 w 11218359"/>
                <a:gd name="connsiteY205" fmla="*/ 1089212 h 1089212"/>
                <a:gd name="connsiteX206" fmla="*/ 2354228 w 11218359"/>
                <a:gd name="connsiteY206" fmla="*/ 1089212 h 1089212"/>
                <a:gd name="connsiteX207" fmla="*/ 2365667 w 11218359"/>
                <a:gd name="connsiteY207" fmla="*/ 1089212 h 1089212"/>
                <a:gd name="connsiteX208" fmla="*/ 2377107 w 11218359"/>
                <a:gd name="connsiteY208" fmla="*/ 1089212 h 1089212"/>
                <a:gd name="connsiteX209" fmla="*/ 2388546 w 11218359"/>
                <a:gd name="connsiteY209" fmla="*/ 1089212 h 1089212"/>
                <a:gd name="connsiteX210" fmla="*/ 2399986 w 11218359"/>
                <a:gd name="connsiteY210" fmla="*/ 1089212 h 1089212"/>
                <a:gd name="connsiteX211" fmla="*/ 2411425 w 11218359"/>
                <a:gd name="connsiteY211" fmla="*/ 1089212 h 1089212"/>
                <a:gd name="connsiteX212" fmla="*/ 2422865 w 11218359"/>
                <a:gd name="connsiteY212" fmla="*/ 1089212 h 1089212"/>
                <a:gd name="connsiteX213" fmla="*/ 2434304 w 11218359"/>
                <a:gd name="connsiteY213" fmla="*/ 1089212 h 1089212"/>
                <a:gd name="connsiteX214" fmla="*/ 2445744 w 11218359"/>
                <a:gd name="connsiteY214" fmla="*/ 1089212 h 1089212"/>
                <a:gd name="connsiteX215" fmla="*/ 2457184 w 11218359"/>
                <a:gd name="connsiteY215" fmla="*/ 1089212 h 1089212"/>
                <a:gd name="connsiteX216" fmla="*/ 2468623 w 11218359"/>
                <a:gd name="connsiteY216" fmla="*/ 1089212 h 1089212"/>
                <a:gd name="connsiteX217" fmla="*/ 2480062 w 11218359"/>
                <a:gd name="connsiteY217" fmla="*/ 1089212 h 1089212"/>
                <a:gd name="connsiteX218" fmla="*/ 2491502 w 11218359"/>
                <a:gd name="connsiteY218" fmla="*/ 1089212 h 1089212"/>
                <a:gd name="connsiteX219" fmla="*/ 2502942 w 11218359"/>
                <a:gd name="connsiteY219" fmla="*/ 1089212 h 1089212"/>
                <a:gd name="connsiteX220" fmla="*/ 2514381 w 11218359"/>
                <a:gd name="connsiteY220" fmla="*/ 1089212 h 1089212"/>
                <a:gd name="connsiteX221" fmla="*/ 2525821 w 11218359"/>
                <a:gd name="connsiteY221" fmla="*/ 1089212 h 1089212"/>
                <a:gd name="connsiteX222" fmla="*/ 2537260 w 11218359"/>
                <a:gd name="connsiteY222" fmla="*/ 1089212 h 1089212"/>
                <a:gd name="connsiteX223" fmla="*/ 2548700 w 11218359"/>
                <a:gd name="connsiteY223" fmla="*/ 1089212 h 1089212"/>
                <a:gd name="connsiteX224" fmla="*/ 2560139 w 11218359"/>
                <a:gd name="connsiteY224" fmla="*/ 1089212 h 1089212"/>
                <a:gd name="connsiteX225" fmla="*/ 2571579 w 11218359"/>
                <a:gd name="connsiteY225" fmla="*/ 1089212 h 1089212"/>
                <a:gd name="connsiteX226" fmla="*/ 2583018 w 11218359"/>
                <a:gd name="connsiteY226" fmla="*/ 1089212 h 1089212"/>
                <a:gd name="connsiteX227" fmla="*/ 2594458 w 11218359"/>
                <a:gd name="connsiteY227" fmla="*/ 1089212 h 1089212"/>
                <a:gd name="connsiteX228" fmla="*/ 2605897 w 11218359"/>
                <a:gd name="connsiteY228" fmla="*/ 1089212 h 1089212"/>
                <a:gd name="connsiteX229" fmla="*/ 2617337 w 11218359"/>
                <a:gd name="connsiteY229" fmla="*/ 1089212 h 1089212"/>
                <a:gd name="connsiteX230" fmla="*/ 2628776 w 11218359"/>
                <a:gd name="connsiteY230" fmla="*/ 1089212 h 1089212"/>
                <a:gd name="connsiteX231" fmla="*/ 2640216 w 11218359"/>
                <a:gd name="connsiteY231" fmla="*/ 1089212 h 1089212"/>
                <a:gd name="connsiteX232" fmla="*/ 2651655 w 11218359"/>
                <a:gd name="connsiteY232" fmla="*/ 1089212 h 1089212"/>
                <a:gd name="connsiteX233" fmla="*/ 2663095 w 11218359"/>
                <a:gd name="connsiteY233" fmla="*/ 1089212 h 1089212"/>
                <a:gd name="connsiteX234" fmla="*/ 2674535 w 11218359"/>
                <a:gd name="connsiteY234" fmla="*/ 1089212 h 1089212"/>
                <a:gd name="connsiteX235" fmla="*/ 2685974 w 11218359"/>
                <a:gd name="connsiteY235" fmla="*/ 1089212 h 1089212"/>
                <a:gd name="connsiteX236" fmla="*/ 2697413 w 11218359"/>
                <a:gd name="connsiteY236" fmla="*/ 1089212 h 1089212"/>
                <a:gd name="connsiteX237" fmla="*/ 2708853 w 11218359"/>
                <a:gd name="connsiteY237" fmla="*/ 1089212 h 1089212"/>
                <a:gd name="connsiteX238" fmla="*/ 2720293 w 11218359"/>
                <a:gd name="connsiteY238" fmla="*/ 1089212 h 1089212"/>
                <a:gd name="connsiteX239" fmla="*/ 2731727 w 11218359"/>
                <a:gd name="connsiteY239" fmla="*/ 1089212 h 1089212"/>
                <a:gd name="connsiteX240" fmla="*/ 2743172 w 11218359"/>
                <a:gd name="connsiteY240" fmla="*/ 1089212 h 1089212"/>
                <a:gd name="connsiteX241" fmla="*/ 2754611 w 11218359"/>
                <a:gd name="connsiteY241" fmla="*/ 1089212 h 1089212"/>
                <a:gd name="connsiteX242" fmla="*/ 2766046 w 11218359"/>
                <a:gd name="connsiteY242" fmla="*/ 1089212 h 1089212"/>
                <a:gd name="connsiteX243" fmla="*/ 2777490 w 11218359"/>
                <a:gd name="connsiteY243" fmla="*/ 1089212 h 1089212"/>
                <a:gd name="connsiteX244" fmla="*/ 2788925 w 11218359"/>
                <a:gd name="connsiteY244" fmla="*/ 1089212 h 1089212"/>
                <a:gd name="connsiteX245" fmla="*/ 2800364 w 11218359"/>
                <a:gd name="connsiteY245" fmla="*/ 1089212 h 1089212"/>
                <a:gd name="connsiteX246" fmla="*/ 2811804 w 11218359"/>
                <a:gd name="connsiteY246" fmla="*/ 1089212 h 1089212"/>
                <a:gd name="connsiteX247" fmla="*/ 2823243 w 11218359"/>
                <a:gd name="connsiteY247" fmla="*/ 1089212 h 1089212"/>
                <a:gd name="connsiteX248" fmla="*/ 2834683 w 11218359"/>
                <a:gd name="connsiteY248" fmla="*/ 1089212 h 1089212"/>
                <a:gd name="connsiteX249" fmla="*/ 2846123 w 11218359"/>
                <a:gd name="connsiteY249" fmla="*/ 1089212 h 1089212"/>
                <a:gd name="connsiteX250" fmla="*/ 2857562 w 11218359"/>
                <a:gd name="connsiteY250" fmla="*/ 1089212 h 1089212"/>
                <a:gd name="connsiteX251" fmla="*/ 2869001 w 11218359"/>
                <a:gd name="connsiteY251" fmla="*/ 435683 h 1089212"/>
                <a:gd name="connsiteX252" fmla="*/ 2880441 w 11218359"/>
                <a:gd name="connsiteY252" fmla="*/ 434183 h 1089212"/>
                <a:gd name="connsiteX253" fmla="*/ 2891881 w 11218359"/>
                <a:gd name="connsiteY253" fmla="*/ 396621 h 1089212"/>
                <a:gd name="connsiteX254" fmla="*/ 2903320 w 11218359"/>
                <a:gd name="connsiteY254" fmla="*/ 238873 h 1089212"/>
                <a:gd name="connsiteX255" fmla="*/ 2914760 w 11218359"/>
                <a:gd name="connsiteY255" fmla="*/ 249393 h 1089212"/>
                <a:gd name="connsiteX256" fmla="*/ 2926199 w 11218359"/>
                <a:gd name="connsiteY256" fmla="*/ 54083 h 1089212"/>
                <a:gd name="connsiteX257" fmla="*/ 2937639 w 11218359"/>
                <a:gd name="connsiteY257" fmla="*/ 151738 h 1089212"/>
                <a:gd name="connsiteX258" fmla="*/ 2949078 w 11218359"/>
                <a:gd name="connsiteY258" fmla="*/ 332022 h 1089212"/>
                <a:gd name="connsiteX259" fmla="*/ 2960518 w 11218359"/>
                <a:gd name="connsiteY259" fmla="*/ 486766 h 1089212"/>
                <a:gd name="connsiteX260" fmla="*/ 2971957 w 11218359"/>
                <a:gd name="connsiteY260" fmla="*/ 509302 h 1089212"/>
                <a:gd name="connsiteX261" fmla="*/ 2983397 w 11218359"/>
                <a:gd name="connsiteY261" fmla="*/ 199811 h 1089212"/>
                <a:gd name="connsiteX262" fmla="*/ 2994837 w 11218359"/>
                <a:gd name="connsiteY262" fmla="*/ 28542 h 1089212"/>
                <a:gd name="connsiteX263" fmla="*/ 3006276 w 11218359"/>
                <a:gd name="connsiteY263" fmla="*/ 219342 h 1089212"/>
                <a:gd name="connsiteX264" fmla="*/ 3017715 w 11218359"/>
                <a:gd name="connsiteY264" fmla="*/ 204321 h 1089212"/>
                <a:gd name="connsiteX265" fmla="*/ 3029155 w 11218359"/>
                <a:gd name="connsiteY265" fmla="*/ 347043 h 1089212"/>
                <a:gd name="connsiteX266" fmla="*/ 3040594 w 11218359"/>
                <a:gd name="connsiteY266" fmla="*/ 389111 h 1089212"/>
                <a:gd name="connsiteX267" fmla="*/ 3052034 w 11218359"/>
                <a:gd name="connsiteY267" fmla="*/ 332022 h 1089212"/>
                <a:gd name="connsiteX268" fmla="*/ 3063474 w 11218359"/>
                <a:gd name="connsiteY268" fmla="*/ 214836 h 1089212"/>
                <a:gd name="connsiteX269" fmla="*/ 3074913 w 11218359"/>
                <a:gd name="connsiteY269" fmla="*/ 16526 h 1089212"/>
                <a:gd name="connsiteX270" fmla="*/ 3086352 w 11218359"/>
                <a:gd name="connsiteY270" fmla="*/ 0 h 1089212"/>
                <a:gd name="connsiteX271" fmla="*/ 3097792 w 11218359"/>
                <a:gd name="connsiteY271" fmla="*/ 749679 h 1089212"/>
                <a:gd name="connsiteX272" fmla="*/ 3109232 w 11218359"/>
                <a:gd name="connsiteY272" fmla="*/ 1089212 h 1089212"/>
                <a:gd name="connsiteX273" fmla="*/ 3120671 w 11218359"/>
                <a:gd name="connsiteY273" fmla="*/ 1089212 h 1089212"/>
                <a:gd name="connsiteX274" fmla="*/ 3132111 w 11218359"/>
                <a:gd name="connsiteY274" fmla="*/ 1089212 h 1089212"/>
                <a:gd name="connsiteX275" fmla="*/ 3143550 w 11218359"/>
                <a:gd name="connsiteY275" fmla="*/ 1089212 h 1089212"/>
                <a:gd name="connsiteX276" fmla="*/ 3154990 w 11218359"/>
                <a:gd name="connsiteY276" fmla="*/ 1089212 h 1089212"/>
                <a:gd name="connsiteX277" fmla="*/ 3166429 w 11218359"/>
                <a:gd name="connsiteY277" fmla="*/ 1089212 h 1089212"/>
                <a:gd name="connsiteX278" fmla="*/ 3177869 w 11218359"/>
                <a:gd name="connsiteY278" fmla="*/ 1089212 h 1089212"/>
                <a:gd name="connsiteX279" fmla="*/ 3189308 w 11218359"/>
                <a:gd name="connsiteY279" fmla="*/ 1089212 h 1089212"/>
                <a:gd name="connsiteX280" fmla="*/ 3200748 w 11218359"/>
                <a:gd name="connsiteY280" fmla="*/ 1089212 h 1089212"/>
                <a:gd name="connsiteX281" fmla="*/ 3212187 w 11218359"/>
                <a:gd name="connsiteY281" fmla="*/ 1089212 h 1089212"/>
                <a:gd name="connsiteX282" fmla="*/ 3223627 w 11218359"/>
                <a:gd name="connsiteY282" fmla="*/ 1089212 h 1089212"/>
                <a:gd name="connsiteX283" fmla="*/ 3235066 w 11218359"/>
                <a:gd name="connsiteY283" fmla="*/ 1089212 h 1089212"/>
                <a:gd name="connsiteX284" fmla="*/ 3246501 w 11218359"/>
                <a:gd name="connsiteY284" fmla="*/ 1089212 h 1089212"/>
                <a:gd name="connsiteX285" fmla="*/ 3257945 w 11218359"/>
                <a:gd name="connsiteY285" fmla="*/ 1089212 h 1089212"/>
                <a:gd name="connsiteX286" fmla="*/ 3269385 w 11218359"/>
                <a:gd name="connsiteY286" fmla="*/ 1089212 h 1089212"/>
                <a:gd name="connsiteX287" fmla="*/ 3280825 w 11218359"/>
                <a:gd name="connsiteY287" fmla="*/ 1089212 h 1089212"/>
                <a:gd name="connsiteX288" fmla="*/ 3292264 w 11218359"/>
                <a:gd name="connsiteY288" fmla="*/ 1089212 h 1089212"/>
                <a:gd name="connsiteX289" fmla="*/ 3303699 w 11218359"/>
                <a:gd name="connsiteY289" fmla="*/ 1089212 h 1089212"/>
                <a:gd name="connsiteX290" fmla="*/ 3315143 w 11218359"/>
                <a:gd name="connsiteY290" fmla="*/ 1089212 h 1089212"/>
                <a:gd name="connsiteX291" fmla="*/ 3326578 w 11218359"/>
                <a:gd name="connsiteY291" fmla="*/ 1089212 h 1089212"/>
                <a:gd name="connsiteX292" fmla="*/ 3338017 w 11218359"/>
                <a:gd name="connsiteY292" fmla="*/ 1089212 h 1089212"/>
                <a:gd name="connsiteX293" fmla="*/ 3349457 w 11218359"/>
                <a:gd name="connsiteY293" fmla="*/ 1089212 h 1089212"/>
                <a:gd name="connsiteX294" fmla="*/ 3360896 w 11218359"/>
                <a:gd name="connsiteY294" fmla="*/ 1089212 h 1089212"/>
                <a:gd name="connsiteX295" fmla="*/ 3372336 w 11218359"/>
                <a:gd name="connsiteY295" fmla="*/ 1089212 h 1089212"/>
                <a:gd name="connsiteX296" fmla="*/ 3383776 w 11218359"/>
                <a:gd name="connsiteY296" fmla="*/ 1089212 h 1089212"/>
                <a:gd name="connsiteX297" fmla="*/ 3395215 w 11218359"/>
                <a:gd name="connsiteY297" fmla="*/ 1089212 h 1089212"/>
                <a:gd name="connsiteX298" fmla="*/ 3406654 w 11218359"/>
                <a:gd name="connsiteY298" fmla="*/ 1089212 h 1089212"/>
                <a:gd name="connsiteX299" fmla="*/ 3418094 w 11218359"/>
                <a:gd name="connsiteY299" fmla="*/ 1089212 h 1089212"/>
                <a:gd name="connsiteX300" fmla="*/ 3429534 w 11218359"/>
                <a:gd name="connsiteY300" fmla="*/ 1089212 h 1089212"/>
                <a:gd name="connsiteX301" fmla="*/ 3440973 w 11218359"/>
                <a:gd name="connsiteY301" fmla="*/ 1089212 h 1089212"/>
                <a:gd name="connsiteX302" fmla="*/ 3452413 w 11218359"/>
                <a:gd name="connsiteY302" fmla="*/ 1089212 h 1089212"/>
                <a:gd name="connsiteX303" fmla="*/ 3463852 w 11218359"/>
                <a:gd name="connsiteY303" fmla="*/ 1089212 h 1089212"/>
                <a:gd name="connsiteX304" fmla="*/ 3475292 w 11218359"/>
                <a:gd name="connsiteY304" fmla="*/ 1089212 h 1089212"/>
                <a:gd name="connsiteX305" fmla="*/ 3486731 w 11218359"/>
                <a:gd name="connsiteY305" fmla="*/ 1089212 h 1089212"/>
                <a:gd name="connsiteX306" fmla="*/ 3498171 w 11218359"/>
                <a:gd name="connsiteY306" fmla="*/ 1089212 h 1089212"/>
                <a:gd name="connsiteX307" fmla="*/ 3509610 w 11218359"/>
                <a:gd name="connsiteY307" fmla="*/ 1089212 h 1089212"/>
                <a:gd name="connsiteX308" fmla="*/ 3521050 w 11218359"/>
                <a:gd name="connsiteY308" fmla="*/ 1089212 h 1089212"/>
                <a:gd name="connsiteX309" fmla="*/ 3532489 w 11218359"/>
                <a:gd name="connsiteY309" fmla="*/ 1089212 h 1089212"/>
                <a:gd name="connsiteX310" fmla="*/ 3543929 w 11218359"/>
                <a:gd name="connsiteY310" fmla="*/ 1089212 h 1089212"/>
                <a:gd name="connsiteX311" fmla="*/ 3555368 w 11218359"/>
                <a:gd name="connsiteY311" fmla="*/ 1089212 h 1089212"/>
                <a:gd name="connsiteX312" fmla="*/ 3566808 w 11218359"/>
                <a:gd name="connsiteY312" fmla="*/ 1089212 h 1089212"/>
                <a:gd name="connsiteX313" fmla="*/ 3578247 w 11218359"/>
                <a:gd name="connsiteY313" fmla="*/ 1089212 h 1089212"/>
                <a:gd name="connsiteX314" fmla="*/ 3589687 w 11218359"/>
                <a:gd name="connsiteY314" fmla="*/ 1089212 h 1089212"/>
                <a:gd name="connsiteX315" fmla="*/ 3601127 w 11218359"/>
                <a:gd name="connsiteY315" fmla="*/ 1089212 h 1089212"/>
                <a:gd name="connsiteX316" fmla="*/ 3612566 w 11218359"/>
                <a:gd name="connsiteY316" fmla="*/ 1089212 h 1089212"/>
                <a:gd name="connsiteX317" fmla="*/ 3624005 w 11218359"/>
                <a:gd name="connsiteY317" fmla="*/ 1089212 h 1089212"/>
                <a:gd name="connsiteX318" fmla="*/ 3635445 w 11218359"/>
                <a:gd name="connsiteY318" fmla="*/ 1089212 h 1089212"/>
                <a:gd name="connsiteX319" fmla="*/ 3646885 w 11218359"/>
                <a:gd name="connsiteY319" fmla="*/ 1089212 h 1089212"/>
                <a:gd name="connsiteX320" fmla="*/ 3658324 w 11218359"/>
                <a:gd name="connsiteY320" fmla="*/ 1089212 h 1089212"/>
                <a:gd name="connsiteX321" fmla="*/ 3669764 w 11218359"/>
                <a:gd name="connsiteY321" fmla="*/ 1089212 h 1089212"/>
                <a:gd name="connsiteX322" fmla="*/ 3681203 w 11218359"/>
                <a:gd name="connsiteY322" fmla="*/ 1089212 h 1089212"/>
                <a:gd name="connsiteX323" fmla="*/ 3692643 w 11218359"/>
                <a:gd name="connsiteY323" fmla="*/ 1089212 h 1089212"/>
                <a:gd name="connsiteX324" fmla="*/ 3704082 w 11218359"/>
                <a:gd name="connsiteY324" fmla="*/ 1089212 h 1089212"/>
                <a:gd name="connsiteX325" fmla="*/ 3715522 w 11218359"/>
                <a:gd name="connsiteY325" fmla="*/ 1089212 h 1089212"/>
                <a:gd name="connsiteX326" fmla="*/ 3726961 w 11218359"/>
                <a:gd name="connsiteY326" fmla="*/ 1089212 h 1089212"/>
                <a:gd name="connsiteX327" fmla="*/ 3738401 w 11218359"/>
                <a:gd name="connsiteY327" fmla="*/ 1089212 h 1089212"/>
                <a:gd name="connsiteX328" fmla="*/ 3749840 w 11218359"/>
                <a:gd name="connsiteY328" fmla="*/ 1089212 h 1089212"/>
                <a:gd name="connsiteX329" fmla="*/ 3761280 w 11218359"/>
                <a:gd name="connsiteY329" fmla="*/ 1089212 h 1089212"/>
                <a:gd name="connsiteX330" fmla="*/ 3772719 w 11218359"/>
                <a:gd name="connsiteY330" fmla="*/ 1089212 h 1089212"/>
                <a:gd name="connsiteX331" fmla="*/ 3784154 w 11218359"/>
                <a:gd name="connsiteY331" fmla="*/ 1089212 h 1089212"/>
                <a:gd name="connsiteX332" fmla="*/ 3795598 w 11218359"/>
                <a:gd name="connsiteY332" fmla="*/ 1089212 h 1089212"/>
                <a:gd name="connsiteX333" fmla="*/ 3807033 w 11218359"/>
                <a:gd name="connsiteY333" fmla="*/ 1089212 h 1089212"/>
                <a:gd name="connsiteX334" fmla="*/ 3818473 w 11218359"/>
                <a:gd name="connsiteY334" fmla="*/ 1089212 h 1089212"/>
                <a:gd name="connsiteX335" fmla="*/ 3829917 w 11218359"/>
                <a:gd name="connsiteY335" fmla="*/ 1089212 h 1089212"/>
                <a:gd name="connsiteX336" fmla="*/ 3841352 w 11218359"/>
                <a:gd name="connsiteY336" fmla="*/ 1089212 h 1089212"/>
                <a:gd name="connsiteX337" fmla="*/ 3852791 w 11218359"/>
                <a:gd name="connsiteY337" fmla="*/ 1089212 h 1089212"/>
                <a:gd name="connsiteX338" fmla="*/ 3864231 w 11218359"/>
                <a:gd name="connsiteY338" fmla="*/ 1089212 h 1089212"/>
                <a:gd name="connsiteX339" fmla="*/ 3875670 w 11218359"/>
                <a:gd name="connsiteY339" fmla="*/ 1089212 h 1089212"/>
                <a:gd name="connsiteX340" fmla="*/ 3887110 w 11218359"/>
                <a:gd name="connsiteY340" fmla="*/ 1089212 h 1089212"/>
                <a:gd name="connsiteX341" fmla="*/ 3898549 w 11218359"/>
                <a:gd name="connsiteY341" fmla="*/ 1089212 h 1089212"/>
                <a:gd name="connsiteX342" fmla="*/ 3909989 w 11218359"/>
                <a:gd name="connsiteY342" fmla="*/ 1089212 h 1089212"/>
                <a:gd name="connsiteX343" fmla="*/ 3921447 w 11218359"/>
                <a:gd name="connsiteY343" fmla="*/ 1089212 h 1089212"/>
                <a:gd name="connsiteX344" fmla="*/ 3932878 w 11218359"/>
                <a:gd name="connsiteY344" fmla="*/ 1089212 h 1089212"/>
                <a:gd name="connsiteX345" fmla="*/ 3944307 w 11218359"/>
                <a:gd name="connsiteY345" fmla="*/ 1089212 h 1089212"/>
                <a:gd name="connsiteX346" fmla="*/ 3955737 w 11218359"/>
                <a:gd name="connsiteY346" fmla="*/ 1089212 h 1089212"/>
                <a:gd name="connsiteX347" fmla="*/ 3967167 w 11218359"/>
                <a:gd name="connsiteY347" fmla="*/ 1089212 h 1089212"/>
                <a:gd name="connsiteX348" fmla="*/ 3978645 w 11218359"/>
                <a:gd name="connsiteY348" fmla="*/ 1089212 h 1089212"/>
                <a:gd name="connsiteX349" fmla="*/ 3990075 w 11218359"/>
                <a:gd name="connsiteY349" fmla="*/ 1089212 h 1089212"/>
                <a:gd name="connsiteX350" fmla="*/ 4001505 w 11218359"/>
                <a:gd name="connsiteY350" fmla="*/ 1089212 h 1089212"/>
                <a:gd name="connsiteX351" fmla="*/ 4012935 w 11218359"/>
                <a:gd name="connsiteY351" fmla="*/ 1089212 h 1089212"/>
                <a:gd name="connsiteX352" fmla="*/ 4024365 w 11218359"/>
                <a:gd name="connsiteY352" fmla="*/ 1089212 h 1089212"/>
                <a:gd name="connsiteX353" fmla="*/ 4035843 w 11218359"/>
                <a:gd name="connsiteY353" fmla="*/ 1089212 h 1089212"/>
                <a:gd name="connsiteX354" fmla="*/ 4047273 w 11218359"/>
                <a:gd name="connsiteY354" fmla="*/ 1089212 h 1089212"/>
                <a:gd name="connsiteX355" fmla="*/ 4058702 w 11218359"/>
                <a:gd name="connsiteY355" fmla="*/ 1089212 h 1089212"/>
                <a:gd name="connsiteX356" fmla="*/ 4070133 w 11218359"/>
                <a:gd name="connsiteY356" fmla="*/ 1089212 h 1089212"/>
                <a:gd name="connsiteX357" fmla="*/ 4081563 w 11218359"/>
                <a:gd name="connsiteY357" fmla="*/ 1089212 h 1089212"/>
                <a:gd name="connsiteX358" fmla="*/ 4093040 w 11218359"/>
                <a:gd name="connsiteY358" fmla="*/ 1089212 h 1089212"/>
                <a:gd name="connsiteX359" fmla="*/ 4104471 w 11218359"/>
                <a:gd name="connsiteY359" fmla="*/ 1089212 h 1089212"/>
                <a:gd name="connsiteX360" fmla="*/ 4115900 w 11218359"/>
                <a:gd name="connsiteY360" fmla="*/ 1089212 h 1089212"/>
                <a:gd name="connsiteX361" fmla="*/ 4127330 w 11218359"/>
                <a:gd name="connsiteY361" fmla="*/ 1089212 h 1089212"/>
                <a:gd name="connsiteX362" fmla="*/ 4138760 w 11218359"/>
                <a:gd name="connsiteY362" fmla="*/ 1089212 h 1089212"/>
                <a:gd name="connsiteX363" fmla="*/ 4150238 w 11218359"/>
                <a:gd name="connsiteY363" fmla="*/ 1089212 h 1089212"/>
                <a:gd name="connsiteX364" fmla="*/ 4161668 w 11218359"/>
                <a:gd name="connsiteY364" fmla="*/ 1089212 h 1089212"/>
                <a:gd name="connsiteX365" fmla="*/ 4173098 w 11218359"/>
                <a:gd name="connsiteY365" fmla="*/ 1089212 h 1089212"/>
                <a:gd name="connsiteX366" fmla="*/ 4184528 w 11218359"/>
                <a:gd name="connsiteY366" fmla="*/ 1089212 h 1089212"/>
                <a:gd name="connsiteX367" fmla="*/ 4195958 w 11218359"/>
                <a:gd name="connsiteY367" fmla="*/ 1089212 h 1089212"/>
                <a:gd name="connsiteX368" fmla="*/ 4207436 w 11218359"/>
                <a:gd name="connsiteY368" fmla="*/ 1089212 h 1089212"/>
                <a:gd name="connsiteX369" fmla="*/ 4218865 w 11218359"/>
                <a:gd name="connsiteY369" fmla="*/ 1089212 h 1089212"/>
                <a:gd name="connsiteX370" fmla="*/ 4230296 w 11218359"/>
                <a:gd name="connsiteY370" fmla="*/ 1089212 h 1089212"/>
                <a:gd name="connsiteX371" fmla="*/ 4241726 w 11218359"/>
                <a:gd name="connsiteY371" fmla="*/ 1089212 h 1089212"/>
                <a:gd name="connsiteX372" fmla="*/ 4253156 w 11218359"/>
                <a:gd name="connsiteY372" fmla="*/ 1089212 h 1089212"/>
                <a:gd name="connsiteX373" fmla="*/ 4264634 w 11218359"/>
                <a:gd name="connsiteY373" fmla="*/ 1087712 h 1089212"/>
                <a:gd name="connsiteX374" fmla="*/ 4276063 w 11218359"/>
                <a:gd name="connsiteY374" fmla="*/ 1089212 h 1089212"/>
                <a:gd name="connsiteX375" fmla="*/ 4287493 w 11218359"/>
                <a:gd name="connsiteY375" fmla="*/ 1089212 h 1089212"/>
                <a:gd name="connsiteX376" fmla="*/ 4298923 w 11218359"/>
                <a:gd name="connsiteY376" fmla="*/ 1089212 h 1089212"/>
                <a:gd name="connsiteX377" fmla="*/ 4310353 w 11218359"/>
                <a:gd name="connsiteY377" fmla="*/ 1089212 h 1089212"/>
                <a:gd name="connsiteX378" fmla="*/ 4321831 w 11218359"/>
                <a:gd name="connsiteY378" fmla="*/ 1089212 h 1089212"/>
                <a:gd name="connsiteX379" fmla="*/ 4333261 w 11218359"/>
                <a:gd name="connsiteY379" fmla="*/ 1089212 h 1089212"/>
                <a:gd name="connsiteX380" fmla="*/ 4344691 w 11218359"/>
                <a:gd name="connsiteY380" fmla="*/ 1089212 h 1089212"/>
                <a:gd name="connsiteX381" fmla="*/ 4356121 w 11218359"/>
                <a:gd name="connsiteY381" fmla="*/ 1089212 h 1089212"/>
                <a:gd name="connsiteX382" fmla="*/ 4367551 w 11218359"/>
                <a:gd name="connsiteY382" fmla="*/ 1089212 h 1089212"/>
                <a:gd name="connsiteX383" fmla="*/ 4379028 w 11218359"/>
                <a:gd name="connsiteY383" fmla="*/ 1089212 h 1089212"/>
                <a:gd name="connsiteX384" fmla="*/ 4390458 w 11218359"/>
                <a:gd name="connsiteY384" fmla="*/ 1089212 h 1089212"/>
                <a:gd name="connsiteX385" fmla="*/ 4401889 w 11218359"/>
                <a:gd name="connsiteY385" fmla="*/ 1089212 h 1089212"/>
                <a:gd name="connsiteX386" fmla="*/ 4413319 w 11218359"/>
                <a:gd name="connsiteY386" fmla="*/ 1089212 h 1089212"/>
                <a:gd name="connsiteX387" fmla="*/ 4424749 w 11218359"/>
                <a:gd name="connsiteY387" fmla="*/ 1089212 h 1089212"/>
                <a:gd name="connsiteX388" fmla="*/ 4436226 w 11218359"/>
                <a:gd name="connsiteY388" fmla="*/ 1089212 h 1089212"/>
                <a:gd name="connsiteX389" fmla="*/ 4447656 w 11218359"/>
                <a:gd name="connsiteY389" fmla="*/ 1089212 h 1089212"/>
                <a:gd name="connsiteX390" fmla="*/ 4459086 w 11218359"/>
                <a:gd name="connsiteY390" fmla="*/ 1089212 h 1089212"/>
                <a:gd name="connsiteX391" fmla="*/ 4470516 w 11218359"/>
                <a:gd name="connsiteY391" fmla="*/ 1089212 h 1089212"/>
                <a:gd name="connsiteX392" fmla="*/ 4481946 w 11218359"/>
                <a:gd name="connsiteY392" fmla="*/ 1089212 h 1089212"/>
                <a:gd name="connsiteX393" fmla="*/ 4493424 w 11218359"/>
                <a:gd name="connsiteY393" fmla="*/ 1089212 h 1089212"/>
                <a:gd name="connsiteX394" fmla="*/ 4504854 w 11218359"/>
                <a:gd name="connsiteY394" fmla="*/ 1089212 h 1089212"/>
                <a:gd name="connsiteX395" fmla="*/ 4516284 w 11218359"/>
                <a:gd name="connsiteY395" fmla="*/ 1089212 h 1089212"/>
                <a:gd name="connsiteX396" fmla="*/ 4527714 w 11218359"/>
                <a:gd name="connsiteY396" fmla="*/ 1089212 h 1089212"/>
                <a:gd name="connsiteX397" fmla="*/ 4539144 w 11218359"/>
                <a:gd name="connsiteY397" fmla="*/ 1089212 h 1089212"/>
                <a:gd name="connsiteX398" fmla="*/ 4550621 w 11218359"/>
                <a:gd name="connsiteY398" fmla="*/ 1089212 h 1089212"/>
                <a:gd name="connsiteX399" fmla="*/ 4562051 w 11218359"/>
                <a:gd name="connsiteY399" fmla="*/ 1089212 h 1089212"/>
                <a:gd name="connsiteX400" fmla="*/ 4573482 w 11218359"/>
                <a:gd name="connsiteY400" fmla="*/ 1089212 h 1089212"/>
                <a:gd name="connsiteX401" fmla="*/ 4584912 w 11218359"/>
                <a:gd name="connsiteY401" fmla="*/ 1089212 h 1089212"/>
                <a:gd name="connsiteX402" fmla="*/ 4596341 w 11218359"/>
                <a:gd name="connsiteY402" fmla="*/ 1089212 h 1089212"/>
                <a:gd name="connsiteX403" fmla="*/ 4607771 w 11218359"/>
                <a:gd name="connsiteY403" fmla="*/ 1089212 h 1089212"/>
                <a:gd name="connsiteX404" fmla="*/ 4619249 w 11218359"/>
                <a:gd name="connsiteY404" fmla="*/ 1089212 h 1089212"/>
                <a:gd name="connsiteX405" fmla="*/ 4630679 w 11218359"/>
                <a:gd name="connsiteY405" fmla="*/ 1089212 h 1089212"/>
                <a:gd name="connsiteX406" fmla="*/ 4642109 w 11218359"/>
                <a:gd name="connsiteY406" fmla="*/ 1089212 h 1089212"/>
                <a:gd name="connsiteX407" fmla="*/ 4653539 w 11218359"/>
                <a:gd name="connsiteY407" fmla="*/ 1089212 h 1089212"/>
                <a:gd name="connsiteX408" fmla="*/ 4664969 w 11218359"/>
                <a:gd name="connsiteY408" fmla="*/ 1089212 h 1089212"/>
                <a:gd name="connsiteX409" fmla="*/ 4676447 w 11218359"/>
                <a:gd name="connsiteY409" fmla="*/ 1089212 h 1089212"/>
                <a:gd name="connsiteX410" fmla="*/ 4687877 w 11218359"/>
                <a:gd name="connsiteY410" fmla="*/ 1089212 h 1089212"/>
                <a:gd name="connsiteX411" fmla="*/ 4699306 w 11218359"/>
                <a:gd name="connsiteY411" fmla="*/ 1089212 h 1089212"/>
                <a:gd name="connsiteX412" fmla="*/ 4710737 w 11218359"/>
                <a:gd name="connsiteY412" fmla="*/ 1089212 h 1089212"/>
                <a:gd name="connsiteX413" fmla="*/ 4722167 w 11218359"/>
                <a:gd name="connsiteY413" fmla="*/ 1089212 h 1089212"/>
                <a:gd name="connsiteX414" fmla="*/ 4733644 w 11218359"/>
                <a:gd name="connsiteY414" fmla="*/ 1089212 h 1089212"/>
                <a:gd name="connsiteX415" fmla="*/ 4745075 w 11218359"/>
                <a:gd name="connsiteY415" fmla="*/ 1089212 h 1089212"/>
                <a:gd name="connsiteX416" fmla="*/ 4756504 w 11218359"/>
                <a:gd name="connsiteY416" fmla="*/ 1089212 h 1089212"/>
                <a:gd name="connsiteX417" fmla="*/ 4767934 w 11218359"/>
                <a:gd name="connsiteY417" fmla="*/ 1089212 h 1089212"/>
                <a:gd name="connsiteX418" fmla="*/ 4779364 w 11218359"/>
                <a:gd name="connsiteY418" fmla="*/ 1089212 h 1089212"/>
                <a:gd name="connsiteX419" fmla="*/ 4790842 w 11218359"/>
                <a:gd name="connsiteY419" fmla="*/ 1089212 h 1089212"/>
                <a:gd name="connsiteX420" fmla="*/ 4802272 w 11218359"/>
                <a:gd name="connsiteY420" fmla="*/ 1089212 h 1089212"/>
                <a:gd name="connsiteX421" fmla="*/ 4813702 w 11218359"/>
                <a:gd name="connsiteY421" fmla="*/ 1089212 h 1089212"/>
                <a:gd name="connsiteX422" fmla="*/ 4825132 w 11218359"/>
                <a:gd name="connsiteY422" fmla="*/ 1089212 h 1089212"/>
                <a:gd name="connsiteX423" fmla="*/ 4836562 w 11218359"/>
                <a:gd name="connsiteY423" fmla="*/ 1089212 h 1089212"/>
                <a:gd name="connsiteX424" fmla="*/ 4848040 w 11218359"/>
                <a:gd name="connsiteY424" fmla="*/ 1089212 h 1089212"/>
                <a:gd name="connsiteX425" fmla="*/ 4859469 w 11218359"/>
                <a:gd name="connsiteY425" fmla="*/ 1089212 h 1089212"/>
                <a:gd name="connsiteX426" fmla="*/ 4870899 w 11218359"/>
                <a:gd name="connsiteY426" fmla="*/ 1089212 h 1089212"/>
                <a:gd name="connsiteX427" fmla="*/ 4882330 w 11218359"/>
                <a:gd name="connsiteY427" fmla="*/ 1089212 h 1089212"/>
                <a:gd name="connsiteX428" fmla="*/ 4893760 w 11218359"/>
                <a:gd name="connsiteY428" fmla="*/ 1089212 h 1089212"/>
                <a:gd name="connsiteX429" fmla="*/ 4905237 w 11218359"/>
                <a:gd name="connsiteY429" fmla="*/ 1089212 h 1089212"/>
                <a:gd name="connsiteX430" fmla="*/ 4916667 w 11218359"/>
                <a:gd name="connsiteY430" fmla="*/ 1089212 h 1089212"/>
                <a:gd name="connsiteX431" fmla="*/ 4928097 w 11218359"/>
                <a:gd name="connsiteY431" fmla="*/ 1089212 h 1089212"/>
                <a:gd name="connsiteX432" fmla="*/ 4939527 w 11218359"/>
                <a:gd name="connsiteY432" fmla="*/ 1089212 h 1089212"/>
                <a:gd name="connsiteX433" fmla="*/ 4950957 w 11218359"/>
                <a:gd name="connsiteY433" fmla="*/ 1089212 h 1089212"/>
                <a:gd name="connsiteX434" fmla="*/ 4962435 w 11218359"/>
                <a:gd name="connsiteY434" fmla="*/ 1089212 h 1089212"/>
                <a:gd name="connsiteX435" fmla="*/ 4973865 w 11218359"/>
                <a:gd name="connsiteY435" fmla="*/ 1089212 h 1089212"/>
                <a:gd name="connsiteX436" fmla="*/ 4985295 w 11218359"/>
                <a:gd name="connsiteY436" fmla="*/ 1089212 h 1089212"/>
                <a:gd name="connsiteX437" fmla="*/ 4996725 w 11218359"/>
                <a:gd name="connsiteY437" fmla="*/ 1089212 h 1089212"/>
                <a:gd name="connsiteX438" fmla="*/ 5008155 w 11218359"/>
                <a:gd name="connsiteY438" fmla="*/ 1089212 h 1089212"/>
                <a:gd name="connsiteX439" fmla="*/ 5019632 w 11218359"/>
                <a:gd name="connsiteY439" fmla="*/ 1089212 h 1089212"/>
                <a:gd name="connsiteX440" fmla="*/ 5031062 w 11218359"/>
                <a:gd name="connsiteY440" fmla="*/ 1089212 h 1089212"/>
                <a:gd name="connsiteX441" fmla="*/ 5042492 w 11218359"/>
                <a:gd name="connsiteY441" fmla="*/ 1089212 h 1089212"/>
                <a:gd name="connsiteX442" fmla="*/ 5053923 w 11218359"/>
                <a:gd name="connsiteY442" fmla="*/ 1089212 h 1089212"/>
                <a:gd name="connsiteX443" fmla="*/ 5065353 w 11218359"/>
                <a:gd name="connsiteY443" fmla="*/ 1089212 h 1089212"/>
                <a:gd name="connsiteX444" fmla="*/ 5076830 w 11218359"/>
                <a:gd name="connsiteY444" fmla="*/ 1089212 h 1089212"/>
                <a:gd name="connsiteX445" fmla="*/ 5088260 w 11218359"/>
                <a:gd name="connsiteY445" fmla="*/ 1089212 h 1089212"/>
                <a:gd name="connsiteX446" fmla="*/ 5099690 w 11218359"/>
                <a:gd name="connsiteY446" fmla="*/ 1089212 h 1089212"/>
                <a:gd name="connsiteX447" fmla="*/ 5111120 w 11218359"/>
                <a:gd name="connsiteY447" fmla="*/ 1089212 h 1089212"/>
                <a:gd name="connsiteX448" fmla="*/ 5122550 w 11218359"/>
                <a:gd name="connsiteY448" fmla="*/ 1089212 h 1089212"/>
                <a:gd name="connsiteX449" fmla="*/ 5134028 w 11218359"/>
                <a:gd name="connsiteY449" fmla="*/ 1089212 h 1089212"/>
                <a:gd name="connsiteX450" fmla="*/ 5145458 w 11218359"/>
                <a:gd name="connsiteY450" fmla="*/ 1089212 h 1089212"/>
                <a:gd name="connsiteX451" fmla="*/ 5156888 w 11218359"/>
                <a:gd name="connsiteY451" fmla="*/ 1089212 h 1089212"/>
                <a:gd name="connsiteX452" fmla="*/ 5168318 w 11218359"/>
                <a:gd name="connsiteY452" fmla="*/ 1089212 h 1089212"/>
                <a:gd name="connsiteX453" fmla="*/ 5179747 w 11218359"/>
                <a:gd name="connsiteY453" fmla="*/ 1089212 h 1089212"/>
                <a:gd name="connsiteX454" fmla="*/ 5191225 w 11218359"/>
                <a:gd name="connsiteY454" fmla="*/ 1089212 h 1089212"/>
                <a:gd name="connsiteX455" fmla="*/ 5202655 w 11218359"/>
                <a:gd name="connsiteY455" fmla="*/ 1089212 h 1089212"/>
                <a:gd name="connsiteX456" fmla="*/ 5214085 w 11218359"/>
                <a:gd name="connsiteY456" fmla="*/ 1089212 h 1089212"/>
                <a:gd name="connsiteX457" fmla="*/ 5225515 w 11218359"/>
                <a:gd name="connsiteY457" fmla="*/ 1089212 h 1089212"/>
                <a:gd name="connsiteX458" fmla="*/ 5236945 w 11218359"/>
                <a:gd name="connsiteY458" fmla="*/ 1089212 h 1089212"/>
                <a:gd name="connsiteX459" fmla="*/ 5248423 w 11218359"/>
                <a:gd name="connsiteY459" fmla="*/ 1089212 h 1089212"/>
                <a:gd name="connsiteX460" fmla="*/ 5259853 w 11218359"/>
                <a:gd name="connsiteY460" fmla="*/ 1089212 h 1089212"/>
                <a:gd name="connsiteX461" fmla="*/ 5271283 w 11218359"/>
                <a:gd name="connsiteY461" fmla="*/ 1089212 h 1089212"/>
                <a:gd name="connsiteX462" fmla="*/ 5282713 w 11218359"/>
                <a:gd name="connsiteY462" fmla="*/ 1089212 h 1089212"/>
                <a:gd name="connsiteX463" fmla="*/ 5294143 w 11218359"/>
                <a:gd name="connsiteY463" fmla="*/ 1089212 h 1089212"/>
                <a:gd name="connsiteX464" fmla="*/ 5305621 w 11218359"/>
                <a:gd name="connsiteY464" fmla="*/ 1089212 h 1089212"/>
                <a:gd name="connsiteX465" fmla="*/ 5317051 w 11218359"/>
                <a:gd name="connsiteY465" fmla="*/ 1089212 h 1089212"/>
                <a:gd name="connsiteX466" fmla="*/ 5328481 w 11218359"/>
                <a:gd name="connsiteY466" fmla="*/ 1089212 h 1089212"/>
                <a:gd name="connsiteX467" fmla="*/ 5339910 w 11218359"/>
                <a:gd name="connsiteY467" fmla="*/ 1089212 h 1089212"/>
                <a:gd name="connsiteX468" fmla="*/ 5351340 w 11218359"/>
                <a:gd name="connsiteY468" fmla="*/ 1089212 h 1089212"/>
                <a:gd name="connsiteX469" fmla="*/ 5362818 w 11218359"/>
                <a:gd name="connsiteY469" fmla="*/ 1089212 h 1089212"/>
                <a:gd name="connsiteX470" fmla="*/ 5374248 w 11218359"/>
                <a:gd name="connsiteY470" fmla="*/ 1089212 h 1089212"/>
                <a:gd name="connsiteX471" fmla="*/ 5385678 w 11218359"/>
                <a:gd name="connsiteY471" fmla="*/ 1089212 h 1089212"/>
                <a:gd name="connsiteX472" fmla="*/ 5397108 w 11218359"/>
                <a:gd name="connsiteY472" fmla="*/ 1089212 h 1089212"/>
                <a:gd name="connsiteX473" fmla="*/ 5408538 w 11218359"/>
                <a:gd name="connsiteY473" fmla="*/ 1089212 h 1089212"/>
                <a:gd name="connsiteX474" fmla="*/ 5420016 w 11218359"/>
                <a:gd name="connsiteY474" fmla="*/ 1089212 h 1089212"/>
                <a:gd name="connsiteX475" fmla="*/ 5431446 w 11218359"/>
                <a:gd name="connsiteY475" fmla="*/ 1089212 h 1089212"/>
                <a:gd name="connsiteX476" fmla="*/ 5442876 w 11218359"/>
                <a:gd name="connsiteY476" fmla="*/ 1089212 h 1089212"/>
                <a:gd name="connsiteX477" fmla="*/ 5454306 w 11218359"/>
                <a:gd name="connsiteY477" fmla="*/ 1089212 h 1089212"/>
                <a:gd name="connsiteX478" fmla="*/ 5465736 w 11218359"/>
                <a:gd name="connsiteY478" fmla="*/ 1089212 h 1089212"/>
                <a:gd name="connsiteX479" fmla="*/ 5477214 w 11218359"/>
                <a:gd name="connsiteY479" fmla="*/ 1089212 h 1089212"/>
                <a:gd name="connsiteX480" fmla="*/ 5488643 w 11218359"/>
                <a:gd name="connsiteY480" fmla="*/ 1089212 h 1089212"/>
                <a:gd name="connsiteX481" fmla="*/ 5500073 w 11218359"/>
                <a:gd name="connsiteY481" fmla="*/ 1089212 h 1089212"/>
                <a:gd name="connsiteX482" fmla="*/ 5511503 w 11218359"/>
                <a:gd name="connsiteY482" fmla="*/ 1089212 h 1089212"/>
                <a:gd name="connsiteX483" fmla="*/ 5522933 w 11218359"/>
                <a:gd name="connsiteY483" fmla="*/ 1089212 h 1089212"/>
                <a:gd name="connsiteX484" fmla="*/ 5534411 w 11218359"/>
                <a:gd name="connsiteY484" fmla="*/ 1089212 h 1089212"/>
                <a:gd name="connsiteX485" fmla="*/ 5545841 w 11218359"/>
                <a:gd name="connsiteY485" fmla="*/ 1089212 h 1089212"/>
                <a:gd name="connsiteX486" fmla="*/ 5557271 w 11218359"/>
                <a:gd name="connsiteY486" fmla="*/ 1089212 h 1089212"/>
                <a:gd name="connsiteX487" fmla="*/ 5568701 w 11218359"/>
                <a:gd name="connsiteY487" fmla="*/ 1089212 h 1089212"/>
                <a:gd name="connsiteX488" fmla="*/ 5580131 w 11218359"/>
                <a:gd name="connsiteY488" fmla="*/ 1089212 h 1089212"/>
                <a:gd name="connsiteX489" fmla="*/ 5591609 w 11218359"/>
                <a:gd name="connsiteY489" fmla="*/ 1089212 h 1089212"/>
                <a:gd name="connsiteX490" fmla="*/ 5603038 w 11218359"/>
                <a:gd name="connsiteY490" fmla="*/ 1089212 h 1089212"/>
                <a:gd name="connsiteX491" fmla="*/ 5614469 w 11218359"/>
                <a:gd name="connsiteY491" fmla="*/ 1089212 h 1089212"/>
                <a:gd name="connsiteX492" fmla="*/ 5625899 w 11218359"/>
                <a:gd name="connsiteY492" fmla="*/ 1089212 h 1089212"/>
                <a:gd name="connsiteX493" fmla="*/ 5637329 w 11218359"/>
                <a:gd name="connsiteY493" fmla="*/ 1089212 h 1089212"/>
                <a:gd name="connsiteX494" fmla="*/ 5648759 w 11218359"/>
                <a:gd name="connsiteY494" fmla="*/ 1089212 h 1089212"/>
                <a:gd name="connsiteX495" fmla="*/ 5660236 w 11218359"/>
                <a:gd name="connsiteY495" fmla="*/ 1089212 h 1089212"/>
                <a:gd name="connsiteX496" fmla="*/ 5671666 w 11218359"/>
                <a:gd name="connsiteY496" fmla="*/ 1089212 h 1089212"/>
                <a:gd name="connsiteX497" fmla="*/ 5683096 w 11218359"/>
                <a:gd name="connsiteY497" fmla="*/ 1089212 h 1089212"/>
                <a:gd name="connsiteX498" fmla="*/ 5694526 w 11218359"/>
                <a:gd name="connsiteY498" fmla="*/ 1089212 h 1089212"/>
                <a:gd name="connsiteX499" fmla="*/ 5705956 w 11218359"/>
                <a:gd name="connsiteY499" fmla="*/ 1089212 h 1089212"/>
                <a:gd name="connsiteX500" fmla="*/ 5717434 w 11218359"/>
                <a:gd name="connsiteY500" fmla="*/ 1089212 h 1089212"/>
                <a:gd name="connsiteX501" fmla="*/ 5728864 w 11218359"/>
                <a:gd name="connsiteY501" fmla="*/ 1089212 h 1089212"/>
                <a:gd name="connsiteX502" fmla="*/ 5740294 w 11218359"/>
                <a:gd name="connsiteY502" fmla="*/ 1089212 h 1089212"/>
                <a:gd name="connsiteX503" fmla="*/ 5751724 w 11218359"/>
                <a:gd name="connsiteY503" fmla="*/ 1089212 h 1089212"/>
                <a:gd name="connsiteX504" fmla="*/ 5763154 w 11218359"/>
                <a:gd name="connsiteY504" fmla="*/ 1089212 h 1089212"/>
                <a:gd name="connsiteX505" fmla="*/ 5774631 w 11218359"/>
                <a:gd name="connsiteY505" fmla="*/ 1089212 h 1089212"/>
                <a:gd name="connsiteX506" fmla="*/ 5786062 w 11218359"/>
                <a:gd name="connsiteY506" fmla="*/ 1089212 h 1089212"/>
                <a:gd name="connsiteX507" fmla="*/ 5797492 w 11218359"/>
                <a:gd name="connsiteY507" fmla="*/ 1089212 h 1089212"/>
                <a:gd name="connsiteX508" fmla="*/ 5808921 w 11218359"/>
                <a:gd name="connsiteY508" fmla="*/ 1089212 h 1089212"/>
                <a:gd name="connsiteX509" fmla="*/ 5820351 w 11218359"/>
                <a:gd name="connsiteY509" fmla="*/ 1089212 h 1089212"/>
                <a:gd name="connsiteX510" fmla="*/ 5831829 w 11218359"/>
                <a:gd name="connsiteY510" fmla="*/ 1089212 h 1089212"/>
                <a:gd name="connsiteX511" fmla="*/ 5843259 w 11218359"/>
                <a:gd name="connsiteY511" fmla="*/ 1089212 h 1089212"/>
                <a:gd name="connsiteX512" fmla="*/ 5854689 w 11218359"/>
                <a:gd name="connsiteY512" fmla="*/ 1089212 h 1089212"/>
                <a:gd name="connsiteX513" fmla="*/ 5866119 w 11218359"/>
                <a:gd name="connsiteY513" fmla="*/ 1089212 h 1089212"/>
                <a:gd name="connsiteX514" fmla="*/ 5877549 w 11218359"/>
                <a:gd name="connsiteY514" fmla="*/ 1089212 h 1089212"/>
                <a:gd name="connsiteX515" fmla="*/ 5889027 w 11218359"/>
                <a:gd name="connsiteY515" fmla="*/ 1089212 h 1089212"/>
                <a:gd name="connsiteX516" fmla="*/ 5900457 w 11218359"/>
                <a:gd name="connsiteY516" fmla="*/ 1089212 h 1089212"/>
                <a:gd name="connsiteX517" fmla="*/ 5911887 w 11218359"/>
                <a:gd name="connsiteY517" fmla="*/ 1089212 h 1089212"/>
                <a:gd name="connsiteX518" fmla="*/ 5923317 w 11218359"/>
                <a:gd name="connsiteY518" fmla="*/ 1089212 h 1089212"/>
                <a:gd name="connsiteX519" fmla="*/ 5934747 w 11218359"/>
                <a:gd name="connsiteY519" fmla="*/ 1089212 h 1089212"/>
                <a:gd name="connsiteX520" fmla="*/ 5946225 w 11218359"/>
                <a:gd name="connsiteY520" fmla="*/ 1089212 h 1089212"/>
                <a:gd name="connsiteX521" fmla="*/ 5957655 w 11218359"/>
                <a:gd name="connsiteY521" fmla="*/ 1089212 h 1089212"/>
                <a:gd name="connsiteX522" fmla="*/ 5969084 w 11218359"/>
                <a:gd name="connsiteY522" fmla="*/ 1089212 h 1089212"/>
                <a:gd name="connsiteX523" fmla="*/ 5980514 w 11218359"/>
                <a:gd name="connsiteY523" fmla="*/ 1089212 h 1089212"/>
                <a:gd name="connsiteX524" fmla="*/ 5991944 w 11218359"/>
                <a:gd name="connsiteY524" fmla="*/ 1089212 h 1089212"/>
                <a:gd name="connsiteX525" fmla="*/ 6003422 w 11218359"/>
                <a:gd name="connsiteY525" fmla="*/ 1089212 h 1089212"/>
                <a:gd name="connsiteX526" fmla="*/ 6014852 w 11218359"/>
                <a:gd name="connsiteY526" fmla="*/ 1089212 h 1089212"/>
                <a:gd name="connsiteX527" fmla="*/ 6026282 w 11218359"/>
                <a:gd name="connsiteY527" fmla="*/ 1089212 h 1089212"/>
                <a:gd name="connsiteX528" fmla="*/ 6037712 w 11218359"/>
                <a:gd name="connsiteY528" fmla="*/ 1089212 h 1089212"/>
                <a:gd name="connsiteX529" fmla="*/ 6049142 w 11218359"/>
                <a:gd name="connsiteY529" fmla="*/ 1089212 h 1089212"/>
                <a:gd name="connsiteX530" fmla="*/ 6060620 w 11218359"/>
                <a:gd name="connsiteY530" fmla="*/ 1089212 h 1089212"/>
                <a:gd name="connsiteX531" fmla="*/ 6072049 w 11218359"/>
                <a:gd name="connsiteY531" fmla="*/ 1089212 h 1089212"/>
                <a:gd name="connsiteX532" fmla="*/ 6083480 w 11218359"/>
                <a:gd name="connsiteY532" fmla="*/ 1089212 h 1089212"/>
                <a:gd name="connsiteX533" fmla="*/ 6094910 w 11218359"/>
                <a:gd name="connsiteY533" fmla="*/ 1089212 h 1089212"/>
                <a:gd name="connsiteX534" fmla="*/ 6106340 w 11218359"/>
                <a:gd name="connsiteY534" fmla="*/ 1089212 h 1089212"/>
                <a:gd name="connsiteX535" fmla="*/ 6117818 w 11218359"/>
                <a:gd name="connsiteY535" fmla="*/ 1089212 h 1089212"/>
                <a:gd name="connsiteX536" fmla="*/ 6129247 w 11218359"/>
                <a:gd name="connsiteY536" fmla="*/ 1089212 h 1089212"/>
                <a:gd name="connsiteX537" fmla="*/ 6140677 w 11218359"/>
                <a:gd name="connsiteY537" fmla="*/ 1089212 h 1089212"/>
                <a:gd name="connsiteX538" fmla="*/ 6152107 w 11218359"/>
                <a:gd name="connsiteY538" fmla="*/ 1089212 h 1089212"/>
                <a:gd name="connsiteX539" fmla="*/ 6163537 w 11218359"/>
                <a:gd name="connsiteY539" fmla="*/ 1089212 h 1089212"/>
                <a:gd name="connsiteX540" fmla="*/ 6175015 w 11218359"/>
                <a:gd name="connsiteY540" fmla="*/ 1089212 h 1089212"/>
                <a:gd name="connsiteX541" fmla="*/ 6186445 w 11218359"/>
                <a:gd name="connsiteY541" fmla="*/ 1089212 h 1089212"/>
                <a:gd name="connsiteX542" fmla="*/ 6197875 w 11218359"/>
                <a:gd name="connsiteY542" fmla="*/ 1089212 h 1089212"/>
                <a:gd name="connsiteX543" fmla="*/ 6209305 w 11218359"/>
                <a:gd name="connsiteY543" fmla="*/ 1089212 h 1089212"/>
                <a:gd name="connsiteX544" fmla="*/ 6220735 w 11218359"/>
                <a:gd name="connsiteY544" fmla="*/ 1089212 h 1089212"/>
                <a:gd name="connsiteX545" fmla="*/ 6232212 w 11218359"/>
                <a:gd name="connsiteY545" fmla="*/ 1089212 h 1089212"/>
                <a:gd name="connsiteX546" fmla="*/ 6243642 w 11218359"/>
                <a:gd name="connsiteY546" fmla="*/ 1089212 h 1089212"/>
                <a:gd name="connsiteX547" fmla="*/ 6255073 w 11218359"/>
                <a:gd name="connsiteY547" fmla="*/ 1089212 h 1089212"/>
                <a:gd name="connsiteX548" fmla="*/ 6266503 w 11218359"/>
                <a:gd name="connsiteY548" fmla="*/ 1089212 h 1089212"/>
                <a:gd name="connsiteX549" fmla="*/ 6277933 w 11218359"/>
                <a:gd name="connsiteY549" fmla="*/ 1089212 h 1089212"/>
                <a:gd name="connsiteX550" fmla="*/ 6289410 w 11218359"/>
                <a:gd name="connsiteY550" fmla="*/ 1089212 h 1089212"/>
                <a:gd name="connsiteX551" fmla="*/ 6300840 w 11218359"/>
                <a:gd name="connsiteY551" fmla="*/ 1089212 h 1089212"/>
                <a:gd name="connsiteX552" fmla="*/ 6312270 w 11218359"/>
                <a:gd name="connsiteY552" fmla="*/ 1089212 h 1089212"/>
                <a:gd name="connsiteX553" fmla="*/ 6323700 w 11218359"/>
                <a:gd name="connsiteY553" fmla="*/ 1089212 h 1089212"/>
                <a:gd name="connsiteX554" fmla="*/ 6335130 w 11218359"/>
                <a:gd name="connsiteY554" fmla="*/ 1089212 h 1089212"/>
                <a:gd name="connsiteX555" fmla="*/ 6346608 w 11218359"/>
                <a:gd name="connsiteY555" fmla="*/ 1089212 h 1089212"/>
                <a:gd name="connsiteX556" fmla="*/ 6358038 w 11218359"/>
                <a:gd name="connsiteY556" fmla="*/ 1089212 h 1089212"/>
                <a:gd name="connsiteX557" fmla="*/ 6369468 w 11218359"/>
                <a:gd name="connsiteY557" fmla="*/ 1089212 h 1089212"/>
                <a:gd name="connsiteX558" fmla="*/ 6380898 w 11218359"/>
                <a:gd name="connsiteY558" fmla="*/ 1089212 h 1089212"/>
                <a:gd name="connsiteX559" fmla="*/ 6392328 w 11218359"/>
                <a:gd name="connsiteY559" fmla="*/ 1089212 h 1089212"/>
                <a:gd name="connsiteX560" fmla="*/ 6403805 w 11218359"/>
                <a:gd name="connsiteY560" fmla="*/ 1089212 h 1089212"/>
                <a:gd name="connsiteX561" fmla="*/ 6415235 w 11218359"/>
                <a:gd name="connsiteY561" fmla="*/ 1089212 h 1089212"/>
                <a:gd name="connsiteX562" fmla="*/ 6426666 w 11218359"/>
                <a:gd name="connsiteY562" fmla="*/ 1089212 h 1089212"/>
                <a:gd name="connsiteX563" fmla="*/ 6438096 w 11218359"/>
                <a:gd name="connsiteY563" fmla="*/ 1089212 h 1089212"/>
                <a:gd name="connsiteX564" fmla="*/ 6449525 w 11218359"/>
                <a:gd name="connsiteY564" fmla="*/ 1089212 h 1089212"/>
                <a:gd name="connsiteX565" fmla="*/ 6461003 w 11218359"/>
                <a:gd name="connsiteY565" fmla="*/ 1089212 h 1089212"/>
                <a:gd name="connsiteX566" fmla="*/ 6472433 w 11218359"/>
                <a:gd name="connsiteY566" fmla="*/ 1089212 h 1089212"/>
                <a:gd name="connsiteX567" fmla="*/ 6483863 w 11218359"/>
                <a:gd name="connsiteY567" fmla="*/ 1089212 h 1089212"/>
                <a:gd name="connsiteX568" fmla="*/ 6495293 w 11218359"/>
                <a:gd name="connsiteY568" fmla="*/ 1089212 h 1089212"/>
                <a:gd name="connsiteX569" fmla="*/ 6506723 w 11218359"/>
                <a:gd name="connsiteY569" fmla="*/ 1089212 h 1089212"/>
                <a:gd name="connsiteX570" fmla="*/ 6518201 w 11218359"/>
                <a:gd name="connsiteY570" fmla="*/ 1089212 h 1089212"/>
                <a:gd name="connsiteX571" fmla="*/ 6529631 w 11218359"/>
                <a:gd name="connsiteY571" fmla="*/ 1089212 h 1089212"/>
                <a:gd name="connsiteX572" fmla="*/ 6541061 w 11218359"/>
                <a:gd name="connsiteY572" fmla="*/ 1089212 h 1089212"/>
                <a:gd name="connsiteX573" fmla="*/ 6552490 w 11218359"/>
                <a:gd name="connsiteY573" fmla="*/ 1089212 h 1089212"/>
                <a:gd name="connsiteX574" fmla="*/ 6563921 w 11218359"/>
                <a:gd name="connsiteY574" fmla="*/ 1089212 h 1089212"/>
                <a:gd name="connsiteX575" fmla="*/ 6575398 w 11218359"/>
                <a:gd name="connsiteY575" fmla="*/ 1089212 h 1089212"/>
                <a:gd name="connsiteX576" fmla="*/ 6586828 w 11218359"/>
                <a:gd name="connsiteY576" fmla="*/ 1089212 h 1089212"/>
                <a:gd name="connsiteX577" fmla="*/ 6598259 w 11218359"/>
                <a:gd name="connsiteY577" fmla="*/ 1089212 h 1089212"/>
                <a:gd name="connsiteX578" fmla="*/ 6609688 w 11218359"/>
                <a:gd name="connsiteY578" fmla="*/ 1089212 h 1089212"/>
                <a:gd name="connsiteX579" fmla="*/ 6621118 w 11218359"/>
                <a:gd name="connsiteY579" fmla="*/ 1089212 h 1089212"/>
                <a:gd name="connsiteX580" fmla="*/ 6632596 w 11218359"/>
                <a:gd name="connsiteY580" fmla="*/ 1089212 h 1089212"/>
                <a:gd name="connsiteX581" fmla="*/ 6644026 w 11218359"/>
                <a:gd name="connsiteY581" fmla="*/ 1089212 h 1089212"/>
                <a:gd name="connsiteX582" fmla="*/ 6655456 w 11218359"/>
                <a:gd name="connsiteY582" fmla="*/ 1089212 h 1089212"/>
                <a:gd name="connsiteX583" fmla="*/ 6666886 w 11218359"/>
                <a:gd name="connsiteY583" fmla="*/ 1089212 h 1089212"/>
                <a:gd name="connsiteX584" fmla="*/ 6678316 w 11218359"/>
                <a:gd name="connsiteY584" fmla="*/ 1089212 h 1089212"/>
                <a:gd name="connsiteX585" fmla="*/ 6689794 w 11218359"/>
                <a:gd name="connsiteY585" fmla="*/ 1089212 h 1089212"/>
                <a:gd name="connsiteX586" fmla="*/ 6701224 w 11218359"/>
                <a:gd name="connsiteY586" fmla="*/ 1089212 h 1089212"/>
                <a:gd name="connsiteX587" fmla="*/ 6712653 w 11218359"/>
                <a:gd name="connsiteY587" fmla="*/ 1089212 h 1089212"/>
                <a:gd name="connsiteX588" fmla="*/ 6724083 w 11218359"/>
                <a:gd name="connsiteY588" fmla="*/ 1089212 h 1089212"/>
                <a:gd name="connsiteX589" fmla="*/ 6735514 w 11218359"/>
                <a:gd name="connsiteY589" fmla="*/ 1089212 h 1089212"/>
                <a:gd name="connsiteX590" fmla="*/ 6746944 w 11218359"/>
                <a:gd name="connsiteY590" fmla="*/ 1089212 h 1089212"/>
                <a:gd name="connsiteX591" fmla="*/ 6758421 w 11218359"/>
                <a:gd name="connsiteY591" fmla="*/ 1089212 h 1089212"/>
                <a:gd name="connsiteX592" fmla="*/ 6769851 w 11218359"/>
                <a:gd name="connsiteY592" fmla="*/ 1089212 h 1089212"/>
                <a:gd name="connsiteX593" fmla="*/ 6781281 w 11218359"/>
                <a:gd name="connsiteY593" fmla="*/ 1089212 h 1089212"/>
                <a:gd name="connsiteX594" fmla="*/ 6792711 w 11218359"/>
                <a:gd name="connsiteY594" fmla="*/ 1089212 h 1089212"/>
                <a:gd name="connsiteX595" fmla="*/ 6804141 w 11218359"/>
                <a:gd name="connsiteY595" fmla="*/ 1089212 h 1089212"/>
                <a:gd name="connsiteX596" fmla="*/ 6815619 w 11218359"/>
                <a:gd name="connsiteY596" fmla="*/ 1089212 h 1089212"/>
                <a:gd name="connsiteX597" fmla="*/ 6827049 w 11218359"/>
                <a:gd name="connsiteY597" fmla="*/ 1089212 h 1089212"/>
                <a:gd name="connsiteX598" fmla="*/ 6838479 w 11218359"/>
                <a:gd name="connsiteY598" fmla="*/ 1089212 h 1089212"/>
                <a:gd name="connsiteX599" fmla="*/ 6849909 w 11218359"/>
                <a:gd name="connsiteY599" fmla="*/ 1089212 h 1089212"/>
                <a:gd name="connsiteX600" fmla="*/ 6861339 w 11218359"/>
                <a:gd name="connsiteY600" fmla="*/ 1089212 h 1089212"/>
                <a:gd name="connsiteX601" fmla="*/ 6872816 w 11218359"/>
                <a:gd name="connsiteY601" fmla="*/ 1089212 h 1089212"/>
                <a:gd name="connsiteX602" fmla="*/ 6884246 w 11218359"/>
                <a:gd name="connsiteY602" fmla="*/ 1089212 h 1089212"/>
                <a:gd name="connsiteX603" fmla="*/ 6895676 w 11218359"/>
                <a:gd name="connsiteY603" fmla="*/ 1089212 h 1089212"/>
                <a:gd name="connsiteX604" fmla="*/ 6907107 w 11218359"/>
                <a:gd name="connsiteY604" fmla="*/ 1089212 h 1089212"/>
                <a:gd name="connsiteX605" fmla="*/ 6918537 w 11218359"/>
                <a:gd name="connsiteY605" fmla="*/ 1089212 h 1089212"/>
                <a:gd name="connsiteX606" fmla="*/ 6930014 w 11218359"/>
                <a:gd name="connsiteY606" fmla="*/ 1089212 h 1089212"/>
                <a:gd name="connsiteX607" fmla="*/ 6941444 w 11218359"/>
                <a:gd name="connsiteY607" fmla="*/ 1089212 h 1089212"/>
                <a:gd name="connsiteX608" fmla="*/ 6952874 w 11218359"/>
                <a:gd name="connsiteY608" fmla="*/ 1089212 h 1089212"/>
                <a:gd name="connsiteX609" fmla="*/ 6964304 w 11218359"/>
                <a:gd name="connsiteY609" fmla="*/ 1089212 h 1089212"/>
                <a:gd name="connsiteX610" fmla="*/ 6975734 w 11218359"/>
                <a:gd name="connsiteY610" fmla="*/ 1089212 h 1089212"/>
                <a:gd name="connsiteX611" fmla="*/ 6987212 w 11218359"/>
                <a:gd name="connsiteY611" fmla="*/ 1089212 h 1089212"/>
                <a:gd name="connsiteX612" fmla="*/ 6998642 w 11218359"/>
                <a:gd name="connsiteY612" fmla="*/ 1089212 h 1089212"/>
                <a:gd name="connsiteX613" fmla="*/ 7010072 w 11218359"/>
                <a:gd name="connsiteY613" fmla="*/ 1089212 h 1089212"/>
                <a:gd name="connsiteX614" fmla="*/ 7021502 w 11218359"/>
                <a:gd name="connsiteY614" fmla="*/ 1089212 h 1089212"/>
                <a:gd name="connsiteX615" fmla="*/ 7032931 w 11218359"/>
                <a:gd name="connsiteY615" fmla="*/ 1089212 h 1089212"/>
                <a:gd name="connsiteX616" fmla="*/ 7044409 w 11218359"/>
                <a:gd name="connsiteY616" fmla="*/ 1089212 h 1089212"/>
                <a:gd name="connsiteX617" fmla="*/ 7055839 w 11218359"/>
                <a:gd name="connsiteY617" fmla="*/ 1089212 h 1089212"/>
                <a:gd name="connsiteX618" fmla="*/ 7067269 w 11218359"/>
                <a:gd name="connsiteY618" fmla="*/ 1089212 h 1089212"/>
                <a:gd name="connsiteX619" fmla="*/ 7078700 w 11218359"/>
                <a:gd name="connsiteY619" fmla="*/ 1089212 h 1089212"/>
                <a:gd name="connsiteX620" fmla="*/ 7090129 w 11218359"/>
                <a:gd name="connsiteY620" fmla="*/ 1089212 h 1089212"/>
                <a:gd name="connsiteX621" fmla="*/ 7101607 w 11218359"/>
                <a:gd name="connsiteY621" fmla="*/ 1089212 h 1089212"/>
                <a:gd name="connsiteX622" fmla="*/ 7113037 w 11218359"/>
                <a:gd name="connsiteY622" fmla="*/ 1089212 h 1089212"/>
                <a:gd name="connsiteX623" fmla="*/ 7124467 w 11218359"/>
                <a:gd name="connsiteY623" fmla="*/ 1089212 h 1089212"/>
                <a:gd name="connsiteX624" fmla="*/ 7135897 w 11218359"/>
                <a:gd name="connsiteY624" fmla="*/ 1089212 h 1089212"/>
                <a:gd name="connsiteX625" fmla="*/ 7147327 w 11218359"/>
                <a:gd name="connsiteY625" fmla="*/ 1089212 h 1089212"/>
                <a:gd name="connsiteX626" fmla="*/ 7158805 w 11218359"/>
                <a:gd name="connsiteY626" fmla="*/ 1089212 h 1089212"/>
                <a:gd name="connsiteX627" fmla="*/ 7170235 w 11218359"/>
                <a:gd name="connsiteY627" fmla="*/ 1089212 h 1089212"/>
                <a:gd name="connsiteX628" fmla="*/ 7181665 w 11218359"/>
                <a:gd name="connsiteY628" fmla="*/ 1089212 h 1089212"/>
                <a:gd name="connsiteX629" fmla="*/ 7193094 w 11218359"/>
                <a:gd name="connsiteY629" fmla="*/ 1089212 h 1089212"/>
                <a:gd name="connsiteX630" fmla="*/ 7204524 w 11218359"/>
                <a:gd name="connsiteY630" fmla="*/ 1089212 h 1089212"/>
                <a:gd name="connsiteX631" fmla="*/ 7216002 w 11218359"/>
                <a:gd name="connsiteY631" fmla="*/ 1089212 h 1089212"/>
                <a:gd name="connsiteX632" fmla="*/ 7227432 w 11218359"/>
                <a:gd name="connsiteY632" fmla="*/ 1089212 h 1089212"/>
                <a:gd name="connsiteX633" fmla="*/ 7238862 w 11218359"/>
                <a:gd name="connsiteY633" fmla="*/ 1089212 h 1089212"/>
                <a:gd name="connsiteX634" fmla="*/ 7250292 w 11218359"/>
                <a:gd name="connsiteY634" fmla="*/ 1089212 h 1089212"/>
                <a:gd name="connsiteX635" fmla="*/ 7261722 w 11218359"/>
                <a:gd name="connsiteY635" fmla="*/ 1089212 h 1089212"/>
                <a:gd name="connsiteX636" fmla="*/ 7273200 w 11218359"/>
                <a:gd name="connsiteY636" fmla="*/ 1089212 h 1089212"/>
                <a:gd name="connsiteX637" fmla="*/ 7284630 w 11218359"/>
                <a:gd name="connsiteY637" fmla="*/ 1089212 h 1089212"/>
                <a:gd name="connsiteX638" fmla="*/ 7296060 w 11218359"/>
                <a:gd name="connsiteY638" fmla="*/ 1089212 h 1089212"/>
                <a:gd name="connsiteX639" fmla="*/ 7307490 w 11218359"/>
                <a:gd name="connsiteY639" fmla="*/ 1089212 h 1089212"/>
                <a:gd name="connsiteX640" fmla="*/ 7318920 w 11218359"/>
                <a:gd name="connsiteY640" fmla="*/ 1089212 h 1089212"/>
                <a:gd name="connsiteX641" fmla="*/ 7330398 w 11218359"/>
                <a:gd name="connsiteY641" fmla="*/ 1089212 h 1089212"/>
                <a:gd name="connsiteX642" fmla="*/ 7341828 w 11218359"/>
                <a:gd name="connsiteY642" fmla="*/ 1089212 h 1089212"/>
                <a:gd name="connsiteX643" fmla="*/ 7353257 w 11218359"/>
                <a:gd name="connsiteY643" fmla="*/ 1089212 h 1089212"/>
                <a:gd name="connsiteX644" fmla="*/ 7364687 w 11218359"/>
                <a:gd name="connsiteY644" fmla="*/ 1089212 h 1089212"/>
                <a:gd name="connsiteX645" fmla="*/ 7376117 w 11218359"/>
                <a:gd name="connsiteY645" fmla="*/ 1089212 h 1089212"/>
                <a:gd name="connsiteX646" fmla="*/ 7387595 w 11218359"/>
                <a:gd name="connsiteY646" fmla="*/ 1089212 h 1089212"/>
                <a:gd name="connsiteX647" fmla="*/ 7399025 w 11218359"/>
                <a:gd name="connsiteY647" fmla="*/ 1089212 h 1089212"/>
                <a:gd name="connsiteX648" fmla="*/ 7410455 w 11218359"/>
                <a:gd name="connsiteY648" fmla="*/ 1089212 h 1089212"/>
                <a:gd name="connsiteX649" fmla="*/ 7421885 w 11218359"/>
                <a:gd name="connsiteY649" fmla="*/ 1089212 h 1089212"/>
                <a:gd name="connsiteX650" fmla="*/ 7433315 w 11218359"/>
                <a:gd name="connsiteY650" fmla="*/ 1089212 h 1089212"/>
                <a:gd name="connsiteX651" fmla="*/ 7444793 w 11218359"/>
                <a:gd name="connsiteY651" fmla="*/ 1089212 h 1089212"/>
                <a:gd name="connsiteX652" fmla="*/ 7456222 w 11218359"/>
                <a:gd name="connsiteY652" fmla="*/ 1089212 h 1089212"/>
                <a:gd name="connsiteX653" fmla="*/ 7467653 w 11218359"/>
                <a:gd name="connsiteY653" fmla="*/ 1089212 h 1089212"/>
                <a:gd name="connsiteX654" fmla="*/ 7479083 w 11218359"/>
                <a:gd name="connsiteY654" fmla="*/ 1089212 h 1089212"/>
                <a:gd name="connsiteX655" fmla="*/ 7490513 w 11218359"/>
                <a:gd name="connsiteY655" fmla="*/ 1089212 h 1089212"/>
                <a:gd name="connsiteX656" fmla="*/ 7501990 w 11218359"/>
                <a:gd name="connsiteY656" fmla="*/ 1089212 h 1089212"/>
                <a:gd name="connsiteX657" fmla="*/ 7513420 w 11218359"/>
                <a:gd name="connsiteY657" fmla="*/ 1089212 h 1089212"/>
                <a:gd name="connsiteX658" fmla="*/ 7524850 w 11218359"/>
                <a:gd name="connsiteY658" fmla="*/ 1089212 h 1089212"/>
                <a:gd name="connsiteX659" fmla="*/ 7536280 w 11218359"/>
                <a:gd name="connsiteY659" fmla="*/ 1089212 h 1089212"/>
                <a:gd name="connsiteX660" fmla="*/ 7547710 w 11218359"/>
                <a:gd name="connsiteY660" fmla="*/ 1089212 h 1089212"/>
                <a:gd name="connsiteX661" fmla="*/ 7559188 w 11218359"/>
                <a:gd name="connsiteY661" fmla="*/ 1089212 h 1089212"/>
                <a:gd name="connsiteX662" fmla="*/ 7570618 w 11218359"/>
                <a:gd name="connsiteY662" fmla="*/ 1089212 h 1089212"/>
                <a:gd name="connsiteX663" fmla="*/ 7582048 w 11218359"/>
                <a:gd name="connsiteY663" fmla="*/ 1089212 h 1089212"/>
                <a:gd name="connsiteX664" fmla="*/ 7593478 w 11218359"/>
                <a:gd name="connsiteY664" fmla="*/ 1089212 h 1089212"/>
                <a:gd name="connsiteX665" fmla="*/ 7604908 w 11218359"/>
                <a:gd name="connsiteY665" fmla="*/ 1089212 h 1089212"/>
                <a:gd name="connsiteX666" fmla="*/ 7616385 w 11218359"/>
                <a:gd name="connsiteY666" fmla="*/ 1089212 h 1089212"/>
                <a:gd name="connsiteX667" fmla="*/ 7627815 w 11218359"/>
                <a:gd name="connsiteY667" fmla="*/ 1089212 h 1089212"/>
                <a:gd name="connsiteX668" fmla="*/ 7639246 w 11218359"/>
                <a:gd name="connsiteY668" fmla="*/ 1089212 h 1089212"/>
                <a:gd name="connsiteX669" fmla="*/ 7650676 w 11218359"/>
                <a:gd name="connsiteY669" fmla="*/ 1089212 h 1089212"/>
                <a:gd name="connsiteX670" fmla="*/ 7662106 w 11218359"/>
                <a:gd name="connsiteY670" fmla="*/ 1089212 h 1089212"/>
                <a:gd name="connsiteX671" fmla="*/ 7673583 w 11218359"/>
                <a:gd name="connsiteY671" fmla="*/ 1089212 h 1089212"/>
                <a:gd name="connsiteX672" fmla="*/ 7685013 w 11218359"/>
                <a:gd name="connsiteY672" fmla="*/ 1089212 h 1089212"/>
                <a:gd name="connsiteX673" fmla="*/ 7696443 w 11218359"/>
                <a:gd name="connsiteY673" fmla="*/ 1089212 h 1089212"/>
                <a:gd name="connsiteX674" fmla="*/ 7707873 w 11218359"/>
                <a:gd name="connsiteY674" fmla="*/ 1089212 h 1089212"/>
                <a:gd name="connsiteX675" fmla="*/ 7719303 w 11218359"/>
                <a:gd name="connsiteY675" fmla="*/ 1089212 h 1089212"/>
                <a:gd name="connsiteX676" fmla="*/ 7730733 w 11218359"/>
                <a:gd name="connsiteY676" fmla="*/ 1089212 h 1089212"/>
                <a:gd name="connsiteX677" fmla="*/ 7742211 w 11218359"/>
                <a:gd name="connsiteY677" fmla="*/ 1089212 h 1089212"/>
                <a:gd name="connsiteX678" fmla="*/ 7753641 w 11218359"/>
                <a:gd name="connsiteY678" fmla="*/ 1089212 h 1089212"/>
                <a:gd name="connsiteX679" fmla="*/ 7765071 w 11218359"/>
                <a:gd name="connsiteY679" fmla="*/ 1089212 h 1089212"/>
                <a:gd name="connsiteX680" fmla="*/ 7776501 w 11218359"/>
                <a:gd name="connsiteY680" fmla="*/ 1089212 h 1089212"/>
                <a:gd name="connsiteX681" fmla="*/ 7787931 w 11218359"/>
                <a:gd name="connsiteY681" fmla="*/ 1089212 h 1089212"/>
                <a:gd name="connsiteX682" fmla="*/ 7799408 w 11218359"/>
                <a:gd name="connsiteY682" fmla="*/ 1089212 h 1089212"/>
                <a:gd name="connsiteX683" fmla="*/ 7810839 w 11218359"/>
                <a:gd name="connsiteY683" fmla="*/ 1089212 h 1089212"/>
                <a:gd name="connsiteX684" fmla="*/ 7822268 w 11218359"/>
                <a:gd name="connsiteY684" fmla="*/ 1089212 h 1089212"/>
                <a:gd name="connsiteX685" fmla="*/ 7833698 w 11218359"/>
                <a:gd name="connsiteY685" fmla="*/ 1089212 h 1089212"/>
                <a:gd name="connsiteX686" fmla="*/ 7845128 w 11218359"/>
                <a:gd name="connsiteY686" fmla="*/ 1089212 h 1089212"/>
                <a:gd name="connsiteX687" fmla="*/ 7856606 w 11218359"/>
                <a:gd name="connsiteY687" fmla="*/ 1089212 h 1089212"/>
                <a:gd name="connsiteX688" fmla="*/ 7868036 w 11218359"/>
                <a:gd name="connsiteY688" fmla="*/ 1089212 h 1089212"/>
                <a:gd name="connsiteX689" fmla="*/ 7879466 w 11218359"/>
                <a:gd name="connsiteY689" fmla="*/ 1089212 h 1089212"/>
                <a:gd name="connsiteX690" fmla="*/ 7890896 w 11218359"/>
                <a:gd name="connsiteY690" fmla="*/ 1089212 h 1089212"/>
                <a:gd name="connsiteX691" fmla="*/ 7902326 w 11218359"/>
                <a:gd name="connsiteY691" fmla="*/ 1089212 h 1089212"/>
                <a:gd name="connsiteX692" fmla="*/ 7913804 w 11218359"/>
                <a:gd name="connsiteY692" fmla="*/ 1089212 h 1089212"/>
                <a:gd name="connsiteX693" fmla="*/ 7925234 w 11218359"/>
                <a:gd name="connsiteY693" fmla="*/ 1089212 h 1089212"/>
                <a:gd name="connsiteX694" fmla="*/ 7936663 w 11218359"/>
                <a:gd name="connsiteY694" fmla="*/ 1089212 h 1089212"/>
                <a:gd name="connsiteX695" fmla="*/ 7948094 w 11218359"/>
                <a:gd name="connsiteY695" fmla="*/ 1089212 h 1089212"/>
                <a:gd name="connsiteX696" fmla="*/ 7959524 w 11218359"/>
                <a:gd name="connsiteY696" fmla="*/ 1089212 h 1089212"/>
                <a:gd name="connsiteX697" fmla="*/ 7971001 w 11218359"/>
                <a:gd name="connsiteY697" fmla="*/ 1089212 h 1089212"/>
                <a:gd name="connsiteX698" fmla="*/ 7982431 w 11218359"/>
                <a:gd name="connsiteY698" fmla="*/ 1089212 h 1089212"/>
                <a:gd name="connsiteX699" fmla="*/ 7993861 w 11218359"/>
                <a:gd name="connsiteY699" fmla="*/ 1089212 h 1089212"/>
                <a:gd name="connsiteX700" fmla="*/ 8005291 w 11218359"/>
                <a:gd name="connsiteY700" fmla="*/ 1089212 h 1089212"/>
                <a:gd name="connsiteX701" fmla="*/ 8016721 w 11218359"/>
                <a:gd name="connsiteY701" fmla="*/ 1089212 h 1089212"/>
                <a:gd name="connsiteX702" fmla="*/ 8028199 w 11218359"/>
                <a:gd name="connsiteY702" fmla="*/ 1089212 h 1089212"/>
                <a:gd name="connsiteX703" fmla="*/ 8039629 w 11218359"/>
                <a:gd name="connsiteY703" fmla="*/ 1089212 h 1089212"/>
                <a:gd name="connsiteX704" fmla="*/ 8051059 w 11218359"/>
                <a:gd name="connsiteY704" fmla="*/ 1089212 h 1089212"/>
                <a:gd name="connsiteX705" fmla="*/ 8062489 w 11218359"/>
                <a:gd name="connsiteY705" fmla="*/ 1089212 h 1089212"/>
                <a:gd name="connsiteX706" fmla="*/ 8073919 w 11218359"/>
                <a:gd name="connsiteY706" fmla="*/ 1089212 h 1089212"/>
                <a:gd name="connsiteX707" fmla="*/ 8085396 w 11218359"/>
                <a:gd name="connsiteY707" fmla="*/ 1089212 h 1089212"/>
                <a:gd name="connsiteX708" fmla="*/ 8096826 w 11218359"/>
                <a:gd name="connsiteY708" fmla="*/ 1089212 h 1089212"/>
                <a:gd name="connsiteX709" fmla="*/ 8108256 w 11218359"/>
                <a:gd name="connsiteY709" fmla="*/ 1089212 h 1089212"/>
                <a:gd name="connsiteX710" fmla="*/ 8119687 w 11218359"/>
                <a:gd name="connsiteY710" fmla="*/ 1089212 h 1089212"/>
                <a:gd name="connsiteX711" fmla="*/ 8131117 w 11218359"/>
                <a:gd name="connsiteY711" fmla="*/ 1089212 h 1089212"/>
                <a:gd name="connsiteX712" fmla="*/ 8142594 w 11218359"/>
                <a:gd name="connsiteY712" fmla="*/ 1089212 h 1089212"/>
                <a:gd name="connsiteX713" fmla="*/ 8154024 w 11218359"/>
                <a:gd name="connsiteY713" fmla="*/ 1089212 h 1089212"/>
                <a:gd name="connsiteX714" fmla="*/ 8165454 w 11218359"/>
                <a:gd name="connsiteY714" fmla="*/ 1089212 h 1089212"/>
                <a:gd name="connsiteX715" fmla="*/ 8176884 w 11218359"/>
                <a:gd name="connsiteY715" fmla="*/ 1089212 h 1089212"/>
                <a:gd name="connsiteX716" fmla="*/ 8188314 w 11218359"/>
                <a:gd name="connsiteY716" fmla="*/ 1089212 h 1089212"/>
                <a:gd name="connsiteX717" fmla="*/ 8199792 w 11218359"/>
                <a:gd name="connsiteY717" fmla="*/ 1089212 h 1089212"/>
                <a:gd name="connsiteX718" fmla="*/ 8211222 w 11218359"/>
                <a:gd name="connsiteY718" fmla="*/ 1089212 h 1089212"/>
                <a:gd name="connsiteX719" fmla="*/ 8222652 w 11218359"/>
                <a:gd name="connsiteY719" fmla="*/ 1089212 h 1089212"/>
                <a:gd name="connsiteX720" fmla="*/ 8234082 w 11218359"/>
                <a:gd name="connsiteY720" fmla="*/ 1089212 h 1089212"/>
                <a:gd name="connsiteX721" fmla="*/ 8245512 w 11218359"/>
                <a:gd name="connsiteY721" fmla="*/ 1089212 h 1089212"/>
                <a:gd name="connsiteX722" fmla="*/ 8256989 w 11218359"/>
                <a:gd name="connsiteY722" fmla="*/ 1089212 h 1089212"/>
                <a:gd name="connsiteX723" fmla="*/ 8268419 w 11218359"/>
                <a:gd name="connsiteY723" fmla="*/ 1089212 h 1089212"/>
                <a:gd name="connsiteX724" fmla="*/ 8279850 w 11218359"/>
                <a:gd name="connsiteY724" fmla="*/ 1089212 h 1089212"/>
                <a:gd name="connsiteX725" fmla="*/ 8291280 w 11218359"/>
                <a:gd name="connsiteY725" fmla="*/ 1089212 h 1089212"/>
                <a:gd name="connsiteX726" fmla="*/ 8302709 w 11218359"/>
                <a:gd name="connsiteY726" fmla="*/ 1089212 h 1089212"/>
                <a:gd name="connsiteX727" fmla="*/ 8314187 w 11218359"/>
                <a:gd name="connsiteY727" fmla="*/ 1089212 h 1089212"/>
                <a:gd name="connsiteX728" fmla="*/ 8325617 w 11218359"/>
                <a:gd name="connsiteY728" fmla="*/ 1089212 h 1089212"/>
                <a:gd name="connsiteX729" fmla="*/ 8337047 w 11218359"/>
                <a:gd name="connsiteY729" fmla="*/ 1089212 h 1089212"/>
                <a:gd name="connsiteX730" fmla="*/ 8348477 w 11218359"/>
                <a:gd name="connsiteY730" fmla="*/ 1089212 h 1089212"/>
                <a:gd name="connsiteX731" fmla="*/ 8359907 w 11218359"/>
                <a:gd name="connsiteY731" fmla="*/ 1089212 h 1089212"/>
                <a:gd name="connsiteX732" fmla="*/ 8371385 w 11218359"/>
                <a:gd name="connsiteY732" fmla="*/ 1089212 h 1089212"/>
                <a:gd name="connsiteX733" fmla="*/ 8382815 w 11218359"/>
                <a:gd name="connsiteY733" fmla="*/ 1089212 h 1089212"/>
                <a:gd name="connsiteX734" fmla="*/ 8394245 w 11218359"/>
                <a:gd name="connsiteY734" fmla="*/ 1089212 h 1089212"/>
                <a:gd name="connsiteX735" fmla="*/ 8405674 w 11218359"/>
                <a:gd name="connsiteY735" fmla="*/ 1089212 h 1089212"/>
                <a:gd name="connsiteX736" fmla="*/ 8417104 w 11218359"/>
                <a:gd name="connsiteY736" fmla="*/ 1089212 h 1089212"/>
                <a:gd name="connsiteX737" fmla="*/ 8428582 w 11218359"/>
                <a:gd name="connsiteY737" fmla="*/ 1089212 h 1089212"/>
                <a:gd name="connsiteX738" fmla="*/ 8440012 w 11218359"/>
                <a:gd name="connsiteY738" fmla="*/ 1089212 h 1089212"/>
                <a:gd name="connsiteX739" fmla="*/ 8451442 w 11218359"/>
                <a:gd name="connsiteY739" fmla="*/ 1089212 h 1089212"/>
                <a:gd name="connsiteX740" fmla="*/ 8462872 w 11218359"/>
                <a:gd name="connsiteY740" fmla="*/ 1089212 h 1089212"/>
                <a:gd name="connsiteX741" fmla="*/ 8474302 w 11218359"/>
                <a:gd name="connsiteY741" fmla="*/ 1089212 h 1089212"/>
                <a:gd name="connsiteX742" fmla="*/ 8485780 w 11218359"/>
                <a:gd name="connsiteY742" fmla="*/ 1089212 h 1089212"/>
                <a:gd name="connsiteX743" fmla="*/ 8497210 w 11218359"/>
                <a:gd name="connsiteY743" fmla="*/ 1089212 h 1089212"/>
                <a:gd name="connsiteX744" fmla="*/ 8508640 w 11218359"/>
                <a:gd name="connsiteY744" fmla="*/ 1089212 h 1089212"/>
                <a:gd name="connsiteX745" fmla="*/ 8520069 w 11218359"/>
                <a:gd name="connsiteY745" fmla="*/ 1089212 h 1089212"/>
                <a:gd name="connsiteX746" fmla="*/ 8531500 w 11218359"/>
                <a:gd name="connsiteY746" fmla="*/ 1089212 h 1089212"/>
                <a:gd name="connsiteX747" fmla="*/ 8542977 w 11218359"/>
                <a:gd name="connsiteY747" fmla="*/ 1089212 h 1089212"/>
                <a:gd name="connsiteX748" fmla="*/ 8554407 w 11218359"/>
                <a:gd name="connsiteY748" fmla="*/ 1089212 h 1089212"/>
                <a:gd name="connsiteX749" fmla="*/ 8565837 w 11218359"/>
                <a:gd name="connsiteY749" fmla="*/ 1089212 h 1089212"/>
                <a:gd name="connsiteX750" fmla="*/ 8577267 w 11218359"/>
                <a:gd name="connsiteY750" fmla="*/ 1089212 h 1089212"/>
                <a:gd name="connsiteX751" fmla="*/ 8588697 w 11218359"/>
                <a:gd name="connsiteY751" fmla="*/ 1089212 h 1089212"/>
                <a:gd name="connsiteX752" fmla="*/ 8600175 w 11218359"/>
                <a:gd name="connsiteY752" fmla="*/ 1089212 h 1089212"/>
                <a:gd name="connsiteX753" fmla="*/ 8611605 w 11218359"/>
                <a:gd name="connsiteY753" fmla="*/ 1089212 h 1089212"/>
                <a:gd name="connsiteX754" fmla="*/ 8623035 w 11218359"/>
                <a:gd name="connsiteY754" fmla="*/ 1089212 h 1089212"/>
                <a:gd name="connsiteX755" fmla="*/ 8634465 w 11218359"/>
                <a:gd name="connsiteY755" fmla="*/ 1089212 h 1089212"/>
                <a:gd name="connsiteX756" fmla="*/ 8645895 w 11218359"/>
                <a:gd name="connsiteY756" fmla="*/ 1089212 h 1089212"/>
                <a:gd name="connsiteX757" fmla="*/ 8657373 w 11218359"/>
                <a:gd name="connsiteY757" fmla="*/ 1089212 h 1089212"/>
                <a:gd name="connsiteX758" fmla="*/ 8668802 w 11218359"/>
                <a:gd name="connsiteY758" fmla="*/ 1089212 h 1089212"/>
                <a:gd name="connsiteX759" fmla="*/ 8680232 w 11218359"/>
                <a:gd name="connsiteY759" fmla="*/ 1089212 h 1089212"/>
                <a:gd name="connsiteX760" fmla="*/ 8691662 w 11218359"/>
                <a:gd name="connsiteY760" fmla="*/ 1089212 h 1089212"/>
                <a:gd name="connsiteX761" fmla="*/ 8703093 w 11218359"/>
                <a:gd name="connsiteY761" fmla="*/ 1089212 h 1089212"/>
                <a:gd name="connsiteX762" fmla="*/ 8714570 w 11218359"/>
                <a:gd name="connsiteY762" fmla="*/ 1089212 h 1089212"/>
                <a:gd name="connsiteX763" fmla="*/ 8726000 w 11218359"/>
                <a:gd name="connsiteY763" fmla="*/ 1089212 h 1089212"/>
                <a:gd name="connsiteX764" fmla="*/ 8737430 w 11218359"/>
                <a:gd name="connsiteY764" fmla="*/ 1089212 h 1089212"/>
                <a:gd name="connsiteX765" fmla="*/ 8748860 w 11218359"/>
                <a:gd name="connsiteY765" fmla="*/ 1089212 h 1089212"/>
                <a:gd name="connsiteX766" fmla="*/ 8760290 w 11218359"/>
                <a:gd name="connsiteY766" fmla="*/ 1089212 h 1089212"/>
                <a:gd name="connsiteX767" fmla="*/ 8771768 w 11218359"/>
                <a:gd name="connsiteY767" fmla="*/ 1089212 h 1089212"/>
                <a:gd name="connsiteX768" fmla="*/ 8783198 w 11218359"/>
                <a:gd name="connsiteY768" fmla="*/ 1089212 h 1089212"/>
                <a:gd name="connsiteX769" fmla="*/ 8794628 w 11218359"/>
                <a:gd name="connsiteY769" fmla="*/ 1089212 h 1089212"/>
                <a:gd name="connsiteX770" fmla="*/ 8806058 w 11218359"/>
                <a:gd name="connsiteY770" fmla="*/ 1089212 h 1089212"/>
                <a:gd name="connsiteX771" fmla="*/ 8817488 w 11218359"/>
                <a:gd name="connsiteY771" fmla="*/ 1089212 h 1089212"/>
                <a:gd name="connsiteX772" fmla="*/ 8828918 w 11218359"/>
                <a:gd name="connsiteY772" fmla="*/ 1089212 h 1089212"/>
                <a:gd name="connsiteX773" fmla="*/ 8840395 w 11218359"/>
                <a:gd name="connsiteY773" fmla="*/ 1089212 h 1089212"/>
                <a:gd name="connsiteX774" fmla="*/ 8851825 w 11218359"/>
                <a:gd name="connsiteY774" fmla="*/ 1089212 h 1089212"/>
                <a:gd name="connsiteX775" fmla="*/ 8863256 w 11218359"/>
                <a:gd name="connsiteY775" fmla="*/ 1089212 h 1089212"/>
                <a:gd name="connsiteX776" fmla="*/ 8874686 w 11218359"/>
                <a:gd name="connsiteY776" fmla="*/ 1089212 h 1089212"/>
                <a:gd name="connsiteX777" fmla="*/ 8886115 w 11218359"/>
                <a:gd name="connsiteY777" fmla="*/ 1089212 h 1089212"/>
                <a:gd name="connsiteX778" fmla="*/ 8897593 w 11218359"/>
                <a:gd name="connsiteY778" fmla="*/ 1089212 h 1089212"/>
                <a:gd name="connsiteX779" fmla="*/ 8909022 w 11218359"/>
                <a:gd name="connsiteY779" fmla="*/ 1089212 h 1089212"/>
                <a:gd name="connsiteX780" fmla="*/ 8920453 w 11218359"/>
                <a:gd name="connsiteY780" fmla="*/ 1089212 h 1089212"/>
                <a:gd name="connsiteX781" fmla="*/ 8931883 w 11218359"/>
                <a:gd name="connsiteY781" fmla="*/ 1089212 h 1089212"/>
                <a:gd name="connsiteX782" fmla="*/ 8943313 w 11218359"/>
                <a:gd name="connsiteY782" fmla="*/ 1089212 h 1089212"/>
                <a:gd name="connsiteX783" fmla="*/ 8954791 w 11218359"/>
                <a:gd name="connsiteY783" fmla="*/ 1089212 h 1089212"/>
                <a:gd name="connsiteX784" fmla="*/ 8966220 w 11218359"/>
                <a:gd name="connsiteY784" fmla="*/ 1089212 h 1089212"/>
                <a:gd name="connsiteX785" fmla="*/ 8977651 w 11218359"/>
                <a:gd name="connsiteY785" fmla="*/ 1089212 h 1089212"/>
                <a:gd name="connsiteX786" fmla="*/ 8989080 w 11218359"/>
                <a:gd name="connsiteY786" fmla="*/ 1089212 h 1089212"/>
                <a:gd name="connsiteX787" fmla="*/ 9000511 w 11218359"/>
                <a:gd name="connsiteY787" fmla="*/ 1089212 h 1089212"/>
                <a:gd name="connsiteX788" fmla="*/ 9011988 w 11218359"/>
                <a:gd name="connsiteY788" fmla="*/ 1089212 h 1089212"/>
                <a:gd name="connsiteX789" fmla="*/ 9023418 w 11218359"/>
                <a:gd name="connsiteY789" fmla="*/ 1089212 h 1089212"/>
                <a:gd name="connsiteX790" fmla="*/ 9034849 w 11218359"/>
                <a:gd name="connsiteY790" fmla="*/ 1089212 h 1089212"/>
                <a:gd name="connsiteX791" fmla="*/ 9046278 w 11218359"/>
                <a:gd name="connsiteY791" fmla="*/ 1089212 h 1089212"/>
                <a:gd name="connsiteX792" fmla="*/ 9057709 w 11218359"/>
                <a:gd name="connsiteY792" fmla="*/ 1089212 h 1089212"/>
                <a:gd name="connsiteX793" fmla="*/ 9069186 w 11218359"/>
                <a:gd name="connsiteY793" fmla="*/ 1089212 h 1089212"/>
                <a:gd name="connsiteX794" fmla="*/ 9080615 w 11218359"/>
                <a:gd name="connsiteY794" fmla="*/ 1089212 h 1089212"/>
                <a:gd name="connsiteX795" fmla="*/ 9092046 w 11218359"/>
                <a:gd name="connsiteY795" fmla="*/ 1089212 h 1089212"/>
                <a:gd name="connsiteX796" fmla="*/ 9103476 w 11218359"/>
                <a:gd name="connsiteY796" fmla="*/ 1089212 h 1089212"/>
                <a:gd name="connsiteX797" fmla="*/ 9114906 w 11218359"/>
                <a:gd name="connsiteY797" fmla="*/ 1089212 h 1089212"/>
                <a:gd name="connsiteX798" fmla="*/ 9126384 w 11218359"/>
                <a:gd name="connsiteY798" fmla="*/ 1089212 h 1089212"/>
                <a:gd name="connsiteX799" fmla="*/ 9137813 w 11218359"/>
                <a:gd name="connsiteY799" fmla="*/ 1089212 h 1089212"/>
                <a:gd name="connsiteX800" fmla="*/ 9149244 w 11218359"/>
                <a:gd name="connsiteY800" fmla="*/ 1089212 h 1089212"/>
                <a:gd name="connsiteX801" fmla="*/ 9160673 w 11218359"/>
                <a:gd name="connsiteY801" fmla="*/ 1089212 h 1089212"/>
                <a:gd name="connsiteX802" fmla="*/ 9172104 w 11218359"/>
                <a:gd name="connsiteY802" fmla="*/ 1089212 h 1089212"/>
                <a:gd name="connsiteX803" fmla="*/ 9183581 w 11218359"/>
                <a:gd name="connsiteY803" fmla="*/ 1089212 h 1089212"/>
                <a:gd name="connsiteX804" fmla="*/ 9195011 w 11218359"/>
                <a:gd name="connsiteY804" fmla="*/ 1089212 h 1089212"/>
                <a:gd name="connsiteX805" fmla="*/ 9206442 w 11218359"/>
                <a:gd name="connsiteY805" fmla="*/ 1089212 h 1089212"/>
                <a:gd name="connsiteX806" fmla="*/ 9217871 w 11218359"/>
                <a:gd name="connsiteY806" fmla="*/ 1089212 h 1089212"/>
                <a:gd name="connsiteX807" fmla="*/ 9229301 w 11218359"/>
                <a:gd name="connsiteY807" fmla="*/ 1089212 h 1089212"/>
                <a:gd name="connsiteX808" fmla="*/ 9240779 w 11218359"/>
                <a:gd name="connsiteY808" fmla="*/ 1089212 h 1089212"/>
                <a:gd name="connsiteX809" fmla="*/ 9252209 w 11218359"/>
                <a:gd name="connsiteY809" fmla="*/ 1089212 h 1089212"/>
                <a:gd name="connsiteX810" fmla="*/ 9263639 w 11218359"/>
                <a:gd name="connsiteY810" fmla="*/ 1089212 h 1089212"/>
                <a:gd name="connsiteX811" fmla="*/ 9275069 w 11218359"/>
                <a:gd name="connsiteY811" fmla="*/ 1089212 h 1089212"/>
                <a:gd name="connsiteX812" fmla="*/ 9286498 w 11218359"/>
                <a:gd name="connsiteY812" fmla="*/ 1089212 h 1089212"/>
                <a:gd name="connsiteX813" fmla="*/ 9297977 w 11218359"/>
                <a:gd name="connsiteY813" fmla="*/ 1089212 h 1089212"/>
                <a:gd name="connsiteX814" fmla="*/ 9309406 w 11218359"/>
                <a:gd name="connsiteY814" fmla="*/ 1089212 h 1089212"/>
                <a:gd name="connsiteX815" fmla="*/ 9320837 w 11218359"/>
                <a:gd name="connsiteY815" fmla="*/ 1089212 h 1089212"/>
                <a:gd name="connsiteX816" fmla="*/ 9332266 w 11218359"/>
                <a:gd name="connsiteY816" fmla="*/ 1089212 h 1089212"/>
                <a:gd name="connsiteX817" fmla="*/ 9343696 w 11218359"/>
                <a:gd name="connsiteY817" fmla="*/ 1089212 h 1089212"/>
                <a:gd name="connsiteX818" fmla="*/ 9355174 w 11218359"/>
                <a:gd name="connsiteY818" fmla="*/ 1089212 h 1089212"/>
                <a:gd name="connsiteX819" fmla="*/ 9366604 w 11218359"/>
                <a:gd name="connsiteY819" fmla="*/ 1089212 h 1089212"/>
                <a:gd name="connsiteX820" fmla="*/ 9378035 w 11218359"/>
                <a:gd name="connsiteY820" fmla="*/ 1089212 h 1089212"/>
                <a:gd name="connsiteX821" fmla="*/ 9389464 w 11218359"/>
                <a:gd name="connsiteY821" fmla="*/ 1089212 h 1089212"/>
                <a:gd name="connsiteX822" fmla="*/ 9400894 w 11218359"/>
                <a:gd name="connsiteY822" fmla="*/ 1089212 h 1089212"/>
                <a:gd name="connsiteX823" fmla="*/ 9412372 w 11218359"/>
                <a:gd name="connsiteY823" fmla="*/ 1089212 h 1089212"/>
                <a:gd name="connsiteX824" fmla="*/ 9423802 w 11218359"/>
                <a:gd name="connsiteY824" fmla="*/ 1089212 h 1089212"/>
                <a:gd name="connsiteX825" fmla="*/ 9435232 w 11218359"/>
                <a:gd name="connsiteY825" fmla="*/ 1089212 h 1089212"/>
                <a:gd name="connsiteX826" fmla="*/ 9446662 w 11218359"/>
                <a:gd name="connsiteY826" fmla="*/ 1089212 h 1089212"/>
                <a:gd name="connsiteX827" fmla="*/ 9458091 w 11218359"/>
                <a:gd name="connsiteY827" fmla="*/ 1089212 h 1089212"/>
                <a:gd name="connsiteX828" fmla="*/ 9469570 w 11218359"/>
                <a:gd name="connsiteY828" fmla="*/ 1089212 h 1089212"/>
                <a:gd name="connsiteX829" fmla="*/ 9480999 w 11218359"/>
                <a:gd name="connsiteY829" fmla="*/ 1089212 h 1089212"/>
                <a:gd name="connsiteX830" fmla="*/ 9492429 w 11218359"/>
                <a:gd name="connsiteY830" fmla="*/ 1089212 h 1089212"/>
                <a:gd name="connsiteX831" fmla="*/ 9503859 w 11218359"/>
                <a:gd name="connsiteY831" fmla="*/ 1089212 h 1089212"/>
                <a:gd name="connsiteX832" fmla="*/ 9515289 w 11218359"/>
                <a:gd name="connsiteY832" fmla="*/ 1089212 h 1089212"/>
                <a:gd name="connsiteX833" fmla="*/ 9526767 w 11218359"/>
                <a:gd name="connsiteY833" fmla="*/ 1089212 h 1089212"/>
                <a:gd name="connsiteX834" fmla="*/ 9538197 w 11218359"/>
                <a:gd name="connsiteY834" fmla="*/ 1089212 h 1089212"/>
                <a:gd name="connsiteX835" fmla="*/ 9549626 w 11218359"/>
                <a:gd name="connsiteY835" fmla="*/ 1089212 h 1089212"/>
                <a:gd name="connsiteX836" fmla="*/ 9561057 w 11218359"/>
                <a:gd name="connsiteY836" fmla="*/ 1089212 h 1089212"/>
                <a:gd name="connsiteX837" fmla="*/ 9572487 w 11218359"/>
                <a:gd name="connsiteY837" fmla="*/ 1089212 h 1089212"/>
                <a:gd name="connsiteX838" fmla="*/ 9583965 w 11218359"/>
                <a:gd name="connsiteY838" fmla="*/ 1089212 h 1089212"/>
                <a:gd name="connsiteX839" fmla="*/ 9595395 w 11218359"/>
                <a:gd name="connsiteY839" fmla="*/ 1089212 h 1089212"/>
                <a:gd name="connsiteX840" fmla="*/ 9606824 w 11218359"/>
                <a:gd name="connsiteY840" fmla="*/ 1089212 h 1089212"/>
                <a:gd name="connsiteX841" fmla="*/ 9618255 w 11218359"/>
                <a:gd name="connsiteY841" fmla="*/ 1089212 h 1089212"/>
                <a:gd name="connsiteX842" fmla="*/ 9629684 w 11218359"/>
                <a:gd name="connsiteY842" fmla="*/ 1089212 h 1089212"/>
                <a:gd name="connsiteX843" fmla="*/ 9641163 w 11218359"/>
                <a:gd name="connsiteY843" fmla="*/ 1089212 h 1089212"/>
                <a:gd name="connsiteX844" fmla="*/ 9652592 w 11218359"/>
                <a:gd name="connsiteY844" fmla="*/ 1089212 h 1089212"/>
                <a:gd name="connsiteX845" fmla="*/ 9664022 w 11218359"/>
                <a:gd name="connsiteY845" fmla="*/ 1089212 h 1089212"/>
                <a:gd name="connsiteX846" fmla="*/ 9675452 w 11218359"/>
                <a:gd name="connsiteY846" fmla="*/ 1089212 h 1089212"/>
                <a:gd name="connsiteX847" fmla="*/ 9686882 w 11218359"/>
                <a:gd name="connsiteY847" fmla="*/ 1089212 h 1089212"/>
                <a:gd name="connsiteX848" fmla="*/ 9698360 w 11218359"/>
                <a:gd name="connsiteY848" fmla="*/ 1089212 h 1089212"/>
                <a:gd name="connsiteX849" fmla="*/ 9709790 w 11218359"/>
                <a:gd name="connsiteY849" fmla="*/ 1089212 h 1089212"/>
                <a:gd name="connsiteX850" fmla="*/ 9721219 w 11218359"/>
                <a:gd name="connsiteY850" fmla="*/ 1089212 h 1089212"/>
                <a:gd name="connsiteX851" fmla="*/ 9732650 w 11218359"/>
                <a:gd name="connsiteY851" fmla="*/ 1089212 h 1089212"/>
                <a:gd name="connsiteX852" fmla="*/ 9744080 w 11218359"/>
                <a:gd name="connsiteY852" fmla="*/ 1089212 h 1089212"/>
                <a:gd name="connsiteX853" fmla="*/ 9755557 w 11218359"/>
                <a:gd name="connsiteY853" fmla="*/ 1089212 h 1089212"/>
                <a:gd name="connsiteX854" fmla="*/ 9766988 w 11218359"/>
                <a:gd name="connsiteY854" fmla="*/ 1089212 h 1089212"/>
                <a:gd name="connsiteX855" fmla="*/ 9778417 w 11218359"/>
                <a:gd name="connsiteY855" fmla="*/ 1089212 h 1089212"/>
                <a:gd name="connsiteX856" fmla="*/ 9789848 w 11218359"/>
                <a:gd name="connsiteY856" fmla="*/ 1089212 h 1089212"/>
                <a:gd name="connsiteX857" fmla="*/ 9801277 w 11218359"/>
                <a:gd name="connsiteY857" fmla="*/ 1089212 h 1089212"/>
                <a:gd name="connsiteX858" fmla="*/ 9812755 w 11218359"/>
                <a:gd name="connsiteY858" fmla="*/ 1089212 h 1089212"/>
                <a:gd name="connsiteX859" fmla="*/ 9824185 w 11218359"/>
                <a:gd name="connsiteY859" fmla="*/ 1089212 h 1089212"/>
                <a:gd name="connsiteX860" fmla="*/ 9835615 w 11218359"/>
                <a:gd name="connsiteY860" fmla="*/ 1089212 h 1089212"/>
                <a:gd name="connsiteX861" fmla="*/ 9847045 w 11218359"/>
                <a:gd name="connsiteY861" fmla="*/ 1089212 h 1089212"/>
                <a:gd name="connsiteX862" fmla="*/ 9858475 w 11218359"/>
                <a:gd name="connsiteY862" fmla="*/ 1089212 h 1089212"/>
                <a:gd name="connsiteX863" fmla="*/ 9869952 w 11218359"/>
                <a:gd name="connsiteY863" fmla="*/ 1089212 h 1089212"/>
                <a:gd name="connsiteX864" fmla="*/ 9881383 w 11218359"/>
                <a:gd name="connsiteY864" fmla="*/ 1089212 h 1089212"/>
                <a:gd name="connsiteX865" fmla="*/ 9892812 w 11218359"/>
                <a:gd name="connsiteY865" fmla="*/ 1089212 h 1089212"/>
                <a:gd name="connsiteX866" fmla="*/ 9904243 w 11218359"/>
                <a:gd name="connsiteY866" fmla="*/ 1089212 h 1089212"/>
                <a:gd name="connsiteX867" fmla="*/ 9915673 w 11218359"/>
                <a:gd name="connsiteY867" fmla="*/ 1089212 h 1089212"/>
                <a:gd name="connsiteX868" fmla="*/ 9927102 w 11218359"/>
                <a:gd name="connsiteY868" fmla="*/ 1089212 h 1089212"/>
                <a:gd name="connsiteX869" fmla="*/ 9938581 w 11218359"/>
                <a:gd name="connsiteY869" fmla="*/ 1089212 h 1089212"/>
                <a:gd name="connsiteX870" fmla="*/ 9950010 w 11218359"/>
                <a:gd name="connsiteY870" fmla="*/ 1089212 h 1089212"/>
                <a:gd name="connsiteX871" fmla="*/ 9961441 w 11218359"/>
                <a:gd name="connsiteY871" fmla="*/ 1089212 h 1089212"/>
                <a:gd name="connsiteX872" fmla="*/ 9972870 w 11218359"/>
                <a:gd name="connsiteY872" fmla="*/ 1089212 h 1089212"/>
                <a:gd name="connsiteX873" fmla="*/ 9984300 w 11218359"/>
                <a:gd name="connsiteY873" fmla="*/ 1089212 h 1089212"/>
                <a:gd name="connsiteX874" fmla="*/ 9995778 w 11218359"/>
                <a:gd name="connsiteY874" fmla="*/ 1089212 h 1089212"/>
                <a:gd name="connsiteX875" fmla="*/ 10007208 w 11218359"/>
                <a:gd name="connsiteY875" fmla="*/ 1089212 h 1089212"/>
                <a:gd name="connsiteX876" fmla="*/ 10018638 w 11218359"/>
                <a:gd name="connsiteY876" fmla="*/ 1089212 h 1089212"/>
                <a:gd name="connsiteX877" fmla="*/ 10030068 w 11218359"/>
                <a:gd name="connsiteY877" fmla="*/ 1089212 h 1089212"/>
                <a:gd name="connsiteX878" fmla="*/ 10041498 w 11218359"/>
                <a:gd name="connsiteY878" fmla="*/ 1089212 h 1089212"/>
                <a:gd name="connsiteX879" fmla="*/ 10052976 w 11218359"/>
                <a:gd name="connsiteY879" fmla="*/ 1089212 h 1089212"/>
                <a:gd name="connsiteX880" fmla="*/ 10064405 w 11218359"/>
                <a:gd name="connsiteY880" fmla="*/ 1089212 h 1089212"/>
                <a:gd name="connsiteX881" fmla="*/ 10075835 w 11218359"/>
                <a:gd name="connsiteY881" fmla="*/ 1089212 h 1089212"/>
                <a:gd name="connsiteX882" fmla="*/ 10087266 w 11218359"/>
                <a:gd name="connsiteY882" fmla="*/ 1089212 h 1089212"/>
                <a:gd name="connsiteX883" fmla="*/ 10098695 w 11218359"/>
                <a:gd name="connsiteY883" fmla="*/ 1089212 h 1089212"/>
                <a:gd name="connsiteX884" fmla="*/ 10110174 w 11218359"/>
                <a:gd name="connsiteY884" fmla="*/ 1089212 h 1089212"/>
                <a:gd name="connsiteX885" fmla="*/ 10121603 w 11218359"/>
                <a:gd name="connsiteY885" fmla="*/ 1089212 h 1089212"/>
                <a:gd name="connsiteX886" fmla="*/ 10133033 w 11218359"/>
                <a:gd name="connsiteY886" fmla="*/ 1089212 h 1089212"/>
                <a:gd name="connsiteX887" fmla="*/ 10144463 w 11218359"/>
                <a:gd name="connsiteY887" fmla="*/ 1089212 h 1089212"/>
                <a:gd name="connsiteX888" fmla="*/ 10155893 w 11218359"/>
                <a:gd name="connsiteY888" fmla="*/ 1089212 h 1089212"/>
                <a:gd name="connsiteX889" fmla="*/ 10167371 w 11218359"/>
                <a:gd name="connsiteY889" fmla="*/ 1089212 h 1089212"/>
                <a:gd name="connsiteX890" fmla="*/ 10178801 w 11218359"/>
                <a:gd name="connsiteY890" fmla="*/ 1089212 h 1089212"/>
                <a:gd name="connsiteX891" fmla="*/ 10190230 w 11218359"/>
                <a:gd name="connsiteY891" fmla="*/ 1089212 h 1089212"/>
                <a:gd name="connsiteX892" fmla="*/ 10201661 w 11218359"/>
                <a:gd name="connsiteY892" fmla="*/ 1089212 h 1089212"/>
                <a:gd name="connsiteX893" fmla="*/ 10213091 w 11218359"/>
                <a:gd name="connsiteY893" fmla="*/ 1089212 h 1089212"/>
                <a:gd name="connsiteX894" fmla="*/ 10224569 w 11218359"/>
                <a:gd name="connsiteY894" fmla="*/ 1089212 h 1089212"/>
                <a:gd name="connsiteX895" fmla="*/ 10235998 w 11218359"/>
                <a:gd name="connsiteY895" fmla="*/ 1089212 h 1089212"/>
                <a:gd name="connsiteX896" fmla="*/ 10247428 w 11218359"/>
                <a:gd name="connsiteY896" fmla="*/ 1089212 h 1089212"/>
                <a:gd name="connsiteX897" fmla="*/ 10258859 w 11218359"/>
                <a:gd name="connsiteY897" fmla="*/ 1089212 h 1089212"/>
                <a:gd name="connsiteX898" fmla="*/ 10270288 w 11218359"/>
                <a:gd name="connsiteY898" fmla="*/ 1089212 h 1089212"/>
                <a:gd name="connsiteX899" fmla="*/ 10281767 w 11218359"/>
                <a:gd name="connsiteY899" fmla="*/ 1089212 h 1089212"/>
                <a:gd name="connsiteX900" fmla="*/ 10293196 w 11218359"/>
                <a:gd name="connsiteY900" fmla="*/ 1089212 h 1089212"/>
                <a:gd name="connsiteX901" fmla="*/ 10304626 w 11218359"/>
                <a:gd name="connsiteY901" fmla="*/ 1089212 h 1089212"/>
                <a:gd name="connsiteX902" fmla="*/ 10316056 w 11218359"/>
                <a:gd name="connsiteY902" fmla="*/ 1089212 h 1089212"/>
                <a:gd name="connsiteX903" fmla="*/ 10327486 w 11218359"/>
                <a:gd name="connsiteY903" fmla="*/ 1089212 h 1089212"/>
                <a:gd name="connsiteX904" fmla="*/ 10338963 w 11218359"/>
                <a:gd name="connsiteY904" fmla="*/ 1089212 h 1089212"/>
                <a:gd name="connsiteX905" fmla="*/ 10350394 w 11218359"/>
                <a:gd name="connsiteY905" fmla="*/ 1089212 h 1089212"/>
                <a:gd name="connsiteX906" fmla="*/ 10361823 w 11218359"/>
                <a:gd name="connsiteY906" fmla="*/ 1089212 h 1089212"/>
                <a:gd name="connsiteX907" fmla="*/ 10373254 w 11218359"/>
                <a:gd name="connsiteY907" fmla="*/ 1089212 h 1089212"/>
                <a:gd name="connsiteX908" fmla="*/ 10384684 w 11218359"/>
                <a:gd name="connsiteY908" fmla="*/ 1089212 h 1089212"/>
                <a:gd name="connsiteX909" fmla="*/ 10396161 w 11218359"/>
                <a:gd name="connsiteY909" fmla="*/ 1089212 h 1089212"/>
                <a:gd name="connsiteX910" fmla="*/ 10407591 w 11218359"/>
                <a:gd name="connsiteY910" fmla="*/ 1089212 h 1089212"/>
                <a:gd name="connsiteX911" fmla="*/ 10419021 w 11218359"/>
                <a:gd name="connsiteY911" fmla="*/ 1089212 h 1089212"/>
                <a:gd name="connsiteX912" fmla="*/ 10430452 w 11218359"/>
                <a:gd name="connsiteY912" fmla="*/ 1089212 h 1089212"/>
                <a:gd name="connsiteX913" fmla="*/ 10441881 w 11218359"/>
                <a:gd name="connsiteY913" fmla="*/ 1089212 h 1089212"/>
                <a:gd name="connsiteX914" fmla="*/ 10453358 w 11218359"/>
                <a:gd name="connsiteY914" fmla="*/ 1089212 h 1089212"/>
                <a:gd name="connsiteX915" fmla="*/ 10464789 w 11218359"/>
                <a:gd name="connsiteY915" fmla="*/ 1089212 h 1089212"/>
                <a:gd name="connsiteX916" fmla="*/ 10476219 w 11218359"/>
                <a:gd name="connsiteY916" fmla="*/ 1089212 h 1089212"/>
                <a:gd name="connsiteX917" fmla="*/ 10487649 w 11218359"/>
                <a:gd name="connsiteY917" fmla="*/ 1089212 h 1089212"/>
                <a:gd name="connsiteX918" fmla="*/ 10499079 w 11218359"/>
                <a:gd name="connsiteY918" fmla="*/ 1089212 h 1089212"/>
                <a:gd name="connsiteX919" fmla="*/ 10510556 w 11218359"/>
                <a:gd name="connsiteY919" fmla="*/ 1089212 h 1089212"/>
                <a:gd name="connsiteX920" fmla="*/ 10521987 w 11218359"/>
                <a:gd name="connsiteY920" fmla="*/ 1089212 h 1089212"/>
                <a:gd name="connsiteX921" fmla="*/ 10533416 w 11218359"/>
                <a:gd name="connsiteY921" fmla="*/ 1089212 h 1089212"/>
                <a:gd name="connsiteX922" fmla="*/ 10544847 w 11218359"/>
                <a:gd name="connsiteY922" fmla="*/ 1089212 h 1089212"/>
                <a:gd name="connsiteX923" fmla="*/ 10556277 w 11218359"/>
                <a:gd name="connsiteY923" fmla="*/ 1089212 h 1089212"/>
                <a:gd name="connsiteX924" fmla="*/ 10567754 w 11218359"/>
                <a:gd name="connsiteY924" fmla="*/ 1089212 h 1089212"/>
                <a:gd name="connsiteX925" fmla="*/ 10579184 w 11218359"/>
                <a:gd name="connsiteY925" fmla="*/ 1089212 h 1089212"/>
                <a:gd name="connsiteX926" fmla="*/ 10590614 w 11218359"/>
                <a:gd name="connsiteY926" fmla="*/ 1089212 h 1089212"/>
                <a:gd name="connsiteX927" fmla="*/ 10602045 w 11218359"/>
                <a:gd name="connsiteY927" fmla="*/ 1089212 h 1089212"/>
                <a:gd name="connsiteX928" fmla="*/ 10613474 w 11218359"/>
                <a:gd name="connsiteY928" fmla="*/ 1089212 h 1089212"/>
                <a:gd name="connsiteX929" fmla="*/ 10624951 w 11218359"/>
                <a:gd name="connsiteY929" fmla="*/ 1089212 h 1089212"/>
                <a:gd name="connsiteX930" fmla="*/ 10636382 w 11218359"/>
                <a:gd name="connsiteY930" fmla="*/ 1089212 h 1089212"/>
                <a:gd name="connsiteX931" fmla="*/ 10647812 w 11218359"/>
                <a:gd name="connsiteY931" fmla="*/ 1089212 h 1089212"/>
                <a:gd name="connsiteX932" fmla="*/ 10659241 w 11218359"/>
                <a:gd name="connsiteY932" fmla="*/ 1089212 h 1089212"/>
                <a:gd name="connsiteX933" fmla="*/ 10670672 w 11218359"/>
                <a:gd name="connsiteY933" fmla="*/ 1089212 h 1089212"/>
                <a:gd name="connsiteX934" fmla="*/ 10682149 w 11218359"/>
                <a:gd name="connsiteY934" fmla="*/ 1089212 h 1089212"/>
                <a:gd name="connsiteX935" fmla="*/ 10693580 w 11218359"/>
                <a:gd name="connsiteY935" fmla="*/ 1089212 h 1089212"/>
                <a:gd name="connsiteX936" fmla="*/ 10705009 w 11218359"/>
                <a:gd name="connsiteY936" fmla="*/ 1089212 h 1089212"/>
                <a:gd name="connsiteX937" fmla="*/ 10716439 w 11218359"/>
                <a:gd name="connsiteY937" fmla="*/ 1089212 h 1089212"/>
                <a:gd name="connsiteX938" fmla="*/ 10727870 w 11218359"/>
                <a:gd name="connsiteY938" fmla="*/ 1089212 h 1089212"/>
                <a:gd name="connsiteX939" fmla="*/ 10739347 w 11218359"/>
                <a:gd name="connsiteY939" fmla="*/ 1089212 h 1089212"/>
                <a:gd name="connsiteX940" fmla="*/ 10750778 w 11218359"/>
                <a:gd name="connsiteY940" fmla="*/ 1089212 h 1089212"/>
                <a:gd name="connsiteX941" fmla="*/ 10762207 w 11218359"/>
                <a:gd name="connsiteY941" fmla="*/ 1089212 h 1089212"/>
                <a:gd name="connsiteX942" fmla="*/ 10773637 w 11218359"/>
                <a:gd name="connsiteY942" fmla="*/ 1089212 h 1089212"/>
                <a:gd name="connsiteX943" fmla="*/ 10785067 w 11218359"/>
                <a:gd name="connsiteY943" fmla="*/ 1089212 h 1089212"/>
                <a:gd name="connsiteX944" fmla="*/ 10796544 w 11218359"/>
                <a:gd name="connsiteY944" fmla="*/ 1089212 h 1089212"/>
                <a:gd name="connsiteX945" fmla="*/ 10807975 w 11218359"/>
                <a:gd name="connsiteY945" fmla="*/ 1089212 h 1089212"/>
                <a:gd name="connsiteX946" fmla="*/ 10819405 w 11218359"/>
                <a:gd name="connsiteY946" fmla="*/ 1089212 h 1089212"/>
                <a:gd name="connsiteX947" fmla="*/ 10830834 w 11218359"/>
                <a:gd name="connsiteY947" fmla="*/ 1089212 h 1089212"/>
                <a:gd name="connsiteX948" fmla="*/ 10842265 w 11218359"/>
                <a:gd name="connsiteY948" fmla="*/ 1089212 h 1089212"/>
                <a:gd name="connsiteX949" fmla="*/ 10853742 w 11218359"/>
                <a:gd name="connsiteY949" fmla="*/ 1089212 h 1089212"/>
                <a:gd name="connsiteX950" fmla="*/ 10865173 w 11218359"/>
                <a:gd name="connsiteY950" fmla="*/ 1089212 h 1089212"/>
                <a:gd name="connsiteX951" fmla="*/ 10876602 w 11218359"/>
                <a:gd name="connsiteY951" fmla="*/ 1089212 h 1089212"/>
                <a:gd name="connsiteX952" fmla="*/ 10888032 w 11218359"/>
                <a:gd name="connsiteY952" fmla="*/ 1089212 h 1089212"/>
                <a:gd name="connsiteX953" fmla="*/ 10899463 w 11218359"/>
                <a:gd name="connsiteY953" fmla="*/ 1089212 h 1089212"/>
                <a:gd name="connsiteX954" fmla="*/ 10910892 w 11218359"/>
                <a:gd name="connsiteY954" fmla="*/ 1089212 h 1089212"/>
                <a:gd name="connsiteX955" fmla="*/ 10922369 w 11218359"/>
                <a:gd name="connsiteY955" fmla="*/ 1089212 h 1089212"/>
                <a:gd name="connsiteX956" fmla="*/ 10933800 w 11218359"/>
                <a:gd name="connsiteY956" fmla="*/ 1089212 h 1089212"/>
                <a:gd name="connsiteX957" fmla="*/ 10945230 w 11218359"/>
                <a:gd name="connsiteY957" fmla="*/ 1089212 h 1089212"/>
                <a:gd name="connsiteX958" fmla="*/ 10956660 w 11218359"/>
                <a:gd name="connsiteY958" fmla="*/ 1089212 h 1089212"/>
                <a:gd name="connsiteX959" fmla="*/ 10968090 w 11218359"/>
                <a:gd name="connsiteY959" fmla="*/ 1089212 h 1089212"/>
                <a:gd name="connsiteX960" fmla="*/ 10979567 w 11218359"/>
                <a:gd name="connsiteY960" fmla="*/ 1089212 h 1089212"/>
                <a:gd name="connsiteX961" fmla="*/ 10990998 w 11218359"/>
                <a:gd name="connsiteY961" fmla="*/ 1089212 h 1089212"/>
                <a:gd name="connsiteX962" fmla="*/ 11002427 w 11218359"/>
                <a:gd name="connsiteY962" fmla="*/ 1089212 h 1089212"/>
                <a:gd name="connsiteX963" fmla="*/ 11013858 w 11218359"/>
                <a:gd name="connsiteY963" fmla="*/ 1089212 h 1089212"/>
                <a:gd name="connsiteX964" fmla="*/ 11025287 w 11218359"/>
                <a:gd name="connsiteY964" fmla="*/ 1089212 h 1089212"/>
                <a:gd name="connsiteX965" fmla="*/ 11036765 w 11218359"/>
                <a:gd name="connsiteY965" fmla="*/ 1089212 h 1089212"/>
                <a:gd name="connsiteX966" fmla="*/ 11048195 w 11218359"/>
                <a:gd name="connsiteY966" fmla="*/ 1089212 h 1089212"/>
                <a:gd name="connsiteX967" fmla="*/ 11059625 w 11218359"/>
                <a:gd name="connsiteY967" fmla="*/ 1089212 h 1089212"/>
                <a:gd name="connsiteX968" fmla="*/ 11071056 w 11218359"/>
                <a:gd name="connsiteY968" fmla="*/ 1089212 h 1089212"/>
                <a:gd name="connsiteX969" fmla="*/ 11082485 w 11218359"/>
                <a:gd name="connsiteY969" fmla="*/ 1089212 h 1089212"/>
                <a:gd name="connsiteX970" fmla="*/ 11093962 w 11218359"/>
                <a:gd name="connsiteY970" fmla="*/ 1089212 h 1089212"/>
                <a:gd name="connsiteX971" fmla="*/ 11105393 w 11218359"/>
                <a:gd name="connsiteY971" fmla="*/ 1089212 h 1089212"/>
                <a:gd name="connsiteX972" fmla="*/ 11116823 w 11218359"/>
                <a:gd name="connsiteY972" fmla="*/ 1089212 h 1089212"/>
                <a:gd name="connsiteX973" fmla="*/ 11128253 w 11218359"/>
                <a:gd name="connsiteY973" fmla="*/ 1089212 h 1089212"/>
                <a:gd name="connsiteX974" fmla="*/ 11139683 w 11218359"/>
                <a:gd name="connsiteY974" fmla="*/ 1089212 h 1089212"/>
                <a:gd name="connsiteX975" fmla="*/ 11151160 w 11218359"/>
                <a:gd name="connsiteY975" fmla="*/ 1089212 h 1089212"/>
                <a:gd name="connsiteX976" fmla="*/ 11162591 w 11218359"/>
                <a:gd name="connsiteY976" fmla="*/ 1089212 h 1089212"/>
                <a:gd name="connsiteX977" fmla="*/ 11174020 w 11218359"/>
                <a:gd name="connsiteY977" fmla="*/ 1089212 h 1089212"/>
                <a:gd name="connsiteX978" fmla="*/ 11185451 w 11218359"/>
                <a:gd name="connsiteY978" fmla="*/ 1089212 h 1089212"/>
                <a:gd name="connsiteX979" fmla="*/ 11196881 w 11218359"/>
                <a:gd name="connsiteY979" fmla="*/ 1089212 h 1089212"/>
                <a:gd name="connsiteX980" fmla="*/ 11208358 w 11218359"/>
                <a:gd name="connsiteY980" fmla="*/ 1089212 h 1089212"/>
                <a:gd name="connsiteX981" fmla="*/ 11218359 w 11218359"/>
                <a:gd name="connsiteY981" fmla="*/ 1089212 h 1089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89212">
                  <a:moveTo>
                    <a:pt x="0" y="1089212"/>
                  </a:moveTo>
                  <a:lnTo>
                    <a:pt x="9149" y="1089212"/>
                  </a:lnTo>
                  <a:lnTo>
                    <a:pt x="20588" y="1089212"/>
                  </a:lnTo>
                  <a:lnTo>
                    <a:pt x="32028" y="1089212"/>
                  </a:lnTo>
                  <a:lnTo>
                    <a:pt x="43467" y="1089212"/>
                  </a:lnTo>
                  <a:lnTo>
                    <a:pt x="54907" y="1089212"/>
                  </a:lnTo>
                  <a:lnTo>
                    <a:pt x="66346" y="1089212"/>
                  </a:lnTo>
                  <a:lnTo>
                    <a:pt x="77786" y="1089212"/>
                  </a:lnTo>
                  <a:lnTo>
                    <a:pt x="89225" y="1089212"/>
                  </a:lnTo>
                  <a:lnTo>
                    <a:pt x="100665" y="1089212"/>
                  </a:lnTo>
                  <a:lnTo>
                    <a:pt x="112104" y="1089212"/>
                  </a:lnTo>
                  <a:lnTo>
                    <a:pt x="123544" y="1089212"/>
                  </a:lnTo>
                  <a:lnTo>
                    <a:pt x="134979" y="1089212"/>
                  </a:lnTo>
                  <a:lnTo>
                    <a:pt x="146423" y="1089212"/>
                  </a:lnTo>
                  <a:lnTo>
                    <a:pt x="157858" y="1089212"/>
                  </a:lnTo>
                  <a:lnTo>
                    <a:pt x="169297" y="1089212"/>
                  </a:lnTo>
                  <a:lnTo>
                    <a:pt x="180737" y="1089212"/>
                  </a:lnTo>
                  <a:lnTo>
                    <a:pt x="192176" y="1089212"/>
                  </a:lnTo>
                  <a:lnTo>
                    <a:pt x="203616" y="1089212"/>
                  </a:lnTo>
                  <a:lnTo>
                    <a:pt x="215055" y="1089212"/>
                  </a:lnTo>
                  <a:lnTo>
                    <a:pt x="226495" y="1089212"/>
                  </a:lnTo>
                  <a:lnTo>
                    <a:pt x="237935" y="1089212"/>
                  </a:lnTo>
                  <a:lnTo>
                    <a:pt x="249374" y="1089212"/>
                  </a:lnTo>
                  <a:lnTo>
                    <a:pt x="260814" y="1089212"/>
                  </a:lnTo>
                  <a:lnTo>
                    <a:pt x="272253" y="1089212"/>
                  </a:lnTo>
                  <a:lnTo>
                    <a:pt x="283693" y="1089212"/>
                  </a:lnTo>
                  <a:lnTo>
                    <a:pt x="295132" y="1089212"/>
                  </a:lnTo>
                  <a:lnTo>
                    <a:pt x="306572" y="1089212"/>
                  </a:lnTo>
                  <a:lnTo>
                    <a:pt x="318011" y="1089212"/>
                  </a:lnTo>
                  <a:lnTo>
                    <a:pt x="329451" y="1089212"/>
                  </a:lnTo>
                  <a:lnTo>
                    <a:pt x="340890" y="1089212"/>
                  </a:lnTo>
                  <a:lnTo>
                    <a:pt x="352330" y="1089212"/>
                  </a:lnTo>
                  <a:lnTo>
                    <a:pt x="363769" y="1089212"/>
                  </a:lnTo>
                  <a:lnTo>
                    <a:pt x="375209" y="1089212"/>
                  </a:lnTo>
                  <a:lnTo>
                    <a:pt x="386648" y="1089212"/>
                  </a:lnTo>
                  <a:lnTo>
                    <a:pt x="398088" y="1089212"/>
                  </a:lnTo>
                  <a:lnTo>
                    <a:pt x="409527" y="1089212"/>
                  </a:lnTo>
                  <a:lnTo>
                    <a:pt x="420967" y="1089212"/>
                  </a:lnTo>
                  <a:lnTo>
                    <a:pt x="432406" y="1089212"/>
                  </a:lnTo>
                  <a:lnTo>
                    <a:pt x="443846" y="1089212"/>
                  </a:lnTo>
                  <a:lnTo>
                    <a:pt x="455285" y="1089212"/>
                  </a:lnTo>
                  <a:lnTo>
                    <a:pt x="466725" y="1089212"/>
                  </a:lnTo>
                  <a:lnTo>
                    <a:pt x="478165" y="1089212"/>
                  </a:lnTo>
                  <a:lnTo>
                    <a:pt x="489604" y="1089212"/>
                  </a:lnTo>
                  <a:lnTo>
                    <a:pt x="501044" y="1089212"/>
                  </a:lnTo>
                  <a:lnTo>
                    <a:pt x="512483" y="1089212"/>
                  </a:lnTo>
                  <a:lnTo>
                    <a:pt x="523923" y="1089212"/>
                  </a:lnTo>
                  <a:lnTo>
                    <a:pt x="535362" y="1089212"/>
                  </a:lnTo>
                  <a:lnTo>
                    <a:pt x="546802" y="1089212"/>
                  </a:lnTo>
                  <a:lnTo>
                    <a:pt x="558241" y="1089212"/>
                  </a:lnTo>
                  <a:lnTo>
                    <a:pt x="569681" y="1089212"/>
                  </a:lnTo>
                  <a:lnTo>
                    <a:pt x="581120" y="1089212"/>
                  </a:lnTo>
                  <a:lnTo>
                    <a:pt x="592560" y="1089212"/>
                  </a:lnTo>
                  <a:lnTo>
                    <a:pt x="603999" y="1089212"/>
                  </a:lnTo>
                  <a:lnTo>
                    <a:pt x="615439" y="1089212"/>
                  </a:lnTo>
                  <a:lnTo>
                    <a:pt x="626878" y="1089212"/>
                  </a:lnTo>
                  <a:lnTo>
                    <a:pt x="638318" y="1089212"/>
                  </a:lnTo>
                  <a:lnTo>
                    <a:pt x="649757" y="1089212"/>
                  </a:lnTo>
                  <a:lnTo>
                    <a:pt x="661192" y="1089212"/>
                  </a:lnTo>
                  <a:lnTo>
                    <a:pt x="672632" y="1089212"/>
                  </a:lnTo>
                  <a:lnTo>
                    <a:pt x="684071" y="1089212"/>
                  </a:lnTo>
                  <a:lnTo>
                    <a:pt x="695511" y="1089212"/>
                  </a:lnTo>
                  <a:lnTo>
                    <a:pt x="706950" y="1089212"/>
                  </a:lnTo>
                  <a:lnTo>
                    <a:pt x="718390" y="1089212"/>
                  </a:lnTo>
                  <a:lnTo>
                    <a:pt x="729829" y="1089212"/>
                  </a:lnTo>
                  <a:lnTo>
                    <a:pt x="741269" y="1089212"/>
                  </a:lnTo>
                  <a:lnTo>
                    <a:pt x="752708" y="1089212"/>
                  </a:lnTo>
                  <a:lnTo>
                    <a:pt x="764148" y="1089212"/>
                  </a:lnTo>
                  <a:lnTo>
                    <a:pt x="775587" y="1089212"/>
                  </a:lnTo>
                  <a:lnTo>
                    <a:pt x="787027" y="1089212"/>
                  </a:lnTo>
                  <a:lnTo>
                    <a:pt x="798467" y="1089212"/>
                  </a:lnTo>
                  <a:lnTo>
                    <a:pt x="809906" y="1089212"/>
                  </a:lnTo>
                  <a:lnTo>
                    <a:pt x="821346" y="1089212"/>
                  </a:lnTo>
                  <a:lnTo>
                    <a:pt x="832785" y="1089212"/>
                  </a:lnTo>
                  <a:lnTo>
                    <a:pt x="844225" y="1089212"/>
                  </a:lnTo>
                  <a:lnTo>
                    <a:pt x="855664" y="1089212"/>
                  </a:lnTo>
                  <a:lnTo>
                    <a:pt x="867104" y="1089212"/>
                  </a:lnTo>
                  <a:lnTo>
                    <a:pt x="878543" y="1089212"/>
                  </a:lnTo>
                  <a:lnTo>
                    <a:pt x="889983" y="1089212"/>
                  </a:lnTo>
                  <a:lnTo>
                    <a:pt x="901422" y="1089212"/>
                  </a:lnTo>
                  <a:lnTo>
                    <a:pt x="912862" y="1089212"/>
                  </a:lnTo>
                  <a:lnTo>
                    <a:pt x="924301" y="1089212"/>
                  </a:lnTo>
                  <a:lnTo>
                    <a:pt x="935741" y="1089212"/>
                  </a:lnTo>
                  <a:lnTo>
                    <a:pt x="947180" y="1089212"/>
                  </a:lnTo>
                  <a:lnTo>
                    <a:pt x="958620" y="1089212"/>
                  </a:lnTo>
                  <a:lnTo>
                    <a:pt x="970059" y="1089212"/>
                  </a:lnTo>
                  <a:lnTo>
                    <a:pt x="981499" y="1089212"/>
                  </a:lnTo>
                  <a:lnTo>
                    <a:pt x="992938" y="1089212"/>
                  </a:lnTo>
                  <a:lnTo>
                    <a:pt x="1004378" y="1089212"/>
                  </a:lnTo>
                  <a:lnTo>
                    <a:pt x="1015818" y="1089212"/>
                  </a:lnTo>
                  <a:lnTo>
                    <a:pt x="1027257" y="1089212"/>
                  </a:lnTo>
                  <a:lnTo>
                    <a:pt x="1038697" y="1089212"/>
                  </a:lnTo>
                  <a:lnTo>
                    <a:pt x="1050136" y="1089212"/>
                  </a:lnTo>
                  <a:lnTo>
                    <a:pt x="1061576" y="1089212"/>
                  </a:lnTo>
                  <a:lnTo>
                    <a:pt x="1073015" y="1089212"/>
                  </a:lnTo>
                  <a:lnTo>
                    <a:pt x="1084455" y="1089212"/>
                  </a:lnTo>
                  <a:lnTo>
                    <a:pt x="1095894" y="1089212"/>
                  </a:lnTo>
                  <a:lnTo>
                    <a:pt x="1107334" y="1089212"/>
                  </a:lnTo>
                  <a:lnTo>
                    <a:pt x="1118773" y="1089212"/>
                  </a:lnTo>
                  <a:lnTo>
                    <a:pt x="1130213" y="1089212"/>
                  </a:lnTo>
                  <a:lnTo>
                    <a:pt x="1141652" y="1089212"/>
                  </a:lnTo>
                  <a:lnTo>
                    <a:pt x="1153092" y="1089212"/>
                  </a:lnTo>
                  <a:lnTo>
                    <a:pt x="1164531" y="1089212"/>
                  </a:lnTo>
                  <a:lnTo>
                    <a:pt x="1175971" y="1089212"/>
                  </a:lnTo>
                  <a:lnTo>
                    <a:pt x="1187406" y="1089212"/>
                  </a:lnTo>
                  <a:lnTo>
                    <a:pt x="1198845" y="1089212"/>
                  </a:lnTo>
                  <a:lnTo>
                    <a:pt x="1210285" y="1089212"/>
                  </a:lnTo>
                  <a:lnTo>
                    <a:pt x="1221724" y="1089212"/>
                  </a:lnTo>
                  <a:lnTo>
                    <a:pt x="1233164" y="1089212"/>
                  </a:lnTo>
                  <a:lnTo>
                    <a:pt x="1244603" y="1089212"/>
                  </a:lnTo>
                  <a:lnTo>
                    <a:pt x="1256043" y="1089212"/>
                  </a:lnTo>
                  <a:lnTo>
                    <a:pt x="1267482" y="1089212"/>
                  </a:lnTo>
                  <a:lnTo>
                    <a:pt x="1278922" y="1089212"/>
                  </a:lnTo>
                  <a:lnTo>
                    <a:pt x="1290361" y="1089212"/>
                  </a:lnTo>
                  <a:lnTo>
                    <a:pt x="1301801" y="1089212"/>
                  </a:lnTo>
                  <a:lnTo>
                    <a:pt x="1313240" y="1089212"/>
                  </a:lnTo>
                  <a:lnTo>
                    <a:pt x="1324680" y="1089212"/>
                  </a:lnTo>
                  <a:lnTo>
                    <a:pt x="1336120" y="1089212"/>
                  </a:lnTo>
                  <a:lnTo>
                    <a:pt x="1347559" y="1089212"/>
                  </a:lnTo>
                  <a:lnTo>
                    <a:pt x="1358999" y="1089212"/>
                  </a:lnTo>
                  <a:lnTo>
                    <a:pt x="1370438" y="1089212"/>
                  </a:lnTo>
                  <a:lnTo>
                    <a:pt x="1381878" y="1089212"/>
                  </a:lnTo>
                  <a:lnTo>
                    <a:pt x="1393317" y="1089212"/>
                  </a:lnTo>
                  <a:lnTo>
                    <a:pt x="1404757" y="1089212"/>
                  </a:lnTo>
                  <a:lnTo>
                    <a:pt x="1416196" y="1089212"/>
                  </a:lnTo>
                  <a:lnTo>
                    <a:pt x="1427636" y="1089212"/>
                  </a:lnTo>
                  <a:lnTo>
                    <a:pt x="1439075" y="1089212"/>
                  </a:lnTo>
                  <a:lnTo>
                    <a:pt x="1450515" y="1089212"/>
                  </a:lnTo>
                  <a:lnTo>
                    <a:pt x="1461954" y="1089212"/>
                  </a:lnTo>
                  <a:lnTo>
                    <a:pt x="1473394" y="1089212"/>
                  </a:lnTo>
                  <a:lnTo>
                    <a:pt x="1484833" y="1089212"/>
                  </a:lnTo>
                  <a:lnTo>
                    <a:pt x="1496273" y="1089212"/>
                  </a:lnTo>
                  <a:lnTo>
                    <a:pt x="1507712" y="1089212"/>
                  </a:lnTo>
                  <a:lnTo>
                    <a:pt x="1519152" y="1089212"/>
                  </a:lnTo>
                  <a:lnTo>
                    <a:pt x="1530591" y="1089212"/>
                  </a:lnTo>
                  <a:lnTo>
                    <a:pt x="1542031" y="1089212"/>
                  </a:lnTo>
                  <a:lnTo>
                    <a:pt x="1553471" y="1089212"/>
                  </a:lnTo>
                  <a:lnTo>
                    <a:pt x="1564910" y="1089212"/>
                  </a:lnTo>
                  <a:lnTo>
                    <a:pt x="1576349" y="1089212"/>
                  </a:lnTo>
                  <a:lnTo>
                    <a:pt x="1587789" y="1089212"/>
                  </a:lnTo>
                  <a:lnTo>
                    <a:pt x="1599229" y="1089212"/>
                  </a:lnTo>
                  <a:lnTo>
                    <a:pt x="1610668" y="1089212"/>
                  </a:lnTo>
                  <a:lnTo>
                    <a:pt x="1622107" y="1089212"/>
                  </a:lnTo>
                  <a:lnTo>
                    <a:pt x="1633547" y="1089212"/>
                  </a:lnTo>
                  <a:lnTo>
                    <a:pt x="1644987" y="1089212"/>
                  </a:lnTo>
                  <a:lnTo>
                    <a:pt x="1656426" y="1089212"/>
                  </a:lnTo>
                  <a:lnTo>
                    <a:pt x="1667866" y="1089212"/>
                  </a:lnTo>
                  <a:lnTo>
                    <a:pt x="1679305" y="1089212"/>
                  </a:lnTo>
                  <a:lnTo>
                    <a:pt x="1690745" y="1089212"/>
                  </a:lnTo>
                  <a:lnTo>
                    <a:pt x="1702184" y="1089212"/>
                  </a:lnTo>
                  <a:lnTo>
                    <a:pt x="1713619" y="1089212"/>
                  </a:lnTo>
                  <a:lnTo>
                    <a:pt x="1725063" y="1089212"/>
                  </a:lnTo>
                  <a:lnTo>
                    <a:pt x="1736498" y="1089212"/>
                  </a:lnTo>
                  <a:lnTo>
                    <a:pt x="1747938" y="1089212"/>
                  </a:lnTo>
                  <a:lnTo>
                    <a:pt x="1759377" y="1089212"/>
                  </a:lnTo>
                  <a:lnTo>
                    <a:pt x="1770817" y="1089212"/>
                  </a:lnTo>
                  <a:lnTo>
                    <a:pt x="1782256" y="1089212"/>
                  </a:lnTo>
                  <a:lnTo>
                    <a:pt x="1793696" y="1089212"/>
                  </a:lnTo>
                  <a:lnTo>
                    <a:pt x="1805135" y="1089212"/>
                  </a:lnTo>
                  <a:lnTo>
                    <a:pt x="1816575" y="1089212"/>
                  </a:lnTo>
                  <a:lnTo>
                    <a:pt x="1828014" y="1089212"/>
                  </a:lnTo>
                  <a:lnTo>
                    <a:pt x="1839454" y="1089212"/>
                  </a:lnTo>
                  <a:lnTo>
                    <a:pt x="1850893" y="1089212"/>
                  </a:lnTo>
                  <a:lnTo>
                    <a:pt x="1862333" y="1089212"/>
                  </a:lnTo>
                  <a:lnTo>
                    <a:pt x="1873772" y="1089212"/>
                  </a:lnTo>
                  <a:lnTo>
                    <a:pt x="1885212" y="1089212"/>
                  </a:lnTo>
                  <a:lnTo>
                    <a:pt x="1896651" y="1089212"/>
                  </a:lnTo>
                  <a:lnTo>
                    <a:pt x="1908091" y="1089212"/>
                  </a:lnTo>
                  <a:lnTo>
                    <a:pt x="1919531" y="1089212"/>
                  </a:lnTo>
                  <a:lnTo>
                    <a:pt x="1930970" y="1089212"/>
                  </a:lnTo>
                  <a:lnTo>
                    <a:pt x="1942409" y="1089212"/>
                  </a:lnTo>
                  <a:lnTo>
                    <a:pt x="1953849" y="1089212"/>
                  </a:lnTo>
                  <a:lnTo>
                    <a:pt x="1965289" y="1089212"/>
                  </a:lnTo>
                  <a:lnTo>
                    <a:pt x="1976728" y="1089212"/>
                  </a:lnTo>
                  <a:lnTo>
                    <a:pt x="1988168" y="1089212"/>
                  </a:lnTo>
                  <a:lnTo>
                    <a:pt x="1999607" y="1089212"/>
                  </a:lnTo>
                  <a:lnTo>
                    <a:pt x="2011047" y="1089212"/>
                  </a:lnTo>
                  <a:lnTo>
                    <a:pt x="2022486" y="1089212"/>
                  </a:lnTo>
                  <a:lnTo>
                    <a:pt x="2033926" y="1089212"/>
                  </a:lnTo>
                  <a:lnTo>
                    <a:pt x="2045365" y="1089212"/>
                  </a:lnTo>
                  <a:lnTo>
                    <a:pt x="2056805" y="1089212"/>
                  </a:lnTo>
                  <a:lnTo>
                    <a:pt x="2068244" y="1089212"/>
                  </a:lnTo>
                  <a:lnTo>
                    <a:pt x="2079684" y="1089212"/>
                  </a:lnTo>
                  <a:lnTo>
                    <a:pt x="2091123" y="1089212"/>
                  </a:lnTo>
                  <a:lnTo>
                    <a:pt x="2102563" y="1089212"/>
                  </a:lnTo>
                  <a:lnTo>
                    <a:pt x="2114002" y="1089212"/>
                  </a:lnTo>
                  <a:lnTo>
                    <a:pt x="2125442" y="1089212"/>
                  </a:lnTo>
                  <a:lnTo>
                    <a:pt x="2136882" y="1089212"/>
                  </a:lnTo>
                  <a:lnTo>
                    <a:pt x="2148321" y="1089212"/>
                  </a:lnTo>
                  <a:lnTo>
                    <a:pt x="2159760" y="1089212"/>
                  </a:lnTo>
                  <a:lnTo>
                    <a:pt x="2171200" y="1089212"/>
                  </a:lnTo>
                  <a:lnTo>
                    <a:pt x="2182640" y="1089212"/>
                  </a:lnTo>
                  <a:lnTo>
                    <a:pt x="2194079" y="1089212"/>
                  </a:lnTo>
                  <a:lnTo>
                    <a:pt x="2205519" y="1089212"/>
                  </a:lnTo>
                  <a:lnTo>
                    <a:pt x="2216958" y="1089212"/>
                  </a:lnTo>
                  <a:lnTo>
                    <a:pt x="2228393" y="1089212"/>
                  </a:lnTo>
                  <a:lnTo>
                    <a:pt x="2239837" y="1089212"/>
                  </a:lnTo>
                  <a:lnTo>
                    <a:pt x="2251272" y="1089212"/>
                  </a:lnTo>
                  <a:lnTo>
                    <a:pt x="2262716" y="1089212"/>
                  </a:lnTo>
                  <a:lnTo>
                    <a:pt x="2274151" y="1089212"/>
                  </a:lnTo>
                  <a:lnTo>
                    <a:pt x="2285591" y="1089212"/>
                  </a:lnTo>
                  <a:lnTo>
                    <a:pt x="2297030" y="1089212"/>
                  </a:lnTo>
                  <a:lnTo>
                    <a:pt x="2308470" y="1089212"/>
                  </a:lnTo>
                  <a:lnTo>
                    <a:pt x="2319909" y="1089212"/>
                  </a:lnTo>
                  <a:lnTo>
                    <a:pt x="2331349" y="1089212"/>
                  </a:lnTo>
                  <a:lnTo>
                    <a:pt x="2342788" y="1089212"/>
                  </a:lnTo>
                  <a:lnTo>
                    <a:pt x="2354228" y="1089212"/>
                  </a:lnTo>
                  <a:lnTo>
                    <a:pt x="2365667" y="1089212"/>
                  </a:lnTo>
                  <a:lnTo>
                    <a:pt x="2377107" y="1089212"/>
                  </a:lnTo>
                  <a:lnTo>
                    <a:pt x="2388546" y="1089212"/>
                  </a:lnTo>
                  <a:lnTo>
                    <a:pt x="2399986" y="1089212"/>
                  </a:lnTo>
                  <a:lnTo>
                    <a:pt x="2411425" y="1089212"/>
                  </a:lnTo>
                  <a:lnTo>
                    <a:pt x="2422865" y="1089212"/>
                  </a:lnTo>
                  <a:lnTo>
                    <a:pt x="2434304" y="1089212"/>
                  </a:lnTo>
                  <a:lnTo>
                    <a:pt x="2445744" y="1089212"/>
                  </a:lnTo>
                  <a:lnTo>
                    <a:pt x="2457184" y="1089212"/>
                  </a:lnTo>
                  <a:lnTo>
                    <a:pt x="2468623" y="1089212"/>
                  </a:lnTo>
                  <a:lnTo>
                    <a:pt x="2480062" y="1089212"/>
                  </a:lnTo>
                  <a:lnTo>
                    <a:pt x="2491502" y="1089212"/>
                  </a:lnTo>
                  <a:lnTo>
                    <a:pt x="2502942" y="1089212"/>
                  </a:lnTo>
                  <a:lnTo>
                    <a:pt x="2514381" y="1089212"/>
                  </a:lnTo>
                  <a:lnTo>
                    <a:pt x="2525821" y="1089212"/>
                  </a:lnTo>
                  <a:lnTo>
                    <a:pt x="2537260" y="1089212"/>
                  </a:lnTo>
                  <a:lnTo>
                    <a:pt x="2548700" y="1089212"/>
                  </a:lnTo>
                  <a:lnTo>
                    <a:pt x="2560139" y="1089212"/>
                  </a:lnTo>
                  <a:lnTo>
                    <a:pt x="2571579" y="1089212"/>
                  </a:lnTo>
                  <a:lnTo>
                    <a:pt x="2583018" y="1089212"/>
                  </a:lnTo>
                  <a:lnTo>
                    <a:pt x="2594458" y="1089212"/>
                  </a:lnTo>
                  <a:lnTo>
                    <a:pt x="2605897" y="1089212"/>
                  </a:lnTo>
                  <a:lnTo>
                    <a:pt x="2617337" y="1089212"/>
                  </a:lnTo>
                  <a:lnTo>
                    <a:pt x="2628776" y="1089212"/>
                  </a:lnTo>
                  <a:lnTo>
                    <a:pt x="2640216" y="1089212"/>
                  </a:lnTo>
                  <a:lnTo>
                    <a:pt x="2651655" y="1089212"/>
                  </a:lnTo>
                  <a:lnTo>
                    <a:pt x="2663095" y="1089212"/>
                  </a:lnTo>
                  <a:lnTo>
                    <a:pt x="2674535" y="1089212"/>
                  </a:lnTo>
                  <a:lnTo>
                    <a:pt x="2685974" y="1089212"/>
                  </a:lnTo>
                  <a:lnTo>
                    <a:pt x="2697413" y="1089212"/>
                  </a:lnTo>
                  <a:lnTo>
                    <a:pt x="2708853" y="1089212"/>
                  </a:lnTo>
                  <a:lnTo>
                    <a:pt x="2720293" y="1089212"/>
                  </a:lnTo>
                  <a:lnTo>
                    <a:pt x="2731727" y="1089212"/>
                  </a:lnTo>
                  <a:lnTo>
                    <a:pt x="2743172" y="1089212"/>
                  </a:lnTo>
                  <a:lnTo>
                    <a:pt x="2754611" y="1089212"/>
                  </a:lnTo>
                  <a:lnTo>
                    <a:pt x="2766046" y="1089212"/>
                  </a:lnTo>
                  <a:lnTo>
                    <a:pt x="2777490" y="1089212"/>
                  </a:lnTo>
                  <a:lnTo>
                    <a:pt x="2788925" y="1089212"/>
                  </a:lnTo>
                  <a:lnTo>
                    <a:pt x="2800364" y="1089212"/>
                  </a:lnTo>
                  <a:lnTo>
                    <a:pt x="2811804" y="1089212"/>
                  </a:lnTo>
                  <a:lnTo>
                    <a:pt x="2823243" y="1089212"/>
                  </a:lnTo>
                  <a:lnTo>
                    <a:pt x="2834683" y="1089212"/>
                  </a:lnTo>
                  <a:lnTo>
                    <a:pt x="2846123" y="1089212"/>
                  </a:lnTo>
                  <a:lnTo>
                    <a:pt x="2857562" y="1089212"/>
                  </a:lnTo>
                  <a:lnTo>
                    <a:pt x="2869001" y="435683"/>
                  </a:lnTo>
                  <a:lnTo>
                    <a:pt x="2880441" y="434183"/>
                  </a:lnTo>
                  <a:lnTo>
                    <a:pt x="2891881" y="396621"/>
                  </a:lnTo>
                  <a:lnTo>
                    <a:pt x="2903320" y="238873"/>
                  </a:lnTo>
                  <a:lnTo>
                    <a:pt x="2914760" y="249393"/>
                  </a:lnTo>
                  <a:lnTo>
                    <a:pt x="2926199" y="54083"/>
                  </a:lnTo>
                  <a:lnTo>
                    <a:pt x="2937639" y="151738"/>
                  </a:lnTo>
                  <a:lnTo>
                    <a:pt x="2949078" y="332022"/>
                  </a:lnTo>
                  <a:lnTo>
                    <a:pt x="2960518" y="486766"/>
                  </a:lnTo>
                  <a:lnTo>
                    <a:pt x="2971957" y="509302"/>
                  </a:lnTo>
                  <a:lnTo>
                    <a:pt x="2983397" y="199811"/>
                  </a:lnTo>
                  <a:lnTo>
                    <a:pt x="2994837" y="28542"/>
                  </a:lnTo>
                  <a:lnTo>
                    <a:pt x="3006276" y="219342"/>
                  </a:lnTo>
                  <a:lnTo>
                    <a:pt x="3017715" y="204321"/>
                  </a:lnTo>
                  <a:lnTo>
                    <a:pt x="3029155" y="347043"/>
                  </a:lnTo>
                  <a:lnTo>
                    <a:pt x="3040594" y="389111"/>
                  </a:lnTo>
                  <a:lnTo>
                    <a:pt x="3052034" y="332022"/>
                  </a:lnTo>
                  <a:lnTo>
                    <a:pt x="3063474" y="214836"/>
                  </a:lnTo>
                  <a:lnTo>
                    <a:pt x="3074913" y="16526"/>
                  </a:lnTo>
                  <a:lnTo>
                    <a:pt x="3086352" y="0"/>
                  </a:lnTo>
                  <a:lnTo>
                    <a:pt x="3097792" y="749679"/>
                  </a:lnTo>
                  <a:lnTo>
                    <a:pt x="3109232" y="1089212"/>
                  </a:lnTo>
                  <a:lnTo>
                    <a:pt x="3120671" y="1089212"/>
                  </a:lnTo>
                  <a:lnTo>
                    <a:pt x="3132111" y="1089212"/>
                  </a:lnTo>
                  <a:lnTo>
                    <a:pt x="3143550" y="1089212"/>
                  </a:lnTo>
                  <a:lnTo>
                    <a:pt x="3154990" y="1089212"/>
                  </a:lnTo>
                  <a:lnTo>
                    <a:pt x="3166429" y="1089212"/>
                  </a:lnTo>
                  <a:lnTo>
                    <a:pt x="3177869" y="1089212"/>
                  </a:lnTo>
                  <a:lnTo>
                    <a:pt x="3189308" y="1089212"/>
                  </a:lnTo>
                  <a:lnTo>
                    <a:pt x="3200748" y="1089212"/>
                  </a:lnTo>
                  <a:lnTo>
                    <a:pt x="3212187" y="1089212"/>
                  </a:lnTo>
                  <a:lnTo>
                    <a:pt x="3223627" y="1089212"/>
                  </a:lnTo>
                  <a:lnTo>
                    <a:pt x="3235066" y="1089212"/>
                  </a:lnTo>
                  <a:lnTo>
                    <a:pt x="3246501" y="1089212"/>
                  </a:lnTo>
                  <a:lnTo>
                    <a:pt x="3257945" y="1089212"/>
                  </a:lnTo>
                  <a:lnTo>
                    <a:pt x="3269385" y="1089212"/>
                  </a:lnTo>
                  <a:lnTo>
                    <a:pt x="3280825" y="1089212"/>
                  </a:lnTo>
                  <a:lnTo>
                    <a:pt x="3292264" y="1089212"/>
                  </a:lnTo>
                  <a:lnTo>
                    <a:pt x="3303699" y="1089212"/>
                  </a:lnTo>
                  <a:lnTo>
                    <a:pt x="3315143" y="1089212"/>
                  </a:lnTo>
                  <a:lnTo>
                    <a:pt x="3326578" y="1089212"/>
                  </a:lnTo>
                  <a:lnTo>
                    <a:pt x="3338017" y="1089212"/>
                  </a:lnTo>
                  <a:lnTo>
                    <a:pt x="3349457" y="1089212"/>
                  </a:lnTo>
                  <a:lnTo>
                    <a:pt x="3360896" y="1089212"/>
                  </a:lnTo>
                  <a:lnTo>
                    <a:pt x="3372336" y="1089212"/>
                  </a:lnTo>
                  <a:lnTo>
                    <a:pt x="3383776" y="1089212"/>
                  </a:lnTo>
                  <a:lnTo>
                    <a:pt x="3395215" y="1089212"/>
                  </a:lnTo>
                  <a:lnTo>
                    <a:pt x="3406654" y="1089212"/>
                  </a:lnTo>
                  <a:lnTo>
                    <a:pt x="3418094" y="1089212"/>
                  </a:lnTo>
                  <a:lnTo>
                    <a:pt x="3429534" y="1089212"/>
                  </a:lnTo>
                  <a:lnTo>
                    <a:pt x="3440973" y="1089212"/>
                  </a:lnTo>
                  <a:lnTo>
                    <a:pt x="3452413" y="1089212"/>
                  </a:lnTo>
                  <a:lnTo>
                    <a:pt x="3463852" y="1089212"/>
                  </a:lnTo>
                  <a:lnTo>
                    <a:pt x="3475292" y="1089212"/>
                  </a:lnTo>
                  <a:lnTo>
                    <a:pt x="3486731" y="1089212"/>
                  </a:lnTo>
                  <a:lnTo>
                    <a:pt x="3498171" y="1089212"/>
                  </a:lnTo>
                  <a:lnTo>
                    <a:pt x="3509610" y="1089212"/>
                  </a:lnTo>
                  <a:lnTo>
                    <a:pt x="3521050" y="1089212"/>
                  </a:lnTo>
                  <a:lnTo>
                    <a:pt x="3532489" y="1089212"/>
                  </a:lnTo>
                  <a:lnTo>
                    <a:pt x="3543929" y="1089212"/>
                  </a:lnTo>
                  <a:lnTo>
                    <a:pt x="3555368" y="1089212"/>
                  </a:lnTo>
                  <a:lnTo>
                    <a:pt x="3566808" y="1089212"/>
                  </a:lnTo>
                  <a:lnTo>
                    <a:pt x="3578247" y="1089212"/>
                  </a:lnTo>
                  <a:lnTo>
                    <a:pt x="3589687" y="1089212"/>
                  </a:lnTo>
                  <a:lnTo>
                    <a:pt x="3601127" y="1089212"/>
                  </a:lnTo>
                  <a:lnTo>
                    <a:pt x="3612566" y="1089212"/>
                  </a:lnTo>
                  <a:lnTo>
                    <a:pt x="3624005" y="1089212"/>
                  </a:lnTo>
                  <a:lnTo>
                    <a:pt x="3635445" y="1089212"/>
                  </a:lnTo>
                  <a:lnTo>
                    <a:pt x="3646885" y="1089212"/>
                  </a:lnTo>
                  <a:lnTo>
                    <a:pt x="3658324" y="1089212"/>
                  </a:lnTo>
                  <a:lnTo>
                    <a:pt x="3669764" y="1089212"/>
                  </a:lnTo>
                  <a:lnTo>
                    <a:pt x="3681203" y="1089212"/>
                  </a:lnTo>
                  <a:lnTo>
                    <a:pt x="3692643" y="1089212"/>
                  </a:lnTo>
                  <a:lnTo>
                    <a:pt x="3704082" y="1089212"/>
                  </a:lnTo>
                  <a:lnTo>
                    <a:pt x="3715522" y="1089212"/>
                  </a:lnTo>
                  <a:lnTo>
                    <a:pt x="3726961" y="1089212"/>
                  </a:lnTo>
                  <a:lnTo>
                    <a:pt x="3738401" y="1089212"/>
                  </a:lnTo>
                  <a:lnTo>
                    <a:pt x="3749840" y="1089212"/>
                  </a:lnTo>
                  <a:lnTo>
                    <a:pt x="3761280" y="1089212"/>
                  </a:lnTo>
                  <a:lnTo>
                    <a:pt x="3772719" y="1089212"/>
                  </a:lnTo>
                  <a:lnTo>
                    <a:pt x="3784154" y="1089212"/>
                  </a:lnTo>
                  <a:lnTo>
                    <a:pt x="3795598" y="1089212"/>
                  </a:lnTo>
                  <a:lnTo>
                    <a:pt x="3807033" y="1089212"/>
                  </a:lnTo>
                  <a:lnTo>
                    <a:pt x="3818473" y="1089212"/>
                  </a:lnTo>
                  <a:lnTo>
                    <a:pt x="3829917" y="1089212"/>
                  </a:lnTo>
                  <a:lnTo>
                    <a:pt x="3841352" y="1089212"/>
                  </a:lnTo>
                  <a:lnTo>
                    <a:pt x="3852791" y="1089212"/>
                  </a:lnTo>
                  <a:lnTo>
                    <a:pt x="3864231" y="1089212"/>
                  </a:lnTo>
                  <a:lnTo>
                    <a:pt x="3875670" y="1089212"/>
                  </a:lnTo>
                  <a:lnTo>
                    <a:pt x="3887110" y="1089212"/>
                  </a:lnTo>
                  <a:lnTo>
                    <a:pt x="3898549" y="1089212"/>
                  </a:lnTo>
                  <a:lnTo>
                    <a:pt x="3909989" y="1089212"/>
                  </a:lnTo>
                  <a:lnTo>
                    <a:pt x="3921447" y="1089212"/>
                  </a:lnTo>
                  <a:lnTo>
                    <a:pt x="3932878" y="1089212"/>
                  </a:lnTo>
                  <a:lnTo>
                    <a:pt x="3944307" y="1089212"/>
                  </a:lnTo>
                  <a:lnTo>
                    <a:pt x="3955737" y="1089212"/>
                  </a:lnTo>
                  <a:lnTo>
                    <a:pt x="3967167" y="1089212"/>
                  </a:lnTo>
                  <a:lnTo>
                    <a:pt x="3978645" y="1089212"/>
                  </a:lnTo>
                  <a:lnTo>
                    <a:pt x="3990075" y="1089212"/>
                  </a:lnTo>
                  <a:lnTo>
                    <a:pt x="4001505" y="1089212"/>
                  </a:lnTo>
                  <a:lnTo>
                    <a:pt x="4012935" y="1089212"/>
                  </a:lnTo>
                  <a:lnTo>
                    <a:pt x="4024365" y="1089212"/>
                  </a:lnTo>
                  <a:lnTo>
                    <a:pt x="4035843" y="1089212"/>
                  </a:lnTo>
                  <a:lnTo>
                    <a:pt x="4047273" y="1089212"/>
                  </a:lnTo>
                  <a:lnTo>
                    <a:pt x="4058702" y="1089212"/>
                  </a:lnTo>
                  <a:lnTo>
                    <a:pt x="4070133" y="1089212"/>
                  </a:lnTo>
                  <a:lnTo>
                    <a:pt x="4081563" y="1089212"/>
                  </a:lnTo>
                  <a:lnTo>
                    <a:pt x="4093040" y="1089212"/>
                  </a:lnTo>
                  <a:lnTo>
                    <a:pt x="4104471" y="1089212"/>
                  </a:lnTo>
                  <a:lnTo>
                    <a:pt x="4115900" y="1089212"/>
                  </a:lnTo>
                  <a:lnTo>
                    <a:pt x="4127330" y="1089212"/>
                  </a:lnTo>
                  <a:lnTo>
                    <a:pt x="4138760" y="1089212"/>
                  </a:lnTo>
                  <a:lnTo>
                    <a:pt x="4150238" y="1089212"/>
                  </a:lnTo>
                  <a:lnTo>
                    <a:pt x="4161668" y="1089212"/>
                  </a:lnTo>
                  <a:lnTo>
                    <a:pt x="4173098" y="1089212"/>
                  </a:lnTo>
                  <a:lnTo>
                    <a:pt x="4184528" y="1089212"/>
                  </a:lnTo>
                  <a:lnTo>
                    <a:pt x="4195958" y="1089212"/>
                  </a:lnTo>
                  <a:lnTo>
                    <a:pt x="4207436" y="1089212"/>
                  </a:lnTo>
                  <a:lnTo>
                    <a:pt x="4218865" y="1089212"/>
                  </a:lnTo>
                  <a:lnTo>
                    <a:pt x="4230296" y="1089212"/>
                  </a:lnTo>
                  <a:lnTo>
                    <a:pt x="4241726" y="1089212"/>
                  </a:lnTo>
                  <a:lnTo>
                    <a:pt x="4253156" y="1089212"/>
                  </a:lnTo>
                  <a:lnTo>
                    <a:pt x="4264634" y="1087712"/>
                  </a:lnTo>
                  <a:lnTo>
                    <a:pt x="4276063" y="1089212"/>
                  </a:lnTo>
                  <a:lnTo>
                    <a:pt x="4287493" y="1089212"/>
                  </a:lnTo>
                  <a:lnTo>
                    <a:pt x="4298923" y="1089212"/>
                  </a:lnTo>
                  <a:lnTo>
                    <a:pt x="4310353" y="1089212"/>
                  </a:lnTo>
                  <a:lnTo>
                    <a:pt x="4321831" y="1089212"/>
                  </a:lnTo>
                  <a:lnTo>
                    <a:pt x="4333261" y="1089212"/>
                  </a:lnTo>
                  <a:lnTo>
                    <a:pt x="4344691" y="1089212"/>
                  </a:lnTo>
                  <a:lnTo>
                    <a:pt x="4356121" y="1089212"/>
                  </a:lnTo>
                  <a:lnTo>
                    <a:pt x="4367551" y="1089212"/>
                  </a:lnTo>
                  <a:lnTo>
                    <a:pt x="4379028" y="1089212"/>
                  </a:lnTo>
                  <a:lnTo>
                    <a:pt x="4390458" y="1089212"/>
                  </a:lnTo>
                  <a:lnTo>
                    <a:pt x="4401889" y="1089212"/>
                  </a:lnTo>
                  <a:lnTo>
                    <a:pt x="4413319" y="1089212"/>
                  </a:lnTo>
                  <a:lnTo>
                    <a:pt x="4424749" y="1089212"/>
                  </a:lnTo>
                  <a:lnTo>
                    <a:pt x="4436226" y="1089212"/>
                  </a:lnTo>
                  <a:lnTo>
                    <a:pt x="4447656" y="1089212"/>
                  </a:lnTo>
                  <a:lnTo>
                    <a:pt x="4459086" y="1089212"/>
                  </a:lnTo>
                  <a:lnTo>
                    <a:pt x="4470516" y="1089212"/>
                  </a:lnTo>
                  <a:lnTo>
                    <a:pt x="4481946" y="1089212"/>
                  </a:lnTo>
                  <a:lnTo>
                    <a:pt x="4493424" y="1089212"/>
                  </a:lnTo>
                  <a:lnTo>
                    <a:pt x="4504854" y="1089212"/>
                  </a:lnTo>
                  <a:lnTo>
                    <a:pt x="4516284" y="1089212"/>
                  </a:lnTo>
                  <a:lnTo>
                    <a:pt x="4527714" y="1089212"/>
                  </a:lnTo>
                  <a:lnTo>
                    <a:pt x="4539144" y="1089212"/>
                  </a:lnTo>
                  <a:lnTo>
                    <a:pt x="4550621" y="1089212"/>
                  </a:lnTo>
                  <a:lnTo>
                    <a:pt x="4562051" y="1089212"/>
                  </a:lnTo>
                  <a:lnTo>
                    <a:pt x="4573482" y="1089212"/>
                  </a:lnTo>
                  <a:lnTo>
                    <a:pt x="4584912" y="1089212"/>
                  </a:lnTo>
                  <a:lnTo>
                    <a:pt x="4596341" y="1089212"/>
                  </a:lnTo>
                  <a:lnTo>
                    <a:pt x="4607771" y="1089212"/>
                  </a:lnTo>
                  <a:lnTo>
                    <a:pt x="4619249" y="1089212"/>
                  </a:lnTo>
                  <a:lnTo>
                    <a:pt x="4630679" y="1089212"/>
                  </a:lnTo>
                  <a:lnTo>
                    <a:pt x="4642109" y="1089212"/>
                  </a:lnTo>
                  <a:lnTo>
                    <a:pt x="4653539" y="1089212"/>
                  </a:lnTo>
                  <a:lnTo>
                    <a:pt x="4664969" y="1089212"/>
                  </a:lnTo>
                  <a:lnTo>
                    <a:pt x="4676447" y="1089212"/>
                  </a:lnTo>
                  <a:lnTo>
                    <a:pt x="4687877" y="1089212"/>
                  </a:lnTo>
                  <a:lnTo>
                    <a:pt x="4699306" y="1089212"/>
                  </a:lnTo>
                  <a:lnTo>
                    <a:pt x="4710737" y="1089212"/>
                  </a:lnTo>
                  <a:lnTo>
                    <a:pt x="4722167" y="1089212"/>
                  </a:lnTo>
                  <a:lnTo>
                    <a:pt x="4733644" y="1089212"/>
                  </a:lnTo>
                  <a:lnTo>
                    <a:pt x="4745075" y="1089212"/>
                  </a:lnTo>
                  <a:lnTo>
                    <a:pt x="4756504" y="1089212"/>
                  </a:lnTo>
                  <a:lnTo>
                    <a:pt x="4767934" y="1089212"/>
                  </a:lnTo>
                  <a:lnTo>
                    <a:pt x="4779364" y="1089212"/>
                  </a:lnTo>
                  <a:lnTo>
                    <a:pt x="4790842" y="1089212"/>
                  </a:lnTo>
                  <a:lnTo>
                    <a:pt x="4802272" y="1089212"/>
                  </a:lnTo>
                  <a:lnTo>
                    <a:pt x="4813702" y="1089212"/>
                  </a:lnTo>
                  <a:lnTo>
                    <a:pt x="4825132" y="1089212"/>
                  </a:lnTo>
                  <a:lnTo>
                    <a:pt x="4836562" y="1089212"/>
                  </a:lnTo>
                  <a:lnTo>
                    <a:pt x="4848040" y="1089212"/>
                  </a:lnTo>
                  <a:lnTo>
                    <a:pt x="4859469" y="1089212"/>
                  </a:lnTo>
                  <a:lnTo>
                    <a:pt x="4870899" y="1089212"/>
                  </a:lnTo>
                  <a:lnTo>
                    <a:pt x="4882330" y="1089212"/>
                  </a:lnTo>
                  <a:lnTo>
                    <a:pt x="4893760" y="1089212"/>
                  </a:lnTo>
                  <a:lnTo>
                    <a:pt x="4905237" y="1089212"/>
                  </a:lnTo>
                  <a:lnTo>
                    <a:pt x="4916667" y="1089212"/>
                  </a:lnTo>
                  <a:lnTo>
                    <a:pt x="4928097" y="1089212"/>
                  </a:lnTo>
                  <a:lnTo>
                    <a:pt x="4939527" y="1089212"/>
                  </a:lnTo>
                  <a:lnTo>
                    <a:pt x="4950957" y="1089212"/>
                  </a:lnTo>
                  <a:lnTo>
                    <a:pt x="4962435" y="1089212"/>
                  </a:lnTo>
                  <a:lnTo>
                    <a:pt x="4973865" y="1089212"/>
                  </a:lnTo>
                  <a:lnTo>
                    <a:pt x="4985295" y="1089212"/>
                  </a:lnTo>
                  <a:lnTo>
                    <a:pt x="4996725" y="1089212"/>
                  </a:lnTo>
                  <a:lnTo>
                    <a:pt x="5008155" y="1089212"/>
                  </a:lnTo>
                  <a:lnTo>
                    <a:pt x="5019632" y="1089212"/>
                  </a:lnTo>
                  <a:lnTo>
                    <a:pt x="5031062" y="1089212"/>
                  </a:lnTo>
                  <a:lnTo>
                    <a:pt x="5042492" y="1089212"/>
                  </a:lnTo>
                  <a:lnTo>
                    <a:pt x="5053923" y="1089212"/>
                  </a:lnTo>
                  <a:lnTo>
                    <a:pt x="5065353" y="1089212"/>
                  </a:lnTo>
                  <a:lnTo>
                    <a:pt x="5076830" y="1089212"/>
                  </a:lnTo>
                  <a:lnTo>
                    <a:pt x="5088260" y="1089212"/>
                  </a:lnTo>
                  <a:lnTo>
                    <a:pt x="5099690" y="1089212"/>
                  </a:lnTo>
                  <a:lnTo>
                    <a:pt x="5111120" y="1089212"/>
                  </a:lnTo>
                  <a:lnTo>
                    <a:pt x="5122550" y="1089212"/>
                  </a:lnTo>
                  <a:lnTo>
                    <a:pt x="5134028" y="1089212"/>
                  </a:lnTo>
                  <a:lnTo>
                    <a:pt x="5145458" y="1089212"/>
                  </a:lnTo>
                  <a:lnTo>
                    <a:pt x="5156888" y="1089212"/>
                  </a:lnTo>
                  <a:lnTo>
                    <a:pt x="5168318" y="1089212"/>
                  </a:lnTo>
                  <a:lnTo>
                    <a:pt x="5179747" y="1089212"/>
                  </a:lnTo>
                  <a:lnTo>
                    <a:pt x="5191225" y="1089212"/>
                  </a:lnTo>
                  <a:lnTo>
                    <a:pt x="5202655" y="1089212"/>
                  </a:lnTo>
                  <a:lnTo>
                    <a:pt x="5214085" y="1089212"/>
                  </a:lnTo>
                  <a:lnTo>
                    <a:pt x="5225515" y="1089212"/>
                  </a:lnTo>
                  <a:lnTo>
                    <a:pt x="5236945" y="1089212"/>
                  </a:lnTo>
                  <a:lnTo>
                    <a:pt x="5248423" y="1089212"/>
                  </a:lnTo>
                  <a:lnTo>
                    <a:pt x="5259853" y="1089212"/>
                  </a:lnTo>
                  <a:lnTo>
                    <a:pt x="5271283" y="1089212"/>
                  </a:lnTo>
                  <a:lnTo>
                    <a:pt x="5282713" y="1089212"/>
                  </a:lnTo>
                  <a:lnTo>
                    <a:pt x="5294143" y="1089212"/>
                  </a:lnTo>
                  <a:lnTo>
                    <a:pt x="5305621" y="1089212"/>
                  </a:lnTo>
                  <a:lnTo>
                    <a:pt x="5317051" y="1089212"/>
                  </a:lnTo>
                  <a:lnTo>
                    <a:pt x="5328481" y="1089212"/>
                  </a:lnTo>
                  <a:lnTo>
                    <a:pt x="5339910" y="1089212"/>
                  </a:lnTo>
                  <a:lnTo>
                    <a:pt x="5351340" y="1089212"/>
                  </a:lnTo>
                  <a:lnTo>
                    <a:pt x="5362818" y="1089212"/>
                  </a:lnTo>
                  <a:lnTo>
                    <a:pt x="5374248" y="1089212"/>
                  </a:lnTo>
                  <a:lnTo>
                    <a:pt x="5385678" y="1089212"/>
                  </a:lnTo>
                  <a:lnTo>
                    <a:pt x="5397108" y="1089212"/>
                  </a:lnTo>
                  <a:lnTo>
                    <a:pt x="5408538" y="1089212"/>
                  </a:lnTo>
                  <a:lnTo>
                    <a:pt x="5420016" y="1089212"/>
                  </a:lnTo>
                  <a:lnTo>
                    <a:pt x="5431446" y="1089212"/>
                  </a:lnTo>
                  <a:lnTo>
                    <a:pt x="5442876" y="1089212"/>
                  </a:lnTo>
                  <a:lnTo>
                    <a:pt x="5454306" y="1089212"/>
                  </a:lnTo>
                  <a:lnTo>
                    <a:pt x="5465736" y="1089212"/>
                  </a:lnTo>
                  <a:lnTo>
                    <a:pt x="5477214" y="1089212"/>
                  </a:lnTo>
                  <a:lnTo>
                    <a:pt x="5488643" y="1089212"/>
                  </a:lnTo>
                  <a:lnTo>
                    <a:pt x="5500073" y="1089212"/>
                  </a:lnTo>
                  <a:lnTo>
                    <a:pt x="5511503" y="1089212"/>
                  </a:lnTo>
                  <a:lnTo>
                    <a:pt x="5522933" y="1089212"/>
                  </a:lnTo>
                  <a:lnTo>
                    <a:pt x="5534411" y="1089212"/>
                  </a:lnTo>
                  <a:lnTo>
                    <a:pt x="5545841" y="1089212"/>
                  </a:lnTo>
                  <a:lnTo>
                    <a:pt x="5557271" y="1089212"/>
                  </a:lnTo>
                  <a:lnTo>
                    <a:pt x="5568701" y="1089212"/>
                  </a:lnTo>
                  <a:lnTo>
                    <a:pt x="5580131" y="1089212"/>
                  </a:lnTo>
                  <a:lnTo>
                    <a:pt x="5591609" y="1089212"/>
                  </a:lnTo>
                  <a:lnTo>
                    <a:pt x="5603038" y="1089212"/>
                  </a:lnTo>
                  <a:lnTo>
                    <a:pt x="5614469" y="1089212"/>
                  </a:lnTo>
                  <a:lnTo>
                    <a:pt x="5625899" y="1089212"/>
                  </a:lnTo>
                  <a:lnTo>
                    <a:pt x="5637329" y="1089212"/>
                  </a:lnTo>
                  <a:lnTo>
                    <a:pt x="5648759" y="1089212"/>
                  </a:lnTo>
                  <a:lnTo>
                    <a:pt x="5660236" y="1089212"/>
                  </a:lnTo>
                  <a:lnTo>
                    <a:pt x="5671666" y="1089212"/>
                  </a:lnTo>
                  <a:lnTo>
                    <a:pt x="5683096" y="1089212"/>
                  </a:lnTo>
                  <a:lnTo>
                    <a:pt x="5694526" y="1089212"/>
                  </a:lnTo>
                  <a:lnTo>
                    <a:pt x="5705956" y="1089212"/>
                  </a:lnTo>
                  <a:lnTo>
                    <a:pt x="5717434" y="1089212"/>
                  </a:lnTo>
                  <a:lnTo>
                    <a:pt x="5728864" y="1089212"/>
                  </a:lnTo>
                  <a:lnTo>
                    <a:pt x="5740294" y="1089212"/>
                  </a:lnTo>
                  <a:lnTo>
                    <a:pt x="5751724" y="1089212"/>
                  </a:lnTo>
                  <a:lnTo>
                    <a:pt x="5763154" y="1089212"/>
                  </a:lnTo>
                  <a:lnTo>
                    <a:pt x="5774631" y="1089212"/>
                  </a:lnTo>
                  <a:lnTo>
                    <a:pt x="5786062" y="1089212"/>
                  </a:lnTo>
                  <a:lnTo>
                    <a:pt x="5797492" y="1089212"/>
                  </a:lnTo>
                  <a:lnTo>
                    <a:pt x="5808921" y="1089212"/>
                  </a:lnTo>
                  <a:lnTo>
                    <a:pt x="5820351" y="1089212"/>
                  </a:lnTo>
                  <a:lnTo>
                    <a:pt x="5831829" y="1089212"/>
                  </a:lnTo>
                  <a:lnTo>
                    <a:pt x="5843259" y="1089212"/>
                  </a:lnTo>
                  <a:lnTo>
                    <a:pt x="5854689" y="1089212"/>
                  </a:lnTo>
                  <a:lnTo>
                    <a:pt x="5866119" y="1089212"/>
                  </a:lnTo>
                  <a:lnTo>
                    <a:pt x="5877549" y="1089212"/>
                  </a:lnTo>
                  <a:lnTo>
                    <a:pt x="5889027" y="1089212"/>
                  </a:lnTo>
                  <a:lnTo>
                    <a:pt x="5900457" y="1089212"/>
                  </a:lnTo>
                  <a:lnTo>
                    <a:pt x="5911887" y="1089212"/>
                  </a:lnTo>
                  <a:lnTo>
                    <a:pt x="5923317" y="1089212"/>
                  </a:lnTo>
                  <a:lnTo>
                    <a:pt x="5934747" y="1089212"/>
                  </a:lnTo>
                  <a:lnTo>
                    <a:pt x="5946225" y="1089212"/>
                  </a:lnTo>
                  <a:lnTo>
                    <a:pt x="5957655" y="1089212"/>
                  </a:lnTo>
                  <a:lnTo>
                    <a:pt x="5969084" y="1089212"/>
                  </a:lnTo>
                  <a:lnTo>
                    <a:pt x="5980514" y="1089212"/>
                  </a:lnTo>
                  <a:lnTo>
                    <a:pt x="5991944" y="1089212"/>
                  </a:lnTo>
                  <a:lnTo>
                    <a:pt x="6003422" y="1089212"/>
                  </a:lnTo>
                  <a:lnTo>
                    <a:pt x="6014852" y="1089212"/>
                  </a:lnTo>
                  <a:lnTo>
                    <a:pt x="6026282" y="1089212"/>
                  </a:lnTo>
                  <a:lnTo>
                    <a:pt x="6037712" y="1089212"/>
                  </a:lnTo>
                  <a:lnTo>
                    <a:pt x="6049142" y="1089212"/>
                  </a:lnTo>
                  <a:lnTo>
                    <a:pt x="6060620" y="1089212"/>
                  </a:lnTo>
                  <a:lnTo>
                    <a:pt x="6072049" y="1089212"/>
                  </a:lnTo>
                  <a:lnTo>
                    <a:pt x="6083480" y="1089212"/>
                  </a:lnTo>
                  <a:lnTo>
                    <a:pt x="6094910" y="1089212"/>
                  </a:lnTo>
                  <a:lnTo>
                    <a:pt x="6106340" y="1089212"/>
                  </a:lnTo>
                  <a:lnTo>
                    <a:pt x="6117818" y="1089212"/>
                  </a:lnTo>
                  <a:lnTo>
                    <a:pt x="6129247" y="1089212"/>
                  </a:lnTo>
                  <a:lnTo>
                    <a:pt x="6140677" y="1089212"/>
                  </a:lnTo>
                  <a:lnTo>
                    <a:pt x="6152107" y="1089212"/>
                  </a:lnTo>
                  <a:lnTo>
                    <a:pt x="6163537" y="1089212"/>
                  </a:lnTo>
                  <a:lnTo>
                    <a:pt x="6175015" y="1089212"/>
                  </a:lnTo>
                  <a:lnTo>
                    <a:pt x="6186445" y="1089212"/>
                  </a:lnTo>
                  <a:lnTo>
                    <a:pt x="6197875" y="1089212"/>
                  </a:lnTo>
                  <a:lnTo>
                    <a:pt x="6209305" y="1089212"/>
                  </a:lnTo>
                  <a:lnTo>
                    <a:pt x="6220735" y="1089212"/>
                  </a:lnTo>
                  <a:lnTo>
                    <a:pt x="6232212" y="1089212"/>
                  </a:lnTo>
                  <a:lnTo>
                    <a:pt x="6243642" y="1089212"/>
                  </a:lnTo>
                  <a:lnTo>
                    <a:pt x="6255073" y="1089212"/>
                  </a:lnTo>
                  <a:lnTo>
                    <a:pt x="6266503" y="1089212"/>
                  </a:lnTo>
                  <a:lnTo>
                    <a:pt x="6277933" y="1089212"/>
                  </a:lnTo>
                  <a:lnTo>
                    <a:pt x="6289410" y="1089212"/>
                  </a:lnTo>
                  <a:lnTo>
                    <a:pt x="6300840" y="1089212"/>
                  </a:lnTo>
                  <a:lnTo>
                    <a:pt x="6312270" y="1089212"/>
                  </a:lnTo>
                  <a:lnTo>
                    <a:pt x="6323700" y="1089212"/>
                  </a:lnTo>
                  <a:lnTo>
                    <a:pt x="6335130" y="1089212"/>
                  </a:lnTo>
                  <a:lnTo>
                    <a:pt x="6346608" y="1089212"/>
                  </a:lnTo>
                  <a:lnTo>
                    <a:pt x="6358038" y="1089212"/>
                  </a:lnTo>
                  <a:lnTo>
                    <a:pt x="6369468" y="1089212"/>
                  </a:lnTo>
                  <a:lnTo>
                    <a:pt x="6380898" y="1089212"/>
                  </a:lnTo>
                  <a:lnTo>
                    <a:pt x="6392328" y="1089212"/>
                  </a:lnTo>
                  <a:lnTo>
                    <a:pt x="6403805" y="1089212"/>
                  </a:lnTo>
                  <a:lnTo>
                    <a:pt x="6415235" y="1089212"/>
                  </a:lnTo>
                  <a:lnTo>
                    <a:pt x="6426666" y="1089212"/>
                  </a:lnTo>
                  <a:lnTo>
                    <a:pt x="6438096" y="1089212"/>
                  </a:lnTo>
                  <a:lnTo>
                    <a:pt x="6449525" y="1089212"/>
                  </a:lnTo>
                  <a:lnTo>
                    <a:pt x="6461003" y="1089212"/>
                  </a:lnTo>
                  <a:lnTo>
                    <a:pt x="6472433" y="1089212"/>
                  </a:lnTo>
                  <a:lnTo>
                    <a:pt x="6483863" y="1089212"/>
                  </a:lnTo>
                  <a:lnTo>
                    <a:pt x="6495293" y="1089212"/>
                  </a:lnTo>
                  <a:lnTo>
                    <a:pt x="6506723" y="1089212"/>
                  </a:lnTo>
                  <a:lnTo>
                    <a:pt x="6518201" y="1089212"/>
                  </a:lnTo>
                  <a:lnTo>
                    <a:pt x="6529631" y="1089212"/>
                  </a:lnTo>
                  <a:lnTo>
                    <a:pt x="6541061" y="1089212"/>
                  </a:lnTo>
                  <a:lnTo>
                    <a:pt x="6552490" y="1089212"/>
                  </a:lnTo>
                  <a:lnTo>
                    <a:pt x="6563921" y="1089212"/>
                  </a:lnTo>
                  <a:lnTo>
                    <a:pt x="6575398" y="1089212"/>
                  </a:lnTo>
                  <a:lnTo>
                    <a:pt x="6586828" y="1089212"/>
                  </a:lnTo>
                  <a:lnTo>
                    <a:pt x="6598259" y="1089212"/>
                  </a:lnTo>
                  <a:lnTo>
                    <a:pt x="6609688" y="1089212"/>
                  </a:lnTo>
                  <a:lnTo>
                    <a:pt x="6621118" y="1089212"/>
                  </a:lnTo>
                  <a:lnTo>
                    <a:pt x="6632596" y="1089212"/>
                  </a:lnTo>
                  <a:lnTo>
                    <a:pt x="6644026" y="1089212"/>
                  </a:lnTo>
                  <a:lnTo>
                    <a:pt x="6655456" y="1089212"/>
                  </a:lnTo>
                  <a:lnTo>
                    <a:pt x="6666886" y="1089212"/>
                  </a:lnTo>
                  <a:lnTo>
                    <a:pt x="6678316" y="1089212"/>
                  </a:lnTo>
                  <a:lnTo>
                    <a:pt x="6689794" y="1089212"/>
                  </a:lnTo>
                  <a:lnTo>
                    <a:pt x="6701224" y="1089212"/>
                  </a:lnTo>
                  <a:lnTo>
                    <a:pt x="6712653" y="1089212"/>
                  </a:lnTo>
                  <a:lnTo>
                    <a:pt x="6724083" y="1089212"/>
                  </a:lnTo>
                  <a:lnTo>
                    <a:pt x="6735514" y="1089212"/>
                  </a:lnTo>
                  <a:lnTo>
                    <a:pt x="6746944" y="1089212"/>
                  </a:lnTo>
                  <a:lnTo>
                    <a:pt x="6758421" y="1089212"/>
                  </a:lnTo>
                  <a:lnTo>
                    <a:pt x="6769851" y="1089212"/>
                  </a:lnTo>
                  <a:lnTo>
                    <a:pt x="6781281" y="1089212"/>
                  </a:lnTo>
                  <a:lnTo>
                    <a:pt x="6792711" y="1089212"/>
                  </a:lnTo>
                  <a:lnTo>
                    <a:pt x="6804141" y="1089212"/>
                  </a:lnTo>
                  <a:lnTo>
                    <a:pt x="6815619" y="1089212"/>
                  </a:lnTo>
                  <a:lnTo>
                    <a:pt x="6827049" y="1089212"/>
                  </a:lnTo>
                  <a:lnTo>
                    <a:pt x="6838479" y="1089212"/>
                  </a:lnTo>
                  <a:lnTo>
                    <a:pt x="6849909" y="1089212"/>
                  </a:lnTo>
                  <a:lnTo>
                    <a:pt x="6861339" y="1089212"/>
                  </a:lnTo>
                  <a:lnTo>
                    <a:pt x="6872816" y="1089212"/>
                  </a:lnTo>
                  <a:lnTo>
                    <a:pt x="6884246" y="1089212"/>
                  </a:lnTo>
                  <a:lnTo>
                    <a:pt x="6895676" y="1089212"/>
                  </a:lnTo>
                  <a:lnTo>
                    <a:pt x="6907107" y="1089212"/>
                  </a:lnTo>
                  <a:lnTo>
                    <a:pt x="6918537" y="1089212"/>
                  </a:lnTo>
                  <a:lnTo>
                    <a:pt x="6930014" y="1089212"/>
                  </a:lnTo>
                  <a:lnTo>
                    <a:pt x="6941444" y="1089212"/>
                  </a:lnTo>
                  <a:lnTo>
                    <a:pt x="6952874" y="1089212"/>
                  </a:lnTo>
                  <a:lnTo>
                    <a:pt x="6964304" y="1089212"/>
                  </a:lnTo>
                  <a:lnTo>
                    <a:pt x="6975734" y="1089212"/>
                  </a:lnTo>
                  <a:lnTo>
                    <a:pt x="6987212" y="1089212"/>
                  </a:lnTo>
                  <a:lnTo>
                    <a:pt x="6998642" y="1089212"/>
                  </a:lnTo>
                  <a:lnTo>
                    <a:pt x="7010072" y="1089212"/>
                  </a:lnTo>
                  <a:lnTo>
                    <a:pt x="7021502" y="1089212"/>
                  </a:lnTo>
                  <a:lnTo>
                    <a:pt x="7032931" y="1089212"/>
                  </a:lnTo>
                  <a:lnTo>
                    <a:pt x="7044409" y="1089212"/>
                  </a:lnTo>
                  <a:lnTo>
                    <a:pt x="7055839" y="1089212"/>
                  </a:lnTo>
                  <a:lnTo>
                    <a:pt x="7067269" y="1089212"/>
                  </a:lnTo>
                  <a:lnTo>
                    <a:pt x="7078700" y="1089212"/>
                  </a:lnTo>
                  <a:lnTo>
                    <a:pt x="7090129" y="1089212"/>
                  </a:lnTo>
                  <a:lnTo>
                    <a:pt x="7101607" y="1089212"/>
                  </a:lnTo>
                  <a:lnTo>
                    <a:pt x="7113037" y="1089212"/>
                  </a:lnTo>
                  <a:lnTo>
                    <a:pt x="7124467" y="1089212"/>
                  </a:lnTo>
                  <a:lnTo>
                    <a:pt x="7135897" y="1089212"/>
                  </a:lnTo>
                  <a:lnTo>
                    <a:pt x="7147327" y="1089212"/>
                  </a:lnTo>
                  <a:lnTo>
                    <a:pt x="7158805" y="1089212"/>
                  </a:lnTo>
                  <a:lnTo>
                    <a:pt x="7170235" y="1089212"/>
                  </a:lnTo>
                  <a:lnTo>
                    <a:pt x="7181665" y="1089212"/>
                  </a:lnTo>
                  <a:lnTo>
                    <a:pt x="7193094" y="1089212"/>
                  </a:lnTo>
                  <a:lnTo>
                    <a:pt x="7204524" y="1089212"/>
                  </a:lnTo>
                  <a:lnTo>
                    <a:pt x="7216002" y="1089212"/>
                  </a:lnTo>
                  <a:lnTo>
                    <a:pt x="7227432" y="1089212"/>
                  </a:lnTo>
                  <a:lnTo>
                    <a:pt x="7238862" y="1089212"/>
                  </a:lnTo>
                  <a:lnTo>
                    <a:pt x="7250292" y="1089212"/>
                  </a:lnTo>
                  <a:lnTo>
                    <a:pt x="7261722" y="1089212"/>
                  </a:lnTo>
                  <a:lnTo>
                    <a:pt x="7273200" y="1089212"/>
                  </a:lnTo>
                  <a:lnTo>
                    <a:pt x="7284630" y="1089212"/>
                  </a:lnTo>
                  <a:lnTo>
                    <a:pt x="7296060" y="1089212"/>
                  </a:lnTo>
                  <a:lnTo>
                    <a:pt x="7307490" y="1089212"/>
                  </a:lnTo>
                  <a:lnTo>
                    <a:pt x="7318920" y="1089212"/>
                  </a:lnTo>
                  <a:lnTo>
                    <a:pt x="7330398" y="1089212"/>
                  </a:lnTo>
                  <a:lnTo>
                    <a:pt x="7341828" y="1089212"/>
                  </a:lnTo>
                  <a:lnTo>
                    <a:pt x="7353257" y="1089212"/>
                  </a:lnTo>
                  <a:lnTo>
                    <a:pt x="7364687" y="1089212"/>
                  </a:lnTo>
                  <a:lnTo>
                    <a:pt x="7376117" y="1089212"/>
                  </a:lnTo>
                  <a:lnTo>
                    <a:pt x="7387595" y="1089212"/>
                  </a:lnTo>
                  <a:lnTo>
                    <a:pt x="7399025" y="1089212"/>
                  </a:lnTo>
                  <a:lnTo>
                    <a:pt x="7410455" y="1089212"/>
                  </a:lnTo>
                  <a:lnTo>
                    <a:pt x="7421885" y="1089212"/>
                  </a:lnTo>
                  <a:lnTo>
                    <a:pt x="7433315" y="1089212"/>
                  </a:lnTo>
                  <a:lnTo>
                    <a:pt x="7444793" y="1089212"/>
                  </a:lnTo>
                  <a:lnTo>
                    <a:pt x="7456222" y="1089212"/>
                  </a:lnTo>
                  <a:lnTo>
                    <a:pt x="7467653" y="1089212"/>
                  </a:lnTo>
                  <a:lnTo>
                    <a:pt x="7479083" y="1089212"/>
                  </a:lnTo>
                  <a:lnTo>
                    <a:pt x="7490513" y="1089212"/>
                  </a:lnTo>
                  <a:lnTo>
                    <a:pt x="7501990" y="1089212"/>
                  </a:lnTo>
                  <a:lnTo>
                    <a:pt x="7513420" y="1089212"/>
                  </a:lnTo>
                  <a:lnTo>
                    <a:pt x="7524850" y="1089212"/>
                  </a:lnTo>
                  <a:lnTo>
                    <a:pt x="7536280" y="1089212"/>
                  </a:lnTo>
                  <a:lnTo>
                    <a:pt x="7547710" y="1089212"/>
                  </a:lnTo>
                  <a:lnTo>
                    <a:pt x="7559188" y="1089212"/>
                  </a:lnTo>
                  <a:lnTo>
                    <a:pt x="7570618" y="1089212"/>
                  </a:lnTo>
                  <a:lnTo>
                    <a:pt x="7582048" y="1089212"/>
                  </a:lnTo>
                  <a:lnTo>
                    <a:pt x="7593478" y="1089212"/>
                  </a:lnTo>
                  <a:lnTo>
                    <a:pt x="7604908" y="1089212"/>
                  </a:lnTo>
                  <a:lnTo>
                    <a:pt x="7616385" y="1089212"/>
                  </a:lnTo>
                  <a:lnTo>
                    <a:pt x="7627815" y="1089212"/>
                  </a:lnTo>
                  <a:lnTo>
                    <a:pt x="7639246" y="1089212"/>
                  </a:lnTo>
                  <a:lnTo>
                    <a:pt x="7650676" y="1089212"/>
                  </a:lnTo>
                  <a:lnTo>
                    <a:pt x="7662106" y="1089212"/>
                  </a:lnTo>
                  <a:lnTo>
                    <a:pt x="7673583" y="1089212"/>
                  </a:lnTo>
                  <a:lnTo>
                    <a:pt x="7685013" y="1089212"/>
                  </a:lnTo>
                  <a:lnTo>
                    <a:pt x="7696443" y="1089212"/>
                  </a:lnTo>
                  <a:lnTo>
                    <a:pt x="7707873" y="1089212"/>
                  </a:lnTo>
                  <a:lnTo>
                    <a:pt x="7719303" y="1089212"/>
                  </a:lnTo>
                  <a:lnTo>
                    <a:pt x="7730733" y="1089212"/>
                  </a:lnTo>
                  <a:lnTo>
                    <a:pt x="7742211" y="1089212"/>
                  </a:lnTo>
                  <a:lnTo>
                    <a:pt x="7753641" y="1089212"/>
                  </a:lnTo>
                  <a:lnTo>
                    <a:pt x="7765071" y="1089212"/>
                  </a:lnTo>
                  <a:lnTo>
                    <a:pt x="7776501" y="1089212"/>
                  </a:lnTo>
                  <a:lnTo>
                    <a:pt x="7787931" y="1089212"/>
                  </a:lnTo>
                  <a:lnTo>
                    <a:pt x="7799408" y="1089212"/>
                  </a:lnTo>
                  <a:lnTo>
                    <a:pt x="7810839" y="1089212"/>
                  </a:lnTo>
                  <a:lnTo>
                    <a:pt x="7822268" y="1089212"/>
                  </a:lnTo>
                  <a:lnTo>
                    <a:pt x="7833698" y="1089212"/>
                  </a:lnTo>
                  <a:lnTo>
                    <a:pt x="7845128" y="1089212"/>
                  </a:lnTo>
                  <a:lnTo>
                    <a:pt x="7856606" y="1089212"/>
                  </a:lnTo>
                  <a:lnTo>
                    <a:pt x="7868036" y="1089212"/>
                  </a:lnTo>
                  <a:lnTo>
                    <a:pt x="7879466" y="1089212"/>
                  </a:lnTo>
                  <a:lnTo>
                    <a:pt x="7890896" y="1089212"/>
                  </a:lnTo>
                  <a:lnTo>
                    <a:pt x="7902326" y="1089212"/>
                  </a:lnTo>
                  <a:lnTo>
                    <a:pt x="7913804" y="1089212"/>
                  </a:lnTo>
                  <a:lnTo>
                    <a:pt x="7925234" y="1089212"/>
                  </a:lnTo>
                  <a:lnTo>
                    <a:pt x="7936663" y="1089212"/>
                  </a:lnTo>
                  <a:lnTo>
                    <a:pt x="7948094" y="1089212"/>
                  </a:lnTo>
                  <a:lnTo>
                    <a:pt x="7959524" y="1089212"/>
                  </a:lnTo>
                  <a:lnTo>
                    <a:pt x="7971001" y="1089212"/>
                  </a:lnTo>
                  <a:lnTo>
                    <a:pt x="7982431" y="1089212"/>
                  </a:lnTo>
                  <a:lnTo>
                    <a:pt x="7993861" y="1089212"/>
                  </a:lnTo>
                  <a:lnTo>
                    <a:pt x="8005291" y="1089212"/>
                  </a:lnTo>
                  <a:lnTo>
                    <a:pt x="8016721" y="1089212"/>
                  </a:lnTo>
                  <a:lnTo>
                    <a:pt x="8028199" y="1089212"/>
                  </a:lnTo>
                  <a:lnTo>
                    <a:pt x="8039629" y="1089212"/>
                  </a:lnTo>
                  <a:lnTo>
                    <a:pt x="8051059" y="1089212"/>
                  </a:lnTo>
                  <a:lnTo>
                    <a:pt x="8062489" y="1089212"/>
                  </a:lnTo>
                  <a:lnTo>
                    <a:pt x="8073919" y="1089212"/>
                  </a:lnTo>
                  <a:lnTo>
                    <a:pt x="8085396" y="1089212"/>
                  </a:lnTo>
                  <a:lnTo>
                    <a:pt x="8096826" y="1089212"/>
                  </a:lnTo>
                  <a:lnTo>
                    <a:pt x="8108256" y="1089212"/>
                  </a:lnTo>
                  <a:lnTo>
                    <a:pt x="8119687" y="1089212"/>
                  </a:lnTo>
                  <a:lnTo>
                    <a:pt x="8131117" y="1089212"/>
                  </a:lnTo>
                  <a:lnTo>
                    <a:pt x="8142594" y="1089212"/>
                  </a:lnTo>
                  <a:lnTo>
                    <a:pt x="8154024" y="1089212"/>
                  </a:lnTo>
                  <a:lnTo>
                    <a:pt x="8165454" y="1089212"/>
                  </a:lnTo>
                  <a:lnTo>
                    <a:pt x="8176884" y="1089212"/>
                  </a:lnTo>
                  <a:lnTo>
                    <a:pt x="8188314" y="1089212"/>
                  </a:lnTo>
                  <a:lnTo>
                    <a:pt x="8199792" y="1089212"/>
                  </a:lnTo>
                  <a:lnTo>
                    <a:pt x="8211222" y="1089212"/>
                  </a:lnTo>
                  <a:lnTo>
                    <a:pt x="8222652" y="1089212"/>
                  </a:lnTo>
                  <a:lnTo>
                    <a:pt x="8234082" y="1089212"/>
                  </a:lnTo>
                  <a:lnTo>
                    <a:pt x="8245512" y="1089212"/>
                  </a:lnTo>
                  <a:lnTo>
                    <a:pt x="8256989" y="1089212"/>
                  </a:lnTo>
                  <a:lnTo>
                    <a:pt x="8268419" y="1089212"/>
                  </a:lnTo>
                  <a:lnTo>
                    <a:pt x="8279850" y="1089212"/>
                  </a:lnTo>
                  <a:lnTo>
                    <a:pt x="8291280" y="1089212"/>
                  </a:lnTo>
                  <a:lnTo>
                    <a:pt x="8302709" y="1089212"/>
                  </a:lnTo>
                  <a:lnTo>
                    <a:pt x="8314187" y="1089212"/>
                  </a:lnTo>
                  <a:lnTo>
                    <a:pt x="8325617" y="1089212"/>
                  </a:lnTo>
                  <a:lnTo>
                    <a:pt x="8337047" y="1089212"/>
                  </a:lnTo>
                  <a:lnTo>
                    <a:pt x="8348477" y="1089212"/>
                  </a:lnTo>
                  <a:lnTo>
                    <a:pt x="8359907" y="1089212"/>
                  </a:lnTo>
                  <a:lnTo>
                    <a:pt x="8371385" y="1089212"/>
                  </a:lnTo>
                  <a:lnTo>
                    <a:pt x="8382815" y="1089212"/>
                  </a:lnTo>
                  <a:lnTo>
                    <a:pt x="8394245" y="1089212"/>
                  </a:lnTo>
                  <a:lnTo>
                    <a:pt x="8405674" y="1089212"/>
                  </a:lnTo>
                  <a:lnTo>
                    <a:pt x="8417104" y="1089212"/>
                  </a:lnTo>
                  <a:lnTo>
                    <a:pt x="8428582" y="1089212"/>
                  </a:lnTo>
                  <a:lnTo>
                    <a:pt x="8440012" y="1089212"/>
                  </a:lnTo>
                  <a:lnTo>
                    <a:pt x="8451442" y="1089212"/>
                  </a:lnTo>
                  <a:lnTo>
                    <a:pt x="8462872" y="1089212"/>
                  </a:lnTo>
                  <a:lnTo>
                    <a:pt x="8474302" y="1089212"/>
                  </a:lnTo>
                  <a:lnTo>
                    <a:pt x="8485780" y="1089212"/>
                  </a:lnTo>
                  <a:lnTo>
                    <a:pt x="8497210" y="1089212"/>
                  </a:lnTo>
                  <a:lnTo>
                    <a:pt x="8508640" y="1089212"/>
                  </a:lnTo>
                  <a:lnTo>
                    <a:pt x="8520069" y="1089212"/>
                  </a:lnTo>
                  <a:lnTo>
                    <a:pt x="8531500" y="1089212"/>
                  </a:lnTo>
                  <a:lnTo>
                    <a:pt x="8542977" y="1089212"/>
                  </a:lnTo>
                  <a:lnTo>
                    <a:pt x="8554407" y="1089212"/>
                  </a:lnTo>
                  <a:lnTo>
                    <a:pt x="8565837" y="1089212"/>
                  </a:lnTo>
                  <a:lnTo>
                    <a:pt x="8577267" y="1089212"/>
                  </a:lnTo>
                  <a:lnTo>
                    <a:pt x="8588697" y="1089212"/>
                  </a:lnTo>
                  <a:lnTo>
                    <a:pt x="8600175" y="1089212"/>
                  </a:lnTo>
                  <a:lnTo>
                    <a:pt x="8611605" y="1089212"/>
                  </a:lnTo>
                  <a:lnTo>
                    <a:pt x="8623035" y="1089212"/>
                  </a:lnTo>
                  <a:lnTo>
                    <a:pt x="8634465" y="1089212"/>
                  </a:lnTo>
                  <a:lnTo>
                    <a:pt x="8645895" y="1089212"/>
                  </a:lnTo>
                  <a:lnTo>
                    <a:pt x="8657373" y="1089212"/>
                  </a:lnTo>
                  <a:lnTo>
                    <a:pt x="8668802" y="1089212"/>
                  </a:lnTo>
                  <a:lnTo>
                    <a:pt x="8680232" y="1089212"/>
                  </a:lnTo>
                  <a:lnTo>
                    <a:pt x="8691662" y="1089212"/>
                  </a:lnTo>
                  <a:lnTo>
                    <a:pt x="8703093" y="1089212"/>
                  </a:lnTo>
                  <a:lnTo>
                    <a:pt x="8714570" y="1089212"/>
                  </a:lnTo>
                  <a:lnTo>
                    <a:pt x="8726000" y="1089212"/>
                  </a:lnTo>
                  <a:lnTo>
                    <a:pt x="8737430" y="1089212"/>
                  </a:lnTo>
                  <a:lnTo>
                    <a:pt x="8748860" y="1089212"/>
                  </a:lnTo>
                  <a:lnTo>
                    <a:pt x="8760290" y="1089212"/>
                  </a:lnTo>
                  <a:lnTo>
                    <a:pt x="8771768" y="1089212"/>
                  </a:lnTo>
                  <a:lnTo>
                    <a:pt x="8783198" y="1089212"/>
                  </a:lnTo>
                  <a:lnTo>
                    <a:pt x="8794628" y="1089212"/>
                  </a:lnTo>
                  <a:lnTo>
                    <a:pt x="8806058" y="1089212"/>
                  </a:lnTo>
                  <a:lnTo>
                    <a:pt x="8817488" y="1089212"/>
                  </a:lnTo>
                  <a:lnTo>
                    <a:pt x="8828918" y="1089212"/>
                  </a:lnTo>
                  <a:lnTo>
                    <a:pt x="8840395" y="1089212"/>
                  </a:lnTo>
                  <a:lnTo>
                    <a:pt x="8851825" y="1089212"/>
                  </a:lnTo>
                  <a:lnTo>
                    <a:pt x="8863256" y="1089212"/>
                  </a:lnTo>
                  <a:lnTo>
                    <a:pt x="8874686" y="1089212"/>
                  </a:lnTo>
                  <a:lnTo>
                    <a:pt x="8886115" y="1089212"/>
                  </a:lnTo>
                  <a:lnTo>
                    <a:pt x="8897593" y="1089212"/>
                  </a:lnTo>
                  <a:lnTo>
                    <a:pt x="8909022" y="1089212"/>
                  </a:lnTo>
                  <a:lnTo>
                    <a:pt x="8920453" y="1089212"/>
                  </a:lnTo>
                  <a:lnTo>
                    <a:pt x="8931883" y="1089212"/>
                  </a:lnTo>
                  <a:lnTo>
                    <a:pt x="8943313" y="1089212"/>
                  </a:lnTo>
                  <a:lnTo>
                    <a:pt x="8954791" y="1089212"/>
                  </a:lnTo>
                  <a:lnTo>
                    <a:pt x="8966220" y="1089212"/>
                  </a:lnTo>
                  <a:lnTo>
                    <a:pt x="8977651" y="1089212"/>
                  </a:lnTo>
                  <a:lnTo>
                    <a:pt x="8989080" y="1089212"/>
                  </a:lnTo>
                  <a:lnTo>
                    <a:pt x="9000511" y="1089212"/>
                  </a:lnTo>
                  <a:lnTo>
                    <a:pt x="9011988" y="1089212"/>
                  </a:lnTo>
                  <a:lnTo>
                    <a:pt x="9023418" y="1089212"/>
                  </a:lnTo>
                  <a:lnTo>
                    <a:pt x="9034849" y="1089212"/>
                  </a:lnTo>
                  <a:lnTo>
                    <a:pt x="9046278" y="1089212"/>
                  </a:lnTo>
                  <a:lnTo>
                    <a:pt x="9057709" y="1089212"/>
                  </a:lnTo>
                  <a:lnTo>
                    <a:pt x="9069186" y="1089212"/>
                  </a:lnTo>
                  <a:lnTo>
                    <a:pt x="9080615" y="1089212"/>
                  </a:lnTo>
                  <a:lnTo>
                    <a:pt x="9092046" y="1089212"/>
                  </a:lnTo>
                  <a:lnTo>
                    <a:pt x="9103476" y="1089212"/>
                  </a:lnTo>
                  <a:lnTo>
                    <a:pt x="9114906" y="1089212"/>
                  </a:lnTo>
                  <a:lnTo>
                    <a:pt x="9126384" y="1089212"/>
                  </a:lnTo>
                  <a:lnTo>
                    <a:pt x="9137813" y="1089212"/>
                  </a:lnTo>
                  <a:lnTo>
                    <a:pt x="9149244" y="1089212"/>
                  </a:lnTo>
                  <a:lnTo>
                    <a:pt x="9160673" y="1089212"/>
                  </a:lnTo>
                  <a:lnTo>
                    <a:pt x="9172104" y="1089212"/>
                  </a:lnTo>
                  <a:lnTo>
                    <a:pt x="9183581" y="1089212"/>
                  </a:lnTo>
                  <a:lnTo>
                    <a:pt x="9195011" y="1089212"/>
                  </a:lnTo>
                  <a:lnTo>
                    <a:pt x="9206442" y="1089212"/>
                  </a:lnTo>
                  <a:lnTo>
                    <a:pt x="9217871" y="1089212"/>
                  </a:lnTo>
                  <a:lnTo>
                    <a:pt x="9229301" y="1089212"/>
                  </a:lnTo>
                  <a:lnTo>
                    <a:pt x="9240779" y="1089212"/>
                  </a:lnTo>
                  <a:lnTo>
                    <a:pt x="9252209" y="1089212"/>
                  </a:lnTo>
                  <a:lnTo>
                    <a:pt x="9263639" y="1089212"/>
                  </a:lnTo>
                  <a:lnTo>
                    <a:pt x="9275069" y="1089212"/>
                  </a:lnTo>
                  <a:lnTo>
                    <a:pt x="9286498" y="1089212"/>
                  </a:lnTo>
                  <a:lnTo>
                    <a:pt x="9297977" y="1089212"/>
                  </a:lnTo>
                  <a:lnTo>
                    <a:pt x="9309406" y="1089212"/>
                  </a:lnTo>
                  <a:lnTo>
                    <a:pt x="9320837" y="1089212"/>
                  </a:lnTo>
                  <a:lnTo>
                    <a:pt x="9332266" y="1089212"/>
                  </a:lnTo>
                  <a:lnTo>
                    <a:pt x="9343696" y="1089212"/>
                  </a:lnTo>
                  <a:lnTo>
                    <a:pt x="9355174" y="1089212"/>
                  </a:lnTo>
                  <a:lnTo>
                    <a:pt x="9366604" y="1089212"/>
                  </a:lnTo>
                  <a:lnTo>
                    <a:pt x="9378035" y="1089212"/>
                  </a:lnTo>
                  <a:lnTo>
                    <a:pt x="9389464" y="1089212"/>
                  </a:lnTo>
                  <a:lnTo>
                    <a:pt x="9400894" y="1089212"/>
                  </a:lnTo>
                  <a:lnTo>
                    <a:pt x="9412372" y="1089212"/>
                  </a:lnTo>
                  <a:lnTo>
                    <a:pt x="9423802" y="1089212"/>
                  </a:lnTo>
                  <a:lnTo>
                    <a:pt x="9435232" y="1089212"/>
                  </a:lnTo>
                  <a:lnTo>
                    <a:pt x="9446662" y="1089212"/>
                  </a:lnTo>
                  <a:lnTo>
                    <a:pt x="9458091" y="1089212"/>
                  </a:lnTo>
                  <a:lnTo>
                    <a:pt x="9469570" y="1089212"/>
                  </a:lnTo>
                  <a:lnTo>
                    <a:pt x="9480999" y="1089212"/>
                  </a:lnTo>
                  <a:lnTo>
                    <a:pt x="9492429" y="1089212"/>
                  </a:lnTo>
                  <a:lnTo>
                    <a:pt x="9503859" y="1089212"/>
                  </a:lnTo>
                  <a:lnTo>
                    <a:pt x="9515289" y="1089212"/>
                  </a:lnTo>
                  <a:lnTo>
                    <a:pt x="9526767" y="1089212"/>
                  </a:lnTo>
                  <a:lnTo>
                    <a:pt x="9538197" y="1089212"/>
                  </a:lnTo>
                  <a:lnTo>
                    <a:pt x="9549626" y="1089212"/>
                  </a:lnTo>
                  <a:lnTo>
                    <a:pt x="9561057" y="1089212"/>
                  </a:lnTo>
                  <a:lnTo>
                    <a:pt x="9572487" y="1089212"/>
                  </a:lnTo>
                  <a:lnTo>
                    <a:pt x="9583965" y="1089212"/>
                  </a:lnTo>
                  <a:lnTo>
                    <a:pt x="9595395" y="1089212"/>
                  </a:lnTo>
                  <a:lnTo>
                    <a:pt x="9606824" y="1089212"/>
                  </a:lnTo>
                  <a:lnTo>
                    <a:pt x="9618255" y="1089212"/>
                  </a:lnTo>
                  <a:lnTo>
                    <a:pt x="9629684" y="1089212"/>
                  </a:lnTo>
                  <a:lnTo>
                    <a:pt x="9641163" y="1089212"/>
                  </a:lnTo>
                  <a:lnTo>
                    <a:pt x="9652592" y="1089212"/>
                  </a:lnTo>
                  <a:lnTo>
                    <a:pt x="9664022" y="1089212"/>
                  </a:lnTo>
                  <a:lnTo>
                    <a:pt x="9675452" y="1089212"/>
                  </a:lnTo>
                  <a:lnTo>
                    <a:pt x="9686882" y="1089212"/>
                  </a:lnTo>
                  <a:lnTo>
                    <a:pt x="9698360" y="1089212"/>
                  </a:lnTo>
                  <a:lnTo>
                    <a:pt x="9709790" y="1089212"/>
                  </a:lnTo>
                  <a:lnTo>
                    <a:pt x="9721219" y="1089212"/>
                  </a:lnTo>
                  <a:lnTo>
                    <a:pt x="9732650" y="1089212"/>
                  </a:lnTo>
                  <a:lnTo>
                    <a:pt x="9744080" y="1089212"/>
                  </a:lnTo>
                  <a:lnTo>
                    <a:pt x="9755557" y="1089212"/>
                  </a:lnTo>
                  <a:lnTo>
                    <a:pt x="9766988" y="1089212"/>
                  </a:lnTo>
                  <a:lnTo>
                    <a:pt x="9778417" y="1089212"/>
                  </a:lnTo>
                  <a:lnTo>
                    <a:pt x="9789848" y="1089212"/>
                  </a:lnTo>
                  <a:lnTo>
                    <a:pt x="9801277" y="1089212"/>
                  </a:lnTo>
                  <a:lnTo>
                    <a:pt x="9812755" y="1089212"/>
                  </a:lnTo>
                  <a:lnTo>
                    <a:pt x="9824185" y="1089212"/>
                  </a:lnTo>
                  <a:lnTo>
                    <a:pt x="9835615" y="1089212"/>
                  </a:lnTo>
                  <a:lnTo>
                    <a:pt x="9847045" y="1089212"/>
                  </a:lnTo>
                  <a:lnTo>
                    <a:pt x="9858475" y="1089212"/>
                  </a:lnTo>
                  <a:lnTo>
                    <a:pt x="9869952" y="1089212"/>
                  </a:lnTo>
                  <a:lnTo>
                    <a:pt x="9881383" y="1089212"/>
                  </a:lnTo>
                  <a:lnTo>
                    <a:pt x="9892812" y="1089212"/>
                  </a:lnTo>
                  <a:lnTo>
                    <a:pt x="9904243" y="1089212"/>
                  </a:lnTo>
                  <a:lnTo>
                    <a:pt x="9915673" y="1089212"/>
                  </a:lnTo>
                  <a:lnTo>
                    <a:pt x="9927102" y="1089212"/>
                  </a:lnTo>
                  <a:lnTo>
                    <a:pt x="9938581" y="1089212"/>
                  </a:lnTo>
                  <a:lnTo>
                    <a:pt x="9950010" y="1089212"/>
                  </a:lnTo>
                  <a:lnTo>
                    <a:pt x="9961441" y="1089212"/>
                  </a:lnTo>
                  <a:lnTo>
                    <a:pt x="9972870" y="1089212"/>
                  </a:lnTo>
                  <a:lnTo>
                    <a:pt x="9984300" y="1089212"/>
                  </a:lnTo>
                  <a:lnTo>
                    <a:pt x="9995778" y="1089212"/>
                  </a:lnTo>
                  <a:lnTo>
                    <a:pt x="10007208" y="1089212"/>
                  </a:lnTo>
                  <a:lnTo>
                    <a:pt x="10018638" y="1089212"/>
                  </a:lnTo>
                  <a:lnTo>
                    <a:pt x="10030068" y="1089212"/>
                  </a:lnTo>
                  <a:lnTo>
                    <a:pt x="10041498" y="1089212"/>
                  </a:lnTo>
                  <a:lnTo>
                    <a:pt x="10052976" y="1089212"/>
                  </a:lnTo>
                  <a:lnTo>
                    <a:pt x="10064405" y="1089212"/>
                  </a:lnTo>
                  <a:lnTo>
                    <a:pt x="10075835" y="1089212"/>
                  </a:lnTo>
                  <a:lnTo>
                    <a:pt x="10087266" y="1089212"/>
                  </a:lnTo>
                  <a:lnTo>
                    <a:pt x="10098695" y="1089212"/>
                  </a:lnTo>
                  <a:lnTo>
                    <a:pt x="10110174" y="1089212"/>
                  </a:lnTo>
                  <a:lnTo>
                    <a:pt x="10121603" y="1089212"/>
                  </a:lnTo>
                  <a:lnTo>
                    <a:pt x="10133033" y="1089212"/>
                  </a:lnTo>
                  <a:lnTo>
                    <a:pt x="10144463" y="1089212"/>
                  </a:lnTo>
                  <a:lnTo>
                    <a:pt x="10155893" y="1089212"/>
                  </a:lnTo>
                  <a:lnTo>
                    <a:pt x="10167371" y="1089212"/>
                  </a:lnTo>
                  <a:lnTo>
                    <a:pt x="10178801" y="1089212"/>
                  </a:lnTo>
                  <a:lnTo>
                    <a:pt x="10190230" y="1089212"/>
                  </a:lnTo>
                  <a:lnTo>
                    <a:pt x="10201661" y="1089212"/>
                  </a:lnTo>
                  <a:lnTo>
                    <a:pt x="10213091" y="1089212"/>
                  </a:lnTo>
                  <a:lnTo>
                    <a:pt x="10224569" y="1089212"/>
                  </a:lnTo>
                  <a:lnTo>
                    <a:pt x="10235998" y="1089212"/>
                  </a:lnTo>
                  <a:lnTo>
                    <a:pt x="10247428" y="1089212"/>
                  </a:lnTo>
                  <a:lnTo>
                    <a:pt x="10258859" y="1089212"/>
                  </a:lnTo>
                  <a:lnTo>
                    <a:pt x="10270288" y="1089212"/>
                  </a:lnTo>
                  <a:lnTo>
                    <a:pt x="10281767" y="1089212"/>
                  </a:lnTo>
                  <a:lnTo>
                    <a:pt x="10293196" y="1089212"/>
                  </a:lnTo>
                  <a:lnTo>
                    <a:pt x="10304626" y="1089212"/>
                  </a:lnTo>
                  <a:lnTo>
                    <a:pt x="10316056" y="1089212"/>
                  </a:lnTo>
                  <a:lnTo>
                    <a:pt x="10327486" y="1089212"/>
                  </a:lnTo>
                  <a:lnTo>
                    <a:pt x="10338963" y="1089212"/>
                  </a:lnTo>
                  <a:lnTo>
                    <a:pt x="10350394" y="1089212"/>
                  </a:lnTo>
                  <a:lnTo>
                    <a:pt x="10361823" y="1089212"/>
                  </a:lnTo>
                  <a:lnTo>
                    <a:pt x="10373254" y="1089212"/>
                  </a:lnTo>
                  <a:lnTo>
                    <a:pt x="10384684" y="1089212"/>
                  </a:lnTo>
                  <a:lnTo>
                    <a:pt x="10396161" y="1089212"/>
                  </a:lnTo>
                  <a:lnTo>
                    <a:pt x="10407591" y="1089212"/>
                  </a:lnTo>
                  <a:lnTo>
                    <a:pt x="10419021" y="1089212"/>
                  </a:lnTo>
                  <a:lnTo>
                    <a:pt x="10430452" y="1089212"/>
                  </a:lnTo>
                  <a:lnTo>
                    <a:pt x="10441881" y="1089212"/>
                  </a:lnTo>
                  <a:lnTo>
                    <a:pt x="10453358" y="1089212"/>
                  </a:lnTo>
                  <a:lnTo>
                    <a:pt x="10464789" y="1089212"/>
                  </a:lnTo>
                  <a:lnTo>
                    <a:pt x="10476219" y="1089212"/>
                  </a:lnTo>
                  <a:lnTo>
                    <a:pt x="10487649" y="1089212"/>
                  </a:lnTo>
                  <a:lnTo>
                    <a:pt x="10499079" y="1089212"/>
                  </a:lnTo>
                  <a:lnTo>
                    <a:pt x="10510556" y="1089212"/>
                  </a:lnTo>
                  <a:lnTo>
                    <a:pt x="10521987" y="1089212"/>
                  </a:lnTo>
                  <a:lnTo>
                    <a:pt x="10533416" y="1089212"/>
                  </a:lnTo>
                  <a:lnTo>
                    <a:pt x="10544847" y="1089212"/>
                  </a:lnTo>
                  <a:lnTo>
                    <a:pt x="10556277" y="1089212"/>
                  </a:lnTo>
                  <a:lnTo>
                    <a:pt x="10567754" y="1089212"/>
                  </a:lnTo>
                  <a:lnTo>
                    <a:pt x="10579184" y="1089212"/>
                  </a:lnTo>
                  <a:lnTo>
                    <a:pt x="10590614" y="1089212"/>
                  </a:lnTo>
                  <a:lnTo>
                    <a:pt x="10602045" y="1089212"/>
                  </a:lnTo>
                  <a:lnTo>
                    <a:pt x="10613474" y="1089212"/>
                  </a:lnTo>
                  <a:lnTo>
                    <a:pt x="10624951" y="1089212"/>
                  </a:lnTo>
                  <a:lnTo>
                    <a:pt x="10636382" y="1089212"/>
                  </a:lnTo>
                  <a:lnTo>
                    <a:pt x="10647812" y="1089212"/>
                  </a:lnTo>
                  <a:lnTo>
                    <a:pt x="10659241" y="1089212"/>
                  </a:lnTo>
                  <a:lnTo>
                    <a:pt x="10670672" y="1089212"/>
                  </a:lnTo>
                  <a:lnTo>
                    <a:pt x="10682149" y="1089212"/>
                  </a:lnTo>
                  <a:lnTo>
                    <a:pt x="10693580" y="1089212"/>
                  </a:lnTo>
                  <a:lnTo>
                    <a:pt x="10705009" y="1089212"/>
                  </a:lnTo>
                  <a:lnTo>
                    <a:pt x="10716439" y="1089212"/>
                  </a:lnTo>
                  <a:lnTo>
                    <a:pt x="10727870" y="1089212"/>
                  </a:lnTo>
                  <a:lnTo>
                    <a:pt x="10739347" y="1089212"/>
                  </a:lnTo>
                  <a:lnTo>
                    <a:pt x="10750778" y="1089212"/>
                  </a:lnTo>
                  <a:lnTo>
                    <a:pt x="10762207" y="1089212"/>
                  </a:lnTo>
                  <a:lnTo>
                    <a:pt x="10773637" y="1089212"/>
                  </a:lnTo>
                  <a:lnTo>
                    <a:pt x="10785067" y="1089212"/>
                  </a:lnTo>
                  <a:lnTo>
                    <a:pt x="10796544" y="1089212"/>
                  </a:lnTo>
                  <a:lnTo>
                    <a:pt x="10807975" y="1089212"/>
                  </a:lnTo>
                  <a:lnTo>
                    <a:pt x="10819405" y="1089212"/>
                  </a:lnTo>
                  <a:lnTo>
                    <a:pt x="10830834" y="1089212"/>
                  </a:lnTo>
                  <a:lnTo>
                    <a:pt x="10842265" y="1089212"/>
                  </a:lnTo>
                  <a:lnTo>
                    <a:pt x="10853742" y="1089212"/>
                  </a:lnTo>
                  <a:lnTo>
                    <a:pt x="10865173" y="1089212"/>
                  </a:lnTo>
                  <a:lnTo>
                    <a:pt x="10876602" y="1089212"/>
                  </a:lnTo>
                  <a:lnTo>
                    <a:pt x="10888032" y="1089212"/>
                  </a:lnTo>
                  <a:lnTo>
                    <a:pt x="10899463" y="1089212"/>
                  </a:lnTo>
                  <a:lnTo>
                    <a:pt x="10910892" y="1089212"/>
                  </a:lnTo>
                  <a:lnTo>
                    <a:pt x="10922369" y="1089212"/>
                  </a:lnTo>
                  <a:lnTo>
                    <a:pt x="10933800" y="1089212"/>
                  </a:lnTo>
                  <a:lnTo>
                    <a:pt x="10945230" y="1089212"/>
                  </a:lnTo>
                  <a:lnTo>
                    <a:pt x="10956660" y="1089212"/>
                  </a:lnTo>
                  <a:lnTo>
                    <a:pt x="10968090" y="1089212"/>
                  </a:lnTo>
                  <a:lnTo>
                    <a:pt x="10979567" y="1089212"/>
                  </a:lnTo>
                  <a:lnTo>
                    <a:pt x="10990998" y="1089212"/>
                  </a:lnTo>
                  <a:lnTo>
                    <a:pt x="11002427" y="1089212"/>
                  </a:lnTo>
                  <a:lnTo>
                    <a:pt x="11013858" y="1089212"/>
                  </a:lnTo>
                  <a:lnTo>
                    <a:pt x="11025287" y="1089212"/>
                  </a:lnTo>
                  <a:lnTo>
                    <a:pt x="11036765" y="1089212"/>
                  </a:lnTo>
                  <a:lnTo>
                    <a:pt x="11048195" y="1089212"/>
                  </a:lnTo>
                  <a:lnTo>
                    <a:pt x="11059625" y="1089212"/>
                  </a:lnTo>
                  <a:lnTo>
                    <a:pt x="11071056" y="1089212"/>
                  </a:lnTo>
                  <a:lnTo>
                    <a:pt x="11082485" y="1089212"/>
                  </a:lnTo>
                  <a:lnTo>
                    <a:pt x="11093962" y="1089212"/>
                  </a:lnTo>
                  <a:lnTo>
                    <a:pt x="11105393" y="1089212"/>
                  </a:lnTo>
                  <a:lnTo>
                    <a:pt x="11116823" y="1089212"/>
                  </a:lnTo>
                  <a:lnTo>
                    <a:pt x="11128253" y="1089212"/>
                  </a:lnTo>
                  <a:lnTo>
                    <a:pt x="11139683" y="1089212"/>
                  </a:lnTo>
                  <a:lnTo>
                    <a:pt x="11151160" y="1089212"/>
                  </a:lnTo>
                  <a:lnTo>
                    <a:pt x="11162591" y="1089212"/>
                  </a:lnTo>
                  <a:lnTo>
                    <a:pt x="11174020" y="1089212"/>
                  </a:lnTo>
                  <a:lnTo>
                    <a:pt x="11185451" y="1089212"/>
                  </a:lnTo>
                  <a:lnTo>
                    <a:pt x="11196881" y="1089212"/>
                  </a:lnTo>
                  <a:lnTo>
                    <a:pt x="11208358" y="1089212"/>
                  </a:lnTo>
                  <a:lnTo>
                    <a:pt x="11218359" y="1089212"/>
                  </a:lnTo>
                </a:path>
              </a:pathLst>
            </a:custGeom>
            <a:noFill/>
            <a:ln w="11124" cap="flat">
              <a:solidFill>
                <a:srgbClr val="77AC3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4D2D98F6-0042-B84A-BF4F-28BED18208A6}"/>
                </a:ext>
              </a:extLst>
            </p:cNvPr>
            <p:cNvSpPr/>
            <p:nvPr/>
          </p:nvSpPr>
          <p:spPr>
            <a:xfrm>
              <a:off x="851149" y="4969483"/>
              <a:ext cx="11218359" cy="1131279"/>
            </a:xfrm>
            <a:custGeom>
              <a:avLst/>
              <a:gdLst>
                <a:gd name="connsiteX0" fmla="*/ 0 w 11218359"/>
                <a:gd name="connsiteY0" fmla="*/ 1131280 h 1131279"/>
                <a:gd name="connsiteX1" fmla="*/ 9149 w 11218359"/>
                <a:gd name="connsiteY1" fmla="*/ 1131280 h 1131279"/>
                <a:gd name="connsiteX2" fmla="*/ 20588 w 11218359"/>
                <a:gd name="connsiteY2" fmla="*/ 1131280 h 1131279"/>
                <a:gd name="connsiteX3" fmla="*/ 32028 w 11218359"/>
                <a:gd name="connsiteY3" fmla="*/ 1131280 h 1131279"/>
                <a:gd name="connsiteX4" fmla="*/ 43467 w 11218359"/>
                <a:gd name="connsiteY4" fmla="*/ 1131280 h 1131279"/>
                <a:gd name="connsiteX5" fmla="*/ 54907 w 11218359"/>
                <a:gd name="connsiteY5" fmla="*/ 1131280 h 1131279"/>
                <a:gd name="connsiteX6" fmla="*/ 66346 w 11218359"/>
                <a:gd name="connsiteY6" fmla="*/ 1131280 h 1131279"/>
                <a:gd name="connsiteX7" fmla="*/ 77786 w 11218359"/>
                <a:gd name="connsiteY7" fmla="*/ 1131280 h 1131279"/>
                <a:gd name="connsiteX8" fmla="*/ 89225 w 11218359"/>
                <a:gd name="connsiteY8" fmla="*/ 1131280 h 1131279"/>
                <a:gd name="connsiteX9" fmla="*/ 100665 w 11218359"/>
                <a:gd name="connsiteY9" fmla="*/ 1131280 h 1131279"/>
                <a:gd name="connsiteX10" fmla="*/ 112104 w 11218359"/>
                <a:gd name="connsiteY10" fmla="*/ 1131280 h 1131279"/>
                <a:gd name="connsiteX11" fmla="*/ 123544 w 11218359"/>
                <a:gd name="connsiteY11" fmla="*/ 1131280 h 1131279"/>
                <a:gd name="connsiteX12" fmla="*/ 134979 w 11218359"/>
                <a:gd name="connsiteY12" fmla="*/ 1131280 h 1131279"/>
                <a:gd name="connsiteX13" fmla="*/ 146423 w 11218359"/>
                <a:gd name="connsiteY13" fmla="*/ 1131280 h 1131279"/>
                <a:gd name="connsiteX14" fmla="*/ 157858 w 11218359"/>
                <a:gd name="connsiteY14" fmla="*/ 1131280 h 1131279"/>
                <a:gd name="connsiteX15" fmla="*/ 169297 w 11218359"/>
                <a:gd name="connsiteY15" fmla="*/ 1131280 h 1131279"/>
                <a:gd name="connsiteX16" fmla="*/ 180737 w 11218359"/>
                <a:gd name="connsiteY16" fmla="*/ 1131280 h 1131279"/>
                <a:gd name="connsiteX17" fmla="*/ 192176 w 11218359"/>
                <a:gd name="connsiteY17" fmla="*/ 1131280 h 1131279"/>
                <a:gd name="connsiteX18" fmla="*/ 203616 w 11218359"/>
                <a:gd name="connsiteY18" fmla="*/ 1131280 h 1131279"/>
                <a:gd name="connsiteX19" fmla="*/ 215055 w 11218359"/>
                <a:gd name="connsiteY19" fmla="*/ 1131280 h 1131279"/>
                <a:gd name="connsiteX20" fmla="*/ 226495 w 11218359"/>
                <a:gd name="connsiteY20" fmla="*/ 1131280 h 1131279"/>
                <a:gd name="connsiteX21" fmla="*/ 237935 w 11218359"/>
                <a:gd name="connsiteY21" fmla="*/ 1131280 h 1131279"/>
                <a:gd name="connsiteX22" fmla="*/ 249374 w 11218359"/>
                <a:gd name="connsiteY22" fmla="*/ 1131280 h 1131279"/>
                <a:gd name="connsiteX23" fmla="*/ 260814 w 11218359"/>
                <a:gd name="connsiteY23" fmla="*/ 1131280 h 1131279"/>
                <a:gd name="connsiteX24" fmla="*/ 272253 w 11218359"/>
                <a:gd name="connsiteY24" fmla="*/ 1131280 h 1131279"/>
                <a:gd name="connsiteX25" fmla="*/ 283693 w 11218359"/>
                <a:gd name="connsiteY25" fmla="*/ 1131280 h 1131279"/>
                <a:gd name="connsiteX26" fmla="*/ 295132 w 11218359"/>
                <a:gd name="connsiteY26" fmla="*/ 1131280 h 1131279"/>
                <a:gd name="connsiteX27" fmla="*/ 306572 w 11218359"/>
                <a:gd name="connsiteY27" fmla="*/ 1131280 h 1131279"/>
                <a:gd name="connsiteX28" fmla="*/ 318011 w 11218359"/>
                <a:gd name="connsiteY28" fmla="*/ 1131280 h 1131279"/>
                <a:gd name="connsiteX29" fmla="*/ 329451 w 11218359"/>
                <a:gd name="connsiteY29" fmla="*/ 1131280 h 1131279"/>
                <a:gd name="connsiteX30" fmla="*/ 340890 w 11218359"/>
                <a:gd name="connsiteY30" fmla="*/ 1131280 h 1131279"/>
                <a:gd name="connsiteX31" fmla="*/ 352330 w 11218359"/>
                <a:gd name="connsiteY31" fmla="*/ 1131280 h 1131279"/>
                <a:gd name="connsiteX32" fmla="*/ 363769 w 11218359"/>
                <a:gd name="connsiteY32" fmla="*/ 1131280 h 1131279"/>
                <a:gd name="connsiteX33" fmla="*/ 375209 w 11218359"/>
                <a:gd name="connsiteY33" fmla="*/ 1131280 h 1131279"/>
                <a:gd name="connsiteX34" fmla="*/ 386648 w 11218359"/>
                <a:gd name="connsiteY34" fmla="*/ 1131280 h 1131279"/>
                <a:gd name="connsiteX35" fmla="*/ 398088 w 11218359"/>
                <a:gd name="connsiteY35" fmla="*/ 1131280 h 1131279"/>
                <a:gd name="connsiteX36" fmla="*/ 409527 w 11218359"/>
                <a:gd name="connsiteY36" fmla="*/ 1131280 h 1131279"/>
                <a:gd name="connsiteX37" fmla="*/ 420967 w 11218359"/>
                <a:gd name="connsiteY37" fmla="*/ 1131280 h 1131279"/>
                <a:gd name="connsiteX38" fmla="*/ 432406 w 11218359"/>
                <a:gd name="connsiteY38" fmla="*/ 1131280 h 1131279"/>
                <a:gd name="connsiteX39" fmla="*/ 443846 w 11218359"/>
                <a:gd name="connsiteY39" fmla="*/ 1131280 h 1131279"/>
                <a:gd name="connsiteX40" fmla="*/ 455285 w 11218359"/>
                <a:gd name="connsiteY40" fmla="*/ 1131280 h 1131279"/>
                <a:gd name="connsiteX41" fmla="*/ 466725 w 11218359"/>
                <a:gd name="connsiteY41" fmla="*/ 1131280 h 1131279"/>
                <a:gd name="connsiteX42" fmla="*/ 478165 w 11218359"/>
                <a:gd name="connsiteY42" fmla="*/ 1131280 h 1131279"/>
                <a:gd name="connsiteX43" fmla="*/ 489604 w 11218359"/>
                <a:gd name="connsiteY43" fmla="*/ 1131280 h 1131279"/>
                <a:gd name="connsiteX44" fmla="*/ 501044 w 11218359"/>
                <a:gd name="connsiteY44" fmla="*/ 1131280 h 1131279"/>
                <a:gd name="connsiteX45" fmla="*/ 512483 w 11218359"/>
                <a:gd name="connsiteY45" fmla="*/ 1131280 h 1131279"/>
                <a:gd name="connsiteX46" fmla="*/ 523923 w 11218359"/>
                <a:gd name="connsiteY46" fmla="*/ 1131280 h 1131279"/>
                <a:gd name="connsiteX47" fmla="*/ 535362 w 11218359"/>
                <a:gd name="connsiteY47" fmla="*/ 1131280 h 1131279"/>
                <a:gd name="connsiteX48" fmla="*/ 546802 w 11218359"/>
                <a:gd name="connsiteY48" fmla="*/ 1131280 h 1131279"/>
                <a:gd name="connsiteX49" fmla="*/ 558241 w 11218359"/>
                <a:gd name="connsiteY49" fmla="*/ 1131280 h 1131279"/>
                <a:gd name="connsiteX50" fmla="*/ 569681 w 11218359"/>
                <a:gd name="connsiteY50" fmla="*/ 1131280 h 1131279"/>
                <a:gd name="connsiteX51" fmla="*/ 581120 w 11218359"/>
                <a:gd name="connsiteY51" fmla="*/ 1131280 h 1131279"/>
                <a:gd name="connsiteX52" fmla="*/ 592560 w 11218359"/>
                <a:gd name="connsiteY52" fmla="*/ 1131280 h 1131279"/>
                <a:gd name="connsiteX53" fmla="*/ 603999 w 11218359"/>
                <a:gd name="connsiteY53" fmla="*/ 1131280 h 1131279"/>
                <a:gd name="connsiteX54" fmla="*/ 615439 w 11218359"/>
                <a:gd name="connsiteY54" fmla="*/ 1131280 h 1131279"/>
                <a:gd name="connsiteX55" fmla="*/ 626878 w 11218359"/>
                <a:gd name="connsiteY55" fmla="*/ 1131280 h 1131279"/>
                <a:gd name="connsiteX56" fmla="*/ 638318 w 11218359"/>
                <a:gd name="connsiteY56" fmla="*/ 1131280 h 1131279"/>
                <a:gd name="connsiteX57" fmla="*/ 649757 w 11218359"/>
                <a:gd name="connsiteY57" fmla="*/ 1131280 h 1131279"/>
                <a:gd name="connsiteX58" fmla="*/ 661192 w 11218359"/>
                <a:gd name="connsiteY58" fmla="*/ 1131280 h 1131279"/>
                <a:gd name="connsiteX59" fmla="*/ 672632 w 11218359"/>
                <a:gd name="connsiteY59" fmla="*/ 1131280 h 1131279"/>
                <a:gd name="connsiteX60" fmla="*/ 684071 w 11218359"/>
                <a:gd name="connsiteY60" fmla="*/ 1131280 h 1131279"/>
                <a:gd name="connsiteX61" fmla="*/ 695511 w 11218359"/>
                <a:gd name="connsiteY61" fmla="*/ 1131280 h 1131279"/>
                <a:gd name="connsiteX62" fmla="*/ 706950 w 11218359"/>
                <a:gd name="connsiteY62" fmla="*/ 1131280 h 1131279"/>
                <a:gd name="connsiteX63" fmla="*/ 718390 w 11218359"/>
                <a:gd name="connsiteY63" fmla="*/ 1131280 h 1131279"/>
                <a:gd name="connsiteX64" fmla="*/ 729829 w 11218359"/>
                <a:gd name="connsiteY64" fmla="*/ 1131280 h 1131279"/>
                <a:gd name="connsiteX65" fmla="*/ 741269 w 11218359"/>
                <a:gd name="connsiteY65" fmla="*/ 1131280 h 1131279"/>
                <a:gd name="connsiteX66" fmla="*/ 752708 w 11218359"/>
                <a:gd name="connsiteY66" fmla="*/ 1131280 h 1131279"/>
                <a:gd name="connsiteX67" fmla="*/ 764148 w 11218359"/>
                <a:gd name="connsiteY67" fmla="*/ 1131280 h 1131279"/>
                <a:gd name="connsiteX68" fmla="*/ 775587 w 11218359"/>
                <a:gd name="connsiteY68" fmla="*/ 1131280 h 1131279"/>
                <a:gd name="connsiteX69" fmla="*/ 787027 w 11218359"/>
                <a:gd name="connsiteY69" fmla="*/ 1131280 h 1131279"/>
                <a:gd name="connsiteX70" fmla="*/ 798467 w 11218359"/>
                <a:gd name="connsiteY70" fmla="*/ 1131280 h 1131279"/>
                <a:gd name="connsiteX71" fmla="*/ 809906 w 11218359"/>
                <a:gd name="connsiteY71" fmla="*/ 1131280 h 1131279"/>
                <a:gd name="connsiteX72" fmla="*/ 821346 w 11218359"/>
                <a:gd name="connsiteY72" fmla="*/ 1131280 h 1131279"/>
                <a:gd name="connsiteX73" fmla="*/ 832785 w 11218359"/>
                <a:gd name="connsiteY73" fmla="*/ 1131280 h 1131279"/>
                <a:gd name="connsiteX74" fmla="*/ 844225 w 11218359"/>
                <a:gd name="connsiteY74" fmla="*/ 1131280 h 1131279"/>
                <a:gd name="connsiteX75" fmla="*/ 855664 w 11218359"/>
                <a:gd name="connsiteY75" fmla="*/ 1131280 h 1131279"/>
                <a:gd name="connsiteX76" fmla="*/ 867104 w 11218359"/>
                <a:gd name="connsiteY76" fmla="*/ 1131280 h 1131279"/>
                <a:gd name="connsiteX77" fmla="*/ 878543 w 11218359"/>
                <a:gd name="connsiteY77" fmla="*/ 1131280 h 1131279"/>
                <a:gd name="connsiteX78" fmla="*/ 889983 w 11218359"/>
                <a:gd name="connsiteY78" fmla="*/ 1131280 h 1131279"/>
                <a:gd name="connsiteX79" fmla="*/ 901422 w 11218359"/>
                <a:gd name="connsiteY79" fmla="*/ 1131280 h 1131279"/>
                <a:gd name="connsiteX80" fmla="*/ 912862 w 11218359"/>
                <a:gd name="connsiteY80" fmla="*/ 1131280 h 1131279"/>
                <a:gd name="connsiteX81" fmla="*/ 924301 w 11218359"/>
                <a:gd name="connsiteY81" fmla="*/ 1131280 h 1131279"/>
                <a:gd name="connsiteX82" fmla="*/ 935741 w 11218359"/>
                <a:gd name="connsiteY82" fmla="*/ 1131280 h 1131279"/>
                <a:gd name="connsiteX83" fmla="*/ 947180 w 11218359"/>
                <a:gd name="connsiteY83" fmla="*/ 1131280 h 1131279"/>
                <a:gd name="connsiteX84" fmla="*/ 958620 w 11218359"/>
                <a:gd name="connsiteY84" fmla="*/ 1131280 h 1131279"/>
                <a:gd name="connsiteX85" fmla="*/ 970059 w 11218359"/>
                <a:gd name="connsiteY85" fmla="*/ 1131280 h 1131279"/>
                <a:gd name="connsiteX86" fmla="*/ 981499 w 11218359"/>
                <a:gd name="connsiteY86" fmla="*/ 1131280 h 1131279"/>
                <a:gd name="connsiteX87" fmla="*/ 992938 w 11218359"/>
                <a:gd name="connsiteY87" fmla="*/ 1131280 h 1131279"/>
                <a:gd name="connsiteX88" fmla="*/ 1004378 w 11218359"/>
                <a:gd name="connsiteY88" fmla="*/ 1131280 h 1131279"/>
                <a:gd name="connsiteX89" fmla="*/ 1015818 w 11218359"/>
                <a:gd name="connsiteY89" fmla="*/ 1131280 h 1131279"/>
                <a:gd name="connsiteX90" fmla="*/ 1027257 w 11218359"/>
                <a:gd name="connsiteY90" fmla="*/ 1131280 h 1131279"/>
                <a:gd name="connsiteX91" fmla="*/ 1038697 w 11218359"/>
                <a:gd name="connsiteY91" fmla="*/ 1131280 h 1131279"/>
                <a:gd name="connsiteX92" fmla="*/ 1050136 w 11218359"/>
                <a:gd name="connsiteY92" fmla="*/ 1131280 h 1131279"/>
                <a:gd name="connsiteX93" fmla="*/ 1061576 w 11218359"/>
                <a:gd name="connsiteY93" fmla="*/ 1131280 h 1131279"/>
                <a:gd name="connsiteX94" fmla="*/ 1073015 w 11218359"/>
                <a:gd name="connsiteY94" fmla="*/ 1131280 h 1131279"/>
                <a:gd name="connsiteX95" fmla="*/ 1084455 w 11218359"/>
                <a:gd name="connsiteY95" fmla="*/ 1131280 h 1131279"/>
                <a:gd name="connsiteX96" fmla="*/ 1095894 w 11218359"/>
                <a:gd name="connsiteY96" fmla="*/ 1131280 h 1131279"/>
                <a:gd name="connsiteX97" fmla="*/ 1107334 w 11218359"/>
                <a:gd name="connsiteY97" fmla="*/ 1131280 h 1131279"/>
                <a:gd name="connsiteX98" fmla="*/ 1118773 w 11218359"/>
                <a:gd name="connsiteY98" fmla="*/ 1131280 h 1131279"/>
                <a:gd name="connsiteX99" fmla="*/ 1130213 w 11218359"/>
                <a:gd name="connsiteY99" fmla="*/ 1131280 h 1131279"/>
                <a:gd name="connsiteX100" fmla="*/ 1141652 w 11218359"/>
                <a:gd name="connsiteY100" fmla="*/ 1131280 h 1131279"/>
                <a:gd name="connsiteX101" fmla="*/ 1153092 w 11218359"/>
                <a:gd name="connsiteY101" fmla="*/ 1131280 h 1131279"/>
                <a:gd name="connsiteX102" fmla="*/ 1164531 w 11218359"/>
                <a:gd name="connsiteY102" fmla="*/ 1131280 h 1131279"/>
                <a:gd name="connsiteX103" fmla="*/ 1175971 w 11218359"/>
                <a:gd name="connsiteY103" fmla="*/ 1131280 h 1131279"/>
                <a:gd name="connsiteX104" fmla="*/ 1187406 w 11218359"/>
                <a:gd name="connsiteY104" fmla="*/ 1131280 h 1131279"/>
                <a:gd name="connsiteX105" fmla="*/ 1198845 w 11218359"/>
                <a:gd name="connsiteY105" fmla="*/ 1131280 h 1131279"/>
                <a:gd name="connsiteX106" fmla="*/ 1210285 w 11218359"/>
                <a:gd name="connsiteY106" fmla="*/ 1131280 h 1131279"/>
                <a:gd name="connsiteX107" fmla="*/ 1221724 w 11218359"/>
                <a:gd name="connsiteY107" fmla="*/ 1131280 h 1131279"/>
                <a:gd name="connsiteX108" fmla="*/ 1233164 w 11218359"/>
                <a:gd name="connsiteY108" fmla="*/ 1131280 h 1131279"/>
                <a:gd name="connsiteX109" fmla="*/ 1244603 w 11218359"/>
                <a:gd name="connsiteY109" fmla="*/ 1131280 h 1131279"/>
                <a:gd name="connsiteX110" fmla="*/ 1256043 w 11218359"/>
                <a:gd name="connsiteY110" fmla="*/ 1131280 h 1131279"/>
                <a:gd name="connsiteX111" fmla="*/ 1267482 w 11218359"/>
                <a:gd name="connsiteY111" fmla="*/ 1131280 h 1131279"/>
                <a:gd name="connsiteX112" fmla="*/ 1278922 w 11218359"/>
                <a:gd name="connsiteY112" fmla="*/ 1131280 h 1131279"/>
                <a:gd name="connsiteX113" fmla="*/ 1290361 w 11218359"/>
                <a:gd name="connsiteY113" fmla="*/ 1131280 h 1131279"/>
                <a:gd name="connsiteX114" fmla="*/ 1301801 w 11218359"/>
                <a:gd name="connsiteY114" fmla="*/ 1131280 h 1131279"/>
                <a:gd name="connsiteX115" fmla="*/ 1313240 w 11218359"/>
                <a:gd name="connsiteY115" fmla="*/ 1131280 h 1131279"/>
                <a:gd name="connsiteX116" fmla="*/ 1324680 w 11218359"/>
                <a:gd name="connsiteY116" fmla="*/ 1131280 h 1131279"/>
                <a:gd name="connsiteX117" fmla="*/ 1336120 w 11218359"/>
                <a:gd name="connsiteY117" fmla="*/ 1131280 h 1131279"/>
                <a:gd name="connsiteX118" fmla="*/ 1347559 w 11218359"/>
                <a:gd name="connsiteY118" fmla="*/ 1131280 h 1131279"/>
                <a:gd name="connsiteX119" fmla="*/ 1358999 w 11218359"/>
                <a:gd name="connsiteY119" fmla="*/ 1131280 h 1131279"/>
                <a:gd name="connsiteX120" fmla="*/ 1370438 w 11218359"/>
                <a:gd name="connsiteY120" fmla="*/ 1131280 h 1131279"/>
                <a:gd name="connsiteX121" fmla="*/ 1381878 w 11218359"/>
                <a:gd name="connsiteY121" fmla="*/ 1131280 h 1131279"/>
                <a:gd name="connsiteX122" fmla="*/ 1393317 w 11218359"/>
                <a:gd name="connsiteY122" fmla="*/ 1131280 h 1131279"/>
                <a:gd name="connsiteX123" fmla="*/ 1404757 w 11218359"/>
                <a:gd name="connsiteY123" fmla="*/ 1131280 h 1131279"/>
                <a:gd name="connsiteX124" fmla="*/ 1416196 w 11218359"/>
                <a:gd name="connsiteY124" fmla="*/ 1131280 h 1131279"/>
                <a:gd name="connsiteX125" fmla="*/ 1427636 w 11218359"/>
                <a:gd name="connsiteY125" fmla="*/ 1131280 h 1131279"/>
                <a:gd name="connsiteX126" fmla="*/ 1439075 w 11218359"/>
                <a:gd name="connsiteY126" fmla="*/ 1131280 h 1131279"/>
                <a:gd name="connsiteX127" fmla="*/ 1450515 w 11218359"/>
                <a:gd name="connsiteY127" fmla="*/ 1131280 h 1131279"/>
                <a:gd name="connsiteX128" fmla="*/ 1461954 w 11218359"/>
                <a:gd name="connsiteY128" fmla="*/ 1131280 h 1131279"/>
                <a:gd name="connsiteX129" fmla="*/ 1473394 w 11218359"/>
                <a:gd name="connsiteY129" fmla="*/ 1131280 h 1131279"/>
                <a:gd name="connsiteX130" fmla="*/ 1484833 w 11218359"/>
                <a:gd name="connsiteY130" fmla="*/ 1131280 h 1131279"/>
                <a:gd name="connsiteX131" fmla="*/ 1496273 w 11218359"/>
                <a:gd name="connsiteY131" fmla="*/ 1131280 h 1131279"/>
                <a:gd name="connsiteX132" fmla="*/ 1507712 w 11218359"/>
                <a:gd name="connsiteY132" fmla="*/ 1131280 h 1131279"/>
                <a:gd name="connsiteX133" fmla="*/ 1519152 w 11218359"/>
                <a:gd name="connsiteY133" fmla="*/ 1131280 h 1131279"/>
                <a:gd name="connsiteX134" fmla="*/ 1530591 w 11218359"/>
                <a:gd name="connsiteY134" fmla="*/ 1131280 h 1131279"/>
                <a:gd name="connsiteX135" fmla="*/ 1542031 w 11218359"/>
                <a:gd name="connsiteY135" fmla="*/ 1131280 h 1131279"/>
                <a:gd name="connsiteX136" fmla="*/ 1553471 w 11218359"/>
                <a:gd name="connsiteY136" fmla="*/ 1131280 h 1131279"/>
                <a:gd name="connsiteX137" fmla="*/ 1564910 w 11218359"/>
                <a:gd name="connsiteY137" fmla="*/ 1131280 h 1131279"/>
                <a:gd name="connsiteX138" fmla="*/ 1576349 w 11218359"/>
                <a:gd name="connsiteY138" fmla="*/ 1131280 h 1131279"/>
                <a:gd name="connsiteX139" fmla="*/ 1587789 w 11218359"/>
                <a:gd name="connsiteY139" fmla="*/ 1131280 h 1131279"/>
                <a:gd name="connsiteX140" fmla="*/ 1599229 w 11218359"/>
                <a:gd name="connsiteY140" fmla="*/ 1131280 h 1131279"/>
                <a:gd name="connsiteX141" fmla="*/ 1610668 w 11218359"/>
                <a:gd name="connsiteY141" fmla="*/ 1131280 h 1131279"/>
                <a:gd name="connsiteX142" fmla="*/ 1622107 w 11218359"/>
                <a:gd name="connsiteY142" fmla="*/ 1131280 h 1131279"/>
                <a:gd name="connsiteX143" fmla="*/ 1633547 w 11218359"/>
                <a:gd name="connsiteY143" fmla="*/ 1131280 h 1131279"/>
                <a:gd name="connsiteX144" fmla="*/ 1644987 w 11218359"/>
                <a:gd name="connsiteY144" fmla="*/ 1131280 h 1131279"/>
                <a:gd name="connsiteX145" fmla="*/ 1656426 w 11218359"/>
                <a:gd name="connsiteY145" fmla="*/ 1131280 h 1131279"/>
                <a:gd name="connsiteX146" fmla="*/ 1667866 w 11218359"/>
                <a:gd name="connsiteY146" fmla="*/ 1131280 h 1131279"/>
                <a:gd name="connsiteX147" fmla="*/ 1679305 w 11218359"/>
                <a:gd name="connsiteY147" fmla="*/ 1131280 h 1131279"/>
                <a:gd name="connsiteX148" fmla="*/ 1690745 w 11218359"/>
                <a:gd name="connsiteY148" fmla="*/ 1131280 h 1131279"/>
                <a:gd name="connsiteX149" fmla="*/ 1702184 w 11218359"/>
                <a:gd name="connsiteY149" fmla="*/ 1131280 h 1131279"/>
                <a:gd name="connsiteX150" fmla="*/ 1713619 w 11218359"/>
                <a:gd name="connsiteY150" fmla="*/ 1131280 h 1131279"/>
                <a:gd name="connsiteX151" fmla="*/ 1725063 w 11218359"/>
                <a:gd name="connsiteY151" fmla="*/ 1131280 h 1131279"/>
                <a:gd name="connsiteX152" fmla="*/ 1736498 w 11218359"/>
                <a:gd name="connsiteY152" fmla="*/ 1131280 h 1131279"/>
                <a:gd name="connsiteX153" fmla="*/ 1747938 w 11218359"/>
                <a:gd name="connsiteY153" fmla="*/ 1131280 h 1131279"/>
                <a:gd name="connsiteX154" fmla="*/ 1759377 w 11218359"/>
                <a:gd name="connsiteY154" fmla="*/ 1131280 h 1131279"/>
                <a:gd name="connsiteX155" fmla="*/ 1770817 w 11218359"/>
                <a:gd name="connsiteY155" fmla="*/ 1131280 h 1131279"/>
                <a:gd name="connsiteX156" fmla="*/ 1782256 w 11218359"/>
                <a:gd name="connsiteY156" fmla="*/ 1131280 h 1131279"/>
                <a:gd name="connsiteX157" fmla="*/ 1793696 w 11218359"/>
                <a:gd name="connsiteY157" fmla="*/ 1131280 h 1131279"/>
                <a:gd name="connsiteX158" fmla="*/ 1805135 w 11218359"/>
                <a:gd name="connsiteY158" fmla="*/ 1131280 h 1131279"/>
                <a:gd name="connsiteX159" fmla="*/ 1816575 w 11218359"/>
                <a:gd name="connsiteY159" fmla="*/ 1131280 h 1131279"/>
                <a:gd name="connsiteX160" fmla="*/ 1828014 w 11218359"/>
                <a:gd name="connsiteY160" fmla="*/ 1131280 h 1131279"/>
                <a:gd name="connsiteX161" fmla="*/ 1839454 w 11218359"/>
                <a:gd name="connsiteY161" fmla="*/ 1131280 h 1131279"/>
                <a:gd name="connsiteX162" fmla="*/ 1850893 w 11218359"/>
                <a:gd name="connsiteY162" fmla="*/ 1131280 h 1131279"/>
                <a:gd name="connsiteX163" fmla="*/ 1862333 w 11218359"/>
                <a:gd name="connsiteY163" fmla="*/ 1131280 h 1131279"/>
                <a:gd name="connsiteX164" fmla="*/ 1873772 w 11218359"/>
                <a:gd name="connsiteY164" fmla="*/ 1131280 h 1131279"/>
                <a:gd name="connsiteX165" fmla="*/ 1885212 w 11218359"/>
                <a:gd name="connsiteY165" fmla="*/ 1131280 h 1131279"/>
                <a:gd name="connsiteX166" fmla="*/ 1896651 w 11218359"/>
                <a:gd name="connsiteY166" fmla="*/ 1131280 h 1131279"/>
                <a:gd name="connsiteX167" fmla="*/ 1908091 w 11218359"/>
                <a:gd name="connsiteY167" fmla="*/ 1131280 h 1131279"/>
                <a:gd name="connsiteX168" fmla="*/ 1919531 w 11218359"/>
                <a:gd name="connsiteY168" fmla="*/ 1131280 h 1131279"/>
                <a:gd name="connsiteX169" fmla="*/ 1930970 w 11218359"/>
                <a:gd name="connsiteY169" fmla="*/ 1131280 h 1131279"/>
                <a:gd name="connsiteX170" fmla="*/ 1942409 w 11218359"/>
                <a:gd name="connsiteY170" fmla="*/ 1131280 h 1131279"/>
                <a:gd name="connsiteX171" fmla="*/ 1953849 w 11218359"/>
                <a:gd name="connsiteY171" fmla="*/ 1131280 h 1131279"/>
                <a:gd name="connsiteX172" fmla="*/ 1965289 w 11218359"/>
                <a:gd name="connsiteY172" fmla="*/ 1131280 h 1131279"/>
                <a:gd name="connsiteX173" fmla="*/ 1976728 w 11218359"/>
                <a:gd name="connsiteY173" fmla="*/ 1131280 h 1131279"/>
                <a:gd name="connsiteX174" fmla="*/ 1988168 w 11218359"/>
                <a:gd name="connsiteY174" fmla="*/ 1131280 h 1131279"/>
                <a:gd name="connsiteX175" fmla="*/ 1999607 w 11218359"/>
                <a:gd name="connsiteY175" fmla="*/ 1131280 h 1131279"/>
                <a:gd name="connsiteX176" fmla="*/ 2011047 w 11218359"/>
                <a:gd name="connsiteY176" fmla="*/ 1131280 h 1131279"/>
                <a:gd name="connsiteX177" fmla="*/ 2022486 w 11218359"/>
                <a:gd name="connsiteY177" fmla="*/ 1131280 h 1131279"/>
                <a:gd name="connsiteX178" fmla="*/ 2033926 w 11218359"/>
                <a:gd name="connsiteY178" fmla="*/ 1131280 h 1131279"/>
                <a:gd name="connsiteX179" fmla="*/ 2045365 w 11218359"/>
                <a:gd name="connsiteY179" fmla="*/ 1131280 h 1131279"/>
                <a:gd name="connsiteX180" fmla="*/ 2056805 w 11218359"/>
                <a:gd name="connsiteY180" fmla="*/ 1131280 h 1131279"/>
                <a:gd name="connsiteX181" fmla="*/ 2068244 w 11218359"/>
                <a:gd name="connsiteY181" fmla="*/ 1131280 h 1131279"/>
                <a:gd name="connsiteX182" fmla="*/ 2079684 w 11218359"/>
                <a:gd name="connsiteY182" fmla="*/ 1131280 h 1131279"/>
                <a:gd name="connsiteX183" fmla="*/ 2091123 w 11218359"/>
                <a:gd name="connsiteY183" fmla="*/ 1131280 h 1131279"/>
                <a:gd name="connsiteX184" fmla="*/ 2102563 w 11218359"/>
                <a:gd name="connsiteY184" fmla="*/ 1131280 h 1131279"/>
                <a:gd name="connsiteX185" fmla="*/ 2114002 w 11218359"/>
                <a:gd name="connsiteY185" fmla="*/ 1131280 h 1131279"/>
                <a:gd name="connsiteX186" fmla="*/ 2125442 w 11218359"/>
                <a:gd name="connsiteY186" fmla="*/ 1131280 h 1131279"/>
                <a:gd name="connsiteX187" fmla="*/ 2136882 w 11218359"/>
                <a:gd name="connsiteY187" fmla="*/ 1131280 h 1131279"/>
                <a:gd name="connsiteX188" fmla="*/ 2148321 w 11218359"/>
                <a:gd name="connsiteY188" fmla="*/ 1131280 h 1131279"/>
                <a:gd name="connsiteX189" fmla="*/ 2159760 w 11218359"/>
                <a:gd name="connsiteY189" fmla="*/ 1131280 h 1131279"/>
                <a:gd name="connsiteX190" fmla="*/ 2171200 w 11218359"/>
                <a:gd name="connsiteY190" fmla="*/ 1131280 h 1131279"/>
                <a:gd name="connsiteX191" fmla="*/ 2182640 w 11218359"/>
                <a:gd name="connsiteY191" fmla="*/ 1131280 h 1131279"/>
                <a:gd name="connsiteX192" fmla="*/ 2194079 w 11218359"/>
                <a:gd name="connsiteY192" fmla="*/ 1131280 h 1131279"/>
                <a:gd name="connsiteX193" fmla="*/ 2205519 w 11218359"/>
                <a:gd name="connsiteY193" fmla="*/ 1131280 h 1131279"/>
                <a:gd name="connsiteX194" fmla="*/ 2216958 w 11218359"/>
                <a:gd name="connsiteY194" fmla="*/ 1131280 h 1131279"/>
                <a:gd name="connsiteX195" fmla="*/ 2228393 w 11218359"/>
                <a:gd name="connsiteY195" fmla="*/ 1131280 h 1131279"/>
                <a:gd name="connsiteX196" fmla="*/ 2239837 w 11218359"/>
                <a:gd name="connsiteY196" fmla="*/ 1131280 h 1131279"/>
                <a:gd name="connsiteX197" fmla="*/ 2251272 w 11218359"/>
                <a:gd name="connsiteY197" fmla="*/ 1131280 h 1131279"/>
                <a:gd name="connsiteX198" fmla="*/ 2262716 w 11218359"/>
                <a:gd name="connsiteY198" fmla="*/ 1131280 h 1131279"/>
                <a:gd name="connsiteX199" fmla="*/ 2274151 w 11218359"/>
                <a:gd name="connsiteY199" fmla="*/ 1131280 h 1131279"/>
                <a:gd name="connsiteX200" fmla="*/ 2285591 w 11218359"/>
                <a:gd name="connsiteY200" fmla="*/ 1131280 h 1131279"/>
                <a:gd name="connsiteX201" fmla="*/ 2297030 w 11218359"/>
                <a:gd name="connsiteY201" fmla="*/ 1131280 h 1131279"/>
                <a:gd name="connsiteX202" fmla="*/ 2308470 w 11218359"/>
                <a:gd name="connsiteY202" fmla="*/ 1131280 h 1131279"/>
                <a:gd name="connsiteX203" fmla="*/ 2319909 w 11218359"/>
                <a:gd name="connsiteY203" fmla="*/ 1131280 h 1131279"/>
                <a:gd name="connsiteX204" fmla="*/ 2331349 w 11218359"/>
                <a:gd name="connsiteY204" fmla="*/ 1131280 h 1131279"/>
                <a:gd name="connsiteX205" fmla="*/ 2342788 w 11218359"/>
                <a:gd name="connsiteY205" fmla="*/ 1131280 h 1131279"/>
                <a:gd name="connsiteX206" fmla="*/ 2354228 w 11218359"/>
                <a:gd name="connsiteY206" fmla="*/ 1131280 h 1131279"/>
                <a:gd name="connsiteX207" fmla="*/ 2365667 w 11218359"/>
                <a:gd name="connsiteY207" fmla="*/ 1131280 h 1131279"/>
                <a:gd name="connsiteX208" fmla="*/ 2377107 w 11218359"/>
                <a:gd name="connsiteY208" fmla="*/ 1131280 h 1131279"/>
                <a:gd name="connsiteX209" fmla="*/ 2388546 w 11218359"/>
                <a:gd name="connsiteY209" fmla="*/ 1131280 h 1131279"/>
                <a:gd name="connsiteX210" fmla="*/ 2399986 w 11218359"/>
                <a:gd name="connsiteY210" fmla="*/ 1131280 h 1131279"/>
                <a:gd name="connsiteX211" fmla="*/ 2411425 w 11218359"/>
                <a:gd name="connsiteY211" fmla="*/ 1131280 h 1131279"/>
                <a:gd name="connsiteX212" fmla="*/ 2422865 w 11218359"/>
                <a:gd name="connsiteY212" fmla="*/ 1131280 h 1131279"/>
                <a:gd name="connsiteX213" fmla="*/ 2434304 w 11218359"/>
                <a:gd name="connsiteY213" fmla="*/ 1131280 h 1131279"/>
                <a:gd name="connsiteX214" fmla="*/ 2445744 w 11218359"/>
                <a:gd name="connsiteY214" fmla="*/ 1131280 h 1131279"/>
                <a:gd name="connsiteX215" fmla="*/ 2457184 w 11218359"/>
                <a:gd name="connsiteY215" fmla="*/ 1131280 h 1131279"/>
                <a:gd name="connsiteX216" fmla="*/ 2468623 w 11218359"/>
                <a:gd name="connsiteY216" fmla="*/ 1131280 h 1131279"/>
                <a:gd name="connsiteX217" fmla="*/ 2480062 w 11218359"/>
                <a:gd name="connsiteY217" fmla="*/ 1131280 h 1131279"/>
                <a:gd name="connsiteX218" fmla="*/ 2491502 w 11218359"/>
                <a:gd name="connsiteY218" fmla="*/ 1131280 h 1131279"/>
                <a:gd name="connsiteX219" fmla="*/ 2502942 w 11218359"/>
                <a:gd name="connsiteY219" fmla="*/ 1131280 h 1131279"/>
                <a:gd name="connsiteX220" fmla="*/ 2514381 w 11218359"/>
                <a:gd name="connsiteY220" fmla="*/ 1131280 h 1131279"/>
                <a:gd name="connsiteX221" fmla="*/ 2525821 w 11218359"/>
                <a:gd name="connsiteY221" fmla="*/ 1131280 h 1131279"/>
                <a:gd name="connsiteX222" fmla="*/ 2537260 w 11218359"/>
                <a:gd name="connsiteY222" fmla="*/ 1131280 h 1131279"/>
                <a:gd name="connsiteX223" fmla="*/ 2548700 w 11218359"/>
                <a:gd name="connsiteY223" fmla="*/ 1131280 h 1131279"/>
                <a:gd name="connsiteX224" fmla="*/ 2560139 w 11218359"/>
                <a:gd name="connsiteY224" fmla="*/ 1131280 h 1131279"/>
                <a:gd name="connsiteX225" fmla="*/ 2571579 w 11218359"/>
                <a:gd name="connsiteY225" fmla="*/ 1131280 h 1131279"/>
                <a:gd name="connsiteX226" fmla="*/ 2583018 w 11218359"/>
                <a:gd name="connsiteY226" fmla="*/ 1131280 h 1131279"/>
                <a:gd name="connsiteX227" fmla="*/ 2594458 w 11218359"/>
                <a:gd name="connsiteY227" fmla="*/ 1131280 h 1131279"/>
                <a:gd name="connsiteX228" fmla="*/ 2605897 w 11218359"/>
                <a:gd name="connsiteY228" fmla="*/ 1131280 h 1131279"/>
                <a:gd name="connsiteX229" fmla="*/ 2617337 w 11218359"/>
                <a:gd name="connsiteY229" fmla="*/ 1131280 h 1131279"/>
                <a:gd name="connsiteX230" fmla="*/ 2628776 w 11218359"/>
                <a:gd name="connsiteY230" fmla="*/ 1131280 h 1131279"/>
                <a:gd name="connsiteX231" fmla="*/ 2640216 w 11218359"/>
                <a:gd name="connsiteY231" fmla="*/ 1131280 h 1131279"/>
                <a:gd name="connsiteX232" fmla="*/ 2651655 w 11218359"/>
                <a:gd name="connsiteY232" fmla="*/ 1131280 h 1131279"/>
                <a:gd name="connsiteX233" fmla="*/ 2663095 w 11218359"/>
                <a:gd name="connsiteY233" fmla="*/ 1131280 h 1131279"/>
                <a:gd name="connsiteX234" fmla="*/ 2674535 w 11218359"/>
                <a:gd name="connsiteY234" fmla="*/ 1131280 h 1131279"/>
                <a:gd name="connsiteX235" fmla="*/ 2685974 w 11218359"/>
                <a:gd name="connsiteY235" fmla="*/ 1131280 h 1131279"/>
                <a:gd name="connsiteX236" fmla="*/ 2697413 w 11218359"/>
                <a:gd name="connsiteY236" fmla="*/ 1131280 h 1131279"/>
                <a:gd name="connsiteX237" fmla="*/ 2708853 w 11218359"/>
                <a:gd name="connsiteY237" fmla="*/ 1131280 h 1131279"/>
                <a:gd name="connsiteX238" fmla="*/ 2720293 w 11218359"/>
                <a:gd name="connsiteY238" fmla="*/ 1131280 h 1131279"/>
                <a:gd name="connsiteX239" fmla="*/ 2731727 w 11218359"/>
                <a:gd name="connsiteY239" fmla="*/ 1131280 h 1131279"/>
                <a:gd name="connsiteX240" fmla="*/ 2743172 w 11218359"/>
                <a:gd name="connsiteY240" fmla="*/ 1131280 h 1131279"/>
                <a:gd name="connsiteX241" fmla="*/ 2754611 w 11218359"/>
                <a:gd name="connsiteY241" fmla="*/ 1131280 h 1131279"/>
                <a:gd name="connsiteX242" fmla="*/ 2766046 w 11218359"/>
                <a:gd name="connsiteY242" fmla="*/ 1131280 h 1131279"/>
                <a:gd name="connsiteX243" fmla="*/ 2777490 w 11218359"/>
                <a:gd name="connsiteY243" fmla="*/ 1131280 h 1131279"/>
                <a:gd name="connsiteX244" fmla="*/ 2788925 w 11218359"/>
                <a:gd name="connsiteY244" fmla="*/ 1131280 h 1131279"/>
                <a:gd name="connsiteX245" fmla="*/ 2800364 w 11218359"/>
                <a:gd name="connsiteY245" fmla="*/ 1131280 h 1131279"/>
                <a:gd name="connsiteX246" fmla="*/ 2811804 w 11218359"/>
                <a:gd name="connsiteY246" fmla="*/ 1131280 h 1131279"/>
                <a:gd name="connsiteX247" fmla="*/ 2823243 w 11218359"/>
                <a:gd name="connsiteY247" fmla="*/ 1131280 h 1131279"/>
                <a:gd name="connsiteX248" fmla="*/ 2834683 w 11218359"/>
                <a:gd name="connsiteY248" fmla="*/ 1131280 h 1131279"/>
                <a:gd name="connsiteX249" fmla="*/ 2846123 w 11218359"/>
                <a:gd name="connsiteY249" fmla="*/ 1131280 h 1131279"/>
                <a:gd name="connsiteX250" fmla="*/ 2857562 w 11218359"/>
                <a:gd name="connsiteY250" fmla="*/ 1131280 h 1131279"/>
                <a:gd name="connsiteX251" fmla="*/ 2869001 w 11218359"/>
                <a:gd name="connsiteY251" fmla="*/ 1131280 h 1131279"/>
                <a:gd name="connsiteX252" fmla="*/ 2880441 w 11218359"/>
                <a:gd name="connsiteY252" fmla="*/ 1131280 h 1131279"/>
                <a:gd name="connsiteX253" fmla="*/ 2891881 w 11218359"/>
                <a:gd name="connsiteY253" fmla="*/ 1131280 h 1131279"/>
                <a:gd name="connsiteX254" fmla="*/ 2903320 w 11218359"/>
                <a:gd name="connsiteY254" fmla="*/ 1131280 h 1131279"/>
                <a:gd name="connsiteX255" fmla="*/ 2914760 w 11218359"/>
                <a:gd name="connsiteY255" fmla="*/ 1131280 h 1131279"/>
                <a:gd name="connsiteX256" fmla="*/ 2926199 w 11218359"/>
                <a:gd name="connsiteY256" fmla="*/ 1131280 h 1131279"/>
                <a:gd name="connsiteX257" fmla="*/ 2937639 w 11218359"/>
                <a:gd name="connsiteY257" fmla="*/ 1131280 h 1131279"/>
                <a:gd name="connsiteX258" fmla="*/ 2949078 w 11218359"/>
                <a:gd name="connsiteY258" fmla="*/ 1131280 h 1131279"/>
                <a:gd name="connsiteX259" fmla="*/ 2960518 w 11218359"/>
                <a:gd name="connsiteY259" fmla="*/ 1131280 h 1131279"/>
                <a:gd name="connsiteX260" fmla="*/ 2971957 w 11218359"/>
                <a:gd name="connsiteY260" fmla="*/ 1131280 h 1131279"/>
                <a:gd name="connsiteX261" fmla="*/ 2983397 w 11218359"/>
                <a:gd name="connsiteY261" fmla="*/ 1131280 h 1131279"/>
                <a:gd name="connsiteX262" fmla="*/ 2994837 w 11218359"/>
                <a:gd name="connsiteY262" fmla="*/ 1131280 h 1131279"/>
                <a:gd name="connsiteX263" fmla="*/ 3006276 w 11218359"/>
                <a:gd name="connsiteY263" fmla="*/ 1131280 h 1131279"/>
                <a:gd name="connsiteX264" fmla="*/ 3017715 w 11218359"/>
                <a:gd name="connsiteY264" fmla="*/ 1131280 h 1131279"/>
                <a:gd name="connsiteX265" fmla="*/ 3029155 w 11218359"/>
                <a:gd name="connsiteY265" fmla="*/ 1131280 h 1131279"/>
                <a:gd name="connsiteX266" fmla="*/ 3040594 w 11218359"/>
                <a:gd name="connsiteY266" fmla="*/ 1131280 h 1131279"/>
                <a:gd name="connsiteX267" fmla="*/ 3052034 w 11218359"/>
                <a:gd name="connsiteY267" fmla="*/ 1131280 h 1131279"/>
                <a:gd name="connsiteX268" fmla="*/ 3063474 w 11218359"/>
                <a:gd name="connsiteY268" fmla="*/ 1131280 h 1131279"/>
                <a:gd name="connsiteX269" fmla="*/ 3074913 w 11218359"/>
                <a:gd name="connsiteY269" fmla="*/ 1131280 h 1131279"/>
                <a:gd name="connsiteX270" fmla="*/ 3086352 w 11218359"/>
                <a:gd name="connsiteY270" fmla="*/ 1131280 h 1131279"/>
                <a:gd name="connsiteX271" fmla="*/ 3097792 w 11218359"/>
                <a:gd name="connsiteY271" fmla="*/ 1131280 h 1131279"/>
                <a:gd name="connsiteX272" fmla="*/ 3109232 w 11218359"/>
                <a:gd name="connsiteY272" fmla="*/ 1131280 h 1131279"/>
                <a:gd name="connsiteX273" fmla="*/ 3120671 w 11218359"/>
                <a:gd name="connsiteY273" fmla="*/ 1131280 h 1131279"/>
                <a:gd name="connsiteX274" fmla="*/ 3132111 w 11218359"/>
                <a:gd name="connsiteY274" fmla="*/ 464230 h 1131279"/>
                <a:gd name="connsiteX275" fmla="*/ 3143550 w 11218359"/>
                <a:gd name="connsiteY275" fmla="*/ 159248 h 1131279"/>
                <a:gd name="connsiteX276" fmla="*/ 3154990 w 11218359"/>
                <a:gd name="connsiteY276" fmla="*/ 142723 h 1131279"/>
                <a:gd name="connsiteX277" fmla="*/ 3166429 w 11218359"/>
                <a:gd name="connsiteY277" fmla="*/ 0 h 1131279"/>
                <a:gd name="connsiteX278" fmla="*/ 3177869 w 11218359"/>
                <a:gd name="connsiteY278" fmla="*/ 255403 h 1131279"/>
                <a:gd name="connsiteX279" fmla="*/ 3189308 w 11218359"/>
                <a:gd name="connsiteY279" fmla="*/ 341038 h 1131279"/>
                <a:gd name="connsiteX280" fmla="*/ 3200748 w 11218359"/>
                <a:gd name="connsiteY280" fmla="*/ 646014 h 1131279"/>
                <a:gd name="connsiteX281" fmla="*/ 3212187 w 11218359"/>
                <a:gd name="connsiteY281" fmla="*/ 1131280 h 1131279"/>
                <a:gd name="connsiteX282" fmla="*/ 3223627 w 11218359"/>
                <a:gd name="connsiteY282" fmla="*/ 1131280 h 1131279"/>
                <a:gd name="connsiteX283" fmla="*/ 3235066 w 11218359"/>
                <a:gd name="connsiteY283" fmla="*/ 1131280 h 1131279"/>
                <a:gd name="connsiteX284" fmla="*/ 3246501 w 11218359"/>
                <a:gd name="connsiteY284" fmla="*/ 1131280 h 1131279"/>
                <a:gd name="connsiteX285" fmla="*/ 3257945 w 11218359"/>
                <a:gd name="connsiteY285" fmla="*/ 1131280 h 1131279"/>
                <a:gd name="connsiteX286" fmla="*/ 3269385 w 11218359"/>
                <a:gd name="connsiteY286" fmla="*/ 1131280 h 1131279"/>
                <a:gd name="connsiteX287" fmla="*/ 3280825 w 11218359"/>
                <a:gd name="connsiteY287" fmla="*/ 1131280 h 1131279"/>
                <a:gd name="connsiteX288" fmla="*/ 3292264 w 11218359"/>
                <a:gd name="connsiteY288" fmla="*/ 1131280 h 1131279"/>
                <a:gd name="connsiteX289" fmla="*/ 3303699 w 11218359"/>
                <a:gd name="connsiteY289" fmla="*/ 1131280 h 1131279"/>
                <a:gd name="connsiteX290" fmla="*/ 3315143 w 11218359"/>
                <a:gd name="connsiteY290" fmla="*/ 1131280 h 1131279"/>
                <a:gd name="connsiteX291" fmla="*/ 3326578 w 11218359"/>
                <a:gd name="connsiteY291" fmla="*/ 1131280 h 1131279"/>
                <a:gd name="connsiteX292" fmla="*/ 3338017 w 11218359"/>
                <a:gd name="connsiteY292" fmla="*/ 1131280 h 1131279"/>
                <a:gd name="connsiteX293" fmla="*/ 3349457 w 11218359"/>
                <a:gd name="connsiteY293" fmla="*/ 1131280 h 1131279"/>
                <a:gd name="connsiteX294" fmla="*/ 3360896 w 11218359"/>
                <a:gd name="connsiteY294" fmla="*/ 1131280 h 1131279"/>
                <a:gd name="connsiteX295" fmla="*/ 3372336 w 11218359"/>
                <a:gd name="connsiteY295" fmla="*/ 1131280 h 1131279"/>
                <a:gd name="connsiteX296" fmla="*/ 3383776 w 11218359"/>
                <a:gd name="connsiteY296" fmla="*/ 1131280 h 1131279"/>
                <a:gd name="connsiteX297" fmla="*/ 3395215 w 11218359"/>
                <a:gd name="connsiteY297" fmla="*/ 1131280 h 1131279"/>
                <a:gd name="connsiteX298" fmla="*/ 3406654 w 11218359"/>
                <a:gd name="connsiteY298" fmla="*/ 1131280 h 1131279"/>
                <a:gd name="connsiteX299" fmla="*/ 3418094 w 11218359"/>
                <a:gd name="connsiteY299" fmla="*/ 1131280 h 1131279"/>
                <a:gd name="connsiteX300" fmla="*/ 3429534 w 11218359"/>
                <a:gd name="connsiteY300" fmla="*/ 1131280 h 1131279"/>
                <a:gd name="connsiteX301" fmla="*/ 3440973 w 11218359"/>
                <a:gd name="connsiteY301" fmla="*/ 1131280 h 1131279"/>
                <a:gd name="connsiteX302" fmla="*/ 3452413 w 11218359"/>
                <a:gd name="connsiteY302" fmla="*/ 1131280 h 1131279"/>
                <a:gd name="connsiteX303" fmla="*/ 3463852 w 11218359"/>
                <a:gd name="connsiteY303" fmla="*/ 1131280 h 1131279"/>
                <a:gd name="connsiteX304" fmla="*/ 3475292 w 11218359"/>
                <a:gd name="connsiteY304" fmla="*/ 1131280 h 1131279"/>
                <a:gd name="connsiteX305" fmla="*/ 3486731 w 11218359"/>
                <a:gd name="connsiteY305" fmla="*/ 1131280 h 1131279"/>
                <a:gd name="connsiteX306" fmla="*/ 3498171 w 11218359"/>
                <a:gd name="connsiteY306" fmla="*/ 1131280 h 1131279"/>
                <a:gd name="connsiteX307" fmla="*/ 3509610 w 11218359"/>
                <a:gd name="connsiteY307" fmla="*/ 1131280 h 1131279"/>
                <a:gd name="connsiteX308" fmla="*/ 3521050 w 11218359"/>
                <a:gd name="connsiteY308" fmla="*/ 1131280 h 1131279"/>
                <a:gd name="connsiteX309" fmla="*/ 3532489 w 11218359"/>
                <a:gd name="connsiteY309" fmla="*/ 1128274 h 1131279"/>
                <a:gd name="connsiteX310" fmla="*/ 3543929 w 11218359"/>
                <a:gd name="connsiteY310" fmla="*/ 1131280 h 1131279"/>
                <a:gd name="connsiteX311" fmla="*/ 3555368 w 11218359"/>
                <a:gd name="connsiteY311" fmla="*/ 1131280 h 1131279"/>
                <a:gd name="connsiteX312" fmla="*/ 3566808 w 11218359"/>
                <a:gd name="connsiteY312" fmla="*/ 1131280 h 1131279"/>
                <a:gd name="connsiteX313" fmla="*/ 3578247 w 11218359"/>
                <a:gd name="connsiteY313" fmla="*/ 1131280 h 1131279"/>
                <a:gd name="connsiteX314" fmla="*/ 3589687 w 11218359"/>
                <a:gd name="connsiteY314" fmla="*/ 1129779 h 1131279"/>
                <a:gd name="connsiteX315" fmla="*/ 3601127 w 11218359"/>
                <a:gd name="connsiteY315" fmla="*/ 1131280 h 1131279"/>
                <a:gd name="connsiteX316" fmla="*/ 3612566 w 11218359"/>
                <a:gd name="connsiteY316" fmla="*/ 1131280 h 1131279"/>
                <a:gd name="connsiteX317" fmla="*/ 3624005 w 11218359"/>
                <a:gd name="connsiteY317" fmla="*/ 1131280 h 1131279"/>
                <a:gd name="connsiteX318" fmla="*/ 3635445 w 11218359"/>
                <a:gd name="connsiteY318" fmla="*/ 1131280 h 1131279"/>
                <a:gd name="connsiteX319" fmla="*/ 3646885 w 11218359"/>
                <a:gd name="connsiteY319" fmla="*/ 1131280 h 1131279"/>
                <a:gd name="connsiteX320" fmla="*/ 3658324 w 11218359"/>
                <a:gd name="connsiteY320" fmla="*/ 1131280 h 1131279"/>
                <a:gd name="connsiteX321" fmla="*/ 3669764 w 11218359"/>
                <a:gd name="connsiteY321" fmla="*/ 1131280 h 1131279"/>
                <a:gd name="connsiteX322" fmla="*/ 3681203 w 11218359"/>
                <a:gd name="connsiteY322" fmla="*/ 1131280 h 1131279"/>
                <a:gd name="connsiteX323" fmla="*/ 3692643 w 11218359"/>
                <a:gd name="connsiteY323" fmla="*/ 1131280 h 1131279"/>
                <a:gd name="connsiteX324" fmla="*/ 3704082 w 11218359"/>
                <a:gd name="connsiteY324" fmla="*/ 1131280 h 1131279"/>
                <a:gd name="connsiteX325" fmla="*/ 3715522 w 11218359"/>
                <a:gd name="connsiteY325" fmla="*/ 1131280 h 1131279"/>
                <a:gd name="connsiteX326" fmla="*/ 3726961 w 11218359"/>
                <a:gd name="connsiteY326" fmla="*/ 1131280 h 1131279"/>
                <a:gd name="connsiteX327" fmla="*/ 3738401 w 11218359"/>
                <a:gd name="connsiteY327" fmla="*/ 1131280 h 1131279"/>
                <a:gd name="connsiteX328" fmla="*/ 3749840 w 11218359"/>
                <a:gd name="connsiteY328" fmla="*/ 1131280 h 1131279"/>
                <a:gd name="connsiteX329" fmla="*/ 3761280 w 11218359"/>
                <a:gd name="connsiteY329" fmla="*/ 1131280 h 1131279"/>
                <a:gd name="connsiteX330" fmla="*/ 3772719 w 11218359"/>
                <a:gd name="connsiteY330" fmla="*/ 1131280 h 1131279"/>
                <a:gd name="connsiteX331" fmla="*/ 3784154 w 11218359"/>
                <a:gd name="connsiteY331" fmla="*/ 1131280 h 1131279"/>
                <a:gd name="connsiteX332" fmla="*/ 3795598 w 11218359"/>
                <a:gd name="connsiteY332" fmla="*/ 1131280 h 1131279"/>
                <a:gd name="connsiteX333" fmla="*/ 3807033 w 11218359"/>
                <a:gd name="connsiteY333" fmla="*/ 1131280 h 1131279"/>
                <a:gd name="connsiteX334" fmla="*/ 3818473 w 11218359"/>
                <a:gd name="connsiteY334" fmla="*/ 1131280 h 1131279"/>
                <a:gd name="connsiteX335" fmla="*/ 3829917 w 11218359"/>
                <a:gd name="connsiteY335" fmla="*/ 1131280 h 1131279"/>
                <a:gd name="connsiteX336" fmla="*/ 3841352 w 11218359"/>
                <a:gd name="connsiteY336" fmla="*/ 1131280 h 1131279"/>
                <a:gd name="connsiteX337" fmla="*/ 3852791 w 11218359"/>
                <a:gd name="connsiteY337" fmla="*/ 1131280 h 1131279"/>
                <a:gd name="connsiteX338" fmla="*/ 3864231 w 11218359"/>
                <a:gd name="connsiteY338" fmla="*/ 1131280 h 1131279"/>
                <a:gd name="connsiteX339" fmla="*/ 3875670 w 11218359"/>
                <a:gd name="connsiteY339" fmla="*/ 1131280 h 1131279"/>
                <a:gd name="connsiteX340" fmla="*/ 3887110 w 11218359"/>
                <a:gd name="connsiteY340" fmla="*/ 1131280 h 1131279"/>
                <a:gd name="connsiteX341" fmla="*/ 3898549 w 11218359"/>
                <a:gd name="connsiteY341" fmla="*/ 1131280 h 1131279"/>
                <a:gd name="connsiteX342" fmla="*/ 3909989 w 11218359"/>
                <a:gd name="connsiteY342" fmla="*/ 1131280 h 1131279"/>
                <a:gd name="connsiteX343" fmla="*/ 3921447 w 11218359"/>
                <a:gd name="connsiteY343" fmla="*/ 1131280 h 1131279"/>
                <a:gd name="connsiteX344" fmla="*/ 3932878 w 11218359"/>
                <a:gd name="connsiteY344" fmla="*/ 1131280 h 1131279"/>
                <a:gd name="connsiteX345" fmla="*/ 3944307 w 11218359"/>
                <a:gd name="connsiteY345" fmla="*/ 1131280 h 1131279"/>
                <a:gd name="connsiteX346" fmla="*/ 3955737 w 11218359"/>
                <a:gd name="connsiteY346" fmla="*/ 1131280 h 1131279"/>
                <a:gd name="connsiteX347" fmla="*/ 3967167 w 11218359"/>
                <a:gd name="connsiteY347" fmla="*/ 1131280 h 1131279"/>
                <a:gd name="connsiteX348" fmla="*/ 3978645 w 11218359"/>
                <a:gd name="connsiteY348" fmla="*/ 1131280 h 1131279"/>
                <a:gd name="connsiteX349" fmla="*/ 3990075 w 11218359"/>
                <a:gd name="connsiteY349" fmla="*/ 1131280 h 1131279"/>
                <a:gd name="connsiteX350" fmla="*/ 4001505 w 11218359"/>
                <a:gd name="connsiteY350" fmla="*/ 1131280 h 1131279"/>
                <a:gd name="connsiteX351" fmla="*/ 4012935 w 11218359"/>
                <a:gd name="connsiteY351" fmla="*/ 1131280 h 1131279"/>
                <a:gd name="connsiteX352" fmla="*/ 4024365 w 11218359"/>
                <a:gd name="connsiteY352" fmla="*/ 1131280 h 1131279"/>
                <a:gd name="connsiteX353" fmla="*/ 4035843 w 11218359"/>
                <a:gd name="connsiteY353" fmla="*/ 1131280 h 1131279"/>
                <a:gd name="connsiteX354" fmla="*/ 4047273 w 11218359"/>
                <a:gd name="connsiteY354" fmla="*/ 1131280 h 1131279"/>
                <a:gd name="connsiteX355" fmla="*/ 4058702 w 11218359"/>
                <a:gd name="connsiteY355" fmla="*/ 1131280 h 1131279"/>
                <a:gd name="connsiteX356" fmla="*/ 4070133 w 11218359"/>
                <a:gd name="connsiteY356" fmla="*/ 1131280 h 1131279"/>
                <a:gd name="connsiteX357" fmla="*/ 4081563 w 11218359"/>
                <a:gd name="connsiteY357" fmla="*/ 1131280 h 1131279"/>
                <a:gd name="connsiteX358" fmla="*/ 4093040 w 11218359"/>
                <a:gd name="connsiteY358" fmla="*/ 1131280 h 1131279"/>
                <a:gd name="connsiteX359" fmla="*/ 4104471 w 11218359"/>
                <a:gd name="connsiteY359" fmla="*/ 1131280 h 1131279"/>
                <a:gd name="connsiteX360" fmla="*/ 4115900 w 11218359"/>
                <a:gd name="connsiteY360" fmla="*/ 1131280 h 1131279"/>
                <a:gd name="connsiteX361" fmla="*/ 4127330 w 11218359"/>
                <a:gd name="connsiteY361" fmla="*/ 1131280 h 1131279"/>
                <a:gd name="connsiteX362" fmla="*/ 4138760 w 11218359"/>
                <a:gd name="connsiteY362" fmla="*/ 1131280 h 1131279"/>
                <a:gd name="connsiteX363" fmla="*/ 4150238 w 11218359"/>
                <a:gd name="connsiteY363" fmla="*/ 1131280 h 1131279"/>
                <a:gd name="connsiteX364" fmla="*/ 4161668 w 11218359"/>
                <a:gd name="connsiteY364" fmla="*/ 1131280 h 1131279"/>
                <a:gd name="connsiteX365" fmla="*/ 4173098 w 11218359"/>
                <a:gd name="connsiteY365" fmla="*/ 1131280 h 1131279"/>
                <a:gd name="connsiteX366" fmla="*/ 4184528 w 11218359"/>
                <a:gd name="connsiteY366" fmla="*/ 1131280 h 1131279"/>
                <a:gd name="connsiteX367" fmla="*/ 4195958 w 11218359"/>
                <a:gd name="connsiteY367" fmla="*/ 1131280 h 1131279"/>
                <a:gd name="connsiteX368" fmla="*/ 4207436 w 11218359"/>
                <a:gd name="connsiteY368" fmla="*/ 1131280 h 1131279"/>
                <a:gd name="connsiteX369" fmla="*/ 4218865 w 11218359"/>
                <a:gd name="connsiteY369" fmla="*/ 1131280 h 1131279"/>
                <a:gd name="connsiteX370" fmla="*/ 4230296 w 11218359"/>
                <a:gd name="connsiteY370" fmla="*/ 1131280 h 1131279"/>
                <a:gd name="connsiteX371" fmla="*/ 4241726 w 11218359"/>
                <a:gd name="connsiteY371" fmla="*/ 1131280 h 1131279"/>
                <a:gd name="connsiteX372" fmla="*/ 4253156 w 11218359"/>
                <a:gd name="connsiteY372" fmla="*/ 1131280 h 1131279"/>
                <a:gd name="connsiteX373" fmla="*/ 4264634 w 11218359"/>
                <a:gd name="connsiteY373" fmla="*/ 1131280 h 1131279"/>
                <a:gd name="connsiteX374" fmla="*/ 4276063 w 11218359"/>
                <a:gd name="connsiteY374" fmla="*/ 1131280 h 1131279"/>
                <a:gd name="connsiteX375" fmla="*/ 4287493 w 11218359"/>
                <a:gd name="connsiteY375" fmla="*/ 1131280 h 1131279"/>
                <a:gd name="connsiteX376" fmla="*/ 4298923 w 11218359"/>
                <a:gd name="connsiteY376" fmla="*/ 1131280 h 1131279"/>
                <a:gd name="connsiteX377" fmla="*/ 4310353 w 11218359"/>
                <a:gd name="connsiteY377" fmla="*/ 1131280 h 1131279"/>
                <a:gd name="connsiteX378" fmla="*/ 4321831 w 11218359"/>
                <a:gd name="connsiteY378" fmla="*/ 1131280 h 1131279"/>
                <a:gd name="connsiteX379" fmla="*/ 4333261 w 11218359"/>
                <a:gd name="connsiteY379" fmla="*/ 1131280 h 1131279"/>
                <a:gd name="connsiteX380" fmla="*/ 4344691 w 11218359"/>
                <a:gd name="connsiteY380" fmla="*/ 1131280 h 1131279"/>
                <a:gd name="connsiteX381" fmla="*/ 4356121 w 11218359"/>
                <a:gd name="connsiteY381" fmla="*/ 1131280 h 1131279"/>
                <a:gd name="connsiteX382" fmla="*/ 4367551 w 11218359"/>
                <a:gd name="connsiteY382" fmla="*/ 1131280 h 1131279"/>
                <a:gd name="connsiteX383" fmla="*/ 4379028 w 11218359"/>
                <a:gd name="connsiteY383" fmla="*/ 1131280 h 1131279"/>
                <a:gd name="connsiteX384" fmla="*/ 4390458 w 11218359"/>
                <a:gd name="connsiteY384" fmla="*/ 1131280 h 1131279"/>
                <a:gd name="connsiteX385" fmla="*/ 4401889 w 11218359"/>
                <a:gd name="connsiteY385" fmla="*/ 1131280 h 1131279"/>
                <a:gd name="connsiteX386" fmla="*/ 4413319 w 11218359"/>
                <a:gd name="connsiteY386" fmla="*/ 1131280 h 1131279"/>
                <a:gd name="connsiteX387" fmla="*/ 4424749 w 11218359"/>
                <a:gd name="connsiteY387" fmla="*/ 1131280 h 1131279"/>
                <a:gd name="connsiteX388" fmla="*/ 4436226 w 11218359"/>
                <a:gd name="connsiteY388" fmla="*/ 1131280 h 1131279"/>
                <a:gd name="connsiteX389" fmla="*/ 4447656 w 11218359"/>
                <a:gd name="connsiteY389" fmla="*/ 1131280 h 1131279"/>
                <a:gd name="connsiteX390" fmla="*/ 4459086 w 11218359"/>
                <a:gd name="connsiteY390" fmla="*/ 1131280 h 1131279"/>
                <a:gd name="connsiteX391" fmla="*/ 4470516 w 11218359"/>
                <a:gd name="connsiteY391" fmla="*/ 1131280 h 1131279"/>
                <a:gd name="connsiteX392" fmla="*/ 4481946 w 11218359"/>
                <a:gd name="connsiteY392" fmla="*/ 1131280 h 1131279"/>
                <a:gd name="connsiteX393" fmla="*/ 4493424 w 11218359"/>
                <a:gd name="connsiteY393" fmla="*/ 1131280 h 1131279"/>
                <a:gd name="connsiteX394" fmla="*/ 4504854 w 11218359"/>
                <a:gd name="connsiteY394" fmla="*/ 1131280 h 1131279"/>
                <a:gd name="connsiteX395" fmla="*/ 4516284 w 11218359"/>
                <a:gd name="connsiteY395" fmla="*/ 1131280 h 1131279"/>
                <a:gd name="connsiteX396" fmla="*/ 4527714 w 11218359"/>
                <a:gd name="connsiteY396" fmla="*/ 1131280 h 1131279"/>
                <a:gd name="connsiteX397" fmla="*/ 4539144 w 11218359"/>
                <a:gd name="connsiteY397" fmla="*/ 1131280 h 1131279"/>
                <a:gd name="connsiteX398" fmla="*/ 4550621 w 11218359"/>
                <a:gd name="connsiteY398" fmla="*/ 1131280 h 1131279"/>
                <a:gd name="connsiteX399" fmla="*/ 4562051 w 11218359"/>
                <a:gd name="connsiteY399" fmla="*/ 1131280 h 1131279"/>
                <a:gd name="connsiteX400" fmla="*/ 4573482 w 11218359"/>
                <a:gd name="connsiteY400" fmla="*/ 1131280 h 1131279"/>
                <a:gd name="connsiteX401" fmla="*/ 4584912 w 11218359"/>
                <a:gd name="connsiteY401" fmla="*/ 1131280 h 1131279"/>
                <a:gd name="connsiteX402" fmla="*/ 4596341 w 11218359"/>
                <a:gd name="connsiteY402" fmla="*/ 1131280 h 1131279"/>
                <a:gd name="connsiteX403" fmla="*/ 4607771 w 11218359"/>
                <a:gd name="connsiteY403" fmla="*/ 1131280 h 1131279"/>
                <a:gd name="connsiteX404" fmla="*/ 4619249 w 11218359"/>
                <a:gd name="connsiteY404" fmla="*/ 1131280 h 1131279"/>
                <a:gd name="connsiteX405" fmla="*/ 4630679 w 11218359"/>
                <a:gd name="connsiteY405" fmla="*/ 1131280 h 1131279"/>
                <a:gd name="connsiteX406" fmla="*/ 4642109 w 11218359"/>
                <a:gd name="connsiteY406" fmla="*/ 1131280 h 1131279"/>
                <a:gd name="connsiteX407" fmla="*/ 4653539 w 11218359"/>
                <a:gd name="connsiteY407" fmla="*/ 1131280 h 1131279"/>
                <a:gd name="connsiteX408" fmla="*/ 4664969 w 11218359"/>
                <a:gd name="connsiteY408" fmla="*/ 1131280 h 1131279"/>
                <a:gd name="connsiteX409" fmla="*/ 4676447 w 11218359"/>
                <a:gd name="connsiteY409" fmla="*/ 1131280 h 1131279"/>
                <a:gd name="connsiteX410" fmla="*/ 4687877 w 11218359"/>
                <a:gd name="connsiteY410" fmla="*/ 1131280 h 1131279"/>
                <a:gd name="connsiteX411" fmla="*/ 4699306 w 11218359"/>
                <a:gd name="connsiteY411" fmla="*/ 1131280 h 1131279"/>
                <a:gd name="connsiteX412" fmla="*/ 4710737 w 11218359"/>
                <a:gd name="connsiteY412" fmla="*/ 1131280 h 1131279"/>
                <a:gd name="connsiteX413" fmla="*/ 4722167 w 11218359"/>
                <a:gd name="connsiteY413" fmla="*/ 1131280 h 1131279"/>
                <a:gd name="connsiteX414" fmla="*/ 4733644 w 11218359"/>
                <a:gd name="connsiteY414" fmla="*/ 1131280 h 1131279"/>
                <a:gd name="connsiteX415" fmla="*/ 4745075 w 11218359"/>
                <a:gd name="connsiteY415" fmla="*/ 1131280 h 1131279"/>
                <a:gd name="connsiteX416" fmla="*/ 4756504 w 11218359"/>
                <a:gd name="connsiteY416" fmla="*/ 1131280 h 1131279"/>
                <a:gd name="connsiteX417" fmla="*/ 4767934 w 11218359"/>
                <a:gd name="connsiteY417" fmla="*/ 1131280 h 1131279"/>
                <a:gd name="connsiteX418" fmla="*/ 4779364 w 11218359"/>
                <a:gd name="connsiteY418" fmla="*/ 1131280 h 1131279"/>
                <a:gd name="connsiteX419" fmla="*/ 4790842 w 11218359"/>
                <a:gd name="connsiteY419" fmla="*/ 1131280 h 1131279"/>
                <a:gd name="connsiteX420" fmla="*/ 4802272 w 11218359"/>
                <a:gd name="connsiteY420" fmla="*/ 1131280 h 1131279"/>
                <a:gd name="connsiteX421" fmla="*/ 4813702 w 11218359"/>
                <a:gd name="connsiteY421" fmla="*/ 1131280 h 1131279"/>
                <a:gd name="connsiteX422" fmla="*/ 4825132 w 11218359"/>
                <a:gd name="connsiteY422" fmla="*/ 1131280 h 1131279"/>
                <a:gd name="connsiteX423" fmla="*/ 4836562 w 11218359"/>
                <a:gd name="connsiteY423" fmla="*/ 1131280 h 1131279"/>
                <a:gd name="connsiteX424" fmla="*/ 4848040 w 11218359"/>
                <a:gd name="connsiteY424" fmla="*/ 1131280 h 1131279"/>
                <a:gd name="connsiteX425" fmla="*/ 4859469 w 11218359"/>
                <a:gd name="connsiteY425" fmla="*/ 1131280 h 1131279"/>
                <a:gd name="connsiteX426" fmla="*/ 4870899 w 11218359"/>
                <a:gd name="connsiteY426" fmla="*/ 1131280 h 1131279"/>
                <a:gd name="connsiteX427" fmla="*/ 4882330 w 11218359"/>
                <a:gd name="connsiteY427" fmla="*/ 1131280 h 1131279"/>
                <a:gd name="connsiteX428" fmla="*/ 4893760 w 11218359"/>
                <a:gd name="connsiteY428" fmla="*/ 1131280 h 1131279"/>
                <a:gd name="connsiteX429" fmla="*/ 4905237 w 11218359"/>
                <a:gd name="connsiteY429" fmla="*/ 1131280 h 1131279"/>
                <a:gd name="connsiteX430" fmla="*/ 4916667 w 11218359"/>
                <a:gd name="connsiteY430" fmla="*/ 1131280 h 1131279"/>
                <a:gd name="connsiteX431" fmla="*/ 4928097 w 11218359"/>
                <a:gd name="connsiteY431" fmla="*/ 1131280 h 1131279"/>
                <a:gd name="connsiteX432" fmla="*/ 4939527 w 11218359"/>
                <a:gd name="connsiteY432" fmla="*/ 1131280 h 1131279"/>
                <a:gd name="connsiteX433" fmla="*/ 4950957 w 11218359"/>
                <a:gd name="connsiteY433" fmla="*/ 1131280 h 1131279"/>
                <a:gd name="connsiteX434" fmla="*/ 4962435 w 11218359"/>
                <a:gd name="connsiteY434" fmla="*/ 1131280 h 1131279"/>
                <a:gd name="connsiteX435" fmla="*/ 4973865 w 11218359"/>
                <a:gd name="connsiteY435" fmla="*/ 1131280 h 1131279"/>
                <a:gd name="connsiteX436" fmla="*/ 4985295 w 11218359"/>
                <a:gd name="connsiteY436" fmla="*/ 1131280 h 1131279"/>
                <a:gd name="connsiteX437" fmla="*/ 4996725 w 11218359"/>
                <a:gd name="connsiteY437" fmla="*/ 1131280 h 1131279"/>
                <a:gd name="connsiteX438" fmla="*/ 5008155 w 11218359"/>
                <a:gd name="connsiteY438" fmla="*/ 1131280 h 1131279"/>
                <a:gd name="connsiteX439" fmla="*/ 5019632 w 11218359"/>
                <a:gd name="connsiteY439" fmla="*/ 1131280 h 1131279"/>
                <a:gd name="connsiteX440" fmla="*/ 5031062 w 11218359"/>
                <a:gd name="connsiteY440" fmla="*/ 1131280 h 1131279"/>
                <a:gd name="connsiteX441" fmla="*/ 5042492 w 11218359"/>
                <a:gd name="connsiteY441" fmla="*/ 1131280 h 1131279"/>
                <a:gd name="connsiteX442" fmla="*/ 5053923 w 11218359"/>
                <a:gd name="connsiteY442" fmla="*/ 1131280 h 1131279"/>
                <a:gd name="connsiteX443" fmla="*/ 5065353 w 11218359"/>
                <a:gd name="connsiteY443" fmla="*/ 1131280 h 1131279"/>
                <a:gd name="connsiteX444" fmla="*/ 5076830 w 11218359"/>
                <a:gd name="connsiteY444" fmla="*/ 1131280 h 1131279"/>
                <a:gd name="connsiteX445" fmla="*/ 5088260 w 11218359"/>
                <a:gd name="connsiteY445" fmla="*/ 1131280 h 1131279"/>
                <a:gd name="connsiteX446" fmla="*/ 5099690 w 11218359"/>
                <a:gd name="connsiteY446" fmla="*/ 1131280 h 1131279"/>
                <a:gd name="connsiteX447" fmla="*/ 5111120 w 11218359"/>
                <a:gd name="connsiteY447" fmla="*/ 1131280 h 1131279"/>
                <a:gd name="connsiteX448" fmla="*/ 5122550 w 11218359"/>
                <a:gd name="connsiteY448" fmla="*/ 1131280 h 1131279"/>
                <a:gd name="connsiteX449" fmla="*/ 5134028 w 11218359"/>
                <a:gd name="connsiteY449" fmla="*/ 1131280 h 1131279"/>
                <a:gd name="connsiteX450" fmla="*/ 5145458 w 11218359"/>
                <a:gd name="connsiteY450" fmla="*/ 1131280 h 1131279"/>
                <a:gd name="connsiteX451" fmla="*/ 5156888 w 11218359"/>
                <a:gd name="connsiteY451" fmla="*/ 1131280 h 1131279"/>
                <a:gd name="connsiteX452" fmla="*/ 5168318 w 11218359"/>
                <a:gd name="connsiteY452" fmla="*/ 1131280 h 1131279"/>
                <a:gd name="connsiteX453" fmla="*/ 5179747 w 11218359"/>
                <a:gd name="connsiteY453" fmla="*/ 1131280 h 1131279"/>
                <a:gd name="connsiteX454" fmla="*/ 5191225 w 11218359"/>
                <a:gd name="connsiteY454" fmla="*/ 1131280 h 1131279"/>
                <a:gd name="connsiteX455" fmla="*/ 5202655 w 11218359"/>
                <a:gd name="connsiteY455" fmla="*/ 1131280 h 1131279"/>
                <a:gd name="connsiteX456" fmla="*/ 5214085 w 11218359"/>
                <a:gd name="connsiteY456" fmla="*/ 1131280 h 1131279"/>
                <a:gd name="connsiteX457" fmla="*/ 5225515 w 11218359"/>
                <a:gd name="connsiteY457" fmla="*/ 1131280 h 1131279"/>
                <a:gd name="connsiteX458" fmla="*/ 5236945 w 11218359"/>
                <a:gd name="connsiteY458" fmla="*/ 1131280 h 1131279"/>
                <a:gd name="connsiteX459" fmla="*/ 5248423 w 11218359"/>
                <a:gd name="connsiteY459" fmla="*/ 1131280 h 1131279"/>
                <a:gd name="connsiteX460" fmla="*/ 5259853 w 11218359"/>
                <a:gd name="connsiteY460" fmla="*/ 1131280 h 1131279"/>
                <a:gd name="connsiteX461" fmla="*/ 5271283 w 11218359"/>
                <a:gd name="connsiteY461" fmla="*/ 1131280 h 1131279"/>
                <a:gd name="connsiteX462" fmla="*/ 5282713 w 11218359"/>
                <a:gd name="connsiteY462" fmla="*/ 1131280 h 1131279"/>
                <a:gd name="connsiteX463" fmla="*/ 5294143 w 11218359"/>
                <a:gd name="connsiteY463" fmla="*/ 1131280 h 1131279"/>
                <a:gd name="connsiteX464" fmla="*/ 5305621 w 11218359"/>
                <a:gd name="connsiteY464" fmla="*/ 1131280 h 1131279"/>
                <a:gd name="connsiteX465" fmla="*/ 5317051 w 11218359"/>
                <a:gd name="connsiteY465" fmla="*/ 1131280 h 1131279"/>
                <a:gd name="connsiteX466" fmla="*/ 5328481 w 11218359"/>
                <a:gd name="connsiteY466" fmla="*/ 1131280 h 1131279"/>
                <a:gd name="connsiteX467" fmla="*/ 5339910 w 11218359"/>
                <a:gd name="connsiteY467" fmla="*/ 1131280 h 1131279"/>
                <a:gd name="connsiteX468" fmla="*/ 5351340 w 11218359"/>
                <a:gd name="connsiteY468" fmla="*/ 1131280 h 1131279"/>
                <a:gd name="connsiteX469" fmla="*/ 5362818 w 11218359"/>
                <a:gd name="connsiteY469" fmla="*/ 1131280 h 1131279"/>
                <a:gd name="connsiteX470" fmla="*/ 5374248 w 11218359"/>
                <a:gd name="connsiteY470" fmla="*/ 1131280 h 1131279"/>
                <a:gd name="connsiteX471" fmla="*/ 5385678 w 11218359"/>
                <a:gd name="connsiteY471" fmla="*/ 1131280 h 1131279"/>
                <a:gd name="connsiteX472" fmla="*/ 5397108 w 11218359"/>
                <a:gd name="connsiteY472" fmla="*/ 1131280 h 1131279"/>
                <a:gd name="connsiteX473" fmla="*/ 5408538 w 11218359"/>
                <a:gd name="connsiteY473" fmla="*/ 1131280 h 1131279"/>
                <a:gd name="connsiteX474" fmla="*/ 5420016 w 11218359"/>
                <a:gd name="connsiteY474" fmla="*/ 1131280 h 1131279"/>
                <a:gd name="connsiteX475" fmla="*/ 5431446 w 11218359"/>
                <a:gd name="connsiteY475" fmla="*/ 1131280 h 1131279"/>
                <a:gd name="connsiteX476" fmla="*/ 5442876 w 11218359"/>
                <a:gd name="connsiteY476" fmla="*/ 1131280 h 1131279"/>
                <a:gd name="connsiteX477" fmla="*/ 5454306 w 11218359"/>
                <a:gd name="connsiteY477" fmla="*/ 1131280 h 1131279"/>
                <a:gd name="connsiteX478" fmla="*/ 5465736 w 11218359"/>
                <a:gd name="connsiteY478" fmla="*/ 1131280 h 1131279"/>
                <a:gd name="connsiteX479" fmla="*/ 5477214 w 11218359"/>
                <a:gd name="connsiteY479" fmla="*/ 1131280 h 1131279"/>
                <a:gd name="connsiteX480" fmla="*/ 5488643 w 11218359"/>
                <a:gd name="connsiteY480" fmla="*/ 1131280 h 1131279"/>
                <a:gd name="connsiteX481" fmla="*/ 5500073 w 11218359"/>
                <a:gd name="connsiteY481" fmla="*/ 1131280 h 1131279"/>
                <a:gd name="connsiteX482" fmla="*/ 5511503 w 11218359"/>
                <a:gd name="connsiteY482" fmla="*/ 1131280 h 1131279"/>
                <a:gd name="connsiteX483" fmla="*/ 5522933 w 11218359"/>
                <a:gd name="connsiteY483" fmla="*/ 1131280 h 1131279"/>
                <a:gd name="connsiteX484" fmla="*/ 5534411 w 11218359"/>
                <a:gd name="connsiteY484" fmla="*/ 1131280 h 1131279"/>
                <a:gd name="connsiteX485" fmla="*/ 5545841 w 11218359"/>
                <a:gd name="connsiteY485" fmla="*/ 1131280 h 1131279"/>
                <a:gd name="connsiteX486" fmla="*/ 5557271 w 11218359"/>
                <a:gd name="connsiteY486" fmla="*/ 1131280 h 1131279"/>
                <a:gd name="connsiteX487" fmla="*/ 5568701 w 11218359"/>
                <a:gd name="connsiteY487" fmla="*/ 1131280 h 1131279"/>
                <a:gd name="connsiteX488" fmla="*/ 5580131 w 11218359"/>
                <a:gd name="connsiteY488" fmla="*/ 1131280 h 1131279"/>
                <a:gd name="connsiteX489" fmla="*/ 5591609 w 11218359"/>
                <a:gd name="connsiteY489" fmla="*/ 1131280 h 1131279"/>
                <a:gd name="connsiteX490" fmla="*/ 5603038 w 11218359"/>
                <a:gd name="connsiteY490" fmla="*/ 1131280 h 1131279"/>
                <a:gd name="connsiteX491" fmla="*/ 5614469 w 11218359"/>
                <a:gd name="connsiteY491" fmla="*/ 1131280 h 1131279"/>
                <a:gd name="connsiteX492" fmla="*/ 5625899 w 11218359"/>
                <a:gd name="connsiteY492" fmla="*/ 1131280 h 1131279"/>
                <a:gd name="connsiteX493" fmla="*/ 5637329 w 11218359"/>
                <a:gd name="connsiteY493" fmla="*/ 1131280 h 1131279"/>
                <a:gd name="connsiteX494" fmla="*/ 5648759 w 11218359"/>
                <a:gd name="connsiteY494" fmla="*/ 1131280 h 1131279"/>
                <a:gd name="connsiteX495" fmla="*/ 5660236 w 11218359"/>
                <a:gd name="connsiteY495" fmla="*/ 1131280 h 1131279"/>
                <a:gd name="connsiteX496" fmla="*/ 5671666 w 11218359"/>
                <a:gd name="connsiteY496" fmla="*/ 1131280 h 1131279"/>
                <a:gd name="connsiteX497" fmla="*/ 5683096 w 11218359"/>
                <a:gd name="connsiteY497" fmla="*/ 1131280 h 1131279"/>
                <a:gd name="connsiteX498" fmla="*/ 5694526 w 11218359"/>
                <a:gd name="connsiteY498" fmla="*/ 1131280 h 1131279"/>
                <a:gd name="connsiteX499" fmla="*/ 5705956 w 11218359"/>
                <a:gd name="connsiteY499" fmla="*/ 1131280 h 1131279"/>
                <a:gd name="connsiteX500" fmla="*/ 5717434 w 11218359"/>
                <a:gd name="connsiteY500" fmla="*/ 1131280 h 1131279"/>
                <a:gd name="connsiteX501" fmla="*/ 5728864 w 11218359"/>
                <a:gd name="connsiteY501" fmla="*/ 1131280 h 1131279"/>
                <a:gd name="connsiteX502" fmla="*/ 5740294 w 11218359"/>
                <a:gd name="connsiteY502" fmla="*/ 1131280 h 1131279"/>
                <a:gd name="connsiteX503" fmla="*/ 5751724 w 11218359"/>
                <a:gd name="connsiteY503" fmla="*/ 1131280 h 1131279"/>
                <a:gd name="connsiteX504" fmla="*/ 5763154 w 11218359"/>
                <a:gd name="connsiteY504" fmla="*/ 1131280 h 1131279"/>
                <a:gd name="connsiteX505" fmla="*/ 5774631 w 11218359"/>
                <a:gd name="connsiteY505" fmla="*/ 1131280 h 1131279"/>
                <a:gd name="connsiteX506" fmla="*/ 5786062 w 11218359"/>
                <a:gd name="connsiteY506" fmla="*/ 1131280 h 1131279"/>
                <a:gd name="connsiteX507" fmla="*/ 5797492 w 11218359"/>
                <a:gd name="connsiteY507" fmla="*/ 1131280 h 1131279"/>
                <a:gd name="connsiteX508" fmla="*/ 5808921 w 11218359"/>
                <a:gd name="connsiteY508" fmla="*/ 1131280 h 1131279"/>
                <a:gd name="connsiteX509" fmla="*/ 5820351 w 11218359"/>
                <a:gd name="connsiteY509" fmla="*/ 1131280 h 1131279"/>
                <a:gd name="connsiteX510" fmla="*/ 5831829 w 11218359"/>
                <a:gd name="connsiteY510" fmla="*/ 1131280 h 1131279"/>
                <a:gd name="connsiteX511" fmla="*/ 5843259 w 11218359"/>
                <a:gd name="connsiteY511" fmla="*/ 1131280 h 1131279"/>
                <a:gd name="connsiteX512" fmla="*/ 5854689 w 11218359"/>
                <a:gd name="connsiteY512" fmla="*/ 1131280 h 1131279"/>
                <a:gd name="connsiteX513" fmla="*/ 5866119 w 11218359"/>
                <a:gd name="connsiteY513" fmla="*/ 1131280 h 1131279"/>
                <a:gd name="connsiteX514" fmla="*/ 5877549 w 11218359"/>
                <a:gd name="connsiteY514" fmla="*/ 1131280 h 1131279"/>
                <a:gd name="connsiteX515" fmla="*/ 5889027 w 11218359"/>
                <a:gd name="connsiteY515" fmla="*/ 1131280 h 1131279"/>
                <a:gd name="connsiteX516" fmla="*/ 5900457 w 11218359"/>
                <a:gd name="connsiteY516" fmla="*/ 1131280 h 1131279"/>
                <a:gd name="connsiteX517" fmla="*/ 5911887 w 11218359"/>
                <a:gd name="connsiteY517" fmla="*/ 1131280 h 1131279"/>
                <a:gd name="connsiteX518" fmla="*/ 5923317 w 11218359"/>
                <a:gd name="connsiteY518" fmla="*/ 1131280 h 1131279"/>
                <a:gd name="connsiteX519" fmla="*/ 5934747 w 11218359"/>
                <a:gd name="connsiteY519" fmla="*/ 1131280 h 1131279"/>
                <a:gd name="connsiteX520" fmla="*/ 5946225 w 11218359"/>
                <a:gd name="connsiteY520" fmla="*/ 1131280 h 1131279"/>
                <a:gd name="connsiteX521" fmla="*/ 5957655 w 11218359"/>
                <a:gd name="connsiteY521" fmla="*/ 1131280 h 1131279"/>
                <a:gd name="connsiteX522" fmla="*/ 5969084 w 11218359"/>
                <a:gd name="connsiteY522" fmla="*/ 1131280 h 1131279"/>
                <a:gd name="connsiteX523" fmla="*/ 5980514 w 11218359"/>
                <a:gd name="connsiteY523" fmla="*/ 1131280 h 1131279"/>
                <a:gd name="connsiteX524" fmla="*/ 5991944 w 11218359"/>
                <a:gd name="connsiteY524" fmla="*/ 1131280 h 1131279"/>
                <a:gd name="connsiteX525" fmla="*/ 6003422 w 11218359"/>
                <a:gd name="connsiteY525" fmla="*/ 1131280 h 1131279"/>
                <a:gd name="connsiteX526" fmla="*/ 6014852 w 11218359"/>
                <a:gd name="connsiteY526" fmla="*/ 1131280 h 1131279"/>
                <a:gd name="connsiteX527" fmla="*/ 6026282 w 11218359"/>
                <a:gd name="connsiteY527" fmla="*/ 1131280 h 1131279"/>
                <a:gd name="connsiteX528" fmla="*/ 6037712 w 11218359"/>
                <a:gd name="connsiteY528" fmla="*/ 1131280 h 1131279"/>
                <a:gd name="connsiteX529" fmla="*/ 6049142 w 11218359"/>
                <a:gd name="connsiteY529" fmla="*/ 1131280 h 1131279"/>
                <a:gd name="connsiteX530" fmla="*/ 6060620 w 11218359"/>
                <a:gd name="connsiteY530" fmla="*/ 1131280 h 1131279"/>
                <a:gd name="connsiteX531" fmla="*/ 6072049 w 11218359"/>
                <a:gd name="connsiteY531" fmla="*/ 1131280 h 1131279"/>
                <a:gd name="connsiteX532" fmla="*/ 6083480 w 11218359"/>
                <a:gd name="connsiteY532" fmla="*/ 1131280 h 1131279"/>
                <a:gd name="connsiteX533" fmla="*/ 6094910 w 11218359"/>
                <a:gd name="connsiteY533" fmla="*/ 1131280 h 1131279"/>
                <a:gd name="connsiteX534" fmla="*/ 6106340 w 11218359"/>
                <a:gd name="connsiteY534" fmla="*/ 1131280 h 1131279"/>
                <a:gd name="connsiteX535" fmla="*/ 6117818 w 11218359"/>
                <a:gd name="connsiteY535" fmla="*/ 1131280 h 1131279"/>
                <a:gd name="connsiteX536" fmla="*/ 6129247 w 11218359"/>
                <a:gd name="connsiteY536" fmla="*/ 1131280 h 1131279"/>
                <a:gd name="connsiteX537" fmla="*/ 6140677 w 11218359"/>
                <a:gd name="connsiteY537" fmla="*/ 1131280 h 1131279"/>
                <a:gd name="connsiteX538" fmla="*/ 6152107 w 11218359"/>
                <a:gd name="connsiteY538" fmla="*/ 1131280 h 1131279"/>
                <a:gd name="connsiteX539" fmla="*/ 6163537 w 11218359"/>
                <a:gd name="connsiteY539" fmla="*/ 1131280 h 1131279"/>
                <a:gd name="connsiteX540" fmla="*/ 6175015 w 11218359"/>
                <a:gd name="connsiteY540" fmla="*/ 1131280 h 1131279"/>
                <a:gd name="connsiteX541" fmla="*/ 6186445 w 11218359"/>
                <a:gd name="connsiteY541" fmla="*/ 1131280 h 1131279"/>
                <a:gd name="connsiteX542" fmla="*/ 6197875 w 11218359"/>
                <a:gd name="connsiteY542" fmla="*/ 1131280 h 1131279"/>
                <a:gd name="connsiteX543" fmla="*/ 6209305 w 11218359"/>
                <a:gd name="connsiteY543" fmla="*/ 1131280 h 1131279"/>
                <a:gd name="connsiteX544" fmla="*/ 6220735 w 11218359"/>
                <a:gd name="connsiteY544" fmla="*/ 1131280 h 1131279"/>
                <a:gd name="connsiteX545" fmla="*/ 6232212 w 11218359"/>
                <a:gd name="connsiteY545" fmla="*/ 1131280 h 1131279"/>
                <a:gd name="connsiteX546" fmla="*/ 6243642 w 11218359"/>
                <a:gd name="connsiteY546" fmla="*/ 1131280 h 1131279"/>
                <a:gd name="connsiteX547" fmla="*/ 6255073 w 11218359"/>
                <a:gd name="connsiteY547" fmla="*/ 1131280 h 1131279"/>
                <a:gd name="connsiteX548" fmla="*/ 6266503 w 11218359"/>
                <a:gd name="connsiteY548" fmla="*/ 1131280 h 1131279"/>
                <a:gd name="connsiteX549" fmla="*/ 6277933 w 11218359"/>
                <a:gd name="connsiteY549" fmla="*/ 1131280 h 1131279"/>
                <a:gd name="connsiteX550" fmla="*/ 6289410 w 11218359"/>
                <a:gd name="connsiteY550" fmla="*/ 1131280 h 1131279"/>
                <a:gd name="connsiteX551" fmla="*/ 6300840 w 11218359"/>
                <a:gd name="connsiteY551" fmla="*/ 1131280 h 1131279"/>
                <a:gd name="connsiteX552" fmla="*/ 6312270 w 11218359"/>
                <a:gd name="connsiteY552" fmla="*/ 1131280 h 1131279"/>
                <a:gd name="connsiteX553" fmla="*/ 6323700 w 11218359"/>
                <a:gd name="connsiteY553" fmla="*/ 1131280 h 1131279"/>
                <a:gd name="connsiteX554" fmla="*/ 6335130 w 11218359"/>
                <a:gd name="connsiteY554" fmla="*/ 1131280 h 1131279"/>
                <a:gd name="connsiteX555" fmla="*/ 6346608 w 11218359"/>
                <a:gd name="connsiteY555" fmla="*/ 1131280 h 1131279"/>
                <a:gd name="connsiteX556" fmla="*/ 6358038 w 11218359"/>
                <a:gd name="connsiteY556" fmla="*/ 1131280 h 1131279"/>
                <a:gd name="connsiteX557" fmla="*/ 6369468 w 11218359"/>
                <a:gd name="connsiteY557" fmla="*/ 1131280 h 1131279"/>
                <a:gd name="connsiteX558" fmla="*/ 6380898 w 11218359"/>
                <a:gd name="connsiteY558" fmla="*/ 1131280 h 1131279"/>
                <a:gd name="connsiteX559" fmla="*/ 6392328 w 11218359"/>
                <a:gd name="connsiteY559" fmla="*/ 1131280 h 1131279"/>
                <a:gd name="connsiteX560" fmla="*/ 6403805 w 11218359"/>
                <a:gd name="connsiteY560" fmla="*/ 1131280 h 1131279"/>
                <a:gd name="connsiteX561" fmla="*/ 6415235 w 11218359"/>
                <a:gd name="connsiteY561" fmla="*/ 1131280 h 1131279"/>
                <a:gd name="connsiteX562" fmla="*/ 6426666 w 11218359"/>
                <a:gd name="connsiteY562" fmla="*/ 1131280 h 1131279"/>
                <a:gd name="connsiteX563" fmla="*/ 6438096 w 11218359"/>
                <a:gd name="connsiteY563" fmla="*/ 1131280 h 1131279"/>
                <a:gd name="connsiteX564" fmla="*/ 6449525 w 11218359"/>
                <a:gd name="connsiteY564" fmla="*/ 1131280 h 1131279"/>
                <a:gd name="connsiteX565" fmla="*/ 6461003 w 11218359"/>
                <a:gd name="connsiteY565" fmla="*/ 1131280 h 1131279"/>
                <a:gd name="connsiteX566" fmla="*/ 6472433 w 11218359"/>
                <a:gd name="connsiteY566" fmla="*/ 1131280 h 1131279"/>
                <a:gd name="connsiteX567" fmla="*/ 6483863 w 11218359"/>
                <a:gd name="connsiteY567" fmla="*/ 1131280 h 1131279"/>
                <a:gd name="connsiteX568" fmla="*/ 6495293 w 11218359"/>
                <a:gd name="connsiteY568" fmla="*/ 1131280 h 1131279"/>
                <a:gd name="connsiteX569" fmla="*/ 6506723 w 11218359"/>
                <a:gd name="connsiteY569" fmla="*/ 1131280 h 1131279"/>
                <a:gd name="connsiteX570" fmla="*/ 6518201 w 11218359"/>
                <a:gd name="connsiteY570" fmla="*/ 1131280 h 1131279"/>
                <a:gd name="connsiteX571" fmla="*/ 6529631 w 11218359"/>
                <a:gd name="connsiteY571" fmla="*/ 1131280 h 1131279"/>
                <a:gd name="connsiteX572" fmla="*/ 6541061 w 11218359"/>
                <a:gd name="connsiteY572" fmla="*/ 1131280 h 1131279"/>
                <a:gd name="connsiteX573" fmla="*/ 6552490 w 11218359"/>
                <a:gd name="connsiteY573" fmla="*/ 1131280 h 1131279"/>
                <a:gd name="connsiteX574" fmla="*/ 6563921 w 11218359"/>
                <a:gd name="connsiteY574" fmla="*/ 1131280 h 1131279"/>
                <a:gd name="connsiteX575" fmla="*/ 6575398 w 11218359"/>
                <a:gd name="connsiteY575" fmla="*/ 1131280 h 1131279"/>
                <a:gd name="connsiteX576" fmla="*/ 6586828 w 11218359"/>
                <a:gd name="connsiteY576" fmla="*/ 1131280 h 1131279"/>
                <a:gd name="connsiteX577" fmla="*/ 6598259 w 11218359"/>
                <a:gd name="connsiteY577" fmla="*/ 1131280 h 1131279"/>
                <a:gd name="connsiteX578" fmla="*/ 6609688 w 11218359"/>
                <a:gd name="connsiteY578" fmla="*/ 1131280 h 1131279"/>
                <a:gd name="connsiteX579" fmla="*/ 6621118 w 11218359"/>
                <a:gd name="connsiteY579" fmla="*/ 1131280 h 1131279"/>
                <a:gd name="connsiteX580" fmla="*/ 6632596 w 11218359"/>
                <a:gd name="connsiteY580" fmla="*/ 1131280 h 1131279"/>
                <a:gd name="connsiteX581" fmla="*/ 6644026 w 11218359"/>
                <a:gd name="connsiteY581" fmla="*/ 1131280 h 1131279"/>
                <a:gd name="connsiteX582" fmla="*/ 6655456 w 11218359"/>
                <a:gd name="connsiteY582" fmla="*/ 1131280 h 1131279"/>
                <a:gd name="connsiteX583" fmla="*/ 6666886 w 11218359"/>
                <a:gd name="connsiteY583" fmla="*/ 1131280 h 1131279"/>
                <a:gd name="connsiteX584" fmla="*/ 6678316 w 11218359"/>
                <a:gd name="connsiteY584" fmla="*/ 1131280 h 1131279"/>
                <a:gd name="connsiteX585" fmla="*/ 6689794 w 11218359"/>
                <a:gd name="connsiteY585" fmla="*/ 1131280 h 1131279"/>
                <a:gd name="connsiteX586" fmla="*/ 6701224 w 11218359"/>
                <a:gd name="connsiteY586" fmla="*/ 1131280 h 1131279"/>
                <a:gd name="connsiteX587" fmla="*/ 6712653 w 11218359"/>
                <a:gd name="connsiteY587" fmla="*/ 1131280 h 1131279"/>
                <a:gd name="connsiteX588" fmla="*/ 6724083 w 11218359"/>
                <a:gd name="connsiteY588" fmla="*/ 1131280 h 1131279"/>
                <a:gd name="connsiteX589" fmla="*/ 6735514 w 11218359"/>
                <a:gd name="connsiteY589" fmla="*/ 1131280 h 1131279"/>
                <a:gd name="connsiteX590" fmla="*/ 6746944 w 11218359"/>
                <a:gd name="connsiteY590" fmla="*/ 1131280 h 1131279"/>
                <a:gd name="connsiteX591" fmla="*/ 6758421 w 11218359"/>
                <a:gd name="connsiteY591" fmla="*/ 1131280 h 1131279"/>
                <a:gd name="connsiteX592" fmla="*/ 6769851 w 11218359"/>
                <a:gd name="connsiteY592" fmla="*/ 1131280 h 1131279"/>
                <a:gd name="connsiteX593" fmla="*/ 6781281 w 11218359"/>
                <a:gd name="connsiteY593" fmla="*/ 1131280 h 1131279"/>
                <a:gd name="connsiteX594" fmla="*/ 6792711 w 11218359"/>
                <a:gd name="connsiteY594" fmla="*/ 1131280 h 1131279"/>
                <a:gd name="connsiteX595" fmla="*/ 6804141 w 11218359"/>
                <a:gd name="connsiteY595" fmla="*/ 1131280 h 1131279"/>
                <a:gd name="connsiteX596" fmla="*/ 6815619 w 11218359"/>
                <a:gd name="connsiteY596" fmla="*/ 1131280 h 1131279"/>
                <a:gd name="connsiteX597" fmla="*/ 6827049 w 11218359"/>
                <a:gd name="connsiteY597" fmla="*/ 1131280 h 1131279"/>
                <a:gd name="connsiteX598" fmla="*/ 6838479 w 11218359"/>
                <a:gd name="connsiteY598" fmla="*/ 1131280 h 1131279"/>
                <a:gd name="connsiteX599" fmla="*/ 6849909 w 11218359"/>
                <a:gd name="connsiteY599" fmla="*/ 1131280 h 1131279"/>
                <a:gd name="connsiteX600" fmla="*/ 6861339 w 11218359"/>
                <a:gd name="connsiteY600" fmla="*/ 1131280 h 1131279"/>
                <a:gd name="connsiteX601" fmla="*/ 6872816 w 11218359"/>
                <a:gd name="connsiteY601" fmla="*/ 1131280 h 1131279"/>
                <a:gd name="connsiteX602" fmla="*/ 6884246 w 11218359"/>
                <a:gd name="connsiteY602" fmla="*/ 1131280 h 1131279"/>
                <a:gd name="connsiteX603" fmla="*/ 6895676 w 11218359"/>
                <a:gd name="connsiteY603" fmla="*/ 1131280 h 1131279"/>
                <a:gd name="connsiteX604" fmla="*/ 6907107 w 11218359"/>
                <a:gd name="connsiteY604" fmla="*/ 1131280 h 1131279"/>
                <a:gd name="connsiteX605" fmla="*/ 6918537 w 11218359"/>
                <a:gd name="connsiteY605" fmla="*/ 1131280 h 1131279"/>
                <a:gd name="connsiteX606" fmla="*/ 6930014 w 11218359"/>
                <a:gd name="connsiteY606" fmla="*/ 1131280 h 1131279"/>
                <a:gd name="connsiteX607" fmla="*/ 6941444 w 11218359"/>
                <a:gd name="connsiteY607" fmla="*/ 1131280 h 1131279"/>
                <a:gd name="connsiteX608" fmla="*/ 6952874 w 11218359"/>
                <a:gd name="connsiteY608" fmla="*/ 1131280 h 1131279"/>
                <a:gd name="connsiteX609" fmla="*/ 6964304 w 11218359"/>
                <a:gd name="connsiteY609" fmla="*/ 1131280 h 1131279"/>
                <a:gd name="connsiteX610" fmla="*/ 6975734 w 11218359"/>
                <a:gd name="connsiteY610" fmla="*/ 1131280 h 1131279"/>
                <a:gd name="connsiteX611" fmla="*/ 6987212 w 11218359"/>
                <a:gd name="connsiteY611" fmla="*/ 1131280 h 1131279"/>
                <a:gd name="connsiteX612" fmla="*/ 6998642 w 11218359"/>
                <a:gd name="connsiteY612" fmla="*/ 1131280 h 1131279"/>
                <a:gd name="connsiteX613" fmla="*/ 7010072 w 11218359"/>
                <a:gd name="connsiteY613" fmla="*/ 1131280 h 1131279"/>
                <a:gd name="connsiteX614" fmla="*/ 7021502 w 11218359"/>
                <a:gd name="connsiteY614" fmla="*/ 1131280 h 1131279"/>
                <a:gd name="connsiteX615" fmla="*/ 7032931 w 11218359"/>
                <a:gd name="connsiteY615" fmla="*/ 1131280 h 1131279"/>
                <a:gd name="connsiteX616" fmla="*/ 7044409 w 11218359"/>
                <a:gd name="connsiteY616" fmla="*/ 1131280 h 1131279"/>
                <a:gd name="connsiteX617" fmla="*/ 7055839 w 11218359"/>
                <a:gd name="connsiteY617" fmla="*/ 1131280 h 1131279"/>
                <a:gd name="connsiteX618" fmla="*/ 7067269 w 11218359"/>
                <a:gd name="connsiteY618" fmla="*/ 1131280 h 1131279"/>
                <a:gd name="connsiteX619" fmla="*/ 7078700 w 11218359"/>
                <a:gd name="connsiteY619" fmla="*/ 1131280 h 1131279"/>
                <a:gd name="connsiteX620" fmla="*/ 7090129 w 11218359"/>
                <a:gd name="connsiteY620" fmla="*/ 1131280 h 1131279"/>
                <a:gd name="connsiteX621" fmla="*/ 7101607 w 11218359"/>
                <a:gd name="connsiteY621" fmla="*/ 1131280 h 1131279"/>
                <a:gd name="connsiteX622" fmla="*/ 7113037 w 11218359"/>
                <a:gd name="connsiteY622" fmla="*/ 1131280 h 1131279"/>
                <a:gd name="connsiteX623" fmla="*/ 7124467 w 11218359"/>
                <a:gd name="connsiteY623" fmla="*/ 1131280 h 1131279"/>
                <a:gd name="connsiteX624" fmla="*/ 7135897 w 11218359"/>
                <a:gd name="connsiteY624" fmla="*/ 1131280 h 1131279"/>
                <a:gd name="connsiteX625" fmla="*/ 7147327 w 11218359"/>
                <a:gd name="connsiteY625" fmla="*/ 1131280 h 1131279"/>
                <a:gd name="connsiteX626" fmla="*/ 7158805 w 11218359"/>
                <a:gd name="connsiteY626" fmla="*/ 1131280 h 1131279"/>
                <a:gd name="connsiteX627" fmla="*/ 7170235 w 11218359"/>
                <a:gd name="connsiteY627" fmla="*/ 1131280 h 1131279"/>
                <a:gd name="connsiteX628" fmla="*/ 7181665 w 11218359"/>
                <a:gd name="connsiteY628" fmla="*/ 1131280 h 1131279"/>
                <a:gd name="connsiteX629" fmla="*/ 7193094 w 11218359"/>
                <a:gd name="connsiteY629" fmla="*/ 1131280 h 1131279"/>
                <a:gd name="connsiteX630" fmla="*/ 7204524 w 11218359"/>
                <a:gd name="connsiteY630" fmla="*/ 1131280 h 1131279"/>
                <a:gd name="connsiteX631" fmla="*/ 7216002 w 11218359"/>
                <a:gd name="connsiteY631" fmla="*/ 1131280 h 1131279"/>
                <a:gd name="connsiteX632" fmla="*/ 7227432 w 11218359"/>
                <a:gd name="connsiteY632" fmla="*/ 1131280 h 1131279"/>
                <a:gd name="connsiteX633" fmla="*/ 7238862 w 11218359"/>
                <a:gd name="connsiteY633" fmla="*/ 1131280 h 1131279"/>
                <a:gd name="connsiteX634" fmla="*/ 7250292 w 11218359"/>
                <a:gd name="connsiteY634" fmla="*/ 1131280 h 1131279"/>
                <a:gd name="connsiteX635" fmla="*/ 7261722 w 11218359"/>
                <a:gd name="connsiteY635" fmla="*/ 1131280 h 1131279"/>
                <a:gd name="connsiteX636" fmla="*/ 7273200 w 11218359"/>
                <a:gd name="connsiteY636" fmla="*/ 1131280 h 1131279"/>
                <a:gd name="connsiteX637" fmla="*/ 7284630 w 11218359"/>
                <a:gd name="connsiteY637" fmla="*/ 1131280 h 1131279"/>
                <a:gd name="connsiteX638" fmla="*/ 7296060 w 11218359"/>
                <a:gd name="connsiteY638" fmla="*/ 1131280 h 1131279"/>
                <a:gd name="connsiteX639" fmla="*/ 7307490 w 11218359"/>
                <a:gd name="connsiteY639" fmla="*/ 1131280 h 1131279"/>
                <a:gd name="connsiteX640" fmla="*/ 7318920 w 11218359"/>
                <a:gd name="connsiteY640" fmla="*/ 1131280 h 1131279"/>
                <a:gd name="connsiteX641" fmla="*/ 7330398 w 11218359"/>
                <a:gd name="connsiteY641" fmla="*/ 1131280 h 1131279"/>
                <a:gd name="connsiteX642" fmla="*/ 7341828 w 11218359"/>
                <a:gd name="connsiteY642" fmla="*/ 1131280 h 1131279"/>
                <a:gd name="connsiteX643" fmla="*/ 7353257 w 11218359"/>
                <a:gd name="connsiteY643" fmla="*/ 1131280 h 1131279"/>
                <a:gd name="connsiteX644" fmla="*/ 7364687 w 11218359"/>
                <a:gd name="connsiteY644" fmla="*/ 1131280 h 1131279"/>
                <a:gd name="connsiteX645" fmla="*/ 7376117 w 11218359"/>
                <a:gd name="connsiteY645" fmla="*/ 1131280 h 1131279"/>
                <a:gd name="connsiteX646" fmla="*/ 7387595 w 11218359"/>
                <a:gd name="connsiteY646" fmla="*/ 1131280 h 1131279"/>
                <a:gd name="connsiteX647" fmla="*/ 7399025 w 11218359"/>
                <a:gd name="connsiteY647" fmla="*/ 1131280 h 1131279"/>
                <a:gd name="connsiteX648" fmla="*/ 7410455 w 11218359"/>
                <a:gd name="connsiteY648" fmla="*/ 1131280 h 1131279"/>
                <a:gd name="connsiteX649" fmla="*/ 7421885 w 11218359"/>
                <a:gd name="connsiteY649" fmla="*/ 1131280 h 1131279"/>
                <a:gd name="connsiteX650" fmla="*/ 7433315 w 11218359"/>
                <a:gd name="connsiteY650" fmla="*/ 1131280 h 1131279"/>
                <a:gd name="connsiteX651" fmla="*/ 7444793 w 11218359"/>
                <a:gd name="connsiteY651" fmla="*/ 1131280 h 1131279"/>
                <a:gd name="connsiteX652" fmla="*/ 7456222 w 11218359"/>
                <a:gd name="connsiteY652" fmla="*/ 1131280 h 1131279"/>
                <a:gd name="connsiteX653" fmla="*/ 7467653 w 11218359"/>
                <a:gd name="connsiteY653" fmla="*/ 1131280 h 1131279"/>
                <a:gd name="connsiteX654" fmla="*/ 7479083 w 11218359"/>
                <a:gd name="connsiteY654" fmla="*/ 1131280 h 1131279"/>
                <a:gd name="connsiteX655" fmla="*/ 7490513 w 11218359"/>
                <a:gd name="connsiteY655" fmla="*/ 1131280 h 1131279"/>
                <a:gd name="connsiteX656" fmla="*/ 7501990 w 11218359"/>
                <a:gd name="connsiteY656" fmla="*/ 1131280 h 1131279"/>
                <a:gd name="connsiteX657" fmla="*/ 7513420 w 11218359"/>
                <a:gd name="connsiteY657" fmla="*/ 1131280 h 1131279"/>
                <a:gd name="connsiteX658" fmla="*/ 7524850 w 11218359"/>
                <a:gd name="connsiteY658" fmla="*/ 1131280 h 1131279"/>
                <a:gd name="connsiteX659" fmla="*/ 7536280 w 11218359"/>
                <a:gd name="connsiteY659" fmla="*/ 1131280 h 1131279"/>
                <a:gd name="connsiteX660" fmla="*/ 7547710 w 11218359"/>
                <a:gd name="connsiteY660" fmla="*/ 1131280 h 1131279"/>
                <a:gd name="connsiteX661" fmla="*/ 7559188 w 11218359"/>
                <a:gd name="connsiteY661" fmla="*/ 1131280 h 1131279"/>
                <a:gd name="connsiteX662" fmla="*/ 7570618 w 11218359"/>
                <a:gd name="connsiteY662" fmla="*/ 1131280 h 1131279"/>
                <a:gd name="connsiteX663" fmla="*/ 7582048 w 11218359"/>
                <a:gd name="connsiteY663" fmla="*/ 1131280 h 1131279"/>
                <a:gd name="connsiteX664" fmla="*/ 7593478 w 11218359"/>
                <a:gd name="connsiteY664" fmla="*/ 1131280 h 1131279"/>
                <a:gd name="connsiteX665" fmla="*/ 7604908 w 11218359"/>
                <a:gd name="connsiteY665" fmla="*/ 1131280 h 1131279"/>
                <a:gd name="connsiteX666" fmla="*/ 7616385 w 11218359"/>
                <a:gd name="connsiteY666" fmla="*/ 1131280 h 1131279"/>
                <a:gd name="connsiteX667" fmla="*/ 7627815 w 11218359"/>
                <a:gd name="connsiteY667" fmla="*/ 1131280 h 1131279"/>
                <a:gd name="connsiteX668" fmla="*/ 7639246 w 11218359"/>
                <a:gd name="connsiteY668" fmla="*/ 1131280 h 1131279"/>
                <a:gd name="connsiteX669" fmla="*/ 7650676 w 11218359"/>
                <a:gd name="connsiteY669" fmla="*/ 1131280 h 1131279"/>
                <a:gd name="connsiteX670" fmla="*/ 7662106 w 11218359"/>
                <a:gd name="connsiteY670" fmla="*/ 1131280 h 1131279"/>
                <a:gd name="connsiteX671" fmla="*/ 7673583 w 11218359"/>
                <a:gd name="connsiteY671" fmla="*/ 1131280 h 1131279"/>
                <a:gd name="connsiteX672" fmla="*/ 7685013 w 11218359"/>
                <a:gd name="connsiteY672" fmla="*/ 1131280 h 1131279"/>
                <a:gd name="connsiteX673" fmla="*/ 7696443 w 11218359"/>
                <a:gd name="connsiteY673" fmla="*/ 1131280 h 1131279"/>
                <a:gd name="connsiteX674" fmla="*/ 7707873 w 11218359"/>
                <a:gd name="connsiteY674" fmla="*/ 1131280 h 1131279"/>
                <a:gd name="connsiteX675" fmla="*/ 7719303 w 11218359"/>
                <a:gd name="connsiteY675" fmla="*/ 1131280 h 1131279"/>
                <a:gd name="connsiteX676" fmla="*/ 7730733 w 11218359"/>
                <a:gd name="connsiteY676" fmla="*/ 1131280 h 1131279"/>
                <a:gd name="connsiteX677" fmla="*/ 7742211 w 11218359"/>
                <a:gd name="connsiteY677" fmla="*/ 1131280 h 1131279"/>
                <a:gd name="connsiteX678" fmla="*/ 7753641 w 11218359"/>
                <a:gd name="connsiteY678" fmla="*/ 1131280 h 1131279"/>
                <a:gd name="connsiteX679" fmla="*/ 7765071 w 11218359"/>
                <a:gd name="connsiteY679" fmla="*/ 1131280 h 1131279"/>
                <a:gd name="connsiteX680" fmla="*/ 7776501 w 11218359"/>
                <a:gd name="connsiteY680" fmla="*/ 1131280 h 1131279"/>
                <a:gd name="connsiteX681" fmla="*/ 7787931 w 11218359"/>
                <a:gd name="connsiteY681" fmla="*/ 1131280 h 1131279"/>
                <a:gd name="connsiteX682" fmla="*/ 7799408 w 11218359"/>
                <a:gd name="connsiteY682" fmla="*/ 1131280 h 1131279"/>
                <a:gd name="connsiteX683" fmla="*/ 7810839 w 11218359"/>
                <a:gd name="connsiteY683" fmla="*/ 1131280 h 1131279"/>
                <a:gd name="connsiteX684" fmla="*/ 7822268 w 11218359"/>
                <a:gd name="connsiteY684" fmla="*/ 1131280 h 1131279"/>
                <a:gd name="connsiteX685" fmla="*/ 7833698 w 11218359"/>
                <a:gd name="connsiteY685" fmla="*/ 1131280 h 1131279"/>
                <a:gd name="connsiteX686" fmla="*/ 7845128 w 11218359"/>
                <a:gd name="connsiteY686" fmla="*/ 1131280 h 1131279"/>
                <a:gd name="connsiteX687" fmla="*/ 7856606 w 11218359"/>
                <a:gd name="connsiteY687" fmla="*/ 1131280 h 1131279"/>
                <a:gd name="connsiteX688" fmla="*/ 7868036 w 11218359"/>
                <a:gd name="connsiteY688" fmla="*/ 1131280 h 1131279"/>
                <a:gd name="connsiteX689" fmla="*/ 7879466 w 11218359"/>
                <a:gd name="connsiteY689" fmla="*/ 1131280 h 1131279"/>
                <a:gd name="connsiteX690" fmla="*/ 7890896 w 11218359"/>
                <a:gd name="connsiteY690" fmla="*/ 1131280 h 1131279"/>
                <a:gd name="connsiteX691" fmla="*/ 7902326 w 11218359"/>
                <a:gd name="connsiteY691" fmla="*/ 1131280 h 1131279"/>
                <a:gd name="connsiteX692" fmla="*/ 7913804 w 11218359"/>
                <a:gd name="connsiteY692" fmla="*/ 1131280 h 1131279"/>
                <a:gd name="connsiteX693" fmla="*/ 7925234 w 11218359"/>
                <a:gd name="connsiteY693" fmla="*/ 1131280 h 1131279"/>
                <a:gd name="connsiteX694" fmla="*/ 7936663 w 11218359"/>
                <a:gd name="connsiteY694" fmla="*/ 1131280 h 1131279"/>
                <a:gd name="connsiteX695" fmla="*/ 7948094 w 11218359"/>
                <a:gd name="connsiteY695" fmla="*/ 1131280 h 1131279"/>
                <a:gd name="connsiteX696" fmla="*/ 7959524 w 11218359"/>
                <a:gd name="connsiteY696" fmla="*/ 1131280 h 1131279"/>
                <a:gd name="connsiteX697" fmla="*/ 7971001 w 11218359"/>
                <a:gd name="connsiteY697" fmla="*/ 1131280 h 1131279"/>
                <a:gd name="connsiteX698" fmla="*/ 7982431 w 11218359"/>
                <a:gd name="connsiteY698" fmla="*/ 1131280 h 1131279"/>
                <a:gd name="connsiteX699" fmla="*/ 7993861 w 11218359"/>
                <a:gd name="connsiteY699" fmla="*/ 1131280 h 1131279"/>
                <a:gd name="connsiteX700" fmla="*/ 8005291 w 11218359"/>
                <a:gd name="connsiteY700" fmla="*/ 1131280 h 1131279"/>
                <a:gd name="connsiteX701" fmla="*/ 8016721 w 11218359"/>
                <a:gd name="connsiteY701" fmla="*/ 1131280 h 1131279"/>
                <a:gd name="connsiteX702" fmla="*/ 8028199 w 11218359"/>
                <a:gd name="connsiteY702" fmla="*/ 1131280 h 1131279"/>
                <a:gd name="connsiteX703" fmla="*/ 8039629 w 11218359"/>
                <a:gd name="connsiteY703" fmla="*/ 1131280 h 1131279"/>
                <a:gd name="connsiteX704" fmla="*/ 8051059 w 11218359"/>
                <a:gd name="connsiteY704" fmla="*/ 1131280 h 1131279"/>
                <a:gd name="connsiteX705" fmla="*/ 8062489 w 11218359"/>
                <a:gd name="connsiteY705" fmla="*/ 1131280 h 1131279"/>
                <a:gd name="connsiteX706" fmla="*/ 8073919 w 11218359"/>
                <a:gd name="connsiteY706" fmla="*/ 1131280 h 1131279"/>
                <a:gd name="connsiteX707" fmla="*/ 8085396 w 11218359"/>
                <a:gd name="connsiteY707" fmla="*/ 1131280 h 1131279"/>
                <a:gd name="connsiteX708" fmla="*/ 8096826 w 11218359"/>
                <a:gd name="connsiteY708" fmla="*/ 1131280 h 1131279"/>
                <a:gd name="connsiteX709" fmla="*/ 8108256 w 11218359"/>
                <a:gd name="connsiteY709" fmla="*/ 1131280 h 1131279"/>
                <a:gd name="connsiteX710" fmla="*/ 8119687 w 11218359"/>
                <a:gd name="connsiteY710" fmla="*/ 1131280 h 1131279"/>
                <a:gd name="connsiteX711" fmla="*/ 8131117 w 11218359"/>
                <a:gd name="connsiteY711" fmla="*/ 1131280 h 1131279"/>
                <a:gd name="connsiteX712" fmla="*/ 8142594 w 11218359"/>
                <a:gd name="connsiteY712" fmla="*/ 1131280 h 1131279"/>
                <a:gd name="connsiteX713" fmla="*/ 8154024 w 11218359"/>
                <a:gd name="connsiteY713" fmla="*/ 1131280 h 1131279"/>
                <a:gd name="connsiteX714" fmla="*/ 8165454 w 11218359"/>
                <a:gd name="connsiteY714" fmla="*/ 1131280 h 1131279"/>
                <a:gd name="connsiteX715" fmla="*/ 8176884 w 11218359"/>
                <a:gd name="connsiteY715" fmla="*/ 1131280 h 1131279"/>
                <a:gd name="connsiteX716" fmla="*/ 8188314 w 11218359"/>
                <a:gd name="connsiteY716" fmla="*/ 1131280 h 1131279"/>
                <a:gd name="connsiteX717" fmla="*/ 8199792 w 11218359"/>
                <a:gd name="connsiteY717" fmla="*/ 1131280 h 1131279"/>
                <a:gd name="connsiteX718" fmla="*/ 8211222 w 11218359"/>
                <a:gd name="connsiteY718" fmla="*/ 1131280 h 1131279"/>
                <a:gd name="connsiteX719" fmla="*/ 8222652 w 11218359"/>
                <a:gd name="connsiteY719" fmla="*/ 1131280 h 1131279"/>
                <a:gd name="connsiteX720" fmla="*/ 8234082 w 11218359"/>
                <a:gd name="connsiteY720" fmla="*/ 1131280 h 1131279"/>
                <a:gd name="connsiteX721" fmla="*/ 8245512 w 11218359"/>
                <a:gd name="connsiteY721" fmla="*/ 1131280 h 1131279"/>
                <a:gd name="connsiteX722" fmla="*/ 8256989 w 11218359"/>
                <a:gd name="connsiteY722" fmla="*/ 1131280 h 1131279"/>
                <a:gd name="connsiteX723" fmla="*/ 8268419 w 11218359"/>
                <a:gd name="connsiteY723" fmla="*/ 1131280 h 1131279"/>
                <a:gd name="connsiteX724" fmla="*/ 8279850 w 11218359"/>
                <a:gd name="connsiteY724" fmla="*/ 1131280 h 1131279"/>
                <a:gd name="connsiteX725" fmla="*/ 8291280 w 11218359"/>
                <a:gd name="connsiteY725" fmla="*/ 1131280 h 1131279"/>
                <a:gd name="connsiteX726" fmla="*/ 8302709 w 11218359"/>
                <a:gd name="connsiteY726" fmla="*/ 1131280 h 1131279"/>
                <a:gd name="connsiteX727" fmla="*/ 8314187 w 11218359"/>
                <a:gd name="connsiteY727" fmla="*/ 1131280 h 1131279"/>
                <a:gd name="connsiteX728" fmla="*/ 8325617 w 11218359"/>
                <a:gd name="connsiteY728" fmla="*/ 1131280 h 1131279"/>
                <a:gd name="connsiteX729" fmla="*/ 8337047 w 11218359"/>
                <a:gd name="connsiteY729" fmla="*/ 1131280 h 1131279"/>
                <a:gd name="connsiteX730" fmla="*/ 8348477 w 11218359"/>
                <a:gd name="connsiteY730" fmla="*/ 1131280 h 1131279"/>
                <a:gd name="connsiteX731" fmla="*/ 8359907 w 11218359"/>
                <a:gd name="connsiteY731" fmla="*/ 1131280 h 1131279"/>
                <a:gd name="connsiteX732" fmla="*/ 8371385 w 11218359"/>
                <a:gd name="connsiteY732" fmla="*/ 1131280 h 1131279"/>
                <a:gd name="connsiteX733" fmla="*/ 8382815 w 11218359"/>
                <a:gd name="connsiteY733" fmla="*/ 1131280 h 1131279"/>
                <a:gd name="connsiteX734" fmla="*/ 8394245 w 11218359"/>
                <a:gd name="connsiteY734" fmla="*/ 1131280 h 1131279"/>
                <a:gd name="connsiteX735" fmla="*/ 8405674 w 11218359"/>
                <a:gd name="connsiteY735" fmla="*/ 1131280 h 1131279"/>
                <a:gd name="connsiteX736" fmla="*/ 8417104 w 11218359"/>
                <a:gd name="connsiteY736" fmla="*/ 1131280 h 1131279"/>
                <a:gd name="connsiteX737" fmla="*/ 8428582 w 11218359"/>
                <a:gd name="connsiteY737" fmla="*/ 1131280 h 1131279"/>
                <a:gd name="connsiteX738" fmla="*/ 8440012 w 11218359"/>
                <a:gd name="connsiteY738" fmla="*/ 1131280 h 1131279"/>
                <a:gd name="connsiteX739" fmla="*/ 8451442 w 11218359"/>
                <a:gd name="connsiteY739" fmla="*/ 1131280 h 1131279"/>
                <a:gd name="connsiteX740" fmla="*/ 8462872 w 11218359"/>
                <a:gd name="connsiteY740" fmla="*/ 1131280 h 1131279"/>
                <a:gd name="connsiteX741" fmla="*/ 8474302 w 11218359"/>
                <a:gd name="connsiteY741" fmla="*/ 1131280 h 1131279"/>
                <a:gd name="connsiteX742" fmla="*/ 8485780 w 11218359"/>
                <a:gd name="connsiteY742" fmla="*/ 1131280 h 1131279"/>
                <a:gd name="connsiteX743" fmla="*/ 8497210 w 11218359"/>
                <a:gd name="connsiteY743" fmla="*/ 1131280 h 1131279"/>
                <a:gd name="connsiteX744" fmla="*/ 8508640 w 11218359"/>
                <a:gd name="connsiteY744" fmla="*/ 1131280 h 1131279"/>
                <a:gd name="connsiteX745" fmla="*/ 8520069 w 11218359"/>
                <a:gd name="connsiteY745" fmla="*/ 1131280 h 1131279"/>
                <a:gd name="connsiteX746" fmla="*/ 8531500 w 11218359"/>
                <a:gd name="connsiteY746" fmla="*/ 1131280 h 1131279"/>
                <a:gd name="connsiteX747" fmla="*/ 8542977 w 11218359"/>
                <a:gd name="connsiteY747" fmla="*/ 1131280 h 1131279"/>
                <a:gd name="connsiteX748" fmla="*/ 8554407 w 11218359"/>
                <a:gd name="connsiteY748" fmla="*/ 1131280 h 1131279"/>
                <a:gd name="connsiteX749" fmla="*/ 8565837 w 11218359"/>
                <a:gd name="connsiteY749" fmla="*/ 1131280 h 1131279"/>
                <a:gd name="connsiteX750" fmla="*/ 8577267 w 11218359"/>
                <a:gd name="connsiteY750" fmla="*/ 1131280 h 1131279"/>
                <a:gd name="connsiteX751" fmla="*/ 8588697 w 11218359"/>
                <a:gd name="connsiteY751" fmla="*/ 1131280 h 1131279"/>
                <a:gd name="connsiteX752" fmla="*/ 8600175 w 11218359"/>
                <a:gd name="connsiteY752" fmla="*/ 1131280 h 1131279"/>
                <a:gd name="connsiteX753" fmla="*/ 8611605 w 11218359"/>
                <a:gd name="connsiteY753" fmla="*/ 1131280 h 1131279"/>
                <a:gd name="connsiteX754" fmla="*/ 8623035 w 11218359"/>
                <a:gd name="connsiteY754" fmla="*/ 1131280 h 1131279"/>
                <a:gd name="connsiteX755" fmla="*/ 8634465 w 11218359"/>
                <a:gd name="connsiteY755" fmla="*/ 1131280 h 1131279"/>
                <a:gd name="connsiteX756" fmla="*/ 8645895 w 11218359"/>
                <a:gd name="connsiteY756" fmla="*/ 1131280 h 1131279"/>
                <a:gd name="connsiteX757" fmla="*/ 8657373 w 11218359"/>
                <a:gd name="connsiteY757" fmla="*/ 1131280 h 1131279"/>
                <a:gd name="connsiteX758" fmla="*/ 8668802 w 11218359"/>
                <a:gd name="connsiteY758" fmla="*/ 1131280 h 1131279"/>
                <a:gd name="connsiteX759" fmla="*/ 8680232 w 11218359"/>
                <a:gd name="connsiteY759" fmla="*/ 1131280 h 1131279"/>
                <a:gd name="connsiteX760" fmla="*/ 8691662 w 11218359"/>
                <a:gd name="connsiteY760" fmla="*/ 1131280 h 1131279"/>
                <a:gd name="connsiteX761" fmla="*/ 8703093 w 11218359"/>
                <a:gd name="connsiteY761" fmla="*/ 1131280 h 1131279"/>
                <a:gd name="connsiteX762" fmla="*/ 8714570 w 11218359"/>
                <a:gd name="connsiteY762" fmla="*/ 1131280 h 1131279"/>
                <a:gd name="connsiteX763" fmla="*/ 8726000 w 11218359"/>
                <a:gd name="connsiteY763" fmla="*/ 1131280 h 1131279"/>
                <a:gd name="connsiteX764" fmla="*/ 8737430 w 11218359"/>
                <a:gd name="connsiteY764" fmla="*/ 1131280 h 1131279"/>
                <a:gd name="connsiteX765" fmla="*/ 8748860 w 11218359"/>
                <a:gd name="connsiteY765" fmla="*/ 1131280 h 1131279"/>
                <a:gd name="connsiteX766" fmla="*/ 8760290 w 11218359"/>
                <a:gd name="connsiteY766" fmla="*/ 1131280 h 1131279"/>
                <a:gd name="connsiteX767" fmla="*/ 8771768 w 11218359"/>
                <a:gd name="connsiteY767" fmla="*/ 1131280 h 1131279"/>
                <a:gd name="connsiteX768" fmla="*/ 8783198 w 11218359"/>
                <a:gd name="connsiteY768" fmla="*/ 1131280 h 1131279"/>
                <a:gd name="connsiteX769" fmla="*/ 8794628 w 11218359"/>
                <a:gd name="connsiteY769" fmla="*/ 1131280 h 1131279"/>
                <a:gd name="connsiteX770" fmla="*/ 8806058 w 11218359"/>
                <a:gd name="connsiteY770" fmla="*/ 1131280 h 1131279"/>
                <a:gd name="connsiteX771" fmla="*/ 8817488 w 11218359"/>
                <a:gd name="connsiteY771" fmla="*/ 1131280 h 1131279"/>
                <a:gd name="connsiteX772" fmla="*/ 8828918 w 11218359"/>
                <a:gd name="connsiteY772" fmla="*/ 1131280 h 1131279"/>
                <a:gd name="connsiteX773" fmla="*/ 8840395 w 11218359"/>
                <a:gd name="connsiteY773" fmla="*/ 1131280 h 1131279"/>
                <a:gd name="connsiteX774" fmla="*/ 8851825 w 11218359"/>
                <a:gd name="connsiteY774" fmla="*/ 1131280 h 1131279"/>
                <a:gd name="connsiteX775" fmla="*/ 8863256 w 11218359"/>
                <a:gd name="connsiteY775" fmla="*/ 1131280 h 1131279"/>
                <a:gd name="connsiteX776" fmla="*/ 8874686 w 11218359"/>
                <a:gd name="connsiteY776" fmla="*/ 1131280 h 1131279"/>
                <a:gd name="connsiteX777" fmla="*/ 8886115 w 11218359"/>
                <a:gd name="connsiteY777" fmla="*/ 1131280 h 1131279"/>
                <a:gd name="connsiteX778" fmla="*/ 8897593 w 11218359"/>
                <a:gd name="connsiteY778" fmla="*/ 1131280 h 1131279"/>
                <a:gd name="connsiteX779" fmla="*/ 8909022 w 11218359"/>
                <a:gd name="connsiteY779" fmla="*/ 1131280 h 1131279"/>
                <a:gd name="connsiteX780" fmla="*/ 8920453 w 11218359"/>
                <a:gd name="connsiteY780" fmla="*/ 1131280 h 1131279"/>
                <a:gd name="connsiteX781" fmla="*/ 8931883 w 11218359"/>
                <a:gd name="connsiteY781" fmla="*/ 1131280 h 1131279"/>
                <a:gd name="connsiteX782" fmla="*/ 8943313 w 11218359"/>
                <a:gd name="connsiteY782" fmla="*/ 1131280 h 1131279"/>
                <a:gd name="connsiteX783" fmla="*/ 8954791 w 11218359"/>
                <a:gd name="connsiteY783" fmla="*/ 1131280 h 1131279"/>
                <a:gd name="connsiteX784" fmla="*/ 8966220 w 11218359"/>
                <a:gd name="connsiteY784" fmla="*/ 1131280 h 1131279"/>
                <a:gd name="connsiteX785" fmla="*/ 8977651 w 11218359"/>
                <a:gd name="connsiteY785" fmla="*/ 1131280 h 1131279"/>
                <a:gd name="connsiteX786" fmla="*/ 8989080 w 11218359"/>
                <a:gd name="connsiteY786" fmla="*/ 1131280 h 1131279"/>
                <a:gd name="connsiteX787" fmla="*/ 9000511 w 11218359"/>
                <a:gd name="connsiteY787" fmla="*/ 1131280 h 1131279"/>
                <a:gd name="connsiteX788" fmla="*/ 9011988 w 11218359"/>
                <a:gd name="connsiteY788" fmla="*/ 1131280 h 1131279"/>
                <a:gd name="connsiteX789" fmla="*/ 9023418 w 11218359"/>
                <a:gd name="connsiteY789" fmla="*/ 1131280 h 1131279"/>
                <a:gd name="connsiteX790" fmla="*/ 9034849 w 11218359"/>
                <a:gd name="connsiteY790" fmla="*/ 1131280 h 1131279"/>
                <a:gd name="connsiteX791" fmla="*/ 9046278 w 11218359"/>
                <a:gd name="connsiteY791" fmla="*/ 1131280 h 1131279"/>
                <a:gd name="connsiteX792" fmla="*/ 9057709 w 11218359"/>
                <a:gd name="connsiteY792" fmla="*/ 1131280 h 1131279"/>
                <a:gd name="connsiteX793" fmla="*/ 9069186 w 11218359"/>
                <a:gd name="connsiteY793" fmla="*/ 1131280 h 1131279"/>
                <a:gd name="connsiteX794" fmla="*/ 9080615 w 11218359"/>
                <a:gd name="connsiteY794" fmla="*/ 1131280 h 1131279"/>
                <a:gd name="connsiteX795" fmla="*/ 9092046 w 11218359"/>
                <a:gd name="connsiteY795" fmla="*/ 1131280 h 1131279"/>
                <a:gd name="connsiteX796" fmla="*/ 9103476 w 11218359"/>
                <a:gd name="connsiteY796" fmla="*/ 1131280 h 1131279"/>
                <a:gd name="connsiteX797" fmla="*/ 9114906 w 11218359"/>
                <a:gd name="connsiteY797" fmla="*/ 1131280 h 1131279"/>
                <a:gd name="connsiteX798" fmla="*/ 9126384 w 11218359"/>
                <a:gd name="connsiteY798" fmla="*/ 1131280 h 1131279"/>
                <a:gd name="connsiteX799" fmla="*/ 9137813 w 11218359"/>
                <a:gd name="connsiteY799" fmla="*/ 1131280 h 1131279"/>
                <a:gd name="connsiteX800" fmla="*/ 9149244 w 11218359"/>
                <a:gd name="connsiteY800" fmla="*/ 1131280 h 1131279"/>
                <a:gd name="connsiteX801" fmla="*/ 9160673 w 11218359"/>
                <a:gd name="connsiteY801" fmla="*/ 1131280 h 1131279"/>
                <a:gd name="connsiteX802" fmla="*/ 9172104 w 11218359"/>
                <a:gd name="connsiteY802" fmla="*/ 1131280 h 1131279"/>
                <a:gd name="connsiteX803" fmla="*/ 9183581 w 11218359"/>
                <a:gd name="connsiteY803" fmla="*/ 1131280 h 1131279"/>
                <a:gd name="connsiteX804" fmla="*/ 9195011 w 11218359"/>
                <a:gd name="connsiteY804" fmla="*/ 1131280 h 1131279"/>
                <a:gd name="connsiteX805" fmla="*/ 9206442 w 11218359"/>
                <a:gd name="connsiteY805" fmla="*/ 1131280 h 1131279"/>
                <a:gd name="connsiteX806" fmla="*/ 9217871 w 11218359"/>
                <a:gd name="connsiteY806" fmla="*/ 1131280 h 1131279"/>
                <a:gd name="connsiteX807" fmla="*/ 9229301 w 11218359"/>
                <a:gd name="connsiteY807" fmla="*/ 1131280 h 1131279"/>
                <a:gd name="connsiteX808" fmla="*/ 9240779 w 11218359"/>
                <a:gd name="connsiteY808" fmla="*/ 1131280 h 1131279"/>
                <a:gd name="connsiteX809" fmla="*/ 9252209 w 11218359"/>
                <a:gd name="connsiteY809" fmla="*/ 1131280 h 1131279"/>
                <a:gd name="connsiteX810" fmla="*/ 9263639 w 11218359"/>
                <a:gd name="connsiteY810" fmla="*/ 1131280 h 1131279"/>
                <a:gd name="connsiteX811" fmla="*/ 9275069 w 11218359"/>
                <a:gd name="connsiteY811" fmla="*/ 1131280 h 1131279"/>
                <a:gd name="connsiteX812" fmla="*/ 9286498 w 11218359"/>
                <a:gd name="connsiteY812" fmla="*/ 1131280 h 1131279"/>
                <a:gd name="connsiteX813" fmla="*/ 9297977 w 11218359"/>
                <a:gd name="connsiteY813" fmla="*/ 1131280 h 1131279"/>
                <a:gd name="connsiteX814" fmla="*/ 9309406 w 11218359"/>
                <a:gd name="connsiteY814" fmla="*/ 1131280 h 1131279"/>
                <a:gd name="connsiteX815" fmla="*/ 9320837 w 11218359"/>
                <a:gd name="connsiteY815" fmla="*/ 1131280 h 1131279"/>
                <a:gd name="connsiteX816" fmla="*/ 9332266 w 11218359"/>
                <a:gd name="connsiteY816" fmla="*/ 1131280 h 1131279"/>
                <a:gd name="connsiteX817" fmla="*/ 9343696 w 11218359"/>
                <a:gd name="connsiteY817" fmla="*/ 1131280 h 1131279"/>
                <a:gd name="connsiteX818" fmla="*/ 9355174 w 11218359"/>
                <a:gd name="connsiteY818" fmla="*/ 1131280 h 1131279"/>
                <a:gd name="connsiteX819" fmla="*/ 9366604 w 11218359"/>
                <a:gd name="connsiteY819" fmla="*/ 1131280 h 1131279"/>
                <a:gd name="connsiteX820" fmla="*/ 9378035 w 11218359"/>
                <a:gd name="connsiteY820" fmla="*/ 1131280 h 1131279"/>
                <a:gd name="connsiteX821" fmla="*/ 9389464 w 11218359"/>
                <a:gd name="connsiteY821" fmla="*/ 1131280 h 1131279"/>
                <a:gd name="connsiteX822" fmla="*/ 9400894 w 11218359"/>
                <a:gd name="connsiteY822" fmla="*/ 1131280 h 1131279"/>
                <a:gd name="connsiteX823" fmla="*/ 9412372 w 11218359"/>
                <a:gd name="connsiteY823" fmla="*/ 1131280 h 1131279"/>
                <a:gd name="connsiteX824" fmla="*/ 9423802 w 11218359"/>
                <a:gd name="connsiteY824" fmla="*/ 1131280 h 1131279"/>
                <a:gd name="connsiteX825" fmla="*/ 9435232 w 11218359"/>
                <a:gd name="connsiteY825" fmla="*/ 1131280 h 1131279"/>
                <a:gd name="connsiteX826" fmla="*/ 9446662 w 11218359"/>
                <a:gd name="connsiteY826" fmla="*/ 1131280 h 1131279"/>
                <a:gd name="connsiteX827" fmla="*/ 9458091 w 11218359"/>
                <a:gd name="connsiteY827" fmla="*/ 1131280 h 1131279"/>
                <a:gd name="connsiteX828" fmla="*/ 9469570 w 11218359"/>
                <a:gd name="connsiteY828" fmla="*/ 1131280 h 1131279"/>
                <a:gd name="connsiteX829" fmla="*/ 9480999 w 11218359"/>
                <a:gd name="connsiteY829" fmla="*/ 1131280 h 1131279"/>
                <a:gd name="connsiteX830" fmla="*/ 9492429 w 11218359"/>
                <a:gd name="connsiteY830" fmla="*/ 1131280 h 1131279"/>
                <a:gd name="connsiteX831" fmla="*/ 9503859 w 11218359"/>
                <a:gd name="connsiteY831" fmla="*/ 1131280 h 1131279"/>
                <a:gd name="connsiteX832" fmla="*/ 9515289 w 11218359"/>
                <a:gd name="connsiteY832" fmla="*/ 1131280 h 1131279"/>
                <a:gd name="connsiteX833" fmla="*/ 9526767 w 11218359"/>
                <a:gd name="connsiteY833" fmla="*/ 1131280 h 1131279"/>
                <a:gd name="connsiteX834" fmla="*/ 9538197 w 11218359"/>
                <a:gd name="connsiteY834" fmla="*/ 1131280 h 1131279"/>
                <a:gd name="connsiteX835" fmla="*/ 9549626 w 11218359"/>
                <a:gd name="connsiteY835" fmla="*/ 1131280 h 1131279"/>
                <a:gd name="connsiteX836" fmla="*/ 9561057 w 11218359"/>
                <a:gd name="connsiteY836" fmla="*/ 1131280 h 1131279"/>
                <a:gd name="connsiteX837" fmla="*/ 9572487 w 11218359"/>
                <a:gd name="connsiteY837" fmla="*/ 1131280 h 1131279"/>
                <a:gd name="connsiteX838" fmla="*/ 9583965 w 11218359"/>
                <a:gd name="connsiteY838" fmla="*/ 1131280 h 1131279"/>
                <a:gd name="connsiteX839" fmla="*/ 9595395 w 11218359"/>
                <a:gd name="connsiteY839" fmla="*/ 1131280 h 1131279"/>
                <a:gd name="connsiteX840" fmla="*/ 9606824 w 11218359"/>
                <a:gd name="connsiteY840" fmla="*/ 1131280 h 1131279"/>
                <a:gd name="connsiteX841" fmla="*/ 9618255 w 11218359"/>
                <a:gd name="connsiteY841" fmla="*/ 1131280 h 1131279"/>
                <a:gd name="connsiteX842" fmla="*/ 9629684 w 11218359"/>
                <a:gd name="connsiteY842" fmla="*/ 1131280 h 1131279"/>
                <a:gd name="connsiteX843" fmla="*/ 9641163 w 11218359"/>
                <a:gd name="connsiteY843" fmla="*/ 1131280 h 1131279"/>
                <a:gd name="connsiteX844" fmla="*/ 9652592 w 11218359"/>
                <a:gd name="connsiteY844" fmla="*/ 1131280 h 1131279"/>
                <a:gd name="connsiteX845" fmla="*/ 9664022 w 11218359"/>
                <a:gd name="connsiteY845" fmla="*/ 1131280 h 1131279"/>
                <a:gd name="connsiteX846" fmla="*/ 9675452 w 11218359"/>
                <a:gd name="connsiteY846" fmla="*/ 1131280 h 1131279"/>
                <a:gd name="connsiteX847" fmla="*/ 9686882 w 11218359"/>
                <a:gd name="connsiteY847" fmla="*/ 1131280 h 1131279"/>
                <a:gd name="connsiteX848" fmla="*/ 9698360 w 11218359"/>
                <a:gd name="connsiteY848" fmla="*/ 1131280 h 1131279"/>
                <a:gd name="connsiteX849" fmla="*/ 9709790 w 11218359"/>
                <a:gd name="connsiteY849" fmla="*/ 1131280 h 1131279"/>
                <a:gd name="connsiteX850" fmla="*/ 9721219 w 11218359"/>
                <a:gd name="connsiteY850" fmla="*/ 1131280 h 1131279"/>
                <a:gd name="connsiteX851" fmla="*/ 9732650 w 11218359"/>
                <a:gd name="connsiteY851" fmla="*/ 1131280 h 1131279"/>
                <a:gd name="connsiteX852" fmla="*/ 9744080 w 11218359"/>
                <a:gd name="connsiteY852" fmla="*/ 1131280 h 1131279"/>
                <a:gd name="connsiteX853" fmla="*/ 9755557 w 11218359"/>
                <a:gd name="connsiteY853" fmla="*/ 1131280 h 1131279"/>
                <a:gd name="connsiteX854" fmla="*/ 9766988 w 11218359"/>
                <a:gd name="connsiteY854" fmla="*/ 1131280 h 1131279"/>
                <a:gd name="connsiteX855" fmla="*/ 9778417 w 11218359"/>
                <a:gd name="connsiteY855" fmla="*/ 1131280 h 1131279"/>
                <a:gd name="connsiteX856" fmla="*/ 9789848 w 11218359"/>
                <a:gd name="connsiteY856" fmla="*/ 1131280 h 1131279"/>
                <a:gd name="connsiteX857" fmla="*/ 9801277 w 11218359"/>
                <a:gd name="connsiteY857" fmla="*/ 1131280 h 1131279"/>
                <a:gd name="connsiteX858" fmla="*/ 9812755 w 11218359"/>
                <a:gd name="connsiteY858" fmla="*/ 1131280 h 1131279"/>
                <a:gd name="connsiteX859" fmla="*/ 9824185 w 11218359"/>
                <a:gd name="connsiteY859" fmla="*/ 1131280 h 1131279"/>
                <a:gd name="connsiteX860" fmla="*/ 9835615 w 11218359"/>
                <a:gd name="connsiteY860" fmla="*/ 1131280 h 1131279"/>
                <a:gd name="connsiteX861" fmla="*/ 9847045 w 11218359"/>
                <a:gd name="connsiteY861" fmla="*/ 1131280 h 1131279"/>
                <a:gd name="connsiteX862" fmla="*/ 9858475 w 11218359"/>
                <a:gd name="connsiteY862" fmla="*/ 1131280 h 1131279"/>
                <a:gd name="connsiteX863" fmla="*/ 9869952 w 11218359"/>
                <a:gd name="connsiteY863" fmla="*/ 1131280 h 1131279"/>
                <a:gd name="connsiteX864" fmla="*/ 9881383 w 11218359"/>
                <a:gd name="connsiteY864" fmla="*/ 1131280 h 1131279"/>
                <a:gd name="connsiteX865" fmla="*/ 9892812 w 11218359"/>
                <a:gd name="connsiteY865" fmla="*/ 1131280 h 1131279"/>
                <a:gd name="connsiteX866" fmla="*/ 9904243 w 11218359"/>
                <a:gd name="connsiteY866" fmla="*/ 1131280 h 1131279"/>
                <a:gd name="connsiteX867" fmla="*/ 9915673 w 11218359"/>
                <a:gd name="connsiteY867" fmla="*/ 1131280 h 1131279"/>
                <a:gd name="connsiteX868" fmla="*/ 9927102 w 11218359"/>
                <a:gd name="connsiteY868" fmla="*/ 1131280 h 1131279"/>
                <a:gd name="connsiteX869" fmla="*/ 9938581 w 11218359"/>
                <a:gd name="connsiteY869" fmla="*/ 1131280 h 1131279"/>
                <a:gd name="connsiteX870" fmla="*/ 9950010 w 11218359"/>
                <a:gd name="connsiteY870" fmla="*/ 1131280 h 1131279"/>
                <a:gd name="connsiteX871" fmla="*/ 9961441 w 11218359"/>
                <a:gd name="connsiteY871" fmla="*/ 1131280 h 1131279"/>
                <a:gd name="connsiteX872" fmla="*/ 9972870 w 11218359"/>
                <a:gd name="connsiteY872" fmla="*/ 1131280 h 1131279"/>
                <a:gd name="connsiteX873" fmla="*/ 9984300 w 11218359"/>
                <a:gd name="connsiteY873" fmla="*/ 1131280 h 1131279"/>
                <a:gd name="connsiteX874" fmla="*/ 9995778 w 11218359"/>
                <a:gd name="connsiteY874" fmla="*/ 1131280 h 1131279"/>
                <a:gd name="connsiteX875" fmla="*/ 10007208 w 11218359"/>
                <a:gd name="connsiteY875" fmla="*/ 1131280 h 1131279"/>
                <a:gd name="connsiteX876" fmla="*/ 10018638 w 11218359"/>
                <a:gd name="connsiteY876" fmla="*/ 1131280 h 1131279"/>
                <a:gd name="connsiteX877" fmla="*/ 10030068 w 11218359"/>
                <a:gd name="connsiteY877" fmla="*/ 1131280 h 1131279"/>
                <a:gd name="connsiteX878" fmla="*/ 10041498 w 11218359"/>
                <a:gd name="connsiteY878" fmla="*/ 1131280 h 1131279"/>
                <a:gd name="connsiteX879" fmla="*/ 10052976 w 11218359"/>
                <a:gd name="connsiteY879" fmla="*/ 1131280 h 1131279"/>
                <a:gd name="connsiteX880" fmla="*/ 10064405 w 11218359"/>
                <a:gd name="connsiteY880" fmla="*/ 1131280 h 1131279"/>
                <a:gd name="connsiteX881" fmla="*/ 10075835 w 11218359"/>
                <a:gd name="connsiteY881" fmla="*/ 1131280 h 1131279"/>
                <a:gd name="connsiteX882" fmla="*/ 10087266 w 11218359"/>
                <a:gd name="connsiteY882" fmla="*/ 1131280 h 1131279"/>
                <a:gd name="connsiteX883" fmla="*/ 10098695 w 11218359"/>
                <a:gd name="connsiteY883" fmla="*/ 1131280 h 1131279"/>
                <a:gd name="connsiteX884" fmla="*/ 10110174 w 11218359"/>
                <a:gd name="connsiteY884" fmla="*/ 1131280 h 1131279"/>
                <a:gd name="connsiteX885" fmla="*/ 10121603 w 11218359"/>
                <a:gd name="connsiteY885" fmla="*/ 1131280 h 1131279"/>
                <a:gd name="connsiteX886" fmla="*/ 10133033 w 11218359"/>
                <a:gd name="connsiteY886" fmla="*/ 1131280 h 1131279"/>
                <a:gd name="connsiteX887" fmla="*/ 10144463 w 11218359"/>
                <a:gd name="connsiteY887" fmla="*/ 1131280 h 1131279"/>
                <a:gd name="connsiteX888" fmla="*/ 10155893 w 11218359"/>
                <a:gd name="connsiteY888" fmla="*/ 1131280 h 1131279"/>
                <a:gd name="connsiteX889" fmla="*/ 10167371 w 11218359"/>
                <a:gd name="connsiteY889" fmla="*/ 1131280 h 1131279"/>
                <a:gd name="connsiteX890" fmla="*/ 10178801 w 11218359"/>
                <a:gd name="connsiteY890" fmla="*/ 1131280 h 1131279"/>
                <a:gd name="connsiteX891" fmla="*/ 10190230 w 11218359"/>
                <a:gd name="connsiteY891" fmla="*/ 1131280 h 1131279"/>
                <a:gd name="connsiteX892" fmla="*/ 10201661 w 11218359"/>
                <a:gd name="connsiteY892" fmla="*/ 1131280 h 1131279"/>
                <a:gd name="connsiteX893" fmla="*/ 10213091 w 11218359"/>
                <a:gd name="connsiteY893" fmla="*/ 1131280 h 1131279"/>
                <a:gd name="connsiteX894" fmla="*/ 10224569 w 11218359"/>
                <a:gd name="connsiteY894" fmla="*/ 1131280 h 1131279"/>
                <a:gd name="connsiteX895" fmla="*/ 10235998 w 11218359"/>
                <a:gd name="connsiteY895" fmla="*/ 1131280 h 1131279"/>
                <a:gd name="connsiteX896" fmla="*/ 10247428 w 11218359"/>
                <a:gd name="connsiteY896" fmla="*/ 1131280 h 1131279"/>
                <a:gd name="connsiteX897" fmla="*/ 10258859 w 11218359"/>
                <a:gd name="connsiteY897" fmla="*/ 1131280 h 1131279"/>
                <a:gd name="connsiteX898" fmla="*/ 10270288 w 11218359"/>
                <a:gd name="connsiteY898" fmla="*/ 1131280 h 1131279"/>
                <a:gd name="connsiteX899" fmla="*/ 10281767 w 11218359"/>
                <a:gd name="connsiteY899" fmla="*/ 1131280 h 1131279"/>
                <a:gd name="connsiteX900" fmla="*/ 10293196 w 11218359"/>
                <a:gd name="connsiteY900" fmla="*/ 1131280 h 1131279"/>
                <a:gd name="connsiteX901" fmla="*/ 10304626 w 11218359"/>
                <a:gd name="connsiteY901" fmla="*/ 1131280 h 1131279"/>
                <a:gd name="connsiteX902" fmla="*/ 10316056 w 11218359"/>
                <a:gd name="connsiteY902" fmla="*/ 1131280 h 1131279"/>
                <a:gd name="connsiteX903" fmla="*/ 10327486 w 11218359"/>
                <a:gd name="connsiteY903" fmla="*/ 1131280 h 1131279"/>
                <a:gd name="connsiteX904" fmla="*/ 10338963 w 11218359"/>
                <a:gd name="connsiteY904" fmla="*/ 1131280 h 1131279"/>
                <a:gd name="connsiteX905" fmla="*/ 10350394 w 11218359"/>
                <a:gd name="connsiteY905" fmla="*/ 1131280 h 1131279"/>
                <a:gd name="connsiteX906" fmla="*/ 10361823 w 11218359"/>
                <a:gd name="connsiteY906" fmla="*/ 1131280 h 1131279"/>
                <a:gd name="connsiteX907" fmla="*/ 10373254 w 11218359"/>
                <a:gd name="connsiteY907" fmla="*/ 1131280 h 1131279"/>
                <a:gd name="connsiteX908" fmla="*/ 10384684 w 11218359"/>
                <a:gd name="connsiteY908" fmla="*/ 1131280 h 1131279"/>
                <a:gd name="connsiteX909" fmla="*/ 10396161 w 11218359"/>
                <a:gd name="connsiteY909" fmla="*/ 1131280 h 1131279"/>
                <a:gd name="connsiteX910" fmla="*/ 10407591 w 11218359"/>
                <a:gd name="connsiteY910" fmla="*/ 1131280 h 1131279"/>
                <a:gd name="connsiteX911" fmla="*/ 10419021 w 11218359"/>
                <a:gd name="connsiteY911" fmla="*/ 1131280 h 1131279"/>
                <a:gd name="connsiteX912" fmla="*/ 10430452 w 11218359"/>
                <a:gd name="connsiteY912" fmla="*/ 1131280 h 1131279"/>
                <a:gd name="connsiteX913" fmla="*/ 10441881 w 11218359"/>
                <a:gd name="connsiteY913" fmla="*/ 1131280 h 1131279"/>
                <a:gd name="connsiteX914" fmla="*/ 10453358 w 11218359"/>
                <a:gd name="connsiteY914" fmla="*/ 1131280 h 1131279"/>
                <a:gd name="connsiteX915" fmla="*/ 10464789 w 11218359"/>
                <a:gd name="connsiteY915" fmla="*/ 1131280 h 1131279"/>
                <a:gd name="connsiteX916" fmla="*/ 10476219 w 11218359"/>
                <a:gd name="connsiteY916" fmla="*/ 1131280 h 1131279"/>
                <a:gd name="connsiteX917" fmla="*/ 10487649 w 11218359"/>
                <a:gd name="connsiteY917" fmla="*/ 1131280 h 1131279"/>
                <a:gd name="connsiteX918" fmla="*/ 10499079 w 11218359"/>
                <a:gd name="connsiteY918" fmla="*/ 1131280 h 1131279"/>
                <a:gd name="connsiteX919" fmla="*/ 10510556 w 11218359"/>
                <a:gd name="connsiteY919" fmla="*/ 1131280 h 1131279"/>
                <a:gd name="connsiteX920" fmla="*/ 10521987 w 11218359"/>
                <a:gd name="connsiteY920" fmla="*/ 1131280 h 1131279"/>
                <a:gd name="connsiteX921" fmla="*/ 10533416 w 11218359"/>
                <a:gd name="connsiteY921" fmla="*/ 1131280 h 1131279"/>
                <a:gd name="connsiteX922" fmla="*/ 10544847 w 11218359"/>
                <a:gd name="connsiteY922" fmla="*/ 1131280 h 1131279"/>
                <a:gd name="connsiteX923" fmla="*/ 10556277 w 11218359"/>
                <a:gd name="connsiteY923" fmla="*/ 1131280 h 1131279"/>
                <a:gd name="connsiteX924" fmla="*/ 10567754 w 11218359"/>
                <a:gd name="connsiteY924" fmla="*/ 1131280 h 1131279"/>
                <a:gd name="connsiteX925" fmla="*/ 10579184 w 11218359"/>
                <a:gd name="connsiteY925" fmla="*/ 1131280 h 1131279"/>
                <a:gd name="connsiteX926" fmla="*/ 10590614 w 11218359"/>
                <a:gd name="connsiteY926" fmla="*/ 1131280 h 1131279"/>
                <a:gd name="connsiteX927" fmla="*/ 10602045 w 11218359"/>
                <a:gd name="connsiteY927" fmla="*/ 1131280 h 1131279"/>
                <a:gd name="connsiteX928" fmla="*/ 10613474 w 11218359"/>
                <a:gd name="connsiteY928" fmla="*/ 1131280 h 1131279"/>
                <a:gd name="connsiteX929" fmla="*/ 10624951 w 11218359"/>
                <a:gd name="connsiteY929" fmla="*/ 1131280 h 1131279"/>
                <a:gd name="connsiteX930" fmla="*/ 10636382 w 11218359"/>
                <a:gd name="connsiteY930" fmla="*/ 1131280 h 1131279"/>
                <a:gd name="connsiteX931" fmla="*/ 10647812 w 11218359"/>
                <a:gd name="connsiteY931" fmla="*/ 1131280 h 1131279"/>
                <a:gd name="connsiteX932" fmla="*/ 10659241 w 11218359"/>
                <a:gd name="connsiteY932" fmla="*/ 1131280 h 1131279"/>
                <a:gd name="connsiteX933" fmla="*/ 10670672 w 11218359"/>
                <a:gd name="connsiteY933" fmla="*/ 1131280 h 1131279"/>
                <a:gd name="connsiteX934" fmla="*/ 10682149 w 11218359"/>
                <a:gd name="connsiteY934" fmla="*/ 1131280 h 1131279"/>
                <a:gd name="connsiteX935" fmla="*/ 10693580 w 11218359"/>
                <a:gd name="connsiteY935" fmla="*/ 1131280 h 1131279"/>
                <a:gd name="connsiteX936" fmla="*/ 10705009 w 11218359"/>
                <a:gd name="connsiteY936" fmla="*/ 1131280 h 1131279"/>
                <a:gd name="connsiteX937" fmla="*/ 10716439 w 11218359"/>
                <a:gd name="connsiteY937" fmla="*/ 1131280 h 1131279"/>
                <a:gd name="connsiteX938" fmla="*/ 10727870 w 11218359"/>
                <a:gd name="connsiteY938" fmla="*/ 1131280 h 1131279"/>
                <a:gd name="connsiteX939" fmla="*/ 10739347 w 11218359"/>
                <a:gd name="connsiteY939" fmla="*/ 1131280 h 1131279"/>
                <a:gd name="connsiteX940" fmla="*/ 10750778 w 11218359"/>
                <a:gd name="connsiteY940" fmla="*/ 1131280 h 1131279"/>
                <a:gd name="connsiteX941" fmla="*/ 10762207 w 11218359"/>
                <a:gd name="connsiteY941" fmla="*/ 1131280 h 1131279"/>
                <a:gd name="connsiteX942" fmla="*/ 10773637 w 11218359"/>
                <a:gd name="connsiteY942" fmla="*/ 1131280 h 1131279"/>
                <a:gd name="connsiteX943" fmla="*/ 10785067 w 11218359"/>
                <a:gd name="connsiteY943" fmla="*/ 1131280 h 1131279"/>
                <a:gd name="connsiteX944" fmla="*/ 10796544 w 11218359"/>
                <a:gd name="connsiteY944" fmla="*/ 1131280 h 1131279"/>
                <a:gd name="connsiteX945" fmla="*/ 10807975 w 11218359"/>
                <a:gd name="connsiteY945" fmla="*/ 1131280 h 1131279"/>
                <a:gd name="connsiteX946" fmla="*/ 10819405 w 11218359"/>
                <a:gd name="connsiteY946" fmla="*/ 1131280 h 1131279"/>
                <a:gd name="connsiteX947" fmla="*/ 10830834 w 11218359"/>
                <a:gd name="connsiteY947" fmla="*/ 1131280 h 1131279"/>
                <a:gd name="connsiteX948" fmla="*/ 10842265 w 11218359"/>
                <a:gd name="connsiteY948" fmla="*/ 1131280 h 1131279"/>
                <a:gd name="connsiteX949" fmla="*/ 10853742 w 11218359"/>
                <a:gd name="connsiteY949" fmla="*/ 1131280 h 1131279"/>
                <a:gd name="connsiteX950" fmla="*/ 10865173 w 11218359"/>
                <a:gd name="connsiteY950" fmla="*/ 1131280 h 1131279"/>
                <a:gd name="connsiteX951" fmla="*/ 10876602 w 11218359"/>
                <a:gd name="connsiteY951" fmla="*/ 1131280 h 1131279"/>
                <a:gd name="connsiteX952" fmla="*/ 10888032 w 11218359"/>
                <a:gd name="connsiteY952" fmla="*/ 1131280 h 1131279"/>
                <a:gd name="connsiteX953" fmla="*/ 10899463 w 11218359"/>
                <a:gd name="connsiteY953" fmla="*/ 1131280 h 1131279"/>
                <a:gd name="connsiteX954" fmla="*/ 10910892 w 11218359"/>
                <a:gd name="connsiteY954" fmla="*/ 1131280 h 1131279"/>
                <a:gd name="connsiteX955" fmla="*/ 10922369 w 11218359"/>
                <a:gd name="connsiteY955" fmla="*/ 1131280 h 1131279"/>
                <a:gd name="connsiteX956" fmla="*/ 10933800 w 11218359"/>
                <a:gd name="connsiteY956" fmla="*/ 1131280 h 1131279"/>
                <a:gd name="connsiteX957" fmla="*/ 10945230 w 11218359"/>
                <a:gd name="connsiteY957" fmla="*/ 1131280 h 1131279"/>
                <a:gd name="connsiteX958" fmla="*/ 10956660 w 11218359"/>
                <a:gd name="connsiteY958" fmla="*/ 1131280 h 1131279"/>
                <a:gd name="connsiteX959" fmla="*/ 10968090 w 11218359"/>
                <a:gd name="connsiteY959" fmla="*/ 1131280 h 1131279"/>
                <a:gd name="connsiteX960" fmla="*/ 10979567 w 11218359"/>
                <a:gd name="connsiteY960" fmla="*/ 1131280 h 1131279"/>
                <a:gd name="connsiteX961" fmla="*/ 10990998 w 11218359"/>
                <a:gd name="connsiteY961" fmla="*/ 1131280 h 1131279"/>
                <a:gd name="connsiteX962" fmla="*/ 11002427 w 11218359"/>
                <a:gd name="connsiteY962" fmla="*/ 1131280 h 1131279"/>
                <a:gd name="connsiteX963" fmla="*/ 11013858 w 11218359"/>
                <a:gd name="connsiteY963" fmla="*/ 1131280 h 1131279"/>
                <a:gd name="connsiteX964" fmla="*/ 11025287 w 11218359"/>
                <a:gd name="connsiteY964" fmla="*/ 1131280 h 1131279"/>
                <a:gd name="connsiteX965" fmla="*/ 11036765 w 11218359"/>
                <a:gd name="connsiteY965" fmla="*/ 1131280 h 1131279"/>
                <a:gd name="connsiteX966" fmla="*/ 11048195 w 11218359"/>
                <a:gd name="connsiteY966" fmla="*/ 1131280 h 1131279"/>
                <a:gd name="connsiteX967" fmla="*/ 11059625 w 11218359"/>
                <a:gd name="connsiteY967" fmla="*/ 1131280 h 1131279"/>
                <a:gd name="connsiteX968" fmla="*/ 11071056 w 11218359"/>
                <a:gd name="connsiteY968" fmla="*/ 1131280 h 1131279"/>
                <a:gd name="connsiteX969" fmla="*/ 11082485 w 11218359"/>
                <a:gd name="connsiteY969" fmla="*/ 1131280 h 1131279"/>
                <a:gd name="connsiteX970" fmla="*/ 11093962 w 11218359"/>
                <a:gd name="connsiteY970" fmla="*/ 1131280 h 1131279"/>
                <a:gd name="connsiteX971" fmla="*/ 11105393 w 11218359"/>
                <a:gd name="connsiteY971" fmla="*/ 1131280 h 1131279"/>
                <a:gd name="connsiteX972" fmla="*/ 11116823 w 11218359"/>
                <a:gd name="connsiteY972" fmla="*/ 1131280 h 1131279"/>
                <a:gd name="connsiteX973" fmla="*/ 11128253 w 11218359"/>
                <a:gd name="connsiteY973" fmla="*/ 1131280 h 1131279"/>
                <a:gd name="connsiteX974" fmla="*/ 11139683 w 11218359"/>
                <a:gd name="connsiteY974" fmla="*/ 1131280 h 1131279"/>
                <a:gd name="connsiteX975" fmla="*/ 11151160 w 11218359"/>
                <a:gd name="connsiteY975" fmla="*/ 1131280 h 1131279"/>
                <a:gd name="connsiteX976" fmla="*/ 11162591 w 11218359"/>
                <a:gd name="connsiteY976" fmla="*/ 1131280 h 1131279"/>
                <a:gd name="connsiteX977" fmla="*/ 11174020 w 11218359"/>
                <a:gd name="connsiteY977" fmla="*/ 1131280 h 1131279"/>
                <a:gd name="connsiteX978" fmla="*/ 11185451 w 11218359"/>
                <a:gd name="connsiteY978" fmla="*/ 1131280 h 1131279"/>
                <a:gd name="connsiteX979" fmla="*/ 11196881 w 11218359"/>
                <a:gd name="connsiteY979" fmla="*/ 1131280 h 1131279"/>
                <a:gd name="connsiteX980" fmla="*/ 11208358 w 11218359"/>
                <a:gd name="connsiteY980" fmla="*/ 1131280 h 1131279"/>
                <a:gd name="connsiteX981" fmla="*/ 11218359 w 11218359"/>
                <a:gd name="connsiteY981" fmla="*/ 1131280 h 113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131279">
                  <a:moveTo>
                    <a:pt x="0" y="1131280"/>
                  </a:moveTo>
                  <a:lnTo>
                    <a:pt x="9149" y="1131280"/>
                  </a:lnTo>
                  <a:lnTo>
                    <a:pt x="20588" y="1131280"/>
                  </a:lnTo>
                  <a:lnTo>
                    <a:pt x="32028" y="1131280"/>
                  </a:lnTo>
                  <a:lnTo>
                    <a:pt x="43467" y="1131280"/>
                  </a:lnTo>
                  <a:lnTo>
                    <a:pt x="54907" y="1131280"/>
                  </a:lnTo>
                  <a:lnTo>
                    <a:pt x="66346" y="1131280"/>
                  </a:lnTo>
                  <a:lnTo>
                    <a:pt x="77786" y="1131280"/>
                  </a:lnTo>
                  <a:lnTo>
                    <a:pt x="89225" y="1131280"/>
                  </a:lnTo>
                  <a:lnTo>
                    <a:pt x="100665" y="1131280"/>
                  </a:lnTo>
                  <a:lnTo>
                    <a:pt x="112104" y="1131280"/>
                  </a:lnTo>
                  <a:lnTo>
                    <a:pt x="123544" y="1131280"/>
                  </a:lnTo>
                  <a:lnTo>
                    <a:pt x="134979" y="1131280"/>
                  </a:lnTo>
                  <a:lnTo>
                    <a:pt x="146423" y="1131280"/>
                  </a:lnTo>
                  <a:lnTo>
                    <a:pt x="157858" y="1131280"/>
                  </a:lnTo>
                  <a:lnTo>
                    <a:pt x="169297" y="1131280"/>
                  </a:lnTo>
                  <a:lnTo>
                    <a:pt x="180737" y="1131280"/>
                  </a:lnTo>
                  <a:lnTo>
                    <a:pt x="192176" y="1131280"/>
                  </a:lnTo>
                  <a:lnTo>
                    <a:pt x="203616" y="1131280"/>
                  </a:lnTo>
                  <a:lnTo>
                    <a:pt x="215055" y="1131280"/>
                  </a:lnTo>
                  <a:lnTo>
                    <a:pt x="226495" y="1131280"/>
                  </a:lnTo>
                  <a:lnTo>
                    <a:pt x="237935" y="1131280"/>
                  </a:lnTo>
                  <a:lnTo>
                    <a:pt x="249374" y="1131280"/>
                  </a:lnTo>
                  <a:lnTo>
                    <a:pt x="260814" y="1131280"/>
                  </a:lnTo>
                  <a:lnTo>
                    <a:pt x="272253" y="1131280"/>
                  </a:lnTo>
                  <a:lnTo>
                    <a:pt x="283693" y="1131280"/>
                  </a:lnTo>
                  <a:lnTo>
                    <a:pt x="295132" y="1131280"/>
                  </a:lnTo>
                  <a:lnTo>
                    <a:pt x="306572" y="1131280"/>
                  </a:lnTo>
                  <a:lnTo>
                    <a:pt x="318011" y="1131280"/>
                  </a:lnTo>
                  <a:lnTo>
                    <a:pt x="329451" y="1131280"/>
                  </a:lnTo>
                  <a:lnTo>
                    <a:pt x="340890" y="1131280"/>
                  </a:lnTo>
                  <a:lnTo>
                    <a:pt x="352330" y="1131280"/>
                  </a:lnTo>
                  <a:lnTo>
                    <a:pt x="363769" y="1131280"/>
                  </a:lnTo>
                  <a:lnTo>
                    <a:pt x="375209" y="1131280"/>
                  </a:lnTo>
                  <a:lnTo>
                    <a:pt x="386648" y="1131280"/>
                  </a:lnTo>
                  <a:lnTo>
                    <a:pt x="398088" y="1131280"/>
                  </a:lnTo>
                  <a:lnTo>
                    <a:pt x="409527" y="1131280"/>
                  </a:lnTo>
                  <a:lnTo>
                    <a:pt x="420967" y="1131280"/>
                  </a:lnTo>
                  <a:lnTo>
                    <a:pt x="432406" y="1131280"/>
                  </a:lnTo>
                  <a:lnTo>
                    <a:pt x="443846" y="1131280"/>
                  </a:lnTo>
                  <a:lnTo>
                    <a:pt x="455285" y="1131280"/>
                  </a:lnTo>
                  <a:lnTo>
                    <a:pt x="466725" y="1131280"/>
                  </a:lnTo>
                  <a:lnTo>
                    <a:pt x="478165" y="1131280"/>
                  </a:lnTo>
                  <a:lnTo>
                    <a:pt x="489604" y="1131280"/>
                  </a:lnTo>
                  <a:lnTo>
                    <a:pt x="501044" y="1131280"/>
                  </a:lnTo>
                  <a:lnTo>
                    <a:pt x="512483" y="1131280"/>
                  </a:lnTo>
                  <a:lnTo>
                    <a:pt x="523923" y="1131280"/>
                  </a:lnTo>
                  <a:lnTo>
                    <a:pt x="535362" y="1131280"/>
                  </a:lnTo>
                  <a:lnTo>
                    <a:pt x="546802" y="1131280"/>
                  </a:lnTo>
                  <a:lnTo>
                    <a:pt x="558241" y="1131280"/>
                  </a:lnTo>
                  <a:lnTo>
                    <a:pt x="569681" y="1131280"/>
                  </a:lnTo>
                  <a:lnTo>
                    <a:pt x="581120" y="1131280"/>
                  </a:lnTo>
                  <a:lnTo>
                    <a:pt x="592560" y="1131280"/>
                  </a:lnTo>
                  <a:lnTo>
                    <a:pt x="603999" y="1131280"/>
                  </a:lnTo>
                  <a:lnTo>
                    <a:pt x="615439" y="1131280"/>
                  </a:lnTo>
                  <a:lnTo>
                    <a:pt x="626878" y="1131280"/>
                  </a:lnTo>
                  <a:lnTo>
                    <a:pt x="638318" y="1131280"/>
                  </a:lnTo>
                  <a:lnTo>
                    <a:pt x="649757" y="1131280"/>
                  </a:lnTo>
                  <a:lnTo>
                    <a:pt x="661192" y="1131280"/>
                  </a:lnTo>
                  <a:lnTo>
                    <a:pt x="672632" y="1131280"/>
                  </a:lnTo>
                  <a:lnTo>
                    <a:pt x="684071" y="1131280"/>
                  </a:lnTo>
                  <a:lnTo>
                    <a:pt x="695511" y="1131280"/>
                  </a:lnTo>
                  <a:lnTo>
                    <a:pt x="706950" y="1131280"/>
                  </a:lnTo>
                  <a:lnTo>
                    <a:pt x="718390" y="1131280"/>
                  </a:lnTo>
                  <a:lnTo>
                    <a:pt x="729829" y="1131280"/>
                  </a:lnTo>
                  <a:lnTo>
                    <a:pt x="741269" y="1131280"/>
                  </a:lnTo>
                  <a:lnTo>
                    <a:pt x="752708" y="1131280"/>
                  </a:lnTo>
                  <a:lnTo>
                    <a:pt x="764148" y="1131280"/>
                  </a:lnTo>
                  <a:lnTo>
                    <a:pt x="775587" y="1131280"/>
                  </a:lnTo>
                  <a:lnTo>
                    <a:pt x="787027" y="1131280"/>
                  </a:lnTo>
                  <a:lnTo>
                    <a:pt x="798467" y="1131280"/>
                  </a:lnTo>
                  <a:lnTo>
                    <a:pt x="809906" y="1131280"/>
                  </a:lnTo>
                  <a:lnTo>
                    <a:pt x="821346" y="1131280"/>
                  </a:lnTo>
                  <a:lnTo>
                    <a:pt x="832785" y="1131280"/>
                  </a:lnTo>
                  <a:lnTo>
                    <a:pt x="844225" y="1131280"/>
                  </a:lnTo>
                  <a:lnTo>
                    <a:pt x="855664" y="1131280"/>
                  </a:lnTo>
                  <a:lnTo>
                    <a:pt x="867104" y="1131280"/>
                  </a:lnTo>
                  <a:lnTo>
                    <a:pt x="878543" y="1131280"/>
                  </a:lnTo>
                  <a:lnTo>
                    <a:pt x="889983" y="1131280"/>
                  </a:lnTo>
                  <a:lnTo>
                    <a:pt x="901422" y="1131280"/>
                  </a:lnTo>
                  <a:lnTo>
                    <a:pt x="912862" y="1131280"/>
                  </a:lnTo>
                  <a:lnTo>
                    <a:pt x="924301" y="1131280"/>
                  </a:lnTo>
                  <a:lnTo>
                    <a:pt x="935741" y="1131280"/>
                  </a:lnTo>
                  <a:lnTo>
                    <a:pt x="947180" y="1131280"/>
                  </a:lnTo>
                  <a:lnTo>
                    <a:pt x="958620" y="1131280"/>
                  </a:lnTo>
                  <a:lnTo>
                    <a:pt x="970059" y="1131280"/>
                  </a:lnTo>
                  <a:lnTo>
                    <a:pt x="981499" y="1131280"/>
                  </a:lnTo>
                  <a:lnTo>
                    <a:pt x="992938" y="1131280"/>
                  </a:lnTo>
                  <a:lnTo>
                    <a:pt x="1004378" y="1131280"/>
                  </a:lnTo>
                  <a:lnTo>
                    <a:pt x="1015818" y="1131280"/>
                  </a:lnTo>
                  <a:lnTo>
                    <a:pt x="1027257" y="1131280"/>
                  </a:lnTo>
                  <a:lnTo>
                    <a:pt x="1038697" y="1131280"/>
                  </a:lnTo>
                  <a:lnTo>
                    <a:pt x="1050136" y="1131280"/>
                  </a:lnTo>
                  <a:lnTo>
                    <a:pt x="1061576" y="1131280"/>
                  </a:lnTo>
                  <a:lnTo>
                    <a:pt x="1073015" y="1131280"/>
                  </a:lnTo>
                  <a:lnTo>
                    <a:pt x="1084455" y="1131280"/>
                  </a:lnTo>
                  <a:lnTo>
                    <a:pt x="1095894" y="1131280"/>
                  </a:lnTo>
                  <a:lnTo>
                    <a:pt x="1107334" y="1131280"/>
                  </a:lnTo>
                  <a:lnTo>
                    <a:pt x="1118773" y="1131280"/>
                  </a:lnTo>
                  <a:lnTo>
                    <a:pt x="1130213" y="1131280"/>
                  </a:lnTo>
                  <a:lnTo>
                    <a:pt x="1141652" y="1131280"/>
                  </a:lnTo>
                  <a:lnTo>
                    <a:pt x="1153092" y="1131280"/>
                  </a:lnTo>
                  <a:lnTo>
                    <a:pt x="1164531" y="1131280"/>
                  </a:lnTo>
                  <a:lnTo>
                    <a:pt x="1175971" y="1131280"/>
                  </a:lnTo>
                  <a:lnTo>
                    <a:pt x="1187406" y="1131280"/>
                  </a:lnTo>
                  <a:lnTo>
                    <a:pt x="1198845" y="1131280"/>
                  </a:lnTo>
                  <a:lnTo>
                    <a:pt x="1210285" y="1131280"/>
                  </a:lnTo>
                  <a:lnTo>
                    <a:pt x="1221724" y="1131280"/>
                  </a:lnTo>
                  <a:lnTo>
                    <a:pt x="1233164" y="1131280"/>
                  </a:lnTo>
                  <a:lnTo>
                    <a:pt x="1244603" y="1131280"/>
                  </a:lnTo>
                  <a:lnTo>
                    <a:pt x="1256043" y="1131280"/>
                  </a:lnTo>
                  <a:lnTo>
                    <a:pt x="1267482" y="1131280"/>
                  </a:lnTo>
                  <a:lnTo>
                    <a:pt x="1278922" y="1131280"/>
                  </a:lnTo>
                  <a:lnTo>
                    <a:pt x="1290361" y="1131280"/>
                  </a:lnTo>
                  <a:lnTo>
                    <a:pt x="1301801" y="1131280"/>
                  </a:lnTo>
                  <a:lnTo>
                    <a:pt x="1313240" y="1131280"/>
                  </a:lnTo>
                  <a:lnTo>
                    <a:pt x="1324680" y="1131280"/>
                  </a:lnTo>
                  <a:lnTo>
                    <a:pt x="1336120" y="1131280"/>
                  </a:lnTo>
                  <a:lnTo>
                    <a:pt x="1347559" y="1131280"/>
                  </a:lnTo>
                  <a:lnTo>
                    <a:pt x="1358999" y="1131280"/>
                  </a:lnTo>
                  <a:lnTo>
                    <a:pt x="1370438" y="1131280"/>
                  </a:lnTo>
                  <a:lnTo>
                    <a:pt x="1381878" y="1131280"/>
                  </a:lnTo>
                  <a:lnTo>
                    <a:pt x="1393317" y="1131280"/>
                  </a:lnTo>
                  <a:lnTo>
                    <a:pt x="1404757" y="1131280"/>
                  </a:lnTo>
                  <a:lnTo>
                    <a:pt x="1416196" y="1131280"/>
                  </a:lnTo>
                  <a:lnTo>
                    <a:pt x="1427636" y="1131280"/>
                  </a:lnTo>
                  <a:lnTo>
                    <a:pt x="1439075" y="1131280"/>
                  </a:lnTo>
                  <a:lnTo>
                    <a:pt x="1450515" y="1131280"/>
                  </a:lnTo>
                  <a:lnTo>
                    <a:pt x="1461954" y="1131280"/>
                  </a:lnTo>
                  <a:lnTo>
                    <a:pt x="1473394" y="1131280"/>
                  </a:lnTo>
                  <a:lnTo>
                    <a:pt x="1484833" y="1131280"/>
                  </a:lnTo>
                  <a:lnTo>
                    <a:pt x="1496273" y="1131280"/>
                  </a:lnTo>
                  <a:lnTo>
                    <a:pt x="1507712" y="1131280"/>
                  </a:lnTo>
                  <a:lnTo>
                    <a:pt x="1519152" y="1131280"/>
                  </a:lnTo>
                  <a:lnTo>
                    <a:pt x="1530591" y="1131280"/>
                  </a:lnTo>
                  <a:lnTo>
                    <a:pt x="1542031" y="1131280"/>
                  </a:lnTo>
                  <a:lnTo>
                    <a:pt x="1553471" y="1131280"/>
                  </a:lnTo>
                  <a:lnTo>
                    <a:pt x="1564910" y="1131280"/>
                  </a:lnTo>
                  <a:lnTo>
                    <a:pt x="1576349" y="1131280"/>
                  </a:lnTo>
                  <a:lnTo>
                    <a:pt x="1587789" y="1131280"/>
                  </a:lnTo>
                  <a:lnTo>
                    <a:pt x="1599229" y="1131280"/>
                  </a:lnTo>
                  <a:lnTo>
                    <a:pt x="1610668" y="1131280"/>
                  </a:lnTo>
                  <a:lnTo>
                    <a:pt x="1622107" y="1131280"/>
                  </a:lnTo>
                  <a:lnTo>
                    <a:pt x="1633547" y="1131280"/>
                  </a:lnTo>
                  <a:lnTo>
                    <a:pt x="1644987" y="1131280"/>
                  </a:lnTo>
                  <a:lnTo>
                    <a:pt x="1656426" y="1131280"/>
                  </a:lnTo>
                  <a:lnTo>
                    <a:pt x="1667866" y="1131280"/>
                  </a:lnTo>
                  <a:lnTo>
                    <a:pt x="1679305" y="1131280"/>
                  </a:lnTo>
                  <a:lnTo>
                    <a:pt x="1690745" y="1131280"/>
                  </a:lnTo>
                  <a:lnTo>
                    <a:pt x="1702184" y="1131280"/>
                  </a:lnTo>
                  <a:lnTo>
                    <a:pt x="1713619" y="1131280"/>
                  </a:lnTo>
                  <a:lnTo>
                    <a:pt x="1725063" y="1131280"/>
                  </a:lnTo>
                  <a:lnTo>
                    <a:pt x="1736498" y="1131280"/>
                  </a:lnTo>
                  <a:lnTo>
                    <a:pt x="1747938" y="1131280"/>
                  </a:lnTo>
                  <a:lnTo>
                    <a:pt x="1759377" y="1131280"/>
                  </a:lnTo>
                  <a:lnTo>
                    <a:pt x="1770817" y="1131280"/>
                  </a:lnTo>
                  <a:lnTo>
                    <a:pt x="1782256" y="1131280"/>
                  </a:lnTo>
                  <a:lnTo>
                    <a:pt x="1793696" y="1131280"/>
                  </a:lnTo>
                  <a:lnTo>
                    <a:pt x="1805135" y="1131280"/>
                  </a:lnTo>
                  <a:lnTo>
                    <a:pt x="1816575" y="1131280"/>
                  </a:lnTo>
                  <a:lnTo>
                    <a:pt x="1828014" y="1131280"/>
                  </a:lnTo>
                  <a:lnTo>
                    <a:pt x="1839454" y="1131280"/>
                  </a:lnTo>
                  <a:lnTo>
                    <a:pt x="1850893" y="1131280"/>
                  </a:lnTo>
                  <a:lnTo>
                    <a:pt x="1862333" y="1131280"/>
                  </a:lnTo>
                  <a:lnTo>
                    <a:pt x="1873772" y="1131280"/>
                  </a:lnTo>
                  <a:lnTo>
                    <a:pt x="1885212" y="1131280"/>
                  </a:lnTo>
                  <a:lnTo>
                    <a:pt x="1896651" y="1131280"/>
                  </a:lnTo>
                  <a:lnTo>
                    <a:pt x="1908091" y="1131280"/>
                  </a:lnTo>
                  <a:lnTo>
                    <a:pt x="1919531" y="1131280"/>
                  </a:lnTo>
                  <a:lnTo>
                    <a:pt x="1930970" y="1131280"/>
                  </a:lnTo>
                  <a:lnTo>
                    <a:pt x="1942409" y="1131280"/>
                  </a:lnTo>
                  <a:lnTo>
                    <a:pt x="1953849" y="1131280"/>
                  </a:lnTo>
                  <a:lnTo>
                    <a:pt x="1965289" y="1131280"/>
                  </a:lnTo>
                  <a:lnTo>
                    <a:pt x="1976728" y="1131280"/>
                  </a:lnTo>
                  <a:lnTo>
                    <a:pt x="1988168" y="1131280"/>
                  </a:lnTo>
                  <a:lnTo>
                    <a:pt x="1999607" y="1131280"/>
                  </a:lnTo>
                  <a:lnTo>
                    <a:pt x="2011047" y="1131280"/>
                  </a:lnTo>
                  <a:lnTo>
                    <a:pt x="2022486" y="1131280"/>
                  </a:lnTo>
                  <a:lnTo>
                    <a:pt x="2033926" y="1131280"/>
                  </a:lnTo>
                  <a:lnTo>
                    <a:pt x="2045365" y="1131280"/>
                  </a:lnTo>
                  <a:lnTo>
                    <a:pt x="2056805" y="1131280"/>
                  </a:lnTo>
                  <a:lnTo>
                    <a:pt x="2068244" y="1131280"/>
                  </a:lnTo>
                  <a:lnTo>
                    <a:pt x="2079684" y="1131280"/>
                  </a:lnTo>
                  <a:lnTo>
                    <a:pt x="2091123" y="1131280"/>
                  </a:lnTo>
                  <a:lnTo>
                    <a:pt x="2102563" y="1131280"/>
                  </a:lnTo>
                  <a:lnTo>
                    <a:pt x="2114002" y="1131280"/>
                  </a:lnTo>
                  <a:lnTo>
                    <a:pt x="2125442" y="1131280"/>
                  </a:lnTo>
                  <a:lnTo>
                    <a:pt x="2136882" y="1131280"/>
                  </a:lnTo>
                  <a:lnTo>
                    <a:pt x="2148321" y="1131280"/>
                  </a:lnTo>
                  <a:lnTo>
                    <a:pt x="2159760" y="1131280"/>
                  </a:lnTo>
                  <a:lnTo>
                    <a:pt x="2171200" y="1131280"/>
                  </a:lnTo>
                  <a:lnTo>
                    <a:pt x="2182640" y="1131280"/>
                  </a:lnTo>
                  <a:lnTo>
                    <a:pt x="2194079" y="1131280"/>
                  </a:lnTo>
                  <a:lnTo>
                    <a:pt x="2205519" y="1131280"/>
                  </a:lnTo>
                  <a:lnTo>
                    <a:pt x="2216958" y="1131280"/>
                  </a:lnTo>
                  <a:lnTo>
                    <a:pt x="2228393" y="1131280"/>
                  </a:lnTo>
                  <a:lnTo>
                    <a:pt x="2239837" y="1131280"/>
                  </a:lnTo>
                  <a:lnTo>
                    <a:pt x="2251272" y="1131280"/>
                  </a:lnTo>
                  <a:lnTo>
                    <a:pt x="2262716" y="1131280"/>
                  </a:lnTo>
                  <a:lnTo>
                    <a:pt x="2274151" y="1131280"/>
                  </a:lnTo>
                  <a:lnTo>
                    <a:pt x="2285591" y="1131280"/>
                  </a:lnTo>
                  <a:lnTo>
                    <a:pt x="2297030" y="1131280"/>
                  </a:lnTo>
                  <a:lnTo>
                    <a:pt x="2308470" y="1131280"/>
                  </a:lnTo>
                  <a:lnTo>
                    <a:pt x="2319909" y="1131280"/>
                  </a:lnTo>
                  <a:lnTo>
                    <a:pt x="2331349" y="1131280"/>
                  </a:lnTo>
                  <a:lnTo>
                    <a:pt x="2342788" y="1131280"/>
                  </a:lnTo>
                  <a:lnTo>
                    <a:pt x="2354228" y="1131280"/>
                  </a:lnTo>
                  <a:lnTo>
                    <a:pt x="2365667" y="1131280"/>
                  </a:lnTo>
                  <a:lnTo>
                    <a:pt x="2377107" y="1131280"/>
                  </a:lnTo>
                  <a:lnTo>
                    <a:pt x="2388546" y="1131280"/>
                  </a:lnTo>
                  <a:lnTo>
                    <a:pt x="2399986" y="1131280"/>
                  </a:lnTo>
                  <a:lnTo>
                    <a:pt x="2411425" y="1131280"/>
                  </a:lnTo>
                  <a:lnTo>
                    <a:pt x="2422865" y="1131280"/>
                  </a:lnTo>
                  <a:lnTo>
                    <a:pt x="2434304" y="1131280"/>
                  </a:lnTo>
                  <a:lnTo>
                    <a:pt x="2445744" y="1131280"/>
                  </a:lnTo>
                  <a:lnTo>
                    <a:pt x="2457184" y="1131280"/>
                  </a:lnTo>
                  <a:lnTo>
                    <a:pt x="2468623" y="1131280"/>
                  </a:lnTo>
                  <a:lnTo>
                    <a:pt x="2480062" y="1131280"/>
                  </a:lnTo>
                  <a:lnTo>
                    <a:pt x="2491502" y="1131280"/>
                  </a:lnTo>
                  <a:lnTo>
                    <a:pt x="2502942" y="1131280"/>
                  </a:lnTo>
                  <a:lnTo>
                    <a:pt x="2514381" y="1131280"/>
                  </a:lnTo>
                  <a:lnTo>
                    <a:pt x="2525821" y="1131280"/>
                  </a:lnTo>
                  <a:lnTo>
                    <a:pt x="2537260" y="1131280"/>
                  </a:lnTo>
                  <a:lnTo>
                    <a:pt x="2548700" y="1131280"/>
                  </a:lnTo>
                  <a:lnTo>
                    <a:pt x="2560139" y="1131280"/>
                  </a:lnTo>
                  <a:lnTo>
                    <a:pt x="2571579" y="1131280"/>
                  </a:lnTo>
                  <a:lnTo>
                    <a:pt x="2583018" y="1131280"/>
                  </a:lnTo>
                  <a:lnTo>
                    <a:pt x="2594458" y="1131280"/>
                  </a:lnTo>
                  <a:lnTo>
                    <a:pt x="2605897" y="1131280"/>
                  </a:lnTo>
                  <a:lnTo>
                    <a:pt x="2617337" y="1131280"/>
                  </a:lnTo>
                  <a:lnTo>
                    <a:pt x="2628776" y="1131280"/>
                  </a:lnTo>
                  <a:lnTo>
                    <a:pt x="2640216" y="1131280"/>
                  </a:lnTo>
                  <a:lnTo>
                    <a:pt x="2651655" y="1131280"/>
                  </a:lnTo>
                  <a:lnTo>
                    <a:pt x="2663095" y="1131280"/>
                  </a:lnTo>
                  <a:lnTo>
                    <a:pt x="2674535" y="1131280"/>
                  </a:lnTo>
                  <a:lnTo>
                    <a:pt x="2685974" y="1131280"/>
                  </a:lnTo>
                  <a:lnTo>
                    <a:pt x="2697413" y="1131280"/>
                  </a:lnTo>
                  <a:lnTo>
                    <a:pt x="2708853" y="1131280"/>
                  </a:lnTo>
                  <a:lnTo>
                    <a:pt x="2720293" y="1131280"/>
                  </a:lnTo>
                  <a:lnTo>
                    <a:pt x="2731727" y="1131280"/>
                  </a:lnTo>
                  <a:lnTo>
                    <a:pt x="2743172" y="1131280"/>
                  </a:lnTo>
                  <a:lnTo>
                    <a:pt x="2754611" y="1131280"/>
                  </a:lnTo>
                  <a:lnTo>
                    <a:pt x="2766046" y="1131280"/>
                  </a:lnTo>
                  <a:lnTo>
                    <a:pt x="2777490" y="1131280"/>
                  </a:lnTo>
                  <a:lnTo>
                    <a:pt x="2788925" y="1131280"/>
                  </a:lnTo>
                  <a:lnTo>
                    <a:pt x="2800364" y="1131280"/>
                  </a:lnTo>
                  <a:lnTo>
                    <a:pt x="2811804" y="1131280"/>
                  </a:lnTo>
                  <a:lnTo>
                    <a:pt x="2823243" y="1131280"/>
                  </a:lnTo>
                  <a:lnTo>
                    <a:pt x="2834683" y="1131280"/>
                  </a:lnTo>
                  <a:lnTo>
                    <a:pt x="2846123" y="1131280"/>
                  </a:lnTo>
                  <a:lnTo>
                    <a:pt x="2857562" y="1131280"/>
                  </a:lnTo>
                  <a:lnTo>
                    <a:pt x="2869001" y="1131280"/>
                  </a:lnTo>
                  <a:lnTo>
                    <a:pt x="2880441" y="1131280"/>
                  </a:lnTo>
                  <a:lnTo>
                    <a:pt x="2891881" y="1131280"/>
                  </a:lnTo>
                  <a:lnTo>
                    <a:pt x="2903320" y="1131280"/>
                  </a:lnTo>
                  <a:lnTo>
                    <a:pt x="2914760" y="1131280"/>
                  </a:lnTo>
                  <a:lnTo>
                    <a:pt x="2926199" y="1131280"/>
                  </a:lnTo>
                  <a:lnTo>
                    <a:pt x="2937639" y="1131280"/>
                  </a:lnTo>
                  <a:lnTo>
                    <a:pt x="2949078" y="1131280"/>
                  </a:lnTo>
                  <a:lnTo>
                    <a:pt x="2960518" y="1131280"/>
                  </a:lnTo>
                  <a:lnTo>
                    <a:pt x="2971957" y="1131280"/>
                  </a:lnTo>
                  <a:lnTo>
                    <a:pt x="2983397" y="1131280"/>
                  </a:lnTo>
                  <a:lnTo>
                    <a:pt x="2994837" y="1131280"/>
                  </a:lnTo>
                  <a:lnTo>
                    <a:pt x="3006276" y="1131280"/>
                  </a:lnTo>
                  <a:lnTo>
                    <a:pt x="3017715" y="1131280"/>
                  </a:lnTo>
                  <a:lnTo>
                    <a:pt x="3029155" y="1131280"/>
                  </a:lnTo>
                  <a:lnTo>
                    <a:pt x="3040594" y="1131280"/>
                  </a:lnTo>
                  <a:lnTo>
                    <a:pt x="3052034" y="1131280"/>
                  </a:lnTo>
                  <a:lnTo>
                    <a:pt x="3063474" y="1131280"/>
                  </a:lnTo>
                  <a:lnTo>
                    <a:pt x="3074913" y="1131280"/>
                  </a:lnTo>
                  <a:lnTo>
                    <a:pt x="3086352" y="1131280"/>
                  </a:lnTo>
                  <a:lnTo>
                    <a:pt x="3097792" y="1131280"/>
                  </a:lnTo>
                  <a:lnTo>
                    <a:pt x="3109232" y="1131280"/>
                  </a:lnTo>
                  <a:lnTo>
                    <a:pt x="3120671" y="1131280"/>
                  </a:lnTo>
                  <a:lnTo>
                    <a:pt x="3132111" y="464230"/>
                  </a:lnTo>
                  <a:lnTo>
                    <a:pt x="3143550" y="159248"/>
                  </a:lnTo>
                  <a:lnTo>
                    <a:pt x="3154990" y="142723"/>
                  </a:lnTo>
                  <a:lnTo>
                    <a:pt x="3166429" y="0"/>
                  </a:lnTo>
                  <a:lnTo>
                    <a:pt x="3177869" y="255403"/>
                  </a:lnTo>
                  <a:lnTo>
                    <a:pt x="3189308" y="341038"/>
                  </a:lnTo>
                  <a:lnTo>
                    <a:pt x="3200748" y="646014"/>
                  </a:lnTo>
                  <a:lnTo>
                    <a:pt x="3212187" y="1131280"/>
                  </a:lnTo>
                  <a:lnTo>
                    <a:pt x="3223627" y="1131280"/>
                  </a:lnTo>
                  <a:lnTo>
                    <a:pt x="3235066" y="1131280"/>
                  </a:lnTo>
                  <a:lnTo>
                    <a:pt x="3246501" y="1131280"/>
                  </a:lnTo>
                  <a:lnTo>
                    <a:pt x="3257945" y="1131280"/>
                  </a:lnTo>
                  <a:lnTo>
                    <a:pt x="3269385" y="1131280"/>
                  </a:lnTo>
                  <a:lnTo>
                    <a:pt x="3280825" y="1131280"/>
                  </a:lnTo>
                  <a:lnTo>
                    <a:pt x="3292264" y="1131280"/>
                  </a:lnTo>
                  <a:lnTo>
                    <a:pt x="3303699" y="1131280"/>
                  </a:lnTo>
                  <a:lnTo>
                    <a:pt x="3315143" y="1131280"/>
                  </a:lnTo>
                  <a:lnTo>
                    <a:pt x="3326578" y="1131280"/>
                  </a:lnTo>
                  <a:lnTo>
                    <a:pt x="3338017" y="1131280"/>
                  </a:lnTo>
                  <a:lnTo>
                    <a:pt x="3349457" y="1131280"/>
                  </a:lnTo>
                  <a:lnTo>
                    <a:pt x="3360896" y="1131280"/>
                  </a:lnTo>
                  <a:lnTo>
                    <a:pt x="3372336" y="1131280"/>
                  </a:lnTo>
                  <a:lnTo>
                    <a:pt x="3383776" y="1131280"/>
                  </a:lnTo>
                  <a:lnTo>
                    <a:pt x="3395215" y="1131280"/>
                  </a:lnTo>
                  <a:lnTo>
                    <a:pt x="3406654" y="1131280"/>
                  </a:lnTo>
                  <a:lnTo>
                    <a:pt x="3418094" y="1131280"/>
                  </a:lnTo>
                  <a:lnTo>
                    <a:pt x="3429534" y="1131280"/>
                  </a:lnTo>
                  <a:lnTo>
                    <a:pt x="3440973" y="1131280"/>
                  </a:lnTo>
                  <a:lnTo>
                    <a:pt x="3452413" y="1131280"/>
                  </a:lnTo>
                  <a:lnTo>
                    <a:pt x="3463852" y="1131280"/>
                  </a:lnTo>
                  <a:lnTo>
                    <a:pt x="3475292" y="1131280"/>
                  </a:lnTo>
                  <a:lnTo>
                    <a:pt x="3486731" y="1131280"/>
                  </a:lnTo>
                  <a:lnTo>
                    <a:pt x="3498171" y="1131280"/>
                  </a:lnTo>
                  <a:lnTo>
                    <a:pt x="3509610" y="1131280"/>
                  </a:lnTo>
                  <a:lnTo>
                    <a:pt x="3521050" y="1131280"/>
                  </a:lnTo>
                  <a:lnTo>
                    <a:pt x="3532489" y="1128274"/>
                  </a:lnTo>
                  <a:lnTo>
                    <a:pt x="3543929" y="1131280"/>
                  </a:lnTo>
                  <a:lnTo>
                    <a:pt x="3555368" y="1131280"/>
                  </a:lnTo>
                  <a:lnTo>
                    <a:pt x="3566808" y="1131280"/>
                  </a:lnTo>
                  <a:lnTo>
                    <a:pt x="3578247" y="1131280"/>
                  </a:lnTo>
                  <a:lnTo>
                    <a:pt x="3589687" y="1129779"/>
                  </a:lnTo>
                  <a:lnTo>
                    <a:pt x="3601127" y="1131280"/>
                  </a:lnTo>
                  <a:lnTo>
                    <a:pt x="3612566" y="1131280"/>
                  </a:lnTo>
                  <a:lnTo>
                    <a:pt x="3624005" y="1131280"/>
                  </a:lnTo>
                  <a:lnTo>
                    <a:pt x="3635445" y="1131280"/>
                  </a:lnTo>
                  <a:lnTo>
                    <a:pt x="3646885" y="1131280"/>
                  </a:lnTo>
                  <a:lnTo>
                    <a:pt x="3658324" y="1131280"/>
                  </a:lnTo>
                  <a:lnTo>
                    <a:pt x="3669764" y="1131280"/>
                  </a:lnTo>
                  <a:lnTo>
                    <a:pt x="3681203" y="1131280"/>
                  </a:lnTo>
                  <a:lnTo>
                    <a:pt x="3692643" y="1131280"/>
                  </a:lnTo>
                  <a:lnTo>
                    <a:pt x="3704082" y="1131280"/>
                  </a:lnTo>
                  <a:lnTo>
                    <a:pt x="3715522" y="1131280"/>
                  </a:lnTo>
                  <a:lnTo>
                    <a:pt x="3726961" y="1131280"/>
                  </a:lnTo>
                  <a:lnTo>
                    <a:pt x="3738401" y="1131280"/>
                  </a:lnTo>
                  <a:lnTo>
                    <a:pt x="3749840" y="1131280"/>
                  </a:lnTo>
                  <a:lnTo>
                    <a:pt x="3761280" y="1131280"/>
                  </a:lnTo>
                  <a:lnTo>
                    <a:pt x="3772719" y="1131280"/>
                  </a:lnTo>
                  <a:lnTo>
                    <a:pt x="3784154" y="1131280"/>
                  </a:lnTo>
                  <a:lnTo>
                    <a:pt x="3795598" y="1131280"/>
                  </a:lnTo>
                  <a:lnTo>
                    <a:pt x="3807033" y="1131280"/>
                  </a:lnTo>
                  <a:lnTo>
                    <a:pt x="3818473" y="1131280"/>
                  </a:lnTo>
                  <a:lnTo>
                    <a:pt x="3829917" y="1131280"/>
                  </a:lnTo>
                  <a:lnTo>
                    <a:pt x="3841352" y="1131280"/>
                  </a:lnTo>
                  <a:lnTo>
                    <a:pt x="3852791" y="1131280"/>
                  </a:lnTo>
                  <a:lnTo>
                    <a:pt x="3864231" y="1131280"/>
                  </a:lnTo>
                  <a:lnTo>
                    <a:pt x="3875670" y="1131280"/>
                  </a:lnTo>
                  <a:lnTo>
                    <a:pt x="3887110" y="1131280"/>
                  </a:lnTo>
                  <a:lnTo>
                    <a:pt x="3898549" y="1131280"/>
                  </a:lnTo>
                  <a:lnTo>
                    <a:pt x="3909989" y="1131280"/>
                  </a:lnTo>
                  <a:lnTo>
                    <a:pt x="3921447" y="1131280"/>
                  </a:lnTo>
                  <a:lnTo>
                    <a:pt x="3932878" y="1131280"/>
                  </a:lnTo>
                  <a:lnTo>
                    <a:pt x="3944307" y="1131280"/>
                  </a:lnTo>
                  <a:lnTo>
                    <a:pt x="3955737" y="1131280"/>
                  </a:lnTo>
                  <a:lnTo>
                    <a:pt x="3967167" y="1131280"/>
                  </a:lnTo>
                  <a:lnTo>
                    <a:pt x="3978645" y="1131280"/>
                  </a:lnTo>
                  <a:lnTo>
                    <a:pt x="3990075" y="1131280"/>
                  </a:lnTo>
                  <a:lnTo>
                    <a:pt x="4001505" y="1131280"/>
                  </a:lnTo>
                  <a:lnTo>
                    <a:pt x="4012935" y="1131280"/>
                  </a:lnTo>
                  <a:lnTo>
                    <a:pt x="4024365" y="1131280"/>
                  </a:lnTo>
                  <a:lnTo>
                    <a:pt x="4035843" y="1131280"/>
                  </a:lnTo>
                  <a:lnTo>
                    <a:pt x="4047273" y="1131280"/>
                  </a:lnTo>
                  <a:lnTo>
                    <a:pt x="4058702" y="1131280"/>
                  </a:lnTo>
                  <a:lnTo>
                    <a:pt x="4070133" y="1131280"/>
                  </a:lnTo>
                  <a:lnTo>
                    <a:pt x="4081563" y="1131280"/>
                  </a:lnTo>
                  <a:lnTo>
                    <a:pt x="4093040" y="1131280"/>
                  </a:lnTo>
                  <a:lnTo>
                    <a:pt x="4104471" y="1131280"/>
                  </a:lnTo>
                  <a:lnTo>
                    <a:pt x="4115900" y="1131280"/>
                  </a:lnTo>
                  <a:lnTo>
                    <a:pt x="4127330" y="1131280"/>
                  </a:lnTo>
                  <a:lnTo>
                    <a:pt x="4138760" y="1131280"/>
                  </a:lnTo>
                  <a:lnTo>
                    <a:pt x="4150238" y="1131280"/>
                  </a:lnTo>
                  <a:lnTo>
                    <a:pt x="4161668" y="1131280"/>
                  </a:lnTo>
                  <a:lnTo>
                    <a:pt x="4173098" y="1131280"/>
                  </a:lnTo>
                  <a:lnTo>
                    <a:pt x="4184528" y="1131280"/>
                  </a:lnTo>
                  <a:lnTo>
                    <a:pt x="4195958" y="1131280"/>
                  </a:lnTo>
                  <a:lnTo>
                    <a:pt x="4207436" y="1131280"/>
                  </a:lnTo>
                  <a:lnTo>
                    <a:pt x="4218865" y="1131280"/>
                  </a:lnTo>
                  <a:lnTo>
                    <a:pt x="4230296" y="1131280"/>
                  </a:lnTo>
                  <a:lnTo>
                    <a:pt x="4241726" y="1131280"/>
                  </a:lnTo>
                  <a:lnTo>
                    <a:pt x="4253156" y="1131280"/>
                  </a:lnTo>
                  <a:lnTo>
                    <a:pt x="4264634" y="1131280"/>
                  </a:lnTo>
                  <a:lnTo>
                    <a:pt x="4276063" y="1131280"/>
                  </a:lnTo>
                  <a:lnTo>
                    <a:pt x="4287493" y="1131280"/>
                  </a:lnTo>
                  <a:lnTo>
                    <a:pt x="4298923" y="1131280"/>
                  </a:lnTo>
                  <a:lnTo>
                    <a:pt x="4310353" y="1131280"/>
                  </a:lnTo>
                  <a:lnTo>
                    <a:pt x="4321831" y="1131280"/>
                  </a:lnTo>
                  <a:lnTo>
                    <a:pt x="4333261" y="1131280"/>
                  </a:lnTo>
                  <a:lnTo>
                    <a:pt x="4344691" y="1131280"/>
                  </a:lnTo>
                  <a:lnTo>
                    <a:pt x="4356121" y="1131280"/>
                  </a:lnTo>
                  <a:lnTo>
                    <a:pt x="4367551" y="1131280"/>
                  </a:lnTo>
                  <a:lnTo>
                    <a:pt x="4379028" y="1131280"/>
                  </a:lnTo>
                  <a:lnTo>
                    <a:pt x="4390458" y="1131280"/>
                  </a:lnTo>
                  <a:lnTo>
                    <a:pt x="4401889" y="1131280"/>
                  </a:lnTo>
                  <a:lnTo>
                    <a:pt x="4413319" y="1131280"/>
                  </a:lnTo>
                  <a:lnTo>
                    <a:pt x="4424749" y="1131280"/>
                  </a:lnTo>
                  <a:lnTo>
                    <a:pt x="4436226" y="1131280"/>
                  </a:lnTo>
                  <a:lnTo>
                    <a:pt x="4447656" y="1131280"/>
                  </a:lnTo>
                  <a:lnTo>
                    <a:pt x="4459086" y="1131280"/>
                  </a:lnTo>
                  <a:lnTo>
                    <a:pt x="4470516" y="1131280"/>
                  </a:lnTo>
                  <a:lnTo>
                    <a:pt x="4481946" y="1131280"/>
                  </a:lnTo>
                  <a:lnTo>
                    <a:pt x="4493424" y="1131280"/>
                  </a:lnTo>
                  <a:lnTo>
                    <a:pt x="4504854" y="1131280"/>
                  </a:lnTo>
                  <a:lnTo>
                    <a:pt x="4516284" y="1131280"/>
                  </a:lnTo>
                  <a:lnTo>
                    <a:pt x="4527714" y="1131280"/>
                  </a:lnTo>
                  <a:lnTo>
                    <a:pt x="4539144" y="1131280"/>
                  </a:lnTo>
                  <a:lnTo>
                    <a:pt x="4550621" y="1131280"/>
                  </a:lnTo>
                  <a:lnTo>
                    <a:pt x="4562051" y="1131280"/>
                  </a:lnTo>
                  <a:lnTo>
                    <a:pt x="4573482" y="1131280"/>
                  </a:lnTo>
                  <a:lnTo>
                    <a:pt x="4584912" y="1131280"/>
                  </a:lnTo>
                  <a:lnTo>
                    <a:pt x="4596341" y="1131280"/>
                  </a:lnTo>
                  <a:lnTo>
                    <a:pt x="4607771" y="1131280"/>
                  </a:lnTo>
                  <a:lnTo>
                    <a:pt x="4619249" y="1131280"/>
                  </a:lnTo>
                  <a:lnTo>
                    <a:pt x="4630679" y="1131280"/>
                  </a:lnTo>
                  <a:lnTo>
                    <a:pt x="4642109" y="1131280"/>
                  </a:lnTo>
                  <a:lnTo>
                    <a:pt x="4653539" y="1131280"/>
                  </a:lnTo>
                  <a:lnTo>
                    <a:pt x="4664969" y="1131280"/>
                  </a:lnTo>
                  <a:lnTo>
                    <a:pt x="4676447" y="1131280"/>
                  </a:lnTo>
                  <a:lnTo>
                    <a:pt x="4687877" y="1131280"/>
                  </a:lnTo>
                  <a:lnTo>
                    <a:pt x="4699306" y="1131280"/>
                  </a:lnTo>
                  <a:lnTo>
                    <a:pt x="4710737" y="1131280"/>
                  </a:lnTo>
                  <a:lnTo>
                    <a:pt x="4722167" y="1131280"/>
                  </a:lnTo>
                  <a:lnTo>
                    <a:pt x="4733644" y="1131280"/>
                  </a:lnTo>
                  <a:lnTo>
                    <a:pt x="4745075" y="1131280"/>
                  </a:lnTo>
                  <a:lnTo>
                    <a:pt x="4756504" y="1131280"/>
                  </a:lnTo>
                  <a:lnTo>
                    <a:pt x="4767934" y="1131280"/>
                  </a:lnTo>
                  <a:lnTo>
                    <a:pt x="4779364" y="1131280"/>
                  </a:lnTo>
                  <a:lnTo>
                    <a:pt x="4790842" y="1131280"/>
                  </a:lnTo>
                  <a:lnTo>
                    <a:pt x="4802272" y="1131280"/>
                  </a:lnTo>
                  <a:lnTo>
                    <a:pt x="4813702" y="1131280"/>
                  </a:lnTo>
                  <a:lnTo>
                    <a:pt x="4825132" y="1131280"/>
                  </a:lnTo>
                  <a:lnTo>
                    <a:pt x="4836562" y="1131280"/>
                  </a:lnTo>
                  <a:lnTo>
                    <a:pt x="4848040" y="1131280"/>
                  </a:lnTo>
                  <a:lnTo>
                    <a:pt x="4859469" y="1131280"/>
                  </a:lnTo>
                  <a:lnTo>
                    <a:pt x="4870899" y="1131280"/>
                  </a:lnTo>
                  <a:lnTo>
                    <a:pt x="4882330" y="1131280"/>
                  </a:lnTo>
                  <a:lnTo>
                    <a:pt x="4893760" y="1131280"/>
                  </a:lnTo>
                  <a:lnTo>
                    <a:pt x="4905237" y="1131280"/>
                  </a:lnTo>
                  <a:lnTo>
                    <a:pt x="4916667" y="1131280"/>
                  </a:lnTo>
                  <a:lnTo>
                    <a:pt x="4928097" y="1131280"/>
                  </a:lnTo>
                  <a:lnTo>
                    <a:pt x="4939527" y="1131280"/>
                  </a:lnTo>
                  <a:lnTo>
                    <a:pt x="4950957" y="1131280"/>
                  </a:lnTo>
                  <a:lnTo>
                    <a:pt x="4962435" y="1131280"/>
                  </a:lnTo>
                  <a:lnTo>
                    <a:pt x="4973865" y="1131280"/>
                  </a:lnTo>
                  <a:lnTo>
                    <a:pt x="4985295" y="1131280"/>
                  </a:lnTo>
                  <a:lnTo>
                    <a:pt x="4996725" y="1131280"/>
                  </a:lnTo>
                  <a:lnTo>
                    <a:pt x="5008155" y="1131280"/>
                  </a:lnTo>
                  <a:lnTo>
                    <a:pt x="5019632" y="1131280"/>
                  </a:lnTo>
                  <a:lnTo>
                    <a:pt x="5031062" y="1131280"/>
                  </a:lnTo>
                  <a:lnTo>
                    <a:pt x="5042492" y="1131280"/>
                  </a:lnTo>
                  <a:lnTo>
                    <a:pt x="5053923" y="1131280"/>
                  </a:lnTo>
                  <a:lnTo>
                    <a:pt x="5065353" y="1131280"/>
                  </a:lnTo>
                  <a:lnTo>
                    <a:pt x="5076830" y="1131280"/>
                  </a:lnTo>
                  <a:lnTo>
                    <a:pt x="5088260" y="1131280"/>
                  </a:lnTo>
                  <a:lnTo>
                    <a:pt x="5099690" y="1131280"/>
                  </a:lnTo>
                  <a:lnTo>
                    <a:pt x="5111120" y="1131280"/>
                  </a:lnTo>
                  <a:lnTo>
                    <a:pt x="5122550" y="1131280"/>
                  </a:lnTo>
                  <a:lnTo>
                    <a:pt x="5134028" y="1131280"/>
                  </a:lnTo>
                  <a:lnTo>
                    <a:pt x="5145458" y="1131280"/>
                  </a:lnTo>
                  <a:lnTo>
                    <a:pt x="5156888" y="1131280"/>
                  </a:lnTo>
                  <a:lnTo>
                    <a:pt x="5168318" y="1131280"/>
                  </a:lnTo>
                  <a:lnTo>
                    <a:pt x="5179747" y="1131280"/>
                  </a:lnTo>
                  <a:lnTo>
                    <a:pt x="5191225" y="1131280"/>
                  </a:lnTo>
                  <a:lnTo>
                    <a:pt x="5202655" y="1131280"/>
                  </a:lnTo>
                  <a:lnTo>
                    <a:pt x="5214085" y="1131280"/>
                  </a:lnTo>
                  <a:lnTo>
                    <a:pt x="5225515" y="1131280"/>
                  </a:lnTo>
                  <a:lnTo>
                    <a:pt x="5236945" y="1131280"/>
                  </a:lnTo>
                  <a:lnTo>
                    <a:pt x="5248423" y="1131280"/>
                  </a:lnTo>
                  <a:lnTo>
                    <a:pt x="5259853" y="1131280"/>
                  </a:lnTo>
                  <a:lnTo>
                    <a:pt x="5271283" y="1131280"/>
                  </a:lnTo>
                  <a:lnTo>
                    <a:pt x="5282713" y="1131280"/>
                  </a:lnTo>
                  <a:lnTo>
                    <a:pt x="5294143" y="1131280"/>
                  </a:lnTo>
                  <a:lnTo>
                    <a:pt x="5305621" y="1131280"/>
                  </a:lnTo>
                  <a:lnTo>
                    <a:pt x="5317051" y="1131280"/>
                  </a:lnTo>
                  <a:lnTo>
                    <a:pt x="5328481" y="1131280"/>
                  </a:lnTo>
                  <a:lnTo>
                    <a:pt x="5339910" y="1131280"/>
                  </a:lnTo>
                  <a:lnTo>
                    <a:pt x="5351340" y="1131280"/>
                  </a:lnTo>
                  <a:lnTo>
                    <a:pt x="5362818" y="1131280"/>
                  </a:lnTo>
                  <a:lnTo>
                    <a:pt x="5374248" y="1131280"/>
                  </a:lnTo>
                  <a:lnTo>
                    <a:pt x="5385678" y="1131280"/>
                  </a:lnTo>
                  <a:lnTo>
                    <a:pt x="5397108" y="1131280"/>
                  </a:lnTo>
                  <a:lnTo>
                    <a:pt x="5408538" y="1131280"/>
                  </a:lnTo>
                  <a:lnTo>
                    <a:pt x="5420016" y="1131280"/>
                  </a:lnTo>
                  <a:lnTo>
                    <a:pt x="5431446" y="1131280"/>
                  </a:lnTo>
                  <a:lnTo>
                    <a:pt x="5442876" y="1131280"/>
                  </a:lnTo>
                  <a:lnTo>
                    <a:pt x="5454306" y="1131280"/>
                  </a:lnTo>
                  <a:lnTo>
                    <a:pt x="5465736" y="1131280"/>
                  </a:lnTo>
                  <a:lnTo>
                    <a:pt x="5477214" y="1131280"/>
                  </a:lnTo>
                  <a:lnTo>
                    <a:pt x="5488643" y="1131280"/>
                  </a:lnTo>
                  <a:lnTo>
                    <a:pt x="5500073" y="1131280"/>
                  </a:lnTo>
                  <a:lnTo>
                    <a:pt x="5511503" y="1131280"/>
                  </a:lnTo>
                  <a:lnTo>
                    <a:pt x="5522933" y="1131280"/>
                  </a:lnTo>
                  <a:lnTo>
                    <a:pt x="5534411" y="1131280"/>
                  </a:lnTo>
                  <a:lnTo>
                    <a:pt x="5545841" y="1131280"/>
                  </a:lnTo>
                  <a:lnTo>
                    <a:pt x="5557271" y="1131280"/>
                  </a:lnTo>
                  <a:lnTo>
                    <a:pt x="5568701" y="1131280"/>
                  </a:lnTo>
                  <a:lnTo>
                    <a:pt x="5580131" y="1131280"/>
                  </a:lnTo>
                  <a:lnTo>
                    <a:pt x="5591609" y="1131280"/>
                  </a:lnTo>
                  <a:lnTo>
                    <a:pt x="5603038" y="1131280"/>
                  </a:lnTo>
                  <a:lnTo>
                    <a:pt x="5614469" y="1131280"/>
                  </a:lnTo>
                  <a:lnTo>
                    <a:pt x="5625899" y="1131280"/>
                  </a:lnTo>
                  <a:lnTo>
                    <a:pt x="5637329" y="1131280"/>
                  </a:lnTo>
                  <a:lnTo>
                    <a:pt x="5648759" y="1131280"/>
                  </a:lnTo>
                  <a:lnTo>
                    <a:pt x="5660236" y="1131280"/>
                  </a:lnTo>
                  <a:lnTo>
                    <a:pt x="5671666" y="1131280"/>
                  </a:lnTo>
                  <a:lnTo>
                    <a:pt x="5683096" y="1131280"/>
                  </a:lnTo>
                  <a:lnTo>
                    <a:pt x="5694526" y="1131280"/>
                  </a:lnTo>
                  <a:lnTo>
                    <a:pt x="5705956" y="1131280"/>
                  </a:lnTo>
                  <a:lnTo>
                    <a:pt x="5717434" y="1131280"/>
                  </a:lnTo>
                  <a:lnTo>
                    <a:pt x="5728864" y="1131280"/>
                  </a:lnTo>
                  <a:lnTo>
                    <a:pt x="5740294" y="1131280"/>
                  </a:lnTo>
                  <a:lnTo>
                    <a:pt x="5751724" y="1131280"/>
                  </a:lnTo>
                  <a:lnTo>
                    <a:pt x="5763154" y="1131280"/>
                  </a:lnTo>
                  <a:lnTo>
                    <a:pt x="5774631" y="1131280"/>
                  </a:lnTo>
                  <a:lnTo>
                    <a:pt x="5786062" y="1131280"/>
                  </a:lnTo>
                  <a:lnTo>
                    <a:pt x="5797492" y="1131280"/>
                  </a:lnTo>
                  <a:lnTo>
                    <a:pt x="5808921" y="1131280"/>
                  </a:lnTo>
                  <a:lnTo>
                    <a:pt x="5820351" y="1131280"/>
                  </a:lnTo>
                  <a:lnTo>
                    <a:pt x="5831829" y="1131280"/>
                  </a:lnTo>
                  <a:lnTo>
                    <a:pt x="5843259" y="1131280"/>
                  </a:lnTo>
                  <a:lnTo>
                    <a:pt x="5854689" y="1131280"/>
                  </a:lnTo>
                  <a:lnTo>
                    <a:pt x="5866119" y="1131280"/>
                  </a:lnTo>
                  <a:lnTo>
                    <a:pt x="5877549" y="1131280"/>
                  </a:lnTo>
                  <a:lnTo>
                    <a:pt x="5889027" y="1131280"/>
                  </a:lnTo>
                  <a:lnTo>
                    <a:pt x="5900457" y="1131280"/>
                  </a:lnTo>
                  <a:lnTo>
                    <a:pt x="5911887" y="1131280"/>
                  </a:lnTo>
                  <a:lnTo>
                    <a:pt x="5923317" y="1131280"/>
                  </a:lnTo>
                  <a:lnTo>
                    <a:pt x="5934747" y="1131280"/>
                  </a:lnTo>
                  <a:lnTo>
                    <a:pt x="5946225" y="1131280"/>
                  </a:lnTo>
                  <a:lnTo>
                    <a:pt x="5957655" y="1131280"/>
                  </a:lnTo>
                  <a:lnTo>
                    <a:pt x="5969084" y="1131280"/>
                  </a:lnTo>
                  <a:lnTo>
                    <a:pt x="5980514" y="1131280"/>
                  </a:lnTo>
                  <a:lnTo>
                    <a:pt x="5991944" y="1131280"/>
                  </a:lnTo>
                  <a:lnTo>
                    <a:pt x="6003422" y="1131280"/>
                  </a:lnTo>
                  <a:lnTo>
                    <a:pt x="6014852" y="1131280"/>
                  </a:lnTo>
                  <a:lnTo>
                    <a:pt x="6026282" y="1131280"/>
                  </a:lnTo>
                  <a:lnTo>
                    <a:pt x="6037712" y="1131280"/>
                  </a:lnTo>
                  <a:lnTo>
                    <a:pt x="6049142" y="1131280"/>
                  </a:lnTo>
                  <a:lnTo>
                    <a:pt x="6060620" y="1131280"/>
                  </a:lnTo>
                  <a:lnTo>
                    <a:pt x="6072049" y="1131280"/>
                  </a:lnTo>
                  <a:lnTo>
                    <a:pt x="6083480" y="1131280"/>
                  </a:lnTo>
                  <a:lnTo>
                    <a:pt x="6094910" y="1131280"/>
                  </a:lnTo>
                  <a:lnTo>
                    <a:pt x="6106340" y="1131280"/>
                  </a:lnTo>
                  <a:lnTo>
                    <a:pt x="6117818" y="1131280"/>
                  </a:lnTo>
                  <a:lnTo>
                    <a:pt x="6129247" y="1131280"/>
                  </a:lnTo>
                  <a:lnTo>
                    <a:pt x="6140677" y="1131280"/>
                  </a:lnTo>
                  <a:lnTo>
                    <a:pt x="6152107" y="1131280"/>
                  </a:lnTo>
                  <a:lnTo>
                    <a:pt x="6163537" y="1131280"/>
                  </a:lnTo>
                  <a:lnTo>
                    <a:pt x="6175015" y="1131280"/>
                  </a:lnTo>
                  <a:lnTo>
                    <a:pt x="6186445" y="1131280"/>
                  </a:lnTo>
                  <a:lnTo>
                    <a:pt x="6197875" y="1131280"/>
                  </a:lnTo>
                  <a:lnTo>
                    <a:pt x="6209305" y="1131280"/>
                  </a:lnTo>
                  <a:lnTo>
                    <a:pt x="6220735" y="1131280"/>
                  </a:lnTo>
                  <a:lnTo>
                    <a:pt x="6232212" y="1131280"/>
                  </a:lnTo>
                  <a:lnTo>
                    <a:pt x="6243642" y="1131280"/>
                  </a:lnTo>
                  <a:lnTo>
                    <a:pt x="6255073" y="1131280"/>
                  </a:lnTo>
                  <a:lnTo>
                    <a:pt x="6266503" y="1131280"/>
                  </a:lnTo>
                  <a:lnTo>
                    <a:pt x="6277933" y="1131280"/>
                  </a:lnTo>
                  <a:lnTo>
                    <a:pt x="6289410" y="1131280"/>
                  </a:lnTo>
                  <a:lnTo>
                    <a:pt x="6300840" y="1131280"/>
                  </a:lnTo>
                  <a:lnTo>
                    <a:pt x="6312270" y="1131280"/>
                  </a:lnTo>
                  <a:lnTo>
                    <a:pt x="6323700" y="1131280"/>
                  </a:lnTo>
                  <a:lnTo>
                    <a:pt x="6335130" y="1131280"/>
                  </a:lnTo>
                  <a:lnTo>
                    <a:pt x="6346608" y="1131280"/>
                  </a:lnTo>
                  <a:lnTo>
                    <a:pt x="6358038" y="1131280"/>
                  </a:lnTo>
                  <a:lnTo>
                    <a:pt x="6369468" y="1131280"/>
                  </a:lnTo>
                  <a:lnTo>
                    <a:pt x="6380898" y="1131280"/>
                  </a:lnTo>
                  <a:lnTo>
                    <a:pt x="6392328" y="1131280"/>
                  </a:lnTo>
                  <a:lnTo>
                    <a:pt x="6403805" y="1131280"/>
                  </a:lnTo>
                  <a:lnTo>
                    <a:pt x="6415235" y="1131280"/>
                  </a:lnTo>
                  <a:lnTo>
                    <a:pt x="6426666" y="1131280"/>
                  </a:lnTo>
                  <a:lnTo>
                    <a:pt x="6438096" y="1131280"/>
                  </a:lnTo>
                  <a:lnTo>
                    <a:pt x="6449525" y="1131280"/>
                  </a:lnTo>
                  <a:lnTo>
                    <a:pt x="6461003" y="1131280"/>
                  </a:lnTo>
                  <a:lnTo>
                    <a:pt x="6472433" y="1131280"/>
                  </a:lnTo>
                  <a:lnTo>
                    <a:pt x="6483863" y="1131280"/>
                  </a:lnTo>
                  <a:lnTo>
                    <a:pt x="6495293" y="1131280"/>
                  </a:lnTo>
                  <a:lnTo>
                    <a:pt x="6506723" y="1131280"/>
                  </a:lnTo>
                  <a:lnTo>
                    <a:pt x="6518201" y="1131280"/>
                  </a:lnTo>
                  <a:lnTo>
                    <a:pt x="6529631" y="1131280"/>
                  </a:lnTo>
                  <a:lnTo>
                    <a:pt x="6541061" y="1131280"/>
                  </a:lnTo>
                  <a:lnTo>
                    <a:pt x="6552490" y="1131280"/>
                  </a:lnTo>
                  <a:lnTo>
                    <a:pt x="6563921" y="1131280"/>
                  </a:lnTo>
                  <a:lnTo>
                    <a:pt x="6575398" y="1131280"/>
                  </a:lnTo>
                  <a:lnTo>
                    <a:pt x="6586828" y="1131280"/>
                  </a:lnTo>
                  <a:lnTo>
                    <a:pt x="6598259" y="1131280"/>
                  </a:lnTo>
                  <a:lnTo>
                    <a:pt x="6609688" y="1131280"/>
                  </a:lnTo>
                  <a:lnTo>
                    <a:pt x="6621118" y="1131280"/>
                  </a:lnTo>
                  <a:lnTo>
                    <a:pt x="6632596" y="1131280"/>
                  </a:lnTo>
                  <a:lnTo>
                    <a:pt x="6644026" y="1131280"/>
                  </a:lnTo>
                  <a:lnTo>
                    <a:pt x="6655456" y="1131280"/>
                  </a:lnTo>
                  <a:lnTo>
                    <a:pt x="6666886" y="1131280"/>
                  </a:lnTo>
                  <a:lnTo>
                    <a:pt x="6678316" y="1131280"/>
                  </a:lnTo>
                  <a:lnTo>
                    <a:pt x="6689794" y="1131280"/>
                  </a:lnTo>
                  <a:lnTo>
                    <a:pt x="6701224" y="1131280"/>
                  </a:lnTo>
                  <a:lnTo>
                    <a:pt x="6712653" y="1131280"/>
                  </a:lnTo>
                  <a:lnTo>
                    <a:pt x="6724083" y="1131280"/>
                  </a:lnTo>
                  <a:lnTo>
                    <a:pt x="6735514" y="1131280"/>
                  </a:lnTo>
                  <a:lnTo>
                    <a:pt x="6746944" y="1131280"/>
                  </a:lnTo>
                  <a:lnTo>
                    <a:pt x="6758421" y="1131280"/>
                  </a:lnTo>
                  <a:lnTo>
                    <a:pt x="6769851" y="1131280"/>
                  </a:lnTo>
                  <a:lnTo>
                    <a:pt x="6781281" y="1131280"/>
                  </a:lnTo>
                  <a:lnTo>
                    <a:pt x="6792711" y="1131280"/>
                  </a:lnTo>
                  <a:lnTo>
                    <a:pt x="6804141" y="1131280"/>
                  </a:lnTo>
                  <a:lnTo>
                    <a:pt x="6815619" y="1131280"/>
                  </a:lnTo>
                  <a:lnTo>
                    <a:pt x="6827049" y="1131280"/>
                  </a:lnTo>
                  <a:lnTo>
                    <a:pt x="6838479" y="1131280"/>
                  </a:lnTo>
                  <a:lnTo>
                    <a:pt x="6849909" y="1131280"/>
                  </a:lnTo>
                  <a:lnTo>
                    <a:pt x="6861339" y="1131280"/>
                  </a:lnTo>
                  <a:lnTo>
                    <a:pt x="6872816" y="1131280"/>
                  </a:lnTo>
                  <a:lnTo>
                    <a:pt x="6884246" y="1131280"/>
                  </a:lnTo>
                  <a:lnTo>
                    <a:pt x="6895676" y="1131280"/>
                  </a:lnTo>
                  <a:lnTo>
                    <a:pt x="6907107" y="1131280"/>
                  </a:lnTo>
                  <a:lnTo>
                    <a:pt x="6918537" y="1131280"/>
                  </a:lnTo>
                  <a:lnTo>
                    <a:pt x="6930014" y="1131280"/>
                  </a:lnTo>
                  <a:lnTo>
                    <a:pt x="6941444" y="1131280"/>
                  </a:lnTo>
                  <a:lnTo>
                    <a:pt x="6952874" y="1131280"/>
                  </a:lnTo>
                  <a:lnTo>
                    <a:pt x="6964304" y="1131280"/>
                  </a:lnTo>
                  <a:lnTo>
                    <a:pt x="6975734" y="1131280"/>
                  </a:lnTo>
                  <a:lnTo>
                    <a:pt x="6987212" y="1131280"/>
                  </a:lnTo>
                  <a:lnTo>
                    <a:pt x="6998642" y="1131280"/>
                  </a:lnTo>
                  <a:lnTo>
                    <a:pt x="7010072" y="1131280"/>
                  </a:lnTo>
                  <a:lnTo>
                    <a:pt x="7021502" y="1131280"/>
                  </a:lnTo>
                  <a:lnTo>
                    <a:pt x="7032931" y="1131280"/>
                  </a:lnTo>
                  <a:lnTo>
                    <a:pt x="7044409" y="1131280"/>
                  </a:lnTo>
                  <a:lnTo>
                    <a:pt x="7055839" y="1131280"/>
                  </a:lnTo>
                  <a:lnTo>
                    <a:pt x="7067269" y="1131280"/>
                  </a:lnTo>
                  <a:lnTo>
                    <a:pt x="7078700" y="1131280"/>
                  </a:lnTo>
                  <a:lnTo>
                    <a:pt x="7090129" y="1131280"/>
                  </a:lnTo>
                  <a:lnTo>
                    <a:pt x="7101607" y="1131280"/>
                  </a:lnTo>
                  <a:lnTo>
                    <a:pt x="7113037" y="1131280"/>
                  </a:lnTo>
                  <a:lnTo>
                    <a:pt x="7124467" y="1131280"/>
                  </a:lnTo>
                  <a:lnTo>
                    <a:pt x="7135897" y="1131280"/>
                  </a:lnTo>
                  <a:lnTo>
                    <a:pt x="7147327" y="1131280"/>
                  </a:lnTo>
                  <a:lnTo>
                    <a:pt x="7158805" y="1131280"/>
                  </a:lnTo>
                  <a:lnTo>
                    <a:pt x="7170235" y="1131280"/>
                  </a:lnTo>
                  <a:lnTo>
                    <a:pt x="7181665" y="1131280"/>
                  </a:lnTo>
                  <a:lnTo>
                    <a:pt x="7193094" y="1131280"/>
                  </a:lnTo>
                  <a:lnTo>
                    <a:pt x="7204524" y="1131280"/>
                  </a:lnTo>
                  <a:lnTo>
                    <a:pt x="7216002" y="1131280"/>
                  </a:lnTo>
                  <a:lnTo>
                    <a:pt x="7227432" y="1131280"/>
                  </a:lnTo>
                  <a:lnTo>
                    <a:pt x="7238862" y="1131280"/>
                  </a:lnTo>
                  <a:lnTo>
                    <a:pt x="7250292" y="1131280"/>
                  </a:lnTo>
                  <a:lnTo>
                    <a:pt x="7261722" y="1131280"/>
                  </a:lnTo>
                  <a:lnTo>
                    <a:pt x="7273200" y="1131280"/>
                  </a:lnTo>
                  <a:lnTo>
                    <a:pt x="7284630" y="1131280"/>
                  </a:lnTo>
                  <a:lnTo>
                    <a:pt x="7296060" y="1131280"/>
                  </a:lnTo>
                  <a:lnTo>
                    <a:pt x="7307490" y="1131280"/>
                  </a:lnTo>
                  <a:lnTo>
                    <a:pt x="7318920" y="1131280"/>
                  </a:lnTo>
                  <a:lnTo>
                    <a:pt x="7330398" y="1131280"/>
                  </a:lnTo>
                  <a:lnTo>
                    <a:pt x="7341828" y="1131280"/>
                  </a:lnTo>
                  <a:lnTo>
                    <a:pt x="7353257" y="1131280"/>
                  </a:lnTo>
                  <a:lnTo>
                    <a:pt x="7364687" y="1131280"/>
                  </a:lnTo>
                  <a:lnTo>
                    <a:pt x="7376117" y="1131280"/>
                  </a:lnTo>
                  <a:lnTo>
                    <a:pt x="7387595" y="1131280"/>
                  </a:lnTo>
                  <a:lnTo>
                    <a:pt x="7399025" y="1131280"/>
                  </a:lnTo>
                  <a:lnTo>
                    <a:pt x="7410455" y="1131280"/>
                  </a:lnTo>
                  <a:lnTo>
                    <a:pt x="7421885" y="1131280"/>
                  </a:lnTo>
                  <a:lnTo>
                    <a:pt x="7433315" y="1131280"/>
                  </a:lnTo>
                  <a:lnTo>
                    <a:pt x="7444793" y="1131280"/>
                  </a:lnTo>
                  <a:lnTo>
                    <a:pt x="7456222" y="1131280"/>
                  </a:lnTo>
                  <a:lnTo>
                    <a:pt x="7467653" y="1131280"/>
                  </a:lnTo>
                  <a:lnTo>
                    <a:pt x="7479083" y="1131280"/>
                  </a:lnTo>
                  <a:lnTo>
                    <a:pt x="7490513" y="1131280"/>
                  </a:lnTo>
                  <a:lnTo>
                    <a:pt x="7501990" y="1131280"/>
                  </a:lnTo>
                  <a:lnTo>
                    <a:pt x="7513420" y="1131280"/>
                  </a:lnTo>
                  <a:lnTo>
                    <a:pt x="7524850" y="1131280"/>
                  </a:lnTo>
                  <a:lnTo>
                    <a:pt x="7536280" y="1131280"/>
                  </a:lnTo>
                  <a:lnTo>
                    <a:pt x="7547710" y="1131280"/>
                  </a:lnTo>
                  <a:lnTo>
                    <a:pt x="7559188" y="1131280"/>
                  </a:lnTo>
                  <a:lnTo>
                    <a:pt x="7570618" y="1131280"/>
                  </a:lnTo>
                  <a:lnTo>
                    <a:pt x="7582048" y="1131280"/>
                  </a:lnTo>
                  <a:lnTo>
                    <a:pt x="7593478" y="1131280"/>
                  </a:lnTo>
                  <a:lnTo>
                    <a:pt x="7604908" y="1131280"/>
                  </a:lnTo>
                  <a:lnTo>
                    <a:pt x="7616385" y="1131280"/>
                  </a:lnTo>
                  <a:lnTo>
                    <a:pt x="7627815" y="1131280"/>
                  </a:lnTo>
                  <a:lnTo>
                    <a:pt x="7639246" y="1131280"/>
                  </a:lnTo>
                  <a:lnTo>
                    <a:pt x="7650676" y="1131280"/>
                  </a:lnTo>
                  <a:lnTo>
                    <a:pt x="7662106" y="1131280"/>
                  </a:lnTo>
                  <a:lnTo>
                    <a:pt x="7673583" y="1131280"/>
                  </a:lnTo>
                  <a:lnTo>
                    <a:pt x="7685013" y="1131280"/>
                  </a:lnTo>
                  <a:lnTo>
                    <a:pt x="7696443" y="1131280"/>
                  </a:lnTo>
                  <a:lnTo>
                    <a:pt x="7707873" y="1131280"/>
                  </a:lnTo>
                  <a:lnTo>
                    <a:pt x="7719303" y="1131280"/>
                  </a:lnTo>
                  <a:lnTo>
                    <a:pt x="7730733" y="1131280"/>
                  </a:lnTo>
                  <a:lnTo>
                    <a:pt x="7742211" y="1131280"/>
                  </a:lnTo>
                  <a:lnTo>
                    <a:pt x="7753641" y="1131280"/>
                  </a:lnTo>
                  <a:lnTo>
                    <a:pt x="7765071" y="1131280"/>
                  </a:lnTo>
                  <a:lnTo>
                    <a:pt x="7776501" y="1131280"/>
                  </a:lnTo>
                  <a:lnTo>
                    <a:pt x="7787931" y="1131280"/>
                  </a:lnTo>
                  <a:lnTo>
                    <a:pt x="7799408" y="1131280"/>
                  </a:lnTo>
                  <a:lnTo>
                    <a:pt x="7810839" y="1131280"/>
                  </a:lnTo>
                  <a:lnTo>
                    <a:pt x="7822268" y="1131280"/>
                  </a:lnTo>
                  <a:lnTo>
                    <a:pt x="7833698" y="1131280"/>
                  </a:lnTo>
                  <a:lnTo>
                    <a:pt x="7845128" y="1131280"/>
                  </a:lnTo>
                  <a:lnTo>
                    <a:pt x="7856606" y="1131280"/>
                  </a:lnTo>
                  <a:lnTo>
                    <a:pt x="7868036" y="1131280"/>
                  </a:lnTo>
                  <a:lnTo>
                    <a:pt x="7879466" y="1131280"/>
                  </a:lnTo>
                  <a:lnTo>
                    <a:pt x="7890896" y="1131280"/>
                  </a:lnTo>
                  <a:lnTo>
                    <a:pt x="7902326" y="1131280"/>
                  </a:lnTo>
                  <a:lnTo>
                    <a:pt x="7913804" y="1131280"/>
                  </a:lnTo>
                  <a:lnTo>
                    <a:pt x="7925234" y="1131280"/>
                  </a:lnTo>
                  <a:lnTo>
                    <a:pt x="7936663" y="1131280"/>
                  </a:lnTo>
                  <a:lnTo>
                    <a:pt x="7948094" y="1131280"/>
                  </a:lnTo>
                  <a:lnTo>
                    <a:pt x="7959524" y="1131280"/>
                  </a:lnTo>
                  <a:lnTo>
                    <a:pt x="7971001" y="1131280"/>
                  </a:lnTo>
                  <a:lnTo>
                    <a:pt x="7982431" y="1131280"/>
                  </a:lnTo>
                  <a:lnTo>
                    <a:pt x="7993861" y="1131280"/>
                  </a:lnTo>
                  <a:lnTo>
                    <a:pt x="8005291" y="1131280"/>
                  </a:lnTo>
                  <a:lnTo>
                    <a:pt x="8016721" y="1131280"/>
                  </a:lnTo>
                  <a:lnTo>
                    <a:pt x="8028199" y="1131280"/>
                  </a:lnTo>
                  <a:lnTo>
                    <a:pt x="8039629" y="1131280"/>
                  </a:lnTo>
                  <a:lnTo>
                    <a:pt x="8051059" y="1131280"/>
                  </a:lnTo>
                  <a:lnTo>
                    <a:pt x="8062489" y="1131280"/>
                  </a:lnTo>
                  <a:lnTo>
                    <a:pt x="8073919" y="1131280"/>
                  </a:lnTo>
                  <a:lnTo>
                    <a:pt x="8085396" y="1131280"/>
                  </a:lnTo>
                  <a:lnTo>
                    <a:pt x="8096826" y="1131280"/>
                  </a:lnTo>
                  <a:lnTo>
                    <a:pt x="8108256" y="1131280"/>
                  </a:lnTo>
                  <a:lnTo>
                    <a:pt x="8119687" y="1131280"/>
                  </a:lnTo>
                  <a:lnTo>
                    <a:pt x="8131117" y="1131280"/>
                  </a:lnTo>
                  <a:lnTo>
                    <a:pt x="8142594" y="1131280"/>
                  </a:lnTo>
                  <a:lnTo>
                    <a:pt x="8154024" y="1131280"/>
                  </a:lnTo>
                  <a:lnTo>
                    <a:pt x="8165454" y="1131280"/>
                  </a:lnTo>
                  <a:lnTo>
                    <a:pt x="8176884" y="1131280"/>
                  </a:lnTo>
                  <a:lnTo>
                    <a:pt x="8188314" y="1131280"/>
                  </a:lnTo>
                  <a:lnTo>
                    <a:pt x="8199792" y="1131280"/>
                  </a:lnTo>
                  <a:lnTo>
                    <a:pt x="8211222" y="1131280"/>
                  </a:lnTo>
                  <a:lnTo>
                    <a:pt x="8222652" y="1131280"/>
                  </a:lnTo>
                  <a:lnTo>
                    <a:pt x="8234082" y="1131280"/>
                  </a:lnTo>
                  <a:lnTo>
                    <a:pt x="8245512" y="1131280"/>
                  </a:lnTo>
                  <a:lnTo>
                    <a:pt x="8256989" y="1131280"/>
                  </a:lnTo>
                  <a:lnTo>
                    <a:pt x="8268419" y="1131280"/>
                  </a:lnTo>
                  <a:lnTo>
                    <a:pt x="8279850" y="1131280"/>
                  </a:lnTo>
                  <a:lnTo>
                    <a:pt x="8291280" y="1131280"/>
                  </a:lnTo>
                  <a:lnTo>
                    <a:pt x="8302709" y="1131280"/>
                  </a:lnTo>
                  <a:lnTo>
                    <a:pt x="8314187" y="1131280"/>
                  </a:lnTo>
                  <a:lnTo>
                    <a:pt x="8325617" y="1131280"/>
                  </a:lnTo>
                  <a:lnTo>
                    <a:pt x="8337047" y="1131280"/>
                  </a:lnTo>
                  <a:lnTo>
                    <a:pt x="8348477" y="1131280"/>
                  </a:lnTo>
                  <a:lnTo>
                    <a:pt x="8359907" y="1131280"/>
                  </a:lnTo>
                  <a:lnTo>
                    <a:pt x="8371385" y="1131280"/>
                  </a:lnTo>
                  <a:lnTo>
                    <a:pt x="8382815" y="1131280"/>
                  </a:lnTo>
                  <a:lnTo>
                    <a:pt x="8394245" y="1131280"/>
                  </a:lnTo>
                  <a:lnTo>
                    <a:pt x="8405674" y="1131280"/>
                  </a:lnTo>
                  <a:lnTo>
                    <a:pt x="8417104" y="1131280"/>
                  </a:lnTo>
                  <a:lnTo>
                    <a:pt x="8428582" y="1131280"/>
                  </a:lnTo>
                  <a:lnTo>
                    <a:pt x="8440012" y="1131280"/>
                  </a:lnTo>
                  <a:lnTo>
                    <a:pt x="8451442" y="1131280"/>
                  </a:lnTo>
                  <a:lnTo>
                    <a:pt x="8462872" y="1131280"/>
                  </a:lnTo>
                  <a:lnTo>
                    <a:pt x="8474302" y="1131280"/>
                  </a:lnTo>
                  <a:lnTo>
                    <a:pt x="8485780" y="1131280"/>
                  </a:lnTo>
                  <a:lnTo>
                    <a:pt x="8497210" y="1131280"/>
                  </a:lnTo>
                  <a:lnTo>
                    <a:pt x="8508640" y="1131280"/>
                  </a:lnTo>
                  <a:lnTo>
                    <a:pt x="8520069" y="1131280"/>
                  </a:lnTo>
                  <a:lnTo>
                    <a:pt x="8531500" y="1131280"/>
                  </a:lnTo>
                  <a:lnTo>
                    <a:pt x="8542977" y="1131280"/>
                  </a:lnTo>
                  <a:lnTo>
                    <a:pt x="8554407" y="1131280"/>
                  </a:lnTo>
                  <a:lnTo>
                    <a:pt x="8565837" y="1131280"/>
                  </a:lnTo>
                  <a:lnTo>
                    <a:pt x="8577267" y="1131280"/>
                  </a:lnTo>
                  <a:lnTo>
                    <a:pt x="8588697" y="1131280"/>
                  </a:lnTo>
                  <a:lnTo>
                    <a:pt x="8600175" y="1131280"/>
                  </a:lnTo>
                  <a:lnTo>
                    <a:pt x="8611605" y="1131280"/>
                  </a:lnTo>
                  <a:lnTo>
                    <a:pt x="8623035" y="1131280"/>
                  </a:lnTo>
                  <a:lnTo>
                    <a:pt x="8634465" y="1131280"/>
                  </a:lnTo>
                  <a:lnTo>
                    <a:pt x="8645895" y="1131280"/>
                  </a:lnTo>
                  <a:lnTo>
                    <a:pt x="8657373" y="1131280"/>
                  </a:lnTo>
                  <a:lnTo>
                    <a:pt x="8668802" y="1131280"/>
                  </a:lnTo>
                  <a:lnTo>
                    <a:pt x="8680232" y="1131280"/>
                  </a:lnTo>
                  <a:lnTo>
                    <a:pt x="8691662" y="1131280"/>
                  </a:lnTo>
                  <a:lnTo>
                    <a:pt x="8703093" y="1131280"/>
                  </a:lnTo>
                  <a:lnTo>
                    <a:pt x="8714570" y="1131280"/>
                  </a:lnTo>
                  <a:lnTo>
                    <a:pt x="8726000" y="1131280"/>
                  </a:lnTo>
                  <a:lnTo>
                    <a:pt x="8737430" y="1131280"/>
                  </a:lnTo>
                  <a:lnTo>
                    <a:pt x="8748860" y="1131280"/>
                  </a:lnTo>
                  <a:lnTo>
                    <a:pt x="8760290" y="1131280"/>
                  </a:lnTo>
                  <a:lnTo>
                    <a:pt x="8771768" y="1131280"/>
                  </a:lnTo>
                  <a:lnTo>
                    <a:pt x="8783198" y="1131280"/>
                  </a:lnTo>
                  <a:lnTo>
                    <a:pt x="8794628" y="1131280"/>
                  </a:lnTo>
                  <a:lnTo>
                    <a:pt x="8806058" y="1131280"/>
                  </a:lnTo>
                  <a:lnTo>
                    <a:pt x="8817488" y="1131280"/>
                  </a:lnTo>
                  <a:lnTo>
                    <a:pt x="8828918" y="1131280"/>
                  </a:lnTo>
                  <a:lnTo>
                    <a:pt x="8840395" y="1131280"/>
                  </a:lnTo>
                  <a:lnTo>
                    <a:pt x="8851825" y="1131280"/>
                  </a:lnTo>
                  <a:lnTo>
                    <a:pt x="8863256" y="1131280"/>
                  </a:lnTo>
                  <a:lnTo>
                    <a:pt x="8874686" y="1131280"/>
                  </a:lnTo>
                  <a:lnTo>
                    <a:pt x="8886115" y="1131280"/>
                  </a:lnTo>
                  <a:lnTo>
                    <a:pt x="8897593" y="1131280"/>
                  </a:lnTo>
                  <a:lnTo>
                    <a:pt x="8909022" y="1131280"/>
                  </a:lnTo>
                  <a:lnTo>
                    <a:pt x="8920453" y="1131280"/>
                  </a:lnTo>
                  <a:lnTo>
                    <a:pt x="8931883" y="1131280"/>
                  </a:lnTo>
                  <a:lnTo>
                    <a:pt x="8943313" y="1131280"/>
                  </a:lnTo>
                  <a:lnTo>
                    <a:pt x="8954791" y="1131280"/>
                  </a:lnTo>
                  <a:lnTo>
                    <a:pt x="8966220" y="1131280"/>
                  </a:lnTo>
                  <a:lnTo>
                    <a:pt x="8977651" y="1131280"/>
                  </a:lnTo>
                  <a:lnTo>
                    <a:pt x="8989080" y="1131280"/>
                  </a:lnTo>
                  <a:lnTo>
                    <a:pt x="9000511" y="1131280"/>
                  </a:lnTo>
                  <a:lnTo>
                    <a:pt x="9011988" y="1131280"/>
                  </a:lnTo>
                  <a:lnTo>
                    <a:pt x="9023418" y="1131280"/>
                  </a:lnTo>
                  <a:lnTo>
                    <a:pt x="9034849" y="1131280"/>
                  </a:lnTo>
                  <a:lnTo>
                    <a:pt x="9046278" y="1131280"/>
                  </a:lnTo>
                  <a:lnTo>
                    <a:pt x="9057709" y="1131280"/>
                  </a:lnTo>
                  <a:lnTo>
                    <a:pt x="9069186" y="1131280"/>
                  </a:lnTo>
                  <a:lnTo>
                    <a:pt x="9080615" y="1131280"/>
                  </a:lnTo>
                  <a:lnTo>
                    <a:pt x="9092046" y="1131280"/>
                  </a:lnTo>
                  <a:lnTo>
                    <a:pt x="9103476" y="1131280"/>
                  </a:lnTo>
                  <a:lnTo>
                    <a:pt x="9114906" y="1131280"/>
                  </a:lnTo>
                  <a:lnTo>
                    <a:pt x="9126384" y="1131280"/>
                  </a:lnTo>
                  <a:lnTo>
                    <a:pt x="9137813" y="1131280"/>
                  </a:lnTo>
                  <a:lnTo>
                    <a:pt x="9149244" y="1131280"/>
                  </a:lnTo>
                  <a:lnTo>
                    <a:pt x="9160673" y="1131280"/>
                  </a:lnTo>
                  <a:lnTo>
                    <a:pt x="9172104" y="1131280"/>
                  </a:lnTo>
                  <a:lnTo>
                    <a:pt x="9183581" y="1131280"/>
                  </a:lnTo>
                  <a:lnTo>
                    <a:pt x="9195011" y="1131280"/>
                  </a:lnTo>
                  <a:lnTo>
                    <a:pt x="9206442" y="1131280"/>
                  </a:lnTo>
                  <a:lnTo>
                    <a:pt x="9217871" y="1131280"/>
                  </a:lnTo>
                  <a:lnTo>
                    <a:pt x="9229301" y="1131280"/>
                  </a:lnTo>
                  <a:lnTo>
                    <a:pt x="9240779" y="1131280"/>
                  </a:lnTo>
                  <a:lnTo>
                    <a:pt x="9252209" y="1131280"/>
                  </a:lnTo>
                  <a:lnTo>
                    <a:pt x="9263639" y="1131280"/>
                  </a:lnTo>
                  <a:lnTo>
                    <a:pt x="9275069" y="1131280"/>
                  </a:lnTo>
                  <a:lnTo>
                    <a:pt x="9286498" y="1131280"/>
                  </a:lnTo>
                  <a:lnTo>
                    <a:pt x="9297977" y="1131280"/>
                  </a:lnTo>
                  <a:lnTo>
                    <a:pt x="9309406" y="1131280"/>
                  </a:lnTo>
                  <a:lnTo>
                    <a:pt x="9320837" y="1131280"/>
                  </a:lnTo>
                  <a:lnTo>
                    <a:pt x="9332266" y="1131280"/>
                  </a:lnTo>
                  <a:lnTo>
                    <a:pt x="9343696" y="1131280"/>
                  </a:lnTo>
                  <a:lnTo>
                    <a:pt x="9355174" y="1131280"/>
                  </a:lnTo>
                  <a:lnTo>
                    <a:pt x="9366604" y="1131280"/>
                  </a:lnTo>
                  <a:lnTo>
                    <a:pt x="9378035" y="1131280"/>
                  </a:lnTo>
                  <a:lnTo>
                    <a:pt x="9389464" y="1131280"/>
                  </a:lnTo>
                  <a:lnTo>
                    <a:pt x="9400894" y="1131280"/>
                  </a:lnTo>
                  <a:lnTo>
                    <a:pt x="9412372" y="1131280"/>
                  </a:lnTo>
                  <a:lnTo>
                    <a:pt x="9423802" y="1131280"/>
                  </a:lnTo>
                  <a:lnTo>
                    <a:pt x="9435232" y="1131280"/>
                  </a:lnTo>
                  <a:lnTo>
                    <a:pt x="9446662" y="1131280"/>
                  </a:lnTo>
                  <a:lnTo>
                    <a:pt x="9458091" y="1131280"/>
                  </a:lnTo>
                  <a:lnTo>
                    <a:pt x="9469570" y="1131280"/>
                  </a:lnTo>
                  <a:lnTo>
                    <a:pt x="9480999" y="1131280"/>
                  </a:lnTo>
                  <a:lnTo>
                    <a:pt x="9492429" y="1131280"/>
                  </a:lnTo>
                  <a:lnTo>
                    <a:pt x="9503859" y="1131280"/>
                  </a:lnTo>
                  <a:lnTo>
                    <a:pt x="9515289" y="1131280"/>
                  </a:lnTo>
                  <a:lnTo>
                    <a:pt x="9526767" y="1131280"/>
                  </a:lnTo>
                  <a:lnTo>
                    <a:pt x="9538197" y="1131280"/>
                  </a:lnTo>
                  <a:lnTo>
                    <a:pt x="9549626" y="1131280"/>
                  </a:lnTo>
                  <a:lnTo>
                    <a:pt x="9561057" y="1131280"/>
                  </a:lnTo>
                  <a:lnTo>
                    <a:pt x="9572487" y="1131280"/>
                  </a:lnTo>
                  <a:lnTo>
                    <a:pt x="9583965" y="1131280"/>
                  </a:lnTo>
                  <a:lnTo>
                    <a:pt x="9595395" y="1131280"/>
                  </a:lnTo>
                  <a:lnTo>
                    <a:pt x="9606824" y="1131280"/>
                  </a:lnTo>
                  <a:lnTo>
                    <a:pt x="9618255" y="1131280"/>
                  </a:lnTo>
                  <a:lnTo>
                    <a:pt x="9629684" y="1131280"/>
                  </a:lnTo>
                  <a:lnTo>
                    <a:pt x="9641163" y="1131280"/>
                  </a:lnTo>
                  <a:lnTo>
                    <a:pt x="9652592" y="1131280"/>
                  </a:lnTo>
                  <a:lnTo>
                    <a:pt x="9664022" y="1131280"/>
                  </a:lnTo>
                  <a:lnTo>
                    <a:pt x="9675452" y="1131280"/>
                  </a:lnTo>
                  <a:lnTo>
                    <a:pt x="9686882" y="1131280"/>
                  </a:lnTo>
                  <a:lnTo>
                    <a:pt x="9698360" y="1131280"/>
                  </a:lnTo>
                  <a:lnTo>
                    <a:pt x="9709790" y="1131280"/>
                  </a:lnTo>
                  <a:lnTo>
                    <a:pt x="9721219" y="1131280"/>
                  </a:lnTo>
                  <a:lnTo>
                    <a:pt x="9732650" y="1131280"/>
                  </a:lnTo>
                  <a:lnTo>
                    <a:pt x="9744080" y="1131280"/>
                  </a:lnTo>
                  <a:lnTo>
                    <a:pt x="9755557" y="1131280"/>
                  </a:lnTo>
                  <a:lnTo>
                    <a:pt x="9766988" y="1131280"/>
                  </a:lnTo>
                  <a:lnTo>
                    <a:pt x="9778417" y="1131280"/>
                  </a:lnTo>
                  <a:lnTo>
                    <a:pt x="9789848" y="1131280"/>
                  </a:lnTo>
                  <a:lnTo>
                    <a:pt x="9801277" y="1131280"/>
                  </a:lnTo>
                  <a:lnTo>
                    <a:pt x="9812755" y="1131280"/>
                  </a:lnTo>
                  <a:lnTo>
                    <a:pt x="9824185" y="1131280"/>
                  </a:lnTo>
                  <a:lnTo>
                    <a:pt x="9835615" y="1131280"/>
                  </a:lnTo>
                  <a:lnTo>
                    <a:pt x="9847045" y="1131280"/>
                  </a:lnTo>
                  <a:lnTo>
                    <a:pt x="9858475" y="1131280"/>
                  </a:lnTo>
                  <a:lnTo>
                    <a:pt x="9869952" y="1131280"/>
                  </a:lnTo>
                  <a:lnTo>
                    <a:pt x="9881383" y="1131280"/>
                  </a:lnTo>
                  <a:lnTo>
                    <a:pt x="9892812" y="1131280"/>
                  </a:lnTo>
                  <a:lnTo>
                    <a:pt x="9904243" y="1131280"/>
                  </a:lnTo>
                  <a:lnTo>
                    <a:pt x="9915673" y="1131280"/>
                  </a:lnTo>
                  <a:lnTo>
                    <a:pt x="9927102" y="1131280"/>
                  </a:lnTo>
                  <a:lnTo>
                    <a:pt x="9938581" y="1131280"/>
                  </a:lnTo>
                  <a:lnTo>
                    <a:pt x="9950010" y="1131280"/>
                  </a:lnTo>
                  <a:lnTo>
                    <a:pt x="9961441" y="1131280"/>
                  </a:lnTo>
                  <a:lnTo>
                    <a:pt x="9972870" y="1131280"/>
                  </a:lnTo>
                  <a:lnTo>
                    <a:pt x="9984300" y="1131280"/>
                  </a:lnTo>
                  <a:lnTo>
                    <a:pt x="9995778" y="1131280"/>
                  </a:lnTo>
                  <a:lnTo>
                    <a:pt x="10007208" y="1131280"/>
                  </a:lnTo>
                  <a:lnTo>
                    <a:pt x="10018638" y="1131280"/>
                  </a:lnTo>
                  <a:lnTo>
                    <a:pt x="10030068" y="1131280"/>
                  </a:lnTo>
                  <a:lnTo>
                    <a:pt x="10041498" y="1131280"/>
                  </a:lnTo>
                  <a:lnTo>
                    <a:pt x="10052976" y="1131280"/>
                  </a:lnTo>
                  <a:lnTo>
                    <a:pt x="10064405" y="1131280"/>
                  </a:lnTo>
                  <a:lnTo>
                    <a:pt x="10075835" y="1131280"/>
                  </a:lnTo>
                  <a:lnTo>
                    <a:pt x="10087266" y="1131280"/>
                  </a:lnTo>
                  <a:lnTo>
                    <a:pt x="10098695" y="1131280"/>
                  </a:lnTo>
                  <a:lnTo>
                    <a:pt x="10110174" y="1131280"/>
                  </a:lnTo>
                  <a:lnTo>
                    <a:pt x="10121603" y="1131280"/>
                  </a:lnTo>
                  <a:lnTo>
                    <a:pt x="10133033" y="1131280"/>
                  </a:lnTo>
                  <a:lnTo>
                    <a:pt x="10144463" y="1131280"/>
                  </a:lnTo>
                  <a:lnTo>
                    <a:pt x="10155893" y="1131280"/>
                  </a:lnTo>
                  <a:lnTo>
                    <a:pt x="10167371" y="1131280"/>
                  </a:lnTo>
                  <a:lnTo>
                    <a:pt x="10178801" y="1131280"/>
                  </a:lnTo>
                  <a:lnTo>
                    <a:pt x="10190230" y="1131280"/>
                  </a:lnTo>
                  <a:lnTo>
                    <a:pt x="10201661" y="1131280"/>
                  </a:lnTo>
                  <a:lnTo>
                    <a:pt x="10213091" y="1131280"/>
                  </a:lnTo>
                  <a:lnTo>
                    <a:pt x="10224569" y="1131280"/>
                  </a:lnTo>
                  <a:lnTo>
                    <a:pt x="10235998" y="1131280"/>
                  </a:lnTo>
                  <a:lnTo>
                    <a:pt x="10247428" y="1131280"/>
                  </a:lnTo>
                  <a:lnTo>
                    <a:pt x="10258859" y="1131280"/>
                  </a:lnTo>
                  <a:lnTo>
                    <a:pt x="10270288" y="1131280"/>
                  </a:lnTo>
                  <a:lnTo>
                    <a:pt x="10281767" y="1131280"/>
                  </a:lnTo>
                  <a:lnTo>
                    <a:pt x="10293196" y="1131280"/>
                  </a:lnTo>
                  <a:lnTo>
                    <a:pt x="10304626" y="1131280"/>
                  </a:lnTo>
                  <a:lnTo>
                    <a:pt x="10316056" y="1131280"/>
                  </a:lnTo>
                  <a:lnTo>
                    <a:pt x="10327486" y="1131280"/>
                  </a:lnTo>
                  <a:lnTo>
                    <a:pt x="10338963" y="1131280"/>
                  </a:lnTo>
                  <a:lnTo>
                    <a:pt x="10350394" y="1131280"/>
                  </a:lnTo>
                  <a:lnTo>
                    <a:pt x="10361823" y="1131280"/>
                  </a:lnTo>
                  <a:lnTo>
                    <a:pt x="10373254" y="1131280"/>
                  </a:lnTo>
                  <a:lnTo>
                    <a:pt x="10384684" y="1131280"/>
                  </a:lnTo>
                  <a:lnTo>
                    <a:pt x="10396161" y="1131280"/>
                  </a:lnTo>
                  <a:lnTo>
                    <a:pt x="10407591" y="1131280"/>
                  </a:lnTo>
                  <a:lnTo>
                    <a:pt x="10419021" y="1131280"/>
                  </a:lnTo>
                  <a:lnTo>
                    <a:pt x="10430452" y="1131280"/>
                  </a:lnTo>
                  <a:lnTo>
                    <a:pt x="10441881" y="1131280"/>
                  </a:lnTo>
                  <a:lnTo>
                    <a:pt x="10453358" y="1131280"/>
                  </a:lnTo>
                  <a:lnTo>
                    <a:pt x="10464789" y="1131280"/>
                  </a:lnTo>
                  <a:lnTo>
                    <a:pt x="10476219" y="1131280"/>
                  </a:lnTo>
                  <a:lnTo>
                    <a:pt x="10487649" y="1131280"/>
                  </a:lnTo>
                  <a:lnTo>
                    <a:pt x="10499079" y="1131280"/>
                  </a:lnTo>
                  <a:lnTo>
                    <a:pt x="10510556" y="1131280"/>
                  </a:lnTo>
                  <a:lnTo>
                    <a:pt x="10521987" y="1131280"/>
                  </a:lnTo>
                  <a:lnTo>
                    <a:pt x="10533416" y="1131280"/>
                  </a:lnTo>
                  <a:lnTo>
                    <a:pt x="10544847" y="1131280"/>
                  </a:lnTo>
                  <a:lnTo>
                    <a:pt x="10556277" y="1131280"/>
                  </a:lnTo>
                  <a:lnTo>
                    <a:pt x="10567754" y="1131280"/>
                  </a:lnTo>
                  <a:lnTo>
                    <a:pt x="10579184" y="1131280"/>
                  </a:lnTo>
                  <a:lnTo>
                    <a:pt x="10590614" y="1131280"/>
                  </a:lnTo>
                  <a:lnTo>
                    <a:pt x="10602045" y="1131280"/>
                  </a:lnTo>
                  <a:lnTo>
                    <a:pt x="10613474" y="1131280"/>
                  </a:lnTo>
                  <a:lnTo>
                    <a:pt x="10624951" y="1131280"/>
                  </a:lnTo>
                  <a:lnTo>
                    <a:pt x="10636382" y="1131280"/>
                  </a:lnTo>
                  <a:lnTo>
                    <a:pt x="10647812" y="1131280"/>
                  </a:lnTo>
                  <a:lnTo>
                    <a:pt x="10659241" y="1131280"/>
                  </a:lnTo>
                  <a:lnTo>
                    <a:pt x="10670672" y="1131280"/>
                  </a:lnTo>
                  <a:lnTo>
                    <a:pt x="10682149" y="1131280"/>
                  </a:lnTo>
                  <a:lnTo>
                    <a:pt x="10693580" y="1131280"/>
                  </a:lnTo>
                  <a:lnTo>
                    <a:pt x="10705009" y="1131280"/>
                  </a:lnTo>
                  <a:lnTo>
                    <a:pt x="10716439" y="1131280"/>
                  </a:lnTo>
                  <a:lnTo>
                    <a:pt x="10727870" y="1131280"/>
                  </a:lnTo>
                  <a:lnTo>
                    <a:pt x="10739347" y="1131280"/>
                  </a:lnTo>
                  <a:lnTo>
                    <a:pt x="10750778" y="1131280"/>
                  </a:lnTo>
                  <a:lnTo>
                    <a:pt x="10762207" y="1131280"/>
                  </a:lnTo>
                  <a:lnTo>
                    <a:pt x="10773637" y="1131280"/>
                  </a:lnTo>
                  <a:lnTo>
                    <a:pt x="10785067" y="1131280"/>
                  </a:lnTo>
                  <a:lnTo>
                    <a:pt x="10796544" y="1131280"/>
                  </a:lnTo>
                  <a:lnTo>
                    <a:pt x="10807975" y="1131280"/>
                  </a:lnTo>
                  <a:lnTo>
                    <a:pt x="10819405" y="1131280"/>
                  </a:lnTo>
                  <a:lnTo>
                    <a:pt x="10830834" y="1131280"/>
                  </a:lnTo>
                  <a:lnTo>
                    <a:pt x="10842265" y="1131280"/>
                  </a:lnTo>
                  <a:lnTo>
                    <a:pt x="10853742" y="1131280"/>
                  </a:lnTo>
                  <a:lnTo>
                    <a:pt x="10865173" y="1131280"/>
                  </a:lnTo>
                  <a:lnTo>
                    <a:pt x="10876602" y="1131280"/>
                  </a:lnTo>
                  <a:lnTo>
                    <a:pt x="10888032" y="1131280"/>
                  </a:lnTo>
                  <a:lnTo>
                    <a:pt x="10899463" y="1131280"/>
                  </a:lnTo>
                  <a:lnTo>
                    <a:pt x="10910892" y="1131280"/>
                  </a:lnTo>
                  <a:lnTo>
                    <a:pt x="10922369" y="1131280"/>
                  </a:lnTo>
                  <a:lnTo>
                    <a:pt x="10933800" y="1131280"/>
                  </a:lnTo>
                  <a:lnTo>
                    <a:pt x="10945230" y="1131280"/>
                  </a:lnTo>
                  <a:lnTo>
                    <a:pt x="10956660" y="1131280"/>
                  </a:lnTo>
                  <a:lnTo>
                    <a:pt x="10968090" y="1131280"/>
                  </a:lnTo>
                  <a:lnTo>
                    <a:pt x="10979567" y="1131280"/>
                  </a:lnTo>
                  <a:lnTo>
                    <a:pt x="10990998" y="1131280"/>
                  </a:lnTo>
                  <a:lnTo>
                    <a:pt x="11002427" y="1131280"/>
                  </a:lnTo>
                  <a:lnTo>
                    <a:pt x="11013858" y="1131280"/>
                  </a:lnTo>
                  <a:lnTo>
                    <a:pt x="11025287" y="1131280"/>
                  </a:lnTo>
                  <a:lnTo>
                    <a:pt x="11036765" y="1131280"/>
                  </a:lnTo>
                  <a:lnTo>
                    <a:pt x="11048195" y="1131280"/>
                  </a:lnTo>
                  <a:lnTo>
                    <a:pt x="11059625" y="1131280"/>
                  </a:lnTo>
                  <a:lnTo>
                    <a:pt x="11071056" y="1131280"/>
                  </a:lnTo>
                  <a:lnTo>
                    <a:pt x="11082485" y="1131280"/>
                  </a:lnTo>
                  <a:lnTo>
                    <a:pt x="11093962" y="1131280"/>
                  </a:lnTo>
                  <a:lnTo>
                    <a:pt x="11105393" y="1131280"/>
                  </a:lnTo>
                  <a:lnTo>
                    <a:pt x="11116823" y="1131280"/>
                  </a:lnTo>
                  <a:lnTo>
                    <a:pt x="11128253" y="1131280"/>
                  </a:lnTo>
                  <a:lnTo>
                    <a:pt x="11139683" y="1131280"/>
                  </a:lnTo>
                  <a:lnTo>
                    <a:pt x="11151160" y="1131280"/>
                  </a:lnTo>
                  <a:lnTo>
                    <a:pt x="11162591" y="1131280"/>
                  </a:lnTo>
                  <a:lnTo>
                    <a:pt x="11174020" y="1131280"/>
                  </a:lnTo>
                  <a:lnTo>
                    <a:pt x="11185451" y="1131280"/>
                  </a:lnTo>
                  <a:lnTo>
                    <a:pt x="11196881" y="1131280"/>
                  </a:lnTo>
                  <a:lnTo>
                    <a:pt x="11208358" y="1131280"/>
                  </a:lnTo>
                  <a:lnTo>
                    <a:pt x="11218359" y="1131280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C23B2CF9-D065-D04C-8D2F-5C52C0DE72F4}"/>
                </a:ext>
              </a:extLst>
            </p:cNvPr>
            <p:cNvSpPr/>
            <p:nvPr/>
          </p:nvSpPr>
          <p:spPr>
            <a:xfrm>
              <a:off x="851149" y="4930421"/>
              <a:ext cx="11218359" cy="1170341"/>
            </a:xfrm>
            <a:custGeom>
              <a:avLst/>
              <a:gdLst>
                <a:gd name="connsiteX0" fmla="*/ 0 w 11218359"/>
                <a:gd name="connsiteY0" fmla="*/ 1170342 h 1170341"/>
                <a:gd name="connsiteX1" fmla="*/ 9149 w 11218359"/>
                <a:gd name="connsiteY1" fmla="*/ 1170342 h 1170341"/>
                <a:gd name="connsiteX2" fmla="*/ 20588 w 11218359"/>
                <a:gd name="connsiteY2" fmla="*/ 1170342 h 1170341"/>
                <a:gd name="connsiteX3" fmla="*/ 32028 w 11218359"/>
                <a:gd name="connsiteY3" fmla="*/ 1170342 h 1170341"/>
                <a:gd name="connsiteX4" fmla="*/ 43467 w 11218359"/>
                <a:gd name="connsiteY4" fmla="*/ 1170342 h 1170341"/>
                <a:gd name="connsiteX5" fmla="*/ 54907 w 11218359"/>
                <a:gd name="connsiteY5" fmla="*/ 1170342 h 1170341"/>
                <a:gd name="connsiteX6" fmla="*/ 66346 w 11218359"/>
                <a:gd name="connsiteY6" fmla="*/ 1170342 h 1170341"/>
                <a:gd name="connsiteX7" fmla="*/ 77786 w 11218359"/>
                <a:gd name="connsiteY7" fmla="*/ 1170342 h 1170341"/>
                <a:gd name="connsiteX8" fmla="*/ 89225 w 11218359"/>
                <a:gd name="connsiteY8" fmla="*/ 1170342 h 1170341"/>
                <a:gd name="connsiteX9" fmla="*/ 100665 w 11218359"/>
                <a:gd name="connsiteY9" fmla="*/ 1170342 h 1170341"/>
                <a:gd name="connsiteX10" fmla="*/ 112104 w 11218359"/>
                <a:gd name="connsiteY10" fmla="*/ 1170342 h 1170341"/>
                <a:gd name="connsiteX11" fmla="*/ 123544 w 11218359"/>
                <a:gd name="connsiteY11" fmla="*/ 1170342 h 1170341"/>
                <a:gd name="connsiteX12" fmla="*/ 134979 w 11218359"/>
                <a:gd name="connsiteY12" fmla="*/ 1170342 h 1170341"/>
                <a:gd name="connsiteX13" fmla="*/ 146423 w 11218359"/>
                <a:gd name="connsiteY13" fmla="*/ 1170342 h 1170341"/>
                <a:gd name="connsiteX14" fmla="*/ 157858 w 11218359"/>
                <a:gd name="connsiteY14" fmla="*/ 1170342 h 1170341"/>
                <a:gd name="connsiteX15" fmla="*/ 169297 w 11218359"/>
                <a:gd name="connsiteY15" fmla="*/ 1170342 h 1170341"/>
                <a:gd name="connsiteX16" fmla="*/ 180737 w 11218359"/>
                <a:gd name="connsiteY16" fmla="*/ 1170342 h 1170341"/>
                <a:gd name="connsiteX17" fmla="*/ 192176 w 11218359"/>
                <a:gd name="connsiteY17" fmla="*/ 1170342 h 1170341"/>
                <a:gd name="connsiteX18" fmla="*/ 203616 w 11218359"/>
                <a:gd name="connsiteY18" fmla="*/ 1170342 h 1170341"/>
                <a:gd name="connsiteX19" fmla="*/ 215055 w 11218359"/>
                <a:gd name="connsiteY19" fmla="*/ 1170342 h 1170341"/>
                <a:gd name="connsiteX20" fmla="*/ 226495 w 11218359"/>
                <a:gd name="connsiteY20" fmla="*/ 1170342 h 1170341"/>
                <a:gd name="connsiteX21" fmla="*/ 237935 w 11218359"/>
                <a:gd name="connsiteY21" fmla="*/ 1170342 h 1170341"/>
                <a:gd name="connsiteX22" fmla="*/ 249374 w 11218359"/>
                <a:gd name="connsiteY22" fmla="*/ 1170342 h 1170341"/>
                <a:gd name="connsiteX23" fmla="*/ 260814 w 11218359"/>
                <a:gd name="connsiteY23" fmla="*/ 1170342 h 1170341"/>
                <a:gd name="connsiteX24" fmla="*/ 272253 w 11218359"/>
                <a:gd name="connsiteY24" fmla="*/ 1170342 h 1170341"/>
                <a:gd name="connsiteX25" fmla="*/ 283693 w 11218359"/>
                <a:gd name="connsiteY25" fmla="*/ 1170342 h 1170341"/>
                <a:gd name="connsiteX26" fmla="*/ 295132 w 11218359"/>
                <a:gd name="connsiteY26" fmla="*/ 1170342 h 1170341"/>
                <a:gd name="connsiteX27" fmla="*/ 306572 w 11218359"/>
                <a:gd name="connsiteY27" fmla="*/ 1170342 h 1170341"/>
                <a:gd name="connsiteX28" fmla="*/ 318011 w 11218359"/>
                <a:gd name="connsiteY28" fmla="*/ 1170342 h 1170341"/>
                <a:gd name="connsiteX29" fmla="*/ 329451 w 11218359"/>
                <a:gd name="connsiteY29" fmla="*/ 1170342 h 1170341"/>
                <a:gd name="connsiteX30" fmla="*/ 340890 w 11218359"/>
                <a:gd name="connsiteY30" fmla="*/ 1170342 h 1170341"/>
                <a:gd name="connsiteX31" fmla="*/ 352330 w 11218359"/>
                <a:gd name="connsiteY31" fmla="*/ 1170342 h 1170341"/>
                <a:gd name="connsiteX32" fmla="*/ 363769 w 11218359"/>
                <a:gd name="connsiteY32" fmla="*/ 1170342 h 1170341"/>
                <a:gd name="connsiteX33" fmla="*/ 375209 w 11218359"/>
                <a:gd name="connsiteY33" fmla="*/ 1170342 h 1170341"/>
                <a:gd name="connsiteX34" fmla="*/ 386648 w 11218359"/>
                <a:gd name="connsiteY34" fmla="*/ 1170342 h 1170341"/>
                <a:gd name="connsiteX35" fmla="*/ 398088 w 11218359"/>
                <a:gd name="connsiteY35" fmla="*/ 1170342 h 1170341"/>
                <a:gd name="connsiteX36" fmla="*/ 409527 w 11218359"/>
                <a:gd name="connsiteY36" fmla="*/ 1170342 h 1170341"/>
                <a:gd name="connsiteX37" fmla="*/ 420967 w 11218359"/>
                <a:gd name="connsiteY37" fmla="*/ 1170342 h 1170341"/>
                <a:gd name="connsiteX38" fmla="*/ 432406 w 11218359"/>
                <a:gd name="connsiteY38" fmla="*/ 1170342 h 1170341"/>
                <a:gd name="connsiteX39" fmla="*/ 443846 w 11218359"/>
                <a:gd name="connsiteY39" fmla="*/ 1170342 h 1170341"/>
                <a:gd name="connsiteX40" fmla="*/ 455285 w 11218359"/>
                <a:gd name="connsiteY40" fmla="*/ 1170342 h 1170341"/>
                <a:gd name="connsiteX41" fmla="*/ 466725 w 11218359"/>
                <a:gd name="connsiteY41" fmla="*/ 1170342 h 1170341"/>
                <a:gd name="connsiteX42" fmla="*/ 478165 w 11218359"/>
                <a:gd name="connsiteY42" fmla="*/ 1170342 h 1170341"/>
                <a:gd name="connsiteX43" fmla="*/ 489604 w 11218359"/>
                <a:gd name="connsiteY43" fmla="*/ 1170342 h 1170341"/>
                <a:gd name="connsiteX44" fmla="*/ 501044 w 11218359"/>
                <a:gd name="connsiteY44" fmla="*/ 1170342 h 1170341"/>
                <a:gd name="connsiteX45" fmla="*/ 512483 w 11218359"/>
                <a:gd name="connsiteY45" fmla="*/ 1170342 h 1170341"/>
                <a:gd name="connsiteX46" fmla="*/ 523923 w 11218359"/>
                <a:gd name="connsiteY46" fmla="*/ 1170342 h 1170341"/>
                <a:gd name="connsiteX47" fmla="*/ 535362 w 11218359"/>
                <a:gd name="connsiteY47" fmla="*/ 1170342 h 1170341"/>
                <a:gd name="connsiteX48" fmla="*/ 546802 w 11218359"/>
                <a:gd name="connsiteY48" fmla="*/ 1170342 h 1170341"/>
                <a:gd name="connsiteX49" fmla="*/ 558241 w 11218359"/>
                <a:gd name="connsiteY49" fmla="*/ 1170342 h 1170341"/>
                <a:gd name="connsiteX50" fmla="*/ 569681 w 11218359"/>
                <a:gd name="connsiteY50" fmla="*/ 1170342 h 1170341"/>
                <a:gd name="connsiteX51" fmla="*/ 581120 w 11218359"/>
                <a:gd name="connsiteY51" fmla="*/ 1170342 h 1170341"/>
                <a:gd name="connsiteX52" fmla="*/ 592560 w 11218359"/>
                <a:gd name="connsiteY52" fmla="*/ 1170342 h 1170341"/>
                <a:gd name="connsiteX53" fmla="*/ 603999 w 11218359"/>
                <a:gd name="connsiteY53" fmla="*/ 1170342 h 1170341"/>
                <a:gd name="connsiteX54" fmla="*/ 615439 w 11218359"/>
                <a:gd name="connsiteY54" fmla="*/ 1170342 h 1170341"/>
                <a:gd name="connsiteX55" fmla="*/ 626878 w 11218359"/>
                <a:gd name="connsiteY55" fmla="*/ 1170342 h 1170341"/>
                <a:gd name="connsiteX56" fmla="*/ 638318 w 11218359"/>
                <a:gd name="connsiteY56" fmla="*/ 1170342 h 1170341"/>
                <a:gd name="connsiteX57" fmla="*/ 649757 w 11218359"/>
                <a:gd name="connsiteY57" fmla="*/ 1170342 h 1170341"/>
                <a:gd name="connsiteX58" fmla="*/ 661192 w 11218359"/>
                <a:gd name="connsiteY58" fmla="*/ 1170342 h 1170341"/>
                <a:gd name="connsiteX59" fmla="*/ 672632 w 11218359"/>
                <a:gd name="connsiteY59" fmla="*/ 1170342 h 1170341"/>
                <a:gd name="connsiteX60" fmla="*/ 684071 w 11218359"/>
                <a:gd name="connsiteY60" fmla="*/ 1170342 h 1170341"/>
                <a:gd name="connsiteX61" fmla="*/ 695511 w 11218359"/>
                <a:gd name="connsiteY61" fmla="*/ 1170342 h 1170341"/>
                <a:gd name="connsiteX62" fmla="*/ 706950 w 11218359"/>
                <a:gd name="connsiteY62" fmla="*/ 1170342 h 1170341"/>
                <a:gd name="connsiteX63" fmla="*/ 718390 w 11218359"/>
                <a:gd name="connsiteY63" fmla="*/ 1170342 h 1170341"/>
                <a:gd name="connsiteX64" fmla="*/ 729829 w 11218359"/>
                <a:gd name="connsiteY64" fmla="*/ 1170342 h 1170341"/>
                <a:gd name="connsiteX65" fmla="*/ 741269 w 11218359"/>
                <a:gd name="connsiteY65" fmla="*/ 1170342 h 1170341"/>
                <a:gd name="connsiteX66" fmla="*/ 752708 w 11218359"/>
                <a:gd name="connsiteY66" fmla="*/ 1170342 h 1170341"/>
                <a:gd name="connsiteX67" fmla="*/ 764148 w 11218359"/>
                <a:gd name="connsiteY67" fmla="*/ 1170342 h 1170341"/>
                <a:gd name="connsiteX68" fmla="*/ 775587 w 11218359"/>
                <a:gd name="connsiteY68" fmla="*/ 1170342 h 1170341"/>
                <a:gd name="connsiteX69" fmla="*/ 787027 w 11218359"/>
                <a:gd name="connsiteY69" fmla="*/ 1170342 h 1170341"/>
                <a:gd name="connsiteX70" fmla="*/ 798467 w 11218359"/>
                <a:gd name="connsiteY70" fmla="*/ 1170342 h 1170341"/>
                <a:gd name="connsiteX71" fmla="*/ 809906 w 11218359"/>
                <a:gd name="connsiteY71" fmla="*/ 1170342 h 1170341"/>
                <a:gd name="connsiteX72" fmla="*/ 821346 w 11218359"/>
                <a:gd name="connsiteY72" fmla="*/ 1170342 h 1170341"/>
                <a:gd name="connsiteX73" fmla="*/ 832785 w 11218359"/>
                <a:gd name="connsiteY73" fmla="*/ 1170342 h 1170341"/>
                <a:gd name="connsiteX74" fmla="*/ 844225 w 11218359"/>
                <a:gd name="connsiteY74" fmla="*/ 1170342 h 1170341"/>
                <a:gd name="connsiteX75" fmla="*/ 855664 w 11218359"/>
                <a:gd name="connsiteY75" fmla="*/ 1170342 h 1170341"/>
                <a:gd name="connsiteX76" fmla="*/ 867104 w 11218359"/>
                <a:gd name="connsiteY76" fmla="*/ 1170342 h 1170341"/>
                <a:gd name="connsiteX77" fmla="*/ 878543 w 11218359"/>
                <a:gd name="connsiteY77" fmla="*/ 1170342 h 1170341"/>
                <a:gd name="connsiteX78" fmla="*/ 889983 w 11218359"/>
                <a:gd name="connsiteY78" fmla="*/ 1170342 h 1170341"/>
                <a:gd name="connsiteX79" fmla="*/ 901422 w 11218359"/>
                <a:gd name="connsiteY79" fmla="*/ 1170342 h 1170341"/>
                <a:gd name="connsiteX80" fmla="*/ 912862 w 11218359"/>
                <a:gd name="connsiteY80" fmla="*/ 1170342 h 1170341"/>
                <a:gd name="connsiteX81" fmla="*/ 924301 w 11218359"/>
                <a:gd name="connsiteY81" fmla="*/ 1170342 h 1170341"/>
                <a:gd name="connsiteX82" fmla="*/ 935741 w 11218359"/>
                <a:gd name="connsiteY82" fmla="*/ 1170342 h 1170341"/>
                <a:gd name="connsiteX83" fmla="*/ 947180 w 11218359"/>
                <a:gd name="connsiteY83" fmla="*/ 1170342 h 1170341"/>
                <a:gd name="connsiteX84" fmla="*/ 958620 w 11218359"/>
                <a:gd name="connsiteY84" fmla="*/ 1170342 h 1170341"/>
                <a:gd name="connsiteX85" fmla="*/ 970059 w 11218359"/>
                <a:gd name="connsiteY85" fmla="*/ 1170342 h 1170341"/>
                <a:gd name="connsiteX86" fmla="*/ 981499 w 11218359"/>
                <a:gd name="connsiteY86" fmla="*/ 1170342 h 1170341"/>
                <a:gd name="connsiteX87" fmla="*/ 992938 w 11218359"/>
                <a:gd name="connsiteY87" fmla="*/ 1170342 h 1170341"/>
                <a:gd name="connsiteX88" fmla="*/ 1004378 w 11218359"/>
                <a:gd name="connsiteY88" fmla="*/ 1170342 h 1170341"/>
                <a:gd name="connsiteX89" fmla="*/ 1015818 w 11218359"/>
                <a:gd name="connsiteY89" fmla="*/ 1170342 h 1170341"/>
                <a:gd name="connsiteX90" fmla="*/ 1027257 w 11218359"/>
                <a:gd name="connsiteY90" fmla="*/ 1170342 h 1170341"/>
                <a:gd name="connsiteX91" fmla="*/ 1038697 w 11218359"/>
                <a:gd name="connsiteY91" fmla="*/ 1170342 h 1170341"/>
                <a:gd name="connsiteX92" fmla="*/ 1050136 w 11218359"/>
                <a:gd name="connsiteY92" fmla="*/ 1170342 h 1170341"/>
                <a:gd name="connsiteX93" fmla="*/ 1061576 w 11218359"/>
                <a:gd name="connsiteY93" fmla="*/ 1170342 h 1170341"/>
                <a:gd name="connsiteX94" fmla="*/ 1073015 w 11218359"/>
                <a:gd name="connsiteY94" fmla="*/ 1170342 h 1170341"/>
                <a:gd name="connsiteX95" fmla="*/ 1084455 w 11218359"/>
                <a:gd name="connsiteY95" fmla="*/ 1170342 h 1170341"/>
                <a:gd name="connsiteX96" fmla="*/ 1095894 w 11218359"/>
                <a:gd name="connsiteY96" fmla="*/ 1170342 h 1170341"/>
                <a:gd name="connsiteX97" fmla="*/ 1107334 w 11218359"/>
                <a:gd name="connsiteY97" fmla="*/ 1170342 h 1170341"/>
                <a:gd name="connsiteX98" fmla="*/ 1118773 w 11218359"/>
                <a:gd name="connsiteY98" fmla="*/ 1170342 h 1170341"/>
                <a:gd name="connsiteX99" fmla="*/ 1130213 w 11218359"/>
                <a:gd name="connsiteY99" fmla="*/ 1170342 h 1170341"/>
                <a:gd name="connsiteX100" fmla="*/ 1141652 w 11218359"/>
                <a:gd name="connsiteY100" fmla="*/ 1170342 h 1170341"/>
                <a:gd name="connsiteX101" fmla="*/ 1153092 w 11218359"/>
                <a:gd name="connsiteY101" fmla="*/ 1170342 h 1170341"/>
                <a:gd name="connsiteX102" fmla="*/ 1164531 w 11218359"/>
                <a:gd name="connsiteY102" fmla="*/ 1170342 h 1170341"/>
                <a:gd name="connsiteX103" fmla="*/ 1175971 w 11218359"/>
                <a:gd name="connsiteY103" fmla="*/ 1170342 h 1170341"/>
                <a:gd name="connsiteX104" fmla="*/ 1187406 w 11218359"/>
                <a:gd name="connsiteY104" fmla="*/ 1170342 h 1170341"/>
                <a:gd name="connsiteX105" fmla="*/ 1198845 w 11218359"/>
                <a:gd name="connsiteY105" fmla="*/ 1170342 h 1170341"/>
                <a:gd name="connsiteX106" fmla="*/ 1210285 w 11218359"/>
                <a:gd name="connsiteY106" fmla="*/ 1170342 h 1170341"/>
                <a:gd name="connsiteX107" fmla="*/ 1221724 w 11218359"/>
                <a:gd name="connsiteY107" fmla="*/ 1170342 h 1170341"/>
                <a:gd name="connsiteX108" fmla="*/ 1233164 w 11218359"/>
                <a:gd name="connsiteY108" fmla="*/ 1170342 h 1170341"/>
                <a:gd name="connsiteX109" fmla="*/ 1244603 w 11218359"/>
                <a:gd name="connsiteY109" fmla="*/ 1170342 h 1170341"/>
                <a:gd name="connsiteX110" fmla="*/ 1256043 w 11218359"/>
                <a:gd name="connsiteY110" fmla="*/ 1170342 h 1170341"/>
                <a:gd name="connsiteX111" fmla="*/ 1267482 w 11218359"/>
                <a:gd name="connsiteY111" fmla="*/ 1170342 h 1170341"/>
                <a:gd name="connsiteX112" fmla="*/ 1278922 w 11218359"/>
                <a:gd name="connsiteY112" fmla="*/ 1170342 h 1170341"/>
                <a:gd name="connsiteX113" fmla="*/ 1290361 w 11218359"/>
                <a:gd name="connsiteY113" fmla="*/ 1170342 h 1170341"/>
                <a:gd name="connsiteX114" fmla="*/ 1301801 w 11218359"/>
                <a:gd name="connsiteY114" fmla="*/ 1170342 h 1170341"/>
                <a:gd name="connsiteX115" fmla="*/ 1313240 w 11218359"/>
                <a:gd name="connsiteY115" fmla="*/ 1170342 h 1170341"/>
                <a:gd name="connsiteX116" fmla="*/ 1324680 w 11218359"/>
                <a:gd name="connsiteY116" fmla="*/ 1170342 h 1170341"/>
                <a:gd name="connsiteX117" fmla="*/ 1336120 w 11218359"/>
                <a:gd name="connsiteY117" fmla="*/ 1170342 h 1170341"/>
                <a:gd name="connsiteX118" fmla="*/ 1347559 w 11218359"/>
                <a:gd name="connsiteY118" fmla="*/ 1170342 h 1170341"/>
                <a:gd name="connsiteX119" fmla="*/ 1358999 w 11218359"/>
                <a:gd name="connsiteY119" fmla="*/ 1170342 h 1170341"/>
                <a:gd name="connsiteX120" fmla="*/ 1370438 w 11218359"/>
                <a:gd name="connsiteY120" fmla="*/ 1170342 h 1170341"/>
                <a:gd name="connsiteX121" fmla="*/ 1381878 w 11218359"/>
                <a:gd name="connsiteY121" fmla="*/ 1170342 h 1170341"/>
                <a:gd name="connsiteX122" fmla="*/ 1393317 w 11218359"/>
                <a:gd name="connsiteY122" fmla="*/ 1170342 h 1170341"/>
                <a:gd name="connsiteX123" fmla="*/ 1404757 w 11218359"/>
                <a:gd name="connsiteY123" fmla="*/ 1170342 h 1170341"/>
                <a:gd name="connsiteX124" fmla="*/ 1416196 w 11218359"/>
                <a:gd name="connsiteY124" fmla="*/ 1170342 h 1170341"/>
                <a:gd name="connsiteX125" fmla="*/ 1427636 w 11218359"/>
                <a:gd name="connsiteY125" fmla="*/ 1170342 h 1170341"/>
                <a:gd name="connsiteX126" fmla="*/ 1439075 w 11218359"/>
                <a:gd name="connsiteY126" fmla="*/ 1170342 h 1170341"/>
                <a:gd name="connsiteX127" fmla="*/ 1450515 w 11218359"/>
                <a:gd name="connsiteY127" fmla="*/ 1170342 h 1170341"/>
                <a:gd name="connsiteX128" fmla="*/ 1461954 w 11218359"/>
                <a:gd name="connsiteY128" fmla="*/ 1170342 h 1170341"/>
                <a:gd name="connsiteX129" fmla="*/ 1473394 w 11218359"/>
                <a:gd name="connsiteY129" fmla="*/ 1170342 h 1170341"/>
                <a:gd name="connsiteX130" fmla="*/ 1484833 w 11218359"/>
                <a:gd name="connsiteY130" fmla="*/ 1170342 h 1170341"/>
                <a:gd name="connsiteX131" fmla="*/ 1496273 w 11218359"/>
                <a:gd name="connsiteY131" fmla="*/ 1170342 h 1170341"/>
                <a:gd name="connsiteX132" fmla="*/ 1507712 w 11218359"/>
                <a:gd name="connsiteY132" fmla="*/ 1170342 h 1170341"/>
                <a:gd name="connsiteX133" fmla="*/ 1519152 w 11218359"/>
                <a:gd name="connsiteY133" fmla="*/ 1170342 h 1170341"/>
                <a:gd name="connsiteX134" fmla="*/ 1530591 w 11218359"/>
                <a:gd name="connsiteY134" fmla="*/ 1170342 h 1170341"/>
                <a:gd name="connsiteX135" fmla="*/ 1542031 w 11218359"/>
                <a:gd name="connsiteY135" fmla="*/ 1170342 h 1170341"/>
                <a:gd name="connsiteX136" fmla="*/ 1553471 w 11218359"/>
                <a:gd name="connsiteY136" fmla="*/ 1170342 h 1170341"/>
                <a:gd name="connsiteX137" fmla="*/ 1564910 w 11218359"/>
                <a:gd name="connsiteY137" fmla="*/ 1170342 h 1170341"/>
                <a:gd name="connsiteX138" fmla="*/ 1576349 w 11218359"/>
                <a:gd name="connsiteY138" fmla="*/ 1170342 h 1170341"/>
                <a:gd name="connsiteX139" fmla="*/ 1587789 w 11218359"/>
                <a:gd name="connsiteY139" fmla="*/ 1170342 h 1170341"/>
                <a:gd name="connsiteX140" fmla="*/ 1599229 w 11218359"/>
                <a:gd name="connsiteY140" fmla="*/ 1170342 h 1170341"/>
                <a:gd name="connsiteX141" fmla="*/ 1610668 w 11218359"/>
                <a:gd name="connsiteY141" fmla="*/ 1170342 h 1170341"/>
                <a:gd name="connsiteX142" fmla="*/ 1622107 w 11218359"/>
                <a:gd name="connsiteY142" fmla="*/ 1170342 h 1170341"/>
                <a:gd name="connsiteX143" fmla="*/ 1633547 w 11218359"/>
                <a:gd name="connsiteY143" fmla="*/ 1170342 h 1170341"/>
                <a:gd name="connsiteX144" fmla="*/ 1644987 w 11218359"/>
                <a:gd name="connsiteY144" fmla="*/ 1170342 h 1170341"/>
                <a:gd name="connsiteX145" fmla="*/ 1656426 w 11218359"/>
                <a:gd name="connsiteY145" fmla="*/ 1170342 h 1170341"/>
                <a:gd name="connsiteX146" fmla="*/ 1667866 w 11218359"/>
                <a:gd name="connsiteY146" fmla="*/ 1170342 h 1170341"/>
                <a:gd name="connsiteX147" fmla="*/ 1679305 w 11218359"/>
                <a:gd name="connsiteY147" fmla="*/ 1170342 h 1170341"/>
                <a:gd name="connsiteX148" fmla="*/ 1690745 w 11218359"/>
                <a:gd name="connsiteY148" fmla="*/ 1170342 h 1170341"/>
                <a:gd name="connsiteX149" fmla="*/ 1702184 w 11218359"/>
                <a:gd name="connsiteY149" fmla="*/ 1170342 h 1170341"/>
                <a:gd name="connsiteX150" fmla="*/ 1713619 w 11218359"/>
                <a:gd name="connsiteY150" fmla="*/ 1170342 h 1170341"/>
                <a:gd name="connsiteX151" fmla="*/ 1725063 w 11218359"/>
                <a:gd name="connsiteY151" fmla="*/ 1170342 h 1170341"/>
                <a:gd name="connsiteX152" fmla="*/ 1736498 w 11218359"/>
                <a:gd name="connsiteY152" fmla="*/ 1170342 h 1170341"/>
                <a:gd name="connsiteX153" fmla="*/ 1747938 w 11218359"/>
                <a:gd name="connsiteY153" fmla="*/ 1170342 h 1170341"/>
                <a:gd name="connsiteX154" fmla="*/ 1759377 w 11218359"/>
                <a:gd name="connsiteY154" fmla="*/ 1170342 h 1170341"/>
                <a:gd name="connsiteX155" fmla="*/ 1770817 w 11218359"/>
                <a:gd name="connsiteY155" fmla="*/ 1170342 h 1170341"/>
                <a:gd name="connsiteX156" fmla="*/ 1782256 w 11218359"/>
                <a:gd name="connsiteY156" fmla="*/ 1170342 h 1170341"/>
                <a:gd name="connsiteX157" fmla="*/ 1793696 w 11218359"/>
                <a:gd name="connsiteY157" fmla="*/ 1170342 h 1170341"/>
                <a:gd name="connsiteX158" fmla="*/ 1805135 w 11218359"/>
                <a:gd name="connsiteY158" fmla="*/ 1170342 h 1170341"/>
                <a:gd name="connsiteX159" fmla="*/ 1816575 w 11218359"/>
                <a:gd name="connsiteY159" fmla="*/ 1170342 h 1170341"/>
                <a:gd name="connsiteX160" fmla="*/ 1828014 w 11218359"/>
                <a:gd name="connsiteY160" fmla="*/ 1170342 h 1170341"/>
                <a:gd name="connsiteX161" fmla="*/ 1839454 w 11218359"/>
                <a:gd name="connsiteY161" fmla="*/ 1170342 h 1170341"/>
                <a:gd name="connsiteX162" fmla="*/ 1850893 w 11218359"/>
                <a:gd name="connsiteY162" fmla="*/ 1170342 h 1170341"/>
                <a:gd name="connsiteX163" fmla="*/ 1862333 w 11218359"/>
                <a:gd name="connsiteY163" fmla="*/ 1170342 h 1170341"/>
                <a:gd name="connsiteX164" fmla="*/ 1873772 w 11218359"/>
                <a:gd name="connsiteY164" fmla="*/ 1170342 h 1170341"/>
                <a:gd name="connsiteX165" fmla="*/ 1885212 w 11218359"/>
                <a:gd name="connsiteY165" fmla="*/ 1170342 h 1170341"/>
                <a:gd name="connsiteX166" fmla="*/ 1896651 w 11218359"/>
                <a:gd name="connsiteY166" fmla="*/ 1170342 h 1170341"/>
                <a:gd name="connsiteX167" fmla="*/ 1908091 w 11218359"/>
                <a:gd name="connsiteY167" fmla="*/ 1170342 h 1170341"/>
                <a:gd name="connsiteX168" fmla="*/ 1919531 w 11218359"/>
                <a:gd name="connsiteY168" fmla="*/ 1170342 h 1170341"/>
                <a:gd name="connsiteX169" fmla="*/ 1930970 w 11218359"/>
                <a:gd name="connsiteY169" fmla="*/ 1170342 h 1170341"/>
                <a:gd name="connsiteX170" fmla="*/ 1942409 w 11218359"/>
                <a:gd name="connsiteY170" fmla="*/ 1170342 h 1170341"/>
                <a:gd name="connsiteX171" fmla="*/ 1953849 w 11218359"/>
                <a:gd name="connsiteY171" fmla="*/ 1170342 h 1170341"/>
                <a:gd name="connsiteX172" fmla="*/ 1965289 w 11218359"/>
                <a:gd name="connsiteY172" fmla="*/ 1170342 h 1170341"/>
                <a:gd name="connsiteX173" fmla="*/ 1976728 w 11218359"/>
                <a:gd name="connsiteY173" fmla="*/ 1170342 h 1170341"/>
                <a:gd name="connsiteX174" fmla="*/ 1988168 w 11218359"/>
                <a:gd name="connsiteY174" fmla="*/ 1170342 h 1170341"/>
                <a:gd name="connsiteX175" fmla="*/ 1999607 w 11218359"/>
                <a:gd name="connsiteY175" fmla="*/ 1170342 h 1170341"/>
                <a:gd name="connsiteX176" fmla="*/ 2011047 w 11218359"/>
                <a:gd name="connsiteY176" fmla="*/ 1170342 h 1170341"/>
                <a:gd name="connsiteX177" fmla="*/ 2022486 w 11218359"/>
                <a:gd name="connsiteY177" fmla="*/ 1170342 h 1170341"/>
                <a:gd name="connsiteX178" fmla="*/ 2033926 w 11218359"/>
                <a:gd name="connsiteY178" fmla="*/ 1170342 h 1170341"/>
                <a:gd name="connsiteX179" fmla="*/ 2045365 w 11218359"/>
                <a:gd name="connsiteY179" fmla="*/ 1170342 h 1170341"/>
                <a:gd name="connsiteX180" fmla="*/ 2056805 w 11218359"/>
                <a:gd name="connsiteY180" fmla="*/ 1170342 h 1170341"/>
                <a:gd name="connsiteX181" fmla="*/ 2068244 w 11218359"/>
                <a:gd name="connsiteY181" fmla="*/ 1170342 h 1170341"/>
                <a:gd name="connsiteX182" fmla="*/ 2079684 w 11218359"/>
                <a:gd name="connsiteY182" fmla="*/ 1170342 h 1170341"/>
                <a:gd name="connsiteX183" fmla="*/ 2091123 w 11218359"/>
                <a:gd name="connsiteY183" fmla="*/ 1170342 h 1170341"/>
                <a:gd name="connsiteX184" fmla="*/ 2102563 w 11218359"/>
                <a:gd name="connsiteY184" fmla="*/ 1170342 h 1170341"/>
                <a:gd name="connsiteX185" fmla="*/ 2114002 w 11218359"/>
                <a:gd name="connsiteY185" fmla="*/ 1170342 h 1170341"/>
                <a:gd name="connsiteX186" fmla="*/ 2125442 w 11218359"/>
                <a:gd name="connsiteY186" fmla="*/ 1170342 h 1170341"/>
                <a:gd name="connsiteX187" fmla="*/ 2136882 w 11218359"/>
                <a:gd name="connsiteY187" fmla="*/ 1170342 h 1170341"/>
                <a:gd name="connsiteX188" fmla="*/ 2148321 w 11218359"/>
                <a:gd name="connsiteY188" fmla="*/ 1170342 h 1170341"/>
                <a:gd name="connsiteX189" fmla="*/ 2159760 w 11218359"/>
                <a:gd name="connsiteY189" fmla="*/ 1170342 h 1170341"/>
                <a:gd name="connsiteX190" fmla="*/ 2171200 w 11218359"/>
                <a:gd name="connsiteY190" fmla="*/ 1170342 h 1170341"/>
                <a:gd name="connsiteX191" fmla="*/ 2182640 w 11218359"/>
                <a:gd name="connsiteY191" fmla="*/ 1170342 h 1170341"/>
                <a:gd name="connsiteX192" fmla="*/ 2194079 w 11218359"/>
                <a:gd name="connsiteY192" fmla="*/ 1170342 h 1170341"/>
                <a:gd name="connsiteX193" fmla="*/ 2205519 w 11218359"/>
                <a:gd name="connsiteY193" fmla="*/ 1170342 h 1170341"/>
                <a:gd name="connsiteX194" fmla="*/ 2216958 w 11218359"/>
                <a:gd name="connsiteY194" fmla="*/ 1170342 h 1170341"/>
                <a:gd name="connsiteX195" fmla="*/ 2228393 w 11218359"/>
                <a:gd name="connsiteY195" fmla="*/ 1170342 h 1170341"/>
                <a:gd name="connsiteX196" fmla="*/ 2239837 w 11218359"/>
                <a:gd name="connsiteY196" fmla="*/ 1170342 h 1170341"/>
                <a:gd name="connsiteX197" fmla="*/ 2251272 w 11218359"/>
                <a:gd name="connsiteY197" fmla="*/ 1170342 h 1170341"/>
                <a:gd name="connsiteX198" fmla="*/ 2262716 w 11218359"/>
                <a:gd name="connsiteY198" fmla="*/ 1170342 h 1170341"/>
                <a:gd name="connsiteX199" fmla="*/ 2274151 w 11218359"/>
                <a:gd name="connsiteY199" fmla="*/ 1170342 h 1170341"/>
                <a:gd name="connsiteX200" fmla="*/ 2285591 w 11218359"/>
                <a:gd name="connsiteY200" fmla="*/ 1170342 h 1170341"/>
                <a:gd name="connsiteX201" fmla="*/ 2297030 w 11218359"/>
                <a:gd name="connsiteY201" fmla="*/ 1170342 h 1170341"/>
                <a:gd name="connsiteX202" fmla="*/ 2308470 w 11218359"/>
                <a:gd name="connsiteY202" fmla="*/ 1170342 h 1170341"/>
                <a:gd name="connsiteX203" fmla="*/ 2319909 w 11218359"/>
                <a:gd name="connsiteY203" fmla="*/ 1170342 h 1170341"/>
                <a:gd name="connsiteX204" fmla="*/ 2331349 w 11218359"/>
                <a:gd name="connsiteY204" fmla="*/ 1170342 h 1170341"/>
                <a:gd name="connsiteX205" fmla="*/ 2342788 w 11218359"/>
                <a:gd name="connsiteY205" fmla="*/ 1170342 h 1170341"/>
                <a:gd name="connsiteX206" fmla="*/ 2354228 w 11218359"/>
                <a:gd name="connsiteY206" fmla="*/ 1170342 h 1170341"/>
                <a:gd name="connsiteX207" fmla="*/ 2365667 w 11218359"/>
                <a:gd name="connsiteY207" fmla="*/ 1170342 h 1170341"/>
                <a:gd name="connsiteX208" fmla="*/ 2377107 w 11218359"/>
                <a:gd name="connsiteY208" fmla="*/ 1170342 h 1170341"/>
                <a:gd name="connsiteX209" fmla="*/ 2388546 w 11218359"/>
                <a:gd name="connsiteY209" fmla="*/ 1170342 h 1170341"/>
                <a:gd name="connsiteX210" fmla="*/ 2399986 w 11218359"/>
                <a:gd name="connsiteY210" fmla="*/ 1170342 h 1170341"/>
                <a:gd name="connsiteX211" fmla="*/ 2411425 w 11218359"/>
                <a:gd name="connsiteY211" fmla="*/ 1170342 h 1170341"/>
                <a:gd name="connsiteX212" fmla="*/ 2422865 w 11218359"/>
                <a:gd name="connsiteY212" fmla="*/ 1170342 h 1170341"/>
                <a:gd name="connsiteX213" fmla="*/ 2434304 w 11218359"/>
                <a:gd name="connsiteY213" fmla="*/ 1170342 h 1170341"/>
                <a:gd name="connsiteX214" fmla="*/ 2445744 w 11218359"/>
                <a:gd name="connsiteY214" fmla="*/ 1170342 h 1170341"/>
                <a:gd name="connsiteX215" fmla="*/ 2457184 w 11218359"/>
                <a:gd name="connsiteY215" fmla="*/ 1170342 h 1170341"/>
                <a:gd name="connsiteX216" fmla="*/ 2468623 w 11218359"/>
                <a:gd name="connsiteY216" fmla="*/ 1170342 h 1170341"/>
                <a:gd name="connsiteX217" fmla="*/ 2480062 w 11218359"/>
                <a:gd name="connsiteY217" fmla="*/ 1170342 h 1170341"/>
                <a:gd name="connsiteX218" fmla="*/ 2491502 w 11218359"/>
                <a:gd name="connsiteY218" fmla="*/ 1170342 h 1170341"/>
                <a:gd name="connsiteX219" fmla="*/ 2502942 w 11218359"/>
                <a:gd name="connsiteY219" fmla="*/ 1170342 h 1170341"/>
                <a:gd name="connsiteX220" fmla="*/ 2514381 w 11218359"/>
                <a:gd name="connsiteY220" fmla="*/ 1170342 h 1170341"/>
                <a:gd name="connsiteX221" fmla="*/ 2525821 w 11218359"/>
                <a:gd name="connsiteY221" fmla="*/ 1170342 h 1170341"/>
                <a:gd name="connsiteX222" fmla="*/ 2537260 w 11218359"/>
                <a:gd name="connsiteY222" fmla="*/ 1170342 h 1170341"/>
                <a:gd name="connsiteX223" fmla="*/ 2548700 w 11218359"/>
                <a:gd name="connsiteY223" fmla="*/ 1170342 h 1170341"/>
                <a:gd name="connsiteX224" fmla="*/ 2560139 w 11218359"/>
                <a:gd name="connsiteY224" fmla="*/ 1170342 h 1170341"/>
                <a:gd name="connsiteX225" fmla="*/ 2571579 w 11218359"/>
                <a:gd name="connsiteY225" fmla="*/ 1170342 h 1170341"/>
                <a:gd name="connsiteX226" fmla="*/ 2583018 w 11218359"/>
                <a:gd name="connsiteY226" fmla="*/ 1170342 h 1170341"/>
                <a:gd name="connsiteX227" fmla="*/ 2594458 w 11218359"/>
                <a:gd name="connsiteY227" fmla="*/ 1170342 h 1170341"/>
                <a:gd name="connsiteX228" fmla="*/ 2605897 w 11218359"/>
                <a:gd name="connsiteY228" fmla="*/ 1170342 h 1170341"/>
                <a:gd name="connsiteX229" fmla="*/ 2617337 w 11218359"/>
                <a:gd name="connsiteY229" fmla="*/ 1170342 h 1170341"/>
                <a:gd name="connsiteX230" fmla="*/ 2628776 w 11218359"/>
                <a:gd name="connsiteY230" fmla="*/ 1170342 h 1170341"/>
                <a:gd name="connsiteX231" fmla="*/ 2640216 w 11218359"/>
                <a:gd name="connsiteY231" fmla="*/ 1170342 h 1170341"/>
                <a:gd name="connsiteX232" fmla="*/ 2651655 w 11218359"/>
                <a:gd name="connsiteY232" fmla="*/ 1170342 h 1170341"/>
                <a:gd name="connsiteX233" fmla="*/ 2663095 w 11218359"/>
                <a:gd name="connsiteY233" fmla="*/ 1170342 h 1170341"/>
                <a:gd name="connsiteX234" fmla="*/ 2674535 w 11218359"/>
                <a:gd name="connsiteY234" fmla="*/ 1170342 h 1170341"/>
                <a:gd name="connsiteX235" fmla="*/ 2685974 w 11218359"/>
                <a:gd name="connsiteY235" fmla="*/ 1170342 h 1170341"/>
                <a:gd name="connsiteX236" fmla="*/ 2697413 w 11218359"/>
                <a:gd name="connsiteY236" fmla="*/ 1170342 h 1170341"/>
                <a:gd name="connsiteX237" fmla="*/ 2708853 w 11218359"/>
                <a:gd name="connsiteY237" fmla="*/ 1170342 h 1170341"/>
                <a:gd name="connsiteX238" fmla="*/ 2720293 w 11218359"/>
                <a:gd name="connsiteY238" fmla="*/ 1170342 h 1170341"/>
                <a:gd name="connsiteX239" fmla="*/ 2731727 w 11218359"/>
                <a:gd name="connsiteY239" fmla="*/ 1170342 h 1170341"/>
                <a:gd name="connsiteX240" fmla="*/ 2743172 w 11218359"/>
                <a:gd name="connsiteY240" fmla="*/ 1170342 h 1170341"/>
                <a:gd name="connsiteX241" fmla="*/ 2754611 w 11218359"/>
                <a:gd name="connsiteY241" fmla="*/ 1170342 h 1170341"/>
                <a:gd name="connsiteX242" fmla="*/ 2766046 w 11218359"/>
                <a:gd name="connsiteY242" fmla="*/ 1170342 h 1170341"/>
                <a:gd name="connsiteX243" fmla="*/ 2777490 w 11218359"/>
                <a:gd name="connsiteY243" fmla="*/ 1170342 h 1170341"/>
                <a:gd name="connsiteX244" fmla="*/ 2788925 w 11218359"/>
                <a:gd name="connsiteY244" fmla="*/ 1170342 h 1170341"/>
                <a:gd name="connsiteX245" fmla="*/ 2800364 w 11218359"/>
                <a:gd name="connsiteY245" fmla="*/ 1170342 h 1170341"/>
                <a:gd name="connsiteX246" fmla="*/ 2811804 w 11218359"/>
                <a:gd name="connsiteY246" fmla="*/ 1170342 h 1170341"/>
                <a:gd name="connsiteX247" fmla="*/ 2823243 w 11218359"/>
                <a:gd name="connsiteY247" fmla="*/ 1170342 h 1170341"/>
                <a:gd name="connsiteX248" fmla="*/ 2834683 w 11218359"/>
                <a:gd name="connsiteY248" fmla="*/ 1170342 h 1170341"/>
                <a:gd name="connsiteX249" fmla="*/ 2846123 w 11218359"/>
                <a:gd name="connsiteY249" fmla="*/ 1170342 h 1170341"/>
                <a:gd name="connsiteX250" fmla="*/ 2857562 w 11218359"/>
                <a:gd name="connsiteY250" fmla="*/ 1170342 h 1170341"/>
                <a:gd name="connsiteX251" fmla="*/ 2869001 w 11218359"/>
                <a:gd name="connsiteY251" fmla="*/ 1170342 h 1170341"/>
                <a:gd name="connsiteX252" fmla="*/ 2880441 w 11218359"/>
                <a:gd name="connsiteY252" fmla="*/ 1170342 h 1170341"/>
                <a:gd name="connsiteX253" fmla="*/ 2891881 w 11218359"/>
                <a:gd name="connsiteY253" fmla="*/ 1170342 h 1170341"/>
                <a:gd name="connsiteX254" fmla="*/ 2903320 w 11218359"/>
                <a:gd name="connsiteY254" fmla="*/ 1170342 h 1170341"/>
                <a:gd name="connsiteX255" fmla="*/ 2914760 w 11218359"/>
                <a:gd name="connsiteY255" fmla="*/ 1170342 h 1170341"/>
                <a:gd name="connsiteX256" fmla="*/ 2926199 w 11218359"/>
                <a:gd name="connsiteY256" fmla="*/ 1170342 h 1170341"/>
                <a:gd name="connsiteX257" fmla="*/ 2937639 w 11218359"/>
                <a:gd name="connsiteY257" fmla="*/ 1170342 h 1170341"/>
                <a:gd name="connsiteX258" fmla="*/ 2949078 w 11218359"/>
                <a:gd name="connsiteY258" fmla="*/ 1170342 h 1170341"/>
                <a:gd name="connsiteX259" fmla="*/ 2960518 w 11218359"/>
                <a:gd name="connsiteY259" fmla="*/ 1170342 h 1170341"/>
                <a:gd name="connsiteX260" fmla="*/ 2971957 w 11218359"/>
                <a:gd name="connsiteY260" fmla="*/ 1170342 h 1170341"/>
                <a:gd name="connsiteX261" fmla="*/ 2983397 w 11218359"/>
                <a:gd name="connsiteY261" fmla="*/ 1170342 h 1170341"/>
                <a:gd name="connsiteX262" fmla="*/ 2994837 w 11218359"/>
                <a:gd name="connsiteY262" fmla="*/ 1170342 h 1170341"/>
                <a:gd name="connsiteX263" fmla="*/ 3006276 w 11218359"/>
                <a:gd name="connsiteY263" fmla="*/ 1170342 h 1170341"/>
                <a:gd name="connsiteX264" fmla="*/ 3017715 w 11218359"/>
                <a:gd name="connsiteY264" fmla="*/ 1170342 h 1170341"/>
                <a:gd name="connsiteX265" fmla="*/ 3029155 w 11218359"/>
                <a:gd name="connsiteY265" fmla="*/ 1170342 h 1170341"/>
                <a:gd name="connsiteX266" fmla="*/ 3040594 w 11218359"/>
                <a:gd name="connsiteY266" fmla="*/ 1170342 h 1170341"/>
                <a:gd name="connsiteX267" fmla="*/ 3052034 w 11218359"/>
                <a:gd name="connsiteY267" fmla="*/ 1170342 h 1170341"/>
                <a:gd name="connsiteX268" fmla="*/ 3063474 w 11218359"/>
                <a:gd name="connsiteY268" fmla="*/ 1170342 h 1170341"/>
                <a:gd name="connsiteX269" fmla="*/ 3074913 w 11218359"/>
                <a:gd name="connsiteY269" fmla="*/ 1170342 h 1170341"/>
                <a:gd name="connsiteX270" fmla="*/ 3086352 w 11218359"/>
                <a:gd name="connsiteY270" fmla="*/ 1170342 h 1170341"/>
                <a:gd name="connsiteX271" fmla="*/ 3097792 w 11218359"/>
                <a:gd name="connsiteY271" fmla="*/ 1170342 h 1170341"/>
                <a:gd name="connsiteX272" fmla="*/ 3109232 w 11218359"/>
                <a:gd name="connsiteY272" fmla="*/ 1170342 h 1170341"/>
                <a:gd name="connsiteX273" fmla="*/ 3120671 w 11218359"/>
                <a:gd name="connsiteY273" fmla="*/ 1170342 h 1170341"/>
                <a:gd name="connsiteX274" fmla="*/ 3132111 w 11218359"/>
                <a:gd name="connsiteY274" fmla="*/ 1170342 h 1170341"/>
                <a:gd name="connsiteX275" fmla="*/ 3143550 w 11218359"/>
                <a:gd name="connsiteY275" fmla="*/ 1170342 h 1170341"/>
                <a:gd name="connsiteX276" fmla="*/ 3154990 w 11218359"/>
                <a:gd name="connsiteY276" fmla="*/ 1170342 h 1170341"/>
                <a:gd name="connsiteX277" fmla="*/ 3166429 w 11218359"/>
                <a:gd name="connsiteY277" fmla="*/ 1170342 h 1170341"/>
                <a:gd name="connsiteX278" fmla="*/ 3177869 w 11218359"/>
                <a:gd name="connsiteY278" fmla="*/ 1170342 h 1170341"/>
                <a:gd name="connsiteX279" fmla="*/ 3189308 w 11218359"/>
                <a:gd name="connsiteY279" fmla="*/ 1170342 h 1170341"/>
                <a:gd name="connsiteX280" fmla="*/ 3200748 w 11218359"/>
                <a:gd name="connsiteY280" fmla="*/ 1170342 h 1170341"/>
                <a:gd name="connsiteX281" fmla="*/ 3212187 w 11218359"/>
                <a:gd name="connsiteY281" fmla="*/ 1170342 h 1170341"/>
                <a:gd name="connsiteX282" fmla="*/ 3223627 w 11218359"/>
                <a:gd name="connsiteY282" fmla="*/ 1170342 h 1170341"/>
                <a:gd name="connsiteX283" fmla="*/ 3235066 w 11218359"/>
                <a:gd name="connsiteY283" fmla="*/ 1158321 h 1170341"/>
                <a:gd name="connsiteX284" fmla="*/ 3246501 w 11218359"/>
                <a:gd name="connsiteY284" fmla="*/ 174274 h 1170341"/>
                <a:gd name="connsiteX285" fmla="*/ 3257945 w 11218359"/>
                <a:gd name="connsiteY285" fmla="*/ 255403 h 1170341"/>
                <a:gd name="connsiteX286" fmla="*/ 3269385 w 11218359"/>
                <a:gd name="connsiteY286" fmla="*/ 289955 h 1170341"/>
                <a:gd name="connsiteX287" fmla="*/ 3280825 w 11218359"/>
                <a:gd name="connsiteY287" fmla="*/ 534843 h 1170341"/>
                <a:gd name="connsiteX288" fmla="*/ 3292264 w 11218359"/>
                <a:gd name="connsiteY288" fmla="*/ 521322 h 1170341"/>
                <a:gd name="connsiteX289" fmla="*/ 3303699 w 11218359"/>
                <a:gd name="connsiteY289" fmla="*/ 196810 h 1170341"/>
                <a:gd name="connsiteX290" fmla="*/ 3315143 w 11218359"/>
                <a:gd name="connsiteY290" fmla="*/ 96150 h 1170341"/>
                <a:gd name="connsiteX291" fmla="*/ 3326578 w 11218359"/>
                <a:gd name="connsiteY291" fmla="*/ 142723 h 1170341"/>
                <a:gd name="connsiteX292" fmla="*/ 3338017 w 11218359"/>
                <a:gd name="connsiteY292" fmla="*/ 162254 h 1170341"/>
                <a:gd name="connsiteX293" fmla="*/ 3349457 w 11218359"/>
                <a:gd name="connsiteY293" fmla="*/ 413152 h 1170341"/>
                <a:gd name="connsiteX294" fmla="*/ 3360896 w 11218359"/>
                <a:gd name="connsiteY294" fmla="*/ 0 h 1170341"/>
                <a:gd name="connsiteX295" fmla="*/ 3372336 w 11218359"/>
                <a:gd name="connsiteY295" fmla="*/ 482260 h 1170341"/>
                <a:gd name="connsiteX296" fmla="*/ 3383776 w 11218359"/>
                <a:gd name="connsiteY296" fmla="*/ 1135790 h 1170341"/>
                <a:gd name="connsiteX297" fmla="*/ 3395215 w 11218359"/>
                <a:gd name="connsiteY297" fmla="*/ 1161326 h 1170341"/>
                <a:gd name="connsiteX298" fmla="*/ 3406654 w 11218359"/>
                <a:gd name="connsiteY298" fmla="*/ 1170342 h 1170341"/>
                <a:gd name="connsiteX299" fmla="*/ 3418094 w 11218359"/>
                <a:gd name="connsiteY299" fmla="*/ 1170342 h 1170341"/>
                <a:gd name="connsiteX300" fmla="*/ 3429534 w 11218359"/>
                <a:gd name="connsiteY300" fmla="*/ 1170342 h 1170341"/>
                <a:gd name="connsiteX301" fmla="*/ 3440973 w 11218359"/>
                <a:gd name="connsiteY301" fmla="*/ 1170342 h 1170341"/>
                <a:gd name="connsiteX302" fmla="*/ 3452413 w 11218359"/>
                <a:gd name="connsiteY302" fmla="*/ 1170342 h 1170341"/>
                <a:gd name="connsiteX303" fmla="*/ 3463852 w 11218359"/>
                <a:gd name="connsiteY303" fmla="*/ 1167336 h 1170341"/>
                <a:gd name="connsiteX304" fmla="*/ 3475292 w 11218359"/>
                <a:gd name="connsiteY304" fmla="*/ 1170342 h 1170341"/>
                <a:gd name="connsiteX305" fmla="*/ 3486731 w 11218359"/>
                <a:gd name="connsiteY305" fmla="*/ 1170342 h 1170341"/>
                <a:gd name="connsiteX306" fmla="*/ 3498171 w 11218359"/>
                <a:gd name="connsiteY306" fmla="*/ 1170342 h 1170341"/>
                <a:gd name="connsiteX307" fmla="*/ 3509610 w 11218359"/>
                <a:gd name="connsiteY307" fmla="*/ 1170342 h 1170341"/>
                <a:gd name="connsiteX308" fmla="*/ 3521050 w 11218359"/>
                <a:gd name="connsiteY308" fmla="*/ 1170342 h 1170341"/>
                <a:gd name="connsiteX309" fmla="*/ 3532489 w 11218359"/>
                <a:gd name="connsiteY309" fmla="*/ 1170342 h 1170341"/>
                <a:gd name="connsiteX310" fmla="*/ 3543929 w 11218359"/>
                <a:gd name="connsiteY310" fmla="*/ 1170342 h 1170341"/>
                <a:gd name="connsiteX311" fmla="*/ 3555368 w 11218359"/>
                <a:gd name="connsiteY311" fmla="*/ 1170342 h 1170341"/>
                <a:gd name="connsiteX312" fmla="*/ 3566808 w 11218359"/>
                <a:gd name="connsiteY312" fmla="*/ 1170342 h 1170341"/>
                <a:gd name="connsiteX313" fmla="*/ 3578247 w 11218359"/>
                <a:gd name="connsiteY313" fmla="*/ 1170342 h 1170341"/>
                <a:gd name="connsiteX314" fmla="*/ 3589687 w 11218359"/>
                <a:gd name="connsiteY314" fmla="*/ 1170342 h 1170341"/>
                <a:gd name="connsiteX315" fmla="*/ 3601127 w 11218359"/>
                <a:gd name="connsiteY315" fmla="*/ 1170342 h 1170341"/>
                <a:gd name="connsiteX316" fmla="*/ 3612566 w 11218359"/>
                <a:gd name="connsiteY316" fmla="*/ 1170342 h 1170341"/>
                <a:gd name="connsiteX317" fmla="*/ 3624005 w 11218359"/>
                <a:gd name="connsiteY317" fmla="*/ 1170342 h 1170341"/>
                <a:gd name="connsiteX318" fmla="*/ 3635445 w 11218359"/>
                <a:gd name="connsiteY318" fmla="*/ 1170342 h 1170341"/>
                <a:gd name="connsiteX319" fmla="*/ 3646885 w 11218359"/>
                <a:gd name="connsiteY319" fmla="*/ 1170342 h 1170341"/>
                <a:gd name="connsiteX320" fmla="*/ 3658324 w 11218359"/>
                <a:gd name="connsiteY320" fmla="*/ 1170342 h 1170341"/>
                <a:gd name="connsiteX321" fmla="*/ 3669764 w 11218359"/>
                <a:gd name="connsiteY321" fmla="*/ 1170342 h 1170341"/>
                <a:gd name="connsiteX322" fmla="*/ 3681203 w 11218359"/>
                <a:gd name="connsiteY322" fmla="*/ 1170342 h 1170341"/>
                <a:gd name="connsiteX323" fmla="*/ 3692643 w 11218359"/>
                <a:gd name="connsiteY323" fmla="*/ 1170342 h 1170341"/>
                <a:gd name="connsiteX324" fmla="*/ 3704082 w 11218359"/>
                <a:gd name="connsiteY324" fmla="*/ 1170342 h 1170341"/>
                <a:gd name="connsiteX325" fmla="*/ 3715522 w 11218359"/>
                <a:gd name="connsiteY325" fmla="*/ 1170342 h 1170341"/>
                <a:gd name="connsiteX326" fmla="*/ 3726961 w 11218359"/>
                <a:gd name="connsiteY326" fmla="*/ 1170342 h 1170341"/>
                <a:gd name="connsiteX327" fmla="*/ 3738401 w 11218359"/>
                <a:gd name="connsiteY327" fmla="*/ 1170342 h 1170341"/>
                <a:gd name="connsiteX328" fmla="*/ 3749840 w 11218359"/>
                <a:gd name="connsiteY328" fmla="*/ 1170342 h 1170341"/>
                <a:gd name="connsiteX329" fmla="*/ 3761280 w 11218359"/>
                <a:gd name="connsiteY329" fmla="*/ 1170342 h 1170341"/>
                <a:gd name="connsiteX330" fmla="*/ 3772719 w 11218359"/>
                <a:gd name="connsiteY330" fmla="*/ 1170342 h 1170341"/>
                <a:gd name="connsiteX331" fmla="*/ 3784154 w 11218359"/>
                <a:gd name="connsiteY331" fmla="*/ 1170342 h 1170341"/>
                <a:gd name="connsiteX332" fmla="*/ 3795598 w 11218359"/>
                <a:gd name="connsiteY332" fmla="*/ 1170342 h 1170341"/>
                <a:gd name="connsiteX333" fmla="*/ 3807033 w 11218359"/>
                <a:gd name="connsiteY333" fmla="*/ 1170342 h 1170341"/>
                <a:gd name="connsiteX334" fmla="*/ 3818473 w 11218359"/>
                <a:gd name="connsiteY334" fmla="*/ 1170342 h 1170341"/>
                <a:gd name="connsiteX335" fmla="*/ 3829917 w 11218359"/>
                <a:gd name="connsiteY335" fmla="*/ 1170342 h 1170341"/>
                <a:gd name="connsiteX336" fmla="*/ 3841352 w 11218359"/>
                <a:gd name="connsiteY336" fmla="*/ 1170342 h 1170341"/>
                <a:gd name="connsiteX337" fmla="*/ 3852791 w 11218359"/>
                <a:gd name="connsiteY337" fmla="*/ 1170342 h 1170341"/>
                <a:gd name="connsiteX338" fmla="*/ 3864231 w 11218359"/>
                <a:gd name="connsiteY338" fmla="*/ 1170342 h 1170341"/>
                <a:gd name="connsiteX339" fmla="*/ 3875670 w 11218359"/>
                <a:gd name="connsiteY339" fmla="*/ 1170342 h 1170341"/>
                <a:gd name="connsiteX340" fmla="*/ 3887110 w 11218359"/>
                <a:gd name="connsiteY340" fmla="*/ 1170342 h 1170341"/>
                <a:gd name="connsiteX341" fmla="*/ 3898549 w 11218359"/>
                <a:gd name="connsiteY341" fmla="*/ 1170342 h 1170341"/>
                <a:gd name="connsiteX342" fmla="*/ 3909989 w 11218359"/>
                <a:gd name="connsiteY342" fmla="*/ 1170342 h 1170341"/>
                <a:gd name="connsiteX343" fmla="*/ 3921447 w 11218359"/>
                <a:gd name="connsiteY343" fmla="*/ 1170342 h 1170341"/>
                <a:gd name="connsiteX344" fmla="*/ 3932878 w 11218359"/>
                <a:gd name="connsiteY344" fmla="*/ 1170342 h 1170341"/>
                <a:gd name="connsiteX345" fmla="*/ 3944307 w 11218359"/>
                <a:gd name="connsiteY345" fmla="*/ 1170342 h 1170341"/>
                <a:gd name="connsiteX346" fmla="*/ 3955737 w 11218359"/>
                <a:gd name="connsiteY346" fmla="*/ 1170342 h 1170341"/>
                <a:gd name="connsiteX347" fmla="*/ 3967167 w 11218359"/>
                <a:gd name="connsiteY347" fmla="*/ 1170342 h 1170341"/>
                <a:gd name="connsiteX348" fmla="*/ 3978645 w 11218359"/>
                <a:gd name="connsiteY348" fmla="*/ 1170342 h 1170341"/>
                <a:gd name="connsiteX349" fmla="*/ 3990075 w 11218359"/>
                <a:gd name="connsiteY349" fmla="*/ 1170342 h 1170341"/>
                <a:gd name="connsiteX350" fmla="*/ 4001505 w 11218359"/>
                <a:gd name="connsiteY350" fmla="*/ 1170342 h 1170341"/>
                <a:gd name="connsiteX351" fmla="*/ 4012935 w 11218359"/>
                <a:gd name="connsiteY351" fmla="*/ 1170342 h 1170341"/>
                <a:gd name="connsiteX352" fmla="*/ 4024365 w 11218359"/>
                <a:gd name="connsiteY352" fmla="*/ 1170342 h 1170341"/>
                <a:gd name="connsiteX353" fmla="*/ 4035843 w 11218359"/>
                <a:gd name="connsiteY353" fmla="*/ 1170342 h 1170341"/>
                <a:gd name="connsiteX354" fmla="*/ 4047273 w 11218359"/>
                <a:gd name="connsiteY354" fmla="*/ 1170342 h 1170341"/>
                <a:gd name="connsiteX355" fmla="*/ 4058702 w 11218359"/>
                <a:gd name="connsiteY355" fmla="*/ 1170342 h 1170341"/>
                <a:gd name="connsiteX356" fmla="*/ 4070133 w 11218359"/>
                <a:gd name="connsiteY356" fmla="*/ 1170342 h 1170341"/>
                <a:gd name="connsiteX357" fmla="*/ 4081563 w 11218359"/>
                <a:gd name="connsiteY357" fmla="*/ 1170342 h 1170341"/>
                <a:gd name="connsiteX358" fmla="*/ 4093040 w 11218359"/>
                <a:gd name="connsiteY358" fmla="*/ 1170342 h 1170341"/>
                <a:gd name="connsiteX359" fmla="*/ 4104471 w 11218359"/>
                <a:gd name="connsiteY359" fmla="*/ 1170342 h 1170341"/>
                <a:gd name="connsiteX360" fmla="*/ 4115900 w 11218359"/>
                <a:gd name="connsiteY360" fmla="*/ 1170342 h 1170341"/>
                <a:gd name="connsiteX361" fmla="*/ 4127330 w 11218359"/>
                <a:gd name="connsiteY361" fmla="*/ 1170342 h 1170341"/>
                <a:gd name="connsiteX362" fmla="*/ 4138760 w 11218359"/>
                <a:gd name="connsiteY362" fmla="*/ 1168841 h 1170341"/>
                <a:gd name="connsiteX363" fmla="*/ 4150238 w 11218359"/>
                <a:gd name="connsiteY363" fmla="*/ 1170342 h 1170341"/>
                <a:gd name="connsiteX364" fmla="*/ 4161668 w 11218359"/>
                <a:gd name="connsiteY364" fmla="*/ 1170342 h 1170341"/>
                <a:gd name="connsiteX365" fmla="*/ 4173098 w 11218359"/>
                <a:gd name="connsiteY365" fmla="*/ 1170342 h 1170341"/>
                <a:gd name="connsiteX366" fmla="*/ 4184528 w 11218359"/>
                <a:gd name="connsiteY366" fmla="*/ 1170342 h 1170341"/>
                <a:gd name="connsiteX367" fmla="*/ 4195958 w 11218359"/>
                <a:gd name="connsiteY367" fmla="*/ 1170342 h 1170341"/>
                <a:gd name="connsiteX368" fmla="*/ 4207436 w 11218359"/>
                <a:gd name="connsiteY368" fmla="*/ 1170342 h 1170341"/>
                <a:gd name="connsiteX369" fmla="*/ 4218865 w 11218359"/>
                <a:gd name="connsiteY369" fmla="*/ 1170342 h 1170341"/>
                <a:gd name="connsiteX370" fmla="*/ 4230296 w 11218359"/>
                <a:gd name="connsiteY370" fmla="*/ 1170342 h 1170341"/>
                <a:gd name="connsiteX371" fmla="*/ 4241726 w 11218359"/>
                <a:gd name="connsiteY371" fmla="*/ 1170342 h 1170341"/>
                <a:gd name="connsiteX372" fmla="*/ 4253156 w 11218359"/>
                <a:gd name="connsiteY372" fmla="*/ 1170342 h 1170341"/>
                <a:gd name="connsiteX373" fmla="*/ 4264634 w 11218359"/>
                <a:gd name="connsiteY373" fmla="*/ 1170342 h 1170341"/>
                <a:gd name="connsiteX374" fmla="*/ 4276063 w 11218359"/>
                <a:gd name="connsiteY374" fmla="*/ 1170342 h 1170341"/>
                <a:gd name="connsiteX375" fmla="*/ 4287493 w 11218359"/>
                <a:gd name="connsiteY375" fmla="*/ 1170342 h 1170341"/>
                <a:gd name="connsiteX376" fmla="*/ 4298923 w 11218359"/>
                <a:gd name="connsiteY376" fmla="*/ 1170342 h 1170341"/>
                <a:gd name="connsiteX377" fmla="*/ 4310353 w 11218359"/>
                <a:gd name="connsiteY377" fmla="*/ 1170342 h 1170341"/>
                <a:gd name="connsiteX378" fmla="*/ 4321831 w 11218359"/>
                <a:gd name="connsiteY378" fmla="*/ 1170342 h 1170341"/>
                <a:gd name="connsiteX379" fmla="*/ 4333261 w 11218359"/>
                <a:gd name="connsiteY379" fmla="*/ 1170342 h 1170341"/>
                <a:gd name="connsiteX380" fmla="*/ 4344691 w 11218359"/>
                <a:gd name="connsiteY380" fmla="*/ 1170342 h 1170341"/>
                <a:gd name="connsiteX381" fmla="*/ 4356121 w 11218359"/>
                <a:gd name="connsiteY381" fmla="*/ 1170342 h 1170341"/>
                <a:gd name="connsiteX382" fmla="*/ 4367551 w 11218359"/>
                <a:gd name="connsiteY382" fmla="*/ 1170342 h 1170341"/>
                <a:gd name="connsiteX383" fmla="*/ 4379028 w 11218359"/>
                <a:gd name="connsiteY383" fmla="*/ 1170342 h 1170341"/>
                <a:gd name="connsiteX384" fmla="*/ 4390458 w 11218359"/>
                <a:gd name="connsiteY384" fmla="*/ 1170342 h 1170341"/>
                <a:gd name="connsiteX385" fmla="*/ 4401889 w 11218359"/>
                <a:gd name="connsiteY385" fmla="*/ 1170342 h 1170341"/>
                <a:gd name="connsiteX386" fmla="*/ 4413319 w 11218359"/>
                <a:gd name="connsiteY386" fmla="*/ 1170342 h 1170341"/>
                <a:gd name="connsiteX387" fmla="*/ 4424749 w 11218359"/>
                <a:gd name="connsiteY387" fmla="*/ 1170342 h 1170341"/>
                <a:gd name="connsiteX388" fmla="*/ 4436226 w 11218359"/>
                <a:gd name="connsiteY388" fmla="*/ 1170342 h 1170341"/>
                <a:gd name="connsiteX389" fmla="*/ 4447656 w 11218359"/>
                <a:gd name="connsiteY389" fmla="*/ 1170342 h 1170341"/>
                <a:gd name="connsiteX390" fmla="*/ 4459086 w 11218359"/>
                <a:gd name="connsiteY390" fmla="*/ 1170342 h 1170341"/>
                <a:gd name="connsiteX391" fmla="*/ 4470516 w 11218359"/>
                <a:gd name="connsiteY391" fmla="*/ 1170342 h 1170341"/>
                <a:gd name="connsiteX392" fmla="*/ 4481946 w 11218359"/>
                <a:gd name="connsiteY392" fmla="*/ 1170342 h 1170341"/>
                <a:gd name="connsiteX393" fmla="*/ 4493424 w 11218359"/>
                <a:gd name="connsiteY393" fmla="*/ 1170342 h 1170341"/>
                <a:gd name="connsiteX394" fmla="*/ 4504854 w 11218359"/>
                <a:gd name="connsiteY394" fmla="*/ 1170342 h 1170341"/>
                <a:gd name="connsiteX395" fmla="*/ 4516284 w 11218359"/>
                <a:gd name="connsiteY395" fmla="*/ 1170342 h 1170341"/>
                <a:gd name="connsiteX396" fmla="*/ 4527714 w 11218359"/>
                <a:gd name="connsiteY396" fmla="*/ 1170342 h 1170341"/>
                <a:gd name="connsiteX397" fmla="*/ 4539144 w 11218359"/>
                <a:gd name="connsiteY397" fmla="*/ 1170342 h 1170341"/>
                <a:gd name="connsiteX398" fmla="*/ 4550621 w 11218359"/>
                <a:gd name="connsiteY398" fmla="*/ 1170342 h 1170341"/>
                <a:gd name="connsiteX399" fmla="*/ 4562051 w 11218359"/>
                <a:gd name="connsiteY399" fmla="*/ 1170342 h 1170341"/>
                <a:gd name="connsiteX400" fmla="*/ 4573482 w 11218359"/>
                <a:gd name="connsiteY400" fmla="*/ 1170342 h 1170341"/>
                <a:gd name="connsiteX401" fmla="*/ 4584912 w 11218359"/>
                <a:gd name="connsiteY401" fmla="*/ 1170342 h 1170341"/>
                <a:gd name="connsiteX402" fmla="*/ 4596341 w 11218359"/>
                <a:gd name="connsiteY402" fmla="*/ 1170342 h 1170341"/>
                <a:gd name="connsiteX403" fmla="*/ 4607771 w 11218359"/>
                <a:gd name="connsiteY403" fmla="*/ 1170342 h 1170341"/>
                <a:gd name="connsiteX404" fmla="*/ 4619249 w 11218359"/>
                <a:gd name="connsiteY404" fmla="*/ 1170342 h 1170341"/>
                <a:gd name="connsiteX405" fmla="*/ 4630679 w 11218359"/>
                <a:gd name="connsiteY405" fmla="*/ 1170342 h 1170341"/>
                <a:gd name="connsiteX406" fmla="*/ 4642109 w 11218359"/>
                <a:gd name="connsiteY406" fmla="*/ 1170342 h 1170341"/>
                <a:gd name="connsiteX407" fmla="*/ 4653539 w 11218359"/>
                <a:gd name="connsiteY407" fmla="*/ 1170342 h 1170341"/>
                <a:gd name="connsiteX408" fmla="*/ 4664969 w 11218359"/>
                <a:gd name="connsiteY408" fmla="*/ 1170342 h 1170341"/>
                <a:gd name="connsiteX409" fmla="*/ 4676447 w 11218359"/>
                <a:gd name="connsiteY409" fmla="*/ 1170342 h 1170341"/>
                <a:gd name="connsiteX410" fmla="*/ 4687877 w 11218359"/>
                <a:gd name="connsiteY410" fmla="*/ 1170342 h 1170341"/>
                <a:gd name="connsiteX411" fmla="*/ 4699306 w 11218359"/>
                <a:gd name="connsiteY411" fmla="*/ 1170342 h 1170341"/>
                <a:gd name="connsiteX412" fmla="*/ 4710737 w 11218359"/>
                <a:gd name="connsiteY412" fmla="*/ 1170342 h 1170341"/>
                <a:gd name="connsiteX413" fmla="*/ 4722167 w 11218359"/>
                <a:gd name="connsiteY413" fmla="*/ 1170342 h 1170341"/>
                <a:gd name="connsiteX414" fmla="*/ 4733644 w 11218359"/>
                <a:gd name="connsiteY414" fmla="*/ 1170342 h 1170341"/>
                <a:gd name="connsiteX415" fmla="*/ 4745075 w 11218359"/>
                <a:gd name="connsiteY415" fmla="*/ 1170342 h 1170341"/>
                <a:gd name="connsiteX416" fmla="*/ 4756504 w 11218359"/>
                <a:gd name="connsiteY416" fmla="*/ 1170342 h 1170341"/>
                <a:gd name="connsiteX417" fmla="*/ 4767934 w 11218359"/>
                <a:gd name="connsiteY417" fmla="*/ 1170342 h 1170341"/>
                <a:gd name="connsiteX418" fmla="*/ 4779364 w 11218359"/>
                <a:gd name="connsiteY418" fmla="*/ 1170342 h 1170341"/>
                <a:gd name="connsiteX419" fmla="*/ 4790842 w 11218359"/>
                <a:gd name="connsiteY419" fmla="*/ 1170342 h 1170341"/>
                <a:gd name="connsiteX420" fmla="*/ 4802272 w 11218359"/>
                <a:gd name="connsiteY420" fmla="*/ 1170342 h 1170341"/>
                <a:gd name="connsiteX421" fmla="*/ 4813702 w 11218359"/>
                <a:gd name="connsiteY421" fmla="*/ 1170342 h 1170341"/>
                <a:gd name="connsiteX422" fmla="*/ 4825132 w 11218359"/>
                <a:gd name="connsiteY422" fmla="*/ 1170342 h 1170341"/>
                <a:gd name="connsiteX423" fmla="*/ 4836562 w 11218359"/>
                <a:gd name="connsiteY423" fmla="*/ 1170342 h 1170341"/>
                <a:gd name="connsiteX424" fmla="*/ 4848040 w 11218359"/>
                <a:gd name="connsiteY424" fmla="*/ 1170342 h 1170341"/>
                <a:gd name="connsiteX425" fmla="*/ 4859469 w 11218359"/>
                <a:gd name="connsiteY425" fmla="*/ 1170342 h 1170341"/>
                <a:gd name="connsiteX426" fmla="*/ 4870899 w 11218359"/>
                <a:gd name="connsiteY426" fmla="*/ 1170342 h 1170341"/>
                <a:gd name="connsiteX427" fmla="*/ 4882330 w 11218359"/>
                <a:gd name="connsiteY427" fmla="*/ 1170342 h 1170341"/>
                <a:gd name="connsiteX428" fmla="*/ 4893760 w 11218359"/>
                <a:gd name="connsiteY428" fmla="*/ 1170342 h 1170341"/>
                <a:gd name="connsiteX429" fmla="*/ 4905237 w 11218359"/>
                <a:gd name="connsiteY429" fmla="*/ 1170342 h 1170341"/>
                <a:gd name="connsiteX430" fmla="*/ 4916667 w 11218359"/>
                <a:gd name="connsiteY430" fmla="*/ 1170342 h 1170341"/>
                <a:gd name="connsiteX431" fmla="*/ 4928097 w 11218359"/>
                <a:gd name="connsiteY431" fmla="*/ 1170342 h 1170341"/>
                <a:gd name="connsiteX432" fmla="*/ 4939527 w 11218359"/>
                <a:gd name="connsiteY432" fmla="*/ 1170342 h 1170341"/>
                <a:gd name="connsiteX433" fmla="*/ 4950957 w 11218359"/>
                <a:gd name="connsiteY433" fmla="*/ 1170342 h 1170341"/>
                <a:gd name="connsiteX434" fmla="*/ 4962435 w 11218359"/>
                <a:gd name="connsiteY434" fmla="*/ 1170342 h 1170341"/>
                <a:gd name="connsiteX435" fmla="*/ 4973865 w 11218359"/>
                <a:gd name="connsiteY435" fmla="*/ 1170342 h 1170341"/>
                <a:gd name="connsiteX436" fmla="*/ 4985295 w 11218359"/>
                <a:gd name="connsiteY436" fmla="*/ 1170342 h 1170341"/>
                <a:gd name="connsiteX437" fmla="*/ 4996725 w 11218359"/>
                <a:gd name="connsiteY437" fmla="*/ 1170342 h 1170341"/>
                <a:gd name="connsiteX438" fmla="*/ 5008155 w 11218359"/>
                <a:gd name="connsiteY438" fmla="*/ 1170342 h 1170341"/>
                <a:gd name="connsiteX439" fmla="*/ 5019632 w 11218359"/>
                <a:gd name="connsiteY439" fmla="*/ 1170342 h 1170341"/>
                <a:gd name="connsiteX440" fmla="*/ 5031062 w 11218359"/>
                <a:gd name="connsiteY440" fmla="*/ 1170342 h 1170341"/>
                <a:gd name="connsiteX441" fmla="*/ 5042492 w 11218359"/>
                <a:gd name="connsiteY441" fmla="*/ 1170342 h 1170341"/>
                <a:gd name="connsiteX442" fmla="*/ 5053923 w 11218359"/>
                <a:gd name="connsiteY442" fmla="*/ 1170342 h 1170341"/>
                <a:gd name="connsiteX443" fmla="*/ 5065353 w 11218359"/>
                <a:gd name="connsiteY443" fmla="*/ 1170342 h 1170341"/>
                <a:gd name="connsiteX444" fmla="*/ 5076830 w 11218359"/>
                <a:gd name="connsiteY444" fmla="*/ 1170342 h 1170341"/>
                <a:gd name="connsiteX445" fmla="*/ 5088260 w 11218359"/>
                <a:gd name="connsiteY445" fmla="*/ 1170342 h 1170341"/>
                <a:gd name="connsiteX446" fmla="*/ 5099690 w 11218359"/>
                <a:gd name="connsiteY446" fmla="*/ 1170342 h 1170341"/>
                <a:gd name="connsiteX447" fmla="*/ 5111120 w 11218359"/>
                <a:gd name="connsiteY447" fmla="*/ 1170342 h 1170341"/>
                <a:gd name="connsiteX448" fmla="*/ 5122550 w 11218359"/>
                <a:gd name="connsiteY448" fmla="*/ 1170342 h 1170341"/>
                <a:gd name="connsiteX449" fmla="*/ 5134028 w 11218359"/>
                <a:gd name="connsiteY449" fmla="*/ 1170342 h 1170341"/>
                <a:gd name="connsiteX450" fmla="*/ 5145458 w 11218359"/>
                <a:gd name="connsiteY450" fmla="*/ 1170342 h 1170341"/>
                <a:gd name="connsiteX451" fmla="*/ 5156888 w 11218359"/>
                <a:gd name="connsiteY451" fmla="*/ 1170342 h 1170341"/>
                <a:gd name="connsiteX452" fmla="*/ 5168318 w 11218359"/>
                <a:gd name="connsiteY452" fmla="*/ 1170342 h 1170341"/>
                <a:gd name="connsiteX453" fmla="*/ 5179747 w 11218359"/>
                <a:gd name="connsiteY453" fmla="*/ 1170342 h 1170341"/>
                <a:gd name="connsiteX454" fmla="*/ 5191225 w 11218359"/>
                <a:gd name="connsiteY454" fmla="*/ 1170342 h 1170341"/>
                <a:gd name="connsiteX455" fmla="*/ 5202655 w 11218359"/>
                <a:gd name="connsiteY455" fmla="*/ 1170342 h 1170341"/>
                <a:gd name="connsiteX456" fmla="*/ 5214085 w 11218359"/>
                <a:gd name="connsiteY456" fmla="*/ 1170342 h 1170341"/>
                <a:gd name="connsiteX457" fmla="*/ 5225515 w 11218359"/>
                <a:gd name="connsiteY457" fmla="*/ 1170342 h 1170341"/>
                <a:gd name="connsiteX458" fmla="*/ 5236945 w 11218359"/>
                <a:gd name="connsiteY458" fmla="*/ 1170342 h 1170341"/>
                <a:gd name="connsiteX459" fmla="*/ 5248423 w 11218359"/>
                <a:gd name="connsiteY459" fmla="*/ 1170342 h 1170341"/>
                <a:gd name="connsiteX460" fmla="*/ 5259853 w 11218359"/>
                <a:gd name="connsiteY460" fmla="*/ 1170342 h 1170341"/>
                <a:gd name="connsiteX461" fmla="*/ 5271283 w 11218359"/>
                <a:gd name="connsiteY461" fmla="*/ 1170342 h 1170341"/>
                <a:gd name="connsiteX462" fmla="*/ 5282713 w 11218359"/>
                <a:gd name="connsiteY462" fmla="*/ 1170342 h 1170341"/>
                <a:gd name="connsiteX463" fmla="*/ 5294143 w 11218359"/>
                <a:gd name="connsiteY463" fmla="*/ 1170342 h 1170341"/>
                <a:gd name="connsiteX464" fmla="*/ 5305621 w 11218359"/>
                <a:gd name="connsiteY464" fmla="*/ 1170342 h 1170341"/>
                <a:gd name="connsiteX465" fmla="*/ 5317051 w 11218359"/>
                <a:gd name="connsiteY465" fmla="*/ 1170342 h 1170341"/>
                <a:gd name="connsiteX466" fmla="*/ 5328481 w 11218359"/>
                <a:gd name="connsiteY466" fmla="*/ 1170342 h 1170341"/>
                <a:gd name="connsiteX467" fmla="*/ 5339910 w 11218359"/>
                <a:gd name="connsiteY467" fmla="*/ 1170342 h 1170341"/>
                <a:gd name="connsiteX468" fmla="*/ 5351340 w 11218359"/>
                <a:gd name="connsiteY468" fmla="*/ 1170342 h 1170341"/>
                <a:gd name="connsiteX469" fmla="*/ 5362818 w 11218359"/>
                <a:gd name="connsiteY469" fmla="*/ 1170342 h 1170341"/>
                <a:gd name="connsiteX470" fmla="*/ 5374248 w 11218359"/>
                <a:gd name="connsiteY470" fmla="*/ 1170342 h 1170341"/>
                <a:gd name="connsiteX471" fmla="*/ 5385678 w 11218359"/>
                <a:gd name="connsiteY471" fmla="*/ 1170342 h 1170341"/>
                <a:gd name="connsiteX472" fmla="*/ 5397108 w 11218359"/>
                <a:gd name="connsiteY472" fmla="*/ 1170342 h 1170341"/>
                <a:gd name="connsiteX473" fmla="*/ 5408538 w 11218359"/>
                <a:gd name="connsiteY473" fmla="*/ 1170342 h 1170341"/>
                <a:gd name="connsiteX474" fmla="*/ 5420016 w 11218359"/>
                <a:gd name="connsiteY474" fmla="*/ 1170342 h 1170341"/>
                <a:gd name="connsiteX475" fmla="*/ 5431446 w 11218359"/>
                <a:gd name="connsiteY475" fmla="*/ 1170342 h 1170341"/>
                <a:gd name="connsiteX476" fmla="*/ 5442876 w 11218359"/>
                <a:gd name="connsiteY476" fmla="*/ 1170342 h 1170341"/>
                <a:gd name="connsiteX477" fmla="*/ 5454306 w 11218359"/>
                <a:gd name="connsiteY477" fmla="*/ 1170342 h 1170341"/>
                <a:gd name="connsiteX478" fmla="*/ 5465736 w 11218359"/>
                <a:gd name="connsiteY478" fmla="*/ 1170342 h 1170341"/>
                <a:gd name="connsiteX479" fmla="*/ 5477214 w 11218359"/>
                <a:gd name="connsiteY479" fmla="*/ 1170342 h 1170341"/>
                <a:gd name="connsiteX480" fmla="*/ 5488643 w 11218359"/>
                <a:gd name="connsiteY480" fmla="*/ 1170342 h 1170341"/>
                <a:gd name="connsiteX481" fmla="*/ 5500073 w 11218359"/>
                <a:gd name="connsiteY481" fmla="*/ 1170342 h 1170341"/>
                <a:gd name="connsiteX482" fmla="*/ 5511503 w 11218359"/>
                <a:gd name="connsiteY482" fmla="*/ 1170342 h 1170341"/>
                <a:gd name="connsiteX483" fmla="*/ 5522933 w 11218359"/>
                <a:gd name="connsiteY483" fmla="*/ 1170342 h 1170341"/>
                <a:gd name="connsiteX484" fmla="*/ 5534411 w 11218359"/>
                <a:gd name="connsiteY484" fmla="*/ 1170342 h 1170341"/>
                <a:gd name="connsiteX485" fmla="*/ 5545841 w 11218359"/>
                <a:gd name="connsiteY485" fmla="*/ 1170342 h 1170341"/>
                <a:gd name="connsiteX486" fmla="*/ 5557271 w 11218359"/>
                <a:gd name="connsiteY486" fmla="*/ 1170342 h 1170341"/>
                <a:gd name="connsiteX487" fmla="*/ 5568701 w 11218359"/>
                <a:gd name="connsiteY487" fmla="*/ 1170342 h 1170341"/>
                <a:gd name="connsiteX488" fmla="*/ 5580131 w 11218359"/>
                <a:gd name="connsiteY488" fmla="*/ 1170342 h 1170341"/>
                <a:gd name="connsiteX489" fmla="*/ 5591609 w 11218359"/>
                <a:gd name="connsiteY489" fmla="*/ 1170342 h 1170341"/>
                <a:gd name="connsiteX490" fmla="*/ 5603038 w 11218359"/>
                <a:gd name="connsiteY490" fmla="*/ 1170342 h 1170341"/>
                <a:gd name="connsiteX491" fmla="*/ 5614469 w 11218359"/>
                <a:gd name="connsiteY491" fmla="*/ 1170342 h 1170341"/>
                <a:gd name="connsiteX492" fmla="*/ 5625899 w 11218359"/>
                <a:gd name="connsiteY492" fmla="*/ 1170342 h 1170341"/>
                <a:gd name="connsiteX493" fmla="*/ 5637329 w 11218359"/>
                <a:gd name="connsiteY493" fmla="*/ 1170342 h 1170341"/>
                <a:gd name="connsiteX494" fmla="*/ 5648759 w 11218359"/>
                <a:gd name="connsiteY494" fmla="*/ 1170342 h 1170341"/>
                <a:gd name="connsiteX495" fmla="*/ 5660236 w 11218359"/>
                <a:gd name="connsiteY495" fmla="*/ 1170342 h 1170341"/>
                <a:gd name="connsiteX496" fmla="*/ 5671666 w 11218359"/>
                <a:gd name="connsiteY496" fmla="*/ 1170342 h 1170341"/>
                <a:gd name="connsiteX497" fmla="*/ 5683096 w 11218359"/>
                <a:gd name="connsiteY497" fmla="*/ 1170342 h 1170341"/>
                <a:gd name="connsiteX498" fmla="*/ 5694526 w 11218359"/>
                <a:gd name="connsiteY498" fmla="*/ 1170342 h 1170341"/>
                <a:gd name="connsiteX499" fmla="*/ 5705956 w 11218359"/>
                <a:gd name="connsiteY499" fmla="*/ 1170342 h 1170341"/>
                <a:gd name="connsiteX500" fmla="*/ 5717434 w 11218359"/>
                <a:gd name="connsiteY500" fmla="*/ 1170342 h 1170341"/>
                <a:gd name="connsiteX501" fmla="*/ 5728864 w 11218359"/>
                <a:gd name="connsiteY501" fmla="*/ 1170342 h 1170341"/>
                <a:gd name="connsiteX502" fmla="*/ 5740294 w 11218359"/>
                <a:gd name="connsiteY502" fmla="*/ 1170342 h 1170341"/>
                <a:gd name="connsiteX503" fmla="*/ 5751724 w 11218359"/>
                <a:gd name="connsiteY503" fmla="*/ 1170342 h 1170341"/>
                <a:gd name="connsiteX504" fmla="*/ 5763154 w 11218359"/>
                <a:gd name="connsiteY504" fmla="*/ 1170342 h 1170341"/>
                <a:gd name="connsiteX505" fmla="*/ 5774631 w 11218359"/>
                <a:gd name="connsiteY505" fmla="*/ 1170342 h 1170341"/>
                <a:gd name="connsiteX506" fmla="*/ 5786062 w 11218359"/>
                <a:gd name="connsiteY506" fmla="*/ 1170342 h 1170341"/>
                <a:gd name="connsiteX507" fmla="*/ 5797492 w 11218359"/>
                <a:gd name="connsiteY507" fmla="*/ 1170342 h 1170341"/>
                <a:gd name="connsiteX508" fmla="*/ 5808921 w 11218359"/>
                <a:gd name="connsiteY508" fmla="*/ 1170342 h 1170341"/>
                <a:gd name="connsiteX509" fmla="*/ 5820351 w 11218359"/>
                <a:gd name="connsiteY509" fmla="*/ 1170342 h 1170341"/>
                <a:gd name="connsiteX510" fmla="*/ 5831829 w 11218359"/>
                <a:gd name="connsiteY510" fmla="*/ 1170342 h 1170341"/>
                <a:gd name="connsiteX511" fmla="*/ 5843259 w 11218359"/>
                <a:gd name="connsiteY511" fmla="*/ 1170342 h 1170341"/>
                <a:gd name="connsiteX512" fmla="*/ 5854689 w 11218359"/>
                <a:gd name="connsiteY512" fmla="*/ 1170342 h 1170341"/>
                <a:gd name="connsiteX513" fmla="*/ 5866119 w 11218359"/>
                <a:gd name="connsiteY513" fmla="*/ 1170342 h 1170341"/>
                <a:gd name="connsiteX514" fmla="*/ 5877549 w 11218359"/>
                <a:gd name="connsiteY514" fmla="*/ 1170342 h 1170341"/>
                <a:gd name="connsiteX515" fmla="*/ 5889027 w 11218359"/>
                <a:gd name="connsiteY515" fmla="*/ 1170342 h 1170341"/>
                <a:gd name="connsiteX516" fmla="*/ 5900457 w 11218359"/>
                <a:gd name="connsiteY516" fmla="*/ 1170342 h 1170341"/>
                <a:gd name="connsiteX517" fmla="*/ 5911887 w 11218359"/>
                <a:gd name="connsiteY517" fmla="*/ 1170342 h 1170341"/>
                <a:gd name="connsiteX518" fmla="*/ 5923317 w 11218359"/>
                <a:gd name="connsiteY518" fmla="*/ 1170342 h 1170341"/>
                <a:gd name="connsiteX519" fmla="*/ 5934747 w 11218359"/>
                <a:gd name="connsiteY519" fmla="*/ 1170342 h 1170341"/>
                <a:gd name="connsiteX520" fmla="*/ 5946225 w 11218359"/>
                <a:gd name="connsiteY520" fmla="*/ 1170342 h 1170341"/>
                <a:gd name="connsiteX521" fmla="*/ 5957655 w 11218359"/>
                <a:gd name="connsiteY521" fmla="*/ 1170342 h 1170341"/>
                <a:gd name="connsiteX522" fmla="*/ 5969084 w 11218359"/>
                <a:gd name="connsiteY522" fmla="*/ 1170342 h 1170341"/>
                <a:gd name="connsiteX523" fmla="*/ 5980514 w 11218359"/>
                <a:gd name="connsiteY523" fmla="*/ 1170342 h 1170341"/>
                <a:gd name="connsiteX524" fmla="*/ 5991944 w 11218359"/>
                <a:gd name="connsiteY524" fmla="*/ 1170342 h 1170341"/>
                <a:gd name="connsiteX525" fmla="*/ 6003422 w 11218359"/>
                <a:gd name="connsiteY525" fmla="*/ 1170342 h 1170341"/>
                <a:gd name="connsiteX526" fmla="*/ 6014852 w 11218359"/>
                <a:gd name="connsiteY526" fmla="*/ 1170342 h 1170341"/>
                <a:gd name="connsiteX527" fmla="*/ 6026282 w 11218359"/>
                <a:gd name="connsiteY527" fmla="*/ 1170342 h 1170341"/>
                <a:gd name="connsiteX528" fmla="*/ 6037712 w 11218359"/>
                <a:gd name="connsiteY528" fmla="*/ 1170342 h 1170341"/>
                <a:gd name="connsiteX529" fmla="*/ 6049142 w 11218359"/>
                <a:gd name="connsiteY529" fmla="*/ 1170342 h 1170341"/>
                <a:gd name="connsiteX530" fmla="*/ 6060620 w 11218359"/>
                <a:gd name="connsiteY530" fmla="*/ 1170342 h 1170341"/>
                <a:gd name="connsiteX531" fmla="*/ 6072049 w 11218359"/>
                <a:gd name="connsiteY531" fmla="*/ 1170342 h 1170341"/>
                <a:gd name="connsiteX532" fmla="*/ 6083480 w 11218359"/>
                <a:gd name="connsiteY532" fmla="*/ 1170342 h 1170341"/>
                <a:gd name="connsiteX533" fmla="*/ 6094910 w 11218359"/>
                <a:gd name="connsiteY533" fmla="*/ 1170342 h 1170341"/>
                <a:gd name="connsiteX534" fmla="*/ 6106340 w 11218359"/>
                <a:gd name="connsiteY534" fmla="*/ 1170342 h 1170341"/>
                <a:gd name="connsiteX535" fmla="*/ 6117818 w 11218359"/>
                <a:gd name="connsiteY535" fmla="*/ 1170342 h 1170341"/>
                <a:gd name="connsiteX536" fmla="*/ 6129247 w 11218359"/>
                <a:gd name="connsiteY536" fmla="*/ 1170342 h 1170341"/>
                <a:gd name="connsiteX537" fmla="*/ 6140677 w 11218359"/>
                <a:gd name="connsiteY537" fmla="*/ 1170342 h 1170341"/>
                <a:gd name="connsiteX538" fmla="*/ 6152107 w 11218359"/>
                <a:gd name="connsiteY538" fmla="*/ 1170342 h 1170341"/>
                <a:gd name="connsiteX539" fmla="*/ 6163537 w 11218359"/>
                <a:gd name="connsiteY539" fmla="*/ 1170342 h 1170341"/>
                <a:gd name="connsiteX540" fmla="*/ 6175015 w 11218359"/>
                <a:gd name="connsiteY540" fmla="*/ 1170342 h 1170341"/>
                <a:gd name="connsiteX541" fmla="*/ 6186445 w 11218359"/>
                <a:gd name="connsiteY541" fmla="*/ 1170342 h 1170341"/>
                <a:gd name="connsiteX542" fmla="*/ 6197875 w 11218359"/>
                <a:gd name="connsiteY542" fmla="*/ 1170342 h 1170341"/>
                <a:gd name="connsiteX543" fmla="*/ 6209305 w 11218359"/>
                <a:gd name="connsiteY543" fmla="*/ 1170342 h 1170341"/>
                <a:gd name="connsiteX544" fmla="*/ 6220735 w 11218359"/>
                <a:gd name="connsiteY544" fmla="*/ 1170342 h 1170341"/>
                <a:gd name="connsiteX545" fmla="*/ 6232212 w 11218359"/>
                <a:gd name="connsiteY545" fmla="*/ 1170342 h 1170341"/>
                <a:gd name="connsiteX546" fmla="*/ 6243642 w 11218359"/>
                <a:gd name="connsiteY546" fmla="*/ 1170342 h 1170341"/>
                <a:gd name="connsiteX547" fmla="*/ 6255073 w 11218359"/>
                <a:gd name="connsiteY547" fmla="*/ 1170342 h 1170341"/>
                <a:gd name="connsiteX548" fmla="*/ 6266503 w 11218359"/>
                <a:gd name="connsiteY548" fmla="*/ 1170342 h 1170341"/>
                <a:gd name="connsiteX549" fmla="*/ 6277933 w 11218359"/>
                <a:gd name="connsiteY549" fmla="*/ 1170342 h 1170341"/>
                <a:gd name="connsiteX550" fmla="*/ 6289410 w 11218359"/>
                <a:gd name="connsiteY550" fmla="*/ 1170342 h 1170341"/>
                <a:gd name="connsiteX551" fmla="*/ 6300840 w 11218359"/>
                <a:gd name="connsiteY551" fmla="*/ 1170342 h 1170341"/>
                <a:gd name="connsiteX552" fmla="*/ 6312270 w 11218359"/>
                <a:gd name="connsiteY552" fmla="*/ 1170342 h 1170341"/>
                <a:gd name="connsiteX553" fmla="*/ 6323700 w 11218359"/>
                <a:gd name="connsiteY553" fmla="*/ 1170342 h 1170341"/>
                <a:gd name="connsiteX554" fmla="*/ 6335130 w 11218359"/>
                <a:gd name="connsiteY554" fmla="*/ 1170342 h 1170341"/>
                <a:gd name="connsiteX555" fmla="*/ 6346608 w 11218359"/>
                <a:gd name="connsiteY555" fmla="*/ 1170342 h 1170341"/>
                <a:gd name="connsiteX556" fmla="*/ 6358038 w 11218359"/>
                <a:gd name="connsiteY556" fmla="*/ 1170342 h 1170341"/>
                <a:gd name="connsiteX557" fmla="*/ 6369468 w 11218359"/>
                <a:gd name="connsiteY557" fmla="*/ 1170342 h 1170341"/>
                <a:gd name="connsiteX558" fmla="*/ 6380898 w 11218359"/>
                <a:gd name="connsiteY558" fmla="*/ 1170342 h 1170341"/>
                <a:gd name="connsiteX559" fmla="*/ 6392328 w 11218359"/>
                <a:gd name="connsiteY559" fmla="*/ 1170342 h 1170341"/>
                <a:gd name="connsiteX560" fmla="*/ 6403805 w 11218359"/>
                <a:gd name="connsiteY560" fmla="*/ 1170342 h 1170341"/>
                <a:gd name="connsiteX561" fmla="*/ 6415235 w 11218359"/>
                <a:gd name="connsiteY561" fmla="*/ 1170342 h 1170341"/>
                <a:gd name="connsiteX562" fmla="*/ 6426666 w 11218359"/>
                <a:gd name="connsiteY562" fmla="*/ 1170342 h 1170341"/>
                <a:gd name="connsiteX563" fmla="*/ 6438096 w 11218359"/>
                <a:gd name="connsiteY563" fmla="*/ 1170342 h 1170341"/>
                <a:gd name="connsiteX564" fmla="*/ 6449525 w 11218359"/>
                <a:gd name="connsiteY564" fmla="*/ 1170342 h 1170341"/>
                <a:gd name="connsiteX565" fmla="*/ 6461003 w 11218359"/>
                <a:gd name="connsiteY565" fmla="*/ 1170342 h 1170341"/>
                <a:gd name="connsiteX566" fmla="*/ 6472433 w 11218359"/>
                <a:gd name="connsiteY566" fmla="*/ 1170342 h 1170341"/>
                <a:gd name="connsiteX567" fmla="*/ 6483863 w 11218359"/>
                <a:gd name="connsiteY567" fmla="*/ 1170342 h 1170341"/>
                <a:gd name="connsiteX568" fmla="*/ 6495293 w 11218359"/>
                <a:gd name="connsiteY568" fmla="*/ 1170342 h 1170341"/>
                <a:gd name="connsiteX569" fmla="*/ 6506723 w 11218359"/>
                <a:gd name="connsiteY569" fmla="*/ 1170342 h 1170341"/>
                <a:gd name="connsiteX570" fmla="*/ 6518201 w 11218359"/>
                <a:gd name="connsiteY570" fmla="*/ 1170342 h 1170341"/>
                <a:gd name="connsiteX571" fmla="*/ 6529631 w 11218359"/>
                <a:gd name="connsiteY571" fmla="*/ 1170342 h 1170341"/>
                <a:gd name="connsiteX572" fmla="*/ 6541061 w 11218359"/>
                <a:gd name="connsiteY572" fmla="*/ 1170342 h 1170341"/>
                <a:gd name="connsiteX573" fmla="*/ 6552490 w 11218359"/>
                <a:gd name="connsiteY573" fmla="*/ 1170342 h 1170341"/>
                <a:gd name="connsiteX574" fmla="*/ 6563921 w 11218359"/>
                <a:gd name="connsiteY574" fmla="*/ 1170342 h 1170341"/>
                <a:gd name="connsiteX575" fmla="*/ 6575398 w 11218359"/>
                <a:gd name="connsiteY575" fmla="*/ 1170342 h 1170341"/>
                <a:gd name="connsiteX576" fmla="*/ 6586828 w 11218359"/>
                <a:gd name="connsiteY576" fmla="*/ 1170342 h 1170341"/>
                <a:gd name="connsiteX577" fmla="*/ 6598259 w 11218359"/>
                <a:gd name="connsiteY577" fmla="*/ 1170342 h 1170341"/>
                <a:gd name="connsiteX578" fmla="*/ 6609688 w 11218359"/>
                <a:gd name="connsiteY578" fmla="*/ 1170342 h 1170341"/>
                <a:gd name="connsiteX579" fmla="*/ 6621118 w 11218359"/>
                <a:gd name="connsiteY579" fmla="*/ 1170342 h 1170341"/>
                <a:gd name="connsiteX580" fmla="*/ 6632596 w 11218359"/>
                <a:gd name="connsiteY580" fmla="*/ 1170342 h 1170341"/>
                <a:gd name="connsiteX581" fmla="*/ 6644026 w 11218359"/>
                <a:gd name="connsiteY581" fmla="*/ 1170342 h 1170341"/>
                <a:gd name="connsiteX582" fmla="*/ 6655456 w 11218359"/>
                <a:gd name="connsiteY582" fmla="*/ 1170342 h 1170341"/>
                <a:gd name="connsiteX583" fmla="*/ 6666886 w 11218359"/>
                <a:gd name="connsiteY583" fmla="*/ 1170342 h 1170341"/>
                <a:gd name="connsiteX584" fmla="*/ 6678316 w 11218359"/>
                <a:gd name="connsiteY584" fmla="*/ 1170342 h 1170341"/>
                <a:gd name="connsiteX585" fmla="*/ 6689794 w 11218359"/>
                <a:gd name="connsiteY585" fmla="*/ 1170342 h 1170341"/>
                <a:gd name="connsiteX586" fmla="*/ 6701224 w 11218359"/>
                <a:gd name="connsiteY586" fmla="*/ 1170342 h 1170341"/>
                <a:gd name="connsiteX587" fmla="*/ 6712653 w 11218359"/>
                <a:gd name="connsiteY587" fmla="*/ 1170342 h 1170341"/>
                <a:gd name="connsiteX588" fmla="*/ 6724083 w 11218359"/>
                <a:gd name="connsiteY588" fmla="*/ 1170342 h 1170341"/>
                <a:gd name="connsiteX589" fmla="*/ 6735514 w 11218359"/>
                <a:gd name="connsiteY589" fmla="*/ 1170342 h 1170341"/>
                <a:gd name="connsiteX590" fmla="*/ 6746944 w 11218359"/>
                <a:gd name="connsiteY590" fmla="*/ 1170342 h 1170341"/>
                <a:gd name="connsiteX591" fmla="*/ 6758421 w 11218359"/>
                <a:gd name="connsiteY591" fmla="*/ 1170342 h 1170341"/>
                <a:gd name="connsiteX592" fmla="*/ 6769851 w 11218359"/>
                <a:gd name="connsiteY592" fmla="*/ 1170342 h 1170341"/>
                <a:gd name="connsiteX593" fmla="*/ 6781281 w 11218359"/>
                <a:gd name="connsiteY593" fmla="*/ 1170342 h 1170341"/>
                <a:gd name="connsiteX594" fmla="*/ 6792711 w 11218359"/>
                <a:gd name="connsiteY594" fmla="*/ 1170342 h 1170341"/>
                <a:gd name="connsiteX595" fmla="*/ 6804141 w 11218359"/>
                <a:gd name="connsiteY595" fmla="*/ 1170342 h 1170341"/>
                <a:gd name="connsiteX596" fmla="*/ 6815619 w 11218359"/>
                <a:gd name="connsiteY596" fmla="*/ 1170342 h 1170341"/>
                <a:gd name="connsiteX597" fmla="*/ 6827049 w 11218359"/>
                <a:gd name="connsiteY597" fmla="*/ 1170342 h 1170341"/>
                <a:gd name="connsiteX598" fmla="*/ 6838479 w 11218359"/>
                <a:gd name="connsiteY598" fmla="*/ 1170342 h 1170341"/>
                <a:gd name="connsiteX599" fmla="*/ 6849909 w 11218359"/>
                <a:gd name="connsiteY599" fmla="*/ 1170342 h 1170341"/>
                <a:gd name="connsiteX600" fmla="*/ 6861339 w 11218359"/>
                <a:gd name="connsiteY600" fmla="*/ 1170342 h 1170341"/>
                <a:gd name="connsiteX601" fmla="*/ 6872816 w 11218359"/>
                <a:gd name="connsiteY601" fmla="*/ 1170342 h 1170341"/>
                <a:gd name="connsiteX602" fmla="*/ 6884246 w 11218359"/>
                <a:gd name="connsiteY602" fmla="*/ 1170342 h 1170341"/>
                <a:gd name="connsiteX603" fmla="*/ 6895676 w 11218359"/>
                <a:gd name="connsiteY603" fmla="*/ 1170342 h 1170341"/>
                <a:gd name="connsiteX604" fmla="*/ 6907107 w 11218359"/>
                <a:gd name="connsiteY604" fmla="*/ 1170342 h 1170341"/>
                <a:gd name="connsiteX605" fmla="*/ 6918537 w 11218359"/>
                <a:gd name="connsiteY605" fmla="*/ 1170342 h 1170341"/>
                <a:gd name="connsiteX606" fmla="*/ 6930014 w 11218359"/>
                <a:gd name="connsiteY606" fmla="*/ 1170342 h 1170341"/>
                <a:gd name="connsiteX607" fmla="*/ 6941444 w 11218359"/>
                <a:gd name="connsiteY607" fmla="*/ 1170342 h 1170341"/>
                <a:gd name="connsiteX608" fmla="*/ 6952874 w 11218359"/>
                <a:gd name="connsiteY608" fmla="*/ 1170342 h 1170341"/>
                <a:gd name="connsiteX609" fmla="*/ 6964304 w 11218359"/>
                <a:gd name="connsiteY609" fmla="*/ 1170342 h 1170341"/>
                <a:gd name="connsiteX610" fmla="*/ 6975734 w 11218359"/>
                <a:gd name="connsiteY610" fmla="*/ 1170342 h 1170341"/>
                <a:gd name="connsiteX611" fmla="*/ 6987212 w 11218359"/>
                <a:gd name="connsiteY611" fmla="*/ 1170342 h 1170341"/>
                <a:gd name="connsiteX612" fmla="*/ 6998642 w 11218359"/>
                <a:gd name="connsiteY612" fmla="*/ 1170342 h 1170341"/>
                <a:gd name="connsiteX613" fmla="*/ 7010072 w 11218359"/>
                <a:gd name="connsiteY613" fmla="*/ 1170342 h 1170341"/>
                <a:gd name="connsiteX614" fmla="*/ 7021502 w 11218359"/>
                <a:gd name="connsiteY614" fmla="*/ 1170342 h 1170341"/>
                <a:gd name="connsiteX615" fmla="*/ 7032931 w 11218359"/>
                <a:gd name="connsiteY615" fmla="*/ 1170342 h 1170341"/>
                <a:gd name="connsiteX616" fmla="*/ 7044409 w 11218359"/>
                <a:gd name="connsiteY616" fmla="*/ 1170342 h 1170341"/>
                <a:gd name="connsiteX617" fmla="*/ 7055839 w 11218359"/>
                <a:gd name="connsiteY617" fmla="*/ 1170342 h 1170341"/>
                <a:gd name="connsiteX618" fmla="*/ 7067269 w 11218359"/>
                <a:gd name="connsiteY618" fmla="*/ 1170342 h 1170341"/>
                <a:gd name="connsiteX619" fmla="*/ 7078700 w 11218359"/>
                <a:gd name="connsiteY619" fmla="*/ 1170342 h 1170341"/>
                <a:gd name="connsiteX620" fmla="*/ 7090129 w 11218359"/>
                <a:gd name="connsiteY620" fmla="*/ 1170342 h 1170341"/>
                <a:gd name="connsiteX621" fmla="*/ 7101607 w 11218359"/>
                <a:gd name="connsiteY621" fmla="*/ 1170342 h 1170341"/>
                <a:gd name="connsiteX622" fmla="*/ 7113037 w 11218359"/>
                <a:gd name="connsiteY622" fmla="*/ 1170342 h 1170341"/>
                <a:gd name="connsiteX623" fmla="*/ 7124467 w 11218359"/>
                <a:gd name="connsiteY623" fmla="*/ 1170342 h 1170341"/>
                <a:gd name="connsiteX624" fmla="*/ 7135897 w 11218359"/>
                <a:gd name="connsiteY624" fmla="*/ 1170342 h 1170341"/>
                <a:gd name="connsiteX625" fmla="*/ 7147327 w 11218359"/>
                <a:gd name="connsiteY625" fmla="*/ 1170342 h 1170341"/>
                <a:gd name="connsiteX626" fmla="*/ 7158805 w 11218359"/>
                <a:gd name="connsiteY626" fmla="*/ 1170342 h 1170341"/>
                <a:gd name="connsiteX627" fmla="*/ 7170235 w 11218359"/>
                <a:gd name="connsiteY627" fmla="*/ 1170342 h 1170341"/>
                <a:gd name="connsiteX628" fmla="*/ 7181665 w 11218359"/>
                <a:gd name="connsiteY628" fmla="*/ 1170342 h 1170341"/>
                <a:gd name="connsiteX629" fmla="*/ 7193094 w 11218359"/>
                <a:gd name="connsiteY629" fmla="*/ 1170342 h 1170341"/>
                <a:gd name="connsiteX630" fmla="*/ 7204524 w 11218359"/>
                <a:gd name="connsiteY630" fmla="*/ 1170342 h 1170341"/>
                <a:gd name="connsiteX631" fmla="*/ 7216002 w 11218359"/>
                <a:gd name="connsiteY631" fmla="*/ 1170342 h 1170341"/>
                <a:gd name="connsiteX632" fmla="*/ 7227432 w 11218359"/>
                <a:gd name="connsiteY632" fmla="*/ 1170342 h 1170341"/>
                <a:gd name="connsiteX633" fmla="*/ 7238862 w 11218359"/>
                <a:gd name="connsiteY633" fmla="*/ 1170342 h 1170341"/>
                <a:gd name="connsiteX634" fmla="*/ 7250292 w 11218359"/>
                <a:gd name="connsiteY634" fmla="*/ 1170342 h 1170341"/>
                <a:gd name="connsiteX635" fmla="*/ 7261722 w 11218359"/>
                <a:gd name="connsiteY635" fmla="*/ 1170342 h 1170341"/>
                <a:gd name="connsiteX636" fmla="*/ 7273200 w 11218359"/>
                <a:gd name="connsiteY636" fmla="*/ 1170342 h 1170341"/>
                <a:gd name="connsiteX637" fmla="*/ 7284630 w 11218359"/>
                <a:gd name="connsiteY637" fmla="*/ 1170342 h 1170341"/>
                <a:gd name="connsiteX638" fmla="*/ 7296060 w 11218359"/>
                <a:gd name="connsiteY638" fmla="*/ 1170342 h 1170341"/>
                <a:gd name="connsiteX639" fmla="*/ 7307490 w 11218359"/>
                <a:gd name="connsiteY639" fmla="*/ 1170342 h 1170341"/>
                <a:gd name="connsiteX640" fmla="*/ 7318920 w 11218359"/>
                <a:gd name="connsiteY640" fmla="*/ 1170342 h 1170341"/>
                <a:gd name="connsiteX641" fmla="*/ 7330398 w 11218359"/>
                <a:gd name="connsiteY641" fmla="*/ 1170342 h 1170341"/>
                <a:gd name="connsiteX642" fmla="*/ 7341828 w 11218359"/>
                <a:gd name="connsiteY642" fmla="*/ 1170342 h 1170341"/>
                <a:gd name="connsiteX643" fmla="*/ 7353257 w 11218359"/>
                <a:gd name="connsiteY643" fmla="*/ 1170342 h 1170341"/>
                <a:gd name="connsiteX644" fmla="*/ 7364687 w 11218359"/>
                <a:gd name="connsiteY644" fmla="*/ 1170342 h 1170341"/>
                <a:gd name="connsiteX645" fmla="*/ 7376117 w 11218359"/>
                <a:gd name="connsiteY645" fmla="*/ 1170342 h 1170341"/>
                <a:gd name="connsiteX646" fmla="*/ 7387595 w 11218359"/>
                <a:gd name="connsiteY646" fmla="*/ 1170342 h 1170341"/>
                <a:gd name="connsiteX647" fmla="*/ 7399025 w 11218359"/>
                <a:gd name="connsiteY647" fmla="*/ 1170342 h 1170341"/>
                <a:gd name="connsiteX648" fmla="*/ 7410455 w 11218359"/>
                <a:gd name="connsiteY648" fmla="*/ 1170342 h 1170341"/>
                <a:gd name="connsiteX649" fmla="*/ 7421885 w 11218359"/>
                <a:gd name="connsiteY649" fmla="*/ 1170342 h 1170341"/>
                <a:gd name="connsiteX650" fmla="*/ 7433315 w 11218359"/>
                <a:gd name="connsiteY650" fmla="*/ 1170342 h 1170341"/>
                <a:gd name="connsiteX651" fmla="*/ 7444793 w 11218359"/>
                <a:gd name="connsiteY651" fmla="*/ 1170342 h 1170341"/>
                <a:gd name="connsiteX652" fmla="*/ 7456222 w 11218359"/>
                <a:gd name="connsiteY652" fmla="*/ 1170342 h 1170341"/>
                <a:gd name="connsiteX653" fmla="*/ 7467653 w 11218359"/>
                <a:gd name="connsiteY653" fmla="*/ 1170342 h 1170341"/>
                <a:gd name="connsiteX654" fmla="*/ 7479083 w 11218359"/>
                <a:gd name="connsiteY654" fmla="*/ 1170342 h 1170341"/>
                <a:gd name="connsiteX655" fmla="*/ 7490513 w 11218359"/>
                <a:gd name="connsiteY655" fmla="*/ 1170342 h 1170341"/>
                <a:gd name="connsiteX656" fmla="*/ 7501990 w 11218359"/>
                <a:gd name="connsiteY656" fmla="*/ 1170342 h 1170341"/>
                <a:gd name="connsiteX657" fmla="*/ 7513420 w 11218359"/>
                <a:gd name="connsiteY657" fmla="*/ 1170342 h 1170341"/>
                <a:gd name="connsiteX658" fmla="*/ 7524850 w 11218359"/>
                <a:gd name="connsiteY658" fmla="*/ 1170342 h 1170341"/>
                <a:gd name="connsiteX659" fmla="*/ 7536280 w 11218359"/>
                <a:gd name="connsiteY659" fmla="*/ 1170342 h 1170341"/>
                <a:gd name="connsiteX660" fmla="*/ 7547710 w 11218359"/>
                <a:gd name="connsiteY660" fmla="*/ 1170342 h 1170341"/>
                <a:gd name="connsiteX661" fmla="*/ 7559188 w 11218359"/>
                <a:gd name="connsiteY661" fmla="*/ 1170342 h 1170341"/>
                <a:gd name="connsiteX662" fmla="*/ 7570618 w 11218359"/>
                <a:gd name="connsiteY662" fmla="*/ 1170342 h 1170341"/>
                <a:gd name="connsiteX663" fmla="*/ 7582048 w 11218359"/>
                <a:gd name="connsiteY663" fmla="*/ 1170342 h 1170341"/>
                <a:gd name="connsiteX664" fmla="*/ 7593478 w 11218359"/>
                <a:gd name="connsiteY664" fmla="*/ 1170342 h 1170341"/>
                <a:gd name="connsiteX665" fmla="*/ 7604908 w 11218359"/>
                <a:gd name="connsiteY665" fmla="*/ 1170342 h 1170341"/>
                <a:gd name="connsiteX666" fmla="*/ 7616385 w 11218359"/>
                <a:gd name="connsiteY666" fmla="*/ 1170342 h 1170341"/>
                <a:gd name="connsiteX667" fmla="*/ 7627815 w 11218359"/>
                <a:gd name="connsiteY667" fmla="*/ 1170342 h 1170341"/>
                <a:gd name="connsiteX668" fmla="*/ 7639246 w 11218359"/>
                <a:gd name="connsiteY668" fmla="*/ 1170342 h 1170341"/>
                <a:gd name="connsiteX669" fmla="*/ 7650676 w 11218359"/>
                <a:gd name="connsiteY669" fmla="*/ 1170342 h 1170341"/>
                <a:gd name="connsiteX670" fmla="*/ 7662106 w 11218359"/>
                <a:gd name="connsiteY670" fmla="*/ 1170342 h 1170341"/>
                <a:gd name="connsiteX671" fmla="*/ 7673583 w 11218359"/>
                <a:gd name="connsiteY671" fmla="*/ 1170342 h 1170341"/>
                <a:gd name="connsiteX672" fmla="*/ 7685013 w 11218359"/>
                <a:gd name="connsiteY672" fmla="*/ 1170342 h 1170341"/>
                <a:gd name="connsiteX673" fmla="*/ 7696443 w 11218359"/>
                <a:gd name="connsiteY673" fmla="*/ 1170342 h 1170341"/>
                <a:gd name="connsiteX674" fmla="*/ 7707873 w 11218359"/>
                <a:gd name="connsiteY674" fmla="*/ 1170342 h 1170341"/>
                <a:gd name="connsiteX675" fmla="*/ 7719303 w 11218359"/>
                <a:gd name="connsiteY675" fmla="*/ 1170342 h 1170341"/>
                <a:gd name="connsiteX676" fmla="*/ 7730733 w 11218359"/>
                <a:gd name="connsiteY676" fmla="*/ 1170342 h 1170341"/>
                <a:gd name="connsiteX677" fmla="*/ 7742211 w 11218359"/>
                <a:gd name="connsiteY677" fmla="*/ 1170342 h 1170341"/>
                <a:gd name="connsiteX678" fmla="*/ 7753641 w 11218359"/>
                <a:gd name="connsiteY678" fmla="*/ 1170342 h 1170341"/>
                <a:gd name="connsiteX679" fmla="*/ 7765071 w 11218359"/>
                <a:gd name="connsiteY679" fmla="*/ 1170342 h 1170341"/>
                <a:gd name="connsiteX680" fmla="*/ 7776501 w 11218359"/>
                <a:gd name="connsiteY680" fmla="*/ 1170342 h 1170341"/>
                <a:gd name="connsiteX681" fmla="*/ 7787931 w 11218359"/>
                <a:gd name="connsiteY681" fmla="*/ 1170342 h 1170341"/>
                <a:gd name="connsiteX682" fmla="*/ 7799408 w 11218359"/>
                <a:gd name="connsiteY682" fmla="*/ 1170342 h 1170341"/>
                <a:gd name="connsiteX683" fmla="*/ 7810839 w 11218359"/>
                <a:gd name="connsiteY683" fmla="*/ 1170342 h 1170341"/>
                <a:gd name="connsiteX684" fmla="*/ 7822268 w 11218359"/>
                <a:gd name="connsiteY684" fmla="*/ 1170342 h 1170341"/>
                <a:gd name="connsiteX685" fmla="*/ 7833698 w 11218359"/>
                <a:gd name="connsiteY685" fmla="*/ 1170342 h 1170341"/>
                <a:gd name="connsiteX686" fmla="*/ 7845128 w 11218359"/>
                <a:gd name="connsiteY686" fmla="*/ 1170342 h 1170341"/>
                <a:gd name="connsiteX687" fmla="*/ 7856606 w 11218359"/>
                <a:gd name="connsiteY687" fmla="*/ 1170342 h 1170341"/>
                <a:gd name="connsiteX688" fmla="*/ 7868036 w 11218359"/>
                <a:gd name="connsiteY688" fmla="*/ 1170342 h 1170341"/>
                <a:gd name="connsiteX689" fmla="*/ 7879466 w 11218359"/>
                <a:gd name="connsiteY689" fmla="*/ 1170342 h 1170341"/>
                <a:gd name="connsiteX690" fmla="*/ 7890896 w 11218359"/>
                <a:gd name="connsiteY690" fmla="*/ 1170342 h 1170341"/>
                <a:gd name="connsiteX691" fmla="*/ 7902326 w 11218359"/>
                <a:gd name="connsiteY691" fmla="*/ 1170342 h 1170341"/>
                <a:gd name="connsiteX692" fmla="*/ 7913804 w 11218359"/>
                <a:gd name="connsiteY692" fmla="*/ 1170342 h 1170341"/>
                <a:gd name="connsiteX693" fmla="*/ 7925234 w 11218359"/>
                <a:gd name="connsiteY693" fmla="*/ 1170342 h 1170341"/>
                <a:gd name="connsiteX694" fmla="*/ 7936663 w 11218359"/>
                <a:gd name="connsiteY694" fmla="*/ 1170342 h 1170341"/>
                <a:gd name="connsiteX695" fmla="*/ 7948094 w 11218359"/>
                <a:gd name="connsiteY695" fmla="*/ 1170342 h 1170341"/>
                <a:gd name="connsiteX696" fmla="*/ 7959524 w 11218359"/>
                <a:gd name="connsiteY696" fmla="*/ 1170342 h 1170341"/>
                <a:gd name="connsiteX697" fmla="*/ 7971001 w 11218359"/>
                <a:gd name="connsiteY697" fmla="*/ 1170342 h 1170341"/>
                <a:gd name="connsiteX698" fmla="*/ 7982431 w 11218359"/>
                <a:gd name="connsiteY698" fmla="*/ 1170342 h 1170341"/>
                <a:gd name="connsiteX699" fmla="*/ 7993861 w 11218359"/>
                <a:gd name="connsiteY699" fmla="*/ 1170342 h 1170341"/>
                <a:gd name="connsiteX700" fmla="*/ 8005291 w 11218359"/>
                <a:gd name="connsiteY700" fmla="*/ 1170342 h 1170341"/>
                <a:gd name="connsiteX701" fmla="*/ 8016721 w 11218359"/>
                <a:gd name="connsiteY701" fmla="*/ 1170342 h 1170341"/>
                <a:gd name="connsiteX702" fmla="*/ 8028199 w 11218359"/>
                <a:gd name="connsiteY702" fmla="*/ 1170342 h 1170341"/>
                <a:gd name="connsiteX703" fmla="*/ 8039629 w 11218359"/>
                <a:gd name="connsiteY703" fmla="*/ 1170342 h 1170341"/>
                <a:gd name="connsiteX704" fmla="*/ 8051059 w 11218359"/>
                <a:gd name="connsiteY704" fmla="*/ 1170342 h 1170341"/>
                <a:gd name="connsiteX705" fmla="*/ 8062489 w 11218359"/>
                <a:gd name="connsiteY705" fmla="*/ 1170342 h 1170341"/>
                <a:gd name="connsiteX706" fmla="*/ 8073919 w 11218359"/>
                <a:gd name="connsiteY706" fmla="*/ 1170342 h 1170341"/>
                <a:gd name="connsiteX707" fmla="*/ 8085396 w 11218359"/>
                <a:gd name="connsiteY707" fmla="*/ 1170342 h 1170341"/>
                <a:gd name="connsiteX708" fmla="*/ 8096826 w 11218359"/>
                <a:gd name="connsiteY708" fmla="*/ 1170342 h 1170341"/>
                <a:gd name="connsiteX709" fmla="*/ 8108256 w 11218359"/>
                <a:gd name="connsiteY709" fmla="*/ 1170342 h 1170341"/>
                <a:gd name="connsiteX710" fmla="*/ 8119687 w 11218359"/>
                <a:gd name="connsiteY710" fmla="*/ 1170342 h 1170341"/>
                <a:gd name="connsiteX711" fmla="*/ 8131117 w 11218359"/>
                <a:gd name="connsiteY711" fmla="*/ 1170342 h 1170341"/>
                <a:gd name="connsiteX712" fmla="*/ 8142594 w 11218359"/>
                <a:gd name="connsiteY712" fmla="*/ 1170342 h 1170341"/>
                <a:gd name="connsiteX713" fmla="*/ 8154024 w 11218359"/>
                <a:gd name="connsiteY713" fmla="*/ 1170342 h 1170341"/>
                <a:gd name="connsiteX714" fmla="*/ 8165454 w 11218359"/>
                <a:gd name="connsiteY714" fmla="*/ 1170342 h 1170341"/>
                <a:gd name="connsiteX715" fmla="*/ 8176884 w 11218359"/>
                <a:gd name="connsiteY715" fmla="*/ 1170342 h 1170341"/>
                <a:gd name="connsiteX716" fmla="*/ 8188314 w 11218359"/>
                <a:gd name="connsiteY716" fmla="*/ 1170342 h 1170341"/>
                <a:gd name="connsiteX717" fmla="*/ 8199792 w 11218359"/>
                <a:gd name="connsiteY717" fmla="*/ 1170342 h 1170341"/>
                <a:gd name="connsiteX718" fmla="*/ 8211222 w 11218359"/>
                <a:gd name="connsiteY718" fmla="*/ 1170342 h 1170341"/>
                <a:gd name="connsiteX719" fmla="*/ 8222652 w 11218359"/>
                <a:gd name="connsiteY719" fmla="*/ 1170342 h 1170341"/>
                <a:gd name="connsiteX720" fmla="*/ 8234082 w 11218359"/>
                <a:gd name="connsiteY720" fmla="*/ 1170342 h 1170341"/>
                <a:gd name="connsiteX721" fmla="*/ 8245512 w 11218359"/>
                <a:gd name="connsiteY721" fmla="*/ 1170342 h 1170341"/>
                <a:gd name="connsiteX722" fmla="*/ 8256989 w 11218359"/>
                <a:gd name="connsiteY722" fmla="*/ 1170342 h 1170341"/>
                <a:gd name="connsiteX723" fmla="*/ 8268419 w 11218359"/>
                <a:gd name="connsiteY723" fmla="*/ 1170342 h 1170341"/>
                <a:gd name="connsiteX724" fmla="*/ 8279850 w 11218359"/>
                <a:gd name="connsiteY724" fmla="*/ 1170342 h 1170341"/>
                <a:gd name="connsiteX725" fmla="*/ 8291280 w 11218359"/>
                <a:gd name="connsiteY725" fmla="*/ 1170342 h 1170341"/>
                <a:gd name="connsiteX726" fmla="*/ 8302709 w 11218359"/>
                <a:gd name="connsiteY726" fmla="*/ 1170342 h 1170341"/>
                <a:gd name="connsiteX727" fmla="*/ 8314187 w 11218359"/>
                <a:gd name="connsiteY727" fmla="*/ 1170342 h 1170341"/>
                <a:gd name="connsiteX728" fmla="*/ 8325617 w 11218359"/>
                <a:gd name="connsiteY728" fmla="*/ 1170342 h 1170341"/>
                <a:gd name="connsiteX729" fmla="*/ 8337047 w 11218359"/>
                <a:gd name="connsiteY729" fmla="*/ 1170342 h 1170341"/>
                <a:gd name="connsiteX730" fmla="*/ 8348477 w 11218359"/>
                <a:gd name="connsiteY730" fmla="*/ 1170342 h 1170341"/>
                <a:gd name="connsiteX731" fmla="*/ 8359907 w 11218359"/>
                <a:gd name="connsiteY731" fmla="*/ 1170342 h 1170341"/>
                <a:gd name="connsiteX732" fmla="*/ 8371385 w 11218359"/>
                <a:gd name="connsiteY732" fmla="*/ 1170342 h 1170341"/>
                <a:gd name="connsiteX733" fmla="*/ 8382815 w 11218359"/>
                <a:gd name="connsiteY733" fmla="*/ 1170342 h 1170341"/>
                <a:gd name="connsiteX734" fmla="*/ 8394245 w 11218359"/>
                <a:gd name="connsiteY734" fmla="*/ 1170342 h 1170341"/>
                <a:gd name="connsiteX735" fmla="*/ 8405674 w 11218359"/>
                <a:gd name="connsiteY735" fmla="*/ 1170342 h 1170341"/>
                <a:gd name="connsiteX736" fmla="*/ 8417104 w 11218359"/>
                <a:gd name="connsiteY736" fmla="*/ 1170342 h 1170341"/>
                <a:gd name="connsiteX737" fmla="*/ 8428582 w 11218359"/>
                <a:gd name="connsiteY737" fmla="*/ 1170342 h 1170341"/>
                <a:gd name="connsiteX738" fmla="*/ 8440012 w 11218359"/>
                <a:gd name="connsiteY738" fmla="*/ 1170342 h 1170341"/>
                <a:gd name="connsiteX739" fmla="*/ 8451442 w 11218359"/>
                <a:gd name="connsiteY739" fmla="*/ 1170342 h 1170341"/>
                <a:gd name="connsiteX740" fmla="*/ 8462872 w 11218359"/>
                <a:gd name="connsiteY740" fmla="*/ 1170342 h 1170341"/>
                <a:gd name="connsiteX741" fmla="*/ 8474302 w 11218359"/>
                <a:gd name="connsiteY741" fmla="*/ 1170342 h 1170341"/>
                <a:gd name="connsiteX742" fmla="*/ 8485780 w 11218359"/>
                <a:gd name="connsiteY742" fmla="*/ 1170342 h 1170341"/>
                <a:gd name="connsiteX743" fmla="*/ 8497210 w 11218359"/>
                <a:gd name="connsiteY743" fmla="*/ 1170342 h 1170341"/>
                <a:gd name="connsiteX744" fmla="*/ 8508640 w 11218359"/>
                <a:gd name="connsiteY744" fmla="*/ 1170342 h 1170341"/>
                <a:gd name="connsiteX745" fmla="*/ 8520069 w 11218359"/>
                <a:gd name="connsiteY745" fmla="*/ 1170342 h 1170341"/>
                <a:gd name="connsiteX746" fmla="*/ 8531500 w 11218359"/>
                <a:gd name="connsiteY746" fmla="*/ 1170342 h 1170341"/>
                <a:gd name="connsiteX747" fmla="*/ 8542977 w 11218359"/>
                <a:gd name="connsiteY747" fmla="*/ 1170342 h 1170341"/>
                <a:gd name="connsiteX748" fmla="*/ 8554407 w 11218359"/>
                <a:gd name="connsiteY748" fmla="*/ 1170342 h 1170341"/>
                <a:gd name="connsiteX749" fmla="*/ 8565837 w 11218359"/>
                <a:gd name="connsiteY749" fmla="*/ 1170342 h 1170341"/>
                <a:gd name="connsiteX750" fmla="*/ 8577267 w 11218359"/>
                <a:gd name="connsiteY750" fmla="*/ 1170342 h 1170341"/>
                <a:gd name="connsiteX751" fmla="*/ 8588697 w 11218359"/>
                <a:gd name="connsiteY751" fmla="*/ 1170342 h 1170341"/>
                <a:gd name="connsiteX752" fmla="*/ 8600175 w 11218359"/>
                <a:gd name="connsiteY752" fmla="*/ 1170342 h 1170341"/>
                <a:gd name="connsiteX753" fmla="*/ 8611605 w 11218359"/>
                <a:gd name="connsiteY753" fmla="*/ 1170342 h 1170341"/>
                <a:gd name="connsiteX754" fmla="*/ 8623035 w 11218359"/>
                <a:gd name="connsiteY754" fmla="*/ 1170342 h 1170341"/>
                <a:gd name="connsiteX755" fmla="*/ 8634465 w 11218359"/>
                <a:gd name="connsiteY755" fmla="*/ 1170342 h 1170341"/>
                <a:gd name="connsiteX756" fmla="*/ 8645895 w 11218359"/>
                <a:gd name="connsiteY756" fmla="*/ 1170342 h 1170341"/>
                <a:gd name="connsiteX757" fmla="*/ 8657373 w 11218359"/>
                <a:gd name="connsiteY757" fmla="*/ 1170342 h 1170341"/>
                <a:gd name="connsiteX758" fmla="*/ 8668802 w 11218359"/>
                <a:gd name="connsiteY758" fmla="*/ 1170342 h 1170341"/>
                <a:gd name="connsiteX759" fmla="*/ 8680232 w 11218359"/>
                <a:gd name="connsiteY759" fmla="*/ 1170342 h 1170341"/>
                <a:gd name="connsiteX760" fmla="*/ 8691662 w 11218359"/>
                <a:gd name="connsiteY760" fmla="*/ 1170342 h 1170341"/>
                <a:gd name="connsiteX761" fmla="*/ 8703093 w 11218359"/>
                <a:gd name="connsiteY761" fmla="*/ 1170342 h 1170341"/>
                <a:gd name="connsiteX762" fmla="*/ 8714570 w 11218359"/>
                <a:gd name="connsiteY762" fmla="*/ 1170342 h 1170341"/>
                <a:gd name="connsiteX763" fmla="*/ 8726000 w 11218359"/>
                <a:gd name="connsiteY763" fmla="*/ 1170342 h 1170341"/>
                <a:gd name="connsiteX764" fmla="*/ 8737430 w 11218359"/>
                <a:gd name="connsiteY764" fmla="*/ 1170342 h 1170341"/>
                <a:gd name="connsiteX765" fmla="*/ 8748860 w 11218359"/>
                <a:gd name="connsiteY765" fmla="*/ 1170342 h 1170341"/>
                <a:gd name="connsiteX766" fmla="*/ 8760290 w 11218359"/>
                <a:gd name="connsiteY766" fmla="*/ 1170342 h 1170341"/>
                <a:gd name="connsiteX767" fmla="*/ 8771768 w 11218359"/>
                <a:gd name="connsiteY767" fmla="*/ 1170342 h 1170341"/>
                <a:gd name="connsiteX768" fmla="*/ 8783198 w 11218359"/>
                <a:gd name="connsiteY768" fmla="*/ 1170342 h 1170341"/>
                <a:gd name="connsiteX769" fmla="*/ 8794628 w 11218359"/>
                <a:gd name="connsiteY769" fmla="*/ 1170342 h 1170341"/>
                <a:gd name="connsiteX770" fmla="*/ 8806058 w 11218359"/>
                <a:gd name="connsiteY770" fmla="*/ 1170342 h 1170341"/>
                <a:gd name="connsiteX771" fmla="*/ 8817488 w 11218359"/>
                <a:gd name="connsiteY771" fmla="*/ 1170342 h 1170341"/>
                <a:gd name="connsiteX772" fmla="*/ 8828918 w 11218359"/>
                <a:gd name="connsiteY772" fmla="*/ 1170342 h 1170341"/>
                <a:gd name="connsiteX773" fmla="*/ 8840395 w 11218359"/>
                <a:gd name="connsiteY773" fmla="*/ 1170342 h 1170341"/>
                <a:gd name="connsiteX774" fmla="*/ 8851825 w 11218359"/>
                <a:gd name="connsiteY774" fmla="*/ 1170342 h 1170341"/>
                <a:gd name="connsiteX775" fmla="*/ 8863256 w 11218359"/>
                <a:gd name="connsiteY775" fmla="*/ 1170342 h 1170341"/>
                <a:gd name="connsiteX776" fmla="*/ 8874686 w 11218359"/>
                <a:gd name="connsiteY776" fmla="*/ 1170342 h 1170341"/>
                <a:gd name="connsiteX777" fmla="*/ 8886115 w 11218359"/>
                <a:gd name="connsiteY777" fmla="*/ 1170342 h 1170341"/>
                <a:gd name="connsiteX778" fmla="*/ 8897593 w 11218359"/>
                <a:gd name="connsiteY778" fmla="*/ 1170342 h 1170341"/>
                <a:gd name="connsiteX779" fmla="*/ 8909022 w 11218359"/>
                <a:gd name="connsiteY779" fmla="*/ 1170342 h 1170341"/>
                <a:gd name="connsiteX780" fmla="*/ 8920453 w 11218359"/>
                <a:gd name="connsiteY780" fmla="*/ 1170342 h 1170341"/>
                <a:gd name="connsiteX781" fmla="*/ 8931883 w 11218359"/>
                <a:gd name="connsiteY781" fmla="*/ 1170342 h 1170341"/>
                <a:gd name="connsiteX782" fmla="*/ 8943313 w 11218359"/>
                <a:gd name="connsiteY782" fmla="*/ 1170342 h 1170341"/>
                <a:gd name="connsiteX783" fmla="*/ 8954791 w 11218359"/>
                <a:gd name="connsiteY783" fmla="*/ 1170342 h 1170341"/>
                <a:gd name="connsiteX784" fmla="*/ 8966220 w 11218359"/>
                <a:gd name="connsiteY784" fmla="*/ 1170342 h 1170341"/>
                <a:gd name="connsiteX785" fmla="*/ 8977651 w 11218359"/>
                <a:gd name="connsiteY785" fmla="*/ 1170342 h 1170341"/>
                <a:gd name="connsiteX786" fmla="*/ 8989080 w 11218359"/>
                <a:gd name="connsiteY786" fmla="*/ 1170342 h 1170341"/>
                <a:gd name="connsiteX787" fmla="*/ 9000511 w 11218359"/>
                <a:gd name="connsiteY787" fmla="*/ 1170342 h 1170341"/>
                <a:gd name="connsiteX788" fmla="*/ 9011988 w 11218359"/>
                <a:gd name="connsiteY788" fmla="*/ 1170342 h 1170341"/>
                <a:gd name="connsiteX789" fmla="*/ 9023418 w 11218359"/>
                <a:gd name="connsiteY789" fmla="*/ 1170342 h 1170341"/>
                <a:gd name="connsiteX790" fmla="*/ 9034849 w 11218359"/>
                <a:gd name="connsiteY790" fmla="*/ 1170342 h 1170341"/>
                <a:gd name="connsiteX791" fmla="*/ 9046278 w 11218359"/>
                <a:gd name="connsiteY791" fmla="*/ 1170342 h 1170341"/>
                <a:gd name="connsiteX792" fmla="*/ 9057709 w 11218359"/>
                <a:gd name="connsiteY792" fmla="*/ 1170342 h 1170341"/>
                <a:gd name="connsiteX793" fmla="*/ 9069186 w 11218359"/>
                <a:gd name="connsiteY793" fmla="*/ 1170342 h 1170341"/>
                <a:gd name="connsiteX794" fmla="*/ 9080615 w 11218359"/>
                <a:gd name="connsiteY794" fmla="*/ 1170342 h 1170341"/>
                <a:gd name="connsiteX795" fmla="*/ 9092046 w 11218359"/>
                <a:gd name="connsiteY795" fmla="*/ 1170342 h 1170341"/>
                <a:gd name="connsiteX796" fmla="*/ 9103476 w 11218359"/>
                <a:gd name="connsiteY796" fmla="*/ 1170342 h 1170341"/>
                <a:gd name="connsiteX797" fmla="*/ 9114906 w 11218359"/>
                <a:gd name="connsiteY797" fmla="*/ 1170342 h 1170341"/>
                <a:gd name="connsiteX798" fmla="*/ 9126384 w 11218359"/>
                <a:gd name="connsiteY798" fmla="*/ 1170342 h 1170341"/>
                <a:gd name="connsiteX799" fmla="*/ 9137813 w 11218359"/>
                <a:gd name="connsiteY799" fmla="*/ 1170342 h 1170341"/>
                <a:gd name="connsiteX800" fmla="*/ 9149244 w 11218359"/>
                <a:gd name="connsiteY800" fmla="*/ 1170342 h 1170341"/>
                <a:gd name="connsiteX801" fmla="*/ 9160673 w 11218359"/>
                <a:gd name="connsiteY801" fmla="*/ 1170342 h 1170341"/>
                <a:gd name="connsiteX802" fmla="*/ 9172104 w 11218359"/>
                <a:gd name="connsiteY802" fmla="*/ 1170342 h 1170341"/>
                <a:gd name="connsiteX803" fmla="*/ 9183581 w 11218359"/>
                <a:gd name="connsiteY803" fmla="*/ 1170342 h 1170341"/>
                <a:gd name="connsiteX804" fmla="*/ 9195011 w 11218359"/>
                <a:gd name="connsiteY804" fmla="*/ 1170342 h 1170341"/>
                <a:gd name="connsiteX805" fmla="*/ 9206442 w 11218359"/>
                <a:gd name="connsiteY805" fmla="*/ 1170342 h 1170341"/>
                <a:gd name="connsiteX806" fmla="*/ 9217871 w 11218359"/>
                <a:gd name="connsiteY806" fmla="*/ 1170342 h 1170341"/>
                <a:gd name="connsiteX807" fmla="*/ 9229301 w 11218359"/>
                <a:gd name="connsiteY807" fmla="*/ 1170342 h 1170341"/>
                <a:gd name="connsiteX808" fmla="*/ 9240779 w 11218359"/>
                <a:gd name="connsiteY808" fmla="*/ 1170342 h 1170341"/>
                <a:gd name="connsiteX809" fmla="*/ 9252209 w 11218359"/>
                <a:gd name="connsiteY809" fmla="*/ 1170342 h 1170341"/>
                <a:gd name="connsiteX810" fmla="*/ 9263639 w 11218359"/>
                <a:gd name="connsiteY810" fmla="*/ 1170342 h 1170341"/>
                <a:gd name="connsiteX811" fmla="*/ 9275069 w 11218359"/>
                <a:gd name="connsiteY811" fmla="*/ 1170342 h 1170341"/>
                <a:gd name="connsiteX812" fmla="*/ 9286498 w 11218359"/>
                <a:gd name="connsiteY812" fmla="*/ 1170342 h 1170341"/>
                <a:gd name="connsiteX813" fmla="*/ 9297977 w 11218359"/>
                <a:gd name="connsiteY813" fmla="*/ 1170342 h 1170341"/>
                <a:gd name="connsiteX814" fmla="*/ 9309406 w 11218359"/>
                <a:gd name="connsiteY814" fmla="*/ 1170342 h 1170341"/>
                <a:gd name="connsiteX815" fmla="*/ 9320837 w 11218359"/>
                <a:gd name="connsiteY815" fmla="*/ 1170342 h 1170341"/>
                <a:gd name="connsiteX816" fmla="*/ 9332266 w 11218359"/>
                <a:gd name="connsiteY816" fmla="*/ 1170342 h 1170341"/>
                <a:gd name="connsiteX817" fmla="*/ 9343696 w 11218359"/>
                <a:gd name="connsiteY817" fmla="*/ 1170342 h 1170341"/>
                <a:gd name="connsiteX818" fmla="*/ 9355174 w 11218359"/>
                <a:gd name="connsiteY818" fmla="*/ 1170342 h 1170341"/>
                <a:gd name="connsiteX819" fmla="*/ 9366604 w 11218359"/>
                <a:gd name="connsiteY819" fmla="*/ 1170342 h 1170341"/>
                <a:gd name="connsiteX820" fmla="*/ 9378035 w 11218359"/>
                <a:gd name="connsiteY820" fmla="*/ 1170342 h 1170341"/>
                <a:gd name="connsiteX821" fmla="*/ 9389464 w 11218359"/>
                <a:gd name="connsiteY821" fmla="*/ 1170342 h 1170341"/>
                <a:gd name="connsiteX822" fmla="*/ 9400894 w 11218359"/>
                <a:gd name="connsiteY822" fmla="*/ 1170342 h 1170341"/>
                <a:gd name="connsiteX823" fmla="*/ 9412372 w 11218359"/>
                <a:gd name="connsiteY823" fmla="*/ 1170342 h 1170341"/>
                <a:gd name="connsiteX824" fmla="*/ 9423802 w 11218359"/>
                <a:gd name="connsiteY824" fmla="*/ 1170342 h 1170341"/>
                <a:gd name="connsiteX825" fmla="*/ 9435232 w 11218359"/>
                <a:gd name="connsiteY825" fmla="*/ 1170342 h 1170341"/>
                <a:gd name="connsiteX826" fmla="*/ 9446662 w 11218359"/>
                <a:gd name="connsiteY826" fmla="*/ 1170342 h 1170341"/>
                <a:gd name="connsiteX827" fmla="*/ 9458091 w 11218359"/>
                <a:gd name="connsiteY827" fmla="*/ 1170342 h 1170341"/>
                <a:gd name="connsiteX828" fmla="*/ 9469570 w 11218359"/>
                <a:gd name="connsiteY828" fmla="*/ 1170342 h 1170341"/>
                <a:gd name="connsiteX829" fmla="*/ 9480999 w 11218359"/>
                <a:gd name="connsiteY829" fmla="*/ 1170342 h 1170341"/>
                <a:gd name="connsiteX830" fmla="*/ 9492429 w 11218359"/>
                <a:gd name="connsiteY830" fmla="*/ 1170342 h 1170341"/>
                <a:gd name="connsiteX831" fmla="*/ 9503859 w 11218359"/>
                <a:gd name="connsiteY831" fmla="*/ 1170342 h 1170341"/>
                <a:gd name="connsiteX832" fmla="*/ 9515289 w 11218359"/>
                <a:gd name="connsiteY832" fmla="*/ 1170342 h 1170341"/>
                <a:gd name="connsiteX833" fmla="*/ 9526767 w 11218359"/>
                <a:gd name="connsiteY833" fmla="*/ 1170342 h 1170341"/>
                <a:gd name="connsiteX834" fmla="*/ 9538197 w 11218359"/>
                <a:gd name="connsiteY834" fmla="*/ 1170342 h 1170341"/>
                <a:gd name="connsiteX835" fmla="*/ 9549626 w 11218359"/>
                <a:gd name="connsiteY835" fmla="*/ 1170342 h 1170341"/>
                <a:gd name="connsiteX836" fmla="*/ 9561057 w 11218359"/>
                <a:gd name="connsiteY836" fmla="*/ 1170342 h 1170341"/>
                <a:gd name="connsiteX837" fmla="*/ 9572487 w 11218359"/>
                <a:gd name="connsiteY837" fmla="*/ 1170342 h 1170341"/>
                <a:gd name="connsiteX838" fmla="*/ 9583965 w 11218359"/>
                <a:gd name="connsiteY838" fmla="*/ 1170342 h 1170341"/>
                <a:gd name="connsiteX839" fmla="*/ 9595395 w 11218359"/>
                <a:gd name="connsiteY839" fmla="*/ 1170342 h 1170341"/>
                <a:gd name="connsiteX840" fmla="*/ 9606824 w 11218359"/>
                <a:gd name="connsiteY840" fmla="*/ 1170342 h 1170341"/>
                <a:gd name="connsiteX841" fmla="*/ 9618255 w 11218359"/>
                <a:gd name="connsiteY841" fmla="*/ 1170342 h 1170341"/>
                <a:gd name="connsiteX842" fmla="*/ 9629684 w 11218359"/>
                <a:gd name="connsiteY842" fmla="*/ 1170342 h 1170341"/>
                <a:gd name="connsiteX843" fmla="*/ 9641163 w 11218359"/>
                <a:gd name="connsiteY843" fmla="*/ 1170342 h 1170341"/>
                <a:gd name="connsiteX844" fmla="*/ 9652592 w 11218359"/>
                <a:gd name="connsiteY844" fmla="*/ 1170342 h 1170341"/>
                <a:gd name="connsiteX845" fmla="*/ 9664022 w 11218359"/>
                <a:gd name="connsiteY845" fmla="*/ 1170342 h 1170341"/>
                <a:gd name="connsiteX846" fmla="*/ 9675452 w 11218359"/>
                <a:gd name="connsiteY846" fmla="*/ 1170342 h 1170341"/>
                <a:gd name="connsiteX847" fmla="*/ 9686882 w 11218359"/>
                <a:gd name="connsiteY847" fmla="*/ 1170342 h 1170341"/>
                <a:gd name="connsiteX848" fmla="*/ 9698360 w 11218359"/>
                <a:gd name="connsiteY848" fmla="*/ 1170342 h 1170341"/>
                <a:gd name="connsiteX849" fmla="*/ 9709790 w 11218359"/>
                <a:gd name="connsiteY849" fmla="*/ 1170342 h 1170341"/>
                <a:gd name="connsiteX850" fmla="*/ 9721219 w 11218359"/>
                <a:gd name="connsiteY850" fmla="*/ 1170342 h 1170341"/>
                <a:gd name="connsiteX851" fmla="*/ 9732650 w 11218359"/>
                <a:gd name="connsiteY851" fmla="*/ 1170342 h 1170341"/>
                <a:gd name="connsiteX852" fmla="*/ 9744080 w 11218359"/>
                <a:gd name="connsiteY852" fmla="*/ 1170342 h 1170341"/>
                <a:gd name="connsiteX853" fmla="*/ 9755557 w 11218359"/>
                <a:gd name="connsiteY853" fmla="*/ 1170342 h 1170341"/>
                <a:gd name="connsiteX854" fmla="*/ 9766988 w 11218359"/>
                <a:gd name="connsiteY854" fmla="*/ 1170342 h 1170341"/>
                <a:gd name="connsiteX855" fmla="*/ 9778417 w 11218359"/>
                <a:gd name="connsiteY855" fmla="*/ 1170342 h 1170341"/>
                <a:gd name="connsiteX856" fmla="*/ 9789848 w 11218359"/>
                <a:gd name="connsiteY856" fmla="*/ 1170342 h 1170341"/>
                <a:gd name="connsiteX857" fmla="*/ 9801277 w 11218359"/>
                <a:gd name="connsiteY857" fmla="*/ 1170342 h 1170341"/>
                <a:gd name="connsiteX858" fmla="*/ 9812755 w 11218359"/>
                <a:gd name="connsiteY858" fmla="*/ 1170342 h 1170341"/>
                <a:gd name="connsiteX859" fmla="*/ 9824185 w 11218359"/>
                <a:gd name="connsiteY859" fmla="*/ 1170342 h 1170341"/>
                <a:gd name="connsiteX860" fmla="*/ 9835615 w 11218359"/>
                <a:gd name="connsiteY860" fmla="*/ 1170342 h 1170341"/>
                <a:gd name="connsiteX861" fmla="*/ 9847045 w 11218359"/>
                <a:gd name="connsiteY861" fmla="*/ 1170342 h 1170341"/>
                <a:gd name="connsiteX862" fmla="*/ 9858475 w 11218359"/>
                <a:gd name="connsiteY862" fmla="*/ 1170342 h 1170341"/>
                <a:gd name="connsiteX863" fmla="*/ 9869952 w 11218359"/>
                <a:gd name="connsiteY863" fmla="*/ 1170342 h 1170341"/>
                <a:gd name="connsiteX864" fmla="*/ 9881383 w 11218359"/>
                <a:gd name="connsiteY864" fmla="*/ 1170342 h 1170341"/>
                <a:gd name="connsiteX865" fmla="*/ 9892812 w 11218359"/>
                <a:gd name="connsiteY865" fmla="*/ 1170342 h 1170341"/>
                <a:gd name="connsiteX866" fmla="*/ 9904243 w 11218359"/>
                <a:gd name="connsiteY866" fmla="*/ 1170342 h 1170341"/>
                <a:gd name="connsiteX867" fmla="*/ 9915673 w 11218359"/>
                <a:gd name="connsiteY867" fmla="*/ 1170342 h 1170341"/>
                <a:gd name="connsiteX868" fmla="*/ 9927102 w 11218359"/>
                <a:gd name="connsiteY868" fmla="*/ 1170342 h 1170341"/>
                <a:gd name="connsiteX869" fmla="*/ 9938581 w 11218359"/>
                <a:gd name="connsiteY869" fmla="*/ 1170342 h 1170341"/>
                <a:gd name="connsiteX870" fmla="*/ 9950010 w 11218359"/>
                <a:gd name="connsiteY870" fmla="*/ 1170342 h 1170341"/>
                <a:gd name="connsiteX871" fmla="*/ 9961441 w 11218359"/>
                <a:gd name="connsiteY871" fmla="*/ 1170342 h 1170341"/>
                <a:gd name="connsiteX872" fmla="*/ 9972870 w 11218359"/>
                <a:gd name="connsiteY872" fmla="*/ 1170342 h 1170341"/>
                <a:gd name="connsiteX873" fmla="*/ 9984300 w 11218359"/>
                <a:gd name="connsiteY873" fmla="*/ 1170342 h 1170341"/>
                <a:gd name="connsiteX874" fmla="*/ 9995778 w 11218359"/>
                <a:gd name="connsiteY874" fmla="*/ 1170342 h 1170341"/>
                <a:gd name="connsiteX875" fmla="*/ 10007208 w 11218359"/>
                <a:gd name="connsiteY875" fmla="*/ 1170342 h 1170341"/>
                <a:gd name="connsiteX876" fmla="*/ 10018638 w 11218359"/>
                <a:gd name="connsiteY876" fmla="*/ 1170342 h 1170341"/>
                <a:gd name="connsiteX877" fmla="*/ 10030068 w 11218359"/>
                <a:gd name="connsiteY877" fmla="*/ 1170342 h 1170341"/>
                <a:gd name="connsiteX878" fmla="*/ 10041498 w 11218359"/>
                <a:gd name="connsiteY878" fmla="*/ 1170342 h 1170341"/>
                <a:gd name="connsiteX879" fmla="*/ 10052976 w 11218359"/>
                <a:gd name="connsiteY879" fmla="*/ 1170342 h 1170341"/>
                <a:gd name="connsiteX880" fmla="*/ 10064405 w 11218359"/>
                <a:gd name="connsiteY880" fmla="*/ 1170342 h 1170341"/>
                <a:gd name="connsiteX881" fmla="*/ 10075835 w 11218359"/>
                <a:gd name="connsiteY881" fmla="*/ 1170342 h 1170341"/>
                <a:gd name="connsiteX882" fmla="*/ 10087266 w 11218359"/>
                <a:gd name="connsiteY882" fmla="*/ 1170342 h 1170341"/>
                <a:gd name="connsiteX883" fmla="*/ 10098695 w 11218359"/>
                <a:gd name="connsiteY883" fmla="*/ 1170342 h 1170341"/>
                <a:gd name="connsiteX884" fmla="*/ 10110174 w 11218359"/>
                <a:gd name="connsiteY884" fmla="*/ 1170342 h 1170341"/>
                <a:gd name="connsiteX885" fmla="*/ 10121603 w 11218359"/>
                <a:gd name="connsiteY885" fmla="*/ 1170342 h 1170341"/>
                <a:gd name="connsiteX886" fmla="*/ 10133033 w 11218359"/>
                <a:gd name="connsiteY886" fmla="*/ 1170342 h 1170341"/>
                <a:gd name="connsiteX887" fmla="*/ 10144463 w 11218359"/>
                <a:gd name="connsiteY887" fmla="*/ 1170342 h 1170341"/>
                <a:gd name="connsiteX888" fmla="*/ 10155893 w 11218359"/>
                <a:gd name="connsiteY888" fmla="*/ 1170342 h 1170341"/>
                <a:gd name="connsiteX889" fmla="*/ 10167371 w 11218359"/>
                <a:gd name="connsiteY889" fmla="*/ 1170342 h 1170341"/>
                <a:gd name="connsiteX890" fmla="*/ 10178801 w 11218359"/>
                <a:gd name="connsiteY890" fmla="*/ 1170342 h 1170341"/>
                <a:gd name="connsiteX891" fmla="*/ 10190230 w 11218359"/>
                <a:gd name="connsiteY891" fmla="*/ 1170342 h 1170341"/>
                <a:gd name="connsiteX892" fmla="*/ 10201661 w 11218359"/>
                <a:gd name="connsiteY892" fmla="*/ 1170342 h 1170341"/>
                <a:gd name="connsiteX893" fmla="*/ 10213091 w 11218359"/>
                <a:gd name="connsiteY893" fmla="*/ 1170342 h 1170341"/>
                <a:gd name="connsiteX894" fmla="*/ 10224569 w 11218359"/>
                <a:gd name="connsiteY894" fmla="*/ 1170342 h 1170341"/>
                <a:gd name="connsiteX895" fmla="*/ 10235998 w 11218359"/>
                <a:gd name="connsiteY895" fmla="*/ 1170342 h 1170341"/>
                <a:gd name="connsiteX896" fmla="*/ 10247428 w 11218359"/>
                <a:gd name="connsiteY896" fmla="*/ 1170342 h 1170341"/>
                <a:gd name="connsiteX897" fmla="*/ 10258859 w 11218359"/>
                <a:gd name="connsiteY897" fmla="*/ 1170342 h 1170341"/>
                <a:gd name="connsiteX898" fmla="*/ 10270288 w 11218359"/>
                <a:gd name="connsiteY898" fmla="*/ 1170342 h 1170341"/>
                <a:gd name="connsiteX899" fmla="*/ 10281767 w 11218359"/>
                <a:gd name="connsiteY899" fmla="*/ 1170342 h 1170341"/>
                <a:gd name="connsiteX900" fmla="*/ 10293196 w 11218359"/>
                <a:gd name="connsiteY900" fmla="*/ 1170342 h 1170341"/>
                <a:gd name="connsiteX901" fmla="*/ 10304626 w 11218359"/>
                <a:gd name="connsiteY901" fmla="*/ 1170342 h 1170341"/>
                <a:gd name="connsiteX902" fmla="*/ 10316056 w 11218359"/>
                <a:gd name="connsiteY902" fmla="*/ 1170342 h 1170341"/>
                <a:gd name="connsiteX903" fmla="*/ 10327486 w 11218359"/>
                <a:gd name="connsiteY903" fmla="*/ 1170342 h 1170341"/>
                <a:gd name="connsiteX904" fmla="*/ 10338963 w 11218359"/>
                <a:gd name="connsiteY904" fmla="*/ 1170342 h 1170341"/>
                <a:gd name="connsiteX905" fmla="*/ 10350394 w 11218359"/>
                <a:gd name="connsiteY905" fmla="*/ 1170342 h 1170341"/>
                <a:gd name="connsiteX906" fmla="*/ 10361823 w 11218359"/>
                <a:gd name="connsiteY906" fmla="*/ 1170342 h 1170341"/>
                <a:gd name="connsiteX907" fmla="*/ 10373254 w 11218359"/>
                <a:gd name="connsiteY907" fmla="*/ 1170342 h 1170341"/>
                <a:gd name="connsiteX908" fmla="*/ 10384684 w 11218359"/>
                <a:gd name="connsiteY908" fmla="*/ 1170342 h 1170341"/>
                <a:gd name="connsiteX909" fmla="*/ 10396161 w 11218359"/>
                <a:gd name="connsiteY909" fmla="*/ 1170342 h 1170341"/>
                <a:gd name="connsiteX910" fmla="*/ 10407591 w 11218359"/>
                <a:gd name="connsiteY910" fmla="*/ 1170342 h 1170341"/>
                <a:gd name="connsiteX911" fmla="*/ 10419021 w 11218359"/>
                <a:gd name="connsiteY911" fmla="*/ 1170342 h 1170341"/>
                <a:gd name="connsiteX912" fmla="*/ 10430452 w 11218359"/>
                <a:gd name="connsiteY912" fmla="*/ 1170342 h 1170341"/>
                <a:gd name="connsiteX913" fmla="*/ 10441881 w 11218359"/>
                <a:gd name="connsiteY913" fmla="*/ 1170342 h 1170341"/>
                <a:gd name="connsiteX914" fmla="*/ 10453358 w 11218359"/>
                <a:gd name="connsiteY914" fmla="*/ 1170342 h 1170341"/>
                <a:gd name="connsiteX915" fmla="*/ 10464789 w 11218359"/>
                <a:gd name="connsiteY915" fmla="*/ 1170342 h 1170341"/>
                <a:gd name="connsiteX916" fmla="*/ 10476219 w 11218359"/>
                <a:gd name="connsiteY916" fmla="*/ 1170342 h 1170341"/>
                <a:gd name="connsiteX917" fmla="*/ 10487649 w 11218359"/>
                <a:gd name="connsiteY917" fmla="*/ 1170342 h 1170341"/>
                <a:gd name="connsiteX918" fmla="*/ 10499079 w 11218359"/>
                <a:gd name="connsiteY918" fmla="*/ 1170342 h 1170341"/>
                <a:gd name="connsiteX919" fmla="*/ 10510556 w 11218359"/>
                <a:gd name="connsiteY919" fmla="*/ 1170342 h 1170341"/>
                <a:gd name="connsiteX920" fmla="*/ 10521987 w 11218359"/>
                <a:gd name="connsiteY920" fmla="*/ 1170342 h 1170341"/>
                <a:gd name="connsiteX921" fmla="*/ 10533416 w 11218359"/>
                <a:gd name="connsiteY921" fmla="*/ 1170342 h 1170341"/>
                <a:gd name="connsiteX922" fmla="*/ 10544847 w 11218359"/>
                <a:gd name="connsiteY922" fmla="*/ 1170342 h 1170341"/>
                <a:gd name="connsiteX923" fmla="*/ 10556277 w 11218359"/>
                <a:gd name="connsiteY923" fmla="*/ 1170342 h 1170341"/>
                <a:gd name="connsiteX924" fmla="*/ 10567754 w 11218359"/>
                <a:gd name="connsiteY924" fmla="*/ 1170342 h 1170341"/>
                <a:gd name="connsiteX925" fmla="*/ 10579184 w 11218359"/>
                <a:gd name="connsiteY925" fmla="*/ 1170342 h 1170341"/>
                <a:gd name="connsiteX926" fmla="*/ 10590614 w 11218359"/>
                <a:gd name="connsiteY926" fmla="*/ 1170342 h 1170341"/>
                <a:gd name="connsiteX927" fmla="*/ 10602045 w 11218359"/>
                <a:gd name="connsiteY927" fmla="*/ 1170342 h 1170341"/>
                <a:gd name="connsiteX928" fmla="*/ 10613474 w 11218359"/>
                <a:gd name="connsiteY928" fmla="*/ 1170342 h 1170341"/>
                <a:gd name="connsiteX929" fmla="*/ 10624951 w 11218359"/>
                <a:gd name="connsiteY929" fmla="*/ 1170342 h 1170341"/>
                <a:gd name="connsiteX930" fmla="*/ 10636382 w 11218359"/>
                <a:gd name="connsiteY930" fmla="*/ 1170342 h 1170341"/>
                <a:gd name="connsiteX931" fmla="*/ 10647812 w 11218359"/>
                <a:gd name="connsiteY931" fmla="*/ 1170342 h 1170341"/>
                <a:gd name="connsiteX932" fmla="*/ 10659241 w 11218359"/>
                <a:gd name="connsiteY932" fmla="*/ 1170342 h 1170341"/>
                <a:gd name="connsiteX933" fmla="*/ 10670672 w 11218359"/>
                <a:gd name="connsiteY933" fmla="*/ 1170342 h 1170341"/>
                <a:gd name="connsiteX934" fmla="*/ 10682149 w 11218359"/>
                <a:gd name="connsiteY934" fmla="*/ 1170342 h 1170341"/>
                <a:gd name="connsiteX935" fmla="*/ 10693580 w 11218359"/>
                <a:gd name="connsiteY935" fmla="*/ 1170342 h 1170341"/>
                <a:gd name="connsiteX936" fmla="*/ 10705009 w 11218359"/>
                <a:gd name="connsiteY936" fmla="*/ 1170342 h 1170341"/>
                <a:gd name="connsiteX937" fmla="*/ 10716439 w 11218359"/>
                <a:gd name="connsiteY937" fmla="*/ 1170342 h 1170341"/>
                <a:gd name="connsiteX938" fmla="*/ 10727870 w 11218359"/>
                <a:gd name="connsiteY938" fmla="*/ 1170342 h 1170341"/>
                <a:gd name="connsiteX939" fmla="*/ 10739347 w 11218359"/>
                <a:gd name="connsiteY939" fmla="*/ 1170342 h 1170341"/>
                <a:gd name="connsiteX940" fmla="*/ 10750778 w 11218359"/>
                <a:gd name="connsiteY940" fmla="*/ 1170342 h 1170341"/>
                <a:gd name="connsiteX941" fmla="*/ 10762207 w 11218359"/>
                <a:gd name="connsiteY941" fmla="*/ 1170342 h 1170341"/>
                <a:gd name="connsiteX942" fmla="*/ 10773637 w 11218359"/>
                <a:gd name="connsiteY942" fmla="*/ 1170342 h 1170341"/>
                <a:gd name="connsiteX943" fmla="*/ 10785067 w 11218359"/>
                <a:gd name="connsiteY943" fmla="*/ 1170342 h 1170341"/>
                <a:gd name="connsiteX944" fmla="*/ 10796544 w 11218359"/>
                <a:gd name="connsiteY944" fmla="*/ 1170342 h 1170341"/>
                <a:gd name="connsiteX945" fmla="*/ 10807975 w 11218359"/>
                <a:gd name="connsiteY945" fmla="*/ 1170342 h 1170341"/>
                <a:gd name="connsiteX946" fmla="*/ 10819405 w 11218359"/>
                <a:gd name="connsiteY946" fmla="*/ 1170342 h 1170341"/>
                <a:gd name="connsiteX947" fmla="*/ 10830834 w 11218359"/>
                <a:gd name="connsiteY947" fmla="*/ 1170342 h 1170341"/>
                <a:gd name="connsiteX948" fmla="*/ 10842265 w 11218359"/>
                <a:gd name="connsiteY948" fmla="*/ 1170342 h 1170341"/>
                <a:gd name="connsiteX949" fmla="*/ 10853742 w 11218359"/>
                <a:gd name="connsiteY949" fmla="*/ 1170342 h 1170341"/>
                <a:gd name="connsiteX950" fmla="*/ 10865173 w 11218359"/>
                <a:gd name="connsiteY950" fmla="*/ 1170342 h 1170341"/>
                <a:gd name="connsiteX951" fmla="*/ 10876602 w 11218359"/>
                <a:gd name="connsiteY951" fmla="*/ 1170342 h 1170341"/>
                <a:gd name="connsiteX952" fmla="*/ 10888032 w 11218359"/>
                <a:gd name="connsiteY952" fmla="*/ 1170342 h 1170341"/>
                <a:gd name="connsiteX953" fmla="*/ 10899463 w 11218359"/>
                <a:gd name="connsiteY953" fmla="*/ 1170342 h 1170341"/>
                <a:gd name="connsiteX954" fmla="*/ 10910892 w 11218359"/>
                <a:gd name="connsiteY954" fmla="*/ 1170342 h 1170341"/>
                <a:gd name="connsiteX955" fmla="*/ 10922369 w 11218359"/>
                <a:gd name="connsiteY955" fmla="*/ 1170342 h 1170341"/>
                <a:gd name="connsiteX956" fmla="*/ 10933800 w 11218359"/>
                <a:gd name="connsiteY956" fmla="*/ 1170342 h 1170341"/>
                <a:gd name="connsiteX957" fmla="*/ 10945230 w 11218359"/>
                <a:gd name="connsiteY957" fmla="*/ 1170342 h 1170341"/>
                <a:gd name="connsiteX958" fmla="*/ 10956660 w 11218359"/>
                <a:gd name="connsiteY958" fmla="*/ 1170342 h 1170341"/>
                <a:gd name="connsiteX959" fmla="*/ 10968090 w 11218359"/>
                <a:gd name="connsiteY959" fmla="*/ 1170342 h 1170341"/>
                <a:gd name="connsiteX960" fmla="*/ 10979567 w 11218359"/>
                <a:gd name="connsiteY960" fmla="*/ 1170342 h 1170341"/>
                <a:gd name="connsiteX961" fmla="*/ 10990998 w 11218359"/>
                <a:gd name="connsiteY961" fmla="*/ 1170342 h 1170341"/>
                <a:gd name="connsiteX962" fmla="*/ 11002427 w 11218359"/>
                <a:gd name="connsiteY962" fmla="*/ 1170342 h 1170341"/>
                <a:gd name="connsiteX963" fmla="*/ 11013858 w 11218359"/>
                <a:gd name="connsiteY963" fmla="*/ 1170342 h 1170341"/>
                <a:gd name="connsiteX964" fmla="*/ 11025287 w 11218359"/>
                <a:gd name="connsiteY964" fmla="*/ 1170342 h 1170341"/>
                <a:gd name="connsiteX965" fmla="*/ 11036765 w 11218359"/>
                <a:gd name="connsiteY965" fmla="*/ 1170342 h 1170341"/>
                <a:gd name="connsiteX966" fmla="*/ 11048195 w 11218359"/>
                <a:gd name="connsiteY966" fmla="*/ 1170342 h 1170341"/>
                <a:gd name="connsiteX967" fmla="*/ 11059625 w 11218359"/>
                <a:gd name="connsiteY967" fmla="*/ 1170342 h 1170341"/>
                <a:gd name="connsiteX968" fmla="*/ 11071056 w 11218359"/>
                <a:gd name="connsiteY968" fmla="*/ 1170342 h 1170341"/>
                <a:gd name="connsiteX969" fmla="*/ 11082485 w 11218359"/>
                <a:gd name="connsiteY969" fmla="*/ 1170342 h 1170341"/>
                <a:gd name="connsiteX970" fmla="*/ 11093962 w 11218359"/>
                <a:gd name="connsiteY970" fmla="*/ 1170342 h 1170341"/>
                <a:gd name="connsiteX971" fmla="*/ 11105393 w 11218359"/>
                <a:gd name="connsiteY971" fmla="*/ 1170342 h 1170341"/>
                <a:gd name="connsiteX972" fmla="*/ 11116823 w 11218359"/>
                <a:gd name="connsiteY972" fmla="*/ 1170342 h 1170341"/>
                <a:gd name="connsiteX973" fmla="*/ 11128253 w 11218359"/>
                <a:gd name="connsiteY973" fmla="*/ 1170342 h 1170341"/>
                <a:gd name="connsiteX974" fmla="*/ 11139683 w 11218359"/>
                <a:gd name="connsiteY974" fmla="*/ 1170342 h 1170341"/>
                <a:gd name="connsiteX975" fmla="*/ 11151160 w 11218359"/>
                <a:gd name="connsiteY975" fmla="*/ 1170342 h 1170341"/>
                <a:gd name="connsiteX976" fmla="*/ 11162591 w 11218359"/>
                <a:gd name="connsiteY976" fmla="*/ 1170342 h 1170341"/>
                <a:gd name="connsiteX977" fmla="*/ 11174020 w 11218359"/>
                <a:gd name="connsiteY977" fmla="*/ 1170342 h 1170341"/>
                <a:gd name="connsiteX978" fmla="*/ 11185451 w 11218359"/>
                <a:gd name="connsiteY978" fmla="*/ 1170342 h 1170341"/>
                <a:gd name="connsiteX979" fmla="*/ 11196881 w 11218359"/>
                <a:gd name="connsiteY979" fmla="*/ 1170342 h 1170341"/>
                <a:gd name="connsiteX980" fmla="*/ 11208358 w 11218359"/>
                <a:gd name="connsiteY980" fmla="*/ 1170342 h 1170341"/>
                <a:gd name="connsiteX981" fmla="*/ 11218359 w 11218359"/>
                <a:gd name="connsiteY981" fmla="*/ 1170342 h 1170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170341">
                  <a:moveTo>
                    <a:pt x="0" y="1170342"/>
                  </a:moveTo>
                  <a:lnTo>
                    <a:pt x="9149" y="1170342"/>
                  </a:lnTo>
                  <a:lnTo>
                    <a:pt x="20588" y="1170342"/>
                  </a:lnTo>
                  <a:lnTo>
                    <a:pt x="32028" y="1170342"/>
                  </a:lnTo>
                  <a:lnTo>
                    <a:pt x="43467" y="1170342"/>
                  </a:lnTo>
                  <a:lnTo>
                    <a:pt x="54907" y="1170342"/>
                  </a:lnTo>
                  <a:lnTo>
                    <a:pt x="66346" y="1170342"/>
                  </a:lnTo>
                  <a:lnTo>
                    <a:pt x="77786" y="1170342"/>
                  </a:lnTo>
                  <a:lnTo>
                    <a:pt x="89225" y="1170342"/>
                  </a:lnTo>
                  <a:lnTo>
                    <a:pt x="100665" y="1170342"/>
                  </a:lnTo>
                  <a:lnTo>
                    <a:pt x="112104" y="1170342"/>
                  </a:lnTo>
                  <a:lnTo>
                    <a:pt x="123544" y="1170342"/>
                  </a:lnTo>
                  <a:lnTo>
                    <a:pt x="134979" y="1170342"/>
                  </a:lnTo>
                  <a:lnTo>
                    <a:pt x="146423" y="1170342"/>
                  </a:lnTo>
                  <a:lnTo>
                    <a:pt x="157858" y="1170342"/>
                  </a:lnTo>
                  <a:lnTo>
                    <a:pt x="169297" y="1170342"/>
                  </a:lnTo>
                  <a:lnTo>
                    <a:pt x="180737" y="1170342"/>
                  </a:lnTo>
                  <a:lnTo>
                    <a:pt x="192176" y="1170342"/>
                  </a:lnTo>
                  <a:lnTo>
                    <a:pt x="203616" y="1170342"/>
                  </a:lnTo>
                  <a:lnTo>
                    <a:pt x="215055" y="1170342"/>
                  </a:lnTo>
                  <a:lnTo>
                    <a:pt x="226495" y="1170342"/>
                  </a:lnTo>
                  <a:lnTo>
                    <a:pt x="237935" y="1170342"/>
                  </a:lnTo>
                  <a:lnTo>
                    <a:pt x="249374" y="1170342"/>
                  </a:lnTo>
                  <a:lnTo>
                    <a:pt x="260814" y="1170342"/>
                  </a:lnTo>
                  <a:lnTo>
                    <a:pt x="272253" y="1170342"/>
                  </a:lnTo>
                  <a:lnTo>
                    <a:pt x="283693" y="1170342"/>
                  </a:lnTo>
                  <a:lnTo>
                    <a:pt x="295132" y="1170342"/>
                  </a:lnTo>
                  <a:lnTo>
                    <a:pt x="306572" y="1170342"/>
                  </a:lnTo>
                  <a:lnTo>
                    <a:pt x="318011" y="1170342"/>
                  </a:lnTo>
                  <a:lnTo>
                    <a:pt x="329451" y="1170342"/>
                  </a:lnTo>
                  <a:lnTo>
                    <a:pt x="340890" y="1170342"/>
                  </a:lnTo>
                  <a:lnTo>
                    <a:pt x="352330" y="1170342"/>
                  </a:lnTo>
                  <a:lnTo>
                    <a:pt x="363769" y="1170342"/>
                  </a:lnTo>
                  <a:lnTo>
                    <a:pt x="375209" y="1170342"/>
                  </a:lnTo>
                  <a:lnTo>
                    <a:pt x="386648" y="1170342"/>
                  </a:lnTo>
                  <a:lnTo>
                    <a:pt x="398088" y="1170342"/>
                  </a:lnTo>
                  <a:lnTo>
                    <a:pt x="409527" y="1170342"/>
                  </a:lnTo>
                  <a:lnTo>
                    <a:pt x="420967" y="1170342"/>
                  </a:lnTo>
                  <a:lnTo>
                    <a:pt x="432406" y="1170342"/>
                  </a:lnTo>
                  <a:lnTo>
                    <a:pt x="443846" y="1170342"/>
                  </a:lnTo>
                  <a:lnTo>
                    <a:pt x="455285" y="1170342"/>
                  </a:lnTo>
                  <a:lnTo>
                    <a:pt x="466725" y="1170342"/>
                  </a:lnTo>
                  <a:lnTo>
                    <a:pt x="478165" y="1170342"/>
                  </a:lnTo>
                  <a:lnTo>
                    <a:pt x="489604" y="1170342"/>
                  </a:lnTo>
                  <a:lnTo>
                    <a:pt x="501044" y="1170342"/>
                  </a:lnTo>
                  <a:lnTo>
                    <a:pt x="512483" y="1170342"/>
                  </a:lnTo>
                  <a:lnTo>
                    <a:pt x="523923" y="1170342"/>
                  </a:lnTo>
                  <a:lnTo>
                    <a:pt x="535362" y="1170342"/>
                  </a:lnTo>
                  <a:lnTo>
                    <a:pt x="546802" y="1170342"/>
                  </a:lnTo>
                  <a:lnTo>
                    <a:pt x="558241" y="1170342"/>
                  </a:lnTo>
                  <a:lnTo>
                    <a:pt x="569681" y="1170342"/>
                  </a:lnTo>
                  <a:lnTo>
                    <a:pt x="581120" y="1170342"/>
                  </a:lnTo>
                  <a:lnTo>
                    <a:pt x="592560" y="1170342"/>
                  </a:lnTo>
                  <a:lnTo>
                    <a:pt x="603999" y="1170342"/>
                  </a:lnTo>
                  <a:lnTo>
                    <a:pt x="615439" y="1170342"/>
                  </a:lnTo>
                  <a:lnTo>
                    <a:pt x="626878" y="1170342"/>
                  </a:lnTo>
                  <a:lnTo>
                    <a:pt x="638318" y="1170342"/>
                  </a:lnTo>
                  <a:lnTo>
                    <a:pt x="649757" y="1170342"/>
                  </a:lnTo>
                  <a:lnTo>
                    <a:pt x="661192" y="1170342"/>
                  </a:lnTo>
                  <a:lnTo>
                    <a:pt x="672632" y="1170342"/>
                  </a:lnTo>
                  <a:lnTo>
                    <a:pt x="684071" y="1170342"/>
                  </a:lnTo>
                  <a:lnTo>
                    <a:pt x="695511" y="1170342"/>
                  </a:lnTo>
                  <a:lnTo>
                    <a:pt x="706950" y="1170342"/>
                  </a:lnTo>
                  <a:lnTo>
                    <a:pt x="718390" y="1170342"/>
                  </a:lnTo>
                  <a:lnTo>
                    <a:pt x="729829" y="1170342"/>
                  </a:lnTo>
                  <a:lnTo>
                    <a:pt x="741269" y="1170342"/>
                  </a:lnTo>
                  <a:lnTo>
                    <a:pt x="752708" y="1170342"/>
                  </a:lnTo>
                  <a:lnTo>
                    <a:pt x="764148" y="1170342"/>
                  </a:lnTo>
                  <a:lnTo>
                    <a:pt x="775587" y="1170342"/>
                  </a:lnTo>
                  <a:lnTo>
                    <a:pt x="787027" y="1170342"/>
                  </a:lnTo>
                  <a:lnTo>
                    <a:pt x="798467" y="1170342"/>
                  </a:lnTo>
                  <a:lnTo>
                    <a:pt x="809906" y="1170342"/>
                  </a:lnTo>
                  <a:lnTo>
                    <a:pt x="821346" y="1170342"/>
                  </a:lnTo>
                  <a:lnTo>
                    <a:pt x="832785" y="1170342"/>
                  </a:lnTo>
                  <a:lnTo>
                    <a:pt x="844225" y="1170342"/>
                  </a:lnTo>
                  <a:lnTo>
                    <a:pt x="855664" y="1170342"/>
                  </a:lnTo>
                  <a:lnTo>
                    <a:pt x="867104" y="1170342"/>
                  </a:lnTo>
                  <a:lnTo>
                    <a:pt x="878543" y="1170342"/>
                  </a:lnTo>
                  <a:lnTo>
                    <a:pt x="889983" y="1170342"/>
                  </a:lnTo>
                  <a:lnTo>
                    <a:pt x="901422" y="1170342"/>
                  </a:lnTo>
                  <a:lnTo>
                    <a:pt x="912862" y="1170342"/>
                  </a:lnTo>
                  <a:lnTo>
                    <a:pt x="924301" y="1170342"/>
                  </a:lnTo>
                  <a:lnTo>
                    <a:pt x="935741" y="1170342"/>
                  </a:lnTo>
                  <a:lnTo>
                    <a:pt x="947180" y="1170342"/>
                  </a:lnTo>
                  <a:lnTo>
                    <a:pt x="958620" y="1170342"/>
                  </a:lnTo>
                  <a:lnTo>
                    <a:pt x="970059" y="1170342"/>
                  </a:lnTo>
                  <a:lnTo>
                    <a:pt x="981499" y="1170342"/>
                  </a:lnTo>
                  <a:lnTo>
                    <a:pt x="992938" y="1170342"/>
                  </a:lnTo>
                  <a:lnTo>
                    <a:pt x="1004378" y="1170342"/>
                  </a:lnTo>
                  <a:lnTo>
                    <a:pt x="1015818" y="1170342"/>
                  </a:lnTo>
                  <a:lnTo>
                    <a:pt x="1027257" y="1170342"/>
                  </a:lnTo>
                  <a:lnTo>
                    <a:pt x="1038697" y="1170342"/>
                  </a:lnTo>
                  <a:lnTo>
                    <a:pt x="1050136" y="1170342"/>
                  </a:lnTo>
                  <a:lnTo>
                    <a:pt x="1061576" y="1170342"/>
                  </a:lnTo>
                  <a:lnTo>
                    <a:pt x="1073015" y="1170342"/>
                  </a:lnTo>
                  <a:lnTo>
                    <a:pt x="1084455" y="1170342"/>
                  </a:lnTo>
                  <a:lnTo>
                    <a:pt x="1095894" y="1170342"/>
                  </a:lnTo>
                  <a:lnTo>
                    <a:pt x="1107334" y="1170342"/>
                  </a:lnTo>
                  <a:lnTo>
                    <a:pt x="1118773" y="1170342"/>
                  </a:lnTo>
                  <a:lnTo>
                    <a:pt x="1130213" y="1170342"/>
                  </a:lnTo>
                  <a:lnTo>
                    <a:pt x="1141652" y="1170342"/>
                  </a:lnTo>
                  <a:lnTo>
                    <a:pt x="1153092" y="1170342"/>
                  </a:lnTo>
                  <a:lnTo>
                    <a:pt x="1164531" y="1170342"/>
                  </a:lnTo>
                  <a:lnTo>
                    <a:pt x="1175971" y="1170342"/>
                  </a:lnTo>
                  <a:lnTo>
                    <a:pt x="1187406" y="1170342"/>
                  </a:lnTo>
                  <a:lnTo>
                    <a:pt x="1198845" y="1170342"/>
                  </a:lnTo>
                  <a:lnTo>
                    <a:pt x="1210285" y="1170342"/>
                  </a:lnTo>
                  <a:lnTo>
                    <a:pt x="1221724" y="1170342"/>
                  </a:lnTo>
                  <a:lnTo>
                    <a:pt x="1233164" y="1170342"/>
                  </a:lnTo>
                  <a:lnTo>
                    <a:pt x="1244603" y="1170342"/>
                  </a:lnTo>
                  <a:lnTo>
                    <a:pt x="1256043" y="1170342"/>
                  </a:lnTo>
                  <a:lnTo>
                    <a:pt x="1267482" y="1170342"/>
                  </a:lnTo>
                  <a:lnTo>
                    <a:pt x="1278922" y="1170342"/>
                  </a:lnTo>
                  <a:lnTo>
                    <a:pt x="1290361" y="1170342"/>
                  </a:lnTo>
                  <a:lnTo>
                    <a:pt x="1301801" y="1170342"/>
                  </a:lnTo>
                  <a:lnTo>
                    <a:pt x="1313240" y="1170342"/>
                  </a:lnTo>
                  <a:lnTo>
                    <a:pt x="1324680" y="1170342"/>
                  </a:lnTo>
                  <a:lnTo>
                    <a:pt x="1336120" y="1170342"/>
                  </a:lnTo>
                  <a:lnTo>
                    <a:pt x="1347559" y="1170342"/>
                  </a:lnTo>
                  <a:lnTo>
                    <a:pt x="1358999" y="1170342"/>
                  </a:lnTo>
                  <a:lnTo>
                    <a:pt x="1370438" y="1170342"/>
                  </a:lnTo>
                  <a:lnTo>
                    <a:pt x="1381878" y="1170342"/>
                  </a:lnTo>
                  <a:lnTo>
                    <a:pt x="1393317" y="1170342"/>
                  </a:lnTo>
                  <a:lnTo>
                    <a:pt x="1404757" y="1170342"/>
                  </a:lnTo>
                  <a:lnTo>
                    <a:pt x="1416196" y="1170342"/>
                  </a:lnTo>
                  <a:lnTo>
                    <a:pt x="1427636" y="1170342"/>
                  </a:lnTo>
                  <a:lnTo>
                    <a:pt x="1439075" y="1170342"/>
                  </a:lnTo>
                  <a:lnTo>
                    <a:pt x="1450515" y="1170342"/>
                  </a:lnTo>
                  <a:lnTo>
                    <a:pt x="1461954" y="1170342"/>
                  </a:lnTo>
                  <a:lnTo>
                    <a:pt x="1473394" y="1170342"/>
                  </a:lnTo>
                  <a:lnTo>
                    <a:pt x="1484833" y="1170342"/>
                  </a:lnTo>
                  <a:lnTo>
                    <a:pt x="1496273" y="1170342"/>
                  </a:lnTo>
                  <a:lnTo>
                    <a:pt x="1507712" y="1170342"/>
                  </a:lnTo>
                  <a:lnTo>
                    <a:pt x="1519152" y="1170342"/>
                  </a:lnTo>
                  <a:lnTo>
                    <a:pt x="1530591" y="1170342"/>
                  </a:lnTo>
                  <a:lnTo>
                    <a:pt x="1542031" y="1170342"/>
                  </a:lnTo>
                  <a:lnTo>
                    <a:pt x="1553471" y="1170342"/>
                  </a:lnTo>
                  <a:lnTo>
                    <a:pt x="1564910" y="1170342"/>
                  </a:lnTo>
                  <a:lnTo>
                    <a:pt x="1576349" y="1170342"/>
                  </a:lnTo>
                  <a:lnTo>
                    <a:pt x="1587789" y="1170342"/>
                  </a:lnTo>
                  <a:lnTo>
                    <a:pt x="1599229" y="1170342"/>
                  </a:lnTo>
                  <a:lnTo>
                    <a:pt x="1610668" y="1170342"/>
                  </a:lnTo>
                  <a:lnTo>
                    <a:pt x="1622107" y="1170342"/>
                  </a:lnTo>
                  <a:lnTo>
                    <a:pt x="1633547" y="1170342"/>
                  </a:lnTo>
                  <a:lnTo>
                    <a:pt x="1644987" y="1170342"/>
                  </a:lnTo>
                  <a:lnTo>
                    <a:pt x="1656426" y="1170342"/>
                  </a:lnTo>
                  <a:lnTo>
                    <a:pt x="1667866" y="1170342"/>
                  </a:lnTo>
                  <a:lnTo>
                    <a:pt x="1679305" y="1170342"/>
                  </a:lnTo>
                  <a:lnTo>
                    <a:pt x="1690745" y="1170342"/>
                  </a:lnTo>
                  <a:lnTo>
                    <a:pt x="1702184" y="1170342"/>
                  </a:lnTo>
                  <a:lnTo>
                    <a:pt x="1713619" y="1170342"/>
                  </a:lnTo>
                  <a:lnTo>
                    <a:pt x="1725063" y="1170342"/>
                  </a:lnTo>
                  <a:lnTo>
                    <a:pt x="1736498" y="1170342"/>
                  </a:lnTo>
                  <a:lnTo>
                    <a:pt x="1747938" y="1170342"/>
                  </a:lnTo>
                  <a:lnTo>
                    <a:pt x="1759377" y="1170342"/>
                  </a:lnTo>
                  <a:lnTo>
                    <a:pt x="1770817" y="1170342"/>
                  </a:lnTo>
                  <a:lnTo>
                    <a:pt x="1782256" y="1170342"/>
                  </a:lnTo>
                  <a:lnTo>
                    <a:pt x="1793696" y="1170342"/>
                  </a:lnTo>
                  <a:lnTo>
                    <a:pt x="1805135" y="1170342"/>
                  </a:lnTo>
                  <a:lnTo>
                    <a:pt x="1816575" y="1170342"/>
                  </a:lnTo>
                  <a:lnTo>
                    <a:pt x="1828014" y="1170342"/>
                  </a:lnTo>
                  <a:lnTo>
                    <a:pt x="1839454" y="1170342"/>
                  </a:lnTo>
                  <a:lnTo>
                    <a:pt x="1850893" y="1170342"/>
                  </a:lnTo>
                  <a:lnTo>
                    <a:pt x="1862333" y="1170342"/>
                  </a:lnTo>
                  <a:lnTo>
                    <a:pt x="1873772" y="1170342"/>
                  </a:lnTo>
                  <a:lnTo>
                    <a:pt x="1885212" y="1170342"/>
                  </a:lnTo>
                  <a:lnTo>
                    <a:pt x="1896651" y="1170342"/>
                  </a:lnTo>
                  <a:lnTo>
                    <a:pt x="1908091" y="1170342"/>
                  </a:lnTo>
                  <a:lnTo>
                    <a:pt x="1919531" y="1170342"/>
                  </a:lnTo>
                  <a:lnTo>
                    <a:pt x="1930970" y="1170342"/>
                  </a:lnTo>
                  <a:lnTo>
                    <a:pt x="1942409" y="1170342"/>
                  </a:lnTo>
                  <a:lnTo>
                    <a:pt x="1953849" y="1170342"/>
                  </a:lnTo>
                  <a:lnTo>
                    <a:pt x="1965289" y="1170342"/>
                  </a:lnTo>
                  <a:lnTo>
                    <a:pt x="1976728" y="1170342"/>
                  </a:lnTo>
                  <a:lnTo>
                    <a:pt x="1988168" y="1170342"/>
                  </a:lnTo>
                  <a:lnTo>
                    <a:pt x="1999607" y="1170342"/>
                  </a:lnTo>
                  <a:lnTo>
                    <a:pt x="2011047" y="1170342"/>
                  </a:lnTo>
                  <a:lnTo>
                    <a:pt x="2022486" y="1170342"/>
                  </a:lnTo>
                  <a:lnTo>
                    <a:pt x="2033926" y="1170342"/>
                  </a:lnTo>
                  <a:lnTo>
                    <a:pt x="2045365" y="1170342"/>
                  </a:lnTo>
                  <a:lnTo>
                    <a:pt x="2056805" y="1170342"/>
                  </a:lnTo>
                  <a:lnTo>
                    <a:pt x="2068244" y="1170342"/>
                  </a:lnTo>
                  <a:lnTo>
                    <a:pt x="2079684" y="1170342"/>
                  </a:lnTo>
                  <a:lnTo>
                    <a:pt x="2091123" y="1170342"/>
                  </a:lnTo>
                  <a:lnTo>
                    <a:pt x="2102563" y="1170342"/>
                  </a:lnTo>
                  <a:lnTo>
                    <a:pt x="2114002" y="1170342"/>
                  </a:lnTo>
                  <a:lnTo>
                    <a:pt x="2125442" y="1170342"/>
                  </a:lnTo>
                  <a:lnTo>
                    <a:pt x="2136882" y="1170342"/>
                  </a:lnTo>
                  <a:lnTo>
                    <a:pt x="2148321" y="1170342"/>
                  </a:lnTo>
                  <a:lnTo>
                    <a:pt x="2159760" y="1170342"/>
                  </a:lnTo>
                  <a:lnTo>
                    <a:pt x="2171200" y="1170342"/>
                  </a:lnTo>
                  <a:lnTo>
                    <a:pt x="2182640" y="1170342"/>
                  </a:lnTo>
                  <a:lnTo>
                    <a:pt x="2194079" y="1170342"/>
                  </a:lnTo>
                  <a:lnTo>
                    <a:pt x="2205519" y="1170342"/>
                  </a:lnTo>
                  <a:lnTo>
                    <a:pt x="2216958" y="1170342"/>
                  </a:lnTo>
                  <a:lnTo>
                    <a:pt x="2228393" y="1170342"/>
                  </a:lnTo>
                  <a:lnTo>
                    <a:pt x="2239837" y="1170342"/>
                  </a:lnTo>
                  <a:lnTo>
                    <a:pt x="2251272" y="1170342"/>
                  </a:lnTo>
                  <a:lnTo>
                    <a:pt x="2262716" y="1170342"/>
                  </a:lnTo>
                  <a:lnTo>
                    <a:pt x="2274151" y="1170342"/>
                  </a:lnTo>
                  <a:lnTo>
                    <a:pt x="2285591" y="1170342"/>
                  </a:lnTo>
                  <a:lnTo>
                    <a:pt x="2297030" y="1170342"/>
                  </a:lnTo>
                  <a:lnTo>
                    <a:pt x="2308470" y="1170342"/>
                  </a:lnTo>
                  <a:lnTo>
                    <a:pt x="2319909" y="1170342"/>
                  </a:lnTo>
                  <a:lnTo>
                    <a:pt x="2331349" y="1170342"/>
                  </a:lnTo>
                  <a:lnTo>
                    <a:pt x="2342788" y="1170342"/>
                  </a:lnTo>
                  <a:lnTo>
                    <a:pt x="2354228" y="1170342"/>
                  </a:lnTo>
                  <a:lnTo>
                    <a:pt x="2365667" y="1170342"/>
                  </a:lnTo>
                  <a:lnTo>
                    <a:pt x="2377107" y="1170342"/>
                  </a:lnTo>
                  <a:lnTo>
                    <a:pt x="2388546" y="1170342"/>
                  </a:lnTo>
                  <a:lnTo>
                    <a:pt x="2399986" y="1170342"/>
                  </a:lnTo>
                  <a:lnTo>
                    <a:pt x="2411425" y="1170342"/>
                  </a:lnTo>
                  <a:lnTo>
                    <a:pt x="2422865" y="1170342"/>
                  </a:lnTo>
                  <a:lnTo>
                    <a:pt x="2434304" y="1170342"/>
                  </a:lnTo>
                  <a:lnTo>
                    <a:pt x="2445744" y="1170342"/>
                  </a:lnTo>
                  <a:lnTo>
                    <a:pt x="2457184" y="1170342"/>
                  </a:lnTo>
                  <a:lnTo>
                    <a:pt x="2468623" y="1170342"/>
                  </a:lnTo>
                  <a:lnTo>
                    <a:pt x="2480062" y="1170342"/>
                  </a:lnTo>
                  <a:lnTo>
                    <a:pt x="2491502" y="1170342"/>
                  </a:lnTo>
                  <a:lnTo>
                    <a:pt x="2502942" y="1170342"/>
                  </a:lnTo>
                  <a:lnTo>
                    <a:pt x="2514381" y="1170342"/>
                  </a:lnTo>
                  <a:lnTo>
                    <a:pt x="2525821" y="1170342"/>
                  </a:lnTo>
                  <a:lnTo>
                    <a:pt x="2537260" y="1170342"/>
                  </a:lnTo>
                  <a:lnTo>
                    <a:pt x="2548700" y="1170342"/>
                  </a:lnTo>
                  <a:lnTo>
                    <a:pt x="2560139" y="1170342"/>
                  </a:lnTo>
                  <a:lnTo>
                    <a:pt x="2571579" y="1170342"/>
                  </a:lnTo>
                  <a:lnTo>
                    <a:pt x="2583018" y="1170342"/>
                  </a:lnTo>
                  <a:lnTo>
                    <a:pt x="2594458" y="1170342"/>
                  </a:lnTo>
                  <a:lnTo>
                    <a:pt x="2605897" y="1170342"/>
                  </a:lnTo>
                  <a:lnTo>
                    <a:pt x="2617337" y="1170342"/>
                  </a:lnTo>
                  <a:lnTo>
                    <a:pt x="2628776" y="1170342"/>
                  </a:lnTo>
                  <a:lnTo>
                    <a:pt x="2640216" y="1170342"/>
                  </a:lnTo>
                  <a:lnTo>
                    <a:pt x="2651655" y="1170342"/>
                  </a:lnTo>
                  <a:lnTo>
                    <a:pt x="2663095" y="1170342"/>
                  </a:lnTo>
                  <a:lnTo>
                    <a:pt x="2674535" y="1170342"/>
                  </a:lnTo>
                  <a:lnTo>
                    <a:pt x="2685974" y="1170342"/>
                  </a:lnTo>
                  <a:lnTo>
                    <a:pt x="2697413" y="1170342"/>
                  </a:lnTo>
                  <a:lnTo>
                    <a:pt x="2708853" y="1170342"/>
                  </a:lnTo>
                  <a:lnTo>
                    <a:pt x="2720293" y="1170342"/>
                  </a:lnTo>
                  <a:lnTo>
                    <a:pt x="2731727" y="1170342"/>
                  </a:lnTo>
                  <a:lnTo>
                    <a:pt x="2743172" y="1170342"/>
                  </a:lnTo>
                  <a:lnTo>
                    <a:pt x="2754611" y="1170342"/>
                  </a:lnTo>
                  <a:lnTo>
                    <a:pt x="2766046" y="1170342"/>
                  </a:lnTo>
                  <a:lnTo>
                    <a:pt x="2777490" y="1170342"/>
                  </a:lnTo>
                  <a:lnTo>
                    <a:pt x="2788925" y="1170342"/>
                  </a:lnTo>
                  <a:lnTo>
                    <a:pt x="2800364" y="1170342"/>
                  </a:lnTo>
                  <a:lnTo>
                    <a:pt x="2811804" y="1170342"/>
                  </a:lnTo>
                  <a:lnTo>
                    <a:pt x="2823243" y="1170342"/>
                  </a:lnTo>
                  <a:lnTo>
                    <a:pt x="2834683" y="1170342"/>
                  </a:lnTo>
                  <a:lnTo>
                    <a:pt x="2846123" y="1170342"/>
                  </a:lnTo>
                  <a:lnTo>
                    <a:pt x="2857562" y="1170342"/>
                  </a:lnTo>
                  <a:lnTo>
                    <a:pt x="2869001" y="1170342"/>
                  </a:lnTo>
                  <a:lnTo>
                    <a:pt x="2880441" y="1170342"/>
                  </a:lnTo>
                  <a:lnTo>
                    <a:pt x="2891881" y="1170342"/>
                  </a:lnTo>
                  <a:lnTo>
                    <a:pt x="2903320" y="1170342"/>
                  </a:lnTo>
                  <a:lnTo>
                    <a:pt x="2914760" y="1170342"/>
                  </a:lnTo>
                  <a:lnTo>
                    <a:pt x="2926199" y="1170342"/>
                  </a:lnTo>
                  <a:lnTo>
                    <a:pt x="2937639" y="1170342"/>
                  </a:lnTo>
                  <a:lnTo>
                    <a:pt x="2949078" y="1170342"/>
                  </a:lnTo>
                  <a:lnTo>
                    <a:pt x="2960518" y="1170342"/>
                  </a:lnTo>
                  <a:lnTo>
                    <a:pt x="2971957" y="1170342"/>
                  </a:lnTo>
                  <a:lnTo>
                    <a:pt x="2983397" y="1170342"/>
                  </a:lnTo>
                  <a:lnTo>
                    <a:pt x="2994837" y="1170342"/>
                  </a:lnTo>
                  <a:lnTo>
                    <a:pt x="3006276" y="1170342"/>
                  </a:lnTo>
                  <a:lnTo>
                    <a:pt x="3017715" y="1170342"/>
                  </a:lnTo>
                  <a:lnTo>
                    <a:pt x="3029155" y="1170342"/>
                  </a:lnTo>
                  <a:lnTo>
                    <a:pt x="3040594" y="1170342"/>
                  </a:lnTo>
                  <a:lnTo>
                    <a:pt x="3052034" y="1170342"/>
                  </a:lnTo>
                  <a:lnTo>
                    <a:pt x="3063474" y="1170342"/>
                  </a:lnTo>
                  <a:lnTo>
                    <a:pt x="3074913" y="1170342"/>
                  </a:lnTo>
                  <a:lnTo>
                    <a:pt x="3086352" y="1170342"/>
                  </a:lnTo>
                  <a:lnTo>
                    <a:pt x="3097792" y="1170342"/>
                  </a:lnTo>
                  <a:lnTo>
                    <a:pt x="3109232" y="1170342"/>
                  </a:lnTo>
                  <a:lnTo>
                    <a:pt x="3120671" y="1170342"/>
                  </a:lnTo>
                  <a:lnTo>
                    <a:pt x="3132111" y="1170342"/>
                  </a:lnTo>
                  <a:lnTo>
                    <a:pt x="3143550" y="1170342"/>
                  </a:lnTo>
                  <a:lnTo>
                    <a:pt x="3154990" y="1170342"/>
                  </a:lnTo>
                  <a:lnTo>
                    <a:pt x="3166429" y="1170342"/>
                  </a:lnTo>
                  <a:lnTo>
                    <a:pt x="3177869" y="1170342"/>
                  </a:lnTo>
                  <a:lnTo>
                    <a:pt x="3189308" y="1170342"/>
                  </a:lnTo>
                  <a:lnTo>
                    <a:pt x="3200748" y="1170342"/>
                  </a:lnTo>
                  <a:lnTo>
                    <a:pt x="3212187" y="1170342"/>
                  </a:lnTo>
                  <a:lnTo>
                    <a:pt x="3223627" y="1170342"/>
                  </a:lnTo>
                  <a:lnTo>
                    <a:pt x="3235066" y="1158321"/>
                  </a:lnTo>
                  <a:lnTo>
                    <a:pt x="3246501" y="174274"/>
                  </a:lnTo>
                  <a:lnTo>
                    <a:pt x="3257945" y="255403"/>
                  </a:lnTo>
                  <a:lnTo>
                    <a:pt x="3269385" y="289955"/>
                  </a:lnTo>
                  <a:lnTo>
                    <a:pt x="3280825" y="534843"/>
                  </a:lnTo>
                  <a:lnTo>
                    <a:pt x="3292264" y="521322"/>
                  </a:lnTo>
                  <a:lnTo>
                    <a:pt x="3303699" y="196810"/>
                  </a:lnTo>
                  <a:lnTo>
                    <a:pt x="3315143" y="96150"/>
                  </a:lnTo>
                  <a:lnTo>
                    <a:pt x="3326578" y="142723"/>
                  </a:lnTo>
                  <a:lnTo>
                    <a:pt x="3338017" y="162254"/>
                  </a:lnTo>
                  <a:lnTo>
                    <a:pt x="3349457" y="413152"/>
                  </a:lnTo>
                  <a:lnTo>
                    <a:pt x="3360896" y="0"/>
                  </a:lnTo>
                  <a:lnTo>
                    <a:pt x="3372336" y="482260"/>
                  </a:lnTo>
                  <a:lnTo>
                    <a:pt x="3383776" y="1135790"/>
                  </a:lnTo>
                  <a:lnTo>
                    <a:pt x="3395215" y="1161326"/>
                  </a:lnTo>
                  <a:lnTo>
                    <a:pt x="3406654" y="1170342"/>
                  </a:lnTo>
                  <a:lnTo>
                    <a:pt x="3418094" y="1170342"/>
                  </a:lnTo>
                  <a:lnTo>
                    <a:pt x="3429534" y="1170342"/>
                  </a:lnTo>
                  <a:lnTo>
                    <a:pt x="3440973" y="1170342"/>
                  </a:lnTo>
                  <a:lnTo>
                    <a:pt x="3452413" y="1170342"/>
                  </a:lnTo>
                  <a:lnTo>
                    <a:pt x="3463852" y="1167336"/>
                  </a:lnTo>
                  <a:lnTo>
                    <a:pt x="3475292" y="1170342"/>
                  </a:lnTo>
                  <a:lnTo>
                    <a:pt x="3486731" y="1170342"/>
                  </a:lnTo>
                  <a:lnTo>
                    <a:pt x="3498171" y="1170342"/>
                  </a:lnTo>
                  <a:lnTo>
                    <a:pt x="3509610" y="1170342"/>
                  </a:lnTo>
                  <a:lnTo>
                    <a:pt x="3521050" y="1170342"/>
                  </a:lnTo>
                  <a:lnTo>
                    <a:pt x="3532489" y="1170342"/>
                  </a:lnTo>
                  <a:lnTo>
                    <a:pt x="3543929" y="1170342"/>
                  </a:lnTo>
                  <a:lnTo>
                    <a:pt x="3555368" y="1170342"/>
                  </a:lnTo>
                  <a:lnTo>
                    <a:pt x="3566808" y="1170342"/>
                  </a:lnTo>
                  <a:lnTo>
                    <a:pt x="3578247" y="1170342"/>
                  </a:lnTo>
                  <a:lnTo>
                    <a:pt x="3589687" y="1170342"/>
                  </a:lnTo>
                  <a:lnTo>
                    <a:pt x="3601127" y="1170342"/>
                  </a:lnTo>
                  <a:lnTo>
                    <a:pt x="3612566" y="1170342"/>
                  </a:lnTo>
                  <a:lnTo>
                    <a:pt x="3624005" y="1170342"/>
                  </a:lnTo>
                  <a:lnTo>
                    <a:pt x="3635445" y="1170342"/>
                  </a:lnTo>
                  <a:lnTo>
                    <a:pt x="3646885" y="1170342"/>
                  </a:lnTo>
                  <a:lnTo>
                    <a:pt x="3658324" y="1170342"/>
                  </a:lnTo>
                  <a:lnTo>
                    <a:pt x="3669764" y="1170342"/>
                  </a:lnTo>
                  <a:lnTo>
                    <a:pt x="3681203" y="1170342"/>
                  </a:lnTo>
                  <a:lnTo>
                    <a:pt x="3692643" y="1170342"/>
                  </a:lnTo>
                  <a:lnTo>
                    <a:pt x="3704082" y="1170342"/>
                  </a:lnTo>
                  <a:lnTo>
                    <a:pt x="3715522" y="1170342"/>
                  </a:lnTo>
                  <a:lnTo>
                    <a:pt x="3726961" y="1170342"/>
                  </a:lnTo>
                  <a:lnTo>
                    <a:pt x="3738401" y="1170342"/>
                  </a:lnTo>
                  <a:lnTo>
                    <a:pt x="3749840" y="1170342"/>
                  </a:lnTo>
                  <a:lnTo>
                    <a:pt x="3761280" y="1170342"/>
                  </a:lnTo>
                  <a:lnTo>
                    <a:pt x="3772719" y="1170342"/>
                  </a:lnTo>
                  <a:lnTo>
                    <a:pt x="3784154" y="1170342"/>
                  </a:lnTo>
                  <a:lnTo>
                    <a:pt x="3795598" y="1170342"/>
                  </a:lnTo>
                  <a:lnTo>
                    <a:pt x="3807033" y="1170342"/>
                  </a:lnTo>
                  <a:lnTo>
                    <a:pt x="3818473" y="1170342"/>
                  </a:lnTo>
                  <a:lnTo>
                    <a:pt x="3829917" y="1170342"/>
                  </a:lnTo>
                  <a:lnTo>
                    <a:pt x="3841352" y="1170342"/>
                  </a:lnTo>
                  <a:lnTo>
                    <a:pt x="3852791" y="1170342"/>
                  </a:lnTo>
                  <a:lnTo>
                    <a:pt x="3864231" y="1170342"/>
                  </a:lnTo>
                  <a:lnTo>
                    <a:pt x="3875670" y="1170342"/>
                  </a:lnTo>
                  <a:lnTo>
                    <a:pt x="3887110" y="1170342"/>
                  </a:lnTo>
                  <a:lnTo>
                    <a:pt x="3898549" y="1170342"/>
                  </a:lnTo>
                  <a:lnTo>
                    <a:pt x="3909989" y="1170342"/>
                  </a:lnTo>
                  <a:lnTo>
                    <a:pt x="3921447" y="1170342"/>
                  </a:lnTo>
                  <a:lnTo>
                    <a:pt x="3932878" y="1170342"/>
                  </a:lnTo>
                  <a:lnTo>
                    <a:pt x="3944307" y="1170342"/>
                  </a:lnTo>
                  <a:lnTo>
                    <a:pt x="3955737" y="1170342"/>
                  </a:lnTo>
                  <a:lnTo>
                    <a:pt x="3967167" y="1170342"/>
                  </a:lnTo>
                  <a:lnTo>
                    <a:pt x="3978645" y="1170342"/>
                  </a:lnTo>
                  <a:lnTo>
                    <a:pt x="3990075" y="1170342"/>
                  </a:lnTo>
                  <a:lnTo>
                    <a:pt x="4001505" y="1170342"/>
                  </a:lnTo>
                  <a:lnTo>
                    <a:pt x="4012935" y="1170342"/>
                  </a:lnTo>
                  <a:lnTo>
                    <a:pt x="4024365" y="1170342"/>
                  </a:lnTo>
                  <a:lnTo>
                    <a:pt x="4035843" y="1170342"/>
                  </a:lnTo>
                  <a:lnTo>
                    <a:pt x="4047273" y="1170342"/>
                  </a:lnTo>
                  <a:lnTo>
                    <a:pt x="4058702" y="1170342"/>
                  </a:lnTo>
                  <a:lnTo>
                    <a:pt x="4070133" y="1170342"/>
                  </a:lnTo>
                  <a:lnTo>
                    <a:pt x="4081563" y="1170342"/>
                  </a:lnTo>
                  <a:lnTo>
                    <a:pt x="4093040" y="1170342"/>
                  </a:lnTo>
                  <a:lnTo>
                    <a:pt x="4104471" y="1170342"/>
                  </a:lnTo>
                  <a:lnTo>
                    <a:pt x="4115900" y="1170342"/>
                  </a:lnTo>
                  <a:lnTo>
                    <a:pt x="4127330" y="1170342"/>
                  </a:lnTo>
                  <a:lnTo>
                    <a:pt x="4138760" y="1168841"/>
                  </a:lnTo>
                  <a:lnTo>
                    <a:pt x="4150238" y="1170342"/>
                  </a:lnTo>
                  <a:lnTo>
                    <a:pt x="4161668" y="1170342"/>
                  </a:lnTo>
                  <a:lnTo>
                    <a:pt x="4173098" y="1170342"/>
                  </a:lnTo>
                  <a:lnTo>
                    <a:pt x="4184528" y="1170342"/>
                  </a:lnTo>
                  <a:lnTo>
                    <a:pt x="4195958" y="1170342"/>
                  </a:lnTo>
                  <a:lnTo>
                    <a:pt x="4207436" y="1170342"/>
                  </a:lnTo>
                  <a:lnTo>
                    <a:pt x="4218865" y="1170342"/>
                  </a:lnTo>
                  <a:lnTo>
                    <a:pt x="4230296" y="1170342"/>
                  </a:lnTo>
                  <a:lnTo>
                    <a:pt x="4241726" y="1170342"/>
                  </a:lnTo>
                  <a:lnTo>
                    <a:pt x="4253156" y="1170342"/>
                  </a:lnTo>
                  <a:lnTo>
                    <a:pt x="4264634" y="1170342"/>
                  </a:lnTo>
                  <a:lnTo>
                    <a:pt x="4276063" y="1170342"/>
                  </a:lnTo>
                  <a:lnTo>
                    <a:pt x="4287493" y="1170342"/>
                  </a:lnTo>
                  <a:lnTo>
                    <a:pt x="4298923" y="1170342"/>
                  </a:lnTo>
                  <a:lnTo>
                    <a:pt x="4310353" y="1170342"/>
                  </a:lnTo>
                  <a:lnTo>
                    <a:pt x="4321831" y="1170342"/>
                  </a:lnTo>
                  <a:lnTo>
                    <a:pt x="4333261" y="1170342"/>
                  </a:lnTo>
                  <a:lnTo>
                    <a:pt x="4344691" y="1170342"/>
                  </a:lnTo>
                  <a:lnTo>
                    <a:pt x="4356121" y="1170342"/>
                  </a:lnTo>
                  <a:lnTo>
                    <a:pt x="4367551" y="1170342"/>
                  </a:lnTo>
                  <a:lnTo>
                    <a:pt x="4379028" y="1170342"/>
                  </a:lnTo>
                  <a:lnTo>
                    <a:pt x="4390458" y="1170342"/>
                  </a:lnTo>
                  <a:lnTo>
                    <a:pt x="4401889" y="1170342"/>
                  </a:lnTo>
                  <a:lnTo>
                    <a:pt x="4413319" y="1170342"/>
                  </a:lnTo>
                  <a:lnTo>
                    <a:pt x="4424749" y="1170342"/>
                  </a:lnTo>
                  <a:lnTo>
                    <a:pt x="4436226" y="1170342"/>
                  </a:lnTo>
                  <a:lnTo>
                    <a:pt x="4447656" y="1170342"/>
                  </a:lnTo>
                  <a:lnTo>
                    <a:pt x="4459086" y="1170342"/>
                  </a:lnTo>
                  <a:lnTo>
                    <a:pt x="4470516" y="1170342"/>
                  </a:lnTo>
                  <a:lnTo>
                    <a:pt x="4481946" y="1170342"/>
                  </a:lnTo>
                  <a:lnTo>
                    <a:pt x="4493424" y="1170342"/>
                  </a:lnTo>
                  <a:lnTo>
                    <a:pt x="4504854" y="1170342"/>
                  </a:lnTo>
                  <a:lnTo>
                    <a:pt x="4516284" y="1170342"/>
                  </a:lnTo>
                  <a:lnTo>
                    <a:pt x="4527714" y="1170342"/>
                  </a:lnTo>
                  <a:lnTo>
                    <a:pt x="4539144" y="1170342"/>
                  </a:lnTo>
                  <a:lnTo>
                    <a:pt x="4550621" y="1170342"/>
                  </a:lnTo>
                  <a:lnTo>
                    <a:pt x="4562051" y="1170342"/>
                  </a:lnTo>
                  <a:lnTo>
                    <a:pt x="4573482" y="1170342"/>
                  </a:lnTo>
                  <a:lnTo>
                    <a:pt x="4584912" y="1170342"/>
                  </a:lnTo>
                  <a:lnTo>
                    <a:pt x="4596341" y="1170342"/>
                  </a:lnTo>
                  <a:lnTo>
                    <a:pt x="4607771" y="1170342"/>
                  </a:lnTo>
                  <a:lnTo>
                    <a:pt x="4619249" y="1170342"/>
                  </a:lnTo>
                  <a:lnTo>
                    <a:pt x="4630679" y="1170342"/>
                  </a:lnTo>
                  <a:lnTo>
                    <a:pt x="4642109" y="1170342"/>
                  </a:lnTo>
                  <a:lnTo>
                    <a:pt x="4653539" y="1170342"/>
                  </a:lnTo>
                  <a:lnTo>
                    <a:pt x="4664969" y="1170342"/>
                  </a:lnTo>
                  <a:lnTo>
                    <a:pt x="4676447" y="1170342"/>
                  </a:lnTo>
                  <a:lnTo>
                    <a:pt x="4687877" y="1170342"/>
                  </a:lnTo>
                  <a:lnTo>
                    <a:pt x="4699306" y="1170342"/>
                  </a:lnTo>
                  <a:lnTo>
                    <a:pt x="4710737" y="1170342"/>
                  </a:lnTo>
                  <a:lnTo>
                    <a:pt x="4722167" y="1170342"/>
                  </a:lnTo>
                  <a:lnTo>
                    <a:pt x="4733644" y="1170342"/>
                  </a:lnTo>
                  <a:lnTo>
                    <a:pt x="4745075" y="1170342"/>
                  </a:lnTo>
                  <a:lnTo>
                    <a:pt x="4756504" y="1170342"/>
                  </a:lnTo>
                  <a:lnTo>
                    <a:pt x="4767934" y="1170342"/>
                  </a:lnTo>
                  <a:lnTo>
                    <a:pt x="4779364" y="1170342"/>
                  </a:lnTo>
                  <a:lnTo>
                    <a:pt x="4790842" y="1170342"/>
                  </a:lnTo>
                  <a:lnTo>
                    <a:pt x="4802272" y="1170342"/>
                  </a:lnTo>
                  <a:lnTo>
                    <a:pt x="4813702" y="1170342"/>
                  </a:lnTo>
                  <a:lnTo>
                    <a:pt x="4825132" y="1170342"/>
                  </a:lnTo>
                  <a:lnTo>
                    <a:pt x="4836562" y="1170342"/>
                  </a:lnTo>
                  <a:lnTo>
                    <a:pt x="4848040" y="1170342"/>
                  </a:lnTo>
                  <a:lnTo>
                    <a:pt x="4859469" y="1170342"/>
                  </a:lnTo>
                  <a:lnTo>
                    <a:pt x="4870899" y="1170342"/>
                  </a:lnTo>
                  <a:lnTo>
                    <a:pt x="4882330" y="1170342"/>
                  </a:lnTo>
                  <a:lnTo>
                    <a:pt x="4893760" y="1170342"/>
                  </a:lnTo>
                  <a:lnTo>
                    <a:pt x="4905237" y="1170342"/>
                  </a:lnTo>
                  <a:lnTo>
                    <a:pt x="4916667" y="1170342"/>
                  </a:lnTo>
                  <a:lnTo>
                    <a:pt x="4928097" y="1170342"/>
                  </a:lnTo>
                  <a:lnTo>
                    <a:pt x="4939527" y="1170342"/>
                  </a:lnTo>
                  <a:lnTo>
                    <a:pt x="4950957" y="1170342"/>
                  </a:lnTo>
                  <a:lnTo>
                    <a:pt x="4962435" y="1170342"/>
                  </a:lnTo>
                  <a:lnTo>
                    <a:pt x="4973865" y="1170342"/>
                  </a:lnTo>
                  <a:lnTo>
                    <a:pt x="4985295" y="1170342"/>
                  </a:lnTo>
                  <a:lnTo>
                    <a:pt x="4996725" y="1170342"/>
                  </a:lnTo>
                  <a:lnTo>
                    <a:pt x="5008155" y="1170342"/>
                  </a:lnTo>
                  <a:lnTo>
                    <a:pt x="5019632" y="1170342"/>
                  </a:lnTo>
                  <a:lnTo>
                    <a:pt x="5031062" y="1170342"/>
                  </a:lnTo>
                  <a:lnTo>
                    <a:pt x="5042492" y="1170342"/>
                  </a:lnTo>
                  <a:lnTo>
                    <a:pt x="5053923" y="1170342"/>
                  </a:lnTo>
                  <a:lnTo>
                    <a:pt x="5065353" y="1170342"/>
                  </a:lnTo>
                  <a:lnTo>
                    <a:pt x="5076830" y="1170342"/>
                  </a:lnTo>
                  <a:lnTo>
                    <a:pt x="5088260" y="1170342"/>
                  </a:lnTo>
                  <a:lnTo>
                    <a:pt x="5099690" y="1170342"/>
                  </a:lnTo>
                  <a:lnTo>
                    <a:pt x="5111120" y="1170342"/>
                  </a:lnTo>
                  <a:lnTo>
                    <a:pt x="5122550" y="1170342"/>
                  </a:lnTo>
                  <a:lnTo>
                    <a:pt x="5134028" y="1170342"/>
                  </a:lnTo>
                  <a:lnTo>
                    <a:pt x="5145458" y="1170342"/>
                  </a:lnTo>
                  <a:lnTo>
                    <a:pt x="5156888" y="1170342"/>
                  </a:lnTo>
                  <a:lnTo>
                    <a:pt x="5168318" y="1170342"/>
                  </a:lnTo>
                  <a:lnTo>
                    <a:pt x="5179747" y="1170342"/>
                  </a:lnTo>
                  <a:lnTo>
                    <a:pt x="5191225" y="1170342"/>
                  </a:lnTo>
                  <a:lnTo>
                    <a:pt x="5202655" y="1170342"/>
                  </a:lnTo>
                  <a:lnTo>
                    <a:pt x="5214085" y="1170342"/>
                  </a:lnTo>
                  <a:lnTo>
                    <a:pt x="5225515" y="1170342"/>
                  </a:lnTo>
                  <a:lnTo>
                    <a:pt x="5236945" y="1170342"/>
                  </a:lnTo>
                  <a:lnTo>
                    <a:pt x="5248423" y="1170342"/>
                  </a:lnTo>
                  <a:lnTo>
                    <a:pt x="5259853" y="1170342"/>
                  </a:lnTo>
                  <a:lnTo>
                    <a:pt x="5271283" y="1170342"/>
                  </a:lnTo>
                  <a:lnTo>
                    <a:pt x="5282713" y="1170342"/>
                  </a:lnTo>
                  <a:lnTo>
                    <a:pt x="5294143" y="1170342"/>
                  </a:lnTo>
                  <a:lnTo>
                    <a:pt x="5305621" y="1170342"/>
                  </a:lnTo>
                  <a:lnTo>
                    <a:pt x="5317051" y="1170342"/>
                  </a:lnTo>
                  <a:lnTo>
                    <a:pt x="5328481" y="1170342"/>
                  </a:lnTo>
                  <a:lnTo>
                    <a:pt x="5339910" y="1170342"/>
                  </a:lnTo>
                  <a:lnTo>
                    <a:pt x="5351340" y="1170342"/>
                  </a:lnTo>
                  <a:lnTo>
                    <a:pt x="5362818" y="1170342"/>
                  </a:lnTo>
                  <a:lnTo>
                    <a:pt x="5374248" y="1170342"/>
                  </a:lnTo>
                  <a:lnTo>
                    <a:pt x="5385678" y="1170342"/>
                  </a:lnTo>
                  <a:lnTo>
                    <a:pt x="5397108" y="1170342"/>
                  </a:lnTo>
                  <a:lnTo>
                    <a:pt x="5408538" y="1170342"/>
                  </a:lnTo>
                  <a:lnTo>
                    <a:pt x="5420016" y="1170342"/>
                  </a:lnTo>
                  <a:lnTo>
                    <a:pt x="5431446" y="1170342"/>
                  </a:lnTo>
                  <a:lnTo>
                    <a:pt x="5442876" y="1170342"/>
                  </a:lnTo>
                  <a:lnTo>
                    <a:pt x="5454306" y="1170342"/>
                  </a:lnTo>
                  <a:lnTo>
                    <a:pt x="5465736" y="1170342"/>
                  </a:lnTo>
                  <a:lnTo>
                    <a:pt x="5477214" y="1170342"/>
                  </a:lnTo>
                  <a:lnTo>
                    <a:pt x="5488643" y="1170342"/>
                  </a:lnTo>
                  <a:lnTo>
                    <a:pt x="5500073" y="1170342"/>
                  </a:lnTo>
                  <a:lnTo>
                    <a:pt x="5511503" y="1170342"/>
                  </a:lnTo>
                  <a:lnTo>
                    <a:pt x="5522933" y="1170342"/>
                  </a:lnTo>
                  <a:lnTo>
                    <a:pt x="5534411" y="1170342"/>
                  </a:lnTo>
                  <a:lnTo>
                    <a:pt x="5545841" y="1170342"/>
                  </a:lnTo>
                  <a:lnTo>
                    <a:pt x="5557271" y="1170342"/>
                  </a:lnTo>
                  <a:lnTo>
                    <a:pt x="5568701" y="1170342"/>
                  </a:lnTo>
                  <a:lnTo>
                    <a:pt x="5580131" y="1170342"/>
                  </a:lnTo>
                  <a:lnTo>
                    <a:pt x="5591609" y="1170342"/>
                  </a:lnTo>
                  <a:lnTo>
                    <a:pt x="5603038" y="1170342"/>
                  </a:lnTo>
                  <a:lnTo>
                    <a:pt x="5614469" y="1170342"/>
                  </a:lnTo>
                  <a:lnTo>
                    <a:pt x="5625899" y="1170342"/>
                  </a:lnTo>
                  <a:lnTo>
                    <a:pt x="5637329" y="1170342"/>
                  </a:lnTo>
                  <a:lnTo>
                    <a:pt x="5648759" y="1170342"/>
                  </a:lnTo>
                  <a:lnTo>
                    <a:pt x="5660236" y="1170342"/>
                  </a:lnTo>
                  <a:lnTo>
                    <a:pt x="5671666" y="1170342"/>
                  </a:lnTo>
                  <a:lnTo>
                    <a:pt x="5683096" y="1170342"/>
                  </a:lnTo>
                  <a:lnTo>
                    <a:pt x="5694526" y="1170342"/>
                  </a:lnTo>
                  <a:lnTo>
                    <a:pt x="5705956" y="1170342"/>
                  </a:lnTo>
                  <a:lnTo>
                    <a:pt x="5717434" y="1170342"/>
                  </a:lnTo>
                  <a:lnTo>
                    <a:pt x="5728864" y="1170342"/>
                  </a:lnTo>
                  <a:lnTo>
                    <a:pt x="5740294" y="1170342"/>
                  </a:lnTo>
                  <a:lnTo>
                    <a:pt x="5751724" y="1170342"/>
                  </a:lnTo>
                  <a:lnTo>
                    <a:pt x="5763154" y="1170342"/>
                  </a:lnTo>
                  <a:lnTo>
                    <a:pt x="5774631" y="1170342"/>
                  </a:lnTo>
                  <a:lnTo>
                    <a:pt x="5786062" y="1170342"/>
                  </a:lnTo>
                  <a:lnTo>
                    <a:pt x="5797492" y="1170342"/>
                  </a:lnTo>
                  <a:lnTo>
                    <a:pt x="5808921" y="1170342"/>
                  </a:lnTo>
                  <a:lnTo>
                    <a:pt x="5820351" y="1170342"/>
                  </a:lnTo>
                  <a:lnTo>
                    <a:pt x="5831829" y="1170342"/>
                  </a:lnTo>
                  <a:lnTo>
                    <a:pt x="5843259" y="1170342"/>
                  </a:lnTo>
                  <a:lnTo>
                    <a:pt x="5854689" y="1170342"/>
                  </a:lnTo>
                  <a:lnTo>
                    <a:pt x="5866119" y="1170342"/>
                  </a:lnTo>
                  <a:lnTo>
                    <a:pt x="5877549" y="1170342"/>
                  </a:lnTo>
                  <a:lnTo>
                    <a:pt x="5889027" y="1170342"/>
                  </a:lnTo>
                  <a:lnTo>
                    <a:pt x="5900457" y="1170342"/>
                  </a:lnTo>
                  <a:lnTo>
                    <a:pt x="5911887" y="1170342"/>
                  </a:lnTo>
                  <a:lnTo>
                    <a:pt x="5923317" y="1170342"/>
                  </a:lnTo>
                  <a:lnTo>
                    <a:pt x="5934747" y="1170342"/>
                  </a:lnTo>
                  <a:lnTo>
                    <a:pt x="5946225" y="1170342"/>
                  </a:lnTo>
                  <a:lnTo>
                    <a:pt x="5957655" y="1170342"/>
                  </a:lnTo>
                  <a:lnTo>
                    <a:pt x="5969084" y="1170342"/>
                  </a:lnTo>
                  <a:lnTo>
                    <a:pt x="5980514" y="1170342"/>
                  </a:lnTo>
                  <a:lnTo>
                    <a:pt x="5991944" y="1170342"/>
                  </a:lnTo>
                  <a:lnTo>
                    <a:pt x="6003422" y="1170342"/>
                  </a:lnTo>
                  <a:lnTo>
                    <a:pt x="6014852" y="1170342"/>
                  </a:lnTo>
                  <a:lnTo>
                    <a:pt x="6026282" y="1170342"/>
                  </a:lnTo>
                  <a:lnTo>
                    <a:pt x="6037712" y="1170342"/>
                  </a:lnTo>
                  <a:lnTo>
                    <a:pt x="6049142" y="1170342"/>
                  </a:lnTo>
                  <a:lnTo>
                    <a:pt x="6060620" y="1170342"/>
                  </a:lnTo>
                  <a:lnTo>
                    <a:pt x="6072049" y="1170342"/>
                  </a:lnTo>
                  <a:lnTo>
                    <a:pt x="6083480" y="1170342"/>
                  </a:lnTo>
                  <a:lnTo>
                    <a:pt x="6094910" y="1170342"/>
                  </a:lnTo>
                  <a:lnTo>
                    <a:pt x="6106340" y="1170342"/>
                  </a:lnTo>
                  <a:lnTo>
                    <a:pt x="6117818" y="1170342"/>
                  </a:lnTo>
                  <a:lnTo>
                    <a:pt x="6129247" y="1170342"/>
                  </a:lnTo>
                  <a:lnTo>
                    <a:pt x="6140677" y="1170342"/>
                  </a:lnTo>
                  <a:lnTo>
                    <a:pt x="6152107" y="1170342"/>
                  </a:lnTo>
                  <a:lnTo>
                    <a:pt x="6163537" y="1170342"/>
                  </a:lnTo>
                  <a:lnTo>
                    <a:pt x="6175015" y="1170342"/>
                  </a:lnTo>
                  <a:lnTo>
                    <a:pt x="6186445" y="1170342"/>
                  </a:lnTo>
                  <a:lnTo>
                    <a:pt x="6197875" y="1170342"/>
                  </a:lnTo>
                  <a:lnTo>
                    <a:pt x="6209305" y="1170342"/>
                  </a:lnTo>
                  <a:lnTo>
                    <a:pt x="6220735" y="1170342"/>
                  </a:lnTo>
                  <a:lnTo>
                    <a:pt x="6232212" y="1170342"/>
                  </a:lnTo>
                  <a:lnTo>
                    <a:pt x="6243642" y="1170342"/>
                  </a:lnTo>
                  <a:lnTo>
                    <a:pt x="6255073" y="1170342"/>
                  </a:lnTo>
                  <a:lnTo>
                    <a:pt x="6266503" y="1170342"/>
                  </a:lnTo>
                  <a:lnTo>
                    <a:pt x="6277933" y="1170342"/>
                  </a:lnTo>
                  <a:lnTo>
                    <a:pt x="6289410" y="1170342"/>
                  </a:lnTo>
                  <a:lnTo>
                    <a:pt x="6300840" y="1170342"/>
                  </a:lnTo>
                  <a:lnTo>
                    <a:pt x="6312270" y="1170342"/>
                  </a:lnTo>
                  <a:lnTo>
                    <a:pt x="6323700" y="1170342"/>
                  </a:lnTo>
                  <a:lnTo>
                    <a:pt x="6335130" y="1170342"/>
                  </a:lnTo>
                  <a:lnTo>
                    <a:pt x="6346608" y="1170342"/>
                  </a:lnTo>
                  <a:lnTo>
                    <a:pt x="6358038" y="1170342"/>
                  </a:lnTo>
                  <a:lnTo>
                    <a:pt x="6369468" y="1170342"/>
                  </a:lnTo>
                  <a:lnTo>
                    <a:pt x="6380898" y="1170342"/>
                  </a:lnTo>
                  <a:lnTo>
                    <a:pt x="6392328" y="1170342"/>
                  </a:lnTo>
                  <a:lnTo>
                    <a:pt x="6403805" y="1170342"/>
                  </a:lnTo>
                  <a:lnTo>
                    <a:pt x="6415235" y="1170342"/>
                  </a:lnTo>
                  <a:lnTo>
                    <a:pt x="6426666" y="1170342"/>
                  </a:lnTo>
                  <a:lnTo>
                    <a:pt x="6438096" y="1170342"/>
                  </a:lnTo>
                  <a:lnTo>
                    <a:pt x="6449525" y="1170342"/>
                  </a:lnTo>
                  <a:lnTo>
                    <a:pt x="6461003" y="1170342"/>
                  </a:lnTo>
                  <a:lnTo>
                    <a:pt x="6472433" y="1170342"/>
                  </a:lnTo>
                  <a:lnTo>
                    <a:pt x="6483863" y="1170342"/>
                  </a:lnTo>
                  <a:lnTo>
                    <a:pt x="6495293" y="1170342"/>
                  </a:lnTo>
                  <a:lnTo>
                    <a:pt x="6506723" y="1170342"/>
                  </a:lnTo>
                  <a:lnTo>
                    <a:pt x="6518201" y="1170342"/>
                  </a:lnTo>
                  <a:lnTo>
                    <a:pt x="6529631" y="1170342"/>
                  </a:lnTo>
                  <a:lnTo>
                    <a:pt x="6541061" y="1170342"/>
                  </a:lnTo>
                  <a:lnTo>
                    <a:pt x="6552490" y="1170342"/>
                  </a:lnTo>
                  <a:lnTo>
                    <a:pt x="6563921" y="1170342"/>
                  </a:lnTo>
                  <a:lnTo>
                    <a:pt x="6575398" y="1170342"/>
                  </a:lnTo>
                  <a:lnTo>
                    <a:pt x="6586828" y="1170342"/>
                  </a:lnTo>
                  <a:lnTo>
                    <a:pt x="6598259" y="1170342"/>
                  </a:lnTo>
                  <a:lnTo>
                    <a:pt x="6609688" y="1170342"/>
                  </a:lnTo>
                  <a:lnTo>
                    <a:pt x="6621118" y="1170342"/>
                  </a:lnTo>
                  <a:lnTo>
                    <a:pt x="6632596" y="1170342"/>
                  </a:lnTo>
                  <a:lnTo>
                    <a:pt x="6644026" y="1170342"/>
                  </a:lnTo>
                  <a:lnTo>
                    <a:pt x="6655456" y="1170342"/>
                  </a:lnTo>
                  <a:lnTo>
                    <a:pt x="6666886" y="1170342"/>
                  </a:lnTo>
                  <a:lnTo>
                    <a:pt x="6678316" y="1170342"/>
                  </a:lnTo>
                  <a:lnTo>
                    <a:pt x="6689794" y="1170342"/>
                  </a:lnTo>
                  <a:lnTo>
                    <a:pt x="6701224" y="1170342"/>
                  </a:lnTo>
                  <a:lnTo>
                    <a:pt x="6712653" y="1170342"/>
                  </a:lnTo>
                  <a:lnTo>
                    <a:pt x="6724083" y="1170342"/>
                  </a:lnTo>
                  <a:lnTo>
                    <a:pt x="6735514" y="1170342"/>
                  </a:lnTo>
                  <a:lnTo>
                    <a:pt x="6746944" y="1170342"/>
                  </a:lnTo>
                  <a:lnTo>
                    <a:pt x="6758421" y="1170342"/>
                  </a:lnTo>
                  <a:lnTo>
                    <a:pt x="6769851" y="1170342"/>
                  </a:lnTo>
                  <a:lnTo>
                    <a:pt x="6781281" y="1170342"/>
                  </a:lnTo>
                  <a:lnTo>
                    <a:pt x="6792711" y="1170342"/>
                  </a:lnTo>
                  <a:lnTo>
                    <a:pt x="6804141" y="1170342"/>
                  </a:lnTo>
                  <a:lnTo>
                    <a:pt x="6815619" y="1170342"/>
                  </a:lnTo>
                  <a:lnTo>
                    <a:pt x="6827049" y="1170342"/>
                  </a:lnTo>
                  <a:lnTo>
                    <a:pt x="6838479" y="1170342"/>
                  </a:lnTo>
                  <a:lnTo>
                    <a:pt x="6849909" y="1170342"/>
                  </a:lnTo>
                  <a:lnTo>
                    <a:pt x="6861339" y="1170342"/>
                  </a:lnTo>
                  <a:lnTo>
                    <a:pt x="6872816" y="1170342"/>
                  </a:lnTo>
                  <a:lnTo>
                    <a:pt x="6884246" y="1170342"/>
                  </a:lnTo>
                  <a:lnTo>
                    <a:pt x="6895676" y="1170342"/>
                  </a:lnTo>
                  <a:lnTo>
                    <a:pt x="6907107" y="1170342"/>
                  </a:lnTo>
                  <a:lnTo>
                    <a:pt x="6918537" y="1170342"/>
                  </a:lnTo>
                  <a:lnTo>
                    <a:pt x="6930014" y="1170342"/>
                  </a:lnTo>
                  <a:lnTo>
                    <a:pt x="6941444" y="1170342"/>
                  </a:lnTo>
                  <a:lnTo>
                    <a:pt x="6952874" y="1170342"/>
                  </a:lnTo>
                  <a:lnTo>
                    <a:pt x="6964304" y="1170342"/>
                  </a:lnTo>
                  <a:lnTo>
                    <a:pt x="6975734" y="1170342"/>
                  </a:lnTo>
                  <a:lnTo>
                    <a:pt x="6987212" y="1170342"/>
                  </a:lnTo>
                  <a:lnTo>
                    <a:pt x="6998642" y="1170342"/>
                  </a:lnTo>
                  <a:lnTo>
                    <a:pt x="7010072" y="1170342"/>
                  </a:lnTo>
                  <a:lnTo>
                    <a:pt x="7021502" y="1170342"/>
                  </a:lnTo>
                  <a:lnTo>
                    <a:pt x="7032931" y="1170342"/>
                  </a:lnTo>
                  <a:lnTo>
                    <a:pt x="7044409" y="1170342"/>
                  </a:lnTo>
                  <a:lnTo>
                    <a:pt x="7055839" y="1170342"/>
                  </a:lnTo>
                  <a:lnTo>
                    <a:pt x="7067269" y="1170342"/>
                  </a:lnTo>
                  <a:lnTo>
                    <a:pt x="7078700" y="1170342"/>
                  </a:lnTo>
                  <a:lnTo>
                    <a:pt x="7090129" y="1170342"/>
                  </a:lnTo>
                  <a:lnTo>
                    <a:pt x="7101607" y="1170342"/>
                  </a:lnTo>
                  <a:lnTo>
                    <a:pt x="7113037" y="1170342"/>
                  </a:lnTo>
                  <a:lnTo>
                    <a:pt x="7124467" y="1170342"/>
                  </a:lnTo>
                  <a:lnTo>
                    <a:pt x="7135897" y="1170342"/>
                  </a:lnTo>
                  <a:lnTo>
                    <a:pt x="7147327" y="1170342"/>
                  </a:lnTo>
                  <a:lnTo>
                    <a:pt x="7158805" y="1170342"/>
                  </a:lnTo>
                  <a:lnTo>
                    <a:pt x="7170235" y="1170342"/>
                  </a:lnTo>
                  <a:lnTo>
                    <a:pt x="7181665" y="1170342"/>
                  </a:lnTo>
                  <a:lnTo>
                    <a:pt x="7193094" y="1170342"/>
                  </a:lnTo>
                  <a:lnTo>
                    <a:pt x="7204524" y="1170342"/>
                  </a:lnTo>
                  <a:lnTo>
                    <a:pt x="7216002" y="1170342"/>
                  </a:lnTo>
                  <a:lnTo>
                    <a:pt x="7227432" y="1170342"/>
                  </a:lnTo>
                  <a:lnTo>
                    <a:pt x="7238862" y="1170342"/>
                  </a:lnTo>
                  <a:lnTo>
                    <a:pt x="7250292" y="1170342"/>
                  </a:lnTo>
                  <a:lnTo>
                    <a:pt x="7261722" y="1170342"/>
                  </a:lnTo>
                  <a:lnTo>
                    <a:pt x="7273200" y="1170342"/>
                  </a:lnTo>
                  <a:lnTo>
                    <a:pt x="7284630" y="1170342"/>
                  </a:lnTo>
                  <a:lnTo>
                    <a:pt x="7296060" y="1170342"/>
                  </a:lnTo>
                  <a:lnTo>
                    <a:pt x="7307490" y="1170342"/>
                  </a:lnTo>
                  <a:lnTo>
                    <a:pt x="7318920" y="1170342"/>
                  </a:lnTo>
                  <a:lnTo>
                    <a:pt x="7330398" y="1170342"/>
                  </a:lnTo>
                  <a:lnTo>
                    <a:pt x="7341828" y="1170342"/>
                  </a:lnTo>
                  <a:lnTo>
                    <a:pt x="7353257" y="1170342"/>
                  </a:lnTo>
                  <a:lnTo>
                    <a:pt x="7364687" y="1170342"/>
                  </a:lnTo>
                  <a:lnTo>
                    <a:pt x="7376117" y="1170342"/>
                  </a:lnTo>
                  <a:lnTo>
                    <a:pt x="7387595" y="1170342"/>
                  </a:lnTo>
                  <a:lnTo>
                    <a:pt x="7399025" y="1170342"/>
                  </a:lnTo>
                  <a:lnTo>
                    <a:pt x="7410455" y="1170342"/>
                  </a:lnTo>
                  <a:lnTo>
                    <a:pt x="7421885" y="1170342"/>
                  </a:lnTo>
                  <a:lnTo>
                    <a:pt x="7433315" y="1170342"/>
                  </a:lnTo>
                  <a:lnTo>
                    <a:pt x="7444793" y="1170342"/>
                  </a:lnTo>
                  <a:lnTo>
                    <a:pt x="7456222" y="1170342"/>
                  </a:lnTo>
                  <a:lnTo>
                    <a:pt x="7467653" y="1170342"/>
                  </a:lnTo>
                  <a:lnTo>
                    <a:pt x="7479083" y="1170342"/>
                  </a:lnTo>
                  <a:lnTo>
                    <a:pt x="7490513" y="1170342"/>
                  </a:lnTo>
                  <a:lnTo>
                    <a:pt x="7501990" y="1170342"/>
                  </a:lnTo>
                  <a:lnTo>
                    <a:pt x="7513420" y="1170342"/>
                  </a:lnTo>
                  <a:lnTo>
                    <a:pt x="7524850" y="1170342"/>
                  </a:lnTo>
                  <a:lnTo>
                    <a:pt x="7536280" y="1170342"/>
                  </a:lnTo>
                  <a:lnTo>
                    <a:pt x="7547710" y="1170342"/>
                  </a:lnTo>
                  <a:lnTo>
                    <a:pt x="7559188" y="1170342"/>
                  </a:lnTo>
                  <a:lnTo>
                    <a:pt x="7570618" y="1170342"/>
                  </a:lnTo>
                  <a:lnTo>
                    <a:pt x="7582048" y="1170342"/>
                  </a:lnTo>
                  <a:lnTo>
                    <a:pt x="7593478" y="1170342"/>
                  </a:lnTo>
                  <a:lnTo>
                    <a:pt x="7604908" y="1170342"/>
                  </a:lnTo>
                  <a:lnTo>
                    <a:pt x="7616385" y="1170342"/>
                  </a:lnTo>
                  <a:lnTo>
                    <a:pt x="7627815" y="1170342"/>
                  </a:lnTo>
                  <a:lnTo>
                    <a:pt x="7639246" y="1170342"/>
                  </a:lnTo>
                  <a:lnTo>
                    <a:pt x="7650676" y="1170342"/>
                  </a:lnTo>
                  <a:lnTo>
                    <a:pt x="7662106" y="1170342"/>
                  </a:lnTo>
                  <a:lnTo>
                    <a:pt x="7673583" y="1170342"/>
                  </a:lnTo>
                  <a:lnTo>
                    <a:pt x="7685013" y="1170342"/>
                  </a:lnTo>
                  <a:lnTo>
                    <a:pt x="7696443" y="1170342"/>
                  </a:lnTo>
                  <a:lnTo>
                    <a:pt x="7707873" y="1170342"/>
                  </a:lnTo>
                  <a:lnTo>
                    <a:pt x="7719303" y="1170342"/>
                  </a:lnTo>
                  <a:lnTo>
                    <a:pt x="7730733" y="1170342"/>
                  </a:lnTo>
                  <a:lnTo>
                    <a:pt x="7742211" y="1170342"/>
                  </a:lnTo>
                  <a:lnTo>
                    <a:pt x="7753641" y="1170342"/>
                  </a:lnTo>
                  <a:lnTo>
                    <a:pt x="7765071" y="1170342"/>
                  </a:lnTo>
                  <a:lnTo>
                    <a:pt x="7776501" y="1170342"/>
                  </a:lnTo>
                  <a:lnTo>
                    <a:pt x="7787931" y="1170342"/>
                  </a:lnTo>
                  <a:lnTo>
                    <a:pt x="7799408" y="1170342"/>
                  </a:lnTo>
                  <a:lnTo>
                    <a:pt x="7810839" y="1170342"/>
                  </a:lnTo>
                  <a:lnTo>
                    <a:pt x="7822268" y="1170342"/>
                  </a:lnTo>
                  <a:lnTo>
                    <a:pt x="7833698" y="1170342"/>
                  </a:lnTo>
                  <a:lnTo>
                    <a:pt x="7845128" y="1170342"/>
                  </a:lnTo>
                  <a:lnTo>
                    <a:pt x="7856606" y="1170342"/>
                  </a:lnTo>
                  <a:lnTo>
                    <a:pt x="7868036" y="1170342"/>
                  </a:lnTo>
                  <a:lnTo>
                    <a:pt x="7879466" y="1170342"/>
                  </a:lnTo>
                  <a:lnTo>
                    <a:pt x="7890896" y="1170342"/>
                  </a:lnTo>
                  <a:lnTo>
                    <a:pt x="7902326" y="1170342"/>
                  </a:lnTo>
                  <a:lnTo>
                    <a:pt x="7913804" y="1170342"/>
                  </a:lnTo>
                  <a:lnTo>
                    <a:pt x="7925234" y="1170342"/>
                  </a:lnTo>
                  <a:lnTo>
                    <a:pt x="7936663" y="1170342"/>
                  </a:lnTo>
                  <a:lnTo>
                    <a:pt x="7948094" y="1170342"/>
                  </a:lnTo>
                  <a:lnTo>
                    <a:pt x="7959524" y="1170342"/>
                  </a:lnTo>
                  <a:lnTo>
                    <a:pt x="7971001" y="1170342"/>
                  </a:lnTo>
                  <a:lnTo>
                    <a:pt x="7982431" y="1170342"/>
                  </a:lnTo>
                  <a:lnTo>
                    <a:pt x="7993861" y="1170342"/>
                  </a:lnTo>
                  <a:lnTo>
                    <a:pt x="8005291" y="1170342"/>
                  </a:lnTo>
                  <a:lnTo>
                    <a:pt x="8016721" y="1170342"/>
                  </a:lnTo>
                  <a:lnTo>
                    <a:pt x="8028199" y="1170342"/>
                  </a:lnTo>
                  <a:lnTo>
                    <a:pt x="8039629" y="1170342"/>
                  </a:lnTo>
                  <a:lnTo>
                    <a:pt x="8051059" y="1170342"/>
                  </a:lnTo>
                  <a:lnTo>
                    <a:pt x="8062489" y="1170342"/>
                  </a:lnTo>
                  <a:lnTo>
                    <a:pt x="8073919" y="1170342"/>
                  </a:lnTo>
                  <a:lnTo>
                    <a:pt x="8085396" y="1170342"/>
                  </a:lnTo>
                  <a:lnTo>
                    <a:pt x="8096826" y="1170342"/>
                  </a:lnTo>
                  <a:lnTo>
                    <a:pt x="8108256" y="1170342"/>
                  </a:lnTo>
                  <a:lnTo>
                    <a:pt x="8119687" y="1170342"/>
                  </a:lnTo>
                  <a:lnTo>
                    <a:pt x="8131117" y="1170342"/>
                  </a:lnTo>
                  <a:lnTo>
                    <a:pt x="8142594" y="1170342"/>
                  </a:lnTo>
                  <a:lnTo>
                    <a:pt x="8154024" y="1170342"/>
                  </a:lnTo>
                  <a:lnTo>
                    <a:pt x="8165454" y="1170342"/>
                  </a:lnTo>
                  <a:lnTo>
                    <a:pt x="8176884" y="1170342"/>
                  </a:lnTo>
                  <a:lnTo>
                    <a:pt x="8188314" y="1170342"/>
                  </a:lnTo>
                  <a:lnTo>
                    <a:pt x="8199792" y="1170342"/>
                  </a:lnTo>
                  <a:lnTo>
                    <a:pt x="8211222" y="1170342"/>
                  </a:lnTo>
                  <a:lnTo>
                    <a:pt x="8222652" y="1170342"/>
                  </a:lnTo>
                  <a:lnTo>
                    <a:pt x="8234082" y="1170342"/>
                  </a:lnTo>
                  <a:lnTo>
                    <a:pt x="8245512" y="1170342"/>
                  </a:lnTo>
                  <a:lnTo>
                    <a:pt x="8256989" y="1170342"/>
                  </a:lnTo>
                  <a:lnTo>
                    <a:pt x="8268419" y="1170342"/>
                  </a:lnTo>
                  <a:lnTo>
                    <a:pt x="8279850" y="1170342"/>
                  </a:lnTo>
                  <a:lnTo>
                    <a:pt x="8291280" y="1170342"/>
                  </a:lnTo>
                  <a:lnTo>
                    <a:pt x="8302709" y="1170342"/>
                  </a:lnTo>
                  <a:lnTo>
                    <a:pt x="8314187" y="1170342"/>
                  </a:lnTo>
                  <a:lnTo>
                    <a:pt x="8325617" y="1170342"/>
                  </a:lnTo>
                  <a:lnTo>
                    <a:pt x="8337047" y="1170342"/>
                  </a:lnTo>
                  <a:lnTo>
                    <a:pt x="8348477" y="1170342"/>
                  </a:lnTo>
                  <a:lnTo>
                    <a:pt x="8359907" y="1170342"/>
                  </a:lnTo>
                  <a:lnTo>
                    <a:pt x="8371385" y="1170342"/>
                  </a:lnTo>
                  <a:lnTo>
                    <a:pt x="8382815" y="1170342"/>
                  </a:lnTo>
                  <a:lnTo>
                    <a:pt x="8394245" y="1170342"/>
                  </a:lnTo>
                  <a:lnTo>
                    <a:pt x="8405674" y="1170342"/>
                  </a:lnTo>
                  <a:lnTo>
                    <a:pt x="8417104" y="1170342"/>
                  </a:lnTo>
                  <a:lnTo>
                    <a:pt x="8428582" y="1170342"/>
                  </a:lnTo>
                  <a:lnTo>
                    <a:pt x="8440012" y="1170342"/>
                  </a:lnTo>
                  <a:lnTo>
                    <a:pt x="8451442" y="1170342"/>
                  </a:lnTo>
                  <a:lnTo>
                    <a:pt x="8462872" y="1170342"/>
                  </a:lnTo>
                  <a:lnTo>
                    <a:pt x="8474302" y="1170342"/>
                  </a:lnTo>
                  <a:lnTo>
                    <a:pt x="8485780" y="1170342"/>
                  </a:lnTo>
                  <a:lnTo>
                    <a:pt x="8497210" y="1170342"/>
                  </a:lnTo>
                  <a:lnTo>
                    <a:pt x="8508640" y="1170342"/>
                  </a:lnTo>
                  <a:lnTo>
                    <a:pt x="8520069" y="1170342"/>
                  </a:lnTo>
                  <a:lnTo>
                    <a:pt x="8531500" y="1170342"/>
                  </a:lnTo>
                  <a:lnTo>
                    <a:pt x="8542977" y="1170342"/>
                  </a:lnTo>
                  <a:lnTo>
                    <a:pt x="8554407" y="1170342"/>
                  </a:lnTo>
                  <a:lnTo>
                    <a:pt x="8565837" y="1170342"/>
                  </a:lnTo>
                  <a:lnTo>
                    <a:pt x="8577267" y="1170342"/>
                  </a:lnTo>
                  <a:lnTo>
                    <a:pt x="8588697" y="1170342"/>
                  </a:lnTo>
                  <a:lnTo>
                    <a:pt x="8600175" y="1170342"/>
                  </a:lnTo>
                  <a:lnTo>
                    <a:pt x="8611605" y="1170342"/>
                  </a:lnTo>
                  <a:lnTo>
                    <a:pt x="8623035" y="1170342"/>
                  </a:lnTo>
                  <a:lnTo>
                    <a:pt x="8634465" y="1170342"/>
                  </a:lnTo>
                  <a:lnTo>
                    <a:pt x="8645895" y="1170342"/>
                  </a:lnTo>
                  <a:lnTo>
                    <a:pt x="8657373" y="1170342"/>
                  </a:lnTo>
                  <a:lnTo>
                    <a:pt x="8668802" y="1170342"/>
                  </a:lnTo>
                  <a:lnTo>
                    <a:pt x="8680232" y="1170342"/>
                  </a:lnTo>
                  <a:lnTo>
                    <a:pt x="8691662" y="1170342"/>
                  </a:lnTo>
                  <a:lnTo>
                    <a:pt x="8703093" y="1170342"/>
                  </a:lnTo>
                  <a:lnTo>
                    <a:pt x="8714570" y="1170342"/>
                  </a:lnTo>
                  <a:lnTo>
                    <a:pt x="8726000" y="1170342"/>
                  </a:lnTo>
                  <a:lnTo>
                    <a:pt x="8737430" y="1170342"/>
                  </a:lnTo>
                  <a:lnTo>
                    <a:pt x="8748860" y="1170342"/>
                  </a:lnTo>
                  <a:lnTo>
                    <a:pt x="8760290" y="1170342"/>
                  </a:lnTo>
                  <a:lnTo>
                    <a:pt x="8771768" y="1170342"/>
                  </a:lnTo>
                  <a:lnTo>
                    <a:pt x="8783198" y="1170342"/>
                  </a:lnTo>
                  <a:lnTo>
                    <a:pt x="8794628" y="1170342"/>
                  </a:lnTo>
                  <a:lnTo>
                    <a:pt x="8806058" y="1170342"/>
                  </a:lnTo>
                  <a:lnTo>
                    <a:pt x="8817488" y="1170342"/>
                  </a:lnTo>
                  <a:lnTo>
                    <a:pt x="8828918" y="1170342"/>
                  </a:lnTo>
                  <a:lnTo>
                    <a:pt x="8840395" y="1170342"/>
                  </a:lnTo>
                  <a:lnTo>
                    <a:pt x="8851825" y="1170342"/>
                  </a:lnTo>
                  <a:lnTo>
                    <a:pt x="8863256" y="1170342"/>
                  </a:lnTo>
                  <a:lnTo>
                    <a:pt x="8874686" y="1170342"/>
                  </a:lnTo>
                  <a:lnTo>
                    <a:pt x="8886115" y="1170342"/>
                  </a:lnTo>
                  <a:lnTo>
                    <a:pt x="8897593" y="1170342"/>
                  </a:lnTo>
                  <a:lnTo>
                    <a:pt x="8909022" y="1170342"/>
                  </a:lnTo>
                  <a:lnTo>
                    <a:pt x="8920453" y="1170342"/>
                  </a:lnTo>
                  <a:lnTo>
                    <a:pt x="8931883" y="1170342"/>
                  </a:lnTo>
                  <a:lnTo>
                    <a:pt x="8943313" y="1170342"/>
                  </a:lnTo>
                  <a:lnTo>
                    <a:pt x="8954791" y="1170342"/>
                  </a:lnTo>
                  <a:lnTo>
                    <a:pt x="8966220" y="1170342"/>
                  </a:lnTo>
                  <a:lnTo>
                    <a:pt x="8977651" y="1170342"/>
                  </a:lnTo>
                  <a:lnTo>
                    <a:pt x="8989080" y="1170342"/>
                  </a:lnTo>
                  <a:lnTo>
                    <a:pt x="9000511" y="1170342"/>
                  </a:lnTo>
                  <a:lnTo>
                    <a:pt x="9011988" y="1170342"/>
                  </a:lnTo>
                  <a:lnTo>
                    <a:pt x="9023418" y="1170342"/>
                  </a:lnTo>
                  <a:lnTo>
                    <a:pt x="9034849" y="1170342"/>
                  </a:lnTo>
                  <a:lnTo>
                    <a:pt x="9046278" y="1170342"/>
                  </a:lnTo>
                  <a:lnTo>
                    <a:pt x="9057709" y="1170342"/>
                  </a:lnTo>
                  <a:lnTo>
                    <a:pt x="9069186" y="1170342"/>
                  </a:lnTo>
                  <a:lnTo>
                    <a:pt x="9080615" y="1170342"/>
                  </a:lnTo>
                  <a:lnTo>
                    <a:pt x="9092046" y="1170342"/>
                  </a:lnTo>
                  <a:lnTo>
                    <a:pt x="9103476" y="1170342"/>
                  </a:lnTo>
                  <a:lnTo>
                    <a:pt x="9114906" y="1170342"/>
                  </a:lnTo>
                  <a:lnTo>
                    <a:pt x="9126384" y="1170342"/>
                  </a:lnTo>
                  <a:lnTo>
                    <a:pt x="9137813" y="1170342"/>
                  </a:lnTo>
                  <a:lnTo>
                    <a:pt x="9149244" y="1170342"/>
                  </a:lnTo>
                  <a:lnTo>
                    <a:pt x="9160673" y="1170342"/>
                  </a:lnTo>
                  <a:lnTo>
                    <a:pt x="9172104" y="1170342"/>
                  </a:lnTo>
                  <a:lnTo>
                    <a:pt x="9183581" y="1170342"/>
                  </a:lnTo>
                  <a:lnTo>
                    <a:pt x="9195011" y="1170342"/>
                  </a:lnTo>
                  <a:lnTo>
                    <a:pt x="9206442" y="1170342"/>
                  </a:lnTo>
                  <a:lnTo>
                    <a:pt x="9217871" y="1170342"/>
                  </a:lnTo>
                  <a:lnTo>
                    <a:pt x="9229301" y="1170342"/>
                  </a:lnTo>
                  <a:lnTo>
                    <a:pt x="9240779" y="1170342"/>
                  </a:lnTo>
                  <a:lnTo>
                    <a:pt x="9252209" y="1170342"/>
                  </a:lnTo>
                  <a:lnTo>
                    <a:pt x="9263639" y="1170342"/>
                  </a:lnTo>
                  <a:lnTo>
                    <a:pt x="9275069" y="1170342"/>
                  </a:lnTo>
                  <a:lnTo>
                    <a:pt x="9286498" y="1170342"/>
                  </a:lnTo>
                  <a:lnTo>
                    <a:pt x="9297977" y="1170342"/>
                  </a:lnTo>
                  <a:lnTo>
                    <a:pt x="9309406" y="1170342"/>
                  </a:lnTo>
                  <a:lnTo>
                    <a:pt x="9320837" y="1170342"/>
                  </a:lnTo>
                  <a:lnTo>
                    <a:pt x="9332266" y="1170342"/>
                  </a:lnTo>
                  <a:lnTo>
                    <a:pt x="9343696" y="1170342"/>
                  </a:lnTo>
                  <a:lnTo>
                    <a:pt x="9355174" y="1170342"/>
                  </a:lnTo>
                  <a:lnTo>
                    <a:pt x="9366604" y="1170342"/>
                  </a:lnTo>
                  <a:lnTo>
                    <a:pt x="9378035" y="1170342"/>
                  </a:lnTo>
                  <a:lnTo>
                    <a:pt x="9389464" y="1170342"/>
                  </a:lnTo>
                  <a:lnTo>
                    <a:pt x="9400894" y="1170342"/>
                  </a:lnTo>
                  <a:lnTo>
                    <a:pt x="9412372" y="1170342"/>
                  </a:lnTo>
                  <a:lnTo>
                    <a:pt x="9423802" y="1170342"/>
                  </a:lnTo>
                  <a:lnTo>
                    <a:pt x="9435232" y="1170342"/>
                  </a:lnTo>
                  <a:lnTo>
                    <a:pt x="9446662" y="1170342"/>
                  </a:lnTo>
                  <a:lnTo>
                    <a:pt x="9458091" y="1170342"/>
                  </a:lnTo>
                  <a:lnTo>
                    <a:pt x="9469570" y="1170342"/>
                  </a:lnTo>
                  <a:lnTo>
                    <a:pt x="9480999" y="1170342"/>
                  </a:lnTo>
                  <a:lnTo>
                    <a:pt x="9492429" y="1170342"/>
                  </a:lnTo>
                  <a:lnTo>
                    <a:pt x="9503859" y="1170342"/>
                  </a:lnTo>
                  <a:lnTo>
                    <a:pt x="9515289" y="1170342"/>
                  </a:lnTo>
                  <a:lnTo>
                    <a:pt x="9526767" y="1170342"/>
                  </a:lnTo>
                  <a:lnTo>
                    <a:pt x="9538197" y="1170342"/>
                  </a:lnTo>
                  <a:lnTo>
                    <a:pt x="9549626" y="1170342"/>
                  </a:lnTo>
                  <a:lnTo>
                    <a:pt x="9561057" y="1170342"/>
                  </a:lnTo>
                  <a:lnTo>
                    <a:pt x="9572487" y="1170342"/>
                  </a:lnTo>
                  <a:lnTo>
                    <a:pt x="9583965" y="1170342"/>
                  </a:lnTo>
                  <a:lnTo>
                    <a:pt x="9595395" y="1170342"/>
                  </a:lnTo>
                  <a:lnTo>
                    <a:pt x="9606824" y="1170342"/>
                  </a:lnTo>
                  <a:lnTo>
                    <a:pt x="9618255" y="1170342"/>
                  </a:lnTo>
                  <a:lnTo>
                    <a:pt x="9629684" y="1170342"/>
                  </a:lnTo>
                  <a:lnTo>
                    <a:pt x="9641163" y="1170342"/>
                  </a:lnTo>
                  <a:lnTo>
                    <a:pt x="9652592" y="1170342"/>
                  </a:lnTo>
                  <a:lnTo>
                    <a:pt x="9664022" y="1170342"/>
                  </a:lnTo>
                  <a:lnTo>
                    <a:pt x="9675452" y="1170342"/>
                  </a:lnTo>
                  <a:lnTo>
                    <a:pt x="9686882" y="1170342"/>
                  </a:lnTo>
                  <a:lnTo>
                    <a:pt x="9698360" y="1170342"/>
                  </a:lnTo>
                  <a:lnTo>
                    <a:pt x="9709790" y="1170342"/>
                  </a:lnTo>
                  <a:lnTo>
                    <a:pt x="9721219" y="1170342"/>
                  </a:lnTo>
                  <a:lnTo>
                    <a:pt x="9732650" y="1170342"/>
                  </a:lnTo>
                  <a:lnTo>
                    <a:pt x="9744080" y="1170342"/>
                  </a:lnTo>
                  <a:lnTo>
                    <a:pt x="9755557" y="1170342"/>
                  </a:lnTo>
                  <a:lnTo>
                    <a:pt x="9766988" y="1170342"/>
                  </a:lnTo>
                  <a:lnTo>
                    <a:pt x="9778417" y="1170342"/>
                  </a:lnTo>
                  <a:lnTo>
                    <a:pt x="9789848" y="1170342"/>
                  </a:lnTo>
                  <a:lnTo>
                    <a:pt x="9801277" y="1170342"/>
                  </a:lnTo>
                  <a:lnTo>
                    <a:pt x="9812755" y="1170342"/>
                  </a:lnTo>
                  <a:lnTo>
                    <a:pt x="9824185" y="1170342"/>
                  </a:lnTo>
                  <a:lnTo>
                    <a:pt x="9835615" y="1170342"/>
                  </a:lnTo>
                  <a:lnTo>
                    <a:pt x="9847045" y="1170342"/>
                  </a:lnTo>
                  <a:lnTo>
                    <a:pt x="9858475" y="1170342"/>
                  </a:lnTo>
                  <a:lnTo>
                    <a:pt x="9869952" y="1170342"/>
                  </a:lnTo>
                  <a:lnTo>
                    <a:pt x="9881383" y="1170342"/>
                  </a:lnTo>
                  <a:lnTo>
                    <a:pt x="9892812" y="1170342"/>
                  </a:lnTo>
                  <a:lnTo>
                    <a:pt x="9904243" y="1170342"/>
                  </a:lnTo>
                  <a:lnTo>
                    <a:pt x="9915673" y="1170342"/>
                  </a:lnTo>
                  <a:lnTo>
                    <a:pt x="9927102" y="1170342"/>
                  </a:lnTo>
                  <a:lnTo>
                    <a:pt x="9938581" y="1170342"/>
                  </a:lnTo>
                  <a:lnTo>
                    <a:pt x="9950010" y="1170342"/>
                  </a:lnTo>
                  <a:lnTo>
                    <a:pt x="9961441" y="1170342"/>
                  </a:lnTo>
                  <a:lnTo>
                    <a:pt x="9972870" y="1170342"/>
                  </a:lnTo>
                  <a:lnTo>
                    <a:pt x="9984300" y="1170342"/>
                  </a:lnTo>
                  <a:lnTo>
                    <a:pt x="9995778" y="1170342"/>
                  </a:lnTo>
                  <a:lnTo>
                    <a:pt x="10007208" y="1170342"/>
                  </a:lnTo>
                  <a:lnTo>
                    <a:pt x="10018638" y="1170342"/>
                  </a:lnTo>
                  <a:lnTo>
                    <a:pt x="10030068" y="1170342"/>
                  </a:lnTo>
                  <a:lnTo>
                    <a:pt x="10041498" y="1170342"/>
                  </a:lnTo>
                  <a:lnTo>
                    <a:pt x="10052976" y="1170342"/>
                  </a:lnTo>
                  <a:lnTo>
                    <a:pt x="10064405" y="1170342"/>
                  </a:lnTo>
                  <a:lnTo>
                    <a:pt x="10075835" y="1170342"/>
                  </a:lnTo>
                  <a:lnTo>
                    <a:pt x="10087266" y="1170342"/>
                  </a:lnTo>
                  <a:lnTo>
                    <a:pt x="10098695" y="1170342"/>
                  </a:lnTo>
                  <a:lnTo>
                    <a:pt x="10110174" y="1170342"/>
                  </a:lnTo>
                  <a:lnTo>
                    <a:pt x="10121603" y="1170342"/>
                  </a:lnTo>
                  <a:lnTo>
                    <a:pt x="10133033" y="1170342"/>
                  </a:lnTo>
                  <a:lnTo>
                    <a:pt x="10144463" y="1170342"/>
                  </a:lnTo>
                  <a:lnTo>
                    <a:pt x="10155893" y="1170342"/>
                  </a:lnTo>
                  <a:lnTo>
                    <a:pt x="10167371" y="1170342"/>
                  </a:lnTo>
                  <a:lnTo>
                    <a:pt x="10178801" y="1170342"/>
                  </a:lnTo>
                  <a:lnTo>
                    <a:pt x="10190230" y="1170342"/>
                  </a:lnTo>
                  <a:lnTo>
                    <a:pt x="10201661" y="1170342"/>
                  </a:lnTo>
                  <a:lnTo>
                    <a:pt x="10213091" y="1170342"/>
                  </a:lnTo>
                  <a:lnTo>
                    <a:pt x="10224569" y="1170342"/>
                  </a:lnTo>
                  <a:lnTo>
                    <a:pt x="10235998" y="1170342"/>
                  </a:lnTo>
                  <a:lnTo>
                    <a:pt x="10247428" y="1170342"/>
                  </a:lnTo>
                  <a:lnTo>
                    <a:pt x="10258859" y="1170342"/>
                  </a:lnTo>
                  <a:lnTo>
                    <a:pt x="10270288" y="1170342"/>
                  </a:lnTo>
                  <a:lnTo>
                    <a:pt x="10281767" y="1170342"/>
                  </a:lnTo>
                  <a:lnTo>
                    <a:pt x="10293196" y="1170342"/>
                  </a:lnTo>
                  <a:lnTo>
                    <a:pt x="10304626" y="1170342"/>
                  </a:lnTo>
                  <a:lnTo>
                    <a:pt x="10316056" y="1170342"/>
                  </a:lnTo>
                  <a:lnTo>
                    <a:pt x="10327486" y="1170342"/>
                  </a:lnTo>
                  <a:lnTo>
                    <a:pt x="10338963" y="1170342"/>
                  </a:lnTo>
                  <a:lnTo>
                    <a:pt x="10350394" y="1170342"/>
                  </a:lnTo>
                  <a:lnTo>
                    <a:pt x="10361823" y="1170342"/>
                  </a:lnTo>
                  <a:lnTo>
                    <a:pt x="10373254" y="1170342"/>
                  </a:lnTo>
                  <a:lnTo>
                    <a:pt x="10384684" y="1170342"/>
                  </a:lnTo>
                  <a:lnTo>
                    <a:pt x="10396161" y="1170342"/>
                  </a:lnTo>
                  <a:lnTo>
                    <a:pt x="10407591" y="1170342"/>
                  </a:lnTo>
                  <a:lnTo>
                    <a:pt x="10419021" y="1170342"/>
                  </a:lnTo>
                  <a:lnTo>
                    <a:pt x="10430452" y="1170342"/>
                  </a:lnTo>
                  <a:lnTo>
                    <a:pt x="10441881" y="1170342"/>
                  </a:lnTo>
                  <a:lnTo>
                    <a:pt x="10453358" y="1170342"/>
                  </a:lnTo>
                  <a:lnTo>
                    <a:pt x="10464789" y="1170342"/>
                  </a:lnTo>
                  <a:lnTo>
                    <a:pt x="10476219" y="1170342"/>
                  </a:lnTo>
                  <a:lnTo>
                    <a:pt x="10487649" y="1170342"/>
                  </a:lnTo>
                  <a:lnTo>
                    <a:pt x="10499079" y="1170342"/>
                  </a:lnTo>
                  <a:lnTo>
                    <a:pt x="10510556" y="1170342"/>
                  </a:lnTo>
                  <a:lnTo>
                    <a:pt x="10521987" y="1170342"/>
                  </a:lnTo>
                  <a:lnTo>
                    <a:pt x="10533416" y="1170342"/>
                  </a:lnTo>
                  <a:lnTo>
                    <a:pt x="10544847" y="1170342"/>
                  </a:lnTo>
                  <a:lnTo>
                    <a:pt x="10556277" y="1170342"/>
                  </a:lnTo>
                  <a:lnTo>
                    <a:pt x="10567754" y="1170342"/>
                  </a:lnTo>
                  <a:lnTo>
                    <a:pt x="10579184" y="1170342"/>
                  </a:lnTo>
                  <a:lnTo>
                    <a:pt x="10590614" y="1170342"/>
                  </a:lnTo>
                  <a:lnTo>
                    <a:pt x="10602045" y="1170342"/>
                  </a:lnTo>
                  <a:lnTo>
                    <a:pt x="10613474" y="1170342"/>
                  </a:lnTo>
                  <a:lnTo>
                    <a:pt x="10624951" y="1170342"/>
                  </a:lnTo>
                  <a:lnTo>
                    <a:pt x="10636382" y="1170342"/>
                  </a:lnTo>
                  <a:lnTo>
                    <a:pt x="10647812" y="1170342"/>
                  </a:lnTo>
                  <a:lnTo>
                    <a:pt x="10659241" y="1170342"/>
                  </a:lnTo>
                  <a:lnTo>
                    <a:pt x="10670672" y="1170342"/>
                  </a:lnTo>
                  <a:lnTo>
                    <a:pt x="10682149" y="1170342"/>
                  </a:lnTo>
                  <a:lnTo>
                    <a:pt x="10693580" y="1170342"/>
                  </a:lnTo>
                  <a:lnTo>
                    <a:pt x="10705009" y="1170342"/>
                  </a:lnTo>
                  <a:lnTo>
                    <a:pt x="10716439" y="1170342"/>
                  </a:lnTo>
                  <a:lnTo>
                    <a:pt x="10727870" y="1170342"/>
                  </a:lnTo>
                  <a:lnTo>
                    <a:pt x="10739347" y="1170342"/>
                  </a:lnTo>
                  <a:lnTo>
                    <a:pt x="10750778" y="1170342"/>
                  </a:lnTo>
                  <a:lnTo>
                    <a:pt x="10762207" y="1170342"/>
                  </a:lnTo>
                  <a:lnTo>
                    <a:pt x="10773637" y="1170342"/>
                  </a:lnTo>
                  <a:lnTo>
                    <a:pt x="10785067" y="1170342"/>
                  </a:lnTo>
                  <a:lnTo>
                    <a:pt x="10796544" y="1170342"/>
                  </a:lnTo>
                  <a:lnTo>
                    <a:pt x="10807975" y="1170342"/>
                  </a:lnTo>
                  <a:lnTo>
                    <a:pt x="10819405" y="1170342"/>
                  </a:lnTo>
                  <a:lnTo>
                    <a:pt x="10830834" y="1170342"/>
                  </a:lnTo>
                  <a:lnTo>
                    <a:pt x="10842265" y="1170342"/>
                  </a:lnTo>
                  <a:lnTo>
                    <a:pt x="10853742" y="1170342"/>
                  </a:lnTo>
                  <a:lnTo>
                    <a:pt x="10865173" y="1170342"/>
                  </a:lnTo>
                  <a:lnTo>
                    <a:pt x="10876602" y="1170342"/>
                  </a:lnTo>
                  <a:lnTo>
                    <a:pt x="10888032" y="1170342"/>
                  </a:lnTo>
                  <a:lnTo>
                    <a:pt x="10899463" y="1170342"/>
                  </a:lnTo>
                  <a:lnTo>
                    <a:pt x="10910892" y="1170342"/>
                  </a:lnTo>
                  <a:lnTo>
                    <a:pt x="10922369" y="1170342"/>
                  </a:lnTo>
                  <a:lnTo>
                    <a:pt x="10933800" y="1170342"/>
                  </a:lnTo>
                  <a:lnTo>
                    <a:pt x="10945230" y="1170342"/>
                  </a:lnTo>
                  <a:lnTo>
                    <a:pt x="10956660" y="1170342"/>
                  </a:lnTo>
                  <a:lnTo>
                    <a:pt x="10968090" y="1170342"/>
                  </a:lnTo>
                  <a:lnTo>
                    <a:pt x="10979567" y="1170342"/>
                  </a:lnTo>
                  <a:lnTo>
                    <a:pt x="10990998" y="1170342"/>
                  </a:lnTo>
                  <a:lnTo>
                    <a:pt x="11002427" y="1170342"/>
                  </a:lnTo>
                  <a:lnTo>
                    <a:pt x="11013858" y="1170342"/>
                  </a:lnTo>
                  <a:lnTo>
                    <a:pt x="11025287" y="1170342"/>
                  </a:lnTo>
                  <a:lnTo>
                    <a:pt x="11036765" y="1170342"/>
                  </a:lnTo>
                  <a:lnTo>
                    <a:pt x="11048195" y="1170342"/>
                  </a:lnTo>
                  <a:lnTo>
                    <a:pt x="11059625" y="1170342"/>
                  </a:lnTo>
                  <a:lnTo>
                    <a:pt x="11071056" y="1170342"/>
                  </a:lnTo>
                  <a:lnTo>
                    <a:pt x="11082485" y="1170342"/>
                  </a:lnTo>
                  <a:lnTo>
                    <a:pt x="11093962" y="1170342"/>
                  </a:lnTo>
                  <a:lnTo>
                    <a:pt x="11105393" y="1170342"/>
                  </a:lnTo>
                  <a:lnTo>
                    <a:pt x="11116823" y="1170342"/>
                  </a:lnTo>
                  <a:lnTo>
                    <a:pt x="11128253" y="1170342"/>
                  </a:lnTo>
                  <a:lnTo>
                    <a:pt x="11139683" y="1170342"/>
                  </a:lnTo>
                  <a:lnTo>
                    <a:pt x="11151160" y="1170342"/>
                  </a:lnTo>
                  <a:lnTo>
                    <a:pt x="11162591" y="1170342"/>
                  </a:lnTo>
                  <a:lnTo>
                    <a:pt x="11174020" y="1170342"/>
                  </a:lnTo>
                  <a:lnTo>
                    <a:pt x="11185451" y="1170342"/>
                  </a:lnTo>
                  <a:lnTo>
                    <a:pt x="11196881" y="1170342"/>
                  </a:lnTo>
                  <a:lnTo>
                    <a:pt x="11208358" y="1170342"/>
                  </a:lnTo>
                  <a:lnTo>
                    <a:pt x="11218359" y="1170342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2AFDD2D-DF71-3341-832F-249A99E7E799}"/>
                </a:ext>
              </a:extLst>
            </p:cNvPr>
            <p:cNvSpPr/>
            <p:nvPr/>
          </p:nvSpPr>
          <p:spPr>
            <a:xfrm>
              <a:off x="851149" y="4625440"/>
              <a:ext cx="11218359" cy="1475322"/>
            </a:xfrm>
            <a:custGeom>
              <a:avLst/>
              <a:gdLst>
                <a:gd name="connsiteX0" fmla="*/ 0 w 11218359"/>
                <a:gd name="connsiteY0" fmla="*/ 1475323 h 1475322"/>
                <a:gd name="connsiteX1" fmla="*/ 9149 w 11218359"/>
                <a:gd name="connsiteY1" fmla="*/ 1475323 h 1475322"/>
                <a:gd name="connsiteX2" fmla="*/ 20588 w 11218359"/>
                <a:gd name="connsiteY2" fmla="*/ 1475323 h 1475322"/>
                <a:gd name="connsiteX3" fmla="*/ 32028 w 11218359"/>
                <a:gd name="connsiteY3" fmla="*/ 1475323 h 1475322"/>
                <a:gd name="connsiteX4" fmla="*/ 43467 w 11218359"/>
                <a:gd name="connsiteY4" fmla="*/ 1475323 h 1475322"/>
                <a:gd name="connsiteX5" fmla="*/ 54907 w 11218359"/>
                <a:gd name="connsiteY5" fmla="*/ 1475323 h 1475322"/>
                <a:gd name="connsiteX6" fmla="*/ 66346 w 11218359"/>
                <a:gd name="connsiteY6" fmla="*/ 1475323 h 1475322"/>
                <a:gd name="connsiteX7" fmla="*/ 77786 w 11218359"/>
                <a:gd name="connsiteY7" fmla="*/ 1475323 h 1475322"/>
                <a:gd name="connsiteX8" fmla="*/ 89225 w 11218359"/>
                <a:gd name="connsiteY8" fmla="*/ 1475323 h 1475322"/>
                <a:gd name="connsiteX9" fmla="*/ 100665 w 11218359"/>
                <a:gd name="connsiteY9" fmla="*/ 1475323 h 1475322"/>
                <a:gd name="connsiteX10" fmla="*/ 112104 w 11218359"/>
                <a:gd name="connsiteY10" fmla="*/ 1475323 h 1475322"/>
                <a:gd name="connsiteX11" fmla="*/ 123544 w 11218359"/>
                <a:gd name="connsiteY11" fmla="*/ 1475323 h 1475322"/>
                <a:gd name="connsiteX12" fmla="*/ 134979 w 11218359"/>
                <a:gd name="connsiteY12" fmla="*/ 1475323 h 1475322"/>
                <a:gd name="connsiteX13" fmla="*/ 146423 w 11218359"/>
                <a:gd name="connsiteY13" fmla="*/ 1475323 h 1475322"/>
                <a:gd name="connsiteX14" fmla="*/ 157858 w 11218359"/>
                <a:gd name="connsiteY14" fmla="*/ 1475323 h 1475322"/>
                <a:gd name="connsiteX15" fmla="*/ 169297 w 11218359"/>
                <a:gd name="connsiteY15" fmla="*/ 1475323 h 1475322"/>
                <a:gd name="connsiteX16" fmla="*/ 180737 w 11218359"/>
                <a:gd name="connsiteY16" fmla="*/ 1475323 h 1475322"/>
                <a:gd name="connsiteX17" fmla="*/ 192176 w 11218359"/>
                <a:gd name="connsiteY17" fmla="*/ 1475323 h 1475322"/>
                <a:gd name="connsiteX18" fmla="*/ 203616 w 11218359"/>
                <a:gd name="connsiteY18" fmla="*/ 1475323 h 1475322"/>
                <a:gd name="connsiteX19" fmla="*/ 215055 w 11218359"/>
                <a:gd name="connsiteY19" fmla="*/ 1475323 h 1475322"/>
                <a:gd name="connsiteX20" fmla="*/ 226495 w 11218359"/>
                <a:gd name="connsiteY20" fmla="*/ 1475323 h 1475322"/>
                <a:gd name="connsiteX21" fmla="*/ 237935 w 11218359"/>
                <a:gd name="connsiteY21" fmla="*/ 1475323 h 1475322"/>
                <a:gd name="connsiteX22" fmla="*/ 249374 w 11218359"/>
                <a:gd name="connsiteY22" fmla="*/ 1475323 h 1475322"/>
                <a:gd name="connsiteX23" fmla="*/ 260814 w 11218359"/>
                <a:gd name="connsiteY23" fmla="*/ 1475323 h 1475322"/>
                <a:gd name="connsiteX24" fmla="*/ 272253 w 11218359"/>
                <a:gd name="connsiteY24" fmla="*/ 1475323 h 1475322"/>
                <a:gd name="connsiteX25" fmla="*/ 283693 w 11218359"/>
                <a:gd name="connsiteY25" fmla="*/ 1475323 h 1475322"/>
                <a:gd name="connsiteX26" fmla="*/ 295132 w 11218359"/>
                <a:gd name="connsiteY26" fmla="*/ 1475323 h 1475322"/>
                <a:gd name="connsiteX27" fmla="*/ 306572 w 11218359"/>
                <a:gd name="connsiteY27" fmla="*/ 1475323 h 1475322"/>
                <a:gd name="connsiteX28" fmla="*/ 318011 w 11218359"/>
                <a:gd name="connsiteY28" fmla="*/ 1475323 h 1475322"/>
                <a:gd name="connsiteX29" fmla="*/ 329451 w 11218359"/>
                <a:gd name="connsiteY29" fmla="*/ 1475323 h 1475322"/>
                <a:gd name="connsiteX30" fmla="*/ 340890 w 11218359"/>
                <a:gd name="connsiteY30" fmla="*/ 1475323 h 1475322"/>
                <a:gd name="connsiteX31" fmla="*/ 352330 w 11218359"/>
                <a:gd name="connsiteY31" fmla="*/ 1475323 h 1475322"/>
                <a:gd name="connsiteX32" fmla="*/ 363769 w 11218359"/>
                <a:gd name="connsiteY32" fmla="*/ 1475323 h 1475322"/>
                <a:gd name="connsiteX33" fmla="*/ 375209 w 11218359"/>
                <a:gd name="connsiteY33" fmla="*/ 1475323 h 1475322"/>
                <a:gd name="connsiteX34" fmla="*/ 386648 w 11218359"/>
                <a:gd name="connsiteY34" fmla="*/ 1475323 h 1475322"/>
                <a:gd name="connsiteX35" fmla="*/ 398088 w 11218359"/>
                <a:gd name="connsiteY35" fmla="*/ 1475323 h 1475322"/>
                <a:gd name="connsiteX36" fmla="*/ 409527 w 11218359"/>
                <a:gd name="connsiteY36" fmla="*/ 1475323 h 1475322"/>
                <a:gd name="connsiteX37" fmla="*/ 420967 w 11218359"/>
                <a:gd name="connsiteY37" fmla="*/ 1475323 h 1475322"/>
                <a:gd name="connsiteX38" fmla="*/ 432406 w 11218359"/>
                <a:gd name="connsiteY38" fmla="*/ 1475323 h 1475322"/>
                <a:gd name="connsiteX39" fmla="*/ 443846 w 11218359"/>
                <a:gd name="connsiteY39" fmla="*/ 1475323 h 1475322"/>
                <a:gd name="connsiteX40" fmla="*/ 455285 w 11218359"/>
                <a:gd name="connsiteY40" fmla="*/ 1475323 h 1475322"/>
                <a:gd name="connsiteX41" fmla="*/ 466725 w 11218359"/>
                <a:gd name="connsiteY41" fmla="*/ 1475323 h 1475322"/>
                <a:gd name="connsiteX42" fmla="*/ 478165 w 11218359"/>
                <a:gd name="connsiteY42" fmla="*/ 1475323 h 1475322"/>
                <a:gd name="connsiteX43" fmla="*/ 489604 w 11218359"/>
                <a:gd name="connsiteY43" fmla="*/ 1475323 h 1475322"/>
                <a:gd name="connsiteX44" fmla="*/ 501044 w 11218359"/>
                <a:gd name="connsiteY44" fmla="*/ 1475323 h 1475322"/>
                <a:gd name="connsiteX45" fmla="*/ 512483 w 11218359"/>
                <a:gd name="connsiteY45" fmla="*/ 1475323 h 1475322"/>
                <a:gd name="connsiteX46" fmla="*/ 523923 w 11218359"/>
                <a:gd name="connsiteY46" fmla="*/ 1475323 h 1475322"/>
                <a:gd name="connsiteX47" fmla="*/ 535362 w 11218359"/>
                <a:gd name="connsiteY47" fmla="*/ 1475323 h 1475322"/>
                <a:gd name="connsiteX48" fmla="*/ 546802 w 11218359"/>
                <a:gd name="connsiteY48" fmla="*/ 1475323 h 1475322"/>
                <a:gd name="connsiteX49" fmla="*/ 558241 w 11218359"/>
                <a:gd name="connsiteY49" fmla="*/ 1475323 h 1475322"/>
                <a:gd name="connsiteX50" fmla="*/ 569681 w 11218359"/>
                <a:gd name="connsiteY50" fmla="*/ 1475323 h 1475322"/>
                <a:gd name="connsiteX51" fmla="*/ 581120 w 11218359"/>
                <a:gd name="connsiteY51" fmla="*/ 1475323 h 1475322"/>
                <a:gd name="connsiteX52" fmla="*/ 592560 w 11218359"/>
                <a:gd name="connsiteY52" fmla="*/ 1475323 h 1475322"/>
                <a:gd name="connsiteX53" fmla="*/ 603999 w 11218359"/>
                <a:gd name="connsiteY53" fmla="*/ 1475323 h 1475322"/>
                <a:gd name="connsiteX54" fmla="*/ 615439 w 11218359"/>
                <a:gd name="connsiteY54" fmla="*/ 1475323 h 1475322"/>
                <a:gd name="connsiteX55" fmla="*/ 626878 w 11218359"/>
                <a:gd name="connsiteY55" fmla="*/ 1475323 h 1475322"/>
                <a:gd name="connsiteX56" fmla="*/ 638318 w 11218359"/>
                <a:gd name="connsiteY56" fmla="*/ 1475323 h 1475322"/>
                <a:gd name="connsiteX57" fmla="*/ 649757 w 11218359"/>
                <a:gd name="connsiteY57" fmla="*/ 1475323 h 1475322"/>
                <a:gd name="connsiteX58" fmla="*/ 661192 w 11218359"/>
                <a:gd name="connsiteY58" fmla="*/ 1475323 h 1475322"/>
                <a:gd name="connsiteX59" fmla="*/ 672632 w 11218359"/>
                <a:gd name="connsiteY59" fmla="*/ 1475323 h 1475322"/>
                <a:gd name="connsiteX60" fmla="*/ 684071 w 11218359"/>
                <a:gd name="connsiteY60" fmla="*/ 1475323 h 1475322"/>
                <a:gd name="connsiteX61" fmla="*/ 695511 w 11218359"/>
                <a:gd name="connsiteY61" fmla="*/ 1475323 h 1475322"/>
                <a:gd name="connsiteX62" fmla="*/ 706950 w 11218359"/>
                <a:gd name="connsiteY62" fmla="*/ 1475323 h 1475322"/>
                <a:gd name="connsiteX63" fmla="*/ 718390 w 11218359"/>
                <a:gd name="connsiteY63" fmla="*/ 1475323 h 1475322"/>
                <a:gd name="connsiteX64" fmla="*/ 729829 w 11218359"/>
                <a:gd name="connsiteY64" fmla="*/ 1475323 h 1475322"/>
                <a:gd name="connsiteX65" fmla="*/ 741269 w 11218359"/>
                <a:gd name="connsiteY65" fmla="*/ 1475323 h 1475322"/>
                <a:gd name="connsiteX66" fmla="*/ 752708 w 11218359"/>
                <a:gd name="connsiteY66" fmla="*/ 1475323 h 1475322"/>
                <a:gd name="connsiteX67" fmla="*/ 764148 w 11218359"/>
                <a:gd name="connsiteY67" fmla="*/ 1475323 h 1475322"/>
                <a:gd name="connsiteX68" fmla="*/ 775587 w 11218359"/>
                <a:gd name="connsiteY68" fmla="*/ 1475323 h 1475322"/>
                <a:gd name="connsiteX69" fmla="*/ 787027 w 11218359"/>
                <a:gd name="connsiteY69" fmla="*/ 1475323 h 1475322"/>
                <a:gd name="connsiteX70" fmla="*/ 798467 w 11218359"/>
                <a:gd name="connsiteY70" fmla="*/ 1475323 h 1475322"/>
                <a:gd name="connsiteX71" fmla="*/ 809906 w 11218359"/>
                <a:gd name="connsiteY71" fmla="*/ 1475323 h 1475322"/>
                <a:gd name="connsiteX72" fmla="*/ 821346 w 11218359"/>
                <a:gd name="connsiteY72" fmla="*/ 1475323 h 1475322"/>
                <a:gd name="connsiteX73" fmla="*/ 832785 w 11218359"/>
                <a:gd name="connsiteY73" fmla="*/ 1475323 h 1475322"/>
                <a:gd name="connsiteX74" fmla="*/ 844225 w 11218359"/>
                <a:gd name="connsiteY74" fmla="*/ 1475323 h 1475322"/>
                <a:gd name="connsiteX75" fmla="*/ 855664 w 11218359"/>
                <a:gd name="connsiteY75" fmla="*/ 1475323 h 1475322"/>
                <a:gd name="connsiteX76" fmla="*/ 867104 w 11218359"/>
                <a:gd name="connsiteY76" fmla="*/ 1475323 h 1475322"/>
                <a:gd name="connsiteX77" fmla="*/ 878543 w 11218359"/>
                <a:gd name="connsiteY77" fmla="*/ 1475323 h 1475322"/>
                <a:gd name="connsiteX78" fmla="*/ 889983 w 11218359"/>
                <a:gd name="connsiteY78" fmla="*/ 1475323 h 1475322"/>
                <a:gd name="connsiteX79" fmla="*/ 901422 w 11218359"/>
                <a:gd name="connsiteY79" fmla="*/ 1475323 h 1475322"/>
                <a:gd name="connsiteX80" fmla="*/ 912862 w 11218359"/>
                <a:gd name="connsiteY80" fmla="*/ 1475323 h 1475322"/>
                <a:gd name="connsiteX81" fmla="*/ 924301 w 11218359"/>
                <a:gd name="connsiteY81" fmla="*/ 1475323 h 1475322"/>
                <a:gd name="connsiteX82" fmla="*/ 935741 w 11218359"/>
                <a:gd name="connsiteY82" fmla="*/ 1475323 h 1475322"/>
                <a:gd name="connsiteX83" fmla="*/ 947180 w 11218359"/>
                <a:gd name="connsiteY83" fmla="*/ 1475323 h 1475322"/>
                <a:gd name="connsiteX84" fmla="*/ 958620 w 11218359"/>
                <a:gd name="connsiteY84" fmla="*/ 1475323 h 1475322"/>
                <a:gd name="connsiteX85" fmla="*/ 970059 w 11218359"/>
                <a:gd name="connsiteY85" fmla="*/ 1475323 h 1475322"/>
                <a:gd name="connsiteX86" fmla="*/ 981499 w 11218359"/>
                <a:gd name="connsiteY86" fmla="*/ 1475323 h 1475322"/>
                <a:gd name="connsiteX87" fmla="*/ 992938 w 11218359"/>
                <a:gd name="connsiteY87" fmla="*/ 1475323 h 1475322"/>
                <a:gd name="connsiteX88" fmla="*/ 1004378 w 11218359"/>
                <a:gd name="connsiteY88" fmla="*/ 1475323 h 1475322"/>
                <a:gd name="connsiteX89" fmla="*/ 1015818 w 11218359"/>
                <a:gd name="connsiteY89" fmla="*/ 1475323 h 1475322"/>
                <a:gd name="connsiteX90" fmla="*/ 1027257 w 11218359"/>
                <a:gd name="connsiteY90" fmla="*/ 1475323 h 1475322"/>
                <a:gd name="connsiteX91" fmla="*/ 1038697 w 11218359"/>
                <a:gd name="connsiteY91" fmla="*/ 1475323 h 1475322"/>
                <a:gd name="connsiteX92" fmla="*/ 1050136 w 11218359"/>
                <a:gd name="connsiteY92" fmla="*/ 1475323 h 1475322"/>
                <a:gd name="connsiteX93" fmla="*/ 1061576 w 11218359"/>
                <a:gd name="connsiteY93" fmla="*/ 1475323 h 1475322"/>
                <a:gd name="connsiteX94" fmla="*/ 1073015 w 11218359"/>
                <a:gd name="connsiteY94" fmla="*/ 1475323 h 1475322"/>
                <a:gd name="connsiteX95" fmla="*/ 1084455 w 11218359"/>
                <a:gd name="connsiteY95" fmla="*/ 1475323 h 1475322"/>
                <a:gd name="connsiteX96" fmla="*/ 1095894 w 11218359"/>
                <a:gd name="connsiteY96" fmla="*/ 1475323 h 1475322"/>
                <a:gd name="connsiteX97" fmla="*/ 1107334 w 11218359"/>
                <a:gd name="connsiteY97" fmla="*/ 1475323 h 1475322"/>
                <a:gd name="connsiteX98" fmla="*/ 1118773 w 11218359"/>
                <a:gd name="connsiteY98" fmla="*/ 1475323 h 1475322"/>
                <a:gd name="connsiteX99" fmla="*/ 1130213 w 11218359"/>
                <a:gd name="connsiteY99" fmla="*/ 1475323 h 1475322"/>
                <a:gd name="connsiteX100" fmla="*/ 1141652 w 11218359"/>
                <a:gd name="connsiteY100" fmla="*/ 1475323 h 1475322"/>
                <a:gd name="connsiteX101" fmla="*/ 1153092 w 11218359"/>
                <a:gd name="connsiteY101" fmla="*/ 1475323 h 1475322"/>
                <a:gd name="connsiteX102" fmla="*/ 1164531 w 11218359"/>
                <a:gd name="connsiteY102" fmla="*/ 1475323 h 1475322"/>
                <a:gd name="connsiteX103" fmla="*/ 1175971 w 11218359"/>
                <a:gd name="connsiteY103" fmla="*/ 1475323 h 1475322"/>
                <a:gd name="connsiteX104" fmla="*/ 1187406 w 11218359"/>
                <a:gd name="connsiteY104" fmla="*/ 1475323 h 1475322"/>
                <a:gd name="connsiteX105" fmla="*/ 1198845 w 11218359"/>
                <a:gd name="connsiteY105" fmla="*/ 1475323 h 1475322"/>
                <a:gd name="connsiteX106" fmla="*/ 1210285 w 11218359"/>
                <a:gd name="connsiteY106" fmla="*/ 1475323 h 1475322"/>
                <a:gd name="connsiteX107" fmla="*/ 1221724 w 11218359"/>
                <a:gd name="connsiteY107" fmla="*/ 1475323 h 1475322"/>
                <a:gd name="connsiteX108" fmla="*/ 1233164 w 11218359"/>
                <a:gd name="connsiteY108" fmla="*/ 1475323 h 1475322"/>
                <a:gd name="connsiteX109" fmla="*/ 1244603 w 11218359"/>
                <a:gd name="connsiteY109" fmla="*/ 1475323 h 1475322"/>
                <a:gd name="connsiteX110" fmla="*/ 1256043 w 11218359"/>
                <a:gd name="connsiteY110" fmla="*/ 1475323 h 1475322"/>
                <a:gd name="connsiteX111" fmla="*/ 1267482 w 11218359"/>
                <a:gd name="connsiteY111" fmla="*/ 1475323 h 1475322"/>
                <a:gd name="connsiteX112" fmla="*/ 1278922 w 11218359"/>
                <a:gd name="connsiteY112" fmla="*/ 1475323 h 1475322"/>
                <a:gd name="connsiteX113" fmla="*/ 1290361 w 11218359"/>
                <a:gd name="connsiteY113" fmla="*/ 1475323 h 1475322"/>
                <a:gd name="connsiteX114" fmla="*/ 1301801 w 11218359"/>
                <a:gd name="connsiteY114" fmla="*/ 1475323 h 1475322"/>
                <a:gd name="connsiteX115" fmla="*/ 1313240 w 11218359"/>
                <a:gd name="connsiteY115" fmla="*/ 1475323 h 1475322"/>
                <a:gd name="connsiteX116" fmla="*/ 1324680 w 11218359"/>
                <a:gd name="connsiteY116" fmla="*/ 1475323 h 1475322"/>
                <a:gd name="connsiteX117" fmla="*/ 1336120 w 11218359"/>
                <a:gd name="connsiteY117" fmla="*/ 1475323 h 1475322"/>
                <a:gd name="connsiteX118" fmla="*/ 1347559 w 11218359"/>
                <a:gd name="connsiteY118" fmla="*/ 1475323 h 1475322"/>
                <a:gd name="connsiteX119" fmla="*/ 1358999 w 11218359"/>
                <a:gd name="connsiteY119" fmla="*/ 1475323 h 1475322"/>
                <a:gd name="connsiteX120" fmla="*/ 1370438 w 11218359"/>
                <a:gd name="connsiteY120" fmla="*/ 1475323 h 1475322"/>
                <a:gd name="connsiteX121" fmla="*/ 1381878 w 11218359"/>
                <a:gd name="connsiteY121" fmla="*/ 1475323 h 1475322"/>
                <a:gd name="connsiteX122" fmla="*/ 1393317 w 11218359"/>
                <a:gd name="connsiteY122" fmla="*/ 1475323 h 1475322"/>
                <a:gd name="connsiteX123" fmla="*/ 1404757 w 11218359"/>
                <a:gd name="connsiteY123" fmla="*/ 1475323 h 1475322"/>
                <a:gd name="connsiteX124" fmla="*/ 1416196 w 11218359"/>
                <a:gd name="connsiteY124" fmla="*/ 1475323 h 1475322"/>
                <a:gd name="connsiteX125" fmla="*/ 1427636 w 11218359"/>
                <a:gd name="connsiteY125" fmla="*/ 1475323 h 1475322"/>
                <a:gd name="connsiteX126" fmla="*/ 1439075 w 11218359"/>
                <a:gd name="connsiteY126" fmla="*/ 1475323 h 1475322"/>
                <a:gd name="connsiteX127" fmla="*/ 1450515 w 11218359"/>
                <a:gd name="connsiteY127" fmla="*/ 1475323 h 1475322"/>
                <a:gd name="connsiteX128" fmla="*/ 1461954 w 11218359"/>
                <a:gd name="connsiteY128" fmla="*/ 1475323 h 1475322"/>
                <a:gd name="connsiteX129" fmla="*/ 1473394 w 11218359"/>
                <a:gd name="connsiteY129" fmla="*/ 1475323 h 1475322"/>
                <a:gd name="connsiteX130" fmla="*/ 1484833 w 11218359"/>
                <a:gd name="connsiteY130" fmla="*/ 1475323 h 1475322"/>
                <a:gd name="connsiteX131" fmla="*/ 1496273 w 11218359"/>
                <a:gd name="connsiteY131" fmla="*/ 1475323 h 1475322"/>
                <a:gd name="connsiteX132" fmla="*/ 1507712 w 11218359"/>
                <a:gd name="connsiteY132" fmla="*/ 1475323 h 1475322"/>
                <a:gd name="connsiteX133" fmla="*/ 1519152 w 11218359"/>
                <a:gd name="connsiteY133" fmla="*/ 1475323 h 1475322"/>
                <a:gd name="connsiteX134" fmla="*/ 1530591 w 11218359"/>
                <a:gd name="connsiteY134" fmla="*/ 1475323 h 1475322"/>
                <a:gd name="connsiteX135" fmla="*/ 1542031 w 11218359"/>
                <a:gd name="connsiteY135" fmla="*/ 1475323 h 1475322"/>
                <a:gd name="connsiteX136" fmla="*/ 1553471 w 11218359"/>
                <a:gd name="connsiteY136" fmla="*/ 1475323 h 1475322"/>
                <a:gd name="connsiteX137" fmla="*/ 1564910 w 11218359"/>
                <a:gd name="connsiteY137" fmla="*/ 1475323 h 1475322"/>
                <a:gd name="connsiteX138" fmla="*/ 1576349 w 11218359"/>
                <a:gd name="connsiteY138" fmla="*/ 1475323 h 1475322"/>
                <a:gd name="connsiteX139" fmla="*/ 1587789 w 11218359"/>
                <a:gd name="connsiteY139" fmla="*/ 1475323 h 1475322"/>
                <a:gd name="connsiteX140" fmla="*/ 1599229 w 11218359"/>
                <a:gd name="connsiteY140" fmla="*/ 1475323 h 1475322"/>
                <a:gd name="connsiteX141" fmla="*/ 1610668 w 11218359"/>
                <a:gd name="connsiteY141" fmla="*/ 1475323 h 1475322"/>
                <a:gd name="connsiteX142" fmla="*/ 1622107 w 11218359"/>
                <a:gd name="connsiteY142" fmla="*/ 1475323 h 1475322"/>
                <a:gd name="connsiteX143" fmla="*/ 1633547 w 11218359"/>
                <a:gd name="connsiteY143" fmla="*/ 1475323 h 1475322"/>
                <a:gd name="connsiteX144" fmla="*/ 1644987 w 11218359"/>
                <a:gd name="connsiteY144" fmla="*/ 1475323 h 1475322"/>
                <a:gd name="connsiteX145" fmla="*/ 1656426 w 11218359"/>
                <a:gd name="connsiteY145" fmla="*/ 1475323 h 1475322"/>
                <a:gd name="connsiteX146" fmla="*/ 1667866 w 11218359"/>
                <a:gd name="connsiteY146" fmla="*/ 1475323 h 1475322"/>
                <a:gd name="connsiteX147" fmla="*/ 1679305 w 11218359"/>
                <a:gd name="connsiteY147" fmla="*/ 1475323 h 1475322"/>
                <a:gd name="connsiteX148" fmla="*/ 1690745 w 11218359"/>
                <a:gd name="connsiteY148" fmla="*/ 1475323 h 1475322"/>
                <a:gd name="connsiteX149" fmla="*/ 1702184 w 11218359"/>
                <a:gd name="connsiteY149" fmla="*/ 1475323 h 1475322"/>
                <a:gd name="connsiteX150" fmla="*/ 1713619 w 11218359"/>
                <a:gd name="connsiteY150" fmla="*/ 1475323 h 1475322"/>
                <a:gd name="connsiteX151" fmla="*/ 1725063 w 11218359"/>
                <a:gd name="connsiteY151" fmla="*/ 1475323 h 1475322"/>
                <a:gd name="connsiteX152" fmla="*/ 1736498 w 11218359"/>
                <a:gd name="connsiteY152" fmla="*/ 1475323 h 1475322"/>
                <a:gd name="connsiteX153" fmla="*/ 1747938 w 11218359"/>
                <a:gd name="connsiteY153" fmla="*/ 1475323 h 1475322"/>
                <a:gd name="connsiteX154" fmla="*/ 1759377 w 11218359"/>
                <a:gd name="connsiteY154" fmla="*/ 1475323 h 1475322"/>
                <a:gd name="connsiteX155" fmla="*/ 1770817 w 11218359"/>
                <a:gd name="connsiteY155" fmla="*/ 1475323 h 1475322"/>
                <a:gd name="connsiteX156" fmla="*/ 1782256 w 11218359"/>
                <a:gd name="connsiteY156" fmla="*/ 1475323 h 1475322"/>
                <a:gd name="connsiteX157" fmla="*/ 1793696 w 11218359"/>
                <a:gd name="connsiteY157" fmla="*/ 1475323 h 1475322"/>
                <a:gd name="connsiteX158" fmla="*/ 1805135 w 11218359"/>
                <a:gd name="connsiteY158" fmla="*/ 1475323 h 1475322"/>
                <a:gd name="connsiteX159" fmla="*/ 1816575 w 11218359"/>
                <a:gd name="connsiteY159" fmla="*/ 1475323 h 1475322"/>
                <a:gd name="connsiteX160" fmla="*/ 1828014 w 11218359"/>
                <a:gd name="connsiteY160" fmla="*/ 1475323 h 1475322"/>
                <a:gd name="connsiteX161" fmla="*/ 1839454 w 11218359"/>
                <a:gd name="connsiteY161" fmla="*/ 1475323 h 1475322"/>
                <a:gd name="connsiteX162" fmla="*/ 1850893 w 11218359"/>
                <a:gd name="connsiteY162" fmla="*/ 1475323 h 1475322"/>
                <a:gd name="connsiteX163" fmla="*/ 1862333 w 11218359"/>
                <a:gd name="connsiteY163" fmla="*/ 1475323 h 1475322"/>
                <a:gd name="connsiteX164" fmla="*/ 1873772 w 11218359"/>
                <a:gd name="connsiteY164" fmla="*/ 1475323 h 1475322"/>
                <a:gd name="connsiteX165" fmla="*/ 1885212 w 11218359"/>
                <a:gd name="connsiteY165" fmla="*/ 1475323 h 1475322"/>
                <a:gd name="connsiteX166" fmla="*/ 1896651 w 11218359"/>
                <a:gd name="connsiteY166" fmla="*/ 1475323 h 1475322"/>
                <a:gd name="connsiteX167" fmla="*/ 1908091 w 11218359"/>
                <a:gd name="connsiteY167" fmla="*/ 1475323 h 1475322"/>
                <a:gd name="connsiteX168" fmla="*/ 1919531 w 11218359"/>
                <a:gd name="connsiteY168" fmla="*/ 1475323 h 1475322"/>
                <a:gd name="connsiteX169" fmla="*/ 1930970 w 11218359"/>
                <a:gd name="connsiteY169" fmla="*/ 1475323 h 1475322"/>
                <a:gd name="connsiteX170" fmla="*/ 1942409 w 11218359"/>
                <a:gd name="connsiteY170" fmla="*/ 1475323 h 1475322"/>
                <a:gd name="connsiteX171" fmla="*/ 1953849 w 11218359"/>
                <a:gd name="connsiteY171" fmla="*/ 1475323 h 1475322"/>
                <a:gd name="connsiteX172" fmla="*/ 1965289 w 11218359"/>
                <a:gd name="connsiteY172" fmla="*/ 1475323 h 1475322"/>
                <a:gd name="connsiteX173" fmla="*/ 1976728 w 11218359"/>
                <a:gd name="connsiteY173" fmla="*/ 1475323 h 1475322"/>
                <a:gd name="connsiteX174" fmla="*/ 1988168 w 11218359"/>
                <a:gd name="connsiteY174" fmla="*/ 1475323 h 1475322"/>
                <a:gd name="connsiteX175" fmla="*/ 1999607 w 11218359"/>
                <a:gd name="connsiteY175" fmla="*/ 1475323 h 1475322"/>
                <a:gd name="connsiteX176" fmla="*/ 2011047 w 11218359"/>
                <a:gd name="connsiteY176" fmla="*/ 1475323 h 1475322"/>
                <a:gd name="connsiteX177" fmla="*/ 2022486 w 11218359"/>
                <a:gd name="connsiteY177" fmla="*/ 1475323 h 1475322"/>
                <a:gd name="connsiteX178" fmla="*/ 2033926 w 11218359"/>
                <a:gd name="connsiteY178" fmla="*/ 1475323 h 1475322"/>
                <a:gd name="connsiteX179" fmla="*/ 2045365 w 11218359"/>
                <a:gd name="connsiteY179" fmla="*/ 1475323 h 1475322"/>
                <a:gd name="connsiteX180" fmla="*/ 2056805 w 11218359"/>
                <a:gd name="connsiteY180" fmla="*/ 1475323 h 1475322"/>
                <a:gd name="connsiteX181" fmla="*/ 2068244 w 11218359"/>
                <a:gd name="connsiteY181" fmla="*/ 1475323 h 1475322"/>
                <a:gd name="connsiteX182" fmla="*/ 2079684 w 11218359"/>
                <a:gd name="connsiteY182" fmla="*/ 1475323 h 1475322"/>
                <a:gd name="connsiteX183" fmla="*/ 2091123 w 11218359"/>
                <a:gd name="connsiteY183" fmla="*/ 1475323 h 1475322"/>
                <a:gd name="connsiteX184" fmla="*/ 2102563 w 11218359"/>
                <a:gd name="connsiteY184" fmla="*/ 1475323 h 1475322"/>
                <a:gd name="connsiteX185" fmla="*/ 2114002 w 11218359"/>
                <a:gd name="connsiteY185" fmla="*/ 1475323 h 1475322"/>
                <a:gd name="connsiteX186" fmla="*/ 2125442 w 11218359"/>
                <a:gd name="connsiteY186" fmla="*/ 1475323 h 1475322"/>
                <a:gd name="connsiteX187" fmla="*/ 2136882 w 11218359"/>
                <a:gd name="connsiteY187" fmla="*/ 1475323 h 1475322"/>
                <a:gd name="connsiteX188" fmla="*/ 2148321 w 11218359"/>
                <a:gd name="connsiteY188" fmla="*/ 1475323 h 1475322"/>
                <a:gd name="connsiteX189" fmla="*/ 2159760 w 11218359"/>
                <a:gd name="connsiteY189" fmla="*/ 1475323 h 1475322"/>
                <a:gd name="connsiteX190" fmla="*/ 2171200 w 11218359"/>
                <a:gd name="connsiteY190" fmla="*/ 1475323 h 1475322"/>
                <a:gd name="connsiteX191" fmla="*/ 2182640 w 11218359"/>
                <a:gd name="connsiteY191" fmla="*/ 1475323 h 1475322"/>
                <a:gd name="connsiteX192" fmla="*/ 2194079 w 11218359"/>
                <a:gd name="connsiteY192" fmla="*/ 1475323 h 1475322"/>
                <a:gd name="connsiteX193" fmla="*/ 2205519 w 11218359"/>
                <a:gd name="connsiteY193" fmla="*/ 1475323 h 1475322"/>
                <a:gd name="connsiteX194" fmla="*/ 2216958 w 11218359"/>
                <a:gd name="connsiteY194" fmla="*/ 1475323 h 1475322"/>
                <a:gd name="connsiteX195" fmla="*/ 2228393 w 11218359"/>
                <a:gd name="connsiteY195" fmla="*/ 1475323 h 1475322"/>
                <a:gd name="connsiteX196" fmla="*/ 2239837 w 11218359"/>
                <a:gd name="connsiteY196" fmla="*/ 1475323 h 1475322"/>
                <a:gd name="connsiteX197" fmla="*/ 2251272 w 11218359"/>
                <a:gd name="connsiteY197" fmla="*/ 1475323 h 1475322"/>
                <a:gd name="connsiteX198" fmla="*/ 2262716 w 11218359"/>
                <a:gd name="connsiteY198" fmla="*/ 1475323 h 1475322"/>
                <a:gd name="connsiteX199" fmla="*/ 2274151 w 11218359"/>
                <a:gd name="connsiteY199" fmla="*/ 1475323 h 1475322"/>
                <a:gd name="connsiteX200" fmla="*/ 2285591 w 11218359"/>
                <a:gd name="connsiteY200" fmla="*/ 1475323 h 1475322"/>
                <a:gd name="connsiteX201" fmla="*/ 2297030 w 11218359"/>
                <a:gd name="connsiteY201" fmla="*/ 1475323 h 1475322"/>
                <a:gd name="connsiteX202" fmla="*/ 2308470 w 11218359"/>
                <a:gd name="connsiteY202" fmla="*/ 1475323 h 1475322"/>
                <a:gd name="connsiteX203" fmla="*/ 2319909 w 11218359"/>
                <a:gd name="connsiteY203" fmla="*/ 1475323 h 1475322"/>
                <a:gd name="connsiteX204" fmla="*/ 2331349 w 11218359"/>
                <a:gd name="connsiteY204" fmla="*/ 1475323 h 1475322"/>
                <a:gd name="connsiteX205" fmla="*/ 2342788 w 11218359"/>
                <a:gd name="connsiteY205" fmla="*/ 1475323 h 1475322"/>
                <a:gd name="connsiteX206" fmla="*/ 2354228 w 11218359"/>
                <a:gd name="connsiteY206" fmla="*/ 1475323 h 1475322"/>
                <a:gd name="connsiteX207" fmla="*/ 2365667 w 11218359"/>
                <a:gd name="connsiteY207" fmla="*/ 1475323 h 1475322"/>
                <a:gd name="connsiteX208" fmla="*/ 2377107 w 11218359"/>
                <a:gd name="connsiteY208" fmla="*/ 1475323 h 1475322"/>
                <a:gd name="connsiteX209" fmla="*/ 2388546 w 11218359"/>
                <a:gd name="connsiteY209" fmla="*/ 1475323 h 1475322"/>
                <a:gd name="connsiteX210" fmla="*/ 2399986 w 11218359"/>
                <a:gd name="connsiteY210" fmla="*/ 1475323 h 1475322"/>
                <a:gd name="connsiteX211" fmla="*/ 2411425 w 11218359"/>
                <a:gd name="connsiteY211" fmla="*/ 1475323 h 1475322"/>
                <a:gd name="connsiteX212" fmla="*/ 2422865 w 11218359"/>
                <a:gd name="connsiteY212" fmla="*/ 1475323 h 1475322"/>
                <a:gd name="connsiteX213" fmla="*/ 2434304 w 11218359"/>
                <a:gd name="connsiteY213" fmla="*/ 1475323 h 1475322"/>
                <a:gd name="connsiteX214" fmla="*/ 2445744 w 11218359"/>
                <a:gd name="connsiteY214" fmla="*/ 1475323 h 1475322"/>
                <a:gd name="connsiteX215" fmla="*/ 2457184 w 11218359"/>
                <a:gd name="connsiteY215" fmla="*/ 1475323 h 1475322"/>
                <a:gd name="connsiteX216" fmla="*/ 2468623 w 11218359"/>
                <a:gd name="connsiteY216" fmla="*/ 1475323 h 1475322"/>
                <a:gd name="connsiteX217" fmla="*/ 2480062 w 11218359"/>
                <a:gd name="connsiteY217" fmla="*/ 1475323 h 1475322"/>
                <a:gd name="connsiteX218" fmla="*/ 2491502 w 11218359"/>
                <a:gd name="connsiteY218" fmla="*/ 1475323 h 1475322"/>
                <a:gd name="connsiteX219" fmla="*/ 2502942 w 11218359"/>
                <a:gd name="connsiteY219" fmla="*/ 1475323 h 1475322"/>
                <a:gd name="connsiteX220" fmla="*/ 2514381 w 11218359"/>
                <a:gd name="connsiteY220" fmla="*/ 1475323 h 1475322"/>
                <a:gd name="connsiteX221" fmla="*/ 2525821 w 11218359"/>
                <a:gd name="connsiteY221" fmla="*/ 1475323 h 1475322"/>
                <a:gd name="connsiteX222" fmla="*/ 2537260 w 11218359"/>
                <a:gd name="connsiteY222" fmla="*/ 1475323 h 1475322"/>
                <a:gd name="connsiteX223" fmla="*/ 2548700 w 11218359"/>
                <a:gd name="connsiteY223" fmla="*/ 1475323 h 1475322"/>
                <a:gd name="connsiteX224" fmla="*/ 2560139 w 11218359"/>
                <a:gd name="connsiteY224" fmla="*/ 1475323 h 1475322"/>
                <a:gd name="connsiteX225" fmla="*/ 2571579 w 11218359"/>
                <a:gd name="connsiteY225" fmla="*/ 1475323 h 1475322"/>
                <a:gd name="connsiteX226" fmla="*/ 2583018 w 11218359"/>
                <a:gd name="connsiteY226" fmla="*/ 1475323 h 1475322"/>
                <a:gd name="connsiteX227" fmla="*/ 2594458 w 11218359"/>
                <a:gd name="connsiteY227" fmla="*/ 1475323 h 1475322"/>
                <a:gd name="connsiteX228" fmla="*/ 2605897 w 11218359"/>
                <a:gd name="connsiteY228" fmla="*/ 1475323 h 1475322"/>
                <a:gd name="connsiteX229" fmla="*/ 2617337 w 11218359"/>
                <a:gd name="connsiteY229" fmla="*/ 1475323 h 1475322"/>
                <a:gd name="connsiteX230" fmla="*/ 2628776 w 11218359"/>
                <a:gd name="connsiteY230" fmla="*/ 1475323 h 1475322"/>
                <a:gd name="connsiteX231" fmla="*/ 2640216 w 11218359"/>
                <a:gd name="connsiteY231" fmla="*/ 1475323 h 1475322"/>
                <a:gd name="connsiteX232" fmla="*/ 2651655 w 11218359"/>
                <a:gd name="connsiteY232" fmla="*/ 1475323 h 1475322"/>
                <a:gd name="connsiteX233" fmla="*/ 2663095 w 11218359"/>
                <a:gd name="connsiteY233" fmla="*/ 1475323 h 1475322"/>
                <a:gd name="connsiteX234" fmla="*/ 2674535 w 11218359"/>
                <a:gd name="connsiteY234" fmla="*/ 1475323 h 1475322"/>
                <a:gd name="connsiteX235" fmla="*/ 2685974 w 11218359"/>
                <a:gd name="connsiteY235" fmla="*/ 1475323 h 1475322"/>
                <a:gd name="connsiteX236" fmla="*/ 2697413 w 11218359"/>
                <a:gd name="connsiteY236" fmla="*/ 1475323 h 1475322"/>
                <a:gd name="connsiteX237" fmla="*/ 2708853 w 11218359"/>
                <a:gd name="connsiteY237" fmla="*/ 1475323 h 1475322"/>
                <a:gd name="connsiteX238" fmla="*/ 2720293 w 11218359"/>
                <a:gd name="connsiteY238" fmla="*/ 1475323 h 1475322"/>
                <a:gd name="connsiteX239" fmla="*/ 2731727 w 11218359"/>
                <a:gd name="connsiteY239" fmla="*/ 1475323 h 1475322"/>
                <a:gd name="connsiteX240" fmla="*/ 2743172 w 11218359"/>
                <a:gd name="connsiteY240" fmla="*/ 1475323 h 1475322"/>
                <a:gd name="connsiteX241" fmla="*/ 2754611 w 11218359"/>
                <a:gd name="connsiteY241" fmla="*/ 1475323 h 1475322"/>
                <a:gd name="connsiteX242" fmla="*/ 2766046 w 11218359"/>
                <a:gd name="connsiteY242" fmla="*/ 1475323 h 1475322"/>
                <a:gd name="connsiteX243" fmla="*/ 2777490 w 11218359"/>
                <a:gd name="connsiteY243" fmla="*/ 1475323 h 1475322"/>
                <a:gd name="connsiteX244" fmla="*/ 2788925 w 11218359"/>
                <a:gd name="connsiteY244" fmla="*/ 1475323 h 1475322"/>
                <a:gd name="connsiteX245" fmla="*/ 2800364 w 11218359"/>
                <a:gd name="connsiteY245" fmla="*/ 1475323 h 1475322"/>
                <a:gd name="connsiteX246" fmla="*/ 2811804 w 11218359"/>
                <a:gd name="connsiteY246" fmla="*/ 1475323 h 1475322"/>
                <a:gd name="connsiteX247" fmla="*/ 2823243 w 11218359"/>
                <a:gd name="connsiteY247" fmla="*/ 1475323 h 1475322"/>
                <a:gd name="connsiteX248" fmla="*/ 2834683 w 11218359"/>
                <a:gd name="connsiteY248" fmla="*/ 1475323 h 1475322"/>
                <a:gd name="connsiteX249" fmla="*/ 2846123 w 11218359"/>
                <a:gd name="connsiteY249" fmla="*/ 1475323 h 1475322"/>
                <a:gd name="connsiteX250" fmla="*/ 2857562 w 11218359"/>
                <a:gd name="connsiteY250" fmla="*/ 1475323 h 1475322"/>
                <a:gd name="connsiteX251" fmla="*/ 2869001 w 11218359"/>
                <a:gd name="connsiteY251" fmla="*/ 1475323 h 1475322"/>
                <a:gd name="connsiteX252" fmla="*/ 2880441 w 11218359"/>
                <a:gd name="connsiteY252" fmla="*/ 1475323 h 1475322"/>
                <a:gd name="connsiteX253" fmla="*/ 2891881 w 11218359"/>
                <a:gd name="connsiteY253" fmla="*/ 1475323 h 1475322"/>
                <a:gd name="connsiteX254" fmla="*/ 2903320 w 11218359"/>
                <a:gd name="connsiteY254" fmla="*/ 1475323 h 1475322"/>
                <a:gd name="connsiteX255" fmla="*/ 2914760 w 11218359"/>
                <a:gd name="connsiteY255" fmla="*/ 1475323 h 1475322"/>
                <a:gd name="connsiteX256" fmla="*/ 2926199 w 11218359"/>
                <a:gd name="connsiteY256" fmla="*/ 1475323 h 1475322"/>
                <a:gd name="connsiteX257" fmla="*/ 2937639 w 11218359"/>
                <a:gd name="connsiteY257" fmla="*/ 1475323 h 1475322"/>
                <a:gd name="connsiteX258" fmla="*/ 2949078 w 11218359"/>
                <a:gd name="connsiteY258" fmla="*/ 1475323 h 1475322"/>
                <a:gd name="connsiteX259" fmla="*/ 2960518 w 11218359"/>
                <a:gd name="connsiteY259" fmla="*/ 1475323 h 1475322"/>
                <a:gd name="connsiteX260" fmla="*/ 2971957 w 11218359"/>
                <a:gd name="connsiteY260" fmla="*/ 1475323 h 1475322"/>
                <a:gd name="connsiteX261" fmla="*/ 2983397 w 11218359"/>
                <a:gd name="connsiteY261" fmla="*/ 1475323 h 1475322"/>
                <a:gd name="connsiteX262" fmla="*/ 2994837 w 11218359"/>
                <a:gd name="connsiteY262" fmla="*/ 1475323 h 1475322"/>
                <a:gd name="connsiteX263" fmla="*/ 3006276 w 11218359"/>
                <a:gd name="connsiteY263" fmla="*/ 1475323 h 1475322"/>
                <a:gd name="connsiteX264" fmla="*/ 3017715 w 11218359"/>
                <a:gd name="connsiteY264" fmla="*/ 1475323 h 1475322"/>
                <a:gd name="connsiteX265" fmla="*/ 3029155 w 11218359"/>
                <a:gd name="connsiteY265" fmla="*/ 1475323 h 1475322"/>
                <a:gd name="connsiteX266" fmla="*/ 3040594 w 11218359"/>
                <a:gd name="connsiteY266" fmla="*/ 1475323 h 1475322"/>
                <a:gd name="connsiteX267" fmla="*/ 3052034 w 11218359"/>
                <a:gd name="connsiteY267" fmla="*/ 1475323 h 1475322"/>
                <a:gd name="connsiteX268" fmla="*/ 3063474 w 11218359"/>
                <a:gd name="connsiteY268" fmla="*/ 1475323 h 1475322"/>
                <a:gd name="connsiteX269" fmla="*/ 3074913 w 11218359"/>
                <a:gd name="connsiteY269" fmla="*/ 1475323 h 1475322"/>
                <a:gd name="connsiteX270" fmla="*/ 3086352 w 11218359"/>
                <a:gd name="connsiteY270" fmla="*/ 1475323 h 1475322"/>
                <a:gd name="connsiteX271" fmla="*/ 3097792 w 11218359"/>
                <a:gd name="connsiteY271" fmla="*/ 1475323 h 1475322"/>
                <a:gd name="connsiteX272" fmla="*/ 3109232 w 11218359"/>
                <a:gd name="connsiteY272" fmla="*/ 1475323 h 1475322"/>
                <a:gd name="connsiteX273" fmla="*/ 3120671 w 11218359"/>
                <a:gd name="connsiteY273" fmla="*/ 1475323 h 1475322"/>
                <a:gd name="connsiteX274" fmla="*/ 3132111 w 11218359"/>
                <a:gd name="connsiteY274" fmla="*/ 1475323 h 1475322"/>
                <a:gd name="connsiteX275" fmla="*/ 3143550 w 11218359"/>
                <a:gd name="connsiteY275" fmla="*/ 1475323 h 1475322"/>
                <a:gd name="connsiteX276" fmla="*/ 3154990 w 11218359"/>
                <a:gd name="connsiteY276" fmla="*/ 1475323 h 1475322"/>
                <a:gd name="connsiteX277" fmla="*/ 3166429 w 11218359"/>
                <a:gd name="connsiteY277" fmla="*/ 1475323 h 1475322"/>
                <a:gd name="connsiteX278" fmla="*/ 3177869 w 11218359"/>
                <a:gd name="connsiteY278" fmla="*/ 1475323 h 1475322"/>
                <a:gd name="connsiteX279" fmla="*/ 3189308 w 11218359"/>
                <a:gd name="connsiteY279" fmla="*/ 1475323 h 1475322"/>
                <a:gd name="connsiteX280" fmla="*/ 3200748 w 11218359"/>
                <a:gd name="connsiteY280" fmla="*/ 1475323 h 1475322"/>
                <a:gd name="connsiteX281" fmla="*/ 3212187 w 11218359"/>
                <a:gd name="connsiteY281" fmla="*/ 1475323 h 1475322"/>
                <a:gd name="connsiteX282" fmla="*/ 3223627 w 11218359"/>
                <a:gd name="connsiteY282" fmla="*/ 1475323 h 1475322"/>
                <a:gd name="connsiteX283" fmla="*/ 3235066 w 11218359"/>
                <a:gd name="connsiteY283" fmla="*/ 1475323 h 1475322"/>
                <a:gd name="connsiteX284" fmla="*/ 3246501 w 11218359"/>
                <a:gd name="connsiteY284" fmla="*/ 1475323 h 1475322"/>
                <a:gd name="connsiteX285" fmla="*/ 3257945 w 11218359"/>
                <a:gd name="connsiteY285" fmla="*/ 1475323 h 1475322"/>
                <a:gd name="connsiteX286" fmla="*/ 3269385 w 11218359"/>
                <a:gd name="connsiteY286" fmla="*/ 1475323 h 1475322"/>
                <a:gd name="connsiteX287" fmla="*/ 3280825 w 11218359"/>
                <a:gd name="connsiteY287" fmla="*/ 1475323 h 1475322"/>
                <a:gd name="connsiteX288" fmla="*/ 3292264 w 11218359"/>
                <a:gd name="connsiteY288" fmla="*/ 1475323 h 1475322"/>
                <a:gd name="connsiteX289" fmla="*/ 3303699 w 11218359"/>
                <a:gd name="connsiteY289" fmla="*/ 1475323 h 1475322"/>
                <a:gd name="connsiteX290" fmla="*/ 3315143 w 11218359"/>
                <a:gd name="connsiteY290" fmla="*/ 1475323 h 1475322"/>
                <a:gd name="connsiteX291" fmla="*/ 3326578 w 11218359"/>
                <a:gd name="connsiteY291" fmla="*/ 1475323 h 1475322"/>
                <a:gd name="connsiteX292" fmla="*/ 3338017 w 11218359"/>
                <a:gd name="connsiteY292" fmla="*/ 1475323 h 1475322"/>
                <a:gd name="connsiteX293" fmla="*/ 3349457 w 11218359"/>
                <a:gd name="connsiteY293" fmla="*/ 1475323 h 1475322"/>
                <a:gd name="connsiteX294" fmla="*/ 3360896 w 11218359"/>
                <a:gd name="connsiteY294" fmla="*/ 1475323 h 1475322"/>
                <a:gd name="connsiteX295" fmla="*/ 3372336 w 11218359"/>
                <a:gd name="connsiteY295" fmla="*/ 1419735 h 1475322"/>
                <a:gd name="connsiteX296" fmla="*/ 3383776 w 11218359"/>
                <a:gd name="connsiteY296" fmla="*/ 181789 h 1475322"/>
                <a:gd name="connsiteX297" fmla="*/ 3395215 w 11218359"/>
                <a:gd name="connsiteY297" fmla="*/ 0 h 1475322"/>
                <a:gd name="connsiteX298" fmla="*/ 3406654 w 11218359"/>
                <a:gd name="connsiteY298" fmla="*/ 21036 h 1475322"/>
                <a:gd name="connsiteX299" fmla="*/ 3418094 w 11218359"/>
                <a:gd name="connsiteY299" fmla="*/ 129207 h 1475322"/>
                <a:gd name="connsiteX300" fmla="*/ 3429534 w 11218359"/>
                <a:gd name="connsiteY300" fmla="*/ 265919 h 1475322"/>
                <a:gd name="connsiteX301" fmla="*/ 3440973 w 11218359"/>
                <a:gd name="connsiteY301" fmla="*/ 476250 h 1475322"/>
                <a:gd name="connsiteX302" fmla="*/ 3452413 w 11218359"/>
                <a:gd name="connsiteY302" fmla="*/ 521322 h 1475322"/>
                <a:gd name="connsiteX303" fmla="*/ 3463852 w 11218359"/>
                <a:gd name="connsiteY303" fmla="*/ 207326 h 1475322"/>
                <a:gd name="connsiteX304" fmla="*/ 3475292 w 11218359"/>
                <a:gd name="connsiteY304" fmla="*/ 7515 h 1475322"/>
                <a:gd name="connsiteX305" fmla="*/ 3486731 w 11218359"/>
                <a:gd name="connsiteY305" fmla="*/ 324512 h 1475322"/>
                <a:gd name="connsiteX306" fmla="*/ 3498171 w 11218359"/>
                <a:gd name="connsiteY306" fmla="*/ 1108748 h 1475322"/>
                <a:gd name="connsiteX307" fmla="*/ 3509610 w 11218359"/>
                <a:gd name="connsiteY307" fmla="*/ 1475323 h 1475322"/>
                <a:gd name="connsiteX308" fmla="*/ 3521050 w 11218359"/>
                <a:gd name="connsiteY308" fmla="*/ 1475323 h 1475322"/>
                <a:gd name="connsiteX309" fmla="*/ 3532489 w 11218359"/>
                <a:gd name="connsiteY309" fmla="*/ 1475323 h 1475322"/>
                <a:gd name="connsiteX310" fmla="*/ 3543929 w 11218359"/>
                <a:gd name="connsiteY310" fmla="*/ 1475323 h 1475322"/>
                <a:gd name="connsiteX311" fmla="*/ 3555368 w 11218359"/>
                <a:gd name="connsiteY311" fmla="*/ 1475323 h 1475322"/>
                <a:gd name="connsiteX312" fmla="*/ 3566808 w 11218359"/>
                <a:gd name="connsiteY312" fmla="*/ 1475323 h 1475322"/>
                <a:gd name="connsiteX313" fmla="*/ 3578247 w 11218359"/>
                <a:gd name="connsiteY313" fmla="*/ 1475323 h 1475322"/>
                <a:gd name="connsiteX314" fmla="*/ 3589687 w 11218359"/>
                <a:gd name="connsiteY314" fmla="*/ 1475323 h 1475322"/>
                <a:gd name="connsiteX315" fmla="*/ 3601127 w 11218359"/>
                <a:gd name="connsiteY315" fmla="*/ 1475323 h 1475322"/>
                <a:gd name="connsiteX316" fmla="*/ 3612566 w 11218359"/>
                <a:gd name="connsiteY316" fmla="*/ 1475323 h 1475322"/>
                <a:gd name="connsiteX317" fmla="*/ 3624005 w 11218359"/>
                <a:gd name="connsiteY317" fmla="*/ 1475323 h 1475322"/>
                <a:gd name="connsiteX318" fmla="*/ 3635445 w 11218359"/>
                <a:gd name="connsiteY318" fmla="*/ 1475323 h 1475322"/>
                <a:gd name="connsiteX319" fmla="*/ 3646885 w 11218359"/>
                <a:gd name="connsiteY319" fmla="*/ 1473822 h 1475322"/>
                <a:gd name="connsiteX320" fmla="*/ 3658324 w 11218359"/>
                <a:gd name="connsiteY320" fmla="*/ 1475323 h 1475322"/>
                <a:gd name="connsiteX321" fmla="*/ 3669764 w 11218359"/>
                <a:gd name="connsiteY321" fmla="*/ 1475323 h 1475322"/>
                <a:gd name="connsiteX322" fmla="*/ 3681203 w 11218359"/>
                <a:gd name="connsiteY322" fmla="*/ 1475323 h 1475322"/>
                <a:gd name="connsiteX323" fmla="*/ 3692643 w 11218359"/>
                <a:gd name="connsiteY323" fmla="*/ 1475323 h 1475322"/>
                <a:gd name="connsiteX324" fmla="*/ 3704082 w 11218359"/>
                <a:gd name="connsiteY324" fmla="*/ 1475323 h 1475322"/>
                <a:gd name="connsiteX325" fmla="*/ 3715522 w 11218359"/>
                <a:gd name="connsiteY325" fmla="*/ 1475323 h 1475322"/>
                <a:gd name="connsiteX326" fmla="*/ 3726961 w 11218359"/>
                <a:gd name="connsiteY326" fmla="*/ 1475323 h 1475322"/>
                <a:gd name="connsiteX327" fmla="*/ 3738401 w 11218359"/>
                <a:gd name="connsiteY327" fmla="*/ 1475323 h 1475322"/>
                <a:gd name="connsiteX328" fmla="*/ 3749840 w 11218359"/>
                <a:gd name="connsiteY328" fmla="*/ 1475323 h 1475322"/>
                <a:gd name="connsiteX329" fmla="*/ 3761280 w 11218359"/>
                <a:gd name="connsiteY329" fmla="*/ 1475323 h 1475322"/>
                <a:gd name="connsiteX330" fmla="*/ 3772719 w 11218359"/>
                <a:gd name="connsiteY330" fmla="*/ 1475323 h 1475322"/>
                <a:gd name="connsiteX331" fmla="*/ 3784154 w 11218359"/>
                <a:gd name="connsiteY331" fmla="*/ 1475323 h 1475322"/>
                <a:gd name="connsiteX332" fmla="*/ 3795598 w 11218359"/>
                <a:gd name="connsiteY332" fmla="*/ 1475323 h 1475322"/>
                <a:gd name="connsiteX333" fmla="*/ 3807033 w 11218359"/>
                <a:gd name="connsiteY333" fmla="*/ 1475323 h 1475322"/>
                <a:gd name="connsiteX334" fmla="*/ 3818473 w 11218359"/>
                <a:gd name="connsiteY334" fmla="*/ 1475323 h 1475322"/>
                <a:gd name="connsiteX335" fmla="*/ 3829917 w 11218359"/>
                <a:gd name="connsiteY335" fmla="*/ 1475323 h 1475322"/>
                <a:gd name="connsiteX336" fmla="*/ 3841352 w 11218359"/>
                <a:gd name="connsiteY336" fmla="*/ 1475323 h 1475322"/>
                <a:gd name="connsiteX337" fmla="*/ 3852791 w 11218359"/>
                <a:gd name="connsiteY337" fmla="*/ 1475323 h 1475322"/>
                <a:gd name="connsiteX338" fmla="*/ 3864231 w 11218359"/>
                <a:gd name="connsiteY338" fmla="*/ 1475323 h 1475322"/>
                <a:gd name="connsiteX339" fmla="*/ 3875670 w 11218359"/>
                <a:gd name="connsiteY339" fmla="*/ 1475323 h 1475322"/>
                <a:gd name="connsiteX340" fmla="*/ 3887110 w 11218359"/>
                <a:gd name="connsiteY340" fmla="*/ 1475323 h 1475322"/>
                <a:gd name="connsiteX341" fmla="*/ 3898549 w 11218359"/>
                <a:gd name="connsiteY341" fmla="*/ 1475323 h 1475322"/>
                <a:gd name="connsiteX342" fmla="*/ 3909989 w 11218359"/>
                <a:gd name="connsiteY342" fmla="*/ 1475323 h 1475322"/>
                <a:gd name="connsiteX343" fmla="*/ 3921447 w 11218359"/>
                <a:gd name="connsiteY343" fmla="*/ 1475323 h 1475322"/>
                <a:gd name="connsiteX344" fmla="*/ 3932878 w 11218359"/>
                <a:gd name="connsiteY344" fmla="*/ 1475323 h 1475322"/>
                <a:gd name="connsiteX345" fmla="*/ 3944307 w 11218359"/>
                <a:gd name="connsiteY345" fmla="*/ 1475323 h 1475322"/>
                <a:gd name="connsiteX346" fmla="*/ 3955737 w 11218359"/>
                <a:gd name="connsiteY346" fmla="*/ 1475323 h 1475322"/>
                <a:gd name="connsiteX347" fmla="*/ 3967167 w 11218359"/>
                <a:gd name="connsiteY347" fmla="*/ 1475323 h 1475322"/>
                <a:gd name="connsiteX348" fmla="*/ 3978645 w 11218359"/>
                <a:gd name="connsiteY348" fmla="*/ 1475323 h 1475322"/>
                <a:gd name="connsiteX349" fmla="*/ 3990075 w 11218359"/>
                <a:gd name="connsiteY349" fmla="*/ 1475323 h 1475322"/>
                <a:gd name="connsiteX350" fmla="*/ 4001505 w 11218359"/>
                <a:gd name="connsiteY350" fmla="*/ 1475323 h 1475322"/>
                <a:gd name="connsiteX351" fmla="*/ 4012935 w 11218359"/>
                <a:gd name="connsiteY351" fmla="*/ 1475323 h 1475322"/>
                <a:gd name="connsiteX352" fmla="*/ 4024365 w 11218359"/>
                <a:gd name="connsiteY352" fmla="*/ 1475323 h 1475322"/>
                <a:gd name="connsiteX353" fmla="*/ 4035843 w 11218359"/>
                <a:gd name="connsiteY353" fmla="*/ 1475323 h 1475322"/>
                <a:gd name="connsiteX354" fmla="*/ 4047273 w 11218359"/>
                <a:gd name="connsiteY354" fmla="*/ 1475323 h 1475322"/>
                <a:gd name="connsiteX355" fmla="*/ 4058702 w 11218359"/>
                <a:gd name="connsiteY355" fmla="*/ 1475323 h 1475322"/>
                <a:gd name="connsiteX356" fmla="*/ 4070133 w 11218359"/>
                <a:gd name="connsiteY356" fmla="*/ 1475323 h 1475322"/>
                <a:gd name="connsiteX357" fmla="*/ 4081563 w 11218359"/>
                <a:gd name="connsiteY357" fmla="*/ 1475323 h 1475322"/>
                <a:gd name="connsiteX358" fmla="*/ 4093040 w 11218359"/>
                <a:gd name="connsiteY358" fmla="*/ 1475323 h 1475322"/>
                <a:gd name="connsiteX359" fmla="*/ 4104471 w 11218359"/>
                <a:gd name="connsiteY359" fmla="*/ 1475323 h 1475322"/>
                <a:gd name="connsiteX360" fmla="*/ 4115900 w 11218359"/>
                <a:gd name="connsiteY360" fmla="*/ 1475323 h 1475322"/>
                <a:gd name="connsiteX361" fmla="*/ 4127330 w 11218359"/>
                <a:gd name="connsiteY361" fmla="*/ 1475323 h 1475322"/>
                <a:gd name="connsiteX362" fmla="*/ 4138760 w 11218359"/>
                <a:gd name="connsiteY362" fmla="*/ 1475323 h 1475322"/>
                <a:gd name="connsiteX363" fmla="*/ 4150238 w 11218359"/>
                <a:gd name="connsiteY363" fmla="*/ 1475323 h 1475322"/>
                <a:gd name="connsiteX364" fmla="*/ 4161668 w 11218359"/>
                <a:gd name="connsiteY364" fmla="*/ 1475323 h 1475322"/>
                <a:gd name="connsiteX365" fmla="*/ 4173098 w 11218359"/>
                <a:gd name="connsiteY365" fmla="*/ 1475323 h 1475322"/>
                <a:gd name="connsiteX366" fmla="*/ 4184528 w 11218359"/>
                <a:gd name="connsiteY366" fmla="*/ 1475323 h 1475322"/>
                <a:gd name="connsiteX367" fmla="*/ 4195958 w 11218359"/>
                <a:gd name="connsiteY367" fmla="*/ 1475323 h 1475322"/>
                <a:gd name="connsiteX368" fmla="*/ 4207436 w 11218359"/>
                <a:gd name="connsiteY368" fmla="*/ 1475323 h 1475322"/>
                <a:gd name="connsiteX369" fmla="*/ 4218865 w 11218359"/>
                <a:gd name="connsiteY369" fmla="*/ 1475323 h 1475322"/>
                <a:gd name="connsiteX370" fmla="*/ 4230296 w 11218359"/>
                <a:gd name="connsiteY370" fmla="*/ 1475323 h 1475322"/>
                <a:gd name="connsiteX371" fmla="*/ 4241726 w 11218359"/>
                <a:gd name="connsiteY371" fmla="*/ 1475323 h 1475322"/>
                <a:gd name="connsiteX372" fmla="*/ 4253156 w 11218359"/>
                <a:gd name="connsiteY372" fmla="*/ 1475323 h 1475322"/>
                <a:gd name="connsiteX373" fmla="*/ 4264634 w 11218359"/>
                <a:gd name="connsiteY373" fmla="*/ 1475323 h 1475322"/>
                <a:gd name="connsiteX374" fmla="*/ 4276063 w 11218359"/>
                <a:gd name="connsiteY374" fmla="*/ 1475323 h 1475322"/>
                <a:gd name="connsiteX375" fmla="*/ 4287493 w 11218359"/>
                <a:gd name="connsiteY375" fmla="*/ 1475323 h 1475322"/>
                <a:gd name="connsiteX376" fmla="*/ 4298923 w 11218359"/>
                <a:gd name="connsiteY376" fmla="*/ 1475323 h 1475322"/>
                <a:gd name="connsiteX377" fmla="*/ 4310353 w 11218359"/>
                <a:gd name="connsiteY377" fmla="*/ 1475323 h 1475322"/>
                <a:gd name="connsiteX378" fmla="*/ 4321831 w 11218359"/>
                <a:gd name="connsiteY378" fmla="*/ 1475323 h 1475322"/>
                <a:gd name="connsiteX379" fmla="*/ 4333261 w 11218359"/>
                <a:gd name="connsiteY379" fmla="*/ 1475323 h 1475322"/>
                <a:gd name="connsiteX380" fmla="*/ 4344691 w 11218359"/>
                <a:gd name="connsiteY380" fmla="*/ 1475323 h 1475322"/>
                <a:gd name="connsiteX381" fmla="*/ 4356121 w 11218359"/>
                <a:gd name="connsiteY381" fmla="*/ 1475323 h 1475322"/>
                <a:gd name="connsiteX382" fmla="*/ 4367551 w 11218359"/>
                <a:gd name="connsiteY382" fmla="*/ 1475323 h 1475322"/>
                <a:gd name="connsiteX383" fmla="*/ 4379028 w 11218359"/>
                <a:gd name="connsiteY383" fmla="*/ 1475323 h 1475322"/>
                <a:gd name="connsiteX384" fmla="*/ 4390458 w 11218359"/>
                <a:gd name="connsiteY384" fmla="*/ 1475323 h 1475322"/>
                <a:gd name="connsiteX385" fmla="*/ 4401889 w 11218359"/>
                <a:gd name="connsiteY385" fmla="*/ 1475323 h 1475322"/>
                <a:gd name="connsiteX386" fmla="*/ 4413319 w 11218359"/>
                <a:gd name="connsiteY386" fmla="*/ 1475323 h 1475322"/>
                <a:gd name="connsiteX387" fmla="*/ 4424749 w 11218359"/>
                <a:gd name="connsiteY387" fmla="*/ 1475323 h 1475322"/>
                <a:gd name="connsiteX388" fmla="*/ 4436226 w 11218359"/>
                <a:gd name="connsiteY388" fmla="*/ 1475323 h 1475322"/>
                <a:gd name="connsiteX389" fmla="*/ 4447656 w 11218359"/>
                <a:gd name="connsiteY389" fmla="*/ 1475323 h 1475322"/>
                <a:gd name="connsiteX390" fmla="*/ 4459086 w 11218359"/>
                <a:gd name="connsiteY390" fmla="*/ 1475323 h 1475322"/>
                <a:gd name="connsiteX391" fmla="*/ 4470516 w 11218359"/>
                <a:gd name="connsiteY391" fmla="*/ 1475323 h 1475322"/>
                <a:gd name="connsiteX392" fmla="*/ 4481946 w 11218359"/>
                <a:gd name="connsiteY392" fmla="*/ 1475323 h 1475322"/>
                <a:gd name="connsiteX393" fmla="*/ 4493424 w 11218359"/>
                <a:gd name="connsiteY393" fmla="*/ 1475323 h 1475322"/>
                <a:gd name="connsiteX394" fmla="*/ 4504854 w 11218359"/>
                <a:gd name="connsiteY394" fmla="*/ 1475323 h 1475322"/>
                <a:gd name="connsiteX395" fmla="*/ 4516284 w 11218359"/>
                <a:gd name="connsiteY395" fmla="*/ 1475323 h 1475322"/>
                <a:gd name="connsiteX396" fmla="*/ 4527714 w 11218359"/>
                <a:gd name="connsiteY396" fmla="*/ 1475323 h 1475322"/>
                <a:gd name="connsiteX397" fmla="*/ 4539144 w 11218359"/>
                <a:gd name="connsiteY397" fmla="*/ 1475323 h 1475322"/>
                <a:gd name="connsiteX398" fmla="*/ 4550621 w 11218359"/>
                <a:gd name="connsiteY398" fmla="*/ 1475323 h 1475322"/>
                <a:gd name="connsiteX399" fmla="*/ 4562051 w 11218359"/>
                <a:gd name="connsiteY399" fmla="*/ 1475323 h 1475322"/>
                <a:gd name="connsiteX400" fmla="*/ 4573482 w 11218359"/>
                <a:gd name="connsiteY400" fmla="*/ 1475323 h 1475322"/>
                <a:gd name="connsiteX401" fmla="*/ 4584912 w 11218359"/>
                <a:gd name="connsiteY401" fmla="*/ 1475323 h 1475322"/>
                <a:gd name="connsiteX402" fmla="*/ 4596341 w 11218359"/>
                <a:gd name="connsiteY402" fmla="*/ 1475323 h 1475322"/>
                <a:gd name="connsiteX403" fmla="*/ 4607771 w 11218359"/>
                <a:gd name="connsiteY403" fmla="*/ 1475323 h 1475322"/>
                <a:gd name="connsiteX404" fmla="*/ 4619249 w 11218359"/>
                <a:gd name="connsiteY404" fmla="*/ 1475323 h 1475322"/>
                <a:gd name="connsiteX405" fmla="*/ 4630679 w 11218359"/>
                <a:gd name="connsiteY405" fmla="*/ 1475323 h 1475322"/>
                <a:gd name="connsiteX406" fmla="*/ 4642109 w 11218359"/>
                <a:gd name="connsiteY406" fmla="*/ 1475323 h 1475322"/>
                <a:gd name="connsiteX407" fmla="*/ 4653539 w 11218359"/>
                <a:gd name="connsiteY407" fmla="*/ 1475323 h 1475322"/>
                <a:gd name="connsiteX408" fmla="*/ 4664969 w 11218359"/>
                <a:gd name="connsiteY408" fmla="*/ 1475323 h 1475322"/>
                <a:gd name="connsiteX409" fmla="*/ 4676447 w 11218359"/>
                <a:gd name="connsiteY409" fmla="*/ 1473822 h 1475322"/>
                <a:gd name="connsiteX410" fmla="*/ 4687877 w 11218359"/>
                <a:gd name="connsiteY410" fmla="*/ 1475323 h 1475322"/>
                <a:gd name="connsiteX411" fmla="*/ 4699306 w 11218359"/>
                <a:gd name="connsiteY411" fmla="*/ 1475323 h 1475322"/>
                <a:gd name="connsiteX412" fmla="*/ 4710737 w 11218359"/>
                <a:gd name="connsiteY412" fmla="*/ 1475323 h 1475322"/>
                <a:gd name="connsiteX413" fmla="*/ 4722167 w 11218359"/>
                <a:gd name="connsiteY413" fmla="*/ 1475323 h 1475322"/>
                <a:gd name="connsiteX414" fmla="*/ 4733644 w 11218359"/>
                <a:gd name="connsiteY414" fmla="*/ 1475323 h 1475322"/>
                <a:gd name="connsiteX415" fmla="*/ 4745075 w 11218359"/>
                <a:gd name="connsiteY415" fmla="*/ 1475323 h 1475322"/>
                <a:gd name="connsiteX416" fmla="*/ 4756504 w 11218359"/>
                <a:gd name="connsiteY416" fmla="*/ 1475323 h 1475322"/>
                <a:gd name="connsiteX417" fmla="*/ 4767934 w 11218359"/>
                <a:gd name="connsiteY417" fmla="*/ 1475323 h 1475322"/>
                <a:gd name="connsiteX418" fmla="*/ 4779364 w 11218359"/>
                <a:gd name="connsiteY418" fmla="*/ 1475323 h 1475322"/>
                <a:gd name="connsiteX419" fmla="*/ 4790842 w 11218359"/>
                <a:gd name="connsiteY419" fmla="*/ 1475323 h 1475322"/>
                <a:gd name="connsiteX420" fmla="*/ 4802272 w 11218359"/>
                <a:gd name="connsiteY420" fmla="*/ 1475323 h 1475322"/>
                <a:gd name="connsiteX421" fmla="*/ 4813702 w 11218359"/>
                <a:gd name="connsiteY421" fmla="*/ 1475323 h 1475322"/>
                <a:gd name="connsiteX422" fmla="*/ 4825132 w 11218359"/>
                <a:gd name="connsiteY422" fmla="*/ 1475323 h 1475322"/>
                <a:gd name="connsiteX423" fmla="*/ 4836562 w 11218359"/>
                <a:gd name="connsiteY423" fmla="*/ 1475323 h 1475322"/>
                <a:gd name="connsiteX424" fmla="*/ 4848040 w 11218359"/>
                <a:gd name="connsiteY424" fmla="*/ 1475323 h 1475322"/>
                <a:gd name="connsiteX425" fmla="*/ 4859469 w 11218359"/>
                <a:gd name="connsiteY425" fmla="*/ 1475323 h 1475322"/>
                <a:gd name="connsiteX426" fmla="*/ 4870899 w 11218359"/>
                <a:gd name="connsiteY426" fmla="*/ 1475323 h 1475322"/>
                <a:gd name="connsiteX427" fmla="*/ 4882330 w 11218359"/>
                <a:gd name="connsiteY427" fmla="*/ 1475323 h 1475322"/>
                <a:gd name="connsiteX428" fmla="*/ 4893760 w 11218359"/>
                <a:gd name="connsiteY428" fmla="*/ 1475323 h 1475322"/>
                <a:gd name="connsiteX429" fmla="*/ 4905237 w 11218359"/>
                <a:gd name="connsiteY429" fmla="*/ 1475323 h 1475322"/>
                <a:gd name="connsiteX430" fmla="*/ 4916667 w 11218359"/>
                <a:gd name="connsiteY430" fmla="*/ 1475323 h 1475322"/>
                <a:gd name="connsiteX431" fmla="*/ 4928097 w 11218359"/>
                <a:gd name="connsiteY431" fmla="*/ 1475323 h 1475322"/>
                <a:gd name="connsiteX432" fmla="*/ 4939527 w 11218359"/>
                <a:gd name="connsiteY432" fmla="*/ 1475323 h 1475322"/>
                <a:gd name="connsiteX433" fmla="*/ 4950957 w 11218359"/>
                <a:gd name="connsiteY433" fmla="*/ 1475323 h 1475322"/>
                <a:gd name="connsiteX434" fmla="*/ 4962435 w 11218359"/>
                <a:gd name="connsiteY434" fmla="*/ 1475323 h 1475322"/>
                <a:gd name="connsiteX435" fmla="*/ 4973865 w 11218359"/>
                <a:gd name="connsiteY435" fmla="*/ 1475323 h 1475322"/>
                <a:gd name="connsiteX436" fmla="*/ 4985295 w 11218359"/>
                <a:gd name="connsiteY436" fmla="*/ 1475323 h 1475322"/>
                <a:gd name="connsiteX437" fmla="*/ 4996725 w 11218359"/>
                <a:gd name="connsiteY437" fmla="*/ 1475323 h 1475322"/>
                <a:gd name="connsiteX438" fmla="*/ 5008155 w 11218359"/>
                <a:gd name="connsiteY438" fmla="*/ 1475323 h 1475322"/>
                <a:gd name="connsiteX439" fmla="*/ 5019632 w 11218359"/>
                <a:gd name="connsiteY439" fmla="*/ 1475323 h 1475322"/>
                <a:gd name="connsiteX440" fmla="*/ 5031062 w 11218359"/>
                <a:gd name="connsiteY440" fmla="*/ 1475323 h 1475322"/>
                <a:gd name="connsiteX441" fmla="*/ 5042492 w 11218359"/>
                <a:gd name="connsiteY441" fmla="*/ 1475323 h 1475322"/>
                <a:gd name="connsiteX442" fmla="*/ 5053923 w 11218359"/>
                <a:gd name="connsiteY442" fmla="*/ 1475323 h 1475322"/>
                <a:gd name="connsiteX443" fmla="*/ 5065353 w 11218359"/>
                <a:gd name="connsiteY443" fmla="*/ 1475323 h 1475322"/>
                <a:gd name="connsiteX444" fmla="*/ 5076830 w 11218359"/>
                <a:gd name="connsiteY444" fmla="*/ 1475323 h 1475322"/>
                <a:gd name="connsiteX445" fmla="*/ 5088260 w 11218359"/>
                <a:gd name="connsiteY445" fmla="*/ 1475323 h 1475322"/>
                <a:gd name="connsiteX446" fmla="*/ 5099690 w 11218359"/>
                <a:gd name="connsiteY446" fmla="*/ 1475323 h 1475322"/>
                <a:gd name="connsiteX447" fmla="*/ 5111120 w 11218359"/>
                <a:gd name="connsiteY447" fmla="*/ 1475323 h 1475322"/>
                <a:gd name="connsiteX448" fmla="*/ 5122550 w 11218359"/>
                <a:gd name="connsiteY448" fmla="*/ 1475323 h 1475322"/>
                <a:gd name="connsiteX449" fmla="*/ 5134028 w 11218359"/>
                <a:gd name="connsiteY449" fmla="*/ 1475323 h 1475322"/>
                <a:gd name="connsiteX450" fmla="*/ 5145458 w 11218359"/>
                <a:gd name="connsiteY450" fmla="*/ 1475323 h 1475322"/>
                <a:gd name="connsiteX451" fmla="*/ 5156888 w 11218359"/>
                <a:gd name="connsiteY451" fmla="*/ 1475323 h 1475322"/>
                <a:gd name="connsiteX452" fmla="*/ 5168318 w 11218359"/>
                <a:gd name="connsiteY452" fmla="*/ 1475323 h 1475322"/>
                <a:gd name="connsiteX453" fmla="*/ 5179747 w 11218359"/>
                <a:gd name="connsiteY453" fmla="*/ 1475323 h 1475322"/>
                <a:gd name="connsiteX454" fmla="*/ 5191225 w 11218359"/>
                <a:gd name="connsiteY454" fmla="*/ 1475323 h 1475322"/>
                <a:gd name="connsiteX455" fmla="*/ 5202655 w 11218359"/>
                <a:gd name="connsiteY455" fmla="*/ 1475323 h 1475322"/>
                <a:gd name="connsiteX456" fmla="*/ 5214085 w 11218359"/>
                <a:gd name="connsiteY456" fmla="*/ 1475323 h 1475322"/>
                <a:gd name="connsiteX457" fmla="*/ 5225515 w 11218359"/>
                <a:gd name="connsiteY457" fmla="*/ 1475323 h 1475322"/>
                <a:gd name="connsiteX458" fmla="*/ 5236945 w 11218359"/>
                <a:gd name="connsiteY458" fmla="*/ 1475323 h 1475322"/>
                <a:gd name="connsiteX459" fmla="*/ 5248423 w 11218359"/>
                <a:gd name="connsiteY459" fmla="*/ 1475323 h 1475322"/>
                <a:gd name="connsiteX460" fmla="*/ 5259853 w 11218359"/>
                <a:gd name="connsiteY460" fmla="*/ 1475323 h 1475322"/>
                <a:gd name="connsiteX461" fmla="*/ 5271283 w 11218359"/>
                <a:gd name="connsiteY461" fmla="*/ 1475323 h 1475322"/>
                <a:gd name="connsiteX462" fmla="*/ 5282713 w 11218359"/>
                <a:gd name="connsiteY462" fmla="*/ 1475323 h 1475322"/>
                <a:gd name="connsiteX463" fmla="*/ 5294143 w 11218359"/>
                <a:gd name="connsiteY463" fmla="*/ 1475323 h 1475322"/>
                <a:gd name="connsiteX464" fmla="*/ 5305621 w 11218359"/>
                <a:gd name="connsiteY464" fmla="*/ 1475323 h 1475322"/>
                <a:gd name="connsiteX465" fmla="*/ 5317051 w 11218359"/>
                <a:gd name="connsiteY465" fmla="*/ 1475323 h 1475322"/>
                <a:gd name="connsiteX466" fmla="*/ 5328481 w 11218359"/>
                <a:gd name="connsiteY466" fmla="*/ 1475323 h 1475322"/>
                <a:gd name="connsiteX467" fmla="*/ 5339910 w 11218359"/>
                <a:gd name="connsiteY467" fmla="*/ 1475323 h 1475322"/>
                <a:gd name="connsiteX468" fmla="*/ 5351340 w 11218359"/>
                <a:gd name="connsiteY468" fmla="*/ 1475323 h 1475322"/>
                <a:gd name="connsiteX469" fmla="*/ 5362818 w 11218359"/>
                <a:gd name="connsiteY469" fmla="*/ 1475323 h 1475322"/>
                <a:gd name="connsiteX470" fmla="*/ 5374248 w 11218359"/>
                <a:gd name="connsiteY470" fmla="*/ 1475323 h 1475322"/>
                <a:gd name="connsiteX471" fmla="*/ 5385678 w 11218359"/>
                <a:gd name="connsiteY471" fmla="*/ 1475323 h 1475322"/>
                <a:gd name="connsiteX472" fmla="*/ 5397108 w 11218359"/>
                <a:gd name="connsiteY472" fmla="*/ 1475323 h 1475322"/>
                <a:gd name="connsiteX473" fmla="*/ 5408538 w 11218359"/>
                <a:gd name="connsiteY473" fmla="*/ 1475323 h 1475322"/>
                <a:gd name="connsiteX474" fmla="*/ 5420016 w 11218359"/>
                <a:gd name="connsiteY474" fmla="*/ 1475323 h 1475322"/>
                <a:gd name="connsiteX475" fmla="*/ 5431446 w 11218359"/>
                <a:gd name="connsiteY475" fmla="*/ 1475323 h 1475322"/>
                <a:gd name="connsiteX476" fmla="*/ 5442876 w 11218359"/>
                <a:gd name="connsiteY476" fmla="*/ 1475323 h 1475322"/>
                <a:gd name="connsiteX477" fmla="*/ 5454306 w 11218359"/>
                <a:gd name="connsiteY477" fmla="*/ 1475323 h 1475322"/>
                <a:gd name="connsiteX478" fmla="*/ 5465736 w 11218359"/>
                <a:gd name="connsiteY478" fmla="*/ 1475323 h 1475322"/>
                <a:gd name="connsiteX479" fmla="*/ 5477214 w 11218359"/>
                <a:gd name="connsiteY479" fmla="*/ 1475323 h 1475322"/>
                <a:gd name="connsiteX480" fmla="*/ 5488643 w 11218359"/>
                <a:gd name="connsiteY480" fmla="*/ 1475323 h 1475322"/>
                <a:gd name="connsiteX481" fmla="*/ 5500073 w 11218359"/>
                <a:gd name="connsiteY481" fmla="*/ 1475323 h 1475322"/>
                <a:gd name="connsiteX482" fmla="*/ 5511503 w 11218359"/>
                <a:gd name="connsiteY482" fmla="*/ 1475323 h 1475322"/>
                <a:gd name="connsiteX483" fmla="*/ 5522933 w 11218359"/>
                <a:gd name="connsiteY483" fmla="*/ 1475323 h 1475322"/>
                <a:gd name="connsiteX484" fmla="*/ 5534411 w 11218359"/>
                <a:gd name="connsiteY484" fmla="*/ 1475323 h 1475322"/>
                <a:gd name="connsiteX485" fmla="*/ 5545841 w 11218359"/>
                <a:gd name="connsiteY485" fmla="*/ 1475323 h 1475322"/>
                <a:gd name="connsiteX486" fmla="*/ 5557271 w 11218359"/>
                <a:gd name="connsiteY486" fmla="*/ 1475323 h 1475322"/>
                <a:gd name="connsiteX487" fmla="*/ 5568701 w 11218359"/>
                <a:gd name="connsiteY487" fmla="*/ 1475323 h 1475322"/>
                <a:gd name="connsiteX488" fmla="*/ 5580131 w 11218359"/>
                <a:gd name="connsiteY488" fmla="*/ 1475323 h 1475322"/>
                <a:gd name="connsiteX489" fmla="*/ 5591609 w 11218359"/>
                <a:gd name="connsiteY489" fmla="*/ 1475323 h 1475322"/>
                <a:gd name="connsiteX490" fmla="*/ 5603038 w 11218359"/>
                <a:gd name="connsiteY490" fmla="*/ 1475323 h 1475322"/>
                <a:gd name="connsiteX491" fmla="*/ 5614469 w 11218359"/>
                <a:gd name="connsiteY491" fmla="*/ 1475323 h 1475322"/>
                <a:gd name="connsiteX492" fmla="*/ 5625899 w 11218359"/>
                <a:gd name="connsiteY492" fmla="*/ 1475323 h 1475322"/>
                <a:gd name="connsiteX493" fmla="*/ 5637329 w 11218359"/>
                <a:gd name="connsiteY493" fmla="*/ 1475323 h 1475322"/>
                <a:gd name="connsiteX494" fmla="*/ 5648759 w 11218359"/>
                <a:gd name="connsiteY494" fmla="*/ 1475323 h 1475322"/>
                <a:gd name="connsiteX495" fmla="*/ 5660236 w 11218359"/>
                <a:gd name="connsiteY495" fmla="*/ 1475323 h 1475322"/>
                <a:gd name="connsiteX496" fmla="*/ 5671666 w 11218359"/>
                <a:gd name="connsiteY496" fmla="*/ 1475323 h 1475322"/>
                <a:gd name="connsiteX497" fmla="*/ 5683096 w 11218359"/>
                <a:gd name="connsiteY497" fmla="*/ 1475323 h 1475322"/>
                <a:gd name="connsiteX498" fmla="*/ 5694526 w 11218359"/>
                <a:gd name="connsiteY498" fmla="*/ 1475323 h 1475322"/>
                <a:gd name="connsiteX499" fmla="*/ 5705956 w 11218359"/>
                <a:gd name="connsiteY499" fmla="*/ 1475323 h 1475322"/>
                <a:gd name="connsiteX500" fmla="*/ 5717434 w 11218359"/>
                <a:gd name="connsiteY500" fmla="*/ 1475323 h 1475322"/>
                <a:gd name="connsiteX501" fmla="*/ 5728864 w 11218359"/>
                <a:gd name="connsiteY501" fmla="*/ 1475323 h 1475322"/>
                <a:gd name="connsiteX502" fmla="*/ 5740294 w 11218359"/>
                <a:gd name="connsiteY502" fmla="*/ 1475323 h 1475322"/>
                <a:gd name="connsiteX503" fmla="*/ 5751724 w 11218359"/>
                <a:gd name="connsiteY503" fmla="*/ 1475323 h 1475322"/>
                <a:gd name="connsiteX504" fmla="*/ 5763154 w 11218359"/>
                <a:gd name="connsiteY504" fmla="*/ 1475323 h 1475322"/>
                <a:gd name="connsiteX505" fmla="*/ 5774631 w 11218359"/>
                <a:gd name="connsiteY505" fmla="*/ 1475323 h 1475322"/>
                <a:gd name="connsiteX506" fmla="*/ 5786062 w 11218359"/>
                <a:gd name="connsiteY506" fmla="*/ 1475323 h 1475322"/>
                <a:gd name="connsiteX507" fmla="*/ 5797492 w 11218359"/>
                <a:gd name="connsiteY507" fmla="*/ 1475323 h 1475322"/>
                <a:gd name="connsiteX508" fmla="*/ 5808921 w 11218359"/>
                <a:gd name="connsiteY508" fmla="*/ 1475323 h 1475322"/>
                <a:gd name="connsiteX509" fmla="*/ 5820351 w 11218359"/>
                <a:gd name="connsiteY509" fmla="*/ 1475323 h 1475322"/>
                <a:gd name="connsiteX510" fmla="*/ 5831829 w 11218359"/>
                <a:gd name="connsiteY510" fmla="*/ 1475323 h 1475322"/>
                <a:gd name="connsiteX511" fmla="*/ 5843259 w 11218359"/>
                <a:gd name="connsiteY511" fmla="*/ 1475323 h 1475322"/>
                <a:gd name="connsiteX512" fmla="*/ 5854689 w 11218359"/>
                <a:gd name="connsiteY512" fmla="*/ 1475323 h 1475322"/>
                <a:gd name="connsiteX513" fmla="*/ 5866119 w 11218359"/>
                <a:gd name="connsiteY513" fmla="*/ 1475323 h 1475322"/>
                <a:gd name="connsiteX514" fmla="*/ 5877549 w 11218359"/>
                <a:gd name="connsiteY514" fmla="*/ 1475323 h 1475322"/>
                <a:gd name="connsiteX515" fmla="*/ 5889027 w 11218359"/>
                <a:gd name="connsiteY515" fmla="*/ 1475323 h 1475322"/>
                <a:gd name="connsiteX516" fmla="*/ 5900457 w 11218359"/>
                <a:gd name="connsiteY516" fmla="*/ 1475323 h 1475322"/>
                <a:gd name="connsiteX517" fmla="*/ 5911887 w 11218359"/>
                <a:gd name="connsiteY517" fmla="*/ 1475323 h 1475322"/>
                <a:gd name="connsiteX518" fmla="*/ 5923317 w 11218359"/>
                <a:gd name="connsiteY518" fmla="*/ 1475323 h 1475322"/>
                <a:gd name="connsiteX519" fmla="*/ 5934747 w 11218359"/>
                <a:gd name="connsiteY519" fmla="*/ 1475323 h 1475322"/>
                <a:gd name="connsiteX520" fmla="*/ 5946225 w 11218359"/>
                <a:gd name="connsiteY520" fmla="*/ 1475323 h 1475322"/>
                <a:gd name="connsiteX521" fmla="*/ 5957655 w 11218359"/>
                <a:gd name="connsiteY521" fmla="*/ 1475323 h 1475322"/>
                <a:gd name="connsiteX522" fmla="*/ 5969084 w 11218359"/>
                <a:gd name="connsiteY522" fmla="*/ 1475323 h 1475322"/>
                <a:gd name="connsiteX523" fmla="*/ 5980514 w 11218359"/>
                <a:gd name="connsiteY523" fmla="*/ 1475323 h 1475322"/>
                <a:gd name="connsiteX524" fmla="*/ 5991944 w 11218359"/>
                <a:gd name="connsiteY524" fmla="*/ 1475323 h 1475322"/>
                <a:gd name="connsiteX525" fmla="*/ 6003422 w 11218359"/>
                <a:gd name="connsiteY525" fmla="*/ 1475323 h 1475322"/>
                <a:gd name="connsiteX526" fmla="*/ 6014852 w 11218359"/>
                <a:gd name="connsiteY526" fmla="*/ 1475323 h 1475322"/>
                <a:gd name="connsiteX527" fmla="*/ 6026282 w 11218359"/>
                <a:gd name="connsiteY527" fmla="*/ 1475323 h 1475322"/>
                <a:gd name="connsiteX528" fmla="*/ 6037712 w 11218359"/>
                <a:gd name="connsiteY528" fmla="*/ 1475323 h 1475322"/>
                <a:gd name="connsiteX529" fmla="*/ 6049142 w 11218359"/>
                <a:gd name="connsiteY529" fmla="*/ 1475323 h 1475322"/>
                <a:gd name="connsiteX530" fmla="*/ 6060620 w 11218359"/>
                <a:gd name="connsiteY530" fmla="*/ 1475323 h 1475322"/>
                <a:gd name="connsiteX531" fmla="*/ 6072049 w 11218359"/>
                <a:gd name="connsiteY531" fmla="*/ 1475323 h 1475322"/>
                <a:gd name="connsiteX532" fmla="*/ 6083480 w 11218359"/>
                <a:gd name="connsiteY532" fmla="*/ 1475323 h 1475322"/>
                <a:gd name="connsiteX533" fmla="*/ 6094910 w 11218359"/>
                <a:gd name="connsiteY533" fmla="*/ 1475323 h 1475322"/>
                <a:gd name="connsiteX534" fmla="*/ 6106340 w 11218359"/>
                <a:gd name="connsiteY534" fmla="*/ 1475323 h 1475322"/>
                <a:gd name="connsiteX535" fmla="*/ 6117818 w 11218359"/>
                <a:gd name="connsiteY535" fmla="*/ 1475323 h 1475322"/>
                <a:gd name="connsiteX536" fmla="*/ 6129247 w 11218359"/>
                <a:gd name="connsiteY536" fmla="*/ 1475323 h 1475322"/>
                <a:gd name="connsiteX537" fmla="*/ 6140677 w 11218359"/>
                <a:gd name="connsiteY537" fmla="*/ 1475323 h 1475322"/>
                <a:gd name="connsiteX538" fmla="*/ 6152107 w 11218359"/>
                <a:gd name="connsiteY538" fmla="*/ 1475323 h 1475322"/>
                <a:gd name="connsiteX539" fmla="*/ 6163537 w 11218359"/>
                <a:gd name="connsiteY539" fmla="*/ 1475323 h 1475322"/>
                <a:gd name="connsiteX540" fmla="*/ 6175015 w 11218359"/>
                <a:gd name="connsiteY540" fmla="*/ 1475323 h 1475322"/>
                <a:gd name="connsiteX541" fmla="*/ 6186445 w 11218359"/>
                <a:gd name="connsiteY541" fmla="*/ 1475323 h 1475322"/>
                <a:gd name="connsiteX542" fmla="*/ 6197875 w 11218359"/>
                <a:gd name="connsiteY542" fmla="*/ 1475323 h 1475322"/>
                <a:gd name="connsiteX543" fmla="*/ 6209305 w 11218359"/>
                <a:gd name="connsiteY543" fmla="*/ 1475323 h 1475322"/>
                <a:gd name="connsiteX544" fmla="*/ 6220735 w 11218359"/>
                <a:gd name="connsiteY544" fmla="*/ 1475323 h 1475322"/>
                <a:gd name="connsiteX545" fmla="*/ 6232212 w 11218359"/>
                <a:gd name="connsiteY545" fmla="*/ 1475323 h 1475322"/>
                <a:gd name="connsiteX546" fmla="*/ 6243642 w 11218359"/>
                <a:gd name="connsiteY546" fmla="*/ 1475323 h 1475322"/>
                <a:gd name="connsiteX547" fmla="*/ 6255073 w 11218359"/>
                <a:gd name="connsiteY547" fmla="*/ 1475323 h 1475322"/>
                <a:gd name="connsiteX548" fmla="*/ 6266503 w 11218359"/>
                <a:gd name="connsiteY548" fmla="*/ 1475323 h 1475322"/>
                <a:gd name="connsiteX549" fmla="*/ 6277933 w 11218359"/>
                <a:gd name="connsiteY549" fmla="*/ 1475323 h 1475322"/>
                <a:gd name="connsiteX550" fmla="*/ 6289410 w 11218359"/>
                <a:gd name="connsiteY550" fmla="*/ 1475323 h 1475322"/>
                <a:gd name="connsiteX551" fmla="*/ 6300840 w 11218359"/>
                <a:gd name="connsiteY551" fmla="*/ 1475323 h 1475322"/>
                <a:gd name="connsiteX552" fmla="*/ 6312270 w 11218359"/>
                <a:gd name="connsiteY552" fmla="*/ 1475323 h 1475322"/>
                <a:gd name="connsiteX553" fmla="*/ 6323700 w 11218359"/>
                <a:gd name="connsiteY553" fmla="*/ 1475323 h 1475322"/>
                <a:gd name="connsiteX554" fmla="*/ 6335130 w 11218359"/>
                <a:gd name="connsiteY554" fmla="*/ 1475323 h 1475322"/>
                <a:gd name="connsiteX555" fmla="*/ 6346608 w 11218359"/>
                <a:gd name="connsiteY555" fmla="*/ 1475323 h 1475322"/>
                <a:gd name="connsiteX556" fmla="*/ 6358038 w 11218359"/>
                <a:gd name="connsiteY556" fmla="*/ 1475323 h 1475322"/>
                <a:gd name="connsiteX557" fmla="*/ 6369468 w 11218359"/>
                <a:gd name="connsiteY557" fmla="*/ 1475323 h 1475322"/>
                <a:gd name="connsiteX558" fmla="*/ 6380898 w 11218359"/>
                <a:gd name="connsiteY558" fmla="*/ 1475323 h 1475322"/>
                <a:gd name="connsiteX559" fmla="*/ 6392328 w 11218359"/>
                <a:gd name="connsiteY559" fmla="*/ 1475323 h 1475322"/>
                <a:gd name="connsiteX560" fmla="*/ 6403805 w 11218359"/>
                <a:gd name="connsiteY560" fmla="*/ 1475323 h 1475322"/>
                <a:gd name="connsiteX561" fmla="*/ 6415235 w 11218359"/>
                <a:gd name="connsiteY561" fmla="*/ 1475323 h 1475322"/>
                <a:gd name="connsiteX562" fmla="*/ 6426666 w 11218359"/>
                <a:gd name="connsiteY562" fmla="*/ 1475323 h 1475322"/>
                <a:gd name="connsiteX563" fmla="*/ 6438096 w 11218359"/>
                <a:gd name="connsiteY563" fmla="*/ 1475323 h 1475322"/>
                <a:gd name="connsiteX564" fmla="*/ 6449525 w 11218359"/>
                <a:gd name="connsiteY564" fmla="*/ 1475323 h 1475322"/>
                <a:gd name="connsiteX565" fmla="*/ 6461003 w 11218359"/>
                <a:gd name="connsiteY565" fmla="*/ 1475323 h 1475322"/>
                <a:gd name="connsiteX566" fmla="*/ 6472433 w 11218359"/>
                <a:gd name="connsiteY566" fmla="*/ 1475323 h 1475322"/>
                <a:gd name="connsiteX567" fmla="*/ 6483863 w 11218359"/>
                <a:gd name="connsiteY567" fmla="*/ 1475323 h 1475322"/>
                <a:gd name="connsiteX568" fmla="*/ 6495293 w 11218359"/>
                <a:gd name="connsiteY568" fmla="*/ 1475323 h 1475322"/>
                <a:gd name="connsiteX569" fmla="*/ 6506723 w 11218359"/>
                <a:gd name="connsiteY569" fmla="*/ 1475323 h 1475322"/>
                <a:gd name="connsiteX570" fmla="*/ 6518201 w 11218359"/>
                <a:gd name="connsiteY570" fmla="*/ 1475323 h 1475322"/>
                <a:gd name="connsiteX571" fmla="*/ 6529631 w 11218359"/>
                <a:gd name="connsiteY571" fmla="*/ 1475323 h 1475322"/>
                <a:gd name="connsiteX572" fmla="*/ 6541061 w 11218359"/>
                <a:gd name="connsiteY572" fmla="*/ 1475323 h 1475322"/>
                <a:gd name="connsiteX573" fmla="*/ 6552490 w 11218359"/>
                <a:gd name="connsiteY573" fmla="*/ 1475323 h 1475322"/>
                <a:gd name="connsiteX574" fmla="*/ 6563921 w 11218359"/>
                <a:gd name="connsiteY574" fmla="*/ 1475323 h 1475322"/>
                <a:gd name="connsiteX575" fmla="*/ 6575398 w 11218359"/>
                <a:gd name="connsiteY575" fmla="*/ 1475323 h 1475322"/>
                <a:gd name="connsiteX576" fmla="*/ 6586828 w 11218359"/>
                <a:gd name="connsiteY576" fmla="*/ 1475323 h 1475322"/>
                <a:gd name="connsiteX577" fmla="*/ 6598259 w 11218359"/>
                <a:gd name="connsiteY577" fmla="*/ 1475323 h 1475322"/>
                <a:gd name="connsiteX578" fmla="*/ 6609688 w 11218359"/>
                <a:gd name="connsiteY578" fmla="*/ 1475323 h 1475322"/>
                <a:gd name="connsiteX579" fmla="*/ 6621118 w 11218359"/>
                <a:gd name="connsiteY579" fmla="*/ 1475323 h 1475322"/>
                <a:gd name="connsiteX580" fmla="*/ 6632596 w 11218359"/>
                <a:gd name="connsiteY580" fmla="*/ 1475323 h 1475322"/>
                <a:gd name="connsiteX581" fmla="*/ 6644026 w 11218359"/>
                <a:gd name="connsiteY581" fmla="*/ 1475323 h 1475322"/>
                <a:gd name="connsiteX582" fmla="*/ 6655456 w 11218359"/>
                <a:gd name="connsiteY582" fmla="*/ 1475323 h 1475322"/>
                <a:gd name="connsiteX583" fmla="*/ 6666886 w 11218359"/>
                <a:gd name="connsiteY583" fmla="*/ 1475323 h 1475322"/>
                <a:gd name="connsiteX584" fmla="*/ 6678316 w 11218359"/>
                <a:gd name="connsiteY584" fmla="*/ 1475323 h 1475322"/>
                <a:gd name="connsiteX585" fmla="*/ 6689794 w 11218359"/>
                <a:gd name="connsiteY585" fmla="*/ 1475323 h 1475322"/>
                <a:gd name="connsiteX586" fmla="*/ 6701224 w 11218359"/>
                <a:gd name="connsiteY586" fmla="*/ 1475323 h 1475322"/>
                <a:gd name="connsiteX587" fmla="*/ 6712653 w 11218359"/>
                <a:gd name="connsiteY587" fmla="*/ 1475323 h 1475322"/>
                <a:gd name="connsiteX588" fmla="*/ 6724083 w 11218359"/>
                <a:gd name="connsiteY588" fmla="*/ 1475323 h 1475322"/>
                <a:gd name="connsiteX589" fmla="*/ 6735514 w 11218359"/>
                <a:gd name="connsiteY589" fmla="*/ 1475323 h 1475322"/>
                <a:gd name="connsiteX590" fmla="*/ 6746944 w 11218359"/>
                <a:gd name="connsiteY590" fmla="*/ 1475323 h 1475322"/>
                <a:gd name="connsiteX591" fmla="*/ 6758421 w 11218359"/>
                <a:gd name="connsiteY591" fmla="*/ 1475323 h 1475322"/>
                <a:gd name="connsiteX592" fmla="*/ 6769851 w 11218359"/>
                <a:gd name="connsiteY592" fmla="*/ 1475323 h 1475322"/>
                <a:gd name="connsiteX593" fmla="*/ 6781281 w 11218359"/>
                <a:gd name="connsiteY593" fmla="*/ 1475323 h 1475322"/>
                <a:gd name="connsiteX594" fmla="*/ 6792711 w 11218359"/>
                <a:gd name="connsiteY594" fmla="*/ 1475323 h 1475322"/>
                <a:gd name="connsiteX595" fmla="*/ 6804141 w 11218359"/>
                <a:gd name="connsiteY595" fmla="*/ 1475323 h 1475322"/>
                <a:gd name="connsiteX596" fmla="*/ 6815619 w 11218359"/>
                <a:gd name="connsiteY596" fmla="*/ 1475323 h 1475322"/>
                <a:gd name="connsiteX597" fmla="*/ 6827049 w 11218359"/>
                <a:gd name="connsiteY597" fmla="*/ 1475323 h 1475322"/>
                <a:gd name="connsiteX598" fmla="*/ 6838479 w 11218359"/>
                <a:gd name="connsiteY598" fmla="*/ 1475323 h 1475322"/>
                <a:gd name="connsiteX599" fmla="*/ 6849909 w 11218359"/>
                <a:gd name="connsiteY599" fmla="*/ 1475323 h 1475322"/>
                <a:gd name="connsiteX600" fmla="*/ 6861339 w 11218359"/>
                <a:gd name="connsiteY600" fmla="*/ 1475323 h 1475322"/>
                <a:gd name="connsiteX601" fmla="*/ 6872816 w 11218359"/>
                <a:gd name="connsiteY601" fmla="*/ 1475323 h 1475322"/>
                <a:gd name="connsiteX602" fmla="*/ 6884246 w 11218359"/>
                <a:gd name="connsiteY602" fmla="*/ 1475323 h 1475322"/>
                <a:gd name="connsiteX603" fmla="*/ 6895676 w 11218359"/>
                <a:gd name="connsiteY603" fmla="*/ 1475323 h 1475322"/>
                <a:gd name="connsiteX604" fmla="*/ 6907107 w 11218359"/>
                <a:gd name="connsiteY604" fmla="*/ 1475323 h 1475322"/>
                <a:gd name="connsiteX605" fmla="*/ 6918537 w 11218359"/>
                <a:gd name="connsiteY605" fmla="*/ 1475323 h 1475322"/>
                <a:gd name="connsiteX606" fmla="*/ 6930014 w 11218359"/>
                <a:gd name="connsiteY606" fmla="*/ 1475323 h 1475322"/>
                <a:gd name="connsiteX607" fmla="*/ 6941444 w 11218359"/>
                <a:gd name="connsiteY607" fmla="*/ 1475323 h 1475322"/>
                <a:gd name="connsiteX608" fmla="*/ 6952874 w 11218359"/>
                <a:gd name="connsiteY608" fmla="*/ 1475323 h 1475322"/>
                <a:gd name="connsiteX609" fmla="*/ 6964304 w 11218359"/>
                <a:gd name="connsiteY609" fmla="*/ 1475323 h 1475322"/>
                <a:gd name="connsiteX610" fmla="*/ 6975734 w 11218359"/>
                <a:gd name="connsiteY610" fmla="*/ 1475323 h 1475322"/>
                <a:gd name="connsiteX611" fmla="*/ 6987212 w 11218359"/>
                <a:gd name="connsiteY611" fmla="*/ 1475323 h 1475322"/>
                <a:gd name="connsiteX612" fmla="*/ 6998642 w 11218359"/>
                <a:gd name="connsiteY612" fmla="*/ 1475323 h 1475322"/>
                <a:gd name="connsiteX613" fmla="*/ 7010072 w 11218359"/>
                <a:gd name="connsiteY613" fmla="*/ 1475323 h 1475322"/>
                <a:gd name="connsiteX614" fmla="*/ 7021502 w 11218359"/>
                <a:gd name="connsiteY614" fmla="*/ 1475323 h 1475322"/>
                <a:gd name="connsiteX615" fmla="*/ 7032931 w 11218359"/>
                <a:gd name="connsiteY615" fmla="*/ 1475323 h 1475322"/>
                <a:gd name="connsiteX616" fmla="*/ 7044409 w 11218359"/>
                <a:gd name="connsiteY616" fmla="*/ 1475323 h 1475322"/>
                <a:gd name="connsiteX617" fmla="*/ 7055839 w 11218359"/>
                <a:gd name="connsiteY617" fmla="*/ 1475323 h 1475322"/>
                <a:gd name="connsiteX618" fmla="*/ 7067269 w 11218359"/>
                <a:gd name="connsiteY618" fmla="*/ 1475323 h 1475322"/>
                <a:gd name="connsiteX619" fmla="*/ 7078700 w 11218359"/>
                <a:gd name="connsiteY619" fmla="*/ 1475323 h 1475322"/>
                <a:gd name="connsiteX620" fmla="*/ 7090129 w 11218359"/>
                <a:gd name="connsiteY620" fmla="*/ 1475323 h 1475322"/>
                <a:gd name="connsiteX621" fmla="*/ 7101607 w 11218359"/>
                <a:gd name="connsiteY621" fmla="*/ 1475323 h 1475322"/>
                <a:gd name="connsiteX622" fmla="*/ 7113037 w 11218359"/>
                <a:gd name="connsiteY622" fmla="*/ 1475323 h 1475322"/>
                <a:gd name="connsiteX623" fmla="*/ 7124467 w 11218359"/>
                <a:gd name="connsiteY623" fmla="*/ 1475323 h 1475322"/>
                <a:gd name="connsiteX624" fmla="*/ 7135897 w 11218359"/>
                <a:gd name="connsiteY624" fmla="*/ 1475323 h 1475322"/>
                <a:gd name="connsiteX625" fmla="*/ 7147327 w 11218359"/>
                <a:gd name="connsiteY625" fmla="*/ 1475323 h 1475322"/>
                <a:gd name="connsiteX626" fmla="*/ 7158805 w 11218359"/>
                <a:gd name="connsiteY626" fmla="*/ 1475323 h 1475322"/>
                <a:gd name="connsiteX627" fmla="*/ 7170235 w 11218359"/>
                <a:gd name="connsiteY627" fmla="*/ 1475323 h 1475322"/>
                <a:gd name="connsiteX628" fmla="*/ 7181665 w 11218359"/>
                <a:gd name="connsiteY628" fmla="*/ 1475323 h 1475322"/>
                <a:gd name="connsiteX629" fmla="*/ 7193094 w 11218359"/>
                <a:gd name="connsiteY629" fmla="*/ 1475323 h 1475322"/>
                <a:gd name="connsiteX630" fmla="*/ 7204524 w 11218359"/>
                <a:gd name="connsiteY630" fmla="*/ 1475323 h 1475322"/>
                <a:gd name="connsiteX631" fmla="*/ 7216002 w 11218359"/>
                <a:gd name="connsiteY631" fmla="*/ 1475323 h 1475322"/>
                <a:gd name="connsiteX632" fmla="*/ 7227432 w 11218359"/>
                <a:gd name="connsiteY632" fmla="*/ 1475323 h 1475322"/>
                <a:gd name="connsiteX633" fmla="*/ 7238862 w 11218359"/>
                <a:gd name="connsiteY633" fmla="*/ 1475323 h 1475322"/>
                <a:gd name="connsiteX634" fmla="*/ 7250292 w 11218359"/>
                <a:gd name="connsiteY634" fmla="*/ 1475323 h 1475322"/>
                <a:gd name="connsiteX635" fmla="*/ 7261722 w 11218359"/>
                <a:gd name="connsiteY635" fmla="*/ 1475323 h 1475322"/>
                <a:gd name="connsiteX636" fmla="*/ 7273200 w 11218359"/>
                <a:gd name="connsiteY636" fmla="*/ 1475323 h 1475322"/>
                <a:gd name="connsiteX637" fmla="*/ 7284630 w 11218359"/>
                <a:gd name="connsiteY637" fmla="*/ 1475323 h 1475322"/>
                <a:gd name="connsiteX638" fmla="*/ 7296060 w 11218359"/>
                <a:gd name="connsiteY638" fmla="*/ 1475323 h 1475322"/>
                <a:gd name="connsiteX639" fmla="*/ 7307490 w 11218359"/>
                <a:gd name="connsiteY639" fmla="*/ 1475323 h 1475322"/>
                <a:gd name="connsiteX640" fmla="*/ 7318920 w 11218359"/>
                <a:gd name="connsiteY640" fmla="*/ 1475323 h 1475322"/>
                <a:gd name="connsiteX641" fmla="*/ 7330398 w 11218359"/>
                <a:gd name="connsiteY641" fmla="*/ 1475323 h 1475322"/>
                <a:gd name="connsiteX642" fmla="*/ 7341828 w 11218359"/>
                <a:gd name="connsiteY642" fmla="*/ 1475323 h 1475322"/>
                <a:gd name="connsiteX643" fmla="*/ 7353257 w 11218359"/>
                <a:gd name="connsiteY643" fmla="*/ 1475323 h 1475322"/>
                <a:gd name="connsiteX644" fmla="*/ 7364687 w 11218359"/>
                <a:gd name="connsiteY644" fmla="*/ 1475323 h 1475322"/>
                <a:gd name="connsiteX645" fmla="*/ 7376117 w 11218359"/>
                <a:gd name="connsiteY645" fmla="*/ 1475323 h 1475322"/>
                <a:gd name="connsiteX646" fmla="*/ 7387595 w 11218359"/>
                <a:gd name="connsiteY646" fmla="*/ 1475323 h 1475322"/>
                <a:gd name="connsiteX647" fmla="*/ 7399025 w 11218359"/>
                <a:gd name="connsiteY647" fmla="*/ 1475323 h 1475322"/>
                <a:gd name="connsiteX648" fmla="*/ 7410455 w 11218359"/>
                <a:gd name="connsiteY648" fmla="*/ 1475323 h 1475322"/>
                <a:gd name="connsiteX649" fmla="*/ 7421885 w 11218359"/>
                <a:gd name="connsiteY649" fmla="*/ 1475323 h 1475322"/>
                <a:gd name="connsiteX650" fmla="*/ 7433315 w 11218359"/>
                <a:gd name="connsiteY650" fmla="*/ 1475323 h 1475322"/>
                <a:gd name="connsiteX651" fmla="*/ 7444793 w 11218359"/>
                <a:gd name="connsiteY651" fmla="*/ 1475323 h 1475322"/>
                <a:gd name="connsiteX652" fmla="*/ 7456222 w 11218359"/>
                <a:gd name="connsiteY652" fmla="*/ 1475323 h 1475322"/>
                <a:gd name="connsiteX653" fmla="*/ 7467653 w 11218359"/>
                <a:gd name="connsiteY653" fmla="*/ 1475323 h 1475322"/>
                <a:gd name="connsiteX654" fmla="*/ 7479083 w 11218359"/>
                <a:gd name="connsiteY654" fmla="*/ 1475323 h 1475322"/>
                <a:gd name="connsiteX655" fmla="*/ 7490513 w 11218359"/>
                <a:gd name="connsiteY655" fmla="*/ 1475323 h 1475322"/>
                <a:gd name="connsiteX656" fmla="*/ 7501990 w 11218359"/>
                <a:gd name="connsiteY656" fmla="*/ 1475323 h 1475322"/>
                <a:gd name="connsiteX657" fmla="*/ 7513420 w 11218359"/>
                <a:gd name="connsiteY657" fmla="*/ 1475323 h 1475322"/>
                <a:gd name="connsiteX658" fmla="*/ 7524850 w 11218359"/>
                <a:gd name="connsiteY658" fmla="*/ 1475323 h 1475322"/>
                <a:gd name="connsiteX659" fmla="*/ 7536280 w 11218359"/>
                <a:gd name="connsiteY659" fmla="*/ 1475323 h 1475322"/>
                <a:gd name="connsiteX660" fmla="*/ 7547710 w 11218359"/>
                <a:gd name="connsiteY660" fmla="*/ 1475323 h 1475322"/>
                <a:gd name="connsiteX661" fmla="*/ 7559188 w 11218359"/>
                <a:gd name="connsiteY661" fmla="*/ 1475323 h 1475322"/>
                <a:gd name="connsiteX662" fmla="*/ 7570618 w 11218359"/>
                <a:gd name="connsiteY662" fmla="*/ 1475323 h 1475322"/>
                <a:gd name="connsiteX663" fmla="*/ 7582048 w 11218359"/>
                <a:gd name="connsiteY663" fmla="*/ 1475323 h 1475322"/>
                <a:gd name="connsiteX664" fmla="*/ 7593478 w 11218359"/>
                <a:gd name="connsiteY664" fmla="*/ 1475323 h 1475322"/>
                <a:gd name="connsiteX665" fmla="*/ 7604908 w 11218359"/>
                <a:gd name="connsiteY665" fmla="*/ 1475323 h 1475322"/>
                <a:gd name="connsiteX666" fmla="*/ 7616385 w 11218359"/>
                <a:gd name="connsiteY666" fmla="*/ 1475323 h 1475322"/>
                <a:gd name="connsiteX667" fmla="*/ 7627815 w 11218359"/>
                <a:gd name="connsiteY667" fmla="*/ 1475323 h 1475322"/>
                <a:gd name="connsiteX668" fmla="*/ 7639246 w 11218359"/>
                <a:gd name="connsiteY668" fmla="*/ 1475323 h 1475322"/>
                <a:gd name="connsiteX669" fmla="*/ 7650676 w 11218359"/>
                <a:gd name="connsiteY669" fmla="*/ 1475323 h 1475322"/>
                <a:gd name="connsiteX670" fmla="*/ 7662106 w 11218359"/>
                <a:gd name="connsiteY670" fmla="*/ 1475323 h 1475322"/>
                <a:gd name="connsiteX671" fmla="*/ 7673583 w 11218359"/>
                <a:gd name="connsiteY671" fmla="*/ 1475323 h 1475322"/>
                <a:gd name="connsiteX672" fmla="*/ 7685013 w 11218359"/>
                <a:gd name="connsiteY672" fmla="*/ 1475323 h 1475322"/>
                <a:gd name="connsiteX673" fmla="*/ 7696443 w 11218359"/>
                <a:gd name="connsiteY673" fmla="*/ 1475323 h 1475322"/>
                <a:gd name="connsiteX674" fmla="*/ 7707873 w 11218359"/>
                <a:gd name="connsiteY674" fmla="*/ 1475323 h 1475322"/>
                <a:gd name="connsiteX675" fmla="*/ 7719303 w 11218359"/>
                <a:gd name="connsiteY675" fmla="*/ 1475323 h 1475322"/>
                <a:gd name="connsiteX676" fmla="*/ 7730733 w 11218359"/>
                <a:gd name="connsiteY676" fmla="*/ 1475323 h 1475322"/>
                <a:gd name="connsiteX677" fmla="*/ 7742211 w 11218359"/>
                <a:gd name="connsiteY677" fmla="*/ 1475323 h 1475322"/>
                <a:gd name="connsiteX678" fmla="*/ 7753641 w 11218359"/>
                <a:gd name="connsiteY678" fmla="*/ 1475323 h 1475322"/>
                <a:gd name="connsiteX679" fmla="*/ 7765071 w 11218359"/>
                <a:gd name="connsiteY679" fmla="*/ 1475323 h 1475322"/>
                <a:gd name="connsiteX680" fmla="*/ 7776501 w 11218359"/>
                <a:gd name="connsiteY680" fmla="*/ 1475323 h 1475322"/>
                <a:gd name="connsiteX681" fmla="*/ 7787931 w 11218359"/>
                <a:gd name="connsiteY681" fmla="*/ 1475323 h 1475322"/>
                <a:gd name="connsiteX682" fmla="*/ 7799408 w 11218359"/>
                <a:gd name="connsiteY682" fmla="*/ 1475323 h 1475322"/>
                <a:gd name="connsiteX683" fmla="*/ 7810839 w 11218359"/>
                <a:gd name="connsiteY683" fmla="*/ 1475323 h 1475322"/>
                <a:gd name="connsiteX684" fmla="*/ 7822268 w 11218359"/>
                <a:gd name="connsiteY684" fmla="*/ 1475323 h 1475322"/>
                <a:gd name="connsiteX685" fmla="*/ 7833698 w 11218359"/>
                <a:gd name="connsiteY685" fmla="*/ 1475323 h 1475322"/>
                <a:gd name="connsiteX686" fmla="*/ 7845128 w 11218359"/>
                <a:gd name="connsiteY686" fmla="*/ 1475323 h 1475322"/>
                <a:gd name="connsiteX687" fmla="*/ 7856606 w 11218359"/>
                <a:gd name="connsiteY687" fmla="*/ 1475323 h 1475322"/>
                <a:gd name="connsiteX688" fmla="*/ 7868036 w 11218359"/>
                <a:gd name="connsiteY688" fmla="*/ 1475323 h 1475322"/>
                <a:gd name="connsiteX689" fmla="*/ 7879466 w 11218359"/>
                <a:gd name="connsiteY689" fmla="*/ 1475323 h 1475322"/>
                <a:gd name="connsiteX690" fmla="*/ 7890896 w 11218359"/>
                <a:gd name="connsiteY690" fmla="*/ 1475323 h 1475322"/>
                <a:gd name="connsiteX691" fmla="*/ 7902326 w 11218359"/>
                <a:gd name="connsiteY691" fmla="*/ 1475323 h 1475322"/>
                <a:gd name="connsiteX692" fmla="*/ 7913804 w 11218359"/>
                <a:gd name="connsiteY692" fmla="*/ 1475323 h 1475322"/>
                <a:gd name="connsiteX693" fmla="*/ 7925234 w 11218359"/>
                <a:gd name="connsiteY693" fmla="*/ 1475323 h 1475322"/>
                <a:gd name="connsiteX694" fmla="*/ 7936663 w 11218359"/>
                <a:gd name="connsiteY694" fmla="*/ 1475323 h 1475322"/>
                <a:gd name="connsiteX695" fmla="*/ 7948094 w 11218359"/>
                <a:gd name="connsiteY695" fmla="*/ 1475323 h 1475322"/>
                <a:gd name="connsiteX696" fmla="*/ 7959524 w 11218359"/>
                <a:gd name="connsiteY696" fmla="*/ 1475323 h 1475322"/>
                <a:gd name="connsiteX697" fmla="*/ 7971001 w 11218359"/>
                <a:gd name="connsiteY697" fmla="*/ 1475323 h 1475322"/>
                <a:gd name="connsiteX698" fmla="*/ 7982431 w 11218359"/>
                <a:gd name="connsiteY698" fmla="*/ 1475323 h 1475322"/>
                <a:gd name="connsiteX699" fmla="*/ 7993861 w 11218359"/>
                <a:gd name="connsiteY699" fmla="*/ 1475323 h 1475322"/>
                <a:gd name="connsiteX700" fmla="*/ 8005291 w 11218359"/>
                <a:gd name="connsiteY700" fmla="*/ 1475323 h 1475322"/>
                <a:gd name="connsiteX701" fmla="*/ 8016721 w 11218359"/>
                <a:gd name="connsiteY701" fmla="*/ 1475323 h 1475322"/>
                <a:gd name="connsiteX702" fmla="*/ 8028199 w 11218359"/>
                <a:gd name="connsiteY702" fmla="*/ 1475323 h 1475322"/>
                <a:gd name="connsiteX703" fmla="*/ 8039629 w 11218359"/>
                <a:gd name="connsiteY703" fmla="*/ 1475323 h 1475322"/>
                <a:gd name="connsiteX704" fmla="*/ 8051059 w 11218359"/>
                <a:gd name="connsiteY704" fmla="*/ 1475323 h 1475322"/>
                <a:gd name="connsiteX705" fmla="*/ 8062489 w 11218359"/>
                <a:gd name="connsiteY705" fmla="*/ 1475323 h 1475322"/>
                <a:gd name="connsiteX706" fmla="*/ 8073919 w 11218359"/>
                <a:gd name="connsiteY706" fmla="*/ 1475323 h 1475322"/>
                <a:gd name="connsiteX707" fmla="*/ 8085396 w 11218359"/>
                <a:gd name="connsiteY707" fmla="*/ 1475323 h 1475322"/>
                <a:gd name="connsiteX708" fmla="*/ 8096826 w 11218359"/>
                <a:gd name="connsiteY708" fmla="*/ 1475323 h 1475322"/>
                <a:gd name="connsiteX709" fmla="*/ 8108256 w 11218359"/>
                <a:gd name="connsiteY709" fmla="*/ 1475323 h 1475322"/>
                <a:gd name="connsiteX710" fmla="*/ 8119687 w 11218359"/>
                <a:gd name="connsiteY710" fmla="*/ 1475323 h 1475322"/>
                <a:gd name="connsiteX711" fmla="*/ 8131117 w 11218359"/>
                <a:gd name="connsiteY711" fmla="*/ 1475323 h 1475322"/>
                <a:gd name="connsiteX712" fmla="*/ 8142594 w 11218359"/>
                <a:gd name="connsiteY712" fmla="*/ 1475323 h 1475322"/>
                <a:gd name="connsiteX713" fmla="*/ 8154024 w 11218359"/>
                <a:gd name="connsiteY713" fmla="*/ 1475323 h 1475322"/>
                <a:gd name="connsiteX714" fmla="*/ 8165454 w 11218359"/>
                <a:gd name="connsiteY714" fmla="*/ 1475323 h 1475322"/>
                <a:gd name="connsiteX715" fmla="*/ 8176884 w 11218359"/>
                <a:gd name="connsiteY715" fmla="*/ 1475323 h 1475322"/>
                <a:gd name="connsiteX716" fmla="*/ 8188314 w 11218359"/>
                <a:gd name="connsiteY716" fmla="*/ 1475323 h 1475322"/>
                <a:gd name="connsiteX717" fmla="*/ 8199792 w 11218359"/>
                <a:gd name="connsiteY717" fmla="*/ 1475323 h 1475322"/>
                <a:gd name="connsiteX718" fmla="*/ 8211222 w 11218359"/>
                <a:gd name="connsiteY718" fmla="*/ 1475323 h 1475322"/>
                <a:gd name="connsiteX719" fmla="*/ 8222652 w 11218359"/>
                <a:gd name="connsiteY719" fmla="*/ 1475323 h 1475322"/>
                <a:gd name="connsiteX720" fmla="*/ 8234082 w 11218359"/>
                <a:gd name="connsiteY720" fmla="*/ 1475323 h 1475322"/>
                <a:gd name="connsiteX721" fmla="*/ 8245512 w 11218359"/>
                <a:gd name="connsiteY721" fmla="*/ 1475323 h 1475322"/>
                <a:gd name="connsiteX722" fmla="*/ 8256989 w 11218359"/>
                <a:gd name="connsiteY722" fmla="*/ 1475323 h 1475322"/>
                <a:gd name="connsiteX723" fmla="*/ 8268419 w 11218359"/>
                <a:gd name="connsiteY723" fmla="*/ 1475323 h 1475322"/>
                <a:gd name="connsiteX724" fmla="*/ 8279850 w 11218359"/>
                <a:gd name="connsiteY724" fmla="*/ 1475323 h 1475322"/>
                <a:gd name="connsiteX725" fmla="*/ 8291280 w 11218359"/>
                <a:gd name="connsiteY725" fmla="*/ 1475323 h 1475322"/>
                <a:gd name="connsiteX726" fmla="*/ 8302709 w 11218359"/>
                <a:gd name="connsiteY726" fmla="*/ 1475323 h 1475322"/>
                <a:gd name="connsiteX727" fmla="*/ 8314187 w 11218359"/>
                <a:gd name="connsiteY727" fmla="*/ 1475323 h 1475322"/>
                <a:gd name="connsiteX728" fmla="*/ 8325617 w 11218359"/>
                <a:gd name="connsiteY728" fmla="*/ 1475323 h 1475322"/>
                <a:gd name="connsiteX729" fmla="*/ 8337047 w 11218359"/>
                <a:gd name="connsiteY729" fmla="*/ 1475323 h 1475322"/>
                <a:gd name="connsiteX730" fmla="*/ 8348477 w 11218359"/>
                <a:gd name="connsiteY730" fmla="*/ 1475323 h 1475322"/>
                <a:gd name="connsiteX731" fmla="*/ 8359907 w 11218359"/>
                <a:gd name="connsiteY731" fmla="*/ 1475323 h 1475322"/>
                <a:gd name="connsiteX732" fmla="*/ 8371385 w 11218359"/>
                <a:gd name="connsiteY732" fmla="*/ 1475323 h 1475322"/>
                <a:gd name="connsiteX733" fmla="*/ 8382815 w 11218359"/>
                <a:gd name="connsiteY733" fmla="*/ 1475323 h 1475322"/>
                <a:gd name="connsiteX734" fmla="*/ 8394245 w 11218359"/>
                <a:gd name="connsiteY734" fmla="*/ 1475323 h 1475322"/>
                <a:gd name="connsiteX735" fmla="*/ 8405674 w 11218359"/>
                <a:gd name="connsiteY735" fmla="*/ 1475323 h 1475322"/>
                <a:gd name="connsiteX736" fmla="*/ 8417104 w 11218359"/>
                <a:gd name="connsiteY736" fmla="*/ 1475323 h 1475322"/>
                <a:gd name="connsiteX737" fmla="*/ 8428582 w 11218359"/>
                <a:gd name="connsiteY737" fmla="*/ 1475323 h 1475322"/>
                <a:gd name="connsiteX738" fmla="*/ 8440012 w 11218359"/>
                <a:gd name="connsiteY738" fmla="*/ 1475323 h 1475322"/>
                <a:gd name="connsiteX739" fmla="*/ 8451442 w 11218359"/>
                <a:gd name="connsiteY739" fmla="*/ 1475323 h 1475322"/>
                <a:gd name="connsiteX740" fmla="*/ 8462872 w 11218359"/>
                <a:gd name="connsiteY740" fmla="*/ 1475323 h 1475322"/>
                <a:gd name="connsiteX741" fmla="*/ 8474302 w 11218359"/>
                <a:gd name="connsiteY741" fmla="*/ 1475323 h 1475322"/>
                <a:gd name="connsiteX742" fmla="*/ 8485780 w 11218359"/>
                <a:gd name="connsiteY742" fmla="*/ 1475323 h 1475322"/>
                <a:gd name="connsiteX743" fmla="*/ 8497210 w 11218359"/>
                <a:gd name="connsiteY743" fmla="*/ 1475323 h 1475322"/>
                <a:gd name="connsiteX744" fmla="*/ 8508640 w 11218359"/>
                <a:gd name="connsiteY744" fmla="*/ 1475323 h 1475322"/>
                <a:gd name="connsiteX745" fmla="*/ 8520069 w 11218359"/>
                <a:gd name="connsiteY745" fmla="*/ 1475323 h 1475322"/>
                <a:gd name="connsiteX746" fmla="*/ 8531500 w 11218359"/>
                <a:gd name="connsiteY746" fmla="*/ 1475323 h 1475322"/>
                <a:gd name="connsiteX747" fmla="*/ 8542977 w 11218359"/>
                <a:gd name="connsiteY747" fmla="*/ 1475323 h 1475322"/>
                <a:gd name="connsiteX748" fmla="*/ 8554407 w 11218359"/>
                <a:gd name="connsiteY748" fmla="*/ 1475323 h 1475322"/>
                <a:gd name="connsiteX749" fmla="*/ 8565837 w 11218359"/>
                <a:gd name="connsiteY749" fmla="*/ 1475323 h 1475322"/>
                <a:gd name="connsiteX750" fmla="*/ 8577267 w 11218359"/>
                <a:gd name="connsiteY750" fmla="*/ 1475323 h 1475322"/>
                <a:gd name="connsiteX751" fmla="*/ 8588697 w 11218359"/>
                <a:gd name="connsiteY751" fmla="*/ 1475323 h 1475322"/>
                <a:gd name="connsiteX752" fmla="*/ 8600175 w 11218359"/>
                <a:gd name="connsiteY752" fmla="*/ 1475323 h 1475322"/>
                <a:gd name="connsiteX753" fmla="*/ 8611605 w 11218359"/>
                <a:gd name="connsiteY753" fmla="*/ 1475323 h 1475322"/>
                <a:gd name="connsiteX754" fmla="*/ 8623035 w 11218359"/>
                <a:gd name="connsiteY754" fmla="*/ 1475323 h 1475322"/>
                <a:gd name="connsiteX755" fmla="*/ 8634465 w 11218359"/>
                <a:gd name="connsiteY755" fmla="*/ 1475323 h 1475322"/>
                <a:gd name="connsiteX756" fmla="*/ 8645895 w 11218359"/>
                <a:gd name="connsiteY756" fmla="*/ 1475323 h 1475322"/>
                <a:gd name="connsiteX757" fmla="*/ 8657373 w 11218359"/>
                <a:gd name="connsiteY757" fmla="*/ 1475323 h 1475322"/>
                <a:gd name="connsiteX758" fmla="*/ 8668802 w 11218359"/>
                <a:gd name="connsiteY758" fmla="*/ 1475323 h 1475322"/>
                <a:gd name="connsiteX759" fmla="*/ 8680232 w 11218359"/>
                <a:gd name="connsiteY759" fmla="*/ 1475323 h 1475322"/>
                <a:gd name="connsiteX760" fmla="*/ 8691662 w 11218359"/>
                <a:gd name="connsiteY760" fmla="*/ 1475323 h 1475322"/>
                <a:gd name="connsiteX761" fmla="*/ 8703093 w 11218359"/>
                <a:gd name="connsiteY761" fmla="*/ 1475323 h 1475322"/>
                <a:gd name="connsiteX762" fmla="*/ 8714570 w 11218359"/>
                <a:gd name="connsiteY762" fmla="*/ 1475323 h 1475322"/>
                <a:gd name="connsiteX763" fmla="*/ 8726000 w 11218359"/>
                <a:gd name="connsiteY763" fmla="*/ 1475323 h 1475322"/>
                <a:gd name="connsiteX764" fmla="*/ 8737430 w 11218359"/>
                <a:gd name="connsiteY764" fmla="*/ 1475323 h 1475322"/>
                <a:gd name="connsiteX765" fmla="*/ 8748860 w 11218359"/>
                <a:gd name="connsiteY765" fmla="*/ 1475323 h 1475322"/>
                <a:gd name="connsiteX766" fmla="*/ 8760290 w 11218359"/>
                <a:gd name="connsiteY766" fmla="*/ 1475323 h 1475322"/>
                <a:gd name="connsiteX767" fmla="*/ 8771768 w 11218359"/>
                <a:gd name="connsiteY767" fmla="*/ 1475323 h 1475322"/>
                <a:gd name="connsiteX768" fmla="*/ 8783198 w 11218359"/>
                <a:gd name="connsiteY768" fmla="*/ 1475323 h 1475322"/>
                <a:gd name="connsiteX769" fmla="*/ 8794628 w 11218359"/>
                <a:gd name="connsiteY769" fmla="*/ 1475323 h 1475322"/>
                <a:gd name="connsiteX770" fmla="*/ 8806058 w 11218359"/>
                <a:gd name="connsiteY770" fmla="*/ 1475323 h 1475322"/>
                <a:gd name="connsiteX771" fmla="*/ 8817488 w 11218359"/>
                <a:gd name="connsiteY771" fmla="*/ 1475323 h 1475322"/>
                <a:gd name="connsiteX772" fmla="*/ 8828918 w 11218359"/>
                <a:gd name="connsiteY772" fmla="*/ 1475323 h 1475322"/>
                <a:gd name="connsiteX773" fmla="*/ 8840395 w 11218359"/>
                <a:gd name="connsiteY773" fmla="*/ 1475323 h 1475322"/>
                <a:gd name="connsiteX774" fmla="*/ 8851825 w 11218359"/>
                <a:gd name="connsiteY774" fmla="*/ 1475323 h 1475322"/>
                <a:gd name="connsiteX775" fmla="*/ 8863256 w 11218359"/>
                <a:gd name="connsiteY775" fmla="*/ 1475323 h 1475322"/>
                <a:gd name="connsiteX776" fmla="*/ 8874686 w 11218359"/>
                <a:gd name="connsiteY776" fmla="*/ 1475323 h 1475322"/>
                <a:gd name="connsiteX777" fmla="*/ 8886115 w 11218359"/>
                <a:gd name="connsiteY777" fmla="*/ 1475323 h 1475322"/>
                <a:gd name="connsiteX778" fmla="*/ 8897593 w 11218359"/>
                <a:gd name="connsiteY778" fmla="*/ 1475323 h 1475322"/>
                <a:gd name="connsiteX779" fmla="*/ 8909022 w 11218359"/>
                <a:gd name="connsiteY779" fmla="*/ 1475323 h 1475322"/>
                <a:gd name="connsiteX780" fmla="*/ 8920453 w 11218359"/>
                <a:gd name="connsiteY780" fmla="*/ 1475323 h 1475322"/>
                <a:gd name="connsiteX781" fmla="*/ 8931883 w 11218359"/>
                <a:gd name="connsiteY781" fmla="*/ 1475323 h 1475322"/>
                <a:gd name="connsiteX782" fmla="*/ 8943313 w 11218359"/>
                <a:gd name="connsiteY782" fmla="*/ 1475323 h 1475322"/>
                <a:gd name="connsiteX783" fmla="*/ 8954791 w 11218359"/>
                <a:gd name="connsiteY783" fmla="*/ 1475323 h 1475322"/>
                <a:gd name="connsiteX784" fmla="*/ 8966220 w 11218359"/>
                <a:gd name="connsiteY784" fmla="*/ 1475323 h 1475322"/>
                <a:gd name="connsiteX785" fmla="*/ 8977651 w 11218359"/>
                <a:gd name="connsiteY785" fmla="*/ 1475323 h 1475322"/>
                <a:gd name="connsiteX786" fmla="*/ 8989080 w 11218359"/>
                <a:gd name="connsiteY786" fmla="*/ 1475323 h 1475322"/>
                <a:gd name="connsiteX787" fmla="*/ 9000511 w 11218359"/>
                <a:gd name="connsiteY787" fmla="*/ 1475323 h 1475322"/>
                <a:gd name="connsiteX788" fmla="*/ 9011988 w 11218359"/>
                <a:gd name="connsiteY788" fmla="*/ 1475323 h 1475322"/>
                <a:gd name="connsiteX789" fmla="*/ 9023418 w 11218359"/>
                <a:gd name="connsiteY789" fmla="*/ 1475323 h 1475322"/>
                <a:gd name="connsiteX790" fmla="*/ 9034849 w 11218359"/>
                <a:gd name="connsiteY790" fmla="*/ 1475323 h 1475322"/>
                <a:gd name="connsiteX791" fmla="*/ 9046278 w 11218359"/>
                <a:gd name="connsiteY791" fmla="*/ 1475323 h 1475322"/>
                <a:gd name="connsiteX792" fmla="*/ 9057709 w 11218359"/>
                <a:gd name="connsiteY792" fmla="*/ 1475323 h 1475322"/>
                <a:gd name="connsiteX793" fmla="*/ 9069186 w 11218359"/>
                <a:gd name="connsiteY793" fmla="*/ 1475323 h 1475322"/>
                <a:gd name="connsiteX794" fmla="*/ 9080615 w 11218359"/>
                <a:gd name="connsiteY794" fmla="*/ 1475323 h 1475322"/>
                <a:gd name="connsiteX795" fmla="*/ 9092046 w 11218359"/>
                <a:gd name="connsiteY795" fmla="*/ 1475323 h 1475322"/>
                <a:gd name="connsiteX796" fmla="*/ 9103476 w 11218359"/>
                <a:gd name="connsiteY796" fmla="*/ 1475323 h 1475322"/>
                <a:gd name="connsiteX797" fmla="*/ 9114906 w 11218359"/>
                <a:gd name="connsiteY797" fmla="*/ 1475323 h 1475322"/>
                <a:gd name="connsiteX798" fmla="*/ 9126384 w 11218359"/>
                <a:gd name="connsiteY798" fmla="*/ 1475323 h 1475322"/>
                <a:gd name="connsiteX799" fmla="*/ 9137813 w 11218359"/>
                <a:gd name="connsiteY799" fmla="*/ 1475323 h 1475322"/>
                <a:gd name="connsiteX800" fmla="*/ 9149244 w 11218359"/>
                <a:gd name="connsiteY800" fmla="*/ 1475323 h 1475322"/>
                <a:gd name="connsiteX801" fmla="*/ 9160673 w 11218359"/>
                <a:gd name="connsiteY801" fmla="*/ 1475323 h 1475322"/>
                <a:gd name="connsiteX802" fmla="*/ 9172104 w 11218359"/>
                <a:gd name="connsiteY802" fmla="*/ 1475323 h 1475322"/>
                <a:gd name="connsiteX803" fmla="*/ 9183581 w 11218359"/>
                <a:gd name="connsiteY803" fmla="*/ 1475323 h 1475322"/>
                <a:gd name="connsiteX804" fmla="*/ 9195011 w 11218359"/>
                <a:gd name="connsiteY804" fmla="*/ 1475323 h 1475322"/>
                <a:gd name="connsiteX805" fmla="*/ 9206442 w 11218359"/>
                <a:gd name="connsiteY805" fmla="*/ 1475323 h 1475322"/>
                <a:gd name="connsiteX806" fmla="*/ 9217871 w 11218359"/>
                <a:gd name="connsiteY806" fmla="*/ 1475323 h 1475322"/>
                <a:gd name="connsiteX807" fmla="*/ 9229301 w 11218359"/>
                <a:gd name="connsiteY807" fmla="*/ 1475323 h 1475322"/>
                <a:gd name="connsiteX808" fmla="*/ 9240779 w 11218359"/>
                <a:gd name="connsiteY808" fmla="*/ 1475323 h 1475322"/>
                <a:gd name="connsiteX809" fmla="*/ 9252209 w 11218359"/>
                <a:gd name="connsiteY809" fmla="*/ 1475323 h 1475322"/>
                <a:gd name="connsiteX810" fmla="*/ 9263639 w 11218359"/>
                <a:gd name="connsiteY810" fmla="*/ 1475323 h 1475322"/>
                <a:gd name="connsiteX811" fmla="*/ 9275069 w 11218359"/>
                <a:gd name="connsiteY811" fmla="*/ 1475323 h 1475322"/>
                <a:gd name="connsiteX812" fmla="*/ 9286498 w 11218359"/>
                <a:gd name="connsiteY812" fmla="*/ 1475323 h 1475322"/>
                <a:gd name="connsiteX813" fmla="*/ 9297977 w 11218359"/>
                <a:gd name="connsiteY813" fmla="*/ 1475323 h 1475322"/>
                <a:gd name="connsiteX814" fmla="*/ 9309406 w 11218359"/>
                <a:gd name="connsiteY814" fmla="*/ 1475323 h 1475322"/>
                <a:gd name="connsiteX815" fmla="*/ 9320837 w 11218359"/>
                <a:gd name="connsiteY815" fmla="*/ 1475323 h 1475322"/>
                <a:gd name="connsiteX816" fmla="*/ 9332266 w 11218359"/>
                <a:gd name="connsiteY816" fmla="*/ 1475323 h 1475322"/>
                <a:gd name="connsiteX817" fmla="*/ 9343696 w 11218359"/>
                <a:gd name="connsiteY817" fmla="*/ 1475323 h 1475322"/>
                <a:gd name="connsiteX818" fmla="*/ 9355174 w 11218359"/>
                <a:gd name="connsiteY818" fmla="*/ 1475323 h 1475322"/>
                <a:gd name="connsiteX819" fmla="*/ 9366604 w 11218359"/>
                <a:gd name="connsiteY819" fmla="*/ 1475323 h 1475322"/>
                <a:gd name="connsiteX820" fmla="*/ 9378035 w 11218359"/>
                <a:gd name="connsiteY820" fmla="*/ 1475323 h 1475322"/>
                <a:gd name="connsiteX821" fmla="*/ 9389464 w 11218359"/>
                <a:gd name="connsiteY821" fmla="*/ 1475323 h 1475322"/>
                <a:gd name="connsiteX822" fmla="*/ 9400894 w 11218359"/>
                <a:gd name="connsiteY822" fmla="*/ 1475323 h 1475322"/>
                <a:gd name="connsiteX823" fmla="*/ 9412372 w 11218359"/>
                <a:gd name="connsiteY823" fmla="*/ 1475323 h 1475322"/>
                <a:gd name="connsiteX824" fmla="*/ 9423802 w 11218359"/>
                <a:gd name="connsiteY824" fmla="*/ 1475323 h 1475322"/>
                <a:gd name="connsiteX825" fmla="*/ 9435232 w 11218359"/>
                <a:gd name="connsiteY825" fmla="*/ 1475323 h 1475322"/>
                <a:gd name="connsiteX826" fmla="*/ 9446662 w 11218359"/>
                <a:gd name="connsiteY826" fmla="*/ 1475323 h 1475322"/>
                <a:gd name="connsiteX827" fmla="*/ 9458091 w 11218359"/>
                <a:gd name="connsiteY827" fmla="*/ 1475323 h 1475322"/>
                <a:gd name="connsiteX828" fmla="*/ 9469570 w 11218359"/>
                <a:gd name="connsiteY828" fmla="*/ 1475323 h 1475322"/>
                <a:gd name="connsiteX829" fmla="*/ 9480999 w 11218359"/>
                <a:gd name="connsiteY829" fmla="*/ 1475323 h 1475322"/>
                <a:gd name="connsiteX830" fmla="*/ 9492429 w 11218359"/>
                <a:gd name="connsiteY830" fmla="*/ 1475323 h 1475322"/>
                <a:gd name="connsiteX831" fmla="*/ 9503859 w 11218359"/>
                <a:gd name="connsiteY831" fmla="*/ 1475323 h 1475322"/>
                <a:gd name="connsiteX832" fmla="*/ 9515289 w 11218359"/>
                <a:gd name="connsiteY832" fmla="*/ 1475323 h 1475322"/>
                <a:gd name="connsiteX833" fmla="*/ 9526767 w 11218359"/>
                <a:gd name="connsiteY833" fmla="*/ 1475323 h 1475322"/>
                <a:gd name="connsiteX834" fmla="*/ 9538197 w 11218359"/>
                <a:gd name="connsiteY834" fmla="*/ 1475323 h 1475322"/>
                <a:gd name="connsiteX835" fmla="*/ 9549626 w 11218359"/>
                <a:gd name="connsiteY835" fmla="*/ 1475323 h 1475322"/>
                <a:gd name="connsiteX836" fmla="*/ 9561057 w 11218359"/>
                <a:gd name="connsiteY836" fmla="*/ 1475323 h 1475322"/>
                <a:gd name="connsiteX837" fmla="*/ 9572487 w 11218359"/>
                <a:gd name="connsiteY837" fmla="*/ 1475323 h 1475322"/>
                <a:gd name="connsiteX838" fmla="*/ 9583965 w 11218359"/>
                <a:gd name="connsiteY838" fmla="*/ 1475323 h 1475322"/>
                <a:gd name="connsiteX839" fmla="*/ 9595395 w 11218359"/>
                <a:gd name="connsiteY839" fmla="*/ 1475323 h 1475322"/>
                <a:gd name="connsiteX840" fmla="*/ 9606824 w 11218359"/>
                <a:gd name="connsiteY840" fmla="*/ 1475323 h 1475322"/>
                <a:gd name="connsiteX841" fmla="*/ 9618255 w 11218359"/>
                <a:gd name="connsiteY841" fmla="*/ 1475323 h 1475322"/>
                <a:gd name="connsiteX842" fmla="*/ 9629684 w 11218359"/>
                <a:gd name="connsiteY842" fmla="*/ 1475323 h 1475322"/>
                <a:gd name="connsiteX843" fmla="*/ 9641163 w 11218359"/>
                <a:gd name="connsiteY843" fmla="*/ 1475323 h 1475322"/>
                <a:gd name="connsiteX844" fmla="*/ 9652592 w 11218359"/>
                <a:gd name="connsiteY844" fmla="*/ 1475323 h 1475322"/>
                <a:gd name="connsiteX845" fmla="*/ 9664022 w 11218359"/>
                <a:gd name="connsiteY845" fmla="*/ 1475323 h 1475322"/>
                <a:gd name="connsiteX846" fmla="*/ 9675452 w 11218359"/>
                <a:gd name="connsiteY846" fmla="*/ 1475323 h 1475322"/>
                <a:gd name="connsiteX847" fmla="*/ 9686882 w 11218359"/>
                <a:gd name="connsiteY847" fmla="*/ 1475323 h 1475322"/>
                <a:gd name="connsiteX848" fmla="*/ 9698360 w 11218359"/>
                <a:gd name="connsiteY848" fmla="*/ 1475323 h 1475322"/>
                <a:gd name="connsiteX849" fmla="*/ 9709790 w 11218359"/>
                <a:gd name="connsiteY849" fmla="*/ 1475323 h 1475322"/>
                <a:gd name="connsiteX850" fmla="*/ 9721219 w 11218359"/>
                <a:gd name="connsiteY850" fmla="*/ 1475323 h 1475322"/>
                <a:gd name="connsiteX851" fmla="*/ 9732650 w 11218359"/>
                <a:gd name="connsiteY851" fmla="*/ 1475323 h 1475322"/>
                <a:gd name="connsiteX852" fmla="*/ 9744080 w 11218359"/>
                <a:gd name="connsiteY852" fmla="*/ 1475323 h 1475322"/>
                <a:gd name="connsiteX853" fmla="*/ 9755557 w 11218359"/>
                <a:gd name="connsiteY853" fmla="*/ 1475323 h 1475322"/>
                <a:gd name="connsiteX854" fmla="*/ 9766988 w 11218359"/>
                <a:gd name="connsiteY854" fmla="*/ 1475323 h 1475322"/>
                <a:gd name="connsiteX855" fmla="*/ 9778417 w 11218359"/>
                <a:gd name="connsiteY855" fmla="*/ 1475323 h 1475322"/>
                <a:gd name="connsiteX856" fmla="*/ 9789848 w 11218359"/>
                <a:gd name="connsiteY856" fmla="*/ 1475323 h 1475322"/>
                <a:gd name="connsiteX857" fmla="*/ 9801277 w 11218359"/>
                <a:gd name="connsiteY857" fmla="*/ 1475323 h 1475322"/>
                <a:gd name="connsiteX858" fmla="*/ 9812755 w 11218359"/>
                <a:gd name="connsiteY858" fmla="*/ 1475323 h 1475322"/>
                <a:gd name="connsiteX859" fmla="*/ 9824185 w 11218359"/>
                <a:gd name="connsiteY859" fmla="*/ 1475323 h 1475322"/>
                <a:gd name="connsiteX860" fmla="*/ 9835615 w 11218359"/>
                <a:gd name="connsiteY860" fmla="*/ 1475323 h 1475322"/>
                <a:gd name="connsiteX861" fmla="*/ 9847045 w 11218359"/>
                <a:gd name="connsiteY861" fmla="*/ 1475323 h 1475322"/>
                <a:gd name="connsiteX862" fmla="*/ 9858475 w 11218359"/>
                <a:gd name="connsiteY862" fmla="*/ 1475323 h 1475322"/>
                <a:gd name="connsiteX863" fmla="*/ 9869952 w 11218359"/>
                <a:gd name="connsiteY863" fmla="*/ 1475323 h 1475322"/>
                <a:gd name="connsiteX864" fmla="*/ 9881383 w 11218359"/>
                <a:gd name="connsiteY864" fmla="*/ 1475323 h 1475322"/>
                <a:gd name="connsiteX865" fmla="*/ 9892812 w 11218359"/>
                <a:gd name="connsiteY865" fmla="*/ 1475323 h 1475322"/>
                <a:gd name="connsiteX866" fmla="*/ 9904243 w 11218359"/>
                <a:gd name="connsiteY866" fmla="*/ 1475323 h 1475322"/>
                <a:gd name="connsiteX867" fmla="*/ 9915673 w 11218359"/>
                <a:gd name="connsiteY867" fmla="*/ 1475323 h 1475322"/>
                <a:gd name="connsiteX868" fmla="*/ 9927102 w 11218359"/>
                <a:gd name="connsiteY868" fmla="*/ 1475323 h 1475322"/>
                <a:gd name="connsiteX869" fmla="*/ 9938581 w 11218359"/>
                <a:gd name="connsiteY869" fmla="*/ 1475323 h 1475322"/>
                <a:gd name="connsiteX870" fmla="*/ 9950010 w 11218359"/>
                <a:gd name="connsiteY870" fmla="*/ 1475323 h 1475322"/>
                <a:gd name="connsiteX871" fmla="*/ 9961441 w 11218359"/>
                <a:gd name="connsiteY871" fmla="*/ 1475323 h 1475322"/>
                <a:gd name="connsiteX872" fmla="*/ 9972870 w 11218359"/>
                <a:gd name="connsiteY872" fmla="*/ 1475323 h 1475322"/>
                <a:gd name="connsiteX873" fmla="*/ 9984300 w 11218359"/>
                <a:gd name="connsiteY873" fmla="*/ 1475323 h 1475322"/>
                <a:gd name="connsiteX874" fmla="*/ 9995778 w 11218359"/>
                <a:gd name="connsiteY874" fmla="*/ 1475323 h 1475322"/>
                <a:gd name="connsiteX875" fmla="*/ 10007208 w 11218359"/>
                <a:gd name="connsiteY875" fmla="*/ 1475323 h 1475322"/>
                <a:gd name="connsiteX876" fmla="*/ 10018638 w 11218359"/>
                <a:gd name="connsiteY876" fmla="*/ 1475323 h 1475322"/>
                <a:gd name="connsiteX877" fmla="*/ 10030068 w 11218359"/>
                <a:gd name="connsiteY877" fmla="*/ 1475323 h 1475322"/>
                <a:gd name="connsiteX878" fmla="*/ 10041498 w 11218359"/>
                <a:gd name="connsiteY878" fmla="*/ 1475323 h 1475322"/>
                <a:gd name="connsiteX879" fmla="*/ 10052976 w 11218359"/>
                <a:gd name="connsiteY879" fmla="*/ 1475323 h 1475322"/>
                <a:gd name="connsiteX880" fmla="*/ 10064405 w 11218359"/>
                <a:gd name="connsiteY880" fmla="*/ 1475323 h 1475322"/>
                <a:gd name="connsiteX881" fmla="*/ 10075835 w 11218359"/>
                <a:gd name="connsiteY881" fmla="*/ 1475323 h 1475322"/>
                <a:gd name="connsiteX882" fmla="*/ 10087266 w 11218359"/>
                <a:gd name="connsiteY882" fmla="*/ 1475323 h 1475322"/>
                <a:gd name="connsiteX883" fmla="*/ 10098695 w 11218359"/>
                <a:gd name="connsiteY883" fmla="*/ 1475323 h 1475322"/>
                <a:gd name="connsiteX884" fmla="*/ 10110174 w 11218359"/>
                <a:gd name="connsiteY884" fmla="*/ 1475323 h 1475322"/>
                <a:gd name="connsiteX885" fmla="*/ 10121603 w 11218359"/>
                <a:gd name="connsiteY885" fmla="*/ 1475323 h 1475322"/>
                <a:gd name="connsiteX886" fmla="*/ 10133033 w 11218359"/>
                <a:gd name="connsiteY886" fmla="*/ 1475323 h 1475322"/>
                <a:gd name="connsiteX887" fmla="*/ 10144463 w 11218359"/>
                <a:gd name="connsiteY887" fmla="*/ 1475323 h 1475322"/>
                <a:gd name="connsiteX888" fmla="*/ 10155893 w 11218359"/>
                <a:gd name="connsiteY888" fmla="*/ 1475323 h 1475322"/>
                <a:gd name="connsiteX889" fmla="*/ 10167371 w 11218359"/>
                <a:gd name="connsiteY889" fmla="*/ 1475323 h 1475322"/>
                <a:gd name="connsiteX890" fmla="*/ 10178801 w 11218359"/>
                <a:gd name="connsiteY890" fmla="*/ 1475323 h 1475322"/>
                <a:gd name="connsiteX891" fmla="*/ 10190230 w 11218359"/>
                <a:gd name="connsiteY891" fmla="*/ 1475323 h 1475322"/>
                <a:gd name="connsiteX892" fmla="*/ 10201661 w 11218359"/>
                <a:gd name="connsiteY892" fmla="*/ 1475323 h 1475322"/>
                <a:gd name="connsiteX893" fmla="*/ 10213091 w 11218359"/>
                <a:gd name="connsiteY893" fmla="*/ 1475323 h 1475322"/>
                <a:gd name="connsiteX894" fmla="*/ 10224569 w 11218359"/>
                <a:gd name="connsiteY894" fmla="*/ 1475323 h 1475322"/>
                <a:gd name="connsiteX895" fmla="*/ 10235998 w 11218359"/>
                <a:gd name="connsiteY895" fmla="*/ 1475323 h 1475322"/>
                <a:gd name="connsiteX896" fmla="*/ 10247428 w 11218359"/>
                <a:gd name="connsiteY896" fmla="*/ 1475323 h 1475322"/>
                <a:gd name="connsiteX897" fmla="*/ 10258859 w 11218359"/>
                <a:gd name="connsiteY897" fmla="*/ 1475323 h 1475322"/>
                <a:gd name="connsiteX898" fmla="*/ 10270288 w 11218359"/>
                <a:gd name="connsiteY898" fmla="*/ 1475323 h 1475322"/>
                <a:gd name="connsiteX899" fmla="*/ 10281767 w 11218359"/>
                <a:gd name="connsiteY899" fmla="*/ 1475323 h 1475322"/>
                <a:gd name="connsiteX900" fmla="*/ 10293196 w 11218359"/>
                <a:gd name="connsiteY900" fmla="*/ 1475323 h 1475322"/>
                <a:gd name="connsiteX901" fmla="*/ 10304626 w 11218359"/>
                <a:gd name="connsiteY901" fmla="*/ 1475323 h 1475322"/>
                <a:gd name="connsiteX902" fmla="*/ 10316056 w 11218359"/>
                <a:gd name="connsiteY902" fmla="*/ 1475323 h 1475322"/>
                <a:gd name="connsiteX903" fmla="*/ 10327486 w 11218359"/>
                <a:gd name="connsiteY903" fmla="*/ 1475323 h 1475322"/>
                <a:gd name="connsiteX904" fmla="*/ 10338963 w 11218359"/>
                <a:gd name="connsiteY904" fmla="*/ 1475323 h 1475322"/>
                <a:gd name="connsiteX905" fmla="*/ 10350394 w 11218359"/>
                <a:gd name="connsiteY905" fmla="*/ 1475323 h 1475322"/>
                <a:gd name="connsiteX906" fmla="*/ 10361823 w 11218359"/>
                <a:gd name="connsiteY906" fmla="*/ 1475323 h 1475322"/>
                <a:gd name="connsiteX907" fmla="*/ 10373254 w 11218359"/>
                <a:gd name="connsiteY907" fmla="*/ 1475323 h 1475322"/>
                <a:gd name="connsiteX908" fmla="*/ 10384684 w 11218359"/>
                <a:gd name="connsiteY908" fmla="*/ 1475323 h 1475322"/>
                <a:gd name="connsiteX909" fmla="*/ 10396161 w 11218359"/>
                <a:gd name="connsiteY909" fmla="*/ 1475323 h 1475322"/>
                <a:gd name="connsiteX910" fmla="*/ 10407591 w 11218359"/>
                <a:gd name="connsiteY910" fmla="*/ 1475323 h 1475322"/>
                <a:gd name="connsiteX911" fmla="*/ 10419021 w 11218359"/>
                <a:gd name="connsiteY911" fmla="*/ 1475323 h 1475322"/>
                <a:gd name="connsiteX912" fmla="*/ 10430452 w 11218359"/>
                <a:gd name="connsiteY912" fmla="*/ 1475323 h 1475322"/>
                <a:gd name="connsiteX913" fmla="*/ 10441881 w 11218359"/>
                <a:gd name="connsiteY913" fmla="*/ 1475323 h 1475322"/>
                <a:gd name="connsiteX914" fmla="*/ 10453358 w 11218359"/>
                <a:gd name="connsiteY914" fmla="*/ 1475323 h 1475322"/>
                <a:gd name="connsiteX915" fmla="*/ 10464789 w 11218359"/>
                <a:gd name="connsiteY915" fmla="*/ 1475323 h 1475322"/>
                <a:gd name="connsiteX916" fmla="*/ 10476219 w 11218359"/>
                <a:gd name="connsiteY916" fmla="*/ 1475323 h 1475322"/>
                <a:gd name="connsiteX917" fmla="*/ 10487649 w 11218359"/>
                <a:gd name="connsiteY917" fmla="*/ 1475323 h 1475322"/>
                <a:gd name="connsiteX918" fmla="*/ 10499079 w 11218359"/>
                <a:gd name="connsiteY918" fmla="*/ 1475323 h 1475322"/>
                <a:gd name="connsiteX919" fmla="*/ 10510556 w 11218359"/>
                <a:gd name="connsiteY919" fmla="*/ 1475323 h 1475322"/>
                <a:gd name="connsiteX920" fmla="*/ 10521987 w 11218359"/>
                <a:gd name="connsiteY920" fmla="*/ 1475323 h 1475322"/>
                <a:gd name="connsiteX921" fmla="*/ 10533416 w 11218359"/>
                <a:gd name="connsiteY921" fmla="*/ 1475323 h 1475322"/>
                <a:gd name="connsiteX922" fmla="*/ 10544847 w 11218359"/>
                <a:gd name="connsiteY922" fmla="*/ 1475323 h 1475322"/>
                <a:gd name="connsiteX923" fmla="*/ 10556277 w 11218359"/>
                <a:gd name="connsiteY923" fmla="*/ 1475323 h 1475322"/>
                <a:gd name="connsiteX924" fmla="*/ 10567754 w 11218359"/>
                <a:gd name="connsiteY924" fmla="*/ 1475323 h 1475322"/>
                <a:gd name="connsiteX925" fmla="*/ 10579184 w 11218359"/>
                <a:gd name="connsiteY925" fmla="*/ 1475323 h 1475322"/>
                <a:gd name="connsiteX926" fmla="*/ 10590614 w 11218359"/>
                <a:gd name="connsiteY926" fmla="*/ 1475323 h 1475322"/>
                <a:gd name="connsiteX927" fmla="*/ 10602045 w 11218359"/>
                <a:gd name="connsiteY927" fmla="*/ 1475323 h 1475322"/>
                <a:gd name="connsiteX928" fmla="*/ 10613474 w 11218359"/>
                <a:gd name="connsiteY928" fmla="*/ 1475323 h 1475322"/>
                <a:gd name="connsiteX929" fmla="*/ 10624951 w 11218359"/>
                <a:gd name="connsiteY929" fmla="*/ 1475323 h 1475322"/>
                <a:gd name="connsiteX930" fmla="*/ 10636382 w 11218359"/>
                <a:gd name="connsiteY930" fmla="*/ 1475323 h 1475322"/>
                <a:gd name="connsiteX931" fmla="*/ 10647812 w 11218359"/>
                <a:gd name="connsiteY931" fmla="*/ 1475323 h 1475322"/>
                <a:gd name="connsiteX932" fmla="*/ 10659241 w 11218359"/>
                <a:gd name="connsiteY932" fmla="*/ 1475323 h 1475322"/>
                <a:gd name="connsiteX933" fmla="*/ 10670672 w 11218359"/>
                <a:gd name="connsiteY933" fmla="*/ 1475323 h 1475322"/>
                <a:gd name="connsiteX934" fmla="*/ 10682149 w 11218359"/>
                <a:gd name="connsiteY934" fmla="*/ 1475323 h 1475322"/>
                <a:gd name="connsiteX935" fmla="*/ 10693580 w 11218359"/>
                <a:gd name="connsiteY935" fmla="*/ 1475323 h 1475322"/>
                <a:gd name="connsiteX936" fmla="*/ 10705009 w 11218359"/>
                <a:gd name="connsiteY936" fmla="*/ 1475323 h 1475322"/>
                <a:gd name="connsiteX937" fmla="*/ 10716439 w 11218359"/>
                <a:gd name="connsiteY937" fmla="*/ 1475323 h 1475322"/>
                <a:gd name="connsiteX938" fmla="*/ 10727870 w 11218359"/>
                <a:gd name="connsiteY938" fmla="*/ 1475323 h 1475322"/>
                <a:gd name="connsiteX939" fmla="*/ 10739347 w 11218359"/>
                <a:gd name="connsiteY939" fmla="*/ 1475323 h 1475322"/>
                <a:gd name="connsiteX940" fmla="*/ 10750778 w 11218359"/>
                <a:gd name="connsiteY940" fmla="*/ 1475323 h 1475322"/>
                <a:gd name="connsiteX941" fmla="*/ 10762207 w 11218359"/>
                <a:gd name="connsiteY941" fmla="*/ 1475323 h 1475322"/>
                <a:gd name="connsiteX942" fmla="*/ 10773637 w 11218359"/>
                <a:gd name="connsiteY942" fmla="*/ 1475323 h 1475322"/>
                <a:gd name="connsiteX943" fmla="*/ 10785067 w 11218359"/>
                <a:gd name="connsiteY943" fmla="*/ 1475323 h 1475322"/>
                <a:gd name="connsiteX944" fmla="*/ 10796544 w 11218359"/>
                <a:gd name="connsiteY944" fmla="*/ 1475323 h 1475322"/>
                <a:gd name="connsiteX945" fmla="*/ 10807975 w 11218359"/>
                <a:gd name="connsiteY945" fmla="*/ 1475323 h 1475322"/>
                <a:gd name="connsiteX946" fmla="*/ 10819405 w 11218359"/>
                <a:gd name="connsiteY946" fmla="*/ 1475323 h 1475322"/>
                <a:gd name="connsiteX947" fmla="*/ 10830834 w 11218359"/>
                <a:gd name="connsiteY947" fmla="*/ 1475323 h 1475322"/>
                <a:gd name="connsiteX948" fmla="*/ 10842265 w 11218359"/>
                <a:gd name="connsiteY948" fmla="*/ 1475323 h 1475322"/>
                <a:gd name="connsiteX949" fmla="*/ 10853742 w 11218359"/>
                <a:gd name="connsiteY949" fmla="*/ 1475323 h 1475322"/>
                <a:gd name="connsiteX950" fmla="*/ 10865173 w 11218359"/>
                <a:gd name="connsiteY950" fmla="*/ 1475323 h 1475322"/>
                <a:gd name="connsiteX951" fmla="*/ 10876602 w 11218359"/>
                <a:gd name="connsiteY951" fmla="*/ 1475323 h 1475322"/>
                <a:gd name="connsiteX952" fmla="*/ 10888032 w 11218359"/>
                <a:gd name="connsiteY952" fmla="*/ 1475323 h 1475322"/>
                <a:gd name="connsiteX953" fmla="*/ 10899463 w 11218359"/>
                <a:gd name="connsiteY953" fmla="*/ 1475323 h 1475322"/>
                <a:gd name="connsiteX954" fmla="*/ 10910892 w 11218359"/>
                <a:gd name="connsiteY954" fmla="*/ 1475323 h 1475322"/>
                <a:gd name="connsiteX955" fmla="*/ 10922369 w 11218359"/>
                <a:gd name="connsiteY955" fmla="*/ 1475323 h 1475322"/>
                <a:gd name="connsiteX956" fmla="*/ 10933800 w 11218359"/>
                <a:gd name="connsiteY956" fmla="*/ 1475323 h 1475322"/>
                <a:gd name="connsiteX957" fmla="*/ 10945230 w 11218359"/>
                <a:gd name="connsiteY957" fmla="*/ 1475323 h 1475322"/>
                <a:gd name="connsiteX958" fmla="*/ 10956660 w 11218359"/>
                <a:gd name="connsiteY958" fmla="*/ 1475323 h 1475322"/>
                <a:gd name="connsiteX959" fmla="*/ 10968090 w 11218359"/>
                <a:gd name="connsiteY959" fmla="*/ 1475323 h 1475322"/>
                <a:gd name="connsiteX960" fmla="*/ 10979567 w 11218359"/>
                <a:gd name="connsiteY960" fmla="*/ 1475323 h 1475322"/>
                <a:gd name="connsiteX961" fmla="*/ 10990998 w 11218359"/>
                <a:gd name="connsiteY961" fmla="*/ 1475323 h 1475322"/>
                <a:gd name="connsiteX962" fmla="*/ 11002427 w 11218359"/>
                <a:gd name="connsiteY962" fmla="*/ 1475323 h 1475322"/>
                <a:gd name="connsiteX963" fmla="*/ 11013858 w 11218359"/>
                <a:gd name="connsiteY963" fmla="*/ 1475323 h 1475322"/>
                <a:gd name="connsiteX964" fmla="*/ 11025287 w 11218359"/>
                <a:gd name="connsiteY964" fmla="*/ 1475323 h 1475322"/>
                <a:gd name="connsiteX965" fmla="*/ 11036765 w 11218359"/>
                <a:gd name="connsiteY965" fmla="*/ 1475323 h 1475322"/>
                <a:gd name="connsiteX966" fmla="*/ 11048195 w 11218359"/>
                <a:gd name="connsiteY966" fmla="*/ 1475323 h 1475322"/>
                <a:gd name="connsiteX967" fmla="*/ 11059625 w 11218359"/>
                <a:gd name="connsiteY967" fmla="*/ 1475323 h 1475322"/>
                <a:gd name="connsiteX968" fmla="*/ 11071056 w 11218359"/>
                <a:gd name="connsiteY968" fmla="*/ 1475323 h 1475322"/>
                <a:gd name="connsiteX969" fmla="*/ 11082485 w 11218359"/>
                <a:gd name="connsiteY969" fmla="*/ 1475323 h 1475322"/>
                <a:gd name="connsiteX970" fmla="*/ 11093962 w 11218359"/>
                <a:gd name="connsiteY970" fmla="*/ 1475323 h 1475322"/>
                <a:gd name="connsiteX971" fmla="*/ 11105393 w 11218359"/>
                <a:gd name="connsiteY971" fmla="*/ 1475323 h 1475322"/>
                <a:gd name="connsiteX972" fmla="*/ 11116823 w 11218359"/>
                <a:gd name="connsiteY972" fmla="*/ 1475323 h 1475322"/>
                <a:gd name="connsiteX973" fmla="*/ 11128253 w 11218359"/>
                <a:gd name="connsiteY973" fmla="*/ 1475323 h 1475322"/>
                <a:gd name="connsiteX974" fmla="*/ 11139683 w 11218359"/>
                <a:gd name="connsiteY974" fmla="*/ 1475323 h 1475322"/>
                <a:gd name="connsiteX975" fmla="*/ 11151160 w 11218359"/>
                <a:gd name="connsiteY975" fmla="*/ 1475323 h 1475322"/>
                <a:gd name="connsiteX976" fmla="*/ 11162591 w 11218359"/>
                <a:gd name="connsiteY976" fmla="*/ 1475323 h 1475322"/>
                <a:gd name="connsiteX977" fmla="*/ 11174020 w 11218359"/>
                <a:gd name="connsiteY977" fmla="*/ 1475323 h 1475322"/>
                <a:gd name="connsiteX978" fmla="*/ 11185451 w 11218359"/>
                <a:gd name="connsiteY978" fmla="*/ 1475323 h 1475322"/>
                <a:gd name="connsiteX979" fmla="*/ 11196881 w 11218359"/>
                <a:gd name="connsiteY979" fmla="*/ 1475323 h 1475322"/>
                <a:gd name="connsiteX980" fmla="*/ 11208358 w 11218359"/>
                <a:gd name="connsiteY980" fmla="*/ 1475323 h 1475322"/>
                <a:gd name="connsiteX981" fmla="*/ 11218359 w 11218359"/>
                <a:gd name="connsiteY981" fmla="*/ 1475323 h 147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75322">
                  <a:moveTo>
                    <a:pt x="0" y="1475323"/>
                  </a:moveTo>
                  <a:lnTo>
                    <a:pt x="9149" y="1475323"/>
                  </a:lnTo>
                  <a:lnTo>
                    <a:pt x="20588" y="1475323"/>
                  </a:lnTo>
                  <a:lnTo>
                    <a:pt x="32028" y="1475323"/>
                  </a:lnTo>
                  <a:lnTo>
                    <a:pt x="43467" y="1475323"/>
                  </a:lnTo>
                  <a:lnTo>
                    <a:pt x="54907" y="1475323"/>
                  </a:lnTo>
                  <a:lnTo>
                    <a:pt x="66346" y="1475323"/>
                  </a:lnTo>
                  <a:lnTo>
                    <a:pt x="77786" y="1475323"/>
                  </a:lnTo>
                  <a:lnTo>
                    <a:pt x="89225" y="1475323"/>
                  </a:lnTo>
                  <a:lnTo>
                    <a:pt x="100665" y="1475323"/>
                  </a:lnTo>
                  <a:lnTo>
                    <a:pt x="112104" y="1475323"/>
                  </a:lnTo>
                  <a:lnTo>
                    <a:pt x="123544" y="1475323"/>
                  </a:lnTo>
                  <a:lnTo>
                    <a:pt x="134979" y="1475323"/>
                  </a:lnTo>
                  <a:lnTo>
                    <a:pt x="146423" y="1475323"/>
                  </a:lnTo>
                  <a:lnTo>
                    <a:pt x="157858" y="1475323"/>
                  </a:lnTo>
                  <a:lnTo>
                    <a:pt x="169297" y="1475323"/>
                  </a:lnTo>
                  <a:lnTo>
                    <a:pt x="180737" y="1475323"/>
                  </a:lnTo>
                  <a:lnTo>
                    <a:pt x="192176" y="1475323"/>
                  </a:lnTo>
                  <a:lnTo>
                    <a:pt x="203616" y="1475323"/>
                  </a:lnTo>
                  <a:lnTo>
                    <a:pt x="215055" y="1475323"/>
                  </a:lnTo>
                  <a:lnTo>
                    <a:pt x="226495" y="1475323"/>
                  </a:lnTo>
                  <a:lnTo>
                    <a:pt x="237935" y="1475323"/>
                  </a:lnTo>
                  <a:lnTo>
                    <a:pt x="249374" y="1475323"/>
                  </a:lnTo>
                  <a:lnTo>
                    <a:pt x="260814" y="1475323"/>
                  </a:lnTo>
                  <a:lnTo>
                    <a:pt x="272253" y="1475323"/>
                  </a:lnTo>
                  <a:lnTo>
                    <a:pt x="283693" y="1475323"/>
                  </a:lnTo>
                  <a:lnTo>
                    <a:pt x="295132" y="1475323"/>
                  </a:lnTo>
                  <a:lnTo>
                    <a:pt x="306572" y="1475323"/>
                  </a:lnTo>
                  <a:lnTo>
                    <a:pt x="318011" y="1475323"/>
                  </a:lnTo>
                  <a:lnTo>
                    <a:pt x="329451" y="1475323"/>
                  </a:lnTo>
                  <a:lnTo>
                    <a:pt x="340890" y="1475323"/>
                  </a:lnTo>
                  <a:lnTo>
                    <a:pt x="352330" y="1475323"/>
                  </a:lnTo>
                  <a:lnTo>
                    <a:pt x="363769" y="1475323"/>
                  </a:lnTo>
                  <a:lnTo>
                    <a:pt x="375209" y="1475323"/>
                  </a:lnTo>
                  <a:lnTo>
                    <a:pt x="386648" y="1475323"/>
                  </a:lnTo>
                  <a:lnTo>
                    <a:pt x="398088" y="1475323"/>
                  </a:lnTo>
                  <a:lnTo>
                    <a:pt x="409527" y="1475323"/>
                  </a:lnTo>
                  <a:lnTo>
                    <a:pt x="420967" y="1475323"/>
                  </a:lnTo>
                  <a:lnTo>
                    <a:pt x="432406" y="1475323"/>
                  </a:lnTo>
                  <a:lnTo>
                    <a:pt x="443846" y="1475323"/>
                  </a:lnTo>
                  <a:lnTo>
                    <a:pt x="455285" y="1475323"/>
                  </a:lnTo>
                  <a:lnTo>
                    <a:pt x="466725" y="1475323"/>
                  </a:lnTo>
                  <a:lnTo>
                    <a:pt x="478165" y="1475323"/>
                  </a:lnTo>
                  <a:lnTo>
                    <a:pt x="489604" y="1475323"/>
                  </a:lnTo>
                  <a:lnTo>
                    <a:pt x="501044" y="1475323"/>
                  </a:lnTo>
                  <a:lnTo>
                    <a:pt x="512483" y="1475323"/>
                  </a:lnTo>
                  <a:lnTo>
                    <a:pt x="523923" y="1475323"/>
                  </a:lnTo>
                  <a:lnTo>
                    <a:pt x="535362" y="1475323"/>
                  </a:lnTo>
                  <a:lnTo>
                    <a:pt x="546802" y="1475323"/>
                  </a:lnTo>
                  <a:lnTo>
                    <a:pt x="558241" y="1475323"/>
                  </a:lnTo>
                  <a:lnTo>
                    <a:pt x="569681" y="1475323"/>
                  </a:lnTo>
                  <a:lnTo>
                    <a:pt x="581120" y="1475323"/>
                  </a:lnTo>
                  <a:lnTo>
                    <a:pt x="592560" y="1475323"/>
                  </a:lnTo>
                  <a:lnTo>
                    <a:pt x="603999" y="1475323"/>
                  </a:lnTo>
                  <a:lnTo>
                    <a:pt x="615439" y="1475323"/>
                  </a:lnTo>
                  <a:lnTo>
                    <a:pt x="626878" y="1475323"/>
                  </a:lnTo>
                  <a:lnTo>
                    <a:pt x="638318" y="1475323"/>
                  </a:lnTo>
                  <a:lnTo>
                    <a:pt x="649757" y="1475323"/>
                  </a:lnTo>
                  <a:lnTo>
                    <a:pt x="661192" y="1475323"/>
                  </a:lnTo>
                  <a:lnTo>
                    <a:pt x="672632" y="1475323"/>
                  </a:lnTo>
                  <a:lnTo>
                    <a:pt x="684071" y="1475323"/>
                  </a:lnTo>
                  <a:lnTo>
                    <a:pt x="695511" y="1475323"/>
                  </a:lnTo>
                  <a:lnTo>
                    <a:pt x="706950" y="1475323"/>
                  </a:lnTo>
                  <a:lnTo>
                    <a:pt x="718390" y="1475323"/>
                  </a:lnTo>
                  <a:lnTo>
                    <a:pt x="729829" y="1475323"/>
                  </a:lnTo>
                  <a:lnTo>
                    <a:pt x="741269" y="1475323"/>
                  </a:lnTo>
                  <a:lnTo>
                    <a:pt x="752708" y="1475323"/>
                  </a:lnTo>
                  <a:lnTo>
                    <a:pt x="764148" y="1475323"/>
                  </a:lnTo>
                  <a:lnTo>
                    <a:pt x="775587" y="1475323"/>
                  </a:lnTo>
                  <a:lnTo>
                    <a:pt x="787027" y="1475323"/>
                  </a:lnTo>
                  <a:lnTo>
                    <a:pt x="798467" y="1475323"/>
                  </a:lnTo>
                  <a:lnTo>
                    <a:pt x="809906" y="1475323"/>
                  </a:lnTo>
                  <a:lnTo>
                    <a:pt x="821346" y="1475323"/>
                  </a:lnTo>
                  <a:lnTo>
                    <a:pt x="832785" y="1475323"/>
                  </a:lnTo>
                  <a:lnTo>
                    <a:pt x="844225" y="1475323"/>
                  </a:lnTo>
                  <a:lnTo>
                    <a:pt x="855664" y="1475323"/>
                  </a:lnTo>
                  <a:lnTo>
                    <a:pt x="867104" y="1475323"/>
                  </a:lnTo>
                  <a:lnTo>
                    <a:pt x="878543" y="1475323"/>
                  </a:lnTo>
                  <a:lnTo>
                    <a:pt x="889983" y="1475323"/>
                  </a:lnTo>
                  <a:lnTo>
                    <a:pt x="901422" y="1475323"/>
                  </a:lnTo>
                  <a:lnTo>
                    <a:pt x="912862" y="1475323"/>
                  </a:lnTo>
                  <a:lnTo>
                    <a:pt x="924301" y="1475323"/>
                  </a:lnTo>
                  <a:lnTo>
                    <a:pt x="935741" y="1475323"/>
                  </a:lnTo>
                  <a:lnTo>
                    <a:pt x="947180" y="1475323"/>
                  </a:lnTo>
                  <a:lnTo>
                    <a:pt x="958620" y="1475323"/>
                  </a:lnTo>
                  <a:lnTo>
                    <a:pt x="970059" y="1475323"/>
                  </a:lnTo>
                  <a:lnTo>
                    <a:pt x="981499" y="1475323"/>
                  </a:lnTo>
                  <a:lnTo>
                    <a:pt x="992938" y="1475323"/>
                  </a:lnTo>
                  <a:lnTo>
                    <a:pt x="1004378" y="1475323"/>
                  </a:lnTo>
                  <a:lnTo>
                    <a:pt x="1015818" y="1475323"/>
                  </a:lnTo>
                  <a:lnTo>
                    <a:pt x="1027257" y="1475323"/>
                  </a:lnTo>
                  <a:lnTo>
                    <a:pt x="1038697" y="1475323"/>
                  </a:lnTo>
                  <a:lnTo>
                    <a:pt x="1050136" y="1475323"/>
                  </a:lnTo>
                  <a:lnTo>
                    <a:pt x="1061576" y="1475323"/>
                  </a:lnTo>
                  <a:lnTo>
                    <a:pt x="1073015" y="1475323"/>
                  </a:lnTo>
                  <a:lnTo>
                    <a:pt x="1084455" y="1475323"/>
                  </a:lnTo>
                  <a:lnTo>
                    <a:pt x="1095894" y="1475323"/>
                  </a:lnTo>
                  <a:lnTo>
                    <a:pt x="1107334" y="1475323"/>
                  </a:lnTo>
                  <a:lnTo>
                    <a:pt x="1118773" y="1475323"/>
                  </a:lnTo>
                  <a:lnTo>
                    <a:pt x="1130213" y="1475323"/>
                  </a:lnTo>
                  <a:lnTo>
                    <a:pt x="1141652" y="1475323"/>
                  </a:lnTo>
                  <a:lnTo>
                    <a:pt x="1153092" y="1475323"/>
                  </a:lnTo>
                  <a:lnTo>
                    <a:pt x="1164531" y="1475323"/>
                  </a:lnTo>
                  <a:lnTo>
                    <a:pt x="1175971" y="1475323"/>
                  </a:lnTo>
                  <a:lnTo>
                    <a:pt x="1187406" y="1475323"/>
                  </a:lnTo>
                  <a:lnTo>
                    <a:pt x="1198845" y="1475323"/>
                  </a:lnTo>
                  <a:lnTo>
                    <a:pt x="1210285" y="1475323"/>
                  </a:lnTo>
                  <a:lnTo>
                    <a:pt x="1221724" y="1475323"/>
                  </a:lnTo>
                  <a:lnTo>
                    <a:pt x="1233164" y="1475323"/>
                  </a:lnTo>
                  <a:lnTo>
                    <a:pt x="1244603" y="1475323"/>
                  </a:lnTo>
                  <a:lnTo>
                    <a:pt x="1256043" y="1475323"/>
                  </a:lnTo>
                  <a:lnTo>
                    <a:pt x="1267482" y="1475323"/>
                  </a:lnTo>
                  <a:lnTo>
                    <a:pt x="1278922" y="1475323"/>
                  </a:lnTo>
                  <a:lnTo>
                    <a:pt x="1290361" y="1475323"/>
                  </a:lnTo>
                  <a:lnTo>
                    <a:pt x="1301801" y="1475323"/>
                  </a:lnTo>
                  <a:lnTo>
                    <a:pt x="1313240" y="1475323"/>
                  </a:lnTo>
                  <a:lnTo>
                    <a:pt x="1324680" y="1475323"/>
                  </a:lnTo>
                  <a:lnTo>
                    <a:pt x="1336120" y="1475323"/>
                  </a:lnTo>
                  <a:lnTo>
                    <a:pt x="1347559" y="1475323"/>
                  </a:lnTo>
                  <a:lnTo>
                    <a:pt x="1358999" y="1475323"/>
                  </a:lnTo>
                  <a:lnTo>
                    <a:pt x="1370438" y="1475323"/>
                  </a:lnTo>
                  <a:lnTo>
                    <a:pt x="1381878" y="1475323"/>
                  </a:lnTo>
                  <a:lnTo>
                    <a:pt x="1393317" y="1475323"/>
                  </a:lnTo>
                  <a:lnTo>
                    <a:pt x="1404757" y="1475323"/>
                  </a:lnTo>
                  <a:lnTo>
                    <a:pt x="1416196" y="1475323"/>
                  </a:lnTo>
                  <a:lnTo>
                    <a:pt x="1427636" y="1475323"/>
                  </a:lnTo>
                  <a:lnTo>
                    <a:pt x="1439075" y="1475323"/>
                  </a:lnTo>
                  <a:lnTo>
                    <a:pt x="1450515" y="1475323"/>
                  </a:lnTo>
                  <a:lnTo>
                    <a:pt x="1461954" y="1475323"/>
                  </a:lnTo>
                  <a:lnTo>
                    <a:pt x="1473394" y="1475323"/>
                  </a:lnTo>
                  <a:lnTo>
                    <a:pt x="1484833" y="1475323"/>
                  </a:lnTo>
                  <a:lnTo>
                    <a:pt x="1496273" y="1475323"/>
                  </a:lnTo>
                  <a:lnTo>
                    <a:pt x="1507712" y="1475323"/>
                  </a:lnTo>
                  <a:lnTo>
                    <a:pt x="1519152" y="1475323"/>
                  </a:lnTo>
                  <a:lnTo>
                    <a:pt x="1530591" y="1475323"/>
                  </a:lnTo>
                  <a:lnTo>
                    <a:pt x="1542031" y="1475323"/>
                  </a:lnTo>
                  <a:lnTo>
                    <a:pt x="1553471" y="1475323"/>
                  </a:lnTo>
                  <a:lnTo>
                    <a:pt x="1564910" y="1475323"/>
                  </a:lnTo>
                  <a:lnTo>
                    <a:pt x="1576349" y="1475323"/>
                  </a:lnTo>
                  <a:lnTo>
                    <a:pt x="1587789" y="1475323"/>
                  </a:lnTo>
                  <a:lnTo>
                    <a:pt x="1599229" y="1475323"/>
                  </a:lnTo>
                  <a:lnTo>
                    <a:pt x="1610668" y="1475323"/>
                  </a:lnTo>
                  <a:lnTo>
                    <a:pt x="1622107" y="1475323"/>
                  </a:lnTo>
                  <a:lnTo>
                    <a:pt x="1633547" y="1475323"/>
                  </a:lnTo>
                  <a:lnTo>
                    <a:pt x="1644987" y="1475323"/>
                  </a:lnTo>
                  <a:lnTo>
                    <a:pt x="1656426" y="1475323"/>
                  </a:lnTo>
                  <a:lnTo>
                    <a:pt x="1667866" y="1475323"/>
                  </a:lnTo>
                  <a:lnTo>
                    <a:pt x="1679305" y="1475323"/>
                  </a:lnTo>
                  <a:lnTo>
                    <a:pt x="1690745" y="1475323"/>
                  </a:lnTo>
                  <a:lnTo>
                    <a:pt x="1702184" y="1475323"/>
                  </a:lnTo>
                  <a:lnTo>
                    <a:pt x="1713619" y="1475323"/>
                  </a:lnTo>
                  <a:lnTo>
                    <a:pt x="1725063" y="1475323"/>
                  </a:lnTo>
                  <a:lnTo>
                    <a:pt x="1736498" y="1475323"/>
                  </a:lnTo>
                  <a:lnTo>
                    <a:pt x="1747938" y="1475323"/>
                  </a:lnTo>
                  <a:lnTo>
                    <a:pt x="1759377" y="1475323"/>
                  </a:lnTo>
                  <a:lnTo>
                    <a:pt x="1770817" y="1475323"/>
                  </a:lnTo>
                  <a:lnTo>
                    <a:pt x="1782256" y="1475323"/>
                  </a:lnTo>
                  <a:lnTo>
                    <a:pt x="1793696" y="1475323"/>
                  </a:lnTo>
                  <a:lnTo>
                    <a:pt x="1805135" y="1475323"/>
                  </a:lnTo>
                  <a:lnTo>
                    <a:pt x="1816575" y="1475323"/>
                  </a:lnTo>
                  <a:lnTo>
                    <a:pt x="1828014" y="1475323"/>
                  </a:lnTo>
                  <a:lnTo>
                    <a:pt x="1839454" y="1475323"/>
                  </a:lnTo>
                  <a:lnTo>
                    <a:pt x="1850893" y="1475323"/>
                  </a:lnTo>
                  <a:lnTo>
                    <a:pt x="1862333" y="1475323"/>
                  </a:lnTo>
                  <a:lnTo>
                    <a:pt x="1873772" y="1475323"/>
                  </a:lnTo>
                  <a:lnTo>
                    <a:pt x="1885212" y="1475323"/>
                  </a:lnTo>
                  <a:lnTo>
                    <a:pt x="1896651" y="1475323"/>
                  </a:lnTo>
                  <a:lnTo>
                    <a:pt x="1908091" y="1475323"/>
                  </a:lnTo>
                  <a:lnTo>
                    <a:pt x="1919531" y="1475323"/>
                  </a:lnTo>
                  <a:lnTo>
                    <a:pt x="1930970" y="1475323"/>
                  </a:lnTo>
                  <a:lnTo>
                    <a:pt x="1942409" y="1475323"/>
                  </a:lnTo>
                  <a:lnTo>
                    <a:pt x="1953849" y="1475323"/>
                  </a:lnTo>
                  <a:lnTo>
                    <a:pt x="1965289" y="1475323"/>
                  </a:lnTo>
                  <a:lnTo>
                    <a:pt x="1976728" y="1475323"/>
                  </a:lnTo>
                  <a:lnTo>
                    <a:pt x="1988168" y="1475323"/>
                  </a:lnTo>
                  <a:lnTo>
                    <a:pt x="1999607" y="1475323"/>
                  </a:lnTo>
                  <a:lnTo>
                    <a:pt x="2011047" y="1475323"/>
                  </a:lnTo>
                  <a:lnTo>
                    <a:pt x="2022486" y="1475323"/>
                  </a:lnTo>
                  <a:lnTo>
                    <a:pt x="2033926" y="1475323"/>
                  </a:lnTo>
                  <a:lnTo>
                    <a:pt x="2045365" y="1475323"/>
                  </a:lnTo>
                  <a:lnTo>
                    <a:pt x="2056805" y="1475323"/>
                  </a:lnTo>
                  <a:lnTo>
                    <a:pt x="2068244" y="1475323"/>
                  </a:lnTo>
                  <a:lnTo>
                    <a:pt x="2079684" y="1475323"/>
                  </a:lnTo>
                  <a:lnTo>
                    <a:pt x="2091123" y="1475323"/>
                  </a:lnTo>
                  <a:lnTo>
                    <a:pt x="2102563" y="1475323"/>
                  </a:lnTo>
                  <a:lnTo>
                    <a:pt x="2114002" y="1475323"/>
                  </a:lnTo>
                  <a:lnTo>
                    <a:pt x="2125442" y="1475323"/>
                  </a:lnTo>
                  <a:lnTo>
                    <a:pt x="2136882" y="1475323"/>
                  </a:lnTo>
                  <a:lnTo>
                    <a:pt x="2148321" y="1475323"/>
                  </a:lnTo>
                  <a:lnTo>
                    <a:pt x="2159760" y="1475323"/>
                  </a:lnTo>
                  <a:lnTo>
                    <a:pt x="2171200" y="1475323"/>
                  </a:lnTo>
                  <a:lnTo>
                    <a:pt x="2182640" y="1475323"/>
                  </a:lnTo>
                  <a:lnTo>
                    <a:pt x="2194079" y="1475323"/>
                  </a:lnTo>
                  <a:lnTo>
                    <a:pt x="2205519" y="1475323"/>
                  </a:lnTo>
                  <a:lnTo>
                    <a:pt x="2216958" y="1475323"/>
                  </a:lnTo>
                  <a:lnTo>
                    <a:pt x="2228393" y="1475323"/>
                  </a:lnTo>
                  <a:lnTo>
                    <a:pt x="2239837" y="1475323"/>
                  </a:lnTo>
                  <a:lnTo>
                    <a:pt x="2251272" y="1475323"/>
                  </a:lnTo>
                  <a:lnTo>
                    <a:pt x="2262716" y="1475323"/>
                  </a:lnTo>
                  <a:lnTo>
                    <a:pt x="2274151" y="1475323"/>
                  </a:lnTo>
                  <a:lnTo>
                    <a:pt x="2285591" y="1475323"/>
                  </a:lnTo>
                  <a:lnTo>
                    <a:pt x="2297030" y="1475323"/>
                  </a:lnTo>
                  <a:lnTo>
                    <a:pt x="2308470" y="1475323"/>
                  </a:lnTo>
                  <a:lnTo>
                    <a:pt x="2319909" y="1475323"/>
                  </a:lnTo>
                  <a:lnTo>
                    <a:pt x="2331349" y="1475323"/>
                  </a:lnTo>
                  <a:lnTo>
                    <a:pt x="2342788" y="1475323"/>
                  </a:lnTo>
                  <a:lnTo>
                    <a:pt x="2354228" y="1475323"/>
                  </a:lnTo>
                  <a:lnTo>
                    <a:pt x="2365667" y="1475323"/>
                  </a:lnTo>
                  <a:lnTo>
                    <a:pt x="2377107" y="1475323"/>
                  </a:lnTo>
                  <a:lnTo>
                    <a:pt x="2388546" y="1475323"/>
                  </a:lnTo>
                  <a:lnTo>
                    <a:pt x="2399986" y="1475323"/>
                  </a:lnTo>
                  <a:lnTo>
                    <a:pt x="2411425" y="1475323"/>
                  </a:lnTo>
                  <a:lnTo>
                    <a:pt x="2422865" y="1475323"/>
                  </a:lnTo>
                  <a:lnTo>
                    <a:pt x="2434304" y="1475323"/>
                  </a:lnTo>
                  <a:lnTo>
                    <a:pt x="2445744" y="1475323"/>
                  </a:lnTo>
                  <a:lnTo>
                    <a:pt x="2457184" y="1475323"/>
                  </a:lnTo>
                  <a:lnTo>
                    <a:pt x="2468623" y="1475323"/>
                  </a:lnTo>
                  <a:lnTo>
                    <a:pt x="2480062" y="1475323"/>
                  </a:lnTo>
                  <a:lnTo>
                    <a:pt x="2491502" y="1475323"/>
                  </a:lnTo>
                  <a:lnTo>
                    <a:pt x="2502942" y="1475323"/>
                  </a:lnTo>
                  <a:lnTo>
                    <a:pt x="2514381" y="1475323"/>
                  </a:lnTo>
                  <a:lnTo>
                    <a:pt x="2525821" y="1475323"/>
                  </a:lnTo>
                  <a:lnTo>
                    <a:pt x="2537260" y="1475323"/>
                  </a:lnTo>
                  <a:lnTo>
                    <a:pt x="2548700" y="1475323"/>
                  </a:lnTo>
                  <a:lnTo>
                    <a:pt x="2560139" y="1475323"/>
                  </a:lnTo>
                  <a:lnTo>
                    <a:pt x="2571579" y="1475323"/>
                  </a:lnTo>
                  <a:lnTo>
                    <a:pt x="2583018" y="1475323"/>
                  </a:lnTo>
                  <a:lnTo>
                    <a:pt x="2594458" y="1475323"/>
                  </a:lnTo>
                  <a:lnTo>
                    <a:pt x="2605897" y="1475323"/>
                  </a:lnTo>
                  <a:lnTo>
                    <a:pt x="2617337" y="1475323"/>
                  </a:lnTo>
                  <a:lnTo>
                    <a:pt x="2628776" y="1475323"/>
                  </a:lnTo>
                  <a:lnTo>
                    <a:pt x="2640216" y="1475323"/>
                  </a:lnTo>
                  <a:lnTo>
                    <a:pt x="2651655" y="1475323"/>
                  </a:lnTo>
                  <a:lnTo>
                    <a:pt x="2663095" y="1475323"/>
                  </a:lnTo>
                  <a:lnTo>
                    <a:pt x="2674535" y="1475323"/>
                  </a:lnTo>
                  <a:lnTo>
                    <a:pt x="2685974" y="1475323"/>
                  </a:lnTo>
                  <a:lnTo>
                    <a:pt x="2697413" y="1475323"/>
                  </a:lnTo>
                  <a:lnTo>
                    <a:pt x="2708853" y="1475323"/>
                  </a:lnTo>
                  <a:lnTo>
                    <a:pt x="2720293" y="1475323"/>
                  </a:lnTo>
                  <a:lnTo>
                    <a:pt x="2731727" y="1475323"/>
                  </a:lnTo>
                  <a:lnTo>
                    <a:pt x="2743172" y="1475323"/>
                  </a:lnTo>
                  <a:lnTo>
                    <a:pt x="2754611" y="1475323"/>
                  </a:lnTo>
                  <a:lnTo>
                    <a:pt x="2766046" y="1475323"/>
                  </a:lnTo>
                  <a:lnTo>
                    <a:pt x="2777490" y="1475323"/>
                  </a:lnTo>
                  <a:lnTo>
                    <a:pt x="2788925" y="1475323"/>
                  </a:lnTo>
                  <a:lnTo>
                    <a:pt x="2800364" y="1475323"/>
                  </a:lnTo>
                  <a:lnTo>
                    <a:pt x="2811804" y="1475323"/>
                  </a:lnTo>
                  <a:lnTo>
                    <a:pt x="2823243" y="1475323"/>
                  </a:lnTo>
                  <a:lnTo>
                    <a:pt x="2834683" y="1475323"/>
                  </a:lnTo>
                  <a:lnTo>
                    <a:pt x="2846123" y="1475323"/>
                  </a:lnTo>
                  <a:lnTo>
                    <a:pt x="2857562" y="1475323"/>
                  </a:lnTo>
                  <a:lnTo>
                    <a:pt x="2869001" y="1475323"/>
                  </a:lnTo>
                  <a:lnTo>
                    <a:pt x="2880441" y="1475323"/>
                  </a:lnTo>
                  <a:lnTo>
                    <a:pt x="2891881" y="1475323"/>
                  </a:lnTo>
                  <a:lnTo>
                    <a:pt x="2903320" y="1475323"/>
                  </a:lnTo>
                  <a:lnTo>
                    <a:pt x="2914760" y="1475323"/>
                  </a:lnTo>
                  <a:lnTo>
                    <a:pt x="2926199" y="1475323"/>
                  </a:lnTo>
                  <a:lnTo>
                    <a:pt x="2937639" y="1475323"/>
                  </a:lnTo>
                  <a:lnTo>
                    <a:pt x="2949078" y="1475323"/>
                  </a:lnTo>
                  <a:lnTo>
                    <a:pt x="2960518" y="1475323"/>
                  </a:lnTo>
                  <a:lnTo>
                    <a:pt x="2971957" y="1475323"/>
                  </a:lnTo>
                  <a:lnTo>
                    <a:pt x="2983397" y="1475323"/>
                  </a:lnTo>
                  <a:lnTo>
                    <a:pt x="2994837" y="1475323"/>
                  </a:lnTo>
                  <a:lnTo>
                    <a:pt x="3006276" y="1475323"/>
                  </a:lnTo>
                  <a:lnTo>
                    <a:pt x="3017715" y="1475323"/>
                  </a:lnTo>
                  <a:lnTo>
                    <a:pt x="3029155" y="1475323"/>
                  </a:lnTo>
                  <a:lnTo>
                    <a:pt x="3040594" y="1475323"/>
                  </a:lnTo>
                  <a:lnTo>
                    <a:pt x="3052034" y="1475323"/>
                  </a:lnTo>
                  <a:lnTo>
                    <a:pt x="3063474" y="1475323"/>
                  </a:lnTo>
                  <a:lnTo>
                    <a:pt x="3074913" y="1475323"/>
                  </a:lnTo>
                  <a:lnTo>
                    <a:pt x="3086352" y="1475323"/>
                  </a:lnTo>
                  <a:lnTo>
                    <a:pt x="3097792" y="1475323"/>
                  </a:lnTo>
                  <a:lnTo>
                    <a:pt x="3109232" y="1475323"/>
                  </a:lnTo>
                  <a:lnTo>
                    <a:pt x="3120671" y="1475323"/>
                  </a:lnTo>
                  <a:lnTo>
                    <a:pt x="3132111" y="1475323"/>
                  </a:lnTo>
                  <a:lnTo>
                    <a:pt x="3143550" y="1475323"/>
                  </a:lnTo>
                  <a:lnTo>
                    <a:pt x="3154990" y="1475323"/>
                  </a:lnTo>
                  <a:lnTo>
                    <a:pt x="3166429" y="1475323"/>
                  </a:lnTo>
                  <a:lnTo>
                    <a:pt x="3177869" y="1475323"/>
                  </a:lnTo>
                  <a:lnTo>
                    <a:pt x="3189308" y="1475323"/>
                  </a:lnTo>
                  <a:lnTo>
                    <a:pt x="3200748" y="1475323"/>
                  </a:lnTo>
                  <a:lnTo>
                    <a:pt x="3212187" y="1475323"/>
                  </a:lnTo>
                  <a:lnTo>
                    <a:pt x="3223627" y="1475323"/>
                  </a:lnTo>
                  <a:lnTo>
                    <a:pt x="3235066" y="1475323"/>
                  </a:lnTo>
                  <a:lnTo>
                    <a:pt x="3246501" y="1475323"/>
                  </a:lnTo>
                  <a:lnTo>
                    <a:pt x="3257945" y="1475323"/>
                  </a:lnTo>
                  <a:lnTo>
                    <a:pt x="3269385" y="1475323"/>
                  </a:lnTo>
                  <a:lnTo>
                    <a:pt x="3280825" y="1475323"/>
                  </a:lnTo>
                  <a:lnTo>
                    <a:pt x="3292264" y="1475323"/>
                  </a:lnTo>
                  <a:lnTo>
                    <a:pt x="3303699" y="1475323"/>
                  </a:lnTo>
                  <a:lnTo>
                    <a:pt x="3315143" y="1475323"/>
                  </a:lnTo>
                  <a:lnTo>
                    <a:pt x="3326578" y="1475323"/>
                  </a:lnTo>
                  <a:lnTo>
                    <a:pt x="3338017" y="1475323"/>
                  </a:lnTo>
                  <a:lnTo>
                    <a:pt x="3349457" y="1475323"/>
                  </a:lnTo>
                  <a:lnTo>
                    <a:pt x="3360896" y="1475323"/>
                  </a:lnTo>
                  <a:lnTo>
                    <a:pt x="3372336" y="1419735"/>
                  </a:lnTo>
                  <a:lnTo>
                    <a:pt x="3383776" y="181789"/>
                  </a:lnTo>
                  <a:lnTo>
                    <a:pt x="3395215" y="0"/>
                  </a:lnTo>
                  <a:lnTo>
                    <a:pt x="3406654" y="21036"/>
                  </a:lnTo>
                  <a:lnTo>
                    <a:pt x="3418094" y="129207"/>
                  </a:lnTo>
                  <a:lnTo>
                    <a:pt x="3429534" y="265919"/>
                  </a:lnTo>
                  <a:lnTo>
                    <a:pt x="3440973" y="476250"/>
                  </a:lnTo>
                  <a:lnTo>
                    <a:pt x="3452413" y="521322"/>
                  </a:lnTo>
                  <a:lnTo>
                    <a:pt x="3463852" y="207326"/>
                  </a:lnTo>
                  <a:lnTo>
                    <a:pt x="3475292" y="7515"/>
                  </a:lnTo>
                  <a:lnTo>
                    <a:pt x="3486731" y="324512"/>
                  </a:lnTo>
                  <a:lnTo>
                    <a:pt x="3498171" y="1108748"/>
                  </a:lnTo>
                  <a:lnTo>
                    <a:pt x="3509610" y="1475323"/>
                  </a:lnTo>
                  <a:lnTo>
                    <a:pt x="3521050" y="1475323"/>
                  </a:lnTo>
                  <a:lnTo>
                    <a:pt x="3532489" y="1475323"/>
                  </a:lnTo>
                  <a:lnTo>
                    <a:pt x="3543929" y="1475323"/>
                  </a:lnTo>
                  <a:lnTo>
                    <a:pt x="3555368" y="1475323"/>
                  </a:lnTo>
                  <a:lnTo>
                    <a:pt x="3566808" y="1475323"/>
                  </a:lnTo>
                  <a:lnTo>
                    <a:pt x="3578247" y="1475323"/>
                  </a:lnTo>
                  <a:lnTo>
                    <a:pt x="3589687" y="1475323"/>
                  </a:lnTo>
                  <a:lnTo>
                    <a:pt x="3601127" y="1475323"/>
                  </a:lnTo>
                  <a:lnTo>
                    <a:pt x="3612566" y="1475323"/>
                  </a:lnTo>
                  <a:lnTo>
                    <a:pt x="3624005" y="1475323"/>
                  </a:lnTo>
                  <a:lnTo>
                    <a:pt x="3635445" y="1475323"/>
                  </a:lnTo>
                  <a:lnTo>
                    <a:pt x="3646885" y="1473822"/>
                  </a:lnTo>
                  <a:lnTo>
                    <a:pt x="3658324" y="1475323"/>
                  </a:lnTo>
                  <a:lnTo>
                    <a:pt x="3669764" y="1475323"/>
                  </a:lnTo>
                  <a:lnTo>
                    <a:pt x="3681203" y="1475323"/>
                  </a:lnTo>
                  <a:lnTo>
                    <a:pt x="3692643" y="1475323"/>
                  </a:lnTo>
                  <a:lnTo>
                    <a:pt x="3704082" y="1475323"/>
                  </a:lnTo>
                  <a:lnTo>
                    <a:pt x="3715522" y="1475323"/>
                  </a:lnTo>
                  <a:lnTo>
                    <a:pt x="3726961" y="1475323"/>
                  </a:lnTo>
                  <a:lnTo>
                    <a:pt x="3738401" y="1475323"/>
                  </a:lnTo>
                  <a:lnTo>
                    <a:pt x="3749840" y="1475323"/>
                  </a:lnTo>
                  <a:lnTo>
                    <a:pt x="3761280" y="1475323"/>
                  </a:lnTo>
                  <a:lnTo>
                    <a:pt x="3772719" y="1475323"/>
                  </a:lnTo>
                  <a:lnTo>
                    <a:pt x="3784154" y="1475323"/>
                  </a:lnTo>
                  <a:lnTo>
                    <a:pt x="3795598" y="1475323"/>
                  </a:lnTo>
                  <a:lnTo>
                    <a:pt x="3807033" y="1475323"/>
                  </a:lnTo>
                  <a:lnTo>
                    <a:pt x="3818473" y="1475323"/>
                  </a:lnTo>
                  <a:lnTo>
                    <a:pt x="3829917" y="1475323"/>
                  </a:lnTo>
                  <a:lnTo>
                    <a:pt x="3841352" y="1475323"/>
                  </a:lnTo>
                  <a:lnTo>
                    <a:pt x="3852791" y="1475323"/>
                  </a:lnTo>
                  <a:lnTo>
                    <a:pt x="3864231" y="1475323"/>
                  </a:lnTo>
                  <a:lnTo>
                    <a:pt x="3875670" y="1475323"/>
                  </a:lnTo>
                  <a:lnTo>
                    <a:pt x="3887110" y="1475323"/>
                  </a:lnTo>
                  <a:lnTo>
                    <a:pt x="3898549" y="1475323"/>
                  </a:lnTo>
                  <a:lnTo>
                    <a:pt x="3909989" y="1475323"/>
                  </a:lnTo>
                  <a:lnTo>
                    <a:pt x="3921447" y="1475323"/>
                  </a:lnTo>
                  <a:lnTo>
                    <a:pt x="3932878" y="1475323"/>
                  </a:lnTo>
                  <a:lnTo>
                    <a:pt x="3944307" y="1475323"/>
                  </a:lnTo>
                  <a:lnTo>
                    <a:pt x="3955737" y="1475323"/>
                  </a:lnTo>
                  <a:lnTo>
                    <a:pt x="3967167" y="1475323"/>
                  </a:lnTo>
                  <a:lnTo>
                    <a:pt x="3978645" y="1475323"/>
                  </a:lnTo>
                  <a:lnTo>
                    <a:pt x="3990075" y="1475323"/>
                  </a:lnTo>
                  <a:lnTo>
                    <a:pt x="4001505" y="1475323"/>
                  </a:lnTo>
                  <a:lnTo>
                    <a:pt x="4012935" y="1475323"/>
                  </a:lnTo>
                  <a:lnTo>
                    <a:pt x="4024365" y="1475323"/>
                  </a:lnTo>
                  <a:lnTo>
                    <a:pt x="4035843" y="1475323"/>
                  </a:lnTo>
                  <a:lnTo>
                    <a:pt x="4047273" y="1475323"/>
                  </a:lnTo>
                  <a:lnTo>
                    <a:pt x="4058702" y="1475323"/>
                  </a:lnTo>
                  <a:lnTo>
                    <a:pt x="4070133" y="1475323"/>
                  </a:lnTo>
                  <a:lnTo>
                    <a:pt x="4081563" y="1475323"/>
                  </a:lnTo>
                  <a:lnTo>
                    <a:pt x="4093040" y="1475323"/>
                  </a:lnTo>
                  <a:lnTo>
                    <a:pt x="4104471" y="1475323"/>
                  </a:lnTo>
                  <a:lnTo>
                    <a:pt x="4115900" y="1475323"/>
                  </a:lnTo>
                  <a:lnTo>
                    <a:pt x="4127330" y="1475323"/>
                  </a:lnTo>
                  <a:lnTo>
                    <a:pt x="4138760" y="1475323"/>
                  </a:lnTo>
                  <a:lnTo>
                    <a:pt x="4150238" y="1475323"/>
                  </a:lnTo>
                  <a:lnTo>
                    <a:pt x="4161668" y="1475323"/>
                  </a:lnTo>
                  <a:lnTo>
                    <a:pt x="4173098" y="1475323"/>
                  </a:lnTo>
                  <a:lnTo>
                    <a:pt x="4184528" y="1475323"/>
                  </a:lnTo>
                  <a:lnTo>
                    <a:pt x="4195958" y="1475323"/>
                  </a:lnTo>
                  <a:lnTo>
                    <a:pt x="4207436" y="1475323"/>
                  </a:lnTo>
                  <a:lnTo>
                    <a:pt x="4218865" y="1475323"/>
                  </a:lnTo>
                  <a:lnTo>
                    <a:pt x="4230296" y="1475323"/>
                  </a:lnTo>
                  <a:lnTo>
                    <a:pt x="4241726" y="1475323"/>
                  </a:lnTo>
                  <a:lnTo>
                    <a:pt x="4253156" y="1475323"/>
                  </a:lnTo>
                  <a:lnTo>
                    <a:pt x="4264634" y="1475323"/>
                  </a:lnTo>
                  <a:lnTo>
                    <a:pt x="4276063" y="1475323"/>
                  </a:lnTo>
                  <a:lnTo>
                    <a:pt x="4287493" y="1475323"/>
                  </a:lnTo>
                  <a:lnTo>
                    <a:pt x="4298923" y="1475323"/>
                  </a:lnTo>
                  <a:lnTo>
                    <a:pt x="4310353" y="1475323"/>
                  </a:lnTo>
                  <a:lnTo>
                    <a:pt x="4321831" y="1475323"/>
                  </a:lnTo>
                  <a:lnTo>
                    <a:pt x="4333261" y="1475323"/>
                  </a:lnTo>
                  <a:lnTo>
                    <a:pt x="4344691" y="1475323"/>
                  </a:lnTo>
                  <a:lnTo>
                    <a:pt x="4356121" y="1475323"/>
                  </a:lnTo>
                  <a:lnTo>
                    <a:pt x="4367551" y="1475323"/>
                  </a:lnTo>
                  <a:lnTo>
                    <a:pt x="4379028" y="1475323"/>
                  </a:lnTo>
                  <a:lnTo>
                    <a:pt x="4390458" y="1475323"/>
                  </a:lnTo>
                  <a:lnTo>
                    <a:pt x="4401889" y="1475323"/>
                  </a:lnTo>
                  <a:lnTo>
                    <a:pt x="4413319" y="1475323"/>
                  </a:lnTo>
                  <a:lnTo>
                    <a:pt x="4424749" y="1475323"/>
                  </a:lnTo>
                  <a:lnTo>
                    <a:pt x="4436226" y="1475323"/>
                  </a:lnTo>
                  <a:lnTo>
                    <a:pt x="4447656" y="1475323"/>
                  </a:lnTo>
                  <a:lnTo>
                    <a:pt x="4459086" y="1475323"/>
                  </a:lnTo>
                  <a:lnTo>
                    <a:pt x="4470516" y="1475323"/>
                  </a:lnTo>
                  <a:lnTo>
                    <a:pt x="4481946" y="1475323"/>
                  </a:lnTo>
                  <a:lnTo>
                    <a:pt x="4493424" y="1475323"/>
                  </a:lnTo>
                  <a:lnTo>
                    <a:pt x="4504854" y="1475323"/>
                  </a:lnTo>
                  <a:lnTo>
                    <a:pt x="4516284" y="1475323"/>
                  </a:lnTo>
                  <a:lnTo>
                    <a:pt x="4527714" y="1475323"/>
                  </a:lnTo>
                  <a:lnTo>
                    <a:pt x="4539144" y="1475323"/>
                  </a:lnTo>
                  <a:lnTo>
                    <a:pt x="4550621" y="1475323"/>
                  </a:lnTo>
                  <a:lnTo>
                    <a:pt x="4562051" y="1475323"/>
                  </a:lnTo>
                  <a:lnTo>
                    <a:pt x="4573482" y="1475323"/>
                  </a:lnTo>
                  <a:lnTo>
                    <a:pt x="4584912" y="1475323"/>
                  </a:lnTo>
                  <a:lnTo>
                    <a:pt x="4596341" y="1475323"/>
                  </a:lnTo>
                  <a:lnTo>
                    <a:pt x="4607771" y="1475323"/>
                  </a:lnTo>
                  <a:lnTo>
                    <a:pt x="4619249" y="1475323"/>
                  </a:lnTo>
                  <a:lnTo>
                    <a:pt x="4630679" y="1475323"/>
                  </a:lnTo>
                  <a:lnTo>
                    <a:pt x="4642109" y="1475323"/>
                  </a:lnTo>
                  <a:lnTo>
                    <a:pt x="4653539" y="1475323"/>
                  </a:lnTo>
                  <a:lnTo>
                    <a:pt x="4664969" y="1475323"/>
                  </a:lnTo>
                  <a:lnTo>
                    <a:pt x="4676447" y="1473822"/>
                  </a:lnTo>
                  <a:lnTo>
                    <a:pt x="4687877" y="1475323"/>
                  </a:lnTo>
                  <a:lnTo>
                    <a:pt x="4699306" y="1475323"/>
                  </a:lnTo>
                  <a:lnTo>
                    <a:pt x="4710737" y="1475323"/>
                  </a:lnTo>
                  <a:lnTo>
                    <a:pt x="4722167" y="1475323"/>
                  </a:lnTo>
                  <a:lnTo>
                    <a:pt x="4733644" y="1475323"/>
                  </a:lnTo>
                  <a:lnTo>
                    <a:pt x="4745075" y="1475323"/>
                  </a:lnTo>
                  <a:lnTo>
                    <a:pt x="4756504" y="1475323"/>
                  </a:lnTo>
                  <a:lnTo>
                    <a:pt x="4767934" y="1475323"/>
                  </a:lnTo>
                  <a:lnTo>
                    <a:pt x="4779364" y="1475323"/>
                  </a:lnTo>
                  <a:lnTo>
                    <a:pt x="4790842" y="1475323"/>
                  </a:lnTo>
                  <a:lnTo>
                    <a:pt x="4802272" y="1475323"/>
                  </a:lnTo>
                  <a:lnTo>
                    <a:pt x="4813702" y="1475323"/>
                  </a:lnTo>
                  <a:lnTo>
                    <a:pt x="4825132" y="1475323"/>
                  </a:lnTo>
                  <a:lnTo>
                    <a:pt x="4836562" y="1475323"/>
                  </a:lnTo>
                  <a:lnTo>
                    <a:pt x="4848040" y="1475323"/>
                  </a:lnTo>
                  <a:lnTo>
                    <a:pt x="4859469" y="1475323"/>
                  </a:lnTo>
                  <a:lnTo>
                    <a:pt x="4870899" y="1475323"/>
                  </a:lnTo>
                  <a:lnTo>
                    <a:pt x="4882330" y="1475323"/>
                  </a:lnTo>
                  <a:lnTo>
                    <a:pt x="4893760" y="1475323"/>
                  </a:lnTo>
                  <a:lnTo>
                    <a:pt x="4905237" y="1475323"/>
                  </a:lnTo>
                  <a:lnTo>
                    <a:pt x="4916667" y="1475323"/>
                  </a:lnTo>
                  <a:lnTo>
                    <a:pt x="4928097" y="1475323"/>
                  </a:lnTo>
                  <a:lnTo>
                    <a:pt x="4939527" y="1475323"/>
                  </a:lnTo>
                  <a:lnTo>
                    <a:pt x="4950957" y="1475323"/>
                  </a:lnTo>
                  <a:lnTo>
                    <a:pt x="4962435" y="1475323"/>
                  </a:lnTo>
                  <a:lnTo>
                    <a:pt x="4973865" y="1475323"/>
                  </a:lnTo>
                  <a:lnTo>
                    <a:pt x="4985295" y="1475323"/>
                  </a:lnTo>
                  <a:lnTo>
                    <a:pt x="4996725" y="1475323"/>
                  </a:lnTo>
                  <a:lnTo>
                    <a:pt x="5008155" y="1475323"/>
                  </a:lnTo>
                  <a:lnTo>
                    <a:pt x="5019632" y="1475323"/>
                  </a:lnTo>
                  <a:lnTo>
                    <a:pt x="5031062" y="1475323"/>
                  </a:lnTo>
                  <a:lnTo>
                    <a:pt x="5042492" y="1475323"/>
                  </a:lnTo>
                  <a:lnTo>
                    <a:pt x="5053923" y="1475323"/>
                  </a:lnTo>
                  <a:lnTo>
                    <a:pt x="5065353" y="1475323"/>
                  </a:lnTo>
                  <a:lnTo>
                    <a:pt x="5076830" y="1475323"/>
                  </a:lnTo>
                  <a:lnTo>
                    <a:pt x="5088260" y="1475323"/>
                  </a:lnTo>
                  <a:lnTo>
                    <a:pt x="5099690" y="1475323"/>
                  </a:lnTo>
                  <a:lnTo>
                    <a:pt x="5111120" y="1475323"/>
                  </a:lnTo>
                  <a:lnTo>
                    <a:pt x="5122550" y="1475323"/>
                  </a:lnTo>
                  <a:lnTo>
                    <a:pt x="5134028" y="1475323"/>
                  </a:lnTo>
                  <a:lnTo>
                    <a:pt x="5145458" y="1475323"/>
                  </a:lnTo>
                  <a:lnTo>
                    <a:pt x="5156888" y="1475323"/>
                  </a:lnTo>
                  <a:lnTo>
                    <a:pt x="5168318" y="1475323"/>
                  </a:lnTo>
                  <a:lnTo>
                    <a:pt x="5179747" y="1475323"/>
                  </a:lnTo>
                  <a:lnTo>
                    <a:pt x="5191225" y="1475323"/>
                  </a:lnTo>
                  <a:lnTo>
                    <a:pt x="5202655" y="1475323"/>
                  </a:lnTo>
                  <a:lnTo>
                    <a:pt x="5214085" y="1475323"/>
                  </a:lnTo>
                  <a:lnTo>
                    <a:pt x="5225515" y="1475323"/>
                  </a:lnTo>
                  <a:lnTo>
                    <a:pt x="5236945" y="1475323"/>
                  </a:lnTo>
                  <a:lnTo>
                    <a:pt x="5248423" y="1475323"/>
                  </a:lnTo>
                  <a:lnTo>
                    <a:pt x="5259853" y="1475323"/>
                  </a:lnTo>
                  <a:lnTo>
                    <a:pt x="5271283" y="1475323"/>
                  </a:lnTo>
                  <a:lnTo>
                    <a:pt x="5282713" y="1475323"/>
                  </a:lnTo>
                  <a:lnTo>
                    <a:pt x="5294143" y="1475323"/>
                  </a:lnTo>
                  <a:lnTo>
                    <a:pt x="5305621" y="1475323"/>
                  </a:lnTo>
                  <a:lnTo>
                    <a:pt x="5317051" y="1475323"/>
                  </a:lnTo>
                  <a:lnTo>
                    <a:pt x="5328481" y="1475323"/>
                  </a:lnTo>
                  <a:lnTo>
                    <a:pt x="5339910" y="1475323"/>
                  </a:lnTo>
                  <a:lnTo>
                    <a:pt x="5351340" y="1475323"/>
                  </a:lnTo>
                  <a:lnTo>
                    <a:pt x="5362818" y="1475323"/>
                  </a:lnTo>
                  <a:lnTo>
                    <a:pt x="5374248" y="1475323"/>
                  </a:lnTo>
                  <a:lnTo>
                    <a:pt x="5385678" y="1475323"/>
                  </a:lnTo>
                  <a:lnTo>
                    <a:pt x="5397108" y="1475323"/>
                  </a:lnTo>
                  <a:lnTo>
                    <a:pt x="5408538" y="1475323"/>
                  </a:lnTo>
                  <a:lnTo>
                    <a:pt x="5420016" y="1475323"/>
                  </a:lnTo>
                  <a:lnTo>
                    <a:pt x="5431446" y="1475323"/>
                  </a:lnTo>
                  <a:lnTo>
                    <a:pt x="5442876" y="1475323"/>
                  </a:lnTo>
                  <a:lnTo>
                    <a:pt x="5454306" y="1475323"/>
                  </a:lnTo>
                  <a:lnTo>
                    <a:pt x="5465736" y="1475323"/>
                  </a:lnTo>
                  <a:lnTo>
                    <a:pt x="5477214" y="1475323"/>
                  </a:lnTo>
                  <a:lnTo>
                    <a:pt x="5488643" y="1475323"/>
                  </a:lnTo>
                  <a:lnTo>
                    <a:pt x="5500073" y="1475323"/>
                  </a:lnTo>
                  <a:lnTo>
                    <a:pt x="5511503" y="1475323"/>
                  </a:lnTo>
                  <a:lnTo>
                    <a:pt x="5522933" y="1475323"/>
                  </a:lnTo>
                  <a:lnTo>
                    <a:pt x="5534411" y="1475323"/>
                  </a:lnTo>
                  <a:lnTo>
                    <a:pt x="5545841" y="1475323"/>
                  </a:lnTo>
                  <a:lnTo>
                    <a:pt x="5557271" y="1475323"/>
                  </a:lnTo>
                  <a:lnTo>
                    <a:pt x="5568701" y="1475323"/>
                  </a:lnTo>
                  <a:lnTo>
                    <a:pt x="5580131" y="1475323"/>
                  </a:lnTo>
                  <a:lnTo>
                    <a:pt x="5591609" y="1475323"/>
                  </a:lnTo>
                  <a:lnTo>
                    <a:pt x="5603038" y="1475323"/>
                  </a:lnTo>
                  <a:lnTo>
                    <a:pt x="5614469" y="1475323"/>
                  </a:lnTo>
                  <a:lnTo>
                    <a:pt x="5625899" y="1475323"/>
                  </a:lnTo>
                  <a:lnTo>
                    <a:pt x="5637329" y="1475323"/>
                  </a:lnTo>
                  <a:lnTo>
                    <a:pt x="5648759" y="1475323"/>
                  </a:lnTo>
                  <a:lnTo>
                    <a:pt x="5660236" y="1475323"/>
                  </a:lnTo>
                  <a:lnTo>
                    <a:pt x="5671666" y="1475323"/>
                  </a:lnTo>
                  <a:lnTo>
                    <a:pt x="5683096" y="1475323"/>
                  </a:lnTo>
                  <a:lnTo>
                    <a:pt x="5694526" y="1475323"/>
                  </a:lnTo>
                  <a:lnTo>
                    <a:pt x="5705956" y="1475323"/>
                  </a:lnTo>
                  <a:lnTo>
                    <a:pt x="5717434" y="1475323"/>
                  </a:lnTo>
                  <a:lnTo>
                    <a:pt x="5728864" y="1475323"/>
                  </a:lnTo>
                  <a:lnTo>
                    <a:pt x="5740294" y="1475323"/>
                  </a:lnTo>
                  <a:lnTo>
                    <a:pt x="5751724" y="1475323"/>
                  </a:lnTo>
                  <a:lnTo>
                    <a:pt x="5763154" y="1475323"/>
                  </a:lnTo>
                  <a:lnTo>
                    <a:pt x="5774631" y="1475323"/>
                  </a:lnTo>
                  <a:lnTo>
                    <a:pt x="5786062" y="1475323"/>
                  </a:lnTo>
                  <a:lnTo>
                    <a:pt x="5797492" y="1475323"/>
                  </a:lnTo>
                  <a:lnTo>
                    <a:pt x="5808921" y="1475323"/>
                  </a:lnTo>
                  <a:lnTo>
                    <a:pt x="5820351" y="1475323"/>
                  </a:lnTo>
                  <a:lnTo>
                    <a:pt x="5831829" y="1475323"/>
                  </a:lnTo>
                  <a:lnTo>
                    <a:pt x="5843259" y="1475323"/>
                  </a:lnTo>
                  <a:lnTo>
                    <a:pt x="5854689" y="1475323"/>
                  </a:lnTo>
                  <a:lnTo>
                    <a:pt x="5866119" y="1475323"/>
                  </a:lnTo>
                  <a:lnTo>
                    <a:pt x="5877549" y="1475323"/>
                  </a:lnTo>
                  <a:lnTo>
                    <a:pt x="5889027" y="1475323"/>
                  </a:lnTo>
                  <a:lnTo>
                    <a:pt x="5900457" y="1475323"/>
                  </a:lnTo>
                  <a:lnTo>
                    <a:pt x="5911887" y="1475323"/>
                  </a:lnTo>
                  <a:lnTo>
                    <a:pt x="5923317" y="1475323"/>
                  </a:lnTo>
                  <a:lnTo>
                    <a:pt x="5934747" y="1475323"/>
                  </a:lnTo>
                  <a:lnTo>
                    <a:pt x="5946225" y="1475323"/>
                  </a:lnTo>
                  <a:lnTo>
                    <a:pt x="5957655" y="1475323"/>
                  </a:lnTo>
                  <a:lnTo>
                    <a:pt x="5969084" y="1475323"/>
                  </a:lnTo>
                  <a:lnTo>
                    <a:pt x="5980514" y="1475323"/>
                  </a:lnTo>
                  <a:lnTo>
                    <a:pt x="5991944" y="1475323"/>
                  </a:lnTo>
                  <a:lnTo>
                    <a:pt x="6003422" y="1475323"/>
                  </a:lnTo>
                  <a:lnTo>
                    <a:pt x="6014852" y="1475323"/>
                  </a:lnTo>
                  <a:lnTo>
                    <a:pt x="6026282" y="1475323"/>
                  </a:lnTo>
                  <a:lnTo>
                    <a:pt x="6037712" y="1475323"/>
                  </a:lnTo>
                  <a:lnTo>
                    <a:pt x="6049142" y="1475323"/>
                  </a:lnTo>
                  <a:lnTo>
                    <a:pt x="6060620" y="1475323"/>
                  </a:lnTo>
                  <a:lnTo>
                    <a:pt x="6072049" y="1475323"/>
                  </a:lnTo>
                  <a:lnTo>
                    <a:pt x="6083480" y="1475323"/>
                  </a:lnTo>
                  <a:lnTo>
                    <a:pt x="6094910" y="1475323"/>
                  </a:lnTo>
                  <a:lnTo>
                    <a:pt x="6106340" y="1475323"/>
                  </a:lnTo>
                  <a:lnTo>
                    <a:pt x="6117818" y="1475323"/>
                  </a:lnTo>
                  <a:lnTo>
                    <a:pt x="6129247" y="1475323"/>
                  </a:lnTo>
                  <a:lnTo>
                    <a:pt x="6140677" y="1475323"/>
                  </a:lnTo>
                  <a:lnTo>
                    <a:pt x="6152107" y="1475323"/>
                  </a:lnTo>
                  <a:lnTo>
                    <a:pt x="6163537" y="1475323"/>
                  </a:lnTo>
                  <a:lnTo>
                    <a:pt x="6175015" y="1475323"/>
                  </a:lnTo>
                  <a:lnTo>
                    <a:pt x="6186445" y="1475323"/>
                  </a:lnTo>
                  <a:lnTo>
                    <a:pt x="6197875" y="1475323"/>
                  </a:lnTo>
                  <a:lnTo>
                    <a:pt x="6209305" y="1475323"/>
                  </a:lnTo>
                  <a:lnTo>
                    <a:pt x="6220735" y="1475323"/>
                  </a:lnTo>
                  <a:lnTo>
                    <a:pt x="6232212" y="1475323"/>
                  </a:lnTo>
                  <a:lnTo>
                    <a:pt x="6243642" y="1475323"/>
                  </a:lnTo>
                  <a:lnTo>
                    <a:pt x="6255073" y="1475323"/>
                  </a:lnTo>
                  <a:lnTo>
                    <a:pt x="6266503" y="1475323"/>
                  </a:lnTo>
                  <a:lnTo>
                    <a:pt x="6277933" y="1475323"/>
                  </a:lnTo>
                  <a:lnTo>
                    <a:pt x="6289410" y="1475323"/>
                  </a:lnTo>
                  <a:lnTo>
                    <a:pt x="6300840" y="1475323"/>
                  </a:lnTo>
                  <a:lnTo>
                    <a:pt x="6312270" y="1475323"/>
                  </a:lnTo>
                  <a:lnTo>
                    <a:pt x="6323700" y="1475323"/>
                  </a:lnTo>
                  <a:lnTo>
                    <a:pt x="6335130" y="1475323"/>
                  </a:lnTo>
                  <a:lnTo>
                    <a:pt x="6346608" y="1475323"/>
                  </a:lnTo>
                  <a:lnTo>
                    <a:pt x="6358038" y="1475323"/>
                  </a:lnTo>
                  <a:lnTo>
                    <a:pt x="6369468" y="1475323"/>
                  </a:lnTo>
                  <a:lnTo>
                    <a:pt x="6380898" y="1475323"/>
                  </a:lnTo>
                  <a:lnTo>
                    <a:pt x="6392328" y="1475323"/>
                  </a:lnTo>
                  <a:lnTo>
                    <a:pt x="6403805" y="1475323"/>
                  </a:lnTo>
                  <a:lnTo>
                    <a:pt x="6415235" y="1475323"/>
                  </a:lnTo>
                  <a:lnTo>
                    <a:pt x="6426666" y="1475323"/>
                  </a:lnTo>
                  <a:lnTo>
                    <a:pt x="6438096" y="1475323"/>
                  </a:lnTo>
                  <a:lnTo>
                    <a:pt x="6449525" y="1475323"/>
                  </a:lnTo>
                  <a:lnTo>
                    <a:pt x="6461003" y="1475323"/>
                  </a:lnTo>
                  <a:lnTo>
                    <a:pt x="6472433" y="1475323"/>
                  </a:lnTo>
                  <a:lnTo>
                    <a:pt x="6483863" y="1475323"/>
                  </a:lnTo>
                  <a:lnTo>
                    <a:pt x="6495293" y="1475323"/>
                  </a:lnTo>
                  <a:lnTo>
                    <a:pt x="6506723" y="1475323"/>
                  </a:lnTo>
                  <a:lnTo>
                    <a:pt x="6518201" y="1475323"/>
                  </a:lnTo>
                  <a:lnTo>
                    <a:pt x="6529631" y="1475323"/>
                  </a:lnTo>
                  <a:lnTo>
                    <a:pt x="6541061" y="1475323"/>
                  </a:lnTo>
                  <a:lnTo>
                    <a:pt x="6552490" y="1475323"/>
                  </a:lnTo>
                  <a:lnTo>
                    <a:pt x="6563921" y="1475323"/>
                  </a:lnTo>
                  <a:lnTo>
                    <a:pt x="6575398" y="1475323"/>
                  </a:lnTo>
                  <a:lnTo>
                    <a:pt x="6586828" y="1475323"/>
                  </a:lnTo>
                  <a:lnTo>
                    <a:pt x="6598259" y="1475323"/>
                  </a:lnTo>
                  <a:lnTo>
                    <a:pt x="6609688" y="1475323"/>
                  </a:lnTo>
                  <a:lnTo>
                    <a:pt x="6621118" y="1475323"/>
                  </a:lnTo>
                  <a:lnTo>
                    <a:pt x="6632596" y="1475323"/>
                  </a:lnTo>
                  <a:lnTo>
                    <a:pt x="6644026" y="1475323"/>
                  </a:lnTo>
                  <a:lnTo>
                    <a:pt x="6655456" y="1475323"/>
                  </a:lnTo>
                  <a:lnTo>
                    <a:pt x="6666886" y="1475323"/>
                  </a:lnTo>
                  <a:lnTo>
                    <a:pt x="6678316" y="1475323"/>
                  </a:lnTo>
                  <a:lnTo>
                    <a:pt x="6689794" y="1475323"/>
                  </a:lnTo>
                  <a:lnTo>
                    <a:pt x="6701224" y="1475323"/>
                  </a:lnTo>
                  <a:lnTo>
                    <a:pt x="6712653" y="1475323"/>
                  </a:lnTo>
                  <a:lnTo>
                    <a:pt x="6724083" y="1475323"/>
                  </a:lnTo>
                  <a:lnTo>
                    <a:pt x="6735514" y="1475323"/>
                  </a:lnTo>
                  <a:lnTo>
                    <a:pt x="6746944" y="1475323"/>
                  </a:lnTo>
                  <a:lnTo>
                    <a:pt x="6758421" y="1475323"/>
                  </a:lnTo>
                  <a:lnTo>
                    <a:pt x="6769851" y="1475323"/>
                  </a:lnTo>
                  <a:lnTo>
                    <a:pt x="6781281" y="1475323"/>
                  </a:lnTo>
                  <a:lnTo>
                    <a:pt x="6792711" y="1475323"/>
                  </a:lnTo>
                  <a:lnTo>
                    <a:pt x="6804141" y="1475323"/>
                  </a:lnTo>
                  <a:lnTo>
                    <a:pt x="6815619" y="1475323"/>
                  </a:lnTo>
                  <a:lnTo>
                    <a:pt x="6827049" y="1475323"/>
                  </a:lnTo>
                  <a:lnTo>
                    <a:pt x="6838479" y="1475323"/>
                  </a:lnTo>
                  <a:lnTo>
                    <a:pt x="6849909" y="1475323"/>
                  </a:lnTo>
                  <a:lnTo>
                    <a:pt x="6861339" y="1475323"/>
                  </a:lnTo>
                  <a:lnTo>
                    <a:pt x="6872816" y="1475323"/>
                  </a:lnTo>
                  <a:lnTo>
                    <a:pt x="6884246" y="1475323"/>
                  </a:lnTo>
                  <a:lnTo>
                    <a:pt x="6895676" y="1475323"/>
                  </a:lnTo>
                  <a:lnTo>
                    <a:pt x="6907107" y="1475323"/>
                  </a:lnTo>
                  <a:lnTo>
                    <a:pt x="6918537" y="1475323"/>
                  </a:lnTo>
                  <a:lnTo>
                    <a:pt x="6930014" y="1475323"/>
                  </a:lnTo>
                  <a:lnTo>
                    <a:pt x="6941444" y="1475323"/>
                  </a:lnTo>
                  <a:lnTo>
                    <a:pt x="6952874" y="1475323"/>
                  </a:lnTo>
                  <a:lnTo>
                    <a:pt x="6964304" y="1475323"/>
                  </a:lnTo>
                  <a:lnTo>
                    <a:pt x="6975734" y="1475323"/>
                  </a:lnTo>
                  <a:lnTo>
                    <a:pt x="6987212" y="1475323"/>
                  </a:lnTo>
                  <a:lnTo>
                    <a:pt x="6998642" y="1475323"/>
                  </a:lnTo>
                  <a:lnTo>
                    <a:pt x="7010072" y="1475323"/>
                  </a:lnTo>
                  <a:lnTo>
                    <a:pt x="7021502" y="1475323"/>
                  </a:lnTo>
                  <a:lnTo>
                    <a:pt x="7032931" y="1475323"/>
                  </a:lnTo>
                  <a:lnTo>
                    <a:pt x="7044409" y="1475323"/>
                  </a:lnTo>
                  <a:lnTo>
                    <a:pt x="7055839" y="1475323"/>
                  </a:lnTo>
                  <a:lnTo>
                    <a:pt x="7067269" y="1475323"/>
                  </a:lnTo>
                  <a:lnTo>
                    <a:pt x="7078700" y="1475323"/>
                  </a:lnTo>
                  <a:lnTo>
                    <a:pt x="7090129" y="1475323"/>
                  </a:lnTo>
                  <a:lnTo>
                    <a:pt x="7101607" y="1475323"/>
                  </a:lnTo>
                  <a:lnTo>
                    <a:pt x="7113037" y="1475323"/>
                  </a:lnTo>
                  <a:lnTo>
                    <a:pt x="7124467" y="1475323"/>
                  </a:lnTo>
                  <a:lnTo>
                    <a:pt x="7135897" y="1475323"/>
                  </a:lnTo>
                  <a:lnTo>
                    <a:pt x="7147327" y="1475323"/>
                  </a:lnTo>
                  <a:lnTo>
                    <a:pt x="7158805" y="1475323"/>
                  </a:lnTo>
                  <a:lnTo>
                    <a:pt x="7170235" y="1475323"/>
                  </a:lnTo>
                  <a:lnTo>
                    <a:pt x="7181665" y="1475323"/>
                  </a:lnTo>
                  <a:lnTo>
                    <a:pt x="7193094" y="1475323"/>
                  </a:lnTo>
                  <a:lnTo>
                    <a:pt x="7204524" y="1475323"/>
                  </a:lnTo>
                  <a:lnTo>
                    <a:pt x="7216002" y="1475323"/>
                  </a:lnTo>
                  <a:lnTo>
                    <a:pt x="7227432" y="1475323"/>
                  </a:lnTo>
                  <a:lnTo>
                    <a:pt x="7238862" y="1475323"/>
                  </a:lnTo>
                  <a:lnTo>
                    <a:pt x="7250292" y="1475323"/>
                  </a:lnTo>
                  <a:lnTo>
                    <a:pt x="7261722" y="1475323"/>
                  </a:lnTo>
                  <a:lnTo>
                    <a:pt x="7273200" y="1475323"/>
                  </a:lnTo>
                  <a:lnTo>
                    <a:pt x="7284630" y="1475323"/>
                  </a:lnTo>
                  <a:lnTo>
                    <a:pt x="7296060" y="1475323"/>
                  </a:lnTo>
                  <a:lnTo>
                    <a:pt x="7307490" y="1475323"/>
                  </a:lnTo>
                  <a:lnTo>
                    <a:pt x="7318920" y="1475323"/>
                  </a:lnTo>
                  <a:lnTo>
                    <a:pt x="7330398" y="1475323"/>
                  </a:lnTo>
                  <a:lnTo>
                    <a:pt x="7341828" y="1475323"/>
                  </a:lnTo>
                  <a:lnTo>
                    <a:pt x="7353257" y="1475323"/>
                  </a:lnTo>
                  <a:lnTo>
                    <a:pt x="7364687" y="1475323"/>
                  </a:lnTo>
                  <a:lnTo>
                    <a:pt x="7376117" y="1475323"/>
                  </a:lnTo>
                  <a:lnTo>
                    <a:pt x="7387595" y="1475323"/>
                  </a:lnTo>
                  <a:lnTo>
                    <a:pt x="7399025" y="1475323"/>
                  </a:lnTo>
                  <a:lnTo>
                    <a:pt x="7410455" y="1475323"/>
                  </a:lnTo>
                  <a:lnTo>
                    <a:pt x="7421885" y="1475323"/>
                  </a:lnTo>
                  <a:lnTo>
                    <a:pt x="7433315" y="1475323"/>
                  </a:lnTo>
                  <a:lnTo>
                    <a:pt x="7444793" y="1475323"/>
                  </a:lnTo>
                  <a:lnTo>
                    <a:pt x="7456222" y="1475323"/>
                  </a:lnTo>
                  <a:lnTo>
                    <a:pt x="7467653" y="1475323"/>
                  </a:lnTo>
                  <a:lnTo>
                    <a:pt x="7479083" y="1475323"/>
                  </a:lnTo>
                  <a:lnTo>
                    <a:pt x="7490513" y="1475323"/>
                  </a:lnTo>
                  <a:lnTo>
                    <a:pt x="7501990" y="1475323"/>
                  </a:lnTo>
                  <a:lnTo>
                    <a:pt x="7513420" y="1475323"/>
                  </a:lnTo>
                  <a:lnTo>
                    <a:pt x="7524850" y="1475323"/>
                  </a:lnTo>
                  <a:lnTo>
                    <a:pt x="7536280" y="1475323"/>
                  </a:lnTo>
                  <a:lnTo>
                    <a:pt x="7547710" y="1475323"/>
                  </a:lnTo>
                  <a:lnTo>
                    <a:pt x="7559188" y="1475323"/>
                  </a:lnTo>
                  <a:lnTo>
                    <a:pt x="7570618" y="1475323"/>
                  </a:lnTo>
                  <a:lnTo>
                    <a:pt x="7582048" y="1475323"/>
                  </a:lnTo>
                  <a:lnTo>
                    <a:pt x="7593478" y="1475323"/>
                  </a:lnTo>
                  <a:lnTo>
                    <a:pt x="7604908" y="1475323"/>
                  </a:lnTo>
                  <a:lnTo>
                    <a:pt x="7616385" y="1475323"/>
                  </a:lnTo>
                  <a:lnTo>
                    <a:pt x="7627815" y="1475323"/>
                  </a:lnTo>
                  <a:lnTo>
                    <a:pt x="7639246" y="1475323"/>
                  </a:lnTo>
                  <a:lnTo>
                    <a:pt x="7650676" y="1475323"/>
                  </a:lnTo>
                  <a:lnTo>
                    <a:pt x="7662106" y="1475323"/>
                  </a:lnTo>
                  <a:lnTo>
                    <a:pt x="7673583" y="1475323"/>
                  </a:lnTo>
                  <a:lnTo>
                    <a:pt x="7685013" y="1475323"/>
                  </a:lnTo>
                  <a:lnTo>
                    <a:pt x="7696443" y="1475323"/>
                  </a:lnTo>
                  <a:lnTo>
                    <a:pt x="7707873" y="1475323"/>
                  </a:lnTo>
                  <a:lnTo>
                    <a:pt x="7719303" y="1475323"/>
                  </a:lnTo>
                  <a:lnTo>
                    <a:pt x="7730733" y="1475323"/>
                  </a:lnTo>
                  <a:lnTo>
                    <a:pt x="7742211" y="1475323"/>
                  </a:lnTo>
                  <a:lnTo>
                    <a:pt x="7753641" y="1475323"/>
                  </a:lnTo>
                  <a:lnTo>
                    <a:pt x="7765071" y="1475323"/>
                  </a:lnTo>
                  <a:lnTo>
                    <a:pt x="7776501" y="1475323"/>
                  </a:lnTo>
                  <a:lnTo>
                    <a:pt x="7787931" y="1475323"/>
                  </a:lnTo>
                  <a:lnTo>
                    <a:pt x="7799408" y="1475323"/>
                  </a:lnTo>
                  <a:lnTo>
                    <a:pt x="7810839" y="1475323"/>
                  </a:lnTo>
                  <a:lnTo>
                    <a:pt x="7822268" y="1475323"/>
                  </a:lnTo>
                  <a:lnTo>
                    <a:pt x="7833698" y="1475323"/>
                  </a:lnTo>
                  <a:lnTo>
                    <a:pt x="7845128" y="1475323"/>
                  </a:lnTo>
                  <a:lnTo>
                    <a:pt x="7856606" y="1475323"/>
                  </a:lnTo>
                  <a:lnTo>
                    <a:pt x="7868036" y="1475323"/>
                  </a:lnTo>
                  <a:lnTo>
                    <a:pt x="7879466" y="1475323"/>
                  </a:lnTo>
                  <a:lnTo>
                    <a:pt x="7890896" y="1475323"/>
                  </a:lnTo>
                  <a:lnTo>
                    <a:pt x="7902326" y="1475323"/>
                  </a:lnTo>
                  <a:lnTo>
                    <a:pt x="7913804" y="1475323"/>
                  </a:lnTo>
                  <a:lnTo>
                    <a:pt x="7925234" y="1475323"/>
                  </a:lnTo>
                  <a:lnTo>
                    <a:pt x="7936663" y="1475323"/>
                  </a:lnTo>
                  <a:lnTo>
                    <a:pt x="7948094" y="1475323"/>
                  </a:lnTo>
                  <a:lnTo>
                    <a:pt x="7959524" y="1475323"/>
                  </a:lnTo>
                  <a:lnTo>
                    <a:pt x="7971001" y="1475323"/>
                  </a:lnTo>
                  <a:lnTo>
                    <a:pt x="7982431" y="1475323"/>
                  </a:lnTo>
                  <a:lnTo>
                    <a:pt x="7993861" y="1475323"/>
                  </a:lnTo>
                  <a:lnTo>
                    <a:pt x="8005291" y="1475323"/>
                  </a:lnTo>
                  <a:lnTo>
                    <a:pt x="8016721" y="1475323"/>
                  </a:lnTo>
                  <a:lnTo>
                    <a:pt x="8028199" y="1475323"/>
                  </a:lnTo>
                  <a:lnTo>
                    <a:pt x="8039629" y="1475323"/>
                  </a:lnTo>
                  <a:lnTo>
                    <a:pt x="8051059" y="1475323"/>
                  </a:lnTo>
                  <a:lnTo>
                    <a:pt x="8062489" y="1475323"/>
                  </a:lnTo>
                  <a:lnTo>
                    <a:pt x="8073919" y="1475323"/>
                  </a:lnTo>
                  <a:lnTo>
                    <a:pt x="8085396" y="1475323"/>
                  </a:lnTo>
                  <a:lnTo>
                    <a:pt x="8096826" y="1475323"/>
                  </a:lnTo>
                  <a:lnTo>
                    <a:pt x="8108256" y="1475323"/>
                  </a:lnTo>
                  <a:lnTo>
                    <a:pt x="8119687" y="1475323"/>
                  </a:lnTo>
                  <a:lnTo>
                    <a:pt x="8131117" y="1475323"/>
                  </a:lnTo>
                  <a:lnTo>
                    <a:pt x="8142594" y="1475323"/>
                  </a:lnTo>
                  <a:lnTo>
                    <a:pt x="8154024" y="1475323"/>
                  </a:lnTo>
                  <a:lnTo>
                    <a:pt x="8165454" y="1475323"/>
                  </a:lnTo>
                  <a:lnTo>
                    <a:pt x="8176884" y="1475323"/>
                  </a:lnTo>
                  <a:lnTo>
                    <a:pt x="8188314" y="1475323"/>
                  </a:lnTo>
                  <a:lnTo>
                    <a:pt x="8199792" y="1475323"/>
                  </a:lnTo>
                  <a:lnTo>
                    <a:pt x="8211222" y="1475323"/>
                  </a:lnTo>
                  <a:lnTo>
                    <a:pt x="8222652" y="1475323"/>
                  </a:lnTo>
                  <a:lnTo>
                    <a:pt x="8234082" y="1475323"/>
                  </a:lnTo>
                  <a:lnTo>
                    <a:pt x="8245512" y="1475323"/>
                  </a:lnTo>
                  <a:lnTo>
                    <a:pt x="8256989" y="1475323"/>
                  </a:lnTo>
                  <a:lnTo>
                    <a:pt x="8268419" y="1475323"/>
                  </a:lnTo>
                  <a:lnTo>
                    <a:pt x="8279850" y="1475323"/>
                  </a:lnTo>
                  <a:lnTo>
                    <a:pt x="8291280" y="1475323"/>
                  </a:lnTo>
                  <a:lnTo>
                    <a:pt x="8302709" y="1475323"/>
                  </a:lnTo>
                  <a:lnTo>
                    <a:pt x="8314187" y="1475323"/>
                  </a:lnTo>
                  <a:lnTo>
                    <a:pt x="8325617" y="1475323"/>
                  </a:lnTo>
                  <a:lnTo>
                    <a:pt x="8337047" y="1475323"/>
                  </a:lnTo>
                  <a:lnTo>
                    <a:pt x="8348477" y="1475323"/>
                  </a:lnTo>
                  <a:lnTo>
                    <a:pt x="8359907" y="1475323"/>
                  </a:lnTo>
                  <a:lnTo>
                    <a:pt x="8371385" y="1475323"/>
                  </a:lnTo>
                  <a:lnTo>
                    <a:pt x="8382815" y="1475323"/>
                  </a:lnTo>
                  <a:lnTo>
                    <a:pt x="8394245" y="1475323"/>
                  </a:lnTo>
                  <a:lnTo>
                    <a:pt x="8405674" y="1475323"/>
                  </a:lnTo>
                  <a:lnTo>
                    <a:pt x="8417104" y="1475323"/>
                  </a:lnTo>
                  <a:lnTo>
                    <a:pt x="8428582" y="1475323"/>
                  </a:lnTo>
                  <a:lnTo>
                    <a:pt x="8440012" y="1475323"/>
                  </a:lnTo>
                  <a:lnTo>
                    <a:pt x="8451442" y="1475323"/>
                  </a:lnTo>
                  <a:lnTo>
                    <a:pt x="8462872" y="1475323"/>
                  </a:lnTo>
                  <a:lnTo>
                    <a:pt x="8474302" y="1475323"/>
                  </a:lnTo>
                  <a:lnTo>
                    <a:pt x="8485780" y="1475323"/>
                  </a:lnTo>
                  <a:lnTo>
                    <a:pt x="8497210" y="1475323"/>
                  </a:lnTo>
                  <a:lnTo>
                    <a:pt x="8508640" y="1475323"/>
                  </a:lnTo>
                  <a:lnTo>
                    <a:pt x="8520069" y="1475323"/>
                  </a:lnTo>
                  <a:lnTo>
                    <a:pt x="8531500" y="1475323"/>
                  </a:lnTo>
                  <a:lnTo>
                    <a:pt x="8542977" y="1475323"/>
                  </a:lnTo>
                  <a:lnTo>
                    <a:pt x="8554407" y="1475323"/>
                  </a:lnTo>
                  <a:lnTo>
                    <a:pt x="8565837" y="1475323"/>
                  </a:lnTo>
                  <a:lnTo>
                    <a:pt x="8577267" y="1475323"/>
                  </a:lnTo>
                  <a:lnTo>
                    <a:pt x="8588697" y="1475323"/>
                  </a:lnTo>
                  <a:lnTo>
                    <a:pt x="8600175" y="1475323"/>
                  </a:lnTo>
                  <a:lnTo>
                    <a:pt x="8611605" y="1475323"/>
                  </a:lnTo>
                  <a:lnTo>
                    <a:pt x="8623035" y="1475323"/>
                  </a:lnTo>
                  <a:lnTo>
                    <a:pt x="8634465" y="1475323"/>
                  </a:lnTo>
                  <a:lnTo>
                    <a:pt x="8645895" y="1475323"/>
                  </a:lnTo>
                  <a:lnTo>
                    <a:pt x="8657373" y="1475323"/>
                  </a:lnTo>
                  <a:lnTo>
                    <a:pt x="8668802" y="1475323"/>
                  </a:lnTo>
                  <a:lnTo>
                    <a:pt x="8680232" y="1475323"/>
                  </a:lnTo>
                  <a:lnTo>
                    <a:pt x="8691662" y="1475323"/>
                  </a:lnTo>
                  <a:lnTo>
                    <a:pt x="8703093" y="1475323"/>
                  </a:lnTo>
                  <a:lnTo>
                    <a:pt x="8714570" y="1475323"/>
                  </a:lnTo>
                  <a:lnTo>
                    <a:pt x="8726000" y="1475323"/>
                  </a:lnTo>
                  <a:lnTo>
                    <a:pt x="8737430" y="1475323"/>
                  </a:lnTo>
                  <a:lnTo>
                    <a:pt x="8748860" y="1475323"/>
                  </a:lnTo>
                  <a:lnTo>
                    <a:pt x="8760290" y="1475323"/>
                  </a:lnTo>
                  <a:lnTo>
                    <a:pt x="8771768" y="1475323"/>
                  </a:lnTo>
                  <a:lnTo>
                    <a:pt x="8783198" y="1475323"/>
                  </a:lnTo>
                  <a:lnTo>
                    <a:pt x="8794628" y="1475323"/>
                  </a:lnTo>
                  <a:lnTo>
                    <a:pt x="8806058" y="1475323"/>
                  </a:lnTo>
                  <a:lnTo>
                    <a:pt x="8817488" y="1475323"/>
                  </a:lnTo>
                  <a:lnTo>
                    <a:pt x="8828918" y="1475323"/>
                  </a:lnTo>
                  <a:lnTo>
                    <a:pt x="8840395" y="1475323"/>
                  </a:lnTo>
                  <a:lnTo>
                    <a:pt x="8851825" y="1475323"/>
                  </a:lnTo>
                  <a:lnTo>
                    <a:pt x="8863256" y="1475323"/>
                  </a:lnTo>
                  <a:lnTo>
                    <a:pt x="8874686" y="1475323"/>
                  </a:lnTo>
                  <a:lnTo>
                    <a:pt x="8886115" y="1475323"/>
                  </a:lnTo>
                  <a:lnTo>
                    <a:pt x="8897593" y="1475323"/>
                  </a:lnTo>
                  <a:lnTo>
                    <a:pt x="8909022" y="1475323"/>
                  </a:lnTo>
                  <a:lnTo>
                    <a:pt x="8920453" y="1475323"/>
                  </a:lnTo>
                  <a:lnTo>
                    <a:pt x="8931883" y="1475323"/>
                  </a:lnTo>
                  <a:lnTo>
                    <a:pt x="8943313" y="1475323"/>
                  </a:lnTo>
                  <a:lnTo>
                    <a:pt x="8954791" y="1475323"/>
                  </a:lnTo>
                  <a:lnTo>
                    <a:pt x="8966220" y="1475323"/>
                  </a:lnTo>
                  <a:lnTo>
                    <a:pt x="8977651" y="1475323"/>
                  </a:lnTo>
                  <a:lnTo>
                    <a:pt x="8989080" y="1475323"/>
                  </a:lnTo>
                  <a:lnTo>
                    <a:pt x="9000511" y="1475323"/>
                  </a:lnTo>
                  <a:lnTo>
                    <a:pt x="9011988" y="1475323"/>
                  </a:lnTo>
                  <a:lnTo>
                    <a:pt x="9023418" y="1475323"/>
                  </a:lnTo>
                  <a:lnTo>
                    <a:pt x="9034849" y="1475323"/>
                  </a:lnTo>
                  <a:lnTo>
                    <a:pt x="9046278" y="1475323"/>
                  </a:lnTo>
                  <a:lnTo>
                    <a:pt x="9057709" y="1475323"/>
                  </a:lnTo>
                  <a:lnTo>
                    <a:pt x="9069186" y="1475323"/>
                  </a:lnTo>
                  <a:lnTo>
                    <a:pt x="9080615" y="1475323"/>
                  </a:lnTo>
                  <a:lnTo>
                    <a:pt x="9092046" y="1475323"/>
                  </a:lnTo>
                  <a:lnTo>
                    <a:pt x="9103476" y="1475323"/>
                  </a:lnTo>
                  <a:lnTo>
                    <a:pt x="9114906" y="1475323"/>
                  </a:lnTo>
                  <a:lnTo>
                    <a:pt x="9126384" y="1475323"/>
                  </a:lnTo>
                  <a:lnTo>
                    <a:pt x="9137813" y="1475323"/>
                  </a:lnTo>
                  <a:lnTo>
                    <a:pt x="9149244" y="1475323"/>
                  </a:lnTo>
                  <a:lnTo>
                    <a:pt x="9160673" y="1475323"/>
                  </a:lnTo>
                  <a:lnTo>
                    <a:pt x="9172104" y="1475323"/>
                  </a:lnTo>
                  <a:lnTo>
                    <a:pt x="9183581" y="1475323"/>
                  </a:lnTo>
                  <a:lnTo>
                    <a:pt x="9195011" y="1475323"/>
                  </a:lnTo>
                  <a:lnTo>
                    <a:pt x="9206442" y="1475323"/>
                  </a:lnTo>
                  <a:lnTo>
                    <a:pt x="9217871" y="1475323"/>
                  </a:lnTo>
                  <a:lnTo>
                    <a:pt x="9229301" y="1475323"/>
                  </a:lnTo>
                  <a:lnTo>
                    <a:pt x="9240779" y="1475323"/>
                  </a:lnTo>
                  <a:lnTo>
                    <a:pt x="9252209" y="1475323"/>
                  </a:lnTo>
                  <a:lnTo>
                    <a:pt x="9263639" y="1475323"/>
                  </a:lnTo>
                  <a:lnTo>
                    <a:pt x="9275069" y="1475323"/>
                  </a:lnTo>
                  <a:lnTo>
                    <a:pt x="9286498" y="1475323"/>
                  </a:lnTo>
                  <a:lnTo>
                    <a:pt x="9297977" y="1475323"/>
                  </a:lnTo>
                  <a:lnTo>
                    <a:pt x="9309406" y="1475323"/>
                  </a:lnTo>
                  <a:lnTo>
                    <a:pt x="9320837" y="1475323"/>
                  </a:lnTo>
                  <a:lnTo>
                    <a:pt x="9332266" y="1475323"/>
                  </a:lnTo>
                  <a:lnTo>
                    <a:pt x="9343696" y="1475323"/>
                  </a:lnTo>
                  <a:lnTo>
                    <a:pt x="9355174" y="1475323"/>
                  </a:lnTo>
                  <a:lnTo>
                    <a:pt x="9366604" y="1475323"/>
                  </a:lnTo>
                  <a:lnTo>
                    <a:pt x="9378035" y="1475323"/>
                  </a:lnTo>
                  <a:lnTo>
                    <a:pt x="9389464" y="1475323"/>
                  </a:lnTo>
                  <a:lnTo>
                    <a:pt x="9400894" y="1475323"/>
                  </a:lnTo>
                  <a:lnTo>
                    <a:pt x="9412372" y="1475323"/>
                  </a:lnTo>
                  <a:lnTo>
                    <a:pt x="9423802" y="1475323"/>
                  </a:lnTo>
                  <a:lnTo>
                    <a:pt x="9435232" y="1475323"/>
                  </a:lnTo>
                  <a:lnTo>
                    <a:pt x="9446662" y="1475323"/>
                  </a:lnTo>
                  <a:lnTo>
                    <a:pt x="9458091" y="1475323"/>
                  </a:lnTo>
                  <a:lnTo>
                    <a:pt x="9469570" y="1475323"/>
                  </a:lnTo>
                  <a:lnTo>
                    <a:pt x="9480999" y="1475323"/>
                  </a:lnTo>
                  <a:lnTo>
                    <a:pt x="9492429" y="1475323"/>
                  </a:lnTo>
                  <a:lnTo>
                    <a:pt x="9503859" y="1475323"/>
                  </a:lnTo>
                  <a:lnTo>
                    <a:pt x="9515289" y="1475323"/>
                  </a:lnTo>
                  <a:lnTo>
                    <a:pt x="9526767" y="1475323"/>
                  </a:lnTo>
                  <a:lnTo>
                    <a:pt x="9538197" y="1475323"/>
                  </a:lnTo>
                  <a:lnTo>
                    <a:pt x="9549626" y="1475323"/>
                  </a:lnTo>
                  <a:lnTo>
                    <a:pt x="9561057" y="1475323"/>
                  </a:lnTo>
                  <a:lnTo>
                    <a:pt x="9572487" y="1475323"/>
                  </a:lnTo>
                  <a:lnTo>
                    <a:pt x="9583965" y="1475323"/>
                  </a:lnTo>
                  <a:lnTo>
                    <a:pt x="9595395" y="1475323"/>
                  </a:lnTo>
                  <a:lnTo>
                    <a:pt x="9606824" y="1475323"/>
                  </a:lnTo>
                  <a:lnTo>
                    <a:pt x="9618255" y="1475323"/>
                  </a:lnTo>
                  <a:lnTo>
                    <a:pt x="9629684" y="1475323"/>
                  </a:lnTo>
                  <a:lnTo>
                    <a:pt x="9641163" y="1475323"/>
                  </a:lnTo>
                  <a:lnTo>
                    <a:pt x="9652592" y="1475323"/>
                  </a:lnTo>
                  <a:lnTo>
                    <a:pt x="9664022" y="1475323"/>
                  </a:lnTo>
                  <a:lnTo>
                    <a:pt x="9675452" y="1475323"/>
                  </a:lnTo>
                  <a:lnTo>
                    <a:pt x="9686882" y="1475323"/>
                  </a:lnTo>
                  <a:lnTo>
                    <a:pt x="9698360" y="1475323"/>
                  </a:lnTo>
                  <a:lnTo>
                    <a:pt x="9709790" y="1475323"/>
                  </a:lnTo>
                  <a:lnTo>
                    <a:pt x="9721219" y="1475323"/>
                  </a:lnTo>
                  <a:lnTo>
                    <a:pt x="9732650" y="1475323"/>
                  </a:lnTo>
                  <a:lnTo>
                    <a:pt x="9744080" y="1475323"/>
                  </a:lnTo>
                  <a:lnTo>
                    <a:pt x="9755557" y="1475323"/>
                  </a:lnTo>
                  <a:lnTo>
                    <a:pt x="9766988" y="1475323"/>
                  </a:lnTo>
                  <a:lnTo>
                    <a:pt x="9778417" y="1475323"/>
                  </a:lnTo>
                  <a:lnTo>
                    <a:pt x="9789848" y="1475323"/>
                  </a:lnTo>
                  <a:lnTo>
                    <a:pt x="9801277" y="1475323"/>
                  </a:lnTo>
                  <a:lnTo>
                    <a:pt x="9812755" y="1475323"/>
                  </a:lnTo>
                  <a:lnTo>
                    <a:pt x="9824185" y="1475323"/>
                  </a:lnTo>
                  <a:lnTo>
                    <a:pt x="9835615" y="1475323"/>
                  </a:lnTo>
                  <a:lnTo>
                    <a:pt x="9847045" y="1475323"/>
                  </a:lnTo>
                  <a:lnTo>
                    <a:pt x="9858475" y="1475323"/>
                  </a:lnTo>
                  <a:lnTo>
                    <a:pt x="9869952" y="1475323"/>
                  </a:lnTo>
                  <a:lnTo>
                    <a:pt x="9881383" y="1475323"/>
                  </a:lnTo>
                  <a:lnTo>
                    <a:pt x="9892812" y="1475323"/>
                  </a:lnTo>
                  <a:lnTo>
                    <a:pt x="9904243" y="1475323"/>
                  </a:lnTo>
                  <a:lnTo>
                    <a:pt x="9915673" y="1475323"/>
                  </a:lnTo>
                  <a:lnTo>
                    <a:pt x="9927102" y="1475323"/>
                  </a:lnTo>
                  <a:lnTo>
                    <a:pt x="9938581" y="1475323"/>
                  </a:lnTo>
                  <a:lnTo>
                    <a:pt x="9950010" y="1475323"/>
                  </a:lnTo>
                  <a:lnTo>
                    <a:pt x="9961441" y="1475323"/>
                  </a:lnTo>
                  <a:lnTo>
                    <a:pt x="9972870" y="1475323"/>
                  </a:lnTo>
                  <a:lnTo>
                    <a:pt x="9984300" y="1475323"/>
                  </a:lnTo>
                  <a:lnTo>
                    <a:pt x="9995778" y="1475323"/>
                  </a:lnTo>
                  <a:lnTo>
                    <a:pt x="10007208" y="1475323"/>
                  </a:lnTo>
                  <a:lnTo>
                    <a:pt x="10018638" y="1475323"/>
                  </a:lnTo>
                  <a:lnTo>
                    <a:pt x="10030068" y="1475323"/>
                  </a:lnTo>
                  <a:lnTo>
                    <a:pt x="10041498" y="1475323"/>
                  </a:lnTo>
                  <a:lnTo>
                    <a:pt x="10052976" y="1475323"/>
                  </a:lnTo>
                  <a:lnTo>
                    <a:pt x="10064405" y="1475323"/>
                  </a:lnTo>
                  <a:lnTo>
                    <a:pt x="10075835" y="1475323"/>
                  </a:lnTo>
                  <a:lnTo>
                    <a:pt x="10087266" y="1475323"/>
                  </a:lnTo>
                  <a:lnTo>
                    <a:pt x="10098695" y="1475323"/>
                  </a:lnTo>
                  <a:lnTo>
                    <a:pt x="10110174" y="1475323"/>
                  </a:lnTo>
                  <a:lnTo>
                    <a:pt x="10121603" y="1475323"/>
                  </a:lnTo>
                  <a:lnTo>
                    <a:pt x="10133033" y="1475323"/>
                  </a:lnTo>
                  <a:lnTo>
                    <a:pt x="10144463" y="1475323"/>
                  </a:lnTo>
                  <a:lnTo>
                    <a:pt x="10155893" y="1475323"/>
                  </a:lnTo>
                  <a:lnTo>
                    <a:pt x="10167371" y="1475323"/>
                  </a:lnTo>
                  <a:lnTo>
                    <a:pt x="10178801" y="1475323"/>
                  </a:lnTo>
                  <a:lnTo>
                    <a:pt x="10190230" y="1475323"/>
                  </a:lnTo>
                  <a:lnTo>
                    <a:pt x="10201661" y="1475323"/>
                  </a:lnTo>
                  <a:lnTo>
                    <a:pt x="10213091" y="1475323"/>
                  </a:lnTo>
                  <a:lnTo>
                    <a:pt x="10224569" y="1475323"/>
                  </a:lnTo>
                  <a:lnTo>
                    <a:pt x="10235998" y="1475323"/>
                  </a:lnTo>
                  <a:lnTo>
                    <a:pt x="10247428" y="1475323"/>
                  </a:lnTo>
                  <a:lnTo>
                    <a:pt x="10258859" y="1475323"/>
                  </a:lnTo>
                  <a:lnTo>
                    <a:pt x="10270288" y="1475323"/>
                  </a:lnTo>
                  <a:lnTo>
                    <a:pt x="10281767" y="1475323"/>
                  </a:lnTo>
                  <a:lnTo>
                    <a:pt x="10293196" y="1475323"/>
                  </a:lnTo>
                  <a:lnTo>
                    <a:pt x="10304626" y="1475323"/>
                  </a:lnTo>
                  <a:lnTo>
                    <a:pt x="10316056" y="1475323"/>
                  </a:lnTo>
                  <a:lnTo>
                    <a:pt x="10327486" y="1475323"/>
                  </a:lnTo>
                  <a:lnTo>
                    <a:pt x="10338963" y="1475323"/>
                  </a:lnTo>
                  <a:lnTo>
                    <a:pt x="10350394" y="1475323"/>
                  </a:lnTo>
                  <a:lnTo>
                    <a:pt x="10361823" y="1475323"/>
                  </a:lnTo>
                  <a:lnTo>
                    <a:pt x="10373254" y="1475323"/>
                  </a:lnTo>
                  <a:lnTo>
                    <a:pt x="10384684" y="1475323"/>
                  </a:lnTo>
                  <a:lnTo>
                    <a:pt x="10396161" y="1475323"/>
                  </a:lnTo>
                  <a:lnTo>
                    <a:pt x="10407591" y="1475323"/>
                  </a:lnTo>
                  <a:lnTo>
                    <a:pt x="10419021" y="1475323"/>
                  </a:lnTo>
                  <a:lnTo>
                    <a:pt x="10430452" y="1475323"/>
                  </a:lnTo>
                  <a:lnTo>
                    <a:pt x="10441881" y="1475323"/>
                  </a:lnTo>
                  <a:lnTo>
                    <a:pt x="10453358" y="1475323"/>
                  </a:lnTo>
                  <a:lnTo>
                    <a:pt x="10464789" y="1475323"/>
                  </a:lnTo>
                  <a:lnTo>
                    <a:pt x="10476219" y="1475323"/>
                  </a:lnTo>
                  <a:lnTo>
                    <a:pt x="10487649" y="1475323"/>
                  </a:lnTo>
                  <a:lnTo>
                    <a:pt x="10499079" y="1475323"/>
                  </a:lnTo>
                  <a:lnTo>
                    <a:pt x="10510556" y="1475323"/>
                  </a:lnTo>
                  <a:lnTo>
                    <a:pt x="10521987" y="1475323"/>
                  </a:lnTo>
                  <a:lnTo>
                    <a:pt x="10533416" y="1475323"/>
                  </a:lnTo>
                  <a:lnTo>
                    <a:pt x="10544847" y="1475323"/>
                  </a:lnTo>
                  <a:lnTo>
                    <a:pt x="10556277" y="1475323"/>
                  </a:lnTo>
                  <a:lnTo>
                    <a:pt x="10567754" y="1475323"/>
                  </a:lnTo>
                  <a:lnTo>
                    <a:pt x="10579184" y="1475323"/>
                  </a:lnTo>
                  <a:lnTo>
                    <a:pt x="10590614" y="1475323"/>
                  </a:lnTo>
                  <a:lnTo>
                    <a:pt x="10602045" y="1475323"/>
                  </a:lnTo>
                  <a:lnTo>
                    <a:pt x="10613474" y="1475323"/>
                  </a:lnTo>
                  <a:lnTo>
                    <a:pt x="10624951" y="1475323"/>
                  </a:lnTo>
                  <a:lnTo>
                    <a:pt x="10636382" y="1475323"/>
                  </a:lnTo>
                  <a:lnTo>
                    <a:pt x="10647812" y="1475323"/>
                  </a:lnTo>
                  <a:lnTo>
                    <a:pt x="10659241" y="1475323"/>
                  </a:lnTo>
                  <a:lnTo>
                    <a:pt x="10670672" y="1475323"/>
                  </a:lnTo>
                  <a:lnTo>
                    <a:pt x="10682149" y="1475323"/>
                  </a:lnTo>
                  <a:lnTo>
                    <a:pt x="10693580" y="1475323"/>
                  </a:lnTo>
                  <a:lnTo>
                    <a:pt x="10705009" y="1475323"/>
                  </a:lnTo>
                  <a:lnTo>
                    <a:pt x="10716439" y="1475323"/>
                  </a:lnTo>
                  <a:lnTo>
                    <a:pt x="10727870" y="1475323"/>
                  </a:lnTo>
                  <a:lnTo>
                    <a:pt x="10739347" y="1475323"/>
                  </a:lnTo>
                  <a:lnTo>
                    <a:pt x="10750778" y="1475323"/>
                  </a:lnTo>
                  <a:lnTo>
                    <a:pt x="10762207" y="1475323"/>
                  </a:lnTo>
                  <a:lnTo>
                    <a:pt x="10773637" y="1475323"/>
                  </a:lnTo>
                  <a:lnTo>
                    <a:pt x="10785067" y="1475323"/>
                  </a:lnTo>
                  <a:lnTo>
                    <a:pt x="10796544" y="1475323"/>
                  </a:lnTo>
                  <a:lnTo>
                    <a:pt x="10807975" y="1475323"/>
                  </a:lnTo>
                  <a:lnTo>
                    <a:pt x="10819405" y="1475323"/>
                  </a:lnTo>
                  <a:lnTo>
                    <a:pt x="10830834" y="1475323"/>
                  </a:lnTo>
                  <a:lnTo>
                    <a:pt x="10842265" y="1475323"/>
                  </a:lnTo>
                  <a:lnTo>
                    <a:pt x="10853742" y="1475323"/>
                  </a:lnTo>
                  <a:lnTo>
                    <a:pt x="10865173" y="1475323"/>
                  </a:lnTo>
                  <a:lnTo>
                    <a:pt x="10876602" y="1475323"/>
                  </a:lnTo>
                  <a:lnTo>
                    <a:pt x="10888032" y="1475323"/>
                  </a:lnTo>
                  <a:lnTo>
                    <a:pt x="10899463" y="1475323"/>
                  </a:lnTo>
                  <a:lnTo>
                    <a:pt x="10910892" y="1475323"/>
                  </a:lnTo>
                  <a:lnTo>
                    <a:pt x="10922369" y="1475323"/>
                  </a:lnTo>
                  <a:lnTo>
                    <a:pt x="10933800" y="1475323"/>
                  </a:lnTo>
                  <a:lnTo>
                    <a:pt x="10945230" y="1475323"/>
                  </a:lnTo>
                  <a:lnTo>
                    <a:pt x="10956660" y="1475323"/>
                  </a:lnTo>
                  <a:lnTo>
                    <a:pt x="10968090" y="1475323"/>
                  </a:lnTo>
                  <a:lnTo>
                    <a:pt x="10979567" y="1475323"/>
                  </a:lnTo>
                  <a:lnTo>
                    <a:pt x="10990998" y="1475323"/>
                  </a:lnTo>
                  <a:lnTo>
                    <a:pt x="11002427" y="1475323"/>
                  </a:lnTo>
                  <a:lnTo>
                    <a:pt x="11013858" y="1475323"/>
                  </a:lnTo>
                  <a:lnTo>
                    <a:pt x="11025287" y="1475323"/>
                  </a:lnTo>
                  <a:lnTo>
                    <a:pt x="11036765" y="1475323"/>
                  </a:lnTo>
                  <a:lnTo>
                    <a:pt x="11048195" y="1475323"/>
                  </a:lnTo>
                  <a:lnTo>
                    <a:pt x="11059625" y="1475323"/>
                  </a:lnTo>
                  <a:lnTo>
                    <a:pt x="11071056" y="1475323"/>
                  </a:lnTo>
                  <a:lnTo>
                    <a:pt x="11082485" y="1475323"/>
                  </a:lnTo>
                  <a:lnTo>
                    <a:pt x="11093962" y="1475323"/>
                  </a:lnTo>
                  <a:lnTo>
                    <a:pt x="11105393" y="1475323"/>
                  </a:lnTo>
                  <a:lnTo>
                    <a:pt x="11116823" y="1475323"/>
                  </a:lnTo>
                  <a:lnTo>
                    <a:pt x="11128253" y="1475323"/>
                  </a:lnTo>
                  <a:lnTo>
                    <a:pt x="11139683" y="1475323"/>
                  </a:lnTo>
                  <a:lnTo>
                    <a:pt x="11151160" y="1475323"/>
                  </a:lnTo>
                  <a:lnTo>
                    <a:pt x="11162591" y="1475323"/>
                  </a:lnTo>
                  <a:lnTo>
                    <a:pt x="11174020" y="1475323"/>
                  </a:lnTo>
                  <a:lnTo>
                    <a:pt x="11185451" y="1475323"/>
                  </a:lnTo>
                  <a:lnTo>
                    <a:pt x="11196881" y="1475323"/>
                  </a:lnTo>
                  <a:lnTo>
                    <a:pt x="11208358" y="1475323"/>
                  </a:lnTo>
                  <a:lnTo>
                    <a:pt x="11218359" y="1475323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AD08A281-B49F-6D4A-84B2-3558A74B4B38}"/>
                </a:ext>
              </a:extLst>
            </p:cNvPr>
            <p:cNvSpPr/>
            <p:nvPr/>
          </p:nvSpPr>
          <p:spPr>
            <a:xfrm>
              <a:off x="851149" y="4817745"/>
              <a:ext cx="11218359" cy="1283017"/>
            </a:xfrm>
            <a:custGeom>
              <a:avLst/>
              <a:gdLst>
                <a:gd name="connsiteX0" fmla="*/ 0 w 11218359"/>
                <a:gd name="connsiteY0" fmla="*/ 1283018 h 1283017"/>
                <a:gd name="connsiteX1" fmla="*/ 9149 w 11218359"/>
                <a:gd name="connsiteY1" fmla="*/ 1283018 h 1283017"/>
                <a:gd name="connsiteX2" fmla="*/ 20588 w 11218359"/>
                <a:gd name="connsiteY2" fmla="*/ 1283018 h 1283017"/>
                <a:gd name="connsiteX3" fmla="*/ 32028 w 11218359"/>
                <a:gd name="connsiteY3" fmla="*/ 1283018 h 1283017"/>
                <a:gd name="connsiteX4" fmla="*/ 43467 w 11218359"/>
                <a:gd name="connsiteY4" fmla="*/ 1283018 h 1283017"/>
                <a:gd name="connsiteX5" fmla="*/ 54907 w 11218359"/>
                <a:gd name="connsiteY5" fmla="*/ 1283018 h 1283017"/>
                <a:gd name="connsiteX6" fmla="*/ 66346 w 11218359"/>
                <a:gd name="connsiteY6" fmla="*/ 1283018 h 1283017"/>
                <a:gd name="connsiteX7" fmla="*/ 77786 w 11218359"/>
                <a:gd name="connsiteY7" fmla="*/ 1283018 h 1283017"/>
                <a:gd name="connsiteX8" fmla="*/ 89225 w 11218359"/>
                <a:gd name="connsiteY8" fmla="*/ 1283018 h 1283017"/>
                <a:gd name="connsiteX9" fmla="*/ 100665 w 11218359"/>
                <a:gd name="connsiteY9" fmla="*/ 1283018 h 1283017"/>
                <a:gd name="connsiteX10" fmla="*/ 112104 w 11218359"/>
                <a:gd name="connsiteY10" fmla="*/ 1283018 h 1283017"/>
                <a:gd name="connsiteX11" fmla="*/ 123544 w 11218359"/>
                <a:gd name="connsiteY11" fmla="*/ 1283018 h 1283017"/>
                <a:gd name="connsiteX12" fmla="*/ 134979 w 11218359"/>
                <a:gd name="connsiteY12" fmla="*/ 1283018 h 1283017"/>
                <a:gd name="connsiteX13" fmla="*/ 146423 w 11218359"/>
                <a:gd name="connsiteY13" fmla="*/ 1283018 h 1283017"/>
                <a:gd name="connsiteX14" fmla="*/ 157858 w 11218359"/>
                <a:gd name="connsiteY14" fmla="*/ 1283018 h 1283017"/>
                <a:gd name="connsiteX15" fmla="*/ 169297 w 11218359"/>
                <a:gd name="connsiteY15" fmla="*/ 1283018 h 1283017"/>
                <a:gd name="connsiteX16" fmla="*/ 180737 w 11218359"/>
                <a:gd name="connsiteY16" fmla="*/ 1283018 h 1283017"/>
                <a:gd name="connsiteX17" fmla="*/ 192176 w 11218359"/>
                <a:gd name="connsiteY17" fmla="*/ 1283018 h 1283017"/>
                <a:gd name="connsiteX18" fmla="*/ 203616 w 11218359"/>
                <a:gd name="connsiteY18" fmla="*/ 1283018 h 1283017"/>
                <a:gd name="connsiteX19" fmla="*/ 215055 w 11218359"/>
                <a:gd name="connsiteY19" fmla="*/ 1283018 h 1283017"/>
                <a:gd name="connsiteX20" fmla="*/ 226495 w 11218359"/>
                <a:gd name="connsiteY20" fmla="*/ 1283018 h 1283017"/>
                <a:gd name="connsiteX21" fmla="*/ 237935 w 11218359"/>
                <a:gd name="connsiteY21" fmla="*/ 1283018 h 1283017"/>
                <a:gd name="connsiteX22" fmla="*/ 249374 w 11218359"/>
                <a:gd name="connsiteY22" fmla="*/ 1283018 h 1283017"/>
                <a:gd name="connsiteX23" fmla="*/ 260814 w 11218359"/>
                <a:gd name="connsiteY23" fmla="*/ 1283018 h 1283017"/>
                <a:gd name="connsiteX24" fmla="*/ 272253 w 11218359"/>
                <a:gd name="connsiteY24" fmla="*/ 1283018 h 1283017"/>
                <a:gd name="connsiteX25" fmla="*/ 283693 w 11218359"/>
                <a:gd name="connsiteY25" fmla="*/ 1283018 h 1283017"/>
                <a:gd name="connsiteX26" fmla="*/ 295132 w 11218359"/>
                <a:gd name="connsiteY26" fmla="*/ 1283018 h 1283017"/>
                <a:gd name="connsiteX27" fmla="*/ 306572 w 11218359"/>
                <a:gd name="connsiteY27" fmla="*/ 1283018 h 1283017"/>
                <a:gd name="connsiteX28" fmla="*/ 318011 w 11218359"/>
                <a:gd name="connsiteY28" fmla="*/ 1283018 h 1283017"/>
                <a:gd name="connsiteX29" fmla="*/ 329451 w 11218359"/>
                <a:gd name="connsiteY29" fmla="*/ 1283018 h 1283017"/>
                <a:gd name="connsiteX30" fmla="*/ 340890 w 11218359"/>
                <a:gd name="connsiteY30" fmla="*/ 1283018 h 1283017"/>
                <a:gd name="connsiteX31" fmla="*/ 352330 w 11218359"/>
                <a:gd name="connsiteY31" fmla="*/ 1283018 h 1283017"/>
                <a:gd name="connsiteX32" fmla="*/ 363769 w 11218359"/>
                <a:gd name="connsiteY32" fmla="*/ 1283018 h 1283017"/>
                <a:gd name="connsiteX33" fmla="*/ 375209 w 11218359"/>
                <a:gd name="connsiteY33" fmla="*/ 1283018 h 1283017"/>
                <a:gd name="connsiteX34" fmla="*/ 386648 w 11218359"/>
                <a:gd name="connsiteY34" fmla="*/ 1283018 h 1283017"/>
                <a:gd name="connsiteX35" fmla="*/ 398088 w 11218359"/>
                <a:gd name="connsiteY35" fmla="*/ 1283018 h 1283017"/>
                <a:gd name="connsiteX36" fmla="*/ 409527 w 11218359"/>
                <a:gd name="connsiteY36" fmla="*/ 1283018 h 1283017"/>
                <a:gd name="connsiteX37" fmla="*/ 420967 w 11218359"/>
                <a:gd name="connsiteY37" fmla="*/ 1283018 h 1283017"/>
                <a:gd name="connsiteX38" fmla="*/ 432406 w 11218359"/>
                <a:gd name="connsiteY38" fmla="*/ 1283018 h 1283017"/>
                <a:gd name="connsiteX39" fmla="*/ 443846 w 11218359"/>
                <a:gd name="connsiteY39" fmla="*/ 1283018 h 1283017"/>
                <a:gd name="connsiteX40" fmla="*/ 455285 w 11218359"/>
                <a:gd name="connsiteY40" fmla="*/ 1283018 h 1283017"/>
                <a:gd name="connsiteX41" fmla="*/ 466725 w 11218359"/>
                <a:gd name="connsiteY41" fmla="*/ 1283018 h 1283017"/>
                <a:gd name="connsiteX42" fmla="*/ 478165 w 11218359"/>
                <a:gd name="connsiteY42" fmla="*/ 1283018 h 1283017"/>
                <a:gd name="connsiteX43" fmla="*/ 489604 w 11218359"/>
                <a:gd name="connsiteY43" fmla="*/ 1283018 h 1283017"/>
                <a:gd name="connsiteX44" fmla="*/ 501044 w 11218359"/>
                <a:gd name="connsiteY44" fmla="*/ 1283018 h 1283017"/>
                <a:gd name="connsiteX45" fmla="*/ 512483 w 11218359"/>
                <a:gd name="connsiteY45" fmla="*/ 1283018 h 1283017"/>
                <a:gd name="connsiteX46" fmla="*/ 523923 w 11218359"/>
                <a:gd name="connsiteY46" fmla="*/ 1283018 h 1283017"/>
                <a:gd name="connsiteX47" fmla="*/ 535362 w 11218359"/>
                <a:gd name="connsiteY47" fmla="*/ 1283018 h 1283017"/>
                <a:gd name="connsiteX48" fmla="*/ 546802 w 11218359"/>
                <a:gd name="connsiteY48" fmla="*/ 1283018 h 1283017"/>
                <a:gd name="connsiteX49" fmla="*/ 558241 w 11218359"/>
                <a:gd name="connsiteY49" fmla="*/ 1283018 h 1283017"/>
                <a:gd name="connsiteX50" fmla="*/ 569681 w 11218359"/>
                <a:gd name="connsiteY50" fmla="*/ 1283018 h 1283017"/>
                <a:gd name="connsiteX51" fmla="*/ 581120 w 11218359"/>
                <a:gd name="connsiteY51" fmla="*/ 1283018 h 1283017"/>
                <a:gd name="connsiteX52" fmla="*/ 592560 w 11218359"/>
                <a:gd name="connsiteY52" fmla="*/ 1283018 h 1283017"/>
                <a:gd name="connsiteX53" fmla="*/ 603999 w 11218359"/>
                <a:gd name="connsiteY53" fmla="*/ 1283018 h 1283017"/>
                <a:gd name="connsiteX54" fmla="*/ 615439 w 11218359"/>
                <a:gd name="connsiteY54" fmla="*/ 1283018 h 1283017"/>
                <a:gd name="connsiteX55" fmla="*/ 626878 w 11218359"/>
                <a:gd name="connsiteY55" fmla="*/ 1283018 h 1283017"/>
                <a:gd name="connsiteX56" fmla="*/ 638318 w 11218359"/>
                <a:gd name="connsiteY56" fmla="*/ 1283018 h 1283017"/>
                <a:gd name="connsiteX57" fmla="*/ 649757 w 11218359"/>
                <a:gd name="connsiteY57" fmla="*/ 1283018 h 1283017"/>
                <a:gd name="connsiteX58" fmla="*/ 661192 w 11218359"/>
                <a:gd name="connsiteY58" fmla="*/ 1283018 h 1283017"/>
                <a:gd name="connsiteX59" fmla="*/ 672632 w 11218359"/>
                <a:gd name="connsiteY59" fmla="*/ 1283018 h 1283017"/>
                <a:gd name="connsiteX60" fmla="*/ 684071 w 11218359"/>
                <a:gd name="connsiteY60" fmla="*/ 1283018 h 1283017"/>
                <a:gd name="connsiteX61" fmla="*/ 695511 w 11218359"/>
                <a:gd name="connsiteY61" fmla="*/ 1283018 h 1283017"/>
                <a:gd name="connsiteX62" fmla="*/ 706950 w 11218359"/>
                <a:gd name="connsiteY62" fmla="*/ 1283018 h 1283017"/>
                <a:gd name="connsiteX63" fmla="*/ 718390 w 11218359"/>
                <a:gd name="connsiteY63" fmla="*/ 1283018 h 1283017"/>
                <a:gd name="connsiteX64" fmla="*/ 729829 w 11218359"/>
                <a:gd name="connsiteY64" fmla="*/ 1283018 h 1283017"/>
                <a:gd name="connsiteX65" fmla="*/ 741269 w 11218359"/>
                <a:gd name="connsiteY65" fmla="*/ 1283018 h 1283017"/>
                <a:gd name="connsiteX66" fmla="*/ 752708 w 11218359"/>
                <a:gd name="connsiteY66" fmla="*/ 1283018 h 1283017"/>
                <a:gd name="connsiteX67" fmla="*/ 764148 w 11218359"/>
                <a:gd name="connsiteY67" fmla="*/ 1283018 h 1283017"/>
                <a:gd name="connsiteX68" fmla="*/ 775587 w 11218359"/>
                <a:gd name="connsiteY68" fmla="*/ 1283018 h 1283017"/>
                <a:gd name="connsiteX69" fmla="*/ 787027 w 11218359"/>
                <a:gd name="connsiteY69" fmla="*/ 1283018 h 1283017"/>
                <a:gd name="connsiteX70" fmla="*/ 798467 w 11218359"/>
                <a:gd name="connsiteY70" fmla="*/ 1283018 h 1283017"/>
                <a:gd name="connsiteX71" fmla="*/ 809906 w 11218359"/>
                <a:gd name="connsiteY71" fmla="*/ 1283018 h 1283017"/>
                <a:gd name="connsiteX72" fmla="*/ 821346 w 11218359"/>
                <a:gd name="connsiteY72" fmla="*/ 1283018 h 1283017"/>
                <a:gd name="connsiteX73" fmla="*/ 832785 w 11218359"/>
                <a:gd name="connsiteY73" fmla="*/ 1283018 h 1283017"/>
                <a:gd name="connsiteX74" fmla="*/ 844225 w 11218359"/>
                <a:gd name="connsiteY74" fmla="*/ 1283018 h 1283017"/>
                <a:gd name="connsiteX75" fmla="*/ 855664 w 11218359"/>
                <a:gd name="connsiteY75" fmla="*/ 1283018 h 1283017"/>
                <a:gd name="connsiteX76" fmla="*/ 867104 w 11218359"/>
                <a:gd name="connsiteY76" fmla="*/ 1283018 h 1283017"/>
                <a:gd name="connsiteX77" fmla="*/ 878543 w 11218359"/>
                <a:gd name="connsiteY77" fmla="*/ 1283018 h 1283017"/>
                <a:gd name="connsiteX78" fmla="*/ 889983 w 11218359"/>
                <a:gd name="connsiteY78" fmla="*/ 1283018 h 1283017"/>
                <a:gd name="connsiteX79" fmla="*/ 901422 w 11218359"/>
                <a:gd name="connsiteY79" fmla="*/ 1283018 h 1283017"/>
                <a:gd name="connsiteX80" fmla="*/ 912862 w 11218359"/>
                <a:gd name="connsiteY80" fmla="*/ 1283018 h 1283017"/>
                <a:gd name="connsiteX81" fmla="*/ 924301 w 11218359"/>
                <a:gd name="connsiteY81" fmla="*/ 1283018 h 1283017"/>
                <a:gd name="connsiteX82" fmla="*/ 935741 w 11218359"/>
                <a:gd name="connsiteY82" fmla="*/ 1283018 h 1283017"/>
                <a:gd name="connsiteX83" fmla="*/ 947180 w 11218359"/>
                <a:gd name="connsiteY83" fmla="*/ 1283018 h 1283017"/>
                <a:gd name="connsiteX84" fmla="*/ 958620 w 11218359"/>
                <a:gd name="connsiteY84" fmla="*/ 1283018 h 1283017"/>
                <a:gd name="connsiteX85" fmla="*/ 970059 w 11218359"/>
                <a:gd name="connsiteY85" fmla="*/ 1283018 h 1283017"/>
                <a:gd name="connsiteX86" fmla="*/ 981499 w 11218359"/>
                <a:gd name="connsiteY86" fmla="*/ 1283018 h 1283017"/>
                <a:gd name="connsiteX87" fmla="*/ 992938 w 11218359"/>
                <a:gd name="connsiteY87" fmla="*/ 1283018 h 1283017"/>
                <a:gd name="connsiteX88" fmla="*/ 1004378 w 11218359"/>
                <a:gd name="connsiteY88" fmla="*/ 1283018 h 1283017"/>
                <a:gd name="connsiteX89" fmla="*/ 1015818 w 11218359"/>
                <a:gd name="connsiteY89" fmla="*/ 1283018 h 1283017"/>
                <a:gd name="connsiteX90" fmla="*/ 1027257 w 11218359"/>
                <a:gd name="connsiteY90" fmla="*/ 1283018 h 1283017"/>
                <a:gd name="connsiteX91" fmla="*/ 1038697 w 11218359"/>
                <a:gd name="connsiteY91" fmla="*/ 1283018 h 1283017"/>
                <a:gd name="connsiteX92" fmla="*/ 1050136 w 11218359"/>
                <a:gd name="connsiteY92" fmla="*/ 1283018 h 1283017"/>
                <a:gd name="connsiteX93" fmla="*/ 1061576 w 11218359"/>
                <a:gd name="connsiteY93" fmla="*/ 1283018 h 1283017"/>
                <a:gd name="connsiteX94" fmla="*/ 1073015 w 11218359"/>
                <a:gd name="connsiteY94" fmla="*/ 1283018 h 1283017"/>
                <a:gd name="connsiteX95" fmla="*/ 1084455 w 11218359"/>
                <a:gd name="connsiteY95" fmla="*/ 1283018 h 1283017"/>
                <a:gd name="connsiteX96" fmla="*/ 1095894 w 11218359"/>
                <a:gd name="connsiteY96" fmla="*/ 1283018 h 1283017"/>
                <a:gd name="connsiteX97" fmla="*/ 1107334 w 11218359"/>
                <a:gd name="connsiteY97" fmla="*/ 1283018 h 1283017"/>
                <a:gd name="connsiteX98" fmla="*/ 1118773 w 11218359"/>
                <a:gd name="connsiteY98" fmla="*/ 1283018 h 1283017"/>
                <a:gd name="connsiteX99" fmla="*/ 1130213 w 11218359"/>
                <a:gd name="connsiteY99" fmla="*/ 1283018 h 1283017"/>
                <a:gd name="connsiteX100" fmla="*/ 1141652 w 11218359"/>
                <a:gd name="connsiteY100" fmla="*/ 1283018 h 1283017"/>
                <a:gd name="connsiteX101" fmla="*/ 1153092 w 11218359"/>
                <a:gd name="connsiteY101" fmla="*/ 1283018 h 1283017"/>
                <a:gd name="connsiteX102" fmla="*/ 1164531 w 11218359"/>
                <a:gd name="connsiteY102" fmla="*/ 1283018 h 1283017"/>
                <a:gd name="connsiteX103" fmla="*/ 1175971 w 11218359"/>
                <a:gd name="connsiteY103" fmla="*/ 1283018 h 1283017"/>
                <a:gd name="connsiteX104" fmla="*/ 1187406 w 11218359"/>
                <a:gd name="connsiteY104" fmla="*/ 1283018 h 1283017"/>
                <a:gd name="connsiteX105" fmla="*/ 1198845 w 11218359"/>
                <a:gd name="connsiteY105" fmla="*/ 1283018 h 1283017"/>
                <a:gd name="connsiteX106" fmla="*/ 1210285 w 11218359"/>
                <a:gd name="connsiteY106" fmla="*/ 1283018 h 1283017"/>
                <a:gd name="connsiteX107" fmla="*/ 1221724 w 11218359"/>
                <a:gd name="connsiteY107" fmla="*/ 1283018 h 1283017"/>
                <a:gd name="connsiteX108" fmla="*/ 1233164 w 11218359"/>
                <a:gd name="connsiteY108" fmla="*/ 1283018 h 1283017"/>
                <a:gd name="connsiteX109" fmla="*/ 1244603 w 11218359"/>
                <a:gd name="connsiteY109" fmla="*/ 1283018 h 1283017"/>
                <a:gd name="connsiteX110" fmla="*/ 1256043 w 11218359"/>
                <a:gd name="connsiteY110" fmla="*/ 1283018 h 1283017"/>
                <a:gd name="connsiteX111" fmla="*/ 1267482 w 11218359"/>
                <a:gd name="connsiteY111" fmla="*/ 1283018 h 1283017"/>
                <a:gd name="connsiteX112" fmla="*/ 1278922 w 11218359"/>
                <a:gd name="connsiteY112" fmla="*/ 1283018 h 1283017"/>
                <a:gd name="connsiteX113" fmla="*/ 1290361 w 11218359"/>
                <a:gd name="connsiteY113" fmla="*/ 1283018 h 1283017"/>
                <a:gd name="connsiteX114" fmla="*/ 1301801 w 11218359"/>
                <a:gd name="connsiteY114" fmla="*/ 1283018 h 1283017"/>
                <a:gd name="connsiteX115" fmla="*/ 1313240 w 11218359"/>
                <a:gd name="connsiteY115" fmla="*/ 1283018 h 1283017"/>
                <a:gd name="connsiteX116" fmla="*/ 1324680 w 11218359"/>
                <a:gd name="connsiteY116" fmla="*/ 1283018 h 1283017"/>
                <a:gd name="connsiteX117" fmla="*/ 1336120 w 11218359"/>
                <a:gd name="connsiteY117" fmla="*/ 1283018 h 1283017"/>
                <a:gd name="connsiteX118" fmla="*/ 1347559 w 11218359"/>
                <a:gd name="connsiteY118" fmla="*/ 1283018 h 1283017"/>
                <a:gd name="connsiteX119" fmla="*/ 1358999 w 11218359"/>
                <a:gd name="connsiteY119" fmla="*/ 1283018 h 1283017"/>
                <a:gd name="connsiteX120" fmla="*/ 1370438 w 11218359"/>
                <a:gd name="connsiteY120" fmla="*/ 1283018 h 1283017"/>
                <a:gd name="connsiteX121" fmla="*/ 1381878 w 11218359"/>
                <a:gd name="connsiteY121" fmla="*/ 1283018 h 1283017"/>
                <a:gd name="connsiteX122" fmla="*/ 1393317 w 11218359"/>
                <a:gd name="connsiteY122" fmla="*/ 1283018 h 1283017"/>
                <a:gd name="connsiteX123" fmla="*/ 1404757 w 11218359"/>
                <a:gd name="connsiteY123" fmla="*/ 1283018 h 1283017"/>
                <a:gd name="connsiteX124" fmla="*/ 1416196 w 11218359"/>
                <a:gd name="connsiteY124" fmla="*/ 1283018 h 1283017"/>
                <a:gd name="connsiteX125" fmla="*/ 1427636 w 11218359"/>
                <a:gd name="connsiteY125" fmla="*/ 1283018 h 1283017"/>
                <a:gd name="connsiteX126" fmla="*/ 1439075 w 11218359"/>
                <a:gd name="connsiteY126" fmla="*/ 1283018 h 1283017"/>
                <a:gd name="connsiteX127" fmla="*/ 1450515 w 11218359"/>
                <a:gd name="connsiteY127" fmla="*/ 1283018 h 1283017"/>
                <a:gd name="connsiteX128" fmla="*/ 1461954 w 11218359"/>
                <a:gd name="connsiteY128" fmla="*/ 1283018 h 1283017"/>
                <a:gd name="connsiteX129" fmla="*/ 1473394 w 11218359"/>
                <a:gd name="connsiteY129" fmla="*/ 1283018 h 1283017"/>
                <a:gd name="connsiteX130" fmla="*/ 1484833 w 11218359"/>
                <a:gd name="connsiteY130" fmla="*/ 1283018 h 1283017"/>
                <a:gd name="connsiteX131" fmla="*/ 1496273 w 11218359"/>
                <a:gd name="connsiteY131" fmla="*/ 1283018 h 1283017"/>
                <a:gd name="connsiteX132" fmla="*/ 1507712 w 11218359"/>
                <a:gd name="connsiteY132" fmla="*/ 1283018 h 1283017"/>
                <a:gd name="connsiteX133" fmla="*/ 1519152 w 11218359"/>
                <a:gd name="connsiteY133" fmla="*/ 1283018 h 1283017"/>
                <a:gd name="connsiteX134" fmla="*/ 1530591 w 11218359"/>
                <a:gd name="connsiteY134" fmla="*/ 1283018 h 1283017"/>
                <a:gd name="connsiteX135" fmla="*/ 1542031 w 11218359"/>
                <a:gd name="connsiteY135" fmla="*/ 1283018 h 1283017"/>
                <a:gd name="connsiteX136" fmla="*/ 1553471 w 11218359"/>
                <a:gd name="connsiteY136" fmla="*/ 1283018 h 1283017"/>
                <a:gd name="connsiteX137" fmla="*/ 1564910 w 11218359"/>
                <a:gd name="connsiteY137" fmla="*/ 1283018 h 1283017"/>
                <a:gd name="connsiteX138" fmla="*/ 1576349 w 11218359"/>
                <a:gd name="connsiteY138" fmla="*/ 1283018 h 1283017"/>
                <a:gd name="connsiteX139" fmla="*/ 1587789 w 11218359"/>
                <a:gd name="connsiteY139" fmla="*/ 1283018 h 1283017"/>
                <a:gd name="connsiteX140" fmla="*/ 1599229 w 11218359"/>
                <a:gd name="connsiteY140" fmla="*/ 1283018 h 1283017"/>
                <a:gd name="connsiteX141" fmla="*/ 1610668 w 11218359"/>
                <a:gd name="connsiteY141" fmla="*/ 1283018 h 1283017"/>
                <a:gd name="connsiteX142" fmla="*/ 1622107 w 11218359"/>
                <a:gd name="connsiteY142" fmla="*/ 1283018 h 1283017"/>
                <a:gd name="connsiteX143" fmla="*/ 1633547 w 11218359"/>
                <a:gd name="connsiteY143" fmla="*/ 1283018 h 1283017"/>
                <a:gd name="connsiteX144" fmla="*/ 1644987 w 11218359"/>
                <a:gd name="connsiteY144" fmla="*/ 1283018 h 1283017"/>
                <a:gd name="connsiteX145" fmla="*/ 1656426 w 11218359"/>
                <a:gd name="connsiteY145" fmla="*/ 1283018 h 1283017"/>
                <a:gd name="connsiteX146" fmla="*/ 1667866 w 11218359"/>
                <a:gd name="connsiteY146" fmla="*/ 1283018 h 1283017"/>
                <a:gd name="connsiteX147" fmla="*/ 1679305 w 11218359"/>
                <a:gd name="connsiteY147" fmla="*/ 1283018 h 1283017"/>
                <a:gd name="connsiteX148" fmla="*/ 1690745 w 11218359"/>
                <a:gd name="connsiteY148" fmla="*/ 1283018 h 1283017"/>
                <a:gd name="connsiteX149" fmla="*/ 1702184 w 11218359"/>
                <a:gd name="connsiteY149" fmla="*/ 1283018 h 1283017"/>
                <a:gd name="connsiteX150" fmla="*/ 1713619 w 11218359"/>
                <a:gd name="connsiteY150" fmla="*/ 1283018 h 1283017"/>
                <a:gd name="connsiteX151" fmla="*/ 1725063 w 11218359"/>
                <a:gd name="connsiteY151" fmla="*/ 1283018 h 1283017"/>
                <a:gd name="connsiteX152" fmla="*/ 1736498 w 11218359"/>
                <a:gd name="connsiteY152" fmla="*/ 1283018 h 1283017"/>
                <a:gd name="connsiteX153" fmla="*/ 1747938 w 11218359"/>
                <a:gd name="connsiteY153" fmla="*/ 1283018 h 1283017"/>
                <a:gd name="connsiteX154" fmla="*/ 1759377 w 11218359"/>
                <a:gd name="connsiteY154" fmla="*/ 1283018 h 1283017"/>
                <a:gd name="connsiteX155" fmla="*/ 1770817 w 11218359"/>
                <a:gd name="connsiteY155" fmla="*/ 1283018 h 1283017"/>
                <a:gd name="connsiteX156" fmla="*/ 1782256 w 11218359"/>
                <a:gd name="connsiteY156" fmla="*/ 1283018 h 1283017"/>
                <a:gd name="connsiteX157" fmla="*/ 1793696 w 11218359"/>
                <a:gd name="connsiteY157" fmla="*/ 1283018 h 1283017"/>
                <a:gd name="connsiteX158" fmla="*/ 1805135 w 11218359"/>
                <a:gd name="connsiteY158" fmla="*/ 1283018 h 1283017"/>
                <a:gd name="connsiteX159" fmla="*/ 1816575 w 11218359"/>
                <a:gd name="connsiteY159" fmla="*/ 1283018 h 1283017"/>
                <a:gd name="connsiteX160" fmla="*/ 1828014 w 11218359"/>
                <a:gd name="connsiteY160" fmla="*/ 1283018 h 1283017"/>
                <a:gd name="connsiteX161" fmla="*/ 1839454 w 11218359"/>
                <a:gd name="connsiteY161" fmla="*/ 1283018 h 1283017"/>
                <a:gd name="connsiteX162" fmla="*/ 1850893 w 11218359"/>
                <a:gd name="connsiteY162" fmla="*/ 1283018 h 1283017"/>
                <a:gd name="connsiteX163" fmla="*/ 1862333 w 11218359"/>
                <a:gd name="connsiteY163" fmla="*/ 1283018 h 1283017"/>
                <a:gd name="connsiteX164" fmla="*/ 1873772 w 11218359"/>
                <a:gd name="connsiteY164" fmla="*/ 1283018 h 1283017"/>
                <a:gd name="connsiteX165" fmla="*/ 1885212 w 11218359"/>
                <a:gd name="connsiteY165" fmla="*/ 1283018 h 1283017"/>
                <a:gd name="connsiteX166" fmla="*/ 1896651 w 11218359"/>
                <a:gd name="connsiteY166" fmla="*/ 1283018 h 1283017"/>
                <a:gd name="connsiteX167" fmla="*/ 1908091 w 11218359"/>
                <a:gd name="connsiteY167" fmla="*/ 1283018 h 1283017"/>
                <a:gd name="connsiteX168" fmla="*/ 1919531 w 11218359"/>
                <a:gd name="connsiteY168" fmla="*/ 1283018 h 1283017"/>
                <a:gd name="connsiteX169" fmla="*/ 1930970 w 11218359"/>
                <a:gd name="connsiteY169" fmla="*/ 1283018 h 1283017"/>
                <a:gd name="connsiteX170" fmla="*/ 1942409 w 11218359"/>
                <a:gd name="connsiteY170" fmla="*/ 1283018 h 1283017"/>
                <a:gd name="connsiteX171" fmla="*/ 1953849 w 11218359"/>
                <a:gd name="connsiteY171" fmla="*/ 1283018 h 1283017"/>
                <a:gd name="connsiteX172" fmla="*/ 1965289 w 11218359"/>
                <a:gd name="connsiteY172" fmla="*/ 1283018 h 1283017"/>
                <a:gd name="connsiteX173" fmla="*/ 1976728 w 11218359"/>
                <a:gd name="connsiteY173" fmla="*/ 1283018 h 1283017"/>
                <a:gd name="connsiteX174" fmla="*/ 1988168 w 11218359"/>
                <a:gd name="connsiteY174" fmla="*/ 1283018 h 1283017"/>
                <a:gd name="connsiteX175" fmla="*/ 1999607 w 11218359"/>
                <a:gd name="connsiteY175" fmla="*/ 1283018 h 1283017"/>
                <a:gd name="connsiteX176" fmla="*/ 2011047 w 11218359"/>
                <a:gd name="connsiteY176" fmla="*/ 1283018 h 1283017"/>
                <a:gd name="connsiteX177" fmla="*/ 2022486 w 11218359"/>
                <a:gd name="connsiteY177" fmla="*/ 1283018 h 1283017"/>
                <a:gd name="connsiteX178" fmla="*/ 2033926 w 11218359"/>
                <a:gd name="connsiteY178" fmla="*/ 1283018 h 1283017"/>
                <a:gd name="connsiteX179" fmla="*/ 2045365 w 11218359"/>
                <a:gd name="connsiteY179" fmla="*/ 1283018 h 1283017"/>
                <a:gd name="connsiteX180" fmla="*/ 2056805 w 11218359"/>
                <a:gd name="connsiteY180" fmla="*/ 1283018 h 1283017"/>
                <a:gd name="connsiteX181" fmla="*/ 2068244 w 11218359"/>
                <a:gd name="connsiteY181" fmla="*/ 1283018 h 1283017"/>
                <a:gd name="connsiteX182" fmla="*/ 2079684 w 11218359"/>
                <a:gd name="connsiteY182" fmla="*/ 1283018 h 1283017"/>
                <a:gd name="connsiteX183" fmla="*/ 2091123 w 11218359"/>
                <a:gd name="connsiteY183" fmla="*/ 1283018 h 1283017"/>
                <a:gd name="connsiteX184" fmla="*/ 2102563 w 11218359"/>
                <a:gd name="connsiteY184" fmla="*/ 1283018 h 1283017"/>
                <a:gd name="connsiteX185" fmla="*/ 2114002 w 11218359"/>
                <a:gd name="connsiteY185" fmla="*/ 1283018 h 1283017"/>
                <a:gd name="connsiteX186" fmla="*/ 2125442 w 11218359"/>
                <a:gd name="connsiteY186" fmla="*/ 1283018 h 1283017"/>
                <a:gd name="connsiteX187" fmla="*/ 2136882 w 11218359"/>
                <a:gd name="connsiteY187" fmla="*/ 1283018 h 1283017"/>
                <a:gd name="connsiteX188" fmla="*/ 2148321 w 11218359"/>
                <a:gd name="connsiteY188" fmla="*/ 1283018 h 1283017"/>
                <a:gd name="connsiteX189" fmla="*/ 2159760 w 11218359"/>
                <a:gd name="connsiteY189" fmla="*/ 1283018 h 1283017"/>
                <a:gd name="connsiteX190" fmla="*/ 2171200 w 11218359"/>
                <a:gd name="connsiteY190" fmla="*/ 1283018 h 1283017"/>
                <a:gd name="connsiteX191" fmla="*/ 2182640 w 11218359"/>
                <a:gd name="connsiteY191" fmla="*/ 1283018 h 1283017"/>
                <a:gd name="connsiteX192" fmla="*/ 2194079 w 11218359"/>
                <a:gd name="connsiteY192" fmla="*/ 1283018 h 1283017"/>
                <a:gd name="connsiteX193" fmla="*/ 2205519 w 11218359"/>
                <a:gd name="connsiteY193" fmla="*/ 1283018 h 1283017"/>
                <a:gd name="connsiteX194" fmla="*/ 2216958 w 11218359"/>
                <a:gd name="connsiteY194" fmla="*/ 1283018 h 1283017"/>
                <a:gd name="connsiteX195" fmla="*/ 2228393 w 11218359"/>
                <a:gd name="connsiteY195" fmla="*/ 1283018 h 1283017"/>
                <a:gd name="connsiteX196" fmla="*/ 2239837 w 11218359"/>
                <a:gd name="connsiteY196" fmla="*/ 1283018 h 1283017"/>
                <a:gd name="connsiteX197" fmla="*/ 2251272 w 11218359"/>
                <a:gd name="connsiteY197" fmla="*/ 1283018 h 1283017"/>
                <a:gd name="connsiteX198" fmla="*/ 2262716 w 11218359"/>
                <a:gd name="connsiteY198" fmla="*/ 1283018 h 1283017"/>
                <a:gd name="connsiteX199" fmla="*/ 2274151 w 11218359"/>
                <a:gd name="connsiteY199" fmla="*/ 1283018 h 1283017"/>
                <a:gd name="connsiteX200" fmla="*/ 2285591 w 11218359"/>
                <a:gd name="connsiteY200" fmla="*/ 1283018 h 1283017"/>
                <a:gd name="connsiteX201" fmla="*/ 2297030 w 11218359"/>
                <a:gd name="connsiteY201" fmla="*/ 1283018 h 1283017"/>
                <a:gd name="connsiteX202" fmla="*/ 2308470 w 11218359"/>
                <a:gd name="connsiteY202" fmla="*/ 1283018 h 1283017"/>
                <a:gd name="connsiteX203" fmla="*/ 2319909 w 11218359"/>
                <a:gd name="connsiteY203" fmla="*/ 1283018 h 1283017"/>
                <a:gd name="connsiteX204" fmla="*/ 2331349 w 11218359"/>
                <a:gd name="connsiteY204" fmla="*/ 1283018 h 1283017"/>
                <a:gd name="connsiteX205" fmla="*/ 2342788 w 11218359"/>
                <a:gd name="connsiteY205" fmla="*/ 1283018 h 1283017"/>
                <a:gd name="connsiteX206" fmla="*/ 2354228 w 11218359"/>
                <a:gd name="connsiteY206" fmla="*/ 1283018 h 1283017"/>
                <a:gd name="connsiteX207" fmla="*/ 2365667 w 11218359"/>
                <a:gd name="connsiteY207" fmla="*/ 1283018 h 1283017"/>
                <a:gd name="connsiteX208" fmla="*/ 2377107 w 11218359"/>
                <a:gd name="connsiteY208" fmla="*/ 1283018 h 1283017"/>
                <a:gd name="connsiteX209" fmla="*/ 2388546 w 11218359"/>
                <a:gd name="connsiteY209" fmla="*/ 1283018 h 1283017"/>
                <a:gd name="connsiteX210" fmla="*/ 2399986 w 11218359"/>
                <a:gd name="connsiteY210" fmla="*/ 1283018 h 1283017"/>
                <a:gd name="connsiteX211" fmla="*/ 2411425 w 11218359"/>
                <a:gd name="connsiteY211" fmla="*/ 1283018 h 1283017"/>
                <a:gd name="connsiteX212" fmla="*/ 2422865 w 11218359"/>
                <a:gd name="connsiteY212" fmla="*/ 1283018 h 1283017"/>
                <a:gd name="connsiteX213" fmla="*/ 2434304 w 11218359"/>
                <a:gd name="connsiteY213" fmla="*/ 1283018 h 1283017"/>
                <a:gd name="connsiteX214" fmla="*/ 2445744 w 11218359"/>
                <a:gd name="connsiteY214" fmla="*/ 1283018 h 1283017"/>
                <a:gd name="connsiteX215" fmla="*/ 2457184 w 11218359"/>
                <a:gd name="connsiteY215" fmla="*/ 1283018 h 1283017"/>
                <a:gd name="connsiteX216" fmla="*/ 2468623 w 11218359"/>
                <a:gd name="connsiteY216" fmla="*/ 1283018 h 1283017"/>
                <a:gd name="connsiteX217" fmla="*/ 2480062 w 11218359"/>
                <a:gd name="connsiteY217" fmla="*/ 1283018 h 1283017"/>
                <a:gd name="connsiteX218" fmla="*/ 2491502 w 11218359"/>
                <a:gd name="connsiteY218" fmla="*/ 1283018 h 1283017"/>
                <a:gd name="connsiteX219" fmla="*/ 2502942 w 11218359"/>
                <a:gd name="connsiteY219" fmla="*/ 1283018 h 1283017"/>
                <a:gd name="connsiteX220" fmla="*/ 2514381 w 11218359"/>
                <a:gd name="connsiteY220" fmla="*/ 1283018 h 1283017"/>
                <a:gd name="connsiteX221" fmla="*/ 2525821 w 11218359"/>
                <a:gd name="connsiteY221" fmla="*/ 1283018 h 1283017"/>
                <a:gd name="connsiteX222" fmla="*/ 2537260 w 11218359"/>
                <a:gd name="connsiteY222" fmla="*/ 1283018 h 1283017"/>
                <a:gd name="connsiteX223" fmla="*/ 2548700 w 11218359"/>
                <a:gd name="connsiteY223" fmla="*/ 1283018 h 1283017"/>
                <a:gd name="connsiteX224" fmla="*/ 2560139 w 11218359"/>
                <a:gd name="connsiteY224" fmla="*/ 1283018 h 1283017"/>
                <a:gd name="connsiteX225" fmla="*/ 2571579 w 11218359"/>
                <a:gd name="connsiteY225" fmla="*/ 1283018 h 1283017"/>
                <a:gd name="connsiteX226" fmla="*/ 2583018 w 11218359"/>
                <a:gd name="connsiteY226" fmla="*/ 1283018 h 1283017"/>
                <a:gd name="connsiteX227" fmla="*/ 2594458 w 11218359"/>
                <a:gd name="connsiteY227" fmla="*/ 1283018 h 1283017"/>
                <a:gd name="connsiteX228" fmla="*/ 2605897 w 11218359"/>
                <a:gd name="connsiteY228" fmla="*/ 1283018 h 1283017"/>
                <a:gd name="connsiteX229" fmla="*/ 2617337 w 11218359"/>
                <a:gd name="connsiteY229" fmla="*/ 1283018 h 1283017"/>
                <a:gd name="connsiteX230" fmla="*/ 2628776 w 11218359"/>
                <a:gd name="connsiteY230" fmla="*/ 1283018 h 1283017"/>
                <a:gd name="connsiteX231" fmla="*/ 2640216 w 11218359"/>
                <a:gd name="connsiteY231" fmla="*/ 1283018 h 1283017"/>
                <a:gd name="connsiteX232" fmla="*/ 2651655 w 11218359"/>
                <a:gd name="connsiteY232" fmla="*/ 1283018 h 1283017"/>
                <a:gd name="connsiteX233" fmla="*/ 2663095 w 11218359"/>
                <a:gd name="connsiteY233" fmla="*/ 1283018 h 1283017"/>
                <a:gd name="connsiteX234" fmla="*/ 2674535 w 11218359"/>
                <a:gd name="connsiteY234" fmla="*/ 1283018 h 1283017"/>
                <a:gd name="connsiteX235" fmla="*/ 2685974 w 11218359"/>
                <a:gd name="connsiteY235" fmla="*/ 1283018 h 1283017"/>
                <a:gd name="connsiteX236" fmla="*/ 2697413 w 11218359"/>
                <a:gd name="connsiteY236" fmla="*/ 1283018 h 1283017"/>
                <a:gd name="connsiteX237" fmla="*/ 2708853 w 11218359"/>
                <a:gd name="connsiteY237" fmla="*/ 1283018 h 1283017"/>
                <a:gd name="connsiteX238" fmla="*/ 2720293 w 11218359"/>
                <a:gd name="connsiteY238" fmla="*/ 1283018 h 1283017"/>
                <a:gd name="connsiteX239" fmla="*/ 2731727 w 11218359"/>
                <a:gd name="connsiteY239" fmla="*/ 1283018 h 1283017"/>
                <a:gd name="connsiteX240" fmla="*/ 2743172 w 11218359"/>
                <a:gd name="connsiteY240" fmla="*/ 1283018 h 1283017"/>
                <a:gd name="connsiteX241" fmla="*/ 2754611 w 11218359"/>
                <a:gd name="connsiteY241" fmla="*/ 1283018 h 1283017"/>
                <a:gd name="connsiteX242" fmla="*/ 2766046 w 11218359"/>
                <a:gd name="connsiteY242" fmla="*/ 1283018 h 1283017"/>
                <a:gd name="connsiteX243" fmla="*/ 2777490 w 11218359"/>
                <a:gd name="connsiteY243" fmla="*/ 1283018 h 1283017"/>
                <a:gd name="connsiteX244" fmla="*/ 2788925 w 11218359"/>
                <a:gd name="connsiteY244" fmla="*/ 1283018 h 1283017"/>
                <a:gd name="connsiteX245" fmla="*/ 2800364 w 11218359"/>
                <a:gd name="connsiteY245" fmla="*/ 1283018 h 1283017"/>
                <a:gd name="connsiteX246" fmla="*/ 2811804 w 11218359"/>
                <a:gd name="connsiteY246" fmla="*/ 1283018 h 1283017"/>
                <a:gd name="connsiteX247" fmla="*/ 2823243 w 11218359"/>
                <a:gd name="connsiteY247" fmla="*/ 1283018 h 1283017"/>
                <a:gd name="connsiteX248" fmla="*/ 2834683 w 11218359"/>
                <a:gd name="connsiteY248" fmla="*/ 1283018 h 1283017"/>
                <a:gd name="connsiteX249" fmla="*/ 2846123 w 11218359"/>
                <a:gd name="connsiteY249" fmla="*/ 1283018 h 1283017"/>
                <a:gd name="connsiteX250" fmla="*/ 2857562 w 11218359"/>
                <a:gd name="connsiteY250" fmla="*/ 1283018 h 1283017"/>
                <a:gd name="connsiteX251" fmla="*/ 2869001 w 11218359"/>
                <a:gd name="connsiteY251" fmla="*/ 1283018 h 1283017"/>
                <a:gd name="connsiteX252" fmla="*/ 2880441 w 11218359"/>
                <a:gd name="connsiteY252" fmla="*/ 1283018 h 1283017"/>
                <a:gd name="connsiteX253" fmla="*/ 2891881 w 11218359"/>
                <a:gd name="connsiteY253" fmla="*/ 1283018 h 1283017"/>
                <a:gd name="connsiteX254" fmla="*/ 2903320 w 11218359"/>
                <a:gd name="connsiteY254" fmla="*/ 1283018 h 1283017"/>
                <a:gd name="connsiteX255" fmla="*/ 2914760 w 11218359"/>
                <a:gd name="connsiteY255" fmla="*/ 1283018 h 1283017"/>
                <a:gd name="connsiteX256" fmla="*/ 2926199 w 11218359"/>
                <a:gd name="connsiteY256" fmla="*/ 1283018 h 1283017"/>
                <a:gd name="connsiteX257" fmla="*/ 2937639 w 11218359"/>
                <a:gd name="connsiteY257" fmla="*/ 1283018 h 1283017"/>
                <a:gd name="connsiteX258" fmla="*/ 2949078 w 11218359"/>
                <a:gd name="connsiteY258" fmla="*/ 1283018 h 1283017"/>
                <a:gd name="connsiteX259" fmla="*/ 2960518 w 11218359"/>
                <a:gd name="connsiteY259" fmla="*/ 1283018 h 1283017"/>
                <a:gd name="connsiteX260" fmla="*/ 2971957 w 11218359"/>
                <a:gd name="connsiteY260" fmla="*/ 1283018 h 1283017"/>
                <a:gd name="connsiteX261" fmla="*/ 2983397 w 11218359"/>
                <a:gd name="connsiteY261" fmla="*/ 1283018 h 1283017"/>
                <a:gd name="connsiteX262" fmla="*/ 2994837 w 11218359"/>
                <a:gd name="connsiteY262" fmla="*/ 1283018 h 1283017"/>
                <a:gd name="connsiteX263" fmla="*/ 3006276 w 11218359"/>
                <a:gd name="connsiteY263" fmla="*/ 1283018 h 1283017"/>
                <a:gd name="connsiteX264" fmla="*/ 3017715 w 11218359"/>
                <a:gd name="connsiteY264" fmla="*/ 1283018 h 1283017"/>
                <a:gd name="connsiteX265" fmla="*/ 3029155 w 11218359"/>
                <a:gd name="connsiteY265" fmla="*/ 1283018 h 1283017"/>
                <a:gd name="connsiteX266" fmla="*/ 3040594 w 11218359"/>
                <a:gd name="connsiteY266" fmla="*/ 1283018 h 1283017"/>
                <a:gd name="connsiteX267" fmla="*/ 3052034 w 11218359"/>
                <a:gd name="connsiteY267" fmla="*/ 1283018 h 1283017"/>
                <a:gd name="connsiteX268" fmla="*/ 3063474 w 11218359"/>
                <a:gd name="connsiteY268" fmla="*/ 1283018 h 1283017"/>
                <a:gd name="connsiteX269" fmla="*/ 3074913 w 11218359"/>
                <a:gd name="connsiteY269" fmla="*/ 1283018 h 1283017"/>
                <a:gd name="connsiteX270" fmla="*/ 3086352 w 11218359"/>
                <a:gd name="connsiteY270" fmla="*/ 1283018 h 1283017"/>
                <a:gd name="connsiteX271" fmla="*/ 3097792 w 11218359"/>
                <a:gd name="connsiteY271" fmla="*/ 1283018 h 1283017"/>
                <a:gd name="connsiteX272" fmla="*/ 3109232 w 11218359"/>
                <a:gd name="connsiteY272" fmla="*/ 1283018 h 1283017"/>
                <a:gd name="connsiteX273" fmla="*/ 3120671 w 11218359"/>
                <a:gd name="connsiteY273" fmla="*/ 1283018 h 1283017"/>
                <a:gd name="connsiteX274" fmla="*/ 3132111 w 11218359"/>
                <a:gd name="connsiteY274" fmla="*/ 1283018 h 1283017"/>
                <a:gd name="connsiteX275" fmla="*/ 3143550 w 11218359"/>
                <a:gd name="connsiteY275" fmla="*/ 1283018 h 1283017"/>
                <a:gd name="connsiteX276" fmla="*/ 3154990 w 11218359"/>
                <a:gd name="connsiteY276" fmla="*/ 1283018 h 1283017"/>
                <a:gd name="connsiteX277" fmla="*/ 3166429 w 11218359"/>
                <a:gd name="connsiteY277" fmla="*/ 1283018 h 1283017"/>
                <a:gd name="connsiteX278" fmla="*/ 3177869 w 11218359"/>
                <a:gd name="connsiteY278" fmla="*/ 1283018 h 1283017"/>
                <a:gd name="connsiteX279" fmla="*/ 3189308 w 11218359"/>
                <a:gd name="connsiteY279" fmla="*/ 1283018 h 1283017"/>
                <a:gd name="connsiteX280" fmla="*/ 3200748 w 11218359"/>
                <a:gd name="connsiteY280" fmla="*/ 1283018 h 1283017"/>
                <a:gd name="connsiteX281" fmla="*/ 3212187 w 11218359"/>
                <a:gd name="connsiteY281" fmla="*/ 1283018 h 1283017"/>
                <a:gd name="connsiteX282" fmla="*/ 3223627 w 11218359"/>
                <a:gd name="connsiteY282" fmla="*/ 1283018 h 1283017"/>
                <a:gd name="connsiteX283" fmla="*/ 3235066 w 11218359"/>
                <a:gd name="connsiteY283" fmla="*/ 1283018 h 1283017"/>
                <a:gd name="connsiteX284" fmla="*/ 3246501 w 11218359"/>
                <a:gd name="connsiteY284" fmla="*/ 1283018 h 1283017"/>
                <a:gd name="connsiteX285" fmla="*/ 3257945 w 11218359"/>
                <a:gd name="connsiteY285" fmla="*/ 1283018 h 1283017"/>
                <a:gd name="connsiteX286" fmla="*/ 3269385 w 11218359"/>
                <a:gd name="connsiteY286" fmla="*/ 1283018 h 1283017"/>
                <a:gd name="connsiteX287" fmla="*/ 3280825 w 11218359"/>
                <a:gd name="connsiteY287" fmla="*/ 1283018 h 1283017"/>
                <a:gd name="connsiteX288" fmla="*/ 3292264 w 11218359"/>
                <a:gd name="connsiteY288" fmla="*/ 1283018 h 1283017"/>
                <a:gd name="connsiteX289" fmla="*/ 3303699 w 11218359"/>
                <a:gd name="connsiteY289" fmla="*/ 1283018 h 1283017"/>
                <a:gd name="connsiteX290" fmla="*/ 3315143 w 11218359"/>
                <a:gd name="connsiteY290" fmla="*/ 1283018 h 1283017"/>
                <a:gd name="connsiteX291" fmla="*/ 3326578 w 11218359"/>
                <a:gd name="connsiteY291" fmla="*/ 1283018 h 1283017"/>
                <a:gd name="connsiteX292" fmla="*/ 3338017 w 11218359"/>
                <a:gd name="connsiteY292" fmla="*/ 1283018 h 1283017"/>
                <a:gd name="connsiteX293" fmla="*/ 3349457 w 11218359"/>
                <a:gd name="connsiteY293" fmla="*/ 1283018 h 1283017"/>
                <a:gd name="connsiteX294" fmla="*/ 3360896 w 11218359"/>
                <a:gd name="connsiteY294" fmla="*/ 1283018 h 1283017"/>
                <a:gd name="connsiteX295" fmla="*/ 3372336 w 11218359"/>
                <a:gd name="connsiteY295" fmla="*/ 1283018 h 1283017"/>
                <a:gd name="connsiteX296" fmla="*/ 3383776 w 11218359"/>
                <a:gd name="connsiteY296" fmla="*/ 1283018 h 1283017"/>
                <a:gd name="connsiteX297" fmla="*/ 3395215 w 11218359"/>
                <a:gd name="connsiteY297" fmla="*/ 1283018 h 1283017"/>
                <a:gd name="connsiteX298" fmla="*/ 3406654 w 11218359"/>
                <a:gd name="connsiteY298" fmla="*/ 1283018 h 1283017"/>
                <a:gd name="connsiteX299" fmla="*/ 3418094 w 11218359"/>
                <a:gd name="connsiteY299" fmla="*/ 1283018 h 1283017"/>
                <a:gd name="connsiteX300" fmla="*/ 3429534 w 11218359"/>
                <a:gd name="connsiteY300" fmla="*/ 1283018 h 1283017"/>
                <a:gd name="connsiteX301" fmla="*/ 3440973 w 11218359"/>
                <a:gd name="connsiteY301" fmla="*/ 1283018 h 1283017"/>
                <a:gd name="connsiteX302" fmla="*/ 3452413 w 11218359"/>
                <a:gd name="connsiteY302" fmla="*/ 1283018 h 1283017"/>
                <a:gd name="connsiteX303" fmla="*/ 3463852 w 11218359"/>
                <a:gd name="connsiteY303" fmla="*/ 1283018 h 1283017"/>
                <a:gd name="connsiteX304" fmla="*/ 3475292 w 11218359"/>
                <a:gd name="connsiteY304" fmla="*/ 1283018 h 1283017"/>
                <a:gd name="connsiteX305" fmla="*/ 3486731 w 11218359"/>
                <a:gd name="connsiteY305" fmla="*/ 1283018 h 1283017"/>
                <a:gd name="connsiteX306" fmla="*/ 3498171 w 11218359"/>
                <a:gd name="connsiteY306" fmla="*/ 530333 h 1283017"/>
                <a:gd name="connsiteX307" fmla="*/ 3509610 w 11218359"/>
                <a:gd name="connsiteY307" fmla="*/ 193805 h 1283017"/>
                <a:gd name="connsiteX308" fmla="*/ 3521050 w 11218359"/>
                <a:gd name="connsiteY308" fmla="*/ 402631 h 1283017"/>
                <a:gd name="connsiteX309" fmla="*/ 3532489 w 11218359"/>
                <a:gd name="connsiteY309" fmla="*/ 432678 h 1283017"/>
                <a:gd name="connsiteX310" fmla="*/ 3543929 w 11218359"/>
                <a:gd name="connsiteY310" fmla="*/ 0 h 1283017"/>
                <a:gd name="connsiteX311" fmla="*/ 3555368 w 11218359"/>
                <a:gd name="connsiteY311" fmla="*/ 297466 h 1283017"/>
                <a:gd name="connsiteX312" fmla="*/ 3566808 w 11218359"/>
                <a:gd name="connsiteY312" fmla="*/ 1261986 h 1283017"/>
                <a:gd name="connsiteX313" fmla="*/ 3578247 w 11218359"/>
                <a:gd name="connsiteY313" fmla="*/ 1280012 h 1283017"/>
                <a:gd name="connsiteX314" fmla="*/ 3589687 w 11218359"/>
                <a:gd name="connsiteY314" fmla="*/ 1283018 h 1283017"/>
                <a:gd name="connsiteX315" fmla="*/ 3601127 w 11218359"/>
                <a:gd name="connsiteY315" fmla="*/ 1283018 h 1283017"/>
                <a:gd name="connsiteX316" fmla="*/ 3612566 w 11218359"/>
                <a:gd name="connsiteY316" fmla="*/ 1283018 h 1283017"/>
                <a:gd name="connsiteX317" fmla="*/ 3624005 w 11218359"/>
                <a:gd name="connsiteY317" fmla="*/ 1283018 h 1283017"/>
                <a:gd name="connsiteX318" fmla="*/ 3635445 w 11218359"/>
                <a:gd name="connsiteY318" fmla="*/ 1283018 h 1283017"/>
                <a:gd name="connsiteX319" fmla="*/ 3646885 w 11218359"/>
                <a:gd name="connsiteY319" fmla="*/ 1283018 h 1283017"/>
                <a:gd name="connsiteX320" fmla="*/ 3658324 w 11218359"/>
                <a:gd name="connsiteY320" fmla="*/ 1283018 h 1283017"/>
                <a:gd name="connsiteX321" fmla="*/ 3669764 w 11218359"/>
                <a:gd name="connsiteY321" fmla="*/ 1283018 h 1283017"/>
                <a:gd name="connsiteX322" fmla="*/ 3681203 w 11218359"/>
                <a:gd name="connsiteY322" fmla="*/ 1283018 h 1283017"/>
                <a:gd name="connsiteX323" fmla="*/ 3692643 w 11218359"/>
                <a:gd name="connsiteY323" fmla="*/ 1283018 h 1283017"/>
                <a:gd name="connsiteX324" fmla="*/ 3704082 w 11218359"/>
                <a:gd name="connsiteY324" fmla="*/ 1283018 h 1283017"/>
                <a:gd name="connsiteX325" fmla="*/ 3715522 w 11218359"/>
                <a:gd name="connsiteY325" fmla="*/ 1283018 h 1283017"/>
                <a:gd name="connsiteX326" fmla="*/ 3726961 w 11218359"/>
                <a:gd name="connsiteY326" fmla="*/ 1283018 h 1283017"/>
                <a:gd name="connsiteX327" fmla="*/ 3738401 w 11218359"/>
                <a:gd name="connsiteY327" fmla="*/ 1283018 h 1283017"/>
                <a:gd name="connsiteX328" fmla="*/ 3749840 w 11218359"/>
                <a:gd name="connsiteY328" fmla="*/ 1283018 h 1283017"/>
                <a:gd name="connsiteX329" fmla="*/ 3761280 w 11218359"/>
                <a:gd name="connsiteY329" fmla="*/ 1283018 h 1283017"/>
                <a:gd name="connsiteX330" fmla="*/ 3772719 w 11218359"/>
                <a:gd name="connsiteY330" fmla="*/ 1283018 h 1283017"/>
                <a:gd name="connsiteX331" fmla="*/ 3784154 w 11218359"/>
                <a:gd name="connsiteY331" fmla="*/ 1283018 h 1283017"/>
                <a:gd name="connsiteX332" fmla="*/ 3795598 w 11218359"/>
                <a:gd name="connsiteY332" fmla="*/ 1283018 h 1283017"/>
                <a:gd name="connsiteX333" fmla="*/ 3807033 w 11218359"/>
                <a:gd name="connsiteY333" fmla="*/ 1283018 h 1283017"/>
                <a:gd name="connsiteX334" fmla="*/ 3818473 w 11218359"/>
                <a:gd name="connsiteY334" fmla="*/ 1283018 h 1283017"/>
                <a:gd name="connsiteX335" fmla="*/ 3829917 w 11218359"/>
                <a:gd name="connsiteY335" fmla="*/ 1283018 h 1283017"/>
                <a:gd name="connsiteX336" fmla="*/ 3841352 w 11218359"/>
                <a:gd name="connsiteY336" fmla="*/ 1283018 h 1283017"/>
                <a:gd name="connsiteX337" fmla="*/ 3852791 w 11218359"/>
                <a:gd name="connsiteY337" fmla="*/ 1283018 h 1283017"/>
                <a:gd name="connsiteX338" fmla="*/ 3864231 w 11218359"/>
                <a:gd name="connsiteY338" fmla="*/ 1283018 h 1283017"/>
                <a:gd name="connsiteX339" fmla="*/ 3875670 w 11218359"/>
                <a:gd name="connsiteY339" fmla="*/ 1283018 h 1283017"/>
                <a:gd name="connsiteX340" fmla="*/ 3887110 w 11218359"/>
                <a:gd name="connsiteY340" fmla="*/ 1283018 h 1283017"/>
                <a:gd name="connsiteX341" fmla="*/ 3898549 w 11218359"/>
                <a:gd name="connsiteY341" fmla="*/ 1283018 h 1283017"/>
                <a:gd name="connsiteX342" fmla="*/ 3909989 w 11218359"/>
                <a:gd name="connsiteY342" fmla="*/ 1283018 h 1283017"/>
                <a:gd name="connsiteX343" fmla="*/ 3921447 w 11218359"/>
                <a:gd name="connsiteY343" fmla="*/ 1283018 h 1283017"/>
                <a:gd name="connsiteX344" fmla="*/ 3932878 w 11218359"/>
                <a:gd name="connsiteY344" fmla="*/ 1283018 h 1283017"/>
                <a:gd name="connsiteX345" fmla="*/ 3944307 w 11218359"/>
                <a:gd name="connsiteY345" fmla="*/ 1283018 h 1283017"/>
                <a:gd name="connsiteX346" fmla="*/ 3955737 w 11218359"/>
                <a:gd name="connsiteY346" fmla="*/ 1283018 h 1283017"/>
                <a:gd name="connsiteX347" fmla="*/ 3967167 w 11218359"/>
                <a:gd name="connsiteY347" fmla="*/ 1283018 h 1283017"/>
                <a:gd name="connsiteX348" fmla="*/ 3978645 w 11218359"/>
                <a:gd name="connsiteY348" fmla="*/ 1283018 h 1283017"/>
                <a:gd name="connsiteX349" fmla="*/ 3990075 w 11218359"/>
                <a:gd name="connsiteY349" fmla="*/ 1283018 h 1283017"/>
                <a:gd name="connsiteX350" fmla="*/ 4001505 w 11218359"/>
                <a:gd name="connsiteY350" fmla="*/ 1283018 h 1283017"/>
                <a:gd name="connsiteX351" fmla="*/ 4012935 w 11218359"/>
                <a:gd name="connsiteY351" fmla="*/ 1283018 h 1283017"/>
                <a:gd name="connsiteX352" fmla="*/ 4024365 w 11218359"/>
                <a:gd name="connsiteY352" fmla="*/ 1283018 h 1283017"/>
                <a:gd name="connsiteX353" fmla="*/ 4035843 w 11218359"/>
                <a:gd name="connsiteY353" fmla="*/ 1283018 h 1283017"/>
                <a:gd name="connsiteX354" fmla="*/ 4047273 w 11218359"/>
                <a:gd name="connsiteY354" fmla="*/ 1283018 h 1283017"/>
                <a:gd name="connsiteX355" fmla="*/ 4058702 w 11218359"/>
                <a:gd name="connsiteY355" fmla="*/ 1283018 h 1283017"/>
                <a:gd name="connsiteX356" fmla="*/ 4070133 w 11218359"/>
                <a:gd name="connsiteY356" fmla="*/ 1283018 h 1283017"/>
                <a:gd name="connsiteX357" fmla="*/ 4081563 w 11218359"/>
                <a:gd name="connsiteY357" fmla="*/ 1283018 h 1283017"/>
                <a:gd name="connsiteX358" fmla="*/ 4093040 w 11218359"/>
                <a:gd name="connsiteY358" fmla="*/ 1283018 h 1283017"/>
                <a:gd name="connsiteX359" fmla="*/ 4104471 w 11218359"/>
                <a:gd name="connsiteY359" fmla="*/ 1283018 h 1283017"/>
                <a:gd name="connsiteX360" fmla="*/ 4115900 w 11218359"/>
                <a:gd name="connsiteY360" fmla="*/ 1283018 h 1283017"/>
                <a:gd name="connsiteX361" fmla="*/ 4127330 w 11218359"/>
                <a:gd name="connsiteY361" fmla="*/ 1283018 h 1283017"/>
                <a:gd name="connsiteX362" fmla="*/ 4138760 w 11218359"/>
                <a:gd name="connsiteY362" fmla="*/ 1283018 h 1283017"/>
                <a:gd name="connsiteX363" fmla="*/ 4150238 w 11218359"/>
                <a:gd name="connsiteY363" fmla="*/ 1283018 h 1283017"/>
                <a:gd name="connsiteX364" fmla="*/ 4161668 w 11218359"/>
                <a:gd name="connsiteY364" fmla="*/ 1283018 h 1283017"/>
                <a:gd name="connsiteX365" fmla="*/ 4173098 w 11218359"/>
                <a:gd name="connsiteY365" fmla="*/ 1283018 h 1283017"/>
                <a:gd name="connsiteX366" fmla="*/ 4184528 w 11218359"/>
                <a:gd name="connsiteY366" fmla="*/ 1283018 h 1283017"/>
                <a:gd name="connsiteX367" fmla="*/ 4195958 w 11218359"/>
                <a:gd name="connsiteY367" fmla="*/ 1283018 h 1283017"/>
                <a:gd name="connsiteX368" fmla="*/ 4207436 w 11218359"/>
                <a:gd name="connsiteY368" fmla="*/ 1283018 h 1283017"/>
                <a:gd name="connsiteX369" fmla="*/ 4218865 w 11218359"/>
                <a:gd name="connsiteY369" fmla="*/ 1283018 h 1283017"/>
                <a:gd name="connsiteX370" fmla="*/ 4230296 w 11218359"/>
                <a:gd name="connsiteY370" fmla="*/ 1283018 h 1283017"/>
                <a:gd name="connsiteX371" fmla="*/ 4241726 w 11218359"/>
                <a:gd name="connsiteY371" fmla="*/ 1283018 h 1283017"/>
                <a:gd name="connsiteX372" fmla="*/ 4253156 w 11218359"/>
                <a:gd name="connsiteY372" fmla="*/ 1283018 h 1283017"/>
                <a:gd name="connsiteX373" fmla="*/ 4264634 w 11218359"/>
                <a:gd name="connsiteY373" fmla="*/ 1283018 h 1283017"/>
                <a:gd name="connsiteX374" fmla="*/ 4276063 w 11218359"/>
                <a:gd name="connsiteY374" fmla="*/ 1283018 h 1283017"/>
                <a:gd name="connsiteX375" fmla="*/ 4287493 w 11218359"/>
                <a:gd name="connsiteY375" fmla="*/ 1283018 h 1283017"/>
                <a:gd name="connsiteX376" fmla="*/ 4298923 w 11218359"/>
                <a:gd name="connsiteY376" fmla="*/ 1283018 h 1283017"/>
                <a:gd name="connsiteX377" fmla="*/ 4310353 w 11218359"/>
                <a:gd name="connsiteY377" fmla="*/ 1283018 h 1283017"/>
                <a:gd name="connsiteX378" fmla="*/ 4321831 w 11218359"/>
                <a:gd name="connsiteY378" fmla="*/ 1283018 h 1283017"/>
                <a:gd name="connsiteX379" fmla="*/ 4333261 w 11218359"/>
                <a:gd name="connsiteY379" fmla="*/ 1283018 h 1283017"/>
                <a:gd name="connsiteX380" fmla="*/ 4344691 w 11218359"/>
                <a:gd name="connsiteY380" fmla="*/ 1283018 h 1283017"/>
                <a:gd name="connsiteX381" fmla="*/ 4356121 w 11218359"/>
                <a:gd name="connsiteY381" fmla="*/ 1283018 h 1283017"/>
                <a:gd name="connsiteX382" fmla="*/ 4367551 w 11218359"/>
                <a:gd name="connsiteY382" fmla="*/ 1283018 h 1283017"/>
                <a:gd name="connsiteX383" fmla="*/ 4379028 w 11218359"/>
                <a:gd name="connsiteY383" fmla="*/ 1283018 h 1283017"/>
                <a:gd name="connsiteX384" fmla="*/ 4390458 w 11218359"/>
                <a:gd name="connsiteY384" fmla="*/ 1283018 h 1283017"/>
                <a:gd name="connsiteX385" fmla="*/ 4401889 w 11218359"/>
                <a:gd name="connsiteY385" fmla="*/ 1283018 h 1283017"/>
                <a:gd name="connsiteX386" fmla="*/ 4413319 w 11218359"/>
                <a:gd name="connsiteY386" fmla="*/ 1283018 h 1283017"/>
                <a:gd name="connsiteX387" fmla="*/ 4424749 w 11218359"/>
                <a:gd name="connsiteY387" fmla="*/ 1283018 h 1283017"/>
                <a:gd name="connsiteX388" fmla="*/ 4436226 w 11218359"/>
                <a:gd name="connsiteY388" fmla="*/ 1283018 h 1283017"/>
                <a:gd name="connsiteX389" fmla="*/ 4447656 w 11218359"/>
                <a:gd name="connsiteY389" fmla="*/ 1283018 h 1283017"/>
                <a:gd name="connsiteX390" fmla="*/ 4459086 w 11218359"/>
                <a:gd name="connsiteY390" fmla="*/ 1283018 h 1283017"/>
                <a:gd name="connsiteX391" fmla="*/ 4470516 w 11218359"/>
                <a:gd name="connsiteY391" fmla="*/ 1283018 h 1283017"/>
                <a:gd name="connsiteX392" fmla="*/ 4481946 w 11218359"/>
                <a:gd name="connsiteY392" fmla="*/ 1283018 h 1283017"/>
                <a:gd name="connsiteX393" fmla="*/ 4493424 w 11218359"/>
                <a:gd name="connsiteY393" fmla="*/ 1283018 h 1283017"/>
                <a:gd name="connsiteX394" fmla="*/ 4504854 w 11218359"/>
                <a:gd name="connsiteY394" fmla="*/ 1283018 h 1283017"/>
                <a:gd name="connsiteX395" fmla="*/ 4516284 w 11218359"/>
                <a:gd name="connsiteY395" fmla="*/ 1283018 h 1283017"/>
                <a:gd name="connsiteX396" fmla="*/ 4527714 w 11218359"/>
                <a:gd name="connsiteY396" fmla="*/ 1283018 h 1283017"/>
                <a:gd name="connsiteX397" fmla="*/ 4539144 w 11218359"/>
                <a:gd name="connsiteY397" fmla="*/ 1283018 h 1283017"/>
                <a:gd name="connsiteX398" fmla="*/ 4550621 w 11218359"/>
                <a:gd name="connsiteY398" fmla="*/ 1283018 h 1283017"/>
                <a:gd name="connsiteX399" fmla="*/ 4562051 w 11218359"/>
                <a:gd name="connsiteY399" fmla="*/ 1283018 h 1283017"/>
                <a:gd name="connsiteX400" fmla="*/ 4573482 w 11218359"/>
                <a:gd name="connsiteY400" fmla="*/ 1283018 h 1283017"/>
                <a:gd name="connsiteX401" fmla="*/ 4584912 w 11218359"/>
                <a:gd name="connsiteY401" fmla="*/ 1283018 h 1283017"/>
                <a:gd name="connsiteX402" fmla="*/ 4596341 w 11218359"/>
                <a:gd name="connsiteY402" fmla="*/ 1283018 h 1283017"/>
                <a:gd name="connsiteX403" fmla="*/ 4607771 w 11218359"/>
                <a:gd name="connsiteY403" fmla="*/ 1283018 h 1283017"/>
                <a:gd name="connsiteX404" fmla="*/ 4619249 w 11218359"/>
                <a:gd name="connsiteY404" fmla="*/ 1283018 h 1283017"/>
                <a:gd name="connsiteX405" fmla="*/ 4630679 w 11218359"/>
                <a:gd name="connsiteY405" fmla="*/ 1283018 h 1283017"/>
                <a:gd name="connsiteX406" fmla="*/ 4642109 w 11218359"/>
                <a:gd name="connsiteY406" fmla="*/ 1283018 h 1283017"/>
                <a:gd name="connsiteX407" fmla="*/ 4653539 w 11218359"/>
                <a:gd name="connsiteY407" fmla="*/ 1283018 h 1283017"/>
                <a:gd name="connsiteX408" fmla="*/ 4664969 w 11218359"/>
                <a:gd name="connsiteY408" fmla="*/ 1283018 h 1283017"/>
                <a:gd name="connsiteX409" fmla="*/ 4676447 w 11218359"/>
                <a:gd name="connsiteY409" fmla="*/ 1283018 h 1283017"/>
                <a:gd name="connsiteX410" fmla="*/ 4687877 w 11218359"/>
                <a:gd name="connsiteY410" fmla="*/ 1283018 h 1283017"/>
                <a:gd name="connsiteX411" fmla="*/ 4699306 w 11218359"/>
                <a:gd name="connsiteY411" fmla="*/ 1283018 h 1283017"/>
                <a:gd name="connsiteX412" fmla="*/ 4710737 w 11218359"/>
                <a:gd name="connsiteY412" fmla="*/ 1283018 h 1283017"/>
                <a:gd name="connsiteX413" fmla="*/ 4722167 w 11218359"/>
                <a:gd name="connsiteY413" fmla="*/ 1283018 h 1283017"/>
                <a:gd name="connsiteX414" fmla="*/ 4733644 w 11218359"/>
                <a:gd name="connsiteY414" fmla="*/ 1283018 h 1283017"/>
                <a:gd name="connsiteX415" fmla="*/ 4745075 w 11218359"/>
                <a:gd name="connsiteY415" fmla="*/ 1283018 h 1283017"/>
                <a:gd name="connsiteX416" fmla="*/ 4756504 w 11218359"/>
                <a:gd name="connsiteY416" fmla="*/ 1281517 h 1283017"/>
                <a:gd name="connsiteX417" fmla="*/ 4767934 w 11218359"/>
                <a:gd name="connsiteY417" fmla="*/ 1283018 h 1283017"/>
                <a:gd name="connsiteX418" fmla="*/ 4779364 w 11218359"/>
                <a:gd name="connsiteY418" fmla="*/ 1283018 h 1283017"/>
                <a:gd name="connsiteX419" fmla="*/ 4790842 w 11218359"/>
                <a:gd name="connsiteY419" fmla="*/ 1283018 h 1283017"/>
                <a:gd name="connsiteX420" fmla="*/ 4802272 w 11218359"/>
                <a:gd name="connsiteY420" fmla="*/ 1283018 h 1283017"/>
                <a:gd name="connsiteX421" fmla="*/ 4813702 w 11218359"/>
                <a:gd name="connsiteY421" fmla="*/ 1283018 h 1283017"/>
                <a:gd name="connsiteX422" fmla="*/ 4825132 w 11218359"/>
                <a:gd name="connsiteY422" fmla="*/ 1283018 h 1283017"/>
                <a:gd name="connsiteX423" fmla="*/ 4836562 w 11218359"/>
                <a:gd name="connsiteY423" fmla="*/ 1283018 h 1283017"/>
                <a:gd name="connsiteX424" fmla="*/ 4848040 w 11218359"/>
                <a:gd name="connsiteY424" fmla="*/ 1283018 h 1283017"/>
                <a:gd name="connsiteX425" fmla="*/ 4859469 w 11218359"/>
                <a:gd name="connsiteY425" fmla="*/ 1283018 h 1283017"/>
                <a:gd name="connsiteX426" fmla="*/ 4870899 w 11218359"/>
                <a:gd name="connsiteY426" fmla="*/ 1283018 h 1283017"/>
                <a:gd name="connsiteX427" fmla="*/ 4882330 w 11218359"/>
                <a:gd name="connsiteY427" fmla="*/ 1283018 h 1283017"/>
                <a:gd name="connsiteX428" fmla="*/ 4893760 w 11218359"/>
                <a:gd name="connsiteY428" fmla="*/ 1283018 h 1283017"/>
                <a:gd name="connsiteX429" fmla="*/ 4905237 w 11218359"/>
                <a:gd name="connsiteY429" fmla="*/ 1283018 h 1283017"/>
                <a:gd name="connsiteX430" fmla="*/ 4916667 w 11218359"/>
                <a:gd name="connsiteY430" fmla="*/ 1283018 h 1283017"/>
                <a:gd name="connsiteX431" fmla="*/ 4928097 w 11218359"/>
                <a:gd name="connsiteY431" fmla="*/ 1283018 h 1283017"/>
                <a:gd name="connsiteX432" fmla="*/ 4939527 w 11218359"/>
                <a:gd name="connsiteY432" fmla="*/ 1283018 h 1283017"/>
                <a:gd name="connsiteX433" fmla="*/ 4950957 w 11218359"/>
                <a:gd name="connsiteY433" fmla="*/ 1283018 h 1283017"/>
                <a:gd name="connsiteX434" fmla="*/ 4962435 w 11218359"/>
                <a:gd name="connsiteY434" fmla="*/ 1283018 h 1283017"/>
                <a:gd name="connsiteX435" fmla="*/ 4973865 w 11218359"/>
                <a:gd name="connsiteY435" fmla="*/ 1283018 h 1283017"/>
                <a:gd name="connsiteX436" fmla="*/ 4985295 w 11218359"/>
                <a:gd name="connsiteY436" fmla="*/ 1283018 h 1283017"/>
                <a:gd name="connsiteX437" fmla="*/ 4996725 w 11218359"/>
                <a:gd name="connsiteY437" fmla="*/ 1283018 h 1283017"/>
                <a:gd name="connsiteX438" fmla="*/ 5008155 w 11218359"/>
                <a:gd name="connsiteY438" fmla="*/ 1283018 h 1283017"/>
                <a:gd name="connsiteX439" fmla="*/ 5019632 w 11218359"/>
                <a:gd name="connsiteY439" fmla="*/ 1283018 h 1283017"/>
                <a:gd name="connsiteX440" fmla="*/ 5031062 w 11218359"/>
                <a:gd name="connsiteY440" fmla="*/ 1283018 h 1283017"/>
                <a:gd name="connsiteX441" fmla="*/ 5042492 w 11218359"/>
                <a:gd name="connsiteY441" fmla="*/ 1283018 h 1283017"/>
                <a:gd name="connsiteX442" fmla="*/ 5053923 w 11218359"/>
                <a:gd name="connsiteY442" fmla="*/ 1283018 h 1283017"/>
                <a:gd name="connsiteX443" fmla="*/ 5065353 w 11218359"/>
                <a:gd name="connsiteY443" fmla="*/ 1283018 h 1283017"/>
                <a:gd name="connsiteX444" fmla="*/ 5076830 w 11218359"/>
                <a:gd name="connsiteY444" fmla="*/ 1283018 h 1283017"/>
                <a:gd name="connsiteX445" fmla="*/ 5088260 w 11218359"/>
                <a:gd name="connsiteY445" fmla="*/ 1283018 h 1283017"/>
                <a:gd name="connsiteX446" fmla="*/ 5099690 w 11218359"/>
                <a:gd name="connsiteY446" fmla="*/ 1283018 h 1283017"/>
                <a:gd name="connsiteX447" fmla="*/ 5111120 w 11218359"/>
                <a:gd name="connsiteY447" fmla="*/ 1283018 h 1283017"/>
                <a:gd name="connsiteX448" fmla="*/ 5122550 w 11218359"/>
                <a:gd name="connsiteY448" fmla="*/ 1283018 h 1283017"/>
                <a:gd name="connsiteX449" fmla="*/ 5134028 w 11218359"/>
                <a:gd name="connsiteY449" fmla="*/ 1283018 h 1283017"/>
                <a:gd name="connsiteX450" fmla="*/ 5145458 w 11218359"/>
                <a:gd name="connsiteY450" fmla="*/ 1283018 h 1283017"/>
                <a:gd name="connsiteX451" fmla="*/ 5156888 w 11218359"/>
                <a:gd name="connsiteY451" fmla="*/ 1283018 h 1283017"/>
                <a:gd name="connsiteX452" fmla="*/ 5168318 w 11218359"/>
                <a:gd name="connsiteY452" fmla="*/ 1283018 h 1283017"/>
                <a:gd name="connsiteX453" fmla="*/ 5179747 w 11218359"/>
                <a:gd name="connsiteY453" fmla="*/ 1283018 h 1283017"/>
                <a:gd name="connsiteX454" fmla="*/ 5191225 w 11218359"/>
                <a:gd name="connsiteY454" fmla="*/ 1283018 h 1283017"/>
                <a:gd name="connsiteX455" fmla="*/ 5202655 w 11218359"/>
                <a:gd name="connsiteY455" fmla="*/ 1283018 h 1283017"/>
                <a:gd name="connsiteX456" fmla="*/ 5214085 w 11218359"/>
                <a:gd name="connsiteY456" fmla="*/ 1283018 h 1283017"/>
                <a:gd name="connsiteX457" fmla="*/ 5225515 w 11218359"/>
                <a:gd name="connsiteY457" fmla="*/ 1283018 h 1283017"/>
                <a:gd name="connsiteX458" fmla="*/ 5236945 w 11218359"/>
                <a:gd name="connsiteY458" fmla="*/ 1283018 h 1283017"/>
                <a:gd name="connsiteX459" fmla="*/ 5248423 w 11218359"/>
                <a:gd name="connsiteY459" fmla="*/ 1283018 h 1283017"/>
                <a:gd name="connsiteX460" fmla="*/ 5259853 w 11218359"/>
                <a:gd name="connsiteY460" fmla="*/ 1283018 h 1283017"/>
                <a:gd name="connsiteX461" fmla="*/ 5271283 w 11218359"/>
                <a:gd name="connsiteY461" fmla="*/ 1283018 h 1283017"/>
                <a:gd name="connsiteX462" fmla="*/ 5282713 w 11218359"/>
                <a:gd name="connsiteY462" fmla="*/ 1283018 h 1283017"/>
                <a:gd name="connsiteX463" fmla="*/ 5294143 w 11218359"/>
                <a:gd name="connsiteY463" fmla="*/ 1283018 h 1283017"/>
                <a:gd name="connsiteX464" fmla="*/ 5305621 w 11218359"/>
                <a:gd name="connsiteY464" fmla="*/ 1283018 h 1283017"/>
                <a:gd name="connsiteX465" fmla="*/ 5317051 w 11218359"/>
                <a:gd name="connsiteY465" fmla="*/ 1283018 h 1283017"/>
                <a:gd name="connsiteX466" fmla="*/ 5328481 w 11218359"/>
                <a:gd name="connsiteY466" fmla="*/ 1283018 h 1283017"/>
                <a:gd name="connsiteX467" fmla="*/ 5339910 w 11218359"/>
                <a:gd name="connsiteY467" fmla="*/ 1283018 h 1283017"/>
                <a:gd name="connsiteX468" fmla="*/ 5351340 w 11218359"/>
                <a:gd name="connsiteY468" fmla="*/ 1283018 h 1283017"/>
                <a:gd name="connsiteX469" fmla="*/ 5362818 w 11218359"/>
                <a:gd name="connsiteY469" fmla="*/ 1283018 h 1283017"/>
                <a:gd name="connsiteX470" fmla="*/ 5374248 w 11218359"/>
                <a:gd name="connsiteY470" fmla="*/ 1283018 h 1283017"/>
                <a:gd name="connsiteX471" fmla="*/ 5385678 w 11218359"/>
                <a:gd name="connsiteY471" fmla="*/ 1283018 h 1283017"/>
                <a:gd name="connsiteX472" fmla="*/ 5397108 w 11218359"/>
                <a:gd name="connsiteY472" fmla="*/ 1283018 h 1283017"/>
                <a:gd name="connsiteX473" fmla="*/ 5408538 w 11218359"/>
                <a:gd name="connsiteY473" fmla="*/ 1283018 h 1283017"/>
                <a:gd name="connsiteX474" fmla="*/ 5420016 w 11218359"/>
                <a:gd name="connsiteY474" fmla="*/ 1283018 h 1283017"/>
                <a:gd name="connsiteX475" fmla="*/ 5431446 w 11218359"/>
                <a:gd name="connsiteY475" fmla="*/ 1283018 h 1283017"/>
                <a:gd name="connsiteX476" fmla="*/ 5442876 w 11218359"/>
                <a:gd name="connsiteY476" fmla="*/ 1283018 h 1283017"/>
                <a:gd name="connsiteX477" fmla="*/ 5454306 w 11218359"/>
                <a:gd name="connsiteY477" fmla="*/ 1283018 h 1283017"/>
                <a:gd name="connsiteX478" fmla="*/ 5465736 w 11218359"/>
                <a:gd name="connsiteY478" fmla="*/ 1283018 h 1283017"/>
                <a:gd name="connsiteX479" fmla="*/ 5477214 w 11218359"/>
                <a:gd name="connsiteY479" fmla="*/ 1283018 h 1283017"/>
                <a:gd name="connsiteX480" fmla="*/ 5488643 w 11218359"/>
                <a:gd name="connsiteY480" fmla="*/ 1283018 h 1283017"/>
                <a:gd name="connsiteX481" fmla="*/ 5500073 w 11218359"/>
                <a:gd name="connsiteY481" fmla="*/ 1283018 h 1283017"/>
                <a:gd name="connsiteX482" fmla="*/ 5511503 w 11218359"/>
                <a:gd name="connsiteY482" fmla="*/ 1283018 h 1283017"/>
                <a:gd name="connsiteX483" fmla="*/ 5522933 w 11218359"/>
                <a:gd name="connsiteY483" fmla="*/ 1283018 h 1283017"/>
                <a:gd name="connsiteX484" fmla="*/ 5534411 w 11218359"/>
                <a:gd name="connsiteY484" fmla="*/ 1283018 h 1283017"/>
                <a:gd name="connsiteX485" fmla="*/ 5545841 w 11218359"/>
                <a:gd name="connsiteY485" fmla="*/ 1283018 h 1283017"/>
                <a:gd name="connsiteX486" fmla="*/ 5557271 w 11218359"/>
                <a:gd name="connsiteY486" fmla="*/ 1283018 h 1283017"/>
                <a:gd name="connsiteX487" fmla="*/ 5568701 w 11218359"/>
                <a:gd name="connsiteY487" fmla="*/ 1283018 h 1283017"/>
                <a:gd name="connsiteX488" fmla="*/ 5580131 w 11218359"/>
                <a:gd name="connsiteY488" fmla="*/ 1283018 h 1283017"/>
                <a:gd name="connsiteX489" fmla="*/ 5591609 w 11218359"/>
                <a:gd name="connsiteY489" fmla="*/ 1283018 h 1283017"/>
                <a:gd name="connsiteX490" fmla="*/ 5603038 w 11218359"/>
                <a:gd name="connsiteY490" fmla="*/ 1283018 h 1283017"/>
                <a:gd name="connsiteX491" fmla="*/ 5614469 w 11218359"/>
                <a:gd name="connsiteY491" fmla="*/ 1283018 h 1283017"/>
                <a:gd name="connsiteX492" fmla="*/ 5625899 w 11218359"/>
                <a:gd name="connsiteY492" fmla="*/ 1283018 h 1283017"/>
                <a:gd name="connsiteX493" fmla="*/ 5637329 w 11218359"/>
                <a:gd name="connsiteY493" fmla="*/ 1283018 h 1283017"/>
                <a:gd name="connsiteX494" fmla="*/ 5648759 w 11218359"/>
                <a:gd name="connsiteY494" fmla="*/ 1283018 h 1283017"/>
                <a:gd name="connsiteX495" fmla="*/ 5660236 w 11218359"/>
                <a:gd name="connsiteY495" fmla="*/ 1283018 h 1283017"/>
                <a:gd name="connsiteX496" fmla="*/ 5671666 w 11218359"/>
                <a:gd name="connsiteY496" fmla="*/ 1283018 h 1283017"/>
                <a:gd name="connsiteX497" fmla="*/ 5683096 w 11218359"/>
                <a:gd name="connsiteY497" fmla="*/ 1283018 h 1283017"/>
                <a:gd name="connsiteX498" fmla="*/ 5694526 w 11218359"/>
                <a:gd name="connsiteY498" fmla="*/ 1283018 h 1283017"/>
                <a:gd name="connsiteX499" fmla="*/ 5705956 w 11218359"/>
                <a:gd name="connsiteY499" fmla="*/ 1283018 h 1283017"/>
                <a:gd name="connsiteX500" fmla="*/ 5717434 w 11218359"/>
                <a:gd name="connsiteY500" fmla="*/ 1283018 h 1283017"/>
                <a:gd name="connsiteX501" fmla="*/ 5728864 w 11218359"/>
                <a:gd name="connsiteY501" fmla="*/ 1283018 h 1283017"/>
                <a:gd name="connsiteX502" fmla="*/ 5740294 w 11218359"/>
                <a:gd name="connsiteY502" fmla="*/ 1283018 h 1283017"/>
                <a:gd name="connsiteX503" fmla="*/ 5751724 w 11218359"/>
                <a:gd name="connsiteY503" fmla="*/ 1283018 h 1283017"/>
                <a:gd name="connsiteX504" fmla="*/ 5763154 w 11218359"/>
                <a:gd name="connsiteY504" fmla="*/ 1283018 h 1283017"/>
                <a:gd name="connsiteX505" fmla="*/ 5774631 w 11218359"/>
                <a:gd name="connsiteY505" fmla="*/ 1283018 h 1283017"/>
                <a:gd name="connsiteX506" fmla="*/ 5786062 w 11218359"/>
                <a:gd name="connsiteY506" fmla="*/ 1283018 h 1283017"/>
                <a:gd name="connsiteX507" fmla="*/ 5797492 w 11218359"/>
                <a:gd name="connsiteY507" fmla="*/ 1283018 h 1283017"/>
                <a:gd name="connsiteX508" fmla="*/ 5808921 w 11218359"/>
                <a:gd name="connsiteY508" fmla="*/ 1283018 h 1283017"/>
                <a:gd name="connsiteX509" fmla="*/ 5820351 w 11218359"/>
                <a:gd name="connsiteY509" fmla="*/ 1283018 h 1283017"/>
                <a:gd name="connsiteX510" fmla="*/ 5831829 w 11218359"/>
                <a:gd name="connsiteY510" fmla="*/ 1283018 h 1283017"/>
                <a:gd name="connsiteX511" fmla="*/ 5843259 w 11218359"/>
                <a:gd name="connsiteY511" fmla="*/ 1283018 h 1283017"/>
                <a:gd name="connsiteX512" fmla="*/ 5854689 w 11218359"/>
                <a:gd name="connsiteY512" fmla="*/ 1283018 h 1283017"/>
                <a:gd name="connsiteX513" fmla="*/ 5866119 w 11218359"/>
                <a:gd name="connsiteY513" fmla="*/ 1283018 h 1283017"/>
                <a:gd name="connsiteX514" fmla="*/ 5877549 w 11218359"/>
                <a:gd name="connsiteY514" fmla="*/ 1283018 h 1283017"/>
                <a:gd name="connsiteX515" fmla="*/ 5889027 w 11218359"/>
                <a:gd name="connsiteY515" fmla="*/ 1283018 h 1283017"/>
                <a:gd name="connsiteX516" fmla="*/ 5900457 w 11218359"/>
                <a:gd name="connsiteY516" fmla="*/ 1283018 h 1283017"/>
                <a:gd name="connsiteX517" fmla="*/ 5911887 w 11218359"/>
                <a:gd name="connsiteY517" fmla="*/ 1283018 h 1283017"/>
                <a:gd name="connsiteX518" fmla="*/ 5923317 w 11218359"/>
                <a:gd name="connsiteY518" fmla="*/ 1283018 h 1283017"/>
                <a:gd name="connsiteX519" fmla="*/ 5934747 w 11218359"/>
                <a:gd name="connsiteY519" fmla="*/ 1283018 h 1283017"/>
                <a:gd name="connsiteX520" fmla="*/ 5946225 w 11218359"/>
                <a:gd name="connsiteY520" fmla="*/ 1283018 h 1283017"/>
                <a:gd name="connsiteX521" fmla="*/ 5957655 w 11218359"/>
                <a:gd name="connsiteY521" fmla="*/ 1283018 h 1283017"/>
                <a:gd name="connsiteX522" fmla="*/ 5969084 w 11218359"/>
                <a:gd name="connsiteY522" fmla="*/ 1283018 h 1283017"/>
                <a:gd name="connsiteX523" fmla="*/ 5980514 w 11218359"/>
                <a:gd name="connsiteY523" fmla="*/ 1283018 h 1283017"/>
                <a:gd name="connsiteX524" fmla="*/ 5991944 w 11218359"/>
                <a:gd name="connsiteY524" fmla="*/ 1283018 h 1283017"/>
                <a:gd name="connsiteX525" fmla="*/ 6003422 w 11218359"/>
                <a:gd name="connsiteY525" fmla="*/ 1283018 h 1283017"/>
                <a:gd name="connsiteX526" fmla="*/ 6014852 w 11218359"/>
                <a:gd name="connsiteY526" fmla="*/ 1283018 h 1283017"/>
                <a:gd name="connsiteX527" fmla="*/ 6026282 w 11218359"/>
                <a:gd name="connsiteY527" fmla="*/ 1283018 h 1283017"/>
                <a:gd name="connsiteX528" fmla="*/ 6037712 w 11218359"/>
                <a:gd name="connsiteY528" fmla="*/ 1283018 h 1283017"/>
                <a:gd name="connsiteX529" fmla="*/ 6049142 w 11218359"/>
                <a:gd name="connsiteY529" fmla="*/ 1283018 h 1283017"/>
                <a:gd name="connsiteX530" fmla="*/ 6060620 w 11218359"/>
                <a:gd name="connsiteY530" fmla="*/ 1283018 h 1283017"/>
                <a:gd name="connsiteX531" fmla="*/ 6072049 w 11218359"/>
                <a:gd name="connsiteY531" fmla="*/ 1283018 h 1283017"/>
                <a:gd name="connsiteX532" fmla="*/ 6083480 w 11218359"/>
                <a:gd name="connsiteY532" fmla="*/ 1283018 h 1283017"/>
                <a:gd name="connsiteX533" fmla="*/ 6094910 w 11218359"/>
                <a:gd name="connsiteY533" fmla="*/ 1283018 h 1283017"/>
                <a:gd name="connsiteX534" fmla="*/ 6106340 w 11218359"/>
                <a:gd name="connsiteY534" fmla="*/ 1283018 h 1283017"/>
                <a:gd name="connsiteX535" fmla="*/ 6117818 w 11218359"/>
                <a:gd name="connsiteY535" fmla="*/ 1283018 h 1283017"/>
                <a:gd name="connsiteX536" fmla="*/ 6129247 w 11218359"/>
                <a:gd name="connsiteY536" fmla="*/ 1283018 h 1283017"/>
                <a:gd name="connsiteX537" fmla="*/ 6140677 w 11218359"/>
                <a:gd name="connsiteY537" fmla="*/ 1283018 h 1283017"/>
                <a:gd name="connsiteX538" fmla="*/ 6152107 w 11218359"/>
                <a:gd name="connsiteY538" fmla="*/ 1283018 h 1283017"/>
                <a:gd name="connsiteX539" fmla="*/ 6163537 w 11218359"/>
                <a:gd name="connsiteY539" fmla="*/ 1283018 h 1283017"/>
                <a:gd name="connsiteX540" fmla="*/ 6175015 w 11218359"/>
                <a:gd name="connsiteY540" fmla="*/ 1283018 h 1283017"/>
                <a:gd name="connsiteX541" fmla="*/ 6186445 w 11218359"/>
                <a:gd name="connsiteY541" fmla="*/ 1283018 h 1283017"/>
                <a:gd name="connsiteX542" fmla="*/ 6197875 w 11218359"/>
                <a:gd name="connsiteY542" fmla="*/ 1283018 h 1283017"/>
                <a:gd name="connsiteX543" fmla="*/ 6209305 w 11218359"/>
                <a:gd name="connsiteY543" fmla="*/ 1283018 h 1283017"/>
                <a:gd name="connsiteX544" fmla="*/ 6220735 w 11218359"/>
                <a:gd name="connsiteY544" fmla="*/ 1283018 h 1283017"/>
                <a:gd name="connsiteX545" fmla="*/ 6232212 w 11218359"/>
                <a:gd name="connsiteY545" fmla="*/ 1283018 h 1283017"/>
                <a:gd name="connsiteX546" fmla="*/ 6243642 w 11218359"/>
                <a:gd name="connsiteY546" fmla="*/ 1283018 h 1283017"/>
                <a:gd name="connsiteX547" fmla="*/ 6255073 w 11218359"/>
                <a:gd name="connsiteY547" fmla="*/ 1283018 h 1283017"/>
                <a:gd name="connsiteX548" fmla="*/ 6266503 w 11218359"/>
                <a:gd name="connsiteY548" fmla="*/ 1283018 h 1283017"/>
                <a:gd name="connsiteX549" fmla="*/ 6277933 w 11218359"/>
                <a:gd name="connsiteY549" fmla="*/ 1283018 h 1283017"/>
                <a:gd name="connsiteX550" fmla="*/ 6289410 w 11218359"/>
                <a:gd name="connsiteY550" fmla="*/ 1283018 h 1283017"/>
                <a:gd name="connsiteX551" fmla="*/ 6300840 w 11218359"/>
                <a:gd name="connsiteY551" fmla="*/ 1283018 h 1283017"/>
                <a:gd name="connsiteX552" fmla="*/ 6312270 w 11218359"/>
                <a:gd name="connsiteY552" fmla="*/ 1283018 h 1283017"/>
                <a:gd name="connsiteX553" fmla="*/ 6323700 w 11218359"/>
                <a:gd name="connsiteY553" fmla="*/ 1283018 h 1283017"/>
                <a:gd name="connsiteX554" fmla="*/ 6335130 w 11218359"/>
                <a:gd name="connsiteY554" fmla="*/ 1283018 h 1283017"/>
                <a:gd name="connsiteX555" fmla="*/ 6346608 w 11218359"/>
                <a:gd name="connsiteY555" fmla="*/ 1283018 h 1283017"/>
                <a:gd name="connsiteX556" fmla="*/ 6358038 w 11218359"/>
                <a:gd name="connsiteY556" fmla="*/ 1283018 h 1283017"/>
                <a:gd name="connsiteX557" fmla="*/ 6369468 w 11218359"/>
                <a:gd name="connsiteY557" fmla="*/ 1283018 h 1283017"/>
                <a:gd name="connsiteX558" fmla="*/ 6380898 w 11218359"/>
                <a:gd name="connsiteY558" fmla="*/ 1283018 h 1283017"/>
                <a:gd name="connsiteX559" fmla="*/ 6392328 w 11218359"/>
                <a:gd name="connsiteY559" fmla="*/ 1283018 h 1283017"/>
                <a:gd name="connsiteX560" fmla="*/ 6403805 w 11218359"/>
                <a:gd name="connsiteY560" fmla="*/ 1283018 h 1283017"/>
                <a:gd name="connsiteX561" fmla="*/ 6415235 w 11218359"/>
                <a:gd name="connsiteY561" fmla="*/ 1283018 h 1283017"/>
                <a:gd name="connsiteX562" fmla="*/ 6426666 w 11218359"/>
                <a:gd name="connsiteY562" fmla="*/ 1283018 h 1283017"/>
                <a:gd name="connsiteX563" fmla="*/ 6438096 w 11218359"/>
                <a:gd name="connsiteY563" fmla="*/ 1283018 h 1283017"/>
                <a:gd name="connsiteX564" fmla="*/ 6449525 w 11218359"/>
                <a:gd name="connsiteY564" fmla="*/ 1283018 h 1283017"/>
                <a:gd name="connsiteX565" fmla="*/ 6461003 w 11218359"/>
                <a:gd name="connsiteY565" fmla="*/ 1283018 h 1283017"/>
                <a:gd name="connsiteX566" fmla="*/ 6472433 w 11218359"/>
                <a:gd name="connsiteY566" fmla="*/ 1283018 h 1283017"/>
                <a:gd name="connsiteX567" fmla="*/ 6483863 w 11218359"/>
                <a:gd name="connsiteY567" fmla="*/ 1283018 h 1283017"/>
                <a:gd name="connsiteX568" fmla="*/ 6495293 w 11218359"/>
                <a:gd name="connsiteY568" fmla="*/ 1283018 h 1283017"/>
                <a:gd name="connsiteX569" fmla="*/ 6506723 w 11218359"/>
                <a:gd name="connsiteY569" fmla="*/ 1283018 h 1283017"/>
                <a:gd name="connsiteX570" fmla="*/ 6518201 w 11218359"/>
                <a:gd name="connsiteY570" fmla="*/ 1283018 h 1283017"/>
                <a:gd name="connsiteX571" fmla="*/ 6529631 w 11218359"/>
                <a:gd name="connsiteY571" fmla="*/ 1283018 h 1283017"/>
                <a:gd name="connsiteX572" fmla="*/ 6541061 w 11218359"/>
                <a:gd name="connsiteY572" fmla="*/ 1283018 h 1283017"/>
                <a:gd name="connsiteX573" fmla="*/ 6552490 w 11218359"/>
                <a:gd name="connsiteY573" fmla="*/ 1283018 h 1283017"/>
                <a:gd name="connsiteX574" fmla="*/ 6563921 w 11218359"/>
                <a:gd name="connsiteY574" fmla="*/ 1283018 h 1283017"/>
                <a:gd name="connsiteX575" fmla="*/ 6575398 w 11218359"/>
                <a:gd name="connsiteY575" fmla="*/ 1283018 h 1283017"/>
                <a:gd name="connsiteX576" fmla="*/ 6586828 w 11218359"/>
                <a:gd name="connsiteY576" fmla="*/ 1283018 h 1283017"/>
                <a:gd name="connsiteX577" fmla="*/ 6598259 w 11218359"/>
                <a:gd name="connsiteY577" fmla="*/ 1283018 h 1283017"/>
                <a:gd name="connsiteX578" fmla="*/ 6609688 w 11218359"/>
                <a:gd name="connsiteY578" fmla="*/ 1283018 h 1283017"/>
                <a:gd name="connsiteX579" fmla="*/ 6621118 w 11218359"/>
                <a:gd name="connsiteY579" fmla="*/ 1283018 h 1283017"/>
                <a:gd name="connsiteX580" fmla="*/ 6632596 w 11218359"/>
                <a:gd name="connsiteY580" fmla="*/ 1283018 h 1283017"/>
                <a:gd name="connsiteX581" fmla="*/ 6644026 w 11218359"/>
                <a:gd name="connsiteY581" fmla="*/ 1283018 h 1283017"/>
                <a:gd name="connsiteX582" fmla="*/ 6655456 w 11218359"/>
                <a:gd name="connsiteY582" fmla="*/ 1283018 h 1283017"/>
                <a:gd name="connsiteX583" fmla="*/ 6666886 w 11218359"/>
                <a:gd name="connsiteY583" fmla="*/ 1283018 h 1283017"/>
                <a:gd name="connsiteX584" fmla="*/ 6678316 w 11218359"/>
                <a:gd name="connsiteY584" fmla="*/ 1283018 h 1283017"/>
                <a:gd name="connsiteX585" fmla="*/ 6689794 w 11218359"/>
                <a:gd name="connsiteY585" fmla="*/ 1283018 h 1283017"/>
                <a:gd name="connsiteX586" fmla="*/ 6701224 w 11218359"/>
                <a:gd name="connsiteY586" fmla="*/ 1283018 h 1283017"/>
                <a:gd name="connsiteX587" fmla="*/ 6712653 w 11218359"/>
                <a:gd name="connsiteY587" fmla="*/ 1283018 h 1283017"/>
                <a:gd name="connsiteX588" fmla="*/ 6724083 w 11218359"/>
                <a:gd name="connsiteY588" fmla="*/ 1283018 h 1283017"/>
                <a:gd name="connsiteX589" fmla="*/ 6735514 w 11218359"/>
                <a:gd name="connsiteY589" fmla="*/ 1283018 h 1283017"/>
                <a:gd name="connsiteX590" fmla="*/ 6746944 w 11218359"/>
                <a:gd name="connsiteY590" fmla="*/ 1283018 h 1283017"/>
                <a:gd name="connsiteX591" fmla="*/ 6758421 w 11218359"/>
                <a:gd name="connsiteY591" fmla="*/ 1283018 h 1283017"/>
                <a:gd name="connsiteX592" fmla="*/ 6769851 w 11218359"/>
                <a:gd name="connsiteY592" fmla="*/ 1283018 h 1283017"/>
                <a:gd name="connsiteX593" fmla="*/ 6781281 w 11218359"/>
                <a:gd name="connsiteY593" fmla="*/ 1283018 h 1283017"/>
                <a:gd name="connsiteX594" fmla="*/ 6792711 w 11218359"/>
                <a:gd name="connsiteY594" fmla="*/ 1283018 h 1283017"/>
                <a:gd name="connsiteX595" fmla="*/ 6804141 w 11218359"/>
                <a:gd name="connsiteY595" fmla="*/ 1283018 h 1283017"/>
                <a:gd name="connsiteX596" fmla="*/ 6815619 w 11218359"/>
                <a:gd name="connsiteY596" fmla="*/ 1283018 h 1283017"/>
                <a:gd name="connsiteX597" fmla="*/ 6827049 w 11218359"/>
                <a:gd name="connsiteY597" fmla="*/ 1283018 h 1283017"/>
                <a:gd name="connsiteX598" fmla="*/ 6838479 w 11218359"/>
                <a:gd name="connsiteY598" fmla="*/ 1283018 h 1283017"/>
                <a:gd name="connsiteX599" fmla="*/ 6849909 w 11218359"/>
                <a:gd name="connsiteY599" fmla="*/ 1283018 h 1283017"/>
                <a:gd name="connsiteX600" fmla="*/ 6861339 w 11218359"/>
                <a:gd name="connsiteY600" fmla="*/ 1283018 h 1283017"/>
                <a:gd name="connsiteX601" fmla="*/ 6872816 w 11218359"/>
                <a:gd name="connsiteY601" fmla="*/ 1283018 h 1283017"/>
                <a:gd name="connsiteX602" fmla="*/ 6884246 w 11218359"/>
                <a:gd name="connsiteY602" fmla="*/ 1283018 h 1283017"/>
                <a:gd name="connsiteX603" fmla="*/ 6895676 w 11218359"/>
                <a:gd name="connsiteY603" fmla="*/ 1283018 h 1283017"/>
                <a:gd name="connsiteX604" fmla="*/ 6907107 w 11218359"/>
                <a:gd name="connsiteY604" fmla="*/ 1283018 h 1283017"/>
                <a:gd name="connsiteX605" fmla="*/ 6918537 w 11218359"/>
                <a:gd name="connsiteY605" fmla="*/ 1283018 h 1283017"/>
                <a:gd name="connsiteX606" fmla="*/ 6930014 w 11218359"/>
                <a:gd name="connsiteY606" fmla="*/ 1283018 h 1283017"/>
                <a:gd name="connsiteX607" fmla="*/ 6941444 w 11218359"/>
                <a:gd name="connsiteY607" fmla="*/ 1283018 h 1283017"/>
                <a:gd name="connsiteX608" fmla="*/ 6952874 w 11218359"/>
                <a:gd name="connsiteY608" fmla="*/ 1283018 h 1283017"/>
                <a:gd name="connsiteX609" fmla="*/ 6964304 w 11218359"/>
                <a:gd name="connsiteY609" fmla="*/ 1283018 h 1283017"/>
                <a:gd name="connsiteX610" fmla="*/ 6975734 w 11218359"/>
                <a:gd name="connsiteY610" fmla="*/ 1283018 h 1283017"/>
                <a:gd name="connsiteX611" fmla="*/ 6987212 w 11218359"/>
                <a:gd name="connsiteY611" fmla="*/ 1283018 h 1283017"/>
                <a:gd name="connsiteX612" fmla="*/ 6998642 w 11218359"/>
                <a:gd name="connsiteY612" fmla="*/ 1283018 h 1283017"/>
                <a:gd name="connsiteX613" fmla="*/ 7010072 w 11218359"/>
                <a:gd name="connsiteY613" fmla="*/ 1283018 h 1283017"/>
                <a:gd name="connsiteX614" fmla="*/ 7021502 w 11218359"/>
                <a:gd name="connsiteY614" fmla="*/ 1283018 h 1283017"/>
                <a:gd name="connsiteX615" fmla="*/ 7032931 w 11218359"/>
                <a:gd name="connsiteY615" fmla="*/ 1283018 h 1283017"/>
                <a:gd name="connsiteX616" fmla="*/ 7044409 w 11218359"/>
                <a:gd name="connsiteY616" fmla="*/ 1283018 h 1283017"/>
                <a:gd name="connsiteX617" fmla="*/ 7055839 w 11218359"/>
                <a:gd name="connsiteY617" fmla="*/ 1283018 h 1283017"/>
                <a:gd name="connsiteX618" fmla="*/ 7067269 w 11218359"/>
                <a:gd name="connsiteY618" fmla="*/ 1283018 h 1283017"/>
                <a:gd name="connsiteX619" fmla="*/ 7078700 w 11218359"/>
                <a:gd name="connsiteY619" fmla="*/ 1283018 h 1283017"/>
                <a:gd name="connsiteX620" fmla="*/ 7090129 w 11218359"/>
                <a:gd name="connsiteY620" fmla="*/ 1283018 h 1283017"/>
                <a:gd name="connsiteX621" fmla="*/ 7101607 w 11218359"/>
                <a:gd name="connsiteY621" fmla="*/ 1283018 h 1283017"/>
                <a:gd name="connsiteX622" fmla="*/ 7113037 w 11218359"/>
                <a:gd name="connsiteY622" fmla="*/ 1283018 h 1283017"/>
                <a:gd name="connsiteX623" fmla="*/ 7124467 w 11218359"/>
                <a:gd name="connsiteY623" fmla="*/ 1283018 h 1283017"/>
                <a:gd name="connsiteX624" fmla="*/ 7135897 w 11218359"/>
                <a:gd name="connsiteY624" fmla="*/ 1283018 h 1283017"/>
                <a:gd name="connsiteX625" fmla="*/ 7147327 w 11218359"/>
                <a:gd name="connsiteY625" fmla="*/ 1283018 h 1283017"/>
                <a:gd name="connsiteX626" fmla="*/ 7158805 w 11218359"/>
                <a:gd name="connsiteY626" fmla="*/ 1283018 h 1283017"/>
                <a:gd name="connsiteX627" fmla="*/ 7170235 w 11218359"/>
                <a:gd name="connsiteY627" fmla="*/ 1283018 h 1283017"/>
                <a:gd name="connsiteX628" fmla="*/ 7181665 w 11218359"/>
                <a:gd name="connsiteY628" fmla="*/ 1283018 h 1283017"/>
                <a:gd name="connsiteX629" fmla="*/ 7193094 w 11218359"/>
                <a:gd name="connsiteY629" fmla="*/ 1283018 h 1283017"/>
                <a:gd name="connsiteX630" fmla="*/ 7204524 w 11218359"/>
                <a:gd name="connsiteY630" fmla="*/ 1283018 h 1283017"/>
                <a:gd name="connsiteX631" fmla="*/ 7216002 w 11218359"/>
                <a:gd name="connsiteY631" fmla="*/ 1283018 h 1283017"/>
                <a:gd name="connsiteX632" fmla="*/ 7227432 w 11218359"/>
                <a:gd name="connsiteY632" fmla="*/ 1283018 h 1283017"/>
                <a:gd name="connsiteX633" fmla="*/ 7238862 w 11218359"/>
                <a:gd name="connsiteY633" fmla="*/ 1283018 h 1283017"/>
                <a:gd name="connsiteX634" fmla="*/ 7250292 w 11218359"/>
                <a:gd name="connsiteY634" fmla="*/ 1283018 h 1283017"/>
                <a:gd name="connsiteX635" fmla="*/ 7261722 w 11218359"/>
                <a:gd name="connsiteY635" fmla="*/ 1283018 h 1283017"/>
                <a:gd name="connsiteX636" fmla="*/ 7273200 w 11218359"/>
                <a:gd name="connsiteY636" fmla="*/ 1283018 h 1283017"/>
                <a:gd name="connsiteX637" fmla="*/ 7284630 w 11218359"/>
                <a:gd name="connsiteY637" fmla="*/ 1283018 h 1283017"/>
                <a:gd name="connsiteX638" fmla="*/ 7296060 w 11218359"/>
                <a:gd name="connsiteY638" fmla="*/ 1283018 h 1283017"/>
                <a:gd name="connsiteX639" fmla="*/ 7307490 w 11218359"/>
                <a:gd name="connsiteY639" fmla="*/ 1283018 h 1283017"/>
                <a:gd name="connsiteX640" fmla="*/ 7318920 w 11218359"/>
                <a:gd name="connsiteY640" fmla="*/ 1283018 h 1283017"/>
                <a:gd name="connsiteX641" fmla="*/ 7330398 w 11218359"/>
                <a:gd name="connsiteY641" fmla="*/ 1283018 h 1283017"/>
                <a:gd name="connsiteX642" fmla="*/ 7341828 w 11218359"/>
                <a:gd name="connsiteY642" fmla="*/ 1283018 h 1283017"/>
                <a:gd name="connsiteX643" fmla="*/ 7353257 w 11218359"/>
                <a:gd name="connsiteY643" fmla="*/ 1283018 h 1283017"/>
                <a:gd name="connsiteX644" fmla="*/ 7364687 w 11218359"/>
                <a:gd name="connsiteY644" fmla="*/ 1283018 h 1283017"/>
                <a:gd name="connsiteX645" fmla="*/ 7376117 w 11218359"/>
                <a:gd name="connsiteY645" fmla="*/ 1283018 h 1283017"/>
                <a:gd name="connsiteX646" fmla="*/ 7387595 w 11218359"/>
                <a:gd name="connsiteY646" fmla="*/ 1283018 h 1283017"/>
                <a:gd name="connsiteX647" fmla="*/ 7399025 w 11218359"/>
                <a:gd name="connsiteY647" fmla="*/ 1283018 h 1283017"/>
                <a:gd name="connsiteX648" fmla="*/ 7410455 w 11218359"/>
                <a:gd name="connsiteY648" fmla="*/ 1283018 h 1283017"/>
                <a:gd name="connsiteX649" fmla="*/ 7421885 w 11218359"/>
                <a:gd name="connsiteY649" fmla="*/ 1283018 h 1283017"/>
                <a:gd name="connsiteX650" fmla="*/ 7433315 w 11218359"/>
                <a:gd name="connsiteY650" fmla="*/ 1283018 h 1283017"/>
                <a:gd name="connsiteX651" fmla="*/ 7444793 w 11218359"/>
                <a:gd name="connsiteY651" fmla="*/ 1283018 h 1283017"/>
                <a:gd name="connsiteX652" fmla="*/ 7456222 w 11218359"/>
                <a:gd name="connsiteY652" fmla="*/ 1283018 h 1283017"/>
                <a:gd name="connsiteX653" fmla="*/ 7467653 w 11218359"/>
                <a:gd name="connsiteY653" fmla="*/ 1283018 h 1283017"/>
                <a:gd name="connsiteX654" fmla="*/ 7479083 w 11218359"/>
                <a:gd name="connsiteY654" fmla="*/ 1283018 h 1283017"/>
                <a:gd name="connsiteX655" fmla="*/ 7490513 w 11218359"/>
                <a:gd name="connsiteY655" fmla="*/ 1283018 h 1283017"/>
                <a:gd name="connsiteX656" fmla="*/ 7501990 w 11218359"/>
                <a:gd name="connsiteY656" fmla="*/ 1283018 h 1283017"/>
                <a:gd name="connsiteX657" fmla="*/ 7513420 w 11218359"/>
                <a:gd name="connsiteY657" fmla="*/ 1283018 h 1283017"/>
                <a:gd name="connsiteX658" fmla="*/ 7524850 w 11218359"/>
                <a:gd name="connsiteY658" fmla="*/ 1283018 h 1283017"/>
                <a:gd name="connsiteX659" fmla="*/ 7536280 w 11218359"/>
                <a:gd name="connsiteY659" fmla="*/ 1283018 h 1283017"/>
                <a:gd name="connsiteX660" fmla="*/ 7547710 w 11218359"/>
                <a:gd name="connsiteY660" fmla="*/ 1283018 h 1283017"/>
                <a:gd name="connsiteX661" fmla="*/ 7559188 w 11218359"/>
                <a:gd name="connsiteY661" fmla="*/ 1283018 h 1283017"/>
                <a:gd name="connsiteX662" fmla="*/ 7570618 w 11218359"/>
                <a:gd name="connsiteY662" fmla="*/ 1283018 h 1283017"/>
                <a:gd name="connsiteX663" fmla="*/ 7582048 w 11218359"/>
                <a:gd name="connsiteY663" fmla="*/ 1283018 h 1283017"/>
                <a:gd name="connsiteX664" fmla="*/ 7593478 w 11218359"/>
                <a:gd name="connsiteY664" fmla="*/ 1283018 h 1283017"/>
                <a:gd name="connsiteX665" fmla="*/ 7604908 w 11218359"/>
                <a:gd name="connsiteY665" fmla="*/ 1283018 h 1283017"/>
                <a:gd name="connsiteX666" fmla="*/ 7616385 w 11218359"/>
                <a:gd name="connsiteY666" fmla="*/ 1283018 h 1283017"/>
                <a:gd name="connsiteX667" fmla="*/ 7627815 w 11218359"/>
                <a:gd name="connsiteY667" fmla="*/ 1283018 h 1283017"/>
                <a:gd name="connsiteX668" fmla="*/ 7639246 w 11218359"/>
                <a:gd name="connsiteY668" fmla="*/ 1283018 h 1283017"/>
                <a:gd name="connsiteX669" fmla="*/ 7650676 w 11218359"/>
                <a:gd name="connsiteY669" fmla="*/ 1283018 h 1283017"/>
                <a:gd name="connsiteX670" fmla="*/ 7662106 w 11218359"/>
                <a:gd name="connsiteY670" fmla="*/ 1283018 h 1283017"/>
                <a:gd name="connsiteX671" fmla="*/ 7673583 w 11218359"/>
                <a:gd name="connsiteY671" fmla="*/ 1283018 h 1283017"/>
                <a:gd name="connsiteX672" fmla="*/ 7685013 w 11218359"/>
                <a:gd name="connsiteY672" fmla="*/ 1283018 h 1283017"/>
                <a:gd name="connsiteX673" fmla="*/ 7696443 w 11218359"/>
                <a:gd name="connsiteY673" fmla="*/ 1283018 h 1283017"/>
                <a:gd name="connsiteX674" fmla="*/ 7707873 w 11218359"/>
                <a:gd name="connsiteY674" fmla="*/ 1283018 h 1283017"/>
                <a:gd name="connsiteX675" fmla="*/ 7719303 w 11218359"/>
                <a:gd name="connsiteY675" fmla="*/ 1283018 h 1283017"/>
                <a:gd name="connsiteX676" fmla="*/ 7730733 w 11218359"/>
                <a:gd name="connsiteY676" fmla="*/ 1283018 h 1283017"/>
                <a:gd name="connsiteX677" fmla="*/ 7742211 w 11218359"/>
                <a:gd name="connsiteY677" fmla="*/ 1283018 h 1283017"/>
                <a:gd name="connsiteX678" fmla="*/ 7753641 w 11218359"/>
                <a:gd name="connsiteY678" fmla="*/ 1283018 h 1283017"/>
                <a:gd name="connsiteX679" fmla="*/ 7765071 w 11218359"/>
                <a:gd name="connsiteY679" fmla="*/ 1283018 h 1283017"/>
                <a:gd name="connsiteX680" fmla="*/ 7776501 w 11218359"/>
                <a:gd name="connsiteY680" fmla="*/ 1283018 h 1283017"/>
                <a:gd name="connsiteX681" fmla="*/ 7787931 w 11218359"/>
                <a:gd name="connsiteY681" fmla="*/ 1283018 h 1283017"/>
                <a:gd name="connsiteX682" fmla="*/ 7799408 w 11218359"/>
                <a:gd name="connsiteY682" fmla="*/ 1283018 h 1283017"/>
                <a:gd name="connsiteX683" fmla="*/ 7810839 w 11218359"/>
                <a:gd name="connsiteY683" fmla="*/ 1283018 h 1283017"/>
                <a:gd name="connsiteX684" fmla="*/ 7822268 w 11218359"/>
                <a:gd name="connsiteY684" fmla="*/ 1283018 h 1283017"/>
                <a:gd name="connsiteX685" fmla="*/ 7833698 w 11218359"/>
                <a:gd name="connsiteY685" fmla="*/ 1283018 h 1283017"/>
                <a:gd name="connsiteX686" fmla="*/ 7845128 w 11218359"/>
                <a:gd name="connsiteY686" fmla="*/ 1283018 h 1283017"/>
                <a:gd name="connsiteX687" fmla="*/ 7856606 w 11218359"/>
                <a:gd name="connsiteY687" fmla="*/ 1283018 h 1283017"/>
                <a:gd name="connsiteX688" fmla="*/ 7868036 w 11218359"/>
                <a:gd name="connsiteY688" fmla="*/ 1283018 h 1283017"/>
                <a:gd name="connsiteX689" fmla="*/ 7879466 w 11218359"/>
                <a:gd name="connsiteY689" fmla="*/ 1283018 h 1283017"/>
                <a:gd name="connsiteX690" fmla="*/ 7890896 w 11218359"/>
                <a:gd name="connsiteY690" fmla="*/ 1283018 h 1283017"/>
                <a:gd name="connsiteX691" fmla="*/ 7902326 w 11218359"/>
                <a:gd name="connsiteY691" fmla="*/ 1283018 h 1283017"/>
                <a:gd name="connsiteX692" fmla="*/ 7913804 w 11218359"/>
                <a:gd name="connsiteY692" fmla="*/ 1283018 h 1283017"/>
                <a:gd name="connsiteX693" fmla="*/ 7925234 w 11218359"/>
                <a:gd name="connsiteY693" fmla="*/ 1283018 h 1283017"/>
                <a:gd name="connsiteX694" fmla="*/ 7936663 w 11218359"/>
                <a:gd name="connsiteY694" fmla="*/ 1283018 h 1283017"/>
                <a:gd name="connsiteX695" fmla="*/ 7948094 w 11218359"/>
                <a:gd name="connsiteY695" fmla="*/ 1283018 h 1283017"/>
                <a:gd name="connsiteX696" fmla="*/ 7959524 w 11218359"/>
                <a:gd name="connsiteY696" fmla="*/ 1283018 h 1283017"/>
                <a:gd name="connsiteX697" fmla="*/ 7971001 w 11218359"/>
                <a:gd name="connsiteY697" fmla="*/ 1283018 h 1283017"/>
                <a:gd name="connsiteX698" fmla="*/ 7982431 w 11218359"/>
                <a:gd name="connsiteY698" fmla="*/ 1283018 h 1283017"/>
                <a:gd name="connsiteX699" fmla="*/ 7993861 w 11218359"/>
                <a:gd name="connsiteY699" fmla="*/ 1283018 h 1283017"/>
                <a:gd name="connsiteX700" fmla="*/ 8005291 w 11218359"/>
                <a:gd name="connsiteY700" fmla="*/ 1283018 h 1283017"/>
                <a:gd name="connsiteX701" fmla="*/ 8016721 w 11218359"/>
                <a:gd name="connsiteY701" fmla="*/ 1283018 h 1283017"/>
                <a:gd name="connsiteX702" fmla="*/ 8028199 w 11218359"/>
                <a:gd name="connsiteY702" fmla="*/ 1283018 h 1283017"/>
                <a:gd name="connsiteX703" fmla="*/ 8039629 w 11218359"/>
                <a:gd name="connsiteY703" fmla="*/ 1283018 h 1283017"/>
                <a:gd name="connsiteX704" fmla="*/ 8051059 w 11218359"/>
                <a:gd name="connsiteY704" fmla="*/ 1283018 h 1283017"/>
                <a:gd name="connsiteX705" fmla="*/ 8062489 w 11218359"/>
                <a:gd name="connsiteY705" fmla="*/ 1283018 h 1283017"/>
                <a:gd name="connsiteX706" fmla="*/ 8073919 w 11218359"/>
                <a:gd name="connsiteY706" fmla="*/ 1283018 h 1283017"/>
                <a:gd name="connsiteX707" fmla="*/ 8085396 w 11218359"/>
                <a:gd name="connsiteY707" fmla="*/ 1283018 h 1283017"/>
                <a:gd name="connsiteX708" fmla="*/ 8096826 w 11218359"/>
                <a:gd name="connsiteY708" fmla="*/ 1283018 h 1283017"/>
                <a:gd name="connsiteX709" fmla="*/ 8108256 w 11218359"/>
                <a:gd name="connsiteY709" fmla="*/ 1283018 h 1283017"/>
                <a:gd name="connsiteX710" fmla="*/ 8119687 w 11218359"/>
                <a:gd name="connsiteY710" fmla="*/ 1283018 h 1283017"/>
                <a:gd name="connsiteX711" fmla="*/ 8131117 w 11218359"/>
                <a:gd name="connsiteY711" fmla="*/ 1283018 h 1283017"/>
                <a:gd name="connsiteX712" fmla="*/ 8142594 w 11218359"/>
                <a:gd name="connsiteY712" fmla="*/ 1283018 h 1283017"/>
                <a:gd name="connsiteX713" fmla="*/ 8154024 w 11218359"/>
                <a:gd name="connsiteY713" fmla="*/ 1283018 h 1283017"/>
                <a:gd name="connsiteX714" fmla="*/ 8165454 w 11218359"/>
                <a:gd name="connsiteY714" fmla="*/ 1283018 h 1283017"/>
                <a:gd name="connsiteX715" fmla="*/ 8176884 w 11218359"/>
                <a:gd name="connsiteY715" fmla="*/ 1283018 h 1283017"/>
                <a:gd name="connsiteX716" fmla="*/ 8188314 w 11218359"/>
                <a:gd name="connsiteY716" fmla="*/ 1283018 h 1283017"/>
                <a:gd name="connsiteX717" fmla="*/ 8199792 w 11218359"/>
                <a:gd name="connsiteY717" fmla="*/ 1283018 h 1283017"/>
                <a:gd name="connsiteX718" fmla="*/ 8211222 w 11218359"/>
                <a:gd name="connsiteY718" fmla="*/ 1283018 h 1283017"/>
                <a:gd name="connsiteX719" fmla="*/ 8222652 w 11218359"/>
                <a:gd name="connsiteY719" fmla="*/ 1283018 h 1283017"/>
                <a:gd name="connsiteX720" fmla="*/ 8234082 w 11218359"/>
                <a:gd name="connsiteY720" fmla="*/ 1283018 h 1283017"/>
                <a:gd name="connsiteX721" fmla="*/ 8245512 w 11218359"/>
                <a:gd name="connsiteY721" fmla="*/ 1283018 h 1283017"/>
                <a:gd name="connsiteX722" fmla="*/ 8256989 w 11218359"/>
                <a:gd name="connsiteY722" fmla="*/ 1283018 h 1283017"/>
                <a:gd name="connsiteX723" fmla="*/ 8268419 w 11218359"/>
                <a:gd name="connsiteY723" fmla="*/ 1283018 h 1283017"/>
                <a:gd name="connsiteX724" fmla="*/ 8279850 w 11218359"/>
                <a:gd name="connsiteY724" fmla="*/ 1283018 h 1283017"/>
                <a:gd name="connsiteX725" fmla="*/ 8291280 w 11218359"/>
                <a:gd name="connsiteY725" fmla="*/ 1283018 h 1283017"/>
                <a:gd name="connsiteX726" fmla="*/ 8302709 w 11218359"/>
                <a:gd name="connsiteY726" fmla="*/ 1283018 h 1283017"/>
                <a:gd name="connsiteX727" fmla="*/ 8314187 w 11218359"/>
                <a:gd name="connsiteY727" fmla="*/ 1283018 h 1283017"/>
                <a:gd name="connsiteX728" fmla="*/ 8325617 w 11218359"/>
                <a:gd name="connsiteY728" fmla="*/ 1283018 h 1283017"/>
                <a:gd name="connsiteX729" fmla="*/ 8337047 w 11218359"/>
                <a:gd name="connsiteY729" fmla="*/ 1283018 h 1283017"/>
                <a:gd name="connsiteX730" fmla="*/ 8348477 w 11218359"/>
                <a:gd name="connsiteY730" fmla="*/ 1283018 h 1283017"/>
                <a:gd name="connsiteX731" fmla="*/ 8359907 w 11218359"/>
                <a:gd name="connsiteY731" fmla="*/ 1283018 h 1283017"/>
                <a:gd name="connsiteX732" fmla="*/ 8371385 w 11218359"/>
                <a:gd name="connsiteY732" fmla="*/ 1283018 h 1283017"/>
                <a:gd name="connsiteX733" fmla="*/ 8382815 w 11218359"/>
                <a:gd name="connsiteY733" fmla="*/ 1283018 h 1283017"/>
                <a:gd name="connsiteX734" fmla="*/ 8394245 w 11218359"/>
                <a:gd name="connsiteY734" fmla="*/ 1283018 h 1283017"/>
                <a:gd name="connsiteX735" fmla="*/ 8405674 w 11218359"/>
                <a:gd name="connsiteY735" fmla="*/ 1283018 h 1283017"/>
                <a:gd name="connsiteX736" fmla="*/ 8417104 w 11218359"/>
                <a:gd name="connsiteY736" fmla="*/ 1283018 h 1283017"/>
                <a:gd name="connsiteX737" fmla="*/ 8428582 w 11218359"/>
                <a:gd name="connsiteY737" fmla="*/ 1283018 h 1283017"/>
                <a:gd name="connsiteX738" fmla="*/ 8440012 w 11218359"/>
                <a:gd name="connsiteY738" fmla="*/ 1283018 h 1283017"/>
                <a:gd name="connsiteX739" fmla="*/ 8451442 w 11218359"/>
                <a:gd name="connsiteY739" fmla="*/ 1283018 h 1283017"/>
                <a:gd name="connsiteX740" fmla="*/ 8462872 w 11218359"/>
                <a:gd name="connsiteY740" fmla="*/ 1283018 h 1283017"/>
                <a:gd name="connsiteX741" fmla="*/ 8474302 w 11218359"/>
                <a:gd name="connsiteY741" fmla="*/ 1283018 h 1283017"/>
                <a:gd name="connsiteX742" fmla="*/ 8485780 w 11218359"/>
                <a:gd name="connsiteY742" fmla="*/ 1283018 h 1283017"/>
                <a:gd name="connsiteX743" fmla="*/ 8497210 w 11218359"/>
                <a:gd name="connsiteY743" fmla="*/ 1283018 h 1283017"/>
                <a:gd name="connsiteX744" fmla="*/ 8508640 w 11218359"/>
                <a:gd name="connsiteY744" fmla="*/ 1283018 h 1283017"/>
                <a:gd name="connsiteX745" fmla="*/ 8520069 w 11218359"/>
                <a:gd name="connsiteY745" fmla="*/ 1283018 h 1283017"/>
                <a:gd name="connsiteX746" fmla="*/ 8531500 w 11218359"/>
                <a:gd name="connsiteY746" fmla="*/ 1283018 h 1283017"/>
                <a:gd name="connsiteX747" fmla="*/ 8542977 w 11218359"/>
                <a:gd name="connsiteY747" fmla="*/ 1283018 h 1283017"/>
                <a:gd name="connsiteX748" fmla="*/ 8554407 w 11218359"/>
                <a:gd name="connsiteY748" fmla="*/ 1283018 h 1283017"/>
                <a:gd name="connsiteX749" fmla="*/ 8565837 w 11218359"/>
                <a:gd name="connsiteY749" fmla="*/ 1283018 h 1283017"/>
                <a:gd name="connsiteX750" fmla="*/ 8577267 w 11218359"/>
                <a:gd name="connsiteY750" fmla="*/ 1283018 h 1283017"/>
                <a:gd name="connsiteX751" fmla="*/ 8588697 w 11218359"/>
                <a:gd name="connsiteY751" fmla="*/ 1283018 h 1283017"/>
                <a:gd name="connsiteX752" fmla="*/ 8600175 w 11218359"/>
                <a:gd name="connsiteY752" fmla="*/ 1283018 h 1283017"/>
                <a:gd name="connsiteX753" fmla="*/ 8611605 w 11218359"/>
                <a:gd name="connsiteY753" fmla="*/ 1283018 h 1283017"/>
                <a:gd name="connsiteX754" fmla="*/ 8623035 w 11218359"/>
                <a:gd name="connsiteY754" fmla="*/ 1283018 h 1283017"/>
                <a:gd name="connsiteX755" fmla="*/ 8634465 w 11218359"/>
                <a:gd name="connsiteY755" fmla="*/ 1283018 h 1283017"/>
                <a:gd name="connsiteX756" fmla="*/ 8645895 w 11218359"/>
                <a:gd name="connsiteY756" fmla="*/ 1283018 h 1283017"/>
                <a:gd name="connsiteX757" fmla="*/ 8657373 w 11218359"/>
                <a:gd name="connsiteY757" fmla="*/ 1283018 h 1283017"/>
                <a:gd name="connsiteX758" fmla="*/ 8668802 w 11218359"/>
                <a:gd name="connsiteY758" fmla="*/ 1283018 h 1283017"/>
                <a:gd name="connsiteX759" fmla="*/ 8680232 w 11218359"/>
                <a:gd name="connsiteY759" fmla="*/ 1283018 h 1283017"/>
                <a:gd name="connsiteX760" fmla="*/ 8691662 w 11218359"/>
                <a:gd name="connsiteY760" fmla="*/ 1283018 h 1283017"/>
                <a:gd name="connsiteX761" fmla="*/ 8703093 w 11218359"/>
                <a:gd name="connsiteY761" fmla="*/ 1283018 h 1283017"/>
                <a:gd name="connsiteX762" fmla="*/ 8714570 w 11218359"/>
                <a:gd name="connsiteY762" fmla="*/ 1283018 h 1283017"/>
                <a:gd name="connsiteX763" fmla="*/ 8726000 w 11218359"/>
                <a:gd name="connsiteY763" fmla="*/ 1283018 h 1283017"/>
                <a:gd name="connsiteX764" fmla="*/ 8737430 w 11218359"/>
                <a:gd name="connsiteY764" fmla="*/ 1283018 h 1283017"/>
                <a:gd name="connsiteX765" fmla="*/ 8748860 w 11218359"/>
                <a:gd name="connsiteY765" fmla="*/ 1283018 h 1283017"/>
                <a:gd name="connsiteX766" fmla="*/ 8760290 w 11218359"/>
                <a:gd name="connsiteY766" fmla="*/ 1283018 h 1283017"/>
                <a:gd name="connsiteX767" fmla="*/ 8771768 w 11218359"/>
                <a:gd name="connsiteY767" fmla="*/ 1283018 h 1283017"/>
                <a:gd name="connsiteX768" fmla="*/ 8783198 w 11218359"/>
                <a:gd name="connsiteY768" fmla="*/ 1283018 h 1283017"/>
                <a:gd name="connsiteX769" fmla="*/ 8794628 w 11218359"/>
                <a:gd name="connsiteY769" fmla="*/ 1283018 h 1283017"/>
                <a:gd name="connsiteX770" fmla="*/ 8806058 w 11218359"/>
                <a:gd name="connsiteY770" fmla="*/ 1283018 h 1283017"/>
                <a:gd name="connsiteX771" fmla="*/ 8817488 w 11218359"/>
                <a:gd name="connsiteY771" fmla="*/ 1283018 h 1283017"/>
                <a:gd name="connsiteX772" fmla="*/ 8828918 w 11218359"/>
                <a:gd name="connsiteY772" fmla="*/ 1283018 h 1283017"/>
                <a:gd name="connsiteX773" fmla="*/ 8840395 w 11218359"/>
                <a:gd name="connsiteY773" fmla="*/ 1283018 h 1283017"/>
                <a:gd name="connsiteX774" fmla="*/ 8851825 w 11218359"/>
                <a:gd name="connsiteY774" fmla="*/ 1283018 h 1283017"/>
                <a:gd name="connsiteX775" fmla="*/ 8863256 w 11218359"/>
                <a:gd name="connsiteY775" fmla="*/ 1283018 h 1283017"/>
                <a:gd name="connsiteX776" fmla="*/ 8874686 w 11218359"/>
                <a:gd name="connsiteY776" fmla="*/ 1283018 h 1283017"/>
                <a:gd name="connsiteX777" fmla="*/ 8886115 w 11218359"/>
                <a:gd name="connsiteY777" fmla="*/ 1283018 h 1283017"/>
                <a:gd name="connsiteX778" fmla="*/ 8897593 w 11218359"/>
                <a:gd name="connsiteY778" fmla="*/ 1283018 h 1283017"/>
                <a:gd name="connsiteX779" fmla="*/ 8909022 w 11218359"/>
                <a:gd name="connsiteY779" fmla="*/ 1283018 h 1283017"/>
                <a:gd name="connsiteX780" fmla="*/ 8920453 w 11218359"/>
                <a:gd name="connsiteY780" fmla="*/ 1283018 h 1283017"/>
                <a:gd name="connsiteX781" fmla="*/ 8931883 w 11218359"/>
                <a:gd name="connsiteY781" fmla="*/ 1283018 h 1283017"/>
                <a:gd name="connsiteX782" fmla="*/ 8943313 w 11218359"/>
                <a:gd name="connsiteY782" fmla="*/ 1283018 h 1283017"/>
                <a:gd name="connsiteX783" fmla="*/ 8954791 w 11218359"/>
                <a:gd name="connsiteY783" fmla="*/ 1283018 h 1283017"/>
                <a:gd name="connsiteX784" fmla="*/ 8966220 w 11218359"/>
                <a:gd name="connsiteY784" fmla="*/ 1283018 h 1283017"/>
                <a:gd name="connsiteX785" fmla="*/ 8977651 w 11218359"/>
                <a:gd name="connsiteY785" fmla="*/ 1283018 h 1283017"/>
                <a:gd name="connsiteX786" fmla="*/ 8989080 w 11218359"/>
                <a:gd name="connsiteY786" fmla="*/ 1283018 h 1283017"/>
                <a:gd name="connsiteX787" fmla="*/ 9000511 w 11218359"/>
                <a:gd name="connsiteY787" fmla="*/ 1283018 h 1283017"/>
                <a:gd name="connsiteX788" fmla="*/ 9011988 w 11218359"/>
                <a:gd name="connsiteY788" fmla="*/ 1283018 h 1283017"/>
                <a:gd name="connsiteX789" fmla="*/ 9023418 w 11218359"/>
                <a:gd name="connsiteY789" fmla="*/ 1283018 h 1283017"/>
                <a:gd name="connsiteX790" fmla="*/ 9034849 w 11218359"/>
                <a:gd name="connsiteY790" fmla="*/ 1283018 h 1283017"/>
                <a:gd name="connsiteX791" fmla="*/ 9046278 w 11218359"/>
                <a:gd name="connsiteY791" fmla="*/ 1283018 h 1283017"/>
                <a:gd name="connsiteX792" fmla="*/ 9057709 w 11218359"/>
                <a:gd name="connsiteY792" fmla="*/ 1283018 h 1283017"/>
                <a:gd name="connsiteX793" fmla="*/ 9069186 w 11218359"/>
                <a:gd name="connsiteY793" fmla="*/ 1283018 h 1283017"/>
                <a:gd name="connsiteX794" fmla="*/ 9080615 w 11218359"/>
                <a:gd name="connsiteY794" fmla="*/ 1283018 h 1283017"/>
                <a:gd name="connsiteX795" fmla="*/ 9092046 w 11218359"/>
                <a:gd name="connsiteY795" fmla="*/ 1283018 h 1283017"/>
                <a:gd name="connsiteX796" fmla="*/ 9103476 w 11218359"/>
                <a:gd name="connsiteY796" fmla="*/ 1283018 h 1283017"/>
                <a:gd name="connsiteX797" fmla="*/ 9114906 w 11218359"/>
                <a:gd name="connsiteY797" fmla="*/ 1283018 h 1283017"/>
                <a:gd name="connsiteX798" fmla="*/ 9126384 w 11218359"/>
                <a:gd name="connsiteY798" fmla="*/ 1283018 h 1283017"/>
                <a:gd name="connsiteX799" fmla="*/ 9137813 w 11218359"/>
                <a:gd name="connsiteY799" fmla="*/ 1283018 h 1283017"/>
                <a:gd name="connsiteX800" fmla="*/ 9149244 w 11218359"/>
                <a:gd name="connsiteY800" fmla="*/ 1283018 h 1283017"/>
                <a:gd name="connsiteX801" fmla="*/ 9160673 w 11218359"/>
                <a:gd name="connsiteY801" fmla="*/ 1283018 h 1283017"/>
                <a:gd name="connsiteX802" fmla="*/ 9172104 w 11218359"/>
                <a:gd name="connsiteY802" fmla="*/ 1283018 h 1283017"/>
                <a:gd name="connsiteX803" fmla="*/ 9183581 w 11218359"/>
                <a:gd name="connsiteY803" fmla="*/ 1283018 h 1283017"/>
                <a:gd name="connsiteX804" fmla="*/ 9195011 w 11218359"/>
                <a:gd name="connsiteY804" fmla="*/ 1283018 h 1283017"/>
                <a:gd name="connsiteX805" fmla="*/ 9206442 w 11218359"/>
                <a:gd name="connsiteY805" fmla="*/ 1283018 h 1283017"/>
                <a:gd name="connsiteX806" fmla="*/ 9217871 w 11218359"/>
                <a:gd name="connsiteY806" fmla="*/ 1283018 h 1283017"/>
                <a:gd name="connsiteX807" fmla="*/ 9229301 w 11218359"/>
                <a:gd name="connsiteY807" fmla="*/ 1283018 h 1283017"/>
                <a:gd name="connsiteX808" fmla="*/ 9240779 w 11218359"/>
                <a:gd name="connsiteY808" fmla="*/ 1283018 h 1283017"/>
                <a:gd name="connsiteX809" fmla="*/ 9252209 w 11218359"/>
                <a:gd name="connsiteY809" fmla="*/ 1283018 h 1283017"/>
                <a:gd name="connsiteX810" fmla="*/ 9263639 w 11218359"/>
                <a:gd name="connsiteY810" fmla="*/ 1283018 h 1283017"/>
                <a:gd name="connsiteX811" fmla="*/ 9275069 w 11218359"/>
                <a:gd name="connsiteY811" fmla="*/ 1283018 h 1283017"/>
                <a:gd name="connsiteX812" fmla="*/ 9286498 w 11218359"/>
                <a:gd name="connsiteY812" fmla="*/ 1283018 h 1283017"/>
                <a:gd name="connsiteX813" fmla="*/ 9297977 w 11218359"/>
                <a:gd name="connsiteY813" fmla="*/ 1283018 h 1283017"/>
                <a:gd name="connsiteX814" fmla="*/ 9309406 w 11218359"/>
                <a:gd name="connsiteY814" fmla="*/ 1283018 h 1283017"/>
                <a:gd name="connsiteX815" fmla="*/ 9320837 w 11218359"/>
                <a:gd name="connsiteY815" fmla="*/ 1283018 h 1283017"/>
                <a:gd name="connsiteX816" fmla="*/ 9332266 w 11218359"/>
                <a:gd name="connsiteY816" fmla="*/ 1283018 h 1283017"/>
                <a:gd name="connsiteX817" fmla="*/ 9343696 w 11218359"/>
                <a:gd name="connsiteY817" fmla="*/ 1283018 h 1283017"/>
                <a:gd name="connsiteX818" fmla="*/ 9355174 w 11218359"/>
                <a:gd name="connsiteY818" fmla="*/ 1283018 h 1283017"/>
                <a:gd name="connsiteX819" fmla="*/ 9366604 w 11218359"/>
                <a:gd name="connsiteY819" fmla="*/ 1283018 h 1283017"/>
                <a:gd name="connsiteX820" fmla="*/ 9378035 w 11218359"/>
                <a:gd name="connsiteY820" fmla="*/ 1283018 h 1283017"/>
                <a:gd name="connsiteX821" fmla="*/ 9389464 w 11218359"/>
                <a:gd name="connsiteY821" fmla="*/ 1283018 h 1283017"/>
                <a:gd name="connsiteX822" fmla="*/ 9400894 w 11218359"/>
                <a:gd name="connsiteY822" fmla="*/ 1283018 h 1283017"/>
                <a:gd name="connsiteX823" fmla="*/ 9412372 w 11218359"/>
                <a:gd name="connsiteY823" fmla="*/ 1283018 h 1283017"/>
                <a:gd name="connsiteX824" fmla="*/ 9423802 w 11218359"/>
                <a:gd name="connsiteY824" fmla="*/ 1283018 h 1283017"/>
                <a:gd name="connsiteX825" fmla="*/ 9435232 w 11218359"/>
                <a:gd name="connsiteY825" fmla="*/ 1283018 h 1283017"/>
                <a:gd name="connsiteX826" fmla="*/ 9446662 w 11218359"/>
                <a:gd name="connsiteY826" fmla="*/ 1283018 h 1283017"/>
                <a:gd name="connsiteX827" fmla="*/ 9458091 w 11218359"/>
                <a:gd name="connsiteY827" fmla="*/ 1283018 h 1283017"/>
                <a:gd name="connsiteX828" fmla="*/ 9469570 w 11218359"/>
                <a:gd name="connsiteY828" fmla="*/ 1283018 h 1283017"/>
                <a:gd name="connsiteX829" fmla="*/ 9480999 w 11218359"/>
                <a:gd name="connsiteY829" fmla="*/ 1283018 h 1283017"/>
                <a:gd name="connsiteX830" fmla="*/ 9492429 w 11218359"/>
                <a:gd name="connsiteY830" fmla="*/ 1283018 h 1283017"/>
                <a:gd name="connsiteX831" fmla="*/ 9503859 w 11218359"/>
                <a:gd name="connsiteY831" fmla="*/ 1283018 h 1283017"/>
                <a:gd name="connsiteX832" fmla="*/ 9515289 w 11218359"/>
                <a:gd name="connsiteY832" fmla="*/ 1283018 h 1283017"/>
                <a:gd name="connsiteX833" fmla="*/ 9526767 w 11218359"/>
                <a:gd name="connsiteY833" fmla="*/ 1283018 h 1283017"/>
                <a:gd name="connsiteX834" fmla="*/ 9538197 w 11218359"/>
                <a:gd name="connsiteY834" fmla="*/ 1283018 h 1283017"/>
                <a:gd name="connsiteX835" fmla="*/ 9549626 w 11218359"/>
                <a:gd name="connsiteY835" fmla="*/ 1283018 h 1283017"/>
                <a:gd name="connsiteX836" fmla="*/ 9561057 w 11218359"/>
                <a:gd name="connsiteY836" fmla="*/ 1283018 h 1283017"/>
                <a:gd name="connsiteX837" fmla="*/ 9572487 w 11218359"/>
                <a:gd name="connsiteY837" fmla="*/ 1283018 h 1283017"/>
                <a:gd name="connsiteX838" fmla="*/ 9583965 w 11218359"/>
                <a:gd name="connsiteY838" fmla="*/ 1283018 h 1283017"/>
                <a:gd name="connsiteX839" fmla="*/ 9595395 w 11218359"/>
                <a:gd name="connsiteY839" fmla="*/ 1283018 h 1283017"/>
                <a:gd name="connsiteX840" fmla="*/ 9606824 w 11218359"/>
                <a:gd name="connsiteY840" fmla="*/ 1283018 h 1283017"/>
                <a:gd name="connsiteX841" fmla="*/ 9618255 w 11218359"/>
                <a:gd name="connsiteY841" fmla="*/ 1283018 h 1283017"/>
                <a:gd name="connsiteX842" fmla="*/ 9629684 w 11218359"/>
                <a:gd name="connsiteY842" fmla="*/ 1283018 h 1283017"/>
                <a:gd name="connsiteX843" fmla="*/ 9641163 w 11218359"/>
                <a:gd name="connsiteY843" fmla="*/ 1283018 h 1283017"/>
                <a:gd name="connsiteX844" fmla="*/ 9652592 w 11218359"/>
                <a:gd name="connsiteY844" fmla="*/ 1283018 h 1283017"/>
                <a:gd name="connsiteX845" fmla="*/ 9664022 w 11218359"/>
                <a:gd name="connsiteY845" fmla="*/ 1283018 h 1283017"/>
                <a:gd name="connsiteX846" fmla="*/ 9675452 w 11218359"/>
                <a:gd name="connsiteY846" fmla="*/ 1283018 h 1283017"/>
                <a:gd name="connsiteX847" fmla="*/ 9686882 w 11218359"/>
                <a:gd name="connsiteY847" fmla="*/ 1283018 h 1283017"/>
                <a:gd name="connsiteX848" fmla="*/ 9698360 w 11218359"/>
                <a:gd name="connsiteY848" fmla="*/ 1283018 h 1283017"/>
                <a:gd name="connsiteX849" fmla="*/ 9709790 w 11218359"/>
                <a:gd name="connsiteY849" fmla="*/ 1283018 h 1283017"/>
                <a:gd name="connsiteX850" fmla="*/ 9721219 w 11218359"/>
                <a:gd name="connsiteY850" fmla="*/ 1283018 h 1283017"/>
                <a:gd name="connsiteX851" fmla="*/ 9732650 w 11218359"/>
                <a:gd name="connsiteY851" fmla="*/ 1283018 h 1283017"/>
                <a:gd name="connsiteX852" fmla="*/ 9744080 w 11218359"/>
                <a:gd name="connsiteY852" fmla="*/ 1283018 h 1283017"/>
                <a:gd name="connsiteX853" fmla="*/ 9755557 w 11218359"/>
                <a:gd name="connsiteY853" fmla="*/ 1283018 h 1283017"/>
                <a:gd name="connsiteX854" fmla="*/ 9766988 w 11218359"/>
                <a:gd name="connsiteY854" fmla="*/ 1283018 h 1283017"/>
                <a:gd name="connsiteX855" fmla="*/ 9778417 w 11218359"/>
                <a:gd name="connsiteY855" fmla="*/ 1283018 h 1283017"/>
                <a:gd name="connsiteX856" fmla="*/ 9789848 w 11218359"/>
                <a:gd name="connsiteY856" fmla="*/ 1283018 h 1283017"/>
                <a:gd name="connsiteX857" fmla="*/ 9801277 w 11218359"/>
                <a:gd name="connsiteY857" fmla="*/ 1283018 h 1283017"/>
                <a:gd name="connsiteX858" fmla="*/ 9812755 w 11218359"/>
                <a:gd name="connsiteY858" fmla="*/ 1283018 h 1283017"/>
                <a:gd name="connsiteX859" fmla="*/ 9824185 w 11218359"/>
                <a:gd name="connsiteY859" fmla="*/ 1283018 h 1283017"/>
                <a:gd name="connsiteX860" fmla="*/ 9835615 w 11218359"/>
                <a:gd name="connsiteY860" fmla="*/ 1283018 h 1283017"/>
                <a:gd name="connsiteX861" fmla="*/ 9847045 w 11218359"/>
                <a:gd name="connsiteY861" fmla="*/ 1283018 h 1283017"/>
                <a:gd name="connsiteX862" fmla="*/ 9858475 w 11218359"/>
                <a:gd name="connsiteY862" fmla="*/ 1283018 h 1283017"/>
                <a:gd name="connsiteX863" fmla="*/ 9869952 w 11218359"/>
                <a:gd name="connsiteY863" fmla="*/ 1283018 h 1283017"/>
                <a:gd name="connsiteX864" fmla="*/ 9881383 w 11218359"/>
                <a:gd name="connsiteY864" fmla="*/ 1283018 h 1283017"/>
                <a:gd name="connsiteX865" fmla="*/ 9892812 w 11218359"/>
                <a:gd name="connsiteY865" fmla="*/ 1283018 h 1283017"/>
                <a:gd name="connsiteX866" fmla="*/ 9904243 w 11218359"/>
                <a:gd name="connsiteY866" fmla="*/ 1283018 h 1283017"/>
                <a:gd name="connsiteX867" fmla="*/ 9915673 w 11218359"/>
                <a:gd name="connsiteY867" fmla="*/ 1283018 h 1283017"/>
                <a:gd name="connsiteX868" fmla="*/ 9927102 w 11218359"/>
                <a:gd name="connsiteY868" fmla="*/ 1283018 h 1283017"/>
                <a:gd name="connsiteX869" fmla="*/ 9938581 w 11218359"/>
                <a:gd name="connsiteY869" fmla="*/ 1283018 h 1283017"/>
                <a:gd name="connsiteX870" fmla="*/ 9950010 w 11218359"/>
                <a:gd name="connsiteY870" fmla="*/ 1283018 h 1283017"/>
                <a:gd name="connsiteX871" fmla="*/ 9961441 w 11218359"/>
                <a:gd name="connsiteY871" fmla="*/ 1283018 h 1283017"/>
                <a:gd name="connsiteX872" fmla="*/ 9972870 w 11218359"/>
                <a:gd name="connsiteY872" fmla="*/ 1283018 h 1283017"/>
                <a:gd name="connsiteX873" fmla="*/ 9984300 w 11218359"/>
                <a:gd name="connsiteY873" fmla="*/ 1283018 h 1283017"/>
                <a:gd name="connsiteX874" fmla="*/ 9995778 w 11218359"/>
                <a:gd name="connsiteY874" fmla="*/ 1283018 h 1283017"/>
                <a:gd name="connsiteX875" fmla="*/ 10007208 w 11218359"/>
                <a:gd name="connsiteY875" fmla="*/ 1283018 h 1283017"/>
                <a:gd name="connsiteX876" fmla="*/ 10018638 w 11218359"/>
                <a:gd name="connsiteY876" fmla="*/ 1283018 h 1283017"/>
                <a:gd name="connsiteX877" fmla="*/ 10030068 w 11218359"/>
                <a:gd name="connsiteY877" fmla="*/ 1283018 h 1283017"/>
                <a:gd name="connsiteX878" fmla="*/ 10041498 w 11218359"/>
                <a:gd name="connsiteY878" fmla="*/ 1283018 h 1283017"/>
                <a:gd name="connsiteX879" fmla="*/ 10052976 w 11218359"/>
                <a:gd name="connsiteY879" fmla="*/ 1283018 h 1283017"/>
                <a:gd name="connsiteX880" fmla="*/ 10064405 w 11218359"/>
                <a:gd name="connsiteY880" fmla="*/ 1283018 h 1283017"/>
                <a:gd name="connsiteX881" fmla="*/ 10075835 w 11218359"/>
                <a:gd name="connsiteY881" fmla="*/ 1283018 h 1283017"/>
                <a:gd name="connsiteX882" fmla="*/ 10087266 w 11218359"/>
                <a:gd name="connsiteY882" fmla="*/ 1283018 h 1283017"/>
                <a:gd name="connsiteX883" fmla="*/ 10098695 w 11218359"/>
                <a:gd name="connsiteY883" fmla="*/ 1283018 h 1283017"/>
                <a:gd name="connsiteX884" fmla="*/ 10110174 w 11218359"/>
                <a:gd name="connsiteY884" fmla="*/ 1283018 h 1283017"/>
                <a:gd name="connsiteX885" fmla="*/ 10121603 w 11218359"/>
                <a:gd name="connsiteY885" fmla="*/ 1283018 h 1283017"/>
                <a:gd name="connsiteX886" fmla="*/ 10133033 w 11218359"/>
                <a:gd name="connsiteY886" fmla="*/ 1283018 h 1283017"/>
                <a:gd name="connsiteX887" fmla="*/ 10144463 w 11218359"/>
                <a:gd name="connsiteY887" fmla="*/ 1283018 h 1283017"/>
                <a:gd name="connsiteX888" fmla="*/ 10155893 w 11218359"/>
                <a:gd name="connsiteY888" fmla="*/ 1283018 h 1283017"/>
                <a:gd name="connsiteX889" fmla="*/ 10167371 w 11218359"/>
                <a:gd name="connsiteY889" fmla="*/ 1283018 h 1283017"/>
                <a:gd name="connsiteX890" fmla="*/ 10178801 w 11218359"/>
                <a:gd name="connsiteY890" fmla="*/ 1283018 h 1283017"/>
                <a:gd name="connsiteX891" fmla="*/ 10190230 w 11218359"/>
                <a:gd name="connsiteY891" fmla="*/ 1283018 h 1283017"/>
                <a:gd name="connsiteX892" fmla="*/ 10201661 w 11218359"/>
                <a:gd name="connsiteY892" fmla="*/ 1283018 h 1283017"/>
                <a:gd name="connsiteX893" fmla="*/ 10213091 w 11218359"/>
                <a:gd name="connsiteY893" fmla="*/ 1283018 h 1283017"/>
                <a:gd name="connsiteX894" fmla="*/ 10224569 w 11218359"/>
                <a:gd name="connsiteY894" fmla="*/ 1283018 h 1283017"/>
                <a:gd name="connsiteX895" fmla="*/ 10235998 w 11218359"/>
                <a:gd name="connsiteY895" fmla="*/ 1283018 h 1283017"/>
                <a:gd name="connsiteX896" fmla="*/ 10247428 w 11218359"/>
                <a:gd name="connsiteY896" fmla="*/ 1283018 h 1283017"/>
                <a:gd name="connsiteX897" fmla="*/ 10258859 w 11218359"/>
                <a:gd name="connsiteY897" fmla="*/ 1283018 h 1283017"/>
                <a:gd name="connsiteX898" fmla="*/ 10270288 w 11218359"/>
                <a:gd name="connsiteY898" fmla="*/ 1283018 h 1283017"/>
                <a:gd name="connsiteX899" fmla="*/ 10281767 w 11218359"/>
                <a:gd name="connsiteY899" fmla="*/ 1283018 h 1283017"/>
                <a:gd name="connsiteX900" fmla="*/ 10293196 w 11218359"/>
                <a:gd name="connsiteY900" fmla="*/ 1283018 h 1283017"/>
                <a:gd name="connsiteX901" fmla="*/ 10304626 w 11218359"/>
                <a:gd name="connsiteY901" fmla="*/ 1283018 h 1283017"/>
                <a:gd name="connsiteX902" fmla="*/ 10316056 w 11218359"/>
                <a:gd name="connsiteY902" fmla="*/ 1283018 h 1283017"/>
                <a:gd name="connsiteX903" fmla="*/ 10327486 w 11218359"/>
                <a:gd name="connsiteY903" fmla="*/ 1283018 h 1283017"/>
                <a:gd name="connsiteX904" fmla="*/ 10338963 w 11218359"/>
                <a:gd name="connsiteY904" fmla="*/ 1283018 h 1283017"/>
                <a:gd name="connsiteX905" fmla="*/ 10350394 w 11218359"/>
                <a:gd name="connsiteY905" fmla="*/ 1283018 h 1283017"/>
                <a:gd name="connsiteX906" fmla="*/ 10361823 w 11218359"/>
                <a:gd name="connsiteY906" fmla="*/ 1283018 h 1283017"/>
                <a:gd name="connsiteX907" fmla="*/ 10373254 w 11218359"/>
                <a:gd name="connsiteY907" fmla="*/ 1283018 h 1283017"/>
                <a:gd name="connsiteX908" fmla="*/ 10384684 w 11218359"/>
                <a:gd name="connsiteY908" fmla="*/ 1283018 h 1283017"/>
                <a:gd name="connsiteX909" fmla="*/ 10396161 w 11218359"/>
                <a:gd name="connsiteY909" fmla="*/ 1283018 h 1283017"/>
                <a:gd name="connsiteX910" fmla="*/ 10407591 w 11218359"/>
                <a:gd name="connsiteY910" fmla="*/ 1283018 h 1283017"/>
                <a:gd name="connsiteX911" fmla="*/ 10419021 w 11218359"/>
                <a:gd name="connsiteY911" fmla="*/ 1283018 h 1283017"/>
                <a:gd name="connsiteX912" fmla="*/ 10430452 w 11218359"/>
                <a:gd name="connsiteY912" fmla="*/ 1283018 h 1283017"/>
                <a:gd name="connsiteX913" fmla="*/ 10441881 w 11218359"/>
                <a:gd name="connsiteY913" fmla="*/ 1283018 h 1283017"/>
                <a:gd name="connsiteX914" fmla="*/ 10453358 w 11218359"/>
                <a:gd name="connsiteY914" fmla="*/ 1283018 h 1283017"/>
                <a:gd name="connsiteX915" fmla="*/ 10464789 w 11218359"/>
                <a:gd name="connsiteY915" fmla="*/ 1283018 h 1283017"/>
                <a:gd name="connsiteX916" fmla="*/ 10476219 w 11218359"/>
                <a:gd name="connsiteY916" fmla="*/ 1283018 h 1283017"/>
                <a:gd name="connsiteX917" fmla="*/ 10487649 w 11218359"/>
                <a:gd name="connsiteY917" fmla="*/ 1283018 h 1283017"/>
                <a:gd name="connsiteX918" fmla="*/ 10499079 w 11218359"/>
                <a:gd name="connsiteY918" fmla="*/ 1283018 h 1283017"/>
                <a:gd name="connsiteX919" fmla="*/ 10510556 w 11218359"/>
                <a:gd name="connsiteY919" fmla="*/ 1283018 h 1283017"/>
                <a:gd name="connsiteX920" fmla="*/ 10521987 w 11218359"/>
                <a:gd name="connsiteY920" fmla="*/ 1283018 h 1283017"/>
                <a:gd name="connsiteX921" fmla="*/ 10533416 w 11218359"/>
                <a:gd name="connsiteY921" fmla="*/ 1283018 h 1283017"/>
                <a:gd name="connsiteX922" fmla="*/ 10544847 w 11218359"/>
                <a:gd name="connsiteY922" fmla="*/ 1283018 h 1283017"/>
                <a:gd name="connsiteX923" fmla="*/ 10556277 w 11218359"/>
                <a:gd name="connsiteY923" fmla="*/ 1283018 h 1283017"/>
                <a:gd name="connsiteX924" fmla="*/ 10567754 w 11218359"/>
                <a:gd name="connsiteY924" fmla="*/ 1283018 h 1283017"/>
                <a:gd name="connsiteX925" fmla="*/ 10579184 w 11218359"/>
                <a:gd name="connsiteY925" fmla="*/ 1283018 h 1283017"/>
                <a:gd name="connsiteX926" fmla="*/ 10590614 w 11218359"/>
                <a:gd name="connsiteY926" fmla="*/ 1283018 h 1283017"/>
                <a:gd name="connsiteX927" fmla="*/ 10602045 w 11218359"/>
                <a:gd name="connsiteY927" fmla="*/ 1283018 h 1283017"/>
                <a:gd name="connsiteX928" fmla="*/ 10613474 w 11218359"/>
                <a:gd name="connsiteY928" fmla="*/ 1283018 h 1283017"/>
                <a:gd name="connsiteX929" fmla="*/ 10624951 w 11218359"/>
                <a:gd name="connsiteY929" fmla="*/ 1283018 h 1283017"/>
                <a:gd name="connsiteX930" fmla="*/ 10636382 w 11218359"/>
                <a:gd name="connsiteY930" fmla="*/ 1283018 h 1283017"/>
                <a:gd name="connsiteX931" fmla="*/ 10647812 w 11218359"/>
                <a:gd name="connsiteY931" fmla="*/ 1283018 h 1283017"/>
                <a:gd name="connsiteX932" fmla="*/ 10659241 w 11218359"/>
                <a:gd name="connsiteY932" fmla="*/ 1283018 h 1283017"/>
                <a:gd name="connsiteX933" fmla="*/ 10670672 w 11218359"/>
                <a:gd name="connsiteY933" fmla="*/ 1283018 h 1283017"/>
                <a:gd name="connsiteX934" fmla="*/ 10682149 w 11218359"/>
                <a:gd name="connsiteY934" fmla="*/ 1283018 h 1283017"/>
                <a:gd name="connsiteX935" fmla="*/ 10693580 w 11218359"/>
                <a:gd name="connsiteY935" fmla="*/ 1283018 h 1283017"/>
                <a:gd name="connsiteX936" fmla="*/ 10705009 w 11218359"/>
                <a:gd name="connsiteY936" fmla="*/ 1283018 h 1283017"/>
                <a:gd name="connsiteX937" fmla="*/ 10716439 w 11218359"/>
                <a:gd name="connsiteY937" fmla="*/ 1283018 h 1283017"/>
                <a:gd name="connsiteX938" fmla="*/ 10727870 w 11218359"/>
                <a:gd name="connsiteY938" fmla="*/ 1283018 h 1283017"/>
                <a:gd name="connsiteX939" fmla="*/ 10739347 w 11218359"/>
                <a:gd name="connsiteY939" fmla="*/ 1283018 h 1283017"/>
                <a:gd name="connsiteX940" fmla="*/ 10750778 w 11218359"/>
                <a:gd name="connsiteY940" fmla="*/ 1283018 h 1283017"/>
                <a:gd name="connsiteX941" fmla="*/ 10762207 w 11218359"/>
                <a:gd name="connsiteY941" fmla="*/ 1283018 h 1283017"/>
                <a:gd name="connsiteX942" fmla="*/ 10773637 w 11218359"/>
                <a:gd name="connsiteY942" fmla="*/ 1283018 h 1283017"/>
                <a:gd name="connsiteX943" fmla="*/ 10785067 w 11218359"/>
                <a:gd name="connsiteY943" fmla="*/ 1283018 h 1283017"/>
                <a:gd name="connsiteX944" fmla="*/ 10796544 w 11218359"/>
                <a:gd name="connsiteY944" fmla="*/ 1283018 h 1283017"/>
                <a:gd name="connsiteX945" fmla="*/ 10807975 w 11218359"/>
                <a:gd name="connsiteY945" fmla="*/ 1283018 h 1283017"/>
                <a:gd name="connsiteX946" fmla="*/ 10819405 w 11218359"/>
                <a:gd name="connsiteY946" fmla="*/ 1283018 h 1283017"/>
                <a:gd name="connsiteX947" fmla="*/ 10830834 w 11218359"/>
                <a:gd name="connsiteY947" fmla="*/ 1283018 h 1283017"/>
                <a:gd name="connsiteX948" fmla="*/ 10842265 w 11218359"/>
                <a:gd name="connsiteY948" fmla="*/ 1283018 h 1283017"/>
                <a:gd name="connsiteX949" fmla="*/ 10853742 w 11218359"/>
                <a:gd name="connsiteY949" fmla="*/ 1283018 h 1283017"/>
                <a:gd name="connsiteX950" fmla="*/ 10865173 w 11218359"/>
                <a:gd name="connsiteY950" fmla="*/ 1283018 h 1283017"/>
                <a:gd name="connsiteX951" fmla="*/ 10876602 w 11218359"/>
                <a:gd name="connsiteY951" fmla="*/ 1283018 h 1283017"/>
                <a:gd name="connsiteX952" fmla="*/ 10888032 w 11218359"/>
                <a:gd name="connsiteY952" fmla="*/ 1283018 h 1283017"/>
                <a:gd name="connsiteX953" fmla="*/ 10899463 w 11218359"/>
                <a:gd name="connsiteY953" fmla="*/ 1283018 h 1283017"/>
                <a:gd name="connsiteX954" fmla="*/ 10910892 w 11218359"/>
                <a:gd name="connsiteY954" fmla="*/ 1283018 h 1283017"/>
                <a:gd name="connsiteX955" fmla="*/ 10922369 w 11218359"/>
                <a:gd name="connsiteY955" fmla="*/ 1283018 h 1283017"/>
                <a:gd name="connsiteX956" fmla="*/ 10933800 w 11218359"/>
                <a:gd name="connsiteY956" fmla="*/ 1283018 h 1283017"/>
                <a:gd name="connsiteX957" fmla="*/ 10945230 w 11218359"/>
                <a:gd name="connsiteY957" fmla="*/ 1283018 h 1283017"/>
                <a:gd name="connsiteX958" fmla="*/ 10956660 w 11218359"/>
                <a:gd name="connsiteY958" fmla="*/ 1283018 h 1283017"/>
                <a:gd name="connsiteX959" fmla="*/ 10968090 w 11218359"/>
                <a:gd name="connsiteY959" fmla="*/ 1283018 h 1283017"/>
                <a:gd name="connsiteX960" fmla="*/ 10979567 w 11218359"/>
                <a:gd name="connsiteY960" fmla="*/ 1283018 h 1283017"/>
                <a:gd name="connsiteX961" fmla="*/ 10990998 w 11218359"/>
                <a:gd name="connsiteY961" fmla="*/ 1283018 h 1283017"/>
                <a:gd name="connsiteX962" fmla="*/ 11002427 w 11218359"/>
                <a:gd name="connsiteY962" fmla="*/ 1283018 h 1283017"/>
                <a:gd name="connsiteX963" fmla="*/ 11013858 w 11218359"/>
                <a:gd name="connsiteY963" fmla="*/ 1283018 h 1283017"/>
                <a:gd name="connsiteX964" fmla="*/ 11025287 w 11218359"/>
                <a:gd name="connsiteY964" fmla="*/ 1283018 h 1283017"/>
                <a:gd name="connsiteX965" fmla="*/ 11036765 w 11218359"/>
                <a:gd name="connsiteY965" fmla="*/ 1283018 h 1283017"/>
                <a:gd name="connsiteX966" fmla="*/ 11048195 w 11218359"/>
                <a:gd name="connsiteY966" fmla="*/ 1283018 h 1283017"/>
                <a:gd name="connsiteX967" fmla="*/ 11059625 w 11218359"/>
                <a:gd name="connsiteY967" fmla="*/ 1283018 h 1283017"/>
                <a:gd name="connsiteX968" fmla="*/ 11071056 w 11218359"/>
                <a:gd name="connsiteY968" fmla="*/ 1283018 h 1283017"/>
                <a:gd name="connsiteX969" fmla="*/ 11082485 w 11218359"/>
                <a:gd name="connsiteY969" fmla="*/ 1283018 h 1283017"/>
                <a:gd name="connsiteX970" fmla="*/ 11093962 w 11218359"/>
                <a:gd name="connsiteY970" fmla="*/ 1283018 h 1283017"/>
                <a:gd name="connsiteX971" fmla="*/ 11105393 w 11218359"/>
                <a:gd name="connsiteY971" fmla="*/ 1283018 h 1283017"/>
                <a:gd name="connsiteX972" fmla="*/ 11116823 w 11218359"/>
                <a:gd name="connsiteY972" fmla="*/ 1283018 h 1283017"/>
                <a:gd name="connsiteX973" fmla="*/ 11128253 w 11218359"/>
                <a:gd name="connsiteY973" fmla="*/ 1283018 h 1283017"/>
                <a:gd name="connsiteX974" fmla="*/ 11139683 w 11218359"/>
                <a:gd name="connsiteY974" fmla="*/ 1283018 h 1283017"/>
                <a:gd name="connsiteX975" fmla="*/ 11151160 w 11218359"/>
                <a:gd name="connsiteY975" fmla="*/ 1283018 h 1283017"/>
                <a:gd name="connsiteX976" fmla="*/ 11162591 w 11218359"/>
                <a:gd name="connsiteY976" fmla="*/ 1283018 h 1283017"/>
                <a:gd name="connsiteX977" fmla="*/ 11174020 w 11218359"/>
                <a:gd name="connsiteY977" fmla="*/ 1283018 h 1283017"/>
                <a:gd name="connsiteX978" fmla="*/ 11185451 w 11218359"/>
                <a:gd name="connsiteY978" fmla="*/ 1283018 h 1283017"/>
                <a:gd name="connsiteX979" fmla="*/ 11196881 w 11218359"/>
                <a:gd name="connsiteY979" fmla="*/ 1283018 h 1283017"/>
                <a:gd name="connsiteX980" fmla="*/ 11208358 w 11218359"/>
                <a:gd name="connsiteY980" fmla="*/ 1283018 h 1283017"/>
                <a:gd name="connsiteX981" fmla="*/ 11218359 w 11218359"/>
                <a:gd name="connsiteY981" fmla="*/ 1283018 h 128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283017">
                  <a:moveTo>
                    <a:pt x="0" y="1283018"/>
                  </a:moveTo>
                  <a:lnTo>
                    <a:pt x="9149" y="1283018"/>
                  </a:lnTo>
                  <a:lnTo>
                    <a:pt x="20588" y="1283018"/>
                  </a:lnTo>
                  <a:lnTo>
                    <a:pt x="32028" y="1283018"/>
                  </a:lnTo>
                  <a:lnTo>
                    <a:pt x="43467" y="1283018"/>
                  </a:lnTo>
                  <a:lnTo>
                    <a:pt x="54907" y="1283018"/>
                  </a:lnTo>
                  <a:lnTo>
                    <a:pt x="66346" y="1283018"/>
                  </a:lnTo>
                  <a:lnTo>
                    <a:pt x="77786" y="1283018"/>
                  </a:lnTo>
                  <a:lnTo>
                    <a:pt x="89225" y="1283018"/>
                  </a:lnTo>
                  <a:lnTo>
                    <a:pt x="100665" y="1283018"/>
                  </a:lnTo>
                  <a:lnTo>
                    <a:pt x="112104" y="1283018"/>
                  </a:lnTo>
                  <a:lnTo>
                    <a:pt x="123544" y="1283018"/>
                  </a:lnTo>
                  <a:lnTo>
                    <a:pt x="134979" y="1283018"/>
                  </a:lnTo>
                  <a:lnTo>
                    <a:pt x="146423" y="1283018"/>
                  </a:lnTo>
                  <a:lnTo>
                    <a:pt x="157858" y="1283018"/>
                  </a:lnTo>
                  <a:lnTo>
                    <a:pt x="169297" y="1283018"/>
                  </a:lnTo>
                  <a:lnTo>
                    <a:pt x="180737" y="1283018"/>
                  </a:lnTo>
                  <a:lnTo>
                    <a:pt x="192176" y="1283018"/>
                  </a:lnTo>
                  <a:lnTo>
                    <a:pt x="203616" y="1283018"/>
                  </a:lnTo>
                  <a:lnTo>
                    <a:pt x="215055" y="1283018"/>
                  </a:lnTo>
                  <a:lnTo>
                    <a:pt x="226495" y="1283018"/>
                  </a:lnTo>
                  <a:lnTo>
                    <a:pt x="237935" y="1283018"/>
                  </a:lnTo>
                  <a:lnTo>
                    <a:pt x="249374" y="1283018"/>
                  </a:lnTo>
                  <a:lnTo>
                    <a:pt x="260814" y="1283018"/>
                  </a:lnTo>
                  <a:lnTo>
                    <a:pt x="272253" y="1283018"/>
                  </a:lnTo>
                  <a:lnTo>
                    <a:pt x="283693" y="1283018"/>
                  </a:lnTo>
                  <a:lnTo>
                    <a:pt x="295132" y="1283018"/>
                  </a:lnTo>
                  <a:lnTo>
                    <a:pt x="306572" y="1283018"/>
                  </a:lnTo>
                  <a:lnTo>
                    <a:pt x="318011" y="1283018"/>
                  </a:lnTo>
                  <a:lnTo>
                    <a:pt x="329451" y="1283018"/>
                  </a:lnTo>
                  <a:lnTo>
                    <a:pt x="340890" y="1283018"/>
                  </a:lnTo>
                  <a:lnTo>
                    <a:pt x="352330" y="1283018"/>
                  </a:lnTo>
                  <a:lnTo>
                    <a:pt x="363769" y="1283018"/>
                  </a:lnTo>
                  <a:lnTo>
                    <a:pt x="375209" y="1283018"/>
                  </a:lnTo>
                  <a:lnTo>
                    <a:pt x="386648" y="1283018"/>
                  </a:lnTo>
                  <a:lnTo>
                    <a:pt x="398088" y="1283018"/>
                  </a:lnTo>
                  <a:lnTo>
                    <a:pt x="409527" y="1283018"/>
                  </a:lnTo>
                  <a:lnTo>
                    <a:pt x="420967" y="1283018"/>
                  </a:lnTo>
                  <a:lnTo>
                    <a:pt x="432406" y="1283018"/>
                  </a:lnTo>
                  <a:lnTo>
                    <a:pt x="443846" y="1283018"/>
                  </a:lnTo>
                  <a:lnTo>
                    <a:pt x="455285" y="1283018"/>
                  </a:lnTo>
                  <a:lnTo>
                    <a:pt x="466725" y="1283018"/>
                  </a:lnTo>
                  <a:lnTo>
                    <a:pt x="478165" y="1283018"/>
                  </a:lnTo>
                  <a:lnTo>
                    <a:pt x="489604" y="1283018"/>
                  </a:lnTo>
                  <a:lnTo>
                    <a:pt x="501044" y="1283018"/>
                  </a:lnTo>
                  <a:lnTo>
                    <a:pt x="512483" y="1283018"/>
                  </a:lnTo>
                  <a:lnTo>
                    <a:pt x="523923" y="1283018"/>
                  </a:lnTo>
                  <a:lnTo>
                    <a:pt x="535362" y="1283018"/>
                  </a:lnTo>
                  <a:lnTo>
                    <a:pt x="546802" y="1283018"/>
                  </a:lnTo>
                  <a:lnTo>
                    <a:pt x="558241" y="1283018"/>
                  </a:lnTo>
                  <a:lnTo>
                    <a:pt x="569681" y="1283018"/>
                  </a:lnTo>
                  <a:lnTo>
                    <a:pt x="581120" y="1283018"/>
                  </a:lnTo>
                  <a:lnTo>
                    <a:pt x="592560" y="1283018"/>
                  </a:lnTo>
                  <a:lnTo>
                    <a:pt x="603999" y="1283018"/>
                  </a:lnTo>
                  <a:lnTo>
                    <a:pt x="615439" y="1283018"/>
                  </a:lnTo>
                  <a:lnTo>
                    <a:pt x="626878" y="1283018"/>
                  </a:lnTo>
                  <a:lnTo>
                    <a:pt x="638318" y="1283018"/>
                  </a:lnTo>
                  <a:lnTo>
                    <a:pt x="649757" y="1283018"/>
                  </a:lnTo>
                  <a:lnTo>
                    <a:pt x="661192" y="1283018"/>
                  </a:lnTo>
                  <a:lnTo>
                    <a:pt x="672632" y="1283018"/>
                  </a:lnTo>
                  <a:lnTo>
                    <a:pt x="684071" y="1283018"/>
                  </a:lnTo>
                  <a:lnTo>
                    <a:pt x="695511" y="1283018"/>
                  </a:lnTo>
                  <a:lnTo>
                    <a:pt x="706950" y="1283018"/>
                  </a:lnTo>
                  <a:lnTo>
                    <a:pt x="718390" y="1283018"/>
                  </a:lnTo>
                  <a:lnTo>
                    <a:pt x="729829" y="1283018"/>
                  </a:lnTo>
                  <a:lnTo>
                    <a:pt x="741269" y="1283018"/>
                  </a:lnTo>
                  <a:lnTo>
                    <a:pt x="752708" y="1283018"/>
                  </a:lnTo>
                  <a:lnTo>
                    <a:pt x="764148" y="1283018"/>
                  </a:lnTo>
                  <a:lnTo>
                    <a:pt x="775587" y="1283018"/>
                  </a:lnTo>
                  <a:lnTo>
                    <a:pt x="787027" y="1283018"/>
                  </a:lnTo>
                  <a:lnTo>
                    <a:pt x="798467" y="1283018"/>
                  </a:lnTo>
                  <a:lnTo>
                    <a:pt x="809906" y="1283018"/>
                  </a:lnTo>
                  <a:lnTo>
                    <a:pt x="821346" y="1283018"/>
                  </a:lnTo>
                  <a:lnTo>
                    <a:pt x="832785" y="1283018"/>
                  </a:lnTo>
                  <a:lnTo>
                    <a:pt x="844225" y="1283018"/>
                  </a:lnTo>
                  <a:lnTo>
                    <a:pt x="855664" y="1283018"/>
                  </a:lnTo>
                  <a:lnTo>
                    <a:pt x="867104" y="1283018"/>
                  </a:lnTo>
                  <a:lnTo>
                    <a:pt x="878543" y="1283018"/>
                  </a:lnTo>
                  <a:lnTo>
                    <a:pt x="889983" y="1283018"/>
                  </a:lnTo>
                  <a:lnTo>
                    <a:pt x="901422" y="1283018"/>
                  </a:lnTo>
                  <a:lnTo>
                    <a:pt x="912862" y="1283018"/>
                  </a:lnTo>
                  <a:lnTo>
                    <a:pt x="924301" y="1283018"/>
                  </a:lnTo>
                  <a:lnTo>
                    <a:pt x="935741" y="1283018"/>
                  </a:lnTo>
                  <a:lnTo>
                    <a:pt x="947180" y="1283018"/>
                  </a:lnTo>
                  <a:lnTo>
                    <a:pt x="958620" y="1283018"/>
                  </a:lnTo>
                  <a:lnTo>
                    <a:pt x="970059" y="1283018"/>
                  </a:lnTo>
                  <a:lnTo>
                    <a:pt x="981499" y="1283018"/>
                  </a:lnTo>
                  <a:lnTo>
                    <a:pt x="992938" y="1283018"/>
                  </a:lnTo>
                  <a:lnTo>
                    <a:pt x="1004378" y="1283018"/>
                  </a:lnTo>
                  <a:lnTo>
                    <a:pt x="1015818" y="1283018"/>
                  </a:lnTo>
                  <a:lnTo>
                    <a:pt x="1027257" y="1283018"/>
                  </a:lnTo>
                  <a:lnTo>
                    <a:pt x="1038697" y="1283018"/>
                  </a:lnTo>
                  <a:lnTo>
                    <a:pt x="1050136" y="1283018"/>
                  </a:lnTo>
                  <a:lnTo>
                    <a:pt x="1061576" y="1283018"/>
                  </a:lnTo>
                  <a:lnTo>
                    <a:pt x="1073015" y="1283018"/>
                  </a:lnTo>
                  <a:lnTo>
                    <a:pt x="1084455" y="1283018"/>
                  </a:lnTo>
                  <a:lnTo>
                    <a:pt x="1095894" y="1283018"/>
                  </a:lnTo>
                  <a:lnTo>
                    <a:pt x="1107334" y="1283018"/>
                  </a:lnTo>
                  <a:lnTo>
                    <a:pt x="1118773" y="1283018"/>
                  </a:lnTo>
                  <a:lnTo>
                    <a:pt x="1130213" y="1283018"/>
                  </a:lnTo>
                  <a:lnTo>
                    <a:pt x="1141652" y="1283018"/>
                  </a:lnTo>
                  <a:lnTo>
                    <a:pt x="1153092" y="1283018"/>
                  </a:lnTo>
                  <a:lnTo>
                    <a:pt x="1164531" y="1283018"/>
                  </a:lnTo>
                  <a:lnTo>
                    <a:pt x="1175971" y="1283018"/>
                  </a:lnTo>
                  <a:lnTo>
                    <a:pt x="1187406" y="1283018"/>
                  </a:lnTo>
                  <a:lnTo>
                    <a:pt x="1198845" y="1283018"/>
                  </a:lnTo>
                  <a:lnTo>
                    <a:pt x="1210285" y="1283018"/>
                  </a:lnTo>
                  <a:lnTo>
                    <a:pt x="1221724" y="1283018"/>
                  </a:lnTo>
                  <a:lnTo>
                    <a:pt x="1233164" y="1283018"/>
                  </a:lnTo>
                  <a:lnTo>
                    <a:pt x="1244603" y="1283018"/>
                  </a:lnTo>
                  <a:lnTo>
                    <a:pt x="1256043" y="1283018"/>
                  </a:lnTo>
                  <a:lnTo>
                    <a:pt x="1267482" y="1283018"/>
                  </a:lnTo>
                  <a:lnTo>
                    <a:pt x="1278922" y="1283018"/>
                  </a:lnTo>
                  <a:lnTo>
                    <a:pt x="1290361" y="1283018"/>
                  </a:lnTo>
                  <a:lnTo>
                    <a:pt x="1301801" y="1283018"/>
                  </a:lnTo>
                  <a:lnTo>
                    <a:pt x="1313240" y="1283018"/>
                  </a:lnTo>
                  <a:lnTo>
                    <a:pt x="1324680" y="1283018"/>
                  </a:lnTo>
                  <a:lnTo>
                    <a:pt x="1336120" y="1283018"/>
                  </a:lnTo>
                  <a:lnTo>
                    <a:pt x="1347559" y="1283018"/>
                  </a:lnTo>
                  <a:lnTo>
                    <a:pt x="1358999" y="1283018"/>
                  </a:lnTo>
                  <a:lnTo>
                    <a:pt x="1370438" y="1283018"/>
                  </a:lnTo>
                  <a:lnTo>
                    <a:pt x="1381878" y="1283018"/>
                  </a:lnTo>
                  <a:lnTo>
                    <a:pt x="1393317" y="1283018"/>
                  </a:lnTo>
                  <a:lnTo>
                    <a:pt x="1404757" y="1283018"/>
                  </a:lnTo>
                  <a:lnTo>
                    <a:pt x="1416196" y="1283018"/>
                  </a:lnTo>
                  <a:lnTo>
                    <a:pt x="1427636" y="1283018"/>
                  </a:lnTo>
                  <a:lnTo>
                    <a:pt x="1439075" y="1283018"/>
                  </a:lnTo>
                  <a:lnTo>
                    <a:pt x="1450515" y="1283018"/>
                  </a:lnTo>
                  <a:lnTo>
                    <a:pt x="1461954" y="1283018"/>
                  </a:lnTo>
                  <a:lnTo>
                    <a:pt x="1473394" y="1283018"/>
                  </a:lnTo>
                  <a:lnTo>
                    <a:pt x="1484833" y="1283018"/>
                  </a:lnTo>
                  <a:lnTo>
                    <a:pt x="1496273" y="1283018"/>
                  </a:lnTo>
                  <a:lnTo>
                    <a:pt x="1507712" y="1283018"/>
                  </a:lnTo>
                  <a:lnTo>
                    <a:pt x="1519152" y="1283018"/>
                  </a:lnTo>
                  <a:lnTo>
                    <a:pt x="1530591" y="1283018"/>
                  </a:lnTo>
                  <a:lnTo>
                    <a:pt x="1542031" y="1283018"/>
                  </a:lnTo>
                  <a:lnTo>
                    <a:pt x="1553471" y="1283018"/>
                  </a:lnTo>
                  <a:lnTo>
                    <a:pt x="1564910" y="1283018"/>
                  </a:lnTo>
                  <a:lnTo>
                    <a:pt x="1576349" y="1283018"/>
                  </a:lnTo>
                  <a:lnTo>
                    <a:pt x="1587789" y="1283018"/>
                  </a:lnTo>
                  <a:lnTo>
                    <a:pt x="1599229" y="1283018"/>
                  </a:lnTo>
                  <a:lnTo>
                    <a:pt x="1610668" y="1283018"/>
                  </a:lnTo>
                  <a:lnTo>
                    <a:pt x="1622107" y="1283018"/>
                  </a:lnTo>
                  <a:lnTo>
                    <a:pt x="1633547" y="1283018"/>
                  </a:lnTo>
                  <a:lnTo>
                    <a:pt x="1644987" y="1283018"/>
                  </a:lnTo>
                  <a:lnTo>
                    <a:pt x="1656426" y="1283018"/>
                  </a:lnTo>
                  <a:lnTo>
                    <a:pt x="1667866" y="1283018"/>
                  </a:lnTo>
                  <a:lnTo>
                    <a:pt x="1679305" y="1283018"/>
                  </a:lnTo>
                  <a:lnTo>
                    <a:pt x="1690745" y="1283018"/>
                  </a:lnTo>
                  <a:lnTo>
                    <a:pt x="1702184" y="1283018"/>
                  </a:lnTo>
                  <a:lnTo>
                    <a:pt x="1713619" y="1283018"/>
                  </a:lnTo>
                  <a:lnTo>
                    <a:pt x="1725063" y="1283018"/>
                  </a:lnTo>
                  <a:lnTo>
                    <a:pt x="1736498" y="1283018"/>
                  </a:lnTo>
                  <a:lnTo>
                    <a:pt x="1747938" y="1283018"/>
                  </a:lnTo>
                  <a:lnTo>
                    <a:pt x="1759377" y="1283018"/>
                  </a:lnTo>
                  <a:lnTo>
                    <a:pt x="1770817" y="1283018"/>
                  </a:lnTo>
                  <a:lnTo>
                    <a:pt x="1782256" y="1283018"/>
                  </a:lnTo>
                  <a:lnTo>
                    <a:pt x="1793696" y="1283018"/>
                  </a:lnTo>
                  <a:lnTo>
                    <a:pt x="1805135" y="1283018"/>
                  </a:lnTo>
                  <a:lnTo>
                    <a:pt x="1816575" y="1283018"/>
                  </a:lnTo>
                  <a:lnTo>
                    <a:pt x="1828014" y="1283018"/>
                  </a:lnTo>
                  <a:lnTo>
                    <a:pt x="1839454" y="1283018"/>
                  </a:lnTo>
                  <a:lnTo>
                    <a:pt x="1850893" y="1283018"/>
                  </a:lnTo>
                  <a:lnTo>
                    <a:pt x="1862333" y="1283018"/>
                  </a:lnTo>
                  <a:lnTo>
                    <a:pt x="1873772" y="1283018"/>
                  </a:lnTo>
                  <a:lnTo>
                    <a:pt x="1885212" y="1283018"/>
                  </a:lnTo>
                  <a:lnTo>
                    <a:pt x="1896651" y="1283018"/>
                  </a:lnTo>
                  <a:lnTo>
                    <a:pt x="1908091" y="1283018"/>
                  </a:lnTo>
                  <a:lnTo>
                    <a:pt x="1919531" y="1283018"/>
                  </a:lnTo>
                  <a:lnTo>
                    <a:pt x="1930970" y="1283018"/>
                  </a:lnTo>
                  <a:lnTo>
                    <a:pt x="1942409" y="1283018"/>
                  </a:lnTo>
                  <a:lnTo>
                    <a:pt x="1953849" y="1283018"/>
                  </a:lnTo>
                  <a:lnTo>
                    <a:pt x="1965289" y="1283018"/>
                  </a:lnTo>
                  <a:lnTo>
                    <a:pt x="1976728" y="1283018"/>
                  </a:lnTo>
                  <a:lnTo>
                    <a:pt x="1988168" y="1283018"/>
                  </a:lnTo>
                  <a:lnTo>
                    <a:pt x="1999607" y="1283018"/>
                  </a:lnTo>
                  <a:lnTo>
                    <a:pt x="2011047" y="1283018"/>
                  </a:lnTo>
                  <a:lnTo>
                    <a:pt x="2022486" y="1283018"/>
                  </a:lnTo>
                  <a:lnTo>
                    <a:pt x="2033926" y="1283018"/>
                  </a:lnTo>
                  <a:lnTo>
                    <a:pt x="2045365" y="1283018"/>
                  </a:lnTo>
                  <a:lnTo>
                    <a:pt x="2056805" y="1283018"/>
                  </a:lnTo>
                  <a:lnTo>
                    <a:pt x="2068244" y="1283018"/>
                  </a:lnTo>
                  <a:lnTo>
                    <a:pt x="2079684" y="1283018"/>
                  </a:lnTo>
                  <a:lnTo>
                    <a:pt x="2091123" y="1283018"/>
                  </a:lnTo>
                  <a:lnTo>
                    <a:pt x="2102563" y="1283018"/>
                  </a:lnTo>
                  <a:lnTo>
                    <a:pt x="2114002" y="1283018"/>
                  </a:lnTo>
                  <a:lnTo>
                    <a:pt x="2125442" y="1283018"/>
                  </a:lnTo>
                  <a:lnTo>
                    <a:pt x="2136882" y="1283018"/>
                  </a:lnTo>
                  <a:lnTo>
                    <a:pt x="2148321" y="1283018"/>
                  </a:lnTo>
                  <a:lnTo>
                    <a:pt x="2159760" y="1283018"/>
                  </a:lnTo>
                  <a:lnTo>
                    <a:pt x="2171200" y="1283018"/>
                  </a:lnTo>
                  <a:lnTo>
                    <a:pt x="2182640" y="1283018"/>
                  </a:lnTo>
                  <a:lnTo>
                    <a:pt x="2194079" y="1283018"/>
                  </a:lnTo>
                  <a:lnTo>
                    <a:pt x="2205519" y="1283018"/>
                  </a:lnTo>
                  <a:lnTo>
                    <a:pt x="2216958" y="1283018"/>
                  </a:lnTo>
                  <a:lnTo>
                    <a:pt x="2228393" y="1283018"/>
                  </a:lnTo>
                  <a:lnTo>
                    <a:pt x="2239837" y="1283018"/>
                  </a:lnTo>
                  <a:lnTo>
                    <a:pt x="2251272" y="1283018"/>
                  </a:lnTo>
                  <a:lnTo>
                    <a:pt x="2262716" y="1283018"/>
                  </a:lnTo>
                  <a:lnTo>
                    <a:pt x="2274151" y="1283018"/>
                  </a:lnTo>
                  <a:lnTo>
                    <a:pt x="2285591" y="1283018"/>
                  </a:lnTo>
                  <a:lnTo>
                    <a:pt x="2297030" y="1283018"/>
                  </a:lnTo>
                  <a:lnTo>
                    <a:pt x="2308470" y="1283018"/>
                  </a:lnTo>
                  <a:lnTo>
                    <a:pt x="2319909" y="1283018"/>
                  </a:lnTo>
                  <a:lnTo>
                    <a:pt x="2331349" y="1283018"/>
                  </a:lnTo>
                  <a:lnTo>
                    <a:pt x="2342788" y="1283018"/>
                  </a:lnTo>
                  <a:lnTo>
                    <a:pt x="2354228" y="1283018"/>
                  </a:lnTo>
                  <a:lnTo>
                    <a:pt x="2365667" y="1283018"/>
                  </a:lnTo>
                  <a:lnTo>
                    <a:pt x="2377107" y="1283018"/>
                  </a:lnTo>
                  <a:lnTo>
                    <a:pt x="2388546" y="1283018"/>
                  </a:lnTo>
                  <a:lnTo>
                    <a:pt x="2399986" y="1283018"/>
                  </a:lnTo>
                  <a:lnTo>
                    <a:pt x="2411425" y="1283018"/>
                  </a:lnTo>
                  <a:lnTo>
                    <a:pt x="2422865" y="1283018"/>
                  </a:lnTo>
                  <a:lnTo>
                    <a:pt x="2434304" y="1283018"/>
                  </a:lnTo>
                  <a:lnTo>
                    <a:pt x="2445744" y="1283018"/>
                  </a:lnTo>
                  <a:lnTo>
                    <a:pt x="2457184" y="1283018"/>
                  </a:lnTo>
                  <a:lnTo>
                    <a:pt x="2468623" y="1283018"/>
                  </a:lnTo>
                  <a:lnTo>
                    <a:pt x="2480062" y="1283018"/>
                  </a:lnTo>
                  <a:lnTo>
                    <a:pt x="2491502" y="1283018"/>
                  </a:lnTo>
                  <a:lnTo>
                    <a:pt x="2502942" y="1283018"/>
                  </a:lnTo>
                  <a:lnTo>
                    <a:pt x="2514381" y="1283018"/>
                  </a:lnTo>
                  <a:lnTo>
                    <a:pt x="2525821" y="1283018"/>
                  </a:lnTo>
                  <a:lnTo>
                    <a:pt x="2537260" y="1283018"/>
                  </a:lnTo>
                  <a:lnTo>
                    <a:pt x="2548700" y="1283018"/>
                  </a:lnTo>
                  <a:lnTo>
                    <a:pt x="2560139" y="1283018"/>
                  </a:lnTo>
                  <a:lnTo>
                    <a:pt x="2571579" y="1283018"/>
                  </a:lnTo>
                  <a:lnTo>
                    <a:pt x="2583018" y="1283018"/>
                  </a:lnTo>
                  <a:lnTo>
                    <a:pt x="2594458" y="1283018"/>
                  </a:lnTo>
                  <a:lnTo>
                    <a:pt x="2605897" y="1283018"/>
                  </a:lnTo>
                  <a:lnTo>
                    <a:pt x="2617337" y="1283018"/>
                  </a:lnTo>
                  <a:lnTo>
                    <a:pt x="2628776" y="1283018"/>
                  </a:lnTo>
                  <a:lnTo>
                    <a:pt x="2640216" y="1283018"/>
                  </a:lnTo>
                  <a:lnTo>
                    <a:pt x="2651655" y="1283018"/>
                  </a:lnTo>
                  <a:lnTo>
                    <a:pt x="2663095" y="1283018"/>
                  </a:lnTo>
                  <a:lnTo>
                    <a:pt x="2674535" y="1283018"/>
                  </a:lnTo>
                  <a:lnTo>
                    <a:pt x="2685974" y="1283018"/>
                  </a:lnTo>
                  <a:lnTo>
                    <a:pt x="2697413" y="1283018"/>
                  </a:lnTo>
                  <a:lnTo>
                    <a:pt x="2708853" y="1283018"/>
                  </a:lnTo>
                  <a:lnTo>
                    <a:pt x="2720293" y="1283018"/>
                  </a:lnTo>
                  <a:lnTo>
                    <a:pt x="2731727" y="1283018"/>
                  </a:lnTo>
                  <a:lnTo>
                    <a:pt x="2743172" y="1283018"/>
                  </a:lnTo>
                  <a:lnTo>
                    <a:pt x="2754611" y="1283018"/>
                  </a:lnTo>
                  <a:lnTo>
                    <a:pt x="2766046" y="1283018"/>
                  </a:lnTo>
                  <a:lnTo>
                    <a:pt x="2777490" y="1283018"/>
                  </a:lnTo>
                  <a:lnTo>
                    <a:pt x="2788925" y="1283018"/>
                  </a:lnTo>
                  <a:lnTo>
                    <a:pt x="2800364" y="1283018"/>
                  </a:lnTo>
                  <a:lnTo>
                    <a:pt x="2811804" y="1283018"/>
                  </a:lnTo>
                  <a:lnTo>
                    <a:pt x="2823243" y="1283018"/>
                  </a:lnTo>
                  <a:lnTo>
                    <a:pt x="2834683" y="1283018"/>
                  </a:lnTo>
                  <a:lnTo>
                    <a:pt x="2846123" y="1283018"/>
                  </a:lnTo>
                  <a:lnTo>
                    <a:pt x="2857562" y="1283018"/>
                  </a:lnTo>
                  <a:lnTo>
                    <a:pt x="2869001" y="1283018"/>
                  </a:lnTo>
                  <a:lnTo>
                    <a:pt x="2880441" y="1283018"/>
                  </a:lnTo>
                  <a:lnTo>
                    <a:pt x="2891881" y="1283018"/>
                  </a:lnTo>
                  <a:lnTo>
                    <a:pt x="2903320" y="1283018"/>
                  </a:lnTo>
                  <a:lnTo>
                    <a:pt x="2914760" y="1283018"/>
                  </a:lnTo>
                  <a:lnTo>
                    <a:pt x="2926199" y="1283018"/>
                  </a:lnTo>
                  <a:lnTo>
                    <a:pt x="2937639" y="1283018"/>
                  </a:lnTo>
                  <a:lnTo>
                    <a:pt x="2949078" y="1283018"/>
                  </a:lnTo>
                  <a:lnTo>
                    <a:pt x="2960518" y="1283018"/>
                  </a:lnTo>
                  <a:lnTo>
                    <a:pt x="2971957" y="1283018"/>
                  </a:lnTo>
                  <a:lnTo>
                    <a:pt x="2983397" y="1283018"/>
                  </a:lnTo>
                  <a:lnTo>
                    <a:pt x="2994837" y="1283018"/>
                  </a:lnTo>
                  <a:lnTo>
                    <a:pt x="3006276" y="1283018"/>
                  </a:lnTo>
                  <a:lnTo>
                    <a:pt x="3017715" y="1283018"/>
                  </a:lnTo>
                  <a:lnTo>
                    <a:pt x="3029155" y="1283018"/>
                  </a:lnTo>
                  <a:lnTo>
                    <a:pt x="3040594" y="1283018"/>
                  </a:lnTo>
                  <a:lnTo>
                    <a:pt x="3052034" y="1283018"/>
                  </a:lnTo>
                  <a:lnTo>
                    <a:pt x="3063474" y="1283018"/>
                  </a:lnTo>
                  <a:lnTo>
                    <a:pt x="3074913" y="1283018"/>
                  </a:lnTo>
                  <a:lnTo>
                    <a:pt x="3086352" y="1283018"/>
                  </a:lnTo>
                  <a:lnTo>
                    <a:pt x="3097792" y="1283018"/>
                  </a:lnTo>
                  <a:lnTo>
                    <a:pt x="3109232" y="1283018"/>
                  </a:lnTo>
                  <a:lnTo>
                    <a:pt x="3120671" y="1283018"/>
                  </a:lnTo>
                  <a:lnTo>
                    <a:pt x="3132111" y="1283018"/>
                  </a:lnTo>
                  <a:lnTo>
                    <a:pt x="3143550" y="1283018"/>
                  </a:lnTo>
                  <a:lnTo>
                    <a:pt x="3154990" y="1283018"/>
                  </a:lnTo>
                  <a:lnTo>
                    <a:pt x="3166429" y="1283018"/>
                  </a:lnTo>
                  <a:lnTo>
                    <a:pt x="3177869" y="1283018"/>
                  </a:lnTo>
                  <a:lnTo>
                    <a:pt x="3189308" y="1283018"/>
                  </a:lnTo>
                  <a:lnTo>
                    <a:pt x="3200748" y="1283018"/>
                  </a:lnTo>
                  <a:lnTo>
                    <a:pt x="3212187" y="1283018"/>
                  </a:lnTo>
                  <a:lnTo>
                    <a:pt x="3223627" y="1283018"/>
                  </a:lnTo>
                  <a:lnTo>
                    <a:pt x="3235066" y="1283018"/>
                  </a:lnTo>
                  <a:lnTo>
                    <a:pt x="3246501" y="1283018"/>
                  </a:lnTo>
                  <a:lnTo>
                    <a:pt x="3257945" y="1283018"/>
                  </a:lnTo>
                  <a:lnTo>
                    <a:pt x="3269385" y="1283018"/>
                  </a:lnTo>
                  <a:lnTo>
                    <a:pt x="3280825" y="1283018"/>
                  </a:lnTo>
                  <a:lnTo>
                    <a:pt x="3292264" y="1283018"/>
                  </a:lnTo>
                  <a:lnTo>
                    <a:pt x="3303699" y="1283018"/>
                  </a:lnTo>
                  <a:lnTo>
                    <a:pt x="3315143" y="1283018"/>
                  </a:lnTo>
                  <a:lnTo>
                    <a:pt x="3326578" y="1283018"/>
                  </a:lnTo>
                  <a:lnTo>
                    <a:pt x="3338017" y="1283018"/>
                  </a:lnTo>
                  <a:lnTo>
                    <a:pt x="3349457" y="1283018"/>
                  </a:lnTo>
                  <a:lnTo>
                    <a:pt x="3360896" y="1283018"/>
                  </a:lnTo>
                  <a:lnTo>
                    <a:pt x="3372336" y="1283018"/>
                  </a:lnTo>
                  <a:lnTo>
                    <a:pt x="3383776" y="1283018"/>
                  </a:lnTo>
                  <a:lnTo>
                    <a:pt x="3395215" y="1283018"/>
                  </a:lnTo>
                  <a:lnTo>
                    <a:pt x="3406654" y="1283018"/>
                  </a:lnTo>
                  <a:lnTo>
                    <a:pt x="3418094" y="1283018"/>
                  </a:lnTo>
                  <a:lnTo>
                    <a:pt x="3429534" y="1283018"/>
                  </a:lnTo>
                  <a:lnTo>
                    <a:pt x="3440973" y="1283018"/>
                  </a:lnTo>
                  <a:lnTo>
                    <a:pt x="3452413" y="1283018"/>
                  </a:lnTo>
                  <a:lnTo>
                    <a:pt x="3463852" y="1283018"/>
                  </a:lnTo>
                  <a:lnTo>
                    <a:pt x="3475292" y="1283018"/>
                  </a:lnTo>
                  <a:lnTo>
                    <a:pt x="3486731" y="1283018"/>
                  </a:lnTo>
                  <a:lnTo>
                    <a:pt x="3498171" y="530333"/>
                  </a:lnTo>
                  <a:lnTo>
                    <a:pt x="3509610" y="193805"/>
                  </a:lnTo>
                  <a:lnTo>
                    <a:pt x="3521050" y="402631"/>
                  </a:lnTo>
                  <a:lnTo>
                    <a:pt x="3532489" y="432678"/>
                  </a:lnTo>
                  <a:lnTo>
                    <a:pt x="3543929" y="0"/>
                  </a:lnTo>
                  <a:lnTo>
                    <a:pt x="3555368" y="297466"/>
                  </a:lnTo>
                  <a:lnTo>
                    <a:pt x="3566808" y="1261986"/>
                  </a:lnTo>
                  <a:lnTo>
                    <a:pt x="3578247" y="1280012"/>
                  </a:lnTo>
                  <a:lnTo>
                    <a:pt x="3589687" y="1283018"/>
                  </a:lnTo>
                  <a:lnTo>
                    <a:pt x="3601127" y="1283018"/>
                  </a:lnTo>
                  <a:lnTo>
                    <a:pt x="3612566" y="1283018"/>
                  </a:lnTo>
                  <a:lnTo>
                    <a:pt x="3624005" y="1283018"/>
                  </a:lnTo>
                  <a:lnTo>
                    <a:pt x="3635445" y="1283018"/>
                  </a:lnTo>
                  <a:lnTo>
                    <a:pt x="3646885" y="1283018"/>
                  </a:lnTo>
                  <a:lnTo>
                    <a:pt x="3658324" y="1283018"/>
                  </a:lnTo>
                  <a:lnTo>
                    <a:pt x="3669764" y="1283018"/>
                  </a:lnTo>
                  <a:lnTo>
                    <a:pt x="3681203" y="1283018"/>
                  </a:lnTo>
                  <a:lnTo>
                    <a:pt x="3692643" y="1283018"/>
                  </a:lnTo>
                  <a:lnTo>
                    <a:pt x="3704082" y="1283018"/>
                  </a:lnTo>
                  <a:lnTo>
                    <a:pt x="3715522" y="1283018"/>
                  </a:lnTo>
                  <a:lnTo>
                    <a:pt x="3726961" y="1283018"/>
                  </a:lnTo>
                  <a:lnTo>
                    <a:pt x="3738401" y="1283018"/>
                  </a:lnTo>
                  <a:lnTo>
                    <a:pt x="3749840" y="1283018"/>
                  </a:lnTo>
                  <a:lnTo>
                    <a:pt x="3761280" y="1283018"/>
                  </a:lnTo>
                  <a:lnTo>
                    <a:pt x="3772719" y="1283018"/>
                  </a:lnTo>
                  <a:lnTo>
                    <a:pt x="3784154" y="1283018"/>
                  </a:lnTo>
                  <a:lnTo>
                    <a:pt x="3795598" y="1283018"/>
                  </a:lnTo>
                  <a:lnTo>
                    <a:pt x="3807033" y="1283018"/>
                  </a:lnTo>
                  <a:lnTo>
                    <a:pt x="3818473" y="1283018"/>
                  </a:lnTo>
                  <a:lnTo>
                    <a:pt x="3829917" y="1283018"/>
                  </a:lnTo>
                  <a:lnTo>
                    <a:pt x="3841352" y="1283018"/>
                  </a:lnTo>
                  <a:lnTo>
                    <a:pt x="3852791" y="1283018"/>
                  </a:lnTo>
                  <a:lnTo>
                    <a:pt x="3864231" y="1283018"/>
                  </a:lnTo>
                  <a:lnTo>
                    <a:pt x="3875670" y="1283018"/>
                  </a:lnTo>
                  <a:lnTo>
                    <a:pt x="3887110" y="1283018"/>
                  </a:lnTo>
                  <a:lnTo>
                    <a:pt x="3898549" y="1283018"/>
                  </a:lnTo>
                  <a:lnTo>
                    <a:pt x="3909989" y="1283018"/>
                  </a:lnTo>
                  <a:lnTo>
                    <a:pt x="3921447" y="1283018"/>
                  </a:lnTo>
                  <a:lnTo>
                    <a:pt x="3932878" y="1283018"/>
                  </a:lnTo>
                  <a:lnTo>
                    <a:pt x="3944307" y="1283018"/>
                  </a:lnTo>
                  <a:lnTo>
                    <a:pt x="3955737" y="1283018"/>
                  </a:lnTo>
                  <a:lnTo>
                    <a:pt x="3967167" y="1283018"/>
                  </a:lnTo>
                  <a:lnTo>
                    <a:pt x="3978645" y="1283018"/>
                  </a:lnTo>
                  <a:lnTo>
                    <a:pt x="3990075" y="1283018"/>
                  </a:lnTo>
                  <a:lnTo>
                    <a:pt x="4001505" y="1283018"/>
                  </a:lnTo>
                  <a:lnTo>
                    <a:pt x="4012935" y="1283018"/>
                  </a:lnTo>
                  <a:lnTo>
                    <a:pt x="4024365" y="1283018"/>
                  </a:lnTo>
                  <a:lnTo>
                    <a:pt x="4035843" y="1283018"/>
                  </a:lnTo>
                  <a:lnTo>
                    <a:pt x="4047273" y="1283018"/>
                  </a:lnTo>
                  <a:lnTo>
                    <a:pt x="4058702" y="1283018"/>
                  </a:lnTo>
                  <a:lnTo>
                    <a:pt x="4070133" y="1283018"/>
                  </a:lnTo>
                  <a:lnTo>
                    <a:pt x="4081563" y="1283018"/>
                  </a:lnTo>
                  <a:lnTo>
                    <a:pt x="4093040" y="1283018"/>
                  </a:lnTo>
                  <a:lnTo>
                    <a:pt x="4104471" y="1283018"/>
                  </a:lnTo>
                  <a:lnTo>
                    <a:pt x="4115900" y="1283018"/>
                  </a:lnTo>
                  <a:lnTo>
                    <a:pt x="4127330" y="1283018"/>
                  </a:lnTo>
                  <a:lnTo>
                    <a:pt x="4138760" y="1283018"/>
                  </a:lnTo>
                  <a:lnTo>
                    <a:pt x="4150238" y="1283018"/>
                  </a:lnTo>
                  <a:lnTo>
                    <a:pt x="4161668" y="1283018"/>
                  </a:lnTo>
                  <a:lnTo>
                    <a:pt x="4173098" y="1283018"/>
                  </a:lnTo>
                  <a:lnTo>
                    <a:pt x="4184528" y="1283018"/>
                  </a:lnTo>
                  <a:lnTo>
                    <a:pt x="4195958" y="1283018"/>
                  </a:lnTo>
                  <a:lnTo>
                    <a:pt x="4207436" y="1283018"/>
                  </a:lnTo>
                  <a:lnTo>
                    <a:pt x="4218865" y="1283018"/>
                  </a:lnTo>
                  <a:lnTo>
                    <a:pt x="4230296" y="1283018"/>
                  </a:lnTo>
                  <a:lnTo>
                    <a:pt x="4241726" y="1283018"/>
                  </a:lnTo>
                  <a:lnTo>
                    <a:pt x="4253156" y="1283018"/>
                  </a:lnTo>
                  <a:lnTo>
                    <a:pt x="4264634" y="1283018"/>
                  </a:lnTo>
                  <a:lnTo>
                    <a:pt x="4276063" y="1283018"/>
                  </a:lnTo>
                  <a:lnTo>
                    <a:pt x="4287493" y="1283018"/>
                  </a:lnTo>
                  <a:lnTo>
                    <a:pt x="4298923" y="1283018"/>
                  </a:lnTo>
                  <a:lnTo>
                    <a:pt x="4310353" y="1283018"/>
                  </a:lnTo>
                  <a:lnTo>
                    <a:pt x="4321831" y="1283018"/>
                  </a:lnTo>
                  <a:lnTo>
                    <a:pt x="4333261" y="1283018"/>
                  </a:lnTo>
                  <a:lnTo>
                    <a:pt x="4344691" y="1283018"/>
                  </a:lnTo>
                  <a:lnTo>
                    <a:pt x="4356121" y="1283018"/>
                  </a:lnTo>
                  <a:lnTo>
                    <a:pt x="4367551" y="1283018"/>
                  </a:lnTo>
                  <a:lnTo>
                    <a:pt x="4379028" y="1283018"/>
                  </a:lnTo>
                  <a:lnTo>
                    <a:pt x="4390458" y="1283018"/>
                  </a:lnTo>
                  <a:lnTo>
                    <a:pt x="4401889" y="1283018"/>
                  </a:lnTo>
                  <a:lnTo>
                    <a:pt x="4413319" y="1283018"/>
                  </a:lnTo>
                  <a:lnTo>
                    <a:pt x="4424749" y="1283018"/>
                  </a:lnTo>
                  <a:lnTo>
                    <a:pt x="4436226" y="1283018"/>
                  </a:lnTo>
                  <a:lnTo>
                    <a:pt x="4447656" y="1283018"/>
                  </a:lnTo>
                  <a:lnTo>
                    <a:pt x="4459086" y="1283018"/>
                  </a:lnTo>
                  <a:lnTo>
                    <a:pt x="4470516" y="1283018"/>
                  </a:lnTo>
                  <a:lnTo>
                    <a:pt x="4481946" y="1283018"/>
                  </a:lnTo>
                  <a:lnTo>
                    <a:pt x="4493424" y="1283018"/>
                  </a:lnTo>
                  <a:lnTo>
                    <a:pt x="4504854" y="1283018"/>
                  </a:lnTo>
                  <a:lnTo>
                    <a:pt x="4516284" y="1283018"/>
                  </a:lnTo>
                  <a:lnTo>
                    <a:pt x="4527714" y="1283018"/>
                  </a:lnTo>
                  <a:lnTo>
                    <a:pt x="4539144" y="1283018"/>
                  </a:lnTo>
                  <a:lnTo>
                    <a:pt x="4550621" y="1283018"/>
                  </a:lnTo>
                  <a:lnTo>
                    <a:pt x="4562051" y="1283018"/>
                  </a:lnTo>
                  <a:lnTo>
                    <a:pt x="4573482" y="1283018"/>
                  </a:lnTo>
                  <a:lnTo>
                    <a:pt x="4584912" y="1283018"/>
                  </a:lnTo>
                  <a:lnTo>
                    <a:pt x="4596341" y="1283018"/>
                  </a:lnTo>
                  <a:lnTo>
                    <a:pt x="4607771" y="1283018"/>
                  </a:lnTo>
                  <a:lnTo>
                    <a:pt x="4619249" y="1283018"/>
                  </a:lnTo>
                  <a:lnTo>
                    <a:pt x="4630679" y="1283018"/>
                  </a:lnTo>
                  <a:lnTo>
                    <a:pt x="4642109" y="1283018"/>
                  </a:lnTo>
                  <a:lnTo>
                    <a:pt x="4653539" y="1283018"/>
                  </a:lnTo>
                  <a:lnTo>
                    <a:pt x="4664969" y="1283018"/>
                  </a:lnTo>
                  <a:lnTo>
                    <a:pt x="4676447" y="1283018"/>
                  </a:lnTo>
                  <a:lnTo>
                    <a:pt x="4687877" y="1283018"/>
                  </a:lnTo>
                  <a:lnTo>
                    <a:pt x="4699306" y="1283018"/>
                  </a:lnTo>
                  <a:lnTo>
                    <a:pt x="4710737" y="1283018"/>
                  </a:lnTo>
                  <a:lnTo>
                    <a:pt x="4722167" y="1283018"/>
                  </a:lnTo>
                  <a:lnTo>
                    <a:pt x="4733644" y="1283018"/>
                  </a:lnTo>
                  <a:lnTo>
                    <a:pt x="4745075" y="1283018"/>
                  </a:lnTo>
                  <a:lnTo>
                    <a:pt x="4756504" y="1281517"/>
                  </a:lnTo>
                  <a:lnTo>
                    <a:pt x="4767934" y="1283018"/>
                  </a:lnTo>
                  <a:lnTo>
                    <a:pt x="4779364" y="1283018"/>
                  </a:lnTo>
                  <a:lnTo>
                    <a:pt x="4790842" y="1283018"/>
                  </a:lnTo>
                  <a:lnTo>
                    <a:pt x="4802272" y="1283018"/>
                  </a:lnTo>
                  <a:lnTo>
                    <a:pt x="4813702" y="1283018"/>
                  </a:lnTo>
                  <a:lnTo>
                    <a:pt x="4825132" y="1283018"/>
                  </a:lnTo>
                  <a:lnTo>
                    <a:pt x="4836562" y="1283018"/>
                  </a:lnTo>
                  <a:lnTo>
                    <a:pt x="4848040" y="1283018"/>
                  </a:lnTo>
                  <a:lnTo>
                    <a:pt x="4859469" y="1283018"/>
                  </a:lnTo>
                  <a:lnTo>
                    <a:pt x="4870899" y="1283018"/>
                  </a:lnTo>
                  <a:lnTo>
                    <a:pt x="4882330" y="1283018"/>
                  </a:lnTo>
                  <a:lnTo>
                    <a:pt x="4893760" y="1283018"/>
                  </a:lnTo>
                  <a:lnTo>
                    <a:pt x="4905237" y="1283018"/>
                  </a:lnTo>
                  <a:lnTo>
                    <a:pt x="4916667" y="1283018"/>
                  </a:lnTo>
                  <a:lnTo>
                    <a:pt x="4928097" y="1283018"/>
                  </a:lnTo>
                  <a:lnTo>
                    <a:pt x="4939527" y="1283018"/>
                  </a:lnTo>
                  <a:lnTo>
                    <a:pt x="4950957" y="1283018"/>
                  </a:lnTo>
                  <a:lnTo>
                    <a:pt x="4962435" y="1283018"/>
                  </a:lnTo>
                  <a:lnTo>
                    <a:pt x="4973865" y="1283018"/>
                  </a:lnTo>
                  <a:lnTo>
                    <a:pt x="4985295" y="1283018"/>
                  </a:lnTo>
                  <a:lnTo>
                    <a:pt x="4996725" y="1283018"/>
                  </a:lnTo>
                  <a:lnTo>
                    <a:pt x="5008155" y="1283018"/>
                  </a:lnTo>
                  <a:lnTo>
                    <a:pt x="5019632" y="1283018"/>
                  </a:lnTo>
                  <a:lnTo>
                    <a:pt x="5031062" y="1283018"/>
                  </a:lnTo>
                  <a:lnTo>
                    <a:pt x="5042492" y="1283018"/>
                  </a:lnTo>
                  <a:lnTo>
                    <a:pt x="5053923" y="1283018"/>
                  </a:lnTo>
                  <a:lnTo>
                    <a:pt x="5065353" y="1283018"/>
                  </a:lnTo>
                  <a:lnTo>
                    <a:pt x="5076830" y="1283018"/>
                  </a:lnTo>
                  <a:lnTo>
                    <a:pt x="5088260" y="1283018"/>
                  </a:lnTo>
                  <a:lnTo>
                    <a:pt x="5099690" y="1283018"/>
                  </a:lnTo>
                  <a:lnTo>
                    <a:pt x="5111120" y="1283018"/>
                  </a:lnTo>
                  <a:lnTo>
                    <a:pt x="5122550" y="1283018"/>
                  </a:lnTo>
                  <a:lnTo>
                    <a:pt x="5134028" y="1283018"/>
                  </a:lnTo>
                  <a:lnTo>
                    <a:pt x="5145458" y="1283018"/>
                  </a:lnTo>
                  <a:lnTo>
                    <a:pt x="5156888" y="1283018"/>
                  </a:lnTo>
                  <a:lnTo>
                    <a:pt x="5168318" y="1283018"/>
                  </a:lnTo>
                  <a:lnTo>
                    <a:pt x="5179747" y="1283018"/>
                  </a:lnTo>
                  <a:lnTo>
                    <a:pt x="5191225" y="1283018"/>
                  </a:lnTo>
                  <a:lnTo>
                    <a:pt x="5202655" y="1283018"/>
                  </a:lnTo>
                  <a:lnTo>
                    <a:pt x="5214085" y="1283018"/>
                  </a:lnTo>
                  <a:lnTo>
                    <a:pt x="5225515" y="1283018"/>
                  </a:lnTo>
                  <a:lnTo>
                    <a:pt x="5236945" y="1283018"/>
                  </a:lnTo>
                  <a:lnTo>
                    <a:pt x="5248423" y="1283018"/>
                  </a:lnTo>
                  <a:lnTo>
                    <a:pt x="5259853" y="1283018"/>
                  </a:lnTo>
                  <a:lnTo>
                    <a:pt x="5271283" y="1283018"/>
                  </a:lnTo>
                  <a:lnTo>
                    <a:pt x="5282713" y="1283018"/>
                  </a:lnTo>
                  <a:lnTo>
                    <a:pt x="5294143" y="1283018"/>
                  </a:lnTo>
                  <a:lnTo>
                    <a:pt x="5305621" y="1283018"/>
                  </a:lnTo>
                  <a:lnTo>
                    <a:pt x="5317051" y="1283018"/>
                  </a:lnTo>
                  <a:lnTo>
                    <a:pt x="5328481" y="1283018"/>
                  </a:lnTo>
                  <a:lnTo>
                    <a:pt x="5339910" y="1283018"/>
                  </a:lnTo>
                  <a:lnTo>
                    <a:pt x="5351340" y="1283018"/>
                  </a:lnTo>
                  <a:lnTo>
                    <a:pt x="5362818" y="1283018"/>
                  </a:lnTo>
                  <a:lnTo>
                    <a:pt x="5374248" y="1283018"/>
                  </a:lnTo>
                  <a:lnTo>
                    <a:pt x="5385678" y="1283018"/>
                  </a:lnTo>
                  <a:lnTo>
                    <a:pt x="5397108" y="1283018"/>
                  </a:lnTo>
                  <a:lnTo>
                    <a:pt x="5408538" y="1283018"/>
                  </a:lnTo>
                  <a:lnTo>
                    <a:pt x="5420016" y="1283018"/>
                  </a:lnTo>
                  <a:lnTo>
                    <a:pt x="5431446" y="1283018"/>
                  </a:lnTo>
                  <a:lnTo>
                    <a:pt x="5442876" y="1283018"/>
                  </a:lnTo>
                  <a:lnTo>
                    <a:pt x="5454306" y="1283018"/>
                  </a:lnTo>
                  <a:lnTo>
                    <a:pt x="5465736" y="1283018"/>
                  </a:lnTo>
                  <a:lnTo>
                    <a:pt x="5477214" y="1283018"/>
                  </a:lnTo>
                  <a:lnTo>
                    <a:pt x="5488643" y="1283018"/>
                  </a:lnTo>
                  <a:lnTo>
                    <a:pt x="5500073" y="1283018"/>
                  </a:lnTo>
                  <a:lnTo>
                    <a:pt x="5511503" y="1283018"/>
                  </a:lnTo>
                  <a:lnTo>
                    <a:pt x="5522933" y="1283018"/>
                  </a:lnTo>
                  <a:lnTo>
                    <a:pt x="5534411" y="1283018"/>
                  </a:lnTo>
                  <a:lnTo>
                    <a:pt x="5545841" y="1283018"/>
                  </a:lnTo>
                  <a:lnTo>
                    <a:pt x="5557271" y="1283018"/>
                  </a:lnTo>
                  <a:lnTo>
                    <a:pt x="5568701" y="1283018"/>
                  </a:lnTo>
                  <a:lnTo>
                    <a:pt x="5580131" y="1283018"/>
                  </a:lnTo>
                  <a:lnTo>
                    <a:pt x="5591609" y="1283018"/>
                  </a:lnTo>
                  <a:lnTo>
                    <a:pt x="5603038" y="1283018"/>
                  </a:lnTo>
                  <a:lnTo>
                    <a:pt x="5614469" y="1283018"/>
                  </a:lnTo>
                  <a:lnTo>
                    <a:pt x="5625899" y="1283018"/>
                  </a:lnTo>
                  <a:lnTo>
                    <a:pt x="5637329" y="1283018"/>
                  </a:lnTo>
                  <a:lnTo>
                    <a:pt x="5648759" y="1283018"/>
                  </a:lnTo>
                  <a:lnTo>
                    <a:pt x="5660236" y="1283018"/>
                  </a:lnTo>
                  <a:lnTo>
                    <a:pt x="5671666" y="1283018"/>
                  </a:lnTo>
                  <a:lnTo>
                    <a:pt x="5683096" y="1283018"/>
                  </a:lnTo>
                  <a:lnTo>
                    <a:pt x="5694526" y="1283018"/>
                  </a:lnTo>
                  <a:lnTo>
                    <a:pt x="5705956" y="1283018"/>
                  </a:lnTo>
                  <a:lnTo>
                    <a:pt x="5717434" y="1283018"/>
                  </a:lnTo>
                  <a:lnTo>
                    <a:pt x="5728864" y="1283018"/>
                  </a:lnTo>
                  <a:lnTo>
                    <a:pt x="5740294" y="1283018"/>
                  </a:lnTo>
                  <a:lnTo>
                    <a:pt x="5751724" y="1283018"/>
                  </a:lnTo>
                  <a:lnTo>
                    <a:pt x="5763154" y="1283018"/>
                  </a:lnTo>
                  <a:lnTo>
                    <a:pt x="5774631" y="1283018"/>
                  </a:lnTo>
                  <a:lnTo>
                    <a:pt x="5786062" y="1283018"/>
                  </a:lnTo>
                  <a:lnTo>
                    <a:pt x="5797492" y="1283018"/>
                  </a:lnTo>
                  <a:lnTo>
                    <a:pt x="5808921" y="1283018"/>
                  </a:lnTo>
                  <a:lnTo>
                    <a:pt x="5820351" y="1283018"/>
                  </a:lnTo>
                  <a:lnTo>
                    <a:pt x="5831829" y="1283018"/>
                  </a:lnTo>
                  <a:lnTo>
                    <a:pt x="5843259" y="1283018"/>
                  </a:lnTo>
                  <a:lnTo>
                    <a:pt x="5854689" y="1283018"/>
                  </a:lnTo>
                  <a:lnTo>
                    <a:pt x="5866119" y="1283018"/>
                  </a:lnTo>
                  <a:lnTo>
                    <a:pt x="5877549" y="1283018"/>
                  </a:lnTo>
                  <a:lnTo>
                    <a:pt x="5889027" y="1283018"/>
                  </a:lnTo>
                  <a:lnTo>
                    <a:pt x="5900457" y="1283018"/>
                  </a:lnTo>
                  <a:lnTo>
                    <a:pt x="5911887" y="1283018"/>
                  </a:lnTo>
                  <a:lnTo>
                    <a:pt x="5923317" y="1283018"/>
                  </a:lnTo>
                  <a:lnTo>
                    <a:pt x="5934747" y="1283018"/>
                  </a:lnTo>
                  <a:lnTo>
                    <a:pt x="5946225" y="1283018"/>
                  </a:lnTo>
                  <a:lnTo>
                    <a:pt x="5957655" y="1283018"/>
                  </a:lnTo>
                  <a:lnTo>
                    <a:pt x="5969084" y="1283018"/>
                  </a:lnTo>
                  <a:lnTo>
                    <a:pt x="5980514" y="1283018"/>
                  </a:lnTo>
                  <a:lnTo>
                    <a:pt x="5991944" y="1283018"/>
                  </a:lnTo>
                  <a:lnTo>
                    <a:pt x="6003422" y="1283018"/>
                  </a:lnTo>
                  <a:lnTo>
                    <a:pt x="6014852" y="1283018"/>
                  </a:lnTo>
                  <a:lnTo>
                    <a:pt x="6026282" y="1283018"/>
                  </a:lnTo>
                  <a:lnTo>
                    <a:pt x="6037712" y="1283018"/>
                  </a:lnTo>
                  <a:lnTo>
                    <a:pt x="6049142" y="1283018"/>
                  </a:lnTo>
                  <a:lnTo>
                    <a:pt x="6060620" y="1283018"/>
                  </a:lnTo>
                  <a:lnTo>
                    <a:pt x="6072049" y="1283018"/>
                  </a:lnTo>
                  <a:lnTo>
                    <a:pt x="6083480" y="1283018"/>
                  </a:lnTo>
                  <a:lnTo>
                    <a:pt x="6094910" y="1283018"/>
                  </a:lnTo>
                  <a:lnTo>
                    <a:pt x="6106340" y="1283018"/>
                  </a:lnTo>
                  <a:lnTo>
                    <a:pt x="6117818" y="1283018"/>
                  </a:lnTo>
                  <a:lnTo>
                    <a:pt x="6129247" y="1283018"/>
                  </a:lnTo>
                  <a:lnTo>
                    <a:pt x="6140677" y="1283018"/>
                  </a:lnTo>
                  <a:lnTo>
                    <a:pt x="6152107" y="1283018"/>
                  </a:lnTo>
                  <a:lnTo>
                    <a:pt x="6163537" y="1283018"/>
                  </a:lnTo>
                  <a:lnTo>
                    <a:pt x="6175015" y="1283018"/>
                  </a:lnTo>
                  <a:lnTo>
                    <a:pt x="6186445" y="1283018"/>
                  </a:lnTo>
                  <a:lnTo>
                    <a:pt x="6197875" y="1283018"/>
                  </a:lnTo>
                  <a:lnTo>
                    <a:pt x="6209305" y="1283018"/>
                  </a:lnTo>
                  <a:lnTo>
                    <a:pt x="6220735" y="1283018"/>
                  </a:lnTo>
                  <a:lnTo>
                    <a:pt x="6232212" y="1283018"/>
                  </a:lnTo>
                  <a:lnTo>
                    <a:pt x="6243642" y="1283018"/>
                  </a:lnTo>
                  <a:lnTo>
                    <a:pt x="6255073" y="1283018"/>
                  </a:lnTo>
                  <a:lnTo>
                    <a:pt x="6266503" y="1283018"/>
                  </a:lnTo>
                  <a:lnTo>
                    <a:pt x="6277933" y="1283018"/>
                  </a:lnTo>
                  <a:lnTo>
                    <a:pt x="6289410" y="1283018"/>
                  </a:lnTo>
                  <a:lnTo>
                    <a:pt x="6300840" y="1283018"/>
                  </a:lnTo>
                  <a:lnTo>
                    <a:pt x="6312270" y="1283018"/>
                  </a:lnTo>
                  <a:lnTo>
                    <a:pt x="6323700" y="1283018"/>
                  </a:lnTo>
                  <a:lnTo>
                    <a:pt x="6335130" y="1283018"/>
                  </a:lnTo>
                  <a:lnTo>
                    <a:pt x="6346608" y="1283018"/>
                  </a:lnTo>
                  <a:lnTo>
                    <a:pt x="6358038" y="1283018"/>
                  </a:lnTo>
                  <a:lnTo>
                    <a:pt x="6369468" y="1283018"/>
                  </a:lnTo>
                  <a:lnTo>
                    <a:pt x="6380898" y="1283018"/>
                  </a:lnTo>
                  <a:lnTo>
                    <a:pt x="6392328" y="1283018"/>
                  </a:lnTo>
                  <a:lnTo>
                    <a:pt x="6403805" y="1283018"/>
                  </a:lnTo>
                  <a:lnTo>
                    <a:pt x="6415235" y="1283018"/>
                  </a:lnTo>
                  <a:lnTo>
                    <a:pt x="6426666" y="1283018"/>
                  </a:lnTo>
                  <a:lnTo>
                    <a:pt x="6438096" y="1283018"/>
                  </a:lnTo>
                  <a:lnTo>
                    <a:pt x="6449525" y="1283018"/>
                  </a:lnTo>
                  <a:lnTo>
                    <a:pt x="6461003" y="1283018"/>
                  </a:lnTo>
                  <a:lnTo>
                    <a:pt x="6472433" y="1283018"/>
                  </a:lnTo>
                  <a:lnTo>
                    <a:pt x="6483863" y="1283018"/>
                  </a:lnTo>
                  <a:lnTo>
                    <a:pt x="6495293" y="1283018"/>
                  </a:lnTo>
                  <a:lnTo>
                    <a:pt x="6506723" y="1283018"/>
                  </a:lnTo>
                  <a:lnTo>
                    <a:pt x="6518201" y="1283018"/>
                  </a:lnTo>
                  <a:lnTo>
                    <a:pt x="6529631" y="1283018"/>
                  </a:lnTo>
                  <a:lnTo>
                    <a:pt x="6541061" y="1283018"/>
                  </a:lnTo>
                  <a:lnTo>
                    <a:pt x="6552490" y="1283018"/>
                  </a:lnTo>
                  <a:lnTo>
                    <a:pt x="6563921" y="1283018"/>
                  </a:lnTo>
                  <a:lnTo>
                    <a:pt x="6575398" y="1283018"/>
                  </a:lnTo>
                  <a:lnTo>
                    <a:pt x="6586828" y="1283018"/>
                  </a:lnTo>
                  <a:lnTo>
                    <a:pt x="6598259" y="1283018"/>
                  </a:lnTo>
                  <a:lnTo>
                    <a:pt x="6609688" y="1283018"/>
                  </a:lnTo>
                  <a:lnTo>
                    <a:pt x="6621118" y="1283018"/>
                  </a:lnTo>
                  <a:lnTo>
                    <a:pt x="6632596" y="1283018"/>
                  </a:lnTo>
                  <a:lnTo>
                    <a:pt x="6644026" y="1283018"/>
                  </a:lnTo>
                  <a:lnTo>
                    <a:pt x="6655456" y="1283018"/>
                  </a:lnTo>
                  <a:lnTo>
                    <a:pt x="6666886" y="1283018"/>
                  </a:lnTo>
                  <a:lnTo>
                    <a:pt x="6678316" y="1283018"/>
                  </a:lnTo>
                  <a:lnTo>
                    <a:pt x="6689794" y="1283018"/>
                  </a:lnTo>
                  <a:lnTo>
                    <a:pt x="6701224" y="1283018"/>
                  </a:lnTo>
                  <a:lnTo>
                    <a:pt x="6712653" y="1283018"/>
                  </a:lnTo>
                  <a:lnTo>
                    <a:pt x="6724083" y="1283018"/>
                  </a:lnTo>
                  <a:lnTo>
                    <a:pt x="6735514" y="1283018"/>
                  </a:lnTo>
                  <a:lnTo>
                    <a:pt x="6746944" y="1283018"/>
                  </a:lnTo>
                  <a:lnTo>
                    <a:pt x="6758421" y="1283018"/>
                  </a:lnTo>
                  <a:lnTo>
                    <a:pt x="6769851" y="1283018"/>
                  </a:lnTo>
                  <a:lnTo>
                    <a:pt x="6781281" y="1283018"/>
                  </a:lnTo>
                  <a:lnTo>
                    <a:pt x="6792711" y="1283018"/>
                  </a:lnTo>
                  <a:lnTo>
                    <a:pt x="6804141" y="1283018"/>
                  </a:lnTo>
                  <a:lnTo>
                    <a:pt x="6815619" y="1283018"/>
                  </a:lnTo>
                  <a:lnTo>
                    <a:pt x="6827049" y="1283018"/>
                  </a:lnTo>
                  <a:lnTo>
                    <a:pt x="6838479" y="1283018"/>
                  </a:lnTo>
                  <a:lnTo>
                    <a:pt x="6849909" y="1283018"/>
                  </a:lnTo>
                  <a:lnTo>
                    <a:pt x="6861339" y="1283018"/>
                  </a:lnTo>
                  <a:lnTo>
                    <a:pt x="6872816" y="1283018"/>
                  </a:lnTo>
                  <a:lnTo>
                    <a:pt x="6884246" y="1283018"/>
                  </a:lnTo>
                  <a:lnTo>
                    <a:pt x="6895676" y="1283018"/>
                  </a:lnTo>
                  <a:lnTo>
                    <a:pt x="6907107" y="1283018"/>
                  </a:lnTo>
                  <a:lnTo>
                    <a:pt x="6918537" y="1283018"/>
                  </a:lnTo>
                  <a:lnTo>
                    <a:pt x="6930014" y="1283018"/>
                  </a:lnTo>
                  <a:lnTo>
                    <a:pt x="6941444" y="1283018"/>
                  </a:lnTo>
                  <a:lnTo>
                    <a:pt x="6952874" y="1283018"/>
                  </a:lnTo>
                  <a:lnTo>
                    <a:pt x="6964304" y="1283018"/>
                  </a:lnTo>
                  <a:lnTo>
                    <a:pt x="6975734" y="1283018"/>
                  </a:lnTo>
                  <a:lnTo>
                    <a:pt x="6987212" y="1283018"/>
                  </a:lnTo>
                  <a:lnTo>
                    <a:pt x="6998642" y="1283018"/>
                  </a:lnTo>
                  <a:lnTo>
                    <a:pt x="7010072" y="1283018"/>
                  </a:lnTo>
                  <a:lnTo>
                    <a:pt x="7021502" y="1283018"/>
                  </a:lnTo>
                  <a:lnTo>
                    <a:pt x="7032931" y="1283018"/>
                  </a:lnTo>
                  <a:lnTo>
                    <a:pt x="7044409" y="1283018"/>
                  </a:lnTo>
                  <a:lnTo>
                    <a:pt x="7055839" y="1283018"/>
                  </a:lnTo>
                  <a:lnTo>
                    <a:pt x="7067269" y="1283018"/>
                  </a:lnTo>
                  <a:lnTo>
                    <a:pt x="7078700" y="1283018"/>
                  </a:lnTo>
                  <a:lnTo>
                    <a:pt x="7090129" y="1283018"/>
                  </a:lnTo>
                  <a:lnTo>
                    <a:pt x="7101607" y="1283018"/>
                  </a:lnTo>
                  <a:lnTo>
                    <a:pt x="7113037" y="1283018"/>
                  </a:lnTo>
                  <a:lnTo>
                    <a:pt x="7124467" y="1283018"/>
                  </a:lnTo>
                  <a:lnTo>
                    <a:pt x="7135897" y="1283018"/>
                  </a:lnTo>
                  <a:lnTo>
                    <a:pt x="7147327" y="1283018"/>
                  </a:lnTo>
                  <a:lnTo>
                    <a:pt x="7158805" y="1283018"/>
                  </a:lnTo>
                  <a:lnTo>
                    <a:pt x="7170235" y="1283018"/>
                  </a:lnTo>
                  <a:lnTo>
                    <a:pt x="7181665" y="1283018"/>
                  </a:lnTo>
                  <a:lnTo>
                    <a:pt x="7193094" y="1283018"/>
                  </a:lnTo>
                  <a:lnTo>
                    <a:pt x="7204524" y="1283018"/>
                  </a:lnTo>
                  <a:lnTo>
                    <a:pt x="7216002" y="1283018"/>
                  </a:lnTo>
                  <a:lnTo>
                    <a:pt x="7227432" y="1283018"/>
                  </a:lnTo>
                  <a:lnTo>
                    <a:pt x="7238862" y="1283018"/>
                  </a:lnTo>
                  <a:lnTo>
                    <a:pt x="7250292" y="1283018"/>
                  </a:lnTo>
                  <a:lnTo>
                    <a:pt x="7261722" y="1283018"/>
                  </a:lnTo>
                  <a:lnTo>
                    <a:pt x="7273200" y="1283018"/>
                  </a:lnTo>
                  <a:lnTo>
                    <a:pt x="7284630" y="1283018"/>
                  </a:lnTo>
                  <a:lnTo>
                    <a:pt x="7296060" y="1283018"/>
                  </a:lnTo>
                  <a:lnTo>
                    <a:pt x="7307490" y="1283018"/>
                  </a:lnTo>
                  <a:lnTo>
                    <a:pt x="7318920" y="1283018"/>
                  </a:lnTo>
                  <a:lnTo>
                    <a:pt x="7330398" y="1283018"/>
                  </a:lnTo>
                  <a:lnTo>
                    <a:pt x="7341828" y="1283018"/>
                  </a:lnTo>
                  <a:lnTo>
                    <a:pt x="7353257" y="1283018"/>
                  </a:lnTo>
                  <a:lnTo>
                    <a:pt x="7364687" y="1283018"/>
                  </a:lnTo>
                  <a:lnTo>
                    <a:pt x="7376117" y="1283018"/>
                  </a:lnTo>
                  <a:lnTo>
                    <a:pt x="7387595" y="1283018"/>
                  </a:lnTo>
                  <a:lnTo>
                    <a:pt x="7399025" y="1283018"/>
                  </a:lnTo>
                  <a:lnTo>
                    <a:pt x="7410455" y="1283018"/>
                  </a:lnTo>
                  <a:lnTo>
                    <a:pt x="7421885" y="1283018"/>
                  </a:lnTo>
                  <a:lnTo>
                    <a:pt x="7433315" y="1283018"/>
                  </a:lnTo>
                  <a:lnTo>
                    <a:pt x="7444793" y="1283018"/>
                  </a:lnTo>
                  <a:lnTo>
                    <a:pt x="7456222" y="1283018"/>
                  </a:lnTo>
                  <a:lnTo>
                    <a:pt x="7467653" y="1283018"/>
                  </a:lnTo>
                  <a:lnTo>
                    <a:pt x="7479083" y="1283018"/>
                  </a:lnTo>
                  <a:lnTo>
                    <a:pt x="7490513" y="1283018"/>
                  </a:lnTo>
                  <a:lnTo>
                    <a:pt x="7501990" y="1283018"/>
                  </a:lnTo>
                  <a:lnTo>
                    <a:pt x="7513420" y="1283018"/>
                  </a:lnTo>
                  <a:lnTo>
                    <a:pt x="7524850" y="1283018"/>
                  </a:lnTo>
                  <a:lnTo>
                    <a:pt x="7536280" y="1283018"/>
                  </a:lnTo>
                  <a:lnTo>
                    <a:pt x="7547710" y="1283018"/>
                  </a:lnTo>
                  <a:lnTo>
                    <a:pt x="7559188" y="1283018"/>
                  </a:lnTo>
                  <a:lnTo>
                    <a:pt x="7570618" y="1283018"/>
                  </a:lnTo>
                  <a:lnTo>
                    <a:pt x="7582048" y="1283018"/>
                  </a:lnTo>
                  <a:lnTo>
                    <a:pt x="7593478" y="1283018"/>
                  </a:lnTo>
                  <a:lnTo>
                    <a:pt x="7604908" y="1283018"/>
                  </a:lnTo>
                  <a:lnTo>
                    <a:pt x="7616385" y="1283018"/>
                  </a:lnTo>
                  <a:lnTo>
                    <a:pt x="7627815" y="1283018"/>
                  </a:lnTo>
                  <a:lnTo>
                    <a:pt x="7639246" y="1283018"/>
                  </a:lnTo>
                  <a:lnTo>
                    <a:pt x="7650676" y="1283018"/>
                  </a:lnTo>
                  <a:lnTo>
                    <a:pt x="7662106" y="1283018"/>
                  </a:lnTo>
                  <a:lnTo>
                    <a:pt x="7673583" y="1283018"/>
                  </a:lnTo>
                  <a:lnTo>
                    <a:pt x="7685013" y="1283018"/>
                  </a:lnTo>
                  <a:lnTo>
                    <a:pt x="7696443" y="1283018"/>
                  </a:lnTo>
                  <a:lnTo>
                    <a:pt x="7707873" y="1283018"/>
                  </a:lnTo>
                  <a:lnTo>
                    <a:pt x="7719303" y="1283018"/>
                  </a:lnTo>
                  <a:lnTo>
                    <a:pt x="7730733" y="1283018"/>
                  </a:lnTo>
                  <a:lnTo>
                    <a:pt x="7742211" y="1283018"/>
                  </a:lnTo>
                  <a:lnTo>
                    <a:pt x="7753641" y="1283018"/>
                  </a:lnTo>
                  <a:lnTo>
                    <a:pt x="7765071" y="1283018"/>
                  </a:lnTo>
                  <a:lnTo>
                    <a:pt x="7776501" y="1283018"/>
                  </a:lnTo>
                  <a:lnTo>
                    <a:pt x="7787931" y="1283018"/>
                  </a:lnTo>
                  <a:lnTo>
                    <a:pt x="7799408" y="1283018"/>
                  </a:lnTo>
                  <a:lnTo>
                    <a:pt x="7810839" y="1283018"/>
                  </a:lnTo>
                  <a:lnTo>
                    <a:pt x="7822268" y="1283018"/>
                  </a:lnTo>
                  <a:lnTo>
                    <a:pt x="7833698" y="1283018"/>
                  </a:lnTo>
                  <a:lnTo>
                    <a:pt x="7845128" y="1283018"/>
                  </a:lnTo>
                  <a:lnTo>
                    <a:pt x="7856606" y="1283018"/>
                  </a:lnTo>
                  <a:lnTo>
                    <a:pt x="7868036" y="1283018"/>
                  </a:lnTo>
                  <a:lnTo>
                    <a:pt x="7879466" y="1283018"/>
                  </a:lnTo>
                  <a:lnTo>
                    <a:pt x="7890896" y="1283018"/>
                  </a:lnTo>
                  <a:lnTo>
                    <a:pt x="7902326" y="1283018"/>
                  </a:lnTo>
                  <a:lnTo>
                    <a:pt x="7913804" y="1283018"/>
                  </a:lnTo>
                  <a:lnTo>
                    <a:pt x="7925234" y="1283018"/>
                  </a:lnTo>
                  <a:lnTo>
                    <a:pt x="7936663" y="1283018"/>
                  </a:lnTo>
                  <a:lnTo>
                    <a:pt x="7948094" y="1283018"/>
                  </a:lnTo>
                  <a:lnTo>
                    <a:pt x="7959524" y="1283018"/>
                  </a:lnTo>
                  <a:lnTo>
                    <a:pt x="7971001" y="1283018"/>
                  </a:lnTo>
                  <a:lnTo>
                    <a:pt x="7982431" y="1283018"/>
                  </a:lnTo>
                  <a:lnTo>
                    <a:pt x="7993861" y="1283018"/>
                  </a:lnTo>
                  <a:lnTo>
                    <a:pt x="8005291" y="1283018"/>
                  </a:lnTo>
                  <a:lnTo>
                    <a:pt x="8016721" y="1283018"/>
                  </a:lnTo>
                  <a:lnTo>
                    <a:pt x="8028199" y="1283018"/>
                  </a:lnTo>
                  <a:lnTo>
                    <a:pt x="8039629" y="1283018"/>
                  </a:lnTo>
                  <a:lnTo>
                    <a:pt x="8051059" y="1283018"/>
                  </a:lnTo>
                  <a:lnTo>
                    <a:pt x="8062489" y="1283018"/>
                  </a:lnTo>
                  <a:lnTo>
                    <a:pt x="8073919" y="1283018"/>
                  </a:lnTo>
                  <a:lnTo>
                    <a:pt x="8085396" y="1283018"/>
                  </a:lnTo>
                  <a:lnTo>
                    <a:pt x="8096826" y="1283018"/>
                  </a:lnTo>
                  <a:lnTo>
                    <a:pt x="8108256" y="1283018"/>
                  </a:lnTo>
                  <a:lnTo>
                    <a:pt x="8119687" y="1283018"/>
                  </a:lnTo>
                  <a:lnTo>
                    <a:pt x="8131117" y="1283018"/>
                  </a:lnTo>
                  <a:lnTo>
                    <a:pt x="8142594" y="1283018"/>
                  </a:lnTo>
                  <a:lnTo>
                    <a:pt x="8154024" y="1283018"/>
                  </a:lnTo>
                  <a:lnTo>
                    <a:pt x="8165454" y="1283018"/>
                  </a:lnTo>
                  <a:lnTo>
                    <a:pt x="8176884" y="1283018"/>
                  </a:lnTo>
                  <a:lnTo>
                    <a:pt x="8188314" y="1283018"/>
                  </a:lnTo>
                  <a:lnTo>
                    <a:pt x="8199792" y="1283018"/>
                  </a:lnTo>
                  <a:lnTo>
                    <a:pt x="8211222" y="1283018"/>
                  </a:lnTo>
                  <a:lnTo>
                    <a:pt x="8222652" y="1283018"/>
                  </a:lnTo>
                  <a:lnTo>
                    <a:pt x="8234082" y="1283018"/>
                  </a:lnTo>
                  <a:lnTo>
                    <a:pt x="8245512" y="1283018"/>
                  </a:lnTo>
                  <a:lnTo>
                    <a:pt x="8256989" y="1283018"/>
                  </a:lnTo>
                  <a:lnTo>
                    <a:pt x="8268419" y="1283018"/>
                  </a:lnTo>
                  <a:lnTo>
                    <a:pt x="8279850" y="1283018"/>
                  </a:lnTo>
                  <a:lnTo>
                    <a:pt x="8291280" y="1283018"/>
                  </a:lnTo>
                  <a:lnTo>
                    <a:pt x="8302709" y="1283018"/>
                  </a:lnTo>
                  <a:lnTo>
                    <a:pt x="8314187" y="1283018"/>
                  </a:lnTo>
                  <a:lnTo>
                    <a:pt x="8325617" y="1283018"/>
                  </a:lnTo>
                  <a:lnTo>
                    <a:pt x="8337047" y="1283018"/>
                  </a:lnTo>
                  <a:lnTo>
                    <a:pt x="8348477" y="1283018"/>
                  </a:lnTo>
                  <a:lnTo>
                    <a:pt x="8359907" y="1283018"/>
                  </a:lnTo>
                  <a:lnTo>
                    <a:pt x="8371385" y="1283018"/>
                  </a:lnTo>
                  <a:lnTo>
                    <a:pt x="8382815" y="1283018"/>
                  </a:lnTo>
                  <a:lnTo>
                    <a:pt x="8394245" y="1283018"/>
                  </a:lnTo>
                  <a:lnTo>
                    <a:pt x="8405674" y="1283018"/>
                  </a:lnTo>
                  <a:lnTo>
                    <a:pt x="8417104" y="1283018"/>
                  </a:lnTo>
                  <a:lnTo>
                    <a:pt x="8428582" y="1283018"/>
                  </a:lnTo>
                  <a:lnTo>
                    <a:pt x="8440012" y="1283018"/>
                  </a:lnTo>
                  <a:lnTo>
                    <a:pt x="8451442" y="1283018"/>
                  </a:lnTo>
                  <a:lnTo>
                    <a:pt x="8462872" y="1283018"/>
                  </a:lnTo>
                  <a:lnTo>
                    <a:pt x="8474302" y="1283018"/>
                  </a:lnTo>
                  <a:lnTo>
                    <a:pt x="8485780" y="1283018"/>
                  </a:lnTo>
                  <a:lnTo>
                    <a:pt x="8497210" y="1283018"/>
                  </a:lnTo>
                  <a:lnTo>
                    <a:pt x="8508640" y="1283018"/>
                  </a:lnTo>
                  <a:lnTo>
                    <a:pt x="8520069" y="1283018"/>
                  </a:lnTo>
                  <a:lnTo>
                    <a:pt x="8531500" y="1283018"/>
                  </a:lnTo>
                  <a:lnTo>
                    <a:pt x="8542977" y="1283018"/>
                  </a:lnTo>
                  <a:lnTo>
                    <a:pt x="8554407" y="1283018"/>
                  </a:lnTo>
                  <a:lnTo>
                    <a:pt x="8565837" y="1283018"/>
                  </a:lnTo>
                  <a:lnTo>
                    <a:pt x="8577267" y="1283018"/>
                  </a:lnTo>
                  <a:lnTo>
                    <a:pt x="8588697" y="1283018"/>
                  </a:lnTo>
                  <a:lnTo>
                    <a:pt x="8600175" y="1283018"/>
                  </a:lnTo>
                  <a:lnTo>
                    <a:pt x="8611605" y="1283018"/>
                  </a:lnTo>
                  <a:lnTo>
                    <a:pt x="8623035" y="1283018"/>
                  </a:lnTo>
                  <a:lnTo>
                    <a:pt x="8634465" y="1283018"/>
                  </a:lnTo>
                  <a:lnTo>
                    <a:pt x="8645895" y="1283018"/>
                  </a:lnTo>
                  <a:lnTo>
                    <a:pt x="8657373" y="1283018"/>
                  </a:lnTo>
                  <a:lnTo>
                    <a:pt x="8668802" y="1283018"/>
                  </a:lnTo>
                  <a:lnTo>
                    <a:pt x="8680232" y="1283018"/>
                  </a:lnTo>
                  <a:lnTo>
                    <a:pt x="8691662" y="1283018"/>
                  </a:lnTo>
                  <a:lnTo>
                    <a:pt x="8703093" y="1283018"/>
                  </a:lnTo>
                  <a:lnTo>
                    <a:pt x="8714570" y="1283018"/>
                  </a:lnTo>
                  <a:lnTo>
                    <a:pt x="8726000" y="1283018"/>
                  </a:lnTo>
                  <a:lnTo>
                    <a:pt x="8737430" y="1283018"/>
                  </a:lnTo>
                  <a:lnTo>
                    <a:pt x="8748860" y="1283018"/>
                  </a:lnTo>
                  <a:lnTo>
                    <a:pt x="8760290" y="1283018"/>
                  </a:lnTo>
                  <a:lnTo>
                    <a:pt x="8771768" y="1283018"/>
                  </a:lnTo>
                  <a:lnTo>
                    <a:pt x="8783198" y="1283018"/>
                  </a:lnTo>
                  <a:lnTo>
                    <a:pt x="8794628" y="1283018"/>
                  </a:lnTo>
                  <a:lnTo>
                    <a:pt x="8806058" y="1283018"/>
                  </a:lnTo>
                  <a:lnTo>
                    <a:pt x="8817488" y="1283018"/>
                  </a:lnTo>
                  <a:lnTo>
                    <a:pt x="8828918" y="1283018"/>
                  </a:lnTo>
                  <a:lnTo>
                    <a:pt x="8840395" y="1283018"/>
                  </a:lnTo>
                  <a:lnTo>
                    <a:pt x="8851825" y="1283018"/>
                  </a:lnTo>
                  <a:lnTo>
                    <a:pt x="8863256" y="1283018"/>
                  </a:lnTo>
                  <a:lnTo>
                    <a:pt x="8874686" y="1283018"/>
                  </a:lnTo>
                  <a:lnTo>
                    <a:pt x="8886115" y="1283018"/>
                  </a:lnTo>
                  <a:lnTo>
                    <a:pt x="8897593" y="1283018"/>
                  </a:lnTo>
                  <a:lnTo>
                    <a:pt x="8909022" y="1283018"/>
                  </a:lnTo>
                  <a:lnTo>
                    <a:pt x="8920453" y="1283018"/>
                  </a:lnTo>
                  <a:lnTo>
                    <a:pt x="8931883" y="1283018"/>
                  </a:lnTo>
                  <a:lnTo>
                    <a:pt x="8943313" y="1283018"/>
                  </a:lnTo>
                  <a:lnTo>
                    <a:pt x="8954791" y="1283018"/>
                  </a:lnTo>
                  <a:lnTo>
                    <a:pt x="8966220" y="1283018"/>
                  </a:lnTo>
                  <a:lnTo>
                    <a:pt x="8977651" y="1283018"/>
                  </a:lnTo>
                  <a:lnTo>
                    <a:pt x="8989080" y="1283018"/>
                  </a:lnTo>
                  <a:lnTo>
                    <a:pt x="9000511" y="1283018"/>
                  </a:lnTo>
                  <a:lnTo>
                    <a:pt x="9011988" y="1283018"/>
                  </a:lnTo>
                  <a:lnTo>
                    <a:pt x="9023418" y="1283018"/>
                  </a:lnTo>
                  <a:lnTo>
                    <a:pt x="9034849" y="1283018"/>
                  </a:lnTo>
                  <a:lnTo>
                    <a:pt x="9046278" y="1283018"/>
                  </a:lnTo>
                  <a:lnTo>
                    <a:pt x="9057709" y="1283018"/>
                  </a:lnTo>
                  <a:lnTo>
                    <a:pt x="9069186" y="1283018"/>
                  </a:lnTo>
                  <a:lnTo>
                    <a:pt x="9080615" y="1283018"/>
                  </a:lnTo>
                  <a:lnTo>
                    <a:pt x="9092046" y="1283018"/>
                  </a:lnTo>
                  <a:lnTo>
                    <a:pt x="9103476" y="1283018"/>
                  </a:lnTo>
                  <a:lnTo>
                    <a:pt x="9114906" y="1283018"/>
                  </a:lnTo>
                  <a:lnTo>
                    <a:pt x="9126384" y="1283018"/>
                  </a:lnTo>
                  <a:lnTo>
                    <a:pt x="9137813" y="1283018"/>
                  </a:lnTo>
                  <a:lnTo>
                    <a:pt x="9149244" y="1283018"/>
                  </a:lnTo>
                  <a:lnTo>
                    <a:pt x="9160673" y="1283018"/>
                  </a:lnTo>
                  <a:lnTo>
                    <a:pt x="9172104" y="1283018"/>
                  </a:lnTo>
                  <a:lnTo>
                    <a:pt x="9183581" y="1283018"/>
                  </a:lnTo>
                  <a:lnTo>
                    <a:pt x="9195011" y="1283018"/>
                  </a:lnTo>
                  <a:lnTo>
                    <a:pt x="9206442" y="1283018"/>
                  </a:lnTo>
                  <a:lnTo>
                    <a:pt x="9217871" y="1283018"/>
                  </a:lnTo>
                  <a:lnTo>
                    <a:pt x="9229301" y="1283018"/>
                  </a:lnTo>
                  <a:lnTo>
                    <a:pt x="9240779" y="1283018"/>
                  </a:lnTo>
                  <a:lnTo>
                    <a:pt x="9252209" y="1283018"/>
                  </a:lnTo>
                  <a:lnTo>
                    <a:pt x="9263639" y="1283018"/>
                  </a:lnTo>
                  <a:lnTo>
                    <a:pt x="9275069" y="1283018"/>
                  </a:lnTo>
                  <a:lnTo>
                    <a:pt x="9286498" y="1283018"/>
                  </a:lnTo>
                  <a:lnTo>
                    <a:pt x="9297977" y="1283018"/>
                  </a:lnTo>
                  <a:lnTo>
                    <a:pt x="9309406" y="1283018"/>
                  </a:lnTo>
                  <a:lnTo>
                    <a:pt x="9320837" y="1283018"/>
                  </a:lnTo>
                  <a:lnTo>
                    <a:pt x="9332266" y="1283018"/>
                  </a:lnTo>
                  <a:lnTo>
                    <a:pt x="9343696" y="1283018"/>
                  </a:lnTo>
                  <a:lnTo>
                    <a:pt x="9355174" y="1283018"/>
                  </a:lnTo>
                  <a:lnTo>
                    <a:pt x="9366604" y="1283018"/>
                  </a:lnTo>
                  <a:lnTo>
                    <a:pt x="9378035" y="1283018"/>
                  </a:lnTo>
                  <a:lnTo>
                    <a:pt x="9389464" y="1283018"/>
                  </a:lnTo>
                  <a:lnTo>
                    <a:pt x="9400894" y="1283018"/>
                  </a:lnTo>
                  <a:lnTo>
                    <a:pt x="9412372" y="1283018"/>
                  </a:lnTo>
                  <a:lnTo>
                    <a:pt x="9423802" y="1283018"/>
                  </a:lnTo>
                  <a:lnTo>
                    <a:pt x="9435232" y="1283018"/>
                  </a:lnTo>
                  <a:lnTo>
                    <a:pt x="9446662" y="1283018"/>
                  </a:lnTo>
                  <a:lnTo>
                    <a:pt x="9458091" y="1283018"/>
                  </a:lnTo>
                  <a:lnTo>
                    <a:pt x="9469570" y="1283018"/>
                  </a:lnTo>
                  <a:lnTo>
                    <a:pt x="9480999" y="1283018"/>
                  </a:lnTo>
                  <a:lnTo>
                    <a:pt x="9492429" y="1283018"/>
                  </a:lnTo>
                  <a:lnTo>
                    <a:pt x="9503859" y="1283018"/>
                  </a:lnTo>
                  <a:lnTo>
                    <a:pt x="9515289" y="1283018"/>
                  </a:lnTo>
                  <a:lnTo>
                    <a:pt x="9526767" y="1283018"/>
                  </a:lnTo>
                  <a:lnTo>
                    <a:pt x="9538197" y="1283018"/>
                  </a:lnTo>
                  <a:lnTo>
                    <a:pt x="9549626" y="1283018"/>
                  </a:lnTo>
                  <a:lnTo>
                    <a:pt x="9561057" y="1283018"/>
                  </a:lnTo>
                  <a:lnTo>
                    <a:pt x="9572487" y="1283018"/>
                  </a:lnTo>
                  <a:lnTo>
                    <a:pt x="9583965" y="1283018"/>
                  </a:lnTo>
                  <a:lnTo>
                    <a:pt x="9595395" y="1283018"/>
                  </a:lnTo>
                  <a:lnTo>
                    <a:pt x="9606824" y="1283018"/>
                  </a:lnTo>
                  <a:lnTo>
                    <a:pt x="9618255" y="1283018"/>
                  </a:lnTo>
                  <a:lnTo>
                    <a:pt x="9629684" y="1283018"/>
                  </a:lnTo>
                  <a:lnTo>
                    <a:pt x="9641163" y="1283018"/>
                  </a:lnTo>
                  <a:lnTo>
                    <a:pt x="9652592" y="1283018"/>
                  </a:lnTo>
                  <a:lnTo>
                    <a:pt x="9664022" y="1283018"/>
                  </a:lnTo>
                  <a:lnTo>
                    <a:pt x="9675452" y="1283018"/>
                  </a:lnTo>
                  <a:lnTo>
                    <a:pt x="9686882" y="1283018"/>
                  </a:lnTo>
                  <a:lnTo>
                    <a:pt x="9698360" y="1283018"/>
                  </a:lnTo>
                  <a:lnTo>
                    <a:pt x="9709790" y="1283018"/>
                  </a:lnTo>
                  <a:lnTo>
                    <a:pt x="9721219" y="1283018"/>
                  </a:lnTo>
                  <a:lnTo>
                    <a:pt x="9732650" y="1283018"/>
                  </a:lnTo>
                  <a:lnTo>
                    <a:pt x="9744080" y="1283018"/>
                  </a:lnTo>
                  <a:lnTo>
                    <a:pt x="9755557" y="1283018"/>
                  </a:lnTo>
                  <a:lnTo>
                    <a:pt x="9766988" y="1283018"/>
                  </a:lnTo>
                  <a:lnTo>
                    <a:pt x="9778417" y="1283018"/>
                  </a:lnTo>
                  <a:lnTo>
                    <a:pt x="9789848" y="1283018"/>
                  </a:lnTo>
                  <a:lnTo>
                    <a:pt x="9801277" y="1283018"/>
                  </a:lnTo>
                  <a:lnTo>
                    <a:pt x="9812755" y="1283018"/>
                  </a:lnTo>
                  <a:lnTo>
                    <a:pt x="9824185" y="1283018"/>
                  </a:lnTo>
                  <a:lnTo>
                    <a:pt x="9835615" y="1283018"/>
                  </a:lnTo>
                  <a:lnTo>
                    <a:pt x="9847045" y="1283018"/>
                  </a:lnTo>
                  <a:lnTo>
                    <a:pt x="9858475" y="1283018"/>
                  </a:lnTo>
                  <a:lnTo>
                    <a:pt x="9869952" y="1283018"/>
                  </a:lnTo>
                  <a:lnTo>
                    <a:pt x="9881383" y="1283018"/>
                  </a:lnTo>
                  <a:lnTo>
                    <a:pt x="9892812" y="1283018"/>
                  </a:lnTo>
                  <a:lnTo>
                    <a:pt x="9904243" y="1283018"/>
                  </a:lnTo>
                  <a:lnTo>
                    <a:pt x="9915673" y="1283018"/>
                  </a:lnTo>
                  <a:lnTo>
                    <a:pt x="9927102" y="1283018"/>
                  </a:lnTo>
                  <a:lnTo>
                    <a:pt x="9938581" y="1283018"/>
                  </a:lnTo>
                  <a:lnTo>
                    <a:pt x="9950010" y="1283018"/>
                  </a:lnTo>
                  <a:lnTo>
                    <a:pt x="9961441" y="1283018"/>
                  </a:lnTo>
                  <a:lnTo>
                    <a:pt x="9972870" y="1283018"/>
                  </a:lnTo>
                  <a:lnTo>
                    <a:pt x="9984300" y="1283018"/>
                  </a:lnTo>
                  <a:lnTo>
                    <a:pt x="9995778" y="1283018"/>
                  </a:lnTo>
                  <a:lnTo>
                    <a:pt x="10007208" y="1283018"/>
                  </a:lnTo>
                  <a:lnTo>
                    <a:pt x="10018638" y="1283018"/>
                  </a:lnTo>
                  <a:lnTo>
                    <a:pt x="10030068" y="1283018"/>
                  </a:lnTo>
                  <a:lnTo>
                    <a:pt x="10041498" y="1283018"/>
                  </a:lnTo>
                  <a:lnTo>
                    <a:pt x="10052976" y="1283018"/>
                  </a:lnTo>
                  <a:lnTo>
                    <a:pt x="10064405" y="1283018"/>
                  </a:lnTo>
                  <a:lnTo>
                    <a:pt x="10075835" y="1283018"/>
                  </a:lnTo>
                  <a:lnTo>
                    <a:pt x="10087266" y="1283018"/>
                  </a:lnTo>
                  <a:lnTo>
                    <a:pt x="10098695" y="1283018"/>
                  </a:lnTo>
                  <a:lnTo>
                    <a:pt x="10110174" y="1283018"/>
                  </a:lnTo>
                  <a:lnTo>
                    <a:pt x="10121603" y="1283018"/>
                  </a:lnTo>
                  <a:lnTo>
                    <a:pt x="10133033" y="1283018"/>
                  </a:lnTo>
                  <a:lnTo>
                    <a:pt x="10144463" y="1283018"/>
                  </a:lnTo>
                  <a:lnTo>
                    <a:pt x="10155893" y="1283018"/>
                  </a:lnTo>
                  <a:lnTo>
                    <a:pt x="10167371" y="1283018"/>
                  </a:lnTo>
                  <a:lnTo>
                    <a:pt x="10178801" y="1283018"/>
                  </a:lnTo>
                  <a:lnTo>
                    <a:pt x="10190230" y="1283018"/>
                  </a:lnTo>
                  <a:lnTo>
                    <a:pt x="10201661" y="1283018"/>
                  </a:lnTo>
                  <a:lnTo>
                    <a:pt x="10213091" y="1283018"/>
                  </a:lnTo>
                  <a:lnTo>
                    <a:pt x="10224569" y="1283018"/>
                  </a:lnTo>
                  <a:lnTo>
                    <a:pt x="10235998" y="1283018"/>
                  </a:lnTo>
                  <a:lnTo>
                    <a:pt x="10247428" y="1283018"/>
                  </a:lnTo>
                  <a:lnTo>
                    <a:pt x="10258859" y="1283018"/>
                  </a:lnTo>
                  <a:lnTo>
                    <a:pt x="10270288" y="1283018"/>
                  </a:lnTo>
                  <a:lnTo>
                    <a:pt x="10281767" y="1283018"/>
                  </a:lnTo>
                  <a:lnTo>
                    <a:pt x="10293196" y="1283018"/>
                  </a:lnTo>
                  <a:lnTo>
                    <a:pt x="10304626" y="1283018"/>
                  </a:lnTo>
                  <a:lnTo>
                    <a:pt x="10316056" y="1283018"/>
                  </a:lnTo>
                  <a:lnTo>
                    <a:pt x="10327486" y="1283018"/>
                  </a:lnTo>
                  <a:lnTo>
                    <a:pt x="10338963" y="1283018"/>
                  </a:lnTo>
                  <a:lnTo>
                    <a:pt x="10350394" y="1283018"/>
                  </a:lnTo>
                  <a:lnTo>
                    <a:pt x="10361823" y="1283018"/>
                  </a:lnTo>
                  <a:lnTo>
                    <a:pt x="10373254" y="1283018"/>
                  </a:lnTo>
                  <a:lnTo>
                    <a:pt x="10384684" y="1283018"/>
                  </a:lnTo>
                  <a:lnTo>
                    <a:pt x="10396161" y="1283018"/>
                  </a:lnTo>
                  <a:lnTo>
                    <a:pt x="10407591" y="1283018"/>
                  </a:lnTo>
                  <a:lnTo>
                    <a:pt x="10419021" y="1283018"/>
                  </a:lnTo>
                  <a:lnTo>
                    <a:pt x="10430452" y="1283018"/>
                  </a:lnTo>
                  <a:lnTo>
                    <a:pt x="10441881" y="1283018"/>
                  </a:lnTo>
                  <a:lnTo>
                    <a:pt x="10453358" y="1283018"/>
                  </a:lnTo>
                  <a:lnTo>
                    <a:pt x="10464789" y="1283018"/>
                  </a:lnTo>
                  <a:lnTo>
                    <a:pt x="10476219" y="1283018"/>
                  </a:lnTo>
                  <a:lnTo>
                    <a:pt x="10487649" y="1283018"/>
                  </a:lnTo>
                  <a:lnTo>
                    <a:pt x="10499079" y="1283018"/>
                  </a:lnTo>
                  <a:lnTo>
                    <a:pt x="10510556" y="1283018"/>
                  </a:lnTo>
                  <a:lnTo>
                    <a:pt x="10521987" y="1283018"/>
                  </a:lnTo>
                  <a:lnTo>
                    <a:pt x="10533416" y="1283018"/>
                  </a:lnTo>
                  <a:lnTo>
                    <a:pt x="10544847" y="1283018"/>
                  </a:lnTo>
                  <a:lnTo>
                    <a:pt x="10556277" y="1283018"/>
                  </a:lnTo>
                  <a:lnTo>
                    <a:pt x="10567754" y="1283018"/>
                  </a:lnTo>
                  <a:lnTo>
                    <a:pt x="10579184" y="1283018"/>
                  </a:lnTo>
                  <a:lnTo>
                    <a:pt x="10590614" y="1283018"/>
                  </a:lnTo>
                  <a:lnTo>
                    <a:pt x="10602045" y="1283018"/>
                  </a:lnTo>
                  <a:lnTo>
                    <a:pt x="10613474" y="1283018"/>
                  </a:lnTo>
                  <a:lnTo>
                    <a:pt x="10624951" y="1283018"/>
                  </a:lnTo>
                  <a:lnTo>
                    <a:pt x="10636382" y="1283018"/>
                  </a:lnTo>
                  <a:lnTo>
                    <a:pt x="10647812" y="1283018"/>
                  </a:lnTo>
                  <a:lnTo>
                    <a:pt x="10659241" y="1283018"/>
                  </a:lnTo>
                  <a:lnTo>
                    <a:pt x="10670672" y="1283018"/>
                  </a:lnTo>
                  <a:lnTo>
                    <a:pt x="10682149" y="1283018"/>
                  </a:lnTo>
                  <a:lnTo>
                    <a:pt x="10693580" y="1283018"/>
                  </a:lnTo>
                  <a:lnTo>
                    <a:pt x="10705009" y="1283018"/>
                  </a:lnTo>
                  <a:lnTo>
                    <a:pt x="10716439" y="1283018"/>
                  </a:lnTo>
                  <a:lnTo>
                    <a:pt x="10727870" y="1283018"/>
                  </a:lnTo>
                  <a:lnTo>
                    <a:pt x="10739347" y="1283018"/>
                  </a:lnTo>
                  <a:lnTo>
                    <a:pt x="10750778" y="1283018"/>
                  </a:lnTo>
                  <a:lnTo>
                    <a:pt x="10762207" y="1283018"/>
                  </a:lnTo>
                  <a:lnTo>
                    <a:pt x="10773637" y="1283018"/>
                  </a:lnTo>
                  <a:lnTo>
                    <a:pt x="10785067" y="1283018"/>
                  </a:lnTo>
                  <a:lnTo>
                    <a:pt x="10796544" y="1283018"/>
                  </a:lnTo>
                  <a:lnTo>
                    <a:pt x="10807975" y="1283018"/>
                  </a:lnTo>
                  <a:lnTo>
                    <a:pt x="10819405" y="1283018"/>
                  </a:lnTo>
                  <a:lnTo>
                    <a:pt x="10830834" y="1283018"/>
                  </a:lnTo>
                  <a:lnTo>
                    <a:pt x="10842265" y="1283018"/>
                  </a:lnTo>
                  <a:lnTo>
                    <a:pt x="10853742" y="1283018"/>
                  </a:lnTo>
                  <a:lnTo>
                    <a:pt x="10865173" y="1283018"/>
                  </a:lnTo>
                  <a:lnTo>
                    <a:pt x="10876602" y="1283018"/>
                  </a:lnTo>
                  <a:lnTo>
                    <a:pt x="10888032" y="1283018"/>
                  </a:lnTo>
                  <a:lnTo>
                    <a:pt x="10899463" y="1283018"/>
                  </a:lnTo>
                  <a:lnTo>
                    <a:pt x="10910892" y="1283018"/>
                  </a:lnTo>
                  <a:lnTo>
                    <a:pt x="10922369" y="1283018"/>
                  </a:lnTo>
                  <a:lnTo>
                    <a:pt x="10933800" y="1283018"/>
                  </a:lnTo>
                  <a:lnTo>
                    <a:pt x="10945230" y="1283018"/>
                  </a:lnTo>
                  <a:lnTo>
                    <a:pt x="10956660" y="1283018"/>
                  </a:lnTo>
                  <a:lnTo>
                    <a:pt x="10968090" y="1283018"/>
                  </a:lnTo>
                  <a:lnTo>
                    <a:pt x="10979567" y="1283018"/>
                  </a:lnTo>
                  <a:lnTo>
                    <a:pt x="10990998" y="1283018"/>
                  </a:lnTo>
                  <a:lnTo>
                    <a:pt x="11002427" y="1283018"/>
                  </a:lnTo>
                  <a:lnTo>
                    <a:pt x="11013858" y="1283018"/>
                  </a:lnTo>
                  <a:lnTo>
                    <a:pt x="11025287" y="1283018"/>
                  </a:lnTo>
                  <a:lnTo>
                    <a:pt x="11036765" y="1283018"/>
                  </a:lnTo>
                  <a:lnTo>
                    <a:pt x="11048195" y="1283018"/>
                  </a:lnTo>
                  <a:lnTo>
                    <a:pt x="11059625" y="1283018"/>
                  </a:lnTo>
                  <a:lnTo>
                    <a:pt x="11071056" y="1283018"/>
                  </a:lnTo>
                  <a:lnTo>
                    <a:pt x="11082485" y="1283018"/>
                  </a:lnTo>
                  <a:lnTo>
                    <a:pt x="11093962" y="1283018"/>
                  </a:lnTo>
                  <a:lnTo>
                    <a:pt x="11105393" y="1283018"/>
                  </a:lnTo>
                  <a:lnTo>
                    <a:pt x="11116823" y="1283018"/>
                  </a:lnTo>
                  <a:lnTo>
                    <a:pt x="11128253" y="1283018"/>
                  </a:lnTo>
                  <a:lnTo>
                    <a:pt x="11139683" y="1283018"/>
                  </a:lnTo>
                  <a:lnTo>
                    <a:pt x="11151160" y="1283018"/>
                  </a:lnTo>
                  <a:lnTo>
                    <a:pt x="11162591" y="1283018"/>
                  </a:lnTo>
                  <a:lnTo>
                    <a:pt x="11174020" y="1283018"/>
                  </a:lnTo>
                  <a:lnTo>
                    <a:pt x="11185451" y="1283018"/>
                  </a:lnTo>
                  <a:lnTo>
                    <a:pt x="11196881" y="1283018"/>
                  </a:lnTo>
                  <a:lnTo>
                    <a:pt x="11208358" y="1283018"/>
                  </a:lnTo>
                  <a:lnTo>
                    <a:pt x="11218359" y="1283018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DB7C2B6F-74C9-E746-B734-BCB6E9E7DF10}"/>
                </a:ext>
              </a:extLst>
            </p:cNvPr>
            <p:cNvSpPr/>
            <p:nvPr/>
          </p:nvSpPr>
          <p:spPr>
            <a:xfrm>
              <a:off x="851149" y="4718589"/>
              <a:ext cx="11218359" cy="1382172"/>
            </a:xfrm>
            <a:custGeom>
              <a:avLst/>
              <a:gdLst>
                <a:gd name="connsiteX0" fmla="*/ 0 w 11218359"/>
                <a:gd name="connsiteY0" fmla="*/ 1382173 h 1382172"/>
                <a:gd name="connsiteX1" fmla="*/ 9149 w 11218359"/>
                <a:gd name="connsiteY1" fmla="*/ 1382173 h 1382172"/>
                <a:gd name="connsiteX2" fmla="*/ 20588 w 11218359"/>
                <a:gd name="connsiteY2" fmla="*/ 1382173 h 1382172"/>
                <a:gd name="connsiteX3" fmla="*/ 32028 w 11218359"/>
                <a:gd name="connsiteY3" fmla="*/ 1382173 h 1382172"/>
                <a:gd name="connsiteX4" fmla="*/ 43467 w 11218359"/>
                <a:gd name="connsiteY4" fmla="*/ 1382173 h 1382172"/>
                <a:gd name="connsiteX5" fmla="*/ 54907 w 11218359"/>
                <a:gd name="connsiteY5" fmla="*/ 1382173 h 1382172"/>
                <a:gd name="connsiteX6" fmla="*/ 66346 w 11218359"/>
                <a:gd name="connsiteY6" fmla="*/ 1382173 h 1382172"/>
                <a:gd name="connsiteX7" fmla="*/ 77786 w 11218359"/>
                <a:gd name="connsiteY7" fmla="*/ 1382173 h 1382172"/>
                <a:gd name="connsiteX8" fmla="*/ 89225 w 11218359"/>
                <a:gd name="connsiteY8" fmla="*/ 1382173 h 1382172"/>
                <a:gd name="connsiteX9" fmla="*/ 100665 w 11218359"/>
                <a:gd name="connsiteY9" fmla="*/ 1382173 h 1382172"/>
                <a:gd name="connsiteX10" fmla="*/ 112104 w 11218359"/>
                <a:gd name="connsiteY10" fmla="*/ 1382173 h 1382172"/>
                <a:gd name="connsiteX11" fmla="*/ 123544 w 11218359"/>
                <a:gd name="connsiteY11" fmla="*/ 1382173 h 1382172"/>
                <a:gd name="connsiteX12" fmla="*/ 134979 w 11218359"/>
                <a:gd name="connsiteY12" fmla="*/ 1382173 h 1382172"/>
                <a:gd name="connsiteX13" fmla="*/ 146423 w 11218359"/>
                <a:gd name="connsiteY13" fmla="*/ 1382173 h 1382172"/>
                <a:gd name="connsiteX14" fmla="*/ 157858 w 11218359"/>
                <a:gd name="connsiteY14" fmla="*/ 1382173 h 1382172"/>
                <a:gd name="connsiteX15" fmla="*/ 169297 w 11218359"/>
                <a:gd name="connsiteY15" fmla="*/ 1382173 h 1382172"/>
                <a:gd name="connsiteX16" fmla="*/ 180737 w 11218359"/>
                <a:gd name="connsiteY16" fmla="*/ 1382173 h 1382172"/>
                <a:gd name="connsiteX17" fmla="*/ 192176 w 11218359"/>
                <a:gd name="connsiteY17" fmla="*/ 1382173 h 1382172"/>
                <a:gd name="connsiteX18" fmla="*/ 203616 w 11218359"/>
                <a:gd name="connsiteY18" fmla="*/ 1382173 h 1382172"/>
                <a:gd name="connsiteX19" fmla="*/ 215055 w 11218359"/>
                <a:gd name="connsiteY19" fmla="*/ 1382173 h 1382172"/>
                <a:gd name="connsiteX20" fmla="*/ 226495 w 11218359"/>
                <a:gd name="connsiteY20" fmla="*/ 1382173 h 1382172"/>
                <a:gd name="connsiteX21" fmla="*/ 237935 w 11218359"/>
                <a:gd name="connsiteY21" fmla="*/ 1382173 h 1382172"/>
                <a:gd name="connsiteX22" fmla="*/ 249374 w 11218359"/>
                <a:gd name="connsiteY22" fmla="*/ 1382173 h 1382172"/>
                <a:gd name="connsiteX23" fmla="*/ 260814 w 11218359"/>
                <a:gd name="connsiteY23" fmla="*/ 1382173 h 1382172"/>
                <a:gd name="connsiteX24" fmla="*/ 272253 w 11218359"/>
                <a:gd name="connsiteY24" fmla="*/ 1382173 h 1382172"/>
                <a:gd name="connsiteX25" fmla="*/ 283693 w 11218359"/>
                <a:gd name="connsiteY25" fmla="*/ 1382173 h 1382172"/>
                <a:gd name="connsiteX26" fmla="*/ 295132 w 11218359"/>
                <a:gd name="connsiteY26" fmla="*/ 1382173 h 1382172"/>
                <a:gd name="connsiteX27" fmla="*/ 306572 w 11218359"/>
                <a:gd name="connsiteY27" fmla="*/ 1382173 h 1382172"/>
                <a:gd name="connsiteX28" fmla="*/ 318011 w 11218359"/>
                <a:gd name="connsiteY28" fmla="*/ 1382173 h 1382172"/>
                <a:gd name="connsiteX29" fmla="*/ 329451 w 11218359"/>
                <a:gd name="connsiteY29" fmla="*/ 1382173 h 1382172"/>
                <a:gd name="connsiteX30" fmla="*/ 340890 w 11218359"/>
                <a:gd name="connsiteY30" fmla="*/ 1382173 h 1382172"/>
                <a:gd name="connsiteX31" fmla="*/ 352330 w 11218359"/>
                <a:gd name="connsiteY31" fmla="*/ 1382173 h 1382172"/>
                <a:gd name="connsiteX32" fmla="*/ 363769 w 11218359"/>
                <a:gd name="connsiteY32" fmla="*/ 1382173 h 1382172"/>
                <a:gd name="connsiteX33" fmla="*/ 375209 w 11218359"/>
                <a:gd name="connsiteY33" fmla="*/ 1382173 h 1382172"/>
                <a:gd name="connsiteX34" fmla="*/ 386648 w 11218359"/>
                <a:gd name="connsiteY34" fmla="*/ 1382173 h 1382172"/>
                <a:gd name="connsiteX35" fmla="*/ 398088 w 11218359"/>
                <a:gd name="connsiteY35" fmla="*/ 1382173 h 1382172"/>
                <a:gd name="connsiteX36" fmla="*/ 409527 w 11218359"/>
                <a:gd name="connsiteY36" fmla="*/ 1382173 h 1382172"/>
                <a:gd name="connsiteX37" fmla="*/ 420967 w 11218359"/>
                <a:gd name="connsiteY37" fmla="*/ 1382173 h 1382172"/>
                <a:gd name="connsiteX38" fmla="*/ 432406 w 11218359"/>
                <a:gd name="connsiteY38" fmla="*/ 1382173 h 1382172"/>
                <a:gd name="connsiteX39" fmla="*/ 443846 w 11218359"/>
                <a:gd name="connsiteY39" fmla="*/ 1382173 h 1382172"/>
                <a:gd name="connsiteX40" fmla="*/ 455285 w 11218359"/>
                <a:gd name="connsiteY40" fmla="*/ 1382173 h 1382172"/>
                <a:gd name="connsiteX41" fmla="*/ 466725 w 11218359"/>
                <a:gd name="connsiteY41" fmla="*/ 1382173 h 1382172"/>
                <a:gd name="connsiteX42" fmla="*/ 478165 w 11218359"/>
                <a:gd name="connsiteY42" fmla="*/ 1382173 h 1382172"/>
                <a:gd name="connsiteX43" fmla="*/ 489604 w 11218359"/>
                <a:gd name="connsiteY43" fmla="*/ 1382173 h 1382172"/>
                <a:gd name="connsiteX44" fmla="*/ 501044 w 11218359"/>
                <a:gd name="connsiteY44" fmla="*/ 1382173 h 1382172"/>
                <a:gd name="connsiteX45" fmla="*/ 512483 w 11218359"/>
                <a:gd name="connsiteY45" fmla="*/ 1382173 h 1382172"/>
                <a:gd name="connsiteX46" fmla="*/ 523923 w 11218359"/>
                <a:gd name="connsiteY46" fmla="*/ 1382173 h 1382172"/>
                <a:gd name="connsiteX47" fmla="*/ 535362 w 11218359"/>
                <a:gd name="connsiteY47" fmla="*/ 1382173 h 1382172"/>
                <a:gd name="connsiteX48" fmla="*/ 546802 w 11218359"/>
                <a:gd name="connsiteY48" fmla="*/ 1382173 h 1382172"/>
                <a:gd name="connsiteX49" fmla="*/ 558241 w 11218359"/>
                <a:gd name="connsiteY49" fmla="*/ 1382173 h 1382172"/>
                <a:gd name="connsiteX50" fmla="*/ 569681 w 11218359"/>
                <a:gd name="connsiteY50" fmla="*/ 1382173 h 1382172"/>
                <a:gd name="connsiteX51" fmla="*/ 581120 w 11218359"/>
                <a:gd name="connsiteY51" fmla="*/ 1382173 h 1382172"/>
                <a:gd name="connsiteX52" fmla="*/ 592560 w 11218359"/>
                <a:gd name="connsiteY52" fmla="*/ 1382173 h 1382172"/>
                <a:gd name="connsiteX53" fmla="*/ 603999 w 11218359"/>
                <a:gd name="connsiteY53" fmla="*/ 1382173 h 1382172"/>
                <a:gd name="connsiteX54" fmla="*/ 615439 w 11218359"/>
                <a:gd name="connsiteY54" fmla="*/ 1382173 h 1382172"/>
                <a:gd name="connsiteX55" fmla="*/ 626878 w 11218359"/>
                <a:gd name="connsiteY55" fmla="*/ 1382173 h 1382172"/>
                <a:gd name="connsiteX56" fmla="*/ 638318 w 11218359"/>
                <a:gd name="connsiteY56" fmla="*/ 1382173 h 1382172"/>
                <a:gd name="connsiteX57" fmla="*/ 649757 w 11218359"/>
                <a:gd name="connsiteY57" fmla="*/ 1382173 h 1382172"/>
                <a:gd name="connsiteX58" fmla="*/ 661192 w 11218359"/>
                <a:gd name="connsiteY58" fmla="*/ 1382173 h 1382172"/>
                <a:gd name="connsiteX59" fmla="*/ 672632 w 11218359"/>
                <a:gd name="connsiteY59" fmla="*/ 1382173 h 1382172"/>
                <a:gd name="connsiteX60" fmla="*/ 684071 w 11218359"/>
                <a:gd name="connsiteY60" fmla="*/ 1382173 h 1382172"/>
                <a:gd name="connsiteX61" fmla="*/ 695511 w 11218359"/>
                <a:gd name="connsiteY61" fmla="*/ 1382173 h 1382172"/>
                <a:gd name="connsiteX62" fmla="*/ 706950 w 11218359"/>
                <a:gd name="connsiteY62" fmla="*/ 1382173 h 1382172"/>
                <a:gd name="connsiteX63" fmla="*/ 718390 w 11218359"/>
                <a:gd name="connsiteY63" fmla="*/ 1382173 h 1382172"/>
                <a:gd name="connsiteX64" fmla="*/ 729829 w 11218359"/>
                <a:gd name="connsiteY64" fmla="*/ 1382173 h 1382172"/>
                <a:gd name="connsiteX65" fmla="*/ 741269 w 11218359"/>
                <a:gd name="connsiteY65" fmla="*/ 1382173 h 1382172"/>
                <a:gd name="connsiteX66" fmla="*/ 752708 w 11218359"/>
                <a:gd name="connsiteY66" fmla="*/ 1382173 h 1382172"/>
                <a:gd name="connsiteX67" fmla="*/ 764148 w 11218359"/>
                <a:gd name="connsiteY67" fmla="*/ 1382173 h 1382172"/>
                <a:gd name="connsiteX68" fmla="*/ 775587 w 11218359"/>
                <a:gd name="connsiteY68" fmla="*/ 1382173 h 1382172"/>
                <a:gd name="connsiteX69" fmla="*/ 787027 w 11218359"/>
                <a:gd name="connsiteY69" fmla="*/ 1382173 h 1382172"/>
                <a:gd name="connsiteX70" fmla="*/ 798467 w 11218359"/>
                <a:gd name="connsiteY70" fmla="*/ 1382173 h 1382172"/>
                <a:gd name="connsiteX71" fmla="*/ 809906 w 11218359"/>
                <a:gd name="connsiteY71" fmla="*/ 1382173 h 1382172"/>
                <a:gd name="connsiteX72" fmla="*/ 821346 w 11218359"/>
                <a:gd name="connsiteY72" fmla="*/ 1382173 h 1382172"/>
                <a:gd name="connsiteX73" fmla="*/ 832785 w 11218359"/>
                <a:gd name="connsiteY73" fmla="*/ 1382173 h 1382172"/>
                <a:gd name="connsiteX74" fmla="*/ 844225 w 11218359"/>
                <a:gd name="connsiteY74" fmla="*/ 1382173 h 1382172"/>
                <a:gd name="connsiteX75" fmla="*/ 855664 w 11218359"/>
                <a:gd name="connsiteY75" fmla="*/ 1382173 h 1382172"/>
                <a:gd name="connsiteX76" fmla="*/ 867104 w 11218359"/>
                <a:gd name="connsiteY76" fmla="*/ 1382173 h 1382172"/>
                <a:gd name="connsiteX77" fmla="*/ 878543 w 11218359"/>
                <a:gd name="connsiteY77" fmla="*/ 1382173 h 1382172"/>
                <a:gd name="connsiteX78" fmla="*/ 889983 w 11218359"/>
                <a:gd name="connsiteY78" fmla="*/ 1382173 h 1382172"/>
                <a:gd name="connsiteX79" fmla="*/ 901422 w 11218359"/>
                <a:gd name="connsiteY79" fmla="*/ 1382173 h 1382172"/>
                <a:gd name="connsiteX80" fmla="*/ 912862 w 11218359"/>
                <a:gd name="connsiteY80" fmla="*/ 1382173 h 1382172"/>
                <a:gd name="connsiteX81" fmla="*/ 924301 w 11218359"/>
                <a:gd name="connsiteY81" fmla="*/ 1382173 h 1382172"/>
                <a:gd name="connsiteX82" fmla="*/ 935741 w 11218359"/>
                <a:gd name="connsiteY82" fmla="*/ 1382173 h 1382172"/>
                <a:gd name="connsiteX83" fmla="*/ 947180 w 11218359"/>
                <a:gd name="connsiteY83" fmla="*/ 1382173 h 1382172"/>
                <a:gd name="connsiteX84" fmla="*/ 958620 w 11218359"/>
                <a:gd name="connsiteY84" fmla="*/ 1382173 h 1382172"/>
                <a:gd name="connsiteX85" fmla="*/ 970059 w 11218359"/>
                <a:gd name="connsiteY85" fmla="*/ 1382173 h 1382172"/>
                <a:gd name="connsiteX86" fmla="*/ 981499 w 11218359"/>
                <a:gd name="connsiteY86" fmla="*/ 1382173 h 1382172"/>
                <a:gd name="connsiteX87" fmla="*/ 992938 w 11218359"/>
                <a:gd name="connsiteY87" fmla="*/ 1382173 h 1382172"/>
                <a:gd name="connsiteX88" fmla="*/ 1004378 w 11218359"/>
                <a:gd name="connsiteY88" fmla="*/ 1382173 h 1382172"/>
                <a:gd name="connsiteX89" fmla="*/ 1015818 w 11218359"/>
                <a:gd name="connsiteY89" fmla="*/ 1382173 h 1382172"/>
                <a:gd name="connsiteX90" fmla="*/ 1027257 w 11218359"/>
                <a:gd name="connsiteY90" fmla="*/ 1382173 h 1382172"/>
                <a:gd name="connsiteX91" fmla="*/ 1038697 w 11218359"/>
                <a:gd name="connsiteY91" fmla="*/ 1382173 h 1382172"/>
                <a:gd name="connsiteX92" fmla="*/ 1050136 w 11218359"/>
                <a:gd name="connsiteY92" fmla="*/ 1382173 h 1382172"/>
                <a:gd name="connsiteX93" fmla="*/ 1061576 w 11218359"/>
                <a:gd name="connsiteY93" fmla="*/ 1382173 h 1382172"/>
                <a:gd name="connsiteX94" fmla="*/ 1073015 w 11218359"/>
                <a:gd name="connsiteY94" fmla="*/ 1382173 h 1382172"/>
                <a:gd name="connsiteX95" fmla="*/ 1084455 w 11218359"/>
                <a:gd name="connsiteY95" fmla="*/ 1382173 h 1382172"/>
                <a:gd name="connsiteX96" fmla="*/ 1095894 w 11218359"/>
                <a:gd name="connsiteY96" fmla="*/ 1382173 h 1382172"/>
                <a:gd name="connsiteX97" fmla="*/ 1107334 w 11218359"/>
                <a:gd name="connsiteY97" fmla="*/ 1382173 h 1382172"/>
                <a:gd name="connsiteX98" fmla="*/ 1118773 w 11218359"/>
                <a:gd name="connsiteY98" fmla="*/ 1382173 h 1382172"/>
                <a:gd name="connsiteX99" fmla="*/ 1130213 w 11218359"/>
                <a:gd name="connsiteY99" fmla="*/ 1382173 h 1382172"/>
                <a:gd name="connsiteX100" fmla="*/ 1141652 w 11218359"/>
                <a:gd name="connsiteY100" fmla="*/ 1382173 h 1382172"/>
                <a:gd name="connsiteX101" fmla="*/ 1153092 w 11218359"/>
                <a:gd name="connsiteY101" fmla="*/ 1382173 h 1382172"/>
                <a:gd name="connsiteX102" fmla="*/ 1164531 w 11218359"/>
                <a:gd name="connsiteY102" fmla="*/ 1382173 h 1382172"/>
                <a:gd name="connsiteX103" fmla="*/ 1175971 w 11218359"/>
                <a:gd name="connsiteY103" fmla="*/ 1382173 h 1382172"/>
                <a:gd name="connsiteX104" fmla="*/ 1187406 w 11218359"/>
                <a:gd name="connsiteY104" fmla="*/ 1382173 h 1382172"/>
                <a:gd name="connsiteX105" fmla="*/ 1198845 w 11218359"/>
                <a:gd name="connsiteY105" fmla="*/ 1382173 h 1382172"/>
                <a:gd name="connsiteX106" fmla="*/ 1210285 w 11218359"/>
                <a:gd name="connsiteY106" fmla="*/ 1382173 h 1382172"/>
                <a:gd name="connsiteX107" fmla="*/ 1221724 w 11218359"/>
                <a:gd name="connsiteY107" fmla="*/ 1382173 h 1382172"/>
                <a:gd name="connsiteX108" fmla="*/ 1233164 w 11218359"/>
                <a:gd name="connsiteY108" fmla="*/ 1382173 h 1382172"/>
                <a:gd name="connsiteX109" fmla="*/ 1244603 w 11218359"/>
                <a:gd name="connsiteY109" fmla="*/ 1382173 h 1382172"/>
                <a:gd name="connsiteX110" fmla="*/ 1256043 w 11218359"/>
                <a:gd name="connsiteY110" fmla="*/ 1382173 h 1382172"/>
                <a:gd name="connsiteX111" fmla="*/ 1267482 w 11218359"/>
                <a:gd name="connsiteY111" fmla="*/ 1382173 h 1382172"/>
                <a:gd name="connsiteX112" fmla="*/ 1278922 w 11218359"/>
                <a:gd name="connsiteY112" fmla="*/ 1382173 h 1382172"/>
                <a:gd name="connsiteX113" fmla="*/ 1290361 w 11218359"/>
                <a:gd name="connsiteY113" fmla="*/ 1382173 h 1382172"/>
                <a:gd name="connsiteX114" fmla="*/ 1301801 w 11218359"/>
                <a:gd name="connsiteY114" fmla="*/ 1382173 h 1382172"/>
                <a:gd name="connsiteX115" fmla="*/ 1313240 w 11218359"/>
                <a:gd name="connsiteY115" fmla="*/ 1382173 h 1382172"/>
                <a:gd name="connsiteX116" fmla="*/ 1324680 w 11218359"/>
                <a:gd name="connsiteY116" fmla="*/ 1382173 h 1382172"/>
                <a:gd name="connsiteX117" fmla="*/ 1336120 w 11218359"/>
                <a:gd name="connsiteY117" fmla="*/ 1382173 h 1382172"/>
                <a:gd name="connsiteX118" fmla="*/ 1347559 w 11218359"/>
                <a:gd name="connsiteY118" fmla="*/ 1382173 h 1382172"/>
                <a:gd name="connsiteX119" fmla="*/ 1358999 w 11218359"/>
                <a:gd name="connsiteY119" fmla="*/ 1382173 h 1382172"/>
                <a:gd name="connsiteX120" fmla="*/ 1370438 w 11218359"/>
                <a:gd name="connsiteY120" fmla="*/ 1382173 h 1382172"/>
                <a:gd name="connsiteX121" fmla="*/ 1381878 w 11218359"/>
                <a:gd name="connsiteY121" fmla="*/ 1382173 h 1382172"/>
                <a:gd name="connsiteX122" fmla="*/ 1393317 w 11218359"/>
                <a:gd name="connsiteY122" fmla="*/ 1382173 h 1382172"/>
                <a:gd name="connsiteX123" fmla="*/ 1404757 w 11218359"/>
                <a:gd name="connsiteY123" fmla="*/ 1382173 h 1382172"/>
                <a:gd name="connsiteX124" fmla="*/ 1416196 w 11218359"/>
                <a:gd name="connsiteY124" fmla="*/ 1382173 h 1382172"/>
                <a:gd name="connsiteX125" fmla="*/ 1427636 w 11218359"/>
                <a:gd name="connsiteY125" fmla="*/ 1382173 h 1382172"/>
                <a:gd name="connsiteX126" fmla="*/ 1439075 w 11218359"/>
                <a:gd name="connsiteY126" fmla="*/ 1382173 h 1382172"/>
                <a:gd name="connsiteX127" fmla="*/ 1450515 w 11218359"/>
                <a:gd name="connsiteY127" fmla="*/ 1382173 h 1382172"/>
                <a:gd name="connsiteX128" fmla="*/ 1461954 w 11218359"/>
                <a:gd name="connsiteY128" fmla="*/ 1382173 h 1382172"/>
                <a:gd name="connsiteX129" fmla="*/ 1473394 w 11218359"/>
                <a:gd name="connsiteY129" fmla="*/ 1382173 h 1382172"/>
                <a:gd name="connsiteX130" fmla="*/ 1484833 w 11218359"/>
                <a:gd name="connsiteY130" fmla="*/ 1382173 h 1382172"/>
                <a:gd name="connsiteX131" fmla="*/ 1496273 w 11218359"/>
                <a:gd name="connsiteY131" fmla="*/ 1382173 h 1382172"/>
                <a:gd name="connsiteX132" fmla="*/ 1507712 w 11218359"/>
                <a:gd name="connsiteY132" fmla="*/ 1382173 h 1382172"/>
                <a:gd name="connsiteX133" fmla="*/ 1519152 w 11218359"/>
                <a:gd name="connsiteY133" fmla="*/ 1382173 h 1382172"/>
                <a:gd name="connsiteX134" fmla="*/ 1530591 w 11218359"/>
                <a:gd name="connsiteY134" fmla="*/ 1382173 h 1382172"/>
                <a:gd name="connsiteX135" fmla="*/ 1542031 w 11218359"/>
                <a:gd name="connsiteY135" fmla="*/ 1382173 h 1382172"/>
                <a:gd name="connsiteX136" fmla="*/ 1553471 w 11218359"/>
                <a:gd name="connsiteY136" fmla="*/ 1382173 h 1382172"/>
                <a:gd name="connsiteX137" fmla="*/ 1564910 w 11218359"/>
                <a:gd name="connsiteY137" fmla="*/ 1382173 h 1382172"/>
                <a:gd name="connsiteX138" fmla="*/ 1576349 w 11218359"/>
                <a:gd name="connsiteY138" fmla="*/ 1382173 h 1382172"/>
                <a:gd name="connsiteX139" fmla="*/ 1587789 w 11218359"/>
                <a:gd name="connsiteY139" fmla="*/ 1382173 h 1382172"/>
                <a:gd name="connsiteX140" fmla="*/ 1599229 w 11218359"/>
                <a:gd name="connsiteY140" fmla="*/ 1382173 h 1382172"/>
                <a:gd name="connsiteX141" fmla="*/ 1610668 w 11218359"/>
                <a:gd name="connsiteY141" fmla="*/ 1382173 h 1382172"/>
                <a:gd name="connsiteX142" fmla="*/ 1622107 w 11218359"/>
                <a:gd name="connsiteY142" fmla="*/ 1382173 h 1382172"/>
                <a:gd name="connsiteX143" fmla="*/ 1633547 w 11218359"/>
                <a:gd name="connsiteY143" fmla="*/ 1382173 h 1382172"/>
                <a:gd name="connsiteX144" fmla="*/ 1644987 w 11218359"/>
                <a:gd name="connsiteY144" fmla="*/ 1382173 h 1382172"/>
                <a:gd name="connsiteX145" fmla="*/ 1656426 w 11218359"/>
                <a:gd name="connsiteY145" fmla="*/ 1382173 h 1382172"/>
                <a:gd name="connsiteX146" fmla="*/ 1667866 w 11218359"/>
                <a:gd name="connsiteY146" fmla="*/ 1382173 h 1382172"/>
                <a:gd name="connsiteX147" fmla="*/ 1679305 w 11218359"/>
                <a:gd name="connsiteY147" fmla="*/ 1382173 h 1382172"/>
                <a:gd name="connsiteX148" fmla="*/ 1690745 w 11218359"/>
                <a:gd name="connsiteY148" fmla="*/ 1382173 h 1382172"/>
                <a:gd name="connsiteX149" fmla="*/ 1702184 w 11218359"/>
                <a:gd name="connsiteY149" fmla="*/ 1382173 h 1382172"/>
                <a:gd name="connsiteX150" fmla="*/ 1713619 w 11218359"/>
                <a:gd name="connsiteY150" fmla="*/ 1382173 h 1382172"/>
                <a:gd name="connsiteX151" fmla="*/ 1725063 w 11218359"/>
                <a:gd name="connsiteY151" fmla="*/ 1382173 h 1382172"/>
                <a:gd name="connsiteX152" fmla="*/ 1736498 w 11218359"/>
                <a:gd name="connsiteY152" fmla="*/ 1382173 h 1382172"/>
                <a:gd name="connsiteX153" fmla="*/ 1747938 w 11218359"/>
                <a:gd name="connsiteY153" fmla="*/ 1382173 h 1382172"/>
                <a:gd name="connsiteX154" fmla="*/ 1759377 w 11218359"/>
                <a:gd name="connsiteY154" fmla="*/ 1382173 h 1382172"/>
                <a:gd name="connsiteX155" fmla="*/ 1770817 w 11218359"/>
                <a:gd name="connsiteY155" fmla="*/ 1382173 h 1382172"/>
                <a:gd name="connsiteX156" fmla="*/ 1782256 w 11218359"/>
                <a:gd name="connsiteY156" fmla="*/ 1382173 h 1382172"/>
                <a:gd name="connsiteX157" fmla="*/ 1793696 w 11218359"/>
                <a:gd name="connsiteY157" fmla="*/ 1382173 h 1382172"/>
                <a:gd name="connsiteX158" fmla="*/ 1805135 w 11218359"/>
                <a:gd name="connsiteY158" fmla="*/ 1382173 h 1382172"/>
                <a:gd name="connsiteX159" fmla="*/ 1816575 w 11218359"/>
                <a:gd name="connsiteY159" fmla="*/ 1382173 h 1382172"/>
                <a:gd name="connsiteX160" fmla="*/ 1828014 w 11218359"/>
                <a:gd name="connsiteY160" fmla="*/ 1382173 h 1382172"/>
                <a:gd name="connsiteX161" fmla="*/ 1839454 w 11218359"/>
                <a:gd name="connsiteY161" fmla="*/ 1382173 h 1382172"/>
                <a:gd name="connsiteX162" fmla="*/ 1850893 w 11218359"/>
                <a:gd name="connsiteY162" fmla="*/ 1382173 h 1382172"/>
                <a:gd name="connsiteX163" fmla="*/ 1862333 w 11218359"/>
                <a:gd name="connsiteY163" fmla="*/ 1382173 h 1382172"/>
                <a:gd name="connsiteX164" fmla="*/ 1873772 w 11218359"/>
                <a:gd name="connsiteY164" fmla="*/ 1382173 h 1382172"/>
                <a:gd name="connsiteX165" fmla="*/ 1885212 w 11218359"/>
                <a:gd name="connsiteY165" fmla="*/ 1382173 h 1382172"/>
                <a:gd name="connsiteX166" fmla="*/ 1896651 w 11218359"/>
                <a:gd name="connsiteY166" fmla="*/ 1382173 h 1382172"/>
                <a:gd name="connsiteX167" fmla="*/ 1908091 w 11218359"/>
                <a:gd name="connsiteY167" fmla="*/ 1382173 h 1382172"/>
                <a:gd name="connsiteX168" fmla="*/ 1919531 w 11218359"/>
                <a:gd name="connsiteY168" fmla="*/ 1382173 h 1382172"/>
                <a:gd name="connsiteX169" fmla="*/ 1930970 w 11218359"/>
                <a:gd name="connsiteY169" fmla="*/ 1382173 h 1382172"/>
                <a:gd name="connsiteX170" fmla="*/ 1942409 w 11218359"/>
                <a:gd name="connsiteY170" fmla="*/ 1382173 h 1382172"/>
                <a:gd name="connsiteX171" fmla="*/ 1953849 w 11218359"/>
                <a:gd name="connsiteY171" fmla="*/ 1382173 h 1382172"/>
                <a:gd name="connsiteX172" fmla="*/ 1965289 w 11218359"/>
                <a:gd name="connsiteY172" fmla="*/ 1382173 h 1382172"/>
                <a:gd name="connsiteX173" fmla="*/ 1976728 w 11218359"/>
                <a:gd name="connsiteY173" fmla="*/ 1382173 h 1382172"/>
                <a:gd name="connsiteX174" fmla="*/ 1988168 w 11218359"/>
                <a:gd name="connsiteY174" fmla="*/ 1382173 h 1382172"/>
                <a:gd name="connsiteX175" fmla="*/ 1999607 w 11218359"/>
                <a:gd name="connsiteY175" fmla="*/ 1382173 h 1382172"/>
                <a:gd name="connsiteX176" fmla="*/ 2011047 w 11218359"/>
                <a:gd name="connsiteY176" fmla="*/ 1382173 h 1382172"/>
                <a:gd name="connsiteX177" fmla="*/ 2022486 w 11218359"/>
                <a:gd name="connsiteY177" fmla="*/ 1382173 h 1382172"/>
                <a:gd name="connsiteX178" fmla="*/ 2033926 w 11218359"/>
                <a:gd name="connsiteY178" fmla="*/ 1382173 h 1382172"/>
                <a:gd name="connsiteX179" fmla="*/ 2045365 w 11218359"/>
                <a:gd name="connsiteY179" fmla="*/ 1382173 h 1382172"/>
                <a:gd name="connsiteX180" fmla="*/ 2056805 w 11218359"/>
                <a:gd name="connsiteY180" fmla="*/ 1382173 h 1382172"/>
                <a:gd name="connsiteX181" fmla="*/ 2068244 w 11218359"/>
                <a:gd name="connsiteY181" fmla="*/ 1382173 h 1382172"/>
                <a:gd name="connsiteX182" fmla="*/ 2079684 w 11218359"/>
                <a:gd name="connsiteY182" fmla="*/ 1382173 h 1382172"/>
                <a:gd name="connsiteX183" fmla="*/ 2091123 w 11218359"/>
                <a:gd name="connsiteY183" fmla="*/ 1382173 h 1382172"/>
                <a:gd name="connsiteX184" fmla="*/ 2102563 w 11218359"/>
                <a:gd name="connsiteY184" fmla="*/ 1382173 h 1382172"/>
                <a:gd name="connsiteX185" fmla="*/ 2114002 w 11218359"/>
                <a:gd name="connsiteY185" fmla="*/ 1382173 h 1382172"/>
                <a:gd name="connsiteX186" fmla="*/ 2125442 w 11218359"/>
                <a:gd name="connsiteY186" fmla="*/ 1382173 h 1382172"/>
                <a:gd name="connsiteX187" fmla="*/ 2136882 w 11218359"/>
                <a:gd name="connsiteY187" fmla="*/ 1382173 h 1382172"/>
                <a:gd name="connsiteX188" fmla="*/ 2148321 w 11218359"/>
                <a:gd name="connsiteY188" fmla="*/ 1382173 h 1382172"/>
                <a:gd name="connsiteX189" fmla="*/ 2159760 w 11218359"/>
                <a:gd name="connsiteY189" fmla="*/ 1382173 h 1382172"/>
                <a:gd name="connsiteX190" fmla="*/ 2171200 w 11218359"/>
                <a:gd name="connsiteY190" fmla="*/ 1382173 h 1382172"/>
                <a:gd name="connsiteX191" fmla="*/ 2182640 w 11218359"/>
                <a:gd name="connsiteY191" fmla="*/ 1382173 h 1382172"/>
                <a:gd name="connsiteX192" fmla="*/ 2194079 w 11218359"/>
                <a:gd name="connsiteY192" fmla="*/ 1382173 h 1382172"/>
                <a:gd name="connsiteX193" fmla="*/ 2205519 w 11218359"/>
                <a:gd name="connsiteY193" fmla="*/ 1382173 h 1382172"/>
                <a:gd name="connsiteX194" fmla="*/ 2216958 w 11218359"/>
                <a:gd name="connsiteY194" fmla="*/ 1382173 h 1382172"/>
                <a:gd name="connsiteX195" fmla="*/ 2228393 w 11218359"/>
                <a:gd name="connsiteY195" fmla="*/ 1382173 h 1382172"/>
                <a:gd name="connsiteX196" fmla="*/ 2239837 w 11218359"/>
                <a:gd name="connsiteY196" fmla="*/ 1382173 h 1382172"/>
                <a:gd name="connsiteX197" fmla="*/ 2251272 w 11218359"/>
                <a:gd name="connsiteY197" fmla="*/ 1382173 h 1382172"/>
                <a:gd name="connsiteX198" fmla="*/ 2262716 w 11218359"/>
                <a:gd name="connsiteY198" fmla="*/ 1382173 h 1382172"/>
                <a:gd name="connsiteX199" fmla="*/ 2274151 w 11218359"/>
                <a:gd name="connsiteY199" fmla="*/ 1382173 h 1382172"/>
                <a:gd name="connsiteX200" fmla="*/ 2285591 w 11218359"/>
                <a:gd name="connsiteY200" fmla="*/ 1382173 h 1382172"/>
                <a:gd name="connsiteX201" fmla="*/ 2297030 w 11218359"/>
                <a:gd name="connsiteY201" fmla="*/ 1382173 h 1382172"/>
                <a:gd name="connsiteX202" fmla="*/ 2308470 w 11218359"/>
                <a:gd name="connsiteY202" fmla="*/ 1382173 h 1382172"/>
                <a:gd name="connsiteX203" fmla="*/ 2319909 w 11218359"/>
                <a:gd name="connsiteY203" fmla="*/ 1382173 h 1382172"/>
                <a:gd name="connsiteX204" fmla="*/ 2331349 w 11218359"/>
                <a:gd name="connsiteY204" fmla="*/ 1382173 h 1382172"/>
                <a:gd name="connsiteX205" fmla="*/ 2342788 w 11218359"/>
                <a:gd name="connsiteY205" fmla="*/ 1382173 h 1382172"/>
                <a:gd name="connsiteX206" fmla="*/ 2354228 w 11218359"/>
                <a:gd name="connsiteY206" fmla="*/ 1382173 h 1382172"/>
                <a:gd name="connsiteX207" fmla="*/ 2365667 w 11218359"/>
                <a:gd name="connsiteY207" fmla="*/ 1382173 h 1382172"/>
                <a:gd name="connsiteX208" fmla="*/ 2377107 w 11218359"/>
                <a:gd name="connsiteY208" fmla="*/ 1382173 h 1382172"/>
                <a:gd name="connsiteX209" fmla="*/ 2388546 w 11218359"/>
                <a:gd name="connsiteY209" fmla="*/ 1382173 h 1382172"/>
                <a:gd name="connsiteX210" fmla="*/ 2399986 w 11218359"/>
                <a:gd name="connsiteY210" fmla="*/ 1382173 h 1382172"/>
                <a:gd name="connsiteX211" fmla="*/ 2411425 w 11218359"/>
                <a:gd name="connsiteY211" fmla="*/ 1382173 h 1382172"/>
                <a:gd name="connsiteX212" fmla="*/ 2422865 w 11218359"/>
                <a:gd name="connsiteY212" fmla="*/ 1382173 h 1382172"/>
                <a:gd name="connsiteX213" fmla="*/ 2434304 w 11218359"/>
                <a:gd name="connsiteY213" fmla="*/ 1382173 h 1382172"/>
                <a:gd name="connsiteX214" fmla="*/ 2445744 w 11218359"/>
                <a:gd name="connsiteY214" fmla="*/ 1382173 h 1382172"/>
                <a:gd name="connsiteX215" fmla="*/ 2457184 w 11218359"/>
                <a:gd name="connsiteY215" fmla="*/ 1382173 h 1382172"/>
                <a:gd name="connsiteX216" fmla="*/ 2468623 w 11218359"/>
                <a:gd name="connsiteY216" fmla="*/ 1382173 h 1382172"/>
                <a:gd name="connsiteX217" fmla="*/ 2480062 w 11218359"/>
                <a:gd name="connsiteY217" fmla="*/ 1382173 h 1382172"/>
                <a:gd name="connsiteX218" fmla="*/ 2491502 w 11218359"/>
                <a:gd name="connsiteY218" fmla="*/ 1382173 h 1382172"/>
                <a:gd name="connsiteX219" fmla="*/ 2502942 w 11218359"/>
                <a:gd name="connsiteY219" fmla="*/ 1382173 h 1382172"/>
                <a:gd name="connsiteX220" fmla="*/ 2514381 w 11218359"/>
                <a:gd name="connsiteY220" fmla="*/ 1382173 h 1382172"/>
                <a:gd name="connsiteX221" fmla="*/ 2525821 w 11218359"/>
                <a:gd name="connsiteY221" fmla="*/ 1382173 h 1382172"/>
                <a:gd name="connsiteX222" fmla="*/ 2537260 w 11218359"/>
                <a:gd name="connsiteY222" fmla="*/ 1382173 h 1382172"/>
                <a:gd name="connsiteX223" fmla="*/ 2548700 w 11218359"/>
                <a:gd name="connsiteY223" fmla="*/ 1382173 h 1382172"/>
                <a:gd name="connsiteX224" fmla="*/ 2560139 w 11218359"/>
                <a:gd name="connsiteY224" fmla="*/ 1382173 h 1382172"/>
                <a:gd name="connsiteX225" fmla="*/ 2571579 w 11218359"/>
                <a:gd name="connsiteY225" fmla="*/ 1382173 h 1382172"/>
                <a:gd name="connsiteX226" fmla="*/ 2583018 w 11218359"/>
                <a:gd name="connsiteY226" fmla="*/ 1382173 h 1382172"/>
                <a:gd name="connsiteX227" fmla="*/ 2594458 w 11218359"/>
                <a:gd name="connsiteY227" fmla="*/ 1382173 h 1382172"/>
                <a:gd name="connsiteX228" fmla="*/ 2605897 w 11218359"/>
                <a:gd name="connsiteY228" fmla="*/ 1382173 h 1382172"/>
                <a:gd name="connsiteX229" fmla="*/ 2617337 w 11218359"/>
                <a:gd name="connsiteY229" fmla="*/ 1382173 h 1382172"/>
                <a:gd name="connsiteX230" fmla="*/ 2628776 w 11218359"/>
                <a:gd name="connsiteY230" fmla="*/ 1382173 h 1382172"/>
                <a:gd name="connsiteX231" fmla="*/ 2640216 w 11218359"/>
                <a:gd name="connsiteY231" fmla="*/ 1382173 h 1382172"/>
                <a:gd name="connsiteX232" fmla="*/ 2651655 w 11218359"/>
                <a:gd name="connsiteY232" fmla="*/ 1382173 h 1382172"/>
                <a:gd name="connsiteX233" fmla="*/ 2663095 w 11218359"/>
                <a:gd name="connsiteY233" fmla="*/ 1382173 h 1382172"/>
                <a:gd name="connsiteX234" fmla="*/ 2674535 w 11218359"/>
                <a:gd name="connsiteY234" fmla="*/ 1382173 h 1382172"/>
                <a:gd name="connsiteX235" fmla="*/ 2685974 w 11218359"/>
                <a:gd name="connsiteY235" fmla="*/ 1382173 h 1382172"/>
                <a:gd name="connsiteX236" fmla="*/ 2697413 w 11218359"/>
                <a:gd name="connsiteY236" fmla="*/ 1382173 h 1382172"/>
                <a:gd name="connsiteX237" fmla="*/ 2708853 w 11218359"/>
                <a:gd name="connsiteY237" fmla="*/ 1382173 h 1382172"/>
                <a:gd name="connsiteX238" fmla="*/ 2720293 w 11218359"/>
                <a:gd name="connsiteY238" fmla="*/ 1382173 h 1382172"/>
                <a:gd name="connsiteX239" fmla="*/ 2731727 w 11218359"/>
                <a:gd name="connsiteY239" fmla="*/ 1382173 h 1382172"/>
                <a:gd name="connsiteX240" fmla="*/ 2743172 w 11218359"/>
                <a:gd name="connsiteY240" fmla="*/ 1382173 h 1382172"/>
                <a:gd name="connsiteX241" fmla="*/ 2754611 w 11218359"/>
                <a:gd name="connsiteY241" fmla="*/ 1382173 h 1382172"/>
                <a:gd name="connsiteX242" fmla="*/ 2766046 w 11218359"/>
                <a:gd name="connsiteY242" fmla="*/ 1382173 h 1382172"/>
                <a:gd name="connsiteX243" fmla="*/ 2777490 w 11218359"/>
                <a:gd name="connsiteY243" fmla="*/ 1382173 h 1382172"/>
                <a:gd name="connsiteX244" fmla="*/ 2788925 w 11218359"/>
                <a:gd name="connsiteY244" fmla="*/ 1382173 h 1382172"/>
                <a:gd name="connsiteX245" fmla="*/ 2800364 w 11218359"/>
                <a:gd name="connsiteY245" fmla="*/ 1382173 h 1382172"/>
                <a:gd name="connsiteX246" fmla="*/ 2811804 w 11218359"/>
                <a:gd name="connsiteY246" fmla="*/ 1382173 h 1382172"/>
                <a:gd name="connsiteX247" fmla="*/ 2823243 w 11218359"/>
                <a:gd name="connsiteY247" fmla="*/ 1382173 h 1382172"/>
                <a:gd name="connsiteX248" fmla="*/ 2834683 w 11218359"/>
                <a:gd name="connsiteY248" fmla="*/ 1382173 h 1382172"/>
                <a:gd name="connsiteX249" fmla="*/ 2846123 w 11218359"/>
                <a:gd name="connsiteY249" fmla="*/ 1382173 h 1382172"/>
                <a:gd name="connsiteX250" fmla="*/ 2857562 w 11218359"/>
                <a:gd name="connsiteY250" fmla="*/ 1382173 h 1382172"/>
                <a:gd name="connsiteX251" fmla="*/ 2869001 w 11218359"/>
                <a:gd name="connsiteY251" fmla="*/ 1382173 h 1382172"/>
                <a:gd name="connsiteX252" fmla="*/ 2880441 w 11218359"/>
                <a:gd name="connsiteY252" fmla="*/ 1382173 h 1382172"/>
                <a:gd name="connsiteX253" fmla="*/ 2891881 w 11218359"/>
                <a:gd name="connsiteY253" fmla="*/ 1382173 h 1382172"/>
                <a:gd name="connsiteX254" fmla="*/ 2903320 w 11218359"/>
                <a:gd name="connsiteY254" fmla="*/ 1382173 h 1382172"/>
                <a:gd name="connsiteX255" fmla="*/ 2914760 w 11218359"/>
                <a:gd name="connsiteY255" fmla="*/ 1382173 h 1382172"/>
                <a:gd name="connsiteX256" fmla="*/ 2926199 w 11218359"/>
                <a:gd name="connsiteY256" fmla="*/ 1382173 h 1382172"/>
                <a:gd name="connsiteX257" fmla="*/ 2937639 w 11218359"/>
                <a:gd name="connsiteY257" fmla="*/ 1382173 h 1382172"/>
                <a:gd name="connsiteX258" fmla="*/ 2949078 w 11218359"/>
                <a:gd name="connsiteY258" fmla="*/ 1382173 h 1382172"/>
                <a:gd name="connsiteX259" fmla="*/ 2960518 w 11218359"/>
                <a:gd name="connsiteY259" fmla="*/ 1382173 h 1382172"/>
                <a:gd name="connsiteX260" fmla="*/ 2971957 w 11218359"/>
                <a:gd name="connsiteY260" fmla="*/ 1382173 h 1382172"/>
                <a:gd name="connsiteX261" fmla="*/ 2983397 w 11218359"/>
                <a:gd name="connsiteY261" fmla="*/ 1382173 h 1382172"/>
                <a:gd name="connsiteX262" fmla="*/ 2994837 w 11218359"/>
                <a:gd name="connsiteY262" fmla="*/ 1382173 h 1382172"/>
                <a:gd name="connsiteX263" fmla="*/ 3006276 w 11218359"/>
                <a:gd name="connsiteY263" fmla="*/ 1382173 h 1382172"/>
                <a:gd name="connsiteX264" fmla="*/ 3017715 w 11218359"/>
                <a:gd name="connsiteY264" fmla="*/ 1382173 h 1382172"/>
                <a:gd name="connsiteX265" fmla="*/ 3029155 w 11218359"/>
                <a:gd name="connsiteY265" fmla="*/ 1382173 h 1382172"/>
                <a:gd name="connsiteX266" fmla="*/ 3040594 w 11218359"/>
                <a:gd name="connsiteY266" fmla="*/ 1382173 h 1382172"/>
                <a:gd name="connsiteX267" fmla="*/ 3052034 w 11218359"/>
                <a:gd name="connsiteY267" fmla="*/ 1382173 h 1382172"/>
                <a:gd name="connsiteX268" fmla="*/ 3063474 w 11218359"/>
                <a:gd name="connsiteY268" fmla="*/ 1382173 h 1382172"/>
                <a:gd name="connsiteX269" fmla="*/ 3074913 w 11218359"/>
                <a:gd name="connsiteY269" fmla="*/ 1382173 h 1382172"/>
                <a:gd name="connsiteX270" fmla="*/ 3086352 w 11218359"/>
                <a:gd name="connsiteY270" fmla="*/ 1382173 h 1382172"/>
                <a:gd name="connsiteX271" fmla="*/ 3097792 w 11218359"/>
                <a:gd name="connsiteY271" fmla="*/ 1382173 h 1382172"/>
                <a:gd name="connsiteX272" fmla="*/ 3109232 w 11218359"/>
                <a:gd name="connsiteY272" fmla="*/ 1382173 h 1382172"/>
                <a:gd name="connsiteX273" fmla="*/ 3120671 w 11218359"/>
                <a:gd name="connsiteY273" fmla="*/ 1382173 h 1382172"/>
                <a:gd name="connsiteX274" fmla="*/ 3132111 w 11218359"/>
                <a:gd name="connsiteY274" fmla="*/ 1382173 h 1382172"/>
                <a:gd name="connsiteX275" fmla="*/ 3143550 w 11218359"/>
                <a:gd name="connsiteY275" fmla="*/ 1382173 h 1382172"/>
                <a:gd name="connsiteX276" fmla="*/ 3154990 w 11218359"/>
                <a:gd name="connsiteY276" fmla="*/ 1382173 h 1382172"/>
                <a:gd name="connsiteX277" fmla="*/ 3166429 w 11218359"/>
                <a:gd name="connsiteY277" fmla="*/ 1382173 h 1382172"/>
                <a:gd name="connsiteX278" fmla="*/ 3177869 w 11218359"/>
                <a:gd name="connsiteY278" fmla="*/ 1382173 h 1382172"/>
                <a:gd name="connsiteX279" fmla="*/ 3189308 w 11218359"/>
                <a:gd name="connsiteY279" fmla="*/ 1382173 h 1382172"/>
                <a:gd name="connsiteX280" fmla="*/ 3200748 w 11218359"/>
                <a:gd name="connsiteY280" fmla="*/ 1382173 h 1382172"/>
                <a:gd name="connsiteX281" fmla="*/ 3212187 w 11218359"/>
                <a:gd name="connsiteY281" fmla="*/ 1382173 h 1382172"/>
                <a:gd name="connsiteX282" fmla="*/ 3223627 w 11218359"/>
                <a:gd name="connsiteY282" fmla="*/ 1382173 h 1382172"/>
                <a:gd name="connsiteX283" fmla="*/ 3235066 w 11218359"/>
                <a:gd name="connsiteY283" fmla="*/ 1382173 h 1382172"/>
                <a:gd name="connsiteX284" fmla="*/ 3246501 w 11218359"/>
                <a:gd name="connsiteY284" fmla="*/ 1382173 h 1382172"/>
                <a:gd name="connsiteX285" fmla="*/ 3257945 w 11218359"/>
                <a:gd name="connsiteY285" fmla="*/ 1382173 h 1382172"/>
                <a:gd name="connsiteX286" fmla="*/ 3269385 w 11218359"/>
                <a:gd name="connsiteY286" fmla="*/ 1382173 h 1382172"/>
                <a:gd name="connsiteX287" fmla="*/ 3280825 w 11218359"/>
                <a:gd name="connsiteY287" fmla="*/ 1382173 h 1382172"/>
                <a:gd name="connsiteX288" fmla="*/ 3292264 w 11218359"/>
                <a:gd name="connsiteY288" fmla="*/ 1382173 h 1382172"/>
                <a:gd name="connsiteX289" fmla="*/ 3303699 w 11218359"/>
                <a:gd name="connsiteY289" fmla="*/ 1382173 h 1382172"/>
                <a:gd name="connsiteX290" fmla="*/ 3315143 w 11218359"/>
                <a:gd name="connsiteY290" fmla="*/ 1382173 h 1382172"/>
                <a:gd name="connsiteX291" fmla="*/ 3326578 w 11218359"/>
                <a:gd name="connsiteY291" fmla="*/ 1382173 h 1382172"/>
                <a:gd name="connsiteX292" fmla="*/ 3338017 w 11218359"/>
                <a:gd name="connsiteY292" fmla="*/ 1382173 h 1382172"/>
                <a:gd name="connsiteX293" fmla="*/ 3349457 w 11218359"/>
                <a:gd name="connsiteY293" fmla="*/ 1382173 h 1382172"/>
                <a:gd name="connsiteX294" fmla="*/ 3360896 w 11218359"/>
                <a:gd name="connsiteY294" fmla="*/ 1382173 h 1382172"/>
                <a:gd name="connsiteX295" fmla="*/ 3372336 w 11218359"/>
                <a:gd name="connsiteY295" fmla="*/ 1382173 h 1382172"/>
                <a:gd name="connsiteX296" fmla="*/ 3383776 w 11218359"/>
                <a:gd name="connsiteY296" fmla="*/ 1382173 h 1382172"/>
                <a:gd name="connsiteX297" fmla="*/ 3395215 w 11218359"/>
                <a:gd name="connsiteY297" fmla="*/ 1382173 h 1382172"/>
                <a:gd name="connsiteX298" fmla="*/ 3406654 w 11218359"/>
                <a:gd name="connsiteY298" fmla="*/ 1382173 h 1382172"/>
                <a:gd name="connsiteX299" fmla="*/ 3418094 w 11218359"/>
                <a:gd name="connsiteY299" fmla="*/ 1382173 h 1382172"/>
                <a:gd name="connsiteX300" fmla="*/ 3429534 w 11218359"/>
                <a:gd name="connsiteY300" fmla="*/ 1382173 h 1382172"/>
                <a:gd name="connsiteX301" fmla="*/ 3440973 w 11218359"/>
                <a:gd name="connsiteY301" fmla="*/ 1382173 h 1382172"/>
                <a:gd name="connsiteX302" fmla="*/ 3452413 w 11218359"/>
                <a:gd name="connsiteY302" fmla="*/ 1382173 h 1382172"/>
                <a:gd name="connsiteX303" fmla="*/ 3463852 w 11218359"/>
                <a:gd name="connsiteY303" fmla="*/ 1382173 h 1382172"/>
                <a:gd name="connsiteX304" fmla="*/ 3475292 w 11218359"/>
                <a:gd name="connsiteY304" fmla="*/ 1382173 h 1382172"/>
                <a:gd name="connsiteX305" fmla="*/ 3486731 w 11218359"/>
                <a:gd name="connsiteY305" fmla="*/ 1382173 h 1382172"/>
                <a:gd name="connsiteX306" fmla="*/ 3498171 w 11218359"/>
                <a:gd name="connsiteY306" fmla="*/ 1382173 h 1382172"/>
                <a:gd name="connsiteX307" fmla="*/ 3509610 w 11218359"/>
                <a:gd name="connsiteY307" fmla="*/ 1382173 h 1382172"/>
                <a:gd name="connsiteX308" fmla="*/ 3521050 w 11218359"/>
                <a:gd name="connsiteY308" fmla="*/ 1382173 h 1382172"/>
                <a:gd name="connsiteX309" fmla="*/ 3532489 w 11218359"/>
                <a:gd name="connsiteY309" fmla="*/ 1382173 h 1382172"/>
                <a:gd name="connsiteX310" fmla="*/ 3543929 w 11218359"/>
                <a:gd name="connsiteY310" fmla="*/ 1382173 h 1382172"/>
                <a:gd name="connsiteX311" fmla="*/ 3555368 w 11218359"/>
                <a:gd name="connsiteY311" fmla="*/ 1215409 h 1382172"/>
                <a:gd name="connsiteX312" fmla="*/ 3566808 w 11218359"/>
                <a:gd name="connsiteY312" fmla="*/ 121691 h 1382172"/>
                <a:gd name="connsiteX313" fmla="*/ 3578247 w 11218359"/>
                <a:gd name="connsiteY313" fmla="*/ 165259 h 1382172"/>
                <a:gd name="connsiteX314" fmla="*/ 3589687 w 11218359"/>
                <a:gd name="connsiteY314" fmla="*/ 402631 h 1382172"/>
                <a:gd name="connsiteX315" fmla="*/ 3601127 w 11218359"/>
                <a:gd name="connsiteY315" fmla="*/ 570895 h 1382172"/>
                <a:gd name="connsiteX316" fmla="*/ 3612566 w 11218359"/>
                <a:gd name="connsiteY316" fmla="*/ 497281 h 1382172"/>
                <a:gd name="connsiteX317" fmla="*/ 3624005 w 11218359"/>
                <a:gd name="connsiteY317" fmla="*/ 115681 h 1382172"/>
                <a:gd name="connsiteX318" fmla="*/ 3635445 w 11218359"/>
                <a:gd name="connsiteY318" fmla="*/ 0 h 1382172"/>
                <a:gd name="connsiteX319" fmla="*/ 3646885 w 11218359"/>
                <a:gd name="connsiteY319" fmla="*/ 172769 h 1382172"/>
                <a:gd name="connsiteX320" fmla="*/ 3658324 w 11218359"/>
                <a:gd name="connsiteY320" fmla="*/ 177275 h 1382172"/>
                <a:gd name="connsiteX321" fmla="*/ 3669764 w 11218359"/>
                <a:gd name="connsiteY321" fmla="*/ 395121 h 1382172"/>
                <a:gd name="connsiteX322" fmla="*/ 3681203 w 11218359"/>
                <a:gd name="connsiteY322" fmla="*/ 579911 h 1382172"/>
                <a:gd name="connsiteX323" fmla="*/ 3692643 w 11218359"/>
                <a:gd name="connsiteY323" fmla="*/ 597941 h 1382172"/>
                <a:gd name="connsiteX324" fmla="*/ 3704082 w 11218359"/>
                <a:gd name="connsiteY324" fmla="*/ 267419 h 1382172"/>
                <a:gd name="connsiteX325" fmla="*/ 3715522 w 11218359"/>
                <a:gd name="connsiteY325" fmla="*/ 127697 h 1382172"/>
                <a:gd name="connsiteX326" fmla="*/ 3726961 w 11218359"/>
                <a:gd name="connsiteY326" fmla="*/ 145728 h 1382172"/>
                <a:gd name="connsiteX327" fmla="*/ 3738401 w 11218359"/>
                <a:gd name="connsiteY327" fmla="*/ 1015598 h 1382172"/>
                <a:gd name="connsiteX328" fmla="*/ 3749840 w 11218359"/>
                <a:gd name="connsiteY328" fmla="*/ 1382173 h 1382172"/>
                <a:gd name="connsiteX329" fmla="*/ 3761280 w 11218359"/>
                <a:gd name="connsiteY329" fmla="*/ 1382173 h 1382172"/>
                <a:gd name="connsiteX330" fmla="*/ 3772719 w 11218359"/>
                <a:gd name="connsiteY330" fmla="*/ 1382173 h 1382172"/>
                <a:gd name="connsiteX331" fmla="*/ 3784154 w 11218359"/>
                <a:gd name="connsiteY331" fmla="*/ 1382173 h 1382172"/>
                <a:gd name="connsiteX332" fmla="*/ 3795598 w 11218359"/>
                <a:gd name="connsiteY332" fmla="*/ 1382173 h 1382172"/>
                <a:gd name="connsiteX333" fmla="*/ 3807033 w 11218359"/>
                <a:gd name="connsiteY333" fmla="*/ 1382173 h 1382172"/>
                <a:gd name="connsiteX334" fmla="*/ 3818473 w 11218359"/>
                <a:gd name="connsiteY334" fmla="*/ 1382173 h 1382172"/>
                <a:gd name="connsiteX335" fmla="*/ 3829917 w 11218359"/>
                <a:gd name="connsiteY335" fmla="*/ 1382173 h 1382172"/>
                <a:gd name="connsiteX336" fmla="*/ 3841352 w 11218359"/>
                <a:gd name="connsiteY336" fmla="*/ 1382173 h 1382172"/>
                <a:gd name="connsiteX337" fmla="*/ 3852791 w 11218359"/>
                <a:gd name="connsiteY337" fmla="*/ 1382173 h 1382172"/>
                <a:gd name="connsiteX338" fmla="*/ 3864231 w 11218359"/>
                <a:gd name="connsiteY338" fmla="*/ 1382173 h 1382172"/>
                <a:gd name="connsiteX339" fmla="*/ 3875670 w 11218359"/>
                <a:gd name="connsiteY339" fmla="*/ 1382173 h 1382172"/>
                <a:gd name="connsiteX340" fmla="*/ 3887110 w 11218359"/>
                <a:gd name="connsiteY340" fmla="*/ 1382173 h 1382172"/>
                <a:gd name="connsiteX341" fmla="*/ 3898549 w 11218359"/>
                <a:gd name="connsiteY341" fmla="*/ 1382173 h 1382172"/>
                <a:gd name="connsiteX342" fmla="*/ 3909989 w 11218359"/>
                <a:gd name="connsiteY342" fmla="*/ 1382173 h 1382172"/>
                <a:gd name="connsiteX343" fmla="*/ 3921447 w 11218359"/>
                <a:gd name="connsiteY343" fmla="*/ 1382173 h 1382172"/>
                <a:gd name="connsiteX344" fmla="*/ 3932878 w 11218359"/>
                <a:gd name="connsiteY344" fmla="*/ 1382173 h 1382172"/>
                <a:gd name="connsiteX345" fmla="*/ 3944307 w 11218359"/>
                <a:gd name="connsiteY345" fmla="*/ 1382173 h 1382172"/>
                <a:gd name="connsiteX346" fmla="*/ 3955737 w 11218359"/>
                <a:gd name="connsiteY346" fmla="*/ 1382173 h 1382172"/>
                <a:gd name="connsiteX347" fmla="*/ 3967167 w 11218359"/>
                <a:gd name="connsiteY347" fmla="*/ 1382173 h 1382172"/>
                <a:gd name="connsiteX348" fmla="*/ 3978645 w 11218359"/>
                <a:gd name="connsiteY348" fmla="*/ 1382173 h 1382172"/>
                <a:gd name="connsiteX349" fmla="*/ 3990075 w 11218359"/>
                <a:gd name="connsiteY349" fmla="*/ 1382173 h 1382172"/>
                <a:gd name="connsiteX350" fmla="*/ 4001505 w 11218359"/>
                <a:gd name="connsiteY350" fmla="*/ 1380673 h 1382172"/>
                <a:gd name="connsiteX351" fmla="*/ 4012935 w 11218359"/>
                <a:gd name="connsiteY351" fmla="*/ 1382173 h 1382172"/>
                <a:gd name="connsiteX352" fmla="*/ 4024365 w 11218359"/>
                <a:gd name="connsiteY352" fmla="*/ 1382173 h 1382172"/>
                <a:gd name="connsiteX353" fmla="*/ 4035843 w 11218359"/>
                <a:gd name="connsiteY353" fmla="*/ 1382173 h 1382172"/>
                <a:gd name="connsiteX354" fmla="*/ 4047273 w 11218359"/>
                <a:gd name="connsiteY354" fmla="*/ 1382173 h 1382172"/>
                <a:gd name="connsiteX355" fmla="*/ 4058702 w 11218359"/>
                <a:gd name="connsiteY355" fmla="*/ 1382173 h 1382172"/>
                <a:gd name="connsiteX356" fmla="*/ 4070133 w 11218359"/>
                <a:gd name="connsiteY356" fmla="*/ 1382173 h 1382172"/>
                <a:gd name="connsiteX357" fmla="*/ 4081563 w 11218359"/>
                <a:gd name="connsiteY357" fmla="*/ 1382173 h 1382172"/>
                <a:gd name="connsiteX358" fmla="*/ 4093040 w 11218359"/>
                <a:gd name="connsiteY358" fmla="*/ 1382173 h 1382172"/>
                <a:gd name="connsiteX359" fmla="*/ 4104471 w 11218359"/>
                <a:gd name="connsiteY359" fmla="*/ 1382173 h 1382172"/>
                <a:gd name="connsiteX360" fmla="*/ 4115900 w 11218359"/>
                <a:gd name="connsiteY360" fmla="*/ 1382173 h 1382172"/>
                <a:gd name="connsiteX361" fmla="*/ 4127330 w 11218359"/>
                <a:gd name="connsiteY361" fmla="*/ 1382173 h 1382172"/>
                <a:gd name="connsiteX362" fmla="*/ 4138760 w 11218359"/>
                <a:gd name="connsiteY362" fmla="*/ 1382173 h 1382172"/>
                <a:gd name="connsiteX363" fmla="*/ 4150238 w 11218359"/>
                <a:gd name="connsiteY363" fmla="*/ 1382173 h 1382172"/>
                <a:gd name="connsiteX364" fmla="*/ 4161668 w 11218359"/>
                <a:gd name="connsiteY364" fmla="*/ 1382173 h 1382172"/>
                <a:gd name="connsiteX365" fmla="*/ 4173098 w 11218359"/>
                <a:gd name="connsiteY365" fmla="*/ 1382173 h 1382172"/>
                <a:gd name="connsiteX366" fmla="*/ 4184528 w 11218359"/>
                <a:gd name="connsiteY366" fmla="*/ 1382173 h 1382172"/>
                <a:gd name="connsiteX367" fmla="*/ 4195958 w 11218359"/>
                <a:gd name="connsiteY367" fmla="*/ 1382173 h 1382172"/>
                <a:gd name="connsiteX368" fmla="*/ 4207436 w 11218359"/>
                <a:gd name="connsiteY368" fmla="*/ 1382173 h 1382172"/>
                <a:gd name="connsiteX369" fmla="*/ 4218865 w 11218359"/>
                <a:gd name="connsiteY369" fmla="*/ 1382173 h 1382172"/>
                <a:gd name="connsiteX370" fmla="*/ 4230296 w 11218359"/>
                <a:gd name="connsiteY370" fmla="*/ 1382173 h 1382172"/>
                <a:gd name="connsiteX371" fmla="*/ 4241726 w 11218359"/>
                <a:gd name="connsiteY371" fmla="*/ 1382173 h 1382172"/>
                <a:gd name="connsiteX372" fmla="*/ 4253156 w 11218359"/>
                <a:gd name="connsiteY372" fmla="*/ 1382173 h 1382172"/>
                <a:gd name="connsiteX373" fmla="*/ 4264634 w 11218359"/>
                <a:gd name="connsiteY373" fmla="*/ 1382173 h 1382172"/>
                <a:gd name="connsiteX374" fmla="*/ 4276063 w 11218359"/>
                <a:gd name="connsiteY374" fmla="*/ 1382173 h 1382172"/>
                <a:gd name="connsiteX375" fmla="*/ 4287493 w 11218359"/>
                <a:gd name="connsiteY375" fmla="*/ 1382173 h 1382172"/>
                <a:gd name="connsiteX376" fmla="*/ 4298923 w 11218359"/>
                <a:gd name="connsiteY376" fmla="*/ 1382173 h 1382172"/>
                <a:gd name="connsiteX377" fmla="*/ 4310353 w 11218359"/>
                <a:gd name="connsiteY377" fmla="*/ 1382173 h 1382172"/>
                <a:gd name="connsiteX378" fmla="*/ 4321831 w 11218359"/>
                <a:gd name="connsiteY378" fmla="*/ 1382173 h 1382172"/>
                <a:gd name="connsiteX379" fmla="*/ 4333261 w 11218359"/>
                <a:gd name="connsiteY379" fmla="*/ 1382173 h 1382172"/>
                <a:gd name="connsiteX380" fmla="*/ 4344691 w 11218359"/>
                <a:gd name="connsiteY380" fmla="*/ 1382173 h 1382172"/>
                <a:gd name="connsiteX381" fmla="*/ 4356121 w 11218359"/>
                <a:gd name="connsiteY381" fmla="*/ 1382173 h 1382172"/>
                <a:gd name="connsiteX382" fmla="*/ 4367551 w 11218359"/>
                <a:gd name="connsiteY382" fmla="*/ 1382173 h 1382172"/>
                <a:gd name="connsiteX383" fmla="*/ 4379028 w 11218359"/>
                <a:gd name="connsiteY383" fmla="*/ 1382173 h 1382172"/>
                <a:gd name="connsiteX384" fmla="*/ 4390458 w 11218359"/>
                <a:gd name="connsiteY384" fmla="*/ 1382173 h 1382172"/>
                <a:gd name="connsiteX385" fmla="*/ 4401889 w 11218359"/>
                <a:gd name="connsiteY385" fmla="*/ 1382173 h 1382172"/>
                <a:gd name="connsiteX386" fmla="*/ 4413319 w 11218359"/>
                <a:gd name="connsiteY386" fmla="*/ 1382173 h 1382172"/>
                <a:gd name="connsiteX387" fmla="*/ 4424749 w 11218359"/>
                <a:gd name="connsiteY387" fmla="*/ 1382173 h 1382172"/>
                <a:gd name="connsiteX388" fmla="*/ 4436226 w 11218359"/>
                <a:gd name="connsiteY388" fmla="*/ 1382173 h 1382172"/>
                <a:gd name="connsiteX389" fmla="*/ 4447656 w 11218359"/>
                <a:gd name="connsiteY389" fmla="*/ 1382173 h 1382172"/>
                <a:gd name="connsiteX390" fmla="*/ 4459086 w 11218359"/>
                <a:gd name="connsiteY390" fmla="*/ 1382173 h 1382172"/>
                <a:gd name="connsiteX391" fmla="*/ 4470516 w 11218359"/>
                <a:gd name="connsiteY391" fmla="*/ 1382173 h 1382172"/>
                <a:gd name="connsiteX392" fmla="*/ 4481946 w 11218359"/>
                <a:gd name="connsiteY392" fmla="*/ 1382173 h 1382172"/>
                <a:gd name="connsiteX393" fmla="*/ 4493424 w 11218359"/>
                <a:gd name="connsiteY393" fmla="*/ 1382173 h 1382172"/>
                <a:gd name="connsiteX394" fmla="*/ 4504854 w 11218359"/>
                <a:gd name="connsiteY394" fmla="*/ 1382173 h 1382172"/>
                <a:gd name="connsiteX395" fmla="*/ 4516284 w 11218359"/>
                <a:gd name="connsiteY395" fmla="*/ 1382173 h 1382172"/>
                <a:gd name="connsiteX396" fmla="*/ 4527714 w 11218359"/>
                <a:gd name="connsiteY396" fmla="*/ 1382173 h 1382172"/>
                <a:gd name="connsiteX397" fmla="*/ 4539144 w 11218359"/>
                <a:gd name="connsiteY397" fmla="*/ 1382173 h 1382172"/>
                <a:gd name="connsiteX398" fmla="*/ 4550621 w 11218359"/>
                <a:gd name="connsiteY398" fmla="*/ 1382173 h 1382172"/>
                <a:gd name="connsiteX399" fmla="*/ 4562051 w 11218359"/>
                <a:gd name="connsiteY399" fmla="*/ 1382173 h 1382172"/>
                <a:gd name="connsiteX400" fmla="*/ 4573482 w 11218359"/>
                <a:gd name="connsiteY400" fmla="*/ 1382173 h 1382172"/>
                <a:gd name="connsiteX401" fmla="*/ 4584912 w 11218359"/>
                <a:gd name="connsiteY401" fmla="*/ 1382173 h 1382172"/>
                <a:gd name="connsiteX402" fmla="*/ 4596341 w 11218359"/>
                <a:gd name="connsiteY402" fmla="*/ 1382173 h 1382172"/>
                <a:gd name="connsiteX403" fmla="*/ 4607771 w 11218359"/>
                <a:gd name="connsiteY403" fmla="*/ 1382173 h 1382172"/>
                <a:gd name="connsiteX404" fmla="*/ 4619249 w 11218359"/>
                <a:gd name="connsiteY404" fmla="*/ 1382173 h 1382172"/>
                <a:gd name="connsiteX405" fmla="*/ 4630679 w 11218359"/>
                <a:gd name="connsiteY405" fmla="*/ 1382173 h 1382172"/>
                <a:gd name="connsiteX406" fmla="*/ 4642109 w 11218359"/>
                <a:gd name="connsiteY406" fmla="*/ 1382173 h 1382172"/>
                <a:gd name="connsiteX407" fmla="*/ 4653539 w 11218359"/>
                <a:gd name="connsiteY407" fmla="*/ 1382173 h 1382172"/>
                <a:gd name="connsiteX408" fmla="*/ 4664969 w 11218359"/>
                <a:gd name="connsiteY408" fmla="*/ 1382173 h 1382172"/>
                <a:gd name="connsiteX409" fmla="*/ 4676447 w 11218359"/>
                <a:gd name="connsiteY409" fmla="*/ 1377667 h 1382172"/>
                <a:gd name="connsiteX410" fmla="*/ 4687877 w 11218359"/>
                <a:gd name="connsiteY410" fmla="*/ 1382173 h 1382172"/>
                <a:gd name="connsiteX411" fmla="*/ 4699306 w 11218359"/>
                <a:gd name="connsiteY411" fmla="*/ 1382173 h 1382172"/>
                <a:gd name="connsiteX412" fmla="*/ 4710737 w 11218359"/>
                <a:gd name="connsiteY412" fmla="*/ 1382173 h 1382172"/>
                <a:gd name="connsiteX413" fmla="*/ 4722167 w 11218359"/>
                <a:gd name="connsiteY413" fmla="*/ 1382173 h 1382172"/>
                <a:gd name="connsiteX414" fmla="*/ 4733644 w 11218359"/>
                <a:gd name="connsiteY414" fmla="*/ 1382173 h 1382172"/>
                <a:gd name="connsiteX415" fmla="*/ 4745075 w 11218359"/>
                <a:gd name="connsiteY415" fmla="*/ 1382173 h 1382172"/>
                <a:gd name="connsiteX416" fmla="*/ 4756504 w 11218359"/>
                <a:gd name="connsiteY416" fmla="*/ 1382173 h 1382172"/>
                <a:gd name="connsiteX417" fmla="*/ 4767934 w 11218359"/>
                <a:gd name="connsiteY417" fmla="*/ 1382173 h 1382172"/>
                <a:gd name="connsiteX418" fmla="*/ 4779364 w 11218359"/>
                <a:gd name="connsiteY418" fmla="*/ 1382173 h 1382172"/>
                <a:gd name="connsiteX419" fmla="*/ 4790842 w 11218359"/>
                <a:gd name="connsiteY419" fmla="*/ 1382173 h 1382172"/>
                <a:gd name="connsiteX420" fmla="*/ 4802272 w 11218359"/>
                <a:gd name="connsiteY420" fmla="*/ 1382173 h 1382172"/>
                <a:gd name="connsiteX421" fmla="*/ 4813702 w 11218359"/>
                <a:gd name="connsiteY421" fmla="*/ 1382173 h 1382172"/>
                <a:gd name="connsiteX422" fmla="*/ 4825132 w 11218359"/>
                <a:gd name="connsiteY422" fmla="*/ 1382173 h 1382172"/>
                <a:gd name="connsiteX423" fmla="*/ 4836562 w 11218359"/>
                <a:gd name="connsiteY423" fmla="*/ 1382173 h 1382172"/>
                <a:gd name="connsiteX424" fmla="*/ 4848040 w 11218359"/>
                <a:gd name="connsiteY424" fmla="*/ 1382173 h 1382172"/>
                <a:gd name="connsiteX425" fmla="*/ 4859469 w 11218359"/>
                <a:gd name="connsiteY425" fmla="*/ 1382173 h 1382172"/>
                <a:gd name="connsiteX426" fmla="*/ 4870899 w 11218359"/>
                <a:gd name="connsiteY426" fmla="*/ 1382173 h 1382172"/>
                <a:gd name="connsiteX427" fmla="*/ 4882330 w 11218359"/>
                <a:gd name="connsiteY427" fmla="*/ 1382173 h 1382172"/>
                <a:gd name="connsiteX428" fmla="*/ 4893760 w 11218359"/>
                <a:gd name="connsiteY428" fmla="*/ 1382173 h 1382172"/>
                <a:gd name="connsiteX429" fmla="*/ 4905237 w 11218359"/>
                <a:gd name="connsiteY429" fmla="*/ 1382173 h 1382172"/>
                <a:gd name="connsiteX430" fmla="*/ 4916667 w 11218359"/>
                <a:gd name="connsiteY430" fmla="*/ 1382173 h 1382172"/>
                <a:gd name="connsiteX431" fmla="*/ 4928097 w 11218359"/>
                <a:gd name="connsiteY431" fmla="*/ 1382173 h 1382172"/>
                <a:gd name="connsiteX432" fmla="*/ 4939527 w 11218359"/>
                <a:gd name="connsiteY432" fmla="*/ 1382173 h 1382172"/>
                <a:gd name="connsiteX433" fmla="*/ 4950957 w 11218359"/>
                <a:gd name="connsiteY433" fmla="*/ 1382173 h 1382172"/>
                <a:gd name="connsiteX434" fmla="*/ 4962435 w 11218359"/>
                <a:gd name="connsiteY434" fmla="*/ 1382173 h 1382172"/>
                <a:gd name="connsiteX435" fmla="*/ 4973865 w 11218359"/>
                <a:gd name="connsiteY435" fmla="*/ 1382173 h 1382172"/>
                <a:gd name="connsiteX436" fmla="*/ 4985295 w 11218359"/>
                <a:gd name="connsiteY436" fmla="*/ 1382173 h 1382172"/>
                <a:gd name="connsiteX437" fmla="*/ 4996725 w 11218359"/>
                <a:gd name="connsiteY437" fmla="*/ 1382173 h 1382172"/>
                <a:gd name="connsiteX438" fmla="*/ 5008155 w 11218359"/>
                <a:gd name="connsiteY438" fmla="*/ 1380673 h 1382172"/>
                <a:gd name="connsiteX439" fmla="*/ 5019632 w 11218359"/>
                <a:gd name="connsiteY439" fmla="*/ 1382173 h 1382172"/>
                <a:gd name="connsiteX440" fmla="*/ 5031062 w 11218359"/>
                <a:gd name="connsiteY440" fmla="*/ 1382173 h 1382172"/>
                <a:gd name="connsiteX441" fmla="*/ 5042492 w 11218359"/>
                <a:gd name="connsiteY441" fmla="*/ 1382173 h 1382172"/>
                <a:gd name="connsiteX442" fmla="*/ 5053923 w 11218359"/>
                <a:gd name="connsiteY442" fmla="*/ 1382173 h 1382172"/>
                <a:gd name="connsiteX443" fmla="*/ 5065353 w 11218359"/>
                <a:gd name="connsiteY443" fmla="*/ 1382173 h 1382172"/>
                <a:gd name="connsiteX444" fmla="*/ 5076830 w 11218359"/>
                <a:gd name="connsiteY444" fmla="*/ 1382173 h 1382172"/>
                <a:gd name="connsiteX445" fmla="*/ 5088260 w 11218359"/>
                <a:gd name="connsiteY445" fmla="*/ 1382173 h 1382172"/>
                <a:gd name="connsiteX446" fmla="*/ 5099690 w 11218359"/>
                <a:gd name="connsiteY446" fmla="*/ 1382173 h 1382172"/>
                <a:gd name="connsiteX447" fmla="*/ 5111120 w 11218359"/>
                <a:gd name="connsiteY447" fmla="*/ 1382173 h 1382172"/>
                <a:gd name="connsiteX448" fmla="*/ 5122550 w 11218359"/>
                <a:gd name="connsiteY448" fmla="*/ 1382173 h 1382172"/>
                <a:gd name="connsiteX449" fmla="*/ 5134028 w 11218359"/>
                <a:gd name="connsiteY449" fmla="*/ 1382173 h 1382172"/>
                <a:gd name="connsiteX450" fmla="*/ 5145458 w 11218359"/>
                <a:gd name="connsiteY450" fmla="*/ 1382173 h 1382172"/>
                <a:gd name="connsiteX451" fmla="*/ 5156888 w 11218359"/>
                <a:gd name="connsiteY451" fmla="*/ 1382173 h 1382172"/>
                <a:gd name="connsiteX452" fmla="*/ 5168318 w 11218359"/>
                <a:gd name="connsiteY452" fmla="*/ 1382173 h 1382172"/>
                <a:gd name="connsiteX453" fmla="*/ 5179747 w 11218359"/>
                <a:gd name="connsiteY453" fmla="*/ 1382173 h 1382172"/>
                <a:gd name="connsiteX454" fmla="*/ 5191225 w 11218359"/>
                <a:gd name="connsiteY454" fmla="*/ 1382173 h 1382172"/>
                <a:gd name="connsiteX455" fmla="*/ 5202655 w 11218359"/>
                <a:gd name="connsiteY455" fmla="*/ 1382173 h 1382172"/>
                <a:gd name="connsiteX456" fmla="*/ 5214085 w 11218359"/>
                <a:gd name="connsiteY456" fmla="*/ 1382173 h 1382172"/>
                <a:gd name="connsiteX457" fmla="*/ 5225515 w 11218359"/>
                <a:gd name="connsiteY457" fmla="*/ 1382173 h 1382172"/>
                <a:gd name="connsiteX458" fmla="*/ 5236945 w 11218359"/>
                <a:gd name="connsiteY458" fmla="*/ 1382173 h 1382172"/>
                <a:gd name="connsiteX459" fmla="*/ 5248423 w 11218359"/>
                <a:gd name="connsiteY459" fmla="*/ 1382173 h 1382172"/>
                <a:gd name="connsiteX460" fmla="*/ 5259853 w 11218359"/>
                <a:gd name="connsiteY460" fmla="*/ 1382173 h 1382172"/>
                <a:gd name="connsiteX461" fmla="*/ 5271283 w 11218359"/>
                <a:gd name="connsiteY461" fmla="*/ 1382173 h 1382172"/>
                <a:gd name="connsiteX462" fmla="*/ 5282713 w 11218359"/>
                <a:gd name="connsiteY462" fmla="*/ 1382173 h 1382172"/>
                <a:gd name="connsiteX463" fmla="*/ 5294143 w 11218359"/>
                <a:gd name="connsiteY463" fmla="*/ 1382173 h 1382172"/>
                <a:gd name="connsiteX464" fmla="*/ 5305621 w 11218359"/>
                <a:gd name="connsiteY464" fmla="*/ 1382173 h 1382172"/>
                <a:gd name="connsiteX465" fmla="*/ 5317051 w 11218359"/>
                <a:gd name="connsiteY465" fmla="*/ 1382173 h 1382172"/>
                <a:gd name="connsiteX466" fmla="*/ 5328481 w 11218359"/>
                <a:gd name="connsiteY466" fmla="*/ 1382173 h 1382172"/>
                <a:gd name="connsiteX467" fmla="*/ 5339910 w 11218359"/>
                <a:gd name="connsiteY467" fmla="*/ 1382173 h 1382172"/>
                <a:gd name="connsiteX468" fmla="*/ 5351340 w 11218359"/>
                <a:gd name="connsiteY468" fmla="*/ 1382173 h 1382172"/>
                <a:gd name="connsiteX469" fmla="*/ 5362818 w 11218359"/>
                <a:gd name="connsiteY469" fmla="*/ 1382173 h 1382172"/>
                <a:gd name="connsiteX470" fmla="*/ 5374248 w 11218359"/>
                <a:gd name="connsiteY470" fmla="*/ 1382173 h 1382172"/>
                <a:gd name="connsiteX471" fmla="*/ 5385678 w 11218359"/>
                <a:gd name="connsiteY471" fmla="*/ 1382173 h 1382172"/>
                <a:gd name="connsiteX472" fmla="*/ 5397108 w 11218359"/>
                <a:gd name="connsiteY472" fmla="*/ 1382173 h 1382172"/>
                <a:gd name="connsiteX473" fmla="*/ 5408538 w 11218359"/>
                <a:gd name="connsiteY473" fmla="*/ 1382173 h 1382172"/>
                <a:gd name="connsiteX474" fmla="*/ 5420016 w 11218359"/>
                <a:gd name="connsiteY474" fmla="*/ 1382173 h 1382172"/>
                <a:gd name="connsiteX475" fmla="*/ 5431446 w 11218359"/>
                <a:gd name="connsiteY475" fmla="*/ 1382173 h 1382172"/>
                <a:gd name="connsiteX476" fmla="*/ 5442876 w 11218359"/>
                <a:gd name="connsiteY476" fmla="*/ 1382173 h 1382172"/>
                <a:gd name="connsiteX477" fmla="*/ 5454306 w 11218359"/>
                <a:gd name="connsiteY477" fmla="*/ 1382173 h 1382172"/>
                <a:gd name="connsiteX478" fmla="*/ 5465736 w 11218359"/>
                <a:gd name="connsiteY478" fmla="*/ 1382173 h 1382172"/>
                <a:gd name="connsiteX479" fmla="*/ 5477214 w 11218359"/>
                <a:gd name="connsiteY479" fmla="*/ 1382173 h 1382172"/>
                <a:gd name="connsiteX480" fmla="*/ 5488643 w 11218359"/>
                <a:gd name="connsiteY480" fmla="*/ 1382173 h 1382172"/>
                <a:gd name="connsiteX481" fmla="*/ 5500073 w 11218359"/>
                <a:gd name="connsiteY481" fmla="*/ 1382173 h 1382172"/>
                <a:gd name="connsiteX482" fmla="*/ 5511503 w 11218359"/>
                <a:gd name="connsiteY482" fmla="*/ 1382173 h 1382172"/>
                <a:gd name="connsiteX483" fmla="*/ 5522933 w 11218359"/>
                <a:gd name="connsiteY483" fmla="*/ 1382173 h 1382172"/>
                <a:gd name="connsiteX484" fmla="*/ 5534411 w 11218359"/>
                <a:gd name="connsiteY484" fmla="*/ 1382173 h 1382172"/>
                <a:gd name="connsiteX485" fmla="*/ 5545841 w 11218359"/>
                <a:gd name="connsiteY485" fmla="*/ 1382173 h 1382172"/>
                <a:gd name="connsiteX486" fmla="*/ 5557271 w 11218359"/>
                <a:gd name="connsiteY486" fmla="*/ 1382173 h 1382172"/>
                <a:gd name="connsiteX487" fmla="*/ 5568701 w 11218359"/>
                <a:gd name="connsiteY487" fmla="*/ 1382173 h 1382172"/>
                <a:gd name="connsiteX488" fmla="*/ 5580131 w 11218359"/>
                <a:gd name="connsiteY488" fmla="*/ 1382173 h 1382172"/>
                <a:gd name="connsiteX489" fmla="*/ 5591609 w 11218359"/>
                <a:gd name="connsiteY489" fmla="*/ 1382173 h 1382172"/>
                <a:gd name="connsiteX490" fmla="*/ 5603038 w 11218359"/>
                <a:gd name="connsiteY490" fmla="*/ 1382173 h 1382172"/>
                <a:gd name="connsiteX491" fmla="*/ 5614469 w 11218359"/>
                <a:gd name="connsiteY491" fmla="*/ 1382173 h 1382172"/>
                <a:gd name="connsiteX492" fmla="*/ 5625899 w 11218359"/>
                <a:gd name="connsiteY492" fmla="*/ 1382173 h 1382172"/>
                <a:gd name="connsiteX493" fmla="*/ 5637329 w 11218359"/>
                <a:gd name="connsiteY493" fmla="*/ 1382173 h 1382172"/>
                <a:gd name="connsiteX494" fmla="*/ 5648759 w 11218359"/>
                <a:gd name="connsiteY494" fmla="*/ 1382173 h 1382172"/>
                <a:gd name="connsiteX495" fmla="*/ 5660236 w 11218359"/>
                <a:gd name="connsiteY495" fmla="*/ 1382173 h 1382172"/>
                <a:gd name="connsiteX496" fmla="*/ 5671666 w 11218359"/>
                <a:gd name="connsiteY496" fmla="*/ 1382173 h 1382172"/>
                <a:gd name="connsiteX497" fmla="*/ 5683096 w 11218359"/>
                <a:gd name="connsiteY497" fmla="*/ 1382173 h 1382172"/>
                <a:gd name="connsiteX498" fmla="*/ 5694526 w 11218359"/>
                <a:gd name="connsiteY498" fmla="*/ 1382173 h 1382172"/>
                <a:gd name="connsiteX499" fmla="*/ 5705956 w 11218359"/>
                <a:gd name="connsiteY499" fmla="*/ 1382173 h 1382172"/>
                <a:gd name="connsiteX500" fmla="*/ 5717434 w 11218359"/>
                <a:gd name="connsiteY500" fmla="*/ 1382173 h 1382172"/>
                <a:gd name="connsiteX501" fmla="*/ 5728864 w 11218359"/>
                <a:gd name="connsiteY501" fmla="*/ 1382173 h 1382172"/>
                <a:gd name="connsiteX502" fmla="*/ 5740294 w 11218359"/>
                <a:gd name="connsiteY502" fmla="*/ 1382173 h 1382172"/>
                <a:gd name="connsiteX503" fmla="*/ 5751724 w 11218359"/>
                <a:gd name="connsiteY503" fmla="*/ 1382173 h 1382172"/>
                <a:gd name="connsiteX504" fmla="*/ 5763154 w 11218359"/>
                <a:gd name="connsiteY504" fmla="*/ 1382173 h 1382172"/>
                <a:gd name="connsiteX505" fmla="*/ 5774631 w 11218359"/>
                <a:gd name="connsiteY505" fmla="*/ 1382173 h 1382172"/>
                <a:gd name="connsiteX506" fmla="*/ 5786062 w 11218359"/>
                <a:gd name="connsiteY506" fmla="*/ 1382173 h 1382172"/>
                <a:gd name="connsiteX507" fmla="*/ 5797492 w 11218359"/>
                <a:gd name="connsiteY507" fmla="*/ 1382173 h 1382172"/>
                <a:gd name="connsiteX508" fmla="*/ 5808921 w 11218359"/>
                <a:gd name="connsiteY508" fmla="*/ 1382173 h 1382172"/>
                <a:gd name="connsiteX509" fmla="*/ 5820351 w 11218359"/>
                <a:gd name="connsiteY509" fmla="*/ 1382173 h 1382172"/>
                <a:gd name="connsiteX510" fmla="*/ 5831829 w 11218359"/>
                <a:gd name="connsiteY510" fmla="*/ 1382173 h 1382172"/>
                <a:gd name="connsiteX511" fmla="*/ 5843259 w 11218359"/>
                <a:gd name="connsiteY511" fmla="*/ 1382173 h 1382172"/>
                <a:gd name="connsiteX512" fmla="*/ 5854689 w 11218359"/>
                <a:gd name="connsiteY512" fmla="*/ 1382173 h 1382172"/>
                <a:gd name="connsiteX513" fmla="*/ 5866119 w 11218359"/>
                <a:gd name="connsiteY513" fmla="*/ 1382173 h 1382172"/>
                <a:gd name="connsiteX514" fmla="*/ 5877549 w 11218359"/>
                <a:gd name="connsiteY514" fmla="*/ 1382173 h 1382172"/>
                <a:gd name="connsiteX515" fmla="*/ 5889027 w 11218359"/>
                <a:gd name="connsiteY515" fmla="*/ 1382173 h 1382172"/>
                <a:gd name="connsiteX516" fmla="*/ 5900457 w 11218359"/>
                <a:gd name="connsiteY516" fmla="*/ 1382173 h 1382172"/>
                <a:gd name="connsiteX517" fmla="*/ 5911887 w 11218359"/>
                <a:gd name="connsiteY517" fmla="*/ 1382173 h 1382172"/>
                <a:gd name="connsiteX518" fmla="*/ 5923317 w 11218359"/>
                <a:gd name="connsiteY518" fmla="*/ 1382173 h 1382172"/>
                <a:gd name="connsiteX519" fmla="*/ 5934747 w 11218359"/>
                <a:gd name="connsiteY519" fmla="*/ 1382173 h 1382172"/>
                <a:gd name="connsiteX520" fmla="*/ 5946225 w 11218359"/>
                <a:gd name="connsiteY520" fmla="*/ 1382173 h 1382172"/>
                <a:gd name="connsiteX521" fmla="*/ 5957655 w 11218359"/>
                <a:gd name="connsiteY521" fmla="*/ 1382173 h 1382172"/>
                <a:gd name="connsiteX522" fmla="*/ 5969084 w 11218359"/>
                <a:gd name="connsiteY522" fmla="*/ 1382173 h 1382172"/>
                <a:gd name="connsiteX523" fmla="*/ 5980514 w 11218359"/>
                <a:gd name="connsiteY523" fmla="*/ 1382173 h 1382172"/>
                <a:gd name="connsiteX524" fmla="*/ 5991944 w 11218359"/>
                <a:gd name="connsiteY524" fmla="*/ 1382173 h 1382172"/>
                <a:gd name="connsiteX525" fmla="*/ 6003422 w 11218359"/>
                <a:gd name="connsiteY525" fmla="*/ 1382173 h 1382172"/>
                <a:gd name="connsiteX526" fmla="*/ 6014852 w 11218359"/>
                <a:gd name="connsiteY526" fmla="*/ 1382173 h 1382172"/>
                <a:gd name="connsiteX527" fmla="*/ 6026282 w 11218359"/>
                <a:gd name="connsiteY527" fmla="*/ 1382173 h 1382172"/>
                <a:gd name="connsiteX528" fmla="*/ 6037712 w 11218359"/>
                <a:gd name="connsiteY528" fmla="*/ 1382173 h 1382172"/>
                <a:gd name="connsiteX529" fmla="*/ 6049142 w 11218359"/>
                <a:gd name="connsiteY529" fmla="*/ 1382173 h 1382172"/>
                <a:gd name="connsiteX530" fmla="*/ 6060620 w 11218359"/>
                <a:gd name="connsiteY530" fmla="*/ 1382173 h 1382172"/>
                <a:gd name="connsiteX531" fmla="*/ 6072049 w 11218359"/>
                <a:gd name="connsiteY531" fmla="*/ 1382173 h 1382172"/>
                <a:gd name="connsiteX532" fmla="*/ 6083480 w 11218359"/>
                <a:gd name="connsiteY532" fmla="*/ 1382173 h 1382172"/>
                <a:gd name="connsiteX533" fmla="*/ 6094910 w 11218359"/>
                <a:gd name="connsiteY533" fmla="*/ 1382173 h 1382172"/>
                <a:gd name="connsiteX534" fmla="*/ 6106340 w 11218359"/>
                <a:gd name="connsiteY534" fmla="*/ 1382173 h 1382172"/>
                <a:gd name="connsiteX535" fmla="*/ 6117818 w 11218359"/>
                <a:gd name="connsiteY535" fmla="*/ 1382173 h 1382172"/>
                <a:gd name="connsiteX536" fmla="*/ 6129247 w 11218359"/>
                <a:gd name="connsiteY536" fmla="*/ 1382173 h 1382172"/>
                <a:gd name="connsiteX537" fmla="*/ 6140677 w 11218359"/>
                <a:gd name="connsiteY537" fmla="*/ 1382173 h 1382172"/>
                <a:gd name="connsiteX538" fmla="*/ 6152107 w 11218359"/>
                <a:gd name="connsiteY538" fmla="*/ 1382173 h 1382172"/>
                <a:gd name="connsiteX539" fmla="*/ 6163537 w 11218359"/>
                <a:gd name="connsiteY539" fmla="*/ 1382173 h 1382172"/>
                <a:gd name="connsiteX540" fmla="*/ 6175015 w 11218359"/>
                <a:gd name="connsiteY540" fmla="*/ 1382173 h 1382172"/>
                <a:gd name="connsiteX541" fmla="*/ 6186445 w 11218359"/>
                <a:gd name="connsiteY541" fmla="*/ 1382173 h 1382172"/>
                <a:gd name="connsiteX542" fmla="*/ 6197875 w 11218359"/>
                <a:gd name="connsiteY542" fmla="*/ 1382173 h 1382172"/>
                <a:gd name="connsiteX543" fmla="*/ 6209305 w 11218359"/>
                <a:gd name="connsiteY543" fmla="*/ 1382173 h 1382172"/>
                <a:gd name="connsiteX544" fmla="*/ 6220735 w 11218359"/>
                <a:gd name="connsiteY544" fmla="*/ 1382173 h 1382172"/>
                <a:gd name="connsiteX545" fmla="*/ 6232212 w 11218359"/>
                <a:gd name="connsiteY545" fmla="*/ 1382173 h 1382172"/>
                <a:gd name="connsiteX546" fmla="*/ 6243642 w 11218359"/>
                <a:gd name="connsiteY546" fmla="*/ 1382173 h 1382172"/>
                <a:gd name="connsiteX547" fmla="*/ 6255073 w 11218359"/>
                <a:gd name="connsiteY547" fmla="*/ 1382173 h 1382172"/>
                <a:gd name="connsiteX548" fmla="*/ 6266503 w 11218359"/>
                <a:gd name="connsiteY548" fmla="*/ 1382173 h 1382172"/>
                <a:gd name="connsiteX549" fmla="*/ 6277933 w 11218359"/>
                <a:gd name="connsiteY549" fmla="*/ 1382173 h 1382172"/>
                <a:gd name="connsiteX550" fmla="*/ 6289410 w 11218359"/>
                <a:gd name="connsiteY550" fmla="*/ 1382173 h 1382172"/>
                <a:gd name="connsiteX551" fmla="*/ 6300840 w 11218359"/>
                <a:gd name="connsiteY551" fmla="*/ 1382173 h 1382172"/>
                <a:gd name="connsiteX552" fmla="*/ 6312270 w 11218359"/>
                <a:gd name="connsiteY552" fmla="*/ 1382173 h 1382172"/>
                <a:gd name="connsiteX553" fmla="*/ 6323700 w 11218359"/>
                <a:gd name="connsiteY553" fmla="*/ 1382173 h 1382172"/>
                <a:gd name="connsiteX554" fmla="*/ 6335130 w 11218359"/>
                <a:gd name="connsiteY554" fmla="*/ 1382173 h 1382172"/>
                <a:gd name="connsiteX555" fmla="*/ 6346608 w 11218359"/>
                <a:gd name="connsiteY555" fmla="*/ 1382173 h 1382172"/>
                <a:gd name="connsiteX556" fmla="*/ 6358038 w 11218359"/>
                <a:gd name="connsiteY556" fmla="*/ 1382173 h 1382172"/>
                <a:gd name="connsiteX557" fmla="*/ 6369468 w 11218359"/>
                <a:gd name="connsiteY557" fmla="*/ 1382173 h 1382172"/>
                <a:gd name="connsiteX558" fmla="*/ 6380898 w 11218359"/>
                <a:gd name="connsiteY558" fmla="*/ 1382173 h 1382172"/>
                <a:gd name="connsiteX559" fmla="*/ 6392328 w 11218359"/>
                <a:gd name="connsiteY559" fmla="*/ 1382173 h 1382172"/>
                <a:gd name="connsiteX560" fmla="*/ 6403805 w 11218359"/>
                <a:gd name="connsiteY560" fmla="*/ 1382173 h 1382172"/>
                <a:gd name="connsiteX561" fmla="*/ 6415235 w 11218359"/>
                <a:gd name="connsiteY561" fmla="*/ 1382173 h 1382172"/>
                <a:gd name="connsiteX562" fmla="*/ 6426666 w 11218359"/>
                <a:gd name="connsiteY562" fmla="*/ 1382173 h 1382172"/>
                <a:gd name="connsiteX563" fmla="*/ 6438096 w 11218359"/>
                <a:gd name="connsiteY563" fmla="*/ 1382173 h 1382172"/>
                <a:gd name="connsiteX564" fmla="*/ 6449525 w 11218359"/>
                <a:gd name="connsiteY564" fmla="*/ 1382173 h 1382172"/>
                <a:gd name="connsiteX565" fmla="*/ 6461003 w 11218359"/>
                <a:gd name="connsiteY565" fmla="*/ 1382173 h 1382172"/>
                <a:gd name="connsiteX566" fmla="*/ 6472433 w 11218359"/>
                <a:gd name="connsiteY566" fmla="*/ 1382173 h 1382172"/>
                <a:gd name="connsiteX567" fmla="*/ 6483863 w 11218359"/>
                <a:gd name="connsiteY567" fmla="*/ 1382173 h 1382172"/>
                <a:gd name="connsiteX568" fmla="*/ 6495293 w 11218359"/>
                <a:gd name="connsiteY568" fmla="*/ 1382173 h 1382172"/>
                <a:gd name="connsiteX569" fmla="*/ 6506723 w 11218359"/>
                <a:gd name="connsiteY569" fmla="*/ 1382173 h 1382172"/>
                <a:gd name="connsiteX570" fmla="*/ 6518201 w 11218359"/>
                <a:gd name="connsiteY570" fmla="*/ 1382173 h 1382172"/>
                <a:gd name="connsiteX571" fmla="*/ 6529631 w 11218359"/>
                <a:gd name="connsiteY571" fmla="*/ 1382173 h 1382172"/>
                <a:gd name="connsiteX572" fmla="*/ 6541061 w 11218359"/>
                <a:gd name="connsiteY572" fmla="*/ 1382173 h 1382172"/>
                <a:gd name="connsiteX573" fmla="*/ 6552490 w 11218359"/>
                <a:gd name="connsiteY573" fmla="*/ 1382173 h 1382172"/>
                <a:gd name="connsiteX574" fmla="*/ 6563921 w 11218359"/>
                <a:gd name="connsiteY574" fmla="*/ 1382173 h 1382172"/>
                <a:gd name="connsiteX575" fmla="*/ 6575398 w 11218359"/>
                <a:gd name="connsiteY575" fmla="*/ 1382173 h 1382172"/>
                <a:gd name="connsiteX576" fmla="*/ 6586828 w 11218359"/>
                <a:gd name="connsiteY576" fmla="*/ 1382173 h 1382172"/>
                <a:gd name="connsiteX577" fmla="*/ 6598259 w 11218359"/>
                <a:gd name="connsiteY577" fmla="*/ 1382173 h 1382172"/>
                <a:gd name="connsiteX578" fmla="*/ 6609688 w 11218359"/>
                <a:gd name="connsiteY578" fmla="*/ 1382173 h 1382172"/>
                <a:gd name="connsiteX579" fmla="*/ 6621118 w 11218359"/>
                <a:gd name="connsiteY579" fmla="*/ 1382173 h 1382172"/>
                <a:gd name="connsiteX580" fmla="*/ 6632596 w 11218359"/>
                <a:gd name="connsiteY580" fmla="*/ 1382173 h 1382172"/>
                <a:gd name="connsiteX581" fmla="*/ 6644026 w 11218359"/>
                <a:gd name="connsiteY581" fmla="*/ 1382173 h 1382172"/>
                <a:gd name="connsiteX582" fmla="*/ 6655456 w 11218359"/>
                <a:gd name="connsiteY582" fmla="*/ 1382173 h 1382172"/>
                <a:gd name="connsiteX583" fmla="*/ 6666886 w 11218359"/>
                <a:gd name="connsiteY583" fmla="*/ 1382173 h 1382172"/>
                <a:gd name="connsiteX584" fmla="*/ 6678316 w 11218359"/>
                <a:gd name="connsiteY584" fmla="*/ 1382173 h 1382172"/>
                <a:gd name="connsiteX585" fmla="*/ 6689794 w 11218359"/>
                <a:gd name="connsiteY585" fmla="*/ 1382173 h 1382172"/>
                <a:gd name="connsiteX586" fmla="*/ 6701224 w 11218359"/>
                <a:gd name="connsiteY586" fmla="*/ 1382173 h 1382172"/>
                <a:gd name="connsiteX587" fmla="*/ 6712653 w 11218359"/>
                <a:gd name="connsiteY587" fmla="*/ 1382173 h 1382172"/>
                <a:gd name="connsiteX588" fmla="*/ 6724083 w 11218359"/>
                <a:gd name="connsiteY588" fmla="*/ 1382173 h 1382172"/>
                <a:gd name="connsiteX589" fmla="*/ 6735514 w 11218359"/>
                <a:gd name="connsiteY589" fmla="*/ 1382173 h 1382172"/>
                <a:gd name="connsiteX590" fmla="*/ 6746944 w 11218359"/>
                <a:gd name="connsiteY590" fmla="*/ 1382173 h 1382172"/>
                <a:gd name="connsiteX591" fmla="*/ 6758421 w 11218359"/>
                <a:gd name="connsiteY591" fmla="*/ 1382173 h 1382172"/>
                <a:gd name="connsiteX592" fmla="*/ 6769851 w 11218359"/>
                <a:gd name="connsiteY592" fmla="*/ 1382173 h 1382172"/>
                <a:gd name="connsiteX593" fmla="*/ 6781281 w 11218359"/>
                <a:gd name="connsiteY593" fmla="*/ 1382173 h 1382172"/>
                <a:gd name="connsiteX594" fmla="*/ 6792711 w 11218359"/>
                <a:gd name="connsiteY594" fmla="*/ 1382173 h 1382172"/>
                <a:gd name="connsiteX595" fmla="*/ 6804141 w 11218359"/>
                <a:gd name="connsiteY595" fmla="*/ 1382173 h 1382172"/>
                <a:gd name="connsiteX596" fmla="*/ 6815619 w 11218359"/>
                <a:gd name="connsiteY596" fmla="*/ 1382173 h 1382172"/>
                <a:gd name="connsiteX597" fmla="*/ 6827049 w 11218359"/>
                <a:gd name="connsiteY597" fmla="*/ 1382173 h 1382172"/>
                <a:gd name="connsiteX598" fmla="*/ 6838479 w 11218359"/>
                <a:gd name="connsiteY598" fmla="*/ 1382173 h 1382172"/>
                <a:gd name="connsiteX599" fmla="*/ 6849909 w 11218359"/>
                <a:gd name="connsiteY599" fmla="*/ 1382173 h 1382172"/>
                <a:gd name="connsiteX600" fmla="*/ 6861339 w 11218359"/>
                <a:gd name="connsiteY600" fmla="*/ 1382173 h 1382172"/>
                <a:gd name="connsiteX601" fmla="*/ 6872816 w 11218359"/>
                <a:gd name="connsiteY601" fmla="*/ 1382173 h 1382172"/>
                <a:gd name="connsiteX602" fmla="*/ 6884246 w 11218359"/>
                <a:gd name="connsiteY602" fmla="*/ 1382173 h 1382172"/>
                <a:gd name="connsiteX603" fmla="*/ 6895676 w 11218359"/>
                <a:gd name="connsiteY603" fmla="*/ 1382173 h 1382172"/>
                <a:gd name="connsiteX604" fmla="*/ 6907107 w 11218359"/>
                <a:gd name="connsiteY604" fmla="*/ 1382173 h 1382172"/>
                <a:gd name="connsiteX605" fmla="*/ 6918537 w 11218359"/>
                <a:gd name="connsiteY605" fmla="*/ 1382173 h 1382172"/>
                <a:gd name="connsiteX606" fmla="*/ 6930014 w 11218359"/>
                <a:gd name="connsiteY606" fmla="*/ 1382173 h 1382172"/>
                <a:gd name="connsiteX607" fmla="*/ 6941444 w 11218359"/>
                <a:gd name="connsiteY607" fmla="*/ 1382173 h 1382172"/>
                <a:gd name="connsiteX608" fmla="*/ 6952874 w 11218359"/>
                <a:gd name="connsiteY608" fmla="*/ 1382173 h 1382172"/>
                <a:gd name="connsiteX609" fmla="*/ 6964304 w 11218359"/>
                <a:gd name="connsiteY609" fmla="*/ 1382173 h 1382172"/>
                <a:gd name="connsiteX610" fmla="*/ 6975734 w 11218359"/>
                <a:gd name="connsiteY610" fmla="*/ 1382173 h 1382172"/>
                <a:gd name="connsiteX611" fmla="*/ 6987212 w 11218359"/>
                <a:gd name="connsiteY611" fmla="*/ 1382173 h 1382172"/>
                <a:gd name="connsiteX612" fmla="*/ 6998642 w 11218359"/>
                <a:gd name="connsiteY612" fmla="*/ 1382173 h 1382172"/>
                <a:gd name="connsiteX613" fmla="*/ 7010072 w 11218359"/>
                <a:gd name="connsiteY613" fmla="*/ 1382173 h 1382172"/>
                <a:gd name="connsiteX614" fmla="*/ 7021502 w 11218359"/>
                <a:gd name="connsiteY614" fmla="*/ 1382173 h 1382172"/>
                <a:gd name="connsiteX615" fmla="*/ 7032931 w 11218359"/>
                <a:gd name="connsiteY615" fmla="*/ 1382173 h 1382172"/>
                <a:gd name="connsiteX616" fmla="*/ 7044409 w 11218359"/>
                <a:gd name="connsiteY616" fmla="*/ 1382173 h 1382172"/>
                <a:gd name="connsiteX617" fmla="*/ 7055839 w 11218359"/>
                <a:gd name="connsiteY617" fmla="*/ 1382173 h 1382172"/>
                <a:gd name="connsiteX618" fmla="*/ 7067269 w 11218359"/>
                <a:gd name="connsiteY618" fmla="*/ 1382173 h 1382172"/>
                <a:gd name="connsiteX619" fmla="*/ 7078700 w 11218359"/>
                <a:gd name="connsiteY619" fmla="*/ 1382173 h 1382172"/>
                <a:gd name="connsiteX620" fmla="*/ 7090129 w 11218359"/>
                <a:gd name="connsiteY620" fmla="*/ 1382173 h 1382172"/>
                <a:gd name="connsiteX621" fmla="*/ 7101607 w 11218359"/>
                <a:gd name="connsiteY621" fmla="*/ 1382173 h 1382172"/>
                <a:gd name="connsiteX622" fmla="*/ 7113037 w 11218359"/>
                <a:gd name="connsiteY622" fmla="*/ 1382173 h 1382172"/>
                <a:gd name="connsiteX623" fmla="*/ 7124467 w 11218359"/>
                <a:gd name="connsiteY623" fmla="*/ 1382173 h 1382172"/>
                <a:gd name="connsiteX624" fmla="*/ 7135897 w 11218359"/>
                <a:gd name="connsiteY624" fmla="*/ 1382173 h 1382172"/>
                <a:gd name="connsiteX625" fmla="*/ 7147327 w 11218359"/>
                <a:gd name="connsiteY625" fmla="*/ 1382173 h 1382172"/>
                <a:gd name="connsiteX626" fmla="*/ 7158805 w 11218359"/>
                <a:gd name="connsiteY626" fmla="*/ 1382173 h 1382172"/>
                <a:gd name="connsiteX627" fmla="*/ 7170235 w 11218359"/>
                <a:gd name="connsiteY627" fmla="*/ 1382173 h 1382172"/>
                <a:gd name="connsiteX628" fmla="*/ 7181665 w 11218359"/>
                <a:gd name="connsiteY628" fmla="*/ 1382173 h 1382172"/>
                <a:gd name="connsiteX629" fmla="*/ 7193094 w 11218359"/>
                <a:gd name="connsiteY629" fmla="*/ 1382173 h 1382172"/>
                <a:gd name="connsiteX630" fmla="*/ 7204524 w 11218359"/>
                <a:gd name="connsiteY630" fmla="*/ 1382173 h 1382172"/>
                <a:gd name="connsiteX631" fmla="*/ 7216002 w 11218359"/>
                <a:gd name="connsiteY631" fmla="*/ 1382173 h 1382172"/>
                <a:gd name="connsiteX632" fmla="*/ 7227432 w 11218359"/>
                <a:gd name="connsiteY632" fmla="*/ 1382173 h 1382172"/>
                <a:gd name="connsiteX633" fmla="*/ 7238862 w 11218359"/>
                <a:gd name="connsiteY633" fmla="*/ 1382173 h 1382172"/>
                <a:gd name="connsiteX634" fmla="*/ 7250292 w 11218359"/>
                <a:gd name="connsiteY634" fmla="*/ 1382173 h 1382172"/>
                <a:gd name="connsiteX635" fmla="*/ 7261722 w 11218359"/>
                <a:gd name="connsiteY635" fmla="*/ 1382173 h 1382172"/>
                <a:gd name="connsiteX636" fmla="*/ 7273200 w 11218359"/>
                <a:gd name="connsiteY636" fmla="*/ 1382173 h 1382172"/>
                <a:gd name="connsiteX637" fmla="*/ 7284630 w 11218359"/>
                <a:gd name="connsiteY637" fmla="*/ 1382173 h 1382172"/>
                <a:gd name="connsiteX638" fmla="*/ 7296060 w 11218359"/>
                <a:gd name="connsiteY638" fmla="*/ 1382173 h 1382172"/>
                <a:gd name="connsiteX639" fmla="*/ 7307490 w 11218359"/>
                <a:gd name="connsiteY639" fmla="*/ 1382173 h 1382172"/>
                <a:gd name="connsiteX640" fmla="*/ 7318920 w 11218359"/>
                <a:gd name="connsiteY640" fmla="*/ 1382173 h 1382172"/>
                <a:gd name="connsiteX641" fmla="*/ 7330398 w 11218359"/>
                <a:gd name="connsiteY641" fmla="*/ 1382173 h 1382172"/>
                <a:gd name="connsiteX642" fmla="*/ 7341828 w 11218359"/>
                <a:gd name="connsiteY642" fmla="*/ 1382173 h 1382172"/>
                <a:gd name="connsiteX643" fmla="*/ 7353257 w 11218359"/>
                <a:gd name="connsiteY643" fmla="*/ 1382173 h 1382172"/>
                <a:gd name="connsiteX644" fmla="*/ 7364687 w 11218359"/>
                <a:gd name="connsiteY644" fmla="*/ 1382173 h 1382172"/>
                <a:gd name="connsiteX645" fmla="*/ 7376117 w 11218359"/>
                <a:gd name="connsiteY645" fmla="*/ 1382173 h 1382172"/>
                <a:gd name="connsiteX646" fmla="*/ 7387595 w 11218359"/>
                <a:gd name="connsiteY646" fmla="*/ 1382173 h 1382172"/>
                <a:gd name="connsiteX647" fmla="*/ 7399025 w 11218359"/>
                <a:gd name="connsiteY647" fmla="*/ 1382173 h 1382172"/>
                <a:gd name="connsiteX648" fmla="*/ 7410455 w 11218359"/>
                <a:gd name="connsiteY648" fmla="*/ 1382173 h 1382172"/>
                <a:gd name="connsiteX649" fmla="*/ 7421885 w 11218359"/>
                <a:gd name="connsiteY649" fmla="*/ 1382173 h 1382172"/>
                <a:gd name="connsiteX650" fmla="*/ 7433315 w 11218359"/>
                <a:gd name="connsiteY650" fmla="*/ 1382173 h 1382172"/>
                <a:gd name="connsiteX651" fmla="*/ 7444793 w 11218359"/>
                <a:gd name="connsiteY651" fmla="*/ 1382173 h 1382172"/>
                <a:gd name="connsiteX652" fmla="*/ 7456222 w 11218359"/>
                <a:gd name="connsiteY652" fmla="*/ 1382173 h 1382172"/>
                <a:gd name="connsiteX653" fmla="*/ 7467653 w 11218359"/>
                <a:gd name="connsiteY653" fmla="*/ 1382173 h 1382172"/>
                <a:gd name="connsiteX654" fmla="*/ 7479083 w 11218359"/>
                <a:gd name="connsiteY654" fmla="*/ 1382173 h 1382172"/>
                <a:gd name="connsiteX655" fmla="*/ 7490513 w 11218359"/>
                <a:gd name="connsiteY655" fmla="*/ 1382173 h 1382172"/>
                <a:gd name="connsiteX656" fmla="*/ 7501990 w 11218359"/>
                <a:gd name="connsiteY656" fmla="*/ 1382173 h 1382172"/>
                <a:gd name="connsiteX657" fmla="*/ 7513420 w 11218359"/>
                <a:gd name="connsiteY657" fmla="*/ 1382173 h 1382172"/>
                <a:gd name="connsiteX658" fmla="*/ 7524850 w 11218359"/>
                <a:gd name="connsiteY658" fmla="*/ 1382173 h 1382172"/>
                <a:gd name="connsiteX659" fmla="*/ 7536280 w 11218359"/>
                <a:gd name="connsiteY659" fmla="*/ 1382173 h 1382172"/>
                <a:gd name="connsiteX660" fmla="*/ 7547710 w 11218359"/>
                <a:gd name="connsiteY660" fmla="*/ 1382173 h 1382172"/>
                <a:gd name="connsiteX661" fmla="*/ 7559188 w 11218359"/>
                <a:gd name="connsiteY661" fmla="*/ 1382173 h 1382172"/>
                <a:gd name="connsiteX662" fmla="*/ 7570618 w 11218359"/>
                <a:gd name="connsiteY662" fmla="*/ 1382173 h 1382172"/>
                <a:gd name="connsiteX663" fmla="*/ 7582048 w 11218359"/>
                <a:gd name="connsiteY663" fmla="*/ 1382173 h 1382172"/>
                <a:gd name="connsiteX664" fmla="*/ 7593478 w 11218359"/>
                <a:gd name="connsiteY664" fmla="*/ 1382173 h 1382172"/>
                <a:gd name="connsiteX665" fmla="*/ 7604908 w 11218359"/>
                <a:gd name="connsiteY665" fmla="*/ 1382173 h 1382172"/>
                <a:gd name="connsiteX666" fmla="*/ 7616385 w 11218359"/>
                <a:gd name="connsiteY666" fmla="*/ 1382173 h 1382172"/>
                <a:gd name="connsiteX667" fmla="*/ 7627815 w 11218359"/>
                <a:gd name="connsiteY667" fmla="*/ 1382173 h 1382172"/>
                <a:gd name="connsiteX668" fmla="*/ 7639246 w 11218359"/>
                <a:gd name="connsiteY668" fmla="*/ 1382173 h 1382172"/>
                <a:gd name="connsiteX669" fmla="*/ 7650676 w 11218359"/>
                <a:gd name="connsiteY669" fmla="*/ 1382173 h 1382172"/>
                <a:gd name="connsiteX670" fmla="*/ 7662106 w 11218359"/>
                <a:gd name="connsiteY670" fmla="*/ 1382173 h 1382172"/>
                <a:gd name="connsiteX671" fmla="*/ 7673583 w 11218359"/>
                <a:gd name="connsiteY671" fmla="*/ 1382173 h 1382172"/>
                <a:gd name="connsiteX672" fmla="*/ 7685013 w 11218359"/>
                <a:gd name="connsiteY672" fmla="*/ 1382173 h 1382172"/>
                <a:gd name="connsiteX673" fmla="*/ 7696443 w 11218359"/>
                <a:gd name="connsiteY673" fmla="*/ 1382173 h 1382172"/>
                <a:gd name="connsiteX674" fmla="*/ 7707873 w 11218359"/>
                <a:gd name="connsiteY674" fmla="*/ 1382173 h 1382172"/>
                <a:gd name="connsiteX675" fmla="*/ 7719303 w 11218359"/>
                <a:gd name="connsiteY675" fmla="*/ 1382173 h 1382172"/>
                <a:gd name="connsiteX676" fmla="*/ 7730733 w 11218359"/>
                <a:gd name="connsiteY676" fmla="*/ 1382173 h 1382172"/>
                <a:gd name="connsiteX677" fmla="*/ 7742211 w 11218359"/>
                <a:gd name="connsiteY677" fmla="*/ 1382173 h 1382172"/>
                <a:gd name="connsiteX678" fmla="*/ 7753641 w 11218359"/>
                <a:gd name="connsiteY678" fmla="*/ 1382173 h 1382172"/>
                <a:gd name="connsiteX679" fmla="*/ 7765071 w 11218359"/>
                <a:gd name="connsiteY679" fmla="*/ 1382173 h 1382172"/>
                <a:gd name="connsiteX680" fmla="*/ 7776501 w 11218359"/>
                <a:gd name="connsiteY680" fmla="*/ 1382173 h 1382172"/>
                <a:gd name="connsiteX681" fmla="*/ 7787931 w 11218359"/>
                <a:gd name="connsiteY681" fmla="*/ 1382173 h 1382172"/>
                <a:gd name="connsiteX682" fmla="*/ 7799408 w 11218359"/>
                <a:gd name="connsiteY682" fmla="*/ 1382173 h 1382172"/>
                <a:gd name="connsiteX683" fmla="*/ 7810839 w 11218359"/>
                <a:gd name="connsiteY683" fmla="*/ 1382173 h 1382172"/>
                <a:gd name="connsiteX684" fmla="*/ 7822268 w 11218359"/>
                <a:gd name="connsiteY684" fmla="*/ 1382173 h 1382172"/>
                <a:gd name="connsiteX685" fmla="*/ 7833698 w 11218359"/>
                <a:gd name="connsiteY685" fmla="*/ 1382173 h 1382172"/>
                <a:gd name="connsiteX686" fmla="*/ 7845128 w 11218359"/>
                <a:gd name="connsiteY686" fmla="*/ 1382173 h 1382172"/>
                <a:gd name="connsiteX687" fmla="*/ 7856606 w 11218359"/>
                <a:gd name="connsiteY687" fmla="*/ 1382173 h 1382172"/>
                <a:gd name="connsiteX688" fmla="*/ 7868036 w 11218359"/>
                <a:gd name="connsiteY688" fmla="*/ 1382173 h 1382172"/>
                <a:gd name="connsiteX689" fmla="*/ 7879466 w 11218359"/>
                <a:gd name="connsiteY689" fmla="*/ 1382173 h 1382172"/>
                <a:gd name="connsiteX690" fmla="*/ 7890896 w 11218359"/>
                <a:gd name="connsiteY690" fmla="*/ 1382173 h 1382172"/>
                <a:gd name="connsiteX691" fmla="*/ 7902326 w 11218359"/>
                <a:gd name="connsiteY691" fmla="*/ 1382173 h 1382172"/>
                <a:gd name="connsiteX692" fmla="*/ 7913804 w 11218359"/>
                <a:gd name="connsiteY692" fmla="*/ 1382173 h 1382172"/>
                <a:gd name="connsiteX693" fmla="*/ 7925234 w 11218359"/>
                <a:gd name="connsiteY693" fmla="*/ 1382173 h 1382172"/>
                <a:gd name="connsiteX694" fmla="*/ 7936663 w 11218359"/>
                <a:gd name="connsiteY694" fmla="*/ 1382173 h 1382172"/>
                <a:gd name="connsiteX695" fmla="*/ 7948094 w 11218359"/>
                <a:gd name="connsiteY695" fmla="*/ 1382173 h 1382172"/>
                <a:gd name="connsiteX696" fmla="*/ 7959524 w 11218359"/>
                <a:gd name="connsiteY696" fmla="*/ 1382173 h 1382172"/>
                <a:gd name="connsiteX697" fmla="*/ 7971001 w 11218359"/>
                <a:gd name="connsiteY697" fmla="*/ 1382173 h 1382172"/>
                <a:gd name="connsiteX698" fmla="*/ 7982431 w 11218359"/>
                <a:gd name="connsiteY698" fmla="*/ 1382173 h 1382172"/>
                <a:gd name="connsiteX699" fmla="*/ 7993861 w 11218359"/>
                <a:gd name="connsiteY699" fmla="*/ 1382173 h 1382172"/>
                <a:gd name="connsiteX700" fmla="*/ 8005291 w 11218359"/>
                <a:gd name="connsiteY700" fmla="*/ 1382173 h 1382172"/>
                <a:gd name="connsiteX701" fmla="*/ 8016721 w 11218359"/>
                <a:gd name="connsiteY701" fmla="*/ 1382173 h 1382172"/>
                <a:gd name="connsiteX702" fmla="*/ 8028199 w 11218359"/>
                <a:gd name="connsiteY702" fmla="*/ 1382173 h 1382172"/>
                <a:gd name="connsiteX703" fmla="*/ 8039629 w 11218359"/>
                <a:gd name="connsiteY703" fmla="*/ 1382173 h 1382172"/>
                <a:gd name="connsiteX704" fmla="*/ 8051059 w 11218359"/>
                <a:gd name="connsiteY704" fmla="*/ 1382173 h 1382172"/>
                <a:gd name="connsiteX705" fmla="*/ 8062489 w 11218359"/>
                <a:gd name="connsiteY705" fmla="*/ 1382173 h 1382172"/>
                <a:gd name="connsiteX706" fmla="*/ 8073919 w 11218359"/>
                <a:gd name="connsiteY706" fmla="*/ 1382173 h 1382172"/>
                <a:gd name="connsiteX707" fmla="*/ 8085396 w 11218359"/>
                <a:gd name="connsiteY707" fmla="*/ 1382173 h 1382172"/>
                <a:gd name="connsiteX708" fmla="*/ 8096826 w 11218359"/>
                <a:gd name="connsiteY708" fmla="*/ 1382173 h 1382172"/>
                <a:gd name="connsiteX709" fmla="*/ 8108256 w 11218359"/>
                <a:gd name="connsiteY709" fmla="*/ 1382173 h 1382172"/>
                <a:gd name="connsiteX710" fmla="*/ 8119687 w 11218359"/>
                <a:gd name="connsiteY710" fmla="*/ 1382173 h 1382172"/>
                <a:gd name="connsiteX711" fmla="*/ 8131117 w 11218359"/>
                <a:gd name="connsiteY711" fmla="*/ 1382173 h 1382172"/>
                <a:gd name="connsiteX712" fmla="*/ 8142594 w 11218359"/>
                <a:gd name="connsiteY712" fmla="*/ 1382173 h 1382172"/>
                <a:gd name="connsiteX713" fmla="*/ 8154024 w 11218359"/>
                <a:gd name="connsiteY713" fmla="*/ 1382173 h 1382172"/>
                <a:gd name="connsiteX714" fmla="*/ 8165454 w 11218359"/>
                <a:gd name="connsiteY714" fmla="*/ 1382173 h 1382172"/>
                <a:gd name="connsiteX715" fmla="*/ 8176884 w 11218359"/>
                <a:gd name="connsiteY715" fmla="*/ 1382173 h 1382172"/>
                <a:gd name="connsiteX716" fmla="*/ 8188314 w 11218359"/>
                <a:gd name="connsiteY716" fmla="*/ 1382173 h 1382172"/>
                <a:gd name="connsiteX717" fmla="*/ 8199792 w 11218359"/>
                <a:gd name="connsiteY717" fmla="*/ 1382173 h 1382172"/>
                <a:gd name="connsiteX718" fmla="*/ 8211222 w 11218359"/>
                <a:gd name="connsiteY718" fmla="*/ 1382173 h 1382172"/>
                <a:gd name="connsiteX719" fmla="*/ 8222652 w 11218359"/>
                <a:gd name="connsiteY719" fmla="*/ 1382173 h 1382172"/>
                <a:gd name="connsiteX720" fmla="*/ 8234082 w 11218359"/>
                <a:gd name="connsiteY720" fmla="*/ 1382173 h 1382172"/>
                <a:gd name="connsiteX721" fmla="*/ 8245512 w 11218359"/>
                <a:gd name="connsiteY721" fmla="*/ 1382173 h 1382172"/>
                <a:gd name="connsiteX722" fmla="*/ 8256989 w 11218359"/>
                <a:gd name="connsiteY722" fmla="*/ 1382173 h 1382172"/>
                <a:gd name="connsiteX723" fmla="*/ 8268419 w 11218359"/>
                <a:gd name="connsiteY723" fmla="*/ 1382173 h 1382172"/>
                <a:gd name="connsiteX724" fmla="*/ 8279850 w 11218359"/>
                <a:gd name="connsiteY724" fmla="*/ 1382173 h 1382172"/>
                <a:gd name="connsiteX725" fmla="*/ 8291280 w 11218359"/>
                <a:gd name="connsiteY725" fmla="*/ 1382173 h 1382172"/>
                <a:gd name="connsiteX726" fmla="*/ 8302709 w 11218359"/>
                <a:gd name="connsiteY726" fmla="*/ 1382173 h 1382172"/>
                <a:gd name="connsiteX727" fmla="*/ 8314187 w 11218359"/>
                <a:gd name="connsiteY727" fmla="*/ 1382173 h 1382172"/>
                <a:gd name="connsiteX728" fmla="*/ 8325617 w 11218359"/>
                <a:gd name="connsiteY728" fmla="*/ 1382173 h 1382172"/>
                <a:gd name="connsiteX729" fmla="*/ 8337047 w 11218359"/>
                <a:gd name="connsiteY729" fmla="*/ 1382173 h 1382172"/>
                <a:gd name="connsiteX730" fmla="*/ 8348477 w 11218359"/>
                <a:gd name="connsiteY730" fmla="*/ 1382173 h 1382172"/>
                <a:gd name="connsiteX731" fmla="*/ 8359907 w 11218359"/>
                <a:gd name="connsiteY731" fmla="*/ 1382173 h 1382172"/>
                <a:gd name="connsiteX732" fmla="*/ 8371385 w 11218359"/>
                <a:gd name="connsiteY732" fmla="*/ 1382173 h 1382172"/>
                <a:gd name="connsiteX733" fmla="*/ 8382815 w 11218359"/>
                <a:gd name="connsiteY733" fmla="*/ 1382173 h 1382172"/>
                <a:gd name="connsiteX734" fmla="*/ 8394245 w 11218359"/>
                <a:gd name="connsiteY734" fmla="*/ 1382173 h 1382172"/>
                <a:gd name="connsiteX735" fmla="*/ 8405674 w 11218359"/>
                <a:gd name="connsiteY735" fmla="*/ 1382173 h 1382172"/>
                <a:gd name="connsiteX736" fmla="*/ 8417104 w 11218359"/>
                <a:gd name="connsiteY736" fmla="*/ 1382173 h 1382172"/>
                <a:gd name="connsiteX737" fmla="*/ 8428582 w 11218359"/>
                <a:gd name="connsiteY737" fmla="*/ 1382173 h 1382172"/>
                <a:gd name="connsiteX738" fmla="*/ 8440012 w 11218359"/>
                <a:gd name="connsiteY738" fmla="*/ 1382173 h 1382172"/>
                <a:gd name="connsiteX739" fmla="*/ 8451442 w 11218359"/>
                <a:gd name="connsiteY739" fmla="*/ 1382173 h 1382172"/>
                <a:gd name="connsiteX740" fmla="*/ 8462872 w 11218359"/>
                <a:gd name="connsiteY740" fmla="*/ 1382173 h 1382172"/>
                <a:gd name="connsiteX741" fmla="*/ 8474302 w 11218359"/>
                <a:gd name="connsiteY741" fmla="*/ 1382173 h 1382172"/>
                <a:gd name="connsiteX742" fmla="*/ 8485780 w 11218359"/>
                <a:gd name="connsiteY742" fmla="*/ 1382173 h 1382172"/>
                <a:gd name="connsiteX743" fmla="*/ 8497210 w 11218359"/>
                <a:gd name="connsiteY743" fmla="*/ 1382173 h 1382172"/>
                <a:gd name="connsiteX744" fmla="*/ 8508640 w 11218359"/>
                <a:gd name="connsiteY744" fmla="*/ 1382173 h 1382172"/>
                <a:gd name="connsiteX745" fmla="*/ 8520069 w 11218359"/>
                <a:gd name="connsiteY745" fmla="*/ 1382173 h 1382172"/>
                <a:gd name="connsiteX746" fmla="*/ 8531500 w 11218359"/>
                <a:gd name="connsiteY746" fmla="*/ 1382173 h 1382172"/>
                <a:gd name="connsiteX747" fmla="*/ 8542977 w 11218359"/>
                <a:gd name="connsiteY747" fmla="*/ 1382173 h 1382172"/>
                <a:gd name="connsiteX748" fmla="*/ 8554407 w 11218359"/>
                <a:gd name="connsiteY748" fmla="*/ 1382173 h 1382172"/>
                <a:gd name="connsiteX749" fmla="*/ 8565837 w 11218359"/>
                <a:gd name="connsiteY749" fmla="*/ 1382173 h 1382172"/>
                <a:gd name="connsiteX750" fmla="*/ 8577267 w 11218359"/>
                <a:gd name="connsiteY750" fmla="*/ 1382173 h 1382172"/>
                <a:gd name="connsiteX751" fmla="*/ 8588697 w 11218359"/>
                <a:gd name="connsiteY751" fmla="*/ 1382173 h 1382172"/>
                <a:gd name="connsiteX752" fmla="*/ 8600175 w 11218359"/>
                <a:gd name="connsiteY752" fmla="*/ 1382173 h 1382172"/>
                <a:gd name="connsiteX753" fmla="*/ 8611605 w 11218359"/>
                <a:gd name="connsiteY753" fmla="*/ 1382173 h 1382172"/>
                <a:gd name="connsiteX754" fmla="*/ 8623035 w 11218359"/>
                <a:gd name="connsiteY754" fmla="*/ 1382173 h 1382172"/>
                <a:gd name="connsiteX755" fmla="*/ 8634465 w 11218359"/>
                <a:gd name="connsiteY755" fmla="*/ 1382173 h 1382172"/>
                <a:gd name="connsiteX756" fmla="*/ 8645895 w 11218359"/>
                <a:gd name="connsiteY756" fmla="*/ 1382173 h 1382172"/>
                <a:gd name="connsiteX757" fmla="*/ 8657373 w 11218359"/>
                <a:gd name="connsiteY757" fmla="*/ 1382173 h 1382172"/>
                <a:gd name="connsiteX758" fmla="*/ 8668802 w 11218359"/>
                <a:gd name="connsiteY758" fmla="*/ 1382173 h 1382172"/>
                <a:gd name="connsiteX759" fmla="*/ 8680232 w 11218359"/>
                <a:gd name="connsiteY759" fmla="*/ 1382173 h 1382172"/>
                <a:gd name="connsiteX760" fmla="*/ 8691662 w 11218359"/>
                <a:gd name="connsiteY760" fmla="*/ 1382173 h 1382172"/>
                <a:gd name="connsiteX761" fmla="*/ 8703093 w 11218359"/>
                <a:gd name="connsiteY761" fmla="*/ 1382173 h 1382172"/>
                <a:gd name="connsiteX762" fmla="*/ 8714570 w 11218359"/>
                <a:gd name="connsiteY762" fmla="*/ 1382173 h 1382172"/>
                <a:gd name="connsiteX763" fmla="*/ 8726000 w 11218359"/>
                <a:gd name="connsiteY763" fmla="*/ 1382173 h 1382172"/>
                <a:gd name="connsiteX764" fmla="*/ 8737430 w 11218359"/>
                <a:gd name="connsiteY764" fmla="*/ 1382173 h 1382172"/>
                <a:gd name="connsiteX765" fmla="*/ 8748860 w 11218359"/>
                <a:gd name="connsiteY765" fmla="*/ 1382173 h 1382172"/>
                <a:gd name="connsiteX766" fmla="*/ 8760290 w 11218359"/>
                <a:gd name="connsiteY766" fmla="*/ 1382173 h 1382172"/>
                <a:gd name="connsiteX767" fmla="*/ 8771768 w 11218359"/>
                <a:gd name="connsiteY767" fmla="*/ 1382173 h 1382172"/>
                <a:gd name="connsiteX768" fmla="*/ 8783198 w 11218359"/>
                <a:gd name="connsiteY768" fmla="*/ 1382173 h 1382172"/>
                <a:gd name="connsiteX769" fmla="*/ 8794628 w 11218359"/>
                <a:gd name="connsiteY769" fmla="*/ 1382173 h 1382172"/>
                <a:gd name="connsiteX770" fmla="*/ 8806058 w 11218359"/>
                <a:gd name="connsiteY770" fmla="*/ 1382173 h 1382172"/>
                <a:gd name="connsiteX771" fmla="*/ 8817488 w 11218359"/>
                <a:gd name="connsiteY771" fmla="*/ 1382173 h 1382172"/>
                <a:gd name="connsiteX772" fmla="*/ 8828918 w 11218359"/>
                <a:gd name="connsiteY772" fmla="*/ 1382173 h 1382172"/>
                <a:gd name="connsiteX773" fmla="*/ 8840395 w 11218359"/>
                <a:gd name="connsiteY773" fmla="*/ 1382173 h 1382172"/>
                <a:gd name="connsiteX774" fmla="*/ 8851825 w 11218359"/>
                <a:gd name="connsiteY774" fmla="*/ 1382173 h 1382172"/>
                <a:gd name="connsiteX775" fmla="*/ 8863256 w 11218359"/>
                <a:gd name="connsiteY775" fmla="*/ 1382173 h 1382172"/>
                <a:gd name="connsiteX776" fmla="*/ 8874686 w 11218359"/>
                <a:gd name="connsiteY776" fmla="*/ 1382173 h 1382172"/>
                <a:gd name="connsiteX777" fmla="*/ 8886115 w 11218359"/>
                <a:gd name="connsiteY777" fmla="*/ 1382173 h 1382172"/>
                <a:gd name="connsiteX778" fmla="*/ 8897593 w 11218359"/>
                <a:gd name="connsiteY778" fmla="*/ 1382173 h 1382172"/>
                <a:gd name="connsiteX779" fmla="*/ 8909022 w 11218359"/>
                <a:gd name="connsiteY779" fmla="*/ 1382173 h 1382172"/>
                <a:gd name="connsiteX780" fmla="*/ 8920453 w 11218359"/>
                <a:gd name="connsiteY780" fmla="*/ 1382173 h 1382172"/>
                <a:gd name="connsiteX781" fmla="*/ 8931883 w 11218359"/>
                <a:gd name="connsiteY781" fmla="*/ 1382173 h 1382172"/>
                <a:gd name="connsiteX782" fmla="*/ 8943313 w 11218359"/>
                <a:gd name="connsiteY782" fmla="*/ 1382173 h 1382172"/>
                <a:gd name="connsiteX783" fmla="*/ 8954791 w 11218359"/>
                <a:gd name="connsiteY783" fmla="*/ 1382173 h 1382172"/>
                <a:gd name="connsiteX784" fmla="*/ 8966220 w 11218359"/>
                <a:gd name="connsiteY784" fmla="*/ 1382173 h 1382172"/>
                <a:gd name="connsiteX785" fmla="*/ 8977651 w 11218359"/>
                <a:gd name="connsiteY785" fmla="*/ 1382173 h 1382172"/>
                <a:gd name="connsiteX786" fmla="*/ 8989080 w 11218359"/>
                <a:gd name="connsiteY786" fmla="*/ 1382173 h 1382172"/>
                <a:gd name="connsiteX787" fmla="*/ 9000511 w 11218359"/>
                <a:gd name="connsiteY787" fmla="*/ 1382173 h 1382172"/>
                <a:gd name="connsiteX788" fmla="*/ 9011988 w 11218359"/>
                <a:gd name="connsiteY788" fmla="*/ 1382173 h 1382172"/>
                <a:gd name="connsiteX789" fmla="*/ 9023418 w 11218359"/>
                <a:gd name="connsiteY789" fmla="*/ 1382173 h 1382172"/>
                <a:gd name="connsiteX790" fmla="*/ 9034849 w 11218359"/>
                <a:gd name="connsiteY790" fmla="*/ 1382173 h 1382172"/>
                <a:gd name="connsiteX791" fmla="*/ 9046278 w 11218359"/>
                <a:gd name="connsiteY791" fmla="*/ 1382173 h 1382172"/>
                <a:gd name="connsiteX792" fmla="*/ 9057709 w 11218359"/>
                <a:gd name="connsiteY792" fmla="*/ 1382173 h 1382172"/>
                <a:gd name="connsiteX793" fmla="*/ 9069186 w 11218359"/>
                <a:gd name="connsiteY793" fmla="*/ 1382173 h 1382172"/>
                <a:gd name="connsiteX794" fmla="*/ 9080615 w 11218359"/>
                <a:gd name="connsiteY794" fmla="*/ 1382173 h 1382172"/>
                <a:gd name="connsiteX795" fmla="*/ 9092046 w 11218359"/>
                <a:gd name="connsiteY795" fmla="*/ 1382173 h 1382172"/>
                <a:gd name="connsiteX796" fmla="*/ 9103476 w 11218359"/>
                <a:gd name="connsiteY796" fmla="*/ 1382173 h 1382172"/>
                <a:gd name="connsiteX797" fmla="*/ 9114906 w 11218359"/>
                <a:gd name="connsiteY797" fmla="*/ 1382173 h 1382172"/>
                <a:gd name="connsiteX798" fmla="*/ 9126384 w 11218359"/>
                <a:gd name="connsiteY798" fmla="*/ 1382173 h 1382172"/>
                <a:gd name="connsiteX799" fmla="*/ 9137813 w 11218359"/>
                <a:gd name="connsiteY799" fmla="*/ 1382173 h 1382172"/>
                <a:gd name="connsiteX800" fmla="*/ 9149244 w 11218359"/>
                <a:gd name="connsiteY800" fmla="*/ 1382173 h 1382172"/>
                <a:gd name="connsiteX801" fmla="*/ 9160673 w 11218359"/>
                <a:gd name="connsiteY801" fmla="*/ 1382173 h 1382172"/>
                <a:gd name="connsiteX802" fmla="*/ 9172104 w 11218359"/>
                <a:gd name="connsiteY802" fmla="*/ 1382173 h 1382172"/>
                <a:gd name="connsiteX803" fmla="*/ 9183581 w 11218359"/>
                <a:gd name="connsiteY803" fmla="*/ 1382173 h 1382172"/>
                <a:gd name="connsiteX804" fmla="*/ 9195011 w 11218359"/>
                <a:gd name="connsiteY804" fmla="*/ 1382173 h 1382172"/>
                <a:gd name="connsiteX805" fmla="*/ 9206442 w 11218359"/>
                <a:gd name="connsiteY805" fmla="*/ 1382173 h 1382172"/>
                <a:gd name="connsiteX806" fmla="*/ 9217871 w 11218359"/>
                <a:gd name="connsiteY806" fmla="*/ 1382173 h 1382172"/>
                <a:gd name="connsiteX807" fmla="*/ 9229301 w 11218359"/>
                <a:gd name="connsiteY807" fmla="*/ 1382173 h 1382172"/>
                <a:gd name="connsiteX808" fmla="*/ 9240779 w 11218359"/>
                <a:gd name="connsiteY808" fmla="*/ 1382173 h 1382172"/>
                <a:gd name="connsiteX809" fmla="*/ 9252209 w 11218359"/>
                <a:gd name="connsiteY809" fmla="*/ 1382173 h 1382172"/>
                <a:gd name="connsiteX810" fmla="*/ 9263639 w 11218359"/>
                <a:gd name="connsiteY810" fmla="*/ 1382173 h 1382172"/>
                <a:gd name="connsiteX811" fmla="*/ 9275069 w 11218359"/>
                <a:gd name="connsiteY811" fmla="*/ 1382173 h 1382172"/>
                <a:gd name="connsiteX812" fmla="*/ 9286498 w 11218359"/>
                <a:gd name="connsiteY812" fmla="*/ 1382173 h 1382172"/>
                <a:gd name="connsiteX813" fmla="*/ 9297977 w 11218359"/>
                <a:gd name="connsiteY813" fmla="*/ 1382173 h 1382172"/>
                <a:gd name="connsiteX814" fmla="*/ 9309406 w 11218359"/>
                <a:gd name="connsiteY814" fmla="*/ 1382173 h 1382172"/>
                <a:gd name="connsiteX815" fmla="*/ 9320837 w 11218359"/>
                <a:gd name="connsiteY815" fmla="*/ 1382173 h 1382172"/>
                <a:gd name="connsiteX816" fmla="*/ 9332266 w 11218359"/>
                <a:gd name="connsiteY816" fmla="*/ 1382173 h 1382172"/>
                <a:gd name="connsiteX817" fmla="*/ 9343696 w 11218359"/>
                <a:gd name="connsiteY817" fmla="*/ 1382173 h 1382172"/>
                <a:gd name="connsiteX818" fmla="*/ 9355174 w 11218359"/>
                <a:gd name="connsiteY818" fmla="*/ 1382173 h 1382172"/>
                <a:gd name="connsiteX819" fmla="*/ 9366604 w 11218359"/>
                <a:gd name="connsiteY819" fmla="*/ 1382173 h 1382172"/>
                <a:gd name="connsiteX820" fmla="*/ 9378035 w 11218359"/>
                <a:gd name="connsiteY820" fmla="*/ 1382173 h 1382172"/>
                <a:gd name="connsiteX821" fmla="*/ 9389464 w 11218359"/>
                <a:gd name="connsiteY821" fmla="*/ 1382173 h 1382172"/>
                <a:gd name="connsiteX822" fmla="*/ 9400894 w 11218359"/>
                <a:gd name="connsiteY822" fmla="*/ 1382173 h 1382172"/>
                <a:gd name="connsiteX823" fmla="*/ 9412372 w 11218359"/>
                <a:gd name="connsiteY823" fmla="*/ 1382173 h 1382172"/>
                <a:gd name="connsiteX824" fmla="*/ 9423802 w 11218359"/>
                <a:gd name="connsiteY824" fmla="*/ 1382173 h 1382172"/>
                <a:gd name="connsiteX825" fmla="*/ 9435232 w 11218359"/>
                <a:gd name="connsiteY825" fmla="*/ 1382173 h 1382172"/>
                <a:gd name="connsiteX826" fmla="*/ 9446662 w 11218359"/>
                <a:gd name="connsiteY826" fmla="*/ 1382173 h 1382172"/>
                <a:gd name="connsiteX827" fmla="*/ 9458091 w 11218359"/>
                <a:gd name="connsiteY827" fmla="*/ 1382173 h 1382172"/>
                <a:gd name="connsiteX828" fmla="*/ 9469570 w 11218359"/>
                <a:gd name="connsiteY828" fmla="*/ 1382173 h 1382172"/>
                <a:gd name="connsiteX829" fmla="*/ 9480999 w 11218359"/>
                <a:gd name="connsiteY829" fmla="*/ 1382173 h 1382172"/>
                <a:gd name="connsiteX830" fmla="*/ 9492429 w 11218359"/>
                <a:gd name="connsiteY830" fmla="*/ 1382173 h 1382172"/>
                <a:gd name="connsiteX831" fmla="*/ 9503859 w 11218359"/>
                <a:gd name="connsiteY831" fmla="*/ 1382173 h 1382172"/>
                <a:gd name="connsiteX832" fmla="*/ 9515289 w 11218359"/>
                <a:gd name="connsiteY832" fmla="*/ 1382173 h 1382172"/>
                <a:gd name="connsiteX833" fmla="*/ 9526767 w 11218359"/>
                <a:gd name="connsiteY833" fmla="*/ 1382173 h 1382172"/>
                <a:gd name="connsiteX834" fmla="*/ 9538197 w 11218359"/>
                <a:gd name="connsiteY834" fmla="*/ 1382173 h 1382172"/>
                <a:gd name="connsiteX835" fmla="*/ 9549626 w 11218359"/>
                <a:gd name="connsiteY835" fmla="*/ 1382173 h 1382172"/>
                <a:gd name="connsiteX836" fmla="*/ 9561057 w 11218359"/>
                <a:gd name="connsiteY836" fmla="*/ 1382173 h 1382172"/>
                <a:gd name="connsiteX837" fmla="*/ 9572487 w 11218359"/>
                <a:gd name="connsiteY837" fmla="*/ 1382173 h 1382172"/>
                <a:gd name="connsiteX838" fmla="*/ 9583965 w 11218359"/>
                <a:gd name="connsiteY838" fmla="*/ 1382173 h 1382172"/>
                <a:gd name="connsiteX839" fmla="*/ 9595395 w 11218359"/>
                <a:gd name="connsiteY839" fmla="*/ 1382173 h 1382172"/>
                <a:gd name="connsiteX840" fmla="*/ 9606824 w 11218359"/>
                <a:gd name="connsiteY840" fmla="*/ 1382173 h 1382172"/>
                <a:gd name="connsiteX841" fmla="*/ 9618255 w 11218359"/>
                <a:gd name="connsiteY841" fmla="*/ 1382173 h 1382172"/>
                <a:gd name="connsiteX842" fmla="*/ 9629684 w 11218359"/>
                <a:gd name="connsiteY842" fmla="*/ 1382173 h 1382172"/>
                <a:gd name="connsiteX843" fmla="*/ 9641163 w 11218359"/>
                <a:gd name="connsiteY843" fmla="*/ 1382173 h 1382172"/>
                <a:gd name="connsiteX844" fmla="*/ 9652592 w 11218359"/>
                <a:gd name="connsiteY844" fmla="*/ 1382173 h 1382172"/>
                <a:gd name="connsiteX845" fmla="*/ 9664022 w 11218359"/>
                <a:gd name="connsiteY845" fmla="*/ 1382173 h 1382172"/>
                <a:gd name="connsiteX846" fmla="*/ 9675452 w 11218359"/>
                <a:gd name="connsiteY846" fmla="*/ 1382173 h 1382172"/>
                <a:gd name="connsiteX847" fmla="*/ 9686882 w 11218359"/>
                <a:gd name="connsiteY847" fmla="*/ 1382173 h 1382172"/>
                <a:gd name="connsiteX848" fmla="*/ 9698360 w 11218359"/>
                <a:gd name="connsiteY848" fmla="*/ 1382173 h 1382172"/>
                <a:gd name="connsiteX849" fmla="*/ 9709790 w 11218359"/>
                <a:gd name="connsiteY849" fmla="*/ 1382173 h 1382172"/>
                <a:gd name="connsiteX850" fmla="*/ 9721219 w 11218359"/>
                <a:gd name="connsiteY850" fmla="*/ 1382173 h 1382172"/>
                <a:gd name="connsiteX851" fmla="*/ 9732650 w 11218359"/>
                <a:gd name="connsiteY851" fmla="*/ 1382173 h 1382172"/>
                <a:gd name="connsiteX852" fmla="*/ 9744080 w 11218359"/>
                <a:gd name="connsiteY852" fmla="*/ 1382173 h 1382172"/>
                <a:gd name="connsiteX853" fmla="*/ 9755557 w 11218359"/>
                <a:gd name="connsiteY853" fmla="*/ 1382173 h 1382172"/>
                <a:gd name="connsiteX854" fmla="*/ 9766988 w 11218359"/>
                <a:gd name="connsiteY854" fmla="*/ 1382173 h 1382172"/>
                <a:gd name="connsiteX855" fmla="*/ 9778417 w 11218359"/>
                <a:gd name="connsiteY855" fmla="*/ 1382173 h 1382172"/>
                <a:gd name="connsiteX856" fmla="*/ 9789848 w 11218359"/>
                <a:gd name="connsiteY856" fmla="*/ 1382173 h 1382172"/>
                <a:gd name="connsiteX857" fmla="*/ 9801277 w 11218359"/>
                <a:gd name="connsiteY857" fmla="*/ 1382173 h 1382172"/>
                <a:gd name="connsiteX858" fmla="*/ 9812755 w 11218359"/>
                <a:gd name="connsiteY858" fmla="*/ 1382173 h 1382172"/>
                <a:gd name="connsiteX859" fmla="*/ 9824185 w 11218359"/>
                <a:gd name="connsiteY859" fmla="*/ 1382173 h 1382172"/>
                <a:gd name="connsiteX860" fmla="*/ 9835615 w 11218359"/>
                <a:gd name="connsiteY860" fmla="*/ 1382173 h 1382172"/>
                <a:gd name="connsiteX861" fmla="*/ 9847045 w 11218359"/>
                <a:gd name="connsiteY861" fmla="*/ 1382173 h 1382172"/>
                <a:gd name="connsiteX862" fmla="*/ 9858475 w 11218359"/>
                <a:gd name="connsiteY862" fmla="*/ 1382173 h 1382172"/>
                <a:gd name="connsiteX863" fmla="*/ 9869952 w 11218359"/>
                <a:gd name="connsiteY863" fmla="*/ 1382173 h 1382172"/>
                <a:gd name="connsiteX864" fmla="*/ 9881383 w 11218359"/>
                <a:gd name="connsiteY864" fmla="*/ 1382173 h 1382172"/>
                <a:gd name="connsiteX865" fmla="*/ 9892812 w 11218359"/>
                <a:gd name="connsiteY865" fmla="*/ 1382173 h 1382172"/>
                <a:gd name="connsiteX866" fmla="*/ 9904243 w 11218359"/>
                <a:gd name="connsiteY866" fmla="*/ 1382173 h 1382172"/>
                <a:gd name="connsiteX867" fmla="*/ 9915673 w 11218359"/>
                <a:gd name="connsiteY867" fmla="*/ 1382173 h 1382172"/>
                <a:gd name="connsiteX868" fmla="*/ 9927102 w 11218359"/>
                <a:gd name="connsiteY868" fmla="*/ 1382173 h 1382172"/>
                <a:gd name="connsiteX869" fmla="*/ 9938581 w 11218359"/>
                <a:gd name="connsiteY869" fmla="*/ 1382173 h 1382172"/>
                <a:gd name="connsiteX870" fmla="*/ 9950010 w 11218359"/>
                <a:gd name="connsiteY870" fmla="*/ 1382173 h 1382172"/>
                <a:gd name="connsiteX871" fmla="*/ 9961441 w 11218359"/>
                <a:gd name="connsiteY871" fmla="*/ 1382173 h 1382172"/>
                <a:gd name="connsiteX872" fmla="*/ 9972870 w 11218359"/>
                <a:gd name="connsiteY872" fmla="*/ 1382173 h 1382172"/>
                <a:gd name="connsiteX873" fmla="*/ 9984300 w 11218359"/>
                <a:gd name="connsiteY873" fmla="*/ 1382173 h 1382172"/>
                <a:gd name="connsiteX874" fmla="*/ 9995778 w 11218359"/>
                <a:gd name="connsiteY874" fmla="*/ 1382173 h 1382172"/>
                <a:gd name="connsiteX875" fmla="*/ 10007208 w 11218359"/>
                <a:gd name="connsiteY875" fmla="*/ 1382173 h 1382172"/>
                <a:gd name="connsiteX876" fmla="*/ 10018638 w 11218359"/>
                <a:gd name="connsiteY876" fmla="*/ 1382173 h 1382172"/>
                <a:gd name="connsiteX877" fmla="*/ 10030068 w 11218359"/>
                <a:gd name="connsiteY877" fmla="*/ 1382173 h 1382172"/>
                <a:gd name="connsiteX878" fmla="*/ 10041498 w 11218359"/>
                <a:gd name="connsiteY878" fmla="*/ 1382173 h 1382172"/>
                <a:gd name="connsiteX879" fmla="*/ 10052976 w 11218359"/>
                <a:gd name="connsiteY879" fmla="*/ 1382173 h 1382172"/>
                <a:gd name="connsiteX880" fmla="*/ 10064405 w 11218359"/>
                <a:gd name="connsiteY880" fmla="*/ 1382173 h 1382172"/>
                <a:gd name="connsiteX881" fmla="*/ 10075835 w 11218359"/>
                <a:gd name="connsiteY881" fmla="*/ 1382173 h 1382172"/>
                <a:gd name="connsiteX882" fmla="*/ 10087266 w 11218359"/>
                <a:gd name="connsiteY882" fmla="*/ 1382173 h 1382172"/>
                <a:gd name="connsiteX883" fmla="*/ 10098695 w 11218359"/>
                <a:gd name="connsiteY883" fmla="*/ 1382173 h 1382172"/>
                <a:gd name="connsiteX884" fmla="*/ 10110174 w 11218359"/>
                <a:gd name="connsiteY884" fmla="*/ 1382173 h 1382172"/>
                <a:gd name="connsiteX885" fmla="*/ 10121603 w 11218359"/>
                <a:gd name="connsiteY885" fmla="*/ 1382173 h 1382172"/>
                <a:gd name="connsiteX886" fmla="*/ 10133033 w 11218359"/>
                <a:gd name="connsiteY886" fmla="*/ 1382173 h 1382172"/>
                <a:gd name="connsiteX887" fmla="*/ 10144463 w 11218359"/>
                <a:gd name="connsiteY887" fmla="*/ 1382173 h 1382172"/>
                <a:gd name="connsiteX888" fmla="*/ 10155893 w 11218359"/>
                <a:gd name="connsiteY888" fmla="*/ 1382173 h 1382172"/>
                <a:gd name="connsiteX889" fmla="*/ 10167371 w 11218359"/>
                <a:gd name="connsiteY889" fmla="*/ 1382173 h 1382172"/>
                <a:gd name="connsiteX890" fmla="*/ 10178801 w 11218359"/>
                <a:gd name="connsiteY890" fmla="*/ 1382173 h 1382172"/>
                <a:gd name="connsiteX891" fmla="*/ 10190230 w 11218359"/>
                <a:gd name="connsiteY891" fmla="*/ 1382173 h 1382172"/>
                <a:gd name="connsiteX892" fmla="*/ 10201661 w 11218359"/>
                <a:gd name="connsiteY892" fmla="*/ 1382173 h 1382172"/>
                <a:gd name="connsiteX893" fmla="*/ 10213091 w 11218359"/>
                <a:gd name="connsiteY893" fmla="*/ 1382173 h 1382172"/>
                <a:gd name="connsiteX894" fmla="*/ 10224569 w 11218359"/>
                <a:gd name="connsiteY894" fmla="*/ 1382173 h 1382172"/>
                <a:gd name="connsiteX895" fmla="*/ 10235998 w 11218359"/>
                <a:gd name="connsiteY895" fmla="*/ 1382173 h 1382172"/>
                <a:gd name="connsiteX896" fmla="*/ 10247428 w 11218359"/>
                <a:gd name="connsiteY896" fmla="*/ 1382173 h 1382172"/>
                <a:gd name="connsiteX897" fmla="*/ 10258859 w 11218359"/>
                <a:gd name="connsiteY897" fmla="*/ 1382173 h 1382172"/>
                <a:gd name="connsiteX898" fmla="*/ 10270288 w 11218359"/>
                <a:gd name="connsiteY898" fmla="*/ 1382173 h 1382172"/>
                <a:gd name="connsiteX899" fmla="*/ 10281767 w 11218359"/>
                <a:gd name="connsiteY899" fmla="*/ 1382173 h 1382172"/>
                <a:gd name="connsiteX900" fmla="*/ 10293196 w 11218359"/>
                <a:gd name="connsiteY900" fmla="*/ 1382173 h 1382172"/>
                <a:gd name="connsiteX901" fmla="*/ 10304626 w 11218359"/>
                <a:gd name="connsiteY901" fmla="*/ 1382173 h 1382172"/>
                <a:gd name="connsiteX902" fmla="*/ 10316056 w 11218359"/>
                <a:gd name="connsiteY902" fmla="*/ 1382173 h 1382172"/>
                <a:gd name="connsiteX903" fmla="*/ 10327486 w 11218359"/>
                <a:gd name="connsiteY903" fmla="*/ 1382173 h 1382172"/>
                <a:gd name="connsiteX904" fmla="*/ 10338963 w 11218359"/>
                <a:gd name="connsiteY904" fmla="*/ 1382173 h 1382172"/>
                <a:gd name="connsiteX905" fmla="*/ 10350394 w 11218359"/>
                <a:gd name="connsiteY905" fmla="*/ 1382173 h 1382172"/>
                <a:gd name="connsiteX906" fmla="*/ 10361823 w 11218359"/>
                <a:gd name="connsiteY906" fmla="*/ 1382173 h 1382172"/>
                <a:gd name="connsiteX907" fmla="*/ 10373254 w 11218359"/>
                <a:gd name="connsiteY907" fmla="*/ 1382173 h 1382172"/>
                <a:gd name="connsiteX908" fmla="*/ 10384684 w 11218359"/>
                <a:gd name="connsiteY908" fmla="*/ 1382173 h 1382172"/>
                <a:gd name="connsiteX909" fmla="*/ 10396161 w 11218359"/>
                <a:gd name="connsiteY909" fmla="*/ 1382173 h 1382172"/>
                <a:gd name="connsiteX910" fmla="*/ 10407591 w 11218359"/>
                <a:gd name="connsiteY910" fmla="*/ 1382173 h 1382172"/>
                <a:gd name="connsiteX911" fmla="*/ 10419021 w 11218359"/>
                <a:gd name="connsiteY911" fmla="*/ 1382173 h 1382172"/>
                <a:gd name="connsiteX912" fmla="*/ 10430452 w 11218359"/>
                <a:gd name="connsiteY912" fmla="*/ 1382173 h 1382172"/>
                <a:gd name="connsiteX913" fmla="*/ 10441881 w 11218359"/>
                <a:gd name="connsiteY913" fmla="*/ 1382173 h 1382172"/>
                <a:gd name="connsiteX914" fmla="*/ 10453358 w 11218359"/>
                <a:gd name="connsiteY914" fmla="*/ 1382173 h 1382172"/>
                <a:gd name="connsiteX915" fmla="*/ 10464789 w 11218359"/>
                <a:gd name="connsiteY915" fmla="*/ 1382173 h 1382172"/>
                <a:gd name="connsiteX916" fmla="*/ 10476219 w 11218359"/>
                <a:gd name="connsiteY916" fmla="*/ 1382173 h 1382172"/>
                <a:gd name="connsiteX917" fmla="*/ 10487649 w 11218359"/>
                <a:gd name="connsiteY917" fmla="*/ 1382173 h 1382172"/>
                <a:gd name="connsiteX918" fmla="*/ 10499079 w 11218359"/>
                <a:gd name="connsiteY918" fmla="*/ 1382173 h 1382172"/>
                <a:gd name="connsiteX919" fmla="*/ 10510556 w 11218359"/>
                <a:gd name="connsiteY919" fmla="*/ 1382173 h 1382172"/>
                <a:gd name="connsiteX920" fmla="*/ 10521987 w 11218359"/>
                <a:gd name="connsiteY920" fmla="*/ 1382173 h 1382172"/>
                <a:gd name="connsiteX921" fmla="*/ 10533416 w 11218359"/>
                <a:gd name="connsiteY921" fmla="*/ 1382173 h 1382172"/>
                <a:gd name="connsiteX922" fmla="*/ 10544847 w 11218359"/>
                <a:gd name="connsiteY922" fmla="*/ 1382173 h 1382172"/>
                <a:gd name="connsiteX923" fmla="*/ 10556277 w 11218359"/>
                <a:gd name="connsiteY923" fmla="*/ 1382173 h 1382172"/>
                <a:gd name="connsiteX924" fmla="*/ 10567754 w 11218359"/>
                <a:gd name="connsiteY924" fmla="*/ 1382173 h 1382172"/>
                <a:gd name="connsiteX925" fmla="*/ 10579184 w 11218359"/>
                <a:gd name="connsiteY925" fmla="*/ 1382173 h 1382172"/>
                <a:gd name="connsiteX926" fmla="*/ 10590614 w 11218359"/>
                <a:gd name="connsiteY926" fmla="*/ 1382173 h 1382172"/>
                <a:gd name="connsiteX927" fmla="*/ 10602045 w 11218359"/>
                <a:gd name="connsiteY927" fmla="*/ 1382173 h 1382172"/>
                <a:gd name="connsiteX928" fmla="*/ 10613474 w 11218359"/>
                <a:gd name="connsiteY928" fmla="*/ 1382173 h 1382172"/>
                <a:gd name="connsiteX929" fmla="*/ 10624951 w 11218359"/>
                <a:gd name="connsiteY929" fmla="*/ 1382173 h 1382172"/>
                <a:gd name="connsiteX930" fmla="*/ 10636382 w 11218359"/>
                <a:gd name="connsiteY930" fmla="*/ 1382173 h 1382172"/>
                <a:gd name="connsiteX931" fmla="*/ 10647812 w 11218359"/>
                <a:gd name="connsiteY931" fmla="*/ 1382173 h 1382172"/>
                <a:gd name="connsiteX932" fmla="*/ 10659241 w 11218359"/>
                <a:gd name="connsiteY932" fmla="*/ 1382173 h 1382172"/>
                <a:gd name="connsiteX933" fmla="*/ 10670672 w 11218359"/>
                <a:gd name="connsiteY933" fmla="*/ 1382173 h 1382172"/>
                <a:gd name="connsiteX934" fmla="*/ 10682149 w 11218359"/>
                <a:gd name="connsiteY934" fmla="*/ 1382173 h 1382172"/>
                <a:gd name="connsiteX935" fmla="*/ 10693580 w 11218359"/>
                <a:gd name="connsiteY935" fmla="*/ 1382173 h 1382172"/>
                <a:gd name="connsiteX936" fmla="*/ 10705009 w 11218359"/>
                <a:gd name="connsiteY936" fmla="*/ 1382173 h 1382172"/>
                <a:gd name="connsiteX937" fmla="*/ 10716439 w 11218359"/>
                <a:gd name="connsiteY937" fmla="*/ 1382173 h 1382172"/>
                <a:gd name="connsiteX938" fmla="*/ 10727870 w 11218359"/>
                <a:gd name="connsiteY938" fmla="*/ 1382173 h 1382172"/>
                <a:gd name="connsiteX939" fmla="*/ 10739347 w 11218359"/>
                <a:gd name="connsiteY939" fmla="*/ 1382173 h 1382172"/>
                <a:gd name="connsiteX940" fmla="*/ 10750778 w 11218359"/>
                <a:gd name="connsiteY940" fmla="*/ 1382173 h 1382172"/>
                <a:gd name="connsiteX941" fmla="*/ 10762207 w 11218359"/>
                <a:gd name="connsiteY941" fmla="*/ 1382173 h 1382172"/>
                <a:gd name="connsiteX942" fmla="*/ 10773637 w 11218359"/>
                <a:gd name="connsiteY942" fmla="*/ 1382173 h 1382172"/>
                <a:gd name="connsiteX943" fmla="*/ 10785067 w 11218359"/>
                <a:gd name="connsiteY943" fmla="*/ 1382173 h 1382172"/>
                <a:gd name="connsiteX944" fmla="*/ 10796544 w 11218359"/>
                <a:gd name="connsiteY944" fmla="*/ 1382173 h 1382172"/>
                <a:gd name="connsiteX945" fmla="*/ 10807975 w 11218359"/>
                <a:gd name="connsiteY945" fmla="*/ 1382173 h 1382172"/>
                <a:gd name="connsiteX946" fmla="*/ 10819405 w 11218359"/>
                <a:gd name="connsiteY946" fmla="*/ 1382173 h 1382172"/>
                <a:gd name="connsiteX947" fmla="*/ 10830834 w 11218359"/>
                <a:gd name="connsiteY947" fmla="*/ 1382173 h 1382172"/>
                <a:gd name="connsiteX948" fmla="*/ 10842265 w 11218359"/>
                <a:gd name="connsiteY948" fmla="*/ 1382173 h 1382172"/>
                <a:gd name="connsiteX949" fmla="*/ 10853742 w 11218359"/>
                <a:gd name="connsiteY949" fmla="*/ 1382173 h 1382172"/>
                <a:gd name="connsiteX950" fmla="*/ 10865173 w 11218359"/>
                <a:gd name="connsiteY950" fmla="*/ 1382173 h 1382172"/>
                <a:gd name="connsiteX951" fmla="*/ 10876602 w 11218359"/>
                <a:gd name="connsiteY951" fmla="*/ 1382173 h 1382172"/>
                <a:gd name="connsiteX952" fmla="*/ 10888032 w 11218359"/>
                <a:gd name="connsiteY952" fmla="*/ 1382173 h 1382172"/>
                <a:gd name="connsiteX953" fmla="*/ 10899463 w 11218359"/>
                <a:gd name="connsiteY953" fmla="*/ 1382173 h 1382172"/>
                <a:gd name="connsiteX954" fmla="*/ 10910892 w 11218359"/>
                <a:gd name="connsiteY954" fmla="*/ 1382173 h 1382172"/>
                <a:gd name="connsiteX955" fmla="*/ 10922369 w 11218359"/>
                <a:gd name="connsiteY955" fmla="*/ 1382173 h 1382172"/>
                <a:gd name="connsiteX956" fmla="*/ 10933800 w 11218359"/>
                <a:gd name="connsiteY956" fmla="*/ 1382173 h 1382172"/>
                <a:gd name="connsiteX957" fmla="*/ 10945230 w 11218359"/>
                <a:gd name="connsiteY957" fmla="*/ 1382173 h 1382172"/>
                <a:gd name="connsiteX958" fmla="*/ 10956660 w 11218359"/>
                <a:gd name="connsiteY958" fmla="*/ 1382173 h 1382172"/>
                <a:gd name="connsiteX959" fmla="*/ 10968090 w 11218359"/>
                <a:gd name="connsiteY959" fmla="*/ 1382173 h 1382172"/>
                <a:gd name="connsiteX960" fmla="*/ 10979567 w 11218359"/>
                <a:gd name="connsiteY960" fmla="*/ 1382173 h 1382172"/>
                <a:gd name="connsiteX961" fmla="*/ 10990998 w 11218359"/>
                <a:gd name="connsiteY961" fmla="*/ 1382173 h 1382172"/>
                <a:gd name="connsiteX962" fmla="*/ 11002427 w 11218359"/>
                <a:gd name="connsiteY962" fmla="*/ 1382173 h 1382172"/>
                <a:gd name="connsiteX963" fmla="*/ 11013858 w 11218359"/>
                <a:gd name="connsiteY963" fmla="*/ 1382173 h 1382172"/>
                <a:gd name="connsiteX964" fmla="*/ 11025287 w 11218359"/>
                <a:gd name="connsiteY964" fmla="*/ 1382173 h 1382172"/>
                <a:gd name="connsiteX965" fmla="*/ 11036765 w 11218359"/>
                <a:gd name="connsiteY965" fmla="*/ 1382173 h 1382172"/>
                <a:gd name="connsiteX966" fmla="*/ 11048195 w 11218359"/>
                <a:gd name="connsiteY966" fmla="*/ 1382173 h 1382172"/>
                <a:gd name="connsiteX967" fmla="*/ 11059625 w 11218359"/>
                <a:gd name="connsiteY967" fmla="*/ 1382173 h 1382172"/>
                <a:gd name="connsiteX968" fmla="*/ 11071056 w 11218359"/>
                <a:gd name="connsiteY968" fmla="*/ 1382173 h 1382172"/>
                <a:gd name="connsiteX969" fmla="*/ 11082485 w 11218359"/>
                <a:gd name="connsiteY969" fmla="*/ 1382173 h 1382172"/>
                <a:gd name="connsiteX970" fmla="*/ 11093962 w 11218359"/>
                <a:gd name="connsiteY970" fmla="*/ 1382173 h 1382172"/>
                <a:gd name="connsiteX971" fmla="*/ 11105393 w 11218359"/>
                <a:gd name="connsiteY971" fmla="*/ 1382173 h 1382172"/>
                <a:gd name="connsiteX972" fmla="*/ 11116823 w 11218359"/>
                <a:gd name="connsiteY972" fmla="*/ 1382173 h 1382172"/>
                <a:gd name="connsiteX973" fmla="*/ 11128253 w 11218359"/>
                <a:gd name="connsiteY973" fmla="*/ 1382173 h 1382172"/>
                <a:gd name="connsiteX974" fmla="*/ 11139683 w 11218359"/>
                <a:gd name="connsiteY974" fmla="*/ 1382173 h 1382172"/>
                <a:gd name="connsiteX975" fmla="*/ 11151160 w 11218359"/>
                <a:gd name="connsiteY975" fmla="*/ 1382173 h 1382172"/>
                <a:gd name="connsiteX976" fmla="*/ 11162591 w 11218359"/>
                <a:gd name="connsiteY976" fmla="*/ 1382173 h 1382172"/>
                <a:gd name="connsiteX977" fmla="*/ 11174020 w 11218359"/>
                <a:gd name="connsiteY977" fmla="*/ 1382173 h 1382172"/>
                <a:gd name="connsiteX978" fmla="*/ 11185451 w 11218359"/>
                <a:gd name="connsiteY978" fmla="*/ 1382173 h 1382172"/>
                <a:gd name="connsiteX979" fmla="*/ 11196881 w 11218359"/>
                <a:gd name="connsiteY979" fmla="*/ 1382173 h 1382172"/>
                <a:gd name="connsiteX980" fmla="*/ 11208358 w 11218359"/>
                <a:gd name="connsiteY980" fmla="*/ 1382173 h 1382172"/>
                <a:gd name="connsiteX981" fmla="*/ 11218359 w 11218359"/>
                <a:gd name="connsiteY981" fmla="*/ 1382173 h 1382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82172">
                  <a:moveTo>
                    <a:pt x="0" y="1382173"/>
                  </a:moveTo>
                  <a:lnTo>
                    <a:pt x="9149" y="1382173"/>
                  </a:lnTo>
                  <a:lnTo>
                    <a:pt x="20588" y="1382173"/>
                  </a:lnTo>
                  <a:lnTo>
                    <a:pt x="32028" y="1382173"/>
                  </a:lnTo>
                  <a:lnTo>
                    <a:pt x="43467" y="1382173"/>
                  </a:lnTo>
                  <a:lnTo>
                    <a:pt x="54907" y="1382173"/>
                  </a:lnTo>
                  <a:lnTo>
                    <a:pt x="66346" y="1382173"/>
                  </a:lnTo>
                  <a:lnTo>
                    <a:pt x="77786" y="1382173"/>
                  </a:lnTo>
                  <a:lnTo>
                    <a:pt x="89225" y="1382173"/>
                  </a:lnTo>
                  <a:lnTo>
                    <a:pt x="100665" y="1382173"/>
                  </a:lnTo>
                  <a:lnTo>
                    <a:pt x="112104" y="1382173"/>
                  </a:lnTo>
                  <a:lnTo>
                    <a:pt x="123544" y="1382173"/>
                  </a:lnTo>
                  <a:lnTo>
                    <a:pt x="134979" y="1382173"/>
                  </a:lnTo>
                  <a:lnTo>
                    <a:pt x="146423" y="1382173"/>
                  </a:lnTo>
                  <a:lnTo>
                    <a:pt x="157858" y="1382173"/>
                  </a:lnTo>
                  <a:lnTo>
                    <a:pt x="169297" y="1382173"/>
                  </a:lnTo>
                  <a:lnTo>
                    <a:pt x="180737" y="1382173"/>
                  </a:lnTo>
                  <a:lnTo>
                    <a:pt x="192176" y="1382173"/>
                  </a:lnTo>
                  <a:lnTo>
                    <a:pt x="203616" y="1382173"/>
                  </a:lnTo>
                  <a:lnTo>
                    <a:pt x="215055" y="1382173"/>
                  </a:lnTo>
                  <a:lnTo>
                    <a:pt x="226495" y="1382173"/>
                  </a:lnTo>
                  <a:lnTo>
                    <a:pt x="237935" y="1382173"/>
                  </a:lnTo>
                  <a:lnTo>
                    <a:pt x="249374" y="1382173"/>
                  </a:lnTo>
                  <a:lnTo>
                    <a:pt x="260814" y="1382173"/>
                  </a:lnTo>
                  <a:lnTo>
                    <a:pt x="272253" y="1382173"/>
                  </a:lnTo>
                  <a:lnTo>
                    <a:pt x="283693" y="1382173"/>
                  </a:lnTo>
                  <a:lnTo>
                    <a:pt x="295132" y="1382173"/>
                  </a:lnTo>
                  <a:lnTo>
                    <a:pt x="306572" y="1382173"/>
                  </a:lnTo>
                  <a:lnTo>
                    <a:pt x="318011" y="1382173"/>
                  </a:lnTo>
                  <a:lnTo>
                    <a:pt x="329451" y="1382173"/>
                  </a:lnTo>
                  <a:lnTo>
                    <a:pt x="340890" y="1382173"/>
                  </a:lnTo>
                  <a:lnTo>
                    <a:pt x="352330" y="1382173"/>
                  </a:lnTo>
                  <a:lnTo>
                    <a:pt x="363769" y="1382173"/>
                  </a:lnTo>
                  <a:lnTo>
                    <a:pt x="375209" y="1382173"/>
                  </a:lnTo>
                  <a:lnTo>
                    <a:pt x="386648" y="1382173"/>
                  </a:lnTo>
                  <a:lnTo>
                    <a:pt x="398088" y="1382173"/>
                  </a:lnTo>
                  <a:lnTo>
                    <a:pt x="409527" y="1382173"/>
                  </a:lnTo>
                  <a:lnTo>
                    <a:pt x="420967" y="1382173"/>
                  </a:lnTo>
                  <a:lnTo>
                    <a:pt x="432406" y="1382173"/>
                  </a:lnTo>
                  <a:lnTo>
                    <a:pt x="443846" y="1382173"/>
                  </a:lnTo>
                  <a:lnTo>
                    <a:pt x="455285" y="1382173"/>
                  </a:lnTo>
                  <a:lnTo>
                    <a:pt x="466725" y="1382173"/>
                  </a:lnTo>
                  <a:lnTo>
                    <a:pt x="478165" y="1382173"/>
                  </a:lnTo>
                  <a:lnTo>
                    <a:pt x="489604" y="1382173"/>
                  </a:lnTo>
                  <a:lnTo>
                    <a:pt x="501044" y="1382173"/>
                  </a:lnTo>
                  <a:lnTo>
                    <a:pt x="512483" y="1382173"/>
                  </a:lnTo>
                  <a:lnTo>
                    <a:pt x="523923" y="1382173"/>
                  </a:lnTo>
                  <a:lnTo>
                    <a:pt x="535362" y="1382173"/>
                  </a:lnTo>
                  <a:lnTo>
                    <a:pt x="546802" y="1382173"/>
                  </a:lnTo>
                  <a:lnTo>
                    <a:pt x="558241" y="1382173"/>
                  </a:lnTo>
                  <a:lnTo>
                    <a:pt x="569681" y="1382173"/>
                  </a:lnTo>
                  <a:lnTo>
                    <a:pt x="581120" y="1382173"/>
                  </a:lnTo>
                  <a:lnTo>
                    <a:pt x="592560" y="1382173"/>
                  </a:lnTo>
                  <a:lnTo>
                    <a:pt x="603999" y="1382173"/>
                  </a:lnTo>
                  <a:lnTo>
                    <a:pt x="615439" y="1382173"/>
                  </a:lnTo>
                  <a:lnTo>
                    <a:pt x="626878" y="1382173"/>
                  </a:lnTo>
                  <a:lnTo>
                    <a:pt x="638318" y="1382173"/>
                  </a:lnTo>
                  <a:lnTo>
                    <a:pt x="649757" y="1382173"/>
                  </a:lnTo>
                  <a:lnTo>
                    <a:pt x="661192" y="1382173"/>
                  </a:lnTo>
                  <a:lnTo>
                    <a:pt x="672632" y="1382173"/>
                  </a:lnTo>
                  <a:lnTo>
                    <a:pt x="684071" y="1382173"/>
                  </a:lnTo>
                  <a:lnTo>
                    <a:pt x="695511" y="1382173"/>
                  </a:lnTo>
                  <a:lnTo>
                    <a:pt x="706950" y="1382173"/>
                  </a:lnTo>
                  <a:lnTo>
                    <a:pt x="718390" y="1382173"/>
                  </a:lnTo>
                  <a:lnTo>
                    <a:pt x="729829" y="1382173"/>
                  </a:lnTo>
                  <a:lnTo>
                    <a:pt x="741269" y="1382173"/>
                  </a:lnTo>
                  <a:lnTo>
                    <a:pt x="752708" y="1382173"/>
                  </a:lnTo>
                  <a:lnTo>
                    <a:pt x="764148" y="1382173"/>
                  </a:lnTo>
                  <a:lnTo>
                    <a:pt x="775587" y="1382173"/>
                  </a:lnTo>
                  <a:lnTo>
                    <a:pt x="787027" y="1382173"/>
                  </a:lnTo>
                  <a:lnTo>
                    <a:pt x="798467" y="1382173"/>
                  </a:lnTo>
                  <a:lnTo>
                    <a:pt x="809906" y="1382173"/>
                  </a:lnTo>
                  <a:lnTo>
                    <a:pt x="821346" y="1382173"/>
                  </a:lnTo>
                  <a:lnTo>
                    <a:pt x="832785" y="1382173"/>
                  </a:lnTo>
                  <a:lnTo>
                    <a:pt x="844225" y="1382173"/>
                  </a:lnTo>
                  <a:lnTo>
                    <a:pt x="855664" y="1382173"/>
                  </a:lnTo>
                  <a:lnTo>
                    <a:pt x="867104" y="1382173"/>
                  </a:lnTo>
                  <a:lnTo>
                    <a:pt x="878543" y="1382173"/>
                  </a:lnTo>
                  <a:lnTo>
                    <a:pt x="889983" y="1382173"/>
                  </a:lnTo>
                  <a:lnTo>
                    <a:pt x="901422" y="1382173"/>
                  </a:lnTo>
                  <a:lnTo>
                    <a:pt x="912862" y="1382173"/>
                  </a:lnTo>
                  <a:lnTo>
                    <a:pt x="924301" y="1382173"/>
                  </a:lnTo>
                  <a:lnTo>
                    <a:pt x="935741" y="1382173"/>
                  </a:lnTo>
                  <a:lnTo>
                    <a:pt x="947180" y="1382173"/>
                  </a:lnTo>
                  <a:lnTo>
                    <a:pt x="958620" y="1382173"/>
                  </a:lnTo>
                  <a:lnTo>
                    <a:pt x="970059" y="1382173"/>
                  </a:lnTo>
                  <a:lnTo>
                    <a:pt x="981499" y="1382173"/>
                  </a:lnTo>
                  <a:lnTo>
                    <a:pt x="992938" y="1382173"/>
                  </a:lnTo>
                  <a:lnTo>
                    <a:pt x="1004378" y="1382173"/>
                  </a:lnTo>
                  <a:lnTo>
                    <a:pt x="1015818" y="1382173"/>
                  </a:lnTo>
                  <a:lnTo>
                    <a:pt x="1027257" y="1382173"/>
                  </a:lnTo>
                  <a:lnTo>
                    <a:pt x="1038697" y="1382173"/>
                  </a:lnTo>
                  <a:lnTo>
                    <a:pt x="1050136" y="1382173"/>
                  </a:lnTo>
                  <a:lnTo>
                    <a:pt x="1061576" y="1382173"/>
                  </a:lnTo>
                  <a:lnTo>
                    <a:pt x="1073015" y="1382173"/>
                  </a:lnTo>
                  <a:lnTo>
                    <a:pt x="1084455" y="1382173"/>
                  </a:lnTo>
                  <a:lnTo>
                    <a:pt x="1095894" y="1382173"/>
                  </a:lnTo>
                  <a:lnTo>
                    <a:pt x="1107334" y="1382173"/>
                  </a:lnTo>
                  <a:lnTo>
                    <a:pt x="1118773" y="1382173"/>
                  </a:lnTo>
                  <a:lnTo>
                    <a:pt x="1130213" y="1382173"/>
                  </a:lnTo>
                  <a:lnTo>
                    <a:pt x="1141652" y="1382173"/>
                  </a:lnTo>
                  <a:lnTo>
                    <a:pt x="1153092" y="1382173"/>
                  </a:lnTo>
                  <a:lnTo>
                    <a:pt x="1164531" y="1382173"/>
                  </a:lnTo>
                  <a:lnTo>
                    <a:pt x="1175971" y="1382173"/>
                  </a:lnTo>
                  <a:lnTo>
                    <a:pt x="1187406" y="1382173"/>
                  </a:lnTo>
                  <a:lnTo>
                    <a:pt x="1198845" y="1382173"/>
                  </a:lnTo>
                  <a:lnTo>
                    <a:pt x="1210285" y="1382173"/>
                  </a:lnTo>
                  <a:lnTo>
                    <a:pt x="1221724" y="1382173"/>
                  </a:lnTo>
                  <a:lnTo>
                    <a:pt x="1233164" y="1382173"/>
                  </a:lnTo>
                  <a:lnTo>
                    <a:pt x="1244603" y="1382173"/>
                  </a:lnTo>
                  <a:lnTo>
                    <a:pt x="1256043" y="1382173"/>
                  </a:lnTo>
                  <a:lnTo>
                    <a:pt x="1267482" y="1382173"/>
                  </a:lnTo>
                  <a:lnTo>
                    <a:pt x="1278922" y="1382173"/>
                  </a:lnTo>
                  <a:lnTo>
                    <a:pt x="1290361" y="1382173"/>
                  </a:lnTo>
                  <a:lnTo>
                    <a:pt x="1301801" y="1382173"/>
                  </a:lnTo>
                  <a:lnTo>
                    <a:pt x="1313240" y="1382173"/>
                  </a:lnTo>
                  <a:lnTo>
                    <a:pt x="1324680" y="1382173"/>
                  </a:lnTo>
                  <a:lnTo>
                    <a:pt x="1336120" y="1382173"/>
                  </a:lnTo>
                  <a:lnTo>
                    <a:pt x="1347559" y="1382173"/>
                  </a:lnTo>
                  <a:lnTo>
                    <a:pt x="1358999" y="1382173"/>
                  </a:lnTo>
                  <a:lnTo>
                    <a:pt x="1370438" y="1382173"/>
                  </a:lnTo>
                  <a:lnTo>
                    <a:pt x="1381878" y="1382173"/>
                  </a:lnTo>
                  <a:lnTo>
                    <a:pt x="1393317" y="1382173"/>
                  </a:lnTo>
                  <a:lnTo>
                    <a:pt x="1404757" y="1382173"/>
                  </a:lnTo>
                  <a:lnTo>
                    <a:pt x="1416196" y="1382173"/>
                  </a:lnTo>
                  <a:lnTo>
                    <a:pt x="1427636" y="1382173"/>
                  </a:lnTo>
                  <a:lnTo>
                    <a:pt x="1439075" y="1382173"/>
                  </a:lnTo>
                  <a:lnTo>
                    <a:pt x="1450515" y="1382173"/>
                  </a:lnTo>
                  <a:lnTo>
                    <a:pt x="1461954" y="1382173"/>
                  </a:lnTo>
                  <a:lnTo>
                    <a:pt x="1473394" y="1382173"/>
                  </a:lnTo>
                  <a:lnTo>
                    <a:pt x="1484833" y="1382173"/>
                  </a:lnTo>
                  <a:lnTo>
                    <a:pt x="1496273" y="1382173"/>
                  </a:lnTo>
                  <a:lnTo>
                    <a:pt x="1507712" y="1382173"/>
                  </a:lnTo>
                  <a:lnTo>
                    <a:pt x="1519152" y="1382173"/>
                  </a:lnTo>
                  <a:lnTo>
                    <a:pt x="1530591" y="1382173"/>
                  </a:lnTo>
                  <a:lnTo>
                    <a:pt x="1542031" y="1382173"/>
                  </a:lnTo>
                  <a:lnTo>
                    <a:pt x="1553471" y="1382173"/>
                  </a:lnTo>
                  <a:lnTo>
                    <a:pt x="1564910" y="1382173"/>
                  </a:lnTo>
                  <a:lnTo>
                    <a:pt x="1576349" y="1382173"/>
                  </a:lnTo>
                  <a:lnTo>
                    <a:pt x="1587789" y="1382173"/>
                  </a:lnTo>
                  <a:lnTo>
                    <a:pt x="1599229" y="1382173"/>
                  </a:lnTo>
                  <a:lnTo>
                    <a:pt x="1610668" y="1382173"/>
                  </a:lnTo>
                  <a:lnTo>
                    <a:pt x="1622107" y="1382173"/>
                  </a:lnTo>
                  <a:lnTo>
                    <a:pt x="1633547" y="1382173"/>
                  </a:lnTo>
                  <a:lnTo>
                    <a:pt x="1644987" y="1382173"/>
                  </a:lnTo>
                  <a:lnTo>
                    <a:pt x="1656426" y="1382173"/>
                  </a:lnTo>
                  <a:lnTo>
                    <a:pt x="1667866" y="1382173"/>
                  </a:lnTo>
                  <a:lnTo>
                    <a:pt x="1679305" y="1382173"/>
                  </a:lnTo>
                  <a:lnTo>
                    <a:pt x="1690745" y="1382173"/>
                  </a:lnTo>
                  <a:lnTo>
                    <a:pt x="1702184" y="1382173"/>
                  </a:lnTo>
                  <a:lnTo>
                    <a:pt x="1713619" y="1382173"/>
                  </a:lnTo>
                  <a:lnTo>
                    <a:pt x="1725063" y="1382173"/>
                  </a:lnTo>
                  <a:lnTo>
                    <a:pt x="1736498" y="1382173"/>
                  </a:lnTo>
                  <a:lnTo>
                    <a:pt x="1747938" y="1382173"/>
                  </a:lnTo>
                  <a:lnTo>
                    <a:pt x="1759377" y="1382173"/>
                  </a:lnTo>
                  <a:lnTo>
                    <a:pt x="1770817" y="1382173"/>
                  </a:lnTo>
                  <a:lnTo>
                    <a:pt x="1782256" y="1382173"/>
                  </a:lnTo>
                  <a:lnTo>
                    <a:pt x="1793696" y="1382173"/>
                  </a:lnTo>
                  <a:lnTo>
                    <a:pt x="1805135" y="1382173"/>
                  </a:lnTo>
                  <a:lnTo>
                    <a:pt x="1816575" y="1382173"/>
                  </a:lnTo>
                  <a:lnTo>
                    <a:pt x="1828014" y="1382173"/>
                  </a:lnTo>
                  <a:lnTo>
                    <a:pt x="1839454" y="1382173"/>
                  </a:lnTo>
                  <a:lnTo>
                    <a:pt x="1850893" y="1382173"/>
                  </a:lnTo>
                  <a:lnTo>
                    <a:pt x="1862333" y="1382173"/>
                  </a:lnTo>
                  <a:lnTo>
                    <a:pt x="1873772" y="1382173"/>
                  </a:lnTo>
                  <a:lnTo>
                    <a:pt x="1885212" y="1382173"/>
                  </a:lnTo>
                  <a:lnTo>
                    <a:pt x="1896651" y="1382173"/>
                  </a:lnTo>
                  <a:lnTo>
                    <a:pt x="1908091" y="1382173"/>
                  </a:lnTo>
                  <a:lnTo>
                    <a:pt x="1919531" y="1382173"/>
                  </a:lnTo>
                  <a:lnTo>
                    <a:pt x="1930970" y="1382173"/>
                  </a:lnTo>
                  <a:lnTo>
                    <a:pt x="1942409" y="1382173"/>
                  </a:lnTo>
                  <a:lnTo>
                    <a:pt x="1953849" y="1382173"/>
                  </a:lnTo>
                  <a:lnTo>
                    <a:pt x="1965289" y="1382173"/>
                  </a:lnTo>
                  <a:lnTo>
                    <a:pt x="1976728" y="1382173"/>
                  </a:lnTo>
                  <a:lnTo>
                    <a:pt x="1988168" y="1382173"/>
                  </a:lnTo>
                  <a:lnTo>
                    <a:pt x="1999607" y="1382173"/>
                  </a:lnTo>
                  <a:lnTo>
                    <a:pt x="2011047" y="1382173"/>
                  </a:lnTo>
                  <a:lnTo>
                    <a:pt x="2022486" y="1382173"/>
                  </a:lnTo>
                  <a:lnTo>
                    <a:pt x="2033926" y="1382173"/>
                  </a:lnTo>
                  <a:lnTo>
                    <a:pt x="2045365" y="1382173"/>
                  </a:lnTo>
                  <a:lnTo>
                    <a:pt x="2056805" y="1382173"/>
                  </a:lnTo>
                  <a:lnTo>
                    <a:pt x="2068244" y="1382173"/>
                  </a:lnTo>
                  <a:lnTo>
                    <a:pt x="2079684" y="1382173"/>
                  </a:lnTo>
                  <a:lnTo>
                    <a:pt x="2091123" y="1382173"/>
                  </a:lnTo>
                  <a:lnTo>
                    <a:pt x="2102563" y="1382173"/>
                  </a:lnTo>
                  <a:lnTo>
                    <a:pt x="2114002" y="1382173"/>
                  </a:lnTo>
                  <a:lnTo>
                    <a:pt x="2125442" y="1382173"/>
                  </a:lnTo>
                  <a:lnTo>
                    <a:pt x="2136882" y="1382173"/>
                  </a:lnTo>
                  <a:lnTo>
                    <a:pt x="2148321" y="1382173"/>
                  </a:lnTo>
                  <a:lnTo>
                    <a:pt x="2159760" y="1382173"/>
                  </a:lnTo>
                  <a:lnTo>
                    <a:pt x="2171200" y="1382173"/>
                  </a:lnTo>
                  <a:lnTo>
                    <a:pt x="2182640" y="1382173"/>
                  </a:lnTo>
                  <a:lnTo>
                    <a:pt x="2194079" y="1382173"/>
                  </a:lnTo>
                  <a:lnTo>
                    <a:pt x="2205519" y="1382173"/>
                  </a:lnTo>
                  <a:lnTo>
                    <a:pt x="2216958" y="1382173"/>
                  </a:lnTo>
                  <a:lnTo>
                    <a:pt x="2228393" y="1382173"/>
                  </a:lnTo>
                  <a:lnTo>
                    <a:pt x="2239837" y="1382173"/>
                  </a:lnTo>
                  <a:lnTo>
                    <a:pt x="2251272" y="1382173"/>
                  </a:lnTo>
                  <a:lnTo>
                    <a:pt x="2262716" y="1382173"/>
                  </a:lnTo>
                  <a:lnTo>
                    <a:pt x="2274151" y="1382173"/>
                  </a:lnTo>
                  <a:lnTo>
                    <a:pt x="2285591" y="1382173"/>
                  </a:lnTo>
                  <a:lnTo>
                    <a:pt x="2297030" y="1382173"/>
                  </a:lnTo>
                  <a:lnTo>
                    <a:pt x="2308470" y="1382173"/>
                  </a:lnTo>
                  <a:lnTo>
                    <a:pt x="2319909" y="1382173"/>
                  </a:lnTo>
                  <a:lnTo>
                    <a:pt x="2331349" y="1382173"/>
                  </a:lnTo>
                  <a:lnTo>
                    <a:pt x="2342788" y="1382173"/>
                  </a:lnTo>
                  <a:lnTo>
                    <a:pt x="2354228" y="1382173"/>
                  </a:lnTo>
                  <a:lnTo>
                    <a:pt x="2365667" y="1382173"/>
                  </a:lnTo>
                  <a:lnTo>
                    <a:pt x="2377107" y="1382173"/>
                  </a:lnTo>
                  <a:lnTo>
                    <a:pt x="2388546" y="1382173"/>
                  </a:lnTo>
                  <a:lnTo>
                    <a:pt x="2399986" y="1382173"/>
                  </a:lnTo>
                  <a:lnTo>
                    <a:pt x="2411425" y="1382173"/>
                  </a:lnTo>
                  <a:lnTo>
                    <a:pt x="2422865" y="1382173"/>
                  </a:lnTo>
                  <a:lnTo>
                    <a:pt x="2434304" y="1382173"/>
                  </a:lnTo>
                  <a:lnTo>
                    <a:pt x="2445744" y="1382173"/>
                  </a:lnTo>
                  <a:lnTo>
                    <a:pt x="2457184" y="1382173"/>
                  </a:lnTo>
                  <a:lnTo>
                    <a:pt x="2468623" y="1382173"/>
                  </a:lnTo>
                  <a:lnTo>
                    <a:pt x="2480062" y="1382173"/>
                  </a:lnTo>
                  <a:lnTo>
                    <a:pt x="2491502" y="1382173"/>
                  </a:lnTo>
                  <a:lnTo>
                    <a:pt x="2502942" y="1382173"/>
                  </a:lnTo>
                  <a:lnTo>
                    <a:pt x="2514381" y="1382173"/>
                  </a:lnTo>
                  <a:lnTo>
                    <a:pt x="2525821" y="1382173"/>
                  </a:lnTo>
                  <a:lnTo>
                    <a:pt x="2537260" y="1382173"/>
                  </a:lnTo>
                  <a:lnTo>
                    <a:pt x="2548700" y="1382173"/>
                  </a:lnTo>
                  <a:lnTo>
                    <a:pt x="2560139" y="1382173"/>
                  </a:lnTo>
                  <a:lnTo>
                    <a:pt x="2571579" y="1382173"/>
                  </a:lnTo>
                  <a:lnTo>
                    <a:pt x="2583018" y="1382173"/>
                  </a:lnTo>
                  <a:lnTo>
                    <a:pt x="2594458" y="1382173"/>
                  </a:lnTo>
                  <a:lnTo>
                    <a:pt x="2605897" y="1382173"/>
                  </a:lnTo>
                  <a:lnTo>
                    <a:pt x="2617337" y="1382173"/>
                  </a:lnTo>
                  <a:lnTo>
                    <a:pt x="2628776" y="1382173"/>
                  </a:lnTo>
                  <a:lnTo>
                    <a:pt x="2640216" y="1382173"/>
                  </a:lnTo>
                  <a:lnTo>
                    <a:pt x="2651655" y="1382173"/>
                  </a:lnTo>
                  <a:lnTo>
                    <a:pt x="2663095" y="1382173"/>
                  </a:lnTo>
                  <a:lnTo>
                    <a:pt x="2674535" y="1382173"/>
                  </a:lnTo>
                  <a:lnTo>
                    <a:pt x="2685974" y="1382173"/>
                  </a:lnTo>
                  <a:lnTo>
                    <a:pt x="2697413" y="1382173"/>
                  </a:lnTo>
                  <a:lnTo>
                    <a:pt x="2708853" y="1382173"/>
                  </a:lnTo>
                  <a:lnTo>
                    <a:pt x="2720293" y="1382173"/>
                  </a:lnTo>
                  <a:lnTo>
                    <a:pt x="2731727" y="1382173"/>
                  </a:lnTo>
                  <a:lnTo>
                    <a:pt x="2743172" y="1382173"/>
                  </a:lnTo>
                  <a:lnTo>
                    <a:pt x="2754611" y="1382173"/>
                  </a:lnTo>
                  <a:lnTo>
                    <a:pt x="2766046" y="1382173"/>
                  </a:lnTo>
                  <a:lnTo>
                    <a:pt x="2777490" y="1382173"/>
                  </a:lnTo>
                  <a:lnTo>
                    <a:pt x="2788925" y="1382173"/>
                  </a:lnTo>
                  <a:lnTo>
                    <a:pt x="2800364" y="1382173"/>
                  </a:lnTo>
                  <a:lnTo>
                    <a:pt x="2811804" y="1382173"/>
                  </a:lnTo>
                  <a:lnTo>
                    <a:pt x="2823243" y="1382173"/>
                  </a:lnTo>
                  <a:lnTo>
                    <a:pt x="2834683" y="1382173"/>
                  </a:lnTo>
                  <a:lnTo>
                    <a:pt x="2846123" y="1382173"/>
                  </a:lnTo>
                  <a:lnTo>
                    <a:pt x="2857562" y="1382173"/>
                  </a:lnTo>
                  <a:lnTo>
                    <a:pt x="2869001" y="1382173"/>
                  </a:lnTo>
                  <a:lnTo>
                    <a:pt x="2880441" y="1382173"/>
                  </a:lnTo>
                  <a:lnTo>
                    <a:pt x="2891881" y="1382173"/>
                  </a:lnTo>
                  <a:lnTo>
                    <a:pt x="2903320" y="1382173"/>
                  </a:lnTo>
                  <a:lnTo>
                    <a:pt x="2914760" y="1382173"/>
                  </a:lnTo>
                  <a:lnTo>
                    <a:pt x="2926199" y="1382173"/>
                  </a:lnTo>
                  <a:lnTo>
                    <a:pt x="2937639" y="1382173"/>
                  </a:lnTo>
                  <a:lnTo>
                    <a:pt x="2949078" y="1382173"/>
                  </a:lnTo>
                  <a:lnTo>
                    <a:pt x="2960518" y="1382173"/>
                  </a:lnTo>
                  <a:lnTo>
                    <a:pt x="2971957" y="1382173"/>
                  </a:lnTo>
                  <a:lnTo>
                    <a:pt x="2983397" y="1382173"/>
                  </a:lnTo>
                  <a:lnTo>
                    <a:pt x="2994837" y="1382173"/>
                  </a:lnTo>
                  <a:lnTo>
                    <a:pt x="3006276" y="1382173"/>
                  </a:lnTo>
                  <a:lnTo>
                    <a:pt x="3017715" y="1382173"/>
                  </a:lnTo>
                  <a:lnTo>
                    <a:pt x="3029155" y="1382173"/>
                  </a:lnTo>
                  <a:lnTo>
                    <a:pt x="3040594" y="1382173"/>
                  </a:lnTo>
                  <a:lnTo>
                    <a:pt x="3052034" y="1382173"/>
                  </a:lnTo>
                  <a:lnTo>
                    <a:pt x="3063474" y="1382173"/>
                  </a:lnTo>
                  <a:lnTo>
                    <a:pt x="3074913" y="1382173"/>
                  </a:lnTo>
                  <a:lnTo>
                    <a:pt x="3086352" y="1382173"/>
                  </a:lnTo>
                  <a:lnTo>
                    <a:pt x="3097792" y="1382173"/>
                  </a:lnTo>
                  <a:lnTo>
                    <a:pt x="3109232" y="1382173"/>
                  </a:lnTo>
                  <a:lnTo>
                    <a:pt x="3120671" y="1382173"/>
                  </a:lnTo>
                  <a:lnTo>
                    <a:pt x="3132111" y="1382173"/>
                  </a:lnTo>
                  <a:lnTo>
                    <a:pt x="3143550" y="1382173"/>
                  </a:lnTo>
                  <a:lnTo>
                    <a:pt x="3154990" y="1382173"/>
                  </a:lnTo>
                  <a:lnTo>
                    <a:pt x="3166429" y="1382173"/>
                  </a:lnTo>
                  <a:lnTo>
                    <a:pt x="3177869" y="1382173"/>
                  </a:lnTo>
                  <a:lnTo>
                    <a:pt x="3189308" y="1382173"/>
                  </a:lnTo>
                  <a:lnTo>
                    <a:pt x="3200748" y="1382173"/>
                  </a:lnTo>
                  <a:lnTo>
                    <a:pt x="3212187" y="1382173"/>
                  </a:lnTo>
                  <a:lnTo>
                    <a:pt x="3223627" y="1382173"/>
                  </a:lnTo>
                  <a:lnTo>
                    <a:pt x="3235066" y="1382173"/>
                  </a:lnTo>
                  <a:lnTo>
                    <a:pt x="3246501" y="1382173"/>
                  </a:lnTo>
                  <a:lnTo>
                    <a:pt x="3257945" y="1382173"/>
                  </a:lnTo>
                  <a:lnTo>
                    <a:pt x="3269385" y="1382173"/>
                  </a:lnTo>
                  <a:lnTo>
                    <a:pt x="3280825" y="1382173"/>
                  </a:lnTo>
                  <a:lnTo>
                    <a:pt x="3292264" y="1382173"/>
                  </a:lnTo>
                  <a:lnTo>
                    <a:pt x="3303699" y="1382173"/>
                  </a:lnTo>
                  <a:lnTo>
                    <a:pt x="3315143" y="1382173"/>
                  </a:lnTo>
                  <a:lnTo>
                    <a:pt x="3326578" y="1382173"/>
                  </a:lnTo>
                  <a:lnTo>
                    <a:pt x="3338017" y="1382173"/>
                  </a:lnTo>
                  <a:lnTo>
                    <a:pt x="3349457" y="1382173"/>
                  </a:lnTo>
                  <a:lnTo>
                    <a:pt x="3360896" y="1382173"/>
                  </a:lnTo>
                  <a:lnTo>
                    <a:pt x="3372336" y="1382173"/>
                  </a:lnTo>
                  <a:lnTo>
                    <a:pt x="3383776" y="1382173"/>
                  </a:lnTo>
                  <a:lnTo>
                    <a:pt x="3395215" y="1382173"/>
                  </a:lnTo>
                  <a:lnTo>
                    <a:pt x="3406654" y="1382173"/>
                  </a:lnTo>
                  <a:lnTo>
                    <a:pt x="3418094" y="1382173"/>
                  </a:lnTo>
                  <a:lnTo>
                    <a:pt x="3429534" y="1382173"/>
                  </a:lnTo>
                  <a:lnTo>
                    <a:pt x="3440973" y="1382173"/>
                  </a:lnTo>
                  <a:lnTo>
                    <a:pt x="3452413" y="1382173"/>
                  </a:lnTo>
                  <a:lnTo>
                    <a:pt x="3463852" y="1382173"/>
                  </a:lnTo>
                  <a:lnTo>
                    <a:pt x="3475292" y="1382173"/>
                  </a:lnTo>
                  <a:lnTo>
                    <a:pt x="3486731" y="1382173"/>
                  </a:lnTo>
                  <a:lnTo>
                    <a:pt x="3498171" y="1382173"/>
                  </a:lnTo>
                  <a:lnTo>
                    <a:pt x="3509610" y="1382173"/>
                  </a:lnTo>
                  <a:lnTo>
                    <a:pt x="3521050" y="1382173"/>
                  </a:lnTo>
                  <a:lnTo>
                    <a:pt x="3532489" y="1382173"/>
                  </a:lnTo>
                  <a:lnTo>
                    <a:pt x="3543929" y="1382173"/>
                  </a:lnTo>
                  <a:lnTo>
                    <a:pt x="3555368" y="1215409"/>
                  </a:lnTo>
                  <a:lnTo>
                    <a:pt x="3566808" y="121691"/>
                  </a:lnTo>
                  <a:lnTo>
                    <a:pt x="3578247" y="165259"/>
                  </a:lnTo>
                  <a:lnTo>
                    <a:pt x="3589687" y="402631"/>
                  </a:lnTo>
                  <a:lnTo>
                    <a:pt x="3601127" y="570895"/>
                  </a:lnTo>
                  <a:lnTo>
                    <a:pt x="3612566" y="497281"/>
                  </a:lnTo>
                  <a:lnTo>
                    <a:pt x="3624005" y="115681"/>
                  </a:lnTo>
                  <a:lnTo>
                    <a:pt x="3635445" y="0"/>
                  </a:lnTo>
                  <a:lnTo>
                    <a:pt x="3646885" y="172769"/>
                  </a:lnTo>
                  <a:lnTo>
                    <a:pt x="3658324" y="177275"/>
                  </a:lnTo>
                  <a:lnTo>
                    <a:pt x="3669764" y="395121"/>
                  </a:lnTo>
                  <a:lnTo>
                    <a:pt x="3681203" y="579911"/>
                  </a:lnTo>
                  <a:lnTo>
                    <a:pt x="3692643" y="597941"/>
                  </a:lnTo>
                  <a:lnTo>
                    <a:pt x="3704082" y="267419"/>
                  </a:lnTo>
                  <a:lnTo>
                    <a:pt x="3715522" y="127697"/>
                  </a:lnTo>
                  <a:lnTo>
                    <a:pt x="3726961" y="145728"/>
                  </a:lnTo>
                  <a:lnTo>
                    <a:pt x="3738401" y="1015598"/>
                  </a:lnTo>
                  <a:lnTo>
                    <a:pt x="3749840" y="1382173"/>
                  </a:lnTo>
                  <a:lnTo>
                    <a:pt x="3761280" y="1382173"/>
                  </a:lnTo>
                  <a:lnTo>
                    <a:pt x="3772719" y="1382173"/>
                  </a:lnTo>
                  <a:lnTo>
                    <a:pt x="3784154" y="1382173"/>
                  </a:lnTo>
                  <a:lnTo>
                    <a:pt x="3795598" y="1382173"/>
                  </a:lnTo>
                  <a:lnTo>
                    <a:pt x="3807033" y="1382173"/>
                  </a:lnTo>
                  <a:lnTo>
                    <a:pt x="3818473" y="1382173"/>
                  </a:lnTo>
                  <a:lnTo>
                    <a:pt x="3829917" y="1382173"/>
                  </a:lnTo>
                  <a:lnTo>
                    <a:pt x="3841352" y="1382173"/>
                  </a:lnTo>
                  <a:lnTo>
                    <a:pt x="3852791" y="1382173"/>
                  </a:lnTo>
                  <a:lnTo>
                    <a:pt x="3864231" y="1382173"/>
                  </a:lnTo>
                  <a:lnTo>
                    <a:pt x="3875670" y="1382173"/>
                  </a:lnTo>
                  <a:lnTo>
                    <a:pt x="3887110" y="1382173"/>
                  </a:lnTo>
                  <a:lnTo>
                    <a:pt x="3898549" y="1382173"/>
                  </a:lnTo>
                  <a:lnTo>
                    <a:pt x="3909989" y="1382173"/>
                  </a:lnTo>
                  <a:lnTo>
                    <a:pt x="3921447" y="1382173"/>
                  </a:lnTo>
                  <a:lnTo>
                    <a:pt x="3932878" y="1382173"/>
                  </a:lnTo>
                  <a:lnTo>
                    <a:pt x="3944307" y="1382173"/>
                  </a:lnTo>
                  <a:lnTo>
                    <a:pt x="3955737" y="1382173"/>
                  </a:lnTo>
                  <a:lnTo>
                    <a:pt x="3967167" y="1382173"/>
                  </a:lnTo>
                  <a:lnTo>
                    <a:pt x="3978645" y="1382173"/>
                  </a:lnTo>
                  <a:lnTo>
                    <a:pt x="3990075" y="1382173"/>
                  </a:lnTo>
                  <a:lnTo>
                    <a:pt x="4001505" y="1380673"/>
                  </a:lnTo>
                  <a:lnTo>
                    <a:pt x="4012935" y="1382173"/>
                  </a:lnTo>
                  <a:lnTo>
                    <a:pt x="4024365" y="1382173"/>
                  </a:lnTo>
                  <a:lnTo>
                    <a:pt x="4035843" y="1382173"/>
                  </a:lnTo>
                  <a:lnTo>
                    <a:pt x="4047273" y="1382173"/>
                  </a:lnTo>
                  <a:lnTo>
                    <a:pt x="4058702" y="1382173"/>
                  </a:lnTo>
                  <a:lnTo>
                    <a:pt x="4070133" y="1382173"/>
                  </a:lnTo>
                  <a:lnTo>
                    <a:pt x="4081563" y="1382173"/>
                  </a:lnTo>
                  <a:lnTo>
                    <a:pt x="4093040" y="1382173"/>
                  </a:lnTo>
                  <a:lnTo>
                    <a:pt x="4104471" y="1382173"/>
                  </a:lnTo>
                  <a:lnTo>
                    <a:pt x="4115900" y="1382173"/>
                  </a:lnTo>
                  <a:lnTo>
                    <a:pt x="4127330" y="1382173"/>
                  </a:lnTo>
                  <a:lnTo>
                    <a:pt x="4138760" y="1382173"/>
                  </a:lnTo>
                  <a:lnTo>
                    <a:pt x="4150238" y="1382173"/>
                  </a:lnTo>
                  <a:lnTo>
                    <a:pt x="4161668" y="1382173"/>
                  </a:lnTo>
                  <a:lnTo>
                    <a:pt x="4173098" y="1382173"/>
                  </a:lnTo>
                  <a:lnTo>
                    <a:pt x="4184528" y="1382173"/>
                  </a:lnTo>
                  <a:lnTo>
                    <a:pt x="4195958" y="1382173"/>
                  </a:lnTo>
                  <a:lnTo>
                    <a:pt x="4207436" y="1382173"/>
                  </a:lnTo>
                  <a:lnTo>
                    <a:pt x="4218865" y="1382173"/>
                  </a:lnTo>
                  <a:lnTo>
                    <a:pt x="4230296" y="1382173"/>
                  </a:lnTo>
                  <a:lnTo>
                    <a:pt x="4241726" y="1382173"/>
                  </a:lnTo>
                  <a:lnTo>
                    <a:pt x="4253156" y="1382173"/>
                  </a:lnTo>
                  <a:lnTo>
                    <a:pt x="4264634" y="1382173"/>
                  </a:lnTo>
                  <a:lnTo>
                    <a:pt x="4276063" y="1382173"/>
                  </a:lnTo>
                  <a:lnTo>
                    <a:pt x="4287493" y="1382173"/>
                  </a:lnTo>
                  <a:lnTo>
                    <a:pt x="4298923" y="1382173"/>
                  </a:lnTo>
                  <a:lnTo>
                    <a:pt x="4310353" y="1382173"/>
                  </a:lnTo>
                  <a:lnTo>
                    <a:pt x="4321831" y="1382173"/>
                  </a:lnTo>
                  <a:lnTo>
                    <a:pt x="4333261" y="1382173"/>
                  </a:lnTo>
                  <a:lnTo>
                    <a:pt x="4344691" y="1382173"/>
                  </a:lnTo>
                  <a:lnTo>
                    <a:pt x="4356121" y="1382173"/>
                  </a:lnTo>
                  <a:lnTo>
                    <a:pt x="4367551" y="1382173"/>
                  </a:lnTo>
                  <a:lnTo>
                    <a:pt x="4379028" y="1382173"/>
                  </a:lnTo>
                  <a:lnTo>
                    <a:pt x="4390458" y="1382173"/>
                  </a:lnTo>
                  <a:lnTo>
                    <a:pt x="4401889" y="1382173"/>
                  </a:lnTo>
                  <a:lnTo>
                    <a:pt x="4413319" y="1382173"/>
                  </a:lnTo>
                  <a:lnTo>
                    <a:pt x="4424749" y="1382173"/>
                  </a:lnTo>
                  <a:lnTo>
                    <a:pt x="4436226" y="1382173"/>
                  </a:lnTo>
                  <a:lnTo>
                    <a:pt x="4447656" y="1382173"/>
                  </a:lnTo>
                  <a:lnTo>
                    <a:pt x="4459086" y="1382173"/>
                  </a:lnTo>
                  <a:lnTo>
                    <a:pt x="4470516" y="1382173"/>
                  </a:lnTo>
                  <a:lnTo>
                    <a:pt x="4481946" y="1382173"/>
                  </a:lnTo>
                  <a:lnTo>
                    <a:pt x="4493424" y="1382173"/>
                  </a:lnTo>
                  <a:lnTo>
                    <a:pt x="4504854" y="1382173"/>
                  </a:lnTo>
                  <a:lnTo>
                    <a:pt x="4516284" y="1382173"/>
                  </a:lnTo>
                  <a:lnTo>
                    <a:pt x="4527714" y="1382173"/>
                  </a:lnTo>
                  <a:lnTo>
                    <a:pt x="4539144" y="1382173"/>
                  </a:lnTo>
                  <a:lnTo>
                    <a:pt x="4550621" y="1382173"/>
                  </a:lnTo>
                  <a:lnTo>
                    <a:pt x="4562051" y="1382173"/>
                  </a:lnTo>
                  <a:lnTo>
                    <a:pt x="4573482" y="1382173"/>
                  </a:lnTo>
                  <a:lnTo>
                    <a:pt x="4584912" y="1382173"/>
                  </a:lnTo>
                  <a:lnTo>
                    <a:pt x="4596341" y="1382173"/>
                  </a:lnTo>
                  <a:lnTo>
                    <a:pt x="4607771" y="1382173"/>
                  </a:lnTo>
                  <a:lnTo>
                    <a:pt x="4619249" y="1382173"/>
                  </a:lnTo>
                  <a:lnTo>
                    <a:pt x="4630679" y="1382173"/>
                  </a:lnTo>
                  <a:lnTo>
                    <a:pt x="4642109" y="1382173"/>
                  </a:lnTo>
                  <a:lnTo>
                    <a:pt x="4653539" y="1382173"/>
                  </a:lnTo>
                  <a:lnTo>
                    <a:pt x="4664969" y="1382173"/>
                  </a:lnTo>
                  <a:lnTo>
                    <a:pt x="4676447" y="1377667"/>
                  </a:lnTo>
                  <a:lnTo>
                    <a:pt x="4687877" y="1382173"/>
                  </a:lnTo>
                  <a:lnTo>
                    <a:pt x="4699306" y="1382173"/>
                  </a:lnTo>
                  <a:lnTo>
                    <a:pt x="4710737" y="1382173"/>
                  </a:lnTo>
                  <a:lnTo>
                    <a:pt x="4722167" y="1382173"/>
                  </a:lnTo>
                  <a:lnTo>
                    <a:pt x="4733644" y="1382173"/>
                  </a:lnTo>
                  <a:lnTo>
                    <a:pt x="4745075" y="1382173"/>
                  </a:lnTo>
                  <a:lnTo>
                    <a:pt x="4756504" y="1382173"/>
                  </a:lnTo>
                  <a:lnTo>
                    <a:pt x="4767934" y="1382173"/>
                  </a:lnTo>
                  <a:lnTo>
                    <a:pt x="4779364" y="1382173"/>
                  </a:lnTo>
                  <a:lnTo>
                    <a:pt x="4790842" y="1382173"/>
                  </a:lnTo>
                  <a:lnTo>
                    <a:pt x="4802272" y="1382173"/>
                  </a:lnTo>
                  <a:lnTo>
                    <a:pt x="4813702" y="1382173"/>
                  </a:lnTo>
                  <a:lnTo>
                    <a:pt x="4825132" y="1382173"/>
                  </a:lnTo>
                  <a:lnTo>
                    <a:pt x="4836562" y="1382173"/>
                  </a:lnTo>
                  <a:lnTo>
                    <a:pt x="4848040" y="1382173"/>
                  </a:lnTo>
                  <a:lnTo>
                    <a:pt x="4859469" y="1382173"/>
                  </a:lnTo>
                  <a:lnTo>
                    <a:pt x="4870899" y="1382173"/>
                  </a:lnTo>
                  <a:lnTo>
                    <a:pt x="4882330" y="1382173"/>
                  </a:lnTo>
                  <a:lnTo>
                    <a:pt x="4893760" y="1382173"/>
                  </a:lnTo>
                  <a:lnTo>
                    <a:pt x="4905237" y="1382173"/>
                  </a:lnTo>
                  <a:lnTo>
                    <a:pt x="4916667" y="1382173"/>
                  </a:lnTo>
                  <a:lnTo>
                    <a:pt x="4928097" y="1382173"/>
                  </a:lnTo>
                  <a:lnTo>
                    <a:pt x="4939527" y="1382173"/>
                  </a:lnTo>
                  <a:lnTo>
                    <a:pt x="4950957" y="1382173"/>
                  </a:lnTo>
                  <a:lnTo>
                    <a:pt x="4962435" y="1382173"/>
                  </a:lnTo>
                  <a:lnTo>
                    <a:pt x="4973865" y="1382173"/>
                  </a:lnTo>
                  <a:lnTo>
                    <a:pt x="4985295" y="1382173"/>
                  </a:lnTo>
                  <a:lnTo>
                    <a:pt x="4996725" y="1382173"/>
                  </a:lnTo>
                  <a:lnTo>
                    <a:pt x="5008155" y="1380673"/>
                  </a:lnTo>
                  <a:lnTo>
                    <a:pt x="5019632" y="1382173"/>
                  </a:lnTo>
                  <a:lnTo>
                    <a:pt x="5031062" y="1382173"/>
                  </a:lnTo>
                  <a:lnTo>
                    <a:pt x="5042492" y="1382173"/>
                  </a:lnTo>
                  <a:lnTo>
                    <a:pt x="5053923" y="1382173"/>
                  </a:lnTo>
                  <a:lnTo>
                    <a:pt x="5065353" y="1382173"/>
                  </a:lnTo>
                  <a:lnTo>
                    <a:pt x="5076830" y="1382173"/>
                  </a:lnTo>
                  <a:lnTo>
                    <a:pt x="5088260" y="1382173"/>
                  </a:lnTo>
                  <a:lnTo>
                    <a:pt x="5099690" y="1382173"/>
                  </a:lnTo>
                  <a:lnTo>
                    <a:pt x="5111120" y="1382173"/>
                  </a:lnTo>
                  <a:lnTo>
                    <a:pt x="5122550" y="1382173"/>
                  </a:lnTo>
                  <a:lnTo>
                    <a:pt x="5134028" y="1382173"/>
                  </a:lnTo>
                  <a:lnTo>
                    <a:pt x="5145458" y="1382173"/>
                  </a:lnTo>
                  <a:lnTo>
                    <a:pt x="5156888" y="1382173"/>
                  </a:lnTo>
                  <a:lnTo>
                    <a:pt x="5168318" y="1382173"/>
                  </a:lnTo>
                  <a:lnTo>
                    <a:pt x="5179747" y="1382173"/>
                  </a:lnTo>
                  <a:lnTo>
                    <a:pt x="5191225" y="1382173"/>
                  </a:lnTo>
                  <a:lnTo>
                    <a:pt x="5202655" y="1382173"/>
                  </a:lnTo>
                  <a:lnTo>
                    <a:pt x="5214085" y="1382173"/>
                  </a:lnTo>
                  <a:lnTo>
                    <a:pt x="5225515" y="1382173"/>
                  </a:lnTo>
                  <a:lnTo>
                    <a:pt x="5236945" y="1382173"/>
                  </a:lnTo>
                  <a:lnTo>
                    <a:pt x="5248423" y="1382173"/>
                  </a:lnTo>
                  <a:lnTo>
                    <a:pt x="5259853" y="1382173"/>
                  </a:lnTo>
                  <a:lnTo>
                    <a:pt x="5271283" y="1382173"/>
                  </a:lnTo>
                  <a:lnTo>
                    <a:pt x="5282713" y="1382173"/>
                  </a:lnTo>
                  <a:lnTo>
                    <a:pt x="5294143" y="1382173"/>
                  </a:lnTo>
                  <a:lnTo>
                    <a:pt x="5305621" y="1382173"/>
                  </a:lnTo>
                  <a:lnTo>
                    <a:pt x="5317051" y="1382173"/>
                  </a:lnTo>
                  <a:lnTo>
                    <a:pt x="5328481" y="1382173"/>
                  </a:lnTo>
                  <a:lnTo>
                    <a:pt x="5339910" y="1382173"/>
                  </a:lnTo>
                  <a:lnTo>
                    <a:pt x="5351340" y="1382173"/>
                  </a:lnTo>
                  <a:lnTo>
                    <a:pt x="5362818" y="1382173"/>
                  </a:lnTo>
                  <a:lnTo>
                    <a:pt x="5374248" y="1382173"/>
                  </a:lnTo>
                  <a:lnTo>
                    <a:pt x="5385678" y="1382173"/>
                  </a:lnTo>
                  <a:lnTo>
                    <a:pt x="5397108" y="1382173"/>
                  </a:lnTo>
                  <a:lnTo>
                    <a:pt x="5408538" y="1382173"/>
                  </a:lnTo>
                  <a:lnTo>
                    <a:pt x="5420016" y="1382173"/>
                  </a:lnTo>
                  <a:lnTo>
                    <a:pt x="5431446" y="1382173"/>
                  </a:lnTo>
                  <a:lnTo>
                    <a:pt x="5442876" y="1382173"/>
                  </a:lnTo>
                  <a:lnTo>
                    <a:pt x="5454306" y="1382173"/>
                  </a:lnTo>
                  <a:lnTo>
                    <a:pt x="5465736" y="1382173"/>
                  </a:lnTo>
                  <a:lnTo>
                    <a:pt x="5477214" y="1382173"/>
                  </a:lnTo>
                  <a:lnTo>
                    <a:pt x="5488643" y="1382173"/>
                  </a:lnTo>
                  <a:lnTo>
                    <a:pt x="5500073" y="1382173"/>
                  </a:lnTo>
                  <a:lnTo>
                    <a:pt x="5511503" y="1382173"/>
                  </a:lnTo>
                  <a:lnTo>
                    <a:pt x="5522933" y="1382173"/>
                  </a:lnTo>
                  <a:lnTo>
                    <a:pt x="5534411" y="1382173"/>
                  </a:lnTo>
                  <a:lnTo>
                    <a:pt x="5545841" y="1382173"/>
                  </a:lnTo>
                  <a:lnTo>
                    <a:pt x="5557271" y="1382173"/>
                  </a:lnTo>
                  <a:lnTo>
                    <a:pt x="5568701" y="1382173"/>
                  </a:lnTo>
                  <a:lnTo>
                    <a:pt x="5580131" y="1382173"/>
                  </a:lnTo>
                  <a:lnTo>
                    <a:pt x="5591609" y="1382173"/>
                  </a:lnTo>
                  <a:lnTo>
                    <a:pt x="5603038" y="1382173"/>
                  </a:lnTo>
                  <a:lnTo>
                    <a:pt x="5614469" y="1382173"/>
                  </a:lnTo>
                  <a:lnTo>
                    <a:pt x="5625899" y="1382173"/>
                  </a:lnTo>
                  <a:lnTo>
                    <a:pt x="5637329" y="1382173"/>
                  </a:lnTo>
                  <a:lnTo>
                    <a:pt x="5648759" y="1382173"/>
                  </a:lnTo>
                  <a:lnTo>
                    <a:pt x="5660236" y="1382173"/>
                  </a:lnTo>
                  <a:lnTo>
                    <a:pt x="5671666" y="1382173"/>
                  </a:lnTo>
                  <a:lnTo>
                    <a:pt x="5683096" y="1382173"/>
                  </a:lnTo>
                  <a:lnTo>
                    <a:pt x="5694526" y="1382173"/>
                  </a:lnTo>
                  <a:lnTo>
                    <a:pt x="5705956" y="1382173"/>
                  </a:lnTo>
                  <a:lnTo>
                    <a:pt x="5717434" y="1382173"/>
                  </a:lnTo>
                  <a:lnTo>
                    <a:pt x="5728864" y="1382173"/>
                  </a:lnTo>
                  <a:lnTo>
                    <a:pt x="5740294" y="1382173"/>
                  </a:lnTo>
                  <a:lnTo>
                    <a:pt x="5751724" y="1382173"/>
                  </a:lnTo>
                  <a:lnTo>
                    <a:pt x="5763154" y="1382173"/>
                  </a:lnTo>
                  <a:lnTo>
                    <a:pt x="5774631" y="1382173"/>
                  </a:lnTo>
                  <a:lnTo>
                    <a:pt x="5786062" y="1382173"/>
                  </a:lnTo>
                  <a:lnTo>
                    <a:pt x="5797492" y="1382173"/>
                  </a:lnTo>
                  <a:lnTo>
                    <a:pt x="5808921" y="1382173"/>
                  </a:lnTo>
                  <a:lnTo>
                    <a:pt x="5820351" y="1382173"/>
                  </a:lnTo>
                  <a:lnTo>
                    <a:pt x="5831829" y="1382173"/>
                  </a:lnTo>
                  <a:lnTo>
                    <a:pt x="5843259" y="1382173"/>
                  </a:lnTo>
                  <a:lnTo>
                    <a:pt x="5854689" y="1382173"/>
                  </a:lnTo>
                  <a:lnTo>
                    <a:pt x="5866119" y="1382173"/>
                  </a:lnTo>
                  <a:lnTo>
                    <a:pt x="5877549" y="1382173"/>
                  </a:lnTo>
                  <a:lnTo>
                    <a:pt x="5889027" y="1382173"/>
                  </a:lnTo>
                  <a:lnTo>
                    <a:pt x="5900457" y="1382173"/>
                  </a:lnTo>
                  <a:lnTo>
                    <a:pt x="5911887" y="1382173"/>
                  </a:lnTo>
                  <a:lnTo>
                    <a:pt x="5923317" y="1382173"/>
                  </a:lnTo>
                  <a:lnTo>
                    <a:pt x="5934747" y="1382173"/>
                  </a:lnTo>
                  <a:lnTo>
                    <a:pt x="5946225" y="1382173"/>
                  </a:lnTo>
                  <a:lnTo>
                    <a:pt x="5957655" y="1382173"/>
                  </a:lnTo>
                  <a:lnTo>
                    <a:pt x="5969084" y="1382173"/>
                  </a:lnTo>
                  <a:lnTo>
                    <a:pt x="5980514" y="1382173"/>
                  </a:lnTo>
                  <a:lnTo>
                    <a:pt x="5991944" y="1382173"/>
                  </a:lnTo>
                  <a:lnTo>
                    <a:pt x="6003422" y="1382173"/>
                  </a:lnTo>
                  <a:lnTo>
                    <a:pt x="6014852" y="1382173"/>
                  </a:lnTo>
                  <a:lnTo>
                    <a:pt x="6026282" y="1382173"/>
                  </a:lnTo>
                  <a:lnTo>
                    <a:pt x="6037712" y="1382173"/>
                  </a:lnTo>
                  <a:lnTo>
                    <a:pt x="6049142" y="1382173"/>
                  </a:lnTo>
                  <a:lnTo>
                    <a:pt x="6060620" y="1382173"/>
                  </a:lnTo>
                  <a:lnTo>
                    <a:pt x="6072049" y="1382173"/>
                  </a:lnTo>
                  <a:lnTo>
                    <a:pt x="6083480" y="1382173"/>
                  </a:lnTo>
                  <a:lnTo>
                    <a:pt x="6094910" y="1382173"/>
                  </a:lnTo>
                  <a:lnTo>
                    <a:pt x="6106340" y="1382173"/>
                  </a:lnTo>
                  <a:lnTo>
                    <a:pt x="6117818" y="1382173"/>
                  </a:lnTo>
                  <a:lnTo>
                    <a:pt x="6129247" y="1382173"/>
                  </a:lnTo>
                  <a:lnTo>
                    <a:pt x="6140677" y="1382173"/>
                  </a:lnTo>
                  <a:lnTo>
                    <a:pt x="6152107" y="1382173"/>
                  </a:lnTo>
                  <a:lnTo>
                    <a:pt x="6163537" y="1382173"/>
                  </a:lnTo>
                  <a:lnTo>
                    <a:pt x="6175015" y="1382173"/>
                  </a:lnTo>
                  <a:lnTo>
                    <a:pt x="6186445" y="1382173"/>
                  </a:lnTo>
                  <a:lnTo>
                    <a:pt x="6197875" y="1382173"/>
                  </a:lnTo>
                  <a:lnTo>
                    <a:pt x="6209305" y="1382173"/>
                  </a:lnTo>
                  <a:lnTo>
                    <a:pt x="6220735" y="1382173"/>
                  </a:lnTo>
                  <a:lnTo>
                    <a:pt x="6232212" y="1382173"/>
                  </a:lnTo>
                  <a:lnTo>
                    <a:pt x="6243642" y="1382173"/>
                  </a:lnTo>
                  <a:lnTo>
                    <a:pt x="6255073" y="1382173"/>
                  </a:lnTo>
                  <a:lnTo>
                    <a:pt x="6266503" y="1382173"/>
                  </a:lnTo>
                  <a:lnTo>
                    <a:pt x="6277933" y="1382173"/>
                  </a:lnTo>
                  <a:lnTo>
                    <a:pt x="6289410" y="1382173"/>
                  </a:lnTo>
                  <a:lnTo>
                    <a:pt x="6300840" y="1382173"/>
                  </a:lnTo>
                  <a:lnTo>
                    <a:pt x="6312270" y="1382173"/>
                  </a:lnTo>
                  <a:lnTo>
                    <a:pt x="6323700" y="1382173"/>
                  </a:lnTo>
                  <a:lnTo>
                    <a:pt x="6335130" y="1382173"/>
                  </a:lnTo>
                  <a:lnTo>
                    <a:pt x="6346608" y="1382173"/>
                  </a:lnTo>
                  <a:lnTo>
                    <a:pt x="6358038" y="1382173"/>
                  </a:lnTo>
                  <a:lnTo>
                    <a:pt x="6369468" y="1382173"/>
                  </a:lnTo>
                  <a:lnTo>
                    <a:pt x="6380898" y="1382173"/>
                  </a:lnTo>
                  <a:lnTo>
                    <a:pt x="6392328" y="1382173"/>
                  </a:lnTo>
                  <a:lnTo>
                    <a:pt x="6403805" y="1382173"/>
                  </a:lnTo>
                  <a:lnTo>
                    <a:pt x="6415235" y="1382173"/>
                  </a:lnTo>
                  <a:lnTo>
                    <a:pt x="6426666" y="1382173"/>
                  </a:lnTo>
                  <a:lnTo>
                    <a:pt x="6438096" y="1382173"/>
                  </a:lnTo>
                  <a:lnTo>
                    <a:pt x="6449525" y="1382173"/>
                  </a:lnTo>
                  <a:lnTo>
                    <a:pt x="6461003" y="1382173"/>
                  </a:lnTo>
                  <a:lnTo>
                    <a:pt x="6472433" y="1382173"/>
                  </a:lnTo>
                  <a:lnTo>
                    <a:pt x="6483863" y="1382173"/>
                  </a:lnTo>
                  <a:lnTo>
                    <a:pt x="6495293" y="1382173"/>
                  </a:lnTo>
                  <a:lnTo>
                    <a:pt x="6506723" y="1382173"/>
                  </a:lnTo>
                  <a:lnTo>
                    <a:pt x="6518201" y="1382173"/>
                  </a:lnTo>
                  <a:lnTo>
                    <a:pt x="6529631" y="1382173"/>
                  </a:lnTo>
                  <a:lnTo>
                    <a:pt x="6541061" y="1382173"/>
                  </a:lnTo>
                  <a:lnTo>
                    <a:pt x="6552490" y="1382173"/>
                  </a:lnTo>
                  <a:lnTo>
                    <a:pt x="6563921" y="1382173"/>
                  </a:lnTo>
                  <a:lnTo>
                    <a:pt x="6575398" y="1382173"/>
                  </a:lnTo>
                  <a:lnTo>
                    <a:pt x="6586828" y="1382173"/>
                  </a:lnTo>
                  <a:lnTo>
                    <a:pt x="6598259" y="1382173"/>
                  </a:lnTo>
                  <a:lnTo>
                    <a:pt x="6609688" y="1382173"/>
                  </a:lnTo>
                  <a:lnTo>
                    <a:pt x="6621118" y="1382173"/>
                  </a:lnTo>
                  <a:lnTo>
                    <a:pt x="6632596" y="1382173"/>
                  </a:lnTo>
                  <a:lnTo>
                    <a:pt x="6644026" y="1382173"/>
                  </a:lnTo>
                  <a:lnTo>
                    <a:pt x="6655456" y="1382173"/>
                  </a:lnTo>
                  <a:lnTo>
                    <a:pt x="6666886" y="1382173"/>
                  </a:lnTo>
                  <a:lnTo>
                    <a:pt x="6678316" y="1382173"/>
                  </a:lnTo>
                  <a:lnTo>
                    <a:pt x="6689794" y="1382173"/>
                  </a:lnTo>
                  <a:lnTo>
                    <a:pt x="6701224" y="1382173"/>
                  </a:lnTo>
                  <a:lnTo>
                    <a:pt x="6712653" y="1382173"/>
                  </a:lnTo>
                  <a:lnTo>
                    <a:pt x="6724083" y="1382173"/>
                  </a:lnTo>
                  <a:lnTo>
                    <a:pt x="6735514" y="1382173"/>
                  </a:lnTo>
                  <a:lnTo>
                    <a:pt x="6746944" y="1382173"/>
                  </a:lnTo>
                  <a:lnTo>
                    <a:pt x="6758421" y="1382173"/>
                  </a:lnTo>
                  <a:lnTo>
                    <a:pt x="6769851" y="1382173"/>
                  </a:lnTo>
                  <a:lnTo>
                    <a:pt x="6781281" y="1382173"/>
                  </a:lnTo>
                  <a:lnTo>
                    <a:pt x="6792711" y="1382173"/>
                  </a:lnTo>
                  <a:lnTo>
                    <a:pt x="6804141" y="1382173"/>
                  </a:lnTo>
                  <a:lnTo>
                    <a:pt x="6815619" y="1382173"/>
                  </a:lnTo>
                  <a:lnTo>
                    <a:pt x="6827049" y="1382173"/>
                  </a:lnTo>
                  <a:lnTo>
                    <a:pt x="6838479" y="1382173"/>
                  </a:lnTo>
                  <a:lnTo>
                    <a:pt x="6849909" y="1382173"/>
                  </a:lnTo>
                  <a:lnTo>
                    <a:pt x="6861339" y="1382173"/>
                  </a:lnTo>
                  <a:lnTo>
                    <a:pt x="6872816" y="1382173"/>
                  </a:lnTo>
                  <a:lnTo>
                    <a:pt x="6884246" y="1382173"/>
                  </a:lnTo>
                  <a:lnTo>
                    <a:pt x="6895676" y="1382173"/>
                  </a:lnTo>
                  <a:lnTo>
                    <a:pt x="6907107" y="1382173"/>
                  </a:lnTo>
                  <a:lnTo>
                    <a:pt x="6918537" y="1382173"/>
                  </a:lnTo>
                  <a:lnTo>
                    <a:pt x="6930014" y="1382173"/>
                  </a:lnTo>
                  <a:lnTo>
                    <a:pt x="6941444" y="1382173"/>
                  </a:lnTo>
                  <a:lnTo>
                    <a:pt x="6952874" y="1382173"/>
                  </a:lnTo>
                  <a:lnTo>
                    <a:pt x="6964304" y="1382173"/>
                  </a:lnTo>
                  <a:lnTo>
                    <a:pt x="6975734" y="1382173"/>
                  </a:lnTo>
                  <a:lnTo>
                    <a:pt x="6987212" y="1382173"/>
                  </a:lnTo>
                  <a:lnTo>
                    <a:pt x="6998642" y="1382173"/>
                  </a:lnTo>
                  <a:lnTo>
                    <a:pt x="7010072" y="1382173"/>
                  </a:lnTo>
                  <a:lnTo>
                    <a:pt x="7021502" y="1382173"/>
                  </a:lnTo>
                  <a:lnTo>
                    <a:pt x="7032931" y="1382173"/>
                  </a:lnTo>
                  <a:lnTo>
                    <a:pt x="7044409" y="1382173"/>
                  </a:lnTo>
                  <a:lnTo>
                    <a:pt x="7055839" y="1382173"/>
                  </a:lnTo>
                  <a:lnTo>
                    <a:pt x="7067269" y="1382173"/>
                  </a:lnTo>
                  <a:lnTo>
                    <a:pt x="7078700" y="1382173"/>
                  </a:lnTo>
                  <a:lnTo>
                    <a:pt x="7090129" y="1382173"/>
                  </a:lnTo>
                  <a:lnTo>
                    <a:pt x="7101607" y="1382173"/>
                  </a:lnTo>
                  <a:lnTo>
                    <a:pt x="7113037" y="1382173"/>
                  </a:lnTo>
                  <a:lnTo>
                    <a:pt x="7124467" y="1382173"/>
                  </a:lnTo>
                  <a:lnTo>
                    <a:pt x="7135897" y="1382173"/>
                  </a:lnTo>
                  <a:lnTo>
                    <a:pt x="7147327" y="1382173"/>
                  </a:lnTo>
                  <a:lnTo>
                    <a:pt x="7158805" y="1382173"/>
                  </a:lnTo>
                  <a:lnTo>
                    <a:pt x="7170235" y="1382173"/>
                  </a:lnTo>
                  <a:lnTo>
                    <a:pt x="7181665" y="1382173"/>
                  </a:lnTo>
                  <a:lnTo>
                    <a:pt x="7193094" y="1382173"/>
                  </a:lnTo>
                  <a:lnTo>
                    <a:pt x="7204524" y="1382173"/>
                  </a:lnTo>
                  <a:lnTo>
                    <a:pt x="7216002" y="1382173"/>
                  </a:lnTo>
                  <a:lnTo>
                    <a:pt x="7227432" y="1382173"/>
                  </a:lnTo>
                  <a:lnTo>
                    <a:pt x="7238862" y="1382173"/>
                  </a:lnTo>
                  <a:lnTo>
                    <a:pt x="7250292" y="1382173"/>
                  </a:lnTo>
                  <a:lnTo>
                    <a:pt x="7261722" y="1382173"/>
                  </a:lnTo>
                  <a:lnTo>
                    <a:pt x="7273200" y="1382173"/>
                  </a:lnTo>
                  <a:lnTo>
                    <a:pt x="7284630" y="1382173"/>
                  </a:lnTo>
                  <a:lnTo>
                    <a:pt x="7296060" y="1382173"/>
                  </a:lnTo>
                  <a:lnTo>
                    <a:pt x="7307490" y="1382173"/>
                  </a:lnTo>
                  <a:lnTo>
                    <a:pt x="7318920" y="1382173"/>
                  </a:lnTo>
                  <a:lnTo>
                    <a:pt x="7330398" y="1382173"/>
                  </a:lnTo>
                  <a:lnTo>
                    <a:pt x="7341828" y="1382173"/>
                  </a:lnTo>
                  <a:lnTo>
                    <a:pt x="7353257" y="1382173"/>
                  </a:lnTo>
                  <a:lnTo>
                    <a:pt x="7364687" y="1382173"/>
                  </a:lnTo>
                  <a:lnTo>
                    <a:pt x="7376117" y="1382173"/>
                  </a:lnTo>
                  <a:lnTo>
                    <a:pt x="7387595" y="1382173"/>
                  </a:lnTo>
                  <a:lnTo>
                    <a:pt x="7399025" y="1382173"/>
                  </a:lnTo>
                  <a:lnTo>
                    <a:pt x="7410455" y="1382173"/>
                  </a:lnTo>
                  <a:lnTo>
                    <a:pt x="7421885" y="1382173"/>
                  </a:lnTo>
                  <a:lnTo>
                    <a:pt x="7433315" y="1382173"/>
                  </a:lnTo>
                  <a:lnTo>
                    <a:pt x="7444793" y="1382173"/>
                  </a:lnTo>
                  <a:lnTo>
                    <a:pt x="7456222" y="1382173"/>
                  </a:lnTo>
                  <a:lnTo>
                    <a:pt x="7467653" y="1382173"/>
                  </a:lnTo>
                  <a:lnTo>
                    <a:pt x="7479083" y="1382173"/>
                  </a:lnTo>
                  <a:lnTo>
                    <a:pt x="7490513" y="1382173"/>
                  </a:lnTo>
                  <a:lnTo>
                    <a:pt x="7501990" y="1382173"/>
                  </a:lnTo>
                  <a:lnTo>
                    <a:pt x="7513420" y="1382173"/>
                  </a:lnTo>
                  <a:lnTo>
                    <a:pt x="7524850" y="1382173"/>
                  </a:lnTo>
                  <a:lnTo>
                    <a:pt x="7536280" y="1382173"/>
                  </a:lnTo>
                  <a:lnTo>
                    <a:pt x="7547710" y="1382173"/>
                  </a:lnTo>
                  <a:lnTo>
                    <a:pt x="7559188" y="1382173"/>
                  </a:lnTo>
                  <a:lnTo>
                    <a:pt x="7570618" y="1382173"/>
                  </a:lnTo>
                  <a:lnTo>
                    <a:pt x="7582048" y="1382173"/>
                  </a:lnTo>
                  <a:lnTo>
                    <a:pt x="7593478" y="1382173"/>
                  </a:lnTo>
                  <a:lnTo>
                    <a:pt x="7604908" y="1382173"/>
                  </a:lnTo>
                  <a:lnTo>
                    <a:pt x="7616385" y="1382173"/>
                  </a:lnTo>
                  <a:lnTo>
                    <a:pt x="7627815" y="1382173"/>
                  </a:lnTo>
                  <a:lnTo>
                    <a:pt x="7639246" y="1382173"/>
                  </a:lnTo>
                  <a:lnTo>
                    <a:pt x="7650676" y="1382173"/>
                  </a:lnTo>
                  <a:lnTo>
                    <a:pt x="7662106" y="1382173"/>
                  </a:lnTo>
                  <a:lnTo>
                    <a:pt x="7673583" y="1382173"/>
                  </a:lnTo>
                  <a:lnTo>
                    <a:pt x="7685013" y="1382173"/>
                  </a:lnTo>
                  <a:lnTo>
                    <a:pt x="7696443" y="1382173"/>
                  </a:lnTo>
                  <a:lnTo>
                    <a:pt x="7707873" y="1382173"/>
                  </a:lnTo>
                  <a:lnTo>
                    <a:pt x="7719303" y="1382173"/>
                  </a:lnTo>
                  <a:lnTo>
                    <a:pt x="7730733" y="1382173"/>
                  </a:lnTo>
                  <a:lnTo>
                    <a:pt x="7742211" y="1382173"/>
                  </a:lnTo>
                  <a:lnTo>
                    <a:pt x="7753641" y="1382173"/>
                  </a:lnTo>
                  <a:lnTo>
                    <a:pt x="7765071" y="1382173"/>
                  </a:lnTo>
                  <a:lnTo>
                    <a:pt x="7776501" y="1382173"/>
                  </a:lnTo>
                  <a:lnTo>
                    <a:pt x="7787931" y="1382173"/>
                  </a:lnTo>
                  <a:lnTo>
                    <a:pt x="7799408" y="1382173"/>
                  </a:lnTo>
                  <a:lnTo>
                    <a:pt x="7810839" y="1382173"/>
                  </a:lnTo>
                  <a:lnTo>
                    <a:pt x="7822268" y="1382173"/>
                  </a:lnTo>
                  <a:lnTo>
                    <a:pt x="7833698" y="1382173"/>
                  </a:lnTo>
                  <a:lnTo>
                    <a:pt x="7845128" y="1382173"/>
                  </a:lnTo>
                  <a:lnTo>
                    <a:pt x="7856606" y="1382173"/>
                  </a:lnTo>
                  <a:lnTo>
                    <a:pt x="7868036" y="1382173"/>
                  </a:lnTo>
                  <a:lnTo>
                    <a:pt x="7879466" y="1382173"/>
                  </a:lnTo>
                  <a:lnTo>
                    <a:pt x="7890896" y="1382173"/>
                  </a:lnTo>
                  <a:lnTo>
                    <a:pt x="7902326" y="1382173"/>
                  </a:lnTo>
                  <a:lnTo>
                    <a:pt x="7913804" y="1382173"/>
                  </a:lnTo>
                  <a:lnTo>
                    <a:pt x="7925234" y="1382173"/>
                  </a:lnTo>
                  <a:lnTo>
                    <a:pt x="7936663" y="1382173"/>
                  </a:lnTo>
                  <a:lnTo>
                    <a:pt x="7948094" y="1382173"/>
                  </a:lnTo>
                  <a:lnTo>
                    <a:pt x="7959524" y="1382173"/>
                  </a:lnTo>
                  <a:lnTo>
                    <a:pt x="7971001" y="1382173"/>
                  </a:lnTo>
                  <a:lnTo>
                    <a:pt x="7982431" y="1382173"/>
                  </a:lnTo>
                  <a:lnTo>
                    <a:pt x="7993861" y="1382173"/>
                  </a:lnTo>
                  <a:lnTo>
                    <a:pt x="8005291" y="1382173"/>
                  </a:lnTo>
                  <a:lnTo>
                    <a:pt x="8016721" y="1382173"/>
                  </a:lnTo>
                  <a:lnTo>
                    <a:pt x="8028199" y="1382173"/>
                  </a:lnTo>
                  <a:lnTo>
                    <a:pt x="8039629" y="1382173"/>
                  </a:lnTo>
                  <a:lnTo>
                    <a:pt x="8051059" y="1382173"/>
                  </a:lnTo>
                  <a:lnTo>
                    <a:pt x="8062489" y="1382173"/>
                  </a:lnTo>
                  <a:lnTo>
                    <a:pt x="8073919" y="1382173"/>
                  </a:lnTo>
                  <a:lnTo>
                    <a:pt x="8085396" y="1382173"/>
                  </a:lnTo>
                  <a:lnTo>
                    <a:pt x="8096826" y="1382173"/>
                  </a:lnTo>
                  <a:lnTo>
                    <a:pt x="8108256" y="1382173"/>
                  </a:lnTo>
                  <a:lnTo>
                    <a:pt x="8119687" y="1382173"/>
                  </a:lnTo>
                  <a:lnTo>
                    <a:pt x="8131117" y="1382173"/>
                  </a:lnTo>
                  <a:lnTo>
                    <a:pt x="8142594" y="1382173"/>
                  </a:lnTo>
                  <a:lnTo>
                    <a:pt x="8154024" y="1382173"/>
                  </a:lnTo>
                  <a:lnTo>
                    <a:pt x="8165454" y="1382173"/>
                  </a:lnTo>
                  <a:lnTo>
                    <a:pt x="8176884" y="1382173"/>
                  </a:lnTo>
                  <a:lnTo>
                    <a:pt x="8188314" y="1382173"/>
                  </a:lnTo>
                  <a:lnTo>
                    <a:pt x="8199792" y="1382173"/>
                  </a:lnTo>
                  <a:lnTo>
                    <a:pt x="8211222" y="1382173"/>
                  </a:lnTo>
                  <a:lnTo>
                    <a:pt x="8222652" y="1382173"/>
                  </a:lnTo>
                  <a:lnTo>
                    <a:pt x="8234082" y="1382173"/>
                  </a:lnTo>
                  <a:lnTo>
                    <a:pt x="8245512" y="1382173"/>
                  </a:lnTo>
                  <a:lnTo>
                    <a:pt x="8256989" y="1382173"/>
                  </a:lnTo>
                  <a:lnTo>
                    <a:pt x="8268419" y="1382173"/>
                  </a:lnTo>
                  <a:lnTo>
                    <a:pt x="8279850" y="1382173"/>
                  </a:lnTo>
                  <a:lnTo>
                    <a:pt x="8291280" y="1382173"/>
                  </a:lnTo>
                  <a:lnTo>
                    <a:pt x="8302709" y="1382173"/>
                  </a:lnTo>
                  <a:lnTo>
                    <a:pt x="8314187" y="1382173"/>
                  </a:lnTo>
                  <a:lnTo>
                    <a:pt x="8325617" y="1382173"/>
                  </a:lnTo>
                  <a:lnTo>
                    <a:pt x="8337047" y="1382173"/>
                  </a:lnTo>
                  <a:lnTo>
                    <a:pt x="8348477" y="1382173"/>
                  </a:lnTo>
                  <a:lnTo>
                    <a:pt x="8359907" y="1382173"/>
                  </a:lnTo>
                  <a:lnTo>
                    <a:pt x="8371385" y="1382173"/>
                  </a:lnTo>
                  <a:lnTo>
                    <a:pt x="8382815" y="1382173"/>
                  </a:lnTo>
                  <a:lnTo>
                    <a:pt x="8394245" y="1382173"/>
                  </a:lnTo>
                  <a:lnTo>
                    <a:pt x="8405674" y="1382173"/>
                  </a:lnTo>
                  <a:lnTo>
                    <a:pt x="8417104" y="1382173"/>
                  </a:lnTo>
                  <a:lnTo>
                    <a:pt x="8428582" y="1382173"/>
                  </a:lnTo>
                  <a:lnTo>
                    <a:pt x="8440012" y="1382173"/>
                  </a:lnTo>
                  <a:lnTo>
                    <a:pt x="8451442" y="1382173"/>
                  </a:lnTo>
                  <a:lnTo>
                    <a:pt x="8462872" y="1382173"/>
                  </a:lnTo>
                  <a:lnTo>
                    <a:pt x="8474302" y="1382173"/>
                  </a:lnTo>
                  <a:lnTo>
                    <a:pt x="8485780" y="1382173"/>
                  </a:lnTo>
                  <a:lnTo>
                    <a:pt x="8497210" y="1382173"/>
                  </a:lnTo>
                  <a:lnTo>
                    <a:pt x="8508640" y="1382173"/>
                  </a:lnTo>
                  <a:lnTo>
                    <a:pt x="8520069" y="1382173"/>
                  </a:lnTo>
                  <a:lnTo>
                    <a:pt x="8531500" y="1382173"/>
                  </a:lnTo>
                  <a:lnTo>
                    <a:pt x="8542977" y="1382173"/>
                  </a:lnTo>
                  <a:lnTo>
                    <a:pt x="8554407" y="1382173"/>
                  </a:lnTo>
                  <a:lnTo>
                    <a:pt x="8565837" y="1382173"/>
                  </a:lnTo>
                  <a:lnTo>
                    <a:pt x="8577267" y="1382173"/>
                  </a:lnTo>
                  <a:lnTo>
                    <a:pt x="8588697" y="1382173"/>
                  </a:lnTo>
                  <a:lnTo>
                    <a:pt x="8600175" y="1382173"/>
                  </a:lnTo>
                  <a:lnTo>
                    <a:pt x="8611605" y="1382173"/>
                  </a:lnTo>
                  <a:lnTo>
                    <a:pt x="8623035" y="1382173"/>
                  </a:lnTo>
                  <a:lnTo>
                    <a:pt x="8634465" y="1382173"/>
                  </a:lnTo>
                  <a:lnTo>
                    <a:pt x="8645895" y="1382173"/>
                  </a:lnTo>
                  <a:lnTo>
                    <a:pt x="8657373" y="1382173"/>
                  </a:lnTo>
                  <a:lnTo>
                    <a:pt x="8668802" y="1382173"/>
                  </a:lnTo>
                  <a:lnTo>
                    <a:pt x="8680232" y="1382173"/>
                  </a:lnTo>
                  <a:lnTo>
                    <a:pt x="8691662" y="1382173"/>
                  </a:lnTo>
                  <a:lnTo>
                    <a:pt x="8703093" y="1382173"/>
                  </a:lnTo>
                  <a:lnTo>
                    <a:pt x="8714570" y="1382173"/>
                  </a:lnTo>
                  <a:lnTo>
                    <a:pt x="8726000" y="1382173"/>
                  </a:lnTo>
                  <a:lnTo>
                    <a:pt x="8737430" y="1382173"/>
                  </a:lnTo>
                  <a:lnTo>
                    <a:pt x="8748860" y="1382173"/>
                  </a:lnTo>
                  <a:lnTo>
                    <a:pt x="8760290" y="1382173"/>
                  </a:lnTo>
                  <a:lnTo>
                    <a:pt x="8771768" y="1382173"/>
                  </a:lnTo>
                  <a:lnTo>
                    <a:pt x="8783198" y="1382173"/>
                  </a:lnTo>
                  <a:lnTo>
                    <a:pt x="8794628" y="1382173"/>
                  </a:lnTo>
                  <a:lnTo>
                    <a:pt x="8806058" y="1382173"/>
                  </a:lnTo>
                  <a:lnTo>
                    <a:pt x="8817488" y="1382173"/>
                  </a:lnTo>
                  <a:lnTo>
                    <a:pt x="8828918" y="1382173"/>
                  </a:lnTo>
                  <a:lnTo>
                    <a:pt x="8840395" y="1382173"/>
                  </a:lnTo>
                  <a:lnTo>
                    <a:pt x="8851825" y="1382173"/>
                  </a:lnTo>
                  <a:lnTo>
                    <a:pt x="8863256" y="1382173"/>
                  </a:lnTo>
                  <a:lnTo>
                    <a:pt x="8874686" y="1382173"/>
                  </a:lnTo>
                  <a:lnTo>
                    <a:pt x="8886115" y="1382173"/>
                  </a:lnTo>
                  <a:lnTo>
                    <a:pt x="8897593" y="1382173"/>
                  </a:lnTo>
                  <a:lnTo>
                    <a:pt x="8909022" y="1382173"/>
                  </a:lnTo>
                  <a:lnTo>
                    <a:pt x="8920453" y="1382173"/>
                  </a:lnTo>
                  <a:lnTo>
                    <a:pt x="8931883" y="1382173"/>
                  </a:lnTo>
                  <a:lnTo>
                    <a:pt x="8943313" y="1382173"/>
                  </a:lnTo>
                  <a:lnTo>
                    <a:pt x="8954791" y="1382173"/>
                  </a:lnTo>
                  <a:lnTo>
                    <a:pt x="8966220" y="1382173"/>
                  </a:lnTo>
                  <a:lnTo>
                    <a:pt x="8977651" y="1382173"/>
                  </a:lnTo>
                  <a:lnTo>
                    <a:pt x="8989080" y="1382173"/>
                  </a:lnTo>
                  <a:lnTo>
                    <a:pt x="9000511" y="1382173"/>
                  </a:lnTo>
                  <a:lnTo>
                    <a:pt x="9011988" y="1382173"/>
                  </a:lnTo>
                  <a:lnTo>
                    <a:pt x="9023418" y="1382173"/>
                  </a:lnTo>
                  <a:lnTo>
                    <a:pt x="9034849" y="1382173"/>
                  </a:lnTo>
                  <a:lnTo>
                    <a:pt x="9046278" y="1382173"/>
                  </a:lnTo>
                  <a:lnTo>
                    <a:pt x="9057709" y="1382173"/>
                  </a:lnTo>
                  <a:lnTo>
                    <a:pt x="9069186" y="1382173"/>
                  </a:lnTo>
                  <a:lnTo>
                    <a:pt x="9080615" y="1382173"/>
                  </a:lnTo>
                  <a:lnTo>
                    <a:pt x="9092046" y="1382173"/>
                  </a:lnTo>
                  <a:lnTo>
                    <a:pt x="9103476" y="1382173"/>
                  </a:lnTo>
                  <a:lnTo>
                    <a:pt x="9114906" y="1382173"/>
                  </a:lnTo>
                  <a:lnTo>
                    <a:pt x="9126384" y="1382173"/>
                  </a:lnTo>
                  <a:lnTo>
                    <a:pt x="9137813" y="1382173"/>
                  </a:lnTo>
                  <a:lnTo>
                    <a:pt x="9149244" y="1382173"/>
                  </a:lnTo>
                  <a:lnTo>
                    <a:pt x="9160673" y="1382173"/>
                  </a:lnTo>
                  <a:lnTo>
                    <a:pt x="9172104" y="1382173"/>
                  </a:lnTo>
                  <a:lnTo>
                    <a:pt x="9183581" y="1382173"/>
                  </a:lnTo>
                  <a:lnTo>
                    <a:pt x="9195011" y="1382173"/>
                  </a:lnTo>
                  <a:lnTo>
                    <a:pt x="9206442" y="1382173"/>
                  </a:lnTo>
                  <a:lnTo>
                    <a:pt x="9217871" y="1382173"/>
                  </a:lnTo>
                  <a:lnTo>
                    <a:pt x="9229301" y="1382173"/>
                  </a:lnTo>
                  <a:lnTo>
                    <a:pt x="9240779" y="1382173"/>
                  </a:lnTo>
                  <a:lnTo>
                    <a:pt x="9252209" y="1382173"/>
                  </a:lnTo>
                  <a:lnTo>
                    <a:pt x="9263639" y="1382173"/>
                  </a:lnTo>
                  <a:lnTo>
                    <a:pt x="9275069" y="1382173"/>
                  </a:lnTo>
                  <a:lnTo>
                    <a:pt x="9286498" y="1382173"/>
                  </a:lnTo>
                  <a:lnTo>
                    <a:pt x="9297977" y="1382173"/>
                  </a:lnTo>
                  <a:lnTo>
                    <a:pt x="9309406" y="1382173"/>
                  </a:lnTo>
                  <a:lnTo>
                    <a:pt x="9320837" y="1382173"/>
                  </a:lnTo>
                  <a:lnTo>
                    <a:pt x="9332266" y="1382173"/>
                  </a:lnTo>
                  <a:lnTo>
                    <a:pt x="9343696" y="1382173"/>
                  </a:lnTo>
                  <a:lnTo>
                    <a:pt x="9355174" y="1382173"/>
                  </a:lnTo>
                  <a:lnTo>
                    <a:pt x="9366604" y="1382173"/>
                  </a:lnTo>
                  <a:lnTo>
                    <a:pt x="9378035" y="1382173"/>
                  </a:lnTo>
                  <a:lnTo>
                    <a:pt x="9389464" y="1382173"/>
                  </a:lnTo>
                  <a:lnTo>
                    <a:pt x="9400894" y="1382173"/>
                  </a:lnTo>
                  <a:lnTo>
                    <a:pt x="9412372" y="1382173"/>
                  </a:lnTo>
                  <a:lnTo>
                    <a:pt x="9423802" y="1382173"/>
                  </a:lnTo>
                  <a:lnTo>
                    <a:pt x="9435232" y="1382173"/>
                  </a:lnTo>
                  <a:lnTo>
                    <a:pt x="9446662" y="1382173"/>
                  </a:lnTo>
                  <a:lnTo>
                    <a:pt x="9458091" y="1382173"/>
                  </a:lnTo>
                  <a:lnTo>
                    <a:pt x="9469570" y="1382173"/>
                  </a:lnTo>
                  <a:lnTo>
                    <a:pt x="9480999" y="1382173"/>
                  </a:lnTo>
                  <a:lnTo>
                    <a:pt x="9492429" y="1382173"/>
                  </a:lnTo>
                  <a:lnTo>
                    <a:pt x="9503859" y="1382173"/>
                  </a:lnTo>
                  <a:lnTo>
                    <a:pt x="9515289" y="1382173"/>
                  </a:lnTo>
                  <a:lnTo>
                    <a:pt x="9526767" y="1382173"/>
                  </a:lnTo>
                  <a:lnTo>
                    <a:pt x="9538197" y="1382173"/>
                  </a:lnTo>
                  <a:lnTo>
                    <a:pt x="9549626" y="1382173"/>
                  </a:lnTo>
                  <a:lnTo>
                    <a:pt x="9561057" y="1382173"/>
                  </a:lnTo>
                  <a:lnTo>
                    <a:pt x="9572487" y="1382173"/>
                  </a:lnTo>
                  <a:lnTo>
                    <a:pt x="9583965" y="1382173"/>
                  </a:lnTo>
                  <a:lnTo>
                    <a:pt x="9595395" y="1382173"/>
                  </a:lnTo>
                  <a:lnTo>
                    <a:pt x="9606824" y="1382173"/>
                  </a:lnTo>
                  <a:lnTo>
                    <a:pt x="9618255" y="1382173"/>
                  </a:lnTo>
                  <a:lnTo>
                    <a:pt x="9629684" y="1382173"/>
                  </a:lnTo>
                  <a:lnTo>
                    <a:pt x="9641163" y="1382173"/>
                  </a:lnTo>
                  <a:lnTo>
                    <a:pt x="9652592" y="1382173"/>
                  </a:lnTo>
                  <a:lnTo>
                    <a:pt x="9664022" y="1382173"/>
                  </a:lnTo>
                  <a:lnTo>
                    <a:pt x="9675452" y="1382173"/>
                  </a:lnTo>
                  <a:lnTo>
                    <a:pt x="9686882" y="1382173"/>
                  </a:lnTo>
                  <a:lnTo>
                    <a:pt x="9698360" y="1382173"/>
                  </a:lnTo>
                  <a:lnTo>
                    <a:pt x="9709790" y="1382173"/>
                  </a:lnTo>
                  <a:lnTo>
                    <a:pt x="9721219" y="1382173"/>
                  </a:lnTo>
                  <a:lnTo>
                    <a:pt x="9732650" y="1382173"/>
                  </a:lnTo>
                  <a:lnTo>
                    <a:pt x="9744080" y="1382173"/>
                  </a:lnTo>
                  <a:lnTo>
                    <a:pt x="9755557" y="1382173"/>
                  </a:lnTo>
                  <a:lnTo>
                    <a:pt x="9766988" y="1382173"/>
                  </a:lnTo>
                  <a:lnTo>
                    <a:pt x="9778417" y="1382173"/>
                  </a:lnTo>
                  <a:lnTo>
                    <a:pt x="9789848" y="1382173"/>
                  </a:lnTo>
                  <a:lnTo>
                    <a:pt x="9801277" y="1382173"/>
                  </a:lnTo>
                  <a:lnTo>
                    <a:pt x="9812755" y="1382173"/>
                  </a:lnTo>
                  <a:lnTo>
                    <a:pt x="9824185" y="1382173"/>
                  </a:lnTo>
                  <a:lnTo>
                    <a:pt x="9835615" y="1382173"/>
                  </a:lnTo>
                  <a:lnTo>
                    <a:pt x="9847045" y="1382173"/>
                  </a:lnTo>
                  <a:lnTo>
                    <a:pt x="9858475" y="1382173"/>
                  </a:lnTo>
                  <a:lnTo>
                    <a:pt x="9869952" y="1382173"/>
                  </a:lnTo>
                  <a:lnTo>
                    <a:pt x="9881383" y="1382173"/>
                  </a:lnTo>
                  <a:lnTo>
                    <a:pt x="9892812" y="1382173"/>
                  </a:lnTo>
                  <a:lnTo>
                    <a:pt x="9904243" y="1382173"/>
                  </a:lnTo>
                  <a:lnTo>
                    <a:pt x="9915673" y="1382173"/>
                  </a:lnTo>
                  <a:lnTo>
                    <a:pt x="9927102" y="1382173"/>
                  </a:lnTo>
                  <a:lnTo>
                    <a:pt x="9938581" y="1382173"/>
                  </a:lnTo>
                  <a:lnTo>
                    <a:pt x="9950010" y="1382173"/>
                  </a:lnTo>
                  <a:lnTo>
                    <a:pt x="9961441" y="1382173"/>
                  </a:lnTo>
                  <a:lnTo>
                    <a:pt x="9972870" y="1382173"/>
                  </a:lnTo>
                  <a:lnTo>
                    <a:pt x="9984300" y="1382173"/>
                  </a:lnTo>
                  <a:lnTo>
                    <a:pt x="9995778" y="1382173"/>
                  </a:lnTo>
                  <a:lnTo>
                    <a:pt x="10007208" y="1382173"/>
                  </a:lnTo>
                  <a:lnTo>
                    <a:pt x="10018638" y="1382173"/>
                  </a:lnTo>
                  <a:lnTo>
                    <a:pt x="10030068" y="1382173"/>
                  </a:lnTo>
                  <a:lnTo>
                    <a:pt x="10041498" y="1382173"/>
                  </a:lnTo>
                  <a:lnTo>
                    <a:pt x="10052976" y="1382173"/>
                  </a:lnTo>
                  <a:lnTo>
                    <a:pt x="10064405" y="1382173"/>
                  </a:lnTo>
                  <a:lnTo>
                    <a:pt x="10075835" y="1382173"/>
                  </a:lnTo>
                  <a:lnTo>
                    <a:pt x="10087266" y="1382173"/>
                  </a:lnTo>
                  <a:lnTo>
                    <a:pt x="10098695" y="1382173"/>
                  </a:lnTo>
                  <a:lnTo>
                    <a:pt x="10110174" y="1382173"/>
                  </a:lnTo>
                  <a:lnTo>
                    <a:pt x="10121603" y="1382173"/>
                  </a:lnTo>
                  <a:lnTo>
                    <a:pt x="10133033" y="1382173"/>
                  </a:lnTo>
                  <a:lnTo>
                    <a:pt x="10144463" y="1382173"/>
                  </a:lnTo>
                  <a:lnTo>
                    <a:pt x="10155893" y="1382173"/>
                  </a:lnTo>
                  <a:lnTo>
                    <a:pt x="10167371" y="1382173"/>
                  </a:lnTo>
                  <a:lnTo>
                    <a:pt x="10178801" y="1382173"/>
                  </a:lnTo>
                  <a:lnTo>
                    <a:pt x="10190230" y="1382173"/>
                  </a:lnTo>
                  <a:lnTo>
                    <a:pt x="10201661" y="1382173"/>
                  </a:lnTo>
                  <a:lnTo>
                    <a:pt x="10213091" y="1382173"/>
                  </a:lnTo>
                  <a:lnTo>
                    <a:pt x="10224569" y="1382173"/>
                  </a:lnTo>
                  <a:lnTo>
                    <a:pt x="10235998" y="1382173"/>
                  </a:lnTo>
                  <a:lnTo>
                    <a:pt x="10247428" y="1382173"/>
                  </a:lnTo>
                  <a:lnTo>
                    <a:pt x="10258859" y="1382173"/>
                  </a:lnTo>
                  <a:lnTo>
                    <a:pt x="10270288" y="1382173"/>
                  </a:lnTo>
                  <a:lnTo>
                    <a:pt x="10281767" y="1382173"/>
                  </a:lnTo>
                  <a:lnTo>
                    <a:pt x="10293196" y="1382173"/>
                  </a:lnTo>
                  <a:lnTo>
                    <a:pt x="10304626" y="1382173"/>
                  </a:lnTo>
                  <a:lnTo>
                    <a:pt x="10316056" y="1382173"/>
                  </a:lnTo>
                  <a:lnTo>
                    <a:pt x="10327486" y="1382173"/>
                  </a:lnTo>
                  <a:lnTo>
                    <a:pt x="10338963" y="1382173"/>
                  </a:lnTo>
                  <a:lnTo>
                    <a:pt x="10350394" y="1382173"/>
                  </a:lnTo>
                  <a:lnTo>
                    <a:pt x="10361823" y="1382173"/>
                  </a:lnTo>
                  <a:lnTo>
                    <a:pt x="10373254" y="1382173"/>
                  </a:lnTo>
                  <a:lnTo>
                    <a:pt x="10384684" y="1382173"/>
                  </a:lnTo>
                  <a:lnTo>
                    <a:pt x="10396161" y="1382173"/>
                  </a:lnTo>
                  <a:lnTo>
                    <a:pt x="10407591" y="1382173"/>
                  </a:lnTo>
                  <a:lnTo>
                    <a:pt x="10419021" y="1382173"/>
                  </a:lnTo>
                  <a:lnTo>
                    <a:pt x="10430452" y="1382173"/>
                  </a:lnTo>
                  <a:lnTo>
                    <a:pt x="10441881" y="1382173"/>
                  </a:lnTo>
                  <a:lnTo>
                    <a:pt x="10453358" y="1382173"/>
                  </a:lnTo>
                  <a:lnTo>
                    <a:pt x="10464789" y="1382173"/>
                  </a:lnTo>
                  <a:lnTo>
                    <a:pt x="10476219" y="1382173"/>
                  </a:lnTo>
                  <a:lnTo>
                    <a:pt x="10487649" y="1382173"/>
                  </a:lnTo>
                  <a:lnTo>
                    <a:pt x="10499079" y="1382173"/>
                  </a:lnTo>
                  <a:lnTo>
                    <a:pt x="10510556" y="1382173"/>
                  </a:lnTo>
                  <a:lnTo>
                    <a:pt x="10521987" y="1382173"/>
                  </a:lnTo>
                  <a:lnTo>
                    <a:pt x="10533416" y="1382173"/>
                  </a:lnTo>
                  <a:lnTo>
                    <a:pt x="10544847" y="1382173"/>
                  </a:lnTo>
                  <a:lnTo>
                    <a:pt x="10556277" y="1382173"/>
                  </a:lnTo>
                  <a:lnTo>
                    <a:pt x="10567754" y="1382173"/>
                  </a:lnTo>
                  <a:lnTo>
                    <a:pt x="10579184" y="1382173"/>
                  </a:lnTo>
                  <a:lnTo>
                    <a:pt x="10590614" y="1382173"/>
                  </a:lnTo>
                  <a:lnTo>
                    <a:pt x="10602045" y="1382173"/>
                  </a:lnTo>
                  <a:lnTo>
                    <a:pt x="10613474" y="1382173"/>
                  </a:lnTo>
                  <a:lnTo>
                    <a:pt x="10624951" y="1382173"/>
                  </a:lnTo>
                  <a:lnTo>
                    <a:pt x="10636382" y="1382173"/>
                  </a:lnTo>
                  <a:lnTo>
                    <a:pt x="10647812" y="1382173"/>
                  </a:lnTo>
                  <a:lnTo>
                    <a:pt x="10659241" y="1382173"/>
                  </a:lnTo>
                  <a:lnTo>
                    <a:pt x="10670672" y="1382173"/>
                  </a:lnTo>
                  <a:lnTo>
                    <a:pt x="10682149" y="1382173"/>
                  </a:lnTo>
                  <a:lnTo>
                    <a:pt x="10693580" y="1382173"/>
                  </a:lnTo>
                  <a:lnTo>
                    <a:pt x="10705009" y="1382173"/>
                  </a:lnTo>
                  <a:lnTo>
                    <a:pt x="10716439" y="1382173"/>
                  </a:lnTo>
                  <a:lnTo>
                    <a:pt x="10727870" y="1382173"/>
                  </a:lnTo>
                  <a:lnTo>
                    <a:pt x="10739347" y="1382173"/>
                  </a:lnTo>
                  <a:lnTo>
                    <a:pt x="10750778" y="1382173"/>
                  </a:lnTo>
                  <a:lnTo>
                    <a:pt x="10762207" y="1382173"/>
                  </a:lnTo>
                  <a:lnTo>
                    <a:pt x="10773637" y="1382173"/>
                  </a:lnTo>
                  <a:lnTo>
                    <a:pt x="10785067" y="1382173"/>
                  </a:lnTo>
                  <a:lnTo>
                    <a:pt x="10796544" y="1382173"/>
                  </a:lnTo>
                  <a:lnTo>
                    <a:pt x="10807975" y="1382173"/>
                  </a:lnTo>
                  <a:lnTo>
                    <a:pt x="10819405" y="1382173"/>
                  </a:lnTo>
                  <a:lnTo>
                    <a:pt x="10830834" y="1382173"/>
                  </a:lnTo>
                  <a:lnTo>
                    <a:pt x="10842265" y="1382173"/>
                  </a:lnTo>
                  <a:lnTo>
                    <a:pt x="10853742" y="1382173"/>
                  </a:lnTo>
                  <a:lnTo>
                    <a:pt x="10865173" y="1382173"/>
                  </a:lnTo>
                  <a:lnTo>
                    <a:pt x="10876602" y="1382173"/>
                  </a:lnTo>
                  <a:lnTo>
                    <a:pt x="10888032" y="1382173"/>
                  </a:lnTo>
                  <a:lnTo>
                    <a:pt x="10899463" y="1382173"/>
                  </a:lnTo>
                  <a:lnTo>
                    <a:pt x="10910892" y="1382173"/>
                  </a:lnTo>
                  <a:lnTo>
                    <a:pt x="10922369" y="1382173"/>
                  </a:lnTo>
                  <a:lnTo>
                    <a:pt x="10933800" y="1382173"/>
                  </a:lnTo>
                  <a:lnTo>
                    <a:pt x="10945230" y="1382173"/>
                  </a:lnTo>
                  <a:lnTo>
                    <a:pt x="10956660" y="1382173"/>
                  </a:lnTo>
                  <a:lnTo>
                    <a:pt x="10968090" y="1382173"/>
                  </a:lnTo>
                  <a:lnTo>
                    <a:pt x="10979567" y="1382173"/>
                  </a:lnTo>
                  <a:lnTo>
                    <a:pt x="10990998" y="1382173"/>
                  </a:lnTo>
                  <a:lnTo>
                    <a:pt x="11002427" y="1382173"/>
                  </a:lnTo>
                  <a:lnTo>
                    <a:pt x="11013858" y="1382173"/>
                  </a:lnTo>
                  <a:lnTo>
                    <a:pt x="11025287" y="1382173"/>
                  </a:lnTo>
                  <a:lnTo>
                    <a:pt x="11036765" y="1382173"/>
                  </a:lnTo>
                  <a:lnTo>
                    <a:pt x="11048195" y="1382173"/>
                  </a:lnTo>
                  <a:lnTo>
                    <a:pt x="11059625" y="1382173"/>
                  </a:lnTo>
                  <a:lnTo>
                    <a:pt x="11071056" y="1382173"/>
                  </a:lnTo>
                  <a:lnTo>
                    <a:pt x="11082485" y="1382173"/>
                  </a:lnTo>
                  <a:lnTo>
                    <a:pt x="11093962" y="1382173"/>
                  </a:lnTo>
                  <a:lnTo>
                    <a:pt x="11105393" y="1382173"/>
                  </a:lnTo>
                  <a:lnTo>
                    <a:pt x="11116823" y="1382173"/>
                  </a:lnTo>
                  <a:lnTo>
                    <a:pt x="11128253" y="1382173"/>
                  </a:lnTo>
                  <a:lnTo>
                    <a:pt x="11139683" y="1382173"/>
                  </a:lnTo>
                  <a:lnTo>
                    <a:pt x="11151160" y="1382173"/>
                  </a:lnTo>
                  <a:lnTo>
                    <a:pt x="11162591" y="1382173"/>
                  </a:lnTo>
                  <a:lnTo>
                    <a:pt x="11174020" y="1382173"/>
                  </a:lnTo>
                  <a:lnTo>
                    <a:pt x="11185451" y="1382173"/>
                  </a:lnTo>
                  <a:lnTo>
                    <a:pt x="11196881" y="1382173"/>
                  </a:lnTo>
                  <a:lnTo>
                    <a:pt x="11208358" y="1382173"/>
                  </a:lnTo>
                  <a:lnTo>
                    <a:pt x="11218359" y="1382173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5DBEF117-A7BB-9E4F-A0CE-448296ACA446}"/>
                </a:ext>
              </a:extLst>
            </p:cNvPr>
            <p:cNvSpPr/>
            <p:nvPr/>
          </p:nvSpPr>
          <p:spPr>
            <a:xfrm>
              <a:off x="851149" y="4625440"/>
              <a:ext cx="11218359" cy="1475322"/>
            </a:xfrm>
            <a:custGeom>
              <a:avLst/>
              <a:gdLst>
                <a:gd name="connsiteX0" fmla="*/ 0 w 11218359"/>
                <a:gd name="connsiteY0" fmla="*/ 1475323 h 1475322"/>
                <a:gd name="connsiteX1" fmla="*/ 9149 w 11218359"/>
                <a:gd name="connsiteY1" fmla="*/ 1475323 h 1475322"/>
                <a:gd name="connsiteX2" fmla="*/ 20588 w 11218359"/>
                <a:gd name="connsiteY2" fmla="*/ 1475323 h 1475322"/>
                <a:gd name="connsiteX3" fmla="*/ 32028 w 11218359"/>
                <a:gd name="connsiteY3" fmla="*/ 1475323 h 1475322"/>
                <a:gd name="connsiteX4" fmla="*/ 43467 w 11218359"/>
                <a:gd name="connsiteY4" fmla="*/ 1475323 h 1475322"/>
                <a:gd name="connsiteX5" fmla="*/ 54907 w 11218359"/>
                <a:gd name="connsiteY5" fmla="*/ 1475323 h 1475322"/>
                <a:gd name="connsiteX6" fmla="*/ 66346 w 11218359"/>
                <a:gd name="connsiteY6" fmla="*/ 1475323 h 1475322"/>
                <a:gd name="connsiteX7" fmla="*/ 77786 w 11218359"/>
                <a:gd name="connsiteY7" fmla="*/ 1475323 h 1475322"/>
                <a:gd name="connsiteX8" fmla="*/ 89225 w 11218359"/>
                <a:gd name="connsiteY8" fmla="*/ 1475323 h 1475322"/>
                <a:gd name="connsiteX9" fmla="*/ 100665 w 11218359"/>
                <a:gd name="connsiteY9" fmla="*/ 1475323 h 1475322"/>
                <a:gd name="connsiteX10" fmla="*/ 112104 w 11218359"/>
                <a:gd name="connsiteY10" fmla="*/ 1475323 h 1475322"/>
                <a:gd name="connsiteX11" fmla="*/ 123544 w 11218359"/>
                <a:gd name="connsiteY11" fmla="*/ 1475323 h 1475322"/>
                <a:gd name="connsiteX12" fmla="*/ 134979 w 11218359"/>
                <a:gd name="connsiteY12" fmla="*/ 1475323 h 1475322"/>
                <a:gd name="connsiteX13" fmla="*/ 146423 w 11218359"/>
                <a:gd name="connsiteY13" fmla="*/ 1475323 h 1475322"/>
                <a:gd name="connsiteX14" fmla="*/ 157858 w 11218359"/>
                <a:gd name="connsiteY14" fmla="*/ 1475323 h 1475322"/>
                <a:gd name="connsiteX15" fmla="*/ 169297 w 11218359"/>
                <a:gd name="connsiteY15" fmla="*/ 1475323 h 1475322"/>
                <a:gd name="connsiteX16" fmla="*/ 180737 w 11218359"/>
                <a:gd name="connsiteY16" fmla="*/ 1475323 h 1475322"/>
                <a:gd name="connsiteX17" fmla="*/ 192176 w 11218359"/>
                <a:gd name="connsiteY17" fmla="*/ 1475323 h 1475322"/>
                <a:gd name="connsiteX18" fmla="*/ 203616 w 11218359"/>
                <a:gd name="connsiteY18" fmla="*/ 1475323 h 1475322"/>
                <a:gd name="connsiteX19" fmla="*/ 215055 w 11218359"/>
                <a:gd name="connsiteY19" fmla="*/ 1475323 h 1475322"/>
                <a:gd name="connsiteX20" fmla="*/ 226495 w 11218359"/>
                <a:gd name="connsiteY20" fmla="*/ 1475323 h 1475322"/>
                <a:gd name="connsiteX21" fmla="*/ 237935 w 11218359"/>
                <a:gd name="connsiteY21" fmla="*/ 1475323 h 1475322"/>
                <a:gd name="connsiteX22" fmla="*/ 249374 w 11218359"/>
                <a:gd name="connsiteY22" fmla="*/ 1475323 h 1475322"/>
                <a:gd name="connsiteX23" fmla="*/ 260814 w 11218359"/>
                <a:gd name="connsiteY23" fmla="*/ 1475323 h 1475322"/>
                <a:gd name="connsiteX24" fmla="*/ 272253 w 11218359"/>
                <a:gd name="connsiteY24" fmla="*/ 1475323 h 1475322"/>
                <a:gd name="connsiteX25" fmla="*/ 283693 w 11218359"/>
                <a:gd name="connsiteY25" fmla="*/ 1475323 h 1475322"/>
                <a:gd name="connsiteX26" fmla="*/ 295132 w 11218359"/>
                <a:gd name="connsiteY26" fmla="*/ 1475323 h 1475322"/>
                <a:gd name="connsiteX27" fmla="*/ 306572 w 11218359"/>
                <a:gd name="connsiteY27" fmla="*/ 1475323 h 1475322"/>
                <a:gd name="connsiteX28" fmla="*/ 318011 w 11218359"/>
                <a:gd name="connsiteY28" fmla="*/ 1475323 h 1475322"/>
                <a:gd name="connsiteX29" fmla="*/ 329451 w 11218359"/>
                <a:gd name="connsiteY29" fmla="*/ 1475323 h 1475322"/>
                <a:gd name="connsiteX30" fmla="*/ 340890 w 11218359"/>
                <a:gd name="connsiteY30" fmla="*/ 1475323 h 1475322"/>
                <a:gd name="connsiteX31" fmla="*/ 352330 w 11218359"/>
                <a:gd name="connsiteY31" fmla="*/ 1475323 h 1475322"/>
                <a:gd name="connsiteX32" fmla="*/ 363769 w 11218359"/>
                <a:gd name="connsiteY32" fmla="*/ 1475323 h 1475322"/>
                <a:gd name="connsiteX33" fmla="*/ 375209 w 11218359"/>
                <a:gd name="connsiteY33" fmla="*/ 1475323 h 1475322"/>
                <a:gd name="connsiteX34" fmla="*/ 386648 w 11218359"/>
                <a:gd name="connsiteY34" fmla="*/ 1475323 h 1475322"/>
                <a:gd name="connsiteX35" fmla="*/ 398088 w 11218359"/>
                <a:gd name="connsiteY35" fmla="*/ 1475323 h 1475322"/>
                <a:gd name="connsiteX36" fmla="*/ 409527 w 11218359"/>
                <a:gd name="connsiteY36" fmla="*/ 1475323 h 1475322"/>
                <a:gd name="connsiteX37" fmla="*/ 420967 w 11218359"/>
                <a:gd name="connsiteY37" fmla="*/ 1475323 h 1475322"/>
                <a:gd name="connsiteX38" fmla="*/ 432406 w 11218359"/>
                <a:gd name="connsiteY38" fmla="*/ 1475323 h 1475322"/>
                <a:gd name="connsiteX39" fmla="*/ 443846 w 11218359"/>
                <a:gd name="connsiteY39" fmla="*/ 1475323 h 1475322"/>
                <a:gd name="connsiteX40" fmla="*/ 455285 w 11218359"/>
                <a:gd name="connsiteY40" fmla="*/ 1475323 h 1475322"/>
                <a:gd name="connsiteX41" fmla="*/ 466725 w 11218359"/>
                <a:gd name="connsiteY41" fmla="*/ 1475323 h 1475322"/>
                <a:gd name="connsiteX42" fmla="*/ 478165 w 11218359"/>
                <a:gd name="connsiteY42" fmla="*/ 1475323 h 1475322"/>
                <a:gd name="connsiteX43" fmla="*/ 489604 w 11218359"/>
                <a:gd name="connsiteY43" fmla="*/ 1475323 h 1475322"/>
                <a:gd name="connsiteX44" fmla="*/ 501044 w 11218359"/>
                <a:gd name="connsiteY44" fmla="*/ 1475323 h 1475322"/>
                <a:gd name="connsiteX45" fmla="*/ 512483 w 11218359"/>
                <a:gd name="connsiteY45" fmla="*/ 1475323 h 1475322"/>
                <a:gd name="connsiteX46" fmla="*/ 523923 w 11218359"/>
                <a:gd name="connsiteY46" fmla="*/ 1475323 h 1475322"/>
                <a:gd name="connsiteX47" fmla="*/ 535362 w 11218359"/>
                <a:gd name="connsiteY47" fmla="*/ 1475323 h 1475322"/>
                <a:gd name="connsiteX48" fmla="*/ 546802 w 11218359"/>
                <a:gd name="connsiteY48" fmla="*/ 1475323 h 1475322"/>
                <a:gd name="connsiteX49" fmla="*/ 558241 w 11218359"/>
                <a:gd name="connsiteY49" fmla="*/ 1475323 h 1475322"/>
                <a:gd name="connsiteX50" fmla="*/ 569681 w 11218359"/>
                <a:gd name="connsiteY50" fmla="*/ 1475323 h 1475322"/>
                <a:gd name="connsiteX51" fmla="*/ 581120 w 11218359"/>
                <a:gd name="connsiteY51" fmla="*/ 1475323 h 1475322"/>
                <a:gd name="connsiteX52" fmla="*/ 592560 w 11218359"/>
                <a:gd name="connsiteY52" fmla="*/ 1475323 h 1475322"/>
                <a:gd name="connsiteX53" fmla="*/ 603999 w 11218359"/>
                <a:gd name="connsiteY53" fmla="*/ 1475323 h 1475322"/>
                <a:gd name="connsiteX54" fmla="*/ 615439 w 11218359"/>
                <a:gd name="connsiteY54" fmla="*/ 1475323 h 1475322"/>
                <a:gd name="connsiteX55" fmla="*/ 626878 w 11218359"/>
                <a:gd name="connsiteY55" fmla="*/ 1475323 h 1475322"/>
                <a:gd name="connsiteX56" fmla="*/ 638318 w 11218359"/>
                <a:gd name="connsiteY56" fmla="*/ 1475323 h 1475322"/>
                <a:gd name="connsiteX57" fmla="*/ 649757 w 11218359"/>
                <a:gd name="connsiteY57" fmla="*/ 1475323 h 1475322"/>
                <a:gd name="connsiteX58" fmla="*/ 661192 w 11218359"/>
                <a:gd name="connsiteY58" fmla="*/ 1475323 h 1475322"/>
                <a:gd name="connsiteX59" fmla="*/ 672632 w 11218359"/>
                <a:gd name="connsiteY59" fmla="*/ 1475323 h 1475322"/>
                <a:gd name="connsiteX60" fmla="*/ 684071 w 11218359"/>
                <a:gd name="connsiteY60" fmla="*/ 1475323 h 1475322"/>
                <a:gd name="connsiteX61" fmla="*/ 695511 w 11218359"/>
                <a:gd name="connsiteY61" fmla="*/ 1475323 h 1475322"/>
                <a:gd name="connsiteX62" fmla="*/ 706950 w 11218359"/>
                <a:gd name="connsiteY62" fmla="*/ 1475323 h 1475322"/>
                <a:gd name="connsiteX63" fmla="*/ 718390 w 11218359"/>
                <a:gd name="connsiteY63" fmla="*/ 1475323 h 1475322"/>
                <a:gd name="connsiteX64" fmla="*/ 729829 w 11218359"/>
                <a:gd name="connsiteY64" fmla="*/ 1475323 h 1475322"/>
                <a:gd name="connsiteX65" fmla="*/ 741269 w 11218359"/>
                <a:gd name="connsiteY65" fmla="*/ 1475323 h 1475322"/>
                <a:gd name="connsiteX66" fmla="*/ 752708 w 11218359"/>
                <a:gd name="connsiteY66" fmla="*/ 1475323 h 1475322"/>
                <a:gd name="connsiteX67" fmla="*/ 764148 w 11218359"/>
                <a:gd name="connsiteY67" fmla="*/ 1475323 h 1475322"/>
                <a:gd name="connsiteX68" fmla="*/ 775587 w 11218359"/>
                <a:gd name="connsiteY68" fmla="*/ 1475323 h 1475322"/>
                <a:gd name="connsiteX69" fmla="*/ 787027 w 11218359"/>
                <a:gd name="connsiteY69" fmla="*/ 1475323 h 1475322"/>
                <a:gd name="connsiteX70" fmla="*/ 798467 w 11218359"/>
                <a:gd name="connsiteY70" fmla="*/ 1475323 h 1475322"/>
                <a:gd name="connsiteX71" fmla="*/ 809906 w 11218359"/>
                <a:gd name="connsiteY71" fmla="*/ 1475323 h 1475322"/>
                <a:gd name="connsiteX72" fmla="*/ 821346 w 11218359"/>
                <a:gd name="connsiteY72" fmla="*/ 1475323 h 1475322"/>
                <a:gd name="connsiteX73" fmla="*/ 832785 w 11218359"/>
                <a:gd name="connsiteY73" fmla="*/ 1475323 h 1475322"/>
                <a:gd name="connsiteX74" fmla="*/ 844225 w 11218359"/>
                <a:gd name="connsiteY74" fmla="*/ 1475323 h 1475322"/>
                <a:gd name="connsiteX75" fmla="*/ 855664 w 11218359"/>
                <a:gd name="connsiteY75" fmla="*/ 1475323 h 1475322"/>
                <a:gd name="connsiteX76" fmla="*/ 867104 w 11218359"/>
                <a:gd name="connsiteY76" fmla="*/ 1475323 h 1475322"/>
                <a:gd name="connsiteX77" fmla="*/ 878543 w 11218359"/>
                <a:gd name="connsiteY77" fmla="*/ 1475323 h 1475322"/>
                <a:gd name="connsiteX78" fmla="*/ 889983 w 11218359"/>
                <a:gd name="connsiteY78" fmla="*/ 1475323 h 1475322"/>
                <a:gd name="connsiteX79" fmla="*/ 901422 w 11218359"/>
                <a:gd name="connsiteY79" fmla="*/ 1475323 h 1475322"/>
                <a:gd name="connsiteX80" fmla="*/ 912862 w 11218359"/>
                <a:gd name="connsiteY80" fmla="*/ 1475323 h 1475322"/>
                <a:gd name="connsiteX81" fmla="*/ 924301 w 11218359"/>
                <a:gd name="connsiteY81" fmla="*/ 1475323 h 1475322"/>
                <a:gd name="connsiteX82" fmla="*/ 935741 w 11218359"/>
                <a:gd name="connsiteY82" fmla="*/ 1475323 h 1475322"/>
                <a:gd name="connsiteX83" fmla="*/ 947180 w 11218359"/>
                <a:gd name="connsiteY83" fmla="*/ 1475323 h 1475322"/>
                <a:gd name="connsiteX84" fmla="*/ 958620 w 11218359"/>
                <a:gd name="connsiteY84" fmla="*/ 1475323 h 1475322"/>
                <a:gd name="connsiteX85" fmla="*/ 970059 w 11218359"/>
                <a:gd name="connsiteY85" fmla="*/ 1475323 h 1475322"/>
                <a:gd name="connsiteX86" fmla="*/ 981499 w 11218359"/>
                <a:gd name="connsiteY86" fmla="*/ 1475323 h 1475322"/>
                <a:gd name="connsiteX87" fmla="*/ 992938 w 11218359"/>
                <a:gd name="connsiteY87" fmla="*/ 1475323 h 1475322"/>
                <a:gd name="connsiteX88" fmla="*/ 1004378 w 11218359"/>
                <a:gd name="connsiteY88" fmla="*/ 1475323 h 1475322"/>
                <a:gd name="connsiteX89" fmla="*/ 1015818 w 11218359"/>
                <a:gd name="connsiteY89" fmla="*/ 1475323 h 1475322"/>
                <a:gd name="connsiteX90" fmla="*/ 1027257 w 11218359"/>
                <a:gd name="connsiteY90" fmla="*/ 1475323 h 1475322"/>
                <a:gd name="connsiteX91" fmla="*/ 1038697 w 11218359"/>
                <a:gd name="connsiteY91" fmla="*/ 1475323 h 1475322"/>
                <a:gd name="connsiteX92" fmla="*/ 1050136 w 11218359"/>
                <a:gd name="connsiteY92" fmla="*/ 1475323 h 1475322"/>
                <a:gd name="connsiteX93" fmla="*/ 1061576 w 11218359"/>
                <a:gd name="connsiteY93" fmla="*/ 1475323 h 1475322"/>
                <a:gd name="connsiteX94" fmla="*/ 1073015 w 11218359"/>
                <a:gd name="connsiteY94" fmla="*/ 1475323 h 1475322"/>
                <a:gd name="connsiteX95" fmla="*/ 1084455 w 11218359"/>
                <a:gd name="connsiteY95" fmla="*/ 1475323 h 1475322"/>
                <a:gd name="connsiteX96" fmla="*/ 1095894 w 11218359"/>
                <a:gd name="connsiteY96" fmla="*/ 1475323 h 1475322"/>
                <a:gd name="connsiteX97" fmla="*/ 1107334 w 11218359"/>
                <a:gd name="connsiteY97" fmla="*/ 1475323 h 1475322"/>
                <a:gd name="connsiteX98" fmla="*/ 1118773 w 11218359"/>
                <a:gd name="connsiteY98" fmla="*/ 1475323 h 1475322"/>
                <a:gd name="connsiteX99" fmla="*/ 1130213 w 11218359"/>
                <a:gd name="connsiteY99" fmla="*/ 1475323 h 1475322"/>
                <a:gd name="connsiteX100" fmla="*/ 1141652 w 11218359"/>
                <a:gd name="connsiteY100" fmla="*/ 1475323 h 1475322"/>
                <a:gd name="connsiteX101" fmla="*/ 1153092 w 11218359"/>
                <a:gd name="connsiteY101" fmla="*/ 1475323 h 1475322"/>
                <a:gd name="connsiteX102" fmla="*/ 1164531 w 11218359"/>
                <a:gd name="connsiteY102" fmla="*/ 1475323 h 1475322"/>
                <a:gd name="connsiteX103" fmla="*/ 1175971 w 11218359"/>
                <a:gd name="connsiteY103" fmla="*/ 1475323 h 1475322"/>
                <a:gd name="connsiteX104" fmla="*/ 1187406 w 11218359"/>
                <a:gd name="connsiteY104" fmla="*/ 1475323 h 1475322"/>
                <a:gd name="connsiteX105" fmla="*/ 1198845 w 11218359"/>
                <a:gd name="connsiteY105" fmla="*/ 1475323 h 1475322"/>
                <a:gd name="connsiteX106" fmla="*/ 1210285 w 11218359"/>
                <a:gd name="connsiteY106" fmla="*/ 1475323 h 1475322"/>
                <a:gd name="connsiteX107" fmla="*/ 1221724 w 11218359"/>
                <a:gd name="connsiteY107" fmla="*/ 1475323 h 1475322"/>
                <a:gd name="connsiteX108" fmla="*/ 1233164 w 11218359"/>
                <a:gd name="connsiteY108" fmla="*/ 1475323 h 1475322"/>
                <a:gd name="connsiteX109" fmla="*/ 1244603 w 11218359"/>
                <a:gd name="connsiteY109" fmla="*/ 1475323 h 1475322"/>
                <a:gd name="connsiteX110" fmla="*/ 1256043 w 11218359"/>
                <a:gd name="connsiteY110" fmla="*/ 1475323 h 1475322"/>
                <a:gd name="connsiteX111" fmla="*/ 1267482 w 11218359"/>
                <a:gd name="connsiteY111" fmla="*/ 1475323 h 1475322"/>
                <a:gd name="connsiteX112" fmla="*/ 1278922 w 11218359"/>
                <a:gd name="connsiteY112" fmla="*/ 1475323 h 1475322"/>
                <a:gd name="connsiteX113" fmla="*/ 1290361 w 11218359"/>
                <a:gd name="connsiteY113" fmla="*/ 1475323 h 1475322"/>
                <a:gd name="connsiteX114" fmla="*/ 1301801 w 11218359"/>
                <a:gd name="connsiteY114" fmla="*/ 1475323 h 1475322"/>
                <a:gd name="connsiteX115" fmla="*/ 1313240 w 11218359"/>
                <a:gd name="connsiteY115" fmla="*/ 1475323 h 1475322"/>
                <a:gd name="connsiteX116" fmla="*/ 1324680 w 11218359"/>
                <a:gd name="connsiteY116" fmla="*/ 1475323 h 1475322"/>
                <a:gd name="connsiteX117" fmla="*/ 1336120 w 11218359"/>
                <a:gd name="connsiteY117" fmla="*/ 1475323 h 1475322"/>
                <a:gd name="connsiteX118" fmla="*/ 1347559 w 11218359"/>
                <a:gd name="connsiteY118" fmla="*/ 1475323 h 1475322"/>
                <a:gd name="connsiteX119" fmla="*/ 1358999 w 11218359"/>
                <a:gd name="connsiteY119" fmla="*/ 1475323 h 1475322"/>
                <a:gd name="connsiteX120" fmla="*/ 1370438 w 11218359"/>
                <a:gd name="connsiteY120" fmla="*/ 1475323 h 1475322"/>
                <a:gd name="connsiteX121" fmla="*/ 1381878 w 11218359"/>
                <a:gd name="connsiteY121" fmla="*/ 1475323 h 1475322"/>
                <a:gd name="connsiteX122" fmla="*/ 1393317 w 11218359"/>
                <a:gd name="connsiteY122" fmla="*/ 1475323 h 1475322"/>
                <a:gd name="connsiteX123" fmla="*/ 1404757 w 11218359"/>
                <a:gd name="connsiteY123" fmla="*/ 1475323 h 1475322"/>
                <a:gd name="connsiteX124" fmla="*/ 1416196 w 11218359"/>
                <a:gd name="connsiteY124" fmla="*/ 1475323 h 1475322"/>
                <a:gd name="connsiteX125" fmla="*/ 1427636 w 11218359"/>
                <a:gd name="connsiteY125" fmla="*/ 1475323 h 1475322"/>
                <a:gd name="connsiteX126" fmla="*/ 1439075 w 11218359"/>
                <a:gd name="connsiteY126" fmla="*/ 1475323 h 1475322"/>
                <a:gd name="connsiteX127" fmla="*/ 1450515 w 11218359"/>
                <a:gd name="connsiteY127" fmla="*/ 1475323 h 1475322"/>
                <a:gd name="connsiteX128" fmla="*/ 1461954 w 11218359"/>
                <a:gd name="connsiteY128" fmla="*/ 1475323 h 1475322"/>
                <a:gd name="connsiteX129" fmla="*/ 1473394 w 11218359"/>
                <a:gd name="connsiteY129" fmla="*/ 1475323 h 1475322"/>
                <a:gd name="connsiteX130" fmla="*/ 1484833 w 11218359"/>
                <a:gd name="connsiteY130" fmla="*/ 1475323 h 1475322"/>
                <a:gd name="connsiteX131" fmla="*/ 1496273 w 11218359"/>
                <a:gd name="connsiteY131" fmla="*/ 1475323 h 1475322"/>
                <a:gd name="connsiteX132" fmla="*/ 1507712 w 11218359"/>
                <a:gd name="connsiteY132" fmla="*/ 1475323 h 1475322"/>
                <a:gd name="connsiteX133" fmla="*/ 1519152 w 11218359"/>
                <a:gd name="connsiteY133" fmla="*/ 1475323 h 1475322"/>
                <a:gd name="connsiteX134" fmla="*/ 1530591 w 11218359"/>
                <a:gd name="connsiteY134" fmla="*/ 1475323 h 1475322"/>
                <a:gd name="connsiteX135" fmla="*/ 1542031 w 11218359"/>
                <a:gd name="connsiteY135" fmla="*/ 1475323 h 1475322"/>
                <a:gd name="connsiteX136" fmla="*/ 1553471 w 11218359"/>
                <a:gd name="connsiteY136" fmla="*/ 1475323 h 1475322"/>
                <a:gd name="connsiteX137" fmla="*/ 1564910 w 11218359"/>
                <a:gd name="connsiteY137" fmla="*/ 1475323 h 1475322"/>
                <a:gd name="connsiteX138" fmla="*/ 1576349 w 11218359"/>
                <a:gd name="connsiteY138" fmla="*/ 1475323 h 1475322"/>
                <a:gd name="connsiteX139" fmla="*/ 1587789 w 11218359"/>
                <a:gd name="connsiteY139" fmla="*/ 1475323 h 1475322"/>
                <a:gd name="connsiteX140" fmla="*/ 1599229 w 11218359"/>
                <a:gd name="connsiteY140" fmla="*/ 1475323 h 1475322"/>
                <a:gd name="connsiteX141" fmla="*/ 1610668 w 11218359"/>
                <a:gd name="connsiteY141" fmla="*/ 1475323 h 1475322"/>
                <a:gd name="connsiteX142" fmla="*/ 1622107 w 11218359"/>
                <a:gd name="connsiteY142" fmla="*/ 1475323 h 1475322"/>
                <a:gd name="connsiteX143" fmla="*/ 1633547 w 11218359"/>
                <a:gd name="connsiteY143" fmla="*/ 1475323 h 1475322"/>
                <a:gd name="connsiteX144" fmla="*/ 1644987 w 11218359"/>
                <a:gd name="connsiteY144" fmla="*/ 1475323 h 1475322"/>
                <a:gd name="connsiteX145" fmla="*/ 1656426 w 11218359"/>
                <a:gd name="connsiteY145" fmla="*/ 1475323 h 1475322"/>
                <a:gd name="connsiteX146" fmla="*/ 1667866 w 11218359"/>
                <a:gd name="connsiteY146" fmla="*/ 1475323 h 1475322"/>
                <a:gd name="connsiteX147" fmla="*/ 1679305 w 11218359"/>
                <a:gd name="connsiteY147" fmla="*/ 1475323 h 1475322"/>
                <a:gd name="connsiteX148" fmla="*/ 1690745 w 11218359"/>
                <a:gd name="connsiteY148" fmla="*/ 1475323 h 1475322"/>
                <a:gd name="connsiteX149" fmla="*/ 1702184 w 11218359"/>
                <a:gd name="connsiteY149" fmla="*/ 1475323 h 1475322"/>
                <a:gd name="connsiteX150" fmla="*/ 1713619 w 11218359"/>
                <a:gd name="connsiteY150" fmla="*/ 1475323 h 1475322"/>
                <a:gd name="connsiteX151" fmla="*/ 1725063 w 11218359"/>
                <a:gd name="connsiteY151" fmla="*/ 1475323 h 1475322"/>
                <a:gd name="connsiteX152" fmla="*/ 1736498 w 11218359"/>
                <a:gd name="connsiteY152" fmla="*/ 1475323 h 1475322"/>
                <a:gd name="connsiteX153" fmla="*/ 1747938 w 11218359"/>
                <a:gd name="connsiteY153" fmla="*/ 1475323 h 1475322"/>
                <a:gd name="connsiteX154" fmla="*/ 1759377 w 11218359"/>
                <a:gd name="connsiteY154" fmla="*/ 1475323 h 1475322"/>
                <a:gd name="connsiteX155" fmla="*/ 1770817 w 11218359"/>
                <a:gd name="connsiteY155" fmla="*/ 1475323 h 1475322"/>
                <a:gd name="connsiteX156" fmla="*/ 1782256 w 11218359"/>
                <a:gd name="connsiteY156" fmla="*/ 1475323 h 1475322"/>
                <a:gd name="connsiteX157" fmla="*/ 1793696 w 11218359"/>
                <a:gd name="connsiteY157" fmla="*/ 1475323 h 1475322"/>
                <a:gd name="connsiteX158" fmla="*/ 1805135 w 11218359"/>
                <a:gd name="connsiteY158" fmla="*/ 1475323 h 1475322"/>
                <a:gd name="connsiteX159" fmla="*/ 1816575 w 11218359"/>
                <a:gd name="connsiteY159" fmla="*/ 1475323 h 1475322"/>
                <a:gd name="connsiteX160" fmla="*/ 1828014 w 11218359"/>
                <a:gd name="connsiteY160" fmla="*/ 1475323 h 1475322"/>
                <a:gd name="connsiteX161" fmla="*/ 1839454 w 11218359"/>
                <a:gd name="connsiteY161" fmla="*/ 1475323 h 1475322"/>
                <a:gd name="connsiteX162" fmla="*/ 1850893 w 11218359"/>
                <a:gd name="connsiteY162" fmla="*/ 1475323 h 1475322"/>
                <a:gd name="connsiteX163" fmla="*/ 1862333 w 11218359"/>
                <a:gd name="connsiteY163" fmla="*/ 1475323 h 1475322"/>
                <a:gd name="connsiteX164" fmla="*/ 1873772 w 11218359"/>
                <a:gd name="connsiteY164" fmla="*/ 1475323 h 1475322"/>
                <a:gd name="connsiteX165" fmla="*/ 1885212 w 11218359"/>
                <a:gd name="connsiteY165" fmla="*/ 1475323 h 1475322"/>
                <a:gd name="connsiteX166" fmla="*/ 1896651 w 11218359"/>
                <a:gd name="connsiteY166" fmla="*/ 1475323 h 1475322"/>
                <a:gd name="connsiteX167" fmla="*/ 1908091 w 11218359"/>
                <a:gd name="connsiteY167" fmla="*/ 1475323 h 1475322"/>
                <a:gd name="connsiteX168" fmla="*/ 1919531 w 11218359"/>
                <a:gd name="connsiteY168" fmla="*/ 1475323 h 1475322"/>
                <a:gd name="connsiteX169" fmla="*/ 1930970 w 11218359"/>
                <a:gd name="connsiteY169" fmla="*/ 1475323 h 1475322"/>
                <a:gd name="connsiteX170" fmla="*/ 1942409 w 11218359"/>
                <a:gd name="connsiteY170" fmla="*/ 1475323 h 1475322"/>
                <a:gd name="connsiteX171" fmla="*/ 1953849 w 11218359"/>
                <a:gd name="connsiteY171" fmla="*/ 1475323 h 1475322"/>
                <a:gd name="connsiteX172" fmla="*/ 1965289 w 11218359"/>
                <a:gd name="connsiteY172" fmla="*/ 1475323 h 1475322"/>
                <a:gd name="connsiteX173" fmla="*/ 1976728 w 11218359"/>
                <a:gd name="connsiteY173" fmla="*/ 1475323 h 1475322"/>
                <a:gd name="connsiteX174" fmla="*/ 1988168 w 11218359"/>
                <a:gd name="connsiteY174" fmla="*/ 1475323 h 1475322"/>
                <a:gd name="connsiteX175" fmla="*/ 1999607 w 11218359"/>
                <a:gd name="connsiteY175" fmla="*/ 1475323 h 1475322"/>
                <a:gd name="connsiteX176" fmla="*/ 2011047 w 11218359"/>
                <a:gd name="connsiteY176" fmla="*/ 1475323 h 1475322"/>
                <a:gd name="connsiteX177" fmla="*/ 2022486 w 11218359"/>
                <a:gd name="connsiteY177" fmla="*/ 1475323 h 1475322"/>
                <a:gd name="connsiteX178" fmla="*/ 2033926 w 11218359"/>
                <a:gd name="connsiteY178" fmla="*/ 1475323 h 1475322"/>
                <a:gd name="connsiteX179" fmla="*/ 2045365 w 11218359"/>
                <a:gd name="connsiteY179" fmla="*/ 1475323 h 1475322"/>
                <a:gd name="connsiteX180" fmla="*/ 2056805 w 11218359"/>
                <a:gd name="connsiteY180" fmla="*/ 1475323 h 1475322"/>
                <a:gd name="connsiteX181" fmla="*/ 2068244 w 11218359"/>
                <a:gd name="connsiteY181" fmla="*/ 1475323 h 1475322"/>
                <a:gd name="connsiteX182" fmla="*/ 2079684 w 11218359"/>
                <a:gd name="connsiteY182" fmla="*/ 1475323 h 1475322"/>
                <a:gd name="connsiteX183" fmla="*/ 2091123 w 11218359"/>
                <a:gd name="connsiteY183" fmla="*/ 1475323 h 1475322"/>
                <a:gd name="connsiteX184" fmla="*/ 2102563 w 11218359"/>
                <a:gd name="connsiteY184" fmla="*/ 1475323 h 1475322"/>
                <a:gd name="connsiteX185" fmla="*/ 2114002 w 11218359"/>
                <a:gd name="connsiteY185" fmla="*/ 1475323 h 1475322"/>
                <a:gd name="connsiteX186" fmla="*/ 2125442 w 11218359"/>
                <a:gd name="connsiteY186" fmla="*/ 1475323 h 1475322"/>
                <a:gd name="connsiteX187" fmla="*/ 2136882 w 11218359"/>
                <a:gd name="connsiteY187" fmla="*/ 1475323 h 1475322"/>
                <a:gd name="connsiteX188" fmla="*/ 2148321 w 11218359"/>
                <a:gd name="connsiteY188" fmla="*/ 1475323 h 1475322"/>
                <a:gd name="connsiteX189" fmla="*/ 2159760 w 11218359"/>
                <a:gd name="connsiteY189" fmla="*/ 1475323 h 1475322"/>
                <a:gd name="connsiteX190" fmla="*/ 2171200 w 11218359"/>
                <a:gd name="connsiteY190" fmla="*/ 1475323 h 1475322"/>
                <a:gd name="connsiteX191" fmla="*/ 2182640 w 11218359"/>
                <a:gd name="connsiteY191" fmla="*/ 1475323 h 1475322"/>
                <a:gd name="connsiteX192" fmla="*/ 2194079 w 11218359"/>
                <a:gd name="connsiteY192" fmla="*/ 1475323 h 1475322"/>
                <a:gd name="connsiteX193" fmla="*/ 2205519 w 11218359"/>
                <a:gd name="connsiteY193" fmla="*/ 1475323 h 1475322"/>
                <a:gd name="connsiteX194" fmla="*/ 2216958 w 11218359"/>
                <a:gd name="connsiteY194" fmla="*/ 1475323 h 1475322"/>
                <a:gd name="connsiteX195" fmla="*/ 2228393 w 11218359"/>
                <a:gd name="connsiteY195" fmla="*/ 1475323 h 1475322"/>
                <a:gd name="connsiteX196" fmla="*/ 2239837 w 11218359"/>
                <a:gd name="connsiteY196" fmla="*/ 1475323 h 1475322"/>
                <a:gd name="connsiteX197" fmla="*/ 2251272 w 11218359"/>
                <a:gd name="connsiteY197" fmla="*/ 1475323 h 1475322"/>
                <a:gd name="connsiteX198" fmla="*/ 2262716 w 11218359"/>
                <a:gd name="connsiteY198" fmla="*/ 1475323 h 1475322"/>
                <a:gd name="connsiteX199" fmla="*/ 2274151 w 11218359"/>
                <a:gd name="connsiteY199" fmla="*/ 1475323 h 1475322"/>
                <a:gd name="connsiteX200" fmla="*/ 2285591 w 11218359"/>
                <a:gd name="connsiteY200" fmla="*/ 1475323 h 1475322"/>
                <a:gd name="connsiteX201" fmla="*/ 2297030 w 11218359"/>
                <a:gd name="connsiteY201" fmla="*/ 1475323 h 1475322"/>
                <a:gd name="connsiteX202" fmla="*/ 2308470 w 11218359"/>
                <a:gd name="connsiteY202" fmla="*/ 1475323 h 1475322"/>
                <a:gd name="connsiteX203" fmla="*/ 2319909 w 11218359"/>
                <a:gd name="connsiteY203" fmla="*/ 1475323 h 1475322"/>
                <a:gd name="connsiteX204" fmla="*/ 2331349 w 11218359"/>
                <a:gd name="connsiteY204" fmla="*/ 1475323 h 1475322"/>
                <a:gd name="connsiteX205" fmla="*/ 2342788 w 11218359"/>
                <a:gd name="connsiteY205" fmla="*/ 1475323 h 1475322"/>
                <a:gd name="connsiteX206" fmla="*/ 2354228 w 11218359"/>
                <a:gd name="connsiteY206" fmla="*/ 1475323 h 1475322"/>
                <a:gd name="connsiteX207" fmla="*/ 2365667 w 11218359"/>
                <a:gd name="connsiteY207" fmla="*/ 1475323 h 1475322"/>
                <a:gd name="connsiteX208" fmla="*/ 2377107 w 11218359"/>
                <a:gd name="connsiteY208" fmla="*/ 1475323 h 1475322"/>
                <a:gd name="connsiteX209" fmla="*/ 2388546 w 11218359"/>
                <a:gd name="connsiteY209" fmla="*/ 1475323 h 1475322"/>
                <a:gd name="connsiteX210" fmla="*/ 2399986 w 11218359"/>
                <a:gd name="connsiteY210" fmla="*/ 1475323 h 1475322"/>
                <a:gd name="connsiteX211" fmla="*/ 2411425 w 11218359"/>
                <a:gd name="connsiteY211" fmla="*/ 1475323 h 1475322"/>
                <a:gd name="connsiteX212" fmla="*/ 2422865 w 11218359"/>
                <a:gd name="connsiteY212" fmla="*/ 1475323 h 1475322"/>
                <a:gd name="connsiteX213" fmla="*/ 2434304 w 11218359"/>
                <a:gd name="connsiteY213" fmla="*/ 1475323 h 1475322"/>
                <a:gd name="connsiteX214" fmla="*/ 2445744 w 11218359"/>
                <a:gd name="connsiteY214" fmla="*/ 1475323 h 1475322"/>
                <a:gd name="connsiteX215" fmla="*/ 2457184 w 11218359"/>
                <a:gd name="connsiteY215" fmla="*/ 1475323 h 1475322"/>
                <a:gd name="connsiteX216" fmla="*/ 2468623 w 11218359"/>
                <a:gd name="connsiteY216" fmla="*/ 1475323 h 1475322"/>
                <a:gd name="connsiteX217" fmla="*/ 2480062 w 11218359"/>
                <a:gd name="connsiteY217" fmla="*/ 1475323 h 1475322"/>
                <a:gd name="connsiteX218" fmla="*/ 2491502 w 11218359"/>
                <a:gd name="connsiteY218" fmla="*/ 1475323 h 1475322"/>
                <a:gd name="connsiteX219" fmla="*/ 2502942 w 11218359"/>
                <a:gd name="connsiteY219" fmla="*/ 1475323 h 1475322"/>
                <a:gd name="connsiteX220" fmla="*/ 2514381 w 11218359"/>
                <a:gd name="connsiteY220" fmla="*/ 1475323 h 1475322"/>
                <a:gd name="connsiteX221" fmla="*/ 2525821 w 11218359"/>
                <a:gd name="connsiteY221" fmla="*/ 1475323 h 1475322"/>
                <a:gd name="connsiteX222" fmla="*/ 2537260 w 11218359"/>
                <a:gd name="connsiteY222" fmla="*/ 1475323 h 1475322"/>
                <a:gd name="connsiteX223" fmla="*/ 2548700 w 11218359"/>
                <a:gd name="connsiteY223" fmla="*/ 1475323 h 1475322"/>
                <a:gd name="connsiteX224" fmla="*/ 2560139 w 11218359"/>
                <a:gd name="connsiteY224" fmla="*/ 1475323 h 1475322"/>
                <a:gd name="connsiteX225" fmla="*/ 2571579 w 11218359"/>
                <a:gd name="connsiteY225" fmla="*/ 1475323 h 1475322"/>
                <a:gd name="connsiteX226" fmla="*/ 2583018 w 11218359"/>
                <a:gd name="connsiteY226" fmla="*/ 1475323 h 1475322"/>
                <a:gd name="connsiteX227" fmla="*/ 2594458 w 11218359"/>
                <a:gd name="connsiteY227" fmla="*/ 1475323 h 1475322"/>
                <a:gd name="connsiteX228" fmla="*/ 2605897 w 11218359"/>
                <a:gd name="connsiteY228" fmla="*/ 1475323 h 1475322"/>
                <a:gd name="connsiteX229" fmla="*/ 2617337 w 11218359"/>
                <a:gd name="connsiteY229" fmla="*/ 1475323 h 1475322"/>
                <a:gd name="connsiteX230" fmla="*/ 2628776 w 11218359"/>
                <a:gd name="connsiteY230" fmla="*/ 1475323 h 1475322"/>
                <a:gd name="connsiteX231" fmla="*/ 2640216 w 11218359"/>
                <a:gd name="connsiteY231" fmla="*/ 1475323 h 1475322"/>
                <a:gd name="connsiteX232" fmla="*/ 2651655 w 11218359"/>
                <a:gd name="connsiteY232" fmla="*/ 1475323 h 1475322"/>
                <a:gd name="connsiteX233" fmla="*/ 2663095 w 11218359"/>
                <a:gd name="connsiteY233" fmla="*/ 1475323 h 1475322"/>
                <a:gd name="connsiteX234" fmla="*/ 2674535 w 11218359"/>
                <a:gd name="connsiteY234" fmla="*/ 1475323 h 1475322"/>
                <a:gd name="connsiteX235" fmla="*/ 2685974 w 11218359"/>
                <a:gd name="connsiteY235" fmla="*/ 1475323 h 1475322"/>
                <a:gd name="connsiteX236" fmla="*/ 2697413 w 11218359"/>
                <a:gd name="connsiteY236" fmla="*/ 1475323 h 1475322"/>
                <a:gd name="connsiteX237" fmla="*/ 2708853 w 11218359"/>
                <a:gd name="connsiteY237" fmla="*/ 1475323 h 1475322"/>
                <a:gd name="connsiteX238" fmla="*/ 2720293 w 11218359"/>
                <a:gd name="connsiteY238" fmla="*/ 1475323 h 1475322"/>
                <a:gd name="connsiteX239" fmla="*/ 2731727 w 11218359"/>
                <a:gd name="connsiteY239" fmla="*/ 1475323 h 1475322"/>
                <a:gd name="connsiteX240" fmla="*/ 2743172 w 11218359"/>
                <a:gd name="connsiteY240" fmla="*/ 1475323 h 1475322"/>
                <a:gd name="connsiteX241" fmla="*/ 2754611 w 11218359"/>
                <a:gd name="connsiteY241" fmla="*/ 1475323 h 1475322"/>
                <a:gd name="connsiteX242" fmla="*/ 2766046 w 11218359"/>
                <a:gd name="connsiteY242" fmla="*/ 1475323 h 1475322"/>
                <a:gd name="connsiteX243" fmla="*/ 2777490 w 11218359"/>
                <a:gd name="connsiteY243" fmla="*/ 1475323 h 1475322"/>
                <a:gd name="connsiteX244" fmla="*/ 2788925 w 11218359"/>
                <a:gd name="connsiteY244" fmla="*/ 1475323 h 1475322"/>
                <a:gd name="connsiteX245" fmla="*/ 2800364 w 11218359"/>
                <a:gd name="connsiteY245" fmla="*/ 1475323 h 1475322"/>
                <a:gd name="connsiteX246" fmla="*/ 2811804 w 11218359"/>
                <a:gd name="connsiteY246" fmla="*/ 1475323 h 1475322"/>
                <a:gd name="connsiteX247" fmla="*/ 2823243 w 11218359"/>
                <a:gd name="connsiteY247" fmla="*/ 1475323 h 1475322"/>
                <a:gd name="connsiteX248" fmla="*/ 2834683 w 11218359"/>
                <a:gd name="connsiteY248" fmla="*/ 1475323 h 1475322"/>
                <a:gd name="connsiteX249" fmla="*/ 2846123 w 11218359"/>
                <a:gd name="connsiteY249" fmla="*/ 1475323 h 1475322"/>
                <a:gd name="connsiteX250" fmla="*/ 2857562 w 11218359"/>
                <a:gd name="connsiteY250" fmla="*/ 1475323 h 1475322"/>
                <a:gd name="connsiteX251" fmla="*/ 2869001 w 11218359"/>
                <a:gd name="connsiteY251" fmla="*/ 1475323 h 1475322"/>
                <a:gd name="connsiteX252" fmla="*/ 2880441 w 11218359"/>
                <a:gd name="connsiteY252" fmla="*/ 1475323 h 1475322"/>
                <a:gd name="connsiteX253" fmla="*/ 2891881 w 11218359"/>
                <a:gd name="connsiteY253" fmla="*/ 1475323 h 1475322"/>
                <a:gd name="connsiteX254" fmla="*/ 2903320 w 11218359"/>
                <a:gd name="connsiteY254" fmla="*/ 1475323 h 1475322"/>
                <a:gd name="connsiteX255" fmla="*/ 2914760 w 11218359"/>
                <a:gd name="connsiteY255" fmla="*/ 1475323 h 1475322"/>
                <a:gd name="connsiteX256" fmla="*/ 2926199 w 11218359"/>
                <a:gd name="connsiteY256" fmla="*/ 1475323 h 1475322"/>
                <a:gd name="connsiteX257" fmla="*/ 2937639 w 11218359"/>
                <a:gd name="connsiteY257" fmla="*/ 1475323 h 1475322"/>
                <a:gd name="connsiteX258" fmla="*/ 2949078 w 11218359"/>
                <a:gd name="connsiteY258" fmla="*/ 1475323 h 1475322"/>
                <a:gd name="connsiteX259" fmla="*/ 2960518 w 11218359"/>
                <a:gd name="connsiteY259" fmla="*/ 1475323 h 1475322"/>
                <a:gd name="connsiteX260" fmla="*/ 2971957 w 11218359"/>
                <a:gd name="connsiteY260" fmla="*/ 1475323 h 1475322"/>
                <a:gd name="connsiteX261" fmla="*/ 2983397 w 11218359"/>
                <a:gd name="connsiteY261" fmla="*/ 1475323 h 1475322"/>
                <a:gd name="connsiteX262" fmla="*/ 2994837 w 11218359"/>
                <a:gd name="connsiteY262" fmla="*/ 1475323 h 1475322"/>
                <a:gd name="connsiteX263" fmla="*/ 3006276 w 11218359"/>
                <a:gd name="connsiteY263" fmla="*/ 1475323 h 1475322"/>
                <a:gd name="connsiteX264" fmla="*/ 3017715 w 11218359"/>
                <a:gd name="connsiteY264" fmla="*/ 1475323 h 1475322"/>
                <a:gd name="connsiteX265" fmla="*/ 3029155 w 11218359"/>
                <a:gd name="connsiteY265" fmla="*/ 1475323 h 1475322"/>
                <a:gd name="connsiteX266" fmla="*/ 3040594 w 11218359"/>
                <a:gd name="connsiteY266" fmla="*/ 1475323 h 1475322"/>
                <a:gd name="connsiteX267" fmla="*/ 3052034 w 11218359"/>
                <a:gd name="connsiteY267" fmla="*/ 1475323 h 1475322"/>
                <a:gd name="connsiteX268" fmla="*/ 3063474 w 11218359"/>
                <a:gd name="connsiteY268" fmla="*/ 1475323 h 1475322"/>
                <a:gd name="connsiteX269" fmla="*/ 3074913 w 11218359"/>
                <a:gd name="connsiteY269" fmla="*/ 1475323 h 1475322"/>
                <a:gd name="connsiteX270" fmla="*/ 3086352 w 11218359"/>
                <a:gd name="connsiteY270" fmla="*/ 1475323 h 1475322"/>
                <a:gd name="connsiteX271" fmla="*/ 3097792 w 11218359"/>
                <a:gd name="connsiteY271" fmla="*/ 1475323 h 1475322"/>
                <a:gd name="connsiteX272" fmla="*/ 3109232 w 11218359"/>
                <a:gd name="connsiteY272" fmla="*/ 1475323 h 1475322"/>
                <a:gd name="connsiteX273" fmla="*/ 3120671 w 11218359"/>
                <a:gd name="connsiteY273" fmla="*/ 1475323 h 1475322"/>
                <a:gd name="connsiteX274" fmla="*/ 3132111 w 11218359"/>
                <a:gd name="connsiteY274" fmla="*/ 1475323 h 1475322"/>
                <a:gd name="connsiteX275" fmla="*/ 3143550 w 11218359"/>
                <a:gd name="connsiteY275" fmla="*/ 1475323 h 1475322"/>
                <a:gd name="connsiteX276" fmla="*/ 3154990 w 11218359"/>
                <a:gd name="connsiteY276" fmla="*/ 1475323 h 1475322"/>
                <a:gd name="connsiteX277" fmla="*/ 3166429 w 11218359"/>
                <a:gd name="connsiteY277" fmla="*/ 1475323 h 1475322"/>
                <a:gd name="connsiteX278" fmla="*/ 3177869 w 11218359"/>
                <a:gd name="connsiteY278" fmla="*/ 1475323 h 1475322"/>
                <a:gd name="connsiteX279" fmla="*/ 3189308 w 11218359"/>
                <a:gd name="connsiteY279" fmla="*/ 1475323 h 1475322"/>
                <a:gd name="connsiteX280" fmla="*/ 3200748 w 11218359"/>
                <a:gd name="connsiteY280" fmla="*/ 1475323 h 1475322"/>
                <a:gd name="connsiteX281" fmla="*/ 3212187 w 11218359"/>
                <a:gd name="connsiteY281" fmla="*/ 1475323 h 1475322"/>
                <a:gd name="connsiteX282" fmla="*/ 3223627 w 11218359"/>
                <a:gd name="connsiteY282" fmla="*/ 1475323 h 1475322"/>
                <a:gd name="connsiteX283" fmla="*/ 3235066 w 11218359"/>
                <a:gd name="connsiteY283" fmla="*/ 1475323 h 1475322"/>
                <a:gd name="connsiteX284" fmla="*/ 3246501 w 11218359"/>
                <a:gd name="connsiteY284" fmla="*/ 1475323 h 1475322"/>
                <a:gd name="connsiteX285" fmla="*/ 3257945 w 11218359"/>
                <a:gd name="connsiteY285" fmla="*/ 1475323 h 1475322"/>
                <a:gd name="connsiteX286" fmla="*/ 3269385 w 11218359"/>
                <a:gd name="connsiteY286" fmla="*/ 1475323 h 1475322"/>
                <a:gd name="connsiteX287" fmla="*/ 3280825 w 11218359"/>
                <a:gd name="connsiteY287" fmla="*/ 1475323 h 1475322"/>
                <a:gd name="connsiteX288" fmla="*/ 3292264 w 11218359"/>
                <a:gd name="connsiteY288" fmla="*/ 1475323 h 1475322"/>
                <a:gd name="connsiteX289" fmla="*/ 3303699 w 11218359"/>
                <a:gd name="connsiteY289" fmla="*/ 1475323 h 1475322"/>
                <a:gd name="connsiteX290" fmla="*/ 3315143 w 11218359"/>
                <a:gd name="connsiteY290" fmla="*/ 1475323 h 1475322"/>
                <a:gd name="connsiteX291" fmla="*/ 3326578 w 11218359"/>
                <a:gd name="connsiteY291" fmla="*/ 1475323 h 1475322"/>
                <a:gd name="connsiteX292" fmla="*/ 3338017 w 11218359"/>
                <a:gd name="connsiteY292" fmla="*/ 1475323 h 1475322"/>
                <a:gd name="connsiteX293" fmla="*/ 3349457 w 11218359"/>
                <a:gd name="connsiteY293" fmla="*/ 1475323 h 1475322"/>
                <a:gd name="connsiteX294" fmla="*/ 3360896 w 11218359"/>
                <a:gd name="connsiteY294" fmla="*/ 1475323 h 1475322"/>
                <a:gd name="connsiteX295" fmla="*/ 3372336 w 11218359"/>
                <a:gd name="connsiteY295" fmla="*/ 1475323 h 1475322"/>
                <a:gd name="connsiteX296" fmla="*/ 3383776 w 11218359"/>
                <a:gd name="connsiteY296" fmla="*/ 1475323 h 1475322"/>
                <a:gd name="connsiteX297" fmla="*/ 3395215 w 11218359"/>
                <a:gd name="connsiteY297" fmla="*/ 1475323 h 1475322"/>
                <a:gd name="connsiteX298" fmla="*/ 3406654 w 11218359"/>
                <a:gd name="connsiteY298" fmla="*/ 1475323 h 1475322"/>
                <a:gd name="connsiteX299" fmla="*/ 3418094 w 11218359"/>
                <a:gd name="connsiteY299" fmla="*/ 1475323 h 1475322"/>
                <a:gd name="connsiteX300" fmla="*/ 3429534 w 11218359"/>
                <a:gd name="connsiteY300" fmla="*/ 1475323 h 1475322"/>
                <a:gd name="connsiteX301" fmla="*/ 3440973 w 11218359"/>
                <a:gd name="connsiteY301" fmla="*/ 1475323 h 1475322"/>
                <a:gd name="connsiteX302" fmla="*/ 3452413 w 11218359"/>
                <a:gd name="connsiteY302" fmla="*/ 1475323 h 1475322"/>
                <a:gd name="connsiteX303" fmla="*/ 3463852 w 11218359"/>
                <a:gd name="connsiteY303" fmla="*/ 1475323 h 1475322"/>
                <a:gd name="connsiteX304" fmla="*/ 3475292 w 11218359"/>
                <a:gd name="connsiteY304" fmla="*/ 1475323 h 1475322"/>
                <a:gd name="connsiteX305" fmla="*/ 3486731 w 11218359"/>
                <a:gd name="connsiteY305" fmla="*/ 1475323 h 1475322"/>
                <a:gd name="connsiteX306" fmla="*/ 3498171 w 11218359"/>
                <a:gd name="connsiteY306" fmla="*/ 1475323 h 1475322"/>
                <a:gd name="connsiteX307" fmla="*/ 3509610 w 11218359"/>
                <a:gd name="connsiteY307" fmla="*/ 1475323 h 1475322"/>
                <a:gd name="connsiteX308" fmla="*/ 3521050 w 11218359"/>
                <a:gd name="connsiteY308" fmla="*/ 1475323 h 1475322"/>
                <a:gd name="connsiteX309" fmla="*/ 3532489 w 11218359"/>
                <a:gd name="connsiteY309" fmla="*/ 1475323 h 1475322"/>
                <a:gd name="connsiteX310" fmla="*/ 3543929 w 11218359"/>
                <a:gd name="connsiteY310" fmla="*/ 1475323 h 1475322"/>
                <a:gd name="connsiteX311" fmla="*/ 3555368 w 11218359"/>
                <a:gd name="connsiteY311" fmla="*/ 1475323 h 1475322"/>
                <a:gd name="connsiteX312" fmla="*/ 3566808 w 11218359"/>
                <a:gd name="connsiteY312" fmla="*/ 1475323 h 1475322"/>
                <a:gd name="connsiteX313" fmla="*/ 3578247 w 11218359"/>
                <a:gd name="connsiteY313" fmla="*/ 1475323 h 1475322"/>
                <a:gd name="connsiteX314" fmla="*/ 3589687 w 11218359"/>
                <a:gd name="connsiteY314" fmla="*/ 1475323 h 1475322"/>
                <a:gd name="connsiteX315" fmla="*/ 3601127 w 11218359"/>
                <a:gd name="connsiteY315" fmla="*/ 1475323 h 1475322"/>
                <a:gd name="connsiteX316" fmla="*/ 3612566 w 11218359"/>
                <a:gd name="connsiteY316" fmla="*/ 1475323 h 1475322"/>
                <a:gd name="connsiteX317" fmla="*/ 3624005 w 11218359"/>
                <a:gd name="connsiteY317" fmla="*/ 1475323 h 1475322"/>
                <a:gd name="connsiteX318" fmla="*/ 3635445 w 11218359"/>
                <a:gd name="connsiteY318" fmla="*/ 1475323 h 1475322"/>
                <a:gd name="connsiteX319" fmla="*/ 3646885 w 11218359"/>
                <a:gd name="connsiteY319" fmla="*/ 1475323 h 1475322"/>
                <a:gd name="connsiteX320" fmla="*/ 3658324 w 11218359"/>
                <a:gd name="connsiteY320" fmla="*/ 1475323 h 1475322"/>
                <a:gd name="connsiteX321" fmla="*/ 3669764 w 11218359"/>
                <a:gd name="connsiteY321" fmla="*/ 1475323 h 1475322"/>
                <a:gd name="connsiteX322" fmla="*/ 3681203 w 11218359"/>
                <a:gd name="connsiteY322" fmla="*/ 1475323 h 1475322"/>
                <a:gd name="connsiteX323" fmla="*/ 3692643 w 11218359"/>
                <a:gd name="connsiteY323" fmla="*/ 1475323 h 1475322"/>
                <a:gd name="connsiteX324" fmla="*/ 3704082 w 11218359"/>
                <a:gd name="connsiteY324" fmla="*/ 1475323 h 1475322"/>
                <a:gd name="connsiteX325" fmla="*/ 3715522 w 11218359"/>
                <a:gd name="connsiteY325" fmla="*/ 1475323 h 1475322"/>
                <a:gd name="connsiteX326" fmla="*/ 3726961 w 11218359"/>
                <a:gd name="connsiteY326" fmla="*/ 1475323 h 1475322"/>
                <a:gd name="connsiteX327" fmla="*/ 3738401 w 11218359"/>
                <a:gd name="connsiteY327" fmla="*/ 633998 h 1475322"/>
                <a:gd name="connsiteX328" fmla="*/ 3749840 w 11218359"/>
                <a:gd name="connsiteY328" fmla="*/ 338033 h 1475322"/>
                <a:gd name="connsiteX329" fmla="*/ 3761280 w 11218359"/>
                <a:gd name="connsiteY329" fmla="*/ 689586 h 1475322"/>
                <a:gd name="connsiteX330" fmla="*/ 3772719 w 11218359"/>
                <a:gd name="connsiteY330" fmla="*/ 754189 h 1475322"/>
                <a:gd name="connsiteX331" fmla="*/ 3784154 w 11218359"/>
                <a:gd name="connsiteY331" fmla="*/ 157748 h 1475322"/>
                <a:gd name="connsiteX332" fmla="*/ 3795598 w 11218359"/>
                <a:gd name="connsiteY332" fmla="*/ 16526 h 1475322"/>
                <a:gd name="connsiteX333" fmla="*/ 3807033 w 11218359"/>
                <a:gd name="connsiteY333" fmla="*/ 195310 h 1475322"/>
                <a:gd name="connsiteX334" fmla="*/ 3818473 w 11218359"/>
                <a:gd name="connsiteY334" fmla="*/ 0 h 1475322"/>
                <a:gd name="connsiteX335" fmla="*/ 3829917 w 11218359"/>
                <a:gd name="connsiteY335" fmla="*/ 220847 h 1475322"/>
                <a:gd name="connsiteX336" fmla="*/ 3841352 w 11218359"/>
                <a:gd name="connsiteY336" fmla="*/ 500286 h 1475322"/>
                <a:gd name="connsiteX337" fmla="*/ 3852791 w 11218359"/>
                <a:gd name="connsiteY337" fmla="*/ 587426 h 1475322"/>
                <a:gd name="connsiteX338" fmla="*/ 3864231 w 11218359"/>
                <a:gd name="connsiteY338" fmla="*/ 171269 h 1475322"/>
                <a:gd name="connsiteX339" fmla="*/ 3875670 w 11218359"/>
                <a:gd name="connsiteY339" fmla="*/ 91645 h 1475322"/>
                <a:gd name="connsiteX340" fmla="*/ 3887110 w 11218359"/>
                <a:gd name="connsiteY340" fmla="*/ 1075692 h 1475322"/>
                <a:gd name="connsiteX341" fmla="*/ 3898549 w 11218359"/>
                <a:gd name="connsiteY341" fmla="*/ 1467812 h 1475322"/>
                <a:gd name="connsiteX342" fmla="*/ 3909989 w 11218359"/>
                <a:gd name="connsiteY342" fmla="*/ 1475323 h 1475322"/>
                <a:gd name="connsiteX343" fmla="*/ 3921447 w 11218359"/>
                <a:gd name="connsiteY343" fmla="*/ 1466307 h 1475322"/>
                <a:gd name="connsiteX344" fmla="*/ 3932878 w 11218359"/>
                <a:gd name="connsiteY344" fmla="*/ 1475323 h 1475322"/>
                <a:gd name="connsiteX345" fmla="*/ 3944307 w 11218359"/>
                <a:gd name="connsiteY345" fmla="*/ 1475323 h 1475322"/>
                <a:gd name="connsiteX346" fmla="*/ 3955737 w 11218359"/>
                <a:gd name="connsiteY346" fmla="*/ 1475323 h 1475322"/>
                <a:gd name="connsiteX347" fmla="*/ 3967167 w 11218359"/>
                <a:gd name="connsiteY347" fmla="*/ 1475323 h 1475322"/>
                <a:gd name="connsiteX348" fmla="*/ 3978645 w 11218359"/>
                <a:gd name="connsiteY348" fmla="*/ 1475323 h 1475322"/>
                <a:gd name="connsiteX349" fmla="*/ 3990075 w 11218359"/>
                <a:gd name="connsiteY349" fmla="*/ 1475323 h 1475322"/>
                <a:gd name="connsiteX350" fmla="*/ 4001505 w 11218359"/>
                <a:gd name="connsiteY350" fmla="*/ 1475323 h 1475322"/>
                <a:gd name="connsiteX351" fmla="*/ 4012935 w 11218359"/>
                <a:gd name="connsiteY351" fmla="*/ 1475323 h 1475322"/>
                <a:gd name="connsiteX352" fmla="*/ 4024365 w 11218359"/>
                <a:gd name="connsiteY352" fmla="*/ 1475323 h 1475322"/>
                <a:gd name="connsiteX353" fmla="*/ 4035843 w 11218359"/>
                <a:gd name="connsiteY353" fmla="*/ 1473822 h 1475322"/>
                <a:gd name="connsiteX354" fmla="*/ 4047273 w 11218359"/>
                <a:gd name="connsiteY354" fmla="*/ 1475323 h 1475322"/>
                <a:gd name="connsiteX355" fmla="*/ 4058702 w 11218359"/>
                <a:gd name="connsiteY355" fmla="*/ 1475323 h 1475322"/>
                <a:gd name="connsiteX356" fmla="*/ 4070133 w 11218359"/>
                <a:gd name="connsiteY356" fmla="*/ 1475323 h 1475322"/>
                <a:gd name="connsiteX357" fmla="*/ 4081563 w 11218359"/>
                <a:gd name="connsiteY357" fmla="*/ 1475323 h 1475322"/>
                <a:gd name="connsiteX358" fmla="*/ 4093040 w 11218359"/>
                <a:gd name="connsiteY358" fmla="*/ 1475323 h 1475322"/>
                <a:gd name="connsiteX359" fmla="*/ 4104471 w 11218359"/>
                <a:gd name="connsiteY359" fmla="*/ 1475323 h 1475322"/>
                <a:gd name="connsiteX360" fmla="*/ 4115900 w 11218359"/>
                <a:gd name="connsiteY360" fmla="*/ 1475323 h 1475322"/>
                <a:gd name="connsiteX361" fmla="*/ 4127330 w 11218359"/>
                <a:gd name="connsiteY361" fmla="*/ 1475323 h 1475322"/>
                <a:gd name="connsiteX362" fmla="*/ 4138760 w 11218359"/>
                <a:gd name="connsiteY362" fmla="*/ 1475323 h 1475322"/>
                <a:gd name="connsiteX363" fmla="*/ 4150238 w 11218359"/>
                <a:gd name="connsiteY363" fmla="*/ 1475323 h 1475322"/>
                <a:gd name="connsiteX364" fmla="*/ 4161668 w 11218359"/>
                <a:gd name="connsiteY364" fmla="*/ 1475323 h 1475322"/>
                <a:gd name="connsiteX365" fmla="*/ 4173098 w 11218359"/>
                <a:gd name="connsiteY365" fmla="*/ 1475323 h 1475322"/>
                <a:gd name="connsiteX366" fmla="*/ 4184528 w 11218359"/>
                <a:gd name="connsiteY366" fmla="*/ 1475323 h 1475322"/>
                <a:gd name="connsiteX367" fmla="*/ 4195958 w 11218359"/>
                <a:gd name="connsiteY367" fmla="*/ 1475323 h 1475322"/>
                <a:gd name="connsiteX368" fmla="*/ 4207436 w 11218359"/>
                <a:gd name="connsiteY368" fmla="*/ 1475323 h 1475322"/>
                <a:gd name="connsiteX369" fmla="*/ 4218865 w 11218359"/>
                <a:gd name="connsiteY369" fmla="*/ 1475323 h 1475322"/>
                <a:gd name="connsiteX370" fmla="*/ 4230296 w 11218359"/>
                <a:gd name="connsiteY370" fmla="*/ 1475323 h 1475322"/>
                <a:gd name="connsiteX371" fmla="*/ 4241726 w 11218359"/>
                <a:gd name="connsiteY371" fmla="*/ 1475323 h 1475322"/>
                <a:gd name="connsiteX372" fmla="*/ 4253156 w 11218359"/>
                <a:gd name="connsiteY372" fmla="*/ 1475323 h 1475322"/>
                <a:gd name="connsiteX373" fmla="*/ 4264634 w 11218359"/>
                <a:gd name="connsiteY373" fmla="*/ 1475323 h 1475322"/>
                <a:gd name="connsiteX374" fmla="*/ 4276063 w 11218359"/>
                <a:gd name="connsiteY374" fmla="*/ 1475323 h 1475322"/>
                <a:gd name="connsiteX375" fmla="*/ 4287493 w 11218359"/>
                <a:gd name="connsiteY375" fmla="*/ 1475323 h 1475322"/>
                <a:gd name="connsiteX376" fmla="*/ 4298923 w 11218359"/>
                <a:gd name="connsiteY376" fmla="*/ 1475323 h 1475322"/>
                <a:gd name="connsiteX377" fmla="*/ 4310353 w 11218359"/>
                <a:gd name="connsiteY377" fmla="*/ 1475323 h 1475322"/>
                <a:gd name="connsiteX378" fmla="*/ 4321831 w 11218359"/>
                <a:gd name="connsiteY378" fmla="*/ 1475323 h 1475322"/>
                <a:gd name="connsiteX379" fmla="*/ 4333261 w 11218359"/>
                <a:gd name="connsiteY379" fmla="*/ 1475323 h 1475322"/>
                <a:gd name="connsiteX380" fmla="*/ 4344691 w 11218359"/>
                <a:gd name="connsiteY380" fmla="*/ 1475323 h 1475322"/>
                <a:gd name="connsiteX381" fmla="*/ 4356121 w 11218359"/>
                <a:gd name="connsiteY381" fmla="*/ 1475323 h 1475322"/>
                <a:gd name="connsiteX382" fmla="*/ 4367551 w 11218359"/>
                <a:gd name="connsiteY382" fmla="*/ 1475323 h 1475322"/>
                <a:gd name="connsiteX383" fmla="*/ 4379028 w 11218359"/>
                <a:gd name="connsiteY383" fmla="*/ 1475323 h 1475322"/>
                <a:gd name="connsiteX384" fmla="*/ 4390458 w 11218359"/>
                <a:gd name="connsiteY384" fmla="*/ 1475323 h 1475322"/>
                <a:gd name="connsiteX385" fmla="*/ 4401889 w 11218359"/>
                <a:gd name="connsiteY385" fmla="*/ 1475323 h 1475322"/>
                <a:gd name="connsiteX386" fmla="*/ 4413319 w 11218359"/>
                <a:gd name="connsiteY386" fmla="*/ 1475323 h 1475322"/>
                <a:gd name="connsiteX387" fmla="*/ 4424749 w 11218359"/>
                <a:gd name="connsiteY387" fmla="*/ 1475323 h 1475322"/>
                <a:gd name="connsiteX388" fmla="*/ 4436226 w 11218359"/>
                <a:gd name="connsiteY388" fmla="*/ 1475323 h 1475322"/>
                <a:gd name="connsiteX389" fmla="*/ 4447656 w 11218359"/>
                <a:gd name="connsiteY389" fmla="*/ 1475323 h 1475322"/>
                <a:gd name="connsiteX390" fmla="*/ 4459086 w 11218359"/>
                <a:gd name="connsiteY390" fmla="*/ 1475323 h 1475322"/>
                <a:gd name="connsiteX391" fmla="*/ 4470516 w 11218359"/>
                <a:gd name="connsiteY391" fmla="*/ 1475323 h 1475322"/>
                <a:gd name="connsiteX392" fmla="*/ 4481946 w 11218359"/>
                <a:gd name="connsiteY392" fmla="*/ 1475323 h 1475322"/>
                <a:gd name="connsiteX393" fmla="*/ 4493424 w 11218359"/>
                <a:gd name="connsiteY393" fmla="*/ 1475323 h 1475322"/>
                <a:gd name="connsiteX394" fmla="*/ 4504854 w 11218359"/>
                <a:gd name="connsiteY394" fmla="*/ 1475323 h 1475322"/>
                <a:gd name="connsiteX395" fmla="*/ 4516284 w 11218359"/>
                <a:gd name="connsiteY395" fmla="*/ 1475323 h 1475322"/>
                <a:gd name="connsiteX396" fmla="*/ 4527714 w 11218359"/>
                <a:gd name="connsiteY396" fmla="*/ 1475323 h 1475322"/>
                <a:gd name="connsiteX397" fmla="*/ 4539144 w 11218359"/>
                <a:gd name="connsiteY397" fmla="*/ 1475323 h 1475322"/>
                <a:gd name="connsiteX398" fmla="*/ 4550621 w 11218359"/>
                <a:gd name="connsiteY398" fmla="*/ 1475323 h 1475322"/>
                <a:gd name="connsiteX399" fmla="*/ 4562051 w 11218359"/>
                <a:gd name="connsiteY399" fmla="*/ 1475323 h 1475322"/>
                <a:gd name="connsiteX400" fmla="*/ 4573482 w 11218359"/>
                <a:gd name="connsiteY400" fmla="*/ 1475323 h 1475322"/>
                <a:gd name="connsiteX401" fmla="*/ 4584912 w 11218359"/>
                <a:gd name="connsiteY401" fmla="*/ 1475323 h 1475322"/>
                <a:gd name="connsiteX402" fmla="*/ 4596341 w 11218359"/>
                <a:gd name="connsiteY402" fmla="*/ 1475323 h 1475322"/>
                <a:gd name="connsiteX403" fmla="*/ 4607771 w 11218359"/>
                <a:gd name="connsiteY403" fmla="*/ 1475323 h 1475322"/>
                <a:gd name="connsiteX404" fmla="*/ 4619249 w 11218359"/>
                <a:gd name="connsiteY404" fmla="*/ 1473822 h 1475322"/>
                <a:gd name="connsiteX405" fmla="*/ 4630679 w 11218359"/>
                <a:gd name="connsiteY405" fmla="*/ 1475323 h 1475322"/>
                <a:gd name="connsiteX406" fmla="*/ 4642109 w 11218359"/>
                <a:gd name="connsiteY406" fmla="*/ 1475323 h 1475322"/>
                <a:gd name="connsiteX407" fmla="*/ 4653539 w 11218359"/>
                <a:gd name="connsiteY407" fmla="*/ 1475323 h 1475322"/>
                <a:gd name="connsiteX408" fmla="*/ 4664969 w 11218359"/>
                <a:gd name="connsiteY408" fmla="*/ 1475323 h 1475322"/>
                <a:gd name="connsiteX409" fmla="*/ 4676447 w 11218359"/>
                <a:gd name="connsiteY409" fmla="*/ 1475323 h 1475322"/>
                <a:gd name="connsiteX410" fmla="*/ 4687877 w 11218359"/>
                <a:gd name="connsiteY410" fmla="*/ 1475323 h 1475322"/>
                <a:gd name="connsiteX411" fmla="*/ 4699306 w 11218359"/>
                <a:gd name="connsiteY411" fmla="*/ 1475323 h 1475322"/>
                <a:gd name="connsiteX412" fmla="*/ 4710737 w 11218359"/>
                <a:gd name="connsiteY412" fmla="*/ 1475323 h 1475322"/>
                <a:gd name="connsiteX413" fmla="*/ 4722167 w 11218359"/>
                <a:gd name="connsiteY413" fmla="*/ 1475323 h 1475322"/>
                <a:gd name="connsiteX414" fmla="*/ 4733644 w 11218359"/>
                <a:gd name="connsiteY414" fmla="*/ 1475323 h 1475322"/>
                <a:gd name="connsiteX415" fmla="*/ 4745075 w 11218359"/>
                <a:gd name="connsiteY415" fmla="*/ 1475323 h 1475322"/>
                <a:gd name="connsiteX416" fmla="*/ 4756504 w 11218359"/>
                <a:gd name="connsiteY416" fmla="*/ 1475323 h 1475322"/>
                <a:gd name="connsiteX417" fmla="*/ 4767934 w 11218359"/>
                <a:gd name="connsiteY417" fmla="*/ 1475323 h 1475322"/>
                <a:gd name="connsiteX418" fmla="*/ 4779364 w 11218359"/>
                <a:gd name="connsiteY418" fmla="*/ 1475323 h 1475322"/>
                <a:gd name="connsiteX419" fmla="*/ 4790842 w 11218359"/>
                <a:gd name="connsiteY419" fmla="*/ 1475323 h 1475322"/>
                <a:gd name="connsiteX420" fmla="*/ 4802272 w 11218359"/>
                <a:gd name="connsiteY420" fmla="*/ 1475323 h 1475322"/>
                <a:gd name="connsiteX421" fmla="*/ 4813702 w 11218359"/>
                <a:gd name="connsiteY421" fmla="*/ 1475323 h 1475322"/>
                <a:gd name="connsiteX422" fmla="*/ 4825132 w 11218359"/>
                <a:gd name="connsiteY422" fmla="*/ 1475323 h 1475322"/>
                <a:gd name="connsiteX423" fmla="*/ 4836562 w 11218359"/>
                <a:gd name="connsiteY423" fmla="*/ 1475323 h 1475322"/>
                <a:gd name="connsiteX424" fmla="*/ 4848040 w 11218359"/>
                <a:gd name="connsiteY424" fmla="*/ 1475323 h 1475322"/>
                <a:gd name="connsiteX425" fmla="*/ 4859469 w 11218359"/>
                <a:gd name="connsiteY425" fmla="*/ 1475323 h 1475322"/>
                <a:gd name="connsiteX426" fmla="*/ 4870899 w 11218359"/>
                <a:gd name="connsiteY426" fmla="*/ 1475323 h 1475322"/>
                <a:gd name="connsiteX427" fmla="*/ 4882330 w 11218359"/>
                <a:gd name="connsiteY427" fmla="*/ 1475323 h 1475322"/>
                <a:gd name="connsiteX428" fmla="*/ 4893760 w 11218359"/>
                <a:gd name="connsiteY428" fmla="*/ 1475323 h 1475322"/>
                <a:gd name="connsiteX429" fmla="*/ 4905237 w 11218359"/>
                <a:gd name="connsiteY429" fmla="*/ 1475323 h 1475322"/>
                <a:gd name="connsiteX430" fmla="*/ 4916667 w 11218359"/>
                <a:gd name="connsiteY430" fmla="*/ 1475323 h 1475322"/>
                <a:gd name="connsiteX431" fmla="*/ 4928097 w 11218359"/>
                <a:gd name="connsiteY431" fmla="*/ 1475323 h 1475322"/>
                <a:gd name="connsiteX432" fmla="*/ 4939527 w 11218359"/>
                <a:gd name="connsiteY432" fmla="*/ 1475323 h 1475322"/>
                <a:gd name="connsiteX433" fmla="*/ 4950957 w 11218359"/>
                <a:gd name="connsiteY433" fmla="*/ 1475323 h 1475322"/>
                <a:gd name="connsiteX434" fmla="*/ 4962435 w 11218359"/>
                <a:gd name="connsiteY434" fmla="*/ 1475323 h 1475322"/>
                <a:gd name="connsiteX435" fmla="*/ 4973865 w 11218359"/>
                <a:gd name="connsiteY435" fmla="*/ 1475323 h 1475322"/>
                <a:gd name="connsiteX436" fmla="*/ 4985295 w 11218359"/>
                <a:gd name="connsiteY436" fmla="*/ 1475323 h 1475322"/>
                <a:gd name="connsiteX437" fmla="*/ 4996725 w 11218359"/>
                <a:gd name="connsiteY437" fmla="*/ 1475323 h 1475322"/>
                <a:gd name="connsiteX438" fmla="*/ 5008155 w 11218359"/>
                <a:gd name="connsiteY438" fmla="*/ 1475323 h 1475322"/>
                <a:gd name="connsiteX439" fmla="*/ 5019632 w 11218359"/>
                <a:gd name="connsiteY439" fmla="*/ 1475323 h 1475322"/>
                <a:gd name="connsiteX440" fmla="*/ 5031062 w 11218359"/>
                <a:gd name="connsiteY440" fmla="*/ 1475323 h 1475322"/>
                <a:gd name="connsiteX441" fmla="*/ 5042492 w 11218359"/>
                <a:gd name="connsiteY441" fmla="*/ 1475323 h 1475322"/>
                <a:gd name="connsiteX442" fmla="*/ 5053923 w 11218359"/>
                <a:gd name="connsiteY442" fmla="*/ 1475323 h 1475322"/>
                <a:gd name="connsiteX443" fmla="*/ 5065353 w 11218359"/>
                <a:gd name="connsiteY443" fmla="*/ 1475323 h 1475322"/>
                <a:gd name="connsiteX444" fmla="*/ 5076830 w 11218359"/>
                <a:gd name="connsiteY444" fmla="*/ 1475323 h 1475322"/>
                <a:gd name="connsiteX445" fmla="*/ 5088260 w 11218359"/>
                <a:gd name="connsiteY445" fmla="*/ 1475323 h 1475322"/>
                <a:gd name="connsiteX446" fmla="*/ 5099690 w 11218359"/>
                <a:gd name="connsiteY446" fmla="*/ 1475323 h 1475322"/>
                <a:gd name="connsiteX447" fmla="*/ 5111120 w 11218359"/>
                <a:gd name="connsiteY447" fmla="*/ 1475323 h 1475322"/>
                <a:gd name="connsiteX448" fmla="*/ 5122550 w 11218359"/>
                <a:gd name="connsiteY448" fmla="*/ 1475323 h 1475322"/>
                <a:gd name="connsiteX449" fmla="*/ 5134028 w 11218359"/>
                <a:gd name="connsiteY449" fmla="*/ 1475323 h 1475322"/>
                <a:gd name="connsiteX450" fmla="*/ 5145458 w 11218359"/>
                <a:gd name="connsiteY450" fmla="*/ 1475323 h 1475322"/>
                <a:gd name="connsiteX451" fmla="*/ 5156888 w 11218359"/>
                <a:gd name="connsiteY451" fmla="*/ 1475323 h 1475322"/>
                <a:gd name="connsiteX452" fmla="*/ 5168318 w 11218359"/>
                <a:gd name="connsiteY452" fmla="*/ 1475323 h 1475322"/>
                <a:gd name="connsiteX453" fmla="*/ 5179747 w 11218359"/>
                <a:gd name="connsiteY453" fmla="*/ 1475323 h 1475322"/>
                <a:gd name="connsiteX454" fmla="*/ 5191225 w 11218359"/>
                <a:gd name="connsiteY454" fmla="*/ 1475323 h 1475322"/>
                <a:gd name="connsiteX455" fmla="*/ 5202655 w 11218359"/>
                <a:gd name="connsiteY455" fmla="*/ 1475323 h 1475322"/>
                <a:gd name="connsiteX456" fmla="*/ 5214085 w 11218359"/>
                <a:gd name="connsiteY456" fmla="*/ 1475323 h 1475322"/>
                <a:gd name="connsiteX457" fmla="*/ 5225515 w 11218359"/>
                <a:gd name="connsiteY457" fmla="*/ 1475323 h 1475322"/>
                <a:gd name="connsiteX458" fmla="*/ 5236945 w 11218359"/>
                <a:gd name="connsiteY458" fmla="*/ 1475323 h 1475322"/>
                <a:gd name="connsiteX459" fmla="*/ 5248423 w 11218359"/>
                <a:gd name="connsiteY459" fmla="*/ 1475323 h 1475322"/>
                <a:gd name="connsiteX460" fmla="*/ 5259853 w 11218359"/>
                <a:gd name="connsiteY460" fmla="*/ 1475323 h 1475322"/>
                <a:gd name="connsiteX461" fmla="*/ 5271283 w 11218359"/>
                <a:gd name="connsiteY461" fmla="*/ 1475323 h 1475322"/>
                <a:gd name="connsiteX462" fmla="*/ 5282713 w 11218359"/>
                <a:gd name="connsiteY462" fmla="*/ 1475323 h 1475322"/>
                <a:gd name="connsiteX463" fmla="*/ 5294143 w 11218359"/>
                <a:gd name="connsiteY463" fmla="*/ 1475323 h 1475322"/>
                <a:gd name="connsiteX464" fmla="*/ 5305621 w 11218359"/>
                <a:gd name="connsiteY464" fmla="*/ 1475323 h 1475322"/>
                <a:gd name="connsiteX465" fmla="*/ 5317051 w 11218359"/>
                <a:gd name="connsiteY465" fmla="*/ 1475323 h 1475322"/>
                <a:gd name="connsiteX466" fmla="*/ 5328481 w 11218359"/>
                <a:gd name="connsiteY466" fmla="*/ 1475323 h 1475322"/>
                <a:gd name="connsiteX467" fmla="*/ 5339910 w 11218359"/>
                <a:gd name="connsiteY467" fmla="*/ 1475323 h 1475322"/>
                <a:gd name="connsiteX468" fmla="*/ 5351340 w 11218359"/>
                <a:gd name="connsiteY468" fmla="*/ 1475323 h 1475322"/>
                <a:gd name="connsiteX469" fmla="*/ 5362818 w 11218359"/>
                <a:gd name="connsiteY469" fmla="*/ 1475323 h 1475322"/>
                <a:gd name="connsiteX470" fmla="*/ 5374248 w 11218359"/>
                <a:gd name="connsiteY470" fmla="*/ 1475323 h 1475322"/>
                <a:gd name="connsiteX471" fmla="*/ 5385678 w 11218359"/>
                <a:gd name="connsiteY471" fmla="*/ 1475323 h 1475322"/>
                <a:gd name="connsiteX472" fmla="*/ 5397108 w 11218359"/>
                <a:gd name="connsiteY472" fmla="*/ 1475323 h 1475322"/>
                <a:gd name="connsiteX473" fmla="*/ 5408538 w 11218359"/>
                <a:gd name="connsiteY473" fmla="*/ 1475323 h 1475322"/>
                <a:gd name="connsiteX474" fmla="*/ 5420016 w 11218359"/>
                <a:gd name="connsiteY474" fmla="*/ 1475323 h 1475322"/>
                <a:gd name="connsiteX475" fmla="*/ 5431446 w 11218359"/>
                <a:gd name="connsiteY475" fmla="*/ 1475323 h 1475322"/>
                <a:gd name="connsiteX476" fmla="*/ 5442876 w 11218359"/>
                <a:gd name="connsiteY476" fmla="*/ 1475323 h 1475322"/>
                <a:gd name="connsiteX477" fmla="*/ 5454306 w 11218359"/>
                <a:gd name="connsiteY477" fmla="*/ 1475323 h 1475322"/>
                <a:gd name="connsiteX478" fmla="*/ 5465736 w 11218359"/>
                <a:gd name="connsiteY478" fmla="*/ 1475323 h 1475322"/>
                <a:gd name="connsiteX479" fmla="*/ 5477214 w 11218359"/>
                <a:gd name="connsiteY479" fmla="*/ 1475323 h 1475322"/>
                <a:gd name="connsiteX480" fmla="*/ 5488643 w 11218359"/>
                <a:gd name="connsiteY480" fmla="*/ 1475323 h 1475322"/>
                <a:gd name="connsiteX481" fmla="*/ 5500073 w 11218359"/>
                <a:gd name="connsiteY481" fmla="*/ 1475323 h 1475322"/>
                <a:gd name="connsiteX482" fmla="*/ 5511503 w 11218359"/>
                <a:gd name="connsiteY482" fmla="*/ 1475323 h 1475322"/>
                <a:gd name="connsiteX483" fmla="*/ 5522933 w 11218359"/>
                <a:gd name="connsiteY483" fmla="*/ 1475323 h 1475322"/>
                <a:gd name="connsiteX484" fmla="*/ 5534411 w 11218359"/>
                <a:gd name="connsiteY484" fmla="*/ 1475323 h 1475322"/>
                <a:gd name="connsiteX485" fmla="*/ 5545841 w 11218359"/>
                <a:gd name="connsiteY485" fmla="*/ 1475323 h 1475322"/>
                <a:gd name="connsiteX486" fmla="*/ 5557271 w 11218359"/>
                <a:gd name="connsiteY486" fmla="*/ 1475323 h 1475322"/>
                <a:gd name="connsiteX487" fmla="*/ 5568701 w 11218359"/>
                <a:gd name="connsiteY487" fmla="*/ 1475323 h 1475322"/>
                <a:gd name="connsiteX488" fmla="*/ 5580131 w 11218359"/>
                <a:gd name="connsiteY488" fmla="*/ 1475323 h 1475322"/>
                <a:gd name="connsiteX489" fmla="*/ 5591609 w 11218359"/>
                <a:gd name="connsiteY489" fmla="*/ 1475323 h 1475322"/>
                <a:gd name="connsiteX490" fmla="*/ 5603038 w 11218359"/>
                <a:gd name="connsiteY490" fmla="*/ 1475323 h 1475322"/>
                <a:gd name="connsiteX491" fmla="*/ 5614469 w 11218359"/>
                <a:gd name="connsiteY491" fmla="*/ 1475323 h 1475322"/>
                <a:gd name="connsiteX492" fmla="*/ 5625899 w 11218359"/>
                <a:gd name="connsiteY492" fmla="*/ 1475323 h 1475322"/>
                <a:gd name="connsiteX493" fmla="*/ 5637329 w 11218359"/>
                <a:gd name="connsiteY493" fmla="*/ 1475323 h 1475322"/>
                <a:gd name="connsiteX494" fmla="*/ 5648759 w 11218359"/>
                <a:gd name="connsiteY494" fmla="*/ 1475323 h 1475322"/>
                <a:gd name="connsiteX495" fmla="*/ 5660236 w 11218359"/>
                <a:gd name="connsiteY495" fmla="*/ 1475323 h 1475322"/>
                <a:gd name="connsiteX496" fmla="*/ 5671666 w 11218359"/>
                <a:gd name="connsiteY496" fmla="*/ 1475323 h 1475322"/>
                <a:gd name="connsiteX497" fmla="*/ 5683096 w 11218359"/>
                <a:gd name="connsiteY497" fmla="*/ 1475323 h 1475322"/>
                <a:gd name="connsiteX498" fmla="*/ 5694526 w 11218359"/>
                <a:gd name="connsiteY498" fmla="*/ 1475323 h 1475322"/>
                <a:gd name="connsiteX499" fmla="*/ 5705956 w 11218359"/>
                <a:gd name="connsiteY499" fmla="*/ 1475323 h 1475322"/>
                <a:gd name="connsiteX500" fmla="*/ 5717434 w 11218359"/>
                <a:gd name="connsiteY500" fmla="*/ 1475323 h 1475322"/>
                <a:gd name="connsiteX501" fmla="*/ 5728864 w 11218359"/>
                <a:gd name="connsiteY501" fmla="*/ 1475323 h 1475322"/>
                <a:gd name="connsiteX502" fmla="*/ 5740294 w 11218359"/>
                <a:gd name="connsiteY502" fmla="*/ 1475323 h 1475322"/>
                <a:gd name="connsiteX503" fmla="*/ 5751724 w 11218359"/>
                <a:gd name="connsiteY503" fmla="*/ 1475323 h 1475322"/>
                <a:gd name="connsiteX504" fmla="*/ 5763154 w 11218359"/>
                <a:gd name="connsiteY504" fmla="*/ 1475323 h 1475322"/>
                <a:gd name="connsiteX505" fmla="*/ 5774631 w 11218359"/>
                <a:gd name="connsiteY505" fmla="*/ 1475323 h 1475322"/>
                <a:gd name="connsiteX506" fmla="*/ 5786062 w 11218359"/>
                <a:gd name="connsiteY506" fmla="*/ 1475323 h 1475322"/>
                <a:gd name="connsiteX507" fmla="*/ 5797492 w 11218359"/>
                <a:gd name="connsiteY507" fmla="*/ 1475323 h 1475322"/>
                <a:gd name="connsiteX508" fmla="*/ 5808921 w 11218359"/>
                <a:gd name="connsiteY508" fmla="*/ 1475323 h 1475322"/>
                <a:gd name="connsiteX509" fmla="*/ 5820351 w 11218359"/>
                <a:gd name="connsiteY509" fmla="*/ 1475323 h 1475322"/>
                <a:gd name="connsiteX510" fmla="*/ 5831829 w 11218359"/>
                <a:gd name="connsiteY510" fmla="*/ 1475323 h 1475322"/>
                <a:gd name="connsiteX511" fmla="*/ 5843259 w 11218359"/>
                <a:gd name="connsiteY511" fmla="*/ 1475323 h 1475322"/>
                <a:gd name="connsiteX512" fmla="*/ 5854689 w 11218359"/>
                <a:gd name="connsiteY512" fmla="*/ 1475323 h 1475322"/>
                <a:gd name="connsiteX513" fmla="*/ 5866119 w 11218359"/>
                <a:gd name="connsiteY513" fmla="*/ 1475323 h 1475322"/>
                <a:gd name="connsiteX514" fmla="*/ 5877549 w 11218359"/>
                <a:gd name="connsiteY514" fmla="*/ 1475323 h 1475322"/>
                <a:gd name="connsiteX515" fmla="*/ 5889027 w 11218359"/>
                <a:gd name="connsiteY515" fmla="*/ 1475323 h 1475322"/>
                <a:gd name="connsiteX516" fmla="*/ 5900457 w 11218359"/>
                <a:gd name="connsiteY516" fmla="*/ 1475323 h 1475322"/>
                <a:gd name="connsiteX517" fmla="*/ 5911887 w 11218359"/>
                <a:gd name="connsiteY517" fmla="*/ 1475323 h 1475322"/>
                <a:gd name="connsiteX518" fmla="*/ 5923317 w 11218359"/>
                <a:gd name="connsiteY518" fmla="*/ 1475323 h 1475322"/>
                <a:gd name="connsiteX519" fmla="*/ 5934747 w 11218359"/>
                <a:gd name="connsiteY519" fmla="*/ 1475323 h 1475322"/>
                <a:gd name="connsiteX520" fmla="*/ 5946225 w 11218359"/>
                <a:gd name="connsiteY520" fmla="*/ 1475323 h 1475322"/>
                <a:gd name="connsiteX521" fmla="*/ 5957655 w 11218359"/>
                <a:gd name="connsiteY521" fmla="*/ 1475323 h 1475322"/>
                <a:gd name="connsiteX522" fmla="*/ 5969084 w 11218359"/>
                <a:gd name="connsiteY522" fmla="*/ 1475323 h 1475322"/>
                <a:gd name="connsiteX523" fmla="*/ 5980514 w 11218359"/>
                <a:gd name="connsiteY523" fmla="*/ 1475323 h 1475322"/>
                <a:gd name="connsiteX524" fmla="*/ 5991944 w 11218359"/>
                <a:gd name="connsiteY524" fmla="*/ 1475323 h 1475322"/>
                <a:gd name="connsiteX525" fmla="*/ 6003422 w 11218359"/>
                <a:gd name="connsiteY525" fmla="*/ 1475323 h 1475322"/>
                <a:gd name="connsiteX526" fmla="*/ 6014852 w 11218359"/>
                <a:gd name="connsiteY526" fmla="*/ 1475323 h 1475322"/>
                <a:gd name="connsiteX527" fmla="*/ 6026282 w 11218359"/>
                <a:gd name="connsiteY527" fmla="*/ 1475323 h 1475322"/>
                <a:gd name="connsiteX528" fmla="*/ 6037712 w 11218359"/>
                <a:gd name="connsiteY528" fmla="*/ 1475323 h 1475322"/>
                <a:gd name="connsiteX529" fmla="*/ 6049142 w 11218359"/>
                <a:gd name="connsiteY529" fmla="*/ 1475323 h 1475322"/>
                <a:gd name="connsiteX530" fmla="*/ 6060620 w 11218359"/>
                <a:gd name="connsiteY530" fmla="*/ 1475323 h 1475322"/>
                <a:gd name="connsiteX531" fmla="*/ 6072049 w 11218359"/>
                <a:gd name="connsiteY531" fmla="*/ 1475323 h 1475322"/>
                <a:gd name="connsiteX532" fmla="*/ 6083480 w 11218359"/>
                <a:gd name="connsiteY532" fmla="*/ 1475323 h 1475322"/>
                <a:gd name="connsiteX533" fmla="*/ 6094910 w 11218359"/>
                <a:gd name="connsiteY533" fmla="*/ 1475323 h 1475322"/>
                <a:gd name="connsiteX534" fmla="*/ 6106340 w 11218359"/>
                <a:gd name="connsiteY534" fmla="*/ 1475323 h 1475322"/>
                <a:gd name="connsiteX535" fmla="*/ 6117818 w 11218359"/>
                <a:gd name="connsiteY535" fmla="*/ 1475323 h 1475322"/>
                <a:gd name="connsiteX536" fmla="*/ 6129247 w 11218359"/>
                <a:gd name="connsiteY536" fmla="*/ 1475323 h 1475322"/>
                <a:gd name="connsiteX537" fmla="*/ 6140677 w 11218359"/>
                <a:gd name="connsiteY537" fmla="*/ 1475323 h 1475322"/>
                <a:gd name="connsiteX538" fmla="*/ 6152107 w 11218359"/>
                <a:gd name="connsiteY538" fmla="*/ 1475323 h 1475322"/>
                <a:gd name="connsiteX539" fmla="*/ 6163537 w 11218359"/>
                <a:gd name="connsiteY539" fmla="*/ 1475323 h 1475322"/>
                <a:gd name="connsiteX540" fmla="*/ 6175015 w 11218359"/>
                <a:gd name="connsiteY540" fmla="*/ 1475323 h 1475322"/>
                <a:gd name="connsiteX541" fmla="*/ 6186445 w 11218359"/>
                <a:gd name="connsiteY541" fmla="*/ 1475323 h 1475322"/>
                <a:gd name="connsiteX542" fmla="*/ 6197875 w 11218359"/>
                <a:gd name="connsiteY542" fmla="*/ 1475323 h 1475322"/>
                <a:gd name="connsiteX543" fmla="*/ 6209305 w 11218359"/>
                <a:gd name="connsiteY543" fmla="*/ 1475323 h 1475322"/>
                <a:gd name="connsiteX544" fmla="*/ 6220735 w 11218359"/>
                <a:gd name="connsiteY544" fmla="*/ 1475323 h 1475322"/>
                <a:gd name="connsiteX545" fmla="*/ 6232212 w 11218359"/>
                <a:gd name="connsiteY545" fmla="*/ 1475323 h 1475322"/>
                <a:gd name="connsiteX546" fmla="*/ 6243642 w 11218359"/>
                <a:gd name="connsiteY546" fmla="*/ 1475323 h 1475322"/>
                <a:gd name="connsiteX547" fmla="*/ 6255073 w 11218359"/>
                <a:gd name="connsiteY547" fmla="*/ 1475323 h 1475322"/>
                <a:gd name="connsiteX548" fmla="*/ 6266503 w 11218359"/>
                <a:gd name="connsiteY548" fmla="*/ 1475323 h 1475322"/>
                <a:gd name="connsiteX549" fmla="*/ 6277933 w 11218359"/>
                <a:gd name="connsiteY549" fmla="*/ 1475323 h 1475322"/>
                <a:gd name="connsiteX550" fmla="*/ 6289410 w 11218359"/>
                <a:gd name="connsiteY550" fmla="*/ 1475323 h 1475322"/>
                <a:gd name="connsiteX551" fmla="*/ 6300840 w 11218359"/>
                <a:gd name="connsiteY551" fmla="*/ 1475323 h 1475322"/>
                <a:gd name="connsiteX552" fmla="*/ 6312270 w 11218359"/>
                <a:gd name="connsiteY552" fmla="*/ 1475323 h 1475322"/>
                <a:gd name="connsiteX553" fmla="*/ 6323700 w 11218359"/>
                <a:gd name="connsiteY553" fmla="*/ 1475323 h 1475322"/>
                <a:gd name="connsiteX554" fmla="*/ 6335130 w 11218359"/>
                <a:gd name="connsiteY554" fmla="*/ 1475323 h 1475322"/>
                <a:gd name="connsiteX555" fmla="*/ 6346608 w 11218359"/>
                <a:gd name="connsiteY555" fmla="*/ 1475323 h 1475322"/>
                <a:gd name="connsiteX556" fmla="*/ 6358038 w 11218359"/>
                <a:gd name="connsiteY556" fmla="*/ 1475323 h 1475322"/>
                <a:gd name="connsiteX557" fmla="*/ 6369468 w 11218359"/>
                <a:gd name="connsiteY557" fmla="*/ 1475323 h 1475322"/>
                <a:gd name="connsiteX558" fmla="*/ 6380898 w 11218359"/>
                <a:gd name="connsiteY558" fmla="*/ 1475323 h 1475322"/>
                <a:gd name="connsiteX559" fmla="*/ 6392328 w 11218359"/>
                <a:gd name="connsiteY559" fmla="*/ 1475323 h 1475322"/>
                <a:gd name="connsiteX560" fmla="*/ 6403805 w 11218359"/>
                <a:gd name="connsiteY560" fmla="*/ 1475323 h 1475322"/>
                <a:gd name="connsiteX561" fmla="*/ 6415235 w 11218359"/>
                <a:gd name="connsiteY561" fmla="*/ 1475323 h 1475322"/>
                <a:gd name="connsiteX562" fmla="*/ 6426666 w 11218359"/>
                <a:gd name="connsiteY562" fmla="*/ 1475323 h 1475322"/>
                <a:gd name="connsiteX563" fmla="*/ 6438096 w 11218359"/>
                <a:gd name="connsiteY563" fmla="*/ 1475323 h 1475322"/>
                <a:gd name="connsiteX564" fmla="*/ 6449525 w 11218359"/>
                <a:gd name="connsiteY564" fmla="*/ 1475323 h 1475322"/>
                <a:gd name="connsiteX565" fmla="*/ 6461003 w 11218359"/>
                <a:gd name="connsiteY565" fmla="*/ 1475323 h 1475322"/>
                <a:gd name="connsiteX566" fmla="*/ 6472433 w 11218359"/>
                <a:gd name="connsiteY566" fmla="*/ 1475323 h 1475322"/>
                <a:gd name="connsiteX567" fmla="*/ 6483863 w 11218359"/>
                <a:gd name="connsiteY567" fmla="*/ 1475323 h 1475322"/>
                <a:gd name="connsiteX568" fmla="*/ 6495293 w 11218359"/>
                <a:gd name="connsiteY568" fmla="*/ 1475323 h 1475322"/>
                <a:gd name="connsiteX569" fmla="*/ 6506723 w 11218359"/>
                <a:gd name="connsiteY569" fmla="*/ 1475323 h 1475322"/>
                <a:gd name="connsiteX570" fmla="*/ 6518201 w 11218359"/>
                <a:gd name="connsiteY570" fmla="*/ 1475323 h 1475322"/>
                <a:gd name="connsiteX571" fmla="*/ 6529631 w 11218359"/>
                <a:gd name="connsiteY571" fmla="*/ 1475323 h 1475322"/>
                <a:gd name="connsiteX572" fmla="*/ 6541061 w 11218359"/>
                <a:gd name="connsiteY572" fmla="*/ 1475323 h 1475322"/>
                <a:gd name="connsiteX573" fmla="*/ 6552490 w 11218359"/>
                <a:gd name="connsiteY573" fmla="*/ 1475323 h 1475322"/>
                <a:gd name="connsiteX574" fmla="*/ 6563921 w 11218359"/>
                <a:gd name="connsiteY574" fmla="*/ 1475323 h 1475322"/>
                <a:gd name="connsiteX575" fmla="*/ 6575398 w 11218359"/>
                <a:gd name="connsiteY575" fmla="*/ 1475323 h 1475322"/>
                <a:gd name="connsiteX576" fmla="*/ 6586828 w 11218359"/>
                <a:gd name="connsiteY576" fmla="*/ 1475323 h 1475322"/>
                <a:gd name="connsiteX577" fmla="*/ 6598259 w 11218359"/>
                <a:gd name="connsiteY577" fmla="*/ 1475323 h 1475322"/>
                <a:gd name="connsiteX578" fmla="*/ 6609688 w 11218359"/>
                <a:gd name="connsiteY578" fmla="*/ 1475323 h 1475322"/>
                <a:gd name="connsiteX579" fmla="*/ 6621118 w 11218359"/>
                <a:gd name="connsiteY579" fmla="*/ 1475323 h 1475322"/>
                <a:gd name="connsiteX580" fmla="*/ 6632596 w 11218359"/>
                <a:gd name="connsiteY580" fmla="*/ 1475323 h 1475322"/>
                <a:gd name="connsiteX581" fmla="*/ 6644026 w 11218359"/>
                <a:gd name="connsiteY581" fmla="*/ 1475323 h 1475322"/>
                <a:gd name="connsiteX582" fmla="*/ 6655456 w 11218359"/>
                <a:gd name="connsiteY582" fmla="*/ 1475323 h 1475322"/>
                <a:gd name="connsiteX583" fmla="*/ 6666886 w 11218359"/>
                <a:gd name="connsiteY583" fmla="*/ 1475323 h 1475322"/>
                <a:gd name="connsiteX584" fmla="*/ 6678316 w 11218359"/>
                <a:gd name="connsiteY584" fmla="*/ 1475323 h 1475322"/>
                <a:gd name="connsiteX585" fmla="*/ 6689794 w 11218359"/>
                <a:gd name="connsiteY585" fmla="*/ 1475323 h 1475322"/>
                <a:gd name="connsiteX586" fmla="*/ 6701224 w 11218359"/>
                <a:gd name="connsiteY586" fmla="*/ 1475323 h 1475322"/>
                <a:gd name="connsiteX587" fmla="*/ 6712653 w 11218359"/>
                <a:gd name="connsiteY587" fmla="*/ 1475323 h 1475322"/>
                <a:gd name="connsiteX588" fmla="*/ 6724083 w 11218359"/>
                <a:gd name="connsiteY588" fmla="*/ 1475323 h 1475322"/>
                <a:gd name="connsiteX589" fmla="*/ 6735514 w 11218359"/>
                <a:gd name="connsiteY589" fmla="*/ 1475323 h 1475322"/>
                <a:gd name="connsiteX590" fmla="*/ 6746944 w 11218359"/>
                <a:gd name="connsiteY590" fmla="*/ 1475323 h 1475322"/>
                <a:gd name="connsiteX591" fmla="*/ 6758421 w 11218359"/>
                <a:gd name="connsiteY591" fmla="*/ 1475323 h 1475322"/>
                <a:gd name="connsiteX592" fmla="*/ 6769851 w 11218359"/>
                <a:gd name="connsiteY592" fmla="*/ 1475323 h 1475322"/>
                <a:gd name="connsiteX593" fmla="*/ 6781281 w 11218359"/>
                <a:gd name="connsiteY593" fmla="*/ 1475323 h 1475322"/>
                <a:gd name="connsiteX594" fmla="*/ 6792711 w 11218359"/>
                <a:gd name="connsiteY594" fmla="*/ 1475323 h 1475322"/>
                <a:gd name="connsiteX595" fmla="*/ 6804141 w 11218359"/>
                <a:gd name="connsiteY595" fmla="*/ 1475323 h 1475322"/>
                <a:gd name="connsiteX596" fmla="*/ 6815619 w 11218359"/>
                <a:gd name="connsiteY596" fmla="*/ 1475323 h 1475322"/>
                <a:gd name="connsiteX597" fmla="*/ 6827049 w 11218359"/>
                <a:gd name="connsiteY597" fmla="*/ 1475323 h 1475322"/>
                <a:gd name="connsiteX598" fmla="*/ 6838479 w 11218359"/>
                <a:gd name="connsiteY598" fmla="*/ 1475323 h 1475322"/>
                <a:gd name="connsiteX599" fmla="*/ 6849909 w 11218359"/>
                <a:gd name="connsiteY599" fmla="*/ 1475323 h 1475322"/>
                <a:gd name="connsiteX600" fmla="*/ 6861339 w 11218359"/>
                <a:gd name="connsiteY600" fmla="*/ 1475323 h 1475322"/>
                <a:gd name="connsiteX601" fmla="*/ 6872816 w 11218359"/>
                <a:gd name="connsiteY601" fmla="*/ 1475323 h 1475322"/>
                <a:gd name="connsiteX602" fmla="*/ 6884246 w 11218359"/>
                <a:gd name="connsiteY602" fmla="*/ 1475323 h 1475322"/>
                <a:gd name="connsiteX603" fmla="*/ 6895676 w 11218359"/>
                <a:gd name="connsiteY603" fmla="*/ 1475323 h 1475322"/>
                <a:gd name="connsiteX604" fmla="*/ 6907107 w 11218359"/>
                <a:gd name="connsiteY604" fmla="*/ 1475323 h 1475322"/>
                <a:gd name="connsiteX605" fmla="*/ 6918537 w 11218359"/>
                <a:gd name="connsiteY605" fmla="*/ 1475323 h 1475322"/>
                <a:gd name="connsiteX606" fmla="*/ 6930014 w 11218359"/>
                <a:gd name="connsiteY606" fmla="*/ 1475323 h 1475322"/>
                <a:gd name="connsiteX607" fmla="*/ 6941444 w 11218359"/>
                <a:gd name="connsiteY607" fmla="*/ 1475323 h 1475322"/>
                <a:gd name="connsiteX608" fmla="*/ 6952874 w 11218359"/>
                <a:gd name="connsiteY608" fmla="*/ 1475323 h 1475322"/>
                <a:gd name="connsiteX609" fmla="*/ 6964304 w 11218359"/>
                <a:gd name="connsiteY609" fmla="*/ 1475323 h 1475322"/>
                <a:gd name="connsiteX610" fmla="*/ 6975734 w 11218359"/>
                <a:gd name="connsiteY610" fmla="*/ 1475323 h 1475322"/>
                <a:gd name="connsiteX611" fmla="*/ 6987212 w 11218359"/>
                <a:gd name="connsiteY611" fmla="*/ 1475323 h 1475322"/>
                <a:gd name="connsiteX612" fmla="*/ 6998642 w 11218359"/>
                <a:gd name="connsiteY612" fmla="*/ 1475323 h 1475322"/>
                <a:gd name="connsiteX613" fmla="*/ 7010072 w 11218359"/>
                <a:gd name="connsiteY613" fmla="*/ 1475323 h 1475322"/>
                <a:gd name="connsiteX614" fmla="*/ 7021502 w 11218359"/>
                <a:gd name="connsiteY614" fmla="*/ 1475323 h 1475322"/>
                <a:gd name="connsiteX615" fmla="*/ 7032931 w 11218359"/>
                <a:gd name="connsiteY615" fmla="*/ 1475323 h 1475322"/>
                <a:gd name="connsiteX616" fmla="*/ 7044409 w 11218359"/>
                <a:gd name="connsiteY616" fmla="*/ 1475323 h 1475322"/>
                <a:gd name="connsiteX617" fmla="*/ 7055839 w 11218359"/>
                <a:gd name="connsiteY617" fmla="*/ 1475323 h 1475322"/>
                <a:gd name="connsiteX618" fmla="*/ 7067269 w 11218359"/>
                <a:gd name="connsiteY618" fmla="*/ 1475323 h 1475322"/>
                <a:gd name="connsiteX619" fmla="*/ 7078700 w 11218359"/>
                <a:gd name="connsiteY619" fmla="*/ 1475323 h 1475322"/>
                <a:gd name="connsiteX620" fmla="*/ 7090129 w 11218359"/>
                <a:gd name="connsiteY620" fmla="*/ 1475323 h 1475322"/>
                <a:gd name="connsiteX621" fmla="*/ 7101607 w 11218359"/>
                <a:gd name="connsiteY621" fmla="*/ 1475323 h 1475322"/>
                <a:gd name="connsiteX622" fmla="*/ 7113037 w 11218359"/>
                <a:gd name="connsiteY622" fmla="*/ 1475323 h 1475322"/>
                <a:gd name="connsiteX623" fmla="*/ 7124467 w 11218359"/>
                <a:gd name="connsiteY623" fmla="*/ 1475323 h 1475322"/>
                <a:gd name="connsiteX624" fmla="*/ 7135897 w 11218359"/>
                <a:gd name="connsiteY624" fmla="*/ 1475323 h 1475322"/>
                <a:gd name="connsiteX625" fmla="*/ 7147327 w 11218359"/>
                <a:gd name="connsiteY625" fmla="*/ 1475323 h 1475322"/>
                <a:gd name="connsiteX626" fmla="*/ 7158805 w 11218359"/>
                <a:gd name="connsiteY626" fmla="*/ 1475323 h 1475322"/>
                <a:gd name="connsiteX627" fmla="*/ 7170235 w 11218359"/>
                <a:gd name="connsiteY627" fmla="*/ 1475323 h 1475322"/>
                <a:gd name="connsiteX628" fmla="*/ 7181665 w 11218359"/>
                <a:gd name="connsiteY628" fmla="*/ 1475323 h 1475322"/>
                <a:gd name="connsiteX629" fmla="*/ 7193094 w 11218359"/>
                <a:gd name="connsiteY629" fmla="*/ 1475323 h 1475322"/>
                <a:gd name="connsiteX630" fmla="*/ 7204524 w 11218359"/>
                <a:gd name="connsiteY630" fmla="*/ 1475323 h 1475322"/>
                <a:gd name="connsiteX631" fmla="*/ 7216002 w 11218359"/>
                <a:gd name="connsiteY631" fmla="*/ 1475323 h 1475322"/>
                <a:gd name="connsiteX632" fmla="*/ 7227432 w 11218359"/>
                <a:gd name="connsiteY632" fmla="*/ 1475323 h 1475322"/>
                <a:gd name="connsiteX633" fmla="*/ 7238862 w 11218359"/>
                <a:gd name="connsiteY633" fmla="*/ 1475323 h 1475322"/>
                <a:gd name="connsiteX634" fmla="*/ 7250292 w 11218359"/>
                <a:gd name="connsiteY634" fmla="*/ 1475323 h 1475322"/>
                <a:gd name="connsiteX635" fmla="*/ 7261722 w 11218359"/>
                <a:gd name="connsiteY635" fmla="*/ 1475323 h 1475322"/>
                <a:gd name="connsiteX636" fmla="*/ 7273200 w 11218359"/>
                <a:gd name="connsiteY636" fmla="*/ 1475323 h 1475322"/>
                <a:gd name="connsiteX637" fmla="*/ 7284630 w 11218359"/>
                <a:gd name="connsiteY637" fmla="*/ 1475323 h 1475322"/>
                <a:gd name="connsiteX638" fmla="*/ 7296060 w 11218359"/>
                <a:gd name="connsiteY638" fmla="*/ 1475323 h 1475322"/>
                <a:gd name="connsiteX639" fmla="*/ 7307490 w 11218359"/>
                <a:gd name="connsiteY639" fmla="*/ 1475323 h 1475322"/>
                <a:gd name="connsiteX640" fmla="*/ 7318920 w 11218359"/>
                <a:gd name="connsiteY640" fmla="*/ 1475323 h 1475322"/>
                <a:gd name="connsiteX641" fmla="*/ 7330398 w 11218359"/>
                <a:gd name="connsiteY641" fmla="*/ 1475323 h 1475322"/>
                <a:gd name="connsiteX642" fmla="*/ 7341828 w 11218359"/>
                <a:gd name="connsiteY642" fmla="*/ 1475323 h 1475322"/>
                <a:gd name="connsiteX643" fmla="*/ 7353257 w 11218359"/>
                <a:gd name="connsiteY643" fmla="*/ 1475323 h 1475322"/>
                <a:gd name="connsiteX644" fmla="*/ 7364687 w 11218359"/>
                <a:gd name="connsiteY644" fmla="*/ 1475323 h 1475322"/>
                <a:gd name="connsiteX645" fmla="*/ 7376117 w 11218359"/>
                <a:gd name="connsiteY645" fmla="*/ 1475323 h 1475322"/>
                <a:gd name="connsiteX646" fmla="*/ 7387595 w 11218359"/>
                <a:gd name="connsiteY646" fmla="*/ 1475323 h 1475322"/>
                <a:gd name="connsiteX647" fmla="*/ 7399025 w 11218359"/>
                <a:gd name="connsiteY647" fmla="*/ 1475323 h 1475322"/>
                <a:gd name="connsiteX648" fmla="*/ 7410455 w 11218359"/>
                <a:gd name="connsiteY648" fmla="*/ 1475323 h 1475322"/>
                <a:gd name="connsiteX649" fmla="*/ 7421885 w 11218359"/>
                <a:gd name="connsiteY649" fmla="*/ 1475323 h 1475322"/>
                <a:gd name="connsiteX650" fmla="*/ 7433315 w 11218359"/>
                <a:gd name="connsiteY650" fmla="*/ 1475323 h 1475322"/>
                <a:gd name="connsiteX651" fmla="*/ 7444793 w 11218359"/>
                <a:gd name="connsiteY651" fmla="*/ 1475323 h 1475322"/>
                <a:gd name="connsiteX652" fmla="*/ 7456222 w 11218359"/>
                <a:gd name="connsiteY652" fmla="*/ 1475323 h 1475322"/>
                <a:gd name="connsiteX653" fmla="*/ 7467653 w 11218359"/>
                <a:gd name="connsiteY653" fmla="*/ 1475323 h 1475322"/>
                <a:gd name="connsiteX654" fmla="*/ 7479083 w 11218359"/>
                <a:gd name="connsiteY654" fmla="*/ 1475323 h 1475322"/>
                <a:gd name="connsiteX655" fmla="*/ 7490513 w 11218359"/>
                <a:gd name="connsiteY655" fmla="*/ 1475323 h 1475322"/>
                <a:gd name="connsiteX656" fmla="*/ 7501990 w 11218359"/>
                <a:gd name="connsiteY656" fmla="*/ 1475323 h 1475322"/>
                <a:gd name="connsiteX657" fmla="*/ 7513420 w 11218359"/>
                <a:gd name="connsiteY657" fmla="*/ 1475323 h 1475322"/>
                <a:gd name="connsiteX658" fmla="*/ 7524850 w 11218359"/>
                <a:gd name="connsiteY658" fmla="*/ 1475323 h 1475322"/>
                <a:gd name="connsiteX659" fmla="*/ 7536280 w 11218359"/>
                <a:gd name="connsiteY659" fmla="*/ 1475323 h 1475322"/>
                <a:gd name="connsiteX660" fmla="*/ 7547710 w 11218359"/>
                <a:gd name="connsiteY660" fmla="*/ 1475323 h 1475322"/>
                <a:gd name="connsiteX661" fmla="*/ 7559188 w 11218359"/>
                <a:gd name="connsiteY661" fmla="*/ 1475323 h 1475322"/>
                <a:gd name="connsiteX662" fmla="*/ 7570618 w 11218359"/>
                <a:gd name="connsiteY662" fmla="*/ 1475323 h 1475322"/>
                <a:gd name="connsiteX663" fmla="*/ 7582048 w 11218359"/>
                <a:gd name="connsiteY663" fmla="*/ 1475323 h 1475322"/>
                <a:gd name="connsiteX664" fmla="*/ 7593478 w 11218359"/>
                <a:gd name="connsiteY664" fmla="*/ 1475323 h 1475322"/>
                <a:gd name="connsiteX665" fmla="*/ 7604908 w 11218359"/>
                <a:gd name="connsiteY665" fmla="*/ 1475323 h 1475322"/>
                <a:gd name="connsiteX666" fmla="*/ 7616385 w 11218359"/>
                <a:gd name="connsiteY666" fmla="*/ 1475323 h 1475322"/>
                <a:gd name="connsiteX667" fmla="*/ 7627815 w 11218359"/>
                <a:gd name="connsiteY667" fmla="*/ 1475323 h 1475322"/>
                <a:gd name="connsiteX668" fmla="*/ 7639246 w 11218359"/>
                <a:gd name="connsiteY668" fmla="*/ 1475323 h 1475322"/>
                <a:gd name="connsiteX669" fmla="*/ 7650676 w 11218359"/>
                <a:gd name="connsiteY669" fmla="*/ 1475323 h 1475322"/>
                <a:gd name="connsiteX670" fmla="*/ 7662106 w 11218359"/>
                <a:gd name="connsiteY670" fmla="*/ 1475323 h 1475322"/>
                <a:gd name="connsiteX671" fmla="*/ 7673583 w 11218359"/>
                <a:gd name="connsiteY671" fmla="*/ 1475323 h 1475322"/>
                <a:gd name="connsiteX672" fmla="*/ 7685013 w 11218359"/>
                <a:gd name="connsiteY672" fmla="*/ 1475323 h 1475322"/>
                <a:gd name="connsiteX673" fmla="*/ 7696443 w 11218359"/>
                <a:gd name="connsiteY673" fmla="*/ 1475323 h 1475322"/>
                <a:gd name="connsiteX674" fmla="*/ 7707873 w 11218359"/>
                <a:gd name="connsiteY674" fmla="*/ 1475323 h 1475322"/>
                <a:gd name="connsiteX675" fmla="*/ 7719303 w 11218359"/>
                <a:gd name="connsiteY675" fmla="*/ 1475323 h 1475322"/>
                <a:gd name="connsiteX676" fmla="*/ 7730733 w 11218359"/>
                <a:gd name="connsiteY676" fmla="*/ 1475323 h 1475322"/>
                <a:gd name="connsiteX677" fmla="*/ 7742211 w 11218359"/>
                <a:gd name="connsiteY677" fmla="*/ 1475323 h 1475322"/>
                <a:gd name="connsiteX678" fmla="*/ 7753641 w 11218359"/>
                <a:gd name="connsiteY678" fmla="*/ 1475323 h 1475322"/>
                <a:gd name="connsiteX679" fmla="*/ 7765071 w 11218359"/>
                <a:gd name="connsiteY679" fmla="*/ 1475323 h 1475322"/>
                <a:gd name="connsiteX680" fmla="*/ 7776501 w 11218359"/>
                <a:gd name="connsiteY680" fmla="*/ 1475323 h 1475322"/>
                <a:gd name="connsiteX681" fmla="*/ 7787931 w 11218359"/>
                <a:gd name="connsiteY681" fmla="*/ 1475323 h 1475322"/>
                <a:gd name="connsiteX682" fmla="*/ 7799408 w 11218359"/>
                <a:gd name="connsiteY682" fmla="*/ 1475323 h 1475322"/>
                <a:gd name="connsiteX683" fmla="*/ 7810839 w 11218359"/>
                <a:gd name="connsiteY683" fmla="*/ 1475323 h 1475322"/>
                <a:gd name="connsiteX684" fmla="*/ 7822268 w 11218359"/>
                <a:gd name="connsiteY684" fmla="*/ 1475323 h 1475322"/>
                <a:gd name="connsiteX685" fmla="*/ 7833698 w 11218359"/>
                <a:gd name="connsiteY685" fmla="*/ 1475323 h 1475322"/>
                <a:gd name="connsiteX686" fmla="*/ 7845128 w 11218359"/>
                <a:gd name="connsiteY686" fmla="*/ 1475323 h 1475322"/>
                <a:gd name="connsiteX687" fmla="*/ 7856606 w 11218359"/>
                <a:gd name="connsiteY687" fmla="*/ 1475323 h 1475322"/>
                <a:gd name="connsiteX688" fmla="*/ 7868036 w 11218359"/>
                <a:gd name="connsiteY688" fmla="*/ 1475323 h 1475322"/>
                <a:gd name="connsiteX689" fmla="*/ 7879466 w 11218359"/>
                <a:gd name="connsiteY689" fmla="*/ 1475323 h 1475322"/>
                <a:gd name="connsiteX690" fmla="*/ 7890896 w 11218359"/>
                <a:gd name="connsiteY690" fmla="*/ 1475323 h 1475322"/>
                <a:gd name="connsiteX691" fmla="*/ 7902326 w 11218359"/>
                <a:gd name="connsiteY691" fmla="*/ 1475323 h 1475322"/>
                <a:gd name="connsiteX692" fmla="*/ 7913804 w 11218359"/>
                <a:gd name="connsiteY692" fmla="*/ 1475323 h 1475322"/>
                <a:gd name="connsiteX693" fmla="*/ 7925234 w 11218359"/>
                <a:gd name="connsiteY693" fmla="*/ 1475323 h 1475322"/>
                <a:gd name="connsiteX694" fmla="*/ 7936663 w 11218359"/>
                <a:gd name="connsiteY694" fmla="*/ 1475323 h 1475322"/>
                <a:gd name="connsiteX695" fmla="*/ 7948094 w 11218359"/>
                <a:gd name="connsiteY695" fmla="*/ 1475323 h 1475322"/>
                <a:gd name="connsiteX696" fmla="*/ 7959524 w 11218359"/>
                <a:gd name="connsiteY696" fmla="*/ 1475323 h 1475322"/>
                <a:gd name="connsiteX697" fmla="*/ 7971001 w 11218359"/>
                <a:gd name="connsiteY697" fmla="*/ 1475323 h 1475322"/>
                <a:gd name="connsiteX698" fmla="*/ 7982431 w 11218359"/>
                <a:gd name="connsiteY698" fmla="*/ 1475323 h 1475322"/>
                <a:gd name="connsiteX699" fmla="*/ 7993861 w 11218359"/>
                <a:gd name="connsiteY699" fmla="*/ 1475323 h 1475322"/>
                <a:gd name="connsiteX700" fmla="*/ 8005291 w 11218359"/>
                <a:gd name="connsiteY700" fmla="*/ 1475323 h 1475322"/>
                <a:gd name="connsiteX701" fmla="*/ 8016721 w 11218359"/>
                <a:gd name="connsiteY701" fmla="*/ 1475323 h 1475322"/>
                <a:gd name="connsiteX702" fmla="*/ 8028199 w 11218359"/>
                <a:gd name="connsiteY702" fmla="*/ 1475323 h 1475322"/>
                <a:gd name="connsiteX703" fmla="*/ 8039629 w 11218359"/>
                <a:gd name="connsiteY703" fmla="*/ 1475323 h 1475322"/>
                <a:gd name="connsiteX704" fmla="*/ 8051059 w 11218359"/>
                <a:gd name="connsiteY704" fmla="*/ 1475323 h 1475322"/>
                <a:gd name="connsiteX705" fmla="*/ 8062489 w 11218359"/>
                <a:gd name="connsiteY705" fmla="*/ 1475323 h 1475322"/>
                <a:gd name="connsiteX706" fmla="*/ 8073919 w 11218359"/>
                <a:gd name="connsiteY706" fmla="*/ 1475323 h 1475322"/>
                <a:gd name="connsiteX707" fmla="*/ 8085396 w 11218359"/>
                <a:gd name="connsiteY707" fmla="*/ 1475323 h 1475322"/>
                <a:gd name="connsiteX708" fmla="*/ 8096826 w 11218359"/>
                <a:gd name="connsiteY708" fmla="*/ 1475323 h 1475322"/>
                <a:gd name="connsiteX709" fmla="*/ 8108256 w 11218359"/>
                <a:gd name="connsiteY709" fmla="*/ 1475323 h 1475322"/>
                <a:gd name="connsiteX710" fmla="*/ 8119687 w 11218359"/>
                <a:gd name="connsiteY710" fmla="*/ 1475323 h 1475322"/>
                <a:gd name="connsiteX711" fmla="*/ 8131117 w 11218359"/>
                <a:gd name="connsiteY711" fmla="*/ 1475323 h 1475322"/>
                <a:gd name="connsiteX712" fmla="*/ 8142594 w 11218359"/>
                <a:gd name="connsiteY712" fmla="*/ 1475323 h 1475322"/>
                <a:gd name="connsiteX713" fmla="*/ 8154024 w 11218359"/>
                <a:gd name="connsiteY713" fmla="*/ 1475323 h 1475322"/>
                <a:gd name="connsiteX714" fmla="*/ 8165454 w 11218359"/>
                <a:gd name="connsiteY714" fmla="*/ 1475323 h 1475322"/>
                <a:gd name="connsiteX715" fmla="*/ 8176884 w 11218359"/>
                <a:gd name="connsiteY715" fmla="*/ 1475323 h 1475322"/>
                <a:gd name="connsiteX716" fmla="*/ 8188314 w 11218359"/>
                <a:gd name="connsiteY716" fmla="*/ 1475323 h 1475322"/>
                <a:gd name="connsiteX717" fmla="*/ 8199792 w 11218359"/>
                <a:gd name="connsiteY717" fmla="*/ 1475323 h 1475322"/>
                <a:gd name="connsiteX718" fmla="*/ 8211222 w 11218359"/>
                <a:gd name="connsiteY718" fmla="*/ 1475323 h 1475322"/>
                <a:gd name="connsiteX719" fmla="*/ 8222652 w 11218359"/>
                <a:gd name="connsiteY719" fmla="*/ 1475323 h 1475322"/>
                <a:gd name="connsiteX720" fmla="*/ 8234082 w 11218359"/>
                <a:gd name="connsiteY720" fmla="*/ 1475323 h 1475322"/>
                <a:gd name="connsiteX721" fmla="*/ 8245512 w 11218359"/>
                <a:gd name="connsiteY721" fmla="*/ 1475323 h 1475322"/>
                <a:gd name="connsiteX722" fmla="*/ 8256989 w 11218359"/>
                <a:gd name="connsiteY722" fmla="*/ 1475323 h 1475322"/>
                <a:gd name="connsiteX723" fmla="*/ 8268419 w 11218359"/>
                <a:gd name="connsiteY723" fmla="*/ 1475323 h 1475322"/>
                <a:gd name="connsiteX724" fmla="*/ 8279850 w 11218359"/>
                <a:gd name="connsiteY724" fmla="*/ 1475323 h 1475322"/>
                <a:gd name="connsiteX725" fmla="*/ 8291280 w 11218359"/>
                <a:gd name="connsiteY725" fmla="*/ 1475323 h 1475322"/>
                <a:gd name="connsiteX726" fmla="*/ 8302709 w 11218359"/>
                <a:gd name="connsiteY726" fmla="*/ 1475323 h 1475322"/>
                <a:gd name="connsiteX727" fmla="*/ 8314187 w 11218359"/>
                <a:gd name="connsiteY727" fmla="*/ 1475323 h 1475322"/>
                <a:gd name="connsiteX728" fmla="*/ 8325617 w 11218359"/>
                <a:gd name="connsiteY728" fmla="*/ 1475323 h 1475322"/>
                <a:gd name="connsiteX729" fmla="*/ 8337047 w 11218359"/>
                <a:gd name="connsiteY729" fmla="*/ 1475323 h 1475322"/>
                <a:gd name="connsiteX730" fmla="*/ 8348477 w 11218359"/>
                <a:gd name="connsiteY730" fmla="*/ 1475323 h 1475322"/>
                <a:gd name="connsiteX731" fmla="*/ 8359907 w 11218359"/>
                <a:gd name="connsiteY731" fmla="*/ 1475323 h 1475322"/>
                <a:gd name="connsiteX732" fmla="*/ 8371385 w 11218359"/>
                <a:gd name="connsiteY732" fmla="*/ 1475323 h 1475322"/>
                <a:gd name="connsiteX733" fmla="*/ 8382815 w 11218359"/>
                <a:gd name="connsiteY733" fmla="*/ 1475323 h 1475322"/>
                <a:gd name="connsiteX734" fmla="*/ 8394245 w 11218359"/>
                <a:gd name="connsiteY734" fmla="*/ 1475323 h 1475322"/>
                <a:gd name="connsiteX735" fmla="*/ 8405674 w 11218359"/>
                <a:gd name="connsiteY735" fmla="*/ 1475323 h 1475322"/>
                <a:gd name="connsiteX736" fmla="*/ 8417104 w 11218359"/>
                <a:gd name="connsiteY736" fmla="*/ 1475323 h 1475322"/>
                <a:gd name="connsiteX737" fmla="*/ 8428582 w 11218359"/>
                <a:gd name="connsiteY737" fmla="*/ 1475323 h 1475322"/>
                <a:gd name="connsiteX738" fmla="*/ 8440012 w 11218359"/>
                <a:gd name="connsiteY738" fmla="*/ 1475323 h 1475322"/>
                <a:gd name="connsiteX739" fmla="*/ 8451442 w 11218359"/>
                <a:gd name="connsiteY739" fmla="*/ 1475323 h 1475322"/>
                <a:gd name="connsiteX740" fmla="*/ 8462872 w 11218359"/>
                <a:gd name="connsiteY740" fmla="*/ 1475323 h 1475322"/>
                <a:gd name="connsiteX741" fmla="*/ 8474302 w 11218359"/>
                <a:gd name="connsiteY741" fmla="*/ 1475323 h 1475322"/>
                <a:gd name="connsiteX742" fmla="*/ 8485780 w 11218359"/>
                <a:gd name="connsiteY742" fmla="*/ 1475323 h 1475322"/>
                <a:gd name="connsiteX743" fmla="*/ 8497210 w 11218359"/>
                <a:gd name="connsiteY743" fmla="*/ 1475323 h 1475322"/>
                <a:gd name="connsiteX744" fmla="*/ 8508640 w 11218359"/>
                <a:gd name="connsiteY744" fmla="*/ 1475323 h 1475322"/>
                <a:gd name="connsiteX745" fmla="*/ 8520069 w 11218359"/>
                <a:gd name="connsiteY745" fmla="*/ 1475323 h 1475322"/>
                <a:gd name="connsiteX746" fmla="*/ 8531500 w 11218359"/>
                <a:gd name="connsiteY746" fmla="*/ 1475323 h 1475322"/>
                <a:gd name="connsiteX747" fmla="*/ 8542977 w 11218359"/>
                <a:gd name="connsiteY747" fmla="*/ 1475323 h 1475322"/>
                <a:gd name="connsiteX748" fmla="*/ 8554407 w 11218359"/>
                <a:gd name="connsiteY748" fmla="*/ 1475323 h 1475322"/>
                <a:gd name="connsiteX749" fmla="*/ 8565837 w 11218359"/>
                <a:gd name="connsiteY749" fmla="*/ 1475323 h 1475322"/>
                <a:gd name="connsiteX750" fmla="*/ 8577267 w 11218359"/>
                <a:gd name="connsiteY750" fmla="*/ 1475323 h 1475322"/>
                <a:gd name="connsiteX751" fmla="*/ 8588697 w 11218359"/>
                <a:gd name="connsiteY751" fmla="*/ 1475323 h 1475322"/>
                <a:gd name="connsiteX752" fmla="*/ 8600175 w 11218359"/>
                <a:gd name="connsiteY752" fmla="*/ 1475323 h 1475322"/>
                <a:gd name="connsiteX753" fmla="*/ 8611605 w 11218359"/>
                <a:gd name="connsiteY753" fmla="*/ 1475323 h 1475322"/>
                <a:gd name="connsiteX754" fmla="*/ 8623035 w 11218359"/>
                <a:gd name="connsiteY754" fmla="*/ 1475323 h 1475322"/>
                <a:gd name="connsiteX755" fmla="*/ 8634465 w 11218359"/>
                <a:gd name="connsiteY755" fmla="*/ 1475323 h 1475322"/>
                <a:gd name="connsiteX756" fmla="*/ 8645895 w 11218359"/>
                <a:gd name="connsiteY756" fmla="*/ 1475323 h 1475322"/>
                <a:gd name="connsiteX757" fmla="*/ 8657373 w 11218359"/>
                <a:gd name="connsiteY757" fmla="*/ 1475323 h 1475322"/>
                <a:gd name="connsiteX758" fmla="*/ 8668802 w 11218359"/>
                <a:gd name="connsiteY758" fmla="*/ 1475323 h 1475322"/>
                <a:gd name="connsiteX759" fmla="*/ 8680232 w 11218359"/>
                <a:gd name="connsiteY759" fmla="*/ 1475323 h 1475322"/>
                <a:gd name="connsiteX760" fmla="*/ 8691662 w 11218359"/>
                <a:gd name="connsiteY760" fmla="*/ 1475323 h 1475322"/>
                <a:gd name="connsiteX761" fmla="*/ 8703093 w 11218359"/>
                <a:gd name="connsiteY761" fmla="*/ 1475323 h 1475322"/>
                <a:gd name="connsiteX762" fmla="*/ 8714570 w 11218359"/>
                <a:gd name="connsiteY762" fmla="*/ 1475323 h 1475322"/>
                <a:gd name="connsiteX763" fmla="*/ 8726000 w 11218359"/>
                <a:gd name="connsiteY763" fmla="*/ 1475323 h 1475322"/>
                <a:gd name="connsiteX764" fmla="*/ 8737430 w 11218359"/>
                <a:gd name="connsiteY764" fmla="*/ 1475323 h 1475322"/>
                <a:gd name="connsiteX765" fmla="*/ 8748860 w 11218359"/>
                <a:gd name="connsiteY765" fmla="*/ 1475323 h 1475322"/>
                <a:gd name="connsiteX766" fmla="*/ 8760290 w 11218359"/>
                <a:gd name="connsiteY766" fmla="*/ 1475323 h 1475322"/>
                <a:gd name="connsiteX767" fmla="*/ 8771768 w 11218359"/>
                <a:gd name="connsiteY767" fmla="*/ 1475323 h 1475322"/>
                <a:gd name="connsiteX768" fmla="*/ 8783198 w 11218359"/>
                <a:gd name="connsiteY768" fmla="*/ 1475323 h 1475322"/>
                <a:gd name="connsiteX769" fmla="*/ 8794628 w 11218359"/>
                <a:gd name="connsiteY769" fmla="*/ 1475323 h 1475322"/>
                <a:gd name="connsiteX770" fmla="*/ 8806058 w 11218359"/>
                <a:gd name="connsiteY770" fmla="*/ 1475323 h 1475322"/>
                <a:gd name="connsiteX771" fmla="*/ 8817488 w 11218359"/>
                <a:gd name="connsiteY771" fmla="*/ 1475323 h 1475322"/>
                <a:gd name="connsiteX772" fmla="*/ 8828918 w 11218359"/>
                <a:gd name="connsiteY772" fmla="*/ 1475323 h 1475322"/>
                <a:gd name="connsiteX773" fmla="*/ 8840395 w 11218359"/>
                <a:gd name="connsiteY773" fmla="*/ 1475323 h 1475322"/>
                <a:gd name="connsiteX774" fmla="*/ 8851825 w 11218359"/>
                <a:gd name="connsiteY774" fmla="*/ 1475323 h 1475322"/>
                <a:gd name="connsiteX775" fmla="*/ 8863256 w 11218359"/>
                <a:gd name="connsiteY775" fmla="*/ 1475323 h 1475322"/>
                <a:gd name="connsiteX776" fmla="*/ 8874686 w 11218359"/>
                <a:gd name="connsiteY776" fmla="*/ 1475323 h 1475322"/>
                <a:gd name="connsiteX777" fmla="*/ 8886115 w 11218359"/>
                <a:gd name="connsiteY777" fmla="*/ 1475323 h 1475322"/>
                <a:gd name="connsiteX778" fmla="*/ 8897593 w 11218359"/>
                <a:gd name="connsiteY778" fmla="*/ 1475323 h 1475322"/>
                <a:gd name="connsiteX779" fmla="*/ 8909022 w 11218359"/>
                <a:gd name="connsiteY779" fmla="*/ 1475323 h 1475322"/>
                <a:gd name="connsiteX780" fmla="*/ 8920453 w 11218359"/>
                <a:gd name="connsiteY780" fmla="*/ 1475323 h 1475322"/>
                <a:gd name="connsiteX781" fmla="*/ 8931883 w 11218359"/>
                <a:gd name="connsiteY781" fmla="*/ 1475323 h 1475322"/>
                <a:gd name="connsiteX782" fmla="*/ 8943313 w 11218359"/>
                <a:gd name="connsiteY782" fmla="*/ 1475323 h 1475322"/>
                <a:gd name="connsiteX783" fmla="*/ 8954791 w 11218359"/>
                <a:gd name="connsiteY783" fmla="*/ 1475323 h 1475322"/>
                <a:gd name="connsiteX784" fmla="*/ 8966220 w 11218359"/>
                <a:gd name="connsiteY784" fmla="*/ 1475323 h 1475322"/>
                <a:gd name="connsiteX785" fmla="*/ 8977651 w 11218359"/>
                <a:gd name="connsiteY785" fmla="*/ 1475323 h 1475322"/>
                <a:gd name="connsiteX786" fmla="*/ 8989080 w 11218359"/>
                <a:gd name="connsiteY786" fmla="*/ 1475323 h 1475322"/>
                <a:gd name="connsiteX787" fmla="*/ 9000511 w 11218359"/>
                <a:gd name="connsiteY787" fmla="*/ 1475323 h 1475322"/>
                <a:gd name="connsiteX788" fmla="*/ 9011988 w 11218359"/>
                <a:gd name="connsiteY788" fmla="*/ 1475323 h 1475322"/>
                <a:gd name="connsiteX789" fmla="*/ 9023418 w 11218359"/>
                <a:gd name="connsiteY789" fmla="*/ 1475323 h 1475322"/>
                <a:gd name="connsiteX790" fmla="*/ 9034849 w 11218359"/>
                <a:gd name="connsiteY790" fmla="*/ 1475323 h 1475322"/>
                <a:gd name="connsiteX791" fmla="*/ 9046278 w 11218359"/>
                <a:gd name="connsiteY791" fmla="*/ 1475323 h 1475322"/>
                <a:gd name="connsiteX792" fmla="*/ 9057709 w 11218359"/>
                <a:gd name="connsiteY792" fmla="*/ 1475323 h 1475322"/>
                <a:gd name="connsiteX793" fmla="*/ 9069186 w 11218359"/>
                <a:gd name="connsiteY793" fmla="*/ 1475323 h 1475322"/>
                <a:gd name="connsiteX794" fmla="*/ 9080615 w 11218359"/>
                <a:gd name="connsiteY794" fmla="*/ 1475323 h 1475322"/>
                <a:gd name="connsiteX795" fmla="*/ 9092046 w 11218359"/>
                <a:gd name="connsiteY795" fmla="*/ 1475323 h 1475322"/>
                <a:gd name="connsiteX796" fmla="*/ 9103476 w 11218359"/>
                <a:gd name="connsiteY796" fmla="*/ 1475323 h 1475322"/>
                <a:gd name="connsiteX797" fmla="*/ 9114906 w 11218359"/>
                <a:gd name="connsiteY797" fmla="*/ 1475323 h 1475322"/>
                <a:gd name="connsiteX798" fmla="*/ 9126384 w 11218359"/>
                <a:gd name="connsiteY798" fmla="*/ 1475323 h 1475322"/>
                <a:gd name="connsiteX799" fmla="*/ 9137813 w 11218359"/>
                <a:gd name="connsiteY799" fmla="*/ 1475323 h 1475322"/>
                <a:gd name="connsiteX800" fmla="*/ 9149244 w 11218359"/>
                <a:gd name="connsiteY800" fmla="*/ 1475323 h 1475322"/>
                <a:gd name="connsiteX801" fmla="*/ 9160673 w 11218359"/>
                <a:gd name="connsiteY801" fmla="*/ 1475323 h 1475322"/>
                <a:gd name="connsiteX802" fmla="*/ 9172104 w 11218359"/>
                <a:gd name="connsiteY802" fmla="*/ 1475323 h 1475322"/>
                <a:gd name="connsiteX803" fmla="*/ 9183581 w 11218359"/>
                <a:gd name="connsiteY803" fmla="*/ 1475323 h 1475322"/>
                <a:gd name="connsiteX804" fmla="*/ 9195011 w 11218359"/>
                <a:gd name="connsiteY804" fmla="*/ 1475323 h 1475322"/>
                <a:gd name="connsiteX805" fmla="*/ 9206442 w 11218359"/>
                <a:gd name="connsiteY805" fmla="*/ 1475323 h 1475322"/>
                <a:gd name="connsiteX806" fmla="*/ 9217871 w 11218359"/>
                <a:gd name="connsiteY806" fmla="*/ 1475323 h 1475322"/>
                <a:gd name="connsiteX807" fmla="*/ 9229301 w 11218359"/>
                <a:gd name="connsiteY807" fmla="*/ 1475323 h 1475322"/>
                <a:gd name="connsiteX808" fmla="*/ 9240779 w 11218359"/>
                <a:gd name="connsiteY808" fmla="*/ 1475323 h 1475322"/>
                <a:gd name="connsiteX809" fmla="*/ 9252209 w 11218359"/>
                <a:gd name="connsiteY809" fmla="*/ 1475323 h 1475322"/>
                <a:gd name="connsiteX810" fmla="*/ 9263639 w 11218359"/>
                <a:gd name="connsiteY810" fmla="*/ 1475323 h 1475322"/>
                <a:gd name="connsiteX811" fmla="*/ 9275069 w 11218359"/>
                <a:gd name="connsiteY811" fmla="*/ 1475323 h 1475322"/>
                <a:gd name="connsiteX812" fmla="*/ 9286498 w 11218359"/>
                <a:gd name="connsiteY812" fmla="*/ 1475323 h 1475322"/>
                <a:gd name="connsiteX813" fmla="*/ 9297977 w 11218359"/>
                <a:gd name="connsiteY813" fmla="*/ 1475323 h 1475322"/>
                <a:gd name="connsiteX814" fmla="*/ 9309406 w 11218359"/>
                <a:gd name="connsiteY814" fmla="*/ 1475323 h 1475322"/>
                <a:gd name="connsiteX815" fmla="*/ 9320837 w 11218359"/>
                <a:gd name="connsiteY815" fmla="*/ 1475323 h 1475322"/>
                <a:gd name="connsiteX816" fmla="*/ 9332266 w 11218359"/>
                <a:gd name="connsiteY816" fmla="*/ 1475323 h 1475322"/>
                <a:gd name="connsiteX817" fmla="*/ 9343696 w 11218359"/>
                <a:gd name="connsiteY817" fmla="*/ 1475323 h 1475322"/>
                <a:gd name="connsiteX818" fmla="*/ 9355174 w 11218359"/>
                <a:gd name="connsiteY818" fmla="*/ 1475323 h 1475322"/>
                <a:gd name="connsiteX819" fmla="*/ 9366604 w 11218359"/>
                <a:gd name="connsiteY819" fmla="*/ 1475323 h 1475322"/>
                <a:gd name="connsiteX820" fmla="*/ 9378035 w 11218359"/>
                <a:gd name="connsiteY820" fmla="*/ 1475323 h 1475322"/>
                <a:gd name="connsiteX821" fmla="*/ 9389464 w 11218359"/>
                <a:gd name="connsiteY821" fmla="*/ 1475323 h 1475322"/>
                <a:gd name="connsiteX822" fmla="*/ 9400894 w 11218359"/>
                <a:gd name="connsiteY822" fmla="*/ 1475323 h 1475322"/>
                <a:gd name="connsiteX823" fmla="*/ 9412372 w 11218359"/>
                <a:gd name="connsiteY823" fmla="*/ 1475323 h 1475322"/>
                <a:gd name="connsiteX824" fmla="*/ 9423802 w 11218359"/>
                <a:gd name="connsiteY824" fmla="*/ 1475323 h 1475322"/>
                <a:gd name="connsiteX825" fmla="*/ 9435232 w 11218359"/>
                <a:gd name="connsiteY825" fmla="*/ 1475323 h 1475322"/>
                <a:gd name="connsiteX826" fmla="*/ 9446662 w 11218359"/>
                <a:gd name="connsiteY826" fmla="*/ 1475323 h 1475322"/>
                <a:gd name="connsiteX827" fmla="*/ 9458091 w 11218359"/>
                <a:gd name="connsiteY827" fmla="*/ 1475323 h 1475322"/>
                <a:gd name="connsiteX828" fmla="*/ 9469570 w 11218359"/>
                <a:gd name="connsiteY828" fmla="*/ 1475323 h 1475322"/>
                <a:gd name="connsiteX829" fmla="*/ 9480999 w 11218359"/>
                <a:gd name="connsiteY829" fmla="*/ 1475323 h 1475322"/>
                <a:gd name="connsiteX830" fmla="*/ 9492429 w 11218359"/>
                <a:gd name="connsiteY830" fmla="*/ 1475323 h 1475322"/>
                <a:gd name="connsiteX831" fmla="*/ 9503859 w 11218359"/>
                <a:gd name="connsiteY831" fmla="*/ 1475323 h 1475322"/>
                <a:gd name="connsiteX832" fmla="*/ 9515289 w 11218359"/>
                <a:gd name="connsiteY832" fmla="*/ 1475323 h 1475322"/>
                <a:gd name="connsiteX833" fmla="*/ 9526767 w 11218359"/>
                <a:gd name="connsiteY833" fmla="*/ 1475323 h 1475322"/>
                <a:gd name="connsiteX834" fmla="*/ 9538197 w 11218359"/>
                <a:gd name="connsiteY834" fmla="*/ 1475323 h 1475322"/>
                <a:gd name="connsiteX835" fmla="*/ 9549626 w 11218359"/>
                <a:gd name="connsiteY835" fmla="*/ 1475323 h 1475322"/>
                <a:gd name="connsiteX836" fmla="*/ 9561057 w 11218359"/>
                <a:gd name="connsiteY836" fmla="*/ 1475323 h 1475322"/>
                <a:gd name="connsiteX837" fmla="*/ 9572487 w 11218359"/>
                <a:gd name="connsiteY837" fmla="*/ 1475323 h 1475322"/>
                <a:gd name="connsiteX838" fmla="*/ 9583965 w 11218359"/>
                <a:gd name="connsiteY838" fmla="*/ 1475323 h 1475322"/>
                <a:gd name="connsiteX839" fmla="*/ 9595395 w 11218359"/>
                <a:gd name="connsiteY839" fmla="*/ 1475323 h 1475322"/>
                <a:gd name="connsiteX840" fmla="*/ 9606824 w 11218359"/>
                <a:gd name="connsiteY840" fmla="*/ 1475323 h 1475322"/>
                <a:gd name="connsiteX841" fmla="*/ 9618255 w 11218359"/>
                <a:gd name="connsiteY841" fmla="*/ 1475323 h 1475322"/>
                <a:gd name="connsiteX842" fmla="*/ 9629684 w 11218359"/>
                <a:gd name="connsiteY842" fmla="*/ 1475323 h 1475322"/>
                <a:gd name="connsiteX843" fmla="*/ 9641163 w 11218359"/>
                <a:gd name="connsiteY843" fmla="*/ 1475323 h 1475322"/>
                <a:gd name="connsiteX844" fmla="*/ 9652592 w 11218359"/>
                <a:gd name="connsiteY844" fmla="*/ 1475323 h 1475322"/>
                <a:gd name="connsiteX845" fmla="*/ 9664022 w 11218359"/>
                <a:gd name="connsiteY845" fmla="*/ 1475323 h 1475322"/>
                <a:gd name="connsiteX846" fmla="*/ 9675452 w 11218359"/>
                <a:gd name="connsiteY846" fmla="*/ 1475323 h 1475322"/>
                <a:gd name="connsiteX847" fmla="*/ 9686882 w 11218359"/>
                <a:gd name="connsiteY847" fmla="*/ 1475323 h 1475322"/>
                <a:gd name="connsiteX848" fmla="*/ 9698360 w 11218359"/>
                <a:gd name="connsiteY848" fmla="*/ 1475323 h 1475322"/>
                <a:gd name="connsiteX849" fmla="*/ 9709790 w 11218359"/>
                <a:gd name="connsiteY849" fmla="*/ 1475323 h 1475322"/>
                <a:gd name="connsiteX850" fmla="*/ 9721219 w 11218359"/>
                <a:gd name="connsiteY850" fmla="*/ 1475323 h 1475322"/>
                <a:gd name="connsiteX851" fmla="*/ 9732650 w 11218359"/>
                <a:gd name="connsiteY851" fmla="*/ 1475323 h 1475322"/>
                <a:gd name="connsiteX852" fmla="*/ 9744080 w 11218359"/>
                <a:gd name="connsiteY852" fmla="*/ 1475323 h 1475322"/>
                <a:gd name="connsiteX853" fmla="*/ 9755557 w 11218359"/>
                <a:gd name="connsiteY853" fmla="*/ 1475323 h 1475322"/>
                <a:gd name="connsiteX854" fmla="*/ 9766988 w 11218359"/>
                <a:gd name="connsiteY854" fmla="*/ 1475323 h 1475322"/>
                <a:gd name="connsiteX855" fmla="*/ 9778417 w 11218359"/>
                <a:gd name="connsiteY855" fmla="*/ 1475323 h 1475322"/>
                <a:gd name="connsiteX856" fmla="*/ 9789848 w 11218359"/>
                <a:gd name="connsiteY856" fmla="*/ 1475323 h 1475322"/>
                <a:gd name="connsiteX857" fmla="*/ 9801277 w 11218359"/>
                <a:gd name="connsiteY857" fmla="*/ 1475323 h 1475322"/>
                <a:gd name="connsiteX858" fmla="*/ 9812755 w 11218359"/>
                <a:gd name="connsiteY858" fmla="*/ 1475323 h 1475322"/>
                <a:gd name="connsiteX859" fmla="*/ 9824185 w 11218359"/>
                <a:gd name="connsiteY859" fmla="*/ 1475323 h 1475322"/>
                <a:gd name="connsiteX860" fmla="*/ 9835615 w 11218359"/>
                <a:gd name="connsiteY860" fmla="*/ 1475323 h 1475322"/>
                <a:gd name="connsiteX861" fmla="*/ 9847045 w 11218359"/>
                <a:gd name="connsiteY861" fmla="*/ 1475323 h 1475322"/>
                <a:gd name="connsiteX862" fmla="*/ 9858475 w 11218359"/>
                <a:gd name="connsiteY862" fmla="*/ 1475323 h 1475322"/>
                <a:gd name="connsiteX863" fmla="*/ 9869952 w 11218359"/>
                <a:gd name="connsiteY863" fmla="*/ 1475323 h 1475322"/>
                <a:gd name="connsiteX864" fmla="*/ 9881383 w 11218359"/>
                <a:gd name="connsiteY864" fmla="*/ 1475323 h 1475322"/>
                <a:gd name="connsiteX865" fmla="*/ 9892812 w 11218359"/>
                <a:gd name="connsiteY865" fmla="*/ 1475323 h 1475322"/>
                <a:gd name="connsiteX866" fmla="*/ 9904243 w 11218359"/>
                <a:gd name="connsiteY866" fmla="*/ 1475323 h 1475322"/>
                <a:gd name="connsiteX867" fmla="*/ 9915673 w 11218359"/>
                <a:gd name="connsiteY867" fmla="*/ 1475323 h 1475322"/>
                <a:gd name="connsiteX868" fmla="*/ 9927102 w 11218359"/>
                <a:gd name="connsiteY868" fmla="*/ 1475323 h 1475322"/>
                <a:gd name="connsiteX869" fmla="*/ 9938581 w 11218359"/>
                <a:gd name="connsiteY869" fmla="*/ 1475323 h 1475322"/>
                <a:gd name="connsiteX870" fmla="*/ 9950010 w 11218359"/>
                <a:gd name="connsiteY870" fmla="*/ 1475323 h 1475322"/>
                <a:gd name="connsiteX871" fmla="*/ 9961441 w 11218359"/>
                <a:gd name="connsiteY871" fmla="*/ 1475323 h 1475322"/>
                <a:gd name="connsiteX872" fmla="*/ 9972870 w 11218359"/>
                <a:gd name="connsiteY872" fmla="*/ 1475323 h 1475322"/>
                <a:gd name="connsiteX873" fmla="*/ 9984300 w 11218359"/>
                <a:gd name="connsiteY873" fmla="*/ 1475323 h 1475322"/>
                <a:gd name="connsiteX874" fmla="*/ 9995778 w 11218359"/>
                <a:gd name="connsiteY874" fmla="*/ 1475323 h 1475322"/>
                <a:gd name="connsiteX875" fmla="*/ 10007208 w 11218359"/>
                <a:gd name="connsiteY875" fmla="*/ 1475323 h 1475322"/>
                <a:gd name="connsiteX876" fmla="*/ 10018638 w 11218359"/>
                <a:gd name="connsiteY876" fmla="*/ 1475323 h 1475322"/>
                <a:gd name="connsiteX877" fmla="*/ 10030068 w 11218359"/>
                <a:gd name="connsiteY877" fmla="*/ 1475323 h 1475322"/>
                <a:gd name="connsiteX878" fmla="*/ 10041498 w 11218359"/>
                <a:gd name="connsiteY878" fmla="*/ 1475323 h 1475322"/>
                <a:gd name="connsiteX879" fmla="*/ 10052976 w 11218359"/>
                <a:gd name="connsiteY879" fmla="*/ 1475323 h 1475322"/>
                <a:gd name="connsiteX880" fmla="*/ 10064405 w 11218359"/>
                <a:gd name="connsiteY880" fmla="*/ 1475323 h 1475322"/>
                <a:gd name="connsiteX881" fmla="*/ 10075835 w 11218359"/>
                <a:gd name="connsiteY881" fmla="*/ 1475323 h 1475322"/>
                <a:gd name="connsiteX882" fmla="*/ 10087266 w 11218359"/>
                <a:gd name="connsiteY882" fmla="*/ 1475323 h 1475322"/>
                <a:gd name="connsiteX883" fmla="*/ 10098695 w 11218359"/>
                <a:gd name="connsiteY883" fmla="*/ 1475323 h 1475322"/>
                <a:gd name="connsiteX884" fmla="*/ 10110174 w 11218359"/>
                <a:gd name="connsiteY884" fmla="*/ 1475323 h 1475322"/>
                <a:gd name="connsiteX885" fmla="*/ 10121603 w 11218359"/>
                <a:gd name="connsiteY885" fmla="*/ 1475323 h 1475322"/>
                <a:gd name="connsiteX886" fmla="*/ 10133033 w 11218359"/>
                <a:gd name="connsiteY886" fmla="*/ 1475323 h 1475322"/>
                <a:gd name="connsiteX887" fmla="*/ 10144463 w 11218359"/>
                <a:gd name="connsiteY887" fmla="*/ 1475323 h 1475322"/>
                <a:gd name="connsiteX888" fmla="*/ 10155893 w 11218359"/>
                <a:gd name="connsiteY888" fmla="*/ 1475323 h 1475322"/>
                <a:gd name="connsiteX889" fmla="*/ 10167371 w 11218359"/>
                <a:gd name="connsiteY889" fmla="*/ 1475323 h 1475322"/>
                <a:gd name="connsiteX890" fmla="*/ 10178801 w 11218359"/>
                <a:gd name="connsiteY890" fmla="*/ 1475323 h 1475322"/>
                <a:gd name="connsiteX891" fmla="*/ 10190230 w 11218359"/>
                <a:gd name="connsiteY891" fmla="*/ 1475323 h 1475322"/>
                <a:gd name="connsiteX892" fmla="*/ 10201661 w 11218359"/>
                <a:gd name="connsiteY892" fmla="*/ 1475323 h 1475322"/>
                <a:gd name="connsiteX893" fmla="*/ 10213091 w 11218359"/>
                <a:gd name="connsiteY893" fmla="*/ 1475323 h 1475322"/>
                <a:gd name="connsiteX894" fmla="*/ 10224569 w 11218359"/>
                <a:gd name="connsiteY894" fmla="*/ 1475323 h 1475322"/>
                <a:gd name="connsiteX895" fmla="*/ 10235998 w 11218359"/>
                <a:gd name="connsiteY895" fmla="*/ 1475323 h 1475322"/>
                <a:gd name="connsiteX896" fmla="*/ 10247428 w 11218359"/>
                <a:gd name="connsiteY896" fmla="*/ 1475323 h 1475322"/>
                <a:gd name="connsiteX897" fmla="*/ 10258859 w 11218359"/>
                <a:gd name="connsiteY897" fmla="*/ 1475323 h 1475322"/>
                <a:gd name="connsiteX898" fmla="*/ 10270288 w 11218359"/>
                <a:gd name="connsiteY898" fmla="*/ 1475323 h 1475322"/>
                <a:gd name="connsiteX899" fmla="*/ 10281767 w 11218359"/>
                <a:gd name="connsiteY899" fmla="*/ 1475323 h 1475322"/>
                <a:gd name="connsiteX900" fmla="*/ 10293196 w 11218359"/>
                <a:gd name="connsiteY900" fmla="*/ 1475323 h 1475322"/>
                <a:gd name="connsiteX901" fmla="*/ 10304626 w 11218359"/>
                <a:gd name="connsiteY901" fmla="*/ 1475323 h 1475322"/>
                <a:gd name="connsiteX902" fmla="*/ 10316056 w 11218359"/>
                <a:gd name="connsiteY902" fmla="*/ 1475323 h 1475322"/>
                <a:gd name="connsiteX903" fmla="*/ 10327486 w 11218359"/>
                <a:gd name="connsiteY903" fmla="*/ 1475323 h 1475322"/>
                <a:gd name="connsiteX904" fmla="*/ 10338963 w 11218359"/>
                <a:gd name="connsiteY904" fmla="*/ 1475323 h 1475322"/>
                <a:gd name="connsiteX905" fmla="*/ 10350394 w 11218359"/>
                <a:gd name="connsiteY905" fmla="*/ 1475323 h 1475322"/>
                <a:gd name="connsiteX906" fmla="*/ 10361823 w 11218359"/>
                <a:gd name="connsiteY906" fmla="*/ 1475323 h 1475322"/>
                <a:gd name="connsiteX907" fmla="*/ 10373254 w 11218359"/>
                <a:gd name="connsiteY907" fmla="*/ 1475323 h 1475322"/>
                <a:gd name="connsiteX908" fmla="*/ 10384684 w 11218359"/>
                <a:gd name="connsiteY908" fmla="*/ 1475323 h 1475322"/>
                <a:gd name="connsiteX909" fmla="*/ 10396161 w 11218359"/>
                <a:gd name="connsiteY909" fmla="*/ 1475323 h 1475322"/>
                <a:gd name="connsiteX910" fmla="*/ 10407591 w 11218359"/>
                <a:gd name="connsiteY910" fmla="*/ 1475323 h 1475322"/>
                <a:gd name="connsiteX911" fmla="*/ 10419021 w 11218359"/>
                <a:gd name="connsiteY911" fmla="*/ 1475323 h 1475322"/>
                <a:gd name="connsiteX912" fmla="*/ 10430452 w 11218359"/>
                <a:gd name="connsiteY912" fmla="*/ 1475323 h 1475322"/>
                <a:gd name="connsiteX913" fmla="*/ 10441881 w 11218359"/>
                <a:gd name="connsiteY913" fmla="*/ 1475323 h 1475322"/>
                <a:gd name="connsiteX914" fmla="*/ 10453358 w 11218359"/>
                <a:gd name="connsiteY914" fmla="*/ 1475323 h 1475322"/>
                <a:gd name="connsiteX915" fmla="*/ 10464789 w 11218359"/>
                <a:gd name="connsiteY915" fmla="*/ 1475323 h 1475322"/>
                <a:gd name="connsiteX916" fmla="*/ 10476219 w 11218359"/>
                <a:gd name="connsiteY916" fmla="*/ 1475323 h 1475322"/>
                <a:gd name="connsiteX917" fmla="*/ 10487649 w 11218359"/>
                <a:gd name="connsiteY917" fmla="*/ 1475323 h 1475322"/>
                <a:gd name="connsiteX918" fmla="*/ 10499079 w 11218359"/>
                <a:gd name="connsiteY918" fmla="*/ 1475323 h 1475322"/>
                <a:gd name="connsiteX919" fmla="*/ 10510556 w 11218359"/>
                <a:gd name="connsiteY919" fmla="*/ 1475323 h 1475322"/>
                <a:gd name="connsiteX920" fmla="*/ 10521987 w 11218359"/>
                <a:gd name="connsiteY920" fmla="*/ 1475323 h 1475322"/>
                <a:gd name="connsiteX921" fmla="*/ 10533416 w 11218359"/>
                <a:gd name="connsiteY921" fmla="*/ 1475323 h 1475322"/>
                <a:gd name="connsiteX922" fmla="*/ 10544847 w 11218359"/>
                <a:gd name="connsiteY922" fmla="*/ 1475323 h 1475322"/>
                <a:gd name="connsiteX923" fmla="*/ 10556277 w 11218359"/>
                <a:gd name="connsiteY923" fmla="*/ 1475323 h 1475322"/>
                <a:gd name="connsiteX924" fmla="*/ 10567754 w 11218359"/>
                <a:gd name="connsiteY924" fmla="*/ 1475323 h 1475322"/>
                <a:gd name="connsiteX925" fmla="*/ 10579184 w 11218359"/>
                <a:gd name="connsiteY925" fmla="*/ 1475323 h 1475322"/>
                <a:gd name="connsiteX926" fmla="*/ 10590614 w 11218359"/>
                <a:gd name="connsiteY926" fmla="*/ 1475323 h 1475322"/>
                <a:gd name="connsiteX927" fmla="*/ 10602045 w 11218359"/>
                <a:gd name="connsiteY927" fmla="*/ 1475323 h 1475322"/>
                <a:gd name="connsiteX928" fmla="*/ 10613474 w 11218359"/>
                <a:gd name="connsiteY928" fmla="*/ 1475323 h 1475322"/>
                <a:gd name="connsiteX929" fmla="*/ 10624951 w 11218359"/>
                <a:gd name="connsiteY929" fmla="*/ 1475323 h 1475322"/>
                <a:gd name="connsiteX930" fmla="*/ 10636382 w 11218359"/>
                <a:gd name="connsiteY930" fmla="*/ 1475323 h 1475322"/>
                <a:gd name="connsiteX931" fmla="*/ 10647812 w 11218359"/>
                <a:gd name="connsiteY931" fmla="*/ 1475323 h 1475322"/>
                <a:gd name="connsiteX932" fmla="*/ 10659241 w 11218359"/>
                <a:gd name="connsiteY932" fmla="*/ 1475323 h 1475322"/>
                <a:gd name="connsiteX933" fmla="*/ 10670672 w 11218359"/>
                <a:gd name="connsiteY933" fmla="*/ 1475323 h 1475322"/>
                <a:gd name="connsiteX934" fmla="*/ 10682149 w 11218359"/>
                <a:gd name="connsiteY934" fmla="*/ 1475323 h 1475322"/>
                <a:gd name="connsiteX935" fmla="*/ 10693580 w 11218359"/>
                <a:gd name="connsiteY935" fmla="*/ 1475323 h 1475322"/>
                <a:gd name="connsiteX936" fmla="*/ 10705009 w 11218359"/>
                <a:gd name="connsiteY936" fmla="*/ 1475323 h 1475322"/>
                <a:gd name="connsiteX937" fmla="*/ 10716439 w 11218359"/>
                <a:gd name="connsiteY937" fmla="*/ 1475323 h 1475322"/>
                <a:gd name="connsiteX938" fmla="*/ 10727870 w 11218359"/>
                <a:gd name="connsiteY938" fmla="*/ 1475323 h 1475322"/>
                <a:gd name="connsiteX939" fmla="*/ 10739347 w 11218359"/>
                <a:gd name="connsiteY939" fmla="*/ 1475323 h 1475322"/>
                <a:gd name="connsiteX940" fmla="*/ 10750778 w 11218359"/>
                <a:gd name="connsiteY940" fmla="*/ 1475323 h 1475322"/>
                <a:gd name="connsiteX941" fmla="*/ 10762207 w 11218359"/>
                <a:gd name="connsiteY941" fmla="*/ 1475323 h 1475322"/>
                <a:gd name="connsiteX942" fmla="*/ 10773637 w 11218359"/>
                <a:gd name="connsiteY942" fmla="*/ 1475323 h 1475322"/>
                <a:gd name="connsiteX943" fmla="*/ 10785067 w 11218359"/>
                <a:gd name="connsiteY943" fmla="*/ 1475323 h 1475322"/>
                <a:gd name="connsiteX944" fmla="*/ 10796544 w 11218359"/>
                <a:gd name="connsiteY944" fmla="*/ 1475323 h 1475322"/>
                <a:gd name="connsiteX945" fmla="*/ 10807975 w 11218359"/>
                <a:gd name="connsiteY945" fmla="*/ 1475323 h 1475322"/>
                <a:gd name="connsiteX946" fmla="*/ 10819405 w 11218359"/>
                <a:gd name="connsiteY946" fmla="*/ 1475323 h 1475322"/>
                <a:gd name="connsiteX947" fmla="*/ 10830834 w 11218359"/>
                <a:gd name="connsiteY947" fmla="*/ 1475323 h 1475322"/>
                <a:gd name="connsiteX948" fmla="*/ 10842265 w 11218359"/>
                <a:gd name="connsiteY948" fmla="*/ 1475323 h 1475322"/>
                <a:gd name="connsiteX949" fmla="*/ 10853742 w 11218359"/>
                <a:gd name="connsiteY949" fmla="*/ 1475323 h 1475322"/>
                <a:gd name="connsiteX950" fmla="*/ 10865173 w 11218359"/>
                <a:gd name="connsiteY950" fmla="*/ 1475323 h 1475322"/>
                <a:gd name="connsiteX951" fmla="*/ 10876602 w 11218359"/>
                <a:gd name="connsiteY951" fmla="*/ 1475323 h 1475322"/>
                <a:gd name="connsiteX952" fmla="*/ 10888032 w 11218359"/>
                <a:gd name="connsiteY952" fmla="*/ 1475323 h 1475322"/>
                <a:gd name="connsiteX953" fmla="*/ 10899463 w 11218359"/>
                <a:gd name="connsiteY953" fmla="*/ 1475323 h 1475322"/>
                <a:gd name="connsiteX954" fmla="*/ 10910892 w 11218359"/>
                <a:gd name="connsiteY954" fmla="*/ 1475323 h 1475322"/>
                <a:gd name="connsiteX955" fmla="*/ 10922369 w 11218359"/>
                <a:gd name="connsiteY955" fmla="*/ 1475323 h 1475322"/>
                <a:gd name="connsiteX956" fmla="*/ 10933800 w 11218359"/>
                <a:gd name="connsiteY956" fmla="*/ 1475323 h 1475322"/>
                <a:gd name="connsiteX957" fmla="*/ 10945230 w 11218359"/>
                <a:gd name="connsiteY957" fmla="*/ 1475323 h 1475322"/>
                <a:gd name="connsiteX958" fmla="*/ 10956660 w 11218359"/>
                <a:gd name="connsiteY958" fmla="*/ 1475323 h 1475322"/>
                <a:gd name="connsiteX959" fmla="*/ 10968090 w 11218359"/>
                <a:gd name="connsiteY959" fmla="*/ 1475323 h 1475322"/>
                <a:gd name="connsiteX960" fmla="*/ 10979567 w 11218359"/>
                <a:gd name="connsiteY960" fmla="*/ 1475323 h 1475322"/>
                <a:gd name="connsiteX961" fmla="*/ 10990998 w 11218359"/>
                <a:gd name="connsiteY961" fmla="*/ 1475323 h 1475322"/>
                <a:gd name="connsiteX962" fmla="*/ 11002427 w 11218359"/>
                <a:gd name="connsiteY962" fmla="*/ 1475323 h 1475322"/>
                <a:gd name="connsiteX963" fmla="*/ 11013858 w 11218359"/>
                <a:gd name="connsiteY963" fmla="*/ 1475323 h 1475322"/>
                <a:gd name="connsiteX964" fmla="*/ 11025287 w 11218359"/>
                <a:gd name="connsiteY964" fmla="*/ 1475323 h 1475322"/>
                <a:gd name="connsiteX965" fmla="*/ 11036765 w 11218359"/>
                <a:gd name="connsiteY965" fmla="*/ 1475323 h 1475322"/>
                <a:gd name="connsiteX966" fmla="*/ 11048195 w 11218359"/>
                <a:gd name="connsiteY966" fmla="*/ 1475323 h 1475322"/>
                <a:gd name="connsiteX967" fmla="*/ 11059625 w 11218359"/>
                <a:gd name="connsiteY967" fmla="*/ 1475323 h 1475322"/>
                <a:gd name="connsiteX968" fmla="*/ 11071056 w 11218359"/>
                <a:gd name="connsiteY968" fmla="*/ 1475323 h 1475322"/>
                <a:gd name="connsiteX969" fmla="*/ 11082485 w 11218359"/>
                <a:gd name="connsiteY969" fmla="*/ 1475323 h 1475322"/>
                <a:gd name="connsiteX970" fmla="*/ 11093962 w 11218359"/>
                <a:gd name="connsiteY970" fmla="*/ 1475323 h 1475322"/>
                <a:gd name="connsiteX971" fmla="*/ 11105393 w 11218359"/>
                <a:gd name="connsiteY971" fmla="*/ 1475323 h 1475322"/>
                <a:gd name="connsiteX972" fmla="*/ 11116823 w 11218359"/>
                <a:gd name="connsiteY972" fmla="*/ 1475323 h 1475322"/>
                <a:gd name="connsiteX973" fmla="*/ 11128253 w 11218359"/>
                <a:gd name="connsiteY973" fmla="*/ 1475323 h 1475322"/>
                <a:gd name="connsiteX974" fmla="*/ 11139683 w 11218359"/>
                <a:gd name="connsiteY974" fmla="*/ 1475323 h 1475322"/>
                <a:gd name="connsiteX975" fmla="*/ 11151160 w 11218359"/>
                <a:gd name="connsiteY975" fmla="*/ 1475323 h 1475322"/>
                <a:gd name="connsiteX976" fmla="*/ 11162591 w 11218359"/>
                <a:gd name="connsiteY976" fmla="*/ 1475323 h 1475322"/>
                <a:gd name="connsiteX977" fmla="*/ 11174020 w 11218359"/>
                <a:gd name="connsiteY977" fmla="*/ 1475323 h 1475322"/>
                <a:gd name="connsiteX978" fmla="*/ 11185451 w 11218359"/>
                <a:gd name="connsiteY978" fmla="*/ 1475323 h 1475322"/>
                <a:gd name="connsiteX979" fmla="*/ 11196881 w 11218359"/>
                <a:gd name="connsiteY979" fmla="*/ 1475323 h 1475322"/>
                <a:gd name="connsiteX980" fmla="*/ 11208358 w 11218359"/>
                <a:gd name="connsiteY980" fmla="*/ 1475323 h 1475322"/>
                <a:gd name="connsiteX981" fmla="*/ 11218359 w 11218359"/>
                <a:gd name="connsiteY981" fmla="*/ 1475323 h 147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75322">
                  <a:moveTo>
                    <a:pt x="0" y="1475323"/>
                  </a:moveTo>
                  <a:lnTo>
                    <a:pt x="9149" y="1475323"/>
                  </a:lnTo>
                  <a:lnTo>
                    <a:pt x="20588" y="1475323"/>
                  </a:lnTo>
                  <a:lnTo>
                    <a:pt x="32028" y="1475323"/>
                  </a:lnTo>
                  <a:lnTo>
                    <a:pt x="43467" y="1475323"/>
                  </a:lnTo>
                  <a:lnTo>
                    <a:pt x="54907" y="1475323"/>
                  </a:lnTo>
                  <a:lnTo>
                    <a:pt x="66346" y="1475323"/>
                  </a:lnTo>
                  <a:lnTo>
                    <a:pt x="77786" y="1475323"/>
                  </a:lnTo>
                  <a:lnTo>
                    <a:pt x="89225" y="1475323"/>
                  </a:lnTo>
                  <a:lnTo>
                    <a:pt x="100665" y="1475323"/>
                  </a:lnTo>
                  <a:lnTo>
                    <a:pt x="112104" y="1475323"/>
                  </a:lnTo>
                  <a:lnTo>
                    <a:pt x="123544" y="1475323"/>
                  </a:lnTo>
                  <a:lnTo>
                    <a:pt x="134979" y="1475323"/>
                  </a:lnTo>
                  <a:lnTo>
                    <a:pt x="146423" y="1475323"/>
                  </a:lnTo>
                  <a:lnTo>
                    <a:pt x="157858" y="1475323"/>
                  </a:lnTo>
                  <a:lnTo>
                    <a:pt x="169297" y="1475323"/>
                  </a:lnTo>
                  <a:lnTo>
                    <a:pt x="180737" y="1475323"/>
                  </a:lnTo>
                  <a:lnTo>
                    <a:pt x="192176" y="1475323"/>
                  </a:lnTo>
                  <a:lnTo>
                    <a:pt x="203616" y="1475323"/>
                  </a:lnTo>
                  <a:lnTo>
                    <a:pt x="215055" y="1475323"/>
                  </a:lnTo>
                  <a:lnTo>
                    <a:pt x="226495" y="1475323"/>
                  </a:lnTo>
                  <a:lnTo>
                    <a:pt x="237935" y="1475323"/>
                  </a:lnTo>
                  <a:lnTo>
                    <a:pt x="249374" y="1475323"/>
                  </a:lnTo>
                  <a:lnTo>
                    <a:pt x="260814" y="1475323"/>
                  </a:lnTo>
                  <a:lnTo>
                    <a:pt x="272253" y="1475323"/>
                  </a:lnTo>
                  <a:lnTo>
                    <a:pt x="283693" y="1475323"/>
                  </a:lnTo>
                  <a:lnTo>
                    <a:pt x="295132" y="1475323"/>
                  </a:lnTo>
                  <a:lnTo>
                    <a:pt x="306572" y="1475323"/>
                  </a:lnTo>
                  <a:lnTo>
                    <a:pt x="318011" y="1475323"/>
                  </a:lnTo>
                  <a:lnTo>
                    <a:pt x="329451" y="1475323"/>
                  </a:lnTo>
                  <a:lnTo>
                    <a:pt x="340890" y="1475323"/>
                  </a:lnTo>
                  <a:lnTo>
                    <a:pt x="352330" y="1475323"/>
                  </a:lnTo>
                  <a:lnTo>
                    <a:pt x="363769" y="1475323"/>
                  </a:lnTo>
                  <a:lnTo>
                    <a:pt x="375209" y="1475323"/>
                  </a:lnTo>
                  <a:lnTo>
                    <a:pt x="386648" y="1475323"/>
                  </a:lnTo>
                  <a:lnTo>
                    <a:pt x="398088" y="1475323"/>
                  </a:lnTo>
                  <a:lnTo>
                    <a:pt x="409527" y="1475323"/>
                  </a:lnTo>
                  <a:lnTo>
                    <a:pt x="420967" y="1475323"/>
                  </a:lnTo>
                  <a:lnTo>
                    <a:pt x="432406" y="1475323"/>
                  </a:lnTo>
                  <a:lnTo>
                    <a:pt x="443846" y="1475323"/>
                  </a:lnTo>
                  <a:lnTo>
                    <a:pt x="455285" y="1475323"/>
                  </a:lnTo>
                  <a:lnTo>
                    <a:pt x="466725" y="1475323"/>
                  </a:lnTo>
                  <a:lnTo>
                    <a:pt x="478165" y="1475323"/>
                  </a:lnTo>
                  <a:lnTo>
                    <a:pt x="489604" y="1475323"/>
                  </a:lnTo>
                  <a:lnTo>
                    <a:pt x="501044" y="1475323"/>
                  </a:lnTo>
                  <a:lnTo>
                    <a:pt x="512483" y="1475323"/>
                  </a:lnTo>
                  <a:lnTo>
                    <a:pt x="523923" y="1475323"/>
                  </a:lnTo>
                  <a:lnTo>
                    <a:pt x="535362" y="1475323"/>
                  </a:lnTo>
                  <a:lnTo>
                    <a:pt x="546802" y="1475323"/>
                  </a:lnTo>
                  <a:lnTo>
                    <a:pt x="558241" y="1475323"/>
                  </a:lnTo>
                  <a:lnTo>
                    <a:pt x="569681" y="1475323"/>
                  </a:lnTo>
                  <a:lnTo>
                    <a:pt x="581120" y="1475323"/>
                  </a:lnTo>
                  <a:lnTo>
                    <a:pt x="592560" y="1475323"/>
                  </a:lnTo>
                  <a:lnTo>
                    <a:pt x="603999" y="1475323"/>
                  </a:lnTo>
                  <a:lnTo>
                    <a:pt x="615439" y="1475323"/>
                  </a:lnTo>
                  <a:lnTo>
                    <a:pt x="626878" y="1475323"/>
                  </a:lnTo>
                  <a:lnTo>
                    <a:pt x="638318" y="1475323"/>
                  </a:lnTo>
                  <a:lnTo>
                    <a:pt x="649757" y="1475323"/>
                  </a:lnTo>
                  <a:lnTo>
                    <a:pt x="661192" y="1475323"/>
                  </a:lnTo>
                  <a:lnTo>
                    <a:pt x="672632" y="1475323"/>
                  </a:lnTo>
                  <a:lnTo>
                    <a:pt x="684071" y="1475323"/>
                  </a:lnTo>
                  <a:lnTo>
                    <a:pt x="695511" y="1475323"/>
                  </a:lnTo>
                  <a:lnTo>
                    <a:pt x="706950" y="1475323"/>
                  </a:lnTo>
                  <a:lnTo>
                    <a:pt x="718390" y="1475323"/>
                  </a:lnTo>
                  <a:lnTo>
                    <a:pt x="729829" y="1475323"/>
                  </a:lnTo>
                  <a:lnTo>
                    <a:pt x="741269" y="1475323"/>
                  </a:lnTo>
                  <a:lnTo>
                    <a:pt x="752708" y="1475323"/>
                  </a:lnTo>
                  <a:lnTo>
                    <a:pt x="764148" y="1475323"/>
                  </a:lnTo>
                  <a:lnTo>
                    <a:pt x="775587" y="1475323"/>
                  </a:lnTo>
                  <a:lnTo>
                    <a:pt x="787027" y="1475323"/>
                  </a:lnTo>
                  <a:lnTo>
                    <a:pt x="798467" y="1475323"/>
                  </a:lnTo>
                  <a:lnTo>
                    <a:pt x="809906" y="1475323"/>
                  </a:lnTo>
                  <a:lnTo>
                    <a:pt x="821346" y="1475323"/>
                  </a:lnTo>
                  <a:lnTo>
                    <a:pt x="832785" y="1475323"/>
                  </a:lnTo>
                  <a:lnTo>
                    <a:pt x="844225" y="1475323"/>
                  </a:lnTo>
                  <a:lnTo>
                    <a:pt x="855664" y="1475323"/>
                  </a:lnTo>
                  <a:lnTo>
                    <a:pt x="867104" y="1475323"/>
                  </a:lnTo>
                  <a:lnTo>
                    <a:pt x="878543" y="1475323"/>
                  </a:lnTo>
                  <a:lnTo>
                    <a:pt x="889983" y="1475323"/>
                  </a:lnTo>
                  <a:lnTo>
                    <a:pt x="901422" y="1475323"/>
                  </a:lnTo>
                  <a:lnTo>
                    <a:pt x="912862" y="1475323"/>
                  </a:lnTo>
                  <a:lnTo>
                    <a:pt x="924301" y="1475323"/>
                  </a:lnTo>
                  <a:lnTo>
                    <a:pt x="935741" y="1475323"/>
                  </a:lnTo>
                  <a:lnTo>
                    <a:pt x="947180" y="1475323"/>
                  </a:lnTo>
                  <a:lnTo>
                    <a:pt x="958620" y="1475323"/>
                  </a:lnTo>
                  <a:lnTo>
                    <a:pt x="970059" y="1475323"/>
                  </a:lnTo>
                  <a:lnTo>
                    <a:pt x="981499" y="1475323"/>
                  </a:lnTo>
                  <a:lnTo>
                    <a:pt x="992938" y="1475323"/>
                  </a:lnTo>
                  <a:lnTo>
                    <a:pt x="1004378" y="1475323"/>
                  </a:lnTo>
                  <a:lnTo>
                    <a:pt x="1015818" y="1475323"/>
                  </a:lnTo>
                  <a:lnTo>
                    <a:pt x="1027257" y="1475323"/>
                  </a:lnTo>
                  <a:lnTo>
                    <a:pt x="1038697" y="1475323"/>
                  </a:lnTo>
                  <a:lnTo>
                    <a:pt x="1050136" y="1475323"/>
                  </a:lnTo>
                  <a:lnTo>
                    <a:pt x="1061576" y="1475323"/>
                  </a:lnTo>
                  <a:lnTo>
                    <a:pt x="1073015" y="1475323"/>
                  </a:lnTo>
                  <a:lnTo>
                    <a:pt x="1084455" y="1475323"/>
                  </a:lnTo>
                  <a:lnTo>
                    <a:pt x="1095894" y="1475323"/>
                  </a:lnTo>
                  <a:lnTo>
                    <a:pt x="1107334" y="1475323"/>
                  </a:lnTo>
                  <a:lnTo>
                    <a:pt x="1118773" y="1475323"/>
                  </a:lnTo>
                  <a:lnTo>
                    <a:pt x="1130213" y="1475323"/>
                  </a:lnTo>
                  <a:lnTo>
                    <a:pt x="1141652" y="1475323"/>
                  </a:lnTo>
                  <a:lnTo>
                    <a:pt x="1153092" y="1475323"/>
                  </a:lnTo>
                  <a:lnTo>
                    <a:pt x="1164531" y="1475323"/>
                  </a:lnTo>
                  <a:lnTo>
                    <a:pt x="1175971" y="1475323"/>
                  </a:lnTo>
                  <a:lnTo>
                    <a:pt x="1187406" y="1475323"/>
                  </a:lnTo>
                  <a:lnTo>
                    <a:pt x="1198845" y="1475323"/>
                  </a:lnTo>
                  <a:lnTo>
                    <a:pt x="1210285" y="1475323"/>
                  </a:lnTo>
                  <a:lnTo>
                    <a:pt x="1221724" y="1475323"/>
                  </a:lnTo>
                  <a:lnTo>
                    <a:pt x="1233164" y="1475323"/>
                  </a:lnTo>
                  <a:lnTo>
                    <a:pt x="1244603" y="1475323"/>
                  </a:lnTo>
                  <a:lnTo>
                    <a:pt x="1256043" y="1475323"/>
                  </a:lnTo>
                  <a:lnTo>
                    <a:pt x="1267482" y="1475323"/>
                  </a:lnTo>
                  <a:lnTo>
                    <a:pt x="1278922" y="1475323"/>
                  </a:lnTo>
                  <a:lnTo>
                    <a:pt x="1290361" y="1475323"/>
                  </a:lnTo>
                  <a:lnTo>
                    <a:pt x="1301801" y="1475323"/>
                  </a:lnTo>
                  <a:lnTo>
                    <a:pt x="1313240" y="1475323"/>
                  </a:lnTo>
                  <a:lnTo>
                    <a:pt x="1324680" y="1475323"/>
                  </a:lnTo>
                  <a:lnTo>
                    <a:pt x="1336120" y="1475323"/>
                  </a:lnTo>
                  <a:lnTo>
                    <a:pt x="1347559" y="1475323"/>
                  </a:lnTo>
                  <a:lnTo>
                    <a:pt x="1358999" y="1475323"/>
                  </a:lnTo>
                  <a:lnTo>
                    <a:pt x="1370438" y="1475323"/>
                  </a:lnTo>
                  <a:lnTo>
                    <a:pt x="1381878" y="1475323"/>
                  </a:lnTo>
                  <a:lnTo>
                    <a:pt x="1393317" y="1475323"/>
                  </a:lnTo>
                  <a:lnTo>
                    <a:pt x="1404757" y="1475323"/>
                  </a:lnTo>
                  <a:lnTo>
                    <a:pt x="1416196" y="1475323"/>
                  </a:lnTo>
                  <a:lnTo>
                    <a:pt x="1427636" y="1475323"/>
                  </a:lnTo>
                  <a:lnTo>
                    <a:pt x="1439075" y="1475323"/>
                  </a:lnTo>
                  <a:lnTo>
                    <a:pt x="1450515" y="1475323"/>
                  </a:lnTo>
                  <a:lnTo>
                    <a:pt x="1461954" y="1475323"/>
                  </a:lnTo>
                  <a:lnTo>
                    <a:pt x="1473394" y="1475323"/>
                  </a:lnTo>
                  <a:lnTo>
                    <a:pt x="1484833" y="1475323"/>
                  </a:lnTo>
                  <a:lnTo>
                    <a:pt x="1496273" y="1475323"/>
                  </a:lnTo>
                  <a:lnTo>
                    <a:pt x="1507712" y="1475323"/>
                  </a:lnTo>
                  <a:lnTo>
                    <a:pt x="1519152" y="1475323"/>
                  </a:lnTo>
                  <a:lnTo>
                    <a:pt x="1530591" y="1475323"/>
                  </a:lnTo>
                  <a:lnTo>
                    <a:pt x="1542031" y="1475323"/>
                  </a:lnTo>
                  <a:lnTo>
                    <a:pt x="1553471" y="1475323"/>
                  </a:lnTo>
                  <a:lnTo>
                    <a:pt x="1564910" y="1475323"/>
                  </a:lnTo>
                  <a:lnTo>
                    <a:pt x="1576349" y="1475323"/>
                  </a:lnTo>
                  <a:lnTo>
                    <a:pt x="1587789" y="1475323"/>
                  </a:lnTo>
                  <a:lnTo>
                    <a:pt x="1599229" y="1475323"/>
                  </a:lnTo>
                  <a:lnTo>
                    <a:pt x="1610668" y="1475323"/>
                  </a:lnTo>
                  <a:lnTo>
                    <a:pt x="1622107" y="1475323"/>
                  </a:lnTo>
                  <a:lnTo>
                    <a:pt x="1633547" y="1475323"/>
                  </a:lnTo>
                  <a:lnTo>
                    <a:pt x="1644987" y="1475323"/>
                  </a:lnTo>
                  <a:lnTo>
                    <a:pt x="1656426" y="1475323"/>
                  </a:lnTo>
                  <a:lnTo>
                    <a:pt x="1667866" y="1475323"/>
                  </a:lnTo>
                  <a:lnTo>
                    <a:pt x="1679305" y="1475323"/>
                  </a:lnTo>
                  <a:lnTo>
                    <a:pt x="1690745" y="1475323"/>
                  </a:lnTo>
                  <a:lnTo>
                    <a:pt x="1702184" y="1475323"/>
                  </a:lnTo>
                  <a:lnTo>
                    <a:pt x="1713619" y="1475323"/>
                  </a:lnTo>
                  <a:lnTo>
                    <a:pt x="1725063" y="1475323"/>
                  </a:lnTo>
                  <a:lnTo>
                    <a:pt x="1736498" y="1475323"/>
                  </a:lnTo>
                  <a:lnTo>
                    <a:pt x="1747938" y="1475323"/>
                  </a:lnTo>
                  <a:lnTo>
                    <a:pt x="1759377" y="1475323"/>
                  </a:lnTo>
                  <a:lnTo>
                    <a:pt x="1770817" y="1475323"/>
                  </a:lnTo>
                  <a:lnTo>
                    <a:pt x="1782256" y="1475323"/>
                  </a:lnTo>
                  <a:lnTo>
                    <a:pt x="1793696" y="1475323"/>
                  </a:lnTo>
                  <a:lnTo>
                    <a:pt x="1805135" y="1475323"/>
                  </a:lnTo>
                  <a:lnTo>
                    <a:pt x="1816575" y="1475323"/>
                  </a:lnTo>
                  <a:lnTo>
                    <a:pt x="1828014" y="1475323"/>
                  </a:lnTo>
                  <a:lnTo>
                    <a:pt x="1839454" y="1475323"/>
                  </a:lnTo>
                  <a:lnTo>
                    <a:pt x="1850893" y="1475323"/>
                  </a:lnTo>
                  <a:lnTo>
                    <a:pt x="1862333" y="1475323"/>
                  </a:lnTo>
                  <a:lnTo>
                    <a:pt x="1873772" y="1475323"/>
                  </a:lnTo>
                  <a:lnTo>
                    <a:pt x="1885212" y="1475323"/>
                  </a:lnTo>
                  <a:lnTo>
                    <a:pt x="1896651" y="1475323"/>
                  </a:lnTo>
                  <a:lnTo>
                    <a:pt x="1908091" y="1475323"/>
                  </a:lnTo>
                  <a:lnTo>
                    <a:pt x="1919531" y="1475323"/>
                  </a:lnTo>
                  <a:lnTo>
                    <a:pt x="1930970" y="1475323"/>
                  </a:lnTo>
                  <a:lnTo>
                    <a:pt x="1942409" y="1475323"/>
                  </a:lnTo>
                  <a:lnTo>
                    <a:pt x="1953849" y="1475323"/>
                  </a:lnTo>
                  <a:lnTo>
                    <a:pt x="1965289" y="1475323"/>
                  </a:lnTo>
                  <a:lnTo>
                    <a:pt x="1976728" y="1475323"/>
                  </a:lnTo>
                  <a:lnTo>
                    <a:pt x="1988168" y="1475323"/>
                  </a:lnTo>
                  <a:lnTo>
                    <a:pt x="1999607" y="1475323"/>
                  </a:lnTo>
                  <a:lnTo>
                    <a:pt x="2011047" y="1475323"/>
                  </a:lnTo>
                  <a:lnTo>
                    <a:pt x="2022486" y="1475323"/>
                  </a:lnTo>
                  <a:lnTo>
                    <a:pt x="2033926" y="1475323"/>
                  </a:lnTo>
                  <a:lnTo>
                    <a:pt x="2045365" y="1475323"/>
                  </a:lnTo>
                  <a:lnTo>
                    <a:pt x="2056805" y="1475323"/>
                  </a:lnTo>
                  <a:lnTo>
                    <a:pt x="2068244" y="1475323"/>
                  </a:lnTo>
                  <a:lnTo>
                    <a:pt x="2079684" y="1475323"/>
                  </a:lnTo>
                  <a:lnTo>
                    <a:pt x="2091123" y="1475323"/>
                  </a:lnTo>
                  <a:lnTo>
                    <a:pt x="2102563" y="1475323"/>
                  </a:lnTo>
                  <a:lnTo>
                    <a:pt x="2114002" y="1475323"/>
                  </a:lnTo>
                  <a:lnTo>
                    <a:pt x="2125442" y="1475323"/>
                  </a:lnTo>
                  <a:lnTo>
                    <a:pt x="2136882" y="1475323"/>
                  </a:lnTo>
                  <a:lnTo>
                    <a:pt x="2148321" y="1475323"/>
                  </a:lnTo>
                  <a:lnTo>
                    <a:pt x="2159760" y="1475323"/>
                  </a:lnTo>
                  <a:lnTo>
                    <a:pt x="2171200" y="1475323"/>
                  </a:lnTo>
                  <a:lnTo>
                    <a:pt x="2182640" y="1475323"/>
                  </a:lnTo>
                  <a:lnTo>
                    <a:pt x="2194079" y="1475323"/>
                  </a:lnTo>
                  <a:lnTo>
                    <a:pt x="2205519" y="1475323"/>
                  </a:lnTo>
                  <a:lnTo>
                    <a:pt x="2216958" y="1475323"/>
                  </a:lnTo>
                  <a:lnTo>
                    <a:pt x="2228393" y="1475323"/>
                  </a:lnTo>
                  <a:lnTo>
                    <a:pt x="2239837" y="1475323"/>
                  </a:lnTo>
                  <a:lnTo>
                    <a:pt x="2251272" y="1475323"/>
                  </a:lnTo>
                  <a:lnTo>
                    <a:pt x="2262716" y="1475323"/>
                  </a:lnTo>
                  <a:lnTo>
                    <a:pt x="2274151" y="1475323"/>
                  </a:lnTo>
                  <a:lnTo>
                    <a:pt x="2285591" y="1475323"/>
                  </a:lnTo>
                  <a:lnTo>
                    <a:pt x="2297030" y="1475323"/>
                  </a:lnTo>
                  <a:lnTo>
                    <a:pt x="2308470" y="1475323"/>
                  </a:lnTo>
                  <a:lnTo>
                    <a:pt x="2319909" y="1475323"/>
                  </a:lnTo>
                  <a:lnTo>
                    <a:pt x="2331349" y="1475323"/>
                  </a:lnTo>
                  <a:lnTo>
                    <a:pt x="2342788" y="1475323"/>
                  </a:lnTo>
                  <a:lnTo>
                    <a:pt x="2354228" y="1475323"/>
                  </a:lnTo>
                  <a:lnTo>
                    <a:pt x="2365667" y="1475323"/>
                  </a:lnTo>
                  <a:lnTo>
                    <a:pt x="2377107" y="1475323"/>
                  </a:lnTo>
                  <a:lnTo>
                    <a:pt x="2388546" y="1475323"/>
                  </a:lnTo>
                  <a:lnTo>
                    <a:pt x="2399986" y="1475323"/>
                  </a:lnTo>
                  <a:lnTo>
                    <a:pt x="2411425" y="1475323"/>
                  </a:lnTo>
                  <a:lnTo>
                    <a:pt x="2422865" y="1475323"/>
                  </a:lnTo>
                  <a:lnTo>
                    <a:pt x="2434304" y="1475323"/>
                  </a:lnTo>
                  <a:lnTo>
                    <a:pt x="2445744" y="1475323"/>
                  </a:lnTo>
                  <a:lnTo>
                    <a:pt x="2457184" y="1475323"/>
                  </a:lnTo>
                  <a:lnTo>
                    <a:pt x="2468623" y="1475323"/>
                  </a:lnTo>
                  <a:lnTo>
                    <a:pt x="2480062" y="1475323"/>
                  </a:lnTo>
                  <a:lnTo>
                    <a:pt x="2491502" y="1475323"/>
                  </a:lnTo>
                  <a:lnTo>
                    <a:pt x="2502942" y="1475323"/>
                  </a:lnTo>
                  <a:lnTo>
                    <a:pt x="2514381" y="1475323"/>
                  </a:lnTo>
                  <a:lnTo>
                    <a:pt x="2525821" y="1475323"/>
                  </a:lnTo>
                  <a:lnTo>
                    <a:pt x="2537260" y="1475323"/>
                  </a:lnTo>
                  <a:lnTo>
                    <a:pt x="2548700" y="1475323"/>
                  </a:lnTo>
                  <a:lnTo>
                    <a:pt x="2560139" y="1475323"/>
                  </a:lnTo>
                  <a:lnTo>
                    <a:pt x="2571579" y="1475323"/>
                  </a:lnTo>
                  <a:lnTo>
                    <a:pt x="2583018" y="1475323"/>
                  </a:lnTo>
                  <a:lnTo>
                    <a:pt x="2594458" y="1475323"/>
                  </a:lnTo>
                  <a:lnTo>
                    <a:pt x="2605897" y="1475323"/>
                  </a:lnTo>
                  <a:lnTo>
                    <a:pt x="2617337" y="1475323"/>
                  </a:lnTo>
                  <a:lnTo>
                    <a:pt x="2628776" y="1475323"/>
                  </a:lnTo>
                  <a:lnTo>
                    <a:pt x="2640216" y="1475323"/>
                  </a:lnTo>
                  <a:lnTo>
                    <a:pt x="2651655" y="1475323"/>
                  </a:lnTo>
                  <a:lnTo>
                    <a:pt x="2663095" y="1475323"/>
                  </a:lnTo>
                  <a:lnTo>
                    <a:pt x="2674535" y="1475323"/>
                  </a:lnTo>
                  <a:lnTo>
                    <a:pt x="2685974" y="1475323"/>
                  </a:lnTo>
                  <a:lnTo>
                    <a:pt x="2697413" y="1475323"/>
                  </a:lnTo>
                  <a:lnTo>
                    <a:pt x="2708853" y="1475323"/>
                  </a:lnTo>
                  <a:lnTo>
                    <a:pt x="2720293" y="1475323"/>
                  </a:lnTo>
                  <a:lnTo>
                    <a:pt x="2731727" y="1475323"/>
                  </a:lnTo>
                  <a:lnTo>
                    <a:pt x="2743172" y="1475323"/>
                  </a:lnTo>
                  <a:lnTo>
                    <a:pt x="2754611" y="1475323"/>
                  </a:lnTo>
                  <a:lnTo>
                    <a:pt x="2766046" y="1475323"/>
                  </a:lnTo>
                  <a:lnTo>
                    <a:pt x="2777490" y="1475323"/>
                  </a:lnTo>
                  <a:lnTo>
                    <a:pt x="2788925" y="1475323"/>
                  </a:lnTo>
                  <a:lnTo>
                    <a:pt x="2800364" y="1475323"/>
                  </a:lnTo>
                  <a:lnTo>
                    <a:pt x="2811804" y="1475323"/>
                  </a:lnTo>
                  <a:lnTo>
                    <a:pt x="2823243" y="1475323"/>
                  </a:lnTo>
                  <a:lnTo>
                    <a:pt x="2834683" y="1475323"/>
                  </a:lnTo>
                  <a:lnTo>
                    <a:pt x="2846123" y="1475323"/>
                  </a:lnTo>
                  <a:lnTo>
                    <a:pt x="2857562" y="1475323"/>
                  </a:lnTo>
                  <a:lnTo>
                    <a:pt x="2869001" y="1475323"/>
                  </a:lnTo>
                  <a:lnTo>
                    <a:pt x="2880441" y="1475323"/>
                  </a:lnTo>
                  <a:lnTo>
                    <a:pt x="2891881" y="1475323"/>
                  </a:lnTo>
                  <a:lnTo>
                    <a:pt x="2903320" y="1475323"/>
                  </a:lnTo>
                  <a:lnTo>
                    <a:pt x="2914760" y="1475323"/>
                  </a:lnTo>
                  <a:lnTo>
                    <a:pt x="2926199" y="1475323"/>
                  </a:lnTo>
                  <a:lnTo>
                    <a:pt x="2937639" y="1475323"/>
                  </a:lnTo>
                  <a:lnTo>
                    <a:pt x="2949078" y="1475323"/>
                  </a:lnTo>
                  <a:lnTo>
                    <a:pt x="2960518" y="1475323"/>
                  </a:lnTo>
                  <a:lnTo>
                    <a:pt x="2971957" y="1475323"/>
                  </a:lnTo>
                  <a:lnTo>
                    <a:pt x="2983397" y="1475323"/>
                  </a:lnTo>
                  <a:lnTo>
                    <a:pt x="2994837" y="1475323"/>
                  </a:lnTo>
                  <a:lnTo>
                    <a:pt x="3006276" y="1475323"/>
                  </a:lnTo>
                  <a:lnTo>
                    <a:pt x="3017715" y="1475323"/>
                  </a:lnTo>
                  <a:lnTo>
                    <a:pt x="3029155" y="1475323"/>
                  </a:lnTo>
                  <a:lnTo>
                    <a:pt x="3040594" y="1475323"/>
                  </a:lnTo>
                  <a:lnTo>
                    <a:pt x="3052034" y="1475323"/>
                  </a:lnTo>
                  <a:lnTo>
                    <a:pt x="3063474" y="1475323"/>
                  </a:lnTo>
                  <a:lnTo>
                    <a:pt x="3074913" y="1475323"/>
                  </a:lnTo>
                  <a:lnTo>
                    <a:pt x="3086352" y="1475323"/>
                  </a:lnTo>
                  <a:lnTo>
                    <a:pt x="3097792" y="1475323"/>
                  </a:lnTo>
                  <a:lnTo>
                    <a:pt x="3109232" y="1475323"/>
                  </a:lnTo>
                  <a:lnTo>
                    <a:pt x="3120671" y="1475323"/>
                  </a:lnTo>
                  <a:lnTo>
                    <a:pt x="3132111" y="1475323"/>
                  </a:lnTo>
                  <a:lnTo>
                    <a:pt x="3143550" y="1475323"/>
                  </a:lnTo>
                  <a:lnTo>
                    <a:pt x="3154990" y="1475323"/>
                  </a:lnTo>
                  <a:lnTo>
                    <a:pt x="3166429" y="1475323"/>
                  </a:lnTo>
                  <a:lnTo>
                    <a:pt x="3177869" y="1475323"/>
                  </a:lnTo>
                  <a:lnTo>
                    <a:pt x="3189308" y="1475323"/>
                  </a:lnTo>
                  <a:lnTo>
                    <a:pt x="3200748" y="1475323"/>
                  </a:lnTo>
                  <a:lnTo>
                    <a:pt x="3212187" y="1475323"/>
                  </a:lnTo>
                  <a:lnTo>
                    <a:pt x="3223627" y="1475323"/>
                  </a:lnTo>
                  <a:lnTo>
                    <a:pt x="3235066" y="1475323"/>
                  </a:lnTo>
                  <a:lnTo>
                    <a:pt x="3246501" y="1475323"/>
                  </a:lnTo>
                  <a:lnTo>
                    <a:pt x="3257945" y="1475323"/>
                  </a:lnTo>
                  <a:lnTo>
                    <a:pt x="3269385" y="1475323"/>
                  </a:lnTo>
                  <a:lnTo>
                    <a:pt x="3280825" y="1475323"/>
                  </a:lnTo>
                  <a:lnTo>
                    <a:pt x="3292264" y="1475323"/>
                  </a:lnTo>
                  <a:lnTo>
                    <a:pt x="3303699" y="1475323"/>
                  </a:lnTo>
                  <a:lnTo>
                    <a:pt x="3315143" y="1475323"/>
                  </a:lnTo>
                  <a:lnTo>
                    <a:pt x="3326578" y="1475323"/>
                  </a:lnTo>
                  <a:lnTo>
                    <a:pt x="3338017" y="1475323"/>
                  </a:lnTo>
                  <a:lnTo>
                    <a:pt x="3349457" y="1475323"/>
                  </a:lnTo>
                  <a:lnTo>
                    <a:pt x="3360896" y="1475323"/>
                  </a:lnTo>
                  <a:lnTo>
                    <a:pt x="3372336" y="1475323"/>
                  </a:lnTo>
                  <a:lnTo>
                    <a:pt x="3383776" y="1475323"/>
                  </a:lnTo>
                  <a:lnTo>
                    <a:pt x="3395215" y="1475323"/>
                  </a:lnTo>
                  <a:lnTo>
                    <a:pt x="3406654" y="1475323"/>
                  </a:lnTo>
                  <a:lnTo>
                    <a:pt x="3418094" y="1475323"/>
                  </a:lnTo>
                  <a:lnTo>
                    <a:pt x="3429534" y="1475323"/>
                  </a:lnTo>
                  <a:lnTo>
                    <a:pt x="3440973" y="1475323"/>
                  </a:lnTo>
                  <a:lnTo>
                    <a:pt x="3452413" y="1475323"/>
                  </a:lnTo>
                  <a:lnTo>
                    <a:pt x="3463852" y="1475323"/>
                  </a:lnTo>
                  <a:lnTo>
                    <a:pt x="3475292" y="1475323"/>
                  </a:lnTo>
                  <a:lnTo>
                    <a:pt x="3486731" y="1475323"/>
                  </a:lnTo>
                  <a:lnTo>
                    <a:pt x="3498171" y="1475323"/>
                  </a:lnTo>
                  <a:lnTo>
                    <a:pt x="3509610" y="1475323"/>
                  </a:lnTo>
                  <a:lnTo>
                    <a:pt x="3521050" y="1475323"/>
                  </a:lnTo>
                  <a:lnTo>
                    <a:pt x="3532489" y="1475323"/>
                  </a:lnTo>
                  <a:lnTo>
                    <a:pt x="3543929" y="1475323"/>
                  </a:lnTo>
                  <a:lnTo>
                    <a:pt x="3555368" y="1475323"/>
                  </a:lnTo>
                  <a:lnTo>
                    <a:pt x="3566808" y="1475323"/>
                  </a:lnTo>
                  <a:lnTo>
                    <a:pt x="3578247" y="1475323"/>
                  </a:lnTo>
                  <a:lnTo>
                    <a:pt x="3589687" y="1475323"/>
                  </a:lnTo>
                  <a:lnTo>
                    <a:pt x="3601127" y="1475323"/>
                  </a:lnTo>
                  <a:lnTo>
                    <a:pt x="3612566" y="1475323"/>
                  </a:lnTo>
                  <a:lnTo>
                    <a:pt x="3624005" y="1475323"/>
                  </a:lnTo>
                  <a:lnTo>
                    <a:pt x="3635445" y="1475323"/>
                  </a:lnTo>
                  <a:lnTo>
                    <a:pt x="3646885" y="1475323"/>
                  </a:lnTo>
                  <a:lnTo>
                    <a:pt x="3658324" y="1475323"/>
                  </a:lnTo>
                  <a:lnTo>
                    <a:pt x="3669764" y="1475323"/>
                  </a:lnTo>
                  <a:lnTo>
                    <a:pt x="3681203" y="1475323"/>
                  </a:lnTo>
                  <a:lnTo>
                    <a:pt x="3692643" y="1475323"/>
                  </a:lnTo>
                  <a:lnTo>
                    <a:pt x="3704082" y="1475323"/>
                  </a:lnTo>
                  <a:lnTo>
                    <a:pt x="3715522" y="1475323"/>
                  </a:lnTo>
                  <a:lnTo>
                    <a:pt x="3726961" y="1475323"/>
                  </a:lnTo>
                  <a:lnTo>
                    <a:pt x="3738401" y="633998"/>
                  </a:lnTo>
                  <a:lnTo>
                    <a:pt x="3749840" y="338033"/>
                  </a:lnTo>
                  <a:lnTo>
                    <a:pt x="3761280" y="689586"/>
                  </a:lnTo>
                  <a:lnTo>
                    <a:pt x="3772719" y="754189"/>
                  </a:lnTo>
                  <a:lnTo>
                    <a:pt x="3784154" y="157748"/>
                  </a:lnTo>
                  <a:lnTo>
                    <a:pt x="3795598" y="16526"/>
                  </a:lnTo>
                  <a:lnTo>
                    <a:pt x="3807033" y="195310"/>
                  </a:lnTo>
                  <a:lnTo>
                    <a:pt x="3818473" y="0"/>
                  </a:lnTo>
                  <a:lnTo>
                    <a:pt x="3829917" y="220847"/>
                  </a:lnTo>
                  <a:lnTo>
                    <a:pt x="3841352" y="500286"/>
                  </a:lnTo>
                  <a:lnTo>
                    <a:pt x="3852791" y="587426"/>
                  </a:lnTo>
                  <a:lnTo>
                    <a:pt x="3864231" y="171269"/>
                  </a:lnTo>
                  <a:lnTo>
                    <a:pt x="3875670" y="91645"/>
                  </a:lnTo>
                  <a:lnTo>
                    <a:pt x="3887110" y="1075692"/>
                  </a:lnTo>
                  <a:lnTo>
                    <a:pt x="3898549" y="1467812"/>
                  </a:lnTo>
                  <a:lnTo>
                    <a:pt x="3909989" y="1475323"/>
                  </a:lnTo>
                  <a:lnTo>
                    <a:pt x="3921447" y="1466307"/>
                  </a:lnTo>
                  <a:lnTo>
                    <a:pt x="3932878" y="1475323"/>
                  </a:lnTo>
                  <a:lnTo>
                    <a:pt x="3944307" y="1475323"/>
                  </a:lnTo>
                  <a:lnTo>
                    <a:pt x="3955737" y="1475323"/>
                  </a:lnTo>
                  <a:lnTo>
                    <a:pt x="3967167" y="1475323"/>
                  </a:lnTo>
                  <a:lnTo>
                    <a:pt x="3978645" y="1475323"/>
                  </a:lnTo>
                  <a:lnTo>
                    <a:pt x="3990075" y="1475323"/>
                  </a:lnTo>
                  <a:lnTo>
                    <a:pt x="4001505" y="1475323"/>
                  </a:lnTo>
                  <a:lnTo>
                    <a:pt x="4012935" y="1475323"/>
                  </a:lnTo>
                  <a:lnTo>
                    <a:pt x="4024365" y="1475323"/>
                  </a:lnTo>
                  <a:lnTo>
                    <a:pt x="4035843" y="1473822"/>
                  </a:lnTo>
                  <a:lnTo>
                    <a:pt x="4047273" y="1475323"/>
                  </a:lnTo>
                  <a:lnTo>
                    <a:pt x="4058702" y="1475323"/>
                  </a:lnTo>
                  <a:lnTo>
                    <a:pt x="4070133" y="1475323"/>
                  </a:lnTo>
                  <a:lnTo>
                    <a:pt x="4081563" y="1475323"/>
                  </a:lnTo>
                  <a:lnTo>
                    <a:pt x="4093040" y="1475323"/>
                  </a:lnTo>
                  <a:lnTo>
                    <a:pt x="4104471" y="1475323"/>
                  </a:lnTo>
                  <a:lnTo>
                    <a:pt x="4115900" y="1475323"/>
                  </a:lnTo>
                  <a:lnTo>
                    <a:pt x="4127330" y="1475323"/>
                  </a:lnTo>
                  <a:lnTo>
                    <a:pt x="4138760" y="1475323"/>
                  </a:lnTo>
                  <a:lnTo>
                    <a:pt x="4150238" y="1475323"/>
                  </a:lnTo>
                  <a:lnTo>
                    <a:pt x="4161668" y="1475323"/>
                  </a:lnTo>
                  <a:lnTo>
                    <a:pt x="4173098" y="1475323"/>
                  </a:lnTo>
                  <a:lnTo>
                    <a:pt x="4184528" y="1475323"/>
                  </a:lnTo>
                  <a:lnTo>
                    <a:pt x="4195958" y="1475323"/>
                  </a:lnTo>
                  <a:lnTo>
                    <a:pt x="4207436" y="1475323"/>
                  </a:lnTo>
                  <a:lnTo>
                    <a:pt x="4218865" y="1475323"/>
                  </a:lnTo>
                  <a:lnTo>
                    <a:pt x="4230296" y="1475323"/>
                  </a:lnTo>
                  <a:lnTo>
                    <a:pt x="4241726" y="1475323"/>
                  </a:lnTo>
                  <a:lnTo>
                    <a:pt x="4253156" y="1475323"/>
                  </a:lnTo>
                  <a:lnTo>
                    <a:pt x="4264634" y="1475323"/>
                  </a:lnTo>
                  <a:lnTo>
                    <a:pt x="4276063" y="1475323"/>
                  </a:lnTo>
                  <a:lnTo>
                    <a:pt x="4287493" y="1475323"/>
                  </a:lnTo>
                  <a:lnTo>
                    <a:pt x="4298923" y="1475323"/>
                  </a:lnTo>
                  <a:lnTo>
                    <a:pt x="4310353" y="1475323"/>
                  </a:lnTo>
                  <a:lnTo>
                    <a:pt x="4321831" y="1475323"/>
                  </a:lnTo>
                  <a:lnTo>
                    <a:pt x="4333261" y="1475323"/>
                  </a:lnTo>
                  <a:lnTo>
                    <a:pt x="4344691" y="1475323"/>
                  </a:lnTo>
                  <a:lnTo>
                    <a:pt x="4356121" y="1475323"/>
                  </a:lnTo>
                  <a:lnTo>
                    <a:pt x="4367551" y="1475323"/>
                  </a:lnTo>
                  <a:lnTo>
                    <a:pt x="4379028" y="1475323"/>
                  </a:lnTo>
                  <a:lnTo>
                    <a:pt x="4390458" y="1475323"/>
                  </a:lnTo>
                  <a:lnTo>
                    <a:pt x="4401889" y="1475323"/>
                  </a:lnTo>
                  <a:lnTo>
                    <a:pt x="4413319" y="1475323"/>
                  </a:lnTo>
                  <a:lnTo>
                    <a:pt x="4424749" y="1475323"/>
                  </a:lnTo>
                  <a:lnTo>
                    <a:pt x="4436226" y="1475323"/>
                  </a:lnTo>
                  <a:lnTo>
                    <a:pt x="4447656" y="1475323"/>
                  </a:lnTo>
                  <a:lnTo>
                    <a:pt x="4459086" y="1475323"/>
                  </a:lnTo>
                  <a:lnTo>
                    <a:pt x="4470516" y="1475323"/>
                  </a:lnTo>
                  <a:lnTo>
                    <a:pt x="4481946" y="1475323"/>
                  </a:lnTo>
                  <a:lnTo>
                    <a:pt x="4493424" y="1475323"/>
                  </a:lnTo>
                  <a:lnTo>
                    <a:pt x="4504854" y="1475323"/>
                  </a:lnTo>
                  <a:lnTo>
                    <a:pt x="4516284" y="1475323"/>
                  </a:lnTo>
                  <a:lnTo>
                    <a:pt x="4527714" y="1475323"/>
                  </a:lnTo>
                  <a:lnTo>
                    <a:pt x="4539144" y="1475323"/>
                  </a:lnTo>
                  <a:lnTo>
                    <a:pt x="4550621" y="1475323"/>
                  </a:lnTo>
                  <a:lnTo>
                    <a:pt x="4562051" y="1475323"/>
                  </a:lnTo>
                  <a:lnTo>
                    <a:pt x="4573482" y="1475323"/>
                  </a:lnTo>
                  <a:lnTo>
                    <a:pt x="4584912" y="1475323"/>
                  </a:lnTo>
                  <a:lnTo>
                    <a:pt x="4596341" y="1475323"/>
                  </a:lnTo>
                  <a:lnTo>
                    <a:pt x="4607771" y="1475323"/>
                  </a:lnTo>
                  <a:lnTo>
                    <a:pt x="4619249" y="1473822"/>
                  </a:lnTo>
                  <a:lnTo>
                    <a:pt x="4630679" y="1475323"/>
                  </a:lnTo>
                  <a:lnTo>
                    <a:pt x="4642109" y="1475323"/>
                  </a:lnTo>
                  <a:lnTo>
                    <a:pt x="4653539" y="1475323"/>
                  </a:lnTo>
                  <a:lnTo>
                    <a:pt x="4664969" y="1475323"/>
                  </a:lnTo>
                  <a:lnTo>
                    <a:pt x="4676447" y="1475323"/>
                  </a:lnTo>
                  <a:lnTo>
                    <a:pt x="4687877" y="1475323"/>
                  </a:lnTo>
                  <a:lnTo>
                    <a:pt x="4699306" y="1475323"/>
                  </a:lnTo>
                  <a:lnTo>
                    <a:pt x="4710737" y="1475323"/>
                  </a:lnTo>
                  <a:lnTo>
                    <a:pt x="4722167" y="1475323"/>
                  </a:lnTo>
                  <a:lnTo>
                    <a:pt x="4733644" y="1475323"/>
                  </a:lnTo>
                  <a:lnTo>
                    <a:pt x="4745075" y="1475323"/>
                  </a:lnTo>
                  <a:lnTo>
                    <a:pt x="4756504" y="1475323"/>
                  </a:lnTo>
                  <a:lnTo>
                    <a:pt x="4767934" y="1475323"/>
                  </a:lnTo>
                  <a:lnTo>
                    <a:pt x="4779364" y="1475323"/>
                  </a:lnTo>
                  <a:lnTo>
                    <a:pt x="4790842" y="1475323"/>
                  </a:lnTo>
                  <a:lnTo>
                    <a:pt x="4802272" y="1475323"/>
                  </a:lnTo>
                  <a:lnTo>
                    <a:pt x="4813702" y="1475323"/>
                  </a:lnTo>
                  <a:lnTo>
                    <a:pt x="4825132" y="1475323"/>
                  </a:lnTo>
                  <a:lnTo>
                    <a:pt x="4836562" y="1475323"/>
                  </a:lnTo>
                  <a:lnTo>
                    <a:pt x="4848040" y="1475323"/>
                  </a:lnTo>
                  <a:lnTo>
                    <a:pt x="4859469" y="1475323"/>
                  </a:lnTo>
                  <a:lnTo>
                    <a:pt x="4870899" y="1475323"/>
                  </a:lnTo>
                  <a:lnTo>
                    <a:pt x="4882330" y="1475323"/>
                  </a:lnTo>
                  <a:lnTo>
                    <a:pt x="4893760" y="1475323"/>
                  </a:lnTo>
                  <a:lnTo>
                    <a:pt x="4905237" y="1475323"/>
                  </a:lnTo>
                  <a:lnTo>
                    <a:pt x="4916667" y="1475323"/>
                  </a:lnTo>
                  <a:lnTo>
                    <a:pt x="4928097" y="1475323"/>
                  </a:lnTo>
                  <a:lnTo>
                    <a:pt x="4939527" y="1475323"/>
                  </a:lnTo>
                  <a:lnTo>
                    <a:pt x="4950957" y="1475323"/>
                  </a:lnTo>
                  <a:lnTo>
                    <a:pt x="4962435" y="1475323"/>
                  </a:lnTo>
                  <a:lnTo>
                    <a:pt x="4973865" y="1475323"/>
                  </a:lnTo>
                  <a:lnTo>
                    <a:pt x="4985295" y="1475323"/>
                  </a:lnTo>
                  <a:lnTo>
                    <a:pt x="4996725" y="1475323"/>
                  </a:lnTo>
                  <a:lnTo>
                    <a:pt x="5008155" y="1475323"/>
                  </a:lnTo>
                  <a:lnTo>
                    <a:pt x="5019632" y="1475323"/>
                  </a:lnTo>
                  <a:lnTo>
                    <a:pt x="5031062" y="1475323"/>
                  </a:lnTo>
                  <a:lnTo>
                    <a:pt x="5042492" y="1475323"/>
                  </a:lnTo>
                  <a:lnTo>
                    <a:pt x="5053923" y="1475323"/>
                  </a:lnTo>
                  <a:lnTo>
                    <a:pt x="5065353" y="1475323"/>
                  </a:lnTo>
                  <a:lnTo>
                    <a:pt x="5076830" y="1475323"/>
                  </a:lnTo>
                  <a:lnTo>
                    <a:pt x="5088260" y="1475323"/>
                  </a:lnTo>
                  <a:lnTo>
                    <a:pt x="5099690" y="1475323"/>
                  </a:lnTo>
                  <a:lnTo>
                    <a:pt x="5111120" y="1475323"/>
                  </a:lnTo>
                  <a:lnTo>
                    <a:pt x="5122550" y="1475323"/>
                  </a:lnTo>
                  <a:lnTo>
                    <a:pt x="5134028" y="1475323"/>
                  </a:lnTo>
                  <a:lnTo>
                    <a:pt x="5145458" y="1475323"/>
                  </a:lnTo>
                  <a:lnTo>
                    <a:pt x="5156888" y="1475323"/>
                  </a:lnTo>
                  <a:lnTo>
                    <a:pt x="5168318" y="1475323"/>
                  </a:lnTo>
                  <a:lnTo>
                    <a:pt x="5179747" y="1475323"/>
                  </a:lnTo>
                  <a:lnTo>
                    <a:pt x="5191225" y="1475323"/>
                  </a:lnTo>
                  <a:lnTo>
                    <a:pt x="5202655" y="1475323"/>
                  </a:lnTo>
                  <a:lnTo>
                    <a:pt x="5214085" y="1475323"/>
                  </a:lnTo>
                  <a:lnTo>
                    <a:pt x="5225515" y="1475323"/>
                  </a:lnTo>
                  <a:lnTo>
                    <a:pt x="5236945" y="1475323"/>
                  </a:lnTo>
                  <a:lnTo>
                    <a:pt x="5248423" y="1475323"/>
                  </a:lnTo>
                  <a:lnTo>
                    <a:pt x="5259853" y="1475323"/>
                  </a:lnTo>
                  <a:lnTo>
                    <a:pt x="5271283" y="1475323"/>
                  </a:lnTo>
                  <a:lnTo>
                    <a:pt x="5282713" y="1475323"/>
                  </a:lnTo>
                  <a:lnTo>
                    <a:pt x="5294143" y="1475323"/>
                  </a:lnTo>
                  <a:lnTo>
                    <a:pt x="5305621" y="1475323"/>
                  </a:lnTo>
                  <a:lnTo>
                    <a:pt x="5317051" y="1475323"/>
                  </a:lnTo>
                  <a:lnTo>
                    <a:pt x="5328481" y="1475323"/>
                  </a:lnTo>
                  <a:lnTo>
                    <a:pt x="5339910" y="1475323"/>
                  </a:lnTo>
                  <a:lnTo>
                    <a:pt x="5351340" y="1475323"/>
                  </a:lnTo>
                  <a:lnTo>
                    <a:pt x="5362818" y="1475323"/>
                  </a:lnTo>
                  <a:lnTo>
                    <a:pt x="5374248" y="1475323"/>
                  </a:lnTo>
                  <a:lnTo>
                    <a:pt x="5385678" y="1475323"/>
                  </a:lnTo>
                  <a:lnTo>
                    <a:pt x="5397108" y="1475323"/>
                  </a:lnTo>
                  <a:lnTo>
                    <a:pt x="5408538" y="1475323"/>
                  </a:lnTo>
                  <a:lnTo>
                    <a:pt x="5420016" y="1475323"/>
                  </a:lnTo>
                  <a:lnTo>
                    <a:pt x="5431446" y="1475323"/>
                  </a:lnTo>
                  <a:lnTo>
                    <a:pt x="5442876" y="1475323"/>
                  </a:lnTo>
                  <a:lnTo>
                    <a:pt x="5454306" y="1475323"/>
                  </a:lnTo>
                  <a:lnTo>
                    <a:pt x="5465736" y="1475323"/>
                  </a:lnTo>
                  <a:lnTo>
                    <a:pt x="5477214" y="1475323"/>
                  </a:lnTo>
                  <a:lnTo>
                    <a:pt x="5488643" y="1475323"/>
                  </a:lnTo>
                  <a:lnTo>
                    <a:pt x="5500073" y="1475323"/>
                  </a:lnTo>
                  <a:lnTo>
                    <a:pt x="5511503" y="1475323"/>
                  </a:lnTo>
                  <a:lnTo>
                    <a:pt x="5522933" y="1475323"/>
                  </a:lnTo>
                  <a:lnTo>
                    <a:pt x="5534411" y="1475323"/>
                  </a:lnTo>
                  <a:lnTo>
                    <a:pt x="5545841" y="1475323"/>
                  </a:lnTo>
                  <a:lnTo>
                    <a:pt x="5557271" y="1475323"/>
                  </a:lnTo>
                  <a:lnTo>
                    <a:pt x="5568701" y="1475323"/>
                  </a:lnTo>
                  <a:lnTo>
                    <a:pt x="5580131" y="1475323"/>
                  </a:lnTo>
                  <a:lnTo>
                    <a:pt x="5591609" y="1475323"/>
                  </a:lnTo>
                  <a:lnTo>
                    <a:pt x="5603038" y="1475323"/>
                  </a:lnTo>
                  <a:lnTo>
                    <a:pt x="5614469" y="1475323"/>
                  </a:lnTo>
                  <a:lnTo>
                    <a:pt x="5625899" y="1475323"/>
                  </a:lnTo>
                  <a:lnTo>
                    <a:pt x="5637329" y="1475323"/>
                  </a:lnTo>
                  <a:lnTo>
                    <a:pt x="5648759" y="1475323"/>
                  </a:lnTo>
                  <a:lnTo>
                    <a:pt x="5660236" y="1475323"/>
                  </a:lnTo>
                  <a:lnTo>
                    <a:pt x="5671666" y="1475323"/>
                  </a:lnTo>
                  <a:lnTo>
                    <a:pt x="5683096" y="1475323"/>
                  </a:lnTo>
                  <a:lnTo>
                    <a:pt x="5694526" y="1475323"/>
                  </a:lnTo>
                  <a:lnTo>
                    <a:pt x="5705956" y="1475323"/>
                  </a:lnTo>
                  <a:lnTo>
                    <a:pt x="5717434" y="1475323"/>
                  </a:lnTo>
                  <a:lnTo>
                    <a:pt x="5728864" y="1475323"/>
                  </a:lnTo>
                  <a:lnTo>
                    <a:pt x="5740294" y="1475323"/>
                  </a:lnTo>
                  <a:lnTo>
                    <a:pt x="5751724" y="1475323"/>
                  </a:lnTo>
                  <a:lnTo>
                    <a:pt x="5763154" y="1475323"/>
                  </a:lnTo>
                  <a:lnTo>
                    <a:pt x="5774631" y="1475323"/>
                  </a:lnTo>
                  <a:lnTo>
                    <a:pt x="5786062" y="1475323"/>
                  </a:lnTo>
                  <a:lnTo>
                    <a:pt x="5797492" y="1475323"/>
                  </a:lnTo>
                  <a:lnTo>
                    <a:pt x="5808921" y="1475323"/>
                  </a:lnTo>
                  <a:lnTo>
                    <a:pt x="5820351" y="1475323"/>
                  </a:lnTo>
                  <a:lnTo>
                    <a:pt x="5831829" y="1475323"/>
                  </a:lnTo>
                  <a:lnTo>
                    <a:pt x="5843259" y="1475323"/>
                  </a:lnTo>
                  <a:lnTo>
                    <a:pt x="5854689" y="1475323"/>
                  </a:lnTo>
                  <a:lnTo>
                    <a:pt x="5866119" y="1475323"/>
                  </a:lnTo>
                  <a:lnTo>
                    <a:pt x="5877549" y="1475323"/>
                  </a:lnTo>
                  <a:lnTo>
                    <a:pt x="5889027" y="1475323"/>
                  </a:lnTo>
                  <a:lnTo>
                    <a:pt x="5900457" y="1475323"/>
                  </a:lnTo>
                  <a:lnTo>
                    <a:pt x="5911887" y="1475323"/>
                  </a:lnTo>
                  <a:lnTo>
                    <a:pt x="5923317" y="1475323"/>
                  </a:lnTo>
                  <a:lnTo>
                    <a:pt x="5934747" y="1475323"/>
                  </a:lnTo>
                  <a:lnTo>
                    <a:pt x="5946225" y="1475323"/>
                  </a:lnTo>
                  <a:lnTo>
                    <a:pt x="5957655" y="1475323"/>
                  </a:lnTo>
                  <a:lnTo>
                    <a:pt x="5969084" y="1475323"/>
                  </a:lnTo>
                  <a:lnTo>
                    <a:pt x="5980514" y="1475323"/>
                  </a:lnTo>
                  <a:lnTo>
                    <a:pt x="5991944" y="1475323"/>
                  </a:lnTo>
                  <a:lnTo>
                    <a:pt x="6003422" y="1475323"/>
                  </a:lnTo>
                  <a:lnTo>
                    <a:pt x="6014852" y="1475323"/>
                  </a:lnTo>
                  <a:lnTo>
                    <a:pt x="6026282" y="1475323"/>
                  </a:lnTo>
                  <a:lnTo>
                    <a:pt x="6037712" y="1475323"/>
                  </a:lnTo>
                  <a:lnTo>
                    <a:pt x="6049142" y="1475323"/>
                  </a:lnTo>
                  <a:lnTo>
                    <a:pt x="6060620" y="1475323"/>
                  </a:lnTo>
                  <a:lnTo>
                    <a:pt x="6072049" y="1475323"/>
                  </a:lnTo>
                  <a:lnTo>
                    <a:pt x="6083480" y="1475323"/>
                  </a:lnTo>
                  <a:lnTo>
                    <a:pt x="6094910" y="1475323"/>
                  </a:lnTo>
                  <a:lnTo>
                    <a:pt x="6106340" y="1475323"/>
                  </a:lnTo>
                  <a:lnTo>
                    <a:pt x="6117818" y="1475323"/>
                  </a:lnTo>
                  <a:lnTo>
                    <a:pt x="6129247" y="1475323"/>
                  </a:lnTo>
                  <a:lnTo>
                    <a:pt x="6140677" y="1475323"/>
                  </a:lnTo>
                  <a:lnTo>
                    <a:pt x="6152107" y="1475323"/>
                  </a:lnTo>
                  <a:lnTo>
                    <a:pt x="6163537" y="1475323"/>
                  </a:lnTo>
                  <a:lnTo>
                    <a:pt x="6175015" y="1475323"/>
                  </a:lnTo>
                  <a:lnTo>
                    <a:pt x="6186445" y="1475323"/>
                  </a:lnTo>
                  <a:lnTo>
                    <a:pt x="6197875" y="1475323"/>
                  </a:lnTo>
                  <a:lnTo>
                    <a:pt x="6209305" y="1475323"/>
                  </a:lnTo>
                  <a:lnTo>
                    <a:pt x="6220735" y="1475323"/>
                  </a:lnTo>
                  <a:lnTo>
                    <a:pt x="6232212" y="1475323"/>
                  </a:lnTo>
                  <a:lnTo>
                    <a:pt x="6243642" y="1475323"/>
                  </a:lnTo>
                  <a:lnTo>
                    <a:pt x="6255073" y="1475323"/>
                  </a:lnTo>
                  <a:lnTo>
                    <a:pt x="6266503" y="1475323"/>
                  </a:lnTo>
                  <a:lnTo>
                    <a:pt x="6277933" y="1475323"/>
                  </a:lnTo>
                  <a:lnTo>
                    <a:pt x="6289410" y="1475323"/>
                  </a:lnTo>
                  <a:lnTo>
                    <a:pt x="6300840" y="1475323"/>
                  </a:lnTo>
                  <a:lnTo>
                    <a:pt x="6312270" y="1475323"/>
                  </a:lnTo>
                  <a:lnTo>
                    <a:pt x="6323700" y="1475323"/>
                  </a:lnTo>
                  <a:lnTo>
                    <a:pt x="6335130" y="1475323"/>
                  </a:lnTo>
                  <a:lnTo>
                    <a:pt x="6346608" y="1475323"/>
                  </a:lnTo>
                  <a:lnTo>
                    <a:pt x="6358038" y="1475323"/>
                  </a:lnTo>
                  <a:lnTo>
                    <a:pt x="6369468" y="1475323"/>
                  </a:lnTo>
                  <a:lnTo>
                    <a:pt x="6380898" y="1475323"/>
                  </a:lnTo>
                  <a:lnTo>
                    <a:pt x="6392328" y="1475323"/>
                  </a:lnTo>
                  <a:lnTo>
                    <a:pt x="6403805" y="1475323"/>
                  </a:lnTo>
                  <a:lnTo>
                    <a:pt x="6415235" y="1475323"/>
                  </a:lnTo>
                  <a:lnTo>
                    <a:pt x="6426666" y="1475323"/>
                  </a:lnTo>
                  <a:lnTo>
                    <a:pt x="6438096" y="1475323"/>
                  </a:lnTo>
                  <a:lnTo>
                    <a:pt x="6449525" y="1475323"/>
                  </a:lnTo>
                  <a:lnTo>
                    <a:pt x="6461003" y="1475323"/>
                  </a:lnTo>
                  <a:lnTo>
                    <a:pt x="6472433" y="1475323"/>
                  </a:lnTo>
                  <a:lnTo>
                    <a:pt x="6483863" y="1475323"/>
                  </a:lnTo>
                  <a:lnTo>
                    <a:pt x="6495293" y="1475323"/>
                  </a:lnTo>
                  <a:lnTo>
                    <a:pt x="6506723" y="1475323"/>
                  </a:lnTo>
                  <a:lnTo>
                    <a:pt x="6518201" y="1475323"/>
                  </a:lnTo>
                  <a:lnTo>
                    <a:pt x="6529631" y="1475323"/>
                  </a:lnTo>
                  <a:lnTo>
                    <a:pt x="6541061" y="1475323"/>
                  </a:lnTo>
                  <a:lnTo>
                    <a:pt x="6552490" y="1475323"/>
                  </a:lnTo>
                  <a:lnTo>
                    <a:pt x="6563921" y="1475323"/>
                  </a:lnTo>
                  <a:lnTo>
                    <a:pt x="6575398" y="1475323"/>
                  </a:lnTo>
                  <a:lnTo>
                    <a:pt x="6586828" y="1475323"/>
                  </a:lnTo>
                  <a:lnTo>
                    <a:pt x="6598259" y="1475323"/>
                  </a:lnTo>
                  <a:lnTo>
                    <a:pt x="6609688" y="1475323"/>
                  </a:lnTo>
                  <a:lnTo>
                    <a:pt x="6621118" y="1475323"/>
                  </a:lnTo>
                  <a:lnTo>
                    <a:pt x="6632596" y="1475323"/>
                  </a:lnTo>
                  <a:lnTo>
                    <a:pt x="6644026" y="1475323"/>
                  </a:lnTo>
                  <a:lnTo>
                    <a:pt x="6655456" y="1475323"/>
                  </a:lnTo>
                  <a:lnTo>
                    <a:pt x="6666886" y="1475323"/>
                  </a:lnTo>
                  <a:lnTo>
                    <a:pt x="6678316" y="1475323"/>
                  </a:lnTo>
                  <a:lnTo>
                    <a:pt x="6689794" y="1475323"/>
                  </a:lnTo>
                  <a:lnTo>
                    <a:pt x="6701224" y="1475323"/>
                  </a:lnTo>
                  <a:lnTo>
                    <a:pt x="6712653" y="1475323"/>
                  </a:lnTo>
                  <a:lnTo>
                    <a:pt x="6724083" y="1475323"/>
                  </a:lnTo>
                  <a:lnTo>
                    <a:pt x="6735514" y="1475323"/>
                  </a:lnTo>
                  <a:lnTo>
                    <a:pt x="6746944" y="1475323"/>
                  </a:lnTo>
                  <a:lnTo>
                    <a:pt x="6758421" y="1475323"/>
                  </a:lnTo>
                  <a:lnTo>
                    <a:pt x="6769851" y="1475323"/>
                  </a:lnTo>
                  <a:lnTo>
                    <a:pt x="6781281" y="1475323"/>
                  </a:lnTo>
                  <a:lnTo>
                    <a:pt x="6792711" y="1475323"/>
                  </a:lnTo>
                  <a:lnTo>
                    <a:pt x="6804141" y="1475323"/>
                  </a:lnTo>
                  <a:lnTo>
                    <a:pt x="6815619" y="1475323"/>
                  </a:lnTo>
                  <a:lnTo>
                    <a:pt x="6827049" y="1475323"/>
                  </a:lnTo>
                  <a:lnTo>
                    <a:pt x="6838479" y="1475323"/>
                  </a:lnTo>
                  <a:lnTo>
                    <a:pt x="6849909" y="1475323"/>
                  </a:lnTo>
                  <a:lnTo>
                    <a:pt x="6861339" y="1475323"/>
                  </a:lnTo>
                  <a:lnTo>
                    <a:pt x="6872816" y="1475323"/>
                  </a:lnTo>
                  <a:lnTo>
                    <a:pt x="6884246" y="1475323"/>
                  </a:lnTo>
                  <a:lnTo>
                    <a:pt x="6895676" y="1475323"/>
                  </a:lnTo>
                  <a:lnTo>
                    <a:pt x="6907107" y="1475323"/>
                  </a:lnTo>
                  <a:lnTo>
                    <a:pt x="6918537" y="1475323"/>
                  </a:lnTo>
                  <a:lnTo>
                    <a:pt x="6930014" y="1475323"/>
                  </a:lnTo>
                  <a:lnTo>
                    <a:pt x="6941444" y="1475323"/>
                  </a:lnTo>
                  <a:lnTo>
                    <a:pt x="6952874" y="1475323"/>
                  </a:lnTo>
                  <a:lnTo>
                    <a:pt x="6964304" y="1475323"/>
                  </a:lnTo>
                  <a:lnTo>
                    <a:pt x="6975734" y="1475323"/>
                  </a:lnTo>
                  <a:lnTo>
                    <a:pt x="6987212" y="1475323"/>
                  </a:lnTo>
                  <a:lnTo>
                    <a:pt x="6998642" y="1475323"/>
                  </a:lnTo>
                  <a:lnTo>
                    <a:pt x="7010072" y="1475323"/>
                  </a:lnTo>
                  <a:lnTo>
                    <a:pt x="7021502" y="1475323"/>
                  </a:lnTo>
                  <a:lnTo>
                    <a:pt x="7032931" y="1475323"/>
                  </a:lnTo>
                  <a:lnTo>
                    <a:pt x="7044409" y="1475323"/>
                  </a:lnTo>
                  <a:lnTo>
                    <a:pt x="7055839" y="1475323"/>
                  </a:lnTo>
                  <a:lnTo>
                    <a:pt x="7067269" y="1475323"/>
                  </a:lnTo>
                  <a:lnTo>
                    <a:pt x="7078700" y="1475323"/>
                  </a:lnTo>
                  <a:lnTo>
                    <a:pt x="7090129" y="1475323"/>
                  </a:lnTo>
                  <a:lnTo>
                    <a:pt x="7101607" y="1475323"/>
                  </a:lnTo>
                  <a:lnTo>
                    <a:pt x="7113037" y="1475323"/>
                  </a:lnTo>
                  <a:lnTo>
                    <a:pt x="7124467" y="1475323"/>
                  </a:lnTo>
                  <a:lnTo>
                    <a:pt x="7135897" y="1475323"/>
                  </a:lnTo>
                  <a:lnTo>
                    <a:pt x="7147327" y="1475323"/>
                  </a:lnTo>
                  <a:lnTo>
                    <a:pt x="7158805" y="1475323"/>
                  </a:lnTo>
                  <a:lnTo>
                    <a:pt x="7170235" y="1475323"/>
                  </a:lnTo>
                  <a:lnTo>
                    <a:pt x="7181665" y="1475323"/>
                  </a:lnTo>
                  <a:lnTo>
                    <a:pt x="7193094" y="1475323"/>
                  </a:lnTo>
                  <a:lnTo>
                    <a:pt x="7204524" y="1475323"/>
                  </a:lnTo>
                  <a:lnTo>
                    <a:pt x="7216002" y="1475323"/>
                  </a:lnTo>
                  <a:lnTo>
                    <a:pt x="7227432" y="1475323"/>
                  </a:lnTo>
                  <a:lnTo>
                    <a:pt x="7238862" y="1475323"/>
                  </a:lnTo>
                  <a:lnTo>
                    <a:pt x="7250292" y="1475323"/>
                  </a:lnTo>
                  <a:lnTo>
                    <a:pt x="7261722" y="1475323"/>
                  </a:lnTo>
                  <a:lnTo>
                    <a:pt x="7273200" y="1475323"/>
                  </a:lnTo>
                  <a:lnTo>
                    <a:pt x="7284630" y="1475323"/>
                  </a:lnTo>
                  <a:lnTo>
                    <a:pt x="7296060" y="1475323"/>
                  </a:lnTo>
                  <a:lnTo>
                    <a:pt x="7307490" y="1475323"/>
                  </a:lnTo>
                  <a:lnTo>
                    <a:pt x="7318920" y="1475323"/>
                  </a:lnTo>
                  <a:lnTo>
                    <a:pt x="7330398" y="1475323"/>
                  </a:lnTo>
                  <a:lnTo>
                    <a:pt x="7341828" y="1475323"/>
                  </a:lnTo>
                  <a:lnTo>
                    <a:pt x="7353257" y="1475323"/>
                  </a:lnTo>
                  <a:lnTo>
                    <a:pt x="7364687" y="1475323"/>
                  </a:lnTo>
                  <a:lnTo>
                    <a:pt x="7376117" y="1475323"/>
                  </a:lnTo>
                  <a:lnTo>
                    <a:pt x="7387595" y="1475323"/>
                  </a:lnTo>
                  <a:lnTo>
                    <a:pt x="7399025" y="1475323"/>
                  </a:lnTo>
                  <a:lnTo>
                    <a:pt x="7410455" y="1475323"/>
                  </a:lnTo>
                  <a:lnTo>
                    <a:pt x="7421885" y="1475323"/>
                  </a:lnTo>
                  <a:lnTo>
                    <a:pt x="7433315" y="1475323"/>
                  </a:lnTo>
                  <a:lnTo>
                    <a:pt x="7444793" y="1475323"/>
                  </a:lnTo>
                  <a:lnTo>
                    <a:pt x="7456222" y="1475323"/>
                  </a:lnTo>
                  <a:lnTo>
                    <a:pt x="7467653" y="1475323"/>
                  </a:lnTo>
                  <a:lnTo>
                    <a:pt x="7479083" y="1475323"/>
                  </a:lnTo>
                  <a:lnTo>
                    <a:pt x="7490513" y="1475323"/>
                  </a:lnTo>
                  <a:lnTo>
                    <a:pt x="7501990" y="1475323"/>
                  </a:lnTo>
                  <a:lnTo>
                    <a:pt x="7513420" y="1475323"/>
                  </a:lnTo>
                  <a:lnTo>
                    <a:pt x="7524850" y="1475323"/>
                  </a:lnTo>
                  <a:lnTo>
                    <a:pt x="7536280" y="1475323"/>
                  </a:lnTo>
                  <a:lnTo>
                    <a:pt x="7547710" y="1475323"/>
                  </a:lnTo>
                  <a:lnTo>
                    <a:pt x="7559188" y="1475323"/>
                  </a:lnTo>
                  <a:lnTo>
                    <a:pt x="7570618" y="1475323"/>
                  </a:lnTo>
                  <a:lnTo>
                    <a:pt x="7582048" y="1475323"/>
                  </a:lnTo>
                  <a:lnTo>
                    <a:pt x="7593478" y="1475323"/>
                  </a:lnTo>
                  <a:lnTo>
                    <a:pt x="7604908" y="1475323"/>
                  </a:lnTo>
                  <a:lnTo>
                    <a:pt x="7616385" y="1475323"/>
                  </a:lnTo>
                  <a:lnTo>
                    <a:pt x="7627815" y="1475323"/>
                  </a:lnTo>
                  <a:lnTo>
                    <a:pt x="7639246" y="1475323"/>
                  </a:lnTo>
                  <a:lnTo>
                    <a:pt x="7650676" y="1475323"/>
                  </a:lnTo>
                  <a:lnTo>
                    <a:pt x="7662106" y="1475323"/>
                  </a:lnTo>
                  <a:lnTo>
                    <a:pt x="7673583" y="1475323"/>
                  </a:lnTo>
                  <a:lnTo>
                    <a:pt x="7685013" y="1475323"/>
                  </a:lnTo>
                  <a:lnTo>
                    <a:pt x="7696443" y="1475323"/>
                  </a:lnTo>
                  <a:lnTo>
                    <a:pt x="7707873" y="1475323"/>
                  </a:lnTo>
                  <a:lnTo>
                    <a:pt x="7719303" y="1475323"/>
                  </a:lnTo>
                  <a:lnTo>
                    <a:pt x="7730733" y="1475323"/>
                  </a:lnTo>
                  <a:lnTo>
                    <a:pt x="7742211" y="1475323"/>
                  </a:lnTo>
                  <a:lnTo>
                    <a:pt x="7753641" y="1475323"/>
                  </a:lnTo>
                  <a:lnTo>
                    <a:pt x="7765071" y="1475323"/>
                  </a:lnTo>
                  <a:lnTo>
                    <a:pt x="7776501" y="1475323"/>
                  </a:lnTo>
                  <a:lnTo>
                    <a:pt x="7787931" y="1475323"/>
                  </a:lnTo>
                  <a:lnTo>
                    <a:pt x="7799408" y="1475323"/>
                  </a:lnTo>
                  <a:lnTo>
                    <a:pt x="7810839" y="1475323"/>
                  </a:lnTo>
                  <a:lnTo>
                    <a:pt x="7822268" y="1475323"/>
                  </a:lnTo>
                  <a:lnTo>
                    <a:pt x="7833698" y="1475323"/>
                  </a:lnTo>
                  <a:lnTo>
                    <a:pt x="7845128" y="1475323"/>
                  </a:lnTo>
                  <a:lnTo>
                    <a:pt x="7856606" y="1475323"/>
                  </a:lnTo>
                  <a:lnTo>
                    <a:pt x="7868036" y="1475323"/>
                  </a:lnTo>
                  <a:lnTo>
                    <a:pt x="7879466" y="1475323"/>
                  </a:lnTo>
                  <a:lnTo>
                    <a:pt x="7890896" y="1475323"/>
                  </a:lnTo>
                  <a:lnTo>
                    <a:pt x="7902326" y="1475323"/>
                  </a:lnTo>
                  <a:lnTo>
                    <a:pt x="7913804" y="1475323"/>
                  </a:lnTo>
                  <a:lnTo>
                    <a:pt x="7925234" y="1475323"/>
                  </a:lnTo>
                  <a:lnTo>
                    <a:pt x="7936663" y="1475323"/>
                  </a:lnTo>
                  <a:lnTo>
                    <a:pt x="7948094" y="1475323"/>
                  </a:lnTo>
                  <a:lnTo>
                    <a:pt x="7959524" y="1475323"/>
                  </a:lnTo>
                  <a:lnTo>
                    <a:pt x="7971001" y="1475323"/>
                  </a:lnTo>
                  <a:lnTo>
                    <a:pt x="7982431" y="1475323"/>
                  </a:lnTo>
                  <a:lnTo>
                    <a:pt x="7993861" y="1475323"/>
                  </a:lnTo>
                  <a:lnTo>
                    <a:pt x="8005291" y="1475323"/>
                  </a:lnTo>
                  <a:lnTo>
                    <a:pt x="8016721" y="1475323"/>
                  </a:lnTo>
                  <a:lnTo>
                    <a:pt x="8028199" y="1475323"/>
                  </a:lnTo>
                  <a:lnTo>
                    <a:pt x="8039629" y="1475323"/>
                  </a:lnTo>
                  <a:lnTo>
                    <a:pt x="8051059" y="1475323"/>
                  </a:lnTo>
                  <a:lnTo>
                    <a:pt x="8062489" y="1475323"/>
                  </a:lnTo>
                  <a:lnTo>
                    <a:pt x="8073919" y="1475323"/>
                  </a:lnTo>
                  <a:lnTo>
                    <a:pt x="8085396" y="1475323"/>
                  </a:lnTo>
                  <a:lnTo>
                    <a:pt x="8096826" y="1475323"/>
                  </a:lnTo>
                  <a:lnTo>
                    <a:pt x="8108256" y="1475323"/>
                  </a:lnTo>
                  <a:lnTo>
                    <a:pt x="8119687" y="1475323"/>
                  </a:lnTo>
                  <a:lnTo>
                    <a:pt x="8131117" y="1475323"/>
                  </a:lnTo>
                  <a:lnTo>
                    <a:pt x="8142594" y="1475323"/>
                  </a:lnTo>
                  <a:lnTo>
                    <a:pt x="8154024" y="1475323"/>
                  </a:lnTo>
                  <a:lnTo>
                    <a:pt x="8165454" y="1475323"/>
                  </a:lnTo>
                  <a:lnTo>
                    <a:pt x="8176884" y="1475323"/>
                  </a:lnTo>
                  <a:lnTo>
                    <a:pt x="8188314" y="1475323"/>
                  </a:lnTo>
                  <a:lnTo>
                    <a:pt x="8199792" y="1475323"/>
                  </a:lnTo>
                  <a:lnTo>
                    <a:pt x="8211222" y="1475323"/>
                  </a:lnTo>
                  <a:lnTo>
                    <a:pt x="8222652" y="1475323"/>
                  </a:lnTo>
                  <a:lnTo>
                    <a:pt x="8234082" y="1475323"/>
                  </a:lnTo>
                  <a:lnTo>
                    <a:pt x="8245512" y="1475323"/>
                  </a:lnTo>
                  <a:lnTo>
                    <a:pt x="8256989" y="1475323"/>
                  </a:lnTo>
                  <a:lnTo>
                    <a:pt x="8268419" y="1475323"/>
                  </a:lnTo>
                  <a:lnTo>
                    <a:pt x="8279850" y="1475323"/>
                  </a:lnTo>
                  <a:lnTo>
                    <a:pt x="8291280" y="1475323"/>
                  </a:lnTo>
                  <a:lnTo>
                    <a:pt x="8302709" y="1475323"/>
                  </a:lnTo>
                  <a:lnTo>
                    <a:pt x="8314187" y="1475323"/>
                  </a:lnTo>
                  <a:lnTo>
                    <a:pt x="8325617" y="1475323"/>
                  </a:lnTo>
                  <a:lnTo>
                    <a:pt x="8337047" y="1475323"/>
                  </a:lnTo>
                  <a:lnTo>
                    <a:pt x="8348477" y="1475323"/>
                  </a:lnTo>
                  <a:lnTo>
                    <a:pt x="8359907" y="1475323"/>
                  </a:lnTo>
                  <a:lnTo>
                    <a:pt x="8371385" y="1475323"/>
                  </a:lnTo>
                  <a:lnTo>
                    <a:pt x="8382815" y="1475323"/>
                  </a:lnTo>
                  <a:lnTo>
                    <a:pt x="8394245" y="1475323"/>
                  </a:lnTo>
                  <a:lnTo>
                    <a:pt x="8405674" y="1475323"/>
                  </a:lnTo>
                  <a:lnTo>
                    <a:pt x="8417104" y="1475323"/>
                  </a:lnTo>
                  <a:lnTo>
                    <a:pt x="8428582" y="1475323"/>
                  </a:lnTo>
                  <a:lnTo>
                    <a:pt x="8440012" y="1475323"/>
                  </a:lnTo>
                  <a:lnTo>
                    <a:pt x="8451442" y="1475323"/>
                  </a:lnTo>
                  <a:lnTo>
                    <a:pt x="8462872" y="1475323"/>
                  </a:lnTo>
                  <a:lnTo>
                    <a:pt x="8474302" y="1475323"/>
                  </a:lnTo>
                  <a:lnTo>
                    <a:pt x="8485780" y="1475323"/>
                  </a:lnTo>
                  <a:lnTo>
                    <a:pt x="8497210" y="1475323"/>
                  </a:lnTo>
                  <a:lnTo>
                    <a:pt x="8508640" y="1475323"/>
                  </a:lnTo>
                  <a:lnTo>
                    <a:pt x="8520069" y="1475323"/>
                  </a:lnTo>
                  <a:lnTo>
                    <a:pt x="8531500" y="1475323"/>
                  </a:lnTo>
                  <a:lnTo>
                    <a:pt x="8542977" y="1475323"/>
                  </a:lnTo>
                  <a:lnTo>
                    <a:pt x="8554407" y="1475323"/>
                  </a:lnTo>
                  <a:lnTo>
                    <a:pt x="8565837" y="1475323"/>
                  </a:lnTo>
                  <a:lnTo>
                    <a:pt x="8577267" y="1475323"/>
                  </a:lnTo>
                  <a:lnTo>
                    <a:pt x="8588697" y="1475323"/>
                  </a:lnTo>
                  <a:lnTo>
                    <a:pt x="8600175" y="1475323"/>
                  </a:lnTo>
                  <a:lnTo>
                    <a:pt x="8611605" y="1475323"/>
                  </a:lnTo>
                  <a:lnTo>
                    <a:pt x="8623035" y="1475323"/>
                  </a:lnTo>
                  <a:lnTo>
                    <a:pt x="8634465" y="1475323"/>
                  </a:lnTo>
                  <a:lnTo>
                    <a:pt x="8645895" y="1475323"/>
                  </a:lnTo>
                  <a:lnTo>
                    <a:pt x="8657373" y="1475323"/>
                  </a:lnTo>
                  <a:lnTo>
                    <a:pt x="8668802" y="1475323"/>
                  </a:lnTo>
                  <a:lnTo>
                    <a:pt x="8680232" y="1475323"/>
                  </a:lnTo>
                  <a:lnTo>
                    <a:pt x="8691662" y="1475323"/>
                  </a:lnTo>
                  <a:lnTo>
                    <a:pt x="8703093" y="1475323"/>
                  </a:lnTo>
                  <a:lnTo>
                    <a:pt x="8714570" y="1475323"/>
                  </a:lnTo>
                  <a:lnTo>
                    <a:pt x="8726000" y="1475323"/>
                  </a:lnTo>
                  <a:lnTo>
                    <a:pt x="8737430" y="1475323"/>
                  </a:lnTo>
                  <a:lnTo>
                    <a:pt x="8748860" y="1475323"/>
                  </a:lnTo>
                  <a:lnTo>
                    <a:pt x="8760290" y="1475323"/>
                  </a:lnTo>
                  <a:lnTo>
                    <a:pt x="8771768" y="1475323"/>
                  </a:lnTo>
                  <a:lnTo>
                    <a:pt x="8783198" y="1475323"/>
                  </a:lnTo>
                  <a:lnTo>
                    <a:pt x="8794628" y="1475323"/>
                  </a:lnTo>
                  <a:lnTo>
                    <a:pt x="8806058" y="1475323"/>
                  </a:lnTo>
                  <a:lnTo>
                    <a:pt x="8817488" y="1475323"/>
                  </a:lnTo>
                  <a:lnTo>
                    <a:pt x="8828918" y="1475323"/>
                  </a:lnTo>
                  <a:lnTo>
                    <a:pt x="8840395" y="1475323"/>
                  </a:lnTo>
                  <a:lnTo>
                    <a:pt x="8851825" y="1475323"/>
                  </a:lnTo>
                  <a:lnTo>
                    <a:pt x="8863256" y="1475323"/>
                  </a:lnTo>
                  <a:lnTo>
                    <a:pt x="8874686" y="1475323"/>
                  </a:lnTo>
                  <a:lnTo>
                    <a:pt x="8886115" y="1475323"/>
                  </a:lnTo>
                  <a:lnTo>
                    <a:pt x="8897593" y="1475323"/>
                  </a:lnTo>
                  <a:lnTo>
                    <a:pt x="8909022" y="1475323"/>
                  </a:lnTo>
                  <a:lnTo>
                    <a:pt x="8920453" y="1475323"/>
                  </a:lnTo>
                  <a:lnTo>
                    <a:pt x="8931883" y="1475323"/>
                  </a:lnTo>
                  <a:lnTo>
                    <a:pt x="8943313" y="1475323"/>
                  </a:lnTo>
                  <a:lnTo>
                    <a:pt x="8954791" y="1475323"/>
                  </a:lnTo>
                  <a:lnTo>
                    <a:pt x="8966220" y="1475323"/>
                  </a:lnTo>
                  <a:lnTo>
                    <a:pt x="8977651" y="1475323"/>
                  </a:lnTo>
                  <a:lnTo>
                    <a:pt x="8989080" y="1475323"/>
                  </a:lnTo>
                  <a:lnTo>
                    <a:pt x="9000511" y="1475323"/>
                  </a:lnTo>
                  <a:lnTo>
                    <a:pt x="9011988" y="1475323"/>
                  </a:lnTo>
                  <a:lnTo>
                    <a:pt x="9023418" y="1475323"/>
                  </a:lnTo>
                  <a:lnTo>
                    <a:pt x="9034849" y="1475323"/>
                  </a:lnTo>
                  <a:lnTo>
                    <a:pt x="9046278" y="1475323"/>
                  </a:lnTo>
                  <a:lnTo>
                    <a:pt x="9057709" y="1475323"/>
                  </a:lnTo>
                  <a:lnTo>
                    <a:pt x="9069186" y="1475323"/>
                  </a:lnTo>
                  <a:lnTo>
                    <a:pt x="9080615" y="1475323"/>
                  </a:lnTo>
                  <a:lnTo>
                    <a:pt x="9092046" y="1475323"/>
                  </a:lnTo>
                  <a:lnTo>
                    <a:pt x="9103476" y="1475323"/>
                  </a:lnTo>
                  <a:lnTo>
                    <a:pt x="9114906" y="1475323"/>
                  </a:lnTo>
                  <a:lnTo>
                    <a:pt x="9126384" y="1475323"/>
                  </a:lnTo>
                  <a:lnTo>
                    <a:pt x="9137813" y="1475323"/>
                  </a:lnTo>
                  <a:lnTo>
                    <a:pt x="9149244" y="1475323"/>
                  </a:lnTo>
                  <a:lnTo>
                    <a:pt x="9160673" y="1475323"/>
                  </a:lnTo>
                  <a:lnTo>
                    <a:pt x="9172104" y="1475323"/>
                  </a:lnTo>
                  <a:lnTo>
                    <a:pt x="9183581" y="1475323"/>
                  </a:lnTo>
                  <a:lnTo>
                    <a:pt x="9195011" y="1475323"/>
                  </a:lnTo>
                  <a:lnTo>
                    <a:pt x="9206442" y="1475323"/>
                  </a:lnTo>
                  <a:lnTo>
                    <a:pt x="9217871" y="1475323"/>
                  </a:lnTo>
                  <a:lnTo>
                    <a:pt x="9229301" y="1475323"/>
                  </a:lnTo>
                  <a:lnTo>
                    <a:pt x="9240779" y="1475323"/>
                  </a:lnTo>
                  <a:lnTo>
                    <a:pt x="9252209" y="1475323"/>
                  </a:lnTo>
                  <a:lnTo>
                    <a:pt x="9263639" y="1475323"/>
                  </a:lnTo>
                  <a:lnTo>
                    <a:pt x="9275069" y="1475323"/>
                  </a:lnTo>
                  <a:lnTo>
                    <a:pt x="9286498" y="1475323"/>
                  </a:lnTo>
                  <a:lnTo>
                    <a:pt x="9297977" y="1475323"/>
                  </a:lnTo>
                  <a:lnTo>
                    <a:pt x="9309406" y="1475323"/>
                  </a:lnTo>
                  <a:lnTo>
                    <a:pt x="9320837" y="1475323"/>
                  </a:lnTo>
                  <a:lnTo>
                    <a:pt x="9332266" y="1475323"/>
                  </a:lnTo>
                  <a:lnTo>
                    <a:pt x="9343696" y="1475323"/>
                  </a:lnTo>
                  <a:lnTo>
                    <a:pt x="9355174" y="1475323"/>
                  </a:lnTo>
                  <a:lnTo>
                    <a:pt x="9366604" y="1475323"/>
                  </a:lnTo>
                  <a:lnTo>
                    <a:pt x="9378035" y="1475323"/>
                  </a:lnTo>
                  <a:lnTo>
                    <a:pt x="9389464" y="1475323"/>
                  </a:lnTo>
                  <a:lnTo>
                    <a:pt x="9400894" y="1475323"/>
                  </a:lnTo>
                  <a:lnTo>
                    <a:pt x="9412372" y="1475323"/>
                  </a:lnTo>
                  <a:lnTo>
                    <a:pt x="9423802" y="1475323"/>
                  </a:lnTo>
                  <a:lnTo>
                    <a:pt x="9435232" y="1475323"/>
                  </a:lnTo>
                  <a:lnTo>
                    <a:pt x="9446662" y="1475323"/>
                  </a:lnTo>
                  <a:lnTo>
                    <a:pt x="9458091" y="1475323"/>
                  </a:lnTo>
                  <a:lnTo>
                    <a:pt x="9469570" y="1475323"/>
                  </a:lnTo>
                  <a:lnTo>
                    <a:pt x="9480999" y="1475323"/>
                  </a:lnTo>
                  <a:lnTo>
                    <a:pt x="9492429" y="1475323"/>
                  </a:lnTo>
                  <a:lnTo>
                    <a:pt x="9503859" y="1475323"/>
                  </a:lnTo>
                  <a:lnTo>
                    <a:pt x="9515289" y="1475323"/>
                  </a:lnTo>
                  <a:lnTo>
                    <a:pt x="9526767" y="1475323"/>
                  </a:lnTo>
                  <a:lnTo>
                    <a:pt x="9538197" y="1475323"/>
                  </a:lnTo>
                  <a:lnTo>
                    <a:pt x="9549626" y="1475323"/>
                  </a:lnTo>
                  <a:lnTo>
                    <a:pt x="9561057" y="1475323"/>
                  </a:lnTo>
                  <a:lnTo>
                    <a:pt x="9572487" y="1475323"/>
                  </a:lnTo>
                  <a:lnTo>
                    <a:pt x="9583965" y="1475323"/>
                  </a:lnTo>
                  <a:lnTo>
                    <a:pt x="9595395" y="1475323"/>
                  </a:lnTo>
                  <a:lnTo>
                    <a:pt x="9606824" y="1475323"/>
                  </a:lnTo>
                  <a:lnTo>
                    <a:pt x="9618255" y="1475323"/>
                  </a:lnTo>
                  <a:lnTo>
                    <a:pt x="9629684" y="1475323"/>
                  </a:lnTo>
                  <a:lnTo>
                    <a:pt x="9641163" y="1475323"/>
                  </a:lnTo>
                  <a:lnTo>
                    <a:pt x="9652592" y="1475323"/>
                  </a:lnTo>
                  <a:lnTo>
                    <a:pt x="9664022" y="1475323"/>
                  </a:lnTo>
                  <a:lnTo>
                    <a:pt x="9675452" y="1475323"/>
                  </a:lnTo>
                  <a:lnTo>
                    <a:pt x="9686882" y="1475323"/>
                  </a:lnTo>
                  <a:lnTo>
                    <a:pt x="9698360" y="1475323"/>
                  </a:lnTo>
                  <a:lnTo>
                    <a:pt x="9709790" y="1475323"/>
                  </a:lnTo>
                  <a:lnTo>
                    <a:pt x="9721219" y="1475323"/>
                  </a:lnTo>
                  <a:lnTo>
                    <a:pt x="9732650" y="1475323"/>
                  </a:lnTo>
                  <a:lnTo>
                    <a:pt x="9744080" y="1475323"/>
                  </a:lnTo>
                  <a:lnTo>
                    <a:pt x="9755557" y="1475323"/>
                  </a:lnTo>
                  <a:lnTo>
                    <a:pt x="9766988" y="1475323"/>
                  </a:lnTo>
                  <a:lnTo>
                    <a:pt x="9778417" y="1475323"/>
                  </a:lnTo>
                  <a:lnTo>
                    <a:pt x="9789848" y="1475323"/>
                  </a:lnTo>
                  <a:lnTo>
                    <a:pt x="9801277" y="1475323"/>
                  </a:lnTo>
                  <a:lnTo>
                    <a:pt x="9812755" y="1475323"/>
                  </a:lnTo>
                  <a:lnTo>
                    <a:pt x="9824185" y="1475323"/>
                  </a:lnTo>
                  <a:lnTo>
                    <a:pt x="9835615" y="1475323"/>
                  </a:lnTo>
                  <a:lnTo>
                    <a:pt x="9847045" y="1475323"/>
                  </a:lnTo>
                  <a:lnTo>
                    <a:pt x="9858475" y="1475323"/>
                  </a:lnTo>
                  <a:lnTo>
                    <a:pt x="9869952" y="1475323"/>
                  </a:lnTo>
                  <a:lnTo>
                    <a:pt x="9881383" y="1475323"/>
                  </a:lnTo>
                  <a:lnTo>
                    <a:pt x="9892812" y="1475323"/>
                  </a:lnTo>
                  <a:lnTo>
                    <a:pt x="9904243" y="1475323"/>
                  </a:lnTo>
                  <a:lnTo>
                    <a:pt x="9915673" y="1475323"/>
                  </a:lnTo>
                  <a:lnTo>
                    <a:pt x="9927102" y="1475323"/>
                  </a:lnTo>
                  <a:lnTo>
                    <a:pt x="9938581" y="1475323"/>
                  </a:lnTo>
                  <a:lnTo>
                    <a:pt x="9950010" y="1475323"/>
                  </a:lnTo>
                  <a:lnTo>
                    <a:pt x="9961441" y="1475323"/>
                  </a:lnTo>
                  <a:lnTo>
                    <a:pt x="9972870" y="1475323"/>
                  </a:lnTo>
                  <a:lnTo>
                    <a:pt x="9984300" y="1475323"/>
                  </a:lnTo>
                  <a:lnTo>
                    <a:pt x="9995778" y="1475323"/>
                  </a:lnTo>
                  <a:lnTo>
                    <a:pt x="10007208" y="1475323"/>
                  </a:lnTo>
                  <a:lnTo>
                    <a:pt x="10018638" y="1475323"/>
                  </a:lnTo>
                  <a:lnTo>
                    <a:pt x="10030068" y="1475323"/>
                  </a:lnTo>
                  <a:lnTo>
                    <a:pt x="10041498" y="1475323"/>
                  </a:lnTo>
                  <a:lnTo>
                    <a:pt x="10052976" y="1475323"/>
                  </a:lnTo>
                  <a:lnTo>
                    <a:pt x="10064405" y="1475323"/>
                  </a:lnTo>
                  <a:lnTo>
                    <a:pt x="10075835" y="1475323"/>
                  </a:lnTo>
                  <a:lnTo>
                    <a:pt x="10087266" y="1475323"/>
                  </a:lnTo>
                  <a:lnTo>
                    <a:pt x="10098695" y="1475323"/>
                  </a:lnTo>
                  <a:lnTo>
                    <a:pt x="10110174" y="1475323"/>
                  </a:lnTo>
                  <a:lnTo>
                    <a:pt x="10121603" y="1475323"/>
                  </a:lnTo>
                  <a:lnTo>
                    <a:pt x="10133033" y="1475323"/>
                  </a:lnTo>
                  <a:lnTo>
                    <a:pt x="10144463" y="1475323"/>
                  </a:lnTo>
                  <a:lnTo>
                    <a:pt x="10155893" y="1475323"/>
                  </a:lnTo>
                  <a:lnTo>
                    <a:pt x="10167371" y="1475323"/>
                  </a:lnTo>
                  <a:lnTo>
                    <a:pt x="10178801" y="1475323"/>
                  </a:lnTo>
                  <a:lnTo>
                    <a:pt x="10190230" y="1475323"/>
                  </a:lnTo>
                  <a:lnTo>
                    <a:pt x="10201661" y="1475323"/>
                  </a:lnTo>
                  <a:lnTo>
                    <a:pt x="10213091" y="1475323"/>
                  </a:lnTo>
                  <a:lnTo>
                    <a:pt x="10224569" y="1475323"/>
                  </a:lnTo>
                  <a:lnTo>
                    <a:pt x="10235998" y="1475323"/>
                  </a:lnTo>
                  <a:lnTo>
                    <a:pt x="10247428" y="1475323"/>
                  </a:lnTo>
                  <a:lnTo>
                    <a:pt x="10258859" y="1475323"/>
                  </a:lnTo>
                  <a:lnTo>
                    <a:pt x="10270288" y="1475323"/>
                  </a:lnTo>
                  <a:lnTo>
                    <a:pt x="10281767" y="1475323"/>
                  </a:lnTo>
                  <a:lnTo>
                    <a:pt x="10293196" y="1475323"/>
                  </a:lnTo>
                  <a:lnTo>
                    <a:pt x="10304626" y="1475323"/>
                  </a:lnTo>
                  <a:lnTo>
                    <a:pt x="10316056" y="1475323"/>
                  </a:lnTo>
                  <a:lnTo>
                    <a:pt x="10327486" y="1475323"/>
                  </a:lnTo>
                  <a:lnTo>
                    <a:pt x="10338963" y="1475323"/>
                  </a:lnTo>
                  <a:lnTo>
                    <a:pt x="10350394" y="1475323"/>
                  </a:lnTo>
                  <a:lnTo>
                    <a:pt x="10361823" y="1475323"/>
                  </a:lnTo>
                  <a:lnTo>
                    <a:pt x="10373254" y="1475323"/>
                  </a:lnTo>
                  <a:lnTo>
                    <a:pt x="10384684" y="1475323"/>
                  </a:lnTo>
                  <a:lnTo>
                    <a:pt x="10396161" y="1475323"/>
                  </a:lnTo>
                  <a:lnTo>
                    <a:pt x="10407591" y="1475323"/>
                  </a:lnTo>
                  <a:lnTo>
                    <a:pt x="10419021" y="1475323"/>
                  </a:lnTo>
                  <a:lnTo>
                    <a:pt x="10430452" y="1475323"/>
                  </a:lnTo>
                  <a:lnTo>
                    <a:pt x="10441881" y="1475323"/>
                  </a:lnTo>
                  <a:lnTo>
                    <a:pt x="10453358" y="1475323"/>
                  </a:lnTo>
                  <a:lnTo>
                    <a:pt x="10464789" y="1475323"/>
                  </a:lnTo>
                  <a:lnTo>
                    <a:pt x="10476219" y="1475323"/>
                  </a:lnTo>
                  <a:lnTo>
                    <a:pt x="10487649" y="1475323"/>
                  </a:lnTo>
                  <a:lnTo>
                    <a:pt x="10499079" y="1475323"/>
                  </a:lnTo>
                  <a:lnTo>
                    <a:pt x="10510556" y="1475323"/>
                  </a:lnTo>
                  <a:lnTo>
                    <a:pt x="10521987" y="1475323"/>
                  </a:lnTo>
                  <a:lnTo>
                    <a:pt x="10533416" y="1475323"/>
                  </a:lnTo>
                  <a:lnTo>
                    <a:pt x="10544847" y="1475323"/>
                  </a:lnTo>
                  <a:lnTo>
                    <a:pt x="10556277" y="1475323"/>
                  </a:lnTo>
                  <a:lnTo>
                    <a:pt x="10567754" y="1475323"/>
                  </a:lnTo>
                  <a:lnTo>
                    <a:pt x="10579184" y="1475323"/>
                  </a:lnTo>
                  <a:lnTo>
                    <a:pt x="10590614" y="1475323"/>
                  </a:lnTo>
                  <a:lnTo>
                    <a:pt x="10602045" y="1475323"/>
                  </a:lnTo>
                  <a:lnTo>
                    <a:pt x="10613474" y="1475323"/>
                  </a:lnTo>
                  <a:lnTo>
                    <a:pt x="10624951" y="1475323"/>
                  </a:lnTo>
                  <a:lnTo>
                    <a:pt x="10636382" y="1475323"/>
                  </a:lnTo>
                  <a:lnTo>
                    <a:pt x="10647812" y="1475323"/>
                  </a:lnTo>
                  <a:lnTo>
                    <a:pt x="10659241" y="1475323"/>
                  </a:lnTo>
                  <a:lnTo>
                    <a:pt x="10670672" y="1475323"/>
                  </a:lnTo>
                  <a:lnTo>
                    <a:pt x="10682149" y="1475323"/>
                  </a:lnTo>
                  <a:lnTo>
                    <a:pt x="10693580" y="1475323"/>
                  </a:lnTo>
                  <a:lnTo>
                    <a:pt x="10705009" y="1475323"/>
                  </a:lnTo>
                  <a:lnTo>
                    <a:pt x="10716439" y="1475323"/>
                  </a:lnTo>
                  <a:lnTo>
                    <a:pt x="10727870" y="1475323"/>
                  </a:lnTo>
                  <a:lnTo>
                    <a:pt x="10739347" y="1475323"/>
                  </a:lnTo>
                  <a:lnTo>
                    <a:pt x="10750778" y="1475323"/>
                  </a:lnTo>
                  <a:lnTo>
                    <a:pt x="10762207" y="1475323"/>
                  </a:lnTo>
                  <a:lnTo>
                    <a:pt x="10773637" y="1475323"/>
                  </a:lnTo>
                  <a:lnTo>
                    <a:pt x="10785067" y="1475323"/>
                  </a:lnTo>
                  <a:lnTo>
                    <a:pt x="10796544" y="1475323"/>
                  </a:lnTo>
                  <a:lnTo>
                    <a:pt x="10807975" y="1475323"/>
                  </a:lnTo>
                  <a:lnTo>
                    <a:pt x="10819405" y="1475323"/>
                  </a:lnTo>
                  <a:lnTo>
                    <a:pt x="10830834" y="1475323"/>
                  </a:lnTo>
                  <a:lnTo>
                    <a:pt x="10842265" y="1475323"/>
                  </a:lnTo>
                  <a:lnTo>
                    <a:pt x="10853742" y="1475323"/>
                  </a:lnTo>
                  <a:lnTo>
                    <a:pt x="10865173" y="1475323"/>
                  </a:lnTo>
                  <a:lnTo>
                    <a:pt x="10876602" y="1475323"/>
                  </a:lnTo>
                  <a:lnTo>
                    <a:pt x="10888032" y="1475323"/>
                  </a:lnTo>
                  <a:lnTo>
                    <a:pt x="10899463" y="1475323"/>
                  </a:lnTo>
                  <a:lnTo>
                    <a:pt x="10910892" y="1475323"/>
                  </a:lnTo>
                  <a:lnTo>
                    <a:pt x="10922369" y="1475323"/>
                  </a:lnTo>
                  <a:lnTo>
                    <a:pt x="10933800" y="1475323"/>
                  </a:lnTo>
                  <a:lnTo>
                    <a:pt x="10945230" y="1475323"/>
                  </a:lnTo>
                  <a:lnTo>
                    <a:pt x="10956660" y="1475323"/>
                  </a:lnTo>
                  <a:lnTo>
                    <a:pt x="10968090" y="1475323"/>
                  </a:lnTo>
                  <a:lnTo>
                    <a:pt x="10979567" y="1475323"/>
                  </a:lnTo>
                  <a:lnTo>
                    <a:pt x="10990998" y="1475323"/>
                  </a:lnTo>
                  <a:lnTo>
                    <a:pt x="11002427" y="1475323"/>
                  </a:lnTo>
                  <a:lnTo>
                    <a:pt x="11013858" y="1475323"/>
                  </a:lnTo>
                  <a:lnTo>
                    <a:pt x="11025287" y="1475323"/>
                  </a:lnTo>
                  <a:lnTo>
                    <a:pt x="11036765" y="1475323"/>
                  </a:lnTo>
                  <a:lnTo>
                    <a:pt x="11048195" y="1475323"/>
                  </a:lnTo>
                  <a:lnTo>
                    <a:pt x="11059625" y="1475323"/>
                  </a:lnTo>
                  <a:lnTo>
                    <a:pt x="11071056" y="1475323"/>
                  </a:lnTo>
                  <a:lnTo>
                    <a:pt x="11082485" y="1475323"/>
                  </a:lnTo>
                  <a:lnTo>
                    <a:pt x="11093962" y="1475323"/>
                  </a:lnTo>
                  <a:lnTo>
                    <a:pt x="11105393" y="1475323"/>
                  </a:lnTo>
                  <a:lnTo>
                    <a:pt x="11116823" y="1475323"/>
                  </a:lnTo>
                  <a:lnTo>
                    <a:pt x="11128253" y="1475323"/>
                  </a:lnTo>
                  <a:lnTo>
                    <a:pt x="11139683" y="1475323"/>
                  </a:lnTo>
                  <a:lnTo>
                    <a:pt x="11151160" y="1475323"/>
                  </a:lnTo>
                  <a:lnTo>
                    <a:pt x="11162591" y="1475323"/>
                  </a:lnTo>
                  <a:lnTo>
                    <a:pt x="11174020" y="1475323"/>
                  </a:lnTo>
                  <a:lnTo>
                    <a:pt x="11185451" y="1475323"/>
                  </a:lnTo>
                  <a:lnTo>
                    <a:pt x="11196881" y="1475323"/>
                  </a:lnTo>
                  <a:lnTo>
                    <a:pt x="11208358" y="1475323"/>
                  </a:lnTo>
                  <a:lnTo>
                    <a:pt x="11218359" y="1475323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5618DB1A-7A86-9A44-AD4A-C05503FF2B2C}"/>
                </a:ext>
              </a:extLst>
            </p:cNvPr>
            <p:cNvSpPr/>
            <p:nvPr/>
          </p:nvSpPr>
          <p:spPr>
            <a:xfrm>
              <a:off x="851149" y="5406671"/>
              <a:ext cx="11218359" cy="694091"/>
            </a:xfrm>
            <a:custGeom>
              <a:avLst/>
              <a:gdLst>
                <a:gd name="connsiteX0" fmla="*/ 0 w 11218359"/>
                <a:gd name="connsiteY0" fmla="*/ 694092 h 694091"/>
                <a:gd name="connsiteX1" fmla="*/ 9149 w 11218359"/>
                <a:gd name="connsiteY1" fmla="*/ 694092 h 694091"/>
                <a:gd name="connsiteX2" fmla="*/ 20588 w 11218359"/>
                <a:gd name="connsiteY2" fmla="*/ 694092 h 694091"/>
                <a:gd name="connsiteX3" fmla="*/ 32028 w 11218359"/>
                <a:gd name="connsiteY3" fmla="*/ 694092 h 694091"/>
                <a:gd name="connsiteX4" fmla="*/ 43467 w 11218359"/>
                <a:gd name="connsiteY4" fmla="*/ 694092 h 694091"/>
                <a:gd name="connsiteX5" fmla="*/ 54907 w 11218359"/>
                <a:gd name="connsiteY5" fmla="*/ 694092 h 694091"/>
                <a:gd name="connsiteX6" fmla="*/ 66346 w 11218359"/>
                <a:gd name="connsiteY6" fmla="*/ 694092 h 694091"/>
                <a:gd name="connsiteX7" fmla="*/ 77786 w 11218359"/>
                <a:gd name="connsiteY7" fmla="*/ 694092 h 694091"/>
                <a:gd name="connsiteX8" fmla="*/ 89225 w 11218359"/>
                <a:gd name="connsiteY8" fmla="*/ 694092 h 694091"/>
                <a:gd name="connsiteX9" fmla="*/ 100665 w 11218359"/>
                <a:gd name="connsiteY9" fmla="*/ 694092 h 694091"/>
                <a:gd name="connsiteX10" fmla="*/ 112104 w 11218359"/>
                <a:gd name="connsiteY10" fmla="*/ 694092 h 694091"/>
                <a:gd name="connsiteX11" fmla="*/ 123544 w 11218359"/>
                <a:gd name="connsiteY11" fmla="*/ 694092 h 694091"/>
                <a:gd name="connsiteX12" fmla="*/ 134979 w 11218359"/>
                <a:gd name="connsiteY12" fmla="*/ 694092 h 694091"/>
                <a:gd name="connsiteX13" fmla="*/ 146423 w 11218359"/>
                <a:gd name="connsiteY13" fmla="*/ 694092 h 694091"/>
                <a:gd name="connsiteX14" fmla="*/ 157858 w 11218359"/>
                <a:gd name="connsiteY14" fmla="*/ 557374 h 694091"/>
                <a:gd name="connsiteX15" fmla="*/ 169297 w 11218359"/>
                <a:gd name="connsiteY15" fmla="*/ 471740 h 694091"/>
                <a:gd name="connsiteX16" fmla="*/ 180737 w 11218359"/>
                <a:gd name="connsiteY16" fmla="*/ 330517 h 694091"/>
                <a:gd name="connsiteX17" fmla="*/ 192176 w 11218359"/>
                <a:gd name="connsiteY17" fmla="*/ 132207 h 694091"/>
                <a:gd name="connsiteX18" fmla="*/ 203616 w 11218359"/>
                <a:gd name="connsiteY18" fmla="*/ 127702 h 694091"/>
                <a:gd name="connsiteX19" fmla="*/ 215055 w 11218359"/>
                <a:gd name="connsiteY19" fmla="*/ 0 h 694091"/>
                <a:gd name="connsiteX20" fmla="*/ 226495 w 11218359"/>
                <a:gd name="connsiteY20" fmla="*/ 166764 h 694091"/>
                <a:gd name="connsiteX21" fmla="*/ 237935 w 11218359"/>
                <a:gd name="connsiteY21" fmla="*/ 546859 h 694091"/>
                <a:gd name="connsiteX22" fmla="*/ 249374 w 11218359"/>
                <a:gd name="connsiteY22" fmla="*/ 694092 h 694091"/>
                <a:gd name="connsiteX23" fmla="*/ 260814 w 11218359"/>
                <a:gd name="connsiteY23" fmla="*/ 692591 h 694091"/>
                <a:gd name="connsiteX24" fmla="*/ 272253 w 11218359"/>
                <a:gd name="connsiteY24" fmla="*/ 694092 h 694091"/>
                <a:gd name="connsiteX25" fmla="*/ 283693 w 11218359"/>
                <a:gd name="connsiteY25" fmla="*/ 694092 h 694091"/>
                <a:gd name="connsiteX26" fmla="*/ 295132 w 11218359"/>
                <a:gd name="connsiteY26" fmla="*/ 694092 h 694091"/>
                <a:gd name="connsiteX27" fmla="*/ 306572 w 11218359"/>
                <a:gd name="connsiteY27" fmla="*/ 694092 h 694091"/>
                <a:gd name="connsiteX28" fmla="*/ 318011 w 11218359"/>
                <a:gd name="connsiteY28" fmla="*/ 694092 h 694091"/>
                <a:gd name="connsiteX29" fmla="*/ 329451 w 11218359"/>
                <a:gd name="connsiteY29" fmla="*/ 694092 h 694091"/>
                <a:gd name="connsiteX30" fmla="*/ 340890 w 11218359"/>
                <a:gd name="connsiteY30" fmla="*/ 694092 h 694091"/>
                <a:gd name="connsiteX31" fmla="*/ 352330 w 11218359"/>
                <a:gd name="connsiteY31" fmla="*/ 694092 h 694091"/>
                <a:gd name="connsiteX32" fmla="*/ 363769 w 11218359"/>
                <a:gd name="connsiteY32" fmla="*/ 694092 h 694091"/>
                <a:gd name="connsiteX33" fmla="*/ 375209 w 11218359"/>
                <a:gd name="connsiteY33" fmla="*/ 694092 h 694091"/>
                <a:gd name="connsiteX34" fmla="*/ 386648 w 11218359"/>
                <a:gd name="connsiteY34" fmla="*/ 694092 h 694091"/>
                <a:gd name="connsiteX35" fmla="*/ 398088 w 11218359"/>
                <a:gd name="connsiteY35" fmla="*/ 694092 h 694091"/>
                <a:gd name="connsiteX36" fmla="*/ 409527 w 11218359"/>
                <a:gd name="connsiteY36" fmla="*/ 694092 h 694091"/>
                <a:gd name="connsiteX37" fmla="*/ 420967 w 11218359"/>
                <a:gd name="connsiteY37" fmla="*/ 694092 h 694091"/>
                <a:gd name="connsiteX38" fmla="*/ 432406 w 11218359"/>
                <a:gd name="connsiteY38" fmla="*/ 694092 h 694091"/>
                <a:gd name="connsiteX39" fmla="*/ 443846 w 11218359"/>
                <a:gd name="connsiteY39" fmla="*/ 694092 h 694091"/>
                <a:gd name="connsiteX40" fmla="*/ 455285 w 11218359"/>
                <a:gd name="connsiteY40" fmla="*/ 694092 h 694091"/>
                <a:gd name="connsiteX41" fmla="*/ 466725 w 11218359"/>
                <a:gd name="connsiteY41" fmla="*/ 694092 h 694091"/>
                <a:gd name="connsiteX42" fmla="*/ 478165 w 11218359"/>
                <a:gd name="connsiteY42" fmla="*/ 694092 h 694091"/>
                <a:gd name="connsiteX43" fmla="*/ 489604 w 11218359"/>
                <a:gd name="connsiteY43" fmla="*/ 694092 h 694091"/>
                <a:gd name="connsiteX44" fmla="*/ 501044 w 11218359"/>
                <a:gd name="connsiteY44" fmla="*/ 694092 h 694091"/>
                <a:gd name="connsiteX45" fmla="*/ 512483 w 11218359"/>
                <a:gd name="connsiteY45" fmla="*/ 694092 h 694091"/>
                <a:gd name="connsiteX46" fmla="*/ 523923 w 11218359"/>
                <a:gd name="connsiteY46" fmla="*/ 694092 h 694091"/>
                <a:gd name="connsiteX47" fmla="*/ 535362 w 11218359"/>
                <a:gd name="connsiteY47" fmla="*/ 694092 h 694091"/>
                <a:gd name="connsiteX48" fmla="*/ 546802 w 11218359"/>
                <a:gd name="connsiteY48" fmla="*/ 694092 h 694091"/>
                <a:gd name="connsiteX49" fmla="*/ 558241 w 11218359"/>
                <a:gd name="connsiteY49" fmla="*/ 694092 h 694091"/>
                <a:gd name="connsiteX50" fmla="*/ 569681 w 11218359"/>
                <a:gd name="connsiteY50" fmla="*/ 694092 h 694091"/>
                <a:gd name="connsiteX51" fmla="*/ 581120 w 11218359"/>
                <a:gd name="connsiteY51" fmla="*/ 694092 h 694091"/>
                <a:gd name="connsiteX52" fmla="*/ 592560 w 11218359"/>
                <a:gd name="connsiteY52" fmla="*/ 694092 h 694091"/>
                <a:gd name="connsiteX53" fmla="*/ 603999 w 11218359"/>
                <a:gd name="connsiteY53" fmla="*/ 694092 h 694091"/>
                <a:gd name="connsiteX54" fmla="*/ 615439 w 11218359"/>
                <a:gd name="connsiteY54" fmla="*/ 694092 h 694091"/>
                <a:gd name="connsiteX55" fmla="*/ 626878 w 11218359"/>
                <a:gd name="connsiteY55" fmla="*/ 694092 h 694091"/>
                <a:gd name="connsiteX56" fmla="*/ 638318 w 11218359"/>
                <a:gd name="connsiteY56" fmla="*/ 694092 h 694091"/>
                <a:gd name="connsiteX57" fmla="*/ 649757 w 11218359"/>
                <a:gd name="connsiteY57" fmla="*/ 694092 h 694091"/>
                <a:gd name="connsiteX58" fmla="*/ 661192 w 11218359"/>
                <a:gd name="connsiteY58" fmla="*/ 694092 h 694091"/>
                <a:gd name="connsiteX59" fmla="*/ 672632 w 11218359"/>
                <a:gd name="connsiteY59" fmla="*/ 694092 h 694091"/>
                <a:gd name="connsiteX60" fmla="*/ 684071 w 11218359"/>
                <a:gd name="connsiteY60" fmla="*/ 694092 h 694091"/>
                <a:gd name="connsiteX61" fmla="*/ 695511 w 11218359"/>
                <a:gd name="connsiteY61" fmla="*/ 694092 h 694091"/>
                <a:gd name="connsiteX62" fmla="*/ 706950 w 11218359"/>
                <a:gd name="connsiteY62" fmla="*/ 694092 h 694091"/>
                <a:gd name="connsiteX63" fmla="*/ 718390 w 11218359"/>
                <a:gd name="connsiteY63" fmla="*/ 694092 h 694091"/>
                <a:gd name="connsiteX64" fmla="*/ 729829 w 11218359"/>
                <a:gd name="connsiteY64" fmla="*/ 694092 h 694091"/>
                <a:gd name="connsiteX65" fmla="*/ 741269 w 11218359"/>
                <a:gd name="connsiteY65" fmla="*/ 694092 h 694091"/>
                <a:gd name="connsiteX66" fmla="*/ 752708 w 11218359"/>
                <a:gd name="connsiteY66" fmla="*/ 694092 h 694091"/>
                <a:gd name="connsiteX67" fmla="*/ 764148 w 11218359"/>
                <a:gd name="connsiteY67" fmla="*/ 694092 h 694091"/>
                <a:gd name="connsiteX68" fmla="*/ 775587 w 11218359"/>
                <a:gd name="connsiteY68" fmla="*/ 694092 h 694091"/>
                <a:gd name="connsiteX69" fmla="*/ 787027 w 11218359"/>
                <a:gd name="connsiteY69" fmla="*/ 694092 h 694091"/>
                <a:gd name="connsiteX70" fmla="*/ 798467 w 11218359"/>
                <a:gd name="connsiteY70" fmla="*/ 694092 h 694091"/>
                <a:gd name="connsiteX71" fmla="*/ 809906 w 11218359"/>
                <a:gd name="connsiteY71" fmla="*/ 694092 h 694091"/>
                <a:gd name="connsiteX72" fmla="*/ 821346 w 11218359"/>
                <a:gd name="connsiteY72" fmla="*/ 694092 h 694091"/>
                <a:gd name="connsiteX73" fmla="*/ 832785 w 11218359"/>
                <a:gd name="connsiteY73" fmla="*/ 694092 h 694091"/>
                <a:gd name="connsiteX74" fmla="*/ 844225 w 11218359"/>
                <a:gd name="connsiteY74" fmla="*/ 694092 h 694091"/>
                <a:gd name="connsiteX75" fmla="*/ 855664 w 11218359"/>
                <a:gd name="connsiteY75" fmla="*/ 694092 h 694091"/>
                <a:gd name="connsiteX76" fmla="*/ 867104 w 11218359"/>
                <a:gd name="connsiteY76" fmla="*/ 694092 h 694091"/>
                <a:gd name="connsiteX77" fmla="*/ 878543 w 11218359"/>
                <a:gd name="connsiteY77" fmla="*/ 694092 h 694091"/>
                <a:gd name="connsiteX78" fmla="*/ 889983 w 11218359"/>
                <a:gd name="connsiteY78" fmla="*/ 694092 h 694091"/>
                <a:gd name="connsiteX79" fmla="*/ 901422 w 11218359"/>
                <a:gd name="connsiteY79" fmla="*/ 694092 h 694091"/>
                <a:gd name="connsiteX80" fmla="*/ 912862 w 11218359"/>
                <a:gd name="connsiteY80" fmla="*/ 694092 h 694091"/>
                <a:gd name="connsiteX81" fmla="*/ 924301 w 11218359"/>
                <a:gd name="connsiteY81" fmla="*/ 694092 h 694091"/>
                <a:gd name="connsiteX82" fmla="*/ 935741 w 11218359"/>
                <a:gd name="connsiteY82" fmla="*/ 694092 h 694091"/>
                <a:gd name="connsiteX83" fmla="*/ 947180 w 11218359"/>
                <a:gd name="connsiteY83" fmla="*/ 694092 h 694091"/>
                <a:gd name="connsiteX84" fmla="*/ 958620 w 11218359"/>
                <a:gd name="connsiteY84" fmla="*/ 694092 h 694091"/>
                <a:gd name="connsiteX85" fmla="*/ 970059 w 11218359"/>
                <a:gd name="connsiteY85" fmla="*/ 694092 h 694091"/>
                <a:gd name="connsiteX86" fmla="*/ 981499 w 11218359"/>
                <a:gd name="connsiteY86" fmla="*/ 694092 h 694091"/>
                <a:gd name="connsiteX87" fmla="*/ 992938 w 11218359"/>
                <a:gd name="connsiteY87" fmla="*/ 694092 h 694091"/>
                <a:gd name="connsiteX88" fmla="*/ 1004378 w 11218359"/>
                <a:gd name="connsiteY88" fmla="*/ 694092 h 694091"/>
                <a:gd name="connsiteX89" fmla="*/ 1015818 w 11218359"/>
                <a:gd name="connsiteY89" fmla="*/ 694092 h 694091"/>
                <a:gd name="connsiteX90" fmla="*/ 1027257 w 11218359"/>
                <a:gd name="connsiteY90" fmla="*/ 694092 h 694091"/>
                <a:gd name="connsiteX91" fmla="*/ 1038697 w 11218359"/>
                <a:gd name="connsiteY91" fmla="*/ 694092 h 694091"/>
                <a:gd name="connsiteX92" fmla="*/ 1050136 w 11218359"/>
                <a:gd name="connsiteY92" fmla="*/ 694092 h 694091"/>
                <a:gd name="connsiteX93" fmla="*/ 1061576 w 11218359"/>
                <a:gd name="connsiteY93" fmla="*/ 694092 h 694091"/>
                <a:gd name="connsiteX94" fmla="*/ 1073015 w 11218359"/>
                <a:gd name="connsiteY94" fmla="*/ 694092 h 694091"/>
                <a:gd name="connsiteX95" fmla="*/ 1084455 w 11218359"/>
                <a:gd name="connsiteY95" fmla="*/ 694092 h 694091"/>
                <a:gd name="connsiteX96" fmla="*/ 1095894 w 11218359"/>
                <a:gd name="connsiteY96" fmla="*/ 694092 h 694091"/>
                <a:gd name="connsiteX97" fmla="*/ 1107334 w 11218359"/>
                <a:gd name="connsiteY97" fmla="*/ 694092 h 694091"/>
                <a:gd name="connsiteX98" fmla="*/ 1118773 w 11218359"/>
                <a:gd name="connsiteY98" fmla="*/ 694092 h 694091"/>
                <a:gd name="connsiteX99" fmla="*/ 1130213 w 11218359"/>
                <a:gd name="connsiteY99" fmla="*/ 694092 h 694091"/>
                <a:gd name="connsiteX100" fmla="*/ 1141652 w 11218359"/>
                <a:gd name="connsiteY100" fmla="*/ 694092 h 694091"/>
                <a:gd name="connsiteX101" fmla="*/ 1153092 w 11218359"/>
                <a:gd name="connsiteY101" fmla="*/ 694092 h 694091"/>
                <a:gd name="connsiteX102" fmla="*/ 1164531 w 11218359"/>
                <a:gd name="connsiteY102" fmla="*/ 694092 h 694091"/>
                <a:gd name="connsiteX103" fmla="*/ 1175971 w 11218359"/>
                <a:gd name="connsiteY103" fmla="*/ 694092 h 694091"/>
                <a:gd name="connsiteX104" fmla="*/ 1187406 w 11218359"/>
                <a:gd name="connsiteY104" fmla="*/ 694092 h 694091"/>
                <a:gd name="connsiteX105" fmla="*/ 1198845 w 11218359"/>
                <a:gd name="connsiteY105" fmla="*/ 694092 h 694091"/>
                <a:gd name="connsiteX106" fmla="*/ 1210285 w 11218359"/>
                <a:gd name="connsiteY106" fmla="*/ 694092 h 694091"/>
                <a:gd name="connsiteX107" fmla="*/ 1221724 w 11218359"/>
                <a:gd name="connsiteY107" fmla="*/ 694092 h 694091"/>
                <a:gd name="connsiteX108" fmla="*/ 1233164 w 11218359"/>
                <a:gd name="connsiteY108" fmla="*/ 694092 h 694091"/>
                <a:gd name="connsiteX109" fmla="*/ 1244603 w 11218359"/>
                <a:gd name="connsiteY109" fmla="*/ 694092 h 694091"/>
                <a:gd name="connsiteX110" fmla="*/ 1256043 w 11218359"/>
                <a:gd name="connsiteY110" fmla="*/ 694092 h 694091"/>
                <a:gd name="connsiteX111" fmla="*/ 1267482 w 11218359"/>
                <a:gd name="connsiteY111" fmla="*/ 694092 h 694091"/>
                <a:gd name="connsiteX112" fmla="*/ 1278922 w 11218359"/>
                <a:gd name="connsiteY112" fmla="*/ 694092 h 694091"/>
                <a:gd name="connsiteX113" fmla="*/ 1290361 w 11218359"/>
                <a:gd name="connsiteY113" fmla="*/ 694092 h 694091"/>
                <a:gd name="connsiteX114" fmla="*/ 1301801 w 11218359"/>
                <a:gd name="connsiteY114" fmla="*/ 694092 h 694091"/>
                <a:gd name="connsiteX115" fmla="*/ 1313240 w 11218359"/>
                <a:gd name="connsiteY115" fmla="*/ 694092 h 694091"/>
                <a:gd name="connsiteX116" fmla="*/ 1324680 w 11218359"/>
                <a:gd name="connsiteY116" fmla="*/ 694092 h 694091"/>
                <a:gd name="connsiteX117" fmla="*/ 1336120 w 11218359"/>
                <a:gd name="connsiteY117" fmla="*/ 694092 h 694091"/>
                <a:gd name="connsiteX118" fmla="*/ 1347559 w 11218359"/>
                <a:gd name="connsiteY118" fmla="*/ 694092 h 694091"/>
                <a:gd name="connsiteX119" fmla="*/ 1358999 w 11218359"/>
                <a:gd name="connsiteY119" fmla="*/ 694092 h 694091"/>
                <a:gd name="connsiteX120" fmla="*/ 1370438 w 11218359"/>
                <a:gd name="connsiteY120" fmla="*/ 694092 h 694091"/>
                <a:gd name="connsiteX121" fmla="*/ 1381878 w 11218359"/>
                <a:gd name="connsiteY121" fmla="*/ 694092 h 694091"/>
                <a:gd name="connsiteX122" fmla="*/ 1393317 w 11218359"/>
                <a:gd name="connsiteY122" fmla="*/ 694092 h 694091"/>
                <a:gd name="connsiteX123" fmla="*/ 1404757 w 11218359"/>
                <a:gd name="connsiteY123" fmla="*/ 694092 h 694091"/>
                <a:gd name="connsiteX124" fmla="*/ 1416196 w 11218359"/>
                <a:gd name="connsiteY124" fmla="*/ 694092 h 694091"/>
                <a:gd name="connsiteX125" fmla="*/ 1427636 w 11218359"/>
                <a:gd name="connsiteY125" fmla="*/ 694092 h 694091"/>
                <a:gd name="connsiteX126" fmla="*/ 1439075 w 11218359"/>
                <a:gd name="connsiteY126" fmla="*/ 694092 h 694091"/>
                <a:gd name="connsiteX127" fmla="*/ 1450515 w 11218359"/>
                <a:gd name="connsiteY127" fmla="*/ 694092 h 694091"/>
                <a:gd name="connsiteX128" fmla="*/ 1461954 w 11218359"/>
                <a:gd name="connsiteY128" fmla="*/ 694092 h 694091"/>
                <a:gd name="connsiteX129" fmla="*/ 1473394 w 11218359"/>
                <a:gd name="connsiteY129" fmla="*/ 694092 h 694091"/>
                <a:gd name="connsiteX130" fmla="*/ 1484833 w 11218359"/>
                <a:gd name="connsiteY130" fmla="*/ 694092 h 694091"/>
                <a:gd name="connsiteX131" fmla="*/ 1496273 w 11218359"/>
                <a:gd name="connsiteY131" fmla="*/ 694092 h 694091"/>
                <a:gd name="connsiteX132" fmla="*/ 1507712 w 11218359"/>
                <a:gd name="connsiteY132" fmla="*/ 694092 h 694091"/>
                <a:gd name="connsiteX133" fmla="*/ 1519152 w 11218359"/>
                <a:gd name="connsiteY133" fmla="*/ 694092 h 694091"/>
                <a:gd name="connsiteX134" fmla="*/ 1530591 w 11218359"/>
                <a:gd name="connsiteY134" fmla="*/ 694092 h 694091"/>
                <a:gd name="connsiteX135" fmla="*/ 1542031 w 11218359"/>
                <a:gd name="connsiteY135" fmla="*/ 694092 h 694091"/>
                <a:gd name="connsiteX136" fmla="*/ 1553471 w 11218359"/>
                <a:gd name="connsiteY136" fmla="*/ 694092 h 694091"/>
                <a:gd name="connsiteX137" fmla="*/ 1564910 w 11218359"/>
                <a:gd name="connsiteY137" fmla="*/ 694092 h 694091"/>
                <a:gd name="connsiteX138" fmla="*/ 1576349 w 11218359"/>
                <a:gd name="connsiteY138" fmla="*/ 694092 h 694091"/>
                <a:gd name="connsiteX139" fmla="*/ 1587789 w 11218359"/>
                <a:gd name="connsiteY139" fmla="*/ 694092 h 694091"/>
                <a:gd name="connsiteX140" fmla="*/ 1599229 w 11218359"/>
                <a:gd name="connsiteY140" fmla="*/ 694092 h 694091"/>
                <a:gd name="connsiteX141" fmla="*/ 1610668 w 11218359"/>
                <a:gd name="connsiteY141" fmla="*/ 694092 h 694091"/>
                <a:gd name="connsiteX142" fmla="*/ 1622107 w 11218359"/>
                <a:gd name="connsiteY142" fmla="*/ 694092 h 694091"/>
                <a:gd name="connsiteX143" fmla="*/ 1633547 w 11218359"/>
                <a:gd name="connsiteY143" fmla="*/ 694092 h 694091"/>
                <a:gd name="connsiteX144" fmla="*/ 1644987 w 11218359"/>
                <a:gd name="connsiteY144" fmla="*/ 694092 h 694091"/>
                <a:gd name="connsiteX145" fmla="*/ 1656426 w 11218359"/>
                <a:gd name="connsiteY145" fmla="*/ 694092 h 694091"/>
                <a:gd name="connsiteX146" fmla="*/ 1667866 w 11218359"/>
                <a:gd name="connsiteY146" fmla="*/ 694092 h 694091"/>
                <a:gd name="connsiteX147" fmla="*/ 1679305 w 11218359"/>
                <a:gd name="connsiteY147" fmla="*/ 694092 h 694091"/>
                <a:gd name="connsiteX148" fmla="*/ 1690745 w 11218359"/>
                <a:gd name="connsiteY148" fmla="*/ 694092 h 694091"/>
                <a:gd name="connsiteX149" fmla="*/ 1702184 w 11218359"/>
                <a:gd name="connsiteY149" fmla="*/ 694092 h 694091"/>
                <a:gd name="connsiteX150" fmla="*/ 1713619 w 11218359"/>
                <a:gd name="connsiteY150" fmla="*/ 694092 h 694091"/>
                <a:gd name="connsiteX151" fmla="*/ 1725063 w 11218359"/>
                <a:gd name="connsiteY151" fmla="*/ 694092 h 694091"/>
                <a:gd name="connsiteX152" fmla="*/ 1736498 w 11218359"/>
                <a:gd name="connsiteY152" fmla="*/ 694092 h 694091"/>
                <a:gd name="connsiteX153" fmla="*/ 1747938 w 11218359"/>
                <a:gd name="connsiteY153" fmla="*/ 694092 h 694091"/>
                <a:gd name="connsiteX154" fmla="*/ 1759377 w 11218359"/>
                <a:gd name="connsiteY154" fmla="*/ 694092 h 694091"/>
                <a:gd name="connsiteX155" fmla="*/ 1770817 w 11218359"/>
                <a:gd name="connsiteY155" fmla="*/ 694092 h 694091"/>
                <a:gd name="connsiteX156" fmla="*/ 1782256 w 11218359"/>
                <a:gd name="connsiteY156" fmla="*/ 694092 h 694091"/>
                <a:gd name="connsiteX157" fmla="*/ 1793696 w 11218359"/>
                <a:gd name="connsiteY157" fmla="*/ 694092 h 694091"/>
                <a:gd name="connsiteX158" fmla="*/ 1805135 w 11218359"/>
                <a:gd name="connsiteY158" fmla="*/ 694092 h 694091"/>
                <a:gd name="connsiteX159" fmla="*/ 1816575 w 11218359"/>
                <a:gd name="connsiteY159" fmla="*/ 694092 h 694091"/>
                <a:gd name="connsiteX160" fmla="*/ 1828014 w 11218359"/>
                <a:gd name="connsiteY160" fmla="*/ 694092 h 694091"/>
                <a:gd name="connsiteX161" fmla="*/ 1839454 w 11218359"/>
                <a:gd name="connsiteY161" fmla="*/ 694092 h 694091"/>
                <a:gd name="connsiteX162" fmla="*/ 1850893 w 11218359"/>
                <a:gd name="connsiteY162" fmla="*/ 694092 h 694091"/>
                <a:gd name="connsiteX163" fmla="*/ 1862333 w 11218359"/>
                <a:gd name="connsiteY163" fmla="*/ 694092 h 694091"/>
                <a:gd name="connsiteX164" fmla="*/ 1873772 w 11218359"/>
                <a:gd name="connsiteY164" fmla="*/ 694092 h 694091"/>
                <a:gd name="connsiteX165" fmla="*/ 1885212 w 11218359"/>
                <a:gd name="connsiteY165" fmla="*/ 694092 h 694091"/>
                <a:gd name="connsiteX166" fmla="*/ 1896651 w 11218359"/>
                <a:gd name="connsiteY166" fmla="*/ 694092 h 694091"/>
                <a:gd name="connsiteX167" fmla="*/ 1908091 w 11218359"/>
                <a:gd name="connsiteY167" fmla="*/ 694092 h 694091"/>
                <a:gd name="connsiteX168" fmla="*/ 1919531 w 11218359"/>
                <a:gd name="connsiteY168" fmla="*/ 694092 h 694091"/>
                <a:gd name="connsiteX169" fmla="*/ 1930970 w 11218359"/>
                <a:gd name="connsiteY169" fmla="*/ 694092 h 694091"/>
                <a:gd name="connsiteX170" fmla="*/ 1942409 w 11218359"/>
                <a:gd name="connsiteY170" fmla="*/ 694092 h 694091"/>
                <a:gd name="connsiteX171" fmla="*/ 1953849 w 11218359"/>
                <a:gd name="connsiteY171" fmla="*/ 694092 h 694091"/>
                <a:gd name="connsiteX172" fmla="*/ 1965289 w 11218359"/>
                <a:gd name="connsiteY172" fmla="*/ 694092 h 694091"/>
                <a:gd name="connsiteX173" fmla="*/ 1976728 w 11218359"/>
                <a:gd name="connsiteY173" fmla="*/ 694092 h 694091"/>
                <a:gd name="connsiteX174" fmla="*/ 1988168 w 11218359"/>
                <a:gd name="connsiteY174" fmla="*/ 694092 h 694091"/>
                <a:gd name="connsiteX175" fmla="*/ 1999607 w 11218359"/>
                <a:gd name="connsiteY175" fmla="*/ 694092 h 694091"/>
                <a:gd name="connsiteX176" fmla="*/ 2011047 w 11218359"/>
                <a:gd name="connsiteY176" fmla="*/ 694092 h 694091"/>
                <a:gd name="connsiteX177" fmla="*/ 2022486 w 11218359"/>
                <a:gd name="connsiteY177" fmla="*/ 694092 h 694091"/>
                <a:gd name="connsiteX178" fmla="*/ 2033926 w 11218359"/>
                <a:gd name="connsiteY178" fmla="*/ 694092 h 694091"/>
                <a:gd name="connsiteX179" fmla="*/ 2045365 w 11218359"/>
                <a:gd name="connsiteY179" fmla="*/ 694092 h 694091"/>
                <a:gd name="connsiteX180" fmla="*/ 2056805 w 11218359"/>
                <a:gd name="connsiteY180" fmla="*/ 694092 h 694091"/>
                <a:gd name="connsiteX181" fmla="*/ 2068244 w 11218359"/>
                <a:gd name="connsiteY181" fmla="*/ 694092 h 694091"/>
                <a:gd name="connsiteX182" fmla="*/ 2079684 w 11218359"/>
                <a:gd name="connsiteY182" fmla="*/ 694092 h 694091"/>
                <a:gd name="connsiteX183" fmla="*/ 2091123 w 11218359"/>
                <a:gd name="connsiteY183" fmla="*/ 694092 h 694091"/>
                <a:gd name="connsiteX184" fmla="*/ 2102563 w 11218359"/>
                <a:gd name="connsiteY184" fmla="*/ 694092 h 694091"/>
                <a:gd name="connsiteX185" fmla="*/ 2114002 w 11218359"/>
                <a:gd name="connsiteY185" fmla="*/ 694092 h 694091"/>
                <a:gd name="connsiteX186" fmla="*/ 2125442 w 11218359"/>
                <a:gd name="connsiteY186" fmla="*/ 694092 h 694091"/>
                <a:gd name="connsiteX187" fmla="*/ 2136882 w 11218359"/>
                <a:gd name="connsiteY187" fmla="*/ 694092 h 694091"/>
                <a:gd name="connsiteX188" fmla="*/ 2148321 w 11218359"/>
                <a:gd name="connsiteY188" fmla="*/ 694092 h 694091"/>
                <a:gd name="connsiteX189" fmla="*/ 2159760 w 11218359"/>
                <a:gd name="connsiteY189" fmla="*/ 694092 h 694091"/>
                <a:gd name="connsiteX190" fmla="*/ 2171200 w 11218359"/>
                <a:gd name="connsiteY190" fmla="*/ 694092 h 694091"/>
                <a:gd name="connsiteX191" fmla="*/ 2182640 w 11218359"/>
                <a:gd name="connsiteY191" fmla="*/ 694092 h 694091"/>
                <a:gd name="connsiteX192" fmla="*/ 2194079 w 11218359"/>
                <a:gd name="connsiteY192" fmla="*/ 694092 h 694091"/>
                <a:gd name="connsiteX193" fmla="*/ 2205519 w 11218359"/>
                <a:gd name="connsiteY193" fmla="*/ 694092 h 694091"/>
                <a:gd name="connsiteX194" fmla="*/ 2216958 w 11218359"/>
                <a:gd name="connsiteY194" fmla="*/ 694092 h 694091"/>
                <a:gd name="connsiteX195" fmla="*/ 2228393 w 11218359"/>
                <a:gd name="connsiteY195" fmla="*/ 694092 h 694091"/>
                <a:gd name="connsiteX196" fmla="*/ 2239837 w 11218359"/>
                <a:gd name="connsiteY196" fmla="*/ 694092 h 694091"/>
                <a:gd name="connsiteX197" fmla="*/ 2251272 w 11218359"/>
                <a:gd name="connsiteY197" fmla="*/ 694092 h 694091"/>
                <a:gd name="connsiteX198" fmla="*/ 2262716 w 11218359"/>
                <a:gd name="connsiteY198" fmla="*/ 694092 h 694091"/>
                <a:gd name="connsiteX199" fmla="*/ 2274151 w 11218359"/>
                <a:gd name="connsiteY199" fmla="*/ 694092 h 694091"/>
                <a:gd name="connsiteX200" fmla="*/ 2285591 w 11218359"/>
                <a:gd name="connsiteY200" fmla="*/ 694092 h 694091"/>
                <a:gd name="connsiteX201" fmla="*/ 2297030 w 11218359"/>
                <a:gd name="connsiteY201" fmla="*/ 694092 h 694091"/>
                <a:gd name="connsiteX202" fmla="*/ 2308470 w 11218359"/>
                <a:gd name="connsiteY202" fmla="*/ 694092 h 694091"/>
                <a:gd name="connsiteX203" fmla="*/ 2319909 w 11218359"/>
                <a:gd name="connsiteY203" fmla="*/ 694092 h 694091"/>
                <a:gd name="connsiteX204" fmla="*/ 2331349 w 11218359"/>
                <a:gd name="connsiteY204" fmla="*/ 694092 h 694091"/>
                <a:gd name="connsiteX205" fmla="*/ 2342788 w 11218359"/>
                <a:gd name="connsiteY205" fmla="*/ 694092 h 694091"/>
                <a:gd name="connsiteX206" fmla="*/ 2354228 w 11218359"/>
                <a:gd name="connsiteY206" fmla="*/ 694092 h 694091"/>
                <a:gd name="connsiteX207" fmla="*/ 2365667 w 11218359"/>
                <a:gd name="connsiteY207" fmla="*/ 694092 h 694091"/>
                <a:gd name="connsiteX208" fmla="*/ 2377107 w 11218359"/>
                <a:gd name="connsiteY208" fmla="*/ 694092 h 694091"/>
                <a:gd name="connsiteX209" fmla="*/ 2388546 w 11218359"/>
                <a:gd name="connsiteY209" fmla="*/ 694092 h 694091"/>
                <a:gd name="connsiteX210" fmla="*/ 2399986 w 11218359"/>
                <a:gd name="connsiteY210" fmla="*/ 694092 h 694091"/>
                <a:gd name="connsiteX211" fmla="*/ 2411425 w 11218359"/>
                <a:gd name="connsiteY211" fmla="*/ 694092 h 694091"/>
                <a:gd name="connsiteX212" fmla="*/ 2422865 w 11218359"/>
                <a:gd name="connsiteY212" fmla="*/ 694092 h 694091"/>
                <a:gd name="connsiteX213" fmla="*/ 2434304 w 11218359"/>
                <a:gd name="connsiteY213" fmla="*/ 694092 h 694091"/>
                <a:gd name="connsiteX214" fmla="*/ 2445744 w 11218359"/>
                <a:gd name="connsiteY214" fmla="*/ 694092 h 694091"/>
                <a:gd name="connsiteX215" fmla="*/ 2457184 w 11218359"/>
                <a:gd name="connsiteY215" fmla="*/ 694092 h 694091"/>
                <a:gd name="connsiteX216" fmla="*/ 2468623 w 11218359"/>
                <a:gd name="connsiteY216" fmla="*/ 694092 h 694091"/>
                <a:gd name="connsiteX217" fmla="*/ 2480062 w 11218359"/>
                <a:gd name="connsiteY217" fmla="*/ 694092 h 694091"/>
                <a:gd name="connsiteX218" fmla="*/ 2491502 w 11218359"/>
                <a:gd name="connsiteY218" fmla="*/ 694092 h 694091"/>
                <a:gd name="connsiteX219" fmla="*/ 2502942 w 11218359"/>
                <a:gd name="connsiteY219" fmla="*/ 694092 h 694091"/>
                <a:gd name="connsiteX220" fmla="*/ 2514381 w 11218359"/>
                <a:gd name="connsiteY220" fmla="*/ 694092 h 694091"/>
                <a:gd name="connsiteX221" fmla="*/ 2525821 w 11218359"/>
                <a:gd name="connsiteY221" fmla="*/ 694092 h 694091"/>
                <a:gd name="connsiteX222" fmla="*/ 2537260 w 11218359"/>
                <a:gd name="connsiteY222" fmla="*/ 694092 h 694091"/>
                <a:gd name="connsiteX223" fmla="*/ 2548700 w 11218359"/>
                <a:gd name="connsiteY223" fmla="*/ 694092 h 694091"/>
                <a:gd name="connsiteX224" fmla="*/ 2560139 w 11218359"/>
                <a:gd name="connsiteY224" fmla="*/ 694092 h 694091"/>
                <a:gd name="connsiteX225" fmla="*/ 2571579 w 11218359"/>
                <a:gd name="connsiteY225" fmla="*/ 694092 h 694091"/>
                <a:gd name="connsiteX226" fmla="*/ 2583018 w 11218359"/>
                <a:gd name="connsiteY226" fmla="*/ 694092 h 694091"/>
                <a:gd name="connsiteX227" fmla="*/ 2594458 w 11218359"/>
                <a:gd name="connsiteY227" fmla="*/ 694092 h 694091"/>
                <a:gd name="connsiteX228" fmla="*/ 2605897 w 11218359"/>
                <a:gd name="connsiteY228" fmla="*/ 694092 h 694091"/>
                <a:gd name="connsiteX229" fmla="*/ 2617337 w 11218359"/>
                <a:gd name="connsiteY229" fmla="*/ 694092 h 694091"/>
                <a:gd name="connsiteX230" fmla="*/ 2628776 w 11218359"/>
                <a:gd name="connsiteY230" fmla="*/ 694092 h 694091"/>
                <a:gd name="connsiteX231" fmla="*/ 2640216 w 11218359"/>
                <a:gd name="connsiteY231" fmla="*/ 694092 h 694091"/>
                <a:gd name="connsiteX232" fmla="*/ 2651655 w 11218359"/>
                <a:gd name="connsiteY232" fmla="*/ 694092 h 694091"/>
                <a:gd name="connsiteX233" fmla="*/ 2663095 w 11218359"/>
                <a:gd name="connsiteY233" fmla="*/ 694092 h 694091"/>
                <a:gd name="connsiteX234" fmla="*/ 2674535 w 11218359"/>
                <a:gd name="connsiteY234" fmla="*/ 694092 h 694091"/>
                <a:gd name="connsiteX235" fmla="*/ 2685974 w 11218359"/>
                <a:gd name="connsiteY235" fmla="*/ 694092 h 694091"/>
                <a:gd name="connsiteX236" fmla="*/ 2697413 w 11218359"/>
                <a:gd name="connsiteY236" fmla="*/ 694092 h 694091"/>
                <a:gd name="connsiteX237" fmla="*/ 2708853 w 11218359"/>
                <a:gd name="connsiteY237" fmla="*/ 694092 h 694091"/>
                <a:gd name="connsiteX238" fmla="*/ 2720293 w 11218359"/>
                <a:gd name="connsiteY238" fmla="*/ 694092 h 694091"/>
                <a:gd name="connsiteX239" fmla="*/ 2731727 w 11218359"/>
                <a:gd name="connsiteY239" fmla="*/ 694092 h 694091"/>
                <a:gd name="connsiteX240" fmla="*/ 2743172 w 11218359"/>
                <a:gd name="connsiteY240" fmla="*/ 694092 h 694091"/>
                <a:gd name="connsiteX241" fmla="*/ 2754611 w 11218359"/>
                <a:gd name="connsiteY241" fmla="*/ 694092 h 694091"/>
                <a:gd name="connsiteX242" fmla="*/ 2766046 w 11218359"/>
                <a:gd name="connsiteY242" fmla="*/ 694092 h 694091"/>
                <a:gd name="connsiteX243" fmla="*/ 2777490 w 11218359"/>
                <a:gd name="connsiteY243" fmla="*/ 694092 h 694091"/>
                <a:gd name="connsiteX244" fmla="*/ 2788925 w 11218359"/>
                <a:gd name="connsiteY244" fmla="*/ 694092 h 694091"/>
                <a:gd name="connsiteX245" fmla="*/ 2800364 w 11218359"/>
                <a:gd name="connsiteY245" fmla="*/ 694092 h 694091"/>
                <a:gd name="connsiteX246" fmla="*/ 2811804 w 11218359"/>
                <a:gd name="connsiteY246" fmla="*/ 694092 h 694091"/>
                <a:gd name="connsiteX247" fmla="*/ 2823243 w 11218359"/>
                <a:gd name="connsiteY247" fmla="*/ 694092 h 694091"/>
                <a:gd name="connsiteX248" fmla="*/ 2834683 w 11218359"/>
                <a:gd name="connsiteY248" fmla="*/ 694092 h 694091"/>
                <a:gd name="connsiteX249" fmla="*/ 2846123 w 11218359"/>
                <a:gd name="connsiteY249" fmla="*/ 694092 h 694091"/>
                <a:gd name="connsiteX250" fmla="*/ 2857562 w 11218359"/>
                <a:gd name="connsiteY250" fmla="*/ 694092 h 694091"/>
                <a:gd name="connsiteX251" fmla="*/ 2869001 w 11218359"/>
                <a:gd name="connsiteY251" fmla="*/ 694092 h 694091"/>
                <a:gd name="connsiteX252" fmla="*/ 2880441 w 11218359"/>
                <a:gd name="connsiteY252" fmla="*/ 694092 h 694091"/>
                <a:gd name="connsiteX253" fmla="*/ 2891881 w 11218359"/>
                <a:gd name="connsiteY253" fmla="*/ 694092 h 694091"/>
                <a:gd name="connsiteX254" fmla="*/ 2903320 w 11218359"/>
                <a:gd name="connsiteY254" fmla="*/ 694092 h 694091"/>
                <a:gd name="connsiteX255" fmla="*/ 2914760 w 11218359"/>
                <a:gd name="connsiteY255" fmla="*/ 694092 h 694091"/>
                <a:gd name="connsiteX256" fmla="*/ 2926199 w 11218359"/>
                <a:gd name="connsiteY256" fmla="*/ 694092 h 694091"/>
                <a:gd name="connsiteX257" fmla="*/ 2937639 w 11218359"/>
                <a:gd name="connsiteY257" fmla="*/ 694092 h 694091"/>
                <a:gd name="connsiteX258" fmla="*/ 2949078 w 11218359"/>
                <a:gd name="connsiteY258" fmla="*/ 694092 h 694091"/>
                <a:gd name="connsiteX259" fmla="*/ 2960518 w 11218359"/>
                <a:gd name="connsiteY259" fmla="*/ 694092 h 694091"/>
                <a:gd name="connsiteX260" fmla="*/ 2971957 w 11218359"/>
                <a:gd name="connsiteY260" fmla="*/ 694092 h 694091"/>
                <a:gd name="connsiteX261" fmla="*/ 2983397 w 11218359"/>
                <a:gd name="connsiteY261" fmla="*/ 694092 h 694091"/>
                <a:gd name="connsiteX262" fmla="*/ 2994837 w 11218359"/>
                <a:gd name="connsiteY262" fmla="*/ 694092 h 694091"/>
                <a:gd name="connsiteX263" fmla="*/ 3006276 w 11218359"/>
                <a:gd name="connsiteY263" fmla="*/ 694092 h 694091"/>
                <a:gd name="connsiteX264" fmla="*/ 3017715 w 11218359"/>
                <a:gd name="connsiteY264" fmla="*/ 694092 h 694091"/>
                <a:gd name="connsiteX265" fmla="*/ 3029155 w 11218359"/>
                <a:gd name="connsiteY265" fmla="*/ 694092 h 694091"/>
                <a:gd name="connsiteX266" fmla="*/ 3040594 w 11218359"/>
                <a:gd name="connsiteY266" fmla="*/ 694092 h 694091"/>
                <a:gd name="connsiteX267" fmla="*/ 3052034 w 11218359"/>
                <a:gd name="connsiteY267" fmla="*/ 694092 h 694091"/>
                <a:gd name="connsiteX268" fmla="*/ 3063474 w 11218359"/>
                <a:gd name="connsiteY268" fmla="*/ 694092 h 694091"/>
                <a:gd name="connsiteX269" fmla="*/ 3074913 w 11218359"/>
                <a:gd name="connsiteY269" fmla="*/ 694092 h 694091"/>
                <a:gd name="connsiteX270" fmla="*/ 3086352 w 11218359"/>
                <a:gd name="connsiteY270" fmla="*/ 694092 h 694091"/>
                <a:gd name="connsiteX271" fmla="*/ 3097792 w 11218359"/>
                <a:gd name="connsiteY271" fmla="*/ 694092 h 694091"/>
                <a:gd name="connsiteX272" fmla="*/ 3109232 w 11218359"/>
                <a:gd name="connsiteY272" fmla="*/ 694092 h 694091"/>
                <a:gd name="connsiteX273" fmla="*/ 3120671 w 11218359"/>
                <a:gd name="connsiteY273" fmla="*/ 694092 h 694091"/>
                <a:gd name="connsiteX274" fmla="*/ 3132111 w 11218359"/>
                <a:gd name="connsiteY274" fmla="*/ 694092 h 694091"/>
                <a:gd name="connsiteX275" fmla="*/ 3143550 w 11218359"/>
                <a:gd name="connsiteY275" fmla="*/ 694092 h 694091"/>
                <a:gd name="connsiteX276" fmla="*/ 3154990 w 11218359"/>
                <a:gd name="connsiteY276" fmla="*/ 694092 h 694091"/>
                <a:gd name="connsiteX277" fmla="*/ 3166429 w 11218359"/>
                <a:gd name="connsiteY277" fmla="*/ 694092 h 694091"/>
                <a:gd name="connsiteX278" fmla="*/ 3177869 w 11218359"/>
                <a:gd name="connsiteY278" fmla="*/ 694092 h 694091"/>
                <a:gd name="connsiteX279" fmla="*/ 3189308 w 11218359"/>
                <a:gd name="connsiteY279" fmla="*/ 694092 h 694091"/>
                <a:gd name="connsiteX280" fmla="*/ 3200748 w 11218359"/>
                <a:gd name="connsiteY280" fmla="*/ 694092 h 694091"/>
                <a:gd name="connsiteX281" fmla="*/ 3212187 w 11218359"/>
                <a:gd name="connsiteY281" fmla="*/ 694092 h 694091"/>
                <a:gd name="connsiteX282" fmla="*/ 3223627 w 11218359"/>
                <a:gd name="connsiteY282" fmla="*/ 694092 h 694091"/>
                <a:gd name="connsiteX283" fmla="*/ 3235066 w 11218359"/>
                <a:gd name="connsiteY283" fmla="*/ 694092 h 694091"/>
                <a:gd name="connsiteX284" fmla="*/ 3246501 w 11218359"/>
                <a:gd name="connsiteY284" fmla="*/ 694092 h 694091"/>
                <a:gd name="connsiteX285" fmla="*/ 3257945 w 11218359"/>
                <a:gd name="connsiteY285" fmla="*/ 694092 h 694091"/>
                <a:gd name="connsiteX286" fmla="*/ 3269385 w 11218359"/>
                <a:gd name="connsiteY286" fmla="*/ 694092 h 694091"/>
                <a:gd name="connsiteX287" fmla="*/ 3280825 w 11218359"/>
                <a:gd name="connsiteY287" fmla="*/ 694092 h 694091"/>
                <a:gd name="connsiteX288" fmla="*/ 3292264 w 11218359"/>
                <a:gd name="connsiteY288" fmla="*/ 694092 h 694091"/>
                <a:gd name="connsiteX289" fmla="*/ 3303699 w 11218359"/>
                <a:gd name="connsiteY289" fmla="*/ 694092 h 694091"/>
                <a:gd name="connsiteX290" fmla="*/ 3315143 w 11218359"/>
                <a:gd name="connsiteY290" fmla="*/ 694092 h 694091"/>
                <a:gd name="connsiteX291" fmla="*/ 3326578 w 11218359"/>
                <a:gd name="connsiteY291" fmla="*/ 694092 h 694091"/>
                <a:gd name="connsiteX292" fmla="*/ 3338017 w 11218359"/>
                <a:gd name="connsiteY292" fmla="*/ 694092 h 694091"/>
                <a:gd name="connsiteX293" fmla="*/ 3349457 w 11218359"/>
                <a:gd name="connsiteY293" fmla="*/ 694092 h 694091"/>
                <a:gd name="connsiteX294" fmla="*/ 3360896 w 11218359"/>
                <a:gd name="connsiteY294" fmla="*/ 694092 h 694091"/>
                <a:gd name="connsiteX295" fmla="*/ 3372336 w 11218359"/>
                <a:gd name="connsiteY295" fmla="*/ 694092 h 694091"/>
                <a:gd name="connsiteX296" fmla="*/ 3383776 w 11218359"/>
                <a:gd name="connsiteY296" fmla="*/ 694092 h 694091"/>
                <a:gd name="connsiteX297" fmla="*/ 3395215 w 11218359"/>
                <a:gd name="connsiteY297" fmla="*/ 694092 h 694091"/>
                <a:gd name="connsiteX298" fmla="*/ 3406654 w 11218359"/>
                <a:gd name="connsiteY298" fmla="*/ 694092 h 694091"/>
                <a:gd name="connsiteX299" fmla="*/ 3418094 w 11218359"/>
                <a:gd name="connsiteY299" fmla="*/ 694092 h 694091"/>
                <a:gd name="connsiteX300" fmla="*/ 3429534 w 11218359"/>
                <a:gd name="connsiteY300" fmla="*/ 694092 h 694091"/>
                <a:gd name="connsiteX301" fmla="*/ 3440973 w 11218359"/>
                <a:gd name="connsiteY301" fmla="*/ 694092 h 694091"/>
                <a:gd name="connsiteX302" fmla="*/ 3452413 w 11218359"/>
                <a:gd name="connsiteY302" fmla="*/ 694092 h 694091"/>
                <a:gd name="connsiteX303" fmla="*/ 3463852 w 11218359"/>
                <a:gd name="connsiteY303" fmla="*/ 694092 h 694091"/>
                <a:gd name="connsiteX304" fmla="*/ 3475292 w 11218359"/>
                <a:gd name="connsiteY304" fmla="*/ 694092 h 694091"/>
                <a:gd name="connsiteX305" fmla="*/ 3486731 w 11218359"/>
                <a:gd name="connsiteY305" fmla="*/ 694092 h 694091"/>
                <a:gd name="connsiteX306" fmla="*/ 3498171 w 11218359"/>
                <a:gd name="connsiteY306" fmla="*/ 694092 h 694091"/>
                <a:gd name="connsiteX307" fmla="*/ 3509610 w 11218359"/>
                <a:gd name="connsiteY307" fmla="*/ 694092 h 694091"/>
                <a:gd name="connsiteX308" fmla="*/ 3521050 w 11218359"/>
                <a:gd name="connsiteY308" fmla="*/ 694092 h 694091"/>
                <a:gd name="connsiteX309" fmla="*/ 3532489 w 11218359"/>
                <a:gd name="connsiteY309" fmla="*/ 694092 h 694091"/>
                <a:gd name="connsiteX310" fmla="*/ 3543929 w 11218359"/>
                <a:gd name="connsiteY310" fmla="*/ 694092 h 694091"/>
                <a:gd name="connsiteX311" fmla="*/ 3555368 w 11218359"/>
                <a:gd name="connsiteY311" fmla="*/ 694092 h 694091"/>
                <a:gd name="connsiteX312" fmla="*/ 3566808 w 11218359"/>
                <a:gd name="connsiteY312" fmla="*/ 694092 h 694091"/>
                <a:gd name="connsiteX313" fmla="*/ 3578247 w 11218359"/>
                <a:gd name="connsiteY313" fmla="*/ 694092 h 694091"/>
                <a:gd name="connsiteX314" fmla="*/ 3589687 w 11218359"/>
                <a:gd name="connsiteY314" fmla="*/ 694092 h 694091"/>
                <a:gd name="connsiteX315" fmla="*/ 3601127 w 11218359"/>
                <a:gd name="connsiteY315" fmla="*/ 694092 h 694091"/>
                <a:gd name="connsiteX316" fmla="*/ 3612566 w 11218359"/>
                <a:gd name="connsiteY316" fmla="*/ 694092 h 694091"/>
                <a:gd name="connsiteX317" fmla="*/ 3624005 w 11218359"/>
                <a:gd name="connsiteY317" fmla="*/ 694092 h 694091"/>
                <a:gd name="connsiteX318" fmla="*/ 3635445 w 11218359"/>
                <a:gd name="connsiteY318" fmla="*/ 694092 h 694091"/>
                <a:gd name="connsiteX319" fmla="*/ 3646885 w 11218359"/>
                <a:gd name="connsiteY319" fmla="*/ 694092 h 694091"/>
                <a:gd name="connsiteX320" fmla="*/ 3658324 w 11218359"/>
                <a:gd name="connsiteY320" fmla="*/ 694092 h 694091"/>
                <a:gd name="connsiteX321" fmla="*/ 3669764 w 11218359"/>
                <a:gd name="connsiteY321" fmla="*/ 694092 h 694091"/>
                <a:gd name="connsiteX322" fmla="*/ 3681203 w 11218359"/>
                <a:gd name="connsiteY322" fmla="*/ 694092 h 694091"/>
                <a:gd name="connsiteX323" fmla="*/ 3692643 w 11218359"/>
                <a:gd name="connsiteY323" fmla="*/ 694092 h 694091"/>
                <a:gd name="connsiteX324" fmla="*/ 3704082 w 11218359"/>
                <a:gd name="connsiteY324" fmla="*/ 694092 h 694091"/>
                <a:gd name="connsiteX325" fmla="*/ 3715522 w 11218359"/>
                <a:gd name="connsiteY325" fmla="*/ 694092 h 694091"/>
                <a:gd name="connsiteX326" fmla="*/ 3726961 w 11218359"/>
                <a:gd name="connsiteY326" fmla="*/ 694092 h 694091"/>
                <a:gd name="connsiteX327" fmla="*/ 3738401 w 11218359"/>
                <a:gd name="connsiteY327" fmla="*/ 694092 h 694091"/>
                <a:gd name="connsiteX328" fmla="*/ 3749840 w 11218359"/>
                <a:gd name="connsiteY328" fmla="*/ 694092 h 694091"/>
                <a:gd name="connsiteX329" fmla="*/ 3761280 w 11218359"/>
                <a:gd name="connsiteY329" fmla="*/ 694092 h 694091"/>
                <a:gd name="connsiteX330" fmla="*/ 3772719 w 11218359"/>
                <a:gd name="connsiteY330" fmla="*/ 694092 h 694091"/>
                <a:gd name="connsiteX331" fmla="*/ 3784154 w 11218359"/>
                <a:gd name="connsiteY331" fmla="*/ 694092 h 694091"/>
                <a:gd name="connsiteX332" fmla="*/ 3795598 w 11218359"/>
                <a:gd name="connsiteY332" fmla="*/ 694092 h 694091"/>
                <a:gd name="connsiteX333" fmla="*/ 3807033 w 11218359"/>
                <a:gd name="connsiteY333" fmla="*/ 694092 h 694091"/>
                <a:gd name="connsiteX334" fmla="*/ 3818473 w 11218359"/>
                <a:gd name="connsiteY334" fmla="*/ 694092 h 694091"/>
                <a:gd name="connsiteX335" fmla="*/ 3829917 w 11218359"/>
                <a:gd name="connsiteY335" fmla="*/ 694092 h 694091"/>
                <a:gd name="connsiteX336" fmla="*/ 3841352 w 11218359"/>
                <a:gd name="connsiteY336" fmla="*/ 694092 h 694091"/>
                <a:gd name="connsiteX337" fmla="*/ 3852791 w 11218359"/>
                <a:gd name="connsiteY337" fmla="*/ 694092 h 694091"/>
                <a:gd name="connsiteX338" fmla="*/ 3864231 w 11218359"/>
                <a:gd name="connsiteY338" fmla="*/ 694092 h 694091"/>
                <a:gd name="connsiteX339" fmla="*/ 3875670 w 11218359"/>
                <a:gd name="connsiteY339" fmla="*/ 694092 h 694091"/>
                <a:gd name="connsiteX340" fmla="*/ 3887110 w 11218359"/>
                <a:gd name="connsiteY340" fmla="*/ 694092 h 694091"/>
                <a:gd name="connsiteX341" fmla="*/ 3898549 w 11218359"/>
                <a:gd name="connsiteY341" fmla="*/ 694092 h 694091"/>
                <a:gd name="connsiteX342" fmla="*/ 3909989 w 11218359"/>
                <a:gd name="connsiteY342" fmla="*/ 694092 h 694091"/>
                <a:gd name="connsiteX343" fmla="*/ 3921447 w 11218359"/>
                <a:gd name="connsiteY343" fmla="*/ 694092 h 694091"/>
                <a:gd name="connsiteX344" fmla="*/ 3932878 w 11218359"/>
                <a:gd name="connsiteY344" fmla="*/ 694092 h 694091"/>
                <a:gd name="connsiteX345" fmla="*/ 3944307 w 11218359"/>
                <a:gd name="connsiteY345" fmla="*/ 694092 h 694091"/>
                <a:gd name="connsiteX346" fmla="*/ 3955737 w 11218359"/>
                <a:gd name="connsiteY346" fmla="*/ 694092 h 694091"/>
                <a:gd name="connsiteX347" fmla="*/ 3967167 w 11218359"/>
                <a:gd name="connsiteY347" fmla="*/ 694092 h 694091"/>
                <a:gd name="connsiteX348" fmla="*/ 3978645 w 11218359"/>
                <a:gd name="connsiteY348" fmla="*/ 694092 h 694091"/>
                <a:gd name="connsiteX349" fmla="*/ 3990075 w 11218359"/>
                <a:gd name="connsiteY349" fmla="*/ 694092 h 694091"/>
                <a:gd name="connsiteX350" fmla="*/ 4001505 w 11218359"/>
                <a:gd name="connsiteY350" fmla="*/ 694092 h 694091"/>
                <a:gd name="connsiteX351" fmla="*/ 4012935 w 11218359"/>
                <a:gd name="connsiteY351" fmla="*/ 694092 h 694091"/>
                <a:gd name="connsiteX352" fmla="*/ 4024365 w 11218359"/>
                <a:gd name="connsiteY352" fmla="*/ 694092 h 694091"/>
                <a:gd name="connsiteX353" fmla="*/ 4035843 w 11218359"/>
                <a:gd name="connsiteY353" fmla="*/ 694092 h 694091"/>
                <a:gd name="connsiteX354" fmla="*/ 4047273 w 11218359"/>
                <a:gd name="connsiteY354" fmla="*/ 694092 h 694091"/>
                <a:gd name="connsiteX355" fmla="*/ 4058702 w 11218359"/>
                <a:gd name="connsiteY355" fmla="*/ 694092 h 694091"/>
                <a:gd name="connsiteX356" fmla="*/ 4070133 w 11218359"/>
                <a:gd name="connsiteY356" fmla="*/ 694092 h 694091"/>
                <a:gd name="connsiteX357" fmla="*/ 4081563 w 11218359"/>
                <a:gd name="connsiteY357" fmla="*/ 694092 h 694091"/>
                <a:gd name="connsiteX358" fmla="*/ 4093040 w 11218359"/>
                <a:gd name="connsiteY358" fmla="*/ 694092 h 694091"/>
                <a:gd name="connsiteX359" fmla="*/ 4104471 w 11218359"/>
                <a:gd name="connsiteY359" fmla="*/ 694092 h 694091"/>
                <a:gd name="connsiteX360" fmla="*/ 4115900 w 11218359"/>
                <a:gd name="connsiteY360" fmla="*/ 694092 h 694091"/>
                <a:gd name="connsiteX361" fmla="*/ 4127330 w 11218359"/>
                <a:gd name="connsiteY361" fmla="*/ 694092 h 694091"/>
                <a:gd name="connsiteX362" fmla="*/ 4138760 w 11218359"/>
                <a:gd name="connsiteY362" fmla="*/ 694092 h 694091"/>
                <a:gd name="connsiteX363" fmla="*/ 4150238 w 11218359"/>
                <a:gd name="connsiteY363" fmla="*/ 694092 h 694091"/>
                <a:gd name="connsiteX364" fmla="*/ 4161668 w 11218359"/>
                <a:gd name="connsiteY364" fmla="*/ 694092 h 694091"/>
                <a:gd name="connsiteX365" fmla="*/ 4173098 w 11218359"/>
                <a:gd name="connsiteY365" fmla="*/ 694092 h 694091"/>
                <a:gd name="connsiteX366" fmla="*/ 4184528 w 11218359"/>
                <a:gd name="connsiteY366" fmla="*/ 694092 h 694091"/>
                <a:gd name="connsiteX367" fmla="*/ 4195958 w 11218359"/>
                <a:gd name="connsiteY367" fmla="*/ 694092 h 694091"/>
                <a:gd name="connsiteX368" fmla="*/ 4207436 w 11218359"/>
                <a:gd name="connsiteY368" fmla="*/ 694092 h 694091"/>
                <a:gd name="connsiteX369" fmla="*/ 4218865 w 11218359"/>
                <a:gd name="connsiteY369" fmla="*/ 694092 h 694091"/>
                <a:gd name="connsiteX370" fmla="*/ 4230296 w 11218359"/>
                <a:gd name="connsiteY370" fmla="*/ 694092 h 694091"/>
                <a:gd name="connsiteX371" fmla="*/ 4241726 w 11218359"/>
                <a:gd name="connsiteY371" fmla="*/ 694092 h 694091"/>
                <a:gd name="connsiteX372" fmla="*/ 4253156 w 11218359"/>
                <a:gd name="connsiteY372" fmla="*/ 694092 h 694091"/>
                <a:gd name="connsiteX373" fmla="*/ 4264634 w 11218359"/>
                <a:gd name="connsiteY373" fmla="*/ 694092 h 694091"/>
                <a:gd name="connsiteX374" fmla="*/ 4276063 w 11218359"/>
                <a:gd name="connsiteY374" fmla="*/ 694092 h 694091"/>
                <a:gd name="connsiteX375" fmla="*/ 4287493 w 11218359"/>
                <a:gd name="connsiteY375" fmla="*/ 694092 h 694091"/>
                <a:gd name="connsiteX376" fmla="*/ 4298923 w 11218359"/>
                <a:gd name="connsiteY376" fmla="*/ 694092 h 694091"/>
                <a:gd name="connsiteX377" fmla="*/ 4310353 w 11218359"/>
                <a:gd name="connsiteY377" fmla="*/ 694092 h 694091"/>
                <a:gd name="connsiteX378" fmla="*/ 4321831 w 11218359"/>
                <a:gd name="connsiteY378" fmla="*/ 694092 h 694091"/>
                <a:gd name="connsiteX379" fmla="*/ 4333261 w 11218359"/>
                <a:gd name="connsiteY379" fmla="*/ 694092 h 694091"/>
                <a:gd name="connsiteX380" fmla="*/ 4344691 w 11218359"/>
                <a:gd name="connsiteY380" fmla="*/ 694092 h 694091"/>
                <a:gd name="connsiteX381" fmla="*/ 4356121 w 11218359"/>
                <a:gd name="connsiteY381" fmla="*/ 694092 h 694091"/>
                <a:gd name="connsiteX382" fmla="*/ 4367551 w 11218359"/>
                <a:gd name="connsiteY382" fmla="*/ 694092 h 694091"/>
                <a:gd name="connsiteX383" fmla="*/ 4379028 w 11218359"/>
                <a:gd name="connsiteY383" fmla="*/ 694092 h 694091"/>
                <a:gd name="connsiteX384" fmla="*/ 4390458 w 11218359"/>
                <a:gd name="connsiteY384" fmla="*/ 694092 h 694091"/>
                <a:gd name="connsiteX385" fmla="*/ 4401889 w 11218359"/>
                <a:gd name="connsiteY385" fmla="*/ 694092 h 694091"/>
                <a:gd name="connsiteX386" fmla="*/ 4413319 w 11218359"/>
                <a:gd name="connsiteY386" fmla="*/ 694092 h 694091"/>
                <a:gd name="connsiteX387" fmla="*/ 4424749 w 11218359"/>
                <a:gd name="connsiteY387" fmla="*/ 694092 h 694091"/>
                <a:gd name="connsiteX388" fmla="*/ 4436226 w 11218359"/>
                <a:gd name="connsiteY388" fmla="*/ 694092 h 694091"/>
                <a:gd name="connsiteX389" fmla="*/ 4447656 w 11218359"/>
                <a:gd name="connsiteY389" fmla="*/ 694092 h 694091"/>
                <a:gd name="connsiteX390" fmla="*/ 4459086 w 11218359"/>
                <a:gd name="connsiteY390" fmla="*/ 694092 h 694091"/>
                <a:gd name="connsiteX391" fmla="*/ 4470516 w 11218359"/>
                <a:gd name="connsiteY391" fmla="*/ 694092 h 694091"/>
                <a:gd name="connsiteX392" fmla="*/ 4481946 w 11218359"/>
                <a:gd name="connsiteY392" fmla="*/ 694092 h 694091"/>
                <a:gd name="connsiteX393" fmla="*/ 4493424 w 11218359"/>
                <a:gd name="connsiteY393" fmla="*/ 694092 h 694091"/>
                <a:gd name="connsiteX394" fmla="*/ 4504854 w 11218359"/>
                <a:gd name="connsiteY394" fmla="*/ 694092 h 694091"/>
                <a:gd name="connsiteX395" fmla="*/ 4516284 w 11218359"/>
                <a:gd name="connsiteY395" fmla="*/ 694092 h 694091"/>
                <a:gd name="connsiteX396" fmla="*/ 4527714 w 11218359"/>
                <a:gd name="connsiteY396" fmla="*/ 694092 h 694091"/>
                <a:gd name="connsiteX397" fmla="*/ 4539144 w 11218359"/>
                <a:gd name="connsiteY397" fmla="*/ 694092 h 694091"/>
                <a:gd name="connsiteX398" fmla="*/ 4550621 w 11218359"/>
                <a:gd name="connsiteY398" fmla="*/ 694092 h 694091"/>
                <a:gd name="connsiteX399" fmla="*/ 4562051 w 11218359"/>
                <a:gd name="connsiteY399" fmla="*/ 694092 h 694091"/>
                <a:gd name="connsiteX400" fmla="*/ 4573482 w 11218359"/>
                <a:gd name="connsiteY400" fmla="*/ 694092 h 694091"/>
                <a:gd name="connsiteX401" fmla="*/ 4584912 w 11218359"/>
                <a:gd name="connsiteY401" fmla="*/ 694092 h 694091"/>
                <a:gd name="connsiteX402" fmla="*/ 4596341 w 11218359"/>
                <a:gd name="connsiteY402" fmla="*/ 694092 h 694091"/>
                <a:gd name="connsiteX403" fmla="*/ 4607771 w 11218359"/>
                <a:gd name="connsiteY403" fmla="*/ 694092 h 694091"/>
                <a:gd name="connsiteX404" fmla="*/ 4619249 w 11218359"/>
                <a:gd name="connsiteY404" fmla="*/ 694092 h 694091"/>
                <a:gd name="connsiteX405" fmla="*/ 4630679 w 11218359"/>
                <a:gd name="connsiteY405" fmla="*/ 694092 h 694091"/>
                <a:gd name="connsiteX406" fmla="*/ 4642109 w 11218359"/>
                <a:gd name="connsiteY406" fmla="*/ 694092 h 694091"/>
                <a:gd name="connsiteX407" fmla="*/ 4653539 w 11218359"/>
                <a:gd name="connsiteY407" fmla="*/ 694092 h 694091"/>
                <a:gd name="connsiteX408" fmla="*/ 4664969 w 11218359"/>
                <a:gd name="connsiteY408" fmla="*/ 694092 h 694091"/>
                <a:gd name="connsiteX409" fmla="*/ 4676447 w 11218359"/>
                <a:gd name="connsiteY409" fmla="*/ 694092 h 694091"/>
                <a:gd name="connsiteX410" fmla="*/ 4687877 w 11218359"/>
                <a:gd name="connsiteY410" fmla="*/ 694092 h 694091"/>
                <a:gd name="connsiteX411" fmla="*/ 4699306 w 11218359"/>
                <a:gd name="connsiteY411" fmla="*/ 694092 h 694091"/>
                <a:gd name="connsiteX412" fmla="*/ 4710737 w 11218359"/>
                <a:gd name="connsiteY412" fmla="*/ 694092 h 694091"/>
                <a:gd name="connsiteX413" fmla="*/ 4722167 w 11218359"/>
                <a:gd name="connsiteY413" fmla="*/ 694092 h 694091"/>
                <a:gd name="connsiteX414" fmla="*/ 4733644 w 11218359"/>
                <a:gd name="connsiteY414" fmla="*/ 694092 h 694091"/>
                <a:gd name="connsiteX415" fmla="*/ 4745075 w 11218359"/>
                <a:gd name="connsiteY415" fmla="*/ 694092 h 694091"/>
                <a:gd name="connsiteX416" fmla="*/ 4756504 w 11218359"/>
                <a:gd name="connsiteY416" fmla="*/ 694092 h 694091"/>
                <a:gd name="connsiteX417" fmla="*/ 4767934 w 11218359"/>
                <a:gd name="connsiteY417" fmla="*/ 694092 h 694091"/>
                <a:gd name="connsiteX418" fmla="*/ 4779364 w 11218359"/>
                <a:gd name="connsiteY418" fmla="*/ 694092 h 694091"/>
                <a:gd name="connsiteX419" fmla="*/ 4790842 w 11218359"/>
                <a:gd name="connsiteY419" fmla="*/ 694092 h 694091"/>
                <a:gd name="connsiteX420" fmla="*/ 4802272 w 11218359"/>
                <a:gd name="connsiteY420" fmla="*/ 694092 h 694091"/>
                <a:gd name="connsiteX421" fmla="*/ 4813702 w 11218359"/>
                <a:gd name="connsiteY421" fmla="*/ 694092 h 694091"/>
                <a:gd name="connsiteX422" fmla="*/ 4825132 w 11218359"/>
                <a:gd name="connsiteY422" fmla="*/ 694092 h 694091"/>
                <a:gd name="connsiteX423" fmla="*/ 4836562 w 11218359"/>
                <a:gd name="connsiteY423" fmla="*/ 694092 h 694091"/>
                <a:gd name="connsiteX424" fmla="*/ 4848040 w 11218359"/>
                <a:gd name="connsiteY424" fmla="*/ 694092 h 694091"/>
                <a:gd name="connsiteX425" fmla="*/ 4859469 w 11218359"/>
                <a:gd name="connsiteY425" fmla="*/ 694092 h 694091"/>
                <a:gd name="connsiteX426" fmla="*/ 4870899 w 11218359"/>
                <a:gd name="connsiteY426" fmla="*/ 694092 h 694091"/>
                <a:gd name="connsiteX427" fmla="*/ 4882330 w 11218359"/>
                <a:gd name="connsiteY427" fmla="*/ 694092 h 694091"/>
                <a:gd name="connsiteX428" fmla="*/ 4893760 w 11218359"/>
                <a:gd name="connsiteY428" fmla="*/ 694092 h 694091"/>
                <a:gd name="connsiteX429" fmla="*/ 4905237 w 11218359"/>
                <a:gd name="connsiteY429" fmla="*/ 694092 h 694091"/>
                <a:gd name="connsiteX430" fmla="*/ 4916667 w 11218359"/>
                <a:gd name="connsiteY430" fmla="*/ 694092 h 694091"/>
                <a:gd name="connsiteX431" fmla="*/ 4928097 w 11218359"/>
                <a:gd name="connsiteY431" fmla="*/ 694092 h 694091"/>
                <a:gd name="connsiteX432" fmla="*/ 4939527 w 11218359"/>
                <a:gd name="connsiteY432" fmla="*/ 694092 h 694091"/>
                <a:gd name="connsiteX433" fmla="*/ 4950957 w 11218359"/>
                <a:gd name="connsiteY433" fmla="*/ 694092 h 694091"/>
                <a:gd name="connsiteX434" fmla="*/ 4962435 w 11218359"/>
                <a:gd name="connsiteY434" fmla="*/ 694092 h 694091"/>
                <a:gd name="connsiteX435" fmla="*/ 4973865 w 11218359"/>
                <a:gd name="connsiteY435" fmla="*/ 694092 h 694091"/>
                <a:gd name="connsiteX436" fmla="*/ 4985295 w 11218359"/>
                <a:gd name="connsiteY436" fmla="*/ 694092 h 694091"/>
                <a:gd name="connsiteX437" fmla="*/ 4996725 w 11218359"/>
                <a:gd name="connsiteY437" fmla="*/ 694092 h 694091"/>
                <a:gd name="connsiteX438" fmla="*/ 5008155 w 11218359"/>
                <a:gd name="connsiteY438" fmla="*/ 694092 h 694091"/>
                <a:gd name="connsiteX439" fmla="*/ 5019632 w 11218359"/>
                <a:gd name="connsiteY439" fmla="*/ 694092 h 694091"/>
                <a:gd name="connsiteX440" fmla="*/ 5031062 w 11218359"/>
                <a:gd name="connsiteY440" fmla="*/ 694092 h 694091"/>
                <a:gd name="connsiteX441" fmla="*/ 5042492 w 11218359"/>
                <a:gd name="connsiteY441" fmla="*/ 694092 h 694091"/>
                <a:gd name="connsiteX442" fmla="*/ 5053923 w 11218359"/>
                <a:gd name="connsiteY442" fmla="*/ 694092 h 694091"/>
                <a:gd name="connsiteX443" fmla="*/ 5065353 w 11218359"/>
                <a:gd name="connsiteY443" fmla="*/ 694092 h 694091"/>
                <a:gd name="connsiteX444" fmla="*/ 5076830 w 11218359"/>
                <a:gd name="connsiteY444" fmla="*/ 694092 h 694091"/>
                <a:gd name="connsiteX445" fmla="*/ 5088260 w 11218359"/>
                <a:gd name="connsiteY445" fmla="*/ 694092 h 694091"/>
                <a:gd name="connsiteX446" fmla="*/ 5099690 w 11218359"/>
                <a:gd name="connsiteY446" fmla="*/ 694092 h 694091"/>
                <a:gd name="connsiteX447" fmla="*/ 5111120 w 11218359"/>
                <a:gd name="connsiteY447" fmla="*/ 694092 h 694091"/>
                <a:gd name="connsiteX448" fmla="*/ 5122550 w 11218359"/>
                <a:gd name="connsiteY448" fmla="*/ 694092 h 694091"/>
                <a:gd name="connsiteX449" fmla="*/ 5134028 w 11218359"/>
                <a:gd name="connsiteY449" fmla="*/ 694092 h 694091"/>
                <a:gd name="connsiteX450" fmla="*/ 5145458 w 11218359"/>
                <a:gd name="connsiteY450" fmla="*/ 694092 h 694091"/>
                <a:gd name="connsiteX451" fmla="*/ 5156888 w 11218359"/>
                <a:gd name="connsiteY451" fmla="*/ 694092 h 694091"/>
                <a:gd name="connsiteX452" fmla="*/ 5168318 w 11218359"/>
                <a:gd name="connsiteY452" fmla="*/ 694092 h 694091"/>
                <a:gd name="connsiteX453" fmla="*/ 5179747 w 11218359"/>
                <a:gd name="connsiteY453" fmla="*/ 694092 h 694091"/>
                <a:gd name="connsiteX454" fmla="*/ 5191225 w 11218359"/>
                <a:gd name="connsiteY454" fmla="*/ 694092 h 694091"/>
                <a:gd name="connsiteX455" fmla="*/ 5202655 w 11218359"/>
                <a:gd name="connsiteY455" fmla="*/ 694092 h 694091"/>
                <a:gd name="connsiteX456" fmla="*/ 5214085 w 11218359"/>
                <a:gd name="connsiteY456" fmla="*/ 694092 h 694091"/>
                <a:gd name="connsiteX457" fmla="*/ 5225515 w 11218359"/>
                <a:gd name="connsiteY457" fmla="*/ 694092 h 694091"/>
                <a:gd name="connsiteX458" fmla="*/ 5236945 w 11218359"/>
                <a:gd name="connsiteY458" fmla="*/ 694092 h 694091"/>
                <a:gd name="connsiteX459" fmla="*/ 5248423 w 11218359"/>
                <a:gd name="connsiteY459" fmla="*/ 694092 h 694091"/>
                <a:gd name="connsiteX460" fmla="*/ 5259853 w 11218359"/>
                <a:gd name="connsiteY460" fmla="*/ 694092 h 694091"/>
                <a:gd name="connsiteX461" fmla="*/ 5271283 w 11218359"/>
                <a:gd name="connsiteY461" fmla="*/ 694092 h 694091"/>
                <a:gd name="connsiteX462" fmla="*/ 5282713 w 11218359"/>
                <a:gd name="connsiteY462" fmla="*/ 694092 h 694091"/>
                <a:gd name="connsiteX463" fmla="*/ 5294143 w 11218359"/>
                <a:gd name="connsiteY463" fmla="*/ 694092 h 694091"/>
                <a:gd name="connsiteX464" fmla="*/ 5305621 w 11218359"/>
                <a:gd name="connsiteY464" fmla="*/ 694092 h 694091"/>
                <a:gd name="connsiteX465" fmla="*/ 5317051 w 11218359"/>
                <a:gd name="connsiteY465" fmla="*/ 694092 h 694091"/>
                <a:gd name="connsiteX466" fmla="*/ 5328481 w 11218359"/>
                <a:gd name="connsiteY466" fmla="*/ 694092 h 694091"/>
                <a:gd name="connsiteX467" fmla="*/ 5339910 w 11218359"/>
                <a:gd name="connsiteY467" fmla="*/ 694092 h 694091"/>
                <a:gd name="connsiteX468" fmla="*/ 5351340 w 11218359"/>
                <a:gd name="connsiteY468" fmla="*/ 694092 h 694091"/>
                <a:gd name="connsiteX469" fmla="*/ 5362818 w 11218359"/>
                <a:gd name="connsiteY469" fmla="*/ 694092 h 694091"/>
                <a:gd name="connsiteX470" fmla="*/ 5374248 w 11218359"/>
                <a:gd name="connsiteY470" fmla="*/ 694092 h 694091"/>
                <a:gd name="connsiteX471" fmla="*/ 5385678 w 11218359"/>
                <a:gd name="connsiteY471" fmla="*/ 694092 h 694091"/>
                <a:gd name="connsiteX472" fmla="*/ 5397108 w 11218359"/>
                <a:gd name="connsiteY472" fmla="*/ 694092 h 694091"/>
                <a:gd name="connsiteX473" fmla="*/ 5408538 w 11218359"/>
                <a:gd name="connsiteY473" fmla="*/ 694092 h 694091"/>
                <a:gd name="connsiteX474" fmla="*/ 5420016 w 11218359"/>
                <a:gd name="connsiteY474" fmla="*/ 694092 h 694091"/>
                <a:gd name="connsiteX475" fmla="*/ 5431446 w 11218359"/>
                <a:gd name="connsiteY475" fmla="*/ 694092 h 694091"/>
                <a:gd name="connsiteX476" fmla="*/ 5442876 w 11218359"/>
                <a:gd name="connsiteY476" fmla="*/ 694092 h 694091"/>
                <a:gd name="connsiteX477" fmla="*/ 5454306 w 11218359"/>
                <a:gd name="connsiteY477" fmla="*/ 694092 h 694091"/>
                <a:gd name="connsiteX478" fmla="*/ 5465736 w 11218359"/>
                <a:gd name="connsiteY478" fmla="*/ 694092 h 694091"/>
                <a:gd name="connsiteX479" fmla="*/ 5477214 w 11218359"/>
                <a:gd name="connsiteY479" fmla="*/ 694092 h 694091"/>
                <a:gd name="connsiteX480" fmla="*/ 5488643 w 11218359"/>
                <a:gd name="connsiteY480" fmla="*/ 694092 h 694091"/>
                <a:gd name="connsiteX481" fmla="*/ 5500073 w 11218359"/>
                <a:gd name="connsiteY481" fmla="*/ 694092 h 694091"/>
                <a:gd name="connsiteX482" fmla="*/ 5511503 w 11218359"/>
                <a:gd name="connsiteY482" fmla="*/ 694092 h 694091"/>
                <a:gd name="connsiteX483" fmla="*/ 5522933 w 11218359"/>
                <a:gd name="connsiteY483" fmla="*/ 694092 h 694091"/>
                <a:gd name="connsiteX484" fmla="*/ 5534411 w 11218359"/>
                <a:gd name="connsiteY484" fmla="*/ 694092 h 694091"/>
                <a:gd name="connsiteX485" fmla="*/ 5545841 w 11218359"/>
                <a:gd name="connsiteY485" fmla="*/ 694092 h 694091"/>
                <a:gd name="connsiteX486" fmla="*/ 5557271 w 11218359"/>
                <a:gd name="connsiteY486" fmla="*/ 694092 h 694091"/>
                <a:gd name="connsiteX487" fmla="*/ 5568701 w 11218359"/>
                <a:gd name="connsiteY487" fmla="*/ 694092 h 694091"/>
                <a:gd name="connsiteX488" fmla="*/ 5580131 w 11218359"/>
                <a:gd name="connsiteY488" fmla="*/ 694092 h 694091"/>
                <a:gd name="connsiteX489" fmla="*/ 5591609 w 11218359"/>
                <a:gd name="connsiteY489" fmla="*/ 694092 h 694091"/>
                <a:gd name="connsiteX490" fmla="*/ 5603038 w 11218359"/>
                <a:gd name="connsiteY490" fmla="*/ 694092 h 694091"/>
                <a:gd name="connsiteX491" fmla="*/ 5614469 w 11218359"/>
                <a:gd name="connsiteY491" fmla="*/ 694092 h 694091"/>
                <a:gd name="connsiteX492" fmla="*/ 5625899 w 11218359"/>
                <a:gd name="connsiteY492" fmla="*/ 694092 h 694091"/>
                <a:gd name="connsiteX493" fmla="*/ 5637329 w 11218359"/>
                <a:gd name="connsiteY493" fmla="*/ 694092 h 694091"/>
                <a:gd name="connsiteX494" fmla="*/ 5648759 w 11218359"/>
                <a:gd name="connsiteY494" fmla="*/ 694092 h 694091"/>
                <a:gd name="connsiteX495" fmla="*/ 5660236 w 11218359"/>
                <a:gd name="connsiteY495" fmla="*/ 694092 h 694091"/>
                <a:gd name="connsiteX496" fmla="*/ 5671666 w 11218359"/>
                <a:gd name="connsiteY496" fmla="*/ 694092 h 694091"/>
                <a:gd name="connsiteX497" fmla="*/ 5683096 w 11218359"/>
                <a:gd name="connsiteY497" fmla="*/ 694092 h 694091"/>
                <a:gd name="connsiteX498" fmla="*/ 5694526 w 11218359"/>
                <a:gd name="connsiteY498" fmla="*/ 694092 h 694091"/>
                <a:gd name="connsiteX499" fmla="*/ 5705956 w 11218359"/>
                <a:gd name="connsiteY499" fmla="*/ 694092 h 694091"/>
                <a:gd name="connsiteX500" fmla="*/ 5717434 w 11218359"/>
                <a:gd name="connsiteY500" fmla="*/ 694092 h 694091"/>
                <a:gd name="connsiteX501" fmla="*/ 5728864 w 11218359"/>
                <a:gd name="connsiteY501" fmla="*/ 694092 h 694091"/>
                <a:gd name="connsiteX502" fmla="*/ 5740294 w 11218359"/>
                <a:gd name="connsiteY502" fmla="*/ 694092 h 694091"/>
                <a:gd name="connsiteX503" fmla="*/ 5751724 w 11218359"/>
                <a:gd name="connsiteY503" fmla="*/ 694092 h 694091"/>
                <a:gd name="connsiteX504" fmla="*/ 5763154 w 11218359"/>
                <a:gd name="connsiteY504" fmla="*/ 694092 h 694091"/>
                <a:gd name="connsiteX505" fmla="*/ 5774631 w 11218359"/>
                <a:gd name="connsiteY505" fmla="*/ 694092 h 694091"/>
                <a:gd name="connsiteX506" fmla="*/ 5786062 w 11218359"/>
                <a:gd name="connsiteY506" fmla="*/ 694092 h 694091"/>
                <a:gd name="connsiteX507" fmla="*/ 5797492 w 11218359"/>
                <a:gd name="connsiteY507" fmla="*/ 694092 h 694091"/>
                <a:gd name="connsiteX508" fmla="*/ 5808921 w 11218359"/>
                <a:gd name="connsiteY508" fmla="*/ 694092 h 694091"/>
                <a:gd name="connsiteX509" fmla="*/ 5820351 w 11218359"/>
                <a:gd name="connsiteY509" fmla="*/ 694092 h 694091"/>
                <a:gd name="connsiteX510" fmla="*/ 5831829 w 11218359"/>
                <a:gd name="connsiteY510" fmla="*/ 694092 h 694091"/>
                <a:gd name="connsiteX511" fmla="*/ 5843259 w 11218359"/>
                <a:gd name="connsiteY511" fmla="*/ 694092 h 694091"/>
                <a:gd name="connsiteX512" fmla="*/ 5854689 w 11218359"/>
                <a:gd name="connsiteY512" fmla="*/ 694092 h 694091"/>
                <a:gd name="connsiteX513" fmla="*/ 5866119 w 11218359"/>
                <a:gd name="connsiteY513" fmla="*/ 694092 h 694091"/>
                <a:gd name="connsiteX514" fmla="*/ 5877549 w 11218359"/>
                <a:gd name="connsiteY514" fmla="*/ 694092 h 694091"/>
                <a:gd name="connsiteX515" fmla="*/ 5889027 w 11218359"/>
                <a:gd name="connsiteY515" fmla="*/ 694092 h 694091"/>
                <a:gd name="connsiteX516" fmla="*/ 5900457 w 11218359"/>
                <a:gd name="connsiteY516" fmla="*/ 694092 h 694091"/>
                <a:gd name="connsiteX517" fmla="*/ 5911887 w 11218359"/>
                <a:gd name="connsiteY517" fmla="*/ 694092 h 694091"/>
                <a:gd name="connsiteX518" fmla="*/ 5923317 w 11218359"/>
                <a:gd name="connsiteY518" fmla="*/ 694092 h 694091"/>
                <a:gd name="connsiteX519" fmla="*/ 5934747 w 11218359"/>
                <a:gd name="connsiteY519" fmla="*/ 694092 h 694091"/>
                <a:gd name="connsiteX520" fmla="*/ 5946225 w 11218359"/>
                <a:gd name="connsiteY520" fmla="*/ 694092 h 694091"/>
                <a:gd name="connsiteX521" fmla="*/ 5957655 w 11218359"/>
                <a:gd name="connsiteY521" fmla="*/ 694092 h 694091"/>
                <a:gd name="connsiteX522" fmla="*/ 5969084 w 11218359"/>
                <a:gd name="connsiteY522" fmla="*/ 694092 h 694091"/>
                <a:gd name="connsiteX523" fmla="*/ 5980514 w 11218359"/>
                <a:gd name="connsiteY523" fmla="*/ 694092 h 694091"/>
                <a:gd name="connsiteX524" fmla="*/ 5991944 w 11218359"/>
                <a:gd name="connsiteY524" fmla="*/ 694092 h 694091"/>
                <a:gd name="connsiteX525" fmla="*/ 6003422 w 11218359"/>
                <a:gd name="connsiteY525" fmla="*/ 694092 h 694091"/>
                <a:gd name="connsiteX526" fmla="*/ 6014852 w 11218359"/>
                <a:gd name="connsiteY526" fmla="*/ 694092 h 694091"/>
                <a:gd name="connsiteX527" fmla="*/ 6026282 w 11218359"/>
                <a:gd name="connsiteY527" fmla="*/ 694092 h 694091"/>
                <a:gd name="connsiteX528" fmla="*/ 6037712 w 11218359"/>
                <a:gd name="connsiteY528" fmla="*/ 694092 h 694091"/>
                <a:gd name="connsiteX529" fmla="*/ 6049142 w 11218359"/>
                <a:gd name="connsiteY529" fmla="*/ 694092 h 694091"/>
                <a:gd name="connsiteX530" fmla="*/ 6060620 w 11218359"/>
                <a:gd name="connsiteY530" fmla="*/ 694092 h 694091"/>
                <a:gd name="connsiteX531" fmla="*/ 6072049 w 11218359"/>
                <a:gd name="connsiteY531" fmla="*/ 694092 h 694091"/>
                <a:gd name="connsiteX532" fmla="*/ 6083480 w 11218359"/>
                <a:gd name="connsiteY532" fmla="*/ 694092 h 694091"/>
                <a:gd name="connsiteX533" fmla="*/ 6094910 w 11218359"/>
                <a:gd name="connsiteY533" fmla="*/ 694092 h 694091"/>
                <a:gd name="connsiteX534" fmla="*/ 6106340 w 11218359"/>
                <a:gd name="connsiteY534" fmla="*/ 694092 h 694091"/>
                <a:gd name="connsiteX535" fmla="*/ 6117818 w 11218359"/>
                <a:gd name="connsiteY535" fmla="*/ 694092 h 694091"/>
                <a:gd name="connsiteX536" fmla="*/ 6129247 w 11218359"/>
                <a:gd name="connsiteY536" fmla="*/ 694092 h 694091"/>
                <a:gd name="connsiteX537" fmla="*/ 6140677 w 11218359"/>
                <a:gd name="connsiteY537" fmla="*/ 694092 h 694091"/>
                <a:gd name="connsiteX538" fmla="*/ 6152107 w 11218359"/>
                <a:gd name="connsiteY538" fmla="*/ 694092 h 694091"/>
                <a:gd name="connsiteX539" fmla="*/ 6163537 w 11218359"/>
                <a:gd name="connsiteY539" fmla="*/ 694092 h 694091"/>
                <a:gd name="connsiteX540" fmla="*/ 6175015 w 11218359"/>
                <a:gd name="connsiteY540" fmla="*/ 694092 h 694091"/>
                <a:gd name="connsiteX541" fmla="*/ 6186445 w 11218359"/>
                <a:gd name="connsiteY541" fmla="*/ 694092 h 694091"/>
                <a:gd name="connsiteX542" fmla="*/ 6197875 w 11218359"/>
                <a:gd name="connsiteY542" fmla="*/ 694092 h 694091"/>
                <a:gd name="connsiteX543" fmla="*/ 6209305 w 11218359"/>
                <a:gd name="connsiteY543" fmla="*/ 694092 h 694091"/>
                <a:gd name="connsiteX544" fmla="*/ 6220735 w 11218359"/>
                <a:gd name="connsiteY544" fmla="*/ 694092 h 694091"/>
                <a:gd name="connsiteX545" fmla="*/ 6232212 w 11218359"/>
                <a:gd name="connsiteY545" fmla="*/ 694092 h 694091"/>
                <a:gd name="connsiteX546" fmla="*/ 6243642 w 11218359"/>
                <a:gd name="connsiteY546" fmla="*/ 694092 h 694091"/>
                <a:gd name="connsiteX547" fmla="*/ 6255073 w 11218359"/>
                <a:gd name="connsiteY547" fmla="*/ 694092 h 694091"/>
                <a:gd name="connsiteX548" fmla="*/ 6266503 w 11218359"/>
                <a:gd name="connsiteY548" fmla="*/ 694092 h 694091"/>
                <a:gd name="connsiteX549" fmla="*/ 6277933 w 11218359"/>
                <a:gd name="connsiteY549" fmla="*/ 694092 h 694091"/>
                <a:gd name="connsiteX550" fmla="*/ 6289410 w 11218359"/>
                <a:gd name="connsiteY550" fmla="*/ 694092 h 694091"/>
                <a:gd name="connsiteX551" fmla="*/ 6300840 w 11218359"/>
                <a:gd name="connsiteY551" fmla="*/ 694092 h 694091"/>
                <a:gd name="connsiteX552" fmla="*/ 6312270 w 11218359"/>
                <a:gd name="connsiteY552" fmla="*/ 694092 h 694091"/>
                <a:gd name="connsiteX553" fmla="*/ 6323700 w 11218359"/>
                <a:gd name="connsiteY553" fmla="*/ 694092 h 694091"/>
                <a:gd name="connsiteX554" fmla="*/ 6335130 w 11218359"/>
                <a:gd name="connsiteY554" fmla="*/ 694092 h 694091"/>
                <a:gd name="connsiteX555" fmla="*/ 6346608 w 11218359"/>
                <a:gd name="connsiteY555" fmla="*/ 694092 h 694091"/>
                <a:gd name="connsiteX556" fmla="*/ 6358038 w 11218359"/>
                <a:gd name="connsiteY556" fmla="*/ 694092 h 694091"/>
                <a:gd name="connsiteX557" fmla="*/ 6369468 w 11218359"/>
                <a:gd name="connsiteY557" fmla="*/ 694092 h 694091"/>
                <a:gd name="connsiteX558" fmla="*/ 6380898 w 11218359"/>
                <a:gd name="connsiteY558" fmla="*/ 694092 h 694091"/>
                <a:gd name="connsiteX559" fmla="*/ 6392328 w 11218359"/>
                <a:gd name="connsiteY559" fmla="*/ 694092 h 694091"/>
                <a:gd name="connsiteX560" fmla="*/ 6403805 w 11218359"/>
                <a:gd name="connsiteY560" fmla="*/ 694092 h 694091"/>
                <a:gd name="connsiteX561" fmla="*/ 6415235 w 11218359"/>
                <a:gd name="connsiteY561" fmla="*/ 694092 h 694091"/>
                <a:gd name="connsiteX562" fmla="*/ 6426666 w 11218359"/>
                <a:gd name="connsiteY562" fmla="*/ 694092 h 694091"/>
                <a:gd name="connsiteX563" fmla="*/ 6438096 w 11218359"/>
                <a:gd name="connsiteY563" fmla="*/ 694092 h 694091"/>
                <a:gd name="connsiteX564" fmla="*/ 6449525 w 11218359"/>
                <a:gd name="connsiteY564" fmla="*/ 694092 h 694091"/>
                <a:gd name="connsiteX565" fmla="*/ 6461003 w 11218359"/>
                <a:gd name="connsiteY565" fmla="*/ 694092 h 694091"/>
                <a:gd name="connsiteX566" fmla="*/ 6472433 w 11218359"/>
                <a:gd name="connsiteY566" fmla="*/ 694092 h 694091"/>
                <a:gd name="connsiteX567" fmla="*/ 6483863 w 11218359"/>
                <a:gd name="connsiteY567" fmla="*/ 694092 h 694091"/>
                <a:gd name="connsiteX568" fmla="*/ 6495293 w 11218359"/>
                <a:gd name="connsiteY568" fmla="*/ 694092 h 694091"/>
                <a:gd name="connsiteX569" fmla="*/ 6506723 w 11218359"/>
                <a:gd name="connsiteY569" fmla="*/ 694092 h 694091"/>
                <a:gd name="connsiteX570" fmla="*/ 6518201 w 11218359"/>
                <a:gd name="connsiteY570" fmla="*/ 694092 h 694091"/>
                <a:gd name="connsiteX571" fmla="*/ 6529631 w 11218359"/>
                <a:gd name="connsiteY571" fmla="*/ 694092 h 694091"/>
                <a:gd name="connsiteX572" fmla="*/ 6541061 w 11218359"/>
                <a:gd name="connsiteY572" fmla="*/ 694092 h 694091"/>
                <a:gd name="connsiteX573" fmla="*/ 6552490 w 11218359"/>
                <a:gd name="connsiteY573" fmla="*/ 694092 h 694091"/>
                <a:gd name="connsiteX574" fmla="*/ 6563921 w 11218359"/>
                <a:gd name="connsiteY574" fmla="*/ 694092 h 694091"/>
                <a:gd name="connsiteX575" fmla="*/ 6575398 w 11218359"/>
                <a:gd name="connsiteY575" fmla="*/ 694092 h 694091"/>
                <a:gd name="connsiteX576" fmla="*/ 6586828 w 11218359"/>
                <a:gd name="connsiteY576" fmla="*/ 694092 h 694091"/>
                <a:gd name="connsiteX577" fmla="*/ 6598259 w 11218359"/>
                <a:gd name="connsiteY577" fmla="*/ 694092 h 694091"/>
                <a:gd name="connsiteX578" fmla="*/ 6609688 w 11218359"/>
                <a:gd name="connsiteY578" fmla="*/ 694092 h 694091"/>
                <a:gd name="connsiteX579" fmla="*/ 6621118 w 11218359"/>
                <a:gd name="connsiteY579" fmla="*/ 694092 h 694091"/>
                <a:gd name="connsiteX580" fmla="*/ 6632596 w 11218359"/>
                <a:gd name="connsiteY580" fmla="*/ 694092 h 694091"/>
                <a:gd name="connsiteX581" fmla="*/ 6644026 w 11218359"/>
                <a:gd name="connsiteY581" fmla="*/ 694092 h 694091"/>
                <a:gd name="connsiteX582" fmla="*/ 6655456 w 11218359"/>
                <a:gd name="connsiteY582" fmla="*/ 694092 h 694091"/>
                <a:gd name="connsiteX583" fmla="*/ 6666886 w 11218359"/>
                <a:gd name="connsiteY583" fmla="*/ 694092 h 694091"/>
                <a:gd name="connsiteX584" fmla="*/ 6678316 w 11218359"/>
                <a:gd name="connsiteY584" fmla="*/ 694092 h 694091"/>
                <a:gd name="connsiteX585" fmla="*/ 6689794 w 11218359"/>
                <a:gd name="connsiteY585" fmla="*/ 694092 h 694091"/>
                <a:gd name="connsiteX586" fmla="*/ 6701224 w 11218359"/>
                <a:gd name="connsiteY586" fmla="*/ 694092 h 694091"/>
                <a:gd name="connsiteX587" fmla="*/ 6712653 w 11218359"/>
                <a:gd name="connsiteY587" fmla="*/ 694092 h 694091"/>
                <a:gd name="connsiteX588" fmla="*/ 6724083 w 11218359"/>
                <a:gd name="connsiteY588" fmla="*/ 694092 h 694091"/>
                <a:gd name="connsiteX589" fmla="*/ 6735514 w 11218359"/>
                <a:gd name="connsiteY589" fmla="*/ 694092 h 694091"/>
                <a:gd name="connsiteX590" fmla="*/ 6746944 w 11218359"/>
                <a:gd name="connsiteY590" fmla="*/ 694092 h 694091"/>
                <a:gd name="connsiteX591" fmla="*/ 6758421 w 11218359"/>
                <a:gd name="connsiteY591" fmla="*/ 694092 h 694091"/>
                <a:gd name="connsiteX592" fmla="*/ 6769851 w 11218359"/>
                <a:gd name="connsiteY592" fmla="*/ 694092 h 694091"/>
                <a:gd name="connsiteX593" fmla="*/ 6781281 w 11218359"/>
                <a:gd name="connsiteY593" fmla="*/ 694092 h 694091"/>
                <a:gd name="connsiteX594" fmla="*/ 6792711 w 11218359"/>
                <a:gd name="connsiteY594" fmla="*/ 694092 h 694091"/>
                <a:gd name="connsiteX595" fmla="*/ 6804141 w 11218359"/>
                <a:gd name="connsiteY595" fmla="*/ 694092 h 694091"/>
                <a:gd name="connsiteX596" fmla="*/ 6815619 w 11218359"/>
                <a:gd name="connsiteY596" fmla="*/ 694092 h 694091"/>
                <a:gd name="connsiteX597" fmla="*/ 6827049 w 11218359"/>
                <a:gd name="connsiteY597" fmla="*/ 694092 h 694091"/>
                <a:gd name="connsiteX598" fmla="*/ 6838479 w 11218359"/>
                <a:gd name="connsiteY598" fmla="*/ 694092 h 694091"/>
                <a:gd name="connsiteX599" fmla="*/ 6849909 w 11218359"/>
                <a:gd name="connsiteY599" fmla="*/ 694092 h 694091"/>
                <a:gd name="connsiteX600" fmla="*/ 6861339 w 11218359"/>
                <a:gd name="connsiteY600" fmla="*/ 694092 h 694091"/>
                <a:gd name="connsiteX601" fmla="*/ 6872816 w 11218359"/>
                <a:gd name="connsiteY601" fmla="*/ 694092 h 694091"/>
                <a:gd name="connsiteX602" fmla="*/ 6884246 w 11218359"/>
                <a:gd name="connsiteY602" fmla="*/ 694092 h 694091"/>
                <a:gd name="connsiteX603" fmla="*/ 6895676 w 11218359"/>
                <a:gd name="connsiteY603" fmla="*/ 694092 h 694091"/>
                <a:gd name="connsiteX604" fmla="*/ 6907107 w 11218359"/>
                <a:gd name="connsiteY604" fmla="*/ 694092 h 694091"/>
                <a:gd name="connsiteX605" fmla="*/ 6918537 w 11218359"/>
                <a:gd name="connsiteY605" fmla="*/ 694092 h 694091"/>
                <a:gd name="connsiteX606" fmla="*/ 6930014 w 11218359"/>
                <a:gd name="connsiteY606" fmla="*/ 694092 h 694091"/>
                <a:gd name="connsiteX607" fmla="*/ 6941444 w 11218359"/>
                <a:gd name="connsiteY607" fmla="*/ 694092 h 694091"/>
                <a:gd name="connsiteX608" fmla="*/ 6952874 w 11218359"/>
                <a:gd name="connsiteY608" fmla="*/ 694092 h 694091"/>
                <a:gd name="connsiteX609" fmla="*/ 6964304 w 11218359"/>
                <a:gd name="connsiteY609" fmla="*/ 694092 h 694091"/>
                <a:gd name="connsiteX610" fmla="*/ 6975734 w 11218359"/>
                <a:gd name="connsiteY610" fmla="*/ 694092 h 694091"/>
                <a:gd name="connsiteX611" fmla="*/ 6987212 w 11218359"/>
                <a:gd name="connsiteY611" fmla="*/ 694092 h 694091"/>
                <a:gd name="connsiteX612" fmla="*/ 6998642 w 11218359"/>
                <a:gd name="connsiteY612" fmla="*/ 694092 h 694091"/>
                <a:gd name="connsiteX613" fmla="*/ 7010072 w 11218359"/>
                <a:gd name="connsiteY613" fmla="*/ 694092 h 694091"/>
                <a:gd name="connsiteX614" fmla="*/ 7021502 w 11218359"/>
                <a:gd name="connsiteY614" fmla="*/ 694092 h 694091"/>
                <a:gd name="connsiteX615" fmla="*/ 7032931 w 11218359"/>
                <a:gd name="connsiteY615" fmla="*/ 694092 h 694091"/>
                <a:gd name="connsiteX616" fmla="*/ 7044409 w 11218359"/>
                <a:gd name="connsiteY616" fmla="*/ 694092 h 694091"/>
                <a:gd name="connsiteX617" fmla="*/ 7055839 w 11218359"/>
                <a:gd name="connsiteY617" fmla="*/ 694092 h 694091"/>
                <a:gd name="connsiteX618" fmla="*/ 7067269 w 11218359"/>
                <a:gd name="connsiteY618" fmla="*/ 694092 h 694091"/>
                <a:gd name="connsiteX619" fmla="*/ 7078700 w 11218359"/>
                <a:gd name="connsiteY619" fmla="*/ 694092 h 694091"/>
                <a:gd name="connsiteX620" fmla="*/ 7090129 w 11218359"/>
                <a:gd name="connsiteY620" fmla="*/ 694092 h 694091"/>
                <a:gd name="connsiteX621" fmla="*/ 7101607 w 11218359"/>
                <a:gd name="connsiteY621" fmla="*/ 694092 h 694091"/>
                <a:gd name="connsiteX622" fmla="*/ 7113037 w 11218359"/>
                <a:gd name="connsiteY622" fmla="*/ 694092 h 694091"/>
                <a:gd name="connsiteX623" fmla="*/ 7124467 w 11218359"/>
                <a:gd name="connsiteY623" fmla="*/ 694092 h 694091"/>
                <a:gd name="connsiteX624" fmla="*/ 7135897 w 11218359"/>
                <a:gd name="connsiteY624" fmla="*/ 694092 h 694091"/>
                <a:gd name="connsiteX625" fmla="*/ 7147327 w 11218359"/>
                <a:gd name="connsiteY625" fmla="*/ 694092 h 694091"/>
                <a:gd name="connsiteX626" fmla="*/ 7158805 w 11218359"/>
                <a:gd name="connsiteY626" fmla="*/ 694092 h 694091"/>
                <a:gd name="connsiteX627" fmla="*/ 7170235 w 11218359"/>
                <a:gd name="connsiteY627" fmla="*/ 694092 h 694091"/>
                <a:gd name="connsiteX628" fmla="*/ 7181665 w 11218359"/>
                <a:gd name="connsiteY628" fmla="*/ 694092 h 694091"/>
                <a:gd name="connsiteX629" fmla="*/ 7193094 w 11218359"/>
                <a:gd name="connsiteY629" fmla="*/ 694092 h 694091"/>
                <a:gd name="connsiteX630" fmla="*/ 7204524 w 11218359"/>
                <a:gd name="connsiteY630" fmla="*/ 694092 h 694091"/>
                <a:gd name="connsiteX631" fmla="*/ 7216002 w 11218359"/>
                <a:gd name="connsiteY631" fmla="*/ 694092 h 694091"/>
                <a:gd name="connsiteX632" fmla="*/ 7227432 w 11218359"/>
                <a:gd name="connsiteY632" fmla="*/ 694092 h 694091"/>
                <a:gd name="connsiteX633" fmla="*/ 7238862 w 11218359"/>
                <a:gd name="connsiteY633" fmla="*/ 694092 h 694091"/>
                <a:gd name="connsiteX634" fmla="*/ 7250292 w 11218359"/>
                <a:gd name="connsiteY634" fmla="*/ 694092 h 694091"/>
                <a:gd name="connsiteX635" fmla="*/ 7261722 w 11218359"/>
                <a:gd name="connsiteY635" fmla="*/ 694092 h 694091"/>
                <a:gd name="connsiteX636" fmla="*/ 7273200 w 11218359"/>
                <a:gd name="connsiteY636" fmla="*/ 694092 h 694091"/>
                <a:gd name="connsiteX637" fmla="*/ 7284630 w 11218359"/>
                <a:gd name="connsiteY637" fmla="*/ 694092 h 694091"/>
                <a:gd name="connsiteX638" fmla="*/ 7296060 w 11218359"/>
                <a:gd name="connsiteY638" fmla="*/ 694092 h 694091"/>
                <a:gd name="connsiteX639" fmla="*/ 7307490 w 11218359"/>
                <a:gd name="connsiteY639" fmla="*/ 694092 h 694091"/>
                <a:gd name="connsiteX640" fmla="*/ 7318920 w 11218359"/>
                <a:gd name="connsiteY640" fmla="*/ 694092 h 694091"/>
                <a:gd name="connsiteX641" fmla="*/ 7330398 w 11218359"/>
                <a:gd name="connsiteY641" fmla="*/ 694092 h 694091"/>
                <a:gd name="connsiteX642" fmla="*/ 7341828 w 11218359"/>
                <a:gd name="connsiteY642" fmla="*/ 694092 h 694091"/>
                <a:gd name="connsiteX643" fmla="*/ 7353257 w 11218359"/>
                <a:gd name="connsiteY643" fmla="*/ 694092 h 694091"/>
                <a:gd name="connsiteX644" fmla="*/ 7364687 w 11218359"/>
                <a:gd name="connsiteY644" fmla="*/ 694092 h 694091"/>
                <a:gd name="connsiteX645" fmla="*/ 7376117 w 11218359"/>
                <a:gd name="connsiteY645" fmla="*/ 694092 h 694091"/>
                <a:gd name="connsiteX646" fmla="*/ 7387595 w 11218359"/>
                <a:gd name="connsiteY646" fmla="*/ 694092 h 694091"/>
                <a:gd name="connsiteX647" fmla="*/ 7399025 w 11218359"/>
                <a:gd name="connsiteY647" fmla="*/ 694092 h 694091"/>
                <a:gd name="connsiteX648" fmla="*/ 7410455 w 11218359"/>
                <a:gd name="connsiteY648" fmla="*/ 694092 h 694091"/>
                <a:gd name="connsiteX649" fmla="*/ 7421885 w 11218359"/>
                <a:gd name="connsiteY649" fmla="*/ 694092 h 694091"/>
                <a:gd name="connsiteX650" fmla="*/ 7433315 w 11218359"/>
                <a:gd name="connsiteY650" fmla="*/ 694092 h 694091"/>
                <a:gd name="connsiteX651" fmla="*/ 7444793 w 11218359"/>
                <a:gd name="connsiteY651" fmla="*/ 694092 h 694091"/>
                <a:gd name="connsiteX652" fmla="*/ 7456222 w 11218359"/>
                <a:gd name="connsiteY652" fmla="*/ 694092 h 694091"/>
                <a:gd name="connsiteX653" fmla="*/ 7467653 w 11218359"/>
                <a:gd name="connsiteY653" fmla="*/ 694092 h 694091"/>
                <a:gd name="connsiteX654" fmla="*/ 7479083 w 11218359"/>
                <a:gd name="connsiteY654" fmla="*/ 694092 h 694091"/>
                <a:gd name="connsiteX655" fmla="*/ 7490513 w 11218359"/>
                <a:gd name="connsiteY655" fmla="*/ 694092 h 694091"/>
                <a:gd name="connsiteX656" fmla="*/ 7501990 w 11218359"/>
                <a:gd name="connsiteY656" fmla="*/ 694092 h 694091"/>
                <a:gd name="connsiteX657" fmla="*/ 7513420 w 11218359"/>
                <a:gd name="connsiteY657" fmla="*/ 694092 h 694091"/>
                <a:gd name="connsiteX658" fmla="*/ 7524850 w 11218359"/>
                <a:gd name="connsiteY658" fmla="*/ 694092 h 694091"/>
                <a:gd name="connsiteX659" fmla="*/ 7536280 w 11218359"/>
                <a:gd name="connsiteY659" fmla="*/ 694092 h 694091"/>
                <a:gd name="connsiteX660" fmla="*/ 7547710 w 11218359"/>
                <a:gd name="connsiteY660" fmla="*/ 694092 h 694091"/>
                <a:gd name="connsiteX661" fmla="*/ 7559188 w 11218359"/>
                <a:gd name="connsiteY661" fmla="*/ 694092 h 694091"/>
                <a:gd name="connsiteX662" fmla="*/ 7570618 w 11218359"/>
                <a:gd name="connsiteY662" fmla="*/ 694092 h 694091"/>
                <a:gd name="connsiteX663" fmla="*/ 7582048 w 11218359"/>
                <a:gd name="connsiteY663" fmla="*/ 694092 h 694091"/>
                <a:gd name="connsiteX664" fmla="*/ 7593478 w 11218359"/>
                <a:gd name="connsiteY664" fmla="*/ 694092 h 694091"/>
                <a:gd name="connsiteX665" fmla="*/ 7604908 w 11218359"/>
                <a:gd name="connsiteY665" fmla="*/ 694092 h 694091"/>
                <a:gd name="connsiteX666" fmla="*/ 7616385 w 11218359"/>
                <a:gd name="connsiteY666" fmla="*/ 694092 h 694091"/>
                <a:gd name="connsiteX667" fmla="*/ 7627815 w 11218359"/>
                <a:gd name="connsiteY667" fmla="*/ 694092 h 694091"/>
                <a:gd name="connsiteX668" fmla="*/ 7639246 w 11218359"/>
                <a:gd name="connsiteY668" fmla="*/ 694092 h 694091"/>
                <a:gd name="connsiteX669" fmla="*/ 7650676 w 11218359"/>
                <a:gd name="connsiteY669" fmla="*/ 694092 h 694091"/>
                <a:gd name="connsiteX670" fmla="*/ 7662106 w 11218359"/>
                <a:gd name="connsiteY670" fmla="*/ 694092 h 694091"/>
                <a:gd name="connsiteX671" fmla="*/ 7673583 w 11218359"/>
                <a:gd name="connsiteY671" fmla="*/ 694092 h 694091"/>
                <a:gd name="connsiteX672" fmla="*/ 7685013 w 11218359"/>
                <a:gd name="connsiteY672" fmla="*/ 694092 h 694091"/>
                <a:gd name="connsiteX673" fmla="*/ 7696443 w 11218359"/>
                <a:gd name="connsiteY673" fmla="*/ 694092 h 694091"/>
                <a:gd name="connsiteX674" fmla="*/ 7707873 w 11218359"/>
                <a:gd name="connsiteY674" fmla="*/ 694092 h 694091"/>
                <a:gd name="connsiteX675" fmla="*/ 7719303 w 11218359"/>
                <a:gd name="connsiteY675" fmla="*/ 694092 h 694091"/>
                <a:gd name="connsiteX676" fmla="*/ 7730733 w 11218359"/>
                <a:gd name="connsiteY676" fmla="*/ 694092 h 694091"/>
                <a:gd name="connsiteX677" fmla="*/ 7742211 w 11218359"/>
                <a:gd name="connsiteY677" fmla="*/ 694092 h 694091"/>
                <a:gd name="connsiteX678" fmla="*/ 7753641 w 11218359"/>
                <a:gd name="connsiteY678" fmla="*/ 694092 h 694091"/>
                <a:gd name="connsiteX679" fmla="*/ 7765071 w 11218359"/>
                <a:gd name="connsiteY679" fmla="*/ 694092 h 694091"/>
                <a:gd name="connsiteX680" fmla="*/ 7776501 w 11218359"/>
                <a:gd name="connsiteY680" fmla="*/ 694092 h 694091"/>
                <a:gd name="connsiteX681" fmla="*/ 7787931 w 11218359"/>
                <a:gd name="connsiteY681" fmla="*/ 694092 h 694091"/>
                <a:gd name="connsiteX682" fmla="*/ 7799408 w 11218359"/>
                <a:gd name="connsiteY682" fmla="*/ 694092 h 694091"/>
                <a:gd name="connsiteX683" fmla="*/ 7810839 w 11218359"/>
                <a:gd name="connsiteY683" fmla="*/ 694092 h 694091"/>
                <a:gd name="connsiteX684" fmla="*/ 7822268 w 11218359"/>
                <a:gd name="connsiteY684" fmla="*/ 694092 h 694091"/>
                <a:gd name="connsiteX685" fmla="*/ 7833698 w 11218359"/>
                <a:gd name="connsiteY685" fmla="*/ 694092 h 694091"/>
                <a:gd name="connsiteX686" fmla="*/ 7845128 w 11218359"/>
                <a:gd name="connsiteY686" fmla="*/ 694092 h 694091"/>
                <a:gd name="connsiteX687" fmla="*/ 7856606 w 11218359"/>
                <a:gd name="connsiteY687" fmla="*/ 694092 h 694091"/>
                <a:gd name="connsiteX688" fmla="*/ 7868036 w 11218359"/>
                <a:gd name="connsiteY688" fmla="*/ 694092 h 694091"/>
                <a:gd name="connsiteX689" fmla="*/ 7879466 w 11218359"/>
                <a:gd name="connsiteY689" fmla="*/ 694092 h 694091"/>
                <a:gd name="connsiteX690" fmla="*/ 7890896 w 11218359"/>
                <a:gd name="connsiteY690" fmla="*/ 694092 h 694091"/>
                <a:gd name="connsiteX691" fmla="*/ 7902326 w 11218359"/>
                <a:gd name="connsiteY691" fmla="*/ 694092 h 694091"/>
                <a:gd name="connsiteX692" fmla="*/ 7913804 w 11218359"/>
                <a:gd name="connsiteY692" fmla="*/ 694092 h 694091"/>
                <a:gd name="connsiteX693" fmla="*/ 7925234 w 11218359"/>
                <a:gd name="connsiteY693" fmla="*/ 694092 h 694091"/>
                <a:gd name="connsiteX694" fmla="*/ 7936663 w 11218359"/>
                <a:gd name="connsiteY694" fmla="*/ 694092 h 694091"/>
                <a:gd name="connsiteX695" fmla="*/ 7948094 w 11218359"/>
                <a:gd name="connsiteY695" fmla="*/ 694092 h 694091"/>
                <a:gd name="connsiteX696" fmla="*/ 7959524 w 11218359"/>
                <a:gd name="connsiteY696" fmla="*/ 694092 h 694091"/>
                <a:gd name="connsiteX697" fmla="*/ 7971001 w 11218359"/>
                <a:gd name="connsiteY697" fmla="*/ 694092 h 694091"/>
                <a:gd name="connsiteX698" fmla="*/ 7982431 w 11218359"/>
                <a:gd name="connsiteY698" fmla="*/ 694092 h 694091"/>
                <a:gd name="connsiteX699" fmla="*/ 7993861 w 11218359"/>
                <a:gd name="connsiteY699" fmla="*/ 694092 h 694091"/>
                <a:gd name="connsiteX700" fmla="*/ 8005291 w 11218359"/>
                <a:gd name="connsiteY700" fmla="*/ 694092 h 694091"/>
                <a:gd name="connsiteX701" fmla="*/ 8016721 w 11218359"/>
                <a:gd name="connsiteY701" fmla="*/ 694092 h 694091"/>
                <a:gd name="connsiteX702" fmla="*/ 8028199 w 11218359"/>
                <a:gd name="connsiteY702" fmla="*/ 694092 h 694091"/>
                <a:gd name="connsiteX703" fmla="*/ 8039629 w 11218359"/>
                <a:gd name="connsiteY703" fmla="*/ 694092 h 694091"/>
                <a:gd name="connsiteX704" fmla="*/ 8051059 w 11218359"/>
                <a:gd name="connsiteY704" fmla="*/ 694092 h 694091"/>
                <a:gd name="connsiteX705" fmla="*/ 8062489 w 11218359"/>
                <a:gd name="connsiteY705" fmla="*/ 694092 h 694091"/>
                <a:gd name="connsiteX706" fmla="*/ 8073919 w 11218359"/>
                <a:gd name="connsiteY706" fmla="*/ 694092 h 694091"/>
                <a:gd name="connsiteX707" fmla="*/ 8085396 w 11218359"/>
                <a:gd name="connsiteY707" fmla="*/ 694092 h 694091"/>
                <a:gd name="connsiteX708" fmla="*/ 8096826 w 11218359"/>
                <a:gd name="connsiteY708" fmla="*/ 694092 h 694091"/>
                <a:gd name="connsiteX709" fmla="*/ 8108256 w 11218359"/>
                <a:gd name="connsiteY709" fmla="*/ 694092 h 694091"/>
                <a:gd name="connsiteX710" fmla="*/ 8119687 w 11218359"/>
                <a:gd name="connsiteY710" fmla="*/ 694092 h 694091"/>
                <a:gd name="connsiteX711" fmla="*/ 8131117 w 11218359"/>
                <a:gd name="connsiteY711" fmla="*/ 694092 h 694091"/>
                <a:gd name="connsiteX712" fmla="*/ 8142594 w 11218359"/>
                <a:gd name="connsiteY712" fmla="*/ 694092 h 694091"/>
                <a:gd name="connsiteX713" fmla="*/ 8154024 w 11218359"/>
                <a:gd name="connsiteY713" fmla="*/ 694092 h 694091"/>
                <a:gd name="connsiteX714" fmla="*/ 8165454 w 11218359"/>
                <a:gd name="connsiteY714" fmla="*/ 694092 h 694091"/>
                <a:gd name="connsiteX715" fmla="*/ 8176884 w 11218359"/>
                <a:gd name="connsiteY715" fmla="*/ 694092 h 694091"/>
                <a:gd name="connsiteX716" fmla="*/ 8188314 w 11218359"/>
                <a:gd name="connsiteY716" fmla="*/ 694092 h 694091"/>
                <a:gd name="connsiteX717" fmla="*/ 8199792 w 11218359"/>
                <a:gd name="connsiteY717" fmla="*/ 694092 h 694091"/>
                <a:gd name="connsiteX718" fmla="*/ 8211222 w 11218359"/>
                <a:gd name="connsiteY718" fmla="*/ 694092 h 694091"/>
                <a:gd name="connsiteX719" fmla="*/ 8222652 w 11218359"/>
                <a:gd name="connsiteY719" fmla="*/ 694092 h 694091"/>
                <a:gd name="connsiteX720" fmla="*/ 8234082 w 11218359"/>
                <a:gd name="connsiteY720" fmla="*/ 694092 h 694091"/>
                <a:gd name="connsiteX721" fmla="*/ 8245512 w 11218359"/>
                <a:gd name="connsiteY721" fmla="*/ 694092 h 694091"/>
                <a:gd name="connsiteX722" fmla="*/ 8256989 w 11218359"/>
                <a:gd name="connsiteY722" fmla="*/ 694092 h 694091"/>
                <a:gd name="connsiteX723" fmla="*/ 8268419 w 11218359"/>
                <a:gd name="connsiteY723" fmla="*/ 694092 h 694091"/>
                <a:gd name="connsiteX724" fmla="*/ 8279850 w 11218359"/>
                <a:gd name="connsiteY724" fmla="*/ 694092 h 694091"/>
                <a:gd name="connsiteX725" fmla="*/ 8291280 w 11218359"/>
                <a:gd name="connsiteY725" fmla="*/ 694092 h 694091"/>
                <a:gd name="connsiteX726" fmla="*/ 8302709 w 11218359"/>
                <a:gd name="connsiteY726" fmla="*/ 694092 h 694091"/>
                <a:gd name="connsiteX727" fmla="*/ 8314187 w 11218359"/>
                <a:gd name="connsiteY727" fmla="*/ 694092 h 694091"/>
                <a:gd name="connsiteX728" fmla="*/ 8325617 w 11218359"/>
                <a:gd name="connsiteY728" fmla="*/ 694092 h 694091"/>
                <a:gd name="connsiteX729" fmla="*/ 8337047 w 11218359"/>
                <a:gd name="connsiteY729" fmla="*/ 694092 h 694091"/>
                <a:gd name="connsiteX730" fmla="*/ 8348477 w 11218359"/>
                <a:gd name="connsiteY730" fmla="*/ 694092 h 694091"/>
                <a:gd name="connsiteX731" fmla="*/ 8359907 w 11218359"/>
                <a:gd name="connsiteY731" fmla="*/ 694092 h 694091"/>
                <a:gd name="connsiteX732" fmla="*/ 8371385 w 11218359"/>
                <a:gd name="connsiteY732" fmla="*/ 694092 h 694091"/>
                <a:gd name="connsiteX733" fmla="*/ 8382815 w 11218359"/>
                <a:gd name="connsiteY733" fmla="*/ 694092 h 694091"/>
                <a:gd name="connsiteX734" fmla="*/ 8394245 w 11218359"/>
                <a:gd name="connsiteY734" fmla="*/ 694092 h 694091"/>
                <a:gd name="connsiteX735" fmla="*/ 8405674 w 11218359"/>
                <a:gd name="connsiteY735" fmla="*/ 694092 h 694091"/>
                <a:gd name="connsiteX736" fmla="*/ 8417104 w 11218359"/>
                <a:gd name="connsiteY736" fmla="*/ 694092 h 694091"/>
                <a:gd name="connsiteX737" fmla="*/ 8428582 w 11218359"/>
                <a:gd name="connsiteY737" fmla="*/ 694092 h 694091"/>
                <a:gd name="connsiteX738" fmla="*/ 8440012 w 11218359"/>
                <a:gd name="connsiteY738" fmla="*/ 694092 h 694091"/>
                <a:gd name="connsiteX739" fmla="*/ 8451442 w 11218359"/>
                <a:gd name="connsiteY739" fmla="*/ 694092 h 694091"/>
                <a:gd name="connsiteX740" fmla="*/ 8462872 w 11218359"/>
                <a:gd name="connsiteY740" fmla="*/ 694092 h 694091"/>
                <a:gd name="connsiteX741" fmla="*/ 8474302 w 11218359"/>
                <a:gd name="connsiteY741" fmla="*/ 694092 h 694091"/>
                <a:gd name="connsiteX742" fmla="*/ 8485780 w 11218359"/>
                <a:gd name="connsiteY742" fmla="*/ 694092 h 694091"/>
                <a:gd name="connsiteX743" fmla="*/ 8497210 w 11218359"/>
                <a:gd name="connsiteY743" fmla="*/ 694092 h 694091"/>
                <a:gd name="connsiteX744" fmla="*/ 8508640 w 11218359"/>
                <a:gd name="connsiteY744" fmla="*/ 694092 h 694091"/>
                <a:gd name="connsiteX745" fmla="*/ 8520069 w 11218359"/>
                <a:gd name="connsiteY745" fmla="*/ 694092 h 694091"/>
                <a:gd name="connsiteX746" fmla="*/ 8531500 w 11218359"/>
                <a:gd name="connsiteY746" fmla="*/ 694092 h 694091"/>
                <a:gd name="connsiteX747" fmla="*/ 8542977 w 11218359"/>
                <a:gd name="connsiteY747" fmla="*/ 694092 h 694091"/>
                <a:gd name="connsiteX748" fmla="*/ 8554407 w 11218359"/>
                <a:gd name="connsiteY748" fmla="*/ 694092 h 694091"/>
                <a:gd name="connsiteX749" fmla="*/ 8565837 w 11218359"/>
                <a:gd name="connsiteY749" fmla="*/ 694092 h 694091"/>
                <a:gd name="connsiteX750" fmla="*/ 8577267 w 11218359"/>
                <a:gd name="connsiteY750" fmla="*/ 694092 h 694091"/>
                <a:gd name="connsiteX751" fmla="*/ 8588697 w 11218359"/>
                <a:gd name="connsiteY751" fmla="*/ 694092 h 694091"/>
                <a:gd name="connsiteX752" fmla="*/ 8600175 w 11218359"/>
                <a:gd name="connsiteY752" fmla="*/ 694092 h 694091"/>
                <a:gd name="connsiteX753" fmla="*/ 8611605 w 11218359"/>
                <a:gd name="connsiteY753" fmla="*/ 694092 h 694091"/>
                <a:gd name="connsiteX754" fmla="*/ 8623035 w 11218359"/>
                <a:gd name="connsiteY754" fmla="*/ 694092 h 694091"/>
                <a:gd name="connsiteX755" fmla="*/ 8634465 w 11218359"/>
                <a:gd name="connsiteY755" fmla="*/ 694092 h 694091"/>
                <a:gd name="connsiteX756" fmla="*/ 8645895 w 11218359"/>
                <a:gd name="connsiteY756" fmla="*/ 694092 h 694091"/>
                <a:gd name="connsiteX757" fmla="*/ 8657373 w 11218359"/>
                <a:gd name="connsiteY757" fmla="*/ 694092 h 694091"/>
                <a:gd name="connsiteX758" fmla="*/ 8668802 w 11218359"/>
                <a:gd name="connsiteY758" fmla="*/ 694092 h 694091"/>
                <a:gd name="connsiteX759" fmla="*/ 8680232 w 11218359"/>
                <a:gd name="connsiteY759" fmla="*/ 694092 h 694091"/>
                <a:gd name="connsiteX760" fmla="*/ 8691662 w 11218359"/>
                <a:gd name="connsiteY760" fmla="*/ 694092 h 694091"/>
                <a:gd name="connsiteX761" fmla="*/ 8703093 w 11218359"/>
                <a:gd name="connsiteY761" fmla="*/ 694092 h 694091"/>
                <a:gd name="connsiteX762" fmla="*/ 8714570 w 11218359"/>
                <a:gd name="connsiteY762" fmla="*/ 694092 h 694091"/>
                <a:gd name="connsiteX763" fmla="*/ 8726000 w 11218359"/>
                <a:gd name="connsiteY763" fmla="*/ 694092 h 694091"/>
                <a:gd name="connsiteX764" fmla="*/ 8737430 w 11218359"/>
                <a:gd name="connsiteY764" fmla="*/ 694092 h 694091"/>
                <a:gd name="connsiteX765" fmla="*/ 8748860 w 11218359"/>
                <a:gd name="connsiteY765" fmla="*/ 694092 h 694091"/>
                <a:gd name="connsiteX766" fmla="*/ 8760290 w 11218359"/>
                <a:gd name="connsiteY766" fmla="*/ 694092 h 694091"/>
                <a:gd name="connsiteX767" fmla="*/ 8771768 w 11218359"/>
                <a:gd name="connsiteY767" fmla="*/ 694092 h 694091"/>
                <a:gd name="connsiteX768" fmla="*/ 8783198 w 11218359"/>
                <a:gd name="connsiteY768" fmla="*/ 694092 h 694091"/>
                <a:gd name="connsiteX769" fmla="*/ 8794628 w 11218359"/>
                <a:gd name="connsiteY769" fmla="*/ 694092 h 694091"/>
                <a:gd name="connsiteX770" fmla="*/ 8806058 w 11218359"/>
                <a:gd name="connsiteY770" fmla="*/ 694092 h 694091"/>
                <a:gd name="connsiteX771" fmla="*/ 8817488 w 11218359"/>
                <a:gd name="connsiteY771" fmla="*/ 694092 h 694091"/>
                <a:gd name="connsiteX772" fmla="*/ 8828918 w 11218359"/>
                <a:gd name="connsiteY772" fmla="*/ 694092 h 694091"/>
                <a:gd name="connsiteX773" fmla="*/ 8840395 w 11218359"/>
                <a:gd name="connsiteY773" fmla="*/ 694092 h 694091"/>
                <a:gd name="connsiteX774" fmla="*/ 8851825 w 11218359"/>
                <a:gd name="connsiteY774" fmla="*/ 694092 h 694091"/>
                <a:gd name="connsiteX775" fmla="*/ 8863256 w 11218359"/>
                <a:gd name="connsiteY775" fmla="*/ 694092 h 694091"/>
                <a:gd name="connsiteX776" fmla="*/ 8874686 w 11218359"/>
                <a:gd name="connsiteY776" fmla="*/ 694092 h 694091"/>
                <a:gd name="connsiteX777" fmla="*/ 8886115 w 11218359"/>
                <a:gd name="connsiteY777" fmla="*/ 694092 h 694091"/>
                <a:gd name="connsiteX778" fmla="*/ 8897593 w 11218359"/>
                <a:gd name="connsiteY778" fmla="*/ 694092 h 694091"/>
                <a:gd name="connsiteX779" fmla="*/ 8909022 w 11218359"/>
                <a:gd name="connsiteY779" fmla="*/ 694092 h 694091"/>
                <a:gd name="connsiteX780" fmla="*/ 8920453 w 11218359"/>
                <a:gd name="connsiteY780" fmla="*/ 694092 h 694091"/>
                <a:gd name="connsiteX781" fmla="*/ 8931883 w 11218359"/>
                <a:gd name="connsiteY781" fmla="*/ 694092 h 694091"/>
                <a:gd name="connsiteX782" fmla="*/ 8943313 w 11218359"/>
                <a:gd name="connsiteY782" fmla="*/ 694092 h 694091"/>
                <a:gd name="connsiteX783" fmla="*/ 8954791 w 11218359"/>
                <a:gd name="connsiteY783" fmla="*/ 694092 h 694091"/>
                <a:gd name="connsiteX784" fmla="*/ 8966220 w 11218359"/>
                <a:gd name="connsiteY784" fmla="*/ 694092 h 694091"/>
                <a:gd name="connsiteX785" fmla="*/ 8977651 w 11218359"/>
                <a:gd name="connsiteY785" fmla="*/ 694092 h 694091"/>
                <a:gd name="connsiteX786" fmla="*/ 8989080 w 11218359"/>
                <a:gd name="connsiteY786" fmla="*/ 694092 h 694091"/>
                <a:gd name="connsiteX787" fmla="*/ 9000511 w 11218359"/>
                <a:gd name="connsiteY787" fmla="*/ 694092 h 694091"/>
                <a:gd name="connsiteX788" fmla="*/ 9011988 w 11218359"/>
                <a:gd name="connsiteY788" fmla="*/ 694092 h 694091"/>
                <a:gd name="connsiteX789" fmla="*/ 9023418 w 11218359"/>
                <a:gd name="connsiteY789" fmla="*/ 694092 h 694091"/>
                <a:gd name="connsiteX790" fmla="*/ 9034849 w 11218359"/>
                <a:gd name="connsiteY790" fmla="*/ 694092 h 694091"/>
                <a:gd name="connsiteX791" fmla="*/ 9046278 w 11218359"/>
                <a:gd name="connsiteY791" fmla="*/ 694092 h 694091"/>
                <a:gd name="connsiteX792" fmla="*/ 9057709 w 11218359"/>
                <a:gd name="connsiteY792" fmla="*/ 694092 h 694091"/>
                <a:gd name="connsiteX793" fmla="*/ 9069186 w 11218359"/>
                <a:gd name="connsiteY793" fmla="*/ 694092 h 694091"/>
                <a:gd name="connsiteX794" fmla="*/ 9080615 w 11218359"/>
                <a:gd name="connsiteY794" fmla="*/ 694092 h 694091"/>
                <a:gd name="connsiteX795" fmla="*/ 9092046 w 11218359"/>
                <a:gd name="connsiteY795" fmla="*/ 694092 h 694091"/>
                <a:gd name="connsiteX796" fmla="*/ 9103476 w 11218359"/>
                <a:gd name="connsiteY796" fmla="*/ 694092 h 694091"/>
                <a:gd name="connsiteX797" fmla="*/ 9114906 w 11218359"/>
                <a:gd name="connsiteY797" fmla="*/ 694092 h 694091"/>
                <a:gd name="connsiteX798" fmla="*/ 9126384 w 11218359"/>
                <a:gd name="connsiteY798" fmla="*/ 694092 h 694091"/>
                <a:gd name="connsiteX799" fmla="*/ 9137813 w 11218359"/>
                <a:gd name="connsiteY799" fmla="*/ 694092 h 694091"/>
                <a:gd name="connsiteX800" fmla="*/ 9149244 w 11218359"/>
                <a:gd name="connsiteY800" fmla="*/ 694092 h 694091"/>
                <a:gd name="connsiteX801" fmla="*/ 9160673 w 11218359"/>
                <a:gd name="connsiteY801" fmla="*/ 694092 h 694091"/>
                <a:gd name="connsiteX802" fmla="*/ 9172104 w 11218359"/>
                <a:gd name="connsiteY802" fmla="*/ 694092 h 694091"/>
                <a:gd name="connsiteX803" fmla="*/ 9183581 w 11218359"/>
                <a:gd name="connsiteY803" fmla="*/ 694092 h 694091"/>
                <a:gd name="connsiteX804" fmla="*/ 9195011 w 11218359"/>
                <a:gd name="connsiteY804" fmla="*/ 694092 h 694091"/>
                <a:gd name="connsiteX805" fmla="*/ 9206442 w 11218359"/>
                <a:gd name="connsiteY805" fmla="*/ 694092 h 694091"/>
                <a:gd name="connsiteX806" fmla="*/ 9217871 w 11218359"/>
                <a:gd name="connsiteY806" fmla="*/ 694092 h 694091"/>
                <a:gd name="connsiteX807" fmla="*/ 9229301 w 11218359"/>
                <a:gd name="connsiteY807" fmla="*/ 694092 h 694091"/>
                <a:gd name="connsiteX808" fmla="*/ 9240779 w 11218359"/>
                <a:gd name="connsiteY808" fmla="*/ 694092 h 694091"/>
                <a:gd name="connsiteX809" fmla="*/ 9252209 w 11218359"/>
                <a:gd name="connsiteY809" fmla="*/ 694092 h 694091"/>
                <a:gd name="connsiteX810" fmla="*/ 9263639 w 11218359"/>
                <a:gd name="connsiteY810" fmla="*/ 694092 h 694091"/>
                <a:gd name="connsiteX811" fmla="*/ 9275069 w 11218359"/>
                <a:gd name="connsiteY811" fmla="*/ 694092 h 694091"/>
                <a:gd name="connsiteX812" fmla="*/ 9286498 w 11218359"/>
                <a:gd name="connsiteY812" fmla="*/ 694092 h 694091"/>
                <a:gd name="connsiteX813" fmla="*/ 9297977 w 11218359"/>
                <a:gd name="connsiteY813" fmla="*/ 694092 h 694091"/>
                <a:gd name="connsiteX814" fmla="*/ 9309406 w 11218359"/>
                <a:gd name="connsiteY814" fmla="*/ 694092 h 694091"/>
                <a:gd name="connsiteX815" fmla="*/ 9320837 w 11218359"/>
                <a:gd name="connsiteY815" fmla="*/ 694092 h 694091"/>
                <a:gd name="connsiteX816" fmla="*/ 9332266 w 11218359"/>
                <a:gd name="connsiteY816" fmla="*/ 694092 h 694091"/>
                <a:gd name="connsiteX817" fmla="*/ 9343696 w 11218359"/>
                <a:gd name="connsiteY817" fmla="*/ 694092 h 694091"/>
                <a:gd name="connsiteX818" fmla="*/ 9355174 w 11218359"/>
                <a:gd name="connsiteY818" fmla="*/ 694092 h 694091"/>
                <a:gd name="connsiteX819" fmla="*/ 9366604 w 11218359"/>
                <a:gd name="connsiteY819" fmla="*/ 694092 h 694091"/>
                <a:gd name="connsiteX820" fmla="*/ 9378035 w 11218359"/>
                <a:gd name="connsiteY820" fmla="*/ 694092 h 694091"/>
                <a:gd name="connsiteX821" fmla="*/ 9389464 w 11218359"/>
                <a:gd name="connsiteY821" fmla="*/ 694092 h 694091"/>
                <a:gd name="connsiteX822" fmla="*/ 9400894 w 11218359"/>
                <a:gd name="connsiteY822" fmla="*/ 694092 h 694091"/>
                <a:gd name="connsiteX823" fmla="*/ 9412372 w 11218359"/>
                <a:gd name="connsiteY823" fmla="*/ 694092 h 694091"/>
                <a:gd name="connsiteX824" fmla="*/ 9423802 w 11218359"/>
                <a:gd name="connsiteY824" fmla="*/ 694092 h 694091"/>
                <a:gd name="connsiteX825" fmla="*/ 9435232 w 11218359"/>
                <a:gd name="connsiteY825" fmla="*/ 694092 h 694091"/>
                <a:gd name="connsiteX826" fmla="*/ 9446662 w 11218359"/>
                <a:gd name="connsiteY826" fmla="*/ 694092 h 694091"/>
                <a:gd name="connsiteX827" fmla="*/ 9458091 w 11218359"/>
                <a:gd name="connsiteY827" fmla="*/ 694092 h 694091"/>
                <a:gd name="connsiteX828" fmla="*/ 9469570 w 11218359"/>
                <a:gd name="connsiteY828" fmla="*/ 694092 h 694091"/>
                <a:gd name="connsiteX829" fmla="*/ 9480999 w 11218359"/>
                <a:gd name="connsiteY829" fmla="*/ 694092 h 694091"/>
                <a:gd name="connsiteX830" fmla="*/ 9492429 w 11218359"/>
                <a:gd name="connsiteY830" fmla="*/ 694092 h 694091"/>
                <a:gd name="connsiteX831" fmla="*/ 9503859 w 11218359"/>
                <a:gd name="connsiteY831" fmla="*/ 694092 h 694091"/>
                <a:gd name="connsiteX832" fmla="*/ 9515289 w 11218359"/>
                <a:gd name="connsiteY832" fmla="*/ 694092 h 694091"/>
                <a:gd name="connsiteX833" fmla="*/ 9526767 w 11218359"/>
                <a:gd name="connsiteY833" fmla="*/ 694092 h 694091"/>
                <a:gd name="connsiteX834" fmla="*/ 9538197 w 11218359"/>
                <a:gd name="connsiteY834" fmla="*/ 694092 h 694091"/>
                <a:gd name="connsiteX835" fmla="*/ 9549626 w 11218359"/>
                <a:gd name="connsiteY835" fmla="*/ 694092 h 694091"/>
                <a:gd name="connsiteX836" fmla="*/ 9561057 w 11218359"/>
                <a:gd name="connsiteY836" fmla="*/ 694092 h 694091"/>
                <a:gd name="connsiteX837" fmla="*/ 9572487 w 11218359"/>
                <a:gd name="connsiteY837" fmla="*/ 694092 h 694091"/>
                <a:gd name="connsiteX838" fmla="*/ 9583965 w 11218359"/>
                <a:gd name="connsiteY838" fmla="*/ 694092 h 694091"/>
                <a:gd name="connsiteX839" fmla="*/ 9595395 w 11218359"/>
                <a:gd name="connsiteY839" fmla="*/ 694092 h 694091"/>
                <a:gd name="connsiteX840" fmla="*/ 9606824 w 11218359"/>
                <a:gd name="connsiteY840" fmla="*/ 694092 h 694091"/>
                <a:gd name="connsiteX841" fmla="*/ 9618255 w 11218359"/>
                <a:gd name="connsiteY841" fmla="*/ 694092 h 694091"/>
                <a:gd name="connsiteX842" fmla="*/ 9629684 w 11218359"/>
                <a:gd name="connsiteY842" fmla="*/ 694092 h 694091"/>
                <a:gd name="connsiteX843" fmla="*/ 9641163 w 11218359"/>
                <a:gd name="connsiteY843" fmla="*/ 694092 h 694091"/>
                <a:gd name="connsiteX844" fmla="*/ 9652592 w 11218359"/>
                <a:gd name="connsiteY844" fmla="*/ 694092 h 694091"/>
                <a:gd name="connsiteX845" fmla="*/ 9664022 w 11218359"/>
                <a:gd name="connsiteY845" fmla="*/ 694092 h 694091"/>
                <a:gd name="connsiteX846" fmla="*/ 9675452 w 11218359"/>
                <a:gd name="connsiteY846" fmla="*/ 694092 h 694091"/>
                <a:gd name="connsiteX847" fmla="*/ 9686882 w 11218359"/>
                <a:gd name="connsiteY847" fmla="*/ 694092 h 694091"/>
                <a:gd name="connsiteX848" fmla="*/ 9698360 w 11218359"/>
                <a:gd name="connsiteY848" fmla="*/ 694092 h 694091"/>
                <a:gd name="connsiteX849" fmla="*/ 9709790 w 11218359"/>
                <a:gd name="connsiteY849" fmla="*/ 694092 h 694091"/>
                <a:gd name="connsiteX850" fmla="*/ 9721219 w 11218359"/>
                <a:gd name="connsiteY850" fmla="*/ 694092 h 694091"/>
                <a:gd name="connsiteX851" fmla="*/ 9732650 w 11218359"/>
                <a:gd name="connsiteY851" fmla="*/ 694092 h 694091"/>
                <a:gd name="connsiteX852" fmla="*/ 9744080 w 11218359"/>
                <a:gd name="connsiteY852" fmla="*/ 694092 h 694091"/>
                <a:gd name="connsiteX853" fmla="*/ 9755557 w 11218359"/>
                <a:gd name="connsiteY853" fmla="*/ 694092 h 694091"/>
                <a:gd name="connsiteX854" fmla="*/ 9766988 w 11218359"/>
                <a:gd name="connsiteY854" fmla="*/ 694092 h 694091"/>
                <a:gd name="connsiteX855" fmla="*/ 9778417 w 11218359"/>
                <a:gd name="connsiteY855" fmla="*/ 694092 h 694091"/>
                <a:gd name="connsiteX856" fmla="*/ 9789848 w 11218359"/>
                <a:gd name="connsiteY856" fmla="*/ 694092 h 694091"/>
                <a:gd name="connsiteX857" fmla="*/ 9801277 w 11218359"/>
                <a:gd name="connsiteY857" fmla="*/ 694092 h 694091"/>
                <a:gd name="connsiteX858" fmla="*/ 9812755 w 11218359"/>
                <a:gd name="connsiteY858" fmla="*/ 694092 h 694091"/>
                <a:gd name="connsiteX859" fmla="*/ 9824185 w 11218359"/>
                <a:gd name="connsiteY859" fmla="*/ 694092 h 694091"/>
                <a:gd name="connsiteX860" fmla="*/ 9835615 w 11218359"/>
                <a:gd name="connsiteY860" fmla="*/ 694092 h 694091"/>
                <a:gd name="connsiteX861" fmla="*/ 9847045 w 11218359"/>
                <a:gd name="connsiteY861" fmla="*/ 694092 h 694091"/>
                <a:gd name="connsiteX862" fmla="*/ 9858475 w 11218359"/>
                <a:gd name="connsiteY862" fmla="*/ 694092 h 694091"/>
                <a:gd name="connsiteX863" fmla="*/ 9869952 w 11218359"/>
                <a:gd name="connsiteY863" fmla="*/ 694092 h 694091"/>
                <a:gd name="connsiteX864" fmla="*/ 9881383 w 11218359"/>
                <a:gd name="connsiteY864" fmla="*/ 694092 h 694091"/>
                <a:gd name="connsiteX865" fmla="*/ 9892812 w 11218359"/>
                <a:gd name="connsiteY865" fmla="*/ 694092 h 694091"/>
                <a:gd name="connsiteX866" fmla="*/ 9904243 w 11218359"/>
                <a:gd name="connsiteY866" fmla="*/ 694092 h 694091"/>
                <a:gd name="connsiteX867" fmla="*/ 9915673 w 11218359"/>
                <a:gd name="connsiteY867" fmla="*/ 694092 h 694091"/>
                <a:gd name="connsiteX868" fmla="*/ 9927102 w 11218359"/>
                <a:gd name="connsiteY868" fmla="*/ 694092 h 694091"/>
                <a:gd name="connsiteX869" fmla="*/ 9938581 w 11218359"/>
                <a:gd name="connsiteY869" fmla="*/ 694092 h 694091"/>
                <a:gd name="connsiteX870" fmla="*/ 9950010 w 11218359"/>
                <a:gd name="connsiteY870" fmla="*/ 694092 h 694091"/>
                <a:gd name="connsiteX871" fmla="*/ 9961441 w 11218359"/>
                <a:gd name="connsiteY871" fmla="*/ 694092 h 694091"/>
                <a:gd name="connsiteX872" fmla="*/ 9972870 w 11218359"/>
                <a:gd name="connsiteY872" fmla="*/ 694092 h 694091"/>
                <a:gd name="connsiteX873" fmla="*/ 9984300 w 11218359"/>
                <a:gd name="connsiteY873" fmla="*/ 694092 h 694091"/>
                <a:gd name="connsiteX874" fmla="*/ 9995778 w 11218359"/>
                <a:gd name="connsiteY874" fmla="*/ 694092 h 694091"/>
                <a:gd name="connsiteX875" fmla="*/ 10007208 w 11218359"/>
                <a:gd name="connsiteY875" fmla="*/ 694092 h 694091"/>
                <a:gd name="connsiteX876" fmla="*/ 10018638 w 11218359"/>
                <a:gd name="connsiteY876" fmla="*/ 694092 h 694091"/>
                <a:gd name="connsiteX877" fmla="*/ 10030068 w 11218359"/>
                <a:gd name="connsiteY877" fmla="*/ 694092 h 694091"/>
                <a:gd name="connsiteX878" fmla="*/ 10041498 w 11218359"/>
                <a:gd name="connsiteY878" fmla="*/ 694092 h 694091"/>
                <a:gd name="connsiteX879" fmla="*/ 10052976 w 11218359"/>
                <a:gd name="connsiteY879" fmla="*/ 694092 h 694091"/>
                <a:gd name="connsiteX880" fmla="*/ 10064405 w 11218359"/>
                <a:gd name="connsiteY880" fmla="*/ 694092 h 694091"/>
                <a:gd name="connsiteX881" fmla="*/ 10075835 w 11218359"/>
                <a:gd name="connsiteY881" fmla="*/ 694092 h 694091"/>
                <a:gd name="connsiteX882" fmla="*/ 10087266 w 11218359"/>
                <a:gd name="connsiteY882" fmla="*/ 694092 h 694091"/>
                <a:gd name="connsiteX883" fmla="*/ 10098695 w 11218359"/>
                <a:gd name="connsiteY883" fmla="*/ 694092 h 694091"/>
                <a:gd name="connsiteX884" fmla="*/ 10110174 w 11218359"/>
                <a:gd name="connsiteY884" fmla="*/ 694092 h 694091"/>
                <a:gd name="connsiteX885" fmla="*/ 10121603 w 11218359"/>
                <a:gd name="connsiteY885" fmla="*/ 694092 h 694091"/>
                <a:gd name="connsiteX886" fmla="*/ 10133033 w 11218359"/>
                <a:gd name="connsiteY886" fmla="*/ 694092 h 694091"/>
                <a:gd name="connsiteX887" fmla="*/ 10144463 w 11218359"/>
                <a:gd name="connsiteY887" fmla="*/ 694092 h 694091"/>
                <a:gd name="connsiteX888" fmla="*/ 10155893 w 11218359"/>
                <a:gd name="connsiteY888" fmla="*/ 694092 h 694091"/>
                <a:gd name="connsiteX889" fmla="*/ 10167371 w 11218359"/>
                <a:gd name="connsiteY889" fmla="*/ 694092 h 694091"/>
                <a:gd name="connsiteX890" fmla="*/ 10178801 w 11218359"/>
                <a:gd name="connsiteY890" fmla="*/ 694092 h 694091"/>
                <a:gd name="connsiteX891" fmla="*/ 10190230 w 11218359"/>
                <a:gd name="connsiteY891" fmla="*/ 694092 h 694091"/>
                <a:gd name="connsiteX892" fmla="*/ 10201661 w 11218359"/>
                <a:gd name="connsiteY892" fmla="*/ 694092 h 694091"/>
                <a:gd name="connsiteX893" fmla="*/ 10213091 w 11218359"/>
                <a:gd name="connsiteY893" fmla="*/ 694092 h 694091"/>
                <a:gd name="connsiteX894" fmla="*/ 10224569 w 11218359"/>
                <a:gd name="connsiteY894" fmla="*/ 694092 h 694091"/>
                <a:gd name="connsiteX895" fmla="*/ 10235998 w 11218359"/>
                <a:gd name="connsiteY895" fmla="*/ 694092 h 694091"/>
                <a:gd name="connsiteX896" fmla="*/ 10247428 w 11218359"/>
                <a:gd name="connsiteY896" fmla="*/ 694092 h 694091"/>
                <a:gd name="connsiteX897" fmla="*/ 10258859 w 11218359"/>
                <a:gd name="connsiteY897" fmla="*/ 694092 h 694091"/>
                <a:gd name="connsiteX898" fmla="*/ 10270288 w 11218359"/>
                <a:gd name="connsiteY898" fmla="*/ 694092 h 694091"/>
                <a:gd name="connsiteX899" fmla="*/ 10281767 w 11218359"/>
                <a:gd name="connsiteY899" fmla="*/ 694092 h 694091"/>
                <a:gd name="connsiteX900" fmla="*/ 10293196 w 11218359"/>
                <a:gd name="connsiteY900" fmla="*/ 694092 h 694091"/>
                <a:gd name="connsiteX901" fmla="*/ 10304626 w 11218359"/>
                <a:gd name="connsiteY901" fmla="*/ 694092 h 694091"/>
                <a:gd name="connsiteX902" fmla="*/ 10316056 w 11218359"/>
                <a:gd name="connsiteY902" fmla="*/ 694092 h 694091"/>
                <a:gd name="connsiteX903" fmla="*/ 10327486 w 11218359"/>
                <a:gd name="connsiteY903" fmla="*/ 694092 h 694091"/>
                <a:gd name="connsiteX904" fmla="*/ 10338963 w 11218359"/>
                <a:gd name="connsiteY904" fmla="*/ 694092 h 694091"/>
                <a:gd name="connsiteX905" fmla="*/ 10350394 w 11218359"/>
                <a:gd name="connsiteY905" fmla="*/ 694092 h 694091"/>
                <a:gd name="connsiteX906" fmla="*/ 10361823 w 11218359"/>
                <a:gd name="connsiteY906" fmla="*/ 694092 h 694091"/>
                <a:gd name="connsiteX907" fmla="*/ 10373254 w 11218359"/>
                <a:gd name="connsiteY907" fmla="*/ 694092 h 694091"/>
                <a:gd name="connsiteX908" fmla="*/ 10384684 w 11218359"/>
                <a:gd name="connsiteY908" fmla="*/ 694092 h 694091"/>
                <a:gd name="connsiteX909" fmla="*/ 10396161 w 11218359"/>
                <a:gd name="connsiteY909" fmla="*/ 694092 h 694091"/>
                <a:gd name="connsiteX910" fmla="*/ 10407591 w 11218359"/>
                <a:gd name="connsiteY910" fmla="*/ 694092 h 694091"/>
                <a:gd name="connsiteX911" fmla="*/ 10419021 w 11218359"/>
                <a:gd name="connsiteY911" fmla="*/ 694092 h 694091"/>
                <a:gd name="connsiteX912" fmla="*/ 10430452 w 11218359"/>
                <a:gd name="connsiteY912" fmla="*/ 694092 h 694091"/>
                <a:gd name="connsiteX913" fmla="*/ 10441881 w 11218359"/>
                <a:gd name="connsiteY913" fmla="*/ 694092 h 694091"/>
                <a:gd name="connsiteX914" fmla="*/ 10453358 w 11218359"/>
                <a:gd name="connsiteY914" fmla="*/ 694092 h 694091"/>
                <a:gd name="connsiteX915" fmla="*/ 10464789 w 11218359"/>
                <a:gd name="connsiteY915" fmla="*/ 694092 h 694091"/>
                <a:gd name="connsiteX916" fmla="*/ 10476219 w 11218359"/>
                <a:gd name="connsiteY916" fmla="*/ 694092 h 694091"/>
                <a:gd name="connsiteX917" fmla="*/ 10487649 w 11218359"/>
                <a:gd name="connsiteY917" fmla="*/ 694092 h 694091"/>
                <a:gd name="connsiteX918" fmla="*/ 10499079 w 11218359"/>
                <a:gd name="connsiteY918" fmla="*/ 694092 h 694091"/>
                <a:gd name="connsiteX919" fmla="*/ 10510556 w 11218359"/>
                <a:gd name="connsiteY919" fmla="*/ 694092 h 694091"/>
                <a:gd name="connsiteX920" fmla="*/ 10521987 w 11218359"/>
                <a:gd name="connsiteY920" fmla="*/ 694092 h 694091"/>
                <a:gd name="connsiteX921" fmla="*/ 10533416 w 11218359"/>
                <a:gd name="connsiteY921" fmla="*/ 694092 h 694091"/>
                <a:gd name="connsiteX922" fmla="*/ 10544847 w 11218359"/>
                <a:gd name="connsiteY922" fmla="*/ 694092 h 694091"/>
                <a:gd name="connsiteX923" fmla="*/ 10556277 w 11218359"/>
                <a:gd name="connsiteY923" fmla="*/ 694092 h 694091"/>
                <a:gd name="connsiteX924" fmla="*/ 10567754 w 11218359"/>
                <a:gd name="connsiteY924" fmla="*/ 694092 h 694091"/>
                <a:gd name="connsiteX925" fmla="*/ 10579184 w 11218359"/>
                <a:gd name="connsiteY925" fmla="*/ 694092 h 694091"/>
                <a:gd name="connsiteX926" fmla="*/ 10590614 w 11218359"/>
                <a:gd name="connsiteY926" fmla="*/ 694092 h 694091"/>
                <a:gd name="connsiteX927" fmla="*/ 10602045 w 11218359"/>
                <a:gd name="connsiteY927" fmla="*/ 694092 h 694091"/>
                <a:gd name="connsiteX928" fmla="*/ 10613474 w 11218359"/>
                <a:gd name="connsiteY928" fmla="*/ 694092 h 694091"/>
                <a:gd name="connsiteX929" fmla="*/ 10624951 w 11218359"/>
                <a:gd name="connsiteY929" fmla="*/ 694092 h 694091"/>
                <a:gd name="connsiteX930" fmla="*/ 10636382 w 11218359"/>
                <a:gd name="connsiteY930" fmla="*/ 694092 h 694091"/>
                <a:gd name="connsiteX931" fmla="*/ 10647812 w 11218359"/>
                <a:gd name="connsiteY931" fmla="*/ 694092 h 694091"/>
                <a:gd name="connsiteX932" fmla="*/ 10659241 w 11218359"/>
                <a:gd name="connsiteY932" fmla="*/ 694092 h 694091"/>
                <a:gd name="connsiteX933" fmla="*/ 10670672 w 11218359"/>
                <a:gd name="connsiteY933" fmla="*/ 694092 h 694091"/>
                <a:gd name="connsiteX934" fmla="*/ 10682149 w 11218359"/>
                <a:gd name="connsiteY934" fmla="*/ 694092 h 694091"/>
                <a:gd name="connsiteX935" fmla="*/ 10693580 w 11218359"/>
                <a:gd name="connsiteY935" fmla="*/ 694092 h 694091"/>
                <a:gd name="connsiteX936" fmla="*/ 10705009 w 11218359"/>
                <a:gd name="connsiteY936" fmla="*/ 694092 h 694091"/>
                <a:gd name="connsiteX937" fmla="*/ 10716439 w 11218359"/>
                <a:gd name="connsiteY937" fmla="*/ 694092 h 694091"/>
                <a:gd name="connsiteX938" fmla="*/ 10727870 w 11218359"/>
                <a:gd name="connsiteY938" fmla="*/ 694092 h 694091"/>
                <a:gd name="connsiteX939" fmla="*/ 10739347 w 11218359"/>
                <a:gd name="connsiteY939" fmla="*/ 694092 h 694091"/>
                <a:gd name="connsiteX940" fmla="*/ 10750778 w 11218359"/>
                <a:gd name="connsiteY940" fmla="*/ 694092 h 694091"/>
                <a:gd name="connsiteX941" fmla="*/ 10762207 w 11218359"/>
                <a:gd name="connsiteY941" fmla="*/ 694092 h 694091"/>
                <a:gd name="connsiteX942" fmla="*/ 10773637 w 11218359"/>
                <a:gd name="connsiteY942" fmla="*/ 694092 h 694091"/>
                <a:gd name="connsiteX943" fmla="*/ 10785067 w 11218359"/>
                <a:gd name="connsiteY943" fmla="*/ 694092 h 694091"/>
                <a:gd name="connsiteX944" fmla="*/ 10796544 w 11218359"/>
                <a:gd name="connsiteY944" fmla="*/ 694092 h 694091"/>
                <a:gd name="connsiteX945" fmla="*/ 10807975 w 11218359"/>
                <a:gd name="connsiteY945" fmla="*/ 694092 h 694091"/>
                <a:gd name="connsiteX946" fmla="*/ 10819405 w 11218359"/>
                <a:gd name="connsiteY946" fmla="*/ 694092 h 694091"/>
                <a:gd name="connsiteX947" fmla="*/ 10830834 w 11218359"/>
                <a:gd name="connsiteY947" fmla="*/ 694092 h 694091"/>
                <a:gd name="connsiteX948" fmla="*/ 10842265 w 11218359"/>
                <a:gd name="connsiteY948" fmla="*/ 694092 h 694091"/>
                <a:gd name="connsiteX949" fmla="*/ 10853742 w 11218359"/>
                <a:gd name="connsiteY949" fmla="*/ 694092 h 694091"/>
                <a:gd name="connsiteX950" fmla="*/ 10865173 w 11218359"/>
                <a:gd name="connsiteY950" fmla="*/ 694092 h 694091"/>
                <a:gd name="connsiteX951" fmla="*/ 10876602 w 11218359"/>
                <a:gd name="connsiteY951" fmla="*/ 694092 h 694091"/>
                <a:gd name="connsiteX952" fmla="*/ 10888032 w 11218359"/>
                <a:gd name="connsiteY952" fmla="*/ 694092 h 694091"/>
                <a:gd name="connsiteX953" fmla="*/ 10899463 w 11218359"/>
                <a:gd name="connsiteY953" fmla="*/ 694092 h 694091"/>
                <a:gd name="connsiteX954" fmla="*/ 10910892 w 11218359"/>
                <a:gd name="connsiteY954" fmla="*/ 694092 h 694091"/>
                <a:gd name="connsiteX955" fmla="*/ 10922369 w 11218359"/>
                <a:gd name="connsiteY955" fmla="*/ 694092 h 694091"/>
                <a:gd name="connsiteX956" fmla="*/ 10933800 w 11218359"/>
                <a:gd name="connsiteY956" fmla="*/ 694092 h 694091"/>
                <a:gd name="connsiteX957" fmla="*/ 10945230 w 11218359"/>
                <a:gd name="connsiteY957" fmla="*/ 694092 h 694091"/>
                <a:gd name="connsiteX958" fmla="*/ 10956660 w 11218359"/>
                <a:gd name="connsiteY958" fmla="*/ 694092 h 694091"/>
                <a:gd name="connsiteX959" fmla="*/ 10968090 w 11218359"/>
                <a:gd name="connsiteY959" fmla="*/ 694092 h 694091"/>
                <a:gd name="connsiteX960" fmla="*/ 10979567 w 11218359"/>
                <a:gd name="connsiteY960" fmla="*/ 694092 h 694091"/>
                <a:gd name="connsiteX961" fmla="*/ 10990998 w 11218359"/>
                <a:gd name="connsiteY961" fmla="*/ 694092 h 694091"/>
                <a:gd name="connsiteX962" fmla="*/ 11002427 w 11218359"/>
                <a:gd name="connsiteY962" fmla="*/ 694092 h 694091"/>
                <a:gd name="connsiteX963" fmla="*/ 11013858 w 11218359"/>
                <a:gd name="connsiteY963" fmla="*/ 694092 h 694091"/>
                <a:gd name="connsiteX964" fmla="*/ 11025287 w 11218359"/>
                <a:gd name="connsiteY964" fmla="*/ 694092 h 694091"/>
                <a:gd name="connsiteX965" fmla="*/ 11036765 w 11218359"/>
                <a:gd name="connsiteY965" fmla="*/ 694092 h 694091"/>
                <a:gd name="connsiteX966" fmla="*/ 11048195 w 11218359"/>
                <a:gd name="connsiteY966" fmla="*/ 694092 h 694091"/>
                <a:gd name="connsiteX967" fmla="*/ 11059625 w 11218359"/>
                <a:gd name="connsiteY967" fmla="*/ 694092 h 694091"/>
                <a:gd name="connsiteX968" fmla="*/ 11071056 w 11218359"/>
                <a:gd name="connsiteY968" fmla="*/ 694092 h 694091"/>
                <a:gd name="connsiteX969" fmla="*/ 11082485 w 11218359"/>
                <a:gd name="connsiteY969" fmla="*/ 694092 h 694091"/>
                <a:gd name="connsiteX970" fmla="*/ 11093962 w 11218359"/>
                <a:gd name="connsiteY970" fmla="*/ 694092 h 694091"/>
                <a:gd name="connsiteX971" fmla="*/ 11105393 w 11218359"/>
                <a:gd name="connsiteY971" fmla="*/ 694092 h 694091"/>
                <a:gd name="connsiteX972" fmla="*/ 11116823 w 11218359"/>
                <a:gd name="connsiteY972" fmla="*/ 694092 h 694091"/>
                <a:gd name="connsiteX973" fmla="*/ 11128253 w 11218359"/>
                <a:gd name="connsiteY973" fmla="*/ 694092 h 694091"/>
                <a:gd name="connsiteX974" fmla="*/ 11139683 w 11218359"/>
                <a:gd name="connsiteY974" fmla="*/ 694092 h 694091"/>
                <a:gd name="connsiteX975" fmla="*/ 11151160 w 11218359"/>
                <a:gd name="connsiteY975" fmla="*/ 694092 h 694091"/>
                <a:gd name="connsiteX976" fmla="*/ 11162591 w 11218359"/>
                <a:gd name="connsiteY976" fmla="*/ 694092 h 694091"/>
                <a:gd name="connsiteX977" fmla="*/ 11174020 w 11218359"/>
                <a:gd name="connsiteY977" fmla="*/ 694092 h 694091"/>
                <a:gd name="connsiteX978" fmla="*/ 11185451 w 11218359"/>
                <a:gd name="connsiteY978" fmla="*/ 694092 h 694091"/>
                <a:gd name="connsiteX979" fmla="*/ 11196881 w 11218359"/>
                <a:gd name="connsiteY979" fmla="*/ 694092 h 694091"/>
                <a:gd name="connsiteX980" fmla="*/ 11208358 w 11218359"/>
                <a:gd name="connsiteY980" fmla="*/ 694092 h 694091"/>
                <a:gd name="connsiteX981" fmla="*/ 11218359 w 11218359"/>
                <a:gd name="connsiteY981" fmla="*/ 694092 h 69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94091">
                  <a:moveTo>
                    <a:pt x="0" y="694092"/>
                  </a:moveTo>
                  <a:lnTo>
                    <a:pt x="9149" y="694092"/>
                  </a:lnTo>
                  <a:lnTo>
                    <a:pt x="20588" y="694092"/>
                  </a:lnTo>
                  <a:lnTo>
                    <a:pt x="32028" y="694092"/>
                  </a:lnTo>
                  <a:lnTo>
                    <a:pt x="43467" y="694092"/>
                  </a:lnTo>
                  <a:lnTo>
                    <a:pt x="54907" y="694092"/>
                  </a:lnTo>
                  <a:lnTo>
                    <a:pt x="66346" y="694092"/>
                  </a:lnTo>
                  <a:lnTo>
                    <a:pt x="77786" y="694092"/>
                  </a:lnTo>
                  <a:lnTo>
                    <a:pt x="89225" y="694092"/>
                  </a:lnTo>
                  <a:lnTo>
                    <a:pt x="100665" y="694092"/>
                  </a:lnTo>
                  <a:lnTo>
                    <a:pt x="112104" y="694092"/>
                  </a:lnTo>
                  <a:lnTo>
                    <a:pt x="123544" y="694092"/>
                  </a:lnTo>
                  <a:lnTo>
                    <a:pt x="134979" y="694092"/>
                  </a:lnTo>
                  <a:lnTo>
                    <a:pt x="146423" y="694092"/>
                  </a:lnTo>
                  <a:lnTo>
                    <a:pt x="157858" y="557374"/>
                  </a:lnTo>
                  <a:lnTo>
                    <a:pt x="169297" y="471740"/>
                  </a:lnTo>
                  <a:lnTo>
                    <a:pt x="180737" y="330517"/>
                  </a:lnTo>
                  <a:lnTo>
                    <a:pt x="192176" y="132207"/>
                  </a:lnTo>
                  <a:lnTo>
                    <a:pt x="203616" y="127702"/>
                  </a:lnTo>
                  <a:lnTo>
                    <a:pt x="215055" y="0"/>
                  </a:lnTo>
                  <a:lnTo>
                    <a:pt x="226495" y="166764"/>
                  </a:lnTo>
                  <a:lnTo>
                    <a:pt x="237935" y="546859"/>
                  </a:lnTo>
                  <a:lnTo>
                    <a:pt x="249374" y="694092"/>
                  </a:lnTo>
                  <a:lnTo>
                    <a:pt x="260814" y="692591"/>
                  </a:lnTo>
                  <a:lnTo>
                    <a:pt x="272253" y="694092"/>
                  </a:lnTo>
                  <a:lnTo>
                    <a:pt x="283693" y="694092"/>
                  </a:lnTo>
                  <a:lnTo>
                    <a:pt x="295132" y="694092"/>
                  </a:lnTo>
                  <a:lnTo>
                    <a:pt x="306572" y="694092"/>
                  </a:lnTo>
                  <a:lnTo>
                    <a:pt x="318011" y="694092"/>
                  </a:lnTo>
                  <a:lnTo>
                    <a:pt x="329451" y="694092"/>
                  </a:lnTo>
                  <a:lnTo>
                    <a:pt x="340890" y="694092"/>
                  </a:lnTo>
                  <a:lnTo>
                    <a:pt x="352330" y="694092"/>
                  </a:lnTo>
                  <a:lnTo>
                    <a:pt x="363769" y="694092"/>
                  </a:lnTo>
                  <a:lnTo>
                    <a:pt x="375209" y="694092"/>
                  </a:lnTo>
                  <a:lnTo>
                    <a:pt x="386648" y="694092"/>
                  </a:lnTo>
                  <a:lnTo>
                    <a:pt x="398088" y="694092"/>
                  </a:lnTo>
                  <a:lnTo>
                    <a:pt x="409527" y="694092"/>
                  </a:lnTo>
                  <a:lnTo>
                    <a:pt x="420967" y="694092"/>
                  </a:lnTo>
                  <a:lnTo>
                    <a:pt x="432406" y="694092"/>
                  </a:lnTo>
                  <a:lnTo>
                    <a:pt x="443846" y="694092"/>
                  </a:lnTo>
                  <a:lnTo>
                    <a:pt x="455285" y="694092"/>
                  </a:lnTo>
                  <a:lnTo>
                    <a:pt x="466725" y="694092"/>
                  </a:lnTo>
                  <a:lnTo>
                    <a:pt x="478165" y="694092"/>
                  </a:lnTo>
                  <a:lnTo>
                    <a:pt x="489604" y="694092"/>
                  </a:lnTo>
                  <a:lnTo>
                    <a:pt x="501044" y="694092"/>
                  </a:lnTo>
                  <a:lnTo>
                    <a:pt x="512483" y="694092"/>
                  </a:lnTo>
                  <a:lnTo>
                    <a:pt x="523923" y="694092"/>
                  </a:lnTo>
                  <a:lnTo>
                    <a:pt x="535362" y="694092"/>
                  </a:lnTo>
                  <a:lnTo>
                    <a:pt x="546802" y="694092"/>
                  </a:lnTo>
                  <a:lnTo>
                    <a:pt x="558241" y="694092"/>
                  </a:lnTo>
                  <a:lnTo>
                    <a:pt x="569681" y="694092"/>
                  </a:lnTo>
                  <a:lnTo>
                    <a:pt x="581120" y="694092"/>
                  </a:lnTo>
                  <a:lnTo>
                    <a:pt x="592560" y="694092"/>
                  </a:lnTo>
                  <a:lnTo>
                    <a:pt x="603999" y="694092"/>
                  </a:lnTo>
                  <a:lnTo>
                    <a:pt x="615439" y="694092"/>
                  </a:lnTo>
                  <a:lnTo>
                    <a:pt x="626878" y="694092"/>
                  </a:lnTo>
                  <a:lnTo>
                    <a:pt x="638318" y="694092"/>
                  </a:lnTo>
                  <a:lnTo>
                    <a:pt x="649757" y="694092"/>
                  </a:lnTo>
                  <a:lnTo>
                    <a:pt x="661192" y="694092"/>
                  </a:lnTo>
                  <a:lnTo>
                    <a:pt x="672632" y="694092"/>
                  </a:lnTo>
                  <a:lnTo>
                    <a:pt x="684071" y="694092"/>
                  </a:lnTo>
                  <a:lnTo>
                    <a:pt x="695511" y="694092"/>
                  </a:lnTo>
                  <a:lnTo>
                    <a:pt x="706950" y="694092"/>
                  </a:lnTo>
                  <a:lnTo>
                    <a:pt x="718390" y="694092"/>
                  </a:lnTo>
                  <a:lnTo>
                    <a:pt x="729829" y="694092"/>
                  </a:lnTo>
                  <a:lnTo>
                    <a:pt x="741269" y="694092"/>
                  </a:lnTo>
                  <a:lnTo>
                    <a:pt x="752708" y="694092"/>
                  </a:lnTo>
                  <a:lnTo>
                    <a:pt x="764148" y="694092"/>
                  </a:lnTo>
                  <a:lnTo>
                    <a:pt x="775587" y="694092"/>
                  </a:lnTo>
                  <a:lnTo>
                    <a:pt x="787027" y="694092"/>
                  </a:lnTo>
                  <a:lnTo>
                    <a:pt x="798467" y="694092"/>
                  </a:lnTo>
                  <a:lnTo>
                    <a:pt x="809906" y="694092"/>
                  </a:lnTo>
                  <a:lnTo>
                    <a:pt x="821346" y="694092"/>
                  </a:lnTo>
                  <a:lnTo>
                    <a:pt x="832785" y="694092"/>
                  </a:lnTo>
                  <a:lnTo>
                    <a:pt x="844225" y="694092"/>
                  </a:lnTo>
                  <a:lnTo>
                    <a:pt x="855664" y="694092"/>
                  </a:lnTo>
                  <a:lnTo>
                    <a:pt x="867104" y="694092"/>
                  </a:lnTo>
                  <a:lnTo>
                    <a:pt x="878543" y="694092"/>
                  </a:lnTo>
                  <a:lnTo>
                    <a:pt x="889983" y="694092"/>
                  </a:lnTo>
                  <a:lnTo>
                    <a:pt x="901422" y="694092"/>
                  </a:lnTo>
                  <a:lnTo>
                    <a:pt x="912862" y="694092"/>
                  </a:lnTo>
                  <a:lnTo>
                    <a:pt x="924301" y="694092"/>
                  </a:lnTo>
                  <a:lnTo>
                    <a:pt x="935741" y="694092"/>
                  </a:lnTo>
                  <a:lnTo>
                    <a:pt x="947180" y="694092"/>
                  </a:lnTo>
                  <a:lnTo>
                    <a:pt x="958620" y="694092"/>
                  </a:lnTo>
                  <a:lnTo>
                    <a:pt x="970059" y="694092"/>
                  </a:lnTo>
                  <a:lnTo>
                    <a:pt x="981499" y="694092"/>
                  </a:lnTo>
                  <a:lnTo>
                    <a:pt x="992938" y="694092"/>
                  </a:lnTo>
                  <a:lnTo>
                    <a:pt x="1004378" y="694092"/>
                  </a:lnTo>
                  <a:lnTo>
                    <a:pt x="1015818" y="694092"/>
                  </a:lnTo>
                  <a:lnTo>
                    <a:pt x="1027257" y="694092"/>
                  </a:lnTo>
                  <a:lnTo>
                    <a:pt x="1038697" y="694092"/>
                  </a:lnTo>
                  <a:lnTo>
                    <a:pt x="1050136" y="694092"/>
                  </a:lnTo>
                  <a:lnTo>
                    <a:pt x="1061576" y="694092"/>
                  </a:lnTo>
                  <a:lnTo>
                    <a:pt x="1073015" y="694092"/>
                  </a:lnTo>
                  <a:lnTo>
                    <a:pt x="1084455" y="694092"/>
                  </a:lnTo>
                  <a:lnTo>
                    <a:pt x="1095894" y="694092"/>
                  </a:lnTo>
                  <a:lnTo>
                    <a:pt x="1107334" y="694092"/>
                  </a:lnTo>
                  <a:lnTo>
                    <a:pt x="1118773" y="694092"/>
                  </a:lnTo>
                  <a:lnTo>
                    <a:pt x="1130213" y="694092"/>
                  </a:lnTo>
                  <a:lnTo>
                    <a:pt x="1141652" y="694092"/>
                  </a:lnTo>
                  <a:lnTo>
                    <a:pt x="1153092" y="694092"/>
                  </a:lnTo>
                  <a:lnTo>
                    <a:pt x="1164531" y="694092"/>
                  </a:lnTo>
                  <a:lnTo>
                    <a:pt x="1175971" y="694092"/>
                  </a:lnTo>
                  <a:lnTo>
                    <a:pt x="1187406" y="694092"/>
                  </a:lnTo>
                  <a:lnTo>
                    <a:pt x="1198845" y="694092"/>
                  </a:lnTo>
                  <a:lnTo>
                    <a:pt x="1210285" y="694092"/>
                  </a:lnTo>
                  <a:lnTo>
                    <a:pt x="1221724" y="694092"/>
                  </a:lnTo>
                  <a:lnTo>
                    <a:pt x="1233164" y="694092"/>
                  </a:lnTo>
                  <a:lnTo>
                    <a:pt x="1244603" y="694092"/>
                  </a:lnTo>
                  <a:lnTo>
                    <a:pt x="1256043" y="694092"/>
                  </a:lnTo>
                  <a:lnTo>
                    <a:pt x="1267482" y="694092"/>
                  </a:lnTo>
                  <a:lnTo>
                    <a:pt x="1278922" y="694092"/>
                  </a:lnTo>
                  <a:lnTo>
                    <a:pt x="1290361" y="694092"/>
                  </a:lnTo>
                  <a:lnTo>
                    <a:pt x="1301801" y="694092"/>
                  </a:lnTo>
                  <a:lnTo>
                    <a:pt x="1313240" y="694092"/>
                  </a:lnTo>
                  <a:lnTo>
                    <a:pt x="1324680" y="694092"/>
                  </a:lnTo>
                  <a:lnTo>
                    <a:pt x="1336120" y="694092"/>
                  </a:lnTo>
                  <a:lnTo>
                    <a:pt x="1347559" y="694092"/>
                  </a:lnTo>
                  <a:lnTo>
                    <a:pt x="1358999" y="694092"/>
                  </a:lnTo>
                  <a:lnTo>
                    <a:pt x="1370438" y="694092"/>
                  </a:lnTo>
                  <a:lnTo>
                    <a:pt x="1381878" y="694092"/>
                  </a:lnTo>
                  <a:lnTo>
                    <a:pt x="1393317" y="694092"/>
                  </a:lnTo>
                  <a:lnTo>
                    <a:pt x="1404757" y="694092"/>
                  </a:lnTo>
                  <a:lnTo>
                    <a:pt x="1416196" y="694092"/>
                  </a:lnTo>
                  <a:lnTo>
                    <a:pt x="1427636" y="694092"/>
                  </a:lnTo>
                  <a:lnTo>
                    <a:pt x="1439075" y="694092"/>
                  </a:lnTo>
                  <a:lnTo>
                    <a:pt x="1450515" y="694092"/>
                  </a:lnTo>
                  <a:lnTo>
                    <a:pt x="1461954" y="694092"/>
                  </a:lnTo>
                  <a:lnTo>
                    <a:pt x="1473394" y="694092"/>
                  </a:lnTo>
                  <a:lnTo>
                    <a:pt x="1484833" y="694092"/>
                  </a:lnTo>
                  <a:lnTo>
                    <a:pt x="1496273" y="694092"/>
                  </a:lnTo>
                  <a:lnTo>
                    <a:pt x="1507712" y="694092"/>
                  </a:lnTo>
                  <a:lnTo>
                    <a:pt x="1519152" y="694092"/>
                  </a:lnTo>
                  <a:lnTo>
                    <a:pt x="1530591" y="694092"/>
                  </a:lnTo>
                  <a:lnTo>
                    <a:pt x="1542031" y="694092"/>
                  </a:lnTo>
                  <a:lnTo>
                    <a:pt x="1553471" y="694092"/>
                  </a:lnTo>
                  <a:lnTo>
                    <a:pt x="1564910" y="694092"/>
                  </a:lnTo>
                  <a:lnTo>
                    <a:pt x="1576349" y="694092"/>
                  </a:lnTo>
                  <a:lnTo>
                    <a:pt x="1587789" y="694092"/>
                  </a:lnTo>
                  <a:lnTo>
                    <a:pt x="1599229" y="694092"/>
                  </a:lnTo>
                  <a:lnTo>
                    <a:pt x="1610668" y="694092"/>
                  </a:lnTo>
                  <a:lnTo>
                    <a:pt x="1622107" y="694092"/>
                  </a:lnTo>
                  <a:lnTo>
                    <a:pt x="1633547" y="694092"/>
                  </a:lnTo>
                  <a:lnTo>
                    <a:pt x="1644987" y="694092"/>
                  </a:lnTo>
                  <a:lnTo>
                    <a:pt x="1656426" y="694092"/>
                  </a:lnTo>
                  <a:lnTo>
                    <a:pt x="1667866" y="694092"/>
                  </a:lnTo>
                  <a:lnTo>
                    <a:pt x="1679305" y="694092"/>
                  </a:lnTo>
                  <a:lnTo>
                    <a:pt x="1690745" y="694092"/>
                  </a:lnTo>
                  <a:lnTo>
                    <a:pt x="1702184" y="694092"/>
                  </a:lnTo>
                  <a:lnTo>
                    <a:pt x="1713619" y="694092"/>
                  </a:lnTo>
                  <a:lnTo>
                    <a:pt x="1725063" y="694092"/>
                  </a:lnTo>
                  <a:lnTo>
                    <a:pt x="1736498" y="694092"/>
                  </a:lnTo>
                  <a:lnTo>
                    <a:pt x="1747938" y="694092"/>
                  </a:lnTo>
                  <a:lnTo>
                    <a:pt x="1759377" y="694092"/>
                  </a:lnTo>
                  <a:lnTo>
                    <a:pt x="1770817" y="694092"/>
                  </a:lnTo>
                  <a:lnTo>
                    <a:pt x="1782256" y="694092"/>
                  </a:lnTo>
                  <a:lnTo>
                    <a:pt x="1793696" y="694092"/>
                  </a:lnTo>
                  <a:lnTo>
                    <a:pt x="1805135" y="694092"/>
                  </a:lnTo>
                  <a:lnTo>
                    <a:pt x="1816575" y="694092"/>
                  </a:lnTo>
                  <a:lnTo>
                    <a:pt x="1828014" y="694092"/>
                  </a:lnTo>
                  <a:lnTo>
                    <a:pt x="1839454" y="694092"/>
                  </a:lnTo>
                  <a:lnTo>
                    <a:pt x="1850893" y="694092"/>
                  </a:lnTo>
                  <a:lnTo>
                    <a:pt x="1862333" y="694092"/>
                  </a:lnTo>
                  <a:lnTo>
                    <a:pt x="1873772" y="694092"/>
                  </a:lnTo>
                  <a:lnTo>
                    <a:pt x="1885212" y="694092"/>
                  </a:lnTo>
                  <a:lnTo>
                    <a:pt x="1896651" y="694092"/>
                  </a:lnTo>
                  <a:lnTo>
                    <a:pt x="1908091" y="694092"/>
                  </a:lnTo>
                  <a:lnTo>
                    <a:pt x="1919531" y="694092"/>
                  </a:lnTo>
                  <a:lnTo>
                    <a:pt x="1930970" y="694092"/>
                  </a:lnTo>
                  <a:lnTo>
                    <a:pt x="1942409" y="694092"/>
                  </a:lnTo>
                  <a:lnTo>
                    <a:pt x="1953849" y="694092"/>
                  </a:lnTo>
                  <a:lnTo>
                    <a:pt x="1965289" y="694092"/>
                  </a:lnTo>
                  <a:lnTo>
                    <a:pt x="1976728" y="694092"/>
                  </a:lnTo>
                  <a:lnTo>
                    <a:pt x="1988168" y="694092"/>
                  </a:lnTo>
                  <a:lnTo>
                    <a:pt x="1999607" y="694092"/>
                  </a:lnTo>
                  <a:lnTo>
                    <a:pt x="2011047" y="694092"/>
                  </a:lnTo>
                  <a:lnTo>
                    <a:pt x="2022486" y="694092"/>
                  </a:lnTo>
                  <a:lnTo>
                    <a:pt x="2033926" y="694092"/>
                  </a:lnTo>
                  <a:lnTo>
                    <a:pt x="2045365" y="694092"/>
                  </a:lnTo>
                  <a:lnTo>
                    <a:pt x="2056805" y="694092"/>
                  </a:lnTo>
                  <a:lnTo>
                    <a:pt x="2068244" y="694092"/>
                  </a:lnTo>
                  <a:lnTo>
                    <a:pt x="2079684" y="694092"/>
                  </a:lnTo>
                  <a:lnTo>
                    <a:pt x="2091123" y="694092"/>
                  </a:lnTo>
                  <a:lnTo>
                    <a:pt x="2102563" y="694092"/>
                  </a:lnTo>
                  <a:lnTo>
                    <a:pt x="2114002" y="694092"/>
                  </a:lnTo>
                  <a:lnTo>
                    <a:pt x="2125442" y="694092"/>
                  </a:lnTo>
                  <a:lnTo>
                    <a:pt x="2136882" y="694092"/>
                  </a:lnTo>
                  <a:lnTo>
                    <a:pt x="2148321" y="694092"/>
                  </a:lnTo>
                  <a:lnTo>
                    <a:pt x="2159760" y="694092"/>
                  </a:lnTo>
                  <a:lnTo>
                    <a:pt x="2171200" y="694092"/>
                  </a:lnTo>
                  <a:lnTo>
                    <a:pt x="2182640" y="694092"/>
                  </a:lnTo>
                  <a:lnTo>
                    <a:pt x="2194079" y="694092"/>
                  </a:lnTo>
                  <a:lnTo>
                    <a:pt x="2205519" y="694092"/>
                  </a:lnTo>
                  <a:lnTo>
                    <a:pt x="2216958" y="694092"/>
                  </a:lnTo>
                  <a:lnTo>
                    <a:pt x="2228393" y="694092"/>
                  </a:lnTo>
                  <a:lnTo>
                    <a:pt x="2239837" y="694092"/>
                  </a:lnTo>
                  <a:lnTo>
                    <a:pt x="2251272" y="694092"/>
                  </a:lnTo>
                  <a:lnTo>
                    <a:pt x="2262716" y="694092"/>
                  </a:lnTo>
                  <a:lnTo>
                    <a:pt x="2274151" y="694092"/>
                  </a:lnTo>
                  <a:lnTo>
                    <a:pt x="2285591" y="694092"/>
                  </a:lnTo>
                  <a:lnTo>
                    <a:pt x="2297030" y="694092"/>
                  </a:lnTo>
                  <a:lnTo>
                    <a:pt x="2308470" y="694092"/>
                  </a:lnTo>
                  <a:lnTo>
                    <a:pt x="2319909" y="694092"/>
                  </a:lnTo>
                  <a:lnTo>
                    <a:pt x="2331349" y="694092"/>
                  </a:lnTo>
                  <a:lnTo>
                    <a:pt x="2342788" y="694092"/>
                  </a:lnTo>
                  <a:lnTo>
                    <a:pt x="2354228" y="694092"/>
                  </a:lnTo>
                  <a:lnTo>
                    <a:pt x="2365667" y="694092"/>
                  </a:lnTo>
                  <a:lnTo>
                    <a:pt x="2377107" y="694092"/>
                  </a:lnTo>
                  <a:lnTo>
                    <a:pt x="2388546" y="694092"/>
                  </a:lnTo>
                  <a:lnTo>
                    <a:pt x="2399986" y="694092"/>
                  </a:lnTo>
                  <a:lnTo>
                    <a:pt x="2411425" y="694092"/>
                  </a:lnTo>
                  <a:lnTo>
                    <a:pt x="2422865" y="694092"/>
                  </a:lnTo>
                  <a:lnTo>
                    <a:pt x="2434304" y="694092"/>
                  </a:lnTo>
                  <a:lnTo>
                    <a:pt x="2445744" y="694092"/>
                  </a:lnTo>
                  <a:lnTo>
                    <a:pt x="2457184" y="694092"/>
                  </a:lnTo>
                  <a:lnTo>
                    <a:pt x="2468623" y="694092"/>
                  </a:lnTo>
                  <a:lnTo>
                    <a:pt x="2480062" y="694092"/>
                  </a:lnTo>
                  <a:lnTo>
                    <a:pt x="2491502" y="694092"/>
                  </a:lnTo>
                  <a:lnTo>
                    <a:pt x="2502942" y="694092"/>
                  </a:lnTo>
                  <a:lnTo>
                    <a:pt x="2514381" y="694092"/>
                  </a:lnTo>
                  <a:lnTo>
                    <a:pt x="2525821" y="694092"/>
                  </a:lnTo>
                  <a:lnTo>
                    <a:pt x="2537260" y="694092"/>
                  </a:lnTo>
                  <a:lnTo>
                    <a:pt x="2548700" y="694092"/>
                  </a:lnTo>
                  <a:lnTo>
                    <a:pt x="2560139" y="694092"/>
                  </a:lnTo>
                  <a:lnTo>
                    <a:pt x="2571579" y="694092"/>
                  </a:lnTo>
                  <a:lnTo>
                    <a:pt x="2583018" y="694092"/>
                  </a:lnTo>
                  <a:lnTo>
                    <a:pt x="2594458" y="694092"/>
                  </a:lnTo>
                  <a:lnTo>
                    <a:pt x="2605897" y="694092"/>
                  </a:lnTo>
                  <a:lnTo>
                    <a:pt x="2617337" y="694092"/>
                  </a:lnTo>
                  <a:lnTo>
                    <a:pt x="2628776" y="694092"/>
                  </a:lnTo>
                  <a:lnTo>
                    <a:pt x="2640216" y="694092"/>
                  </a:lnTo>
                  <a:lnTo>
                    <a:pt x="2651655" y="694092"/>
                  </a:lnTo>
                  <a:lnTo>
                    <a:pt x="2663095" y="694092"/>
                  </a:lnTo>
                  <a:lnTo>
                    <a:pt x="2674535" y="694092"/>
                  </a:lnTo>
                  <a:lnTo>
                    <a:pt x="2685974" y="694092"/>
                  </a:lnTo>
                  <a:lnTo>
                    <a:pt x="2697413" y="694092"/>
                  </a:lnTo>
                  <a:lnTo>
                    <a:pt x="2708853" y="694092"/>
                  </a:lnTo>
                  <a:lnTo>
                    <a:pt x="2720293" y="694092"/>
                  </a:lnTo>
                  <a:lnTo>
                    <a:pt x="2731727" y="694092"/>
                  </a:lnTo>
                  <a:lnTo>
                    <a:pt x="2743172" y="694092"/>
                  </a:lnTo>
                  <a:lnTo>
                    <a:pt x="2754611" y="694092"/>
                  </a:lnTo>
                  <a:lnTo>
                    <a:pt x="2766046" y="694092"/>
                  </a:lnTo>
                  <a:lnTo>
                    <a:pt x="2777490" y="694092"/>
                  </a:lnTo>
                  <a:lnTo>
                    <a:pt x="2788925" y="694092"/>
                  </a:lnTo>
                  <a:lnTo>
                    <a:pt x="2800364" y="694092"/>
                  </a:lnTo>
                  <a:lnTo>
                    <a:pt x="2811804" y="694092"/>
                  </a:lnTo>
                  <a:lnTo>
                    <a:pt x="2823243" y="694092"/>
                  </a:lnTo>
                  <a:lnTo>
                    <a:pt x="2834683" y="694092"/>
                  </a:lnTo>
                  <a:lnTo>
                    <a:pt x="2846123" y="694092"/>
                  </a:lnTo>
                  <a:lnTo>
                    <a:pt x="2857562" y="694092"/>
                  </a:lnTo>
                  <a:lnTo>
                    <a:pt x="2869001" y="694092"/>
                  </a:lnTo>
                  <a:lnTo>
                    <a:pt x="2880441" y="694092"/>
                  </a:lnTo>
                  <a:lnTo>
                    <a:pt x="2891881" y="694092"/>
                  </a:lnTo>
                  <a:lnTo>
                    <a:pt x="2903320" y="694092"/>
                  </a:lnTo>
                  <a:lnTo>
                    <a:pt x="2914760" y="694092"/>
                  </a:lnTo>
                  <a:lnTo>
                    <a:pt x="2926199" y="694092"/>
                  </a:lnTo>
                  <a:lnTo>
                    <a:pt x="2937639" y="694092"/>
                  </a:lnTo>
                  <a:lnTo>
                    <a:pt x="2949078" y="694092"/>
                  </a:lnTo>
                  <a:lnTo>
                    <a:pt x="2960518" y="694092"/>
                  </a:lnTo>
                  <a:lnTo>
                    <a:pt x="2971957" y="694092"/>
                  </a:lnTo>
                  <a:lnTo>
                    <a:pt x="2983397" y="694092"/>
                  </a:lnTo>
                  <a:lnTo>
                    <a:pt x="2994837" y="694092"/>
                  </a:lnTo>
                  <a:lnTo>
                    <a:pt x="3006276" y="694092"/>
                  </a:lnTo>
                  <a:lnTo>
                    <a:pt x="3017715" y="694092"/>
                  </a:lnTo>
                  <a:lnTo>
                    <a:pt x="3029155" y="694092"/>
                  </a:lnTo>
                  <a:lnTo>
                    <a:pt x="3040594" y="694092"/>
                  </a:lnTo>
                  <a:lnTo>
                    <a:pt x="3052034" y="694092"/>
                  </a:lnTo>
                  <a:lnTo>
                    <a:pt x="3063474" y="694092"/>
                  </a:lnTo>
                  <a:lnTo>
                    <a:pt x="3074913" y="694092"/>
                  </a:lnTo>
                  <a:lnTo>
                    <a:pt x="3086352" y="694092"/>
                  </a:lnTo>
                  <a:lnTo>
                    <a:pt x="3097792" y="694092"/>
                  </a:lnTo>
                  <a:lnTo>
                    <a:pt x="3109232" y="694092"/>
                  </a:lnTo>
                  <a:lnTo>
                    <a:pt x="3120671" y="694092"/>
                  </a:lnTo>
                  <a:lnTo>
                    <a:pt x="3132111" y="694092"/>
                  </a:lnTo>
                  <a:lnTo>
                    <a:pt x="3143550" y="694092"/>
                  </a:lnTo>
                  <a:lnTo>
                    <a:pt x="3154990" y="694092"/>
                  </a:lnTo>
                  <a:lnTo>
                    <a:pt x="3166429" y="694092"/>
                  </a:lnTo>
                  <a:lnTo>
                    <a:pt x="3177869" y="694092"/>
                  </a:lnTo>
                  <a:lnTo>
                    <a:pt x="3189308" y="694092"/>
                  </a:lnTo>
                  <a:lnTo>
                    <a:pt x="3200748" y="694092"/>
                  </a:lnTo>
                  <a:lnTo>
                    <a:pt x="3212187" y="694092"/>
                  </a:lnTo>
                  <a:lnTo>
                    <a:pt x="3223627" y="694092"/>
                  </a:lnTo>
                  <a:lnTo>
                    <a:pt x="3235066" y="694092"/>
                  </a:lnTo>
                  <a:lnTo>
                    <a:pt x="3246501" y="694092"/>
                  </a:lnTo>
                  <a:lnTo>
                    <a:pt x="3257945" y="694092"/>
                  </a:lnTo>
                  <a:lnTo>
                    <a:pt x="3269385" y="694092"/>
                  </a:lnTo>
                  <a:lnTo>
                    <a:pt x="3280825" y="694092"/>
                  </a:lnTo>
                  <a:lnTo>
                    <a:pt x="3292264" y="694092"/>
                  </a:lnTo>
                  <a:lnTo>
                    <a:pt x="3303699" y="694092"/>
                  </a:lnTo>
                  <a:lnTo>
                    <a:pt x="3315143" y="694092"/>
                  </a:lnTo>
                  <a:lnTo>
                    <a:pt x="3326578" y="694092"/>
                  </a:lnTo>
                  <a:lnTo>
                    <a:pt x="3338017" y="694092"/>
                  </a:lnTo>
                  <a:lnTo>
                    <a:pt x="3349457" y="694092"/>
                  </a:lnTo>
                  <a:lnTo>
                    <a:pt x="3360896" y="694092"/>
                  </a:lnTo>
                  <a:lnTo>
                    <a:pt x="3372336" y="694092"/>
                  </a:lnTo>
                  <a:lnTo>
                    <a:pt x="3383776" y="694092"/>
                  </a:lnTo>
                  <a:lnTo>
                    <a:pt x="3395215" y="694092"/>
                  </a:lnTo>
                  <a:lnTo>
                    <a:pt x="3406654" y="694092"/>
                  </a:lnTo>
                  <a:lnTo>
                    <a:pt x="3418094" y="694092"/>
                  </a:lnTo>
                  <a:lnTo>
                    <a:pt x="3429534" y="694092"/>
                  </a:lnTo>
                  <a:lnTo>
                    <a:pt x="3440973" y="694092"/>
                  </a:lnTo>
                  <a:lnTo>
                    <a:pt x="3452413" y="694092"/>
                  </a:lnTo>
                  <a:lnTo>
                    <a:pt x="3463852" y="694092"/>
                  </a:lnTo>
                  <a:lnTo>
                    <a:pt x="3475292" y="694092"/>
                  </a:lnTo>
                  <a:lnTo>
                    <a:pt x="3486731" y="694092"/>
                  </a:lnTo>
                  <a:lnTo>
                    <a:pt x="3498171" y="694092"/>
                  </a:lnTo>
                  <a:lnTo>
                    <a:pt x="3509610" y="694092"/>
                  </a:lnTo>
                  <a:lnTo>
                    <a:pt x="3521050" y="694092"/>
                  </a:lnTo>
                  <a:lnTo>
                    <a:pt x="3532489" y="694092"/>
                  </a:lnTo>
                  <a:lnTo>
                    <a:pt x="3543929" y="694092"/>
                  </a:lnTo>
                  <a:lnTo>
                    <a:pt x="3555368" y="694092"/>
                  </a:lnTo>
                  <a:lnTo>
                    <a:pt x="3566808" y="694092"/>
                  </a:lnTo>
                  <a:lnTo>
                    <a:pt x="3578247" y="694092"/>
                  </a:lnTo>
                  <a:lnTo>
                    <a:pt x="3589687" y="694092"/>
                  </a:lnTo>
                  <a:lnTo>
                    <a:pt x="3601127" y="694092"/>
                  </a:lnTo>
                  <a:lnTo>
                    <a:pt x="3612566" y="694092"/>
                  </a:lnTo>
                  <a:lnTo>
                    <a:pt x="3624005" y="694092"/>
                  </a:lnTo>
                  <a:lnTo>
                    <a:pt x="3635445" y="694092"/>
                  </a:lnTo>
                  <a:lnTo>
                    <a:pt x="3646885" y="694092"/>
                  </a:lnTo>
                  <a:lnTo>
                    <a:pt x="3658324" y="694092"/>
                  </a:lnTo>
                  <a:lnTo>
                    <a:pt x="3669764" y="694092"/>
                  </a:lnTo>
                  <a:lnTo>
                    <a:pt x="3681203" y="694092"/>
                  </a:lnTo>
                  <a:lnTo>
                    <a:pt x="3692643" y="694092"/>
                  </a:lnTo>
                  <a:lnTo>
                    <a:pt x="3704082" y="694092"/>
                  </a:lnTo>
                  <a:lnTo>
                    <a:pt x="3715522" y="694092"/>
                  </a:lnTo>
                  <a:lnTo>
                    <a:pt x="3726961" y="694092"/>
                  </a:lnTo>
                  <a:lnTo>
                    <a:pt x="3738401" y="694092"/>
                  </a:lnTo>
                  <a:lnTo>
                    <a:pt x="3749840" y="694092"/>
                  </a:lnTo>
                  <a:lnTo>
                    <a:pt x="3761280" y="694092"/>
                  </a:lnTo>
                  <a:lnTo>
                    <a:pt x="3772719" y="694092"/>
                  </a:lnTo>
                  <a:lnTo>
                    <a:pt x="3784154" y="694092"/>
                  </a:lnTo>
                  <a:lnTo>
                    <a:pt x="3795598" y="694092"/>
                  </a:lnTo>
                  <a:lnTo>
                    <a:pt x="3807033" y="694092"/>
                  </a:lnTo>
                  <a:lnTo>
                    <a:pt x="3818473" y="694092"/>
                  </a:lnTo>
                  <a:lnTo>
                    <a:pt x="3829917" y="694092"/>
                  </a:lnTo>
                  <a:lnTo>
                    <a:pt x="3841352" y="694092"/>
                  </a:lnTo>
                  <a:lnTo>
                    <a:pt x="3852791" y="694092"/>
                  </a:lnTo>
                  <a:lnTo>
                    <a:pt x="3864231" y="694092"/>
                  </a:lnTo>
                  <a:lnTo>
                    <a:pt x="3875670" y="694092"/>
                  </a:lnTo>
                  <a:lnTo>
                    <a:pt x="3887110" y="694092"/>
                  </a:lnTo>
                  <a:lnTo>
                    <a:pt x="3898549" y="694092"/>
                  </a:lnTo>
                  <a:lnTo>
                    <a:pt x="3909989" y="694092"/>
                  </a:lnTo>
                  <a:lnTo>
                    <a:pt x="3921447" y="694092"/>
                  </a:lnTo>
                  <a:lnTo>
                    <a:pt x="3932878" y="694092"/>
                  </a:lnTo>
                  <a:lnTo>
                    <a:pt x="3944307" y="694092"/>
                  </a:lnTo>
                  <a:lnTo>
                    <a:pt x="3955737" y="694092"/>
                  </a:lnTo>
                  <a:lnTo>
                    <a:pt x="3967167" y="694092"/>
                  </a:lnTo>
                  <a:lnTo>
                    <a:pt x="3978645" y="694092"/>
                  </a:lnTo>
                  <a:lnTo>
                    <a:pt x="3990075" y="694092"/>
                  </a:lnTo>
                  <a:lnTo>
                    <a:pt x="4001505" y="694092"/>
                  </a:lnTo>
                  <a:lnTo>
                    <a:pt x="4012935" y="694092"/>
                  </a:lnTo>
                  <a:lnTo>
                    <a:pt x="4024365" y="694092"/>
                  </a:lnTo>
                  <a:lnTo>
                    <a:pt x="4035843" y="694092"/>
                  </a:lnTo>
                  <a:lnTo>
                    <a:pt x="4047273" y="694092"/>
                  </a:lnTo>
                  <a:lnTo>
                    <a:pt x="4058702" y="694092"/>
                  </a:lnTo>
                  <a:lnTo>
                    <a:pt x="4070133" y="694092"/>
                  </a:lnTo>
                  <a:lnTo>
                    <a:pt x="4081563" y="694092"/>
                  </a:lnTo>
                  <a:lnTo>
                    <a:pt x="4093040" y="694092"/>
                  </a:lnTo>
                  <a:lnTo>
                    <a:pt x="4104471" y="694092"/>
                  </a:lnTo>
                  <a:lnTo>
                    <a:pt x="4115900" y="694092"/>
                  </a:lnTo>
                  <a:lnTo>
                    <a:pt x="4127330" y="694092"/>
                  </a:lnTo>
                  <a:lnTo>
                    <a:pt x="4138760" y="694092"/>
                  </a:lnTo>
                  <a:lnTo>
                    <a:pt x="4150238" y="694092"/>
                  </a:lnTo>
                  <a:lnTo>
                    <a:pt x="4161668" y="694092"/>
                  </a:lnTo>
                  <a:lnTo>
                    <a:pt x="4173098" y="694092"/>
                  </a:lnTo>
                  <a:lnTo>
                    <a:pt x="4184528" y="694092"/>
                  </a:lnTo>
                  <a:lnTo>
                    <a:pt x="4195958" y="694092"/>
                  </a:lnTo>
                  <a:lnTo>
                    <a:pt x="4207436" y="694092"/>
                  </a:lnTo>
                  <a:lnTo>
                    <a:pt x="4218865" y="694092"/>
                  </a:lnTo>
                  <a:lnTo>
                    <a:pt x="4230296" y="694092"/>
                  </a:lnTo>
                  <a:lnTo>
                    <a:pt x="4241726" y="694092"/>
                  </a:lnTo>
                  <a:lnTo>
                    <a:pt x="4253156" y="694092"/>
                  </a:lnTo>
                  <a:lnTo>
                    <a:pt x="4264634" y="694092"/>
                  </a:lnTo>
                  <a:lnTo>
                    <a:pt x="4276063" y="694092"/>
                  </a:lnTo>
                  <a:lnTo>
                    <a:pt x="4287493" y="694092"/>
                  </a:lnTo>
                  <a:lnTo>
                    <a:pt x="4298923" y="694092"/>
                  </a:lnTo>
                  <a:lnTo>
                    <a:pt x="4310353" y="694092"/>
                  </a:lnTo>
                  <a:lnTo>
                    <a:pt x="4321831" y="694092"/>
                  </a:lnTo>
                  <a:lnTo>
                    <a:pt x="4333261" y="694092"/>
                  </a:lnTo>
                  <a:lnTo>
                    <a:pt x="4344691" y="694092"/>
                  </a:lnTo>
                  <a:lnTo>
                    <a:pt x="4356121" y="694092"/>
                  </a:lnTo>
                  <a:lnTo>
                    <a:pt x="4367551" y="694092"/>
                  </a:lnTo>
                  <a:lnTo>
                    <a:pt x="4379028" y="694092"/>
                  </a:lnTo>
                  <a:lnTo>
                    <a:pt x="4390458" y="694092"/>
                  </a:lnTo>
                  <a:lnTo>
                    <a:pt x="4401889" y="694092"/>
                  </a:lnTo>
                  <a:lnTo>
                    <a:pt x="4413319" y="694092"/>
                  </a:lnTo>
                  <a:lnTo>
                    <a:pt x="4424749" y="694092"/>
                  </a:lnTo>
                  <a:lnTo>
                    <a:pt x="4436226" y="694092"/>
                  </a:lnTo>
                  <a:lnTo>
                    <a:pt x="4447656" y="694092"/>
                  </a:lnTo>
                  <a:lnTo>
                    <a:pt x="4459086" y="694092"/>
                  </a:lnTo>
                  <a:lnTo>
                    <a:pt x="4470516" y="694092"/>
                  </a:lnTo>
                  <a:lnTo>
                    <a:pt x="4481946" y="694092"/>
                  </a:lnTo>
                  <a:lnTo>
                    <a:pt x="4493424" y="694092"/>
                  </a:lnTo>
                  <a:lnTo>
                    <a:pt x="4504854" y="694092"/>
                  </a:lnTo>
                  <a:lnTo>
                    <a:pt x="4516284" y="694092"/>
                  </a:lnTo>
                  <a:lnTo>
                    <a:pt x="4527714" y="694092"/>
                  </a:lnTo>
                  <a:lnTo>
                    <a:pt x="4539144" y="694092"/>
                  </a:lnTo>
                  <a:lnTo>
                    <a:pt x="4550621" y="694092"/>
                  </a:lnTo>
                  <a:lnTo>
                    <a:pt x="4562051" y="694092"/>
                  </a:lnTo>
                  <a:lnTo>
                    <a:pt x="4573482" y="694092"/>
                  </a:lnTo>
                  <a:lnTo>
                    <a:pt x="4584912" y="694092"/>
                  </a:lnTo>
                  <a:lnTo>
                    <a:pt x="4596341" y="694092"/>
                  </a:lnTo>
                  <a:lnTo>
                    <a:pt x="4607771" y="694092"/>
                  </a:lnTo>
                  <a:lnTo>
                    <a:pt x="4619249" y="694092"/>
                  </a:lnTo>
                  <a:lnTo>
                    <a:pt x="4630679" y="694092"/>
                  </a:lnTo>
                  <a:lnTo>
                    <a:pt x="4642109" y="694092"/>
                  </a:lnTo>
                  <a:lnTo>
                    <a:pt x="4653539" y="694092"/>
                  </a:lnTo>
                  <a:lnTo>
                    <a:pt x="4664969" y="694092"/>
                  </a:lnTo>
                  <a:lnTo>
                    <a:pt x="4676447" y="694092"/>
                  </a:lnTo>
                  <a:lnTo>
                    <a:pt x="4687877" y="694092"/>
                  </a:lnTo>
                  <a:lnTo>
                    <a:pt x="4699306" y="694092"/>
                  </a:lnTo>
                  <a:lnTo>
                    <a:pt x="4710737" y="694092"/>
                  </a:lnTo>
                  <a:lnTo>
                    <a:pt x="4722167" y="694092"/>
                  </a:lnTo>
                  <a:lnTo>
                    <a:pt x="4733644" y="694092"/>
                  </a:lnTo>
                  <a:lnTo>
                    <a:pt x="4745075" y="694092"/>
                  </a:lnTo>
                  <a:lnTo>
                    <a:pt x="4756504" y="694092"/>
                  </a:lnTo>
                  <a:lnTo>
                    <a:pt x="4767934" y="694092"/>
                  </a:lnTo>
                  <a:lnTo>
                    <a:pt x="4779364" y="694092"/>
                  </a:lnTo>
                  <a:lnTo>
                    <a:pt x="4790842" y="694092"/>
                  </a:lnTo>
                  <a:lnTo>
                    <a:pt x="4802272" y="694092"/>
                  </a:lnTo>
                  <a:lnTo>
                    <a:pt x="4813702" y="694092"/>
                  </a:lnTo>
                  <a:lnTo>
                    <a:pt x="4825132" y="694092"/>
                  </a:lnTo>
                  <a:lnTo>
                    <a:pt x="4836562" y="694092"/>
                  </a:lnTo>
                  <a:lnTo>
                    <a:pt x="4848040" y="694092"/>
                  </a:lnTo>
                  <a:lnTo>
                    <a:pt x="4859469" y="694092"/>
                  </a:lnTo>
                  <a:lnTo>
                    <a:pt x="4870899" y="694092"/>
                  </a:lnTo>
                  <a:lnTo>
                    <a:pt x="4882330" y="694092"/>
                  </a:lnTo>
                  <a:lnTo>
                    <a:pt x="4893760" y="694092"/>
                  </a:lnTo>
                  <a:lnTo>
                    <a:pt x="4905237" y="694092"/>
                  </a:lnTo>
                  <a:lnTo>
                    <a:pt x="4916667" y="694092"/>
                  </a:lnTo>
                  <a:lnTo>
                    <a:pt x="4928097" y="694092"/>
                  </a:lnTo>
                  <a:lnTo>
                    <a:pt x="4939527" y="694092"/>
                  </a:lnTo>
                  <a:lnTo>
                    <a:pt x="4950957" y="694092"/>
                  </a:lnTo>
                  <a:lnTo>
                    <a:pt x="4962435" y="694092"/>
                  </a:lnTo>
                  <a:lnTo>
                    <a:pt x="4973865" y="694092"/>
                  </a:lnTo>
                  <a:lnTo>
                    <a:pt x="4985295" y="694092"/>
                  </a:lnTo>
                  <a:lnTo>
                    <a:pt x="4996725" y="694092"/>
                  </a:lnTo>
                  <a:lnTo>
                    <a:pt x="5008155" y="694092"/>
                  </a:lnTo>
                  <a:lnTo>
                    <a:pt x="5019632" y="694092"/>
                  </a:lnTo>
                  <a:lnTo>
                    <a:pt x="5031062" y="694092"/>
                  </a:lnTo>
                  <a:lnTo>
                    <a:pt x="5042492" y="694092"/>
                  </a:lnTo>
                  <a:lnTo>
                    <a:pt x="5053923" y="694092"/>
                  </a:lnTo>
                  <a:lnTo>
                    <a:pt x="5065353" y="694092"/>
                  </a:lnTo>
                  <a:lnTo>
                    <a:pt x="5076830" y="694092"/>
                  </a:lnTo>
                  <a:lnTo>
                    <a:pt x="5088260" y="694092"/>
                  </a:lnTo>
                  <a:lnTo>
                    <a:pt x="5099690" y="694092"/>
                  </a:lnTo>
                  <a:lnTo>
                    <a:pt x="5111120" y="694092"/>
                  </a:lnTo>
                  <a:lnTo>
                    <a:pt x="5122550" y="694092"/>
                  </a:lnTo>
                  <a:lnTo>
                    <a:pt x="5134028" y="694092"/>
                  </a:lnTo>
                  <a:lnTo>
                    <a:pt x="5145458" y="694092"/>
                  </a:lnTo>
                  <a:lnTo>
                    <a:pt x="5156888" y="694092"/>
                  </a:lnTo>
                  <a:lnTo>
                    <a:pt x="5168318" y="694092"/>
                  </a:lnTo>
                  <a:lnTo>
                    <a:pt x="5179747" y="694092"/>
                  </a:lnTo>
                  <a:lnTo>
                    <a:pt x="5191225" y="694092"/>
                  </a:lnTo>
                  <a:lnTo>
                    <a:pt x="5202655" y="694092"/>
                  </a:lnTo>
                  <a:lnTo>
                    <a:pt x="5214085" y="694092"/>
                  </a:lnTo>
                  <a:lnTo>
                    <a:pt x="5225515" y="694092"/>
                  </a:lnTo>
                  <a:lnTo>
                    <a:pt x="5236945" y="694092"/>
                  </a:lnTo>
                  <a:lnTo>
                    <a:pt x="5248423" y="694092"/>
                  </a:lnTo>
                  <a:lnTo>
                    <a:pt x="5259853" y="694092"/>
                  </a:lnTo>
                  <a:lnTo>
                    <a:pt x="5271283" y="694092"/>
                  </a:lnTo>
                  <a:lnTo>
                    <a:pt x="5282713" y="694092"/>
                  </a:lnTo>
                  <a:lnTo>
                    <a:pt x="5294143" y="694092"/>
                  </a:lnTo>
                  <a:lnTo>
                    <a:pt x="5305621" y="694092"/>
                  </a:lnTo>
                  <a:lnTo>
                    <a:pt x="5317051" y="694092"/>
                  </a:lnTo>
                  <a:lnTo>
                    <a:pt x="5328481" y="694092"/>
                  </a:lnTo>
                  <a:lnTo>
                    <a:pt x="5339910" y="694092"/>
                  </a:lnTo>
                  <a:lnTo>
                    <a:pt x="5351340" y="694092"/>
                  </a:lnTo>
                  <a:lnTo>
                    <a:pt x="5362818" y="694092"/>
                  </a:lnTo>
                  <a:lnTo>
                    <a:pt x="5374248" y="694092"/>
                  </a:lnTo>
                  <a:lnTo>
                    <a:pt x="5385678" y="694092"/>
                  </a:lnTo>
                  <a:lnTo>
                    <a:pt x="5397108" y="694092"/>
                  </a:lnTo>
                  <a:lnTo>
                    <a:pt x="5408538" y="694092"/>
                  </a:lnTo>
                  <a:lnTo>
                    <a:pt x="5420016" y="694092"/>
                  </a:lnTo>
                  <a:lnTo>
                    <a:pt x="5431446" y="694092"/>
                  </a:lnTo>
                  <a:lnTo>
                    <a:pt x="5442876" y="694092"/>
                  </a:lnTo>
                  <a:lnTo>
                    <a:pt x="5454306" y="694092"/>
                  </a:lnTo>
                  <a:lnTo>
                    <a:pt x="5465736" y="694092"/>
                  </a:lnTo>
                  <a:lnTo>
                    <a:pt x="5477214" y="694092"/>
                  </a:lnTo>
                  <a:lnTo>
                    <a:pt x="5488643" y="694092"/>
                  </a:lnTo>
                  <a:lnTo>
                    <a:pt x="5500073" y="694092"/>
                  </a:lnTo>
                  <a:lnTo>
                    <a:pt x="5511503" y="694092"/>
                  </a:lnTo>
                  <a:lnTo>
                    <a:pt x="5522933" y="694092"/>
                  </a:lnTo>
                  <a:lnTo>
                    <a:pt x="5534411" y="694092"/>
                  </a:lnTo>
                  <a:lnTo>
                    <a:pt x="5545841" y="694092"/>
                  </a:lnTo>
                  <a:lnTo>
                    <a:pt x="5557271" y="694092"/>
                  </a:lnTo>
                  <a:lnTo>
                    <a:pt x="5568701" y="694092"/>
                  </a:lnTo>
                  <a:lnTo>
                    <a:pt x="5580131" y="694092"/>
                  </a:lnTo>
                  <a:lnTo>
                    <a:pt x="5591609" y="694092"/>
                  </a:lnTo>
                  <a:lnTo>
                    <a:pt x="5603038" y="694092"/>
                  </a:lnTo>
                  <a:lnTo>
                    <a:pt x="5614469" y="694092"/>
                  </a:lnTo>
                  <a:lnTo>
                    <a:pt x="5625899" y="694092"/>
                  </a:lnTo>
                  <a:lnTo>
                    <a:pt x="5637329" y="694092"/>
                  </a:lnTo>
                  <a:lnTo>
                    <a:pt x="5648759" y="694092"/>
                  </a:lnTo>
                  <a:lnTo>
                    <a:pt x="5660236" y="694092"/>
                  </a:lnTo>
                  <a:lnTo>
                    <a:pt x="5671666" y="694092"/>
                  </a:lnTo>
                  <a:lnTo>
                    <a:pt x="5683096" y="694092"/>
                  </a:lnTo>
                  <a:lnTo>
                    <a:pt x="5694526" y="694092"/>
                  </a:lnTo>
                  <a:lnTo>
                    <a:pt x="5705956" y="694092"/>
                  </a:lnTo>
                  <a:lnTo>
                    <a:pt x="5717434" y="694092"/>
                  </a:lnTo>
                  <a:lnTo>
                    <a:pt x="5728864" y="694092"/>
                  </a:lnTo>
                  <a:lnTo>
                    <a:pt x="5740294" y="694092"/>
                  </a:lnTo>
                  <a:lnTo>
                    <a:pt x="5751724" y="694092"/>
                  </a:lnTo>
                  <a:lnTo>
                    <a:pt x="5763154" y="694092"/>
                  </a:lnTo>
                  <a:lnTo>
                    <a:pt x="5774631" y="694092"/>
                  </a:lnTo>
                  <a:lnTo>
                    <a:pt x="5786062" y="694092"/>
                  </a:lnTo>
                  <a:lnTo>
                    <a:pt x="5797492" y="694092"/>
                  </a:lnTo>
                  <a:lnTo>
                    <a:pt x="5808921" y="694092"/>
                  </a:lnTo>
                  <a:lnTo>
                    <a:pt x="5820351" y="694092"/>
                  </a:lnTo>
                  <a:lnTo>
                    <a:pt x="5831829" y="694092"/>
                  </a:lnTo>
                  <a:lnTo>
                    <a:pt x="5843259" y="694092"/>
                  </a:lnTo>
                  <a:lnTo>
                    <a:pt x="5854689" y="694092"/>
                  </a:lnTo>
                  <a:lnTo>
                    <a:pt x="5866119" y="694092"/>
                  </a:lnTo>
                  <a:lnTo>
                    <a:pt x="5877549" y="694092"/>
                  </a:lnTo>
                  <a:lnTo>
                    <a:pt x="5889027" y="694092"/>
                  </a:lnTo>
                  <a:lnTo>
                    <a:pt x="5900457" y="694092"/>
                  </a:lnTo>
                  <a:lnTo>
                    <a:pt x="5911887" y="694092"/>
                  </a:lnTo>
                  <a:lnTo>
                    <a:pt x="5923317" y="694092"/>
                  </a:lnTo>
                  <a:lnTo>
                    <a:pt x="5934747" y="694092"/>
                  </a:lnTo>
                  <a:lnTo>
                    <a:pt x="5946225" y="694092"/>
                  </a:lnTo>
                  <a:lnTo>
                    <a:pt x="5957655" y="694092"/>
                  </a:lnTo>
                  <a:lnTo>
                    <a:pt x="5969084" y="694092"/>
                  </a:lnTo>
                  <a:lnTo>
                    <a:pt x="5980514" y="694092"/>
                  </a:lnTo>
                  <a:lnTo>
                    <a:pt x="5991944" y="694092"/>
                  </a:lnTo>
                  <a:lnTo>
                    <a:pt x="6003422" y="694092"/>
                  </a:lnTo>
                  <a:lnTo>
                    <a:pt x="6014852" y="694092"/>
                  </a:lnTo>
                  <a:lnTo>
                    <a:pt x="6026282" y="694092"/>
                  </a:lnTo>
                  <a:lnTo>
                    <a:pt x="6037712" y="694092"/>
                  </a:lnTo>
                  <a:lnTo>
                    <a:pt x="6049142" y="694092"/>
                  </a:lnTo>
                  <a:lnTo>
                    <a:pt x="6060620" y="694092"/>
                  </a:lnTo>
                  <a:lnTo>
                    <a:pt x="6072049" y="694092"/>
                  </a:lnTo>
                  <a:lnTo>
                    <a:pt x="6083480" y="694092"/>
                  </a:lnTo>
                  <a:lnTo>
                    <a:pt x="6094910" y="694092"/>
                  </a:lnTo>
                  <a:lnTo>
                    <a:pt x="6106340" y="694092"/>
                  </a:lnTo>
                  <a:lnTo>
                    <a:pt x="6117818" y="694092"/>
                  </a:lnTo>
                  <a:lnTo>
                    <a:pt x="6129247" y="694092"/>
                  </a:lnTo>
                  <a:lnTo>
                    <a:pt x="6140677" y="694092"/>
                  </a:lnTo>
                  <a:lnTo>
                    <a:pt x="6152107" y="694092"/>
                  </a:lnTo>
                  <a:lnTo>
                    <a:pt x="6163537" y="694092"/>
                  </a:lnTo>
                  <a:lnTo>
                    <a:pt x="6175015" y="694092"/>
                  </a:lnTo>
                  <a:lnTo>
                    <a:pt x="6186445" y="694092"/>
                  </a:lnTo>
                  <a:lnTo>
                    <a:pt x="6197875" y="694092"/>
                  </a:lnTo>
                  <a:lnTo>
                    <a:pt x="6209305" y="694092"/>
                  </a:lnTo>
                  <a:lnTo>
                    <a:pt x="6220735" y="694092"/>
                  </a:lnTo>
                  <a:lnTo>
                    <a:pt x="6232212" y="694092"/>
                  </a:lnTo>
                  <a:lnTo>
                    <a:pt x="6243642" y="694092"/>
                  </a:lnTo>
                  <a:lnTo>
                    <a:pt x="6255073" y="694092"/>
                  </a:lnTo>
                  <a:lnTo>
                    <a:pt x="6266503" y="694092"/>
                  </a:lnTo>
                  <a:lnTo>
                    <a:pt x="6277933" y="694092"/>
                  </a:lnTo>
                  <a:lnTo>
                    <a:pt x="6289410" y="694092"/>
                  </a:lnTo>
                  <a:lnTo>
                    <a:pt x="6300840" y="694092"/>
                  </a:lnTo>
                  <a:lnTo>
                    <a:pt x="6312270" y="694092"/>
                  </a:lnTo>
                  <a:lnTo>
                    <a:pt x="6323700" y="694092"/>
                  </a:lnTo>
                  <a:lnTo>
                    <a:pt x="6335130" y="694092"/>
                  </a:lnTo>
                  <a:lnTo>
                    <a:pt x="6346608" y="694092"/>
                  </a:lnTo>
                  <a:lnTo>
                    <a:pt x="6358038" y="694092"/>
                  </a:lnTo>
                  <a:lnTo>
                    <a:pt x="6369468" y="694092"/>
                  </a:lnTo>
                  <a:lnTo>
                    <a:pt x="6380898" y="694092"/>
                  </a:lnTo>
                  <a:lnTo>
                    <a:pt x="6392328" y="694092"/>
                  </a:lnTo>
                  <a:lnTo>
                    <a:pt x="6403805" y="694092"/>
                  </a:lnTo>
                  <a:lnTo>
                    <a:pt x="6415235" y="694092"/>
                  </a:lnTo>
                  <a:lnTo>
                    <a:pt x="6426666" y="694092"/>
                  </a:lnTo>
                  <a:lnTo>
                    <a:pt x="6438096" y="694092"/>
                  </a:lnTo>
                  <a:lnTo>
                    <a:pt x="6449525" y="694092"/>
                  </a:lnTo>
                  <a:lnTo>
                    <a:pt x="6461003" y="694092"/>
                  </a:lnTo>
                  <a:lnTo>
                    <a:pt x="6472433" y="694092"/>
                  </a:lnTo>
                  <a:lnTo>
                    <a:pt x="6483863" y="694092"/>
                  </a:lnTo>
                  <a:lnTo>
                    <a:pt x="6495293" y="694092"/>
                  </a:lnTo>
                  <a:lnTo>
                    <a:pt x="6506723" y="694092"/>
                  </a:lnTo>
                  <a:lnTo>
                    <a:pt x="6518201" y="694092"/>
                  </a:lnTo>
                  <a:lnTo>
                    <a:pt x="6529631" y="694092"/>
                  </a:lnTo>
                  <a:lnTo>
                    <a:pt x="6541061" y="694092"/>
                  </a:lnTo>
                  <a:lnTo>
                    <a:pt x="6552490" y="694092"/>
                  </a:lnTo>
                  <a:lnTo>
                    <a:pt x="6563921" y="694092"/>
                  </a:lnTo>
                  <a:lnTo>
                    <a:pt x="6575398" y="694092"/>
                  </a:lnTo>
                  <a:lnTo>
                    <a:pt x="6586828" y="694092"/>
                  </a:lnTo>
                  <a:lnTo>
                    <a:pt x="6598259" y="694092"/>
                  </a:lnTo>
                  <a:lnTo>
                    <a:pt x="6609688" y="694092"/>
                  </a:lnTo>
                  <a:lnTo>
                    <a:pt x="6621118" y="694092"/>
                  </a:lnTo>
                  <a:lnTo>
                    <a:pt x="6632596" y="694092"/>
                  </a:lnTo>
                  <a:lnTo>
                    <a:pt x="6644026" y="694092"/>
                  </a:lnTo>
                  <a:lnTo>
                    <a:pt x="6655456" y="694092"/>
                  </a:lnTo>
                  <a:lnTo>
                    <a:pt x="6666886" y="694092"/>
                  </a:lnTo>
                  <a:lnTo>
                    <a:pt x="6678316" y="694092"/>
                  </a:lnTo>
                  <a:lnTo>
                    <a:pt x="6689794" y="694092"/>
                  </a:lnTo>
                  <a:lnTo>
                    <a:pt x="6701224" y="694092"/>
                  </a:lnTo>
                  <a:lnTo>
                    <a:pt x="6712653" y="694092"/>
                  </a:lnTo>
                  <a:lnTo>
                    <a:pt x="6724083" y="694092"/>
                  </a:lnTo>
                  <a:lnTo>
                    <a:pt x="6735514" y="694092"/>
                  </a:lnTo>
                  <a:lnTo>
                    <a:pt x="6746944" y="694092"/>
                  </a:lnTo>
                  <a:lnTo>
                    <a:pt x="6758421" y="694092"/>
                  </a:lnTo>
                  <a:lnTo>
                    <a:pt x="6769851" y="694092"/>
                  </a:lnTo>
                  <a:lnTo>
                    <a:pt x="6781281" y="694092"/>
                  </a:lnTo>
                  <a:lnTo>
                    <a:pt x="6792711" y="694092"/>
                  </a:lnTo>
                  <a:lnTo>
                    <a:pt x="6804141" y="694092"/>
                  </a:lnTo>
                  <a:lnTo>
                    <a:pt x="6815619" y="694092"/>
                  </a:lnTo>
                  <a:lnTo>
                    <a:pt x="6827049" y="694092"/>
                  </a:lnTo>
                  <a:lnTo>
                    <a:pt x="6838479" y="694092"/>
                  </a:lnTo>
                  <a:lnTo>
                    <a:pt x="6849909" y="694092"/>
                  </a:lnTo>
                  <a:lnTo>
                    <a:pt x="6861339" y="694092"/>
                  </a:lnTo>
                  <a:lnTo>
                    <a:pt x="6872816" y="694092"/>
                  </a:lnTo>
                  <a:lnTo>
                    <a:pt x="6884246" y="694092"/>
                  </a:lnTo>
                  <a:lnTo>
                    <a:pt x="6895676" y="694092"/>
                  </a:lnTo>
                  <a:lnTo>
                    <a:pt x="6907107" y="694092"/>
                  </a:lnTo>
                  <a:lnTo>
                    <a:pt x="6918537" y="694092"/>
                  </a:lnTo>
                  <a:lnTo>
                    <a:pt x="6930014" y="694092"/>
                  </a:lnTo>
                  <a:lnTo>
                    <a:pt x="6941444" y="694092"/>
                  </a:lnTo>
                  <a:lnTo>
                    <a:pt x="6952874" y="694092"/>
                  </a:lnTo>
                  <a:lnTo>
                    <a:pt x="6964304" y="694092"/>
                  </a:lnTo>
                  <a:lnTo>
                    <a:pt x="6975734" y="694092"/>
                  </a:lnTo>
                  <a:lnTo>
                    <a:pt x="6987212" y="694092"/>
                  </a:lnTo>
                  <a:lnTo>
                    <a:pt x="6998642" y="694092"/>
                  </a:lnTo>
                  <a:lnTo>
                    <a:pt x="7010072" y="694092"/>
                  </a:lnTo>
                  <a:lnTo>
                    <a:pt x="7021502" y="694092"/>
                  </a:lnTo>
                  <a:lnTo>
                    <a:pt x="7032931" y="694092"/>
                  </a:lnTo>
                  <a:lnTo>
                    <a:pt x="7044409" y="694092"/>
                  </a:lnTo>
                  <a:lnTo>
                    <a:pt x="7055839" y="694092"/>
                  </a:lnTo>
                  <a:lnTo>
                    <a:pt x="7067269" y="694092"/>
                  </a:lnTo>
                  <a:lnTo>
                    <a:pt x="7078700" y="694092"/>
                  </a:lnTo>
                  <a:lnTo>
                    <a:pt x="7090129" y="694092"/>
                  </a:lnTo>
                  <a:lnTo>
                    <a:pt x="7101607" y="694092"/>
                  </a:lnTo>
                  <a:lnTo>
                    <a:pt x="7113037" y="694092"/>
                  </a:lnTo>
                  <a:lnTo>
                    <a:pt x="7124467" y="694092"/>
                  </a:lnTo>
                  <a:lnTo>
                    <a:pt x="7135897" y="694092"/>
                  </a:lnTo>
                  <a:lnTo>
                    <a:pt x="7147327" y="694092"/>
                  </a:lnTo>
                  <a:lnTo>
                    <a:pt x="7158805" y="694092"/>
                  </a:lnTo>
                  <a:lnTo>
                    <a:pt x="7170235" y="694092"/>
                  </a:lnTo>
                  <a:lnTo>
                    <a:pt x="7181665" y="694092"/>
                  </a:lnTo>
                  <a:lnTo>
                    <a:pt x="7193094" y="694092"/>
                  </a:lnTo>
                  <a:lnTo>
                    <a:pt x="7204524" y="694092"/>
                  </a:lnTo>
                  <a:lnTo>
                    <a:pt x="7216002" y="694092"/>
                  </a:lnTo>
                  <a:lnTo>
                    <a:pt x="7227432" y="694092"/>
                  </a:lnTo>
                  <a:lnTo>
                    <a:pt x="7238862" y="694092"/>
                  </a:lnTo>
                  <a:lnTo>
                    <a:pt x="7250292" y="694092"/>
                  </a:lnTo>
                  <a:lnTo>
                    <a:pt x="7261722" y="694092"/>
                  </a:lnTo>
                  <a:lnTo>
                    <a:pt x="7273200" y="694092"/>
                  </a:lnTo>
                  <a:lnTo>
                    <a:pt x="7284630" y="694092"/>
                  </a:lnTo>
                  <a:lnTo>
                    <a:pt x="7296060" y="694092"/>
                  </a:lnTo>
                  <a:lnTo>
                    <a:pt x="7307490" y="694092"/>
                  </a:lnTo>
                  <a:lnTo>
                    <a:pt x="7318920" y="694092"/>
                  </a:lnTo>
                  <a:lnTo>
                    <a:pt x="7330398" y="694092"/>
                  </a:lnTo>
                  <a:lnTo>
                    <a:pt x="7341828" y="694092"/>
                  </a:lnTo>
                  <a:lnTo>
                    <a:pt x="7353257" y="694092"/>
                  </a:lnTo>
                  <a:lnTo>
                    <a:pt x="7364687" y="694092"/>
                  </a:lnTo>
                  <a:lnTo>
                    <a:pt x="7376117" y="694092"/>
                  </a:lnTo>
                  <a:lnTo>
                    <a:pt x="7387595" y="694092"/>
                  </a:lnTo>
                  <a:lnTo>
                    <a:pt x="7399025" y="694092"/>
                  </a:lnTo>
                  <a:lnTo>
                    <a:pt x="7410455" y="694092"/>
                  </a:lnTo>
                  <a:lnTo>
                    <a:pt x="7421885" y="694092"/>
                  </a:lnTo>
                  <a:lnTo>
                    <a:pt x="7433315" y="694092"/>
                  </a:lnTo>
                  <a:lnTo>
                    <a:pt x="7444793" y="694092"/>
                  </a:lnTo>
                  <a:lnTo>
                    <a:pt x="7456222" y="694092"/>
                  </a:lnTo>
                  <a:lnTo>
                    <a:pt x="7467653" y="694092"/>
                  </a:lnTo>
                  <a:lnTo>
                    <a:pt x="7479083" y="694092"/>
                  </a:lnTo>
                  <a:lnTo>
                    <a:pt x="7490513" y="694092"/>
                  </a:lnTo>
                  <a:lnTo>
                    <a:pt x="7501990" y="694092"/>
                  </a:lnTo>
                  <a:lnTo>
                    <a:pt x="7513420" y="694092"/>
                  </a:lnTo>
                  <a:lnTo>
                    <a:pt x="7524850" y="694092"/>
                  </a:lnTo>
                  <a:lnTo>
                    <a:pt x="7536280" y="694092"/>
                  </a:lnTo>
                  <a:lnTo>
                    <a:pt x="7547710" y="694092"/>
                  </a:lnTo>
                  <a:lnTo>
                    <a:pt x="7559188" y="694092"/>
                  </a:lnTo>
                  <a:lnTo>
                    <a:pt x="7570618" y="694092"/>
                  </a:lnTo>
                  <a:lnTo>
                    <a:pt x="7582048" y="694092"/>
                  </a:lnTo>
                  <a:lnTo>
                    <a:pt x="7593478" y="694092"/>
                  </a:lnTo>
                  <a:lnTo>
                    <a:pt x="7604908" y="694092"/>
                  </a:lnTo>
                  <a:lnTo>
                    <a:pt x="7616385" y="694092"/>
                  </a:lnTo>
                  <a:lnTo>
                    <a:pt x="7627815" y="694092"/>
                  </a:lnTo>
                  <a:lnTo>
                    <a:pt x="7639246" y="694092"/>
                  </a:lnTo>
                  <a:lnTo>
                    <a:pt x="7650676" y="694092"/>
                  </a:lnTo>
                  <a:lnTo>
                    <a:pt x="7662106" y="694092"/>
                  </a:lnTo>
                  <a:lnTo>
                    <a:pt x="7673583" y="694092"/>
                  </a:lnTo>
                  <a:lnTo>
                    <a:pt x="7685013" y="694092"/>
                  </a:lnTo>
                  <a:lnTo>
                    <a:pt x="7696443" y="694092"/>
                  </a:lnTo>
                  <a:lnTo>
                    <a:pt x="7707873" y="694092"/>
                  </a:lnTo>
                  <a:lnTo>
                    <a:pt x="7719303" y="694092"/>
                  </a:lnTo>
                  <a:lnTo>
                    <a:pt x="7730733" y="694092"/>
                  </a:lnTo>
                  <a:lnTo>
                    <a:pt x="7742211" y="694092"/>
                  </a:lnTo>
                  <a:lnTo>
                    <a:pt x="7753641" y="694092"/>
                  </a:lnTo>
                  <a:lnTo>
                    <a:pt x="7765071" y="694092"/>
                  </a:lnTo>
                  <a:lnTo>
                    <a:pt x="7776501" y="694092"/>
                  </a:lnTo>
                  <a:lnTo>
                    <a:pt x="7787931" y="694092"/>
                  </a:lnTo>
                  <a:lnTo>
                    <a:pt x="7799408" y="694092"/>
                  </a:lnTo>
                  <a:lnTo>
                    <a:pt x="7810839" y="694092"/>
                  </a:lnTo>
                  <a:lnTo>
                    <a:pt x="7822268" y="694092"/>
                  </a:lnTo>
                  <a:lnTo>
                    <a:pt x="7833698" y="694092"/>
                  </a:lnTo>
                  <a:lnTo>
                    <a:pt x="7845128" y="694092"/>
                  </a:lnTo>
                  <a:lnTo>
                    <a:pt x="7856606" y="694092"/>
                  </a:lnTo>
                  <a:lnTo>
                    <a:pt x="7868036" y="694092"/>
                  </a:lnTo>
                  <a:lnTo>
                    <a:pt x="7879466" y="694092"/>
                  </a:lnTo>
                  <a:lnTo>
                    <a:pt x="7890896" y="694092"/>
                  </a:lnTo>
                  <a:lnTo>
                    <a:pt x="7902326" y="694092"/>
                  </a:lnTo>
                  <a:lnTo>
                    <a:pt x="7913804" y="694092"/>
                  </a:lnTo>
                  <a:lnTo>
                    <a:pt x="7925234" y="694092"/>
                  </a:lnTo>
                  <a:lnTo>
                    <a:pt x="7936663" y="694092"/>
                  </a:lnTo>
                  <a:lnTo>
                    <a:pt x="7948094" y="694092"/>
                  </a:lnTo>
                  <a:lnTo>
                    <a:pt x="7959524" y="694092"/>
                  </a:lnTo>
                  <a:lnTo>
                    <a:pt x="7971001" y="694092"/>
                  </a:lnTo>
                  <a:lnTo>
                    <a:pt x="7982431" y="694092"/>
                  </a:lnTo>
                  <a:lnTo>
                    <a:pt x="7993861" y="694092"/>
                  </a:lnTo>
                  <a:lnTo>
                    <a:pt x="8005291" y="694092"/>
                  </a:lnTo>
                  <a:lnTo>
                    <a:pt x="8016721" y="694092"/>
                  </a:lnTo>
                  <a:lnTo>
                    <a:pt x="8028199" y="694092"/>
                  </a:lnTo>
                  <a:lnTo>
                    <a:pt x="8039629" y="694092"/>
                  </a:lnTo>
                  <a:lnTo>
                    <a:pt x="8051059" y="694092"/>
                  </a:lnTo>
                  <a:lnTo>
                    <a:pt x="8062489" y="694092"/>
                  </a:lnTo>
                  <a:lnTo>
                    <a:pt x="8073919" y="694092"/>
                  </a:lnTo>
                  <a:lnTo>
                    <a:pt x="8085396" y="694092"/>
                  </a:lnTo>
                  <a:lnTo>
                    <a:pt x="8096826" y="694092"/>
                  </a:lnTo>
                  <a:lnTo>
                    <a:pt x="8108256" y="694092"/>
                  </a:lnTo>
                  <a:lnTo>
                    <a:pt x="8119687" y="694092"/>
                  </a:lnTo>
                  <a:lnTo>
                    <a:pt x="8131117" y="694092"/>
                  </a:lnTo>
                  <a:lnTo>
                    <a:pt x="8142594" y="694092"/>
                  </a:lnTo>
                  <a:lnTo>
                    <a:pt x="8154024" y="694092"/>
                  </a:lnTo>
                  <a:lnTo>
                    <a:pt x="8165454" y="694092"/>
                  </a:lnTo>
                  <a:lnTo>
                    <a:pt x="8176884" y="694092"/>
                  </a:lnTo>
                  <a:lnTo>
                    <a:pt x="8188314" y="694092"/>
                  </a:lnTo>
                  <a:lnTo>
                    <a:pt x="8199792" y="694092"/>
                  </a:lnTo>
                  <a:lnTo>
                    <a:pt x="8211222" y="694092"/>
                  </a:lnTo>
                  <a:lnTo>
                    <a:pt x="8222652" y="694092"/>
                  </a:lnTo>
                  <a:lnTo>
                    <a:pt x="8234082" y="694092"/>
                  </a:lnTo>
                  <a:lnTo>
                    <a:pt x="8245512" y="694092"/>
                  </a:lnTo>
                  <a:lnTo>
                    <a:pt x="8256989" y="694092"/>
                  </a:lnTo>
                  <a:lnTo>
                    <a:pt x="8268419" y="694092"/>
                  </a:lnTo>
                  <a:lnTo>
                    <a:pt x="8279850" y="694092"/>
                  </a:lnTo>
                  <a:lnTo>
                    <a:pt x="8291280" y="694092"/>
                  </a:lnTo>
                  <a:lnTo>
                    <a:pt x="8302709" y="694092"/>
                  </a:lnTo>
                  <a:lnTo>
                    <a:pt x="8314187" y="694092"/>
                  </a:lnTo>
                  <a:lnTo>
                    <a:pt x="8325617" y="694092"/>
                  </a:lnTo>
                  <a:lnTo>
                    <a:pt x="8337047" y="694092"/>
                  </a:lnTo>
                  <a:lnTo>
                    <a:pt x="8348477" y="694092"/>
                  </a:lnTo>
                  <a:lnTo>
                    <a:pt x="8359907" y="694092"/>
                  </a:lnTo>
                  <a:lnTo>
                    <a:pt x="8371385" y="694092"/>
                  </a:lnTo>
                  <a:lnTo>
                    <a:pt x="8382815" y="694092"/>
                  </a:lnTo>
                  <a:lnTo>
                    <a:pt x="8394245" y="694092"/>
                  </a:lnTo>
                  <a:lnTo>
                    <a:pt x="8405674" y="694092"/>
                  </a:lnTo>
                  <a:lnTo>
                    <a:pt x="8417104" y="694092"/>
                  </a:lnTo>
                  <a:lnTo>
                    <a:pt x="8428582" y="694092"/>
                  </a:lnTo>
                  <a:lnTo>
                    <a:pt x="8440012" y="694092"/>
                  </a:lnTo>
                  <a:lnTo>
                    <a:pt x="8451442" y="694092"/>
                  </a:lnTo>
                  <a:lnTo>
                    <a:pt x="8462872" y="694092"/>
                  </a:lnTo>
                  <a:lnTo>
                    <a:pt x="8474302" y="694092"/>
                  </a:lnTo>
                  <a:lnTo>
                    <a:pt x="8485780" y="694092"/>
                  </a:lnTo>
                  <a:lnTo>
                    <a:pt x="8497210" y="694092"/>
                  </a:lnTo>
                  <a:lnTo>
                    <a:pt x="8508640" y="694092"/>
                  </a:lnTo>
                  <a:lnTo>
                    <a:pt x="8520069" y="694092"/>
                  </a:lnTo>
                  <a:lnTo>
                    <a:pt x="8531500" y="694092"/>
                  </a:lnTo>
                  <a:lnTo>
                    <a:pt x="8542977" y="694092"/>
                  </a:lnTo>
                  <a:lnTo>
                    <a:pt x="8554407" y="694092"/>
                  </a:lnTo>
                  <a:lnTo>
                    <a:pt x="8565837" y="694092"/>
                  </a:lnTo>
                  <a:lnTo>
                    <a:pt x="8577267" y="694092"/>
                  </a:lnTo>
                  <a:lnTo>
                    <a:pt x="8588697" y="694092"/>
                  </a:lnTo>
                  <a:lnTo>
                    <a:pt x="8600175" y="694092"/>
                  </a:lnTo>
                  <a:lnTo>
                    <a:pt x="8611605" y="694092"/>
                  </a:lnTo>
                  <a:lnTo>
                    <a:pt x="8623035" y="694092"/>
                  </a:lnTo>
                  <a:lnTo>
                    <a:pt x="8634465" y="694092"/>
                  </a:lnTo>
                  <a:lnTo>
                    <a:pt x="8645895" y="694092"/>
                  </a:lnTo>
                  <a:lnTo>
                    <a:pt x="8657373" y="694092"/>
                  </a:lnTo>
                  <a:lnTo>
                    <a:pt x="8668802" y="694092"/>
                  </a:lnTo>
                  <a:lnTo>
                    <a:pt x="8680232" y="694092"/>
                  </a:lnTo>
                  <a:lnTo>
                    <a:pt x="8691662" y="694092"/>
                  </a:lnTo>
                  <a:lnTo>
                    <a:pt x="8703093" y="694092"/>
                  </a:lnTo>
                  <a:lnTo>
                    <a:pt x="8714570" y="694092"/>
                  </a:lnTo>
                  <a:lnTo>
                    <a:pt x="8726000" y="694092"/>
                  </a:lnTo>
                  <a:lnTo>
                    <a:pt x="8737430" y="694092"/>
                  </a:lnTo>
                  <a:lnTo>
                    <a:pt x="8748860" y="694092"/>
                  </a:lnTo>
                  <a:lnTo>
                    <a:pt x="8760290" y="694092"/>
                  </a:lnTo>
                  <a:lnTo>
                    <a:pt x="8771768" y="694092"/>
                  </a:lnTo>
                  <a:lnTo>
                    <a:pt x="8783198" y="694092"/>
                  </a:lnTo>
                  <a:lnTo>
                    <a:pt x="8794628" y="694092"/>
                  </a:lnTo>
                  <a:lnTo>
                    <a:pt x="8806058" y="694092"/>
                  </a:lnTo>
                  <a:lnTo>
                    <a:pt x="8817488" y="694092"/>
                  </a:lnTo>
                  <a:lnTo>
                    <a:pt x="8828918" y="694092"/>
                  </a:lnTo>
                  <a:lnTo>
                    <a:pt x="8840395" y="694092"/>
                  </a:lnTo>
                  <a:lnTo>
                    <a:pt x="8851825" y="694092"/>
                  </a:lnTo>
                  <a:lnTo>
                    <a:pt x="8863256" y="694092"/>
                  </a:lnTo>
                  <a:lnTo>
                    <a:pt x="8874686" y="694092"/>
                  </a:lnTo>
                  <a:lnTo>
                    <a:pt x="8886115" y="694092"/>
                  </a:lnTo>
                  <a:lnTo>
                    <a:pt x="8897593" y="694092"/>
                  </a:lnTo>
                  <a:lnTo>
                    <a:pt x="8909022" y="694092"/>
                  </a:lnTo>
                  <a:lnTo>
                    <a:pt x="8920453" y="694092"/>
                  </a:lnTo>
                  <a:lnTo>
                    <a:pt x="8931883" y="694092"/>
                  </a:lnTo>
                  <a:lnTo>
                    <a:pt x="8943313" y="694092"/>
                  </a:lnTo>
                  <a:lnTo>
                    <a:pt x="8954791" y="694092"/>
                  </a:lnTo>
                  <a:lnTo>
                    <a:pt x="8966220" y="694092"/>
                  </a:lnTo>
                  <a:lnTo>
                    <a:pt x="8977651" y="694092"/>
                  </a:lnTo>
                  <a:lnTo>
                    <a:pt x="8989080" y="694092"/>
                  </a:lnTo>
                  <a:lnTo>
                    <a:pt x="9000511" y="694092"/>
                  </a:lnTo>
                  <a:lnTo>
                    <a:pt x="9011988" y="694092"/>
                  </a:lnTo>
                  <a:lnTo>
                    <a:pt x="9023418" y="694092"/>
                  </a:lnTo>
                  <a:lnTo>
                    <a:pt x="9034849" y="694092"/>
                  </a:lnTo>
                  <a:lnTo>
                    <a:pt x="9046278" y="694092"/>
                  </a:lnTo>
                  <a:lnTo>
                    <a:pt x="9057709" y="694092"/>
                  </a:lnTo>
                  <a:lnTo>
                    <a:pt x="9069186" y="694092"/>
                  </a:lnTo>
                  <a:lnTo>
                    <a:pt x="9080615" y="694092"/>
                  </a:lnTo>
                  <a:lnTo>
                    <a:pt x="9092046" y="694092"/>
                  </a:lnTo>
                  <a:lnTo>
                    <a:pt x="9103476" y="694092"/>
                  </a:lnTo>
                  <a:lnTo>
                    <a:pt x="9114906" y="694092"/>
                  </a:lnTo>
                  <a:lnTo>
                    <a:pt x="9126384" y="694092"/>
                  </a:lnTo>
                  <a:lnTo>
                    <a:pt x="9137813" y="694092"/>
                  </a:lnTo>
                  <a:lnTo>
                    <a:pt x="9149244" y="694092"/>
                  </a:lnTo>
                  <a:lnTo>
                    <a:pt x="9160673" y="694092"/>
                  </a:lnTo>
                  <a:lnTo>
                    <a:pt x="9172104" y="694092"/>
                  </a:lnTo>
                  <a:lnTo>
                    <a:pt x="9183581" y="694092"/>
                  </a:lnTo>
                  <a:lnTo>
                    <a:pt x="9195011" y="694092"/>
                  </a:lnTo>
                  <a:lnTo>
                    <a:pt x="9206442" y="694092"/>
                  </a:lnTo>
                  <a:lnTo>
                    <a:pt x="9217871" y="694092"/>
                  </a:lnTo>
                  <a:lnTo>
                    <a:pt x="9229301" y="694092"/>
                  </a:lnTo>
                  <a:lnTo>
                    <a:pt x="9240779" y="694092"/>
                  </a:lnTo>
                  <a:lnTo>
                    <a:pt x="9252209" y="694092"/>
                  </a:lnTo>
                  <a:lnTo>
                    <a:pt x="9263639" y="694092"/>
                  </a:lnTo>
                  <a:lnTo>
                    <a:pt x="9275069" y="694092"/>
                  </a:lnTo>
                  <a:lnTo>
                    <a:pt x="9286498" y="694092"/>
                  </a:lnTo>
                  <a:lnTo>
                    <a:pt x="9297977" y="694092"/>
                  </a:lnTo>
                  <a:lnTo>
                    <a:pt x="9309406" y="694092"/>
                  </a:lnTo>
                  <a:lnTo>
                    <a:pt x="9320837" y="694092"/>
                  </a:lnTo>
                  <a:lnTo>
                    <a:pt x="9332266" y="694092"/>
                  </a:lnTo>
                  <a:lnTo>
                    <a:pt x="9343696" y="694092"/>
                  </a:lnTo>
                  <a:lnTo>
                    <a:pt x="9355174" y="694092"/>
                  </a:lnTo>
                  <a:lnTo>
                    <a:pt x="9366604" y="694092"/>
                  </a:lnTo>
                  <a:lnTo>
                    <a:pt x="9378035" y="694092"/>
                  </a:lnTo>
                  <a:lnTo>
                    <a:pt x="9389464" y="694092"/>
                  </a:lnTo>
                  <a:lnTo>
                    <a:pt x="9400894" y="694092"/>
                  </a:lnTo>
                  <a:lnTo>
                    <a:pt x="9412372" y="694092"/>
                  </a:lnTo>
                  <a:lnTo>
                    <a:pt x="9423802" y="694092"/>
                  </a:lnTo>
                  <a:lnTo>
                    <a:pt x="9435232" y="694092"/>
                  </a:lnTo>
                  <a:lnTo>
                    <a:pt x="9446662" y="694092"/>
                  </a:lnTo>
                  <a:lnTo>
                    <a:pt x="9458091" y="694092"/>
                  </a:lnTo>
                  <a:lnTo>
                    <a:pt x="9469570" y="694092"/>
                  </a:lnTo>
                  <a:lnTo>
                    <a:pt x="9480999" y="694092"/>
                  </a:lnTo>
                  <a:lnTo>
                    <a:pt x="9492429" y="694092"/>
                  </a:lnTo>
                  <a:lnTo>
                    <a:pt x="9503859" y="694092"/>
                  </a:lnTo>
                  <a:lnTo>
                    <a:pt x="9515289" y="694092"/>
                  </a:lnTo>
                  <a:lnTo>
                    <a:pt x="9526767" y="694092"/>
                  </a:lnTo>
                  <a:lnTo>
                    <a:pt x="9538197" y="694092"/>
                  </a:lnTo>
                  <a:lnTo>
                    <a:pt x="9549626" y="694092"/>
                  </a:lnTo>
                  <a:lnTo>
                    <a:pt x="9561057" y="694092"/>
                  </a:lnTo>
                  <a:lnTo>
                    <a:pt x="9572487" y="694092"/>
                  </a:lnTo>
                  <a:lnTo>
                    <a:pt x="9583965" y="694092"/>
                  </a:lnTo>
                  <a:lnTo>
                    <a:pt x="9595395" y="694092"/>
                  </a:lnTo>
                  <a:lnTo>
                    <a:pt x="9606824" y="694092"/>
                  </a:lnTo>
                  <a:lnTo>
                    <a:pt x="9618255" y="694092"/>
                  </a:lnTo>
                  <a:lnTo>
                    <a:pt x="9629684" y="694092"/>
                  </a:lnTo>
                  <a:lnTo>
                    <a:pt x="9641163" y="694092"/>
                  </a:lnTo>
                  <a:lnTo>
                    <a:pt x="9652592" y="694092"/>
                  </a:lnTo>
                  <a:lnTo>
                    <a:pt x="9664022" y="694092"/>
                  </a:lnTo>
                  <a:lnTo>
                    <a:pt x="9675452" y="694092"/>
                  </a:lnTo>
                  <a:lnTo>
                    <a:pt x="9686882" y="694092"/>
                  </a:lnTo>
                  <a:lnTo>
                    <a:pt x="9698360" y="694092"/>
                  </a:lnTo>
                  <a:lnTo>
                    <a:pt x="9709790" y="694092"/>
                  </a:lnTo>
                  <a:lnTo>
                    <a:pt x="9721219" y="694092"/>
                  </a:lnTo>
                  <a:lnTo>
                    <a:pt x="9732650" y="694092"/>
                  </a:lnTo>
                  <a:lnTo>
                    <a:pt x="9744080" y="694092"/>
                  </a:lnTo>
                  <a:lnTo>
                    <a:pt x="9755557" y="694092"/>
                  </a:lnTo>
                  <a:lnTo>
                    <a:pt x="9766988" y="694092"/>
                  </a:lnTo>
                  <a:lnTo>
                    <a:pt x="9778417" y="694092"/>
                  </a:lnTo>
                  <a:lnTo>
                    <a:pt x="9789848" y="694092"/>
                  </a:lnTo>
                  <a:lnTo>
                    <a:pt x="9801277" y="694092"/>
                  </a:lnTo>
                  <a:lnTo>
                    <a:pt x="9812755" y="694092"/>
                  </a:lnTo>
                  <a:lnTo>
                    <a:pt x="9824185" y="694092"/>
                  </a:lnTo>
                  <a:lnTo>
                    <a:pt x="9835615" y="694092"/>
                  </a:lnTo>
                  <a:lnTo>
                    <a:pt x="9847045" y="694092"/>
                  </a:lnTo>
                  <a:lnTo>
                    <a:pt x="9858475" y="694092"/>
                  </a:lnTo>
                  <a:lnTo>
                    <a:pt x="9869952" y="694092"/>
                  </a:lnTo>
                  <a:lnTo>
                    <a:pt x="9881383" y="694092"/>
                  </a:lnTo>
                  <a:lnTo>
                    <a:pt x="9892812" y="694092"/>
                  </a:lnTo>
                  <a:lnTo>
                    <a:pt x="9904243" y="694092"/>
                  </a:lnTo>
                  <a:lnTo>
                    <a:pt x="9915673" y="694092"/>
                  </a:lnTo>
                  <a:lnTo>
                    <a:pt x="9927102" y="694092"/>
                  </a:lnTo>
                  <a:lnTo>
                    <a:pt x="9938581" y="694092"/>
                  </a:lnTo>
                  <a:lnTo>
                    <a:pt x="9950010" y="694092"/>
                  </a:lnTo>
                  <a:lnTo>
                    <a:pt x="9961441" y="694092"/>
                  </a:lnTo>
                  <a:lnTo>
                    <a:pt x="9972870" y="694092"/>
                  </a:lnTo>
                  <a:lnTo>
                    <a:pt x="9984300" y="694092"/>
                  </a:lnTo>
                  <a:lnTo>
                    <a:pt x="9995778" y="694092"/>
                  </a:lnTo>
                  <a:lnTo>
                    <a:pt x="10007208" y="694092"/>
                  </a:lnTo>
                  <a:lnTo>
                    <a:pt x="10018638" y="694092"/>
                  </a:lnTo>
                  <a:lnTo>
                    <a:pt x="10030068" y="694092"/>
                  </a:lnTo>
                  <a:lnTo>
                    <a:pt x="10041498" y="694092"/>
                  </a:lnTo>
                  <a:lnTo>
                    <a:pt x="10052976" y="694092"/>
                  </a:lnTo>
                  <a:lnTo>
                    <a:pt x="10064405" y="694092"/>
                  </a:lnTo>
                  <a:lnTo>
                    <a:pt x="10075835" y="694092"/>
                  </a:lnTo>
                  <a:lnTo>
                    <a:pt x="10087266" y="694092"/>
                  </a:lnTo>
                  <a:lnTo>
                    <a:pt x="10098695" y="694092"/>
                  </a:lnTo>
                  <a:lnTo>
                    <a:pt x="10110174" y="694092"/>
                  </a:lnTo>
                  <a:lnTo>
                    <a:pt x="10121603" y="694092"/>
                  </a:lnTo>
                  <a:lnTo>
                    <a:pt x="10133033" y="694092"/>
                  </a:lnTo>
                  <a:lnTo>
                    <a:pt x="10144463" y="694092"/>
                  </a:lnTo>
                  <a:lnTo>
                    <a:pt x="10155893" y="694092"/>
                  </a:lnTo>
                  <a:lnTo>
                    <a:pt x="10167371" y="694092"/>
                  </a:lnTo>
                  <a:lnTo>
                    <a:pt x="10178801" y="694092"/>
                  </a:lnTo>
                  <a:lnTo>
                    <a:pt x="10190230" y="694092"/>
                  </a:lnTo>
                  <a:lnTo>
                    <a:pt x="10201661" y="694092"/>
                  </a:lnTo>
                  <a:lnTo>
                    <a:pt x="10213091" y="694092"/>
                  </a:lnTo>
                  <a:lnTo>
                    <a:pt x="10224569" y="694092"/>
                  </a:lnTo>
                  <a:lnTo>
                    <a:pt x="10235998" y="694092"/>
                  </a:lnTo>
                  <a:lnTo>
                    <a:pt x="10247428" y="694092"/>
                  </a:lnTo>
                  <a:lnTo>
                    <a:pt x="10258859" y="694092"/>
                  </a:lnTo>
                  <a:lnTo>
                    <a:pt x="10270288" y="694092"/>
                  </a:lnTo>
                  <a:lnTo>
                    <a:pt x="10281767" y="694092"/>
                  </a:lnTo>
                  <a:lnTo>
                    <a:pt x="10293196" y="694092"/>
                  </a:lnTo>
                  <a:lnTo>
                    <a:pt x="10304626" y="694092"/>
                  </a:lnTo>
                  <a:lnTo>
                    <a:pt x="10316056" y="694092"/>
                  </a:lnTo>
                  <a:lnTo>
                    <a:pt x="10327486" y="694092"/>
                  </a:lnTo>
                  <a:lnTo>
                    <a:pt x="10338963" y="694092"/>
                  </a:lnTo>
                  <a:lnTo>
                    <a:pt x="10350394" y="694092"/>
                  </a:lnTo>
                  <a:lnTo>
                    <a:pt x="10361823" y="694092"/>
                  </a:lnTo>
                  <a:lnTo>
                    <a:pt x="10373254" y="694092"/>
                  </a:lnTo>
                  <a:lnTo>
                    <a:pt x="10384684" y="694092"/>
                  </a:lnTo>
                  <a:lnTo>
                    <a:pt x="10396161" y="694092"/>
                  </a:lnTo>
                  <a:lnTo>
                    <a:pt x="10407591" y="694092"/>
                  </a:lnTo>
                  <a:lnTo>
                    <a:pt x="10419021" y="694092"/>
                  </a:lnTo>
                  <a:lnTo>
                    <a:pt x="10430452" y="694092"/>
                  </a:lnTo>
                  <a:lnTo>
                    <a:pt x="10441881" y="694092"/>
                  </a:lnTo>
                  <a:lnTo>
                    <a:pt x="10453358" y="694092"/>
                  </a:lnTo>
                  <a:lnTo>
                    <a:pt x="10464789" y="694092"/>
                  </a:lnTo>
                  <a:lnTo>
                    <a:pt x="10476219" y="694092"/>
                  </a:lnTo>
                  <a:lnTo>
                    <a:pt x="10487649" y="694092"/>
                  </a:lnTo>
                  <a:lnTo>
                    <a:pt x="10499079" y="694092"/>
                  </a:lnTo>
                  <a:lnTo>
                    <a:pt x="10510556" y="694092"/>
                  </a:lnTo>
                  <a:lnTo>
                    <a:pt x="10521987" y="694092"/>
                  </a:lnTo>
                  <a:lnTo>
                    <a:pt x="10533416" y="694092"/>
                  </a:lnTo>
                  <a:lnTo>
                    <a:pt x="10544847" y="694092"/>
                  </a:lnTo>
                  <a:lnTo>
                    <a:pt x="10556277" y="694092"/>
                  </a:lnTo>
                  <a:lnTo>
                    <a:pt x="10567754" y="694092"/>
                  </a:lnTo>
                  <a:lnTo>
                    <a:pt x="10579184" y="694092"/>
                  </a:lnTo>
                  <a:lnTo>
                    <a:pt x="10590614" y="694092"/>
                  </a:lnTo>
                  <a:lnTo>
                    <a:pt x="10602045" y="694092"/>
                  </a:lnTo>
                  <a:lnTo>
                    <a:pt x="10613474" y="694092"/>
                  </a:lnTo>
                  <a:lnTo>
                    <a:pt x="10624951" y="694092"/>
                  </a:lnTo>
                  <a:lnTo>
                    <a:pt x="10636382" y="694092"/>
                  </a:lnTo>
                  <a:lnTo>
                    <a:pt x="10647812" y="694092"/>
                  </a:lnTo>
                  <a:lnTo>
                    <a:pt x="10659241" y="694092"/>
                  </a:lnTo>
                  <a:lnTo>
                    <a:pt x="10670672" y="694092"/>
                  </a:lnTo>
                  <a:lnTo>
                    <a:pt x="10682149" y="694092"/>
                  </a:lnTo>
                  <a:lnTo>
                    <a:pt x="10693580" y="694092"/>
                  </a:lnTo>
                  <a:lnTo>
                    <a:pt x="10705009" y="694092"/>
                  </a:lnTo>
                  <a:lnTo>
                    <a:pt x="10716439" y="694092"/>
                  </a:lnTo>
                  <a:lnTo>
                    <a:pt x="10727870" y="694092"/>
                  </a:lnTo>
                  <a:lnTo>
                    <a:pt x="10739347" y="694092"/>
                  </a:lnTo>
                  <a:lnTo>
                    <a:pt x="10750778" y="694092"/>
                  </a:lnTo>
                  <a:lnTo>
                    <a:pt x="10762207" y="694092"/>
                  </a:lnTo>
                  <a:lnTo>
                    <a:pt x="10773637" y="694092"/>
                  </a:lnTo>
                  <a:lnTo>
                    <a:pt x="10785067" y="694092"/>
                  </a:lnTo>
                  <a:lnTo>
                    <a:pt x="10796544" y="694092"/>
                  </a:lnTo>
                  <a:lnTo>
                    <a:pt x="10807975" y="694092"/>
                  </a:lnTo>
                  <a:lnTo>
                    <a:pt x="10819405" y="694092"/>
                  </a:lnTo>
                  <a:lnTo>
                    <a:pt x="10830834" y="694092"/>
                  </a:lnTo>
                  <a:lnTo>
                    <a:pt x="10842265" y="694092"/>
                  </a:lnTo>
                  <a:lnTo>
                    <a:pt x="10853742" y="694092"/>
                  </a:lnTo>
                  <a:lnTo>
                    <a:pt x="10865173" y="694092"/>
                  </a:lnTo>
                  <a:lnTo>
                    <a:pt x="10876602" y="694092"/>
                  </a:lnTo>
                  <a:lnTo>
                    <a:pt x="10888032" y="694092"/>
                  </a:lnTo>
                  <a:lnTo>
                    <a:pt x="10899463" y="694092"/>
                  </a:lnTo>
                  <a:lnTo>
                    <a:pt x="10910892" y="694092"/>
                  </a:lnTo>
                  <a:lnTo>
                    <a:pt x="10922369" y="694092"/>
                  </a:lnTo>
                  <a:lnTo>
                    <a:pt x="10933800" y="694092"/>
                  </a:lnTo>
                  <a:lnTo>
                    <a:pt x="10945230" y="694092"/>
                  </a:lnTo>
                  <a:lnTo>
                    <a:pt x="10956660" y="694092"/>
                  </a:lnTo>
                  <a:lnTo>
                    <a:pt x="10968090" y="694092"/>
                  </a:lnTo>
                  <a:lnTo>
                    <a:pt x="10979567" y="694092"/>
                  </a:lnTo>
                  <a:lnTo>
                    <a:pt x="10990998" y="694092"/>
                  </a:lnTo>
                  <a:lnTo>
                    <a:pt x="11002427" y="694092"/>
                  </a:lnTo>
                  <a:lnTo>
                    <a:pt x="11013858" y="694092"/>
                  </a:lnTo>
                  <a:lnTo>
                    <a:pt x="11025287" y="694092"/>
                  </a:lnTo>
                  <a:lnTo>
                    <a:pt x="11036765" y="694092"/>
                  </a:lnTo>
                  <a:lnTo>
                    <a:pt x="11048195" y="694092"/>
                  </a:lnTo>
                  <a:lnTo>
                    <a:pt x="11059625" y="694092"/>
                  </a:lnTo>
                  <a:lnTo>
                    <a:pt x="11071056" y="694092"/>
                  </a:lnTo>
                  <a:lnTo>
                    <a:pt x="11082485" y="694092"/>
                  </a:lnTo>
                  <a:lnTo>
                    <a:pt x="11093962" y="694092"/>
                  </a:lnTo>
                  <a:lnTo>
                    <a:pt x="11105393" y="694092"/>
                  </a:lnTo>
                  <a:lnTo>
                    <a:pt x="11116823" y="694092"/>
                  </a:lnTo>
                  <a:lnTo>
                    <a:pt x="11128253" y="694092"/>
                  </a:lnTo>
                  <a:lnTo>
                    <a:pt x="11139683" y="694092"/>
                  </a:lnTo>
                  <a:lnTo>
                    <a:pt x="11151160" y="694092"/>
                  </a:lnTo>
                  <a:lnTo>
                    <a:pt x="11162591" y="694092"/>
                  </a:lnTo>
                  <a:lnTo>
                    <a:pt x="11174020" y="694092"/>
                  </a:lnTo>
                  <a:lnTo>
                    <a:pt x="11185451" y="694092"/>
                  </a:lnTo>
                  <a:lnTo>
                    <a:pt x="11196881" y="694092"/>
                  </a:lnTo>
                  <a:lnTo>
                    <a:pt x="11208358" y="694092"/>
                  </a:lnTo>
                  <a:lnTo>
                    <a:pt x="11218359" y="694092"/>
                  </a:lnTo>
                </a:path>
              </a:pathLst>
            </a:custGeom>
            <a:noFill/>
            <a:ln w="11124" cap="flat">
              <a:solidFill>
                <a:srgbClr val="FF000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F405D564-B6CC-1240-80EF-C26190A13CA1}"/>
                </a:ext>
              </a:extLst>
            </p:cNvPr>
            <p:cNvSpPr/>
            <p:nvPr/>
          </p:nvSpPr>
          <p:spPr>
            <a:xfrm>
              <a:off x="851149" y="4517271"/>
              <a:ext cx="11218359" cy="1583491"/>
            </a:xfrm>
            <a:custGeom>
              <a:avLst/>
              <a:gdLst>
                <a:gd name="connsiteX0" fmla="*/ 0 w 11218359"/>
                <a:gd name="connsiteY0" fmla="*/ 1583491 h 1583491"/>
                <a:gd name="connsiteX1" fmla="*/ 9149 w 11218359"/>
                <a:gd name="connsiteY1" fmla="*/ 1583491 h 1583491"/>
                <a:gd name="connsiteX2" fmla="*/ 20588 w 11218359"/>
                <a:gd name="connsiteY2" fmla="*/ 1583491 h 1583491"/>
                <a:gd name="connsiteX3" fmla="*/ 32028 w 11218359"/>
                <a:gd name="connsiteY3" fmla="*/ 1583491 h 1583491"/>
                <a:gd name="connsiteX4" fmla="*/ 43467 w 11218359"/>
                <a:gd name="connsiteY4" fmla="*/ 1583491 h 1583491"/>
                <a:gd name="connsiteX5" fmla="*/ 54907 w 11218359"/>
                <a:gd name="connsiteY5" fmla="*/ 1583491 h 1583491"/>
                <a:gd name="connsiteX6" fmla="*/ 66346 w 11218359"/>
                <a:gd name="connsiteY6" fmla="*/ 1583491 h 1583491"/>
                <a:gd name="connsiteX7" fmla="*/ 77786 w 11218359"/>
                <a:gd name="connsiteY7" fmla="*/ 1583491 h 1583491"/>
                <a:gd name="connsiteX8" fmla="*/ 89225 w 11218359"/>
                <a:gd name="connsiteY8" fmla="*/ 1583491 h 1583491"/>
                <a:gd name="connsiteX9" fmla="*/ 100665 w 11218359"/>
                <a:gd name="connsiteY9" fmla="*/ 1583491 h 1583491"/>
                <a:gd name="connsiteX10" fmla="*/ 112104 w 11218359"/>
                <a:gd name="connsiteY10" fmla="*/ 1583491 h 1583491"/>
                <a:gd name="connsiteX11" fmla="*/ 123544 w 11218359"/>
                <a:gd name="connsiteY11" fmla="*/ 1583491 h 1583491"/>
                <a:gd name="connsiteX12" fmla="*/ 134979 w 11218359"/>
                <a:gd name="connsiteY12" fmla="*/ 1583491 h 1583491"/>
                <a:gd name="connsiteX13" fmla="*/ 146423 w 11218359"/>
                <a:gd name="connsiteY13" fmla="*/ 1583491 h 1583491"/>
                <a:gd name="connsiteX14" fmla="*/ 157858 w 11218359"/>
                <a:gd name="connsiteY14" fmla="*/ 1583491 h 1583491"/>
                <a:gd name="connsiteX15" fmla="*/ 169297 w 11218359"/>
                <a:gd name="connsiteY15" fmla="*/ 1583491 h 1583491"/>
                <a:gd name="connsiteX16" fmla="*/ 180737 w 11218359"/>
                <a:gd name="connsiteY16" fmla="*/ 1583491 h 1583491"/>
                <a:gd name="connsiteX17" fmla="*/ 192176 w 11218359"/>
                <a:gd name="connsiteY17" fmla="*/ 1583491 h 1583491"/>
                <a:gd name="connsiteX18" fmla="*/ 203616 w 11218359"/>
                <a:gd name="connsiteY18" fmla="*/ 1583491 h 1583491"/>
                <a:gd name="connsiteX19" fmla="*/ 215055 w 11218359"/>
                <a:gd name="connsiteY19" fmla="*/ 1583491 h 1583491"/>
                <a:gd name="connsiteX20" fmla="*/ 226495 w 11218359"/>
                <a:gd name="connsiteY20" fmla="*/ 1583491 h 1583491"/>
                <a:gd name="connsiteX21" fmla="*/ 237935 w 11218359"/>
                <a:gd name="connsiteY21" fmla="*/ 1583491 h 1583491"/>
                <a:gd name="connsiteX22" fmla="*/ 249374 w 11218359"/>
                <a:gd name="connsiteY22" fmla="*/ 1583491 h 1583491"/>
                <a:gd name="connsiteX23" fmla="*/ 260814 w 11218359"/>
                <a:gd name="connsiteY23" fmla="*/ 1583491 h 1583491"/>
                <a:gd name="connsiteX24" fmla="*/ 272253 w 11218359"/>
                <a:gd name="connsiteY24" fmla="*/ 1583491 h 1583491"/>
                <a:gd name="connsiteX25" fmla="*/ 283693 w 11218359"/>
                <a:gd name="connsiteY25" fmla="*/ 1583491 h 1583491"/>
                <a:gd name="connsiteX26" fmla="*/ 295132 w 11218359"/>
                <a:gd name="connsiteY26" fmla="*/ 1583491 h 1583491"/>
                <a:gd name="connsiteX27" fmla="*/ 306572 w 11218359"/>
                <a:gd name="connsiteY27" fmla="*/ 1583491 h 1583491"/>
                <a:gd name="connsiteX28" fmla="*/ 318011 w 11218359"/>
                <a:gd name="connsiteY28" fmla="*/ 1583491 h 1583491"/>
                <a:gd name="connsiteX29" fmla="*/ 329451 w 11218359"/>
                <a:gd name="connsiteY29" fmla="*/ 1583491 h 1583491"/>
                <a:gd name="connsiteX30" fmla="*/ 340890 w 11218359"/>
                <a:gd name="connsiteY30" fmla="*/ 1583491 h 1583491"/>
                <a:gd name="connsiteX31" fmla="*/ 352330 w 11218359"/>
                <a:gd name="connsiteY31" fmla="*/ 1583491 h 1583491"/>
                <a:gd name="connsiteX32" fmla="*/ 363769 w 11218359"/>
                <a:gd name="connsiteY32" fmla="*/ 1583491 h 1583491"/>
                <a:gd name="connsiteX33" fmla="*/ 375209 w 11218359"/>
                <a:gd name="connsiteY33" fmla="*/ 1583491 h 1583491"/>
                <a:gd name="connsiteX34" fmla="*/ 386648 w 11218359"/>
                <a:gd name="connsiteY34" fmla="*/ 1583491 h 1583491"/>
                <a:gd name="connsiteX35" fmla="*/ 398088 w 11218359"/>
                <a:gd name="connsiteY35" fmla="*/ 1583491 h 1583491"/>
                <a:gd name="connsiteX36" fmla="*/ 409527 w 11218359"/>
                <a:gd name="connsiteY36" fmla="*/ 1583491 h 1583491"/>
                <a:gd name="connsiteX37" fmla="*/ 420967 w 11218359"/>
                <a:gd name="connsiteY37" fmla="*/ 1583491 h 1583491"/>
                <a:gd name="connsiteX38" fmla="*/ 432406 w 11218359"/>
                <a:gd name="connsiteY38" fmla="*/ 1583491 h 1583491"/>
                <a:gd name="connsiteX39" fmla="*/ 443846 w 11218359"/>
                <a:gd name="connsiteY39" fmla="*/ 1583491 h 1583491"/>
                <a:gd name="connsiteX40" fmla="*/ 455285 w 11218359"/>
                <a:gd name="connsiteY40" fmla="*/ 1583491 h 1583491"/>
                <a:gd name="connsiteX41" fmla="*/ 466725 w 11218359"/>
                <a:gd name="connsiteY41" fmla="*/ 1583491 h 1583491"/>
                <a:gd name="connsiteX42" fmla="*/ 478165 w 11218359"/>
                <a:gd name="connsiteY42" fmla="*/ 1583491 h 1583491"/>
                <a:gd name="connsiteX43" fmla="*/ 489604 w 11218359"/>
                <a:gd name="connsiteY43" fmla="*/ 1583491 h 1583491"/>
                <a:gd name="connsiteX44" fmla="*/ 501044 w 11218359"/>
                <a:gd name="connsiteY44" fmla="*/ 1583491 h 1583491"/>
                <a:gd name="connsiteX45" fmla="*/ 512483 w 11218359"/>
                <a:gd name="connsiteY45" fmla="*/ 1583491 h 1583491"/>
                <a:gd name="connsiteX46" fmla="*/ 523923 w 11218359"/>
                <a:gd name="connsiteY46" fmla="*/ 1583491 h 1583491"/>
                <a:gd name="connsiteX47" fmla="*/ 535362 w 11218359"/>
                <a:gd name="connsiteY47" fmla="*/ 1583491 h 1583491"/>
                <a:gd name="connsiteX48" fmla="*/ 546802 w 11218359"/>
                <a:gd name="connsiteY48" fmla="*/ 1583491 h 1583491"/>
                <a:gd name="connsiteX49" fmla="*/ 558241 w 11218359"/>
                <a:gd name="connsiteY49" fmla="*/ 1583491 h 1583491"/>
                <a:gd name="connsiteX50" fmla="*/ 569681 w 11218359"/>
                <a:gd name="connsiteY50" fmla="*/ 1583491 h 1583491"/>
                <a:gd name="connsiteX51" fmla="*/ 581120 w 11218359"/>
                <a:gd name="connsiteY51" fmla="*/ 1583491 h 1583491"/>
                <a:gd name="connsiteX52" fmla="*/ 592560 w 11218359"/>
                <a:gd name="connsiteY52" fmla="*/ 1583491 h 1583491"/>
                <a:gd name="connsiteX53" fmla="*/ 603999 w 11218359"/>
                <a:gd name="connsiteY53" fmla="*/ 1583491 h 1583491"/>
                <a:gd name="connsiteX54" fmla="*/ 615439 w 11218359"/>
                <a:gd name="connsiteY54" fmla="*/ 1583491 h 1583491"/>
                <a:gd name="connsiteX55" fmla="*/ 626878 w 11218359"/>
                <a:gd name="connsiteY55" fmla="*/ 1583491 h 1583491"/>
                <a:gd name="connsiteX56" fmla="*/ 638318 w 11218359"/>
                <a:gd name="connsiteY56" fmla="*/ 1583491 h 1583491"/>
                <a:gd name="connsiteX57" fmla="*/ 649757 w 11218359"/>
                <a:gd name="connsiteY57" fmla="*/ 1583491 h 1583491"/>
                <a:gd name="connsiteX58" fmla="*/ 661192 w 11218359"/>
                <a:gd name="connsiteY58" fmla="*/ 1583491 h 1583491"/>
                <a:gd name="connsiteX59" fmla="*/ 672632 w 11218359"/>
                <a:gd name="connsiteY59" fmla="*/ 1583491 h 1583491"/>
                <a:gd name="connsiteX60" fmla="*/ 684071 w 11218359"/>
                <a:gd name="connsiteY60" fmla="*/ 1583491 h 1583491"/>
                <a:gd name="connsiteX61" fmla="*/ 695511 w 11218359"/>
                <a:gd name="connsiteY61" fmla="*/ 1583491 h 1583491"/>
                <a:gd name="connsiteX62" fmla="*/ 706950 w 11218359"/>
                <a:gd name="connsiteY62" fmla="*/ 1583491 h 1583491"/>
                <a:gd name="connsiteX63" fmla="*/ 718390 w 11218359"/>
                <a:gd name="connsiteY63" fmla="*/ 1583491 h 1583491"/>
                <a:gd name="connsiteX64" fmla="*/ 729829 w 11218359"/>
                <a:gd name="connsiteY64" fmla="*/ 1583491 h 1583491"/>
                <a:gd name="connsiteX65" fmla="*/ 741269 w 11218359"/>
                <a:gd name="connsiteY65" fmla="*/ 1583491 h 1583491"/>
                <a:gd name="connsiteX66" fmla="*/ 752708 w 11218359"/>
                <a:gd name="connsiteY66" fmla="*/ 1583491 h 1583491"/>
                <a:gd name="connsiteX67" fmla="*/ 764148 w 11218359"/>
                <a:gd name="connsiteY67" fmla="*/ 1583491 h 1583491"/>
                <a:gd name="connsiteX68" fmla="*/ 775587 w 11218359"/>
                <a:gd name="connsiteY68" fmla="*/ 1583491 h 1583491"/>
                <a:gd name="connsiteX69" fmla="*/ 787027 w 11218359"/>
                <a:gd name="connsiteY69" fmla="*/ 1583491 h 1583491"/>
                <a:gd name="connsiteX70" fmla="*/ 798467 w 11218359"/>
                <a:gd name="connsiteY70" fmla="*/ 1583491 h 1583491"/>
                <a:gd name="connsiteX71" fmla="*/ 809906 w 11218359"/>
                <a:gd name="connsiteY71" fmla="*/ 1583491 h 1583491"/>
                <a:gd name="connsiteX72" fmla="*/ 821346 w 11218359"/>
                <a:gd name="connsiteY72" fmla="*/ 1583491 h 1583491"/>
                <a:gd name="connsiteX73" fmla="*/ 832785 w 11218359"/>
                <a:gd name="connsiteY73" fmla="*/ 1583491 h 1583491"/>
                <a:gd name="connsiteX74" fmla="*/ 844225 w 11218359"/>
                <a:gd name="connsiteY74" fmla="*/ 1583491 h 1583491"/>
                <a:gd name="connsiteX75" fmla="*/ 855664 w 11218359"/>
                <a:gd name="connsiteY75" fmla="*/ 1583491 h 1583491"/>
                <a:gd name="connsiteX76" fmla="*/ 867104 w 11218359"/>
                <a:gd name="connsiteY76" fmla="*/ 1583491 h 1583491"/>
                <a:gd name="connsiteX77" fmla="*/ 878543 w 11218359"/>
                <a:gd name="connsiteY77" fmla="*/ 1583491 h 1583491"/>
                <a:gd name="connsiteX78" fmla="*/ 889983 w 11218359"/>
                <a:gd name="connsiteY78" fmla="*/ 1583491 h 1583491"/>
                <a:gd name="connsiteX79" fmla="*/ 901422 w 11218359"/>
                <a:gd name="connsiteY79" fmla="*/ 1583491 h 1583491"/>
                <a:gd name="connsiteX80" fmla="*/ 912862 w 11218359"/>
                <a:gd name="connsiteY80" fmla="*/ 1583491 h 1583491"/>
                <a:gd name="connsiteX81" fmla="*/ 924301 w 11218359"/>
                <a:gd name="connsiteY81" fmla="*/ 1583491 h 1583491"/>
                <a:gd name="connsiteX82" fmla="*/ 935741 w 11218359"/>
                <a:gd name="connsiteY82" fmla="*/ 1583491 h 1583491"/>
                <a:gd name="connsiteX83" fmla="*/ 947180 w 11218359"/>
                <a:gd name="connsiteY83" fmla="*/ 1583491 h 1583491"/>
                <a:gd name="connsiteX84" fmla="*/ 958620 w 11218359"/>
                <a:gd name="connsiteY84" fmla="*/ 1583491 h 1583491"/>
                <a:gd name="connsiteX85" fmla="*/ 970059 w 11218359"/>
                <a:gd name="connsiteY85" fmla="*/ 1583491 h 1583491"/>
                <a:gd name="connsiteX86" fmla="*/ 981499 w 11218359"/>
                <a:gd name="connsiteY86" fmla="*/ 1583491 h 1583491"/>
                <a:gd name="connsiteX87" fmla="*/ 992938 w 11218359"/>
                <a:gd name="connsiteY87" fmla="*/ 1583491 h 1583491"/>
                <a:gd name="connsiteX88" fmla="*/ 1004378 w 11218359"/>
                <a:gd name="connsiteY88" fmla="*/ 1583491 h 1583491"/>
                <a:gd name="connsiteX89" fmla="*/ 1015818 w 11218359"/>
                <a:gd name="connsiteY89" fmla="*/ 1583491 h 1583491"/>
                <a:gd name="connsiteX90" fmla="*/ 1027257 w 11218359"/>
                <a:gd name="connsiteY90" fmla="*/ 1583491 h 1583491"/>
                <a:gd name="connsiteX91" fmla="*/ 1038697 w 11218359"/>
                <a:gd name="connsiteY91" fmla="*/ 1583491 h 1583491"/>
                <a:gd name="connsiteX92" fmla="*/ 1050136 w 11218359"/>
                <a:gd name="connsiteY92" fmla="*/ 1583491 h 1583491"/>
                <a:gd name="connsiteX93" fmla="*/ 1061576 w 11218359"/>
                <a:gd name="connsiteY93" fmla="*/ 1583491 h 1583491"/>
                <a:gd name="connsiteX94" fmla="*/ 1073015 w 11218359"/>
                <a:gd name="connsiteY94" fmla="*/ 1583491 h 1583491"/>
                <a:gd name="connsiteX95" fmla="*/ 1084455 w 11218359"/>
                <a:gd name="connsiteY95" fmla="*/ 1583491 h 1583491"/>
                <a:gd name="connsiteX96" fmla="*/ 1095894 w 11218359"/>
                <a:gd name="connsiteY96" fmla="*/ 1583491 h 1583491"/>
                <a:gd name="connsiteX97" fmla="*/ 1107334 w 11218359"/>
                <a:gd name="connsiteY97" fmla="*/ 1583491 h 1583491"/>
                <a:gd name="connsiteX98" fmla="*/ 1118773 w 11218359"/>
                <a:gd name="connsiteY98" fmla="*/ 1583491 h 1583491"/>
                <a:gd name="connsiteX99" fmla="*/ 1130213 w 11218359"/>
                <a:gd name="connsiteY99" fmla="*/ 1583491 h 1583491"/>
                <a:gd name="connsiteX100" fmla="*/ 1141652 w 11218359"/>
                <a:gd name="connsiteY100" fmla="*/ 1583491 h 1583491"/>
                <a:gd name="connsiteX101" fmla="*/ 1153092 w 11218359"/>
                <a:gd name="connsiteY101" fmla="*/ 1583491 h 1583491"/>
                <a:gd name="connsiteX102" fmla="*/ 1164531 w 11218359"/>
                <a:gd name="connsiteY102" fmla="*/ 1583491 h 1583491"/>
                <a:gd name="connsiteX103" fmla="*/ 1175971 w 11218359"/>
                <a:gd name="connsiteY103" fmla="*/ 1583491 h 1583491"/>
                <a:gd name="connsiteX104" fmla="*/ 1187406 w 11218359"/>
                <a:gd name="connsiteY104" fmla="*/ 1583491 h 1583491"/>
                <a:gd name="connsiteX105" fmla="*/ 1198845 w 11218359"/>
                <a:gd name="connsiteY105" fmla="*/ 1583491 h 1583491"/>
                <a:gd name="connsiteX106" fmla="*/ 1210285 w 11218359"/>
                <a:gd name="connsiteY106" fmla="*/ 1583491 h 1583491"/>
                <a:gd name="connsiteX107" fmla="*/ 1221724 w 11218359"/>
                <a:gd name="connsiteY107" fmla="*/ 1583491 h 1583491"/>
                <a:gd name="connsiteX108" fmla="*/ 1233164 w 11218359"/>
                <a:gd name="connsiteY108" fmla="*/ 1583491 h 1583491"/>
                <a:gd name="connsiteX109" fmla="*/ 1244603 w 11218359"/>
                <a:gd name="connsiteY109" fmla="*/ 1583491 h 1583491"/>
                <a:gd name="connsiteX110" fmla="*/ 1256043 w 11218359"/>
                <a:gd name="connsiteY110" fmla="*/ 1583491 h 1583491"/>
                <a:gd name="connsiteX111" fmla="*/ 1267482 w 11218359"/>
                <a:gd name="connsiteY111" fmla="*/ 1583491 h 1583491"/>
                <a:gd name="connsiteX112" fmla="*/ 1278922 w 11218359"/>
                <a:gd name="connsiteY112" fmla="*/ 1583491 h 1583491"/>
                <a:gd name="connsiteX113" fmla="*/ 1290361 w 11218359"/>
                <a:gd name="connsiteY113" fmla="*/ 1583491 h 1583491"/>
                <a:gd name="connsiteX114" fmla="*/ 1301801 w 11218359"/>
                <a:gd name="connsiteY114" fmla="*/ 1583491 h 1583491"/>
                <a:gd name="connsiteX115" fmla="*/ 1313240 w 11218359"/>
                <a:gd name="connsiteY115" fmla="*/ 1583491 h 1583491"/>
                <a:gd name="connsiteX116" fmla="*/ 1324680 w 11218359"/>
                <a:gd name="connsiteY116" fmla="*/ 1583491 h 1583491"/>
                <a:gd name="connsiteX117" fmla="*/ 1336120 w 11218359"/>
                <a:gd name="connsiteY117" fmla="*/ 1583491 h 1583491"/>
                <a:gd name="connsiteX118" fmla="*/ 1347559 w 11218359"/>
                <a:gd name="connsiteY118" fmla="*/ 1583491 h 1583491"/>
                <a:gd name="connsiteX119" fmla="*/ 1358999 w 11218359"/>
                <a:gd name="connsiteY119" fmla="*/ 1583491 h 1583491"/>
                <a:gd name="connsiteX120" fmla="*/ 1370438 w 11218359"/>
                <a:gd name="connsiteY120" fmla="*/ 1583491 h 1583491"/>
                <a:gd name="connsiteX121" fmla="*/ 1381878 w 11218359"/>
                <a:gd name="connsiteY121" fmla="*/ 1583491 h 1583491"/>
                <a:gd name="connsiteX122" fmla="*/ 1393317 w 11218359"/>
                <a:gd name="connsiteY122" fmla="*/ 1583491 h 1583491"/>
                <a:gd name="connsiteX123" fmla="*/ 1404757 w 11218359"/>
                <a:gd name="connsiteY123" fmla="*/ 1583491 h 1583491"/>
                <a:gd name="connsiteX124" fmla="*/ 1416196 w 11218359"/>
                <a:gd name="connsiteY124" fmla="*/ 1583491 h 1583491"/>
                <a:gd name="connsiteX125" fmla="*/ 1427636 w 11218359"/>
                <a:gd name="connsiteY125" fmla="*/ 1583491 h 1583491"/>
                <a:gd name="connsiteX126" fmla="*/ 1439075 w 11218359"/>
                <a:gd name="connsiteY126" fmla="*/ 1583491 h 1583491"/>
                <a:gd name="connsiteX127" fmla="*/ 1450515 w 11218359"/>
                <a:gd name="connsiteY127" fmla="*/ 1583491 h 1583491"/>
                <a:gd name="connsiteX128" fmla="*/ 1461954 w 11218359"/>
                <a:gd name="connsiteY128" fmla="*/ 1583491 h 1583491"/>
                <a:gd name="connsiteX129" fmla="*/ 1473394 w 11218359"/>
                <a:gd name="connsiteY129" fmla="*/ 1583491 h 1583491"/>
                <a:gd name="connsiteX130" fmla="*/ 1484833 w 11218359"/>
                <a:gd name="connsiteY130" fmla="*/ 1583491 h 1583491"/>
                <a:gd name="connsiteX131" fmla="*/ 1496273 w 11218359"/>
                <a:gd name="connsiteY131" fmla="*/ 1583491 h 1583491"/>
                <a:gd name="connsiteX132" fmla="*/ 1507712 w 11218359"/>
                <a:gd name="connsiteY132" fmla="*/ 1583491 h 1583491"/>
                <a:gd name="connsiteX133" fmla="*/ 1519152 w 11218359"/>
                <a:gd name="connsiteY133" fmla="*/ 1583491 h 1583491"/>
                <a:gd name="connsiteX134" fmla="*/ 1530591 w 11218359"/>
                <a:gd name="connsiteY134" fmla="*/ 1583491 h 1583491"/>
                <a:gd name="connsiteX135" fmla="*/ 1542031 w 11218359"/>
                <a:gd name="connsiteY135" fmla="*/ 1583491 h 1583491"/>
                <a:gd name="connsiteX136" fmla="*/ 1553471 w 11218359"/>
                <a:gd name="connsiteY136" fmla="*/ 1583491 h 1583491"/>
                <a:gd name="connsiteX137" fmla="*/ 1564910 w 11218359"/>
                <a:gd name="connsiteY137" fmla="*/ 1583491 h 1583491"/>
                <a:gd name="connsiteX138" fmla="*/ 1576349 w 11218359"/>
                <a:gd name="connsiteY138" fmla="*/ 1583491 h 1583491"/>
                <a:gd name="connsiteX139" fmla="*/ 1587789 w 11218359"/>
                <a:gd name="connsiteY139" fmla="*/ 1583491 h 1583491"/>
                <a:gd name="connsiteX140" fmla="*/ 1599229 w 11218359"/>
                <a:gd name="connsiteY140" fmla="*/ 1583491 h 1583491"/>
                <a:gd name="connsiteX141" fmla="*/ 1610668 w 11218359"/>
                <a:gd name="connsiteY141" fmla="*/ 1583491 h 1583491"/>
                <a:gd name="connsiteX142" fmla="*/ 1622107 w 11218359"/>
                <a:gd name="connsiteY142" fmla="*/ 1583491 h 1583491"/>
                <a:gd name="connsiteX143" fmla="*/ 1633547 w 11218359"/>
                <a:gd name="connsiteY143" fmla="*/ 1583491 h 1583491"/>
                <a:gd name="connsiteX144" fmla="*/ 1644987 w 11218359"/>
                <a:gd name="connsiteY144" fmla="*/ 1583491 h 1583491"/>
                <a:gd name="connsiteX145" fmla="*/ 1656426 w 11218359"/>
                <a:gd name="connsiteY145" fmla="*/ 1583491 h 1583491"/>
                <a:gd name="connsiteX146" fmla="*/ 1667866 w 11218359"/>
                <a:gd name="connsiteY146" fmla="*/ 1583491 h 1583491"/>
                <a:gd name="connsiteX147" fmla="*/ 1679305 w 11218359"/>
                <a:gd name="connsiteY147" fmla="*/ 1583491 h 1583491"/>
                <a:gd name="connsiteX148" fmla="*/ 1690745 w 11218359"/>
                <a:gd name="connsiteY148" fmla="*/ 1583491 h 1583491"/>
                <a:gd name="connsiteX149" fmla="*/ 1702184 w 11218359"/>
                <a:gd name="connsiteY149" fmla="*/ 1583491 h 1583491"/>
                <a:gd name="connsiteX150" fmla="*/ 1713619 w 11218359"/>
                <a:gd name="connsiteY150" fmla="*/ 1583491 h 1583491"/>
                <a:gd name="connsiteX151" fmla="*/ 1725063 w 11218359"/>
                <a:gd name="connsiteY151" fmla="*/ 1583491 h 1583491"/>
                <a:gd name="connsiteX152" fmla="*/ 1736498 w 11218359"/>
                <a:gd name="connsiteY152" fmla="*/ 1583491 h 1583491"/>
                <a:gd name="connsiteX153" fmla="*/ 1747938 w 11218359"/>
                <a:gd name="connsiteY153" fmla="*/ 1583491 h 1583491"/>
                <a:gd name="connsiteX154" fmla="*/ 1759377 w 11218359"/>
                <a:gd name="connsiteY154" fmla="*/ 1583491 h 1583491"/>
                <a:gd name="connsiteX155" fmla="*/ 1770817 w 11218359"/>
                <a:gd name="connsiteY155" fmla="*/ 1583491 h 1583491"/>
                <a:gd name="connsiteX156" fmla="*/ 1782256 w 11218359"/>
                <a:gd name="connsiteY156" fmla="*/ 1583491 h 1583491"/>
                <a:gd name="connsiteX157" fmla="*/ 1793696 w 11218359"/>
                <a:gd name="connsiteY157" fmla="*/ 1583491 h 1583491"/>
                <a:gd name="connsiteX158" fmla="*/ 1805135 w 11218359"/>
                <a:gd name="connsiteY158" fmla="*/ 1583491 h 1583491"/>
                <a:gd name="connsiteX159" fmla="*/ 1816575 w 11218359"/>
                <a:gd name="connsiteY159" fmla="*/ 1583491 h 1583491"/>
                <a:gd name="connsiteX160" fmla="*/ 1828014 w 11218359"/>
                <a:gd name="connsiteY160" fmla="*/ 1583491 h 1583491"/>
                <a:gd name="connsiteX161" fmla="*/ 1839454 w 11218359"/>
                <a:gd name="connsiteY161" fmla="*/ 1583491 h 1583491"/>
                <a:gd name="connsiteX162" fmla="*/ 1850893 w 11218359"/>
                <a:gd name="connsiteY162" fmla="*/ 1583491 h 1583491"/>
                <a:gd name="connsiteX163" fmla="*/ 1862333 w 11218359"/>
                <a:gd name="connsiteY163" fmla="*/ 1583491 h 1583491"/>
                <a:gd name="connsiteX164" fmla="*/ 1873772 w 11218359"/>
                <a:gd name="connsiteY164" fmla="*/ 1583491 h 1583491"/>
                <a:gd name="connsiteX165" fmla="*/ 1885212 w 11218359"/>
                <a:gd name="connsiteY165" fmla="*/ 1583491 h 1583491"/>
                <a:gd name="connsiteX166" fmla="*/ 1896651 w 11218359"/>
                <a:gd name="connsiteY166" fmla="*/ 1583491 h 1583491"/>
                <a:gd name="connsiteX167" fmla="*/ 1908091 w 11218359"/>
                <a:gd name="connsiteY167" fmla="*/ 1583491 h 1583491"/>
                <a:gd name="connsiteX168" fmla="*/ 1919531 w 11218359"/>
                <a:gd name="connsiteY168" fmla="*/ 1583491 h 1583491"/>
                <a:gd name="connsiteX169" fmla="*/ 1930970 w 11218359"/>
                <a:gd name="connsiteY169" fmla="*/ 1583491 h 1583491"/>
                <a:gd name="connsiteX170" fmla="*/ 1942409 w 11218359"/>
                <a:gd name="connsiteY170" fmla="*/ 1583491 h 1583491"/>
                <a:gd name="connsiteX171" fmla="*/ 1953849 w 11218359"/>
                <a:gd name="connsiteY171" fmla="*/ 1583491 h 1583491"/>
                <a:gd name="connsiteX172" fmla="*/ 1965289 w 11218359"/>
                <a:gd name="connsiteY172" fmla="*/ 1583491 h 1583491"/>
                <a:gd name="connsiteX173" fmla="*/ 1976728 w 11218359"/>
                <a:gd name="connsiteY173" fmla="*/ 1583491 h 1583491"/>
                <a:gd name="connsiteX174" fmla="*/ 1988168 w 11218359"/>
                <a:gd name="connsiteY174" fmla="*/ 1583491 h 1583491"/>
                <a:gd name="connsiteX175" fmla="*/ 1999607 w 11218359"/>
                <a:gd name="connsiteY175" fmla="*/ 1583491 h 1583491"/>
                <a:gd name="connsiteX176" fmla="*/ 2011047 w 11218359"/>
                <a:gd name="connsiteY176" fmla="*/ 1583491 h 1583491"/>
                <a:gd name="connsiteX177" fmla="*/ 2022486 w 11218359"/>
                <a:gd name="connsiteY177" fmla="*/ 1583491 h 1583491"/>
                <a:gd name="connsiteX178" fmla="*/ 2033926 w 11218359"/>
                <a:gd name="connsiteY178" fmla="*/ 1583491 h 1583491"/>
                <a:gd name="connsiteX179" fmla="*/ 2045365 w 11218359"/>
                <a:gd name="connsiteY179" fmla="*/ 1583491 h 1583491"/>
                <a:gd name="connsiteX180" fmla="*/ 2056805 w 11218359"/>
                <a:gd name="connsiteY180" fmla="*/ 1583491 h 1583491"/>
                <a:gd name="connsiteX181" fmla="*/ 2068244 w 11218359"/>
                <a:gd name="connsiteY181" fmla="*/ 1583491 h 1583491"/>
                <a:gd name="connsiteX182" fmla="*/ 2079684 w 11218359"/>
                <a:gd name="connsiteY182" fmla="*/ 1583491 h 1583491"/>
                <a:gd name="connsiteX183" fmla="*/ 2091123 w 11218359"/>
                <a:gd name="connsiteY183" fmla="*/ 1583491 h 1583491"/>
                <a:gd name="connsiteX184" fmla="*/ 2102563 w 11218359"/>
                <a:gd name="connsiteY184" fmla="*/ 1583491 h 1583491"/>
                <a:gd name="connsiteX185" fmla="*/ 2114002 w 11218359"/>
                <a:gd name="connsiteY185" fmla="*/ 1583491 h 1583491"/>
                <a:gd name="connsiteX186" fmla="*/ 2125442 w 11218359"/>
                <a:gd name="connsiteY186" fmla="*/ 1583491 h 1583491"/>
                <a:gd name="connsiteX187" fmla="*/ 2136882 w 11218359"/>
                <a:gd name="connsiteY187" fmla="*/ 1583491 h 1583491"/>
                <a:gd name="connsiteX188" fmla="*/ 2148321 w 11218359"/>
                <a:gd name="connsiteY188" fmla="*/ 1583491 h 1583491"/>
                <a:gd name="connsiteX189" fmla="*/ 2159760 w 11218359"/>
                <a:gd name="connsiteY189" fmla="*/ 1583491 h 1583491"/>
                <a:gd name="connsiteX190" fmla="*/ 2171200 w 11218359"/>
                <a:gd name="connsiteY190" fmla="*/ 1583491 h 1583491"/>
                <a:gd name="connsiteX191" fmla="*/ 2182640 w 11218359"/>
                <a:gd name="connsiteY191" fmla="*/ 1583491 h 1583491"/>
                <a:gd name="connsiteX192" fmla="*/ 2194079 w 11218359"/>
                <a:gd name="connsiteY192" fmla="*/ 1583491 h 1583491"/>
                <a:gd name="connsiteX193" fmla="*/ 2205519 w 11218359"/>
                <a:gd name="connsiteY193" fmla="*/ 1583491 h 1583491"/>
                <a:gd name="connsiteX194" fmla="*/ 2216958 w 11218359"/>
                <a:gd name="connsiteY194" fmla="*/ 1583491 h 1583491"/>
                <a:gd name="connsiteX195" fmla="*/ 2228393 w 11218359"/>
                <a:gd name="connsiteY195" fmla="*/ 1583491 h 1583491"/>
                <a:gd name="connsiteX196" fmla="*/ 2239837 w 11218359"/>
                <a:gd name="connsiteY196" fmla="*/ 1583491 h 1583491"/>
                <a:gd name="connsiteX197" fmla="*/ 2251272 w 11218359"/>
                <a:gd name="connsiteY197" fmla="*/ 1583491 h 1583491"/>
                <a:gd name="connsiteX198" fmla="*/ 2262716 w 11218359"/>
                <a:gd name="connsiteY198" fmla="*/ 1583491 h 1583491"/>
                <a:gd name="connsiteX199" fmla="*/ 2274151 w 11218359"/>
                <a:gd name="connsiteY199" fmla="*/ 1583491 h 1583491"/>
                <a:gd name="connsiteX200" fmla="*/ 2285591 w 11218359"/>
                <a:gd name="connsiteY200" fmla="*/ 1583491 h 1583491"/>
                <a:gd name="connsiteX201" fmla="*/ 2297030 w 11218359"/>
                <a:gd name="connsiteY201" fmla="*/ 1583491 h 1583491"/>
                <a:gd name="connsiteX202" fmla="*/ 2308470 w 11218359"/>
                <a:gd name="connsiteY202" fmla="*/ 1583491 h 1583491"/>
                <a:gd name="connsiteX203" fmla="*/ 2319909 w 11218359"/>
                <a:gd name="connsiteY203" fmla="*/ 1583491 h 1583491"/>
                <a:gd name="connsiteX204" fmla="*/ 2331349 w 11218359"/>
                <a:gd name="connsiteY204" fmla="*/ 1583491 h 1583491"/>
                <a:gd name="connsiteX205" fmla="*/ 2342788 w 11218359"/>
                <a:gd name="connsiteY205" fmla="*/ 1583491 h 1583491"/>
                <a:gd name="connsiteX206" fmla="*/ 2354228 w 11218359"/>
                <a:gd name="connsiteY206" fmla="*/ 1583491 h 1583491"/>
                <a:gd name="connsiteX207" fmla="*/ 2365667 w 11218359"/>
                <a:gd name="connsiteY207" fmla="*/ 1583491 h 1583491"/>
                <a:gd name="connsiteX208" fmla="*/ 2377107 w 11218359"/>
                <a:gd name="connsiteY208" fmla="*/ 1583491 h 1583491"/>
                <a:gd name="connsiteX209" fmla="*/ 2388546 w 11218359"/>
                <a:gd name="connsiteY209" fmla="*/ 1583491 h 1583491"/>
                <a:gd name="connsiteX210" fmla="*/ 2399986 w 11218359"/>
                <a:gd name="connsiteY210" fmla="*/ 1583491 h 1583491"/>
                <a:gd name="connsiteX211" fmla="*/ 2411425 w 11218359"/>
                <a:gd name="connsiteY211" fmla="*/ 1583491 h 1583491"/>
                <a:gd name="connsiteX212" fmla="*/ 2422865 w 11218359"/>
                <a:gd name="connsiteY212" fmla="*/ 1583491 h 1583491"/>
                <a:gd name="connsiteX213" fmla="*/ 2434304 w 11218359"/>
                <a:gd name="connsiteY213" fmla="*/ 1583491 h 1583491"/>
                <a:gd name="connsiteX214" fmla="*/ 2445744 w 11218359"/>
                <a:gd name="connsiteY214" fmla="*/ 1583491 h 1583491"/>
                <a:gd name="connsiteX215" fmla="*/ 2457184 w 11218359"/>
                <a:gd name="connsiteY215" fmla="*/ 1583491 h 1583491"/>
                <a:gd name="connsiteX216" fmla="*/ 2468623 w 11218359"/>
                <a:gd name="connsiteY216" fmla="*/ 1583491 h 1583491"/>
                <a:gd name="connsiteX217" fmla="*/ 2480062 w 11218359"/>
                <a:gd name="connsiteY217" fmla="*/ 1583491 h 1583491"/>
                <a:gd name="connsiteX218" fmla="*/ 2491502 w 11218359"/>
                <a:gd name="connsiteY218" fmla="*/ 1583491 h 1583491"/>
                <a:gd name="connsiteX219" fmla="*/ 2502942 w 11218359"/>
                <a:gd name="connsiteY219" fmla="*/ 1583491 h 1583491"/>
                <a:gd name="connsiteX220" fmla="*/ 2514381 w 11218359"/>
                <a:gd name="connsiteY220" fmla="*/ 1583491 h 1583491"/>
                <a:gd name="connsiteX221" fmla="*/ 2525821 w 11218359"/>
                <a:gd name="connsiteY221" fmla="*/ 1583491 h 1583491"/>
                <a:gd name="connsiteX222" fmla="*/ 2537260 w 11218359"/>
                <a:gd name="connsiteY222" fmla="*/ 1583491 h 1583491"/>
                <a:gd name="connsiteX223" fmla="*/ 2548700 w 11218359"/>
                <a:gd name="connsiteY223" fmla="*/ 1583491 h 1583491"/>
                <a:gd name="connsiteX224" fmla="*/ 2560139 w 11218359"/>
                <a:gd name="connsiteY224" fmla="*/ 1583491 h 1583491"/>
                <a:gd name="connsiteX225" fmla="*/ 2571579 w 11218359"/>
                <a:gd name="connsiteY225" fmla="*/ 1583491 h 1583491"/>
                <a:gd name="connsiteX226" fmla="*/ 2583018 w 11218359"/>
                <a:gd name="connsiteY226" fmla="*/ 1583491 h 1583491"/>
                <a:gd name="connsiteX227" fmla="*/ 2594458 w 11218359"/>
                <a:gd name="connsiteY227" fmla="*/ 1583491 h 1583491"/>
                <a:gd name="connsiteX228" fmla="*/ 2605897 w 11218359"/>
                <a:gd name="connsiteY228" fmla="*/ 1583491 h 1583491"/>
                <a:gd name="connsiteX229" fmla="*/ 2617337 w 11218359"/>
                <a:gd name="connsiteY229" fmla="*/ 1583491 h 1583491"/>
                <a:gd name="connsiteX230" fmla="*/ 2628776 w 11218359"/>
                <a:gd name="connsiteY230" fmla="*/ 1583491 h 1583491"/>
                <a:gd name="connsiteX231" fmla="*/ 2640216 w 11218359"/>
                <a:gd name="connsiteY231" fmla="*/ 1583491 h 1583491"/>
                <a:gd name="connsiteX232" fmla="*/ 2651655 w 11218359"/>
                <a:gd name="connsiteY232" fmla="*/ 1583491 h 1583491"/>
                <a:gd name="connsiteX233" fmla="*/ 2663095 w 11218359"/>
                <a:gd name="connsiteY233" fmla="*/ 1583491 h 1583491"/>
                <a:gd name="connsiteX234" fmla="*/ 2674535 w 11218359"/>
                <a:gd name="connsiteY234" fmla="*/ 1583491 h 1583491"/>
                <a:gd name="connsiteX235" fmla="*/ 2685974 w 11218359"/>
                <a:gd name="connsiteY235" fmla="*/ 1583491 h 1583491"/>
                <a:gd name="connsiteX236" fmla="*/ 2697413 w 11218359"/>
                <a:gd name="connsiteY236" fmla="*/ 1583491 h 1583491"/>
                <a:gd name="connsiteX237" fmla="*/ 2708853 w 11218359"/>
                <a:gd name="connsiteY237" fmla="*/ 1583491 h 1583491"/>
                <a:gd name="connsiteX238" fmla="*/ 2720293 w 11218359"/>
                <a:gd name="connsiteY238" fmla="*/ 1583491 h 1583491"/>
                <a:gd name="connsiteX239" fmla="*/ 2731727 w 11218359"/>
                <a:gd name="connsiteY239" fmla="*/ 1583491 h 1583491"/>
                <a:gd name="connsiteX240" fmla="*/ 2743172 w 11218359"/>
                <a:gd name="connsiteY240" fmla="*/ 1583491 h 1583491"/>
                <a:gd name="connsiteX241" fmla="*/ 2754611 w 11218359"/>
                <a:gd name="connsiteY241" fmla="*/ 1583491 h 1583491"/>
                <a:gd name="connsiteX242" fmla="*/ 2766046 w 11218359"/>
                <a:gd name="connsiteY242" fmla="*/ 1583491 h 1583491"/>
                <a:gd name="connsiteX243" fmla="*/ 2777490 w 11218359"/>
                <a:gd name="connsiteY243" fmla="*/ 1583491 h 1583491"/>
                <a:gd name="connsiteX244" fmla="*/ 2788925 w 11218359"/>
                <a:gd name="connsiteY244" fmla="*/ 1583491 h 1583491"/>
                <a:gd name="connsiteX245" fmla="*/ 2800364 w 11218359"/>
                <a:gd name="connsiteY245" fmla="*/ 1583491 h 1583491"/>
                <a:gd name="connsiteX246" fmla="*/ 2811804 w 11218359"/>
                <a:gd name="connsiteY246" fmla="*/ 1583491 h 1583491"/>
                <a:gd name="connsiteX247" fmla="*/ 2823243 w 11218359"/>
                <a:gd name="connsiteY247" fmla="*/ 1583491 h 1583491"/>
                <a:gd name="connsiteX248" fmla="*/ 2834683 w 11218359"/>
                <a:gd name="connsiteY248" fmla="*/ 1583491 h 1583491"/>
                <a:gd name="connsiteX249" fmla="*/ 2846123 w 11218359"/>
                <a:gd name="connsiteY249" fmla="*/ 1583491 h 1583491"/>
                <a:gd name="connsiteX250" fmla="*/ 2857562 w 11218359"/>
                <a:gd name="connsiteY250" fmla="*/ 1583491 h 1583491"/>
                <a:gd name="connsiteX251" fmla="*/ 2869001 w 11218359"/>
                <a:gd name="connsiteY251" fmla="*/ 1583491 h 1583491"/>
                <a:gd name="connsiteX252" fmla="*/ 2880441 w 11218359"/>
                <a:gd name="connsiteY252" fmla="*/ 1583491 h 1583491"/>
                <a:gd name="connsiteX253" fmla="*/ 2891881 w 11218359"/>
                <a:gd name="connsiteY253" fmla="*/ 1583491 h 1583491"/>
                <a:gd name="connsiteX254" fmla="*/ 2903320 w 11218359"/>
                <a:gd name="connsiteY254" fmla="*/ 1583491 h 1583491"/>
                <a:gd name="connsiteX255" fmla="*/ 2914760 w 11218359"/>
                <a:gd name="connsiteY255" fmla="*/ 1583491 h 1583491"/>
                <a:gd name="connsiteX256" fmla="*/ 2926199 w 11218359"/>
                <a:gd name="connsiteY256" fmla="*/ 1583491 h 1583491"/>
                <a:gd name="connsiteX257" fmla="*/ 2937639 w 11218359"/>
                <a:gd name="connsiteY257" fmla="*/ 1583491 h 1583491"/>
                <a:gd name="connsiteX258" fmla="*/ 2949078 w 11218359"/>
                <a:gd name="connsiteY258" fmla="*/ 1583491 h 1583491"/>
                <a:gd name="connsiteX259" fmla="*/ 2960518 w 11218359"/>
                <a:gd name="connsiteY259" fmla="*/ 1583491 h 1583491"/>
                <a:gd name="connsiteX260" fmla="*/ 2971957 w 11218359"/>
                <a:gd name="connsiteY260" fmla="*/ 1583491 h 1583491"/>
                <a:gd name="connsiteX261" fmla="*/ 2983397 w 11218359"/>
                <a:gd name="connsiteY261" fmla="*/ 1583491 h 1583491"/>
                <a:gd name="connsiteX262" fmla="*/ 2994837 w 11218359"/>
                <a:gd name="connsiteY262" fmla="*/ 1583491 h 1583491"/>
                <a:gd name="connsiteX263" fmla="*/ 3006276 w 11218359"/>
                <a:gd name="connsiteY263" fmla="*/ 1583491 h 1583491"/>
                <a:gd name="connsiteX264" fmla="*/ 3017715 w 11218359"/>
                <a:gd name="connsiteY264" fmla="*/ 1583491 h 1583491"/>
                <a:gd name="connsiteX265" fmla="*/ 3029155 w 11218359"/>
                <a:gd name="connsiteY265" fmla="*/ 1583491 h 1583491"/>
                <a:gd name="connsiteX266" fmla="*/ 3040594 w 11218359"/>
                <a:gd name="connsiteY266" fmla="*/ 1583491 h 1583491"/>
                <a:gd name="connsiteX267" fmla="*/ 3052034 w 11218359"/>
                <a:gd name="connsiteY267" fmla="*/ 1583491 h 1583491"/>
                <a:gd name="connsiteX268" fmla="*/ 3063474 w 11218359"/>
                <a:gd name="connsiteY268" fmla="*/ 1583491 h 1583491"/>
                <a:gd name="connsiteX269" fmla="*/ 3074913 w 11218359"/>
                <a:gd name="connsiteY269" fmla="*/ 1583491 h 1583491"/>
                <a:gd name="connsiteX270" fmla="*/ 3086352 w 11218359"/>
                <a:gd name="connsiteY270" fmla="*/ 1583491 h 1583491"/>
                <a:gd name="connsiteX271" fmla="*/ 3097792 w 11218359"/>
                <a:gd name="connsiteY271" fmla="*/ 1583491 h 1583491"/>
                <a:gd name="connsiteX272" fmla="*/ 3109232 w 11218359"/>
                <a:gd name="connsiteY272" fmla="*/ 1583491 h 1583491"/>
                <a:gd name="connsiteX273" fmla="*/ 3120671 w 11218359"/>
                <a:gd name="connsiteY273" fmla="*/ 1583491 h 1583491"/>
                <a:gd name="connsiteX274" fmla="*/ 3132111 w 11218359"/>
                <a:gd name="connsiteY274" fmla="*/ 1583491 h 1583491"/>
                <a:gd name="connsiteX275" fmla="*/ 3143550 w 11218359"/>
                <a:gd name="connsiteY275" fmla="*/ 1583491 h 1583491"/>
                <a:gd name="connsiteX276" fmla="*/ 3154990 w 11218359"/>
                <a:gd name="connsiteY276" fmla="*/ 1583491 h 1583491"/>
                <a:gd name="connsiteX277" fmla="*/ 3166429 w 11218359"/>
                <a:gd name="connsiteY277" fmla="*/ 1583491 h 1583491"/>
                <a:gd name="connsiteX278" fmla="*/ 3177869 w 11218359"/>
                <a:gd name="connsiteY278" fmla="*/ 1583491 h 1583491"/>
                <a:gd name="connsiteX279" fmla="*/ 3189308 w 11218359"/>
                <a:gd name="connsiteY279" fmla="*/ 1583491 h 1583491"/>
                <a:gd name="connsiteX280" fmla="*/ 3200748 w 11218359"/>
                <a:gd name="connsiteY280" fmla="*/ 1583491 h 1583491"/>
                <a:gd name="connsiteX281" fmla="*/ 3212187 w 11218359"/>
                <a:gd name="connsiteY281" fmla="*/ 1583491 h 1583491"/>
                <a:gd name="connsiteX282" fmla="*/ 3223627 w 11218359"/>
                <a:gd name="connsiteY282" fmla="*/ 1583491 h 1583491"/>
                <a:gd name="connsiteX283" fmla="*/ 3235066 w 11218359"/>
                <a:gd name="connsiteY283" fmla="*/ 1583491 h 1583491"/>
                <a:gd name="connsiteX284" fmla="*/ 3246501 w 11218359"/>
                <a:gd name="connsiteY284" fmla="*/ 1583491 h 1583491"/>
                <a:gd name="connsiteX285" fmla="*/ 3257945 w 11218359"/>
                <a:gd name="connsiteY285" fmla="*/ 1583491 h 1583491"/>
                <a:gd name="connsiteX286" fmla="*/ 3269385 w 11218359"/>
                <a:gd name="connsiteY286" fmla="*/ 1583491 h 1583491"/>
                <a:gd name="connsiteX287" fmla="*/ 3280825 w 11218359"/>
                <a:gd name="connsiteY287" fmla="*/ 1583491 h 1583491"/>
                <a:gd name="connsiteX288" fmla="*/ 3292264 w 11218359"/>
                <a:gd name="connsiteY288" fmla="*/ 1583491 h 1583491"/>
                <a:gd name="connsiteX289" fmla="*/ 3303699 w 11218359"/>
                <a:gd name="connsiteY289" fmla="*/ 1583491 h 1583491"/>
                <a:gd name="connsiteX290" fmla="*/ 3315143 w 11218359"/>
                <a:gd name="connsiteY290" fmla="*/ 1583491 h 1583491"/>
                <a:gd name="connsiteX291" fmla="*/ 3326578 w 11218359"/>
                <a:gd name="connsiteY291" fmla="*/ 1583491 h 1583491"/>
                <a:gd name="connsiteX292" fmla="*/ 3338017 w 11218359"/>
                <a:gd name="connsiteY292" fmla="*/ 1583491 h 1583491"/>
                <a:gd name="connsiteX293" fmla="*/ 3349457 w 11218359"/>
                <a:gd name="connsiteY293" fmla="*/ 1583491 h 1583491"/>
                <a:gd name="connsiteX294" fmla="*/ 3360896 w 11218359"/>
                <a:gd name="connsiteY294" fmla="*/ 1583491 h 1583491"/>
                <a:gd name="connsiteX295" fmla="*/ 3372336 w 11218359"/>
                <a:gd name="connsiteY295" fmla="*/ 1583491 h 1583491"/>
                <a:gd name="connsiteX296" fmla="*/ 3383776 w 11218359"/>
                <a:gd name="connsiteY296" fmla="*/ 1583491 h 1583491"/>
                <a:gd name="connsiteX297" fmla="*/ 3395215 w 11218359"/>
                <a:gd name="connsiteY297" fmla="*/ 1583491 h 1583491"/>
                <a:gd name="connsiteX298" fmla="*/ 3406654 w 11218359"/>
                <a:gd name="connsiteY298" fmla="*/ 1583491 h 1583491"/>
                <a:gd name="connsiteX299" fmla="*/ 3418094 w 11218359"/>
                <a:gd name="connsiteY299" fmla="*/ 1583491 h 1583491"/>
                <a:gd name="connsiteX300" fmla="*/ 3429534 w 11218359"/>
                <a:gd name="connsiteY300" fmla="*/ 1583491 h 1583491"/>
                <a:gd name="connsiteX301" fmla="*/ 3440973 w 11218359"/>
                <a:gd name="connsiteY301" fmla="*/ 1583491 h 1583491"/>
                <a:gd name="connsiteX302" fmla="*/ 3452413 w 11218359"/>
                <a:gd name="connsiteY302" fmla="*/ 1583491 h 1583491"/>
                <a:gd name="connsiteX303" fmla="*/ 3463852 w 11218359"/>
                <a:gd name="connsiteY303" fmla="*/ 1583491 h 1583491"/>
                <a:gd name="connsiteX304" fmla="*/ 3475292 w 11218359"/>
                <a:gd name="connsiteY304" fmla="*/ 1583491 h 1583491"/>
                <a:gd name="connsiteX305" fmla="*/ 3486731 w 11218359"/>
                <a:gd name="connsiteY305" fmla="*/ 1583491 h 1583491"/>
                <a:gd name="connsiteX306" fmla="*/ 3498171 w 11218359"/>
                <a:gd name="connsiteY306" fmla="*/ 1583491 h 1583491"/>
                <a:gd name="connsiteX307" fmla="*/ 3509610 w 11218359"/>
                <a:gd name="connsiteY307" fmla="*/ 1583491 h 1583491"/>
                <a:gd name="connsiteX308" fmla="*/ 3521050 w 11218359"/>
                <a:gd name="connsiteY308" fmla="*/ 1583491 h 1583491"/>
                <a:gd name="connsiteX309" fmla="*/ 3532489 w 11218359"/>
                <a:gd name="connsiteY309" fmla="*/ 1583491 h 1583491"/>
                <a:gd name="connsiteX310" fmla="*/ 3543929 w 11218359"/>
                <a:gd name="connsiteY310" fmla="*/ 1583491 h 1583491"/>
                <a:gd name="connsiteX311" fmla="*/ 3555368 w 11218359"/>
                <a:gd name="connsiteY311" fmla="*/ 1583491 h 1583491"/>
                <a:gd name="connsiteX312" fmla="*/ 3566808 w 11218359"/>
                <a:gd name="connsiteY312" fmla="*/ 1583491 h 1583491"/>
                <a:gd name="connsiteX313" fmla="*/ 3578247 w 11218359"/>
                <a:gd name="connsiteY313" fmla="*/ 1583491 h 1583491"/>
                <a:gd name="connsiteX314" fmla="*/ 3589687 w 11218359"/>
                <a:gd name="connsiteY314" fmla="*/ 1583491 h 1583491"/>
                <a:gd name="connsiteX315" fmla="*/ 3601127 w 11218359"/>
                <a:gd name="connsiteY315" fmla="*/ 1583491 h 1583491"/>
                <a:gd name="connsiteX316" fmla="*/ 3612566 w 11218359"/>
                <a:gd name="connsiteY316" fmla="*/ 1583491 h 1583491"/>
                <a:gd name="connsiteX317" fmla="*/ 3624005 w 11218359"/>
                <a:gd name="connsiteY317" fmla="*/ 1583491 h 1583491"/>
                <a:gd name="connsiteX318" fmla="*/ 3635445 w 11218359"/>
                <a:gd name="connsiteY318" fmla="*/ 1583491 h 1583491"/>
                <a:gd name="connsiteX319" fmla="*/ 3646885 w 11218359"/>
                <a:gd name="connsiteY319" fmla="*/ 1583491 h 1583491"/>
                <a:gd name="connsiteX320" fmla="*/ 3658324 w 11218359"/>
                <a:gd name="connsiteY320" fmla="*/ 1583491 h 1583491"/>
                <a:gd name="connsiteX321" fmla="*/ 3669764 w 11218359"/>
                <a:gd name="connsiteY321" fmla="*/ 1583491 h 1583491"/>
                <a:gd name="connsiteX322" fmla="*/ 3681203 w 11218359"/>
                <a:gd name="connsiteY322" fmla="*/ 1583491 h 1583491"/>
                <a:gd name="connsiteX323" fmla="*/ 3692643 w 11218359"/>
                <a:gd name="connsiteY323" fmla="*/ 1583491 h 1583491"/>
                <a:gd name="connsiteX324" fmla="*/ 3704082 w 11218359"/>
                <a:gd name="connsiteY324" fmla="*/ 1583491 h 1583491"/>
                <a:gd name="connsiteX325" fmla="*/ 3715522 w 11218359"/>
                <a:gd name="connsiteY325" fmla="*/ 1583491 h 1583491"/>
                <a:gd name="connsiteX326" fmla="*/ 3726961 w 11218359"/>
                <a:gd name="connsiteY326" fmla="*/ 1583491 h 1583491"/>
                <a:gd name="connsiteX327" fmla="*/ 3738401 w 11218359"/>
                <a:gd name="connsiteY327" fmla="*/ 1583491 h 1583491"/>
                <a:gd name="connsiteX328" fmla="*/ 3749840 w 11218359"/>
                <a:gd name="connsiteY328" fmla="*/ 1583491 h 1583491"/>
                <a:gd name="connsiteX329" fmla="*/ 3761280 w 11218359"/>
                <a:gd name="connsiteY329" fmla="*/ 1583491 h 1583491"/>
                <a:gd name="connsiteX330" fmla="*/ 3772719 w 11218359"/>
                <a:gd name="connsiteY330" fmla="*/ 1583491 h 1583491"/>
                <a:gd name="connsiteX331" fmla="*/ 3784154 w 11218359"/>
                <a:gd name="connsiteY331" fmla="*/ 1583491 h 1583491"/>
                <a:gd name="connsiteX332" fmla="*/ 3795598 w 11218359"/>
                <a:gd name="connsiteY332" fmla="*/ 1583491 h 1583491"/>
                <a:gd name="connsiteX333" fmla="*/ 3807033 w 11218359"/>
                <a:gd name="connsiteY333" fmla="*/ 1583491 h 1583491"/>
                <a:gd name="connsiteX334" fmla="*/ 3818473 w 11218359"/>
                <a:gd name="connsiteY334" fmla="*/ 1583491 h 1583491"/>
                <a:gd name="connsiteX335" fmla="*/ 3829917 w 11218359"/>
                <a:gd name="connsiteY335" fmla="*/ 1583491 h 1583491"/>
                <a:gd name="connsiteX336" fmla="*/ 3841352 w 11218359"/>
                <a:gd name="connsiteY336" fmla="*/ 1583491 h 1583491"/>
                <a:gd name="connsiteX337" fmla="*/ 3852791 w 11218359"/>
                <a:gd name="connsiteY337" fmla="*/ 1583491 h 1583491"/>
                <a:gd name="connsiteX338" fmla="*/ 3864231 w 11218359"/>
                <a:gd name="connsiteY338" fmla="*/ 1583491 h 1583491"/>
                <a:gd name="connsiteX339" fmla="*/ 3875670 w 11218359"/>
                <a:gd name="connsiteY339" fmla="*/ 1583491 h 1583491"/>
                <a:gd name="connsiteX340" fmla="*/ 3887110 w 11218359"/>
                <a:gd name="connsiteY340" fmla="*/ 1583491 h 1583491"/>
                <a:gd name="connsiteX341" fmla="*/ 3898549 w 11218359"/>
                <a:gd name="connsiteY341" fmla="*/ 1583491 h 1583491"/>
                <a:gd name="connsiteX342" fmla="*/ 3909989 w 11218359"/>
                <a:gd name="connsiteY342" fmla="*/ 1583491 h 1583491"/>
                <a:gd name="connsiteX343" fmla="*/ 3921447 w 11218359"/>
                <a:gd name="connsiteY343" fmla="*/ 1583491 h 1583491"/>
                <a:gd name="connsiteX344" fmla="*/ 3932878 w 11218359"/>
                <a:gd name="connsiteY344" fmla="*/ 1583491 h 1583491"/>
                <a:gd name="connsiteX345" fmla="*/ 3944307 w 11218359"/>
                <a:gd name="connsiteY345" fmla="*/ 1583491 h 1583491"/>
                <a:gd name="connsiteX346" fmla="*/ 3955737 w 11218359"/>
                <a:gd name="connsiteY346" fmla="*/ 1583491 h 1583491"/>
                <a:gd name="connsiteX347" fmla="*/ 3967167 w 11218359"/>
                <a:gd name="connsiteY347" fmla="*/ 1583491 h 1583491"/>
                <a:gd name="connsiteX348" fmla="*/ 3978645 w 11218359"/>
                <a:gd name="connsiteY348" fmla="*/ 1583491 h 1583491"/>
                <a:gd name="connsiteX349" fmla="*/ 3990075 w 11218359"/>
                <a:gd name="connsiteY349" fmla="*/ 1583491 h 1583491"/>
                <a:gd name="connsiteX350" fmla="*/ 4001505 w 11218359"/>
                <a:gd name="connsiteY350" fmla="*/ 1583491 h 1583491"/>
                <a:gd name="connsiteX351" fmla="*/ 4012935 w 11218359"/>
                <a:gd name="connsiteY351" fmla="*/ 1583491 h 1583491"/>
                <a:gd name="connsiteX352" fmla="*/ 4024365 w 11218359"/>
                <a:gd name="connsiteY352" fmla="*/ 1583491 h 1583491"/>
                <a:gd name="connsiteX353" fmla="*/ 4035843 w 11218359"/>
                <a:gd name="connsiteY353" fmla="*/ 1036633 h 1583491"/>
                <a:gd name="connsiteX354" fmla="*/ 4047273 w 11218359"/>
                <a:gd name="connsiteY354" fmla="*/ 259907 h 1583491"/>
                <a:gd name="connsiteX355" fmla="*/ 4058702 w 11218359"/>
                <a:gd name="connsiteY355" fmla="*/ 291458 h 1583491"/>
                <a:gd name="connsiteX356" fmla="*/ 4070133 w 11218359"/>
                <a:gd name="connsiteY356" fmla="*/ 509300 h 1583491"/>
                <a:gd name="connsiteX357" fmla="*/ 4081563 w 11218359"/>
                <a:gd name="connsiteY357" fmla="*/ 387608 h 1583491"/>
                <a:gd name="connsiteX358" fmla="*/ 4093040 w 11218359"/>
                <a:gd name="connsiteY358" fmla="*/ 721136 h 1583491"/>
                <a:gd name="connsiteX359" fmla="*/ 4104471 w 11218359"/>
                <a:gd name="connsiteY359" fmla="*/ 64601 h 1583491"/>
                <a:gd name="connsiteX360" fmla="*/ 4115900 w 11218359"/>
                <a:gd name="connsiteY360" fmla="*/ 160751 h 1583491"/>
                <a:gd name="connsiteX361" fmla="*/ 4127330 w 11218359"/>
                <a:gd name="connsiteY361" fmla="*/ 66102 h 1583491"/>
                <a:gd name="connsiteX362" fmla="*/ 4138760 w 11218359"/>
                <a:gd name="connsiteY362" fmla="*/ 259907 h 1583491"/>
                <a:gd name="connsiteX363" fmla="*/ 4150238 w 11218359"/>
                <a:gd name="connsiteY363" fmla="*/ 265917 h 1583491"/>
                <a:gd name="connsiteX364" fmla="*/ 4161668 w 11218359"/>
                <a:gd name="connsiteY364" fmla="*/ 686579 h 1583491"/>
                <a:gd name="connsiteX365" fmla="*/ 4173098 w 11218359"/>
                <a:gd name="connsiteY365" fmla="*/ 733152 h 1583491"/>
                <a:gd name="connsiteX366" fmla="*/ 4184528 w 11218359"/>
                <a:gd name="connsiteY366" fmla="*/ 0 h 1583491"/>
                <a:gd name="connsiteX367" fmla="*/ 4195958 w 11218359"/>
                <a:gd name="connsiteY367" fmla="*/ 1436259 h 1583491"/>
                <a:gd name="connsiteX368" fmla="*/ 4207436 w 11218359"/>
                <a:gd name="connsiteY368" fmla="*/ 1572976 h 1583491"/>
                <a:gd name="connsiteX369" fmla="*/ 4218865 w 11218359"/>
                <a:gd name="connsiteY369" fmla="*/ 1581991 h 1583491"/>
                <a:gd name="connsiteX370" fmla="*/ 4230296 w 11218359"/>
                <a:gd name="connsiteY370" fmla="*/ 1583491 h 1583491"/>
                <a:gd name="connsiteX371" fmla="*/ 4241726 w 11218359"/>
                <a:gd name="connsiteY371" fmla="*/ 1583491 h 1583491"/>
                <a:gd name="connsiteX372" fmla="*/ 4253156 w 11218359"/>
                <a:gd name="connsiteY372" fmla="*/ 1583491 h 1583491"/>
                <a:gd name="connsiteX373" fmla="*/ 4264634 w 11218359"/>
                <a:gd name="connsiteY373" fmla="*/ 1583491 h 1583491"/>
                <a:gd name="connsiteX374" fmla="*/ 4276063 w 11218359"/>
                <a:gd name="connsiteY374" fmla="*/ 1583491 h 1583491"/>
                <a:gd name="connsiteX375" fmla="*/ 4287493 w 11218359"/>
                <a:gd name="connsiteY375" fmla="*/ 1583491 h 1583491"/>
                <a:gd name="connsiteX376" fmla="*/ 4298923 w 11218359"/>
                <a:gd name="connsiteY376" fmla="*/ 1583491 h 1583491"/>
                <a:gd name="connsiteX377" fmla="*/ 4310353 w 11218359"/>
                <a:gd name="connsiteY377" fmla="*/ 1583491 h 1583491"/>
                <a:gd name="connsiteX378" fmla="*/ 4321831 w 11218359"/>
                <a:gd name="connsiteY378" fmla="*/ 1583491 h 1583491"/>
                <a:gd name="connsiteX379" fmla="*/ 4333261 w 11218359"/>
                <a:gd name="connsiteY379" fmla="*/ 1583491 h 1583491"/>
                <a:gd name="connsiteX380" fmla="*/ 4344691 w 11218359"/>
                <a:gd name="connsiteY380" fmla="*/ 1583491 h 1583491"/>
                <a:gd name="connsiteX381" fmla="*/ 4356121 w 11218359"/>
                <a:gd name="connsiteY381" fmla="*/ 1583491 h 1583491"/>
                <a:gd name="connsiteX382" fmla="*/ 4367551 w 11218359"/>
                <a:gd name="connsiteY382" fmla="*/ 1583491 h 1583491"/>
                <a:gd name="connsiteX383" fmla="*/ 4379028 w 11218359"/>
                <a:gd name="connsiteY383" fmla="*/ 1583491 h 1583491"/>
                <a:gd name="connsiteX384" fmla="*/ 4390458 w 11218359"/>
                <a:gd name="connsiteY384" fmla="*/ 1583491 h 1583491"/>
                <a:gd name="connsiteX385" fmla="*/ 4401889 w 11218359"/>
                <a:gd name="connsiteY385" fmla="*/ 1583491 h 1583491"/>
                <a:gd name="connsiteX386" fmla="*/ 4413319 w 11218359"/>
                <a:gd name="connsiteY386" fmla="*/ 1583491 h 1583491"/>
                <a:gd name="connsiteX387" fmla="*/ 4424749 w 11218359"/>
                <a:gd name="connsiteY387" fmla="*/ 1583491 h 1583491"/>
                <a:gd name="connsiteX388" fmla="*/ 4436226 w 11218359"/>
                <a:gd name="connsiteY388" fmla="*/ 1583491 h 1583491"/>
                <a:gd name="connsiteX389" fmla="*/ 4447656 w 11218359"/>
                <a:gd name="connsiteY389" fmla="*/ 1583491 h 1583491"/>
                <a:gd name="connsiteX390" fmla="*/ 4459086 w 11218359"/>
                <a:gd name="connsiteY390" fmla="*/ 1583491 h 1583491"/>
                <a:gd name="connsiteX391" fmla="*/ 4470516 w 11218359"/>
                <a:gd name="connsiteY391" fmla="*/ 1583491 h 1583491"/>
                <a:gd name="connsiteX392" fmla="*/ 4481946 w 11218359"/>
                <a:gd name="connsiteY392" fmla="*/ 1583491 h 1583491"/>
                <a:gd name="connsiteX393" fmla="*/ 4493424 w 11218359"/>
                <a:gd name="connsiteY393" fmla="*/ 1583491 h 1583491"/>
                <a:gd name="connsiteX394" fmla="*/ 4504854 w 11218359"/>
                <a:gd name="connsiteY394" fmla="*/ 1583491 h 1583491"/>
                <a:gd name="connsiteX395" fmla="*/ 4516284 w 11218359"/>
                <a:gd name="connsiteY395" fmla="*/ 1583491 h 1583491"/>
                <a:gd name="connsiteX396" fmla="*/ 4527714 w 11218359"/>
                <a:gd name="connsiteY396" fmla="*/ 1583491 h 1583491"/>
                <a:gd name="connsiteX397" fmla="*/ 4539144 w 11218359"/>
                <a:gd name="connsiteY397" fmla="*/ 1583491 h 1583491"/>
                <a:gd name="connsiteX398" fmla="*/ 4550621 w 11218359"/>
                <a:gd name="connsiteY398" fmla="*/ 1583491 h 1583491"/>
                <a:gd name="connsiteX399" fmla="*/ 4562051 w 11218359"/>
                <a:gd name="connsiteY399" fmla="*/ 1583491 h 1583491"/>
                <a:gd name="connsiteX400" fmla="*/ 4573482 w 11218359"/>
                <a:gd name="connsiteY400" fmla="*/ 1583491 h 1583491"/>
                <a:gd name="connsiteX401" fmla="*/ 4584912 w 11218359"/>
                <a:gd name="connsiteY401" fmla="*/ 1583491 h 1583491"/>
                <a:gd name="connsiteX402" fmla="*/ 4596341 w 11218359"/>
                <a:gd name="connsiteY402" fmla="*/ 1583491 h 1583491"/>
                <a:gd name="connsiteX403" fmla="*/ 4607771 w 11218359"/>
                <a:gd name="connsiteY403" fmla="*/ 1583491 h 1583491"/>
                <a:gd name="connsiteX404" fmla="*/ 4619249 w 11218359"/>
                <a:gd name="connsiteY404" fmla="*/ 1583491 h 1583491"/>
                <a:gd name="connsiteX405" fmla="*/ 4630679 w 11218359"/>
                <a:gd name="connsiteY405" fmla="*/ 1583491 h 1583491"/>
                <a:gd name="connsiteX406" fmla="*/ 4642109 w 11218359"/>
                <a:gd name="connsiteY406" fmla="*/ 1583491 h 1583491"/>
                <a:gd name="connsiteX407" fmla="*/ 4653539 w 11218359"/>
                <a:gd name="connsiteY407" fmla="*/ 1583491 h 1583491"/>
                <a:gd name="connsiteX408" fmla="*/ 4664969 w 11218359"/>
                <a:gd name="connsiteY408" fmla="*/ 1583491 h 1583491"/>
                <a:gd name="connsiteX409" fmla="*/ 4676447 w 11218359"/>
                <a:gd name="connsiteY409" fmla="*/ 1583491 h 1583491"/>
                <a:gd name="connsiteX410" fmla="*/ 4687877 w 11218359"/>
                <a:gd name="connsiteY410" fmla="*/ 1583491 h 1583491"/>
                <a:gd name="connsiteX411" fmla="*/ 4699306 w 11218359"/>
                <a:gd name="connsiteY411" fmla="*/ 1578986 h 1583491"/>
                <a:gd name="connsiteX412" fmla="*/ 4710737 w 11218359"/>
                <a:gd name="connsiteY412" fmla="*/ 1583491 h 1583491"/>
                <a:gd name="connsiteX413" fmla="*/ 4722167 w 11218359"/>
                <a:gd name="connsiteY413" fmla="*/ 1583491 h 1583491"/>
                <a:gd name="connsiteX414" fmla="*/ 4733644 w 11218359"/>
                <a:gd name="connsiteY414" fmla="*/ 1583491 h 1583491"/>
                <a:gd name="connsiteX415" fmla="*/ 4745075 w 11218359"/>
                <a:gd name="connsiteY415" fmla="*/ 1583491 h 1583491"/>
                <a:gd name="connsiteX416" fmla="*/ 4756504 w 11218359"/>
                <a:gd name="connsiteY416" fmla="*/ 1583491 h 1583491"/>
                <a:gd name="connsiteX417" fmla="*/ 4767934 w 11218359"/>
                <a:gd name="connsiteY417" fmla="*/ 1583491 h 1583491"/>
                <a:gd name="connsiteX418" fmla="*/ 4779364 w 11218359"/>
                <a:gd name="connsiteY418" fmla="*/ 1583491 h 1583491"/>
                <a:gd name="connsiteX419" fmla="*/ 4790842 w 11218359"/>
                <a:gd name="connsiteY419" fmla="*/ 1583491 h 1583491"/>
                <a:gd name="connsiteX420" fmla="*/ 4802272 w 11218359"/>
                <a:gd name="connsiteY420" fmla="*/ 1583491 h 1583491"/>
                <a:gd name="connsiteX421" fmla="*/ 4813702 w 11218359"/>
                <a:gd name="connsiteY421" fmla="*/ 1583491 h 1583491"/>
                <a:gd name="connsiteX422" fmla="*/ 4825132 w 11218359"/>
                <a:gd name="connsiteY422" fmla="*/ 1583491 h 1583491"/>
                <a:gd name="connsiteX423" fmla="*/ 4836562 w 11218359"/>
                <a:gd name="connsiteY423" fmla="*/ 1583491 h 1583491"/>
                <a:gd name="connsiteX424" fmla="*/ 4848040 w 11218359"/>
                <a:gd name="connsiteY424" fmla="*/ 1583491 h 1583491"/>
                <a:gd name="connsiteX425" fmla="*/ 4859469 w 11218359"/>
                <a:gd name="connsiteY425" fmla="*/ 1583491 h 1583491"/>
                <a:gd name="connsiteX426" fmla="*/ 4870899 w 11218359"/>
                <a:gd name="connsiteY426" fmla="*/ 1583491 h 1583491"/>
                <a:gd name="connsiteX427" fmla="*/ 4882330 w 11218359"/>
                <a:gd name="connsiteY427" fmla="*/ 1583491 h 1583491"/>
                <a:gd name="connsiteX428" fmla="*/ 4893760 w 11218359"/>
                <a:gd name="connsiteY428" fmla="*/ 1583491 h 1583491"/>
                <a:gd name="connsiteX429" fmla="*/ 4905237 w 11218359"/>
                <a:gd name="connsiteY429" fmla="*/ 1583491 h 1583491"/>
                <a:gd name="connsiteX430" fmla="*/ 4916667 w 11218359"/>
                <a:gd name="connsiteY430" fmla="*/ 1583491 h 1583491"/>
                <a:gd name="connsiteX431" fmla="*/ 4928097 w 11218359"/>
                <a:gd name="connsiteY431" fmla="*/ 1583491 h 1583491"/>
                <a:gd name="connsiteX432" fmla="*/ 4939527 w 11218359"/>
                <a:gd name="connsiteY432" fmla="*/ 1583491 h 1583491"/>
                <a:gd name="connsiteX433" fmla="*/ 4950957 w 11218359"/>
                <a:gd name="connsiteY433" fmla="*/ 1583491 h 1583491"/>
                <a:gd name="connsiteX434" fmla="*/ 4962435 w 11218359"/>
                <a:gd name="connsiteY434" fmla="*/ 1583491 h 1583491"/>
                <a:gd name="connsiteX435" fmla="*/ 4973865 w 11218359"/>
                <a:gd name="connsiteY435" fmla="*/ 1583491 h 1583491"/>
                <a:gd name="connsiteX436" fmla="*/ 4985295 w 11218359"/>
                <a:gd name="connsiteY436" fmla="*/ 1583491 h 1583491"/>
                <a:gd name="connsiteX437" fmla="*/ 4996725 w 11218359"/>
                <a:gd name="connsiteY437" fmla="*/ 1583491 h 1583491"/>
                <a:gd name="connsiteX438" fmla="*/ 5008155 w 11218359"/>
                <a:gd name="connsiteY438" fmla="*/ 1583491 h 1583491"/>
                <a:gd name="connsiteX439" fmla="*/ 5019632 w 11218359"/>
                <a:gd name="connsiteY439" fmla="*/ 1583491 h 1583491"/>
                <a:gd name="connsiteX440" fmla="*/ 5031062 w 11218359"/>
                <a:gd name="connsiteY440" fmla="*/ 1583491 h 1583491"/>
                <a:gd name="connsiteX441" fmla="*/ 5042492 w 11218359"/>
                <a:gd name="connsiteY441" fmla="*/ 1583491 h 1583491"/>
                <a:gd name="connsiteX442" fmla="*/ 5053923 w 11218359"/>
                <a:gd name="connsiteY442" fmla="*/ 1583491 h 1583491"/>
                <a:gd name="connsiteX443" fmla="*/ 5065353 w 11218359"/>
                <a:gd name="connsiteY443" fmla="*/ 1583491 h 1583491"/>
                <a:gd name="connsiteX444" fmla="*/ 5076830 w 11218359"/>
                <a:gd name="connsiteY444" fmla="*/ 1583491 h 1583491"/>
                <a:gd name="connsiteX445" fmla="*/ 5088260 w 11218359"/>
                <a:gd name="connsiteY445" fmla="*/ 1583491 h 1583491"/>
                <a:gd name="connsiteX446" fmla="*/ 5099690 w 11218359"/>
                <a:gd name="connsiteY446" fmla="*/ 1583491 h 1583491"/>
                <a:gd name="connsiteX447" fmla="*/ 5111120 w 11218359"/>
                <a:gd name="connsiteY447" fmla="*/ 1583491 h 1583491"/>
                <a:gd name="connsiteX448" fmla="*/ 5122550 w 11218359"/>
                <a:gd name="connsiteY448" fmla="*/ 1583491 h 1583491"/>
                <a:gd name="connsiteX449" fmla="*/ 5134028 w 11218359"/>
                <a:gd name="connsiteY449" fmla="*/ 1583491 h 1583491"/>
                <a:gd name="connsiteX450" fmla="*/ 5145458 w 11218359"/>
                <a:gd name="connsiteY450" fmla="*/ 1583491 h 1583491"/>
                <a:gd name="connsiteX451" fmla="*/ 5156888 w 11218359"/>
                <a:gd name="connsiteY451" fmla="*/ 1583491 h 1583491"/>
                <a:gd name="connsiteX452" fmla="*/ 5168318 w 11218359"/>
                <a:gd name="connsiteY452" fmla="*/ 1583491 h 1583491"/>
                <a:gd name="connsiteX453" fmla="*/ 5179747 w 11218359"/>
                <a:gd name="connsiteY453" fmla="*/ 1583491 h 1583491"/>
                <a:gd name="connsiteX454" fmla="*/ 5191225 w 11218359"/>
                <a:gd name="connsiteY454" fmla="*/ 1583491 h 1583491"/>
                <a:gd name="connsiteX455" fmla="*/ 5202655 w 11218359"/>
                <a:gd name="connsiteY455" fmla="*/ 1583491 h 1583491"/>
                <a:gd name="connsiteX456" fmla="*/ 5214085 w 11218359"/>
                <a:gd name="connsiteY456" fmla="*/ 1583491 h 1583491"/>
                <a:gd name="connsiteX457" fmla="*/ 5225515 w 11218359"/>
                <a:gd name="connsiteY457" fmla="*/ 1583491 h 1583491"/>
                <a:gd name="connsiteX458" fmla="*/ 5236945 w 11218359"/>
                <a:gd name="connsiteY458" fmla="*/ 1583491 h 1583491"/>
                <a:gd name="connsiteX459" fmla="*/ 5248423 w 11218359"/>
                <a:gd name="connsiteY459" fmla="*/ 1583491 h 1583491"/>
                <a:gd name="connsiteX460" fmla="*/ 5259853 w 11218359"/>
                <a:gd name="connsiteY460" fmla="*/ 1583491 h 1583491"/>
                <a:gd name="connsiteX461" fmla="*/ 5271283 w 11218359"/>
                <a:gd name="connsiteY461" fmla="*/ 1583491 h 1583491"/>
                <a:gd name="connsiteX462" fmla="*/ 5282713 w 11218359"/>
                <a:gd name="connsiteY462" fmla="*/ 1583491 h 1583491"/>
                <a:gd name="connsiteX463" fmla="*/ 5294143 w 11218359"/>
                <a:gd name="connsiteY463" fmla="*/ 1583491 h 1583491"/>
                <a:gd name="connsiteX464" fmla="*/ 5305621 w 11218359"/>
                <a:gd name="connsiteY464" fmla="*/ 1583491 h 1583491"/>
                <a:gd name="connsiteX465" fmla="*/ 5317051 w 11218359"/>
                <a:gd name="connsiteY465" fmla="*/ 1583491 h 1583491"/>
                <a:gd name="connsiteX466" fmla="*/ 5328481 w 11218359"/>
                <a:gd name="connsiteY466" fmla="*/ 1583491 h 1583491"/>
                <a:gd name="connsiteX467" fmla="*/ 5339910 w 11218359"/>
                <a:gd name="connsiteY467" fmla="*/ 1583491 h 1583491"/>
                <a:gd name="connsiteX468" fmla="*/ 5351340 w 11218359"/>
                <a:gd name="connsiteY468" fmla="*/ 1583491 h 1583491"/>
                <a:gd name="connsiteX469" fmla="*/ 5362818 w 11218359"/>
                <a:gd name="connsiteY469" fmla="*/ 1583491 h 1583491"/>
                <a:gd name="connsiteX470" fmla="*/ 5374248 w 11218359"/>
                <a:gd name="connsiteY470" fmla="*/ 1583491 h 1583491"/>
                <a:gd name="connsiteX471" fmla="*/ 5385678 w 11218359"/>
                <a:gd name="connsiteY471" fmla="*/ 1583491 h 1583491"/>
                <a:gd name="connsiteX472" fmla="*/ 5397108 w 11218359"/>
                <a:gd name="connsiteY472" fmla="*/ 1583491 h 1583491"/>
                <a:gd name="connsiteX473" fmla="*/ 5408538 w 11218359"/>
                <a:gd name="connsiteY473" fmla="*/ 1583491 h 1583491"/>
                <a:gd name="connsiteX474" fmla="*/ 5420016 w 11218359"/>
                <a:gd name="connsiteY474" fmla="*/ 1583491 h 1583491"/>
                <a:gd name="connsiteX475" fmla="*/ 5431446 w 11218359"/>
                <a:gd name="connsiteY475" fmla="*/ 1583491 h 1583491"/>
                <a:gd name="connsiteX476" fmla="*/ 5442876 w 11218359"/>
                <a:gd name="connsiteY476" fmla="*/ 1583491 h 1583491"/>
                <a:gd name="connsiteX477" fmla="*/ 5454306 w 11218359"/>
                <a:gd name="connsiteY477" fmla="*/ 1583491 h 1583491"/>
                <a:gd name="connsiteX478" fmla="*/ 5465736 w 11218359"/>
                <a:gd name="connsiteY478" fmla="*/ 1583491 h 1583491"/>
                <a:gd name="connsiteX479" fmla="*/ 5477214 w 11218359"/>
                <a:gd name="connsiteY479" fmla="*/ 1583491 h 1583491"/>
                <a:gd name="connsiteX480" fmla="*/ 5488643 w 11218359"/>
                <a:gd name="connsiteY480" fmla="*/ 1583491 h 1583491"/>
                <a:gd name="connsiteX481" fmla="*/ 5500073 w 11218359"/>
                <a:gd name="connsiteY481" fmla="*/ 1583491 h 1583491"/>
                <a:gd name="connsiteX482" fmla="*/ 5511503 w 11218359"/>
                <a:gd name="connsiteY482" fmla="*/ 1583491 h 1583491"/>
                <a:gd name="connsiteX483" fmla="*/ 5522933 w 11218359"/>
                <a:gd name="connsiteY483" fmla="*/ 1583491 h 1583491"/>
                <a:gd name="connsiteX484" fmla="*/ 5534411 w 11218359"/>
                <a:gd name="connsiteY484" fmla="*/ 1583491 h 1583491"/>
                <a:gd name="connsiteX485" fmla="*/ 5545841 w 11218359"/>
                <a:gd name="connsiteY485" fmla="*/ 1583491 h 1583491"/>
                <a:gd name="connsiteX486" fmla="*/ 5557271 w 11218359"/>
                <a:gd name="connsiteY486" fmla="*/ 1583491 h 1583491"/>
                <a:gd name="connsiteX487" fmla="*/ 5568701 w 11218359"/>
                <a:gd name="connsiteY487" fmla="*/ 1583491 h 1583491"/>
                <a:gd name="connsiteX488" fmla="*/ 5580131 w 11218359"/>
                <a:gd name="connsiteY488" fmla="*/ 1583491 h 1583491"/>
                <a:gd name="connsiteX489" fmla="*/ 5591609 w 11218359"/>
                <a:gd name="connsiteY489" fmla="*/ 1583491 h 1583491"/>
                <a:gd name="connsiteX490" fmla="*/ 5603038 w 11218359"/>
                <a:gd name="connsiteY490" fmla="*/ 1583491 h 1583491"/>
                <a:gd name="connsiteX491" fmla="*/ 5614469 w 11218359"/>
                <a:gd name="connsiteY491" fmla="*/ 1583491 h 1583491"/>
                <a:gd name="connsiteX492" fmla="*/ 5625899 w 11218359"/>
                <a:gd name="connsiteY492" fmla="*/ 1583491 h 1583491"/>
                <a:gd name="connsiteX493" fmla="*/ 5637329 w 11218359"/>
                <a:gd name="connsiteY493" fmla="*/ 1583491 h 1583491"/>
                <a:gd name="connsiteX494" fmla="*/ 5648759 w 11218359"/>
                <a:gd name="connsiteY494" fmla="*/ 1583491 h 1583491"/>
                <a:gd name="connsiteX495" fmla="*/ 5660236 w 11218359"/>
                <a:gd name="connsiteY495" fmla="*/ 1583491 h 1583491"/>
                <a:gd name="connsiteX496" fmla="*/ 5671666 w 11218359"/>
                <a:gd name="connsiteY496" fmla="*/ 1583491 h 1583491"/>
                <a:gd name="connsiteX497" fmla="*/ 5683096 w 11218359"/>
                <a:gd name="connsiteY497" fmla="*/ 1583491 h 1583491"/>
                <a:gd name="connsiteX498" fmla="*/ 5694526 w 11218359"/>
                <a:gd name="connsiteY498" fmla="*/ 1583491 h 1583491"/>
                <a:gd name="connsiteX499" fmla="*/ 5705956 w 11218359"/>
                <a:gd name="connsiteY499" fmla="*/ 1583491 h 1583491"/>
                <a:gd name="connsiteX500" fmla="*/ 5717434 w 11218359"/>
                <a:gd name="connsiteY500" fmla="*/ 1583491 h 1583491"/>
                <a:gd name="connsiteX501" fmla="*/ 5728864 w 11218359"/>
                <a:gd name="connsiteY501" fmla="*/ 1583491 h 1583491"/>
                <a:gd name="connsiteX502" fmla="*/ 5740294 w 11218359"/>
                <a:gd name="connsiteY502" fmla="*/ 1583491 h 1583491"/>
                <a:gd name="connsiteX503" fmla="*/ 5751724 w 11218359"/>
                <a:gd name="connsiteY503" fmla="*/ 1583491 h 1583491"/>
                <a:gd name="connsiteX504" fmla="*/ 5763154 w 11218359"/>
                <a:gd name="connsiteY504" fmla="*/ 1583491 h 1583491"/>
                <a:gd name="connsiteX505" fmla="*/ 5774631 w 11218359"/>
                <a:gd name="connsiteY505" fmla="*/ 1583491 h 1583491"/>
                <a:gd name="connsiteX506" fmla="*/ 5786062 w 11218359"/>
                <a:gd name="connsiteY506" fmla="*/ 1583491 h 1583491"/>
                <a:gd name="connsiteX507" fmla="*/ 5797492 w 11218359"/>
                <a:gd name="connsiteY507" fmla="*/ 1583491 h 1583491"/>
                <a:gd name="connsiteX508" fmla="*/ 5808921 w 11218359"/>
                <a:gd name="connsiteY508" fmla="*/ 1583491 h 1583491"/>
                <a:gd name="connsiteX509" fmla="*/ 5820351 w 11218359"/>
                <a:gd name="connsiteY509" fmla="*/ 1583491 h 1583491"/>
                <a:gd name="connsiteX510" fmla="*/ 5831829 w 11218359"/>
                <a:gd name="connsiteY510" fmla="*/ 1583491 h 1583491"/>
                <a:gd name="connsiteX511" fmla="*/ 5843259 w 11218359"/>
                <a:gd name="connsiteY511" fmla="*/ 1583491 h 1583491"/>
                <a:gd name="connsiteX512" fmla="*/ 5854689 w 11218359"/>
                <a:gd name="connsiteY512" fmla="*/ 1583491 h 1583491"/>
                <a:gd name="connsiteX513" fmla="*/ 5866119 w 11218359"/>
                <a:gd name="connsiteY513" fmla="*/ 1583491 h 1583491"/>
                <a:gd name="connsiteX514" fmla="*/ 5877549 w 11218359"/>
                <a:gd name="connsiteY514" fmla="*/ 1583491 h 1583491"/>
                <a:gd name="connsiteX515" fmla="*/ 5889027 w 11218359"/>
                <a:gd name="connsiteY515" fmla="*/ 1583491 h 1583491"/>
                <a:gd name="connsiteX516" fmla="*/ 5900457 w 11218359"/>
                <a:gd name="connsiteY516" fmla="*/ 1583491 h 1583491"/>
                <a:gd name="connsiteX517" fmla="*/ 5911887 w 11218359"/>
                <a:gd name="connsiteY517" fmla="*/ 1583491 h 1583491"/>
                <a:gd name="connsiteX518" fmla="*/ 5923317 w 11218359"/>
                <a:gd name="connsiteY518" fmla="*/ 1583491 h 1583491"/>
                <a:gd name="connsiteX519" fmla="*/ 5934747 w 11218359"/>
                <a:gd name="connsiteY519" fmla="*/ 1583491 h 1583491"/>
                <a:gd name="connsiteX520" fmla="*/ 5946225 w 11218359"/>
                <a:gd name="connsiteY520" fmla="*/ 1583491 h 1583491"/>
                <a:gd name="connsiteX521" fmla="*/ 5957655 w 11218359"/>
                <a:gd name="connsiteY521" fmla="*/ 1583491 h 1583491"/>
                <a:gd name="connsiteX522" fmla="*/ 5969084 w 11218359"/>
                <a:gd name="connsiteY522" fmla="*/ 1583491 h 1583491"/>
                <a:gd name="connsiteX523" fmla="*/ 5980514 w 11218359"/>
                <a:gd name="connsiteY523" fmla="*/ 1583491 h 1583491"/>
                <a:gd name="connsiteX524" fmla="*/ 5991944 w 11218359"/>
                <a:gd name="connsiteY524" fmla="*/ 1583491 h 1583491"/>
                <a:gd name="connsiteX525" fmla="*/ 6003422 w 11218359"/>
                <a:gd name="connsiteY525" fmla="*/ 1583491 h 1583491"/>
                <a:gd name="connsiteX526" fmla="*/ 6014852 w 11218359"/>
                <a:gd name="connsiteY526" fmla="*/ 1583491 h 1583491"/>
                <a:gd name="connsiteX527" fmla="*/ 6026282 w 11218359"/>
                <a:gd name="connsiteY527" fmla="*/ 1583491 h 1583491"/>
                <a:gd name="connsiteX528" fmla="*/ 6037712 w 11218359"/>
                <a:gd name="connsiteY528" fmla="*/ 1583491 h 1583491"/>
                <a:gd name="connsiteX529" fmla="*/ 6049142 w 11218359"/>
                <a:gd name="connsiteY529" fmla="*/ 1583491 h 1583491"/>
                <a:gd name="connsiteX530" fmla="*/ 6060620 w 11218359"/>
                <a:gd name="connsiteY530" fmla="*/ 1583491 h 1583491"/>
                <a:gd name="connsiteX531" fmla="*/ 6072049 w 11218359"/>
                <a:gd name="connsiteY531" fmla="*/ 1583491 h 1583491"/>
                <a:gd name="connsiteX532" fmla="*/ 6083480 w 11218359"/>
                <a:gd name="connsiteY532" fmla="*/ 1583491 h 1583491"/>
                <a:gd name="connsiteX533" fmla="*/ 6094910 w 11218359"/>
                <a:gd name="connsiteY533" fmla="*/ 1583491 h 1583491"/>
                <a:gd name="connsiteX534" fmla="*/ 6106340 w 11218359"/>
                <a:gd name="connsiteY534" fmla="*/ 1583491 h 1583491"/>
                <a:gd name="connsiteX535" fmla="*/ 6117818 w 11218359"/>
                <a:gd name="connsiteY535" fmla="*/ 1583491 h 1583491"/>
                <a:gd name="connsiteX536" fmla="*/ 6129247 w 11218359"/>
                <a:gd name="connsiteY536" fmla="*/ 1583491 h 1583491"/>
                <a:gd name="connsiteX537" fmla="*/ 6140677 w 11218359"/>
                <a:gd name="connsiteY537" fmla="*/ 1583491 h 1583491"/>
                <a:gd name="connsiteX538" fmla="*/ 6152107 w 11218359"/>
                <a:gd name="connsiteY538" fmla="*/ 1583491 h 1583491"/>
                <a:gd name="connsiteX539" fmla="*/ 6163537 w 11218359"/>
                <a:gd name="connsiteY539" fmla="*/ 1583491 h 1583491"/>
                <a:gd name="connsiteX540" fmla="*/ 6175015 w 11218359"/>
                <a:gd name="connsiteY540" fmla="*/ 1583491 h 1583491"/>
                <a:gd name="connsiteX541" fmla="*/ 6186445 w 11218359"/>
                <a:gd name="connsiteY541" fmla="*/ 1583491 h 1583491"/>
                <a:gd name="connsiteX542" fmla="*/ 6197875 w 11218359"/>
                <a:gd name="connsiteY542" fmla="*/ 1583491 h 1583491"/>
                <a:gd name="connsiteX543" fmla="*/ 6209305 w 11218359"/>
                <a:gd name="connsiteY543" fmla="*/ 1583491 h 1583491"/>
                <a:gd name="connsiteX544" fmla="*/ 6220735 w 11218359"/>
                <a:gd name="connsiteY544" fmla="*/ 1583491 h 1583491"/>
                <a:gd name="connsiteX545" fmla="*/ 6232212 w 11218359"/>
                <a:gd name="connsiteY545" fmla="*/ 1583491 h 1583491"/>
                <a:gd name="connsiteX546" fmla="*/ 6243642 w 11218359"/>
                <a:gd name="connsiteY546" fmla="*/ 1583491 h 1583491"/>
                <a:gd name="connsiteX547" fmla="*/ 6255073 w 11218359"/>
                <a:gd name="connsiteY547" fmla="*/ 1583491 h 1583491"/>
                <a:gd name="connsiteX548" fmla="*/ 6266503 w 11218359"/>
                <a:gd name="connsiteY548" fmla="*/ 1583491 h 1583491"/>
                <a:gd name="connsiteX549" fmla="*/ 6277933 w 11218359"/>
                <a:gd name="connsiteY549" fmla="*/ 1583491 h 1583491"/>
                <a:gd name="connsiteX550" fmla="*/ 6289410 w 11218359"/>
                <a:gd name="connsiteY550" fmla="*/ 1583491 h 1583491"/>
                <a:gd name="connsiteX551" fmla="*/ 6300840 w 11218359"/>
                <a:gd name="connsiteY551" fmla="*/ 1583491 h 1583491"/>
                <a:gd name="connsiteX552" fmla="*/ 6312270 w 11218359"/>
                <a:gd name="connsiteY552" fmla="*/ 1583491 h 1583491"/>
                <a:gd name="connsiteX553" fmla="*/ 6323700 w 11218359"/>
                <a:gd name="connsiteY553" fmla="*/ 1583491 h 1583491"/>
                <a:gd name="connsiteX554" fmla="*/ 6335130 w 11218359"/>
                <a:gd name="connsiteY554" fmla="*/ 1583491 h 1583491"/>
                <a:gd name="connsiteX555" fmla="*/ 6346608 w 11218359"/>
                <a:gd name="connsiteY555" fmla="*/ 1583491 h 1583491"/>
                <a:gd name="connsiteX556" fmla="*/ 6358038 w 11218359"/>
                <a:gd name="connsiteY556" fmla="*/ 1583491 h 1583491"/>
                <a:gd name="connsiteX557" fmla="*/ 6369468 w 11218359"/>
                <a:gd name="connsiteY557" fmla="*/ 1583491 h 1583491"/>
                <a:gd name="connsiteX558" fmla="*/ 6380898 w 11218359"/>
                <a:gd name="connsiteY558" fmla="*/ 1583491 h 1583491"/>
                <a:gd name="connsiteX559" fmla="*/ 6392328 w 11218359"/>
                <a:gd name="connsiteY559" fmla="*/ 1583491 h 1583491"/>
                <a:gd name="connsiteX560" fmla="*/ 6403805 w 11218359"/>
                <a:gd name="connsiteY560" fmla="*/ 1583491 h 1583491"/>
                <a:gd name="connsiteX561" fmla="*/ 6415235 w 11218359"/>
                <a:gd name="connsiteY561" fmla="*/ 1583491 h 1583491"/>
                <a:gd name="connsiteX562" fmla="*/ 6426666 w 11218359"/>
                <a:gd name="connsiteY562" fmla="*/ 1583491 h 1583491"/>
                <a:gd name="connsiteX563" fmla="*/ 6438096 w 11218359"/>
                <a:gd name="connsiteY563" fmla="*/ 1583491 h 1583491"/>
                <a:gd name="connsiteX564" fmla="*/ 6449525 w 11218359"/>
                <a:gd name="connsiteY564" fmla="*/ 1583491 h 1583491"/>
                <a:gd name="connsiteX565" fmla="*/ 6461003 w 11218359"/>
                <a:gd name="connsiteY565" fmla="*/ 1583491 h 1583491"/>
                <a:gd name="connsiteX566" fmla="*/ 6472433 w 11218359"/>
                <a:gd name="connsiteY566" fmla="*/ 1583491 h 1583491"/>
                <a:gd name="connsiteX567" fmla="*/ 6483863 w 11218359"/>
                <a:gd name="connsiteY567" fmla="*/ 1583491 h 1583491"/>
                <a:gd name="connsiteX568" fmla="*/ 6495293 w 11218359"/>
                <a:gd name="connsiteY568" fmla="*/ 1583491 h 1583491"/>
                <a:gd name="connsiteX569" fmla="*/ 6506723 w 11218359"/>
                <a:gd name="connsiteY569" fmla="*/ 1583491 h 1583491"/>
                <a:gd name="connsiteX570" fmla="*/ 6518201 w 11218359"/>
                <a:gd name="connsiteY570" fmla="*/ 1583491 h 1583491"/>
                <a:gd name="connsiteX571" fmla="*/ 6529631 w 11218359"/>
                <a:gd name="connsiteY571" fmla="*/ 1583491 h 1583491"/>
                <a:gd name="connsiteX572" fmla="*/ 6541061 w 11218359"/>
                <a:gd name="connsiteY572" fmla="*/ 1583491 h 1583491"/>
                <a:gd name="connsiteX573" fmla="*/ 6552490 w 11218359"/>
                <a:gd name="connsiteY573" fmla="*/ 1583491 h 1583491"/>
                <a:gd name="connsiteX574" fmla="*/ 6563921 w 11218359"/>
                <a:gd name="connsiteY574" fmla="*/ 1583491 h 1583491"/>
                <a:gd name="connsiteX575" fmla="*/ 6575398 w 11218359"/>
                <a:gd name="connsiteY575" fmla="*/ 1583491 h 1583491"/>
                <a:gd name="connsiteX576" fmla="*/ 6586828 w 11218359"/>
                <a:gd name="connsiteY576" fmla="*/ 1583491 h 1583491"/>
                <a:gd name="connsiteX577" fmla="*/ 6598259 w 11218359"/>
                <a:gd name="connsiteY577" fmla="*/ 1583491 h 1583491"/>
                <a:gd name="connsiteX578" fmla="*/ 6609688 w 11218359"/>
                <a:gd name="connsiteY578" fmla="*/ 1583491 h 1583491"/>
                <a:gd name="connsiteX579" fmla="*/ 6621118 w 11218359"/>
                <a:gd name="connsiteY579" fmla="*/ 1583491 h 1583491"/>
                <a:gd name="connsiteX580" fmla="*/ 6632596 w 11218359"/>
                <a:gd name="connsiteY580" fmla="*/ 1583491 h 1583491"/>
                <a:gd name="connsiteX581" fmla="*/ 6644026 w 11218359"/>
                <a:gd name="connsiteY581" fmla="*/ 1583491 h 1583491"/>
                <a:gd name="connsiteX582" fmla="*/ 6655456 w 11218359"/>
                <a:gd name="connsiteY582" fmla="*/ 1583491 h 1583491"/>
                <a:gd name="connsiteX583" fmla="*/ 6666886 w 11218359"/>
                <a:gd name="connsiteY583" fmla="*/ 1583491 h 1583491"/>
                <a:gd name="connsiteX584" fmla="*/ 6678316 w 11218359"/>
                <a:gd name="connsiteY584" fmla="*/ 1583491 h 1583491"/>
                <a:gd name="connsiteX585" fmla="*/ 6689794 w 11218359"/>
                <a:gd name="connsiteY585" fmla="*/ 1583491 h 1583491"/>
                <a:gd name="connsiteX586" fmla="*/ 6701224 w 11218359"/>
                <a:gd name="connsiteY586" fmla="*/ 1583491 h 1583491"/>
                <a:gd name="connsiteX587" fmla="*/ 6712653 w 11218359"/>
                <a:gd name="connsiteY587" fmla="*/ 1583491 h 1583491"/>
                <a:gd name="connsiteX588" fmla="*/ 6724083 w 11218359"/>
                <a:gd name="connsiteY588" fmla="*/ 1583491 h 1583491"/>
                <a:gd name="connsiteX589" fmla="*/ 6735514 w 11218359"/>
                <a:gd name="connsiteY589" fmla="*/ 1583491 h 1583491"/>
                <a:gd name="connsiteX590" fmla="*/ 6746944 w 11218359"/>
                <a:gd name="connsiteY590" fmla="*/ 1583491 h 1583491"/>
                <a:gd name="connsiteX591" fmla="*/ 6758421 w 11218359"/>
                <a:gd name="connsiteY591" fmla="*/ 1583491 h 1583491"/>
                <a:gd name="connsiteX592" fmla="*/ 6769851 w 11218359"/>
                <a:gd name="connsiteY592" fmla="*/ 1583491 h 1583491"/>
                <a:gd name="connsiteX593" fmla="*/ 6781281 w 11218359"/>
                <a:gd name="connsiteY593" fmla="*/ 1583491 h 1583491"/>
                <a:gd name="connsiteX594" fmla="*/ 6792711 w 11218359"/>
                <a:gd name="connsiteY594" fmla="*/ 1583491 h 1583491"/>
                <a:gd name="connsiteX595" fmla="*/ 6804141 w 11218359"/>
                <a:gd name="connsiteY595" fmla="*/ 1583491 h 1583491"/>
                <a:gd name="connsiteX596" fmla="*/ 6815619 w 11218359"/>
                <a:gd name="connsiteY596" fmla="*/ 1583491 h 1583491"/>
                <a:gd name="connsiteX597" fmla="*/ 6827049 w 11218359"/>
                <a:gd name="connsiteY597" fmla="*/ 1583491 h 1583491"/>
                <a:gd name="connsiteX598" fmla="*/ 6838479 w 11218359"/>
                <a:gd name="connsiteY598" fmla="*/ 1583491 h 1583491"/>
                <a:gd name="connsiteX599" fmla="*/ 6849909 w 11218359"/>
                <a:gd name="connsiteY599" fmla="*/ 1583491 h 1583491"/>
                <a:gd name="connsiteX600" fmla="*/ 6861339 w 11218359"/>
                <a:gd name="connsiteY600" fmla="*/ 1583491 h 1583491"/>
                <a:gd name="connsiteX601" fmla="*/ 6872816 w 11218359"/>
                <a:gd name="connsiteY601" fmla="*/ 1583491 h 1583491"/>
                <a:gd name="connsiteX602" fmla="*/ 6884246 w 11218359"/>
                <a:gd name="connsiteY602" fmla="*/ 1583491 h 1583491"/>
                <a:gd name="connsiteX603" fmla="*/ 6895676 w 11218359"/>
                <a:gd name="connsiteY603" fmla="*/ 1583491 h 1583491"/>
                <a:gd name="connsiteX604" fmla="*/ 6907107 w 11218359"/>
                <a:gd name="connsiteY604" fmla="*/ 1583491 h 1583491"/>
                <a:gd name="connsiteX605" fmla="*/ 6918537 w 11218359"/>
                <a:gd name="connsiteY605" fmla="*/ 1583491 h 1583491"/>
                <a:gd name="connsiteX606" fmla="*/ 6930014 w 11218359"/>
                <a:gd name="connsiteY606" fmla="*/ 1583491 h 1583491"/>
                <a:gd name="connsiteX607" fmla="*/ 6941444 w 11218359"/>
                <a:gd name="connsiteY607" fmla="*/ 1583491 h 1583491"/>
                <a:gd name="connsiteX608" fmla="*/ 6952874 w 11218359"/>
                <a:gd name="connsiteY608" fmla="*/ 1583491 h 1583491"/>
                <a:gd name="connsiteX609" fmla="*/ 6964304 w 11218359"/>
                <a:gd name="connsiteY609" fmla="*/ 1583491 h 1583491"/>
                <a:gd name="connsiteX610" fmla="*/ 6975734 w 11218359"/>
                <a:gd name="connsiteY610" fmla="*/ 1583491 h 1583491"/>
                <a:gd name="connsiteX611" fmla="*/ 6987212 w 11218359"/>
                <a:gd name="connsiteY611" fmla="*/ 1583491 h 1583491"/>
                <a:gd name="connsiteX612" fmla="*/ 6998642 w 11218359"/>
                <a:gd name="connsiteY612" fmla="*/ 1583491 h 1583491"/>
                <a:gd name="connsiteX613" fmla="*/ 7010072 w 11218359"/>
                <a:gd name="connsiteY613" fmla="*/ 1583491 h 1583491"/>
                <a:gd name="connsiteX614" fmla="*/ 7021502 w 11218359"/>
                <a:gd name="connsiteY614" fmla="*/ 1583491 h 1583491"/>
                <a:gd name="connsiteX615" fmla="*/ 7032931 w 11218359"/>
                <a:gd name="connsiteY615" fmla="*/ 1583491 h 1583491"/>
                <a:gd name="connsiteX616" fmla="*/ 7044409 w 11218359"/>
                <a:gd name="connsiteY616" fmla="*/ 1583491 h 1583491"/>
                <a:gd name="connsiteX617" fmla="*/ 7055839 w 11218359"/>
                <a:gd name="connsiteY617" fmla="*/ 1583491 h 1583491"/>
                <a:gd name="connsiteX618" fmla="*/ 7067269 w 11218359"/>
                <a:gd name="connsiteY618" fmla="*/ 1583491 h 1583491"/>
                <a:gd name="connsiteX619" fmla="*/ 7078700 w 11218359"/>
                <a:gd name="connsiteY619" fmla="*/ 1583491 h 1583491"/>
                <a:gd name="connsiteX620" fmla="*/ 7090129 w 11218359"/>
                <a:gd name="connsiteY620" fmla="*/ 1583491 h 1583491"/>
                <a:gd name="connsiteX621" fmla="*/ 7101607 w 11218359"/>
                <a:gd name="connsiteY621" fmla="*/ 1583491 h 1583491"/>
                <a:gd name="connsiteX622" fmla="*/ 7113037 w 11218359"/>
                <a:gd name="connsiteY622" fmla="*/ 1583491 h 1583491"/>
                <a:gd name="connsiteX623" fmla="*/ 7124467 w 11218359"/>
                <a:gd name="connsiteY623" fmla="*/ 1583491 h 1583491"/>
                <a:gd name="connsiteX624" fmla="*/ 7135897 w 11218359"/>
                <a:gd name="connsiteY624" fmla="*/ 1583491 h 1583491"/>
                <a:gd name="connsiteX625" fmla="*/ 7147327 w 11218359"/>
                <a:gd name="connsiteY625" fmla="*/ 1583491 h 1583491"/>
                <a:gd name="connsiteX626" fmla="*/ 7158805 w 11218359"/>
                <a:gd name="connsiteY626" fmla="*/ 1583491 h 1583491"/>
                <a:gd name="connsiteX627" fmla="*/ 7170235 w 11218359"/>
                <a:gd name="connsiteY627" fmla="*/ 1583491 h 1583491"/>
                <a:gd name="connsiteX628" fmla="*/ 7181665 w 11218359"/>
                <a:gd name="connsiteY628" fmla="*/ 1583491 h 1583491"/>
                <a:gd name="connsiteX629" fmla="*/ 7193094 w 11218359"/>
                <a:gd name="connsiteY629" fmla="*/ 1583491 h 1583491"/>
                <a:gd name="connsiteX630" fmla="*/ 7204524 w 11218359"/>
                <a:gd name="connsiteY630" fmla="*/ 1583491 h 1583491"/>
                <a:gd name="connsiteX631" fmla="*/ 7216002 w 11218359"/>
                <a:gd name="connsiteY631" fmla="*/ 1583491 h 1583491"/>
                <a:gd name="connsiteX632" fmla="*/ 7227432 w 11218359"/>
                <a:gd name="connsiteY632" fmla="*/ 1583491 h 1583491"/>
                <a:gd name="connsiteX633" fmla="*/ 7238862 w 11218359"/>
                <a:gd name="connsiteY633" fmla="*/ 1583491 h 1583491"/>
                <a:gd name="connsiteX634" fmla="*/ 7250292 w 11218359"/>
                <a:gd name="connsiteY634" fmla="*/ 1583491 h 1583491"/>
                <a:gd name="connsiteX635" fmla="*/ 7261722 w 11218359"/>
                <a:gd name="connsiteY635" fmla="*/ 1583491 h 1583491"/>
                <a:gd name="connsiteX636" fmla="*/ 7273200 w 11218359"/>
                <a:gd name="connsiteY636" fmla="*/ 1583491 h 1583491"/>
                <a:gd name="connsiteX637" fmla="*/ 7284630 w 11218359"/>
                <a:gd name="connsiteY637" fmla="*/ 1583491 h 1583491"/>
                <a:gd name="connsiteX638" fmla="*/ 7296060 w 11218359"/>
                <a:gd name="connsiteY638" fmla="*/ 1583491 h 1583491"/>
                <a:gd name="connsiteX639" fmla="*/ 7307490 w 11218359"/>
                <a:gd name="connsiteY639" fmla="*/ 1583491 h 1583491"/>
                <a:gd name="connsiteX640" fmla="*/ 7318920 w 11218359"/>
                <a:gd name="connsiteY640" fmla="*/ 1583491 h 1583491"/>
                <a:gd name="connsiteX641" fmla="*/ 7330398 w 11218359"/>
                <a:gd name="connsiteY641" fmla="*/ 1583491 h 1583491"/>
                <a:gd name="connsiteX642" fmla="*/ 7341828 w 11218359"/>
                <a:gd name="connsiteY642" fmla="*/ 1583491 h 1583491"/>
                <a:gd name="connsiteX643" fmla="*/ 7353257 w 11218359"/>
                <a:gd name="connsiteY643" fmla="*/ 1583491 h 1583491"/>
                <a:gd name="connsiteX644" fmla="*/ 7364687 w 11218359"/>
                <a:gd name="connsiteY644" fmla="*/ 1583491 h 1583491"/>
                <a:gd name="connsiteX645" fmla="*/ 7376117 w 11218359"/>
                <a:gd name="connsiteY645" fmla="*/ 1583491 h 1583491"/>
                <a:gd name="connsiteX646" fmla="*/ 7387595 w 11218359"/>
                <a:gd name="connsiteY646" fmla="*/ 1583491 h 1583491"/>
                <a:gd name="connsiteX647" fmla="*/ 7399025 w 11218359"/>
                <a:gd name="connsiteY647" fmla="*/ 1583491 h 1583491"/>
                <a:gd name="connsiteX648" fmla="*/ 7410455 w 11218359"/>
                <a:gd name="connsiteY648" fmla="*/ 1583491 h 1583491"/>
                <a:gd name="connsiteX649" fmla="*/ 7421885 w 11218359"/>
                <a:gd name="connsiteY649" fmla="*/ 1583491 h 1583491"/>
                <a:gd name="connsiteX650" fmla="*/ 7433315 w 11218359"/>
                <a:gd name="connsiteY650" fmla="*/ 1583491 h 1583491"/>
                <a:gd name="connsiteX651" fmla="*/ 7444793 w 11218359"/>
                <a:gd name="connsiteY651" fmla="*/ 1583491 h 1583491"/>
                <a:gd name="connsiteX652" fmla="*/ 7456222 w 11218359"/>
                <a:gd name="connsiteY652" fmla="*/ 1583491 h 1583491"/>
                <a:gd name="connsiteX653" fmla="*/ 7467653 w 11218359"/>
                <a:gd name="connsiteY653" fmla="*/ 1583491 h 1583491"/>
                <a:gd name="connsiteX654" fmla="*/ 7479083 w 11218359"/>
                <a:gd name="connsiteY654" fmla="*/ 1583491 h 1583491"/>
                <a:gd name="connsiteX655" fmla="*/ 7490513 w 11218359"/>
                <a:gd name="connsiteY655" fmla="*/ 1583491 h 1583491"/>
                <a:gd name="connsiteX656" fmla="*/ 7501990 w 11218359"/>
                <a:gd name="connsiteY656" fmla="*/ 1583491 h 1583491"/>
                <a:gd name="connsiteX657" fmla="*/ 7513420 w 11218359"/>
                <a:gd name="connsiteY657" fmla="*/ 1583491 h 1583491"/>
                <a:gd name="connsiteX658" fmla="*/ 7524850 w 11218359"/>
                <a:gd name="connsiteY658" fmla="*/ 1583491 h 1583491"/>
                <a:gd name="connsiteX659" fmla="*/ 7536280 w 11218359"/>
                <a:gd name="connsiteY659" fmla="*/ 1583491 h 1583491"/>
                <a:gd name="connsiteX660" fmla="*/ 7547710 w 11218359"/>
                <a:gd name="connsiteY660" fmla="*/ 1583491 h 1583491"/>
                <a:gd name="connsiteX661" fmla="*/ 7559188 w 11218359"/>
                <a:gd name="connsiteY661" fmla="*/ 1583491 h 1583491"/>
                <a:gd name="connsiteX662" fmla="*/ 7570618 w 11218359"/>
                <a:gd name="connsiteY662" fmla="*/ 1583491 h 1583491"/>
                <a:gd name="connsiteX663" fmla="*/ 7582048 w 11218359"/>
                <a:gd name="connsiteY663" fmla="*/ 1583491 h 1583491"/>
                <a:gd name="connsiteX664" fmla="*/ 7593478 w 11218359"/>
                <a:gd name="connsiteY664" fmla="*/ 1583491 h 1583491"/>
                <a:gd name="connsiteX665" fmla="*/ 7604908 w 11218359"/>
                <a:gd name="connsiteY665" fmla="*/ 1583491 h 1583491"/>
                <a:gd name="connsiteX666" fmla="*/ 7616385 w 11218359"/>
                <a:gd name="connsiteY666" fmla="*/ 1583491 h 1583491"/>
                <a:gd name="connsiteX667" fmla="*/ 7627815 w 11218359"/>
                <a:gd name="connsiteY667" fmla="*/ 1583491 h 1583491"/>
                <a:gd name="connsiteX668" fmla="*/ 7639246 w 11218359"/>
                <a:gd name="connsiteY668" fmla="*/ 1583491 h 1583491"/>
                <a:gd name="connsiteX669" fmla="*/ 7650676 w 11218359"/>
                <a:gd name="connsiteY669" fmla="*/ 1583491 h 1583491"/>
                <a:gd name="connsiteX670" fmla="*/ 7662106 w 11218359"/>
                <a:gd name="connsiteY670" fmla="*/ 1583491 h 1583491"/>
                <a:gd name="connsiteX671" fmla="*/ 7673583 w 11218359"/>
                <a:gd name="connsiteY671" fmla="*/ 1583491 h 1583491"/>
                <a:gd name="connsiteX672" fmla="*/ 7685013 w 11218359"/>
                <a:gd name="connsiteY672" fmla="*/ 1583491 h 1583491"/>
                <a:gd name="connsiteX673" fmla="*/ 7696443 w 11218359"/>
                <a:gd name="connsiteY673" fmla="*/ 1583491 h 1583491"/>
                <a:gd name="connsiteX674" fmla="*/ 7707873 w 11218359"/>
                <a:gd name="connsiteY674" fmla="*/ 1583491 h 1583491"/>
                <a:gd name="connsiteX675" fmla="*/ 7719303 w 11218359"/>
                <a:gd name="connsiteY675" fmla="*/ 1583491 h 1583491"/>
                <a:gd name="connsiteX676" fmla="*/ 7730733 w 11218359"/>
                <a:gd name="connsiteY676" fmla="*/ 1583491 h 1583491"/>
                <a:gd name="connsiteX677" fmla="*/ 7742211 w 11218359"/>
                <a:gd name="connsiteY677" fmla="*/ 1583491 h 1583491"/>
                <a:gd name="connsiteX678" fmla="*/ 7753641 w 11218359"/>
                <a:gd name="connsiteY678" fmla="*/ 1583491 h 1583491"/>
                <a:gd name="connsiteX679" fmla="*/ 7765071 w 11218359"/>
                <a:gd name="connsiteY679" fmla="*/ 1583491 h 1583491"/>
                <a:gd name="connsiteX680" fmla="*/ 7776501 w 11218359"/>
                <a:gd name="connsiteY680" fmla="*/ 1583491 h 1583491"/>
                <a:gd name="connsiteX681" fmla="*/ 7787931 w 11218359"/>
                <a:gd name="connsiteY681" fmla="*/ 1583491 h 1583491"/>
                <a:gd name="connsiteX682" fmla="*/ 7799408 w 11218359"/>
                <a:gd name="connsiteY682" fmla="*/ 1583491 h 1583491"/>
                <a:gd name="connsiteX683" fmla="*/ 7810839 w 11218359"/>
                <a:gd name="connsiteY683" fmla="*/ 1583491 h 1583491"/>
                <a:gd name="connsiteX684" fmla="*/ 7822268 w 11218359"/>
                <a:gd name="connsiteY684" fmla="*/ 1583491 h 1583491"/>
                <a:gd name="connsiteX685" fmla="*/ 7833698 w 11218359"/>
                <a:gd name="connsiteY685" fmla="*/ 1583491 h 1583491"/>
                <a:gd name="connsiteX686" fmla="*/ 7845128 w 11218359"/>
                <a:gd name="connsiteY686" fmla="*/ 1583491 h 1583491"/>
                <a:gd name="connsiteX687" fmla="*/ 7856606 w 11218359"/>
                <a:gd name="connsiteY687" fmla="*/ 1583491 h 1583491"/>
                <a:gd name="connsiteX688" fmla="*/ 7868036 w 11218359"/>
                <a:gd name="connsiteY688" fmla="*/ 1583491 h 1583491"/>
                <a:gd name="connsiteX689" fmla="*/ 7879466 w 11218359"/>
                <a:gd name="connsiteY689" fmla="*/ 1583491 h 1583491"/>
                <a:gd name="connsiteX690" fmla="*/ 7890896 w 11218359"/>
                <a:gd name="connsiteY690" fmla="*/ 1583491 h 1583491"/>
                <a:gd name="connsiteX691" fmla="*/ 7902326 w 11218359"/>
                <a:gd name="connsiteY691" fmla="*/ 1583491 h 1583491"/>
                <a:gd name="connsiteX692" fmla="*/ 7913804 w 11218359"/>
                <a:gd name="connsiteY692" fmla="*/ 1583491 h 1583491"/>
                <a:gd name="connsiteX693" fmla="*/ 7925234 w 11218359"/>
                <a:gd name="connsiteY693" fmla="*/ 1583491 h 1583491"/>
                <a:gd name="connsiteX694" fmla="*/ 7936663 w 11218359"/>
                <a:gd name="connsiteY694" fmla="*/ 1583491 h 1583491"/>
                <a:gd name="connsiteX695" fmla="*/ 7948094 w 11218359"/>
                <a:gd name="connsiteY695" fmla="*/ 1583491 h 1583491"/>
                <a:gd name="connsiteX696" fmla="*/ 7959524 w 11218359"/>
                <a:gd name="connsiteY696" fmla="*/ 1583491 h 1583491"/>
                <a:gd name="connsiteX697" fmla="*/ 7971001 w 11218359"/>
                <a:gd name="connsiteY697" fmla="*/ 1583491 h 1583491"/>
                <a:gd name="connsiteX698" fmla="*/ 7982431 w 11218359"/>
                <a:gd name="connsiteY698" fmla="*/ 1583491 h 1583491"/>
                <a:gd name="connsiteX699" fmla="*/ 7993861 w 11218359"/>
                <a:gd name="connsiteY699" fmla="*/ 1583491 h 1583491"/>
                <a:gd name="connsiteX700" fmla="*/ 8005291 w 11218359"/>
                <a:gd name="connsiteY700" fmla="*/ 1583491 h 1583491"/>
                <a:gd name="connsiteX701" fmla="*/ 8016721 w 11218359"/>
                <a:gd name="connsiteY701" fmla="*/ 1583491 h 1583491"/>
                <a:gd name="connsiteX702" fmla="*/ 8028199 w 11218359"/>
                <a:gd name="connsiteY702" fmla="*/ 1583491 h 1583491"/>
                <a:gd name="connsiteX703" fmla="*/ 8039629 w 11218359"/>
                <a:gd name="connsiteY703" fmla="*/ 1583491 h 1583491"/>
                <a:gd name="connsiteX704" fmla="*/ 8051059 w 11218359"/>
                <a:gd name="connsiteY704" fmla="*/ 1583491 h 1583491"/>
                <a:gd name="connsiteX705" fmla="*/ 8062489 w 11218359"/>
                <a:gd name="connsiteY705" fmla="*/ 1583491 h 1583491"/>
                <a:gd name="connsiteX706" fmla="*/ 8073919 w 11218359"/>
                <a:gd name="connsiteY706" fmla="*/ 1583491 h 1583491"/>
                <a:gd name="connsiteX707" fmla="*/ 8085396 w 11218359"/>
                <a:gd name="connsiteY707" fmla="*/ 1583491 h 1583491"/>
                <a:gd name="connsiteX708" fmla="*/ 8096826 w 11218359"/>
                <a:gd name="connsiteY708" fmla="*/ 1583491 h 1583491"/>
                <a:gd name="connsiteX709" fmla="*/ 8108256 w 11218359"/>
                <a:gd name="connsiteY709" fmla="*/ 1583491 h 1583491"/>
                <a:gd name="connsiteX710" fmla="*/ 8119687 w 11218359"/>
                <a:gd name="connsiteY710" fmla="*/ 1583491 h 1583491"/>
                <a:gd name="connsiteX711" fmla="*/ 8131117 w 11218359"/>
                <a:gd name="connsiteY711" fmla="*/ 1583491 h 1583491"/>
                <a:gd name="connsiteX712" fmla="*/ 8142594 w 11218359"/>
                <a:gd name="connsiteY712" fmla="*/ 1583491 h 1583491"/>
                <a:gd name="connsiteX713" fmla="*/ 8154024 w 11218359"/>
                <a:gd name="connsiteY713" fmla="*/ 1583491 h 1583491"/>
                <a:gd name="connsiteX714" fmla="*/ 8165454 w 11218359"/>
                <a:gd name="connsiteY714" fmla="*/ 1583491 h 1583491"/>
                <a:gd name="connsiteX715" fmla="*/ 8176884 w 11218359"/>
                <a:gd name="connsiteY715" fmla="*/ 1583491 h 1583491"/>
                <a:gd name="connsiteX716" fmla="*/ 8188314 w 11218359"/>
                <a:gd name="connsiteY716" fmla="*/ 1583491 h 1583491"/>
                <a:gd name="connsiteX717" fmla="*/ 8199792 w 11218359"/>
                <a:gd name="connsiteY717" fmla="*/ 1583491 h 1583491"/>
                <a:gd name="connsiteX718" fmla="*/ 8211222 w 11218359"/>
                <a:gd name="connsiteY718" fmla="*/ 1583491 h 1583491"/>
                <a:gd name="connsiteX719" fmla="*/ 8222652 w 11218359"/>
                <a:gd name="connsiteY719" fmla="*/ 1583491 h 1583491"/>
                <a:gd name="connsiteX720" fmla="*/ 8234082 w 11218359"/>
                <a:gd name="connsiteY720" fmla="*/ 1583491 h 1583491"/>
                <a:gd name="connsiteX721" fmla="*/ 8245512 w 11218359"/>
                <a:gd name="connsiteY721" fmla="*/ 1583491 h 1583491"/>
                <a:gd name="connsiteX722" fmla="*/ 8256989 w 11218359"/>
                <a:gd name="connsiteY722" fmla="*/ 1583491 h 1583491"/>
                <a:gd name="connsiteX723" fmla="*/ 8268419 w 11218359"/>
                <a:gd name="connsiteY723" fmla="*/ 1583491 h 1583491"/>
                <a:gd name="connsiteX724" fmla="*/ 8279850 w 11218359"/>
                <a:gd name="connsiteY724" fmla="*/ 1583491 h 1583491"/>
                <a:gd name="connsiteX725" fmla="*/ 8291280 w 11218359"/>
                <a:gd name="connsiteY725" fmla="*/ 1583491 h 1583491"/>
                <a:gd name="connsiteX726" fmla="*/ 8302709 w 11218359"/>
                <a:gd name="connsiteY726" fmla="*/ 1583491 h 1583491"/>
                <a:gd name="connsiteX727" fmla="*/ 8314187 w 11218359"/>
                <a:gd name="connsiteY727" fmla="*/ 1583491 h 1583491"/>
                <a:gd name="connsiteX728" fmla="*/ 8325617 w 11218359"/>
                <a:gd name="connsiteY728" fmla="*/ 1583491 h 1583491"/>
                <a:gd name="connsiteX729" fmla="*/ 8337047 w 11218359"/>
                <a:gd name="connsiteY729" fmla="*/ 1583491 h 1583491"/>
                <a:gd name="connsiteX730" fmla="*/ 8348477 w 11218359"/>
                <a:gd name="connsiteY730" fmla="*/ 1583491 h 1583491"/>
                <a:gd name="connsiteX731" fmla="*/ 8359907 w 11218359"/>
                <a:gd name="connsiteY731" fmla="*/ 1583491 h 1583491"/>
                <a:gd name="connsiteX732" fmla="*/ 8371385 w 11218359"/>
                <a:gd name="connsiteY732" fmla="*/ 1583491 h 1583491"/>
                <a:gd name="connsiteX733" fmla="*/ 8382815 w 11218359"/>
                <a:gd name="connsiteY733" fmla="*/ 1583491 h 1583491"/>
                <a:gd name="connsiteX734" fmla="*/ 8394245 w 11218359"/>
                <a:gd name="connsiteY734" fmla="*/ 1583491 h 1583491"/>
                <a:gd name="connsiteX735" fmla="*/ 8405674 w 11218359"/>
                <a:gd name="connsiteY735" fmla="*/ 1583491 h 1583491"/>
                <a:gd name="connsiteX736" fmla="*/ 8417104 w 11218359"/>
                <a:gd name="connsiteY736" fmla="*/ 1583491 h 1583491"/>
                <a:gd name="connsiteX737" fmla="*/ 8428582 w 11218359"/>
                <a:gd name="connsiteY737" fmla="*/ 1583491 h 1583491"/>
                <a:gd name="connsiteX738" fmla="*/ 8440012 w 11218359"/>
                <a:gd name="connsiteY738" fmla="*/ 1583491 h 1583491"/>
                <a:gd name="connsiteX739" fmla="*/ 8451442 w 11218359"/>
                <a:gd name="connsiteY739" fmla="*/ 1583491 h 1583491"/>
                <a:gd name="connsiteX740" fmla="*/ 8462872 w 11218359"/>
                <a:gd name="connsiteY740" fmla="*/ 1583491 h 1583491"/>
                <a:gd name="connsiteX741" fmla="*/ 8474302 w 11218359"/>
                <a:gd name="connsiteY741" fmla="*/ 1583491 h 1583491"/>
                <a:gd name="connsiteX742" fmla="*/ 8485780 w 11218359"/>
                <a:gd name="connsiteY742" fmla="*/ 1583491 h 1583491"/>
                <a:gd name="connsiteX743" fmla="*/ 8497210 w 11218359"/>
                <a:gd name="connsiteY743" fmla="*/ 1583491 h 1583491"/>
                <a:gd name="connsiteX744" fmla="*/ 8508640 w 11218359"/>
                <a:gd name="connsiteY744" fmla="*/ 1583491 h 1583491"/>
                <a:gd name="connsiteX745" fmla="*/ 8520069 w 11218359"/>
                <a:gd name="connsiteY745" fmla="*/ 1583491 h 1583491"/>
                <a:gd name="connsiteX746" fmla="*/ 8531500 w 11218359"/>
                <a:gd name="connsiteY746" fmla="*/ 1583491 h 1583491"/>
                <a:gd name="connsiteX747" fmla="*/ 8542977 w 11218359"/>
                <a:gd name="connsiteY747" fmla="*/ 1583491 h 1583491"/>
                <a:gd name="connsiteX748" fmla="*/ 8554407 w 11218359"/>
                <a:gd name="connsiteY748" fmla="*/ 1583491 h 1583491"/>
                <a:gd name="connsiteX749" fmla="*/ 8565837 w 11218359"/>
                <a:gd name="connsiteY749" fmla="*/ 1583491 h 1583491"/>
                <a:gd name="connsiteX750" fmla="*/ 8577267 w 11218359"/>
                <a:gd name="connsiteY750" fmla="*/ 1583491 h 1583491"/>
                <a:gd name="connsiteX751" fmla="*/ 8588697 w 11218359"/>
                <a:gd name="connsiteY751" fmla="*/ 1583491 h 1583491"/>
                <a:gd name="connsiteX752" fmla="*/ 8600175 w 11218359"/>
                <a:gd name="connsiteY752" fmla="*/ 1583491 h 1583491"/>
                <a:gd name="connsiteX753" fmla="*/ 8611605 w 11218359"/>
                <a:gd name="connsiteY753" fmla="*/ 1583491 h 1583491"/>
                <a:gd name="connsiteX754" fmla="*/ 8623035 w 11218359"/>
                <a:gd name="connsiteY754" fmla="*/ 1583491 h 1583491"/>
                <a:gd name="connsiteX755" fmla="*/ 8634465 w 11218359"/>
                <a:gd name="connsiteY755" fmla="*/ 1583491 h 1583491"/>
                <a:gd name="connsiteX756" fmla="*/ 8645895 w 11218359"/>
                <a:gd name="connsiteY756" fmla="*/ 1583491 h 1583491"/>
                <a:gd name="connsiteX757" fmla="*/ 8657373 w 11218359"/>
                <a:gd name="connsiteY757" fmla="*/ 1583491 h 1583491"/>
                <a:gd name="connsiteX758" fmla="*/ 8668802 w 11218359"/>
                <a:gd name="connsiteY758" fmla="*/ 1583491 h 1583491"/>
                <a:gd name="connsiteX759" fmla="*/ 8680232 w 11218359"/>
                <a:gd name="connsiteY759" fmla="*/ 1583491 h 1583491"/>
                <a:gd name="connsiteX760" fmla="*/ 8691662 w 11218359"/>
                <a:gd name="connsiteY760" fmla="*/ 1583491 h 1583491"/>
                <a:gd name="connsiteX761" fmla="*/ 8703093 w 11218359"/>
                <a:gd name="connsiteY761" fmla="*/ 1583491 h 1583491"/>
                <a:gd name="connsiteX762" fmla="*/ 8714570 w 11218359"/>
                <a:gd name="connsiteY762" fmla="*/ 1583491 h 1583491"/>
                <a:gd name="connsiteX763" fmla="*/ 8726000 w 11218359"/>
                <a:gd name="connsiteY763" fmla="*/ 1583491 h 1583491"/>
                <a:gd name="connsiteX764" fmla="*/ 8737430 w 11218359"/>
                <a:gd name="connsiteY764" fmla="*/ 1583491 h 1583491"/>
                <a:gd name="connsiteX765" fmla="*/ 8748860 w 11218359"/>
                <a:gd name="connsiteY765" fmla="*/ 1583491 h 1583491"/>
                <a:gd name="connsiteX766" fmla="*/ 8760290 w 11218359"/>
                <a:gd name="connsiteY766" fmla="*/ 1583491 h 1583491"/>
                <a:gd name="connsiteX767" fmla="*/ 8771768 w 11218359"/>
                <a:gd name="connsiteY767" fmla="*/ 1583491 h 1583491"/>
                <a:gd name="connsiteX768" fmla="*/ 8783198 w 11218359"/>
                <a:gd name="connsiteY768" fmla="*/ 1583491 h 1583491"/>
                <a:gd name="connsiteX769" fmla="*/ 8794628 w 11218359"/>
                <a:gd name="connsiteY769" fmla="*/ 1583491 h 1583491"/>
                <a:gd name="connsiteX770" fmla="*/ 8806058 w 11218359"/>
                <a:gd name="connsiteY770" fmla="*/ 1583491 h 1583491"/>
                <a:gd name="connsiteX771" fmla="*/ 8817488 w 11218359"/>
                <a:gd name="connsiteY771" fmla="*/ 1583491 h 1583491"/>
                <a:gd name="connsiteX772" fmla="*/ 8828918 w 11218359"/>
                <a:gd name="connsiteY772" fmla="*/ 1583491 h 1583491"/>
                <a:gd name="connsiteX773" fmla="*/ 8840395 w 11218359"/>
                <a:gd name="connsiteY773" fmla="*/ 1583491 h 1583491"/>
                <a:gd name="connsiteX774" fmla="*/ 8851825 w 11218359"/>
                <a:gd name="connsiteY774" fmla="*/ 1583491 h 1583491"/>
                <a:gd name="connsiteX775" fmla="*/ 8863256 w 11218359"/>
                <a:gd name="connsiteY775" fmla="*/ 1583491 h 1583491"/>
                <a:gd name="connsiteX776" fmla="*/ 8874686 w 11218359"/>
                <a:gd name="connsiteY776" fmla="*/ 1583491 h 1583491"/>
                <a:gd name="connsiteX777" fmla="*/ 8886115 w 11218359"/>
                <a:gd name="connsiteY777" fmla="*/ 1583491 h 1583491"/>
                <a:gd name="connsiteX778" fmla="*/ 8897593 w 11218359"/>
                <a:gd name="connsiteY778" fmla="*/ 1583491 h 1583491"/>
                <a:gd name="connsiteX779" fmla="*/ 8909022 w 11218359"/>
                <a:gd name="connsiteY779" fmla="*/ 1583491 h 1583491"/>
                <a:gd name="connsiteX780" fmla="*/ 8920453 w 11218359"/>
                <a:gd name="connsiteY780" fmla="*/ 1583491 h 1583491"/>
                <a:gd name="connsiteX781" fmla="*/ 8931883 w 11218359"/>
                <a:gd name="connsiteY781" fmla="*/ 1583491 h 1583491"/>
                <a:gd name="connsiteX782" fmla="*/ 8943313 w 11218359"/>
                <a:gd name="connsiteY782" fmla="*/ 1583491 h 1583491"/>
                <a:gd name="connsiteX783" fmla="*/ 8954791 w 11218359"/>
                <a:gd name="connsiteY783" fmla="*/ 1583491 h 1583491"/>
                <a:gd name="connsiteX784" fmla="*/ 8966220 w 11218359"/>
                <a:gd name="connsiteY784" fmla="*/ 1583491 h 1583491"/>
                <a:gd name="connsiteX785" fmla="*/ 8977651 w 11218359"/>
                <a:gd name="connsiteY785" fmla="*/ 1583491 h 1583491"/>
                <a:gd name="connsiteX786" fmla="*/ 8989080 w 11218359"/>
                <a:gd name="connsiteY786" fmla="*/ 1583491 h 1583491"/>
                <a:gd name="connsiteX787" fmla="*/ 9000511 w 11218359"/>
                <a:gd name="connsiteY787" fmla="*/ 1583491 h 1583491"/>
                <a:gd name="connsiteX788" fmla="*/ 9011988 w 11218359"/>
                <a:gd name="connsiteY788" fmla="*/ 1583491 h 1583491"/>
                <a:gd name="connsiteX789" fmla="*/ 9023418 w 11218359"/>
                <a:gd name="connsiteY789" fmla="*/ 1583491 h 1583491"/>
                <a:gd name="connsiteX790" fmla="*/ 9034849 w 11218359"/>
                <a:gd name="connsiteY790" fmla="*/ 1583491 h 1583491"/>
                <a:gd name="connsiteX791" fmla="*/ 9046278 w 11218359"/>
                <a:gd name="connsiteY791" fmla="*/ 1583491 h 1583491"/>
                <a:gd name="connsiteX792" fmla="*/ 9057709 w 11218359"/>
                <a:gd name="connsiteY792" fmla="*/ 1583491 h 1583491"/>
                <a:gd name="connsiteX793" fmla="*/ 9069186 w 11218359"/>
                <a:gd name="connsiteY793" fmla="*/ 1583491 h 1583491"/>
                <a:gd name="connsiteX794" fmla="*/ 9080615 w 11218359"/>
                <a:gd name="connsiteY794" fmla="*/ 1583491 h 1583491"/>
                <a:gd name="connsiteX795" fmla="*/ 9092046 w 11218359"/>
                <a:gd name="connsiteY795" fmla="*/ 1583491 h 1583491"/>
                <a:gd name="connsiteX796" fmla="*/ 9103476 w 11218359"/>
                <a:gd name="connsiteY796" fmla="*/ 1583491 h 1583491"/>
                <a:gd name="connsiteX797" fmla="*/ 9114906 w 11218359"/>
                <a:gd name="connsiteY797" fmla="*/ 1583491 h 1583491"/>
                <a:gd name="connsiteX798" fmla="*/ 9126384 w 11218359"/>
                <a:gd name="connsiteY798" fmla="*/ 1583491 h 1583491"/>
                <a:gd name="connsiteX799" fmla="*/ 9137813 w 11218359"/>
                <a:gd name="connsiteY799" fmla="*/ 1583491 h 1583491"/>
                <a:gd name="connsiteX800" fmla="*/ 9149244 w 11218359"/>
                <a:gd name="connsiteY800" fmla="*/ 1583491 h 1583491"/>
                <a:gd name="connsiteX801" fmla="*/ 9160673 w 11218359"/>
                <a:gd name="connsiteY801" fmla="*/ 1583491 h 1583491"/>
                <a:gd name="connsiteX802" fmla="*/ 9172104 w 11218359"/>
                <a:gd name="connsiteY802" fmla="*/ 1583491 h 1583491"/>
                <a:gd name="connsiteX803" fmla="*/ 9183581 w 11218359"/>
                <a:gd name="connsiteY803" fmla="*/ 1583491 h 1583491"/>
                <a:gd name="connsiteX804" fmla="*/ 9195011 w 11218359"/>
                <a:gd name="connsiteY804" fmla="*/ 1583491 h 1583491"/>
                <a:gd name="connsiteX805" fmla="*/ 9206442 w 11218359"/>
                <a:gd name="connsiteY805" fmla="*/ 1583491 h 1583491"/>
                <a:gd name="connsiteX806" fmla="*/ 9217871 w 11218359"/>
                <a:gd name="connsiteY806" fmla="*/ 1583491 h 1583491"/>
                <a:gd name="connsiteX807" fmla="*/ 9229301 w 11218359"/>
                <a:gd name="connsiteY807" fmla="*/ 1583491 h 1583491"/>
                <a:gd name="connsiteX808" fmla="*/ 9240779 w 11218359"/>
                <a:gd name="connsiteY808" fmla="*/ 1583491 h 1583491"/>
                <a:gd name="connsiteX809" fmla="*/ 9252209 w 11218359"/>
                <a:gd name="connsiteY809" fmla="*/ 1583491 h 1583491"/>
                <a:gd name="connsiteX810" fmla="*/ 9263639 w 11218359"/>
                <a:gd name="connsiteY810" fmla="*/ 1583491 h 1583491"/>
                <a:gd name="connsiteX811" fmla="*/ 9275069 w 11218359"/>
                <a:gd name="connsiteY811" fmla="*/ 1583491 h 1583491"/>
                <a:gd name="connsiteX812" fmla="*/ 9286498 w 11218359"/>
                <a:gd name="connsiteY812" fmla="*/ 1583491 h 1583491"/>
                <a:gd name="connsiteX813" fmla="*/ 9297977 w 11218359"/>
                <a:gd name="connsiteY813" fmla="*/ 1583491 h 1583491"/>
                <a:gd name="connsiteX814" fmla="*/ 9309406 w 11218359"/>
                <a:gd name="connsiteY814" fmla="*/ 1583491 h 1583491"/>
                <a:gd name="connsiteX815" fmla="*/ 9320837 w 11218359"/>
                <a:gd name="connsiteY815" fmla="*/ 1583491 h 1583491"/>
                <a:gd name="connsiteX816" fmla="*/ 9332266 w 11218359"/>
                <a:gd name="connsiteY816" fmla="*/ 1583491 h 1583491"/>
                <a:gd name="connsiteX817" fmla="*/ 9343696 w 11218359"/>
                <a:gd name="connsiteY817" fmla="*/ 1583491 h 1583491"/>
                <a:gd name="connsiteX818" fmla="*/ 9355174 w 11218359"/>
                <a:gd name="connsiteY818" fmla="*/ 1583491 h 1583491"/>
                <a:gd name="connsiteX819" fmla="*/ 9366604 w 11218359"/>
                <a:gd name="connsiteY819" fmla="*/ 1583491 h 1583491"/>
                <a:gd name="connsiteX820" fmla="*/ 9378035 w 11218359"/>
                <a:gd name="connsiteY820" fmla="*/ 1583491 h 1583491"/>
                <a:gd name="connsiteX821" fmla="*/ 9389464 w 11218359"/>
                <a:gd name="connsiteY821" fmla="*/ 1583491 h 1583491"/>
                <a:gd name="connsiteX822" fmla="*/ 9400894 w 11218359"/>
                <a:gd name="connsiteY822" fmla="*/ 1583491 h 1583491"/>
                <a:gd name="connsiteX823" fmla="*/ 9412372 w 11218359"/>
                <a:gd name="connsiteY823" fmla="*/ 1583491 h 1583491"/>
                <a:gd name="connsiteX824" fmla="*/ 9423802 w 11218359"/>
                <a:gd name="connsiteY824" fmla="*/ 1583491 h 1583491"/>
                <a:gd name="connsiteX825" fmla="*/ 9435232 w 11218359"/>
                <a:gd name="connsiteY825" fmla="*/ 1583491 h 1583491"/>
                <a:gd name="connsiteX826" fmla="*/ 9446662 w 11218359"/>
                <a:gd name="connsiteY826" fmla="*/ 1583491 h 1583491"/>
                <a:gd name="connsiteX827" fmla="*/ 9458091 w 11218359"/>
                <a:gd name="connsiteY827" fmla="*/ 1583491 h 1583491"/>
                <a:gd name="connsiteX828" fmla="*/ 9469570 w 11218359"/>
                <a:gd name="connsiteY828" fmla="*/ 1583491 h 1583491"/>
                <a:gd name="connsiteX829" fmla="*/ 9480999 w 11218359"/>
                <a:gd name="connsiteY829" fmla="*/ 1583491 h 1583491"/>
                <a:gd name="connsiteX830" fmla="*/ 9492429 w 11218359"/>
                <a:gd name="connsiteY830" fmla="*/ 1583491 h 1583491"/>
                <a:gd name="connsiteX831" fmla="*/ 9503859 w 11218359"/>
                <a:gd name="connsiteY831" fmla="*/ 1583491 h 1583491"/>
                <a:gd name="connsiteX832" fmla="*/ 9515289 w 11218359"/>
                <a:gd name="connsiteY832" fmla="*/ 1583491 h 1583491"/>
                <a:gd name="connsiteX833" fmla="*/ 9526767 w 11218359"/>
                <a:gd name="connsiteY833" fmla="*/ 1583491 h 1583491"/>
                <a:gd name="connsiteX834" fmla="*/ 9538197 w 11218359"/>
                <a:gd name="connsiteY834" fmla="*/ 1583491 h 1583491"/>
                <a:gd name="connsiteX835" fmla="*/ 9549626 w 11218359"/>
                <a:gd name="connsiteY835" fmla="*/ 1583491 h 1583491"/>
                <a:gd name="connsiteX836" fmla="*/ 9561057 w 11218359"/>
                <a:gd name="connsiteY836" fmla="*/ 1583491 h 1583491"/>
                <a:gd name="connsiteX837" fmla="*/ 9572487 w 11218359"/>
                <a:gd name="connsiteY837" fmla="*/ 1583491 h 1583491"/>
                <a:gd name="connsiteX838" fmla="*/ 9583965 w 11218359"/>
                <a:gd name="connsiteY838" fmla="*/ 1583491 h 1583491"/>
                <a:gd name="connsiteX839" fmla="*/ 9595395 w 11218359"/>
                <a:gd name="connsiteY839" fmla="*/ 1583491 h 1583491"/>
                <a:gd name="connsiteX840" fmla="*/ 9606824 w 11218359"/>
                <a:gd name="connsiteY840" fmla="*/ 1583491 h 1583491"/>
                <a:gd name="connsiteX841" fmla="*/ 9618255 w 11218359"/>
                <a:gd name="connsiteY841" fmla="*/ 1583491 h 1583491"/>
                <a:gd name="connsiteX842" fmla="*/ 9629684 w 11218359"/>
                <a:gd name="connsiteY842" fmla="*/ 1583491 h 1583491"/>
                <a:gd name="connsiteX843" fmla="*/ 9641163 w 11218359"/>
                <a:gd name="connsiteY843" fmla="*/ 1583491 h 1583491"/>
                <a:gd name="connsiteX844" fmla="*/ 9652592 w 11218359"/>
                <a:gd name="connsiteY844" fmla="*/ 1583491 h 1583491"/>
                <a:gd name="connsiteX845" fmla="*/ 9664022 w 11218359"/>
                <a:gd name="connsiteY845" fmla="*/ 1583491 h 1583491"/>
                <a:gd name="connsiteX846" fmla="*/ 9675452 w 11218359"/>
                <a:gd name="connsiteY846" fmla="*/ 1583491 h 1583491"/>
                <a:gd name="connsiteX847" fmla="*/ 9686882 w 11218359"/>
                <a:gd name="connsiteY847" fmla="*/ 1583491 h 1583491"/>
                <a:gd name="connsiteX848" fmla="*/ 9698360 w 11218359"/>
                <a:gd name="connsiteY848" fmla="*/ 1583491 h 1583491"/>
                <a:gd name="connsiteX849" fmla="*/ 9709790 w 11218359"/>
                <a:gd name="connsiteY849" fmla="*/ 1583491 h 1583491"/>
                <a:gd name="connsiteX850" fmla="*/ 9721219 w 11218359"/>
                <a:gd name="connsiteY850" fmla="*/ 1583491 h 1583491"/>
                <a:gd name="connsiteX851" fmla="*/ 9732650 w 11218359"/>
                <a:gd name="connsiteY851" fmla="*/ 1583491 h 1583491"/>
                <a:gd name="connsiteX852" fmla="*/ 9744080 w 11218359"/>
                <a:gd name="connsiteY852" fmla="*/ 1583491 h 1583491"/>
                <a:gd name="connsiteX853" fmla="*/ 9755557 w 11218359"/>
                <a:gd name="connsiteY853" fmla="*/ 1583491 h 1583491"/>
                <a:gd name="connsiteX854" fmla="*/ 9766988 w 11218359"/>
                <a:gd name="connsiteY854" fmla="*/ 1583491 h 1583491"/>
                <a:gd name="connsiteX855" fmla="*/ 9778417 w 11218359"/>
                <a:gd name="connsiteY855" fmla="*/ 1583491 h 1583491"/>
                <a:gd name="connsiteX856" fmla="*/ 9789848 w 11218359"/>
                <a:gd name="connsiteY856" fmla="*/ 1583491 h 1583491"/>
                <a:gd name="connsiteX857" fmla="*/ 9801277 w 11218359"/>
                <a:gd name="connsiteY857" fmla="*/ 1583491 h 1583491"/>
                <a:gd name="connsiteX858" fmla="*/ 9812755 w 11218359"/>
                <a:gd name="connsiteY858" fmla="*/ 1583491 h 1583491"/>
                <a:gd name="connsiteX859" fmla="*/ 9824185 w 11218359"/>
                <a:gd name="connsiteY859" fmla="*/ 1583491 h 1583491"/>
                <a:gd name="connsiteX860" fmla="*/ 9835615 w 11218359"/>
                <a:gd name="connsiteY860" fmla="*/ 1583491 h 1583491"/>
                <a:gd name="connsiteX861" fmla="*/ 9847045 w 11218359"/>
                <a:gd name="connsiteY861" fmla="*/ 1583491 h 1583491"/>
                <a:gd name="connsiteX862" fmla="*/ 9858475 w 11218359"/>
                <a:gd name="connsiteY862" fmla="*/ 1583491 h 1583491"/>
                <a:gd name="connsiteX863" fmla="*/ 9869952 w 11218359"/>
                <a:gd name="connsiteY863" fmla="*/ 1583491 h 1583491"/>
                <a:gd name="connsiteX864" fmla="*/ 9881383 w 11218359"/>
                <a:gd name="connsiteY864" fmla="*/ 1583491 h 1583491"/>
                <a:gd name="connsiteX865" fmla="*/ 9892812 w 11218359"/>
                <a:gd name="connsiteY865" fmla="*/ 1583491 h 1583491"/>
                <a:gd name="connsiteX866" fmla="*/ 9904243 w 11218359"/>
                <a:gd name="connsiteY866" fmla="*/ 1583491 h 1583491"/>
                <a:gd name="connsiteX867" fmla="*/ 9915673 w 11218359"/>
                <a:gd name="connsiteY867" fmla="*/ 1583491 h 1583491"/>
                <a:gd name="connsiteX868" fmla="*/ 9927102 w 11218359"/>
                <a:gd name="connsiteY868" fmla="*/ 1583491 h 1583491"/>
                <a:gd name="connsiteX869" fmla="*/ 9938581 w 11218359"/>
                <a:gd name="connsiteY869" fmla="*/ 1583491 h 1583491"/>
                <a:gd name="connsiteX870" fmla="*/ 9950010 w 11218359"/>
                <a:gd name="connsiteY870" fmla="*/ 1583491 h 1583491"/>
                <a:gd name="connsiteX871" fmla="*/ 9961441 w 11218359"/>
                <a:gd name="connsiteY871" fmla="*/ 1583491 h 1583491"/>
                <a:gd name="connsiteX872" fmla="*/ 9972870 w 11218359"/>
                <a:gd name="connsiteY872" fmla="*/ 1583491 h 1583491"/>
                <a:gd name="connsiteX873" fmla="*/ 9984300 w 11218359"/>
                <a:gd name="connsiteY873" fmla="*/ 1583491 h 1583491"/>
                <a:gd name="connsiteX874" fmla="*/ 9995778 w 11218359"/>
                <a:gd name="connsiteY874" fmla="*/ 1583491 h 1583491"/>
                <a:gd name="connsiteX875" fmla="*/ 10007208 w 11218359"/>
                <a:gd name="connsiteY875" fmla="*/ 1583491 h 1583491"/>
                <a:gd name="connsiteX876" fmla="*/ 10018638 w 11218359"/>
                <a:gd name="connsiteY876" fmla="*/ 1583491 h 1583491"/>
                <a:gd name="connsiteX877" fmla="*/ 10030068 w 11218359"/>
                <a:gd name="connsiteY877" fmla="*/ 1583491 h 1583491"/>
                <a:gd name="connsiteX878" fmla="*/ 10041498 w 11218359"/>
                <a:gd name="connsiteY878" fmla="*/ 1583491 h 1583491"/>
                <a:gd name="connsiteX879" fmla="*/ 10052976 w 11218359"/>
                <a:gd name="connsiteY879" fmla="*/ 1583491 h 1583491"/>
                <a:gd name="connsiteX880" fmla="*/ 10064405 w 11218359"/>
                <a:gd name="connsiteY880" fmla="*/ 1583491 h 1583491"/>
                <a:gd name="connsiteX881" fmla="*/ 10075835 w 11218359"/>
                <a:gd name="connsiteY881" fmla="*/ 1583491 h 1583491"/>
                <a:gd name="connsiteX882" fmla="*/ 10087266 w 11218359"/>
                <a:gd name="connsiteY882" fmla="*/ 1583491 h 1583491"/>
                <a:gd name="connsiteX883" fmla="*/ 10098695 w 11218359"/>
                <a:gd name="connsiteY883" fmla="*/ 1583491 h 1583491"/>
                <a:gd name="connsiteX884" fmla="*/ 10110174 w 11218359"/>
                <a:gd name="connsiteY884" fmla="*/ 1583491 h 1583491"/>
                <a:gd name="connsiteX885" fmla="*/ 10121603 w 11218359"/>
                <a:gd name="connsiteY885" fmla="*/ 1583491 h 1583491"/>
                <a:gd name="connsiteX886" fmla="*/ 10133033 w 11218359"/>
                <a:gd name="connsiteY886" fmla="*/ 1583491 h 1583491"/>
                <a:gd name="connsiteX887" fmla="*/ 10144463 w 11218359"/>
                <a:gd name="connsiteY887" fmla="*/ 1583491 h 1583491"/>
                <a:gd name="connsiteX888" fmla="*/ 10155893 w 11218359"/>
                <a:gd name="connsiteY888" fmla="*/ 1583491 h 1583491"/>
                <a:gd name="connsiteX889" fmla="*/ 10167371 w 11218359"/>
                <a:gd name="connsiteY889" fmla="*/ 1583491 h 1583491"/>
                <a:gd name="connsiteX890" fmla="*/ 10178801 w 11218359"/>
                <a:gd name="connsiteY890" fmla="*/ 1583491 h 1583491"/>
                <a:gd name="connsiteX891" fmla="*/ 10190230 w 11218359"/>
                <a:gd name="connsiteY891" fmla="*/ 1583491 h 1583491"/>
                <a:gd name="connsiteX892" fmla="*/ 10201661 w 11218359"/>
                <a:gd name="connsiteY892" fmla="*/ 1583491 h 1583491"/>
                <a:gd name="connsiteX893" fmla="*/ 10213091 w 11218359"/>
                <a:gd name="connsiteY893" fmla="*/ 1583491 h 1583491"/>
                <a:gd name="connsiteX894" fmla="*/ 10224569 w 11218359"/>
                <a:gd name="connsiteY894" fmla="*/ 1583491 h 1583491"/>
                <a:gd name="connsiteX895" fmla="*/ 10235998 w 11218359"/>
                <a:gd name="connsiteY895" fmla="*/ 1583491 h 1583491"/>
                <a:gd name="connsiteX896" fmla="*/ 10247428 w 11218359"/>
                <a:gd name="connsiteY896" fmla="*/ 1583491 h 1583491"/>
                <a:gd name="connsiteX897" fmla="*/ 10258859 w 11218359"/>
                <a:gd name="connsiteY897" fmla="*/ 1583491 h 1583491"/>
                <a:gd name="connsiteX898" fmla="*/ 10270288 w 11218359"/>
                <a:gd name="connsiteY898" fmla="*/ 1583491 h 1583491"/>
                <a:gd name="connsiteX899" fmla="*/ 10281767 w 11218359"/>
                <a:gd name="connsiteY899" fmla="*/ 1583491 h 1583491"/>
                <a:gd name="connsiteX900" fmla="*/ 10293196 w 11218359"/>
                <a:gd name="connsiteY900" fmla="*/ 1583491 h 1583491"/>
                <a:gd name="connsiteX901" fmla="*/ 10304626 w 11218359"/>
                <a:gd name="connsiteY901" fmla="*/ 1583491 h 1583491"/>
                <a:gd name="connsiteX902" fmla="*/ 10316056 w 11218359"/>
                <a:gd name="connsiteY902" fmla="*/ 1583491 h 1583491"/>
                <a:gd name="connsiteX903" fmla="*/ 10327486 w 11218359"/>
                <a:gd name="connsiteY903" fmla="*/ 1583491 h 1583491"/>
                <a:gd name="connsiteX904" fmla="*/ 10338963 w 11218359"/>
                <a:gd name="connsiteY904" fmla="*/ 1583491 h 1583491"/>
                <a:gd name="connsiteX905" fmla="*/ 10350394 w 11218359"/>
                <a:gd name="connsiteY905" fmla="*/ 1583491 h 1583491"/>
                <a:gd name="connsiteX906" fmla="*/ 10361823 w 11218359"/>
                <a:gd name="connsiteY906" fmla="*/ 1583491 h 1583491"/>
                <a:gd name="connsiteX907" fmla="*/ 10373254 w 11218359"/>
                <a:gd name="connsiteY907" fmla="*/ 1583491 h 1583491"/>
                <a:gd name="connsiteX908" fmla="*/ 10384684 w 11218359"/>
                <a:gd name="connsiteY908" fmla="*/ 1583491 h 1583491"/>
                <a:gd name="connsiteX909" fmla="*/ 10396161 w 11218359"/>
                <a:gd name="connsiteY909" fmla="*/ 1583491 h 1583491"/>
                <a:gd name="connsiteX910" fmla="*/ 10407591 w 11218359"/>
                <a:gd name="connsiteY910" fmla="*/ 1583491 h 1583491"/>
                <a:gd name="connsiteX911" fmla="*/ 10419021 w 11218359"/>
                <a:gd name="connsiteY911" fmla="*/ 1583491 h 1583491"/>
                <a:gd name="connsiteX912" fmla="*/ 10430452 w 11218359"/>
                <a:gd name="connsiteY912" fmla="*/ 1583491 h 1583491"/>
                <a:gd name="connsiteX913" fmla="*/ 10441881 w 11218359"/>
                <a:gd name="connsiteY913" fmla="*/ 1583491 h 1583491"/>
                <a:gd name="connsiteX914" fmla="*/ 10453358 w 11218359"/>
                <a:gd name="connsiteY914" fmla="*/ 1583491 h 1583491"/>
                <a:gd name="connsiteX915" fmla="*/ 10464789 w 11218359"/>
                <a:gd name="connsiteY915" fmla="*/ 1583491 h 1583491"/>
                <a:gd name="connsiteX916" fmla="*/ 10476219 w 11218359"/>
                <a:gd name="connsiteY916" fmla="*/ 1583491 h 1583491"/>
                <a:gd name="connsiteX917" fmla="*/ 10487649 w 11218359"/>
                <a:gd name="connsiteY917" fmla="*/ 1583491 h 1583491"/>
                <a:gd name="connsiteX918" fmla="*/ 10499079 w 11218359"/>
                <a:gd name="connsiteY918" fmla="*/ 1583491 h 1583491"/>
                <a:gd name="connsiteX919" fmla="*/ 10510556 w 11218359"/>
                <a:gd name="connsiteY919" fmla="*/ 1583491 h 1583491"/>
                <a:gd name="connsiteX920" fmla="*/ 10521987 w 11218359"/>
                <a:gd name="connsiteY920" fmla="*/ 1583491 h 1583491"/>
                <a:gd name="connsiteX921" fmla="*/ 10533416 w 11218359"/>
                <a:gd name="connsiteY921" fmla="*/ 1583491 h 1583491"/>
                <a:gd name="connsiteX922" fmla="*/ 10544847 w 11218359"/>
                <a:gd name="connsiteY922" fmla="*/ 1583491 h 1583491"/>
                <a:gd name="connsiteX923" fmla="*/ 10556277 w 11218359"/>
                <a:gd name="connsiteY923" fmla="*/ 1583491 h 1583491"/>
                <a:gd name="connsiteX924" fmla="*/ 10567754 w 11218359"/>
                <a:gd name="connsiteY924" fmla="*/ 1583491 h 1583491"/>
                <a:gd name="connsiteX925" fmla="*/ 10579184 w 11218359"/>
                <a:gd name="connsiteY925" fmla="*/ 1583491 h 1583491"/>
                <a:gd name="connsiteX926" fmla="*/ 10590614 w 11218359"/>
                <a:gd name="connsiteY926" fmla="*/ 1583491 h 1583491"/>
                <a:gd name="connsiteX927" fmla="*/ 10602045 w 11218359"/>
                <a:gd name="connsiteY927" fmla="*/ 1583491 h 1583491"/>
                <a:gd name="connsiteX928" fmla="*/ 10613474 w 11218359"/>
                <a:gd name="connsiteY928" fmla="*/ 1583491 h 1583491"/>
                <a:gd name="connsiteX929" fmla="*/ 10624951 w 11218359"/>
                <a:gd name="connsiteY929" fmla="*/ 1583491 h 1583491"/>
                <a:gd name="connsiteX930" fmla="*/ 10636382 w 11218359"/>
                <a:gd name="connsiteY930" fmla="*/ 1583491 h 1583491"/>
                <a:gd name="connsiteX931" fmla="*/ 10647812 w 11218359"/>
                <a:gd name="connsiteY931" fmla="*/ 1583491 h 1583491"/>
                <a:gd name="connsiteX932" fmla="*/ 10659241 w 11218359"/>
                <a:gd name="connsiteY932" fmla="*/ 1583491 h 1583491"/>
                <a:gd name="connsiteX933" fmla="*/ 10670672 w 11218359"/>
                <a:gd name="connsiteY933" fmla="*/ 1583491 h 1583491"/>
                <a:gd name="connsiteX934" fmla="*/ 10682149 w 11218359"/>
                <a:gd name="connsiteY934" fmla="*/ 1583491 h 1583491"/>
                <a:gd name="connsiteX935" fmla="*/ 10693580 w 11218359"/>
                <a:gd name="connsiteY935" fmla="*/ 1583491 h 1583491"/>
                <a:gd name="connsiteX936" fmla="*/ 10705009 w 11218359"/>
                <a:gd name="connsiteY936" fmla="*/ 1583491 h 1583491"/>
                <a:gd name="connsiteX937" fmla="*/ 10716439 w 11218359"/>
                <a:gd name="connsiteY937" fmla="*/ 1583491 h 1583491"/>
                <a:gd name="connsiteX938" fmla="*/ 10727870 w 11218359"/>
                <a:gd name="connsiteY938" fmla="*/ 1583491 h 1583491"/>
                <a:gd name="connsiteX939" fmla="*/ 10739347 w 11218359"/>
                <a:gd name="connsiteY939" fmla="*/ 1583491 h 1583491"/>
                <a:gd name="connsiteX940" fmla="*/ 10750778 w 11218359"/>
                <a:gd name="connsiteY940" fmla="*/ 1583491 h 1583491"/>
                <a:gd name="connsiteX941" fmla="*/ 10762207 w 11218359"/>
                <a:gd name="connsiteY941" fmla="*/ 1583491 h 1583491"/>
                <a:gd name="connsiteX942" fmla="*/ 10773637 w 11218359"/>
                <a:gd name="connsiteY942" fmla="*/ 1583491 h 1583491"/>
                <a:gd name="connsiteX943" fmla="*/ 10785067 w 11218359"/>
                <a:gd name="connsiteY943" fmla="*/ 1583491 h 1583491"/>
                <a:gd name="connsiteX944" fmla="*/ 10796544 w 11218359"/>
                <a:gd name="connsiteY944" fmla="*/ 1583491 h 1583491"/>
                <a:gd name="connsiteX945" fmla="*/ 10807975 w 11218359"/>
                <a:gd name="connsiteY945" fmla="*/ 1583491 h 1583491"/>
                <a:gd name="connsiteX946" fmla="*/ 10819405 w 11218359"/>
                <a:gd name="connsiteY946" fmla="*/ 1583491 h 1583491"/>
                <a:gd name="connsiteX947" fmla="*/ 10830834 w 11218359"/>
                <a:gd name="connsiteY947" fmla="*/ 1583491 h 1583491"/>
                <a:gd name="connsiteX948" fmla="*/ 10842265 w 11218359"/>
                <a:gd name="connsiteY948" fmla="*/ 1583491 h 1583491"/>
                <a:gd name="connsiteX949" fmla="*/ 10853742 w 11218359"/>
                <a:gd name="connsiteY949" fmla="*/ 1583491 h 1583491"/>
                <a:gd name="connsiteX950" fmla="*/ 10865173 w 11218359"/>
                <a:gd name="connsiteY950" fmla="*/ 1583491 h 1583491"/>
                <a:gd name="connsiteX951" fmla="*/ 10876602 w 11218359"/>
                <a:gd name="connsiteY951" fmla="*/ 1583491 h 1583491"/>
                <a:gd name="connsiteX952" fmla="*/ 10888032 w 11218359"/>
                <a:gd name="connsiteY952" fmla="*/ 1583491 h 1583491"/>
                <a:gd name="connsiteX953" fmla="*/ 10899463 w 11218359"/>
                <a:gd name="connsiteY953" fmla="*/ 1583491 h 1583491"/>
                <a:gd name="connsiteX954" fmla="*/ 10910892 w 11218359"/>
                <a:gd name="connsiteY954" fmla="*/ 1583491 h 1583491"/>
                <a:gd name="connsiteX955" fmla="*/ 10922369 w 11218359"/>
                <a:gd name="connsiteY955" fmla="*/ 1583491 h 1583491"/>
                <a:gd name="connsiteX956" fmla="*/ 10933800 w 11218359"/>
                <a:gd name="connsiteY956" fmla="*/ 1583491 h 1583491"/>
                <a:gd name="connsiteX957" fmla="*/ 10945230 w 11218359"/>
                <a:gd name="connsiteY957" fmla="*/ 1583491 h 1583491"/>
                <a:gd name="connsiteX958" fmla="*/ 10956660 w 11218359"/>
                <a:gd name="connsiteY958" fmla="*/ 1583491 h 1583491"/>
                <a:gd name="connsiteX959" fmla="*/ 10968090 w 11218359"/>
                <a:gd name="connsiteY959" fmla="*/ 1583491 h 1583491"/>
                <a:gd name="connsiteX960" fmla="*/ 10979567 w 11218359"/>
                <a:gd name="connsiteY960" fmla="*/ 1583491 h 1583491"/>
                <a:gd name="connsiteX961" fmla="*/ 10990998 w 11218359"/>
                <a:gd name="connsiteY961" fmla="*/ 1583491 h 1583491"/>
                <a:gd name="connsiteX962" fmla="*/ 11002427 w 11218359"/>
                <a:gd name="connsiteY962" fmla="*/ 1583491 h 1583491"/>
                <a:gd name="connsiteX963" fmla="*/ 11013858 w 11218359"/>
                <a:gd name="connsiteY963" fmla="*/ 1583491 h 1583491"/>
                <a:gd name="connsiteX964" fmla="*/ 11025287 w 11218359"/>
                <a:gd name="connsiteY964" fmla="*/ 1583491 h 1583491"/>
                <a:gd name="connsiteX965" fmla="*/ 11036765 w 11218359"/>
                <a:gd name="connsiteY965" fmla="*/ 1583491 h 1583491"/>
                <a:gd name="connsiteX966" fmla="*/ 11048195 w 11218359"/>
                <a:gd name="connsiteY966" fmla="*/ 1583491 h 1583491"/>
                <a:gd name="connsiteX967" fmla="*/ 11059625 w 11218359"/>
                <a:gd name="connsiteY967" fmla="*/ 1583491 h 1583491"/>
                <a:gd name="connsiteX968" fmla="*/ 11071056 w 11218359"/>
                <a:gd name="connsiteY968" fmla="*/ 1583491 h 1583491"/>
                <a:gd name="connsiteX969" fmla="*/ 11082485 w 11218359"/>
                <a:gd name="connsiteY969" fmla="*/ 1583491 h 1583491"/>
                <a:gd name="connsiteX970" fmla="*/ 11093962 w 11218359"/>
                <a:gd name="connsiteY970" fmla="*/ 1583491 h 1583491"/>
                <a:gd name="connsiteX971" fmla="*/ 11105393 w 11218359"/>
                <a:gd name="connsiteY971" fmla="*/ 1583491 h 1583491"/>
                <a:gd name="connsiteX972" fmla="*/ 11116823 w 11218359"/>
                <a:gd name="connsiteY972" fmla="*/ 1583491 h 1583491"/>
                <a:gd name="connsiteX973" fmla="*/ 11128253 w 11218359"/>
                <a:gd name="connsiteY973" fmla="*/ 1583491 h 1583491"/>
                <a:gd name="connsiteX974" fmla="*/ 11139683 w 11218359"/>
                <a:gd name="connsiteY974" fmla="*/ 1583491 h 1583491"/>
                <a:gd name="connsiteX975" fmla="*/ 11151160 w 11218359"/>
                <a:gd name="connsiteY975" fmla="*/ 1583491 h 1583491"/>
                <a:gd name="connsiteX976" fmla="*/ 11162591 w 11218359"/>
                <a:gd name="connsiteY976" fmla="*/ 1583491 h 1583491"/>
                <a:gd name="connsiteX977" fmla="*/ 11174020 w 11218359"/>
                <a:gd name="connsiteY977" fmla="*/ 1583491 h 1583491"/>
                <a:gd name="connsiteX978" fmla="*/ 11185451 w 11218359"/>
                <a:gd name="connsiteY978" fmla="*/ 1583491 h 1583491"/>
                <a:gd name="connsiteX979" fmla="*/ 11196881 w 11218359"/>
                <a:gd name="connsiteY979" fmla="*/ 1583491 h 1583491"/>
                <a:gd name="connsiteX980" fmla="*/ 11208358 w 11218359"/>
                <a:gd name="connsiteY980" fmla="*/ 1583491 h 1583491"/>
                <a:gd name="connsiteX981" fmla="*/ 11218359 w 11218359"/>
                <a:gd name="connsiteY981" fmla="*/ 1583491 h 158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83491">
                  <a:moveTo>
                    <a:pt x="0" y="1583491"/>
                  </a:moveTo>
                  <a:lnTo>
                    <a:pt x="9149" y="1583491"/>
                  </a:lnTo>
                  <a:lnTo>
                    <a:pt x="20588" y="1583491"/>
                  </a:lnTo>
                  <a:lnTo>
                    <a:pt x="32028" y="1583491"/>
                  </a:lnTo>
                  <a:lnTo>
                    <a:pt x="43467" y="1583491"/>
                  </a:lnTo>
                  <a:lnTo>
                    <a:pt x="54907" y="1583491"/>
                  </a:lnTo>
                  <a:lnTo>
                    <a:pt x="66346" y="1583491"/>
                  </a:lnTo>
                  <a:lnTo>
                    <a:pt x="77786" y="1583491"/>
                  </a:lnTo>
                  <a:lnTo>
                    <a:pt x="89225" y="1583491"/>
                  </a:lnTo>
                  <a:lnTo>
                    <a:pt x="100665" y="1583491"/>
                  </a:lnTo>
                  <a:lnTo>
                    <a:pt x="112104" y="1583491"/>
                  </a:lnTo>
                  <a:lnTo>
                    <a:pt x="123544" y="1583491"/>
                  </a:lnTo>
                  <a:lnTo>
                    <a:pt x="134979" y="1583491"/>
                  </a:lnTo>
                  <a:lnTo>
                    <a:pt x="146423" y="1583491"/>
                  </a:lnTo>
                  <a:lnTo>
                    <a:pt x="157858" y="1583491"/>
                  </a:lnTo>
                  <a:lnTo>
                    <a:pt x="169297" y="1583491"/>
                  </a:lnTo>
                  <a:lnTo>
                    <a:pt x="180737" y="1583491"/>
                  </a:lnTo>
                  <a:lnTo>
                    <a:pt x="192176" y="1583491"/>
                  </a:lnTo>
                  <a:lnTo>
                    <a:pt x="203616" y="1583491"/>
                  </a:lnTo>
                  <a:lnTo>
                    <a:pt x="215055" y="1583491"/>
                  </a:lnTo>
                  <a:lnTo>
                    <a:pt x="226495" y="1583491"/>
                  </a:lnTo>
                  <a:lnTo>
                    <a:pt x="237935" y="1583491"/>
                  </a:lnTo>
                  <a:lnTo>
                    <a:pt x="249374" y="1583491"/>
                  </a:lnTo>
                  <a:lnTo>
                    <a:pt x="260814" y="1583491"/>
                  </a:lnTo>
                  <a:lnTo>
                    <a:pt x="272253" y="1583491"/>
                  </a:lnTo>
                  <a:lnTo>
                    <a:pt x="283693" y="1583491"/>
                  </a:lnTo>
                  <a:lnTo>
                    <a:pt x="295132" y="1583491"/>
                  </a:lnTo>
                  <a:lnTo>
                    <a:pt x="306572" y="1583491"/>
                  </a:lnTo>
                  <a:lnTo>
                    <a:pt x="318011" y="1583491"/>
                  </a:lnTo>
                  <a:lnTo>
                    <a:pt x="329451" y="1583491"/>
                  </a:lnTo>
                  <a:lnTo>
                    <a:pt x="340890" y="1583491"/>
                  </a:lnTo>
                  <a:lnTo>
                    <a:pt x="352330" y="1583491"/>
                  </a:lnTo>
                  <a:lnTo>
                    <a:pt x="363769" y="1583491"/>
                  </a:lnTo>
                  <a:lnTo>
                    <a:pt x="375209" y="1583491"/>
                  </a:lnTo>
                  <a:lnTo>
                    <a:pt x="386648" y="1583491"/>
                  </a:lnTo>
                  <a:lnTo>
                    <a:pt x="398088" y="1583491"/>
                  </a:lnTo>
                  <a:lnTo>
                    <a:pt x="409527" y="1583491"/>
                  </a:lnTo>
                  <a:lnTo>
                    <a:pt x="420967" y="1583491"/>
                  </a:lnTo>
                  <a:lnTo>
                    <a:pt x="432406" y="1583491"/>
                  </a:lnTo>
                  <a:lnTo>
                    <a:pt x="443846" y="1583491"/>
                  </a:lnTo>
                  <a:lnTo>
                    <a:pt x="455285" y="1583491"/>
                  </a:lnTo>
                  <a:lnTo>
                    <a:pt x="466725" y="1583491"/>
                  </a:lnTo>
                  <a:lnTo>
                    <a:pt x="478165" y="1583491"/>
                  </a:lnTo>
                  <a:lnTo>
                    <a:pt x="489604" y="1583491"/>
                  </a:lnTo>
                  <a:lnTo>
                    <a:pt x="501044" y="1583491"/>
                  </a:lnTo>
                  <a:lnTo>
                    <a:pt x="512483" y="1583491"/>
                  </a:lnTo>
                  <a:lnTo>
                    <a:pt x="523923" y="1583491"/>
                  </a:lnTo>
                  <a:lnTo>
                    <a:pt x="535362" y="1583491"/>
                  </a:lnTo>
                  <a:lnTo>
                    <a:pt x="546802" y="1583491"/>
                  </a:lnTo>
                  <a:lnTo>
                    <a:pt x="558241" y="1583491"/>
                  </a:lnTo>
                  <a:lnTo>
                    <a:pt x="569681" y="1583491"/>
                  </a:lnTo>
                  <a:lnTo>
                    <a:pt x="581120" y="1583491"/>
                  </a:lnTo>
                  <a:lnTo>
                    <a:pt x="592560" y="1583491"/>
                  </a:lnTo>
                  <a:lnTo>
                    <a:pt x="603999" y="1583491"/>
                  </a:lnTo>
                  <a:lnTo>
                    <a:pt x="615439" y="1583491"/>
                  </a:lnTo>
                  <a:lnTo>
                    <a:pt x="626878" y="1583491"/>
                  </a:lnTo>
                  <a:lnTo>
                    <a:pt x="638318" y="1583491"/>
                  </a:lnTo>
                  <a:lnTo>
                    <a:pt x="649757" y="1583491"/>
                  </a:lnTo>
                  <a:lnTo>
                    <a:pt x="661192" y="1583491"/>
                  </a:lnTo>
                  <a:lnTo>
                    <a:pt x="672632" y="1583491"/>
                  </a:lnTo>
                  <a:lnTo>
                    <a:pt x="684071" y="1583491"/>
                  </a:lnTo>
                  <a:lnTo>
                    <a:pt x="695511" y="1583491"/>
                  </a:lnTo>
                  <a:lnTo>
                    <a:pt x="706950" y="1583491"/>
                  </a:lnTo>
                  <a:lnTo>
                    <a:pt x="718390" y="1583491"/>
                  </a:lnTo>
                  <a:lnTo>
                    <a:pt x="729829" y="1583491"/>
                  </a:lnTo>
                  <a:lnTo>
                    <a:pt x="741269" y="1583491"/>
                  </a:lnTo>
                  <a:lnTo>
                    <a:pt x="752708" y="1583491"/>
                  </a:lnTo>
                  <a:lnTo>
                    <a:pt x="764148" y="1583491"/>
                  </a:lnTo>
                  <a:lnTo>
                    <a:pt x="775587" y="1583491"/>
                  </a:lnTo>
                  <a:lnTo>
                    <a:pt x="787027" y="1583491"/>
                  </a:lnTo>
                  <a:lnTo>
                    <a:pt x="798467" y="1583491"/>
                  </a:lnTo>
                  <a:lnTo>
                    <a:pt x="809906" y="1583491"/>
                  </a:lnTo>
                  <a:lnTo>
                    <a:pt x="821346" y="1583491"/>
                  </a:lnTo>
                  <a:lnTo>
                    <a:pt x="832785" y="1583491"/>
                  </a:lnTo>
                  <a:lnTo>
                    <a:pt x="844225" y="1583491"/>
                  </a:lnTo>
                  <a:lnTo>
                    <a:pt x="855664" y="1583491"/>
                  </a:lnTo>
                  <a:lnTo>
                    <a:pt x="867104" y="1583491"/>
                  </a:lnTo>
                  <a:lnTo>
                    <a:pt x="878543" y="1583491"/>
                  </a:lnTo>
                  <a:lnTo>
                    <a:pt x="889983" y="1583491"/>
                  </a:lnTo>
                  <a:lnTo>
                    <a:pt x="901422" y="1583491"/>
                  </a:lnTo>
                  <a:lnTo>
                    <a:pt x="912862" y="1583491"/>
                  </a:lnTo>
                  <a:lnTo>
                    <a:pt x="924301" y="1583491"/>
                  </a:lnTo>
                  <a:lnTo>
                    <a:pt x="935741" y="1583491"/>
                  </a:lnTo>
                  <a:lnTo>
                    <a:pt x="947180" y="1583491"/>
                  </a:lnTo>
                  <a:lnTo>
                    <a:pt x="958620" y="1583491"/>
                  </a:lnTo>
                  <a:lnTo>
                    <a:pt x="970059" y="1583491"/>
                  </a:lnTo>
                  <a:lnTo>
                    <a:pt x="981499" y="1583491"/>
                  </a:lnTo>
                  <a:lnTo>
                    <a:pt x="992938" y="1583491"/>
                  </a:lnTo>
                  <a:lnTo>
                    <a:pt x="1004378" y="1583491"/>
                  </a:lnTo>
                  <a:lnTo>
                    <a:pt x="1015818" y="1583491"/>
                  </a:lnTo>
                  <a:lnTo>
                    <a:pt x="1027257" y="1583491"/>
                  </a:lnTo>
                  <a:lnTo>
                    <a:pt x="1038697" y="1583491"/>
                  </a:lnTo>
                  <a:lnTo>
                    <a:pt x="1050136" y="1583491"/>
                  </a:lnTo>
                  <a:lnTo>
                    <a:pt x="1061576" y="1583491"/>
                  </a:lnTo>
                  <a:lnTo>
                    <a:pt x="1073015" y="1583491"/>
                  </a:lnTo>
                  <a:lnTo>
                    <a:pt x="1084455" y="1583491"/>
                  </a:lnTo>
                  <a:lnTo>
                    <a:pt x="1095894" y="1583491"/>
                  </a:lnTo>
                  <a:lnTo>
                    <a:pt x="1107334" y="1583491"/>
                  </a:lnTo>
                  <a:lnTo>
                    <a:pt x="1118773" y="1583491"/>
                  </a:lnTo>
                  <a:lnTo>
                    <a:pt x="1130213" y="1583491"/>
                  </a:lnTo>
                  <a:lnTo>
                    <a:pt x="1141652" y="1583491"/>
                  </a:lnTo>
                  <a:lnTo>
                    <a:pt x="1153092" y="1583491"/>
                  </a:lnTo>
                  <a:lnTo>
                    <a:pt x="1164531" y="1583491"/>
                  </a:lnTo>
                  <a:lnTo>
                    <a:pt x="1175971" y="1583491"/>
                  </a:lnTo>
                  <a:lnTo>
                    <a:pt x="1187406" y="1583491"/>
                  </a:lnTo>
                  <a:lnTo>
                    <a:pt x="1198845" y="1583491"/>
                  </a:lnTo>
                  <a:lnTo>
                    <a:pt x="1210285" y="1583491"/>
                  </a:lnTo>
                  <a:lnTo>
                    <a:pt x="1221724" y="1583491"/>
                  </a:lnTo>
                  <a:lnTo>
                    <a:pt x="1233164" y="1583491"/>
                  </a:lnTo>
                  <a:lnTo>
                    <a:pt x="1244603" y="1583491"/>
                  </a:lnTo>
                  <a:lnTo>
                    <a:pt x="1256043" y="1583491"/>
                  </a:lnTo>
                  <a:lnTo>
                    <a:pt x="1267482" y="1583491"/>
                  </a:lnTo>
                  <a:lnTo>
                    <a:pt x="1278922" y="1583491"/>
                  </a:lnTo>
                  <a:lnTo>
                    <a:pt x="1290361" y="1583491"/>
                  </a:lnTo>
                  <a:lnTo>
                    <a:pt x="1301801" y="1583491"/>
                  </a:lnTo>
                  <a:lnTo>
                    <a:pt x="1313240" y="1583491"/>
                  </a:lnTo>
                  <a:lnTo>
                    <a:pt x="1324680" y="1583491"/>
                  </a:lnTo>
                  <a:lnTo>
                    <a:pt x="1336120" y="1583491"/>
                  </a:lnTo>
                  <a:lnTo>
                    <a:pt x="1347559" y="1583491"/>
                  </a:lnTo>
                  <a:lnTo>
                    <a:pt x="1358999" y="1583491"/>
                  </a:lnTo>
                  <a:lnTo>
                    <a:pt x="1370438" y="1583491"/>
                  </a:lnTo>
                  <a:lnTo>
                    <a:pt x="1381878" y="1583491"/>
                  </a:lnTo>
                  <a:lnTo>
                    <a:pt x="1393317" y="1583491"/>
                  </a:lnTo>
                  <a:lnTo>
                    <a:pt x="1404757" y="1583491"/>
                  </a:lnTo>
                  <a:lnTo>
                    <a:pt x="1416196" y="1583491"/>
                  </a:lnTo>
                  <a:lnTo>
                    <a:pt x="1427636" y="1583491"/>
                  </a:lnTo>
                  <a:lnTo>
                    <a:pt x="1439075" y="1583491"/>
                  </a:lnTo>
                  <a:lnTo>
                    <a:pt x="1450515" y="1583491"/>
                  </a:lnTo>
                  <a:lnTo>
                    <a:pt x="1461954" y="1583491"/>
                  </a:lnTo>
                  <a:lnTo>
                    <a:pt x="1473394" y="1583491"/>
                  </a:lnTo>
                  <a:lnTo>
                    <a:pt x="1484833" y="1583491"/>
                  </a:lnTo>
                  <a:lnTo>
                    <a:pt x="1496273" y="1583491"/>
                  </a:lnTo>
                  <a:lnTo>
                    <a:pt x="1507712" y="1583491"/>
                  </a:lnTo>
                  <a:lnTo>
                    <a:pt x="1519152" y="1583491"/>
                  </a:lnTo>
                  <a:lnTo>
                    <a:pt x="1530591" y="1583491"/>
                  </a:lnTo>
                  <a:lnTo>
                    <a:pt x="1542031" y="1583491"/>
                  </a:lnTo>
                  <a:lnTo>
                    <a:pt x="1553471" y="1583491"/>
                  </a:lnTo>
                  <a:lnTo>
                    <a:pt x="1564910" y="1583491"/>
                  </a:lnTo>
                  <a:lnTo>
                    <a:pt x="1576349" y="1583491"/>
                  </a:lnTo>
                  <a:lnTo>
                    <a:pt x="1587789" y="1583491"/>
                  </a:lnTo>
                  <a:lnTo>
                    <a:pt x="1599229" y="1583491"/>
                  </a:lnTo>
                  <a:lnTo>
                    <a:pt x="1610668" y="1583491"/>
                  </a:lnTo>
                  <a:lnTo>
                    <a:pt x="1622107" y="1583491"/>
                  </a:lnTo>
                  <a:lnTo>
                    <a:pt x="1633547" y="1583491"/>
                  </a:lnTo>
                  <a:lnTo>
                    <a:pt x="1644987" y="1583491"/>
                  </a:lnTo>
                  <a:lnTo>
                    <a:pt x="1656426" y="1583491"/>
                  </a:lnTo>
                  <a:lnTo>
                    <a:pt x="1667866" y="1583491"/>
                  </a:lnTo>
                  <a:lnTo>
                    <a:pt x="1679305" y="1583491"/>
                  </a:lnTo>
                  <a:lnTo>
                    <a:pt x="1690745" y="1583491"/>
                  </a:lnTo>
                  <a:lnTo>
                    <a:pt x="1702184" y="1583491"/>
                  </a:lnTo>
                  <a:lnTo>
                    <a:pt x="1713619" y="1583491"/>
                  </a:lnTo>
                  <a:lnTo>
                    <a:pt x="1725063" y="1583491"/>
                  </a:lnTo>
                  <a:lnTo>
                    <a:pt x="1736498" y="1583491"/>
                  </a:lnTo>
                  <a:lnTo>
                    <a:pt x="1747938" y="1583491"/>
                  </a:lnTo>
                  <a:lnTo>
                    <a:pt x="1759377" y="1583491"/>
                  </a:lnTo>
                  <a:lnTo>
                    <a:pt x="1770817" y="1583491"/>
                  </a:lnTo>
                  <a:lnTo>
                    <a:pt x="1782256" y="1583491"/>
                  </a:lnTo>
                  <a:lnTo>
                    <a:pt x="1793696" y="1583491"/>
                  </a:lnTo>
                  <a:lnTo>
                    <a:pt x="1805135" y="1583491"/>
                  </a:lnTo>
                  <a:lnTo>
                    <a:pt x="1816575" y="1583491"/>
                  </a:lnTo>
                  <a:lnTo>
                    <a:pt x="1828014" y="1583491"/>
                  </a:lnTo>
                  <a:lnTo>
                    <a:pt x="1839454" y="1583491"/>
                  </a:lnTo>
                  <a:lnTo>
                    <a:pt x="1850893" y="1583491"/>
                  </a:lnTo>
                  <a:lnTo>
                    <a:pt x="1862333" y="1583491"/>
                  </a:lnTo>
                  <a:lnTo>
                    <a:pt x="1873772" y="1583491"/>
                  </a:lnTo>
                  <a:lnTo>
                    <a:pt x="1885212" y="1583491"/>
                  </a:lnTo>
                  <a:lnTo>
                    <a:pt x="1896651" y="1583491"/>
                  </a:lnTo>
                  <a:lnTo>
                    <a:pt x="1908091" y="1583491"/>
                  </a:lnTo>
                  <a:lnTo>
                    <a:pt x="1919531" y="1583491"/>
                  </a:lnTo>
                  <a:lnTo>
                    <a:pt x="1930970" y="1583491"/>
                  </a:lnTo>
                  <a:lnTo>
                    <a:pt x="1942409" y="1583491"/>
                  </a:lnTo>
                  <a:lnTo>
                    <a:pt x="1953849" y="1583491"/>
                  </a:lnTo>
                  <a:lnTo>
                    <a:pt x="1965289" y="1583491"/>
                  </a:lnTo>
                  <a:lnTo>
                    <a:pt x="1976728" y="1583491"/>
                  </a:lnTo>
                  <a:lnTo>
                    <a:pt x="1988168" y="1583491"/>
                  </a:lnTo>
                  <a:lnTo>
                    <a:pt x="1999607" y="1583491"/>
                  </a:lnTo>
                  <a:lnTo>
                    <a:pt x="2011047" y="1583491"/>
                  </a:lnTo>
                  <a:lnTo>
                    <a:pt x="2022486" y="1583491"/>
                  </a:lnTo>
                  <a:lnTo>
                    <a:pt x="2033926" y="1583491"/>
                  </a:lnTo>
                  <a:lnTo>
                    <a:pt x="2045365" y="1583491"/>
                  </a:lnTo>
                  <a:lnTo>
                    <a:pt x="2056805" y="1583491"/>
                  </a:lnTo>
                  <a:lnTo>
                    <a:pt x="2068244" y="1583491"/>
                  </a:lnTo>
                  <a:lnTo>
                    <a:pt x="2079684" y="1583491"/>
                  </a:lnTo>
                  <a:lnTo>
                    <a:pt x="2091123" y="1583491"/>
                  </a:lnTo>
                  <a:lnTo>
                    <a:pt x="2102563" y="1583491"/>
                  </a:lnTo>
                  <a:lnTo>
                    <a:pt x="2114002" y="1583491"/>
                  </a:lnTo>
                  <a:lnTo>
                    <a:pt x="2125442" y="1583491"/>
                  </a:lnTo>
                  <a:lnTo>
                    <a:pt x="2136882" y="1583491"/>
                  </a:lnTo>
                  <a:lnTo>
                    <a:pt x="2148321" y="1583491"/>
                  </a:lnTo>
                  <a:lnTo>
                    <a:pt x="2159760" y="1583491"/>
                  </a:lnTo>
                  <a:lnTo>
                    <a:pt x="2171200" y="1583491"/>
                  </a:lnTo>
                  <a:lnTo>
                    <a:pt x="2182640" y="1583491"/>
                  </a:lnTo>
                  <a:lnTo>
                    <a:pt x="2194079" y="1583491"/>
                  </a:lnTo>
                  <a:lnTo>
                    <a:pt x="2205519" y="1583491"/>
                  </a:lnTo>
                  <a:lnTo>
                    <a:pt x="2216958" y="1583491"/>
                  </a:lnTo>
                  <a:lnTo>
                    <a:pt x="2228393" y="1583491"/>
                  </a:lnTo>
                  <a:lnTo>
                    <a:pt x="2239837" y="1583491"/>
                  </a:lnTo>
                  <a:lnTo>
                    <a:pt x="2251272" y="1583491"/>
                  </a:lnTo>
                  <a:lnTo>
                    <a:pt x="2262716" y="1583491"/>
                  </a:lnTo>
                  <a:lnTo>
                    <a:pt x="2274151" y="1583491"/>
                  </a:lnTo>
                  <a:lnTo>
                    <a:pt x="2285591" y="1583491"/>
                  </a:lnTo>
                  <a:lnTo>
                    <a:pt x="2297030" y="1583491"/>
                  </a:lnTo>
                  <a:lnTo>
                    <a:pt x="2308470" y="1583491"/>
                  </a:lnTo>
                  <a:lnTo>
                    <a:pt x="2319909" y="1583491"/>
                  </a:lnTo>
                  <a:lnTo>
                    <a:pt x="2331349" y="1583491"/>
                  </a:lnTo>
                  <a:lnTo>
                    <a:pt x="2342788" y="1583491"/>
                  </a:lnTo>
                  <a:lnTo>
                    <a:pt x="2354228" y="1583491"/>
                  </a:lnTo>
                  <a:lnTo>
                    <a:pt x="2365667" y="1583491"/>
                  </a:lnTo>
                  <a:lnTo>
                    <a:pt x="2377107" y="1583491"/>
                  </a:lnTo>
                  <a:lnTo>
                    <a:pt x="2388546" y="1583491"/>
                  </a:lnTo>
                  <a:lnTo>
                    <a:pt x="2399986" y="1583491"/>
                  </a:lnTo>
                  <a:lnTo>
                    <a:pt x="2411425" y="1583491"/>
                  </a:lnTo>
                  <a:lnTo>
                    <a:pt x="2422865" y="1583491"/>
                  </a:lnTo>
                  <a:lnTo>
                    <a:pt x="2434304" y="1583491"/>
                  </a:lnTo>
                  <a:lnTo>
                    <a:pt x="2445744" y="1583491"/>
                  </a:lnTo>
                  <a:lnTo>
                    <a:pt x="2457184" y="1583491"/>
                  </a:lnTo>
                  <a:lnTo>
                    <a:pt x="2468623" y="1583491"/>
                  </a:lnTo>
                  <a:lnTo>
                    <a:pt x="2480062" y="1583491"/>
                  </a:lnTo>
                  <a:lnTo>
                    <a:pt x="2491502" y="1583491"/>
                  </a:lnTo>
                  <a:lnTo>
                    <a:pt x="2502942" y="1583491"/>
                  </a:lnTo>
                  <a:lnTo>
                    <a:pt x="2514381" y="1583491"/>
                  </a:lnTo>
                  <a:lnTo>
                    <a:pt x="2525821" y="1583491"/>
                  </a:lnTo>
                  <a:lnTo>
                    <a:pt x="2537260" y="1583491"/>
                  </a:lnTo>
                  <a:lnTo>
                    <a:pt x="2548700" y="1583491"/>
                  </a:lnTo>
                  <a:lnTo>
                    <a:pt x="2560139" y="1583491"/>
                  </a:lnTo>
                  <a:lnTo>
                    <a:pt x="2571579" y="1583491"/>
                  </a:lnTo>
                  <a:lnTo>
                    <a:pt x="2583018" y="1583491"/>
                  </a:lnTo>
                  <a:lnTo>
                    <a:pt x="2594458" y="1583491"/>
                  </a:lnTo>
                  <a:lnTo>
                    <a:pt x="2605897" y="1583491"/>
                  </a:lnTo>
                  <a:lnTo>
                    <a:pt x="2617337" y="1583491"/>
                  </a:lnTo>
                  <a:lnTo>
                    <a:pt x="2628776" y="1583491"/>
                  </a:lnTo>
                  <a:lnTo>
                    <a:pt x="2640216" y="1583491"/>
                  </a:lnTo>
                  <a:lnTo>
                    <a:pt x="2651655" y="1583491"/>
                  </a:lnTo>
                  <a:lnTo>
                    <a:pt x="2663095" y="1583491"/>
                  </a:lnTo>
                  <a:lnTo>
                    <a:pt x="2674535" y="1583491"/>
                  </a:lnTo>
                  <a:lnTo>
                    <a:pt x="2685974" y="1583491"/>
                  </a:lnTo>
                  <a:lnTo>
                    <a:pt x="2697413" y="1583491"/>
                  </a:lnTo>
                  <a:lnTo>
                    <a:pt x="2708853" y="1583491"/>
                  </a:lnTo>
                  <a:lnTo>
                    <a:pt x="2720293" y="1583491"/>
                  </a:lnTo>
                  <a:lnTo>
                    <a:pt x="2731727" y="1583491"/>
                  </a:lnTo>
                  <a:lnTo>
                    <a:pt x="2743172" y="1583491"/>
                  </a:lnTo>
                  <a:lnTo>
                    <a:pt x="2754611" y="1583491"/>
                  </a:lnTo>
                  <a:lnTo>
                    <a:pt x="2766046" y="1583491"/>
                  </a:lnTo>
                  <a:lnTo>
                    <a:pt x="2777490" y="1583491"/>
                  </a:lnTo>
                  <a:lnTo>
                    <a:pt x="2788925" y="1583491"/>
                  </a:lnTo>
                  <a:lnTo>
                    <a:pt x="2800364" y="1583491"/>
                  </a:lnTo>
                  <a:lnTo>
                    <a:pt x="2811804" y="1583491"/>
                  </a:lnTo>
                  <a:lnTo>
                    <a:pt x="2823243" y="1583491"/>
                  </a:lnTo>
                  <a:lnTo>
                    <a:pt x="2834683" y="1583491"/>
                  </a:lnTo>
                  <a:lnTo>
                    <a:pt x="2846123" y="1583491"/>
                  </a:lnTo>
                  <a:lnTo>
                    <a:pt x="2857562" y="1583491"/>
                  </a:lnTo>
                  <a:lnTo>
                    <a:pt x="2869001" y="1583491"/>
                  </a:lnTo>
                  <a:lnTo>
                    <a:pt x="2880441" y="1583491"/>
                  </a:lnTo>
                  <a:lnTo>
                    <a:pt x="2891881" y="1583491"/>
                  </a:lnTo>
                  <a:lnTo>
                    <a:pt x="2903320" y="1583491"/>
                  </a:lnTo>
                  <a:lnTo>
                    <a:pt x="2914760" y="1583491"/>
                  </a:lnTo>
                  <a:lnTo>
                    <a:pt x="2926199" y="1583491"/>
                  </a:lnTo>
                  <a:lnTo>
                    <a:pt x="2937639" y="1583491"/>
                  </a:lnTo>
                  <a:lnTo>
                    <a:pt x="2949078" y="1583491"/>
                  </a:lnTo>
                  <a:lnTo>
                    <a:pt x="2960518" y="1583491"/>
                  </a:lnTo>
                  <a:lnTo>
                    <a:pt x="2971957" y="1583491"/>
                  </a:lnTo>
                  <a:lnTo>
                    <a:pt x="2983397" y="1583491"/>
                  </a:lnTo>
                  <a:lnTo>
                    <a:pt x="2994837" y="1583491"/>
                  </a:lnTo>
                  <a:lnTo>
                    <a:pt x="3006276" y="1583491"/>
                  </a:lnTo>
                  <a:lnTo>
                    <a:pt x="3017715" y="1583491"/>
                  </a:lnTo>
                  <a:lnTo>
                    <a:pt x="3029155" y="1583491"/>
                  </a:lnTo>
                  <a:lnTo>
                    <a:pt x="3040594" y="1583491"/>
                  </a:lnTo>
                  <a:lnTo>
                    <a:pt x="3052034" y="1583491"/>
                  </a:lnTo>
                  <a:lnTo>
                    <a:pt x="3063474" y="1583491"/>
                  </a:lnTo>
                  <a:lnTo>
                    <a:pt x="3074913" y="1583491"/>
                  </a:lnTo>
                  <a:lnTo>
                    <a:pt x="3086352" y="1583491"/>
                  </a:lnTo>
                  <a:lnTo>
                    <a:pt x="3097792" y="1583491"/>
                  </a:lnTo>
                  <a:lnTo>
                    <a:pt x="3109232" y="1583491"/>
                  </a:lnTo>
                  <a:lnTo>
                    <a:pt x="3120671" y="1583491"/>
                  </a:lnTo>
                  <a:lnTo>
                    <a:pt x="3132111" y="1583491"/>
                  </a:lnTo>
                  <a:lnTo>
                    <a:pt x="3143550" y="1583491"/>
                  </a:lnTo>
                  <a:lnTo>
                    <a:pt x="3154990" y="1583491"/>
                  </a:lnTo>
                  <a:lnTo>
                    <a:pt x="3166429" y="1583491"/>
                  </a:lnTo>
                  <a:lnTo>
                    <a:pt x="3177869" y="1583491"/>
                  </a:lnTo>
                  <a:lnTo>
                    <a:pt x="3189308" y="1583491"/>
                  </a:lnTo>
                  <a:lnTo>
                    <a:pt x="3200748" y="1583491"/>
                  </a:lnTo>
                  <a:lnTo>
                    <a:pt x="3212187" y="1583491"/>
                  </a:lnTo>
                  <a:lnTo>
                    <a:pt x="3223627" y="1583491"/>
                  </a:lnTo>
                  <a:lnTo>
                    <a:pt x="3235066" y="1583491"/>
                  </a:lnTo>
                  <a:lnTo>
                    <a:pt x="3246501" y="1583491"/>
                  </a:lnTo>
                  <a:lnTo>
                    <a:pt x="3257945" y="1583491"/>
                  </a:lnTo>
                  <a:lnTo>
                    <a:pt x="3269385" y="1583491"/>
                  </a:lnTo>
                  <a:lnTo>
                    <a:pt x="3280825" y="1583491"/>
                  </a:lnTo>
                  <a:lnTo>
                    <a:pt x="3292264" y="1583491"/>
                  </a:lnTo>
                  <a:lnTo>
                    <a:pt x="3303699" y="1583491"/>
                  </a:lnTo>
                  <a:lnTo>
                    <a:pt x="3315143" y="1583491"/>
                  </a:lnTo>
                  <a:lnTo>
                    <a:pt x="3326578" y="1583491"/>
                  </a:lnTo>
                  <a:lnTo>
                    <a:pt x="3338017" y="1583491"/>
                  </a:lnTo>
                  <a:lnTo>
                    <a:pt x="3349457" y="1583491"/>
                  </a:lnTo>
                  <a:lnTo>
                    <a:pt x="3360896" y="1583491"/>
                  </a:lnTo>
                  <a:lnTo>
                    <a:pt x="3372336" y="1583491"/>
                  </a:lnTo>
                  <a:lnTo>
                    <a:pt x="3383776" y="1583491"/>
                  </a:lnTo>
                  <a:lnTo>
                    <a:pt x="3395215" y="1583491"/>
                  </a:lnTo>
                  <a:lnTo>
                    <a:pt x="3406654" y="1583491"/>
                  </a:lnTo>
                  <a:lnTo>
                    <a:pt x="3418094" y="1583491"/>
                  </a:lnTo>
                  <a:lnTo>
                    <a:pt x="3429534" y="1583491"/>
                  </a:lnTo>
                  <a:lnTo>
                    <a:pt x="3440973" y="1583491"/>
                  </a:lnTo>
                  <a:lnTo>
                    <a:pt x="3452413" y="1583491"/>
                  </a:lnTo>
                  <a:lnTo>
                    <a:pt x="3463852" y="1583491"/>
                  </a:lnTo>
                  <a:lnTo>
                    <a:pt x="3475292" y="1583491"/>
                  </a:lnTo>
                  <a:lnTo>
                    <a:pt x="3486731" y="1583491"/>
                  </a:lnTo>
                  <a:lnTo>
                    <a:pt x="3498171" y="1583491"/>
                  </a:lnTo>
                  <a:lnTo>
                    <a:pt x="3509610" y="1583491"/>
                  </a:lnTo>
                  <a:lnTo>
                    <a:pt x="3521050" y="1583491"/>
                  </a:lnTo>
                  <a:lnTo>
                    <a:pt x="3532489" y="1583491"/>
                  </a:lnTo>
                  <a:lnTo>
                    <a:pt x="3543929" y="1583491"/>
                  </a:lnTo>
                  <a:lnTo>
                    <a:pt x="3555368" y="1583491"/>
                  </a:lnTo>
                  <a:lnTo>
                    <a:pt x="3566808" y="1583491"/>
                  </a:lnTo>
                  <a:lnTo>
                    <a:pt x="3578247" y="1583491"/>
                  </a:lnTo>
                  <a:lnTo>
                    <a:pt x="3589687" y="1583491"/>
                  </a:lnTo>
                  <a:lnTo>
                    <a:pt x="3601127" y="1583491"/>
                  </a:lnTo>
                  <a:lnTo>
                    <a:pt x="3612566" y="1583491"/>
                  </a:lnTo>
                  <a:lnTo>
                    <a:pt x="3624005" y="1583491"/>
                  </a:lnTo>
                  <a:lnTo>
                    <a:pt x="3635445" y="1583491"/>
                  </a:lnTo>
                  <a:lnTo>
                    <a:pt x="3646885" y="1583491"/>
                  </a:lnTo>
                  <a:lnTo>
                    <a:pt x="3658324" y="1583491"/>
                  </a:lnTo>
                  <a:lnTo>
                    <a:pt x="3669764" y="1583491"/>
                  </a:lnTo>
                  <a:lnTo>
                    <a:pt x="3681203" y="1583491"/>
                  </a:lnTo>
                  <a:lnTo>
                    <a:pt x="3692643" y="1583491"/>
                  </a:lnTo>
                  <a:lnTo>
                    <a:pt x="3704082" y="1583491"/>
                  </a:lnTo>
                  <a:lnTo>
                    <a:pt x="3715522" y="1583491"/>
                  </a:lnTo>
                  <a:lnTo>
                    <a:pt x="3726961" y="1583491"/>
                  </a:lnTo>
                  <a:lnTo>
                    <a:pt x="3738401" y="1583491"/>
                  </a:lnTo>
                  <a:lnTo>
                    <a:pt x="3749840" y="1583491"/>
                  </a:lnTo>
                  <a:lnTo>
                    <a:pt x="3761280" y="1583491"/>
                  </a:lnTo>
                  <a:lnTo>
                    <a:pt x="3772719" y="1583491"/>
                  </a:lnTo>
                  <a:lnTo>
                    <a:pt x="3784154" y="1583491"/>
                  </a:lnTo>
                  <a:lnTo>
                    <a:pt x="3795598" y="1583491"/>
                  </a:lnTo>
                  <a:lnTo>
                    <a:pt x="3807033" y="1583491"/>
                  </a:lnTo>
                  <a:lnTo>
                    <a:pt x="3818473" y="1583491"/>
                  </a:lnTo>
                  <a:lnTo>
                    <a:pt x="3829917" y="1583491"/>
                  </a:lnTo>
                  <a:lnTo>
                    <a:pt x="3841352" y="1583491"/>
                  </a:lnTo>
                  <a:lnTo>
                    <a:pt x="3852791" y="1583491"/>
                  </a:lnTo>
                  <a:lnTo>
                    <a:pt x="3864231" y="1583491"/>
                  </a:lnTo>
                  <a:lnTo>
                    <a:pt x="3875670" y="1583491"/>
                  </a:lnTo>
                  <a:lnTo>
                    <a:pt x="3887110" y="1583491"/>
                  </a:lnTo>
                  <a:lnTo>
                    <a:pt x="3898549" y="1583491"/>
                  </a:lnTo>
                  <a:lnTo>
                    <a:pt x="3909989" y="1583491"/>
                  </a:lnTo>
                  <a:lnTo>
                    <a:pt x="3921447" y="1583491"/>
                  </a:lnTo>
                  <a:lnTo>
                    <a:pt x="3932878" y="1583491"/>
                  </a:lnTo>
                  <a:lnTo>
                    <a:pt x="3944307" y="1583491"/>
                  </a:lnTo>
                  <a:lnTo>
                    <a:pt x="3955737" y="1583491"/>
                  </a:lnTo>
                  <a:lnTo>
                    <a:pt x="3967167" y="1583491"/>
                  </a:lnTo>
                  <a:lnTo>
                    <a:pt x="3978645" y="1583491"/>
                  </a:lnTo>
                  <a:lnTo>
                    <a:pt x="3990075" y="1583491"/>
                  </a:lnTo>
                  <a:lnTo>
                    <a:pt x="4001505" y="1583491"/>
                  </a:lnTo>
                  <a:lnTo>
                    <a:pt x="4012935" y="1583491"/>
                  </a:lnTo>
                  <a:lnTo>
                    <a:pt x="4024365" y="1583491"/>
                  </a:lnTo>
                  <a:lnTo>
                    <a:pt x="4035843" y="1036633"/>
                  </a:lnTo>
                  <a:lnTo>
                    <a:pt x="4047273" y="259907"/>
                  </a:lnTo>
                  <a:lnTo>
                    <a:pt x="4058702" y="291458"/>
                  </a:lnTo>
                  <a:lnTo>
                    <a:pt x="4070133" y="509300"/>
                  </a:lnTo>
                  <a:lnTo>
                    <a:pt x="4081563" y="387608"/>
                  </a:lnTo>
                  <a:lnTo>
                    <a:pt x="4093040" y="721136"/>
                  </a:lnTo>
                  <a:lnTo>
                    <a:pt x="4104471" y="64601"/>
                  </a:lnTo>
                  <a:lnTo>
                    <a:pt x="4115900" y="160751"/>
                  </a:lnTo>
                  <a:lnTo>
                    <a:pt x="4127330" y="66102"/>
                  </a:lnTo>
                  <a:lnTo>
                    <a:pt x="4138760" y="259907"/>
                  </a:lnTo>
                  <a:lnTo>
                    <a:pt x="4150238" y="265917"/>
                  </a:lnTo>
                  <a:lnTo>
                    <a:pt x="4161668" y="686579"/>
                  </a:lnTo>
                  <a:lnTo>
                    <a:pt x="4173098" y="733152"/>
                  </a:lnTo>
                  <a:lnTo>
                    <a:pt x="4184528" y="0"/>
                  </a:lnTo>
                  <a:lnTo>
                    <a:pt x="4195958" y="1436259"/>
                  </a:lnTo>
                  <a:lnTo>
                    <a:pt x="4207436" y="1572976"/>
                  </a:lnTo>
                  <a:lnTo>
                    <a:pt x="4218865" y="1581991"/>
                  </a:lnTo>
                  <a:lnTo>
                    <a:pt x="4230296" y="1583491"/>
                  </a:lnTo>
                  <a:lnTo>
                    <a:pt x="4241726" y="1583491"/>
                  </a:lnTo>
                  <a:lnTo>
                    <a:pt x="4253156" y="1583491"/>
                  </a:lnTo>
                  <a:lnTo>
                    <a:pt x="4264634" y="1583491"/>
                  </a:lnTo>
                  <a:lnTo>
                    <a:pt x="4276063" y="1583491"/>
                  </a:lnTo>
                  <a:lnTo>
                    <a:pt x="4287493" y="1583491"/>
                  </a:lnTo>
                  <a:lnTo>
                    <a:pt x="4298923" y="1583491"/>
                  </a:lnTo>
                  <a:lnTo>
                    <a:pt x="4310353" y="1583491"/>
                  </a:lnTo>
                  <a:lnTo>
                    <a:pt x="4321831" y="1583491"/>
                  </a:lnTo>
                  <a:lnTo>
                    <a:pt x="4333261" y="1583491"/>
                  </a:lnTo>
                  <a:lnTo>
                    <a:pt x="4344691" y="1583491"/>
                  </a:lnTo>
                  <a:lnTo>
                    <a:pt x="4356121" y="1583491"/>
                  </a:lnTo>
                  <a:lnTo>
                    <a:pt x="4367551" y="1583491"/>
                  </a:lnTo>
                  <a:lnTo>
                    <a:pt x="4379028" y="1583491"/>
                  </a:lnTo>
                  <a:lnTo>
                    <a:pt x="4390458" y="1583491"/>
                  </a:lnTo>
                  <a:lnTo>
                    <a:pt x="4401889" y="1583491"/>
                  </a:lnTo>
                  <a:lnTo>
                    <a:pt x="4413319" y="1583491"/>
                  </a:lnTo>
                  <a:lnTo>
                    <a:pt x="4424749" y="1583491"/>
                  </a:lnTo>
                  <a:lnTo>
                    <a:pt x="4436226" y="1583491"/>
                  </a:lnTo>
                  <a:lnTo>
                    <a:pt x="4447656" y="1583491"/>
                  </a:lnTo>
                  <a:lnTo>
                    <a:pt x="4459086" y="1583491"/>
                  </a:lnTo>
                  <a:lnTo>
                    <a:pt x="4470516" y="1583491"/>
                  </a:lnTo>
                  <a:lnTo>
                    <a:pt x="4481946" y="1583491"/>
                  </a:lnTo>
                  <a:lnTo>
                    <a:pt x="4493424" y="1583491"/>
                  </a:lnTo>
                  <a:lnTo>
                    <a:pt x="4504854" y="1583491"/>
                  </a:lnTo>
                  <a:lnTo>
                    <a:pt x="4516284" y="1583491"/>
                  </a:lnTo>
                  <a:lnTo>
                    <a:pt x="4527714" y="1583491"/>
                  </a:lnTo>
                  <a:lnTo>
                    <a:pt x="4539144" y="1583491"/>
                  </a:lnTo>
                  <a:lnTo>
                    <a:pt x="4550621" y="1583491"/>
                  </a:lnTo>
                  <a:lnTo>
                    <a:pt x="4562051" y="1583491"/>
                  </a:lnTo>
                  <a:lnTo>
                    <a:pt x="4573482" y="1583491"/>
                  </a:lnTo>
                  <a:lnTo>
                    <a:pt x="4584912" y="1583491"/>
                  </a:lnTo>
                  <a:lnTo>
                    <a:pt x="4596341" y="1583491"/>
                  </a:lnTo>
                  <a:lnTo>
                    <a:pt x="4607771" y="1583491"/>
                  </a:lnTo>
                  <a:lnTo>
                    <a:pt x="4619249" y="1583491"/>
                  </a:lnTo>
                  <a:lnTo>
                    <a:pt x="4630679" y="1583491"/>
                  </a:lnTo>
                  <a:lnTo>
                    <a:pt x="4642109" y="1583491"/>
                  </a:lnTo>
                  <a:lnTo>
                    <a:pt x="4653539" y="1583491"/>
                  </a:lnTo>
                  <a:lnTo>
                    <a:pt x="4664969" y="1583491"/>
                  </a:lnTo>
                  <a:lnTo>
                    <a:pt x="4676447" y="1583491"/>
                  </a:lnTo>
                  <a:lnTo>
                    <a:pt x="4687877" y="1583491"/>
                  </a:lnTo>
                  <a:lnTo>
                    <a:pt x="4699306" y="1578986"/>
                  </a:lnTo>
                  <a:lnTo>
                    <a:pt x="4710737" y="1583491"/>
                  </a:lnTo>
                  <a:lnTo>
                    <a:pt x="4722167" y="1583491"/>
                  </a:lnTo>
                  <a:lnTo>
                    <a:pt x="4733644" y="1583491"/>
                  </a:lnTo>
                  <a:lnTo>
                    <a:pt x="4745075" y="1583491"/>
                  </a:lnTo>
                  <a:lnTo>
                    <a:pt x="4756504" y="1583491"/>
                  </a:lnTo>
                  <a:lnTo>
                    <a:pt x="4767934" y="1583491"/>
                  </a:lnTo>
                  <a:lnTo>
                    <a:pt x="4779364" y="1583491"/>
                  </a:lnTo>
                  <a:lnTo>
                    <a:pt x="4790842" y="1583491"/>
                  </a:lnTo>
                  <a:lnTo>
                    <a:pt x="4802272" y="1583491"/>
                  </a:lnTo>
                  <a:lnTo>
                    <a:pt x="4813702" y="1583491"/>
                  </a:lnTo>
                  <a:lnTo>
                    <a:pt x="4825132" y="1583491"/>
                  </a:lnTo>
                  <a:lnTo>
                    <a:pt x="4836562" y="1583491"/>
                  </a:lnTo>
                  <a:lnTo>
                    <a:pt x="4848040" y="1583491"/>
                  </a:lnTo>
                  <a:lnTo>
                    <a:pt x="4859469" y="1583491"/>
                  </a:lnTo>
                  <a:lnTo>
                    <a:pt x="4870899" y="1583491"/>
                  </a:lnTo>
                  <a:lnTo>
                    <a:pt x="4882330" y="1583491"/>
                  </a:lnTo>
                  <a:lnTo>
                    <a:pt x="4893760" y="1583491"/>
                  </a:lnTo>
                  <a:lnTo>
                    <a:pt x="4905237" y="1583491"/>
                  </a:lnTo>
                  <a:lnTo>
                    <a:pt x="4916667" y="1583491"/>
                  </a:lnTo>
                  <a:lnTo>
                    <a:pt x="4928097" y="1583491"/>
                  </a:lnTo>
                  <a:lnTo>
                    <a:pt x="4939527" y="1583491"/>
                  </a:lnTo>
                  <a:lnTo>
                    <a:pt x="4950957" y="1583491"/>
                  </a:lnTo>
                  <a:lnTo>
                    <a:pt x="4962435" y="1583491"/>
                  </a:lnTo>
                  <a:lnTo>
                    <a:pt x="4973865" y="1583491"/>
                  </a:lnTo>
                  <a:lnTo>
                    <a:pt x="4985295" y="1583491"/>
                  </a:lnTo>
                  <a:lnTo>
                    <a:pt x="4996725" y="1583491"/>
                  </a:lnTo>
                  <a:lnTo>
                    <a:pt x="5008155" y="1583491"/>
                  </a:lnTo>
                  <a:lnTo>
                    <a:pt x="5019632" y="1583491"/>
                  </a:lnTo>
                  <a:lnTo>
                    <a:pt x="5031062" y="1583491"/>
                  </a:lnTo>
                  <a:lnTo>
                    <a:pt x="5042492" y="1583491"/>
                  </a:lnTo>
                  <a:lnTo>
                    <a:pt x="5053923" y="1583491"/>
                  </a:lnTo>
                  <a:lnTo>
                    <a:pt x="5065353" y="1583491"/>
                  </a:lnTo>
                  <a:lnTo>
                    <a:pt x="5076830" y="1583491"/>
                  </a:lnTo>
                  <a:lnTo>
                    <a:pt x="5088260" y="1583491"/>
                  </a:lnTo>
                  <a:lnTo>
                    <a:pt x="5099690" y="1583491"/>
                  </a:lnTo>
                  <a:lnTo>
                    <a:pt x="5111120" y="1583491"/>
                  </a:lnTo>
                  <a:lnTo>
                    <a:pt x="5122550" y="1583491"/>
                  </a:lnTo>
                  <a:lnTo>
                    <a:pt x="5134028" y="1583491"/>
                  </a:lnTo>
                  <a:lnTo>
                    <a:pt x="5145458" y="1583491"/>
                  </a:lnTo>
                  <a:lnTo>
                    <a:pt x="5156888" y="1583491"/>
                  </a:lnTo>
                  <a:lnTo>
                    <a:pt x="5168318" y="1583491"/>
                  </a:lnTo>
                  <a:lnTo>
                    <a:pt x="5179747" y="1583491"/>
                  </a:lnTo>
                  <a:lnTo>
                    <a:pt x="5191225" y="1583491"/>
                  </a:lnTo>
                  <a:lnTo>
                    <a:pt x="5202655" y="1583491"/>
                  </a:lnTo>
                  <a:lnTo>
                    <a:pt x="5214085" y="1583491"/>
                  </a:lnTo>
                  <a:lnTo>
                    <a:pt x="5225515" y="1583491"/>
                  </a:lnTo>
                  <a:lnTo>
                    <a:pt x="5236945" y="1583491"/>
                  </a:lnTo>
                  <a:lnTo>
                    <a:pt x="5248423" y="1583491"/>
                  </a:lnTo>
                  <a:lnTo>
                    <a:pt x="5259853" y="1583491"/>
                  </a:lnTo>
                  <a:lnTo>
                    <a:pt x="5271283" y="1583491"/>
                  </a:lnTo>
                  <a:lnTo>
                    <a:pt x="5282713" y="1583491"/>
                  </a:lnTo>
                  <a:lnTo>
                    <a:pt x="5294143" y="1583491"/>
                  </a:lnTo>
                  <a:lnTo>
                    <a:pt x="5305621" y="1583491"/>
                  </a:lnTo>
                  <a:lnTo>
                    <a:pt x="5317051" y="1583491"/>
                  </a:lnTo>
                  <a:lnTo>
                    <a:pt x="5328481" y="1583491"/>
                  </a:lnTo>
                  <a:lnTo>
                    <a:pt x="5339910" y="1583491"/>
                  </a:lnTo>
                  <a:lnTo>
                    <a:pt x="5351340" y="1583491"/>
                  </a:lnTo>
                  <a:lnTo>
                    <a:pt x="5362818" y="1583491"/>
                  </a:lnTo>
                  <a:lnTo>
                    <a:pt x="5374248" y="1583491"/>
                  </a:lnTo>
                  <a:lnTo>
                    <a:pt x="5385678" y="1583491"/>
                  </a:lnTo>
                  <a:lnTo>
                    <a:pt x="5397108" y="1583491"/>
                  </a:lnTo>
                  <a:lnTo>
                    <a:pt x="5408538" y="1583491"/>
                  </a:lnTo>
                  <a:lnTo>
                    <a:pt x="5420016" y="1583491"/>
                  </a:lnTo>
                  <a:lnTo>
                    <a:pt x="5431446" y="1583491"/>
                  </a:lnTo>
                  <a:lnTo>
                    <a:pt x="5442876" y="1583491"/>
                  </a:lnTo>
                  <a:lnTo>
                    <a:pt x="5454306" y="1583491"/>
                  </a:lnTo>
                  <a:lnTo>
                    <a:pt x="5465736" y="1583491"/>
                  </a:lnTo>
                  <a:lnTo>
                    <a:pt x="5477214" y="1583491"/>
                  </a:lnTo>
                  <a:lnTo>
                    <a:pt x="5488643" y="1583491"/>
                  </a:lnTo>
                  <a:lnTo>
                    <a:pt x="5500073" y="1583491"/>
                  </a:lnTo>
                  <a:lnTo>
                    <a:pt x="5511503" y="1583491"/>
                  </a:lnTo>
                  <a:lnTo>
                    <a:pt x="5522933" y="1583491"/>
                  </a:lnTo>
                  <a:lnTo>
                    <a:pt x="5534411" y="1583491"/>
                  </a:lnTo>
                  <a:lnTo>
                    <a:pt x="5545841" y="1583491"/>
                  </a:lnTo>
                  <a:lnTo>
                    <a:pt x="5557271" y="1583491"/>
                  </a:lnTo>
                  <a:lnTo>
                    <a:pt x="5568701" y="1583491"/>
                  </a:lnTo>
                  <a:lnTo>
                    <a:pt x="5580131" y="1583491"/>
                  </a:lnTo>
                  <a:lnTo>
                    <a:pt x="5591609" y="1583491"/>
                  </a:lnTo>
                  <a:lnTo>
                    <a:pt x="5603038" y="1583491"/>
                  </a:lnTo>
                  <a:lnTo>
                    <a:pt x="5614469" y="1583491"/>
                  </a:lnTo>
                  <a:lnTo>
                    <a:pt x="5625899" y="1583491"/>
                  </a:lnTo>
                  <a:lnTo>
                    <a:pt x="5637329" y="1583491"/>
                  </a:lnTo>
                  <a:lnTo>
                    <a:pt x="5648759" y="1583491"/>
                  </a:lnTo>
                  <a:lnTo>
                    <a:pt x="5660236" y="1583491"/>
                  </a:lnTo>
                  <a:lnTo>
                    <a:pt x="5671666" y="1583491"/>
                  </a:lnTo>
                  <a:lnTo>
                    <a:pt x="5683096" y="1583491"/>
                  </a:lnTo>
                  <a:lnTo>
                    <a:pt x="5694526" y="1583491"/>
                  </a:lnTo>
                  <a:lnTo>
                    <a:pt x="5705956" y="1583491"/>
                  </a:lnTo>
                  <a:lnTo>
                    <a:pt x="5717434" y="1583491"/>
                  </a:lnTo>
                  <a:lnTo>
                    <a:pt x="5728864" y="1583491"/>
                  </a:lnTo>
                  <a:lnTo>
                    <a:pt x="5740294" y="1583491"/>
                  </a:lnTo>
                  <a:lnTo>
                    <a:pt x="5751724" y="1583491"/>
                  </a:lnTo>
                  <a:lnTo>
                    <a:pt x="5763154" y="1583491"/>
                  </a:lnTo>
                  <a:lnTo>
                    <a:pt x="5774631" y="1583491"/>
                  </a:lnTo>
                  <a:lnTo>
                    <a:pt x="5786062" y="1583491"/>
                  </a:lnTo>
                  <a:lnTo>
                    <a:pt x="5797492" y="1583491"/>
                  </a:lnTo>
                  <a:lnTo>
                    <a:pt x="5808921" y="1583491"/>
                  </a:lnTo>
                  <a:lnTo>
                    <a:pt x="5820351" y="1583491"/>
                  </a:lnTo>
                  <a:lnTo>
                    <a:pt x="5831829" y="1583491"/>
                  </a:lnTo>
                  <a:lnTo>
                    <a:pt x="5843259" y="1583491"/>
                  </a:lnTo>
                  <a:lnTo>
                    <a:pt x="5854689" y="1583491"/>
                  </a:lnTo>
                  <a:lnTo>
                    <a:pt x="5866119" y="1583491"/>
                  </a:lnTo>
                  <a:lnTo>
                    <a:pt x="5877549" y="1583491"/>
                  </a:lnTo>
                  <a:lnTo>
                    <a:pt x="5889027" y="1583491"/>
                  </a:lnTo>
                  <a:lnTo>
                    <a:pt x="5900457" y="1583491"/>
                  </a:lnTo>
                  <a:lnTo>
                    <a:pt x="5911887" y="1583491"/>
                  </a:lnTo>
                  <a:lnTo>
                    <a:pt x="5923317" y="1583491"/>
                  </a:lnTo>
                  <a:lnTo>
                    <a:pt x="5934747" y="1583491"/>
                  </a:lnTo>
                  <a:lnTo>
                    <a:pt x="5946225" y="1583491"/>
                  </a:lnTo>
                  <a:lnTo>
                    <a:pt x="5957655" y="1583491"/>
                  </a:lnTo>
                  <a:lnTo>
                    <a:pt x="5969084" y="1583491"/>
                  </a:lnTo>
                  <a:lnTo>
                    <a:pt x="5980514" y="1583491"/>
                  </a:lnTo>
                  <a:lnTo>
                    <a:pt x="5991944" y="1583491"/>
                  </a:lnTo>
                  <a:lnTo>
                    <a:pt x="6003422" y="1583491"/>
                  </a:lnTo>
                  <a:lnTo>
                    <a:pt x="6014852" y="1583491"/>
                  </a:lnTo>
                  <a:lnTo>
                    <a:pt x="6026282" y="1583491"/>
                  </a:lnTo>
                  <a:lnTo>
                    <a:pt x="6037712" y="1583491"/>
                  </a:lnTo>
                  <a:lnTo>
                    <a:pt x="6049142" y="1583491"/>
                  </a:lnTo>
                  <a:lnTo>
                    <a:pt x="6060620" y="1583491"/>
                  </a:lnTo>
                  <a:lnTo>
                    <a:pt x="6072049" y="1583491"/>
                  </a:lnTo>
                  <a:lnTo>
                    <a:pt x="6083480" y="1583491"/>
                  </a:lnTo>
                  <a:lnTo>
                    <a:pt x="6094910" y="1583491"/>
                  </a:lnTo>
                  <a:lnTo>
                    <a:pt x="6106340" y="1583491"/>
                  </a:lnTo>
                  <a:lnTo>
                    <a:pt x="6117818" y="1583491"/>
                  </a:lnTo>
                  <a:lnTo>
                    <a:pt x="6129247" y="1583491"/>
                  </a:lnTo>
                  <a:lnTo>
                    <a:pt x="6140677" y="1583491"/>
                  </a:lnTo>
                  <a:lnTo>
                    <a:pt x="6152107" y="1583491"/>
                  </a:lnTo>
                  <a:lnTo>
                    <a:pt x="6163537" y="1583491"/>
                  </a:lnTo>
                  <a:lnTo>
                    <a:pt x="6175015" y="1583491"/>
                  </a:lnTo>
                  <a:lnTo>
                    <a:pt x="6186445" y="1583491"/>
                  </a:lnTo>
                  <a:lnTo>
                    <a:pt x="6197875" y="1583491"/>
                  </a:lnTo>
                  <a:lnTo>
                    <a:pt x="6209305" y="1583491"/>
                  </a:lnTo>
                  <a:lnTo>
                    <a:pt x="6220735" y="1583491"/>
                  </a:lnTo>
                  <a:lnTo>
                    <a:pt x="6232212" y="1583491"/>
                  </a:lnTo>
                  <a:lnTo>
                    <a:pt x="6243642" y="1583491"/>
                  </a:lnTo>
                  <a:lnTo>
                    <a:pt x="6255073" y="1583491"/>
                  </a:lnTo>
                  <a:lnTo>
                    <a:pt x="6266503" y="1583491"/>
                  </a:lnTo>
                  <a:lnTo>
                    <a:pt x="6277933" y="1583491"/>
                  </a:lnTo>
                  <a:lnTo>
                    <a:pt x="6289410" y="1583491"/>
                  </a:lnTo>
                  <a:lnTo>
                    <a:pt x="6300840" y="1583491"/>
                  </a:lnTo>
                  <a:lnTo>
                    <a:pt x="6312270" y="1583491"/>
                  </a:lnTo>
                  <a:lnTo>
                    <a:pt x="6323700" y="1583491"/>
                  </a:lnTo>
                  <a:lnTo>
                    <a:pt x="6335130" y="1583491"/>
                  </a:lnTo>
                  <a:lnTo>
                    <a:pt x="6346608" y="1583491"/>
                  </a:lnTo>
                  <a:lnTo>
                    <a:pt x="6358038" y="1583491"/>
                  </a:lnTo>
                  <a:lnTo>
                    <a:pt x="6369468" y="1583491"/>
                  </a:lnTo>
                  <a:lnTo>
                    <a:pt x="6380898" y="1583491"/>
                  </a:lnTo>
                  <a:lnTo>
                    <a:pt x="6392328" y="1583491"/>
                  </a:lnTo>
                  <a:lnTo>
                    <a:pt x="6403805" y="1583491"/>
                  </a:lnTo>
                  <a:lnTo>
                    <a:pt x="6415235" y="1583491"/>
                  </a:lnTo>
                  <a:lnTo>
                    <a:pt x="6426666" y="1583491"/>
                  </a:lnTo>
                  <a:lnTo>
                    <a:pt x="6438096" y="1583491"/>
                  </a:lnTo>
                  <a:lnTo>
                    <a:pt x="6449525" y="1583491"/>
                  </a:lnTo>
                  <a:lnTo>
                    <a:pt x="6461003" y="1583491"/>
                  </a:lnTo>
                  <a:lnTo>
                    <a:pt x="6472433" y="1583491"/>
                  </a:lnTo>
                  <a:lnTo>
                    <a:pt x="6483863" y="1583491"/>
                  </a:lnTo>
                  <a:lnTo>
                    <a:pt x="6495293" y="1583491"/>
                  </a:lnTo>
                  <a:lnTo>
                    <a:pt x="6506723" y="1583491"/>
                  </a:lnTo>
                  <a:lnTo>
                    <a:pt x="6518201" y="1583491"/>
                  </a:lnTo>
                  <a:lnTo>
                    <a:pt x="6529631" y="1583491"/>
                  </a:lnTo>
                  <a:lnTo>
                    <a:pt x="6541061" y="1583491"/>
                  </a:lnTo>
                  <a:lnTo>
                    <a:pt x="6552490" y="1583491"/>
                  </a:lnTo>
                  <a:lnTo>
                    <a:pt x="6563921" y="1583491"/>
                  </a:lnTo>
                  <a:lnTo>
                    <a:pt x="6575398" y="1583491"/>
                  </a:lnTo>
                  <a:lnTo>
                    <a:pt x="6586828" y="1583491"/>
                  </a:lnTo>
                  <a:lnTo>
                    <a:pt x="6598259" y="1583491"/>
                  </a:lnTo>
                  <a:lnTo>
                    <a:pt x="6609688" y="1583491"/>
                  </a:lnTo>
                  <a:lnTo>
                    <a:pt x="6621118" y="1583491"/>
                  </a:lnTo>
                  <a:lnTo>
                    <a:pt x="6632596" y="1583491"/>
                  </a:lnTo>
                  <a:lnTo>
                    <a:pt x="6644026" y="1583491"/>
                  </a:lnTo>
                  <a:lnTo>
                    <a:pt x="6655456" y="1583491"/>
                  </a:lnTo>
                  <a:lnTo>
                    <a:pt x="6666886" y="1583491"/>
                  </a:lnTo>
                  <a:lnTo>
                    <a:pt x="6678316" y="1583491"/>
                  </a:lnTo>
                  <a:lnTo>
                    <a:pt x="6689794" y="1583491"/>
                  </a:lnTo>
                  <a:lnTo>
                    <a:pt x="6701224" y="1583491"/>
                  </a:lnTo>
                  <a:lnTo>
                    <a:pt x="6712653" y="1583491"/>
                  </a:lnTo>
                  <a:lnTo>
                    <a:pt x="6724083" y="1583491"/>
                  </a:lnTo>
                  <a:lnTo>
                    <a:pt x="6735514" y="1583491"/>
                  </a:lnTo>
                  <a:lnTo>
                    <a:pt x="6746944" y="1583491"/>
                  </a:lnTo>
                  <a:lnTo>
                    <a:pt x="6758421" y="1583491"/>
                  </a:lnTo>
                  <a:lnTo>
                    <a:pt x="6769851" y="1583491"/>
                  </a:lnTo>
                  <a:lnTo>
                    <a:pt x="6781281" y="1583491"/>
                  </a:lnTo>
                  <a:lnTo>
                    <a:pt x="6792711" y="1583491"/>
                  </a:lnTo>
                  <a:lnTo>
                    <a:pt x="6804141" y="1583491"/>
                  </a:lnTo>
                  <a:lnTo>
                    <a:pt x="6815619" y="1583491"/>
                  </a:lnTo>
                  <a:lnTo>
                    <a:pt x="6827049" y="1583491"/>
                  </a:lnTo>
                  <a:lnTo>
                    <a:pt x="6838479" y="1583491"/>
                  </a:lnTo>
                  <a:lnTo>
                    <a:pt x="6849909" y="1583491"/>
                  </a:lnTo>
                  <a:lnTo>
                    <a:pt x="6861339" y="1583491"/>
                  </a:lnTo>
                  <a:lnTo>
                    <a:pt x="6872816" y="1583491"/>
                  </a:lnTo>
                  <a:lnTo>
                    <a:pt x="6884246" y="1583491"/>
                  </a:lnTo>
                  <a:lnTo>
                    <a:pt x="6895676" y="1583491"/>
                  </a:lnTo>
                  <a:lnTo>
                    <a:pt x="6907107" y="1583491"/>
                  </a:lnTo>
                  <a:lnTo>
                    <a:pt x="6918537" y="1583491"/>
                  </a:lnTo>
                  <a:lnTo>
                    <a:pt x="6930014" y="1583491"/>
                  </a:lnTo>
                  <a:lnTo>
                    <a:pt x="6941444" y="1583491"/>
                  </a:lnTo>
                  <a:lnTo>
                    <a:pt x="6952874" y="1583491"/>
                  </a:lnTo>
                  <a:lnTo>
                    <a:pt x="6964304" y="1583491"/>
                  </a:lnTo>
                  <a:lnTo>
                    <a:pt x="6975734" y="1583491"/>
                  </a:lnTo>
                  <a:lnTo>
                    <a:pt x="6987212" y="1583491"/>
                  </a:lnTo>
                  <a:lnTo>
                    <a:pt x="6998642" y="1583491"/>
                  </a:lnTo>
                  <a:lnTo>
                    <a:pt x="7010072" y="1583491"/>
                  </a:lnTo>
                  <a:lnTo>
                    <a:pt x="7021502" y="1583491"/>
                  </a:lnTo>
                  <a:lnTo>
                    <a:pt x="7032931" y="1583491"/>
                  </a:lnTo>
                  <a:lnTo>
                    <a:pt x="7044409" y="1583491"/>
                  </a:lnTo>
                  <a:lnTo>
                    <a:pt x="7055839" y="1583491"/>
                  </a:lnTo>
                  <a:lnTo>
                    <a:pt x="7067269" y="1583491"/>
                  </a:lnTo>
                  <a:lnTo>
                    <a:pt x="7078700" y="1583491"/>
                  </a:lnTo>
                  <a:lnTo>
                    <a:pt x="7090129" y="1583491"/>
                  </a:lnTo>
                  <a:lnTo>
                    <a:pt x="7101607" y="1583491"/>
                  </a:lnTo>
                  <a:lnTo>
                    <a:pt x="7113037" y="1583491"/>
                  </a:lnTo>
                  <a:lnTo>
                    <a:pt x="7124467" y="1583491"/>
                  </a:lnTo>
                  <a:lnTo>
                    <a:pt x="7135897" y="1583491"/>
                  </a:lnTo>
                  <a:lnTo>
                    <a:pt x="7147327" y="1583491"/>
                  </a:lnTo>
                  <a:lnTo>
                    <a:pt x="7158805" y="1583491"/>
                  </a:lnTo>
                  <a:lnTo>
                    <a:pt x="7170235" y="1583491"/>
                  </a:lnTo>
                  <a:lnTo>
                    <a:pt x="7181665" y="1583491"/>
                  </a:lnTo>
                  <a:lnTo>
                    <a:pt x="7193094" y="1583491"/>
                  </a:lnTo>
                  <a:lnTo>
                    <a:pt x="7204524" y="1583491"/>
                  </a:lnTo>
                  <a:lnTo>
                    <a:pt x="7216002" y="1583491"/>
                  </a:lnTo>
                  <a:lnTo>
                    <a:pt x="7227432" y="1583491"/>
                  </a:lnTo>
                  <a:lnTo>
                    <a:pt x="7238862" y="1583491"/>
                  </a:lnTo>
                  <a:lnTo>
                    <a:pt x="7250292" y="1583491"/>
                  </a:lnTo>
                  <a:lnTo>
                    <a:pt x="7261722" y="1583491"/>
                  </a:lnTo>
                  <a:lnTo>
                    <a:pt x="7273200" y="1583491"/>
                  </a:lnTo>
                  <a:lnTo>
                    <a:pt x="7284630" y="1583491"/>
                  </a:lnTo>
                  <a:lnTo>
                    <a:pt x="7296060" y="1583491"/>
                  </a:lnTo>
                  <a:lnTo>
                    <a:pt x="7307490" y="1583491"/>
                  </a:lnTo>
                  <a:lnTo>
                    <a:pt x="7318920" y="1583491"/>
                  </a:lnTo>
                  <a:lnTo>
                    <a:pt x="7330398" y="1583491"/>
                  </a:lnTo>
                  <a:lnTo>
                    <a:pt x="7341828" y="1583491"/>
                  </a:lnTo>
                  <a:lnTo>
                    <a:pt x="7353257" y="1583491"/>
                  </a:lnTo>
                  <a:lnTo>
                    <a:pt x="7364687" y="1583491"/>
                  </a:lnTo>
                  <a:lnTo>
                    <a:pt x="7376117" y="1583491"/>
                  </a:lnTo>
                  <a:lnTo>
                    <a:pt x="7387595" y="1583491"/>
                  </a:lnTo>
                  <a:lnTo>
                    <a:pt x="7399025" y="1583491"/>
                  </a:lnTo>
                  <a:lnTo>
                    <a:pt x="7410455" y="1583491"/>
                  </a:lnTo>
                  <a:lnTo>
                    <a:pt x="7421885" y="1583491"/>
                  </a:lnTo>
                  <a:lnTo>
                    <a:pt x="7433315" y="1583491"/>
                  </a:lnTo>
                  <a:lnTo>
                    <a:pt x="7444793" y="1583491"/>
                  </a:lnTo>
                  <a:lnTo>
                    <a:pt x="7456222" y="1583491"/>
                  </a:lnTo>
                  <a:lnTo>
                    <a:pt x="7467653" y="1583491"/>
                  </a:lnTo>
                  <a:lnTo>
                    <a:pt x="7479083" y="1583491"/>
                  </a:lnTo>
                  <a:lnTo>
                    <a:pt x="7490513" y="1583491"/>
                  </a:lnTo>
                  <a:lnTo>
                    <a:pt x="7501990" y="1583491"/>
                  </a:lnTo>
                  <a:lnTo>
                    <a:pt x="7513420" y="1583491"/>
                  </a:lnTo>
                  <a:lnTo>
                    <a:pt x="7524850" y="1583491"/>
                  </a:lnTo>
                  <a:lnTo>
                    <a:pt x="7536280" y="1583491"/>
                  </a:lnTo>
                  <a:lnTo>
                    <a:pt x="7547710" y="1583491"/>
                  </a:lnTo>
                  <a:lnTo>
                    <a:pt x="7559188" y="1583491"/>
                  </a:lnTo>
                  <a:lnTo>
                    <a:pt x="7570618" y="1583491"/>
                  </a:lnTo>
                  <a:lnTo>
                    <a:pt x="7582048" y="1583491"/>
                  </a:lnTo>
                  <a:lnTo>
                    <a:pt x="7593478" y="1583491"/>
                  </a:lnTo>
                  <a:lnTo>
                    <a:pt x="7604908" y="1583491"/>
                  </a:lnTo>
                  <a:lnTo>
                    <a:pt x="7616385" y="1583491"/>
                  </a:lnTo>
                  <a:lnTo>
                    <a:pt x="7627815" y="1583491"/>
                  </a:lnTo>
                  <a:lnTo>
                    <a:pt x="7639246" y="1583491"/>
                  </a:lnTo>
                  <a:lnTo>
                    <a:pt x="7650676" y="1583491"/>
                  </a:lnTo>
                  <a:lnTo>
                    <a:pt x="7662106" y="1583491"/>
                  </a:lnTo>
                  <a:lnTo>
                    <a:pt x="7673583" y="1583491"/>
                  </a:lnTo>
                  <a:lnTo>
                    <a:pt x="7685013" y="1583491"/>
                  </a:lnTo>
                  <a:lnTo>
                    <a:pt x="7696443" y="1583491"/>
                  </a:lnTo>
                  <a:lnTo>
                    <a:pt x="7707873" y="1583491"/>
                  </a:lnTo>
                  <a:lnTo>
                    <a:pt x="7719303" y="1583491"/>
                  </a:lnTo>
                  <a:lnTo>
                    <a:pt x="7730733" y="1583491"/>
                  </a:lnTo>
                  <a:lnTo>
                    <a:pt x="7742211" y="1583491"/>
                  </a:lnTo>
                  <a:lnTo>
                    <a:pt x="7753641" y="1583491"/>
                  </a:lnTo>
                  <a:lnTo>
                    <a:pt x="7765071" y="1583491"/>
                  </a:lnTo>
                  <a:lnTo>
                    <a:pt x="7776501" y="1583491"/>
                  </a:lnTo>
                  <a:lnTo>
                    <a:pt x="7787931" y="1583491"/>
                  </a:lnTo>
                  <a:lnTo>
                    <a:pt x="7799408" y="1583491"/>
                  </a:lnTo>
                  <a:lnTo>
                    <a:pt x="7810839" y="1583491"/>
                  </a:lnTo>
                  <a:lnTo>
                    <a:pt x="7822268" y="1583491"/>
                  </a:lnTo>
                  <a:lnTo>
                    <a:pt x="7833698" y="1583491"/>
                  </a:lnTo>
                  <a:lnTo>
                    <a:pt x="7845128" y="1583491"/>
                  </a:lnTo>
                  <a:lnTo>
                    <a:pt x="7856606" y="1583491"/>
                  </a:lnTo>
                  <a:lnTo>
                    <a:pt x="7868036" y="1583491"/>
                  </a:lnTo>
                  <a:lnTo>
                    <a:pt x="7879466" y="1583491"/>
                  </a:lnTo>
                  <a:lnTo>
                    <a:pt x="7890896" y="1583491"/>
                  </a:lnTo>
                  <a:lnTo>
                    <a:pt x="7902326" y="1583491"/>
                  </a:lnTo>
                  <a:lnTo>
                    <a:pt x="7913804" y="1583491"/>
                  </a:lnTo>
                  <a:lnTo>
                    <a:pt x="7925234" y="1583491"/>
                  </a:lnTo>
                  <a:lnTo>
                    <a:pt x="7936663" y="1583491"/>
                  </a:lnTo>
                  <a:lnTo>
                    <a:pt x="7948094" y="1583491"/>
                  </a:lnTo>
                  <a:lnTo>
                    <a:pt x="7959524" y="1583491"/>
                  </a:lnTo>
                  <a:lnTo>
                    <a:pt x="7971001" y="1583491"/>
                  </a:lnTo>
                  <a:lnTo>
                    <a:pt x="7982431" y="1583491"/>
                  </a:lnTo>
                  <a:lnTo>
                    <a:pt x="7993861" y="1583491"/>
                  </a:lnTo>
                  <a:lnTo>
                    <a:pt x="8005291" y="1583491"/>
                  </a:lnTo>
                  <a:lnTo>
                    <a:pt x="8016721" y="1583491"/>
                  </a:lnTo>
                  <a:lnTo>
                    <a:pt x="8028199" y="1583491"/>
                  </a:lnTo>
                  <a:lnTo>
                    <a:pt x="8039629" y="1583491"/>
                  </a:lnTo>
                  <a:lnTo>
                    <a:pt x="8051059" y="1583491"/>
                  </a:lnTo>
                  <a:lnTo>
                    <a:pt x="8062489" y="1583491"/>
                  </a:lnTo>
                  <a:lnTo>
                    <a:pt x="8073919" y="1583491"/>
                  </a:lnTo>
                  <a:lnTo>
                    <a:pt x="8085396" y="1583491"/>
                  </a:lnTo>
                  <a:lnTo>
                    <a:pt x="8096826" y="1583491"/>
                  </a:lnTo>
                  <a:lnTo>
                    <a:pt x="8108256" y="1583491"/>
                  </a:lnTo>
                  <a:lnTo>
                    <a:pt x="8119687" y="1583491"/>
                  </a:lnTo>
                  <a:lnTo>
                    <a:pt x="8131117" y="1583491"/>
                  </a:lnTo>
                  <a:lnTo>
                    <a:pt x="8142594" y="1583491"/>
                  </a:lnTo>
                  <a:lnTo>
                    <a:pt x="8154024" y="1583491"/>
                  </a:lnTo>
                  <a:lnTo>
                    <a:pt x="8165454" y="1583491"/>
                  </a:lnTo>
                  <a:lnTo>
                    <a:pt x="8176884" y="1583491"/>
                  </a:lnTo>
                  <a:lnTo>
                    <a:pt x="8188314" y="1583491"/>
                  </a:lnTo>
                  <a:lnTo>
                    <a:pt x="8199792" y="1583491"/>
                  </a:lnTo>
                  <a:lnTo>
                    <a:pt x="8211222" y="1583491"/>
                  </a:lnTo>
                  <a:lnTo>
                    <a:pt x="8222652" y="1583491"/>
                  </a:lnTo>
                  <a:lnTo>
                    <a:pt x="8234082" y="1583491"/>
                  </a:lnTo>
                  <a:lnTo>
                    <a:pt x="8245512" y="1583491"/>
                  </a:lnTo>
                  <a:lnTo>
                    <a:pt x="8256989" y="1583491"/>
                  </a:lnTo>
                  <a:lnTo>
                    <a:pt x="8268419" y="1583491"/>
                  </a:lnTo>
                  <a:lnTo>
                    <a:pt x="8279850" y="1583491"/>
                  </a:lnTo>
                  <a:lnTo>
                    <a:pt x="8291280" y="1583491"/>
                  </a:lnTo>
                  <a:lnTo>
                    <a:pt x="8302709" y="1583491"/>
                  </a:lnTo>
                  <a:lnTo>
                    <a:pt x="8314187" y="1583491"/>
                  </a:lnTo>
                  <a:lnTo>
                    <a:pt x="8325617" y="1583491"/>
                  </a:lnTo>
                  <a:lnTo>
                    <a:pt x="8337047" y="1583491"/>
                  </a:lnTo>
                  <a:lnTo>
                    <a:pt x="8348477" y="1583491"/>
                  </a:lnTo>
                  <a:lnTo>
                    <a:pt x="8359907" y="1583491"/>
                  </a:lnTo>
                  <a:lnTo>
                    <a:pt x="8371385" y="1583491"/>
                  </a:lnTo>
                  <a:lnTo>
                    <a:pt x="8382815" y="1583491"/>
                  </a:lnTo>
                  <a:lnTo>
                    <a:pt x="8394245" y="1583491"/>
                  </a:lnTo>
                  <a:lnTo>
                    <a:pt x="8405674" y="1583491"/>
                  </a:lnTo>
                  <a:lnTo>
                    <a:pt x="8417104" y="1583491"/>
                  </a:lnTo>
                  <a:lnTo>
                    <a:pt x="8428582" y="1583491"/>
                  </a:lnTo>
                  <a:lnTo>
                    <a:pt x="8440012" y="1583491"/>
                  </a:lnTo>
                  <a:lnTo>
                    <a:pt x="8451442" y="1583491"/>
                  </a:lnTo>
                  <a:lnTo>
                    <a:pt x="8462872" y="1583491"/>
                  </a:lnTo>
                  <a:lnTo>
                    <a:pt x="8474302" y="1583491"/>
                  </a:lnTo>
                  <a:lnTo>
                    <a:pt x="8485780" y="1583491"/>
                  </a:lnTo>
                  <a:lnTo>
                    <a:pt x="8497210" y="1583491"/>
                  </a:lnTo>
                  <a:lnTo>
                    <a:pt x="8508640" y="1583491"/>
                  </a:lnTo>
                  <a:lnTo>
                    <a:pt x="8520069" y="1583491"/>
                  </a:lnTo>
                  <a:lnTo>
                    <a:pt x="8531500" y="1583491"/>
                  </a:lnTo>
                  <a:lnTo>
                    <a:pt x="8542977" y="1583491"/>
                  </a:lnTo>
                  <a:lnTo>
                    <a:pt x="8554407" y="1583491"/>
                  </a:lnTo>
                  <a:lnTo>
                    <a:pt x="8565837" y="1583491"/>
                  </a:lnTo>
                  <a:lnTo>
                    <a:pt x="8577267" y="1583491"/>
                  </a:lnTo>
                  <a:lnTo>
                    <a:pt x="8588697" y="1583491"/>
                  </a:lnTo>
                  <a:lnTo>
                    <a:pt x="8600175" y="1583491"/>
                  </a:lnTo>
                  <a:lnTo>
                    <a:pt x="8611605" y="1583491"/>
                  </a:lnTo>
                  <a:lnTo>
                    <a:pt x="8623035" y="1583491"/>
                  </a:lnTo>
                  <a:lnTo>
                    <a:pt x="8634465" y="1583491"/>
                  </a:lnTo>
                  <a:lnTo>
                    <a:pt x="8645895" y="1583491"/>
                  </a:lnTo>
                  <a:lnTo>
                    <a:pt x="8657373" y="1583491"/>
                  </a:lnTo>
                  <a:lnTo>
                    <a:pt x="8668802" y="1583491"/>
                  </a:lnTo>
                  <a:lnTo>
                    <a:pt x="8680232" y="1583491"/>
                  </a:lnTo>
                  <a:lnTo>
                    <a:pt x="8691662" y="1583491"/>
                  </a:lnTo>
                  <a:lnTo>
                    <a:pt x="8703093" y="1583491"/>
                  </a:lnTo>
                  <a:lnTo>
                    <a:pt x="8714570" y="1583491"/>
                  </a:lnTo>
                  <a:lnTo>
                    <a:pt x="8726000" y="1583491"/>
                  </a:lnTo>
                  <a:lnTo>
                    <a:pt x="8737430" y="1583491"/>
                  </a:lnTo>
                  <a:lnTo>
                    <a:pt x="8748860" y="1583491"/>
                  </a:lnTo>
                  <a:lnTo>
                    <a:pt x="8760290" y="1583491"/>
                  </a:lnTo>
                  <a:lnTo>
                    <a:pt x="8771768" y="1583491"/>
                  </a:lnTo>
                  <a:lnTo>
                    <a:pt x="8783198" y="1583491"/>
                  </a:lnTo>
                  <a:lnTo>
                    <a:pt x="8794628" y="1583491"/>
                  </a:lnTo>
                  <a:lnTo>
                    <a:pt x="8806058" y="1583491"/>
                  </a:lnTo>
                  <a:lnTo>
                    <a:pt x="8817488" y="1583491"/>
                  </a:lnTo>
                  <a:lnTo>
                    <a:pt x="8828918" y="1583491"/>
                  </a:lnTo>
                  <a:lnTo>
                    <a:pt x="8840395" y="1583491"/>
                  </a:lnTo>
                  <a:lnTo>
                    <a:pt x="8851825" y="1583491"/>
                  </a:lnTo>
                  <a:lnTo>
                    <a:pt x="8863256" y="1583491"/>
                  </a:lnTo>
                  <a:lnTo>
                    <a:pt x="8874686" y="1583491"/>
                  </a:lnTo>
                  <a:lnTo>
                    <a:pt x="8886115" y="1583491"/>
                  </a:lnTo>
                  <a:lnTo>
                    <a:pt x="8897593" y="1583491"/>
                  </a:lnTo>
                  <a:lnTo>
                    <a:pt x="8909022" y="1583491"/>
                  </a:lnTo>
                  <a:lnTo>
                    <a:pt x="8920453" y="1583491"/>
                  </a:lnTo>
                  <a:lnTo>
                    <a:pt x="8931883" y="1583491"/>
                  </a:lnTo>
                  <a:lnTo>
                    <a:pt x="8943313" y="1583491"/>
                  </a:lnTo>
                  <a:lnTo>
                    <a:pt x="8954791" y="1583491"/>
                  </a:lnTo>
                  <a:lnTo>
                    <a:pt x="8966220" y="1583491"/>
                  </a:lnTo>
                  <a:lnTo>
                    <a:pt x="8977651" y="1583491"/>
                  </a:lnTo>
                  <a:lnTo>
                    <a:pt x="8989080" y="1583491"/>
                  </a:lnTo>
                  <a:lnTo>
                    <a:pt x="9000511" y="1583491"/>
                  </a:lnTo>
                  <a:lnTo>
                    <a:pt x="9011988" y="1583491"/>
                  </a:lnTo>
                  <a:lnTo>
                    <a:pt x="9023418" y="1583491"/>
                  </a:lnTo>
                  <a:lnTo>
                    <a:pt x="9034849" y="1583491"/>
                  </a:lnTo>
                  <a:lnTo>
                    <a:pt x="9046278" y="1583491"/>
                  </a:lnTo>
                  <a:lnTo>
                    <a:pt x="9057709" y="1583491"/>
                  </a:lnTo>
                  <a:lnTo>
                    <a:pt x="9069186" y="1583491"/>
                  </a:lnTo>
                  <a:lnTo>
                    <a:pt x="9080615" y="1583491"/>
                  </a:lnTo>
                  <a:lnTo>
                    <a:pt x="9092046" y="1583491"/>
                  </a:lnTo>
                  <a:lnTo>
                    <a:pt x="9103476" y="1583491"/>
                  </a:lnTo>
                  <a:lnTo>
                    <a:pt x="9114906" y="1583491"/>
                  </a:lnTo>
                  <a:lnTo>
                    <a:pt x="9126384" y="1583491"/>
                  </a:lnTo>
                  <a:lnTo>
                    <a:pt x="9137813" y="1583491"/>
                  </a:lnTo>
                  <a:lnTo>
                    <a:pt x="9149244" y="1583491"/>
                  </a:lnTo>
                  <a:lnTo>
                    <a:pt x="9160673" y="1583491"/>
                  </a:lnTo>
                  <a:lnTo>
                    <a:pt x="9172104" y="1583491"/>
                  </a:lnTo>
                  <a:lnTo>
                    <a:pt x="9183581" y="1583491"/>
                  </a:lnTo>
                  <a:lnTo>
                    <a:pt x="9195011" y="1583491"/>
                  </a:lnTo>
                  <a:lnTo>
                    <a:pt x="9206442" y="1583491"/>
                  </a:lnTo>
                  <a:lnTo>
                    <a:pt x="9217871" y="1583491"/>
                  </a:lnTo>
                  <a:lnTo>
                    <a:pt x="9229301" y="1583491"/>
                  </a:lnTo>
                  <a:lnTo>
                    <a:pt x="9240779" y="1583491"/>
                  </a:lnTo>
                  <a:lnTo>
                    <a:pt x="9252209" y="1583491"/>
                  </a:lnTo>
                  <a:lnTo>
                    <a:pt x="9263639" y="1583491"/>
                  </a:lnTo>
                  <a:lnTo>
                    <a:pt x="9275069" y="1583491"/>
                  </a:lnTo>
                  <a:lnTo>
                    <a:pt x="9286498" y="1583491"/>
                  </a:lnTo>
                  <a:lnTo>
                    <a:pt x="9297977" y="1583491"/>
                  </a:lnTo>
                  <a:lnTo>
                    <a:pt x="9309406" y="1583491"/>
                  </a:lnTo>
                  <a:lnTo>
                    <a:pt x="9320837" y="1583491"/>
                  </a:lnTo>
                  <a:lnTo>
                    <a:pt x="9332266" y="1583491"/>
                  </a:lnTo>
                  <a:lnTo>
                    <a:pt x="9343696" y="1583491"/>
                  </a:lnTo>
                  <a:lnTo>
                    <a:pt x="9355174" y="1583491"/>
                  </a:lnTo>
                  <a:lnTo>
                    <a:pt x="9366604" y="1583491"/>
                  </a:lnTo>
                  <a:lnTo>
                    <a:pt x="9378035" y="1583491"/>
                  </a:lnTo>
                  <a:lnTo>
                    <a:pt x="9389464" y="1583491"/>
                  </a:lnTo>
                  <a:lnTo>
                    <a:pt x="9400894" y="1583491"/>
                  </a:lnTo>
                  <a:lnTo>
                    <a:pt x="9412372" y="1583491"/>
                  </a:lnTo>
                  <a:lnTo>
                    <a:pt x="9423802" y="1583491"/>
                  </a:lnTo>
                  <a:lnTo>
                    <a:pt x="9435232" y="1583491"/>
                  </a:lnTo>
                  <a:lnTo>
                    <a:pt x="9446662" y="1583491"/>
                  </a:lnTo>
                  <a:lnTo>
                    <a:pt x="9458091" y="1583491"/>
                  </a:lnTo>
                  <a:lnTo>
                    <a:pt x="9469570" y="1583491"/>
                  </a:lnTo>
                  <a:lnTo>
                    <a:pt x="9480999" y="1583491"/>
                  </a:lnTo>
                  <a:lnTo>
                    <a:pt x="9492429" y="1583491"/>
                  </a:lnTo>
                  <a:lnTo>
                    <a:pt x="9503859" y="1583491"/>
                  </a:lnTo>
                  <a:lnTo>
                    <a:pt x="9515289" y="1583491"/>
                  </a:lnTo>
                  <a:lnTo>
                    <a:pt x="9526767" y="1583491"/>
                  </a:lnTo>
                  <a:lnTo>
                    <a:pt x="9538197" y="1583491"/>
                  </a:lnTo>
                  <a:lnTo>
                    <a:pt x="9549626" y="1583491"/>
                  </a:lnTo>
                  <a:lnTo>
                    <a:pt x="9561057" y="1583491"/>
                  </a:lnTo>
                  <a:lnTo>
                    <a:pt x="9572487" y="1583491"/>
                  </a:lnTo>
                  <a:lnTo>
                    <a:pt x="9583965" y="1583491"/>
                  </a:lnTo>
                  <a:lnTo>
                    <a:pt x="9595395" y="1583491"/>
                  </a:lnTo>
                  <a:lnTo>
                    <a:pt x="9606824" y="1583491"/>
                  </a:lnTo>
                  <a:lnTo>
                    <a:pt x="9618255" y="1583491"/>
                  </a:lnTo>
                  <a:lnTo>
                    <a:pt x="9629684" y="1583491"/>
                  </a:lnTo>
                  <a:lnTo>
                    <a:pt x="9641163" y="1583491"/>
                  </a:lnTo>
                  <a:lnTo>
                    <a:pt x="9652592" y="1583491"/>
                  </a:lnTo>
                  <a:lnTo>
                    <a:pt x="9664022" y="1583491"/>
                  </a:lnTo>
                  <a:lnTo>
                    <a:pt x="9675452" y="1583491"/>
                  </a:lnTo>
                  <a:lnTo>
                    <a:pt x="9686882" y="1583491"/>
                  </a:lnTo>
                  <a:lnTo>
                    <a:pt x="9698360" y="1583491"/>
                  </a:lnTo>
                  <a:lnTo>
                    <a:pt x="9709790" y="1583491"/>
                  </a:lnTo>
                  <a:lnTo>
                    <a:pt x="9721219" y="1583491"/>
                  </a:lnTo>
                  <a:lnTo>
                    <a:pt x="9732650" y="1583491"/>
                  </a:lnTo>
                  <a:lnTo>
                    <a:pt x="9744080" y="1583491"/>
                  </a:lnTo>
                  <a:lnTo>
                    <a:pt x="9755557" y="1583491"/>
                  </a:lnTo>
                  <a:lnTo>
                    <a:pt x="9766988" y="1583491"/>
                  </a:lnTo>
                  <a:lnTo>
                    <a:pt x="9778417" y="1583491"/>
                  </a:lnTo>
                  <a:lnTo>
                    <a:pt x="9789848" y="1583491"/>
                  </a:lnTo>
                  <a:lnTo>
                    <a:pt x="9801277" y="1583491"/>
                  </a:lnTo>
                  <a:lnTo>
                    <a:pt x="9812755" y="1583491"/>
                  </a:lnTo>
                  <a:lnTo>
                    <a:pt x="9824185" y="1583491"/>
                  </a:lnTo>
                  <a:lnTo>
                    <a:pt x="9835615" y="1583491"/>
                  </a:lnTo>
                  <a:lnTo>
                    <a:pt x="9847045" y="1583491"/>
                  </a:lnTo>
                  <a:lnTo>
                    <a:pt x="9858475" y="1583491"/>
                  </a:lnTo>
                  <a:lnTo>
                    <a:pt x="9869952" y="1583491"/>
                  </a:lnTo>
                  <a:lnTo>
                    <a:pt x="9881383" y="1583491"/>
                  </a:lnTo>
                  <a:lnTo>
                    <a:pt x="9892812" y="1583491"/>
                  </a:lnTo>
                  <a:lnTo>
                    <a:pt x="9904243" y="1583491"/>
                  </a:lnTo>
                  <a:lnTo>
                    <a:pt x="9915673" y="1583491"/>
                  </a:lnTo>
                  <a:lnTo>
                    <a:pt x="9927102" y="1583491"/>
                  </a:lnTo>
                  <a:lnTo>
                    <a:pt x="9938581" y="1583491"/>
                  </a:lnTo>
                  <a:lnTo>
                    <a:pt x="9950010" y="1583491"/>
                  </a:lnTo>
                  <a:lnTo>
                    <a:pt x="9961441" y="1583491"/>
                  </a:lnTo>
                  <a:lnTo>
                    <a:pt x="9972870" y="1583491"/>
                  </a:lnTo>
                  <a:lnTo>
                    <a:pt x="9984300" y="1583491"/>
                  </a:lnTo>
                  <a:lnTo>
                    <a:pt x="9995778" y="1583491"/>
                  </a:lnTo>
                  <a:lnTo>
                    <a:pt x="10007208" y="1583491"/>
                  </a:lnTo>
                  <a:lnTo>
                    <a:pt x="10018638" y="1583491"/>
                  </a:lnTo>
                  <a:lnTo>
                    <a:pt x="10030068" y="1583491"/>
                  </a:lnTo>
                  <a:lnTo>
                    <a:pt x="10041498" y="1583491"/>
                  </a:lnTo>
                  <a:lnTo>
                    <a:pt x="10052976" y="1583491"/>
                  </a:lnTo>
                  <a:lnTo>
                    <a:pt x="10064405" y="1583491"/>
                  </a:lnTo>
                  <a:lnTo>
                    <a:pt x="10075835" y="1583491"/>
                  </a:lnTo>
                  <a:lnTo>
                    <a:pt x="10087266" y="1583491"/>
                  </a:lnTo>
                  <a:lnTo>
                    <a:pt x="10098695" y="1583491"/>
                  </a:lnTo>
                  <a:lnTo>
                    <a:pt x="10110174" y="1583491"/>
                  </a:lnTo>
                  <a:lnTo>
                    <a:pt x="10121603" y="1583491"/>
                  </a:lnTo>
                  <a:lnTo>
                    <a:pt x="10133033" y="1583491"/>
                  </a:lnTo>
                  <a:lnTo>
                    <a:pt x="10144463" y="1583491"/>
                  </a:lnTo>
                  <a:lnTo>
                    <a:pt x="10155893" y="1583491"/>
                  </a:lnTo>
                  <a:lnTo>
                    <a:pt x="10167371" y="1583491"/>
                  </a:lnTo>
                  <a:lnTo>
                    <a:pt x="10178801" y="1583491"/>
                  </a:lnTo>
                  <a:lnTo>
                    <a:pt x="10190230" y="1583491"/>
                  </a:lnTo>
                  <a:lnTo>
                    <a:pt x="10201661" y="1583491"/>
                  </a:lnTo>
                  <a:lnTo>
                    <a:pt x="10213091" y="1583491"/>
                  </a:lnTo>
                  <a:lnTo>
                    <a:pt x="10224569" y="1583491"/>
                  </a:lnTo>
                  <a:lnTo>
                    <a:pt x="10235998" y="1583491"/>
                  </a:lnTo>
                  <a:lnTo>
                    <a:pt x="10247428" y="1583491"/>
                  </a:lnTo>
                  <a:lnTo>
                    <a:pt x="10258859" y="1583491"/>
                  </a:lnTo>
                  <a:lnTo>
                    <a:pt x="10270288" y="1583491"/>
                  </a:lnTo>
                  <a:lnTo>
                    <a:pt x="10281767" y="1583491"/>
                  </a:lnTo>
                  <a:lnTo>
                    <a:pt x="10293196" y="1583491"/>
                  </a:lnTo>
                  <a:lnTo>
                    <a:pt x="10304626" y="1583491"/>
                  </a:lnTo>
                  <a:lnTo>
                    <a:pt x="10316056" y="1583491"/>
                  </a:lnTo>
                  <a:lnTo>
                    <a:pt x="10327486" y="1583491"/>
                  </a:lnTo>
                  <a:lnTo>
                    <a:pt x="10338963" y="1583491"/>
                  </a:lnTo>
                  <a:lnTo>
                    <a:pt x="10350394" y="1583491"/>
                  </a:lnTo>
                  <a:lnTo>
                    <a:pt x="10361823" y="1583491"/>
                  </a:lnTo>
                  <a:lnTo>
                    <a:pt x="10373254" y="1583491"/>
                  </a:lnTo>
                  <a:lnTo>
                    <a:pt x="10384684" y="1583491"/>
                  </a:lnTo>
                  <a:lnTo>
                    <a:pt x="10396161" y="1583491"/>
                  </a:lnTo>
                  <a:lnTo>
                    <a:pt x="10407591" y="1583491"/>
                  </a:lnTo>
                  <a:lnTo>
                    <a:pt x="10419021" y="1583491"/>
                  </a:lnTo>
                  <a:lnTo>
                    <a:pt x="10430452" y="1583491"/>
                  </a:lnTo>
                  <a:lnTo>
                    <a:pt x="10441881" y="1583491"/>
                  </a:lnTo>
                  <a:lnTo>
                    <a:pt x="10453358" y="1583491"/>
                  </a:lnTo>
                  <a:lnTo>
                    <a:pt x="10464789" y="1583491"/>
                  </a:lnTo>
                  <a:lnTo>
                    <a:pt x="10476219" y="1583491"/>
                  </a:lnTo>
                  <a:lnTo>
                    <a:pt x="10487649" y="1583491"/>
                  </a:lnTo>
                  <a:lnTo>
                    <a:pt x="10499079" y="1583491"/>
                  </a:lnTo>
                  <a:lnTo>
                    <a:pt x="10510556" y="1583491"/>
                  </a:lnTo>
                  <a:lnTo>
                    <a:pt x="10521987" y="1583491"/>
                  </a:lnTo>
                  <a:lnTo>
                    <a:pt x="10533416" y="1583491"/>
                  </a:lnTo>
                  <a:lnTo>
                    <a:pt x="10544847" y="1583491"/>
                  </a:lnTo>
                  <a:lnTo>
                    <a:pt x="10556277" y="1583491"/>
                  </a:lnTo>
                  <a:lnTo>
                    <a:pt x="10567754" y="1583491"/>
                  </a:lnTo>
                  <a:lnTo>
                    <a:pt x="10579184" y="1583491"/>
                  </a:lnTo>
                  <a:lnTo>
                    <a:pt x="10590614" y="1583491"/>
                  </a:lnTo>
                  <a:lnTo>
                    <a:pt x="10602045" y="1583491"/>
                  </a:lnTo>
                  <a:lnTo>
                    <a:pt x="10613474" y="1583491"/>
                  </a:lnTo>
                  <a:lnTo>
                    <a:pt x="10624951" y="1583491"/>
                  </a:lnTo>
                  <a:lnTo>
                    <a:pt x="10636382" y="1583491"/>
                  </a:lnTo>
                  <a:lnTo>
                    <a:pt x="10647812" y="1583491"/>
                  </a:lnTo>
                  <a:lnTo>
                    <a:pt x="10659241" y="1583491"/>
                  </a:lnTo>
                  <a:lnTo>
                    <a:pt x="10670672" y="1583491"/>
                  </a:lnTo>
                  <a:lnTo>
                    <a:pt x="10682149" y="1583491"/>
                  </a:lnTo>
                  <a:lnTo>
                    <a:pt x="10693580" y="1583491"/>
                  </a:lnTo>
                  <a:lnTo>
                    <a:pt x="10705009" y="1583491"/>
                  </a:lnTo>
                  <a:lnTo>
                    <a:pt x="10716439" y="1583491"/>
                  </a:lnTo>
                  <a:lnTo>
                    <a:pt x="10727870" y="1583491"/>
                  </a:lnTo>
                  <a:lnTo>
                    <a:pt x="10739347" y="1583491"/>
                  </a:lnTo>
                  <a:lnTo>
                    <a:pt x="10750778" y="1583491"/>
                  </a:lnTo>
                  <a:lnTo>
                    <a:pt x="10762207" y="1583491"/>
                  </a:lnTo>
                  <a:lnTo>
                    <a:pt x="10773637" y="1583491"/>
                  </a:lnTo>
                  <a:lnTo>
                    <a:pt x="10785067" y="1583491"/>
                  </a:lnTo>
                  <a:lnTo>
                    <a:pt x="10796544" y="1583491"/>
                  </a:lnTo>
                  <a:lnTo>
                    <a:pt x="10807975" y="1583491"/>
                  </a:lnTo>
                  <a:lnTo>
                    <a:pt x="10819405" y="1583491"/>
                  </a:lnTo>
                  <a:lnTo>
                    <a:pt x="10830834" y="1583491"/>
                  </a:lnTo>
                  <a:lnTo>
                    <a:pt x="10842265" y="1583491"/>
                  </a:lnTo>
                  <a:lnTo>
                    <a:pt x="10853742" y="1583491"/>
                  </a:lnTo>
                  <a:lnTo>
                    <a:pt x="10865173" y="1583491"/>
                  </a:lnTo>
                  <a:lnTo>
                    <a:pt x="10876602" y="1583491"/>
                  </a:lnTo>
                  <a:lnTo>
                    <a:pt x="10888032" y="1583491"/>
                  </a:lnTo>
                  <a:lnTo>
                    <a:pt x="10899463" y="1583491"/>
                  </a:lnTo>
                  <a:lnTo>
                    <a:pt x="10910892" y="1583491"/>
                  </a:lnTo>
                  <a:lnTo>
                    <a:pt x="10922369" y="1583491"/>
                  </a:lnTo>
                  <a:lnTo>
                    <a:pt x="10933800" y="1583491"/>
                  </a:lnTo>
                  <a:lnTo>
                    <a:pt x="10945230" y="1583491"/>
                  </a:lnTo>
                  <a:lnTo>
                    <a:pt x="10956660" y="1583491"/>
                  </a:lnTo>
                  <a:lnTo>
                    <a:pt x="10968090" y="1583491"/>
                  </a:lnTo>
                  <a:lnTo>
                    <a:pt x="10979567" y="1583491"/>
                  </a:lnTo>
                  <a:lnTo>
                    <a:pt x="10990998" y="1583491"/>
                  </a:lnTo>
                  <a:lnTo>
                    <a:pt x="11002427" y="1583491"/>
                  </a:lnTo>
                  <a:lnTo>
                    <a:pt x="11013858" y="1583491"/>
                  </a:lnTo>
                  <a:lnTo>
                    <a:pt x="11025287" y="1583491"/>
                  </a:lnTo>
                  <a:lnTo>
                    <a:pt x="11036765" y="1583491"/>
                  </a:lnTo>
                  <a:lnTo>
                    <a:pt x="11048195" y="1583491"/>
                  </a:lnTo>
                  <a:lnTo>
                    <a:pt x="11059625" y="1583491"/>
                  </a:lnTo>
                  <a:lnTo>
                    <a:pt x="11071056" y="1583491"/>
                  </a:lnTo>
                  <a:lnTo>
                    <a:pt x="11082485" y="1583491"/>
                  </a:lnTo>
                  <a:lnTo>
                    <a:pt x="11093962" y="1583491"/>
                  </a:lnTo>
                  <a:lnTo>
                    <a:pt x="11105393" y="1583491"/>
                  </a:lnTo>
                  <a:lnTo>
                    <a:pt x="11116823" y="1583491"/>
                  </a:lnTo>
                  <a:lnTo>
                    <a:pt x="11128253" y="1583491"/>
                  </a:lnTo>
                  <a:lnTo>
                    <a:pt x="11139683" y="1583491"/>
                  </a:lnTo>
                  <a:lnTo>
                    <a:pt x="11151160" y="1583491"/>
                  </a:lnTo>
                  <a:lnTo>
                    <a:pt x="11162591" y="1583491"/>
                  </a:lnTo>
                  <a:lnTo>
                    <a:pt x="11174020" y="1583491"/>
                  </a:lnTo>
                  <a:lnTo>
                    <a:pt x="11185451" y="1583491"/>
                  </a:lnTo>
                  <a:lnTo>
                    <a:pt x="11196881" y="1583491"/>
                  </a:lnTo>
                  <a:lnTo>
                    <a:pt x="11208358" y="1583491"/>
                  </a:lnTo>
                  <a:lnTo>
                    <a:pt x="11218359" y="1583491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FCE8DDAD-EB5A-E845-B6FB-B8F9393F3287}"/>
                </a:ext>
              </a:extLst>
            </p:cNvPr>
            <p:cNvSpPr/>
            <p:nvPr/>
          </p:nvSpPr>
          <p:spPr>
            <a:xfrm>
              <a:off x="851149" y="4667507"/>
              <a:ext cx="11218359" cy="1433255"/>
            </a:xfrm>
            <a:custGeom>
              <a:avLst/>
              <a:gdLst>
                <a:gd name="connsiteX0" fmla="*/ 0 w 11218359"/>
                <a:gd name="connsiteY0" fmla="*/ 1433255 h 1433255"/>
                <a:gd name="connsiteX1" fmla="*/ 9149 w 11218359"/>
                <a:gd name="connsiteY1" fmla="*/ 1433255 h 1433255"/>
                <a:gd name="connsiteX2" fmla="*/ 20588 w 11218359"/>
                <a:gd name="connsiteY2" fmla="*/ 1433255 h 1433255"/>
                <a:gd name="connsiteX3" fmla="*/ 32028 w 11218359"/>
                <a:gd name="connsiteY3" fmla="*/ 1433255 h 1433255"/>
                <a:gd name="connsiteX4" fmla="*/ 43467 w 11218359"/>
                <a:gd name="connsiteY4" fmla="*/ 1433255 h 1433255"/>
                <a:gd name="connsiteX5" fmla="*/ 54907 w 11218359"/>
                <a:gd name="connsiteY5" fmla="*/ 1433255 h 1433255"/>
                <a:gd name="connsiteX6" fmla="*/ 66346 w 11218359"/>
                <a:gd name="connsiteY6" fmla="*/ 1433255 h 1433255"/>
                <a:gd name="connsiteX7" fmla="*/ 77786 w 11218359"/>
                <a:gd name="connsiteY7" fmla="*/ 1433255 h 1433255"/>
                <a:gd name="connsiteX8" fmla="*/ 89225 w 11218359"/>
                <a:gd name="connsiteY8" fmla="*/ 1433255 h 1433255"/>
                <a:gd name="connsiteX9" fmla="*/ 100665 w 11218359"/>
                <a:gd name="connsiteY9" fmla="*/ 1433255 h 1433255"/>
                <a:gd name="connsiteX10" fmla="*/ 112104 w 11218359"/>
                <a:gd name="connsiteY10" fmla="*/ 1433255 h 1433255"/>
                <a:gd name="connsiteX11" fmla="*/ 123544 w 11218359"/>
                <a:gd name="connsiteY11" fmla="*/ 1433255 h 1433255"/>
                <a:gd name="connsiteX12" fmla="*/ 134979 w 11218359"/>
                <a:gd name="connsiteY12" fmla="*/ 1433255 h 1433255"/>
                <a:gd name="connsiteX13" fmla="*/ 146423 w 11218359"/>
                <a:gd name="connsiteY13" fmla="*/ 1433255 h 1433255"/>
                <a:gd name="connsiteX14" fmla="*/ 157858 w 11218359"/>
                <a:gd name="connsiteY14" fmla="*/ 1433255 h 1433255"/>
                <a:gd name="connsiteX15" fmla="*/ 169297 w 11218359"/>
                <a:gd name="connsiteY15" fmla="*/ 1433255 h 1433255"/>
                <a:gd name="connsiteX16" fmla="*/ 180737 w 11218359"/>
                <a:gd name="connsiteY16" fmla="*/ 1433255 h 1433255"/>
                <a:gd name="connsiteX17" fmla="*/ 192176 w 11218359"/>
                <a:gd name="connsiteY17" fmla="*/ 1433255 h 1433255"/>
                <a:gd name="connsiteX18" fmla="*/ 203616 w 11218359"/>
                <a:gd name="connsiteY18" fmla="*/ 1433255 h 1433255"/>
                <a:gd name="connsiteX19" fmla="*/ 215055 w 11218359"/>
                <a:gd name="connsiteY19" fmla="*/ 1433255 h 1433255"/>
                <a:gd name="connsiteX20" fmla="*/ 226495 w 11218359"/>
                <a:gd name="connsiteY20" fmla="*/ 1433255 h 1433255"/>
                <a:gd name="connsiteX21" fmla="*/ 237935 w 11218359"/>
                <a:gd name="connsiteY21" fmla="*/ 1433255 h 1433255"/>
                <a:gd name="connsiteX22" fmla="*/ 249374 w 11218359"/>
                <a:gd name="connsiteY22" fmla="*/ 1433255 h 1433255"/>
                <a:gd name="connsiteX23" fmla="*/ 260814 w 11218359"/>
                <a:gd name="connsiteY23" fmla="*/ 1433255 h 1433255"/>
                <a:gd name="connsiteX24" fmla="*/ 272253 w 11218359"/>
                <a:gd name="connsiteY24" fmla="*/ 1433255 h 1433255"/>
                <a:gd name="connsiteX25" fmla="*/ 283693 w 11218359"/>
                <a:gd name="connsiteY25" fmla="*/ 1433255 h 1433255"/>
                <a:gd name="connsiteX26" fmla="*/ 295132 w 11218359"/>
                <a:gd name="connsiteY26" fmla="*/ 1433255 h 1433255"/>
                <a:gd name="connsiteX27" fmla="*/ 306572 w 11218359"/>
                <a:gd name="connsiteY27" fmla="*/ 1433255 h 1433255"/>
                <a:gd name="connsiteX28" fmla="*/ 318011 w 11218359"/>
                <a:gd name="connsiteY28" fmla="*/ 1433255 h 1433255"/>
                <a:gd name="connsiteX29" fmla="*/ 329451 w 11218359"/>
                <a:gd name="connsiteY29" fmla="*/ 1433255 h 1433255"/>
                <a:gd name="connsiteX30" fmla="*/ 340890 w 11218359"/>
                <a:gd name="connsiteY30" fmla="*/ 1433255 h 1433255"/>
                <a:gd name="connsiteX31" fmla="*/ 352330 w 11218359"/>
                <a:gd name="connsiteY31" fmla="*/ 1433255 h 1433255"/>
                <a:gd name="connsiteX32" fmla="*/ 363769 w 11218359"/>
                <a:gd name="connsiteY32" fmla="*/ 1433255 h 1433255"/>
                <a:gd name="connsiteX33" fmla="*/ 375209 w 11218359"/>
                <a:gd name="connsiteY33" fmla="*/ 1433255 h 1433255"/>
                <a:gd name="connsiteX34" fmla="*/ 386648 w 11218359"/>
                <a:gd name="connsiteY34" fmla="*/ 1433255 h 1433255"/>
                <a:gd name="connsiteX35" fmla="*/ 398088 w 11218359"/>
                <a:gd name="connsiteY35" fmla="*/ 1433255 h 1433255"/>
                <a:gd name="connsiteX36" fmla="*/ 409527 w 11218359"/>
                <a:gd name="connsiteY36" fmla="*/ 1433255 h 1433255"/>
                <a:gd name="connsiteX37" fmla="*/ 420967 w 11218359"/>
                <a:gd name="connsiteY37" fmla="*/ 1433255 h 1433255"/>
                <a:gd name="connsiteX38" fmla="*/ 432406 w 11218359"/>
                <a:gd name="connsiteY38" fmla="*/ 1433255 h 1433255"/>
                <a:gd name="connsiteX39" fmla="*/ 443846 w 11218359"/>
                <a:gd name="connsiteY39" fmla="*/ 1433255 h 1433255"/>
                <a:gd name="connsiteX40" fmla="*/ 455285 w 11218359"/>
                <a:gd name="connsiteY40" fmla="*/ 1433255 h 1433255"/>
                <a:gd name="connsiteX41" fmla="*/ 466725 w 11218359"/>
                <a:gd name="connsiteY41" fmla="*/ 1433255 h 1433255"/>
                <a:gd name="connsiteX42" fmla="*/ 478165 w 11218359"/>
                <a:gd name="connsiteY42" fmla="*/ 1433255 h 1433255"/>
                <a:gd name="connsiteX43" fmla="*/ 489604 w 11218359"/>
                <a:gd name="connsiteY43" fmla="*/ 1433255 h 1433255"/>
                <a:gd name="connsiteX44" fmla="*/ 501044 w 11218359"/>
                <a:gd name="connsiteY44" fmla="*/ 1433255 h 1433255"/>
                <a:gd name="connsiteX45" fmla="*/ 512483 w 11218359"/>
                <a:gd name="connsiteY45" fmla="*/ 1433255 h 1433255"/>
                <a:gd name="connsiteX46" fmla="*/ 523923 w 11218359"/>
                <a:gd name="connsiteY46" fmla="*/ 1433255 h 1433255"/>
                <a:gd name="connsiteX47" fmla="*/ 535362 w 11218359"/>
                <a:gd name="connsiteY47" fmla="*/ 1433255 h 1433255"/>
                <a:gd name="connsiteX48" fmla="*/ 546802 w 11218359"/>
                <a:gd name="connsiteY48" fmla="*/ 1433255 h 1433255"/>
                <a:gd name="connsiteX49" fmla="*/ 558241 w 11218359"/>
                <a:gd name="connsiteY49" fmla="*/ 1433255 h 1433255"/>
                <a:gd name="connsiteX50" fmla="*/ 569681 w 11218359"/>
                <a:gd name="connsiteY50" fmla="*/ 1433255 h 1433255"/>
                <a:gd name="connsiteX51" fmla="*/ 581120 w 11218359"/>
                <a:gd name="connsiteY51" fmla="*/ 1433255 h 1433255"/>
                <a:gd name="connsiteX52" fmla="*/ 592560 w 11218359"/>
                <a:gd name="connsiteY52" fmla="*/ 1433255 h 1433255"/>
                <a:gd name="connsiteX53" fmla="*/ 603999 w 11218359"/>
                <a:gd name="connsiteY53" fmla="*/ 1433255 h 1433255"/>
                <a:gd name="connsiteX54" fmla="*/ 615439 w 11218359"/>
                <a:gd name="connsiteY54" fmla="*/ 1433255 h 1433255"/>
                <a:gd name="connsiteX55" fmla="*/ 626878 w 11218359"/>
                <a:gd name="connsiteY55" fmla="*/ 1433255 h 1433255"/>
                <a:gd name="connsiteX56" fmla="*/ 638318 w 11218359"/>
                <a:gd name="connsiteY56" fmla="*/ 1433255 h 1433255"/>
                <a:gd name="connsiteX57" fmla="*/ 649757 w 11218359"/>
                <a:gd name="connsiteY57" fmla="*/ 1433255 h 1433255"/>
                <a:gd name="connsiteX58" fmla="*/ 661192 w 11218359"/>
                <a:gd name="connsiteY58" fmla="*/ 1433255 h 1433255"/>
                <a:gd name="connsiteX59" fmla="*/ 672632 w 11218359"/>
                <a:gd name="connsiteY59" fmla="*/ 1433255 h 1433255"/>
                <a:gd name="connsiteX60" fmla="*/ 684071 w 11218359"/>
                <a:gd name="connsiteY60" fmla="*/ 1433255 h 1433255"/>
                <a:gd name="connsiteX61" fmla="*/ 695511 w 11218359"/>
                <a:gd name="connsiteY61" fmla="*/ 1433255 h 1433255"/>
                <a:gd name="connsiteX62" fmla="*/ 706950 w 11218359"/>
                <a:gd name="connsiteY62" fmla="*/ 1433255 h 1433255"/>
                <a:gd name="connsiteX63" fmla="*/ 718390 w 11218359"/>
                <a:gd name="connsiteY63" fmla="*/ 1433255 h 1433255"/>
                <a:gd name="connsiteX64" fmla="*/ 729829 w 11218359"/>
                <a:gd name="connsiteY64" fmla="*/ 1433255 h 1433255"/>
                <a:gd name="connsiteX65" fmla="*/ 741269 w 11218359"/>
                <a:gd name="connsiteY65" fmla="*/ 1433255 h 1433255"/>
                <a:gd name="connsiteX66" fmla="*/ 752708 w 11218359"/>
                <a:gd name="connsiteY66" fmla="*/ 1433255 h 1433255"/>
                <a:gd name="connsiteX67" fmla="*/ 764148 w 11218359"/>
                <a:gd name="connsiteY67" fmla="*/ 1433255 h 1433255"/>
                <a:gd name="connsiteX68" fmla="*/ 775587 w 11218359"/>
                <a:gd name="connsiteY68" fmla="*/ 1433255 h 1433255"/>
                <a:gd name="connsiteX69" fmla="*/ 787027 w 11218359"/>
                <a:gd name="connsiteY69" fmla="*/ 1433255 h 1433255"/>
                <a:gd name="connsiteX70" fmla="*/ 798467 w 11218359"/>
                <a:gd name="connsiteY70" fmla="*/ 1433255 h 1433255"/>
                <a:gd name="connsiteX71" fmla="*/ 809906 w 11218359"/>
                <a:gd name="connsiteY71" fmla="*/ 1433255 h 1433255"/>
                <a:gd name="connsiteX72" fmla="*/ 821346 w 11218359"/>
                <a:gd name="connsiteY72" fmla="*/ 1433255 h 1433255"/>
                <a:gd name="connsiteX73" fmla="*/ 832785 w 11218359"/>
                <a:gd name="connsiteY73" fmla="*/ 1433255 h 1433255"/>
                <a:gd name="connsiteX74" fmla="*/ 844225 w 11218359"/>
                <a:gd name="connsiteY74" fmla="*/ 1433255 h 1433255"/>
                <a:gd name="connsiteX75" fmla="*/ 855664 w 11218359"/>
                <a:gd name="connsiteY75" fmla="*/ 1433255 h 1433255"/>
                <a:gd name="connsiteX76" fmla="*/ 867104 w 11218359"/>
                <a:gd name="connsiteY76" fmla="*/ 1433255 h 1433255"/>
                <a:gd name="connsiteX77" fmla="*/ 878543 w 11218359"/>
                <a:gd name="connsiteY77" fmla="*/ 1433255 h 1433255"/>
                <a:gd name="connsiteX78" fmla="*/ 889983 w 11218359"/>
                <a:gd name="connsiteY78" fmla="*/ 1433255 h 1433255"/>
                <a:gd name="connsiteX79" fmla="*/ 901422 w 11218359"/>
                <a:gd name="connsiteY79" fmla="*/ 1433255 h 1433255"/>
                <a:gd name="connsiteX80" fmla="*/ 912862 w 11218359"/>
                <a:gd name="connsiteY80" fmla="*/ 1433255 h 1433255"/>
                <a:gd name="connsiteX81" fmla="*/ 924301 w 11218359"/>
                <a:gd name="connsiteY81" fmla="*/ 1433255 h 1433255"/>
                <a:gd name="connsiteX82" fmla="*/ 935741 w 11218359"/>
                <a:gd name="connsiteY82" fmla="*/ 1433255 h 1433255"/>
                <a:gd name="connsiteX83" fmla="*/ 947180 w 11218359"/>
                <a:gd name="connsiteY83" fmla="*/ 1433255 h 1433255"/>
                <a:gd name="connsiteX84" fmla="*/ 958620 w 11218359"/>
                <a:gd name="connsiteY84" fmla="*/ 1433255 h 1433255"/>
                <a:gd name="connsiteX85" fmla="*/ 970059 w 11218359"/>
                <a:gd name="connsiteY85" fmla="*/ 1433255 h 1433255"/>
                <a:gd name="connsiteX86" fmla="*/ 981499 w 11218359"/>
                <a:gd name="connsiteY86" fmla="*/ 1433255 h 1433255"/>
                <a:gd name="connsiteX87" fmla="*/ 992938 w 11218359"/>
                <a:gd name="connsiteY87" fmla="*/ 1433255 h 1433255"/>
                <a:gd name="connsiteX88" fmla="*/ 1004378 w 11218359"/>
                <a:gd name="connsiteY88" fmla="*/ 1433255 h 1433255"/>
                <a:gd name="connsiteX89" fmla="*/ 1015818 w 11218359"/>
                <a:gd name="connsiteY89" fmla="*/ 1433255 h 1433255"/>
                <a:gd name="connsiteX90" fmla="*/ 1027257 w 11218359"/>
                <a:gd name="connsiteY90" fmla="*/ 1433255 h 1433255"/>
                <a:gd name="connsiteX91" fmla="*/ 1038697 w 11218359"/>
                <a:gd name="connsiteY91" fmla="*/ 1433255 h 1433255"/>
                <a:gd name="connsiteX92" fmla="*/ 1050136 w 11218359"/>
                <a:gd name="connsiteY92" fmla="*/ 1433255 h 1433255"/>
                <a:gd name="connsiteX93" fmla="*/ 1061576 w 11218359"/>
                <a:gd name="connsiteY93" fmla="*/ 1433255 h 1433255"/>
                <a:gd name="connsiteX94" fmla="*/ 1073015 w 11218359"/>
                <a:gd name="connsiteY94" fmla="*/ 1433255 h 1433255"/>
                <a:gd name="connsiteX95" fmla="*/ 1084455 w 11218359"/>
                <a:gd name="connsiteY95" fmla="*/ 1433255 h 1433255"/>
                <a:gd name="connsiteX96" fmla="*/ 1095894 w 11218359"/>
                <a:gd name="connsiteY96" fmla="*/ 1433255 h 1433255"/>
                <a:gd name="connsiteX97" fmla="*/ 1107334 w 11218359"/>
                <a:gd name="connsiteY97" fmla="*/ 1433255 h 1433255"/>
                <a:gd name="connsiteX98" fmla="*/ 1118773 w 11218359"/>
                <a:gd name="connsiteY98" fmla="*/ 1433255 h 1433255"/>
                <a:gd name="connsiteX99" fmla="*/ 1130213 w 11218359"/>
                <a:gd name="connsiteY99" fmla="*/ 1433255 h 1433255"/>
                <a:gd name="connsiteX100" fmla="*/ 1141652 w 11218359"/>
                <a:gd name="connsiteY100" fmla="*/ 1433255 h 1433255"/>
                <a:gd name="connsiteX101" fmla="*/ 1153092 w 11218359"/>
                <a:gd name="connsiteY101" fmla="*/ 1433255 h 1433255"/>
                <a:gd name="connsiteX102" fmla="*/ 1164531 w 11218359"/>
                <a:gd name="connsiteY102" fmla="*/ 1433255 h 1433255"/>
                <a:gd name="connsiteX103" fmla="*/ 1175971 w 11218359"/>
                <a:gd name="connsiteY103" fmla="*/ 1433255 h 1433255"/>
                <a:gd name="connsiteX104" fmla="*/ 1187406 w 11218359"/>
                <a:gd name="connsiteY104" fmla="*/ 1433255 h 1433255"/>
                <a:gd name="connsiteX105" fmla="*/ 1198845 w 11218359"/>
                <a:gd name="connsiteY105" fmla="*/ 1433255 h 1433255"/>
                <a:gd name="connsiteX106" fmla="*/ 1210285 w 11218359"/>
                <a:gd name="connsiteY106" fmla="*/ 1433255 h 1433255"/>
                <a:gd name="connsiteX107" fmla="*/ 1221724 w 11218359"/>
                <a:gd name="connsiteY107" fmla="*/ 1433255 h 1433255"/>
                <a:gd name="connsiteX108" fmla="*/ 1233164 w 11218359"/>
                <a:gd name="connsiteY108" fmla="*/ 1433255 h 1433255"/>
                <a:gd name="connsiteX109" fmla="*/ 1244603 w 11218359"/>
                <a:gd name="connsiteY109" fmla="*/ 1433255 h 1433255"/>
                <a:gd name="connsiteX110" fmla="*/ 1256043 w 11218359"/>
                <a:gd name="connsiteY110" fmla="*/ 1433255 h 1433255"/>
                <a:gd name="connsiteX111" fmla="*/ 1267482 w 11218359"/>
                <a:gd name="connsiteY111" fmla="*/ 1433255 h 1433255"/>
                <a:gd name="connsiteX112" fmla="*/ 1278922 w 11218359"/>
                <a:gd name="connsiteY112" fmla="*/ 1433255 h 1433255"/>
                <a:gd name="connsiteX113" fmla="*/ 1290361 w 11218359"/>
                <a:gd name="connsiteY113" fmla="*/ 1433255 h 1433255"/>
                <a:gd name="connsiteX114" fmla="*/ 1301801 w 11218359"/>
                <a:gd name="connsiteY114" fmla="*/ 1433255 h 1433255"/>
                <a:gd name="connsiteX115" fmla="*/ 1313240 w 11218359"/>
                <a:gd name="connsiteY115" fmla="*/ 1433255 h 1433255"/>
                <a:gd name="connsiteX116" fmla="*/ 1324680 w 11218359"/>
                <a:gd name="connsiteY116" fmla="*/ 1433255 h 1433255"/>
                <a:gd name="connsiteX117" fmla="*/ 1336120 w 11218359"/>
                <a:gd name="connsiteY117" fmla="*/ 1433255 h 1433255"/>
                <a:gd name="connsiteX118" fmla="*/ 1347559 w 11218359"/>
                <a:gd name="connsiteY118" fmla="*/ 1433255 h 1433255"/>
                <a:gd name="connsiteX119" fmla="*/ 1358999 w 11218359"/>
                <a:gd name="connsiteY119" fmla="*/ 1433255 h 1433255"/>
                <a:gd name="connsiteX120" fmla="*/ 1370438 w 11218359"/>
                <a:gd name="connsiteY120" fmla="*/ 1433255 h 1433255"/>
                <a:gd name="connsiteX121" fmla="*/ 1381878 w 11218359"/>
                <a:gd name="connsiteY121" fmla="*/ 1433255 h 1433255"/>
                <a:gd name="connsiteX122" fmla="*/ 1393317 w 11218359"/>
                <a:gd name="connsiteY122" fmla="*/ 1433255 h 1433255"/>
                <a:gd name="connsiteX123" fmla="*/ 1404757 w 11218359"/>
                <a:gd name="connsiteY123" fmla="*/ 1433255 h 1433255"/>
                <a:gd name="connsiteX124" fmla="*/ 1416196 w 11218359"/>
                <a:gd name="connsiteY124" fmla="*/ 1433255 h 1433255"/>
                <a:gd name="connsiteX125" fmla="*/ 1427636 w 11218359"/>
                <a:gd name="connsiteY125" fmla="*/ 1433255 h 1433255"/>
                <a:gd name="connsiteX126" fmla="*/ 1439075 w 11218359"/>
                <a:gd name="connsiteY126" fmla="*/ 1433255 h 1433255"/>
                <a:gd name="connsiteX127" fmla="*/ 1450515 w 11218359"/>
                <a:gd name="connsiteY127" fmla="*/ 1433255 h 1433255"/>
                <a:gd name="connsiteX128" fmla="*/ 1461954 w 11218359"/>
                <a:gd name="connsiteY128" fmla="*/ 1433255 h 1433255"/>
                <a:gd name="connsiteX129" fmla="*/ 1473394 w 11218359"/>
                <a:gd name="connsiteY129" fmla="*/ 1433255 h 1433255"/>
                <a:gd name="connsiteX130" fmla="*/ 1484833 w 11218359"/>
                <a:gd name="connsiteY130" fmla="*/ 1433255 h 1433255"/>
                <a:gd name="connsiteX131" fmla="*/ 1496273 w 11218359"/>
                <a:gd name="connsiteY131" fmla="*/ 1433255 h 1433255"/>
                <a:gd name="connsiteX132" fmla="*/ 1507712 w 11218359"/>
                <a:gd name="connsiteY132" fmla="*/ 1433255 h 1433255"/>
                <a:gd name="connsiteX133" fmla="*/ 1519152 w 11218359"/>
                <a:gd name="connsiteY133" fmla="*/ 1433255 h 1433255"/>
                <a:gd name="connsiteX134" fmla="*/ 1530591 w 11218359"/>
                <a:gd name="connsiteY134" fmla="*/ 1433255 h 1433255"/>
                <a:gd name="connsiteX135" fmla="*/ 1542031 w 11218359"/>
                <a:gd name="connsiteY135" fmla="*/ 1433255 h 1433255"/>
                <a:gd name="connsiteX136" fmla="*/ 1553471 w 11218359"/>
                <a:gd name="connsiteY136" fmla="*/ 1433255 h 1433255"/>
                <a:gd name="connsiteX137" fmla="*/ 1564910 w 11218359"/>
                <a:gd name="connsiteY137" fmla="*/ 1433255 h 1433255"/>
                <a:gd name="connsiteX138" fmla="*/ 1576349 w 11218359"/>
                <a:gd name="connsiteY138" fmla="*/ 1433255 h 1433255"/>
                <a:gd name="connsiteX139" fmla="*/ 1587789 w 11218359"/>
                <a:gd name="connsiteY139" fmla="*/ 1433255 h 1433255"/>
                <a:gd name="connsiteX140" fmla="*/ 1599229 w 11218359"/>
                <a:gd name="connsiteY140" fmla="*/ 1433255 h 1433255"/>
                <a:gd name="connsiteX141" fmla="*/ 1610668 w 11218359"/>
                <a:gd name="connsiteY141" fmla="*/ 1433255 h 1433255"/>
                <a:gd name="connsiteX142" fmla="*/ 1622107 w 11218359"/>
                <a:gd name="connsiteY142" fmla="*/ 1433255 h 1433255"/>
                <a:gd name="connsiteX143" fmla="*/ 1633547 w 11218359"/>
                <a:gd name="connsiteY143" fmla="*/ 1433255 h 1433255"/>
                <a:gd name="connsiteX144" fmla="*/ 1644987 w 11218359"/>
                <a:gd name="connsiteY144" fmla="*/ 1433255 h 1433255"/>
                <a:gd name="connsiteX145" fmla="*/ 1656426 w 11218359"/>
                <a:gd name="connsiteY145" fmla="*/ 1433255 h 1433255"/>
                <a:gd name="connsiteX146" fmla="*/ 1667866 w 11218359"/>
                <a:gd name="connsiteY146" fmla="*/ 1433255 h 1433255"/>
                <a:gd name="connsiteX147" fmla="*/ 1679305 w 11218359"/>
                <a:gd name="connsiteY147" fmla="*/ 1433255 h 1433255"/>
                <a:gd name="connsiteX148" fmla="*/ 1690745 w 11218359"/>
                <a:gd name="connsiteY148" fmla="*/ 1433255 h 1433255"/>
                <a:gd name="connsiteX149" fmla="*/ 1702184 w 11218359"/>
                <a:gd name="connsiteY149" fmla="*/ 1433255 h 1433255"/>
                <a:gd name="connsiteX150" fmla="*/ 1713619 w 11218359"/>
                <a:gd name="connsiteY150" fmla="*/ 1433255 h 1433255"/>
                <a:gd name="connsiteX151" fmla="*/ 1725063 w 11218359"/>
                <a:gd name="connsiteY151" fmla="*/ 1433255 h 1433255"/>
                <a:gd name="connsiteX152" fmla="*/ 1736498 w 11218359"/>
                <a:gd name="connsiteY152" fmla="*/ 1433255 h 1433255"/>
                <a:gd name="connsiteX153" fmla="*/ 1747938 w 11218359"/>
                <a:gd name="connsiteY153" fmla="*/ 1433255 h 1433255"/>
                <a:gd name="connsiteX154" fmla="*/ 1759377 w 11218359"/>
                <a:gd name="connsiteY154" fmla="*/ 1433255 h 1433255"/>
                <a:gd name="connsiteX155" fmla="*/ 1770817 w 11218359"/>
                <a:gd name="connsiteY155" fmla="*/ 1433255 h 1433255"/>
                <a:gd name="connsiteX156" fmla="*/ 1782256 w 11218359"/>
                <a:gd name="connsiteY156" fmla="*/ 1433255 h 1433255"/>
                <a:gd name="connsiteX157" fmla="*/ 1793696 w 11218359"/>
                <a:gd name="connsiteY157" fmla="*/ 1433255 h 1433255"/>
                <a:gd name="connsiteX158" fmla="*/ 1805135 w 11218359"/>
                <a:gd name="connsiteY158" fmla="*/ 1433255 h 1433255"/>
                <a:gd name="connsiteX159" fmla="*/ 1816575 w 11218359"/>
                <a:gd name="connsiteY159" fmla="*/ 1433255 h 1433255"/>
                <a:gd name="connsiteX160" fmla="*/ 1828014 w 11218359"/>
                <a:gd name="connsiteY160" fmla="*/ 1433255 h 1433255"/>
                <a:gd name="connsiteX161" fmla="*/ 1839454 w 11218359"/>
                <a:gd name="connsiteY161" fmla="*/ 1433255 h 1433255"/>
                <a:gd name="connsiteX162" fmla="*/ 1850893 w 11218359"/>
                <a:gd name="connsiteY162" fmla="*/ 1433255 h 1433255"/>
                <a:gd name="connsiteX163" fmla="*/ 1862333 w 11218359"/>
                <a:gd name="connsiteY163" fmla="*/ 1433255 h 1433255"/>
                <a:gd name="connsiteX164" fmla="*/ 1873772 w 11218359"/>
                <a:gd name="connsiteY164" fmla="*/ 1433255 h 1433255"/>
                <a:gd name="connsiteX165" fmla="*/ 1885212 w 11218359"/>
                <a:gd name="connsiteY165" fmla="*/ 1433255 h 1433255"/>
                <a:gd name="connsiteX166" fmla="*/ 1896651 w 11218359"/>
                <a:gd name="connsiteY166" fmla="*/ 1433255 h 1433255"/>
                <a:gd name="connsiteX167" fmla="*/ 1908091 w 11218359"/>
                <a:gd name="connsiteY167" fmla="*/ 1433255 h 1433255"/>
                <a:gd name="connsiteX168" fmla="*/ 1919531 w 11218359"/>
                <a:gd name="connsiteY168" fmla="*/ 1433255 h 1433255"/>
                <a:gd name="connsiteX169" fmla="*/ 1930970 w 11218359"/>
                <a:gd name="connsiteY169" fmla="*/ 1433255 h 1433255"/>
                <a:gd name="connsiteX170" fmla="*/ 1942409 w 11218359"/>
                <a:gd name="connsiteY170" fmla="*/ 1433255 h 1433255"/>
                <a:gd name="connsiteX171" fmla="*/ 1953849 w 11218359"/>
                <a:gd name="connsiteY171" fmla="*/ 1433255 h 1433255"/>
                <a:gd name="connsiteX172" fmla="*/ 1965289 w 11218359"/>
                <a:gd name="connsiteY172" fmla="*/ 1433255 h 1433255"/>
                <a:gd name="connsiteX173" fmla="*/ 1976728 w 11218359"/>
                <a:gd name="connsiteY173" fmla="*/ 1433255 h 1433255"/>
                <a:gd name="connsiteX174" fmla="*/ 1988168 w 11218359"/>
                <a:gd name="connsiteY174" fmla="*/ 1433255 h 1433255"/>
                <a:gd name="connsiteX175" fmla="*/ 1999607 w 11218359"/>
                <a:gd name="connsiteY175" fmla="*/ 1433255 h 1433255"/>
                <a:gd name="connsiteX176" fmla="*/ 2011047 w 11218359"/>
                <a:gd name="connsiteY176" fmla="*/ 1433255 h 1433255"/>
                <a:gd name="connsiteX177" fmla="*/ 2022486 w 11218359"/>
                <a:gd name="connsiteY177" fmla="*/ 1433255 h 1433255"/>
                <a:gd name="connsiteX178" fmla="*/ 2033926 w 11218359"/>
                <a:gd name="connsiteY178" fmla="*/ 1433255 h 1433255"/>
                <a:gd name="connsiteX179" fmla="*/ 2045365 w 11218359"/>
                <a:gd name="connsiteY179" fmla="*/ 1433255 h 1433255"/>
                <a:gd name="connsiteX180" fmla="*/ 2056805 w 11218359"/>
                <a:gd name="connsiteY180" fmla="*/ 1433255 h 1433255"/>
                <a:gd name="connsiteX181" fmla="*/ 2068244 w 11218359"/>
                <a:gd name="connsiteY181" fmla="*/ 1433255 h 1433255"/>
                <a:gd name="connsiteX182" fmla="*/ 2079684 w 11218359"/>
                <a:gd name="connsiteY182" fmla="*/ 1433255 h 1433255"/>
                <a:gd name="connsiteX183" fmla="*/ 2091123 w 11218359"/>
                <a:gd name="connsiteY183" fmla="*/ 1433255 h 1433255"/>
                <a:gd name="connsiteX184" fmla="*/ 2102563 w 11218359"/>
                <a:gd name="connsiteY184" fmla="*/ 1433255 h 1433255"/>
                <a:gd name="connsiteX185" fmla="*/ 2114002 w 11218359"/>
                <a:gd name="connsiteY185" fmla="*/ 1433255 h 1433255"/>
                <a:gd name="connsiteX186" fmla="*/ 2125442 w 11218359"/>
                <a:gd name="connsiteY186" fmla="*/ 1433255 h 1433255"/>
                <a:gd name="connsiteX187" fmla="*/ 2136882 w 11218359"/>
                <a:gd name="connsiteY187" fmla="*/ 1433255 h 1433255"/>
                <a:gd name="connsiteX188" fmla="*/ 2148321 w 11218359"/>
                <a:gd name="connsiteY188" fmla="*/ 1433255 h 1433255"/>
                <a:gd name="connsiteX189" fmla="*/ 2159760 w 11218359"/>
                <a:gd name="connsiteY189" fmla="*/ 1433255 h 1433255"/>
                <a:gd name="connsiteX190" fmla="*/ 2171200 w 11218359"/>
                <a:gd name="connsiteY190" fmla="*/ 1433255 h 1433255"/>
                <a:gd name="connsiteX191" fmla="*/ 2182640 w 11218359"/>
                <a:gd name="connsiteY191" fmla="*/ 1433255 h 1433255"/>
                <a:gd name="connsiteX192" fmla="*/ 2194079 w 11218359"/>
                <a:gd name="connsiteY192" fmla="*/ 1433255 h 1433255"/>
                <a:gd name="connsiteX193" fmla="*/ 2205519 w 11218359"/>
                <a:gd name="connsiteY193" fmla="*/ 1433255 h 1433255"/>
                <a:gd name="connsiteX194" fmla="*/ 2216958 w 11218359"/>
                <a:gd name="connsiteY194" fmla="*/ 1433255 h 1433255"/>
                <a:gd name="connsiteX195" fmla="*/ 2228393 w 11218359"/>
                <a:gd name="connsiteY195" fmla="*/ 1433255 h 1433255"/>
                <a:gd name="connsiteX196" fmla="*/ 2239837 w 11218359"/>
                <a:gd name="connsiteY196" fmla="*/ 1433255 h 1433255"/>
                <a:gd name="connsiteX197" fmla="*/ 2251272 w 11218359"/>
                <a:gd name="connsiteY197" fmla="*/ 1433255 h 1433255"/>
                <a:gd name="connsiteX198" fmla="*/ 2262716 w 11218359"/>
                <a:gd name="connsiteY198" fmla="*/ 1433255 h 1433255"/>
                <a:gd name="connsiteX199" fmla="*/ 2274151 w 11218359"/>
                <a:gd name="connsiteY199" fmla="*/ 1433255 h 1433255"/>
                <a:gd name="connsiteX200" fmla="*/ 2285591 w 11218359"/>
                <a:gd name="connsiteY200" fmla="*/ 1433255 h 1433255"/>
                <a:gd name="connsiteX201" fmla="*/ 2297030 w 11218359"/>
                <a:gd name="connsiteY201" fmla="*/ 1433255 h 1433255"/>
                <a:gd name="connsiteX202" fmla="*/ 2308470 w 11218359"/>
                <a:gd name="connsiteY202" fmla="*/ 1433255 h 1433255"/>
                <a:gd name="connsiteX203" fmla="*/ 2319909 w 11218359"/>
                <a:gd name="connsiteY203" fmla="*/ 1433255 h 1433255"/>
                <a:gd name="connsiteX204" fmla="*/ 2331349 w 11218359"/>
                <a:gd name="connsiteY204" fmla="*/ 1433255 h 1433255"/>
                <a:gd name="connsiteX205" fmla="*/ 2342788 w 11218359"/>
                <a:gd name="connsiteY205" fmla="*/ 1433255 h 1433255"/>
                <a:gd name="connsiteX206" fmla="*/ 2354228 w 11218359"/>
                <a:gd name="connsiteY206" fmla="*/ 1433255 h 1433255"/>
                <a:gd name="connsiteX207" fmla="*/ 2365667 w 11218359"/>
                <a:gd name="connsiteY207" fmla="*/ 1433255 h 1433255"/>
                <a:gd name="connsiteX208" fmla="*/ 2377107 w 11218359"/>
                <a:gd name="connsiteY208" fmla="*/ 1433255 h 1433255"/>
                <a:gd name="connsiteX209" fmla="*/ 2388546 w 11218359"/>
                <a:gd name="connsiteY209" fmla="*/ 1433255 h 1433255"/>
                <a:gd name="connsiteX210" fmla="*/ 2399986 w 11218359"/>
                <a:gd name="connsiteY210" fmla="*/ 1433255 h 1433255"/>
                <a:gd name="connsiteX211" fmla="*/ 2411425 w 11218359"/>
                <a:gd name="connsiteY211" fmla="*/ 1433255 h 1433255"/>
                <a:gd name="connsiteX212" fmla="*/ 2422865 w 11218359"/>
                <a:gd name="connsiteY212" fmla="*/ 1433255 h 1433255"/>
                <a:gd name="connsiteX213" fmla="*/ 2434304 w 11218359"/>
                <a:gd name="connsiteY213" fmla="*/ 1433255 h 1433255"/>
                <a:gd name="connsiteX214" fmla="*/ 2445744 w 11218359"/>
                <a:gd name="connsiteY214" fmla="*/ 1433255 h 1433255"/>
                <a:gd name="connsiteX215" fmla="*/ 2457184 w 11218359"/>
                <a:gd name="connsiteY215" fmla="*/ 1433255 h 1433255"/>
                <a:gd name="connsiteX216" fmla="*/ 2468623 w 11218359"/>
                <a:gd name="connsiteY216" fmla="*/ 1433255 h 1433255"/>
                <a:gd name="connsiteX217" fmla="*/ 2480062 w 11218359"/>
                <a:gd name="connsiteY217" fmla="*/ 1433255 h 1433255"/>
                <a:gd name="connsiteX218" fmla="*/ 2491502 w 11218359"/>
                <a:gd name="connsiteY218" fmla="*/ 1433255 h 1433255"/>
                <a:gd name="connsiteX219" fmla="*/ 2502942 w 11218359"/>
                <a:gd name="connsiteY219" fmla="*/ 1433255 h 1433255"/>
                <a:gd name="connsiteX220" fmla="*/ 2514381 w 11218359"/>
                <a:gd name="connsiteY220" fmla="*/ 1433255 h 1433255"/>
                <a:gd name="connsiteX221" fmla="*/ 2525821 w 11218359"/>
                <a:gd name="connsiteY221" fmla="*/ 1433255 h 1433255"/>
                <a:gd name="connsiteX222" fmla="*/ 2537260 w 11218359"/>
                <a:gd name="connsiteY222" fmla="*/ 1433255 h 1433255"/>
                <a:gd name="connsiteX223" fmla="*/ 2548700 w 11218359"/>
                <a:gd name="connsiteY223" fmla="*/ 1433255 h 1433255"/>
                <a:gd name="connsiteX224" fmla="*/ 2560139 w 11218359"/>
                <a:gd name="connsiteY224" fmla="*/ 1433255 h 1433255"/>
                <a:gd name="connsiteX225" fmla="*/ 2571579 w 11218359"/>
                <a:gd name="connsiteY225" fmla="*/ 1433255 h 1433255"/>
                <a:gd name="connsiteX226" fmla="*/ 2583018 w 11218359"/>
                <a:gd name="connsiteY226" fmla="*/ 1433255 h 1433255"/>
                <a:gd name="connsiteX227" fmla="*/ 2594458 w 11218359"/>
                <a:gd name="connsiteY227" fmla="*/ 1433255 h 1433255"/>
                <a:gd name="connsiteX228" fmla="*/ 2605897 w 11218359"/>
                <a:gd name="connsiteY228" fmla="*/ 1433255 h 1433255"/>
                <a:gd name="connsiteX229" fmla="*/ 2617337 w 11218359"/>
                <a:gd name="connsiteY229" fmla="*/ 1433255 h 1433255"/>
                <a:gd name="connsiteX230" fmla="*/ 2628776 w 11218359"/>
                <a:gd name="connsiteY230" fmla="*/ 1433255 h 1433255"/>
                <a:gd name="connsiteX231" fmla="*/ 2640216 w 11218359"/>
                <a:gd name="connsiteY231" fmla="*/ 1433255 h 1433255"/>
                <a:gd name="connsiteX232" fmla="*/ 2651655 w 11218359"/>
                <a:gd name="connsiteY232" fmla="*/ 1433255 h 1433255"/>
                <a:gd name="connsiteX233" fmla="*/ 2663095 w 11218359"/>
                <a:gd name="connsiteY233" fmla="*/ 1433255 h 1433255"/>
                <a:gd name="connsiteX234" fmla="*/ 2674535 w 11218359"/>
                <a:gd name="connsiteY234" fmla="*/ 1433255 h 1433255"/>
                <a:gd name="connsiteX235" fmla="*/ 2685974 w 11218359"/>
                <a:gd name="connsiteY235" fmla="*/ 1433255 h 1433255"/>
                <a:gd name="connsiteX236" fmla="*/ 2697413 w 11218359"/>
                <a:gd name="connsiteY236" fmla="*/ 1433255 h 1433255"/>
                <a:gd name="connsiteX237" fmla="*/ 2708853 w 11218359"/>
                <a:gd name="connsiteY237" fmla="*/ 1433255 h 1433255"/>
                <a:gd name="connsiteX238" fmla="*/ 2720293 w 11218359"/>
                <a:gd name="connsiteY238" fmla="*/ 1433255 h 1433255"/>
                <a:gd name="connsiteX239" fmla="*/ 2731727 w 11218359"/>
                <a:gd name="connsiteY239" fmla="*/ 1433255 h 1433255"/>
                <a:gd name="connsiteX240" fmla="*/ 2743172 w 11218359"/>
                <a:gd name="connsiteY240" fmla="*/ 1433255 h 1433255"/>
                <a:gd name="connsiteX241" fmla="*/ 2754611 w 11218359"/>
                <a:gd name="connsiteY241" fmla="*/ 1433255 h 1433255"/>
                <a:gd name="connsiteX242" fmla="*/ 2766046 w 11218359"/>
                <a:gd name="connsiteY242" fmla="*/ 1433255 h 1433255"/>
                <a:gd name="connsiteX243" fmla="*/ 2777490 w 11218359"/>
                <a:gd name="connsiteY243" fmla="*/ 1433255 h 1433255"/>
                <a:gd name="connsiteX244" fmla="*/ 2788925 w 11218359"/>
                <a:gd name="connsiteY244" fmla="*/ 1433255 h 1433255"/>
                <a:gd name="connsiteX245" fmla="*/ 2800364 w 11218359"/>
                <a:gd name="connsiteY245" fmla="*/ 1433255 h 1433255"/>
                <a:gd name="connsiteX246" fmla="*/ 2811804 w 11218359"/>
                <a:gd name="connsiteY246" fmla="*/ 1433255 h 1433255"/>
                <a:gd name="connsiteX247" fmla="*/ 2823243 w 11218359"/>
                <a:gd name="connsiteY247" fmla="*/ 1433255 h 1433255"/>
                <a:gd name="connsiteX248" fmla="*/ 2834683 w 11218359"/>
                <a:gd name="connsiteY248" fmla="*/ 1433255 h 1433255"/>
                <a:gd name="connsiteX249" fmla="*/ 2846123 w 11218359"/>
                <a:gd name="connsiteY249" fmla="*/ 1433255 h 1433255"/>
                <a:gd name="connsiteX250" fmla="*/ 2857562 w 11218359"/>
                <a:gd name="connsiteY250" fmla="*/ 1433255 h 1433255"/>
                <a:gd name="connsiteX251" fmla="*/ 2869001 w 11218359"/>
                <a:gd name="connsiteY251" fmla="*/ 1433255 h 1433255"/>
                <a:gd name="connsiteX252" fmla="*/ 2880441 w 11218359"/>
                <a:gd name="connsiteY252" fmla="*/ 1433255 h 1433255"/>
                <a:gd name="connsiteX253" fmla="*/ 2891881 w 11218359"/>
                <a:gd name="connsiteY253" fmla="*/ 1433255 h 1433255"/>
                <a:gd name="connsiteX254" fmla="*/ 2903320 w 11218359"/>
                <a:gd name="connsiteY254" fmla="*/ 1433255 h 1433255"/>
                <a:gd name="connsiteX255" fmla="*/ 2914760 w 11218359"/>
                <a:gd name="connsiteY255" fmla="*/ 1433255 h 1433255"/>
                <a:gd name="connsiteX256" fmla="*/ 2926199 w 11218359"/>
                <a:gd name="connsiteY256" fmla="*/ 1433255 h 1433255"/>
                <a:gd name="connsiteX257" fmla="*/ 2937639 w 11218359"/>
                <a:gd name="connsiteY257" fmla="*/ 1433255 h 1433255"/>
                <a:gd name="connsiteX258" fmla="*/ 2949078 w 11218359"/>
                <a:gd name="connsiteY258" fmla="*/ 1433255 h 1433255"/>
                <a:gd name="connsiteX259" fmla="*/ 2960518 w 11218359"/>
                <a:gd name="connsiteY259" fmla="*/ 1433255 h 1433255"/>
                <a:gd name="connsiteX260" fmla="*/ 2971957 w 11218359"/>
                <a:gd name="connsiteY260" fmla="*/ 1433255 h 1433255"/>
                <a:gd name="connsiteX261" fmla="*/ 2983397 w 11218359"/>
                <a:gd name="connsiteY261" fmla="*/ 1433255 h 1433255"/>
                <a:gd name="connsiteX262" fmla="*/ 2994837 w 11218359"/>
                <a:gd name="connsiteY262" fmla="*/ 1433255 h 1433255"/>
                <a:gd name="connsiteX263" fmla="*/ 3006276 w 11218359"/>
                <a:gd name="connsiteY263" fmla="*/ 1433255 h 1433255"/>
                <a:gd name="connsiteX264" fmla="*/ 3017715 w 11218359"/>
                <a:gd name="connsiteY264" fmla="*/ 1433255 h 1433255"/>
                <a:gd name="connsiteX265" fmla="*/ 3029155 w 11218359"/>
                <a:gd name="connsiteY265" fmla="*/ 1433255 h 1433255"/>
                <a:gd name="connsiteX266" fmla="*/ 3040594 w 11218359"/>
                <a:gd name="connsiteY266" fmla="*/ 1433255 h 1433255"/>
                <a:gd name="connsiteX267" fmla="*/ 3052034 w 11218359"/>
                <a:gd name="connsiteY267" fmla="*/ 1433255 h 1433255"/>
                <a:gd name="connsiteX268" fmla="*/ 3063474 w 11218359"/>
                <a:gd name="connsiteY268" fmla="*/ 1433255 h 1433255"/>
                <a:gd name="connsiteX269" fmla="*/ 3074913 w 11218359"/>
                <a:gd name="connsiteY269" fmla="*/ 1433255 h 1433255"/>
                <a:gd name="connsiteX270" fmla="*/ 3086352 w 11218359"/>
                <a:gd name="connsiteY270" fmla="*/ 1433255 h 1433255"/>
                <a:gd name="connsiteX271" fmla="*/ 3097792 w 11218359"/>
                <a:gd name="connsiteY271" fmla="*/ 1433255 h 1433255"/>
                <a:gd name="connsiteX272" fmla="*/ 3109232 w 11218359"/>
                <a:gd name="connsiteY272" fmla="*/ 1433255 h 1433255"/>
                <a:gd name="connsiteX273" fmla="*/ 3120671 w 11218359"/>
                <a:gd name="connsiteY273" fmla="*/ 1433255 h 1433255"/>
                <a:gd name="connsiteX274" fmla="*/ 3132111 w 11218359"/>
                <a:gd name="connsiteY274" fmla="*/ 1433255 h 1433255"/>
                <a:gd name="connsiteX275" fmla="*/ 3143550 w 11218359"/>
                <a:gd name="connsiteY275" fmla="*/ 1433255 h 1433255"/>
                <a:gd name="connsiteX276" fmla="*/ 3154990 w 11218359"/>
                <a:gd name="connsiteY276" fmla="*/ 1433255 h 1433255"/>
                <a:gd name="connsiteX277" fmla="*/ 3166429 w 11218359"/>
                <a:gd name="connsiteY277" fmla="*/ 1433255 h 1433255"/>
                <a:gd name="connsiteX278" fmla="*/ 3177869 w 11218359"/>
                <a:gd name="connsiteY278" fmla="*/ 1433255 h 1433255"/>
                <a:gd name="connsiteX279" fmla="*/ 3189308 w 11218359"/>
                <a:gd name="connsiteY279" fmla="*/ 1433255 h 1433255"/>
                <a:gd name="connsiteX280" fmla="*/ 3200748 w 11218359"/>
                <a:gd name="connsiteY280" fmla="*/ 1433255 h 1433255"/>
                <a:gd name="connsiteX281" fmla="*/ 3212187 w 11218359"/>
                <a:gd name="connsiteY281" fmla="*/ 1433255 h 1433255"/>
                <a:gd name="connsiteX282" fmla="*/ 3223627 w 11218359"/>
                <a:gd name="connsiteY282" fmla="*/ 1433255 h 1433255"/>
                <a:gd name="connsiteX283" fmla="*/ 3235066 w 11218359"/>
                <a:gd name="connsiteY283" fmla="*/ 1433255 h 1433255"/>
                <a:gd name="connsiteX284" fmla="*/ 3246501 w 11218359"/>
                <a:gd name="connsiteY284" fmla="*/ 1433255 h 1433255"/>
                <a:gd name="connsiteX285" fmla="*/ 3257945 w 11218359"/>
                <a:gd name="connsiteY285" fmla="*/ 1433255 h 1433255"/>
                <a:gd name="connsiteX286" fmla="*/ 3269385 w 11218359"/>
                <a:gd name="connsiteY286" fmla="*/ 1433255 h 1433255"/>
                <a:gd name="connsiteX287" fmla="*/ 3280825 w 11218359"/>
                <a:gd name="connsiteY287" fmla="*/ 1433255 h 1433255"/>
                <a:gd name="connsiteX288" fmla="*/ 3292264 w 11218359"/>
                <a:gd name="connsiteY288" fmla="*/ 1433255 h 1433255"/>
                <a:gd name="connsiteX289" fmla="*/ 3303699 w 11218359"/>
                <a:gd name="connsiteY289" fmla="*/ 1433255 h 1433255"/>
                <a:gd name="connsiteX290" fmla="*/ 3315143 w 11218359"/>
                <a:gd name="connsiteY290" fmla="*/ 1433255 h 1433255"/>
                <a:gd name="connsiteX291" fmla="*/ 3326578 w 11218359"/>
                <a:gd name="connsiteY291" fmla="*/ 1433255 h 1433255"/>
                <a:gd name="connsiteX292" fmla="*/ 3338017 w 11218359"/>
                <a:gd name="connsiteY292" fmla="*/ 1433255 h 1433255"/>
                <a:gd name="connsiteX293" fmla="*/ 3349457 w 11218359"/>
                <a:gd name="connsiteY293" fmla="*/ 1433255 h 1433255"/>
                <a:gd name="connsiteX294" fmla="*/ 3360896 w 11218359"/>
                <a:gd name="connsiteY294" fmla="*/ 1433255 h 1433255"/>
                <a:gd name="connsiteX295" fmla="*/ 3372336 w 11218359"/>
                <a:gd name="connsiteY295" fmla="*/ 1433255 h 1433255"/>
                <a:gd name="connsiteX296" fmla="*/ 3383776 w 11218359"/>
                <a:gd name="connsiteY296" fmla="*/ 1433255 h 1433255"/>
                <a:gd name="connsiteX297" fmla="*/ 3395215 w 11218359"/>
                <a:gd name="connsiteY297" fmla="*/ 1433255 h 1433255"/>
                <a:gd name="connsiteX298" fmla="*/ 3406654 w 11218359"/>
                <a:gd name="connsiteY298" fmla="*/ 1433255 h 1433255"/>
                <a:gd name="connsiteX299" fmla="*/ 3418094 w 11218359"/>
                <a:gd name="connsiteY299" fmla="*/ 1433255 h 1433255"/>
                <a:gd name="connsiteX300" fmla="*/ 3429534 w 11218359"/>
                <a:gd name="connsiteY300" fmla="*/ 1433255 h 1433255"/>
                <a:gd name="connsiteX301" fmla="*/ 3440973 w 11218359"/>
                <a:gd name="connsiteY301" fmla="*/ 1433255 h 1433255"/>
                <a:gd name="connsiteX302" fmla="*/ 3452413 w 11218359"/>
                <a:gd name="connsiteY302" fmla="*/ 1433255 h 1433255"/>
                <a:gd name="connsiteX303" fmla="*/ 3463852 w 11218359"/>
                <a:gd name="connsiteY303" fmla="*/ 1433255 h 1433255"/>
                <a:gd name="connsiteX304" fmla="*/ 3475292 w 11218359"/>
                <a:gd name="connsiteY304" fmla="*/ 1433255 h 1433255"/>
                <a:gd name="connsiteX305" fmla="*/ 3486731 w 11218359"/>
                <a:gd name="connsiteY305" fmla="*/ 1433255 h 1433255"/>
                <a:gd name="connsiteX306" fmla="*/ 3498171 w 11218359"/>
                <a:gd name="connsiteY306" fmla="*/ 1433255 h 1433255"/>
                <a:gd name="connsiteX307" fmla="*/ 3509610 w 11218359"/>
                <a:gd name="connsiteY307" fmla="*/ 1433255 h 1433255"/>
                <a:gd name="connsiteX308" fmla="*/ 3521050 w 11218359"/>
                <a:gd name="connsiteY308" fmla="*/ 1433255 h 1433255"/>
                <a:gd name="connsiteX309" fmla="*/ 3532489 w 11218359"/>
                <a:gd name="connsiteY309" fmla="*/ 1433255 h 1433255"/>
                <a:gd name="connsiteX310" fmla="*/ 3543929 w 11218359"/>
                <a:gd name="connsiteY310" fmla="*/ 1433255 h 1433255"/>
                <a:gd name="connsiteX311" fmla="*/ 3555368 w 11218359"/>
                <a:gd name="connsiteY311" fmla="*/ 1433255 h 1433255"/>
                <a:gd name="connsiteX312" fmla="*/ 3566808 w 11218359"/>
                <a:gd name="connsiteY312" fmla="*/ 1433255 h 1433255"/>
                <a:gd name="connsiteX313" fmla="*/ 3578247 w 11218359"/>
                <a:gd name="connsiteY313" fmla="*/ 1433255 h 1433255"/>
                <a:gd name="connsiteX314" fmla="*/ 3589687 w 11218359"/>
                <a:gd name="connsiteY314" fmla="*/ 1433255 h 1433255"/>
                <a:gd name="connsiteX315" fmla="*/ 3601127 w 11218359"/>
                <a:gd name="connsiteY315" fmla="*/ 1433255 h 1433255"/>
                <a:gd name="connsiteX316" fmla="*/ 3612566 w 11218359"/>
                <a:gd name="connsiteY316" fmla="*/ 1433255 h 1433255"/>
                <a:gd name="connsiteX317" fmla="*/ 3624005 w 11218359"/>
                <a:gd name="connsiteY317" fmla="*/ 1433255 h 1433255"/>
                <a:gd name="connsiteX318" fmla="*/ 3635445 w 11218359"/>
                <a:gd name="connsiteY318" fmla="*/ 1433255 h 1433255"/>
                <a:gd name="connsiteX319" fmla="*/ 3646885 w 11218359"/>
                <a:gd name="connsiteY319" fmla="*/ 1433255 h 1433255"/>
                <a:gd name="connsiteX320" fmla="*/ 3658324 w 11218359"/>
                <a:gd name="connsiteY320" fmla="*/ 1433255 h 1433255"/>
                <a:gd name="connsiteX321" fmla="*/ 3669764 w 11218359"/>
                <a:gd name="connsiteY321" fmla="*/ 1433255 h 1433255"/>
                <a:gd name="connsiteX322" fmla="*/ 3681203 w 11218359"/>
                <a:gd name="connsiteY322" fmla="*/ 1433255 h 1433255"/>
                <a:gd name="connsiteX323" fmla="*/ 3692643 w 11218359"/>
                <a:gd name="connsiteY323" fmla="*/ 1433255 h 1433255"/>
                <a:gd name="connsiteX324" fmla="*/ 3704082 w 11218359"/>
                <a:gd name="connsiteY324" fmla="*/ 1433255 h 1433255"/>
                <a:gd name="connsiteX325" fmla="*/ 3715522 w 11218359"/>
                <a:gd name="connsiteY325" fmla="*/ 1433255 h 1433255"/>
                <a:gd name="connsiteX326" fmla="*/ 3726961 w 11218359"/>
                <a:gd name="connsiteY326" fmla="*/ 1433255 h 1433255"/>
                <a:gd name="connsiteX327" fmla="*/ 3738401 w 11218359"/>
                <a:gd name="connsiteY327" fmla="*/ 1433255 h 1433255"/>
                <a:gd name="connsiteX328" fmla="*/ 3749840 w 11218359"/>
                <a:gd name="connsiteY328" fmla="*/ 1433255 h 1433255"/>
                <a:gd name="connsiteX329" fmla="*/ 3761280 w 11218359"/>
                <a:gd name="connsiteY329" fmla="*/ 1433255 h 1433255"/>
                <a:gd name="connsiteX330" fmla="*/ 3772719 w 11218359"/>
                <a:gd name="connsiteY330" fmla="*/ 1433255 h 1433255"/>
                <a:gd name="connsiteX331" fmla="*/ 3784154 w 11218359"/>
                <a:gd name="connsiteY331" fmla="*/ 1433255 h 1433255"/>
                <a:gd name="connsiteX332" fmla="*/ 3795598 w 11218359"/>
                <a:gd name="connsiteY332" fmla="*/ 1433255 h 1433255"/>
                <a:gd name="connsiteX333" fmla="*/ 3807033 w 11218359"/>
                <a:gd name="connsiteY333" fmla="*/ 1433255 h 1433255"/>
                <a:gd name="connsiteX334" fmla="*/ 3818473 w 11218359"/>
                <a:gd name="connsiteY334" fmla="*/ 1433255 h 1433255"/>
                <a:gd name="connsiteX335" fmla="*/ 3829917 w 11218359"/>
                <a:gd name="connsiteY335" fmla="*/ 1433255 h 1433255"/>
                <a:gd name="connsiteX336" fmla="*/ 3841352 w 11218359"/>
                <a:gd name="connsiteY336" fmla="*/ 1433255 h 1433255"/>
                <a:gd name="connsiteX337" fmla="*/ 3852791 w 11218359"/>
                <a:gd name="connsiteY337" fmla="*/ 1433255 h 1433255"/>
                <a:gd name="connsiteX338" fmla="*/ 3864231 w 11218359"/>
                <a:gd name="connsiteY338" fmla="*/ 1433255 h 1433255"/>
                <a:gd name="connsiteX339" fmla="*/ 3875670 w 11218359"/>
                <a:gd name="connsiteY339" fmla="*/ 1433255 h 1433255"/>
                <a:gd name="connsiteX340" fmla="*/ 3887110 w 11218359"/>
                <a:gd name="connsiteY340" fmla="*/ 1433255 h 1433255"/>
                <a:gd name="connsiteX341" fmla="*/ 3898549 w 11218359"/>
                <a:gd name="connsiteY341" fmla="*/ 1433255 h 1433255"/>
                <a:gd name="connsiteX342" fmla="*/ 3909989 w 11218359"/>
                <a:gd name="connsiteY342" fmla="*/ 1433255 h 1433255"/>
                <a:gd name="connsiteX343" fmla="*/ 3921447 w 11218359"/>
                <a:gd name="connsiteY343" fmla="*/ 1433255 h 1433255"/>
                <a:gd name="connsiteX344" fmla="*/ 3932878 w 11218359"/>
                <a:gd name="connsiteY344" fmla="*/ 1433255 h 1433255"/>
                <a:gd name="connsiteX345" fmla="*/ 3944307 w 11218359"/>
                <a:gd name="connsiteY345" fmla="*/ 1433255 h 1433255"/>
                <a:gd name="connsiteX346" fmla="*/ 3955737 w 11218359"/>
                <a:gd name="connsiteY346" fmla="*/ 1433255 h 1433255"/>
                <a:gd name="connsiteX347" fmla="*/ 3967167 w 11218359"/>
                <a:gd name="connsiteY347" fmla="*/ 1433255 h 1433255"/>
                <a:gd name="connsiteX348" fmla="*/ 3978645 w 11218359"/>
                <a:gd name="connsiteY348" fmla="*/ 1433255 h 1433255"/>
                <a:gd name="connsiteX349" fmla="*/ 3990075 w 11218359"/>
                <a:gd name="connsiteY349" fmla="*/ 1433255 h 1433255"/>
                <a:gd name="connsiteX350" fmla="*/ 4001505 w 11218359"/>
                <a:gd name="connsiteY350" fmla="*/ 1433255 h 1433255"/>
                <a:gd name="connsiteX351" fmla="*/ 4012935 w 11218359"/>
                <a:gd name="connsiteY351" fmla="*/ 1433255 h 1433255"/>
                <a:gd name="connsiteX352" fmla="*/ 4024365 w 11218359"/>
                <a:gd name="connsiteY352" fmla="*/ 1433255 h 1433255"/>
                <a:gd name="connsiteX353" fmla="*/ 4035843 w 11218359"/>
                <a:gd name="connsiteY353" fmla="*/ 1433255 h 1433255"/>
                <a:gd name="connsiteX354" fmla="*/ 4047273 w 11218359"/>
                <a:gd name="connsiteY354" fmla="*/ 1433255 h 1433255"/>
                <a:gd name="connsiteX355" fmla="*/ 4058702 w 11218359"/>
                <a:gd name="connsiteY355" fmla="*/ 1433255 h 1433255"/>
                <a:gd name="connsiteX356" fmla="*/ 4070133 w 11218359"/>
                <a:gd name="connsiteY356" fmla="*/ 1433255 h 1433255"/>
                <a:gd name="connsiteX357" fmla="*/ 4081563 w 11218359"/>
                <a:gd name="connsiteY357" fmla="*/ 1433255 h 1433255"/>
                <a:gd name="connsiteX358" fmla="*/ 4093040 w 11218359"/>
                <a:gd name="connsiteY358" fmla="*/ 1433255 h 1433255"/>
                <a:gd name="connsiteX359" fmla="*/ 4104471 w 11218359"/>
                <a:gd name="connsiteY359" fmla="*/ 1433255 h 1433255"/>
                <a:gd name="connsiteX360" fmla="*/ 4115900 w 11218359"/>
                <a:gd name="connsiteY360" fmla="*/ 1433255 h 1433255"/>
                <a:gd name="connsiteX361" fmla="*/ 4127330 w 11218359"/>
                <a:gd name="connsiteY361" fmla="*/ 1433255 h 1433255"/>
                <a:gd name="connsiteX362" fmla="*/ 4138760 w 11218359"/>
                <a:gd name="connsiteY362" fmla="*/ 1433255 h 1433255"/>
                <a:gd name="connsiteX363" fmla="*/ 4150238 w 11218359"/>
                <a:gd name="connsiteY363" fmla="*/ 1433255 h 1433255"/>
                <a:gd name="connsiteX364" fmla="*/ 4161668 w 11218359"/>
                <a:gd name="connsiteY364" fmla="*/ 1433255 h 1433255"/>
                <a:gd name="connsiteX365" fmla="*/ 4173098 w 11218359"/>
                <a:gd name="connsiteY365" fmla="*/ 1433255 h 1433255"/>
                <a:gd name="connsiteX366" fmla="*/ 4184528 w 11218359"/>
                <a:gd name="connsiteY366" fmla="*/ 1433255 h 1433255"/>
                <a:gd name="connsiteX367" fmla="*/ 4195958 w 11218359"/>
                <a:gd name="connsiteY367" fmla="*/ 195310 h 1433255"/>
                <a:gd name="connsiteX368" fmla="*/ 4207436 w 11218359"/>
                <a:gd name="connsiteY368" fmla="*/ 6010 h 1433255"/>
                <a:gd name="connsiteX369" fmla="*/ 4218865 w 11218359"/>
                <a:gd name="connsiteY369" fmla="*/ 0 h 1433255"/>
                <a:gd name="connsiteX370" fmla="*/ 4230296 w 11218359"/>
                <a:gd name="connsiteY370" fmla="*/ 99155 h 1433255"/>
                <a:gd name="connsiteX371" fmla="*/ 4241726 w 11218359"/>
                <a:gd name="connsiteY371" fmla="*/ 294465 h 1433255"/>
                <a:gd name="connsiteX372" fmla="*/ 4253156 w 11218359"/>
                <a:gd name="connsiteY372" fmla="*/ 815783 h 1433255"/>
                <a:gd name="connsiteX373" fmla="*/ 4264634 w 11218359"/>
                <a:gd name="connsiteY373" fmla="*/ 330522 h 1433255"/>
                <a:gd name="connsiteX374" fmla="*/ 4276063 w 11218359"/>
                <a:gd name="connsiteY374" fmla="*/ 132207 h 1433255"/>
                <a:gd name="connsiteX375" fmla="*/ 4287493 w 11218359"/>
                <a:gd name="connsiteY375" fmla="*/ 274934 h 1433255"/>
                <a:gd name="connsiteX376" fmla="*/ 4298923 w 11218359"/>
                <a:gd name="connsiteY376" fmla="*/ 441693 h 1433255"/>
                <a:gd name="connsiteX377" fmla="*/ 4310353 w 11218359"/>
                <a:gd name="connsiteY377" fmla="*/ 124697 h 1433255"/>
                <a:gd name="connsiteX378" fmla="*/ 4321831 w 11218359"/>
                <a:gd name="connsiteY378" fmla="*/ 548364 h 1433255"/>
                <a:gd name="connsiteX379" fmla="*/ 4333261 w 11218359"/>
                <a:gd name="connsiteY379" fmla="*/ 1295038 h 1433255"/>
                <a:gd name="connsiteX380" fmla="*/ 4344691 w 11218359"/>
                <a:gd name="connsiteY380" fmla="*/ 1421235 h 1433255"/>
                <a:gd name="connsiteX381" fmla="*/ 4356121 w 11218359"/>
                <a:gd name="connsiteY381" fmla="*/ 1424240 h 1433255"/>
                <a:gd name="connsiteX382" fmla="*/ 4367551 w 11218359"/>
                <a:gd name="connsiteY382" fmla="*/ 1433255 h 1433255"/>
                <a:gd name="connsiteX383" fmla="*/ 4379028 w 11218359"/>
                <a:gd name="connsiteY383" fmla="*/ 1433255 h 1433255"/>
                <a:gd name="connsiteX384" fmla="*/ 4390458 w 11218359"/>
                <a:gd name="connsiteY384" fmla="*/ 1433255 h 1433255"/>
                <a:gd name="connsiteX385" fmla="*/ 4401889 w 11218359"/>
                <a:gd name="connsiteY385" fmla="*/ 1433255 h 1433255"/>
                <a:gd name="connsiteX386" fmla="*/ 4413319 w 11218359"/>
                <a:gd name="connsiteY386" fmla="*/ 1433255 h 1433255"/>
                <a:gd name="connsiteX387" fmla="*/ 4424749 w 11218359"/>
                <a:gd name="connsiteY387" fmla="*/ 1433255 h 1433255"/>
                <a:gd name="connsiteX388" fmla="*/ 4436226 w 11218359"/>
                <a:gd name="connsiteY388" fmla="*/ 1433255 h 1433255"/>
                <a:gd name="connsiteX389" fmla="*/ 4447656 w 11218359"/>
                <a:gd name="connsiteY389" fmla="*/ 1433255 h 1433255"/>
                <a:gd name="connsiteX390" fmla="*/ 4459086 w 11218359"/>
                <a:gd name="connsiteY390" fmla="*/ 1433255 h 1433255"/>
                <a:gd name="connsiteX391" fmla="*/ 4470516 w 11218359"/>
                <a:gd name="connsiteY391" fmla="*/ 1433255 h 1433255"/>
                <a:gd name="connsiteX392" fmla="*/ 4481946 w 11218359"/>
                <a:gd name="connsiteY392" fmla="*/ 1433255 h 1433255"/>
                <a:gd name="connsiteX393" fmla="*/ 4493424 w 11218359"/>
                <a:gd name="connsiteY393" fmla="*/ 1433255 h 1433255"/>
                <a:gd name="connsiteX394" fmla="*/ 4504854 w 11218359"/>
                <a:gd name="connsiteY394" fmla="*/ 1433255 h 1433255"/>
                <a:gd name="connsiteX395" fmla="*/ 4516284 w 11218359"/>
                <a:gd name="connsiteY395" fmla="*/ 1433255 h 1433255"/>
                <a:gd name="connsiteX396" fmla="*/ 4527714 w 11218359"/>
                <a:gd name="connsiteY396" fmla="*/ 1433255 h 1433255"/>
                <a:gd name="connsiteX397" fmla="*/ 4539144 w 11218359"/>
                <a:gd name="connsiteY397" fmla="*/ 1433255 h 1433255"/>
                <a:gd name="connsiteX398" fmla="*/ 4550621 w 11218359"/>
                <a:gd name="connsiteY398" fmla="*/ 1433255 h 1433255"/>
                <a:gd name="connsiteX399" fmla="*/ 4562051 w 11218359"/>
                <a:gd name="connsiteY399" fmla="*/ 1433255 h 1433255"/>
                <a:gd name="connsiteX400" fmla="*/ 4573482 w 11218359"/>
                <a:gd name="connsiteY400" fmla="*/ 1433255 h 1433255"/>
                <a:gd name="connsiteX401" fmla="*/ 4584912 w 11218359"/>
                <a:gd name="connsiteY401" fmla="*/ 1433255 h 1433255"/>
                <a:gd name="connsiteX402" fmla="*/ 4596341 w 11218359"/>
                <a:gd name="connsiteY402" fmla="*/ 1433255 h 1433255"/>
                <a:gd name="connsiteX403" fmla="*/ 4607771 w 11218359"/>
                <a:gd name="connsiteY403" fmla="*/ 1433255 h 1433255"/>
                <a:gd name="connsiteX404" fmla="*/ 4619249 w 11218359"/>
                <a:gd name="connsiteY404" fmla="*/ 1433255 h 1433255"/>
                <a:gd name="connsiteX405" fmla="*/ 4630679 w 11218359"/>
                <a:gd name="connsiteY405" fmla="*/ 1433255 h 1433255"/>
                <a:gd name="connsiteX406" fmla="*/ 4642109 w 11218359"/>
                <a:gd name="connsiteY406" fmla="*/ 1433255 h 1433255"/>
                <a:gd name="connsiteX407" fmla="*/ 4653539 w 11218359"/>
                <a:gd name="connsiteY407" fmla="*/ 1433255 h 1433255"/>
                <a:gd name="connsiteX408" fmla="*/ 4664969 w 11218359"/>
                <a:gd name="connsiteY408" fmla="*/ 1433255 h 1433255"/>
                <a:gd name="connsiteX409" fmla="*/ 4676447 w 11218359"/>
                <a:gd name="connsiteY409" fmla="*/ 1433255 h 1433255"/>
                <a:gd name="connsiteX410" fmla="*/ 4687877 w 11218359"/>
                <a:gd name="connsiteY410" fmla="*/ 1433255 h 1433255"/>
                <a:gd name="connsiteX411" fmla="*/ 4699306 w 11218359"/>
                <a:gd name="connsiteY411" fmla="*/ 1433255 h 1433255"/>
                <a:gd name="connsiteX412" fmla="*/ 4710737 w 11218359"/>
                <a:gd name="connsiteY412" fmla="*/ 1433255 h 1433255"/>
                <a:gd name="connsiteX413" fmla="*/ 4722167 w 11218359"/>
                <a:gd name="connsiteY413" fmla="*/ 1433255 h 1433255"/>
                <a:gd name="connsiteX414" fmla="*/ 4733644 w 11218359"/>
                <a:gd name="connsiteY414" fmla="*/ 1433255 h 1433255"/>
                <a:gd name="connsiteX415" fmla="*/ 4745075 w 11218359"/>
                <a:gd name="connsiteY415" fmla="*/ 1433255 h 1433255"/>
                <a:gd name="connsiteX416" fmla="*/ 4756504 w 11218359"/>
                <a:gd name="connsiteY416" fmla="*/ 1433255 h 1433255"/>
                <a:gd name="connsiteX417" fmla="*/ 4767934 w 11218359"/>
                <a:gd name="connsiteY417" fmla="*/ 1433255 h 1433255"/>
                <a:gd name="connsiteX418" fmla="*/ 4779364 w 11218359"/>
                <a:gd name="connsiteY418" fmla="*/ 1433255 h 1433255"/>
                <a:gd name="connsiteX419" fmla="*/ 4790842 w 11218359"/>
                <a:gd name="connsiteY419" fmla="*/ 1433255 h 1433255"/>
                <a:gd name="connsiteX420" fmla="*/ 4802272 w 11218359"/>
                <a:gd name="connsiteY420" fmla="*/ 1433255 h 1433255"/>
                <a:gd name="connsiteX421" fmla="*/ 4813702 w 11218359"/>
                <a:gd name="connsiteY421" fmla="*/ 1433255 h 1433255"/>
                <a:gd name="connsiteX422" fmla="*/ 4825132 w 11218359"/>
                <a:gd name="connsiteY422" fmla="*/ 1433255 h 1433255"/>
                <a:gd name="connsiteX423" fmla="*/ 4836562 w 11218359"/>
                <a:gd name="connsiteY423" fmla="*/ 1433255 h 1433255"/>
                <a:gd name="connsiteX424" fmla="*/ 4848040 w 11218359"/>
                <a:gd name="connsiteY424" fmla="*/ 1433255 h 1433255"/>
                <a:gd name="connsiteX425" fmla="*/ 4859469 w 11218359"/>
                <a:gd name="connsiteY425" fmla="*/ 1433255 h 1433255"/>
                <a:gd name="connsiteX426" fmla="*/ 4870899 w 11218359"/>
                <a:gd name="connsiteY426" fmla="*/ 1433255 h 1433255"/>
                <a:gd name="connsiteX427" fmla="*/ 4882330 w 11218359"/>
                <a:gd name="connsiteY427" fmla="*/ 1433255 h 1433255"/>
                <a:gd name="connsiteX428" fmla="*/ 4893760 w 11218359"/>
                <a:gd name="connsiteY428" fmla="*/ 1433255 h 1433255"/>
                <a:gd name="connsiteX429" fmla="*/ 4905237 w 11218359"/>
                <a:gd name="connsiteY429" fmla="*/ 1433255 h 1433255"/>
                <a:gd name="connsiteX430" fmla="*/ 4916667 w 11218359"/>
                <a:gd name="connsiteY430" fmla="*/ 1433255 h 1433255"/>
                <a:gd name="connsiteX431" fmla="*/ 4928097 w 11218359"/>
                <a:gd name="connsiteY431" fmla="*/ 1433255 h 1433255"/>
                <a:gd name="connsiteX432" fmla="*/ 4939527 w 11218359"/>
                <a:gd name="connsiteY432" fmla="*/ 1433255 h 1433255"/>
                <a:gd name="connsiteX433" fmla="*/ 4950957 w 11218359"/>
                <a:gd name="connsiteY433" fmla="*/ 1433255 h 1433255"/>
                <a:gd name="connsiteX434" fmla="*/ 4962435 w 11218359"/>
                <a:gd name="connsiteY434" fmla="*/ 1433255 h 1433255"/>
                <a:gd name="connsiteX435" fmla="*/ 4973865 w 11218359"/>
                <a:gd name="connsiteY435" fmla="*/ 1433255 h 1433255"/>
                <a:gd name="connsiteX436" fmla="*/ 4985295 w 11218359"/>
                <a:gd name="connsiteY436" fmla="*/ 1433255 h 1433255"/>
                <a:gd name="connsiteX437" fmla="*/ 4996725 w 11218359"/>
                <a:gd name="connsiteY437" fmla="*/ 1433255 h 1433255"/>
                <a:gd name="connsiteX438" fmla="*/ 5008155 w 11218359"/>
                <a:gd name="connsiteY438" fmla="*/ 1433255 h 1433255"/>
                <a:gd name="connsiteX439" fmla="*/ 5019632 w 11218359"/>
                <a:gd name="connsiteY439" fmla="*/ 1433255 h 1433255"/>
                <a:gd name="connsiteX440" fmla="*/ 5031062 w 11218359"/>
                <a:gd name="connsiteY440" fmla="*/ 1433255 h 1433255"/>
                <a:gd name="connsiteX441" fmla="*/ 5042492 w 11218359"/>
                <a:gd name="connsiteY441" fmla="*/ 1433255 h 1433255"/>
                <a:gd name="connsiteX442" fmla="*/ 5053923 w 11218359"/>
                <a:gd name="connsiteY442" fmla="*/ 1433255 h 1433255"/>
                <a:gd name="connsiteX443" fmla="*/ 5065353 w 11218359"/>
                <a:gd name="connsiteY443" fmla="*/ 1433255 h 1433255"/>
                <a:gd name="connsiteX444" fmla="*/ 5076830 w 11218359"/>
                <a:gd name="connsiteY444" fmla="*/ 1433255 h 1433255"/>
                <a:gd name="connsiteX445" fmla="*/ 5088260 w 11218359"/>
                <a:gd name="connsiteY445" fmla="*/ 1433255 h 1433255"/>
                <a:gd name="connsiteX446" fmla="*/ 5099690 w 11218359"/>
                <a:gd name="connsiteY446" fmla="*/ 1433255 h 1433255"/>
                <a:gd name="connsiteX447" fmla="*/ 5111120 w 11218359"/>
                <a:gd name="connsiteY447" fmla="*/ 1433255 h 1433255"/>
                <a:gd name="connsiteX448" fmla="*/ 5122550 w 11218359"/>
                <a:gd name="connsiteY448" fmla="*/ 1433255 h 1433255"/>
                <a:gd name="connsiteX449" fmla="*/ 5134028 w 11218359"/>
                <a:gd name="connsiteY449" fmla="*/ 1433255 h 1433255"/>
                <a:gd name="connsiteX450" fmla="*/ 5145458 w 11218359"/>
                <a:gd name="connsiteY450" fmla="*/ 1433255 h 1433255"/>
                <a:gd name="connsiteX451" fmla="*/ 5156888 w 11218359"/>
                <a:gd name="connsiteY451" fmla="*/ 1433255 h 1433255"/>
                <a:gd name="connsiteX452" fmla="*/ 5168318 w 11218359"/>
                <a:gd name="connsiteY452" fmla="*/ 1433255 h 1433255"/>
                <a:gd name="connsiteX453" fmla="*/ 5179747 w 11218359"/>
                <a:gd name="connsiteY453" fmla="*/ 1433255 h 1433255"/>
                <a:gd name="connsiteX454" fmla="*/ 5191225 w 11218359"/>
                <a:gd name="connsiteY454" fmla="*/ 1433255 h 1433255"/>
                <a:gd name="connsiteX455" fmla="*/ 5202655 w 11218359"/>
                <a:gd name="connsiteY455" fmla="*/ 1433255 h 1433255"/>
                <a:gd name="connsiteX456" fmla="*/ 5214085 w 11218359"/>
                <a:gd name="connsiteY456" fmla="*/ 1433255 h 1433255"/>
                <a:gd name="connsiteX457" fmla="*/ 5225515 w 11218359"/>
                <a:gd name="connsiteY457" fmla="*/ 1433255 h 1433255"/>
                <a:gd name="connsiteX458" fmla="*/ 5236945 w 11218359"/>
                <a:gd name="connsiteY458" fmla="*/ 1433255 h 1433255"/>
                <a:gd name="connsiteX459" fmla="*/ 5248423 w 11218359"/>
                <a:gd name="connsiteY459" fmla="*/ 1433255 h 1433255"/>
                <a:gd name="connsiteX460" fmla="*/ 5259853 w 11218359"/>
                <a:gd name="connsiteY460" fmla="*/ 1433255 h 1433255"/>
                <a:gd name="connsiteX461" fmla="*/ 5271283 w 11218359"/>
                <a:gd name="connsiteY461" fmla="*/ 1433255 h 1433255"/>
                <a:gd name="connsiteX462" fmla="*/ 5282713 w 11218359"/>
                <a:gd name="connsiteY462" fmla="*/ 1433255 h 1433255"/>
                <a:gd name="connsiteX463" fmla="*/ 5294143 w 11218359"/>
                <a:gd name="connsiteY463" fmla="*/ 1433255 h 1433255"/>
                <a:gd name="connsiteX464" fmla="*/ 5305621 w 11218359"/>
                <a:gd name="connsiteY464" fmla="*/ 1433255 h 1433255"/>
                <a:gd name="connsiteX465" fmla="*/ 5317051 w 11218359"/>
                <a:gd name="connsiteY465" fmla="*/ 1433255 h 1433255"/>
                <a:gd name="connsiteX466" fmla="*/ 5328481 w 11218359"/>
                <a:gd name="connsiteY466" fmla="*/ 1433255 h 1433255"/>
                <a:gd name="connsiteX467" fmla="*/ 5339910 w 11218359"/>
                <a:gd name="connsiteY467" fmla="*/ 1433255 h 1433255"/>
                <a:gd name="connsiteX468" fmla="*/ 5351340 w 11218359"/>
                <a:gd name="connsiteY468" fmla="*/ 1433255 h 1433255"/>
                <a:gd name="connsiteX469" fmla="*/ 5362818 w 11218359"/>
                <a:gd name="connsiteY469" fmla="*/ 1433255 h 1433255"/>
                <a:gd name="connsiteX470" fmla="*/ 5374248 w 11218359"/>
                <a:gd name="connsiteY470" fmla="*/ 1433255 h 1433255"/>
                <a:gd name="connsiteX471" fmla="*/ 5385678 w 11218359"/>
                <a:gd name="connsiteY471" fmla="*/ 1433255 h 1433255"/>
                <a:gd name="connsiteX472" fmla="*/ 5397108 w 11218359"/>
                <a:gd name="connsiteY472" fmla="*/ 1433255 h 1433255"/>
                <a:gd name="connsiteX473" fmla="*/ 5408538 w 11218359"/>
                <a:gd name="connsiteY473" fmla="*/ 1433255 h 1433255"/>
                <a:gd name="connsiteX474" fmla="*/ 5420016 w 11218359"/>
                <a:gd name="connsiteY474" fmla="*/ 1433255 h 1433255"/>
                <a:gd name="connsiteX475" fmla="*/ 5431446 w 11218359"/>
                <a:gd name="connsiteY475" fmla="*/ 1433255 h 1433255"/>
                <a:gd name="connsiteX476" fmla="*/ 5442876 w 11218359"/>
                <a:gd name="connsiteY476" fmla="*/ 1433255 h 1433255"/>
                <a:gd name="connsiteX477" fmla="*/ 5454306 w 11218359"/>
                <a:gd name="connsiteY477" fmla="*/ 1433255 h 1433255"/>
                <a:gd name="connsiteX478" fmla="*/ 5465736 w 11218359"/>
                <a:gd name="connsiteY478" fmla="*/ 1433255 h 1433255"/>
                <a:gd name="connsiteX479" fmla="*/ 5477214 w 11218359"/>
                <a:gd name="connsiteY479" fmla="*/ 1433255 h 1433255"/>
                <a:gd name="connsiteX480" fmla="*/ 5488643 w 11218359"/>
                <a:gd name="connsiteY480" fmla="*/ 1433255 h 1433255"/>
                <a:gd name="connsiteX481" fmla="*/ 5500073 w 11218359"/>
                <a:gd name="connsiteY481" fmla="*/ 1433255 h 1433255"/>
                <a:gd name="connsiteX482" fmla="*/ 5511503 w 11218359"/>
                <a:gd name="connsiteY482" fmla="*/ 1433255 h 1433255"/>
                <a:gd name="connsiteX483" fmla="*/ 5522933 w 11218359"/>
                <a:gd name="connsiteY483" fmla="*/ 1433255 h 1433255"/>
                <a:gd name="connsiteX484" fmla="*/ 5534411 w 11218359"/>
                <a:gd name="connsiteY484" fmla="*/ 1433255 h 1433255"/>
                <a:gd name="connsiteX485" fmla="*/ 5545841 w 11218359"/>
                <a:gd name="connsiteY485" fmla="*/ 1433255 h 1433255"/>
                <a:gd name="connsiteX486" fmla="*/ 5557271 w 11218359"/>
                <a:gd name="connsiteY486" fmla="*/ 1433255 h 1433255"/>
                <a:gd name="connsiteX487" fmla="*/ 5568701 w 11218359"/>
                <a:gd name="connsiteY487" fmla="*/ 1433255 h 1433255"/>
                <a:gd name="connsiteX488" fmla="*/ 5580131 w 11218359"/>
                <a:gd name="connsiteY488" fmla="*/ 1433255 h 1433255"/>
                <a:gd name="connsiteX489" fmla="*/ 5591609 w 11218359"/>
                <a:gd name="connsiteY489" fmla="*/ 1433255 h 1433255"/>
                <a:gd name="connsiteX490" fmla="*/ 5603038 w 11218359"/>
                <a:gd name="connsiteY490" fmla="*/ 1433255 h 1433255"/>
                <a:gd name="connsiteX491" fmla="*/ 5614469 w 11218359"/>
                <a:gd name="connsiteY491" fmla="*/ 1433255 h 1433255"/>
                <a:gd name="connsiteX492" fmla="*/ 5625899 w 11218359"/>
                <a:gd name="connsiteY492" fmla="*/ 1433255 h 1433255"/>
                <a:gd name="connsiteX493" fmla="*/ 5637329 w 11218359"/>
                <a:gd name="connsiteY493" fmla="*/ 1433255 h 1433255"/>
                <a:gd name="connsiteX494" fmla="*/ 5648759 w 11218359"/>
                <a:gd name="connsiteY494" fmla="*/ 1433255 h 1433255"/>
                <a:gd name="connsiteX495" fmla="*/ 5660236 w 11218359"/>
                <a:gd name="connsiteY495" fmla="*/ 1433255 h 1433255"/>
                <a:gd name="connsiteX496" fmla="*/ 5671666 w 11218359"/>
                <a:gd name="connsiteY496" fmla="*/ 1433255 h 1433255"/>
                <a:gd name="connsiteX497" fmla="*/ 5683096 w 11218359"/>
                <a:gd name="connsiteY497" fmla="*/ 1433255 h 1433255"/>
                <a:gd name="connsiteX498" fmla="*/ 5694526 w 11218359"/>
                <a:gd name="connsiteY498" fmla="*/ 1433255 h 1433255"/>
                <a:gd name="connsiteX499" fmla="*/ 5705956 w 11218359"/>
                <a:gd name="connsiteY499" fmla="*/ 1433255 h 1433255"/>
                <a:gd name="connsiteX500" fmla="*/ 5717434 w 11218359"/>
                <a:gd name="connsiteY500" fmla="*/ 1433255 h 1433255"/>
                <a:gd name="connsiteX501" fmla="*/ 5728864 w 11218359"/>
                <a:gd name="connsiteY501" fmla="*/ 1433255 h 1433255"/>
                <a:gd name="connsiteX502" fmla="*/ 5740294 w 11218359"/>
                <a:gd name="connsiteY502" fmla="*/ 1433255 h 1433255"/>
                <a:gd name="connsiteX503" fmla="*/ 5751724 w 11218359"/>
                <a:gd name="connsiteY503" fmla="*/ 1433255 h 1433255"/>
                <a:gd name="connsiteX504" fmla="*/ 5763154 w 11218359"/>
                <a:gd name="connsiteY504" fmla="*/ 1433255 h 1433255"/>
                <a:gd name="connsiteX505" fmla="*/ 5774631 w 11218359"/>
                <a:gd name="connsiteY505" fmla="*/ 1433255 h 1433255"/>
                <a:gd name="connsiteX506" fmla="*/ 5786062 w 11218359"/>
                <a:gd name="connsiteY506" fmla="*/ 1433255 h 1433255"/>
                <a:gd name="connsiteX507" fmla="*/ 5797492 w 11218359"/>
                <a:gd name="connsiteY507" fmla="*/ 1433255 h 1433255"/>
                <a:gd name="connsiteX508" fmla="*/ 5808921 w 11218359"/>
                <a:gd name="connsiteY508" fmla="*/ 1433255 h 1433255"/>
                <a:gd name="connsiteX509" fmla="*/ 5820351 w 11218359"/>
                <a:gd name="connsiteY509" fmla="*/ 1433255 h 1433255"/>
                <a:gd name="connsiteX510" fmla="*/ 5831829 w 11218359"/>
                <a:gd name="connsiteY510" fmla="*/ 1433255 h 1433255"/>
                <a:gd name="connsiteX511" fmla="*/ 5843259 w 11218359"/>
                <a:gd name="connsiteY511" fmla="*/ 1433255 h 1433255"/>
                <a:gd name="connsiteX512" fmla="*/ 5854689 w 11218359"/>
                <a:gd name="connsiteY512" fmla="*/ 1433255 h 1433255"/>
                <a:gd name="connsiteX513" fmla="*/ 5866119 w 11218359"/>
                <a:gd name="connsiteY513" fmla="*/ 1433255 h 1433255"/>
                <a:gd name="connsiteX514" fmla="*/ 5877549 w 11218359"/>
                <a:gd name="connsiteY514" fmla="*/ 1433255 h 1433255"/>
                <a:gd name="connsiteX515" fmla="*/ 5889027 w 11218359"/>
                <a:gd name="connsiteY515" fmla="*/ 1433255 h 1433255"/>
                <a:gd name="connsiteX516" fmla="*/ 5900457 w 11218359"/>
                <a:gd name="connsiteY516" fmla="*/ 1433255 h 1433255"/>
                <a:gd name="connsiteX517" fmla="*/ 5911887 w 11218359"/>
                <a:gd name="connsiteY517" fmla="*/ 1433255 h 1433255"/>
                <a:gd name="connsiteX518" fmla="*/ 5923317 w 11218359"/>
                <a:gd name="connsiteY518" fmla="*/ 1433255 h 1433255"/>
                <a:gd name="connsiteX519" fmla="*/ 5934747 w 11218359"/>
                <a:gd name="connsiteY519" fmla="*/ 1433255 h 1433255"/>
                <a:gd name="connsiteX520" fmla="*/ 5946225 w 11218359"/>
                <a:gd name="connsiteY520" fmla="*/ 1433255 h 1433255"/>
                <a:gd name="connsiteX521" fmla="*/ 5957655 w 11218359"/>
                <a:gd name="connsiteY521" fmla="*/ 1433255 h 1433255"/>
                <a:gd name="connsiteX522" fmla="*/ 5969084 w 11218359"/>
                <a:gd name="connsiteY522" fmla="*/ 1433255 h 1433255"/>
                <a:gd name="connsiteX523" fmla="*/ 5980514 w 11218359"/>
                <a:gd name="connsiteY523" fmla="*/ 1433255 h 1433255"/>
                <a:gd name="connsiteX524" fmla="*/ 5991944 w 11218359"/>
                <a:gd name="connsiteY524" fmla="*/ 1433255 h 1433255"/>
                <a:gd name="connsiteX525" fmla="*/ 6003422 w 11218359"/>
                <a:gd name="connsiteY525" fmla="*/ 1433255 h 1433255"/>
                <a:gd name="connsiteX526" fmla="*/ 6014852 w 11218359"/>
                <a:gd name="connsiteY526" fmla="*/ 1433255 h 1433255"/>
                <a:gd name="connsiteX527" fmla="*/ 6026282 w 11218359"/>
                <a:gd name="connsiteY527" fmla="*/ 1433255 h 1433255"/>
                <a:gd name="connsiteX528" fmla="*/ 6037712 w 11218359"/>
                <a:gd name="connsiteY528" fmla="*/ 1433255 h 1433255"/>
                <a:gd name="connsiteX529" fmla="*/ 6049142 w 11218359"/>
                <a:gd name="connsiteY529" fmla="*/ 1433255 h 1433255"/>
                <a:gd name="connsiteX530" fmla="*/ 6060620 w 11218359"/>
                <a:gd name="connsiteY530" fmla="*/ 1433255 h 1433255"/>
                <a:gd name="connsiteX531" fmla="*/ 6072049 w 11218359"/>
                <a:gd name="connsiteY531" fmla="*/ 1433255 h 1433255"/>
                <a:gd name="connsiteX532" fmla="*/ 6083480 w 11218359"/>
                <a:gd name="connsiteY532" fmla="*/ 1433255 h 1433255"/>
                <a:gd name="connsiteX533" fmla="*/ 6094910 w 11218359"/>
                <a:gd name="connsiteY533" fmla="*/ 1433255 h 1433255"/>
                <a:gd name="connsiteX534" fmla="*/ 6106340 w 11218359"/>
                <a:gd name="connsiteY534" fmla="*/ 1433255 h 1433255"/>
                <a:gd name="connsiteX535" fmla="*/ 6117818 w 11218359"/>
                <a:gd name="connsiteY535" fmla="*/ 1433255 h 1433255"/>
                <a:gd name="connsiteX536" fmla="*/ 6129247 w 11218359"/>
                <a:gd name="connsiteY536" fmla="*/ 1433255 h 1433255"/>
                <a:gd name="connsiteX537" fmla="*/ 6140677 w 11218359"/>
                <a:gd name="connsiteY537" fmla="*/ 1433255 h 1433255"/>
                <a:gd name="connsiteX538" fmla="*/ 6152107 w 11218359"/>
                <a:gd name="connsiteY538" fmla="*/ 1433255 h 1433255"/>
                <a:gd name="connsiteX539" fmla="*/ 6163537 w 11218359"/>
                <a:gd name="connsiteY539" fmla="*/ 1433255 h 1433255"/>
                <a:gd name="connsiteX540" fmla="*/ 6175015 w 11218359"/>
                <a:gd name="connsiteY540" fmla="*/ 1433255 h 1433255"/>
                <a:gd name="connsiteX541" fmla="*/ 6186445 w 11218359"/>
                <a:gd name="connsiteY541" fmla="*/ 1433255 h 1433255"/>
                <a:gd name="connsiteX542" fmla="*/ 6197875 w 11218359"/>
                <a:gd name="connsiteY542" fmla="*/ 1433255 h 1433255"/>
                <a:gd name="connsiteX543" fmla="*/ 6209305 w 11218359"/>
                <a:gd name="connsiteY543" fmla="*/ 1433255 h 1433255"/>
                <a:gd name="connsiteX544" fmla="*/ 6220735 w 11218359"/>
                <a:gd name="connsiteY544" fmla="*/ 1433255 h 1433255"/>
                <a:gd name="connsiteX545" fmla="*/ 6232212 w 11218359"/>
                <a:gd name="connsiteY545" fmla="*/ 1433255 h 1433255"/>
                <a:gd name="connsiteX546" fmla="*/ 6243642 w 11218359"/>
                <a:gd name="connsiteY546" fmla="*/ 1433255 h 1433255"/>
                <a:gd name="connsiteX547" fmla="*/ 6255073 w 11218359"/>
                <a:gd name="connsiteY547" fmla="*/ 1433255 h 1433255"/>
                <a:gd name="connsiteX548" fmla="*/ 6266503 w 11218359"/>
                <a:gd name="connsiteY548" fmla="*/ 1433255 h 1433255"/>
                <a:gd name="connsiteX549" fmla="*/ 6277933 w 11218359"/>
                <a:gd name="connsiteY549" fmla="*/ 1433255 h 1433255"/>
                <a:gd name="connsiteX550" fmla="*/ 6289410 w 11218359"/>
                <a:gd name="connsiteY550" fmla="*/ 1433255 h 1433255"/>
                <a:gd name="connsiteX551" fmla="*/ 6300840 w 11218359"/>
                <a:gd name="connsiteY551" fmla="*/ 1433255 h 1433255"/>
                <a:gd name="connsiteX552" fmla="*/ 6312270 w 11218359"/>
                <a:gd name="connsiteY552" fmla="*/ 1433255 h 1433255"/>
                <a:gd name="connsiteX553" fmla="*/ 6323700 w 11218359"/>
                <a:gd name="connsiteY553" fmla="*/ 1433255 h 1433255"/>
                <a:gd name="connsiteX554" fmla="*/ 6335130 w 11218359"/>
                <a:gd name="connsiteY554" fmla="*/ 1433255 h 1433255"/>
                <a:gd name="connsiteX555" fmla="*/ 6346608 w 11218359"/>
                <a:gd name="connsiteY555" fmla="*/ 1433255 h 1433255"/>
                <a:gd name="connsiteX556" fmla="*/ 6358038 w 11218359"/>
                <a:gd name="connsiteY556" fmla="*/ 1433255 h 1433255"/>
                <a:gd name="connsiteX557" fmla="*/ 6369468 w 11218359"/>
                <a:gd name="connsiteY557" fmla="*/ 1433255 h 1433255"/>
                <a:gd name="connsiteX558" fmla="*/ 6380898 w 11218359"/>
                <a:gd name="connsiteY558" fmla="*/ 1433255 h 1433255"/>
                <a:gd name="connsiteX559" fmla="*/ 6392328 w 11218359"/>
                <a:gd name="connsiteY559" fmla="*/ 1433255 h 1433255"/>
                <a:gd name="connsiteX560" fmla="*/ 6403805 w 11218359"/>
                <a:gd name="connsiteY560" fmla="*/ 1433255 h 1433255"/>
                <a:gd name="connsiteX561" fmla="*/ 6415235 w 11218359"/>
                <a:gd name="connsiteY561" fmla="*/ 1433255 h 1433255"/>
                <a:gd name="connsiteX562" fmla="*/ 6426666 w 11218359"/>
                <a:gd name="connsiteY562" fmla="*/ 1433255 h 1433255"/>
                <a:gd name="connsiteX563" fmla="*/ 6438096 w 11218359"/>
                <a:gd name="connsiteY563" fmla="*/ 1433255 h 1433255"/>
                <a:gd name="connsiteX564" fmla="*/ 6449525 w 11218359"/>
                <a:gd name="connsiteY564" fmla="*/ 1433255 h 1433255"/>
                <a:gd name="connsiteX565" fmla="*/ 6461003 w 11218359"/>
                <a:gd name="connsiteY565" fmla="*/ 1433255 h 1433255"/>
                <a:gd name="connsiteX566" fmla="*/ 6472433 w 11218359"/>
                <a:gd name="connsiteY566" fmla="*/ 1433255 h 1433255"/>
                <a:gd name="connsiteX567" fmla="*/ 6483863 w 11218359"/>
                <a:gd name="connsiteY567" fmla="*/ 1433255 h 1433255"/>
                <a:gd name="connsiteX568" fmla="*/ 6495293 w 11218359"/>
                <a:gd name="connsiteY568" fmla="*/ 1433255 h 1433255"/>
                <a:gd name="connsiteX569" fmla="*/ 6506723 w 11218359"/>
                <a:gd name="connsiteY569" fmla="*/ 1433255 h 1433255"/>
                <a:gd name="connsiteX570" fmla="*/ 6518201 w 11218359"/>
                <a:gd name="connsiteY570" fmla="*/ 1433255 h 1433255"/>
                <a:gd name="connsiteX571" fmla="*/ 6529631 w 11218359"/>
                <a:gd name="connsiteY571" fmla="*/ 1433255 h 1433255"/>
                <a:gd name="connsiteX572" fmla="*/ 6541061 w 11218359"/>
                <a:gd name="connsiteY572" fmla="*/ 1433255 h 1433255"/>
                <a:gd name="connsiteX573" fmla="*/ 6552490 w 11218359"/>
                <a:gd name="connsiteY573" fmla="*/ 1433255 h 1433255"/>
                <a:gd name="connsiteX574" fmla="*/ 6563921 w 11218359"/>
                <a:gd name="connsiteY574" fmla="*/ 1433255 h 1433255"/>
                <a:gd name="connsiteX575" fmla="*/ 6575398 w 11218359"/>
                <a:gd name="connsiteY575" fmla="*/ 1433255 h 1433255"/>
                <a:gd name="connsiteX576" fmla="*/ 6586828 w 11218359"/>
                <a:gd name="connsiteY576" fmla="*/ 1433255 h 1433255"/>
                <a:gd name="connsiteX577" fmla="*/ 6598259 w 11218359"/>
                <a:gd name="connsiteY577" fmla="*/ 1433255 h 1433255"/>
                <a:gd name="connsiteX578" fmla="*/ 6609688 w 11218359"/>
                <a:gd name="connsiteY578" fmla="*/ 1433255 h 1433255"/>
                <a:gd name="connsiteX579" fmla="*/ 6621118 w 11218359"/>
                <a:gd name="connsiteY579" fmla="*/ 1433255 h 1433255"/>
                <a:gd name="connsiteX580" fmla="*/ 6632596 w 11218359"/>
                <a:gd name="connsiteY580" fmla="*/ 1433255 h 1433255"/>
                <a:gd name="connsiteX581" fmla="*/ 6644026 w 11218359"/>
                <a:gd name="connsiteY581" fmla="*/ 1433255 h 1433255"/>
                <a:gd name="connsiteX582" fmla="*/ 6655456 w 11218359"/>
                <a:gd name="connsiteY582" fmla="*/ 1433255 h 1433255"/>
                <a:gd name="connsiteX583" fmla="*/ 6666886 w 11218359"/>
                <a:gd name="connsiteY583" fmla="*/ 1433255 h 1433255"/>
                <a:gd name="connsiteX584" fmla="*/ 6678316 w 11218359"/>
                <a:gd name="connsiteY584" fmla="*/ 1433255 h 1433255"/>
                <a:gd name="connsiteX585" fmla="*/ 6689794 w 11218359"/>
                <a:gd name="connsiteY585" fmla="*/ 1433255 h 1433255"/>
                <a:gd name="connsiteX586" fmla="*/ 6701224 w 11218359"/>
                <a:gd name="connsiteY586" fmla="*/ 1433255 h 1433255"/>
                <a:gd name="connsiteX587" fmla="*/ 6712653 w 11218359"/>
                <a:gd name="connsiteY587" fmla="*/ 1433255 h 1433255"/>
                <a:gd name="connsiteX588" fmla="*/ 6724083 w 11218359"/>
                <a:gd name="connsiteY588" fmla="*/ 1433255 h 1433255"/>
                <a:gd name="connsiteX589" fmla="*/ 6735514 w 11218359"/>
                <a:gd name="connsiteY589" fmla="*/ 1433255 h 1433255"/>
                <a:gd name="connsiteX590" fmla="*/ 6746944 w 11218359"/>
                <a:gd name="connsiteY590" fmla="*/ 1433255 h 1433255"/>
                <a:gd name="connsiteX591" fmla="*/ 6758421 w 11218359"/>
                <a:gd name="connsiteY591" fmla="*/ 1433255 h 1433255"/>
                <a:gd name="connsiteX592" fmla="*/ 6769851 w 11218359"/>
                <a:gd name="connsiteY592" fmla="*/ 1433255 h 1433255"/>
                <a:gd name="connsiteX593" fmla="*/ 6781281 w 11218359"/>
                <a:gd name="connsiteY593" fmla="*/ 1433255 h 1433255"/>
                <a:gd name="connsiteX594" fmla="*/ 6792711 w 11218359"/>
                <a:gd name="connsiteY594" fmla="*/ 1433255 h 1433255"/>
                <a:gd name="connsiteX595" fmla="*/ 6804141 w 11218359"/>
                <a:gd name="connsiteY595" fmla="*/ 1433255 h 1433255"/>
                <a:gd name="connsiteX596" fmla="*/ 6815619 w 11218359"/>
                <a:gd name="connsiteY596" fmla="*/ 1433255 h 1433255"/>
                <a:gd name="connsiteX597" fmla="*/ 6827049 w 11218359"/>
                <a:gd name="connsiteY597" fmla="*/ 1433255 h 1433255"/>
                <a:gd name="connsiteX598" fmla="*/ 6838479 w 11218359"/>
                <a:gd name="connsiteY598" fmla="*/ 1433255 h 1433255"/>
                <a:gd name="connsiteX599" fmla="*/ 6849909 w 11218359"/>
                <a:gd name="connsiteY599" fmla="*/ 1433255 h 1433255"/>
                <a:gd name="connsiteX600" fmla="*/ 6861339 w 11218359"/>
                <a:gd name="connsiteY600" fmla="*/ 1433255 h 1433255"/>
                <a:gd name="connsiteX601" fmla="*/ 6872816 w 11218359"/>
                <a:gd name="connsiteY601" fmla="*/ 1433255 h 1433255"/>
                <a:gd name="connsiteX602" fmla="*/ 6884246 w 11218359"/>
                <a:gd name="connsiteY602" fmla="*/ 1433255 h 1433255"/>
                <a:gd name="connsiteX603" fmla="*/ 6895676 w 11218359"/>
                <a:gd name="connsiteY603" fmla="*/ 1433255 h 1433255"/>
                <a:gd name="connsiteX604" fmla="*/ 6907107 w 11218359"/>
                <a:gd name="connsiteY604" fmla="*/ 1433255 h 1433255"/>
                <a:gd name="connsiteX605" fmla="*/ 6918537 w 11218359"/>
                <a:gd name="connsiteY605" fmla="*/ 1433255 h 1433255"/>
                <a:gd name="connsiteX606" fmla="*/ 6930014 w 11218359"/>
                <a:gd name="connsiteY606" fmla="*/ 1433255 h 1433255"/>
                <a:gd name="connsiteX607" fmla="*/ 6941444 w 11218359"/>
                <a:gd name="connsiteY607" fmla="*/ 1433255 h 1433255"/>
                <a:gd name="connsiteX608" fmla="*/ 6952874 w 11218359"/>
                <a:gd name="connsiteY608" fmla="*/ 1433255 h 1433255"/>
                <a:gd name="connsiteX609" fmla="*/ 6964304 w 11218359"/>
                <a:gd name="connsiteY609" fmla="*/ 1433255 h 1433255"/>
                <a:gd name="connsiteX610" fmla="*/ 6975734 w 11218359"/>
                <a:gd name="connsiteY610" fmla="*/ 1433255 h 1433255"/>
                <a:gd name="connsiteX611" fmla="*/ 6987212 w 11218359"/>
                <a:gd name="connsiteY611" fmla="*/ 1433255 h 1433255"/>
                <a:gd name="connsiteX612" fmla="*/ 6998642 w 11218359"/>
                <a:gd name="connsiteY612" fmla="*/ 1433255 h 1433255"/>
                <a:gd name="connsiteX613" fmla="*/ 7010072 w 11218359"/>
                <a:gd name="connsiteY613" fmla="*/ 1433255 h 1433255"/>
                <a:gd name="connsiteX614" fmla="*/ 7021502 w 11218359"/>
                <a:gd name="connsiteY614" fmla="*/ 1433255 h 1433255"/>
                <a:gd name="connsiteX615" fmla="*/ 7032931 w 11218359"/>
                <a:gd name="connsiteY615" fmla="*/ 1433255 h 1433255"/>
                <a:gd name="connsiteX616" fmla="*/ 7044409 w 11218359"/>
                <a:gd name="connsiteY616" fmla="*/ 1433255 h 1433255"/>
                <a:gd name="connsiteX617" fmla="*/ 7055839 w 11218359"/>
                <a:gd name="connsiteY617" fmla="*/ 1433255 h 1433255"/>
                <a:gd name="connsiteX618" fmla="*/ 7067269 w 11218359"/>
                <a:gd name="connsiteY618" fmla="*/ 1433255 h 1433255"/>
                <a:gd name="connsiteX619" fmla="*/ 7078700 w 11218359"/>
                <a:gd name="connsiteY619" fmla="*/ 1433255 h 1433255"/>
                <a:gd name="connsiteX620" fmla="*/ 7090129 w 11218359"/>
                <a:gd name="connsiteY620" fmla="*/ 1433255 h 1433255"/>
                <a:gd name="connsiteX621" fmla="*/ 7101607 w 11218359"/>
                <a:gd name="connsiteY621" fmla="*/ 1433255 h 1433255"/>
                <a:gd name="connsiteX622" fmla="*/ 7113037 w 11218359"/>
                <a:gd name="connsiteY622" fmla="*/ 1433255 h 1433255"/>
                <a:gd name="connsiteX623" fmla="*/ 7124467 w 11218359"/>
                <a:gd name="connsiteY623" fmla="*/ 1433255 h 1433255"/>
                <a:gd name="connsiteX624" fmla="*/ 7135897 w 11218359"/>
                <a:gd name="connsiteY624" fmla="*/ 1433255 h 1433255"/>
                <a:gd name="connsiteX625" fmla="*/ 7147327 w 11218359"/>
                <a:gd name="connsiteY625" fmla="*/ 1433255 h 1433255"/>
                <a:gd name="connsiteX626" fmla="*/ 7158805 w 11218359"/>
                <a:gd name="connsiteY626" fmla="*/ 1433255 h 1433255"/>
                <a:gd name="connsiteX627" fmla="*/ 7170235 w 11218359"/>
                <a:gd name="connsiteY627" fmla="*/ 1433255 h 1433255"/>
                <a:gd name="connsiteX628" fmla="*/ 7181665 w 11218359"/>
                <a:gd name="connsiteY628" fmla="*/ 1433255 h 1433255"/>
                <a:gd name="connsiteX629" fmla="*/ 7193094 w 11218359"/>
                <a:gd name="connsiteY629" fmla="*/ 1433255 h 1433255"/>
                <a:gd name="connsiteX630" fmla="*/ 7204524 w 11218359"/>
                <a:gd name="connsiteY630" fmla="*/ 1433255 h 1433255"/>
                <a:gd name="connsiteX631" fmla="*/ 7216002 w 11218359"/>
                <a:gd name="connsiteY631" fmla="*/ 1433255 h 1433255"/>
                <a:gd name="connsiteX632" fmla="*/ 7227432 w 11218359"/>
                <a:gd name="connsiteY632" fmla="*/ 1433255 h 1433255"/>
                <a:gd name="connsiteX633" fmla="*/ 7238862 w 11218359"/>
                <a:gd name="connsiteY633" fmla="*/ 1433255 h 1433255"/>
                <a:gd name="connsiteX634" fmla="*/ 7250292 w 11218359"/>
                <a:gd name="connsiteY634" fmla="*/ 1433255 h 1433255"/>
                <a:gd name="connsiteX635" fmla="*/ 7261722 w 11218359"/>
                <a:gd name="connsiteY635" fmla="*/ 1433255 h 1433255"/>
                <a:gd name="connsiteX636" fmla="*/ 7273200 w 11218359"/>
                <a:gd name="connsiteY636" fmla="*/ 1433255 h 1433255"/>
                <a:gd name="connsiteX637" fmla="*/ 7284630 w 11218359"/>
                <a:gd name="connsiteY637" fmla="*/ 1433255 h 1433255"/>
                <a:gd name="connsiteX638" fmla="*/ 7296060 w 11218359"/>
                <a:gd name="connsiteY638" fmla="*/ 1433255 h 1433255"/>
                <a:gd name="connsiteX639" fmla="*/ 7307490 w 11218359"/>
                <a:gd name="connsiteY639" fmla="*/ 1433255 h 1433255"/>
                <a:gd name="connsiteX640" fmla="*/ 7318920 w 11218359"/>
                <a:gd name="connsiteY640" fmla="*/ 1433255 h 1433255"/>
                <a:gd name="connsiteX641" fmla="*/ 7330398 w 11218359"/>
                <a:gd name="connsiteY641" fmla="*/ 1433255 h 1433255"/>
                <a:gd name="connsiteX642" fmla="*/ 7341828 w 11218359"/>
                <a:gd name="connsiteY642" fmla="*/ 1433255 h 1433255"/>
                <a:gd name="connsiteX643" fmla="*/ 7353257 w 11218359"/>
                <a:gd name="connsiteY643" fmla="*/ 1433255 h 1433255"/>
                <a:gd name="connsiteX644" fmla="*/ 7364687 w 11218359"/>
                <a:gd name="connsiteY644" fmla="*/ 1433255 h 1433255"/>
                <a:gd name="connsiteX645" fmla="*/ 7376117 w 11218359"/>
                <a:gd name="connsiteY645" fmla="*/ 1433255 h 1433255"/>
                <a:gd name="connsiteX646" fmla="*/ 7387595 w 11218359"/>
                <a:gd name="connsiteY646" fmla="*/ 1433255 h 1433255"/>
                <a:gd name="connsiteX647" fmla="*/ 7399025 w 11218359"/>
                <a:gd name="connsiteY647" fmla="*/ 1433255 h 1433255"/>
                <a:gd name="connsiteX648" fmla="*/ 7410455 w 11218359"/>
                <a:gd name="connsiteY648" fmla="*/ 1433255 h 1433255"/>
                <a:gd name="connsiteX649" fmla="*/ 7421885 w 11218359"/>
                <a:gd name="connsiteY649" fmla="*/ 1433255 h 1433255"/>
                <a:gd name="connsiteX650" fmla="*/ 7433315 w 11218359"/>
                <a:gd name="connsiteY650" fmla="*/ 1433255 h 1433255"/>
                <a:gd name="connsiteX651" fmla="*/ 7444793 w 11218359"/>
                <a:gd name="connsiteY651" fmla="*/ 1433255 h 1433255"/>
                <a:gd name="connsiteX652" fmla="*/ 7456222 w 11218359"/>
                <a:gd name="connsiteY652" fmla="*/ 1433255 h 1433255"/>
                <a:gd name="connsiteX653" fmla="*/ 7467653 w 11218359"/>
                <a:gd name="connsiteY653" fmla="*/ 1433255 h 1433255"/>
                <a:gd name="connsiteX654" fmla="*/ 7479083 w 11218359"/>
                <a:gd name="connsiteY654" fmla="*/ 1433255 h 1433255"/>
                <a:gd name="connsiteX655" fmla="*/ 7490513 w 11218359"/>
                <a:gd name="connsiteY655" fmla="*/ 1433255 h 1433255"/>
                <a:gd name="connsiteX656" fmla="*/ 7501990 w 11218359"/>
                <a:gd name="connsiteY656" fmla="*/ 1433255 h 1433255"/>
                <a:gd name="connsiteX657" fmla="*/ 7513420 w 11218359"/>
                <a:gd name="connsiteY657" fmla="*/ 1433255 h 1433255"/>
                <a:gd name="connsiteX658" fmla="*/ 7524850 w 11218359"/>
                <a:gd name="connsiteY658" fmla="*/ 1433255 h 1433255"/>
                <a:gd name="connsiteX659" fmla="*/ 7536280 w 11218359"/>
                <a:gd name="connsiteY659" fmla="*/ 1433255 h 1433255"/>
                <a:gd name="connsiteX660" fmla="*/ 7547710 w 11218359"/>
                <a:gd name="connsiteY660" fmla="*/ 1433255 h 1433255"/>
                <a:gd name="connsiteX661" fmla="*/ 7559188 w 11218359"/>
                <a:gd name="connsiteY661" fmla="*/ 1433255 h 1433255"/>
                <a:gd name="connsiteX662" fmla="*/ 7570618 w 11218359"/>
                <a:gd name="connsiteY662" fmla="*/ 1433255 h 1433255"/>
                <a:gd name="connsiteX663" fmla="*/ 7582048 w 11218359"/>
                <a:gd name="connsiteY663" fmla="*/ 1433255 h 1433255"/>
                <a:gd name="connsiteX664" fmla="*/ 7593478 w 11218359"/>
                <a:gd name="connsiteY664" fmla="*/ 1433255 h 1433255"/>
                <a:gd name="connsiteX665" fmla="*/ 7604908 w 11218359"/>
                <a:gd name="connsiteY665" fmla="*/ 1433255 h 1433255"/>
                <a:gd name="connsiteX666" fmla="*/ 7616385 w 11218359"/>
                <a:gd name="connsiteY666" fmla="*/ 1433255 h 1433255"/>
                <a:gd name="connsiteX667" fmla="*/ 7627815 w 11218359"/>
                <a:gd name="connsiteY667" fmla="*/ 1433255 h 1433255"/>
                <a:gd name="connsiteX668" fmla="*/ 7639246 w 11218359"/>
                <a:gd name="connsiteY668" fmla="*/ 1433255 h 1433255"/>
                <a:gd name="connsiteX669" fmla="*/ 7650676 w 11218359"/>
                <a:gd name="connsiteY669" fmla="*/ 1433255 h 1433255"/>
                <a:gd name="connsiteX670" fmla="*/ 7662106 w 11218359"/>
                <a:gd name="connsiteY670" fmla="*/ 1433255 h 1433255"/>
                <a:gd name="connsiteX671" fmla="*/ 7673583 w 11218359"/>
                <a:gd name="connsiteY671" fmla="*/ 1433255 h 1433255"/>
                <a:gd name="connsiteX672" fmla="*/ 7685013 w 11218359"/>
                <a:gd name="connsiteY672" fmla="*/ 1433255 h 1433255"/>
                <a:gd name="connsiteX673" fmla="*/ 7696443 w 11218359"/>
                <a:gd name="connsiteY673" fmla="*/ 1433255 h 1433255"/>
                <a:gd name="connsiteX674" fmla="*/ 7707873 w 11218359"/>
                <a:gd name="connsiteY674" fmla="*/ 1433255 h 1433255"/>
                <a:gd name="connsiteX675" fmla="*/ 7719303 w 11218359"/>
                <a:gd name="connsiteY675" fmla="*/ 1433255 h 1433255"/>
                <a:gd name="connsiteX676" fmla="*/ 7730733 w 11218359"/>
                <a:gd name="connsiteY676" fmla="*/ 1433255 h 1433255"/>
                <a:gd name="connsiteX677" fmla="*/ 7742211 w 11218359"/>
                <a:gd name="connsiteY677" fmla="*/ 1433255 h 1433255"/>
                <a:gd name="connsiteX678" fmla="*/ 7753641 w 11218359"/>
                <a:gd name="connsiteY678" fmla="*/ 1433255 h 1433255"/>
                <a:gd name="connsiteX679" fmla="*/ 7765071 w 11218359"/>
                <a:gd name="connsiteY679" fmla="*/ 1433255 h 1433255"/>
                <a:gd name="connsiteX680" fmla="*/ 7776501 w 11218359"/>
                <a:gd name="connsiteY680" fmla="*/ 1433255 h 1433255"/>
                <a:gd name="connsiteX681" fmla="*/ 7787931 w 11218359"/>
                <a:gd name="connsiteY681" fmla="*/ 1433255 h 1433255"/>
                <a:gd name="connsiteX682" fmla="*/ 7799408 w 11218359"/>
                <a:gd name="connsiteY682" fmla="*/ 1433255 h 1433255"/>
                <a:gd name="connsiteX683" fmla="*/ 7810839 w 11218359"/>
                <a:gd name="connsiteY683" fmla="*/ 1433255 h 1433255"/>
                <a:gd name="connsiteX684" fmla="*/ 7822268 w 11218359"/>
                <a:gd name="connsiteY684" fmla="*/ 1433255 h 1433255"/>
                <a:gd name="connsiteX685" fmla="*/ 7833698 w 11218359"/>
                <a:gd name="connsiteY685" fmla="*/ 1433255 h 1433255"/>
                <a:gd name="connsiteX686" fmla="*/ 7845128 w 11218359"/>
                <a:gd name="connsiteY686" fmla="*/ 1433255 h 1433255"/>
                <a:gd name="connsiteX687" fmla="*/ 7856606 w 11218359"/>
                <a:gd name="connsiteY687" fmla="*/ 1433255 h 1433255"/>
                <a:gd name="connsiteX688" fmla="*/ 7868036 w 11218359"/>
                <a:gd name="connsiteY688" fmla="*/ 1433255 h 1433255"/>
                <a:gd name="connsiteX689" fmla="*/ 7879466 w 11218359"/>
                <a:gd name="connsiteY689" fmla="*/ 1433255 h 1433255"/>
                <a:gd name="connsiteX690" fmla="*/ 7890896 w 11218359"/>
                <a:gd name="connsiteY690" fmla="*/ 1433255 h 1433255"/>
                <a:gd name="connsiteX691" fmla="*/ 7902326 w 11218359"/>
                <a:gd name="connsiteY691" fmla="*/ 1433255 h 1433255"/>
                <a:gd name="connsiteX692" fmla="*/ 7913804 w 11218359"/>
                <a:gd name="connsiteY692" fmla="*/ 1433255 h 1433255"/>
                <a:gd name="connsiteX693" fmla="*/ 7925234 w 11218359"/>
                <a:gd name="connsiteY693" fmla="*/ 1433255 h 1433255"/>
                <a:gd name="connsiteX694" fmla="*/ 7936663 w 11218359"/>
                <a:gd name="connsiteY694" fmla="*/ 1433255 h 1433255"/>
                <a:gd name="connsiteX695" fmla="*/ 7948094 w 11218359"/>
                <a:gd name="connsiteY695" fmla="*/ 1433255 h 1433255"/>
                <a:gd name="connsiteX696" fmla="*/ 7959524 w 11218359"/>
                <a:gd name="connsiteY696" fmla="*/ 1433255 h 1433255"/>
                <a:gd name="connsiteX697" fmla="*/ 7971001 w 11218359"/>
                <a:gd name="connsiteY697" fmla="*/ 1433255 h 1433255"/>
                <a:gd name="connsiteX698" fmla="*/ 7982431 w 11218359"/>
                <a:gd name="connsiteY698" fmla="*/ 1433255 h 1433255"/>
                <a:gd name="connsiteX699" fmla="*/ 7993861 w 11218359"/>
                <a:gd name="connsiteY699" fmla="*/ 1433255 h 1433255"/>
                <a:gd name="connsiteX700" fmla="*/ 8005291 w 11218359"/>
                <a:gd name="connsiteY700" fmla="*/ 1433255 h 1433255"/>
                <a:gd name="connsiteX701" fmla="*/ 8016721 w 11218359"/>
                <a:gd name="connsiteY701" fmla="*/ 1433255 h 1433255"/>
                <a:gd name="connsiteX702" fmla="*/ 8028199 w 11218359"/>
                <a:gd name="connsiteY702" fmla="*/ 1433255 h 1433255"/>
                <a:gd name="connsiteX703" fmla="*/ 8039629 w 11218359"/>
                <a:gd name="connsiteY703" fmla="*/ 1433255 h 1433255"/>
                <a:gd name="connsiteX704" fmla="*/ 8051059 w 11218359"/>
                <a:gd name="connsiteY704" fmla="*/ 1433255 h 1433255"/>
                <a:gd name="connsiteX705" fmla="*/ 8062489 w 11218359"/>
                <a:gd name="connsiteY705" fmla="*/ 1433255 h 1433255"/>
                <a:gd name="connsiteX706" fmla="*/ 8073919 w 11218359"/>
                <a:gd name="connsiteY706" fmla="*/ 1433255 h 1433255"/>
                <a:gd name="connsiteX707" fmla="*/ 8085396 w 11218359"/>
                <a:gd name="connsiteY707" fmla="*/ 1433255 h 1433255"/>
                <a:gd name="connsiteX708" fmla="*/ 8096826 w 11218359"/>
                <a:gd name="connsiteY708" fmla="*/ 1433255 h 1433255"/>
                <a:gd name="connsiteX709" fmla="*/ 8108256 w 11218359"/>
                <a:gd name="connsiteY709" fmla="*/ 1433255 h 1433255"/>
                <a:gd name="connsiteX710" fmla="*/ 8119687 w 11218359"/>
                <a:gd name="connsiteY710" fmla="*/ 1433255 h 1433255"/>
                <a:gd name="connsiteX711" fmla="*/ 8131117 w 11218359"/>
                <a:gd name="connsiteY711" fmla="*/ 1433255 h 1433255"/>
                <a:gd name="connsiteX712" fmla="*/ 8142594 w 11218359"/>
                <a:gd name="connsiteY712" fmla="*/ 1433255 h 1433255"/>
                <a:gd name="connsiteX713" fmla="*/ 8154024 w 11218359"/>
                <a:gd name="connsiteY713" fmla="*/ 1433255 h 1433255"/>
                <a:gd name="connsiteX714" fmla="*/ 8165454 w 11218359"/>
                <a:gd name="connsiteY714" fmla="*/ 1433255 h 1433255"/>
                <a:gd name="connsiteX715" fmla="*/ 8176884 w 11218359"/>
                <a:gd name="connsiteY715" fmla="*/ 1433255 h 1433255"/>
                <a:gd name="connsiteX716" fmla="*/ 8188314 w 11218359"/>
                <a:gd name="connsiteY716" fmla="*/ 1433255 h 1433255"/>
                <a:gd name="connsiteX717" fmla="*/ 8199792 w 11218359"/>
                <a:gd name="connsiteY717" fmla="*/ 1433255 h 1433255"/>
                <a:gd name="connsiteX718" fmla="*/ 8211222 w 11218359"/>
                <a:gd name="connsiteY718" fmla="*/ 1433255 h 1433255"/>
                <a:gd name="connsiteX719" fmla="*/ 8222652 w 11218359"/>
                <a:gd name="connsiteY719" fmla="*/ 1433255 h 1433255"/>
                <a:gd name="connsiteX720" fmla="*/ 8234082 w 11218359"/>
                <a:gd name="connsiteY720" fmla="*/ 1433255 h 1433255"/>
                <a:gd name="connsiteX721" fmla="*/ 8245512 w 11218359"/>
                <a:gd name="connsiteY721" fmla="*/ 1433255 h 1433255"/>
                <a:gd name="connsiteX722" fmla="*/ 8256989 w 11218359"/>
                <a:gd name="connsiteY722" fmla="*/ 1433255 h 1433255"/>
                <a:gd name="connsiteX723" fmla="*/ 8268419 w 11218359"/>
                <a:gd name="connsiteY723" fmla="*/ 1433255 h 1433255"/>
                <a:gd name="connsiteX724" fmla="*/ 8279850 w 11218359"/>
                <a:gd name="connsiteY724" fmla="*/ 1433255 h 1433255"/>
                <a:gd name="connsiteX725" fmla="*/ 8291280 w 11218359"/>
                <a:gd name="connsiteY725" fmla="*/ 1433255 h 1433255"/>
                <a:gd name="connsiteX726" fmla="*/ 8302709 w 11218359"/>
                <a:gd name="connsiteY726" fmla="*/ 1433255 h 1433255"/>
                <a:gd name="connsiteX727" fmla="*/ 8314187 w 11218359"/>
                <a:gd name="connsiteY727" fmla="*/ 1433255 h 1433255"/>
                <a:gd name="connsiteX728" fmla="*/ 8325617 w 11218359"/>
                <a:gd name="connsiteY728" fmla="*/ 1433255 h 1433255"/>
                <a:gd name="connsiteX729" fmla="*/ 8337047 w 11218359"/>
                <a:gd name="connsiteY729" fmla="*/ 1433255 h 1433255"/>
                <a:gd name="connsiteX730" fmla="*/ 8348477 w 11218359"/>
                <a:gd name="connsiteY730" fmla="*/ 1433255 h 1433255"/>
                <a:gd name="connsiteX731" fmla="*/ 8359907 w 11218359"/>
                <a:gd name="connsiteY731" fmla="*/ 1433255 h 1433255"/>
                <a:gd name="connsiteX732" fmla="*/ 8371385 w 11218359"/>
                <a:gd name="connsiteY732" fmla="*/ 1433255 h 1433255"/>
                <a:gd name="connsiteX733" fmla="*/ 8382815 w 11218359"/>
                <a:gd name="connsiteY733" fmla="*/ 1433255 h 1433255"/>
                <a:gd name="connsiteX734" fmla="*/ 8394245 w 11218359"/>
                <a:gd name="connsiteY734" fmla="*/ 1433255 h 1433255"/>
                <a:gd name="connsiteX735" fmla="*/ 8405674 w 11218359"/>
                <a:gd name="connsiteY735" fmla="*/ 1433255 h 1433255"/>
                <a:gd name="connsiteX736" fmla="*/ 8417104 w 11218359"/>
                <a:gd name="connsiteY736" fmla="*/ 1433255 h 1433255"/>
                <a:gd name="connsiteX737" fmla="*/ 8428582 w 11218359"/>
                <a:gd name="connsiteY737" fmla="*/ 1433255 h 1433255"/>
                <a:gd name="connsiteX738" fmla="*/ 8440012 w 11218359"/>
                <a:gd name="connsiteY738" fmla="*/ 1433255 h 1433255"/>
                <a:gd name="connsiteX739" fmla="*/ 8451442 w 11218359"/>
                <a:gd name="connsiteY739" fmla="*/ 1433255 h 1433255"/>
                <a:gd name="connsiteX740" fmla="*/ 8462872 w 11218359"/>
                <a:gd name="connsiteY740" fmla="*/ 1433255 h 1433255"/>
                <a:gd name="connsiteX741" fmla="*/ 8474302 w 11218359"/>
                <a:gd name="connsiteY741" fmla="*/ 1433255 h 1433255"/>
                <a:gd name="connsiteX742" fmla="*/ 8485780 w 11218359"/>
                <a:gd name="connsiteY742" fmla="*/ 1433255 h 1433255"/>
                <a:gd name="connsiteX743" fmla="*/ 8497210 w 11218359"/>
                <a:gd name="connsiteY743" fmla="*/ 1433255 h 1433255"/>
                <a:gd name="connsiteX744" fmla="*/ 8508640 w 11218359"/>
                <a:gd name="connsiteY744" fmla="*/ 1433255 h 1433255"/>
                <a:gd name="connsiteX745" fmla="*/ 8520069 w 11218359"/>
                <a:gd name="connsiteY745" fmla="*/ 1433255 h 1433255"/>
                <a:gd name="connsiteX746" fmla="*/ 8531500 w 11218359"/>
                <a:gd name="connsiteY746" fmla="*/ 1433255 h 1433255"/>
                <a:gd name="connsiteX747" fmla="*/ 8542977 w 11218359"/>
                <a:gd name="connsiteY747" fmla="*/ 1433255 h 1433255"/>
                <a:gd name="connsiteX748" fmla="*/ 8554407 w 11218359"/>
                <a:gd name="connsiteY748" fmla="*/ 1433255 h 1433255"/>
                <a:gd name="connsiteX749" fmla="*/ 8565837 w 11218359"/>
                <a:gd name="connsiteY749" fmla="*/ 1433255 h 1433255"/>
                <a:gd name="connsiteX750" fmla="*/ 8577267 w 11218359"/>
                <a:gd name="connsiteY750" fmla="*/ 1433255 h 1433255"/>
                <a:gd name="connsiteX751" fmla="*/ 8588697 w 11218359"/>
                <a:gd name="connsiteY751" fmla="*/ 1433255 h 1433255"/>
                <a:gd name="connsiteX752" fmla="*/ 8600175 w 11218359"/>
                <a:gd name="connsiteY752" fmla="*/ 1433255 h 1433255"/>
                <a:gd name="connsiteX753" fmla="*/ 8611605 w 11218359"/>
                <a:gd name="connsiteY753" fmla="*/ 1433255 h 1433255"/>
                <a:gd name="connsiteX754" fmla="*/ 8623035 w 11218359"/>
                <a:gd name="connsiteY754" fmla="*/ 1433255 h 1433255"/>
                <a:gd name="connsiteX755" fmla="*/ 8634465 w 11218359"/>
                <a:gd name="connsiteY755" fmla="*/ 1433255 h 1433255"/>
                <a:gd name="connsiteX756" fmla="*/ 8645895 w 11218359"/>
                <a:gd name="connsiteY756" fmla="*/ 1433255 h 1433255"/>
                <a:gd name="connsiteX757" fmla="*/ 8657373 w 11218359"/>
                <a:gd name="connsiteY757" fmla="*/ 1433255 h 1433255"/>
                <a:gd name="connsiteX758" fmla="*/ 8668802 w 11218359"/>
                <a:gd name="connsiteY758" fmla="*/ 1433255 h 1433255"/>
                <a:gd name="connsiteX759" fmla="*/ 8680232 w 11218359"/>
                <a:gd name="connsiteY759" fmla="*/ 1433255 h 1433255"/>
                <a:gd name="connsiteX760" fmla="*/ 8691662 w 11218359"/>
                <a:gd name="connsiteY760" fmla="*/ 1433255 h 1433255"/>
                <a:gd name="connsiteX761" fmla="*/ 8703093 w 11218359"/>
                <a:gd name="connsiteY761" fmla="*/ 1433255 h 1433255"/>
                <a:gd name="connsiteX762" fmla="*/ 8714570 w 11218359"/>
                <a:gd name="connsiteY762" fmla="*/ 1433255 h 1433255"/>
                <a:gd name="connsiteX763" fmla="*/ 8726000 w 11218359"/>
                <a:gd name="connsiteY763" fmla="*/ 1433255 h 1433255"/>
                <a:gd name="connsiteX764" fmla="*/ 8737430 w 11218359"/>
                <a:gd name="connsiteY764" fmla="*/ 1433255 h 1433255"/>
                <a:gd name="connsiteX765" fmla="*/ 8748860 w 11218359"/>
                <a:gd name="connsiteY765" fmla="*/ 1433255 h 1433255"/>
                <a:gd name="connsiteX766" fmla="*/ 8760290 w 11218359"/>
                <a:gd name="connsiteY766" fmla="*/ 1433255 h 1433255"/>
                <a:gd name="connsiteX767" fmla="*/ 8771768 w 11218359"/>
                <a:gd name="connsiteY767" fmla="*/ 1433255 h 1433255"/>
                <a:gd name="connsiteX768" fmla="*/ 8783198 w 11218359"/>
                <a:gd name="connsiteY768" fmla="*/ 1433255 h 1433255"/>
                <a:gd name="connsiteX769" fmla="*/ 8794628 w 11218359"/>
                <a:gd name="connsiteY769" fmla="*/ 1433255 h 1433255"/>
                <a:gd name="connsiteX770" fmla="*/ 8806058 w 11218359"/>
                <a:gd name="connsiteY770" fmla="*/ 1433255 h 1433255"/>
                <a:gd name="connsiteX771" fmla="*/ 8817488 w 11218359"/>
                <a:gd name="connsiteY771" fmla="*/ 1433255 h 1433255"/>
                <a:gd name="connsiteX772" fmla="*/ 8828918 w 11218359"/>
                <a:gd name="connsiteY772" fmla="*/ 1433255 h 1433255"/>
                <a:gd name="connsiteX773" fmla="*/ 8840395 w 11218359"/>
                <a:gd name="connsiteY773" fmla="*/ 1433255 h 1433255"/>
                <a:gd name="connsiteX774" fmla="*/ 8851825 w 11218359"/>
                <a:gd name="connsiteY774" fmla="*/ 1433255 h 1433255"/>
                <a:gd name="connsiteX775" fmla="*/ 8863256 w 11218359"/>
                <a:gd name="connsiteY775" fmla="*/ 1433255 h 1433255"/>
                <a:gd name="connsiteX776" fmla="*/ 8874686 w 11218359"/>
                <a:gd name="connsiteY776" fmla="*/ 1433255 h 1433255"/>
                <a:gd name="connsiteX777" fmla="*/ 8886115 w 11218359"/>
                <a:gd name="connsiteY777" fmla="*/ 1433255 h 1433255"/>
                <a:gd name="connsiteX778" fmla="*/ 8897593 w 11218359"/>
                <a:gd name="connsiteY778" fmla="*/ 1433255 h 1433255"/>
                <a:gd name="connsiteX779" fmla="*/ 8909022 w 11218359"/>
                <a:gd name="connsiteY779" fmla="*/ 1433255 h 1433255"/>
                <a:gd name="connsiteX780" fmla="*/ 8920453 w 11218359"/>
                <a:gd name="connsiteY780" fmla="*/ 1433255 h 1433255"/>
                <a:gd name="connsiteX781" fmla="*/ 8931883 w 11218359"/>
                <a:gd name="connsiteY781" fmla="*/ 1433255 h 1433255"/>
                <a:gd name="connsiteX782" fmla="*/ 8943313 w 11218359"/>
                <a:gd name="connsiteY782" fmla="*/ 1433255 h 1433255"/>
                <a:gd name="connsiteX783" fmla="*/ 8954791 w 11218359"/>
                <a:gd name="connsiteY783" fmla="*/ 1433255 h 1433255"/>
                <a:gd name="connsiteX784" fmla="*/ 8966220 w 11218359"/>
                <a:gd name="connsiteY784" fmla="*/ 1433255 h 1433255"/>
                <a:gd name="connsiteX785" fmla="*/ 8977651 w 11218359"/>
                <a:gd name="connsiteY785" fmla="*/ 1433255 h 1433255"/>
                <a:gd name="connsiteX786" fmla="*/ 8989080 w 11218359"/>
                <a:gd name="connsiteY786" fmla="*/ 1433255 h 1433255"/>
                <a:gd name="connsiteX787" fmla="*/ 9000511 w 11218359"/>
                <a:gd name="connsiteY787" fmla="*/ 1433255 h 1433255"/>
                <a:gd name="connsiteX788" fmla="*/ 9011988 w 11218359"/>
                <a:gd name="connsiteY788" fmla="*/ 1433255 h 1433255"/>
                <a:gd name="connsiteX789" fmla="*/ 9023418 w 11218359"/>
                <a:gd name="connsiteY789" fmla="*/ 1433255 h 1433255"/>
                <a:gd name="connsiteX790" fmla="*/ 9034849 w 11218359"/>
                <a:gd name="connsiteY790" fmla="*/ 1433255 h 1433255"/>
                <a:gd name="connsiteX791" fmla="*/ 9046278 w 11218359"/>
                <a:gd name="connsiteY791" fmla="*/ 1433255 h 1433255"/>
                <a:gd name="connsiteX792" fmla="*/ 9057709 w 11218359"/>
                <a:gd name="connsiteY792" fmla="*/ 1433255 h 1433255"/>
                <a:gd name="connsiteX793" fmla="*/ 9069186 w 11218359"/>
                <a:gd name="connsiteY793" fmla="*/ 1433255 h 1433255"/>
                <a:gd name="connsiteX794" fmla="*/ 9080615 w 11218359"/>
                <a:gd name="connsiteY794" fmla="*/ 1433255 h 1433255"/>
                <a:gd name="connsiteX795" fmla="*/ 9092046 w 11218359"/>
                <a:gd name="connsiteY795" fmla="*/ 1433255 h 1433255"/>
                <a:gd name="connsiteX796" fmla="*/ 9103476 w 11218359"/>
                <a:gd name="connsiteY796" fmla="*/ 1433255 h 1433255"/>
                <a:gd name="connsiteX797" fmla="*/ 9114906 w 11218359"/>
                <a:gd name="connsiteY797" fmla="*/ 1433255 h 1433255"/>
                <a:gd name="connsiteX798" fmla="*/ 9126384 w 11218359"/>
                <a:gd name="connsiteY798" fmla="*/ 1433255 h 1433255"/>
                <a:gd name="connsiteX799" fmla="*/ 9137813 w 11218359"/>
                <a:gd name="connsiteY799" fmla="*/ 1433255 h 1433255"/>
                <a:gd name="connsiteX800" fmla="*/ 9149244 w 11218359"/>
                <a:gd name="connsiteY800" fmla="*/ 1433255 h 1433255"/>
                <a:gd name="connsiteX801" fmla="*/ 9160673 w 11218359"/>
                <a:gd name="connsiteY801" fmla="*/ 1433255 h 1433255"/>
                <a:gd name="connsiteX802" fmla="*/ 9172104 w 11218359"/>
                <a:gd name="connsiteY802" fmla="*/ 1433255 h 1433255"/>
                <a:gd name="connsiteX803" fmla="*/ 9183581 w 11218359"/>
                <a:gd name="connsiteY803" fmla="*/ 1433255 h 1433255"/>
                <a:gd name="connsiteX804" fmla="*/ 9195011 w 11218359"/>
                <a:gd name="connsiteY804" fmla="*/ 1433255 h 1433255"/>
                <a:gd name="connsiteX805" fmla="*/ 9206442 w 11218359"/>
                <a:gd name="connsiteY805" fmla="*/ 1433255 h 1433255"/>
                <a:gd name="connsiteX806" fmla="*/ 9217871 w 11218359"/>
                <a:gd name="connsiteY806" fmla="*/ 1433255 h 1433255"/>
                <a:gd name="connsiteX807" fmla="*/ 9229301 w 11218359"/>
                <a:gd name="connsiteY807" fmla="*/ 1433255 h 1433255"/>
                <a:gd name="connsiteX808" fmla="*/ 9240779 w 11218359"/>
                <a:gd name="connsiteY808" fmla="*/ 1433255 h 1433255"/>
                <a:gd name="connsiteX809" fmla="*/ 9252209 w 11218359"/>
                <a:gd name="connsiteY809" fmla="*/ 1433255 h 1433255"/>
                <a:gd name="connsiteX810" fmla="*/ 9263639 w 11218359"/>
                <a:gd name="connsiteY810" fmla="*/ 1433255 h 1433255"/>
                <a:gd name="connsiteX811" fmla="*/ 9275069 w 11218359"/>
                <a:gd name="connsiteY811" fmla="*/ 1433255 h 1433255"/>
                <a:gd name="connsiteX812" fmla="*/ 9286498 w 11218359"/>
                <a:gd name="connsiteY812" fmla="*/ 1433255 h 1433255"/>
                <a:gd name="connsiteX813" fmla="*/ 9297977 w 11218359"/>
                <a:gd name="connsiteY813" fmla="*/ 1433255 h 1433255"/>
                <a:gd name="connsiteX814" fmla="*/ 9309406 w 11218359"/>
                <a:gd name="connsiteY814" fmla="*/ 1433255 h 1433255"/>
                <a:gd name="connsiteX815" fmla="*/ 9320837 w 11218359"/>
                <a:gd name="connsiteY815" fmla="*/ 1433255 h 1433255"/>
                <a:gd name="connsiteX816" fmla="*/ 9332266 w 11218359"/>
                <a:gd name="connsiteY816" fmla="*/ 1433255 h 1433255"/>
                <a:gd name="connsiteX817" fmla="*/ 9343696 w 11218359"/>
                <a:gd name="connsiteY817" fmla="*/ 1433255 h 1433255"/>
                <a:gd name="connsiteX818" fmla="*/ 9355174 w 11218359"/>
                <a:gd name="connsiteY818" fmla="*/ 1433255 h 1433255"/>
                <a:gd name="connsiteX819" fmla="*/ 9366604 w 11218359"/>
                <a:gd name="connsiteY819" fmla="*/ 1433255 h 1433255"/>
                <a:gd name="connsiteX820" fmla="*/ 9378035 w 11218359"/>
                <a:gd name="connsiteY820" fmla="*/ 1433255 h 1433255"/>
                <a:gd name="connsiteX821" fmla="*/ 9389464 w 11218359"/>
                <a:gd name="connsiteY821" fmla="*/ 1433255 h 1433255"/>
                <a:gd name="connsiteX822" fmla="*/ 9400894 w 11218359"/>
                <a:gd name="connsiteY822" fmla="*/ 1433255 h 1433255"/>
                <a:gd name="connsiteX823" fmla="*/ 9412372 w 11218359"/>
                <a:gd name="connsiteY823" fmla="*/ 1433255 h 1433255"/>
                <a:gd name="connsiteX824" fmla="*/ 9423802 w 11218359"/>
                <a:gd name="connsiteY824" fmla="*/ 1433255 h 1433255"/>
                <a:gd name="connsiteX825" fmla="*/ 9435232 w 11218359"/>
                <a:gd name="connsiteY825" fmla="*/ 1433255 h 1433255"/>
                <a:gd name="connsiteX826" fmla="*/ 9446662 w 11218359"/>
                <a:gd name="connsiteY826" fmla="*/ 1433255 h 1433255"/>
                <a:gd name="connsiteX827" fmla="*/ 9458091 w 11218359"/>
                <a:gd name="connsiteY827" fmla="*/ 1433255 h 1433255"/>
                <a:gd name="connsiteX828" fmla="*/ 9469570 w 11218359"/>
                <a:gd name="connsiteY828" fmla="*/ 1433255 h 1433255"/>
                <a:gd name="connsiteX829" fmla="*/ 9480999 w 11218359"/>
                <a:gd name="connsiteY829" fmla="*/ 1433255 h 1433255"/>
                <a:gd name="connsiteX830" fmla="*/ 9492429 w 11218359"/>
                <a:gd name="connsiteY830" fmla="*/ 1433255 h 1433255"/>
                <a:gd name="connsiteX831" fmla="*/ 9503859 w 11218359"/>
                <a:gd name="connsiteY831" fmla="*/ 1433255 h 1433255"/>
                <a:gd name="connsiteX832" fmla="*/ 9515289 w 11218359"/>
                <a:gd name="connsiteY832" fmla="*/ 1433255 h 1433255"/>
                <a:gd name="connsiteX833" fmla="*/ 9526767 w 11218359"/>
                <a:gd name="connsiteY833" fmla="*/ 1433255 h 1433255"/>
                <a:gd name="connsiteX834" fmla="*/ 9538197 w 11218359"/>
                <a:gd name="connsiteY834" fmla="*/ 1433255 h 1433255"/>
                <a:gd name="connsiteX835" fmla="*/ 9549626 w 11218359"/>
                <a:gd name="connsiteY835" fmla="*/ 1433255 h 1433255"/>
                <a:gd name="connsiteX836" fmla="*/ 9561057 w 11218359"/>
                <a:gd name="connsiteY836" fmla="*/ 1433255 h 1433255"/>
                <a:gd name="connsiteX837" fmla="*/ 9572487 w 11218359"/>
                <a:gd name="connsiteY837" fmla="*/ 1433255 h 1433255"/>
                <a:gd name="connsiteX838" fmla="*/ 9583965 w 11218359"/>
                <a:gd name="connsiteY838" fmla="*/ 1433255 h 1433255"/>
                <a:gd name="connsiteX839" fmla="*/ 9595395 w 11218359"/>
                <a:gd name="connsiteY839" fmla="*/ 1433255 h 1433255"/>
                <a:gd name="connsiteX840" fmla="*/ 9606824 w 11218359"/>
                <a:gd name="connsiteY840" fmla="*/ 1433255 h 1433255"/>
                <a:gd name="connsiteX841" fmla="*/ 9618255 w 11218359"/>
                <a:gd name="connsiteY841" fmla="*/ 1433255 h 1433255"/>
                <a:gd name="connsiteX842" fmla="*/ 9629684 w 11218359"/>
                <a:gd name="connsiteY842" fmla="*/ 1433255 h 1433255"/>
                <a:gd name="connsiteX843" fmla="*/ 9641163 w 11218359"/>
                <a:gd name="connsiteY843" fmla="*/ 1433255 h 1433255"/>
                <a:gd name="connsiteX844" fmla="*/ 9652592 w 11218359"/>
                <a:gd name="connsiteY844" fmla="*/ 1433255 h 1433255"/>
                <a:gd name="connsiteX845" fmla="*/ 9664022 w 11218359"/>
                <a:gd name="connsiteY845" fmla="*/ 1433255 h 1433255"/>
                <a:gd name="connsiteX846" fmla="*/ 9675452 w 11218359"/>
                <a:gd name="connsiteY846" fmla="*/ 1433255 h 1433255"/>
                <a:gd name="connsiteX847" fmla="*/ 9686882 w 11218359"/>
                <a:gd name="connsiteY847" fmla="*/ 1433255 h 1433255"/>
                <a:gd name="connsiteX848" fmla="*/ 9698360 w 11218359"/>
                <a:gd name="connsiteY848" fmla="*/ 1433255 h 1433255"/>
                <a:gd name="connsiteX849" fmla="*/ 9709790 w 11218359"/>
                <a:gd name="connsiteY849" fmla="*/ 1433255 h 1433255"/>
                <a:gd name="connsiteX850" fmla="*/ 9721219 w 11218359"/>
                <a:gd name="connsiteY850" fmla="*/ 1433255 h 1433255"/>
                <a:gd name="connsiteX851" fmla="*/ 9732650 w 11218359"/>
                <a:gd name="connsiteY851" fmla="*/ 1433255 h 1433255"/>
                <a:gd name="connsiteX852" fmla="*/ 9744080 w 11218359"/>
                <a:gd name="connsiteY852" fmla="*/ 1433255 h 1433255"/>
                <a:gd name="connsiteX853" fmla="*/ 9755557 w 11218359"/>
                <a:gd name="connsiteY853" fmla="*/ 1433255 h 1433255"/>
                <a:gd name="connsiteX854" fmla="*/ 9766988 w 11218359"/>
                <a:gd name="connsiteY854" fmla="*/ 1433255 h 1433255"/>
                <a:gd name="connsiteX855" fmla="*/ 9778417 w 11218359"/>
                <a:gd name="connsiteY855" fmla="*/ 1433255 h 1433255"/>
                <a:gd name="connsiteX856" fmla="*/ 9789848 w 11218359"/>
                <a:gd name="connsiteY856" fmla="*/ 1433255 h 1433255"/>
                <a:gd name="connsiteX857" fmla="*/ 9801277 w 11218359"/>
                <a:gd name="connsiteY857" fmla="*/ 1433255 h 1433255"/>
                <a:gd name="connsiteX858" fmla="*/ 9812755 w 11218359"/>
                <a:gd name="connsiteY858" fmla="*/ 1433255 h 1433255"/>
                <a:gd name="connsiteX859" fmla="*/ 9824185 w 11218359"/>
                <a:gd name="connsiteY859" fmla="*/ 1433255 h 1433255"/>
                <a:gd name="connsiteX860" fmla="*/ 9835615 w 11218359"/>
                <a:gd name="connsiteY860" fmla="*/ 1433255 h 1433255"/>
                <a:gd name="connsiteX861" fmla="*/ 9847045 w 11218359"/>
                <a:gd name="connsiteY861" fmla="*/ 1433255 h 1433255"/>
                <a:gd name="connsiteX862" fmla="*/ 9858475 w 11218359"/>
                <a:gd name="connsiteY862" fmla="*/ 1433255 h 1433255"/>
                <a:gd name="connsiteX863" fmla="*/ 9869952 w 11218359"/>
                <a:gd name="connsiteY863" fmla="*/ 1433255 h 1433255"/>
                <a:gd name="connsiteX864" fmla="*/ 9881383 w 11218359"/>
                <a:gd name="connsiteY864" fmla="*/ 1433255 h 1433255"/>
                <a:gd name="connsiteX865" fmla="*/ 9892812 w 11218359"/>
                <a:gd name="connsiteY865" fmla="*/ 1433255 h 1433255"/>
                <a:gd name="connsiteX866" fmla="*/ 9904243 w 11218359"/>
                <a:gd name="connsiteY866" fmla="*/ 1433255 h 1433255"/>
                <a:gd name="connsiteX867" fmla="*/ 9915673 w 11218359"/>
                <a:gd name="connsiteY867" fmla="*/ 1433255 h 1433255"/>
                <a:gd name="connsiteX868" fmla="*/ 9927102 w 11218359"/>
                <a:gd name="connsiteY868" fmla="*/ 1433255 h 1433255"/>
                <a:gd name="connsiteX869" fmla="*/ 9938581 w 11218359"/>
                <a:gd name="connsiteY869" fmla="*/ 1433255 h 1433255"/>
                <a:gd name="connsiteX870" fmla="*/ 9950010 w 11218359"/>
                <a:gd name="connsiteY870" fmla="*/ 1433255 h 1433255"/>
                <a:gd name="connsiteX871" fmla="*/ 9961441 w 11218359"/>
                <a:gd name="connsiteY871" fmla="*/ 1433255 h 1433255"/>
                <a:gd name="connsiteX872" fmla="*/ 9972870 w 11218359"/>
                <a:gd name="connsiteY872" fmla="*/ 1433255 h 1433255"/>
                <a:gd name="connsiteX873" fmla="*/ 9984300 w 11218359"/>
                <a:gd name="connsiteY873" fmla="*/ 1433255 h 1433255"/>
                <a:gd name="connsiteX874" fmla="*/ 9995778 w 11218359"/>
                <a:gd name="connsiteY874" fmla="*/ 1433255 h 1433255"/>
                <a:gd name="connsiteX875" fmla="*/ 10007208 w 11218359"/>
                <a:gd name="connsiteY875" fmla="*/ 1433255 h 1433255"/>
                <a:gd name="connsiteX876" fmla="*/ 10018638 w 11218359"/>
                <a:gd name="connsiteY876" fmla="*/ 1433255 h 1433255"/>
                <a:gd name="connsiteX877" fmla="*/ 10030068 w 11218359"/>
                <a:gd name="connsiteY877" fmla="*/ 1433255 h 1433255"/>
                <a:gd name="connsiteX878" fmla="*/ 10041498 w 11218359"/>
                <a:gd name="connsiteY878" fmla="*/ 1433255 h 1433255"/>
                <a:gd name="connsiteX879" fmla="*/ 10052976 w 11218359"/>
                <a:gd name="connsiteY879" fmla="*/ 1433255 h 1433255"/>
                <a:gd name="connsiteX880" fmla="*/ 10064405 w 11218359"/>
                <a:gd name="connsiteY880" fmla="*/ 1433255 h 1433255"/>
                <a:gd name="connsiteX881" fmla="*/ 10075835 w 11218359"/>
                <a:gd name="connsiteY881" fmla="*/ 1433255 h 1433255"/>
                <a:gd name="connsiteX882" fmla="*/ 10087266 w 11218359"/>
                <a:gd name="connsiteY882" fmla="*/ 1433255 h 1433255"/>
                <a:gd name="connsiteX883" fmla="*/ 10098695 w 11218359"/>
                <a:gd name="connsiteY883" fmla="*/ 1433255 h 1433255"/>
                <a:gd name="connsiteX884" fmla="*/ 10110174 w 11218359"/>
                <a:gd name="connsiteY884" fmla="*/ 1433255 h 1433255"/>
                <a:gd name="connsiteX885" fmla="*/ 10121603 w 11218359"/>
                <a:gd name="connsiteY885" fmla="*/ 1433255 h 1433255"/>
                <a:gd name="connsiteX886" fmla="*/ 10133033 w 11218359"/>
                <a:gd name="connsiteY886" fmla="*/ 1433255 h 1433255"/>
                <a:gd name="connsiteX887" fmla="*/ 10144463 w 11218359"/>
                <a:gd name="connsiteY887" fmla="*/ 1433255 h 1433255"/>
                <a:gd name="connsiteX888" fmla="*/ 10155893 w 11218359"/>
                <a:gd name="connsiteY888" fmla="*/ 1433255 h 1433255"/>
                <a:gd name="connsiteX889" fmla="*/ 10167371 w 11218359"/>
                <a:gd name="connsiteY889" fmla="*/ 1433255 h 1433255"/>
                <a:gd name="connsiteX890" fmla="*/ 10178801 w 11218359"/>
                <a:gd name="connsiteY890" fmla="*/ 1433255 h 1433255"/>
                <a:gd name="connsiteX891" fmla="*/ 10190230 w 11218359"/>
                <a:gd name="connsiteY891" fmla="*/ 1433255 h 1433255"/>
                <a:gd name="connsiteX892" fmla="*/ 10201661 w 11218359"/>
                <a:gd name="connsiteY892" fmla="*/ 1433255 h 1433255"/>
                <a:gd name="connsiteX893" fmla="*/ 10213091 w 11218359"/>
                <a:gd name="connsiteY893" fmla="*/ 1433255 h 1433255"/>
                <a:gd name="connsiteX894" fmla="*/ 10224569 w 11218359"/>
                <a:gd name="connsiteY894" fmla="*/ 1433255 h 1433255"/>
                <a:gd name="connsiteX895" fmla="*/ 10235998 w 11218359"/>
                <a:gd name="connsiteY895" fmla="*/ 1433255 h 1433255"/>
                <a:gd name="connsiteX896" fmla="*/ 10247428 w 11218359"/>
                <a:gd name="connsiteY896" fmla="*/ 1433255 h 1433255"/>
                <a:gd name="connsiteX897" fmla="*/ 10258859 w 11218359"/>
                <a:gd name="connsiteY897" fmla="*/ 1433255 h 1433255"/>
                <a:gd name="connsiteX898" fmla="*/ 10270288 w 11218359"/>
                <a:gd name="connsiteY898" fmla="*/ 1433255 h 1433255"/>
                <a:gd name="connsiteX899" fmla="*/ 10281767 w 11218359"/>
                <a:gd name="connsiteY899" fmla="*/ 1433255 h 1433255"/>
                <a:gd name="connsiteX900" fmla="*/ 10293196 w 11218359"/>
                <a:gd name="connsiteY900" fmla="*/ 1433255 h 1433255"/>
                <a:gd name="connsiteX901" fmla="*/ 10304626 w 11218359"/>
                <a:gd name="connsiteY901" fmla="*/ 1433255 h 1433255"/>
                <a:gd name="connsiteX902" fmla="*/ 10316056 w 11218359"/>
                <a:gd name="connsiteY902" fmla="*/ 1433255 h 1433255"/>
                <a:gd name="connsiteX903" fmla="*/ 10327486 w 11218359"/>
                <a:gd name="connsiteY903" fmla="*/ 1433255 h 1433255"/>
                <a:gd name="connsiteX904" fmla="*/ 10338963 w 11218359"/>
                <a:gd name="connsiteY904" fmla="*/ 1433255 h 1433255"/>
                <a:gd name="connsiteX905" fmla="*/ 10350394 w 11218359"/>
                <a:gd name="connsiteY905" fmla="*/ 1433255 h 1433255"/>
                <a:gd name="connsiteX906" fmla="*/ 10361823 w 11218359"/>
                <a:gd name="connsiteY906" fmla="*/ 1433255 h 1433255"/>
                <a:gd name="connsiteX907" fmla="*/ 10373254 w 11218359"/>
                <a:gd name="connsiteY907" fmla="*/ 1433255 h 1433255"/>
                <a:gd name="connsiteX908" fmla="*/ 10384684 w 11218359"/>
                <a:gd name="connsiteY908" fmla="*/ 1433255 h 1433255"/>
                <a:gd name="connsiteX909" fmla="*/ 10396161 w 11218359"/>
                <a:gd name="connsiteY909" fmla="*/ 1433255 h 1433255"/>
                <a:gd name="connsiteX910" fmla="*/ 10407591 w 11218359"/>
                <a:gd name="connsiteY910" fmla="*/ 1433255 h 1433255"/>
                <a:gd name="connsiteX911" fmla="*/ 10419021 w 11218359"/>
                <a:gd name="connsiteY911" fmla="*/ 1433255 h 1433255"/>
                <a:gd name="connsiteX912" fmla="*/ 10430452 w 11218359"/>
                <a:gd name="connsiteY912" fmla="*/ 1433255 h 1433255"/>
                <a:gd name="connsiteX913" fmla="*/ 10441881 w 11218359"/>
                <a:gd name="connsiteY913" fmla="*/ 1433255 h 1433255"/>
                <a:gd name="connsiteX914" fmla="*/ 10453358 w 11218359"/>
                <a:gd name="connsiteY914" fmla="*/ 1433255 h 1433255"/>
                <a:gd name="connsiteX915" fmla="*/ 10464789 w 11218359"/>
                <a:gd name="connsiteY915" fmla="*/ 1433255 h 1433255"/>
                <a:gd name="connsiteX916" fmla="*/ 10476219 w 11218359"/>
                <a:gd name="connsiteY916" fmla="*/ 1433255 h 1433255"/>
                <a:gd name="connsiteX917" fmla="*/ 10487649 w 11218359"/>
                <a:gd name="connsiteY917" fmla="*/ 1433255 h 1433255"/>
                <a:gd name="connsiteX918" fmla="*/ 10499079 w 11218359"/>
                <a:gd name="connsiteY918" fmla="*/ 1433255 h 1433255"/>
                <a:gd name="connsiteX919" fmla="*/ 10510556 w 11218359"/>
                <a:gd name="connsiteY919" fmla="*/ 1433255 h 1433255"/>
                <a:gd name="connsiteX920" fmla="*/ 10521987 w 11218359"/>
                <a:gd name="connsiteY920" fmla="*/ 1433255 h 1433255"/>
                <a:gd name="connsiteX921" fmla="*/ 10533416 w 11218359"/>
                <a:gd name="connsiteY921" fmla="*/ 1433255 h 1433255"/>
                <a:gd name="connsiteX922" fmla="*/ 10544847 w 11218359"/>
                <a:gd name="connsiteY922" fmla="*/ 1433255 h 1433255"/>
                <a:gd name="connsiteX923" fmla="*/ 10556277 w 11218359"/>
                <a:gd name="connsiteY923" fmla="*/ 1433255 h 1433255"/>
                <a:gd name="connsiteX924" fmla="*/ 10567754 w 11218359"/>
                <a:gd name="connsiteY924" fmla="*/ 1433255 h 1433255"/>
                <a:gd name="connsiteX925" fmla="*/ 10579184 w 11218359"/>
                <a:gd name="connsiteY925" fmla="*/ 1433255 h 1433255"/>
                <a:gd name="connsiteX926" fmla="*/ 10590614 w 11218359"/>
                <a:gd name="connsiteY926" fmla="*/ 1433255 h 1433255"/>
                <a:gd name="connsiteX927" fmla="*/ 10602045 w 11218359"/>
                <a:gd name="connsiteY927" fmla="*/ 1433255 h 1433255"/>
                <a:gd name="connsiteX928" fmla="*/ 10613474 w 11218359"/>
                <a:gd name="connsiteY928" fmla="*/ 1433255 h 1433255"/>
                <a:gd name="connsiteX929" fmla="*/ 10624951 w 11218359"/>
                <a:gd name="connsiteY929" fmla="*/ 1433255 h 1433255"/>
                <a:gd name="connsiteX930" fmla="*/ 10636382 w 11218359"/>
                <a:gd name="connsiteY930" fmla="*/ 1433255 h 1433255"/>
                <a:gd name="connsiteX931" fmla="*/ 10647812 w 11218359"/>
                <a:gd name="connsiteY931" fmla="*/ 1433255 h 1433255"/>
                <a:gd name="connsiteX932" fmla="*/ 10659241 w 11218359"/>
                <a:gd name="connsiteY932" fmla="*/ 1433255 h 1433255"/>
                <a:gd name="connsiteX933" fmla="*/ 10670672 w 11218359"/>
                <a:gd name="connsiteY933" fmla="*/ 1433255 h 1433255"/>
                <a:gd name="connsiteX934" fmla="*/ 10682149 w 11218359"/>
                <a:gd name="connsiteY934" fmla="*/ 1433255 h 1433255"/>
                <a:gd name="connsiteX935" fmla="*/ 10693580 w 11218359"/>
                <a:gd name="connsiteY935" fmla="*/ 1433255 h 1433255"/>
                <a:gd name="connsiteX936" fmla="*/ 10705009 w 11218359"/>
                <a:gd name="connsiteY936" fmla="*/ 1433255 h 1433255"/>
                <a:gd name="connsiteX937" fmla="*/ 10716439 w 11218359"/>
                <a:gd name="connsiteY937" fmla="*/ 1433255 h 1433255"/>
                <a:gd name="connsiteX938" fmla="*/ 10727870 w 11218359"/>
                <a:gd name="connsiteY938" fmla="*/ 1433255 h 1433255"/>
                <a:gd name="connsiteX939" fmla="*/ 10739347 w 11218359"/>
                <a:gd name="connsiteY939" fmla="*/ 1433255 h 1433255"/>
                <a:gd name="connsiteX940" fmla="*/ 10750778 w 11218359"/>
                <a:gd name="connsiteY940" fmla="*/ 1433255 h 1433255"/>
                <a:gd name="connsiteX941" fmla="*/ 10762207 w 11218359"/>
                <a:gd name="connsiteY941" fmla="*/ 1433255 h 1433255"/>
                <a:gd name="connsiteX942" fmla="*/ 10773637 w 11218359"/>
                <a:gd name="connsiteY942" fmla="*/ 1433255 h 1433255"/>
                <a:gd name="connsiteX943" fmla="*/ 10785067 w 11218359"/>
                <a:gd name="connsiteY943" fmla="*/ 1433255 h 1433255"/>
                <a:gd name="connsiteX944" fmla="*/ 10796544 w 11218359"/>
                <a:gd name="connsiteY944" fmla="*/ 1433255 h 1433255"/>
                <a:gd name="connsiteX945" fmla="*/ 10807975 w 11218359"/>
                <a:gd name="connsiteY945" fmla="*/ 1433255 h 1433255"/>
                <a:gd name="connsiteX946" fmla="*/ 10819405 w 11218359"/>
                <a:gd name="connsiteY946" fmla="*/ 1433255 h 1433255"/>
                <a:gd name="connsiteX947" fmla="*/ 10830834 w 11218359"/>
                <a:gd name="connsiteY947" fmla="*/ 1433255 h 1433255"/>
                <a:gd name="connsiteX948" fmla="*/ 10842265 w 11218359"/>
                <a:gd name="connsiteY948" fmla="*/ 1433255 h 1433255"/>
                <a:gd name="connsiteX949" fmla="*/ 10853742 w 11218359"/>
                <a:gd name="connsiteY949" fmla="*/ 1433255 h 1433255"/>
                <a:gd name="connsiteX950" fmla="*/ 10865173 w 11218359"/>
                <a:gd name="connsiteY950" fmla="*/ 1433255 h 1433255"/>
                <a:gd name="connsiteX951" fmla="*/ 10876602 w 11218359"/>
                <a:gd name="connsiteY951" fmla="*/ 1433255 h 1433255"/>
                <a:gd name="connsiteX952" fmla="*/ 10888032 w 11218359"/>
                <a:gd name="connsiteY952" fmla="*/ 1433255 h 1433255"/>
                <a:gd name="connsiteX953" fmla="*/ 10899463 w 11218359"/>
                <a:gd name="connsiteY953" fmla="*/ 1433255 h 1433255"/>
                <a:gd name="connsiteX954" fmla="*/ 10910892 w 11218359"/>
                <a:gd name="connsiteY954" fmla="*/ 1433255 h 1433255"/>
                <a:gd name="connsiteX955" fmla="*/ 10922369 w 11218359"/>
                <a:gd name="connsiteY955" fmla="*/ 1433255 h 1433255"/>
                <a:gd name="connsiteX956" fmla="*/ 10933800 w 11218359"/>
                <a:gd name="connsiteY956" fmla="*/ 1433255 h 1433255"/>
                <a:gd name="connsiteX957" fmla="*/ 10945230 w 11218359"/>
                <a:gd name="connsiteY957" fmla="*/ 1433255 h 1433255"/>
                <a:gd name="connsiteX958" fmla="*/ 10956660 w 11218359"/>
                <a:gd name="connsiteY958" fmla="*/ 1433255 h 1433255"/>
                <a:gd name="connsiteX959" fmla="*/ 10968090 w 11218359"/>
                <a:gd name="connsiteY959" fmla="*/ 1433255 h 1433255"/>
                <a:gd name="connsiteX960" fmla="*/ 10979567 w 11218359"/>
                <a:gd name="connsiteY960" fmla="*/ 1433255 h 1433255"/>
                <a:gd name="connsiteX961" fmla="*/ 10990998 w 11218359"/>
                <a:gd name="connsiteY961" fmla="*/ 1433255 h 1433255"/>
                <a:gd name="connsiteX962" fmla="*/ 11002427 w 11218359"/>
                <a:gd name="connsiteY962" fmla="*/ 1433255 h 1433255"/>
                <a:gd name="connsiteX963" fmla="*/ 11013858 w 11218359"/>
                <a:gd name="connsiteY963" fmla="*/ 1433255 h 1433255"/>
                <a:gd name="connsiteX964" fmla="*/ 11025287 w 11218359"/>
                <a:gd name="connsiteY964" fmla="*/ 1433255 h 1433255"/>
                <a:gd name="connsiteX965" fmla="*/ 11036765 w 11218359"/>
                <a:gd name="connsiteY965" fmla="*/ 1433255 h 1433255"/>
                <a:gd name="connsiteX966" fmla="*/ 11048195 w 11218359"/>
                <a:gd name="connsiteY966" fmla="*/ 1433255 h 1433255"/>
                <a:gd name="connsiteX967" fmla="*/ 11059625 w 11218359"/>
                <a:gd name="connsiteY967" fmla="*/ 1433255 h 1433255"/>
                <a:gd name="connsiteX968" fmla="*/ 11071056 w 11218359"/>
                <a:gd name="connsiteY968" fmla="*/ 1433255 h 1433255"/>
                <a:gd name="connsiteX969" fmla="*/ 11082485 w 11218359"/>
                <a:gd name="connsiteY969" fmla="*/ 1433255 h 1433255"/>
                <a:gd name="connsiteX970" fmla="*/ 11093962 w 11218359"/>
                <a:gd name="connsiteY970" fmla="*/ 1433255 h 1433255"/>
                <a:gd name="connsiteX971" fmla="*/ 11105393 w 11218359"/>
                <a:gd name="connsiteY971" fmla="*/ 1433255 h 1433255"/>
                <a:gd name="connsiteX972" fmla="*/ 11116823 w 11218359"/>
                <a:gd name="connsiteY972" fmla="*/ 1433255 h 1433255"/>
                <a:gd name="connsiteX973" fmla="*/ 11128253 w 11218359"/>
                <a:gd name="connsiteY973" fmla="*/ 1433255 h 1433255"/>
                <a:gd name="connsiteX974" fmla="*/ 11139683 w 11218359"/>
                <a:gd name="connsiteY974" fmla="*/ 1433255 h 1433255"/>
                <a:gd name="connsiteX975" fmla="*/ 11151160 w 11218359"/>
                <a:gd name="connsiteY975" fmla="*/ 1433255 h 1433255"/>
                <a:gd name="connsiteX976" fmla="*/ 11162591 w 11218359"/>
                <a:gd name="connsiteY976" fmla="*/ 1433255 h 1433255"/>
                <a:gd name="connsiteX977" fmla="*/ 11174020 w 11218359"/>
                <a:gd name="connsiteY977" fmla="*/ 1433255 h 1433255"/>
                <a:gd name="connsiteX978" fmla="*/ 11185451 w 11218359"/>
                <a:gd name="connsiteY978" fmla="*/ 1433255 h 1433255"/>
                <a:gd name="connsiteX979" fmla="*/ 11196881 w 11218359"/>
                <a:gd name="connsiteY979" fmla="*/ 1433255 h 1433255"/>
                <a:gd name="connsiteX980" fmla="*/ 11208358 w 11218359"/>
                <a:gd name="connsiteY980" fmla="*/ 1433255 h 1433255"/>
                <a:gd name="connsiteX981" fmla="*/ 11218359 w 11218359"/>
                <a:gd name="connsiteY981" fmla="*/ 1433255 h 143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33255">
                  <a:moveTo>
                    <a:pt x="0" y="1433255"/>
                  </a:moveTo>
                  <a:lnTo>
                    <a:pt x="9149" y="1433255"/>
                  </a:lnTo>
                  <a:lnTo>
                    <a:pt x="20588" y="1433255"/>
                  </a:lnTo>
                  <a:lnTo>
                    <a:pt x="32028" y="1433255"/>
                  </a:lnTo>
                  <a:lnTo>
                    <a:pt x="43467" y="1433255"/>
                  </a:lnTo>
                  <a:lnTo>
                    <a:pt x="54907" y="1433255"/>
                  </a:lnTo>
                  <a:lnTo>
                    <a:pt x="66346" y="1433255"/>
                  </a:lnTo>
                  <a:lnTo>
                    <a:pt x="77786" y="1433255"/>
                  </a:lnTo>
                  <a:lnTo>
                    <a:pt x="89225" y="1433255"/>
                  </a:lnTo>
                  <a:lnTo>
                    <a:pt x="100665" y="1433255"/>
                  </a:lnTo>
                  <a:lnTo>
                    <a:pt x="112104" y="1433255"/>
                  </a:lnTo>
                  <a:lnTo>
                    <a:pt x="123544" y="1433255"/>
                  </a:lnTo>
                  <a:lnTo>
                    <a:pt x="134979" y="1433255"/>
                  </a:lnTo>
                  <a:lnTo>
                    <a:pt x="146423" y="1433255"/>
                  </a:lnTo>
                  <a:lnTo>
                    <a:pt x="157858" y="1433255"/>
                  </a:lnTo>
                  <a:lnTo>
                    <a:pt x="169297" y="1433255"/>
                  </a:lnTo>
                  <a:lnTo>
                    <a:pt x="180737" y="1433255"/>
                  </a:lnTo>
                  <a:lnTo>
                    <a:pt x="192176" y="1433255"/>
                  </a:lnTo>
                  <a:lnTo>
                    <a:pt x="203616" y="1433255"/>
                  </a:lnTo>
                  <a:lnTo>
                    <a:pt x="215055" y="1433255"/>
                  </a:lnTo>
                  <a:lnTo>
                    <a:pt x="226495" y="1433255"/>
                  </a:lnTo>
                  <a:lnTo>
                    <a:pt x="237935" y="1433255"/>
                  </a:lnTo>
                  <a:lnTo>
                    <a:pt x="249374" y="1433255"/>
                  </a:lnTo>
                  <a:lnTo>
                    <a:pt x="260814" y="1433255"/>
                  </a:lnTo>
                  <a:lnTo>
                    <a:pt x="272253" y="1433255"/>
                  </a:lnTo>
                  <a:lnTo>
                    <a:pt x="283693" y="1433255"/>
                  </a:lnTo>
                  <a:lnTo>
                    <a:pt x="295132" y="1433255"/>
                  </a:lnTo>
                  <a:lnTo>
                    <a:pt x="306572" y="1433255"/>
                  </a:lnTo>
                  <a:lnTo>
                    <a:pt x="318011" y="1433255"/>
                  </a:lnTo>
                  <a:lnTo>
                    <a:pt x="329451" y="1433255"/>
                  </a:lnTo>
                  <a:lnTo>
                    <a:pt x="340890" y="1433255"/>
                  </a:lnTo>
                  <a:lnTo>
                    <a:pt x="352330" y="1433255"/>
                  </a:lnTo>
                  <a:lnTo>
                    <a:pt x="363769" y="1433255"/>
                  </a:lnTo>
                  <a:lnTo>
                    <a:pt x="375209" y="1433255"/>
                  </a:lnTo>
                  <a:lnTo>
                    <a:pt x="386648" y="1433255"/>
                  </a:lnTo>
                  <a:lnTo>
                    <a:pt x="398088" y="1433255"/>
                  </a:lnTo>
                  <a:lnTo>
                    <a:pt x="409527" y="1433255"/>
                  </a:lnTo>
                  <a:lnTo>
                    <a:pt x="420967" y="1433255"/>
                  </a:lnTo>
                  <a:lnTo>
                    <a:pt x="432406" y="1433255"/>
                  </a:lnTo>
                  <a:lnTo>
                    <a:pt x="443846" y="1433255"/>
                  </a:lnTo>
                  <a:lnTo>
                    <a:pt x="455285" y="1433255"/>
                  </a:lnTo>
                  <a:lnTo>
                    <a:pt x="466725" y="1433255"/>
                  </a:lnTo>
                  <a:lnTo>
                    <a:pt x="478165" y="1433255"/>
                  </a:lnTo>
                  <a:lnTo>
                    <a:pt x="489604" y="1433255"/>
                  </a:lnTo>
                  <a:lnTo>
                    <a:pt x="501044" y="1433255"/>
                  </a:lnTo>
                  <a:lnTo>
                    <a:pt x="512483" y="1433255"/>
                  </a:lnTo>
                  <a:lnTo>
                    <a:pt x="523923" y="1433255"/>
                  </a:lnTo>
                  <a:lnTo>
                    <a:pt x="535362" y="1433255"/>
                  </a:lnTo>
                  <a:lnTo>
                    <a:pt x="546802" y="1433255"/>
                  </a:lnTo>
                  <a:lnTo>
                    <a:pt x="558241" y="1433255"/>
                  </a:lnTo>
                  <a:lnTo>
                    <a:pt x="569681" y="1433255"/>
                  </a:lnTo>
                  <a:lnTo>
                    <a:pt x="581120" y="1433255"/>
                  </a:lnTo>
                  <a:lnTo>
                    <a:pt x="592560" y="1433255"/>
                  </a:lnTo>
                  <a:lnTo>
                    <a:pt x="603999" y="1433255"/>
                  </a:lnTo>
                  <a:lnTo>
                    <a:pt x="615439" y="1433255"/>
                  </a:lnTo>
                  <a:lnTo>
                    <a:pt x="626878" y="1433255"/>
                  </a:lnTo>
                  <a:lnTo>
                    <a:pt x="638318" y="1433255"/>
                  </a:lnTo>
                  <a:lnTo>
                    <a:pt x="649757" y="1433255"/>
                  </a:lnTo>
                  <a:lnTo>
                    <a:pt x="661192" y="1433255"/>
                  </a:lnTo>
                  <a:lnTo>
                    <a:pt x="672632" y="1433255"/>
                  </a:lnTo>
                  <a:lnTo>
                    <a:pt x="684071" y="1433255"/>
                  </a:lnTo>
                  <a:lnTo>
                    <a:pt x="695511" y="1433255"/>
                  </a:lnTo>
                  <a:lnTo>
                    <a:pt x="706950" y="1433255"/>
                  </a:lnTo>
                  <a:lnTo>
                    <a:pt x="718390" y="1433255"/>
                  </a:lnTo>
                  <a:lnTo>
                    <a:pt x="729829" y="1433255"/>
                  </a:lnTo>
                  <a:lnTo>
                    <a:pt x="741269" y="1433255"/>
                  </a:lnTo>
                  <a:lnTo>
                    <a:pt x="752708" y="1433255"/>
                  </a:lnTo>
                  <a:lnTo>
                    <a:pt x="764148" y="1433255"/>
                  </a:lnTo>
                  <a:lnTo>
                    <a:pt x="775587" y="1433255"/>
                  </a:lnTo>
                  <a:lnTo>
                    <a:pt x="787027" y="1433255"/>
                  </a:lnTo>
                  <a:lnTo>
                    <a:pt x="798467" y="1433255"/>
                  </a:lnTo>
                  <a:lnTo>
                    <a:pt x="809906" y="1433255"/>
                  </a:lnTo>
                  <a:lnTo>
                    <a:pt x="821346" y="1433255"/>
                  </a:lnTo>
                  <a:lnTo>
                    <a:pt x="832785" y="1433255"/>
                  </a:lnTo>
                  <a:lnTo>
                    <a:pt x="844225" y="1433255"/>
                  </a:lnTo>
                  <a:lnTo>
                    <a:pt x="855664" y="1433255"/>
                  </a:lnTo>
                  <a:lnTo>
                    <a:pt x="867104" y="1433255"/>
                  </a:lnTo>
                  <a:lnTo>
                    <a:pt x="878543" y="1433255"/>
                  </a:lnTo>
                  <a:lnTo>
                    <a:pt x="889983" y="1433255"/>
                  </a:lnTo>
                  <a:lnTo>
                    <a:pt x="901422" y="1433255"/>
                  </a:lnTo>
                  <a:lnTo>
                    <a:pt x="912862" y="1433255"/>
                  </a:lnTo>
                  <a:lnTo>
                    <a:pt x="924301" y="1433255"/>
                  </a:lnTo>
                  <a:lnTo>
                    <a:pt x="935741" y="1433255"/>
                  </a:lnTo>
                  <a:lnTo>
                    <a:pt x="947180" y="1433255"/>
                  </a:lnTo>
                  <a:lnTo>
                    <a:pt x="958620" y="1433255"/>
                  </a:lnTo>
                  <a:lnTo>
                    <a:pt x="970059" y="1433255"/>
                  </a:lnTo>
                  <a:lnTo>
                    <a:pt x="981499" y="1433255"/>
                  </a:lnTo>
                  <a:lnTo>
                    <a:pt x="992938" y="1433255"/>
                  </a:lnTo>
                  <a:lnTo>
                    <a:pt x="1004378" y="1433255"/>
                  </a:lnTo>
                  <a:lnTo>
                    <a:pt x="1015818" y="1433255"/>
                  </a:lnTo>
                  <a:lnTo>
                    <a:pt x="1027257" y="1433255"/>
                  </a:lnTo>
                  <a:lnTo>
                    <a:pt x="1038697" y="1433255"/>
                  </a:lnTo>
                  <a:lnTo>
                    <a:pt x="1050136" y="1433255"/>
                  </a:lnTo>
                  <a:lnTo>
                    <a:pt x="1061576" y="1433255"/>
                  </a:lnTo>
                  <a:lnTo>
                    <a:pt x="1073015" y="1433255"/>
                  </a:lnTo>
                  <a:lnTo>
                    <a:pt x="1084455" y="1433255"/>
                  </a:lnTo>
                  <a:lnTo>
                    <a:pt x="1095894" y="1433255"/>
                  </a:lnTo>
                  <a:lnTo>
                    <a:pt x="1107334" y="1433255"/>
                  </a:lnTo>
                  <a:lnTo>
                    <a:pt x="1118773" y="1433255"/>
                  </a:lnTo>
                  <a:lnTo>
                    <a:pt x="1130213" y="1433255"/>
                  </a:lnTo>
                  <a:lnTo>
                    <a:pt x="1141652" y="1433255"/>
                  </a:lnTo>
                  <a:lnTo>
                    <a:pt x="1153092" y="1433255"/>
                  </a:lnTo>
                  <a:lnTo>
                    <a:pt x="1164531" y="1433255"/>
                  </a:lnTo>
                  <a:lnTo>
                    <a:pt x="1175971" y="1433255"/>
                  </a:lnTo>
                  <a:lnTo>
                    <a:pt x="1187406" y="1433255"/>
                  </a:lnTo>
                  <a:lnTo>
                    <a:pt x="1198845" y="1433255"/>
                  </a:lnTo>
                  <a:lnTo>
                    <a:pt x="1210285" y="1433255"/>
                  </a:lnTo>
                  <a:lnTo>
                    <a:pt x="1221724" y="1433255"/>
                  </a:lnTo>
                  <a:lnTo>
                    <a:pt x="1233164" y="1433255"/>
                  </a:lnTo>
                  <a:lnTo>
                    <a:pt x="1244603" y="1433255"/>
                  </a:lnTo>
                  <a:lnTo>
                    <a:pt x="1256043" y="1433255"/>
                  </a:lnTo>
                  <a:lnTo>
                    <a:pt x="1267482" y="1433255"/>
                  </a:lnTo>
                  <a:lnTo>
                    <a:pt x="1278922" y="1433255"/>
                  </a:lnTo>
                  <a:lnTo>
                    <a:pt x="1290361" y="1433255"/>
                  </a:lnTo>
                  <a:lnTo>
                    <a:pt x="1301801" y="1433255"/>
                  </a:lnTo>
                  <a:lnTo>
                    <a:pt x="1313240" y="1433255"/>
                  </a:lnTo>
                  <a:lnTo>
                    <a:pt x="1324680" y="1433255"/>
                  </a:lnTo>
                  <a:lnTo>
                    <a:pt x="1336120" y="1433255"/>
                  </a:lnTo>
                  <a:lnTo>
                    <a:pt x="1347559" y="1433255"/>
                  </a:lnTo>
                  <a:lnTo>
                    <a:pt x="1358999" y="1433255"/>
                  </a:lnTo>
                  <a:lnTo>
                    <a:pt x="1370438" y="1433255"/>
                  </a:lnTo>
                  <a:lnTo>
                    <a:pt x="1381878" y="1433255"/>
                  </a:lnTo>
                  <a:lnTo>
                    <a:pt x="1393317" y="1433255"/>
                  </a:lnTo>
                  <a:lnTo>
                    <a:pt x="1404757" y="1433255"/>
                  </a:lnTo>
                  <a:lnTo>
                    <a:pt x="1416196" y="1433255"/>
                  </a:lnTo>
                  <a:lnTo>
                    <a:pt x="1427636" y="1433255"/>
                  </a:lnTo>
                  <a:lnTo>
                    <a:pt x="1439075" y="1433255"/>
                  </a:lnTo>
                  <a:lnTo>
                    <a:pt x="1450515" y="1433255"/>
                  </a:lnTo>
                  <a:lnTo>
                    <a:pt x="1461954" y="1433255"/>
                  </a:lnTo>
                  <a:lnTo>
                    <a:pt x="1473394" y="1433255"/>
                  </a:lnTo>
                  <a:lnTo>
                    <a:pt x="1484833" y="1433255"/>
                  </a:lnTo>
                  <a:lnTo>
                    <a:pt x="1496273" y="1433255"/>
                  </a:lnTo>
                  <a:lnTo>
                    <a:pt x="1507712" y="1433255"/>
                  </a:lnTo>
                  <a:lnTo>
                    <a:pt x="1519152" y="1433255"/>
                  </a:lnTo>
                  <a:lnTo>
                    <a:pt x="1530591" y="1433255"/>
                  </a:lnTo>
                  <a:lnTo>
                    <a:pt x="1542031" y="1433255"/>
                  </a:lnTo>
                  <a:lnTo>
                    <a:pt x="1553471" y="1433255"/>
                  </a:lnTo>
                  <a:lnTo>
                    <a:pt x="1564910" y="1433255"/>
                  </a:lnTo>
                  <a:lnTo>
                    <a:pt x="1576349" y="1433255"/>
                  </a:lnTo>
                  <a:lnTo>
                    <a:pt x="1587789" y="1433255"/>
                  </a:lnTo>
                  <a:lnTo>
                    <a:pt x="1599229" y="1433255"/>
                  </a:lnTo>
                  <a:lnTo>
                    <a:pt x="1610668" y="1433255"/>
                  </a:lnTo>
                  <a:lnTo>
                    <a:pt x="1622107" y="1433255"/>
                  </a:lnTo>
                  <a:lnTo>
                    <a:pt x="1633547" y="1433255"/>
                  </a:lnTo>
                  <a:lnTo>
                    <a:pt x="1644987" y="1433255"/>
                  </a:lnTo>
                  <a:lnTo>
                    <a:pt x="1656426" y="1433255"/>
                  </a:lnTo>
                  <a:lnTo>
                    <a:pt x="1667866" y="1433255"/>
                  </a:lnTo>
                  <a:lnTo>
                    <a:pt x="1679305" y="1433255"/>
                  </a:lnTo>
                  <a:lnTo>
                    <a:pt x="1690745" y="1433255"/>
                  </a:lnTo>
                  <a:lnTo>
                    <a:pt x="1702184" y="1433255"/>
                  </a:lnTo>
                  <a:lnTo>
                    <a:pt x="1713619" y="1433255"/>
                  </a:lnTo>
                  <a:lnTo>
                    <a:pt x="1725063" y="1433255"/>
                  </a:lnTo>
                  <a:lnTo>
                    <a:pt x="1736498" y="1433255"/>
                  </a:lnTo>
                  <a:lnTo>
                    <a:pt x="1747938" y="1433255"/>
                  </a:lnTo>
                  <a:lnTo>
                    <a:pt x="1759377" y="1433255"/>
                  </a:lnTo>
                  <a:lnTo>
                    <a:pt x="1770817" y="1433255"/>
                  </a:lnTo>
                  <a:lnTo>
                    <a:pt x="1782256" y="1433255"/>
                  </a:lnTo>
                  <a:lnTo>
                    <a:pt x="1793696" y="1433255"/>
                  </a:lnTo>
                  <a:lnTo>
                    <a:pt x="1805135" y="1433255"/>
                  </a:lnTo>
                  <a:lnTo>
                    <a:pt x="1816575" y="1433255"/>
                  </a:lnTo>
                  <a:lnTo>
                    <a:pt x="1828014" y="1433255"/>
                  </a:lnTo>
                  <a:lnTo>
                    <a:pt x="1839454" y="1433255"/>
                  </a:lnTo>
                  <a:lnTo>
                    <a:pt x="1850893" y="1433255"/>
                  </a:lnTo>
                  <a:lnTo>
                    <a:pt x="1862333" y="1433255"/>
                  </a:lnTo>
                  <a:lnTo>
                    <a:pt x="1873772" y="1433255"/>
                  </a:lnTo>
                  <a:lnTo>
                    <a:pt x="1885212" y="1433255"/>
                  </a:lnTo>
                  <a:lnTo>
                    <a:pt x="1896651" y="1433255"/>
                  </a:lnTo>
                  <a:lnTo>
                    <a:pt x="1908091" y="1433255"/>
                  </a:lnTo>
                  <a:lnTo>
                    <a:pt x="1919531" y="1433255"/>
                  </a:lnTo>
                  <a:lnTo>
                    <a:pt x="1930970" y="1433255"/>
                  </a:lnTo>
                  <a:lnTo>
                    <a:pt x="1942409" y="1433255"/>
                  </a:lnTo>
                  <a:lnTo>
                    <a:pt x="1953849" y="1433255"/>
                  </a:lnTo>
                  <a:lnTo>
                    <a:pt x="1965289" y="1433255"/>
                  </a:lnTo>
                  <a:lnTo>
                    <a:pt x="1976728" y="1433255"/>
                  </a:lnTo>
                  <a:lnTo>
                    <a:pt x="1988168" y="1433255"/>
                  </a:lnTo>
                  <a:lnTo>
                    <a:pt x="1999607" y="1433255"/>
                  </a:lnTo>
                  <a:lnTo>
                    <a:pt x="2011047" y="1433255"/>
                  </a:lnTo>
                  <a:lnTo>
                    <a:pt x="2022486" y="1433255"/>
                  </a:lnTo>
                  <a:lnTo>
                    <a:pt x="2033926" y="1433255"/>
                  </a:lnTo>
                  <a:lnTo>
                    <a:pt x="2045365" y="1433255"/>
                  </a:lnTo>
                  <a:lnTo>
                    <a:pt x="2056805" y="1433255"/>
                  </a:lnTo>
                  <a:lnTo>
                    <a:pt x="2068244" y="1433255"/>
                  </a:lnTo>
                  <a:lnTo>
                    <a:pt x="2079684" y="1433255"/>
                  </a:lnTo>
                  <a:lnTo>
                    <a:pt x="2091123" y="1433255"/>
                  </a:lnTo>
                  <a:lnTo>
                    <a:pt x="2102563" y="1433255"/>
                  </a:lnTo>
                  <a:lnTo>
                    <a:pt x="2114002" y="1433255"/>
                  </a:lnTo>
                  <a:lnTo>
                    <a:pt x="2125442" y="1433255"/>
                  </a:lnTo>
                  <a:lnTo>
                    <a:pt x="2136882" y="1433255"/>
                  </a:lnTo>
                  <a:lnTo>
                    <a:pt x="2148321" y="1433255"/>
                  </a:lnTo>
                  <a:lnTo>
                    <a:pt x="2159760" y="1433255"/>
                  </a:lnTo>
                  <a:lnTo>
                    <a:pt x="2171200" y="1433255"/>
                  </a:lnTo>
                  <a:lnTo>
                    <a:pt x="2182640" y="1433255"/>
                  </a:lnTo>
                  <a:lnTo>
                    <a:pt x="2194079" y="1433255"/>
                  </a:lnTo>
                  <a:lnTo>
                    <a:pt x="2205519" y="1433255"/>
                  </a:lnTo>
                  <a:lnTo>
                    <a:pt x="2216958" y="1433255"/>
                  </a:lnTo>
                  <a:lnTo>
                    <a:pt x="2228393" y="1433255"/>
                  </a:lnTo>
                  <a:lnTo>
                    <a:pt x="2239837" y="1433255"/>
                  </a:lnTo>
                  <a:lnTo>
                    <a:pt x="2251272" y="1433255"/>
                  </a:lnTo>
                  <a:lnTo>
                    <a:pt x="2262716" y="1433255"/>
                  </a:lnTo>
                  <a:lnTo>
                    <a:pt x="2274151" y="1433255"/>
                  </a:lnTo>
                  <a:lnTo>
                    <a:pt x="2285591" y="1433255"/>
                  </a:lnTo>
                  <a:lnTo>
                    <a:pt x="2297030" y="1433255"/>
                  </a:lnTo>
                  <a:lnTo>
                    <a:pt x="2308470" y="1433255"/>
                  </a:lnTo>
                  <a:lnTo>
                    <a:pt x="2319909" y="1433255"/>
                  </a:lnTo>
                  <a:lnTo>
                    <a:pt x="2331349" y="1433255"/>
                  </a:lnTo>
                  <a:lnTo>
                    <a:pt x="2342788" y="1433255"/>
                  </a:lnTo>
                  <a:lnTo>
                    <a:pt x="2354228" y="1433255"/>
                  </a:lnTo>
                  <a:lnTo>
                    <a:pt x="2365667" y="1433255"/>
                  </a:lnTo>
                  <a:lnTo>
                    <a:pt x="2377107" y="1433255"/>
                  </a:lnTo>
                  <a:lnTo>
                    <a:pt x="2388546" y="1433255"/>
                  </a:lnTo>
                  <a:lnTo>
                    <a:pt x="2399986" y="1433255"/>
                  </a:lnTo>
                  <a:lnTo>
                    <a:pt x="2411425" y="1433255"/>
                  </a:lnTo>
                  <a:lnTo>
                    <a:pt x="2422865" y="1433255"/>
                  </a:lnTo>
                  <a:lnTo>
                    <a:pt x="2434304" y="1433255"/>
                  </a:lnTo>
                  <a:lnTo>
                    <a:pt x="2445744" y="1433255"/>
                  </a:lnTo>
                  <a:lnTo>
                    <a:pt x="2457184" y="1433255"/>
                  </a:lnTo>
                  <a:lnTo>
                    <a:pt x="2468623" y="1433255"/>
                  </a:lnTo>
                  <a:lnTo>
                    <a:pt x="2480062" y="1433255"/>
                  </a:lnTo>
                  <a:lnTo>
                    <a:pt x="2491502" y="1433255"/>
                  </a:lnTo>
                  <a:lnTo>
                    <a:pt x="2502942" y="1433255"/>
                  </a:lnTo>
                  <a:lnTo>
                    <a:pt x="2514381" y="1433255"/>
                  </a:lnTo>
                  <a:lnTo>
                    <a:pt x="2525821" y="1433255"/>
                  </a:lnTo>
                  <a:lnTo>
                    <a:pt x="2537260" y="1433255"/>
                  </a:lnTo>
                  <a:lnTo>
                    <a:pt x="2548700" y="1433255"/>
                  </a:lnTo>
                  <a:lnTo>
                    <a:pt x="2560139" y="1433255"/>
                  </a:lnTo>
                  <a:lnTo>
                    <a:pt x="2571579" y="1433255"/>
                  </a:lnTo>
                  <a:lnTo>
                    <a:pt x="2583018" y="1433255"/>
                  </a:lnTo>
                  <a:lnTo>
                    <a:pt x="2594458" y="1433255"/>
                  </a:lnTo>
                  <a:lnTo>
                    <a:pt x="2605897" y="1433255"/>
                  </a:lnTo>
                  <a:lnTo>
                    <a:pt x="2617337" y="1433255"/>
                  </a:lnTo>
                  <a:lnTo>
                    <a:pt x="2628776" y="1433255"/>
                  </a:lnTo>
                  <a:lnTo>
                    <a:pt x="2640216" y="1433255"/>
                  </a:lnTo>
                  <a:lnTo>
                    <a:pt x="2651655" y="1433255"/>
                  </a:lnTo>
                  <a:lnTo>
                    <a:pt x="2663095" y="1433255"/>
                  </a:lnTo>
                  <a:lnTo>
                    <a:pt x="2674535" y="1433255"/>
                  </a:lnTo>
                  <a:lnTo>
                    <a:pt x="2685974" y="1433255"/>
                  </a:lnTo>
                  <a:lnTo>
                    <a:pt x="2697413" y="1433255"/>
                  </a:lnTo>
                  <a:lnTo>
                    <a:pt x="2708853" y="1433255"/>
                  </a:lnTo>
                  <a:lnTo>
                    <a:pt x="2720293" y="1433255"/>
                  </a:lnTo>
                  <a:lnTo>
                    <a:pt x="2731727" y="1433255"/>
                  </a:lnTo>
                  <a:lnTo>
                    <a:pt x="2743172" y="1433255"/>
                  </a:lnTo>
                  <a:lnTo>
                    <a:pt x="2754611" y="1433255"/>
                  </a:lnTo>
                  <a:lnTo>
                    <a:pt x="2766046" y="1433255"/>
                  </a:lnTo>
                  <a:lnTo>
                    <a:pt x="2777490" y="1433255"/>
                  </a:lnTo>
                  <a:lnTo>
                    <a:pt x="2788925" y="1433255"/>
                  </a:lnTo>
                  <a:lnTo>
                    <a:pt x="2800364" y="1433255"/>
                  </a:lnTo>
                  <a:lnTo>
                    <a:pt x="2811804" y="1433255"/>
                  </a:lnTo>
                  <a:lnTo>
                    <a:pt x="2823243" y="1433255"/>
                  </a:lnTo>
                  <a:lnTo>
                    <a:pt x="2834683" y="1433255"/>
                  </a:lnTo>
                  <a:lnTo>
                    <a:pt x="2846123" y="1433255"/>
                  </a:lnTo>
                  <a:lnTo>
                    <a:pt x="2857562" y="1433255"/>
                  </a:lnTo>
                  <a:lnTo>
                    <a:pt x="2869001" y="1433255"/>
                  </a:lnTo>
                  <a:lnTo>
                    <a:pt x="2880441" y="1433255"/>
                  </a:lnTo>
                  <a:lnTo>
                    <a:pt x="2891881" y="1433255"/>
                  </a:lnTo>
                  <a:lnTo>
                    <a:pt x="2903320" y="1433255"/>
                  </a:lnTo>
                  <a:lnTo>
                    <a:pt x="2914760" y="1433255"/>
                  </a:lnTo>
                  <a:lnTo>
                    <a:pt x="2926199" y="1433255"/>
                  </a:lnTo>
                  <a:lnTo>
                    <a:pt x="2937639" y="1433255"/>
                  </a:lnTo>
                  <a:lnTo>
                    <a:pt x="2949078" y="1433255"/>
                  </a:lnTo>
                  <a:lnTo>
                    <a:pt x="2960518" y="1433255"/>
                  </a:lnTo>
                  <a:lnTo>
                    <a:pt x="2971957" y="1433255"/>
                  </a:lnTo>
                  <a:lnTo>
                    <a:pt x="2983397" y="1433255"/>
                  </a:lnTo>
                  <a:lnTo>
                    <a:pt x="2994837" y="1433255"/>
                  </a:lnTo>
                  <a:lnTo>
                    <a:pt x="3006276" y="1433255"/>
                  </a:lnTo>
                  <a:lnTo>
                    <a:pt x="3017715" y="1433255"/>
                  </a:lnTo>
                  <a:lnTo>
                    <a:pt x="3029155" y="1433255"/>
                  </a:lnTo>
                  <a:lnTo>
                    <a:pt x="3040594" y="1433255"/>
                  </a:lnTo>
                  <a:lnTo>
                    <a:pt x="3052034" y="1433255"/>
                  </a:lnTo>
                  <a:lnTo>
                    <a:pt x="3063474" y="1433255"/>
                  </a:lnTo>
                  <a:lnTo>
                    <a:pt x="3074913" y="1433255"/>
                  </a:lnTo>
                  <a:lnTo>
                    <a:pt x="3086352" y="1433255"/>
                  </a:lnTo>
                  <a:lnTo>
                    <a:pt x="3097792" y="1433255"/>
                  </a:lnTo>
                  <a:lnTo>
                    <a:pt x="3109232" y="1433255"/>
                  </a:lnTo>
                  <a:lnTo>
                    <a:pt x="3120671" y="1433255"/>
                  </a:lnTo>
                  <a:lnTo>
                    <a:pt x="3132111" y="1433255"/>
                  </a:lnTo>
                  <a:lnTo>
                    <a:pt x="3143550" y="1433255"/>
                  </a:lnTo>
                  <a:lnTo>
                    <a:pt x="3154990" y="1433255"/>
                  </a:lnTo>
                  <a:lnTo>
                    <a:pt x="3166429" y="1433255"/>
                  </a:lnTo>
                  <a:lnTo>
                    <a:pt x="3177869" y="1433255"/>
                  </a:lnTo>
                  <a:lnTo>
                    <a:pt x="3189308" y="1433255"/>
                  </a:lnTo>
                  <a:lnTo>
                    <a:pt x="3200748" y="1433255"/>
                  </a:lnTo>
                  <a:lnTo>
                    <a:pt x="3212187" y="1433255"/>
                  </a:lnTo>
                  <a:lnTo>
                    <a:pt x="3223627" y="1433255"/>
                  </a:lnTo>
                  <a:lnTo>
                    <a:pt x="3235066" y="1433255"/>
                  </a:lnTo>
                  <a:lnTo>
                    <a:pt x="3246501" y="1433255"/>
                  </a:lnTo>
                  <a:lnTo>
                    <a:pt x="3257945" y="1433255"/>
                  </a:lnTo>
                  <a:lnTo>
                    <a:pt x="3269385" y="1433255"/>
                  </a:lnTo>
                  <a:lnTo>
                    <a:pt x="3280825" y="1433255"/>
                  </a:lnTo>
                  <a:lnTo>
                    <a:pt x="3292264" y="1433255"/>
                  </a:lnTo>
                  <a:lnTo>
                    <a:pt x="3303699" y="1433255"/>
                  </a:lnTo>
                  <a:lnTo>
                    <a:pt x="3315143" y="1433255"/>
                  </a:lnTo>
                  <a:lnTo>
                    <a:pt x="3326578" y="1433255"/>
                  </a:lnTo>
                  <a:lnTo>
                    <a:pt x="3338017" y="1433255"/>
                  </a:lnTo>
                  <a:lnTo>
                    <a:pt x="3349457" y="1433255"/>
                  </a:lnTo>
                  <a:lnTo>
                    <a:pt x="3360896" y="1433255"/>
                  </a:lnTo>
                  <a:lnTo>
                    <a:pt x="3372336" y="1433255"/>
                  </a:lnTo>
                  <a:lnTo>
                    <a:pt x="3383776" y="1433255"/>
                  </a:lnTo>
                  <a:lnTo>
                    <a:pt x="3395215" y="1433255"/>
                  </a:lnTo>
                  <a:lnTo>
                    <a:pt x="3406654" y="1433255"/>
                  </a:lnTo>
                  <a:lnTo>
                    <a:pt x="3418094" y="1433255"/>
                  </a:lnTo>
                  <a:lnTo>
                    <a:pt x="3429534" y="1433255"/>
                  </a:lnTo>
                  <a:lnTo>
                    <a:pt x="3440973" y="1433255"/>
                  </a:lnTo>
                  <a:lnTo>
                    <a:pt x="3452413" y="1433255"/>
                  </a:lnTo>
                  <a:lnTo>
                    <a:pt x="3463852" y="1433255"/>
                  </a:lnTo>
                  <a:lnTo>
                    <a:pt x="3475292" y="1433255"/>
                  </a:lnTo>
                  <a:lnTo>
                    <a:pt x="3486731" y="1433255"/>
                  </a:lnTo>
                  <a:lnTo>
                    <a:pt x="3498171" y="1433255"/>
                  </a:lnTo>
                  <a:lnTo>
                    <a:pt x="3509610" y="1433255"/>
                  </a:lnTo>
                  <a:lnTo>
                    <a:pt x="3521050" y="1433255"/>
                  </a:lnTo>
                  <a:lnTo>
                    <a:pt x="3532489" y="1433255"/>
                  </a:lnTo>
                  <a:lnTo>
                    <a:pt x="3543929" y="1433255"/>
                  </a:lnTo>
                  <a:lnTo>
                    <a:pt x="3555368" y="1433255"/>
                  </a:lnTo>
                  <a:lnTo>
                    <a:pt x="3566808" y="1433255"/>
                  </a:lnTo>
                  <a:lnTo>
                    <a:pt x="3578247" y="1433255"/>
                  </a:lnTo>
                  <a:lnTo>
                    <a:pt x="3589687" y="1433255"/>
                  </a:lnTo>
                  <a:lnTo>
                    <a:pt x="3601127" y="1433255"/>
                  </a:lnTo>
                  <a:lnTo>
                    <a:pt x="3612566" y="1433255"/>
                  </a:lnTo>
                  <a:lnTo>
                    <a:pt x="3624005" y="1433255"/>
                  </a:lnTo>
                  <a:lnTo>
                    <a:pt x="3635445" y="1433255"/>
                  </a:lnTo>
                  <a:lnTo>
                    <a:pt x="3646885" y="1433255"/>
                  </a:lnTo>
                  <a:lnTo>
                    <a:pt x="3658324" y="1433255"/>
                  </a:lnTo>
                  <a:lnTo>
                    <a:pt x="3669764" y="1433255"/>
                  </a:lnTo>
                  <a:lnTo>
                    <a:pt x="3681203" y="1433255"/>
                  </a:lnTo>
                  <a:lnTo>
                    <a:pt x="3692643" y="1433255"/>
                  </a:lnTo>
                  <a:lnTo>
                    <a:pt x="3704082" y="1433255"/>
                  </a:lnTo>
                  <a:lnTo>
                    <a:pt x="3715522" y="1433255"/>
                  </a:lnTo>
                  <a:lnTo>
                    <a:pt x="3726961" y="1433255"/>
                  </a:lnTo>
                  <a:lnTo>
                    <a:pt x="3738401" y="1433255"/>
                  </a:lnTo>
                  <a:lnTo>
                    <a:pt x="3749840" y="1433255"/>
                  </a:lnTo>
                  <a:lnTo>
                    <a:pt x="3761280" y="1433255"/>
                  </a:lnTo>
                  <a:lnTo>
                    <a:pt x="3772719" y="1433255"/>
                  </a:lnTo>
                  <a:lnTo>
                    <a:pt x="3784154" y="1433255"/>
                  </a:lnTo>
                  <a:lnTo>
                    <a:pt x="3795598" y="1433255"/>
                  </a:lnTo>
                  <a:lnTo>
                    <a:pt x="3807033" y="1433255"/>
                  </a:lnTo>
                  <a:lnTo>
                    <a:pt x="3818473" y="1433255"/>
                  </a:lnTo>
                  <a:lnTo>
                    <a:pt x="3829917" y="1433255"/>
                  </a:lnTo>
                  <a:lnTo>
                    <a:pt x="3841352" y="1433255"/>
                  </a:lnTo>
                  <a:lnTo>
                    <a:pt x="3852791" y="1433255"/>
                  </a:lnTo>
                  <a:lnTo>
                    <a:pt x="3864231" y="1433255"/>
                  </a:lnTo>
                  <a:lnTo>
                    <a:pt x="3875670" y="1433255"/>
                  </a:lnTo>
                  <a:lnTo>
                    <a:pt x="3887110" y="1433255"/>
                  </a:lnTo>
                  <a:lnTo>
                    <a:pt x="3898549" y="1433255"/>
                  </a:lnTo>
                  <a:lnTo>
                    <a:pt x="3909989" y="1433255"/>
                  </a:lnTo>
                  <a:lnTo>
                    <a:pt x="3921447" y="1433255"/>
                  </a:lnTo>
                  <a:lnTo>
                    <a:pt x="3932878" y="1433255"/>
                  </a:lnTo>
                  <a:lnTo>
                    <a:pt x="3944307" y="1433255"/>
                  </a:lnTo>
                  <a:lnTo>
                    <a:pt x="3955737" y="1433255"/>
                  </a:lnTo>
                  <a:lnTo>
                    <a:pt x="3967167" y="1433255"/>
                  </a:lnTo>
                  <a:lnTo>
                    <a:pt x="3978645" y="1433255"/>
                  </a:lnTo>
                  <a:lnTo>
                    <a:pt x="3990075" y="1433255"/>
                  </a:lnTo>
                  <a:lnTo>
                    <a:pt x="4001505" y="1433255"/>
                  </a:lnTo>
                  <a:lnTo>
                    <a:pt x="4012935" y="1433255"/>
                  </a:lnTo>
                  <a:lnTo>
                    <a:pt x="4024365" y="1433255"/>
                  </a:lnTo>
                  <a:lnTo>
                    <a:pt x="4035843" y="1433255"/>
                  </a:lnTo>
                  <a:lnTo>
                    <a:pt x="4047273" y="1433255"/>
                  </a:lnTo>
                  <a:lnTo>
                    <a:pt x="4058702" y="1433255"/>
                  </a:lnTo>
                  <a:lnTo>
                    <a:pt x="4070133" y="1433255"/>
                  </a:lnTo>
                  <a:lnTo>
                    <a:pt x="4081563" y="1433255"/>
                  </a:lnTo>
                  <a:lnTo>
                    <a:pt x="4093040" y="1433255"/>
                  </a:lnTo>
                  <a:lnTo>
                    <a:pt x="4104471" y="1433255"/>
                  </a:lnTo>
                  <a:lnTo>
                    <a:pt x="4115900" y="1433255"/>
                  </a:lnTo>
                  <a:lnTo>
                    <a:pt x="4127330" y="1433255"/>
                  </a:lnTo>
                  <a:lnTo>
                    <a:pt x="4138760" y="1433255"/>
                  </a:lnTo>
                  <a:lnTo>
                    <a:pt x="4150238" y="1433255"/>
                  </a:lnTo>
                  <a:lnTo>
                    <a:pt x="4161668" y="1433255"/>
                  </a:lnTo>
                  <a:lnTo>
                    <a:pt x="4173098" y="1433255"/>
                  </a:lnTo>
                  <a:lnTo>
                    <a:pt x="4184528" y="1433255"/>
                  </a:lnTo>
                  <a:lnTo>
                    <a:pt x="4195958" y="195310"/>
                  </a:lnTo>
                  <a:lnTo>
                    <a:pt x="4207436" y="6010"/>
                  </a:lnTo>
                  <a:lnTo>
                    <a:pt x="4218865" y="0"/>
                  </a:lnTo>
                  <a:lnTo>
                    <a:pt x="4230296" y="99155"/>
                  </a:lnTo>
                  <a:lnTo>
                    <a:pt x="4241726" y="294465"/>
                  </a:lnTo>
                  <a:lnTo>
                    <a:pt x="4253156" y="815783"/>
                  </a:lnTo>
                  <a:lnTo>
                    <a:pt x="4264634" y="330522"/>
                  </a:lnTo>
                  <a:lnTo>
                    <a:pt x="4276063" y="132207"/>
                  </a:lnTo>
                  <a:lnTo>
                    <a:pt x="4287493" y="274934"/>
                  </a:lnTo>
                  <a:lnTo>
                    <a:pt x="4298923" y="441693"/>
                  </a:lnTo>
                  <a:lnTo>
                    <a:pt x="4310353" y="124697"/>
                  </a:lnTo>
                  <a:lnTo>
                    <a:pt x="4321831" y="548364"/>
                  </a:lnTo>
                  <a:lnTo>
                    <a:pt x="4333261" y="1295038"/>
                  </a:lnTo>
                  <a:lnTo>
                    <a:pt x="4344691" y="1421235"/>
                  </a:lnTo>
                  <a:lnTo>
                    <a:pt x="4356121" y="1424240"/>
                  </a:lnTo>
                  <a:lnTo>
                    <a:pt x="4367551" y="1433255"/>
                  </a:lnTo>
                  <a:lnTo>
                    <a:pt x="4379028" y="1433255"/>
                  </a:lnTo>
                  <a:lnTo>
                    <a:pt x="4390458" y="1433255"/>
                  </a:lnTo>
                  <a:lnTo>
                    <a:pt x="4401889" y="1433255"/>
                  </a:lnTo>
                  <a:lnTo>
                    <a:pt x="4413319" y="1433255"/>
                  </a:lnTo>
                  <a:lnTo>
                    <a:pt x="4424749" y="1433255"/>
                  </a:lnTo>
                  <a:lnTo>
                    <a:pt x="4436226" y="1433255"/>
                  </a:lnTo>
                  <a:lnTo>
                    <a:pt x="4447656" y="1433255"/>
                  </a:lnTo>
                  <a:lnTo>
                    <a:pt x="4459086" y="1433255"/>
                  </a:lnTo>
                  <a:lnTo>
                    <a:pt x="4470516" y="1433255"/>
                  </a:lnTo>
                  <a:lnTo>
                    <a:pt x="4481946" y="1433255"/>
                  </a:lnTo>
                  <a:lnTo>
                    <a:pt x="4493424" y="1433255"/>
                  </a:lnTo>
                  <a:lnTo>
                    <a:pt x="4504854" y="1433255"/>
                  </a:lnTo>
                  <a:lnTo>
                    <a:pt x="4516284" y="1433255"/>
                  </a:lnTo>
                  <a:lnTo>
                    <a:pt x="4527714" y="1433255"/>
                  </a:lnTo>
                  <a:lnTo>
                    <a:pt x="4539144" y="1433255"/>
                  </a:lnTo>
                  <a:lnTo>
                    <a:pt x="4550621" y="1433255"/>
                  </a:lnTo>
                  <a:lnTo>
                    <a:pt x="4562051" y="1433255"/>
                  </a:lnTo>
                  <a:lnTo>
                    <a:pt x="4573482" y="1433255"/>
                  </a:lnTo>
                  <a:lnTo>
                    <a:pt x="4584912" y="1433255"/>
                  </a:lnTo>
                  <a:lnTo>
                    <a:pt x="4596341" y="1433255"/>
                  </a:lnTo>
                  <a:lnTo>
                    <a:pt x="4607771" y="1433255"/>
                  </a:lnTo>
                  <a:lnTo>
                    <a:pt x="4619249" y="1433255"/>
                  </a:lnTo>
                  <a:lnTo>
                    <a:pt x="4630679" y="1433255"/>
                  </a:lnTo>
                  <a:lnTo>
                    <a:pt x="4642109" y="1433255"/>
                  </a:lnTo>
                  <a:lnTo>
                    <a:pt x="4653539" y="1433255"/>
                  </a:lnTo>
                  <a:lnTo>
                    <a:pt x="4664969" y="1433255"/>
                  </a:lnTo>
                  <a:lnTo>
                    <a:pt x="4676447" y="1433255"/>
                  </a:lnTo>
                  <a:lnTo>
                    <a:pt x="4687877" y="1433255"/>
                  </a:lnTo>
                  <a:lnTo>
                    <a:pt x="4699306" y="1433255"/>
                  </a:lnTo>
                  <a:lnTo>
                    <a:pt x="4710737" y="1433255"/>
                  </a:lnTo>
                  <a:lnTo>
                    <a:pt x="4722167" y="1433255"/>
                  </a:lnTo>
                  <a:lnTo>
                    <a:pt x="4733644" y="1433255"/>
                  </a:lnTo>
                  <a:lnTo>
                    <a:pt x="4745075" y="1433255"/>
                  </a:lnTo>
                  <a:lnTo>
                    <a:pt x="4756504" y="1433255"/>
                  </a:lnTo>
                  <a:lnTo>
                    <a:pt x="4767934" y="1433255"/>
                  </a:lnTo>
                  <a:lnTo>
                    <a:pt x="4779364" y="1433255"/>
                  </a:lnTo>
                  <a:lnTo>
                    <a:pt x="4790842" y="1433255"/>
                  </a:lnTo>
                  <a:lnTo>
                    <a:pt x="4802272" y="1433255"/>
                  </a:lnTo>
                  <a:lnTo>
                    <a:pt x="4813702" y="1433255"/>
                  </a:lnTo>
                  <a:lnTo>
                    <a:pt x="4825132" y="1433255"/>
                  </a:lnTo>
                  <a:lnTo>
                    <a:pt x="4836562" y="1433255"/>
                  </a:lnTo>
                  <a:lnTo>
                    <a:pt x="4848040" y="1433255"/>
                  </a:lnTo>
                  <a:lnTo>
                    <a:pt x="4859469" y="1433255"/>
                  </a:lnTo>
                  <a:lnTo>
                    <a:pt x="4870899" y="1433255"/>
                  </a:lnTo>
                  <a:lnTo>
                    <a:pt x="4882330" y="1433255"/>
                  </a:lnTo>
                  <a:lnTo>
                    <a:pt x="4893760" y="1433255"/>
                  </a:lnTo>
                  <a:lnTo>
                    <a:pt x="4905237" y="1433255"/>
                  </a:lnTo>
                  <a:lnTo>
                    <a:pt x="4916667" y="1433255"/>
                  </a:lnTo>
                  <a:lnTo>
                    <a:pt x="4928097" y="1433255"/>
                  </a:lnTo>
                  <a:lnTo>
                    <a:pt x="4939527" y="1433255"/>
                  </a:lnTo>
                  <a:lnTo>
                    <a:pt x="4950957" y="1433255"/>
                  </a:lnTo>
                  <a:lnTo>
                    <a:pt x="4962435" y="1433255"/>
                  </a:lnTo>
                  <a:lnTo>
                    <a:pt x="4973865" y="1433255"/>
                  </a:lnTo>
                  <a:lnTo>
                    <a:pt x="4985295" y="1433255"/>
                  </a:lnTo>
                  <a:lnTo>
                    <a:pt x="4996725" y="1433255"/>
                  </a:lnTo>
                  <a:lnTo>
                    <a:pt x="5008155" y="1433255"/>
                  </a:lnTo>
                  <a:lnTo>
                    <a:pt x="5019632" y="1433255"/>
                  </a:lnTo>
                  <a:lnTo>
                    <a:pt x="5031062" y="1433255"/>
                  </a:lnTo>
                  <a:lnTo>
                    <a:pt x="5042492" y="1433255"/>
                  </a:lnTo>
                  <a:lnTo>
                    <a:pt x="5053923" y="1433255"/>
                  </a:lnTo>
                  <a:lnTo>
                    <a:pt x="5065353" y="1433255"/>
                  </a:lnTo>
                  <a:lnTo>
                    <a:pt x="5076830" y="1433255"/>
                  </a:lnTo>
                  <a:lnTo>
                    <a:pt x="5088260" y="1433255"/>
                  </a:lnTo>
                  <a:lnTo>
                    <a:pt x="5099690" y="1433255"/>
                  </a:lnTo>
                  <a:lnTo>
                    <a:pt x="5111120" y="1433255"/>
                  </a:lnTo>
                  <a:lnTo>
                    <a:pt x="5122550" y="1433255"/>
                  </a:lnTo>
                  <a:lnTo>
                    <a:pt x="5134028" y="1433255"/>
                  </a:lnTo>
                  <a:lnTo>
                    <a:pt x="5145458" y="1433255"/>
                  </a:lnTo>
                  <a:lnTo>
                    <a:pt x="5156888" y="1433255"/>
                  </a:lnTo>
                  <a:lnTo>
                    <a:pt x="5168318" y="1433255"/>
                  </a:lnTo>
                  <a:lnTo>
                    <a:pt x="5179747" y="1433255"/>
                  </a:lnTo>
                  <a:lnTo>
                    <a:pt x="5191225" y="1433255"/>
                  </a:lnTo>
                  <a:lnTo>
                    <a:pt x="5202655" y="1433255"/>
                  </a:lnTo>
                  <a:lnTo>
                    <a:pt x="5214085" y="1433255"/>
                  </a:lnTo>
                  <a:lnTo>
                    <a:pt x="5225515" y="1433255"/>
                  </a:lnTo>
                  <a:lnTo>
                    <a:pt x="5236945" y="1433255"/>
                  </a:lnTo>
                  <a:lnTo>
                    <a:pt x="5248423" y="1433255"/>
                  </a:lnTo>
                  <a:lnTo>
                    <a:pt x="5259853" y="1433255"/>
                  </a:lnTo>
                  <a:lnTo>
                    <a:pt x="5271283" y="1433255"/>
                  </a:lnTo>
                  <a:lnTo>
                    <a:pt x="5282713" y="1433255"/>
                  </a:lnTo>
                  <a:lnTo>
                    <a:pt x="5294143" y="1433255"/>
                  </a:lnTo>
                  <a:lnTo>
                    <a:pt x="5305621" y="1433255"/>
                  </a:lnTo>
                  <a:lnTo>
                    <a:pt x="5317051" y="1433255"/>
                  </a:lnTo>
                  <a:lnTo>
                    <a:pt x="5328481" y="1433255"/>
                  </a:lnTo>
                  <a:lnTo>
                    <a:pt x="5339910" y="1433255"/>
                  </a:lnTo>
                  <a:lnTo>
                    <a:pt x="5351340" y="1433255"/>
                  </a:lnTo>
                  <a:lnTo>
                    <a:pt x="5362818" y="1433255"/>
                  </a:lnTo>
                  <a:lnTo>
                    <a:pt x="5374248" y="1433255"/>
                  </a:lnTo>
                  <a:lnTo>
                    <a:pt x="5385678" y="1433255"/>
                  </a:lnTo>
                  <a:lnTo>
                    <a:pt x="5397108" y="1433255"/>
                  </a:lnTo>
                  <a:lnTo>
                    <a:pt x="5408538" y="1433255"/>
                  </a:lnTo>
                  <a:lnTo>
                    <a:pt x="5420016" y="1433255"/>
                  </a:lnTo>
                  <a:lnTo>
                    <a:pt x="5431446" y="1433255"/>
                  </a:lnTo>
                  <a:lnTo>
                    <a:pt x="5442876" y="1433255"/>
                  </a:lnTo>
                  <a:lnTo>
                    <a:pt x="5454306" y="1433255"/>
                  </a:lnTo>
                  <a:lnTo>
                    <a:pt x="5465736" y="1433255"/>
                  </a:lnTo>
                  <a:lnTo>
                    <a:pt x="5477214" y="1433255"/>
                  </a:lnTo>
                  <a:lnTo>
                    <a:pt x="5488643" y="1433255"/>
                  </a:lnTo>
                  <a:lnTo>
                    <a:pt x="5500073" y="1433255"/>
                  </a:lnTo>
                  <a:lnTo>
                    <a:pt x="5511503" y="1433255"/>
                  </a:lnTo>
                  <a:lnTo>
                    <a:pt x="5522933" y="1433255"/>
                  </a:lnTo>
                  <a:lnTo>
                    <a:pt x="5534411" y="1433255"/>
                  </a:lnTo>
                  <a:lnTo>
                    <a:pt x="5545841" y="1433255"/>
                  </a:lnTo>
                  <a:lnTo>
                    <a:pt x="5557271" y="1433255"/>
                  </a:lnTo>
                  <a:lnTo>
                    <a:pt x="5568701" y="1433255"/>
                  </a:lnTo>
                  <a:lnTo>
                    <a:pt x="5580131" y="1433255"/>
                  </a:lnTo>
                  <a:lnTo>
                    <a:pt x="5591609" y="1433255"/>
                  </a:lnTo>
                  <a:lnTo>
                    <a:pt x="5603038" y="1433255"/>
                  </a:lnTo>
                  <a:lnTo>
                    <a:pt x="5614469" y="1433255"/>
                  </a:lnTo>
                  <a:lnTo>
                    <a:pt x="5625899" y="1433255"/>
                  </a:lnTo>
                  <a:lnTo>
                    <a:pt x="5637329" y="1433255"/>
                  </a:lnTo>
                  <a:lnTo>
                    <a:pt x="5648759" y="1433255"/>
                  </a:lnTo>
                  <a:lnTo>
                    <a:pt x="5660236" y="1433255"/>
                  </a:lnTo>
                  <a:lnTo>
                    <a:pt x="5671666" y="1433255"/>
                  </a:lnTo>
                  <a:lnTo>
                    <a:pt x="5683096" y="1433255"/>
                  </a:lnTo>
                  <a:lnTo>
                    <a:pt x="5694526" y="1433255"/>
                  </a:lnTo>
                  <a:lnTo>
                    <a:pt x="5705956" y="1433255"/>
                  </a:lnTo>
                  <a:lnTo>
                    <a:pt x="5717434" y="1433255"/>
                  </a:lnTo>
                  <a:lnTo>
                    <a:pt x="5728864" y="1433255"/>
                  </a:lnTo>
                  <a:lnTo>
                    <a:pt x="5740294" y="1433255"/>
                  </a:lnTo>
                  <a:lnTo>
                    <a:pt x="5751724" y="1433255"/>
                  </a:lnTo>
                  <a:lnTo>
                    <a:pt x="5763154" y="1433255"/>
                  </a:lnTo>
                  <a:lnTo>
                    <a:pt x="5774631" y="1433255"/>
                  </a:lnTo>
                  <a:lnTo>
                    <a:pt x="5786062" y="1433255"/>
                  </a:lnTo>
                  <a:lnTo>
                    <a:pt x="5797492" y="1433255"/>
                  </a:lnTo>
                  <a:lnTo>
                    <a:pt x="5808921" y="1433255"/>
                  </a:lnTo>
                  <a:lnTo>
                    <a:pt x="5820351" y="1433255"/>
                  </a:lnTo>
                  <a:lnTo>
                    <a:pt x="5831829" y="1433255"/>
                  </a:lnTo>
                  <a:lnTo>
                    <a:pt x="5843259" y="1433255"/>
                  </a:lnTo>
                  <a:lnTo>
                    <a:pt x="5854689" y="1433255"/>
                  </a:lnTo>
                  <a:lnTo>
                    <a:pt x="5866119" y="1433255"/>
                  </a:lnTo>
                  <a:lnTo>
                    <a:pt x="5877549" y="1433255"/>
                  </a:lnTo>
                  <a:lnTo>
                    <a:pt x="5889027" y="1433255"/>
                  </a:lnTo>
                  <a:lnTo>
                    <a:pt x="5900457" y="1433255"/>
                  </a:lnTo>
                  <a:lnTo>
                    <a:pt x="5911887" y="1433255"/>
                  </a:lnTo>
                  <a:lnTo>
                    <a:pt x="5923317" y="1433255"/>
                  </a:lnTo>
                  <a:lnTo>
                    <a:pt x="5934747" y="1433255"/>
                  </a:lnTo>
                  <a:lnTo>
                    <a:pt x="5946225" y="1433255"/>
                  </a:lnTo>
                  <a:lnTo>
                    <a:pt x="5957655" y="1433255"/>
                  </a:lnTo>
                  <a:lnTo>
                    <a:pt x="5969084" y="1433255"/>
                  </a:lnTo>
                  <a:lnTo>
                    <a:pt x="5980514" y="1433255"/>
                  </a:lnTo>
                  <a:lnTo>
                    <a:pt x="5991944" y="1433255"/>
                  </a:lnTo>
                  <a:lnTo>
                    <a:pt x="6003422" y="1433255"/>
                  </a:lnTo>
                  <a:lnTo>
                    <a:pt x="6014852" y="1433255"/>
                  </a:lnTo>
                  <a:lnTo>
                    <a:pt x="6026282" y="1433255"/>
                  </a:lnTo>
                  <a:lnTo>
                    <a:pt x="6037712" y="1433255"/>
                  </a:lnTo>
                  <a:lnTo>
                    <a:pt x="6049142" y="1433255"/>
                  </a:lnTo>
                  <a:lnTo>
                    <a:pt x="6060620" y="1433255"/>
                  </a:lnTo>
                  <a:lnTo>
                    <a:pt x="6072049" y="1433255"/>
                  </a:lnTo>
                  <a:lnTo>
                    <a:pt x="6083480" y="1433255"/>
                  </a:lnTo>
                  <a:lnTo>
                    <a:pt x="6094910" y="1433255"/>
                  </a:lnTo>
                  <a:lnTo>
                    <a:pt x="6106340" y="1433255"/>
                  </a:lnTo>
                  <a:lnTo>
                    <a:pt x="6117818" y="1433255"/>
                  </a:lnTo>
                  <a:lnTo>
                    <a:pt x="6129247" y="1433255"/>
                  </a:lnTo>
                  <a:lnTo>
                    <a:pt x="6140677" y="1433255"/>
                  </a:lnTo>
                  <a:lnTo>
                    <a:pt x="6152107" y="1433255"/>
                  </a:lnTo>
                  <a:lnTo>
                    <a:pt x="6163537" y="1433255"/>
                  </a:lnTo>
                  <a:lnTo>
                    <a:pt x="6175015" y="1433255"/>
                  </a:lnTo>
                  <a:lnTo>
                    <a:pt x="6186445" y="1433255"/>
                  </a:lnTo>
                  <a:lnTo>
                    <a:pt x="6197875" y="1433255"/>
                  </a:lnTo>
                  <a:lnTo>
                    <a:pt x="6209305" y="1433255"/>
                  </a:lnTo>
                  <a:lnTo>
                    <a:pt x="6220735" y="1433255"/>
                  </a:lnTo>
                  <a:lnTo>
                    <a:pt x="6232212" y="1433255"/>
                  </a:lnTo>
                  <a:lnTo>
                    <a:pt x="6243642" y="1433255"/>
                  </a:lnTo>
                  <a:lnTo>
                    <a:pt x="6255073" y="1433255"/>
                  </a:lnTo>
                  <a:lnTo>
                    <a:pt x="6266503" y="1433255"/>
                  </a:lnTo>
                  <a:lnTo>
                    <a:pt x="6277933" y="1433255"/>
                  </a:lnTo>
                  <a:lnTo>
                    <a:pt x="6289410" y="1433255"/>
                  </a:lnTo>
                  <a:lnTo>
                    <a:pt x="6300840" y="1433255"/>
                  </a:lnTo>
                  <a:lnTo>
                    <a:pt x="6312270" y="1433255"/>
                  </a:lnTo>
                  <a:lnTo>
                    <a:pt x="6323700" y="1433255"/>
                  </a:lnTo>
                  <a:lnTo>
                    <a:pt x="6335130" y="1433255"/>
                  </a:lnTo>
                  <a:lnTo>
                    <a:pt x="6346608" y="1433255"/>
                  </a:lnTo>
                  <a:lnTo>
                    <a:pt x="6358038" y="1433255"/>
                  </a:lnTo>
                  <a:lnTo>
                    <a:pt x="6369468" y="1433255"/>
                  </a:lnTo>
                  <a:lnTo>
                    <a:pt x="6380898" y="1433255"/>
                  </a:lnTo>
                  <a:lnTo>
                    <a:pt x="6392328" y="1433255"/>
                  </a:lnTo>
                  <a:lnTo>
                    <a:pt x="6403805" y="1433255"/>
                  </a:lnTo>
                  <a:lnTo>
                    <a:pt x="6415235" y="1433255"/>
                  </a:lnTo>
                  <a:lnTo>
                    <a:pt x="6426666" y="1433255"/>
                  </a:lnTo>
                  <a:lnTo>
                    <a:pt x="6438096" y="1433255"/>
                  </a:lnTo>
                  <a:lnTo>
                    <a:pt x="6449525" y="1433255"/>
                  </a:lnTo>
                  <a:lnTo>
                    <a:pt x="6461003" y="1433255"/>
                  </a:lnTo>
                  <a:lnTo>
                    <a:pt x="6472433" y="1433255"/>
                  </a:lnTo>
                  <a:lnTo>
                    <a:pt x="6483863" y="1433255"/>
                  </a:lnTo>
                  <a:lnTo>
                    <a:pt x="6495293" y="1433255"/>
                  </a:lnTo>
                  <a:lnTo>
                    <a:pt x="6506723" y="1433255"/>
                  </a:lnTo>
                  <a:lnTo>
                    <a:pt x="6518201" y="1433255"/>
                  </a:lnTo>
                  <a:lnTo>
                    <a:pt x="6529631" y="1433255"/>
                  </a:lnTo>
                  <a:lnTo>
                    <a:pt x="6541061" y="1433255"/>
                  </a:lnTo>
                  <a:lnTo>
                    <a:pt x="6552490" y="1433255"/>
                  </a:lnTo>
                  <a:lnTo>
                    <a:pt x="6563921" y="1433255"/>
                  </a:lnTo>
                  <a:lnTo>
                    <a:pt x="6575398" y="1433255"/>
                  </a:lnTo>
                  <a:lnTo>
                    <a:pt x="6586828" y="1433255"/>
                  </a:lnTo>
                  <a:lnTo>
                    <a:pt x="6598259" y="1433255"/>
                  </a:lnTo>
                  <a:lnTo>
                    <a:pt x="6609688" y="1433255"/>
                  </a:lnTo>
                  <a:lnTo>
                    <a:pt x="6621118" y="1433255"/>
                  </a:lnTo>
                  <a:lnTo>
                    <a:pt x="6632596" y="1433255"/>
                  </a:lnTo>
                  <a:lnTo>
                    <a:pt x="6644026" y="1433255"/>
                  </a:lnTo>
                  <a:lnTo>
                    <a:pt x="6655456" y="1433255"/>
                  </a:lnTo>
                  <a:lnTo>
                    <a:pt x="6666886" y="1433255"/>
                  </a:lnTo>
                  <a:lnTo>
                    <a:pt x="6678316" y="1433255"/>
                  </a:lnTo>
                  <a:lnTo>
                    <a:pt x="6689794" y="1433255"/>
                  </a:lnTo>
                  <a:lnTo>
                    <a:pt x="6701224" y="1433255"/>
                  </a:lnTo>
                  <a:lnTo>
                    <a:pt x="6712653" y="1433255"/>
                  </a:lnTo>
                  <a:lnTo>
                    <a:pt x="6724083" y="1433255"/>
                  </a:lnTo>
                  <a:lnTo>
                    <a:pt x="6735514" y="1433255"/>
                  </a:lnTo>
                  <a:lnTo>
                    <a:pt x="6746944" y="1433255"/>
                  </a:lnTo>
                  <a:lnTo>
                    <a:pt x="6758421" y="1433255"/>
                  </a:lnTo>
                  <a:lnTo>
                    <a:pt x="6769851" y="1433255"/>
                  </a:lnTo>
                  <a:lnTo>
                    <a:pt x="6781281" y="1433255"/>
                  </a:lnTo>
                  <a:lnTo>
                    <a:pt x="6792711" y="1433255"/>
                  </a:lnTo>
                  <a:lnTo>
                    <a:pt x="6804141" y="1433255"/>
                  </a:lnTo>
                  <a:lnTo>
                    <a:pt x="6815619" y="1433255"/>
                  </a:lnTo>
                  <a:lnTo>
                    <a:pt x="6827049" y="1433255"/>
                  </a:lnTo>
                  <a:lnTo>
                    <a:pt x="6838479" y="1433255"/>
                  </a:lnTo>
                  <a:lnTo>
                    <a:pt x="6849909" y="1433255"/>
                  </a:lnTo>
                  <a:lnTo>
                    <a:pt x="6861339" y="1433255"/>
                  </a:lnTo>
                  <a:lnTo>
                    <a:pt x="6872816" y="1433255"/>
                  </a:lnTo>
                  <a:lnTo>
                    <a:pt x="6884246" y="1433255"/>
                  </a:lnTo>
                  <a:lnTo>
                    <a:pt x="6895676" y="1433255"/>
                  </a:lnTo>
                  <a:lnTo>
                    <a:pt x="6907107" y="1433255"/>
                  </a:lnTo>
                  <a:lnTo>
                    <a:pt x="6918537" y="1433255"/>
                  </a:lnTo>
                  <a:lnTo>
                    <a:pt x="6930014" y="1433255"/>
                  </a:lnTo>
                  <a:lnTo>
                    <a:pt x="6941444" y="1433255"/>
                  </a:lnTo>
                  <a:lnTo>
                    <a:pt x="6952874" y="1433255"/>
                  </a:lnTo>
                  <a:lnTo>
                    <a:pt x="6964304" y="1433255"/>
                  </a:lnTo>
                  <a:lnTo>
                    <a:pt x="6975734" y="1433255"/>
                  </a:lnTo>
                  <a:lnTo>
                    <a:pt x="6987212" y="1433255"/>
                  </a:lnTo>
                  <a:lnTo>
                    <a:pt x="6998642" y="1433255"/>
                  </a:lnTo>
                  <a:lnTo>
                    <a:pt x="7010072" y="1433255"/>
                  </a:lnTo>
                  <a:lnTo>
                    <a:pt x="7021502" y="1433255"/>
                  </a:lnTo>
                  <a:lnTo>
                    <a:pt x="7032931" y="1433255"/>
                  </a:lnTo>
                  <a:lnTo>
                    <a:pt x="7044409" y="1433255"/>
                  </a:lnTo>
                  <a:lnTo>
                    <a:pt x="7055839" y="1433255"/>
                  </a:lnTo>
                  <a:lnTo>
                    <a:pt x="7067269" y="1433255"/>
                  </a:lnTo>
                  <a:lnTo>
                    <a:pt x="7078700" y="1433255"/>
                  </a:lnTo>
                  <a:lnTo>
                    <a:pt x="7090129" y="1433255"/>
                  </a:lnTo>
                  <a:lnTo>
                    <a:pt x="7101607" y="1433255"/>
                  </a:lnTo>
                  <a:lnTo>
                    <a:pt x="7113037" y="1433255"/>
                  </a:lnTo>
                  <a:lnTo>
                    <a:pt x="7124467" y="1433255"/>
                  </a:lnTo>
                  <a:lnTo>
                    <a:pt x="7135897" y="1433255"/>
                  </a:lnTo>
                  <a:lnTo>
                    <a:pt x="7147327" y="1433255"/>
                  </a:lnTo>
                  <a:lnTo>
                    <a:pt x="7158805" y="1433255"/>
                  </a:lnTo>
                  <a:lnTo>
                    <a:pt x="7170235" y="1433255"/>
                  </a:lnTo>
                  <a:lnTo>
                    <a:pt x="7181665" y="1433255"/>
                  </a:lnTo>
                  <a:lnTo>
                    <a:pt x="7193094" y="1433255"/>
                  </a:lnTo>
                  <a:lnTo>
                    <a:pt x="7204524" y="1433255"/>
                  </a:lnTo>
                  <a:lnTo>
                    <a:pt x="7216002" y="1433255"/>
                  </a:lnTo>
                  <a:lnTo>
                    <a:pt x="7227432" y="1433255"/>
                  </a:lnTo>
                  <a:lnTo>
                    <a:pt x="7238862" y="1433255"/>
                  </a:lnTo>
                  <a:lnTo>
                    <a:pt x="7250292" y="1433255"/>
                  </a:lnTo>
                  <a:lnTo>
                    <a:pt x="7261722" y="1433255"/>
                  </a:lnTo>
                  <a:lnTo>
                    <a:pt x="7273200" y="1433255"/>
                  </a:lnTo>
                  <a:lnTo>
                    <a:pt x="7284630" y="1433255"/>
                  </a:lnTo>
                  <a:lnTo>
                    <a:pt x="7296060" y="1433255"/>
                  </a:lnTo>
                  <a:lnTo>
                    <a:pt x="7307490" y="1433255"/>
                  </a:lnTo>
                  <a:lnTo>
                    <a:pt x="7318920" y="1433255"/>
                  </a:lnTo>
                  <a:lnTo>
                    <a:pt x="7330398" y="1433255"/>
                  </a:lnTo>
                  <a:lnTo>
                    <a:pt x="7341828" y="1433255"/>
                  </a:lnTo>
                  <a:lnTo>
                    <a:pt x="7353257" y="1433255"/>
                  </a:lnTo>
                  <a:lnTo>
                    <a:pt x="7364687" y="1433255"/>
                  </a:lnTo>
                  <a:lnTo>
                    <a:pt x="7376117" y="1433255"/>
                  </a:lnTo>
                  <a:lnTo>
                    <a:pt x="7387595" y="1433255"/>
                  </a:lnTo>
                  <a:lnTo>
                    <a:pt x="7399025" y="1433255"/>
                  </a:lnTo>
                  <a:lnTo>
                    <a:pt x="7410455" y="1433255"/>
                  </a:lnTo>
                  <a:lnTo>
                    <a:pt x="7421885" y="1433255"/>
                  </a:lnTo>
                  <a:lnTo>
                    <a:pt x="7433315" y="1433255"/>
                  </a:lnTo>
                  <a:lnTo>
                    <a:pt x="7444793" y="1433255"/>
                  </a:lnTo>
                  <a:lnTo>
                    <a:pt x="7456222" y="1433255"/>
                  </a:lnTo>
                  <a:lnTo>
                    <a:pt x="7467653" y="1433255"/>
                  </a:lnTo>
                  <a:lnTo>
                    <a:pt x="7479083" y="1433255"/>
                  </a:lnTo>
                  <a:lnTo>
                    <a:pt x="7490513" y="1433255"/>
                  </a:lnTo>
                  <a:lnTo>
                    <a:pt x="7501990" y="1433255"/>
                  </a:lnTo>
                  <a:lnTo>
                    <a:pt x="7513420" y="1433255"/>
                  </a:lnTo>
                  <a:lnTo>
                    <a:pt x="7524850" y="1433255"/>
                  </a:lnTo>
                  <a:lnTo>
                    <a:pt x="7536280" y="1433255"/>
                  </a:lnTo>
                  <a:lnTo>
                    <a:pt x="7547710" y="1433255"/>
                  </a:lnTo>
                  <a:lnTo>
                    <a:pt x="7559188" y="1433255"/>
                  </a:lnTo>
                  <a:lnTo>
                    <a:pt x="7570618" y="1433255"/>
                  </a:lnTo>
                  <a:lnTo>
                    <a:pt x="7582048" y="1433255"/>
                  </a:lnTo>
                  <a:lnTo>
                    <a:pt x="7593478" y="1433255"/>
                  </a:lnTo>
                  <a:lnTo>
                    <a:pt x="7604908" y="1433255"/>
                  </a:lnTo>
                  <a:lnTo>
                    <a:pt x="7616385" y="1433255"/>
                  </a:lnTo>
                  <a:lnTo>
                    <a:pt x="7627815" y="1433255"/>
                  </a:lnTo>
                  <a:lnTo>
                    <a:pt x="7639246" y="1433255"/>
                  </a:lnTo>
                  <a:lnTo>
                    <a:pt x="7650676" y="1433255"/>
                  </a:lnTo>
                  <a:lnTo>
                    <a:pt x="7662106" y="1433255"/>
                  </a:lnTo>
                  <a:lnTo>
                    <a:pt x="7673583" y="1433255"/>
                  </a:lnTo>
                  <a:lnTo>
                    <a:pt x="7685013" y="1433255"/>
                  </a:lnTo>
                  <a:lnTo>
                    <a:pt x="7696443" y="1433255"/>
                  </a:lnTo>
                  <a:lnTo>
                    <a:pt x="7707873" y="1433255"/>
                  </a:lnTo>
                  <a:lnTo>
                    <a:pt x="7719303" y="1433255"/>
                  </a:lnTo>
                  <a:lnTo>
                    <a:pt x="7730733" y="1433255"/>
                  </a:lnTo>
                  <a:lnTo>
                    <a:pt x="7742211" y="1433255"/>
                  </a:lnTo>
                  <a:lnTo>
                    <a:pt x="7753641" y="1433255"/>
                  </a:lnTo>
                  <a:lnTo>
                    <a:pt x="7765071" y="1433255"/>
                  </a:lnTo>
                  <a:lnTo>
                    <a:pt x="7776501" y="1433255"/>
                  </a:lnTo>
                  <a:lnTo>
                    <a:pt x="7787931" y="1433255"/>
                  </a:lnTo>
                  <a:lnTo>
                    <a:pt x="7799408" y="1433255"/>
                  </a:lnTo>
                  <a:lnTo>
                    <a:pt x="7810839" y="1433255"/>
                  </a:lnTo>
                  <a:lnTo>
                    <a:pt x="7822268" y="1433255"/>
                  </a:lnTo>
                  <a:lnTo>
                    <a:pt x="7833698" y="1433255"/>
                  </a:lnTo>
                  <a:lnTo>
                    <a:pt x="7845128" y="1433255"/>
                  </a:lnTo>
                  <a:lnTo>
                    <a:pt x="7856606" y="1433255"/>
                  </a:lnTo>
                  <a:lnTo>
                    <a:pt x="7868036" y="1433255"/>
                  </a:lnTo>
                  <a:lnTo>
                    <a:pt x="7879466" y="1433255"/>
                  </a:lnTo>
                  <a:lnTo>
                    <a:pt x="7890896" y="1433255"/>
                  </a:lnTo>
                  <a:lnTo>
                    <a:pt x="7902326" y="1433255"/>
                  </a:lnTo>
                  <a:lnTo>
                    <a:pt x="7913804" y="1433255"/>
                  </a:lnTo>
                  <a:lnTo>
                    <a:pt x="7925234" y="1433255"/>
                  </a:lnTo>
                  <a:lnTo>
                    <a:pt x="7936663" y="1433255"/>
                  </a:lnTo>
                  <a:lnTo>
                    <a:pt x="7948094" y="1433255"/>
                  </a:lnTo>
                  <a:lnTo>
                    <a:pt x="7959524" y="1433255"/>
                  </a:lnTo>
                  <a:lnTo>
                    <a:pt x="7971001" y="1433255"/>
                  </a:lnTo>
                  <a:lnTo>
                    <a:pt x="7982431" y="1433255"/>
                  </a:lnTo>
                  <a:lnTo>
                    <a:pt x="7993861" y="1433255"/>
                  </a:lnTo>
                  <a:lnTo>
                    <a:pt x="8005291" y="1433255"/>
                  </a:lnTo>
                  <a:lnTo>
                    <a:pt x="8016721" y="1433255"/>
                  </a:lnTo>
                  <a:lnTo>
                    <a:pt x="8028199" y="1433255"/>
                  </a:lnTo>
                  <a:lnTo>
                    <a:pt x="8039629" y="1433255"/>
                  </a:lnTo>
                  <a:lnTo>
                    <a:pt x="8051059" y="1433255"/>
                  </a:lnTo>
                  <a:lnTo>
                    <a:pt x="8062489" y="1433255"/>
                  </a:lnTo>
                  <a:lnTo>
                    <a:pt x="8073919" y="1433255"/>
                  </a:lnTo>
                  <a:lnTo>
                    <a:pt x="8085396" y="1433255"/>
                  </a:lnTo>
                  <a:lnTo>
                    <a:pt x="8096826" y="1433255"/>
                  </a:lnTo>
                  <a:lnTo>
                    <a:pt x="8108256" y="1433255"/>
                  </a:lnTo>
                  <a:lnTo>
                    <a:pt x="8119687" y="1433255"/>
                  </a:lnTo>
                  <a:lnTo>
                    <a:pt x="8131117" y="1433255"/>
                  </a:lnTo>
                  <a:lnTo>
                    <a:pt x="8142594" y="1433255"/>
                  </a:lnTo>
                  <a:lnTo>
                    <a:pt x="8154024" y="1433255"/>
                  </a:lnTo>
                  <a:lnTo>
                    <a:pt x="8165454" y="1433255"/>
                  </a:lnTo>
                  <a:lnTo>
                    <a:pt x="8176884" y="1433255"/>
                  </a:lnTo>
                  <a:lnTo>
                    <a:pt x="8188314" y="1433255"/>
                  </a:lnTo>
                  <a:lnTo>
                    <a:pt x="8199792" y="1433255"/>
                  </a:lnTo>
                  <a:lnTo>
                    <a:pt x="8211222" y="1433255"/>
                  </a:lnTo>
                  <a:lnTo>
                    <a:pt x="8222652" y="1433255"/>
                  </a:lnTo>
                  <a:lnTo>
                    <a:pt x="8234082" y="1433255"/>
                  </a:lnTo>
                  <a:lnTo>
                    <a:pt x="8245512" y="1433255"/>
                  </a:lnTo>
                  <a:lnTo>
                    <a:pt x="8256989" y="1433255"/>
                  </a:lnTo>
                  <a:lnTo>
                    <a:pt x="8268419" y="1433255"/>
                  </a:lnTo>
                  <a:lnTo>
                    <a:pt x="8279850" y="1433255"/>
                  </a:lnTo>
                  <a:lnTo>
                    <a:pt x="8291280" y="1433255"/>
                  </a:lnTo>
                  <a:lnTo>
                    <a:pt x="8302709" y="1433255"/>
                  </a:lnTo>
                  <a:lnTo>
                    <a:pt x="8314187" y="1433255"/>
                  </a:lnTo>
                  <a:lnTo>
                    <a:pt x="8325617" y="1433255"/>
                  </a:lnTo>
                  <a:lnTo>
                    <a:pt x="8337047" y="1433255"/>
                  </a:lnTo>
                  <a:lnTo>
                    <a:pt x="8348477" y="1433255"/>
                  </a:lnTo>
                  <a:lnTo>
                    <a:pt x="8359907" y="1433255"/>
                  </a:lnTo>
                  <a:lnTo>
                    <a:pt x="8371385" y="1433255"/>
                  </a:lnTo>
                  <a:lnTo>
                    <a:pt x="8382815" y="1433255"/>
                  </a:lnTo>
                  <a:lnTo>
                    <a:pt x="8394245" y="1433255"/>
                  </a:lnTo>
                  <a:lnTo>
                    <a:pt x="8405674" y="1433255"/>
                  </a:lnTo>
                  <a:lnTo>
                    <a:pt x="8417104" y="1433255"/>
                  </a:lnTo>
                  <a:lnTo>
                    <a:pt x="8428582" y="1433255"/>
                  </a:lnTo>
                  <a:lnTo>
                    <a:pt x="8440012" y="1433255"/>
                  </a:lnTo>
                  <a:lnTo>
                    <a:pt x="8451442" y="1433255"/>
                  </a:lnTo>
                  <a:lnTo>
                    <a:pt x="8462872" y="1433255"/>
                  </a:lnTo>
                  <a:lnTo>
                    <a:pt x="8474302" y="1433255"/>
                  </a:lnTo>
                  <a:lnTo>
                    <a:pt x="8485780" y="1433255"/>
                  </a:lnTo>
                  <a:lnTo>
                    <a:pt x="8497210" y="1433255"/>
                  </a:lnTo>
                  <a:lnTo>
                    <a:pt x="8508640" y="1433255"/>
                  </a:lnTo>
                  <a:lnTo>
                    <a:pt x="8520069" y="1433255"/>
                  </a:lnTo>
                  <a:lnTo>
                    <a:pt x="8531500" y="1433255"/>
                  </a:lnTo>
                  <a:lnTo>
                    <a:pt x="8542977" y="1433255"/>
                  </a:lnTo>
                  <a:lnTo>
                    <a:pt x="8554407" y="1433255"/>
                  </a:lnTo>
                  <a:lnTo>
                    <a:pt x="8565837" y="1433255"/>
                  </a:lnTo>
                  <a:lnTo>
                    <a:pt x="8577267" y="1433255"/>
                  </a:lnTo>
                  <a:lnTo>
                    <a:pt x="8588697" y="1433255"/>
                  </a:lnTo>
                  <a:lnTo>
                    <a:pt x="8600175" y="1433255"/>
                  </a:lnTo>
                  <a:lnTo>
                    <a:pt x="8611605" y="1433255"/>
                  </a:lnTo>
                  <a:lnTo>
                    <a:pt x="8623035" y="1433255"/>
                  </a:lnTo>
                  <a:lnTo>
                    <a:pt x="8634465" y="1433255"/>
                  </a:lnTo>
                  <a:lnTo>
                    <a:pt x="8645895" y="1433255"/>
                  </a:lnTo>
                  <a:lnTo>
                    <a:pt x="8657373" y="1433255"/>
                  </a:lnTo>
                  <a:lnTo>
                    <a:pt x="8668802" y="1433255"/>
                  </a:lnTo>
                  <a:lnTo>
                    <a:pt x="8680232" y="1433255"/>
                  </a:lnTo>
                  <a:lnTo>
                    <a:pt x="8691662" y="1433255"/>
                  </a:lnTo>
                  <a:lnTo>
                    <a:pt x="8703093" y="1433255"/>
                  </a:lnTo>
                  <a:lnTo>
                    <a:pt x="8714570" y="1433255"/>
                  </a:lnTo>
                  <a:lnTo>
                    <a:pt x="8726000" y="1433255"/>
                  </a:lnTo>
                  <a:lnTo>
                    <a:pt x="8737430" y="1433255"/>
                  </a:lnTo>
                  <a:lnTo>
                    <a:pt x="8748860" y="1433255"/>
                  </a:lnTo>
                  <a:lnTo>
                    <a:pt x="8760290" y="1433255"/>
                  </a:lnTo>
                  <a:lnTo>
                    <a:pt x="8771768" y="1433255"/>
                  </a:lnTo>
                  <a:lnTo>
                    <a:pt x="8783198" y="1433255"/>
                  </a:lnTo>
                  <a:lnTo>
                    <a:pt x="8794628" y="1433255"/>
                  </a:lnTo>
                  <a:lnTo>
                    <a:pt x="8806058" y="1433255"/>
                  </a:lnTo>
                  <a:lnTo>
                    <a:pt x="8817488" y="1433255"/>
                  </a:lnTo>
                  <a:lnTo>
                    <a:pt x="8828918" y="1433255"/>
                  </a:lnTo>
                  <a:lnTo>
                    <a:pt x="8840395" y="1433255"/>
                  </a:lnTo>
                  <a:lnTo>
                    <a:pt x="8851825" y="1433255"/>
                  </a:lnTo>
                  <a:lnTo>
                    <a:pt x="8863256" y="1433255"/>
                  </a:lnTo>
                  <a:lnTo>
                    <a:pt x="8874686" y="1433255"/>
                  </a:lnTo>
                  <a:lnTo>
                    <a:pt x="8886115" y="1433255"/>
                  </a:lnTo>
                  <a:lnTo>
                    <a:pt x="8897593" y="1433255"/>
                  </a:lnTo>
                  <a:lnTo>
                    <a:pt x="8909022" y="1433255"/>
                  </a:lnTo>
                  <a:lnTo>
                    <a:pt x="8920453" y="1433255"/>
                  </a:lnTo>
                  <a:lnTo>
                    <a:pt x="8931883" y="1433255"/>
                  </a:lnTo>
                  <a:lnTo>
                    <a:pt x="8943313" y="1433255"/>
                  </a:lnTo>
                  <a:lnTo>
                    <a:pt x="8954791" y="1433255"/>
                  </a:lnTo>
                  <a:lnTo>
                    <a:pt x="8966220" y="1433255"/>
                  </a:lnTo>
                  <a:lnTo>
                    <a:pt x="8977651" y="1433255"/>
                  </a:lnTo>
                  <a:lnTo>
                    <a:pt x="8989080" y="1433255"/>
                  </a:lnTo>
                  <a:lnTo>
                    <a:pt x="9000511" y="1433255"/>
                  </a:lnTo>
                  <a:lnTo>
                    <a:pt x="9011988" y="1433255"/>
                  </a:lnTo>
                  <a:lnTo>
                    <a:pt x="9023418" y="1433255"/>
                  </a:lnTo>
                  <a:lnTo>
                    <a:pt x="9034849" y="1433255"/>
                  </a:lnTo>
                  <a:lnTo>
                    <a:pt x="9046278" y="1433255"/>
                  </a:lnTo>
                  <a:lnTo>
                    <a:pt x="9057709" y="1433255"/>
                  </a:lnTo>
                  <a:lnTo>
                    <a:pt x="9069186" y="1433255"/>
                  </a:lnTo>
                  <a:lnTo>
                    <a:pt x="9080615" y="1433255"/>
                  </a:lnTo>
                  <a:lnTo>
                    <a:pt x="9092046" y="1433255"/>
                  </a:lnTo>
                  <a:lnTo>
                    <a:pt x="9103476" y="1433255"/>
                  </a:lnTo>
                  <a:lnTo>
                    <a:pt x="9114906" y="1433255"/>
                  </a:lnTo>
                  <a:lnTo>
                    <a:pt x="9126384" y="1433255"/>
                  </a:lnTo>
                  <a:lnTo>
                    <a:pt x="9137813" y="1433255"/>
                  </a:lnTo>
                  <a:lnTo>
                    <a:pt x="9149244" y="1433255"/>
                  </a:lnTo>
                  <a:lnTo>
                    <a:pt x="9160673" y="1433255"/>
                  </a:lnTo>
                  <a:lnTo>
                    <a:pt x="9172104" y="1433255"/>
                  </a:lnTo>
                  <a:lnTo>
                    <a:pt x="9183581" y="1433255"/>
                  </a:lnTo>
                  <a:lnTo>
                    <a:pt x="9195011" y="1433255"/>
                  </a:lnTo>
                  <a:lnTo>
                    <a:pt x="9206442" y="1433255"/>
                  </a:lnTo>
                  <a:lnTo>
                    <a:pt x="9217871" y="1433255"/>
                  </a:lnTo>
                  <a:lnTo>
                    <a:pt x="9229301" y="1433255"/>
                  </a:lnTo>
                  <a:lnTo>
                    <a:pt x="9240779" y="1433255"/>
                  </a:lnTo>
                  <a:lnTo>
                    <a:pt x="9252209" y="1433255"/>
                  </a:lnTo>
                  <a:lnTo>
                    <a:pt x="9263639" y="1433255"/>
                  </a:lnTo>
                  <a:lnTo>
                    <a:pt x="9275069" y="1433255"/>
                  </a:lnTo>
                  <a:lnTo>
                    <a:pt x="9286498" y="1433255"/>
                  </a:lnTo>
                  <a:lnTo>
                    <a:pt x="9297977" y="1433255"/>
                  </a:lnTo>
                  <a:lnTo>
                    <a:pt x="9309406" y="1433255"/>
                  </a:lnTo>
                  <a:lnTo>
                    <a:pt x="9320837" y="1433255"/>
                  </a:lnTo>
                  <a:lnTo>
                    <a:pt x="9332266" y="1433255"/>
                  </a:lnTo>
                  <a:lnTo>
                    <a:pt x="9343696" y="1433255"/>
                  </a:lnTo>
                  <a:lnTo>
                    <a:pt x="9355174" y="1433255"/>
                  </a:lnTo>
                  <a:lnTo>
                    <a:pt x="9366604" y="1433255"/>
                  </a:lnTo>
                  <a:lnTo>
                    <a:pt x="9378035" y="1433255"/>
                  </a:lnTo>
                  <a:lnTo>
                    <a:pt x="9389464" y="1433255"/>
                  </a:lnTo>
                  <a:lnTo>
                    <a:pt x="9400894" y="1433255"/>
                  </a:lnTo>
                  <a:lnTo>
                    <a:pt x="9412372" y="1433255"/>
                  </a:lnTo>
                  <a:lnTo>
                    <a:pt x="9423802" y="1433255"/>
                  </a:lnTo>
                  <a:lnTo>
                    <a:pt x="9435232" y="1433255"/>
                  </a:lnTo>
                  <a:lnTo>
                    <a:pt x="9446662" y="1433255"/>
                  </a:lnTo>
                  <a:lnTo>
                    <a:pt x="9458091" y="1433255"/>
                  </a:lnTo>
                  <a:lnTo>
                    <a:pt x="9469570" y="1433255"/>
                  </a:lnTo>
                  <a:lnTo>
                    <a:pt x="9480999" y="1433255"/>
                  </a:lnTo>
                  <a:lnTo>
                    <a:pt x="9492429" y="1433255"/>
                  </a:lnTo>
                  <a:lnTo>
                    <a:pt x="9503859" y="1433255"/>
                  </a:lnTo>
                  <a:lnTo>
                    <a:pt x="9515289" y="1433255"/>
                  </a:lnTo>
                  <a:lnTo>
                    <a:pt x="9526767" y="1433255"/>
                  </a:lnTo>
                  <a:lnTo>
                    <a:pt x="9538197" y="1433255"/>
                  </a:lnTo>
                  <a:lnTo>
                    <a:pt x="9549626" y="1433255"/>
                  </a:lnTo>
                  <a:lnTo>
                    <a:pt x="9561057" y="1433255"/>
                  </a:lnTo>
                  <a:lnTo>
                    <a:pt x="9572487" y="1433255"/>
                  </a:lnTo>
                  <a:lnTo>
                    <a:pt x="9583965" y="1433255"/>
                  </a:lnTo>
                  <a:lnTo>
                    <a:pt x="9595395" y="1433255"/>
                  </a:lnTo>
                  <a:lnTo>
                    <a:pt x="9606824" y="1433255"/>
                  </a:lnTo>
                  <a:lnTo>
                    <a:pt x="9618255" y="1433255"/>
                  </a:lnTo>
                  <a:lnTo>
                    <a:pt x="9629684" y="1433255"/>
                  </a:lnTo>
                  <a:lnTo>
                    <a:pt x="9641163" y="1433255"/>
                  </a:lnTo>
                  <a:lnTo>
                    <a:pt x="9652592" y="1433255"/>
                  </a:lnTo>
                  <a:lnTo>
                    <a:pt x="9664022" y="1433255"/>
                  </a:lnTo>
                  <a:lnTo>
                    <a:pt x="9675452" y="1433255"/>
                  </a:lnTo>
                  <a:lnTo>
                    <a:pt x="9686882" y="1433255"/>
                  </a:lnTo>
                  <a:lnTo>
                    <a:pt x="9698360" y="1433255"/>
                  </a:lnTo>
                  <a:lnTo>
                    <a:pt x="9709790" y="1433255"/>
                  </a:lnTo>
                  <a:lnTo>
                    <a:pt x="9721219" y="1433255"/>
                  </a:lnTo>
                  <a:lnTo>
                    <a:pt x="9732650" y="1433255"/>
                  </a:lnTo>
                  <a:lnTo>
                    <a:pt x="9744080" y="1433255"/>
                  </a:lnTo>
                  <a:lnTo>
                    <a:pt x="9755557" y="1433255"/>
                  </a:lnTo>
                  <a:lnTo>
                    <a:pt x="9766988" y="1433255"/>
                  </a:lnTo>
                  <a:lnTo>
                    <a:pt x="9778417" y="1433255"/>
                  </a:lnTo>
                  <a:lnTo>
                    <a:pt x="9789848" y="1433255"/>
                  </a:lnTo>
                  <a:lnTo>
                    <a:pt x="9801277" y="1433255"/>
                  </a:lnTo>
                  <a:lnTo>
                    <a:pt x="9812755" y="1433255"/>
                  </a:lnTo>
                  <a:lnTo>
                    <a:pt x="9824185" y="1433255"/>
                  </a:lnTo>
                  <a:lnTo>
                    <a:pt x="9835615" y="1433255"/>
                  </a:lnTo>
                  <a:lnTo>
                    <a:pt x="9847045" y="1433255"/>
                  </a:lnTo>
                  <a:lnTo>
                    <a:pt x="9858475" y="1433255"/>
                  </a:lnTo>
                  <a:lnTo>
                    <a:pt x="9869952" y="1433255"/>
                  </a:lnTo>
                  <a:lnTo>
                    <a:pt x="9881383" y="1433255"/>
                  </a:lnTo>
                  <a:lnTo>
                    <a:pt x="9892812" y="1433255"/>
                  </a:lnTo>
                  <a:lnTo>
                    <a:pt x="9904243" y="1433255"/>
                  </a:lnTo>
                  <a:lnTo>
                    <a:pt x="9915673" y="1433255"/>
                  </a:lnTo>
                  <a:lnTo>
                    <a:pt x="9927102" y="1433255"/>
                  </a:lnTo>
                  <a:lnTo>
                    <a:pt x="9938581" y="1433255"/>
                  </a:lnTo>
                  <a:lnTo>
                    <a:pt x="9950010" y="1433255"/>
                  </a:lnTo>
                  <a:lnTo>
                    <a:pt x="9961441" y="1433255"/>
                  </a:lnTo>
                  <a:lnTo>
                    <a:pt x="9972870" y="1433255"/>
                  </a:lnTo>
                  <a:lnTo>
                    <a:pt x="9984300" y="1433255"/>
                  </a:lnTo>
                  <a:lnTo>
                    <a:pt x="9995778" y="1433255"/>
                  </a:lnTo>
                  <a:lnTo>
                    <a:pt x="10007208" y="1433255"/>
                  </a:lnTo>
                  <a:lnTo>
                    <a:pt x="10018638" y="1433255"/>
                  </a:lnTo>
                  <a:lnTo>
                    <a:pt x="10030068" y="1433255"/>
                  </a:lnTo>
                  <a:lnTo>
                    <a:pt x="10041498" y="1433255"/>
                  </a:lnTo>
                  <a:lnTo>
                    <a:pt x="10052976" y="1433255"/>
                  </a:lnTo>
                  <a:lnTo>
                    <a:pt x="10064405" y="1433255"/>
                  </a:lnTo>
                  <a:lnTo>
                    <a:pt x="10075835" y="1433255"/>
                  </a:lnTo>
                  <a:lnTo>
                    <a:pt x="10087266" y="1433255"/>
                  </a:lnTo>
                  <a:lnTo>
                    <a:pt x="10098695" y="1433255"/>
                  </a:lnTo>
                  <a:lnTo>
                    <a:pt x="10110174" y="1433255"/>
                  </a:lnTo>
                  <a:lnTo>
                    <a:pt x="10121603" y="1433255"/>
                  </a:lnTo>
                  <a:lnTo>
                    <a:pt x="10133033" y="1433255"/>
                  </a:lnTo>
                  <a:lnTo>
                    <a:pt x="10144463" y="1433255"/>
                  </a:lnTo>
                  <a:lnTo>
                    <a:pt x="10155893" y="1433255"/>
                  </a:lnTo>
                  <a:lnTo>
                    <a:pt x="10167371" y="1433255"/>
                  </a:lnTo>
                  <a:lnTo>
                    <a:pt x="10178801" y="1433255"/>
                  </a:lnTo>
                  <a:lnTo>
                    <a:pt x="10190230" y="1433255"/>
                  </a:lnTo>
                  <a:lnTo>
                    <a:pt x="10201661" y="1433255"/>
                  </a:lnTo>
                  <a:lnTo>
                    <a:pt x="10213091" y="1433255"/>
                  </a:lnTo>
                  <a:lnTo>
                    <a:pt x="10224569" y="1433255"/>
                  </a:lnTo>
                  <a:lnTo>
                    <a:pt x="10235998" y="1433255"/>
                  </a:lnTo>
                  <a:lnTo>
                    <a:pt x="10247428" y="1433255"/>
                  </a:lnTo>
                  <a:lnTo>
                    <a:pt x="10258859" y="1433255"/>
                  </a:lnTo>
                  <a:lnTo>
                    <a:pt x="10270288" y="1433255"/>
                  </a:lnTo>
                  <a:lnTo>
                    <a:pt x="10281767" y="1433255"/>
                  </a:lnTo>
                  <a:lnTo>
                    <a:pt x="10293196" y="1433255"/>
                  </a:lnTo>
                  <a:lnTo>
                    <a:pt x="10304626" y="1433255"/>
                  </a:lnTo>
                  <a:lnTo>
                    <a:pt x="10316056" y="1433255"/>
                  </a:lnTo>
                  <a:lnTo>
                    <a:pt x="10327486" y="1433255"/>
                  </a:lnTo>
                  <a:lnTo>
                    <a:pt x="10338963" y="1433255"/>
                  </a:lnTo>
                  <a:lnTo>
                    <a:pt x="10350394" y="1433255"/>
                  </a:lnTo>
                  <a:lnTo>
                    <a:pt x="10361823" y="1433255"/>
                  </a:lnTo>
                  <a:lnTo>
                    <a:pt x="10373254" y="1433255"/>
                  </a:lnTo>
                  <a:lnTo>
                    <a:pt x="10384684" y="1433255"/>
                  </a:lnTo>
                  <a:lnTo>
                    <a:pt x="10396161" y="1433255"/>
                  </a:lnTo>
                  <a:lnTo>
                    <a:pt x="10407591" y="1433255"/>
                  </a:lnTo>
                  <a:lnTo>
                    <a:pt x="10419021" y="1433255"/>
                  </a:lnTo>
                  <a:lnTo>
                    <a:pt x="10430452" y="1433255"/>
                  </a:lnTo>
                  <a:lnTo>
                    <a:pt x="10441881" y="1433255"/>
                  </a:lnTo>
                  <a:lnTo>
                    <a:pt x="10453358" y="1433255"/>
                  </a:lnTo>
                  <a:lnTo>
                    <a:pt x="10464789" y="1433255"/>
                  </a:lnTo>
                  <a:lnTo>
                    <a:pt x="10476219" y="1433255"/>
                  </a:lnTo>
                  <a:lnTo>
                    <a:pt x="10487649" y="1433255"/>
                  </a:lnTo>
                  <a:lnTo>
                    <a:pt x="10499079" y="1433255"/>
                  </a:lnTo>
                  <a:lnTo>
                    <a:pt x="10510556" y="1433255"/>
                  </a:lnTo>
                  <a:lnTo>
                    <a:pt x="10521987" y="1433255"/>
                  </a:lnTo>
                  <a:lnTo>
                    <a:pt x="10533416" y="1433255"/>
                  </a:lnTo>
                  <a:lnTo>
                    <a:pt x="10544847" y="1433255"/>
                  </a:lnTo>
                  <a:lnTo>
                    <a:pt x="10556277" y="1433255"/>
                  </a:lnTo>
                  <a:lnTo>
                    <a:pt x="10567754" y="1433255"/>
                  </a:lnTo>
                  <a:lnTo>
                    <a:pt x="10579184" y="1433255"/>
                  </a:lnTo>
                  <a:lnTo>
                    <a:pt x="10590614" y="1433255"/>
                  </a:lnTo>
                  <a:lnTo>
                    <a:pt x="10602045" y="1433255"/>
                  </a:lnTo>
                  <a:lnTo>
                    <a:pt x="10613474" y="1433255"/>
                  </a:lnTo>
                  <a:lnTo>
                    <a:pt x="10624951" y="1433255"/>
                  </a:lnTo>
                  <a:lnTo>
                    <a:pt x="10636382" y="1433255"/>
                  </a:lnTo>
                  <a:lnTo>
                    <a:pt x="10647812" y="1433255"/>
                  </a:lnTo>
                  <a:lnTo>
                    <a:pt x="10659241" y="1433255"/>
                  </a:lnTo>
                  <a:lnTo>
                    <a:pt x="10670672" y="1433255"/>
                  </a:lnTo>
                  <a:lnTo>
                    <a:pt x="10682149" y="1433255"/>
                  </a:lnTo>
                  <a:lnTo>
                    <a:pt x="10693580" y="1433255"/>
                  </a:lnTo>
                  <a:lnTo>
                    <a:pt x="10705009" y="1433255"/>
                  </a:lnTo>
                  <a:lnTo>
                    <a:pt x="10716439" y="1433255"/>
                  </a:lnTo>
                  <a:lnTo>
                    <a:pt x="10727870" y="1433255"/>
                  </a:lnTo>
                  <a:lnTo>
                    <a:pt x="10739347" y="1433255"/>
                  </a:lnTo>
                  <a:lnTo>
                    <a:pt x="10750778" y="1433255"/>
                  </a:lnTo>
                  <a:lnTo>
                    <a:pt x="10762207" y="1433255"/>
                  </a:lnTo>
                  <a:lnTo>
                    <a:pt x="10773637" y="1433255"/>
                  </a:lnTo>
                  <a:lnTo>
                    <a:pt x="10785067" y="1433255"/>
                  </a:lnTo>
                  <a:lnTo>
                    <a:pt x="10796544" y="1433255"/>
                  </a:lnTo>
                  <a:lnTo>
                    <a:pt x="10807975" y="1433255"/>
                  </a:lnTo>
                  <a:lnTo>
                    <a:pt x="10819405" y="1433255"/>
                  </a:lnTo>
                  <a:lnTo>
                    <a:pt x="10830834" y="1433255"/>
                  </a:lnTo>
                  <a:lnTo>
                    <a:pt x="10842265" y="1433255"/>
                  </a:lnTo>
                  <a:lnTo>
                    <a:pt x="10853742" y="1433255"/>
                  </a:lnTo>
                  <a:lnTo>
                    <a:pt x="10865173" y="1433255"/>
                  </a:lnTo>
                  <a:lnTo>
                    <a:pt x="10876602" y="1433255"/>
                  </a:lnTo>
                  <a:lnTo>
                    <a:pt x="10888032" y="1433255"/>
                  </a:lnTo>
                  <a:lnTo>
                    <a:pt x="10899463" y="1433255"/>
                  </a:lnTo>
                  <a:lnTo>
                    <a:pt x="10910892" y="1433255"/>
                  </a:lnTo>
                  <a:lnTo>
                    <a:pt x="10922369" y="1433255"/>
                  </a:lnTo>
                  <a:lnTo>
                    <a:pt x="10933800" y="1433255"/>
                  </a:lnTo>
                  <a:lnTo>
                    <a:pt x="10945230" y="1433255"/>
                  </a:lnTo>
                  <a:lnTo>
                    <a:pt x="10956660" y="1433255"/>
                  </a:lnTo>
                  <a:lnTo>
                    <a:pt x="10968090" y="1433255"/>
                  </a:lnTo>
                  <a:lnTo>
                    <a:pt x="10979567" y="1433255"/>
                  </a:lnTo>
                  <a:lnTo>
                    <a:pt x="10990998" y="1433255"/>
                  </a:lnTo>
                  <a:lnTo>
                    <a:pt x="11002427" y="1433255"/>
                  </a:lnTo>
                  <a:lnTo>
                    <a:pt x="11013858" y="1433255"/>
                  </a:lnTo>
                  <a:lnTo>
                    <a:pt x="11025287" y="1433255"/>
                  </a:lnTo>
                  <a:lnTo>
                    <a:pt x="11036765" y="1433255"/>
                  </a:lnTo>
                  <a:lnTo>
                    <a:pt x="11048195" y="1433255"/>
                  </a:lnTo>
                  <a:lnTo>
                    <a:pt x="11059625" y="1433255"/>
                  </a:lnTo>
                  <a:lnTo>
                    <a:pt x="11071056" y="1433255"/>
                  </a:lnTo>
                  <a:lnTo>
                    <a:pt x="11082485" y="1433255"/>
                  </a:lnTo>
                  <a:lnTo>
                    <a:pt x="11093962" y="1433255"/>
                  </a:lnTo>
                  <a:lnTo>
                    <a:pt x="11105393" y="1433255"/>
                  </a:lnTo>
                  <a:lnTo>
                    <a:pt x="11116823" y="1433255"/>
                  </a:lnTo>
                  <a:lnTo>
                    <a:pt x="11128253" y="1433255"/>
                  </a:lnTo>
                  <a:lnTo>
                    <a:pt x="11139683" y="1433255"/>
                  </a:lnTo>
                  <a:lnTo>
                    <a:pt x="11151160" y="1433255"/>
                  </a:lnTo>
                  <a:lnTo>
                    <a:pt x="11162591" y="1433255"/>
                  </a:lnTo>
                  <a:lnTo>
                    <a:pt x="11174020" y="1433255"/>
                  </a:lnTo>
                  <a:lnTo>
                    <a:pt x="11185451" y="1433255"/>
                  </a:lnTo>
                  <a:lnTo>
                    <a:pt x="11196881" y="1433255"/>
                  </a:lnTo>
                  <a:lnTo>
                    <a:pt x="11208358" y="1433255"/>
                  </a:lnTo>
                  <a:lnTo>
                    <a:pt x="11218359" y="1433255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CA7A63DB-AFAD-284E-98E6-CCEF167BBDC8}"/>
                </a:ext>
              </a:extLst>
            </p:cNvPr>
            <p:cNvSpPr/>
            <p:nvPr/>
          </p:nvSpPr>
          <p:spPr>
            <a:xfrm>
              <a:off x="851149" y="4475205"/>
              <a:ext cx="11218359" cy="1625557"/>
            </a:xfrm>
            <a:custGeom>
              <a:avLst/>
              <a:gdLst>
                <a:gd name="connsiteX0" fmla="*/ 0 w 11218359"/>
                <a:gd name="connsiteY0" fmla="*/ 1625558 h 1625557"/>
                <a:gd name="connsiteX1" fmla="*/ 9149 w 11218359"/>
                <a:gd name="connsiteY1" fmla="*/ 1625558 h 1625557"/>
                <a:gd name="connsiteX2" fmla="*/ 20588 w 11218359"/>
                <a:gd name="connsiteY2" fmla="*/ 1625558 h 1625557"/>
                <a:gd name="connsiteX3" fmla="*/ 32028 w 11218359"/>
                <a:gd name="connsiteY3" fmla="*/ 1625558 h 1625557"/>
                <a:gd name="connsiteX4" fmla="*/ 43467 w 11218359"/>
                <a:gd name="connsiteY4" fmla="*/ 1625558 h 1625557"/>
                <a:gd name="connsiteX5" fmla="*/ 54907 w 11218359"/>
                <a:gd name="connsiteY5" fmla="*/ 1625558 h 1625557"/>
                <a:gd name="connsiteX6" fmla="*/ 66346 w 11218359"/>
                <a:gd name="connsiteY6" fmla="*/ 1625558 h 1625557"/>
                <a:gd name="connsiteX7" fmla="*/ 77786 w 11218359"/>
                <a:gd name="connsiteY7" fmla="*/ 1625558 h 1625557"/>
                <a:gd name="connsiteX8" fmla="*/ 89225 w 11218359"/>
                <a:gd name="connsiteY8" fmla="*/ 1625558 h 1625557"/>
                <a:gd name="connsiteX9" fmla="*/ 100665 w 11218359"/>
                <a:gd name="connsiteY9" fmla="*/ 1625558 h 1625557"/>
                <a:gd name="connsiteX10" fmla="*/ 112104 w 11218359"/>
                <a:gd name="connsiteY10" fmla="*/ 1625558 h 1625557"/>
                <a:gd name="connsiteX11" fmla="*/ 123544 w 11218359"/>
                <a:gd name="connsiteY11" fmla="*/ 1625558 h 1625557"/>
                <a:gd name="connsiteX12" fmla="*/ 134979 w 11218359"/>
                <a:gd name="connsiteY12" fmla="*/ 1625558 h 1625557"/>
                <a:gd name="connsiteX13" fmla="*/ 146423 w 11218359"/>
                <a:gd name="connsiteY13" fmla="*/ 1625558 h 1625557"/>
                <a:gd name="connsiteX14" fmla="*/ 157858 w 11218359"/>
                <a:gd name="connsiteY14" fmla="*/ 1625558 h 1625557"/>
                <a:gd name="connsiteX15" fmla="*/ 169297 w 11218359"/>
                <a:gd name="connsiteY15" fmla="*/ 1625558 h 1625557"/>
                <a:gd name="connsiteX16" fmla="*/ 180737 w 11218359"/>
                <a:gd name="connsiteY16" fmla="*/ 1625558 h 1625557"/>
                <a:gd name="connsiteX17" fmla="*/ 192176 w 11218359"/>
                <a:gd name="connsiteY17" fmla="*/ 1625558 h 1625557"/>
                <a:gd name="connsiteX18" fmla="*/ 203616 w 11218359"/>
                <a:gd name="connsiteY18" fmla="*/ 1625558 h 1625557"/>
                <a:gd name="connsiteX19" fmla="*/ 215055 w 11218359"/>
                <a:gd name="connsiteY19" fmla="*/ 1625558 h 1625557"/>
                <a:gd name="connsiteX20" fmla="*/ 226495 w 11218359"/>
                <a:gd name="connsiteY20" fmla="*/ 1625558 h 1625557"/>
                <a:gd name="connsiteX21" fmla="*/ 237935 w 11218359"/>
                <a:gd name="connsiteY21" fmla="*/ 1625558 h 1625557"/>
                <a:gd name="connsiteX22" fmla="*/ 249374 w 11218359"/>
                <a:gd name="connsiteY22" fmla="*/ 1625558 h 1625557"/>
                <a:gd name="connsiteX23" fmla="*/ 260814 w 11218359"/>
                <a:gd name="connsiteY23" fmla="*/ 1625558 h 1625557"/>
                <a:gd name="connsiteX24" fmla="*/ 272253 w 11218359"/>
                <a:gd name="connsiteY24" fmla="*/ 1625558 h 1625557"/>
                <a:gd name="connsiteX25" fmla="*/ 283693 w 11218359"/>
                <a:gd name="connsiteY25" fmla="*/ 1625558 h 1625557"/>
                <a:gd name="connsiteX26" fmla="*/ 295132 w 11218359"/>
                <a:gd name="connsiteY26" fmla="*/ 1625558 h 1625557"/>
                <a:gd name="connsiteX27" fmla="*/ 306572 w 11218359"/>
                <a:gd name="connsiteY27" fmla="*/ 1625558 h 1625557"/>
                <a:gd name="connsiteX28" fmla="*/ 318011 w 11218359"/>
                <a:gd name="connsiteY28" fmla="*/ 1625558 h 1625557"/>
                <a:gd name="connsiteX29" fmla="*/ 329451 w 11218359"/>
                <a:gd name="connsiteY29" fmla="*/ 1625558 h 1625557"/>
                <a:gd name="connsiteX30" fmla="*/ 340890 w 11218359"/>
                <a:gd name="connsiteY30" fmla="*/ 1625558 h 1625557"/>
                <a:gd name="connsiteX31" fmla="*/ 352330 w 11218359"/>
                <a:gd name="connsiteY31" fmla="*/ 1625558 h 1625557"/>
                <a:gd name="connsiteX32" fmla="*/ 363769 w 11218359"/>
                <a:gd name="connsiteY32" fmla="*/ 1625558 h 1625557"/>
                <a:gd name="connsiteX33" fmla="*/ 375209 w 11218359"/>
                <a:gd name="connsiteY33" fmla="*/ 1625558 h 1625557"/>
                <a:gd name="connsiteX34" fmla="*/ 386648 w 11218359"/>
                <a:gd name="connsiteY34" fmla="*/ 1625558 h 1625557"/>
                <a:gd name="connsiteX35" fmla="*/ 398088 w 11218359"/>
                <a:gd name="connsiteY35" fmla="*/ 1625558 h 1625557"/>
                <a:gd name="connsiteX36" fmla="*/ 409527 w 11218359"/>
                <a:gd name="connsiteY36" fmla="*/ 1625558 h 1625557"/>
                <a:gd name="connsiteX37" fmla="*/ 420967 w 11218359"/>
                <a:gd name="connsiteY37" fmla="*/ 1625558 h 1625557"/>
                <a:gd name="connsiteX38" fmla="*/ 432406 w 11218359"/>
                <a:gd name="connsiteY38" fmla="*/ 1625558 h 1625557"/>
                <a:gd name="connsiteX39" fmla="*/ 443846 w 11218359"/>
                <a:gd name="connsiteY39" fmla="*/ 1625558 h 1625557"/>
                <a:gd name="connsiteX40" fmla="*/ 455285 w 11218359"/>
                <a:gd name="connsiteY40" fmla="*/ 1625558 h 1625557"/>
                <a:gd name="connsiteX41" fmla="*/ 466725 w 11218359"/>
                <a:gd name="connsiteY41" fmla="*/ 1625558 h 1625557"/>
                <a:gd name="connsiteX42" fmla="*/ 478165 w 11218359"/>
                <a:gd name="connsiteY42" fmla="*/ 1625558 h 1625557"/>
                <a:gd name="connsiteX43" fmla="*/ 489604 w 11218359"/>
                <a:gd name="connsiteY43" fmla="*/ 1625558 h 1625557"/>
                <a:gd name="connsiteX44" fmla="*/ 501044 w 11218359"/>
                <a:gd name="connsiteY44" fmla="*/ 1625558 h 1625557"/>
                <a:gd name="connsiteX45" fmla="*/ 512483 w 11218359"/>
                <a:gd name="connsiteY45" fmla="*/ 1625558 h 1625557"/>
                <a:gd name="connsiteX46" fmla="*/ 523923 w 11218359"/>
                <a:gd name="connsiteY46" fmla="*/ 1625558 h 1625557"/>
                <a:gd name="connsiteX47" fmla="*/ 535362 w 11218359"/>
                <a:gd name="connsiteY47" fmla="*/ 1625558 h 1625557"/>
                <a:gd name="connsiteX48" fmla="*/ 546802 w 11218359"/>
                <a:gd name="connsiteY48" fmla="*/ 1625558 h 1625557"/>
                <a:gd name="connsiteX49" fmla="*/ 558241 w 11218359"/>
                <a:gd name="connsiteY49" fmla="*/ 1625558 h 1625557"/>
                <a:gd name="connsiteX50" fmla="*/ 569681 w 11218359"/>
                <a:gd name="connsiteY50" fmla="*/ 1625558 h 1625557"/>
                <a:gd name="connsiteX51" fmla="*/ 581120 w 11218359"/>
                <a:gd name="connsiteY51" fmla="*/ 1625558 h 1625557"/>
                <a:gd name="connsiteX52" fmla="*/ 592560 w 11218359"/>
                <a:gd name="connsiteY52" fmla="*/ 1625558 h 1625557"/>
                <a:gd name="connsiteX53" fmla="*/ 603999 w 11218359"/>
                <a:gd name="connsiteY53" fmla="*/ 1625558 h 1625557"/>
                <a:gd name="connsiteX54" fmla="*/ 615439 w 11218359"/>
                <a:gd name="connsiteY54" fmla="*/ 1625558 h 1625557"/>
                <a:gd name="connsiteX55" fmla="*/ 626878 w 11218359"/>
                <a:gd name="connsiteY55" fmla="*/ 1625558 h 1625557"/>
                <a:gd name="connsiteX56" fmla="*/ 638318 w 11218359"/>
                <a:gd name="connsiteY56" fmla="*/ 1625558 h 1625557"/>
                <a:gd name="connsiteX57" fmla="*/ 649757 w 11218359"/>
                <a:gd name="connsiteY57" fmla="*/ 1625558 h 1625557"/>
                <a:gd name="connsiteX58" fmla="*/ 661192 w 11218359"/>
                <a:gd name="connsiteY58" fmla="*/ 1625558 h 1625557"/>
                <a:gd name="connsiteX59" fmla="*/ 672632 w 11218359"/>
                <a:gd name="connsiteY59" fmla="*/ 1625558 h 1625557"/>
                <a:gd name="connsiteX60" fmla="*/ 684071 w 11218359"/>
                <a:gd name="connsiteY60" fmla="*/ 1625558 h 1625557"/>
                <a:gd name="connsiteX61" fmla="*/ 695511 w 11218359"/>
                <a:gd name="connsiteY61" fmla="*/ 1625558 h 1625557"/>
                <a:gd name="connsiteX62" fmla="*/ 706950 w 11218359"/>
                <a:gd name="connsiteY62" fmla="*/ 1625558 h 1625557"/>
                <a:gd name="connsiteX63" fmla="*/ 718390 w 11218359"/>
                <a:gd name="connsiteY63" fmla="*/ 1625558 h 1625557"/>
                <a:gd name="connsiteX64" fmla="*/ 729829 w 11218359"/>
                <a:gd name="connsiteY64" fmla="*/ 1625558 h 1625557"/>
                <a:gd name="connsiteX65" fmla="*/ 741269 w 11218359"/>
                <a:gd name="connsiteY65" fmla="*/ 1625558 h 1625557"/>
                <a:gd name="connsiteX66" fmla="*/ 752708 w 11218359"/>
                <a:gd name="connsiteY66" fmla="*/ 1625558 h 1625557"/>
                <a:gd name="connsiteX67" fmla="*/ 764148 w 11218359"/>
                <a:gd name="connsiteY67" fmla="*/ 1625558 h 1625557"/>
                <a:gd name="connsiteX68" fmla="*/ 775587 w 11218359"/>
                <a:gd name="connsiteY68" fmla="*/ 1625558 h 1625557"/>
                <a:gd name="connsiteX69" fmla="*/ 787027 w 11218359"/>
                <a:gd name="connsiteY69" fmla="*/ 1625558 h 1625557"/>
                <a:gd name="connsiteX70" fmla="*/ 798467 w 11218359"/>
                <a:gd name="connsiteY70" fmla="*/ 1625558 h 1625557"/>
                <a:gd name="connsiteX71" fmla="*/ 809906 w 11218359"/>
                <a:gd name="connsiteY71" fmla="*/ 1625558 h 1625557"/>
                <a:gd name="connsiteX72" fmla="*/ 821346 w 11218359"/>
                <a:gd name="connsiteY72" fmla="*/ 1625558 h 1625557"/>
                <a:gd name="connsiteX73" fmla="*/ 832785 w 11218359"/>
                <a:gd name="connsiteY73" fmla="*/ 1625558 h 1625557"/>
                <a:gd name="connsiteX74" fmla="*/ 844225 w 11218359"/>
                <a:gd name="connsiteY74" fmla="*/ 1625558 h 1625557"/>
                <a:gd name="connsiteX75" fmla="*/ 855664 w 11218359"/>
                <a:gd name="connsiteY75" fmla="*/ 1625558 h 1625557"/>
                <a:gd name="connsiteX76" fmla="*/ 867104 w 11218359"/>
                <a:gd name="connsiteY76" fmla="*/ 1625558 h 1625557"/>
                <a:gd name="connsiteX77" fmla="*/ 878543 w 11218359"/>
                <a:gd name="connsiteY77" fmla="*/ 1625558 h 1625557"/>
                <a:gd name="connsiteX78" fmla="*/ 889983 w 11218359"/>
                <a:gd name="connsiteY78" fmla="*/ 1625558 h 1625557"/>
                <a:gd name="connsiteX79" fmla="*/ 901422 w 11218359"/>
                <a:gd name="connsiteY79" fmla="*/ 1625558 h 1625557"/>
                <a:gd name="connsiteX80" fmla="*/ 912862 w 11218359"/>
                <a:gd name="connsiteY80" fmla="*/ 1625558 h 1625557"/>
                <a:gd name="connsiteX81" fmla="*/ 924301 w 11218359"/>
                <a:gd name="connsiteY81" fmla="*/ 1625558 h 1625557"/>
                <a:gd name="connsiteX82" fmla="*/ 935741 w 11218359"/>
                <a:gd name="connsiteY82" fmla="*/ 1625558 h 1625557"/>
                <a:gd name="connsiteX83" fmla="*/ 947180 w 11218359"/>
                <a:gd name="connsiteY83" fmla="*/ 1625558 h 1625557"/>
                <a:gd name="connsiteX84" fmla="*/ 958620 w 11218359"/>
                <a:gd name="connsiteY84" fmla="*/ 1625558 h 1625557"/>
                <a:gd name="connsiteX85" fmla="*/ 970059 w 11218359"/>
                <a:gd name="connsiteY85" fmla="*/ 1625558 h 1625557"/>
                <a:gd name="connsiteX86" fmla="*/ 981499 w 11218359"/>
                <a:gd name="connsiteY86" fmla="*/ 1625558 h 1625557"/>
                <a:gd name="connsiteX87" fmla="*/ 992938 w 11218359"/>
                <a:gd name="connsiteY87" fmla="*/ 1625558 h 1625557"/>
                <a:gd name="connsiteX88" fmla="*/ 1004378 w 11218359"/>
                <a:gd name="connsiteY88" fmla="*/ 1625558 h 1625557"/>
                <a:gd name="connsiteX89" fmla="*/ 1015818 w 11218359"/>
                <a:gd name="connsiteY89" fmla="*/ 1625558 h 1625557"/>
                <a:gd name="connsiteX90" fmla="*/ 1027257 w 11218359"/>
                <a:gd name="connsiteY90" fmla="*/ 1625558 h 1625557"/>
                <a:gd name="connsiteX91" fmla="*/ 1038697 w 11218359"/>
                <a:gd name="connsiteY91" fmla="*/ 1625558 h 1625557"/>
                <a:gd name="connsiteX92" fmla="*/ 1050136 w 11218359"/>
                <a:gd name="connsiteY92" fmla="*/ 1625558 h 1625557"/>
                <a:gd name="connsiteX93" fmla="*/ 1061576 w 11218359"/>
                <a:gd name="connsiteY93" fmla="*/ 1625558 h 1625557"/>
                <a:gd name="connsiteX94" fmla="*/ 1073015 w 11218359"/>
                <a:gd name="connsiteY94" fmla="*/ 1625558 h 1625557"/>
                <a:gd name="connsiteX95" fmla="*/ 1084455 w 11218359"/>
                <a:gd name="connsiteY95" fmla="*/ 1625558 h 1625557"/>
                <a:gd name="connsiteX96" fmla="*/ 1095894 w 11218359"/>
                <a:gd name="connsiteY96" fmla="*/ 1625558 h 1625557"/>
                <a:gd name="connsiteX97" fmla="*/ 1107334 w 11218359"/>
                <a:gd name="connsiteY97" fmla="*/ 1625558 h 1625557"/>
                <a:gd name="connsiteX98" fmla="*/ 1118773 w 11218359"/>
                <a:gd name="connsiteY98" fmla="*/ 1625558 h 1625557"/>
                <a:gd name="connsiteX99" fmla="*/ 1130213 w 11218359"/>
                <a:gd name="connsiteY99" fmla="*/ 1625558 h 1625557"/>
                <a:gd name="connsiteX100" fmla="*/ 1141652 w 11218359"/>
                <a:gd name="connsiteY100" fmla="*/ 1625558 h 1625557"/>
                <a:gd name="connsiteX101" fmla="*/ 1153092 w 11218359"/>
                <a:gd name="connsiteY101" fmla="*/ 1625558 h 1625557"/>
                <a:gd name="connsiteX102" fmla="*/ 1164531 w 11218359"/>
                <a:gd name="connsiteY102" fmla="*/ 1625558 h 1625557"/>
                <a:gd name="connsiteX103" fmla="*/ 1175971 w 11218359"/>
                <a:gd name="connsiteY103" fmla="*/ 1625558 h 1625557"/>
                <a:gd name="connsiteX104" fmla="*/ 1187406 w 11218359"/>
                <a:gd name="connsiteY104" fmla="*/ 1625558 h 1625557"/>
                <a:gd name="connsiteX105" fmla="*/ 1198845 w 11218359"/>
                <a:gd name="connsiteY105" fmla="*/ 1625558 h 1625557"/>
                <a:gd name="connsiteX106" fmla="*/ 1210285 w 11218359"/>
                <a:gd name="connsiteY106" fmla="*/ 1625558 h 1625557"/>
                <a:gd name="connsiteX107" fmla="*/ 1221724 w 11218359"/>
                <a:gd name="connsiteY107" fmla="*/ 1625558 h 1625557"/>
                <a:gd name="connsiteX108" fmla="*/ 1233164 w 11218359"/>
                <a:gd name="connsiteY108" fmla="*/ 1625558 h 1625557"/>
                <a:gd name="connsiteX109" fmla="*/ 1244603 w 11218359"/>
                <a:gd name="connsiteY109" fmla="*/ 1625558 h 1625557"/>
                <a:gd name="connsiteX110" fmla="*/ 1256043 w 11218359"/>
                <a:gd name="connsiteY110" fmla="*/ 1625558 h 1625557"/>
                <a:gd name="connsiteX111" fmla="*/ 1267482 w 11218359"/>
                <a:gd name="connsiteY111" fmla="*/ 1625558 h 1625557"/>
                <a:gd name="connsiteX112" fmla="*/ 1278922 w 11218359"/>
                <a:gd name="connsiteY112" fmla="*/ 1625558 h 1625557"/>
                <a:gd name="connsiteX113" fmla="*/ 1290361 w 11218359"/>
                <a:gd name="connsiteY113" fmla="*/ 1625558 h 1625557"/>
                <a:gd name="connsiteX114" fmla="*/ 1301801 w 11218359"/>
                <a:gd name="connsiteY114" fmla="*/ 1625558 h 1625557"/>
                <a:gd name="connsiteX115" fmla="*/ 1313240 w 11218359"/>
                <a:gd name="connsiteY115" fmla="*/ 1625558 h 1625557"/>
                <a:gd name="connsiteX116" fmla="*/ 1324680 w 11218359"/>
                <a:gd name="connsiteY116" fmla="*/ 1625558 h 1625557"/>
                <a:gd name="connsiteX117" fmla="*/ 1336120 w 11218359"/>
                <a:gd name="connsiteY117" fmla="*/ 1625558 h 1625557"/>
                <a:gd name="connsiteX118" fmla="*/ 1347559 w 11218359"/>
                <a:gd name="connsiteY118" fmla="*/ 1625558 h 1625557"/>
                <a:gd name="connsiteX119" fmla="*/ 1358999 w 11218359"/>
                <a:gd name="connsiteY119" fmla="*/ 1625558 h 1625557"/>
                <a:gd name="connsiteX120" fmla="*/ 1370438 w 11218359"/>
                <a:gd name="connsiteY120" fmla="*/ 1625558 h 1625557"/>
                <a:gd name="connsiteX121" fmla="*/ 1381878 w 11218359"/>
                <a:gd name="connsiteY121" fmla="*/ 1625558 h 1625557"/>
                <a:gd name="connsiteX122" fmla="*/ 1393317 w 11218359"/>
                <a:gd name="connsiteY122" fmla="*/ 1625558 h 1625557"/>
                <a:gd name="connsiteX123" fmla="*/ 1404757 w 11218359"/>
                <a:gd name="connsiteY123" fmla="*/ 1625558 h 1625557"/>
                <a:gd name="connsiteX124" fmla="*/ 1416196 w 11218359"/>
                <a:gd name="connsiteY124" fmla="*/ 1625558 h 1625557"/>
                <a:gd name="connsiteX125" fmla="*/ 1427636 w 11218359"/>
                <a:gd name="connsiteY125" fmla="*/ 1625558 h 1625557"/>
                <a:gd name="connsiteX126" fmla="*/ 1439075 w 11218359"/>
                <a:gd name="connsiteY126" fmla="*/ 1625558 h 1625557"/>
                <a:gd name="connsiteX127" fmla="*/ 1450515 w 11218359"/>
                <a:gd name="connsiteY127" fmla="*/ 1625558 h 1625557"/>
                <a:gd name="connsiteX128" fmla="*/ 1461954 w 11218359"/>
                <a:gd name="connsiteY128" fmla="*/ 1625558 h 1625557"/>
                <a:gd name="connsiteX129" fmla="*/ 1473394 w 11218359"/>
                <a:gd name="connsiteY129" fmla="*/ 1625558 h 1625557"/>
                <a:gd name="connsiteX130" fmla="*/ 1484833 w 11218359"/>
                <a:gd name="connsiteY130" fmla="*/ 1625558 h 1625557"/>
                <a:gd name="connsiteX131" fmla="*/ 1496273 w 11218359"/>
                <a:gd name="connsiteY131" fmla="*/ 1625558 h 1625557"/>
                <a:gd name="connsiteX132" fmla="*/ 1507712 w 11218359"/>
                <a:gd name="connsiteY132" fmla="*/ 1625558 h 1625557"/>
                <a:gd name="connsiteX133" fmla="*/ 1519152 w 11218359"/>
                <a:gd name="connsiteY133" fmla="*/ 1625558 h 1625557"/>
                <a:gd name="connsiteX134" fmla="*/ 1530591 w 11218359"/>
                <a:gd name="connsiteY134" fmla="*/ 1625558 h 1625557"/>
                <a:gd name="connsiteX135" fmla="*/ 1542031 w 11218359"/>
                <a:gd name="connsiteY135" fmla="*/ 1625558 h 1625557"/>
                <a:gd name="connsiteX136" fmla="*/ 1553471 w 11218359"/>
                <a:gd name="connsiteY136" fmla="*/ 1625558 h 1625557"/>
                <a:gd name="connsiteX137" fmla="*/ 1564910 w 11218359"/>
                <a:gd name="connsiteY137" fmla="*/ 1625558 h 1625557"/>
                <a:gd name="connsiteX138" fmla="*/ 1576349 w 11218359"/>
                <a:gd name="connsiteY138" fmla="*/ 1625558 h 1625557"/>
                <a:gd name="connsiteX139" fmla="*/ 1587789 w 11218359"/>
                <a:gd name="connsiteY139" fmla="*/ 1625558 h 1625557"/>
                <a:gd name="connsiteX140" fmla="*/ 1599229 w 11218359"/>
                <a:gd name="connsiteY140" fmla="*/ 1625558 h 1625557"/>
                <a:gd name="connsiteX141" fmla="*/ 1610668 w 11218359"/>
                <a:gd name="connsiteY141" fmla="*/ 1625558 h 1625557"/>
                <a:gd name="connsiteX142" fmla="*/ 1622107 w 11218359"/>
                <a:gd name="connsiteY142" fmla="*/ 1625558 h 1625557"/>
                <a:gd name="connsiteX143" fmla="*/ 1633547 w 11218359"/>
                <a:gd name="connsiteY143" fmla="*/ 1625558 h 1625557"/>
                <a:gd name="connsiteX144" fmla="*/ 1644987 w 11218359"/>
                <a:gd name="connsiteY144" fmla="*/ 1625558 h 1625557"/>
                <a:gd name="connsiteX145" fmla="*/ 1656426 w 11218359"/>
                <a:gd name="connsiteY145" fmla="*/ 1625558 h 1625557"/>
                <a:gd name="connsiteX146" fmla="*/ 1667866 w 11218359"/>
                <a:gd name="connsiteY146" fmla="*/ 1625558 h 1625557"/>
                <a:gd name="connsiteX147" fmla="*/ 1679305 w 11218359"/>
                <a:gd name="connsiteY147" fmla="*/ 1625558 h 1625557"/>
                <a:gd name="connsiteX148" fmla="*/ 1690745 w 11218359"/>
                <a:gd name="connsiteY148" fmla="*/ 1625558 h 1625557"/>
                <a:gd name="connsiteX149" fmla="*/ 1702184 w 11218359"/>
                <a:gd name="connsiteY149" fmla="*/ 1625558 h 1625557"/>
                <a:gd name="connsiteX150" fmla="*/ 1713619 w 11218359"/>
                <a:gd name="connsiteY150" fmla="*/ 1625558 h 1625557"/>
                <a:gd name="connsiteX151" fmla="*/ 1725063 w 11218359"/>
                <a:gd name="connsiteY151" fmla="*/ 1625558 h 1625557"/>
                <a:gd name="connsiteX152" fmla="*/ 1736498 w 11218359"/>
                <a:gd name="connsiteY152" fmla="*/ 1625558 h 1625557"/>
                <a:gd name="connsiteX153" fmla="*/ 1747938 w 11218359"/>
                <a:gd name="connsiteY153" fmla="*/ 1625558 h 1625557"/>
                <a:gd name="connsiteX154" fmla="*/ 1759377 w 11218359"/>
                <a:gd name="connsiteY154" fmla="*/ 1625558 h 1625557"/>
                <a:gd name="connsiteX155" fmla="*/ 1770817 w 11218359"/>
                <a:gd name="connsiteY155" fmla="*/ 1625558 h 1625557"/>
                <a:gd name="connsiteX156" fmla="*/ 1782256 w 11218359"/>
                <a:gd name="connsiteY156" fmla="*/ 1625558 h 1625557"/>
                <a:gd name="connsiteX157" fmla="*/ 1793696 w 11218359"/>
                <a:gd name="connsiteY157" fmla="*/ 1625558 h 1625557"/>
                <a:gd name="connsiteX158" fmla="*/ 1805135 w 11218359"/>
                <a:gd name="connsiteY158" fmla="*/ 1625558 h 1625557"/>
                <a:gd name="connsiteX159" fmla="*/ 1816575 w 11218359"/>
                <a:gd name="connsiteY159" fmla="*/ 1625558 h 1625557"/>
                <a:gd name="connsiteX160" fmla="*/ 1828014 w 11218359"/>
                <a:gd name="connsiteY160" fmla="*/ 1625558 h 1625557"/>
                <a:gd name="connsiteX161" fmla="*/ 1839454 w 11218359"/>
                <a:gd name="connsiteY161" fmla="*/ 1625558 h 1625557"/>
                <a:gd name="connsiteX162" fmla="*/ 1850893 w 11218359"/>
                <a:gd name="connsiteY162" fmla="*/ 1625558 h 1625557"/>
                <a:gd name="connsiteX163" fmla="*/ 1862333 w 11218359"/>
                <a:gd name="connsiteY163" fmla="*/ 1625558 h 1625557"/>
                <a:gd name="connsiteX164" fmla="*/ 1873772 w 11218359"/>
                <a:gd name="connsiteY164" fmla="*/ 1625558 h 1625557"/>
                <a:gd name="connsiteX165" fmla="*/ 1885212 w 11218359"/>
                <a:gd name="connsiteY165" fmla="*/ 1625558 h 1625557"/>
                <a:gd name="connsiteX166" fmla="*/ 1896651 w 11218359"/>
                <a:gd name="connsiteY166" fmla="*/ 1625558 h 1625557"/>
                <a:gd name="connsiteX167" fmla="*/ 1908091 w 11218359"/>
                <a:gd name="connsiteY167" fmla="*/ 1625558 h 1625557"/>
                <a:gd name="connsiteX168" fmla="*/ 1919531 w 11218359"/>
                <a:gd name="connsiteY168" fmla="*/ 1625558 h 1625557"/>
                <a:gd name="connsiteX169" fmla="*/ 1930970 w 11218359"/>
                <a:gd name="connsiteY169" fmla="*/ 1625558 h 1625557"/>
                <a:gd name="connsiteX170" fmla="*/ 1942409 w 11218359"/>
                <a:gd name="connsiteY170" fmla="*/ 1625558 h 1625557"/>
                <a:gd name="connsiteX171" fmla="*/ 1953849 w 11218359"/>
                <a:gd name="connsiteY171" fmla="*/ 1625558 h 1625557"/>
                <a:gd name="connsiteX172" fmla="*/ 1965289 w 11218359"/>
                <a:gd name="connsiteY172" fmla="*/ 1625558 h 1625557"/>
                <a:gd name="connsiteX173" fmla="*/ 1976728 w 11218359"/>
                <a:gd name="connsiteY173" fmla="*/ 1625558 h 1625557"/>
                <a:gd name="connsiteX174" fmla="*/ 1988168 w 11218359"/>
                <a:gd name="connsiteY174" fmla="*/ 1625558 h 1625557"/>
                <a:gd name="connsiteX175" fmla="*/ 1999607 w 11218359"/>
                <a:gd name="connsiteY175" fmla="*/ 1625558 h 1625557"/>
                <a:gd name="connsiteX176" fmla="*/ 2011047 w 11218359"/>
                <a:gd name="connsiteY176" fmla="*/ 1625558 h 1625557"/>
                <a:gd name="connsiteX177" fmla="*/ 2022486 w 11218359"/>
                <a:gd name="connsiteY177" fmla="*/ 1625558 h 1625557"/>
                <a:gd name="connsiteX178" fmla="*/ 2033926 w 11218359"/>
                <a:gd name="connsiteY178" fmla="*/ 1625558 h 1625557"/>
                <a:gd name="connsiteX179" fmla="*/ 2045365 w 11218359"/>
                <a:gd name="connsiteY179" fmla="*/ 1625558 h 1625557"/>
                <a:gd name="connsiteX180" fmla="*/ 2056805 w 11218359"/>
                <a:gd name="connsiteY180" fmla="*/ 1625558 h 1625557"/>
                <a:gd name="connsiteX181" fmla="*/ 2068244 w 11218359"/>
                <a:gd name="connsiteY181" fmla="*/ 1625558 h 1625557"/>
                <a:gd name="connsiteX182" fmla="*/ 2079684 w 11218359"/>
                <a:gd name="connsiteY182" fmla="*/ 1625558 h 1625557"/>
                <a:gd name="connsiteX183" fmla="*/ 2091123 w 11218359"/>
                <a:gd name="connsiteY183" fmla="*/ 1625558 h 1625557"/>
                <a:gd name="connsiteX184" fmla="*/ 2102563 w 11218359"/>
                <a:gd name="connsiteY184" fmla="*/ 1625558 h 1625557"/>
                <a:gd name="connsiteX185" fmla="*/ 2114002 w 11218359"/>
                <a:gd name="connsiteY185" fmla="*/ 1625558 h 1625557"/>
                <a:gd name="connsiteX186" fmla="*/ 2125442 w 11218359"/>
                <a:gd name="connsiteY186" fmla="*/ 1625558 h 1625557"/>
                <a:gd name="connsiteX187" fmla="*/ 2136882 w 11218359"/>
                <a:gd name="connsiteY187" fmla="*/ 1625558 h 1625557"/>
                <a:gd name="connsiteX188" fmla="*/ 2148321 w 11218359"/>
                <a:gd name="connsiteY188" fmla="*/ 1625558 h 1625557"/>
                <a:gd name="connsiteX189" fmla="*/ 2159760 w 11218359"/>
                <a:gd name="connsiteY189" fmla="*/ 1625558 h 1625557"/>
                <a:gd name="connsiteX190" fmla="*/ 2171200 w 11218359"/>
                <a:gd name="connsiteY190" fmla="*/ 1625558 h 1625557"/>
                <a:gd name="connsiteX191" fmla="*/ 2182640 w 11218359"/>
                <a:gd name="connsiteY191" fmla="*/ 1625558 h 1625557"/>
                <a:gd name="connsiteX192" fmla="*/ 2194079 w 11218359"/>
                <a:gd name="connsiteY192" fmla="*/ 1625558 h 1625557"/>
                <a:gd name="connsiteX193" fmla="*/ 2205519 w 11218359"/>
                <a:gd name="connsiteY193" fmla="*/ 1625558 h 1625557"/>
                <a:gd name="connsiteX194" fmla="*/ 2216958 w 11218359"/>
                <a:gd name="connsiteY194" fmla="*/ 1625558 h 1625557"/>
                <a:gd name="connsiteX195" fmla="*/ 2228393 w 11218359"/>
                <a:gd name="connsiteY195" fmla="*/ 1625558 h 1625557"/>
                <a:gd name="connsiteX196" fmla="*/ 2239837 w 11218359"/>
                <a:gd name="connsiteY196" fmla="*/ 1625558 h 1625557"/>
                <a:gd name="connsiteX197" fmla="*/ 2251272 w 11218359"/>
                <a:gd name="connsiteY197" fmla="*/ 1625558 h 1625557"/>
                <a:gd name="connsiteX198" fmla="*/ 2262716 w 11218359"/>
                <a:gd name="connsiteY198" fmla="*/ 1625558 h 1625557"/>
                <a:gd name="connsiteX199" fmla="*/ 2274151 w 11218359"/>
                <a:gd name="connsiteY199" fmla="*/ 1625558 h 1625557"/>
                <a:gd name="connsiteX200" fmla="*/ 2285591 w 11218359"/>
                <a:gd name="connsiteY200" fmla="*/ 1625558 h 1625557"/>
                <a:gd name="connsiteX201" fmla="*/ 2297030 w 11218359"/>
                <a:gd name="connsiteY201" fmla="*/ 1625558 h 1625557"/>
                <a:gd name="connsiteX202" fmla="*/ 2308470 w 11218359"/>
                <a:gd name="connsiteY202" fmla="*/ 1625558 h 1625557"/>
                <a:gd name="connsiteX203" fmla="*/ 2319909 w 11218359"/>
                <a:gd name="connsiteY203" fmla="*/ 1625558 h 1625557"/>
                <a:gd name="connsiteX204" fmla="*/ 2331349 w 11218359"/>
                <a:gd name="connsiteY204" fmla="*/ 1625558 h 1625557"/>
                <a:gd name="connsiteX205" fmla="*/ 2342788 w 11218359"/>
                <a:gd name="connsiteY205" fmla="*/ 1625558 h 1625557"/>
                <a:gd name="connsiteX206" fmla="*/ 2354228 w 11218359"/>
                <a:gd name="connsiteY206" fmla="*/ 1625558 h 1625557"/>
                <a:gd name="connsiteX207" fmla="*/ 2365667 w 11218359"/>
                <a:gd name="connsiteY207" fmla="*/ 1625558 h 1625557"/>
                <a:gd name="connsiteX208" fmla="*/ 2377107 w 11218359"/>
                <a:gd name="connsiteY208" fmla="*/ 1625558 h 1625557"/>
                <a:gd name="connsiteX209" fmla="*/ 2388546 w 11218359"/>
                <a:gd name="connsiteY209" fmla="*/ 1625558 h 1625557"/>
                <a:gd name="connsiteX210" fmla="*/ 2399986 w 11218359"/>
                <a:gd name="connsiteY210" fmla="*/ 1625558 h 1625557"/>
                <a:gd name="connsiteX211" fmla="*/ 2411425 w 11218359"/>
                <a:gd name="connsiteY211" fmla="*/ 1625558 h 1625557"/>
                <a:gd name="connsiteX212" fmla="*/ 2422865 w 11218359"/>
                <a:gd name="connsiteY212" fmla="*/ 1625558 h 1625557"/>
                <a:gd name="connsiteX213" fmla="*/ 2434304 w 11218359"/>
                <a:gd name="connsiteY213" fmla="*/ 1625558 h 1625557"/>
                <a:gd name="connsiteX214" fmla="*/ 2445744 w 11218359"/>
                <a:gd name="connsiteY214" fmla="*/ 1625558 h 1625557"/>
                <a:gd name="connsiteX215" fmla="*/ 2457184 w 11218359"/>
                <a:gd name="connsiteY215" fmla="*/ 1625558 h 1625557"/>
                <a:gd name="connsiteX216" fmla="*/ 2468623 w 11218359"/>
                <a:gd name="connsiteY216" fmla="*/ 1625558 h 1625557"/>
                <a:gd name="connsiteX217" fmla="*/ 2480062 w 11218359"/>
                <a:gd name="connsiteY217" fmla="*/ 1625558 h 1625557"/>
                <a:gd name="connsiteX218" fmla="*/ 2491502 w 11218359"/>
                <a:gd name="connsiteY218" fmla="*/ 1625558 h 1625557"/>
                <a:gd name="connsiteX219" fmla="*/ 2502942 w 11218359"/>
                <a:gd name="connsiteY219" fmla="*/ 1625558 h 1625557"/>
                <a:gd name="connsiteX220" fmla="*/ 2514381 w 11218359"/>
                <a:gd name="connsiteY220" fmla="*/ 1625558 h 1625557"/>
                <a:gd name="connsiteX221" fmla="*/ 2525821 w 11218359"/>
                <a:gd name="connsiteY221" fmla="*/ 1625558 h 1625557"/>
                <a:gd name="connsiteX222" fmla="*/ 2537260 w 11218359"/>
                <a:gd name="connsiteY222" fmla="*/ 1625558 h 1625557"/>
                <a:gd name="connsiteX223" fmla="*/ 2548700 w 11218359"/>
                <a:gd name="connsiteY223" fmla="*/ 1625558 h 1625557"/>
                <a:gd name="connsiteX224" fmla="*/ 2560139 w 11218359"/>
                <a:gd name="connsiteY224" fmla="*/ 1625558 h 1625557"/>
                <a:gd name="connsiteX225" fmla="*/ 2571579 w 11218359"/>
                <a:gd name="connsiteY225" fmla="*/ 1625558 h 1625557"/>
                <a:gd name="connsiteX226" fmla="*/ 2583018 w 11218359"/>
                <a:gd name="connsiteY226" fmla="*/ 1625558 h 1625557"/>
                <a:gd name="connsiteX227" fmla="*/ 2594458 w 11218359"/>
                <a:gd name="connsiteY227" fmla="*/ 1625558 h 1625557"/>
                <a:gd name="connsiteX228" fmla="*/ 2605897 w 11218359"/>
                <a:gd name="connsiteY228" fmla="*/ 1625558 h 1625557"/>
                <a:gd name="connsiteX229" fmla="*/ 2617337 w 11218359"/>
                <a:gd name="connsiteY229" fmla="*/ 1625558 h 1625557"/>
                <a:gd name="connsiteX230" fmla="*/ 2628776 w 11218359"/>
                <a:gd name="connsiteY230" fmla="*/ 1625558 h 1625557"/>
                <a:gd name="connsiteX231" fmla="*/ 2640216 w 11218359"/>
                <a:gd name="connsiteY231" fmla="*/ 1625558 h 1625557"/>
                <a:gd name="connsiteX232" fmla="*/ 2651655 w 11218359"/>
                <a:gd name="connsiteY232" fmla="*/ 1625558 h 1625557"/>
                <a:gd name="connsiteX233" fmla="*/ 2663095 w 11218359"/>
                <a:gd name="connsiteY233" fmla="*/ 1625558 h 1625557"/>
                <a:gd name="connsiteX234" fmla="*/ 2674535 w 11218359"/>
                <a:gd name="connsiteY234" fmla="*/ 1625558 h 1625557"/>
                <a:gd name="connsiteX235" fmla="*/ 2685974 w 11218359"/>
                <a:gd name="connsiteY235" fmla="*/ 1625558 h 1625557"/>
                <a:gd name="connsiteX236" fmla="*/ 2697413 w 11218359"/>
                <a:gd name="connsiteY236" fmla="*/ 1625558 h 1625557"/>
                <a:gd name="connsiteX237" fmla="*/ 2708853 w 11218359"/>
                <a:gd name="connsiteY237" fmla="*/ 1625558 h 1625557"/>
                <a:gd name="connsiteX238" fmla="*/ 2720293 w 11218359"/>
                <a:gd name="connsiteY238" fmla="*/ 1625558 h 1625557"/>
                <a:gd name="connsiteX239" fmla="*/ 2731727 w 11218359"/>
                <a:gd name="connsiteY239" fmla="*/ 1625558 h 1625557"/>
                <a:gd name="connsiteX240" fmla="*/ 2743172 w 11218359"/>
                <a:gd name="connsiteY240" fmla="*/ 1625558 h 1625557"/>
                <a:gd name="connsiteX241" fmla="*/ 2754611 w 11218359"/>
                <a:gd name="connsiteY241" fmla="*/ 1625558 h 1625557"/>
                <a:gd name="connsiteX242" fmla="*/ 2766046 w 11218359"/>
                <a:gd name="connsiteY242" fmla="*/ 1625558 h 1625557"/>
                <a:gd name="connsiteX243" fmla="*/ 2777490 w 11218359"/>
                <a:gd name="connsiteY243" fmla="*/ 1625558 h 1625557"/>
                <a:gd name="connsiteX244" fmla="*/ 2788925 w 11218359"/>
                <a:gd name="connsiteY244" fmla="*/ 1625558 h 1625557"/>
                <a:gd name="connsiteX245" fmla="*/ 2800364 w 11218359"/>
                <a:gd name="connsiteY245" fmla="*/ 1625558 h 1625557"/>
                <a:gd name="connsiteX246" fmla="*/ 2811804 w 11218359"/>
                <a:gd name="connsiteY246" fmla="*/ 1625558 h 1625557"/>
                <a:gd name="connsiteX247" fmla="*/ 2823243 w 11218359"/>
                <a:gd name="connsiteY247" fmla="*/ 1625558 h 1625557"/>
                <a:gd name="connsiteX248" fmla="*/ 2834683 w 11218359"/>
                <a:gd name="connsiteY248" fmla="*/ 1625558 h 1625557"/>
                <a:gd name="connsiteX249" fmla="*/ 2846123 w 11218359"/>
                <a:gd name="connsiteY249" fmla="*/ 1625558 h 1625557"/>
                <a:gd name="connsiteX250" fmla="*/ 2857562 w 11218359"/>
                <a:gd name="connsiteY250" fmla="*/ 1625558 h 1625557"/>
                <a:gd name="connsiteX251" fmla="*/ 2869001 w 11218359"/>
                <a:gd name="connsiteY251" fmla="*/ 1625558 h 1625557"/>
                <a:gd name="connsiteX252" fmla="*/ 2880441 w 11218359"/>
                <a:gd name="connsiteY252" fmla="*/ 1625558 h 1625557"/>
                <a:gd name="connsiteX253" fmla="*/ 2891881 w 11218359"/>
                <a:gd name="connsiteY253" fmla="*/ 1625558 h 1625557"/>
                <a:gd name="connsiteX254" fmla="*/ 2903320 w 11218359"/>
                <a:gd name="connsiteY254" fmla="*/ 1625558 h 1625557"/>
                <a:gd name="connsiteX255" fmla="*/ 2914760 w 11218359"/>
                <a:gd name="connsiteY255" fmla="*/ 1625558 h 1625557"/>
                <a:gd name="connsiteX256" fmla="*/ 2926199 w 11218359"/>
                <a:gd name="connsiteY256" fmla="*/ 1625558 h 1625557"/>
                <a:gd name="connsiteX257" fmla="*/ 2937639 w 11218359"/>
                <a:gd name="connsiteY257" fmla="*/ 1625558 h 1625557"/>
                <a:gd name="connsiteX258" fmla="*/ 2949078 w 11218359"/>
                <a:gd name="connsiteY258" fmla="*/ 1625558 h 1625557"/>
                <a:gd name="connsiteX259" fmla="*/ 2960518 w 11218359"/>
                <a:gd name="connsiteY259" fmla="*/ 1625558 h 1625557"/>
                <a:gd name="connsiteX260" fmla="*/ 2971957 w 11218359"/>
                <a:gd name="connsiteY260" fmla="*/ 1625558 h 1625557"/>
                <a:gd name="connsiteX261" fmla="*/ 2983397 w 11218359"/>
                <a:gd name="connsiteY261" fmla="*/ 1625558 h 1625557"/>
                <a:gd name="connsiteX262" fmla="*/ 2994837 w 11218359"/>
                <a:gd name="connsiteY262" fmla="*/ 1625558 h 1625557"/>
                <a:gd name="connsiteX263" fmla="*/ 3006276 w 11218359"/>
                <a:gd name="connsiteY263" fmla="*/ 1625558 h 1625557"/>
                <a:gd name="connsiteX264" fmla="*/ 3017715 w 11218359"/>
                <a:gd name="connsiteY264" fmla="*/ 1625558 h 1625557"/>
                <a:gd name="connsiteX265" fmla="*/ 3029155 w 11218359"/>
                <a:gd name="connsiteY265" fmla="*/ 1625558 h 1625557"/>
                <a:gd name="connsiteX266" fmla="*/ 3040594 w 11218359"/>
                <a:gd name="connsiteY266" fmla="*/ 1625558 h 1625557"/>
                <a:gd name="connsiteX267" fmla="*/ 3052034 w 11218359"/>
                <a:gd name="connsiteY267" fmla="*/ 1625558 h 1625557"/>
                <a:gd name="connsiteX268" fmla="*/ 3063474 w 11218359"/>
                <a:gd name="connsiteY268" fmla="*/ 1625558 h 1625557"/>
                <a:gd name="connsiteX269" fmla="*/ 3074913 w 11218359"/>
                <a:gd name="connsiteY269" fmla="*/ 1625558 h 1625557"/>
                <a:gd name="connsiteX270" fmla="*/ 3086352 w 11218359"/>
                <a:gd name="connsiteY270" fmla="*/ 1625558 h 1625557"/>
                <a:gd name="connsiteX271" fmla="*/ 3097792 w 11218359"/>
                <a:gd name="connsiteY271" fmla="*/ 1625558 h 1625557"/>
                <a:gd name="connsiteX272" fmla="*/ 3109232 w 11218359"/>
                <a:gd name="connsiteY272" fmla="*/ 1625558 h 1625557"/>
                <a:gd name="connsiteX273" fmla="*/ 3120671 w 11218359"/>
                <a:gd name="connsiteY273" fmla="*/ 1625558 h 1625557"/>
                <a:gd name="connsiteX274" fmla="*/ 3132111 w 11218359"/>
                <a:gd name="connsiteY274" fmla="*/ 1625558 h 1625557"/>
                <a:gd name="connsiteX275" fmla="*/ 3143550 w 11218359"/>
                <a:gd name="connsiteY275" fmla="*/ 1625558 h 1625557"/>
                <a:gd name="connsiteX276" fmla="*/ 3154990 w 11218359"/>
                <a:gd name="connsiteY276" fmla="*/ 1625558 h 1625557"/>
                <a:gd name="connsiteX277" fmla="*/ 3166429 w 11218359"/>
                <a:gd name="connsiteY277" fmla="*/ 1625558 h 1625557"/>
                <a:gd name="connsiteX278" fmla="*/ 3177869 w 11218359"/>
                <a:gd name="connsiteY278" fmla="*/ 1625558 h 1625557"/>
                <a:gd name="connsiteX279" fmla="*/ 3189308 w 11218359"/>
                <a:gd name="connsiteY279" fmla="*/ 1625558 h 1625557"/>
                <a:gd name="connsiteX280" fmla="*/ 3200748 w 11218359"/>
                <a:gd name="connsiteY280" fmla="*/ 1625558 h 1625557"/>
                <a:gd name="connsiteX281" fmla="*/ 3212187 w 11218359"/>
                <a:gd name="connsiteY281" fmla="*/ 1625558 h 1625557"/>
                <a:gd name="connsiteX282" fmla="*/ 3223627 w 11218359"/>
                <a:gd name="connsiteY282" fmla="*/ 1625558 h 1625557"/>
                <a:gd name="connsiteX283" fmla="*/ 3235066 w 11218359"/>
                <a:gd name="connsiteY283" fmla="*/ 1625558 h 1625557"/>
                <a:gd name="connsiteX284" fmla="*/ 3246501 w 11218359"/>
                <a:gd name="connsiteY284" fmla="*/ 1625558 h 1625557"/>
                <a:gd name="connsiteX285" fmla="*/ 3257945 w 11218359"/>
                <a:gd name="connsiteY285" fmla="*/ 1625558 h 1625557"/>
                <a:gd name="connsiteX286" fmla="*/ 3269385 w 11218359"/>
                <a:gd name="connsiteY286" fmla="*/ 1625558 h 1625557"/>
                <a:gd name="connsiteX287" fmla="*/ 3280825 w 11218359"/>
                <a:gd name="connsiteY287" fmla="*/ 1625558 h 1625557"/>
                <a:gd name="connsiteX288" fmla="*/ 3292264 w 11218359"/>
                <a:gd name="connsiteY288" fmla="*/ 1625558 h 1625557"/>
                <a:gd name="connsiteX289" fmla="*/ 3303699 w 11218359"/>
                <a:gd name="connsiteY289" fmla="*/ 1625558 h 1625557"/>
                <a:gd name="connsiteX290" fmla="*/ 3315143 w 11218359"/>
                <a:gd name="connsiteY290" fmla="*/ 1625558 h 1625557"/>
                <a:gd name="connsiteX291" fmla="*/ 3326578 w 11218359"/>
                <a:gd name="connsiteY291" fmla="*/ 1625558 h 1625557"/>
                <a:gd name="connsiteX292" fmla="*/ 3338017 w 11218359"/>
                <a:gd name="connsiteY292" fmla="*/ 1625558 h 1625557"/>
                <a:gd name="connsiteX293" fmla="*/ 3349457 w 11218359"/>
                <a:gd name="connsiteY293" fmla="*/ 1625558 h 1625557"/>
                <a:gd name="connsiteX294" fmla="*/ 3360896 w 11218359"/>
                <a:gd name="connsiteY294" fmla="*/ 1625558 h 1625557"/>
                <a:gd name="connsiteX295" fmla="*/ 3372336 w 11218359"/>
                <a:gd name="connsiteY295" fmla="*/ 1625558 h 1625557"/>
                <a:gd name="connsiteX296" fmla="*/ 3383776 w 11218359"/>
                <a:gd name="connsiteY296" fmla="*/ 1625558 h 1625557"/>
                <a:gd name="connsiteX297" fmla="*/ 3395215 w 11218359"/>
                <a:gd name="connsiteY297" fmla="*/ 1625558 h 1625557"/>
                <a:gd name="connsiteX298" fmla="*/ 3406654 w 11218359"/>
                <a:gd name="connsiteY298" fmla="*/ 1625558 h 1625557"/>
                <a:gd name="connsiteX299" fmla="*/ 3418094 w 11218359"/>
                <a:gd name="connsiteY299" fmla="*/ 1625558 h 1625557"/>
                <a:gd name="connsiteX300" fmla="*/ 3429534 w 11218359"/>
                <a:gd name="connsiteY300" fmla="*/ 1625558 h 1625557"/>
                <a:gd name="connsiteX301" fmla="*/ 3440973 w 11218359"/>
                <a:gd name="connsiteY301" fmla="*/ 1625558 h 1625557"/>
                <a:gd name="connsiteX302" fmla="*/ 3452413 w 11218359"/>
                <a:gd name="connsiteY302" fmla="*/ 1625558 h 1625557"/>
                <a:gd name="connsiteX303" fmla="*/ 3463852 w 11218359"/>
                <a:gd name="connsiteY303" fmla="*/ 1625558 h 1625557"/>
                <a:gd name="connsiteX304" fmla="*/ 3475292 w 11218359"/>
                <a:gd name="connsiteY304" fmla="*/ 1625558 h 1625557"/>
                <a:gd name="connsiteX305" fmla="*/ 3486731 w 11218359"/>
                <a:gd name="connsiteY305" fmla="*/ 1625558 h 1625557"/>
                <a:gd name="connsiteX306" fmla="*/ 3498171 w 11218359"/>
                <a:gd name="connsiteY306" fmla="*/ 1625558 h 1625557"/>
                <a:gd name="connsiteX307" fmla="*/ 3509610 w 11218359"/>
                <a:gd name="connsiteY307" fmla="*/ 1625558 h 1625557"/>
                <a:gd name="connsiteX308" fmla="*/ 3521050 w 11218359"/>
                <a:gd name="connsiteY308" fmla="*/ 1625558 h 1625557"/>
                <a:gd name="connsiteX309" fmla="*/ 3532489 w 11218359"/>
                <a:gd name="connsiteY309" fmla="*/ 1625558 h 1625557"/>
                <a:gd name="connsiteX310" fmla="*/ 3543929 w 11218359"/>
                <a:gd name="connsiteY310" fmla="*/ 1625558 h 1625557"/>
                <a:gd name="connsiteX311" fmla="*/ 3555368 w 11218359"/>
                <a:gd name="connsiteY311" fmla="*/ 1625558 h 1625557"/>
                <a:gd name="connsiteX312" fmla="*/ 3566808 w 11218359"/>
                <a:gd name="connsiteY312" fmla="*/ 1625558 h 1625557"/>
                <a:gd name="connsiteX313" fmla="*/ 3578247 w 11218359"/>
                <a:gd name="connsiteY313" fmla="*/ 1625558 h 1625557"/>
                <a:gd name="connsiteX314" fmla="*/ 3589687 w 11218359"/>
                <a:gd name="connsiteY314" fmla="*/ 1625558 h 1625557"/>
                <a:gd name="connsiteX315" fmla="*/ 3601127 w 11218359"/>
                <a:gd name="connsiteY315" fmla="*/ 1625558 h 1625557"/>
                <a:gd name="connsiteX316" fmla="*/ 3612566 w 11218359"/>
                <a:gd name="connsiteY316" fmla="*/ 1625558 h 1625557"/>
                <a:gd name="connsiteX317" fmla="*/ 3624005 w 11218359"/>
                <a:gd name="connsiteY317" fmla="*/ 1625558 h 1625557"/>
                <a:gd name="connsiteX318" fmla="*/ 3635445 w 11218359"/>
                <a:gd name="connsiteY318" fmla="*/ 1625558 h 1625557"/>
                <a:gd name="connsiteX319" fmla="*/ 3646885 w 11218359"/>
                <a:gd name="connsiteY319" fmla="*/ 1625558 h 1625557"/>
                <a:gd name="connsiteX320" fmla="*/ 3658324 w 11218359"/>
                <a:gd name="connsiteY320" fmla="*/ 1625558 h 1625557"/>
                <a:gd name="connsiteX321" fmla="*/ 3669764 w 11218359"/>
                <a:gd name="connsiteY321" fmla="*/ 1625558 h 1625557"/>
                <a:gd name="connsiteX322" fmla="*/ 3681203 w 11218359"/>
                <a:gd name="connsiteY322" fmla="*/ 1625558 h 1625557"/>
                <a:gd name="connsiteX323" fmla="*/ 3692643 w 11218359"/>
                <a:gd name="connsiteY323" fmla="*/ 1625558 h 1625557"/>
                <a:gd name="connsiteX324" fmla="*/ 3704082 w 11218359"/>
                <a:gd name="connsiteY324" fmla="*/ 1625558 h 1625557"/>
                <a:gd name="connsiteX325" fmla="*/ 3715522 w 11218359"/>
                <a:gd name="connsiteY325" fmla="*/ 1625558 h 1625557"/>
                <a:gd name="connsiteX326" fmla="*/ 3726961 w 11218359"/>
                <a:gd name="connsiteY326" fmla="*/ 1625558 h 1625557"/>
                <a:gd name="connsiteX327" fmla="*/ 3738401 w 11218359"/>
                <a:gd name="connsiteY327" fmla="*/ 1625558 h 1625557"/>
                <a:gd name="connsiteX328" fmla="*/ 3749840 w 11218359"/>
                <a:gd name="connsiteY328" fmla="*/ 1625558 h 1625557"/>
                <a:gd name="connsiteX329" fmla="*/ 3761280 w 11218359"/>
                <a:gd name="connsiteY329" fmla="*/ 1625558 h 1625557"/>
                <a:gd name="connsiteX330" fmla="*/ 3772719 w 11218359"/>
                <a:gd name="connsiteY330" fmla="*/ 1625558 h 1625557"/>
                <a:gd name="connsiteX331" fmla="*/ 3784154 w 11218359"/>
                <a:gd name="connsiteY331" fmla="*/ 1625558 h 1625557"/>
                <a:gd name="connsiteX332" fmla="*/ 3795598 w 11218359"/>
                <a:gd name="connsiteY332" fmla="*/ 1625558 h 1625557"/>
                <a:gd name="connsiteX333" fmla="*/ 3807033 w 11218359"/>
                <a:gd name="connsiteY333" fmla="*/ 1625558 h 1625557"/>
                <a:gd name="connsiteX334" fmla="*/ 3818473 w 11218359"/>
                <a:gd name="connsiteY334" fmla="*/ 1625558 h 1625557"/>
                <a:gd name="connsiteX335" fmla="*/ 3829917 w 11218359"/>
                <a:gd name="connsiteY335" fmla="*/ 1625558 h 1625557"/>
                <a:gd name="connsiteX336" fmla="*/ 3841352 w 11218359"/>
                <a:gd name="connsiteY336" fmla="*/ 1625558 h 1625557"/>
                <a:gd name="connsiteX337" fmla="*/ 3852791 w 11218359"/>
                <a:gd name="connsiteY337" fmla="*/ 1625558 h 1625557"/>
                <a:gd name="connsiteX338" fmla="*/ 3864231 w 11218359"/>
                <a:gd name="connsiteY338" fmla="*/ 1625558 h 1625557"/>
                <a:gd name="connsiteX339" fmla="*/ 3875670 w 11218359"/>
                <a:gd name="connsiteY339" fmla="*/ 1625558 h 1625557"/>
                <a:gd name="connsiteX340" fmla="*/ 3887110 w 11218359"/>
                <a:gd name="connsiteY340" fmla="*/ 1625558 h 1625557"/>
                <a:gd name="connsiteX341" fmla="*/ 3898549 w 11218359"/>
                <a:gd name="connsiteY341" fmla="*/ 1625558 h 1625557"/>
                <a:gd name="connsiteX342" fmla="*/ 3909989 w 11218359"/>
                <a:gd name="connsiteY342" fmla="*/ 1625558 h 1625557"/>
                <a:gd name="connsiteX343" fmla="*/ 3921447 w 11218359"/>
                <a:gd name="connsiteY343" fmla="*/ 1625558 h 1625557"/>
                <a:gd name="connsiteX344" fmla="*/ 3932878 w 11218359"/>
                <a:gd name="connsiteY344" fmla="*/ 1625558 h 1625557"/>
                <a:gd name="connsiteX345" fmla="*/ 3944307 w 11218359"/>
                <a:gd name="connsiteY345" fmla="*/ 1625558 h 1625557"/>
                <a:gd name="connsiteX346" fmla="*/ 3955737 w 11218359"/>
                <a:gd name="connsiteY346" fmla="*/ 1625558 h 1625557"/>
                <a:gd name="connsiteX347" fmla="*/ 3967167 w 11218359"/>
                <a:gd name="connsiteY347" fmla="*/ 1625558 h 1625557"/>
                <a:gd name="connsiteX348" fmla="*/ 3978645 w 11218359"/>
                <a:gd name="connsiteY348" fmla="*/ 1625558 h 1625557"/>
                <a:gd name="connsiteX349" fmla="*/ 3990075 w 11218359"/>
                <a:gd name="connsiteY349" fmla="*/ 1625558 h 1625557"/>
                <a:gd name="connsiteX350" fmla="*/ 4001505 w 11218359"/>
                <a:gd name="connsiteY350" fmla="*/ 1625558 h 1625557"/>
                <a:gd name="connsiteX351" fmla="*/ 4012935 w 11218359"/>
                <a:gd name="connsiteY351" fmla="*/ 1625558 h 1625557"/>
                <a:gd name="connsiteX352" fmla="*/ 4024365 w 11218359"/>
                <a:gd name="connsiteY352" fmla="*/ 1625558 h 1625557"/>
                <a:gd name="connsiteX353" fmla="*/ 4035843 w 11218359"/>
                <a:gd name="connsiteY353" fmla="*/ 1625558 h 1625557"/>
                <a:gd name="connsiteX354" fmla="*/ 4047273 w 11218359"/>
                <a:gd name="connsiteY354" fmla="*/ 1625558 h 1625557"/>
                <a:gd name="connsiteX355" fmla="*/ 4058702 w 11218359"/>
                <a:gd name="connsiteY355" fmla="*/ 1625558 h 1625557"/>
                <a:gd name="connsiteX356" fmla="*/ 4070133 w 11218359"/>
                <a:gd name="connsiteY356" fmla="*/ 1625558 h 1625557"/>
                <a:gd name="connsiteX357" fmla="*/ 4081563 w 11218359"/>
                <a:gd name="connsiteY357" fmla="*/ 1625558 h 1625557"/>
                <a:gd name="connsiteX358" fmla="*/ 4093040 w 11218359"/>
                <a:gd name="connsiteY358" fmla="*/ 1625558 h 1625557"/>
                <a:gd name="connsiteX359" fmla="*/ 4104471 w 11218359"/>
                <a:gd name="connsiteY359" fmla="*/ 1625558 h 1625557"/>
                <a:gd name="connsiteX360" fmla="*/ 4115900 w 11218359"/>
                <a:gd name="connsiteY360" fmla="*/ 1625558 h 1625557"/>
                <a:gd name="connsiteX361" fmla="*/ 4127330 w 11218359"/>
                <a:gd name="connsiteY361" fmla="*/ 1625558 h 1625557"/>
                <a:gd name="connsiteX362" fmla="*/ 4138760 w 11218359"/>
                <a:gd name="connsiteY362" fmla="*/ 1625558 h 1625557"/>
                <a:gd name="connsiteX363" fmla="*/ 4150238 w 11218359"/>
                <a:gd name="connsiteY363" fmla="*/ 1625558 h 1625557"/>
                <a:gd name="connsiteX364" fmla="*/ 4161668 w 11218359"/>
                <a:gd name="connsiteY364" fmla="*/ 1625558 h 1625557"/>
                <a:gd name="connsiteX365" fmla="*/ 4173098 w 11218359"/>
                <a:gd name="connsiteY365" fmla="*/ 1625558 h 1625557"/>
                <a:gd name="connsiteX366" fmla="*/ 4184528 w 11218359"/>
                <a:gd name="connsiteY366" fmla="*/ 1625558 h 1625557"/>
                <a:gd name="connsiteX367" fmla="*/ 4195958 w 11218359"/>
                <a:gd name="connsiteY367" fmla="*/ 1625558 h 1625557"/>
                <a:gd name="connsiteX368" fmla="*/ 4207436 w 11218359"/>
                <a:gd name="connsiteY368" fmla="*/ 1625558 h 1625557"/>
                <a:gd name="connsiteX369" fmla="*/ 4218865 w 11218359"/>
                <a:gd name="connsiteY369" fmla="*/ 1625558 h 1625557"/>
                <a:gd name="connsiteX370" fmla="*/ 4230296 w 11218359"/>
                <a:gd name="connsiteY370" fmla="*/ 1625558 h 1625557"/>
                <a:gd name="connsiteX371" fmla="*/ 4241726 w 11218359"/>
                <a:gd name="connsiteY371" fmla="*/ 1625558 h 1625557"/>
                <a:gd name="connsiteX372" fmla="*/ 4253156 w 11218359"/>
                <a:gd name="connsiteY372" fmla="*/ 1625558 h 1625557"/>
                <a:gd name="connsiteX373" fmla="*/ 4264634 w 11218359"/>
                <a:gd name="connsiteY373" fmla="*/ 1625558 h 1625557"/>
                <a:gd name="connsiteX374" fmla="*/ 4276063 w 11218359"/>
                <a:gd name="connsiteY374" fmla="*/ 1625558 h 1625557"/>
                <a:gd name="connsiteX375" fmla="*/ 4287493 w 11218359"/>
                <a:gd name="connsiteY375" fmla="*/ 1625558 h 1625557"/>
                <a:gd name="connsiteX376" fmla="*/ 4298923 w 11218359"/>
                <a:gd name="connsiteY376" fmla="*/ 1625558 h 1625557"/>
                <a:gd name="connsiteX377" fmla="*/ 4310353 w 11218359"/>
                <a:gd name="connsiteY377" fmla="*/ 1625558 h 1625557"/>
                <a:gd name="connsiteX378" fmla="*/ 4321831 w 11218359"/>
                <a:gd name="connsiteY378" fmla="*/ 1625558 h 1625557"/>
                <a:gd name="connsiteX379" fmla="*/ 4333261 w 11218359"/>
                <a:gd name="connsiteY379" fmla="*/ 869868 h 1625557"/>
                <a:gd name="connsiteX380" fmla="*/ 4344691 w 11218359"/>
                <a:gd name="connsiteY380" fmla="*/ 434185 h 1625557"/>
                <a:gd name="connsiteX381" fmla="*/ 4356121 w 11218359"/>
                <a:gd name="connsiteY381" fmla="*/ 192302 h 1625557"/>
                <a:gd name="connsiteX382" fmla="*/ 4367551 w 11218359"/>
                <a:gd name="connsiteY382" fmla="*/ 25540 h 1625557"/>
                <a:gd name="connsiteX383" fmla="*/ 4379028 w 11218359"/>
                <a:gd name="connsiteY383" fmla="*/ 204323 h 1625557"/>
                <a:gd name="connsiteX384" fmla="*/ 4390458 w 11218359"/>
                <a:gd name="connsiteY384" fmla="*/ 316999 h 1625557"/>
                <a:gd name="connsiteX385" fmla="*/ 4401889 w 11218359"/>
                <a:gd name="connsiteY385" fmla="*/ 745171 h 1625557"/>
                <a:gd name="connsiteX386" fmla="*/ 4413319 w 11218359"/>
                <a:gd name="connsiteY386" fmla="*/ 845832 h 1625557"/>
                <a:gd name="connsiteX387" fmla="*/ 4424749 w 11218359"/>
                <a:gd name="connsiteY387" fmla="*/ 606954 h 1625557"/>
                <a:gd name="connsiteX388" fmla="*/ 4436226 w 11218359"/>
                <a:gd name="connsiteY388" fmla="*/ 256905 h 1625557"/>
                <a:gd name="connsiteX389" fmla="*/ 4447656 w 11218359"/>
                <a:gd name="connsiteY389" fmla="*/ 0 h 1625557"/>
                <a:gd name="connsiteX390" fmla="*/ 4459086 w 11218359"/>
                <a:gd name="connsiteY390" fmla="*/ 124694 h 1625557"/>
                <a:gd name="connsiteX391" fmla="*/ 4470516 w 11218359"/>
                <a:gd name="connsiteY391" fmla="*/ 262911 h 1625557"/>
                <a:gd name="connsiteX392" fmla="*/ 4481946 w 11218359"/>
                <a:gd name="connsiteY392" fmla="*/ 748176 h 1625557"/>
                <a:gd name="connsiteX393" fmla="*/ 4493424 w 11218359"/>
                <a:gd name="connsiteY393" fmla="*/ 839821 h 1625557"/>
                <a:gd name="connsiteX394" fmla="*/ 4504854 w 11218359"/>
                <a:gd name="connsiteY394" fmla="*/ 1613537 h 1625557"/>
                <a:gd name="connsiteX395" fmla="*/ 4516284 w 11218359"/>
                <a:gd name="connsiteY395" fmla="*/ 1619547 h 1625557"/>
                <a:gd name="connsiteX396" fmla="*/ 4527714 w 11218359"/>
                <a:gd name="connsiteY396" fmla="*/ 1625558 h 1625557"/>
                <a:gd name="connsiteX397" fmla="*/ 4539144 w 11218359"/>
                <a:gd name="connsiteY397" fmla="*/ 1625558 h 1625557"/>
                <a:gd name="connsiteX398" fmla="*/ 4550621 w 11218359"/>
                <a:gd name="connsiteY398" fmla="*/ 1625558 h 1625557"/>
                <a:gd name="connsiteX399" fmla="*/ 4562051 w 11218359"/>
                <a:gd name="connsiteY399" fmla="*/ 1625558 h 1625557"/>
                <a:gd name="connsiteX400" fmla="*/ 4573482 w 11218359"/>
                <a:gd name="connsiteY400" fmla="*/ 1625558 h 1625557"/>
                <a:gd name="connsiteX401" fmla="*/ 4584912 w 11218359"/>
                <a:gd name="connsiteY401" fmla="*/ 1625558 h 1625557"/>
                <a:gd name="connsiteX402" fmla="*/ 4596341 w 11218359"/>
                <a:gd name="connsiteY402" fmla="*/ 1625558 h 1625557"/>
                <a:gd name="connsiteX403" fmla="*/ 4607771 w 11218359"/>
                <a:gd name="connsiteY403" fmla="*/ 1625558 h 1625557"/>
                <a:gd name="connsiteX404" fmla="*/ 4619249 w 11218359"/>
                <a:gd name="connsiteY404" fmla="*/ 1625558 h 1625557"/>
                <a:gd name="connsiteX405" fmla="*/ 4630679 w 11218359"/>
                <a:gd name="connsiteY405" fmla="*/ 1625558 h 1625557"/>
                <a:gd name="connsiteX406" fmla="*/ 4642109 w 11218359"/>
                <a:gd name="connsiteY406" fmla="*/ 1625558 h 1625557"/>
                <a:gd name="connsiteX407" fmla="*/ 4653539 w 11218359"/>
                <a:gd name="connsiteY407" fmla="*/ 1625558 h 1625557"/>
                <a:gd name="connsiteX408" fmla="*/ 4664969 w 11218359"/>
                <a:gd name="connsiteY408" fmla="*/ 1625558 h 1625557"/>
                <a:gd name="connsiteX409" fmla="*/ 4676447 w 11218359"/>
                <a:gd name="connsiteY409" fmla="*/ 1625558 h 1625557"/>
                <a:gd name="connsiteX410" fmla="*/ 4687877 w 11218359"/>
                <a:gd name="connsiteY410" fmla="*/ 1625558 h 1625557"/>
                <a:gd name="connsiteX411" fmla="*/ 4699306 w 11218359"/>
                <a:gd name="connsiteY411" fmla="*/ 1625558 h 1625557"/>
                <a:gd name="connsiteX412" fmla="*/ 4710737 w 11218359"/>
                <a:gd name="connsiteY412" fmla="*/ 1625558 h 1625557"/>
                <a:gd name="connsiteX413" fmla="*/ 4722167 w 11218359"/>
                <a:gd name="connsiteY413" fmla="*/ 1625558 h 1625557"/>
                <a:gd name="connsiteX414" fmla="*/ 4733644 w 11218359"/>
                <a:gd name="connsiteY414" fmla="*/ 1625558 h 1625557"/>
                <a:gd name="connsiteX415" fmla="*/ 4745075 w 11218359"/>
                <a:gd name="connsiteY415" fmla="*/ 1625558 h 1625557"/>
                <a:gd name="connsiteX416" fmla="*/ 4756504 w 11218359"/>
                <a:gd name="connsiteY416" fmla="*/ 1625558 h 1625557"/>
                <a:gd name="connsiteX417" fmla="*/ 4767934 w 11218359"/>
                <a:gd name="connsiteY417" fmla="*/ 1625558 h 1625557"/>
                <a:gd name="connsiteX418" fmla="*/ 4779364 w 11218359"/>
                <a:gd name="connsiteY418" fmla="*/ 1625558 h 1625557"/>
                <a:gd name="connsiteX419" fmla="*/ 4790842 w 11218359"/>
                <a:gd name="connsiteY419" fmla="*/ 1625558 h 1625557"/>
                <a:gd name="connsiteX420" fmla="*/ 4802272 w 11218359"/>
                <a:gd name="connsiteY420" fmla="*/ 1625558 h 1625557"/>
                <a:gd name="connsiteX421" fmla="*/ 4813702 w 11218359"/>
                <a:gd name="connsiteY421" fmla="*/ 1625558 h 1625557"/>
                <a:gd name="connsiteX422" fmla="*/ 4825132 w 11218359"/>
                <a:gd name="connsiteY422" fmla="*/ 1625558 h 1625557"/>
                <a:gd name="connsiteX423" fmla="*/ 4836562 w 11218359"/>
                <a:gd name="connsiteY423" fmla="*/ 1625558 h 1625557"/>
                <a:gd name="connsiteX424" fmla="*/ 4848040 w 11218359"/>
                <a:gd name="connsiteY424" fmla="*/ 1625558 h 1625557"/>
                <a:gd name="connsiteX425" fmla="*/ 4859469 w 11218359"/>
                <a:gd name="connsiteY425" fmla="*/ 1625558 h 1625557"/>
                <a:gd name="connsiteX426" fmla="*/ 4870899 w 11218359"/>
                <a:gd name="connsiteY426" fmla="*/ 1625558 h 1625557"/>
                <a:gd name="connsiteX427" fmla="*/ 4882330 w 11218359"/>
                <a:gd name="connsiteY427" fmla="*/ 1625558 h 1625557"/>
                <a:gd name="connsiteX428" fmla="*/ 4893760 w 11218359"/>
                <a:gd name="connsiteY428" fmla="*/ 1625558 h 1625557"/>
                <a:gd name="connsiteX429" fmla="*/ 4905237 w 11218359"/>
                <a:gd name="connsiteY429" fmla="*/ 1625558 h 1625557"/>
                <a:gd name="connsiteX430" fmla="*/ 4916667 w 11218359"/>
                <a:gd name="connsiteY430" fmla="*/ 1625558 h 1625557"/>
                <a:gd name="connsiteX431" fmla="*/ 4928097 w 11218359"/>
                <a:gd name="connsiteY431" fmla="*/ 1625558 h 1625557"/>
                <a:gd name="connsiteX432" fmla="*/ 4939527 w 11218359"/>
                <a:gd name="connsiteY432" fmla="*/ 1625558 h 1625557"/>
                <a:gd name="connsiteX433" fmla="*/ 4950957 w 11218359"/>
                <a:gd name="connsiteY433" fmla="*/ 1625558 h 1625557"/>
                <a:gd name="connsiteX434" fmla="*/ 4962435 w 11218359"/>
                <a:gd name="connsiteY434" fmla="*/ 1625558 h 1625557"/>
                <a:gd name="connsiteX435" fmla="*/ 4973865 w 11218359"/>
                <a:gd name="connsiteY435" fmla="*/ 1625558 h 1625557"/>
                <a:gd name="connsiteX436" fmla="*/ 4985295 w 11218359"/>
                <a:gd name="connsiteY436" fmla="*/ 1625558 h 1625557"/>
                <a:gd name="connsiteX437" fmla="*/ 4996725 w 11218359"/>
                <a:gd name="connsiteY437" fmla="*/ 1624057 h 1625557"/>
                <a:gd name="connsiteX438" fmla="*/ 5008155 w 11218359"/>
                <a:gd name="connsiteY438" fmla="*/ 1625558 h 1625557"/>
                <a:gd name="connsiteX439" fmla="*/ 5019632 w 11218359"/>
                <a:gd name="connsiteY439" fmla="*/ 1625558 h 1625557"/>
                <a:gd name="connsiteX440" fmla="*/ 5031062 w 11218359"/>
                <a:gd name="connsiteY440" fmla="*/ 1625558 h 1625557"/>
                <a:gd name="connsiteX441" fmla="*/ 5042492 w 11218359"/>
                <a:gd name="connsiteY441" fmla="*/ 1625558 h 1625557"/>
                <a:gd name="connsiteX442" fmla="*/ 5053923 w 11218359"/>
                <a:gd name="connsiteY442" fmla="*/ 1625558 h 1625557"/>
                <a:gd name="connsiteX443" fmla="*/ 5065353 w 11218359"/>
                <a:gd name="connsiteY443" fmla="*/ 1625558 h 1625557"/>
                <a:gd name="connsiteX444" fmla="*/ 5076830 w 11218359"/>
                <a:gd name="connsiteY444" fmla="*/ 1625558 h 1625557"/>
                <a:gd name="connsiteX445" fmla="*/ 5088260 w 11218359"/>
                <a:gd name="connsiteY445" fmla="*/ 1625558 h 1625557"/>
                <a:gd name="connsiteX446" fmla="*/ 5099690 w 11218359"/>
                <a:gd name="connsiteY446" fmla="*/ 1625558 h 1625557"/>
                <a:gd name="connsiteX447" fmla="*/ 5111120 w 11218359"/>
                <a:gd name="connsiteY447" fmla="*/ 1625558 h 1625557"/>
                <a:gd name="connsiteX448" fmla="*/ 5122550 w 11218359"/>
                <a:gd name="connsiteY448" fmla="*/ 1625558 h 1625557"/>
                <a:gd name="connsiteX449" fmla="*/ 5134028 w 11218359"/>
                <a:gd name="connsiteY449" fmla="*/ 1625558 h 1625557"/>
                <a:gd name="connsiteX450" fmla="*/ 5145458 w 11218359"/>
                <a:gd name="connsiteY450" fmla="*/ 1625558 h 1625557"/>
                <a:gd name="connsiteX451" fmla="*/ 5156888 w 11218359"/>
                <a:gd name="connsiteY451" fmla="*/ 1625558 h 1625557"/>
                <a:gd name="connsiteX452" fmla="*/ 5168318 w 11218359"/>
                <a:gd name="connsiteY452" fmla="*/ 1625558 h 1625557"/>
                <a:gd name="connsiteX453" fmla="*/ 5179747 w 11218359"/>
                <a:gd name="connsiteY453" fmla="*/ 1625558 h 1625557"/>
                <a:gd name="connsiteX454" fmla="*/ 5191225 w 11218359"/>
                <a:gd name="connsiteY454" fmla="*/ 1625558 h 1625557"/>
                <a:gd name="connsiteX455" fmla="*/ 5202655 w 11218359"/>
                <a:gd name="connsiteY455" fmla="*/ 1625558 h 1625557"/>
                <a:gd name="connsiteX456" fmla="*/ 5214085 w 11218359"/>
                <a:gd name="connsiteY456" fmla="*/ 1625558 h 1625557"/>
                <a:gd name="connsiteX457" fmla="*/ 5225515 w 11218359"/>
                <a:gd name="connsiteY457" fmla="*/ 1625558 h 1625557"/>
                <a:gd name="connsiteX458" fmla="*/ 5236945 w 11218359"/>
                <a:gd name="connsiteY458" fmla="*/ 1625558 h 1625557"/>
                <a:gd name="connsiteX459" fmla="*/ 5248423 w 11218359"/>
                <a:gd name="connsiteY459" fmla="*/ 1625558 h 1625557"/>
                <a:gd name="connsiteX460" fmla="*/ 5259853 w 11218359"/>
                <a:gd name="connsiteY460" fmla="*/ 1625558 h 1625557"/>
                <a:gd name="connsiteX461" fmla="*/ 5271283 w 11218359"/>
                <a:gd name="connsiteY461" fmla="*/ 1625558 h 1625557"/>
                <a:gd name="connsiteX462" fmla="*/ 5282713 w 11218359"/>
                <a:gd name="connsiteY462" fmla="*/ 1625558 h 1625557"/>
                <a:gd name="connsiteX463" fmla="*/ 5294143 w 11218359"/>
                <a:gd name="connsiteY463" fmla="*/ 1625558 h 1625557"/>
                <a:gd name="connsiteX464" fmla="*/ 5305621 w 11218359"/>
                <a:gd name="connsiteY464" fmla="*/ 1625558 h 1625557"/>
                <a:gd name="connsiteX465" fmla="*/ 5317051 w 11218359"/>
                <a:gd name="connsiteY465" fmla="*/ 1625558 h 1625557"/>
                <a:gd name="connsiteX466" fmla="*/ 5328481 w 11218359"/>
                <a:gd name="connsiteY466" fmla="*/ 1625558 h 1625557"/>
                <a:gd name="connsiteX467" fmla="*/ 5339910 w 11218359"/>
                <a:gd name="connsiteY467" fmla="*/ 1625558 h 1625557"/>
                <a:gd name="connsiteX468" fmla="*/ 5351340 w 11218359"/>
                <a:gd name="connsiteY468" fmla="*/ 1625558 h 1625557"/>
                <a:gd name="connsiteX469" fmla="*/ 5362818 w 11218359"/>
                <a:gd name="connsiteY469" fmla="*/ 1625558 h 1625557"/>
                <a:gd name="connsiteX470" fmla="*/ 5374248 w 11218359"/>
                <a:gd name="connsiteY470" fmla="*/ 1625558 h 1625557"/>
                <a:gd name="connsiteX471" fmla="*/ 5385678 w 11218359"/>
                <a:gd name="connsiteY471" fmla="*/ 1625558 h 1625557"/>
                <a:gd name="connsiteX472" fmla="*/ 5397108 w 11218359"/>
                <a:gd name="connsiteY472" fmla="*/ 1625558 h 1625557"/>
                <a:gd name="connsiteX473" fmla="*/ 5408538 w 11218359"/>
                <a:gd name="connsiteY473" fmla="*/ 1625558 h 1625557"/>
                <a:gd name="connsiteX474" fmla="*/ 5420016 w 11218359"/>
                <a:gd name="connsiteY474" fmla="*/ 1625558 h 1625557"/>
                <a:gd name="connsiteX475" fmla="*/ 5431446 w 11218359"/>
                <a:gd name="connsiteY475" fmla="*/ 1625558 h 1625557"/>
                <a:gd name="connsiteX476" fmla="*/ 5442876 w 11218359"/>
                <a:gd name="connsiteY476" fmla="*/ 1625558 h 1625557"/>
                <a:gd name="connsiteX477" fmla="*/ 5454306 w 11218359"/>
                <a:gd name="connsiteY477" fmla="*/ 1625558 h 1625557"/>
                <a:gd name="connsiteX478" fmla="*/ 5465736 w 11218359"/>
                <a:gd name="connsiteY478" fmla="*/ 1625558 h 1625557"/>
                <a:gd name="connsiteX479" fmla="*/ 5477214 w 11218359"/>
                <a:gd name="connsiteY479" fmla="*/ 1625558 h 1625557"/>
                <a:gd name="connsiteX480" fmla="*/ 5488643 w 11218359"/>
                <a:gd name="connsiteY480" fmla="*/ 1625558 h 1625557"/>
                <a:gd name="connsiteX481" fmla="*/ 5500073 w 11218359"/>
                <a:gd name="connsiteY481" fmla="*/ 1625558 h 1625557"/>
                <a:gd name="connsiteX482" fmla="*/ 5511503 w 11218359"/>
                <a:gd name="connsiteY482" fmla="*/ 1625558 h 1625557"/>
                <a:gd name="connsiteX483" fmla="*/ 5522933 w 11218359"/>
                <a:gd name="connsiteY483" fmla="*/ 1625558 h 1625557"/>
                <a:gd name="connsiteX484" fmla="*/ 5534411 w 11218359"/>
                <a:gd name="connsiteY484" fmla="*/ 1625558 h 1625557"/>
                <a:gd name="connsiteX485" fmla="*/ 5545841 w 11218359"/>
                <a:gd name="connsiteY485" fmla="*/ 1625558 h 1625557"/>
                <a:gd name="connsiteX486" fmla="*/ 5557271 w 11218359"/>
                <a:gd name="connsiteY486" fmla="*/ 1625558 h 1625557"/>
                <a:gd name="connsiteX487" fmla="*/ 5568701 w 11218359"/>
                <a:gd name="connsiteY487" fmla="*/ 1625558 h 1625557"/>
                <a:gd name="connsiteX488" fmla="*/ 5580131 w 11218359"/>
                <a:gd name="connsiteY488" fmla="*/ 1625558 h 1625557"/>
                <a:gd name="connsiteX489" fmla="*/ 5591609 w 11218359"/>
                <a:gd name="connsiteY489" fmla="*/ 1625558 h 1625557"/>
                <a:gd name="connsiteX490" fmla="*/ 5603038 w 11218359"/>
                <a:gd name="connsiteY490" fmla="*/ 1625558 h 1625557"/>
                <a:gd name="connsiteX491" fmla="*/ 5614469 w 11218359"/>
                <a:gd name="connsiteY491" fmla="*/ 1625558 h 1625557"/>
                <a:gd name="connsiteX492" fmla="*/ 5625899 w 11218359"/>
                <a:gd name="connsiteY492" fmla="*/ 1625558 h 1625557"/>
                <a:gd name="connsiteX493" fmla="*/ 5637329 w 11218359"/>
                <a:gd name="connsiteY493" fmla="*/ 1625558 h 1625557"/>
                <a:gd name="connsiteX494" fmla="*/ 5648759 w 11218359"/>
                <a:gd name="connsiteY494" fmla="*/ 1625558 h 1625557"/>
                <a:gd name="connsiteX495" fmla="*/ 5660236 w 11218359"/>
                <a:gd name="connsiteY495" fmla="*/ 1625558 h 1625557"/>
                <a:gd name="connsiteX496" fmla="*/ 5671666 w 11218359"/>
                <a:gd name="connsiteY496" fmla="*/ 1625558 h 1625557"/>
                <a:gd name="connsiteX497" fmla="*/ 5683096 w 11218359"/>
                <a:gd name="connsiteY497" fmla="*/ 1625558 h 1625557"/>
                <a:gd name="connsiteX498" fmla="*/ 5694526 w 11218359"/>
                <a:gd name="connsiteY498" fmla="*/ 1625558 h 1625557"/>
                <a:gd name="connsiteX499" fmla="*/ 5705956 w 11218359"/>
                <a:gd name="connsiteY499" fmla="*/ 1625558 h 1625557"/>
                <a:gd name="connsiteX500" fmla="*/ 5717434 w 11218359"/>
                <a:gd name="connsiteY500" fmla="*/ 1625558 h 1625557"/>
                <a:gd name="connsiteX501" fmla="*/ 5728864 w 11218359"/>
                <a:gd name="connsiteY501" fmla="*/ 1625558 h 1625557"/>
                <a:gd name="connsiteX502" fmla="*/ 5740294 w 11218359"/>
                <a:gd name="connsiteY502" fmla="*/ 1625558 h 1625557"/>
                <a:gd name="connsiteX503" fmla="*/ 5751724 w 11218359"/>
                <a:gd name="connsiteY503" fmla="*/ 1625558 h 1625557"/>
                <a:gd name="connsiteX504" fmla="*/ 5763154 w 11218359"/>
                <a:gd name="connsiteY504" fmla="*/ 1625558 h 1625557"/>
                <a:gd name="connsiteX505" fmla="*/ 5774631 w 11218359"/>
                <a:gd name="connsiteY505" fmla="*/ 1625558 h 1625557"/>
                <a:gd name="connsiteX506" fmla="*/ 5786062 w 11218359"/>
                <a:gd name="connsiteY506" fmla="*/ 1625558 h 1625557"/>
                <a:gd name="connsiteX507" fmla="*/ 5797492 w 11218359"/>
                <a:gd name="connsiteY507" fmla="*/ 1625558 h 1625557"/>
                <a:gd name="connsiteX508" fmla="*/ 5808921 w 11218359"/>
                <a:gd name="connsiteY508" fmla="*/ 1625558 h 1625557"/>
                <a:gd name="connsiteX509" fmla="*/ 5820351 w 11218359"/>
                <a:gd name="connsiteY509" fmla="*/ 1625558 h 1625557"/>
                <a:gd name="connsiteX510" fmla="*/ 5831829 w 11218359"/>
                <a:gd name="connsiteY510" fmla="*/ 1625558 h 1625557"/>
                <a:gd name="connsiteX511" fmla="*/ 5843259 w 11218359"/>
                <a:gd name="connsiteY511" fmla="*/ 1625558 h 1625557"/>
                <a:gd name="connsiteX512" fmla="*/ 5854689 w 11218359"/>
                <a:gd name="connsiteY512" fmla="*/ 1625558 h 1625557"/>
                <a:gd name="connsiteX513" fmla="*/ 5866119 w 11218359"/>
                <a:gd name="connsiteY513" fmla="*/ 1625558 h 1625557"/>
                <a:gd name="connsiteX514" fmla="*/ 5877549 w 11218359"/>
                <a:gd name="connsiteY514" fmla="*/ 1625558 h 1625557"/>
                <a:gd name="connsiteX515" fmla="*/ 5889027 w 11218359"/>
                <a:gd name="connsiteY515" fmla="*/ 1625558 h 1625557"/>
                <a:gd name="connsiteX516" fmla="*/ 5900457 w 11218359"/>
                <a:gd name="connsiteY516" fmla="*/ 1625558 h 1625557"/>
                <a:gd name="connsiteX517" fmla="*/ 5911887 w 11218359"/>
                <a:gd name="connsiteY517" fmla="*/ 1625558 h 1625557"/>
                <a:gd name="connsiteX518" fmla="*/ 5923317 w 11218359"/>
                <a:gd name="connsiteY518" fmla="*/ 1625558 h 1625557"/>
                <a:gd name="connsiteX519" fmla="*/ 5934747 w 11218359"/>
                <a:gd name="connsiteY519" fmla="*/ 1625558 h 1625557"/>
                <a:gd name="connsiteX520" fmla="*/ 5946225 w 11218359"/>
                <a:gd name="connsiteY520" fmla="*/ 1625558 h 1625557"/>
                <a:gd name="connsiteX521" fmla="*/ 5957655 w 11218359"/>
                <a:gd name="connsiteY521" fmla="*/ 1625558 h 1625557"/>
                <a:gd name="connsiteX522" fmla="*/ 5969084 w 11218359"/>
                <a:gd name="connsiteY522" fmla="*/ 1625558 h 1625557"/>
                <a:gd name="connsiteX523" fmla="*/ 5980514 w 11218359"/>
                <a:gd name="connsiteY523" fmla="*/ 1625558 h 1625557"/>
                <a:gd name="connsiteX524" fmla="*/ 5991944 w 11218359"/>
                <a:gd name="connsiteY524" fmla="*/ 1625558 h 1625557"/>
                <a:gd name="connsiteX525" fmla="*/ 6003422 w 11218359"/>
                <a:gd name="connsiteY525" fmla="*/ 1625558 h 1625557"/>
                <a:gd name="connsiteX526" fmla="*/ 6014852 w 11218359"/>
                <a:gd name="connsiteY526" fmla="*/ 1625558 h 1625557"/>
                <a:gd name="connsiteX527" fmla="*/ 6026282 w 11218359"/>
                <a:gd name="connsiteY527" fmla="*/ 1625558 h 1625557"/>
                <a:gd name="connsiteX528" fmla="*/ 6037712 w 11218359"/>
                <a:gd name="connsiteY528" fmla="*/ 1625558 h 1625557"/>
                <a:gd name="connsiteX529" fmla="*/ 6049142 w 11218359"/>
                <a:gd name="connsiteY529" fmla="*/ 1625558 h 1625557"/>
                <a:gd name="connsiteX530" fmla="*/ 6060620 w 11218359"/>
                <a:gd name="connsiteY530" fmla="*/ 1625558 h 1625557"/>
                <a:gd name="connsiteX531" fmla="*/ 6072049 w 11218359"/>
                <a:gd name="connsiteY531" fmla="*/ 1625558 h 1625557"/>
                <a:gd name="connsiteX532" fmla="*/ 6083480 w 11218359"/>
                <a:gd name="connsiteY532" fmla="*/ 1625558 h 1625557"/>
                <a:gd name="connsiteX533" fmla="*/ 6094910 w 11218359"/>
                <a:gd name="connsiteY533" fmla="*/ 1625558 h 1625557"/>
                <a:gd name="connsiteX534" fmla="*/ 6106340 w 11218359"/>
                <a:gd name="connsiteY534" fmla="*/ 1625558 h 1625557"/>
                <a:gd name="connsiteX535" fmla="*/ 6117818 w 11218359"/>
                <a:gd name="connsiteY535" fmla="*/ 1625558 h 1625557"/>
                <a:gd name="connsiteX536" fmla="*/ 6129247 w 11218359"/>
                <a:gd name="connsiteY536" fmla="*/ 1625558 h 1625557"/>
                <a:gd name="connsiteX537" fmla="*/ 6140677 w 11218359"/>
                <a:gd name="connsiteY537" fmla="*/ 1625558 h 1625557"/>
                <a:gd name="connsiteX538" fmla="*/ 6152107 w 11218359"/>
                <a:gd name="connsiteY538" fmla="*/ 1625558 h 1625557"/>
                <a:gd name="connsiteX539" fmla="*/ 6163537 w 11218359"/>
                <a:gd name="connsiteY539" fmla="*/ 1625558 h 1625557"/>
                <a:gd name="connsiteX540" fmla="*/ 6175015 w 11218359"/>
                <a:gd name="connsiteY540" fmla="*/ 1625558 h 1625557"/>
                <a:gd name="connsiteX541" fmla="*/ 6186445 w 11218359"/>
                <a:gd name="connsiteY541" fmla="*/ 1625558 h 1625557"/>
                <a:gd name="connsiteX542" fmla="*/ 6197875 w 11218359"/>
                <a:gd name="connsiteY542" fmla="*/ 1625558 h 1625557"/>
                <a:gd name="connsiteX543" fmla="*/ 6209305 w 11218359"/>
                <a:gd name="connsiteY543" fmla="*/ 1625558 h 1625557"/>
                <a:gd name="connsiteX544" fmla="*/ 6220735 w 11218359"/>
                <a:gd name="connsiteY544" fmla="*/ 1625558 h 1625557"/>
                <a:gd name="connsiteX545" fmla="*/ 6232212 w 11218359"/>
                <a:gd name="connsiteY545" fmla="*/ 1625558 h 1625557"/>
                <a:gd name="connsiteX546" fmla="*/ 6243642 w 11218359"/>
                <a:gd name="connsiteY546" fmla="*/ 1625558 h 1625557"/>
                <a:gd name="connsiteX547" fmla="*/ 6255073 w 11218359"/>
                <a:gd name="connsiteY547" fmla="*/ 1625558 h 1625557"/>
                <a:gd name="connsiteX548" fmla="*/ 6266503 w 11218359"/>
                <a:gd name="connsiteY548" fmla="*/ 1625558 h 1625557"/>
                <a:gd name="connsiteX549" fmla="*/ 6277933 w 11218359"/>
                <a:gd name="connsiteY549" fmla="*/ 1625558 h 1625557"/>
                <a:gd name="connsiteX550" fmla="*/ 6289410 w 11218359"/>
                <a:gd name="connsiteY550" fmla="*/ 1625558 h 1625557"/>
                <a:gd name="connsiteX551" fmla="*/ 6300840 w 11218359"/>
                <a:gd name="connsiteY551" fmla="*/ 1625558 h 1625557"/>
                <a:gd name="connsiteX552" fmla="*/ 6312270 w 11218359"/>
                <a:gd name="connsiteY552" fmla="*/ 1625558 h 1625557"/>
                <a:gd name="connsiteX553" fmla="*/ 6323700 w 11218359"/>
                <a:gd name="connsiteY553" fmla="*/ 1625558 h 1625557"/>
                <a:gd name="connsiteX554" fmla="*/ 6335130 w 11218359"/>
                <a:gd name="connsiteY554" fmla="*/ 1625558 h 1625557"/>
                <a:gd name="connsiteX555" fmla="*/ 6346608 w 11218359"/>
                <a:gd name="connsiteY555" fmla="*/ 1625558 h 1625557"/>
                <a:gd name="connsiteX556" fmla="*/ 6358038 w 11218359"/>
                <a:gd name="connsiteY556" fmla="*/ 1625558 h 1625557"/>
                <a:gd name="connsiteX557" fmla="*/ 6369468 w 11218359"/>
                <a:gd name="connsiteY557" fmla="*/ 1625558 h 1625557"/>
                <a:gd name="connsiteX558" fmla="*/ 6380898 w 11218359"/>
                <a:gd name="connsiteY558" fmla="*/ 1625558 h 1625557"/>
                <a:gd name="connsiteX559" fmla="*/ 6392328 w 11218359"/>
                <a:gd name="connsiteY559" fmla="*/ 1625558 h 1625557"/>
                <a:gd name="connsiteX560" fmla="*/ 6403805 w 11218359"/>
                <a:gd name="connsiteY560" fmla="*/ 1625558 h 1625557"/>
                <a:gd name="connsiteX561" fmla="*/ 6415235 w 11218359"/>
                <a:gd name="connsiteY561" fmla="*/ 1625558 h 1625557"/>
                <a:gd name="connsiteX562" fmla="*/ 6426666 w 11218359"/>
                <a:gd name="connsiteY562" fmla="*/ 1625558 h 1625557"/>
                <a:gd name="connsiteX563" fmla="*/ 6438096 w 11218359"/>
                <a:gd name="connsiteY563" fmla="*/ 1625558 h 1625557"/>
                <a:gd name="connsiteX564" fmla="*/ 6449525 w 11218359"/>
                <a:gd name="connsiteY564" fmla="*/ 1625558 h 1625557"/>
                <a:gd name="connsiteX565" fmla="*/ 6461003 w 11218359"/>
                <a:gd name="connsiteY565" fmla="*/ 1625558 h 1625557"/>
                <a:gd name="connsiteX566" fmla="*/ 6472433 w 11218359"/>
                <a:gd name="connsiteY566" fmla="*/ 1625558 h 1625557"/>
                <a:gd name="connsiteX567" fmla="*/ 6483863 w 11218359"/>
                <a:gd name="connsiteY567" fmla="*/ 1625558 h 1625557"/>
                <a:gd name="connsiteX568" fmla="*/ 6495293 w 11218359"/>
                <a:gd name="connsiteY568" fmla="*/ 1625558 h 1625557"/>
                <a:gd name="connsiteX569" fmla="*/ 6506723 w 11218359"/>
                <a:gd name="connsiteY569" fmla="*/ 1625558 h 1625557"/>
                <a:gd name="connsiteX570" fmla="*/ 6518201 w 11218359"/>
                <a:gd name="connsiteY570" fmla="*/ 1625558 h 1625557"/>
                <a:gd name="connsiteX571" fmla="*/ 6529631 w 11218359"/>
                <a:gd name="connsiteY571" fmla="*/ 1625558 h 1625557"/>
                <a:gd name="connsiteX572" fmla="*/ 6541061 w 11218359"/>
                <a:gd name="connsiteY572" fmla="*/ 1625558 h 1625557"/>
                <a:gd name="connsiteX573" fmla="*/ 6552490 w 11218359"/>
                <a:gd name="connsiteY573" fmla="*/ 1625558 h 1625557"/>
                <a:gd name="connsiteX574" fmla="*/ 6563921 w 11218359"/>
                <a:gd name="connsiteY574" fmla="*/ 1625558 h 1625557"/>
                <a:gd name="connsiteX575" fmla="*/ 6575398 w 11218359"/>
                <a:gd name="connsiteY575" fmla="*/ 1625558 h 1625557"/>
                <a:gd name="connsiteX576" fmla="*/ 6586828 w 11218359"/>
                <a:gd name="connsiteY576" fmla="*/ 1625558 h 1625557"/>
                <a:gd name="connsiteX577" fmla="*/ 6598259 w 11218359"/>
                <a:gd name="connsiteY577" fmla="*/ 1625558 h 1625557"/>
                <a:gd name="connsiteX578" fmla="*/ 6609688 w 11218359"/>
                <a:gd name="connsiteY578" fmla="*/ 1625558 h 1625557"/>
                <a:gd name="connsiteX579" fmla="*/ 6621118 w 11218359"/>
                <a:gd name="connsiteY579" fmla="*/ 1625558 h 1625557"/>
                <a:gd name="connsiteX580" fmla="*/ 6632596 w 11218359"/>
                <a:gd name="connsiteY580" fmla="*/ 1625558 h 1625557"/>
                <a:gd name="connsiteX581" fmla="*/ 6644026 w 11218359"/>
                <a:gd name="connsiteY581" fmla="*/ 1625558 h 1625557"/>
                <a:gd name="connsiteX582" fmla="*/ 6655456 w 11218359"/>
                <a:gd name="connsiteY582" fmla="*/ 1625558 h 1625557"/>
                <a:gd name="connsiteX583" fmla="*/ 6666886 w 11218359"/>
                <a:gd name="connsiteY583" fmla="*/ 1625558 h 1625557"/>
                <a:gd name="connsiteX584" fmla="*/ 6678316 w 11218359"/>
                <a:gd name="connsiteY584" fmla="*/ 1625558 h 1625557"/>
                <a:gd name="connsiteX585" fmla="*/ 6689794 w 11218359"/>
                <a:gd name="connsiteY585" fmla="*/ 1625558 h 1625557"/>
                <a:gd name="connsiteX586" fmla="*/ 6701224 w 11218359"/>
                <a:gd name="connsiteY586" fmla="*/ 1625558 h 1625557"/>
                <a:gd name="connsiteX587" fmla="*/ 6712653 w 11218359"/>
                <a:gd name="connsiteY587" fmla="*/ 1625558 h 1625557"/>
                <a:gd name="connsiteX588" fmla="*/ 6724083 w 11218359"/>
                <a:gd name="connsiteY588" fmla="*/ 1625558 h 1625557"/>
                <a:gd name="connsiteX589" fmla="*/ 6735514 w 11218359"/>
                <a:gd name="connsiteY589" fmla="*/ 1625558 h 1625557"/>
                <a:gd name="connsiteX590" fmla="*/ 6746944 w 11218359"/>
                <a:gd name="connsiteY590" fmla="*/ 1625558 h 1625557"/>
                <a:gd name="connsiteX591" fmla="*/ 6758421 w 11218359"/>
                <a:gd name="connsiteY591" fmla="*/ 1625558 h 1625557"/>
                <a:gd name="connsiteX592" fmla="*/ 6769851 w 11218359"/>
                <a:gd name="connsiteY592" fmla="*/ 1625558 h 1625557"/>
                <a:gd name="connsiteX593" fmla="*/ 6781281 w 11218359"/>
                <a:gd name="connsiteY593" fmla="*/ 1625558 h 1625557"/>
                <a:gd name="connsiteX594" fmla="*/ 6792711 w 11218359"/>
                <a:gd name="connsiteY594" fmla="*/ 1625558 h 1625557"/>
                <a:gd name="connsiteX595" fmla="*/ 6804141 w 11218359"/>
                <a:gd name="connsiteY595" fmla="*/ 1625558 h 1625557"/>
                <a:gd name="connsiteX596" fmla="*/ 6815619 w 11218359"/>
                <a:gd name="connsiteY596" fmla="*/ 1625558 h 1625557"/>
                <a:gd name="connsiteX597" fmla="*/ 6827049 w 11218359"/>
                <a:gd name="connsiteY597" fmla="*/ 1625558 h 1625557"/>
                <a:gd name="connsiteX598" fmla="*/ 6838479 w 11218359"/>
                <a:gd name="connsiteY598" fmla="*/ 1625558 h 1625557"/>
                <a:gd name="connsiteX599" fmla="*/ 6849909 w 11218359"/>
                <a:gd name="connsiteY599" fmla="*/ 1625558 h 1625557"/>
                <a:gd name="connsiteX600" fmla="*/ 6861339 w 11218359"/>
                <a:gd name="connsiteY600" fmla="*/ 1625558 h 1625557"/>
                <a:gd name="connsiteX601" fmla="*/ 6872816 w 11218359"/>
                <a:gd name="connsiteY601" fmla="*/ 1625558 h 1625557"/>
                <a:gd name="connsiteX602" fmla="*/ 6884246 w 11218359"/>
                <a:gd name="connsiteY602" fmla="*/ 1625558 h 1625557"/>
                <a:gd name="connsiteX603" fmla="*/ 6895676 w 11218359"/>
                <a:gd name="connsiteY603" fmla="*/ 1625558 h 1625557"/>
                <a:gd name="connsiteX604" fmla="*/ 6907107 w 11218359"/>
                <a:gd name="connsiteY604" fmla="*/ 1625558 h 1625557"/>
                <a:gd name="connsiteX605" fmla="*/ 6918537 w 11218359"/>
                <a:gd name="connsiteY605" fmla="*/ 1625558 h 1625557"/>
                <a:gd name="connsiteX606" fmla="*/ 6930014 w 11218359"/>
                <a:gd name="connsiteY606" fmla="*/ 1625558 h 1625557"/>
                <a:gd name="connsiteX607" fmla="*/ 6941444 w 11218359"/>
                <a:gd name="connsiteY607" fmla="*/ 1625558 h 1625557"/>
                <a:gd name="connsiteX608" fmla="*/ 6952874 w 11218359"/>
                <a:gd name="connsiteY608" fmla="*/ 1625558 h 1625557"/>
                <a:gd name="connsiteX609" fmla="*/ 6964304 w 11218359"/>
                <a:gd name="connsiteY609" fmla="*/ 1625558 h 1625557"/>
                <a:gd name="connsiteX610" fmla="*/ 6975734 w 11218359"/>
                <a:gd name="connsiteY610" fmla="*/ 1625558 h 1625557"/>
                <a:gd name="connsiteX611" fmla="*/ 6987212 w 11218359"/>
                <a:gd name="connsiteY611" fmla="*/ 1625558 h 1625557"/>
                <a:gd name="connsiteX612" fmla="*/ 6998642 w 11218359"/>
                <a:gd name="connsiteY612" fmla="*/ 1625558 h 1625557"/>
                <a:gd name="connsiteX613" fmla="*/ 7010072 w 11218359"/>
                <a:gd name="connsiteY613" fmla="*/ 1625558 h 1625557"/>
                <a:gd name="connsiteX614" fmla="*/ 7021502 w 11218359"/>
                <a:gd name="connsiteY614" fmla="*/ 1625558 h 1625557"/>
                <a:gd name="connsiteX615" fmla="*/ 7032931 w 11218359"/>
                <a:gd name="connsiteY615" fmla="*/ 1625558 h 1625557"/>
                <a:gd name="connsiteX616" fmla="*/ 7044409 w 11218359"/>
                <a:gd name="connsiteY616" fmla="*/ 1625558 h 1625557"/>
                <a:gd name="connsiteX617" fmla="*/ 7055839 w 11218359"/>
                <a:gd name="connsiteY617" fmla="*/ 1625558 h 1625557"/>
                <a:gd name="connsiteX618" fmla="*/ 7067269 w 11218359"/>
                <a:gd name="connsiteY618" fmla="*/ 1625558 h 1625557"/>
                <a:gd name="connsiteX619" fmla="*/ 7078700 w 11218359"/>
                <a:gd name="connsiteY619" fmla="*/ 1625558 h 1625557"/>
                <a:gd name="connsiteX620" fmla="*/ 7090129 w 11218359"/>
                <a:gd name="connsiteY620" fmla="*/ 1625558 h 1625557"/>
                <a:gd name="connsiteX621" fmla="*/ 7101607 w 11218359"/>
                <a:gd name="connsiteY621" fmla="*/ 1625558 h 1625557"/>
                <a:gd name="connsiteX622" fmla="*/ 7113037 w 11218359"/>
                <a:gd name="connsiteY622" fmla="*/ 1625558 h 1625557"/>
                <a:gd name="connsiteX623" fmla="*/ 7124467 w 11218359"/>
                <a:gd name="connsiteY623" fmla="*/ 1625558 h 1625557"/>
                <a:gd name="connsiteX624" fmla="*/ 7135897 w 11218359"/>
                <a:gd name="connsiteY624" fmla="*/ 1625558 h 1625557"/>
                <a:gd name="connsiteX625" fmla="*/ 7147327 w 11218359"/>
                <a:gd name="connsiteY625" fmla="*/ 1625558 h 1625557"/>
                <a:gd name="connsiteX626" fmla="*/ 7158805 w 11218359"/>
                <a:gd name="connsiteY626" fmla="*/ 1625558 h 1625557"/>
                <a:gd name="connsiteX627" fmla="*/ 7170235 w 11218359"/>
                <a:gd name="connsiteY627" fmla="*/ 1625558 h 1625557"/>
                <a:gd name="connsiteX628" fmla="*/ 7181665 w 11218359"/>
                <a:gd name="connsiteY628" fmla="*/ 1625558 h 1625557"/>
                <a:gd name="connsiteX629" fmla="*/ 7193094 w 11218359"/>
                <a:gd name="connsiteY629" fmla="*/ 1625558 h 1625557"/>
                <a:gd name="connsiteX630" fmla="*/ 7204524 w 11218359"/>
                <a:gd name="connsiteY630" fmla="*/ 1625558 h 1625557"/>
                <a:gd name="connsiteX631" fmla="*/ 7216002 w 11218359"/>
                <a:gd name="connsiteY631" fmla="*/ 1625558 h 1625557"/>
                <a:gd name="connsiteX632" fmla="*/ 7227432 w 11218359"/>
                <a:gd name="connsiteY632" fmla="*/ 1625558 h 1625557"/>
                <a:gd name="connsiteX633" fmla="*/ 7238862 w 11218359"/>
                <a:gd name="connsiteY633" fmla="*/ 1625558 h 1625557"/>
                <a:gd name="connsiteX634" fmla="*/ 7250292 w 11218359"/>
                <a:gd name="connsiteY634" fmla="*/ 1625558 h 1625557"/>
                <a:gd name="connsiteX635" fmla="*/ 7261722 w 11218359"/>
                <a:gd name="connsiteY635" fmla="*/ 1625558 h 1625557"/>
                <a:gd name="connsiteX636" fmla="*/ 7273200 w 11218359"/>
                <a:gd name="connsiteY636" fmla="*/ 1625558 h 1625557"/>
                <a:gd name="connsiteX637" fmla="*/ 7284630 w 11218359"/>
                <a:gd name="connsiteY637" fmla="*/ 1625558 h 1625557"/>
                <a:gd name="connsiteX638" fmla="*/ 7296060 w 11218359"/>
                <a:gd name="connsiteY638" fmla="*/ 1625558 h 1625557"/>
                <a:gd name="connsiteX639" fmla="*/ 7307490 w 11218359"/>
                <a:gd name="connsiteY639" fmla="*/ 1625558 h 1625557"/>
                <a:gd name="connsiteX640" fmla="*/ 7318920 w 11218359"/>
                <a:gd name="connsiteY640" fmla="*/ 1625558 h 1625557"/>
                <a:gd name="connsiteX641" fmla="*/ 7330398 w 11218359"/>
                <a:gd name="connsiteY641" fmla="*/ 1625558 h 1625557"/>
                <a:gd name="connsiteX642" fmla="*/ 7341828 w 11218359"/>
                <a:gd name="connsiteY642" fmla="*/ 1625558 h 1625557"/>
                <a:gd name="connsiteX643" fmla="*/ 7353257 w 11218359"/>
                <a:gd name="connsiteY643" fmla="*/ 1625558 h 1625557"/>
                <a:gd name="connsiteX644" fmla="*/ 7364687 w 11218359"/>
                <a:gd name="connsiteY644" fmla="*/ 1625558 h 1625557"/>
                <a:gd name="connsiteX645" fmla="*/ 7376117 w 11218359"/>
                <a:gd name="connsiteY645" fmla="*/ 1625558 h 1625557"/>
                <a:gd name="connsiteX646" fmla="*/ 7387595 w 11218359"/>
                <a:gd name="connsiteY646" fmla="*/ 1625558 h 1625557"/>
                <a:gd name="connsiteX647" fmla="*/ 7399025 w 11218359"/>
                <a:gd name="connsiteY647" fmla="*/ 1625558 h 1625557"/>
                <a:gd name="connsiteX648" fmla="*/ 7410455 w 11218359"/>
                <a:gd name="connsiteY648" fmla="*/ 1625558 h 1625557"/>
                <a:gd name="connsiteX649" fmla="*/ 7421885 w 11218359"/>
                <a:gd name="connsiteY649" fmla="*/ 1625558 h 1625557"/>
                <a:gd name="connsiteX650" fmla="*/ 7433315 w 11218359"/>
                <a:gd name="connsiteY650" fmla="*/ 1625558 h 1625557"/>
                <a:gd name="connsiteX651" fmla="*/ 7444793 w 11218359"/>
                <a:gd name="connsiteY651" fmla="*/ 1625558 h 1625557"/>
                <a:gd name="connsiteX652" fmla="*/ 7456222 w 11218359"/>
                <a:gd name="connsiteY652" fmla="*/ 1625558 h 1625557"/>
                <a:gd name="connsiteX653" fmla="*/ 7467653 w 11218359"/>
                <a:gd name="connsiteY653" fmla="*/ 1625558 h 1625557"/>
                <a:gd name="connsiteX654" fmla="*/ 7479083 w 11218359"/>
                <a:gd name="connsiteY654" fmla="*/ 1625558 h 1625557"/>
                <a:gd name="connsiteX655" fmla="*/ 7490513 w 11218359"/>
                <a:gd name="connsiteY655" fmla="*/ 1625558 h 1625557"/>
                <a:gd name="connsiteX656" fmla="*/ 7501990 w 11218359"/>
                <a:gd name="connsiteY656" fmla="*/ 1625558 h 1625557"/>
                <a:gd name="connsiteX657" fmla="*/ 7513420 w 11218359"/>
                <a:gd name="connsiteY657" fmla="*/ 1625558 h 1625557"/>
                <a:gd name="connsiteX658" fmla="*/ 7524850 w 11218359"/>
                <a:gd name="connsiteY658" fmla="*/ 1625558 h 1625557"/>
                <a:gd name="connsiteX659" fmla="*/ 7536280 w 11218359"/>
                <a:gd name="connsiteY659" fmla="*/ 1625558 h 1625557"/>
                <a:gd name="connsiteX660" fmla="*/ 7547710 w 11218359"/>
                <a:gd name="connsiteY660" fmla="*/ 1625558 h 1625557"/>
                <a:gd name="connsiteX661" fmla="*/ 7559188 w 11218359"/>
                <a:gd name="connsiteY661" fmla="*/ 1625558 h 1625557"/>
                <a:gd name="connsiteX662" fmla="*/ 7570618 w 11218359"/>
                <a:gd name="connsiteY662" fmla="*/ 1625558 h 1625557"/>
                <a:gd name="connsiteX663" fmla="*/ 7582048 w 11218359"/>
                <a:gd name="connsiteY663" fmla="*/ 1625558 h 1625557"/>
                <a:gd name="connsiteX664" fmla="*/ 7593478 w 11218359"/>
                <a:gd name="connsiteY664" fmla="*/ 1625558 h 1625557"/>
                <a:gd name="connsiteX665" fmla="*/ 7604908 w 11218359"/>
                <a:gd name="connsiteY665" fmla="*/ 1625558 h 1625557"/>
                <a:gd name="connsiteX666" fmla="*/ 7616385 w 11218359"/>
                <a:gd name="connsiteY666" fmla="*/ 1625558 h 1625557"/>
                <a:gd name="connsiteX667" fmla="*/ 7627815 w 11218359"/>
                <a:gd name="connsiteY667" fmla="*/ 1625558 h 1625557"/>
                <a:gd name="connsiteX668" fmla="*/ 7639246 w 11218359"/>
                <a:gd name="connsiteY668" fmla="*/ 1625558 h 1625557"/>
                <a:gd name="connsiteX669" fmla="*/ 7650676 w 11218359"/>
                <a:gd name="connsiteY669" fmla="*/ 1625558 h 1625557"/>
                <a:gd name="connsiteX670" fmla="*/ 7662106 w 11218359"/>
                <a:gd name="connsiteY670" fmla="*/ 1625558 h 1625557"/>
                <a:gd name="connsiteX671" fmla="*/ 7673583 w 11218359"/>
                <a:gd name="connsiteY671" fmla="*/ 1625558 h 1625557"/>
                <a:gd name="connsiteX672" fmla="*/ 7685013 w 11218359"/>
                <a:gd name="connsiteY672" fmla="*/ 1625558 h 1625557"/>
                <a:gd name="connsiteX673" fmla="*/ 7696443 w 11218359"/>
                <a:gd name="connsiteY673" fmla="*/ 1625558 h 1625557"/>
                <a:gd name="connsiteX674" fmla="*/ 7707873 w 11218359"/>
                <a:gd name="connsiteY674" fmla="*/ 1625558 h 1625557"/>
                <a:gd name="connsiteX675" fmla="*/ 7719303 w 11218359"/>
                <a:gd name="connsiteY675" fmla="*/ 1625558 h 1625557"/>
                <a:gd name="connsiteX676" fmla="*/ 7730733 w 11218359"/>
                <a:gd name="connsiteY676" fmla="*/ 1625558 h 1625557"/>
                <a:gd name="connsiteX677" fmla="*/ 7742211 w 11218359"/>
                <a:gd name="connsiteY677" fmla="*/ 1625558 h 1625557"/>
                <a:gd name="connsiteX678" fmla="*/ 7753641 w 11218359"/>
                <a:gd name="connsiteY678" fmla="*/ 1625558 h 1625557"/>
                <a:gd name="connsiteX679" fmla="*/ 7765071 w 11218359"/>
                <a:gd name="connsiteY679" fmla="*/ 1625558 h 1625557"/>
                <a:gd name="connsiteX680" fmla="*/ 7776501 w 11218359"/>
                <a:gd name="connsiteY680" fmla="*/ 1625558 h 1625557"/>
                <a:gd name="connsiteX681" fmla="*/ 7787931 w 11218359"/>
                <a:gd name="connsiteY681" fmla="*/ 1625558 h 1625557"/>
                <a:gd name="connsiteX682" fmla="*/ 7799408 w 11218359"/>
                <a:gd name="connsiteY682" fmla="*/ 1625558 h 1625557"/>
                <a:gd name="connsiteX683" fmla="*/ 7810839 w 11218359"/>
                <a:gd name="connsiteY683" fmla="*/ 1625558 h 1625557"/>
                <a:gd name="connsiteX684" fmla="*/ 7822268 w 11218359"/>
                <a:gd name="connsiteY684" fmla="*/ 1625558 h 1625557"/>
                <a:gd name="connsiteX685" fmla="*/ 7833698 w 11218359"/>
                <a:gd name="connsiteY685" fmla="*/ 1625558 h 1625557"/>
                <a:gd name="connsiteX686" fmla="*/ 7845128 w 11218359"/>
                <a:gd name="connsiteY686" fmla="*/ 1625558 h 1625557"/>
                <a:gd name="connsiteX687" fmla="*/ 7856606 w 11218359"/>
                <a:gd name="connsiteY687" fmla="*/ 1625558 h 1625557"/>
                <a:gd name="connsiteX688" fmla="*/ 7868036 w 11218359"/>
                <a:gd name="connsiteY688" fmla="*/ 1625558 h 1625557"/>
                <a:gd name="connsiteX689" fmla="*/ 7879466 w 11218359"/>
                <a:gd name="connsiteY689" fmla="*/ 1625558 h 1625557"/>
                <a:gd name="connsiteX690" fmla="*/ 7890896 w 11218359"/>
                <a:gd name="connsiteY690" fmla="*/ 1625558 h 1625557"/>
                <a:gd name="connsiteX691" fmla="*/ 7902326 w 11218359"/>
                <a:gd name="connsiteY691" fmla="*/ 1625558 h 1625557"/>
                <a:gd name="connsiteX692" fmla="*/ 7913804 w 11218359"/>
                <a:gd name="connsiteY692" fmla="*/ 1625558 h 1625557"/>
                <a:gd name="connsiteX693" fmla="*/ 7925234 w 11218359"/>
                <a:gd name="connsiteY693" fmla="*/ 1625558 h 1625557"/>
                <a:gd name="connsiteX694" fmla="*/ 7936663 w 11218359"/>
                <a:gd name="connsiteY694" fmla="*/ 1625558 h 1625557"/>
                <a:gd name="connsiteX695" fmla="*/ 7948094 w 11218359"/>
                <a:gd name="connsiteY695" fmla="*/ 1625558 h 1625557"/>
                <a:gd name="connsiteX696" fmla="*/ 7959524 w 11218359"/>
                <a:gd name="connsiteY696" fmla="*/ 1625558 h 1625557"/>
                <a:gd name="connsiteX697" fmla="*/ 7971001 w 11218359"/>
                <a:gd name="connsiteY697" fmla="*/ 1625558 h 1625557"/>
                <a:gd name="connsiteX698" fmla="*/ 7982431 w 11218359"/>
                <a:gd name="connsiteY698" fmla="*/ 1625558 h 1625557"/>
                <a:gd name="connsiteX699" fmla="*/ 7993861 w 11218359"/>
                <a:gd name="connsiteY699" fmla="*/ 1625558 h 1625557"/>
                <a:gd name="connsiteX700" fmla="*/ 8005291 w 11218359"/>
                <a:gd name="connsiteY700" fmla="*/ 1625558 h 1625557"/>
                <a:gd name="connsiteX701" fmla="*/ 8016721 w 11218359"/>
                <a:gd name="connsiteY701" fmla="*/ 1625558 h 1625557"/>
                <a:gd name="connsiteX702" fmla="*/ 8028199 w 11218359"/>
                <a:gd name="connsiteY702" fmla="*/ 1625558 h 1625557"/>
                <a:gd name="connsiteX703" fmla="*/ 8039629 w 11218359"/>
                <a:gd name="connsiteY703" fmla="*/ 1625558 h 1625557"/>
                <a:gd name="connsiteX704" fmla="*/ 8051059 w 11218359"/>
                <a:gd name="connsiteY704" fmla="*/ 1625558 h 1625557"/>
                <a:gd name="connsiteX705" fmla="*/ 8062489 w 11218359"/>
                <a:gd name="connsiteY705" fmla="*/ 1625558 h 1625557"/>
                <a:gd name="connsiteX706" fmla="*/ 8073919 w 11218359"/>
                <a:gd name="connsiteY706" fmla="*/ 1625558 h 1625557"/>
                <a:gd name="connsiteX707" fmla="*/ 8085396 w 11218359"/>
                <a:gd name="connsiteY707" fmla="*/ 1625558 h 1625557"/>
                <a:gd name="connsiteX708" fmla="*/ 8096826 w 11218359"/>
                <a:gd name="connsiteY708" fmla="*/ 1625558 h 1625557"/>
                <a:gd name="connsiteX709" fmla="*/ 8108256 w 11218359"/>
                <a:gd name="connsiteY709" fmla="*/ 1625558 h 1625557"/>
                <a:gd name="connsiteX710" fmla="*/ 8119687 w 11218359"/>
                <a:gd name="connsiteY710" fmla="*/ 1625558 h 1625557"/>
                <a:gd name="connsiteX711" fmla="*/ 8131117 w 11218359"/>
                <a:gd name="connsiteY711" fmla="*/ 1625558 h 1625557"/>
                <a:gd name="connsiteX712" fmla="*/ 8142594 w 11218359"/>
                <a:gd name="connsiteY712" fmla="*/ 1625558 h 1625557"/>
                <a:gd name="connsiteX713" fmla="*/ 8154024 w 11218359"/>
                <a:gd name="connsiteY713" fmla="*/ 1625558 h 1625557"/>
                <a:gd name="connsiteX714" fmla="*/ 8165454 w 11218359"/>
                <a:gd name="connsiteY714" fmla="*/ 1625558 h 1625557"/>
                <a:gd name="connsiteX715" fmla="*/ 8176884 w 11218359"/>
                <a:gd name="connsiteY715" fmla="*/ 1625558 h 1625557"/>
                <a:gd name="connsiteX716" fmla="*/ 8188314 w 11218359"/>
                <a:gd name="connsiteY716" fmla="*/ 1625558 h 1625557"/>
                <a:gd name="connsiteX717" fmla="*/ 8199792 w 11218359"/>
                <a:gd name="connsiteY717" fmla="*/ 1625558 h 1625557"/>
                <a:gd name="connsiteX718" fmla="*/ 8211222 w 11218359"/>
                <a:gd name="connsiteY718" fmla="*/ 1625558 h 1625557"/>
                <a:gd name="connsiteX719" fmla="*/ 8222652 w 11218359"/>
                <a:gd name="connsiteY719" fmla="*/ 1625558 h 1625557"/>
                <a:gd name="connsiteX720" fmla="*/ 8234082 w 11218359"/>
                <a:gd name="connsiteY720" fmla="*/ 1625558 h 1625557"/>
                <a:gd name="connsiteX721" fmla="*/ 8245512 w 11218359"/>
                <a:gd name="connsiteY721" fmla="*/ 1625558 h 1625557"/>
                <a:gd name="connsiteX722" fmla="*/ 8256989 w 11218359"/>
                <a:gd name="connsiteY722" fmla="*/ 1625558 h 1625557"/>
                <a:gd name="connsiteX723" fmla="*/ 8268419 w 11218359"/>
                <a:gd name="connsiteY723" fmla="*/ 1625558 h 1625557"/>
                <a:gd name="connsiteX724" fmla="*/ 8279850 w 11218359"/>
                <a:gd name="connsiteY724" fmla="*/ 1625558 h 1625557"/>
                <a:gd name="connsiteX725" fmla="*/ 8291280 w 11218359"/>
                <a:gd name="connsiteY725" fmla="*/ 1625558 h 1625557"/>
                <a:gd name="connsiteX726" fmla="*/ 8302709 w 11218359"/>
                <a:gd name="connsiteY726" fmla="*/ 1625558 h 1625557"/>
                <a:gd name="connsiteX727" fmla="*/ 8314187 w 11218359"/>
                <a:gd name="connsiteY727" fmla="*/ 1625558 h 1625557"/>
                <a:gd name="connsiteX728" fmla="*/ 8325617 w 11218359"/>
                <a:gd name="connsiteY728" fmla="*/ 1625558 h 1625557"/>
                <a:gd name="connsiteX729" fmla="*/ 8337047 w 11218359"/>
                <a:gd name="connsiteY729" fmla="*/ 1625558 h 1625557"/>
                <a:gd name="connsiteX730" fmla="*/ 8348477 w 11218359"/>
                <a:gd name="connsiteY730" fmla="*/ 1625558 h 1625557"/>
                <a:gd name="connsiteX731" fmla="*/ 8359907 w 11218359"/>
                <a:gd name="connsiteY731" fmla="*/ 1625558 h 1625557"/>
                <a:gd name="connsiteX732" fmla="*/ 8371385 w 11218359"/>
                <a:gd name="connsiteY732" fmla="*/ 1625558 h 1625557"/>
                <a:gd name="connsiteX733" fmla="*/ 8382815 w 11218359"/>
                <a:gd name="connsiteY733" fmla="*/ 1625558 h 1625557"/>
                <a:gd name="connsiteX734" fmla="*/ 8394245 w 11218359"/>
                <a:gd name="connsiteY734" fmla="*/ 1625558 h 1625557"/>
                <a:gd name="connsiteX735" fmla="*/ 8405674 w 11218359"/>
                <a:gd name="connsiteY735" fmla="*/ 1625558 h 1625557"/>
                <a:gd name="connsiteX736" fmla="*/ 8417104 w 11218359"/>
                <a:gd name="connsiteY736" fmla="*/ 1625558 h 1625557"/>
                <a:gd name="connsiteX737" fmla="*/ 8428582 w 11218359"/>
                <a:gd name="connsiteY737" fmla="*/ 1625558 h 1625557"/>
                <a:gd name="connsiteX738" fmla="*/ 8440012 w 11218359"/>
                <a:gd name="connsiteY738" fmla="*/ 1625558 h 1625557"/>
                <a:gd name="connsiteX739" fmla="*/ 8451442 w 11218359"/>
                <a:gd name="connsiteY739" fmla="*/ 1625558 h 1625557"/>
                <a:gd name="connsiteX740" fmla="*/ 8462872 w 11218359"/>
                <a:gd name="connsiteY740" fmla="*/ 1625558 h 1625557"/>
                <a:gd name="connsiteX741" fmla="*/ 8474302 w 11218359"/>
                <a:gd name="connsiteY741" fmla="*/ 1625558 h 1625557"/>
                <a:gd name="connsiteX742" fmla="*/ 8485780 w 11218359"/>
                <a:gd name="connsiteY742" fmla="*/ 1625558 h 1625557"/>
                <a:gd name="connsiteX743" fmla="*/ 8497210 w 11218359"/>
                <a:gd name="connsiteY743" fmla="*/ 1625558 h 1625557"/>
                <a:gd name="connsiteX744" fmla="*/ 8508640 w 11218359"/>
                <a:gd name="connsiteY744" fmla="*/ 1625558 h 1625557"/>
                <a:gd name="connsiteX745" fmla="*/ 8520069 w 11218359"/>
                <a:gd name="connsiteY745" fmla="*/ 1625558 h 1625557"/>
                <a:gd name="connsiteX746" fmla="*/ 8531500 w 11218359"/>
                <a:gd name="connsiteY746" fmla="*/ 1625558 h 1625557"/>
                <a:gd name="connsiteX747" fmla="*/ 8542977 w 11218359"/>
                <a:gd name="connsiteY747" fmla="*/ 1625558 h 1625557"/>
                <a:gd name="connsiteX748" fmla="*/ 8554407 w 11218359"/>
                <a:gd name="connsiteY748" fmla="*/ 1625558 h 1625557"/>
                <a:gd name="connsiteX749" fmla="*/ 8565837 w 11218359"/>
                <a:gd name="connsiteY749" fmla="*/ 1625558 h 1625557"/>
                <a:gd name="connsiteX750" fmla="*/ 8577267 w 11218359"/>
                <a:gd name="connsiteY750" fmla="*/ 1625558 h 1625557"/>
                <a:gd name="connsiteX751" fmla="*/ 8588697 w 11218359"/>
                <a:gd name="connsiteY751" fmla="*/ 1625558 h 1625557"/>
                <a:gd name="connsiteX752" fmla="*/ 8600175 w 11218359"/>
                <a:gd name="connsiteY752" fmla="*/ 1625558 h 1625557"/>
                <a:gd name="connsiteX753" fmla="*/ 8611605 w 11218359"/>
                <a:gd name="connsiteY753" fmla="*/ 1625558 h 1625557"/>
                <a:gd name="connsiteX754" fmla="*/ 8623035 w 11218359"/>
                <a:gd name="connsiteY754" fmla="*/ 1625558 h 1625557"/>
                <a:gd name="connsiteX755" fmla="*/ 8634465 w 11218359"/>
                <a:gd name="connsiteY755" fmla="*/ 1625558 h 1625557"/>
                <a:gd name="connsiteX756" fmla="*/ 8645895 w 11218359"/>
                <a:gd name="connsiteY756" fmla="*/ 1625558 h 1625557"/>
                <a:gd name="connsiteX757" fmla="*/ 8657373 w 11218359"/>
                <a:gd name="connsiteY757" fmla="*/ 1625558 h 1625557"/>
                <a:gd name="connsiteX758" fmla="*/ 8668802 w 11218359"/>
                <a:gd name="connsiteY758" fmla="*/ 1625558 h 1625557"/>
                <a:gd name="connsiteX759" fmla="*/ 8680232 w 11218359"/>
                <a:gd name="connsiteY759" fmla="*/ 1625558 h 1625557"/>
                <a:gd name="connsiteX760" fmla="*/ 8691662 w 11218359"/>
                <a:gd name="connsiteY760" fmla="*/ 1625558 h 1625557"/>
                <a:gd name="connsiteX761" fmla="*/ 8703093 w 11218359"/>
                <a:gd name="connsiteY761" fmla="*/ 1625558 h 1625557"/>
                <a:gd name="connsiteX762" fmla="*/ 8714570 w 11218359"/>
                <a:gd name="connsiteY762" fmla="*/ 1625558 h 1625557"/>
                <a:gd name="connsiteX763" fmla="*/ 8726000 w 11218359"/>
                <a:gd name="connsiteY763" fmla="*/ 1625558 h 1625557"/>
                <a:gd name="connsiteX764" fmla="*/ 8737430 w 11218359"/>
                <a:gd name="connsiteY764" fmla="*/ 1625558 h 1625557"/>
                <a:gd name="connsiteX765" fmla="*/ 8748860 w 11218359"/>
                <a:gd name="connsiteY765" fmla="*/ 1625558 h 1625557"/>
                <a:gd name="connsiteX766" fmla="*/ 8760290 w 11218359"/>
                <a:gd name="connsiteY766" fmla="*/ 1625558 h 1625557"/>
                <a:gd name="connsiteX767" fmla="*/ 8771768 w 11218359"/>
                <a:gd name="connsiteY767" fmla="*/ 1625558 h 1625557"/>
                <a:gd name="connsiteX768" fmla="*/ 8783198 w 11218359"/>
                <a:gd name="connsiteY768" fmla="*/ 1625558 h 1625557"/>
                <a:gd name="connsiteX769" fmla="*/ 8794628 w 11218359"/>
                <a:gd name="connsiteY769" fmla="*/ 1625558 h 1625557"/>
                <a:gd name="connsiteX770" fmla="*/ 8806058 w 11218359"/>
                <a:gd name="connsiteY770" fmla="*/ 1625558 h 1625557"/>
                <a:gd name="connsiteX771" fmla="*/ 8817488 w 11218359"/>
                <a:gd name="connsiteY771" fmla="*/ 1625558 h 1625557"/>
                <a:gd name="connsiteX772" fmla="*/ 8828918 w 11218359"/>
                <a:gd name="connsiteY772" fmla="*/ 1625558 h 1625557"/>
                <a:gd name="connsiteX773" fmla="*/ 8840395 w 11218359"/>
                <a:gd name="connsiteY773" fmla="*/ 1625558 h 1625557"/>
                <a:gd name="connsiteX774" fmla="*/ 8851825 w 11218359"/>
                <a:gd name="connsiteY774" fmla="*/ 1625558 h 1625557"/>
                <a:gd name="connsiteX775" fmla="*/ 8863256 w 11218359"/>
                <a:gd name="connsiteY775" fmla="*/ 1625558 h 1625557"/>
                <a:gd name="connsiteX776" fmla="*/ 8874686 w 11218359"/>
                <a:gd name="connsiteY776" fmla="*/ 1625558 h 1625557"/>
                <a:gd name="connsiteX777" fmla="*/ 8886115 w 11218359"/>
                <a:gd name="connsiteY777" fmla="*/ 1625558 h 1625557"/>
                <a:gd name="connsiteX778" fmla="*/ 8897593 w 11218359"/>
                <a:gd name="connsiteY778" fmla="*/ 1625558 h 1625557"/>
                <a:gd name="connsiteX779" fmla="*/ 8909022 w 11218359"/>
                <a:gd name="connsiteY779" fmla="*/ 1625558 h 1625557"/>
                <a:gd name="connsiteX780" fmla="*/ 8920453 w 11218359"/>
                <a:gd name="connsiteY780" fmla="*/ 1625558 h 1625557"/>
                <a:gd name="connsiteX781" fmla="*/ 8931883 w 11218359"/>
                <a:gd name="connsiteY781" fmla="*/ 1625558 h 1625557"/>
                <a:gd name="connsiteX782" fmla="*/ 8943313 w 11218359"/>
                <a:gd name="connsiteY782" fmla="*/ 1625558 h 1625557"/>
                <a:gd name="connsiteX783" fmla="*/ 8954791 w 11218359"/>
                <a:gd name="connsiteY783" fmla="*/ 1625558 h 1625557"/>
                <a:gd name="connsiteX784" fmla="*/ 8966220 w 11218359"/>
                <a:gd name="connsiteY784" fmla="*/ 1625558 h 1625557"/>
                <a:gd name="connsiteX785" fmla="*/ 8977651 w 11218359"/>
                <a:gd name="connsiteY785" fmla="*/ 1625558 h 1625557"/>
                <a:gd name="connsiteX786" fmla="*/ 8989080 w 11218359"/>
                <a:gd name="connsiteY786" fmla="*/ 1625558 h 1625557"/>
                <a:gd name="connsiteX787" fmla="*/ 9000511 w 11218359"/>
                <a:gd name="connsiteY787" fmla="*/ 1625558 h 1625557"/>
                <a:gd name="connsiteX788" fmla="*/ 9011988 w 11218359"/>
                <a:gd name="connsiteY788" fmla="*/ 1625558 h 1625557"/>
                <a:gd name="connsiteX789" fmla="*/ 9023418 w 11218359"/>
                <a:gd name="connsiteY789" fmla="*/ 1625558 h 1625557"/>
                <a:gd name="connsiteX790" fmla="*/ 9034849 w 11218359"/>
                <a:gd name="connsiteY790" fmla="*/ 1625558 h 1625557"/>
                <a:gd name="connsiteX791" fmla="*/ 9046278 w 11218359"/>
                <a:gd name="connsiteY791" fmla="*/ 1625558 h 1625557"/>
                <a:gd name="connsiteX792" fmla="*/ 9057709 w 11218359"/>
                <a:gd name="connsiteY792" fmla="*/ 1625558 h 1625557"/>
                <a:gd name="connsiteX793" fmla="*/ 9069186 w 11218359"/>
                <a:gd name="connsiteY793" fmla="*/ 1625558 h 1625557"/>
                <a:gd name="connsiteX794" fmla="*/ 9080615 w 11218359"/>
                <a:gd name="connsiteY794" fmla="*/ 1625558 h 1625557"/>
                <a:gd name="connsiteX795" fmla="*/ 9092046 w 11218359"/>
                <a:gd name="connsiteY795" fmla="*/ 1625558 h 1625557"/>
                <a:gd name="connsiteX796" fmla="*/ 9103476 w 11218359"/>
                <a:gd name="connsiteY796" fmla="*/ 1625558 h 1625557"/>
                <a:gd name="connsiteX797" fmla="*/ 9114906 w 11218359"/>
                <a:gd name="connsiteY797" fmla="*/ 1625558 h 1625557"/>
                <a:gd name="connsiteX798" fmla="*/ 9126384 w 11218359"/>
                <a:gd name="connsiteY798" fmla="*/ 1625558 h 1625557"/>
                <a:gd name="connsiteX799" fmla="*/ 9137813 w 11218359"/>
                <a:gd name="connsiteY799" fmla="*/ 1625558 h 1625557"/>
                <a:gd name="connsiteX800" fmla="*/ 9149244 w 11218359"/>
                <a:gd name="connsiteY800" fmla="*/ 1625558 h 1625557"/>
                <a:gd name="connsiteX801" fmla="*/ 9160673 w 11218359"/>
                <a:gd name="connsiteY801" fmla="*/ 1625558 h 1625557"/>
                <a:gd name="connsiteX802" fmla="*/ 9172104 w 11218359"/>
                <a:gd name="connsiteY802" fmla="*/ 1625558 h 1625557"/>
                <a:gd name="connsiteX803" fmla="*/ 9183581 w 11218359"/>
                <a:gd name="connsiteY803" fmla="*/ 1625558 h 1625557"/>
                <a:gd name="connsiteX804" fmla="*/ 9195011 w 11218359"/>
                <a:gd name="connsiteY804" fmla="*/ 1625558 h 1625557"/>
                <a:gd name="connsiteX805" fmla="*/ 9206442 w 11218359"/>
                <a:gd name="connsiteY805" fmla="*/ 1625558 h 1625557"/>
                <a:gd name="connsiteX806" fmla="*/ 9217871 w 11218359"/>
                <a:gd name="connsiteY806" fmla="*/ 1625558 h 1625557"/>
                <a:gd name="connsiteX807" fmla="*/ 9229301 w 11218359"/>
                <a:gd name="connsiteY807" fmla="*/ 1625558 h 1625557"/>
                <a:gd name="connsiteX808" fmla="*/ 9240779 w 11218359"/>
                <a:gd name="connsiteY808" fmla="*/ 1625558 h 1625557"/>
                <a:gd name="connsiteX809" fmla="*/ 9252209 w 11218359"/>
                <a:gd name="connsiteY809" fmla="*/ 1625558 h 1625557"/>
                <a:gd name="connsiteX810" fmla="*/ 9263639 w 11218359"/>
                <a:gd name="connsiteY810" fmla="*/ 1625558 h 1625557"/>
                <a:gd name="connsiteX811" fmla="*/ 9275069 w 11218359"/>
                <a:gd name="connsiteY811" fmla="*/ 1625558 h 1625557"/>
                <a:gd name="connsiteX812" fmla="*/ 9286498 w 11218359"/>
                <a:gd name="connsiteY812" fmla="*/ 1625558 h 1625557"/>
                <a:gd name="connsiteX813" fmla="*/ 9297977 w 11218359"/>
                <a:gd name="connsiteY813" fmla="*/ 1625558 h 1625557"/>
                <a:gd name="connsiteX814" fmla="*/ 9309406 w 11218359"/>
                <a:gd name="connsiteY814" fmla="*/ 1625558 h 1625557"/>
                <a:gd name="connsiteX815" fmla="*/ 9320837 w 11218359"/>
                <a:gd name="connsiteY815" fmla="*/ 1625558 h 1625557"/>
                <a:gd name="connsiteX816" fmla="*/ 9332266 w 11218359"/>
                <a:gd name="connsiteY816" fmla="*/ 1625558 h 1625557"/>
                <a:gd name="connsiteX817" fmla="*/ 9343696 w 11218359"/>
                <a:gd name="connsiteY817" fmla="*/ 1625558 h 1625557"/>
                <a:gd name="connsiteX818" fmla="*/ 9355174 w 11218359"/>
                <a:gd name="connsiteY818" fmla="*/ 1625558 h 1625557"/>
                <a:gd name="connsiteX819" fmla="*/ 9366604 w 11218359"/>
                <a:gd name="connsiteY819" fmla="*/ 1625558 h 1625557"/>
                <a:gd name="connsiteX820" fmla="*/ 9378035 w 11218359"/>
                <a:gd name="connsiteY820" fmla="*/ 1625558 h 1625557"/>
                <a:gd name="connsiteX821" fmla="*/ 9389464 w 11218359"/>
                <a:gd name="connsiteY821" fmla="*/ 1625558 h 1625557"/>
                <a:gd name="connsiteX822" fmla="*/ 9400894 w 11218359"/>
                <a:gd name="connsiteY822" fmla="*/ 1625558 h 1625557"/>
                <a:gd name="connsiteX823" fmla="*/ 9412372 w 11218359"/>
                <a:gd name="connsiteY823" fmla="*/ 1625558 h 1625557"/>
                <a:gd name="connsiteX824" fmla="*/ 9423802 w 11218359"/>
                <a:gd name="connsiteY824" fmla="*/ 1625558 h 1625557"/>
                <a:gd name="connsiteX825" fmla="*/ 9435232 w 11218359"/>
                <a:gd name="connsiteY825" fmla="*/ 1625558 h 1625557"/>
                <a:gd name="connsiteX826" fmla="*/ 9446662 w 11218359"/>
                <a:gd name="connsiteY826" fmla="*/ 1625558 h 1625557"/>
                <a:gd name="connsiteX827" fmla="*/ 9458091 w 11218359"/>
                <a:gd name="connsiteY827" fmla="*/ 1625558 h 1625557"/>
                <a:gd name="connsiteX828" fmla="*/ 9469570 w 11218359"/>
                <a:gd name="connsiteY828" fmla="*/ 1625558 h 1625557"/>
                <a:gd name="connsiteX829" fmla="*/ 9480999 w 11218359"/>
                <a:gd name="connsiteY829" fmla="*/ 1625558 h 1625557"/>
                <a:gd name="connsiteX830" fmla="*/ 9492429 w 11218359"/>
                <a:gd name="connsiteY830" fmla="*/ 1625558 h 1625557"/>
                <a:gd name="connsiteX831" fmla="*/ 9503859 w 11218359"/>
                <a:gd name="connsiteY831" fmla="*/ 1625558 h 1625557"/>
                <a:gd name="connsiteX832" fmla="*/ 9515289 w 11218359"/>
                <a:gd name="connsiteY832" fmla="*/ 1625558 h 1625557"/>
                <a:gd name="connsiteX833" fmla="*/ 9526767 w 11218359"/>
                <a:gd name="connsiteY833" fmla="*/ 1625558 h 1625557"/>
                <a:gd name="connsiteX834" fmla="*/ 9538197 w 11218359"/>
                <a:gd name="connsiteY834" fmla="*/ 1625558 h 1625557"/>
                <a:gd name="connsiteX835" fmla="*/ 9549626 w 11218359"/>
                <a:gd name="connsiteY835" fmla="*/ 1625558 h 1625557"/>
                <a:gd name="connsiteX836" fmla="*/ 9561057 w 11218359"/>
                <a:gd name="connsiteY836" fmla="*/ 1625558 h 1625557"/>
                <a:gd name="connsiteX837" fmla="*/ 9572487 w 11218359"/>
                <a:gd name="connsiteY837" fmla="*/ 1625558 h 1625557"/>
                <a:gd name="connsiteX838" fmla="*/ 9583965 w 11218359"/>
                <a:gd name="connsiteY838" fmla="*/ 1625558 h 1625557"/>
                <a:gd name="connsiteX839" fmla="*/ 9595395 w 11218359"/>
                <a:gd name="connsiteY839" fmla="*/ 1625558 h 1625557"/>
                <a:gd name="connsiteX840" fmla="*/ 9606824 w 11218359"/>
                <a:gd name="connsiteY840" fmla="*/ 1625558 h 1625557"/>
                <a:gd name="connsiteX841" fmla="*/ 9618255 w 11218359"/>
                <a:gd name="connsiteY841" fmla="*/ 1625558 h 1625557"/>
                <a:gd name="connsiteX842" fmla="*/ 9629684 w 11218359"/>
                <a:gd name="connsiteY842" fmla="*/ 1625558 h 1625557"/>
                <a:gd name="connsiteX843" fmla="*/ 9641163 w 11218359"/>
                <a:gd name="connsiteY843" fmla="*/ 1625558 h 1625557"/>
                <a:gd name="connsiteX844" fmla="*/ 9652592 w 11218359"/>
                <a:gd name="connsiteY844" fmla="*/ 1625558 h 1625557"/>
                <a:gd name="connsiteX845" fmla="*/ 9664022 w 11218359"/>
                <a:gd name="connsiteY845" fmla="*/ 1625558 h 1625557"/>
                <a:gd name="connsiteX846" fmla="*/ 9675452 w 11218359"/>
                <a:gd name="connsiteY846" fmla="*/ 1625558 h 1625557"/>
                <a:gd name="connsiteX847" fmla="*/ 9686882 w 11218359"/>
                <a:gd name="connsiteY847" fmla="*/ 1625558 h 1625557"/>
                <a:gd name="connsiteX848" fmla="*/ 9698360 w 11218359"/>
                <a:gd name="connsiteY848" fmla="*/ 1625558 h 1625557"/>
                <a:gd name="connsiteX849" fmla="*/ 9709790 w 11218359"/>
                <a:gd name="connsiteY849" fmla="*/ 1625558 h 1625557"/>
                <a:gd name="connsiteX850" fmla="*/ 9721219 w 11218359"/>
                <a:gd name="connsiteY850" fmla="*/ 1625558 h 1625557"/>
                <a:gd name="connsiteX851" fmla="*/ 9732650 w 11218359"/>
                <a:gd name="connsiteY851" fmla="*/ 1625558 h 1625557"/>
                <a:gd name="connsiteX852" fmla="*/ 9744080 w 11218359"/>
                <a:gd name="connsiteY852" fmla="*/ 1625558 h 1625557"/>
                <a:gd name="connsiteX853" fmla="*/ 9755557 w 11218359"/>
                <a:gd name="connsiteY853" fmla="*/ 1625558 h 1625557"/>
                <a:gd name="connsiteX854" fmla="*/ 9766988 w 11218359"/>
                <a:gd name="connsiteY854" fmla="*/ 1625558 h 1625557"/>
                <a:gd name="connsiteX855" fmla="*/ 9778417 w 11218359"/>
                <a:gd name="connsiteY855" fmla="*/ 1625558 h 1625557"/>
                <a:gd name="connsiteX856" fmla="*/ 9789848 w 11218359"/>
                <a:gd name="connsiteY856" fmla="*/ 1625558 h 1625557"/>
                <a:gd name="connsiteX857" fmla="*/ 9801277 w 11218359"/>
                <a:gd name="connsiteY857" fmla="*/ 1625558 h 1625557"/>
                <a:gd name="connsiteX858" fmla="*/ 9812755 w 11218359"/>
                <a:gd name="connsiteY858" fmla="*/ 1625558 h 1625557"/>
                <a:gd name="connsiteX859" fmla="*/ 9824185 w 11218359"/>
                <a:gd name="connsiteY859" fmla="*/ 1625558 h 1625557"/>
                <a:gd name="connsiteX860" fmla="*/ 9835615 w 11218359"/>
                <a:gd name="connsiteY860" fmla="*/ 1625558 h 1625557"/>
                <a:gd name="connsiteX861" fmla="*/ 9847045 w 11218359"/>
                <a:gd name="connsiteY861" fmla="*/ 1625558 h 1625557"/>
                <a:gd name="connsiteX862" fmla="*/ 9858475 w 11218359"/>
                <a:gd name="connsiteY862" fmla="*/ 1625558 h 1625557"/>
                <a:gd name="connsiteX863" fmla="*/ 9869952 w 11218359"/>
                <a:gd name="connsiteY863" fmla="*/ 1625558 h 1625557"/>
                <a:gd name="connsiteX864" fmla="*/ 9881383 w 11218359"/>
                <a:gd name="connsiteY864" fmla="*/ 1625558 h 1625557"/>
                <a:gd name="connsiteX865" fmla="*/ 9892812 w 11218359"/>
                <a:gd name="connsiteY865" fmla="*/ 1625558 h 1625557"/>
                <a:gd name="connsiteX866" fmla="*/ 9904243 w 11218359"/>
                <a:gd name="connsiteY866" fmla="*/ 1625558 h 1625557"/>
                <a:gd name="connsiteX867" fmla="*/ 9915673 w 11218359"/>
                <a:gd name="connsiteY867" fmla="*/ 1625558 h 1625557"/>
                <a:gd name="connsiteX868" fmla="*/ 9927102 w 11218359"/>
                <a:gd name="connsiteY868" fmla="*/ 1625558 h 1625557"/>
                <a:gd name="connsiteX869" fmla="*/ 9938581 w 11218359"/>
                <a:gd name="connsiteY869" fmla="*/ 1625558 h 1625557"/>
                <a:gd name="connsiteX870" fmla="*/ 9950010 w 11218359"/>
                <a:gd name="connsiteY870" fmla="*/ 1625558 h 1625557"/>
                <a:gd name="connsiteX871" fmla="*/ 9961441 w 11218359"/>
                <a:gd name="connsiteY871" fmla="*/ 1625558 h 1625557"/>
                <a:gd name="connsiteX872" fmla="*/ 9972870 w 11218359"/>
                <a:gd name="connsiteY872" fmla="*/ 1625558 h 1625557"/>
                <a:gd name="connsiteX873" fmla="*/ 9984300 w 11218359"/>
                <a:gd name="connsiteY873" fmla="*/ 1625558 h 1625557"/>
                <a:gd name="connsiteX874" fmla="*/ 9995778 w 11218359"/>
                <a:gd name="connsiteY874" fmla="*/ 1625558 h 1625557"/>
                <a:gd name="connsiteX875" fmla="*/ 10007208 w 11218359"/>
                <a:gd name="connsiteY875" fmla="*/ 1625558 h 1625557"/>
                <a:gd name="connsiteX876" fmla="*/ 10018638 w 11218359"/>
                <a:gd name="connsiteY876" fmla="*/ 1625558 h 1625557"/>
                <a:gd name="connsiteX877" fmla="*/ 10030068 w 11218359"/>
                <a:gd name="connsiteY877" fmla="*/ 1625558 h 1625557"/>
                <a:gd name="connsiteX878" fmla="*/ 10041498 w 11218359"/>
                <a:gd name="connsiteY878" fmla="*/ 1625558 h 1625557"/>
                <a:gd name="connsiteX879" fmla="*/ 10052976 w 11218359"/>
                <a:gd name="connsiteY879" fmla="*/ 1625558 h 1625557"/>
                <a:gd name="connsiteX880" fmla="*/ 10064405 w 11218359"/>
                <a:gd name="connsiteY880" fmla="*/ 1625558 h 1625557"/>
                <a:gd name="connsiteX881" fmla="*/ 10075835 w 11218359"/>
                <a:gd name="connsiteY881" fmla="*/ 1625558 h 1625557"/>
                <a:gd name="connsiteX882" fmla="*/ 10087266 w 11218359"/>
                <a:gd name="connsiteY882" fmla="*/ 1625558 h 1625557"/>
                <a:gd name="connsiteX883" fmla="*/ 10098695 w 11218359"/>
                <a:gd name="connsiteY883" fmla="*/ 1625558 h 1625557"/>
                <a:gd name="connsiteX884" fmla="*/ 10110174 w 11218359"/>
                <a:gd name="connsiteY884" fmla="*/ 1625558 h 1625557"/>
                <a:gd name="connsiteX885" fmla="*/ 10121603 w 11218359"/>
                <a:gd name="connsiteY885" fmla="*/ 1625558 h 1625557"/>
                <a:gd name="connsiteX886" fmla="*/ 10133033 w 11218359"/>
                <a:gd name="connsiteY886" fmla="*/ 1625558 h 1625557"/>
                <a:gd name="connsiteX887" fmla="*/ 10144463 w 11218359"/>
                <a:gd name="connsiteY887" fmla="*/ 1625558 h 1625557"/>
                <a:gd name="connsiteX888" fmla="*/ 10155893 w 11218359"/>
                <a:gd name="connsiteY888" fmla="*/ 1625558 h 1625557"/>
                <a:gd name="connsiteX889" fmla="*/ 10167371 w 11218359"/>
                <a:gd name="connsiteY889" fmla="*/ 1625558 h 1625557"/>
                <a:gd name="connsiteX890" fmla="*/ 10178801 w 11218359"/>
                <a:gd name="connsiteY890" fmla="*/ 1625558 h 1625557"/>
                <a:gd name="connsiteX891" fmla="*/ 10190230 w 11218359"/>
                <a:gd name="connsiteY891" fmla="*/ 1625558 h 1625557"/>
                <a:gd name="connsiteX892" fmla="*/ 10201661 w 11218359"/>
                <a:gd name="connsiteY892" fmla="*/ 1625558 h 1625557"/>
                <a:gd name="connsiteX893" fmla="*/ 10213091 w 11218359"/>
                <a:gd name="connsiteY893" fmla="*/ 1625558 h 1625557"/>
                <a:gd name="connsiteX894" fmla="*/ 10224569 w 11218359"/>
                <a:gd name="connsiteY894" fmla="*/ 1625558 h 1625557"/>
                <a:gd name="connsiteX895" fmla="*/ 10235998 w 11218359"/>
                <a:gd name="connsiteY895" fmla="*/ 1625558 h 1625557"/>
                <a:gd name="connsiteX896" fmla="*/ 10247428 w 11218359"/>
                <a:gd name="connsiteY896" fmla="*/ 1625558 h 1625557"/>
                <a:gd name="connsiteX897" fmla="*/ 10258859 w 11218359"/>
                <a:gd name="connsiteY897" fmla="*/ 1625558 h 1625557"/>
                <a:gd name="connsiteX898" fmla="*/ 10270288 w 11218359"/>
                <a:gd name="connsiteY898" fmla="*/ 1625558 h 1625557"/>
                <a:gd name="connsiteX899" fmla="*/ 10281767 w 11218359"/>
                <a:gd name="connsiteY899" fmla="*/ 1625558 h 1625557"/>
                <a:gd name="connsiteX900" fmla="*/ 10293196 w 11218359"/>
                <a:gd name="connsiteY900" fmla="*/ 1625558 h 1625557"/>
                <a:gd name="connsiteX901" fmla="*/ 10304626 w 11218359"/>
                <a:gd name="connsiteY901" fmla="*/ 1625558 h 1625557"/>
                <a:gd name="connsiteX902" fmla="*/ 10316056 w 11218359"/>
                <a:gd name="connsiteY902" fmla="*/ 1625558 h 1625557"/>
                <a:gd name="connsiteX903" fmla="*/ 10327486 w 11218359"/>
                <a:gd name="connsiteY903" fmla="*/ 1625558 h 1625557"/>
                <a:gd name="connsiteX904" fmla="*/ 10338963 w 11218359"/>
                <a:gd name="connsiteY904" fmla="*/ 1625558 h 1625557"/>
                <a:gd name="connsiteX905" fmla="*/ 10350394 w 11218359"/>
                <a:gd name="connsiteY905" fmla="*/ 1625558 h 1625557"/>
                <a:gd name="connsiteX906" fmla="*/ 10361823 w 11218359"/>
                <a:gd name="connsiteY906" fmla="*/ 1625558 h 1625557"/>
                <a:gd name="connsiteX907" fmla="*/ 10373254 w 11218359"/>
                <a:gd name="connsiteY907" fmla="*/ 1625558 h 1625557"/>
                <a:gd name="connsiteX908" fmla="*/ 10384684 w 11218359"/>
                <a:gd name="connsiteY908" fmla="*/ 1625558 h 1625557"/>
                <a:gd name="connsiteX909" fmla="*/ 10396161 w 11218359"/>
                <a:gd name="connsiteY909" fmla="*/ 1625558 h 1625557"/>
                <a:gd name="connsiteX910" fmla="*/ 10407591 w 11218359"/>
                <a:gd name="connsiteY910" fmla="*/ 1625558 h 1625557"/>
                <a:gd name="connsiteX911" fmla="*/ 10419021 w 11218359"/>
                <a:gd name="connsiteY911" fmla="*/ 1625558 h 1625557"/>
                <a:gd name="connsiteX912" fmla="*/ 10430452 w 11218359"/>
                <a:gd name="connsiteY912" fmla="*/ 1625558 h 1625557"/>
                <a:gd name="connsiteX913" fmla="*/ 10441881 w 11218359"/>
                <a:gd name="connsiteY913" fmla="*/ 1625558 h 1625557"/>
                <a:gd name="connsiteX914" fmla="*/ 10453358 w 11218359"/>
                <a:gd name="connsiteY914" fmla="*/ 1625558 h 1625557"/>
                <a:gd name="connsiteX915" fmla="*/ 10464789 w 11218359"/>
                <a:gd name="connsiteY915" fmla="*/ 1625558 h 1625557"/>
                <a:gd name="connsiteX916" fmla="*/ 10476219 w 11218359"/>
                <a:gd name="connsiteY916" fmla="*/ 1625558 h 1625557"/>
                <a:gd name="connsiteX917" fmla="*/ 10487649 w 11218359"/>
                <a:gd name="connsiteY917" fmla="*/ 1625558 h 1625557"/>
                <a:gd name="connsiteX918" fmla="*/ 10499079 w 11218359"/>
                <a:gd name="connsiteY918" fmla="*/ 1625558 h 1625557"/>
                <a:gd name="connsiteX919" fmla="*/ 10510556 w 11218359"/>
                <a:gd name="connsiteY919" fmla="*/ 1625558 h 1625557"/>
                <a:gd name="connsiteX920" fmla="*/ 10521987 w 11218359"/>
                <a:gd name="connsiteY920" fmla="*/ 1625558 h 1625557"/>
                <a:gd name="connsiteX921" fmla="*/ 10533416 w 11218359"/>
                <a:gd name="connsiteY921" fmla="*/ 1625558 h 1625557"/>
                <a:gd name="connsiteX922" fmla="*/ 10544847 w 11218359"/>
                <a:gd name="connsiteY922" fmla="*/ 1625558 h 1625557"/>
                <a:gd name="connsiteX923" fmla="*/ 10556277 w 11218359"/>
                <a:gd name="connsiteY923" fmla="*/ 1625558 h 1625557"/>
                <a:gd name="connsiteX924" fmla="*/ 10567754 w 11218359"/>
                <a:gd name="connsiteY924" fmla="*/ 1625558 h 1625557"/>
                <a:gd name="connsiteX925" fmla="*/ 10579184 w 11218359"/>
                <a:gd name="connsiteY925" fmla="*/ 1625558 h 1625557"/>
                <a:gd name="connsiteX926" fmla="*/ 10590614 w 11218359"/>
                <a:gd name="connsiteY926" fmla="*/ 1625558 h 1625557"/>
                <a:gd name="connsiteX927" fmla="*/ 10602045 w 11218359"/>
                <a:gd name="connsiteY927" fmla="*/ 1625558 h 1625557"/>
                <a:gd name="connsiteX928" fmla="*/ 10613474 w 11218359"/>
                <a:gd name="connsiteY928" fmla="*/ 1625558 h 1625557"/>
                <a:gd name="connsiteX929" fmla="*/ 10624951 w 11218359"/>
                <a:gd name="connsiteY929" fmla="*/ 1625558 h 1625557"/>
                <a:gd name="connsiteX930" fmla="*/ 10636382 w 11218359"/>
                <a:gd name="connsiteY930" fmla="*/ 1625558 h 1625557"/>
                <a:gd name="connsiteX931" fmla="*/ 10647812 w 11218359"/>
                <a:gd name="connsiteY931" fmla="*/ 1625558 h 1625557"/>
                <a:gd name="connsiteX932" fmla="*/ 10659241 w 11218359"/>
                <a:gd name="connsiteY932" fmla="*/ 1625558 h 1625557"/>
                <a:gd name="connsiteX933" fmla="*/ 10670672 w 11218359"/>
                <a:gd name="connsiteY933" fmla="*/ 1625558 h 1625557"/>
                <a:gd name="connsiteX934" fmla="*/ 10682149 w 11218359"/>
                <a:gd name="connsiteY934" fmla="*/ 1625558 h 1625557"/>
                <a:gd name="connsiteX935" fmla="*/ 10693580 w 11218359"/>
                <a:gd name="connsiteY935" fmla="*/ 1625558 h 1625557"/>
                <a:gd name="connsiteX936" fmla="*/ 10705009 w 11218359"/>
                <a:gd name="connsiteY936" fmla="*/ 1625558 h 1625557"/>
                <a:gd name="connsiteX937" fmla="*/ 10716439 w 11218359"/>
                <a:gd name="connsiteY937" fmla="*/ 1625558 h 1625557"/>
                <a:gd name="connsiteX938" fmla="*/ 10727870 w 11218359"/>
                <a:gd name="connsiteY938" fmla="*/ 1625558 h 1625557"/>
                <a:gd name="connsiteX939" fmla="*/ 10739347 w 11218359"/>
                <a:gd name="connsiteY939" fmla="*/ 1625558 h 1625557"/>
                <a:gd name="connsiteX940" fmla="*/ 10750778 w 11218359"/>
                <a:gd name="connsiteY940" fmla="*/ 1625558 h 1625557"/>
                <a:gd name="connsiteX941" fmla="*/ 10762207 w 11218359"/>
                <a:gd name="connsiteY941" fmla="*/ 1625558 h 1625557"/>
                <a:gd name="connsiteX942" fmla="*/ 10773637 w 11218359"/>
                <a:gd name="connsiteY942" fmla="*/ 1625558 h 1625557"/>
                <a:gd name="connsiteX943" fmla="*/ 10785067 w 11218359"/>
                <a:gd name="connsiteY943" fmla="*/ 1625558 h 1625557"/>
                <a:gd name="connsiteX944" fmla="*/ 10796544 w 11218359"/>
                <a:gd name="connsiteY944" fmla="*/ 1625558 h 1625557"/>
                <a:gd name="connsiteX945" fmla="*/ 10807975 w 11218359"/>
                <a:gd name="connsiteY945" fmla="*/ 1625558 h 1625557"/>
                <a:gd name="connsiteX946" fmla="*/ 10819405 w 11218359"/>
                <a:gd name="connsiteY946" fmla="*/ 1625558 h 1625557"/>
                <a:gd name="connsiteX947" fmla="*/ 10830834 w 11218359"/>
                <a:gd name="connsiteY947" fmla="*/ 1625558 h 1625557"/>
                <a:gd name="connsiteX948" fmla="*/ 10842265 w 11218359"/>
                <a:gd name="connsiteY948" fmla="*/ 1625558 h 1625557"/>
                <a:gd name="connsiteX949" fmla="*/ 10853742 w 11218359"/>
                <a:gd name="connsiteY949" fmla="*/ 1625558 h 1625557"/>
                <a:gd name="connsiteX950" fmla="*/ 10865173 w 11218359"/>
                <a:gd name="connsiteY950" fmla="*/ 1625558 h 1625557"/>
                <a:gd name="connsiteX951" fmla="*/ 10876602 w 11218359"/>
                <a:gd name="connsiteY951" fmla="*/ 1625558 h 1625557"/>
                <a:gd name="connsiteX952" fmla="*/ 10888032 w 11218359"/>
                <a:gd name="connsiteY952" fmla="*/ 1625558 h 1625557"/>
                <a:gd name="connsiteX953" fmla="*/ 10899463 w 11218359"/>
                <a:gd name="connsiteY953" fmla="*/ 1625558 h 1625557"/>
                <a:gd name="connsiteX954" fmla="*/ 10910892 w 11218359"/>
                <a:gd name="connsiteY954" fmla="*/ 1625558 h 1625557"/>
                <a:gd name="connsiteX955" fmla="*/ 10922369 w 11218359"/>
                <a:gd name="connsiteY955" fmla="*/ 1625558 h 1625557"/>
                <a:gd name="connsiteX956" fmla="*/ 10933800 w 11218359"/>
                <a:gd name="connsiteY956" fmla="*/ 1625558 h 1625557"/>
                <a:gd name="connsiteX957" fmla="*/ 10945230 w 11218359"/>
                <a:gd name="connsiteY957" fmla="*/ 1625558 h 1625557"/>
                <a:gd name="connsiteX958" fmla="*/ 10956660 w 11218359"/>
                <a:gd name="connsiteY958" fmla="*/ 1625558 h 1625557"/>
                <a:gd name="connsiteX959" fmla="*/ 10968090 w 11218359"/>
                <a:gd name="connsiteY959" fmla="*/ 1625558 h 1625557"/>
                <a:gd name="connsiteX960" fmla="*/ 10979567 w 11218359"/>
                <a:gd name="connsiteY960" fmla="*/ 1625558 h 1625557"/>
                <a:gd name="connsiteX961" fmla="*/ 10990998 w 11218359"/>
                <a:gd name="connsiteY961" fmla="*/ 1625558 h 1625557"/>
                <a:gd name="connsiteX962" fmla="*/ 11002427 w 11218359"/>
                <a:gd name="connsiteY962" fmla="*/ 1625558 h 1625557"/>
                <a:gd name="connsiteX963" fmla="*/ 11013858 w 11218359"/>
                <a:gd name="connsiteY963" fmla="*/ 1625558 h 1625557"/>
                <a:gd name="connsiteX964" fmla="*/ 11025287 w 11218359"/>
                <a:gd name="connsiteY964" fmla="*/ 1625558 h 1625557"/>
                <a:gd name="connsiteX965" fmla="*/ 11036765 w 11218359"/>
                <a:gd name="connsiteY965" fmla="*/ 1625558 h 1625557"/>
                <a:gd name="connsiteX966" fmla="*/ 11048195 w 11218359"/>
                <a:gd name="connsiteY966" fmla="*/ 1625558 h 1625557"/>
                <a:gd name="connsiteX967" fmla="*/ 11059625 w 11218359"/>
                <a:gd name="connsiteY967" fmla="*/ 1625558 h 1625557"/>
                <a:gd name="connsiteX968" fmla="*/ 11071056 w 11218359"/>
                <a:gd name="connsiteY968" fmla="*/ 1625558 h 1625557"/>
                <a:gd name="connsiteX969" fmla="*/ 11082485 w 11218359"/>
                <a:gd name="connsiteY969" fmla="*/ 1625558 h 1625557"/>
                <a:gd name="connsiteX970" fmla="*/ 11093962 w 11218359"/>
                <a:gd name="connsiteY970" fmla="*/ 1625558 h 1625557"/>
                <a:gd name="connsiteX971" fmla="*/ 11105393 w 11218359"/>
                <a:gd name="connsiteY971" fmla="*/ 1625558 h 1625557"/>
                <a:gd name="connsiteX972" fmla="*/ 11116823 w 11218359"/>
                <a:gd name="connsiteY972" fmla="*/ 1625558 h 1625557"/>
                <a:gd name="connsiteX973" fmla="*/ 11128253 w 11218359"/>
                <a:gd name="connsiteY973" fmla="*/ 1625558 h 1625557"/>
                <a:gd name="connsiteX974" fmla="*/ 11139683 w 11218359"/>
                <a:gd name="connsiteY974" fmla="*/ 1625558 h 1625557"/>
                <a:gd name="connsiteX975" fmla="*/ 11151160 w 11218359"/>
                <a:gd name="connsiteY975" fmla="*/ 1625558 h 1625557"/>
                <a:gd name="connsiteX976" fmla="*/ 11162591 w 11218359"/>
                <a:gd name="connsiteY976" fmla="*/ 1625558 h 1625557"/>
                <a:gd name="connsiteX977" fmla="*/ 11174020 w 11218359"/>
                <a:gd name="connsiteY977" fmla="*/ 1625558 h 1625557"/>
                <a:gd name="connsiteX978" fmla="*/ 11185451 w 11218359"/>
                <a:gd name="connsiteY978" fmla="*/ 1625558 h 1625557"/>
                <a:gd name="connsiteX979" fmla="*/ 11196881 w 11218359"/>
                <a:gd name="connsiteY979" fmla="*/ 1625558 h 1625557"/>
                <a:gd name="connsiteX980" fmla="*/ 11208358 w 11218359"/>
                <a:gd name="connsiteY980" fmla="*/ 1625558 h 1625557"/>
                <a:gd name="connsiteX981" fmla="*/ 11218359 w 11218359"/>
                <a:gd name="connsiteY981" fmla="*/ 1625558 h 162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25557">
                  <a:moveTo>
                    <a:pt x="0" y="1625558"/>
                  </a:moveTo>
                  <a:lnTo>
                    <a:pt x="9149" y="1625558"/>
                  </a:lnTo>
                  <a:lnTo>
                    <a:pt x="20588" y="1625558"/>
                  </a:lnTo>
                  <a:lnTo>
                    <a:pt x="32028" y="1625558"/>
                  </a:lnTo>
                  <a:lnTo>
                    <a:pt x="43467" y="1625558"/>
                  </a:lnTo>
                  <a:lnTo>
                    <a:pt x="54907" y="1625558"/>
                  </a:lnTo>
                  <a:lnTo>
                    <a:pt x="66346" y="1625558"/>
                  </a:lnTo>
                  <a:lnTo>
                    <a:pt x="77786" y="1625558"/>
                  </a:lnTo>
                  <a:lnTo>
                    <a:pt x="89225" y="1625558"/>
                  </a:lnTo>
                  <a:lnTo>
                    <a:pt x="100665" y="1625558"/>
                  </a:lnTo>
                  <a:lnTo>
                    <a:pt x="112104" y="1625558"/>
                  </a:lnTo>
                  <a:lnTo>
                    <a:pt x="123544" y="1625558"/>
                  </a:lnTo>
                  <a:lnTo>
                    <a:pt x="134979" y="1625558"/>
                  </a:lnTo>
                  <a:lnTo>
                    <a:pt x="146423" y="1625558"/>
                  </a:lnTo>
                  <a:lnTo>
                    <a:pt x="157858" y="1625558"/>
                  </a:lnTo>
                  <a:lnTo>
                    <a:pt x="169297" y="1625558"/>
                  </a:lnTo>
                  <a:lnTo>
                    <a:pt x="180737" y="1625558"/>
                  </a:lnTo>
                  <a:lnTo>
                    <a:pt x="192176" y="1625558"/>
                  </a:lnTo>
                  <a:lnTo>
                    <a:pt x="203616" y="1625558"/>
                  </a:lnTo>
                  <a:lnTo>
                    <a:pt x="215055" y="1625558"/>
                  </a:lnTo>
                  <a:lnTo>
                    <a:pt x="226495" y="1625558"/>
                  </a:lnTo>
                  <a:lnTo>
                    <a:pt x="237935" y="1625558"/>
                  </a:lnTo>
                  <a:lnTo>
                    <a:pt x="249374" y="1625558"/>
                  </a:lnTo>
                  <a:lnTo>
                    <a:pt x="260814" y="1625558"/>
                  </a:lnTo>
                  <a:lnTo>
                    <a:pt x="272253" y="1625558"/>
                  </a:lnTo>
                  <a:lnTo>
                    <a:pt x="283693" y="1625558"/>
                  </a:lnTo>
                  <a:lnTo>
                    <a:pt x="295132" y="1625558"/>
                  </a:lnTo>
                  <a:lnTo>
                    <a:pt x="306572" y="1625558"/>
                  </a:lnTo>
                  <a:lnTo>
                    <a:pt x="318011" y="1625558"/>
                  </a:lnTo>
                  <a:lnTo>
                    <a:pt x="329451" y="1625558"/>
                  </a:lnTo>
                  <a:lnTo>
                    <a:pt x="340890" y="1625558"/>
                  </a:lnTo>
                  <a:lnTo>
                    <a:pt x="352330" y="1625558"/>
                  </a:lnTo>
                  <a:lnTo>
                    <a:pt x="363769" y="1625558"/>
                  </a:lnTo>
                  <a:lnTo>
                    <a:pt x="375209" y="1625558"/>
                  </a:lnTo>
                  <a:lnTo>
                    <a:pt x="386648" y="1625558"/>
                  </a:lnTo>
                  <a:lnTo>
                    <a:pt x="398088" y="1625558"/>
                  </a:lnTo>
                  <a:lnTo>
                    <a:pt x="409527" y="1625558"/>
                  </a:lnTo>
                  <a:lnTo>
                    <a:pt x="420967" y="1625558"/>
                  </a:lnTo>
                  <a:lnTo>
                    <a:pt x="432406" y="1625558"/>
                  </a:lnTo>
                  <a:lnTo>
                    <a:pt x="443846" y="1625558"/>
                  </a:lnTo>
                  <a:lnTo>
                    <a:pt x="455285" y="1625558"/>
                  </a:lnTo>
                  <a:lnTo>
                    <a:pt x="466725" y="1625558"/>
                  </a:lnTo>
                  <a:lnTo>
                    <a:pt x="478165" y="1625558"/>
                  </a:lnTo>
                  <a:lnTo>
                    <a:pt x="489604" y="1625558"/>
                  </a:lnTo>
                  <a:lnTo>
                    <a:pt x="501044" y="1625558"/>
                  </a:lnTo>
                  <a:lnTo>
                    <a:pt x="512483" y="1625558"/>
                  </a:lnTo>
                  <a:lnTo>
                    <a:pt x="523923" y="1625558"/>
                  </a:lnTo>
                  <a:lnTo>
                    <a:pt x="535362" y="1625558"/>
                  </a:lnTo>
                  <a:lnTo>
                    <a:pt x="546802" y="1625558"/>
                  </a:lnTo>
                  <a:lnTo>
                    <a:pt x="558241" y="1625558"/>
                  </a:lnTo>
                  <a:lnTo>
                    <a:pt x="569681" y="1625558"/>
                  </a:lnTo>
                  <a:lnTo>
                    <a:pt x="581120" y="1625558"/>
                  </a:lnTo>
                  <a:lnTo>
                    <a:pt x="592560" y="1625558"/>
                  </a:lnTo>
                  <a:lnTo>
                    <a:pt x="603999" y="1625558"/>
                  </a:lnTo>
                  <a:lnTo>
                    <a:pt x="615439" y="1625558"/>
                  </a:lnTo>
                  <a:lnTo>
                    <a:pt x="626878" y="1625558"/>
                  </a:lnTo>
                  <a:lnTo>
                    <a:pt x="638318" y="1625558"/>
                  </a:lnTo>
                  <a:lnTo>
                    <a:pt x="649757" y="1625558"/>
                  </a:lnTo>
                  <a:lnTo>
                    <a:pt x="661192" y="1625558"/>
                  </a:lnTo>
                  <a:lnTo>
                    <a:pt x="672632" y="1625558"/>
                  </a:lnTo>
                  <a:lnTo>
                    <a:pt x="684071" y="1625558"/>
                  </a:lnTo>
                  <a:lnTo>
                    <a:pt x="695511" y="1625558"/>
                  </a:lnTo>
                  <a:lnTo>
                    <a:pt x="706950" y="1625558"/>
                  </a:lnTo>
                  <a:lnTo>
                    <a:pt x="718390" y="1625558"/>
                  </a:lnTo>
                  <a:lnTo>
                    <a:pt x="729829" y="1625558"/>
                  </a:lnTo>
                  <a:lnTo>
                    <a:pt x="741269" y="1625558"/>
                  </a:lnTo>
                  <a:lnTo>
                    <a:pt x="752708" y="1625558"/>
                  </a:lnTo>
                  <a:lnTo>
                    <a:pt x="764148" y="1625558"/>
                  </a:lnTo>
                  <a:lnTo>
                    <a:pt x="775587" y="1625558"/>
                  </a:lnTo>
                  <a:lnTo>
                    <a:pt x="787027" y="1625558"/>
                  </a:lnTo>
                  <a:lnTo>
                    <a:pt x="798467" y="1625558"/>
                  </a:lnTo>
                  <a:lnTo>
                    <a:pt x="809906" y="1625558"/>
                  </a:lnTo>
                  <a:lnTo>
                    <a:pt x="821346" y="1625558"/>
                  </a:lnTo>
                  <a:lnTo>
                    <a:pt x="832785" y="1625558"/>
                  </a:lnTo>
                  <a:lnTo>
                    <a:pt x="844225" y="1625558"/>
                  </a:lnTo>
                  <a:lnTo>
                    <a:pt x="855664" y="1625558"/>
                  </a:lnTo>
                  <a:lnTo>
                    <a:pt x="867104" y="1625558"/>
                  </a:lnTo>
                  <a:lnTo>
                    <a:pt x="878543" y="1625558"/>
                  </a:lnTo>
                  <a:lnTo>
                    <a:pt x="889983" y="1625558"/>
                  </a:lnTo>
                  <a:lnTo>
                    <a:pt x="901422" y="1625558"/>
                  </a:lnTo>
                  <a:lnTo>
                    <a:pt x="912862" y="1625558"/>
                  </a:lnTo>
                  <a:lnTo>
                    <a:pt x="924301" y="1625558"/>
                  </a:lnTo>
                  <a:lnTo>
                    <a:pt x="935741" y="1625558"/>
                  </a:lnTo>
                  <a:lnTo>
                    <a:pt x="947180" y="1625558"/>
                  </a:lnTo>
                  <a:lnTo>
                    <a:pt x="958620" y="1625558"/>
                  </a:lnTo>
                  <a:lnTo>
                    <a:pt x="970059" y="1625558"/>
                  </a:lnTo>
                  <a:lnTo>
                    <a:pt x="981499" y="1625558"/>
                  </a:lnTo>
                  <a:lnTo>
                    <a:pt x="992938" y="1625558"/>
                  </a:lnTo>
                  <a:lnTo>
                    <a:pt x="1004378" y="1625558"/>
                  </a:lnTo>
                  <a:lnTo>
                    <a:pt x="1015818" y="1625558"/>
                  </a:lnTo>
                  <a:lnTo>
                    <a:pt x="1027257" y="1625558"/>
                  </a:lnTo>
                  <a:lnTo>
                    <a:pt x="1038697" y="1625558"/>
                  </a:lnTo>
                  <a:lnTo>
                    <a:pt x="1050136" y="1625558"/>
                  </a:lnTo>
                  <a:lnTo>
                    <a:pt x="1061576" y="1625558"/>
                  </a:lnTo>
                  <a:lnTo>
                    <a:pt x="1073015" y="1625558"/>
                  </a:lnTo>
                  <a:lnTo>
                    <a:pt x="1084455" y="1625558"/>
                  </a:lnTo>
                  <a:lnTo>
                    <a:pt x="1095894" y="1625558"/>
                  </a:lnTo>
                  <a:lnTo>
                    <a:pt x="1107334" y="1625558"/>
                  </a:lnTo>
                  <a:lnTo>
                    <a:pt x="1118773" y="1625558"/>
                  </a:lnTo>
                  <a:lnTo>
                    <a:pt x="1130213" y="1625558"/>
                  </a:lnTo>
                  <a:lnTo>
                    <a:pt x="1141652" y="1625558"/>
                  </a:lnTo>
                  <a:lnTo>
                    <a:pt x="1153092" y="1625558"/>
                  </a:lnTo>
                  <a:lnTo>
                    <a:pt x="1164531" y="1625558"/>
                  </a:lnTo>
                  <a:lnTo>
                    <a:pt x="1175971" y="1625558"/>
                  </a:lnTo>
                  <a:lnTo>
                    <a:pt x="1187406" y="1625558"/>
                  </a:lnTo>
                  <a:lnTo>
                    <a:pt x="1198845" y="1625558"/>
                  </a:lnTo>
                  <a:lnTo>
                    <a:pt x="1210285" y="1625558"/>
                  </a:lnTo>
                  <a:lnTo>
                    <a:pt x="1221724" y="1625558"/>
                  </a:lnTo>
                  <a:lnTo>
                    <a:pt x="1233164" y="1625558"/>
                  </a:lnTo>
                  <a:lnTo>
                    <a:pt x="1244603" y="1625558"/>
                  </a:lnTo>
                  <a:lnTo>
                    <a:pt x="1256043" y="1625558"/>
                  </a:lnTo>
                  <a:lnTo>
                    <a:pt x="1267482" y="1625558"/>
                  </a:lnTo>
                  <a:lnTo>
                    <a:pt x="1278922" y="1625558"/>
                  </a:lnTo>
                  <a:lnTo>
                    <a:pt x="1290361" y="1625558"/>
                  </a:lnTo>
                  <a:lnTo>
                    <a:pt x="1301801" y="1625558"/>
                  </a:lnTo>
                  <a:lnTo>
                    <a:pt x="1313240" y="1625558"/>
                  </a:lnTo>
                  <a:lnTo>
                    <a:pt x="1324680" y="1625558"/>
                  </a:lnTo>
                  <a:lnTo>
                    <a:pt x="1336120" y="1625558"/>
                  </a:lnTo>
                  <a:lnTo>
                    <a:pt x="1347559" y="1625558"/>
                  </a:lnTo>
                  <a:lnTo>
                    <a:pt x="1358999" y="1625558"/>
                  </a:lnTo>
                  <a:lnTo>
                    <a:pt x="1370438" y="1625558"/>
                  </a:lnTo>
                  <a:lnTo>
                    <a:pt x="1381878" y="1625558"/>
                  </a:lnTo>
                  <a:lnTo>
                    <a:pt x="1393317" y="1625558"/>
                  </a:lnTo>
                  <a:lnTo>
                    <a:pt x="1404757" y="1625558"/>
                  </a:lnTo>
                  <a:lnTo>
                    <a:pt x="1416196" y="1625558"/>
                  </a:lnTo>
                  <a:lnTo>
                    <a:pt x="1427636" y="1625558"/>
                  </a:lnTo>
                  <a:lnTo>
                    <a:pt x="1439075" y="1625558"/>
                  </a:lnTo>
                  <a:lnTo>
                    <a:pt x="1450515" y="1625558"/>
                  </a:lnTo>
                  <a:lnTo>
                    <a:pt x="1461954" y="1625558"/>
                  </a:lnTo>
                  <a:lnTo>
                    <a:pt x="1473394" y="1625558"/>
                  </a:lnTo>
                  <a:lnTo>
                    <a:pt x="1484833" y="1625558"/>
                  </a:lnTo>
                  <a:lnTo>
                    <a:pt x="1496273" y="1625558"/>
                  </a:lnTo>
                  <a:lnTo>
                    <a:pt x="1507712" y="1625558"/>
                  </a:lnTo>
                  <a:lnTo>
                    <a:pt x="1519152" y="1625558"/>
                  </a:lnTo>
                  <a:lnTo>
                    <a:pt x="1530591" y="1625558"/>
                  </a:lnTo>
                  <a:lnTo>
                    <a:pt x="1542031" y="1625558"/>
                  </a:lnTo>
                  <a:lnTo>
                    <a:pt x="1553471" y="1625558"/>
                  </a:lnTo>
                  <a:lnTo>
                    <a:pt x="1564910" y="1625558"/>
                  </a:lnTo>
                  <a:lnTo>
                    <a:pt x="1576349" y="1625558"/>
                  </a:lnTo>
                  <a:lnTo>
                    <a:pt x="1587789" y="1625558"/>
                  </a:lnTo>
                  <a:lnTo>
                    <a:pt x="1599229" y="1625558"/>
                  </a:lnTo>
                  <a:lnTo>
                    <a:pt x="1610668" y="1625558"/>
                  </a:lnTo>
                  <a:lnTo>
                    <a:pt x="1622107" y="1625558"/>
                  </a:lnTo>
                  <a:lnTo>
                    <a:pt x="1633547" y="1625558"/>
                  </a:lnTo>
                  <a:lnTo>
                    <a:pt x="1644987" y="1625558"/>
                  </a:lnTo>
                  <a:lnTo>
                    <a:pt x="1656426" y="1625558"/>
                  </a:lnTo>
                  <a:lnTo>
                    <a:pt x="1667866" y="1625558"/>
                  </a:lnTo>
                  <a:lnTo>
                    <a:pt x="1679305" y="1625558"/>
                  </a:lnTo>
                  <a:lnTo>
                    <a:pt x="1690745" y="1625558"/>
                  </a:lnTo>
                  <a:lnTo>
                    <a:pt x="1702184" y="1625558"/>
                  </a:lnTo>
                  <a:lnTo>
                    <a:pt x="1713619" y="1625558"/>
                  </a:lnTo>
                  <a:lnTo>
                    <a:pt x="1725063" y="1625558"/>
                  </a:lnTo>
                  <a:lnTo>
                    <a:pt x="1736498" y="1625558"/>
                  </a:lnTo>
                  <a:lnTo>
                    <a:pt x="1747938" y="1625558"/>
                  </a:lnTo>
                  <a:lnTo>
                    <a:pt x="1759377" y="1625558"/>
                  </a:lnTo>
                  <a:lnTo>
                    <a:pt x="1770817" y="1625558"/>
                  </a:lnTo>
                  <a:lnTo>
                    <a:pt x="1782256" y="1625558"/>
                  </a:lnTo>
                  <a:lnTo>
                    <a:pt x="1793696" y="1625558"/>
                  </a:lnTo>
                  <a:lnTo>
                    <a:pt x="1805135" y="1625558"/>
                  </a:lnTo>
                  <a:lnTo>
                    <a:pt x="1816575" y="1625558"/>
                  </a:lnTo>
                  <a:lnTo>
                    <a:pt x="1828014" y="1625558"/>
                  </a:lnTo>
                  <a:lnTo>
                    <a:pt x="1839454" y="1625558"/>
                  </a:lnTo>
                  <a:lnTo>
                    <a:pt x="1850893" y="1625558"/>
                  </a:lnTo>
                  <a:lnTo>
                    <a:pt x="1862333" y="1625558"/>
                  </a:lnTo>
                  <a:lnTo>
                    <a:pt x="1873772" y="1625558"/>
                  </a:lnTo>
                  <a:lnTo>
                    <a:pt x="1885212" y="1625558"/>
                  </a:lnTo>
                  <a:lnTo>
                    <a:pt x="1896651" y="1625558"/>
                  </a:lnTo>
                  <a:lnTo>
                    <a:pt x="1908091" y="1625558"/>
                  </a:lnTo>
                  <a:lnTo>
                    <a:pt x="1919531" y="1625558"/>
                  </a:lnTo>
                  <a:lnTo>
                    <a:pt x="1930970" y="1625558"/>
                  </a:lnTo>
                  <a:lnTo>
                    <a:pt x="1942409" y="1625558"/>
                  </a:lnTo>
                  <a:lnTo>
                    <a:pt x="1953849" y="1625558"/>
                  </a:lnTo>
                  <a:lnTo>
                    <a:pt x="1965289" y="1625558"/>
                  </a:lnTo>
                  <a:lnTo>
                    <a:pt x="1976728" y="1625558"/>
                  </a:lnTo>
                  <a:lnTo>
                    <a:pt x="1988168" y="1625558"/>
                  </a:lnTo>
                  <a:lnTo>
                    <a:pt x="1999607" y="1625558"/>
                  </a:lnTo>
                  <a:lnTo>
                    <a:pt x="2011047" y="1625558"/>
                  </a:lnTo>
                  <a:lnTo>
                    <a:pt x="2022486" y="1625558"/>
                  </a:lnTo>
                  <a:lnTo>
                    <a:pt x="2033926" y="1625558"/>
                  </a:lnTo>
                  <a:lnTo>
                    <a:pt x="2045365" y="1625558"/>
                  </a:lnTo>
                  <a:lnTo>
                    <a:pt x="2056805" y="1625558"/>
                  </a:lnTo>
                  <a:lnTo>
                    <a:pt x="2068244" y="1625558"/>
                  </a:lnTo>
                  <a:lnTo>
                    <a:pt x="2079684" y="1625558"/>
                  </a:lnTo>
                  <a:lnTo>
                    <a:pt x="2091123" y="1625558"/>
                  </a:lnTo>
                  <a:lnTo>
                    <a:pt x="2102563" y="1625558"/>
                  </a:lnTo>
                  <a:lnTo>
                    <a:pt x="2114002" y="1625558"/>
                  </a:lnTo>
                  <a:lnTo>
                    <a:pt x="2125442" y="1625558"/>
                  </a:lnTo>
                  <a:lnTo>
                    <a:pt x="2136882" y="1625558"/>
                  </a:lnTo>
                  <a:lnTo>
                    <a:pt x="2148321" y="1625558"/>
                  </a:lnTo>
                  <a:lnTo>
                    <a:pt x="2159760" y="1625558"/>
                  </a:lnTo>
                  <a:lnTo>
                    <a:pt x="2171200" y="1625558"/>
                  </a:lnTo>
                  <a:lnTo>
                    <a:pt x="2182640" y="1625558"/>
                  </a:lnTo>
                  <a:lnTo>
                    <a:pt x="2194079" y="1625558"/>
                  </a:lnTo>
                  <a:lnTo>
                    <a:pt x="2205519" y="1625558"/>
                  </a:lnTo>
                  <a:lnTo>
                    <a:pt x="2216958" y="1625558"/>
                  </a:lnTo>
                  <a:lnTo>
                    <a:pt x="2228393" y="1625558"/>
                  </a:lnTo>
                  <a:lnTo>
                    <a:pt x="2239837" y="1625558"/>
                  </a:lnTo>
                  <a:lnTo>
                    <a:pt x="2251272" y="1625558"/>
                  </a:lnTo>
                  <a:lnTo>
                    <a:pt x="2262716" y="1625558"/>
                  </a:lnTo>
                  <a:lnTo>
                    <a:pt x="2274151" y="1625558"/>
                  </a:lnTo>
                  <a:lnTo>
                    <a:pt x="2285591" y="1625558"/>
                  </a:lnTo>
                  <a:lnTo>
                    <a:pt x="2297030" y="1625558"/>
                  </a:lnTo>
                  <a:lnTo>
                    <a:pt x="2308470" y="1625558"/>
                  </a:lnTo>
                  <a:lnTo>
                    <a:pt x="2319909" y="1625558"/>
                  </a:lnTo>
                  <a:lnTo>
                    <a:pt x="2331349" y="1625558"/>
                  </a:lnTo>
                  <a:lnTo>
                    <a:pt x="2342788" y="1625558"/>
                  </a:lnTo>
                  <a:lnTo>
                    <a:pt x="2354228" y="1625558"/>
                  </a:lnTo>
                  <a:lnTo>
                    <a:pt x="2365667" y="1625558"/>
                  </a:lnTo>
                  <a:lnTo>
                    <a:pt x="2377107" y="1625558"/>
                  </a:lnTo>
                  <a:lnTo>
                    <a:pt x="2388546" y="1625558"/>
                  </a:lnTo>
                  <a:lnTo>
                    <a:pt x="2399986" y="1625558"/>
                  </a:lnTo>
                  <a:lnTo>
                    <a:pt x="2411425" y="1625558"/>
                  </a:lnTo>
                  <a:lnTo>
                    <a:pt x="2422865" y="1625558"/>
                  </a:lnTo>
                  <a:lnTo>
                    <a:pt x="2434304" y="1625558"/>
                  </a:lnTo>
                  <a:lnTo>
                    <a:pt x="2445744" y="1625558"/>
                  </a:lnTo>
                  <a:lnTo>
                    <a:pt x="2457184" y="1625558"/>
                  </a:lnTo>
                  <a:lnTo>
                    <a:pt x="2468623" y="1625558"/>
                  </a:lnTo>
                  <a:lnTo>
                    <a:pt x="2480062" y="1625558"/>
                  </a:lnTo>
                  <a:lnTo>
                    <a:pt x="2491502" y="1625558"/>
                  </a:lnTo>
                  <a:lnTo>
                    <a:pt x="2502942" y="1625558"/>
                  </a:lnTo>
                  <a:lnTo>
                    <a:pt x="2514381" y="1625558"/>
                  </a:lnTo>
                  <a:lnTo>
                    <a:pt x="2525821" y="1625558"/>
                  </a:lnTo>
                  <a:lnTo>
                    <a:pt x="2537260" y="1625558"/>
                  </a:lnTo>
                  <a:lnTo>
                    <a:pt x="2548700" y="1625558"/>
                  </a:lnTo>
                  <a:lnTo>
                    <a:pt x="2560139" y="1625558"/>
                  </a:lnTo>
                  <a:lnTo>
                    <a:pt x="2571579" y="1625558"/>
                  </a:lnTo>
                  <a:lnTo>
                    <a:pt x="2583018" y="1625558"/>
                  </a:lnTo>
                  <a:lnTo>
                    <a:pt x="2594458" y="1625558"/>
                  </a:lnTo>
                  <a:lnTo>
                    <a:pt x="2605897" y="1625558"/>
                  </a:lnTo>
                  <a:lnTo>
                    <a:pt x="2617337" y="1625558"/>
                  </a:lnTo>
                  <a:lnTo>
                    <a:pt x="2628776" y="1625558"/>
                  </a:lnTo>
                  <a:lnTo>
                    <a:pt x="2640216" y="1625558"/>
                  </a:lnTo>
                  <a:lnTo>
                    <a:pt x="2651655" y="1625558"/>
                  </a:lnTo>
                  <a:lnTo>
                    <a:pt x="2663095" y="1625558"/>
                  </a:lnTo>
                  <a:lnTo>
                    <a:pt x="2674535" y="1625558"/>
                  </a:lnTo>
                  <a:lnTo>
                    <a:pt x="2685974" y="1625558"/>
                  </a:lnTo>
                  <a:lnTo>
                    <a:pt x="2697413" y="1625558"/>
                  </a:lnTo>
                  <a:lnTo>
                    <a:pt x="2708853" y="1625558"/>
                  </a:lnTo>
                  <a:lnTo>
                    <a:pt x="2720293" y="1625558"/>
                  </a:lnTo>
                  <a:lnTo>
                    <a:pt x="2731727" y="1625558"/>
                  </a:lnTo>
                  <a:lnTo>
                    <a:pt x="2743172" y="1625558"/>
                  </a:lnTo>
                  <a:lnTo>
                    <a:pt x="2754611" y="1625558"/>
                  </a:lnTo>
                  <a:lnTo>
                    <a:pt x="2766046" y="1625558"/>
                  </a:lnTo>
                  <a:lnTo>
                    <a:pt x="2777490" y="1625558"/>
                  </a:lnTo>
                  <a:lnTo>
                    <a:pt x="2788925" y="1625558"/>
                  </a:lnTo>
                  <a:lnTo>
                    <a:pt x="2800364" y="1625558"/>
                  </a:lnTo>
                  <a:lnTo>
                    <a:pt x="2811804" y="1625558"/>
                  </a:lnTo>
                  <a:lnTo>
                    <a:pt x="2823243" y="1625558"/>
                  </a:lnTo>
                  <a:lnTo>
                    <a:pt x="2834683" y="1625558"/>
                  </a:lnTo>
                  <a:lnTo>
                    <a:pt x="2846123" y="1625558"/>
                  </a:lnTo>
                  <a:lnTo>
                    <a:pt x="2857562" y="1625558"/>
                  </a:lnTo>
                  <a:lnTo>
                    <a:pt x="2869001" y="1625558"/>
                  </a:lnTo>
                  <a:lnTo>
                    <a:pt x="2880441" y="1625558"/>
                  </a:lnTo>
                  <a:lnTo>
                    <a:pt x="2891881" y="1625558"/>
                  </a:lnTo>
                  <a:lnTo>
                    <a:pt x="2903320" y="1625558"/>
                  </a:lnTo>
                  <a:lnTo>
                    <a:pt x="2914760" y="1625558"/>
                  </a:lnTo>
                  <a:lnTo>
                    <a:pt x="2926199" y="1625558"/>
                  </a:lnTo>
                  <a:lnTo>
                    <a:pt x="2937639" y="1625558"/>
                  </a:lnTo>
                  <a:lnTo>
                    <a:pt x="2949078" y="1625558"/>
                  </a:lnTo>
                  <a:lnTo>
                    <a:pt x="2960518" y="1625558"/>
                  </a:lnTo>
                  <a:lnTo>
                    <a:pt x="2971957" y="1625558"/>
                  </a:lnTo>
                  <a:lnTo>
                    <a:pt x="2983397" y="1625558"/>
                  </a:lnTo>
                  <a:lnTo>
                    <a:pt x="2994837" y="1625558"/>
                  </a:lnTo>
                  <a:lnTo>
                    <a:pt x="3006276" y="1625558"/>
                  </a:lnTo>
                  <a:lnTo>
                    <a:pt x="3017715" y="1625558"/>
                  </a:lnTo>
                  <a:lnTo>
                    <a:pt x="3029155" y="1625558"/>
                  </a:lnTo>
                  <a:lnTo>
                    <a:pt x="3040594" y="1625558"/>
                  </a:lnTo>
                  <a:lnTo>
                    <a:pt x="3052034" y="1625558"/>
                  </a:lnTo>
                  <a:lnTo>
                    <a:pt x="3063474" y="1625558"/>
                  </a:lnTo>
                  <a:lnTo>
                    <a:pt x="3074913" y="1625558"/>
                  </a:lnTo>
                  <a:lnTo>
                    <a:pt x="3086352" y="1625558"/>
                  </a:lnTo>
                  <a:lnTo>
                    <a:pt x="3097792" y="1625558"/>
                  </a:lnTo>
                  <a:lnTo>
                    <a:pt x="3109232" y="1625558"/>
                  </a:lnTo>
                  <a:lnTo>
                    <a:pt x="3120671" y="1625558"/>
                  </a:lnTo>
                  <a:lnTo>
                    <a:pt x="3132111" y="1625558"/>
                  </a:lnTo>
                  <a:lnTo>
                    <a:pt x="3143550" y="1625558"/>
                  </a:lnTo>
                  <a:lnTo>
                    <a:pt x="3154990" y="1625558"/>
                  </a:lnTo>
                  <a:lnTo>
                    <a:pt x="3166429" y="1625558"/>
                  </a:lnTo>
                  <a:lnTo>
                    <a:pt x="3177869" y="1625558"/>
                  </a:lnTo>
                  <a:lnTo>
                    <a:pt x="3189308" y="1625558"/>
                  </a:lnTo>
                  <a:lnTo>
                    <a:pt x="3200748" y="1625558"/>
                  </a:lnTo>
                  <a:lnTo>
                    <a:pt x="3212187" y="1625558"/>
                  </a:lnTo>
                  <a:lnTo>
                    <a:pt x="3223627" y="1625558"/>
                  </a:lnTo>
                  <a:lnTo>
                    <a:pt x="3235066" y="1625558"/>
                  </a:lnTo>
                  <a:lnTo>
                    <a:pt x="3246501" y="1625558"/>
                  </a:lnTo>
                  <a:lnTo>
                    <a:pt x="3257945" y="1625558"/>
                  </a:lnTo>
                  <a:lnTo>
                    <a:pt x="3269385" y="1625558"/>
                  </a:lnTo>
                  <a:lnTo>
                    <a:pt x="3280825" y="1625558"/>
                  </a:lnTo>
                  <a:lnTo>
                    <a:pt x="3292264" y="1625558"/>
                  </a:lnTo>
                  <a:lnTo>
                    <a:pt x="3303699" y="1625558"/>
                  </a:lnTo>
                  <a:lnTo>
                    <a:pt x="3315143" y="1625558"/>
                  </a:lnTo>
                  <a:lnTo>
                    <a:pt x="3326578" y="1625558"/>
                  </a:lnTo>
                  <a:lnTo>
                    <a:pt x="3338017" y="1625558"/>
                  </a:lnTo>
                  <a:lnTo>
                    <a:pt x="3349457" y="1625558"/>
                  </a:lnTo>
                  <a:lnTo>
                    <a:pt x="3360896" y="1625558"/>
                  </a:lnTo>
                  <a:lnTo>
                    <a:pt x="3372336" y="1625558"/>
                  </a:lnTo>
                  <a:lnTo>
                    <a:pt x="3383776" y="1625558"/>
                  </a:lnTo>
                  <a:lnTo>
                    <a:pt x="3395215" y="1625558"/>
                  </a:lnTo>
                  <a:lnTo>
                    <a:pt x="3406654" y="1625558"/>
                  </a:lnTo>
                  <a:lnTo>
                    <a:pt x="3418094" y="1625558"/>
                  </a:lnTo>
                  <a:lnTo>
                    <a:pt x="3429534" y="1625558"/>
                  </a:lnTo>
                  <a:lnTo>
                    <a:pt x="3440973" y="1625558"/>
                  </a:lnTo>
                  <a:lnTo>
                    <a:pt x="3452413" y="1625558"/>
                  </a:lnTo>
                  <a:lnTo>
                    <a:pt x="3463852" y="1625558"/>
                  </a:lnTo>
                  <a:lnTo>
                    <a:pt x="3475292" y="1625558"/>
                  </a:lnTo>
                  <a:lnTo>
                    <a:pt x="3486731" y="1625558"/>
                  </a:lnTo>
                  <a:lnTo>
                    <a:pt x="3498171" y="1625558"/>
                  </a:lnTo>
                  <a:lnTo>
                    <a:pt x="3509610" y="1625558"/>
                  </a:lnTo>
                  <a:lnTo>
                    <a:pt x="3521050" y="1625558"/>
                  </a:lnTo>
                  <a:lnTo>
                    <a:pt x="3532489" y="1625558"/>
                  </a:lnTo>
                  <a:lnTo>
                    <a:pt x="3543929" y="1625558"/>
                  </a:lnTo>
                  <a:lnTo>
                    <a:pt x="3555368" y="1625558"/>
                  </a:lnTo>
                  <a:lnTo>
                    <a:pt x="3566808" y="1625558"/>
                  </a:lnTo>
                  <a:lnTo>
                    <a:pt x="3578247" y="1625558"/>
                  </a:lnTo>
                  <a:lnTo>
                    <a:pt x="3589687" y="1625558"/>
                  </a:lnTo>
                  <a:lnTo>
                    <a:pt x="3601127" y="1625558"/>
                  </a:lnTo>
                  <a:lnTo>
                    <a:pt x="3612566" y="1625558"/>
                  </a:lnTo>
                  <a:lnTo>
                    <a:pt x="3624005" y="1625558"/>
                  </a:lnTo>
                  <a:lnTo>
                    <a:pt x="3635445" y="1625558"/>
                  </a:lnTo>
                  <a:lnTo>
                    <a:pt x="3646885" y="1625558"/>
                  </a:lnTo>
                  <a:lnTo>
                    <a:pt x="3658324" y="1625558"/>
                  </a:lnTo>
                  <a:lnTo>
                    <a:pt x="3669764" y="1625558"/>
                  </a:lnTo>
                  <a:lnTo>
                    <a:pt x="3681203" y="1625558"/>
                  </a:lnTo>
                  <a:lnTo>
                    <a:pt x="3692643" y="1625558"/>
                  </a:lnTo>
                  <a:lnTo>
                    <a:pt x="3704082" y="1625558"/>
                  </a:lnTo>
                  <a:lnTo>
                    <a:pt x="3715522" y="1625558"/>
                  </a:lnTo>
                  <a:lnTo>
                    <a:pt x="3726961" y="1625558"/>
                  </a:lnTo>
                  <a:lnTo>
                    <a:pt x="3738401" y="1625558"/>
                  </a:lnTo>
                  <a:lnTo>
                    <a:pt x="3749840" y="1625558"/>
                  </a:lnTo>
                  <a:lnTo>
                    <a:pt x="3761280" y="1625558"/>
                  </a:lnTo>
                  <a:lnTo>
                    <a:pt x="3772719" y="1625558"/>
                  </a:lnTo>
                  <a:lnTo>
                    <a:pt x="3784154" y="1625558"/>
                  </a:lnTo>
                  <a:lnTo>
                    <a:pt x="3795598" y="1625558"/>
                  </a:lnTo>
                  <a:lnTo>
                    <a:pt x="3807033" y="1625558"/>
                  </a:lnTo>
                  <a:lnTo>
                    <a:pt x="3818473" y="1625558"/>
                  </a:lnTo>
                  <a:lnTo>
                    <a:pt x="3829917" y="1625558"/>
                  </a:lnTo>
                  <a:lnTo>
                    <a:pt x="3841352" y="1625558"/>
                  </a:lnTo>
                  <a:lnTo>
                    <a:pt x="3852791" y="1625558"/>
                  </a:lnTo>
                  <a:lnTo>
                    <a:pt x="3864231" y="1625558"/>
                  </a:lnTo>
                  <a:lnTo>
                    <a:pt x="3875670" y="1625558"/>
                  </a:lnTo>
                  <a:lnTo>
                    <a:pt x="3887110" y="1625558"/>
                  </a:lnTo>
                  <a:lnTo>
                    <a:pt x="3898549" y="1625558"/>
                  </a:lnTo>
                  <a:lnTo>
                    <a:pt x="3909989" y="1625558"/>
                  </a:lnTo>
                  <a:lnTo>
                    <a:pt x="3921447" y="1625558"/>
                  </a:lnTo>
                  <a:lnTo>
                    <a:pt x="3932878" y="1625558"/>
                  </a:lnTo>
                  <a:lnTo>
                    <a:pt x="3944307" y="1625558"/>
                  </a:lnTo>
                  <a:lnTo>
                    <a:pt x="3955737" y="1625558"/>
                  </a:lnTo>
                  <a:lnTo>
                    <a:pt x="3967167" y="1625558"/>
                  </a:lnTo>
                  <a:lnTo>
                    <a:pt x="3978645" y="1625558"/>
                  </a:lnTo>
                  <a:lnTo>
                    <a:pt x="3990075" y="1625558"/>
                  </a:lnTo>
                  <a:lnTo>
                    <a:pt x="4001505" y="1625558"/>
                  </a:lnTo>
                  <a:lnTo>
                    <a:pt x="4012935" y="1625558"/>
                  </a:lnTo>
                  <a:lnTo>
                    <a:pt x="4024365" y="1625558"/>
                  </a:lnTo>
                  <a:lnTo>
                    <a:pt x="4035843" y="1625558"/>
                  </a:lnTo>
                  <a:lnTo>
                    <a:pt x="4047273" y="1625558"/>
                  </a:lnTo>
                  <a:lnTo>
                    <a:pt x="4058702" y="1625558"/>
                  </a:lnTo>
                  <a:lnTo>
                    <a:pt x="4070133" y="1625558"/>
                  </a:lnTo>
                  <a:lnTo>
                    <a:pt x="4081563" y="1625558"/>
                  </a:lnTo>
                  <a:lnTo>
                    <a:pt x="4093040" y="1625558"/>
                  </a:lnTo>
                  <a:lnTo>
                    <a:pt x="4104471" y="1625558"/>
                  </a:lnTo>
                  <a:lnTo>
                    <a:pt x="4115900" y="1625558"/>
                  </a:lnTo>
                  <a:lnTo>
                    <a:pt x="4127330" y="1625558"/>
                  </a:lnTo>
                  <a:lnTo>
                    <a:pt x="4138760" y="1625558"/>
                  </a:lnTo>
                  <a:lnTo>
                    <a:pt x="4150238" y="1625558"/>
                  </a:lnTo>
                  <a:lnTo>
                    <a:pt x="4161668" y="1625558"/>
                  </a:lnTo>
                  <a:lnTo>
                    <a:pt x="4173098" y="1625558"/>
                  </a:lnTo>
                  <a:lnTo>
                    <a:pt x="4184528" y="1625558"/>
                  </a:lnTo>
                  <a:lnTo>
                    <a:pt x="4195958" y="1625558"/>
                  </a:lnTo>
                  <a:lnTo>
                    <a:pt x="4207436" y="1625558"/>
                  </a:lnTo>
                  <a:lnTo>
                    <a:pt x="4218865" y="1625558"/>
                  </a:lnTo>
                  <a:lnTo>
                    <a:pt x="4230296" y="1625558"/>
                  </a:lnTo>
                  <a:lnTo>
                    <a:pt x="4241726" y="1625558"/>
                  </a:lnTo>
                  <a:lnTo>
                    <a:pt x="4253156" y="1625558"/>
                  </a:lnTo>
                  <a:lnTo>
                    <a:pt x="4264634" y="1625558"/>
                  </a:lnTo>
                  <a:lnTo>
                    <a:pt x="4276063" y="1625558"/>
                  </a:lnTo>
                  <a:lnTo>
                    <a:pt x="4287493" y="1625558"/>
                  </a:lnTo>
                  <a:lnTo>
                    <a:pt x="4298923" y="1625558"/>
                  </a:lnTo>
                  <a:lnTo>
                    <a:pt x="4310353" y="1625558"/>
                  </a:lnTo>
                  <a:lnTo>
                    <a:pt x="4321831" y="1625558"/>
                  </a:lnTo>
                  <a:lnTo>
                    <a:pt x="4333261" y="869868"/>
                  </a:lnTo>
                  <a:lnTo>
                    <a:pt x="4344691" y="434185"/>
                  </a:lnTo>
                  <a:lnTo>
                    <a:pt x="4356121" y="192302"/>
                  </a:lnTo>
                  <a:lnTo>
                    <a:pt x="4367551" y="25540"/>
                  </a:lnTo>
                  <a:lnTo>
                    <a:pt x="4379028" y="204323"/>
                  </a:lnTo>
                  <a:lnTo>
                    <a:pt x="4390458" y="316999"/>
                  </a:lnTo>
                  <a:lnTo>
                    <a:pt x="4401889" y="745171"/>
                  </a:lnTo>
                  <a:lnTo>
                    <a:pt x="4413319" y="845832"/>
                  </a:lnTo>
                  <a:lnTo>
                    <a:pt x="4424749" y="606954"/>
                  </a:lnTo>
                  <a:lnTo>
                    <a:pt x="4436226" y="256905"/>
                  </a:lnTo>
                  <a:lnTo>
                    <a:pt x="4447656" y="0"/>
                  </a:lnTo>
                  <a:lnTo>
                    <a:pt x="4459086" y="124694"/>
                  </a:lnTo>
                  <a:lnTo>
                    <a:pt x="4470516" y="262911"/>
                  </a:lnTo>
                  <a:lnTo>
                    <a:pt x="4481946" y="748176"/>
                  </a:lnTo>
                  <a:lnTo>
                    <a:pt x="4493424" y="839821"/>
                  </a:lnTo>
                  <a:lnTo>
                    <a:pt x="4504854" y="1613537"/>
                  </a:lnTo>
                  <a:lnTo>
                    <a:pt x="4516284" y="1619547"/>
                  </a:lnTo>
                  <a:lnTo>
                    <a:pt x="4527714" y="1625558"/>
                  </a:lnTo>
                  <a:lnTo>
                    <a:pt x="4539144" y="1625558"/>
                  </a:lnTo>
                  <a:lnTo>
                    <a:pt x="4550621" y="1625558"/>
                  </a:lnTo>
                  <a:lnTo>
                    <a:pt x="4562051" y="1625558"/>
                  </a:lnTo>
                  <a:lnTo>
                    <a:pt x="4573482" y="1625558"/>
                  </a:lnTo>
                  <a:lnTo>
                    <a:pt x="4584912" y="1625558"/>
                  </a:lnTo>
                  <a:lnTo>
                    <a:pt x="4596341" y="1625558"/>
                  </a:lnTo>
                  <a:lnTo>
                    <a:pt x="4607771" y="1625558"/>
                  </a:lnTo>
                  <a:lnTo>
                    <a:pt x="4619249" y="1625558"/>
                  </a:lnTo>
                  <a:lnTo>
                    <a:pt x="4630679" y="1625558"/>
                  </a:lnTo>
                  <a:lnTo>
                    <a:pt x="4642109" y="1625558"/>
                  </a:lnTo>
                  <a:lnTo>
                    <a:pt x="4653539" y="1625558"/>
                  </a:lnTo>
                  <a:lnTo>
                    <a:pt x="4664969" y="1625558"/>
                  </a:lnTo>
                  <a:lnTo>
                    <a:pt x="4676447" y="1625558"/>
                  </a:lnTo>
                  <a:lnTo>
                    <a:pt x="4687877" y="1625558"/>
                  </a:lnTo>
                  <a:lnTo>
                    <a:pt x="4699306" y="1625558"/>
                  </a:lnTo>
                  <a:lnTo>
                    <a:pt x="4710737" y="1625558"/>
                  </a:lnTo>
                  <a:lnTo>
                    <a:pt x="4722167" y="1625558"/>
                  </a:lnTo>
                  <a:lnTo>
                    <a:pt x="4733644" y="1625558"/>
                  </a:lnTo>
                  <a:lnTo>
                    <a:pt x="4745075" y="1625558"/>
                  </a:lnTo>
                  <a:lnTo>
                    <a:pt x="4756504" y="1625558"/>
                  </a:lnTo>
                  <a:lnTo>
                    <a:pt x="4767934" y="1625558"/>
                  </a:lnTo>
                  <a:lnTo>
                    <a:pt x="4779364" y="1625558"/>
                  </a:lnTo>
                  <a:lnTo>
                    <a:pt x="4790842" y="1625558"/>
                  </a:lnTo>
                  <a:lnTo>
                    <a:pt x="4802272" y="1625558"/>
                  </a:lnTo>
                  <a:lnTo>
                    <a:pt x="4813702" y="1625558"/>
                  </a:lnTo>
                  <a:lnTo>
                    <a:pt x="4825132" y="1625558"/>
                  </a:lnTo>
                  <a:lnTo>
                    <a:pt x="4836562" y="1625558"/>
                  </a:lnTo>
                  <a:lnTo>
                    <a:pt x="4848040" y="1625558"/>
                  </a:lnTo>
                  <a:lnTo>
                    <a:pt x="4859469" y="1625558"/>
                  </a:lnTo>
                  <a:lnTo>
                    <a:pt x="4870899" y="1625558"/>
                  </a:lnTo>
                  <a:lnTo>
                    <a:pt x="4882330" y="1625558"/>
                  </a:lnTo>
                  <a:lnTo>
                    <a:pt x="4893760" y="1625558"/>
                  </a:lnTo>
                  <a:lnTo>
                    <a:pt x="4905237" y="1625558"/>
                  </a:lnTo>
                  <a:lnTo>
                    <a:pt x="4916667" y="1625558"/>
                  </a:lnTo>
                  <a:lnTo>
                    <a:pt x="4928097" y="1625558"/>
                  </a:lnTo>
                  <a:lnTo>
                    <a:pt x="4939527" y="1625558"/>
                  </a:lnTo>
                  <a:lnTo>
                    <a:pt x="4950957" y="1625558"/>
                  </a:lnTo>
                  <a:lnTo>
                    <a:pt x="4962435" y="1625558"/>
                  </a:lnTo>
                  <a:lnTo>
                    <a:pt x="4973865" y="1625558"/>
                  </a:lnTo>
                  <a:lnTo>
                    <a:pt x="4985295" y="1625558"/>
                  </a:lnTo>
                  <a:lnTo>
                    <a:pt x="4996725" y="1624057"/>
                  </a:lnTo>
                  <a:lnTo>
                    <a:pt x="5008155" y="1625558"/>
                  </a:lnTo>
                  <a:lnTo>
                    <a:pt x="5019632" y="1625558"/>
                  </a:lnTo>
                  <a:lnTo>
                    <a:pt x="5031062" y="1625558"/>
                  </a:lnTo>
                  <a:lnTo>
                    <a:pt x="5042492" y="1625558"/>
                  </a:lnTo>
                  <a:lnTo>
                    <a:pt x="5053923" y="1625558"/>
                  </a:lnTo>
                  <a:lnTo>
                    <a:pt x="5065353" y="1625558"/>
                  </a:lnTo>
                  <a:lnTo>
                    <a:pt x="5076830" y="1625558"/>
                  </a:lnTo>
                  <a:lnTo>
                    <a:pt x="5088260" y="1625558"/>
                  </a:lnTo>
                  <a:lnTo>
                    <a:pt x="5099690" y="1625558"/>
                  </a:lnTo>
                  <a:lnTo>
                    <a:pt x="5111120" y="1625558"/>
                  </a:lnTo>
                  <a:lnTo>
                    <a:pt x="5122550" y="1625558"/>
                  </a:lnTo>
                  <a:lnTo>
                    <a:pt x="5134028" y="1625558"/>
                  </a:lnTo>
                  <a:lnTo>
                    <a:pt x="5145458" y="1625558"/>
                  </a:lnTo>
                  <a:lnTo>
                    <a:pt x="5156888" y="1625558"/>
                  </a:lnTo>
                  <a:lnTo>
                    <a:pt x="5168318" y="1625558"/>
                  </a:lnTo>
                  <a:lnTo>
                    <a:pt x="5179747" y="1625558"/>
                  </a:lnTo>
                  <a:lnTo>
                    <a:pt x="5191225" y="1625558"/>
                  </a:lnTo>
                  <a:lnTo>
                    <a:pt x="5202655" y="1625558"/>
                  </a:lnTo>
                  <a:lnTo>
                    <a:pt x="5214085" y="1625558"/>
                  </a:lnTo>
                  <a:lnTo>
                    <a:pt x="5225515" y="1625558"/>
                  </a:lnTo>
                  <a:lnTo>
                    <a:pt x="5236945" y="1625558"/>
                  </a:lnTo>
                  <a:lnTo>
                    <a:pt x="5248423" y="1625558"/>
                  </a:lnTo>
                  <a:lnTo>
                    <a:pt x="5259853" y="1625558"/>
                  </a:lnTo>
                  <a:lnTo>
                    <a:pt x="5271283" y="1625558"/>
                  </a:lnTo>
                  <a:lnTo>
                    <a:pt x="5282713" y="1625558"/>
                  </a:lnTo>
                  <a:lnTo>
                    <a:pt x="5294143" y="1625558"/>
                  </a:lnTo>
                  <a:lnTo>
                    <a:pt x="5305621" y="1625558"/>
                  </a:lnTo>
                  <a:lnTo>
                    <a:pt x="5317051" y="1625558"/>
                  </a:lnTo>
                  <a:lnTo>
                    <a:pt x="5328481" y="1625558"/>
                  </a:lnTo>
                  <a:lnTo>
                    <a:pt x="5339910" y="1625558"/>
                  </a:lnTo>
                  <a:lnTo>
                    <a:pt x="5351340" y="1625558"/>
                  </a:lnTo>
                  <a:lnTo>
                    <a:pt x="5362818" y="1625558"/>
                  </a:lnTo>
                  <a:lnTo>
                    <a:pt x="5374248" y="1625558"/>
                  </a:lnTo>
                  <a:lnTo>
                    <a:pt x="5385678" y="1625558"/>
                  </a:lnTo>
                  <a:lnTo>
                    <a:pt x="5397108" y="1625558"/>
                  </a:lnTo>
                  <a:lnTo>
                    <a:pt x="5408538" y="1625558"/>
                  </a:lnTo>
                  <a:lnTo>
                    <a:pt x="5420016" y="1625558"/>
                  </a:lnTo>
                  <a:lnTo>
                    <a:pt x="5431446" y="1625558"/>
                  </a:lnTo>
                  <a:lnTo>
                    <a:pt x="5442876" y="1625558"/>
                  </a:lnTo>
                  <a:lnTo>
                    <a:pt x="5454306" y="1625558"/>
                  </a:lnTo>
                  <a:lnTo>
                    <a:pt x="5465736" y="1625558"/>
                  </a:lnTo>
                  <a:lnTo>
                    <a:pt x="5477214" y="1625558"/>
                  </a:lnTo>
                  <a:lnTo>
                    <a:pt x="5488643" y="1625558"/>
                  </a:lnTo>
                  <a:lnTo>
                    <a:pt x="5500073" y="1625558"/>
                  </a:lnTo>
                  <a:lnTo>
                    <a:pt x="5511503" y="1625558"/>
                  </a:lnTo>
                  <a:lnTo>
                    <a:pt x="5522933" y="1625558"/>
                  </a:lnTo>
                  <a:lnTo>
                    <a:pt x="5534411" y="1625558"/>
                  </a:lnTo>
                  <a:lnTo>
                    <a:pt x="5545841" y="1625558"/>
                  </a:lnTo>
                  <a:lnTo>
                    <a:pt x="5557271" y="1625558"/>
                  </a:lnTo>
                  <a:lnTo>
                    <a:pt x="5568701" y="1625558"/>
                  </a:lnTo>
                  <a:lnTo>
                    <a:pt x="5580131" y="1625558"/>
                  </a:lnTo>
                  <a:lnTo>
                    <a:pt x="5591609" y="1625558"/>
                  </a:lnTo>
                  <a:lnTo>
                    <a:pt x="5603038" y="1625558"/>
                  </a:lnTo>
                  <a:lnTo>
                    <a:pt x="5614469" y="1625558"/>
                  </a:lnTo>
                  <a:lnTo>
                    <a:pt x="5625899" y="1625558"/>
                  </a:lnTo>
                  <a:lnTo>
                    <a:pt x="5637329" y="1625558"/>
                  </a:lnTo>
                  <a:lnTo>
                    <a:pt x="5648759" y="1625558"/>
                  </a:lnTo>
                  <a:lnTo>
                    <a:pt x="5660236" y="1625558"/>
                  </a:lnTo>
                  <a:lnTo>
                    <a:pt x="5671666" y="1625558"/>
                  </a:lnTo>
                  <a:lnTo>
                    <a:pt x="5683096" y="1625558"/>
                  </a:lnTo>
                  <a:lnTo>
                    <a:pt x="5694526" y="1625558"/>
                  </a:lnTo>
                  <a:lnTo>
                    <a:pt x="5705956" y="1625558"/>
                  </a:lnTo>
                  <a:lnTo>
                    <a:pt x="5717434" y="1625558"/>
                  </a:lnTo>
                  <a:lnTo>
                    <a:pt x="5728864" y="1625558"/>
                  </a:lnTo>
                  <a:lnTo>
                    <a:pt x="5740294" y="1625558"/>
                  </a:lnTo>
                  <a:lnTo>
                    <a:pt x="5751724" y="1625558"/>
                  </a:lnTo>
                  <a:lnTo>
                    <a:pt x="5763154" y="1625558"/>
                  </a:lnTo>
                  <a:lnTo>
                    <a:pt x="5774631" y="1625558"/>
                  </a:lnTo>
                  <a:lnTo>
                    <a:pt x="5786062" y="1625558"/>
                  </a:lnTo>
                  <a:lnTo>
                    <a:pt x="5797492" y="1625558"/>
                  </a:lnTo>
                  <a:lnTo>
                    <a:pt x="5808921" y="1625558"/>
                  </a:lnTo>
                  <a:lnTo>
                    <a:pt x="5820351" y="1625558"/>
                  </a:lnTo>
                  <a:lnTo>
                    <a:pt x="5831829" y="1625558"/>
                  </a:lnTo>
                  <a:lnTo>
                    <a:pt x="5843259" y="1625558"/>
                  </a:lnTo>
                  <a:lnTo>
                    <a:pt x="5854689" y="1625558"/>
                  </a:lnTo>
                  <a:lnTo>
                    <a:pt x="5866119" y="1625558"/>
                  </a:lnTo>
                  <a:lnTo>
                    <a:pt x="5877549" y="1625558"/>
                  </a:lnTo>
                  <a:lnTo>
                    <a:pt x="5889027" y="1625558"/>
                  </a:lnTo>
                  <a:lnTo>
                    <a:pt x="5900457" y="1625558"/>
                  </a:lnTo>
                  <a:lnTo>
                    <a:pt x="5911887" y="1625558"/>
                  </a:lnTo>
                  <a:lnTo>
                    <a:pt x="5923317" y="1625558"/>
                  </a:lnTo>
                  <a:lnTo>
                    <a:pt x="5934747" y="1625558"/>
                  </a:lnTo>
                  <a:lnTo>
                    <a:pt x="5946225" y="1625558"/>
                  </a:lnTo>
                  <a:lnTo>
                    <a:pt x="5957655" y="1625558"/>
                  </a:lnTo>
                  <a:lnTo>
                    <a:pt x="5969084" y="1625558"/>
                  </a:lnTo>
                  <a:lnTo>
                    <a:pt x="5980514" y="1625558"/>
                  </a:lnTo>
                  <a:lnTo>
                    <a:pt x="5991944" y="1625558"/>
                  </a:lnTo>
                  <a:lnTo>
                    <a:pt x="6003422" y="1625558"/>
                  </a:lnTo>
                  <a:lnTo>
                    <a:pt x="6014852" y="1625558"/>
                  </a:lnTo>
                  <a:lnTo>
                    <a:pt x="6026282" y="1625558"/>
                  </a:lnTo>
                  <a:lnTo>
                    <a:pt x="6037712" y="1625558"/>
                  </a:lnTo>
                  <a:lnTo>
                    <a:pt x="6049142" y="1625558"/>
                  </a:lnTo>
                  <a:lnTo>
                    <a:pt x="6060620" y="1625558"/>
                  </a:lnTo>
                  <a:lnTo>
                    <a:pt x="6072049" y="1625558"/>
                  </a:lnTo>
                  <a:lnTo>
                    <a:pt x="6083480" y="1625558"/>
                  </a:lnTo>
                  <a:lnTo>
                    <a:pt x="6094910" y="1625558"/>
                  </a:lnTo>
                  <a:lnTo>
                    <a:pt x="6106340" y="1625558"/>
                  </a:lnTo>
                  <a:lnTo>
                    <a:pt x="6117818" y="1625558"/>
                  </a:lnTo>
                  <a:lnTo>
                    <a:pt x="6129247" y="1625558"/>
                  </a:lnTo>
                  <a:lnTo>
                    <a:pt x="6140677" y="1625558"/>
                  </a:lnTo>
                  <a:lnTo>
                    <a:pt x="6152107" y="1625558"/>
                  </a:lnTo>
                  <a:lnTo>
                    <a:pt x="6163537" y="1625558"/>
                  </a:lnTo>
                  <a:lnTo>
                    <a:pt x="6175015" y="1625558"/>
                  </a:lnTo>
                  <a:lnTo>
                    <a:pt x="6186445" y="1625558"/>
                  </a:lnTo>
                  <a:lnTo>
                    <a:pt x="6197875" y="1625558"/>
                  </a:lnTo>
                  <a:lnTo>
                    <a:pt x="6209305" y="1625558"/>
                  </a:lnTo>
                  <a:lnTo>
                    <a:pt x="6220735" y="1625558"/>
                  </a:lnTo>
                  <a:lnTo>
                    <a:pt x="6232212" y="1625558"/>
                  </a:lnTo>
                  <a:lnTo>
                    <a:pt x="6243642" y="1625558"/>
                  </a:lnTo>
                  <a:lnTo>
                    <a:pt x="6255073" y="1625558"/>
                  </a:lnTo>
                  <a:lnTo>
                    <a:pt x="6266503" y="1625558"/>
                  </a:lnTo>
                  <a:lnTo>
                    <a:pt x="6277933" y="1625558"/>
                  </a:lnTo>
                  <a:lnTo>
                    <a:pt x="6289410" y="1625558"/>
                  </a:lnTo>
                  <a:lnTo>
                    <a:pt x="6300840" y="1625558"/>
                  </a:lnTo>
                  <a:lnTo>
                    <a:pt x="6312270" y="1625558"/>
                  </a:lnTo>
                  <a:lnTo>
                    <a:pt x="6323700" y="1625558"/>
                  </a:lnTo>
                  <a:lnTo>
                    <a:pt x="6335130" y="1625558"/>
                  </a:lnTo>
                  <a:lnTo>
                    <a:pt x="6346608" y="1625558"/>
                  </a:lnTo>
                  <a:lnTo>
                    <a:pt x="6358038" y="1625558"/>
                  </a:lnTo>
                  <a:lnTo>
                    <a:pt x="6369468" y="1625558"/>
                  </a:lnTo>
                  <a:lnTo>
                    <a:pt x="6380898" y="1625558"/>
                  </a:lnTo>
                  <a:lnTo>
                    <a:pt x="6392328" y="1625558"/>
                  </a:lnTo>
                  <a:lnTo>
                    <a:pt x="6403805" y="1625558"/>
                  </a:lnTo>
                  <a:lnTo>
                    <a:pt x="6415235" y="1625558"/>
                  </a:lnTo>
                  <a:lnTo>
                    <a:pt x="6426666" y="1625558"/>
                  </a:lnTo>
                  <a:lnTo>
                    <a:pt x="6438096" y="1625558"/>
                  </a:lnTo>
                  <a:lnTo>
                    <a:pt x="6449525" y="1625558"/>
                  </a:lnTo>
                  <a:lnTo>
                    <a:pt x="6461003" y="1625558"/>
                  </a:lnTo>
                  <a:lnTo>
                    <a:pt x="6472433" y="1625558"/>
                  </a:lnTo>
                  <a:lnTo>
                    <a:pt x="6483863" y="1625558"/>
                  </a:lnTo>
                  <a:lnTo>
                    <a:pt x="6495293" y="1625558"/>
                  </a:lnTo>
                  <a:lnTo>
                    <a:pt x="6506723" y="1625558"/>
                  </a:lnTo>
                  <a:lnTo>
                    <a:pt x="6518201" y="1625558"/>
                  </a:lnTo>
                  <a:lnTo>
                    <a:pt x="6529631" y="1625558"/>
                  </a:lnTo>
                  <a:lnTo>
                    <a:pt x="6541061" y="1625558"/>
                  </a:lnTo>
                  <a:lnTo>
                    <a:pt x="6552490" y="1625558"/>
                  </a:lnTo>
                  <a:lnTo>
                    <a:pt x="6563921" y="1625558"/>
                  </a:lnTo>
                  <a:lnTo>
                    <a:pt x="6575398" y="1625558"/>
                  </a:lnTo>
                  <a:lnTo>
                    <a:pt x="6586828" y="1625558"/>
                  </a:lnTo>
                  <a:lnTo>
                    <a:pt x="6598259" y="1625558"/>
                  </a:lnTo>
                  <a:lnTo>
                    <a:pt x="6609688" y="1625558"/>
                  </a:lnTo>
                  <a:lnTo>
                    <a:pt x="6621118" y="1625558"/>
                  </a:lnTo>
                  <a:lnTo>
                    <a:pt x="6632596" y="1625558"/>
                  </a:lnTo>
                  <a:lnTo>
                    <a:pt x="6644026" y="1625558"/>
                  </a:lnTo>
                  <a:lnTo>
                    <a:pt x="6655456" y="1625558"/>
                  </a:lnTo>
                  <a:lnTo>
                    <a:pt x="6666886" y="1625558"/>
                  </a:lnTo>
                  <a:lnTo>
                    <a:pt x="6678316" y="1625558"/>
                  </a:lnTo>
                  <a:lnTo>
                    <a:pt x="6689794" y="1625558"/>
                  </a:lnTo>
                  <a:lnTo>
                    <a:pt x="6701224" y="1625558"/>
                  </a:lnTo>
                  <a:lnTo>
                    <a:pt x="6712653" y="1625558"/>
                  </a:lnTo>
                  <a:lnTo>
                    <a:pt x="6724083" y="1625558"/>
                  </a:lnTo>
                  <a:lnTo>
                    <a:pt x="6735514" y="1625558"/>
                  </a:lnTo>
                  <a:lnTo>
                    <a:pt x="6746944" y="1625558"/>
                  </a:lnTo>
                  <a:lnTo>
                    <a:pt x="6758421" y="1625558"/>
                  </a:lnTo>
                  <a:lnTo>
                    <a:pt x="6769851" y="1625558"/>
                  </a:lnTo>
                  <a:lnTo>
                    <a:pt x="6781281" y="1625558"/>
                  </a:lnTo>
                  <a:lnTo>
                    <a:pt x="6792711" y="1625558"/>
                  </a:lnTo>
                  <a:lnTo>
                    <a:pt x="6804141" y="1625558"/>
                  </a:lnTo>
                  <a:lnTo>
                    <a:pt x="6815619" y="1625558"/>
                  </a:lnTo>
                  <a:lnTo>
                    <a:pt x="6827049" y="1625558"/>
                  </a:lnTo>
                  <a:lnTo>
                    <a:pt x="6838479" y="1625558"/>
                  </a:lnTo>
                  <a:lnTo>
                    <a:pt x="6849909" y="1625558"/>
                  </a:lnTo>
                  <a:lnTo>
                    <a:pt x="6861339" y="1625558"/>
                  </a:lnTo>
                  <a:lnTo>
                    <a:pt x="6872816" y="1625558"/>
                  </a:lnTo>
                  <a:lnTo>
                    <a:pt x="6884246" y="1625558"/>
                  </a:lnTo>
                  <a:lnTo>
                    <a:pt x="6895676" y="1625558"/>
                  </a:lnTo>
                  <a:lnTo>
                    <a:pt x="6907107" y="1625558"/>
                  </a:lnTo>
                  <a:lnTo>
                    <a:pt x="6918537" y="1625558"/>
                  </a:lnTo>
                  <a:lnTo>
                    <a:pt x="6930014" y="1625558"/>
                  </a:lnTo>
                  <a:lnTo>
                    <a:pt x="6941444" y="1625558"/>
                  </a:lnTo>
                  <a:lnTo>
                    <a:pt x="6952874" y="1625558"/>
                  </a:lnTo>
                  <a:lnTo>
                    <a:pt x="6964304" y="1625558"/>
                  </a:lnTo>
                  <a:lnTo>
                    <a:pt x="6975734" y="1625558"/>
                  </a:lnTo>
                  <a:lnTo>
                    <a:pt x="6987212" y="1625558"/>
                  </a:lnTo>
                  <a:lnTo>
                    <a:pt x="6998642" y="1625558"/>
                  </a:lnTo>
                  <a:lnTo>
                    <a:pt x="7010072" y="1625558"/>
                  </a:lnTo>
                  <a:lnTo>
                    <a:pt x="7021502" y="1625558"/>
                  </a:lnTo>
                  <a:lnTo>
                    <a:pt x="7032931" y="1625558"/>
                  </a:lnTo>
                  <a:lnTo>
                    <a:pt x="7044409" y="1625558"/>
                  </a:lnTo>
                  <a:lnTo>
                    <a:pt x="7055839" y="1625558"/>
                  </a:lnTo>
                  <a:lnTo>
                    <a:pt x="7067269" y="1625558"/>
                  </a:lnTo>
                  <a:lnTo>
                    <a:pt x="7078700" y="1625558"/>
                  </a:lnTo>
                  <a:lnTo>
                    <a:pt x="7090129" y="1625558"/>
                  </a:lnTo>
                  <a:lnTo>
                    <a:pt x="7101607" y="1625558"/>
                  </a:lnTo>
                  <a:lnTo>
                    <a:pt x="7113037" y="1625558"/>
                  </a:lnTo>
                  <a:lnTo>
                    <a:pt x="7124467" y="1625558"/>
                  </a:lnTo>
                  <a:lnTo>
                    <a:pt x="7135897" y="1625558"/>
                  </a:lnTo>
                  <a:lnTo>
                    <a:pt x="7147327" y="1625558"/>
                  </a:lnTo>
                  <a:lnTo>
                    <a:pt x="7158805" y="1625558"/>
                  </a:lnTo>
                  <a:lnTo>
                    <a:pt x="7170235" y="1625558"/>
                  </a:lnTo>
                  <a:lnTo>
                    <a:pt x="7181665" y="1625558"/>
                  </a:lnTo>
                  <a:lnTo>
                    <a:pt x="7193094" y="1625558"/>
                  </a:lnTo>
                  <a:lnTo>
                    <a:pt x="7204524" y="1625558"/>
                  </a:lnTo>
                  <a:lnTo>
                    <a:pt x="7216002" y="1625558"/>
                  </a:lnTo>
                  <a:lnTo>
                    <a:pt x="7227432" y="1625558"/>
                  </a:lnTo>
                  <a:lnTo>
                    <a:pt x="7238862" y="1625558"/>
                  </a:lnTo>
                  <a:lnTo>
                    <a:pt x="7250292" y="1625558"/>
                  </a:lnTo>
                  <a:lnTo>
                    <a:pt x="7261722" y="1625558"/>
                  </a:lnTo>
                  <a:lnTo>
                    <a:pt x="7273200" y="1625558"/>
                  </a:lnTo>
                  <a:lnTo>
                    <a:pt x="7284630" y="1625558"/>
                  </a:lnTo>
                  <a:lnTo>
                    <a:pt x="7296060" y="1625558"/>
                  </a:lnTo>
                  <a:lnTo>
                    <a:pt x="7307490" y="1625558"/>
                  </a:lnTo>
                  <a:lnTo>
                    <a:pt x="7318920" y="1625558"/>
                  </a:lnTo>
                  <a:lnTo>
                    <a:pt x="7330398" y="1625558"/>
                  </a:lnTo>
                  <a:lnTo>
                    <a:pt x="7341828" y="1625558"/>
                  </a:lnTo>
                  <a:lnTo>
                    <a:pt x="7353257" y="1625558"/>
                  </a:lnTo>
                  <a:lnTo>
                    <a:pt x="7364687" y="1625558"/>
                  </a:lnTo>
                  <a:lnTo>
                    <a:pt x="7376117" y="1625558"/>
                  </a:lnTo>
                  <a:lnTo>
                    <a:pt x="7387595" y="1625558"/>
                  </a:lnTo>
                  <a:lnTo>
                    <a:pt x="7399025" y="1625558"/>
                  </a:lnTo>
                  <a:lnTo>
                    <a:pt x="7410455" y="1625558"/>
                  </a:lnTo>
                  <a:lnTo>
                    <a:pt x="7421885" y="1625558"/>
                  </a:lnTo>
                  <a:lnTo>
                    <a:pt x="7433315" y="1625558"/>
                  </a:lnTo>
                  <a:lnTo>
                    <a:pt x="7444793" y="1625558"/>
                  </a:lnTo>
                  <a:lnTo>
                    <a:pt x="7456222" y="1625558"/>
                  </a:lnTo>
                  <a:lnTo>
                    <a:pt x="7467653" y="1625558"/>
                  </a:lnTo>
                  <a:lnTo>
                    <a:pt x="7479083" y="1625558"/>
                  </a:lnTo>
                  <a:lnTo>
                    <a:pt x="7490513" y="1625558"/>
                  </a:lnTo>
                  <a:lnTo>
                    <a:pt x="7501990" y="1625558"/>
                  </a:lnTo>
                  <a:lnTo>
                    <a:pt x="7513420" y="1625558"/>
                  </a:lnTo>
                  <a:lnTo>
                    <a:pt x="7524850" y="1625558"/>
                  </a:lnTo>
                  <a:lnTo>
                    <a:pt x="7536280" y="1625558"/>
                  </a:lnTo>
                  <a:lnTo>
                    <a:pt x="7547710" y="1625558"/>
                  </a:lnTo>
                  <a:lnTo>
                    <a:pt x="7559188" y="1625558"/>
                  </a:lnTo>
                  <a:lnTo>
                    <a:pt x="7570618" y="1625558"/>
                  </a:lnTo>
                  <a:lnTo>
                    <a:pt x="7582048" y="1625558"/>
                  </a:lnTo>
                  <a:lnTo>
                    <a:pt x="7593478" y="1625558"/>
                  </a:lnTo>
                  <a:lnTo>
                    <a:pt x="7604908" y="1625558"/>
                  </a:lnTo>
                  <a:lnTo>
                    <a:pt x="7616385" y="1625558"/>
                  </a:lnTo>
                  <a:lnTo>
                    <a:pt x="7627815" y="1625558"/>
                  </a:lnTo>
                  <a:lnTo>
                    <a:pt x="7639246" y="1625558"/>
                  </a:lnTo>
                  <a:lnTo>
                    <a:pt x="7650676" y="1625558"/>
                  </a:lnTo>
                  <a:lnTo>
                    <a:pt x="7662106" y="1625558"/>
                  </a:lnTo>
                  <a:lnTo>
                    <a:pt x="7673583" y="1625558"/>
                  </a:lnTo>
                  <a:lnTo>
                    <a:pt x="7685013" y="1625558"/>
                  </a:lnTo>
                  <a:lnTo>
                    <a:pt x="7696443" y="1625558"/>
                  </a:lnTo>
                  <a:lnTo>
                    <a:pt x="7707873" y="1625558"/>
                  </a:lnTo>
                  <a:lnTo>
                    <a:pt x="7719303" y="1625558"/>
                  </a:lnTo>
                  <a:lnTo>
                    <a:pt x="7730733" y="1625558"/>
                  </a:lnTo>
                  <a:lnTo>
                    <a:pt x="7742211" y="1625558"/>
                  </a:lnTo>
                  <a:lnTo>
                    <a:pt x="7753641" y="1625558"/>
                  </a:lnTo>
                  <a:lnTo>
                    <a:pt x="7765071" y="1625558"/>
                  </a:lnTo>
                  <a:lnTo>
                    <a:pt x="7776501" y="1625558"/>
                  </a:lnTo>
                  <a:lnTo>
                    <a:pt x="7787931" y="1625558"/>
                  </a:lnTo>
                  <a:lnTo>
                    <a:pt x="7799408" y="1625558"/>
                  </a:lnTo>
                  <a:lnTo>
                    <a:pt x="7810839" y="1625558"/>
                  </a:lnTo>
                  <a:lnTo>
                    <a:pt x="7822268" y="1625558"/>
                  </a:lnTo>
                  <a:lnTo>
                    <a:pt x="7833698" y="1625558"/>
                  </a:lnTo>
                  <a:lnTo>
                    <a:pt x="7845128" y="1625558"/>
                  </a:lnTo>
                  <a:lnTo>
                    <a:pt x="7856606" y="1625558"/>
                  </a:lnTo>
                  <a:lnTo>
                    <a:pt x="7868036" y="1625558"/>
                  </a:lnTo>
                  <a:lnTo>
                    <a:pt x="7879466" y="1625558"/>
                  </a:lnTo>
                  <a:lnTo>
                    <a:pt x="7890896" y="1625558"/>
                  </a:lnTo>
                  <a:lnTo>
                    <a:pt x="7902326" y="1625558"/>
                  </a:lnTo>
                  <a:lnTo>
                    <a:pt x="7913804" y="1625558"/>
                  </a:lnTo>
                  <a:lnTo>
                    <a:pt x="7925234" y="1625558"/>
                  </a:lnTo>
                  <a:lnTo>
                    <a:pt x="7936663" y="1625558"/>
                  </a:lnTo>
                  <a:lnTo>
                    <a:pt x="7948094" y="1625558"/>
                  </a:lnTo>
                  <a:lnTo>
                    <a:pt x="7959524" y="1625558"/>
                  </a:lnTo>
                  <a:lnTo>
                    <a:pt x="7971001" y="1625558"/>
                  </a:lnTo>
                  <a:lnTo>
                    <a:pt x="7982431" y="1625558"/>
                  </a:lnTo>
                  <a:lnTo>
                    <a:pt x="7993861" y="1625558"/>
                  </a:lnTo>
                  <a:lnTo>
                    <a:pt x="8005291" y="1625558"/>
                  </a:lnTo>
                  <a:lnTo>
                    <a:pt x="8016721" y="1625558"/>
                  </a:lnTo>
                  <a:lnTo>
                    <a:pt x="8028199" y="1625558"/>
                  </a:lnTo>
                  <a:lnTo>
                    <a:pt x="8039629" y="1625558"/>
                  </a:lnTo>
                  <a:lnTo>
                    <a:pt x="8051059" y="1625558"/>
                  </a:lnTo>
                  <a:lnTo>
                    <a:pt x="8062489" y="1625558"/>
                  </a:lnTo>
                  <a:lnTo>
                    <a:pt x="8073919" y="1625558"/>
                  </a:lnTo>
                  <a:lnTo>
                    <a:pt x="8085396" y="1625558"/>
                  </a:lnTo>
                  <a:lnTo>
                    <a:pt x="8096826" y="1625558"/>
                  </a:lnTo>
                  <a:lnTo>
                    <a:pt x="8108256" y="1625558"/>
                  </a:lnTo>
                  <a:lnTo>
                    <a:pt x="8119687" y="1625558"/>
                  </a:lnTo>
                  <a:lnTo>
                    <a:pt x="8131117" y="1625558"/>
                  </a:lnTo>
                  <a:lnTo>
                    <a:pt x="8142594" y="1625558"/>
                  </a:lnTo>
                  <a:lnTo>
                    <a:pt x="8154024" y="1625558"/>
                  </a:lnTo>
                  <a:lnTo>
                    <a:pt x="8165454" y="1625558"/>
                  </a:lnTo>
                  <a:lnTo>
                    <a:pt x="8176884" y="1625558"/>
                  </a:lnTo>
                  <a:lnTo>
                    <a:pt x="8188314" y="1625558"/>
                  </a:lnTo>
                  <a:lnTo>
                    <a:pt x="8199792" y="1625558"/>
                  </a:lnTo>
                  <a:lnTo>
                    <a:pt x="8211222" y="1625558"/>
                  </a:lnTo>
                  <a:lnTo>
                    <a:pt x="8222652" y="1625558"/>
                  </a:lnTo>
                  <a:lnTo>
                    <a:pt x="8234082" y="1625558"/>
                  </a:lnTo>
                  <a:lnTo>
                    <a:pt x="8245512" y="1625558"/>
                  </a:lnTo>
                  <a:lnTo>
                    <a:pt x="8256989" y="1625558"/>
                  </a:lnTo>
                  <a:lnTo>
                    <a:pt x="8268419" y="1625558"/>
                  </a:lnTo>
                  <a:lnTo>
                    <a:pt x="8279850" y="1625558"/>
                  </a:lnTo>
                  <a:lnTo>
                    <a:pt x="8291280" y="1625558"/>
                  </a:lnTo>
                  <a:lnTo>
                    <a:pt x="8302709" y="1625558"/>
                  </a:lnTo>
                  <a:lnTo>
                    <a:pt x="8314187" y="1625558"/>
                  </a:lnTo>
                  <a:lnTo>
                    <a:pt x="8325617" y="1625558"/>
                  </a:lnTo>
                  <a:lnTo>
                    <a:pt x="8337047" y="1625558"/>
                  </a:lnTo>
                  <a:lnTo>
                    <a:pt x="8348477" y="1625558"/>
                  </a:lnTo>
                  <a:lnTo>
                    <a:pt x="8359907" y="1625558"/>
                  </a:lnTo>
                  <a:lnTo>
                    <a:pt x="8371385" y="1625558"/>
                  </a:lnTo>
                  <a:lnTo>
                    <a:pt x="8382815" y="1625558"/>
                  </a:lnTo>
                  <a:lnTo>
                    <a:pt x="8394245" y="1625558"/>
                  </a:lnTo>
                  <a:lnTo>
                    <a:pt x="8405674" y="1625558"/>
                  </a:lnTo>
                  <a:lnTo>
                    <a:pt x="8417104" y="1625558"/>
                  </a:lnTo>
                  <a:lnTo>
                    <a:pt x="8428582" y="1625558"/>
                  </a:lnTo>
                  <a:lnTo>
                    <a:pt x="8440012" y="1625558"/>
                  </a:lnTo>
                  <a:lnTo>
                    <a:pt x="8451442" y="1625558"/>
                  </a:lnTo>
                  <a:lnTo>
                    <a:pt x="8462872" y="1625558"/>
                  </a:lnTo>
                  <a:lnTo>
                    <a:pt x="8474302" y="1625558"/>
                  </a:lnTo>
                  <a:lnTo>
                    <a:pt x="8485780" y="1625558"/>
                  </a:lnTo>
                  <a:lnTo>
                    <a:pt x="8497210" y="1625558"/>
                  </a:lnTo>
                  <a:lnTo>
                    <a:pt x="8508640" y="1625558"/>
                  </a:lnTo>
                  <a:lnTo>
                    <a:pt x="8520069" y="1625558"/>
                  </a:lnTo>
                  <a:lnTo>
                    <a:pt x="8531500" y="1625558"/>
                  </a:lnTo>
                  <a:lnTo>
                    <a:pt x="8542977" y="1625558"/>
                  </a:lnTo>
                  <a:lnTo>
                    <a:pt x="8554407" y="1625558"/>
                  </a:lnTo>
                  <a:lnTo>
                    <a:pt x="8565837" y="1625558"/>
                  </a:lnTo>
                  <a:lnTo>
                    <a:pt x="8577267" y="1625558"/>
                  </a:lnTo>
                  <a:lnTo>
                    <a:pt x="8588697" y="1625558"/>
                  </a:lnTo>
                  <a:lnTo>
                    <a:pt x="8600175" y="1625558"/>
                  </a:lnTo>
                  <a:lnTo>
                    <a:pt x="8611605" y="1625558"/>
                  </a:lnTo>
                  <a:lnTo>
                    <a:pt x="8623035" y="1625558"/>
                  </a:lnTo>
                  <a:lnTo>
                    <a:pt x="8634465" y="1625558"/>
                  </a:lnTo>
                  <a:lnTo>
                    <a:pt x="8645895" y="1625558"/>
                  </a:lnTo>
                  <a:lnTo>
                    <a:pt x="8657373" y="1625558"/>
                  </a:lnTo>
                  <a:lnTo>
                    <a:pt x="8668802" y="1625558"/>
                  </a:lnTo>
                  <a:lnTo>
                    <a:pt x="8680232" y="1625558"/>
                  </a:lnTo>
                  <a:lnTo>
                    <a:pt x="8691662" y="1625558"/>
                  </a:lnTo>
                  <a:lnTo>
                    <a:pt x="8703093" y="1625558"/>
                  </a:lnTo>
                  <a:lnTo>
                    <a:pt x="8714570" y="1625558"/>
                  </a:lnTo>
                  <a:lnTo>
                    <a:pt x="8726000" y="1625558"/>
                  </a:lnTo>
                  <a:lnTo>
                    <a:pt x="8737430" y="1625558"/>
                  </a:lnTo>
                  <a:lnTo>
                    <a:pt x="8748860" y="1625558"/>
                  </a:lnTo>
                  <a:lnTo>
                    <a:pt x="8760290" y="1625558"/>
                  </a:lnTo>
                  <a:lnTo>
                    <a:pt x="8771768" y="1625558"/>
                  </a:lnTo>
                  <a:lnTo>
                    <a:pt x="8783198" y="1625558"/>
                  </a:lnTo>
                  <a:lnTo>
                    <a:pt x="8794628" y="1625558"/>
                  </a:lnTo>
                  <a:lnTo>
                    <a:pt x="8806058" y="1625558"/>
                  </a:lnTo>
                  <a:lnTo>
                    <a:pt x="8817488" y="1625558"/>
                  </a:lnTo>
                  <a:lnTo>
                    <a:pt x="8828918" y="1625558"/>
                  </a:lnTo>
                  <a:lnTo>
                    <a:pt x="8840395" y="1625558"/>
                  </a:lnTo>
                  <a:lnTo>
                    <a:pt x="8851825" y="1625558"/>
                  </a:lnTo>
                  <a:lnTo>
                    <a:pt x="8863256" y="1625558"/>
                  </a:lnTo>
                  <a:lnTo>
                    <a:pt x="8874686" y="1625558"/>
                  </a:lnTo>
                  <a:lnTo>
                    <a:pt x="8886115" y="1625558"/>
                  </a:lnTo>
                  <a:lnTo>
                    <a:pt x="8897593" y="1625558"/>
                  </a:lnTo>
                  <a:lnTo>
                    <a:pt x="8909022" y="1625558"/>
                  </a:lnTo>
                  <a:lnTo>
                    <a:pt x="8920453" y="1625558"/>
                  </a:lnTo>
                  <a:lnTo>
                    <a:pt x="8931883" y="1625558"/>
                  </a:lnTo>
                  <a:lnTo>
                    <a:pt x="8943313" y="1625558"/>
                  </a:lnTo>
                  <a:lnTo>
                    <a:pt x="8954791" y="1625558"/>
                  </a:lnTo>
                  <a:lnTo>
                    <a:pt x="8966220" y="1625558"/>
                  </a:lnTo>
                  <a:lnTo>
                    <a:pt x="8977651" y="1625558"/>
                  </a:lnTo>
                  <a:lnTo>
                    <a:pt x="8989080" y="1625558"/>
                  </a:lnTo>
                  <a:lnTo>
                    <a:pt x="9000511" y="1625558"/>
                  </a:lnTo>
                  <a:lnTo>
                    <a:pt x="9011988" y="1625558"/>
                  </a:lnTo>
                  <a:lnTo>
                    <a:pt x="9023418" y="1625558"/>
                  </a:lnTo>
                  <a:lnTo>
                    <a:pt x="9034849" y="1625558"/>
                  </a:lnTo>
                  <a:lnTo>
                    <a:pt x="9046278" y="1625558"/>
                  </a:lnTo>
                  <a:lnTo>
                    <a:pt x="9057709" y="1625558"/>
                  </a:lnTo>
                  <a:lnTo>
                    <a:pt x="9069186" y="1625558"/>
                  </a:lnTo>
                  <a:lnTo>
                    <a:pt x="9080615" y="1625558"/>
                  </a:lnTo>
                  <a:lnTo>
                    <a:pt x="9092046" y="1625558"/>
                  </a:lnTo>
                  <a:lnTo>
                    <a:pt x="9103476" y="1625558"/>
                  </a:lnTo>
                  <a:lnTo>
                    <a:pt x="9114906" y="1625558"/>
                  </a:lnTo>
                  <a:lnTo>
                    <a:pt x="9126384" y="1625558"/>
                  </a:lnTo>
                  <a:lnTo>
                    <a:pt x="9137813" y="1625558"/>
                  </a:lnTo>
                  <a:lnTo>
                    <a:pt x="9149244" y="1625558"/>
                  </a:lnTo>
                  <a:lnTo>
                    <a:pt x="9160673" y="1625558"/>
                  </a:lnTo>
                  <a:lnTo>
                    <a:pt x="9172104" y="1625558"/>
                  </a:lnTo>
                  <a:lnTo>
                    <a:pt x="9183581" y="1625558"/>
                  </a:lnTo>
                  <a:lnTo>
                    <a:pt x="9195011" y="1625558"/>
                  </a:lnTo>
                  <a:lnTo>
                    <a:pt x="9206442" y="1625558"/>
                  </a:lnTo>
                  <a:lnTo>
                    <a:pt x="9217871" y="1625558"/>
                  </a:lnTo>
                  <a:lnTo>
                    <a:pt x="9229301" y="1625558"/>
                  </a:lnTo>
                  <a:lnTo>
                    <a:pt x="9240779" y="1625558"/>
                  </a:lnTo>
                  <a:lnTo>
                    <a:pt x="9252209" y="1625558"/>
                  </a:lnTo>
                  <a:lnTo>
                    <a:pt x="9263639" y="1625558"/>
                  </a:lnTo>
                  <a:lnTo>
                    <a:pt x="9275069" y="1625558"/>
                  </a:lnTo>
                  <a:lnTo>
                    <a:pt x="9286498" y="1625558"/>
                  </a:lnTo>
                  <a:lnTo>
                    <a:pt x="9297977" y="1625558"/>
                  </a:lnTo>
                  <a:lnTo>
                    <a:pt x="9309406" y="1625558"/>
                  </a:lnTo>
                  <a:lnTo>
                    <a:pt x="9320837" y="1625558"/>
                  </a:lnTo>
                  <a:lnTo>
                    <a:pt x="9332266" y="1625558"/>
                  </a:lnTo>
                  <a:lnTo>
                    <a:pt x="9343696" y="1625558"/>
                  </a:lnTo>
                  <a:lnTo>
                    <a:pt x="9355174" y="1625558"/>
                  </a:lnTo>
                  <a:lnTo>
                    <a:pt x="9366604" y="1625558"/>
                  </a:lnTo>
                  <a:lnTo>
                    <a:pt x="9378035" y="1625558"/>
                  </a:lnTo>
                  <a:lnTo>
                    <a:pt x="9389464" y="1625558"/>
                  </a:lnTo>
                  <a:lnTo>
                    <a:pt x="9400894" y="1625558"/>
                  </a:lnTo>
                  <a:lnTo>
                    <a:pt x="9412372" y="1625558"/>
                  </a:lnTo>
                  <a:lnTo>
                    <a:pt x="9423802" y="1625558"/>
                  </a:lnTo>
                  <a:lnTo>
                    <a:pt x="9435232" y="1625558"/>
                  </a:lnTo>
                  <a:lnTo>
                    <a:pt x="9446662" y="1625558"/>
                  </a:lnTo>
                  <a:lnTo>
                    <a:pt x="9458091" y="1625558"/>
                  </a:lnTo>
                  <a:lnTo>
                    <a:pt x="9469570" y="1625558"/>
                  </a:lnTo>
                  <a:lnTo>
                    <a:pt x="9480999" y="1625558"/>
                  </a:lnTo>
                  <a:lnTo>
                    <a:pt x="9492429" y="1625558"/>
                  </a:lnTo>
                  <a:lnTo>
                    <a:pt x="9503859" y="1625558"/>
                  </a:lnTo>
                  <a:lnTo>
                    <a:pt x="9515289" y="1625558"/>
                  </a:lnTo>
                  <a:lnTo>
                    <a:pt x="9526767" y="1625558"/>
                  </a:lnTo>
                  <a:lnTo>
                    <a:pt x="9538197" y="1625558"/>
                  </a:lnTo>
                  <a:lnTo>
                    <a:pt x="9549626" y="1625558"/>
                  </a:lnTo>
                  <a:lnTo>
                    <a:pt x="9561057" y="1625558"/>
                  </a:lnTo>
                  <a:lnTo>
                    <a:pt x="9572487" y="1625558"/>
                  </a:lnTo>
                  <a:lnTo>
                    <a:pt x="9583965" y="1625558"/>
                  </a:lnTo>
                  <a:lnTo>
                    <a:pt x="9595395" y="1625558"/>
                  </a:lnTo>
                  <a:lnTo>
                    <a:pt x="9606824" y="1625558"/>
                  </a:lnTo>
                  <a:lnTo>
                    <a:pt x="9618255" y="1625558"/>
                  </a:lnTo>
                  <a:lnTo>
                    <a:pt x="9629684" y="1625558"/>
                  </a:lnTo>
                  <a:lnTo>
                    <a:pt x="9641163" y="1625558"/>
                  </a:lnTo>
                  <a:lnTo>
                    <a:pt x="9652592" y="1625558"/>
                  </a:lnTo>
                  <a:lnTo>
                    <a:pt x="9664022" y="1625558"/>
                  </a:lnTo>
                  <a:lnTo>
                    <a:pt x="9675452" y="1625558"/>
                  </a:lnTo>
                  <a:lnTo>
                    <a:pt x="9686882" y="1625558"/>
                  </a:lnTo>
                  <a:lnTo>
                    <a:pt x="9698360" y="1625558"/>
                  </a:lnTo>
                  <a:lnTo>
                    <a:pt x="9709790" y="1625558"/>
                  </a:lnTo>
                  <a:lnTo>
                    <a:pt x="9721219" y="1625558"/>
                  </a:lnTo>
                  <a:lnTo>
                    <a:pt x="9732650" y="1625558"/>
                  </a:lnTo>
                  <a:lnTo>
                    <a:pt x="9744080" y="1625558"/>
                  </a:lnTo>
                  <a:lnTo>
                    <a:pt x="9755557" y="1625558"/>
                  </a:lnTo>
                  <a:lnTo>
                    <a:pt x="9766988" y="1625558"/>
                  </a:lnTo>
                  <a:lnTo>
                    <a:pt x="9778417" y="1625558"/>
                  </a:lnTo>
                  <a:lnTo>
                    <a:pt x="9789848" y="1625558"/>
                  </a:lnTo>
                  <a:lnTo>
                    <a:pt x="9801277" y="1625558"/>
                  </a:lnTo>
                  <a:lnTo>
                    <a:pt x="9812755" y="1625558"/>
                  </a:lnTo>
                  <a:lnTo>
                    <a:pt x="9824185" y="1625558"/>
                  </a:lnTo>
                  <a:lnTo>
                    <a:pt x="9835615" y="1625558"/>
                  </a:lnTo>
                  <a:lnTo>
                    <a:pt x="9847045" y="1625558"/>
                  </a:lnTo>
                  <a:lnTo>
                    <a:pt x="9858475" y="1625558"/>
                  </a:lnTo>
                  <a:lnTo>
                    <a:pt x="9869952" y="1625558"/>
                  </a:lnTo>
                  <a:lnTo>
                    <a:pt x="9881383" y="1625558"/>
                  </a:lnTo>
                  <a:lnTo>
                    <a:pt x="9892812" y="1625558"/>
                  </a:lnTo>
                  <a:lnTo>
                    <a:pt x="9904243" y="1625558"/>
                  </a:lnTo>
                  <a:lnTo>
                    <a:pt x="9915673" y="1625558"/>
                  </a:lnTo>
                  <a:lnTo>
                    <a:pt x="9927102" y="1625558"/>
                  </a:lnTo>
                  <a:lnTo>
                    <a:pt x="9938581" y="1625558"/>
                  </a:lnTo>
                  <a:lnTo>
                    <a:pt x="9950010" y="1625558"/>
                  </a:lnTo>
                  <a:lnTo>
                    <a:pt x="9961441" y="1625558"/>
                  </a:lnTo>
                  <a:lnTo>
                    <a:pt x="9972870" y="1625558"/>
                  </a:lnTo>
                  <a:lnTo>
                    <a:pt x="9984300" y="1625558"/>
                  </a:lnTo>
                  <a:lnTo>
                    <a:pt x="9995778" y="1625558"/>
                  </a:lnTo>
                  <a:lnTo>
                    <a:pt x="10007208" y="1625558"/>
                  </a:lnTo>
                  <a:lnTo>
                    <a:pt x="10018638" y="1625558"/>
                  </a:lnTo>
                  <a:lnTo>
                    <a:pt x="10030068" y="1625558"/>
                  </a:lnTo>
                  <a:lnTo>
                    <a:pt x="10041498" y="1625558"/>
                  </a:lnTo>
                  <a:lnTo>
                    <a:pt x="10052976" y="1625558"/>
                  </a:lnTo>
                  <a:lnTo>
                    <a:pt x="10064405" y="1625558"/>
                  </a:lnTo>
                  <a:lnTo>
                    <a:pt x="10075835" y="1625558"/>
                  </a:lnTo>
                  <a:lnTo>
                    <a:pt x="10087266" y="1625558"/>
                  </a:lnTo>
                  <a:lnTo>
                    <a:pt x="10098695" y="1625558"/>
                  </a:lnTo>
                  <a:lnTo>
                    <a:pt x="10110174" y="1625558"/>
                  </a:lnTo>
                  <a:lnTo>
                    <a:pt x="10121603" y="1625558"/>
                  </a:lnTo>
                  <a:lnTo>
                    <a:pt x="10133033" y="1625558"/>
                  </a:lnTo>
                  <a:lnTo>
                    <a:pt x="10144463" y="1625558"/>
                  </a:lnTo>
                  <a:lnTo>
                    <a:pt x="10155893" y="1625558"/>
                  </a:lnTo>
                  <a:lnTo>
                    <a:pt x="10167371" y="1625558"/>
                  </a:lnTo>
                  <a:lnTo>
                    <a:pt x="10178801" y="1625558"/>
                  </a:lnTo>
                  <a:lnTo>
                    <a:pt x="10190230" y="1625558"/>
                  </a:lnTo>
                  <a:lnTo>
                    <a:pt x="10201661" y="1625558"/>
                  </a:lnTo>
                  <a:lnTo>
                    <a:pt x="10213091" y="1625558"/>
                  </a:lnTo>
                  <a:lnTo>
                    <a:pt x="10224569" y="1625558"/>
                  </a:lnTo>
                  <a:lnTo>
                    <a:pt x="10235998" y="1625558"/>
                  </a:lnTo>
                  <a:lnTo>
                    <a:pt x="10247428" y="1625558"/>
                  </a:lnTo>
                  <a:lnTo>
                    <a:pt x="10258859" y="1625558"/>
                  </a:lnTo>
                  <a:lnTo>
                    <a:pt x="10270288" y="1625558"/>
                  </a:lnTo>
                  <a:lnTo>
                    <a:pt x="10281767" y="1625558"/>
                  </a:lnTo>
                  <a:lnTo>
                    <a:pt x="10293196" y="1625558"/>
                  </a:lnTo>
                  <a:lnTo>
                    <a:pt x="10304626" y="1625558"/>
                  </a:lnTo>
                  <a:lnTo>
                    <a:pt x="10316056" y="1625558"/>
                  </a:lnTo>
                  <a:lnTo>
                    <a:pt x="10327486" y="1625558"/>
                  </a:lnTo>
                  <a:lnTo>
                    <a:pt x="10338963" y="1625558"/>
                  </a:lnTo>
                  <a:lnTo>
                    <a:pt x="10350394" y="1625558"/>
                  </a:lnTo>
                  <a:lnTo>
                    <a:pt x="10361823" y="1625558"/>
                  </a:lnTo>
                  <a:lnTo>
                    <a:pt x="10373254" y="1625558"/>
                  </a:lnTo>
                  <a:lnTo>
                    <a:pt x="10384684" y="1625558"/>
                  </a:lnTo>
                  <a:lnTo>
                    <a:pt x="10396161" y="1625558"/>
                  </a:lnTo>
                  <a:lnTo>
                    <a:pt x="10407591" y="1625558"/>
                  </a:lnTo>
                  <a:lnTo>
                    <a:pt x="10419021" y="1625558"/>
                  </a:lnTo>
                  <a:lnTo>
                    <a:pt x="10430452" y="1625558"/>
                  </a:lnTo>
                  <a:lnTo>
                    <a:pt x="10441881" y="1625558"/>
                  </a:lnTo>
                  <a:lnTo>
                    <a:pt x="10453358" y="1625558"/>
                  </a:lnTo>
                  <a:lnTo>
                    <a:pt x="10464789" y="1625558"/>
                  </a:lnTo>
                  <a:lnTo>
                    <a:pt x="10476219" y="1625558"/>
                  </a:lnTo>
                  <a:lnTo>
                    <a:pt x="10487649" y="1625558"/>
                  </a:lnTo>
                  <a:lnTo>
                    <a:pt x="10499079" y="1625558"/>
                  </a:lnTo>
                  <a:lnTo>
                    <a:pt x="10510556" y="1625558"/>
                  </a:lnTo>
                  <a:lnTo>
                    <a:pt x="10521987" y="1625558"/>
                  </a:lnTo>
                  <a:lnTo>
                    <a:pt x="10533416" y="1625558"/>
                  </a:lnTo>
                  <a:lnTo>
                    <a:pt x="10544847" y="1625558"/>
                  </a:lnTo>
                  <a:lnTo>
                    <a:pt x="10556277" y="1625558"/>
                  </a:lnTo>
                  <a:lnTo>
                    <a:pt x="10567754" y="1625558"/>
                  </a:lnTo>
                  <a:lnTo>
                    <a:pt x="10579184" y="1625558"/>
                  </a:lnTo>
                  <a:lnTo>
                    <a:pt x="10590614" y="1625558"/>
                  </a:lnTo>
                  <a:lnTo>
                    <a:pt x="10602045" y="1625558"/>
                  </a:lnTo>
                  <a:lnTo>
                    <a:pt x="10613474" y="1625558"/>
                  </a:lnTo>
                  <a:lnTo>
                    <a:pt x="10624951" y="1625558"/>
                  </a:lnTo>
                  <a:lnTo>
                    <a:pt x="10636382" y="1625558"/>
                  </a:lnTo>
                  <a:lnTo>
                    <a:pt x="10647812" y="1625558"/>
                  </a:lnTo>
                  <a:lnTo>
                    <a:pt x="10659241" y="1625558"/>
                  </a:lnTo>
                  <a:lnTo>
                    <a:pt x="10670672" y="1625558"/>
                  </a:lnTo>
                  <a:lnTo>
                    <a:pt x="10682149" y="1625558"/>
                  </a:lnTo>
                  <a:lnTo>
                    <a:pt x="10693580" y="1625558"/>
                  </a:lnTo>
                  <a:lnTo>
                    <a:pt x="10705009" y="1625558"/>
                  </a:lnTo>
                  <a:lnTo>
                    <a:pt x="10716439" y="1625558"/>
                  </a:lnTo>
                  <a:lnTo>
                    <a:pt x="10727870" y="1625558"/>
                  </a:lnTo>
                  <a:lnTo>
                    <a:pt x="10739347" y="1625558"/>
                  </a:lnTo>
                  <a:lnTo>
                    <a:pt x="10750778" y="1625558"/>
                  </a:lnTo>
                  <a:lnTo>
                    <a:pt x="10762207" y="1625558"/>
                  </a:lnTo>
                  <a:lnTo>
                    <a:pt x="10773637" y="1625558"/>
                  </a:lnTo>
                  <a:lnTo>
                    <a:pt x="10785067" y="1625558"/>
                  </a:lnTo>
                  <a:lnTo>
                    <a:pt x="10796544" y="1625558"/>
                  </a:lnTo>
                  <a:lnTo>
                    <a:pt x="10807975" y="1625558"/>
                  </a:lnTo>
                  <a:lnTo>
                    <a:pt x="10819405" y="1625558"/>
                  </a:lnTo>
                  <a:lnTo>
                    <a:pt x="10830834" y="1625558"/>
                  </a:lnTo>
                  <a:lnTo>
                    <a:pt x="10842265" y="1625558"/>
                  </a:lnTo>
                  <a:lnTo>
                    <a:pt x="10853742" y="1625558"/>
                  </a:lnTo>
                  <a:lnTo>
                    <a:pt x="10865173" y="1625558"/>
                  </a:lnTo>
                  <a:lnTo>
                    <a:pt x="10876602" y="1625558"/>
                  </a:lnTo>
                  <a:lnTo>
                    <a:pt x="10888032" y="1625558"/>
                  </a:lnTo>
                  <a:lnTo>
                    <a:pt x="10899463" y="1625558"/>
                  </a:lnTo>
                  <a:lnTo>
                    <a:pt x="10910892" y="1625558"/>
                  </a:lnTo>
                  <a:lnTo>
                    <a:pt x="10922369" y="1625558"/>
                  </a:lnTo>
                  <a:lnTo>
                    <a:pt x="10933800" y="1625558"/>
                  </a:lnTo>
                  <a:lnTo>
                    <a:pt x="10945230" y="1625558"/>
                  </a:lnTo>
                  <a:lnTo>
                    <a:pt x="10956660" y="1625558"/>
                  </a:lnTo>
                  <a:lnTo>
                    <a:pt x="10968090" y="1625558"/>
                  </a:lnTo>
                  <a:lnTo>
                    <a:pt x="10979567" y="1625558"/>
                  </a:lnTo>
                  <a:lnTo>
                    <a:pt x="10990998" y="1625558"/>
                  </a:lnTo>
                  <a:lnTo>
                    <a:pt x="11002427" y="1625558"/>
                  </a:lnTo>
                  <a:lnTo>
                    <a:pt x="11013858" y="1625558"/>
                  </a:lnTo>
                  <a:lnTo>
                    <a:pt x="11025287" y="1625558"/>
                  </a:lnTo>
                  <a:lnTo>
                    <a:pt x="11036765" y="1625558"/>
                  </a:lnTo>
                  <a:lnTo>
                    <a:pt x="11048195" y="1625558"/>
                  </a:lnTo>
                  <a:lnTo>
                    <a:pt x="11059625" y="1625558"/>
                  </a:lnTo>
                  <a:lnTo>
                    <a:pt x="11071056" y="1625558"/>
                  </a:lnTo>
                  <a:lnTo>
                    <a:pt x="11082485" y="1625558"/>
                  </a:lnTo>
                  <a:lnTo>
                    <a:pt x="11093962" y="1625558"/>
                  </a:lnTo>
                  <a:lnTo>
                    <a:pt x="11105393" y="1625558"/>
                  </a:lnTo>
                  <a:lnTo>
                    <a:pt x="11116823" y="1625558"/>
                  </a:lnTo>
                  <a:lnTo>
                    <a:pt x="11128253" y="1625558"/>
                  </a:lnTo>
                  <a:lnTo>
                    <a:pt x="11139683" y="1625558"/>
                  </a:lnTo>
                  <a:lnTo>
                    <a:pt x="11151160" y="1625558"/>
                  </a:lnTo>
                  <a:lnTo>
                    <a:pt x="11162591" y="1625558"/>
                  </a:lnTo>
                  <a:lnTo>
                    <a:pt x="11174020" y="1625558"/>
                  </a:lnTo>
                  <a:lnTo>
                    <a:pt x="11185451" y="1625558"/>
                  </a:lnTo>
                  <a:lnTo>
                    <a:pt x="11196881" y="1625558"/>
                  </a:lnTo>
                  <a:lnTo>
                    <a:pt x="11208358" y="1625558"/>
                  </a:lnTo>
                  <a:lnTo>
                    <a:pt x="11218359" y="1625558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79060641-AAF1-534F-BA97-A74C48124D38}"/>
                </a:ext>
              </a:extLst>
            </p:cNvPr>
            <p:cNvSpPr/>
            <p:nvPr/>
          </p:nvSpPr>
          <p:spPr>
            <a:xfrm>
              <a:off x="851149" y="4545815"/>
              <a:ext cx="11218359" cy="1554946"/>
            </a:xfrm>
            <a:custGeom>
              <a:avLst/>
              <a:gdLst>
                <a:gd name="connsiteX0" fmla="*/ 0 w 11218359"/>
                <a:gd name="connsiteY0" fmla="*/ 1554947 h 1554946"/>
                <a:gd name="connsiteX1" fmla="*/ 9149 w 11218359"/>
                <a:gd name="connsiteY1" fmla="*/ 1554947 h 1554946"/>
                <a:gd name="connsiteX2" fmla="*/ 20588 w 11218359"/>
                <a:gd name="connsiteY2" fmla="*/ 1554947 h 1554946"/>
                <a:gd name="connsiteX3" fmla="*/ 32028 w 11218359"/>
                <a:gd name="connsiteY3" fmla="*/ 1554947 h 1554946"/>
                <a:gd name="connsiteX4" fmla="*/ 43467 w 11218359"/>
                <a:gd name="connsiteY4" fmla="*/ 1554947 h 1554946"/>
                <a:gd name="connsiteX5" fmla="*/ 54907 w 11218359"/>
                <a:gd name="connsiteY5" fmla="*/ 1554947 h 1554946"/>
                <a:gd name="connsiteX6" fmla="*/ 66346 w 11218359"/>
                <a:gd name="connsiteY6" fmla="*/ 1554947 h 1554946"/>
                <a:gd name="connsiteX7" fmla="*/ 77786 w 11218359"/>
                <a:gd name="connsiteY7" fmla="*/ 1554947 h 1554946"/>
                <a:gd name="connsiteX8" fmla="*/ 89225 w 11218359"/>
                <a:gd name="connsiteY8" fmla="*/ 1554947 h 1554946"/>
                <a:gd name="connsiteX9" fmla="*/ 100665 w 11218359"/>
                <a:gd name="connsiteY9" fmla="*/ 1554947 h 1554946"/>
                <a:gd name="connsiteX10" fmla="*/ 112104 w 11218359"/>
                <a:gd name="connsiteY10" fmla="*/ 1554947 h 1554946"/>
                <a:gd name="connsiteX11" fmla="*/ 123544 w 11218359"/>
                <a:gd name="connsiteY11" fmla="*/ 1554947 h 1554946"/>
                <a:gd name="connsiteX12" fmla="*/ 134979 w 11218359"/>
                <a:gd name="connsiteY12" fmla="*/ 1554947 h 1554946"/>
                <a:gd name="connsiteX13" fmla="*/ 146423 w 11218359"/>
                <a:gd name="connsiteY13" fmla="*/ 1554947 h 1554946"/>
                <a:gd name="connsiteX14" fmla="*/ 157858 w 11218359"/>
                <a:gd name="connsiteY14" fmla="*/ 1554947 h 1554946"/>
                <a:gd name="connsiteX15" fmla="*/ 169297 w 11218359"/>
                <a:gd name="connsiteY15" fmla="*/ 1554947 h 1554946"/>
                <a:gd name="connsiteX16" fmla="*/ 180737 w 11218359"/>
                <a:gd name="connsiteY16" fmla="*/ 1554947 h 1554946"/>
                <a:gd name="connsiteX17" fmla="*/ 192176 w 11218359"/>
                <a:gd name="connsiteY17" fmla="*/ 1554947 h 1554946"/>
                <a:gd name="connsiteX18" fmla="*/ 203616 w 11218359"/>
                <a:gd name="connsiteY18" fmla="*/ 1554947 h 1554946"/>
                <a:gd name="connsiteX19" fmla="*/ 215055 w 11218359"/>
                <a:gd name="connsiteY19" fmla="*/ 1554947 h 1554946"/>
                <a:gd name="connsiteX20" fmla="*/ 226495 w 11218359"/>
                <a:gd name="connsiteY20" fmla="*/ 1554947 h 1554946"/>
                <a:gd name="connsiteX21" fmla="*/ 237935 w 11218359"/>
                <a:gd name="connsiteY21" fmla="*/ 1554947 h 1554946"/>
                <a:gd name="connsiteX22" fmla="*/ 249374 w 11218359"/>
                <a:gd name="connsiteY22" fmla="*/ 1554947 h 1554946"/>
                <a:gd name="connsiteX23" fmla="*/ 260814 w 11218359"/>
                <a:gd name="connsiteY23" fmla="*/ 1554947 h 1554946"/>
                <a:gd name="connsiteX24" fmla="*/ 272253 w 11218359"/>
                <a:gd name="connsiteY24" fmla="*/ 1554947 h 1554946"/>
                <a:gd name="connsiteX25" fmla="*/ 283693 w 11218359"/>
                <a:gd name="connsiteY25" fmla="*/ 1554947 h 1554946"/>
                <a:gd name="connsiteX26" fmla="*/ 295132 w 11218359"/>
                <a:gd name="connsiteY26" fmla="*/ 1554947 h 1554946"/>
                <a:gd name="connsiteX27" fmla="*/ 306572 w 11218359"/>
                <a:gd name="connsiteY27" fmla="*/ 1554947 h 1554946"/>
                <a:gd name="connsiteX28" fmla="*/ 318011 w 11218359"/>
                <a:gd name="connsiteY28" fmla="*/ 1554947 h 1554946"/>
                <a:gd name="connsiteX29" fmla="*/ 329451 w 11218359"/>
                <a:gd name="connsiteY29" fmla="*/ 1554947 h 1554946"/>
                <a:gd name="connsiteX30" fmla="*/ 340890 w 11218359"/>
                <a:gd name="connsiteY30" fmla="*/ 1554947 h 1554946"/>
                <a:gd name="connsiteX31" fmla="*/ 352330 w 11218359"/>
                <a:gd name="connsiteY31" fmla="*/ 1554947 h 1554946"/>
                <a:gd name="connsiteX32" fmla="*/ 363769 w 11218359"/>
                <a:gd name="connsiteY32" fmla="*/ 1554947 h 1554946"/>
                <a:gd name="connsiteX33" fmla="*/ 375209 w 11218359"/>
                <a:gd name="connsiteY33" fmla="*/ 1554947 h 1554946"/>
                <a:gd name="connsiteX34" fmla="*/ 386648 w 11218359"/>
                <a:gd name="connsiteY34" fmla="*/ 1554947 h 1554946"/>
                <a:gd name="connsiteX35" fmla="*/ 398088 w 11218359"/>
                <a:gd name="connsiteY35" fmla="*/ 1554947 h 1554946"/>
                <a:gd name="connsiteX36" fmla="*/ 409527 w 11218359"/>
                <a:gd name="connsiteY36" fmla="*/ 1554947 h 1554946"/>
                <a:gd name="connsiteX37" fmla="*/ 420967 w 11218359"/>
                <a:gd name="connsiteY37" fmla="*/ 1554947 h 1554946"/>
                <a:gd name="connsiteX38" fmla="*/ 432406 w 11218359"/>
                <a:gd name="connsiteY38" fmla="*/ 1554947 h 1554946"/>
                <a:gd name="connsiteX39" fmla="*/ 443846 w 11218359"/>
                <a:gd name="connsiteY39" fmla="*/ 1554947 h 1554946"/>
                <a:gd name="connsiteX40" fmla="*/ 455285 w 11218359"/>
                <a:gd name="connsiteY40" fmla="*/ 1554947 h 1554946"/>
                <a:gd name="connsiteX41" fmla="*/ 466725 w 11218359"/>
                <a:gd name="connsiteY41" fmla="*/ 1554947 h 1554946"/>
                <a:gd name="connsiteX42" fmla="*/ 478165 w 11218359"/>
                <a:gd name="connsiteY42" fmla="*/ 1554947 h 1554946"/>
                <a:gd name="connsiteX43" fmla="*/ 489604 w 11218359"/>
                <a:gd name="connsiteY43" fmla="*/ 1554947 h 1554946"/>
                <a:gd name="connsiteX44" fmla="*/ 501044 w 11218359"/>
                <a:gd name="connsiteY44" fmla="*/ 1554947 h 1554946"/>
                <a:gd name="connsiteX45" fmla="*/ 512483 w 11218359"/>
                <a:gd name="connsiteY45" fmla="*/ 1554947 h 1554946"/>
                <a:gd name="connsiteX46" fmla="*/ 523923 w 11218359"/>
                <a:gd name="connsiteY46" fmla="*/ 1554947 h 1554946"/>
                <a:gd name="connsiteX47" fmla="*/ 535362 w 11218359"/>
                <a:gd name="connsiteY47" fmla="*/ 1554947 h 1554946"/>
                <a:gd name="connsiteX48" fmla="*/ 546802 w 11218359"/>
                <a:gd name="connsiteY48" fmla="*/ 1554947 h 1554946"/>
                <a:gd name="connsiteX49" fmla="*/ 558241 w 11218359"/>
                <a:gd name="connsiteY49" fmla="*/ 1554947 h 1554946"/>
                <a:gd name="connsiteX50" fmla="*/ 569681 w 11218359"/>
                <a:gd name="connsiteY50" fmla="*/ 1554947 h 1554946"/>
                <a:gd name="connsiteX51" fmla="*/ 581120 w 11218359"/>
                <a:gd name="connsiteY51" fmla="*/ 1554947 h 1554946"/>
                <a:gd name="connsiteX52" fmla="*/ 592560 w 11218359"/>
                <a:gd name="connsiteY52" fmla="*/ 1554947 h 1554946"/>
                <a:gd name="connsiteX53" fmla="*/ 603999 w 11218359"/>
                <a:gd name="connsiteY53" fmla="*/ 1554947 h 1554946"/>
                <a:gd name="connsiteX54" fmla="*/ 615439 w 11218359"/>
                <a:gd name="connsiteY54" fmla="*/ 1554947 h 1554946"/>
                <a:gd name="connsiteX55" fmla="*/ 626878 w 11218359"/>
                <a:gd name="connsiteY55" fmla="*/ 1554947 h 1554946"/>
                <a:gd name="connsiteX56" fmla="*/ 638318 w 11218359"/>
                <a:gd name="connsiteY56" fmla="*/ 1554947 h 1554946"/>
                <a:gd name="connsiteX57" fmla="*/ 649757 w 11218359"/>
                <a:gd name="connsiteY57" fmla="*/ 1554947 h 1554946"/>
                <a:gd name="connsiteX58" fmla="*/ 661192 w 11218359"/>
                <a:gd name="connsiteY58" fmla="*/ 1554947 h 1554946"/>
                <a:gd name="connsiteX59" fmla="*/ 672632 w 11218359"/>
                <a:gd name="connsiteY59" fmla="*/ 1554947 h 1554946"/>
                <a:gd name="connsiteX60" fmla="*/ 684071 w 11218359"/>
                <a:gd name="connsiteY60" fmla="*/ 1554947 h 1554946"/>
                <a:gd name="connsiteX61" fmla="*/ 695511 w 11218359"/>
                <a:gd name="connsiteY61" fmla="*/ 1554947 h 1554946"/>
                <a:gd name="connsiteX62" fmla="*/ 706950 w 11218359"/>
                <a:gd name="connsiteY62" fmla="*/ 1554947 h 1554946"/>
                <a:gd name="connsiteX63" fmla="*/ 718390 w 11218359"/>
                <a:gd name="connsiteY63" fmla="*/ 1554947 h 1554946"/>
                <a:gd name="connsiteX64" fmla="*/ 729829 w 11218359"/>
                <a:gd name="connsiteY64" fmla="*/ 1554947 h 1554946"/>
                <a:gd name="connsiteX65" fmla="*/ 741269 w 11218359"/>
                <a:gd name="connsiteY65" fmla="*/ 1554947 h 1554946"/>
                <a:gd name="connsiteX66" fmla="*/ 752708 w 11218359"/>
                <a:gd name="connsiteY66" fmla="*/ 1554947 h 1554946"/>
                <a:gd name="connsiteX67" fmla="*/ 764148 w 11218359"/>
                <a:gd name="connsiteY67" fmla="*/ 1554947 h 1554946"/>
                <a:gd name="connsiteX68" fmla="*/ 775587 w 11218359"/>
                <a:gd name="connsiteY68" fmla="*/ 1554947 h 1554946"/>
                <a:gd name="connsiteX69" fmla="*/ 787027 w 11218359"/>
                <a:gd name="connsiteY69" fmla="*/ 1554947 h 1554946"/>
                <a:gd name="connsiteX70" fmla="*/ 798467 w 11218359"/>
                <a:gd name="connsiteY70" fmla="*/ 1554947 h 1554946"/>
                <a:gd name="connsiteX71" fmla="*/ 809906 w 11218359"/>
                <a:gd name="connsiteY71" fmla="*/ 1554947 h 1554946"/>
                <a:gd name="connsiteX72" fmla="*/ 821346 w 11218359"/>
                <a:gd name="connsiteY72" fmla="*/ 1554947 h 1554946"/>
                <a:gd name="connsiteX73" fmla="*/ 832785 w 11218359"/>
                <a:gd name="connsiteY73" fmla="*/ 1554947 h 1554946"/>
                <a:gd name="connsiteX74" fmla="*/ 844225 w 11218359"/>
                <a:gd name="connsiteY74" fmla="*/ 1554947 h 1554946"/>
                <a:gd name="connsiteX75" fmla="*/ 855664 w 11218359"/>
                <a:gd name="connsiteY75" fmla="*/ 1554947 h 1554946"/>
                <a:gd name="connsiteX76" fmla="*/ 867104 w 11218359"/>
                <a:gd name="connsiteY76" fmla="*/ 1554947 h 1554946"/>
                <a:gd name="connsiteX77" fmla="*/ 878543 w 11218359"/>
                <a:gd name="connsiteY77" fmla="*/ 1554947 h 1554946"/>
                <a:gd name="connsiteX78" fmla="*/ 889983 w 11218359"/>
                <a:gd name="connsiteY78" fmla="*/ 1554947 h 1554946"/>
                <a:gd name="connsiteX79" fmla="*/ 901422 w 11218359"/>
                <a:gd name="connsiteY79" fmla="*/ 1554947 h 1554946"/>
                <a:gd name="connsiteX80" fmla="*/ 912862 w 11218359"/>
                <a:gd name="connsiteY80" fmla="*/ 1554947 h 1554946"/>
                <a:gd name="connsiteX81" fmla="*/ 924301 w 11218359"/>
                <a:gd name="connsiteY81" fmla="*/ 1554947 h 1554946"/>
                <a:gd name="connsiteX82" fmla="*/ 935741 w 11218359"/>
                <a:gd name="connsiteY82" fmla="*/ 1554947 h 1554946"/>
                <a:gd name="connsiteX83" fmla="*/ 947180 w 11218359"/>
                <a:gd name="connsiteY83" fmla="*/ 1554947 h 1554946"/>
                <a:gd name="connsiteX84" fmla="*/ 958620 w 11218359"/>
                <a:gd name="connsiteY84" fmla="*/ 1554947 h 1554946"/>
                <a:gd name="connsiteX85" fmla="*/ 970059 w 11218359"/>
                <a:gd name="connsiteY85" fmla="*/ 1554947 h 1554946"/>
                <a:gd name="connsiteX86" fmla="*/ 981499 w 11218359"/>
                <a:gd name="connsiteY86" fmla="*/ 1554947 h 1554946"/>
                <a:gd name="connsiteX87" fmla="*/ 992938 w 11218359"/>
                <a:gd name="connsiteY87" fmla="*/ 1554947 h 1554946"/>
                <a:gd name="connsiteX88" fmla="*/ 1004378 w 11218359"/>
                <a:gd name="connsiteY88" fmla="*/ 1554947 h 1554946"/>
                <a:gd name="connsiteX89" fmla="*/ 1015818 w 11218359"/>
                <a:gd name="connsiteY89" fmla="*/ 1554947 h 1554946"/>
                <a:gd name="connsiteX90" fmla="*/ 1027257 w 11218359"/>
                <a:gd name="connsiteY90" fmla="*/ 1554947 h 1554946"/>
                <a:gd name="connsiteX91" fmla="*/ 1038697 w 11218359"/>
                <a:gd name="connsiteY91" fmla="*/ 1554947 h 1554946"/>
                <a:gd name="connsiteX92" fmla="*/ 1050136 w 11218359"/>
                <a:gd name="connsiteY92" fmla="*/ 1554947 h 1554946"/>
                <a:gd name="connsiteX93" fmla="*/ 1061576 w 11218359"/>
                <a:gd name="connsiteY93" fmla="*/ 1554947 h 1554946"/>
                <a:gd name="connsiteX94" fmla="*/ 1073015 w 11218359"/>
                <a:gd name="connsiteY94" fmla="*/ 1554947 h 1554946"/>
                <a:gd name="connsiteX95" fmla="*/ 1084455 w 11218359"/>
                <a:gd name="connsiteY95" fmla="*/ 1554947 h 1554946"/>
                <a:gd name="connsiteX96" fmla="*/ 1095894 w 11218359"/>
                <a:gd name="connsiteY96" fmla="*/ 1554947 h 1554946"/>
                <a:gd name="connsiteX97" fmla="*/ 1107334 w 11218359"/>
                <a:gd name="connsiteY97" fmla="*/ 1554947 h 1554946"/>
                <a:gd name="connsiteX98" fmla="*/ 1118773 w 11218359"/>
                <a:gd name="connsiteY98" fmla="*/ 1554947 h 1554946"/>
                <a:gd name="connsiteX99" fmla="*/ 1130213 w 11218359"/>
                <a:gd name="connsiteY99" fmla="*/ 1554947 h 1554946"/>
                <a:gd name="connsiteX100" fmla="*/ 1141652 w 11218359"/>
                <a:gd name="connsiteY100" fmla="*/ 1554947 h 1554946"/>
                <a:gd name="connsiteX101" fmla="*/ 1153092 w 11218359"/>
                <a:gd name="connsiteY101" fmla="*/ 1554947 h 1554946"/>
                <a:gd name="connsiteX102" fmla="*/ 1164531 w 11218359"/>
                <a:gd name="connsiteY102" fmla="*/ 1554947 h 1554946"/>
                <a:gd name="connsiteX103" fmla="*/ 1175971 w 11218359"/>
                <a:gd name="connsiteY103" fmla="*/ 1554947 h 1554946"/>
                <a:gd name="connsiteX104" fmla="*/ 1187406 w 11218359"/>
                <a:gd name="connsiteY104" fmla="*/ 1554947 h 1554946"/>
                <a:gd name="connsiteX105" fmla="*/ 1198845 w 11218359"/>
                <a:gd name="connsiteY105" fmla="*/ 1554947 h 1554946"/>
                <a:gd name="connsiteX106" fmla="*/ 1210285 w 11218359"/>
                <a:gd name="connsiteY106" fmla="*/ 1554947 h 1554946"/>
                <a:gd name="connsiteX107" fmla="*/ 1221724 w 11218359"/>
                <a:gd name="connsiteY107" fmla="*/ 1554947 h 1554946"/>
                <a:gd name="connsiteX108" fmla="*/ 1233164 w 11218359"/>
                <a:gd name="connsiteY108" fmla="*/ 1554947 h 1554946"/>
                <a:gd name="connsiteX109" fmla="*/ 1244603 w 11218359"/>
                <a:gd name="connsiteY109" fmla="*/ 1554947 h 1554946"/>
                <a:gd name="connsiteX110" fmla="*/ 1256043 w 11218359"/>
                <a:gd name="connsiteY110" fmla="*/ 1554947 h 1554946"/>
                <a:gd name="connsiteX111" fmla="*/ 1267482 w 11218359"/>
                <a:gd name="connsiteY111" fmla="*/ 1554947 h 1554946"/>
                <a:gd name="connsiteX112" fmla="*/ 1278922 w 11218359"/>
                <a:gd name="connsiteY112" fmla="*/ 1554947 h 1554946"/>
                <a:gd name="connsiteX113" fmla="*/ 1290361 w 11218359"/>
                <a:gd name="connsiteY113" fmla="*/ 1554947 h 1554946"/>
                <a:gd name="connsiteX114" fmla="*/ 1301801 w 11218359"/>
                <a:gd name="connsiteY114" fmla="*/ 1554947 h 1554946"/>
                <a:gd name="connsiteX115" fmla="*/ 1313240 w 11218359"/>
                <a:gd name="connsiteY115" fmla="*/ 1554947 h 1554946"/>
                <a:gd name="connsiteX116" fmla="*/ 1324680 w 11218359"/>
                <a:gd name="connsiteY116" fmla="*/ 1554947 h 1554946"/>
                <a:gd name="connsiteX117" fmla="*/ 1336120 w 11218359"/>
                <a:gd name="connsiteY117" fmla="*/ 1554947 h 1554946"/>
                <a:gd name="connsiteX118" fmla="*/ 1347559 w 11218359"/>
                <a:gd name="connsiteY118" fmla="*/ 1554947 h 1554946"/>
                <a:gd name="connsiteX119" fmla="*/ 1358999 w 11218359"/>
                <a:gd name="connsiteY119" fmla="*/ 1554947 h 1554946"/>
                <a:gd name="connsiteX120" fmla="*/ 1370438 w 11218359"/>
                <a:gd name="connsiteY120" fmla="*/ 1554947 h 1554946"/>
                <a:gd name="connsiteX121" fmla="*/ 1381878 w 11218359"/>
                <a:gd name="connsiteY121" fmla="*/ 1554947 h 1554946"/>
                <a:gd name="connsiteX122" fmla="*/ 1393317 w 11218359"/>
                <a:gd name="connsiteY122" fmla="*/ 1554947 h 1554946"/>
                <a:gd name="connsiteX123" fmla="*/ 1404757 w 11218359"/>
                <a:gd name="connsiteY123" fmla="*/ 1554947 h 1554946"/>
                <a:gd name="connsiteX124" fmla="*/ 1416196 w 11218359"/>
                <a:gd name="connsiteY124" fmla="*/ 1554947 h 1554946"/>
                <a:gd name="connsiteX125" fmla="*/ 1427636 w 11218359"/>
                <a:gd name="connsiteY125" fmla="*/ 1554947 h 1554946"/>
                <a:gd name="connsiteX126" fmla="*/ 1439075 w 11218359"/>
                <a:gd name="connsiteY126" fmla="*/ 1554947 h 1554946"/>
                <a:gd name="connsiteX127" fmla="*/ 1450515 w 11218359"/>
                <a:gd name="connsiteY127" fmla="*/ 1554947 h 1554946"/>
                <a:gd name="connsiteX128" fmla="*/ 1461954 w 11218359"/>
                <a:gd name="connsiteY128" fmla="*/ 1554947 h 1554946"/>
                <a:gd name="connsiteX129" fmla="*/ 1473394 w 11218359"/>
                <a:gd name="connsiteY129" fmla="*/ 1554947 h 1554946"/>
                <a:gd name="connsiteX130" fmla="*/ 1484833 w 11218359"/>
                <a:gd name="connsiteY130" fmla="*/ 1554947 h 1554946"/>
                <a:gd name="connsiteX131" fmla="*/ 1496273 w 11218359"/>
                <a:gd name="connsiteY131" fmla="*/ 1554947 h 1554946"/>
                <a:gd name="connsiteX132" fmla="*/ 1507712 w 11218359"/>
                <a:gd name="connsiteY132" fmla="*/ 1554947 h 1554946"/>
                <a:gd name="connsiteX133" fmla="*/ 1519152 w 11218359"/>
                <a:gd name="connsiteY133" fmla="*/ 1554947 h 1554946"/>
                <a:gd name="connsiteX134" fmla="*/ 1530591 w 11218359"/>
                <a:gd name="connsiteY134" fmla="*/ 1554947 h 1554946"/>
                <a:gd name="connsiteX135" fmla="*/ 1542031 w 11218359"/>
                <a:gd name="connsiteY135" fmla="*/ 1554947 h 1554946"/>
                <a:gd name="connsiteX136" fmla="*/ 1553471 w 11218359"/>
                <a:gd name="connsiteY136" fmla="*/ 1554947 h 1554946"/>
                <a:gd name="connsiteX137" fmla="*/ 1564910 w 11218359"/>
                <a:gd name="connsiteY137" fmla="*/ 1554947 h 1554946"/>
                <a:gd name="connsiteX138" fmla="*/ 1576349 w 11218359"/>
                <a:gd name="connsiteY138" fmla="*/ 1554947 h 1554946"/>
                <a:gd name="connsiteX139" fmla="*/ 1587789 w 11218359"/>
                <a:gd name="connsiteY139" fmla="*/ 1554947 h 1554946"/>
                <a:gd name="connsiteX140" fmla="*/ 1599229 w 11218359"/>
                <a:gd name="connsiteY140" fmla="*/ 1554947 h 1554946"/>
                <a:gd name="connsiteX141" fmla="*/ 1610668 w 11218359"/>
                <a:gd name="connsiteY141" fmla="*/ 1554947 h 1554946"/>
                <a:gd name="connsiteX142" fmla="*/ 1622107 w 11218359"/>
                <a:gd name="connsiteY142" fmla="*/ 1554947 h 1554946"/>
                <a:gd name="connsiteX143" fmla="*/ 1633547 w 11218359"/>
                <a:gd name="connsiteY143" fmla="*/ 1554947 h 1554946"/>
                <a:gd name="connsiteX144" fmla="*/ 1644987 w 11218359"/>
                <a:gd name="connsiteY144" fmla="*/ 1554947 h 1554946"/>
                <a:gd name="connsiteX145" fmla="*/ 1656426 w 11218359"/>
                <a:gd name="connsiteY145" fmla="*/ 1554947 h 1554946"/>
                <a:gd name="connsiteX146" fmla="*/ 1667866 w 11218359"/>
                <a:gd name="connsiteY146" fmla="*/ 1554947 h 1554946"/>
                <a:gd name="connsiteX147" fmla="*/ 1679305 w 11218359"/>
                <a:gd name="connsiteY147" fmla="*/ 1554947 h 1554946"/>
                <a:gd name="connsiteX148" fmla="*/ 1690745 w 11218359"/>
                <a:gd name="connsiteY148" fmla="*/ 1554947 h 1554946"/>
                <a:gd name="connsiteX149" fmla="*/ 1702184 w 11218359"/>
                <a:gd name="connsiteY149" fmla="*/ 1554947 h 1554946"/>
                <a:gd name="connsiteX150" fmla="*/ 1713619 w 11218359"/>
                <a:gd name="connsiteY150" fmla="*/ 1554947 h 1554946"/>
                <a:gd name="connsiteX151" fmla="*/ 1725063 w 11218359"/>
                <a:gd name="connsiteY151" fmla="*/ 1554947 h 1554946"/>
                <a:gd name="connsiteX152" fmla="*/ 1736498 w 11218359"/>
                <a:gd name="connsiteY152" fmla="*/ 1554947 h 1554946"/>
                <a:gd name="connsiteX153" fmla="*/ 1747938 w 11218359"/>
                <a:gd name="connsiteY153" fmla="*/ 1554947 h 1554946"/>
                <a:gd name="connsiteX154" fmla="*/ 1759377 w 11218359"/>
                <a:gd name="connsiteY154" fmla="*/ 1554947 h 1554946"/>
                <a:gd name="connsiteX155" fmla="*/ 1770817 w 11218359"/>
                <a:gd name="connsiteY155" fmla="*/ 1554947 h 1554946"/>
                <a:gd name="connsiteX156" fmla="*/ 1782256 w 11218359"/>
                <a:gd name="connsiteY156" fmla="*/ 1554947 h 1554946"/>
                <a:gd name="connsiteX157" fmla="*/ 1793696 w 11218359"/>
                <a:gd name="connsiteY157" fmla="*/ 1554947 h 1554946"/>
                <a:gd name="connsiteX158" fmla="*/ 1805135 w 11218359"/>
                <a:gd name="connsiteY158" fmla="*/ 1554947 h 1554946"/>
                <a:gd name="connsiteX159" fmla="*/ 1816575 w 11218359"/>
                <a:gd name="connsiteY159" fmla="*/ 1554947 h 1554946"/>
                <a:gd name="connsiteX160" fmla="*/ 1828014 w 11218359"/>
                <a:gd name="connsiteY160" fmla="*/ 1554947 h 1554946"/>
                <a:gd name="connsiteX161" fmla="*/ 1839454 w 11218359"/>
                <a:gd name="connsiteY161" fmla="*/ 1554947 h 1554946"/>
                <a:gd name="connsiteX162" fmla="*/ 1850893 w 11218359"/>
                <a:gd name="connsiteY162" fmla="*/ 1554947 h 1554946"/>
                <a:gd name="connsiteX163" fmla="*/ 1862333 w 11218359"/>
                <a:gd name="connsiteY163" fmla="*/ 1554947 h 1554946"/>
                <a:gd name="connsiteX164" fmla="*/ 1873772 w 11218359"/>
                <a:gd name="connsiteY164" fmla="*/ 1554947 h 1554946"/>
                <a:gd name="connsiteX165" fmla="*/ 1885212 w 11218359"/>
                <a:gd name="connsiteY165" fmla="*/ 1554947 h 1554946"/>
                <a:gd name="connsiteX166" fmla="*/ 1896651 w 11218359"/>
                <a:gd name="connsiteY166" fmla="*/ 1554947 h 1554946"/>
                <a:gd name="connsiteX167" fmla="*/ 1908091 w 11218359"/>
                <a:gd name="connsiteY167" fmla="*/ 1554947 h 1554946"/>
                <a:gd name="connsiteX168" fmla="*/ 1919531 w 11218359"/>
                <a:gd name="connsiteY168" fmla="*/ 1554947 h 1554946"/>
                <a:gd name="connsiteX169" fmla="*/ 1930970 w 11218359"/>
                <a:gd name="connsiteY169" fmla="*/ 1554947 h 1554946"/>
                <a:gd name="connsiteX170" fmla="*/ 1942409 w 11218359"/>
                <a:gd name="connsiteY170" fmla="*/ 1554947 h 1554946"/>
                <a:gd name="connsiteX171" fmla="*/ 1953849 w 11218359"/>
                <a:gd name="connsiteY171" fmla="*/ 1554947 h 1554946"/>
                <a:gd name="connsiteX172" fmla="*/ 1965289 w 11218359"/>
                <a:gd name="connsiteY172" fmla="*/ 1554947 h 1554946"/>
                <a:gd name="connsiteX173" fmla="*/ 1976728 w 11218359"/>
                <a:gd name="connsiteY173" fmla="*/ 1554947 h 1554946"/>
                <a:gd name="connsiteX174" fmla="*/ 1988168 w 11218359"/>
                <a:gd name="connsiteY174" fmla="*/ 1554947 h 1554946"/>
                <a:gd name="connsiteX175" fmla="*/ 1999607 w 11218359"/>
                <a:gd name="connsiteY175" fmla="*/ 1554947 h 1554946"/>
                <a:gd name="connsiteX176" fmla="*/ 2011047 w 11218359"/>
                <a:gd name="connsiteY176" fmla="*/ 1554947 h 1554946"/>
                <a:gd name="connsiteX177" fmla="*/ 2022486 w 11218359"/>
                <a:gd name="connsiteY177" fmla="*/ 1554947 h 1554946"/>
                <a:gd name="connsiteX178" fmla="*/ 2033926 w 11218359"/>
                <a:gd name="connsiteY178" fmla="*/ 1554947 h 1554946"/>
                <a:gd name="connsiteX179" fmla="*/ 2045365 w 11218359"/>
                <a:gd name="connsiteY179" fmla="*/ 1554947 h 1554946"/>
                <a:gd name="connsiteX180" fmla="*/ 2056805 w 11218359"/>
                <a:gd name="connsiteY180" fmla="*/ 1554947 h 1554946"/>
                <a:gd name="connsiteX181" fmla="*/ 2068244 w 11218359"/>
                <a:gd name="connsiteY181" fmla="*/ 1554947 h 1554946"/>
                <a:gd name="connsiteX182" fmla="*/ 2079684 w 11218359"/>
                <a:gd name="connsiteY182" fmla="*/ 1554947 h 1554946"/>
                <a:gd name="connsiteX183" fmla="*/ 2091123 w 11218359"/>
                <a:gd name="connsiteY183" fmla="*/ 1554947 h 1554946"/>
                <a:gd name="connsiteX184" fmla="*/ 2102563 w 11218359"/>
                <a:gd name="connsiteY184" fmla="*/ 1554947 h 1554946"/>
                <a:gd name="connsiteX185" fmla="*/ 2114002 w 11218359"/>
                <a:gd name="connsiteY185" fmla="*/ 1554947 h 1554946"/>
                <a:gd name="connsiteX186" fmla="*/ 2125442 w 11218359"/>
                <a:gd name="connsiteY186" fmla="*/ 1554947 h 1554946"/>
                <a:gd name="connsiteX187" fmla="*/ 2136882 w 11218359"/>
                <a:gd name="connsiteY187" fmla="*/ 1554947 h 1554946"/>
                <a:gd name="connsiteX188" fmla="*/ 2148321 w 11218359"/>
                <a:gd name="connsiteY188" fmla="*/ 1554947 h 1554946"/>
                <a:gd name="connsiteX189" fmla="*/ 2159760 w 11218359"/>
                <a:gd name="connsiteY189" fmla="*/ 1554947 h 1554946"/>
                <a:gd name="connsiteX190" fmla="*/ 2171200 w 11218359"/>
                <a:gd name="connsiteY190" fmla="*/ 1554947 h 1554946"/>
                <a:gd name="connsiteX191" fmla="*/ 2182640 w 11218359"/>
                <a:gd name="connsiteY191" fmla="*/ 1554947 h 1554946"/>
                <a:gd name="connsiteX192" fmla="*/ 2194079 w 11218359"/>
                <a:gd name="connsiteY192" fmla="*/ 1554947 h 1554946"/>
                <a:gd name="connsiteX193" fmla="*/ 2205519 w 11218359"/>
                <a:gd name="connsiteY193" fmla="*/ 1554947 h 1554946"/>
                <a:gd name="connsiteX194" fmla="*/ 2216958 w 11218359"/>
                <a:gd name="connsiteY194" fmla="*/ 1554947 h 1554946"/>
                <a:gd name="connsiteX195" fmla="*/ 2228393 w 11218359"/>
                <a:gd name="connsiteY195" fmla="*/ 1554947 h 1554946"/>
                <a:gd name="connsiteX196" fmla="*/ 2239837 w 11218359"/>
                <a:gd name="connsiteY196" fmla="*/ 1554947 h 1554946"/>
                <a:gd name="connsiteX197" fmla="*/ 2251272 w 11218359"/>
                <a:gd name="connsiteY197" fmla="*/ 1554947 h 1554946"/>
                <a:gd name="connsiteX198" fmla="*/ 2262716 w 11218359"/>
                <a:gd name="connsiteY198" fmla="*/ 1554947 h 1554946"/>
                <a:gd name="connsiteX199" fmla="*/ 2274151 w 11218359"/>
                <a:gd name="connsiteY199" fmla="*/ 1554947 h 1554946"/>
                <a:gd name="connsiteX200" fmla="*/ 2285591 w 11218359"/>
                <a:gd name="connsiteY200" fmla="*/ 1554947 h 1554946"/>
                <a:gd name="connsiteX201" fmla="*/ 2297030 w 11218359"/>
                <a:gd name="connsiteY201" fmla="*/ 1554947 h 1554946"/>
                <a:gd name="connsiteX202" fmla="*/ 2308470 w 11218359"/>
                <a:gd name="connsiteY202" fmla="*/ 1554947 h 1554946"/>
                <a:gd name="connsiteX203" fmla="*/ 2319909 w 11218359"/>
                <a:gd name="connsiteY203" fmla="*/ 1554947 h 1554946"/>
                <a:gd name="connsiteX204" fmla="*/ 2331349 w 11218359"/>
                <a:gd name="connsiteY204" fmla="*/ 1554947 h 1554946"/>
                <a:gd name="connsiteX205" fmla="*/ 2342788 w 11218359"/>
                <a:gd name="connsiteY205" fmla="*/ 1554947 h 1554946"/>
                <a:gd name="connsiteX206" fmla="*/ 2354228 w 11218359"/>
                <a:gd name="connsiteY206" fmla="*/ 1554947 h 1554946"/>
                <a:gd name="connsiteX207" fmla="*/ 2365667 w 11218359"/>
                <a:gd name="connsiteY207" fmla="*/ 1554947 h 1554946"/>
                <a:gd name="connsiteX208" fmla="*/ 2377107 w 11218359"/>
                <a:gd name="connsiteY208" fmla="*/ 1554947 h 1554946"/>
                <a:gd name="connsiteX209" fmla="*/ 2388546 w 11218359"/>
                <a:gd name="connsiteY209" fmla="*/ 1554947 h 1554946"/>
                <a:gd name="connsiteX210" fmla="*/ 2399986 w 11218359"/>
                <a:gd name="connsiteY210" fmla="*/ 1554947 h 1554946"/>
                <a:gd name="connsiteX211" fmla="*/ 2411425 w 11218359"/>
                <a:gd name="connsiteY211" fmla="*/ 1554947 h 1554946"/>
                <a:gd name="connsiteX212" fmla="*/ 2422865 w 11218359"/>
                <a:gd name="connsiteY212" fmla="*/ 1554947 h 1554946"/>
                <a:gd name="connsiteX213" fmla="*/ 2434304 w 11218359"/>
                <a:gd name="connsiteY213" fmla="*/ 1554947 h 1554946"/>
                <a:gd name="connsiteX214" fmla="*/ 2445744 w 11218359"/>
                <a:gd name="connsiteY214" fmla="*/ 1554947 h 1554946"/>
                <a:gd name="connsiteX215" fmla="*/ 2457184 w 11218359"/>
                <a:gd name="connsiteY215" fmla="*/ 1554947 h 1554946"/>
                <a:gd name="connsiteX216" fmla="*/ 2468623 w 11218359"/>
                <a:gd name="connsiteY216" fmla="*/ 1554947 h 1554946"/>
                <a:gd name="connsiteX217" fmla="*/ 2480062 w 11218359"/>
                <a:gd name="connsiteY217" fmla="*/ 1554947 h 1554946"/>
                <a:gd name="connsiteX218" fmla="*/ 2491502 w 11218359"/>
                <a:gd name="connsiteY218" fmla="*/ 1554947 h 1554946"/>
                <a:gd name="connsiteX219" fmla="*/ 2502942 w 11218359"/>
                <a:gd name="connsiteY219" fmla="*/ 1554947 h 1554946"/>
                <a:gd name="connsiteX220" fmla="*/ 2514381 w 11218359"/>
                <a:gd name="connsiteY220" fmla="*/ 1554947 h 1554946"/>
                <a:gd name="connsiteX221" fmla="*/ 2525821 w 11218359"/>
                <a:gd name="connsiteY221" fmla="*/ 1554947 h 1554946"/>
                <a:gd name="connsiteX222" fmla="*/ 2537260 w 11218359"/>
                <a:gd name="connsiteY222" fmla="*/ 1554947 h 1554946"/>
                <a:gd name="connsiteX223" fmla="*/ 2548700 w 11218359"/>
                <a:gd name="connsiteY223" fmla="*/ 1554947 h 1554946"/>
                <a:gd name="connsiteX224" fmla="*/ 2560139 w 11218359"/>
                <a:gd name="connsiteY224" fmla="*/ 1554947 h 1554946"/>
                <a:gd name="connsiteX225" fmla="*/ 2571579 w 11218359"/>
                <a:gd name="connsiteY225" fmla="*/ 1554947 h 1554946"/>
                <a:gd name="connsiteX226" fmla="*/ 2583018 w 11218359"/>
                <a:gd name="connsiteY226" fmla="*/ 1554947 h 1554946"/>
                <a:gd name="connsiteX227" fmla="*/ 2594458 w 11218359"/>
                <a:gd name="connsiteY227" fmla="*/ 1554947 h 1554946"/>
                <a:gd name="connsiteX228" fmla="*/ 2605897 w 11218359"/>
                <a:gd name="connsiteY228" fmla="*/ 1554947 h 1554946"/>
                <a:gd name="connsiteX229" fmla="*/ 2617337 w 11218359"/>
                <a:gd name="connsiteY229" fmla="*/ 1554947 h 1554946"/>
                <a:gd name="connsiteX230" fmla="*/ 2628776 w 11218359"/>
                <a:gd name="connsiteY230" fmla="*/ 1554947 h 1554946"/>
                <a:gd name="connsiteX231" fmla="*/ 2640216 w 11218359"/>
                <a:gd name="connsiteY231" fmla="*/ 1554947 h 1554946"/>
                <a:gd name="connsiteX232" fmla="*/ 2651655 w 11218359"/>
                <a:gd name="connsiteY232" fmla="*/ 1554947 h 1554946"/>
                <a:gd name="connsiteX233" fmla="*/ 2663095 w 11218359"/>
                <a:gd name="connsiteY233" fmla="*/ 1554947 h 1554946"/>
                <a:gd name="connsiteX234" fmla="*/ 2674535 w 11218359"/>
                <a:gd name="connsiteY234" fmla="*/ 1554947 h 1554946"/>
                <a:gd name="connsiteX235" fmla="*/ 2685974 w 11218359"/>
                <a:gd name="connsiteY235" fmla="*/ 1554947 h 1554946"/>
                <a:gd name="connsiteX236" fmla="*/ 2697413 w 11218359"/>
                <a:gd name="connsiteY236" fmla="*/ 1554947 h 1554946"/>
                <a:gd name="connsiteX237" fmla="*/ 2708853 w 11218359"/>
                <a:gd name="connsiteY237" fmla="*/ 1554947 h 1554946"/>
                <a:gd name="connsiteX238" fmla="*/ 2720293 w 11218359"/>
                <a:gd name="connsiteY238" fmla="*/ 1554947 h 1554946"/>
                <a:gd name="connsiteX239" fmla="*/ 2731727 w 11218359"/>
                <a:gd name="connsiteY239" fmla="*/ 1554947 h 1554946"/>
                <a:gd name="connsiteX240" fmla="*/ 2743172 w 11218359"/>
                <a:gd name="connsiteY240" fmla="*/ 1554947 h 1554946"/>
                <a:gd name="connsiteX241" fmla="*/ 2754611 w 11218359"/>
                <a:gd name="connsiteY241" fmla="*/ 1554947 h 1554946"/>
                <a:gd name="connsiteX242" fmla="*/ 2766046 w 11218359"/>
                <a:gd name="connsiteY242" fmla="*/ 1554947 h 1554946"/>
                <a:gd name="connsiteX243" fmla="*/ 2777490 w 11218359"/>
                <a:gd name="connsiteY243" fmla="*/ 1554947 h 1554946"/>
                <a:gd name="connsiteX244" fmla="*/ 2788925 w 11218359"/>
                <a:gd name="connsiteY244" fmla="*/ 1554947 h 1554946"/>
                <a:gd name="connsiteX245" fmla="*/ 2800364 w 11218359"/>
                <a:gd name="connsiteY245" fmla="*/ 1554947 h 1554946"/>
                <a:gd name="connsiteX246" fmla="*/ 2811804 w 11218359"/>
                <a:gd name="connsiteY246" fmla="*/ 1554947 h 1554946"/>
                <a:gd name="connsiteX247" fmla="*/ 2823243 w 11218359"/>
                <a:gd name="connsiteY247" fmla="*/ 1554947 h 1554946"/>
                <a:gd name="connsiteX248" fmla="*/ 2834683 w 11218359"/>
                <a:gd name="connsiteY248" fmla="*/ 1554947 h 1554946"/>
                <a:gd name="connsiteX249" fmla="*/ 2846123 w 11218359"/>
                <a:gd name="connsiteY249" fmla="*/ 1554947 h 1554946"/>
                <a:gd name="connsiteX250" fmla="*/ 2857562 w 11218359"/>
                <a:gd name="connsiteY250" fmla="*/ 1554947 h 1554946"/>
                <a:gd name="connsiteX251" fmla="*/ 2869001 w 11218359"/>
                <a:gd name="connsiteY251" fmla="*/ 1554947 h 1554946"/>
                <a:gd name="connsiteX252" fmla="*/ 2880441 w 11218359"/>
                <a:gd name="connsiteY252" fmla="*/ 1554947 h 1554946"/>
                <a:gd name="connsiteX253" fmla="*/ 2891881 w 11218359"/>
                <a:gd name="connsiteY253" fmla="*/ 1554947 h 1554946"/>
                <a:gd name="connsiteX254" fmla="*/ 2903320 w 11218359"/>
                <a:gd name="connsiteY254" fmla="*/ 1554947 h 1554946"/>
                <a:gd name="connsiteX255" fmla="*/ 2914760 w 11218359"/>
                <a:gd name="connsiteY255" fmla="*/ 1554947 h 1554946"/>
                <a:gd name="connsiteX256" fmla="*/ 2926199 w 11218359"/>
                <a:gd name="connsiteY256" fmla="*/ 1554947 h 1554946"/>
                <a:gd name="connsiteX257" fmla="*/ 2937639 w 11218359"/>
                <a:gd name="connsiteY257" fmla="*/ 1554947 h 1554946"/>
                <a:gd name="connsiteX258" fmla="*/ 2949078 w 11218359"/>
                <a:gd name="connsiteY258" fmla="*/ 1554947 h 1554946"/>
                <a:gd name="connsiteX259" fmla="*/ 2960518 w 11218359"/>
                <a:gd name="connsiteY259" fmla="*/ 1554947 h 1554946"/>
                <a:gd name="connsiteX260" fmla="*/ 2971957 w 11218359"/>
                <a:gd name="connsiteY260" fmla="*/ 1554947 h 1554946"/>
                <a:gd name="connsiteX261" fmla="*/ 2983397 w 11218359"/>
                <a:gd name="connsiteY261" fmla="*/ 1554947 h 1554946"/>
                <a:gd name="connsiteX262" fmla="*/ 2994837 w 11218359"/>
                <a:gd name="connsiteY262" fmla="*/ 1554947 h 1554946"/>
                <a:gd name="connsiteX263" fmla="*/ 3006276 w 11218359"/>
                <a:gd name="connsiteY263" fmla="*/ 1554947 h 1554946"/>
                <a:gd name="connsiteX264" fmla="*/ 3017715 w 11218359"/>
                <a:gd name="connsiteY264" fmla="*/ 1554947 h 1554946"/>
                <a:gd name="connsiteX265" fmla="*/ 3029155 w 11218359"/>
                <a:gd name="connsiteY265" fmla="*/ 1554947 h 1554946"/>
                <a:gd name="connsiteX266" fmla="*/ 3040594 w 11218359"/>
                <a:gd name="connsiteY266" fmla="*/ 1554947 h 1554946"/>
                <a:gd name="connsiteX267" fmla="*/ 3052034 w 11218359"/>
                <a:gd name="connsiteY267" fmla="*/ 1554947 h 1554946"/>
                <a:gd name="connsiteX268" fmla="*/ 3063474 w 11218359"/>
                <a:gd name="connsiteY268" fmla="*/ 1554947 h 1554946"/>
                <a:gd name="connsiteX269" fmla="*/ 3074913 w 11218359"/>
                <a:gd name="connsiteY269" fmla="*/ 1554947 h 1554946"/>
                <a:gd name="connsiteX270" fmla="*/ 3086352 w 11218359"/>
                <a:gd name="connsiteY270" fmla="*/ 1554947 h 1554946"/>
                <a:gd name="connsiteX271" fmla="*/ 3097792 w 11218359"/>
                <a:gd name="connsiteY271" fmla="*/ 1554947 h 1554946"/>
                <a:gd name="connsiteX272" fmla="*/ 3109232 w 11218359"/>
                <a:gd name="connsiteY272" fmla="*/ 1554947 h 1554946"/>
                <a:gd name="connsiteX273" fmla="*/ 3120671 w 11218359"/>
                <a:gd name="connsiteY273" fmla="*/ 1554947 h 1554946"/>
                <a:gd name="connsiteX274" fmla="*/ 3132111 w 11218359"/>
                <a:gd name="connsiteY274" fmla="*/ 1554947 h 1554946"/>
                <a:gd name="connsiteX275" fmla="*/ 3143550 w 11218359"/>
                <a:gd name="connsiteY275" fmla="*/ 1554947 h 1554946"/>
                <a:gd name="connsiteX276" fmla="*/ 3154990 w 11218359"/>
                <a:gd name="connsiteY276" fmla="*/ 1554947 h 1554946"/>
                <a:gd name="connsiteX277" fmla="*/ 3166429 w 11218359"/>
                <a:gd name="connsiteY277" fmla="*/ 1554947 h 1554946"/>
                <a:gd name="connsiteX278" fmla="*/ 3177869 w 11218359"/>
                <a:gd name="connsiteY278" fmla="*/ 1554947 h 1554946"/>
                <a:gd name="connsiteX279" fmla="*/ 3189308 w 11218359"/>
                <a:gd name="connsiteY279" fmla="*/ 1554947 h 1554946"/>
                <a:gd name="connsiteX280" fmla="*/ 3200748 w 11218359"/>
                <a:gd name="connsiteY280" fmla="*/ 1554947 h 1554946"/>
                <a:gd name="connsiteX281" fmla="*/ 3212187 w 11218359"/>
                <a:gd name="connsiteY281" fmla="*/ 1554947 h 1554946"/>
                <a:gd name="connsiteX282" fmla="*/ 3223627 w 11218359"/>
                <a:gd name="connsiteY282" fmla="*/ 1554947 h 1554946"/>
                <a:gd name="connsiteX283" fmla="*/ 3235066 w 11218359"/>
                <a:gd name="connsiteY283" fmla="*/ 1554947 h 1554946"/>
                <a:gd name="connsiteX284" fmla="*/ 3246501 w 11218359"/>
                <a:gd name="connsiteY284" fmla="*/ 1554947 h 1554946"/>
                <a:gd name="connsiteX285" fmla="*/ 3257945 w 11218359"/>
                <a:gd name="connsiteY285" fmla="*/ 1554947 h 1554946"/>
                <a:gd name="connsiteX286" fmla="*/ 3269385 w 11218359"/>
                <a:gd name="connsiteY286" fmla="*/ 1554947 h 1554946"/>
                <a:gd name="connsiteX287" fmla="*/ 3280825 w 11218359"/>
                <a:gd name="connsiteY287" fmla="*/ 1554947 h 1554946"/>
                <a:gd name="connsiteX288" fmla="*/ 3292264 w 11218359"/>
                <a:gd name="connsiteY288" fmla="*/ 1554947 h 1554946"/>
                <a:gd name="connsiteX289" fmla="*/ 3303699 w 11218359"/>
                <a:gd name="connsiteY289" fmla="*/ 1554947 h 1554946"/>
                <a:gd name="connsiteX290" fmla="*/ 3315143 w 11218359"/>
                <a:gd name="connsiteY290" fmla="*/ 1554947 h 1554946"/>
                <a:gd name="connsiteX291" fmla="*/ 3326578 w 11218359"/>
                <a:gd name="connsiteY291" fmla="*/ 1554947 h 1554946"/>
                <a:gd name="connsiteX292" fmla="*/ 3338017 w 11218359"/>
                <a:gd name="connsiteY292" fmla="*/ 1554947 h 1554946"/>
                <a:gd name="connsiteX293" fmla="*/ 3349457 w 11218359"/>
                <a:gd name="connsiteY293" fmla="*/ 1554947 h 1554946"/>
                <a:gd name="connsiteX294" fmla="*/ 3360896 w 11218359"/>
                <a:gd name="connsiteY294" fmla="*/ 1554947 h 1554946"/>
                <a:gd name="connsiteX295" fmla="*/ 3372336 w 11218359"/>
                <a:gd name="connsiteY295" fmla="*/ 1554947 h 1554946"/>
                <a:gd name="connsiteX296" fmla="*/ 3383776 w 11218359"/>
                <a:gd name="connsiteY296" fmla="*/ 1554947 h 1554946"/>
                <a:gd name="connsiteX297" fmla="*/ 3395215 w 11218359"/>
                <a:gd name="connsiteY297" fmla="*/ 1554947 h 1554946"/>
                <a:gd name="connsiteX298" fmla="*/ 3406654 w 11218359"/>
                <a:gd name="connsiteY298" fmla="*/ 1554947 h 1554946"/>
                <a:gd name="connsiteX299" fmla="*/ 3418094 w 11218359"/>
                <a:gd name="connsiteY299" fmla="*/ 1554947 h 1554946"/>
                <a:gd name="connsiteX300" fmla="*/ 3429534 w 11218359"/>
                <a:gd name="connsiteY300" fmla="*/ 1554947 h 1554946"/>
                <a:gd name="connsiteX301" fmla="*/ 3440973 w 11218359"/>
                <a:gd name="connsiteY301" fmla="*/ 1554947 h 1554946"/>
                <a:gd name="connsiteX302" fmla="*/ 3452413 w 11218359"/>
                <a:gd name="connsiteY302" fmla="*/ 1554947 h 1554946"/>
                <a:gd name="connsiteX303" fmla="*/ 3463852 w 11218359"/>
                <a:gd name="connsiteY303" fmla="*/ 1554947 h 1554946"/>
                <a:gd name="connsiteX304" fmla="*/ 3475292 w 11218359"/>
                <a:gd name="connsiteY304" fmla="*/ 1554947 h 1554946"/>
                <a:gd name="connsiteX305" fmla="*/ 3486731 w 11218359"/>
                <a:gd name="connsiteY305" fmla="*/ 1554947 h 1554946"/>
                <a:gd name="connsiteX306" fmla="*/ 3498171 w 11218359"/>
                <a:gd name="connsiteY306" fmla="*/ 1554947 h 1554946"/>
                <a:gd name="connsiteX307" fmla="*/ 3509610 w 11218359"/>
                <a:gd name="connsiteY307" fmla="*/ 1554947 h 1554946"/>
                <a:gd name="connsiteX308" fmla="*/ 3521050 w 11218359"/>
                <a:gd name="connsiteY308" fmla="*/ 1554947 h 1554946"/>
                <a:gd name="connsiteX309" fmla="*/ 3532489 w 11218359"/>
                <a:gd name="connsiteY309" fmla="*/ 1554947 h 1554946"/>
                <a:gd name="connsiteX310" fmla="*/ 3543929 w 11218359"/>
                <a:gd name="connsiteY310" fmla="*/ 1554947 h 1554946"/>
                <a:gd name="connsiteX311" fmla="*/ 3555368 w 11218359"/>
                <a:gd name="connsiteY311" fmla="*/ 1554947 h 1554946"/>
                <a:gd name="connsiteX312" fmla="*/ 3566808 w 11218359"/>
                <a:gd name="connsiteY312" fmla="*/ 1554947 h 1554946"/>
                <a:gd name="connsiteX313" fmla="*/ 3578247 w 11218359"/>
                <a:gd name="connsiteY313" fmla="*/ 1554947 h 1554946"/>
                <a:gd name="connsiteX314" fmla="*/ 3589687 w 11218359"/>
                <a:gd name="connsiteY314" fmla="*/ 1554947 h 1554946"/>
                <a:gd name="connsiteX315" fmla="*/ 3601127 w 11218359"/>
                <a:gd name="connsiteY315" fmla="*/ 1554947 h 1554946"/>
                <a:gd name="connsiteX316" fmla="*/ 3612566 w 11218359"/>
                <a:gd name="connsiteY316" fmla="*/ 1554947 h 1554946"/>
                <a:gd name="connsiteX317" fmla="*/ 3624005 w 11218359"/>
                <a:gd name="connsiteY317" fmla="*/ 1554947 h 1554946"/>
                <a:gd name="connsiteX318" fmla="*/ 3635445 w 11218359"/>
                <a:gd name="connsiteY318" fmla="*/ 1554947 h 1554946"/>
                <a:gd name="connsiteX319" fmla="*/ 3646885 w 11218359"/>
                <a:gd name="connsiteY319" fmla="*/ 1554947 h 1554946"/>
                <a:gd name="connsiteX320" fmla="*/ 3658324 w 11218359"/>
                <a:gd name="connsiteY320" fmla="*/ 1554947 h 1554946"/>
                <a:gd name="connsiteX321" fmla="*/ 3669764 w 11218359"/>
                <a:gd name="connsiteY321" fmla="*/ 1554947 h 1554946"/>
                <a:gd name="connsiteX322" fmla="*/ 3681203 w 11218359"/>
                <a:gd name="connsiteY322" fmla="*/ 1554947 h 1554946"/>
                <a:gd name="connsiteX323" fmla="*/ 3692643 w 11218359"/>
                <a:gd name="connsiteY323" fmla="*/ 1554947 h 1554946"/>
                <a:gd name="connsiteX324" fmla="*/ 3704082 w 11218359"/>
                <a:gd name="connsiteY324" fmla="*/ 1554947 h 1554946"/>
                <a:gd name="connsiteX325" fmla="*/ 3715522 w 11218359"/>
                <a:gd name="connsiteY325" fmla="*/ 1554947 h 1554946"/>
                <a:gd name="connsiteX326" fmla="*/ 3726961 w 11218359"/>
                <a:gd name="connsiteY326" fmla="*/ 1554947 h 1554946"/>
                <a:gd name="connsiteX327" fmla="*/ 3738401 w 11218359"/>
                <a:gd name="connsiteY327" fmla="*/ 1554947 h 1554946"/>
                <a:gd name="connsiteX328" fmla="*/ 3749840 w 11218359"/>
                <a:gd name="connsiteY328" fmla="*/ 1554947 h 1554946"/>
                <a:gd name="connsiteX329" fmla="*/ 3761280 w 11218359"/>
                <a:gd name="connsiteY329" fmla="*/ 1554947 h 1554946"/>
                <a:gd name="connsiteX330" fmla="*/ 3772719 w 11218359"/>
                <a:gd name="connsiteY330" fmla="*/ 1554947 h 1554946"/>
                <a:gd name="connsiteX331" fmla="*/ 3784154 w 11218359"/>
                <a:gd name="connsiteY331" fmla="*/ 1554947 h 1554946"/>
                <a:gd name="connsiteX332" fmla="*/ 3795598 w 11218359"/>
                <a:gd name="connsiteY332" fmla="*/ 1554947 h 1554946"/>
                <a:gd name="connsiteX333" fmla="*/ 3807033 w 11218359"/>
                <a:gd name="connsiteY333" fmla="*/ 1554947 h 1554946"/>
                <a:gd name="connsiteX334" fmla="*/ 3818473 w 11218359"/>
                <a:gd name="connsiteY334" fmla="*/ 1554947 h 1554946"/>
                <a:gd name="connsiteX335" fmla="*/ 3829917 w 11218359"/>
                <a:gd name="connsiteY335" fmla="*/ 1554947 h 1554946"/>
                <a:gd name="connsiteX336" fmla="*/ 3841352 w 11218359"/>
                <a:gd name="connsiteY336" fmla="*/ 1554947 h 1554946"/>
                <a:gd name="connsiteX337" fmla="*/ 3852791 w 11218359"/>
                <a:gd name="connsiteY337" fmla="*/ 1554947 h 1554946"/>
                <a:gd name="connsiteX338" fmla="*/ 3864231 w 11218359"/>
                <a:gd name="connsiteY338" fmla="*/ 1554947 h 1554946"/>
                <a:gd name="connsiteX339" fmla="*/ 3875670 w 11218359"/>
                <a:gd name="connsiteY339" fmla="*/ 1554947 h 1554946"/>
                <a:gd name="connsiteX340" fmla="*/ 3887110 w 11218359"/>
                <a:gd name="connsiteY340" fmla="*/ 1554947 h 1554946"/>
                <a:gd name="connsiteX341" fmla="*/ 3898549 w 11218359"/>
                <a:gd name="connsiteY341" fmla="*/ 1554947 h 1554946"/>
                <a:gd name="connsiteX342" fmla="*/ 3909989 w 11218359"/>
                <a:gd name="connsiteY342" fmla="*/ 1554947 h 1554946"/>
                <a:gd name="connsiteX343" fmla="*/ 3921447 w 11218359"/>
                <a:gd name="connsiteY343" fmla="*/ 1554947 h 1554946"/>
                <a:gd name="connsiteX344" fmla="*/ 3932878 w 11218359"/>
                <a:gd name="connsiteY344" fmla="*/ 1554947 h 1554946"/>
                <a:gd name="connsiteX345" fmla="*/ 3944307 w 11218359"/>
                <a:gd name="connsiteY345" fmla="*/ 1554947 h 1554946"/>
                <a:gd name="connsiteX346" fmla="*/ 3955737 w 11218359"/>
                <a:gd name="connsiteY346" fmla="*/ 1554947 h 1554946"/>
                <a:gd name="connsiteX347" fmla="*/ 3967167 w 11218359"/>
                <a:gd name="connsiteY347" fmla="*/ 1554947 h 1554946"/>
                <a:gd name="connsiteX348" fmla="*/ 3978645 w 11218359"/>
                <a:gd name="connsiteY348" fmla="*/ 1554947 h 1554946"/>
                <a:gd name="connsiteX349" fmla="*/ 3990075 w 11218359"/>
                <a:gd name="connsiteY349" fmla="*/ 1554947 h 1554946"/>
                <a:gd name="connsiteX350" fmla="*/ 4001505 w 11218359"/>
                <a:gd name="connsiteY350" fmla="*/ 1554947 h 1554946"/>
                <a:gd name="connsiteX351" fmla="*/ 4012935 w 11218359"/>
                <a:gd name="connsiteY351" fmla="*/ 1554947 h 1554946"/>
                <a:gd name="connsiteX352" fmla="*/ 4024365 w 11218359"/>
                <a:gd name="connsiteY352" fmla="*/ 1554947 h 1554946"/>
                <a:gd name="connsiteX353" fmla="*/ 4035843 w 11218359"/>
                <a:gd name="connsiteY353" fmla="*/ 1554947 h 1554946"/>
                <a:gd name="connsiteX354" fmla="*/ 4047273 w 11218359"/>
                <a:gd name="connsiteY354" fmla="*/ 1554947 h 1554946"/>
                <a:gd name="connsiteX355" fmla="*/ 4058702 w 11218359"/>
                <a:gd name="connsiteY355" fmla="*/ 1554947 h 1554946"/>
                <a:gd name="connsiteX356" fmla="*/ 4070133 w 11218359"/>
                <a:gd name="connsiteY356" fmla="*/ 1554947 h 1554946"/>
                <a:gd name="connsiteX357" fmla="*/ 4081563 w 11218359"/>
                <a:gd name="connsiteY357" fmla="*/ 1554947 h 1554946"/>
                <a:gd name="connsiteX358" fmla="*/ 4093040 w 11218359"/>
                <a:gd name="connsiteY358" fmla="*/ 1554947 h 1554946"/>
                <a:gd name="connsiteX359" fmla="*/ 4104471 w 11218359"/>
                <a:gd name="connsiteY359" fmla="*/ 1554947 h 1554946"/>
                <a:gd name="connsiteX360" fmla="*/ 4115900 w 11218359"/>
                <a:gd name="connsiteY360" fmla="*/ 1554947 h 1554946"/>
                <a:gd name="connsiteX361" fmla="*/ 4127330 w 11218359"/>
                <a:gd name="connsiteY361" fmla="*/ 1554947 h 1554946"/>
                <a:gd name="connsiteX362" fmla="*/ 4138760 w 11218359"/>
                <a:gd name="connsiteY362" fmla="*/ 1554947 h 1554946"/>
                <a:gd name="connsiteX363" fmla="*/ 4150238 w 11218359"/>
                <a:gd name="connsiteY363" fmla="*/ 1554947 h 1554946"/>
                <a:gd name="connsiteX364" fmla="*/ 4161668 w 11218359"/>
                <a:gd name="connsiteY364" fmla="*/ 1554947 h 1554946"/>
                <a:gd name="connsiteX365" fmla="*/ 4173098 w 11218359"/>
                <a:gd name="connsiteY365" fmla="*/ 1554947 h 1554946"/>
                <a:gd name="connsiteX366" fmla="*/ 4184528 w 11218359"/>
                <a:gd name="connsiteY366" fmla="*/ 1554947 h 1554946"/>
                <a:gd name="connsiteX367" fmla="*/ 4195958 w 11218359"/>
                <a:gd name="connsiteY367" fmla="*/ 1554947 h 1554946"/>
                <a:gd name="connsiteX368" fmla="*/ 4207436 w 11218359"/>
                <a:gd name="connsiteY368" fmla="*/ 1554947 h 1554946"/>
                <a:gd name="connsiteX369" fmla="*/ 4218865 w 11218359"/>
                <a:gd name="connsiteY369" fmla="*/ 1554947 h 1554946"/>
                <a:gd name="connsiteX370" fmla="*/ 4230296 w 11218359"/>
                <a:gd name="connsiteY370" fmla="*/ 1554947 h 1554946"/>
                <a:gd name="connsiteX371" fmla="*/ 4241726 w 11218359"/>
                <a:gd name="connsiteY371" fmla="*/ 1554947 h 1554946"/>
                <a:gd name="connsiteX372" fmla="*/ 4253156 w 11218359"/>
                <a:gd name="connsiteY372" fmla="*/ 1554947 h 1554946"/>
                <a:gd name="connsiteX373" fmla="*/ 4264634 w 11218359"/>
                <a:gd name="connsiteY373" fmla="*/ 1554947 h 1554946"/>
                <a:gd name="connsiteX374" fmla="*/ 4276063 w 11218359"/>
                <a:gd name="connsiteY374" fmla="*/ 1554947 h 1554946"/>
                <a:gd name="connsiteX375" fmla="*/ 4287493 w 11218359"/>
                <a:gd name="connsiteY375" fmla="*/ 1554947 h 1554946"/>
                <a:gd name="connsiteX376" fmla="*/ 4298923 w 11218359"/>
                <a:gd name="connsiteY376" fmla="*/ 1554947 h 1554946"/>
                <a:gd name="connsiteX377" fmla="*/ 4310353 w 11218359"/>
                <a:gd name="connsiteY377" fmla="*/ 1554947 h 1554946"/>
                <a:gd name="connsiteX378" fmla="*/ 4321831 w 11218359"/>
                <a:gd name="connsiteY378" fmla="*/ 1554947 h 1554946"/>
                <a:gd name="connsiteX379" fmla="*/ 4333261 w 11218359"/>
                <a:gd name="connsiteY379" fmla="*/ 1554947 h 1554946"/>
                <a:gd name="connsiteX380" fmla="*/ 4344691 w 11218359"/>
                <a:gd name="connsiteY380" fmla="*/ 1554947 h 1554946"/>
                <a:gd name="connsiteX381" fmla="*/ 4356121 w 11218359"/>
                <a:gd name="connsiteY381" fmla="*/ 1554947 h 1554946"/>
                <a:gd name="connsiteX382" fmla="*/ 4367551 w 11218359"/>
                <a:gd name="connsiteY382" fmla="*/ 1554947 h 1554946"/>
                <a:gd name="connsiteX383" fmla="*/ 4379028 w 11218359"/>
                <a:gd name="connsiteY383" fmla="*/ 1554947 h 1554946"/>
                <a:gd name="connsiteX384" fmla="*/ 4390458 w 11218359"/>
                <a:gd name="connsiteY384" fmla="*/ 1554947 h 1554946"/>
                <a:gd name="connsiteX385" fmla="*/ 4401889 w 11218359"/>
                <a:gd name="connsiteY385" fmla="*/ 1554947 h 1554946"/>
                <a:gd name="connsiteX386" fmla="*/ 4413319 w 11218359"/>
                <a:gd name="connsiteY386" fmla="*/ 1554947 h 1554946"/>
                <a:gd name="connsiteX387" fmla="*/ 4424749 w 11218359"/>
                <a:gd name="connsiteY387" fmla="*/ 1554947 h 1554946"/>
                <a:gd name="connsiteX388" fmla="*/ 4436226 w 11218359"/>
                <a:gd name="connsiteY388" fmla="*/ 1554947 h 1554946"/>
                <a:gd name="connsiteX389" fmla="*/ 4447656 w 11218359"/>
                <a:gd name="connsiteY389" fmla="*/ 1554947 h 1554946"/>
                <a:gd name="connsiteX390" fmla="*/ 4459086 w 11218359"/>
                <a:gd name="connsiteY390" fmla="*/ 1554947 h 1554946"/>
                <a:gd name="connsiteX391" fmla="*/ 4470516 w 11218359"/>
                <a:gd name="connsiteY391" fmla="*/ 1554947 h 1554946"/>
                <a:gd name="connsiteX392" fmla="*/ 4481946 w 11218359"/>
                <a:gd name="connsiteY392" fmla="*/ 1554947 h 1554946"/>
                <a:gd name="connsiteX393" fmla="*/ 4493424 w 11218359"/>
                <a:gd name="connsiteY393" fmla="*/ 1554947 h 1554946"/>
                <a:gd name="connsiteX394" fmla="*/ 4504854 w 11218359"/>
                <a:gd name="connsiteY394" fmla="*/ 359064 h 1554946"/>
                <a:gd name="connsiteX395" fmla="*/ 4516284 w 11218359"/>
                <a:gd name="connsiteY395" fmla="*/ 0 h 1554946"/>
                <a:gd name="connsiteX396" fmla="*/ 4527714 w 11218359"/>
                <a:gd name="connsiteY396" fmla="*/ 133712 h 1554946"/>
                <a:gd name="connsiteX397" fmla="*/ 4539144 w 11218359"/>
                <a:gd name="connsiteY397" fmla="*/ 240378 h 1554946"/>
                <a:gd name="connsiteX398" fmla="*/ 4550621 w 11218359"/>
                <a:gd name="connsiteY398" fmla="*/ 303476 h 1554946"/>
                <a:gd name="connsiteX399" fmla="*/ 4562051 w 11218359"/>
                <a:gd name="connsiteY399" fmla="*/ 646014 h 1554946"/>
                <a:gd name="connsiteX400" fmla="*/ 4573482 w 11218359"/>
                <a:gd name="connsiteY400" fmla="*/ 733154 h 1554946"/>
                <a:gd name="connsiteX401" fmla="*/ 4584912 w 11218359"/>
                <a:gd name="connsiteY401" fmla="*/ 378595 h 1554946"/>
                <a:gd name="connsiteX402" fmla="*/ 4596341 w 11218359"/>
                <a:gd name="connsiteY402" fmla="*/ 94650 h 1554946"/>
                <a:gd name="connsiteX403" fmla="*/ 4607771 w 11218359"/>
                <a:gd name="connsiteY403" fmla="*/ 36057 h 1554946"/>
                <a:gd name="connsiteX404" fmla="*/ 4619249 w 11218359"/>
                <a:gd name="connsiteY404" fmla="*/ 264419 h 1554946"/>
                <a:gd name="connsiteX405" fmla="*/ 4630679 w 11218359"/>
                <a:gd name="connsiteY405" fmla="*/ 327517 h 1554946"/>
                <a:gd name="connsiteX406" fmla="*/ 4642109 w 11218359"/>
                <a:gd name="connsiteY406" fmla="*/ 593431 h 1554946"/>
                <a:gd name="connsiteX407" fmla="*/ 4653539 w 11218359"/>
                <a:gd name="connsiteY407" fmla="*/ 1317574 h 1554946"/>
                <a:gd name="connsiteX408" fmla="*/ 4664969 w 11218359"/>
                <a:gd name="connsiteY408" fmla="*/ 1541426 h 1554946"/>
                <a:gd name="connsiteX409" fmla="*/ 4676447 w 11218359"/>
                <a:gd name="connsiteY409" fmla="*/ 1548937 h 1554946"/>
                <a:gd name="connsiteX410" fmla="*/ 4687877 w 11218359"/>
                <a:gd name="connsiteY410" fmla="*/ 1554947 h 1554946"/>
                <a:gd name="connsiteX411" fmla="*/ 4699306 w 11218359"/>
                <a:gd name="connsiteY411" fmla="*/ 1554947 h 1554946"/>
                <a:gd name="connsiteX412" fmla="*/ 4710737 w 11218359"/>
                <a:gd name="connsiteY412" fmla="*/ 1554947 h 1554946"/>
                <a:gd name="connsiteX413" fmla="*/ 4722167 w 11218359"/>
                <a:gd name="connsiteY413" fmla="*/ 1554947 h 1554946"/>
                <a:gd name="connsiteX414" fmla="*/ 4733644 w 11218359"/>
                <a:gd name="connsiteY414" fmla="*/ 1554947 h 1554946"/>
                <a:gd name="connsiteX415" fmla="*/ 4745075 w 11218359"/>
                <a:gd name="connsiteY415" fmla="*/ 1554947 h 1554946"/>
                <a:gd name="connsiteX416" fmla="*/ 4756504 w 11218359"/>
                <a:gd name="connsiteY416" fmla="*/ 1554947 h 1554946"/>
                <a:gd name="connsiteX417" fmla="*/ 4767934 w 11218359"/>
                <a:gd name="connsiteY417" fmla="*/ 1554947 h 1554946"/>
                <a:gd name="connsiteX418" fmla="*/ 4779364 w 11218359"/>
                <a:gd name="connsiteY418" fmla="*/ 1554947 h 1554946"/>
                <a:gd name="connsiteX419" fmla="*/ 4790842 w 11218359"/>
                <a:gd name="connsiteY419" fmla="*/ 1554947 h 1554946"/>
                <a:gd name="connsiteX420" fmla="*/ 4802272 w 11218359"/>
                <a:gd name="connsiteY420" fmla="*/ 1554947 h 1554946"/>
                <a:gd name="connsiteX421" fmla="*/ 4813702 w 11218359"/>
                <a:gd name="connsiteY421" fmla="*/ 1554947 h 1554946"/>
                <a:gd name="connsiteX422" fmla="*/ 4825132 w 11218359"/>
                <a:gd name="connsiteY422" fmla="*/ 1554947 h 1554946"/>
                <a:gd name="connsiteX423" fmla="*/ 4836562 w 11218359"/>
                <a:gd name="connsiteY423" fmla="*/ 1554947 h 1554946"/>
                <a:gd name="connsiteX424" fmla="*/ 4848040 w 11218359"/>
                <a:gd name="connsiteY424" fmla="*/ 1554947 h 1554946"/>
                <a:gd name="connsiteX425" fmla="*/ 4859469 w 11218359"/>
                <a:gd name="connsiteY425" fmla="*/ 1554947 h 1554946"/>
                <a:gd name="connsiteX426" fmla="*/ 4870899 w 11218359"/>
                <a:gd name="connsiteY426" fmla="*/ 1554947 h 1554946"/>
                <a:gd name="connsiteX427" fmla="*/ 4882330 w 11218359"/>
                <a:gd name="connsiteY427" fmla="*/ 1554947 h 1554946"/>
                <a:gd name="connsiteX428" fmla="*/ 4893760 w 11218359"/>
                <a:gd name="connsiteY428" fmla="*/ 1554947 h 1554946"/>
                <a:gd name="connsiteX429" fmla="*/ 4905237 w 11218359"/>
                <a:gd name="connsiteY429" fmla="*/ 1554947 h 1554946"/>
                <a:gd name="connsiteX430" fmla="*/ 4916667 w 11218359"/>
                <a:gd name="connsiteY430" fmla="*/ 1554947 h 1554946"/>
                <a:gd name="connsiteX431" fmla="*/ 4928097 w 11218359"/>
                <a:gd name="connsiteY431" fmla="*/ 1554947 h 1554946"/>
                <a:gd name="connsiteX432" fmla="*/ 4939527 w 11218359"/>
                <a:gd name="connsiteY432" fmla="*/ 1554947 h 1554946"/>
                <a:gd name="connsiteX433" fmla="*/ 4950957 w 11218359"/>
                <a:gd name="connsiteY433" fmla="*/ 1554947 h 1554946"/>
                <a:gd name="connsiteX434" fmla="*/ 4962435 w 11218359"/>
                <a:gd name="connsiteY434" fmla="*/ 1554947 h 1554946"/>
                <a:gd name="connsiteX435" fmla="*/ 4973865 w 11218359"/>
                <a:gd name="connsiteY435" fmla="*/ 1554947 h 1554946"/>
                <a:gd name="connsiteX436" fmla="*/ 4985295 w 11218359"/>
                <a:gd name="connsiteY436" fmla="*/ 1554947 h 1554946"/>
                <a:gd name="connsiteX437" fmla="*/ 4996725 w 11218359"/>
                <a:gd name="connsiteY437" fmla="*/ 1554947 h 1554946"/>
                <a:gd name="connsiteX438" fmla="*/ 5008155 w 11218359"/>
                <a:gd name="connsiteY438" fmla="*/ 1554947 h 1554946"/>
                <a:gd name="connsiteX439" fmla="*/ 5019632 w 11218359"/>
                <a:gd name="connsiteY439" fmla="*/ 1554947 h 1554946"/>
                <a:gd name="connsiteX440" fmla="*/ 5031062 w 11218359"/>
                <a:gd name="connsiteY440" fmla="*/ 1554947 h 1554946"/>
                <a:gd name="connsiteX441" fmla="*/ 5042492 w 11218359"/>
                <a:gd name="connsiteY441" fmla="*/ 1554947 h 1554946"/>
                <a:gd name="connsiteX442" fmla="*/ 5053923 w 11218359"/>
                <a:gd name="connsiteY442" fmla="*/ 1554947 h 1554946"/>
                <a:gd name="connsiteX443" fmla="*/ 5065353 w 11218359"/>
                <a:gd name="connsiteY443" fmla="*/ 1554947 h 1554946"/>
                <a:gd name="connsiteX444" fmla="*/ 5076830 w 11218359"/>
                <a:gd name="connsiteY444" fmla="*/ 1554947 h 1554946"/>
                <a:gd name="connsiteX445" fmla="*/ 5088260 w 11218359"/>
                <a:gd name="connsiteY445" fmla="*/ 1554947 h 1554946"/>
                <a:gd name="connsiteX446" fmla="*/ 5099690 w 11218359"/>
                <a:gd name="connsiteY446" fmla="*/ 1554947 h 1554946"/>
                <a:gd name="connsiteX447" fmla="*/ 5111120 w 11218359"/>
                <a:gd name="connsiteY447" fmla="*/ 1554947 h 1554946"/>
                <a:gd name="connsiteX448" fmla="*/ 5122550 w 11218359"/>
                <a:gd name="connsiteY448" fmla="*/ 1554947 h 1554946"/>
                <a:gd name="connsiteX449" fmla="*/ 5134028 w 11218359"/>
                <a:gd name="connsiteY449" fmla="*/ 1554947 h 1554946"/>
                <a:gd name="connsiteX450" fmla="*/ 5145458 w 11218359"/>
                <a:gd name="connsiteY450" fmla="*/ 1554947 h 1554946"/>
                <a:gd name="connsiteX451" fmla="*/ 5156888 w 11218359"/>
                <a:gd name="connsiteY451" fmla="*/ 1554947 h 1554946"/>
                <a:gd name="connsiteX452" fmla="*/ 5168318 w 11218359"/>
                <a:gd name="connsiteY452" fmla="*/ 1554947 h 1554946"/>
                <a:gd name="connsiteX453" fmla="*/ 5179747 w 11218359"/>
                <a:gd name="connsiteY453" fmla="*/ 1554947 h 1554946"/>
                <a:gd name="connsiteX454" fmla="*/ 5191225 w 11218359"/>
                <a:gd name="connsiteY454" fmla="*/ 1554947 h 1554946"/>
                <a:gd name="connsiteX455" fmla="*/ 5202655 w 11218359"/>
                <a:gd name="connsiteY455" fmla="*/ 1554947 h 1554946"/>
                <a:gd name="connsiteX456" fmla="*/ 5214085 w 11218359"/>
                <a:gd name="connsiteY456" fmla="*/ 1554947 h 1554946"/>
                <a:gd name="connsiteX457" fmla="*/ 5225515 w 11218359"/>
                <a:gd name="connsiteY457" fmla="*/ 1554947 h 1554946"/>
                <a:gd name="connsiteX458" fmla="*/ 5236945 w 11218359"/>
                <a:gd name="connsiteY458" fmla="*/ 1554947 h 1554946"/>
                <a:gd name="connsiteX459" fmla="*/ 5248423 w 11218359"/>
                <a:gd name="connsiteY459" fmla="*/ 1554947 h 1554946"/>
                <a:gd name="connsiteX460" fmla="*/ 5259853 w 11218359"/>
                <a:gd name="connsiteY460" fmla="*/ 1554947 h 1554946"/>
                <a:gd name="connsiteX461" fmla="*/ 5271283 w 11218359"/>
                <a:gd name="connsiteY461" fmla="*/ 1554947 h 1554946"/>
                <a:gd name="connsiteX462" fmla="*/ 5282713 w 11218359"/>
                <a:gd name="connsiteY462" fmla="*/ 1554947 h 1554946"/>
                <a:gd name="connsiteX463" fmla="*/ 5294143 w 11218359"/>
                <a:gd name="connsiteY463" fmla="*/ 1554947 h 1554946"/>
                <a:gd name="connsiteX464" fmla="*/ 5305621 w 11218359"/>
                <a:gd name="connsiteY464" fmla="*/ 1554947 h 1554946"/>
                <a:gd name="connsiteX465" fmla="*/ 5317051 w 11218359"/>
                <a:gd name="connsiteY465" fmla="*/ 1554947 h 1554946"/>
                <a:gd name="connsiteX466" fmla="*/ 5328481 w 11218359"/>
                <a:gd name="connsiteY466" fmla="*/ 1554947 h 1554946"/>
                <a:gd name="connsiteX467" fmla="*/ 5339910 w 11218359"/>
                <a:gd name="connsiteY467" fmla="*/ 1554947 h 1554946"/>
                <a:gd name="connsiteX468" fmla="*/ 5351340 w 11218359"/>
                <a:gd name="connsiteY468" fmla="*/ 1554947 h 1554946"/>
                <a:gd name="connsiteX469" fmla="*/ 5362818 w 11218359"/>
                <a:gd name="connsiteY469" fmla="*/ 1554947 h 1554946"/>
                <a:gd name="connsiteX470" fmla="*/ 5374248 w 11218359"/>
                <a:gd name="connsiteY470" fmla="*/ 1554947 h 1554946"/>
                <a:gd name="connsiteX471" fmla="*/ 5385678 w 11218359"/>
                <a:gd name="connsiteY471" fmla="*/ 1554947 h 1554946"/>
                <a:gd name="connsiteX472" fmla="*/ 5397108 w 11218359"/>
                <a:gd name="connsiteY472" fmla="*/ 1554947 h 1554946"/>
                <a:gd name="connsiteX473" fmla="*/ 5408538 w 11218359"/>
                <a:gd name="connsiteY473" fmla="*/ 1554947 h 1554946"/>
                <a:gd name="connsiteX474" fmla="*/ 5420016 w 11218359"/>
                <a:gd name="connsiteY474" fmla="*/ 1554947 h 1554946"/>
                <a:gd name="connsiteX475" fmla="*/ 5431446 w 11218359"/>
                <a:gd name="connsiteY475" fmla="*/ 1554947 h 1554946"/>
                <a:gd name="connsiteX476" fmla="*/ 5442876 w 11218359"/>
                <a:gd name="connsiteY476" fmla="*/ 1554947 h 1554946"/>
                <a:gd name="connsiteX477" fmla="*/ 5454306 w 11218359"/>
                <a:gd name="connsiteY477" fmla="*/ 1554947 h 1554946"/>
                <a:gd name="connsiteX478" fmla="*/ 5465736 w 11218359"/>
                <a:gd name="connsiteY478" fmla="*/ 1553447 h 1554946"/>
                <a:gd name="connsiteX479" fmla="*/ 5477214 w 11218359"/>
                <a:gd name="connsiteY479" fmla="*/ 1554947 h 1554946"/>
                <a:gd name="connsiteX480" fmla="*/ 5488643 w 11218359"/>
                <a:gd name="connsiteY480" fmla="*/ 1554947 h 1554946"/>
                <a:gd name="connsiteX481" fmla="*/ 5500073 w 11218359"/>
                <a:gd name="connsiteY481" fmla="*/ 1554947 h 1554946"/>
                <a:gd name="connsiteX482" fmla="*/ 5511503 w 11218359"/>
                <a:gd name="connsiteY482" fmla="*/ 1554947 h 1554946"/>
                <a:gd name="connsiteX483" fmla="*/ 5522933 w 11218359"/>
                <a:gd name="connsiteY483" fmla="*/ 1554947 h 1554946"/>
                <a:gd name="connsiteX484" fmla="*/ 5534411 w 11218359"/>
                <a:gd name="connsiteY484" fmla="*/ 1554947 h 1554946"/>
                <a:gd name="connsiteX485" fmla="*/ 5545841 w 11218359"/>
                <a:gd name="connsiteY485" fmla="*/ 1554947 h 1554946"/>
                <a:gd name="connsiteX486" fmla="*/ 5557271 w 11218359"/>
                <a:gd name="connsiteY486" fmla="*/ 1553447 h 1554946"/>
                <a:gd name="connsiteX487" fmla="*/ 5568701 w 11218359"/>
                <a:gd name="connsiteY487" fmla="*/ 1554947 h 1554946"/>
                <a:gd name="connsiteX488" fmla="*/ 5580131 w 11218359"/>
                <a:gd name="connsiteY488" fmla="*/ 1554947 h 1554946"/>
                <a:gd name="connsiteX489" fmla="*/ 5591609 w 11218359"/>
                <a:gd name="connsiteY489" fmla="*/ 1554947 h 1554946"/>
                <a:gd name="connsiteX490" fmla="*/ 5603038 w 11218359"/>
                <a:gd name="connsiteY490" fmla="*/ 1554947 h 1554946"/>
                <a:gd name="connsiteX491" fmla="*/ 5614469 w 11218359"/>
                <a:gd name="connsiteY491" fmla="*/ 1554947 h 1554946"/>
                <a:gd name="connsiteX492" fmla="*/ 5625899 w 11218359"/>
                <a:gd name="connsiteY492" fmla="*/ 1554947 h 1554946"/>
                <a:gd name="connsiteX493" fmla="*/ 5637329 w 11218359"/>
                <a:gd name="connsiteY493" fmla="*/ 1554947 h 1554946"/>
                <a:gd name="connsiteX494" fmla="*/ 5648759 w 11218359"/>
                <a:gd name="connsiteY494" fmla="*/ 1554947 h 1554946"/>
                <a:gd name="connsiteX495" fmla="*/ 5660236 w 11218359"/>
                <a:gd name="connsiteY495" fmla="*/ 1554947 h 1554946"/>
                <a:gd name="connsiteX496" fmla="*/ 5671666 w 11218359"/>
                <a:gd name="connsiteY496" fmla="*/ 1554947 h 1554946"/>
                <a:gd name="connsiteX497" fmla="*/ 5683096 w 11218359"/>
                <a:gd name="connsiteY497" fmla="*/ 1554947 h 1554946"/>
                <a:gd name="connsiteX498" fmla="*/ 5694526 w 11218359"/>
                <a:gd name="connsiteY498" fmla="*/ 1554947 h 1554946"/>
                <a:gd name="connsiteX499" fmla="*/ 5705956 w 11218359"/>
                <a:gd name="connsiteY499" fmla="*/ 1554947 h 1554946"/>
                <a:gd name="connsiteX500" fmla="*/ 5717434 w 11218359"/>
                <a:gd name="connsiteY500" fmla="*/ 1554947 h 1554946"/>
                <a:gd name="connsiteX501" fmla="*/ 5728864 w 11218359"/>
                <a:gd name="connsiteY501" fmla="*/ 1554947 h 1554946"/>
                <a:gd name="connsiteX502" fmla="*/ 5740294 w 11218359"/>
                <a:gd name="connsiteY502" fmla="*/ 1554947 h 1554946"/>
                <a:gd name="connsiteX503" fmla="*/ 5751724 w 11218359"/>
                <a:gd name="connsiteY503" fmla="*/ 1554947 h 1554946"/>
                <a:gd name="connsiteX504" fmla="*/ 5763154 w 11218359"/>
                <a:gd name="connsiteY504" fmla="*/ 1554947 h 1554946"/>
                <a:gd name="connsiteX505" fmla="*/ 5774631 w 11218359"/>
                <a:gd name="connsiteY505" fmla="*/ 1554947 h 1554946"/>
                <a:gd name="connsiteX506" fmla="*/ 5786062 w 11218359"/>
                <a:gd name="connsiteY506" fmla="*/ 1554947 h 1554946"/>
                <a:gd name="connsiteX507" fmla="*/ 5797492 w 11218359"/>
                <a:gd name="connsiteY507" fmla="*/ 1554947 h 1554946"/>
                <a:gd name="connsiteX508" fmla="*/ 5808921 w 11218359"/>
                <a:gd name="connsiteY508" fmla="*/ 1554947 h 1554946"/>
                <a:gd name="connsiteX509" fmla="*/ 5820351 w 11218359"/>
                <a:gd name="connsiteY509" fmla="*/ 1554947 h 1554946"/>
                <a:gd name="connsiteX510" fmla="*/ 5831829 w 11218359"/>
                <a:gd name="connsiteY510" fmla="*/ 1554947 h 1554946"/>
                <a:gd name="connsiteX511" fmla="*/ 5843259 w 11218359"/>
                <a:gd name="connsiteY511" fmla="*/ 1554947 h 1554946"/>
                <a:gd name="connsiteX512" fmla="*/ 5854689 w 11218359"/>
                <a:gd name="connsiteY512" fmla="*/ 1554947 h 1554946"/>
                <a:gd name="connsiteX513" fmla="*/ 5866119 w 11218359"/>
                <a:gd name="connsiteY513" fmla="*/ 1554947 h 1554946"/>
                <a:gd name="connsiteX514" fmla="*/ 5877549 w 11218359"/>
                <a:gd name="connsiteY514" fmla="*/ 1554947 h 1554946"/>
                <a:gd name="connsiteX515" fmla="*/ 5889027 w 11218359"/>
                <a:gd name="connsiteY515" fmla="*/ 1554947 h 1554946"/>
                <a:gd name="connsiteX516" fmla="*/ 5900457 w 11218359"/>
                <a:gd name="connsiteY516" fmla="*/ 1554947 h 1554946"/>
                <a:gd name="connsiteX517" fmla="*/ 5911887 w 11218359"/>
                <a:gd name="connsiteY517" fmla="*/ 1554947 h 1554946"/>
                <a:gd name="connsiteX518" fmla="*/ 5923317 w 11218359"/>
                <a:gd name="connsiteY518" fmla="*/ 1554947 h 1554946"/>
                <a:gd name="connsiteX519" fmla="*/ 5934747 w 11218359"/>
                <a:gd name="connsiteY519" fmla="*/ 1554947 h 1554946"/>
                <a:gd name="connsiteX520" fmla="*/ 5946225 w 11218359"/>
                <a:gd name="connsiteY520" fmla="*/ 1554947 h 1554946"/>
                <a:gd name="connsiteX521" fmla="*/ 5957655 w 11218359"/>
                <a:gd name="connsiteY521" fmla="*/ 1554947 h 1554946"/>
                <a:gd name="connsiteX522" fmla="*/ 5969084 w 11218359"/>
                <a:gd name="connsiteY522" fmla="*/ 1554947 h 1554946"/>
                <a:gd name="connsiteX523" fmla="*/ 5980514 w 11218359"/>
                <a:gd name="connsiteY523" fmla="*/ 1554947 h 1554946"/>
                <a:gd name="connsiteX524" fmla="*/ 5991944 w 11218359"/>
                <a:gd name="connsiteY524" fmla="*/ 1554947 h 1554946"/>
                <a:gd name="connsiteX525" fmla="*/ 6003422 w 11218359"/>
                <a:gd name="connsiteY525" fmla="*/ 1554947 h 1554946"/>
                <a:gd name="connsiteX526" fmla="*/ 6014852 w 11218359"/>
                <a:gd name="connsiteY526" fmla="*/ 1554947 h 1554946"/>
                <a:gd name="connsiteX527" fmla="*/ 6026282 w 11218359"/>
                <a:gd name="connsiteY527" fmla="*/ 1554947 h 1554946"/>
                <a:gd name="connsiteX528" fmla="*/ 6037712 w 11218359"/>
                <a:gd name="connsiteY528" fmla="*/ 1554947 h 1554946"/>
                <a:gd name="connsiteX529" fmla="*/ 6049142 w 11218359"/>
                <a:gd name="connsiteY529" fmla="*/ 1554947 h 1554946"/>
                <a:gd name="connsiteX530" fmla="*/ 6060620 w 11218359"/>
                <a:gd name="connsiteY530" fmla="*/ 1554947 h 1554946"/>
                <a:gd name="connsiteX531" fmla="*/ 6072049 w 11218359"/>
                <a:gd name="connsiteY531" fmla="*/ 1554947 h 1554946"/>
                <a:gd name="connsiteX532" fmla="*/ 6083480 w 11218359"/>
                <a:gd name="connsiteY532" fmla="*/ 1554947 h 1554946"/>
                <a:gd name="connsiteX533" fmla="*/ 6094910 w 11218359"/>
                <a:gd name="connsiteY533" fmla="*/ 1554947 h 1554946"/>
                <a:gd name="connsiteX534" fmla="*/ 6106340 w 11218359"/>
                <a:gd name="connsiteY534" fmla="*/ 1554947 h 1554946"/>
                <a:gd name="connsiteX535" fmla="*/ 6117818 w 11218359"/>
                <a:gd name="connsiteY535" fmla="*/ 1554947 h 1554946"/>
                <a:gd name="connsiteX536" fmla="*/ 6129247 w 11218359"/>
                <a:gd name="connsiteY536" fmla="*/ 1554947 h 1554946"/>
                <a:gd name="connsiteX537" fmla="*/ 6140677 w 11218359"/>
                <a:gd name="connsiteY537" fmla="*/ 1554947 h 1554946"/>
                <a:gd name="connsiteX538" fmla="*/ 6152107 w 11218359"/>
                <a:gd name="connsiteY538" fmla="*/ 1554947 h 1554946"/>
                <a:gd name="connsiteX539" fmla="*/ 6163537 w 11218359"/>
                <a:gd name="connsiteY539" fmla="*/ 1554947 h 1554946"/>
                <a:gd name="connsiteX540" fmla="*/ 6175015 w 11218359"/>
                <a:gd name="connsiteY540" fmla="*/ 1554947 h 1554946"/>
                <a:gd name="connsiteX541" fmla="*/ 6186445 w 11218359"/>
                <a:gd name="connsiteY541" fmla="*/ 1554947 h 1554946"/>
                <a:gd name="connsiteX542" fmla="*/ 6197875 w 11218359"/>
                <a:gd name="connsiteY542" fmla="*/ 1553447 h 1554946"/>
                <a:gd name="connsiteX543" fmla="*/ 6209305 w 11218359"/>
                <a:gd name="connsiteY543" fmla="*/ 1554947 h 1554946"/>
                <a:gd name="connsiteX544" fmla="*/ 6220735 w 11218359"/>
                <a:gd name="connsiteY544" fmla="*/ 1553447 h 1554946"/>
                <a:gd name="connsiteX545" fmla="*/ 6232212 w 11218359"/>
                <a:gd name="connsiteY545" fmla="*/ 1554947 h 1554946"/>
                <a:gd name="connsiteX546" fmla="*/ 6243642 w 11218359"/>
                <a:gd name="connsiteY546" fmla="*/ 1554947 h 1554946"/>
                <a:gd name="connsiteX547" fmla="*/ 6255073 w 11218359"/>
                <a:gd name="connsiteY547" fmla="*/ 1554947 h 1554946"/>
                <a:gd name="connsiteX548" fmla="*/ 6266503 w 11218359"/>
                <a:gd name="connsiteY548" fmla="*/ 1554947 h 1554946"/>
                <a:gd name="connsiteX549" fmla="*/ 6277933 w 11218359"/>
                <a:gd name="connsiteY549" fmla="*/ 1554947 h 1554946"/>
                <a:gd name="connsiteX550" fmla="*/ 6289410 w 11218359"/>
                <a:gd name="connsiteY550" fmla="*/ 1553447 h 1554946"/>
                <a:gd name="connsiteX551" fmla="*/ 6300840 w 11218359"/>
                <a:gd name="connsiteY551" fmla="*/ 1554947 h 1554946"/>
                <a:gd name="connsiteX552" fmla="*/ 6312270 w 11218359"/>
                <a:gd name="connsiteY552" fmla="*/ 1554947 h 1554946"/>
                <a:gd name="connsiteX553" fmla="*/ 6323700 w 11218359"/>
                <a:gd name="connsiteY553" fmla="*/ 1553447 h 1554946"/>
                <a:gd name="connsiteX554" fmla="*/ 6335130 w 11218359"/>
                <a:gd name="connsiteY554" fmla="*/ 1554947 h 1554946"/>
                <a:gd name="connsiteX555" fmla="*/ 6346608 w 11218359"/>
                <a:gd name="connsiteY555" fmla="*/ 1554947 h 1554946"/>
                <a:gd name="connsiteX556" fmla="*/ 6358038 w 11218359"/>
                <a:gd name="connsiteY556" fmla="*/ 1554947 h 1554946"/>
                <a:gd name="connsiteX557" fmla="*/ 6369468 w 11218359"/>
                <a:gd name="connsiteY557" fmla="*/ 1554947 h 1554946"/>
                <a:gd name="connsiteX558" fmla="*/ 6380898 w 11218359"/>
                <a:gd name="connsiteY558" fmla="*/ 1554947 h 1554946"/>
                <a:gd name="connsiteX559" fmla="*/ 6392328 w 11218359"/>
                <a:gd name="connsiteY559" fmla="*/ 1554947 h 1554946"/>
                <a:gd name="connsiteX560" fmla="*/ 6403805 w 11218359"/>
                <a:gd name="connsiteY560" fmla="*/ 1554947 h 1554946"/>
                <a:gd name="connsiteX561" fmla="*/ 6415235 w 11218359"/>
                <a:gd name="connsiteY561" fmla="*/ 1554947 h 1554946"/>
                <a:gd name="connsiteX562" fmla="*/ 6426666 w 11218359"/>
                <a:gd name="connsiteY562" fmla="*/ 1554947 h 1554946"/>
                <a:gd name="connsiteX563" fmla="*/ 6438096 w 11218359"/>
                <a:gd name="connsiteY563" fmla="*/ 1554947 h 1554946"/>
                <a:gd name="connsiteX564" fmla="*/ 6449525 w 11218359"/>
                <a:gd name="connsiteY564" fmla="*/ 1554947 h 1554946"/>
                <a:gd name="connsiteX565" fmla="*/ 6461003 w 11218359"/>
                <a:gd name="connsiteY565" fmla="*/ 1554947 h 1554946"/>
                <a:gd name="connsiteX566" fmla="*/ 6472433 w 11218359"/>
                <a:gd name="connsiteY566" fmla="*/ 1554947 h 1554946"/>
                <a:gd name="connsiteX567" fmla="*/ 6483863 w 11218359"/>
                <a:gd name="connsiteY567" fmla="*/ 1554947 h 1554946"/>
                <a:gd name="connsiteX568" fmla="*/ 6495293 w 11218359"/>
                <a:gd name="connsiteY568" fmla="*/ 1554947 h 1554946"/>
                <a:gd name="connsiteX569" fmla="*/ 6506723 w 11218359"/>
                <a:gd name="connsiteY569" fmla="*/ 1554947 h 1554946"/>
                <a:gd name="connsiteX570" fmla="*/ 6518201 w 11218359"/>
                <a:gd name="connsiteY570" fmla="*/ 1554947 h 1554946"/>
                <a:gd name="connsiteX571" fmla="*/ 6529631 w 11218359"/>
                <a:gd name="connsiteY571" fmla="*/ 1554947 h 1554946"/>
                <a:gd name="connsiteX572" fmla="*/ 6541061 w 11218359"/>
                <a:gd name="connsiteY572" fmla="*/ 1554947 h 1554946"/>
                <a:gd name="connsiteX573" fmla="*/ 6552490 w 11218359"/>
                <a:gd name="connsiteY573" fmla="*/ 1554947 h 1554946"/>
                <a:gd name="connsiteX574" fmla="*/ 6563921 w 11218359"/>
                <a:gd name="connsiteY574" fmla="*/ 1554947 h 1554946"/>
                <a:gd name="connsiteX575" fmla="*/ 6575398 w 11218359"/>
                <a:gd name="connsiteY575" fmla="*/ 1554947 h 1554946"/>
                <a:gd name="connsiteX576" fmla="*/ 6586828 w 11218359"/>
                <a:gd name="connsiteY576" fmla="*/ 1554947 h 1554946"/>
                <a:gd name="connsiteX577" fmla="*/ 6598259 w 11218359"/>
                <a:gd name="connsiteY577" fmla="*/ 1554947 h 1554946"/>
                <a:gd name="connsiteX578" fmla="*/ 6609688 w 11218359"/>
                <a:gd name="connsiteY578" fmla="*/ 1554947 h 1554946"/>
                <a:gd name="connsiteX579" fmla="*/ 6621118 w 11218359"/>
                <a:gd name="connsiteY579" fmla="*/ 1554947 h 1554946"/>
                <a:gd name="connsiteX580" fmla="*/ 6632596 w 11218359"/>
                <a:gd name="connsiteY580" fmla="*/ 1554947 h 1554946"/>
                <a:gd name="connsiteX581" fmla="*/ 6644026 w 11218359"/>
                <a:gd name="connsiteY581" fmla="*/ 1554947 h 1554946"/>
                <a:gd name="connsiteX582" fmla="*/ 6655456 w 11218359"/>
                <a:gd name="connsiteY582" fmla="*/ 1554947 h 1554946"/>
                <a:gd name="connsiteX583" fmla="*/ 6666886 w 11218359"/>
                <a:gd name="connsiteY583" fmla="*/ 1554947 h 1554946"/>
                <a:gd name="connsiteX584" fmla="*/ 6678316 w 11218359"/>
                <a:gd name="connsiteY584" fmla="*/ 1554947 h 1554946"/>
                <a:gd name="connsiteX585" fmla="*/ 6689794 w 11218359"/>
                <a:gd name="connsiteY585" fmla="*/ 1554947 h 1554946"/>
                <a:gd name="connsiteX586" fmla="*/ 6701224 w 11218359"/>
                <a:gd name="connsiteY586" fmla="*/ 1554947 h 1554946"/>
                <a:gd name="connsiteX587" fmla="*/ 6712653 w 11218359"/>
                <a:gd name="connsiteY587" fmla="*/ 1554947 h 1554946"/>
                <a:gd name="connsiteX588" fmla="*/ 6724083 w 11218359"/>
                <a:gd name="connsiteY588" fmla="*/ 1554947 h 1554946"/>
                <a:gd name="connsiteX589" fmla="*/ 6735514 w 11218359"/>
                <a:gd name="connsiteY589" fmla="*/ 1554947 h 1554946"/>
                <a:gd name="connsiteX590" fmla="*/ 6746944 w 11218359"/>
                <a:gd name="connsiteY590" fmla="*/ 1554947 h 1554946"/>
                <a:gd name="connsiteX591" fmla="*/ 6758421 w 11218359"/>
                <a:gd name="connsiteY591" fmla="*/ 1554947 h 1554946"/>
                <a:gd name="connsiteX592" fmla="*/ 6769851 w 11218359"/>
                <a:gd name="connsiteY592" fmla="*/ 1554947 h 1554946"/>
                <a:gd name="connsiteX593" fmla="*/ 6781281 w 11218359"/>
                <a:gd name="connsiteY593" fmla="*/ 1554947 h 1554946"/>
                <a:gd name="connsiteX594" fmla="*/ 6792711 w 11218359"/>
                <a:gd name="connsiteY594" fmla="*/ 1554947 h 1554946"/>
                <a:gd name="connsiteX595" fmla="*/ 6804141 w 11218359"/>
                <a:gd name="connsiteY595" fmla="*/ 1554947 h 1554946"/>
                <a:gd name="connsiteX596" fmla="*/ 6815619 w 11218359"/>
                <a:gd name="connsiteY596" fmla="*/ 1554947 h 1554946"/>
                <a:gd name="connsiteX597" fmla="*/ 6827049 w 11218359"/>
                <a:gd name="connsiteY597" fmla="*/ 1554947 h 1554946"/>
                <a:gd name="connsiteX598" fmla="*/ 6838479 w 11218359"/>
                <a:gd name="connsiteY598" fmla="*/ 1554947 h 1554946"/>
                <a:gd name="connsiteX599" fmla="*/ 6849909 w 11218359"/>
                <a:gd name="connsiteY599" fmla="*/ 1554947 h 1554946"/>
                <a:gd name="connsiteX600" fmla="*/ 6861339 w 11218359"/>
                <a:gd name="connsiteY600" fmla="*/ 1554947 h 1554946"/>
                <a:gd name="connsiteX601" fmla="*/ 6872816 w 11218359"/>
                <a:gd name="connsiteY601" fmla="*/ 1554947 h 1554946"/>
                <a:gd name="connsiteX602" fmla="*/ 6884246 w 11218359"/>
                <a:gd name="connsiteY602" fmla="*/ 1554947 h 1554946"/>
                <a:gd name="connsiteX603" fmla="*/ 6895676 w 11218359"/>
                <a:gd name="connsiteY603" fmla="*/ 1554947 h 1554946"/>
                <a:gd name="connsiteX604" fmla="*/ 6907107 w 11218359"/>
                <a:gd name="connsiteY604" fmla="*/ 1554947 h 1554946"/>
                <a:gd name="connsiteX605" fmla="*/ 6918537 w 11218359"/>
                <a:gd name="connsiteY605" fmla="*/ 1554947 h 1554946"/>
                <a:gd name="connsiteX606" fmla="*/ 6930014 w 11218359"/>
                <a:gd name="connsiteY606" fmla="*/ 1554947 h 1554946"/>
                <a:gd name="connsiteX607" fmla="*/ 6941444 w 11218359"/>
                <a:gd name="connsiteY607" fmla="*/ 1554947 h 1554946"/>
                <a:gd name="connsiteX608" fmla="*/ 6952874 w 11218359"/>
                <a:gd name="connsiteY608" fmla="*/ 1554947 h 1554946"/>
                <a:gd name="connsiteX609" fmla="*/ 6964304 w 11218359"/>
                <a:gd name="connsiteY609" fmla="*/ 1554947 h 1554946"/>
                <a:gd name="connsiteX610" fmla="*/ 6975734 w 11218359"/>
                <a:gd name="connsiteY610" fmla="*/ 1554947 h 1554946"/>
                <a:gd name="connsiteX611" fmla="*/ 6987212 w 11218359"/>
                <a:gd name="connsiteY611" fmla="*/ 1554947 h 1554946"/>
                <a:gd name="connsiteX612" fmla="*/ 6998642 w 11218359"/>
                <a:gd name="connsiteY612" fmla="*/ 1553447 h 1554946"/>
                <a:gd name="connsiteX613" fmla="*/ 7010072 w 11218359"/>
                <a:gd name="connsiteY613" fmla="*/ 1554947 h 1554946"/>
                <a:gd name="connsiteX614" fmla="*/ 7021502 w 11218359"/>
                <a:gd name="connsiteY614" fmla="*/ 1554947 h 1554946"/>
                <a:gd name="connsiteX615" fmla="*/ 7032931 w 11218359"/>
                <a:gd name="connsiteY615" fmla="*/ 1554947 h 1554946"/>
                <a:gd name="connsiteX616" fmla="*/ 7044409 w 11218359"/>
                <a:gd name="connsiteY616" fmla="*/ 1554947 h 1554946"/>
                <a:gd name="connsiteX617" fmla="*/ 7055839 w 11218359"/>
                <a:gd name="connsiteY617" fmla="*/ 1553447 h 1554946"/>
                <a:gd name="connsiteX618" fmla="*/ 7067269 w 11218359"/>
                <a:gd name="connsiteY618" fmla="*/ 1554947 h 1554946"/>
                <a:gd name="connsiteX619" fmla="*/ 7078700 w 11218359"/>
                <a:gd name="connsiteY619" fmla="*/ 1554947 h 1554946"/>
                <a:gd name="connsiteX620" fmla="*/ 7090129 w 11218359"/>
                <a:gd name="connsiteY620" fmla="*/ 1554947 h 1554946"/>
                <a:gd name="connsiteX621" fmla="*/ 7101607 w 11218359"/>
                <a:gd name="connsiteY621" fmla="*/ 1554947 h 1554946"/>
                <a:gd name="connsiteX622" fmla="*/ 7113037 w 11218359"/>
                <a:gd name="connsiteY622" fmla="*/ 1554947 h 1554946"/>
                <a:gd name="connsiteX623" fmla="*/ 7124467 w 11218359"/>
                <a:gd name="connsiteY623" fmla="*/ 1554947 h 1554946"/>
                <a:gd name="connsiteX624" fmla="*/ 7135897 w 11218359"/>
                <a:gd name="connsiteY624" fmla="*/ 1554947 h 1554946"/>
                <a:gd name="connsiteX625" fmla="*/ 7147327 w 11218359"/>
                <a:gd name="connsiteY625" fmla="*/ 1554947 h 1554946"/>
                <a:gd name="connsiteX626" fmla="*/ 7158805 w 11218359"/>
                <a:gd name="connsiteY626" fmla="*/ 1554947 h 1554946"/>
                <a:gd name="connsiteX627" fmla="*/ 7170235 w 11218359"/>
                <a:gd name="connsiteY627" fmla="*/ 1554947 h 1554946"/>
                <a:gd name="connsiteX628" fmla="*/ 7181665 w 11218359"/>
                <a:gd name="connsiteY628" fmla="*/ 1554947 h 1554946"/>
                <a:gd name="connsiteX629" fmla="*/ 7193094 w 11218359"/>
                <a:gd name="connsiteY629" fmla="*/ 1554947 h 1554946"/>
                <a:gd name="connsiteX630" fmla="*/ 7204524 w 11218359"/>
                <a:gd name="connsiteY630" fmla="*/ 1554947 h 1554946"/>
                <a:gd name="connsiteX631" fmla="*/ 7216002 w 11218359"/>
                <a:gd name="connsiteY631" fmla="*/ 1554947 h 1554946"/>
                <a:gd name="connsiteX632" fmla="*/ 7227432 w 11218359"/>
                <a:gd name="connsiteY632" fmla="*/ 1554947 h 1554946"/>
                <a:gd name="connsiteX633" fmla="*/ 7238862 w 11218359"/>
                <a:gd name="connsiteY633" fmla="*/ 1554947 h 1554946"/>
                <a:gd name="connsiteX634" fmla="*/ 7250292 w 11218359"/>
                <a:gd name="connsiteY634" fmla="*/ 1554947 h 1554946"/>
                <a:gd name="connsiteX635" fmla="*/ 7261722 w 11218359"/>
                <a:gd name="connsiteY635" fmla="*/ 1554947 h 1554946"/>
                <a:gd name="connsiteX636" fmla="*/ 7273200 w 11218359"/>
                <a:gd name="connsiteY636" fmla="*/ 1554947 h 1554946"/>
                <a:gd name="connsiteX637" fmla="*/ 7284630 w 11218359"/>
                <a:gd name="connsiteY637" fmla="*/ 1554947 h 1554946"/>
                <a:gd name="connsiteX638" fmla="*/ 7296060 w 11218359"/>
                <a:gd name="connsiteY638" fmla="*/ 1554947 h 1554946"/>
                <a:gd name="connsiteX639" fmla="*/ 7307490 w 11218359"/>
                <a:gd name="connsiteY639" fmla="*/ 1554947 h 1554946"/>
                <a:gd name="connsiteX640" fmla="*/ 7318920 w 11218359"/>
                <a:gd name="connsiteY640" fmla="*/ 1554947 h 1554946"/>
                <a:gd name="connsiteX641" fmla="*/ 7330398 w 11218359"/>
                <a:gd name="connsiteY641" fmla="*/ 1554947 h 1554946"/>
                <a:gd name="connsiteX642" fmla="*/ 7341828 w 11218359"/>
                <a:gd name="connsiteY642" fmla="*/ 1554947 h 1554946"/>
                <a:gd name="connsiteX643" fmla="*/ 7353257 w 11218359"/>
                <a:gd name="connsiteY643" fmla="*/ 1554947 h 1554946"/>
                <a:gd name="connsiteX644" fmla="*/ 7364687 w 11218359"/>
                <a:gd name="connsiteY644" fmla="*/ 1554947 h 1554946"/>
                <a:gd name="connsiteX645" fmla="*/ 7376117 w 11218359"/>
                <a:gd name="connsiteY645" fmla="*/ 1554947 h 1554946"/>
                <a:gd name="connsiteX646" fmla="*/ 7387595 w 11218359"/>
                <a:gd name="connsiteY646" fmla="*/ 1554947 h 1554946"/>
                <a:gd name="connsiteX647" fmla="*/ 7399025 w 11218359"/>
                <a:gd name="connsiteY647" fmla="*/ 1554947 h 1554946"/>
                <a:gd name="connsiteX648" fmla="*/ 7410455 w 11218359"/>
                <a:gd name="connsiteY648" fmla="*/ 1554947 h 1554946"/>
                <a:gd name="connsiteX649" fmla="*/ 7421885 w 11218359"/>
                <a:gd name="connsiteY649" fmla="*/ 1554947 h 1554946"/>
                <a:gd name="connsiteX650" fmla="*/ 7433315 w 11218359"/>
                <a:gd name="connsiteY650" fmla="*/ 1554947 h 1554946"/>
                <a:gd name="connsiteX651" fmla="*/ 7444793 w 11218359"/>
                <a:gd name="connsiteY651" fmla="*/ 1554947 h 1554946"/>
                <a:gd name="connsiteX652" fmla="*/ 7456222 w 11218359"/>
                <a:gd name="connsiteY652" fmla="*/ 1554947 h 1554946"/>
                <a:gd name="connsiteX653" fmla="*/ 7467653 w 11218359"/>
                <a:gd name="connsiteY653" fmla="*/ 1554947 h 1554946"/>
                <a:gd name="connsiteX654" fmla="*/ 7479083 w 11218359"/>
                <a:gd name="connsiteY654" fmla="*/ 1554947 h 1554946"/>
                <a:gd name="connsiteX655" fmla="*/ 7490513 w 11218359"/>
                <a:gd name="connsiteY655" fmla="*/ 1554947 h 1554946"/>
                <a:gd name="connsiteX656" fmla="*/ 7501990 w 11218359"/>
                <a:gd name="connsiteY656" fmla="*/ 1554947 h 1554946"/>
                <a:gd name="connsiteX657" fmla="*/ 7513420 w 11218359"/>
                <a:gd name="connsiteY657" fmla="*/ 1554947 h 1554946"/>
                <a:gd name="connsiteX658" fmla="*/ 7524850 w 11218359"/>
                <a:gd name="connsiteY658" fmla="*/ 1554947 h 1554946"/>
                <a:gd name="connsiteX659" fmla="*/ 7536280 w 11218359"/>
                <a:gd name="connsiteY659" fmla="*/ 1554947 h 1554946"/>
                <a:gd name="connsiteX660" fmla="*/ 7547710 w 11218359"/>
                <a:gd name="connsiteY660" fmla="*/ 1554947 h 1554946"/>
                <a:gd name="connsiteX661" fmla="*/ 7559188 w 11218359"/>
                <a:gd name="connsiteY661" fmla="*/ 1554947 h 1554946"/>
                <a:gd name="connsiteX662" fmla="*/ 7570618 w 11218359"/>
                <a:gd name="connsiteY662" fmla="*/ 1554947 h 1554946"/>
                <a:gd name="connsiteX663" fmla="*/ 7582048 w 11218359"/>
                <a:gd name="connsiteY663" fmla="*/ 1554947 h 1554946"/>
                <a:gd name="connsiteX664" fmla="*/ 7593478 w 11218359"/>
                <a:gd name="connsiteY664" fmla="*/ 1553447 h 1554946"/>
                <a:gd name="connsiteX665" fmla="*/ 7604908 w 11218359"/>
                <a:gd name="connsiteY665" fmla="*/ 1554947 h 1554946"/>
                <a:gd name="connsiteX666" fmla="*/ 7616385 w 11218359"/>
                <a:gd name="connsiteY666" fmla="*/ 1554947 h 1554946"/>
                <a:gd name="connsiteX667" fmla="*/ 7627815 w 11218359"/>
                <a:gd name="connsiteY667" fmla="*/ 1554947 h 1554946"/>
                <a:gd name="connsiteX668" fmla="*/ 7639246 w 11218359"/>
                <a:gd name="connsiteY668" fmla="*/ 1554947 h 1554946"/>
                <a:gd name="connsiteX669" fmla="*/ 7650676 w 11218359"/>
                <a:gd name="connsiteY669" fmla="*/ 1554947 h 1554946"/>
                <a:gd name="connsiteX670" fmla="*/ 7662106 w 11218359"/>
                <a:gd name="connsiteY670" fmla="*/ 1554947 h 1554946"/>
                <a:gd name="connsiteX671" fmla="*/ 7673583 w 11218359"/>
                <a:gd name="connsiteY671" fmla="*/ 1554947 h 1554946"/>
                <a:gd name="connsiteX672" fmla="*/ 7685013 w 11218359"/>
                <a:gd name="connsiteY672" fmla="*/ 1554947 h 1554946"/>
                <a:gd name="connsiteX673" fmla="*/ 7696443 w 11218359"/>
                <a:gd name="connsiteY673" fmla="*/ 1554947 h 1554946"/>
                <a:gd name="connsiteX674" fmla="*/ 7707873 w 11218359"/>
                <a:gd name="connsiteY674" fmla="*/ 1554947 h 1554946"/>
                <a:gd name="connsiteX675" fmla="*/ 7719303 w 11218359"/>
                <a:gd name="connsiteY675" fmla="*/ 1554947 h 1554946"/>
                <a:gd name="connsiteX676" fmla="*/ 7730733 w 11218359"/>
                <a:gd name="connsiteY676" fmla="*/ 1554947 h 1554946"/>
                <a:gd name="connsiteX677" fmla="*/ 7742211 w 11218359"/>
                <a:gd name="connsiteY677" fmla="*/ 1554947 h 1554946"/>
                <a:gd name="connsiteX678" fmla="*/ 7753641 w 11218359"/>
                <a:gd name="connsiteY678" fmla="*/ 1554947 h 1554946"/>
                <a:gd name="connsiteX679" fmla="*/ 7765071 w 11218359"/>
                <a:gd name="connsiteY679" fmla="*/ 1554947 h 1554946"/>
                <a:gd name="connsiteX680" fmla="*/ 7776501 w 11218359"/>
                <a:gd name="connsiteY680" fmla="*/ 1554947 h 1554946"/>
                <a:gd name="connsiteX681" fmla="*/ 7787931 w 11218359"/>
                <a:gd name="connsiteY681" fmla="*/ 1554947 h 1554946"/>
                <a:gd name="connsiteX682" fmla="*/ 7799408 w 11218359"/>
                <a:gd name="connsiteY682" fmla="*/ 1554947 h 1554946"/>
                <a:gd name="connsiteX683" fmla="*/ 7810839 w 11218359"/>
                <a:gd name="connsiteY683" fmla="*/ 1554947 h 1554946"/>
                <a:gd name="connsiteX684" fmla="*/ 7822268 w 11218359"/>
                <a:gd name="connsiteY684" fmla="*/ 1554947 h 1554946"/>
                <a:gd name="connsiteX685" fmla="*/ 7833698 w 11218359"/>
                <a:gd name="connsiteY685" fmla="*/ 1554947 h 1554946"/>
                <a:gd name="connsiteX686" fmla="*/ 7845128 w 11218359"/>
                <a:gd name="connsiteY686" fmla="*/ 1554947 h 1554946"/>
                <a:gd name="connsiteX687" fmla="*/ 7856606 w 11218359"/>
                <a:gd name="connsiteY687" fmla="*/ 1554947 h 1554946"/>
                <a:gd name="connsiteX688" fmla="*/ 7868036 w 11218359"/>
                <a:gd name="connsiteY688" fmla="*/ 1554947 h 1554946"/>
                <a:gd name="connsiteX689" fmla="*/ 7879466 w 11218359"/>
                <a:gd name="connsiteY689" fmla="*/ 1554947 h 1554946"/>
                <a:gd name="connsiteX690" fmla="*/ 7890896 w 11218359"/>
                <a:gd name="connsiteY690" fmla="*/ 1554947 h 1554946"/>
                <a:gd name="connsiteX691" fmla="*/ 7902326 w 11218359"/>
                <a:gd name="connsiteY691" fmla="*/ 1554947 h 1554946"/>
                <a:gd name="connsiteX692" fmla="*/ 7913804 w 11218359"/>
                <a:gd name="connsiteY692" fmla="*/ 1554947 h 1554946"/>
                <a:gd name="connsiteX693" fmla="*/ 7925234 w 11218359"/>
                <a:gd name="connsiteY693" fmla="*/ 1554947 h 1554946"/>
                <a:gd name="connsiteX694" fmla="*/ 7936663 w 11218359"/>
                <a:gd name="connsiteY694" fmla="*/ 1554947 h 1554946"/>
                <a:gd name="connsiteX695" fmla="*/ 7948094 w 11218359"/>
                <a:gd name="connsiteY695" fmla="*/ 1554947 h 1554946"/>
                <a:gd name="connsiteX696" fmla="*/ 7959524 w 11218359"/>
                <a:gd name="connsiteY696" fmla="*/ 1554947 h 1554946"/>
                <a:gd name="connsiteX697" fmla="*/ 7971001 w 11218359"/>
                <a:gd name="connsiteY697" fmla="*/ 1554947 h 1554946"/>
                <a:gd name="connsiteX698" fmla="*/ 7982431 w 11218359"/>
                <a:gd name="connsiteY698" fmla="*/ 1554947 h 1554946"/>
                <a:gd name="connsiteX699" fmla="*/ 7993861 w 11218359"/>
                <a:gd name="connsiteY699" fmla="*/ 1554947 h 1554946"/>
                <a:gd name="connsiteX700" fmla="*/ 8005291 w 11218359"/>
                <a:gd name="connsiteY700" fmla="*/ 1554947 h 1554946"/>
                <a:gd name="connsiteX701" fmla="*/ 8016721 w 11218359"/>
                <a:gd name="connsiteY701" fmla="*/ 1554947 h 1554946"/>
                <a:gd name="connsiteX702" fmla="*/ 8028199 w 11218359"/>
                <a:gd name="connsiteY702" fmla="*/ 1554947 h 1554946"/>
                <a:gd name="connsiteX703" fmla="*/ 8039629 w 11218359"/>
                <a:gd name="connsiteY703" fmla="*/ 1554947 h 1554946"/>
                <a:gd name="connsiteX704" fmla="*/ 8051059 w 11218359"/>
                <a:gd name="connsiteY704" fmla="*/ 1554947 h 1554946"/>
                <a:gd name="connsiteX705" fmla="*/ 8062489 w 11218359"/>
                <a:gd name="connsiteY705" fmla="*/ 1554947 h 1554946"/>
                <a:gd name="connsiteX706" fmla="*/ 8073919 w 11218359"/>
                <a:gd name="connsiteY706" fmla="*/ 1554947 h 1554946"/>
                <a:gd name="connsiteX707" fmla="*/ 8085396 w 11218359"/>
                <a:gd name="connsiteY707" fmla="*/ 1554947 h 1554946"/>
                <a:gd name="connsiteX708" fmla="*/ 8096826 w 11218359"/>
                <a:gd name="connsiteY708" fmla="*/ 1554947 h 1554946"/>
                <a:gd name="connsiteX709" fmla="*/ 8108256 w 11218359"/>
                <a:gd name="connsiteY709" fmla="*/ 1554947 h 1554946"/>
                <a:gd name="connsiteX710" fmla="*/ 8119687 w 11218359"/>
                <a:gd name="connsiteY710" fmla="*/ 1554947 h 1554946"/>
                <a:gd name="connsiteX711" fmla="*/ 8131117 w 11218359"/>
                <a:gd name="connsiteY711" fmla="*/ 1554947 h 1554946"/>
                <a:gd name="connsiteX712" fmla="*/ 8142594 w 11218359"/>
                <a:gd name="connsiteY712" fmla="*/ 1554947 h 1554946"/>
                <a:gd name="connsiteX713" fmla="*/ 8154024 w 11218359"/>
                <a:gd name="connsiteY713" fmla="*/ 1554947 h 1554946"/>
                <a:gd name="connsiteX714" fmla="*/ 8165454 w 11218359"/>
                <a:gd name="connsiteY714" fmla="*/ 1554947 h 1554946"/>
                <a:gd name="connsiteX715" fmla="*/ 8176884 w 11218359"/>
                <a:gd name="connsiteY715" fmla="*/ 1554947 h 1554946"/>
                <a:gd name="connsiteX716" fmla="*/ 8188314 w 11218359"/>
                <a:gd name="connsiteY716" fmla="*/ 1553447 h 1554946"/>
                <a:gd name="connsiteX717" fmla="*/ 8199792 w 11218359"/>
                <a:gd name="connsiteY717" fmla="*/ 1554947 h 1554946"/>
                <a:gd name="connsiteX718" fmla="*/ 8211222 w 11218359"/>
                <a:gd name="connsiteY718" fmla="*/ 1554947 h 1554946"/>
                <a:gd name="connsiteX719" fmla="*/ 8222652 w 11218359"/>
                <a:gd name="connsiteY719" fmla="*/ 1554947 h 1554946"/>
                <a:gd name="connsiteX720" fmla="*/ 8234082 w 11218359"/>
                <a:gd name="connsiteY720" fmla="*/ 1554947 h 1554946"/>
                <a:gd name="connsiteX721" fmla="*/ 8245512 w 11218359"/>
                <a:gd name="connsiteY721" fmla="*/ 1554947 h 1554946"/>
                <a:gd name="connsiteX722" fmla="*/ 8256989 w 11218359"/>
                <a:gd name="connsiteY722" fmla="*/ 1554947 h 1554946"/>
                <a:gd name="connsiteX723" fmla="*/ 8268419 w 11218359"/>
                <a:gd name="connsiteY723" fmla="*/ 1554947 h 1554946"/>
                <a:gd name="connsiteX724" fmla="*/ 8279850 w 11218359"/>
                <a:gd name="connsiteY724" fmla="*/ 1554947 h 1554946"/>
                <a:gd name="connsiteX725" fmla="*/ 8291280 w 11218359"/>
                <a:gd name="connsiteY725" fmla="*/ 1554947 h 1554946"/>
                <a:gd name="connsiteX726" fmla="*/ 8302709 w 11218359"/>
                <a:gd name="connsiteY726" fmla="*/ 1554947 h 1554946"/>
                <a:gd name="connsiteX727" fmla="*/ 8314187 w 11218359"/>
                <a:gd name="connsiteY727" fmla="*/ 1554947 h 1554946"/>
                <a:gd name="connsiteX728" fmla="*/ 8325617 w 11218359"/>
                <a:gd name="connsiteY728" fmla="*/ 1554947 h 1554946"/>
                <a:gd name="connsiteX729" fmla="*/ 8337047 w 11218359"/>
                <a:gd name="connsiteY729" fmla="*/ 1554947 h 1554946"/>
                <a:gd name="connsiteX730" fmla="*/ 8348477 w 11218359"/>
                <a:gd name="connsiteY730" fmla="*/ 1554947 h 1554946"/>
                <a:gd name="connsiteX731" fmla="*/ 8359907 w 11218359"/>
                <a:gd name="connsiteY731" fmla="*/ 1554947 h 1554946"/>
                <a:gd name="connsiteX732" fmla="*/ 8371385 w 11218359"/>
                <a:gd name="connsiteY732" fmla="*/ 1554947 h 1554946"/>
                <a:gd name="connsiteX733" fmla="*/ 8382815 w 11218359"/>
                <a:gd name="connsiteY733" fmla="*/ 1553447 h 1554946"/>
                <a:gd name="connsiteX734" fmla="*/ 8394245 w 11218359"/>
                <a:gd name="connsiteY734" fmla="*/ 1554947 h 1554946"/>
                <a:gd name="connsiteX735" fmla="*/ 8405674 w 11218359"/>
                <a:gd name="connsiteY735" fmla="*/ 1554947 h 1554946"/>
                <a:gd name="connsiteX736" fmla="*/ 8417104 w 11218359"/>
                <a:gd name="connsiteY736" fmla="*/ 1554947 h 1554946"/>
                <a:gd name="connsiteX737" fmla="*/ 8428582 w 11218359"/>
                <a:gd name="connsiteY737" fmla="*/ 1554947 h 1554946"/>
                <a:gd name="connsiteX738" fmla="*/ 8440012 w 11218359"/>
                <a:gd name="connsiteY738" fmla="*/ 1554947 h 1554946"/>
                <a:gd name="connsiteX739" fmla="*/ 8451442 w 11218359"/>
                <a:gd name="connsiteY739" fmla="*/ 1554947 h 1554946"/>
                <a:gd name="connsiteX740" fmla="*/ 8462872 w 11218359"/>
                <a:gd name="connsiteY740" fmla="*/ 1554947 h 1554946"/>
                <a:gd name="connsiteX741" fmla="*/ 8474302 w 11218359"/>
                <a:gd name="connsiteY741" fmla="*/ 1553447 h 1554946"/>
                <a:gd name="connsiteX742" fmla="*/ 8485780 w 11218359"/>
                <a:gd name="connsiteY742" fmla="*/ 1554947 h 1554946"/>
                <a:gd name="connsiteX743" fmla="*/ 8497210 w 11218359"/>
                <a:gd name="connsiteY743" fmla="*/ 1554947 h 1554946"/>
                <a:gd name="connsiteX744" fmla="*/ 8508640 w 11218359"/>
                <a:gd name="connsiteY744" fmla="*/ 1554947 h 1554946"/>
                <a:gd name="connsiteX745" fmla="*/ 8520069 w 11218359"/>
                <a:gd name="connsiteY745" fmla="*/ 1554947 h 1554946"/>
                <a:gd name="connsiteX746" fmla="*/ 8531500 w 11218359"/>
                <a:gd name="connsiteY746" fmla="*/ 1554947 h 1554946"/>
                <a:gd name="connsiteX747" fmla="*/ 8542977 w 11218359"/>
                <a:gd name="connsiteY747" fmla="*/ 1554947 h 1554946"/>
                <a:gd name="connsiteX748" fmla="*/ 8554407 w 11218359"/>
                <a:gd name="connsiteY748" fmla="*/ 1554947 h 1554946"/>
                <a:gd name="connsiteX749" fmla="*/ 8565837 w 11218359"/>
                <a:gd name="connsiteY749" fmla="*/ 1554947 h 1554946"/>
                <a:gd name="connsiteX750" fmla="*/ 8577267 w 11218359"/>
                <a:gd name="connsiteY750" fmla="*/ 1554947 h 1554946"/>
                <a:gd name="connsiteX751" fmla="*/ 8588697 w 11218359"/>
                <a:gd name="connsiteY751" fmla="*/ 1554947 h 1554946"/>
                <a:gd name="connsiteX752" fmla="*/ 8600175 w 11218359"/>
                <a:gd name="connsiteY752" fmla="*/ 1554947 h 1554946"/>
                <a:gd name="connsiteX753" fmla="*/ 8611605 w 11218359"/>
                <a:gd name="connsiteY753" fmla="*/ 1554947 h 1554946"/>
                <a:gd name="connsiteX754" fmla="*/ 8623035 w 11218359"/>
                <a:gd name="connsiteY754" fmla="*/ 1554947 h 1554946"/>
                <a:gd name="connsiteX755" fmla="*/ 8634465 w 11218359"/>
                <a:gd name="connsiteY755" fmla="*/ 1554947 h 1554946"/>
                <a:gd name="connsiteX756" fmla="*/ 8645895 w 11218359"/>
                <a:gd name="connsiteY756" fmla="*/ 1554947 h 1554946"/>
                <a:gd name="connsiteX757" fmla="*/ 8657373 w 11218359"/>
                <a:gd name="connsiteY757" fmla="*/ 1554947 h 1554946"/>
                <a:gd name="connsiteX758" fmla="*/ 8668802 w 11218359"/>
                <a:gd name="connsiteY758" fmla="*/ 1554947 h 1554946"/>
                <a:gd name="connsiteX759" fmla="*/ 8680232 w 11218359"/>
                <a:gd name="connsiteY759" fmla="*/ 1553447 h 1554946"/>
                <a:gd name="connsiteX760" fmla="*/ 8691662 w 11218359"/>
                <a:gd name="connsiteY760" fmla="*/ 1554947 h 1554946"/>
                <a:gd name="connsiteX761" fmla="*/ 8703093 w 11218359"/>
                <a:gd name="connsiteY761" fmla="*/ 1554947 h 1554946"/>
                <a:gd name="connsiteX762" fmla="*/ 8714570 w 11218359"/>
                <a:gd name="connsiteY762" fmla="*/ 1554947 h 1554946"/>
                <a:gd name="connsiteX763" fmla="*/ 8726000 w 11218359"/>
                <a:gd name="connsiteY763" fmla="*/ 1554947 h 1554946"/>
                <a:gd name="connsiteX764" fmla="*/ 8737430 w 11218359"/>
                <a:gd name="connsiteY764" fmla="*/ 1554947 h 1554946"/>
                <a:gd name="connsiteX765" fmla="*/ 8748860 w 11218359"/>
                <a:gd name="connsiteY765" fmla="*/ 1554947 h 1554946"/>
                <a:gd name="connsiteX766" fmla="*/ 8760290 w 11218359"/>
                <a:gd name="connsiteY766" fmla="*/ 1554947 h 1554946"/>
                <a:gd name="connsiteX767" fmla="*/ 8771768 w 11218359"/>
                <a:gd name="connsiteY767" fmla="*/ 1554947 h 1554946"/>
                <a:gd name="connsiteX768" fmla="*/ 8783198 w 11218359"/>
                <a:gd name="connsiteY768" fmla="*/ 1554947 h 1554946"/>
                <a:gd name="connsiteX769" fmla="*/ 8794628 w 11218359"/>
                <a:gd name="connsiteY769" fmla="*/ 1554947 h 1554946"/>
                <a:gd name="connsiteX770" fmla="*/ 8806058 w 11218359"/>
                <a:gd name="connsiteY770" fmla="*/ 1554947 h 1554946"/>
                <a:gd name="connsiteX771" fmla="*/ 8817488 w 11218359"/>
                <a:gd name="connsiteY771" fmla="*/ 1554947 h 1554946"/>
                <a:gd name="connsiteX772" fmla="*/ 8828918 w 11218359"/>
                <a:gd name="connsiteY772" fmla="*/ 1554947 h 1554946"/>
                <a:gd name="connsiteX773" fmla="*/ 8840395 w 11218359"/>
                <a:gd name="connsiteY773" fmla="*/ 1554947 h 1554946"/>
                <a:gd name="connsiteX774" fmla="*/ 8851825 w 11218359"/>
                <a:gd name="connsiteY774" fmla="*/ 1554947 h 1554946"/>
                <a:gd name="connsiteX775" fmla="*/ 8863256 w 11218359"/>
                <a:gd name="connsiteY775" fmla="*/ 1554947 h 1554946"/>
                <a:gd name="connsiteX776" fmla="*/ 8874686 w 11218359"/>
                <a:gd name="connsiteY776" fmla="*/ 1554947 h 1554946"/>
                <a:gd name="connsiteX777" fmla="*/ 8886115 w 11218359"/>
                <a:gd name="connsiteY777" fmla="*/ 1553447 h 1554946"/>
                <a:gd name="connsiteX778" fmla="*/ 8897593 w 11218359"/>
                <a:gd name="connsiteY778" fmla="*/ 1554947 h 1554946"/>
                <a:gd name="connsiteX779" fmla="*/ 8909022 w 11218359"/>
                <a:gd name="connsiteY779" fmla="*/ 1554947 h 1554946"/>
                <a:gd name="connsiteX780" fmla="*/ 8920453 w 11218359"/>
                <a:gd name="connsiteY780" fmla="*/ 1554947 h 1554946"/>
                <a:gd name="connsiteX781" fmla="*/ 8931883 w 11218359"/>
                <a:gd name="connsiteY781" fmla="*/ 1554947 h 1554946"/>
                <a:gd name="connsiteX782" fmla="*/ 8943313 w 11218359"/>
                <a:gd name="connsiteY782" fmla="*/ 1554947 h 1554946"/>
                <a:gd name="connsiteX783" fmla="*/ 8954791 w 11218359"/>
                <a:gd name="connsiteY783" fmla="*/ 1554947 h 1554946"/>
                <a:gd name="connsiteX784" fmla="*/ 8966220 w 11218359"/>
                <a:gd name="connsiteY784" fmla="*/ 1554947 h 1554946"/>
                <a:gd name="connsiteX785" fmla="*/ 8977651 w 11218359"/>
                <a:gd name="connsiteY785" fmla="*/ 1554947 h 1554946"/>
                <a:gd name="connsiteX786" fmla="*/ 8989080 w 11218359"/>
                <a:gd name="connsiteY786" fmla="*/ 1554947 h 1554946"/>
                <a:gd name="connsiteX787" fmla="*/ 9000511 w 11218359"/>
                <a:gd name="connsiteY787" fmla="*/ 1554947 h 1554946"/>
                <a:gd name="connsiteX788" fmla="*/ 9011988 w 11218359"/>
                <a:gd name="connsiteY788" fmla="*/ 1553447 h 1554946"/>
                <a:gd name="connsiteX789" fmla="*/ 9023418 w 11218359"/>
                <a:gd name="connsiteY789" fmla="*/ 1554947 h 1554946"/>
                <a:gd name="connsiteX790" fmla="*/ 9034849 w 11218359"/>
                <a:gd name="connsiteY790" fmla="*/ 1554947 h 1554946"/>
                <a:gd name="connsiteX791" fmla="*/ 9046278 w 11218359"/>
                <a:gd name="connsiteY791" fmla="*/ 1554947 h 1554946"/>
                <a:gd name="connsiteX792" fmla="*/ 9057709 w 11218359"/>
                <a:gd name="connsiteY792" fmla="*/ 1554947 h 1554946"/>
                <a:gd name="connsiteX793" fmla="*/ 9069186 w 11218359"/>
                <a:gd name="connsiteY793" fmla="*/ 1554947 h 1554946"/>
                <a:gd name="connsiteX794" fmla="*/ 9080615 w 11218359"/>
                <a:gd name="connsiteY794" fmla="*/ 1554947 h 1554946"/>
                <a:gd name="connsiteX795" fmla="*/ 9092046 w 11218359"/>
                <a:gd name="connsiteY795" fmla="*/ 1554947 h 1554946"/>
                <a:gd name="connsiteX796" fmla="*/ 9103476 w 11218359"/>
                <a:gd name="connsiteY796" fmla="*/ 1554947 h 1554946"/>
                <a:gd name="connsiteX797" fmla="*/ 9114906 w 11218359"/>
                <a:gd name="connsiteY797" fmla="*/ 1554947 h 1554946"/>
                <a:gd name="connsiteX798" fmla="*/ 9126384 w 11218359"/>
                <a:gd name="connsiteY798" fmla="*/ 1554947 h 1554946"/>
                <a:gd name="connsiteX799" fmla="*/ 9137813 w 11218359"/>
                <a:gd name="connsiteY799" fmla="*/ 1554947 h 1554946"/>
                <a:gd name="connsiteX800" fmla="*/ 9149244 w 11218359"/>
                <a:gd name="connsiteY800" fmla="*/ 1554947 h 1554946"/>
                <a:gd name="connsiteX801" fmla="*/ 9160673 w 11218359"/>
                <a:gd name="connsiteY801" fmla="*/ 1554947 h 1554946"/>
                <a:gd name="connsiteX802" fmla="*/ 9172104 w 11218359"/>
                <a:gd name="connsiteY802" fmla="*/ 1554947 h 1554946"/>
                <a:gd name="connsiteX803" fmla="*/ 9183581 w 11218359"/>
                <a:gd name="connsiteY803" fmla="*/ 1554947 h 1554946"/>
                <a:gd name="connsiteX804" fmla="*/ 9195011 w 11218359"/>
                <a:gd name="connsiteY804" fmla="*/ 1554947 h 1554946"/>
                <a:gd name="connsiteX805" fmla="*/ 9206442 w 11218359"/>
                <a:gd name="connsiteY805" fmla="*/ 1554947 h 1554946"/>
                <a:gd name="connsiteX806" fmla="*/ 9217871 w 11218359"/>
                <a:gd name="connsiteY806" fmla="*/ 1554947 h 1554946"/>
                <a:gd name="connsiteX807" fmla="*/ 9229301 w 11218359"/>
                <a:gd name="connsiteY807" fmla="*/ 1554947 h 1554946"/>
                <a:gd name="connsiteX808" fmla="*/ 9240779 w 11218359"/>
                <a:gd name="connsiteY808" fmla="*/ 1554947 h 1554946"/>
                <a:gd name="connsiteX809" fmla="*/ 9252209 w 11218359"/>
                <a:gd name="connsiteY809" fmla="*/ 1554947 h 1554946"/>
                <a:gd name="connsiteX810" fmla="*/ 9263639 w 11218359"/>
                <a:gd name="connsiteY810" fmla="*/ 1554947 h 1554946"/>
                <a:gd name="connsiteX811" fmla="*/ 9275069 w 11218359"/>
                <a:gd name="connsiteY811" fmla="*/ 1554947 h 1554946"/>
                <a:gd name="connsiteX812" fmla="*/ 9286498 w 11218359"/>
                <a:gd name="connsiteY812" fmla="*/ 1554947 h 1554946"/>
                <a:gd name="connsiteX813" fmla="*/ 9297977 w 11218359"/>
                <a:gd name="connsiteY813" fmla="*/ 1554947 h 1554946"/>
                <a:gd name="connsiteX814" fmla="*/ 9309406 w 11218359"/>
                <a:gd name="connsiteY814" fmla="*/ 1554947 h 1554946"/>
                <a:gd name="connsiteX815" fmla="*/ 9320837 w 11218359"/>
                <a:gd name="connsiteY815" fmla="*/ 1554947 h 1554946"/>
                <a:gd name="connsiteX816" fmla="*/ 9332266 w 11218359"/>
                <a:gd name="connsiteY816" fmla="*/ 1554947 h 1554946"/>
                <a:gd name="connsiteX817" fmla="*/ 9343696 w 11218359"/>
                <a:gd name="connsiteY817" fmla="*/ 1554947 h 1554946"/>
                <a:gd name="connsiteX818" fmla="*/ 9355174 w 11218359"/>
                <a:gd name="connsiteY818" fmla="*/ 1554947 h 1554946"/>
                <a:gd name="connsiteX819" fmla="*/ 9366604 w 11218359"/>
                <a:gd name="connsiteY819" fmla="*/ 1554947 h 1554946"/>
                <a:gd name="connsiteX820" fmla="*/ 9378035 w 11218359"/>
                <a:gd name="connsiteY820" fmla="*/ 1554947 h 1554946"/>
                <a:gd name="connsiteX821" fmla="*/ 9389464 w 11218359"/>
                <a:gd name="connsiteY821" fmla="*/ 1554947 h 1554946"/>
                <a:gd name="connsiteX822" fmla="*/ 9400894 w 11218359"/>
                <a:gd name="connsiteY822" fmla="*/ 1554947 h 1554946"/>
                <a:gd name="connsiteX823" fmla="*/ 9412372 w 11218359"/>
                <a:gd name="connsiteY823" fmla="*/ 1554947 h 1554946"/>
                <a:gd name="connsiteX824" fmla="*/ 9423802 w 11218359"/>
                <a:gd name="connsiteY824" fmla="*/ 1554947 h 1554946"/>
                <a:gd name="connsiteX825" fmla="*/ 9435232 w 11218359"/>
                <a:gd name="connsiteY825" fmla="*/ 1554947 h 1554946"/>
                <a:gd name="connsiteX826" fmla="*/ 9446662 w 11218359"/>
                <a:gd name="connsiteY826" fmla="*/ 1554947 h 1554946"/>
                <a:gd name="connsiteX827" fmla="*/ 9458091 w 11218359"/>
                <a:gd name="connsiteY827" fmla="*/ 1554947 h 1554946"/>
                <a:gd name="connsiteX828" fmla="*/ 9469570 w 11218359"/>
                <a:gd name="connsiteY828" fmla="*/ 1554947 h 1554946"/>
                <a:gd name="connsiteX829" fmla="*/ 9480999 w 11218359"/>
                <a:gd name="connsiteY829" fmla="*/ 1554947 h 1554946"/>
                <a:gd name="connsiteX830" fmla="*/ 9492429 w 11218359"/>
                <a:gd name="connsiteY830" fmla="*/ 1554947 h 1554946"/>
                <a:gd name="connsiteX831" fmla="*/ 9503859 w 11218359"/>
                <a:gd name="connsiteY831" fmla="*/ 1554947 h 1554946"/>
                <a:gd name="connsiteX832" fmla="*/ 9515289 w 11218359"/>
                <a:gd name="connsiteY832" fmla="*/ 1553447 h 1554946"/>
                <a:gd name="connsiteX833" fmla="*/ 9526767 w 11218359"/>
                <a:gd name="connsiteY833" fmla="*/ 1554947 h 1554946"/>
                <a:gd name="connsiteX834" fmla="*/ 9538197 w 11218359"/>
                <a:gd name="connsiteY834" fmla="*/ 1553447 h 1554946"/>
                <a:gd name="connsiteX835" fmla="*/ 9549626 w 11218359"/>
                <a:gd name="connsiteY835" fmla="*/ 1554947 h 1554946"/>
                <a:gd name="connsiteX836" fmla="*/ 9561057 w 11218359"/>
                <a:gd name="connsiteY836" fmla="*/ 1554947 h 1554946"/>
                <a:gd name="connsiteX837" fmla="*/ 9572487 w 11218359"/>
                <a:gd name="connsiteY837" fmla="*/ 1554947 h 1554946"/>
                <a:gd name="connsiteX838" fmla="*/ 9583965 w 11218359"/>
                <a:gd name="connsiteY838" fmla="*/ 1554947 h 1554946"/>
                <a:gd name="connsiteX839" fmla="*/ 9595395 w 11218359"/>
                <a:gd name="connsiteY839" fmla="*/ 1554947 h 1554946"/>
                <a:gd name="connsiteX840" fmla="*/ 9606824 w 11218359"/>
                <a:gd name="connsiteY840" fmla="*/ 1554947 h 1554946"/>
                <a:gd name="connsiteX841" fmla="*/ 9618255 w 11218359"/>
                <a:gd name="connsiteY841" fmla="*/ 1554947 h 1554946"/>
                <a:gd name="connsiteX842" fmla="*/ 9629684 w 11218359"/>
                <a:gd name="connsiteY842" fmla="*/ 1554947 h 1554946"/>
                <a:gd name="connsiteX843" fmla="*/ 9641163 w 11218359"/>
                <a:gd name="connsiteY843" fmla="*/ 1554947 h 1554946"/>
                <a:gd name="connsiteX844" fmla="*/ 9652592 w 11218359"/>
                <a:gd name="connsiteY844" fmla="*/ 1554947 h 1554946"/>
                <a:gd name="connsiteX845" fmla="*/ 9664022 w 11218359"/>
                <a:gd name="connsiteY845" fmla="*/ 1554947 h 1554946"/>
                <a:gd name="connsiteX846" fmla="*/ 9675452 w 11218359"/>
                <a:gd name="connsiteY846" fmla="*/ 1554947 h 1554946"/>
                <a:gd name="connsiteX847" fmla="*/ 9686882 w 11218359"/>
                <a:gd name="connsiteY847" fmla="*/ 1554947 h 1554946"/>
                <a:gd name="connsiteX848" fmla="*/ 9698360 w 11218359"/>
                <a:gd name="connsiteY848" fmla="*/ 1554947 h 1554946"/>
                <a:gd name="connsiteX849" fmla="*/ 9709790 w 11218359"/>
                <a:gd name="connsiteY849" fmla="*/ 1554947 h 1554946"/>
                <a:gd name="connsiteX850" fmla="*/ 9721219 w 11218359"/>
                <a:gd name="connsiteY850" fmla="*/ 1554947 h 1554946"/>
                <a:gd name="connsiteX851" fmla="*/ 9732650 w 11218359"/>
                <a:gd name="connsiteY851" fmla="*/ 1554947 h 1554946"/>
                <a:gd name="connsiteX852" fmla="*/ 9744080 w 11218359"/>
                <a:gd name="connsiteY852" fmla="*/ 1554947 h 1554946"/>
                <a:gd name="connsiteX853" fmla="*/ 9755557 w 11218359"/>
                <a:gd name="connsiteY853" fmla="*/ 1554947 h 1554946"/>
                <a:gd name="connsiteX854" fmla="*/ 9766988 w 11218359"/>
                <a:gd name="connsiteY854" fmla="*/ 1554947 h 1554946"/>
                <a:gd name="connsiteX855" fmla="*/ 9778417 w 11218359"/>
                <a:gd name="connsiteY855" fmla="*/ 1554947 h 1554946"/>
                <a:gd name="connsiteX856" fmla="*/ 9789848 w 11218359"/>
                <a:gd name="connsiteY856" fmla="*/ 1554947 h 1554946"/>
                <a:gd name="connsiteX857" fmla="*/ 9801277 w 11218359"/>
                <a:gd name="connsiteY857" fmla="*/ 1554947 h 1554946"/>
                <a:gd name="connsiteX858" fmla="*/ 9812755 w 11218359"/>
                <a:gd name="connsiteY858" fmla="*/ 1554947 h 1554946"/>
                <a:gd name="connsiteX859" fmla="*/ 9824185 w 11218359"/>
                <a:gd name="connsiteY859" fmla="*/ 1554947 h 1554946"/>
                <a:gd name="connsiteX860" fmla="*/ 9835615 w 11218359"/>
                <a:gd name="connsiteY860" fmla="*/ 1554947 h 1554946"/>
                <a:gd name="connsiteX861" fmla="*/ 9847045 w 11218359"/>
                <a:gd name="connsiteY861" fmla="*/ 1554947 h 1554946"/>
                <a:gd name="connsiteX862" fmla="*/ 9858475 w 11218359"/>
                <a:gd name="connsiteY862" fmla="*/ 1554947 h 1554946"/>
                <a:gd name="connsiteX863" fmla="*/ 9869952 w 11218359"/>
                <a:gd name="connsiteY863" fmla="*/ 1554947 h 1554946"/>
                <a:gd name="connsiteX864" fmla="*/ 9881383 w 11218359"/>
                <a:gd name="connsiteY864" fmla="*/ 1554947 h 1554946"/>
                <a:gd name="connsiteX865" fmla="*/ 9892812 w 11218359"/>
                <a:gd name="connsiteY865" fmla="*/ 1554947 h 1554946"/>
                <a:gd name="connsiteX866" fmla="*/ 9904243 w 11218359"/>
                <a:gd name="connsiteY866" fmla="*/ 1554947 h 1554946"/>
                <a:gd name="connsiteX867" fmla="*/ 9915673 w 11218359"/>
                <a:gd name="connsiteY867" fmla="*/ 1554947 h 1554946"/>
                <a:gd name="connsiteX868" fmla="*/ 9927102 w 11218359"/>
                <a:gd name="connsiteY868" fmla="*/ 1554947 h 1554946"/>
                <a:gd name="connsiteX869" fmla="*/ 9938581 w 11218359"/>
                <a:gd name="connsiteY869" fmla="*/ 1554947 h 1554946"/>
                <a:gd name="connsiteX870" fmla="*/ 9950010 w 11218359"/>
                <a:gd name="connsiteY870" fmla="*/ 1554947 h 1554946"/>
                <a:gd name="connsiteX871" fmla="*/ 9961441 w 11218359"/>
                <a:gd name="connsiteY871" fmla="*/ 1553447 h 1554946"/>
                <a:gd name="connsiteX872" fmla="*/ 9972870 w 11218359"/>
                <a:gd name="connsiteY872" fmla="*/ 1554947 h 1554946"/>
                <a:gd name="connsiteX873" fmla="*/ 9984300 w 11218359"/>
                <a:gd name="connsiteY873" fmla="*/ 1554947 h 1554946"/>
                <a:gd name="connsiteX874" fmla="*/ 9995778 w 11218359"/>
                <a:gd name="connsiteY874" fmla="*/ 1554947 h 1554946"/>
                <a:gd name="connsiteX875" fmla="*/ 10007208 w 11218359"/>
                <a:gd name="connsiteY875" fmla="*/ 1554947 h 1554946"/>
                <a:gd name="connsiteX876" fmla="*/ 10018638 w 11218359"/>
                <a:gd name="connsiteY876" fmla="*/ 1554947 h 1554946"/>
                <a:gd name="connsiteX877" fmla="*/ 10030068 w 11218359"/>
                <a:gd name="connsiteY877" fmla="*/ 1554947 h 1554946"/>
                <a:gd name="connsiteX878" fmla="*/ 10041498 w 11218359"/>
                <a:gd name="connsiteY878" fmla="*/ 1554947 h 1554946"/>
                <a:gd name="connsiteX879" fmla="*/ 10052976 w 11218359"/>
                <a:gd name="connsiteY879" fmla="*/ 1554947 h 1554946"/>
                <a:gd name="connsiteX880" fmla="*/ 10064405 w 11218359"/>
                <a:gd name="connsiteY880" fmla="*/ 1554947 h 1554946"/>
                <a:gd name="connsiteX881" fmla="*/ 10075835 w 11218359"/>
                <a:gd name="connsiteY881" fmla="*/ 1554947 h 1554946"/>
                <a:gd name="connsiteX882" fmla="*/ 10087266 w 11218359"/>
                <a:gd name="connsiteY882" fmla="*/ 1554947 h 1554946"/>
                <a:gd name="connsiteX883" fmla="*/ 10098695 w 11218359"/>
                <a:gd name="connsiteY883" fmla="*/ 1554947 h 1554946"/>
                <a:gd name="connsiteX884" fmla="*/ 10110174 w 11218359"/>
                <a:gd name="connsiteY884" fmla="*/ 1554947 h 1554946"/>
                <a:gd name="connsiteX885" fmla="*/ 10121603 w 11218359"/>
                <a:gd name="connsiteY885" fmla="*/ 1554947 h 1554946"/>
                <a:gd name="connsiteX886" fmla="*/ 10133033 w 11218359"/>
                <a:gd name="connsiteY886" fmla="*/ 1554947 h 1554946"/>
                <a:gd name="connsiteX887" fmla="*/ 10144463 w 11218359"/>
                <a:gd name="connsiteY887" fmla="*/ 1554947 h 1554946"/>
                <a:gd name="connsiteX888" fmla="*/ 10155893 w 11218359"/>
                <a:gd name="connsiteY888" fmla="*/ 1554947 h 1554946"/>
                <a:gd name="connsiteX889" fmla="*/ 10167371 w 11218359"/>
                <a:gd name="connsiteY889" fmla="*/ 1554947 h 1554946"/>
                <a:gd name="connsiteX890" fmla="*/ 10178801 w 11218359"/>
                <a:gd name="connsiteY890" fmla="*/ 1554947 h 1554946"/>
                <a:gd name="connsiteX891" fmla="*/ 10190230 w 11218359"/>
                <a:gd name="connsiteY891" fmla="*/ 1554947 h 1554946"/>
                <a:gd name="connsiteX892" fmla="*/ 10201661 w 11218359"/>
                <a:gd name="connsiteY892" fmla="*/ 1554947 h 1554946"/>
                <a:gd name="connsiteX893" fmla="*/ 10213091 w 11218359"/>
                <a:gd name="connsiteY893" fmla="*/ 1554947 h 1554946"/>
                <a:gd name="connsiteX894" fmla="*/ 10224569 w 11218359"/>
                <a:gd name="connsiteY894" fmla="*/ 1554947 h 1554946"/>
                <a:gd name="connsiteX895" fmla="*/ 10235998 w 11218359"/>
                <a:gd name="connsiteY895" fmla="*/ 1553447 h 1554946"/>
                <a:gd name="connsiteX896" fmla="*/ 10247428 w 11218359"/>
                <a:gd name="connsiteY896" fmla="*/ 1554947 h 1554946"/>
                <a:gd name="connsiteX897" fmla="*/ 10258859 w 11218359"/>
                <a:gd name="connsiteY897" fmla="*/ 1554947 h 1554946"/>
                <a:gd name="connsiteX898" fmla="*/ 10270288 w 11218359"/>
                <a:gd name="connsiteY898" fmla="*/ 1553447 h 1554946"/>
                <a:gd name="connsiteX899" fmla="*/ 10281767 w 11218359"/>
                <a:gd name="connsiteY899" fmla="*/ 1554947 h 1554946"/>
                <a:gd name="connsiteX900" fmla="*/ 10293196 w 11218359"/>
                <a:gd name="connsiteY900" fmla="*/ 1554947 h 1554946"/>
                <a:gd name="connsiteX901" fmla="*/ 10304626 w 11218359"/>
                <a:gd name="connsiteY901" fmla="*/ 1554947 h 1554946"/>
                <a:gd name="connsiteX902" fmla="*/ 10316056 w 11218359"/>
                <a:gd name="connsiteY902" fmla="*/ 1554947 h 1554946"/>
                <a:gd name="connsiteX903" fmla="*/ 10327486 w 11218359"/>
                <a:gd name="connsiteY903" fmla="*/ 1554947 h 1554946"/>
                <a:gd name="connsiteX904" fmla="*/ 10338963 w 11218359"/>
                <a:gd name="connsiteY904" fmla="*/ 1554947 h 1554946"/>
                <a:gd name="connsiteX905" fmla="*/ 10350394 w 11218359"/>
                <a:gd name="connsiteY905" fmla="*/ 1554947 h 1554946"/>
                <a:gd name="connsiteX906" fmla="*/ 10361823 w 11218359"/>
                <a:gd name="connsiteY906" fmla="*/ 1554947 h 1554946"/>
                <a:gd name="connsiteX907" fmla="*/ 10373254 w 11218359"/>
                <a:gd name="connsiteY907" fmla="*/ 1554947 h 1554946"/>
                <a:gd name="connsiteX908" fmla="*/ 10384684 w 11218359"/>
                <a:gd name="connsiteY908" fmla="*/ 1554947 h 1554946"/>
                <a:gd name="connsiteX909" fmla="*/ 10396161 w 11218359"/>
                <a:gd name="connsiteY909" fmla="*/ 1554947 h 1554946"/>
                <a:gd name="connsiteX910" fmla="*/ 10407591 w 11218359"/>
                <a:gd name="connsiteY910" fmla="*/ 1554947 h 1554946"/>
                <a:gd name="connsiteX911" fmla="*/ 10419021 w 11218359"/>
                <a:gd name="connsiteY911" fmla="*/ 1554947 h 1554946"/>
                <a:gd name="connsiteX912" fmla="*/ 10430452 w 11218359"/>
                <a:gd name="connsiteY912" fmla="*/ 1554947 h 1554946"/>
                <a:gd name="connsiteX913" fmla="*/ 10441881 w 11218359"/>
                <a:gd name="connsiteY913" fmla="*/ 1554947 h 1554946"/>
                <a:gd name="connsiteX914" fmla="*/ 10453358 w 11218359"/>
                <a:gd name="connsiteY914" fmla="*/ 1554947 h 1554946"/>
                <a:gd name="connsiteX915" fmla="*/ 10464789 w 11218359"/>
                <a:gd name="connsiteY915" fmla="*/ 1554947 h 1554946"/>
                <a:gd name="connsiteX916" fmla="*/ 10476219 w 11218359"/>
                <a:gd name="connsiteY916" fmla="*/ 1554947 h 1554946"/>
                <a:gd name="connsiteX917" fmla="*/ 10487649 w 11218359"/>
                <a:gd name="connsiteY917" fmla="*/ 1554947 h 1554946"/>
                <a:gd name="connsiteX918" fmla="*/ 10499079 w 11218359"/>
                <a:gd name="connsiteY918" fmla="*/ 1554947 h 1554946"/>
                <a:gd name="connsiteX919" fmla="*/ 10510556 w 11218359"/>
                <a:gd name="connsiteY919" fmla="*/ 1554947 h 1554946"/>
                <a:gd name="connsiteX920" fmla="*/ 10521987 w 11218359"/>
                <a:gd name="connsiteY920" fmla="*/ 1554947 h 1554946"/>
                <a:gd name="connsiteX921" fmla="*/ 10533416 w 11218359"/>
                <a:gd name="connsiteY921" fmla="*/ 1554947 h 1554946"/>
                <a:gd name="connsiteX922" fmla="*/ 10544847 w 11218359"/>
                <a:gd name="connsiteY922" fmla="*/ 1554947 h 1554946"/>
                <a:gd name="connsiteX923" fmla="*/ 10556277 w 11218359"/>
                <a:gd name="connsiteY923" fmla="*/ 1554947 h 1554946"/>
                <a:gd name="connsiteX924" fmla="*/ 10567754 w 11218359"/>
                <a:gd name="connsiteY924" fmla="*/ 1554947 h 1554946"/>
                <a:gd name="connsiteX925" fmla="*/ 10579184 w 11218359"/>
                <a:gd name="connsiteY925" fmla="*/ 1554947 h 1554946"/>
                <a:gd name="connsiteX926" fmla="*/ 10590614 w 11218359"/>
                <a:gd name="connsiteY926" fmla="*/ 1554947 h 1554946"/>
                <a:gd name="connsiteX927" fmla="*/ 10602045 w 11218359"/>
                <a:gd name="connsiteY927" fmla="*/ 1554947 h 1554946"/>
                <a:gd name="connsiteX928" fmla="*/ 10613474 w 11218359"/>
                <a:gd name="connsiteY928" fmla="*/ 1554947 h 1554946"/>
                <a:gd name="connsiteX929" fmla="*/ 10624951 w 11218359"/>
                <a:gd name="connsiteY929" fmla="*/ 1554947 h 1554946"/>
                <a:gd name="connsiteX930" fmla="*/ 10636382 w 11218359"/>
                <a:gd name="connsiteY930" fmla="*/ 1554947 h 1554946"/>
                <a:gd name="connsiteX931" fmla="*/ 10647812 w 11218359"/>
                <a:gd name="connsiteY931" fmla="*/ 1554947 h 1554946"/>
                <a:gd name="connsiteX932" fmla="*/ 10659241 w 11218359"/>
                <a:gd name="connsiteY932" fmla="*/ 1554947 h 1554946"/>
                <a:gd name="connsiteX933" fmla="*/ 10670672 w 11218359"/>
                <a:gd name="connsiteY933" fmla="*/ 1554947 h 1554946"/>
                <a:gd name="connsiteX934" fmla="*/ 10682149 w 11218359"/>
                <a:gd name="connsiteY934" fmla="*/ 1554947 h 1554946"/>
                <a:gd name="connsiteX935" fmla="*/ 10693580 w 11218359"/>
                <a:gd name="connsiteY935" fmla="*/ 1554947 h 1554946"/>
                <a:gd name="connsiteX936" fmla="*/ 10705009 w 11218359"/>
                <a:gd name="connsiteY936" fmla="*/ 1554947 h 1554946"/>
                <a:gd name="connsiteX937" fmla="*/ 10716439 w 11218359"/>
                <a:gd name="connsiteY937" fmla="*/ 1554947 h 1554946"/>
                <a:gd name="connsiteX938" fmla="*/ 10727870 w 11218359"/>
                <a:gd name="connsiteY938" fmla="*/ 1554947 h 1554946"/>
                <a:gd name="connsiteX939" fmla="*/ 10739347 w 11218359"/>
                <a:gd name="connsiteY939" fmla="*/ 1554947 h 1554946"/>
                <a:gd name="connsiteX940" fmla="*/ 10750778 w 11218359"/>
                <a:gd name="connsiteY940" fmla="*/ 1554947 h 1554946"/>
                <a:gd name="connsiteX941" fmla="*/ 10762207 w 11218359"/>
                <a:gd name="connsiteY941" fmla="*/ 1554947 h 1554946"/>
                <a:gd name="connsiteX942" fmla="*/ 10773637 w 11218359"/>
                <a:gd name="connsiteY942" fmla="*/ 1554947 h 1554946"/>
                <a:gd name="connsiteX943" fmla="*/ 10785067 w 11218359"/>
                <a:gd name="connsiteY943" fmla="*/ 1554947 h 1554946"/>
                <a:gd name="connsiteX944" fmla="*/ 10796544 w 11218359"/>
                <a:gd name="connsiteY944" fmla="*/ 1554947 h 1554946"/>
                <a:gd name="connsiteX945" fmla="*/ 10807975 w 11218359"/>
                <a:gd name="connsiteY945" fmla="*/ 1554947 h 1554946"/>
                <a:gd name="connsiteX946" fmla="*/ 10819405 w 11218359"/>
                <a:gd name="connsiteY946" fmla="*/ 1554947 h 1554946"/>
                <a:gd name="connsiteX947" fmla="*/ 10830834 w 11218359"/>
                <a:gd name="connsiteY947" fmla="*/ 1554947 h 1554946"/>
                <a:gd name="connsiteX948" fmla="*/ 10842265 w 11218359"/>
                <a:gd name="connsiteY948" fmla="*/ 1554947 h 1554946"/>
                <a:gd name="connsiteX949" fmla="*/ 10853742 w 11218359"/>
                <a:gd name="connsiteY949" fmla="*/ 1554947 h 1554946"/>
                <a:gd name="connsiteX950" fmla="*/ 10865173 w 11218359"/>
                <a:gd name="connsiteY950" fmla="*/ 1554947 h 1554946"/>
                <a:gd name="connsiteX951" fmla="*/ 10876602 w 11218359"/>
                <a:gd name="connsiteY951" fmla="*/ 1554947 h 1554946"/>
                <a:gd name="connsiteX952" fmla="*/ 10888032 w 11218359"/>
                <a:gd name="connsiteY952" fmla="*/ 1554947 h 1554946"/>
                <a:gd name="connsiteX953" fmla="*/ 10899463 w 11218359"/>
                <a:gd name="connsiteY953" fmla="*/ 1554947 h 1554946"/>
                <a:gd name="connsiteX954" fmla="*/ 10910892 w 11218359"/>
                <a:gd name="connsiteY954" fmla="*/ 1554947 h 1554946"/>
                <a:gd name="connsiteX955" fmla="*/ 10922369 w 11218359"/>
                <a:gd name="connsiteY955" fmla="*/ 1554947 h 1554946"/>
                <a:gd name="connsiteX956" fmla="*/ 10933800 w 11218359"/>
                <a:gd name="connsiteY956" fmla="*/ 1554947 h 1554946"/>
                <a:gd name="connsiteX957" fmla="*/ 10945230 w 11218359"/>
                <a:gd name="connsiteY957" fmla="*/ 1554947 h 1554946"/>
                <a:gd name="connsiteX958" fmla="*/ 10956660 w 11218359"/>
                <a:gd name="connsiteY958" fmla="*/ 1554947 h 1554946"/>
                <a:gd name="connsiteX959" fmla="*/ 10968090 w 11218359"/>
                <a:gd name="connsiteY959" fmla="*/ 1554947 h 1554946"/>
                <a:gd name="connsiteX960" fmla="*/ 10979567 w 11218359"/>
                <a:gd name="connsiteY960" fmla="*/ 1554947 h 1554946"/>
                <a:gd name="connsiteX961" fmla="*/ 10990998 w 11218359"/>
                <a:gd name="connsiteY961" fmla="*/ 1554947 h 1554946"/>
                <a:gd name="connsiteX962" fmla="*/ 11002427 w 11218359"/>
                <a:gd name="connsiteY962" fmla="*/ 1554947 h 1554946"/>
                <a:gd name="connsiteX963" fmla="*/ 11013858 w 11218359"/>
                <a:gd name="connsiteY963" fmla="*/ 1554947 h 1554946"/>
                <a:gd name="connsiteX964" fmla="*/ 11025287 w 11218359"/>
                <a:gd name="connsiteY964" fmla="*/ 1554947 h 1554946"/>
                <a:gd name="connsiteX965" fmla="*/ 11036765 w 11218359"/>
                <a:gd name="connsiteY965" fmla="*/ 1554947 h 1554946"/>
                <a:gd name="connsiteX966" fmla="*/ 11048195 w 11218359"/>
                <a:gd name="connsiteY966" fmla="*/ 1554947 h 1554946"/>
                <a:gd name="connsiteX967" fmla="*/ 11059625 w 11218359"/>
                <a:gd name="connsiteY967" fmla="*/ 1554947 h 1554946"/>
                <a:gd name="connsiteX968" fmla="*/ 11071056 w 11218359"/>
                <a:gd name="connsiteY968" fmla="*/ 1554947 h 1554946"/>
                <a:gd name="connsiteX969" fmla="*/ 11082485 w 11218359"/>
                <a:gd name="connsiteY969" fmla="*/ 1554947 h 1554946"/>
                <a:gd name="connsiteX970" fmla="*/ 11093962 w 11218359"/>
                <a:gd name="connsiteY970" fmla="*/ 1554947 h 1554946"/>
                <a:gd name="connsiteX971" fmla="*/ 11105393 w 11218359"/>
                <a:gd name="connsiteY971" fmla="*/ 1554947 h 1554946"/>
                <a:gd name="connsiteX972" fmla="*/ 11116823 w 11218359"/>
                <a:gd name="connsiteY972" fmla="*/ 1554947 h 1554946"/>
                <a:gd name="connsiteX973" fmla="*/ 11128253 w 11218359"/>
                <a:gd name="connsiteY973" fmla="*/ 1554947 h 1554946"/>
                <a:gd name="connsiteX974" fmla="*/ 11139683 w 11218359"/>
                <a:gd name="connsiteY974" fmla="*/ 1554947 h 1554946"/>
                <a:gd name="connsiteX975" fmla="*/ 11151160 w 11218359"/>
                <a:gd name="connsiteY975" fmla="*/ 1554947 h 1554946"/>
                <a:gd name="connsiteX976" fmla="*/ 11162591 w 11218359"/>
                <a:gd name="connsiteY976" fmla="*/ 1554947 h 1554946"/>
                <a:gd name="connsiteX977" fmla="*/ 11174020 w 11218359"/>
                <a:gd name="connsiteY977" fmla="*/ 1554947 h 1554946"/>
                <a:gd name="connsiteX978" fmla="*/ 11185451 w 11218359"/>
                <a:gd name="connsiteY978" fmla="*/ 1554947 h 1554946"/>
                <a:gd name="connsiteX979" fmla="*/ 11196881 w 11218359"/>
                <a:gd name="connsiteY979" fmla="*/ 1554947 h 1554946"/>
                <a:gd name="connsiteX980" fmla="*/ 11208358 w 11218359"/>
                <a:gd name="connsiteY980" fmla="*/ 1554947 h 1554946"/>
                <a:gd name="connsiteX981" fmla="*/ 11218359 w 11218359"/>
                <a:gd name="connsiteY981" fmla="*/ 1554947 h 155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54946">
                  <a:moveTo>
                    <a:pt x="0" y="1554947"/>
                  </a:moveTo>
                  <a:lnTo>
                    <a:pt x="9149" y="1554947"/>
                  </a:lnTo>
                  <a:lnTo>
                    <a:pt x="20588" y="1554947"/>
                  </a:lnTo>
                  <a:lnTo>
                    <a:pt x="32028" y="1554947"/>
                  </a:lnTo>
                  <a:lnTo>
                    <a:pt x="43467" y="1554947"/>
                  </a:lnTo>
                  <a:lnTo>
                    <a:pt x="54907" y="1554947"/>
                  </a:lnTo>
                  <a:lnTo>
                    <a:pt x="66346" y="1554947"/>
                  </a:lnTo>
                  <a:lnTo>
                    <a:pt x="77786" y="1554947"/>
                  </a:lnTo>
                  <a:lnTo>
                    <a:pt x="89225" y="1554947"/>
                  </a:lnTo>
                  <a:lnTo>
                    <a:pt x="100665" y="1554947"/>
                  </a:lnTo>
                  <a:lnTo>
                    <a:pt x="112104" y="1554947"/>
                  </a:lnTo>
                  <a:lnTo>
                    <a:pt x="123544" y="1554947"/>
                  </a:lnTo>
                  <a:lnTo>
                    <a:pt x="134979" y="1554947"/>
                  </a:lnTo>
                  <a:lnTo>
                    <a:pt x="146423" y="1554947"/>
                  </a:lnTo>
                  <a:lnTo>
                    <a:pt x="157858" y="1554947"/>
                  </a:lnTo>
                  <a:lnTo>
                    <a:pt x="169297" y="1554947"/>
                  </a:lnTo>
                  <a:lnTo>
                    <a:pt x="180737" y="1554947"/>
                  </a:lnTo>
                  <a:lnTo>
                    <a:pt x="192176" y="1554947"/>
                  </a:lnTo>
                  <a:lnTo>
                    <a:pt x="203616" y="1554947"/>
                  </a:lnTo>
                  <a:lnTo>
                    <a:pt x="215055" y="1554947"/>
                  </a:lnTo>
                  <a:lnTo>
                    <a:pt x="226495" y="1554947"/>
                  </a:lnTo>
                  <a:lnTo>
                    <a:pt x="237935" y="1554947"/>
                  </a:lnTo>
                  <a:lnTo>
                    <a:pt x="249374" y="1554947"/>
                  </a:lnTo>
                  <a:lnTo>
                    <a:pt x="260814" y="1554947"/>
                  </a:lnTo>
                  <a:lnTo>
                    <a:pt x="272253" y="1554947"/>
                  </a:lnTo>
                  <a:lnTo>
                    <a:pt x="283693" y="1554947"/>
                  </a:lnTo>
                  <a:lnTo>
                    <a:pt x="295132" y="1554947"/>
                  </a:lnTo>
                  <a:lnTo>
                    <a:pt x="306572" y="1554947"/>
                  </a:lnTo>
                  <a:lnTo>
                    <a:pt x="318011" y="1554947"/>
                  </a:lnTo>
                  <a:lnTo>
                    <a:pt x="329451" y="1554947"/>
                  </a:lnTo>
                  <a:lnTo>
                    <a:pt x="340890" y="1554947"/>
                  </a:lnTo>
                  <a:lnTo>
                    <a:pt x="352330" y="1554947"/>
                  </a:lnTo>
                  <a:lnTo>
                    <a:pt x="363769" y="1554947"/>
                  </a:lnTo>
                  <a:lnTo>
                    <a:pt x="375209" y="1554947"/>
                  </a:lnTo>
                  <a:lnTo>
                    <a:pt x="386648" y="1554947"/>
                  </a:lnTo>
                  <a:lnTo>
                    <a:pt x="398088" y="1554947"/>
                  </a:lnTo>
                  <a:lnTo>
                    <a:pt x="409527" y="1554947"/>
                  </a:lnTo>
                  <a:lnTo>
                    <a:pt x="420967" y="1554947"/>
                  </a:lnTo>
                  <a:lnTo>
                    <a:pt x="432406" y="1554947"/>
                  </a:lnTo>
                  <a:lnTo>
                    <a:pt x="443846" y="1554947"/>
                  </a:lnTo>
                  <a:lnTo>
                    <a:pt x="455285" y="1554947"/>
                  </a:lnTo>
                  <a:lnTo>
                    <a:pt x="466725" y="1554947"/>
                  </a:lnTo>
                  <a:lnTo>
                    <a:pt x="478165" y="1554947"/>
                  </a:lnTo>
                  <a:lnTo>
                    <a:pt x="489604" y="1554947"/>
                  </a:lnTo>
                  <a:lnTo>
                    <a:pt x="501044" y="1554947"/>
                  </a:lnTo>
                  <a:lnTo>
                    <a:pt x="512483" y="1554947"/>
                  </a:lnTo>
                  <a:lnTo>
                    <a:pt x="523923" y="1554947"/>
                  </a:lnTo>
                  <a:lnTo>
                    <a:pt x="535362" y="1554947"/>
                  </a:lnTo>
                  <a:lnTo>
                    <a:pt x="546802" y="1554947"/>
                  </a:lnTo>
                  <a:lnTo>
                    <a:pt x="558241" y="1554947"/>
                  </a:lnTo>
                  <a:lnTo>
                    <a:pt x="569681" y="1554947"/>
                  </a:lnTo>
                  <a:lnTo>
                    <a:pt x="581120" y="1554947"/>
                  </a:lnTo>
                  <a:lnTo>
                    <a:pt x="592560" y="1554947"/>
                  </a:lnTo>
                  <a:lnTo>
                    <a:pt x="603999" y="1554947"/>
                  </a:lnTo>
                  <a:lnTo>
                    <a:pt x="615439" y="1554947"/>
                  </a:lnTo>
                  <a:lnTo>
                    <a:pt x="626878" y="1554947"/>
                  </a:lnTo>
                  <a:lnTo>
                    <a:pt x="638318" y="1554947"/>
                  </a:lnTo>
                  <a:lnTo>
                    <a:pt x="649757" y="1554947"/>
                  </a:lnTo>
                  <a:lnTo>
                    <a:pt x="661192" y="1554947"/>
                  </a:lnTo>
                  <a:lnTo>
                    <a:pt x="672632" y="1554947"/>
                  </a:lnTo>
                  <a:lnTo>
                    <a:pt x="684071" y="1554947"/>
                  </a:lnTo>
                  <a:lnTo>
                    <a:pt x="695511" y="1554947"/>
                  </a:lnTo>
                  <a:lnTo>
                    <a:pt x="706950" y="1554947"/>
                  </a:lnTo>
                  <a:lnTo>
                    <a:pt x="718390" y="1554947"/>
                  </a:lnTo>
                  <a:lnTo>
                    <a:pt x="729829" y="1554947"/>
                  </a:lnTo>
                  <a:lnTo>
                    <a:pt x="741269" y="1554947"/>
                  </a:lnTo>
                  <a:lnTo>
                    <a:pt x="752708" y="1554947"/>
                  </a:lnTo>
                  <a:lnTo>
                    <a:pt x="764148" y="1554947"/>
                  </a:lnTo>
                  <a:lnTo>
                    <a:pt x="775587" y="1554947"/>
                  </a:lnTo>
                  <a:lnTo>
                    <a:pt x="787027" y="1554947"/>
                  </a:lnTo>
                  <a:lnTo>
                    <a:pt x="798467" y="1554947"/>
                  </a:lnTo>
                  <a:lnTo>
                    <a:pt x="809906" y="1554947"/>
                  </a:lnTo>
                  <a:lnTo>
                    <a:pt x="821346" y="1554947"/>
                  </a:lnTo>
                  <a:lnTo>
                    <a:pt x="832785" y="1554947"/>
                  </a:lnTo>
                  <a:lnTo>
                    <a:pt x="844225" y="1554947"/>
                  </a:lnTo>
                  <a:lnTo>
                    <a:pt x="855664" y="1554947"/>
                  </a:lnTo>
                  <a:lnTo>
                    <a:pt x="867104" y="1554947"/>
                  </a:lnTo>
                  <a:lnTo>
                    <a:pt x="878543" y="1554947"/>
                  </a:lnTo>
                  <a:lnTo>
                    <a:pt x="889983" y="1554947"/>
                  </a:lnTo>
                  <a:lnTo>
                    <a:pt x="901422" y="1554947"/>
                  </a:lnTo>
                  <a:lnTo>
                    <a:pt x="912862" y="1554947"/>
                  </a:lnTo>
                  <a:lnTo>
                    <a:pt x="924301" y="1554947"/>
                  </a:lnTo>
                  <a:lnTo>
                    <a:pt x="935741" y="1554947"/>
                  </a:lnTo>
                  <a:lnTo>
                    <a:pt x="947180" y="1554947"/>
                  </a:lnTo>
                  <a:lnTo>
                    <a:pt x="958620" y="1554947"/>
                  </a:lnTo>
                  <a:lnTo>
                    <a:pt x="970059" y="1554947"/>
                  </a:lnTo>
                  <a:lnTo>
                    <a:pt x="981499" y="1554947"/>
                  </a:lnTo>
                  <a:lnTo>
                    <a:pt x="992938" y="1554947"/>
                  </a:lnTo>
                  <a:lnTo>
                    <a:pt x="1004378" y="1554947"/>
                  </a:lnTo>
                  <a:lnTo>
                    <a:pt x="1015818" y="1554947"/>
                  </a:lnTo>
                  <a:lnTo>
                    <a:pt x="1027257" y="1554947"/>
                  </a:lnTo>
                  <a:lnTo>
                    <a:pt x="1038697" y="1554947"/>
                  </a:lnTo>
                  <a:lnTo>
                    <a:pt x="1050136" y="1554947"/>
                  </a:lnTo>
                  <a:lnTo>
                    <a:pt x="1061576" y="1554947"/>
                  </a:lnTo>
                  <a:lnTo>
                    <a:pt x="1073015" y="1554947"/>
                  </a:lnTo>
                  <a:lnTo>
                    <a:pt x="1084455" y="1554947"/>
                  </a:lnTo>
                  <a:lnTo>
                    <a:pt x="1095894" y="1554947"/>
                  </a:lnTo>
                  <a:lnTo>
                    <a:pt x="1107334" y="1554947"/>
                  </a:lnTo>
                  <a:lnTo>
                    <a:pt x="1118773" y="1554947"/>
                  </a:lnTo>
                  <a:lnTo>
                    <a:pt x="1130213" y="1554947"/>
                  </a:lnTo>
                  <a:lnTo>
                    <a:pt x="1141652" y="1554947"/>
                  </a:lnTo>
                  <a:lnTo>
                    <a:pt x="1153092" y="1554947"/>
                  </a:lnTo>
                  <a:lnTo>
                    <a:pt x="1164531" y="1554947"/>
                  </a:lnTo>
                  <a:lnTo>
                    <a:pt x="1175971" y="1554947"/>
                  </a:lnTo>
                  <a:lnTo>
                    <a:pt x="1187406" y="1554947"/>
                  </a:lnTo>
                  <a:lnTo>
                    <a:pt x="1198845" y="1554947"/>
                  </a:lnTo>
                  <a:lnTo>
                    <a:pt x="1210285" y="1554947"/>
                  </a:lnTo>
                  <a:lnTo>
                    <a:pt x="1221724" y="1554947"/>
                  </a:lnTo>
                  <a:lnTo>
                    <a:pt x="1233164" y="1554947"/>
                  </a:lnTo>
                  <a:lnTo>
                    <a:pt x="1244603" y="1554947"/>
                  </a:lnTo>
                  <a:lnTo>
                    <a:pt x="1256043" y="1554947"/>
                  </a:lnTo>
                  <a:lnTo>
                    <a:pt x="1267482" y="1554947"/>
                  </a:lnTo>
                  <a:lnTo>
                    <a:pt x="1278922" y="1554947"/>
                  </a:lnTo>
                  <a:lnTo>
                    <a:pt x="1290361" y="1554947"/>
                  </a:lnTo>
                  <a:lnTo>
                    <a:pt x="1301801" y="1554947"/>
                  </a:lnTo>
                  <a:lnTo>
                    <a:pt x="1313240" y="1554947"/>
                  </a:lnTo>
                  <a:lnTo>
                    <a:pt x="1324680" y="1554947"/>
                  </a:lnTo>
                  <a:lnTo>
                    <a:pt x="1336120" y="1554947"/>
                  </a:lnTo>
                  <a:lnTo>
                    <a:pt x="1347559" y="1554947"/>
                  </a:lnTo>
                  <a:lnTo>
                    <a:pt x="1358999" y="1554947"/>
                  </a:lnTo>
                  <a:lnTo>
                    <a:pt x="1370438" y="1554947"/>
                  </a:lnTo>
                  <a:lnTo>
                    <a:pt x="1381878" y="1554947"/>
                  </a:lnTo>
                  <a:lnTo>
                    <a:pt x="1393317" y="1554947"/>
                  </a:lnTo>
                  <a:lnTo>
                    <a:pt x="1404757" y="1554947"/>
                  </a:lnTo>
                  <a:lnTo>
                    <a:pt x="1416196" y="1554947"/>
                  </a:lnTo>
                  <a:lnTo>
                    <a:pt x="1427636" y="1554947"/>
                  </a:lnTo>
                  <a:lnTo>
                    <a:pt x="1439075" y="1554947"/>
                  </a:lnTo>
                  <a:lnTo>
                    <a:pt x="1450515" y="1554947"/>
                  </a:lnTo>
                  <a:lnTo>
                    <a:pt x="1461954" y="1554947"/>
                  </a:lnTo>
                  <a:lnTo>
                    <a:pt x="1473394" y="1554947"/>
                  </a:lnTo>
                  <a:lnTo>
                    <a:pt x="1484833" y="1554947"/>
                  </a:lnTo>
                  <a:lnTo>
                    <a:pt x="1496273" y="1554947"/>
                  </a:lnTo>
                  <a:lnTo>
                    <a:pt x="1507712" y="1554947"/>
                  </a:lnTo>
                  <a:lnTo>
                    <a:pt x="1519152" y="1554947"/>
                  </a:lnTo>
                  <a:lnTo>
                    <a:pt x="1530591" y="1554947"/>
                  </a:lnTo>
                  <a:lnTo>
                    <a:pt x="1542031" y="1554947"/>
                  </a:lnTo>
                  <a:lnTo>
                    <a:pt x="1553471" y="1554947"/>
                  </a:lnTo>
                  <a:lnTo>
                    <a:pt x="1564910" y="1554947"/>
                  </a:lnTo>
                  <a:lnTo>
                    <a:pt x="1576349" y="1554947"/>
                  </a:lnTo>
                  <a:lnTo>
                    <a:pt x="1587789" y="1554947"/>
                  </a:lnTo>
                  <a:lnTo>
                    <a:pt x="1599229" y="1554947"/>
                  </a:lnTo>
                  <a:lnTo>
                    <a:pt x="1610668" y="1554947"/>
                  </a:lnTo>
                  <a:lnTo>
                    <a:pt x="1622107" y="1554947"/>
                  </a:lnTo>
                  <a:lnTo>
                    <a:pt x="1633547" y="1554947"/>
                  </a:lnTo>
                  <a:lnTo>
                    <a:pt x="1644987" y="1554947"/>
                  </a:lnTo>
                  <a:lnTo>
                    <a:pt x="1656426" y="1554947"/>
                  </a:lnTo>
                  <a:lnTo>
                    <a:pt x="1667866" y="1554947"/>
                  </a:lnTo>
                  <a:lnTo>
                    <a:pt x="1679305" y="1554947"/>
                  </a:lnTo>
                  <a:lnTo>
                    <a:pt x="1690745" y="1554947"/>
                  </a:lnTo>
                  <a:lnTo>
                    <a:pt x="1702184" y="1554947"/>
                  </a:lnTo>
                  <a:lnTo>
                    <a:pt x="1713619" y="1554947"/>
                  </a:lnTo>
                  <a:lnTo>
                    <a:pt x="1725063" y="1554947"/>
                  </a:lnTo>
                  <a:lnTo>
                    <a:pt x="1736498" y="1554947"/>
                  </a:lnTo>
                  <a:lnTo>
                    <a:pt x="1747938" y="1554947"/>
                  </a:lnTo>
                  <a:lnTo>
                    <a:pt x="1759377" y="1554947"/>
                  </a:lnTo>
                  <a:lnTo>
                    <a:pt x="1770817" y="1554947"/>
                  </a:lnTo>
                  <a:lnTo>
                    <a:pt x="1782256" y="1554947"/>
                  </a:lnTo>
                  <a:lnTo>
                    <a:pt x="1793696" y="1554947"/>
                  </a:lnTo>
                  <a:lnTo>
                    <a:pt x="1805135" y="1554947"/>
                  </a:lnTo>
                  <a:lnTo>
                    <a:pt x="1816575" y="1554947"/>
                  </a:lnTo>
                  <a:lnTo>
                    <a:pt x="1828014" y="1554947"/>
                  </a:lnTo>
                  <a:lnTo>
                    <a:pt x="1839454" y="1554947"/>
                  </a:lnTo>
                  <a:lnTo>
                    <a:pt x="1850893" y="1554947"/>
                  </a:lnTo>
                  <a:lnTo>
                    <a:pt x="1862333" y="1554947"/>
                  </a:lnTo>
                  <a:lnTo>
                    <a:pt x="1873772" y="1554947"/>
                  </a:lnTo>
                  <a:lnTo>
                    <a:pt x="1885212" y="1554947"/>
                  </a:lnTo>
                  <a:lnTo>
                    <a:pt x="1896651" y="1554947"/>
                  </a:lnTo>
                  <a:lnTo>
                    <a:pt x="1908091" y="1554947"/>
                  </a:lnTo>
                  <a:lnTo>
                    <a:pt x="1919531" y="1554947"/>
                  </a:lnTo>
                  <a:lnTo>
                    <a:pt x="1930970" y="1554947"/>
                  </a:lnTo>
                  <a:lnTo>
                    <a:pt x="1942409" y="1554947"/>
                  </a:lnTo>
                  <a:lnTo>
                    <a:pt x="1953849" y="1554947"/>
                  </a:lnTo>
                  <a:lnTo>
                    <a:pt x="1965289" y="1554947"/>
                  </a:lnTo>
                  <a:lnTo>
                    <a:pt x="1976728" y="1554947"/>
                  </a:lnTo>
                  <a:lnTo>
                    <a:pt x="1988168" y="1554947"/>
                  </a:lnTo>
                  <a:lnTo>
                    <a:pt x="1999607" y="1554947"/>
                  </a:lnTo>
                  <a:lnTo>
                    <a:pt x="2011047" y="1554947"/>
                  </a:lnTo>
                  <a:lnTo>
                    <a:pt x="2022486" y="1554947"/>
                  </a:lnTo>
                  <a:lnTo>
                    <a:pt x="2033926" y="1554947"/>
                  </a:lnTo>
                  <a:lnTo>
                    <a:pt x="2045365" y="1554947"/>
                  </a:lnTo>
                  <a:lnTo>
                    <a:pt x="2056805" y="1554947"/>
                  </a:lnTo>
                  <a:lnTo>
                    <a:pt x="2068244" y="1554947"/>
                  </a:lnTo>
                  <a:lnTo>
                    <a:pt x="2079684" y="1554947"/>
                  </a:lnTo>
                  <a:lnTo>
                    <a:pt x="2091123" y="1554947"/>
                  </a:lnTo>
                  <a:lnTo>
                    <a:pt x="2102563" y="1554947"/>
                  </a:lnTo>
                  <a:lnTo>
                    <a:pt x="2114002" y="1554947"/>
                  </a:lnTo>
                  <a:lnTo>
                    <a:pt x="2125442" y="1554947"/>
                  </a:lnTo>
                  <a:lnTo>
                    <a:pt x="2136882" y="1554947"/>
                  </a:lnTo>
                  <a:lnTo>
                    <a:pt x="2148321" y="1554947"/>
                  </a:lnTo>
                  <a:lnTo>
                    <a:pt x="2159760" y="1554947"/>
                  </a:lnTo>
                  <a:lnTo>
                    <a:pt x="2171200" y="1554947"/>
                  </a:lnTo>
                  <a:lnTo>
                    <a:pt x="2182640" y="1554947"/>
                  </a:lnTo>
                  <a:lnTo>
                    <a:pt x="2194079" y="1554947"/>
                  </a:lnTo>
                  <a:lnTo>
                    <a:pt x="2205519" y="1554947"/>
                  </a:lnTo>
                  <a:lnTo>
                    <a:pt x="2216958" y="1554947"/>
                  </a:lnTo>
                  <a:lnTo>
                    <a:pt x="2228393" y="1554947"/>
                  </a:lnTo>
                  <a:lnTo>
                    <a:pt x="2239837" y="1554947"/>
                  </a:lnTo>
                  <a:lnTo>
                    <a:pt x="2251272" y="1554947"/>
                  </a:lnTo>
                  <a:lnTo>
                    <a:pt x="2262716" y="1554947"/>
                  </a:lnTo>
                  <a:lnTo>
                    <a:pt x="2274151" y="1554947"/>
                  </a:lnTo>
                  <a:lnTo>
                    <a:pt x="2285591" y="1554947"/>
                  </a:lnTo>
                  <a:lnTo>
                    <a:pt x="2297030" y="1554947"/>
                  </a:lnTo>
                  <a:lnTo>
                    <a:pt x="2308470" y="1554947"/>
                  </a:lnTo>
                  <a:lnTo>
                    <a:pt x="2319909" y="1554947"/>
                  </a:lnTo>
                  <a:lnTo>
                    <a:pt x="2331349" y="1554947"/>
                  </a:lnTo>
                  <a:lnTo>
                    <a:pt x="2342788" y="1554947"/>
                  </a:lnTo>
                  <a:lnTo>
                    <a:pt x="2354228" y="1554947"/>
                  </a:lnTo>
                  <a:lnTo>
                    <a:pt x="2365667" y="1554947"/>
                  </a:lnTo>
                  <a:lnTo>
                    <a:pt x="2377107" y="1554947"/>
                  </a:lnTo>
                  <a:lnTo>
                    <a:pt x="2388546" y="1554947"/>
                  </a:lnTo>
                  <a:lnTo>
                    <a:pt x="2399986" y="1554947"/>
                  </a:lnTo>
                  <a:lnTo>
                    <a:pt x="2411425" y="1554947"/>
                  </a:lnTo>
                  <a:lnTo>
                    <a:pt x="2422865" y="1554947"/>
                  </a:lnTo>
                  <a:lnTo>
                    <a:pt x="2434304" y="1554947"/>
                  </a:lnTo>
                  <a:lnTo>
                    <a:pt x="2445744" y="1554947"/>
                  </a:lnTo>
                  <a:lnTo>
                    <a:pt x="2457184" y="1554947"/>
                  </a:lnTo>
                  <a:lnTo>
                    <a:pt x="2468623" y="1554947"/>
                  </a:lnTo>
                  <a:lnTo>
                    <a:pt x="2480062" y="1554947"/>
                  </a:lnTo>
                  <a:lnTo>
                    <a:pt x="2491502" y="1554947"/>
                  </a:lnTo>
                  <a:lnTo>
                    <a:pt x="2502942" y="1554947"/>
                  </a:lnTo>
                  <a:lnTo>
                    <a:pt x="2514381" y="1554947"/>
                  </a:lnTo>
                  <a:lnTo>
                    <a:pt x="2525821" y="1554947"/>
                  </a:lnTo>
                  <a:lnTo>
                    <a:pt x="2537260" y="1554947"/>
                  </a:lnTo>
                  <a:lnTo>
                    <a:pt x="2548700" y="1554947"/>
                  </a:lnTo>
                  <a:lnTo>
                    <a:pt x="2560139" y="1554947"/>
                  </a:lnTo>
                  <a:lnTo>
                    <a:pt x="2571579" y="1554947"/>
                  </a:lnTo>
                  <a:lnTo>
                    <a:pt x="2583018" y="1554947"/>
                  </a:lnTo>
                  <a:lnTo>
                    <a:pt x="2594458" y="1554947"/>
                  </a:lnTo>
                  <a:lnTo>
                    <a:pt x="2605897" y="1554947"/>
                  </a:lnTo>
                  <a:lnTo>
                    <a:pt x="2617337" y="1554947"/>
                  </a:lnTo>
                  <a:lnTo>
                    <a:pt x="2628776" y="1554947"/>
                  </a:lnTo>
                  <a:lnTo>
                    <a:pt x="2640216" y="1554947"/>
                  </a:lnTo>
                  <a:lnTo>
                    <a:pt x="2651655" y="1554947"/>
                  </a:lnTo>
                  <a:lnTo>
                    <a:pt x="2663095" y="1554947"/>
                  </a:lnTo>
                  <a:lnTo>
                    <a:pt x="2674535" y="1554947"/>
                  </a:lnTo>
                  <a:lnTo>
                    <a:pt x="2685974" y="1554947"/>
                  </a:lnTo>
                  <a:lnTo>
                    <a:pt x="2697413" y="1554947"/>
                  </a:lnTo>
                  <a:lnTo>
                    <a:pt x="2708853" y="1554947"/>
                  </a:lnTo>
                  <a:lnTo>
                    <a:pt x="2720293" y="1554947"/>
                  </a:lnTo>
                  <a:lnTo>
                    <a:pt x="2731727" y="1554947"/>
                  </a:lnTo>
                  <a:lnTo>
                    <a:pt x="2743172" y="1554947"/>
                  </a:lnTo>
                  <a:lnTo>
                    <a:pt x="2754611" y="1554947"/>
                  </a:lnTo>
                  <a:lnTo>
                    <a:pt x="2766046" y="1554947"/>
                  </a:lnTo>
                  <a:lnTo>
                    <a:pt x="2777490" y="1554947"/>
                  </a:lnTo>
                  <a:lnTo>
                    <a:pt x="2788925" y="1554947"/>
                  </a:lnTo>
                  <a:lnTo>
                    <a:pt x="2800364" y="1554947"/>
                  </a:lnTo>
                  <a:lnTo>
                    <a:pt x="2811804" y="1554947"/>
                  </a:lnTo>
                  <a:lnTo>
                    <a:pt x="2823243" y="1554947"/>
                  </a:lnTo>
                  <a:lnTo>
                    <a:pt x="2834683" y="1554947"/>
                  </a:lnTo>
                  <a:lnTo>
                    <a:pt x="2846123" y="1554947"/>
                  </a:lnTo>
                  <a:lnTo>
                    <a:pt x="2857562" y="1554947"/>
                  </a:lnTo>
                  <a:lnTo>
                    <a:pt x="2869001" y="1554947"/>
                  </a:lnTo>
                  <a:lnTo>
                    <a:pt x="2880441" y="1554947"/>
                  </a:lnTo>
                  <a:lnTo>
                    <a:pt x="2891881" y="1554947"/>
                  </a:lnTo>
                  <a:lnTo>
                    <a:pt x="2903320" y="1554947"/>
                  </a:lnTo>
                  <a:lnTo>
                    <a:pt x="2914760" y="1554947"/>
                  </a:lnTo>
                  <a:lnTo>
                    <a:pt x="2926199" y="1554947"/>
                  </a:lnTo>
                  <a:lnTo>
                    <a:pt x="2937639" y="1554947"/>
                  </a:lnTo>
                  <a:lnTo>
                    <a:pt x="2949078" y="1554947"/>
                  </a:lnTo>
                  <a:lnTo>
                    <a:pt x="2960518" y="1554947"/>
                  </a:lnTo>
                  <a:lnTo>
                    <a:pt x="2971957" y="1554947"/>
                  </a:lnTo>
                  <a:lnTo>
                    <a:pt x="2983397" y="1554947"/>
                  </a:lnTo>
                  <a:lnTo>
                    <a:pt x="2994837" y="1554947"/>
                  </a:lnTo>
                  <a:lnTo>
                    <a:pt x="3006276" y="1554947"/>
                  </a:lnTo>
                  <a:lnTo>
                    <a:pt x="3017715" y="1554947"/>
                  </a:lnTo>
                  <a:lnTo>
                    <a:pt x="3029155" y="1554947"/>
                  </a:lnTo>
                  <a:lnTo>
                    <a:pt x="3040594" y="1554947"/>
                  </a:lnTo>
                  <a:lnTo>
                    <a:pt x="3052034" y="1554947"/>
                  </a:lnTo>
                  <a:lnTo>
                    <a:pt x="3063474" y="1554947"/>
                  </a:lnTo>
                  <a:lnTo>
                    <a:pt x="3074913" y="1554947"/>
                  </a:lnTo>
                  <a:lnTo>
                    <a:pt x="3086352" y="1554947"/>
                  </a:lnTo>
                  <a:lnTo>
                    <a:pt x="3097792" y="1554947"/>
                  </a:lnTo>
                  <a:lnTo>
                    <a:pt x="3109232" y="1554947"/>
                  </a:lnTo>
                  <a:lnTo>
                    <a:pt x="3120671" y="1554947"/>
                  </a:lnTo>
                  <a:lnTo>
                    <a:pt x="3132111" y="1554947"/>
                  </a:lnTo>
                  <a:lnTo>
                    <a:pt x="3143550" y="1554947"/>
                  </a:lnTo>
                  <a:lnTo>
                    <a:pt x="3154990" y="1554947"/>
                  </a:lnTo>
                  <a:lnTo>
                    <a:pt x="3166429" y="1554947"/>
                  </a:lnTo>
                  <a:lnTo>
                    <a:pt x="3177869" y="1554947"/>
                  </a:lnTo>
                  <a:lnTo>
                    <a:pt x="3189308" y="1554947"/>
                  </a:lnTo>
                  <a:lnTo>
                    <a:pt x="3200748" y="1554947"/>
                  </a:lnTo>
                  <a:lnTo>
                    <a:pt x="3212187" y="1554947"/>
                  </a:lnTo>
                  <a:lnTo>
                    <a:pt x="3223627" y="1554947"/>
                  </a:lnTo>
                  <a:lnTo>
                    <a:pt x="3235066" y="1554947"/>
                  </a:lnTo>
                  <a:lnTo>
                    <a:pt x="3246501" y="1554947"/>
                  </a:lnTo>
                  <a:lnTo>
                    <a:pt x="3257945" y="1554947"/>
                  </a:lnTo>
                  <a:lnTo>
                    <a:pt x="3269385" y="1554947"/>
                  </a:lnTo>
                  <a:lnTo>
                    <a:pt x="3280825" y="1554947"/>
                  </a:lnTo>
                  <a:lnTo>
                    <a:pt x="3292264" y="1554947"/>
                  </a:lnTo>
                  <a:lnTo>
                    <a:pt x="3303699" y="1554947"/>
                  </a:lnTo>
                  <a:lnTo>
                    <a:pt x="3315143" y="1554947"/>
                  </a:lnTo>
                  <a:lnTo>
                    <a:pt x="3326578" y="1554947"/>
                  </a:lnTo>
                  <a:lnTo>
                    <a:pt x="3338017" y="1554947"/>
                  </a:lnTo>
                  <a:lnTo>
                    <a:pt x="3349457" y="1554947"/>
                  </a:lnTo>
                  <a:lnTo>
                    <a:pt x="3360896" y="1554947"/>
                  </a:lnTo>
                  <a:lnTo>
                    <a:pt x="3372336" y="1554947"/>
                  </a:lnTo>
                  <a:lnTo>
                    <a:pt x="3383776" y="1554947"/>
                  </a:lnTo>
                  <a:lnTo>
                    <a:pt x="3395215" y="1554947"/>
                  </a:lnTo>
                  <a:lnTo>
                    <a:pt x="3406654" y="1554947"/>
                  </a:lnTo>
                  <a:lnTo>
                    <a:pt x="3418094" y="1554947"/>
                  </a:lnTo>
                  <a:lnTo>
                    <a:pt x="3429534" y="1554947"/>
                  </a:lnTo>
                  <a:lnTo>
                    <a:pt x="3440973" y="1554947"/>
                  </a:lnTo>
                  <a:lnTo>
                    <a:pt x="3452413" y="1554947"/>
                  </a:lnTo>
                  <a:lnTo>
                    <a:pt x="3463852" y="1554947"/>
                  </a:lnTo>
                  <a:lnTo>
                    <a:pt x="3475292" y="1554947"/>
                  </a:lnTo>
                  <a:lnTo>
                    <a:pt x="3486731" y="1554947"/>
                  </a:lnTo>
                  <a:lnTo>
                    <a:pt x="3498171" y="1554947"/>
                  </a:lnTo>
                  <a:lnTo>
                    <a:pt x="3509610" y="1554947"/>
                  </a:lnTo>
                  <a:lnTo>
                    <a:pt x="3521050" y="1554947"/>
                  </a:lnTo>
                  <a:lnTo>
                    <a:pt x="3532489" y="1554947"/>
                  </a:lnTo>
                  <a:lnTo>
                    <a:pt x="3543929" y="1554947"/>
                  </a:lnTo>
                  <a:lnTo>
                    <a:pt x="3555368" y="1554947"/>
                  </a:lnTo>
                  <a:lnTo>
                    <a:pt x="3566808" y="1554947"/>
                  </a:lnTo>
                  <a:lnTo>
                    <a:pt x="3578247" y="1554947"/>
                  </a:lnTo>
                  <a:lnTo>
                    <a:pt x="3589687" y="1554947"/>
                  </a:lnTo>
                  <a:lnTo>
                    <a:pt x="3601127" y="1554947"/>
                  </a:lnTo>
                  <a:lnTo>
                    <a:pt x="3612566" y="1554947"/>
                  </a:lnTo>
                  <a:lnTo>
                    <a:pt x="3624005" y="1554947"/>
                  </a:lnTo>
                  <a:lnTo>
                    <a:pt x="3635445" y="1554947"/>
                  </a:lnTo>
                  <a:lnTo>
                    <a:pt x="3646885" y="1554947"/>
                  </a:lnTo>
                  <a:lnTo>
                    <a:pt x="3658324" y="1554947"/>
                  </a:lnTo>
                  <a:lnTo>
                    <a:pt x="3669764" y="1554947"/>
                  </a:lnTo>
                  <a:lnTo>
                    <a:pt x="3681203" y="1554947"/>
                  </a:lnTo>
                  <a:lnTo>
                    <a:pt x="3692643" y="1554947"/>
                  </a:lnTo>
                  <a:lnTo>
                    <a:pt x="3704082" y="1554947"/>
                  </a:lnTo>
                  <a:lnTo>
                    <a:pt x="3715522" y="1554947"/>
                  </a:lnTo>
                  <a:lnTo>
                    <a:pt x="3726961" y="1554947"/>
                  </a:lnTo>
                  <a:lnTo>
                    <a:pt x="3738401" y="1554947"/>
                  </a:lnTo>
                  <a:lnTo>
                    <a:pt x="3749840" y="1554947"/>
                  </a:lnTo>
                  <a:lnTo>
                    <a:pt x="3761280" y="1554947"/>
                  </a:lnTo>
                  <a:lnTo>
                    <a:pt x="3772719" y="1554947"/>
                  </a:lnTo>
                  <a:lnTo>
                    <a:pt x="3784154" y="1554947"/>
                  </a:lnTo>
                  <a:lnTo>
                    <a:pt x="3795598" y="1554947"/>
                  </a:lnTo>
                  <a:lnTo>
                    <a:pt x="3807033" y="1554947"/>
                  </a:lnTo>
                  <a:lnTo>
                    <a:pt x="3818473" y="1554947"/>
                  </a:lnTo>
                  <a:lnTo>
                    <a:pt x="3829917" y="1554947"/>
                  </a:lnTo>
                  <a:lnTo>
                    <a:pt x="3841352" y="1554947"/>
                  </a:lnTo>
                  <a:lnTo>
                    <a:pt x="3852791" y="1554947"/>
                  </a:lnTo>
                  <a:lnTo>
                    <a:pt x="3864231" y="1554947"/>
                  </a:lnTo>
                  <a:lnTo>
                    <a:pt x="3875670" y="1554947"/>
                  </a:lnTo>
                  <a:lnTo>
                    <a:pt x="3887110" y="1554947"/>
                  </a:lnTo>
                  <a:lnTo>
                    <a:pt x="3898549" y="1554947"/>
                  </a:lnTo>
                  <a:lnTo>
                    <a:pt x="3909989" y="1554947"/>
                  </a:lnTo>
                  <a:lnTo>
                    <a:pt x="3921447" y="1554947"/>
                  </a:lnTo>
                  <a:lnTo>
                    <a:pt x="3932878" y="1554947"/>
                  </a:lnTo>
                  <a:lnTo>
                    <a:pt x="3944307" y="1554947"/>
                  </a:lnTo>
                  <a:lnTo>
                    <a:pt x="3955737" y="1554947"/>
                  </a:lnTo>
                  <a:lnTo>
                    <a:pt x="3967167" y="1554947"/>
                  </a:lnTo>
                  <a:lnTo>
                    <a:pt x="3978645" y="1554947"/>
                  </a:lnTo>
                  <a:lnTo>
                    <a:pt x="3990075" y="1554947"/>
                  </a:lnTo>
                  <a:lnTo>
                    <a:pt x="4001505" y="1554947"/>
                  </a:lnTo>
                  <a:lnTo>
                    <a:pt x="4012935" y="1554947"/>
                  </a:lnTo>
                  <a:lnTo>
                    <a:pt x="4024365" y="1554947"/>
                  </a:lnTo>
                  <a:lnTo>
                    <a:pt x="4035843" y="1554947"/>
                  </a:lnTo>
                  <a:lnTo>
                    <a:pt x="4047273" y="1554947"/>
                  </a:lnTo>
                  <a:lnTo>
                    <a:pt x="4058702" y="1554947"/>
                  </a:lnTo>
                  <a:lnTo>
                    <a:pt x="4070133" y="1554947"/>
                  </a:lnTo>
                  <a:lnTo>
                    <a:pt x="4081563" y="1554947"/>
                  </a:lnTo>
                  <a:lnTo>
                    <a:pt x="4093040" y="1554947"/>
                  </a:lnTo>
                  <a:lnTo>
                    <a:pt x="4104471" y="1554947"/>
                  </a:lnTo>
                  <a:lnTo>
                    <a:pt x="4115900" y="1554947"/>
                  </a:lnTo>
                  <a:lnTo>
                    <a:pt x="4127330" y="1554947"/>
                  </a:lnTo>
                  <a:lnTo>
                    <a:pt x="4138760" y="1554947"/>
                  </a:lnTo>
                  <a:lnTo>
                    <a:pt x="4150238" y="1554947"/>
                  </a:lnTo>
                  <a:lnTo>
                    <a:pt x="4161668" y="1554947"/>
                  </a:lnTo>
                  <a:lnTo>
                    <a:pt x="4173098" y="1554947"/>
                  </a:lnTo>
                  <a:lnTo>
                    <a:pt x="4184528" y="1554947"/>
                  </a:lnTo>
                  <a:lnTo>
                    <a:pt x="4195958" y="1554947"/>
                  </a:lnTo>
                  <a:lnTo>
                    <a:pt x="4207436" y="1554947"/>
                  </a:lnTo>
                  <a:lnTo>
                    <a:pt x="4218865" y="1554947"/>
                  </a:lnTo>
                  <a:lnTo>
                    <a:pt x="4230296" y="1554947"/>
                  </a:lnTo>
                  <a:lnTo>
                    <a:pt x="4241726" y="1554947"/>
                  </a:lnTo>
                  <a:lnTo>
                    <a:pt x="4253156" y="1554947"/>
                  </a:lnTo>
                  <a:lnTo>
                    <a:pt x="4264634" y="1554947"/>
                  </a:lnTo>
                  <a:lnTo>
                    <a:pt x="4276063" y="1554947"/>
                  </a:lnTo>
                  <a:lnTo>
                    <a:pt x="4287493" y="1554947"/>
                  </a:lnTo>
                  <a:lnTo>
                    <a:pt x="4298923" y="1554947"/>
                  </a:lnTo>
                  <a:lnTo>
                    <a:pt x="4310353" y="1554947"/>
                  </a:lnTo>
                  <a:lnTo>
                    <a:pt x="4321831" y="1554947"/>
                  </a:lnTo>
                  <a:lnTo>
                    <a:pt x="4333261" y="1554947"/>
                  </a:lnTo>
                  <a:lnTo>
                    <a:pt x="4344691" y="1554947"/>
                  </a:lnTo>
                  <a:lnTo>
                    <a:pt x="4356121" y="1554947"/>
                  </a:lnTo>
                  <a:lnTo>
                    <a:pt x="4367551" y="1554947"/>
                  </a:lnTo>
                  <a:lnTo>
                    <a:pt x="4379028" y="1554947"/>
                  </a:lnTo>
                  <a:lnTo>
                    <a:pt x="4390458" y="1554947"/>
                  </a:lnTo>
                  <a:lnTo>
                    <a:pt x="4401889" y="1554947"/>
                  </a:lnTo>
                  <a:lnTo>
                    <a:pt x="4413319" y="1554947"/>
                  </a:lnTo>
                  <a:lnTo>
                    <a:pt x="4424749" y="1554947"/>
                  </a:lnTo>
                  <a:lnTo>
                    <a:pt x="4436226" y="1554947"/>
                  </a:lnTo>
                  <a:lnTo>
                    <a:pt x="4447656" y="1554947"/>
                  </a:lnTo>
                  <a:lnTo>
                    <a:pt x="4459086" y="1554947"/>
                  </a:lnTo>
                  <a:lnTo>
                    <a:pt x="4470516" y="1554947"/>
                  </a:lnTo>
                  <a:lnTo>
                    <a:pt x="4481946" y="1554947"/>
                  </a:lnTo>
                  <a:lnTo>
                    <a:pt x="4493424" y="1554947"/>
                  </a:lnTo>
                  <a:lnTo>
                    <a:pt x="4504854" y="359064"/>
                  </a:lnTo>
                  <a:lnTo>
                    <a:pt x="4516284" y="0"/>
                  </a:lnTo>
                  <a:lnTo>
                    <a:pt x="4527714" y="133712"/>
                  </a:lnTo>
                  <a:lnTo>
                    <a:pt x="4539144" y="240378"/>
                  </a:lnTo>
                  <a:lnTo>
                    <a:pt x="4550621" y="303476"/>
                  </a:lnTo>
                  <a:lnTo>
                    <a:pt x="4562051" y="646014"/>
                  </a:lnTo>
                  <a:lnTo>
                    <a:pt x="4573482" y="733154"/>
                  </a:lnTo>
                  <a:lnTo>
                    <a:pt x="4584912" y="378595"/>
                  </a:lnTo>
                  <a:lnTo>
                    <a:pt x="4596341" y="94650"/>
                  </a:lnTo>
                  <a:lnTo>
                    <a:pt x="4607771" y="36057"/>
                  </a:lnTo>
                  <a:lnTo>
                    <a:pt x="4619249" y="264419"/>
                  </a:lnTo>
                  <a:lnTo>
                    <a:pt x="4630679" y="327517"/>
                  </a:lnTo>
                  <a:lnTo>
                    <a:pt x="4642109" y="593431"/>
                  </a:lnTo>
                  <a:lnTo>
                    <a:pt x="4653539" y="1317574"/>
                  </a:lnTo>
                  <a:lnTo>
                    <a:pt x="4664969" y="1541426"/>
                  </a:lnTo>
                  <a:lnTo>
                    <a:pt x="4676447" y="1548937"/>
                  </a:lnTo>
                  <a:lnTo>
                    <a:pt x="4687877" y="1554947"/>
                  </a:lnTo>
                  <a:lnTo>
                    <a:pt x="4699306" y="1554947"/>
                  </a:lnTo>
                  <a:lnTo>
                    <a:pt x="4710737" y="1554947"/>
                  </a:lnTo>
                  <a:lnTo>
                    <a:pt x="4722167" y="1554947"/>
                  </a:lnTo>
                  <a:lnTo>
                    <a:pt x="4733644" y="1554947"/>
                  </a:lnTo>
                  <a:lnTo>
                    <a:pt x="4745075" y="1554947"/>
                  </a:lnTo>
                  <a:lnTo>
                    <a:pt x="4756504" y="1554947"/>
                  </a:lnTo>
                  <a:lnTo>
                    <a:pt x="4767934" y="1554947"/>
                  </a:lnTo>
                  <a:lnTo>
                    <a:pt x="4779364" y="1554947"/>
                  </a:lnTo>
                  <a:lnTo>
                    <a:pt x="4790842" y="1554947"/>
                  </a:lnTo>
                  <a:lnTo>
                    <a:pt x="4802272" y="1554947"/>
                  </a:lnTo>
                  <a:lnTo>
                    <a:pt x="4813702" y="1554947"/>
                  </a:lnTo>
                  <a:lnTo>
                    <a:pt x="4825132" y="1554947"/>
                  </a:lnTo>
                  <a:lnTo>
                    <a:pt x="4836562" y="1554947"/>
                  </a:lnTo>
                  <a:lnTo>
                    <a:pt x="4848040" y="1554947"/>
                  </a:lnTo>
                  <a:lnTo>
                    <a:pt x="4859469" y="1554947"/>
                  </a:lnTo>
                  <a:lnTo>
                    <a:pt x="4870899" y="1554947"/>
                  </a:lnTo>
                  <a:lnTo>
                    <a:pt x="4882330" y="1554947"/>
                  </a:lnTo>
                  <a:lnTo>
                    <a:pt x="4893760" y="1554947"/>
                  </a:lnTo>
                  <a:lnTo>
                    <a:pt x="4905237" y="1554947"/>
                  </a:lnTo>
                  <a:lnTo>
                    <a:pt x="4916667" y="1554947"/>
                  </a:lnTo>
                  <a:lnTo>
                    <a:pt x="4928097" y="1554947"/>
                  </a:lnTo>
                  <a:lnTo>
                    <a:pt x="4939527" y="1554947"/>
                  </a:lnTo>
                  <a:lnTo>
                    <a:pt x="4950957" y="1554947"/>
                  </a:lnTo>
                  <a:lnTo>
                    <a:pt x="4962435" y="1554947"/>
                  </a:lnTo>
                  <a:lnTo>
                    <a:pt x="4973865" y="1554947"/>
                  </a:lnTo>
                  <a:lnTo>
                    <a:pt x="4985295" y="1554947"/>
                  </a:lnTo>
                  <a:lnTo>
                    <a:pt x="4996725" y="1554947"/>
                  </a:lnTo>
                  <a:lnTo>
                    <a:pt x="5008155" y="1554947"/>
                  </a:lnTo>
                  <a:lnTo>
                    <a:pt x="5019632" y="1554947"/>
                  </a:lnTo>
                  <a:lnTo>
                    <a:pt x="5031062" y="1554947"/>
                  </a:lnTo>
                  <a:lnTo>
                    <a:pt x="5042492" y="1554947"/>
                  </a:lnTo>
                  <a:lnTo>
                    <a:pt x="5053923" y="1554947"/>
                  </a:lnTo>
                  <a:lnTo>
                    <a:pt x="5065353" y="1554947"/>
                  </a:lnTo>
                  <a:lnTo>
                    <a:pt x="5076830" y="1554947"/>
                  </a:lnTo>
                  <a:lnTo>
                    <a:pt x="5088260" y="1554947"/>
                  </a:lnTo>
                  <a:lnTo>
                    <a:pt x="5099690" y="1554947"/>
                  </a:lnTo>
                  <a:lnTo>
                    <a:pt x="5111120" y="1554947"/>
                  </a:lnTo>
                  <a:lnTo>
                    <a:pt x="5122550" y="1554947"/>
                  </a:lnTo>
                  <a:lnTo>
                    <a:pt x="5134028" y="1554947"/>
                  </a:lnTo>
                  <a:lnTo>
                    <a:pt x="5145458" y="1554947"/>
                  </a:lnTo>
                  <a:lnTo>
                    <a:pt x="5156888" y="1554947"/>
                  </a:lnTo>
                  <a:lnTo>
                    <a:pt x="5168318" y="1554947"/>
                  </a:lnTo>
                  <a:lnTo>
                    <a:pt x="5179747" y="1554947"/>
                  </a:lnTo>
                  <a:lnTo>
                    <a:pt x="5191225" y="1554947"/>
                  </a:lnTo>
                  <a:lnTo>
                    <a:pt x="5202655" y="1554947"/>
                  </a:lnTo>
                  <a:lnTo>
                    <a:pt x="5214085" y="1554947"/>
                  </a:lnTo>
                  <a:lnTo>
                    <a:pt x="5225515" y="1554947"/>
                  </a:lnTo>
                  <a:lnTo>
                    <a:pt x="5236945" y="1554947"/>
                  </a:lnTo>
                  <a:lnTo>
                    <a:pt x="5248423" y="1554947"/>
                  </a:lnTo>
                  <a:lnTo>
                    <a:pt x="5259853" y="1554947"/>
                  </a:lnTo>
                  <a:lnTo>
                    <a:pt x="5271283" y="1554947"/>
                  </a:lnTo>
                  <a:lnTo>
                    <a:pt x="5282713" y="1554947"/>
                  </a:lnTo>
                  <a:lnTo>
                    <a:pt x="5294143" y="1554947"/>
                  </a:lnTo>
                  <a:lnTo>
                    <a:pt x="5305621" y="1554947"/>
                  </a:lnTo>
                  <a:lnTo>
                    <a:pt x="5317051" y="1554947"/>
                  </a:lnTo>
                  <a:lnTo>
                    <a:pt x="5328481" y="1554947"/>
                  </a:lnTo>
                  <a:lnTo>
                    <a:pt x="5339910" y="1554947"/>
                  </a:lnTo>
                  <a:lnTo>
                    <a:pt x="5351340" y="1554947"/>
                  </a:lnTo>
                  <a:lnTo>
                    <a:pt x="5362818" y="1554947"/>
                  </a:lnTo>
                  <a:lnTo>
                    <a:pt x="5374248" y="1554947"/>
                  </a:lnTo>
                  <a:lnTo>
                    <a:pt x="5385678" y="1554947"/>
                  </a:lnTo>
                  <a:lnTo>
                    <a:pt x="5397108" y="1554947"/>
                  </a:lnTo>
                  <a:lnTo>
                    <a:pt x="5408538" y="1554947"/>
                  </a:lnTo>
                  <a:lnTo>
                    <a:pt x="5420016" y="1554947"/>
                  </a:lnTo>
                  <a:lnTo>
                    <a:pt x="5431446" y="1554947"/>
                  </a:lnTo>
                  <a:lnTo>
                    <a:pt x="5442876" y="1554947"/>
                  </a:lnTo>
                  <a:lnTo>
                    <a:pt x="5454306" y="1554947"/>
                  </a:lnTo>
                  <a:lnTo>
                    <a:pt x="5465736" y="1553447"/>
                  </a:lnTo>
                  <a:lnTo>
                    <a:pt x="5477214" y="1554947"/>
                  </a:lnTo>
                  <a:lnTo>
                    <a:pt x="5488643" y="1554947"/>
                  </a:lnTo>
                  <a:lnTo>
                    <a:pt x="5500073" y="1554947"/>
                  </a:lnTo>
                  <a:lnTo>
                    <a:pt x="5511503" y="1554947"/>
                  </a:lnTo>
                  <a:lnTo>
                    <a:pt x="5522933" y="1554947"/>
                  </a:lnTo>
                  <a:lnTo>
                    <a:pt x="5534411" y="1554947"/>
                  </a:lnTo>
                  <a:lnTo>
                    <a:pt x="5545841" y="1554947"/>
                  </a:lnTo>
                  <a:lnTo>
                    <a:pt x="5557271" y="1553447"/>
                  </a:lnTo>
                  <a:lnTo>
                    <a:pt x="5568701" y="1554947"/>
                  </a:lnTo>
                  <a:lnTo>
                    <a:pt x="5580131" y="1554947"/>
                  </a:lnTo>
                  <a:lnTo>
                    <a:pt x="5591609" y="1554947"/>
                  </a:lnTo>
                  <a:lnTo>
                    <a:pt x="5603038" y="1554947"/>
                  </a:lnTo>
                  <a:lnTo>
                    <a:pt x="5614469" y="1554947"/>
                  </a:lnTo>
                  <a:lnTo>
                    <a:pt x="5625899" y="1554947"/>
                  </a:lnTo>
                  <a:lnTo>
                    <a:pt x="5637329" y="1554947"/>
                  </a:lnTo>
                  <a:lnTo>
                    <a:pt x="5648759" y="1554947"/>
                  </a:lnTo>
                  <a:lnTo>
                    <a:pt x="5660236" y="1554947"/>
                  </a:lnTo>
                  <a:lnTo>
                    <a:pt x="5671666" y="1554947"/>
                  </a:lnTo>
                  <a:lnTo>
                    <a:pt x="5683096" y="1554947"/>
                  </a:lnTo>
                  <a:lnTo>
                    <a:pt x="5694526" y="1554947"/>
                  </a:lnTo>
                  <a:lnTo>
                    <a:pt x="5705956" y="1554947"/>
                  </a:lnTo>
                  <a:lnTo>
                    <a:pt x="5717434" y="1554947"/>
                  </a:lnTo>
                  <a:lnTo>
                    <a:pt x="5728864" y="1554947"/>
                  </a:lnTo>
                  <a:lnTo>
                    <a:pt x="5740294" y="1554947"/>
                  </a:lnTo>
                  <a:lnTo>
                    <a:pt x="5751724" y="1554947"/>
                  </a:lnTo>
                  <a:lnTo>
                    <a:pt x="5763154" y="1554947"/>
                  </a:lnTo>
                  <a:lnTo>
                    <a:pt x="5774631" y="1554947"/>
                  </a:lnTo>
                  <a:lnTo>
                    <a:pt x="5786062" y="1554947"/>
                  </a:lnTo>
                  <a:lnTo>
                    <a:pt x="5797492" y="1554947"/>
                  </a:lnTo>
                  <a:lnTo>
                    <a:pt x="5808921" y="1554947"/>
                  </a:lnTo>
                  <a:lnTo>
                    <a:pt x="5820351" y="1554947"/>
                  </a:lnTo>
                  <a:lnTo>
                    <a:pt x="5831829" y="1554947"/>
                  </a:lnTo>
                  <a:lnTo>
                    <a:pt x="5843259" y="1554947"/>
                  </a:lnTo>
                  <a:lnTo>
                    <a:pt x="5854689" y="1554947"/>
                  </a:lnTo>
                  <a:lnTo>
                    <a:pt x="5866119" y="1554947"/>
                  </a:lnTo>
                  <a:lnTo>
                    <a:pt x="5877549" y="1554947"/>
                  </a:lnTo>
                  <a:lnTo>
                    <a:pt x="5889027" y="1554947"/>
                  </a:lnTo>
                  <a:lnTo>
                    <a:pt x="5900457" y="1554947"/>
                  </a:lnTo>
                  <a:lnTo>
                    <a:pt x="5911887" y="1554947"/>
                  </a:lnTo>
                  <a:lnTo>
                    <a:pt x="5923317" y="1554947"/>
                  </a:lnTo>
                  <a:lnTo>
                    <a:pt x="5934747" y="1554947"/>
                  </a:lnTo>
                  <a:lnTo>
                    <a:pt x="5946225" y="1554947"/>
                  </a:lnTo>
                  <a:lnTo>
                    <a:pt x="5957655" y="1554947"/>
                  </a:lnTo>
                  <a:lnTo>
                    <a:pt x="5969084" y="1554947"/>
                  </a:lnTo>
                  <a:lnTo>
                    <a:pt x="5980514" y="1554947"/>
                  </a:lnTo>
                  <a:lnTo>
                    <a:pt x="5991944" y="1554947"/>
                  </a:lnTo>
                  <a:lnTo>
                    <a:pt x="6003422" y="1554947"/>
                  </a:lnTo>
                  <a:lnTo>
                    <a:pt x="6014852" y="1554947"/>
                  </a:lnTo>
                  <a:lnTo>
                    <a:pt x="6026282" y="1554947"/>
                  </a:lnTo>
                  <a:lnTo>
                    <a:pt x="6037712" y="1554947"/>
                  </a:lnTo>
                  <a:lnTo>
                    <a:pt x="6049142" y="1554947"/>
                  </a:lnTo>
                  <a:lnTo>
                    <a:pt x="6060620" y="1554947"/>
                  </a:lnTo>
                  <a:lnTo>
                    <a:pt x="6072049" y="1554947"/>
                  </a:lnTo>
                  <a:lnTo>
                    <a:pt x="6083480" y="1554947"/>
                  </a:lnTo>
                  <a:lnTo>
                    <a:pt x="6094910" y="1554947"/>
                  </a:lnTo>
                  <a:lnTo>
                    <a:pt x="6106340" y="1554947"/>
                  </a:lnTo>
                  <a:lnTo>
                    <a:pt x="6117818" y="1554947"/>
                  </a:lnTo>
                  <a:lnTo>
                    <a:pt x="6129247" y="1554947"/>
                  </a:lnTo>
                  <a:lnTo>
                    <a:pt x="6140677" y="1554947"/>
                  </a:lnTo>
                  <a:lnTo>
                    <a:pt x="6152107" y="1554947"/>
                  </a:lnTo>
                  <a:lnTo>
                    <a:pt x="6163537" y="1554947"/>
                  </a:lnTo>
                  <a:lnTo>
                    <a:pt x="6175015" y="1554947"/>
                  </a:lnTo>
                  <a:lnTo>
                    <a:pt x="6186445" y="1554947"/>
                  </a:lnTo>
                  <a:lnTo>
                    <a:pt x="6197875" y="1553447"/>
                  </a:lnTo>
                  <a:lnTo>
                    <a:pt x="6209305" y="1554947"/>
                  </a:lnTo>
                  <a:lnTo>
                    <a:pt x="6220735" y="1553447"/>
                  </a:lnTo>
                  <a:lnTo>
                    <a:pt x="6232212" y="1554947"/>
                  </a:lnTo>
                  <a:lnTo>
                    <a:pt x="6243642" y="1554947"/>
                  </a:lnTo>
                  <a:lnTo>
                    <a:pt x="6255073" y="1554947"/>
                  </a:lnTo>
                  <a:lnTo>
                    <a:pt x="6266503" y="1554947"/>
                  </a:lnTo>
                  <a:lnTo>
                    <a:pt x="6277933" y="1554947"/>
                  </a:lnTo>
                  <a:lnTo>
                    <a:pt x="6289410" y="1553447"/>
                  </a:lnTo>
                  <a:lnTo>
                    <a:pt x="6300840" y="1554947"/>
                  </a:lnTo>
                  <a:lnTo>
                    <a:pt x="6312270" y="1554947"/>
                  </a:lnTo>
                  <a:lnTo>
                    <a:pt x="6323700" y="1553447"/>
                  </a:lnTo>
                  <a:lnTo>
                    <a:pt x="6335130" y="1554947"/>
                  </a:lnTo>
                  <a:lnTo>
                    <a:pt x="6346608" y="1554947"/>
                  </a:lnTo>
                  <a:lnTo>
                    <a:pt x="6358038" y="1554947"/>
                  </a:lnTo>
                  <a:lnTo>
                    <a:pt x="6369468" y="1554947"/>
                  </a:lnTo>
                  <a:lnTo>
                    <a:pt x="6380898" y="1554947"/>
                  </a:lnTo>
                  <a:lnTo>
                    <a:pt x="6392328" y="1554947"/>
                  </a:lnTo>
                  <a:lnTo>
                    <a:pt x="6403805" y="1554947"/>
                  </a:lnTo>
                  <a:lnTo>
                    <a:pt x="6415235" y="1554947"/>
                  </a:lnTo>
                  <a:lnTo>
                    <a:pt x="6426666" y="1554947"/>
                  </a:lnTo>
                  <a:lnTo>
                    <a:pt x="6438096" y="1554947"/>
                  </a:lnTo>
                  <a:lnTo>
                    <a:pt x="6449525" y="1554947"/>
                  </a:lnTo>
                  <a:lnTo>
                    <a:pt x="6461003" y="1554947"/>
                  </a:lnTo>
                  <a:lnTo>
                    <a:pt x="6472433" y="1554947"/>
                  </a:lnTo>
                  <a:lnTo>
                    <a:pt x="6483863" y="1554947"/>
                  </a:lnTo>
                  <a:lnTo>
                    <a:pt x="6495293" y="1554947"/>
                  </a:lnTo>
                  <a:lnTo>
                    <a:pt x="6506723" y="1554947"/>
                  </a:lnTo>
                  <a:lnTo>
                    <a:pt x="6518201" y="1554947"/>
                  </a:lnTo>
                  <a:lnTo>
                    <a:pt x="6529631" y="1554947"/>
                  </a:lnTo>
                  <a:lnTo>
                    <a:pt x="6541061" y="1554947"/>
                  </a:lnTo>
                  <a:lnTo>
                    <a:pt x="6552490" y="1554947"/>
                  </a:lnTo>
                  <a:lnTo>
                    <a:pt x="6563921" y="1554947"/>
                  </a:lnTo>
                  <a:lnTo>
                    <a:pt x="6575398" y="1554947"/>
                  </a:lnTo>
                  <a:lnTo>
                    <a:pt x="6586828" y="1554947"/>
                  </a:lnTo>
                  <a:lnTo>
                    <a:pt x="6598259" y="1554947"/>
                  </a:lnTo>
                  <a:lnTo>
                    <a:pt x="6609688" y="1554947"/>
                  </a:lnTo>
                  <a:lnTo>
                    <a:pt x="6621118" y="1554947"/>
                  </a:lnTo>
                  <a:lnTo>
                    <a:pt x="6632596" y="1554947"/>
                  </a:lnTo>
                  <a:lnTo>
                    <a:pt x="6644026" y="1554947"/>
                  </a:lnTo>
                  <a:lnTo>
                    <a:pt x="6655456" y="1554947"/>
                  </a:lnTo>
                  <a:lnTo>
                    <a:pt x="6666886" y="1554947"/>
                  </a:lnTo>
                  <a:lnTo>
                    <a:pt x="6678316" y="1554947"/>
                  </a:lnTo>
                  <a:lnTo>
                    <a:pt x="6689794" y="1554947"/>
                  </a:lnTo>
                  <a:lnTo>
                    <a:pt x="6701224" y="1554947"/>
                  </a:lnTo>
                  <a:lnTo>
                    <a:pt x="6712653" y="1554947"/>
                  </a:lnTo>
                  <a:lnTo>
                    <a:pt x="6724083" y="1554947"/>
                  </a:lnTo>
                  <a:lnTo>
                    <a:pt x="6735514" y="1554947"/>
                  </a:lnTo>
                  <a:lnTo>
                    <a:pt x="6746944" y="1554947"/>
                  </a:lnTo>
                  <a:lnTo>
                    <a:pt x="6758421" y="1554947"/>
                  </a:lnTo>
                  <a:lnTo>
                    <a:pt x="6769851" y="1554947"/>
                  </a:lnTo>
                  <a:lnTo>
                    <a:pt x="6781281" y="1554947"/>
                  </a:lnTo>
                  <a:lnTo>
                    <a:pt x="6792711" y="1554947"/>
                  </a:lnTo>
                  <a:lnTo>
                    <a:pt x="6804141" y="1554947"/>
                  </a:lnTo>
                  <a:lnTo>
                    <a:pt x="6815619" y="1554947"/>
                  </a:lnTo>
                  <a:lnTo>
                    <a:pt x="6827049" y="1554947"/>
                  </a:lnTo>
                  <a:lnTo>
                    <a:pt x="6838479" y="1554947"/>
                  </a:lnTo>
                  <a:lnTo>
                    <a:pt x="6849909" y="1554947"/>
                  </a:lnTo>
                  <a:lnTo>
                    <a:pt x="6861339" y="1554947"/>
                  </a:lnTo>
                  <a:lnTo>
                    <a:pt x="6872816" y="1554947"/>
                  </a:lnTo>
                  <a:lnTo>
                    <a:pt x="6884246" y="1554947"/>
                  </a:lnTo>
                  <a:lnTo>
                    <a:pt x="6895676" y="1554947"/>
                  </a:lnTo>
                  <a:lnTo>
                    <a:pt x="6907107" y="1554947"/>
                  </a:lnTo>
                  <a:lnTo>
                    <a:pt x="6918537" y="1554947"/>
                  </a:lnTo>
                  <a:lnTo>
                    <a:pt x="6930014" y="1554947"/>
                  </a:lnTo>
                  <a:lnTo>
                    <a:pt x="6941444" y="1554947"/>
                  </a:lnTo>
                  <a:lnTo>
                    <a:pt x="6952874" y="1554947"/>
                  </a:lnTo>
                  <a:lnTo>
                    <a:pt x="6964304" y="1554947"/>
                  </a:lnTo>
                  <a:lnTo>
                    <a:pt x="6975734" y="1554947"/>
                  </a:lnTo>
                  <a:lnTo>
                    <a:pt x="6987212" y="1554947"/>
                  </a:lnTo>
                  <a:lnTo>
                    <a:pt x="6998642" y="1553447"/>
                  </a:lnTo>
                  <a:lnTo>
                    <a:pt x="7010072" y="1554947"/>
                  </a:lnTo>
                  <a:lnTo>
                    <a:pt x="7021502" y="1554947"/>
                  </a:lnTo>
                  <a:lnTo>
                    <a:pt x="7032931" y="1554947"/>
                  </a:lnTo>
                  <a:lnTo>
                    <a:pt x="7044409" y="1554947"/>
                  </a:lnTo>
                  <a:lnTo>
                    <a:pt x="7055839" y="1553447"/>
                  </a:lnTo>
                  <a:lnTo>
                    <a:pt x="7067269" y="1554947"/>
                  </a:lnTo>
                  <a:lnTo>
                    <a:pt x="7078700" y="1554947"/>
                  </a:lnTo>
                  <a:lnTo>
                    <a:pt x="7090129" y="1554947"/>
                  </a:lnTo>
                  <a:lnTo>
                    <a:pt x="7101607" y="1554947"/>
                  </a:lnTo>
                  <a:lnTo>
                    <a:pt x="7113037" y="1554947"/>
                  </a:lnTo>
                  <a:lnTo>
                    <a:pt x="7124467" y="1554947"/>
                  </a:lnTo>
                  <a:lnTo>
                    <a:pt x="7135897" y="1554947"/>
                  </a:lnTo>
                  <a:lnTo>
                    <a:pt x="7147327" y="1554947"/>
                  </a:lnTo>
                  <a:lnTo>
                    <a:pt x="7158805" y="1554947"/>
                  </a:lnTo>
                  <a:lnTo>
                    <a:pt x="7170235" y="1554947"/>
                  </a:lnTo>
                  <a:lnTo>
                    <a:pt x="7181665" y="1554947"/>
                  </a:lnTo>
                  <a:lnTo>
                    <a:pt x="7193094" y="1554947"/>
                  </a:lnTo>
                  <a:lnTo>
                    <a:pt x="7204524" y="1554947"/>
                  </a:lnTo>
                  <a:lnTo>
                    <a:pt x="7216002" y="1554947"/>
                  </a:lnTo>
                  <a:lnTo>
                    <a:pt x="7227432" y="1554947"/>
                  </a:lnTo>
                  <a:lnTo>
                    <a:pt x="7238862" y="1554947"/>
                  </a:lnTo>
                  <a:lnTo>
                    <a:pt x="7250292" y="1554947"/>
                  </a:lnTo>
                  <a:lnTo>
                    <a:pt x="7261722" y="1554947"/>
                  </a:lnTo>
                  <a:lnTo>
                    <a:pt x="7273200" y="1554947"/>
                  </a:lnTo>
                  <a:lnTo>
                    <a:pt x="7284630" y="1554947"/>
                  </a:lnTo>
                  <a:lnTo>
                    <a:pt x="7296060" y="1554947"/>
                  </a:lnTo>
                  <a:lnTo>
                    <a:pt x="7307490" y="1554947"/>
                  </a:lnTo>
                  <a:lnTo>
                    <a:pt x="7318920" y="1554947"/>
                  </a:lnTo>
                  <a:lnTo>
                    <a:pt x="7330398" y="1554947"/>
                  </a:lnTo>
                  <a:lnTo>
                    <a:pt x="7341828" y="1554947"/>
                  </a:lnTo>
                  <a:lnTo>
                    <a:pt x="7353257" y="1554947"/>
                  </a:lnTo>
                  <a:lnTo>
                    <a:pt x="7364687" y="1554947"/>
                  </a:lnTo>
                  <a:lnTo>
                    <a:pt x="7376117" y="1554947"/>
                  </a:lnTo>
                  <a:lnTo>
                    <a:pt x="7387595" y="1554947"/>
                  </a:lnTo>
                  <a:lnTo>
                    <a:pt x="7399025" y="1554947"/>
                  </a:lnTo>
                  <a:lnTo>
                    <a:pt x="7410455" y="1554947"/>
                  </a:lnTo>
                  <a:lnTo>
                    <a:pt x="7421885" y="1554947"/>
                  </a:lnTo>
                  <a:lnTo>
                    <a:pt x="7433315" y="1554947"/>
                  </a:lnTo>
                  <a:lnTo>
                    <a:pt x="7444793" y="1554947"/>
                  </a:lnTo>
                  <a:lnTo>
                    <a:pt x="7456222" y="1554947"/>
                  </a:lnTo>
                  <a:lnTo>
                    <a:pt x="7467653" y="1554947"/>
                  </a:lnTo>
                  <a:lnTo>
                    <a:pt x="7479083" y="1554947"/>
                  </a:lnTo>
                  <a:lnTo>
                    <a:pt x="7490513" y="1554947"/>
                  </a:lnTo>
                  <a:lnTo>
                    <a:pt x="7501990" y="1554947"/>
                  </a:lnTo>
                  <a:lnTo>
                    <a:pt x="7513420" y="1554947"/>
                  </a:lnTo>
                  <a:lnTo>
                    <a:pt x="7524850" y="1554947"/>
                  </a:lnTo>
                  <a:lnTo>
                    <a:pt x="7536280" y="1554947"/>
                  </a:lnTo>
                  <a:lnTo>
                    <a:pt x="7547710" y="1554947"/>
                  </a:lnTo>
                  <a:lnTo>
                    <a:pt x="7559188" y="1554947"/>
                  </a:lnTo>
                  <a:lnTo>
                    <a:pt x="7570618" y="1554947"/>
                  </a:lnTo>
                  <a:lnTo>
                    <a:pt x="7582048" y="1554947"/>
                  </a:lnTo>
                  <a:lnTo>
                    <a:pt x="7593478" y="1553447"/>
                  </a:lnTo>
                  <a:lnTo>
                    <a:pt x="7604908" y="1554947"/>
                  </a:lnTo>
                  <a:lnTo>
                    <a:pt x="7616385" y="1554947"/>
                  </a:lnTo>
                  <a:lnTo>
                    <a:pt x="7627815" y="1554947"/>
                  </a:lnTo>
                  <a:lnTo>
                    <a:pt x="7639246" y="1554947"/>
                  </a:lnTo>
                  <a:lnTo>
                    <a:pt x="7650676" y="1554947"/>
                  </a:lnTo>
                  <a:lnTo>
                    <a:pt x="7662106" y="1554947"/>
                  </a:lnTo>
                  <a:lnTo>
                    <a:pt x="7673583" y="1554947"/>
                  </a:lnTo>
                  <a:lnTo>
                    <a:pt x="7685013" y="1554947"/>
                  </a:lnTo>
                  <a:lnTo>
                    <a:pt x="7696443" y="1554947"/>
                  </a:lnTo>
                  <a:lnTo>
                    <a:pt x="7707873" y="1554947"/>
                  </a:lnTo>
                  <a:lnTo>
                    <a:pt x="7719303" y="1554947"/>
                  </a:lnTo>
                  <a:lnTo>
                    <a:pt x="7730733" y="1554947"/>
                  </a:lnTo>
                  <a:lnTo>
                    <a:pt x="7742211" y="1554947"/>
                  </a:lnTo>
                  <a:lnTo>
                    <a:pt x="7753641" y="1554947"/>
                  </a:lnTo>
                  <a:lnTo>
                    <a:pt x="7765071" y="1554947"/>
                  </a:lnTo>
                  <a:lnTo>
                    <a:pt x="7776501" y="1554947"/>
                  </a:lnTo>
                  <a:lnTo>
                    <a:pt x="7787931" y="1554947"/>
                  </a:lnTo>
                  <a:lnTo>
                    <a:pt x="7799408" y="1554947"/>
                  </a:lnTo>
                  <a:lnTo>
                    <a:pt x="7810839" y="1554947"/>
                  </a:lnTo>
                  <a:lnTo>
                    <a:pt x="7822268" y="1554947"/>
                  </a:lnTo>
                  <a:lnTo>
                    <a:pt x="7833698" y="1554947"/>
                  </a:lnTo>
                  <a:lnTo>
                    <a:pt x="7845128" y="1554947"/>
                  </a:lnTo>
                  <a:lnTo>
                    <a:pt x="7856606" y="1554947"/>
                  </a:lnTo>
                  <a:lnTo>
                    <a:pt x="7868036" y="1554947"/>
                  </a:lnTo>
                  <a:lnTo>
                    <a:pt x="7879466" y="1554947"/>
                  </a:lnTo>
                  <a:lnTo>
                    <a:pt x="7890896" y="1554947"/>
                  </a:lnTo>
                  <a:lnTo>
                    <a:pt x="7902326" y="1554947"/>
                  </a:lnTo>
                  <a:lnTo>
                    <a:pt x="7913804" y="1554947"/>
                  </a:lnTo>
                  <a:lnTo>
                    <a:pt x="7925234" y="1554947"/>
                  </a:lnTo>
                  <a:lnTo>
                    <a:pt x="7936663" y="1554947"/>
                  </a:lnTo>
                  <a:lnTo>
                    <a:pt x="7948094" y="1554947"/>
                  </a:lnTo>
                  <a:lnTo>
                    <a:pt x="7959524" y="1554947"/>
                  </a:lnTo>
                  <a:lnTo>
                    <a:pt x="7971001" y="1554947"/>
                  </a:lnTo>
                  <a:lnTo>
                    <a:pt x="7982431" y="1554947"/>
                  </a:lnTo>
                  <a:lnTo>
                    <a:pt x="7993861" y="1554947"/>
                  </a:lnTo>
                  <a:lnTo>
                    <a:pt x="8005291" y="1554947"/>
                  </a:lnTo>
                  <a:lnTo>
                    <a:pt x="8016721" y="1554947"/>
                  </a:lnTo>
                  <a:lnTo>
                    <a:pt x="8028199" y="1554947"/>
                  </a:lnTo>
                  <a:lnTo>
                    <a:pt x="8039629" y="1554947"/>
                  </a:lnTo>
                  <a:lnTo>
                    <a:pt x="8051059" y="1554947"/>
                  </a:lnTo>
                  <a:lnTo>
                    <a:pt x="8062489" y="1554947"/>
                  </a:lnTo>
                  <a:lnTo>
                    <a:pt x="8073919" y="1554947"/>
                  </a:lnTo>
                  <a:lnTo>
                    <a:pt x="8085396" y="1554947"/>
                  </a:lnTo>
                  <a:lnTo>
                    <a:pt x="8096826" y="1554947"/>
                  </a:lnTo>
                  <a:lnTo>
                    <a:pt x="8108256" y="1554947"/>
                  </a:lnTo>
                  <a:lnTo>
                    <a:pt x="8119687" y="1554947"/>
                  </a:lnTo>
                  <a:lnTo>
                    <a:pt x="8131117" y="1554947"/>
                  </a:lnTo>
                  <a:lnTo>
                    <a:pt x="8142594" y="1554947"/>
                  </a:lnTo>
                  <a:lnTo>
                    <a:pt x="8154024" y="1554947"/>
                  </a:lnTo>
                  <a:lnTo>
                    <a:pt x="8165454" y="1554947"/>
                  </a:lnTo>
                  <a:lnTo>
                    <a:pt x="8176884" y="1554947"/>
                  </a:lnTo>
                  <a:lnTo>
                    <a:pt x="8188314" y="1553447"/>
                  </a:lnTo>
                  <a:lnTo>
                    <a:pt x="8199792" y="1554947"/>
                  </a:lnTo>
                  <a:lnTo>
                    <a:pt x="8211222" y="1554947"/>
                  </a:lnTo>
                  <a:lnTo>
                    <a:pt x="8222652" y="1554947"/>
                  </a:lnTo>
                  <a:lnTo>
                    <a:pt x="8234082" y="1554947"/>
                  </a:lnTo>
                  <a:lnTo>
                    <a:pt x="8245512" y="1554947"/>
                  </a:lnTo>
                  <a:lnTo>
                    <a:pt x="8256989" y="1554947"/>
                  </a:lnTo>
                  <a:lnTo>
                    <a:pt x="8268419" y="1554947"/>
                  </a:lnTo>
                  <a:lnTo>
                    <a:pt x="8279850" y="1554947"/>
                  </a:lnTo>
                  <a:lnTo>
                    <a:pt x="8291280" y="1554947"/>
                  </a:lnTo>
                  <a:lnTo>
                    <a:pt x="8302709" y="1554947"/>
                  </a:lnTo>
                  <a:lnTo>
                    <a:pt x="8314187" y="1554947"/>
                  </a:lnTo>
                  <a:lnTo>
                    <a:pt x="8325617" y="1554947"/>
                  </a:lnTo>
                  <a:lnTo>
                    <a:pt x="8337047" y="1554947"/>
                  </a:lnTo>
                  <a:lnTo>
                    <a:pt x="8348477" y="1554947"/>
                  </a:lnTo>
                  <a:lnTo>
                    <a:pt x="8359907" y="1554947"/>
                  </a:lnTo>
                  <a:lnTo>
                    <a:pt x="8371385" y="1554947"/>
                  </a:lnTo>
                  <a:lnTo>
                    <a:pt x="8382815" y="1553447"/>
                  </a:lnTo>
                  <a:lnTo>
                    <a:pt x="8394245" y="1554947"/>
                  </a:lnTo>
                  <a:lnTo>
                    <a:pt x="8405674" y="1554947"/>
                  </a:lnTo>
                  <a:lnTo>
                    <a:pt x="8417104" y="1554947"/>
                  </a:lnTo>
                  <a:lnTo>
                    <a:pt x="8428582" y="1554947"/>
                  </a:lnTo>
                  <a:lnTo>
                    <a:pt x="8440012" y="1554947"/>
                  </a:lnTo>
                  <a:lnTo>
                    <a:pt x="8451442" y="1554947"/>
                  </a:lnTo>
                  <a:lnTo>
                    <a:pt x="8462872" y="1554947"/>
                  </a:lnTo>
                  <a:lnTo>
                    <a:pt x="8474302" y="1553447"/>
                  </a:lnTo>
                  <a:lnTo>
                    <a:pt x="8485780" y="1554947"/>
                  </a:lnTo>
                  <a:lnTo>
                    <a:pt x="8497210" y="1554947"/>
                  </a:lnTo>
                  <a:lnTo>
                    <a:pt x="8508640" y="1554947"/>
                  </a:lnTo>
                  <a:lnTo>
                    <a:pt x="8520069" y="1554947"/>
                  </a:lnTo>
                  <a:lnTo>
                    <a:pt x="8531500" y="1554947"/>
                  </a:lnTo>
                  <a:lnTo>
                    <a:pt x="8542977" y="1554947"/>
                  </a:lnTo>
                  <a:lnTo>
                    <a:pt x="8554407" y="1554947"/>
                  </a:lnTo>
                  <a:lnTo>
                    <a:pt x="8565837" y="1554947"/>
                  </a:lnTo>
                  <a:lnTo>
                    <a:pt x="8577267" y="1554947"/>
                  </a:lnTo>
                  <a:lnTo>
                    <a:pt x="8588697" y="1554947"/>
                  </a:lnTo>
                  <a:lnTo>
                    <a:pt x="8600175" y="1554947"/>
                  </a:lnTo>
                  <a:lnTo>
                    <a:pt x="8611605" y="1554947"/>
                  </a:lnTo>
                  <a:lnTo>
                    <a:pt x="8623035" y="1554947"/>
                  </a:lnTo>
                  <a:lnTo>
                    <a:pt x="8634465" y="1554947"/>
                  </a:lnTo>
                  <a:lnTo>
                    <a:pt x="8645895" y="1554947"/>
                  </a:lnTo>
                  <a:lnTo>
                    <a:pt x="8657373" y="1554947"/>
                  </a:lnTo>
                  <a:lnTo>
                    <a:pt x="8668802" y="1554947"/>
                  </a:lnTo>
                  <a:lnTo>
                    <a:pt x="8680232" y="1553447"/>
                  </a:lnTo>
                  <a:lnTo>
                    <a:pt x="8691662" y="1554947"/>
                  </a:lnTo>
                  <a:lnTo>
                    <a:pt x="8703093" y="1554947"/>
                  </a:lnTo>
                  <a:lnTo>
                    <a:pt x="8714570" y="1554947"/>
                  </a:lnTo>
                  <a:lnTo>
                    <a:pt x="8726000" y="1554947"/>
                  </a:lnTo>
                  <a:lnTo>
                    <a:pt x="8737430" y="1554947"/>
                  </a:lnTo>
                  <a:lnTo>
                    <a:pt x="8748860" y="1554947"/>
                  </a:lnTo>
                  <a:lnTo>
                    <a:pt x="8760290" y="1554947"/>
                  </a:lnTo>
                  <a:lnTo>
                    <a:pt x="8771768" y="1554947"/>
                  </a:lnTo>
                  <a:lnTo>
                    <a:pt x="8783198" y="1554947"/>
                  </a:lnTo>
                  <a:lnTo>
                    <a:pt x="8794628" y="1554947"/>
                  </a:lnTo>
                  <a:lnTo>
                    <a:pt x="8806058" y="1554947"/>
                  </a:lnTo>
                  <a:lnTo>
                    <a:pt x="8817488" y="1554947"/>
                  </a:lnTo>
                  <a:lnTo>
                    <a:pt x="8828918" y="1554947"/>
                  </a:lnTo>
                  <a:lnTo>
                    <a:pt x="8840395" y="1554947"/>
                  </a:lnTo>
                  <a:lnTo>
                    <a:pt x="8851825" y="1554947"/>
                  </a:lnTo>
                  <a:lnTo>
                    <a:pt x="8863256" y="1554947"/>
                  </a:lnTo>
                  <a:lnTo>
                    <a:pt x="8874686" y="1554947"/>
                  </a:lnTo>
                  <a:lnTo>
                    <a:pt x="8886115" y="1553447"/>
                  </a:lnTo>
                  <a:lnTo>
                    <a:pt x="8897593" y="1554947"/>
                  </a:lnTo>
                  <a:lnTo>
                    <a:pt x="8909022" y="1554947"/>
                  </a:lnTo>
                  <a:lnTo>
                    <a:pt x="8920453" y="1554947"/>
                  </a:lnTo>
                  <a:lnTo>
                    <a:pt x="8931883" y="1554947"/>
                  </a:lnTo>
                  <a:lnTo>
                    <a:pt x="8943313" y="1554947"/>
                  </a:lnTo>
                  <a:lnTo>
                    <a:pt x="8954791" y="1554947"/>
                  </a:lnTo>
                  <a:lnTo>
                    <a:pt x="8966220" y="1554947"/>
                  </a:lnTo>
                  <a:lnTo>
                    <a:pt x="8977651" y="1554947"/>
                  </a:lnTo>
                  <a:lnTo>
                    <a:pt x="8989080" y="1554947"/>
                  </a:lnTo>
                  <a:lnTo>
                    <a:pt x="9000511" y="1554947"/>
                  </a:lnTo>
                  <a:lnTo>
                    <a:pt x="9011988" y="1553447"/>
                  </a:lnTo>
                  <a:lnTo>
                    <a:pt x="9023418" y="1554947"/>
                  </a:lnTo>
                  <a:lnTo>
                    <a:pt x="9034849" y="1554947"/>
                  </a:lnTo>
                  <a:lnTo>
                    <a:pt x="9046278" y="1554947"/>
                  </a:lnTo>
                  <a:lnTo>
                    <a:pt x="9057709" y="1554947"/>
                  </a:lnTo>
                  <a:lnTo>
                    <a:pt x="9069186" y="1554947"/>
                  </a:lnTo>
                  <a:lnTo>
                    <a:pt x="9080615" y="1554947"/>
                  </a:lnTo>
                  <a:lnTo>
                    <a:pt x="9092046" y="1554947"/>
                  </a:lnTo>
                  <a:lnTo>
                    <a:pt x="9103476" y="1554947"/>
                  </a:lnTo>
                  <a:lnTo>
                    <a:pt x="9114906" y="1554947"/>
                  </a:lnTo>
                  <a:lnTo>
                    <a:pt x="9126384" y="1554947"/>
                  </a:lnTo>
                  <a:lnTo>
                    <a:pt x="9137813" y="1554947"/>
                  </a:lnTo>
                  <a:lnTo>
                    <a:pt x="9149244" y="1554947"/>
                  </a:lnTo>
                  <a:lnTo>
                    <a:pt x="9160673" y="1554947"/>
                  </a:lnTo>
                  <a:lnTo>
                    <a:pt x="9172104" y="1554947"/>
                  </a:lnTo>
                  <a:lnTo>
                    <a:pt x="9183581" y="1554947"/>
                  </a:lnTo>
                  <a:lnTo>
                    <a:pt x="9195011" y="1554947"/>
                  </a:lnTo>
                  <a:lnTo>
                    <a:pt x="9206442" y="1554947"/>
                  </a:lnTo>
                  <a:lnTo>
                    <a:pt x="9217871" y="1554947"/>
                  </a:lnTo>
                  <a:lnTo>
                    <a:pt x="9229301" y="1554947"/>
                  </a:lnTo>
                  <a:lnTo>
                    <a:pt x="9240779" y="1554947"/>
                  </a:lnTo>
                  <a:lnTo>
                    <a:pt x="9252209" y="1554947"/>
                  </a:lnTo>
                  <a:lnTo>
                    <a:pt x="9263639" y="1554947"/>
                  </a:lnTo>
                  <a:lnTo>
                    <a:pt x="9275069" y="1554947"/>
                  </a:lnTo>
                  <a:lnTo>
                    <a:pt x="9286498" y="1554947"/>
                  </a:lnTo>
                  <a:lnTo>
                    <a:pt x="9297977" y="1554947"/>
                  </a:lnTo>
                  <a:lnTo>
                    <a:pt x="9309406" y="1554947"/>
                  </a:lnTo>
                  <a:lnTo>
                    <a:pt x="9320837" y="1554947"/>
                  </a:lnTo>
                  <a:lnTo>
                    <a:pt x="9332266" y="1554947"/>
                  </a:lnTo>
                  <a:lnTo>
                    <a:pt x="9343696" y="1554947"/>
                  </a:lnTo>
                  <a:lnTo>
                    <a:pt x="9355174" y="1554947"/>
                  </a:lnTo>
                  <a:lnTo>
                    <a:pt x="9366604" y="1554947"/>
                  </a:lnTo>
                  <a:lnTo>
                    <a:pt x="9378035" y="1554947"/>
                  </a:lnTo>
                  <a:lnTo>
                    <a:pt x="9389464" y="1554947"/>
                  </a:lnTo>
                  <a:lnTo>
                    <a:pt x="9400894" y="1554947"/>
                  </a:lnTo>
                  <a:lnTo>
                    <a:pt x="9412372" y="1554947"/>
                  </a:lnTo>
                  <a:lnTo>
                    <a:pt x="9423802" y="1554947"/>
                  </a:lnTo>
                  <a:lnTo>
                    <a:pt x="9435232" y="1554947"/>
                  </a:lnTo>
                  <a:lnTo>
                    <a:pt x="9446662" y="1554947"/>
                  </a:lnTo>
                  <a:lnTo>
                    <a:pt x="9458091" y="1554947"/>
                  </a:lnTo>
                  <a:lnTo>
                    <a:pt x="9469570" y="1554947"/>
                  </a:lnTo>
                  <a:lnTo>
                    <a:pt x="9480999" y="1554947"/>
                  </a:lnTo>
                  <a:lnTo>
                    <a:pt x="9492429" y="1554947"/>
                  </a:lnTo>
                  <a:lnTo>
                    <a:pt x="9503859" y="1554947"/>
                  </a:lnTo>
                  <a:lnTo>
                    <a:pt x="9515289" y="1553447"/>
                  </a:lnTo>
                  <a:lnTo>
                    <a:pt x="9526767" y="1554947"/>
                  </a:lnTo>
                  <a:lnTo>
                    <a:pt x="9538197" y="1553447"/>
                  </a:lnTo>
                  <a:lnTo>
                    <a:pt x="9549626" y="1554947"/>
                  </a:lnTo>
                  <a:lnTo>
                    <a:pt x="9561057" y="1554947"/>
                  </a:lnTo>
                  <a:lnTo>
                    <a:pt x="9572487" y="1554947"/>
                  </a:lnTo>
                  <a:lnTo>
                    <a:pt x="9583965" y="1554947"/>
                  </a:lnTo>
                  <a:lnTo>
                    <a:pt x="9595395" y="1554947"/>
                  </a:lnTo>
                  <a:lnTo>
                    <a:pt x="9606824" y="1554947"/>
                  </a:lnTo>
                  <a:lnTo>
                    <a:pt x="9618255" y="1554947"/>
                  </a:lnTo>
                  <a:lnTo>
                    <a:pt x="9629684" y="1554947"/>
                  </a:lnTo>
                  <a:lnTo>
                    <a:pt x="9641163" y="1554947"/>
                  </a:lnTo>
                  <a:lnTo>
                    <a:pt x="9652592" y="1554947"/>
                  </a:lnTo>
                  <a:lnTo>
                    <a:pt x="9664022" y="1554947"/>
                  </a:lnTo>
                  <a:lnTo>
                    <a:pt x="9675452" y="1554947"/>
                  </a:lnTo>
                  <a:lnTo>
                    <a:pt x="9686882" y="1554947"/>
                  </a:lnTo>
                  <a:lnTo>
                    <a:pt x="9698360" y="1554947"/>
                  </a:lnTo>
                  <a:lnTo>
                    <a:pt x="9709790" y="1554947"/>
                  </a:lnTo>
                  <a:lnTo>
                    <a:pt x="9721219" y="1554947"/>
                  </a:lnTo>
                  <a:lnTo>
                    <a:pt x="9732650" y="1554947"/>
                  </a:lnTo>
                  <a:lnTo>
                    <a:pt x="9744080" y="1554947"/>
                  </a:lnTo>
                  <a:lnTo>
                    <a:pt x="9755557" y="1554947"/>
                  </a:lnTo>
                  <a:lnTo>
                    <a:pt x="9766988" y="1554947"/>
                  </a:lnTo>
                  <a:lnTo>
                    <a:pt x="9778417" y="1554947"/>
                  </a:lnTo>
                  <a:lnTo>
                    <a:pt x="9789848" y="1554947"/>
                  </a:lnTo>
                  <a:lnTo>
                    <a:pt x="9801277" y="1554947"/>
                  </a:lnTo>
                  <a:lnTo>
                    <a:pt x="9812755" y="1554947"/>
                  </a:lnTo>
                  <a:lnTo>
                    <a:pt x="9824185" y="1554947"/>
                  </a:lnTo>
                  <a:lnTo>
                    <a:pt x="9835615" y="1554947"/>
                  </a:lnTo>
                  <a:lnTo>
                    <a:pt x="9847045" y="1554947"/>
                  </a:lnTo>
                  <a:lnTo>
                    <a:pt x="9858475" y="1554947"/>
                  </a:lnTo>
                  <a:lnTo>
                    <a:pt x="9869952" y="1554947"/>
                  </a:lnTo>
                  <a:lnTo>
                    <a:pt x="9881383" y="1554947"/>
                  </a:lnTo>
                  <a:lnTo>
                    <a:pt x="9892812" y="1554947"/>
                  </a:lnTo>
                  <a:lnTo>
                    <a:pt x="9904243" y="1554947"/>
                  </a:lnTo>
                  <a:lnTo>
                    <a:pt x="9915673" y="1554947"/>
                  </a:lnTo>
                  <a:lnTo>
                    <a:pt x="9927102" y="1554947"/>
                  </a:lnTo>
                  <a:lnTo>
                    <a:pt x="9938581" y="1554947"/>
                  </a:lnTo>
                  <a:lnTo>
                    <a:pt x="9950010" y="1554947"/>
                  </a:lnTo>
                  <a:lnTo>
                    <a:pt x="9961441" y="1553447"/>
                  </a:lnTo>
                  <a:lnTo>
                    <a:pt x="9972870" y="1554947"/>
                  </a:lnTo>
                  <a:lnTo>
                    <a:pt x="9984300" y="1554947"/>
                  </a:lnTo>
                  <a:lnTo>
                    <a:pt x="9995778" y="1554947"/>
                  </a:lnTo>
                  <a:lnTo>
                    <a:pt x="10007208" y="1554947"/>
                  </a:lnTo>
                  <a:lnTo>
                    <a:pt x="10018638" y="1554947"/>
                  </a:lnTo>
                  <a:lnTo>
                    <a:pt x="10030068" y="1554947"/>
                  </a:lnTo>
                  <a:lnTo>
                    <a:pt x="10041498" y="1554947"/>
                  </a:lnTo>
                  <a:lnTo>
                    <a:pt x="10052976" y="1554947"/>
                  </a:lnTo>
                  <a:lnTo>
                    <a:pt x="10064405" y="1554947"/>
                  </a:lnTo>
                  <a:lnTo>
                    <a:pt x="10075835" y="1554947"/>
                  </a:lnTo>
                  <a:lnTo>
                    <a:pt x="10087266" y="1554947"/>
                  </a:lnTo>
                  <a:lnTo>
                    <a:pt x="10098695" y="1554947"/>
                  </a:lnTo>
                  <a:lnTo>
                    <a:pt x="10110174" y="1554947"/>
                  </a:lnTo>
                  <a:lnTo>
                    <a:pt x="10121603" y="1554947"/>
                  </a:lnTo>
                  <a:lnTo>
                    <a:pt x="10133033" y="1554947"/>
                  </a:lnTo>
                  <a:lnTo>
                    <a:pt x="10144463" y="1554947"/>
                  </a:lnTo>
                  <a:lnTo>
                    <a:pt x="10155893" y="1554947"/>
                  </a:lnTo>
                  <a:lnTo>
                    <a:pt x="10167371" y="1554947"/>
                  </a:lnTo>
                  <a:lnTo>
                    <a:pt x="10178801" y="1554947"/>
                  </a:lnTo>
                  <a:lnTo>
                    <a:pt x="10190230" y="1554947"/>
                  </a:lnTo>
                  <a:lnTo>
                    <a:pt x="10201661" y="1554947"/>
                  </a:lnTo>
                  <a:lnTo>
                    <a:pt x="10213091" y="1554947"/>
                  </a:lnTo>
                  <a:lnTo>
                    <a:pt x="10224569" y="1554947"/>
                  </a:lnTo>
                  <a:lnTo>
                    <a:pt x="10235998" y="1553447"/>
                  </a:lnTo>
                  <a:lnTo>
                    <a:pt x="10247428" y="1554947"/>
                  </a:lnTo>
                  <a:lnTo>
                    <a:pt x="10258859" y="1554947"/>
                  </a:lnTo>
                  <a:lnTo>
                    <a:pt x="10270288" y="1553447"/>
                  </a:lnTo>
                  <a:lnTo>
                    <a:pt x="10281767" y="1554947"/>
                  </a:lnTo>
                  <a:lnTo>
                    <a:pt x="10293196" y="1554947"/>
                  </a:lnTo>
                  <a:lnTo>
                    <a:pt x="10304626" y="1554947"/>
                  </a:lnTo>
                  <a:lnTo>
                    <a:pt x="10316056" y="1554947"/>
                  </a:lnTo>
                  <a:lnTo>
                    <a:pt x="10327486" y="1554947"/>
                  </a:lnTo>
                  <a:lnTo>
                    <a:pt x="10338963" y="1554947"/>
                  </a:lnTo>
                  <a:lnTo>
                    <a:pt x="10350394" y="1554947"/>
                  </a:lnTo>
                  <a:lnTo>
                    <a:pt x="10361823" y="1554947"/>
                  </a:lnTo>
                  <a:lnTo>
                    <a:pt x="10373254" y="1554947"/>
                  </a:lnTo>
                  <a:lnTo>
                    <a:pt x="10384684" y="1554947"/>
                  </a:lnTo>
                  <a:lnTo>
                    <a:pt x="10396161" y="1554947"/>
                  </a:lnTo>
                  <a:lnTo>
                    <a:pt x="10407591" y="1554947"/>
                  </a:lnTo>
                  <a:lnTo>
                    <a:pt x="10419021" y="1554947"/>
                  </a:lnTo>
                  <a:lnTo>
                    <a:pt x="10430452" y="1554947"/>
                  </a:lnTo>
                  <a:lnTo>
                    <a:pt x="10441881" y="1554947"/>
                  </a:lnTo>
                  <a:lnTo>
                    <a:pt x="10453358" y="1554947"/>
                  </a:lnTo>
                  <a:lnTo>
                    <a:pt x="10464789" y="1554947"/>
                  </a:lnTo>
                  <a:lnTo>
                    <a:pt x="10476219" y="1554947"/>
                  </a:lnTo>
                  <a:lnTo>
                    <a:pt x="10487649" y="1554947"/>
                  </a:lnTo>
                  <a:lnTo>
                    <a:pt x="10499079" y="1554947"/>
                  </a:lnTo>
                  <a:lnTo>
                    <a:pt x="10510556" y="1554947"/>
                  </a:lnTo>
                  <a:lnTo>
                    <a:pt x="10521987" y="1554947"/>
                  </a:lnTo>
                  <a:lnTo>
                    <a:pt x="10533416" y="1554947"/>
                  </a:lnTo>
                  <a:lnTo>
                    <a:pt x="10544847" y="1554947"/>
                  </a:lnTo>
                  <a:lnTo>
                    <a:pt x="10556277" y="1554947"/>
                  </a:lnTo>
                  <a:lnTo>
                    <a:pt x="10567754" y="1554947"/>
                  </a:lnTo>
                  <a:lnTo>
                    <a:pt x="10579184" y="1554947"/>
                  </a:lnTo>
                  <a:lnTo>
                    <a:pt x="10590614" y="1554947"/>
                  </a:lnTo>
                  <a:lnTo>
                    <a:pt x="10602045" y="1554947"/>
                  </a:lnTo>
                  <a:lnTo>
                    <a:pt x="10613474" y="1554947"/>
                  </a:lnTo>
                  <a:lnTo>
                    <a:pt x="10624951" y="1554947"/>
                  </a:lnTo>
                  <a:lnTo>
                    <a:pt x="10636382" y="1554947"/>
                  </a:lnTo>
                  <a:lnTo>
                    <a:pt x="10647812" y="1554947"/>
                  </a:lnTo>
                  <a:lnTo>
                    <a:pt x="10659241" y="1554947"/>
                  </a:lnTo>
                  <a:lnTo>
                    <a:pt x="10670672" y="1554947"/>
                  </a:lnTo>
                  <a:lnTo>
                    <a:pt x="10682149" y="1554947"/>
                  </a:lnTo>
                  <a:lnTo>
                    <a:pt x="10693580" y="1554947"/>
                  </a:lnTo>
                  <a:lnTo>
                    <a:pt x="10705009" y="1554947"/>
                  </a:lnTo>
                  <a:lnTo>
                    <a:pt x="10716439" y="1554947"/>
                  </a:lnTo>
                  <a:lnTo>
                    <a:pt x="10727870" y="1554947"/>
                  </a:lnTo>
                  <a:lnTo>
                    <a:pt x="10739347" y="1554947"/>
                  </a:lnTo>
                  <a:lnTo>
                    <a:pt x="10750778" y="1554947"/>
                  </a:lnTo>
                  <a:lnTo>
                    <a:pt x="10762207" y="1554947"/>
                  </a:lnTo>
                  <a:lnTo>
                    <a:pt x="10773637" y="1554947"/>
                  </a:lnTo>
                  <a:lnTo>
                    <a:pt x="10785067" y="1554947"/>
                  </a:lnTo>
                  <a:lnTo>
                    <a:pt x="10796544" y="1554947"/>
                  </a:lnTo>
                  <a:lnTo>
                    <a:pt x="10807975" y="1554947"/>
                  </a:lnTo>
                  <a:lnTo>
                    <a:pt x="10819405" y="1554947"/>
                  </a:lnTo>
                  <a:lnTo>
                    <a:pt x="10830834" y="1554947"/>
                  </a:lnTo>
                  <a:lnTo>
                    <a:pt x="10842265" y="1554947"/>
                  </a:lnTo>
                  <a:lnTo>
                    <a:pt x="10853742" y="1554947"/>
                  </a:lnTo>
                  <a:lnTo>
                    <a:pt x="10865173" y="1554947"/>
                  </a:lnTo>
                  <a:lnTo>
                    <a:pt x="10876602" y="1554947"/>
                  </a:lnTo>
                  <a:lnTo>
                    <a:pt x="10888032" y="1554947"/>
                  </a:lnTo>
                  <a:lnTo>
                    <a:pt x="10899463" y="1554947"/>
                  </a:lnTo>
                  <a:lnTo>
                    <a:pt x="10910892" y="1554947"/>
                  </a:lnTo>
                  <a:lnTo>
                    <a:pt x="10922369" y="1554947"/>
                  </a:lnTo>
                  <a:lnTo>
                    <a:pt x="10933800" y="1554947"/>
                  </a:lnTo>
                  <a:lnTo>
                    <a:pt x="10945230" y="1554947"/>
                  </a:lnTo>
                  <a:lnTo>
                    <a:pt x="10956660" y="1554947"/>
                  </a:lnTo>
                  <a:lnTo>
                    <a:pt x="10968090" y="1554947"/>
                  </a:lnTo>
                  <a:lnTo>
                    <a:pt x="10979567" y="1554947"/>
                  </a:lnTo>
                  <a:lnTo>
                    <a:pt x="10990998" y="1554947"/>
                  </a:lnTo>
                  <a:lnTo>
                    <a:pt x="11002427" y="1554947"/>
                  </a:lnTo>
                  <a:lnTo>
                    <a:pt x="11013858" y="1554947"/>
                  </a:lnTo>
                  <a:lnTo>
                    <a:pt x="11025287" y="1554947"/>
                  </a:lnTo>
                  <a:lnTo>
                    <a:pt x="11036765" y="1554947"/>
                  </a:lnTo>
                  <a:lnTo>
                    <a:pt x="11048195" y="1554947"/>
                  </a:lnTo>
                  <a:lnTo>
                    <a:pt x="11059625" y="1554947"/>
                  </a:lnTo>
                  <a:lnTo>
                    <a:pt x="11071056" y="1554947"/>
                  </a:lnTo>
                  <a:lnTo>
                    <a:pt x="11082485" y="1554947"/>
                  </a:lnTo>
                  <a:lnTo>
                    <a:pt x="11093962" y="1554947"/>
                  </a:lnTo>
                  <a:lnTo>
                    <a:pt x="11105393" y="1554947"/>
                  </a:lnTo>
                  <a:lnTo>
                    <a:pt x="11116823" y="1554947"/>
                  </a:lnTo>
                  <a:lnTo>
                    <a:pt x="11128253" y="1554947"/>
                  </a:lnTo>
                  <a:lnTo>
                    <a:pt x="11139683" y="1554947"/>
                  </a:lnTo>
                  <a:lnTo>
                    <a:pt x="11151160" y="1554947"/>
                  </a:lnTo>
                  <a:lnTo>
                    <a:pt x="11162591" y="1554947"/>
                  </a:lnTo>
                  <a:lnTo>
                    <a:pt x="11174020" y="1554947"/>
                  </a:lnTo>
                  <a:lnTo>
                    <a:pt x="11185451" y="1554947"/>
                  </a:lnTo>
                  <a:lnTo>
                    <a:pt x="11196881" y="1554947"/>
                  </a:lnTo>
                  <a:lnTo>
                    <a:pt x="11208358" y="1554947"/>
                  </a:lnTo>
                  <a:lnTo>
                    <a:pt x="11218359" y="1554947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2652454A-774F-D54E-9163-DFE2FAFD0783}"/>
                </a:ext>
              </a:extLst>
            </p:cNvPr>
            <p:cNvSpPr/>
            <p:nvPr/>
          </p:nvSpPr>
          <p:spPr>
            <a:xfrm>
              <a:off x="851149" y="4661496"/>
              <a:ext cx="11218359" cy="1439265"/>
            </a:xfrm>
            <a:custGeom>
              <a:avLst/>
              <a:gdLst>
                <a:gd name="connsiteX0" fmla="*/ 0 w 11218359"/>
                <a:gd name="connsiteY0" fmla="*/ 1439266 h 1439265"/>
                <a:gd name="connsiteX1" fmla="*/ 9149 w 11218359"/>
                <a:gd name="connsiteY1" fmla="*/ 1439266 h 1439265"/>
                <a:gd name="connsiteX2" fmla="*/ 20588 w 11218359"/>
                <a:gd name="connsiteY2" fmla="*/ 1439266 h 1439265"/>
                <a:gd name="connsiteX3" fmla="*/ 32028 w 11218359"/>
                <a:gd name="connsiteY3" fmla="*/ 1439266 h 1439265"/>
                <a:gd name="connsiteX4" fmla="*/ 43467 w 11218359"/>
                <a:gd name="connsiteY4" fmla="*/ 1439266 h 1439265"/>
                <a:gd name="connsiteX5" fmla="*/ 54907 w 11218359"/>
                <a:gd name="connsiteY5" fmla="*/ 1439266 h 1439265"/>
                <a:gd name="connsiteX6" fmla="*/ 66346 w 11218359"/>
                <a:gd name="connsiteY6" fmla="*/ 1439266 h 1439265"/>
                <a:gd name="connsiteX7" fmla="*/ 77786 w 11218359"/>
                <a:gd name="connsiteY7" fmla="*/ 1439266 h 1439265"/>
                <a:gd name="connsiteX8" fmla="*/ 89225 w 11218359"/>
                <a:gd name="connsiteY8" fmla="*/ 1439266 h 1439265"/>
                <a:gd name="connsiteX9" fmla="*/ 100665 w 11218359"/>
                <a:gd name="connsiteY9" fmla="*/ 1439266 h 1439265"/>
                <a:gd name="connsiteX10" fmla="*/ 112104 w 11218359"/>
                <a:gd name="connsiteY10" fmla="*/ 1439266 h 1439265"/>
                <a:gd name="connsiteX11" fmla="*/ 123544 w 11218359"/>
                <a:gd name="connsiteY11" fmla="*/ 1439266 h 1439265"/>
                <a:gd name="connsiteX12" fmla="*/ 134979 w 11218359"/>
                <a:gd name="connsiteY12" fmla="*/ 1439266 h 1439265"/>
                <a:gd name="connsiteX13" fmla="*/ 146423 w 11218359"/>
                <a:gd name="connsiteY13" fmla="*/ 1439266 h 1439265"/>
                <a:gd name="connsiteX14" fmla="*/ 157858 w 11218359"/>
                <a:gd name="connsiteY14" fmla="*/ 1439266 h 1439265"/>
                <a:gd name="connsiteX15" fmla="*/ 169297 w 11218359"/>
                <a:gd name="connsiteY15" fmla="*/ 1439266 h 1439265"/>
                <a:gd name="connsiteX16" fmla="*/ 180737 w 11218359"/>
                <a:gd name="connsiteY16" fmla="*/ 1439266 h 1439265"/>
                <a:gd name="connsiteX17" fmla="*/ 192176 w 11218359"/>
                <a:gd name="connsiteY17" fmla="*/ 1439266 h 1439265"/>
                <a:gd name="connsiteX18" fmla="*/ 203616 w 11218359"/>
                <a:gd name="connsiteY18" fmla="*/ 1439266 h 1439265"/>
                <a:gd name="connsiteX19" fmla="*/ 215055 w 11218359"/>
                <a:gd name="connsiteY19" fmla="*/ 1439266 h 1439265"/>
                <a:gd name="connsiteX20" fmla="*/ 226495 w 11218359"/>
                <a:gd name="connsiteY20" fmla="*/ 1439266 h 1439265"/>
                <a:gd name="connsiteX21" fmla="*/ 237935 w 11218359"/>
                <a:gd name="connsiteY21" fmla="*/ 1439266 h 1439265"/>
                <a:gd name="connsiteX22" fmla="*/ 249374 w 11218359"/>
                <a:gd name="connsiteY22" fmla="*/ 1439266 h 1439265"/>
                <a:gd name="connsiteX23" fmla="*/ 260814 w 11218359"/>
                <a:gd name="connsiteY23" fmla="*/ 1439266 h 1439265"/>
                <a:gd name="connsiteX24" fmla="*/ 272253 w 11218359"/>
                <a:gd name="connsiteY24" fmla="*/ 1439266 h 1439265"/>
                <a:gd name="connsiteX25" fmla="*/ 283693 w 11218359"/>
                <a:gd name="connsiteY25" fmla="*/ 1439266 h 1439265"/>
                <a:gd name="connsiteX26" fmla="*/ 295132 w 11218359"/>
                <a:gd name="connsiteY26" fmla="*/ 1439266 h 1439265"/>
                <a:gd name="connsiteX27" fmla="*/ 306572 w 11218359"/>
                <a:gd name="connsiteY27" fmla="*/ 1439266 h 1439265"/>
                <a:gd name="connsiteX28" fmla="*/ 318011 w 11218359"/>
                <a:gd name="connsiteY28" fmla="*/ 1439266 h 1439265"/>
                <a:gd name="connsiteX29" fmla="*/ 329451 w 11218359"/>
                <a:gd name="connsiteY29" fmla="*/ 1439266 h 1439265"/>
                <a:gd name="connsiteX30" fmla="*/ 340890 w 11218359"/>
                <a:gd name="connsiteY30" fmla="*/ 1439266 h 1439265"/>
                <a:gd name="connsiteX31" fmla="*/ 352330 w 11218359"/>
                <a:gd name="connsiteY31" fmla="*/ 1439266 h 1439265"/>
                <a:gd name="connsiteX32" fmla="*/ 363769 w 11218359"/>
                <a:gd name="connsiteY32" fmla="*/ 1439266 h 1439265"/>
                <a:gd name="connsiteX33" fmla="*/ 375209 w 11218359"/>
                <a:gd name="connsiteY33" fmla="*/ 1439266 h 1439265"/>
                <a:gd name="connsiteX34" fmla="*/ 386648 w 11218359"/>
                <a:gd name="connsiteY34" fmla="*/ 1439266 h 1439265"/>
                <a:gd name="connsiteX35" fmla="*/ 398088 w 11218359"/>
                <a:gd name="connsiteY35" fmla="*/ 1439266 h 1439265"/>
                <a:gd name="connsiteX36" fmla="*/ 409527 w 11218359"/>
                <a:gd name="connsiteY36" fmla="*/ 1439266 h 1439265"/>
                <a:gd name="connsiteX37" fmla="*/ 420967 w 11218359"/>
                <a:gd name="connsiteY37" fmla="*/ 1439266 h 1439265"/>
                <a:gd name="connsiteX38" fmla="*/ 432406 w 11218359"/>
                <a:gd name="connsiteY38" fmla="*/ 1439266 h 1439265"/>
                <a:gd name="connsiteX39" fmla="*/ 443846 w 11218359"/>
                <a:gd name="connsiteY39" fmla="*/ 1439266 h 1439265"/>
                <a:gd name="connsiteX40" fmla="*/ 455285 w 11218359"/>
                <a:gd name="connsiteY40" fmla="*/ 1439266 h 1439265"/>
                <a:gd name="connsiteX41" fmla="*/ 466725 w 11218359"/>
                <a:gd name="connsiteY41" fmla="*/ 1439266 h 1439265"/>
                <a:gd name="connsiteX42" fmla="*/ 478165 w 11218359"/>
                <a:gd name="connsiteY42" fmla="*/ 1439266 h 1439265"/>
                <a:gd name="connsiteX43" fmla="*/ 489604 w 11218359"/>
                <a:gd name="connsiteY43" fmla="*/ 1439266 h 1439265"/>
                <a:gd name="connsiteX44" fmla="*/ 501044 w 11218359"/>
                <a:gd name="connsiteY44" fmla="*/ 1439266 h 1439265"/>
                <a:gd name="connsiteX45" fmla="*/ 512483 w 11218359"/>
                <a:gd name="connsiteY45" fmla="*/ 1439266 h 1439265"/>
                <a:gd name="connsiteX46" fmla="*/ 523923 w 11218359"/>
                <a:gd name="connsiteY46" fmla="*/ 1439266 h 1439265"/>
                <a:gd name="connsiteX47" fmla="*/ 535362 w 11218359"/>
                <a:gd name="connsiteY47" fmla="*/ 1439266 h 1439265"/>
                <a:gd name="connsiteX48" fmla="*/ 546802 w 11218359"/>
                <a:gd name="connsiteY48" fmla="*/ 1439266 h 1439265"/>
                <a:gd name="connsiteX49" fmla="*/ 558241 w 11218359"/>
                <a:gd name="connsiteY49" fmla="*/ 1439266 h 1439265"/>
                <a:gd name="connsiteX50" fmla="*/ 569681 w 11218359"/>
                <a:gd name="connsiteY50" fmla="*/ 1439266 h 1439265"/>
                <a:gd name="connsiteX51" fmla="*/ 581120 w 11218359"/>
                <a:gd name="connsiteY51" fmla="*/ 1439266 h 1439265"/>
                <a:gd name="connsiteX52" fmla="*/ 592560 w 11218359"/>
                <a:gd name="connsiteY52" fmla="*/ 1439266 h 1439265"/>
                <a:gd name="connsiteX53" fmla="*/ 603999 w 11218359"/>
                <a:gd name="connsiteY53" fmla="*/ 1439266 h 1439265"/>
                <a:gd name="connsiteX54" fmla="*/ 615439 w 11218359"/>
                <a:gd name="connsiteY54" fmla="*/ 1439266 h 1439265"/>
                <a:gd name="connsiteX55" fmla="*/ 626878 w 11218359"/>
                <a:gd name="connsiteY55" fmla="*/ 1439266 h 1439265"/>
                <a:gd name="connsiteX56" fmla="*/ 638318 w 11218359"/>
                <a:gd name="connsiteY56" fmla="*/ 1439266 h 1439265"/>
                <a:gd name="connsiteX57" fmla="*/ 649757 w 11218359"/>
                <a:gd name="connsiteY57" fmla="*/ 1439266 h 1439265"/>
                <a:gd name="connsiteX58" fmla="*/ 661192 w 11218359"/>
                <a:gd name="connsiteY58" fmla="*/ 1439266 h 1439265"/>
                <a:gd name="connsiteX59" fmla="*/ 672632 w 11218359"/>
                <a:gd name="connsiteY59" fmla="*/ 1439266 h 1439265"/>
                <a:gd name="connsiteX60" fmla="*/ 684071 w 11218359"/>
                <a:gd name="connsiteY60" fmla="*/ 1439266 h 1439265"/>
                <a:gd name="connsiteX61" fmla="*/ 695511 w 11218359"/>
                <a:gd name="connsiteY61" fmla="*/ 1439266 h 1439265"/>
                <a:gd name="connsiteX62" fmla="*/ 706950 w 11218359"/>
                <a:gd name="connsiteY62" fmla="*/ 1439266 h 1439265"/>
                <a:gd name="connsiteX63" fmla="*/ 718390 w 11218359"/>
                <a:gd name="connsiteY63" fmla="*/ 1439266 h 1439265"/>
                <a:gd name="connsiteX64" fmla="*/ 729829 w 11218359"/>
                <a:gd name="connsiteY64" fmla="*/ 1439266 h 1439265"/>
                <a:gd name="connsiteX65" fmla="*/ 741269 w 11218359"/>
                <a:gd name="connsiteY65" fmla="*/ 1439266 h 1439265"/>
                <a:gd name="connsiteX66" fmla="*/ 752708 w 11218359"/>
                <a:gd name="connsiteY66" fmla="*/ 1439266 h 1439265"/>
                <a:gd name="connsiteX67" fmla="*/ 764148 w 11218359"/>
                <a:gd name="connsiteY67" fmla="*/ 1439266 h 1439265"/>
                <a:gd name="connsiteX68" fmla="*/ 775587 w 11218359"/>
                <a:gd name="connsiteY68" fmla="*/ 1439266 h 1439265"/>
                <a:gd name="connsiteX69" fmla="*/ 787027 w 11218359"/>
                <a:gd name="connsiteY69" fmla="*/ 1439266 h 1439265"/>
                <a:gd name="connsiteX70" fmla="*/ 798467 w 11218359"/>
                <a:gd name="connsiteY70" fmla="*/ 1439266 h 1439265"/>
                <a:gd name="connsiteX71" fmla="*/ 809906 w 11218359"/>
                <a:gd name="connsiteY71" fmla="*/ 1439266 h 1439265"/>
                <a:gd name="connsiteX72" fmla="*/ 821346 w 11218359"/>
                <a:gd name="connsiteY72" fmla="*/ 1439266 h 1439265"/>
                <a:gd name="connsiteX73" fmla="*/ 832785 w 11218359"/>
                <a:gd name="connsiteY73" fmla="*/ 1439266 h 1439265"/>
                <a:gd name="connsiteX74" fmla="*/ 844225 w 11218359"/>
                <a:gd name="connsiteY74" fmla="*/ 1439266 h 1439265"/>
                <a:gd name="connsiteX75" fmla="*/ 855664 w 11218359"/>
                <a:gd name="connsiteY75" fmla="*/ 1439266 h 1439265"/>
                <a:gd name="connsiteX76" fmla="*/ 867104 w 11218359"/>
                <a:gd name="connsiteY76" fmla="*/ 1439266 h 1439265"/>
                <a:gd name="connsiteX77" fmla="*/ 878543 w 11218359"/>
                <a:gd name="connsiteY77" fmla="*/ 1439266 h 1439265"/>
                <a:gd name="connsiteX78" fmla="*/ 889983 w 11218359"/>
                <a:gd name="connsiteY78" fmla="*/ 1439266 h 1439265"/>
                <a:gd name="connsiteX79" fmla="*/ 901422 w 11218359"/>
                <a:gd name="connsiteY79" fmla="*/ 1439266 h 1439265"/>
                <a:gd name="connsiteX80" fmla="*/ 912862 w 11218359"/>
                <a:gd name="connsiteY80" fmla="*/ 1439266 h 1439265"/>
                <a:gd name="connsiteX81" fmla="*/ 924301 w 11218359"/>
                <a:gd name="connsiteY81" fmla="*/ 1439266 h 1439265"/>
                <a:gd name="connsiteX82" fmla="*/ 935741 w 11218359"/>
                <a:gd name="connsiteY82" fmla="*/ 1439266 h 1439265"/>
                <a:gd name="connsiteX83" fmla="*/ 947180 w 11218359"/>
                <a:gd name="connsiteY83" fmla="*/ 1439266 h 1439265"/>
                <a:gd name="connsiteX84" fmla="*/ 958620 w 11218359"/>
                <a:gd name="connsiteY84" fmla="*/ 1439266 h 1439265"/>
                <a:gd name="connsiteX85" fmla="*/ 970059 w 11218359"/>
                <a:gd name="connsiteY85" fmla="*/ 1439266 h 1439265"/>
                <a:gd name="connsiteX86" fmla="*/ 981499 w 11218359"/>
                <a:gd name="connsiteY86" fmla="*/ 1439266 h 1439265"/>
                <a:gd name="connsiteX87" fmla="*/ 992938 w 11218359"/>
                <a:gd name="connsiteY87" fmla="*/ 1439266 h 1439265"/>
                <a:gd name="connsiteX88" fmla="*/ 1004378 w 11218359"/>
                <a:gd name="connsiteY88" fmla="*/ 1439266 h 1439265"/>
                <a:gd name="connsiteX89" fmla="*/ 1015818 w 11218359"/>
                <a:gd name="connsiteY89" fmla="*/ 1439266 h 1439265"/>
                <a:gd name="connsiteX90" fmla="*/ 1027257 w 11218359"/>
                <a:gd name="connsiteY90" fmla="*/ 1439266 h 1439265"/>
                <a:gd name="connsiteX91" fmla="*/ 1038697 w 11218359"/>
                <a:gd name="connsiteY91" fmla="*/ 1439266 h 1439265"/>
                <a:gd name="connsiteX92" fmla="*/ 1050136 w 11218359"/>
                <a:gd name="connsiteY92" fmla="*/ 1439266 h 1439265"/>
                <a:gd name="connsiteX93" fmla="*/ 1061576 w 11218359"/>
                <a:gd name="connsiteY93" fmla="*/ 1439266 h 1439265"/>
                <a:gd name="connsiteX94" fmla="*/ 1073015 w 11218359"/>
                <a:gd name="connsiteY94" fmla="*/ 1439266 h 1439265"/>
                <a:gd name="connsiteX95" fmla="*/ 1084455 w 11218359"/>
                <a:gd name="connsiteY95" fmla="*/ 1439266 h 1439265"/>
                <a:gd name="connsiteX96" fmla="*/ 1095894 w 11218359"/>
                <a:gd name="connsiteY96" fmla="*/ 1439266 h 1439265"/>
                <a:gd name="connsiteX97" fmla="*/ 1107334 w 11218359"/>
                <a:gd name="connsiteY97" fmla="*/ 1439266 h 1439265"/>
                <a:gd name="connsiteX98" fmla="*/ 1118773 w 11218359"/>
                <a:gd name="connsiteY98" fmla="*/ 1439266 h 1439265"/>
                <a:gd name="connsiteX99" fmla="*/ 1130213 w 11218359"/>
                <a:gd name="connsiteY99" fmla="*/ 1439266 h 1439265"/>
                <a:gd name="connsiteX100" fmla="*/ 1141652 w 11218359"/>
                <a:gd name="connsiteY100" fmla="*/ 1439266 h 1439265"/>
                <a:gd name="connsiteX101" fmla="*/ 1153092 w 11218359"/>
                <a:gd name="connsiteY101" fmla="*/ 1439266 h 1439265"/>
                <a:gd name="connsiteX102" fmla="*/ 1164531 w 11218359"/>
                <a:gd name="connsiteY102" fmla="*/ 1439266 h 1439265"/>
                <a:gd name="connsiteX103" fmla="*/ 1175971 w 11218359"/>
                <a:gd name="connsiteY103" fmla="*/ 1439266 h 1439265"/>
                <a:gd name="connsiteX104" fmla="*/ 1187406 w 11218359"/>
                <a:gd name="connsiteY104" fmla="*/ 1439266 h 1439265"/>
                <a:gd name="connsiteX105" fmla="*/ 1198845 w 11218359"/>
                <a:gd name="connsiteY105" fmla="*/ 1439266 h 1439265"/>
                <a:gd name="connsiteX106" fmla="*/ 1210285 w 11218359"/>
                <a:gd name="connsiteY106" fmla="*/ 1439266 h 1439265"/>
                <a:gd name="connsiteX107" fmla="*/ 1221724 w 11218359"/>
                <a:gd name="connsiteY107" fmla="*/ 1439266 h 1439265"/>
                <a:gd name="connsiteX108" fmla="*/ 1233164 w 11218359"/>
                <a:gd name="connsiteY108" fmla="*/ 1439266 h 1439265"/>
                <a:gd name="connsiteX109" fmla="*/ 1244603 w 11218359"/>
                <a:gd name="connsiteY109" fmla="*/ 1439266 h 1439265"/>
                <a:gd name="connsiteX110" fmla="*/ 1256043 w 11218359"/>
                <a:gd name="connsiteY110" fmla="*/ 1439266 h 1439265"/>
                <a:gd name="connsiteX111" fmla="*/ 1267482 w 11218359"/>
                <a:gd name="connsiteY111" fmla="*/ 1439266 h 1439265"/>
                <a:gd name="connsiteX112" fmla="*/ 1278922 w 11218359"/>
                <a:gd name="connsiteY112" fmla="*/ 1439266 h 1439265"/>
                <a:gd name="connsiteX113" fmla="*/ 1290361 w 11218359"/>
                <a:gd name="connsiteY113" fmla="*/ 1439266 h 1439265"/>
                <a:gd name="connsiteX114" fmla="*/ 1301801 w 11218359"/>
                <a:gd name="connsiteY114" fmla="*/ 1439266 h 1439265"/>
                <a:gd name="connsiteX115" fmla="*/ 1313240 w 11218359"/>
                <a:gd name="connsiteY115" fmla="*/ 1439266 h 1439265"/>
                <a:gd name="connsiteX116" fmla="*/ 1324680 w 11218359"/>
                <a:gd name="connsiteY116" fmla="*/ 1439266 h 1439265"/>
                <a:gd name="connsiteX117" fmla="*/ 1336120 w 11218359"/>
                <a:gd name="connsiteY117" fmla="*/ 1439266 h 1439265"/>
                <a:gd name="connsiteX118" fmla="*/ 1347559 w 11218359"/>
                <a:gd name="connsiteY118" fmla="*/ 1439266 h 1439265"/>
                <a:gd name="connsiteX119" fmla="*/ 1358999 w 11218359"/>
                <a:gd name="connsiteY119" fmla="*/ 1439266 h 1439265"/>
                <a:gd name="connsiteX120" fmla="*/ 1370438 w 11218359"/>
                <a:gd name="connsiteY120" fmla="*/ 1439266 h 1439265"/>
                <a:gd name="connsiteX121" fmla="*/ 1381878 w 11218359"/>
                <a:gd name="connsiteY121" fmla="*/ 1439266 h 1439265"/>
                <a:gd name="connsiteX122" fmla="*/ 1393317 w 11218359"/>
                <a:gd name="connsiteY122" fmla="*/ 1439266 h 1439265"/>
                <a:gd name="connsiteX123" fmla="*/ 1404757 w 11218359"/>
                <a:gd name="connsiteY123" fmla="*/ 1439266 h 1439265"/>
                <a:gd name="connsiteX124" fmla="*/ 1416196 w 11218359"/>
                <a:gd name="connsiteY124" fmla="*/ 1439266 h 1439265"/>
                <a:gd name="connsiteX125" fmla="*/ 1427636 w 11218359"/>
                <a:gd name="connsiteY125" fmla="*/ 1439266 h 1439265"/>
                <a:gd name="connsiteX126" fmla="*/ 1439075 w 11218359"/>
                <a:gd name="connsiteY126" fmla="*/ 1439266 h 1439265"/>
                <a:gd name="connsiteX127" fmla="*/ 1450515 w 11218359"/>
                <a:gd name="connsiteY127" fmla="*/ 1439266 h 1439265"/>
                <a:gd name="connsiteX128" fmla="*/ 1461954 w 11218359"/>
                <a:gd name="connsiteY128" fmla="*/ 1439266 h 1439265"/>
                <a:gd name="connsiteX129" fmla="*/ 1473394 w 11218359"/>
                <a:gd name="connsiteY129" fmla="*/ 1439266 h 1439265"/>
                <a:gd name="connsiteX130" fmla="*/ 1484833 w 11218359"/>
                <a:gd name="connsiteY130" fmla="*/ 1439266 h 1439265"/>
                <a:gd name="connsiteX131" fmla="*/ 1496273 w 11218359"/>
                <a:gd name="connsiteY131" fmla="*/ 1439266 h 1439265"/>
                <a:gd name="connsiteX132" fmla="*/ 1507712 w 11218359"/>
                <a:gd name="connsiteY132" fmla="*/ 1439266 h 1439265"/>
                <a:gd name="connsiteX133" fmla="*/ 1519152 w 11218359"/>
                <a:gd name="connsiteY133" fmla="*/ 1439266 h 1439265"/>
                <a:gd name="connsiteX134" fmla="*/ 1530591 w 11218359"/>
                <a:gd name="connsiteY134" fmla="*/ 1439266 h 1439265"/>
                <a:gd name="connsiteX135" fmla="*/ 1542031 w 11218359"/>
                <a:gd name="connsiteY135" fmla="*/ 1439266 h 1439265"/>
                <a:gd name="connsiteX136" fmla="*/ 1553471 w 11218359"/>
                <a:gd name="connsiteY136" fmla="*/ 1439266 h 1439265"/>
                <a:gd name="connsiteX137" fmla="*/ 1564910 w 11218359"/>
                <a:gd name="connsiteY137" fmla="*/ 1439266 h 1439265"/>
                <a:gd name="connsiteX138" fmla="*/ 1576349 w 11218359"/>
                <a:gd name="connsiteY138" fmla="*/ 1439266 h 1439265"/>
                <a:gd name="connsiteX139" fmla="*/ 1587789 w 11218359"/>
                <a:gd name="connsiteY139" fmla="*/ 1439266 h 1439265"/>
                <a:gd name="connsiteX140" fmla="*/ 1599229 w 11218359"/>
                <a:gd name="connsiteY140" fmla="*/ 1439266 h 1439265"/>
                <a:gd name="connsiteX141" fmla="*/ 1610668 w 11218359"/>
                <a:gd name="connsiteY141" fmla="*/ 1439266 h 1439265"/>
                <a:gd name="connsiteX142" fmla="*/ 1622107 w 11218359"/>
                <a:gd name="connsiteY142" fmla="*/ 1439266 h 1439265"/>
                <a:gd name="connsiteX143" fmla="*/ 1633547 w 11218359"/>
                <a:gd name="connsiteY143" fmla="*/ 1439266 h 1439265"/>
                <a:gd name="connsiteX144" fmla="*/ 1644987 w 11218359"/>
                <a:gd name="connsiteY144" fmla="*/ 1439266 h 1439265"/>
                <a:gd name="connsiteX145" fmla="*/ 1656426 w 11218359"/>
                <a:gd name="connsiteY145" fmla="*/ 1439266 h 1439265"/>
                <a:gd name="connsiteX146" fmla="*/ 1667866 w 11218359"/>
                <a:gd name="connsiteY146" fmla="*/ 1439266 h 1439265"/>
                <a:gd name="connsiteX147" fmla="*/ 1679305 w 11218359"/>
                <a:gd name="connsiteY147" fmla="*/ 1439266 h 1439265"/>
                <a:gd name="connsiteX148" fmla="*/ 1690745 w 11218359"/>
                <a:gd name="connsiteY148" fmla="*/ 1439266 h 1439265"/>
                <a:gd name="connsiteX149" fmla="*/ 1702184 w 11218359"/>
                <a:gd name="connsiteY149" fmla="*/ 1439266 h 1439265"/>
                <a:gd name="connsiteX150" fmla="*/ 1713619 w 11218359"/>
                <a:gd name="connsiteY150" fmla="*/ 1439266 h 1439265"/>
                <a:gd name="connsiteX151" fmla="*/ 1725063 w 11218359"/>
                <a:gd name="connsiteY151" fmla="*/ 1439266 h 1439265"/>
                <a:gd name="connsiteX152" fmla="*/ 1736498 w 11218359"/>
                <a:gd name="connsiteY152" fmla="*/ 1439266 h 1439265"/>
                <a:gd name="connsiteX153" fmla="*/ 1747938 w 11218359"/>
                <a:gd name="connsiteY153" fmla="*/ 1439266 h 1439265"/>
                <a:gd name="connsiteX154" fmla="*/ 1759377 w 11218359"/>
                <a:gd name="connsiteY154" fmla="*/ 1439266 h 1439265"/>
                <a:gd name="connsiteX155" fmla="*/ 1770817 w 11218359"/>
                <a:gd name="connsiteY155" fmla="*/ 1439266 h 1439265"/>
                <a:gd name="connsiteX156" fmla="*/ 1782256 w 11218359"/>
                <a:gd name="connsiteY156" fmla="*/ 1439266 h 1439265"/>
                <a:gd name="connsiteX157" fmla="*/ 1793696 w 11218359"/>
                <a:gd name="connsiteY157" fmla="*/ 1439266 h 1439265"/>
                <a:gd name="connsiteX158" fmla="*/ 1805135 w 11218359"/>
                <a:gd name="connsiteY158" fmla="*/ 1439266 h 1439265"/>
                <a:gd name="connsiteX159" fmla="*/ 1816575 w 11218359"/>
                <a:gd name="connsiteY159" fmla="*/ 1439266 h 1439265"/>
                <a:gd name="connsiteX160" fmla="*/ 1828014 w 11218359"/>
                <a:gd name="connsiteY160" fmla="*/ 1439266 h 1439265"/>
                <a:gd name="connsiteX161" fmla="*/ 1839454 w 11218359"/>
                <a:gd name="connsiteY161" fmla="*/ 1439266 h 1439265"/>
                <a:gd name="connsiteX162" fmla="*/ 1850893 w 11218359"/>
                <a:gd name="connsiteY162" fmla="*/ 1439266 h 1439265"/>
                <a:gd name="connsiteX163" fmla="*/ 1862333 w 11218359"/>
                <a:gd name="connsiteY163" fmla="*/ 1439266 h 1439265"/>
                <a:gd name="connsiteX164" fmla="*/ 1873772 w 11218359"/>
                <a:gd name="connsiteY164" fmla="*/ 1439266 h 1439265"/>
                <a:gd name="connsiteX165" fmla="*/ 1885212 w 11218359"/>
                <a:gd name="connsiteY165" fmla="*/ 1439266 h 1439265"/>
                <a:gd name="connsiteX166" fmla="*/ 1896651 w 11218359"/>
                <a:gd name="connsiteY166" fmla="*/ 1439266 h 1439265"/>
                <a:gd name="connsiteX167" fmla="*/ 1908091 w 11218359"/>
                <a:gd name="connsiteY167" fmla="*/ 1439266 h 1439265"/>
                <a:gd name="connsiteX168" fmla="*/ 1919531 w 11218359"/>
                <a:gd name="connsiteY168" fmla="*/ 1439266 h 1439265"/>
                <a:gd name="connsiteX169" fmla="*/ 1930970 w 11218359"/>
                <a:gd name="connsiteY169" fmla="*/ 1439266 h 1439265"/>
                <a:gd name="connsiteX170" fmla="*/ 1942409 w 11218359"/>
                <a:gd name="connsiteY170" fmla="*/ 1439266 h 1439265"/>
                <a:gd name="connsiteX171" fmla="*/ 1953849 w 11218359"/>
                <a:gd name="connsiteY171" fmla="*/ 1439266 h 1439265"/>
                <a:gd name="connsiteX172" fmla="*/ 1965289 w 11218359"/>
                <a:gd name="connsiteY172" fmla="*/ 1439266 h 1439265"/>
                <a:gd name="connsiteX173" fmla="*/ 1976728 w 11218359"/>
                <a:gd name="connsiteY173" fmla="*/ 1439266 h 1439265"/>
                <a:gd name="connsiteX174" fmla="*/ 1988168 w 11218359"/>
                <a:gd name="connsiteY174" fmla="*/ 1439266 h 1439265"/>
                <a:gd name="connsiteX175" fmla="*/ 1999607 w 11218359"/>
                <a:gd name="connsiteY175" fmla="*/ 1439266 h 1439265"/>
                <a:gd name="connsiteX176" fmla="*/ 2011047 w 11218359"/>
                <a:gd name="connsiteY176" fmla="*/ 1439266 h 1439265"/>
                <a:gd name="connsiteX177" fmla="*/ 2022486 w 11218359"/>
                <a:gd name="connsiteY177" fmla="*/ 1439266 h 1439265"/>
                <a:gd name="connsiteX178" fmla="*/ 2033926 w 11218359"/>
                <a:gd name="connsiteY178" fmla="*/ 1439266 h 1439265"/>
                <a:gd name="connsiteX179" fmla="*/ 2045365 w 11218359"/>
                <a:gd name="connsiteY179" fmla="*/ 1439266 h 1439265"/>
                <a:gd name="connsiteX180" fmla="*/ 2056805 w 11218359"/>
                <a:gd name="connsiteY180" fmla="*/ 1439266 h 1439265"/>
                <a:gd name="connsiteX181" fmla="*/ 2068244 w 11218359"/>
                <a:gd name="connsiteY181" fmla="*/ 1439266 h 1439265"/>
                <a:gd name="connsiteX182" fmla="*/ 2079684 w 11218359"/>
                <a:gd name="connsiteY182" fmla="*/ 1439266 h 1439265"/>
                <a:gd name="connsiteX183" fmla="*/ 2091123 w 11218359"/>
                <a:gd name="connsiteY183" fmla="*/ 1439266 h 1439265"/>
                <a:gd name="connsiteX184" fmla="*/ 2102563 w 11218359"/>
                <a:gd name="connsiteY184" fmla="*/ 1439266 h 1439265"/>
                <a:gd name="connsiteX185" fmla="*/ 2114002 w 11218359"/>
                <a:gd name="connsiteY185" fmla="*/ 1439266 h 1439265"/>
                <a:gd name="connsiteX186" fmla="*/ 2125442 w 11218359"/>
                <a:gd name="connsiteY186" fmla="*/ 1439266 h 1439265"/>
                <a:gd name="connsiteX187" fmla="*/ 2136882 w 11218359"/>
                <a:gd name="connsiteY187" fmla="*/ 1439266 h 1439265"/>
                <a:gd name="connsiteX188" fmla="*/ 2148321 w 11218359"/>
                <a:gd name="connsiteY188" fmla="*/ 1439266 h 1439265"/>
                <a:gd name="connsiteX189" fmla="*/ 2159760 w 11218359"/>
                <a:gd name="connsiteY189" fmla="*/ 1439266 h 1439265"/>
                <a:gd name="connsiteX190" fmla="*/ 2171200 w 11218359"/>
                <a:gd name="connsiteY190" fmla="*/ 1439266 h 1439265"/>
                <a:gd name="connsiteX191" fmla="*/ 2182640 w 11218359"/>
                <a:gd name="connsiteY191" fmla="*/ 1439266 h 1439265"/>
                <a:gd name="connsiteX192" fmla="*/ 2194079 w 11218359"/>
                <a:gd name="connsiteY192" fmla="*/ 1439266 h 1439265"/>
                <a:gd name="connsiteX193" fmla="*/ 2205519 w 11218359"/>
                <a:gd name="connsiteY193" fmla="*/ 1439266 h 1439265"/>
                <a:gd name="connsiteX194" fmla="*/ 2216958 w 11218359"/>
                <a:gd name="connsiteY194" fmla="*/ 1439266 h 1439265"/>
                <a:gd name="connsiteX195" fmla="*/ 2228393 w 11218359"/>
                <a:gd name="connsiteY195" fmla="*/ 1439266 h 1439265"/>
                <a:gd name="connsiteX196" fmla="*/ 2239837 w 11218359"/>
                <a:gd name="connsiteY196" fmla="*/ 1439266 h 1439265"/>
                <a:gd name="connsiteX197" fmla="*/ 2251272 w 11218359"/>
                <a:gd name="connsiteY197" fmla="*/ 1439266 h 1439265"/>
                <a:gd name="connsiteX198" fmla="*/ 2262716 w 11218359"/>
                <a:gd name="connsiteY198" fmla="*/ 1439266 h 1439265"/>
                <a:gd name="connsiteX199" fmla="*/ 2274151 w 11218359"/>
                <a:gd name="connsiteY199" fmla="*/ 1439266 h 1439265"/>
                <a:gd name="connsiteX200" fmla="*/ 2285591 w 11218359"/>
                <a:gd name="connsiteY200" fmla="*/ 1439266 h 1439265"/>
                <a:gd name="connsiteX201" fmla="*/ 2297030 w 11218359"/>
                <a:gd name="connsiteY201" fmla="*/ 1439266 h 1439265"/>
                <a:gd name="connsiteX202" fmla="*/ 2308470 w 11218359"/>
                <a:gd name="connsiteY202" fmla="*/ 1439266 h 1439265"/>
                <a:gd name="connsiteX203" fmla="*/ 2319909 w 11218359"/>
                <a:gd name="connsiteY203" fmla="*/ 1439266 h 1439265"/>
                <a:gd name="connsiteX204" fmla="*/ 2331349 w 11218359"/>
                <a:gd name="connsiteY204" fmla="*/ 1439266 h 1439265"/>
                <a:gd name="connsiteX205" fmla="*/ 2342788 w 11218359"/>
                <a:gd name="connsiteY205" fmla="*/ 1439266 h 1439265"/>
                <a:gd name="connsiteX206" fmla="*/ 2354228 w 11218359"/>
                <a:gd name="connsiteY206" fmla="*/ 1439266 h 1439265"/>
                <a:gd name="connsiteX207" fmla="*/ 2365667 w 11218359"/>
                <a:gd name="connsiteY207" fmla="*/ 1439266 h 1439265"/>
                <a:gd name="connsiteX208" fmla="*/ 2377107 w 11218359"/>
                <a:gd name="connsiteY208" fmla="*/ 1439266 h 1439265"/>
                <a:gd name="connsiteX209" fmla="*/ 2388546 w 11218359"/>
                <a:gd name="connsiteY209" fmla="*/ 1439266 h 1439265"/>
                <a:gd name="connsiteX210" fmla="*/ 2399986 w 11218359"/>
                <a:gd name="connsiteY210" fmla="*/ 1439266 h 1439265"/>
                <a:gd name="connsiteX211" fmla="*/ 2411425 w 11218359"/>
                <a:gd name="connsiteY211" fmla="*/ 1439266 h 1439265"/>
                <a:gd name="connsiteX212" fmla="*/ 2422865 w 11218359"/>
                <a:gd name="connsiteY212" fmla="*/ 1439266 h 1439265"/>
                <a:gd name="connsiteX213" fmla="*/ 2434304 w 11218359"/>
                <a:gd name="connsiteY213" fmla="*/ 1439266 h 1439265"/>
                <a:gd name="connsiteX214" fmla="*/ 2445744 w 11218359"/>
                <a:gd name="connsiteY214" fmla="*/ 1439266 h 1439265"/>
                <a:gd name="connsiteX215" fmla="*/ 2457184 w 11218359"/>
                <a:gd name="connsiteY215" fmla="*/ 1439266 h 1439265"/>
                <a:gd name="connsiteX216" fmla="*/ 2468623 w 11218359"/>
                <a:gd name="connsiteY216" fmla="*/ 1439266 h 1439265"/>
                <a:gd name="connsiteX217" fmla="*/ 2480062 w 11218359"/>
                <a:gd name="connsiteY217" fmla="*/ 1439266 h 1439265"/>
                <a:gd name="connsiteX218" fmla="*/ 2491502 w 11218359"/>
                <a:gd name="connsiteY218" fmla="*/ 1439266 h 1439265"/>
                <a:gd name="connsiteX219" fmla="*/ 2502942 w 11218359"/>
                <a:gd name="connsiteY219" fmla="*/ 1439266 h 1439265"/>
                <a:gd name="connsiteX220" fmla="*/ 2514381 w 11218359"/>
                <a:gd name="connsiteY220" fmla="*/ 1439266 h 1439265"/>
                <a:gd name="connsiteX221" fmla="*/ 2525821 w 11218359"/>
                <a:gd name="connsiteY221" fmla="*/ 1439266 h 1439265"/>
                <a:gd name="connsiteX222" fmla="*/ 2537260 w 11218359"/>
                <a:gd name="connsiteY222" fmla="*/ 1439266 h 1439265"/>
                <a:gd name="connsiteX223" fmla="*/ 2548700 w 11218359"/>
                <a:gd name="connsiteY223" fmla="*/ 1439266 h 1439265"/>
                <a:gd name="connsiteX224" fmla="*/ 2560139 w 11218359"/>
                <a:gd name="connsiteY224" fmla="*/ 1439266 h 1439265"/>
                <a:gd name="connsiteX225" fmla="*/ 2571579 w 11218359"/>
                <a:gd name="connsiteY225" fmla="*/ 1439266 h 1439265"/>
                <a:gd name="connsiteX226" fmla="*/ 2583018 w 11218359"/>
                <a:gd name="connsiteY226" fmla="*/ 1439266 h 1439265"/>
                <a:gd name="connsiteX227" fmla="*/ 2594458 w 11218359"/>
                <a:gd name="connsiteY227" fmla="*/ 1439266 h 1439265"/>
                <a:gd name="connsiteX228" fmla="*/ 2605897 w 11218359"/>
                <a:gd name="connsiteY228" fmla="*/ 1439266 h 1439265"/>
                <a:gd name="connsiteX229" fmla="*/ 2617337 w 11218359"/>
                <a:gd name="connsiteY229" fmla="*/ 1439266 h 1439265"/>
                <a:gd name="connsiteX230" fmla="*/ 2628776 w 11218359"/>
                <a:gd name="connsiteY230" fmla="*/ 1439266 h 1439265"/>
                <a:gd name="connsiteX231" fmla="*/ 2640216 w 11218359"/>
                <a:gd name="connsiteY231" fmla="*/ 1439266 h 1439265"/>
                <a:gd name="connsiteX232" fmla="*/ 2651655 w 11218359"/>
                <a:gd name="connsiteY232" fmla="*/ 1439266 h 1439265"/>
                <a:gd name="connsiteX233" fmla="*/ 2663095 w 11218359"/>
                <a:gd name="connsiteY233" fmla="*/ 1439266 h 1439265"/>
                <a:gd name="connsiteX234" fmla="*/ 2674535 w 11218359"/>
                <a:gd name="connsiteY234" fmla="*/ 1439266 h 1439265"/>
                <a:gd name="connsiteX235" fmla="*/ 2685974 w 11218359"/>
                <a:gd name="connsiteY235" fmla="*/ 1439266 h 1439265"/>
                <a:gd name="connsiteX236" fmla="*/ 2697413 w 11218359"/>
                <a:gd name="connsiteY236" fmla="*/ 1439266 h 1439265"/>
                <a:gd name="connsiteX237" fmla="*/ 2708853 w 11218359"/>
                <a:gd name="connsiteY237" fmla="*/ 1439266 h 1439265"/>
                <a:gd name="connsiteX238" fmla="*/ 2720293 w 11218359"/>
                <a:gd name="connsiteY238" fmla="*/ 1439266 h 1439265"/>
                <a:gd name="connsiteX239" fmla="*/ 2731727 w 11218359"/>
                <a:gd name="connsiteY239" fmla="*/ 1439266 h 1439265"/>
                <a:gd name="connsiteX240" fmla="*/ 2743172 w 11218359"/>
                <a:gd name="connsiteY240" fmla="*/ 1439266 h 1439265"/>
                <a:gd name="connsiteX241" fmla="*/ 2754611 w 11218359"/>
                <a:gd name="connsiteY241" fmla="*/ 1439266 h 1439265"/>
                <a:gd name="connsiteX242" fmla="*/ 2766046 w 11218359"/>
                <a:gd name="connsiteY242" fmla="*/ 1439266 h 1439265"/>
                <a:gd name="connsiteX243" fmla="*/ 2777490 w 11218359"/>
                <a:gd name="connsiteY243" fmla="*/ 1439266 h 1439265"/>
                <a:gd name="connsiteX244" fmla="*/ 2788925 w 11218359"/>
                <a:gd name="connsiteY244" fmla="*/ 1439266 h 1439265"/>
                <a:gd name="connsiteX245" fmla="*/ 2800364 w 11218359"/>
                <a:gd name="connsiteY245" fmla="*/ 1439266 h 1439265"/>
                <a:gd name="connsiteX246" fmla="*/ 2811804 w 11218359"/>
                <a:gd name="connsiteY246" fmla="*/ 1439266 h 1439265"/>
                <a:gd name="connsiteX247" fmla="*/ 2823243 w 11218359"/>
                <a:gd name="connsiteY247" fmla="*/ 1439266 h 1439265"/>
                <a:gd name="connsiteX248" fmla="*/ 2834683 w 11218359"/>
                <a:gd name="connsiteY248" fmla="*/ 1439266 h 1439265"/>
                <a:gd name="connsiteX249" fmla="*/ 2846123 w 11218359"/>
                <a:gd name="connsiteY249" fmla="*/ 1439266 h 1439265"/>
                <a:gd name="connsiteX250" fmla="*/ 2857562 w 11218359"/>
                <a:gd name="connsiteY250" fmla="*/ 1439266 h 1439265"/>
                <a:gd name="connsiteX251" fmla="*/ 2869001 w 11218359"/>
                <a:gd name="connsiteY251" fmla="*/ 1439266 h 1439265"/>
                <a:gd name="connsiteX252" fmla="*/ 2880441 w 11218359"/>
                <a:gd name="connsiteY252" fmla="*/ 1439266 h 1439265"/>
                <a:gd name="connsiteX253" fmla="*/ 2891881 w 11218359"/>
                <a:gd name="connsiteY253" fmla="*/ 1439266 h 1439265"/>
                <a:gd name="connsiteX254" fmla="*/ 2903320 w 11218359"/>
                <a:gd name="connsiteY254" fmla="*/ 1439266 h 1439265"/>
                <a:gd name="connsiteX255" fmla="*/ 2914760 w 11218359"/>
                <a:gd name="connsiteY255" fmla="*/ 1439266 h 1439265"/>
                <a:gd name="connsiteX256" fmla="*/ 2926199 w 11218359"/>
                <a:gd name="connsiteY256" fmla="*/ 1439266 h 1439265"/>
                <a:gd name="connsiteX257" fmla="*/ 2937639 w 11218359"/>
                <a:gd name="connsiteY257" fmla="*/ 1439266 h 1439265"/>
                <a:gd name="connsiteX258" fmla="*/ 2949078 w 11218359"/>
                <a:gd name="connsiteY258" fmla="*/ 1439266 h 1439265"/>
                <a:gd name="connsiteX259" fmla="*/ 2960518 w 11218359"/>
                <a:gd name="connsiteY259" fmla="*/ 1439266 h 1439265"/>
                <a:gd name="connsiteX260" fmla="*/ 2971957 w 11218359"/>
                <a:gd name="connsiteY260" fmla="*/ 1439266 h 1439265"/>
                <a:gd name="connsiteX261" fmla="*/ 2983397 w 11218359"/>
                <a:gd name="connsiteY261" fmla="*/ 1439266 h 1439265"/>
                <a:gd name="connsiteX262" fmla="*/ 2994837 w 11218359"/>
                <a:gd name="connsiteY262" fmla="*/ 1439266 h 1439265"/>
                <a:gd name="connsiteX263" fmla="*/ 3006276 w 11218359"/>
                <a:gd name="connsiteY263" fmla="*/ 1439266 h 1439265"/>
                <a:gd name="connsiteX264" fmla="*/ 3017715 w 11218359"/>
                <a:gd name="connsiteY264" fmla="*/ 1439266 h 1439265"/>
                <a:gd name="connsiteX265" fmla="*/ 3029155 w 11218359"/>
                <a:gd name="connsiteY265" fmla="*/ 1439266 h 1439265"/>
                <a:gd name="connsiteX266" fmla="*/ 3040594 w 11218359"/>
                <a:gd name="connsiteY266" fmla="*/ 1439266 h 1439265"/>
                <a:gd name="connsiteX267" fmla="*/ 3052034 w 11218359"/>
                <a:gd name="connsiteY267" fmla="*/ 1439266 h 1439265"/>
                <a:gd name="connsiteX268" fmla="*/ 3063474 w 11218359"/>
                <a:gd name="connsiteY268" fmla="*/ 1439266 h 1439265"/>
                <a:gd name="connsiteX269" fmla="*/ 3074913 w 11218359"/>
                <a:gd name="connsiteY269" fmla="*/ 1439266 h 1439265"/>
                <a:gd name="connsiteX270" fmla="*/ 3086352 w 11218359"/>
                <a:gd name="connsiteY270" fmla="*/ 1439266 h 1439265"/>
                <a:gd name="connsiteX271" fmla="*/ 3097792 w 11218359"/>
                <a:gd name="connsiteY271" fmla="*/ 1439266 h 1439265"/>
                <a:gd name="connsiteX272" fmla="*/ 3109232 w 11218359"/>
                <a:gd name="connsiteY272" fmla="*/ 1439266 h 1439265"/>
                <a:gd name="connsiteX273" fmla="*/ 3120671 w 11218359"/>
                <a:gd name="connsiteY273" fmla="*/ 1439266 h 1439265"/>
                <a:gd name="connsiteX274" fmla="*/ 3132111 w 11218359"/>
                <a:gd name="connsiteY274" fmla="*/ 1439266 h 1439265"/>
                <a:gd name="connsiteX275" fmla="*/ 3143550 w 11218359"/>
                <a:gd name="connsiteY275" fmla="*/ 1439266 h 1439265"/>
                <a:gd name="connsiteX276" fmla="*/ 3154990 w 11218359"/>
                <a:gd name="connsiteY276" fmla="*/ 1439266 h 1439265"/>
                <a:gd name="connsiteX277" fmla="*/ 3166429 w 11218359"/>
                <a:gd name="connsiteY277" fmla="*/ 1439266 h 1439265"/>
                <a:gd name="connsiteX278" fmla="*/ 3177869 w 11218359"/>
                <a:gd name="connsiteY278" fmla="*/ 1439266 h 1439265"/>
                <a:gd name="connsiteX279" fmla="*/ 3189308 w 11218359"/>
                <a:gd name="connsiteY279" fmla="*/ 1439266 h 1439265"/>
                <a:gd name="connsiteX280" fmla="*/ 3200748 w 11218359"/>
                <a:gd name="connsiteY280" fmla="*/ 1439266 h 1439265"/>
                <a:gd name="connsiteX281" fmla="*/ 3212187 w 11218359"/>
                <a:gd name="connsiteY281" fmla="*/ 1439266 h 1439265"/>
                <a:gd name="connsiteX282" fmla="*/ 3223627 w 11218359"/>
                <a:gd name="connsiteY282" fmla="*/ 1439266 h 1439265"/>
                <a:gd name="connsiteX283" fmla="*/ 3235066 w 11218359"/>
                <a:gd name="connsiteY283" fmla="*/ 1439266 h 1439265"/>
                <a:gd name="connsiteX284" fmla="*/ 3246501 w 11218359"/>
                <a:gd name="connsiteY284" fmla="*/ 1439266 h 1439265"/>
                <a:gd name="connsiteX285" fmla="*/ 3257945 w 11218359"/>
                <a:gd name="connsiteY285" fmla="*/ 1439266 h 1439265"/>
                <a:gd name="connsiteX286" fmla="*/ 3269385 w 11218359"/>
                <a:gd name="connsiteY286" fmla="*/ 1439266 h 1439265"/>
                <a:gd name="connsiteX287" fmla="*/ 3280825 w 11218359"/>
                <a:gd name="connsiteY287" fmla="*/ 1439266 h 1439265"/>
                <a:gd name="connsiteX288" fmla="*/ 3292264 w 11218359"/>
                <a:gd name="connsiteY288" fmla="*/ 1439266 h 1439265"/>
                <a:gd name="connsiteX289" fmla="*/ 3303699 w 11218359"/>
                <a:gd name="connsiteY289" fmla="*/ 1439266 h 1439265"/>
                <a:gd name="connsiteX290" fmla="*/ 3315143 w 11218359"/>
                <a:gd name="connsiteY290" fmla="*/ 1439266 h 1439265"/>
                <a:gd name="connsiteX291" fmla="*/ 3326578 w 11218359"/>
                <a:gd name="connsiteY291" fmla="*/ 1439266 h 1439265"/>
                <a:gd name="connsiteX292" fmla="*/ 3338017 w 11218359"/>
                <a:gd name="connsiteY292" fmla="*/ 1439266 h 1439265"/>
                <a:gd name="connsiteX293" fmla="*/ 3349457 w 11218359"/>
                <a:gd name="connsiteY293" fmla="*/ 1439266 h 1439265"/>
                <a:gd name="connsiteX294" fmla="*/ 3360896 w 11218359"/>
                <a:gd name="connsiteY294" fmla="*/ 1439266 h 1439265"/>
                <a:gd name="connsiteX295" fmla="*/ 3372336 w 11218359"/>
                <a:gd name="connsiteY295" fmla="*/ 1439266 h 1439265"/>
                <a:gd name="connsiteX296" fmla="*/ 3383776 w 11218359"/>
                <a:gd name="connsiteY296" fmla="*/ 1439266 h 1439265"/>
                <a:gd name="connsiteX297" fmla="*/ 3395215 w 11218359"/>
                <a:gd name="connsiteY297" fmla="*/ 1439266 h 1439265"/>
                <a:gd name="connsiteX298" fmla="*/ 3406654 w 11218359"/>
                <a:gd name="connsiteY298" fmla="*/ 1439266 h 1439265"/>
                <a:gd name="connsiteX299" fmla="*/ 3418094 w 11218359"/>
                <a:gd name="connsiteY299" fmla="*/ 1439266 h 1439265"/>
                <a:gd name="connsiteX300" fmla="*/ 3429534 w 11218359"/>
                <a:gd name="connsiteY300" fmla="*/ 1439266 h 1439265"/>
                <a:gd name="connsiteX301" fmla="*/ 3440973 w 11218359"/>
                <a:gd name="connsiteY301" fmla="*/ 1439266 h 1439265"/>
                <a:gd name="connsiteX302" fmla="*/ 3452413 w 11218359"/>
                <a:gd name="connsiteY302" fmla="*/ 1439266 h 1439265"/>
                <a:gd name="connsiteX303" fmla="*/ 3463852 w 11218359"/>
                <a:gd name="connsiteY303" fmla="*/ 1439266 h 1439265"/>
                <a:gd name="connsiteX304" fmla="*/ 3475292 w 11218359"/>
                <a:gd name="connsiteY304" fmla="*/ 1439266 h 1439265"/>
                <a:gd name="connsiteX305" fmla="*/ 3486731 w 11218359"/>
                <a:gd name="connsiteY305" fmla="*/ 1439266 h 1439265"/>
                <a:gd name="connsiteX306" fmla="*/ 3498171 w 11218359"/>
                <a:gd name="connsiteY306" fmla="*/ 1439266 h 1439265"/>
                <a:gd name="connsiteX307" fmla="*/ 3509610 w 11218359"/>
                <a:gd name="connsiteY307" fmla="*/ 1439266 h 1439265"/>
                <a:gd name="connsiteX308" fmla="*/ 3521050 w 11218359"/>
                <a:gd name="connsiteY308" fmla="*/ 1439266 h 1439265"/>
                <a:gd name="connsiteX309" fmla="*/ 3532489 w 11218359"/>
                <a:gd name="connsiteY309" fmla="*/ 1439266 h 1439265"/>
                <a:gd name="connsiteX310" fmla="*/ 3543929 w 11218359"/>
                <a:gd name="connsiteY310" fmla="*/ 1439266 h 1439265"/>
                <a:gd name="connsiteX311" fmla="*/ 3555368 w 11218359"/>
                <a:gd name="connsiteY311" fmla="*/ 1439266 h 1439265"/>
                <a:gd name="connsiteX312" fmla="*/ 3566808 w 11218359"/>
                <a:gd name="connsiteY312" fmla="*/ 1439266 h 1439265"/>
                <a:gd name="connsiteX313" fmla="*/ 3578247 w 11218359"/>
                <a:gd name="connsiteY313" fmla="*/ 1439266 h 1439265"/>
                <a:gd name="connsiteX314" fmla="*/ 3589687 w 11218359"/>
                <a:gd name="connsiteY314" fmla="*/ 1439266 h 1439265"/>
                <a:gd name="connsiteX315" fmla="*/ 3601127 w 11218359"/>
                <a:gd name="connsiteY315" fmla="*/ 1439266 h 1439265"/>
                <a:gd name="connsiteX316" fmla="*/ 3612566 w 11218359"/>
                <a:gd name="connsiteY316" fmla="*/ 1439266 h 1439265"/>
                <a:gd name="connsiteX317" fmla="*/ 3624005 w 11218359"/>
                <a:gd name="connsiteY317" fmla="*/ 1439266 h 1439265"/>
                <a:gd name="connsiteX318" fmla="*/ 3635445 w 11218359"/>
                <a:gd name="connsiteY318" fmla="*/ 1439266 h 1439265"/>
                <a:gd name="connsiteX319" fmla="*/ 3646885 w 11218359"/>
                <a:gd name="connsiteY319" fmla="*/ 1439266 h 1439265"/>
                <a:gd name="connsiteX320" fmla="*/ 3658324 w 11218359"/>
                <a:gd name="connsiteY320" fmla="*/ 1439266 h 1439265"/>
                <a:gd name="connsiteX321" fmla="*/ 3669764 w 11218359"/>
                <a:gd name="connsiteY321" fmla="*/ 1439266 h 1439265"/>
                <a:gd name="connsiteX322" fmla="*/ 3681203 w 11218359"/>
                <a:gd name="connsiteY322" fmla="*/ 1439266 h 1439265"/>
                <a:gd name="connsiteX323" fmla="*/ 3692643 w 11218359"/>
                <a:gd name="connsiteY323" fmla="*/ 1439266 h 1439265"/>
                <a:gd name="connsiteX324" fmla="*/ 3704082 w 11218359"/>
                <a:gd name="connsiteY324" fmla="*/ 1439266 h 1439265"/>
                <a:gd name="connsiteX325" fmla="*/ 3715522 w 11218359"/>
                <a:gd name="connsiteY325" fmla="*/ 1439266 h 1439265"/>
                <a:gd name="connsiteX326" fmla="*/ 3726961 w 11218359"/>
                <a:gd name="connsiteY326" fmla="*/ 1439266 h 1439265"/>
                <a:gd name="connsiteX327" fmla="*/ 3738401 w 11218359"/>
                <a:gd name="connsiteY327" fmla="*/ 1439266 h 1439265"/>
                <a:gd name="connsiteX328" fmla="*/ 3749840 w 11218359"/>
                <a:gd name="connsiteY328" fmla="*/ 1439266 h 1439265"/>
                <a:gd name="connsiteX329" fmla="*/ 3761280 w 11218359"/>
                <a:gd name="connsiteY329" fmla="*/ 1439266 h 1439265"/>
                <a:gd name="connsiteX330" fmla="*/ 3772719 w 11218359"/>
                <a:gd name="connsiteY330" fmla="*/ 1439266 h 1439265"/>
                <a:gd name="connsiteX331" fmla="*/ 3784154 w 11218359"/>
                <a:gd name="connsiteY331" fmla="*/ 1439266 h 1439265"/>
                <a:gd name="connsiteX332" fmla="*/ 3795598 w 11218359"/>
                <a:gd name="connsiteY332" fmla="*/ 1439266 h 1439265"/>
                <a:gd name="connsiteX333" fmla="*/ 3807033 w 11218359"/>
                <a:gd name="connsiteY333" fmla="*/ 1439266 h 1439265"/>
                <a:gd name="connsiteX334" fmla="*/ 3818473 w 11218359"/>
                <a:gd name="connsiteY334" fmla="*/ 1439266 h 1439265"/>
                <a:gd name="connsiteX335" fmla="*/ 3829917 w 11218359"/>
                <a:gd name="connsiteY335" fmla="*/ 1439266 h 1439265"/>
                <a:gd name="connsiteX336" fmla="*/ 3841352 w 11218359"/>
                <a:gd name="connsiteY336" fmla="*/ 1439266 h 1439265"/>
                <a:gd name="connsiteX337" fmla="*/ 3852791 w 11218359"/>
                <a:gd name="connsiteY337" fmla="*/ 1439266 h 1439265"/>
                <a:gd name="connsiteX338" fmla="*/ 3864231 w 11218359"/>
                <a:gd name="connsiteY338" fmla="*/ 1439266 h 1439265"/>
                <a:gd name="connsiteX339" fmla="*/ 3875670 w 11218359"/>
                <a:gd name="connsiteY339" fmla="*/ 1439266 h 1439265"/>
                <a:gd name="connsiteX340" fmla="*/ 3887110 w 11218359"/>
                <a:gd name="connsiteY340" fmla="*/ 1439266 h 1439265"/>
                <a:gd name="connsiteX341" fmla="*/ 3898549 w 11218359"/>
                <a:gd name="connsiteY341" fmla="*/ 1439266 h 1439265"/>
                <a:gd name="connsiteX342" fmla="*/ 3909989 w 11218359"/>
                <a:gd name="connsiteY342" fmla="*/ 1439266 h 1439265"/>
                <a:gd name="connsiteX343" fmla="*/ 3921447 w 11218359"/>
                <a:gd name="connsiteY343" fmla="*/ 1439266 h 1439265"/>
                <a:gd name="connsiteX344" fmla="*/ 3932878 w 11218359"/>
                <a:gd name="connsiteY344" fmla="*/ 1439266 h 1439265"/>
                <a:gd name="connsiteX345" fmla="*/ 3944307 w 11218359"/>
                <a:gd name="connsiteY345" fmla="*/ 1439266 h 1439265"/>
                <a:gd name="connsiteX346" fmla="*/ 3955737 w 11218359"/>
                <a:gd name="connsiteY346" fmla="*/ 1439266 h 1439265"/>
                <a:gd name="connsiteX347" fmla="*/ 3967167 w 11218359"/>
                <a:gd name="connsiteY347" fmla="*/ 1439266 h 1439265"/>
                <a:gd name="connsiteX348" fmla="*/ 3978645 w 11218359"/>
                <a:gd name="connsiteY348" fmla="*/ 1439266 h 1439265"/>
                <a:gd name="connsiteX349" fmla="*/ 3990075 w 11218359"/>
                <a:gd name="connsiteY349" fmla="*/ 1439266 h 1439265"/>
                <a:gd name="connsiteX350" fmla="*/ 4001505 w 11218359"/>
                <a:gd name="connsiteY350" fmla="*/ 1439266 h 1439265"/>
                <a:gd name="connsiteX351" fmla="*/ 4012935 w 11218359"/>
                <a:gd name="connsiteY351" fmla="*/ 1439266 h 1439265"/>
                <a:gd name="connsiteX352" fmla="*/ 4024365 w 11218359"/>
                <a:gd name="connsiteY352" fmla="*/ 1439266 h 1439265"/>
                <a:gd name="connsiteX353" fmla="*/ 4035843 w 11218359"/>
                <a:gd name="connsiteY353" fmla="*/ 1439266 h 1439265"/>
                <a:gd name="connsiteX354" fmla="*/ 4047273 w 11218359"/>
                <a:gd name="connsiteY354" fmla="*/ 1439266 h 1439265"/>
                <a:gd name="connsiteX355" fmla="*/ 4058702 w 11218359"/>
                <a:gd name="connsiteY355" fmla="*/ 1439266 h 1439265"/>
                <a:gd name="connsiteX356" fmla="*/ 4070133 w 11218359"/>
                <a:gd name="connsiteY356" fmla="*/ 1439266 h 1439265"/>
                <a:gd name="connsiteX357" fmla="*/ 4081563 w 11218359"/>
                <a:gd name="connsiteY357" fmla="*/ 1439266 h 1439265"/>
                <a:gd name="connsiteX358" fmla="*/ 4093040 w 11218359"/>
                <a:gd name="connsiteY358" fmla="*/ 1439266 h 1439265"/>
                <a:gd name="connsiteX359" fmla="*/ 4104471 w 11218359"/>
                <a:gd name="connsiteY359" fmla="*/ 1439266 h 1439265"/>
                <a:gd name="connsiteX360" fmla="*/ 4115900 w 11218359"/>
                <a:gd name="connsiteY360" fmla="*/ 1439266 h 1439265"/>
                <a:gd name="connsiteX361" fmla="*/ 4127330 w 11218359"/>
                <a:gd name="connsiteY361" fmla="*/ 1439266 h 1439265"/>
                <a:gd name="connsiteX362" fmla="*/ 4138760 w 11218359"/>
                <a:gd name="connsiteY362" fmla="*/ 1439266 h 1439265"/>
                <a:gd name="connsiteX363" fmla="*/ 4150238 w 11218359"/>
                <a:gd name="connsiteY363" fmla="*/ 1439266 h 1439265"/>
                <a:gd name="connsiteX364" fmla="*/ 4161668 w 11218359"/>
                <a:gd name="connsiteY364" fmla="*/ 1439266 h 1439265"/>
                <a:gd name="connsiteX365" fmla="*/ 4173098 w 11218359"/>
                <a:gd name="connsiteY365" fmla="*/ 1439266 h 1439265"/>
                <a:gd name="connsiteX366" fmla="*/ 4184528 w 11218359"/>
                <a:gd name="connsiteY366" fmla="*/ 1439266 h 1439265"/>
                <a:gd name="connsiteX367" fmla="*/ 4195958 w 11218359"/>
                <a:gd name="connsiteY367" fmla="*/ 1439266 h 1439265"/>
                <a:gd name="connsiteX368" fmla="*/ 4207436 w 11218359"/>
                <a:gd name="connsiteY368" fmla="*/ 1439266 h 1439265"/>
                <a:gd name="connsiteX369" fmla="*/ 4218865 w 11218359"/>
                <a:gd name="connsiteY369" fmla="*/ 1439266 h 1439265"/>
                <a:gd name="connsiteX370" fmla="*/ 4230296 w 11218359"/>
                <a:gd name="connsiteY370" fmla="*/ 1439266 h 1439265"/>
                <a:gd name="connsiteX371" fmla="*/ 4241726 w 11218359"/>
                <a:gd name="connsiteY371" fmla="*/ 1439266 h 1439265"/>
                <a:gd name="connsiteX372" fmla="*/ 4253156 w 11218359"/>
                <a:gd name="connsiteY372" fmla="*/ 1439266 h 1439265"/>
                <a:gd name="connsiteX373" fmla="*/ 4264634 w 11218359"/>
                <a:gd name="connsiteY373" fmla="*/ 1439266 h 1439265"/>
                <a:gd name="connsiteX374" fmla="*/ 4276063 w 11218359"/>
                <a:gd name="connsiteY374" fmla="*/ 1439266 h 1439265"/>
                <a:gd name="connsiteX375" fmla="*/ 4287493 w 11218359"/>
                <a:gd name="connsiteY375" fmla="*/ 1439266 h 1439265"/>
                <a:gd name="connsiteX376" fmla="*/ 4298923 w 11218359"/>
                <a:gd name="connsiteY376" fmla="*/ 1439266 h 1439265"/>
                <a:gd name="connsiteX377" fmla="*/ 4310353 w 11218359"/>
                <a:gd name="connsiteY377" fmla="*/ 1439266 h 1439265"/>
                <a:gd name="connsiteX378" fmla="*/ 4321831 w 11218359"/>
                <a:gd name="connsiteY378" fmla="*/ 1439266 h 1439265"/>
                <a:gd name="connsiteX379" fmla="*/ 4333261 w 11218359"/>
                <a:gd name="connsiteY379" fmla="*/ 1439266 h 1439265"/>
                <a:gd name="connsiteX380" fmla="*/ 4344691 w 11218359"/>
                <a:gd name="connsiteY380" fmla="*/ 1439266 h 1439265"/>
                <a:gd name="connsiteX381" fmla="*/ 4356121 w 11218359"/>
                <a:gd name="connsiteY381" fmla="*/ 1439266 h 1439265"/>
                <a:gd name="connsiteX382" fmla="*/ 4367551 w 11218359"/>
                <a:gd name="connsiteY382" fmla="*/ 1439266 h 1439265"/>
                <a:gd name="connsiteX383" fmla="*/ 4379028 w 11218359"/>
                <a:gd name="connsiteY383" fmla="*/ 1439266 h 1439265"/>
                <a:gd name="connsiteX384" fmla="*/ 4390458 w 11218359"/>
                <a:gd name="connsiteY384" fmla="*/ 1439266 h 1439265"/>
                <a:gd name="connsiteX385" fmla="*/ 4401889 w 11218359"/>
                <a:gd name="connsiteY385" fmla="*/ 1439266 h 1439265"/>
                <a:gd name="connsiteX386" fmla="*/ 4413319 w 11218359"/>
                <a:gd name="connsiteY386" fmla="*/ 1439266 h 1439265"/>
                <a:gd name="connsiteX387" fmla="*/ 4424749 w 11218359"/>
                <a:gd name="connsiteY387" fmla="*/ 1439266 h 1439265"/>
                <a:gd name="connsiteX388" fmla="*/ 4436226 w 11218359"/>
                <a:gd name="connsiteY388" fmla="*/ 1439266 h 1439265"/>
                <a:gd name="connsiteX389" fmla="*/ 4447656 w 11218359"/>
                <a:gd name="connsiteY389" fmla="*/ 1439266 h 1439265"/>
                <a:gd name="connsiteX390" fmla="*/ 4459086 w 11218359"/>
                <a:gd name="connsiteY390" fmla="*/ 1439266 h 1439265"/>
                <a:gd name="connsiteX391" fmla="*/ 4470516 w 11218359"/>
                <a:gd name="connsiteY391" fmla="*/ 1439266 h 1439265"/>
                <a:gd name="connsiteX392" fmla="*/ 4481946 w 11218359"/>
                <a:gd name="connsiteY392" fmla="*/ 1439266 h 1439265"/>
                <a:gd name="connsiteX393" fmla="*/ 4493424 w 11218359"/>
                <a:gd name="connsiteY393" fmla="*/ 1439266 h 1439265"/>
                <a:gd name="connsiteX394" fmla="*/ 4504854 w 11218359"/>
                <a:gd name="connsiteY394" fmla="*/ 1439266 h 1439265"/>
                <a:gd name="connsiteX395" fmla="*/ 4516284 w 11218359"/>
                <a:gd name="connsiteY395" fmla="*/ 1439266 h 1439265"/>
                <a:gd name="connsiteX396" fmla="*/ 4527714 w 11218359"/>
                <a:gd name="connsiteY396" fmla="*/ 1439266 h 1439265"/>
                <a:gd name="connsiteX397" fmla="*/ 4539144 w 11218359"/>
                <a:gd name="connsiteY397" fmla="*/ 1439266 h 1439265"/>
                <a:gd name="connsiteX398" fmla="*/ 4550621 w 11218359"/>
                <a:gd name="connsiteY398" fmla="*/ 1439266 h 1439265"/>
                <a:gd name="connsiteX399" fmla="*/ 4562051 w 11218359"/>
                <a:gd name="connsiteY399" fmla="*/ 1439266 h 1439265"/>
                <a:gd name="connsiteX400" fmla="*/ 4573482 w 11218359"/>
                <a:gd name="connsiteY400" fmla="*/ 1439266 h 1439265"/>
                <a:gd name="connsiteX401" fmla="*/ 4584912 w 11218359"/>
                <a:gd name="connsiteY401" fmla="*/ 1439266 h 1439265"/>
                <a:gd name="connsiteX402" fmla="*/ 4596341 w 11218359"/>
                <a:gd name="connsiteY402" fmla="*/ 1439266 h 1439265"/>
                <a:gd name="connsiteX403" fmla="*/ 4607771 w 11218359"/>
                <a:gd name="connsiteY403" fmla="*/ 1439266 h 1439265"/>
                <a:gd name="connsiteX404" fmla="*/ 4619249 w 11218359"/>
                <a:gd name="connsiteY404" fmla="*/ 1439266 h 1439265"/>
                <a:gd name="connsiteX405" fmla="*/ 4630679 w 11218359"/>
                <a:gd name="connsiteY405" fmla="*/ 1439266 h 1439265"/>
                <a:gd name="connsiteX406" fmla="*/ 4642109 w 11218359"/>
                <a:gd name="connsiteY406" fmla="*/ 1439266 h 1439265"/>
                <a:gd name="connsiteX407" fmla="*/ 4653539 w 11218359"/>
                <a:gd name="connsiteY407" fmla="*/ 893907 h 1439265"/>
                <a:gd name="connsiteX408" fmla="*/ 4664969 w 11218359"/>
                <a:gd name="connsiteY408" fmla="*/ 115681 h 1439265"/>
                <a:gd name="connsiteX409" fmla="*/ 4676447 w 11218359"/>
                <a:gd name="connsiteY409" fmla="*/ 118686 h 1439265"/>
                <a:gd name="connsiteX410" fmla="*/ 4687877 w 11218359"/>
                <a:gd name="connsiteY410" fmla="*/ 214841 h 1439265"/>
                <a:gd name="connsiteX411" fmla="*/ 4699306 w 11218359"/>
                <a:gd name="connsiteY411" fmla="*/ 243383 h 1439265"/>
                <a:gd name="connsiteX412" fmla="*/ 4710737 w 11218359"/>
                <a:gd name="connsiteY412" fmla="*/ 241883 h 1439265"/>
                <a:gd name="connsiteX413" fmla="*/ 4722167 w 11218359"/>
                <a:gd name="connsiteY413" fmla="*/ 606957 h 1439265"/>
                <a:gd name="connsiteX414" fmla="*/ 4733644 w 11218359"/>
                <a:gd name="connsiteY414" fmla="*/ 564890 h 1439265"/>
                <a:gd name="connsiteX415" fmla="*/ 4745075 w 11218359"/>
                <a:gd name="connsiteY415" fmla="*/ 238877 h 1439265"/>
                <a:gd name="connsiteX416" fmla="*/ 4756504 w 11218359"/>
                <a:gd name="connsiteY416" fmla="*/ 0 h 1439265"/>
                <a:gd name="connsiteX417" fmla="*/ 4767934 w 11218359"/>
                <a:gd name="connsiteY417" fmla="*/ 99155 h 1439265"/>
                <a:gd name="connsiteX418" fmla="*/ 4779364 w 11218359"/>
                <a:gd name="connsiteY418" fmla="*/ 121691 h 1439265"/>
                <a:gd name="connsiteX419" fmla="*/ 4790842 w 11218359"/>
                <a:gd name="connsiteY419" fmla="*/ 438693 h 1439265"/>
                <a:gd name="connsiteX420" fmla="*/ 4802272 w 11218359"/>
                <a:gd name="connsiteY420" fmla="*/ 465734 h 1439265"/>
                <a:gd name="connsiteX421" fmla="*/ 4813702 w 11218359"/>
                <a:gd name="connsiteY421" fmla="*/ 676065 h 1439265"/>
                <a:gd name="connsiteX422" fmla="*/ 4825132 w 11218359"/>
                <a:gd name="connsiteY422" fmla="*/ 363574 h 1439265"/>
                <a:gd name="connsiteX423" fmla="*/ 4836562 w 11218359"/>
                <a:gd name="connsiteY423" fmla="*/ 283950 h 1439265"/>
                <a:gd name="connsiteX424" fmla="*/ 4848040 w 11218359"/>
                <a:gd name="connsiteY424" fmla="*/ 19531 h 1439265"/>
                <a:gd name="connsiteX425" fmla="*/ 4859469 w 11218359"/>
                <a:gd name="connsiteY425" fmla="*/ 1038135 h 1439265"/>
                <a:gd name="connsiteX426" fmla="*/ 4870899 w 11218359"/>
                <a:gd name="connsiteY426" fmla="*/ 1430250 h 1439265"/>
                <a:gd name="connsiteX427" fmla="*/ 4882330 w 11218359"/>
                <a:gd name="connsiteY427" fmla="*/ 1439266 h 1439265"/>
                <a:gd name="connsiteX428" fmla="*/ 4893760 w 11218359"/>
                <a:gd name="connsiteY428" fmla="*/ 1439266 h 1439265"/>
                <a:gd name="connsiteX429" fmla="*/ 4905237 w 11218359"/>
                <a:gd name="connsiteY429" fmla="*/ 1439266 h 1439265"/>
                <a:gd name="connsiteX430" fmla="*/ 4916667 w 11218359"/>
                <a:gd name="connsiteY430" fmla="*/ 1439266 h 1439265"/>
                <a:gd name="connsiteX431" fmla="*/ 4928097 w 11218359"/>
                <a:gd name="connsiteY431" fmla="*/ 1439266 h 1439265"/>
                <a:gd name="connsiteX432" fmla="*/ 4939527 w 11218359"/>
                <a:gd name="connsiteY432" fmla="*/ 1439266 h 1439265"/>
                <a:gd name="connsiteX433" fmla="*/ 4950957 w 11218359"/>
                <a:gd name="connsiteY433" fmla="*/ 1439266 h 1439265"/>
                <a:gd name="connsiteX434" fmla="*/ 4962435 w 11218359"/>
                <a:gd name="connsiteY434" fmla="*/ 1439266 h 1439265"/>
                <a:gd name="connsiteX435" fmla="*/ 4973865 w 11218359"/>
                <a:gd name="connsiteY435" fmla="*/ 1439266 h 1439265"/>
                <a:gd name="connsiteX436" fmla="*/ 4985295 w 11218359"/>
                <a:gd name="connsiteY436" fmla="*/ 1439266 h 1439265"/>
                <a:gd name="connsiteX437" fmla="*/ 4996725 w 11218359"/>
                <a:gd name="connsiteY437" fmla="*/ 1439266 h 1439265"/>
                <a:gd name="connsiteX438" fmla="*/ 5008155 w 11218359"/>
                <a:gd name="connsiteY438" fmla="*/ 1437765 h 1439265"/>
                <a:gd name="connsiteX439" fmla="*/ 5019632 w 11218359"/>
                <a:gd name="connsiteY439" fmla="*/ 1439266 h 1439265"/>
                <a:gd name="connsiteX440" fmla="*/ 5031062 w 11218359"/>
                <a:gd name="connsiteY440" fmla="*/ 1439266 h 1439265"/>
                <a:gd name="connsiteX441" fmla="*/ 5042492 w 11218359"/>
                <a:gd name="connsiteY441" fmla="*/ 1439266 h 1439265"/>
                <a:gd name="connsiteX442" fmla="*/ 5053923 w 11218359"/>
                <a:gd name="connsiteY442" fmla="*/ 1439266 h 1439265"/>
                <a:gd name="connsiteX443" fmla="*/ 5065353 w 11218359"/>
                <a:gd name="connsiteY443" fmla="*/ 1439266 h 1439265"/>
                <a:gd name="connsiteX444" fmla="*/ 5076830 w 11218359"/>
                <a:gd name="connsiteY444" fmla="*/ 1439266 h 1439265"/>
                <a:gd name="connsiteX445" fmla="*/ 5088260 w 11218359"/>
                <a:gd name="connsiteY445" fmla="*/ 1439266 h 1439265"/>
                <a:gd name="connsiteX446" fmla="*/ 5099690 w 11218359"/>
                <a:gd name="connsiteY446" fmla="*/ 1439266 h 1439265"/>
                <a:gd name="connsiteX447" fmla="*/ 5111120 w 11218359"/>
                <a:gd name="connsiteY447" fmla="*/ 1439266 h 1439265"/>
                <a:gd name="connsiteX448" fmla="*/ 5122550 w 11218359"/>
                <a:gd name="connsiteY448" fmla="*/ 1439266 h 1439265"/>
                <a:gd name="connsiteX449" fmla="*/ 5134028 w 11218359"/>
                <a:gd name="connsiteY449" fmla="*/ 1439266 h 1439265"/>
                <a:gd name="connsiteX450" fmla="*/ 5145458 w 11218359"/>
                <a:gd name="connsiteY450" fmla="*/ 1439266 h 1439265"/>
                <a:gd name="connsiteX451" fmla="*/ 5156888 w 11218359"/>
                <a:gd name="connsiteY451" fmla="*/ 1439266 h 1439265"/>
                <a:gd name="connsiteX452" fmla="*/ 5168318 w 11218359"/>
                <a:gd name="connsiteY452" fmla="*/ 1439266 h 1439265"/>
                <a:gd name="connsiteX453" fmla="*/ 5179747 w 11218359"/>
                <a:gd name="connsiteY453" fmla="*/ 1439266 h 1439265"/>
                <a:gd name="connsiteX454" fmla="*/ 5191225 w 11218359"/>
                <a:gd name="connsiteY454" fmla="*/ 1439266 h 1439265"/>
                <a:gd name="connsiteX455" fmla="*/ 5202655 w 11218359"/>
                <a:gd name="connsiteY455" fmla="*/ 1439266 h 1439265"/>
                <a:gd name="connsiteX456" fmla="*/ 5214085 w 11218359"/>
                <a:gd name="connsiteY456" fmla="*/ 1439266 h 1439265"/>
                <a:gd name="connsiteX457" fmla="*/ 5225515 w 11218359"/>
                <a:gd name="connsiteY457" fmla="*/ 1439266 h 1439265"/>
                <a:gd name="connsiteX458" fmla="*/ 5236945 w 11218359"/>
                <a:gd name="connsiteY458" fmla="*/ 1439266 h 1439265"/>
                <a:gd name="connsiteX459" fmla="*/ 5248423 w 11218359"/>
                <a:gd name="connsiteY459" fmla="*/ 1439266 h 1439265"/>
                <a:gd name="connsiteX460" fmla="*/ 5259853 w 11218359"/>
                <a:gd name="connsiteY460" fmla="*/ 1439266 h 1439265"/>
                <a:gd name="connsiteX461" fmla="*/ 5271283 w 11218359"/>
                <a:gd name="connsiteY461" fmla="*/ 1439266 h 1439265"/>
                <a:gd name="connsiteX462" fmla="*/ 5282713 w 11218359"/>
                <a:gd name="connsiteY462" fmla="*/ 1439266 h 1439265"/>
                <a:gd name="connsiteX463" fmla="*/ 5294143 w 11218359"/>
                <a:gd name="connsiteY463" fmla="*/ 1439266 h 1439265"/>
                <a:gd name="connsiteX464" fmla="*/ 5305621 w 11218359"/>
                <a:gd name="connsiteY464" fmla="*/ 1439266 h 1439265"/>
                <a:gd name="connsiteX465" fmla="*/ 5317051 w 11218359"/>
                <a:gd name="connsiteY465" fmla="*/ 1439266 h 1439265"/>
                <a:gd name="connsiteX466" fmla="*/ 5328481 w 11218359"/>
                <a:gd name="connsiteY466" fmla="*/ 1439266 h 1439265"/>
                <a:gd name="connsiteX467" fmla="*/ 5339910 w 11218359"/>
                <a:gd name="connsiteY467" fmla="*/ 1439266 h 1439265"/>
                <a:gd name="connsiteX468" fmla="*/ 5351340 w 11218359"/>
                <a:gd name="connsiteY468" fmla="*/ 1439266 h 1439265"/>
                <a:gd name="connsiteX469" fmla="*/ 5362818 w 11218359"/>
                <a:gd name="connsiteY469" fmla="*/ 1439266 h 1439265"/>
                <a:gd name="connsiteX470" fmla="*/ 5374248 w 11218359"/>
                <a:gd name="connsiteY470" fmla="*/ 1439266 h 1439265"/>
                <a:gd name="connsiteX471" fmla="*/ 5385678 w 11218359"/>
                <a:gd name="connsiteY471" fmla="*/ 1439266 h 1439265"/>
                <a:gd name="connsiteX472" fmla="*/ 5397108 w 11218359"/>
                <a:gd name="connsiteY472" fmla="*/ 1439266 h 1439265"/>
                <a:gd name="connsiteX473" fmla="*/ 5408538 w 11218359"/>
                <a:gd name="connsiteY473" fmla="*/ 1439266 h 1439265"/>
                <a:gd name="connsiteX474" fmla="*/ 5420016 w 11218359"/>
                <a:gd name="connsiteY474" fmla="*/ 1439266 h 1439265"/>
                <a:gd name="connsiteX475" fmla="*/ 5431446 w 11218359"/>
                <a:gd name="connsiteY475" fmla="*/ 1439266 h 1439265"/>
                <a:gd name="connsiteX476" fmla="*/ 5442876 w 11218359"/>
                <a:gd name="connsiteY476" fmla="*/ 1439266 h 1439265"/>
                <a:gd name="connsiteX477" fmla="*/ 5454306 w 11218359"/>
                <a:gd name="connsiteY477" fmla="*/ 1439266 h 1439265"/>
                <a:gd name="connsiteX478" fmla="*/ 5465736 w 11218359"/>
                <a:gd name="connsiteY478" fmla="*/ 1439266 h 1439265"/>
                <a:gd name="connsiteX479" fmla="*/ 5477214 w 11218359"/>
                <a:gd name="connsiteY479" fmla="*/ 1439266 h 1439265"/>
                <a:gd name="connsiteX480" fmla="*/ 5488643 w 11218359"/>
                <a:gd name="connsiteY480" fmla="*/ 1439266 h 1439265"/>
                <a:gd name="connsiteX481" fmla="*/ 5500073 w 11218359"/>
                <a:gd name="connsiteY481" fmla="*/ 1439266 h 1439265"/>
                <a:gd name="connsiteX482" fmla="*/ 5511503 w 11218359"/>
                <a:gd name="connsiteY482" fmla="*/ 1439266 h 1439265"/>
                <a:gd name="connsiteX483" fmla="*/ 5522933 w 11218359"/>
                <a:gd name="connsiteY483" fmla="*/ 1439266 h 1439265"/>
                <a:gd name="connsiteX484" fmla="*/ 5534411 w 11218359"/>
                <a:gd name="connsiteY484" fmla="*/ 1439266 h 1439265"/>
                <a:gd name="connsiteX485" fmla="*/ 5545841 w 11218359"/>
                <a:gd name="connsiteY485" fmla="*/ 1439266 h 1439265"/>
                <a:gd name="connsiteX486" fmla="*/ 5557271 w 11218359"/>
                <a:gd name="connsiteY486" fmla="*/ 1439266 h 1439265"/>
                <a:gd name="connsiteX487" fmla="*/ 5568701 w 11218359"/>
                <a:gd name="connsiteY487" fmla="*/ 1439266 h 1439265"/>
                <a:gd name="connsiteX488" fmla="*/ 5580131 w 11218359"/>
                <a:gd name="connsiteY488" fmla="*/ 1439266 h 1439265"/>
                <a:gd name="connsiteX489" fmla="*/ 5591609 w 11218359"/>
                <a:gd name="connsiteY489" fmla="*/ 1439266 h 1439265"/>
                <a:gd name="connsiteX490" fmla="*/ 5603038 w 11218359"/>
                <a:gd name="connsiteY490" fmla="*/ 1439266 h 1439265"/>
                <a:gd name="connsiteX491" fmla="*/ 5614469 w 11218359"/>
                <a:gd name="connsiteY491" fmla="*/ 1439266 h 1439265"/>
                <a:gd name="connsiteX492" fmla="*/ 5625899 w 11218359"/>
                <a:gd name="connsiteY492" fmla="*/ 1439266 h 1439265"/>
                <a:gd name="connsiteX493" fmla="*/ 5637329 w 11218359"/>
                <a:gd name="connsiteY493" fmla="*/ 1439266 h 1439265"/>
                <a:gd name="connsiteX494" fmla="*/ 5648759 w 11218359"/>
                <a:gd name="connsiteY494" fmla="*/ 1439266 h 1439265"/>
                <a:gd name="connsiteX495" fmla="*/ 5660236 w 11218359"/>
                <a:gd name="connsiteY495" fmla="*/ 1439266 h 1439265"/>
                <a:gd name="connsiteX496" fmla="*/ 5671666 w 11218359"/>
                <a:gd name="connsiteY496" fmla="*/ 1439266 h 1439265"/>
                <a:gd name="connsiteX497" fmla="*/ 5683096 w 11218359"/>
                <a:gd name="connsiteY497" fmla="*/ 1439266 h 1439265"/>
                <a:gd name="connsiteX498" fmla="*/ 5694526 w 11218359"/>
                <a:gd name="connsiteY498" fmla="*/ 1439266 h 1439265"/>
                <a:gd name="connsiteX499" fmla="*/ 5705956 w 11218359"/>
                <a:gd name="connsiteY499" fmla="*/ 1439266 h 1439265"/>
                <a:gd name="connsiteX500" fmla="*/ 5717434 w 11218359"/>
                <a:gd name="connsiteY500" fmla="*/ 1439266 h 1439265"/>
                <a:gd name="connsiteX501" fmla="*/ 5728864 w 11218359"/>
                <a:gd name="connsiteY501" fmla="*/ 1439266 h 1439265"/>
                <a:gd name="connsiteX502" fmla="*/ 5740294 w 11218359"/>
                <a:gd name="connsiteY502" fmla="*/ 1439266 h 1439265"/>
                <a:gd name="connsiteX503" fmla="*/ 5751724 w 11218359"/>
                <a:gd name="connsiteY503" fmla="*/ 1439266 h 1439265"/>
                <a:gd name="connsiteX504" fmla="*/ 5763154 w 11218359"/>
                <a:gd name="connsiteY504" fmla="*/ 1439266 h 1439265"/>
                <a:gd name="connsiteX505" fmla="*/ 5774631 w 11218359"/>
                <a:gd name="connsiteY505" fmla="*/ 1439266 h 1439265"/>
                <a:gd name="connsiteX506" fmla="*/ 5786062 w 11218359"/>
                <a:gd name="connsiteY506" fmla="*/ 1439266 h 1439265"/>
                <a:gd name="connsiteX507" fmla="*/ 5797492 w 11218359"/>
                <a:gd name="connsiteY507" fmla="*/ 1439266 h 1439265"/>
                <a:gd name="connsiteX508" fmla="*/ 5808921 w 11218359"/>
                <a:gd name="connsiteY508" fmla="*/ 1439266 h 1439265"/>
                <a:gd name="connsiteX509" fmla="*/ 5820351 w 11218359"/>
                <a:gd name="connsiteY509" fmla="*/ 1439266 h 1439265"/>
                <a:gd name="connsiteX510" fmla="*/ 5831829 w 11218359"/>
                <a:gd name="connsiteY510" fmla="*/ 1439266 h 1439265"/>
                <a:gd name="connsiteX511" fmla="*/ 5843259 w 11218359"/>
                <a:gd name="connsiteY511" fmla="*/ 1439266 h 1439265"/>
                <a:gd name="connsiteX512" fmla="*/ 5854689 w 11218359"/>
                <a:gd name="connsiteY512" fmla="*/ 1439266 h 1439265"/>
                <a:gd name="connsiteX513" fmla="*/ 5866119 w 11218359"/>
                <a:gd name="connsiteY513" fmla="*/ 1439266 h 1439265"/>
                <a:gd name="connsiteX514" fmla="*/ 5877549 w 11218359"/>
                <a:gd name="connsiteY514" fmla="*/ 1439266 h 1439265"/>
                <a:gd name="connsiteX515" fmla="*/ 5889027 w 11218359"/>
                <a:gd name="connsiteY515" fmla="*/ 1439266 h 1439265"/>
                <a:gd name="connsiteX516" fmla="*/ 5900457 w 11218359"/>
                <a:gd name="connsiteY516" fmla="*/ 1439266 h 1439265"/>
                <a:gd name="connsiteX517" fmla="*/ 5911887 w 11218359"/>
                <a:gd name="connsiteY517" fmla="*/ 1439266 h 1439265"/>
                <a:gd name="connsiteX518" fmla="*/ 5923317 w 11218359"/>
                <a:gd name="connsiteY518" fmla="*/ 1439266 h 1439265"/>
                <a:gd name="connsiteX519" fmla="*/ 5934747 w 11218359"/>
                <a:gd name="connsiteY519" fmla="*/ 1439266 h 1439265"/>
                <a:gd name="connsiteX520" fmla="*/ 5946225 w 11218359"/>
                <a:gd name="connsiteY520" fmla="*/ 1439266 h 1439265"/>
                <a:gd name="connsiteX521" fmla="*/ 5957655 w 11218359"/>
                <a:gd name="connsiteY521" fmla="*/ 1439266 h 1439265"/>
                <a:gd name="connsiteX522" fmla="*/ 5969084 w 11218359"/>
                <a:gd name="connsiteY522" fmla="*/ 1439266 h 1439265"/>
                <a:gd name="connsiteX523" fmla="*/ 5980514 w 11218359"/>
                <a:gd name="connsiteY523" fmla="*/ 1439266 h 1439265"/>
                <a:gd name="connsiteX524" fmla="*/ 5991944 w 11218359"/>
                <a:gd name="connsiteY524" fmla="*/ 1439266 h 1439265"/>
                <a:gd name="connsiteX525" fmla="*/ 6003422 w 11218359"/>
                <a:gd name="connsiteY525" fmla="*/ 1439266 h 1439265"/>
                <a:gd name="connsiteX526" fmla="*/ 6014852 w 11218359"/>
                <a:gd name="connsiteY526" fmla="*/ 1439266 h 1439265"/>
                <a:gd name="connsiteX527" fmla="*/ 6026282 w 11218359"/>
                <a:gd name="connsiteY527" fmla="*/ 1439266 h 1439265"/>
                <a:gd name="connsiteX528" fmla="*/ 6037712 w 11218359"/>
                <a:gd name="connsiteY528" fmla="*/ 1439266 h 1439265"/>
                <a:gd name="connsiteX529" fmla="*/ 6049142 w 11218359"/>
                <a:gd name="connsiteY529" fmla="*/ 1439266 h 1439265"/>
                <a:gd name="connsiteX530" fmla="*/ 6060620 w 11218359"/>
                <a:gd name="connsiteY530" fmla="*/ 1439266 h 1439265"/>
                <a:gd name="connsiteX531" fmla="*/ 6072049 w 11218359"/>
                <a:gd name="connsiteY531" fmla="*/ 1439266 h 1439265"/>
                <a:gd name="connsiteX532" fmla="*/ 6083480 w 11218359"/>
                <a:gd name="connsiteY532" fmla="*/ 1439266 h 1439265"/>
                <a:gd name="connsiteX533" fmla="*/ 6094910 w 11218359"/>
                <a:gd name="connsiteY533" fmla="*/ 1439266 h 1439265"/>
                <a:gd name="connsiteX534" fmla="*/ 6106340 w 11218359"/>
                <a:gd name="connsiteY534" fmla="*/ 1439266 h 1439265"/>
                <a:gd name="connsiteX535" fmla="*/ 6117818 w 11218359"/>
                <a:gd name="connsiteY535" fmla="*/ 1439266 h 1439265"/>
                <a:gd name="connsiteX536" fmla="*/ 6129247 w 11218359"/>
                <a:gd name="connsiteY536" fmla="*/ 1439266 h 1439265"/>
                <a:gd name="connsiteX537" fmla="*/ 6140677 w 11218359"/>
                <a:gd name="connsiteY537" fmla="*/ 1439266 h 1439265"/>
                <a:gd name="connsiteX538" fmla="*/ 6152107 w 11218359"/>
                <a:gd name="connsiteY538" fmla="*/ 1439266 h 1439265"/>
                <a:gd name="connsiteX539" fmla="*/ 6163537 w 11218359"/>
                <a:gd name="connsiteY539" fmla="*/ 1439266 h 1439265"/>
                <a:gd name="connsiteX540" fmla="*/ 6175015 w 11218359"/>
                <a:gd name="connsiteY540" fmla="*/ 1439266 h 1439265"/>
                <a:gd name="connsiteX541" fmla="*/ 6186445 w 11218359"/>
                <a:gd name="connsiteY541" fmla="*/ 1439266 h 1439265"/>
                <a:gd name="connsiteX542" fmla="*/ 6197875 w 11218359"/>
                <a:gd name="connsiteY542" fmla="*/ 1439266 h 1439265"/>
                <a:gd name="connsiteX543" fmla="*/ 6209305 w 11218359"/>
                <a:gd name="connsiteY543" fmla="*/ 1439266 h 1439265"/>
                <a:gd name="connsiteX544" fmla="*/ 6220735 w 11218359"/>
                <a:gd name="connsiteY544" fmla="*/ 1439266 h 1439265"/>
                <a:gd name="connsiteX545" fmla="*/ 6232212 w 11218359"/>
                <a:gd name="connsiteY545" fmla="*/ 1439266 h 1439265"/>
                <a:gd name="connsiteX546" fmla="*/ 6243642 w 11218359"/>
                <a:gd name="connsiteY546" fmla="*/ 1439266 h 1439265"/>
                <a:gd name="connsiteX547" fmla="*/ 6255073 w 11218359"/>
                <a:gd name="connsiteY547" fmla="*/ 1439266 h 1439265"/>
                <a:gd name="connsiteX548" fmla="*/ 6266503 w 11218359"/>
                <a:gd name="connsiteY548" fmla="*/ 1439266 h 1439265"/>
                <a:gd name="connsiteX549" fmla="*/ 6277933 w 11218359"/>
                <a:gd name="connsiteY549" fmla="*/ 1439266 h 1439265"/>
                <a:gd name="connsiteX550" fmla="*/ 6289410 w 11218359"/>
                <a:gd name="connsiteY550" fmla="*/ 1439266 h 1439265"/>
                <a:gd name="connsiteX551" fmla="*/ 6300840 w 11218359"/>
                <a:gd name="connsiteY551" fmla="*/ 1439266 h 1439265"/>
                <a:gd name="connsiteX552" fmla="*/ 6312270 w 11218359"/>
                <a:gd name="connsiteY552" fmla="*/ 1439266 h 1439265"/>
                <a:gd name="connsiteX553" fmla="*/ 6323700 w 11218359"/>
                <a:gd name="connsiteY553" fmla="*/ 1439266 h 1439265"/>
                <a:gd name="connsiteX554" fmla="*/ 6335130 w 11218359"/>
                <a:gd name="connsiteY554" fmla="*/ 1439266 h 1439265"/>
                <a:gd name="connsiteX555" fmla="*/ 6346608 w 11218359"/>
                <a:gd name="connsiteY555" fmla="*/ 1439266 h 1439265"/>
                <a:gd name="connsiteX556" fmla="*/ 6358038 w 11218359"/>
                <a:gd name="connsiteY556" fmla="*/ 1439266 h 1439265"/>
                <a:gd name="connsiteX557" fmla="*/ 6369468 w 11218359"/>
                <a:gd name="connsiteY557" fmla="*/ 1439266 h 1439265"/>
                <a:gd name="connsiteX558" fmla="*/ 6380898 w 11218359"/>
                <a:gd name="connsiteY558" fmla="*/ 1439266 h 1439265"/>
                <a:gd name="connsiteX559" fmla="*/ 6392328 w 11218359"/>
                <a:gd name="connsiteY559" fmla="*/ 1439266 h 1439265"/>
                <a:gd name="connsiteX560" fmla="*/ 6403805 w 11218359"/>
                <a:gd name="connsiteY560" fmla="*/ 1439266 h 1439265"/>
                <a:gd name="connsiteX561" fmla="*/ 6415235 w 11218359"/>
                <a:gd name="connsiteY561" fmla="*/ 1439266 h 1439265"/>
                <a:gd name="connsiteX562" fmla="*/ 6426666 w 11218359"/>
                <a:gd name="connsiteY562" fmla="*/ 1439266 h 1439265"/>
                <a:gd name="connsiteX563" fmla="*/ 6438096 w 11218359"/>
                <a:gd name="connsiteY563" fmla="*/ 1439266 h 1439265"/>
                <a:gd name="connsiteX564" fmla="*/ 6449525 w 11218359"/>
                <a:gd name="connsiteY564" fmla="*/ 1439266 h 1439265"/>
                <a:gd name="connsiteX565" fmla="*/ 6461003 w 11218359"/>
                <a:gd name="connsiteY565" fmla="*/ 1439266 h 1439265"/>
                <a:gd name="connsiteX566" fmla="*/ 6472433 w 11218359"/>
                <a:gd name="connsiteY566" fmla="*/ 1439266 h 1439265"/>
                <a:gd name="connsiteX567" fmla="*/ 6483863 w 11218359"/>
                <a:gd name="connsiteY567" fmla="*/ 1439266 h 1439265"/>
                <a:gd name="connsiteX568" fmla="*/ 6495293 w 11218359"/>
                <a:gd name="connsiteY568" fmla="*/ 1439266 h 1439265"/>
                <a:gd name="connsiteX569" fmla="*/ 6506723 w 11218359"/>
                <a:gd name="connsiteY569" fmla="*/ 1439266 h 1439265"/>
                <a:gd name="connsiteX570" fmla="*/ 6518201 w 11218359"/>
                <a:gd name="connsiteY570" fmla="*/ 1439266 h 1439265"/>
                <a:gd name="connsiteX571" fmla="*/ 6529631 w 11218359"/>
                <a:gd name="connsiteY571" fmla="*/ 1439266 h 1439265"/>
                <a:gd name="connsiteX572" fmla="*/ 6541061 w 11218359"/>
                <a:gd name="connsiteY572" fmla="*/ 1439266 h 1439265"/>
                <a:gd name="connsiteX573" fmla="*/ 6552490 w 11218359"/>
                <a:gd name="connsiteY573" fmla="*/ 1439266 h 1439265"/>
                <a:gd name="connsiteX574" fmla="*/ 6563921 w 11218359"/>
                <a:gd name="connsiteY574" fmla="*/ 1439266 h 1439265"/>
                <a:gd name="connsiteX575" fmla="*/ 6575398 w 11218359"/>
                <a:gd name="connsiteY575" fmla="*/ 1439266 h 1439265"/>
                <a:gd name="connsiteX576" fmla="*/ 6586828 w 11218359"/>
                <a:gd name="connsiteY576" fmla="*/ 1439266 h 1439265"/>
                <a:gd name="connsiteX577" fmla="*/ 6598259 w 11218359"/>
                <a:gd name="connsiteY577" fmla="*/ 1439266 h 1439265"/>
                <a:gd name="connsiteX578" fmla="*/ 6609688 w 11218359"/>
                <a:gd name="connsiteY578" fmla="*/ 1439266 h 1439265"/>
                <a:gd name="connsiteX579" fmla="*/ 6621118 w 11218359"/>
                <a:gd name="connsiteY579" fmla="*/ 1439266 h 1439265"/>
                <a:gd name="connsiteX580" fmla="*/ 6632596 w 11218359"/>
                <a:gd name="connsiteY580" fmla="*/ 1439266 h 1439265"/>
                <a:gd name="connsiteX581" fmla="*/ 6644026 w 11218359"/>
                <a:gd name="connsiteY581" fmla="*/ 1439266 h 1439265"/>
                <a:gd name="connsiteX582" fmla="*/ 6655456 w 11218359"/>
                <a:gd name="connsiteY582" fmla="*/ 1439266 h 1439265"/>
                <a:gd name="connsiteX583" fmla="*/ 6666886 w 11218359"/>
                <a:gd name="connsiteY583" fmla="*/ 1439266 h 1439265"/>
                <a:gd name="connsiteX584" fmla="*/ 6678316 w 11218359"/>
                <a:gd name="connsiteY584" fmla="*/ 1439266 h 1439265"/>
                <a:gd name="connsiteX585" fmla="*/ 6689794 w 11218359"/>
                <a:gd name="connsiteY585" fmla="*/ 1439266 h 1439265"/>
                <a:gd name="connsiteX586" fmla="*/ 6701224 w 11218359"/>
                <a:gd name="connsiteY586" fmla="*/ 1439266 h 1439265"/>
                <a:gd name="connsiteX587" fmla="*/ 6712653 w 11218359"/>
                <a:gd name="connsiteY587" fmla="*/ 1439266 h 1439265"/>
                <a:gd name="connsiteX588" fmla="*/ 6724083 w 11218359"/>
                <a:gd name="connsiteY588" fmla="*/ 1439266 h 1439265"/>
                <a:gd name="connsiteX589" fmla="*/ 6735514 w 11218359"/>
                <a:gd name="connsiteY589" fmla="*/ 1439266 h 1439265"/>
                <a:gd name="connsiteX590" fmla="*/ 6746944 w 11218359"/>
                <a:gd name="connsiteY590" fmla="*/ 1439266 h 1439265"/>
                <a:gd name="connsiteX591" fmla="*/ 6758421 w 11218359"/>
                <a:gd name="connsiteY591" fmla="*/ 1439266 h 1439265"/>
                <a:gd name="connsiteX592" fmla="*/ 6769851 w 11218359"/>
                <a:gd name="connsiteY592" fmla="*/ 1439266 h 1439265"/>
                <a:gd name="connsiteX593" fmla="*/ 6781281 w 11218359"/>
                <a:gd name="connsiteY593" fmla="*/ 1439266 h 1439265"/>
                <a:gd name="connsiteX594" fmla="*/ 6792711 w 11218359"/>
                <a:gd name="connsiteY594" fmla="*/ 1439266 h 1439265"/>
                <a:gd name="connsiteX595" fmla="*/ 6804141 w 11218359"/>
                <a:gd name="connsiteY595" fmla="*/ 1439266 h 1439265"/>
                <a:gd name="connsiteX596" fmla="*/ 6815619 w 11218359"/>
                <a:gd name="connsiteY596" fmla="*/ 1439266 h 1439265"/>
                <a:gd name="connsiteX597" fmla="*/ 6827049 w 11218359"/>
                <a:gd name="connsiteY597" fmla="*/ 1439266 h 1439265"/>
                <a:gd name="connsiteX598" fmla="*/ 6838479 w 11218359"/>
                <a:gd name="connsiteY598" fmla="*/ 1439266 h 1439265"/>
                <a:gd name="connsiteX599" fmla="*/ 6849909 w 11218359"/>
                <a:gd name="connsiteY599" fmla="*/ 1439266 h 1439265"/>
                <a:gd name="connsiteX600" fmla="*/ 6861339 w 11218359"/>
                <a:gd name="connsiteY600" fmla="*/ 1439266 h 1439265"/>
                <a:gd name="connsiteX601" fmla="*/ 6872816 w 11218359"/>
                <a:gd name="connsiteY601" fmla="*/ 1439266 h 1439265"/>
                <a:gd name="connsiteX602" fmla="*/ 6884246 w 11218359"/>
                <a:gd name="connsiteY602" fmla="*/ 1439266 h 1439265"/>
                <a:gd name="connsiteX603" fmla="*/ 6895676 w 11218359"/>
                <a:gd name="connsiteY603" fmla="*/ 1439266 h 1439265"/>
                <a:gd name="connsiteX604" fmla="*/ 6907107 w 11218359"/>
                <a:gd name="connsiteY604" fmla="*/ 1439266 h 1439265"/>
                <a:gd name="connsiteX605" fmla="*/ 6918537 w 11218359"/>
                <a:gd name="connsiteY605" fmla="*/ 1439266 h 1439265"/>
                <a:gd name="connsiteX606" fmla="*/ 6930014 w 11218359"/>
                <a:gd name="connsiteY606" fmla="*/ 1439266 h 1439265"/>
                <a:gd name="connsiteX607" fmla="*/ 6941444 w 11218359"/>
                <a:gd name="connsiteY607" fmla="*/ 1439266 h 1439265"/>
                <a:gd name="connsiteX608" fmla="*/ 6952874 w 11218359"/>
                <a:gd name="connsiteY608" fmla="*/ 1439266 h 1439265"/>
                <a:gd name="connsiteX609" fmla="*/ 6964304 w 11218359"/>
                <a:gd name="connsiteY609" fmla="*/ 1439266 h 1439265"/>
                <a:gd name="connsiteX610" fmla="*/ 6975734 w 11218359"/>
                <a:gd name="connsiteY610" fmla="*/ 1439266 h 1439265"/>
                <a:gd name="connsiteX611" fmla="*/ 6987212 w 11218359"/>
                <a:gd name="connsiteY611" fmla="*/ 1439266 h 1439265"/>
                <a:gd name="connsiteX612" fmla="*/ 6998642 w 11218359"/>
                <a:gd name="connsiteY612" fmla="*/ 1439266 h 1439265"/>
                <a:gd name="connsiteX613" fmla="*/ 7010072 w 11218359"/>
                <a:gd name="connsiteY613" fmla="*/ 1439266 h 1439265"/>
                <a:gd name="connsiteX614" fmla="*/ 7021502 w 11218359"/>
                <a:gd name="connsiteY614" fmla="*/ 1439266 h 1439265"/>
                <a:gd name="connsiteX615" fmla="*/ 7032931 w 11218359"/>
                <a:gd name="connsiteY615" fmla="*/ 1439266 h 1439265"/>
                <a:gd name="connsiteX616" fmla="*/ 7044409 w 11218359"/>
                <a:gd name="connsiteY616" fmla="*/ 1439266 h 1439265"/>
                <a:gd name="connsiteX617" fmla="*/ 7055839 w 11218359"/>
                <a:gd name="connsiteY617" fmla="*/ 1439266 h 1439265"/>
                <a:gd name="connsiteX618" fmla="*/ 7067269 w 11218359"/>
                <a:gd name="connsiteY618" fmla="*/ 1439266 h 1439265"/>
                <a:gd name="connsiteX619" fmla="*/ 7078700 w 11218359"/>
                <a:gd name="connsiteY619" fmla="*/ 1439266 h 1439265"/>
                <a:gd name="connsiteX620" fmla="*/ 7090129 w 11218359"/>
                <a:gd name="connsiteY620" fmla="*/ 1439266 h 1439265"/>
                <a:gd name="connsiteX621" fmla="*/ 7101607 w 11218359"/>
                <a:gd name="connsiteY621" fmla="*/ 1439266 h 1439265"/>
                <a:gd name="connsiteX622" fmla="*/ 7113037 w 11218359"/>
                <a:gd name="connsiteY622" fmla="*/ 1439266 h 1439265"/>
                <a:gd name="connsiteX623" fmla="*/ 7124467 w 11218359"/>
                <a:gd name="connsiteY623" fmla="*/ 1439266 h 1439265"/>
                <a:gd name="connsiteX624" fmla="*/ 7135897 w 11218359"/>
                <a:gd name="connsiteY624" fmla="*/ 1439266 h 1439265"/>
                <a:gd name="connsiteX625" fmla="*/ 7147327 w 11218359"/>
                <a:gd name="connsiteY625" fmla="*/ 1439266 h 1439265"/>
                <a:gd name="connsiteX626" fmla="*/ 7158805 w 11218359"/>
                <a:gd name="connsiteY626" fmla="*/ 1439266 h 1439265"/>
                <a:gd name="connsiteX627" fmla="*/ 7170235 w 11218359"/>
                <a:gd name="connsiteY627" fmla="*/ 1439266 h 1439265"/>
                <a:gd name="connsiteX628" fmla="*/ 7181665 w 11218359"/>
                <a:gd name="connsiteY628" fmla="*/ 1439266 h 1439265"/>
                <a:gd name="connsiteX629" fmla="*/ 7193094 w 11218359"/>
                <a:gd name="connsiteY629" fmla="*/ 1439266 h 1439265"/>
                <a:gd name="connsiteX630" fmla="*/ 7204524 w 11218359"/>
                <a:gd name="connsiteY630" fmla="*/ 1439266 h 1439265"/>
                <a:gd name="connsiteX631" fmla="*/ 7216002 w 11218359"/>
                <a:gd name="connsiteY631" fmla="*/ 1439266 h 1439265"/>
                <a:gd name="connsiteX632" fmla="*/ 7227432 w 11218359"/>
                <a:gd name="connsiteY632" fmla="*/ 1439266 h 1439265"/>
                <a:gd name="connsiteX633" fmla="*/ 7238862 w 11218359"/>
                <a:gd name="connsiteY633" fmla="*/ 1439266 h 1439265"/>
                <a:gd name="connsiteX634" fmla="*/ 7250292 w 11218359"/>
                <a:gd name="connsiteY634" fmla="*/ 1439266 h 1439265"/>
                <a:gd name="connsiteX635" fmla="*/ 7261722 w 11218359"/>
                <a:gd name="connsiteY635" fmla="*/ 1439266 h 1439265"/>
                <a:gd name="connsiteX636" fmla="*/ 7273200 w 11218359"/>
                <a:gd name="connsiteY636" fmla="*/ 1439266 h 1439265"/>
                <a:gd name="connsiteX637" fmla="*/ 7284630 w 11218359"/>
                <a:gd name="connsiteY637" fmla="*/ 1439266 h 1439265"/>
                <a:gd name="connsiteX638" fmla="*/ 7296060 w 11218359"/>
                <a:gd name="connsiteY638" fmla="*/ 1439266 h 1439265"/>
                <a:gd name="connsiteX639" fmla="*/ 7307490 w 11218359"/>
                <a:gd name="connsiteY639" fmla="*/ 1439266 h 1439265"/>
                <a:gd name="connsiteX640" fmla="*/ 7318920 w 11218359"/>
                <a:gd name="connsiteY640" fmla="*/ 1439266 h 1439265"/>
                <a:gd name="connsiteX641" fmla="*/ 7330398 w 11218359"/>
                <a:gd name="connsiteY641" fmla="*/ 1439266 h 1439265"/>
                <a:gd name="connsiteX642" fmla="*/ 7341828 w 11218359"/>
                <a:gd name="connsiteY642" fmla="*/ 1439266 h 1439265"/>
                <a:gd name="connsiteX643" fmla="*/ 7353257 w 11218359"/>
                <a:gd name="connsiteY643" fmla="*/ 1439266 h 1439265"/>
                <a:gd name="connsiteX644" fmla="*/ 7364687 w 11218359"/>
                <a:gd name="connsiteY644" fmla="*/ 1439266 h 1439265"/>
                <a:gd name="connsiteX645" fmla="*/ 7376117 w 11218359"/>
                <a:gd name="connsiteY645" fmla="*/ 1439266 h 1439265"/>
                <a:gd name="connsiteX646" fmla="*/ 7387595 w 11218359"/>
                <a:gd name="connsiteY646" fmla="*/ 1439266 h 1439265"/>
                <a:gd name="connsiteX647" fmla="*/ 7399025 w 11218359"/>
                <a:gd name="connsiteY647" fmla="*/ 1439266 h 1439265"/>
                <a:gd name="connsiteX648" fmla="*/ 7410455 w 11218359"/>
                <a:gd name="connsiteY648" fmla="*/ 1439266 h 1439265"/>
                <a:gd name="connsiteX649" fmla="*/ 7421885 w 11218359"/>
                <a:gd name="connsiteY649" fmla="*/ 1439266 h 1439265"/>
                <a:gd name="connsiteX650" fmla="*/ 7433315 w 11218359"/>
                <a:gd name="connsiteY650" fmla="*/ 1439266 h 1439265"/>
                <a:gd name="connsiteX651" fmla="*/ 7444793 w 11218359"/>
                <a:gd name="connsiteY651" fmla="*/ 1439266 h 1439265"/>
                <a:gd name="connsiteX652" fmla="*/ 7456222 w 11218359"/>
                <a:gd name="connsiteY652" fmla="*/ 1439266 h 1439265"/>
                <a:gd name="connsiteX653" fmla="*/ 7467653 w 11218359"/>
                <a:gd name="connsiteY653" fmla="*/ 1439266 h 1439265"/>
                <a:gd name="connsiteX654" fmla="*/ 7479083 w 11218359"/>
                <a:gd name="connsiteY654" fmla="*/ 1439266 h 1439265"/>
                <a:gd name="connsiteX655" fmla="*/ 7490513 w 11218359"/>
                <a:gd name="connsiteY655" fmla="*/ 1439266 h 1439265"/>
                <a:gd name="connsiteX656" fmla="*/ 7501990 w 11218359"/>
                <a:gd name="connsiteY656" fmla="*/ 1439266 h 1439265"/>
                <a:gd name="connsiteX657" fmla="*/ 7513420 w 11218359"/>
                <a:gd name="connsiteY657" fmla="*/ 1439266 h 1439265"/>
                <a:gd name="connsiteX658" fmla="*/ 7524850 w 11218359"/>
                <a:gd name="connsiteY658" fmla="*/ 1439266 h 1439265"/>
                <a:gd name="connsiteX659" fmla="*/ 7536280 w 11218359"/>
                <a:gd name="connsiteY659" fmla="*/ 1439266 h 1439265"/>
                <a:gd name="connsiteX660" fmla="*/ 7547710 w 11218359"/>
                <a:gd name="connsiteY660" fmla="*/ 1439266 h 1439265"/>
                <a:gd name="connsiteX661" fmla="*/ 7559188 w 11218359"/>
                <a:gd name="connsiteY661" fmla="*/ 1439266 h 1439265"/>
                <a:gd name="connsiteX662" fmla="*/ 7570618 w 11218359"/>
                <a:gd name="connsiteY662" fmla="*/ 1439266 h 1439265"/>
                <a:gd name="connsiteX663" fmla="*/ 7582048 w 11218359"/>
                <a:gd name="connsiteY663" fmla="*/ 1439266 h 1439265"/>
                <a:gd name="connsiteX664" fmla="*/ 7593478 w 11218359"/>
                <a:gd name="connsiteY664" fmla="*/ 1439266 h 1439265"/>
                <a:gd name="connsiteX665" fmla="*/ 7604908 w 11218359"/>
                <a:gd name="connsiteY665" fmla="*/ 1439266 h 1439265"/>
                <a:gd name="connsiteX666" fmla="*/ 7616385 w 11218359"/>
                <a:gd name="connsiteY666" fmla="*/ 1439266 h 1439265"/>
                <a:gd name="connsiteX667" fmla="*/ 7627815 w 11218359"/>
                <a:gd name="connsiteY667" fmla="*/ 1439266 h 1439265"/>
                <a:gd name="connsiteX668" fmla="*/ 7639246 w 11218359"/>
                <a:gd name="connsiteY668" fmla="*/ 1439266 h 1439265"/>
                <a:gd name="connsiteX669" fmla="*/ 7650676 w 11218359"/>
                <a:gd name="connsiteY669" fmla="*/ 1439266 h 1439265"/>
                <a:gd name="connsiteX670" fmla="*/ 7662106 w 11218359"/>
                <a:gd name="connsiteY670" fmla="*/ 1439266 h 1439265"/>
                <a:gd name="connsiteX671" fmla="*/ 7673583 w 11218359"/>
                <a:gd name="connsiteY671" fmla="*/ 1439266 h 1439265"/>
                <a:gd name="connsiteX672" fmla="*/ 7685013 w 11218359"/>
                <a:gd name="connsiteY672" fmla="*/ 1439266 h 1439265"/>
                <a:gd name="connsiteX673" fmla="*/ 7696443 w 11218359"/>
                <a:gd name="connsiteY673" fmla="*/ 1439266 h 1439265"/>
                <a:gd name="connsiteX674" fmla="*/ 7707873 w 11218359"/>
                <a:gd name="connsiteY674" fmla="*/ 1439266 h 1439265"/>
                <a:gd name="connsiteX675" fmla="*/ 7719303 w 11218359"/>
                <a:gd name="connsiteY675" fmla="*/ 1439266 h 1439265"/>
                <a:gd name="connsiteX676" fmla="*/ 7730733 w 11218359"/>
                <a:gd name="connsiteY676" fmla="*/ 1439266 h 1439265"/>
                <a:gd name="connsiteX677" fmla="*/ 7742211 w 11218359"/>
                <a:gd name="connsiteY677" fmla="*/ 1439266 h 1439265"/>
                <a:gd name="connsiteX678" fmla="*/ 7753641 w 11218359"/>
                <a:gd name="connsiteY678" fmla="*/ 1439266 h 1439265"/>
                <a:gd name="connsiteX679" fmla="*/ 7765071 w 11218359"/>
                <a:gd name="connsiteY679" fmla="*/ 1439266 h 1439265"/>
                <a:gd name="connsiteX680" fmla="*/ 7776501 w 11218359"/>
                <a:gd name="connsiteY680" fmla="*/ 1439266 h 1439265"/>
                <a:gd name="connsiteX681" fmla="*/ 7787931 w 11218359"/>
                <a:gd name="connsiteY681" fmla="*/ 1439266 h 1439265"/>
                <a:gd name="connsiteX682" fmla="*/ 7799408 w 11218359"/>
                <a:gd name="connsiteY682" fmla="*/ 1439266 h 1439265"/>
                <a:gd name="connsiteX683" fmla="*/ 7810839 w 11218359"/>
                <a:gd name="connsiteY683" fmla="*/ 1439266 h 1439265"/>
                <a:gd name="connsiteX684" fmla="*/ 7822268 w 11218359"/>
                <a:gd name="connsiteY684" fmla="*/ 1439266 h 1439265"/>
                <a:gd name="connsiteX685" fmla="*/ 7833698 w 11218359"/>
                <a:gd name="connsiteY685" fmla="*/ 1439266 h 1439265"/>
                <a:gd name="connsiteX686" fmla="*/ 7845128 w 11218359"/>
                <a:gd name="connsiteY686" fmla="*/ 1439266 h 1439265"/>
                <a:gd name="connsiteX687" fmla="*/ 7856606 w 11218359"/>
                <a:gd name="connsiteY687" fmla="*/ 1439266 h 1439265"/>
                <a:gd name="connsiteX688" fmla="*/ 7868036 w 11218359"/>
                <a:gd name="connsiteY688" fmla="*/ 1439266 h 1439265"/>
                <a:gd name="connsiteX689" fmla="*/ 7879466 w 11218359"/>
                <a:gd name="connsiteY689" fmla="*/ 1439266 h 1439265"/>
                <a:gd name="connsiteX690" fmla="*/ 7890896 w 11218359"/>
                <a:gd name="connsiteY690" fmla="*/ 1439266 h 1439265"/>
                <a:gd name="connsiteX691" fmla="*/ 7902326 w 11218359"/>
                <a:gd name="connsiteY691" fmla="*/ 1439266 h 1439265"/>
                <a:gd name="connsiteX692" fmla="*/ 7913804 w 11218359"/>
                <a:gd name="connsiteY692" fmla="*/ 1439266 h 1439265"/>
                <a:gd name="connsiteX693" fmla="*/ 7925234 w 11218359"/>
                <a:gd name="connsiteY693" fmla="*/ 1439266 h 1439265"/>
                <a:gd name="connsiteX694" fmla="*/ 7936663 w 11218359"/>
                <a:gd name="connsiteY694" fmla="*/ 1439266 h 1439265"/>
                <a:gd name="connsiteX695" fmla="*/ 7948094 w 11218359"/>
                <a:gd name="connsiteY695" fmla="*/ 1439266 h 1439265"/>
                <a:gd name="connsiteX696" fmla="*/ 7959524 w 11218359"/>
                <a:gd name="connsiteY696" fmla="*/ 1439266 h 1439265"/>
                <a:gd name="connsiteX697" fmla="*/ 7971001 w 11218359"/>
                <a:gd name="connsiteY697" fmla="*/ 1439266 h 1439265"/>
                <a:gd name="connsiteX698" fmla="*/ 7982431 w 11218359"/>
                <a:gd name="connsiteY698" fmla="*/ 1439266 h 1439265"/>
                <a:gd name="connsiteX699" fmla="*/ 7993861 w 11218359"/>
                <a:gd name="connsiteY699" fmla="*/ 1439266 h 1439265"/>
                <a:gd name="connsiteX700" fmla="*/ 8005291 w 11218359"/>
                <a:gd name="connsiteY700" fmla="*/ 1439266 h 1439265"/>
                <a:gd name="connsiteX701" fmla="*/ 8016721 w 11218359"/>
                <a:gd name="connsiteY701" fmla="*/ 1439266 h 1439265"/>
                <a:gd name="connsiteX702" fmla="*/ 8028199 w 11218359"/>
                <a:gd name="connsiteY702" fmla="*/ 1439266 h 1439265"/>
                <a:gd name="connsiteX703" fmla="*/ 8039629 w 11218359"/>
                <a:gd name="connsiteY703" fmla="*/ 1439266 h 1439265"/>
                <a:gd name="connsiteX704" fmla="*/ 8051059 w 11218359"/>
                <a:gd name="connsiteY704" fmla="*/ 1439266 h 1439265"/>
                <a:gd name="connsiteX705" fmla="*/ 8062489 w 11218359"/>
                <a:gd name="connsiteY705" fmla="*/ 1439266 h 1439265"/>
                <a:gd name="connsiteX706" fmla="*/ 8073919 w 11218359"/>
                <a:gd name="connsiteY706" fmla="*/ 1439266 h 1439265"/>
                <a:gd name="connsiteX707" fmla="*/ 8085396 w 11218359"/>
                <a:gd name="connsiteY707" fmla="*/ 1439266 h 1439265"/>
                <a:gd name="connsiteX708" fmla="*/ 8096826 w 11218359"/>
                <a:gd name="connsiteY708" fmla="*/ 1439266 h 1439265"/>
                <a:gd name="connsiteX709" fmla="*/ 8108256 w 11218359"/>
                <a:gd name="connsiteY709" fmla="*/ 1439266 h 1439265"/>
                <a:gd name="connsiteX710" fmla="*/ 8119687 w 11218359"/>
                <a:gd name="connsiteY710" fmla="*/ 1439266 h 1439265"/>
                <a:gd name="connsiteX711" fmla="*/ 8131117 w 11218359"/>
                <a:gd name="connsiteY711" fmla="*/ 1439266 h 1439265"/>
                <a:gd name="connsiteX712" fmla="*/ 8142594 w 11218359"/>
                <a:gd name="connsiteY712" fmla="*/ 1439266 h 1439265"/>
                <a:gd name="connsiteX713" fmla="*/ 8154024 w 11218359"/>
                <a:gd name="connsiteY713" fmla="*/ 1439266 h 1439265"/>
                <a:gd name="connsiteX714" fmla="*/ 8165454 w 11218359"/>
                <a:gd name="connsiteY714" fmla="*/ 1439266 h 1439265"/>
                <a:gd name="connsiteX715" fmla="*/ 8176884 w 11218359"/>
                <a:gd name="connsiteY715" fmla="*/ 1439266 h 1439265"/>
                <a:gd name="connsiteX716" fmla="*/ 8188314 w 11218359"/>
                <a:gd name="connsiteY716" fmla="*/ 1439266 h 1439265"/>
                <a:gd name="connsiteX717" fmla="*/ 8199792 w 11218359"/>
                <a:gd name="connsiteY717" fmla="*/ 1439266 h 1439265"/>
                <a:gd name="connsiteX718" fmla="*/ 8211222 w 11218359"/>
                <a:gd name="connsiteY718" fmla="*/ 1439266 h 1439265"/>
                <a:gd name="connsiteX719" fmla="*/ 8222652 w 11218359"/>
                <a:gd name="connsiteY719" fmla="*/ 1439266 h 1439265"/>
                <a:gd name="connsiteX720" fmla="*/ 8234082 w 11218359"/>
                <a:gd name="connsiteY720" fmla="*/ 1439266 h 1439265"/>
                <a:gd name="connsiteX721" fmla="*/ 8245512 w 11218359"/>
                <a:gd name="connsiteY721" fmla="*/ 1439266 h 1439265"/>
                <a:gd name="connsiteX722" fmla="*/ 8256989 w 11218359"/>
                <a:gd name="connsiteY722" fmla="*/ 1439266 h 1439265"/>
                <a:gd name="connsiteX723" fmla="*/ 8268419 w 11218359"/>
                <a:gd name="connsiteY723" fmla="*/ 1439266 h 1439265"/>
                <a:gd name="connsiteX724" fmla="*/ 8279850 w 11218359"/>
                <a:gd name="connsiteY724" fmla="*/ 1439266 h 1439265"/>
                <a:gd name="connsiteX725" fmla="*/ 8291280 w 11218359"/>
                <a:gd name="connsiteY725" fmla="*/ 1439266 h 1439265"/>
                <a:gd name="connsiteX726" fmla="*/ 8302709 w 11218359"/>
                <a:gd name="connsiteY726" fmla="*/ 1439266 h 1439265"/>
                <a:gd name="connsiteX727" fmla="*/ 8314187 w 11218359"/>
                <a:gd name="connsiteY727" fmla="*/ 1439266 h 1439265"/>
                <a:gd name="connsiteX728" fmla="*/ 8325617 w 11218359"/>
                <a:gd name="connsiteY728" fmla="*/ 1439266 h 1439265"/>
                <a:gd name="connsiteX729" fmla="*/ 8337047 w 11218359"/>
                <a:gd name="connsiteY729" fmla="*/ 1439266 h 1439265"/>
                <a:gd name="connsiteX730" fmla="*/ 8348477 w 11218359"/>
                <a:gd name="connsiteY730" fmla="*/ 1439266 h 1439265"/>
                <a:gd name="connsiteX731" fmla="*/ 8359907 w 11218359"/>
                <a:gd name="connsiteY731" fmla="*/ 1439266 h 1439265"/>
                <a:gd name="connsiteX732" fmla="*/ 8371385 w 11218359"/>
                <a:gd name="connsiteY732" fmla="*/ 1439266 h 1439265"/>
                <a:gd name="connsiteX733" fmla="*/ 8382815 w 11218359"/>
                <a:gd name="connsiteY733" fmla="*/ 1439266 h 1439265"/>
                <a:gd name="connsiteX734" fmla="*/ 8394245 w 11218359"/>
                <a:gd name="connsiteY734" fmla="*/ 1439266 h 1439265"/>
                <a:gd name="connsiteX735" fmla="*/ 8405674 w 11218359"/>
                <a:gd name="connsiteY735" fmla="*/ 1439266 h 1439265"/>
                <a:gd name="connsiteX736" fmla="*/ 8417104 w 11218359"/>
                <a:gd name="connsiteY736" fmla="*/ 1439266 h 1439265"/>
                <a:gd name="connsiteX737" fmla="*/ 8428582 w 11218359"/>
                <a:gd name="connsiteY737" fmla="*/ 1439266 h 1439265"/>
                <a:gd name="connsiteX738" fmla="*/ 8440012 w 11218359"/>
                <a:gd name="connsiteY738" fmla="*/ 1439266 h 1439265"/>
                <a:gd name="connsiteX739" fmla="*/ 8451442 w 11218359"/>
                <a:gd name="connsiteY739" fmla="*/ 1439266 h 1439265"/>
                <a:gd name="connsiteX740" fmla="*/ 8462872 w 11218359"/>
                <a:gd name="connsiteY740" fmla="*/ 1439266 h 1439265"/>
                <a:gd name="connsiteX741" fmla="*/ 8474302 w 11218359"/>
                <a:gd name="connsiteY741" fmla="*/ 1439266 h 1439265"/>
                <a:gd name="connsiteX742" fmla="*/ 8485780 w 11218359"/>
                <a:gd name="connsiteY742" fmla="*/ 1439266 h 1439265"/>
                <a:gd name="connsiteX743" fmla="*/ 8497210 w 11218359"/>
                <a:gd name="connsiteY743" fmla="*/ 1439266 h 1439265"/>
                <a:gd name="connsiteX744" fmla="*/ 8508640 w 11218359"/>
                <a:gd name="connsiteY744" fmla="*/ 1439266 h 1439265"/>
                <a:gd name="connsiteX745" fmla="*/ 8520069 w 11218359"/>
                <a:gd name="connsiteY745" fmla="*/ 1439266 h 1439265"/>
                <a:gd name="connsiteX746" fmla="*/ 8531500 w 11218359"/>
                <a:gd name="connsiteY746" fmla="*/ 1439266 h 1439265"/>
                <a:gd name="connsiteX747" fmla="*/ 8542977 w 11218359"/>
                <a:gd name="connsiteY747" fmla="*/ 1439266 h 1439265"/>
                <a:gd name="connsiteX748" fmla="*/ 8554407 w 11218359"/>
                <a:gd name="connsiteY748" fmla="*/ 1439266 h 1439265"/>
                <a:gd name="connsiteX749" fmla="*/ 8565837 w 11218359"/>
                <a:gd name="connsiteY749" fmla="*/ 1439266 h 1439265"/>
                <a:gd name="connsiteX750" fmla="*/ 8577267 w 11218359"/>
                <a:gd name="connsiteY750" fmla="*/ 1439266 h 1439265"/>
                <a:gd name="connsiteX751" fmla="*/ 8588697 w 11218359"/>
                <a:gd name="connsiteY751" fmla="*/ 1439266 h 1439265"/>
                <a:gd name="connsiteX752" fmla="*/ 8600175 w 11218359"/>
                <a:gd name="connsiteY752" fmla="*/ 1439266 h 1439265"/>
                <a:gd name="connsiteX753" fmla="*/ 8611605 w 11218359"/>
                <a:gd name="connsiteY753" fmla="*/ 1439266 h 1439265"/>
                <a:gd name="connsiteX754" fmla="*/ 8623035 w 11218359"/>
                <a:gd name="connsiteY754" fmla="*/ 1439266 h 1439265"/>
                <a:gd name="connsiteX755" fmla="*/ 8634465 w 11218359"/>
                <a:gd name="connsiteY755" fmla="*/ 1439266 h 1439265"/>
                <a:gd name="connsiteX756" fmla="*/ 8645895 w 11218359"/>
                <a:gd name="connsiteY756" fmla="*/ 1439266 h 1439265"/>
                <a:gd name="connsiteX757" fmla="*/ 8657373 w 11218359"/>
                <a:gd name="connsiteY757" fmla="*/ 1439266 h 1439265"/>
                <a:gd name="connsiteX758" fmla="*/ 8668802 w 11218359"/>
                <a:gd name="connsiteY758" fmla="*/ 1439266 h 1439265"/>
                <a:gd name="connsiteX759" fmla="*/ 8680232 w 11218359"/>
                <a:gd name="connsiteY759" fmla="*/ 1439266 h 1439265"/>
                <a:gd name="connsiteX760" fmla="*/ 8691662 w 11218359"/>
                <a:gd name="connsiteY760" fmla="*/ 1439266 h 1439265"/>
                <a:gd name="connsiteX761" fmla="*/ 8703093 w 11218359"/>
                <a:gd name="connsiteY761" fmla="*/ 1439266 h 1439265"/>
                <a:gd name="connsiteX762" fmla="*/ 8714570 w 11218359"/>
                <a:gd name="connsiteY762" fmla="*/ 1439266 h 1439265"/>
                <a:gd name="connsiteX763" fmla="*/ 8726000 w 11218359"/>
                <a:gd name="connsiteY763" fmla="*/ 1439266 h 1439265"/>
                <a:gd name="connsiteX764" fmla="*/ 8737430 w 11218359"/>
                <a:gd name="connsiteY764" fmla="*/ 1439266 h 1439265"/>
                <a:gd name="connsiteX765" fmla="*/ 8748860 w 11218359"/>
                <a:gd name="connsiteY765" fmla="*/ 1439266 h 1439265"/>
                <a:gd name="connsiteX766" fmla="*/ 8760290 w 11218359"/>
                <a:gd name="connsiteY766" fmla="*/ 1439266 h 1439265"/>
                <a:gd name="connsiteX767" fmla="*/ 8771768 w 11218359"/>
                <a:gd name="connsiteY767" fmla="*/ 1439266 h 1439265"/>
                <a:gd name="connsiteX768" fmla="*/ 8783198 w 11218359"/>
                <a:gd name="connsiteY768" fmla="*/ 1439266 h 1439265"/>
                <a:gd name="connsiteX769" fmla="*/ 8794628 w 11218359"/>
                <a:gd name="connsiteY769" fmla="*/ 1439266 h 1439265"/>
                <a:gd name="connsiteX770" fmla="*/ 8806058 w 11218359"/>
                <a:gd name="connsiteY770" fmla="*/ 1439266 h 1439265"/>
                <a:gd name="connsiteX771" fmla="*/ 8817488 w 11218359"/>
                <a:gd name="connsiteY771" fmla="*/ 1439266 h 1439265"/>
                <a:gd name="connsiteX772" fmla="*/ 8828918 w 11218359"/>
                <a:gd name="connsiteY772" fmla="*/ 1439266 h 1439265"/>
                <a:gd name="connsiteX773" fmla="*/ 8840395 w 11218359"/>
                <a:gd name="connsiteY773" fmla="*/ 1439266 h 1439265"/>
                <a:gd name="connsiteX774" fmla="*/ 8851825 w 11218359"/>
                <a:gd name="connsiteY774" fmla="*/ 1439266 h 1439265"/>
                <a:gd name="connsiteX775" fmla="*/ 8863256 w 11218359"/>
                <a:gd name="connsiteY775" fmla="*/ 1439266 h 1439265"/>
                <a:gd name="connsiteX776" fmla="*/ 8874686 w 11218359"/>
                <a:gd name="connsiteY776" fmla="*/ 1439266 h 1439265"/>
                <a:gd name="connsiteX777" fmla="*/ 8886115 w 11218359"/>
                <a:gd name="connsiteY777" fmla="*/ 1439266 h 1439265"/>
                <a:gd name="connsiteX778" fmla="*/ 8897593 w 11218359"/>
                <a:gd name="connsiteY778" fmla="*/ 1439266 h 1439265"/>
                <a:gd name="connsiteX779" fmla="*/ 8909022 w 11218359"/>
                <a:gd name="connsiteY779" fmla="*/ 1439266 h 1439265"/>
                <a:gd name="connsiteX780" fmla="*/ 8920453 w 11218359"/>
                <a:gd name="connsiteY780" fmla="*/ 1439266 h 1439265"/>
                <a:gd name="connsiteX781" fmla="*/ 8931883 w 11218359"/>
                <a:gd name="connsiteY781" fmla="*/ 1439266 h 1439265"/>
                <a:gd name="connsiteX782" fmla="*/ 8943313 w 11218359"/>
                <a:gd name="connsiteY782" fmla="*/ 1439266 h 1439265"/>
                <a:gd name="connsiteX783" fmla="*/ 8954791 w 11218359"/>
                <a:gd name="connsiteY783" fmla="*/ 1439266 h 1439265"/>
                <a:gd name="connsiteX784" fmla="*/ 8966220 w 11218359"/>
                <a:gd name="connsiteY784" fmla="*/ 1439266 h 1439265"/>
                <a:gd name="connsiteX785" fmla="*/ 8977651 w 11218359"/>
                <a:gd name="connsiteY785" fmla="*/ 1439266 h 1439265"/>
                <a:gd name="connsiteX786" fmla="*/ 8989080 w 11218359"/>
                <a:gd name="connsiteY786" fmla="*/ 1439266 h 1439265"/>
                <a:gd name="connsiteX787" fmla="*/ 9000511 w 11218359"/>
                <a:gd name="connsiteY787" fmla="*/ 1439266 h 1439265"/>
                <a:gd name="connsiteX788" fmla="*/ 9011988 w 11218359"/>
                <a:gd name="connsiteY788" fmla="*/ 1439266 h 1439265"/>
                <a:gd name="connsiteX789" fmla="*/ 9023418 w 11218359"/>
                <a:gd name="connsiteY789" fmla="*/ 1439266 h 1439265"/>
                <a:gd name="connsiteX790" fmla="*/ 9034849 w 11218359"/>
                <a:gd name="connsiteY790" fmla="*/ 1439266 h 1439265"/>
                <a:gd name="connsiteX791" fmla="*/ 9046278 w 11218359"/>
                <a:gd name="connsiteY791" fmla="*/ 1439266 h 1439265"/>
                <a:gd name="connsiteX792" fmla="*/ 9057709 w 11218359"/>
                <a:gd name="connsiteY792" fmla="*/ 1439266 h 1439265"/>
                <a:gd name="connsiteX793" fmla="*/ 9069186 w 11218359"/>
                <a:gd name="connsiteY793" fmla="*/ 1439266 h 1439265"/>
                <a:gd name="connsiteX794" fmla="*/ 9080615 w 11218359"/>
                <a:gd name="connsiteY794" fmla="*/ 1439266 h 1439265"/>
                <a:gd name="connsiteX795" fmla="*/ 9092046 w 11218359"/>
                <a:gd name="connsiteY795" fmla="*/ 1439266 h 1439265"/>
                <a:gd name="connsiteX796" fmla="*/ 9103476 w 11218359"/>
                <a:gd name="connsiteY796" fmla="*/ 1439266 h 1439265"/>
                <a:gd name="connsiteX797" fmla="*/ 9114906 w 11218359"/>
                <a:gd name="connsiteY797" fmla="*/ 1439266 h 1439265"/>
                <a:gd name="connsiteX798" fmla="*/ 9126384 w 11218359"/>
                <a:gd name="connsiteY798" fmla="*/ 1439266 h 1439265"/>
                <a:gd name="connsiteX799" fmla="*/ 9137813 w 11218359"/>
                <a:gd name="connsiteY799" fmla="*/ 1439266 h 1439265"/>
                <a:gd name="connsiteX800" fmla="*/ 9149244 w 11218359"/>
                <a:gd name="connsiteY800" fmla="*/ 1439266 h 1439265"/>
                <a:gd name="connsiteX801" fmla="*/ 9160673 w 11218359"/>
                <a:gd name="connsiteY801" fmla="*/ 1439266 h 1439265"/>
                <a:gd name="connsiteX802" fmla="*/ 9172104 w 11218359"/>
                <a:gd name="connsiteY802" fmla="*/ 1439266 h 1439265"/>
                <a:gd name="connsiteX803" fmla="*/ 9183581 w 11218359"/>
                <a:gd name="connsiteY803" fmla="*/ 1439266 h 1439265"/>
                <a:gd name="connsiteX804" fmla="*/ 9195011 w 11218359"/>
                <a:gd name="connsiteY804" fmla="*/ 1439266 h 1439265"/>
                <a:gd name="connsiteX805" fmla="*/ 9206442 w 11218359"/>
                <a:gd name="connsiteY805" fmla="*/ 1439266 h 1439265"/>
                <a:gd name="connsiteX806" fmla="*/ 9217871 w 11218359"/>
                <a:gd name="connsiteY806" fmla="*/ 1439266 h 1439265"/>
                <a:gd name="connsiteX807" fmla="*/ 9229301 w 11218359"/>
                <a:gd name="connsiteY807" fmla="*/ 1439266 h 1439265"/>
                <a:gd name="connsiteX808" fmla="*/ 9240779 w 11218359"/>
                <a:gd name="connsiteY808" fmla="*/ 1439266 h 1439265"/>
                <a:gd name="connsiteX809" fmla="*/ 9252209 w 11218359"/>
                <a:gd name="connsiteY809" fmla="*/ 1439266 h 1439265"/>
                <a:gd name="connsiteX810" fmla="*/ 9263639 w 11218359"/>
                <a:gd name="connsiteY810" fmla="*/ 1439266 h 1439265"/>
                <a:gd name="connsiteX811" fmla="*/ 9275069 w 11218359"/>
                <a:gd name="connsiteY811" fmla="*/ 1439266 h 1439265"/>
                <a:gd name="connsiteX812" fmla="*/ 9286498 w 11218359"/>
                <a:gd name="connsiteY812" fmla="*/ 1439266 h 1439265"/>
                <a:gd name="connsiteX813" fmla="*/ 9297977 w 11218359"/>
                <a:gd name="connsiteY813" fmla="*/ 1439266 h 1439265"/>
                <a:gd name="connsiteX814" fmla="*/ 9309406 w 11218359"/>
                <a:gd name="connsiteY814" fmla="*/ 1439266 h 1439265"/>
                <a:gd name="connsiteX815" fmla="*/ 9320837 w 11218359"/>
                <a:gd name="connsiteY815" fmla="*/ 1439266 h 1439265"/>
                <a:gd name="connsiteX816" fmla="*/ 9332266 w 11218359"/>
                <a:gd name="connsiteY816" fmla="*/ 1439266 h 1439265"/>
                <a:gd name="connsiteX817" fmla="*/ 9343696 w 11218359"/>
                <a:gd name="connsiteY817" fmla="*/ 1439266 h 1439265"/>
                <a:gd name="connsiteX818" fmla="*/ 9355174 w 11218359"/>
                <a:gd name="connsiteY818" fmla="*/ 1439266 h 1439265"/>
                <a:gd name="connsiteX819" fmla="*/ 9366604 w 11218359"/>
                <a:gd name="connsiteY819" fmla="*/ 1439266 h 1439265"/>
                <a:gd name="connsiteX820" fmla="*/ 9378035 w 11218359"/>
                <a:gd name="connsiteY820" fmla="*/ 1439266 h 1439265"/>
                <a:gd name="connsiteX821" fmla="*/ 9389464 w 11218359"/>
                <a:gd name="connsiteY821" fmla="*/ 1439266 h 1439265"/>
                <a:gd name="connsiteX822" fmla="*/ 9400894 w 11218359"/>
                <a:gd name="connsiteY822" fmla="*/ 1439266 h 1439265"/>
                <a:gd name="connsiteX823" fmla="*/ 9412372 w 11218359"/>
                <a:gd name="connsiteY823" fmla="*/ 1439266 h 1439265"/>
                <a:gd name="connsiteX824" fmla="*/ 9423802 w 11218359"/>
                <a:gd name="connsiteY824" fmla="*/ 1439266 h 1439265"/>
                <a:gd name="connsiteX825" fmla="*/ 9435232 w 11218359"/>
                <a:gd name="connsiteY825" fmla="*/ 1439266 h 1439265"/>
                <a:gd name="connsiteX826" fmla="*/ 9446662 w 11218359"/>
                <a:gd name="connsiteY826" fmla="*/ 1439266 h 1439265"/>
                <a:gd name="connsiteX827" fmla="*/ 9458091 w 11218359"/>
                <a:gd name="connsiteY827" fmla="*/ 1439266 h 1439265"/>
                <a:gd name="connsiteX828" fmla="*/ 9469570 w 11218359"/>
                <a:gd name="connsiteY828" fmla="*/ 1439266 h 1439265"/>
                <a:gd name="connsiteX829" fmla="*/ 9480999 w 11218359"/>
                <a:gd name="connsiteY829" fmla="*/ 1439266 h 1439265"/>
                <a:gd name="connsiteX830" fmla="*/ 9492429 w 11218359"/>
                <a:gd name="connsiteY830" fmla="*/ 1439266 h 1439265"/>
                <a:gd name="connsiteX831" fmla="*/ 9503859 w 11218359"/>
                <a:gd name="connsiteY831" fmla="*/ 1439266 h 1439265"/>
                <a:gd name="connsiteX832" fmla="*/ 9515289 w 11218359"/>
                <a:gd name="connsiteY832" fmla="*/ 1439266 h 1439265"/>
                <a:gd name="connsiteX833" fmla="*/ 9526767 w 11218359"/>
                <a:gd name="connsiteY833" fmla="*/ 1439266 h 1439265"/>
                <a:gd name="connsiteX834" fmla="*/ 9538197 w 11218359"/>
                <a:gd name="connsiteY834" fmla="*/ 1439266 h 1439265"/>
                <a:gd name="connsiteX835" fmla="*/ 9549626 w 11218359"/>
                <a:gd name="connsiteY835" fmla="*/ 1439266 h 1439265"/>
                <a:gd name="connsiteX836" fmla="*/ 9561057 w 11218359"/>
                <a:gd name="connsiteY836" fmla="*/ 1439266 h 1439265"/>
                <a:gd name="connsiteX837" fmla="*/ 9572487 w 11218359"/>
                <a:gd name="connsiteY837" fmla="*/ 1439266 h 1439265"/>
                <a:gd name="connsiteX838" fmla="*/ 9583965 w 11218359"/>
                <a:gd name="connsiteY838" fmla="*/ 1439266 h 1439265"/>
                <a:gd name="connsiteX839" fmla="*/ 9595395 w 11218359"/>
                <a:gd name="connsiteY839" fmla="*/ 1439266 h 1439265"/>
                <a:gd name="connsiteX840" fmla="*/ 9606824 w 11218359"/>
                <a:gd name="connsiteY840" fmla="*/ 1439266 h 1439265"/>
                <a:gd name="connsiteX841" fmla="*/ 9618255 w 11218359"/>
                <a:gd name="connsiteY841" fmla="*/ 1439266 h 1439265"/>
                <a:gd name="connsiteX842" fmla="*/ 9629684 w 11218359"/>
                <a:gd name="connsiteY842" fmla="*/ 1439266 h 1439265"/>
                <a:gd name="connsiteX843" fmla="*/ 9641163 w 11218359"/>
                <a:gd name="connsiteY843" fmla="*/ 1439266 h 1439265"/>
                <a:gd name="connsiteX844" fmla="*/ 9652592 w 11218359"/>
                <a:gd name="connsiteY844" fmla="*/ 1439266 h 1439265"/>
                <a:gd name="connsiteX845" fmla="*/ 9664022 w 11218359"/>
                <a:gd name="connsiteY845" fmla="*/ 1439266 h 1439265"/>
                <a:gd name="connsiteX846" fmla="*/ 9675452 w 11218359"/>
                <a:gd name="connsiteY846" fmla="*/ 1439266 h 1439265"/>
                <a:gd name="connsiteX847" fmla="*/ 9686882 w 11218359"/>
                <a:gd name="connsiteY847" fmla="*/ 1439266 h 1439265"/>
                <a:gd name="connsiteX848" fmla="*/ 9698360 w 11218359"/>
                <a:gd name="connsiteY848" fmla="*/ 1439266 h 1439265"/>
                <a:gd name="connsiteX849" fmla="*/ 9709790 w 11218359"/>
                <a:gd name="connsiteY849" fmla="*/ 1439266 h 1439265"/>
                <a:gd name="connsiteX850" fmla="*/ 9721219 w 11218359"/>
                <a:gd name="connsiteY850" fmla="*/ 1439266 h 1439265"/>
                <a:gd name="connsiteX851" fmla="*/ 9732650 w 11218359"/>
                <a:gd name="connsiteY851" fmla="*/ 1439266 h 1439265"/>
                <a:gd name="connsiteX852" fmla="*/ 9744080 w 11218359"/>
                <a:gd name="connsiteY852" fmla="*/ 1439266 h 1439265"/>
                <a:gd name="connsiteX853" fmla="*/ 9755557 w 11218359"/>
                <a:gd name="connsiteY853" fmla="*/ 1439266 h 1439265"/>
                <a:gd name="connsiteX854" fmla="*/ 9766988 w 11218359"/>
                <a:gd name="connsiteY854" fmla="*/ 1439266 h 1439265"/>
                <a:gd name="connsiteX855" fmla="*/ 9778417 w 11218359"/>
                <a:gd name="connsiteY855" fmla="*/ 1439266 h 1439265"/>
                <a:gd name="connsiteX856" fmla="*/ 9789848 w 11218359"/>
                <a:gd name="connsiteY856" fmla="*/ 1439266 h 1439265"/>
                <a:gd name="connsiteX857" fmla="*/ 9801277 w 11218359"/>
                <a:gd name="connsiteY857" fmla="*/ 1439266 h 1439265"/>
                <a:gd name="connsiteX858" fmla="*/ 9812755 w 11218359"/>
                <a:gd name="connsiteY858" fmla="*/ 1439266 h 1439265"/>
                <a:gd name="connsiteX859" fmla="*/ 9824185 w 11218359"/>
                <a:gd name="connsiteY859" fmla="*/ 1439266 h 1439265"/>
                <a:gd name="connsiteX860" fmla="*/ 9835615 w 11218359"/>
                <a:gd name="connsiteY860" fmla="*/ 1439266 h 1439265"/>
                <a:gd name="connsiteX861" fmla="*/ 9847045 w 11218359"/>
                <a:gd name="connsiteY861" fmla="*/ 1439266 h 1439265"/>
                <a:gd name="connsiteX862" fmla="*/ 9858475 w 11218359"/>
                <a:gd name="connsiteY862" fmla="*/ 1439266 h 1439265"/>
                <a:gd name="connsiteX863" fmla="*/ 9869952 w 11218359"/>
                <a:gd name="connsiteY863" fmla="*/ 1439266 h 1439265"/>
                <a:gd name="connsiteX864" fmla="*/ 9881383 w 11218359"/>
                <a:gd name="connsiteY864" fmla="*/ 1439266 h 1439265"/>
                <a:gd name="connsiteX865" fmla="*/ 9892812 w 11218359"/>
                <a:gd name="connsiteY865" fmla="*/ 1439266 h 1439265"/>
                <a:gd name="connsiteX866" fmla="*/ 9904243 w 11218359"/>
                <a:gd name="connsiteY866" fmla="*/ 1439266 h 1439265"/>
                <a:gd name="connsiteX867" fmla="*/ 9915673 w 11218359"/>
                <a:gd name="connsiteY867" fmla="*/ 1439266 h 1439265"/>
                <a:gd name="connsiteX868" fmla="*/ 9927102 w 11218359"/>
                <a:gd name="connsiteY868" fmla="*/ 1439266 h 1439265"/>
                <a:gd name="connsiteX869" fmla="*/ 9938581 w 11218359"/>
                <a:gd name="connsiteY869" fmla="*/ 1439266 h 1439265"/>
                <a:gd name="connsiteX870" fmla="*/ 9950010 w 11218359"/>
                <a:gd name="connsiteY870" fmla="*/ 1439266 h 1439265"/>
                <a:gd name="connsiteX871" fmla="*/ 9961441 w 11218359"/>
                <a:gd name="connsiteY871" fmla="*/ 1439266 h 1439265"/>
                <a:gd name="connsiteX872" fmla="*/ 9972870 w 11218359"/>
                <a:gd name="connsiteY872" fmla="*/ 1439266 h 1439265"/>
                <a:gd name="connsiteX873" fmla="*/ 9984300 w 11218359"/>
                <a:gd name="connsiteY873" fmla="*/ 1439266 h 1439265"/>
                <a:gd name="connsiteX874" fmla="*/ 9995778 w 11218359"/>
                <a:gd name="connsiteY874" fmla="*/ 1439266 h 1439265"/>
                <a:gd name="connsiteX875" fmla="*/ 10007208 w 11218359"/>
                <a:gd name="connsiteY875" fmla="*/ 1439266 h 1439265"/>
                <a:gd name="connsiteX876" fmla="*/ 10018638 w 11218359"/>
                <a:gd name="connsiteY876" fmla="*/ 1439266 h 1439265"/>
                <a:gd name="connsiteX877" fmla="*/ 10030068 w 11218359"/>
                <a:gd name="connsiteY877" fmla="*/ 1439266 h 1439265"/>
                <a:gd name="connsiteX878" fmla="*/ 10041498 w 11218359"/>
                <a:gd name="connsiteY878" fmla="*/ 1439266 h 1439265"/>
                <a:gd name="connsiteX879" fmla="*/ 10052976 w 11218359"/>
                <a:gd name="connsiteY879" fmla="*/ 1439266 h 1439265"/>
                <a:gd name="connsiteX880" fmla="*/ 10064405 w 11218359"/>
                <a:gd name="connsiteY880" fmla="*/ 1439266 h 1439265"/>
                <a:gd name="connsiteX881" fmla="*/ 10075835 w 11218359"/>
                <a:gd name="connsiteY881" fmla="*/ 1439266 h 1439265"/>
                <a:gd name="connsiteX882" fmla="*/ 10087266 w 11218359"/>
                <a:gd name="connsiteY882" fmla="*/ 1439266 h 1439265"/>
                <a:gd name="connsiteX883" fmla="*/ 10098695 w 11218359"/>
                <a:gd name="connsiteY883" fmla="*/ 1439266 h 1439265"/>
                <a:gd name="connsiteX884" fmla="*/ 10110174 w 11218359"/>
                <a:gd name="connsiteY884" fmla="*/ 1439266 h 1439265"/>
                <a:gd name="connsiteX885" fmla="*/ 10121603 w 11218359"/>
                <a:gd name="connsiteY885" fmla="*/ 1439266 h 1439265"/>
                <a:gd name="connsiteX886" fmla="*/ 10133033 w 11218359"/>
                <a:gd name="connsiteY886" fmla="*/ 1439266 h 1439265"/>
                <a:gd name="connsiteX887" fmla="*/ 10144463 w 11218359"/>
                <a:gd name="connsiteY887" fmla="*/ 1439266 h 1439265"/>
                <a:gd name="connsiteX888" fmla="*/ 10155893 w 11218359"/>
                <a:gd name="connsiteY888" fmla="*/ 1439266 h 1439265"/>
                <a:gd name="connsiteX889" fmla="*/ 10167371 w 11218359"/>
                <a:gd name="connsiteY889" fmla="*/ 1439266 h 1439265"/>
                <a:gd name="connsiteX890" fmla="*/ 10178801 w 11218359"/>
                <a:gd name="connsiteY890" fmla="*/ 1439266 h 1439265"/>
                <a:gd name="connsiteX891" fmla="*/ 10190230 w 11218359"/>
                <a:gd name="connsiteY891" fmla="*/ 1439266 h 1439265"/>
                <a:gd name="connsiteX892" fmla="*/ 10201661 w 11218359"/>
                <a:gd name="connsiteY892" fmla="*/ 1439266 h 1439265"/>
                <a:gd name="connsiteX893" fmla="*/ 10213091 w 11218359"/>
                <a:gd name="connsiteY893" fmla="*/ 1439266 h 1439265"/>
                <a:gd name="connsiteX894" fmla="*/ 10224569 w 11218359"/>
                <a:gd name="connsiteY894" fmla="*/ 1439266 h 1439265"/>
                <a:gd name="connsiteX895" fmla="*/ 10235998 w 11218359"/>
                <a:gd name="connsiteY895" fmla="*/ 1439266 h 1439265"/>
                <a:gd name="connsiteX896" fmla="*/ 10247428 w 11218359"/>
                <a:gd name="connsiteY896" fmla="*/ 1439266 h 1439265"/>
                <a:gd name="connsiteX897" fmla="*/ 10258859 w 11218359"/>
                <a:gd name="connsiteY897" fmla="*/ 1439266 h 1439265"/>
                <a:gd name="connsiteX898" fmla="*/ 10270288 w 11218359"/>
                <a:gd name="connsiteY898" fmla="*/ 1439266 h 1439265"/>
                <a:gd name="connsiteX899" fmla="*/ 10281767 w 11218359"/>
                <a:gd name="connsiteY899" fmla="*/ 1439266 h 1439265"/>
                <a:gd name="connsiteX900" fmla="*/ 10293196 w 11218359"/>
                <a:gd name="connsiteY900" fmla="*/ 1439266 h 1439265"/>
                <a:gd name="connsiteX901" fmla="*/ 10304626 w 11218359"/>
                <a:gd name="connsiteY901" fmla="*/ 1439266 h 1439265"/>
                <a:gd name="connsiteX902" fmla="*/ 10316056 w 11218359"/>
                <a:gd name="connsiteY902" fmla="*/ 1439266 h 1439265"/>
                <a:gd name="connsiteX903" fmla="*/ 10327486 w 11218359"/>
                <a:gd name="connsiteY903" fmla="*/ 1439266 h 1439265"/>
                <a:gd name="connsiteX904" fmla="*/ 10338963 w 11218359"/>
                <a:gd name="connsiteY904" fmla="*/ 1439266 h 1439265"/>
                <a:gd name="connsiteX905" fmla="*/ 10350394 w 11218359"/>
                <a:gd name="connsiteY905" fmla="*/ 1439266 h 1439265"/>
                <a:gd name="connsiteX906" fmla="*/ 10361823 w 11218359"/>
                <a:gd name="connsiteY906" fmla="*/ 1439266 h 1439265"/>
                <a:gd name="connsiteX907" fmla="*/ 10373254 w 11218359"/>
                <a:gd name="connsiteY907" fmla="*/ 1439266 h 1439265"/>
                <a:gd name="connsiteX908" fmla="*/ 10384684 w 11218359"/>
                <a:gd name="connsiteY908" fmla="*/ 1439266 h 1439265"/>
                <a:gd name="connsiteX909" fmla="*/ 10396161 w 11218359"/>
                <a:gd name="connsiteY909" fmla="*/ 1439266 h 1439265"/>
                <a:gd name="connsiteX910" fmla="*/ 10407591 w 11218359"/>
                <a:gd name="connsiteY910" fmla="*/ 1439266 h 1439265"/>
                <a:gd name="connsiteX911" fmla="*/ 10419021 w 11218359"/>
                <a:gd name="connsiteY911" fmla="*/ 1439266 h 1439265"/>
                <a:gd name="connsiteX912" fmla="*/ 10430452 w 11218359"/>
                <a:gd name="connsiteY912" fmla="*/ 1439266 h 1439265"/>
                <a:gd name="connsiteX913" fmla="*/ 10441881 w 11218359"/>
                <a:gd name="connsiteY913" fmla="*/ 1439266 h 1439265"/>
                <a:gd name="connsiteX914" fmla="*/ 10453358 w 11218359"/>
                <a:gd name="connsiteY914" fmla="*/ 1439266 h 1439265"/>
                <a:gd name="connsiteX915" fmla="*/ 10464789 w 11218359"/>
                <a:gd name="connsiteY915" fmla="*/ 1439266 h 1439265"/>
                <a:gd name="connsiteX916" fmla="*/ 10476219 w 11218359"/>
                <a:gd name="connsiteY916" fmla="*/ 1439266 h 1439265"/>
                <a:gd name="connsiteX917" fmla="*/ 10487649 w 11218359"/>
                <a:gd name="connsiteY917" fmla="*/ 1439266 h 1439265"/>
                <a:gd name="connsiteX918" fmla="*/ 10499079 w 11218359"/>
                <a:gd name="connsiteY918" fmla="*/ 1439266 h 1439265"/>
                <a:gd name="connsiteX919" fmla="*/ 10510556 w 11218359"/>
                <a:gd name="connsiteY919" fmla="*/ 1439266 h 1439265"/>
                <a:gd name="connsiteX920" fmla="*/ 10521987 w 11218359"/>
                <a:gd name="connsiteY920" fmla="*/ 1439266 h 1439265"/>
                <a:gd name="connsiteX921" fmla="*/ 10533416 w 11218359"/>
                <a:gd name="connsiteY921" fmla="*/ 1439266 h 1439265"/>
                <a:gd name="connsiteX922" fmla="*/ 10544847 w 11218359"/>
                <a:gd name="connsiteY922" fmla="*/ 1439266 h 1439265"/>
                <a:gd name="connsiteX923" fmla="*/ 10556277 w 11218359"/>
                <a:gd name="connsiteY923" fmla="*/ 1439266 h 1439265"/>
                <a:gd name="connsiteX924" fmla="*/ 10567754 w 11218359"/>
                <a:gd name="connsiteY924" fmla="*/ 1439266 h 1439265"/>
                <a:gd name="connsiteX925" fmla="*/ 10579184 w 11218359"/>
                <a:gd name="connsiteY925" fmla="*/ 1439266 h 1439265"/>
                <a:gd name="connsiteX926" fmla="*/ 10590614 w 11218359"/>
                <a:gd name="connsiteY926" fmla="*/ 1439266 h 1439265"/>
                <a:gd name="connsiteX927" fmla="*/ 10602045 w 11218359"/>
                <a:gd name="connsiteY927" fmla="*/ 1439266 h 1439265"/>
                <a:gd name="connsiteX928" fmla="*/ 10613474 w 11218359"/>
                <a:gd name="connsiteY928" fmla="*/ 1439266 h 1439265"/>
                <a:gd name="connsiteX929" fmla="*/ 10624951 w 11218359"/>
                <a:gd name="connsiteY929" fmla="*/ 1439266 h 1439265"/>
                <a:gd name="connsiteX930" fmla="*/ 10636382 w 11218359"/>
                <a:gd name="connsiteY930" fmla="*/ 1439266 h 1439265"/>
                <a:gd name="connsiteX931" fmla="*/ 10647812 w 11218359"/>
                <a:gd name="connsiteY931" fmla="*/ 1439266 h 1439265"/>
                <a:gd name="connsiteX932" fmla="*/ 10659241 w 11218359"/>
                <a:gd name="connsiteY932" fmla="*/ 1439266 h 1439265"/>
                <a:gd name="connsiteX933" fmla="*/ 10670672 w 11218359"/>
                <a:gd name="connsiteY933" fmla="*/ 1439266 h 1439265"/>
                <a:gd name="connsiteX934" fmla="*/ 10682149 w 11218359"/>
                <a:gd name="connsiteY934" fmla="*/ 1439266 h 1439265"/>
                <a:gd name="connsiteX935" fmla="*/ 10693580 w 11218359"/>
                <a:gd name="connsiteY935" fmla="*/ 1439266 h 1439265"/>
                <a:gd name="connsiteX936" fmla="*/ 10705009 w 11218359"/>
                <a:gd name="connsiteY936" fmla="*/ 1439266 h 1439265"/>
                <a:gd name="connsiteX937" fmla="*/ 10716439 w 11218359"/>
                <a:gd name="connsiteY937" fmla="*/ 1439266 h 1439265"/>
                <a:gd name="connsiteX938" fmla="*/ 10727870 w 11218359"/>
                <a:gd name="connsiteY938" fmla="*/ 1439266 h 1439265"/>
                <a:gd name="connsiteX939" fmla="*/ 10739347 w 11218359"/>
                <a:gd name="connsiteY939" fmla="*/ 1439266 h 1439265"/>
                <a:gd name="connsiteX940" fmla="*/ 10750778 w 11218359"/>
                <a:gd name="connsiteY940" fmla="*/ 1439266 h 1439265"/>
                <a:gd name="connsiteX941" fmla="*/ 10762207 w 11218359"/>
                <a:gd name="connsiteY941" fmla="*/ 1439266 h 1439265"/>
                <a:gd name="connsiteX942" fmla="*/ 10773637 w 11218359"/>
                <a:gd name="connsiteY942" fmla="*/ 1439266 h 1439265"/>
                <a:gd name="connsiteX943" fmla="*/ 10785067 w 11218359"/>
                <a:gd name="connsiteY943" fmla="*/ 1439266 h 1439265"/>
                <a:gd name="connsiteX944" fmla="*/ 10796544 w 11218359"/>
                <a:gd name="connsiteY944" fmla="*/ 1439266 h 1439265"/>
                <a:gd name="connsiteX945" fmla="*/ 10807975 w 11218359"/>
                <a:gd name="connsiteY945" fmla="*/ 1439266 h 1439265"/>
                <a:gd name="connsiteX946" fmla="*/ 10819405 w 11218359"/>
                <a:gd name="connsiteY946" fmla="*/ 1439266 h 1439265"/>
                <a:gd name="connsiteX947" fmla="*/ 10830834 w 11218359"/>
                <a:gd name="connsiteY947" fmla="*/ 1439266 h 1439265"/>
                <a:gd name="connsiteX948" fmla="*/ 10842265 w 11218359"/>
                <a:gd name="connsiteY948" fmla="*/ 1439266 h 1439265"/>
                <a:gd name="connsiteX949" fmla="*/ 10853742 w 11218359"/>
                <a:gd name="connsiteY949" fmla="*/ 1439266 h 1439265"/>
                <a:gd name="connsiteX950" fmla="*/ 10865173 w 11218359"/>
                <a:gd name="connsiteY950" fmla="*/ 1439266 h 1439265"/>
                <a:gd name="connsiteX951" fmla="*/ 10876602 w 11218359"/>
                <a:gd name="connsiteY951" fmla="*/ 1439266 h 1439265"/>
                <a:gd name="connsiteX952" fmla="*/ 10888032 w 11218359"/>
                <a:gd name="connsiteY952" fmla="*/ 1439266 h 1439265"/>
                <a:gd name="connsiteX953" fmla="*/ 10899463 w 11218359"/>
                <a:gd name="connsiteY953" fmla="*/ 1439266 h 1439265"/>
                <a:gd name="connsiteX954" fmla="*/ 10910892 w 11218359"/>
                <a:gd name="connsiteY954" fmla="*/ 1439266 h 1439265"/>
                <a:gd name="connsiteX955" fmla="*/ 10922369 w 11218359"/>
                <a:gd name="connsiteY955" fmla="*/ 1439266 h 1439265"/>
                <a:gd name="connsiteX956" fmla="*/ 10933800 w 11218359"/>
                <a:gd name="connsiteY956" fmla="*/ 1439266 h 1439265"/>
                <a:gd name="connsiteX957" fmla="*/ 10945230 w 11218359"/>
                <a:gd name="connsiteY957" fmla="*/ 1439266 h 1439265"/>
                <a:gd name="connsiteX958" fmla="*/ 10956660 w 11218359"/>
                <a:gd name="connsiteY958" fmla="*/ 1439266 h 1439265"/>
                <a:gd name="connsiteX959" fmla="*/ 10968090 w 11218359"/>
                <a:gd name="connsiteY959" fmla="*/ 1439266 h 1439265"/>
                <a:gd name="connsiteX960" fmla="*/ 10979567 w 11218359"/>
                <a:gd name="connsiteY960" fmla="*/ 1439266 h 1439265"/>
                <a:gd name="connsiteX961" fmla="*/ 10990998 w 11218359"/>
                <a:gd name="connsiteY961" fmla="*/ 1439266 h 1439265"/>
                <a:gd name="connsiteX962" fmla="*/ 11002427 w 11218359"/>
                <a:gd name="connsiteY962" fmla="*/ 1439266 h 1439265"/>
                <a:gd name="connsiteX963" fmla="*/ 11013858 w 11218359"/>
                <a:gd name="connsiteY963" fmla="*/ 1439266 h 1439265"/>
                <a:gd name="connsiteX964" fmla="*/ 11025287 w 11218359"/>
                <a:gd name="connsiteY964" fmla="*/ 1439266 h 1439265"/>
                <a:gd name="connsiteX965" fmla="*/ 11036765 w 11218359"/>
                <a:gd name="connsiteY965" fmla="*/ 1439266 h 1439265"/>
                <a:gd name="connsiteX966" fmla="*/ 11048195 w 11218359"/>
                <a:gd name="connsiteY966" fmla="*/ 1439266 h 1439265"/>
                <a:gd name="connsiteX967" fmla="*/ 11059625 w 11218359"/>
                <a:gd name="connsiteY967" fmla="*/ 1439266 h 1439265"/>
                <a:gd name="connsiteX968" fmla="*/ 11071056 w 11218359"/>
                <a:gd name="connsiteY968" fmla="*/ 1439266 h 1439265"/>
                <a:gd name="connsiteX969" fmla="*/ 11082485 w 11218359"/>
                <a:gd name="connsiteY969" fmla="*/ 1439266 h 1439265"/>
                <a:gd name="connsiteX970" fmla="*/ 11093962 w 11218359"/>
                <a:gd name="connsiteY970" fmla="*/ 1439266 h 1439265"/>
                <a:gd name="connsiteX971" fmla="*/ 11105393 w 11218359"/>
                <a:gd name="connsiteY971" fmla="*/ 1439266 h 1439265"/>
                <a:gd name="connsiteX972" fmla="*/ 11116823 w 11218359"/>
                <a:gd name="connsiteY972" fmla="*/ 1439266 h 1439265"/>
                <a:gd name="connsiteX973" fmla="*/ 11128253 w 11218359"/>
                <a:gd name="connsiteY973" fmla="*/ 1439266 h 1439265"/>
                <a:gd name="connsiteX974" fmla="*/ 11139683 w 11218359"/>
                <a:gd name="connsiteY974" fmla="*/ 1439266 h 1439265"/>
                <a:gd name="connsiteX975" fmla="*/ 11151160 w 11218359"/>
                <a:gd name="connsiteY975" fmla="*/ 1439266 h 1439265"/>
                <a:gd name="connsiteX976" fmla="*/ 11162591 w 11218359"/>
                <a:gd name="connsiteY976" fmla="*/ 1439266 h 1439265"/>
                <a:gd name="connsiteX977" fmla="*/ 11174020 w 11218359"/>
                <a:gd name="connsiteY977" fmla="*/ 1439266 h 1439265"/>
                <a:gd name="connsiteX978" fmla="*/ 11185451 w 11218359"/>
                <a:gd name="connsiteY978" fmla="*/ 1439266 h 1439265"/>
                <a:gd name="connsiteX979" fmla="*/ 11196881 w 11218359"/>
                <a:gd name="connsiteY979" fmla="*/ 1439266 h 1439265"/>
                <a:gd name="connsiteX980" fmla="*/ 11208358 w 11218359"/>
                <a:gd name="connsiteY980" fmla="*/ 1439266 h 1439265"/>
                <a:gd name="connsiteX981" fmla="*/ 11218359 w 11218359"/>
                <a:gd name="connsiteY981" fmla="*/ 1439266 h 1439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39265">
                  <a:moveTo>
                    <a:pt x="0" y="1439266"/>
                  </a:moveTo>
                  <a:lnTo>
                    <a:pt x="9149" y="1439266"/>
                  </a:lnTo>
                  <a:lnTo>
                    <a:pt x="20588" y="1439266"/>
                  </a:lnTo>
                  <a:lnTo>
                    <a:pt x="32028" y="1439266"/>
                  </a:lnTo>
                  <a:lnTo>
                    <a:pt x="43467" y="1439266"/>
                  </a:lnTo>
                  <a:lnTo>
                    <a:pt x="54907" y="1439266"/>
                  </a:lnTo>
                  <a:lnTo>
                    <a:pt x="66346" y="1439266"/>
                  </a:lnTo>
                  <a:lnTo>
                    <a:pt x="77786" y="1439266"/>
                  </a:lnTo>
                  <a:lnTo>
                    <a:pt x="89225" y="1439266"/>
                  </a:lnTo>
                  <a:lnTo>
                    <a:pt x="100665" y="1439266"/>
                  </a:lnTo>
                  <a:lnTo>
                    <a:pt x="112104" y="1439266"/>
                  </a:lnTo>
                  <a:lnTo>
                    <a:pt x="123544" y="1439266"/>
                  </a:lnTo>
                  <a:lnTo>
                    <a:pt x="134979" y="1439266"/>
                  </a:lnTo>
                  <a:lnTo>
                    <a:pt x="146423" y="1439266"/>
                  </a:lnTo>
                  <a:lnTo>
                    <a:pt x="157858" y="1439266"/>
                  </a:lnTo>
                  <a:lnTo>
                    <a:pt x="169297" y="1439266"/>
                  </a:lnTo>
                  <a:lnTo>
                    <a:pt x="180737" y="1439266"/>
                  </a:lnTo>
                  <a:lnTo>
                    <a:pt x="192176" y="1439266"/>
                  </a:lnTo>
                  <a:lnTo>
                    <a:pt x="203616" y="1439266"/>
                  </a:lnTo>
                  <a:lnTo>
                    <a:pt x="215055" y="1439266"/>
                  </a:lnTo>
                  <a:lnTo>
                    <a:pt x="226495" y="1439266"/>
                  </a:lnTo>
                  <a:lnTo>
                    <a:pt x="237935" y="1439266"/>
                  </a:lnTo>
                  <a:lnTo>
                    <a:pt x="249374" y="1439266"/>
                  </a:lnTo>
                  <a:lnTo>
                    <a:pt x="260814" y="1439266"/>
                  </a:lnTo>
                  <a:lnTo>
                    <a:pt x="272253" y="1439266"/>
                  </a:lnTo>
                  <a:lnTo>
                    <a:pt x="283693" y="1439266"/>
                  </a:lnTo>
                  <a:lnTo>
                    <a:pt x="295132" y="1439266"/>
                  </a:lnTo>
                  <a:lnTo>
                    <a:pt x="306572" y="1439266"/>
                  </a:lnTo>
                  <a:lnTo>
                    <a:pt x="318011" y="1439266"/>
                  </a:lnTo>
                  <a:lnTo>
                    <a:pt x="329451" y="1439266"/>
                  </a:lnTo>
                  <a:lnTo>
                    <a:pt x="340890" y="1439266"/>
                  </a:lnTo>
                  <a:lnTo>
                    <a:pt x="352330" y="1439266"/>
                  </a:lnTo>
                  <a:lnTo>
                    <a:pt x="363769" y="1439266"/>
                  </a:lnTo>
                  <a:lnTo>
                    <a:pt x="375209" y="1439266"/>
                  </a:lnTo>
                  <a:lnTo>
                    <a:pt x="386648" y="1439266"/>
                  </a:lnTo>
                  <a:lnTo>
                    <a:pt x="398088" y="1439266"/>
                  </a:lnTo>
                  <a:lnTo>
                    <a:pt x="409527" y="1439266"/>
                  </a:lnTo>
                  <a:lnTo>
                    <a:pt x="420967" y="1439266"/>
                  </a:lnTo>
                  <a:lnTo>
                    <a:pt x="432406" y="1439266"/>
                  </a:lnTo>
                  <a:lnTo>
                    <a:pt x="443846" y="1439266"/>
                  </a:lnTo>
                  <a:lnTo>
                    <a:pt x="455285" y="1439266"/>
                  </a:lnTo>
                  <a:lnTo>
                    <a:pt x="466725" y="1439266"/>
                  </a:lnTo>
                  <a:lnTo>
                    <a:pt x="478165" y="1439266"/>
                  </a:lnTo>
                  <a:lnTo>
                    <a:pt x="489604" y="1439266"/>
                  </a:lnTo>
                  <a:lnTo>
                    <a:pt x="501044" y="1439266"/>
                  </a:lnTo>
                  <a:lnTo>
                    <a:pt x="512483" y="1439266"/>
                  </a:lnTo>
                  <a:lnTo>
                    <a:pt x="523923" y="1439266"/>
                  </a:lnTo>
                  <a:lnTo>
                    <a:pt x="535362" y="1439266"/>
                  </a:lnTo>
                  <a:lnTo>
                    <a:pt x="546802" y="1439266"/>
                  </a:lnTo>
                  <a:lnTo>
                    <a:pt x="558241" y="1439266"/>
                  </a:lnTo>
                  <a:lnTo>
                    <a:pt x="569681" y="1439266"/>
                  </a:lnTo>
                  <a:lnTo>
                    <a:pt x="581120" y="1439266"/>
                  </a:lnTo>
                  <a:lnTo>
                    <a:pt x="592560" y="1439266"/>
                  </a:lnTo>
                  <a:lnTo>
                    <a:pt x="603999" y="1439266"/>
                  </a:lnTo>
                  <a:lnTo>
                    <a:pt x="615439" y="1439266"/>
                  </a:lnTo>
                  <a:lnTo>
                    <a:pt x="626878" y="1439266"/>
                  </a:lnTo>
                  <a:lnTo>
                    <a:pt x="638318" y="1439266"/>
                  </a:lnTo>
                  <a:lnTo>
                    <a:pt x="649757" y="1439266"/>
                  </a:lnTo>
                  <a:lnTo>
                    <a:pt x="661192" y="1439266"/>
                  </a:lnTo>
                  <a:lnTo>
                    <a:pt x="672632" y="1439266"/>
                  </a:lnTo>
                  <a:lnTo>
                    <a:pt x="684071" y="1439266"/>
                  </a:lnTo>
                  <a:lnTo>
                    <a:pt x="695511" y="1439266"/>
                  </a:lnTo>
                  <a:lnTo>
                    <a:pt x="706950" y="1439266"/>
                  </a:lnTo>
                  <a:lnTo>
                    <a:pt x="718390" y="1439266"/>
                  </a:lnTo>
                  <a:lnTo>
                    <a:pt x="729829" y="1439266"/>
                  </a:lnTo>
                  <a:lnTo>
                    <a:pt x="741269" y="1439266"/>
                  </a:lnTo>
                  <a:lnTo>
                    <a:pt x="752708" y="1439266"/>
                  </a:lnTo>
                  <a:lnTo>
                    <a:pt x="764148" y="1439266"/>
                  </a:lnTo>
                  <a:lnTo>
                    <a:pt x="775587" y="1439266"/>
                  </a:lnTo>
                  <a:lnTo>
                    <a:pt x="787027" y="1439266"/>
                  </a:lnTo>
                  <a:lnTo>
                    <a:pt x="798467" y="1439266"/>
                  </a:lnTo>
                  <a:lnTo>
                    <a:pt x="809906" y="1439266"/>
                  </a:lnTo>
                  <a:lnTo>
                    <a:pt x="821346" y="1439266"/>
                  </a:lnTo>
                  <a:lnTo>
                    <a:pt x="832785" y="1439266"/>
                  </a:lnTo>
                  <a:lnTo>
                    <a:pt x="844225" y="1439266"/>
                  </a:lnTo>
                  <a:lnTo>
                    <a:pt x="855664" y="1439266"/>
                  </a:lnTo>
                  <a:lnTo>
                    <a:pt x="867104" y="1439266"/>
                  </a:lnTo>
                  <a:lnTo>
                    <a:pt x="878543" y="1439266"/>
                  </a:lnTo>
                  <a:lnTo>
                    <a:pt x="889983" y="1439266"/>
                  </a:lnTo>
                  <a:lnTo>
                    <a:pt x="901422" y="1439266"/>
                  </a:lnTo>
                  <a:lnTo>
                    <a:pt x="912862" y="1439266"/>
                  </a:lnTo>
                  <a:lnTo>
                    <a:pt x="924301" y="1439266"/>
                  </a:lnTo>
                  <a:lnTo>
                    <a:pt x="935741" y="1439266"/>
                  </a:lnTo>
                  <a:lnTo>
                    <a:pt x="947180" y="1439266"/>
                  </a:lnTo>
                  <a:lnTo>
                    <a:pt x="958620" y="1439266"/>
                  </a:lnTo>
                  <a:lnTo>
                    <a:pt x="970059" y="1439266"/>
                  </a:lnTo>
                  <a:lnTo>
                    <a:pt x="981499" y="1439266"/>
                  </a:lnTo>
                  <a:lnTo>
                    <a:pt x="992938" y="1439266"/>
                  </a:lnTo>
                  <a:lnTo>
                    <a:pt x="1004378" y="1439266"/>
                  </a:lnTo>
                  <a:lnTo>
                    <a:pt x="1015818" y="1439266"/>
                  </a:lnTo>
                  <a:lnTo>
                    <a:pt x="1027257" y="1439266"/>
                  </a:lnTo>
                  <a:lnTo>
                    <a:pt x="1038697" y="1439266"/>
                  </a:lnTo>
                  <a:lnTo>
                    <a:pt x="1050136" y="1439266"/>
                  </a:lnTo>
                  <a:lnTo>
                    <a:pt x="1061576" y="1439266"/>
                  </a:lnTo>
                  <a:lnTo>
                    <a:pt x="1073015" y="1439266"/>
                  </a:lnTo>
                  <a:lnTo>
                    <a:pt x="1084455" y="1439266"/>
                  </a:lnTo>
                  <a:lnTo>
                    <a:pt x="1095894" y="1439266"/>
                  </a:lnTo>
                  <a:lnTo>
                    <a:pt x="1107334" y="1439266"/>
                  </a:lnTo>
                  <a:lnTo>
                    <a:pt x="1118773" y="1439266"/>
                  </a:lnTo>
                  <a:lnTo>
                    <a:pt x="1130213" y="1439266"/>
                  </a:lnTo>
                  <a:lnTo>
                    <a:pt x="1141652" y="1439266"/>
                  </a:lnTo>
                  <a:lnTo>
                    <a:pt x="1153092" y="1439266"/>
                  </a:lnTo>
                  <a:lnTo>
                    <a:pt x="1164531" y="1439266"/>
                  </a:lnTo>
                  <a:lnTo>
                    <a:pt x="1175971" y="1439266"/>
                  </a:lnTo>
                  <a:lnTo>
                    <a:pt x="1187406" y="1439266"/>
                  </a:lnTo>
                  <a:lnTo>
                    <a:pt x="1198845" y="1439266"/>
                  </a:lnTo>
                  <a:lnTo>
                    <a:pt x="1210285" y="1439266"/>
                  </a:lnTo>
                  <a:lnTo>
                    <a:pt x="1221724" y="1439266"/>
                  </a:lnTo>
                  <a:lnTo>
                    <a:pt x="1233164" y="1439266"/>
                  </a:lnTo>
                  <a:lnTo>
                    <a:pt x="1244603" y="1439266"/>
                  </a:lnTo>
                  <a:lnTo>
                    <a:pt x="1256043" y="1439266"/>
                  </a:lnTo>
                  <a:lnTo>
                    <a:pt x="1267482" y="1439266"/>
                  </a:lnTo>
                  <a:lnTo>
                    <a:pt x="1278922" y="1439266"/>
                  </a:lnTo>
                  <a:lnTo>
                    <a:pt x="1290361" y="1439266"/>
                  </a:lnTo>
                  <a:lnTo>
                    <a:pt x="1301801" y="1439266"/>
                  </a:lnTo>
                  <a:lnTo>
                    <a:pt x="1313240" y="1439266"/>
                  </a:lnTo>
                  <a:lnTo>
                    <a:pt x="1324680" y="1439266"/>
                  </a:lnTo>
                  <a:lnTo>
                    <a:pt x="1336120" y="1439266"/>
                  </a:lnTo>
                  <a:lnTo>
                    <a:pt x="1347559" y="1439266"/>
                  </a:lnTo>
                  <a:lnTo>
                    <a:pt x="1358999" y="1439266"/>
                  </a:lnTo>
                  <a:lnTo>
                    <a:pt x="1370438" y="1439266"/>
                  </a:lnTo>
                  <a:lnTo>
                    <a:pt x="1381878" y="1439266"/>
                  </a:lnTo>
                  <a:lnTo>
                    <a:pt x="1393317" y="1439266"/>
                  </a:lnTo>
                  <a:lnTo>
                    <a:pt x="1404757" y="1439266"/>
                  </a:lnTo>
                  <a:lnTo>
                    <a:pt x="1416196" y="1439266"/>
                  </a:lnTo>
                  <a:lnTo>
                    <a:pt x="1427636" y="1439266"/>
                  </a:lnTo>
                  <a:lnTo>
                    <a:pt x="1439075" y="1439266"/>
                  </a:lnTo>
                  <a:lnTo>
                    <a:pt x="1450515" y="1439266"/>
                  </a:lnTo>
                  <a:lnTo>
                    <a:pt x="1461954" y="1439266"/>
                  </a:lnTo>
                  <a:lnTo>
                    <a:pt x="1473394" y="1439266"/>
                  </a:lnTo>
                  <a:lnTo>
                    <a:pt x="1484833" y="1439266"/>
                  </a:lnTo>
                  <a:lnTo>
                    <a:pt x="1496273" y="1439266"/>
                  </a:lnTo>
                  <a:lnTo>
                    <a:pt x="1507712" y="1439266"/>
                  </a:lnTo>
                  <a:lnTo>
                    <a:pt x="1519152" y="1439266"/>
                  </a:lnTo>
                  <a:lnTo>
                    <a:pt x="1530591" y="1439266"/>
                  </a:lnTo>
                  <a:lnTo>
                    <a:pt x="1542031" y="1439266"/>
                  </a:lnTo>
                  <a:lnTo>
                    <a:pt x="1553471" y="1439266"/>
                  </a:lnTo>
                  <a:lnTo>
                    <a:pt x="1564910" y="1439266"/>
                  </a:lnTo>
                  <a:lnTo>
                    <a:pt x="1576349" y="1439266"/>
                  </a:lnTo>
                  <a:lnTo>
                    <a:pt x="1587789" y="1439266"/>
                  </a:lnTo>
                  <a:lnTo>
                    <a:pt x="1599229" y="1439266"/>
                  </a:lnTo>
                  <a:lnTo>
                    <a:pt x="1610668" y="1439266"/>
                  </a:lnTo>
                  <a:lnTo>
                    <a:pt x="1622107" y="1439266"/>
                  </a:lnTo>
                  <a:lnTo>
                    <a:pt x="1633547" y="1439266"/>
                  </a:lnTo>
                  <a:lnTo>
                    <a:pt x="1644987" y="1439266"/>
                  </a:lnTo>
                  <a:lnTo>
                    <a:pt x="1656426" y="1439266"/>
                  </a:lnTo>
                  <a:lnTo>
                    <a:pt x="1667866" y="1439266"/>
                  </a:lnTo>
                  <a:lnTo>
                    <a:pt x="1679305" y="1439266"/>
                  </a:lnTo>
                  <a:lnTo>
                    <a:pt x="1690745" y="1439266"/>
                  </a:lnTo>
                  <a:lnTo>
                    <a:pt x="1702184" y="1439266"/>
                  </a:lnTo>
                  <a:lnTo>
                    <a:pt x="1713619" y="1439266"/>
                  </a:lnTo>
                  <a:lnTo>
                    <a:pt x="1725063" y="1439266"/>
                  </a:lnTo>
                  <a:lnTo>
                    <a:pt x="1736498" y="1439266"/>
                  </a:lnTo>
                  <a:lnTo>
                    <a:pt x="1747938" y="1439266"/>
                  </a:lnTo>
                  <a:lnTo>
                    <a:pt x="1759377" y="1439266"/>
                  </a:lnTo>
                  <a:lnTo>
                    <a:pt x="1770817" y="1439266"/>
                  </a:lnTo>
                  <a:lnTo>
                    <a:pt x="1782256" y="1439266"/>
                  </a:lnTo>
                  <a:lnTo>
                    <a:pt x="1793696" y="1439266"/>
                  </a:lnTo>
                  <a:lnTo>
                    <a:pt x="1805135" y="1439266"/>
                  </a:lnTo>
                  <a:lnTo>
                    <a:pt x="1816575" y="1439266"/>
                  </a:lnTo>
                  <a:lnTo>
                    <a:pt x="1828014" y="1439266"/>
                  </a:lnTo>
                  <a:lnTo>
                    <a:pt x="1839454" y="1439266"/>
                  </a:lnTo>
                  <a:lnTo>
                    <a:pt x="1850893" y="1439266"/>
                  </a:lnTo>
                  <a:lnTo>
                    <a:pt x="1862333" y="1439266"/>
                  </a:lnTo>
                  <a:lnTo>
                    <a:pt x="1873772" y="1439266"/>
                  </a:lnTo>
                  <a:lnTo>
                    <a:pt x="1885212" y="1439266"/>
                  </a:lnTo>
                  <a:lnTo>
                    <a:pt x="1896651" y="1439266"/>
                  </a:lnTo>
                  <a:lnTo>
                    <a:pt x="1908091" y="1439266"/>
                  </a:lnTo>
                  <a:lnTo>
                    <a:pt x="1919531" y="1439266"/>
                  </a:lnTo>
                  <a:lnTo>
                    <a:pt x="1930970" y="1439266"/>
                  </a:lnTo>
                  <a:lnTo>
                    <a:pt x="1942409" y="1439266"/>
                  </a:lnTo>
                  <a:lnTo>
                    <a:pt x="1953849" y="1439266"/>
                  </a:lnTo>
                  <a:lnTo>
                    <a:pt x="1965289" y="1439266"/>
                  </a:lnTo>
                  <a:lnTo>
                    <a:pt x="1976728" y="1439266"/>
                  </a:lnTo>
                  <a:lnTo>
                    <a:pt x="1988168" y="1439266"/>
                  </a:lnTo>
                  <a:lnTo>
                    <a:pt x="1999607" y="1439266"/>
                  </a:lnTo>
                  <a:lnTo>
                    <a:pt x="2011047" y="1439266"/>
                  </a:lnTo>
                  <a:lnTo>
                    <a:pt x="2022486" y="1439266"/>
                  </a:lnTo>
                  <a:lnTo>
                    <a:pt x="2033926" y="1439266"/>
                  </a:lnTo>
                  <a:lnTo>
                    <a:pt x="2045365" y="1439266"/>
                  </a:lnTo>
                  <a:lnTo>
                    <a:pt x="2056805" y="1439266"/>
                  </a:lnTo>
                  <a:lnTo>
                    <a:pt x="2068244" y="1439266"/>
                  </a:lnTo>
                  <a:lnTo>
                    <a:pt x="2079684" y="1439266"/>
                  </a:lnTo>
                  <a:lnTo>
                    <a:pt x="2091123" y="1439266"/>
                  </a:lnTo>
                  <a:lnTo>
                    <a:pt x="2102563" y="1439266"/>
                  </a:lnTo>
                  <a:lnTo>
                    <a:pt x="2114002" y="1439266"/>
                  </a:lnTo>
                  <a:lnTo>
                    <a:pt x="2125442" y="1439266"/>
                  </a:lnTo>
                  <a:lnTo>
                    <a:pt x="2136882" y="1439266"/>
                  </a:lnTo>
                  <a:lnTo>
                    <a:pt x="2148321" y="1439266"/>
                  </a:lnTo>
                  <a:lnTo>
                    <a:pt x="2159760" y="1439266"/>
                  </a:lnTo>
                  <a:lnTo>
                    <a:pt x="2171200" y="1439266"/>
                  </a:lnTo>
                  <a:lnTo>
                    <a:pt x="2182640" y="1439266"/>
                  </a:lnTo>
                  <a:lnTo>
                    <a:pt x="2194079" y="1439266"/>
                  </a:lnTo>
                  <a:lnTo>
                    <a:pt x="2205519" y="1439266"/>
                  </a:lnTo>
                  <a:lnTo>
                    <a:pt x="2216958" y="1439266"/>
                  </a:lnTo>
                  <a:lnTo>
                    <a:pt x="2228393" y="1439266"/>
                  </a:lnTo>
                  <a:lnTo>
                    <a:pt x="2239837" y="1439266"/>
                  </a:lnTo>
                  <a:lnTo>
                    <a:pt x="2251272" y="1439266"/>
                  </a:lnTo>
                  <a:lnTo>
                    <a:pt x="2262716" y="1439266"/>
                  </a:lnTo>
                  <a:lnTo>
                    <a:pt x="2274151" y="1439266"/>
                  </a:lnTo>
                  <a:lnTo>
                    <a:pt x="2285591" y="1439266"/>
                  </a:lnTo>
                  <a:lnTo>
                    <a:pt x="2297030" y="1439266"/>
                  </a:lnTo>
                  <a:lnTo>
                    <a:pt x="2308470" y="1439266"/>
                  </a:lnTo>
                  <a:lnTo>
                    <a:pt x="2319909" y="1439266"/>
                  </a:lnTo>
                  <a:lnTo>
                    <a:pt x="2331349" y="1439266"/>
                  </a:lnTo>
                  <a:lnTo>
                    <a:pt x="2342788" y="1439266"/>
                  </a:lnTo>
                  <a:lnTo>
                    <a:pt x="2354228" y="1439266"/>
                  </a:lnTo>
                  <a:lnTo>
                    <a:pt x="2365667" y="1439266"/>
                  </a:lnTo>
                  <a:lnTo>
                    <a:pt x="2377107" y="1439266"/>
                  </a:lnTo>
                  <a:lnTo>
                    <a:pt x="2388546" y="1439266"/>
                  </a:lnTo>
                  <a:lnTo>
                    <a:pt x="2399986" y="1439266"/>
                  </a:lnTo>
                  <a:lnTo>
                    <a:pt x="2411425" y="1439266"/>
                  </a:lnTo>
                  <a:lnTo>
                    <a:pt x="2422865" y="1439266"/>
                  </a:lnTo>
                  <a:lnTo>
                    <a:pt x="2434304" y="1439266"/>
                  </a:lnTo>
                  <a:lnTo>
                    <a:pt x="2445744" y="1439266"/>
                  </a:lnTo>
                  <a:lnTo>
                    <a:pt x="2457184" y="1439266"/>
                  </a:lnTo>
                  <a:lnTo>
                    <a:pt x="2468623" y="1439266"/>
                  </a:lnTo>
                  <a:lnTo>
                    <a:pt x="2480062" y="1439266"/>
                  </a:lnTo>
                  <a:lnTo>
                    <a:pt x="2491502" y="1439266"/>
                  </a:lnTo>
                  <a:lnTo>
                    <a:pt x="2502942" y="1439266"/>
                  </a:lnTo>
                  <a:lnTo>
                    <a:pt x="2514381" y="1439266"/>
                  </a:lnTo>
                  <a:lnTo>
                    <a:pt x="2525821" y="1439266"/>
                  </a:lnTo>
                  <a:lnTo>
                    <a:pt x="2537260" y="1439266"/>
                  </a:lnTo>
                  <a:lnTo>
                    <a:pt x="2548700" y="1439266"/>
                  </a:lnTo>
                  <a:lnTo>
                    <a:pt x="2560139" y="1439266"/>
                  </a:lnTo>
                  <a:lnTo>
                    <a:pt x="2571579" y="1439266"/>
                  </a:lnTo>
                  <a:lnTo>
                    <a:pt x="2583018" y="1439266"/>
                  </a:lnTo>
                  <a:lnTo>
                    <a:pt x="2594458" y="1439266"/>
                  </a:lnTo>
                  <a:lnTo>
                    <a:pt x="2605897" y="1439266"/>
                  </a:lnTo>
                  <a:lnTo>
                    <a:pt x="2617337" y="1439266"/>
                  </a:lnTo>
                  <a:lnTo>
                    <a:pt x="2628776" y="1439266"/>
                  </a:lnTo>
                  <a:lnTo>
                    <a:pt x="2640216" y="1439266"/>
                  </a:lnTo>
                  <a:lnTo>
                    <a:pt x="2651655" y="1439266"/>
                  </a:lnTo>
                  <a:lnTo>
                    <a:pt x="2663095" y="1439266"/>
                  </a:lnTo>
                  <a:lnTo>
                    <a:pt x="2674535" y="1439266"/>
                  </a:lnTo>
                  <a:lnTo>
                    <a:pt x="2685974" y="1439266"/>
                  </a:lnTo>
                  <a:lnTo>
                    <a:pt x="2697413" y="1439266"/>
                  </a:lnTo>
                  <a:lnTo>
                    <a:pt x="2708853" y="1439266"/>
                  </a:lnTo>
                  <a:lnTo>
                    <a:pt x="2720293" y="1439266"/>
                  </a:lnTo>
                  <a:lnTo>
                    <a:pt x="2731727" y="1439266"/>
                  </a:lnTo>
                  <a:lnTo>
                    <a:pt x="2743172" y="1439266"/>
                  </a:lnTo>
                  <a:lnTo>
                    <a:pt x="2754611" y="1439266"/>
                  </a:lnTo>
                  <a:lnTo>
                    <a:pt x="2766046" y="1439266"/>
                  </a:lnTo>
                  <a:lnTo>
                    <a:pt x="2777490" y="1439266"/>
                  </a:lnTo>
                  <a:lnTo>
                    <a:pt x="2788925" y="1439266"/>
                  </a:lnTo>
                  <a:lnTo>
                    <a:pt x="2800364" y="1439266"/>
                  </a:lnTo>
                  <a:lnTo>
                    <a:pt x="2811804" y="1439266"/>
                  </a:lnTo>
                  <a:lnTo>
                    <a:pt x="2823243" y="1439266"/>
                  </a:lnTo>
                  <a:lnTo>
                    <a:pt x="2834683" y="1439266"/>
                  </a:lnTo>
                  <a:lnTo>
                    <a:pt x="2846123" y="1439266"/>
                  </a:lnTo>
                  <a:lnTo>
                    <a:pt x="2857562" y="1439266"/>
                  </a:lnTo>
                  <a:lnTo>
                    <a:pt x="2869001" y="1439266"/>
                  </a:lnTo>
                  <a:lnTo>
                    <a:pt x="2880441" y="1439266"/>
                  </a:lnTo>
                  <a:lnTo>
                    <a:pt x="2891881" y="1439266"/>
                  </a:lnTo>
                  <a:lnTo>
                    <a:pt x="2903320" y="1439266"/>
                  </a:lnTo>
                  <a:lnTo>
                    <a:pt x="2914760" y="1439266"/>
                  </a:lnTo>
                  <a:lnTo>
                    <a:pt x="2926199" y="1439266"/>
                  </a:lnTo>
                  <a:lnTo>
                    <a:pt x="2937639" y="1439266"/>
                  </a:lnTo>
                  <a:lnTo>
                    <a:pt x="2949078" y="1439266"/>
                  </a:lnTo>
                  <a:lnTo>
                    <a:pt x="2960518" y="1439266"/>
                  </a:lnTo>
                  <a:lnTo>
                    <a:pt x="2971957" y="1439266"/>
                  </a:lnTo>
                  <a:lnTo>
                    <a:pt x="2983397" y="1439266"/>
                  </a:lnTo>
                  <a:lnTo>
                    <a:pt x="2994837" y="1439266"/>
                  </a:lnTo>
                  <a:lnTo>
                    <a:pt x="3006276" y="1439266"/>
                  </a:lnTo>
                  <a:lnTo>
                    <a:pt x="3017715" y="1439266"/>
                  </a:lnTo>
                  <a:lnTo>
                    <a:pt x="3029155" y="1439266"/>
                  </a:lnTo>
                  <a:lnTo>
                    <a:pt x="3040594" y="1439266"/>
                  </a:lnTo>
                  <a:lnTo>
                    <a:pt x="3052034" y="1439266"/>
                  </a:lnTo>
                  <a:lnTo>
                    <a:pt x="3063474" y="1439266"/>
                  </a:lnTo>
                  <a:lnTo>
                    <a:pt x="3074913" y="1439266"/>
                  </a:lnTo>
                  <a:lnTo>
                    <a:pt x="3086352" y="1439266"/>
                  </a:lnTo>
                  <a:lnTo>
                    <a:pt x="3097792" y="1439266"/>
                  </a:lnTo>
                  <a:lnTo>
                    <a:pt x="3109232" y="1439266"/>
                  </a:lnTo>
                  <a:lnTo>
                    <a:pt x="3120671" y="1439266"/>
                  </a:lnTo>
                  <a:lnTo>
                    <a:pt x="3132111" y="1439266"/>
                  </a:lnTo>
                  <a:lnTo>
                    <a:pt x="3143550" y="1439266"/>
                  </a:lnTo>
                  <a:lnTo>
                    <a:pt x="3154990" y="1439266"/>
                  </a:lnTo>
                  <a:lnTo>
                    <a:pt x="3166429" y="1439266"/>
                  </a:lnTo>
                  <a:lnTo>
                    <a:pt x="3177869" y="1439266"/>
                  </a:lnTo>
                  <a:lnTo>
                    <a:pt x="3189308" y="1439266"/>
                  </a:lnTo>
                  <a:lnTo>
                    <a:pt x="3200748" y="1439266"/>
                  </a:lnTo>
                  <a:lnTo>
                    <a:pt x="3212187" y="1439266"/>
                  </a:lnTo>
                  <a:lnTo>
                    <a:pt x="3223627" y="1439266"/>
                  </a:lnTo>
                  <a:lnTo>
                    <a:pt x="3235066" y="1439266"/>
                  </a:lnTo>
                  <a:lnTo>
                    <a:pt x="3246501" y="1439266"/>
                  </a:lnTo>
                  <a:lnTo>
                    <a:pt x="3257945" y="1439266"/>
                  </a:lnTo>
                  <a:lnTo>
                    <a:pt x="3269385" y="1439266"/>
                  </a:lnTo>
                  <a:lnTo>
                    <a:pt x="3280825" y="1439266"/>
                  </a:lnTo>
                  <a:lnTo>
                    <a:pt x="3292264" y="1439266"/>
                  </a:lnTo>
                  <a:lnTo>
                    <a:pt x="3303699" y="1439266"/>
                  </a:lnTo>
                  <a:lnTo>
                    <a:pt x="3315143" y="1439266"/>
                  </a:lnTo>
                  <a:lnTo>
                    <a:pt x="3326578" y="1439266"/>
                  </a:lnTo>
                  <a:lnTo>
                    <a:pt x="3338017" y="1439266"/>
                  </a:lnTo>
                  <a:lnTo>
                    <a:pt x="3349457" y="1439266"/>
                  </a:lnTo>
                  <a:lnTo>
                    <a:pt x="3360896" y="1439266"/>
                  </a:lnTo>
                  <a:lnTo>
                    <a:pt x="3372336" y="1439266"/>
                  </a:lnTo>
                  <a:lnTo>
                    <a:pt x="3383776" y="1439266"/>
                  </a:lnTo>
                  <a:lnTo>
                    <a:pt x="3395215" y="1439266"/>
                  </a:lnTo>
                  <a:lnTo>
                    <a:pt x="3406654" y="1439266"/>
                  </a:lnTo>
                  <a:lnTo>
                    <a:pt x="3418094" y="1439266"/>
                  </a:lnTo>
                  <a:lnTo>
                    <a:pt x="3429534" y="1439266"/>
                  </a:lnTo>
                  <a:lnTo>
                    <a:pt x="3440973" y="1439266"/>
                  </a:lnTo>
                  <a:lnTo>
                    <a:pt x="3452413" y="1439266"/>
                  </a:lnTo>
                  <a:lnTo>
                    <a:pt x="3463852" y="1439266"/>
                  </a:lnTo>
                  <a:lnTo>
                    <a:pt x="3475292" y="1439266"/>
                  </a:lnTo>
                  <a:lnTo>
                    <a:pt x="3486731" y="1439266"/>
                  </a:lnTo>
                  <a:lnTo>
                    <a:pt x="3498171" y="1439266"/>
                  </a:lnTo>
                  <a:lnTo>
                    <a:pt x="3509610" y="1439266"/>
                  </a:lnTo>
                  <a:lnTo>
                    <a:pt x="3521050" y="1439266"/>
                  </a:lnTo>
                  <a:lnTo>
                    <a:pt x="3532489" y="1439266"/>
                  </a:lnTo>
                  <a:lnTo>
                    <a:pt x="3543929" y="1439266"/>
                  </a:lnTo>
                  <a:lnTo>
                    <a:pt x="3555368" y="1439266"/>
                  </a:lnTo>
                  <a:lnTo>
                    <a:pt x="3566808" y="1439266"/>
                  </a:lnTo>
                  <a:lnTo>
                    <a:pt x="3578247" y="1439266"/>
                  </a:lnTo>
                  <a:lnTo>
                    <a:pt x="3589687" y="1439266"/>
                  </a:lnTo>
                  <a:lnTo>
                    <a:pt x="3601127" y="1439266"/>
                  </a:lnTo>
                  <a:lnTo>
                    <a:pt x="3612566" y="1439266"/>
                  </a:lnTo>
                  <a:lnTo>
                    <a:pt x="3624005" y="1439266"/>
                  </a:lnTo>
                  <a:lnTo>
                    <a:pt x="3635445" y="1439266"/>
                  </a:lnTo>
                  <a:lnTo>
                    <a:pt x="3646885" y="1439266"/>
                  </a:lnTo>
                  <a:lnTo>
                    <a:pt x="3658324" y="1439266"/>
                  </a:lnTo>
                  <a:lnTo>
                    <a:pt x="3669764" y="1439266"/>
                  </a:lnTo>
                  <a:lnTo>
                    <a:pt x="3681203" y="1439266"/>
                  </a:lnTo>
                  <a:lnTo>
                    <a:pt x="3692643" y="1439266"/>
                  </a:lnTo>
                  <a:lnTo>
                    <a:pt x="3704082" y="1439266"/>
                  </a:lnTo>
                  <a:lnTo>
                    <a:pt x="3715522" y="1439266"/>
                  </a:lnTo>
                  <a:lnTo>
                    <a:pt x="3726961" y="1439266"/>
                  </a:lnTo>
                  <a:lnTo>
                    <a:pt x="3738401" y="1439266"/>
                  </a:lnTo>
                  <a:lnTo>
                    <a:pt x="3749840" y="1439266"/>
                  </a:lnTo>
                  <a:lnTo>
                    <a:pt x="3761280" y="1439266"/>
                  </a:lnTo>
                  <a:lnTo>
                    <a:pt x="3772719" y="1439266"/>
                  </a:lnTo>
                  <a:lnTo>
                    <a:pt x="3784154" y="1439266"/>
                  </a:lnTo>
                  <a:lnTo>
                    <a:pt x="3795598" y="1439266"/>
                  </a:lnTo>
                  <a:lnTo>
                    <a:pt x="3807033" y="1439266"/>
                  </a:lnTo>
                  <a:lnTo>
                    <a:pt x="3818473" y="1439266"/>
                  </a:lnTo>
                  <a:lnTo>
                    <a:pt x="3829917" y="1439266"/>
                  </a:lnTo>
                  <a:lnTo>
                    <a:pt x="3841352" y="1439266"/>
                  </a:lnTo>
                  <a:lnTo>
                    <a:pt x="3852791" y="1439266"/>
                  </a:lnTo>
                  <a:lnTo>
                    <a:pt x="3864231" y="1439266"/>
                  </a:lnTo>
                  <a:lnTo>
                    <a:pt x="3875670" y="1439266"/>
                  </a:lnTo>
                  <a:lnTo>
                    <a:pt x="3887110" y="1439266"/>
                  </a:lnTo>
                  <a:lnTo>
                    <a:pt x="3898549" y="1439266"/>
                  </a:lnTo>
                  <a:lnTo>
                    <a:pt x="3909989" y="1439266"/>
                  </a:lnTo>
                  <a:lnTo>
                    <a:pt x="3921447" y="1439266"/>
                  </a:lnTo>
                  <a:lnTo>
                    <a:pt x="3932878" y="1439266"/>
                  </a:lnTo>
                  <a:lnTo>
                    <a:pt x="3944307" y="1439266"/>
                  </a:lnTo>
                  <a:lnTo>
                    <a:pt x="3955737" y="1439266"/>
                  </a:lnTo>
                  <a:lnTo>
                    <a:pt x="3967167" y="1439266"/>
                  </a:lnTo>
                  <a:lnTo>
                    <a:pt x="3978645" y="1439266"/>
                  </a:lnTo>
                  <a:lnTo>
                    <a:pt x="3990075" y="1439266"/>
                  </a:lnTo>
                  <a:lnTo>
                    <a:pt x="4001505" y="1439266"/>
                  </a:lnTo>
                  <a:lnTo>
                    <a:pt x="4012935" y="1439266"/>
                  </a:lnTo>
                  <a:lnTo>
                    <a:pt x="4024365" y="1439266"/>
                  </a:lnTo>
                  <a:lnTo>
                    <a:pt x="4035843" y="1439266"/>
                  </a:lnTo>
                  <a:lnTo>
                    <a:pt x="4047273" y="1439266"/>
                  </a:lnTo>
                  <a:lnTo>
                    <a:pt x="4058702" y="1439266"/>
                  </a:lnTo>
                  <a:lnTo>
                    <a:pt x="4070133" y="1439266"/>
                  </a:lnTo>
                  <a:lnTo>
                    <a:pt x="4081563" y="1439266"/>
                  </a:lnTo>
                  <a:lnTo>
                    <a:pt x="4093040" y="1439266"/>
                  </a:lnTo>
                  <a:lnTo>
                    <a:pt x="4104471" y="1439266"/>
                  </a:lnTo>
                  <a:lnTo>
                    <a:pt x="4115900" y="1439266"/>
                  </a:lnTo>
                  <a:lnTo>
                    <a:pt x="4127330" y="1439266"/>
                  </a:lnTo>
                  <a:lnTo>
                    <a:pt x="4138760" y="1439266"/>
                  </a:lnTo>
                  <a:lnTo>
                    <a:pt x="4150238" y="1439266"/>
                  </a:lnTo>
                  <a:lnTo>
                    <a:pt x="4161668" y="1439266"/>
                  </a:lnTo>
                  <a:lnTo>
                    <a:pt x="4173098" y="1439266"/>
                  </a:lnTo>
                  <a:lnTo>
                    <a:pt x="4184528" y="1439266"/>
                  </a:lnTo>
                  <a:lnTo>
                    <a:pt x="4195958" y="1439266"/>
                  </a:lnTo>
                  <a:lnTo>
                    <a:pt x="4207436" y="1439266"/>
                  </a:lnTo>
                  <a:lnTo>
                    <a:pt x="4218865" y="1439266"/>
                  </a:lnTo>
                  <a:lnTo>
                    <a:pt x="4230296" y="1439266"/>
                  </a:lnTo>
                  <a:lnTo>
                    <a:pt x="4241726" y="1439266"/>
                  </a:lnTo>
                  <a:lnTo>
                    <a:pt x="4253156" y="1439266"/>
                  </a:lnTo>
                  <a:lnTo>
                    <a:pt x="4264634" y="1439266"/>
                  </a:lnTo>
                  <a:lnTo>
                    <a:pt x="4276063" y="1439266"/>
                  </a:lnTo>
                  <a:lnTo>
                    <a:pt x="4287493" y="1439266"/>
                  </a:lnTo>
                  <a:lnTo>
                    <a:pt x="4298923" y="1439266"/>
                  </a:lnTo>
                  <a:lnTo>
                    <a:pt x="4310353" y="1439266"/>
                  </a:lnTo>
                  <a:lnTo>
                    <a:pt x="4321831" y="1439266"/>
                  </a:lnTo>
                  <a:lnTo>
                    <a:pt x="4333261" y="1439266"/>
                  </a:lnTo>
                  <a:lnTo>
                    <a:pt x="4344691" y="1439266"/>
                  </a:lnTo>
                  <a:lnTo>
                    <a:pt x="4356121" y="1439266"/>
                  </a:lnTo>
                  <a:lnTo>
                    <a:pt x="4367551" y="1439266"/>
                  </a:lnTo>
                  <a:lnTo>
                    <a:pt x="4379028" y="1439266"/>
                  </a:lnTo>
                  <a:lnTo>
                    <a:pt x="4390458" y="1439266"/>
                  </a:lnTo>
                  <a:lnTo>
                    <a:pt x="4401889" y="1439266"/>
                  </a:lnTo>
                  <a:lnTo>
                    <a:pt x="4413319" y="1439266"/>
                  </a:lnTo>
                  <a:lnTo>
                    <a:pt x="4424749" y="1439266"/>
                  </a:lnTo>
                  <a:lnTo>
                    <a:pt x="4436226" y="1439266"/>
                  </a:lnTo>
                  <a:lnTo>
                    <a:pt x="4447656" y="1439266"/>
                  </a:lnTo>
                  <a:lnTo>
                    <a:pt x="4459086" y="1439266"/>
                  </a:lnTo>
                  <a:lnTo>
                    <a:pt x="4470516" y="1439266"/>
                  </a:lnTo>
                  <a:lnTo>
                    <a:pt x="4481946" y="1439266"/>
                  </a:lnTo>
                  <a:lnTo>
                    <a:pt x="4493424" y="1439266"/>
                  </a:lnTo>
                  <a:lnTo>
                    <a:pt x="4504854" y="1439266"/>
                  </a:lnTo>
                  <a:lnTo>
                    <a:pt x="4516284" y="1439266"/>
                  </a:lnTo>
                  <a:lnTo>
                    <a:pt x="4527714" y="1439266"/>
                  </a:lnTo>
                  <a:lnTo>
                    <a:pt x="4539144" y="1439266"/>
                  </a:lnTo>
                  <a:lnTo>
                    <a:pt x="4550621" y="1439266"/>
                  </a:lnTo>
                  <a:lnTo>
                    <a:pt x="4562051" y="1439266"/>
                  </a:lnTo>
                  <a:lnTo>
                    <a:pt x="4573482" y="1439266"/>
                  </a:lnTo>
                  <a:lnTo>
                    <a:pt x="4584912" y="1439266"/>
                  </a:lnTo>
                  <a:lnTo>
                    <a:pt x="4596341" y="1439266"/>
                  </a:lnTo>
                  <a:lnTo>
                    <a:pt x="4607771" y="1439266"/>
                  </a:lnTo>
                  <a:lnTo>
                    <a:pt x="4619249" y="1439266"/>
                  </a:lnTo>
                  <a:lnTo>
                    <a:pt x="4630679" y="1439266"/>
                  </a:lnTo>
                  <a:lnTo>
                    <a:pt x="4642109" y="1439266"/>
                  </a:lnTo>
                  <a:lnTo>
                    <a:pt x="4653539" y="893907"/>
                  </a:lnTo>
                  <a:lnTo>
                    <a:pt x="4664969" y="115681"/>
                  </a:lnTo>
                  <a:lnTo>
                    <a:pt x="4676447" y="118686"/>
                  </a:lnTo>
                  <a:lnTo>
                    <a:pt x="4687877" y="214841"/>
                  </a:lnTo>
                  <a:lnTo>
                    <a:pt x="4699306" y="243383"/>
                  </a:lnTo>
                  <a:lnTo>
                    <a:pt x="4710737" y="241883"/>
                  </a:lnTo>
                  <a:lnTo>
                    <a:pt x="4722167" y="606957"/>
                  </a:lnTo>
                  <a:lnTo>
                    <a:pt x="4733644" y="564890"/>
                  </a:lnTo>
                  <a:lnTo>
                    <a:pt x="4745075" y="238877"/>
                  </a:lnTo>
                  <a:lnTo>
                    <a:pt x="4756504" y="0"/>
                  </a:lnTo>
                  <a:lnTo>
                    <a:pt x="4767934" y="99155"/>
                  </a:lnTo>
                  <a:lnTo>
                    <a:pt x="4779364" y="121691"/>
                  </a:lnTo>
                  <a:lnTo>
                    <a:pt x="4790842" y="438693"/>
                  </a:lnTo>
                  <a:lnTo>
                    <a:pt x="4802272" y="465734"/>
                  </a:lnTo>
                  <a:lnTo>
                    <a:pt x="4813702" y="676065"/>
                  </a:lnTo>
                  <a:lnTo>
                    <a:pt x="4825132" y="363574"/>
                  </a:lnTo>
                  <a:lnTo>
                    <a:pt x="4836562" y="283950"/>
                  </a:lnTo>
                  <a:lnTo>
                    <a:pt x="4848040" y="19531"/>
                  </a:lnTo>
                  <a:lnTo>
                    <a:pt x="4859469" y="1038135"/>
                  </a:lnTo>
                  <a:lnTo>
                    <a:pt x="4870899" y="1430250"/>
                  </a:lnTo>
                  <a:lnTo>
                    <a:pt x="4882330" y="1439266"/>
                  </a:lnTo>
                  <a:lnTo>
                    <a:pt x="4893760" y="1439266"/>
                  </a:lnTo>
                  <a:lnTo>
                    <a:pt x="4905237" y="1439266"/>
                  </a:lnTo>
                  <a:lnTo>
                    <a:pt x="4916667" y="1439266"/>
                  </a:lnTo>
                  <a:lnTo>
                    <a:pt x="4928097" y="1439266"/>
                  </a:lnTo>
                  <a:lnTo>
                    <a:pt x="4939527" y="1439266"/>
                  </a:lnTo>
                  <a:lnTo>
                    <a:pt x="4950957" y="1439266"/>
                  </a:lnTo>
                  <a:lnTo>
                    <a:pt x="4962435" y="1439266"/>
                  </a:lnTo>
                  <a:lnTo>
                    <a:pt x="4973865" y="1439266"/>
                  </a:lnTo>
                  <a:lnTo>
                    <a:pt x="4985295" y="1439266"/>
                  </a:lnTo>
                  <a:lnTo>
                    <a:pt x="4996725" y="1439266"/>
                  </a:lnTo>
                  <a:lnTo>
                    <a:pt x="5008155" y="1437765"/>
                  </a:lnTo>
                  <a:lnTo>
                    <a:pt x="5019632" y="1439266"/>
                  </a:lnTo>
                  <a:lnTo>
                    <a:pt x="5031062" y="1439266"/>
                  </a:lnTo>
                  <a:lnTo>
                    <a:pt x="5042492" y="1439266"/>
                  </a:lnTo>
                  <a:lnTo>
                    <a:pt x="5053923" y="1439266"/>
                  </a:lnTo>
                  <a:lnTo>
                    <a:pt x="5065353" y="1439266"/>
                  </a:lnTo>
                  <a:lnTo>
                    <a:pt x="5076830" y="1439266"/>
                  </a:lnTo>
                  <a:lnTo>
                    <a:pt x="5088260" y="1439266"/>
                  </a:lnTo>
                  <a:lnTo>
                    <a:pt x="5099690" y="1439266"/>
                  </a:lnTo>
                  <a:lnTo>
                    <a:pt x="5111120" y="1439266"/>
                  </a:lnTo>
                  <a:lnTo>
                    <a:pt x="5122550" y="1439266"/>
                  </a:lnTo>
                  <a:lnTo>
                    <a:pt x="5134028" y="1439266"/>
                  </a:lnTo>
                  <a:lnTo>
                    <a:pt x="5145458" y="1439266"/>
                  </a:lnTo>
                  <a:lnTo>
                    <a:pt x="5156888" y="1439266"/>
                  </a:lnTo>
                  <a:lnTo>
                    <a:pt x="5168318" y="1439266"/>
                  </a:lnTo>
                  <a:lnTo>
                    <a:pt x="5179747" y="1439266"/>
                  </a:lnTo>
                  <a:lnTo>
                    <a:pt x="5191225" y="1439266"/>
                  </a:lnTo>
                  <a:lnTo>
                    <a:pt x="5202655" y="1439266"/>
                  </a:lnTo>
                  <a:lnTo>
                    <a:pt x="5214085" y="1439266"/>
                  </a:lnTo>
                  <a:lnTo>
                    <a:pt x="5225515" y="1439266"/>
                  </a:lnTo>
                  <a:lnTo>
                    <a:pt x="5236945" y="1439266"/>
                  </a:lnTo>
                  <a:lnTo>
                    <a:pt x="5248423" y="1439266"/>
                  </a:lnTo>
                  <a:lnTo>
                    <a:pt x="5259853" y="1439266"/>
                  </a:lnTo>
                  <a:lnTo>
                    <a:pt x="5271283" y="1439266"/>
                  </a:lnTo>
                  <a:lnTo>
                    <a:pt x="5282713" y="1439266"/>
                  </a:lnTo>
                  <a:lnTo>
                    <a:pt x="5294143" y="1439266"/>
                  </a:lnTo>
                  <a:lnTo>
                    <a:pt x="5305621" y="1439266"/>
                  </a:lnTo>
                  <a:lnTo>
                    <a:pt x="5317051" y="1439266"/>
                  </a:lnTo>
                  <a:lnTo>
                    <a:pt x="5328481" y="1439266"/>
                  </a:lnTo>
                  <a:lnTo>
                    <a:pt x="5339910" y="1439266"/>
                  </a:lnTo>
                  <a:lnTo>
                    <a:pt x="5351340" y="1439266"/>
                  </a:lnTo>
                  <a:lnTo>
                    <a:pt x="5362818" y="1439266"/>
                  </a:lnTo>
                  <a:lnTo>
                    <a:pt x="5374248" y="1439266"/>
                  </a:lnTo>
                  <a:lnTo>
                    <a:pt x="5385678" y="1439266"/>
                  </a:lnTo>
                  <a:lnTo>
                    <a:pt x="5397108" y="1439266"/>
                  </a:lnTo>
                  <a:lnTo>
                    <a:pt x="5408538" y="1439266"/>
                  </a:lnTo>
                  <a:lnTo>
                    <a:pt x="5420016" y="1439266"/>
                  </a:lnTo>
                  <a:lnTo>
                    <a:pt x="5431446" y="1439266"/>
                  </a:lnTo>
                  <a:lnTo>
                    <a:pt x="5442876" y="1439266"/>
                  </a:lnTo>
                  <a:lnTo>
                    <a:pt x="5454306" y="1439266"/>
                  </a:lnTo>
                  <a:lnTo>
                    <a:pt x="5465736" y="1439266"/>
                  </a:lnTo>
                  <a:lnTo>
                    <a:pt x="5477214" y="1439266"/>
                  </a:lnTo>
                  <a:lnTo>
                    <a:pt x="5488643" y="1439266"/>
                  </a:lnTo>
                  <a:lnTo>
                    <a:pt x="5500073" y="1439266"/>
                  </a:lnTo>
                  <a:lnTo>
                    <a:pt x="5511503" y="1439266"/>
                  </a:lnTo>
                  <a:lnTo>
                    <a:pt x="5522933" y="1439266"/>
                  </a:lnTo>
                  <a:lnTo>
                    <a:pt x="5534411" y="1439266"/>
                  </a:lnTo>
                  <a:lnTo>
                    <a:pt x="5545841" y="1439266"/>
                  </a:lnTo>
                  <a:lnTo>
                    <a:pt x="5557271" y="1439266"/>
                  </a:lnTo>
                  <a:lnTo>
                    <a:pt x="5568701" y="1439266"/>
                  </a:lnTo>
                  <a:lnTo>
                    <a:pt x="5580131" y="1439266"/>
                  </a:lnTo>
                  <a:lnTo>
                    <a:pt x="5591609" y="1439266"/>
                  </a:lnTo>
                  <a:lnTo>
                    <a:pt x="5603038" y="1439266"/>
                  </a:lnTo>
                  <a:lnTo>
                    <a:pt x="5614469" y="1439266"/>
                  </a:lnTo>
                  <a:lnTo>
                    <a:pt x="5625899" y="1439266"/>
                  </a:lnTo>
                  <a:lnTo>
                    <a:pt x="5637329" y="1439266"/>
                  </a:lnTo>
                  <a:lnTo>
                    <a:pt x="5648759" y="1439266"/>
                  </a:lnTo>
                  <a:lnTo>
                    <a:pt x="5660236" y="1439266"/>
                  </a:lnTo>
                  <a:lnTo>
                    <a:pt x="5671666" y="1439266"/>
                  </a:lnTo>
                  <a:lnTo>
                    <a:pt x="5683096" y="1439266"/>
                  </a:lnTo>
                  <a:lnTo>
                    <a:pt x="5694526" y="1439266"/>
                  </a:lnTo>
                  <a:lnTo>
                    <a:pt x="5705956" y="1439266"/>
                  </a:lnTo>
                  <a:lnTo>
                    <a:pt x="5717434" y="1439266"/>
                  </a:lnTo>
                  <a:lnTo>
                    <a:pt x="5728864" y="1439266"/>
                  </a:lnTo>
                  <a:lnTo>
                    <a:pt x="5740294" y="1439266"/>
                  </a:lnTo>
                  <a:lnTo>
                    <a:pt x="5751724" y="1439266"/>
                  </a:lnTo>
                  <a:lnTo>
                    <a:pt x="5763154" y="1439266"/>
                  </a:lnTo>
                  <a:lnTo>
                    <a:pt x="5774631" y="1439266"/>
                  </a:lnTo>
                  <a:lnTo>
                    <a:pt x="5786062" y="1439266"/>
                  </a:lnTo>
                  <a:lnTo>
                    <a:pt x="5797492" y="1439266"/>
                  </a:lnTo>
                  <a:lnTo>
                    <a:pt x="5808921" y="1439266"/>
                  </a:lnTo>
                  <a:lnTo>
                    <a:pt x="5820351" y="1439266"/>
                  </a:lnTo>
                  <a:lnTo>
                    <a:pt x="5831829" y="1439266"/>
                  </a:lnTo>
                  <a:lnTo>
                    <a:pt x="5843259" y="1439266"/>
                  </a:lnTo>
                  <a:lnTo>
                    <a:pt x="5854689" y="1439266"/>
                  </a:lnTo>
                  <a:lnTo>
                    <a:pt x="5866119" y="1439266"/>
                  </a:lnTo>
                  <a:lnTo>
                    <a:pt x="5877549" y="1439266"/>
                  </a:lnTo>
                  <a:lnTo>
                    <a:pt x="5889027" y="1439266"/>
                  </a:lnTo>
                  <a:lnTo>
                    <a:pt x="5900457" y="1439266"/>
                  </a:lnTo>
                  <a:lnTo>
                    <a:pt x="5911887" y="1439266"/>
                  </a:lnTo>
                  <a:lnTo>
                    <a:pt x="5923317" y="1439266"/>
                  </a:lnTo>
                  <a:lnTo>
                    <a:pt x="5934747" y="1439266"/>
                  </a:lnTo>
                  <a:lnTo>
                    <a:pt x="5946225" y="1439266"/>
                  </a:lnTo>
                  <a:lnTo>
                    <a:pt x="5957655" y="1439266"/>
                  </a:lnTo>
                  <a:lnTo>
                    <a:pt x="5969084" y="1439266"/>
                  </a:lnTo>
                  <a:lnTo>
                    <a:pt x="5980514" y="1439266"/>
                  </a:lnTo>
                  <a:lnTo>
                    <a:pt x="5991944" y="1439266"/>
                  </a:lnTo>
                  <a:lnTo>
                    <a:pt x="6003422" y="1439266"/>
                  </a:lnTo>
                  <a:lnTo>
                    <a:pt x="6014852" y="1439266"/>
                  </a:lnTo>
                  <a:lnTo>
                    <a:pt x="6026282" y="1439266"/>
                  </a:lnTo>
                  <a:lnTo>
                    <a:pt x="6037712" y="1439266"/>
                  </a:lnTo>
                  <a:lnTo>
                    <a:pt x="6049142" y="1439266"/>
                  </a:lnTo>
                  <a:lnTo>
                    <a:pt x="6060620" y="1439266"/>
                  </a:lnTo>
                  <a:lnTo>
                    <a:pt x="6072049" y="1439266"/>
                  </a:lnTo>
                  <a:lnTo>
                    <a:pt x="6083480" y="1439266"/>
                  </a:lnTo>
                  <a:lnTo>
                    <a:pt x="6094910" y="1439266"/>
                  </a:lnTo>
                  <a:lnTo>
                    <a:pt x="6106340" y="1439266"/>
                  </a:lnTo>
                  <a:lnTo>
                    <a:pt x="6117818" y="1439266"/>
                  </a:lnTo>
                  <a:lnTo>
                    <a:pt x="6129247" y="1439266"/>
                  </a:lnTo>
                  <a:lnTo>
                    <a:pt x="6140677" y="1439266"/>
                  </a:lnTo>
                  <a:lnTo>
                    <a:pt x="6152107" y="1439266"/>
                  </a:lnTo>
                  <a:lnTo>
                    <a:pt x="6163537" y="1439266"/>
                  </a:lnTo>
                  <a:lnTo>
                    <a:pt x="6175015" y="1439266"/>
                  </a:lnTo>
                  <a:lnTo>
                    <a:pt x="6186445" y="1439266"/>
                  </a:lnTo>
                  <a:lnTo>
                    <a:pt x="6197875" y="1439266"/>
                  </a:lnTo>
                  <a:lnTo>
                    <a:pt x="6209305" y="1439266"/>
                  </a:lnTo>
                  <a:lnTo>
                    <a:pt x="6220735" y="1439266"/>
                  </a:lnTo>
                  <a:lnTo>
                    <a:pt x="6232212" y="1439266"/>
                  </a:lnTo>
                  <a:lnTo>
                    <a:pt x="6243642" y="1439266"/>
                  </a:lnTo>
                  <a:lnTo>
                    <a:pt x="6255073" y="1439266"/>
                  </a:lnTo>
                  <a:lnTo>
                    <a:pt x="6266503" y="1439266"/>
                  </a:lnTo>
                  <a:lnTo>
                    <a:pt x="6277933" y="1439266"/>
                  </a:lnTo>
                  <a:lnTo>
                    <a:pt x="6289410" y="1439266"/>
                  </a:lnTo>
                  <a:lnTo>
                    <a:pt x="6300840" y="1439266"/>
                  </a:lnTo>
                  <a:lnTo>
                    <a:pt x="6312270" y="1439266"/>
                  </a:lnTo>
                  <a:lnTo>
                    <a:pt x="6323700" y="1439266"/>
                  </a:lnTo>
                  <a:lnTo>
                    <a:pt x="6335130" y="1439266"/>
                  </a:lnTo>
                  <a:lnTo>
                    <a:pt x="6346608" y="1439266"/>
                  </a:lnTo>
                  <a:lnTo>
                    <a:pt x="6358038" y="1439266"/>
                  </a:lnTo>
                  <a:lnTo>
                    <a:pt x="6369468" y="1439266"/>
                  </a:lnTo>
                  <a:lnTo>
                    <a:pt x="6380898" y="1439266"/>
                  </a:lnTo>
                  <a:lnTo>
                    <a:pt x="6392328" y="1439266"/>
                  </a:lnTo>
                  <a:lnTo>
                    <a:pt x="6403805" y="1439266"/>
                  </a:lnTo>
                  <a:lnTo>
                    <a:pt x="6415235" y="1439266"/>
                  </a:lnTo>
                  <a:lnTo>
                    <a:pt x="6426666" y="1439266"/>
                  </a:lnTo>
                  <a:lnTo>
                    <a:pt x="6438096" y="1439266"/>
                  </a:lnTo>
                  <a:lnTo>
                    <a:pt x="6449525" y="1439266"/>
                  </a:lnTo>
                  <a:lnTo>
                    <a:pt x="6461003" y="1439266"/>
                  </a:lnTo>
                  <a:lnTo>
                    <a:pt x="6472433" y="1439266"/>
                  </a:lnTo>
                  <a:lnTo>
                    <a:pt x="6483863" y="1439266"/>
                  </a:lnTo>
                  <a:lnTo>
                    <a:pt x="6495293" y="1439266"/>
                  </a:lnTo>
                  <a:lnTo>
                    <a:pt x="6506723" y="1439266"/>
                  </a:lnTo>
                  <a:lnTo>
                    <a:pt x="6518201" y="1439266"/>
                  </a:lnTo>
                  <a:lnTo>
                    <a:pt x="6529631" y="1439266"/>
                  </a:lnTo>
                  <a:lnTo>
                    <a:pt x="6541061" y="1439266"/>
                  </a:lnTo>
                  <a:lnTo>
                    <a:pt x="6552490" y="1439266"/>
                  </a:lnTo>
                  <a:lnTo>
                    <a:pt x="6563921" y="1439266"/>
                  </a:lnTo>
                  <a:lnTo>
                    <a:pt x="6575398" y="1439266"/>
                  </a:lnTo>
                  <a:lnTo>
                    <a:pt x="6586828" y="1439266"/>
                  </a:lnTo>
                  <a:lnTo>
                    <a:pt x="6598259" y="1439266"/>
                  </a:lnTo>
                  <a:lnTo>
                    <a:pt x="6609688" y="1439266"/>
                  </a:lnTo>
                  <a:lnTo>
                    <a:pt x="6621118" y="1439266"/>
                  </a:lnTo>
                  <a:lnTo>
                    <a:pt x="6632596" y="1439266"/>
                  </a:lnTo>
                  <a:lnTo>
                    <a:pt x="6644026" y="1439266"/>
                  </a:lnTo>
                  <a:lnTo>
                    <a:pt x="6655456" y="1439266"/>
                  </a:lnTo>
                  <a:lnTo>
                    <a:pt x="6666886" y="1439266"/>
                  </a:lnTo>
                  <a:lnTo>
                    <a:pt x="6678316" y="1439266"/>
                  </a:lnTo>
                  <a:lnTo>
                    <a:pt x="6689794" y="1439266"/>
                  </a:lnTo>
                  <a:lnTo>
                    <a:pt x="6701224" y="1439266"/>
                  </a:lnTo>
                  <a:lnTo>
                    <a:pt x="6712653" y="1439266"/>
                  </a:lnTo>
                  <a:lnTo>
                    <a:pt x="6724083" y="1439266"/>
                  </a:lnTo>
                  <a:lnTo>
                    <a:pt x="6735514" y="1439266"/>
                  </a:lnTo>
                  <a:lnTo>
                    <a:pt x="6746944" y="1439266"/>
                  </a:lnTo>
                  <a:lnTo>
                    <a:pt x="6758421" y="1439266"/>
                  </a:lnTo>
                  <a:lnTo>
                    <a:pt x="6769851" y="1439266"/>
                  </a:lnTo>
                  <a:lnTo>
                    <a:pt x="6781281" y="1439266"/>
                  </a:lnTo>
                  <a:lnTo>
                    <a:pt x="6792711" y="1439266"/>
                  </a:lnTo>
                  <a:lnTo>
                    <a:pt x="6804141" y="1439266"/>
                  </a:lnTo>
                  <a:lnTo>
                    <a:pt x="6815619" y="1439266"/>
                  </a:lnTo>
                  <a:lnTo>
                    <a:pt x="6827049" y="1439266"/>
                  </a:lnTo>
                  <a:lnTo>
                    <a:pt x="6838479" y="1439266"/>
                  </a:lnTo>
                  <a:lnTo>
                    <a:pt x="6849909" y="1439266"/>
                  </a:lnTo>
                  <a:lnTo>
                    <a:pt x="6861339" y="1439266"/>
                  </a:lnTo>
                  <a:lnTo>
                    <a:pt x="6872816" y="1439266"/>
                  </a:lnTo>
                  <a:lnTo>
                    <a:pt x="6884246" y="1439266"/>
                  </a:lnTo>
                  <a:lnTo>
                    <a:pt x="6895676" y="1439266"/>
                  </a:lnTo>
                  <a:lnTo>
                    <a:pt x="6907107" y="1439266"/>
                  </a:lnTo>
                  <a:lnTo>
                    <a:pt x="6918537" y="1439266"/>
                  </a:lnTo>
                  <a:lnTo>
                    <a:pt x="6930014" y="1439266"/>
                  </a:lnTo>
                  <a:lnTo>
                    <a:pt x="6941444" y="1439266"/>
                  </a:lnTo>
                  <a:lnTo>
                    <a:pt x="6952874" y="1439266"/>
                  </a:lnTo>
                  <a:lnTo>
                    <a:pt x="6964304" y="1439266"/>
                  </a:lnTo>
                  <a:lnTo>
                    <a:pt x="6975734" y="1439266"/>
                  </a:lnTo>
                  <a:lnTo>
                    <a:pt x="6987212" y="1439266"/>
                  </a:lnTo>
                  <a:lnTo>
                    <a:pt x="6998642" y="1439266"/>
                  </a:lnTo>
                  <a:lnTo>
                    <a:pt x="7010072" y="1439266"/>
                  </a:lnTo>
                  <a:lnTo>
                    <a:pt x="7021502" y="1439266"/>
                  </a:lnTo>
                  <a:lnTo>
                    <a:pt x="7032931" y="1439266"/>
                  </a:lnTo>
                  <a:lnTo>
                    <a:pt x="7044409" y="1439266"/>
                  </a:lnTo>
                  <a:lnTo>
                    <a:pt x="7055839" y="1439266"/>
                  </a:lnTo>
                  <a:lnTo>
                    <a:pt x="7067269" y="1439266"/>
                  </a:lnTo>
                  <a:lnTo>
                    <a:pt x="7078700" y="1439266"/>
                  </a:lnTo>
                  <a:lnTo>
                    <a:pt x="7090129" y="1439266"/>
                  </a:lnTo>
                  <a:lnTo>
                    <a:pt x="7101607" y="1439266"/>
                  </a:lnTo>
                  <a:lnTo>
                    <a:pt x="7113037" y="1439266"/>
                  </a:lnTo>
                  <a:lnTo>
                    <a:pt x="7124467" y="1439266"/>
                  </a:lnTo>
                  <a:lnTo>
                    <a:pt x="7135897" y="1439266"/>
                  </a:lnTo>
                  <a:lnTo>
                    <a:pt x="7147327" y="1439266"/>
                  </a:lnTo>
                  <a:lnTo>
                    <a:pt x="7158805" y="1439266"/>
                  </a:lnTo>
                  <a:lnTo>
                    <a:pt x="7170235" y="1439266"/>
                  </a:lnTo>
                  <a:lnTo>
                    <a:pt x="7181665" y="1439266"/>
                  </a:lnTo>
                  <a:lnTo>
                    <a:pt x="7193094" y="1439266"/>
                  </a:lnTo>
                  <a:lnTo>
                    <a:pt x="7204524" y="1439266"/>
                  </a:lnTo>
                  <a:lnTo>
                    <a:pt x="7216002" y="1439266"/>
                  </a:lnTo>
                  <a:lnTo>
                    <a:pt x="7227432" y="1439266"/>
                  </a:lnTo>
                  <a:lnTo>
                    <a:pt x="7238862" y="1439266"/>
                  </a:lnTo>
                  <a:lnTo>
                    <a:pt x="7250292" y="1439266"/>
                  </a:lnTo>
                  <a:lnTo>
                    <a:pt x="7261722" y="1439266"/>
                  </a:lnTo>
                  <a:lnTo>
                    <a:pt x="7273200" y="1439266"/>
                  </a:lnTo>
                  <a:lnTo>
                    <a:pt x="7284630" y="1439266"/>
                  </a:lnTo>
                  <a:lnTo>
                    <a:pt x="7296060" y="1439266"/>
                  </a:lnTo>
                  <a:lnTo>
                    <a:pt x="7307490" y="1439266"/>
                  </a:lnTo>
                  <a:lnTo>
                    <a:pt x="7318920" y="1439266"/>
                  </a:lnTo>
                  <a:lnTo>
                    <a:pt x="7330398" y="1439266"/>
                  </a:lnTo>
                  <a:lnTo>
                    <a:pt x="7341828" y="1439266"/>
                  </a:lnTo>
                  <a:lnTo>
                    <a:pt x="7353257" y="1439266"/>
                  </a:lnTo>
                  <a:lnTo>
                    <a:pt x="7364687" y="1439266"/>
                  </a:lnTo>
                  <a:lnTo>
                    <a:pt x="7376117" y="1439266"/>
                  </a:lnTo>
                  <a:lnTo>
                    <a:pt x="7387595" y="1439266"/>
                  </a:lnTo>
                  <a:lnTo>
                    <a:pt x="7399025" y="1439266"/>
                  </a:lnTo>
                  <a:lnTo>
                    <a:pt x="7410455" y="1439266"/>
                  </a:lnTo>
                  <a:lnTo>
                    <a:pt x="7421885" y="1439266"/>
                  </a:lnTo>
                  <a:lnTo>
                    <a:pt x="7433315" y="1439266"/>
                  </a:lnTo>
                  <a:lnTo>
                    <a:pt x="7444793" y="1439266"/>
                  </a:lnTo>
                  <a:lnTo>
                    <a:pt x="7456222" y="1439266"/>
                  </a:lnTo>
                  <a:lnTo>
                    <a:pt x="7467653" y="1439266"/>
                  </a:lnTo>
                  <a:lnTo>
                    <a:pt x="7479083" y="1439266"/>
                  </a:lnTo>
                  <a:lnTo>
                    <a:pt x="7490513" y="1439266"/>
                  </a:lnTo>
                  <a:lnTo>
                    <a:pt x="7501990" y="1439266"/>
                  </a:lnTo>
                  <a:lnTo>
                    <a:pt x="7513420" y="1439266"/>
                  </a:lnTo>
                  <a:lnTo>
                    <a:pt x="7524850" y="1439266"/>
                  </a:lnTo>
                  <a:lnTo>
                    <a:pt x="7536280" y="1439266"/>
                  </a:lnTo>
                  <a:lnTo>
                    <a:pt x="7547710" y="1439266"/>
                  </a:lnTo>
                  <a:lnTo>
                    <a:pt x="7559188" y="1439266"/>
                  </a:lnTo>
                  <a:lnTo>
                    <a:pt x="7570618" y="1439266"/>
                  </a:lnTo>
                  <a:lnTo>
                    <a:pt x="7582048" y="1439266"/>
                  </a:lnTo>
                  <a:lnTo>
                    <a:pt x="7593478" y="1439266"/>
                  </a:lnTo>
                  <a:lnTo>
                    <a:pt x="7604908" y="1439266"/>
                  </a:lnTo>
                  <a:lnTo>
                    <a:pt x="7616385" y="1439266"/>
                  </a:lnTo>
                  <a:lnTo>
                    <a:pt x="7627815" y="1439266"/>
                  </a:lnTo>
                  <a:lnTo>
                    <a:pt x="7639246" y="1439266"/>
                  </a:lnTo>
                  <a:lnTo>
                    <a:pt x="7650676" y="1439266"/>
                  </a:lnTo>
                  <a:lnTo>
                    <a:pt x="7662106" y="1439266"/>
                  </a:lnTo>
                  <a:lnTo>
                    <a:pt x="7673583" y="1439266"/>
                  </a:lnTo>
                  <a:lnTo>
                    <a:pt x="7685013" y="1439266"/>
                  </a:lnTo>
                  <a:lnTo>
                    <a:pt x="7696443" y="1439266"/>
                  </a:lnTo>
                  <a:lnTo>
                    <a:pt x="7707873" y="1439266"/>
                  </a:lnTo>
                  <a:lnTo>
                    <a:pt x="7719303" y="1439266"/>
                  </a:lnTo>
                  <a:lnTo>
                    <a:pt x="7730733" y="1439266"/>
                  </a:lnTo>
                  <a:lnTo>
                    <a:pt x="7742211" y="1439266"/>
                  </a:lnTo>
                  <a:lnTo>
                    <a:pt x="7753641" y="1439266"/>
                  </a:lnTo>
                  <a:lnTo>
                    <a:pt x="7765071" y="1439266"/>
                  </a:lnTo>
                  <a:lnTo>
                    <a:pt x="7776501" y="1439266"/>
                  </a:lnTo>
                  <a:lnTo>
                    <a:pt x="7787931" y="1439266"/>
                  </a:lnTo>
                  <a:lnTo>
                    <a:pt x="7799408" y="1439266"/>
                  </a:lnTo>
                  <a:lnTo>
                    <a:pt x="7810839" y="1439266"/>
                  </a:lnTo>
                  <a:lnTo>
                    <a:pt x="7822268" y="1439266"/>
                  </a:lnTo>
                  <a:lnTo>
                    <a:pt x="7833698" y="1439266"/>
                  </a:lnTo>
                  <a:lnTo>
                    <a:pt x="7845128" y="1439266"/>
                  </a:lnTo>
                  <a:lnTo>
                    <a:pt x="7856606" y="1439266"/>
                  </a:lnTo>
                  <a:lnTo>
                    <a:pt x="7868036" y="1439266"/>
                  </a:lnTo>
                  <a:lnTo>
                    <a:pt x="7879466" y="1439266"/>
                  </a:lnTo>
                  <a:lnTo>
                    <a:pt x="7890896" y="1439266"/>
                  </a:lnTo>
                  <a:lnTo>
                    <a:pt x="7902326" y="1439266"/>
                  </a:lnTo>
                  <a:lnTo>
                    <a:pt x="7913804" y="1439266"/>
                  </a:lnTo>
                  <a:lnTo>
                    <a:pt x="7925234" y="1439266"/>
                  </a:lnTo>
                  <a:lnTo>
                    <a:pt x="7936663" y="1439266"/>
                  </a:lnTo>
                  <a:lnTo>
                    <a:pt x="7948094" y="1439266"/>
                  </a:lnTo>
                  <a:lnTo>
                    <a:pt x="7959524" y="1439266"/>
                  </a:lnTo>
                  <a:lnTo>
                    <a:pt x="7971001" y="1439266"/>
                  </a:lnTo>
                  <a:lnTo>
                    <a:pt x="7982431" y="1439266"/>
                  </a:lnTo>
                  <a:lnTo>
                    <a:pt x="7993861" y="1439266"/>
                  </a:lnTo>
                  <a:lnTo>
                    <a:pt x="8005291" y="1439266"/>
                  </a:lnTo>
                  <a:lnTo>
                    <a:pt x="8016721" y="1439266"/>
                  </a:lnTo>
                  <a:lnTo>
                    <a:pt x="8028199" y="1439266"/>
                  </a:lnTo>
                  <a:lnTo>
                    <a:pt x="8039629" y="1439266"/>
                  </a:lnTo>
                  <a:lnTo>
                    <a:pt x="8051059" y="1439266"/>
                  </a:lnTo>
                  <a:lnTo>
                    <a:pt x="8062489" y="1439266"/>
                  </a:lnTo>
                  <a:lnTo>
                    <a:pt x="8073919" y="1439266"/>
                  </a:lnTo>
                  <a:lnTo>
                    <a:pt x="8085396" y="1439266"/>
                  </a:lnTo>
                  <a:lnTo>
                    <a:pt x="8096826" y="1439266"/>
                  </a:lnTo>
                  <a:lnTo>
                    <a:pt x="8108256" y="1439266"/>
                  </a:lnTo>
                  <a:lnTo>
                    <a:pt x="8119687" y="1439266"/>
                  </a:lnTo>
                  <a:lnTo>
                    <a:pt x="8131117" y="1439266"/>
                  </a:lnTo>
                  <a:lnTo>
                    <a:pt x="8142594" y="1439266"/>
                  </a:lnTo>
                  <a:lnTo>
                    <a:pt x="8154024" y="1439266"/>
                  </a:lnTo>
                  <a:lnTo>
                    <a:pt x="8165454" y="1439266"/>
                  </a:lnTo>
                  <a:lnTo>
                    <a:pt x="8176884" y="1439266"/>
                  </a:lnTo>
                  <a:lnTo>
                    <a:pt x="8188314" y="1439266"/>
                  </a:lnTo>
                  <a:lnTo>
                    <a:pt x="8199792" y="1439266"/>
                  </a:lnTo>
                  <a:lnTo>
                    <a:pt x="8211222" y="1439266"/>
                  </a:lnTo>
                  <a:lnTo>
                    <a:pt x="8222652" y="1439266"/>
                  </a:lnTo>
                  <a:lnTo>
                    <a:pt x="8234082" y="1439266"/>
                  </a:lnTo>
                  <a:lnTo>
                    <a:pt x="8245512" y="1439266"/>
                  </a:lnTo>
                  <a:lnTo>
                    <a:pt x="8256989" y="1439266"/>
                  </a:lnTo>
                  <a:lnTo>
                    <a:pt x="8268419" y="1439266"/>
                  </a:lnTo>
                  <a:lnTo>
                    <a:pt x="8279850" y="1439266"/>
                  </a:lnTo>
                  <a:lnTo>
                    <a:pt x="8291280" y="1439266"/>
                  </a:lnTo>
                  <a:lnTo>
                    <a:pt x="8302709" y="1439266"/>
                  </a:lnTo>
                  <a:lnTo>
                    <a:pt x="8314187" y="1439266"/>
                  </a:lnTo>
                  <a:lnTo>
                    <a:pt x="8325617" y="1439266"/>
                  </a:lnTo>
                  <a:lnTo>
                    <a:pt x="8337047" y="1439266"/>
                  </a:lnTo>
                  <a:lnTo>
                    <a:pt x="8348477" y="1439266"/>
                  </a:lnTo>
                  <a:lnTo>
                    <a:pt x="8359907" y="1439266"/>
                  </a:lnTo>
                  <a:lnTo>
                    <a:pt x="8371385" y="1439266"/>
                  </a:lnTo>
                  <a:lnTo>
                    <a:pt x="8382815" y="1439266"/>
                  </a:lnTo>
                  <a:lnTo>
                    <a:pt x="8394245" y="1439266"/>
                  </a:lnTo>
                  <a:lnTo>
                    <a:pt x="8405674" y="1439266"/>
                  </a:lnTo>
                  <a:lnTo>
                    <a:pt x="8417104" y="1439266"/>
                  </a:lnTo>
                  <a:lnTo>
                    <a:pt x="8428582" y="1439266"/>
                  </a:lnTo>
                  <a:lnTo>
                    <a:pt x="8440012" y="1439266"/>
                  </a:lnTo>
                  <a:lnTo>
                    <a:pt x="8451442" y="1439266"/>
                  </a:lnTo>
                  <a:lnTo>
                    <a:pt x="8462872" y="1439266"/>
                  </a:lnTo>
                  <a:lnTo>
                    <a:pt x="8474302" y="1439266"/>
                  </a:lnTo>
                  <a:lnTo>
                    <a:pt x="8485780" y="1439266"/>
                  </a:lnTo>
                  <a:lnTo>
                    <a:pt x="8497210" y="1439266"/>
                  </a:lnTo>
                  <a:lnTo>
                    <a:pt x="8508640" y="1439266"/>
                  </a:lnTo>
                  <a:lnTo>
                    <a:pt x="8520069" y="1439266"/>
                  </a:lnTo>
                  <a:lnTo>
                    <a:pt x="8531500" y="1439266"/>
                  </a:lnTo>
                  <a:lnTo>
                    <a:pt x="8542977" y="1439266"/>
                  </a:lnTo>
                  <a:lnTo>
                    <a:pt x="8554407" y="1439266"/>
                  </a:lnTo>
                  <a:lnTo>
                    <a:pt x="8565837" y="1439266"/>
                  </a:lnTo>
                  <a:lnTo>
                    <a:pt x="8577267" y="1439266"/>
                  </a:lnTo>
                  <a:lnTo>
                    <a:pt x="8588697" y="1439266"/>
                  </a:lnTo>
                  <a:lnTo>
                    <a:pt x="8600175" y="1439266"/>
                  </a:lnTo>
                  <a:lnTo>
                    <a:pt x="8611605" y="1439266"/>
                  </a:lnTo>
                  <a:lnTo>
                    <a:pt x="8623035" y="1439266"/>
                  </a:lnTo>
                  <a:lnTo>
                    <a:pt x="8634465" y="1439266"/>
                  </a:lnTo>
                  <a:lnTo>
                    <a:pt x="8645895" y="1439266"/>
                  </a:lnTo>
                  <a:lnTo>
                    <a:pt x="8657373" y="1439266"/>
                  </a:lnTo>
                  <a:lnTo>
                    <a:pt x="8668802" y="1439266"/>
                  </a:lnTo>
                  <a:lnTo>
                    <a:pt x="8680232" y="1439266"/>
                  </a:lnTo>
                  <a:lnTo>
                    <a:pt x="8691662" y="1439266"/>
                  </a:lnTo>
                  <a:lnTo>
                    <a:pt x="8703093" y="1439266"/>
                  </a:lnTo>
                  <a:lnTo>
                    <a:pt x="8714570" y="1439266"/>
                  </a:lnTo>
                  <a:lnTo>
                    <a:pt x="8726000" y="1439266"/>
                  </a:lnTo>
                  <a:lnTo>
                    <a:pt x="8737430" y="1439266"/>
                  </a:lnTo>
                  <a:lnTo>
                    <a:pt x="8748860" y="1439266"/>
                  </a:lnTo>
                  <a:lnTo>
                    <a:pt x="8760290" y="1439266"/>
                  </a:lnTo>
                  <a:lnTo>
                    <a:pt x="8771768" y="1439266"/>
                  </a:lnTo>
                  <a:lnTo>
                    <a:pt x="8783198" y="1439266"/>
                  </a:lnTo>
                  <a:lnTo>
                    <a:pt x="8794628" y="1439266"/>
                  </a:lnTo>
                  <a:lnTo>
                    <a:pt x="8806058" y="1439266"/>
                  </a:lnTo>
                  <a:lnTo>
                    <a:pt x="8817488" y="1439266"/>
                  </a:lnTo>
                  <a:lnTo>
                    <a:pt x="8828918" y="1439266"/>
                  </a:lnTo>
                  <a:lnTo>
                    <a:pt x="8840395" y="1439266"/>
                  </a:lnTo>
                  <a:lnTo>
                    <a:pt x="8851825" y="1439266"/>
                  </a:lnTo>
                  <a:lnTo>
                    <a:pt x="8863256" y="1439266"/>
                  </a:lnTo>
                  <a:lnTo>
                    <a:pt x="8874686" y="1439266"/>
                  </a:lnTo>
                  <a:lnTo>
                    <a:pt x="8886115" y="1439266"/>
                  </a:lnTo>
                  <a:lnTo>
                    <a:pt x="8897593" y="1439266"/>
                  </a:lnTo>
                  <a:lnTo>
                    <a:pt x="8909022" y="1439266"/>
                  </a:lnTo>
                  <a:lnTo>
                    <a:pt x="8920453" y="1439266"/>
                  </a:lnTo>
                  <a:lnTo>
                    <a:pt x="8931883" y="1439266"/>
                  </a:lnTo>
                  <a:lnTo>
                    <a:pt x="8943313" y="1439266"/>
                  </a:lnTo>
                  <a:lnTo>
                    <a:pt x="8954791" y="1439266"/>
                  </a:lnTo>
                  <a:lnTo>
                    <a:pt x="8966220" y="1439266"/>
                  </a:lnTo>
                  <a:lnTo>
                    <a:pt x="8977651" y="1439266"/>
                  </a:lnTo>
                  <a:lnTo>
                    <a:pt x="8989080" y="1439266"/>
                  </a:lnTo>
                  <a:lnTo>
                    <a:pt x="9000511" y="1439266"/>
                  </a:lnTo>
                  <a:lnTo>
                    <a:pt x="9011988" y="1439266"/>
                  </a:lnTo>
                  <a:lnTo>
                    <a:pt x="9023418" y="1439266"/>
                  </a:lnTo>
                  <a:lnTo>
                    <a:pt x="9034849" y="1439266"/>
                  </a:lnTo>
                  <a:lnTo>
                    <a:pt x="9046278" y="1439266"/>
                  </a:lnTo>
                  <a:lnTo>
                    <a:pt x="9057709" y="1439266"/>
                  </a:lnTo>
                  <a:lnTo>
                    <a:pt x="9069186" y="1439266"/>
                  </a:lnTo>
                  <a:lnTo>
                    <a:pt x="9080615" y="1439266"/>
                  </a:lnTo>
                  <a:lnTo>
                    <a:pt x="9092046" y="1439266"/>
                  </a:lnTo>
                  <a:lnTo>
                    <a:pt x="9103476" y="1439266"/>
                  </a:lnTo>
                  <a:lnTo>
                    <a:pt x="9114906" y="1439266"/>
                  </a:lnTo>
                  <a:lnTo>
                    <a:pt x="9126384" y="1439266"/>
                  </a:lnTo>
                  <a:lnTo>
                    <a:pt x="9137813" y="1439266"/>
                  </a:lnTo>
                  <a:lnTo>
                    <a:pt x="9149244" y="1439266"/>
                  </a:lnTo>
                  <a:lnTo>
                    <a:pt x="9160673" y="1439266"/>
                  </a:lnTo>
                  <a:lnTo>
                    <a:pt x="9172104" y="1439266"/>
                  </a:lnTo>
                  <a:lnTo>
                    <a:pt x="9183581" y="1439266"/>
                  </a:lnTo>
                  <a:lnTo>
                    <a:pt x="9195011" y="1439266"/>
                  </a:lnTo>
                  <a:lnTo>
                    <a:pt x="9206442" y="1439266"/>
                  </a:lnTo>
                  <a:lnTo>
                    <a:pt x="9217871" y="1439266"/>
                  </a:lnTo>
                  <a:lnTo>
                    <a:pt x="9229301" y="1439266"/>
                  </a:lnTo>
                  <a:lnTo>
                    <a:pt x="9240779" y="1439266"/>
                  </a:lnTo>
                  <a:lnTo>
                    <a:pt x="9252209" y="1439266"/>
                  </a:lnTo>
                  <a:lnTo>
                    <a:pt x="9263639" y="1439266"/>
                  </a:lnTo>
                  <a:lnTo>
                    <a:pt x="9275069" y="1439266"/>
                  </a:lnTo>
                  <a:lnTo>
                    <a:pt x="9286498" y="1439266"/>
                  </a:lnTo>
                  <a:lnTo>
                    <a:pt x="9297977" y="1439266"/>
                  </a:lnTo>
                  <a:lnTo>
                    <a:pt x="9309406" y="1439266"/>
                  </a:lnTo>
                  <a:lnTo>
                    <a:pt x="9320837" y="1439266"/>
                  </a:lnTo>
                  <a:lnTo>
                    <a:pt x="9332266" y="1439266"/>
                  </a:lnTo>
                  <a:lnTo>
                    <a:pt x="9343696" y="1439266"/>
                  </a:lnTo>
                  <a:lnTo>
                    <a:pt x="9355174" y="1439266"/>
                  </a:lnTo>
                  <a:lnTo>
                    <a:pt x="9366604" y="1439266"/>
                  </a:lnTo>
                  <a:lnTo>
                    <a:pt x="9378035" y="1439266"/>
                  </a:lnTo>
                  <a:lnTo>
                    <a:pt x="9389464" y="1439266"/>
                  </a:lnTo>
                  <a:lnTo>
                    <a:pt x="9400894" y="1439266"/>
                  </a:lnTo>
                  <a:lnTo>
                    <a:pt x="9412372" y="1439266"/>
                  </a:lnTo>
                  <a:lnTo>
                    <a:pt x="9423802" y="1439266"/>
                  </a:lnTo>
                  <a:lnTo>
                    <a:pt x="9435232" y="1439266"/>
                  </a:lnTo>
                  <a:lnTo>
                    <a:pt x="9446662" y="1439266"/>
                  </a:lnTo>
                  <a:lnTo>
                    <a:pt x="9458091" y="1439266"/>
                  </a:lnTo>
                  <a:lnTo>
                    <a:pt x="9469570" y="1439266"/>
                  </a:lnTo>
                  <a:lnTo>
                    <a:pt x="9480999" y="1439266"/>
                  </a:lnTo>
                  <a:lnTo>
                    <a:pt x="9492429" y="1439266"/>
                  </a:lnTo>
                  <a:lnTo>
                    <a:pt x="9503859" y="1439266"/>
                  </a:lnTo>
                  <a:lnTo>
                    <a:pt x="9515289" y="1439266"/>
                  </a:lnTo>
                  <a:lnTo>
                    <a:pt x="9526767" y="1439266"/>
                  </a:lnTo>
                  <a:lnTo>
                    <a:pt x="9538197" y="1439266"/>
                  </a:lnTo>
                  <a:lnTo>
                    <a:pt x="9549626" y="1439266"/>
                  </a:lnTo>
                  <a:lnTo>
                    <a:pt x="9561057" y="1439266"/>
                  </a:lnTo>
                  <a:lnTo>
                    <a:pt x="9572487" y="1439266"/>
                  </a:lnTo>
                  <a:lnTo>
                    <a:pt x="9583965" y="1439266"/>
                  </a:lnTo>
                  <a:lnTo>
                    <a:pt x="9595395" y="1439266"/>
                  </a:lnTo>
                  <a:lnTo>
                    <a:pt x="9606824" y="1439266"/>
                  </a:lnTo>
                  <a:lnTo>
                    <a:pt x="9618255" y="1439266"/>
                  </a:lnTo>
                  <a:lnTo>
                    <a:pt x="9629684" y="1439266"/>
                  </a:lnTo>
                  <a:lnTo>
                    <a:pt x="9641163" y="1439266"/>
                  </a:lnTo>
                  <a:lnTo>
                    <a:pt x="9652592" y="1439266"/>
                  </a:lnTo>
                  <a:lnTo>
                    <a:pt x="9664022" y="1439266"/>
                  </a:lnTo>
                  <a:lnTo>
                    <a:pt x="9675452" y="1439266"/>
                  </a:lnTo>
                  <a:lnTo>
                    <a:pt x="9686882" y="1439266"/>
                  </a:lnTo>
                  <a:lnTo>
                    <a:pt x="9698360" y="1439266"/>
                  </a:lnTo>
                  <a:lnTo>
                    <a:pt x="9709790" y="1439266"/>
                  </a:lnTo>
                  <a:lnTo>
                    <a:pt x="9721219" y="1439266"/>
                  </a:lnTo>
                  <a:lnTo>
                    <a:pt x="9732650" y="1439266"/>
                  </a:lnTo>
                  <a:lnTo>
                    <a:pt x="9744080" y="1439266"/>
                  </a:lnTo>
                  <a:lnTo>
                    <a:pt x="9755557" y="1439266"/>
                  </a:lnTo>
                  <a:lnTo>
                    <a:pt x="9766988" y="1439266"/>
                  </a:lnTo>
                  <a:lnTo>
                    <a:pt x="9778417" y="1439266"/>
                  </a:lnTo>
                  <a:lnTo>
                    <a:pt x="9789848" y="1439266"/>
                  </a:lnTo>
                  <a:lnTo>
                    <a:pt x="9801277" y="1439266"/>
                  </a:lnTo>
                  <a:lnTo>
                    <a:pt x="9812755" y="1439266"/>
                  </a:lnTo>
                  <a:lnTo>
                    <a:pt x="9824185" y="1439266"/>
                  </a:lnTo>
                  <a:lnTo>
                    <a:pt x="9835615" y="1439266"/>
                  </a:lnTo>
                  <a:lnTo>
                    <a:pt x="9847045" y="1439266"/>
                  </a:lnTo>
                  <a:lnTo>
                    <a:pt x="9858475" y="1439266"/>
                  </a:lnTo>
                  <a:lnTo>
                    <a:pt x="9869952" y="1439266"/>
                  </a:lnTo>
                  <a:lnTo>
                    <a:pt x="9881383" y="1439266"/>
                  </a:lnTo>
                  <a:lnTo>
                    <a:pt x="9892812" y="1439266"/>
                  </a:lnTo>
                  <a:lnTo>
                    <a:pt x="9904243" y="1439266"/>
                  </a:lnTo>
                  <a:lnTo>
                    <a:pt x="9915673" y="1439266"/>
                  </a:lnTo>
                  <a:lnTo>
                    <a:pt x="9927102" y="1439266"/>
                  </a:lnTo>
                  <a:lnTo>
                    <a:pt x="9938581" y="1439266"/>
                  </a:lnTo>
                  <a:lnTo>
                    <a:pt x="9950010" y="1439266"/>
                  </a:lnTo>
                  <a:lnTo>
                    <a:pt x="9961441" y="1439266"/>
                  </a:lnTo>
                  <a:lnTo>
                    <a:pt x="9972870" y="1439266"/>
                  </a:lnTo>
                  <a:lnTo>
                    <a:pt x="9984300" y="1439266"/>
                  </a:lnTo>
                  <a:lnTo>
                    <a:pt x="9995778" y="1439266"/>
                  </a:lnTo>
                  <a:lnTo>
                    <a:pt x="10007208" y="1439266"/>
                  </a:lnTo>
                  <a:lnTo>
                    <a:pt x="10018638" y="1439266"/>
                  </a:lnTo>
                  <a:lnTo>
                    <a:pt x="10030068" y="1439266"/>
                  </a:lnTo>
                  <a:lnTo>
                    <a:pt x="10041498" y="1439266"/>
                  </a:lnTo>
                  <a:lnTo>
                    <a:pt x="10052976" y="1439266"/>
                  </a:lnTo>
                  <a:lnTo>
                    <a:pt x="10064405" y="1439266"/>
                  </a:lnTo>
                  <a:lnTo>
                    <a:pt x="10075835" y="1439266"/>
                  </a:lnTo>
                  <a:lnTo>
                    <a:pt x="10087266" y="1439266"/>
                  </a:lnTo>
                  <a:lnTo>
                    <a:pt x="10098695" y="1439266"/>
                  </a:lnTo>
                  <a:lnTo>
                    <a:pt x="10110174" y="1439266"/>
                  </a:lnTo>
                  <a:lnTo>
                    <a:pt x="10121603" y="1439266"/>
                  </a:lnTo>
                  <a:lnTo>
                    <a:pt x="10133033" y="1439266"/>
                  </a:lnTo>
                  <a:lnTo>
                    <a:pt x="10144463" y="1439266"/>
                  </a:lnTo>
                  <a:lnTo>
                    <a:pt x="10155893" y="1439266"/>
                  </a:lnTo>
                  <a:lnTo>
                    <a:pt x="10167371" y="1439266"/>
                  </a:lnTo>
                  <a:lnTo>
                    <a:pt x="10178801" y="1439266"/>
                  </a:lnTo>
                  <a:lnTo>
                    <a:pt x="10190230" y="1439266"/>
                  </a:lnTo>
                  <a:lnTo>
                    <a:pt x="10201661" y="1439266"/>
                  </a:lnTo>
                  <a:lnTo>
                    <a:pt x="10213091" y="1439266"/>
                  </a:lnTo>
                  <a:lnTo>
                    <a:pt x="10224569" y="1439266"/>
                  </a:lnTo>
                  <a:lnTo>
                    <a:pt x="10235998" y="1439266"/>
                  </a:lnTo>
                  <a:lnTo>
                    <a:pt x="10247428" y="1439266"/>
                  </a:lnTo>
                  <a:lnTo>
                    <a:pt x="10258859" y="1439266"/>
                  </a:lnTo>
                  <a:lnTo>
                    <a:pt x="10270288" y="1439266"/>
                  </a:lnTo>
                  <a:lnTo>
                    <a:pt x="10281767" y="1439266"/>
                  </a:lnTo>
                  <a:lnTo>
                    <a:pt x="10293196" y="1439266"/>
                  </a:lnTo>
                  <a:lnTo>
                    <a:pt x="10304626" y="1439266"/>
                  </a:lnTo>
                  <a:lnTo>
                    <a:pt x="10316056" y="1439266"/>
                  </a:lnTo>
                  <a:lnTo>
                    <a:pt x="10327486" y="1439266"/>
                  </a:lnTo>
                  <a:lnTo>
                    <a:pt x="10338963" y="1439266"/>
                  </a:lnTo>
                  <a:lnTo>
                    <a:pt x="10350394" y="1439266"/>
                  </a:lnTo>
                  <a:lnTo>
                    <a:pt x="10361823" y="1439266"/>
                  </a:lnTo>
                  <a:lnTo>
                    <a:pt x="10373254" y="1439266"/>
                  </a:lnTo>
                  <a:lnTo>
                    <a:pt x="10384684" y="1439266"/>
                  </a:lnTo>
                  <a:lnTo>
                    <a:pt x="10396161" y="1439266"/>
                  </a:lnTo>
                  <a:lnTo>
                    <a:pt x="10407591" y="1439266"/>
                  </a:lnTo>
                  <a:lnTo>
                    <a:pt x="10419021" y="1439266"/>
                  </a:lnTo>
                  <a:lnTo>
                    <a:pt x="10430452" y="1439266"/>
                  </a:lnTo>
                  <a:lnTo>
                    <a:pt x="10441881" y="1439266"/>
                  </a:lnTo>
                  <a:lnTo>
                    <a:pt x="10453358" y="1439266"/>
                  </a:lnTo>
                  <a:lnTo>
                    <a:pt x="10464789" y="1439266"/>
                  </a:lnTo>
                  <a:lnTo>
                    <a:pt x="10476219" y="1439266"/>
                  </a:lnTo>
                  <a:lnTo>
                    <a:pt x="10487649" y="1439266"/>
                  </a:lnTo>
                  <a:lnTo>
                    <a:pt x="10499079" y="1439266"/>
                  </a:lnTo>
                  <a:lnTo>
                    <a:pt x="10510556" y="1439266"/>
                  </a:lnTo>
                  <a:lnTo>
                    <a:pt x="10521987" y="1439266"/>
                  </a:lnTo>
                  <a:lnTo>
                    <a:pt x="10533416" y="1439266"/>
                  </a:lnTo>
                  <a:lnTo>
                    <a:pt x="10544847" y="1439266"/>
                  </a:lnTo>
                  <a:lnTo>
                    <a:pt x="10556277" y="1439266"/>
                  </a:lnTo>
                  <a:lnTo>
                    <a:pt x="10567754" y="1439266"/>
                  </a:lnTo>
                  <a:lnTo>
                    <a:pt x="10579184" y="1439266"/>
                  </a:lnTo>
                  <a:lnTo>
                    <a:pt x="10590614" y="1439266"/>
                  </a:lnTo>
                  <a:lnTo>
                    <a:pt x="10602045" y="1439266"/>
                  </a:lnTo>
                  <a:lnTo>
                    <a:pt x="10613474" y="1439266"/>
                  </a:lnTo>
                  <a:lnTo>
                    <a:pt x="10624951" y="1439266"/>
                  </a:lnTo>
                  <a:lnTo>
                    <a:pt x="10636382" y="1439266"/>
                  </a:lnTo>
                  <a:lnTo>
                    <a:pt x="10647812" y="1439266"/>
                  </a:lnTo>
                  <a:lnTo>
                    <a:pt x="10659241" y="1439266"/>
                  </a:lnTo>
                  <a:lnTo>
                    <a:pt x="10670672" y="1439266"/>
                  </a:lnTo>
                  <a:lnTo>
                    <a:pt x="10682149" y="1439266"/>
                  </a:lnTo>
                  <a:lnTo>
                    <a:pt x="10693580" y="1439266"/>
                  </a:lnTo>
                  <a:lnTo>
                    <a:pt x="10705009" y="1439266"/>
                  </a:lnTo>
                  <a:lnTo>
                    <a:pt x="10716439" y="1439266"/>
                  </a:lnTo>
                  <a:lnTo>
                    <a:pt x="10727870" y="1439266"/>
                  </a:lnTo>
                  <a:lnTo>
                    <a:pt x="10739347" y="1439266"/>
                  </a:lnTo>
                  <a:lnTo>
                    <a:pt x="10750778" y="1439266"/>
                  </a:lnTo>
                  <a:lnTo>
                    <a:pt x="10762207" y="1439266"/>
                  </a:lnTo>
                  <a:lnTo>
                    <a:pt x="10773637" y="1439266"/>
                  </a:lnTo>
                  <a:lnTo>
                    <a:pt x="10785067" y="1439266"/>
                  </a:lnTo>
                  <a:lnTo>
                    <a:pt x="10796544" y="1439266"/>
                  </a:lnTo>
                  <a:lnTo>
                    <a:pt x="10807975" y="1439266"/>
                  </a:lnTo>
                  <a:lnTo>
                    <a:pt x="10819405" y="1439266"/>
                  </a:lnTo>
                  <a:lnTo>
                    <a:pt x="10830834" y="1439266"/>
                  </a:lnTo>
                  <a:lnTo>
                    <a:pt x="10842265" y="1439266"/>
                  </a:lnTo>
                  <a:lnTo>
                    <a:pt x="10853742" y="1439266"/>
                  </a:lnTo>
                  <a:lnTo>
                    <a:pt x="10865173" y="1439266"/>
                  </a:lnTo>
                  <a:lnTo>
                    <a:pt x="10876602" y="1439266"/>
                  </a:lnTo>
                  <a:lnTo>
                    <a:pt x="10888032" y="1439266"/>
                  </a:lnTo>
                  <a:lnTo>
                    <a:pt x="10899463" y="1439266"/>
                  </a:lnTo>
                  <a:lnTo>
                    <a:pt x="10910892" y="1439266"/>
                  </a:lnTo>
                  <a:lnTo>
                    <a:pt x="10922369" y="1439266"/>
                  </a:lnTo>
                  <a:lnTo>
                    <a:pt x="10933800" y="1439266"/>
                  </a:lnTo>
                  <a:lnTo>
                    <a:pt x="10945230" y="1439266"/>
                  </a:lnTo>
                  <a:lnTo>
                    <a:pt x="10956660" y="1439266"/>
                  </a:lnTo>
                  <a:lnTo>
                    <a:pt x="10968090" y="1439266"/>
                  </a:lnTo>
                  <a:lnTo>
                    <a:pt x="10979567" y="1439266"/>
                  </a:lnTo>
                  <a:lnTo>
                    <a:pt x="10990998" y="1439266"/>
                  </a:lnTo>
                  <a:lnTo>
                    <a:pt x="11002427" y="1439266"/>
                  </a:lnTo>
                  <a:lnTo>
                    <a:pt x="11013858" y="1439266"/>
                  </a:lnTo>
                  <a:lnTo>
                    <a:pt x="11025287" y="1439266"/>
                  </a:lnTo>
                  <a:lnTo>
                    <a:pt x="11036765" y="1439266"/>
                  </a:lnTo>
                  <a:lnTo>
                    <a:pt x="11048195" y="1439266"/>
                  </a:lnTo>
                  <a:lnTo>
                    <a:pt x="11059625" y="1439266"/>
                  </a:lnTo>
                  <a:lnTo>
                    <a:pt x="11071056" y="1439266"/>
                  </a:lnTo>
                  <a:lnTo>
                    <a:pt x="11082485" y="1439266"/>
                  </a:lnTo>
                  <a:lnTo>
                    <a:pt x="11093962" y="1439266"/>
                  </a:lnTo>
                  <a:lnTo>
                    <a:pt x="11105393" y="1439266"/>
                  </a:lnTo>
                  <a:lnTo>
                    <a:pt x="11116823" y="1439266"/>
                  </a:lnTo>
                  <a:lnTo>
                    <a:pt x="11128253" y="1439266"/>
                  </a:lnTo>
                  <a:lnTo>
                    <a:pt x="11139683" y="1439266"/>
                  </a:lnTo>
                  <a:lnTo>
                    <a:pt x="11151160" y="1439266"/>
                  </a:lnTo>
                  <a:lnTo>
                    <a:pt x="11162591" y="1439266"/>
                  </a:lnTo>
                  <a:lnTo>
                    <a:pt x="11174020" y="1439266"/>
                  </a:lnTo>
                  <a:lnTo>
                    <a:pt x="11185451" y="1439266"/>
                  </a:lnTo>
                  <a:lnTo>
                    <a:pt x="11196881" y="1439266"/>
                  </a:lnTo>
                  <a:lnTo>
                    <a:pt x="11208358" y="1439266"/>
                  </a:lnTo>
                  <a:lnTo>
                    <a:pt x="11218359" y="1439266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47DBD72A-7A26-7245-A5B5-3D88BA9A1809}"/>
                </a:ext>
              </a:extLst>
            </p:cNvPr>
            <p:cNvSpPr/>
            <p:nvPr/>
          </p:nvSpPr>
          <p:spPr>
            <a:xfrm>
              <a:off x="851149" y="4727600"/>
              <a:ext cx="11218359" cy="1373162"/>
            </a:xfrm>
            <a:custGeom>
              <a:avLst/>
              <a:gdLst>
                <a:gd name="connsiteX0" fmla="*/ 0 w 11218359"/>
                <a:gd name="connsiteY0" fmla="*/ 1373162 h 1373162"/>
                <a:gd name="connsiteX1" fmla="*/ 9149 w 11218359"/>
                <a:gd name="connsiteY1" fmla="*/ 1373162 h 1373162"/>
                <a:gd name="connsiteX2" fmla="*/ 20588 w 11218359"/>
                <a:gd name="connsiteY2" fmla="*/ 1373162 h 1373162"/>
                <a:gd name="connsiteX3" fmla="*/ 32028 w 11218359"/>
                <a:gd name="connsiteY3" fmla="*/ 1373162 h 1373162"/>
                <a:gd name="connsiteX4" fmla="*/ 43467 w 11218359"/>
                <a:gd name="connsiteY4" fmla="*/ 1373162 h 1373162"/>
                <a:gd name="connsiteX5" fmla="*/ 54907 w 11218359"/>
                <a:gd name="connsiteY5" fmla="*/ 1373162 h 1373162"/>
                <a:gd name="connsiteX6" fmla="*/ 66346 w 11218359"/>
                <a:gd name="connsiteY6" fmla="*/ 1373162 h 1373162"/>
                <a:gd name="connsiteX7" fmla="*/ 77786 w 11218359"/>
                <a:gd name="connsiteY7" fmla="*/ 1373162 h 1373162"/>
                <a:gd name="connsiteX8" fmla="*/ 89225 w 11218359"/>
                <a:gd name="connsiteY8" fmla="*/ 1373162 h 1373162"/>
                <a:gd name="connsiteX9" fmla="*/ 100665 w 11218359"/>
                <a:gd name="connsiteY9" fmla="*/ 1373162 h 1373162"/>
                <a:gd name="connsiteX10" fmla="*/ 112104 w 11218359"/>
                <a:gd name="connsiteY10" fmla="*/ 1373162 h 1373162"/>
                <a:gd name="connsiteX11" fmla="*/ 123544 w 11218359"/>
                <a:gd name="connsiteY11" fmla="*/ 1373162 h 1373162"/>
                <a:gd name="connsiteX12" fmla="*/ 134979 w 11218359"/>
                <a:gd name="connsiteY12" fmla="*/ 1373162 h 1373162"/>
                <a:gd name="connsiteX13" fmla="*/ 146423 w 11218359"/>
                <a:gd name="connsiteY13" fmla="*/ 1373162 h 1373162"/>
                <a:gd name="connsiteX14" fmla="*/ 157858 w 11218359"/>
                <a:gd name="connsiteY14" fmla="*/ 1373162 h 1373162"/>
                <a:gd name="connsiteX15" fmla="*/ 169297 w 11218359"/>
                <a:gd name="connsiteY15" fmla="*/ 1373162 h 1373162"/>
                <a:gd name="connsiteX16" fmla="*/ 180737 w 11218359"/>
                <a:gd name="connsiteY16" fmla="*/ 1373162 h 1373162"/>
                <a:gd name="connsiteX17" fmla="*/ 192176 w 11218359"/>
                <a:gd name="connsiteY17" fmla="*/ 1373162 h 1373162"/>
                <a:gd name="connsiteX18" fmla="*/ 203616 w 11218359"/>
                <a:gd name="connsiteY18" fmla="*/ 1373162 h 1373162"/>
                <a:gd name="connsiteX19" fmla="*/ 215055 w 11218359"/>
                <a:gd name="connsiteY19" fmla="*/ 1373162 h 1373162"/>
                <a:gd name="connsiteX20" fmla="*/ 226495 w 11218359"/>
                <a:gd name="connsiteY20" fmla="*/ 1373162 h 1373162"/>
                <a:gd name="connsiteX21" fmla="*/ 237935 w 11218359"/>
                <a:gd name="connsiteY21" fmla="*/ 1373162 h 1373162"/>
                <a:gd name="connsiteX22" fmla="*/ 249374 w 11218359"/>
                <a:gd name="connsiteY22" fmla="*/ 1373162 h 1373162"/>
                <a:gd name="connsiteX23" fmla="*/ 260814 w 11218359"/>
                <a:gd name="connsiteY23" fmla="*/ 1373162 h 1373162"/>
                <a:gd name="connsiteX24" fmla="*/ 272253 w 11218359"/>
                <a:gd name="connsiteY24" fmla="*/ 1373162 h 1373162"/>
                <a:gd name="connsiteX25" fmla="*/ 283693 w 11218359"/>
                <a:gd name="connsiteY25" fmla="*/ 1373162 h 1373162"/>
                <a:gd name="connsiteX26" fmla="*/ 295132 w 11218359"/>
                <a:gd name="connsiteY26" fmla="*/ 1373162 h 1373162"/>
                <a:gd name="connsiteX27" fmla="*/ 306572 w 11218359"/>
                <a:gd name="connsiteY27" fmla="*/ 1373162 h 1373162"/>
                <a:gd name="connsiteX28" fmla="*/ 318011 w 11218359"/>
                <a:gd name="connsiteY28" fmla="*/ 1373162 h 1373162"/>
                <a:gd name="connsiteX29" fmla="*/ 329451 w 11218359"/>
                <a:gd name="connsiteY29" fmla="*/ 1373162 h 1373162"/>
                <a:gd name="connsiteX30" fmla="*/ 340890 w 11218359"/>
                <a:gd name="connsiteY30" fmla="*/ 1373162 h 1373162"/>
                <a:gd name="connsiteX31" fmla="*/ 352330 w 11218359"/>
                <a:gd name="connsiteY31" fmla="*/ 1373162 h 1373162"/>
                <a:gd name="connsiteX32" fmla="*/ 363769 w 11218359"/>
                <a:gd name="connsiteY32" fmla="*/ 1373162 h 1373162"/>
                <a:gd name="connsiteX33" fmla="*/ 375209 w 11218359"/>
                <a:gd name="connsiteY33" fmla="*/ 1373162 h 1373162"/>
                <a:gd name="connsiteX34" fmla="*/ 386648 w 11218359"/>
                <a:gd name="connsiteY34" fmla="*/ 1373162 h 1373162"/>
                <a:gd name="connsiteX35" fmla="*/ 398088 w 11218359"/>
                <a:gd name="connsiteY35" fmla="*/ 1373162 h 1373162"/>
                <a:gd name="connsiteX36" fmla="*/ 409527 w 11218359"/>
                <a:gd name="connsiteY36" fmla="*/ 1373162 h 1373162"/>
                <a:gd name="connsiteX37" fmla="*/ 420967 w 11218359"/>
                <a:gd name="connsiteY37" fmla="*/ 1373162 h 1373162"/>
                <a:gd name="connsiteX38" fmla="*/ 432406 w 11218359"/>
                <a:gd name="connsiteY38" fmla="*/ 1373162 h 1373162"/>
                <a:gd name="connsiteX39" fmla="*/ 443846 w 11218359"/>
                <a:gd name="connsiteY39" fmla="*/ 1373162 h 1373162"/>
                <a:gd name="connsiteX40" fmla="*/ 455285 w 11218359"/>
                <a:gd name="connsiteY40" fmla="*/ 1373162 h 1373162"/>
                <a:gd name="connsiteX41" fmla="*/ 466725 w 11218359"/>
                <a:gd name="connsiteY41" fmla="*/ 1373162 h 1373162"/>
                <a:gd name="connsiteX42" fmla="*/ 478165 w 11218359"/>
                <a:gd name="connsiteY42" fmla="*/ 1373162 h 1373162"/>
                <a:gd name="connsiteX43" fmla="*/ 489604 w 11218359"/>
                <a:gd name="connsiteY43" fmla="*/ 1373162 h 1373162"/>
                <a:gd name="connsiteX44" fmla="*/ 501044 w 11218359"/>
                <a:gd name="connsiteY44" fmla="*/ 1373162 h 1373162"/>
                <a:gd name="connsiteX45" fmla="*/ 512483 w 11218359"/>
                <a:gd name="connsiteY45" fmla="*/ 1373162 h 1373162"/>
                <a:gd name="connsiteX46" fmla="*/ 523923 w 11218359"/>
                <a:gd name="connsiteY46" fmla="*/ 1373162 h 1373162"/>
                <a:gd name="connsiteX47" fmla="*/ 535362 w 11218359"/>
                <a:gd name="connsiteY47" fmla="*/ 1373162 h 1373162"/>
                <a:gd name="connsiteX48" fmla="*/ 546802 w 11218359"/>
                <a:gd name="connsiteY48" fmla="*/ 1373162 h 1373162"/>
                <a:gd name="connsiteX49" fmla="*/ 558241 w 11218359"/>
                <a:gd name="connsiteY49" fmla="*/ 1373162 h 1373162"/>
                <a:gd name="connsiteX50" fmla="*/ 569681 w 11218359"/>
                <a:gd name="connsiteY50" fmla="*/ 1373162 h 1373162"/>
                <a:gd name="connsiteX51" fmla="*/ 581120 w 11218359"/>
                <a:gd name="connsiteY51" fmla="*/ 1373162 h 1373162"/>
                <a:gd name="connsiteX52" fmla="*/ 592560 w 11218359"/>
                <a:gd name="connsiteY52" fmla="*/ 1373162 h 1373162"/>
                <a:gd name="connsiteX53" fmla="*/ 603999 w 11218359"/>
                <a:gd name="connsiteY53" fmla="*/ 1373162 h 1373162"/>
                <a:gd name="connsiteX54" fmla="*/ 615439 w 11218359"/>
                <a:gd name="connsiteY54" fmla="*/ 1373162 h 1373162"/>
                <a:gd name="connsiteX55" fmla="*/ 626878 w 11218359"/>
                <a:gd name="connsiteY55" fmla="*/ 1373162 h 1373162"/>
                <a:gd name="connsiteX56" fmla="*/ 638318 w 11218359"/>
                <a:gd name="connsiteY56" fmla="*/ 1373162 h 1373162"/>
                <a:gd name="connsiteX57" fmla="*/ 649757 w 11218359"/>
                <a:gd name="connsiteY57" fmla="*/ 1373162 h 1373162"/>
                <a:gd name="connsiteX58" fmla="*/ 661192 w 11218359"/>
                <a:gd name="connsiteY58" fmla="*/ 1373162 h 1373162"/>
                <a:gd name="connsiteX59" fmla="*/ 672632 w 11218359"/>
                <a:gd name="connsiteY59" fmla="*/ 1373162 h 1373162"/>
                <a:gd name="connsiteX60" fmla="*/ 684071 w 11218359"/>
                <a:gd name="connsiteY60" fmla="*/ 1373162 h 1373162"/>
                <a:gd name="connsiteX61" fmla="*/ 695511 w 11218359"/>
                <a:gd name="connsiteY61" fmla="*/ 1373162 h 1373162"/>
                <a:gd name="connsiteX62" fmla="*/ 706950 w 11218359"/>
                <a:gd name="connsiteY62" fmla="*/ 1373162 h 1373162"/>
                <a:gd name="connsiteX63" fmla="*/ 718390 w 11218359"/>
                <a:gd name="connsiteY63" fmla="*/ 1373162 h 1373162"/>
                <a:gd name="connsiteX64" fmla="*/ 729829 w 11218359"/>
                <a:gd name="connsiteY64" fmla="*/ 1373162 h 1373162"/>
                <a:gd name="connsiteX65" fmla="*/ 741269 w 11218359"/>
                <a:gd name="connsiteY65" fmla="*/ 1373162 h 1373162"/>
                <a:gd name="connsiteX66" fmla="*/ 752708 w 11218359"/>
                <a:gd name="connsiteY66" fmla="*/ 1373162 h 1373162"/>
                <a:gd name="connsiteX67" fmla="*/ 764148 w 11218359"/>
                <a:gd name="connsiteY67" fmla="*/ 1373162 h 1373162"/>
                <a:gd name="connsiteX68" fmla="*/ 775587 w 11218359"/>
                <a:gd name="connsiteY68" fmla="*/ 1373162 h 1373162"/>
                <a:gd name="connsiteX69" fmla="*/ 787027 w 11218359"/>
                <a:gd name="connsiteY69" fmla="*/ 1373162 h 1373162"/>
                <a:gd name="connsiteX70" fmla="*/ 798467 w 11218359"/>
                <a:gd name="connsiteY70" fmla="*/ 1373162 h 1373162"/>
                <a:gd name="connsiteX71" fmla="*/ 809906 w 11218359"/>
                <a:gd name="connsiteY71" fmla="*/ 1373162 h 1373162"/>
                <a:gd name="connsiteX72" fmla="*/ 821346 w 11218359"/>
                <a:gd name="connsiteY72" fmla="*/ 1373162 h 1373162"/>
                <a:gd name="connsiteX73" fmla="*/ 832785 w 11218359"/>
                <a:gd name="connsiteY73" fmla="*/ 1373162 h 1373162"/>
                <a:gd name="connsiteX74" fmla="*/ 844225 w 11218359"/>
                <a:gd name="connsiteY74" fmla="*/ 1373162 h 1373162"/>
                <a:gd name="connsiteX75" fmla="*/ 855664 w 11218359"/>
                <a:gd name="connsiteY75" fmla="*/ 1373162 h 1373162"/>
                <a:gd name="connsiteX76" fmla="*/ 867104 w 11218359"/>
                <a:gd name="connsiteY76" fmla="*/ 1373162 h 1373162"/>
                <a:gd name="connsiteX77" fmla="*/ 878543 w 11218359"/>
                <a:gd name="connsiteY77" fmla="*/ 1373162 h 1373162"/>
                <a:gd name="connsiteX78" fmla="*/ 889983 w 11218359"/>
                <a:gd name="connsiteY78" fmla="*/ 1373162 h 1373162"/>
                <a:gd name="connsiteX79" fmla="*/ 901422 w 11218359"/>
                <a:gd name="connsiteY79" fmla="*/ 1373162 h 1373162"/>
                <a:gd name="connsiteX80" fmla="*/ 912862 w 11218359"/>
                <a:gd name="connsiteY80" fmla="*/ 1373162 h 1373162"/>
                <a:gd name="connsiteX81" fmla="*/ 924301 w 11218359"/>
                <a:gd name="connsiteY81" fmla="*/ 1373162 h 1373162"/>
                <a:gd name="connsiteX82" fmla="*/ 935741 w 11218359"/>
                <a:gd name="connsiteY82" fmla="*/ 1373162 h 1373162"/>
                <a:gd name="connsiteX83" fmla="*/ 947180 w 11218359"/>
                <a:gd name="connsiteY83" fmla="*/ 1373162 h 1373162"/>
                <a:gd name="connsiteX84" fmla="*/ 958620 w 11218359"/>
                <a:gd name="connsiteY84" fmla="*/ 1373162 h 1373162"/>
                <a:gd name="connsiteX85" fmla="*/ 970059 w 11218359"/>
                <a:gd name="connsiteY85" fmla="*/ 1373162 h 1373162"/>
                <a:gd name="connsiteX86" fmla="*/ 981499 w 11218359"/>
                <a:gd name="connsiteY86" fmla="*/ 1373162 h 1373162"/>
                <a:gd name="connsiteX87" fmla="*/ 992938 w 11218359"/>
                <a:gd name="connsiteY87" fmla="*/ 1373162 h 1373162"/>
                <a:gd name="connsiteX88" fmla="*/ 1004378 w 11218359"/>
                <a:gd name="connsiteY88" fmla="*/ 1373162 h 1373162"/>
                <a:gd name="connsiteX89" fmla="*/ 1015818 w 11218359"/>
                <a:gd name="connsiteY89" fmla="*/ 1373162 h 1373162"/>
                <a:gd name="connsiteX90" fmla="*/ 1027257 w 11218359"/>
                <a:gd name="connsiteY90" fmla="*/ 1373162 h 1373162"/>
                <a:gd name="connsiteX91" fmla="*/ 1038697 w 11218359"/>
                <a:gd name="connsiteY91" fmla="*/ 1373162 h 1373162"/>
                <a:gd name="connsiteX92" fmla="*/ 1050136 w 11218359"/>
                <a:gd name="connsiteY92" fmla="*/ 1373162 h 1373162"/>
                <a:gd name="connsiteX93" fmla="*/ 1061576 w 11218359"/>
                <a:gd name="connsiteY93" fmla="*/ 1373162 h 1373162"/>
                <a:gd name="connsiteX94" fmla="*/ 1073015 w 11218359"/>
                <a:gd name="connsiteY94" fmla="*/ 1373162 h 1373162"/>
                <a:gd name="connsiteX95" fmla="*/ 1084455 w 11218359"/>
                <a:gd name="connsiteY95" fmla="*/ 1373162 h 1373162"/>
                <a:gd name="connsiteX96" fmla="*/ 1095894 w 11218359"/>
                <a:gd name="connsiteY96" fmla="*/ 1373162 h 1373162"/>
                <a:gd name="connsiteX97" fmla="*/ 1107334 w 11218359"/>
                <a:gd name="connsiteY97" fmla="*/ 1373162 h 1373162"/>
                <a:gd name="connsiteX98" fmla="*/ 1118773 w 11218359"/>
                <a:gd name="connsiteY98" fmla="*/ 1373162 h 1373162"/>
                <a:gd name="connsiteX99" fmla="*/ 1130213 w 11218359"/>
                <a:gd name="connsiteY99" fmla="*/ 1373162 h 1373162"/>
                <a:gd name="connsiteX100" fmla="*/ 1141652 w 11218359"/>
                <a:gd name="connsiteY100" fmla="*/ 1373162 h 1373162"/>
                <a:gd name="connsiteX101" fmla="*/ 1153092 w 11218359"/>
                <a:gd name="connsiteY101" fmla="*/ 1373162 h 1373162"/>
                <a:gd name="connsiteX102" fmla="*/ 1164531 w 11218359"/>
                <a:gd name="connsiteY102" fmla="*/ 1373162 h 1373162"/>
                <a:gd name="connsiteX103" fmla="*/ 1175971 w 11218359"/>
                <a:gd name="connsiteY103" fmla="*/ 1373162 h 1373162"/>
                <a:gd name="connsiteX104" fmla="*/ 1187406 w 11218359"/>
                <a:gd name="connsiteY104" fmla="*/ 1373162 h 1373162"/>
                <a:gd name="connsiteX105" fmla="*/ 1198845 w 11218359"/>
                <a:gd name="connsiteY105" fmla="*/ 1373162 h 1373162"/>
                <a:gd name="connsiteX106" fmla="*/ 1210285 w 11218359"/>
                <a:gd name="connsiteY106" fmla="*/ 1373162 h 1373162"/>
                <a:gd name="connsiteX107" fmla="*/ 1221724 w 11218359"/>
                <a:gd name="connsiteY107" fmla="*/ 1373162 h 1373162"/>
                <a:gd name="connsiteX108" fmla="*/ 1233164 w 11218359"/>
                <a:gd name="connsiteY108" fmla="*/ 1373162 h 1373162"/>
                <a:gd name="connsiteX109" fmla="*/ 1244603 w 11218359"/>
                <a:gd name="connsiteY109" fmla="*/ 1373162 h 1373162"/>
                <a:gd name="connsiteX110" fmla="*/ 1256043 w 11218359"/>
                <a:gd name="connsiteY110" fmla="*/ 1373162 h 1373162"/>
                <a:gd name="connsiteX111" fmla="*/ 1267482 w 11218359"/>
                <a:gd name="connsiteY111" fmla="*/ 1373162 h 1373162"/>
                <a:gd name="connsiteX112" fmla="*/ 1278922 w 11218359"/>
                <a:gd name="connsiteY112" fmla="*/ 1373162 h 1373162"/>
                <a:gd name="connsiteX113" fmla="*/ 1290361 w 11218359"/>
                <a:gd name="connsiteY113" fmla="*/ 1373162 h 1373162"/>
                <a:gd name="connsiteX114" fmla="*/ 1301801 w 11218359"/>
                <a:gd name="connsiteY114" fmla="*/ 1373162 h 1373162"/>
                <a:gd name="connsiteX115" fmla="*/ 1313240 w 11218359"/>
                <a:gd name="connsiteY115" fmla="*/ 1373162 h 1373162"/>
                <a:gd name="connsiteX116" fmla="*/ 1324680 w 11218359"/>
                <a:gd name="connsiteY116" fmla="*/ 1373162 h 1373162"/>
                <a:gd name="connsiteX117" fmla="*/ 1336120 w 11218359"/>
                <a:gd name="connsiteY117" fmla="*/ 1373162 h 1373162"/>
                <a:gd name="connsiteX118" fmla="*/ 1347559 w 11218359"/>
                <a:gd name="connsiteY118" fmla="*/ 1373162 h 1373162"/>
                <a:gd name="connsiteX119" fmla="*/ 1358999 w 11218359"/>
                <a:gd name="connsiteY119" fmla="*/ 1373162 h 1373162"/>
                <a:gd name="connsiteX120" fmla="*/ 1370438 w 11218359"/>
                <a:gd name="connsiteY120" fmla="*/ 1373162 h 1373162"/>
                <a:gd name="connsiteX121" fmla="*/ 1381878 w 11218359"/>
                <a:gd name="connsiteY121" fmla="*/ 1373162 h 1373162"/>
                <a:gd name="connsiteX122" fmla="*/ 1393317 w 11218359"/>
                <a:gd name="connsiteY122" fmla="*/ 1373162 h 1373162"/>
                <a:gd name="connsiteX123" fmla="*/ 1404757 w 11218359"/>
                <a:gd name="connsiteY123" fmla="*/ 1373162 h 1373162"/>
                <a:gd name="connsiteX124" fmla="*/ 1416196 w 11218359"/>
                <a:gd name="connsiteY124" fmla="*/ 1373162 h 1373162"/>
                <a:gd name="connsiteX125" fmla="*/ 1427636 w 11218359"/>
                <a:gd name="connsiteY125" fmla="*/ 1373162 h 1373162"/>
                <a:gd name="connsiteX126" fmla="*/ 1439075 w 11218359"/>
                <a:gd name="connsiteY126" fmla="*/ 1373162 h 1373162"/>
                <a:gd name="connsiteX127" fmla="*/ 1450515 w 11218359"/>
                <a:gd name="connsiteY127" fmla="*/ 1373162 h 1373162"/>
                <a:gd name="connsiteX128" fmla="*/ 1461954 w 11218359"/>
                <a:gd name="connsiteY128" fmla="*/ 1373162 h 1373162"/>
                <a:gd name="connsiteX129" fmla="*/ 1473394 w 11218359"/>
                <a:gd name="connsiteY129" fmla="*/ 1373162 h 1373162"/>
                <a:gd name="connsiteX130" fmla="*/ 1484833 w 11218359"/>
                <a:gd name="connsiteY130" fmla="*/ 1373162 h 1373162"/>
                <a:gd name="connsiteX131" fmla="*/ 1496273 w 11218359"/>
                <a:gd name="connsiteY131" fmla="*/ 1373162 h 1373162"/>
                <a:gd name="connsiteX132" fmla="*/ 1507712 w 11218359"/>
                <a:gd name="connsiteY132" fmla="*/ 1373162 h 1373162"/>
                <a:gd name="connsiteX133" fmla="*/ 1519152 w 11218359"/>
                <a:gd name="connsiteY133" fmla="*/ 1373162 h 1373162"/>
                <a:gd name="connsiteX134" fmla="*/ 1530591 w 11218359"/>
                <a:gd name="connsiteY134" fmla="*/ 1373162 h 1373162"/>
                <a:gd name="connsiteX135" fmla="*/ 1542031 w 11218359"/>
                <a:gd name="connsiteY135" fmla="*/ 1373162 h 1373162"/>
                <a:gd name="connsiteX136" fmla="*/ 1553471 w 11218359"/>
                <a:gd name="connsiteY136" fmla="*/ 1373162 h 1373162"/>
                <a:gd name="connsiteX137" fmla="*/ 1564910 w 11218359"/>
                <a:gd name="connsiteY137" fmla="*/ 1373162 h 1373162"/>
                <a:gd name="connsiteX138" fmla="*/ 1576349 w 11218359"/>
                <a:gd name="connsiteY138" fmla="*/ 1373162 h 1373162"/>
                <a:gd name="connsiteX139" fmla="*/ 1587789 w 11218359"/>
                <a:gd name="connsiteY139" fmla="*/ 1373162 h 1373162"/>
                <a:gd name="connsiteX140" fmla="*/ 1599229 w 11218359"/>
                <a:gd name="connsiteY140" fmla="*/ 1373162 h 1373162"/>
                <a:gd name="connsiteX141" fmla="*/ 1610668 w 11218359"/>
                <a:gd name="connsiteY141" fmla="*/ 1373162 h 1373162"/>
                <a:gd name="connsiteX142" fmla="*/ 1622107 w 11218359"/>
                <a:gd name="connsiteY142" fmla="*/ 1373162 h 1373162"/>
                <a:gd name="connsiteX143" fmla="*/ 1633547 w 11218359"/>
                <a:gd name="connsiteY143" fmla="*/ 1373162 h 1373162"/>
                <a:gd name="connsiteX144" fmla="*/ 1644987 w 11218359"/>
                <a:gd name="connsiteY144" fmla="*/ 1373162 h 1373162"/>
                <a:gd name="connsiteX145" fmla="*/ 1656426 w 11218359"/>
                <a:gd name="connsiteY145" fmla="*/ 1373162 h 1373162"/>
                <a:gd name="connsiteX146" fmla="*/ 1667866 w 11218359"/>
                <a:gd name="connsiteY146" fmla="*/ 1373162 h 1373162"/>
                <a:gd name="connsiteX147" fmla="*/ 1679305 w 11218359"/>
                <a:gd name="connsiteY147" fmla="*/ 1373162 h 1373162"/>
                <a:gd name="connsiteX148" fmla="*/ 1690745 w 11218359"/>
                <a:gd name="connsiteY148" fmla="*/ 1373162 h 1373162"/>
                <a:gd name="connsiteX149" fmla="*/ 1702184 w 11218359"/>
                <a:gd name="connsiteY149" fmla="*/ 1373162 h 1373162"/>
                <a:gd name="connsiteX150" fmla="*/ 1713619 w 11218359"/>
                <a:gd name="connsiteY150" fmla="*/ 1373162 h 1373162"/>
                <a:gd name="connsiteX151" fmla="*/ 1725063 w 11218359"/>
                <a:gd name="connsiteY151" fmla="*/ 1373162 h 1373162"/>
                <a:gd name="connsiteX152" fmla="*/ 1736498 w 11218359"/>
                <a:gd name="connsiteY152" fmla="*/ 1373162 h 1373162"/>
                <a:gd name="connsiteX153" fmla="*/ 1747938 w 11218359"/>
                <a:gd name="connsiteY153" fmla="*/ 1373162 h 1373162"/>
                <a:gd name="connsiteX154" fmla="*/ 1759377 w 11218359"/>
                <a:gd name="connsiteY154" fmla="*/ 1373162 h 1373162"/>
                <a:gd name="connsiteX155" fmla="*/ 1770817 w 11218359"/>
                <a:gd name="connsiteY155" fmla="*/ 1373162 h 1373162"/>
                <a:gd name="connsiteX156" fmla="*/ 1782256 w 11218359"/>
                <a:gd name="connsiteY156" fmla="*/ 1373162 h 1373162"/>
                <a:gd name="connsiteX157" fmla="*/ 1793696 w 11218359"/>
                <a:gd name="connsiteY157" fmla="*/ 1373162 h 1373162"/>
                <a:gd name="connsiteX158" fmla="*/ 1805135 w 11218359"/>
                <a:gd name="connsiteY158" fmla="*/ 1373162 h 1373162"/>
                <a:gd name="connsiteX159" fmla="*/ 1816575 w 11218359"/>
                <a:gd name="connsiteY159" fmla="*/ 1373162 h 1373162"/>
                <a:gd name="connsiteX160" fmla="*/ 1828014 w 11218359"/>
                <a:gd name="connsiteY160" fmla="*/ 1373162 h 1373162"/>
                <a:gd name="connsiteX161" fmla="*/ 1839454 w 11218359"/>
                <a:gd name="connsiteY161" fmla="*/ 1373162 h 1373162"/>
                <a:gd name="connsiteX162" fmla="*/ 1850893 w 11218359"/>
                <a:gd name="connsiteY162" fmla="*/ 1373162 h 1373162"/>
                <a:gd name="connsiteX163" fmla="*/ 1862333 w 11218359"/>
                <a:gd name="connsiteY163" fmla="*/ 1373162 h 1373162"/>
                <a:gd name="connsiteX164" fmla="*/ 1873772 w 11218359"/>
                <a:gd name="connsiteY164" fmla="*/ 1373162 h 1373162"/>
                <a:gd name="connsiteX165" fmla="*/ 1885212 w 11218359"/>
                <a:gd name="connsiteY165" fmla="*/ 1373162 h 1373162"/>
                <a:gd name="connsiteX166" fmla="*/ 1896651 w 11218359"/>
                <a:gd name="connsiteY166" fmla="*/ 1373162 h 1373162"/>
                <a:gd name="connsiteX167" fmla="*/ 1908091 w 11218359"/>
                <a:gd name="connsiteY167" fmla="*/ 1373162 h 1373162"/>
                <a:gd name="connsiteX168" fmla="*/ 1919531 w 11218359"/>
                <a:gd name="connsiteY168" fmla="*/ 1373162 h 1373162"/>
                <a:gd name="connsiteX169" fmla="*/ 1930970 w 11218359"/>
                <a:gd name="connsiteY169" fmla="*/ 1373162 h 1373162"/>
                <a:gd name="connsiteX170" fmla="*/ 1942409 w 11218359"/>
                <a:gd name="connsiteY170" fmla="*/ 1373162 h 1373162"/>
                <a:gd name="connsiteX171" fmla="*/ 1953849 w 11218359"/>
                <a:gd name="connsiteY171" fmla="*/ 1373162 h 1373162"/>
                <a:gd name="connsiteX172" fmla="*/ 1965289 w 11218359"/>
                <a:gd name="connsiteY172" fmla="*/ 1373162 h 1373162"/>
                <a:gd name="connsiteX173" fmla="*/ 1976728 w 11218359"/>
                <a:gd name="connsiteY173" fmla="*/ 1373162 h 1373162"/>
                <a:gd name="connsiteX174" fmla="*/ 1988168 w 11218359"/>
                <a:gd name="connsiteY174" fmla="*/ 1373162 h 1373162"/>
                <a:gd name="connsiteX175" fmla="*/ 1999607 w 11218359"/>
                <a:gd name="connsiteY175" fmla="*/ 1373162 h 1373162"/>
                <a:gd name="connsiteX176" fmla="*/ 2011047 w 11218359"/>
                <a:gd name="connsiteY176" fmla="*/ 1373162 h 1373162"/>
                <a:gd name="connsiteX177" fmla="*/ 2022486 w 11218359"/>
                <a:gd name="connsiteY177" fmla="*/ 1373162 h 1373162"/>
                <a:gd name="connsiteX178" fmla="*/ 2033926 w 11218359"/>
                <a:gd name="connsiteY178" fmla="*/ 1373162 h 1373162"/>
                <a:gd name="connsiteX179" fmla="*/ 2045365 w 11218359"/>
                <a:gd name="connsiteY179" fmla="*/ 1373162 h 1373162"/>
                <a:gd name="connsiteX180" fmla="*/ 2056805 w 11218359"/>
                <a:gd name="connsiteY180" fmla="*/ 1373162 h 1373162"/>
                <a:gd name="connsiteX181" fmla="*/ 2068244 w 11218359"/>
                <a:gd name="connsiteY181" fmla="*/ 1373162 h 1373162"/>
                <a:gd name="connsiteX182" fmla="*/ 2079684 w 11218359"/>
                <a:gd name="connsiteY182" fmla="*/ 1373162 h 1373162"/>
                <a:gd name="connsiteX183" fmla="*/ 2091123 w 11218359"/>
                <a:gd name="connsiteY183" fmla="*/ 1373162 h 1373162"/>
                <a:gd name="connsiteX184" fmla="*/ 2102563 w 11218359"/>
                <a:gd name="connsiteY184" fmla="*/ 1373162 h 1373162"/>
                <a:gd name="connsiteX185" fmla="*/ 2114002 w 11218359"/>
                <a:gd name="connsiteY185" fmla="*/ 1373162 h 1373162"/>
                <a:gd name="connsiteX186" fmla="*/ 2125442 w 11218359"/>
                <a:gd name="connsiteY186" fmla="*/ 1373162 h 1373162"/>
                <a:gd name="connsiteX187" fmla="*/ 2136882 w 11218359"/>
                <a:gd name="connsiteY187" fmla="*/ 1373162 h 1373162"/>
                <a:gd name="connsiteX188" fmla="*/ 2148321 w 11218359"/>
                <a:gd name="connsiteY188" fmla="*/ 1373162 h 1373162"/>
                <a:gd name="connsiteX189" fmla="*/ 2159760 w 11218359"/>
                <a:gd name="connsiteY189" fmla="*/ 1373162 h 1373162"/>
                <a:gd name="connsiteX190" fmla="*/ 2171200 w 11218359"/>
                <a:gd name="connsiteY190" fmla="*/ 1373162 h 1373162"/>
                <a:gd name="connsiteX191" fmla="*/ 2182640 w 11218359"/>
                <a:gd name="connsiteY191" fmla="*/ 1373162 h 1373162"/>
                <a:gd name="connsiteX192" fmla="*/ 2194079 w 11218359"/>
                <a:gd name="connsiteY192" fmla="*/ 1373162 h 1373162"/>
                <a:gd name="connsiteX193" fmla="*/ 2205519 w 11218359"/>
                <a:gd name="connsiteY193" fmla="*/ 1373162 h 1373162"/>
                <a:gd name="connsiteX194" fmla="*/ 2216958 w 11218359"/>
                <a:gd name="connsiteY194" fmla="*/ 1373162 h 1373162"/>
                <a:gd name="connsiteX195" fmla="*/ 2228393 w 11218359"/>
                <a:gd name="connsiteY195" fmla="*/ 1373162 h 1373162"/>
                <a:gd name="connsiteX196" fmla="*/ 2239837 w 11218359"/>
                <a:gd name="connsiteY196" fmla="*/ 1373162 h 1373162"/>
                <a:gd name="connsiteX197" fmla="*/ 2251272 w 11218359"/>
                <a:gd name="connsiteY197" fmla="*/ 1373162 h 1373162"/>
                <a:gd name="connsiteX198" fmla="*/ 2262716 w 11218359"/>
                <a:gd name="connsiteY198" fmla="*/ 1373162 h 1373162"/>
                <a:gd name="connsiteX199" fmla="*/ 2274151 w 11218359"/>
                <a:gd name="connsiteY199" fmla="*/ 1373162 h 1373162"/>
                <a:gd name="connsiteX200" fmla="*/ 2285591 w 11218359"/>
                <a:gd name="connsiteY200" fmla="*/ 1373162 h 1373162"/>
                <a:gd name="connsiteX201" fmla="*/ 2297030 w 11218359"/>
                <a:gd name="connsiteY201" fmla="*/ 1373162 h 1373162"/>
                <a:gd name="connsiteX202" fmla="*/ 2308470 w 11218359"/>
                <a:gd name="connsiteY202" fmla="*/ 1373162 h 1373162"/>
                <a:gd name="connsiteX203" fmla="*/ 2319909 w 11218359"/>
                <a:gd name="connsiteY203" fmla="*/ 1373162 h 1373162"/>
                <a:gd name="connsiteX204" fmla="*/ 2331349 w 11218359"/>
                <a:gd name="connsiteY204" fmla="*/ 1373162 h 1373162"/>
                <a:gd name="connsiteX205" fmla="*/ 2342788 w 11218359"/>
                <a:gd name="connsiteY205" fmla="*/ 1373162 h 1373162"/>
                <a:gd name="connsiteX206" fmla="*/ 2354228 w 11218359"/>
                <a:gd name="connsiteY206" fmla="*/ 1373162 h 1373162"/>
                <a:gd name="connsiteX207" fmla="*/ 2365667 w 11218359"/>
                <a:gd name="connsiteY207" fmla="*/ 1373162 h 1373162"/>
                <a:gd name="connsiteX208" fmla="*/ 2377107 w 11218359"/>
                <a:gd name="connsiteY208" fmla="*/ 1373162 h 1373162"/>
                <a:gd name="connsiteX209" fmla="*/ 2388546 w 11218359"/>
                <a:gd name="connsiteY209" fmla="*/ 1373162 h 1373162"/>
                <a:gd name="connsiteX210" fmla="*/ 2399986 w 11218359"/>
                <a:gd name="connsiteY210" fmla="*/ 1373162 h 1373162"/>
                <a:gd name="connsiteX211" fmla="*/ 2411425 w 11218359"/>
                <a:gd name="connsiteY211" fmla="*/ 1373162 h 1373162"/>
                <a:gd name="connsiteX212" fmla="*/ 2422865 w 11218359"/>
                <a:gd name="connsiteY212" fmla="*/ 1373162 h 1373162"/>
                <a:gd name="connsiteX213" fmla="*/ 2434304 w 11218359"/>
                <a:gd name="connsiteY213" fmla="*/ 1373162 h 1373162"/>
                <a:gd name="connsiteX214" fmla="*/ 2445744 w 11218359"/>
                <a:gd name="connsiteY214" fmla="*/ 1373162 h 1373162"/>
                <a:gd name="connsiteX215" fmla="*/ 2457184 w 11218359"/>
                <a:gd name="connsiteY215" fmla="*/ 1373162 h 1373162"/>
                <a:gd name="connsiteX216" fmla="*/ 2468623 w 11218359"/>
                <a:gd name="connsiteY216" fmla="*/ 1373162 h 1373162"/>
                <a:gd name="connsiteX217" fmla="*/ 2480062 w 11218359"/>
                <a:gd name="connsiteY217" fmla="*/ 1373162 h 1373162"/>
                <a:gd name="connsiteX218" fmla="*/ 2491502 w 11218359"/>
                <a:gd name="connsiteY218" fmla="*/ 1373162 h 1373162"/>
                <a:gd name="connsiteX219" fmla="*/ 2502942 w 11218359"/>
                <a:gd name="connsiteY219" fmla="*/ 1373162 h 1373162"/>
                <a:gd name="connsiteX220" fmla="*/ 2514381 w 11218359"/>
                <a:gd name="connsiteY220" fmla="*/ 1373162 h 1373162"/>
                <a:gd name="connsiteX221" fmla="*/ 2525821 w 11218359"/>
                <a:gd name="connsiteY221" fmla="*/ 1373162 h 1373162"/>
                <a:gd name="connsiteX222" fmla="*/ 2537260 w 11218359"/>
                <a:gd name="connsiteY222" fmla="*/ 1373162 h 1373162"/>
                <a:gd name="connsiteX223" fmla="*/ 2548700 w 11218359"/>
                <a:gd name="connsiteY223" fmla="*/ 1373162 h 1373162"/>
                <a:gd name="connsiteX224" fmla="*/ 2560139 w 11218359"/>
                <a:gd name="connsiteY224" fmla="*/ 1373162 h 1373162"/>
                <a:gd name="connsiteX225" fmla="*/ 2571579 w 11218359"/>
                <a:gd name="connsiteY225" fmla="*/ 1373162 h 1373162"/>
                <a:gd name="connsiteX226" fmla="*/ 2583018 w 11218359"/>
                <a:gd name="connsiteY226" fmla="*/ 1373162 h 1373162"/>
                <a:gd name="connsiteX227" fmla="*/ 2594458 w 11218359"/>
                <a:gd name="connsiteY227" fmla="*/ 1373162 h 1373162"/>
                <a:gd name="connsiteX228" fmla="*/ 2605897 w 11218359"/>
                <a:gd name="connsiteY228" fmla="*/ 1373162 h 1373162"/>
                <a:gd name="connsiteX229" fmla="*/ 2617337 w 11218359"/>
                <a:gd name="connsiteY229" fmla="*/ 1373162 h 1373162"/>
                <a:gd name="connsiteX230" fmla="*/ 2628776 w 11218359"/>
                <a:gd name="connsiteY230" fmla="*/ 1373162 h 1373162"/>
                <a:gd name="connsiteX231" fmla="*/ 2640216 w 11218359"/>
                <a:gd name="connsiteY231" fmla="*/ 1373162 h 1373162"/>
                <a:gd name="connsiteX232" fmla="*/ 2651655 w 11218359"/>
                <a:gd name="connsiteY232" fmla="*/ 1373162 h 1373162"/>
                <a:gd name="connsiteX233" fmla="*/ 2663095 w 11218359"/>
                <a:gd name="connsiteY233" fmla="*/ 1373162 h 1373162"/>
                <a:gd name="connsiteX234" fmla="*/ 2674535 w 11218359"/>
                <a:gd name="connsiteY234" fmla="*/ 1373162 h 1373162"/>
                <a:gd name="connsiteX235" fmla="*/ 2685974 w 11218359"/>
                <a:gd name="connsiteY235" fmla="*/ 1373162 h 1373162"/>
                <a:gd name="connsiteX236" fmla="*/ 2697413 w 11218359"/>
                <a:gd name="connsiteY236" fmla="*/ 1373162 h 1373162"/>
                <a:gd name="connsiteX237" fmla="*/ 2708853 w 11218359"/>
                <a:gd name="connsiteY237" fmla="*/ 1373162 h 1373162"/>
                <a:gd name="connsiteX238" fmla="*/ 2720293 w 11218359"/>
                <a:gd name="connsiteY238" fmla="*/ 1373162 h 1373162"/>
                <a:gd name="connsiteX239" fmla="*/ 2731727 w 11218359"/>
                <a:gd name="connsiteY239" fmla="*/ 1373162 h 1373162"/>
                <a:gd name="connsiteX240" fmla="*/ 2743172 w 11218359"/>
                <a:gd name="connsiteY240" fmla="*/ 1373162 h 1373162"/>
                <a:gd name="connsiteX241" fmla="*/ 2754611 w 11218359"/>
                <a:gd name="connsiteY241" fmla="*/ 1373162 h 1373162"/>
                <a:gd name="connsiteX242" fmla="*/ 2766046 w 11218359"/>
                <a:gd name="connsiteY242" fmla="*/ 1373162 h 1373162"/>
                <a:gd name="connsiteX243" fmla="*/ 2777490 w 11218359"/>
                <a:gd name="connsiteY243" fmla="*/ 1373162 h 1373162"/>
                <a:gd name="connsiteX244" fmla="*/ 2788925 w 11218359"/>
                <a:gd name="connsiteY244" fmla="*/ 1373162 h 1373162"/>
                <a:gd name="connsiteX245" fmla="*/ 2800364 w 11218359"/>
                <a:gd name="connsiteY245" fmla="*/ 1373162 h 1373162"/>
                <a:gd name="connsiteX246" fmla="*/ 2811804 w 11218359"/>
                <a:gd name="connsiteY246" fmla="*/ 1373162 h 1373162"/>
                <a:gd name="connsiteX247" fmla="*/ 2823243 w 11218359"/>
                <a:gd name="connsiteY247" fmla="*/ 1373162 h 1373162"/>
                <a:gd name="connsiteX248" fmla="*/ 2834683 w 11218359"/>
                <a:gd name="connsiteY248" fmla="*/ 1373162 h 1373162"/>
                <a:gd name="connsiteX249" fmla="*/ 2846123 w 11218359"/>
                <a:gd name="connsiteY249" fmla="*/ 1373162 h 1373162"/>
                <a:gd name="connsiteX250" fmla="*/ 2857562 w 11218359"/>
                <a:gd name="connsiteY250" fmla="*/ 1373162 h 1373162"/>
                <a:gd name="connsiteX251" fmla="*/ 2869001 w 11218359"/>
                <a:gd name="connsiteY251" fmla="*/ 1373162 h 1373162"/>
                <a:gd name="connsiteX252" fmla="*/ 2880441 w 11218359"/>
                <a:gd name="connsiteY252" fmla="*/ 1373162 h 1373162"/>
                <a:gd name="connsiteX253" fmla="*/ 2891881 w 11218359"/>
                <a:gd name="connsiteY253" fmla="*/ 1373162 h 1373162"/>
                <a:gd name="connsiteX254" fmla="*/ 2903320 w 11218359"/>
                <a:gd name="connsiteY254" fmla="*/ 1373162 h 1373162"/>
                <a:gd name="connsiteX255" fmla="*/ 2914760 w 11218359"/>
                <a:gd name="connsiteY255" fmla="*/ 1373162 h 1373162"/>
                <a:gd name="connsiteX256" fmla="*/ 2926199 w 11218359"/>
                <a:gd name="connsiteY256" fmla="*/ 1373162 h 1373162"/>
                <a:gd name="connsiteX257" fmla="*/ 2937639 w 11218359"/>
                <a:gd name="connsiteY257" fmla="*/ 1373162 h 1373162"/>
                <a:gd name="connsiteX258" fmla="*/ 2949078 w 11218359"/>
                <a:gd name="connsiteY258" fmla="*/ 1373162 h 1373162"/>
                <a:gd name="connsiteX259" fmla="*/ 2960518 w 11218359"/>
                <a:gd name="connsiteY259" fmla="*/ 1373162 h 1373162"/>
                <a:gd name="connsiteX260" fmla="*/ 2971957 w 11218359"/>
                <a:gd name="connsiteY260" fmla="*/ 1373162 h 1373162"/>
                <a:gd name="connsiteX261" fmla="*/ 2983397 w 11218359"/>
                <a:gd name="connsiteY261" fmla="*/ 1373162 h 1373162"/>
                <a:gd name="connsiteX262" fmla="*/ 2994837 w 11218359"/>
                <a:gd name="connsiteY262" fmla="*/ 1373162 h 1373162"/>
                <a:gd name="connsiteX263" fmla="*/ 3006276 w 11218359"/>
                <a:gd name="connsiteY263" fmla="*/ 1373162 h 1373162"/>
                <a:gd name="connsiteX264" fmla="*/ 3017715 w 11218359"/>
                <a:gd name="connsiteY264" fmla="*/ 1373162 h 1373162"/>
                <a:gd name="connsiteX265" fmla="*/ 3029155 w 11218359"/>
                <a:gd name="connsiteY265" fmla="*/ 1373162 h 1373162"/>
                <a:gd name="connsiteX266" fmla="*/ 3040594 w 11218359"/>
                <a:gd name="connsiteY266" fmla="*/ 1373162 h 1373162"/>
                <a:gd name="connsiteX267" fmla="*/ 3052034 w 11218359"/>
                <a:gd name="connsiteY267" fmla="*/ 1373162 h 1373162"/>
                <a:gd name="connsiteX268" fmla="*/ 3063474 w 11218359"/>
                <a:gd name="connsiteY268" fmla="*/ 1373162 h 1373162"/>
                <a:gd name="connsiteX269" fmla="*/ 3074913 w 11218359"/>
                <a:gd name="connsiteY269" fmla="*/ 1373162 h 1373162"/>
                <a:gd name="connsiteX270" fmla="*/ 3086352 w 11218359"/>
                <a:gd name="connsiteY270" fmla="*/ 1373162 h 1373162"/>
                <a:gd name="connsiteX271" fmla="*/ 3097792 w 11218359"/>
                <a:gd name="connsiteY271" fmla="*/ 1373162 h 1373162"/>
                <a:gd name="connsiteX272" fmla="*/ 3109232 w 11218359"/>
                <a:gd name="connsiteY272" fmla="*/ 1373162 h 1373162"/>
                <a:gd name="connsiteX273" fmla="*/ 3120671 w 11218359"/>
                <a:gd name="connsiteY273" fmla="*/ 1373162 h 1373162"/>
                <a:gd name="connsiteX274" fmla="*/ 3132111 w 11218359"/>
                <a:gd name="connsiteY274" fmla="*/ 1373162 h 1373162"/>
                <a:gd name="connsiteX275" fmla="*/ 3143550 w 11218359"/>
                <a:gd name="connsiteY275" fmla="*/ 1373162 h 1373162"/>
                <a:gd name="connsiteX276" fmla="*/ 3154990 w 11218359"/>
                <a:gd name="connsiteY276" fmla="*/ 1373162 h 1373162"/>
                <a:gd name="connsiteX277" fmla="*/ 3166429 w 11218359"/>
                <a:gd name="connsiteY277" fmla="*/ 1373162 h 1373162"/>
                <a:gd name="connsiteX278" fmla="*/ 3177869 w 11218359"/>
                <a:gd name="connsiteY278" fmla="*/ 1373162 h 1373162"/>
                <a:gd name="connsiteX279" fmla="*/ 3189308 w 11218359"/>
                <a:gd name="connsiteY279" fmla="*/ 1373162 h 1373162"/>
                <a:gd name="connsiteX280" fmla="*/ 3200748 w 11218359"/>
                <a:gd name="connsiteY280" fmla="*/ 1373162 h 1373162"/>
                <a:gd name="connsiteX281" fmla="*/ 3212187 w 11218359"/>
                <a:gd name="connsiteY281" fmla="*/ 1373162 h 1373162"/>
                <a:gd name="connsiteX282" fmla="*/ 3223627 w 11218359"/>
                <a:gd name="connsiteY282" fmla="*/ 1373162 h 1373162"/>
                <a:gd name="connsiteX283" fmla="*/ 3235066 w 11218359"/>
                <a:gd name="connsiteY283" fmla="*/ 1373162 h 1373162"/>
                <a:gd name="connsiteX284" fmla="*/ 3246501 w 11218359"/>
                <a:gd name="connsiteY284" fmla="*/ 1373162 h 1373162"/>
                <a:gd name="connsiteX285" fmla="*/ 3257945 w 11218359"/>
                <a:gd name="connsiteY285" fmla="*/ 1373162 h 1373162"/>
                <a:gd name="connsiteX286" fmla="*/ 3269385 w 11218359"/>
                <a:gd name="connsiteY286" fmla="*/ 1373162 h 1373162"/>
                <a:gd name="connsiteX287" fmla="*/ 3280825 w 11218359"/>
                <a:gd name="connsiteY287" fmla="*/ 1373162 h 1373162"/>
                <a:gd name="connsiteX288" fmla="*/ 3292264 w 11218359"/>
                <a:gd name="connsiteY288" fmla="*/ 1373162 h 1373162"/>
                <a:gd name="connsiteX289" fmla="*/ 3303699 w 11218359"/>
                <a:gd name="connsiteY289" fmla="*/ 1373162 h 1373162"/>
                <a:gd name="connsiteX290" fmla="*/ 3315143 w 11218359"/>
                <a:gd name="connsiteY290" fmla="*/ 1373162 h 1373162"/>
                <a:gd name="connsiteX291" fmla="*/ 3326578 w 11218359"/>
                <a:gd name="connsiteY291" fmla="*/ 1373162 h 1373162"/>
                <a:gd name="connsiteX292" fmla="*/ 3338017 w 11218359"/>
                <a:gd name="connsiteY292" fmla="*/ 1373162 h 1373162"/>
                <a:gd name="connsiteX293" fmla="*/ 3349457 w 11218359"/>
                <a:gd name="connsiteY293" fmla="*/ 1373162 h 1373162"/>
                <a:gd name="connsiteX294" fmla="*/ 3360896 w 11218359"/>
                <a:gd name="connsiteY294" fmla="*/ 1373162 h 1373162"/>
                <a:gd name="connsiteX295" fmla="*/ 3372336 w 11218359"/>
                <a:gd name="connsiteY295" fmla="*/ 1373162 h 1373162"/>
                <a:gd name="connsiteX296" fmla="*/ 3383776 w 11218359"/>
                <a:gd name="connsiteY296" fmla="*/ 1373162 h 1373162"/>
                <a:gd name="connsiteX297" fmla="*/ 3395215 w 11218359"/>
                <a:gd name="connsiteY297" fmla="*/ 1373162 h 1373162"/>
                <a:gd name="connsiteX298" fmla="*/ 3406654 w 11218359"/>
                <a:gd name="connsiteY298" fmla="*/ 1373162 h 1373162"/>
                <a:gd name="connsiteX299" fmla="*/ 3418094 w 11218359"/>
                <a:gd name="connsiteY299" fmla="*/ 1373162 h 1373162"/>
                <a:gd name="connsiteX300" fmla="*/ 3429534 w 11218359"/>
                <a:gd name="connsiteY300" fmla="*/ 1373162 h 1373162"/>
                <a:gd name="connsiteX301" fmla="*/ 3440973 w 11218359"/>
                <a:gd name="connsiteY301" fmla="*/ 1373162 h 1373162"/>
                <a:gd name="connsiteX302" fmla="*/ 3452413 w 11218359"/>
                <a:gd name="connsiteY302" fmla="*/ 1373162 h 1373162"/>
                <a:gd name="connsiteX303" fmla="*/ 3463852 w 11218359"/>
                <a:gd name="connsiteY303" fmla="*/ 1373162 h 1373162"/>
                <a:gd name="connsiteX304" fmla="*/ 3475292 w 11218359"/>
                <a:gd name="connsiteY304" fmla="*/ 1373162 h 1373162"/>
                <a:gd name="connsiteX305" fmla="*/ 3486731 w 11218359"/>
                <a:gd name="connsiteY305" fmla="*/ 1373162 h 1373162"/>
                <a:gd name="connsiteX306" fmla="*/ 3498171 w 11218359"/>
                <a:gd name="connsiteY306" fmla="*/ 1373162 h 1373162"/>
                <a:gd name="connsiteX307" fmla="*/ 3509610 w 11218359"/>
                <a:gd name="connsiteY307" fmla="*/ 1373162 h 1373162"/>
                <a:gd name="connsiteX308" fmla="*/ 3521050 w 11218359"/>
                <a:gd name="connsiteY308" fmla="*/ 1373162 h 1373162"/>
                <a:gd name="connsiteX309" fmla="*/ 3532489 w 11218359"/>
                <a:gd name="connsiteY309" fmla="*/ 1373162 h 1373162"/>
                <a:gd name="connsiteX310" fmla="*/ 3543929 w 11218359"/>
                <a:gd name="connsiteY310" fmla="*/ 1373162 h 1373162"/>
                <a:gd name="connsiteX311" fmla="*/ 3555368 w 11218359"/>
                <a:gd name="connsiteY311" fmla="*/ 1373162 h 1373162"/>
                <a:gd name="connsiteX312" fmla="*/ 3566808 w 11218359"/>
                <a:gd name="connsiteY312" fmla="*/ 1373162 h 1373162"/>
                <a:gd name="connsiteX313" fmla="*/ 3578247 w 11218359"/>
                <a:gd name="connsiteY313" fmla="*/ 1373162 h 1373162"/>
                <a:gd name="connsiteX314" fmla="*/ 3589687 w 11218359"/>
                <a:gd name="connsiteY314" fmla="*/ 1373162 h 1373162"/>
                <a:gd name="connsiteX315" fmla="*/ 3601127 w 11218359"/>
                <a:gd name="connsiteY315" fmla="*/ 1373162 h 1373162"/>
                <a:gd name="connsiteX316" fmla="*/ 3612566 w 11218359"/>
                <a:gd name="connsiteY316" fmla="*/ 1373162 h 1373162"/>
                <a:gd name="connsiteX317" fmla="*/ 3624005 w 11218359"/>
                <a:gd name="connsiteY317" fmla="*/ 1373162 h 1373162"/>
                <a:gd name="connsiteX318" fmla="*/ 3635445 w 11218359"/>
                <a:gd name="connsiteY318" fmla="*/ 1373162 h 1373162"/>
                <a:gd name="connsiteX319" fmla="*/ 3646885 w 11218359"/>
                <a:gd name="connsiteY319" fmla="*/ 1373162 h 1373162"/>
                <a:gd name="connsiteX320" fmla="*/ 3658324 w 11218359"/>
                <a:gd name="connsiteY320" fmla="*/ 1373162 h 1373162"/>
                <a:gd name="connsiteX321" fmla="*/ 3669764 w 11218359"/>
                <a:gd name="connsiteY321" fmla="*/ 1373162 h 1373162"/>
                <a:gd name="connsiteX322" fmla="*/ 3681203 w 11218359"/>
                <a:gd name="connsiteY322" fmla="*/ 1373162 h 1373162"/>
                <a:gd name="connsiteX323" fmla="*/ 3692643 w 11218359"/>
                <a:gd name="connsiteY323" fmla="*/ 1373162 h 1373162"/>
                <a:gd name="connsiteX324" fmla="*/ 3704082 w 11218359"/>
                <a:gd name="connsiteY324" fmla="*/ 1373162 h 1373162"/>
                <a:gd name="connsiteX325" fmla="*/ 3715522 w 11218359"/>
                <a:gd name="connsiteY325" fmla="*/ 1373162 h 1373162"/>
                <a:gd name="connsiteX326" fmla="*/ 3726961 w 11218359"/>
                <a:gd name="connsiteY326" fmla="*/ 1373162 h 1373162"/>
                <a:gd name="connsiteX327" fmla="*/ 3738401 w 11218359"/>
                <a:gd name="connsiteY327" fmla="*/ 1373162 h 1373162"/>
                <a:gd name="connsiteX328" fmla="*/ 3749840 w 11218359"/>
                <a:gd name="connsiteY328" fmla="*/ 1373162 h 1373162"/>
                <a:gd name="connsiteX329" fmla="*/ 3761280 w 11218359"/>
                <a:gd name="connsiteY329" fmla="*/ 1373162 h 1373162"/>
                <a:gd name="connsiteX330" fmla="*/ 3772719 w 11218359"/>
                <a:gd name="connsiteY330" fmla="*/ 1373162 h 1373162"/>
                <a:gd name="connsiteX331" fmla="*/ 3784154 w 11218359"/>
                <a:gd name="connsiteY331" fmla="*/ 1373162 h 1373162"/>
                <a:gd name="connsiteX332" fmla="*/ 3795598 w 11218359"/>
                <a:gd name="connsiteY332" fmla="*/ 1373162 h 1373162"/>
                <a:gd name="connsiteX333" fmla="*/ 3807033 w 11218359"/>
                <a:gd name="connsiteY333" fmla="*/ 1373162 h 1373162"/>
                <a:gd name="connsiteX334" fmla="*/ 3818473 w 11218359"/>
                <a:gd name="connsiteY334" fmla="*/ 1373162 h 1373162"/>
                <a:gd name="connsiteX335" fmla="*/ 3829917 w 11218359"/>
                <a:gd name="connsiteY335" fmla="*/ 1373162 h 1373162"/>
                <a:gd name="connsiteX336" fmla="*/ 3841352 w 11218359"/>
                <a:gd name="connsiteY336" fmla="*/ 1373162 h 1373162"/>
                <a:gd name="connsiteX337" fmla="*/ 3852791 w 11218359"/>
                <a:gd name="connsiteY337" fmla="*/ 1373162 h 1373162"/>
                <a:gd name="connsiteX338" fmla="*/ 3864231 w 11218359"/>
                <a:gd name="connsiteY338" fmla="*/ 1373162 h 1373162"/>
                <a:gd name="connsiteX339" fmla="*/ 3875670 w 11218359"/>
                <a:gd name="connsiteY339" fmla="*/ 1373162 h 1373162"/>
                <a:gd name="connsiteX340" fmla="*/ 3887110 w 11218359"/>
                <a:gd name="connsiteY340" fmla="*/ 1373162 h 1373162"/>
                <a:gd name="connsiteX341" fmla="*/ 3898549 w 11218359"/>
                <a:gd name="connsiteY341" fmla="*/ 1373162 h 1373162"/>
                <a:gd name="connsiteX342" fmla="*/ 3909989 w 11218359"/>
                <a:gd name="connsiteY342" fmla="*/ 1373162 h 1373162"/>
                <a:gd name="connsiteX343" fmla="*/ 3921447 w 11218359"/>
                <a:gd name="connsiteY343" fmla="*/ 1373162 h 1373162"/>
                <a:gd name="connsiteX344" fmla="*/ 3932878 w 11218359"/>
                <a:gd name="connsiteY344" fmla="*/ 1373162 h 1373162"/>
                <a:gd name="connsiteX345" fmla="*/ 3944307 w 11218359"/>
                <a:gd name="connsiteY345" fmla="*/ 1373162 h 1373162"/>
                <a:gd name="connsiteX346" fmla="*/ 3955737 w 11218359"/>
                <a:gd name="connsiteY346" fmla="*/ 1373162 h 1373162"/>
                <a:gd name="connsiteX347" fmla="*/ 3967167 w 11218359"/>
                <a:gd name="connsiteY347" fmla="*/ 1373162 h 1373162"/>
                <a:gd name="connsiteX348" fmla="*/ 3978645 w 11218359"/>
                <a:gd name="connsiteY348" fmla="*/ 1373162 h 1373162"/>
                <a:gd name="connsiteX349" fmla="*/ 3990075 w 11218359"/>
                <a:gd name="connsiteY349" fmla="*/ 1373162 h 1373162"/>
                <a:gd name="connsiteX350" fmla="*/ 4001505 w 11218359"/>
                <a:gd name="connsiteY350" fmla="*/ 1373162 h 1373162"/>
                <a:gd name="connsiteX351" fmla="*/ 4012935 w 11218359"/>
                <a:gd name="connsiteY351" fmla="*/ 1373162 h 1373162"/>
                <a:gd name="connsiteX352" fmla="*/ 4024365 w 11218359"/>
                <a:gd name="connsiteY352" fmla="*/ 1373162 h 1373162"/>
                <a:gd name="connsiteX353" fmla="*/ 4035843 w 11218359"/>
                <a:gd name="connsiteY353" fmla="*/ 1373162 h 1373162"/>
                <a:gd name="connsiteX354" fmla="*/ 4047273 w 11218359"/>
                <a:gd name="connsiteY354" fmla="*/ 1373162 h 1373162"/>
                <a:gd name="connsiteX355" fmla="*/ 4058702 w 11218359"/>
                <a:gd name="connsiteY355" fmla="*/ 1373162 h 1373162"/>
                <a:gd name="connsiteX356" fmla="*/ 4070133 w 11218359"/>
                <a:gd name="connsiteY356" fmla="*/ 1373162 h 1373162"/>
                <a:gd name="connsiteX357" fmla="*/ 4081563 w 11218359"/>
                <a:gd name="connsiteY357" fmla="*/ 1373162 h 1373162"/>
                <a:gd name="connsiteX358" fmla="*/ 4093040 w 11218359"/>
                <a:gd name="connsiteY358" fmla="*/ 1373162 h 1373162"/>
                <a:gd name="connsiteX359" fmla="*/ 4104471 w 11218359"/>
                <a:gd name="connsiteY359" fmla="*/ 1373162 h 1373162"/>
                <a:gd name="connsiteX360" fmla="*/ 4115900 w 11218359"/>
                <a:gd name="connsiteY360" fmla="*/ 1373162 h 1373162"/>
                <a:gd name="connsiteX361" fmla="*/ 4127330 w 11218359"/>
                <a:gd name="connsiteY361" fmla="*/ 1373162 h 1373162"/>
                <a:gd name="connsiteX362" fmla="*/ 4138760 w 11218359"/>
                <a:gd name="connsiteY362" fmla="*/ 1373162 h 1373162"/>
                <a:gd name="connsiteX363" fmla="*/ 4150238 w 11218359"/>
                <a:gd name="connsiteY363" fmla="*/ 1373162 h 1373162"/>
                <a:gd name="connsiteX364" fmla="*/ 4161668 w 11218359"/>
                <a:gd name="connsiteY364" fmla="*/ 1373162 h 1373162"/>
                <a:gd name="connsiteX365" fmla="*/ 4173098 w 11218359"/>
                <a:gd name="connsiteY365" fmla="*/ 1373162 h 1373162"/>
                <a:gd name="connsiteX366" fmla="*/ 4184528 w 11218359"/>
                <a:gd name="connsiteY366" fmla="*/ 1373162 h 1373162"/>
                <a:gd name="connsiteX367" fmla="*/ 4195958 w 11218359"/>
                <a:gd name="connsiteY367" fmla="*/ 1373162 h 1373162"/>
                <a:gd name="connsiteX368" fmla="*/ 4207436 w 11218359"/>
                <a:gd name="connsiteY368" fmla="*/ 1373162 h 1373162"/>
                <a:gd name="connsiteX369" fmla="*/ 4218865 w 11218359"/>
                <a:gd name="connsiteY369" fmla="*/ 1373162 h 1373162"/>
                <a:gd name="connsiteX370" fmla="*/ 4230296 w 11218359"/>
                <a:gd name="connsiteY370" fmla="*/ 1373162 h 1373162"/>
                <a:gd name="connsiteX371" fmla="*/ 4241726 w 11218359"/>
                <a:gd name="connsiteY371" fmla="*/ 1373162 h 1373162"/>
                <a:gd name="connsiteX372" fmla="*/ 4253156 w 11218359"/>
                <a:gd name="connsiteY372" fmla="*/ 1373162 h 1373162"/>
                <a:gd name="connsiteX373" fmla="*/ 4264634 w 11218359"/>
                <a:gd name="connsiteY373" fmla="*/ 1373162 h 1373162"/>
                <a:gd name="connsiteX374" fmla="*/ 4276063 w 11218359"/>
                <a:gd name="connsiteY374" fmla="*/ 1373162 h 1373162"/>
                <a:gd name="connsiteX375" fmla="*/ 4287493 w 11218359"/>
                <a:gd name="connsiteY375" fmla="*/ 1373162 h 1373162"/>
                <a:gd name="connsiteX376" fmla="*/ 4298923 w 11218359"/>
                <a:gd name="connsiteY376" fmla="*/ 1373162 h 1373162"/>
                <a:gd name="connsiteX377" fmla="*/ 4310353 w 11218359"/>
                <a:gd name="connsiteY377" fmla="*/ 1373162 h 1373162"/>
                <a:gd name="connsiteX378" fmla="*/ 4321831 w 11218359"/>
                <a:gd name="connsiteY378" fmla="*/ 1373162 h 1373162"/>
                <a:gd name="connsiteX379" fmla="*/ 4333261 w 11218359"/>
                <a:gd name="connsiteY379" fmla="*/ 1373162 h 1373162"/>
                <a:gd name="connsiteX380" fmla="*/ 4344691 w 11218359"/>
                <a:gd name="connsiteY380" fmla="*/ 1373162 h 1373162"/>
                <a:gd name="connsiteX381" fmla="*/ 4356121 w 11218359"/>
                <a:gd name="connsiteY381" fmla="*/ 1373162 h 1373162"/>
                <a:gd name="connsiteX382" fmla="*/ 4367551 w 11218359"/>
                <a:gd name="connsiteY382" fmla="*/ 1373162 h 1373162"/>
                <a:gd name="connsiteX383" fmla="*/ 4379028 w 11218359"/>
                <a:gd name="connsiteY383" fmla="*/ 1373162 h 1373162"/>
                <a:gd name="connsiteX384" fmla="*/ 4390458 w 11218359"/>
                <a:gd name="connsiteY384" fmla="*/ 1373162 h 1373162"/>
                <a:gd name="connsiteX385" fmla="*/ 4401889 w 11218359"/>
                <a:gd name="connsiteY385" fmla="*/ 1373162 h 1373162"/>
                <a:gd name="connsiteX386" fmla="*/ 4413319 w 11218359"/>
                <a:gd name="connsiteY386" fmla="*/ 1373162 h 1373162"/>
                <a:gd name="connsiteX387" fmla="*/ 4424749 w 11218359"/>
                <a:gd name="connsiteY387" fmla="*/ 1373162 h 1373162"/>
                <a:gd name="connsiteX388" fmla="*/ 4436226 w 11218359"/>
                <a:gd name="connsiteY388" fmla="*/ 1373162 h 1373162"/>
                <a:gd name="connsiteX389" fmla="*/ 4447656 w 11218359"/>
                <a:gd name="connsiteY389" fmla="*/ 1373162 h 1373162"/>
                <a:gd name="connsiteX390" fmla="*/ 4459086 w 11218359"/>
                <a:gd name="connsiteY390" fmla="*/ 1373162 h 1373162"/>
                <a:gd name="connsiteX391" fmla="*/ 4470516 w 11218359"/>
                <a:gd name="connsiteY391" fmla="*/ 1373162 h 1373162"/>
                <a:gd name="connsiteX392" fmla="*/ 4481946 w 11218359"/>
                <a:gd name="connsiteY392" fmla="*/ 1373162 h 1373162"/>
                <a:gd name="connsiteX393" fmla="*/ 4493424 w 11218359"/>
                <a:gd name="connsiteY393" fmla="*/ 1373162 h 1373162"/>
                <a:gd name="connsiteX394" fmla="*/ 4504854 w 11218359"/>
                <a:gd name="connsiteY394" fmla="*/ 1373162 h 1373162"/>
                <a:gd name="connsiteX395" fmla="*/ 4516284 w 11218359"/>
                <a:gd name="connsiteY395" fmla="*/ 1373162 h 1373162"/>
                <a:gd name="connsiteX396" fmla="*/ 4527714 w 11218359"/>
                <a:gd name="connsiteY396" fmla="*/ 1373162 h 1373162"/>
                <a:gd name="connsiteX397" fmla="*/ 4539144 w 11218359"/>
                <a:gd name="connsiteY397" fmla="*/ 1373162 h 1373162"/>
                <a:gd name="connsiteX398" fmla="*/ 4550621 w 11218359"/>
                <a:gd name="connsiteY398" fmla="*/ 1373162 h 1373162"/>
                <a:gd name="connsiteX399" fmla="*/ 4562051 w 11218359"/>
                <a:gd name="connsiteY399" fmla="*/ 1373162 h 1373162"/>
                <a:gd name="connsiteX400" fmla="*/ 4573482 w 11218359"/>
                <a:gd name="connsiteY400" fmla="*/ 1373162 h 1373162"/>
                <a:gd name="connsiteX401" fmla="*/ 4584912 w 11218359"/>
                <a:gd name="connsiteY401" fmla="*/ 1373162 h 1373162"/>
                <a:gd name="connsiteX402" fmla="*/ 4596341 w 11218359"/>
                <a:gd name="connsiteY402" fmla="*/ 1373162 h 1373162"/>
                <a:gd name="connsiteX403" fmla="*/ 4607771 w 11218359"/>
                <a:gd name="connsiteY403" fmla="*/ 1373162 h 1373162"/>
                <a:gd name="connsiteX404" fmla="*/ 4619249 w 11218359"/>
                <a:gd name="connsiteY404" fmla="*/ 1373162 h 1373162"/>
                <a:gd name="connsiteX405" fmla="*/ 4630679 w 11218359"/>
                <a:gd name="connsiteY405" fmla="*/ 1373162 h 1373162"/>
                <a:gd name="connsiteX406" fmla="*/ 4642109 w 11218359"/>
                <a:gd name="connsiteY406" fmla="*/ 1373162 h 1373162"/>
                <a:gd name="connsiteX407" fmla="*/ 4653539 w 11218359"/>
                <a:gd name="connsiteY407" fmla="*/ 1373162 h 1373162"/>
                <a:gd name="connsiteX408" fmla="*/ 4664969 w 11218359"/>
                <a:gd name="connsiteY408" fmla="*/ 1373162 h 1373162"/>
                <a:gd name="connsiteX409" fmla="*/ 4676447 w 11218359"/>
                <a:gd name="connsiteY409" fmla="*/ 1373162 h 1373162"/>
                <a:gd name="connsiteX410" fmla="*/ 4687877 w 11218359"/>
                <a:gd name="connsiteY410" fmla="*/ 1373162 h 1373162"/>
                <a:gd name="connsiteX411" fmla="*/ 4699306 w 11218359"/>
                <a:gd name="connsiteY411" fmla="*/ 1373162 h 1373162"/>
                <a:gd name="connsiteX412" fmla="*/ 4710737 w 11218359"/>
                <a:gd name="connsiteY412" fmla="*/ 1373162 h 1373162"/>
                <a:gd name="connsiteX413" fmla="*/ 4722167 w 11218359"/>
                <a:gd name="connsiteY413" fmla="*/ 1373162 h 1373162"/>
                <a:gd name="connsiteX414" fmla="*/ 4733644 w 11218359"/>
                <a:gd name="connsiteY414" fmla="*/ 1373162 h 1373162"/>
                <a:gd name="connsiteX415" fmla="*/ 4745075 w 11218359"/>
                <a:gd name="connsiteY415" fmla="*/ 1373162 h 1373162"/>
                <a:gd name="connsiteX416" fmla="*/ 4756504 w 11218359"/>
                <a:gd name="connsiteY416" fmla="*/ 1373162 h 1373162"/>
                <a:gd name="connsiteX417" fmla="*/ 4767934 w 11218359"/>
                <a:gd name="connsiteY417" fmla="*/ 1373162 h 1373162"/>
                <a:gd name="connsiteX418" fmla="*/ 4779364 w 11218359"/>
                <a:gd name="connsiteY418" fmla="*/ 1373162 h 1373162"/>
                <a:gd name="connsiteX419" fmla="*/ 4790842 w 11218359"/>
                <a:gd name="connsiteY419" fmla="*/ 1373162 h 1373162"/>
                <a:gd name="connsiteX420" fmla="*/ 4802272 w 11218359"/>
                <a:gd name="connsiteY420" fmla="*/ 1373162 h 1373162"/>
                <a:gd name="connsiteX421" fmla="*/ 4813702 w 11218359"/>
                <a:gd name="connsiteY421" fmla="*/ 1373162 h 1373162"/>
                <a:gd name="connsiteX422" fmla="*/ 4825132 w 11218359"/>
                <a:gd name="connsiteY422" fmla="*/ 1373162 h 1373162"/>
                <a:gd name="connsiteX423" fmla="*/ 4836562 w 11218359"/>
                <a:gd name="connsiteY423" fmla="*/ 1373162 h 1373162"/>
                <a:gd name="connsiteX424" fmla="*/ 4848040 w 11218359"/>
                <a:gd name="connsiteY424" fmla="*/ 1373162 h 1373162"/>
                <a:gd name="connsiteX425" fmla="*/ 4859469 w 11218359"/>
                <a:gd name="connsiteY425" fmla="*/ 366579 h 1373162"/>
                <a:gd name="connsiteX426" fmla="*/ 4870899 w 11218359"/>
                <a:gd name="connsiteY426" fmla="*/ 315497 h 1373162"/>
                <a:gd name="connsiteX427" fmla="*/ 4882330 w 11218359"/>
                <a:gd name="connsiteY427" fmla="*/ 509302 h 1373162"/>
                <a:gd name="connsiteX428" fmla="*/ 4893760 w 11218359"/>
                <a:gd name="connsiteY428" fmla="*/ 399631 h 1373162"/>
                <a:gd name="connsiteX429" fmla="*/ 4905237 w 11218359"/>
                <a:gd name="connsiteY429" fmla="*/ 118686 h 1373162"/>
                <a:gd name="connsiteX430" fmla="*/ 4916667 w 11218359"/>
                <a:gd name="connsiteY430" fmla="*/ 0 h 1373162"/>
                <a:gd name="connsiteX431" fmla="*/ 4928097 w 11218359"/>
                <a:gd name="connsiteY431" fmla="*/ 52583 h 1373162"/>
                <a:gd name="connsiteX432" fmla="*/ 4939527 w 11218359"/>
                <a:gd name="connsiteY432" fmla="*/ 226857 h 1373162"/>
                <a:gd name="connsiteX433" fmla="*/ 4950957 w 11218359"/>
                <a:gd name="connsiteY433" fmla="*/ 309486 h 1373162"/>
                <a:gd name="connsiteX434" fmla="*/ 4962435 w 11218359"/>
                <a:gd name="connsiteY434" fmla="*/ 566395 h 1373162"/>
                <a:gd name="connsiteX435" fmla="*/ 4973865 w 11218359"/>
                <a:gd name="connsiteY435" fmla="*/ 488271 h 1373162"/>
                <a:gd name="connsiteX436" fmla="*/ 4985295 w 11218359"/>
                <a:gd name="connsiteY436" fmla="*/ 130707 h 1373162"/>
                <a:gd name="connsiteX437" fmla="*/ 4996725 w 11218359"/>
                <a:gd name="connsiteY437" fmla="*/ 97655 h 1373162"/>
                <a:gd name="connsiteX438" fmla="*/ 5008155 w 11218359"/>
                <a:gd name="connsiteY438" fmla="*/ 133712 h 1373162"/>
                <a:gd name="connsiteX439" fmla="*/ 5019632 w 11218359"/>
                <a:gd name="connsiteY439" fmla="*/ 306486 h 1373162"/>
                <a:gd name="connsiteX440" fmla="*/ 5031062 w 11218359"/>
                <a:gd name="connsiteY440" fmla="*/ 1352131 h 1373162"/>
                <a:gd name="connsiteX441" fmla="*/ 5042492 w 11218359"/>
                <a:gd name="connsiteY441" fmla="*/ 1373162 h 1373162"/>
                <a:gd name="connsiteX442" fmla="*/ 5053923 w 11218359"/>
                <a:gd name="connsiteY442" fmla="*/ 1373162 h 1373162"/>
                <a:gd name="connsiteX443" fmla="*/ 5065353 w 11218359"/>
                <a:gd name="connsiteY443" fmla="*/ 1373162 h 1373162"/>
                <a:gd name="connsiteX444" fmla="*/ 5076830 w 11218359"/>
                <a:gd name="connsiteY444" fmla="*/ 1371662 h 1373162"/>
                <a:gd name="connsiteX445" fmla="*/ 5088260 w 11218359"/>
                <a:gd name="connsiteY445" fmla="*/ 1373162 h 1373162"/>
                <a:gd name="connsiteX446" fmla="*/ 5099690 w 11218359"/>
                <a:gd name="connsiteY446" fmla="*/ 1373162 h 1373162"/>
                <a:gd name="connsiteX447" fmla="*/ 5111120 w 11218359"/>
                <a:gd name="connsiteY447" fmla="*/ 1373162 h 1373162"/>
                <a:gd name="connsiteX448" fmla="*/ 5122550 w 11218359"/>
                <a:gd name="connsiteY448" fmla="*/ 1373162 h 1373162"/>
                <a:gd name="connsiteX449" fmla="*/ 5134028 w 11218359"/>
                <a:gd name="connsiteY449" fmla="*/ 1373162 h 1373162"/>
                <a:gd name="connsiteX450" fmla="*/ 5145458 w 11218359"/>
                <a:gd name="connsiteY450" fmla="*/ 1373162 h 1373162"/>
                <a:gd name="connsiteX451" fmla="*/ 5156888 w 11218359"/>
                <a:gd name="connsiteY451" fmla="*/ 1373162 h 1373162"/>
                <a:gd name="connsiteX452" fmla="*/ 5168318 w 11218359"/>
                <a:gd name="connsiteY452" fmla="*/ 1373162 h 1373162"/>
                <a:gd name="connsiteX453" fmla="*/ 5179747 w 11218359"/>
                <a:gd name="connsiteY453" fmla="*/ 1373162 h 1373162"/>
                <a:gd name="connsiteX454" fmla="*/ 5191225 w 11218359"/>
                <a:gd name="connsiteY454" fmla="*/ 1373162 h 1373162"/>
                <a:gd name="connsiteX455" fmla="*/ 5202655 w 11218359"/>
                <a:gd name="connsiteY455" fmla="*/ 1373162 h 1373162"/>
                <a:gd name="connsiteX456" fmla="*/ 5214085 w 11218359"/>
                <a:gd name="connsiteY456" fmla="*/ 1373162 h 1373162"/>
                <a:gd name="connsiteX457" fmla="*/ 5225515 w 11218359"/>
                <a:gd name="connsiteY457" fmla="*/ 1373162 h 1373162"/>
                <a:gd name="connsiteX458" fmla="*/ 5236945 w 11218359"/>
                <a:gd name="connsiteY458" fmla="*/ 1373162 h 1373162"/>
                <a:gd name="connsiteX459" fmla="*/ 5248423 w 11218359"/>
                <a:gd name="connsiteY459" fmla="*/ 1373162 h 1373162"/>
                <a:gd name="connsiteX460" fmla="*/ 5259853 w 11218359"/>
                <a:gd name="connsiteY460" fmla="*/ 1373162 h 1373162"/>
                <a:gd name="connsiteX461" fmla="*/ 5271283 w 11218359"/>
                <a:gd name="connsiteY461" fmla="*/ 1373162 h 1373162"/>
                <a:gd name="connsiteX462" fmla="*/ 5282713 w 11218359"/>
                <a:gd name="connsiteY462" fmla="*/ 1373162 h 1373162"/>
                <a:gd name="connsiteX463" fmla="*/ 5294143 w 11218359"/>
                <a:gd name="connsiteY463" fmla="*/ 1373162 h 1373162"/>
                <a:gd name="connsiteX464" fmla="*/ 5305621 w 11218359"/>
                <a:gd name="connsiteY464" fmla="*/ 1373162 h 1373162"/>
                <a:gd name="connsiteX465" fmla="*/ 5317051 w 11218359"/>
                <a:gd name="connsiteY465" fmla="*/ 1373162 h 1373162"/>
                <a:gd name="connsiteX466" fmla="*/ 5328481 w 11218359"/>
                <a:gd name="connsiteY466" fmla="*/ 1373162 h 1373162"/>
                <a:gd name="connsiteX467" fmla="*/ 5339910 w 11218359"/>
                <a:gd name="connsiteY467" fmla="*/ 1373162 h 1373162"/>
                <a:gd name="connsiteX468" fmla="*/ 5351340 w 11218359"/>
                <a:gd name="connsiteY468" fmla="*/ 1373162 h 1373162"/>
                <a:gd name="connsiteX469" fmla="*/ 5362818 w 11218359"/>
                <a:gd name="connsiteY469" fmla="*/ 1373162 h 1373162"/>
                <a:gd name="connsiteX470" fmla="*/ 5374248 w 11218359"/>
                <a:gd name="connsiteY470" fmla="*/ 1373162 h 1373162"/>
                <a:gd name="connsiteX471" fmla="*/ 5385678 w 11218359"/>
                <a:gd name="connsiteY471" fmla="*/ 1373162 h 1373162"/>
                <a:gd name="connsiteX472" fmla="*/ 5397108 w 11218359"/>
                <a:gd name="connsiteY472" fmla="*/ 1373162 h 1373162"/>
                <a:gd name="connsiteX473" fmla="*/ 5408538 w 11218359"/>
                <a:gd name="connsiteY473" fmla="*/ 1373162 h 1373162"/>
                <a:gd name="connsiteX474" fmla="*/ 5420016 w 11218359"/>
                <a:gd name="connsiteY474" fmla="*/ 1373162 h 1373162"/>
                <a:gd name="connsiteX475" fmla="*/ 5431446 w 11218359"/>
                <a:gd name="connsiteY475" fmla="*/ 1373162 h 1373162"/>
                <a:gd name="connsiteX476" fmla="*/ 5442876 w 11218359"/>
                <a:gd name="connsiteY476" fmla="*/ 1373162 h 1373162"/>
                <a:gd name="connsiteX477" fmla="*/ 5454306 w 11218359"/>
                <a:gd name="connsiteY477" fmla="*/ 1373162 h 1373162"/>
                <a:gd name="connsiteX478" fmla="*/ 5465736 w 11218359"/>
                <a:gd name="connsiteY478" fmla="*/ 1373162 h 1373162"/>
                <a:gd name="connsiteX479" fmla="*/ 5477214 w 11218359"/>
                <a:gd name="connsiteY479" fmla="*/ 1373162 h 1373162"/>
                <a:gd name="connsiteX480" fmla="*/ 5488643 w 11218359"/>
                <a:gd name="connsiteY480" fmla="*/ 1373162 h 1373162"/>
                <a:gd name="connsiteX481" fmla="*/ 5500073 w 11218359"/>
                <a:gd name="connsiteY481" fmla="*/ 1373162 h 1373162"/>
                <a:gd name="connsiteX482" fmla="*/ 5511503 w 11218359"/>
                <a:gd name="connsiteY482" fmla="*/ 1373162 h 1373162"/>
                <a:gd name="connsiteX483" fmla="*/ 5522933 w 11218359"/>
                <a:gd name="connsiteY483" fmla="*/ 1373162 h 1373162"/>
                <a:gd name="connsiteX484" fmla="*/ 5534411 w 11218359"/>
                <a:gd name="connsiteY484" fmla="*/ 1373162 h 1373162"/>
                <a:gd name="connsiteX485" fmla="*/ 5545841 w 11218359"/>
                <a:gd name="connsiteY485" fmla="*/ 1373162 h 1373162"/>
                <a:gd name="connsiteX486" fmla="*/ 5557271 w 11218359"/>
                <a:gd name="connsiteY486" fmla="*/ 1373162 h 1373162"/>
                <a:gd name="connsiteX487" fmla="*/ 5568701 w 11218359"/>
                <a:gd name="connsiteY487" fmla="*/ 1373162 h 1373162"/>
                <a:gd name="connsiteX488" fmla="*/ 5580131 w 11218359"/>
                <a:gd name="connsiteY488" fmla="*/ 1373162 h 1373162"/>
                <a:gd name="connsiteX489" fmla="*/ 5591609 w 11218359"/>
                <a:gd name="connsiteY489" fmla="*/ 1371662 h 1373162"/>
                <a:gd name="connsiteX490" fmla="*/ 5603038 w 11218359"/>
                <a:gd name="connsiteY490" fmla="*/ 1373162 h 1373162"/>
                <a:gd name="connsiteX491" fmla="*/ 5614469 w 11218359"/>
                <a:gd name="connsiteY491" fmla="*/ 1373162 h 1373162"/>
                <a:gd name="connsiteX492" fmla="*/ 5625899 w 11218359"/>
                <a:gd name="connsiteY492" fmla="*/ 1373162 h 1373162"/>
                <a:gd name="connsiteX493" fmla="*/ 5637329 w 11218359"/>
                <a:gd name="connsiteY493" fmla="*/ 1373162 h 1373162"/>
                <a:gd name="connsiteX494" fmla="*/ 5648759 w 11218359"/>
                <a:gd name="connsiteY494" fmla="*/ 1373162 h 1373162"/>
                <a:gd name="connsiteX495" fmla="*/ 5660236 w 11218359"/>
                <a:gd name="connsiteY495" fmla="*/ 1373162 h 1373162"/>
                <a:gd name="connsiteX496" fmla="*/ 5671666 w 11218359"/>
                <a:gd name="connsiteY496" fmla="*/ 1373162 h 1373162"/>
                <a:gd name="connsiteX497" fmla="*/ 5683096 w 11218359"/>
                <a:gd name="connsiteY497" fmla="*/ 1373162 h 1373162"/>
                <a:gd name="connsiteX498" fmla="*/ 5694526 w 11218359"/>
                <a:gd name="connsiteY498" fmla="*/ 1373162 h 1373162"/>
                <a:gd name="connsiteX499" fmla="*/ 5705956 w 11218359"/>
                <a:gd name="connsiteY499" fmla="*/ 1373162 h 1373162"/>
                <a:gd name="connsiteX500" fmla="*/ 5717434 w 11218359"/>
                <a:gd name="connsiteY500" fmla="*/ 1373162 h 1373162"/>
                <a:gd name="connsiteX501" fmla="*/ 5728864 w 11218359"/>
                <a:gd name="connsiteY501" fmla="*/ 1373162 h 1373162"/>
                <a:gd name="connsiteX502" fmla="*/ 5740294 w 11218359"/>
                <a:gd name="connsiteY502" fmla="*/ 1373162 h 1373162"/>
                <a:gd name="connsiteX503" fmla="*/ 5751724 w 11218359"/>
                <a:gd name="connsiteY503" fmla="*/ 1373162 h 1373162"/>
                <a:gd name="connsiteX504" fmla="*/ 5763154 w 11218359"/>
                <a:gd name="connsiteY504" fmla="*/ 1373162 h 1373162"/>
                <a:gd name="connsiteX505" fmla="*/ 5774631 w 11218359"/>
                <a:gd name="connsiteY505" fmla="*/ 1373162 h 1373162"/>
                <a:gd name="connsiteX506" fmla="*/ 5786062 w 11218359"/>
                <a:gd name="connsiteY506" fmla="*/ 1373162 h 1373162"/>
                <a:gd name="connsiteX507" fmla="*/ 5797492 w 11218359"/>
                <a:gd name="connsiteY507" fmla="*/ 1373162 h 1373162"/>
                <a:gd name="connsiteX508" fmla="*/ 5808921 w 11218359"/>
                <a:gd name="connsiteY508" fmla="*/ 1373162 h 1373162"/>
                <a:gd name="connsiteX509" fmla="*/ 5820351 w 11218359"/>
                <a:gd name="connsiteY509" fmla="*/ 1373162 h 1373162"/>
                <a:gd name="connsiteX510" fmla="*/ 5831829 w 11218359"/>
                <a:gd name="connsiteY510" fmla="*/ 1373162 h 1373162"/>
                <a:gd name="connsiteX511" fmla="*/ 5843259 w 11218359"/>
                <a:gd name="connsiteY511" fmla="*/ 1373162 h 1373162"/>
                <a:gd name="connsiteX512" fmla="*/ 5854689 w 11218359"/>
                <a:gd name="connsiteY512" fmla="*/ 1373162 h 1373162"/>
                <a:gd name="connsiteX513" fmla="*/ 5866119 w 11218359"/>
                <a:gd name="connsiteY513" fmla="*/ 1373162 h 1373162"/>
                <a:gd name="connsiteX514" fmla="*/ 5877549 w 11218359"/>
                <a:gd name="connsiteY514" fmla="*/ 1373162 h 1373162"/>
                <a:gd name="connsiteX515" fmla="*/ 5889027 w 11218359"/>
                <a:gd name="connsiteY515" fmla="*/ 1373162 h 1373162"/>
                <a:gd name="connsiteX516" fmla="*/ 5900457 w 11218359"/>
                <a:gd name="connsiteY516" fmla="*/ 1373162 h 1373162"/>
                <a:gd name="connsiteX517" fmla="*/ 5911887 w 11218359"/>
                <a:gd name="connsiteY517" fmla="*/ 1373162 h 1373162"/>
                <a:gd name="connsiteX518" fmla="*/ 5923317 w 11218359"/>
                <a:gd name="connsiteY518" fmla="*/ 1373162 h 1373162"/>
                <a:gd name="connsiteX519" fmla="*/ 5934747 w 11218359"/>
                <a:gd name="connsiteY519" fmla="*/ 1373162 h 1373162"/>
                <a:gd name="connsiteX520" fmla="*/ 5946225 w 11218359"/>
                <a:gd name="connsiteY520" fmla="*/ 1373162 h 1373162"/>
                <a:gd name="connsiteX521" fmla="*/ 5957655 w 11218359"/>
                <a:gd name="connsiteY521" fmla="*/ 1373162 h 1373162"/>
                <a:gd name="connsiteX522" fmla="*/ 5969084 w 11218359"/>
                <a:gd name="connsiteY522" fmla="*/ 1373162 h 1373162"/>
                <a:gd name="connsiteX523" fmla="*/ 5980514 w 11218359"/>
                <a:gd name="connsiteY523" fmla="*/ 1373162 h 1373162"/>
                <a:gd name="connsiteX524" fmla="*/ 5991944 w 11218359"/>
                <a:gd name="connsiteY524" fmla="*/ 1373162 h 1373162"/>
                <a:gd name="connsiteX525" fmla="*/ 6003422 w 11218359"/>
                <a:gd name="connsiteY525" fmla="*/ 1373162 h 1373162"/>
                <a:gd name="connsiteX526" fmla="*/ 6014852 w 11218359"/>
                <a:gd name="connsiteY526" fmla="*/ 1373162 h 1373162"/>
                <a:gd name="connsiteX527" fmla="*/ 6026282 w 11218359"/>
                <a:gd name="connsiteY527" fmla="*/ 1373162 h 1373162"/>
                <a:gd name="connsiteX528" fmla="*/ 6037712 w 11218359"/>
                <a:gd name="connsiteY528" fmla="*/ 1373162 h 1373162"/>
                <a:gd name="connsiteX529" fmla="*/ 6049142 w 11218359"/>
                <a:gd name="connsiteY529" fmla="*/ 1373162 h 1373162"/>
                <a:gd name="connsiteX530" fmla="*/ 6060620 w 11218359"/>
                <a:gd name="connsiteY530" fmla="*/ 1373162 h 1373162"/>
                <a:gd name="connsiteX531" fmla="*/ 6072049 w 11218359"/>
                <a:gd name="connsiteY531" fmla="*/ 1373162 h 1373162"/>
                <a:gd name="connsiteX532" fmla="*/ 6083480 w 11218359"/>
                <a:gd name="connsiteY532" fmla="*/ 1373162 h 1373162"/>
                <a:gd name="connsiteX533" fmla="*/ 6094910 w 11218359"/>
                <a:gd name="connsiteY533" fmla="*/ 1373162 h 1373162"/>
                <a:gd name="connsiteX534" fmla="*/ 6106340 w 11218359"/>
                <a:gd name="connsiteY534" fmla="*/ 1373162 h 1373162"/>
                <a:gd name="connsiteX535" fmla="*/ 6117818 w 11218359"/>
                <a:gd name="connsiteY535" fmla="*/ 1373162 h 1373162"/>
                <a:gd name="connsiteX536" fmla="*/ 6129247 w 11218359"/>
                <a:gd name="connsiteY536" fmla="*/ 1373162 h 1373162"/>
                <a:gd name="connsiteX537" fmla="*/ 6140677 w 11218359"/>
                <a:gd name="connsiteY537" fmla="*/ 1373162 h 1373162"/>
                <a:gd name="connsiteX538" fmla="*/ 6152107 w 11218359"/>
                <a:gd name="connsiteY538" fmla="*/ 1373162 h 1373162"/>
                <a:gd name="connsiteX539" fmla="*/ 6163537 w 11218359"/>
                <a:gd name="connsiteY539" fmla="*/ 1373162 h 1373162"/>
                <a:gd name="connsiteX540" fmla="*/ 6175015 w 11218359"/>
                <a:gd name="connsiteY540" fmla="*/ 1373162 h 1373162"/>
                <a:gd name="connsiteX541" fmla="*/ 6186445 w 11218359"/>
                <a:gd name="connsiteY541" fmla="*/ 1373162 h 1373162"/>
                <a:gd name="connsiteX542" fmla="*/ 6197875 w 11218359"/>
                <a:gd name="connsiteY542" fmla="*/ 1373162 h 1373162"/>
                <a:gd name="connsiteX543" fmla="*/ 6209305 w 11218359"/>
                <a:gd name="connsiteY543" fmla="*/ 1373162 h 1373162"/>
                <a:gd name="connsiteX544" fmla="*/ 6220735 w 11218359"/>
                <a:gd name="connsiteY544" fmla="*/ 1373162 h 1373162"/>
                <a:gd name="connsiteX545" fmla="*/ 6232212 w 11218359"/>
                <a:gd name="connsiteY545" fmla="*/ 1373162 h 1373162"/>
                <a:gd name="connsiteX546" fmla="*/ 6243642 w 11218359"/>
                <a:gd name="connsiteY546" fmla="*/ 1373162 h 1373162"/>
                <a:gd name="connsiteX547" fmla="*/ 6255073 w 11218359"/>
                <a:gd name="connsiteY547" fmla="*/ 1373162 h 1373162"/>
                <a:gd name="connsiteX548" fmla="*/ 6266503 w 11218359"/>
                <a:gd name="connsiteY548" fmla="*/ 1373162 h 1373162"/>
                <a:gd name="connsiteX549" fmla="*/ 6277933 w 11218359"/>
                <a:gd name="connsiteY549" fmla="*/ 1373162 h 1373162"/>
                <a:gd name="connsiteX550" fmla="*/ 6289410 w 11218359"/>
                <a:gd name="connsiteY550" fmla="*/ 1373162 h 1373162"/>
                <a:gd name="connsiteX551" fmla="*/ 6300840 w 11218359"/>
                <a:gd name="connsiteY551" fmla="*/ 1373162 h 1373162"/>
                <a:gd name="connsiteX552" fmla="*/ 6312270 w 11218359"/>
                <a:gd name="connsiteY552" fmla="*/ 1373162 h 1373162"/>
                <a:gd name="connsiteX553" fmla="*/ 6323700 w 11218359"/>
                <a:gd name="connsiteY553" fmla="*/ 1373162 h 1373162"/>
                <a:gd name="connsiteX554" fmla="*/ 6335130 w 11218359"/>
                <a:gd name="connsiteY554" fmla="*/ 1373162 h 1373162"/>
                <a:gd name="connsiteX555" fmla="*/ 6346608 w 11218359"/>
                <a:gd name="connsiteY555" fmla="*/ 1373162 h 1373162"/>
                <a:gd name="connsiteX556" fmla="*/ 6358038 w 11218359"/>
                <a:gd name="connsiteY556" fmla="*/ 1373162 h 1373162"/>
                <a:gd name="connsiteX557" fmla="*/ 6369468 w 11218359"/>
                <a:gd name="connsiteY557" fmla="*/ 1373162 h 1373162"/>
                <a:gd name="connsiteX558" fmla="*/ 6380898 w 11218359"/>
                <a:gd name="connsiteY558" fmla="*/ 1373162 h 1373162"/>
                <a:gd name="connsiteX559" fmla="*/ 6392328 w 11218359"/>
                <a:gd name="connsiteY559" fmla="*/ 1373162 h 1373162"/>
                <a:gd name="connsiteX560" fmla="*/ 6403805 w 11218359"/>
                <a:gd name="connsiteY560" fmla="*/ 1373162 h 1373162"/>
                <a:gd name="connsiteX561" fmla="*/ 6415235 w 11218359"/>
                <a:gd name="connsiteY561" fmla="*/ 1373162 h 1373162"/>
                <a:gd name="connsiteX562" fmla="*/ 6426666 w 11218359"/>
                <a:gd name="connsiteY562" fmla="*/ 1373162 h 1373162"/>
                <a:gd name="connsiteX563" fmla="*/ 6438096 w 11218359"/>
                <a:gd name="connsiteY563" fmla="*/ 1373162 h 1373162"/>
                <a:gd name="connsiteX564" fmla="*/ 6449525 w 11218359"/>
                <a:gd name="connsiteY564" fmla="*/ 1373162 h 1373162"/>
                <a:gd name="connsiteX565" fmla="*/ 6461003 w 11218359"/>
                <a:gd name="connsiteY565" fmla="*/ 1373162 h 1373162"/>
                <a:gd name="connsiteX566" fmla="*/ 6472433 w 11218359"/>
                <a:gd name="connsiteY566" fmla="*/ 1373162 h 1373162"/>
                <a:gd name="connsiteX567" fmla="*/ 6483863 w 11218359"/>
                <a:gd name="connsiteY567" fmla="*/ 1373162 h 1373162"/>
                <a:gd name="connsiteX568" fmla="*/ 6495293 w 11218359"/>
                <a:gd name="connsiteY568" fmla="*/ 1373162 h 1373162"/>
                <a:gd name="connsiteX569" fmla="*/ 6506723 w 11218359"/>
                <a:gd name="connsiteY569" fmla="*/ 1373162 h 1373162"/>
                <a:gd name="connsiteX570" fmla="*/ 6518201 w 11218359"/>
                <a:gd name="connsiteY570" fmla="*/ 1373162 h 1373162"/>
                <a:gd name="connsiteX571" fmla="*/ 6529631 w 11218359"/>
                <a:gd name="connsiteY571" fmla="*/ 1373162 h 1373162"/>
                <a:gd name="connsiteX572" fmla="*/ 6541061 w 11218359"/>
                <a:gd name="connsiteY572" fmla="*/ 1373162 h 1373162"/>
                <a:gd name="connsiteX573" fmla="*/ 6552490 w 11218359"/>
                <a:gd name="connsiteY573" fmla="*/ 1373162 h 1373162"/>
                <a:gd name="connsiteX574" fmla="*/ 6563921 w 11218359"/>
                <a:gd name="connsiteY574" fmla="*/ 1373162 h 1373162"/>
                <a:gd name="connsiteX575" fmla="*/ 6575398 w 11218359"/>
                <a:gd name="connsiteY575" fmla="*/ 1373162 h 1373162"/>
                <a:gd name="connsiteX576" fmla="*/ 6586828 w 11218359"/>
                <a:gd name="connsiteY576" fmla="*/ 1373162 h 1373162"/>
                <a:gd name="connsiteX577" fmla="*/ 6598259 w 11218359"/>
                <a:gd name="connsiteY577" fmla="*/ 1373162 h 1373162"/>
                <a:gd name="connsiteX578" fmla="*/ 6609688 w 11218359"/>
                <a:gd name="connsiteY578" fmla="*/ 1373162 h 1373162"/>
                <a:gd name="connsiteX579" fmla="*/ 6621118 w 11218359"/>
                <a:gd name="connsiteY579" fmla="*/ 1373162 h 1373162"/>
                <a:gd name="connsiteX580" fmla="*/ 6632596 w 11218359"/>
                <a:gd name="connsiteY580" fmla="*/ 1373162 h 1373162"/>
                <a:gd name="connsiteX581" fmla="*/ 6644026 w 11218359"/>
                <a:gd name="connsiteY581" fmla="*/ 1373162 h 1373162"/>
                <a:gd name="connsiteX582" fmla="*/ 6655456 w 11218359"/>
                <a:gd name="connsiteY582" fmla="*/ 1373162 h 1373162"/>
                <a:gd name="connsiteX583" fmla="*/ 6666886 w 11218359"/>
                <a:gd name="connsiteY583" fmla="*/ 1373162 h 1373162"/>
                <a:gd name="connsiteX584" fmla="*/ 6678316 w 11218359"/>
                <a:gd name="connsiteY584" fmla="*/ 1373162 h 1373162"/>
                <a:gd name="connsiteX585" fmla="*/ 6689794 w 11218359"/>
                <a:gd name="connsiteY585" fmla="*/ 1373162 h 1373162"/>
                <a:gd name="connsiteX586" fmla="*/ 6701224 w 11218359"/>
                <a:gd name="connsiteY586" fmla="*/ 1373162 h 1373162"/>
                <a:gd name="connsiteX587" fmla="*/ 6712653 w 11218359"/>
                <a:gd name="connsiteY587" fmla="*/ 1373162 h 1373162"/>
                <a:gd name="connsiteX588" fmla="*/ 6724083 w 11218359"/>
                <a:gd name="connsiteY588" fmla="*/ 1373162 h 1373162"/>
                <a:gd name="connsiteX589" fmla="*/ 6735514 w 11218359"/>
                <a:gd name="connsiteY589" fmla="*/ 1373162 h 1373162"/>
                <a:gd name="connsiteX590" fmla="*/ 6746944 w 11218359"/>
                <a:gd name="connsiteY590" fmla="*/ 1373162 h 1373162"/>
                <a:gd name="connsiteX591" fmla="*/ 6758421 w 11218359"/>
                <a:gd name="connsiteY591" fmla="*/ 1373162 h 1373162"/>
                <a:gd name="connsiteX592" fmla="*/ 6769851 w 11218359"/>
                <a:gd name="connsiteY592" fmla="*/ 1373162 h 1373162"/>
                <a:gd name="connsiteX593" fmla="*/ 6781281 w 11218359"/>
                <a:gd name="connsiteY593" fmla="*/ 1373162 h 1373162"/>
                <a:gd name="connsiteX594" fmla="*/ 6792711 w 11218359"/>
                <a:gd name="connsiteY594" fmla="*/ 1373162 h 1373162"/>
                <a:gd name="connsiteX595" fmla="*/ 6804141 w 11218359"/>
                <a:gd name="connsiteY595" fmla="*/ 1373162 h 1373162"/>
                <a:gd name="connsiteX596" fmla="*/ 6815619 w 11218359"/>
                <a:gd name="connsiteY596" fmla="*/ 1373162 h 1373162"/>
                <a:gd name="connsiteX597" fmla="*/ 6827049 w 11218359"/>
                <a:gd name="connsiteY597" fmla="*/ 1373162 h 1373162"/>
                <a:gd name="connsiteX598" fmla="*/ 6838479 w 11218359"/>
                <a:gd name="connsiteY598" fmla="*/ 1373162 h 1373162"/>
                <a:gd name="connsiteX599" fmla="*/ 6849909 w 11218359"/>
                <a:gd name="connsiteY599" fmla="*/ 1373162 h 1373162"/>
                <a:gd name="connsiteX600" fmla="*/ 6861339 w 11218359"/>
                <a:gd name="connsiteY600" fmla="*/ 1373162 h 1373162"/>
                <a:gd name="connsiteX601" fmla="*/ 6872816 w 11218359"/>
                <a:gd name="connsiteY601" fmla="*/ 1373162 h 1373162"/>
                <a:gd name="connsiteX602" fmla="*/ 6884246 w 11218359"/>
                <a:gd name="connsiteY602" fmla="*/ 1373162 h 1373162"/>
                <a:gd name="connsiteX603" fmla="*/ 6895676 w 11218359"/>
                <a:gd name="connsiteY603" fmla="*/ 1373162 h 1373162"/>
                <a:gd name="connsiteX604" fmla="*/ 6907107 w 11218359"/>
                <a:gd name="connsiteY604" fmla="*/ 1373162 h 1373162"/>
                <a:gd name="connsiteX605" fmla="*/ 6918537 w 11218359"/>
                <a:gd name="connsiteY605" fmla="*/ 1373162 h 1373162"/>
                <a:gd name="connsiteX606" fmla="*/ 6930014 w 11218359"/>
                <a:gd name="connsiteY606" fmla="*/ 1373162 h 1373162"/>
                <a:gd name="connsiteX607" fmla="*/ 6941444 w 11218359"/>
                <a:gd name="connsiteY607" fmla="*/ 1373162 h 1373162"/>
                <a:gd name="connsiteX608" fmla="*/ 6952874 w 11218359"/>
                <a:gd name="connsiteY608" fmla="*/ 1373162 h 1373162"/>
                <a:gd name="connsiteX609" fmla="*/ 6964304 w 11218359"/>
                <a:gd name="connsiteY609" fmla="*/ 1373162 h 1373162"/>
                <a:gd name="connsiteX610" fmla="*/ 6975734 w 11218359"/>
                <a:gd name="connsiteY610" fmla="*/ 1373162 h 1373162"/>
                <a:gd name="connsiteX611" fmla="*/ 6987212 w 11218359"/>
                <a:gd name="connsiteY611" fmla="*/ 1373162 h 1373162"/>
                <a:gd name="connsiteX612" fmla="*/ 6998642 w 11218359"/>
                <a:gd name="connsiteY612" fmla="*/ 1373162 h 1373162"/>
                <a:gd name="connsiteX613" fmla="*/ 7010072 w 11218359"/>
                <a:gd name="connsiteY613" fmla="*/ 1373162 h 1373162"/>
                <a:gd name="connsiteX614" fmla="*/ 7021502 w 11218359"/>
                <a:gd name="connsiteY614" fmla="*/ 1373162 h 1373162"/>
                <a:gd name="connsiteX615" fmla="*/ 7032931 w 11218359"/>
                <a:gd name="connsiteY615" fmla="*/ 1373162 h 1373162"/>
                <a:gd name="connsiteX616" fmla="*/ 7044409 w 11218359"/>
                <a:gd name="connsiteY616" fmla="*/ 1373162 h 1373162"/>
                <a:gd name="connsiteX617" fmla="*/ 7055839 w 11218359"/>
                <a:gd name="connsiteY617" fmla="*/ 1373162 h 1373162"/>
                <a:gd name="connsiteX618" fmla="*/ 7067269 w 11218359"/>
                <a:gd name="connsiteY618" fmla="*/ 1373162 h 1373162"/>
                <a:gd name="connsiteX619" fmla="*/ 7078700 w 11218359"/>
                <a:gd name="connsiteY619" fmla="*/ 1373162 h 1373162"/>
                <a:gd name="connsiteX620" fmla="*/ 7090129 w 11218359"/>
                <a:gd name="connsiteY620" fmla="*/ 1373162 h 1373162"/>
                <a:gd name="connsiteX621" fmla="*/ 7101607 w 11218359"/>
                <a:gd name="connsiteY621" fmla="*/ 1373162 h 1373162"/>
                <a:gd name="connsiteX622" fmla="*/ 7113037 w 11218359"/>
                <a:gd name="connsiteY622" fmla="*/ 1373162 h 1373162"/>
                <a:gd name="connsiteX623" fmla="*/ 7124467 w 11218359"/>
                <a:gd name="connsiteY623" fmla="*/ 1373162 h 1373162"/>
                <a:gd name="connsiteX624" fmla="*/ 7135897 w 11218359"/>
                <a:gd name="connsiteY624" fmla="*/ 1373162 h 1373162"/>
                <a:gd name="connsiteX625" fmla="*/ 7147327 w 11218359"/>
                <a:gd name="connsiteY625" fmla="*/ 1373162 h 1373162"/>
                <a:gd name="connsiteX626" fmla="*/ 7158805 w 11218359"/>
                <a:gd name="connsiteY626" fmla="*/ 1373162 h 1373162"/>
                <a:gd name="connsiteX627" fmla="*/ 7170235 w 11218359"/>
                <a:gd name="connsiteY627" fmla="*/ 1373162 h 1373162"/>
                <a:gd name="connsiteX628" fmla="*/ 7181665 w 11218359"/>
                <a:gd name="connsiteY628" fmla="*/ 1373162 h 1373162"/>
                <a:gd name="connsiteX629" fmla="*/ 7193094 w 11218359"/>
                <a:gd name="connsiteY629" fmla="*/ 1373162 h 1373162"/>
                <a:gd name="connsiteX630" fmla="*/ 7204524 w 11218359"/>
                <a:gd name="connsiteY630" fmla="*/ 1373162 h 1373162"/>
                <a:gd name="connsiteX631" fmla="*/ 7216002 w 11218359"/>
                <a:gd name="connsiteY631" fmla="*/ 1373162 h 1373162"/>
                <a:gd name="connsiteX632" fmla="*/ 7227432 w 11218359"/>
                <a:gd name="connsiteY632" fmla="*/ 1373162 h 1373162"/>
                <a:gd name="connsiteX633" fmla="*/ 7238862 w 11218359"/>
                <a:gd name="connsiteY633" fmla="*/ 1373162 h 1373162"/>
                <a:gd name="connsiteX634" fmla="*/ 7250292 w 11218359"/>
                <a:gd name="connsiteY634" fmla="*/ 1373162 h 1373162"/>
                <a:gd name="connsiteX635" fmla="*/ 7261722 w 11218359"/>
                <a:gd name="connsiteY635" fmla="*/ 1373162 h 1373162"/>
                <a:gd name="connsiteX636" fmla="*/ 7273200 w 11218359"/>
                <a:gd name="connsiteY636" fmla="*/ 1373162 h 1373162"/>
                <a:gd name="connsiteX637" fmla="*/ 7284630 w 11218359"/>
                <a:gd name="connsiteY637" fmla="*/ 1373162 h 1373162"/>
                <a:gd name="connsiteX638" fmla="*/ 7296060 w 11218359"/>
                <a:gd name="connsiteY638" fmla="*/ 1373162 h 1373162"/>
                <a:gd name="connsiteX639" fmla="*/ 7307490 w 11218359"/>
                <a:gd name="connsiteY639" fmla="*/ 1373162 h 1373162"/>
                <a:gd name="connsiteX640" fmla="*/ 7318920 w 11218359"/>
                <a:gd name="connsiteY640" fmla="*/ 1373162 h 1373162"/>
                <a:gd name="connsiteX641" fmla="*/ 7330398 w 11218359"/>
                <a:gd name="connsiteY641" fmla="*/ 1373162 h 1373162"/>
                <a:gd name="connsiteX642" fmla="*/ 7341828 w 11218359"/>
                <a:gd name="connsiteY642" fmla="*/ 1373162 h 1373162"/>
                <a:gd name="connsiteX643" fmla="*/ 7353257 w 11218359"/>
                <a:gd name="connsiteY643" fmla="*/ 1373162 h 1373162"/>
                <a:gd name="connsiteX644" fmla="*/ 7364687 w 11218359"/>
                <a:gd name="connsiteY644" fmla="*/ 1373162 h 1373162"/>
                <a:gd name="connsiteX645" fmla="*/ 7376117 w 11218359"/>
                <a:gd name="connsiteY645" fmla="*/ 1373162 h 1373162"/>
                <a:gd name="connsiteX646" fmla="*/ 7387595 w 11218359"/>
                <a:gd name="connsiteY646" fmla="*/ 1373162 h 1373162"/>
                <a:gd name="connsiteX647" fmla="*/ 7399025 w 11218359"/>
                <a:gd name="connsiteY647" fmla="*/ 1373162 h 1373162"/>
                <a:gd name="connsiteX648" fmla="*/ 7410455 w 11218359"/>
                <a:gd name="connsiteY648" fmla="*/ 1373162 h 1373162"/>
                <a:gd name="connsiteX649" fmla="*/ 7421885 w 11218359"/>
                <a:gd name="connsiteY649" fmla="*/ 1373162 h 1373162"/>
                <a:gd name="connsiteX650" fmla="*/ 7433315 w 11218359"/>
                <a:gd name="connsiteY650" fmla="*/ 1373162 h 1373162"/>
                <a:gd name="connsiteX651" fmla="*/ 7444793 w 11218359"/>
                <a:gd name="connsiteY651" fmla="*/ 1373162 h 1373162"/>
                <a:gd name="connsiteX652" fmla="*/ 7456222 w 11218359"/>
                <a:gd name="connsiteY652" fmla="*/ 1373162 h 1373162"/>
                <a:gd name="connsiteX653" fmla="*/ 7467653 w 11218359"/>
                <a:gd name="connsiteY653" fmla="*/ 1373162 h 1373162"/>
                <a:gd name="connsiteX654" fmla="*/ 7479083 w 11218359"/>
                <a:gd name="connsiteY654" fmla="*/ 1373162 h 1373162"/>
                <a:gd name="connsiteX655" fmla="*/ 7490513 w 11218359"/>
                <a:gd name="connsiteY655" fmla="*/ 1373162 h 1373162"/>
                <a:gd name="connsiteX656" fmla="*/ 7501990 w 11218359"/>
                <a:gd name="connsiteY656" fmla="*/ 1373162 h 1373162"/>
                <a:gd name="connsiteX657" fmla="*/ 7513420 w 11218359"/>
                <a:gd name="connsiteY657" fmla="*/ 1373162 h 1373162"/>
                <a:gd name="connsiteX658" fmla="*/ 7524850 w 11218359"/>
                <a:gd name="connsiteY658" fmla="*/ 1373162 h 1373162"/>
                <a:gd name="connsiteX659" fmla="*/ 7536280 w 11218359"/>
                <a:gd name="connsiteY659" fmla="*/ 1373162 h 1373162"/>
                <a:gd name="connsiteX660" fmla="*/ 7547710 w 11218359"/>
                <a:gd name="connsiteY660" fmla="*/ 1373162 h 1373162"/>
                <a:gd name="connsiteX661" fmla="*/ 7559188 w 11218359"/>
                <a:gd name="connsiteY661" fmla="*/ 1373162 h 1373162"/>
                <a:gd name="connsiteX662" fmla="*/ 7570618 w 11218359"/>
                <a:gd name="connsiteY662" fmla="*/ 1373162 h 1373162"/>
                <a:gd name="connsiteX663" fmla="*/ 7582048 w 11218359"/>
                <a:gd name="connsiteY663" fmla="*/ 1373162 h 1373162"/>
                <a:gd name="connsiteX664" fmla="*/ 7593478 w 11218359"/>
                <a:gd name="connsiteY664" fmla="*/ 1373162 h 1373162"/>
                <a:gd name="connsiteX665" fmla="*/ 7604908 w 11218359"/>
                <a:gd name="connsiteY665" fmla="*/ 1373162 h 1373162"/>
                <a:gd name="connsiteX666" fmla="*/ 7616385 w 11218359"/>
                <a:gd name="connsiteY666" fmla="*/ 1373162 h 1373162"/>
                <a:gd name="connsiteX667" fmla="*/ 7627815 w 11218359"/>
                <a:gd name="connsiteY667" fmla="*/ 1373162 h 1373162"/>
                <a:gd name="connsiteX668" fmla="*/ 7639246 w 11218359"/>
                <a:gd name="connsiteY668" fmla="*/ 1373162 h 1373162"/>
                <a:gd name="connsiteX669" fmla="*/ 7650676 w 11218359"/>
                <a:gd name="connsiteY669" fmla="*/ 1373162 h 1373162"/>
                <a:gd name="connsiteX670" fmla="*/ 7662106 w 11218359"/>
                <a:gd name="connsiteY670" fmla="*/ 1373162 h 1373162"/>
                <a:gd name="connsiteX671" fmla="*/ 7673583 w 11218359"/>
                <a:gd name="connsiteY671" fmla="*/ 1373162 h 1373162"/>
                <a:gd name="connsiteX672" fmla="*/ 7685013 w 11218359"/>
                <a:gd name="connsiteY672" fmla="*/ 1373162 h 1373162"/>
                <a:gd name="connsiteX673" fmla="*/ 7696443 w 11218359"/>
                <a:gd name="connsiteY673" fmla="*/ 1373162 h 1373162"/>
                <a:gd name="connsiteX674" fmla="*/ 7707873 w 11218359"/>
                <a:gd name="connsiteY674" fmla="*/ 1373162 h 1373162"/>
                <a:gd name="connsiteX675" fmla="*/ 7719303 w 11218359"/>
                <a:gd name="connsiteY675" fmla="*/ 1373162 h 1373162"/>
                <a:gd name="connsiteX676" fmla="*/ 7730733 w 11218359"/>
                <a:gd name="connsiteY676" fmla="*/ 1373162 h 1373162"/>
                <a:gd name="connsiteX677" fmla="*/ 7742211 w 11218359"/>
                <a:gd name="connsiteY677" fmla="*/ 1373162 h 1373162"/>
                <a:gd name="connsiteX678" fmla="*/ 7753641 w 11218359"/>
                <a:gd name="connsiteY678" fmla="*/ 1373162 h 1373162"/>
                <a:gd name="connsiteX679" fmla="*/ 7765071 w 11218359"/>
                <a:gd name="connsiteY679" fmla="*/ 1373162 h 1373162"/>
                <a:gd name="connsiteX680" fmla="*/ 7776501 w 11218359"/>
                <a:gd name="connsiteY680" fmla="*/ 1373162 h 1373162"/>
                <a:gd name="connsiteX681" fmla="*/ 7787931 w 11218359"/>
                <a:gd name="connsiteY681" fmla="*/ 1373162 h 1373162"/>
                <a:gd name="connsiteX682" fmla="*/ 7799408 w 11218359"/>
                <a:gd name="connsiteY682" fmla="*/ 1373162 h 1373162"/>
                <a:gd name="connsiteX683" fmla="*/ 7810839 w 11218359"/>
                <a:gd name="connsiteY683" fmla="*/ 1373162 h 1373162"/>
                <a:gd name="connsiteX684" fmla="*/ 7822268 w 11218359"/>
                <a:gd name="connsiteY684" fmla="*/ 1373162 h 1373162"/>
                <a:gd name="connsiteX685" fmla="*/ 7833698 w 11218359"/>
                <a:gd name="connsiteY685" fmla="*/ 1373162 h 1373162"/>
                <a:gd name="connsiteX686" fmla="*/ 7845128 w 11218359"/>
                <a:gd name="connsiteY686" fmla="*/ 1373162 h 1373162"/>
                <a:gd name="connsiteX687" fmla="*/ 7856606 w 11218359"/>
                <a:gd name="connsiteY687" fmla="*/ 1373162 h 1373162"/>
                <a:gd name="connsiteX688" fmla="*/ 7868036 w 11218359"/>
                <a:gd name="connsiteY688" fmla="*/ 1373162 h 1373162"/>
                <a:gd name="connsiteX689" fmla="*/ 7879466 w 11218359"/>
                <a:gd name="connsiteY689" fmla="*/ 1373162 h 1373162"/>
                <a:gd name="connsiteX690" fmla="*/ 7890896 w 11218359"/>
                <a:gd name="connsiteY690" fmla="*/ 1373162 h 1373162"/>
                <a:gd name="connsiteX691" fmla="*/ 7902326 w 11218359"/>
                <a:gd name="connsiteY691" fmla="*/ 1373162 h 1373162"/>
                <a:gd name="connsiteX692" fmla="*/ 7913804 w 11218359"/>
                <a:gd name="connsiteY692" fmla="*/ 1373162 h 1373162"/>
                <a:gd name="connsiteX693" fmla="*/ 7925234 w 11218359"/>
                <a:gd name="connsiteY693" fmla="*/ 1373162 h 1373162"/>
                <a:gd name="connsiteX694" fmla="*/ 7936663 w 11218359"/>
                <a:gd name="connsiteY694" fmla="*/ 1373162 h 1373162"/>
                <a:gd name="connsiteX695" fmla="*/ 7948094 w 11218359"/>
                <a:gd name="connsiteY695" fmla="*/ 1373162 h 1373162"/>
                <a:gd name="connsiteX696" fmla="*/ 7959524 w 11218359"/>
                <a:gd name="connsiteY696" fmla="*/ 1373162 h 1373162"/>
                <a:gd name="connsiteX697" fmla="*/ 7971001 w 11218359"/>
                <a:gd name="connsiteY697" fmla="*/ 1373162 h 1373162"/>
                <a:gd name="connsiteX698" fmla="*/ 7982431 w 11218359"/>
                <a:gd name="connsiteY698" fmla="*/ 1373162 h 1373162"/>
                <a:gd name="connsiteX699" fmla="*/ 7993861 w 11218359"/>
                <a:gd name="connsiteY699" fmla="*/ 1373162 h 1373162"/>
                <a:gd name="connsiteX700" fmla="*/ 8005291 w 11218359"/>
                <a:gd name="connsiteY700" fmla="*/ 1373162 h 1373162"/>
                <a:gd name="connsiteX701" fmla="*/ 8016721 w 11218359"/>
                <a:gd name="connsiteY701" fmla="*/ 1373162 h 1373162"/>
                <a:gd name="connsiteX702" fmla="*/ 8028199 w 11218359"/>
                <a:gd name="connsiteY702" fmla="*/ 1373162 h 1373162"/>
                <a:gd name="connsiteX703" fmla="*/ 8039629 w 11218359"/>
                <a:gd name="connsiteY703" fmla="*/ 1373162 h 1373162"/>
                <a:gd name="connsiteX704" fmla="*/ 8051059 w 11218359"/>
                <a:gd name="connsiteY704" fmla="*/ 1373162 h 1373162"/>
                <a:gd name="connsiteX705" fmla="*/ 8062489 w 11218359"/>
                <a:gd name="connsiteY705" fmla="*/ 1373162 h 1373162"/>
                <a:gd name="connsiteX706" fmla="*/ 8073919 w 11218359"/>
                <a:gd name="connsiteY706" fmla="*/ 1373162 h 1373162"/>
                <a:gd name="connsiteX707" fmla="*/ 8085396 w 11218359"/>
                <a:gd name="connsiteY707" fmla="*/ 1373162 h 1373162"/>
                <a:gd name="connsiteX708" fmla="*/ 8096826 w 11218359"/>
                <a:gd name="connsiteY708" fmla="*/ 1373162 h 1373162"/>
                <a:gd name="connsiteX709" fmla="*/ 8108256 w 11218359"/>
                <a:gd name="connsiteY709" fmla="*/ 1373162 h 1373162"/>
                <a:gd name="connsiteX710" fmla="*/ 8119687 w 11218359"/>
                <a:gd name="connsiteY710" fmla="*/ 1373162 h 1373162"/>
                <a:gd name="connsiteX711" fmla="*/ 8131117 w 11218359"/>
                <a:gd name="connsiteY711" fmla="*/ 1373162 h 1373162"/>
                <a:gd name="connsiteX712" fmla="*/ 8142594 w 11218359"/>
                <a:gd name="connsiteY712" fmla="*/ 1373162 h 1373162"/>
                <a:gd name="connsiteX713" fmla="*/ 8154024 w 11218359"/>
                <a:gd name="connsiteY713" fmla="*/ 1373162 h 1373162"/>
                <a:gd name="connsiteX714" fmla="*/ 8165454 w 11218359"/>
                <a:gd name="connsiteY714" fmla="*/ 1373162 h 1373162"/>
                <a:gd name="connsiteX715" fmla="*/ 8176884 w 11218359"/>
                <a:gd name="connsiteY715" fmla="*/ 1373162 h 1373162"/>
                <a:gd name="connsiteX716" fmla="*/ 8188314 w 11218359"/>
                <a:gd name="connsiteY716" fmla="*/ 1373162 h 1373162"/>
                <a:gd name="connsiteX717" fmla="*/ 8199792 w 11218359"/>
                <a:gd name="connsiteY717" fmla="*/ 1373162 h 1373162"/>
                <a:gd name="connsiteX718" fmla="*/ 8211222 w 11218359"/>
                <a:gd name="connsiteY718" fmla="*/ 1373162 h 1373162"/>
                <a:gd name="connsiteX719" fmla="*/ 8222652 w 11218359"/>
                <a:gd name="connsiteY719" fmla="*/ 1373162 h 1373162"/>
                <a:gd name="connsiteX720" fmla="*/ 8234082 w 11218359"/>
                <a:gd name="connsiteY720" fmla="*/ 1373162 h 1373162"/>
                <a:gd name="connsiteX721" fmla="*/ 8245512 w 11218359"/>
                <a:gd name="connsiteY721" fmla="*/ 1373162 h 1373162"/>
                <a:gd name="connsiteX722" fmla="*/ 8256989 w 11218359"/>
                <a:gd name="connsiteY722" fmla="*/ 1373162 h 1373162"/>
                <a:gd name="connsiteX723" fmla="*/ 8268419 w 11218359"/>
                <a:gd name="connsiteY723" fmla="*/ 1373162 h 1373162"/>
                <a:gd name="connsiteX724" fmla="*/ 8279850 w 11218359"/>
                <a:gd name="connsiteY724" fmla="*/ 1373162 h 1373162"/>
                <a:gd name="connsiteX725" fmla="*/ 8291280 w 11218359"/>
                <a:gd name="connsiteY725" fmla="*/ 1373162 h 1373162"/>
                <a:gd name="connsiteX726" fmla="*/ 8302709 w 11218359"/>
                <a:gd name="connsiteY726" fmla="*/ 1373162 h 1373162"/>
                <a:gd name="connsiteX727" fmla="*/ 8314187 w 11218359"/>
                <a:gd name="connsiteY727" fmla="*/ 1373162 h 1373162"/>
                <a:gd name="connsiteX728" fmla="*/ 8325617 w 11218359"/>
                <a:gd name="connsiteY728" fmla="*/ 1373162 h 1373162"/>
                <a:gd name="connsiteX729" fmla="*/ 8337047 w 11218359"/>
                <a:gd name="connsiteY729" fmla="*/ 1373162 h 1373162"/>
                <a:gd name="connsiteX730" fmla="*/ 8348477 w 11218359"/>
                <a:gd name="connsiteY730" fmla="*/ 1373162 h 1373162"/>
                <a:gd name="connsiteX731" fmla="*/ 8359907 w 11218359"/>
                <a:gd name="connsiteY731" fmla="*/ 1373162 h 1373162"/>
                <a:gd name="connsiteX732" fmla="*/ 8371385 w 11218359"/>
                <a:gd name="connsiteY732" fmla="*/ 1373162 h 1373162"/>
                <a:gd name="connsiteX733" fmla="*/ 8382815 w 11218359"/>
                <a:gd name="connsiteY733" fmla="*/ 1373162 h 1373162"/>
                <a:gd name="connsiteX734" fmla="*/ 8394245 w 11218359"/>
                <a:gd name="connsiteY734" fmla="*/ 1373162 h 1373162"/>
                <a:gd name="connsiteX735" fmla="*/ 8405674 w 11218359"/>
                <a:gd name="connsiteY735" fmla="*/ 1373162 h 1373162"/>
                <a:gd name="connsiteX736" fmla="*/ 8417104 w 11218359"/>
                <a:gd name="connsiteY736" fmla="*/ 1373162 h 1373162"/>
                <a:gd name="connsiteX737" fmla="*/ 8428582 w 11218359"/>
                <a:gd name="connsiteY737" fmla="*/ 1373162 h 1373162"/>
                <a:gd name="connsiteX738" fmla="*/ 8440012 w 11218359"/>
                <a:gd name="connsiteY738" fmla="*/ 1373162 h 1373162"/>
                <a:gd name="connsiteX739" fmla="*/ 8451442 w 11218359"/>
                <a:gd name="connsiteY739" fmla="*/ 1373162 h 1373162"/>
                <a:gd name="connsiteX740" fmla="*/ 8462872 w 11218359"/>
                <a:gd name="connsiteY740" fmla="*/ 1373162 h 1373162"/>
                <a:gd name="connsiteX741" fmla="*/ 8474302 w 11218359"/>
                <a:gd name="connsiteY741" fmla="*/ 1373162 h 1373162"/>
                <a:gd name="connsiteX742" fmla="*/ 8485780 w 11218359"/>
                <a:gd name="connsiteY742" fmla="*/ 1373162 h 1373162"/>
                <a:gd name="connsiteX743" fmla="*/ 8497210 w 11218359"/>
                <a:gd name="connsiteY743" fmla="*/ 1373162 h 1373162"/>
                <a:gd name="connsiteX744" fmla="*/ 8508640 w 11218359"/>
                <a:gd name="connsiteY744" fmla="*/ 1373162 h 1373162"/>
                <a:gd name="connsiteX745" fmla="*/ 8520069 w 11218359"/>
                <a:gd name="connsiteY745" fmla="*/ 1373162 h 1373162"/>
                <a:gd name="connsiteX746" fmla="*/ 8531500 w 11218359"/>
                <a:gd name="connsiteY746" fmla="*/ 1373162 h 1373162"/>
                <a:gd name="connsiteX747" fmla="*/ 8542977 w 11218359"/>
                <a:gd name="connsiteY747" fmla="*/ 1373162 h 1373162"/>
                <a:gd name="connsiteX748" fmla="*/ 8554407 w 11218359"/>
                <a:gd name="connsiteY748" fmla="*/ 1373162 h 1373162"/>
                <a:gd name="connsiteX749" fmla="*/ 8565837 w 11218359"/>
                <a:gd name="connsiteY749" fmla="*/ 1373162 h 1373162"/>
                <a:gd name="connsiteX750" fmla="*/ 8577267 w 11218359"/>
                <a:gd name="connsiteY750" fmla="*/ 1373162 h 1373162"/>
                <a:gd name="connsiteX751" fmla="*/ 8588697 w 11218359"/>
                <a:gd name="connsiteY751" fmla="*/ 1373162 h 1373162"/>
                <a:gd name="connsiteX752" fmla="*/ 8600175 w 11218359"/>
                <a:gd name="connsiteY752" fmla="*/ 1373162 h 1373162"/>
                <a:gd name="connsiteX753" fmla="*/ 8611605 w 11218359"/>
                <a:gd name="connsiteY753" fmla="*/ 1373162 h 1373162"/>
                <a:gd name="connsiteX754" fmla="*/ 8623035 w 11218359"/>
                <a:gd name="connsiteY754" fmla="*/ 1373162 h 1373162"/>
                <a:gd name="connsiteX755" fmla="*/ 8634465 w 11218359"/>
                <a:gd name="connsiteY755" fmla="*/ 1373162 h 1373162"/>
                <a:gd name="connsiteX756" fmla="*/ 8645895 w 11218359"/>
                <a:gd name="connsiteY756" fmla="*/ 1373162 h 1373162"/>
                <a:gd name="connsiteX757" fmla="*/ 8657373 w 11218359"/>
                <a:gd name="connsiteY757" fmla="*/ 1373162 h 1373162"/>
                <a:gd name="connsiteX758" fmla="*/ 8668802 w 11218359"/>
                <a:gd name="connsiteY758" fmla="*/ 1373162 h 1373162"/>
                <a:gd name="connsiteX759" fmla="*/ 8680232 w 11218359"/>
                <a:gd name="connsiteY759" fmla="*/ 1373162 h 1373162"/>
                <a:gd name="connsiteX760" fmla="*/ 8691662 w 11218359"/>
                <a:gd name="connsiteY760" fmla="*/ 1373162 h 1373162"/>
                <a:gd name="connsiteX761" fmla="*/ 8703093 w 11218359"/>
                <a:gd name="connsiteY761" fmla="*/ 1373162 h 1373162"/>
                <a:gd name="connsiteX762" fmla="*/ 8714570 w 11218359"/>
                <a:gd name="connsiteY762" fmla="*/ 1373162 h 1373162"/>
                <a:gd name="connsiteX763" fmla="*/ 8726000 w 11218359"/>
                <a:gd name="connsiteY763" fmla="*/ 1373162 h 1373162"/>
                <a:gd name="connsiteX764" fmla="*/ 8737430 w 11218359"/>
                <a:gd name="connsiteY764" fmla="*/ 1373162 h 1373162"/>
                <a:gd name="connsiteX765" fmla="*/ 8748860 w 11218359"/>
                <a:gd name="connsiteY765" fmla="*/ 1373162 h 1373162"/>
                <a:gd name="connsiteX766" fmla="*/ 8760290 w 11218359"/>
                <a:gd name="connsiteY766" fmla="*/ 1373162 h 1373162"/>
                <a:gd name="connsiteX767" fmla="*/ 8771768 w 11218359"/>
                <a:gd name="connsiteY767" fmla="*/ 1373162 h 1373162"/>
                <a:gd name="connsiteX768" fmla="*/ 8783198 w 11218359"/>
                <a:gd name="connsiteY768" fmla="*/ 1373162 h 1373162"/>
                <a:gd name="connsiteX769" fmla="*/ 8794628 w 11218359"/>
                <a:gd name="connsiteY769" fmla="*/ 1373162 h 1373162"/>
                <a:gd name="connsiteX770" fmla="*/ 8806058 w 11218359"/>
                <a:gd name="connsiteY770" fmla="*/ 1373162 h 1373162"/>
                <a:gd name="connsiteX771" fmla="*/ 8817488 w 11218359"/>
                <a:gd name="connsiteY771" fmla="*/ 1373162 h 1373162"/>
                <a:gd name="connsiteX772" fmla="*/ 8828918 w 11218359"/>
                <a:gd name="connsiteY772" fmla="*/ 1373162 h 1373162"/>
                <a:gd name="connsiteX773" fmla="*/ 8840395 w 11218359"/>
                <a:gd name="connsiteY773" fmla="*/ 1373162 h 1373162"/>
                <a:gd name="connsiteX774" fmla="*/ 8851825 w 11218359"/>
                <a:gd name="connsiteY774" fmla="*/ 1373162 h 1373162"/>
                <a:gd name="connsiteX775" fmla="*/ 8863256 w 11218359"/>
                <a:gd name="connsiteY775" fmla="*/ 1373162 h 1373162"/>
                <a:gd name="connsiteX776" fmla="*/ 8874686 w 11218359"/>
                <a:gd name="connsiteY776" fmla="*/ 1373162 h 1373162"/>
                <a:gd name="connsiteX777" fmla="*/ 8886115 w 11218359"/>
                <a:gd name="connsiteY777" fmla="*/ 1373162 h 1373162"/>
                <a:gd name="connsiteX778" fmla="*/ 8897593 w 11218359"/>
                <a:gd name="connsiteY778" fmla="*/ 1373162 h 1373162"/>
                <a:gd name="connsiteX779" fmla="*/ 8909022 w 11218359"/>
                <a:gd name="connsiteY779" fmla="*/ 1373162 h 1373162"/>
                <a:gd name="connsiteX780" fmla="*/ 8920453 w 11218359"/>
                <a:gd name="connsiteY780" fmla="*/ 1373162 h 1373162"/>
                <a:gd name="connsiteX781" fmla="*/ 8931883 w 11218359"/>
                <a:gd name="connsiteY781" fmla="*/ 1373162 h 1373162"/>
                <a:gd name="connsiteX782" fmla="*/ 8943313 w 11218359"/>
                <a:gd name="connsiteY782" fmla="*/ 1373162 h 1373162"/>
                <a:gd name="connsiteX783" fmla="*/ 8954791 w 11218359"/>
                <a:gd name="connsiteY783" fmla="*/ 1373162 h 1373162"/>
                <a:gd name="connsiteX784" fmla="*/ 8966220 w 11218359"/>
                <a:gd name="connsiteY784" fmla="*/ 1373162 h 1373162"/>
                <a:gd name="connsiteX785" fmla="*/ 8977651 w 11218359"/>
                <a:gd name="connsiteY785" fmla="*/ 1373162 h 1373162"/>
                <a:gd name="connsiteX786" fmla="*/ 8989080 w 11218359"/>
                <a:gd name="connsiteY786" fmla="*/ 1373162 h 1373162"/>
                <a:gd name="connsiteX787" fmla="*/ 9000511 w 11218359"/>
                <a:gd name="connsiteY787" fmla="*/ 1373162 h 1373162"/>
                <a:gd name="connsiteX788" fmla="*/ 9011988 w 11218359"/>
                <a:gd name="connsiteY788" fmla="*/ 1373162 h 1373162"/>
                <a:gd name="connsiteX789" fmla="*/ 9023418 w 11218359"/>
                <a:gd name="connsiteY789" fmla="*/ 1373162 h 1373162"/>
                <a:gd name="connsiteX790" fmla="*/ 9034849 w 11218359"/>
                <a:gd name="connsiteY790" fmla="*/ 1373162 h 1373162"/>
                <a:gd name="connsiteX791" fmla="*/ 9046278 w 11218359"/>
                <a:gd name="connsiteY791" fmla="*/ 1373162 h 1373162"/>
                <a:gd name="connsiteX792" fmla="*/ 9057709 w 11218359"/>
                <a:gd name="connsiteY792" fmla="*/ 1373162 h 1373162"/>
                <a:gd name="connsiteX793" fmla="*/ 9069186 w 11218359"/>
                <a:gd name="connsiteY793" fmla="*/ 1373162 h 1373162"/>
                <a:gd name="connsiteX794" fmla="*/ 9080615 w 11218359"/>
                <a:gd name="connsiteY794" fmla="*/ 1373162 h 1373162"/>
                <a:gd name="connsiteX795" fmla="*/ 9092046 w 11218359"/>
                <a:gd name="connsiteY795" fmla="*/ 1373162 h 1373162"/>
                <a:gd name="connsiteX796" fmla="*/ 9103476 w 11218359"/>
                <a:gd name="connsiteY796" fmla="*/ 1373162 h 1373162"/>
                <a:gd name="connsiteX797" fmla="*/ 9114906 w 11218359"/>
                <a:gd name="connsiteY797" fmla="*/ 1373162 h 1373162"/>
                <a:gd name="connsiteX798" fmla="*/ 9126384 w 11218359"/>
                <a:gd name="connsiteY798" fmla="*/ 1373162 h 1373162"/>
                <a:gd name="connsiteX799" fmla="*/ 9137813 w 11218359"/>
                <a:gd name="connsiteY799" fmla="*/ 1373162 h 1373162"/>
                <a:gd name="connsiteX800" fmla="*/ 9149244 w 11218359"/>
                <a:gd name="connsiteY800" fmla="*/ 1373162 h 1373162"/>
                <a:gd name="connsiteX801" fmla="*/ 9160673 w 11218359"/>
                <a:gd name="connsiteY801" fmla="*/ 1373162 h 1373162"/>
                <a:gd name="connsiteX802" fmla="*/ 9172104 w 11218359"/>
                <a:gd name="connsiteY802" fmla="*/ 1373162 h 1373162"/>
                <a:gd name="connsiteX803" fmla="*/ 9183581 w 11218359"/>
                <a:gd name="connsiteY803" fmla="*/ 1373162 h 1373162"/>
                <a:gd name="connsiteX804" fmla="*/ 9195011 w 11218359"/>
                <a:gd name="connsiteY804" fmla="*/ 1373162 h 1373162"/>
                <a:gd name="connsiteX805" fmla="*/ 9206442 w 11218359"/>
                <a:gd name="connsiteY805" fmla="*/ 1373162 h 1373162"/>
                <a:gd name="connsiteX806" fmla="*/ 9217871 w 11218359"/>
                <a:gd name="connsiteY806" fmla="*/ 1373162 h 1373162"/>
                <a:gd name="connsiteX807" fmla="*/ 9229301 w 11218359"/>
                <a:gd name="connsiteY807" fmla="*/ 1373162 h 1373162"/>
                <a:gd name="connsiteX808" fmla="*/ 9240779 w 11218359"/>
                <a:gd name="connsiteY808" fmla="*/ 1373162 h 1373162"/>
                <a:gd name="connsiteX809" fmla="*/ 9252209 w 11218359"/>
                <a:gd name="connsiteY809" fmla="*/ 1373162 h 1373162"/>
                <a:gd name="connsiteX810" fmla="*/ 9263639 w 11218359"/>
                <a:gd name="connsiteY810" fmla="*/ 1373162 h 1373162"/>
                <a:gd name="connsiteX811" fmla="*/ 9275069 w 11218359"/>
                <a:gd name="connsiteY811" fmla="*/ 1373162 h 1373162"/>
                <a:gd name="connsiteX812" fmla="*/ 9286498 w 11218359"/>
                <a:gd name="connsiteY812" fmla="*/ 1373162 h 1373162"/>
                <a:gd name="connsiteX813" fmla="*/ 9297977 w 11218359"/>
                <a:gd name="connsiteY813" fmla="*/ 1373162 h 1373162"/>
                <a:gd name="connsiteX814" fmla="*/ 9309406 w 11218359"/>
                <a:gd name="connsiteY814" fmla="*/ 1373162 h 1373162"/>
                <a:gd name="connsiteX815" fmla="*/ 9320837 w 11218359"/>
                <a:gd name="connsiteY815" fmla="*/ 1373162 h 1373162"/>
                <a:gd name="connsiteX816" fmla="*/ 9332266 w 11218359"/>
                <a:gd name="connsiteY816" fmla="*/ 1373162 h 1373162"/>
                <a:gd name="connsiteX817" fmla="*/ 9343696 w 11218359"/>
                <a:gd name="connsiteY817" fmla="*/ 1373162 h 1373162"/>
                <a:gd name="connsiteX818" fmla="*/ 9355174 w 11218359"/>
                <a:gd name="connsiteY818" fmla="*/ 1373162 h 1373162"/>
                <a:gd name="connsiteX819" fmla="*/ 9366604 w 11218359"/>
                <a:gd name="connsiteY819" fmla="*/ 1373162 h 1373162"/>
                <a:gd name="connsiteX820" fmla="*/ 9378035 w 11218359"/>
                <a:gd name="connsiteY820" fmla="*/ 1373162 h 1373162"/>
                <a:gd name="connsiteX821" fmla="*/ 9389464 w 11218359"/>
                <a:gd name="connsiteY821" fmla="*/ 1373162 h 1373162"/>
                <a:gd name="connsiteX822" fmla="*/ 9400894 w 11218359"/>
                <a:gd name="connsiteY822" fmla="*/ 1373162 h 1373162"/>
                <a:gd name="connsiteX823" fmla="*/ 9412372 w 11218359"/>
                <a:gd name="connsiteY823" fmla="*/ 1373162 h 1373162"/>
                <a:gd name="connsiteX824" fmla="*/ 9423802 w 11218359"/>
                <a:gd name="connsiteY824" fmla="*/ 1373162 h 1373162"/>
                <a:gd name="connsiteX825" fmla="*/ 9435232 w 11218359"/>
                <a:gd name="connsiteY825" fmla="*/ 1373162 h 1373162"/>
                <a:gd name="connsiteX826" fmla="*/ 9446662 w 11218359"/>
                <a:gd name="connsiteY826" fmla="*/ 1373162 h 1373162"/>
                <a:gd name="connsiteX827" fmla="*/ 9458091 w 11218359"/>
                <a:gd name="connsiteY827" fmla="*/ 1373162 h 1373162"/>
                <a:gd name="connsiteX828" fmla="*/ 9469570 w 11218359"/>
                <a:gd name="connsiteY828" fmla="*/ 1373162 h 1373162"/>
                <a:gd name="connsiteX829" fmla="*/ 9480999 w 11218359"/>
                <a:gd name="connsiteY829" fmla="*/ 1373162 h 1373162"/>
                <a:gd name="connsiteX830" fmla="*/ 9492429 w 11218359"/>
                <a:gd name="connsiteY830" fmla="*/ 1373162 h 1373162"/>
                <a:gd name="connsiteX831" fmla="*/ 9503859 w 11218359"/>
                <a:gd name="connsiteY831" fmla="*/ 1373162 h 1373162"/>
                <a:gd name="connsiteX832" fmla="*/ 9515289 w 11218359"/>
                <a:gd name="connsiteY832" fmla="*/ 1373162 h 1373162"/>
                <a:gd name="connsiteX833" fmla="*/ 9526767 w 11218359"/>
                <a:gd name="connsiteY833" fmla="*/ 1373162 h 1373162"/>
                <a:gd name="connsiteX834" fmla="*/ 9538197 w 11218359"/>
                <a:gd name="connsiteY834" fmla="*/ 1373162 h 1373162"/>
                <a:gd name="connsiteX835" fmla="*/ 9549626 w 11218359"/>
                <a:gd name="connsiteY835" fmla="*/ 1373162 h 1373162"/>
                <a:gd name="connsiteX836" fmla="*/ 9561057 w 11218359"/>
                <a:gd name="connsiteY836" fmla="*/ 1373162 h 1373162"/>
                <a:gd name="connsiteX837" fmla="*/ 9572487 w 11218359"/>
                <a:gd name="connsiteY837" fmla="*/ 1373162 h 1373162"/>
                <a:gd name="connsiteX838" fmla="*/ 9583965 w 11218359"/>
                <a:gd name="connsiteY838" fmla="*/ 1373162 h 1373162"/>
                <a:gd name="connsiteX839" fmla="*/ 9595395 w 11218359"/>
                <a:gd name="connsiteY839" fmla="*/ 1373162 h 1373162"/>
                <a:gd name="connsiteX840" fmla="*/ 9606824 w 11218359"/>
                <a:gd name="connsiteY840" fmla="*/ 1373162 h 1373162"/>
                <a:gd name="connsiteX841" fmla="*/ 9618255 w 11218359"/>
                <a:gd name="connsiteY841" fmla="*/ 1373162 h 1373162"/>
                <a:gd name="connsiteX842" fmla="*/ 9629684 w 11218359"/>
                <a:gd name="connsiteY842" fmla="*/ 1373162 h 1373162"/>
                <a:gd name="connsiteX843" fmla="*/ 9641163 w 11218359"/>
                <a:gd name="connsiteY843" fmla="*/ 1373162 h 1373162"/>
                <a:gd name="connsiteX844" fmla="*/ 9652592 w 11218359"/>
                <a:gd name="connsiteY844" fmla="*/ 1373162 h 1373162"/>
                <a:gd name="connsiteX845" fmla="*/ 9664022 w 11218359"/>
                <a:gd name="connsiteY845" fmla="*/ 1373162 h 1373162"/>
                <a:gd name="connsiteX846" fmla="*/ 9675452 w 11218359"/>
                <a:gd name="connsiteY846" fmla="*/ 1373162 h 1373162"/>
                <a:gd name="connsiteX847" fmla="*/ 9686882 w 11218359"/>
                <a:gd name="connsiteY847" fmla="*/ 1373162 h 1373162"/>
                <a:gd name="connsiteX848" fmla="*/ 9698360 w 11218359"/>
                <a:gd name="connsiteY848" fmla="*/ 1373162 h 1373162"/>
                <a:gd name="connsiteX849" fmla="*/ 9709790 w 11218359"/>
                <a:gd name="connsiteY849" fmla="*/ 1373162 h 1373162"/>
                <a:gd name="connsiteX850" fmla="*/ 9721219 w 11218359"/>
                <a:gd name="connsiteY850" fmla="*/ 1373162 h 1373162"/>
                <a:gd name="connsiteX851" fmla="*/ 9732650 w 11218359"/>
                <a:gd name="connsiteY851" fmla="*/ 1373162 h 1373162"/>
                <a:gd name="connsiteX852" fmla="*/ 9744080 w 11218359"/>
                <a:gd name="connsiteY852" fmla="*/ 1373162 h 1373162"/>
                <a:gd name="connsiteX853" fmla="*/ 9755557 w 11218359"/>
                <a:gd name="connsiteY853" fmla="*/ 1373162 h 1373162"/>
                <a:gd name="connsiteX854" fmla="*/ 9766988 w 11218359"/>
                <a:gd name="connsiteY854" fmla="*/ 1373162 h 1373162"/>
                <a:gd name="connsiteX855" fmla="*/ 9778417 w 11218359"/>
                <a:gd name="connsiteY855" fmla="*/ 1373162 h 1373162"/>
                <a:gd name="connsiteX856" fmla="*/ 9789848 w 11218359"/>
                <a:gd name="connsiteY856" fmla="*/ 1373162 h 1373162"/>
                <a:gd name="connsiteX857" fmla="*/ 9801277 w 11218359"/>
                <a:gd name="connsiteY857" fmla="*/ 1373162 h 1373162"/>
                <a:gd name="connsiteX858" fmla="*/ 9812755 w 11218359"/>
                <a:gd name="connsiteY858" fmla="*/ 1373162 h 1373162"/>
                <a:gd name="connsiteX859" fmla="*/ 9824185 w 11218359"/>
                <a:gd name="connsiteY859" fmla="*/ 1373162 h 1373162"/>
                <a:gd name="connsiteX860" fmla="*/ 9835615 w 11218359"/>
                <a:gd name="connsiteY860" fmla="*/ 1373162 h 1373162"/>
                <a:gd name="connsiteX861" fmla="*/ 9847045 w 11218359"/>
                <a:gd name="connsiteY861" fmla="*/ 1373162 h 1373162"/>
                <a:gd name="connsiteX862" fmla="*/ 9858475 w 11218359"/>
                <a:gd name="connsiteY862" fmla="*/ 1373162 h 1373162"/>
                <a:gd name="connsiteX863" fmla="*/ 9869952 w 11218359"/>
                <a:gd name="connsiteY863" fmla="*/ 1373162 h 1373162"/>
                <a:gd name="connsiteX864" fmla="*/ 9881383 w 11218359"/>
                <a:gd name="connsiteY864" fmla="*/ 1373162 h 1373162"/>
                <a:gd name="connsiteX865" fmla="*/ 9892812 w 11218359"/>
                <a:gd name="connsiteY865" fmla="*/ 1373162 h 1373162"/>
                <a:gd name="connsiteX866" fmla="*/ 9904243 w 11218359"/>
                <a:gd name="connsiteY866" fmla="*/ 1373162 h 1373162"/>
                <a:gd name="connsiteX867" fmla="*/ 9915673 w 11218359"/>
                <a:gd name="connsiteY867" fmla="*/ 1373162 h 1373162"/>
                <a:gd name="connsiteX868" fmla="*/ 9927102 w 11218359"/>
                <a:gd name="connsiteY868" fmla="*/ 1373162 h 1373162"/>
                <a:gd name="connsiteX869" fmla="*/ 9938581 w 11218359"/>
                <a:gd name="connsiteY869" fmla="*/ 1373162 h 1373162"/>
                <a:gd name="connsiteX870" fmla="*/ 9950010 w 11218359"/>
                <a:gd name="connsiteY870" fmla="*/ 1373162 h 1373162"/>
                <a:gd name="connsiteX871" fmla="*/ 9961441 w 11218359"/>
                <a:gd name="connsiteY871" fmla="*/ 1373162 h 1373162"/>
                <a:gd name="connsiteX872" fmla="*/ 9972870 w 11218359"/>
                <a:gd name="connsiteY872" fmla="*/ 1373162 h 1373162"/>
                <a:gd name="connsiteX873" fmla="*/ 9984300 w 11218359"/>
                <a:gd name="connsiteY873" fmla="*/ 1373162 h 1373162"/>
                <a:gd name="connsiteX874" fmla="*/ 9995778 w 11218359"/>
                <a:gd name="connsiteY874" fmla="*/ 1373162 h 1373162"/>
                <a:gd name="connsiteX875" fmla="*/ 10007208 w 11218359"/>
                <a:gd name="connsiteY875" fmla="*/ 1373162 h 1373162"/>
                <a:gd name="connsiteX876" fmla="*/ 10018638 w 11218359"/>
                <a:gd name="connsiteY876" fmla="*/ 1373162 h 1373162"/>
                <a:gd name="connsiteX877" fmla="*/ 10030068 w 11218359"/>
                <a:gd name="connsiteY877" fmla="*/ 1373162 h 1373162"/>
                <a:gd name="connsiteX878" fmla="*/ 10041498 w 11218359"/>
                <a:gd name="connsiteY878" fmla="*/ 1373162 h 1373162"/>
                <a:gd name="connsiteX879" fmla="*/ 10052976 w 11218359"/>
                <a:gd name="connsiteY879" fmla="*/ 1373162 h 1373162"/>
                <a:gd name="connsiteX880" fmla="*/ 10064405 w 11218359"/>
                <a:gd name="connsiteY880" fmla="*/ 1373162 h 1373162"/>
                <a:gd name="connsiteX881" fmla="*/ 10075835 w 11218359"/>
                <a:gd name="connsiteY881" fmla="*/ 1373162 h 1373162"/>
                <a:gd name="connsiteX882" fmla="*/ 10087266 w 11218359"/>
                <a:gd name="connsiteY882" fmla="*/ 1373162 h 1373162"/>
                <a:gd name="connsiteX883" fmla="*/ 10098695 w 11218359"/>
                <a:gd name="connsiteY883" fmla="*/ 1373162 h 1373162"/>
                <a:gd name="connsiteX884" fmla="*/ 10110174 w 11218359"/>
                <a:gd name="connsiteY884" fmla="*/ 1373162 h 1373162"/>
                <a:gd name="connsiteX885" fmla="*/ 10121603 w 11218359"/>
                <a:gd name="connsiteY885" fmla="*/ 1373162 h 1373162"/>
                <a:gd name="connsiteX886" fmla="*/ 10133033 w 11218359"/>
                <a:gd name="connsiteY886" fmla="*/ 1373162 h 1373162"/>
                <a:gd name="connsiteX887" fmla="*/ 10144463 w 11218359"/>
                <a:gd name="connsiteY887" fmla="*/ 1373162 h 1373162"/>
                <a:gd name="connsiteX888" fmla="*/ 10155893 w 11218359"/>
                <a:gd name="connsiteY888" fmla="*/ 1373162 h 1373162"/>
                <a:gd name="connsiteX889" fmla="*/ 10167371 w 11218359"/>
                <a:gd name="connsiteY889" fmla="*/ 1373162 h 1373162"/>
                <a:gd name="connsiteX890" fmla="*/ 10178801 w 11218359"/>
                <a:gd name="connsiteY890" fmla="*/ 1373162 h 1373162"/>
                <a:gd name="connsiteX891" fmla="*/ 10190230 w 11218359"/>
                <a:gd name="connsiteY891" fmla="*/ 1373162 h 1373162"/>
                <a:gd name="connsiteX892" fmla="*/ 10201661 w 11218359"/>
                <a:gd name="connsiteY892" fmla="*/ 1373162 h 1373162"/>
                <a:gd name="connsiteX893" fmla="*/ 10213091 w 11218359"/>
                <a:gd name="connsiteY893" fmla="*/ 1373162 h 1373162"/>
                <a:gd name="connsiteX894" fmla="*/ 10224569 w 11218359"/>
                <a:gd name="connsiteY894" fmla="*/ 1373162 h 1373162"/>
                <a:gd name="connsiteX895" fmla="*/ 10235998 w 11218359"/>
                <a:gd name="connsiteY895" fmla="*/ 1373162 h 1373162"/>
                <a:gd name="connsiteX896" fmla="*/ 10247428 w 11218359"/>
                <a:gd name="connsiteY896" fmla="*/ 1373162 h 1373162"/>
                <a:gd name="connsiteX897" fmla="*/ 10258859 w 11218359"/>
                <a:gd name="connsiteY897" fmla="*/ 1373162 h 1373162"/>
                <a:gd name="connsiteX898" fmla="*/ 10270288 w 11218359"/>
                <a:gd name="connsiteY898" fmla="*/ 1373162 h 1373162"/>
                <a:gd name="connsiteX899" fmla="*/ 10281767 w 11218359"/>
                <a:gd name="connsiteY899" fmla="*/ 1373162 h 1373162"/>
                <a:gd name="connsiteX900" fmla="*/ 10293196 w 11218359"/>
                <a:gd name="connsiteY900" fmla="*/ 1373162 h 1373162"/>
                <a:gd name="connsiteX901" fmla="*/ 10304626 w 11218359"/>
                <a:gd name="connsiteY901" fmla="*/ 1373162 h 1373162"/>
                <a:gd name="connsiteX902" fmla="*/ 10316056 w 11218359"/>
                <a:gd name="connsiteY902" fmla="*/ 1373162 h 1373162"/>
                <a:gd name="connsiteX903" fmla="*/ 10327486 w 11218359"/>
                <a:gd name="connsiteY903" fmla="*/ 1373162 h 1373162"/>
                <a:gd name="connsiteX904" fmla="*/ 10338963 w 11218359"/>
                <a:gd name="connsiteY904" fmla="*/ 1373162 h 1373162"/>
                <a:gd name="connsiteX905" fmla="*/ 10350394 w 11218359"/>
                <a:gd name="connsiteY905" fmla="*/ 1373162 h 1373162"/>
                <a:gd name="connsiteX906" fmla="*/ 10361823 w 11218359"/>
                <a:gd name="connsiteY906" fmla="*/ 1373162 h 1373162"/>
                <a:gd name="connsiteX907" fmla="*/ 10373254 w 11218359"/>
                <a:gd name="connsiteY907" fmla="*/ 1373162 h 1373162"/>
                <a:gd name="connsiteX908" fmla="*/ 10384684 w 11218359"/>
                <a:gd name="connsiteY908" fmla="*/ 1373162 h 1373162"/>
                <a:gd name="connsiteX909" fmla="*/ 10396161 w 11218359"/>
                <a:gd name="connsiteY909" fmla="*/ 1373162 h 1373162"/>
                <a:gd name="connsiteX910" fmla="*/ 10407591 w 11218359"/>
                <a:gd name="connsiteY910" fmla="*/ 1373162 h 1373162"/>
                <a:gd name="connsiteX911" fmla="*/ 10419021 w 11218359"/>
                <a:gd name="connsiteY911" fmla="*/ 1373162 h 1373162"/>
                <a:gd name="connsiteX912" fmla="*/ 10430452 w 11218359"/>
                <a:gd name="connsiteY912" fmla="*/ 1373162 h 1373162"/>
                <a:gd name="connsiteX913" fmla="*/ 10441881 w 11218359"/>
                <a:gd name="connsiteY913" fmla="*/ 1373162 h 1373162"/>
                <a:gd name="connsiteX914" fmla="*/ 10453358 w 11218359"/>
                <a:gd name="connsiteY914" fmla="*/ 1373162 h 1373162"/>
                <a:gd name="connsiteX915" fmla="*/ 10464789 w 11218359"/>
                <a:gd name="connsiteY915" fmla="*/ 1373162 h 1373162"/>
                <a:gd name="connsiteX916" fmla="*/ 10476219 w 11218359"/>
                <a:gd name="connsiteY916" fmla="*/ 1373162 h 1373162"/>
                <a:gd name="connsiteX917" fmla="*/ 10487649 w 11218359"/>
                <a:gd name="connsiteY917" fmla="*/ 1373162 h 1373162"/>
                <a:gd name="connsiteX918" fmla="*/ 10499079 w 11218359"/>
                <a:gd name="connsiteY918" fmla="*/ 1373162 h 1373162"/>
                <a:gd name="connsiteX919" fmla="*/ 10510556 w 11218359"/>
                <a:gd name="connsiteY919" fmla="*/ 1373162 h 1373162"/>
                <a:gd name="connsiteX920" fmla="*/ 10521987 w 11218359"/>
                <a:gd name="connsiteY920" fmla="*/ 1373162 h 1373162"/>
                <a:gd name="connsiteX921" fmla="*/ 10533416 w 11218359"/>
                <a:gd name="connsiteY921" fmla="*/ 1373162 h 1373162"/>
                <a:gd name="connsiteX922" fmla="*/ 10544847 w 11218359"/>
                <a:gd name="connsiteY922" fmla="*/ 1373162 h 1373162"/>
                <a:gd name="connsiteX923" fmla="*/ 10556277 w 11218359"/>
                <a:gd name="connsiteY923" fmla="*/ 1373162 h 1373162"/>
                <a:gd name="connsiteX924" fmla="*/ 10567754 w 11218359"/>
                <a:gd name="connsiteY924" fmla="*/ 1373162 h 1373162"/>
                <a:gd name="connsiteX925" fmla="*/ 10579184 w 11218359"/>
                <a:gd name="connsiteY925" fmla="*/ 1373162 h 1373162"/>
                <a:gd name="connsiteX926" fmla="*/ 10590614 w 11218359"/>
                <a:gd name="connsiteY926" fmla="*/ 1373162 h 1373162"/>
                <a:gd name="connsiteX927" fmla="*/ 10602045 w 11218359"/>
                <a:gd name="connsiteY927" fmla="*/ 1373162 h 1373162"/>
                <a:gd name="connsiteX928" fmla="*/ 10613474 w 11218359"/>
                <a:gd name="connsiteY928" fmla="*/ 1373162 h 1373162"/>
                <a:gd name="connsiteX929" fmla="*/ 10624951 w 11218359"/>
                <a:gd name="connsiteY929" fmla="*/ 1373162 h 1373162"/>
                <a:gd name="connsiteX930" fmla="*/ 10636382 w 11218359"/>
                <a:gd name="connsiteY930" fmla="*/ 1373162 h 1373162"/>
                <a:gd name="connsiteX931" fmla="*/ 10647812 w 11218359"/>
                <a:gd name="connsiteY931" fmla="*/ 1373162 h 1373162"/>
                <a:gd name="connsiteX932" fmla="*/ 10659241 w 11218359"/>
                <a:gd name="connsiteY932" fmla="*/ 1373162 h 1373162"/>
                <a:gd name="connsiteX933" fmla="*/ 10670672 w 11218359"/>
                <a:gd name="connsiteY933" fmla="*/ 1373162 h 1373162"/>
                <a:gd name="connsiteX934" fmla="*/ 10682149 w 11218359"/>
                <a:gd name="connsiteY934" fmla="*/ 1373162 h 1373162"/>
                <a:gd name="connsiteX935" fmla="*/ 10693580 w 11218359"/>
                <a:gd name="connsiteY935" fmla="*/ 1373162 h 1373162"/>
                <a:gd name="connsiteX936" fmla="*/ 10705009 w 11218359"/>
                <a:gd name="connsiteY936" fmla="*/ 1373162 h 1373162"/>
                <a:gd name="connsiteX937" fmla="*/ 10716439 w 11218359"/>
                <a:gd name="connsiteY937" fmla="*/ 1373162 h 1373162"/>
                <a:gd name="connsiteX938" fmla="*/ 10727870 w 11218359"/>
                <a:gd name="connsiteY938" fmla="*/ 1373162 h 1373162"/>
                <a:gd name="connsiteX939" fmla="*/ 10739347 w 11218359"/>
                <a:gd name="connsiteY939" fmla="*/ 1373162 h 1373162"/>
                <a:gd name="connsiteX940" fmla="*/ 10750778 w 11218359"/>
                <a:gd name="connsiteY940" fmla="*/ 1373162 h 1373162"/>
                <a:gd name="connsiteX941" fmla="*/ 10762207 w 11218359"/>
                <a:gd name="connsiteY941" fmla="*/ 1373162 h 1373162"/>
                <a:gd name="connsiteX942" fmla="*/ 10773637 w 11218359"/>
                <a:gd name="connsiteY942" fmla="*/ 1373162 h 1373162"/>
                <a:gd name="connsiteX943" fmla="*/ 10785067 w 11218359"/>
                <a:gd name="connsiteY943" fmla="*/ 1373162 h 1373162"/>
                <a:gd name="connsiteX944" fmla="*/ 10796544 w 11218359"/>
                <a:gd name="connsiteY944" fmla="*/ 1373162 h 1373162"/>
                <a:gd name="connsiteX945" fmla="*/ 10807975 w 11218359"/>
                <a:gd name="connsiteY945" fmla="*/ 1373162 h 1373162"/>
                <a:gd name="connsiteX946" fmla="*/ 10819405 w 11218359"/>
                <a:gd name="connsiteY946" fmla="*/ 1373162 h 1373162"/>
                <a:gd name="connsiteX947" fmla="*/ 10830834 w 11218359"/>
                <a:gd name="connsiteY947" fmla="*/ 1373162 h 1373162"/>
                <a:gd name="connsiteX948" fmla="*/ 10842265 w 11218359"/>
                <a:gd name="connsiteY948" fmla="*/ 1373162 h 1373162"/>
                <a:gd name="connsiteX949" fmla="*/ 10853742 w 11218359"/>
                <a:gd name="connsiteY949" fmla="*/ 1373162 h 1373162"/>
                <a:gd name="connsiteX950" fmla="*/ 10865173 w 11218359"/>
                <a:gd name="connsiteY950" fmla="*/ 1373162 h 1373162"/>
                <a:gd name="connsiteX951" fmla="*/ 10876602 w 11218359"/>
                <a:gd name="connsiteY951" fmla="*/ 1373162 h 1373162"/>
                <a:gd name="connsiteX952" fmla="*/ 10888032 w 11218359"/>
                <a:gd name="connsiteY952" fmla="*/ 1373162 h 1373162"/>
                <a:gd name="connsiteX953" fmla="*/ 10899463 w 11218359"/>
                <a:gd name="connsiteY953" fmla="*/ 1373162 h 1373162"/>
                <a:gd name="connsiteX954" fmla="*/ 10910892 w 11218359"/>
                <a:gd name="connsiteY954" fmla="*/ 1373162 h 1373162"/>
                <a:gd name="connsiteX955" fmla="*/ 10922369 w 11218359"/>
                <a:gd name="connsiteY955" fmla="*/ 1373162 h 1373162"/>
                <a:gd name="connsiteX956" fmla="*/ 10933800 w 11218359"/>
                <a:gd name="connsiteY956" fmla="*/ 1373162 h 1373162"/>
                <a:gd name="connsiteX957" fmla="*/ 10945230 w 11218359"/>
                <a:gd name="connsiteY957" fmla="*/ 1373162 h 1373162"/>
                <a:gd name="connsiteX958" fmla="*/ 10956660 w 11218359"/>
                <a:gd name="connsiteY958" fmla="*/ 1373162 h 1373162"/>
                <a:gd name="connsiteX959" fmla="*/ 10968090 w 11218359"/>
                <a:gd name="connsiteY959" fmla="*/ 1373162 h 1373162"/>
                <a:gd name="connsiteX960" fmla="*/ 10979567 w 11218359"/>
                <a:gd name="connsiteY960" fmla="*/ 1373162 h 1373162"/>
                <a:gd name="connsiteX961" fmla="*/ 10990998 w 11218359"/>
                <a:gd name="connsiteY961" fmla="*/ 1373162 h 1373162"/>
                <a:gd name="connsiteX962" fmla="*/ 11002427 w 11218359"/>
                <a:gd name="connsiteY962" fmla="*/ 1373162 h 1373162"/>
                <a:gd name="connsiteX963" fmla="*/ 11013858 w 11218359"/>
                <a:gd name="connsiteY963" fmla="*/ 1373162 h 1373162"/>
                <a:gd name="connsiteX964" fmla="*/ 11025287 w 11218359"/>
                <a:gd name="connsiteY964" fmla="*/ 1373162 h 1373162"/>
                <a:gd name="connsiteX965" fmla="*/ 11036765 w 11218359"/>
                <a:gd name="connsiteY965" fmla="*/ 1373162 h 1373162"/>
                <a:gd name="connsiteX966" fmla="*/ 11048195 w 11218359"/>
                <a:gd name="connsiteY966" fmla="*/ 1373162 h 1373162"/>
                <a:gd name="connsiteX967" fmla="*/ 11059625 w 11218359"/>
                <a:gd name="connsiteY967" fmla="*/ 1373162 h 1373162"/>
                <a:gd name="connsiteX968" fmla="*/ 11071056 w 11218359"/>
                <a:gd name="connsiteY968" fmla="*/ 1373162 h 1373162"/>
                <a:gd name="connsiteX969" fmla="*/ 11082485 w 11218359"/>
                <a:gd name="connsiteY969" fmla="*/ 1373162 h 1373162"/>
                <a:gd name="connsiteX970" fmla="*/ 11093962 w 11218359"/>
                <a:gd name="connsiteY970" fmla="*/ 1373162 h 1373162"/>
                <a:gd name="connsiteX971" fmla="*/ 11105393 w 11218359"/>
                <a:gd name="connsiteY971" fmla="*/ 1373162 h 1373162"/>
                <a:gd name="connsiteX972" fmla="*/ 11116823 w 11218359"/>
                <a:gd name="connsiteY972" fmla="*/ 1373162 h 1373162"/>
                <a:gd name="connsiteX973" fmla="*/ 11128253 w 11218359"/>
                <a:gd name="connsiteY973" fmla="*/ 1373162 h 1373162"/>
                <a:gd name="connsiteX974" fmla="*/ 11139683 w 11218359"/>
                <a:gd name="connsiteY974" fmla="*/ 1373162 h 1373162"/>
                <a:gd name="connsiteX975" fmla="*/ 11151160 w 11218359"/>
                <a:gd name="connsiteY975" fmla="*/ 1373162 h 1373162"/>
                <a:gd name="connsiteX976" fmla="*/ 11162591 w 11218359"/>
                <a:gd name="connsiteY976" fmla="*/ 1373162 h 1373162"/>
                <a:gd name="connsiteX977" fmla="*/ 11174020 w 11218359"/>
                <a:gd name="connsiteY977" fmla="*/ 1373162 h 1373162"/>
                <a:gd name="connsiteX978" fmla="*/ 11185451 w 11218359"/>
                <a:gd name="connsiteY978" fmla="*/ 1373162 h 1373162"/>
                <a:gd name="connsiteX979" fmla="*/ 11196881 w 11218359"/>
                <a:gd name="connsiteY979" fmla="*/ 1373162 h 1373162"/>
                <a:gd name="connsiteX980" fmla="*/ 11208358 w 11218359"/>
                <a:gd name="connsiteY980" fmla="*/ 1373162 h 1373162"/>
                <a:gd name="connsiteX981" fmla="*/ 11218359 w 11218359"/>
                <a:gd name="connsiteY981" fmla="*/ 1373162 h 1373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73162">
                  <a:moveTo>
                    <a:pt x="0" y="1373162"/>
                  </a:moveTo>
                  <a:lnTo>
                    <a:pt x="9149" y="1373162"/>
                  </a:lnTo>
                  <a:lnTo>
                    <a:pt x="20588" y="1373162"/>
                  </a:lnTo>
                  <a:lnTo>
                    <a:pt x="32028" y="1373162"/>
                  </a:lnTo>
                  <a:lnTo>
                    <a:pt x="43467" y="1373162"/>
                  </a:lnTo>
                  <a:lnTo>
                    <a:pt x="54907" y="1373162"/>
                  </a:lnTo>
                  <a:lnTo>
                    <a:pt x="66346" y="1373162"/>
                  </a:lnTo>
                  <a:lnTo>
                    <a:pt x="77786" y="1373162"/>
                  </a:lnTo>
                  <a:lnTo>
                    <a:pt x="89225" y="1373162"/>
                  </a:lnTo>
                  <a:lnTo>
                    <a:pt x="100665" y="1373162"/>
                  </a:lnTo>
                  <a:lnTo>
                    <a:pt x="112104" y="1373162"/>
                  </a:lnTo>
                  <a:lnTo>
                    <a:pt x="123544" y="1373162"/>
                  </a:lnTo>
                  <a:lnTo>
                    <a:pt x="134979" y="1373162"/>
                  </a:lnTo>
                  <a:lnTo>
                    <a:pt x="146423" y="1373162"/>
                  </a:lnTo>
                  <a:lnTo>
                    <a:pt x="157858" y="1373162"/>
                  </a:lnTo>
                  <a:lnTo>
                    <a:pt x="169297" y="1373162"/>
                  </a:lnTo>
                  <a:lnTo>
                    <a:pt x="180737" y="1373162"/>
                  </a:lnTo>
                  <a:lnTo>
                    <a:pt x="192176" y="1373162"/>
                  </a:lnTo>
                  <a:lnTo>
                    <a:pt x="203616" y="1373162"/>
                  </a:lnTo>
                  <a:lnTo>
                    <a:pt x="215055" y="1373162"/>
                  </a:lnTo>
                  <a:lnTo>
                    <a:pt x="226495" y="1373162"/>
                  </a:lnTo>
                  <a:lnTo>
                    <a:pt x="237935" y="1373162"/>
                  </a:lnTo>
                  <a:lnTo>
                    <a:pt x="249374" y="1373162"/>
                  </a:lnTo>
                  <a:lnTo>
                    <a:pt x="260814" y="1373162"/>
                  </a:lnTo>
                  <a:lnTo>
                    <a:pt x="272253" y="1373162"/>
                  </a:lnTo>
                  <a:lnTo>
                    <a:pt x="283693" y="1373162"/>
                  </a:lnTo>
                  <a:lnTo>
                    <a:pt x="295132" y="1373162"/>
                  </a:lnTo>
                  <a:lnTo>
                    <a:pt x="306572" y="1373162"/>
                  </a:lnTo>
                  <a:lnTo>
                    <a:pt x="318011" y="1373162"/>
                  </a:lnTo>
                  <a:lnTo>
                    <a:pt x="329451" y="1373162"/>
                  </a:lnTo>
                  <a:lnTo>
                    <a:pt x="340890" y="1373162"/>
                  </a:lnTo>
                  <a:lnTo>
                    <a:pt x="352330" y="1373162"/>
                  </a:lnTo>
                  <a:lnTo>
                    <a:pt x="363769" y="1373162"/>
                  </a:lnTo>
                  <a:lnTo>
                    <a:pt x="375209" y="1373162"/>
                  </a:lnTo>
                  <a:lnTo>
                    <a:pt x="386648" y="1373162"/>
                  </a:lnTo>
                  <a:lnTo>
                    <a:pt x="398088" y="1373162"/>
                  </a:lnTo>
                  <a:lnTo>
                    <a:pt x="409527" y="1373162"/>
                  </a:lnTo>
                  <a:lnTo>
                    <a:pt x="420967" y="1373162"/>
                  </a:lnTo>
                  <a:lnTo>
                    <a:pt x="432406" y="1373162"/>
                  </a:lnTo>
                  <a:lnTo>
                    <a:pt x="443846" y="1373162"/>
                  </a:lnTo>
                  <a:lnTo>
                    <a:pt x="455285" y="1373162"/>
                  </a:lnTo>
                  <a:lnTo>
                    <a:pt x="466725" y="1373162"/>
                  </a:lnTo>
                  <a:lnTo>
                    <a:pt x="478165" y="1373162"/>
                  </a:lnTo>
                  <a:lnTo>
                    <a:pt x="489604" y="1373162"/>
                  </a:lnTo>
                  <a:lnTo>
                    <a:pt x="501044" y="1373162"/>
                  </a:lnTo>
                  <a:lnTo>
                    <a:pt x="512483" y="1373162"/>
                  </a:lnTo>
                  <a:lnTo>
                    <a:pt x="523923" y="1373162"/>
                  </a:lnTo>
                  <a:lnTo>
                    <a:pt x="535362" y="1373162"/>
                  </a:lnTo>
                  <a:lnTo>
                    <a:pt x="546802" y="1373162"/>
                  </a:lnTo>
                  <a:lnTo>
                    <a:pt x="558241" y="1373162"/>
                  </a:lnTo>
                  <a:lnTo>
                    <a:pt x="569681" y="1373162"/>
                  </a:lnTo>
                  <a:lnTo>
                    <a:pt x="581120" y="1373162"/>
                  </a:lnTo>
                  <a:lnTo>
                    <a:pt x="592560" y="1373162"/>
                  </a:lnTo>
                  <a:lnTo>
                    <a:pt x="603999" y="1373162"/>
                  </a:lnTo>
                  <a:lnTo>
                    <a:pt x="615439" y="1373162"/>
                  </a:lnTo>
                  <a:lnTo>
                    <a:pt x="626878" y="1373162"/>
                  </a:lnTo>
                  <a:lnTo>
                    <a:pt x="638318" y="1373162"/>
                  </a:lnTo>
                  <a:lnTo>
                    <a:pt x="649757" y="1373162"/>
                  </a:lnTo>
                  <a:lnTo>
                    <a:pt x="661192" y="1373162"/>
                  </a:lnTo>
                  <a:lnTo>
                    <a:pt x="672632" y="1373162"/>
                  </a:lnTo>
                  <a:lnTo>
                    <a:pt x="684071" y="1373162"/>
                  </a:lnTo>
                  <a:lnTo>
                    <a:pt x="695511" y="1373162"/>
                  </a:lnTo>
                  <a:lnTo>
                    <a:pt x="706950" y="1373162"/>
                  </a:lnTo>
                  <a:lnTo>
                    <a:pt x="718390" y="1373162"/>
                  </a:lnTo>
                  <a:lnTo>
                    <a:pt x="729829" y="1373162"/>
                  </a:lnTo>
                  <a:lnTo>
                    <a:pt x="741269" y="1373162"/>
                  </a:lnTo>
                  <a:lnTo>
                    <a:pt x="752708" y="1373162"/>
                  </a:lnTo>
                  <a:lnTo>
                    <a:pt x="764148" y="1373162"/>
                  </a:lnTo>
                  <a:lnTo>
                    <a:pt x="775587" y="1373162"/>
                  </a:lnTo>
                  <a:lnTo>
                    <a:pt x="787027" y="1373162"/>
                  </a:lnTo>
                  <a:lnTo>
                    <a:pt x="798467" y="1373162"/>
                  </a:lnTo>
                  <a:lnTo>
                    <a:pt x="809906" y="1373162"/>
                  </a:lnTo>
                  <a:lnTo>
                    <a:pt x="821346" y="1373162"/>
                  </a:lnTo>
                  <a:lnTo>
                    <a:pt x="832785" y="1373162"/>
                  </a:lnTo>
                  <a:lnTo>
                    <a:pt x="844225" y="1373162"/>
                  </a:lnTo>
                  <a:lnTo>
                    <a:pt x="855664" y="1373162"/>
                  </a:lnTo>
                  <a:lnTo>
                    <a:pt x="867104" y="1373162"/>
                  </a:lnTo>
                  <a:lnTo>
                    <a:pt x="878543" y="1373162"/>
                  </a:lnTo>
                  <a:lnTo>
                    <a:pt x="889983" y="1373162"/>
                  </a:lnTo>
                  <a:lnTo>
                    <a:pt x="901422" y="1373162"/>
                  </a:lnTo>
                  <a:lnTo>
                    <a:pt x="912862" y="1373162"/>
                  </a:lnTo>
                  <a:lnTo>
                    <a:pt x="924301" y="1373162"/>
                  </a:lnTo>
                  <a:lnTo>
                    <a:pt x="935741" y="1373162"/>
                  </a:lnTo>
                  <a:lnTo>
                    <a:pt x="947180" y="1373162"/>
                  </a:lnTo>
                  <a:lnTo>
                    <a:pt x="958620" y="1373162"/>
                  </a:lnTo>
                  <a:lnTo>
                    <a:pt x="970059" y="1373162"/>
                  </a:lnTo>
                  <a:lnTo>
                    <a:pt x="981499" y="1373162"/>
                  </a:lnTo>
                  <a:lnTo>
                    <a:pt x="992938" y="1373162"/>
                  </a:lnTo>
                  <a:lnTo>
                    <a:pt x="1004378" y="1373162"/>
                  </a:lnTo>
                  <a:lnTo>
                    <a:pt x="1015818" y="1373162"/>
                  </a:lnTo>
                  <a:lnTo>
                    <a:pt x="1027257" y="1373162"/>
                  </a:lnTo>
                  <a:lnTo>
                    <a:pt x="1038697" y="1373162"/>
                  </a:lnTo>
                  <a:lnTo>
                    <a:pt x="1050136" y="1373162"/>
                  </a:lnTo>
                  <a:lnTo>
                    <a:pt x="1061576" y="1373162"/>
                  </a:lnTo>
                  <a:lnTo>
                    <a:pt x="1073015" y="1373162"/>
                  </a:lnTo>
                  <a:lnTo>
                    <a:pt x="1084455" y="1373162"/>
                  </a:lnTo>
                  <a:lnTo>
                    <a:pt x="1095894" y="1373162"/>
                  </a:lnTo>
                  <a:lnTo>
                    <a:pt x="1107334" y="1373162"/>
                  </a:lnTo>
                  <a:lnTo>
                    <a:pt x="1118773" y="1373162"/>
                  </a:lnTo>
                  <a:lnTo>
                    <a:pt x="1130213" y="1373162"/>
                  </a:lnTo>
                  <a:lnTo>
                    <a:pt x="1141652" y="1373162"/>
                  </a:lnTo>
                  <a:lnTo>
                    <a:pt x="1153092" y="1373162"/>
                  </a:lnTo>
                  <a:lnTo>
                    <a:pt x="1164531" y="1373162"/>
                  </a:lnTo>
                  <a:lnTo>
                    <a:pt x="1175971" y="1373162"/>
                  </a:lnTo>
                  <a:lnTo>
                    <a:pt x="1187406" y="1373162"/>
                  </a:lnTo>
                  <a:lnTo>
                    <a:pt x="1198845" y="1373162"/>
                  </a:lnTo>
                  <a:lnTo>
                    <a:pt x="1210285" y="1373162"/>
                  </a:lnTo>
                  <a:lnTo>
                    <a:pt x="1221724" y="1373162"/>
                  </a:lnTo>
                  <a:lnTo>
                    <a:pt x="1233164" y="1373162"/>
                  </a:lnTo>
                  <a:lnTo>
                    <a:pt x="1244603" y="1373162"/>
                  </a:lnTo>
                  <a:lnTo>
                    <a:pt x="1256043" y="1373162"/>
                  </a:lnTo>
                  <a:lnTo>
                    <a:pt x="1267482" y="1373162"/>
                  </a:lnTo>
                  <a:lnTo>
                    <a:pt x="1278922" y="1373162"/>
                  </a:lnTo>
                  <a:lnTo>
                    <a:pt x="1290361" y="1373162"/>
                  </a:lnTo>
                  <a:lnTo>
                    <a:pt x="1301801" y="1373162"/>
                  </a:lnTo>
                  <a:lnTo>
                    <a:pt x="1313240" y="1373162"/>
                  </a:lnTo>
                  <a:lnTo>
                    <a:pt x="1324680" y="1373162"/>
                  </a:lnTo>
                  <a:lnTo>
                    <a:pt x="1336120" y="1373162"/>
                  </a:lnTo>
                  <a:lnTo>
                    <a:pt x="1347559" y="1373162"/>
                  </a:lnTo>
                  <a:lnTo>
                    <a:pt x="1358999" y="1373162"/>
                  </a:lnTo>
                  <a:lnTo>
                    <a:pt x="1370438" y="1373162"/>
                  </a:lnTo>
                  <a:lnTo>
                    <a:pt x="1381878" y="1373162"/>
                  </a:lnTo>
                  <a:lnTo>
                    <a:pt x="1393317" y="1373162"/>
                  </a:lnTo>
                  <a:lnTo>
                    <a:pt x="1404757" y="1373162"/>
                  </a:lnTo>
                  <a:lnTo>
                    <a:pt x="1416196" y="1373162"/>
                  </a:lnTo>
                  <a:lnTo>
                    <a:pt x="1427636" y="1373162"/>
                  </a:lnTo>
                  <a:lnTo>
                    <a:pt x="1439075" y="1373162"/>
                  </a:lnTo>
                  <a:lnTo>
                    <a:pt x="1450515" y="1373162"/>
                  </a:lnTo>
                  <a:lnTo>
                    <a:pt x="1461954" y="1373162"/>
                  </a:lnTo>
                  <a:lnTo>
                    <a:pt x="1473394" y="1373162"/>
                  </a:lnTo>
                  <a:lnTo>
                    <a:pt x="1484833" y="1373162"/>
                  </a:lnTo>
                  <a:lnTo>
                    <a:pt x="1496273" y="1373162"/>
                  </a:lnTo>
                  <a:lnTo>
                    <a:pt x="1507712" y="1373162"/>
                  </a:lnTo>
                  <a:lnTo>
                    <a:pt x="1519152" y="1373162"/>
                  </a:lnTo>
                  <a:lnTo>
                    <a:pt x="1530591" y="1373162"/>
                  </a:lnTo>
                  <a:lnTo>
                    <a:pt x="1542031" y="1373162"/>
                  </a:lnTo>
                  <a:lnTo>
                    <a:pt x="1553471" y="1373162"/>
                  </a:lnTo>
                  <a:lnTo>
                    <a:pt x="1564910" y="1373162"/>
                  </a:lnTo>
                  <a:lnTo>
                    <a:pt x="1576349" y="1373162"/>
                  </a:lnTo>
                  <a:lnTo>
                    <a:pt x="1587789" y="1373162"/>
                  </a:lnTo>
                  <a:lnTo>
                    <a:pt x="1599229" y="1373162"/>
                  </a:lnTo>
                  <a:lnTo>
                    <a:pt x="1610668" y="1373162"/>
                  </a:lnTo>
                  <a:lnTo>
                    <a:pt x="1622107" y="1373162"/>
                  </a:lnTo>
                  <a:lnTo>
                    <a:pt x="1633547" y="1373162"/>
                  </a:lnTo>
                  <a:lnTo>
                    <a:pt x="1644987" y="1373162"/>
                  </a:lnTo>
                  <a:lnTo>
                    <a:pt x="1656426" y="1373162"/>
                  </a:lnTo>
                  <a:lnTo>
                    <a:pt x="1667866" y="1373162"/>
                  </a:lnTo>
                  <a:lnTo>
                    <a:pt x="1679305" y="1373162"/>
                  </a:lnTo>
                  <a:lnTo>
                    <a:pt x="1690745" y="1373162"/>
                  </a:lnTo>
                  <a:lnTo>
                    <a:pt x="1702184" y="1373162"/>
                  </a:lnTo>
                  <a:lnTo>
                    <a:pt x="1713619" y="1373162"/>
                  </a:lnTo>
                  <a:lnTo>
                    <a:pt x="1725063" y="1373162"/>
                  </a:lnTo>
                  <a:lnTo>
                    <a:pt x="1736498" y="1373162"/>
                  </a:lnTo>
                  <a:lnTo>
                    <a:pt x="1747938" y="1373162"/>
                  </a:lnTo>
                  <a:lnTo>
                    <a:pt x="1759377" y="1373162"/>
                  </a:lnTo>
                  <a:lnTo>
                    <a:pt x="1770817" y="1373162"/>
                  </a:lnTo>
                  <a:lnTo>
                    <a:pt x="1782256" y="1373162"/>
                  </a:lnTo>
                  <a:lnTo>
                    <a:pt x="1793696" y="1373162"/>
                  </a:lnTo>
                  <a:lnTo>
                    <a:pt x="1805135" y="1373162"/>
                  </a:lnTo>
                  <a:lnTo>
                    <a:pt x="1816575" y="1373162"/>
                  </a:lnTo>
                  <a:lnTo>
                    <a:pt x="1828014" y="1373162"/>
                  </a:lnTo>
                  <a:lnTo>
                    <a:pt x="1839454" y="1373162"/>
                  </a:lnTo>
                  <a:lnTo>
                    <a:pt x="1850893" y="1373162"/>
                  </a:lnTo>
                  <a:lnTo>
                    <a:pt x="1862333" y="1373162"/>
                  </a:lnTo>
                  <a:lnTo>
                    <a:pt x="1873772" y="1373162"/>
                  </a:lnTo>
                  <a:lnTo>
                    <a:pt x="1885212" y="1373162"/>
                  </a:lnTo>
                  <a:lnTo>
                    <a:pt x="1896651" y="1373162"/>
                  </a:lnTo>
                  <a:lnTo>
                    <a:pt x="1908091" y="1373162"/>
                  </a:lnTo>
                  <a:lnTo>
                    <a:pt x="1919531" y="1373162"/>
                  </a:lnTo>
                  <a:lnTo>
                    <a:pt x="1930970" y="1373162"/>
                  </a:lnTo>
                  <a:lnTo>
                    <a:pt x="1942409" y="1373162"/>
                  </a:lnTo>
                  <a:lnTo>
                    <a:pt x="1953849" y="1373162"/>
                  </a:lnTo>
                  <a:lnTo>
                    <a:pt x="1965289" y="1373162"/>
                  </a:lnTo>
                  <a:lnTo>
                    <a:pt x="1976728" y="1373162"/>
                  </a:lnTo>
                  <a:lnTo>
                    <a:pt x="1988168" y="1373162"/>
                  </a:lnTo>
                  <a:lnTo>
                    <a:pt x="1999607" y="1373162"/>
                  </a:lnTo>
                  <a:lnTo>
                    <a:pt x="2011047" y="1373162"/>
                  </a:lnTo>
                  <a:lnTo>
                    <a:pt x="2022486" y="1373162"/>
                  </a:lnTo>
                  <a:lnTo>
                    <a:pt x="2033926" y="1373162"/>
                  </a:lnTo>
                  <a:lnTo>
                    <a:pt x="2045365" y="1373162"/>
                  </a:lnTo>
                  <a:lnTo>
                    <a:pt x="2056805" y="1373162"/>
                  </a:lnTo>
                  <a:lnTo>
                    <a:pt x="2068244" y="1373162"/>
                  </a:lnTo>
                  <a:lnTo>
                    <a:pt x="2079684" y="1373162"/>
                  </a:lnTo>
                  <a:lnTo>
                    <a:pt x="2091123" y="1373162"/>
                  </a:lnTo>
                  <a:lnTo>
                    <a:pt x="2102563" y="1373162"/>
                  </a:lnTo>
                  <a:lnTo>
                    <a:pt x="2114002" y="1373162"/>
                  </a:lnTo>
                  <a:lnTo>
                    <a:pt x="2125442" y="1373162"/>
                  </a:lnTo>
                  <a:lnTo>
                    <a:pt x="2136882" y="1373162"/>
                  </a:lnTo>
                  <a:lnTo>
                    <a:pt x="2148321" y="1373162"/>
                  </a:lnTo>
                  <a:lnTo>
                    <a:pt x="2159760" y="1373162"/>
                  </a:lnTo>
                  <a:lnTo>
                    <a:pt x="2171200" y="1373162"/>
                  </a:lnTo>
                  <a:lnTo>
                    <a:pt x="2182640" y="1373162"/>
                  </a:lnTo>
                  <a:lnTo>
                    <a:pt x="2194079" y="1373162"/>
                  </a:lnTo>
                  <a:lnTo>
                    <a:pt x="2205519" y="1373162"/>
                  </a:lnTo>
                  <a:lnTo>
                    <a:pt x="2216958" y="1373162"/>
                  </a:lnTo>
                  <a:lnTo>
                    <a:pt x="2228393" y="1373162"/>
                  </a:lnTo>
                  <a:lnTo>
                    <a:pt x="2239837" y="1373162"/>
                  </a:lnTo>
                  <a:lnTo>
                    <a:pt x="2251272" y="1373162"/>
                  </a:lnTo>
                  <a:lnTo>
                    <a:pt x="2262716" y="1373162"/>
                  </a:lnTo>
                  <a:lnTo>
                    <a:pt x="2274151" y="1373162"/>
                  </a:lnTo>
                  <a:lnTo>
                    <a:pt x="2285591" y="1373162"/>
                  </a:lnTo>
                  <a:lnTo>
                    <a:pt x="2297030" y="1373162"/>
                  </a:lnTo>
                  <a:lnTo>
                    <a:pt x="2308470" y="1373162"/>
                  </a:lnTo>
                  <a:lnTo>
                    <a:pt x="2319909" y="1373162"/>
                  </a:lnTo>
                  <a:lnTo>
                    <a:pt x="2331349" y="1373162"/>
                  </a:lnTo>
                  <a:lnTo>
                    <a:pt x="2342788" y="1373162"/>
                  </a:lnTo>
                  <a:lnTo>
                    <a:pt x="2354228" y="1373162"/>
                  </a:lnTo>
                  <a:lnTo>
                    <a:pt x="2365667" y="1373162"/>
                  </a:lnTo>
                  <a:lnTo>
                    <a:pt x="2377107" y="1373162"/>
                  </a:lnTo>
                  <a:lnTo>
                    <a:pt x="2388546" y="1373162"/>
                  </a:lnTo>
                  <a:lnTo>
                    <a:pt x="2399986" y="1373162"/>
                  </a:lnTo>
                  <a:lnTo>
                    <a:pt x="2411425" y="1373162"/>
                  </a:lnTo>
                  <a:lnTo>
                    <a:pt x="2422865" y="1373162"/>
                  </a:lnTo>
                  <a:lnTo>
                    <a:pt x="2434304" y="1373162"/>
                  </a:lnTo>
                  <a:lnTo>
                    <a:pt x="2445744" y="1373162"/>
                  </a:lnTo>
                  <a:lnTo>
                    <a:pt x="2457184" y="1373162"/>
                  </a:lnTo>
                  <a:lnTo>
                    <a:pt x="2468623" y="1373162"/>
                  </a:lnTo>
                  <a:lnTo>
                    <a:pt x="2480062" y="1373162"/>
                  </a:lnTo>
                  <a:lnTo>
                    <a:pt x="2491502" y="1373162"/>
                  </a:lnTo>
                  <a:lnTo>
                    <a:pt x="2502942" y="1373162"/>
                  </a:lnTo>
                  <a:lnTo>
                    <a:pt x="2514381" y="1373162"/>
                  </a:lnTo>
                  <a:lnTo>
                    <a:pt x="2525821" y="1373162"/>
                  </a:lnTo>
                  <a:lnTo>
                    <a:pt x="2537260" y="1373162"/>
                  </a:lnTo>
                  <a:lnTo>
                    <a:pt x="2548700" y="1373162"/>
                  </a:lnTo>
                  <a:lnTo>
                    <a:pt x="2560139" y="1373162"/>
                  </a:lnTo>
                  <a:lnTo>
                    <a:pt x="2571579" y="1373162"/>
                  </a:lnTo>
                  <a:lnTo>
                    <a:pt x="2583018" y="1373162"/>
                  </a:lnTo>
                  <a:lnTo>
                    <a:pt x="2594458" y="1373162"/>
                  </a:lnTo>
                  <a:lnTo>
                    <a:pt x="2605897" y="1373162"/>
                  </a:lnTo>
                  <a:lnTo>
                    <a:pt x="2617337" y="1373162"/>
                  </a:lnTo>
                  <a:lnTo>
                    <a:pt x="2628776" y="1373162"/>
                  </a:lnTo>
                  <a:lnTo>
                    <a:pt x="2640216" y="1373162"/>
                  </a:lnTo>
                  <a:lnTo>
                    <a:pt x="2651655" y="1373162"/>
                  </a:lnTo>
                  <a:lnTo>
                    <a:pt x="2663095" y="1373162"/>
                  </a:lnTo>
                  <a:lnTo>
                    <a:pt x="2674535" y="1373162"/>
                  </a:lnTo>
                  <a:lnTo>
                    <a:pt x="2685974" y="1373162"/>
                  </a:lnTo>
                  <a:lnTo>
                    <a:pt x="2697413" y="1373162"/>
                  </a:lnTo>
                  <a:lnTo>
                    <a:pt x="2708853" y="1373162"/>
                  </a:lnTo>
                  <a:lnTo>
                    <a:pt x="2720293" y="1373162"/>
                  </a:lnTo>
                  <a:lnTo>
                    <a:pt x="2731727" y="1373162"/>
                  </a:lnTo>
                  <a:lnTo>
                    <a:pt x="2743172" y="1373162"/>
                  </a:lnTo>
                  <a:lnTo>
                    <a:pt x="2754611" y="1373162"/>
                  </a:lnTo>
                  <a:lnTo>
                    <a:pt x="2766046" y="1373162"/>
                  </a:lnTo>
                  <a:lnTo>
                    <a:pt x="2777490" y="1373162"/>
                  </a:lnTo>
                  <a:lnTo>
                    <a:pt x="2788925" y="1373162"/>
                  </a:lnTo>
                  <a:lnTo>
                    <a:pt x="2800364" y="1373162"/>
                  </a:lnTo>
                  <a:lnTo>
                    <a:pt x="2811804" y="1373162"/>
                  </a:lnTo>
                  <a:lnTo>
                    <a:pt x="2823243" y="1373162"/>
                  </a:lnTo>
                  <a:lnTo>
                    <a:pt x="2834683" y="1373162"/>
                  </a:lnTo>
                  <a:lnTo>
                    <a:pt x="2846123" y="1373162"/>
                  </a:lnTo>
                  <a:lnTo>
                    <a:pt x="2857562" y="1373162"/>
                  </a:lnTo>
                  <a:lnTo>
                    <a:pt x="2869001" y="1373162"/>
                  </a:lnTo>
                  <a:lnTo>
                    <a:pt x="2880441" y="1373162"/>
                  </a:lnTo>
                  <a:lnTo>
                    <a:pt x="2891881" y="1373162"/>
                  </a:lnTo>
                  <a:lnTo>
                    <a:pt x="2903320" y="1373162"/>
                  </a:lnTo>
                  <a:lnTo>
                    <a:pt x="2914760" y="1373162"/>
                  </a:lnTo>
                  <a:lnTo>
                    <a:pt x="2926199" y="1373162"/>
                  </a:lnTo>
                  <a:lnTo>
                    <a:pt x="2937639" y="1373162"/>
                  </a:lnTo>
                  <a:lnTo>
                    <a:pt x="2949078" y="1373162"/>
                  </a:lnTo>
                  <a:lnTo>
                    <a:pt x="2960518" y="1373162"/>
                  </a:lnTo>
                  <a:lnTo>
                    <a:pt x="2971957" y="1373162"/>
                  </a:lnTo>
                  <a:lnTo>
                    <a:pt x="2983397" y="1373162"/>
                  </a:lnTo>
                  <a:lnTo>
                    <a:pt x="2994837" y="1373162"/>
                  </a:lnTo>
                  <a:lnTo>
                    <a:pt x="3006276" y="1373162"/>
                  </a:lnTo>
                  <a:lnTo>
                    <a:pt x="3017715" y="1373162"/>
                  </a:lnTo>
                  <a:lnTo>
                    <a:pt x="3029155" y="1373162"/>
                  </a:lnTo>
                  <a:lnTo>
                    <a:pt x="3040594" y="1373162"/>
                  </a:lnTo>
                  <a:lnTo>
                    <a:pt x="3052034" y="1373162"/>
                  </a:lnTo>
                  <a:lnTo>
                    <a:pt x="3063474" y="1373162"/>
                  </a:lnTo>
                  <a:lnTo>
                    <a:pt x="3074913" y="1373162"/>
                  </a:lnTo>
                  <a:lnTo>
                    <a:pt x="3086352" y="1373162"/>
                  </a:lnTo>
                  <a:lnTo>
                    <a:pt x="3097792" y="1373162"/>
                  </a:lnTo>
                  <a:lnTo>
                    <a:pt x="3109232" y="1373162"/>
                  </a:lnTo>
                  <a:lnTo>
                    <a:pt x="3120671" y="1373162"/>
                  </a:lnTo>
                  <a:lnTo>
                    <a:pt x="3132111" y="1373162"/>
                  </a:lnTo>
                  <a:lnTo>
                    <a:pt x="3143550" y="1373162"/>
                  </a:lnTo>
                  <a:lnTo>
                    <a:pt x="3154990" y="1373162"/>
                  </a:lnTo>
                  <a:lnTo>
                    <a:pt x="3166429" y="1373162"/>
                  </a:lnTo>
                  <a:lnTo>
                    <a:pt x="3177869" y="1373162"/>
                  </a:lnTo>
                  <a:lnTo>
                    <a:pt x="3189308" y="1373162"/>
                  </a:lnTo>
                  <a:lnTo>
                    <a:pt x="3200748" y="1373162"/>
                  </a:lnTo>
                  <a:lnTo>
                    <a:pt x="3212187" y="1373162"/>
                  </a:lnTo>
                  <a:lnTo>
                    <a:pt x="3223627" y="1373162"/>
                  </a:lnTo>
                  <a:lnTo>
                    <a:pt x="3235066" y="1373162"/>
                  </a:lnTo>
                  <a:lnTo>
                    <a:pt x="3246501" y="1373162"/>
                  </a:lnTo>
                  <a:lnTo>
                    <a:pt x="3257945" y="1373162"/>
                  </a:lnTo>
                  <a:lnTo>
                    <a:pt x="3269385" y="1373162"/>
                  </a:lnTo>
                  <a:lnTo>
                    <a:pt x="3280825" y="1373162"/>
                  </a:lnTo>
                  <a:lnTo>
                    <a:pt x="3292264" y="1373162"/>
                  </a:lnTo>
                  <a:lnTo>
                    <a:pt x="3303699" y="1373162"/>
                  </a:lnTo>
                  <a:lnTo>
                    <a:pt x="3315143" y="1373162"/>
                  </a:lnTo>
                  <a:lnTo>
                    <a:pt x="3326578" y="1373162"/>
                  </a:lnTo>
                  <a:lnTo>
                    <a:pt x="3338017" y="1373162"/>
                  </a:lnTo>
                  <a:lnTo>
                    <a:pt x="3349457" y="1373162"/>
                  </a:lnTo>
                  <a:lnTo>
                    <a:pt x="3360896" y="1373162"/>
                  </a:lnTo>
                  <a:lnTo>
                    <a:pt x="3372336" y="1373162"/>
                  </a:lnTo>
                  <a:lnTo>
                    <a:pt x="3383776" y="1373162"/>
                  </a:lnTo>
                  <a:lnTo>
                    <a:pt x="3395215" y="1373162"/>
                  </a:lnTo>
                  <a:lnTo>
                    <a:pt x="3406654" y="1373162"/>
                  </a:lnTo>
                  <a:lnTo>
                    <a:pt x="3418094" y="1373162"/>
                  </a:lnTo>
                  <a:lnTo>
                    <a:pt x="3429534" y="1373162"/>
                  </a:lnTo>
                  <a:lnTo>
                    <a:pt x="3440973" y="1373162"/>
                  </a:lnTo>
                  <a:lnTo>
                    <a:pt x="3452413" y="1373162"/>
                  </a:lnTo>
                  <a:lnTo>
                    <a:pt x="3463852" y="1373162"/>
                  </a:lnTo>
                  <a:lnTo>
                    <a:pt x="3475292" y="1373162"/>
                  </a:lnTo>
                  <a:lnTo>
                    <a:pt x="3486731" y="1373162"/>
                  </a:lnTo>
                  <a:lnTo>
                    <a:pt x="3498171" y="1373162"/>
                  </a:lnTo>
                  <a:lnTo>
                    <a:pt x="3509610" y="1373162"/>
                  </a:lnTo>
                  <a:lnTo>
                    <a:pt x="3521050" y="1373162"/>
                  </a:lnTo>
                  <a:lnTo>
                    <a:pt x="3532489" y="1373162"/>
                  </a:lnTo>
                  <a:lnTo>
                    <a:pt x="3543929" y="1373162"/>
                  </a:lnTo>
                  <a:lnTo>
                    <a:pt x="3555368" y="1373162"/>
                  </a:lnTo>
                  <a:lnTo>
                    <a:pt x="3566808" y="1373162"/>
                  </a:lnTo>
                  <a:lnTo>
                    <a:pt x="3578247" y="1373162"/>
                  </a:lnTo>
                  <a:lnTo>
                    <a:pt x="3589687" y="1373162"/>
                  </a:lnTo>
                  <a:lnTo>
                    <a:pt x="3601127" y="1373162"/>
                  </a:lnTo>
                  <a:lnTo>
                    <a:pt x="3612566" y="1373162"/>
                  </a:lnTo>
                  <a:lnTo>
                    <a:pt x="3624005" y="1373162"/>
                  </a:lnTo>
                  <a:lnTo>
                    <a:pt x="3635445" y="1373162"/>
                  </a:lnTo>
                  <a:lnTo>
                    <a:pt x="3646885" y="1373162"/>
                  </a:lnTo>
                  <a:lnTo>
                    <a:pt x="3658324" y="1373162"/>
                  </a:lnTo>
                  <a:lnTo>
                    <a:pt x="3669764" y="1373162"/>
                  </a:lnTo>
                  <a:lnTo>
                    <a:pt x="3681203" y="1373162"/>
                  </a:lnTo>
                  <a:lnTo>
                    <a:pt x="3692643" y="1373162"/>
                  </a:lnTo>
                  <a:lnTo>
                    <a:pt x="3704082" y="1373162"/>
                  </a:lnTo>
                  <a:lnTo>
                    <a:pt x="3715522" y="1373162"/>
                  </a:lnTo>
                  <a:lnTo>
                    <a:pt x="3726961" y="1373162"/>
                  </a:lnTo>
                  <a:lnTo>
                    <a:pt x="3738401" y="1373162"/>
                  </a:lnTo>
                  <a:lnTo>
                    <a:pt x="3749840" y="1373162"/>
                  </a:lnTo>
                  <a:lnTo>
                    <a:pt x="3761280" y="1373162"/>
                  </a:lnTo>
                  <a:lnTo>
                    <a:pt x="3772719" y="1373162"/>
                  </a:lnTo>
                  <a:lnTo>
                    <a:pt x="3784154" y="1373162"/>
                  </a:lnTo>
                  <a:lnTo>
                    <a:pt x="3795598" y="1373162"/>
                  </a:lnTo>
                  <a:lnTo>
                    <a:pt x="3807033" y="1373162"/>
                  </a:lnTo>
                  <a:lnTo>
                    <a:pt x="3818473" y="1373162"/>
                  </a:lnTo>
                  <a:lnTo>
                    <a:pt x="3829917" y="1373162"/>
                  </a:lnTo>
                  <a:lnTo>
                    <a:pt x="3841352" y="1373162"/>
                  </a:lnTo>
                  <a:lnTo>
                    <a:pt x="3852791" y="1373162"/>
                  </a:lnTo>
                  <a:lnTo>
                    <a:pt x="3864231" y="1373162"/>
                  </a:lnTo>
                  <a:lnTo>
                    <a:pt x="3875670" y="1373162"/>
                  </a:lnTo>
                  <a:lnTo>
                    <a:pt x="3887110" y="1373162"/>
                  </a:lnTo>
                  <a:lnTo>
                    <a:pt x="3898549" y="1373162"/>
                  </a:lnTo>
                  <a:lnTo>
                    <a:pt x="3909989" y="1373162"/>
                  </a:lnTo>
                  <a:lnTo>
                    <a:pt x="3921447" y="1373162"/>
                  </a:lnTo>
                  <a:lnTo>
                    <a:pt x="3932878" y="1373162"/>
                  </a:lnTo>
                  <a:lnTo>
                    <a:pt x="3944307" y="1373162"/>
                  </a:lnTo>
                  <a:lnTo>
                    <a:pt x="3955737" y="1373162"/>
                  </a:lnTo>
                  <a:lnTo>
                    <a:pt x="3967167" y="1373162"/>
                  </a:lnTo>
                  <a:lnTo>
                    <a:pt x="3978645" y="1373162"/>
                  </a:lnTo>
                  <a:lnTo>
                    <a:pt x="3990075" y="1373162"/>
                  </a:lnTo>
                  <a:lnTo>
                    <a:pt x="4001505" y="1373162"/>
                  </a:lnTo>
                  <a:lnTo>
                    <a:pt x="4012935" y="1373162"/>
                  </a:lnTo>
                  <a:lnTo>
                    <a:pt x="4024365" y="1373162"/>
                  </a:lnTo>
                  <a:lnTo>
                    <a:pt x="4035843" y="1373162"/>
                  </a:lnTo>
                  <a:lnTo>
                    <a:pt x="4047273" y="1373162"/>
                  </a:lnTo>
                  <a:lnTo>
                    <a:pt x="4058702" y="1373162"/>
                  </a:lnTo>
                  <a:lnTo>
                    <a:pt x="4070133" y="1373162"/>
                  </a:lnTo>
                  <a:lnTo>
                    <a:pt x="4081563" y="1373162"/>
                  </a:lnTo>
                  <a:lnTo>
                    <a:pt x="4093040" y="1373162"/>
                  </a:lnTo>
                  <a:lnTo>
                    <a:pt x="4104471" y="1373162"/>
                  </a:lnTo>
                  <a:lnTo>
                    <a:pt x="4115900" y="1373162"/>
                  </a:lnTo>
                  <a:lnTo>
                    <a:pt x="4127330" y="1373162"/>
                  </a:lnTo>
                  <a:lnTo>
                    <a:pt x="4138760" y="1373162"/>
                  </a:lnTo>
                  <a:lnTo>
                    <a:pt x="4150238" y="1373162"/>
                  </a:lnTo>
                  <a:lnTo>
                    <a:pt x="4161668" y="1373162"/>
                  </a:lnTo>
                  <a:lnTo>
                    <a:pt x="4173098" y="1373162"/>
                  </a:lnTo>
                  <a:lnTo>
                    <a:pt x="4184528" y="1373162"/>
                  </a:lnTo>
                  <a:lnTo>
                    <a:pt x="4195958" y="1373162"/>
                  </a:lnTo>
                  <a:lnTo>
                    <a:pt x="4207436" y="1373162"/>
                  </a:lnTo>
                  <a:lnTo>
                    <a:pt x="4218865" y="1373162"/>
                  </a:lnTo>
                  <a:lnTo>
                    <a:pt x="4230296" y="1373162"/>
                  </a:lnTo>
                  <a:lnTo>
                    <a:pt x="4241726" y="1373162"/>
                  </a:lnTo>
                  <a:lnTo>
                    <a:pt x="4253156" y="1373162"/>
                  </a:lnTo>
                  <a:lnTo>
                    <a:pt x="4264634" y="1373162"/>
                  </a:lnTo>
                  <a:lnTo>
                    <a:pt x="4276063" y="1373162"/>
                  </a:lnTo>
                  <a:lnTo>
                    <a:pt x="4287493" y="1373162"/>
                  </a:lnTo>
                  <a:lnTo>
                    <a:pt x="4298923" y="1373162"/>
                  </a:lnTo>
                  <a:lnTo>
                    <a:pt x="4310353" y="1373162"/>
                  </a:lnTo>
                  <a:lnTo>
                    <a:pt x="4321831" y="1373162"/>
                  </a:lnTo>
                  <a:lnTo>
                    <a:pt x="4333261" y="1373162"/>
                  </a:lnTo>
                  <a:lnTo>
                    <a:pt x="4344691" y="1373162"/>
                  </a:lnTo>
                  <a:lnTo>
                    <a:pt x="4356121" y="1373162"/>
                  </a:lnTo>
                  <a:lnTo>
                    <a:pt x="4367551" y="1373162"/>
                  </a:lnTo>
                  <a:lnTo>
                    <a:pt x="4379028" y="1373162"/>
                  </a:lnTo>
                  <a:lnTo>
                    <a:pt x="4390458" y="1373162"/>
                  </a:lnTo>
                  <a:lnTo>
                    <a:pt x="4401889" y="1373162"/>
                  </a:lnTo>
                  <a:lnTo>
                    <a:pt x="4413319" y="1373162"/>
                  </a:lnTo>
                  <a:lnTo>
                    <a:pt x="4424749" y="1373162"/>
                  </a:lnTo>
                  <a:lnTo>
                    <a:pt x="4436226" y="1373162"/>
                  </a:lnTo>
                  <a:lnTo>
                    <a:pt x="4447656" y="1373162"/>
                  </a:lnTo>
                  <a:lnTo>
                    <a:pt x="4459086" y="1373162"/>
                  </a:lnTo>
                  <a:lnTo>
                    <a:pt x="4470516" y="1373162"/>
                  </a:lnTo>
                  <a:lnTo>
                    <a:pt x="4481946" y="1373162"/>
                  </a:lnTo>
                  <a:lnTo>
                    <a:pt x="4493424" y="1373162"/>
                  </a:lnTo>
                  <a:lnTo>
                    <a:pt x="4504854" y="1373162"/>
                  </a:lnTo>
                  <a:lnTo>
                    <a:pt x="4516284" y="1373162"/>
                  </a:lnTo>
                  <a:lnTo>
                    <a:pt x="4527714" y="1373162"/>
                  </a:lnTo>
                  <a:lnTo>
                    <a:pt x="4539144" y="1373162"/>
                  </a:lnTo>
                  <a:lnTo>
                    <a:pt x="4550621" y="1373162"/>
                  </a:lnTo>
                  <a:lnTo>
                    <a:pt x="4562051" y="1373162"/>
                  </a:lnTo>
                  <a:lnTo>
                    <a:pt x="4573482" y="1373162"/>
                  </a:lnTo>
                  <a:lnTo>
                    <a:pt x="4584912" y="1373162"/>
                  </a:lnTo>
                  <a:lnTo>
                    <a:pt x="4596341" y="1373162"/>
                  </a:lnTo>
                  <a:lnTo>
                    <a:pt x="4607771" y="1373162"/>
                  </a:lnTo>
                  <a:lnTo>
                    <a:pt x="4619249" y="1373162"/>
                  </a:lnTo>
                  <a:lnTo>
                    <a:pt x="4630679" y="1373162"/>
                  </a:lnTo>
                  <a:lnTo>
                    <a:pt x="4642109" y="1373162"/>
                  </a:lnTo>
                  <a:lnTo>
                    <a:pt x="4653539" y="1373162"/>
                  </a:lnTo>
                  <a:lnTo>
                    <a:pt x="4664969" y="1373162"/>
                  </a:lnTo>
                  <a:lnTo>
                    <a:pt x="4676447" y="1373162"/>
                  </a:lnTo>
                  <a:lnTo>
                    <a:pt x="4687877" y="1373162"/>
                  </a:lnTo>
                  <a:lnTo>
                    <a:pt x="4699306" y="1373162"/>
                  </a:lnTo>
                  <a:lnTo>
                    <a:pt x="4710737" y="1373162"/>
                  </a:lnTo>
                  <a:lnTo>
                    <a:pt x="4722167" y="1373162"/>
                  </a:lnTo>
                  <a:lnTo>
                    <a:pt x="4733644" y="1373162"/>
                  </a:lnTo>
                  <a:lnTo>
                    <a:pt x="4745075" y="1373162"/>
                  </a:lnTo>
                  <a:lnTo>
                    <a:pt x="4756504" y="1373162"/>
                  </a:lnTo>
                  <a:lnTo>
                    <a:pt x="4767934" y="1373162"/>
                  </a:lnTo>
                  <a:lnTo>
                    <a:pt x="4779364" y="1373162"/>
                  </a:lnTo>
                  <a:lnTo>
                    <a:pt x="4790842" y="1373162"/>
                  </a:lnTo>
                  <a:lnTo>
                    <a:pt x="4802272" y="1373162"/>
                  </a:lnTo>
                  <a:lnTo>
                    <a:pt x="4813702" y="1373162"/>
                  </a:lnTo>
                  <a:lnTo>
                    <a:pt x="4825132" y="1373162"/>
                  </a:lnTo>
                  <a:lnTo>
                    <a:pt x="4836562" y="1373162"/>
                  </a:lnTo>
                  <a:lnTo>
                    <a:pt x="4848040" y="1373162"/>
                  </a:lnTo>
                  <a:lnTo>
                    <a:pt x="4859469" y="366579"/>
                  </a:lnTo>
                  <a:lnTo>
                    <a:pt x="4870899" y="315497"/>
                  </a:lnTo>
                  <a:lnTo>
                    <a:pt x="4882330" y="509302"/>
                  </a:lnTo>
                  <a:lnTo>
                    <a:pt x="4893760" y="399631"/>
                  </a:lnTo>
                  <a:lnTo>
                    <a:pt x="4905237" y="118686"/>
                  </a:lnTo>
                  <a:lnTo>
                    <a:pt x="4916667" y="0"/>
                  </a:lnTo>
                  <a:lnTo>
                    <a:pt x="4928097" y="52583"/>
                  </a:lnTo>
                  <a:lnTo>
                    <a:pt x="4939527" y="226857"/>
                  </a:lnTo>
                  <a:lnTo>
                    <a:pt x="4950957" y="309486"/>
                  </a:lnTo>
                  <a:lnTo>
                    <a:pt x="4962435" y="566395"/>
                  </a:lnTo>
                  <a:lnTo>
                    <a:pt x="4973865" y="488271"/>
                  </a:lnTo>
                  <a:lnTo>
                    <a:pt x="4985295" y="130707"/>
                  </a:lnTo>
                  <a:lnTo>
                    <a:pt x="4996725" y="97655"/>
                  </a:lnTo>
                  <a:lnTo>
                    <a:pt x="5008155" y="133712"/>
                  </a:lnTo>
                  <a:lnTo>
                    <a:pt x="5019632" y="306486"/>
                  </a:lnTo>
                  <a:lnTo>
                    <a:pt x="5031062" y="1352131"/>
                  </a:lnTo>
                  <a:lnTo>
                    <a:pt x="5042492" y="1373162"/>
                  </a:lnTo>
                  <a:lnTo>
                    <a:pt x="5053923" y="1373162"/>
                  </a:lnTo>
                  <a:lnTo>
                    <a:pt x="5065353" y="1373162"/>
                  </a:lnTo>
                  <a:lnTo>
                    <a:pt x="5076830" y="1371662"/>
                  </a:lnTo>
                  <a:lnTo>
                    <a:pt x="5088260" y="1373162"/>
                  </a:lnTo>
                  <a:lnTo>
                    <a:pt x="5099690" y="1373162"/>
                  </a:lnTo>
                  <a:lnTo>
                    <a:pt x="5111120" y="1373162"/>
                  </a:lnTo>
                  <a:lnTo>
                    <a:pt x="5122550" y="1373162"/>
                  </a:lnTo>
                  <a:lnTo>
                    <a:pt x="5134028" y="1373162"/>
                  </a:lnTo>
                  <a:lnTo>
                    <a:pt x="5145458" y="1373162"/>
                  </a:lnTo>
                  <a:lnTo>
                    <a:pt x="5156888" y="1373162"/>
                  </a:lnTo>
                  <a:lnTo>
                    <a:pt x="5168318" y="1373162"/>
                  </a:lnTo>
                  <a:lnTo>
                    <a:pt x="5179747" y="1373162"/>
                  </a:lnTo>
                  <a:lnTo>
                    <a:pt x="5191225" y="1373162"/>
                  </a:lnTo>
                  <a:lnTo>
                    <a:pt x="5202655" y="1373162"/>
                  </a:lnTo>
                  <a:lnTo>
                    <a:pt x="5214085" y="1373162"/>
                  </a:lnTo>
                  <a:lnTo>
                    <a:pt x="5225515" y="1373162"/>
                  </a:lnTo>
                  <a:lnTo>
                    <a:pt x="5236945" y="1373162"/>
                  </a:lnTo>
                  <a:lnTo>
                    <a:pt x="5248423" y="1373162"/>
                  </a:lnTo>
                  <a:lnTo>
                    <a:pt x="5259853" y="1373162"/>
                  </a:lnTo>
                  <a:lnTo>
                    <a:pt x="5271283" y="1373162"/>
                  </a:lnTo>
                  <a:lnTo>
                    <a:pt x="5282713" y="1373162"/>
                  </a:lnTo>
                  <a:lnTo>
                    <a:pt x="5294143" y="1373162"/>
                  </a:lnTo>
                  <a:lnTo>
                    <a:pt x="5305621" y="1373162"/>
                  </a:lnTo>
                  <a:lnTo>
                    <a:pt x="5317051" y="1373162"/>
                  </a:lnTo>
                  <a:lnTo>
                    <a:pt x="5328481" y="1373162"/>
                  </a:lnTo>
                  <a:lnTo>
                    <a:pt x="5339910" y="1373162"/>
                  </a:lnTo>
                  <a:lnTo>
                    <a:pt x="5351340" y="1373162"/>
                  </a:lnTo>
                  <a:lnTo>
                    <a:pt x="5362818" y="1373162"/>
                  </a:lnTo>
                  <a:lnTo>
                    <a:pt x="5374248" y="1373162"/>
                  </a:lnTo>
                  <a:lnTo>
                    <a:pt x="5385678" y="1373162"/>
                  </a:lnTo>
                  <a:lnTo>
                    <a:pt x="5397108" y="1373162"/>
                  </a:lnTo>
                  <a:lnTo>
                    <a:pt x="5408538" y="1373162"/>
                  </a:lnTo>
                  <a:lnTo>
                    <a:pt x="5420016" y="1373162"/>
                  </a:lnTo>
                  <a:lnTo>
                    <a:pt x="5431446" y="1373162"/>
                  </a:lnTo>
                  <a:lnTo>
                    <a:pt x="5442876" y="1373162"/>
                  </a:lnTo>
                  <a:lnTo>
                    <a:pt x="5454306" y="1373162"/>
                  </a:lnTo>
                  <a:lnTo>
                    <a:pt x="5465736" y="1373162"/>
                  </a:lnTo>
                  <a:lnTo>
                    <a:pt x="5477214" y="1373162"/>
                  </a:lnTo>
                  <a:lnTo>
                    <a:pt x="5488643" y="1373162"/>
                  </a:lnTo>
                  <a:lnTo>
                    <a:pt x="5500073" y="1373162"/>
                  </a:lnTo>
                  <a:lnTo>
                    <a:pt x="5511503" y="1373162"/>
                  </a:lnTo>
                  <a:lnTo>
                    <a:pt x="5522933" y="1373162"/>
                  </a:lnTo>
                  <a:lnTo>
                    <a:pt x="5534411" y="1373162"/>
                  </a:lnTo>
                  <a:lnTo>
                    <a:pt x="5545841" y="1373162"/>
                  </a:lnTo>
                  <a:lnTo>
                    <a:pt x="5557271" y="1373162"/>
                  </a:lnTo>
                  <a:lnTo>
                    <a:pt x="5568701" y="1373162"/>
                  </a:lnTo>
                  <a:lnTo>
                    <a:pt x="5580131" y="1373162"/>
                  </a:lnTo>
                  <a:lnTo>
                    <a:pt x="5591609" y="1371662"/>
                  </a:lnTo>
                  <a:lnTo>
                    <a:pt x="5603038" y="1373162"/>
                  </a:lnTo>
                  <a:lnTo>
                    <a:pt x="5614469" y="1373162"/>
                  </a:lnTo>
                  <a:lnTo>
                    <a:pt x="5625899" y="1373162"/>
                  </a:lnTo>
                  <a:lnTo>
                    <a:pt x="5637329" y="1373162"/>
                  </a:lnTo>
                  <a:lnTo>
                    <a:pt x="5648759" y="1373162"/>
                  </a:lnTo>
                  <a:lnTo>
                    <a:pt x="5660236" y="1373162"/>
                  </a:lnTo>
                  <a:lnTo>
                    <a:pt x="5671666" y="1373162"/>
                  </a:lnTo>
                  <a:lnTo>
                    <a:pt x="5683096" y="1373162"/>
                  </a:lnTo>
                  <a:lnTo>
                    <a:pt x="5694526" y="1373162"/>
                  </a:lnTo>
                  <a:lnTo>
                    <a:pt x="5705956" y="1373162"/>
                  </a:lnTo>
                  <a:lnTo>
                    <a:pt x="5717434" y="1373162"/>
                  </a:lnTo>
                  <a:lnTo>
                    <a:pt x="5728864" y="1373162"/>
                  </a:lnTo>
                  <a:lnTo>
                    <a:pt x="5740294" y="1373162"/>
                  </a:lnTo>
                  <a:lnTo>
                    <a:pt x="5751724" y="1373162"/>
                  </a:lnTo>
                  <a:lnTo>
                    <a:pt x="5763154" y="1373162"/>
                  </a:lnTo>
                  <a:lnTo>
                    <a:pt x="5774631" y="1373162"/>
                  </a:lnTo>
                  <a:lnTo>
                    <a:pt x="5786062" y="1373162"/>
                  </a:lnTo>
                  <a:lnTo>
                    <a:pt x="5797492" y="1373162"/>
                  </a:lnTo>
                  <a:lnTo>
                    <a:pt x="5808921" y="1373162"/>
                  </a:lnTo>
                  <a:lnTo>
                    <a:pt x="5820351" y="1373162"/>
                  </a:lnTo>
                  <a:lnTo>
                    <a:pt x="5831829" y="1373162"/>
                  </a:lnTo>
                  <a:lnTo>
                    <a:pt x="5843259" y="1373162"/>
                  </a:lnTo>
                  <a:lnTo>
                    <a:pt x="5854689" y="1373162"/>
                  </a:lnTo>
                  <a:lnTo>
                    <a:pt x="5866119" y="1373162"/>
                  </a:lnTo>
                  <a:lnTo>
                    <a:pt x="5877549" y="1373162"/>
                  </a:lnTo>
                  <a:lnTo>
                    <a:pt x="5889027" y="1373162"/>
                  </a:lnTo>
                  <a:lnTo>
                    <a:pt x="5900457" y="1373162"/>
                  </a:lnTo>
                  <a:lnTo>
                    <a:pt x="5911887" y="1373162"/>
                  </a:lnTo>
                  <a:lnTo>
                    <a:pt x="5923317" y="1373162"/>
                  </a:lnTo>
                  <a:lnTo>
                    <a:pt x="5934747" y="1373162"/>
                  </a:lnTo>
                  <a:lnTo>
                    <a:pt x="5946225" y="1373162"/>
                  </a:lnTo>
                  <a:lnTo>
                    <a:pt x="5957655" y="1373162"/>
                  </a:lnTo>
                  <a:lnTo>
                    <a:pt x="5969084" y="1373162"/>
                  </a:lnTo>
                  <a:lnTo>
                    <a:pt x="5980514" y="1373162"/>
                  </a:lnTo>
                  <a:lnTo>
                    <a:pt x="5991944" y="1373162"/>
                  </a:lnTo>
                  <a:lnTo>
                    <a:pt x="6003422" y="1373162"/>
                  </a:lnTo>
                  <a:lnTo>
                    <a:pt x="6014852" y="1373162"/>
                  </a:lnTo>
                  <a:lnTo>
                    <a:pt x="6026282" y="1373162"/>
                  </a:lnTo>
                  <a:lnTo>
                    <a:pt x="6037712" y="1373162"/>
                  </a:lnTo>
                  <a:lnTo>
                    <a:pt x="6049142" y="1373162"/>
                  </a:lnTo>
                  <a:lnTo>
                    <a:pt x="6060620" y="1373162"/>
                  </a:lnTo>
                  <a:lnTo>
                    <a:pt x="6072049" y="1373162"/>
                  </a:lnTo>
                  <a:lnTo>
                    <a:pt x="6083480" y="1373162"/>
                  </a:lnTo>
                  <a:lnTo>
                    <a:pt x="6094910" y="1373162"/>
                  </a:lnTo>
                  <a:lnTo>
                    <a:pt x="6106340" y="1373162"/>
                  </a:lnTo>
                  <a:lnTo>
                    <a:pt x="6117818" y="1373162"/>
                  </a:lnTo>
                  <a:lnTo>
                    <a:pt x="6129247" y="1373162"/>
                  </a:lnTo>
                  <a:lnTo>
                    <a:pt x="6140677" y="1373162"/>
                  </a:lnTo>
                  <a:lnTo>
                    <a:pt x="6152107" y="1373162"/>
                  </a:lnTo>
                  <a:lnTo>
                    <a:pt x="6163537" y="1373162"/>
                  </a:lnTo>
                  <a:lnTo>
                    <a:pt x="6175015" y="1373162"/>
                  </a:lnTo>
                  <a:lnTo>
                    <a:pt x="6186445" y="1373162"/>
                  </a:lnTo>
                  <a:lnTo>
                    <a:pt x="6197875" y="1373162"/>
                  </a:lnTo>
                  <a:lnTo>
                    <a:pt x="6209305" y="1373162"/>
                  </a:lnTo>
                  <a:lnTo>
                    <a:pt x="6220735" y="1373162"/>
                  </a:lnTo>
                  <a:lnTo>
                    <a:pt x="6232212" y="1373162"/>
                  </a:lnTo>
                  <a:lnTo>
                    <a:pt x="6243642" y="1373162"/>
                  </a:lnTo>
                  <a:lnTo>
                    <a:pt x="6255073" y="1373162"/>
                  </a:lnTo>
                  <a:lnTo>
                    <a:pt x="6266503" y="1373162"/>
                  </a:lnTo>
                  <a:lnTo>
                    <a:pt x="6277933" y="1373162"/>
                  </a:lnTo>
                  <a:lnTo>
                    <a:pt x="6289410" y="1373162"/>
                  </a:lnTo>
                  <a:lnTo>
                    <a:pt x="6300840" y="1373162"/>
                  </a:lnTo>
                  <a:lnTo>
                    <a:pt x="6312270" y="1373162"/>
                  </a:lnTo>
                  <a:lnTo>
                    <a:pt x="6323700" y="1373162"/>
                  </a:lnTo>
                  <a:lnTo>
                    <a:pt x="6335130" y="1373162"/>
                  </a:lnTo>
                  <a:lnTo>
                    <a:pt x="6346608" y="1373162"/>
                  </a:lnTo>
                  <a:lnTo>
                    <a:pt x="6358038" y="1373162"/>
                  </a:lnTo>
                  <a:lnTo>
                    <a:pt x="6369468" y="1373162"/>
                  </a:lnTo>
                  <a:lnTo>
                    <a:pt x="6380898" y="1373162"/>
                  </a:lnTo>
                  <a:lnTo>
                    <a:pt x="6392328" y="1373162"/>
                  </a:lnTo>
                  <a:lnTo>
                    <a:pt x="6403805" y="1373162"/>
                  </a:lnTo>
                  <a:lnTo>
                    <a:pt x="6415235" y="1373162"/>
                  </a:lnTo>
                  <a:lnTo>
                    <a:pt x="6426666" y="1373162"/>
                  </a:lnTo>
                  <a:lnTo>
                    <a:pt x="6438096" y="1373162"/>
                  </a:lnTo>
                  <a:lnTo>
                    <a:pt x="6449525" y="1373162"/>
                  </a:lnTo>
                  <a:lnTo>
                    <a:pt x="6461003" y="1373162"/>
                  </a:lnTo>
                  <a:lnTo>
                    <a:pt x="6472433" y="1373162"/>
                  </a:lnTo>
                  <a:lnTo>
                    <a:pt x="6483863" y="1373162"/>
                  </a:lnTo>
                  <a:lnTo>
                    <a:pt x="6495293" y="1373162"/>
                  </a:lnTo>
                  <a:lnTo>
                    <a:pt x="6506723" y="1373162"/>
                  </a:lnTo>
                  <a:lnTo>
                    <a:pt x="6518201" y="1373162"/>
                  </a:lnTo>
                  <a:lnTo>
                    <a:pt x="6529631" y="1373162"/>
                  </a:lnTo>
                  <a:lnTo>
                    <a:pt x="6541061" y="1373162"/>
                  </a:lnTo>
                  <a:lnTo>
                    <a:pt x="6552490" y="1373162"/>
                  </a:lnTo>
                  <a:lnTo>
                    <a:pt x="6563921" y="1373162"/>
                  </a:lnTo>
                  <a:lnTo>
                    <a:pt x="6575398" y="1373162"/>
                  </a:lnTo>
                  <a:lnTo>
                    <a:pt x="6586828" y="1373162"/>
                  </a:lnTo>
                  <a:lnTo>
                    <a:pt x="6598259" y="1373162"/>
                  </a:lnTo>
                  <a:lnTo>
                    <a:pt x="6609688" y="1373162"/>
                  </a:lnTo>
                  <a:lnTo>
                    <a:pt x="6621118" y="1373162"/>
                  </a:lnTo>
                  <a:lnTo>
                    <a:pt x="6632596" y="1373162"/>
                  </a:lnTo>
                  <a:lnTo>
                    <a:pt x="6644026" y="1373162"/>
                  </a:lnTo>
                  <a:lnTo>
                    <a:pt x="6655456" y="1373162"/>
                  </a:lnTo>
                  <a:lnTo>
                    <a:pt x="6666886" y="1373162"/>
                  </a:lnTo>
                  <a:lnTo>
                    <a:pt x="6678316" y="1373162"/>
                  </a:lnTo>
                  <a:lnTo>
                    <a:pt x="6689794" y="1373162"/>
                  </a:lnTo>
                  <a:lnTo>
                    <a:pt x="6701224" y="1373162"/>
                  </a:lnTo>
                  <a:lnTo>
                    <a:pt x="6712653" y="1373162"/>
                  </a:lnTo>
                  <a:lnTo>
                    <a:pt x="6724083" y="1373162"/>
                  </a:lnTo>
                  <a:lnTo>
                    <a:pt x="6735514" y="1373162"/>
                  </a:lnTo>
                  <a:lnTo>
                    <a:pt x="6746944" y="1373162"/>
                  </a:lnTo>
                  <a:lnTo>
                    <a:pt x="6758421" y="1373162"/>
                  </a:lnTo>
                  <a:lnTo>
                    <a:pt x="6769851" y="1373162"/>
                  </a:lnTo>
                  <a:lnTo>
                    <a:pt x="6781281" y="1373162"/>
                  </a:lnTo>
                  <a:lnTo>
                    <a:pt x="6792711" y="1373162"/>
                  </a:lnTo>
                  <a:lnTo>
                    <a:pt x="6804141" y="1373162"/>
                  </a:lnTo>
                  <a:lnTo>
                    <a:pt x="6815619" y="1373162"/>
                  </a:lnTo>
                  <a:lnTo>
                    <a:pt x="6827049" y="1373162"/>
                  </a:lnTo>
                  <a:lnTo>
                    <a:pt x="6838479" y="1373162"/>
                  </a:lnTo>
                  <a:lnTo>
                    <a:pt x="6849909" y="1373162"/>
                  </a:lnTo>
                  <a:lnTo>
                    <a:pt x="6861339" y="1373162"/>
                  </a:lnTo>
                  <a:lnTo>
                    <a:pt x="6872816" y="1373162"/>
                  </a:lnTo>
                  <a:lnTo>
                    <a:pt x="6884246" y="1373162"/>
                  </a:lnTo>
                  <a:lnTo>
                    <a:pt x="6895676" y="1373162"/>
                  </a:lnTo>
                  <a:lnTo>
                    <a:pt x="6907107" y="1373162"/>
                  </a:lnTo>
                  <a:lnTo>
                    <a:pt x="6918537" y="1373162"/>
                  </a:lnTo>
                  <a:lnTo>
                    <a:pt x="6930014" y="1373162"/>
                  </a:lnTo>
                  <a:lnTo>
                    <a:pt x="6941444" y="1373162"/>
                  </a:lnTo>
                  <a:lnTo>
                    <a:pt x="6952874" y="1373162"/>
                  </a:lnTo>
                  <a:lnTo>
                    <a:pt x="6964304" y="1373162"/>
                  </a:lnTo>
                  <a:lnTo>
                    <a:pt x="6975734" y="1373162"/>
                  </a:lnTo>
                  <a:lnTo>
                    <a:pt x="6987212" y="1373162"/>
                  </a:lnTo>
                  <a:lnTo>
                    <a:pt x="6998642" y="1373162"/>
                  </a:lnTo>
                  <a:lnTo>
                    <a:pt x="7010072" y="1373162"/>
                  </a:lnTo>
                  <a:lnTo>
                    <a:pt x="7021502" y="1373162"/>
                  </a:lnTo>
                  <a:lnTo>
                    <a:pt x="7032931" y="1373162"/>
                  </a:lnTo>
                  <a:lnTo>
                    <a:pt x="7044409" y="1373162"/>
                  </a:lnTo>
                  <a:lnTo>
                    <a:pt x="7055839" y="1373162"/>
                  </a:lnTo>
                  <a:lnTo>
                    <a:pt x="7067269" y="1373162"/>
                  </a:lnTo>
                  <a:lnTo>
                    <a:pt x="7078700" y="1373162"/>
                  </a:lnTo>
                  <a:lnTo>
                    <a:pt x="7090129" y="1373162"/>
                  </a:lnTo>
                  <a:lnTo>
                    <a:pt x="7101607" y="1373162"/>
                  </a:lnTo>
                  <a:lnTo>
                    <a:pt x="7113037" y="1373162"/>
                  </a:lnTo>
                  <a:lnTo>
                    <a:pt x="7124467" y="1373162"/>
                  </a:lnTo>
                  <a:lnTo>
                    <a:pt x="7135897" y="1373162"/>
                  </a:lnTo>
                  <a:lnTo>
                    <a:pt x="7147327" y="1373162"/>
                  </a:lnTo>
                  <a:lnTo>
                    <a:pt x="7158805" y="1373162"/>
                  </a:lnTo>
                  <a:lnTo>
                    <a:pt x="7170235" y="1373162"/>
                  </a:lnTo>
                  <a:lnTo>
                    <a:pt x="7181665" y="1373162"/>
                  </a:lnTo>
                  <a:lnTo>
                    <a:pt x="7193094" y="1373162"/>
                  </a:lnTo>
                  <a:lnTo>
                    <a:pt x="7204524" y="1373162"/>
                  </a:lnTo>
                  <a:lnTo>
                    <a:pt x="7216002" y="1373162"/>
                  </a:lnTo>
                  <a:lnTo>
                    <a:pt x="7227432" y="1373162"/>
                  </a:lnTo>
                  <a:lnTo>
                    <a:pt x="7238862" y="1373162"/>
                  </a:lnTo>
                  <a:lnTo>
                    <a:pt x="7250292" y="1373162"/>
                  </a:lnTo>
                  <a:lnTo>
                    <a:pt x="7261722" y="1373162"/>
                  </a:lnTo>
                  <a:lnTo>
                    <a:pt x="7273200" y="1373162"/>
                  </a:lnTo>
                  <a:lnTo>
                    <a:pt x="7284630" y="1373162"/>
                  </a:lnTo>
                  <a:lnTo>
                    <a:pt x="7296060" y="1373162"/>
                  </a:lnTo>
                  <a:lnTo>
                    <a:pt x="7307490" y="1373162"/>
                  </a:lnTo>
                  <a:lnTo>
                    <a:pt x="7318920" y="1373162"/>
                  </a:lnTo>
                  <a:lnTo>
                    <a:pt x="7330398" y="1373162"/>
                  </a:lnTo>
                  <a:lnTo>
                    <a:pt x="7341828" y="1373162"/>
                  </a:lnTo>
                  <a:lnTo>
                    <a:pt x="7353257" y="1373162"/>
                  </a:lnTo>
                  <a:lnTo>
                    <a:pt x="7364687" y="1373162"/>
                  </a:lnTo>
                  <a:lnTo>
                    <a:pt x="7376117" y="1373162"/>
                  </a:lnTo>
                  <a:lnTo>
                    <a:pt x="7387595" y="1373162"/>
                  </a:lnTo>
                  <a:lnTo>
                    <a:pt x="7399025" y="1373162"/>
                  </a:lnTo>
                  <a:lnTo>
                    <a:pt x="7410455" y="1373162"/>
                  </a:lnTo>
                  <a:lnTo>
                    <a:pt x="7421885" y="1373162"/>
                  </a:lnTo>
                  <a:lnTo>
                    <a:pt x="7433315" y="1373162"/>
                  </a:lnTo>
                  <a:lnTo>
                    <a:pt x="7444793" y="1373162"/>
                  </a:lnTo>
                  <a:lnTo>
                    <a:pt x="7456222" y="1373162"/>
                  </a:lnTo>
                  <a:lnTo>
                    <a:pt x="7467653" y="1373162"/>
                  </a:lnTo>
                  <a:lnTo>
                    <a:pt x="7479083" y="1373162"/>
                  </a:lnTo>
                  <a:lnTo>
                    <a:pt x="7490513" y="1373162"/>
                  </a:lnTo>
                  <a:lnTo>
                    <a:pt x="7501990" y="1373162"/>
                  </a:lnTo>
                  <a:lnTo>
                    <a:pt x="7513420" y="1373162"/>
                  </a:lnTo>
                  <a:lnTo>
                    <a:pt x="7524850" y="1373162"/>
                  </a:lnTo>
                  <a:lnTo>
                    <a:pt x="7536280" y="1373162"/>
                  </a:lnTo>
                  <a:lnTo>
                    <a:pt x="7547710" y="1373162"/>
                  </a:lnTo>
                  <a:lnTo>
                    <a:pt x="7559188" y="1373162"/>
                  </a:lnTo>
                  <a:lnTo>
                    <a:pt x="7570618" y="1373162"/>
                  </a:lnTo>
                  <a:lnTo>
                    <a:pt x="7582048" y="1373162"/>
                  </a:lnTo>
                  <a:lnTo>
                    <a:pt x="7593478" y="1373162"/>
                  </a:lnTo>
                  <a:lnTo>
                    <a:pt x="7604908" y="1373162"/>
                  </a:lnTo>
                  <a:lnTo>
                    <a:pt x="7616385" y="1373162"/>
                  </a:lnTo>
                  <a:lnTo>
                    <a:pt x="7627815" y="1373162"/>
                  </a:lnTo>
                  <a:lnTo>
                    <a:pt x="7639246" y="1373162"/>
                  </a:lnTo>
                  <a:lnTo>
                    <a:pt x="7650676" y="1373162"/>
                  </a:lnTo>
                  <a:lnTo>
                    <a:pt x="7662106" y="1373162"/>
                  </a:lnTo>
                  <a:lnTo>
                    <a:pt x="7673583" y="1373162"/>
                  </a:lnTo>
                  <a:lnTo>
                    <a:pt x="7685013" y="1373162"/>
                  </a:lnTo>
                  <a:lnTo>
                    <a:pt x="7696443" y="1373162"/>
                  </a:lnTo>
                  <a:lnTo>
                    <a:pt x="7707873" y="1373162"/>
                  </a:lnTo>
                  <a:lnTo>
                    <a:pt x="7719303" y="1373162"/>
                  </a:lnTo>
                  <a:lnTo>
                    <a:pt x="7730733" y="1373162"/>
                  </a:lnTo>
                  <a:lnTo>
                    <a:pt x="7742211" y="1373162"/>
                  </a:lnTo>
                  <a:lnTo>
                    <a:pt x="7753641" y="1373162"/>
                  </a:lnTo>
                  <a:lnTo>
                    <a:pt x="7765071" y="1373162"/>
                  </a:lnTo>
                  <a:lnTo>
                    <a:pt x="7776501" y="1373162"/>
                  </a:lnTo>
                  <a:lnTo>
                    <a:pt x="7787931" y="1373162"/>
                  </a:lnTo>
                  <a:lnTo>
                    <a:pt x="7799408" y="1373162"/>
                  </a:lnTo>
                  <a:lnTo>
                    <a:pt x="7810839" y="1373162"/>
                  </a:lnTo>
                  <a:lnTo>
                    <a:pt x="7822268" y="1373162"/>
                  </a:lnTo>
                  <a:lnTo>
                    <a:pt x="7833698" y="1373162"/>
                  </a:lnTo>
                  <a:lnTo>
                    <a:pt x="7845128" y="1373162"/>
                  </a:lnTo>
                  <a:lnTo>
                    <a:pt x="7856606" y="1373162"/>
                  </a:lnTo>
                  <a:lnTo>
                    <a:pt x="7868036" y="1373162"/>
                  </a:lnTo>
                  <a:lnTo>
                    <a:pt x="7879466" y="1373162"/>
                  </a:lnTo>
                  <a:lnTo>
                    <a:pt x="7890896" y="1373162"/>
                  </a:lnTo>
                  <a:lnTo>
                    <a:pt x="7902326" y="1373162"/>
                  </a:lnTo>
                  <a:lnTo>
                    <a:pt x="7913804" y="1373162"/>
                  </a:lnTo>
                  <a:lnTo>
                    <a:pt x="7925234" y="1373162"/>
                  </a:lnTo>
                  <a:lnTo>
                    <a:pt x="7936663" y="1373162"/>
                  </a:lnTo>
                  <a:lnTo>
                    <a:pt x="7948094" y="1373162"/>
                  </a:lnTo>
                  <a:lnTo>
                    <a:pt x="7959524" y="1373162"/>
                  </a:lnTo>
                  <a:lnTo>
                    <a:pt x="7971001" y="1373162"/>
                  </a:lnTo>
                  <a:lnTo>
                    <a:pt x="7982431" y="1373162"/>
                  </a:lnTo>
                  <a:lnTo>
                    <a:pt x="7993861" y="1373162"/>
                  </a:lnTo>
                  <a:lnTo>
                    <a:pt x="8005291" y="1373162"/>
                  </a:lnTo>
                  <a:lnTo>
                    <a:pt x="8016721" y="1373162"/>
                  </a:lnTo>
                  <a:lnTo>
                    <a:pt x="8028199" y="1373162"/>
                  </a:lnTo>
                  <a:lnTo>
                    <a:pt x="8039629" y="1373162"/>
                  </a:lnTo>
                  <a:lnTo>
                    <a:pt x="8051059" y="1373162"/>
                  </a:lnTo>
                  <a:lnTo>
                    <a:pt x="8062489" y="1373162"/>
                  </a:lnTo>
                  <a:lnTo>
                    <a:pt x="8073919" y="1373162"/>
                  </a:lnTo>
                  <a:lnTo>
                    <a:pt x="8085396" y="1373162"/>
                  </a:lnTo>
                  <a:lnTo>
                    <a:pt x="8096826" y="1373162"/>
                  </a:lnTo>
                  <a:lnTo>
                    <a:pt x="8108256" y="1373162"/>
                  </a:lnTo>
                  <a:lnTo>
                    <a:pt x="8119687" y="1373162"/>
                  </a:lnTo>
                  <a:lnTo>
                    <a:pt x="8131117" y="1373162"/>
                  </a:lnTo>
                  <a:lnTo>
                    <a:pt x="8142594" y="1373162"/>
                  </a:lnTo>
                  <a:lnTo>
                    <a:pt x="8154024" y="1373162"/>
                  </a:lnTo>
                  <a:lnTo>
                    <a:pt x="8165454" y="1373162"/>
                  </a:lnTo>
                  <a:lnTo>
                    <a:pt x="8176884" y="1373162"/>
                  </a:lnTo>
                  <a:lnTo>
                    <a:pt x="8188314" y="1373162"/>
                  </a:lnTo>
                  <a:lnTo>
                    <a:pt x="8199792" y="1373162"/>
                  </a:lnTo>
                  <a:lnTo>
                    <a:pt x="8211222" y="1373162"/>
                  </a:lnTo>
                  <a:lnTo>
                    <a:pt x="8222652" y="1373162"/>
                  </a:lnTo>
                  <a:lnTo>
                    <a:pt x="8234082" y="1373162"/>
                  </a:lnTo>
                  <a:lnTo>
                    <a:pt x="8245512" y="1373162"/>
                  </a:lnTo>
                  <a:lnTo>
                    <a:pt x="8256989" y="1373162"/>
                  </a:lnTo>
                  <a:lnTo>
                    <a:pt x="8268419" y="1373162"/>
                  </a:lnTo>
                  <a:lnTo>
                    <a:pt x="8279850" y="1373162"/>
                  </a:lnTo>
                  <a:lnTo>
                    <a:pt x="8291280" y="1373162"/>
                  </a:lnTo>
                  <a:lnTo>
                    <a:pt x="8302709" y="1373162"/>
                  </a:lnTo>
                  <a:lnTo>
                    <a:pt x="8314187" y="1373162"/>
                  </a:lnTo>
                  <a:lnTo>
                    <a:pt x="8325617" y="1373162"/>
                  </a:lnTo>
                  <a:lnTo>
                    <a:pt x="8337047" y="1373162"/>
                  </a:lnTo>
                  <a:lnTo>
                    <a:pt x="8348477" y="1373162"/>
                  </a:lnTo>
                  <a:lnTo>
                    <a:pt x="8359907" y="1373162"/>
                  </a:lnTo>
                  <a:lnTo>
                    <a:pt x="8371385" y="1373162"/>
                  </a:lnTo>
                  <a:lnTo>
                    <a:pt x="8382815" y="1373162"/>
                  </a:lnTo>
                  <a:lnTo>
                    <a:pt x="8394245" y="1373162"/>
                  </a:lnTo>
                  <a:lnTo>
                    <a:pt x="8405674" y="1373162"/>
                  </a:lnTo>
                  <a:lnTo>
                    <a:pt x="8417104" y="1373162"/>
                  </a:lnTo>
                  <a:lnTo>
                    <a:pt x="8428582" y="1373162"/>
                  </a:lnTo>
                  <a:lnTo>
                    <a:pt x="8440012" y="1373162"/>
                  </a:lnTo>
                  <a:lnTo>
                    <a:pt x="8451442" y="1373162"/>
                  </a:lnTo>
                  <a:lnTo>
                    <a:pt x="8462872" y="1373162"/>
                  </a:lnTo>
                  <a:lnTo>
                    <a:pt x="8474302" y="1373162"/>
                  </a:lnTo>
                  <a:lnTo>
                    <a:pt x="8485780" y="1373162"/>
                  </a:lnTo>
                  <a:lnTo>
                    <a:pt x="8497210" y="1373162"/>
                  </a:lnTo>
                  <a:lnTo>
                    <a:pt x="8508640" y="1373162"/>
                  </a:lnTo>
                  <a:lnTo>
                    <a:pt x="8520069" y="1373162"/>
                  </a:lnTo>
                  <a:lnTo>
                    <a:pt x="8531500" y="1373162"/>
                  </a:lnTo>
                  <a:lnTo>
                    <a:pt x="8542977" y="1373162"/>
                  </a:lnTo>
                  <a:lnTo>
                    <a:pt x="8554407" y="1373162"/>
                  </a:lnTo>
                  <a:lnTo>
                    <a:pt x="8565837" y="1373162"/>
                  </a:lnTo>
                  <a:lnTo>
                    <a:pt x="8577267" y="1373162"/>
                  </a:lnTo>
                  <a:lnTo>
                    <a:pt x="8588697" y="1373162"/>
                  </a:lnTo>
                  <a:lnTo>
                    <a:pt x="8600175" y="1373162"/>
                  </a:lnTo>
                  <a:lnTo>
                    <a:pt x="8611605" y="1373162"/>
                  </a:lnTo>
                  <a:lnTo>
                    <a:pt x="8623035" y="1373162"/>
                  </a:lnTo>
                  <a:lnTo>
                    <a:pt x="8634465" y="1373162"/>
                  </a:lnTo>
                  <a:lnTo>
                    <a:pt x="8645895" y="1373162"/>
                  </a:lnTo>
                  <a:lnTo>
                    <a:pt x="8657373" y="1373162"/>
                  </a:lnTo>
                  <a:lnTo>
                    <a:pt x="8668802" y="1373162"/>
                  </a:lnTo>
                  <a:lnTo>
                    <a:pt x="8680232" y="1373162"/>
                  </a:lnTo>
                  <a:lnTo>
                    <a:pt x="8691662" y="1373162"/>
                  </a:lnTo>
                  <a:lnTo>
                    <a:pt x="8703093" y="1373162"/>
                  </a:lnTo>
                  <a:lnTo>
                    <a:pt x="8714570" y="1373162"/>
                  </a:lnTo>
                  <a:lnTo>
                    <a:pt x="8726000" y="1373162"/>
                  </a:lnTo>
                  <a:lnTo>
                    <a:pt x="8737430" y="1373162"/>
                  </a:lnTo>
                  <a:lnTo>
                    <a:pt x="8748860" y="1373162"/>
                  </a:lnTo>
                  <a:lnTo>
                    <a:pt x="8760290" y="1373162"/>
                  </a:lnTo>
                  <a:lnTo>
                    <a:pt x="8771768" y="1373162"/>
                  </a:lnTo>
                  <a:lnTo>
                    <a:pt x="8783198" y="1373162"/>
                  </a:lnTo>
                  <a:lnTo>
                    <a:pt x="8794628" y="1373162"/>
                  </a:lnTo>
                  <a:lnTo>
                    <a:pt x="8806058" y="1373162"/>
                  </a:lnTo>
                  <a:lnTo>
                    <a:pt x="8817488" y="1373162"/>
                  </a:lnTo>
                  <a:lnTo>
                    <a:pt x="8828918" y="1373162"/>
                  </a:lnTo>
                  <a:lnTo>
                    <a:pt x="8840395" y="1373162"/>
                  </a:lnTo>
                  <a:lnTo>
                    <a:pt x="8851825" y="1373162"/>
                  </a:lnTo>
                  <a:lnTo>
                    <a:pt x="8863256" y="1373162"/>
                  </a:lnTo>
                  <a:lnTo>
                    <a:pt x="8874686" y="1373162"/>
                  </a:lnTo>
                  <a:lnTo>
                    <a:pt x="8886115" y="1373162"/>
                  </a:lnTo>
                  <a:lnTo>
                    <a:pt x="8897593" y="1373162"/>
                  </a:lnTo>
                  <a:lnTo>
                    <a:pt x="8909022" y="1373162"/>
                  </a:lnTo>
                  <a:lnTo>
                    <a:pt x="8920453" y="1373162"/>
                  </a:lnTo>
                  <a:lnTo>
                    <a:pt x="8931883" y="1373162"/>
                  </a:lnTo>
                  <a:lnTo>
                    <a:pt x="8943313" y="1373162"/>
                  </a:lnTo>
                  <a:lnTo>
                    <a:pt x="8954791" y="1373162"/>
                  </a:lnTo>
                  <a:lnTo>
                    <a:pt x="8966220" y="1373162"/>
                  </a:lnTo>
                  <a:lnTo>
                    <a:pt x="8977651" y="1373162"/>
                  </a:lnTo>
                  <a:lnTo>
                    <a:pt x="8989080" y="1373162"/>
                  </a:lnTo>
                  <a:lnTo>
                    <a:pt x="9000511" y="1373162"/>
                  </a:lnTo>
                  <a:lnTo>
                    <a:pt x="9011988" y="1373162"/>
                  </a:lnTo>
                  <a:lnTo>
                    <a:pt x="9023418" y="1373162"/>
                  </a:lnTo>
                  <a:lnTo>
                    <a:pt x="9034849" y="1373162"/>
                  </a:lnTo>
                  <a:lnTo>
                    <a:pt x="9046278" y="1373162"/>
                  </a:lnTo>
                  <a:lnTo>
                    <a:pt x="9057709" y="1373162"/>
                  </a:lnTo>
                  <a:lnTo>
                    <a:pt x="9069186" y="1373162"/>
                  </a:lnTo>
                  <a:lnTo>
                    <a:pt x="9080615" y="1373162"/>
                  </a:lnTo>
                  <a:lnTo>
                    <a:pt x="9092046" y="1373162"/>
                  </a:lnTo>
                  <a:lnTo>
                    <a:pt x="9103476" y="1373162"/>
                  </a:lnTo>
                  <a:lnTo>
                    <a:pt x="9114906" y="1373162"/>
                  </a:lnTo>
                  <a:lnTo>
                    <a:pt x="9126384" y="1373162"/>
                  </a:lnTo>
                  <a:lnTo>
                    <a:pt x="9137813" y="1373162"/>
                  </a:lnTo>
                  <a:lnTo>
                    <a:pt x="9149244" y="1373162"/>
                  </a:lnTo>
                  <a:lnTo>
                    <a:pt x="9160673" y="1373162"/>
                  </a:lnTo>
                  <a:lnTo>
                    <a:pt x="9172104" y="1373162"/>
                  </a:lnTo>
                  <a:lnTo>
                    <a:pt x="9183581" y="1373162"/>
                  </a:lnTo>
                  <a:lnTo>
                    <a:pt x="9195011" y="1373162"/>
                  </a:lnTo>
                  <a:lnTo>
                    <a:pt x="9206442" y="1373162"/>
                  </a:lnTo>
                  <a:lnTo>
                    <a:pt x="9217871" y="1373162"/>
                  </a:lnTo>
                  <a:lnTo>
                    <a:pt x="9229301" y="1373162"/>
                  </a:lnTo>
                  <a:lnTo>
                    <a:pt x="9240779" y="1373162"/>
                  </a:lnTo>
                  <a:lnTo>
                    <a:pt x="9252209" y="1373162"/>
                  </a:lnTo>
                  <a:lnTo>
                    <a:pt x="9263639" y="1373162"/>
                  </a:lnTo>
                  <a:lnTo>
                    <a:pt x="9275069" y="1373162"/>
                  </a:lnTo>
                  <a:lnTo>
                    <a:pt x="9286498" y="1373162"/>
                  </a:lnTo>
                  <a:lnTo>
                    <a:pt x="9297977" y="1373162"/>
                  </a:lnTo>
                  <a:lnTo>
                    <a:pt x="9309406" y="1373162"/>
                  </a:lnTo>
                  <a:lnTo>
                    <a:pt x="9320837" y="1373162"/>
                  </a:lnTo>
                  <a:lnTo>
                    <a:pt x="9332266" y="1373162"/>
                  </a:lnTo>
                  <a:lnTo>
                    <a:pt x="9343696" y="1373162"/>
                  </a:lnTo>
                  <a:lnTo>
                    <a:pt x="9355174" y="1373162"/>
                  </a:lnTo>
                  <a:lnTo>
                    <a:pt x="9366604" y="1373162"/>
                  </a:lnTo>
                  <a:lnTo>
                    <a:pt x="9378035" y="1373162"/>
                  </a:lnTo>
                  <a:lnTo>
                    <a:pt x="9389464" y="1373162"/>
                  </a:lnTo>
                  <a:lnTo>
                    <a:pt x="9400894" y="1373162"/>
                  </a:lnTo>
                  <a:lnTo>
                    <a:pt x="9412372" y="1373162"/>
                  </a:lnTo>
                  <a:lnTo>
                    <a:pt x="9423802" y="1373162"/>
                  </a:lnTo>
                  <a:lnTo>
                    <a:pt x="9435232" y="1373162"/>
                  </a:lnTo>
                  <a:lnTo>
                    <a:pt x="9446662" y="1373162"/>
                  </a:lnTo>
                  <a:lnTo>
                    <a:pt x="9458091" y="1373162"/>
                  </a:lnTo>
                  <a:lnTo>
                    <a:pt x="9469570" y="1373162"/>
                  </a:lnTo>
                  <a:lnTo>
                    <a:pt x="9480999" y="1373162"/>
                  </a:lnTo>
                  <a:lnTo>
                    <a:pt x="9492429" y="1373162"/>
                  </a:lnTo>
                  <a:lnTo>
                    <a:pt x="9503859" y="1373162"/>
                  </a:lnTo>
                  <a:lnTo>
                    <a:pt x="9515289" y="1373162"/>
                  </a:lnTo>
                  <a:lnTo>
                    <a:pt x="9526767" y="1373162"/>
                  </a:lnTo>
                  <a:lnTo>
                    <a:pt x="9538197" y="1373162"/>
                  </a:lnTo>
                  <a:lnTo>
                    <a:pt x="9549626" y="1373162"/>
                  </a:lnTo>
                  <a:lnTo>
                    <a:pt x="9561057" y="1373162"/>
                  </a:lnTo>
                  <a:lnTo>
                    <a:pt x="9572487" y="1373162"/>
                  </a:lnTo>
                  <a:lnTo>
                    <a:pt x="9583965" y="1373162"/>
                  </a:lnTo>
                  <a:lnTo>
                    <a:pt x="9595395" y="1373162"/>
                  </a:lnTo>
                  <a:lnTo>
                    <a:pt x="9606824" y="1373162"/>
                  </a:lnTo>
                  <a:lnTo>
                    <a:pt x="9618255" y="1373162"/>
                  </a:lnTo>
                  <a:lnTo>
                    <a:pt x="9629684" y="1373162"/>
                  </a:lnTo>
                  <a:lnTo>
                    <a:pt x="9641163" y="1373162"/>
                  </a:lnTo>
                  <a:lnTo>
                    <a:pt x="9652592" y="1373162"/>
                  </a:lnTo>
                  <a:lnTo>
                    <a:pt x="9664022" y="1373162"/>
                  </a:lnTo>
                  <a:lnTo>
                    <a:pt x="9675452" y="1373162"/>
                  </a:lnTo>
                  <a:lnTo>
                    <a:pt x="9686882" y="1373162"/>
                  </a:lnTo>
                  <a:lnTo>
                    <a:pt x="9698360" y="1373162"/>
                  </a:lnTo>
                  <a:lnTo>
                    <a:pt x="9709790" y="1373162"/>
                  </a:lnTo>
                  <a:lnTo>
                    <a:pt x="9721219" y="1373162"/>
                  </a:lnTo>
                  <a:lnTo>
                    <a:pt x="9732650" y="1373162"/>
                  </a:lnTo>
                  <a:lnTo>
                    <a:pt x="9744080" y="1373162"/>
                  </a:lnTo>
                  <a:lnTo>
                    <a:pt x="9755557" y="1373162"/>
                  </a:lnTo>
                  <a:lnTo>
                    <a:pt x="9766988" y="1373162"/>
                  </a:lnTo>
                  <a:lnTo>
                    <a:pt x="9778417" y="1373162"/>
                  </a:lnTo>
                  <a:lnTo>
                    <a:pt x="9789848" y="1373162"/>
                  </a:lnTo>
                  <a:lnTo>
                    <a:pt x="9801277" y="1373162"/>
                  </a:lnTo>
                  <a:lnTo>
                    <a:pt x="9812755" y="1373162"/>
                  </a:lnTo>
                  <a:lnTo>
                    <a:pt x="9824185" y="1373162"/>
                  </a:lnTo>
                  <a:lnTo>
                    <a:pt x="9835615" y="1373162"/>
                  </a:lnTo>
                  <a:lnTo>
                    <a:pt x="9847045" y="1373162"/>
                  </a:lnTo>
                  <a:lnTo>
                    <a:pt x="9858475" y="1373162"/>
                  </a:lnTo>
                  <a:lnTo>
                    <a:pt x="9869952" y="1373162"/>
                  </a:lnTo>
                  <a:lnTo>
                    <a:pt x="9881383" y="1373162"/>
                  </a:lnTo>
                  <a:lnTo>
                    <a:pt x="9892812" y="1373162"/>
                  </a:lnTo>
                  <a:lnTo>
                    <a:pt x="9904243" y="1373162"/>
                  </a:lnTo>
                  <a:lnTo>
                    <a:pt x="9915673" y="1373162"/>
                  </a:lnTo>
                  <a:lnTo>
                    <a:pt x="9927102" y="1373162"/>
                  </a:lnTo>
                  <a:lnTo>
                    <a:pt x="9938581" y="1373162"/>
                  </a:lnTo>
                  <a:lnTo>
                    <a:pt x="9950010" y="1373162"/>
                  </a:lnTo>
                  <a:lnTo>
                    <a:pt x="9961441" y="1373162"/>
                  </a:lnTo>
                  <a:lnTo>
                    <a:pt x="9972870" y="1373162"/>
                  </a:lnTo>
                  <a:lnTo>
                    <a:pt x="9984300" y="1373162"/>
                  </a:lnTo>
                  <a:lnTo>
                    <a:pt x="9995778" y="1373162"/>
                  </a:lnTo>
                  <a:lnTo>
                    <a:pt x="10007208" y="1373162"/>
                  </a:lnTo>
                  <a:lnTo>
                    <a:pt x="10018638" y="1373162"/>
                  </a:lnTo>
                  <a:lnTo>
                    <a:pt x="10030068" y="1373162"/>
                  </a:lnTo>
                  <a:lnTo>
                    <a:pt x="10041498" y="1373162"/>
                  </a:lnTo>
                  <a:lnTo>
                    <a:pt x="10052976" y="1373162"/>
                  </a:lnTo>
                  <a:lnTo>
                    <a:pt x="10064405" y="1373162"/>
                  </a:lnTo>
                  <a:lnTo>
                    <a:pt x="10075835" y="1373162"/>
                  </a:lnTo>
                  <a:lnTo>
                    <a:pt x="10087266" y="1373162"/>
                  </a:lnTo>
                  <a:lnTo>
                    <a:pt x="10098695" y="1373162"/>
                  </a:lnTo>
                  <a:lnTo>
                    <a:pt x="10110174" y="1373162"/>
                  </a:lnTo>
                  <a:lnTo>
                    <a:pt x="10121603" y="1373162"/>
                  </a:lnTo>
                  <a:lnTo>
                    <a:pt x="10133033" y="1373162"/>
                  </a:lnTo>
                  <a:lnTo>
                    <a:pt x="10144463" y="1373162"/>
                  </a:lnTo>
                  <a:lnTo>
                    <a:pt x="10155893" y="1373162"/>
                  </a:lnTo>
                  <a:lnTo>
                    <a:pt x="10167371" y="1373162"/>
                  </a:lnTo>
                  <a:lnTo>
                    <a:pt x="10178801" y="1373162"/>
                  </a:lnTo>
                  <a:lnTo>
                    <a:pt x="10190230" y="1373162"/>
                  </a:lnTo>
                  <a:lnTo>
                    <a:pt x="10201661" y="1373162"/>
                  </a:lnTo>
                  <a:lnTo>
                    <a:pt x="10213091" y="1373162"/>
                  </a:lnTo>
                  <a:lnTo>
                    <a:pt x="10224569" y="1373162"/>
                  </a:lnTo>
                  <a:lnTo>
                    <a:pt x="10235998" y="1373162"/>
                  </a:lnTo>
                  <a:lnTo>
                    <a:pt x="10247428" y="1373162"/>
                  </a:lnTo>
                  <a:lnTo>
                    <a:pt x="10258859" y="1373162"/>
                  </a:lnTo>
                  <a:lnTo>
                    <a:pt x="10270288" y="1373162"/>
                  </a:lnTo>
                  <a:lnTo>
                    <a:pt x="10281767" y="1373162"/>
                  </a:lnTo>
                  <a:lnTo>
                    <a:pt x="10293196" y="1373162"/>
                  </a:lnTo>
                  <a:lnTo>
                    <a:pt x="10304626" y="1373162"/>
                  </a:lnTo>
                  <a:lnTo>
                    <a:pt x="10316056" y="1373162"/>
                  </a:lnTo>
                  <a:lnTo>
                    <a:pt x="10327486" y="1373162"/>
                  </a:lnTo>
                  <a:lnTo>
                    <a:pt x="10338963" y="1373162"/>
                  </a:lnTo>
                  <a:lnTo>
                    <a:pt x="10350394" y="1373162"/>
                  </a:lnTo>
                  <a:lnTo>
                    <a:pt x="10361823" y="1373162"/>
                  </a:lnTo>
                  <a:lnTo>
                    <a:pt x="10373254" y="1373162"/>
                  </a:lnTo>
                  <a:lnTo>
                    <a:pt x="10384684" y="1373162"/>
                  </a:lnTo>
                  <a:lnTo>
                    <a:pt x="10396161" y="1373162"/>
                  </a:lnTo>
                  <a:lnTo>
                    <a:pt x="10407591" y="1373162"/>
                  </a:lnTo>
                  <a:lnTo>
                    <a:pt x="10419021" y="1373162"/>
                  </a:lnTo>
                  <a:lnTo>
                    <a:pt x="10430452" y="1373162"/>
                  </a:lnTo>
                  <a:lnTo>
                    <a:pt x="10441881" y="1373162"/>
                  </a:lnTo>
                  <a:lnTo>
                    <a:pt x="10453358" y="1373162"/>
                  </a:lnTo>
                  <a:lnTo>
                    <a:pt x="10464789" y="1373162"/>
                  </a:lnTo>
                  <a:lnTo>
                    <a:pt x="10476219" y="1373162"/>
                  </a:lnTo>
                  <a:lnTo>
                    <a:pt x="10487649" y="1373162"/>
                  </a:lnTo>
                  <a:lnTo>
                    <a:pt x="10499079" y="1373162"/>
                  </a:lnTo>
                  <a:lnTo>
                    <a:pt x="10510556" y="1373162"/>
                  </a:lnTo>
                  <a:lnTo>
                    <a:pt x="10521987" y="1373162"/>
                  </a:lnTo>
                  <a:lnTo>
                    <a:pt x="10533416" y="1373162"/>
                  </a:lnTo>
                  <a:lnTo>
                    <a:pt x="10544847" y="1373162"/>
                  </a:lnTo>
                  <a:lnTo>
                    <a:pt x="10556277" y="1373162"/>
                  </a:lnTo>
                  <a:lnTo>
                    <a:pt x="10567754" y="1373162"/>
                  </a:lnTo>
                  <a:lnTo>
                    <a:pt x="10579184" y="1373162"/>
                  </a:lnTo>
                  <a:lnTo>
                    <a:pt x="10590614" y="1373162"/>
                  </a:lnTo>
                  <a:lnTo>
                    <a:pt x="10602045" y="1373162"/>
                  </a:lnTo>
                  <a:lnTo>
                    <a:pt x="10613474" y="1373162"/>
                  </a:lnTo>
                  <a:lnTo>
                    <a:pt x="10624951" y="1373162"/>
                  </a:lnTo>
                  <a:lnTo>
                    <a:pt x="10636382" y="1373162"/>
                  </a:lnTo>
                  <a:lnTo>
                    <a:pt x="10647812" y="1373162"/>
                  </a:lnTo>
                  <a:lnTo>
                    <a:pt x="10659241" y="1373162"/>
                  </a:lnTo>
                  <a:lnTo>
                    <a:pt x="10670672" y="1373162"/>
                  </a:lnTo>
                  <a:lnTo>
                    <a:pt x="10682149" y="1373162"/>
                  </a:lnTo>
                  <a:lnTo>
                    <a:pt x="10693580" y="1373162"/>
                  </a:lnTo>
                  <a:lnTo>
                    <a:pt x="10705009" y="1373162"/>
                  </a:lnTo>
                  <a:lnTo>
                    <a:pt x="10716439" y="1373162"/>
                  </a:lnTo>
                  <a:lnTo>
                    <a:pt x="10727870" y="1373162"/>
                  </a:lnTo>
                  <a:lnTo>
                    <a:pt x="10739347" y="1373162"/>
                  </a:lnTo>
                  <a:lnTo>
                    <a:pt x="10750778" y="1373162"/>
                  </a:lnTo>
                  <a:lnTo>
                    <a:pt x="10762207" y="1373162"/>
                  </a:lnTo>
                  <a:lnTo>
                    <a:pt x="10773637" y="1373162"/>
                  </a:lnTo>
                  <a:lnTo>
                    <a:pt x="10785067" y="1373162"/>
                  </a:lnTo>
                  <a:lnTo>
                    <a:pt x="10796544" y="1373162"/>
                  </a:lnTo>
                  <a:lnTo>
                    <a:pt x="10807975" y="1373162"/>
                  </a:lnTo>
                  <a:lnTo>
                    <a:pt x="10819405" y="1373162"/>
                  </a:lnTo>
                  <a:lnTo>
                    <a:pt x="10830834" y="1373162"/>
                  </a:lnTo>
                  <a:lnTo>
                    <a:pt x="10842265" y="1373162"/>
                  </a:lnTo>
                  <a:lnTo>
                    <a:pt x="10853742" y="1373162"/>
                  </a:lnTo>
                  <a:lnTo>
                    <a:pt x="10865173" y="1373162"/>
                  </a:lnTo>
                  <a:lnTo>
                    <a:pt x="10876602" y="1373162"/>
                  </a:lnTo>
                  <a:lnTo>
                    <a:pt x="10888032" y="1373162"/>
                  </a:lnTo>
                  <a:lnTo>
                    <a:pt x="10899463" y="1373162"/>
                  </a:lnTo>
                  <a:lnTo>
                    <a:pt x="10910892" y="1373162"/>
                  </a:lnTo>
                  <a:lnTo>
                    <a:pt x="10922369" y="1373162"/>
                  </a:lnTo>
                  <a:lnTo>
                    <a:pt x="10933800" y="1373162"/>
                  </a:lnTo>
                  <a:lnTo>
                    <a:pt x="10945230" y="1373162"/>
                  </a:lnTo>
                  <a:lnTo>
                    <a:pt x="10956660" y="1373162"/>
                  </a:lnTo>
                  <a:lnTo>
                    <a:pt x="10968090" y="1373162"/>
                  </a:lnTo>
                  <a:lnTo>
                    <a:pt x="10979567" y="1373162"/>
                  </a:lnTo>
                  <a:lnTo>
                    <a:pt x="10990998" y="1373162"/>
                  </a:lnTo>
                  <a:lnTo>
                    <a:pt x="11002427" y="1373162"/>
                  </a:lnTo>
                  <a:lnTo>
                    <a:pt x="11013858" y="1373162"/>
                  </a:lnTo>
                  <a:lnTo>
                    <a:pt x="11025287" y="1373162"/>
                  </a:lnTo>
                  <a:lnTo>
                    <a:pt x="11036765" y="1373162"/>
                  </a:lnTo>
                  <a:lnTo>
                    <a:pt x="11048195" y="1373162"/>
                  </a:lnTo>
                  <a:lnTo>
                    <a:pt x="11059625" y="1373162"/>
                  </a:lnTo>
                  <a:lnTo>
                    <a:pt x="11071056" y="1373162"/>
                  </a:lnTo>
                  <a:lnTo>
                    <a:pt x="11082485" y="1373162"/>
                  </a:lnTo>
                  <a:lnTo>
                    <a:pt x="11093962" y="1373162"/>
                  </a:lnTo>
                  <a:lnTo>
                    <a:pt x="11105393" y="1373162"/>
                  </a:lnTo>
                  <a:lnTo>
                    <a:pt x="11116823" y="1373162"/>
                  </a:lnTo>
                  <a:lnTo>
                    <a:pt x="11128253" y="1373162"/>
                  </a:lnTo>
                  <a:lnTo>
                    <a:pt x="11139683" y="1373162"/>
                  </a:lnTo>
                  <a:lnTo>
                    <a:pt x="11151160" y="1373162"/>
                  </a:lnTo>
                  <a:lnTo>
                    <a:pt x="11162591" y="1373162"/>
                  </a:lnTo>
                  <a:lnTo>
                    <a:pt x="11174020" y="1373162"/>
                  </a:lnTo>
                  <a:lnTo>
                    <a:pt x="11185451" y="1373162"/>
                  </a:lnTo>
                  <a:lnTo>
                    <a:pt x="11196881" y="1373162"/>
                  </a:lnTo>
                  <a:lnTo>
                    <a:pt x="11208358" y="1373162"/>
                  </a:lnTo>
                  <a:lnTo>
                    <a:pt x="11218359" y="1373162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C6B40EED-67BF-B941-8C48-4098B22BDD76}"/>
                </a:ext>
              </a:extLst>
            </p:cNvPr>
            <p:cNvSpPr/>
            <p:nvPr/>
          </p:nvSpPr>
          <p:spPr>
            <a:xfrm>
              <a:off x="851149" y="4500744"/>
              <a:ext cx="11218359" cy="1600017"/>
            </a:xfrm>
            <a:custGeom>
              <a:avLst/>
              <a:gdLst>
                <a:gd name="connsiteX0" fmla="*/ 0 w 11218359"/>
                <a:gd name="connsiteY0" fmla="*/ 1600018 h 1600017"/>
                <a:gd name="connsiteX1" fmla="*/ 9149 w 11218359"/>
                <a:gd name="connsiteY1" fmla="*/ 1600018 h 1600017"/>
                <a:gd name="connsiteX2" fmla="*/ 20588 w 11218359"/>
                <a:gd name="connsiteY2" fmla="*/ 1600018 h 1600017"/>
                <a:gd name="connsiteX3" fmla="*/ 32028 w 11218359"/>
                <a:gd name="connsiteY3" fmla="*/ 1600018 h 1600017"/>
                <a:gd name="connsiteX4" fmla="*/ 43467 w 11218359"/>
                <a:gd name="connsiteY4" fmla="*/ 1600018 h 1600017"/>
                <a:gd name="connsiteX5" fmla="*/ 54907 w 11218359"/>
                <a:gd name="connsiteY5" fmla="*/ 1600018 h 1600017"/>
                <a:gd name="connsiteX6" fmla="*/ 66346 w 11218359"/>
                <a:gd name="connsiteY6" fmla="*/ 1600018 h 1600017"/>
                <a:gd name="connsiteX7" fmla="*/ 77786 w 11218359"/>
                <a:gd name="connsiteY7" fmla="*/ 1600018 h 1600017"/>
                <a:gd name="connsiteX8" fmla="*/ 89225 w 11218359"/>
                <a:gd name="connsiteY8" fmla="*/ 1600018 h 1600017"/>
                <a:gd name="connsiteX9" fmla="*/ 100665 w 11218359"/>
                <a:gd name="connsiteY9" fmla="*/ 1600018 h 1600017"/>
                <a:gd name="connsiteX10" fmla="*/ 112104 w 11218359"/>
                <a:gd name="connsiteY10" fmla="*/ 1600018 h 1600017"/>
                <a:gd name="connsiteX11" fmla="*/ 123544 w 11218359"/>
                <a:gd name="connsiteY11" fmla="*/ 1600018 h 1600017"/>
                <a:gd name="connsiteX12" fmla="*/ 134979 w 11218359"/>
                <a:gd name="connsiteY12" fmla="*/ 1600018 h 1600017"/>
                <a:gd name="connsiteX13" fmla="*/ 146423 w 11218359"/>
                <a:gd name="connsiteY13" fmla="*/ 1600018 h 1600017"/>
                <a:gd name="connsiteX14" fmla="*/ 157858 w 11218359"/>
                <a:gd name="connsiteY14" fmla="*/ 1600018 h 1600017"/>
                <a:gd name="connsiteX15" fmla="*/ 169297 w 11218359"/>
                <a:gd name="connsiteY15" fmla="*/ 1600018 h 1600017"/>
                <a:gd name="connsiteX16" fmla="*/ 180737 w 11218359"/>
                <a:gd name="connsiteY16" fmla="*/ 1600018 h 1600017"/>
                <a:gd name="connsiteX17" fmla="*/ 192176 w 11218359"/>
                <a:gd name="connsiteY17" fmla="*/ 1600018 h 1600017"/>
                <a:gd name="connsiteX18" fmla="*/ 203616 w 11218359"/>
                <a:gd name="connsiteY18" fmla="*/ 1600018 h 1600017"/>
                <a:gd name="connsiteX19" fmla="*/ 215055 w 11218359"/>
                <a:gd name="connsiteY19" fmla="*/ 1600018 h 1600017"/>
                <a:gd name="connsiteX20" fmla="*/ 226495 w 11218359"/>
                <a:gd name="connsiteY20" fmla="*/ 1600018 h 1600017"/>
                <a:gd name="connsiteX21" fmla="*/ 237935 w 11218359"/>
                <a:gd name="connsiteY21" fmla="*/ 1600018 h 1600017"/>
                <a:gd name="connsiteX22" fmla="*/ 249374 w 11218359"/>
                <a:gd name="connsiteY22" fmla="*/ 1600018 h 1600017"/>
                <a:gd name="connsiteX23" fmla="*/ 260814 w 11218359"/>
                <a:gd name="connsiteY23" fmla="*/ 1600018 h 1600017"/>
                <a:gd name="connsiteX24" fmla="*/ 272253 w 11218359"/>
                <a:gd name="connsiteY24" fmla="*/ 1600018 h 1600017"/>
                <a:gd name="connsiteX25" fmla="*/ 283693 w 11218359"/>
                <a:gd name="connsiteY25" fmla="*/ 1600018 h 1600017"/>
                <a:gd name="connsiteX26" fmla="*/ 295132 w 11218359"/>
                <a:gd name="connsiteY26" fmla="*/ 1600018 h 1600017"/>
                <a:gd name="connsiteX27" fmla="*/ 306572 w 11218359"/>
                <a:gd name="connsiteY27" fmla="*/ 1600018 h 1600017"/>
                <a:gd name="connsiteX28" fmla="*/ 318011 w 11218359"/>
                <a:gd name="connsiteY28" fmla="*/ 1600018 h 1600017"/>
                <a:gd name="connsiteX29" fmla="*/ 329451 w 11218359"/>
                <a:gd name="connsiteY29" fmla="*/ 1600018 h 1600017"/>
                <a:gd name="connsiteX30" fmla="*/ 340890 w 11218359"/>
                <a:gd name="connsiteY30" fmla="*/ 1600018 h 1600017"/>
                <a:gd name="connsiteX31" fmla="*/ 352330 w 11218359"/>
                <a:gd name="connsiteY31" fmla="*/ 1600018 h 1600017"/>
                <a:gd name="connsiteX32" fmla="*/ 363769 w 11218359"/>
                <a:gd name="connsiteY32" fmla="*/ 1600018 h 1600017"/>
                <a:gd name="connsiteX33" fmla="*/ 375209 w 11218359"/>
                <a:gd name="connsiteY33" fmla="*/ 1600018 h 1600017"/>
                <a:gd name="connsiteX34" fmla="*/ 386648 w 11218359"/>
                <a:gd name="connsiteY34" fmla="*/ 1600018 h 1600017"/>
                <a:gd name="connsiteX35" fmla="*/ 398088 w 11218359"/>
                <a:gd name="connsiteY35" fmla="*/ 1600018 h 1600017"/>
                <a:gd name="connsiteX36" fmla="*/ 409527 w 11218359"/>
                <a:gd name="connsiteY36" fmla="*/ 1600018 h 1600017"/>
                <a:gd name="connsiteX37" fmla="*/ 420967 w 11218359"/>
                <a:gd name="connsiteY37" fmla="*/ 1600018 h 1600017"/>
                <a:gd name="connsiteX38" fmla="*/ 432406 w 11218359"/>
                <a:gd name="connsiteY38" fmla="*/ 1600018 h 1600017"/>
                <a:gd name="connsiteX39" fmla="*/ 443846 w 11218359"/>
                <a:gd name="connsiteY39" fmla="*/ 1600018 h 1600017"/>
                <a:gd name="connsiteX40" fmla="*/ 455285 w 11218359"/>
                <a:gd name="connsiteY40" fmla="*/ 1600018 h 1600017"/>
                <a:gd name="connsiteX41" fmla="*/ 466725 w 11218359"/>
                <a:gd name="connsiteY41" fmla="*/ 1600018 h 1600017"/>
                <a:gd name="connsiteX42" fmla="*/ 478165 w 11218359"/>
                <a:gd name="connsiteY42" fmla="*/ 1600018 h 1600017"/>
                <a:gd name="connsiteX43" fmla="*/ 489604 w 11218359"/>
                <a:gd name="connsiteY43" fmla="*/ 1600018 h 1600017"/>
                <a:gd name="connsiteX44" fmla="*/ 501044 w 11218359"/>
                <a:gd name="connsiteY44" fmla="*/ 1600018 h 1600017"/>
                <a:gd name="connsiteX45" fmla="*/ 512483 w 11218359"/>
                <a:gd name="connsiteY45" fmla="*/ 1600018 h 1600017"/>
                <a:gd name="connsiteX46" fmla="*/ 523923 w 11218359"/>
                <a:gd name="connsiteY46" fmla="*/ 1600018 h 1600017"/>
                <a:gd name="connsiteX47" fmla="*/ 535362 w 11218359"/>
                <a:gd name="connsiteY47" fmla="*/ 1600018 h 1600017"/>
                <a:gd name="connsiteX48" fmla="*/ 546802 w 11218359"/>
                <a:gd name="connsiteY48" fmla="*/ 1600018 h 1600017"/>
                <a:gd name="connsiteX49" fmla="*/ 558241 w 11218359"/>
                <a:gd name="connsiteY49" fmla="*/ 1600018 h 1600017"/>
                <a:gd name="connsiteX50" fmla="*/ 569681 w 11218359"/>
                <a:gd name="connsiteY50" fmla="*/ 1600018 h 1600017"/>
                <a:gd name="connsiteX51" fmla="*/ 581120 w 11218359"/>
                <a:gd name="connsiteY51" fmla="*/ 1600018 h 1600017"/>
                <a:gd name="connsiteX52" fmla="*/ 592560 w 11218359"/>
                <a:gd name="connsiteY52" fmla="*/ 1600018 h 1600017"/>
                <a:gd name="connsiteX53" fmla="*/ 603999 w 11218359"/>
                <a:gd name="connsiteY53" fmla="*/ 1600018 h 1600017"/>
                <a:gd name="connsiteX54" fmla="*/ 615439 w 11218359"/>
                <a:gd name="connsiteY54" fmla="*/ 1600018 h 1600017"/>
                <a:gd name="connsiteX55" fmla="*/ 626878 w 11218359"/>
                <a:gd name="connsiteY55" fmla="*/ 1600018 h 1600017"/>
                <a:gd name="connsiteX56" fmla="*/ 638318 w 11218359"/>
                <a:gd name="connsiteY56" fmla="*/ 1600018 h 1600017"/>
                <a:gd name="connsiteX57" fmla="*/ 649757 w 11218359"/>
                <a:gd name="connsiteY57" fmla="*/ 1600018 h 1600017"/>
                <a:gd name="connsiteX58" fmla="*/ 661192 w 11218359"/>
                <a:gd name="connsiteY58" fmla="*/ 1600018 h 1600017"/>
                <a:gd name="connsiteX59" fmla="*/ 672632 w 11218359"/>
                <a:gd name="connsiteY59" fmla="*/ 1600018 h 1600017"/>
                <a:gd name="connsiteX60" fmla="*/ 684071 w 11218359"/>
                <a:gd name="connsiteY60" fmla="*/ 1600018 h 1600017"/>
                <a:gd name="connsiteX61" fmla="*/ 695511 w 11218359"/>
                <a:gd name="connsiteY61" fmla="*/ 1600018 h 1600017"/>
                <a:gd name="connsiteX62" fmla="*/ 706950 w 11218359"/>
                <a:gd name="connsiteY62" fmla="*/ 1600018 h 1600017"/>
                <a:gd name="connsiteX63" fmla="*/ 718390 w 11218359"/>
                <a:gd name="connsiteY63" fmla="*/ 1600018 h 1600017"/>
                <a:gd name="connsiteX64" fmla="*/ 729829 w 11218359"/>
                <a:gd name="connsiteY64" fmla="*/ 1600018 h 1600017"/>
                <a:gd name="connsiteX65" fmla="*/ 741269 w 11218359"/>
                <a:gd name="connsiteY65" fmla="*/ 1600018 h 1600017"/>
                <a:gd name="connsiteX66" fmla="*/ 752708 w 11218359"/>
                <a:gd name="connsiteY66" fmla="*/ 1600018 h 1600017"/>
                <a:gd name="connsiteX67" fmla="*/ 764148 w 11218359"/>
                <a:gd name="connsiteY67" fmla="*/ 1600018 h 1600017"/>
                <a:gd name="connsiteX68" fmla="*/ 775587 w 11218359"/>
                <a:gd name="connsiteY68" fmla="*/ 1600018 h 1600017"/>
                <a:gd name="connsiteX69" fmla="*/ 787027 w 11218359"/>
                <a:gd name="connsiteY69" fmla="*/ 1600018 h 1600017"/>
                <a:gd name="connsiteX70" fmla="*/ 798467 w 11218359"/>
                <a:gd name="connsiteY70" fmla="*/ 1600018 h 1600017"/>
                <a:gd name="connsiteX71" fmla="*/ 809906 w 11218359"/>
                <a:gd name="connsiteY71" fmla="*/ 1600018 h 1600017"/>
                <a:gd name="connsiteX72" fmla="*/ 821346 w 11218359"/>
                <a:gd name="connsiteY72" fmla="*/ 1600018 h 1600017"/>
                <a:gd name="connsiteX73" fmla="*/ 832785 w 11218359"/>
                <a:gd name="connsiteY73" fmla="*/ 1600018 h 1600017"/>
                <a:gd name="connsiteX74" fmla="*/ 844225 w 11218359"/>
                <a:gd name="connsiteY74" fmla="*/ 1600018 h 1600017"/>
                <a:gd name="connsiteX75" fmla="*/ 855664 w 11218359"/>
                <a:gd name="connsiteY75" fmla="*/ 1600018 h 1600017"/>
                <a:gd name="connsiteX76" fmla="*/ 867104 w 11218359"/>
                <a:gd name="connsiteY76" fmla="*/ 1600018 h 1600017"/>
                <a:gd name="connsiteX77" fmla="*/ 878543 w 11218359"/>
                <a:gd name="connsiteY77" fmla="*/ 1600018 h 1600017"/>
                <a:gd name="connsiteX78" fmla="*/ 889983 w 11218359"/>
                <a:gd name="connsiteY78" fmla="*/ 1600018 h 1600017"/>
                <a:gd name="connsiteX79" fmla="*/ 901422 w 11218359"/>
                <a:gd name="connsiteY79" fmla="*/ 1600018 h 1600017"/>
                <a:gd name="connsiteX80" fmla="*/ 912862 w 11218359"/>
                <a:gd name="connsiteY80" fmla="*/ 1600018 h 1600017"/>
                <a:gd name="connsiteX81" fmla="*/ 924301 w 11218359"/>
                <a:gd name="connsiteY81" fmla="*/ 1600018 h 1600017"/>
                <a:gd name="connsiteX82" fmla="*/ 935741 w 11218359"/>
                <a:gd name="connsiteY82" fmla="*/ 1600018 h 1600017"/>
                <a:gd name="connsiteX83" fmla="*/ 947180 w 11218359"/>
                <a:gd name="connsiteY83" fmla="*/ 1600018 h 1600017"/>
                <a:gd name="connsiteX84" fmla="*/ 958620 w 11218359"/>
                <a:gd name="connsiteY84" fmla="*/ 1600018 h 1600017"/>
                <a:gd name="connsiteX85" fmla="*/ 970059 w 11218359"/>
                <a:gd name="connsiteY85" fmla="*/ 1600018 h 1600017"/>
                <a:gd name="connsiteX86" fmla="*/ 981499 w 11218359"/>
                <a:gd name="connsiteY86" fmla="*/ 1600018 h 1600017"/>
                <a:gd name="connsiteX87" fmla="*/ 992938 w 11218359"/>
                <a:gd name="connsiteY87" fmla="*/ 1600018 h 1600017"/>
                <a:gd name="connsiteX88" fmla="*/ 1004378 w 11218359"/>
                <a:gd name="connsiteY88" fmla="*/ 1600018 h 1600017"/>
                <a:gd name="connsiteX89" fmla="*/ 1015818 w 11218359"/>
                <a:gd name="connsiteY89" fmla="*/ 1600018 h 1600017"/>
                <a:gd name="connsiteX90" fmla="*/ 1027257 w 11218359"/>
                <a:gd name="connsiteY90" fmla="*/ 1600018 h 1600017"/>
                <a:gd name="connsiteX91" fmla="*/ 1038697 w 11218359"/>
                <a:gd name="connsiteY91" fmla="*/ 1600018 h 1600017"/>
                <a:gd name="connsiteX92" fmla="*/ 1050136 w 11218359"/>
                <a:gd name="connsiteY92" fmla="*/ 1600018 h 1600017"/>
                <a:gd name="connsiteX93" fmla="*/ 1061576 w 11218359"/>
                <a:gd name="connsiteY93" fmla="*/ 1600018 h 1600017"/>
                <a:gd name="connsiteX94" fmla="*/ 1073015 w 11218359"/>
                <a:gd name="connsiteY94" fmla="*/ 1600018 h 1600017"/>
                <a:gd name="connsiteX95" fmla="*/ 1084455 w 11218359"/>
                <a:gd name="connsiteY95" fmla="*/ 1600018 h 1600017"/>
                <a:gd name="connsiteX96" fmla="*/ 1095894 w 11218359"/>
                <a:gd name="connsiteY96" fmla="*/ 1600018 h 1600017"/>
                <a:gd name="connsiteX97" fmla="*/ 1107334 w 11218359"/>
                <a:gd name="connsiteY97" fmla="*/ 1600018 h 1600017"/>
                <a:gd name="connsiteX98" fmla="*/ 1118773 w 11218359"/>
                <a:gd name="connsiteY98" fmla="*/ 1600018 h 1600017"/>
                <a:gd name="connsiteX99" fmla="*/ 1130213 w 11218359"/>
                <a:gd name="connsiteY99" fmla="*/ 1600018 h 1600017"/>
                <a:gd name="connsiteX100" fmla="*/ 1141652 w 11218359"/>
                <a:gd name="connsiteY100" fmla="*/ 1600018 h 1600017"/>
                <a:gd name="connsiteX101" fmla="*/ 1153092 w 11218359"/>
                <a:gd name="connsiteY101" fmla="*/ 1600018 h 1600017"/>
                <a:gd name="connsiteX102" fmla="*/ 1164531 w 11218359"/>
                <a:gd name="connsiteY102" fmla="*/ 1600018 h 1600017"/>
                <a:gd name="connsiteX103" fmla="*/ 1175971 w 11218359"/>
                <a:gd name="connsiteY103" fmla="*/ 1600018 h 1600017"/>
                <a:gd name="connsiteX104" fmla="*/ 1187406 w 11218359"/>
                <a:gd name="connsiteY104" fmla="*/ 1600018 h 1600017"/>
                <a:gd name="connsiteX105" fmla="*/ 1198845 w 11218359"/>
                <a:gd name="connsiteY105" fmla="*/ 1600018 h 1600017"/>
                <a:gd name="connsiteX106" fmla="*/ 1210285 w 11218359"/>
                <a:gd name="connsiteY106" fmla="*/ 1600018 h 1600017"/>
                <a:gd name="connsiteX107" fmla="*/ 1221724 w 11218359"/>
                <a:gd name="connsiteY107" fmla="*/ 1600018 h 1600017"/>
                <a:gd name="connsiteX108" fmla="*/ 1233164 w 11218359"/>
                <a:gd name="connsiteY108" fmla="*/ 1600018 h 1600017"/>
                <a:gd name="connsiteX109" fmla="*/ 1244603 w 11218359"/>
                <a:gd name="connsiteY109" fmla="*/ 1600018 h 1600017"/>
                <a:gd name="connsiteX110" fmla="*/ 1256043 w 11218359"/>
                <a:gd name="connsiteY110" fmla="*/ 1600018 h 1600017"/>
                <a:gd name="connsiteX111" fmla="*/ 1267482 w 11218359"/>
                <a:gd name="connsiteY111" fmla="*/ 1600018 h 1600017"/>
                <a:gd name="connsiteX112" fmla="*/ 1278922 w 11218359"/>
                <a:gd name="connsiteY112" fmla="*/ 1600018 h 1600017"/>
                <a:gd name="connsiteX113" fmla="*/ 1290361 w 11218359"/>
                <a:gd name="connsiteY113" fmla="*/ 1600018 h 1600017"/>
                <a:gd name="connsiteX114" fmla="*/ 1301801 w 11218359"/>
                <a:gd name="connsiteY114" fmla="*/ 1600018 h 1600017"/>
                <a:gd name="connsiteX115" fmla="*/ 1313240 w 11218359"/>
                <a:gd name="connsiteY115" fmla="*/ 1600018 h 1600017"/>
                <a:gd name="connsiteX116" fmla="*/ 1324680 w 11218359"/>
                <a:gd name="connsiteY116" fmla="*/ 1600018 h 1600017"/>
                <a:gd name="connsiteX117" fmla="*/ 1336120 w 11218359"/>
                <a:gd name="connsiteY117" fmla="*/ 1600018 h 1600017"/>
                <a:gd name="connsiteX118" fmla="*/ 1347559 w 11218359"/>
                <a:gd name="connsiteY118" fmla="*/ 1600018 h 1600017"/>
                <a:gd name="connsiteX119" fmla="*/ 1358999 w 11218359"/>
                <a:gd name="connsiteY119" fmla="*/ 1600018 h 1600017"/>
                <a:gd name="connsiteX120" fmla="*/ 1370438 w 11218359"/>
                <a:gd name="connsiteY120" fmla="*/ 1600018 h 1600017"/>
                <a:gd name="connsiteX121" fmla="*/ 1381878 w 11218359"/>
                <a:gd name="connsiteY121" fmla="*/ 1600018 h 1600017"/>
                <a:gd name="connsiteX122" fmla="*/ 1393317 w 11218359"/>
                <a:gd name="connsiteY122" fmla="*/ 1600018 h 1600017"/>
                <a:gd name="connsiteX123" fmla="*/ 1404757 w 11218359"/>
                <a:gd name="connsiteY123" fmla="*/ 1600018 h 1600017"/>
                <a:gd name="connsiteX124" fmla="*/ 1416196 w 11218359"/>
                <a:gd name="connsiteY124" fmla="*/ 1600018 h 1600017"/>
                <a:gd name="connsiteX125" fmla="*/ 1427636 w 11218359"/>
                <a:gd name="connsiteY125" fmla="*/ 1600018 h 1600017"/>
                <a:gd name="connsiteX126" fmla="*/ 1439075 w 11218359"/>
                <a:gd name="connsiteY126" fmla="*/ 1600018 h 1600017"/>
                <a:gd name="connsiteX127" fmla="*/ 1450515 w 11218359"/>
                <a:gd name="connsiteY127" fmla="*/ 1600018 h 1600017"/>
                <a:gd name="connsiteX128" fmla="*/ 1461954 w 11218359"/>
                <a:gd name="connsiteY128" fmla="*/ 1600018 h 1600017"/>
                <a:gd name="connsiteX129" fmla="*/ 1473394 w 11218359"/>
                <a:gd name="connsiteY129" fmla="*/ 1600018 h 1600017"/>
                <a:gd name="connsiteX130" fmla="*/ 1484833 w 11218359"/>
                <a:gd name="connsiteY130" fmla="*/ 1600018 h 1600017"/>
                <a:gd name="connsiteX131" fmla="*/ 1496273 w 11218359"/>
                <a:gd name="connsiteY131" fmla="*/ 1600018 h 1600017"/>
                <a:gd name="connsiteX132" fmla="*/ 1507712 w 11218359"/>
                <a:gd name="connsiteY132" fmla="*/ 1600018 h 1600017"/>
                <a:gd name="connsiteX133" fmla="*/ 1519152 w 11218359"/>
                <a:gd name="connsiteY133" fmla="*/ 1600018 h 1600017"/>
                <a:gd name="connsiteX134" fmla="*/ 1530591 w 11218359"/>
                <a:gd name="connsiteY134" fmla="*/ 1600018 h 1600017"/>
                <a:gd name="connsiteX135" fmla="*/ 1542031 w 11218359"/>
                <a:gd name="connsiteY135" fmla="*/ 1600018 h 1600017"/>
                <a:gd name="connsiteX136" fmla="*/ 1553471 w 11218359"/>
                <a:gd name="connsiteY136" fmla="*/ 1600018 h 1600017"/>
                <a:gd name="connsiteX137" fmla="*/ 1564910 w 11218359"/>
                <a:gd name="connsiteY137" fmla="*/ 1600018 h 1600017"/>
                <a:gd name="connsiteX138" fmla="*/ 1576349 w 11218359"/>
                <a:gd name="connsiteY138" fmla="*/ 1600018 h 1600017"/>
                <a:gd name="connsiteX139" fmla="*/ 1587789 w 11218359"/>
                <a:gd name="connsiteY139" fmla="*/ 1600018 h 1600017"/>
                <a:gd name="connsiteX140" fmla="*/ 1599229 w 11218359"/>
                <a:gd name="connsiteY140" fmla="*/ 1600018 h 1600017"/>
                <a:gd name="connsiteX141" fmla="*/ 1610668 w 11218359"/>
                <a:gd name="connsiteY141" fmla="*/ 1600018 h 1600017"/>
                <a:gd name="connsiteX142" fmla="*/ 1622107 w 11218359"/>
                <a:gd name="connsiteY142" fmla="*/ 1600018 h 1600017"/>
                <a:gd name="connsiteX143" fmla="*/ 1633547 w 11218359"/>
                <a:gd name="connsiteY143" fmla="*/ 1600018 h 1600017"/>
                <a:gd name="connsiteX144" fmla="*/ 1644987 w 11218359"/>
                <a:gd name="connsiteY144" fmla="*/ 1600018 h 1600017"/>
                <a:gd name="connsiteX145" fmla="*/ 1656426 w 11218359"/>
                <a:gd name="connsiteY145" fmla="*/ 1600018 h 1600017"/>
                <a:gd name="connsiteX146" fmla="*/ 1667866 w 11218359"/>
                <a:gd name="connsiteY146" fmla="*/ 1600018 h 1600017"/>
                <a:gd name="connsiteX147" fmla="*/ 1679305 w 11218359"/>
                <a:gd name="connsiteY147" fmla="*/ 1600018 h 1600017"/>
                <a:gd name="connsiteX148" fmla="*/ 1690745 w 11218359"/>
                <a:gd name="connsiteY148" fmla="*/ 1600018 h 1600017"/>
                <a:gd name="connsiteX149" fmla="*/ 1702184 w 11218359"/>
                <a:gd name="connsiteY149" fmla="*/ 1600018 h 1600017"/>
                <a:gd name="connsiteX150" fmla="*/ 1713619 w 11218359"/>
                <a:gd name="connsiteY150" fmla="*/ 1600018 h 1600017"/>
                <a:gd name="connsiteX151" fmla="*/ 1725063 w 11218359"/>
                <a:gd name="connsiteY151" fmla="*/ 1600018 h 1600017"/>
                <a:gd name="connsiteX152" fmla="*/ 1736498 w 11218359"/>
                <a:gd name="connsiteY152" fmla="*/ 1600018 h 1600017"/>
                <a:gd name="connsiteX153" fmla="*/ 1747938 w 11218359"/>
                <a:gd name="connsiteY153" fmla="*/ 1600018 h 1600017"/>
                <a:gd name="connsiteX154" fmla="*/ 1759377 w 11218359"/>
                <a:gd name="connsiteY154" fmla="*/ 1600018 h 1600017"/>
                <a:gd name="connsiteX155" fmla="*/ 1770817 w 11218359"/>
                <a:gd name="connsiteY155" fmla="*/ 1600018 h 1600017"/>
                <a:gd name="connsiteX156" fmla="*/ 1782256 w 11218359"/>
                <a:gd name="connsiteY156" fmla="*/ 1600018 h 1600017"/>
                <a:gd name="connsiteX157" fmla="*/ 1793696 w 11218359"/>
                <a:gd name="connsiteY157" fmla="*/ 1600018 h 1600017"/>
                <a:gd name="connsiteX158" fmla="*/ 1805135 w 11218359"/>
                <a:gd name="connsiteY158" fmla="*/ 1600018 h 1600017"/>
                <a:gd name="connsiteX159" fmla="*/ 1816575 w 11218359"/>
                <a:gd name="connsiteY159" fmla="*/ 1600018 h 1600017"/>
                <a:gd name="connsiteX160" fmla="*/ 1828014 w 11218359"/>
                <a:gd name="connsiteY160" fmla="*/ 1600018 h 1600017"/>
                <a:gd name="connsiteX161" fmla="*/ 1839454 w 11218359"/>
                <a:gd name="connsiteY161" fmla="*/ 1600018 h 1600017"/>
                <a:gd name="connsiteX162" fmla="*/ 1850893 w 11218359"/>
                <a:gd name="connsiteY162" fmla="*/ 1600018 h 1600017"/>
                <a:gd name="connsiteX163" fmla="*/ 1862333 w 11218359"/>
                <a:gd name="connsiteY163" fmla="*/ 1600018 h 1600017"/>
                <a:gd name="connsiteX164" fmla="*/ 1873772 w 11218359"/>
                <a:gd name="connsiteY164" fmla="*/ 1600018 h 1600017"/>
                <a:gd name="connsiteX165" fmla="*/ 1885212 w 11218359"/>
                <a:gd name="connsiteY165" fmla="*/ 1600018 h 1600017"/>
                <a:gd name="connsiteX166" fmla="*/ 1896651 w 11218359"/>
                <a:gd name="connsiteY166" fmla="*/ 1600018 h 1600017"/>
                <a:gd name="connsiteX167" fmla="*/ 1908091 w 11218359"/>
                <a:gd name="connsiteY167" fmla="*/ 1600018 h 1600017"/>
                <a:gd name="connsiteX168" fmla="*/ 1919531 w 11218359"/>
                <a:gd name="connsiteY168" fmla="*/ 1600018 h 1600017"/>
                <a:gd name="connsiteX169" fmla="*/ 1930970 w 11218359"/>
                <a:gd name="connsiteY169" fmla="*/ 1600018 h 1600017"/>
                <a:gd name="connsiteX170" fmla="*/ 1942409 w 11218359"/>
                <a:gd name="connsiteY170" fmla="*/ 1600018 h 1600017"/>
                <a:gd name="connsiteX171" fmla="*/ 1953849 w 11218359"/>
                <a:gd name="connsiteY171" fmla="*/ 1600018 h 1600017"/>
                <a:gd name="connsiteX172" fmla="*/ 1965289 w 11218359"/>
                <a:gd name="connsiteY172" fmla="*/ 1600018 h 1600017"/>
                <a:gd name="connsiteX173" fmla="*/ 1976728 w 11218359"/>
                <a:gd name="connsiteY173" fmla="*/ 1600018 h 1600017"/>
                <a:gd name="connsiteX174" fmla="*/ 1988168 w 11218359"/>
                <a:gd name="connsiteY174" fmla="*/ 1600018 h 1600017"/>
                <a:gd name="connsiteX175" fmla="*/ 1999607 w 11218359"/>
                <a:gd name="connsiteY175" fmla="*/ 1600018 h 1600017"/>
                <a:gd name="connsiteX176" fmla="*/ 2011047 w 11218359"/>
                <a:gd name="connsiteY176" fmla="*/ 1600018 h 1600017"/>
                <a:gd name="connsiteX177" fmla="*/ 2022486 w 11218359"/>
                <a:gd name="connsiteY177" fmla="*/ 1600018 h 1600017"/>
                <a:gd name="connsiteX178" fmla="*/ 2033926 w 11218359"/>
                <a:gd name="connsiteY178" fmla="*/ 1600018 h 1600017"/>
                <a:gd name="connsiteX179" fmla="*/ 2045365 w 11218359"/>
                <a:gd name="connsiteY179" fmla="*/ 1600018 h 1600017"/>
                <a:gd name="connsiteX180" fmla="*/ 2056805 w 11218359"/>
                <a:gd name="connsiteY180" fmla="*/ 1600018 h 1600017"/>
                <a:gd name="connsiteX181" fmla="*/ 2068244 w 11218359"/>
                <a:gd name="connsiteY181" fmla="*/ 1600018 h 1600017"/>
                <a:gd name="connsiteX182" fmla="*/ 2079684 w 11218359"/>
                <a:gd name="connsiteY182" fmla="*/ 1600018 h 1600017"/>
                <a:gd name="connsiteX183" fmla="*/ 2091123 w 11218359"/>
                <a:gd name="connsiteY183" fmla="*/ 1600018 h 1600017"/>
                <a:gd name="connsiteX184" fmla="*/ 2102563 w 11218359"/>
                <a:gd name="connsiteY184" fmla="*/ 1600018 h 1600017"/>
                <a:gd name="connsiteX185" fmla="*/ 2114002 w 11218359"/>
                <a:gd name="connsiteY185" fmla="*/ 1600018 h 1600017"/>
                <a:gd name="connsiteX186" fmla="*/ 2125442 w 11218359"/>
                <a:gd name="connsiteY186" fmla="*/ 1600018 h 1600017"/>
                <a:gd name="connsiteX187" fmla="*/ 2136882 w 11218359"/>
                <a:gd name="connsiteY187" fmla="*/ 1600018 h 1600017"/>
                <a:gd name="connsiteX188" fmla="*/ 2148321 w 11218359"/>
                <a:gd name="connsiteY188" fmla="*/ 1600018 h 1600017"/>
                <a:gd name="connsiteX189" fmla="*/ 2159760 w 11218359"/>
                <a:gd name="connsiteY189" fmla="*/ 1600018 h 1600017"/>
                <a:gd name="connsiteX190" fmla="*/ 2171200 w 11218359"/>
                <a:gd name="connsiteY190" fmla="*/ 1600018 h 1600017"/>
                <a:gd name="connsiteX191" fmla="*/ 2182640 w 11218359"/>
                <a:gd name="connsiteY191" fmla="*/ 1600018 h 1600017"/>
                <a:gd name="connsiteX192" fmla="*/ 2194079 w 11218359"/>
                <a:gd name="connsiteY192" fmla="*/ 1600018 h 1600017"/>
                <a:gd name="connsiteX193" fmla="*/ 2205519 w 11218359"/>
                <a:gd name="connsiteY193" fmla="*/ 1600018 h 1600017"/>
                <a:gd name="connsiteX194" fmla="*/ 2216958 w 11218359"/>
                <a:gd name="connsiteY194" fmla="*/ 1600018 h 1600017"/>
                <a:gd name="connsiteX195" fmla="*/ 2228393 w 11218359"/>
                <a:gd name="connsiteY195" fmla="*/ 1600018 h 1600017"/>
                <a:gd name="connsiteX196" fmla="*/ 2239837 w 11218359"/>
                <a:gd name="connsiteY196" fmla="*/ 1600018 h 1600017"/>
                <a:gd name="connsiteX197" fmla="*/ 2251272 w 11218359"/>
                <a:gd name="connsiteY197" fmla="*/ 1600018 h 1600017"/>
                <a:gd name="connsiteX198" fmla="*/ 2262716 w 11218359"/>
                <a:gd name="connsiteY198" fmla="*/ 1600018 h 1600017"/>
                <a:gd name="connsiteX199" fmla="*/ 2274151 w 11218359"/>
                <a:gd name="connsiteY199" fmla="*/ 1600018 h 1600017"/>
                <a:gd name="connsiteX200" fmla="*/ 2285591 w 11218359"/>
                <a:gd name="connsiteY200" fmla="*/ 1600018 h 1600017"/>
                <a:gd name="connsiteX201" fmla="*/ 2297030 w 11218359"/>
                <a:gd name="connsiteY201" fmla="*/ 1600018 h 1600017"/>
                <a:gd name="connsiteX202" fmla="*/ 2308470 w 11218359"/>
                <a:gd name="connsiteY202" fmla="*/ 1600018 h 1600017"/>
                <a:gd name="connsiteX203" fmla="*/ 2319909 w 11218359"/>
                <a:gd name="connsiteY203" fmla="*/ 1600018 h 1600017"/>
                <a:gd name="connsiteX204" fmla="*/ 2331349 w 11218359"/>
                <a:gd name="connsiteY204" fmla="*/ 1600018 h 1600017"/>
                <a:gd name="connsiteX205" fmla="*/ 2342788 w 11218359"/>
                <a:gd name="connsiteY205" fmla="*/ 1600018 h 1600017"/>
                <a:gd name="connsiteX206" fmla="*/ 2354228 w 11218359"/>
                <a:gd name="connsiteY206" fmla="*/ 1600018 h 1600017"/>
                <a:gd name="connsiteX207" fmla="*/ 2365667 w 11218359"/>
                <a:gd name="connsiteY207" fmla="*/ 1600018 h 1600017"/>
                <a:gd name="connsiteX208" fmla="*/ 2377107 w 11218359"/>
                <a:gd name="connsiteY208" fmla="*/ 1600018 h 1600017"/>
                <a:gd name="connsiteX209" fmla="*/ 2388546 w 11218359"/>
                <a:gd name="connsiteY209" fmla="*/ 1600018 h 1600017"/>
                <a:gd name="connsiteX210" fmla="*/ 2399986 w 11218359"/>
                <a:gd name="connsiteY210" fmla="*/ 1600018 h 1600017"/>
                <a:gd name="connsiteX211" fmla="*/ 2411425 w 11218359"/>
                <a:gd name="connsiteY211" fmla="*/ 1600018 h 1600017"/>
                <a:gd name="connsiteX212" fmla="*/ 2422865 w 11218359"/>
                <a:gd name="connsiteY212" fmla="*/ 1600018 h 1600017"/>
                <a:gd name="connsiteX213" fmla="*/ 2434304 w 11218359"/>
                <a:gd name="connsiteY213" fmla="*/ 1600018 h 1600017"/>
                <a:gd name="connsiteX214" fmla="*/ 2445744 w 11218359"/>
                <a:gd name="connsiteY214" fmla="*/ 1600018 h 1600017"/>
                <a:gd name="connsiteX215" fmla="*/ 2457184 w 11218359"/>
                <a:gd name="connsiteY215" fmla="*/ 1600018 h 1600017"/>
                <a:gd name="connsiteX216" fmla="*/ 2468623 w 11218359"/>
                <a:gd name="connsiteY216" fmla="*/ 1600018 h 1600017"/>
                <a:gd name="connsiteX217" fmla="*/ 2480062 w 11218359"/>
                <a:gd name="connsiteY217" fmla="*/ 1600018 h 1600017"/>
                <a:gd name="connsiteX218" fmla="*/ 2491502 w 11218359"/>
                <a:gd name="connsiteY218" fmla="*/ 1600018 h 1600017"/>
                <a:gd name="connsiteX219" fmla="*/ 2502942 w 11218359"/>
                <a:gd name="connsiteY219" fmla="*/ 1600018 h 1600017"/>
                <a:gd name="connsiteX220" fmla="*/ 2514381 w 11218359"/>
                <a:gd name="connsiteY220" fmla="*/ 1600018 h 1600017"/>
                <a:gd name="connsiteX221" fmla="*/ 2525821 w 11218359"/>
                <a:gd name="connsiteY221" fmla="*/ 1600018 h 1600017"/>
                <a:gd name="connsiteX222" fmla="*/ 2537260 w 11218359"/>
                <a:gd name="connsiteY222" fmla="*/ 1600018 h 1600017"/>
                <a:gd name="connsiteX223" fmla="*/ 2548700 w 11218359"/>
                <a:gd name="connsiteY223" fmla="*/ 1600018 h 1600017"/>
                <a:gd name="connsiteX224" fmla="*/ 2560139 w 11218359"/>
                <a:gd name="connsiteY224" fmla="*/ 1600018 h 1600017"/>
                <a:gd name="connsiteX225" fmla="*/ 2571579 w 11218359"/>
                <a:gd name="connsiteY225" fmla="*/ 1600018 h 1600017"/>
                <a:gd name="connsiteX226" fmla="*/ 2583018 w 11218359"/>
                <a:gd name="connsiteY226" fmla="*/ 1600018 h 1600017"/>
                <a:gd name="connsiteX227" fmla="*/ 2594458 w 11218359"/>
                <a:gd name="connsiteY227" fmla="*/ 1600018 h 1600017"/>
                <a:gd name="connsiteX228" fmla="*/ 2605897 w 11218359"/>
                <a:gd name="connsiteY228" fmla="*/ 1600018 h 1600017"/>
                <a:gd name="connsiteX229" fmla="*/ 2617337 w 11218359"/>
                <a:gd name="connsiteY229" fmla="*/ 1600018 h 1600017"/>
                <a:gd name="connsiteX230" fmla="*/ 2628776 w 11218359"/>
                <a:gd name="connsiteY230" fmla="*/ 1600018 h 1600017"/>
                <a:gd name="connsiteX231" fmla="*/ 2640216 w 11218359"/>
                <a:gd name="connsiteY231" fmla="*/ 1600018 h 1600017"/>
                <a:gd name="connsiteX232" fmla="*/ 2651655 w 11218359"/>
                <a:gd name="connsiteY232" fmla="*/ 1600018 h 1600017"/>
                <a:gd name="connsiteX233" fmla="*/ 2663095 w 11218359"/>
                <a:gd name="connsiteY233" fmla="*/ 1600018 h 1600017"/>
                <a:gd name="connsiteX234" fmla="*/ 2674535 w 11218359"/>
                <a:gd name="connsiteY234" fmla="*/ 1600018 h 1600017"/>
                <a:gd name="connsiteX235" fmla="*/ 2685974 w 11218359"/>
                <a:gd name="connsiteY235" fmla="*/ 1600018 h 1600017"/>
                <a:gd name="connsiteX236" fmla="*/ 2697413 w 11218359"/>
                <a:gd name="connsiteY236" fmla="*/ 1600018 h 1600017"/>
                <a:gd name="connsiteX237" fmla="*/ 2708853 w 11218359"/>
                <a:gd name="connsiteY237" fmla="*/ 1600018 h 1600017"/>
                <a:gd name="connsiteX238" fmla="*/ 2720293 w 11218359"/>
                <a:gd name="connsiteY238" fmla="*/ 1600018 h 1600017"/>
                <a:gd name="connsiteX239" fmla="*/ 2731727 w 11218359"/>
                <a:gd name="connsiteY239" fmla="*/ 1600018 h 1600017"/>
                <a:gd name="connsiteX240" fmla="*/ 2743172 w 11218359"/>
                <a:gd name="connsiteY240" fmla="*/ 1600018 h 1600017"/>
                <a:gd name="connsiteX241" fmla="*/ 2754611 w 11218359"/>
                <a:gd name="connsiteY241" fmla="*/ 1600018 h 1600017"/>
                <a:gd name="connsiteX242" fmla="*/ 2766046 w 11218359"/>
                <a:gd name="connsiteY242" fmla="*/ 1600018 h 1600017"/>
                <a:gd name="connsiteX243" fmla="*/ 2777490 w 11218359"/>
                <a:gd name="connsiteY243" fmla="*/ 1600018 h 1600017"/>
                <a:gd name="connsiteX244" fmla="*/ 2788925 w 11218359"/>
                <a:gd name="connsiteY244" fmla="*/ 1600018 h 1600017"/>
                <a:gd name="connsiteX245" fmla="*/ 2800364 w 11218359"/>
                <a:gd name="connsiteY245" fmla="*/ 1600018 h 1600017"/>
                <a:gd name="connsiteX246" fmla="*/ 2811804 w 11218359"/>
                <a:gd name="connsiteY246" fmla="*/ 1600018 h 1600017"/>
                <a:gd name="connsiteX247" fmla="*/ 2823243 w 11218359"/>
                <a:gd name="connsiteY247" fmla="*/ 1600018 h 1600017"/>
                <a:gd name="connsiteX248" fmla="*/ 2834683 w 11218359"/>
                <a:gd name="connsiteY248" fmla="*/ 1600018 h 1600017"/>
                <a:gd name="connsiteX249" fmla="*/ 2846123 w 11218359"/>
                <a:gd name="connsiteY249" fmla="*/ 1600018 h 1600017"/>
                <a:gd name="connsiteX250" fmla="*/ 2857562 w 11218359"/>
                <a:gd name="connsiteY250" fmla="*/ 1600018 h 1600017"/>
                <a:gd name="connsiteX251" fmla="*/ 2869001 w 11218359"/>
                <a:gd name="connsiteY251" fmla="*/ 1600018 h 1600017"/>
                <a:gd name="connsiteX252" fmla="*/ 2880441 w 11218359"/>
                <a:gd name="connsiteY252" fmla="*/ 1600018 h 1600017"/>
                <a:gd name="connsiteX253" fmla="*/ 2891881 w 11218359"/>
                <a:gd name="connsiteY253" fmla="*/ 1600018 h 1600017"/>
                <a:gd name="connsiteX254" fmla="*/ 2903320 w 11218359"/>
                <a:gd name="connsiteY254" fmla="*/ 1600018 h 1600017"/>
                <a:gd name="connsiteX255" fmla="*/ 2914760 w 11218359"/>
                <a:gd name="connsiteY255" fmla="*/ 1600018 h 1600017"/>
                <a:gd name="connsiteX256" fmla="*/ 2926199 w 11218359"/>
                <a:gd name="connsiteY256" fmla="*/ 1600018 h 1600017"/>
                <a:gd name="connsiteX257" fmla="*/ 2937639 w 11218359"/>
                <a:gd name="connsiteY257" fmla="*/ 1600018 h 1600017"/>
                <a:gd name="connsiteX258" fmla="*/ 2949078 w 11218359"/>
                <a:gd name="connsiteY258" fmla="*/ 1600018 h 1600017"/>
                <a:gd name="connsiteX259" fmla="*/ 2960518 w 11218359"/>
                <a:gd name="connsiteY259" fmla="*/ 1600018 h 1600017"/>
                <a:gd name="connsiteX260" fmla="*/ 2971957 w 11218359"/>
                <a:gd name="connsiteY260" fmla="*/ 1600018 h 1600017"/>
                <a:gd name="connsiteX261" fmla="*/ 2983397 w 11218359"/>
                <a:gd name="connsiteY261" fmla="*/ 1600018 h 1600017"/>
                <a:gd name="connsiteX262" fmla="*/ 2994837 w 11218359"/>
                <a:gd name="connsiteY262" fmla="*/ 1600018 h 1600017"/>
                <a:gd name="connsiteX263" fmla="*/ 3006276 w 11218359"/>
                <a:gd name="connsiteY263" fmla="*/ 1600018 h 1600017"/>
                <a:gd name="connsiteX264" fmla="*/ 3017715 w 11218359"/>
                <a:gd name="connsiteY264" fmla="*/ 1600018 h 1600017"/>
                <a:gd name="connsiteX265" fmla="*/ 3029155 w 11218359"/>
                <a:gd name="connsiteY265" fmla="*/ 1600018 h 1600017"/>
                <a:gd name="connsiteX266" fmla="*/ 3040594 w 11218359"/>
                <a:gd name="connsiteY266" fmla="*/ 1600018 h 1600017"/>
                <a:gd name="connsiteX267" fmla="*/ 3052034 w 11218359"/>
                <a:gd name="connsiteY267" fmla="*/ 1600018 h 1600017"/>
                <a:gd name="connsiteX268" fmla="*/ 3063474 w 11218359"/>
                <a:gd name="connsiteY268" fmla="*/ 1600018 h 1600017"/>
                <a:gd name="connsiteX269" fmla="*/ 3074913 w 11218359"/>
                <a:gd name="connsiteY269" fmla="*/ 1600018 h 1600017"/>
                <a:gd name="connsiteX270" fmla="*/ 3086352 w 11218359"/>
                <a:gd name="connsiteY270" fmla="*/ 1600018 h 1600017"/>
                <a:gd name="connsiteX271" fmla="*/ 3097792 w 11218359"/>
                <a:gd name="connsiteY271" fmla="*/ 1600018 h 1600017"/>
                <a:gd name="connsiteX272" fmla="*/ 3109232 w 11218359"/>
                <a:gd name="connsiteY272" fmla="*/ 1600018 h 1600017"/>
                <a:gd name="connsiteX273" fmla="*/ 3120671 w 11218359"/>
                <a:gd name="connsiteY273" fmla="*/ 1600018 h 1600017"/>
                <a:gd name="connsiteX274" fmla="*/ 3132111 w 11218359"/>
                <a:gd name="connsiteY274" fmla="*/ 1600018 h 1600017"/>
                <a:gd name="connsiteX275" fmla="*/ 3143550 w 11218359"/>
                <a:gd name="connsiteY275" fmla="*/ 1600018 h 1600017"/>
                <a:gd name="connsiteX276" fmla="*/ 3154990 w 11218359"/>
                <a:gd name="connsiteY276" fmla="*/ 1600018 h 1600017"/>
                <a:gd name="connsiteX277" fmla="*/ 3166429 w 11218359"/>
                <a:gd name="connsiteY277" fmla="*/ 1600018 h 1600017"/>
                <a:gd name="connsiteX278" fmla="*/ 3177869 w 11218359"/>
                <a:gd name="connsiteY278" fmla="*/ 1600018 h 1600017"/>
                <a:gd name="connsiteX279" fmla="*/ 3189308 w 11218359"/>
                <a:gd name="connsiteY279" fmla="*/ 1600018 h 1600017"/>
                <a:gd name="connsiteX280" fmla="*/ 3200748 w 11218359"/>
                <a:gd name="connsiteY280" fmla="*/ 1600018 h 1600017"/>
                <a:gd name="connsiteX281" fmla="*/ 3212187 w 11218359"/>
                <a:gd name="connsiteY281" fmla="*/ 1600018 h 1600017"/>
                <a:gd name="connsiteX282" fmla="*/ 3223627 w 11218359"/>
                <a:gd name="connsiteY282" fmla="*/ 1600018 h 1600017"/>
                <a:gd name="connsiteX283" fmla="*/ 3235066 w 11218359"/>
                <a:gd name="connsiteY283" fmla="*/ 1600018 h 1600017"/>
                <a:gd name="connsiteX284" fmla="*/ 3246501 w 11218359"/>
                <a:gd name="connsiteY284" fmla="*/ 1600018 h 1600017"/>
                <a:gd name="connsiteX285" fmla="*/ 3257945 w 11218359"/>
                <a:gd name="connsiteY285" fmla="*/ 1600018 h 1600017"/>
                <a:gd name="connsiteX286" fmla="*/ 3269385 w 11218359"/>
                <a:gd name="connsiteY286" fmla="*/ 1600018 h 1600017"/>
                <a:gd name="connsiteX287" fmla="*/ 3280825 w 11218359"/>
                <a:gd name="connsiteY287" fmla="*/ 1600018 h 1600017"/>
                <a:gd name="connsiteX288" fmla="*/ 3292264 w 11218359"/>
                <a:gd name="connsiteY288" fmla="*/ 1600018 h 1600017"/>
                <a:gd name="connsiteX289" fmla="*/ 3303699 w 11218359"/>
                <a:gd name="connsiteY289" fmla="*/ 1600018 h 1600017"/>
                <a:gd name="connsiteX290" fmla="*/ 3315143 w 11218359"/>
                <a:gd name="connsiteY290" fmla="*/ 1600018 h 1600017"/>
                <a:gd name="connsiteX291" fmla="*/ 3326578 w 11218359"/>
                <a:gd name="connsiteY291" fmla="*/ 1600018 h 1600017"/>
                <a:gd name="connsiteX292" fmla="*/ 3338017 w 11218359"/>
                <a:gd name="connsiteY292" fmla="*/ 1600018 h 1600017"/>
                <a:gd name="connsiteX293" fmla="*/ 3349457 w 11218359"/>
                <a:gd name="connsiteY293" fmla="*/ 1600018 h 1600017"/>
                <a:gd name="connsiteX294" fmla="*/ 3360896 w 11218359"/>
                <a:gd name="connsiteY294" fmla="*/ 1600018 h 1600017"/>
                <a:gd name="connsiteX295" fmla="*/ 3372336 w 11218359"/>
                <a:gd name="connsiteY295" fmla="*/ 1600018 h 1600017"/>
                <a:gd name="connsiteX296" fmla="*/ 3383776 w 11218359"/>
                <a:gd name="connsiteY296" fmla="*/ 1600018 h 1600017"/>
                <a:gd name="connsiteX297" fmla="*/ 3395215 w 11218359"/>
                <a:gd name="connsiteY297" fmla="*/ 1600018 h 1600017"/>
                <a:gd name="connsiteX298" fmla="*/ 3406654 w 11218359"/>
                <a:gd name="connsiteY298" fmla="*/ 1600018 h 1600017"/>
                <a:gd name="connsiteX299" fmla="*/ 3418094 w 11218359"/>
                <a:gd name="connsiteY299" fmla="*/ 1600018 h 1600017"/>
                <a:gd name="connsiteX300" fmla="*/ 3429534 w 11218359"/>
                <a:gd name="connsiteY300" fmla="*/ 1600018 h 1600017"/>
                <a:gd name="connsiteX301" fmla="*/ 3440973 w 11218359"/>
                <a:gd name="connsiteY301" fmla="*/ 1600018 h 1600017"/>
                <a:gd name="connsiteX302" fmla="*/ 3452413 w 11218359"/>
                <a:gd name="connsiteY302" fmla="*/ 1600018 h 1600017"/>
                <a:gd name="connsiteX303" fmla="*/ 3463852 w 11218359"/>
                <a:gd name="connsiteY303" fmla="*/ 1600018 h 1600017"/>
                <a:gd name="connsiteX304" fmla="*/ 3475292 w 11218359"/>
                <a:gd name="connsiteY304" fmla="*/ 1600018 h 1600017"/>
                <a:gd name="connsiteX305" fmla="*/ 3486731 w 11218359"/>
                <a:gd name="connsiteY305" fmla="*/ 1600018 h 1600017"/>
                <a:gd name="connsiteX306" fmla="*/ 3498171 w 11218359"/>
                <a:gd name="connsiteY306" fmla="*/ 1600018 h 1600017"/>
                <a:gd name="connsiteX307" fmla="*/ 3509610 w 11218359"/>
                <a:gd name="connsiteY307" fmla="*/ 1600018 h 1600017"/>
                <a:gd name="connsiteX308" fmla="*/ 3521050 w 11218359"/>
                <a:gd name="connsiteY308" fmla="*/ 1600018 h 1600017"/>
                <a:gd name="connsiteX309" fmla="*/ 3532489 w 11218359"/>
                <a:gd name="connsiteY309" fmla="*/ 1600018 h 1600017"/>
                <a:gd name="connsiteX310" fmla="*/ 3543929 w 11218359"/>
                <a:gd name="connsiteY310" fmla="*/ 1600018 h 1600017"/>
                <a:gd name="connsiteX311" fmla="*/ 3555368 w 11218359"/>
                <a:gd name="connsiteY311" fmla="*/ 1600018 h 1600017"/>
                <a:gd name="connsiteX312" fmla="*/ 3566808 w 11218359"/>
                <a:gd name="connsiteY312" fmla="*/ 1600018 h 1600017"/>
                <a:gd name="connsiteX313" fmla="*/ 3578247 w 11218359"/>
                <a:gd name="connsiteY313" fmla="*/ 1600018 h 1600017"/>
                <a:gd name="connsiteX314" fmla="*/ 3589687 w 11218359"/>
                <a:gd name="connsiteY314" fmla="*/ 1600018 h 1600017"/>
                <a:gd name="connsiteX315" fmla="*/ 3601127 w 11218359"/>
                <a:gd name="connsiteY315" fmla="*/ 1600018 h 1600017"/>
                <a:gd name="connsiteX316" fmla="*/ 3612566 w 11218359"/>
                <a:gd name="connsiteY316" fmla="*/ 1600018 h 1600017"/>
                <a:gd name="connsiteX317" fmla="*/ 3624005 w 11218359"/>
                <a:gd name="connsiteY317" fmla="*/ 1600018 h 1600017"/>
                <a:gd name="connsiteX318" fmla="*/ 3635445 w 11218359"/>
                <a:gd name="connsiteY318" fmla="*/ 1600018 h 1600017"/>
                <a:gd name="connsiteX319" fmla="*/ 3646885 w 11218359"/>
                <a:gd name="connsiteY319" fmla="*/ 1600018 h 1600017"/>
                <a:gd name="connsiteX320" fmla="*/ 3658324 w 11218359"/>
                <a:gd name="connsiteY320" fmla="*/ 1600018 h 1600017"/>
                <a:gd name="connsiteX321" fmla="*/ 3669764 w 11218359"/>
                <a:gd name="connsiteY321" fmla="*/ 1600018 h 1600017"/>
                <a:gd name="connsiteX322" fmla="*/ 3681203 w 11218359"/>
                <a:gd name="connsiteY322" fmla="*/ 1600018 h 1600017"/>
                <a:gd name="connsiteX323" fmla="*/ 3692643 w 11218359"/>
                <a:gd name="connsiteY323" fmla="*/ 1600018 h 1600017"/>
                <a:gd name="connsiteX324" fmla="*/ 3704082 w 11218359"/>
                <a:gd name="connsiteY324" fmla="*/ 1600018 h 1600017"/>
                <a:gd name="connsiteX325" fmla="*/ 3715522 w 11218359"/>
                <a:gd name="connsiteY325" fmla="*/ 1600018 h 1600017"/>
                <a:gd name="connsiteX326" fmla="*/ 3726961 w 11218359"/>
                <a:gd name="connsiteY326" fmla="*/ 1600018 h 1600017"/>
                <a:gd name="connsiteX327" fmla="*/ 3738401 w 11218359"/>
                <a:gd name="connsiteY327" fmla="*/ 1600018 h 1600017"/>
                <a:gd name="connsiteX328" fmla="*/ 3749840 w 11218359"/>
                <a:gd name="connsiteY328" fmla="*/ 1600018 h 1600017"/>
                <a:gd name="connsiteX329" fmla="*/ 3761280 w 11218359"/>
                <a:gd name="connsiteY329" fmla="*/ 1600018 h 1600017"/>
                <a:gd name="connsiteX330" fmla="*/ 3772719 w 11218359"/>
                <a:gd name="connsiteY330" fmla="*/ 1600018 h 1600017"/>
                <a:gd name="connsiteX331" fmla="*/ 3784154 w 11218359"/>
                <a:gd name="connsiteY331" fmla="*/ 1600018 h 1600017"/>
                <a:gd name="connsiteX332" fmla="*/ 3795598 w 11218359"/>
                <a:gd name="connsiteY332" fmla="*/ 1600018 h 1600017"/>
                <a:gd name="connsiteX333" fmla="*/ 3807033 w 11218359"/>
                <a:gd name="connsiteY333" fmla="*/ 1600018 h 1600017"/>
                <a:gd name="connsiteX334" fmla="*/ 3818473 w 11218359"/>
                <a:gd name="connsiteY334" fmla="*/ 1600018 h 1600017"/>
                <a:gd name="connsiteX335" fmla="*/ 3829917 w 11218359"/>
                <a:gd name="connsiteY335" fmla="*/ 1600018 h 1600017"/>
                <a:gd name="connsiteX336" fmla="*/ 3841352 w 11218359"/>
                <a:gd name="connsiteY336" fmla="*/ 1600018 h 1600017"/>
                <a:gd name="connsiteX337" fmla="*/ 3852791 w 11218359"/>
                <a:gd name="connsiteY337" fmla="*/ 1600018 h 1600017"/>
                <a:gd name="connsiteX338" fmla="*/ 3864231 w 11218359"/>
                <a:gd name="connsiteY338" fmla="*/ 1600018 h 1600017"/>
                <a:gd name="connsiteX339" fmla="*/ 3875670 w 11218359"/>
                <a:gd name="connsiteY339" fmla="*/ 1600018 h 1600017"/>
                <a:gd name="connsiteX340" fmla="*/ 3887110 w 11218359"/>
                <a:gd name="connsiteY340" fmla="*/ 1600018 h 1600017"/>
                <a:gd name="connsiteX341" fmla="*/ 3898549 w 11218359"/>
                <a:gd name="connsiteY341" fmla="*/ 1600018 h 1600017"/>
                <a:gd name="connsiteX342" fmla="*/ 3909989 w 11218359"/>
                <a:gd name="connsiteY342" fmla="*/ 1600018 h 1600017"/>
                <a:gd name="connsiteX343" fmla="*/ 3921447 w 11218359"/>
                <a:gd name="connsiteY343" fmla="*/ 1600018 h 1600017"/>
                <a:gd name="connsiteX344" fmla="*/ 3932878 w 11218359"/>
                <a:gd name="connsiteY344" fmla="*/ 1600018 h 1600017"/>
                <a:gd name="connsiteX345" fmla="*/ 3944307 w 11218359"/>
                <a:gd name="connsiteY345" fmla="*/ 1600018 h 1600017"/>
                <a:gd name="connsiteX346" fmla="*/ 3955737 w 11218359"/>
                <a:gd name="connsiteY346" fmla="*/ 1600018 h 1600017"/>
                <a:gd name="connsiteX347" fmla="*/ 3967167 w 11218359"/>
                <a:gd name="connsiteY347" fmla="*/ 1600018 h 1600017"/>
                <a:gd name="connsiteX348" fmla="*/ 3978645 w 11218359"/>
                <a:gd name="connsiteY348" fmla="*/ 1600018 h 1600017"/>
                <a:gd name="connsiteX349" fmla="*/ 3990075 w 11218359"/>
                <a:gd name="connsiteY349" fmla="*/ 1600018 h 1600017"/>
                <a:gd name="connsiteX350" fmla="*/ 4001505 w 11218359"/>
                <a:gd name="connsiteY350" fmla="*/ 1600018 h 1600017"/>
                <a:gd name="connsiteX351" fmla="*/ 4012935 w 11218359"/>
                <a:gd name="connsiteY351" fmla="*/ 1600018 h 1600017"/>
                <a:gd name="connsiteX352" fmla="*/ 4024365 w 11218359"/>
                <a:gd name="connsiteY352" fmla="*/ 1600018 h 1600017"/>
                <a:gd name="connsiteX353" fmla="*/ 4035843 w 11218359"/>
                <a:gd name="connsiteY353" fmla="*/ 1600018 h 1600017"/>
                <a:gd name="connsiteX354" fmla="*/ 4047273 w 11218359"/>
                <a:gd name="connsiteY354" fmla="*/ 1600018 h 1600017"/>
                <a:gd name="connsiteX355" fmla="*/ 4058702 w 11218359"/>
                <a:gd name="connsiteY355" fmla="*/ 1600018 h 1600017"/>
                <a:gd name="connsiteX356" fmla="*/ 4070133 w 11218359"/>
                <a:gd name="connsiteY356" fmla="*/ 1600018 h 1600017"/>
                <a:gd name="connsiteX357" fmla="*/ 4081563 w 11218359"/>
                <a:gd name="connsiteY357" fmla="*/ 1600018 h 1600017"/>
                <a:gd name="connsiteX358" fmla="*/ 4093040 w 11218359"/>
                <a:gd name="connsiteY358" fmla="*/ 1600018 h 1600017"/>
                <a:gd name="connsiteX359" fmla="*/ 4104471 w 11218359"/>
                <a:gd name="connsiteY359" fmla="*/ 1600018 h 1600017"/>
                <a:gd name="connsiteX360" fmla="*/ 4115900 w 11218359"/>
                <a:gd name="connsiteY360" fmla="*/ 1600018 h 1600017"/>
                <a:gd name="connsiteX361" fmla="*/ 4127330 w 11218359"/>
                <a:gd name="connsiteY361" fmla="*/ 1600018 h 1600017"/>
                <a:gd name="connsiteX362" fmla="*/ 4138760 w 11218359"/>
                <a:gd name="connsiteY362" fmla="*/ 1600018 h 1600017"/>
                <a:gd name="connsiteX363" fmla="*/ 4150238 w 11218359"/>
                <a:gd name="connsiteY363" fmla="*/ 1600018 h 1600017"/>
                <a:gd name="connsiteX364" fmla="*/ 4161668 w 11218359"/>
                <a:gd name="connsiteY364" fmla="*/ 1600018 h 1600017"/>
                <a:gd name="connsiteX365" fmla="*/ 4173098 w 11218359"/>
                <a:gd name="connsiteY365" fmla="*/ 1600018 h 1600017"/>
                <a:gd name="connsiteX366" fmla="*/ 4184528 w 11218359"/>
                <a:gd name="connsiteY366" fmla="*/ 1600018 h 1600017"/>
                <a:gd name="connsiteX367" fmla="*/ 4195958 w 11218359"/>
                <a:gd name="connsiteY367" fmla="*/ 1600018 h 1600017"/>
                <a:gd name="connsiteX368" fmla="*/ 4207436 w 11218359"/>
                <a:gd name="connsiteY368" fmla="*/ 1600018 h 1600017"/>
                <a:gd name="connsiteX369" fmla="*/ 4218865 w 11218359"/>
                <a:gd name="connsiteY369" fmla="*/ 1600018 h 1600017"/>
                <a:gd name="connsiteX370" fmla="*/ 4230296 w 11218359"/>
                <a:gd name="connsiteY370" fmla="*/ 1600018 h 1600017"/>
                <a:gd name="connsiteX371" fmla="*/ 4241726 w 11218359"/>
                <a:gd name="connsiteY371" fmla="*/ 1600018 h 1600017"/>
                <a:gd name="connsiteX372" fmla="*/ 4253156 w 11218359"/>
                <a:gd name="connsiteY372" fmla="*/ 1600018 h 1600017"/>
                <a:gd name="connsiteX373" fmla="*/ 4264634 w 11218359"/>
                <a:gd name="connsiteY373" fmla="*/ 1600018 h 1600017"/>
                <a:gd name="connsiteX374" fmla="*/ 4276063 w 11218359"/>
                <a:gd name="connsiteY374" fmla="*/ 1600018 h 1600017"/>
                <a:gd name="connsiteX375" fmla="*/ 4287493 w 11218359"/>
                <a:gd name="connsiteY375" fmla="*/ 1600018 h 1600017"/>
                <a:gd name="connsiteX376" fmla="*/ 4298923 w 11218359"/>
                <a:gd name="connsiteY376" fmla="*/ 1600018 h 1600017"/>
                <a:gd name="connsiteX377" fmla="*/ 4310353 w 11218359"/>
                <a:gd name="connsiteY377" fmla="*/ 1600018 h 1600017"/>
                <a:gd name="connsiteX378" fmla="*/ 4321831 w 11218359"/>
                <a:gd name="connsiteY378" fmla="*/ 1600018 h 1600017"/>
                <a:gd name="connsiteX379" fmla="*/ 4333261 w 11218359"/>
                <a:gd name="connsiteY379" fmla="*/ 1600018 h 1600017"/>
                <a:gd name="connsiteX380" fmla="*/ 4344691 w 11218359"/>
                <a:gd name="connsiteY380" fmla="*/ 1600018 h 1600017"/>
                <a:gd name="connsiteX381" fmla="*/ 4356121 w 11218359"/>
                <a:gd name="connsiteY381" fmla="*/ 1600018 h 1600017"/>
                <a:gd name="connsiteX382" fmla="*/ 4367551 w 11218359"/>
                <a:gd name="connsiteY382" fmla="*/ 1600018 h 1600017"/>
                <a:gd name="connsiteX383" fmla="*/ 4379028 w 11218359"/>
                <a:gd name="connsiteY383" fmla="*/ 1600018 h 1600017"/>
                <a:gd name="connsiteX384" fmla="*/ 4390458 w 11218359"/>
                <a:gd name="connsiteY384" fmla="*/ 1600018 h 1600017"/>
                <a:gd name="connsiteX385" fmla="*/ 4401889 w 11218359"/>
                <a:gd name="connsiteY385" fmla="*/ 1600018 h 1600017"/>
                <a:gd name="connsiteX386" fmla="*/ 4413319 w 11218359"/>
                <a:gd name="connsiteY386" fmla="*/ 1600018 h 1600017"/>
                <a:gd name="connsiteX387" fmla="*/ 4424749 w 11218359"/>
                <a:gd name="connsiteY387" fmla="*/ 1600018 h 1600017"/>
                <a:gd name="connsiteX388" fmla="*/ 4436226 w 11218359"/>
                <a:gd name="connsiteY388" fmla="*/ 1600018 h 1600017"/>
                <a:gd name="connsiteX389" fmla="*/ 4447656 w 11218359"/>
                <a:gd name="connsiteY389" fmla="*/ 1600018 h 1600017"/>
                <a:gd name="connsiteX390" fmla="*/ 4459086 w 11218359"/>
                <a:gd name="connsiteY390" fmla="*/ 1600018 h 1600017"/>
                <a:gd name="connsiteX391" fmla="*/ 4470516 w 11218359"/>
                <a:gd name="connsiteY391" fmla="*/ 1600018 h 1600017"/>
                <a:gd name="connsiteX392" fmla="*/ 4481946 w 11218359"/>
                <a:gd name="connsiteY392" fmla="*/ 1600018 h 1600017"/>
                <a:gd name="connsiteX393" fmla="*/ 4493424 w 11218359"/>
                <a:gd name="connsiteY393" fmla="*/ 1600018 h 1600017"/>
                <a:gd name="connsiteX394" fmla="*/ 4504854 w 11218359"/>
                <a:gd name="connsiteY394" fmla="*/ 1600018 h 1600017"/>
                <a:gd name="connsiteX395" fmla="*/ 4516284 w 11218359"/>
                <a:gd name="connsiteY395" fmla="*/ 1600018 h 1600017"/>
                <a:gd name="connsiteX396" fmla="*/ 4527714 w 11218359"/>
                <a:gd name="connsiteY396" fmla="*/ 1600018 h 1600017"/>
                <a:gd name="connsiteX397" fmla="*/ 4539144 w 11218359"/>
                <a:gd name="connsiteY397" fmla="*/ 1600018 h 1600017"/>
                <a:gd name="connsiteX398" fmla="*/ 4550621 w 11218359"/>
                <a:gd name="connsiteY398" fmla="*/ 1600018 h 1600017"/>
                <a:gd name="connsiteX399" fmla="*/ 4562051 w 11218359"/>
                <a:gd name="connsiteY399" fmla="*/ 1600018 h 1600017"/>
                <a:gd name="connsiteX400" fmla="*/ 4573482 w 11218359"/>
                <a:gd name="connsiteY400" fmla="*/ 1600018 h 1600017"/>
                <a:gd name="connsiteX401" fmla="*/ 4584912 w 11218359"/>
                <a:gd name="connsiteY401" fmla="*/ 1600018 h 1600017"/>
                <a:gd name="connsiteX402" fmla="*/ 4596341 w 11218359"/>
                <a:gd name="connsiteY402" fmla="*/ 1600018 h 1600017"/>
                <a:gd name="connsiteX403" fmla="*/ 4607771 w 11218359"/>
                <a:gd name="connsiteY403" fmla="*/ 1600018 h 1600017"/>
                <a:gd name="connsiteX404" fmla="*/ 4619249 w 11218359"/>
                <a:gd name="connsiteY404" fmla="*/ 1600018 h 1600017"/>
                <a:gd name="connsiteX405" fmla="*/ 4630679 w 11218359"/>
                <a:gd name="connsiteY405" fmla="*/ 1600018 h 1600017"/>
                <a:gd name="connsiteX406" fmla="*/ 4642109 w 11218359"/>
                <a:gd name="connsiteY406" fmla="*/ 1600018 h 1600017"/>
                <a:gd name="connsiteX407" fmla="*/ 4653539 w 11218359"/>
                <a:gd name="connsiteY407" fmla="*/ 1600018 h 1600017"/>
                <a:gd name="connsiteX408" fmla="*/ 4664969 w 11218359"/>
                <a:gd name="connsiteY408" fmla="*/ 1600018 h 1600017"/>
                <a:gd name="connsiteX409" fmla="*/ 4676447 w 11218359"/>
                <a:gd name="connsiteY409" fmla="*/ 1600018 h 1600017"/>
                <a:gd name="connsiteX410" fmla="*/ 4687877 w 11218359"/>
                <a:gd name="connsiteY410" fmla="*/ 1600018 h 1600017"/>
                <a:gd name="connsiteX411" fmla="*/ 4699306 w 11218359"/>
                <a:gd name="connsiteY411" fmla="*/ 1600018 h 1600017"/>
                <a:gd name="connsiteX412" fmla="*/ 4710737 w 11218359"/>
                <a:gd name="connsiteY412" fmla="*/ 1600018 h 1600017"/>
                <a:gd name="connsiteX413" fmla="*/ 4722167 w 11218359"/>
                <a:gd name="connsiteY413" fmla="*/ 1600018 h 1600017"/>
                <a:gd name="connsiteX414" fmla="*/ 4733644 w 11218359"/>
                <a:gd name="connsiteY414" fmla="*/ 1600018 h 1600017"/>
                <a:gd name="connsiteX415" fmla="*/ 4745075 w 11218359"/>
                <a:gd name="connsiteY415" fmla="*/ 1600018 h 1600017"/>
                <a:gd name="connsiteX416" fmla="*/ 4756504 w 11218359"/>
                <a:gd name="connsiteY416" fmla="*/ 1600018 h 1600017"/>
                <a:gd name="connsiteX417" fmla="*/ 4767934 w 11218359"/>
                <a:gd name="connsiteY417" fmla="*/ 1600018 h 1600017"/>
                <a:gd name="connsiteX418" fmla="*/ 4779364 w 11218359"/>
                <a:gd name="connsiteY418" fmla="*/ 1600018 h 1600017"/>
                <a:gd name="connsiteX419" fmla="*/ 4790842 w 11218359"/>
                <a:gd name="connsiteY419" fmla="*/ 1600018 h 1600017"/>
                <a:gd name="connsiteX420" fmla="*/ 4802272 w 11218359"/>
                <a:gd name="connsiteY420" fmla="*/ 1600018 h 1600017"/>
                <a:gd name="connsiteX421" fmla="*/ 4813702 w 11218359"/>
                <a:gd name="connsiteY421" fmla="*/ 1600018 h 1600017"/>
                <a:gd name="connsiteX422" fmla="*/ 4825132 w 11218359"/>
                <a:gd name="connsiteY422" fmla="*/ 1600018 h 1600017"/>
                <a:gd name="connsiteX423" fmla="*/ 4836562 w 11218359"/>
                <a:gd name="connsiteY423" fmla="*/ 1600018 h 1600017"/>
                <a:gd name="connsiteX424" fmla="*/ 4848040 w 11218359"/>
                <a:gd name="connsiteY424" fmla="*/ 1600018 h 1600017"/>
                <a:gd name="connsiteX425" fmla="*/ 4859469 w 11218359"/>
                <a:gd name="connsiteY425" fmla="*/ 1600018 h 1600017"/>
                <a:gd name="connsiteX426" fmla="*/ 4870899 w 11218359"/>
                <a:gd name="connsiteY426" fmla="*/ 1600018 h 1600017"/>
                <a:gd name="connsiteX427" fmla="*/ 4882330 w 11218359"/>
                <a:gd name="connsiteY427" fmla="*/ 1600018 h 1600017"/>
                <a:gd name="connsiteX428" fmla="*/ 4893760 w 11218359"/>
                <a:gd name="connsiteY428" fmla="*/ 1600018 h 1600017"/>
                <a:gd name="connsiteX429" fmla="*/ 4905237 w 11218359"/>
                <a:gd name="connsiteY429" fmla="*/ 1600018 h 1600017"/>
                <a:gd name="connsiteX430" fmla="*/ 4916667 w 11218359"/>
                <a:gd name="connsiteY430" fmla="*/ 1600018 h 1600017"/>
                <a:gd name="connsiteX431" fmla="*/ 4928097 w 11218359"/>
                <a:gd name="connsiteY431" fmla="*/ 1600018 h 1600017"/>
                <a:gd name="connsiteX432" fmla="*/ 4939527 w 11218359"/>
                <a:gd name="connsiteY432" fmla="*/ 1600018 h 1600017"/>
                <a:gd name="connsiteX433" fmla="*/ 4950957 w 11218359"/>
                <a:gd name="connsiteY433" fmla="*/ 1600018 h 1600017"/>
                <a:gd name="connsiteX434" fmla="*/ 4962435 w 11218359"/>
                <a:gd name="connsiteY434" fmla="*/ 1600018 h 1600017"/>
                <a:gd name="connsiteX435" fmla="*/ 4973865 w 11218359"/>
                <a:gd name="connsiteY435" fmla="*/ 1600018 h 1600017"/>
                <a:gd name="connsiteX436" fmla="*/ 4985295 w 11218359"/>
                <a:gd name="connsiteY436" fmla="*/ 1600018 h 1600017"/>
                <a:gd name="connsiteX437" fmla="*/ 4996725 w 11218359"/>
                <a:gd name="connsiteY437" fmla="*/ 1600018 h 1600017"/>
                <a:gd name="connsiteX438" fmla="*/ 5008155 w 11218359"/>
                <a:gd name="connsiteY438" fmla="*/ 1600018 h 1600017"/>
                <a:gd name="connsiteX439" fmla="*/ 5019632 w 11218359"/>
                <a:gd name="connsiteY439" fmla="*/ 1600018 h 1600017"/>
                <a:gd name="connsiteX440" fmla="*/ 5031062 w 11218359"/>
                <a:gd name="connsiteY440" fmla="*/ 1600018 h 1600017"/>
                <a:gd name="connsiteX441" fmla="*/ 5042492 w 11218359"/>
                <a:gd name="connsiteY441" fmla="*/ 1600018 h 1600017"/>
                <a:gd name="connsiteX442" fmla="*/ 5053923 w 11218359"/>
                <a:gd name="connsiteY442" fmla="*/ 1600018 h 1600017"/>
                <a:gd name="connsiteX443" fmla="*/ 5065353 w 11218359"/>
                <a:gd name="connsiteY443" fmla="*/ 1600018 h 1600017"/>
                <a:gd name="connsiteX444" fmla="*/ 5076830 w 11218359"/>
                <a:gd name="connsiteY444" fmla="*/ 1600018 h 1600017"/>
                <a:gd name="connsiteX445" fmla="*/ 5088260 w 11218359"/>
                <a:gd name="connsiteY445" fmla="*/ 1600018 h 1600017"/>
                <a:gd name="connsiteX446" fmla="*/ 5099690 w 11218359"/>
                <a:gd name="connsiteY446" fmla="*/ 1600018 h 1600017"/>
                <a:gd name="connsiteX447" fmla="*/ 5111120 w 11218359"/>
                <a:gd name="connsiteY447" fmla="*/ 1600018 h 1600017"/>
                <a:gd name="connsiteX448" fmla="*/ 5122550 w 11218359"/>
                <a:gd name="connsiteY448" fmla="*/ 1600018 h 1600017"/>
                <a:gd name="connsiteX449" fmla="*/ 5134028 w 11218359"/>
                <a:gd name="connsiteY449" fmla="*/ 1600018 h 1600017"/>
                <a:gd name="connsiteX450" fmla="*/ 5145458 w 11218359"/>
                <a:gd name="connsiteY450" fmla="*/ 1600018 h 1600017"/>
                <a:gd name="connsiteX451" fmla="*/ 5156888 w 11218359"/>
                <a:gd name="connsiteY451" fmla="*/ 1600018 h 1600017"/>
                <a:gd name="connsiteX452" fmla="*/ 5168318 w 11218359"/>
                <a:gd name="connsiteY452" fmla="*/ 1600018 h 1600017"/>
                <a:gd name="connsiteX453" fmla="*/ 5179747 w 11218359"/>
                <a:gd name="connsiteY453" fmla="*/ 1600018 h 1600017"/>
                <a:gd name="connsiteX454" fmla="*/ 5191225 w 11218359"/>
                <a:gd name="connsiteY454" fmla="*/ 1108747 h 1600017"/>
                <a:gd name="connsiteX455" fmla="*/ 5202655 w 11218359"/>
                <a:gd name="connsiteY455" fmla="*/ 770714 h 1600017"/>
                <a:gd name="connsiteX456" fmla="*/ 5214085 w 11218359"/>
                <a:gd name="connsiteY456" fmla="*/ 688085 h 1600017"/>
                <a:gd name="connsiteX457" fmla="*/ 5225515 w 11218359"/>
                <a:gd name="connsiteY457" fmla="*/ 256907 h 1600017"/>
                <a:gd name="connsiteX458" fmla="*/ 5236945 w 11218359"/>
                <a:gd name="connsiteY458" fmla="*/ 178783 h 1600017"/>
                <a:gd name="connsiteX459" fmla="*/ 5248423 w 11218359"/>
                <a:gd name="connsiteY459" fmla="*/ 356062 h 1600017"/>
                <a:gd name="connsiteX460" fmla="*/ 5259853 w 11218359"/>
                <a:gd name="connsiteY460" fmla="*/ 246386 h 1600017"/>
                <a:gd name="connsiteX461" fmla="*/ 5271283 w 11218359"/>
                <a:gd name="connsiteY461" fmla="*/ 500285 h 1600017"/>
                <a:gd name="connsiteX462" fmla="*/ 5282713 w 11218359"/>
                <a:gd name="connsiteY462" fmla="*/ 718131 h 1600017"/>
                <a:gd name="connsiteX463" fmla="*/ 5294143 w 11218359"/>
                <a:gd name="connsiteY463" fmla="*/ 679069 h 1600017"/>
                <a:gd name="connsiteX464" fmla="*/ 5305621 w 11218359"/>
                <a:gd name="connsiteY464" fmla="*/ 581414 h 1600017"/>
                <a:gd name="connsiteX465" fmla="*/ 5317051 w 11218359"/>
                <a:gd name="connsiteY465" fmla="*/ 0 h 1600017"/>
                <a:gd name="connsiteX466" fmla="*/ 5328481 w 11218359"/>
                <a:gd name="connsiteY466" fmla="*/ 135211 h 1600017"/>
                <a:gd name="connsiteX467" fmla="*/ 5339910 w 11218359"/>
                <a:gd name="connsiteY467" fmla="*/ 297469 h 1600017"/>
                <a:gd name="connsiteX468" fmla="*/ 5351340 w 11218359"/>
                <a:gd name="connsiteY468" fmla="*/ 477754 h 1600017"/>
                <a:gd name="connsiteX469" fmla="*/ 5362818 w 11218359"/>
                <a:gd name="connsiteY469" fmla="*/ 718131 h 1600017"/>
                <a:gd name="connsiteX470" fmla="*/ 5374248 w 11218359"/>
                <a:gd name="connsiteY470" fmla="*/ 557378 h 1600017"/>
                <a:gd name="connsiteX471" fmla="*/ 5385678 w 11218359"/>
                <a:gd name="connsiteY471" fmla="*/ 353057 h 1600017"/>
                <a:gd name="connsiteX472" fmla="*/ 5397108 w 11218359"/>
                <a:gd name="connsiteY472" fmla="*/ 106669 h 1600017"/>
                <a:gd name="connsiteX473" fmla="*/ 5408538 w 11218359"/>
                <a:gd name="connsiteY473" fmla="*/ 283948 h 1600017"/>
                <a:gd name="connsiteX474" fmla="*/ 5420016 w 11218359"/>
                <a:gd name="connsiteY474" fmla="*/ 1349124 h 1600017"/>
                <a:gd name="connsiteX475" fmla="*/ 5431446 w 11218359"/>
                <a:gd name="connsiteY475" fmla="*/ 1597012 h 1600017"/>
                <a:gd name="connsiteX476" fmla="*/ 5442876 w 11218359"/>
                <a:gd name="connsiteY476" fmla="*/ 1600018 h 1600017"/>
                <a:gd name="connsiteX477" fmla="*/ 5454306 w 11218359"/>
                <a:gd name="connsiteY477" fmla="*/ 1600018 h 1600017"/>
                <a:gd name="connsiteX478" fmla="*/ 5465736 w 11218359"/>
                <a:gd name="connsiteY478" fmla="*/ 1600018 h 1600017"/>
                <a:gd name="connsiteX479" fmla="*/ 5477214 w 11218359"/>
                <a:gd name="connsiteY479" fmla="*/ 1600018 h 1600017"/>
                <a:gd name="connsiteX480" fmla="*/ 5488643 w 11218359"/>
                <a:gd name="connsiteY480" fmla="*/ 1600018 h 1600017"/>
                <a:gd name="connsiteX481" fmla="*/ 5500073 w 11218359"/>
                <a:gd name="connsiteY481" fmla="*/ 1598517 h 1600017"/>
                <a:gd name="connsiteX482" fmla="*/ 5511503 w 11218359"/>
                <a:gd name="connsiteY482" fmla="*/ 1598517 h 1600017"/>
                <a:gd name="connsiteX483" fmla="*/ 5522933 w 11218359"/>
                <a:gd name="connsiteY483" fmla="*/ 1600018 h 1600017"/>
                <a:gd name="connsiteX484" fmla="*/ 5534411 w 11218359"/>
                <a:gd name="connsiteY484" fmla="*/ 1600018 h 1600017"/>
                <a:gd name="connsiteX485" fmla="*/ 5545841 w 11218359"/>
                <a:gd name="connsiteY485" fmla="*/ 1600018 h 1600017"/>
                <a:gd name="connsiteX486" fmla="*/ 5557271 w 11218359"/>
                <a:gd name="connsiteY486" fmla="*/ 1600018 h 1600017"/>
                <a:gd name="connsiteX487" fmla="*/ 5568701 w 11218359"/>
                <a:gd name="connsiteY487" fmla="*/ 1600018 h 1600017"/>
                <a:gd name="connsiteX488" fmla="*/ 5580131 w 11218359"/>
                <a:gd name="connsiteY488" fmla="*/ 1600018 h 1600017"/>
                <a:gd name="connsiteX489" fmla="*/ 5591609 w 11218359"/>
                <a:gd name="connsiteY489" fmla="*/ 1600018 h 1600017"/>
                <a:gd name="connsiteX490" fmla="*/ 5603038 w 11218359"/>
                <a:gd name="connsiteY490" fmla="*/ 1600018 h 1600017"/>
                <a:gd name="connsiteX491" fmla="*/ 5614469 w 11218359"/>
                <a:gd name="connsiteY491" fmla="*/ 1600018 h 1600017"/>
                <a:gd name="connsiteX492" fmla="*/ 5625899 w 11218359"/>
                <a:gd name="connsiteY492" fmla="*/ 1600018 h 1600017"/>
                <a:gd name="connsiteX493" fmla="*/ 5637329 w 11218359"/>
                <a:gd name="connsiteY493" fmla="*/ 1600018 h 1600017"/>
                <a:gd name="connsiteX494" fmla="*/ 5648759 w 11218359"/>
                <a:gd name="connsiteY494" fmla="*/ 1598517 h 1600017"/>
                <a:gd name="connsiteX495" fmla="*/ 5660236 w 11218359"/>
                <a:gd name="connsiteY495" fmla="*/ 1600018 h 1600017"/>
                <a:gd name="connsiteX496" fmla="*/ 5671666 w 11218359"/>
                <a:gd name="connsiteY496" fmla="*/ 1600018 h 1600017"/>
                <a:gd name="connsiteX497" fmla="*/ 5683096 w 11218359"/>
                <a:gd name="connsiteY497" fmla="*/ 1600018 h 1600017"/>
                <a:gd name="connsiteX498" fmla="*/ 5694526 w 11218359"/>
                <a:gd name="connsiteY498" fmla="*/ 1600018 h 1600017"/>
                <a:gd name="connsiteX499" fmla="*/ 5705956 w 11218359"/>
                <a:gd name="connsiteY499" fmla="*/ 1600018 h 1600017"/>
                <a:gd name="connsiteX500" fmla="*/ 5717434 w 11218359"/>
                <a:gd name="connsiteY500" fmla="*/ 1600018 h 1600017"/>
                <a:gd name="connsiteX501" fmla="*/ 5728864 w 11218359"/>
                <a:gd name="connsiteY501" fmla="*/ 1600018 h 1600017"/>
                <a:gd name="connsiteX502" fmla="*/ 5740294 w 11218359"/>
                <a:gd name="connsiteY502" fmla="*/ 1600018 h 1600017"/>
                <a:gd name="connsiteX503" fmla="*/ 5751724 w 11218359"/>
                <a:gd name="connsiteY503" fmla="*/ 1600018 h 1600017"/>
                <a:gd name="connsiteX504" fmla="*/ 5763154 w 11218359"/>
                <a:gd name="connsiteY504" fmla="*/ 1600018 h 1600017"/>
                <a:gd name="connsiteX505" fmla="*/ 5774631 w 11218359"/>
                <a:gd name="connsiteY505" fmla="*/ 1600018 h 1600017"/>
                <a:gd name="connsiteX506" fmla="*/ 5786062 w 11218359"/>
                <a:gd name="connsiteY506" fmla="*/ 1600018 h 1600017"/>
                <a:gd name="connsiteX507" fmla="*/ 5797492 w 11218359"/>
                <a:gd name="connsiteY507" fmla="*/ 1600018 h 1600017"/>
                <a:gd name="connsiteX508" fmla="*/ 5808921 w 11218359"/>
                <a:gd name="connsiteY508" fmla="*/ 1600018 h 1600017"/>
                <a:gd name="connsiteX509" fmla="*/ 5820351 w 11218359"/>
                <a:gd name="connsiteY509" fmla="*/ 1600018 h 1600017"/>
                <a:gd name="connsiteX510" fmla="*/ 5831829 w 11218359"/>
                <a:gd name="connsiteY510" fmla="*/ 1600018 h 1600017"/>
                <a:gd name="connsiteX511" fmla="*/ 5843259 w 11218359"/>
                <a:gd name="connsiteY511" fmla="*/ 1600018 h 1600017"/>
                <a:gd name="connsiteX512" fmla="*/ 5854689 w 11218359"/>
                <a:gd name="connsiteY512" fmla="*/ 1600018 h 1600017"/>
                <a:gd name="connsiteX513" fmla="*/ 5866119 w 11218359"/>
                <a:gd name="connsiteY513" fmla="*/ 1600018 h 1600017"/>
                <a:gd name="connsiteX514" fmla="*/ 5877549 w 11218359"/>
                <a:gd name="connsiteY514" fmla="*/ 1600018 h 1600017"/>
                <a:gd name="connsiteX515" fmla="*/ 5889027 w 11218359"/>
                <a:gd name="connsiteY515" fmla="*/ 1600018 h 1600017"/>
                <a:gd name="connsiteX516" fmla="*/ 5900457 w 11218359"/>
                <a:gd name="connsiteY516" fmla="*/ 1600018 h 1600017"/>
                <a:gd name="connsiteX517" fmla="*/ 5911887 w 11218359"/>
                <a:gd name="connsiteY517" fmla="*/ 1600018 h 1600017"/>
                <a:gd name="connsiteX518" fmla="*/ 5923317 w 11218359"/>
                <a:gd name="connsiteY518" fmla="*/ 1600018 h 1600017"/>
                <a:gd name="connsiteX519" fmla="*/ 5934747 w 11218359"/>
                <a:gd name="connsiteY519" fmla="*/ 1600018 h 1600017"/>
                <a:gd name="connsiteX520" fmla="*/ 5946225 w 11218359"/>
                <a:gd name="connsiteY520" fmla="*/ 1600018 h 1600017"/>
                <a:gd name="connsiteX521" fmla="*/ 5957655 w 11218359"/>
                <a:gd name="connsiteY521" fmla="*/ 1600018 h 1600017"/>
                <a:gd name="connsiteX522" fmla="*/ 5969084 w 11218359"/>
                <a:gd name="connsiteY522" fmla="*/ 1600018 h 1600017"/>
                <a:gd name="connsiteX523" fmla="*/ 5980514 w 11218359"/>
                <a:gd name="connsiteY523" fmla="*/ 1600018 h 1600017"/>
                <a:gd name="connsiteX524" fmla="*/ 5991944 w 11218359"/>
                <a:gd name="connsiteY524" fmla="*/ 1600018 h 1600017"/>
                <a:gd name="connsiteX525" fmla="*/ 6003422 w 11218359"/>
                <a:gd name="connsiteY525" fmla="*/ 1600018 h 1600017"/>
                <a:gd name="connsiteX526" fmla="*/ 6014852 w 11218359"/>
                <a:gd name="connsiteY526" fmla="*/ 1600018 h 1600017"/>
                <a:gd name="connsiteX527" fmla="*/ 6026282 w 11218359"/>
                <a:gd name="connsiteY527" fmla="*/ 1600018 h 1600017"/>
                <a:gd name="connsiteX528" fmla="*/ 6037712 w 11218359"/>
                <a:gd name="connsiteY528" fmla="*/ 1600018 h 1600017"/>
                <a:gd name="connsiteX529" fmla="*/ 6049142 w 11218359"/>
                <a:gd name="connsiteY529" fmla="*/ 1600018 h 1600017"/>
                <a:gd name="connsiteX530" fmla="*/ 6060620 w 11218359"/>
                <a:gd name="connsiteY530" fmla="*/ 1600018 h 1600017"/>
                <a:gd name="connsiteX531" fmla="*/ 6072049 w 11218359"/>
                <a:gd name="connsiteY531" fmla="*/ 1600018 h 1600017"/>
                <a:gd name="connsiteX532" fmla="*/ 6083480 w 11218359"/>
                <a:gd name="connsiteY532" fmla="*/ 1600018 h 1600017"/>
                <a:gd name="connsiteX533" fmla="*/ 6094910 w 11218359"/>
                <a:gd name="connsiteY533" fmla="*/ 1600018 h 1600017"/>
                <a:gd name="connsiteX534" fmla="*/ 6106340 w 11218359"/>
                <a:gd name="connsiteY534" fmla="*/ 1600018 h 1600017"/>
                <a:gd name="connsiteX535" fmla="*/ 6117818 w 11218359"/>
                <a:gd name="connsiteY535" fmla="*/ 1600018 h 1600017"/>
                <a:gd name="connsiteX536" fmla="*/ 6129247 w 11218359"/>
                <a:gd name="connsiteY536" fmla="*/ 1600018 h 1600017"/>
                <a:gd name="connsiteX537" fmla="*/ 6140677 w 11218359"/>
                <a:gd name="connsiteY537" fmla="*/ 1600018 h 1600017"/>
                <a:gd name="connsiteX538" fmla="*/ 6152107 w 11218359"/>
                <a:gd name="connsiteY538" fmla="*/ 1600018 h 1600017"/>
                <a:gd name="connsiteX539" fmla="*/ 6163537 w 11218359"/>
                <a:gd name="connsiteY539" fmla="*/ 1600018 h 1600017"/>
                <a:gd name="connsiteX540" fmla="*/ 6175015 w 11218359"/>
                <a:gd name="connsiteY540" fmla="*/ 1600018 h 1600017"/>
                <a:gd name="connsiteX541" fmla="*/ 6186445 w 11218359"/>
                <a:gd name="connsiteY541" fmla="*/ 1600018 h 1600017"/>
                <a:gd name="connsiteX542" fmla="*/ 6197875 w 11218359"/>
                <a:gd name="connsiteY542" fmla="*/ 1600018 h 1600017"/>
                <a:gd name="connsiteX543" fmla="*/ 6209305 w 11218359"/>
                <a:gd name="connsiteY543" fmla="*/ 1600018 h 1600017"/>
                <a:gd name="connsiteX544" fmla="*/ 6220735 w 11218359"/>
                <a:gd name="connsiteY544" fmla="*/ 1600018 h 1600017"/>
                <a:gd name="connsiteX545" fmla="*/ 6232212 w 11218359"/>
                <a:gd name="connsiteY545" fmla="*/ 1600018 h 1600017"/>
                <a:gd name="connsiteX546" fmla="*/ 6243642 w 11218359"/>
                <a:gd name="connsiteY546" fmla="*/ 1600018 h 1600017"/>
                <a:gd name="connsiteX547" fmla="*/ 6255073 w 11218359"/>
                <a:gd name="connsiteY547" fmla="*/ 1600018 h 1600017"/>
                <a:gd name="connsiteX548" fmla="*/ 6266503 w 11218359"/>
                <a:gd name="connsiteY548" fmla="*/ 1600018 h 1600017"/>
                <a:gd name="connsiteX549" fmla="*/ 6277933 w 11218359"/>
                <a:gd name="connsiteY549" fmla="*/ 1600018 h 1600017"/>
                <a:gd name="connsiteX550" fmla="*/ 6289410 w 11218359"/>
                <a:gd name="connsiteY550" fmla="*/ 1600018 h 1600017"/>
                <a:gd name="connsiteX551" fmla="*/ 6300840 w 11218359"/>
                <a:gd name="connsiteY551" fmla="*/ 1600018 h 1600017"/>
                <a:gd name="connsiteX552" fmla="*/ 6312270 w 11218359"/>
                <a:gd name="connsiteY552" fmla="*/ 1600018 h 1600017"/>
                <a:gd name="connsiteX553" fmla="*/ 6323700 w 11218359"/>
                <a:gd name="connsiteY553" fmla="*/ 1600018 h 1600017"/>
                <a:gd name="connsiteX554" fmla="*/ 6335130 w 11218359"/>
                <a:gd name="connsiteY554" fmla="*/ 1600018 h 1600017"/>
                <a:gd name="connsiteX555" fmla="*/ 6346608 w 11218359"/>
                <a:gd name="connsiteY555" fmla="*/ 1600018 h 1600017"/>
                <a:gd name="connsiteX556" fmla="*/ 6358038 w 11218359"/>
                <a:gd name="connsiteY556" fmla="*/ 1600018 h 1600017"/>
                <a:gd name="connsiteX557" fmla="*/ 6369468 w 11218359"/>
                <a:gd name="connsiteY557" fmla="*/ 1600018 h 1600017"/>
                <a:gd name="connsiteX558" fmla="*/ 6380898 w 11218359"/>
                <a:gd name="connsiteY558" fmla="*/ 1600018 h 1600017"/>
                <a:gd name="connsiteX559" fmla="*/ 6392328 w 11218359"/>
                <a:gd name="connsiteY559" fmla="*/ 1600018 h 1600017"/>
                <a:gd name="connsiteX560" fmla="*/ 6403805 w 11218359"/>
                <a:gd name="connsiteY560" fmla="*/ 1600018 h 1600017"/>
                <a:gd name="connsiteX561" fmla="*/ 6415235 w 11218359"/>
                <a:gd name="connsiteY561" fmla="*/ 1600018 h 1600017"/>
                <a:gd name="connsiteX562" fmla="*/ 6426666 w 11218359"/>
                <a:gd name="connsiteY562" fmla="*/ 1600018 h 1600017"/>
                <a:gd name="connsiteX563" fmla="*/ 6438096 w 11218359"/>
                <a:gd name="connsiteY563" fmla="*/ 1600018 h 1600017"/>
                <a:gd name="connsiteX564" fmla="*/ 6449525 w 11218359"/>
                <a:gd name="connsiteY564" fmla="*/ 1600018 h 1600017"/>
                <a:gd name="connsiteX565" fmla="*/ 6461003 w 11218359"/>
                <a:gd name="connsiteY565" fmla="*/ 1600018 h 1600017"/>
                <a:gd name="connsiteX566" fmla="*/ 6472433 w 11218359"/>
                <a:gd name="connsiteY566" fmla="*/ 1600018 h 1600017"/>
                <a:gd name="connsiteX567" fmla="*/ 6483863 w 11218359"/>
                <a:gd name="connsiteY567" fmla="*/ 1600018 h 1600017"/>
                <a:gd name="connsiteX568" fmla="*/ 6495293 w 11218359"/>
                <a:gd name="connsiteY568" fmla="*/ 1600018 h 1600017"/>
                <a:gd name="connsiteX569" fmla="*/ 6506723 w 11218359"/>
                <a:gd name="connsiteY569" fmla="*/ 1600018 h 1600017"/>
                <a:gd name="connsiteX570" fmla="*/ 6518201 w 11218359"/>
                <a:gd name="connsiteY570" fmla="*/ 1600018 h 1600017"/>
                <a:gd name="connsiteX571" fmla="*/ 6529631 w 11218359"/>
                <a:gd name="connsiteY571" fmla="*/ 1600018 h 1600017"/>
                <a:gd name="connsiteX572" fmla="*/ 6541061 w 11218359"/>
                <a:gd name="connsiteY572" fmla="*/ 1600018 h 1600017"/>
                <a:gd name="connsiteX573" fmla="*/ 6552490 w 11218359"/>
                <a:gd name="connsiteY573" fmla="*/ 1600018 h 1600017"/>
                <a:gd name="connsiteX574" fmla="*/ 6563921 w 11218359"/>
                <a:gd name="connsiteY574" fmla="*/ 1600018 h 1600017"/>
                <a:gd name="connsiteX575" fmla="*/ 6575398 w 11218359"/>
                <a:gd name="connsiteY575" fmla="*/ 1600018 h 1600017"/>
                <a:gd name="connsiteX576" fmla="*/ 6586828 w 11218359"/>
                <a:gd name="connsiteY576" fmla="*/ 1600018 h 1600017"/>
                <a:gd name="connsiteX577" fmla="*/ 6598259 w 11218359"/>
                <a:gd name="connsiteY577" fmla="*/ 1600018 h 1600017"/>
                <a:gd name="connsiteX578" fmla="*/ 6609688 w 11218359"/>
                <a:gd name="connsiteY578" fmla="*/ 1600018 h 1600017"/>
                <a:gd name="connsiteX579" fmla="*/ 6621118 w 11218359"/>
                <a:gd name="connsiteY579" fmla="*/ 1600018 h 1600017"/>
                <a:gd name="connsiteX580" fmla="*/ 6632596 w 11218359"/>
                <a:gd name="connsiteY580" fmla="*/ 1600018 h 1600017"/>
                <a:gd name="connsiteX581" fmla="*/ 6644026 w 11218359"/>
                <a:gd name="connsiteY581" fmla="*/ 1600018 h 1600017"/>
                <a:gd name="connsiteX582" fmla="*/ 6655456 w 11218359"/>
                <a:gd name="connsiteY582" fmla="*/ 1600018 h 1600017"/>
                <a:gd name="connsiteX583" fmla="*/ 6666886 w 11218359"/>
                <a:gd name="connsiteY583" fmla="*/ 1600018 h 1600017"/>
                <a:gd name="connsiteX584" fmla="*/ 6678316 w 11218359"/>
                <a:gd name="connsiteY584" fmla="*/ 1600018 h 1600017"/>
                <a:gd name="connsiteX585" fmla="*/ 6689794 w 11218359"/>
                <a:gd name="connsiteY585" fmla="*/ 1600018 h 1600017"/>
                <a:gd name="connsiteX586" fmla="*/ 6701224 w 11218359"/>
                <a:gd name="connsiteY586" fmla="*/ 1600018 h 1600017"/>
                <a:gd name="connsiteX587" fmla="*/ 6712653 w 11218359"/>
                <a:gd name="connsiteY587" fmla="*/ 1600018 h 1600017"/>
                <a:gd name="connsiteX588" fmla="*/ 6724083 w 11218359"/>
                <a:gd name="connsiteY588" fmla="*/ 1600018 h 1600017"/>
                <a:gd name="connsiteX589" fmla="*/ 6735514 w 11218359"/>
                <a:gd name="connsiteY589" fmla="*/ 1600018 h 1600017"/>
                <a:gd name="connsiteX590" fmla="*/ 6746944 w 11218359"/>
                <a:gd name="connsiteY590" fmla="*/ 1600018 h 1600017"/>
                <a:gd name="connsiteX591" fmla="*/ 6758421 w 11218359"/>
                <a:gd name="connsiteY591" fmla="*/ 1600018 h 1600017"/>
                <a:gd name="connsiteX592" fmla="*/ 6769851 w 11218359"/>
                <a:gd name="connsiteY592" fmla="*/ 1600018 h 1600017"/>
                <a:gd name="connsiteX593" fmla="*/ 6781281 w 11218359"/>
                <a:gd name="connsiteY593" fmla="*/ 1600018 h 1600017"/>
                <a:gd name="connsiteX594" fmla="*/ 6792711 w 11218359"/>
                <a:gd name="connsiteY594" fmla="*/ 1600018 h 1600017"/>
                <a:gd name="connsiteX595" fmla="*/ 6804141 w 11218359"/>
                <a:gd name="connsiteY595" fmla="*/ 1600018 h 1600017"/>
                <a:gd name="connsiteX596" fmla="*/ 6815619 w 11218359"/>
                <a:gd name="connsiteY596" fmla="*/ 1600018 h 1600017"/>
                <a:gd name="connsiteX597" fmla="*/ 6827049 w 11218359"/>
                <a:gd name="connsiteY597" fmla="*/ 1600018 h 1600017"/>
                <a:gd name="connsiteX598" fmla="*/ 6838479 w 11218359"/>
                <a:gd name="connsiteY598" fmla="*/ 1600018 h 1600017"/>
                <a:gd name="connsiteX599" fmla="*/ 6849909 w 11218359"/>
                <a:gd name="connsiteY599" fmla="*/ 1600018 h 1600017"/>
                <a:gd name="connsiteX600" fmla="*/ 6861339 w 11218359"/>
                <a:gd name="connsiteY600" fmla="*/ 1600018 h 1600017"/>
                <a:gd name="connsiteX601" fmla="*/ 6872816 w 11218359"/>
                <a:gd name="connsiteY601" fmla="*/ 1600018 h 1600017"/>
                <a:gd name="connsiteX602" fmla="*/ 6884246 w 11218359"/>
                <a:gd name="connsiteY602" fmla="*/ 1600018 h 1600017"/>
                <a:gd name="connsiteX603" fmla="*/ 6895676 w 11218359"/>
                <a:gd name="connsiteY603" fmla="*/ 1600018 h 1600017"/>
                <a:gd name="connsiteX604" fmla="*/ 6907107 w 11218359"/>
                <a:gd name="connsiteY604" fmla="*/ 1600018 h 1600017"/>
                <a:gd name="connsiteX605" fmla="*/ 6918537 w 11218359"/>
                <a:gd name="connsiteY605" fmla="*/ 1600018 h 1600017"/>
                <a:gd name="connsiteX606" fmla="*/ 6930014 w 11218359"/>
                <a:gd name="connsiteY606" fmla="*/ 1600018 h 1600017"/>
                <a:gd name="connsiteX607" fmla="*/ 6941444 w 11218359"/>
                <a:gd name="connsiteY607" fmla="*/ 1600018 h 1600017"/>
                <a:gd name="connsiteX608" fmla="*/ 6952874 w 11218359"/>
                <a:gd name="connsiteY608" fmla="*/ 1600018 h 1600017"/>
                <a:gd name="connsiteX609" fmla="*/ 6964304 w 11218359"/>
                <a:gd name="connsiteY609" fmla="*/ 1600018 h 1600017"/>
                <a:gd name="connsiteX610" fmla="*/ 6975734 w 11218359"/>
                <a:gd name="connsiteY610" fmla="*/ 1600018 h 1600017"/>
                <a:gd name="connsiteX611" fmla="*/ 6987212 w 11218359"/>
                <a:gd name="connsiteY611" fmla="*/ 1600018 h 1600017"/>
                <a:gd name="connsiteX612" fmla="*/ 6998642 w 11218359"/>
                <a:gd name="connsiteY612" fmla="*/ 1600018 h 1600017"/>
                <a:gd name="connsiteX613" fmla="*/ 7010072 w 11218359"/>
                <a:gd name="connsiteY613" fmla="*/ 1600018 h 1600017"/>
                <a:gd name="connsiteX614" fmla="*/ 7021502 w 11218359"/>
                <a:gd name="connsiteY614" fmla="*/ 1600018 h 1600017"/>
                <a:gd name="connsiteX615" fmla="*/ 7032931 w 11218359"/>
                <a:gd name="connsiteY615" fmla="*/ 1600018 h 1600017"/>
                <a:gd name="connsiteX616" fmla="*/ 7044409 w 11218359"/>
                <a:gd name="connsiteY616" fmla="*/ 1600018 h 1600017"/>
                <a:gd name="connsiteX617" fmla="*/ 7055839 w 11218359"/>
                <a:gd name="connsiteY617" fmla="*/ 1600018 h 1600017"/>
                <a:gd name="connsiteX618" fmla="*/ 7067269 w 11218359"/>
                <a:gd name="connsiteY618" fmla="*/ 1600018 h 1600017"/>
                <a:gd name="connsiteX619" fmla="*/ 7078700 w 11218359"/>
                <a:gd name="connsiteY619" fmla="*/ 1600018 h 1600017"/>
                <a:gd name="connsiteX620" fmla="*/ 7090129 w 11218359"/>
                <a:gd name="connsiteY620" fmla="*/ 1600018 h 1600017"/>
                <a:gd name="connsiteX621" fmla="*/ 7101607 w 11218359"/>
                <a:gd name="connsiteY621" fmla="*/ 1600018 h 1600017"/>
                <a:gd name="connsiteX622" fmla="*/ 7113037 w 11218359"/>
                <a:gd name="connsiteY622" fmla="*/ 1600018 h 1600017"/>
                <a:gd name="connsiteX623" fmla="*/ 7124467 w 11218359"/>
                <a:gd name="connsiteY623" fmla="*/ 1600018 h 1600017"/>
                <a:gd name="connsiteX624" fmla="*/ 7135897 w 11218359"/>
                <a:gd name="connsiteY624" fmla="*/ 1600018 h 1600017"/>
                <a:gd name="connsiteX625" fmla="*/ 7147327 w 11218359"/>
                <a:gd name="connsiteY625" fmla="*/ 1600018 h 1600017"/>
                <a:gd name="connsiteX626" fmla="*/ 7158805 w 11218359"/>
                <a:gd name="connsiteY626" fmla="*/ 1600018 h 1600017"/>
                <a:gd name="connsiteX627" fmla="*/ 7170235 w 11218359"/>
                <a:gd name="connsiteY627" fmla="*/ 1600018 h 1600017"/>
                <a:gd name="connsiteX628" fmla="*/ 7181665 w 11218359"/>
                <a:gd name="connsiteY628" fmla="*/ 1600018 h 1600017"/>
                <a:gd name="connsiteX629" fmla="*/ 7193094 w 11218359"/>
                <a:gd name="connsiteY629" fmla="*/ 1600018 h 1600017"/>
                <a:gd name="connsiteX630" fmla="*/ 7204524 w 11218359"/>
                <a:gd name="connsiteY630" fmla="*/ 1600018 h 1600017"/>
                <a:gd name="connsiteX631" fmla="*/ 7216002 w 11218359"/>
                <a:gd name="connsiteY631" fmla="*/ 1600018 h 1600017"/>
                <a:gd name="connsiteX632" fmla="*/ 7227432 w 11218359"/>
                <a:gd name="connsiteY632" fmla="*/ 1600018 h 1600017"/>
                <a:gd name="connsiteX633" fmla="*/ 7238862 w 11218359"/>
                <a:gd name="connsiteY633" fmla="*/ 1600018 h 1600017"/>
                <a:gd name="connsiteX634" fmla="*/ 7250292 w 11218359"/>
                <a:gd name="connsiteY634" fmla="*/ 1600018 h 1600017"/>
                <a:gd name="connsiteX635" fmla="*/ 7261722 w 11218359"/>
                <a:gd name="connsiteY635" fmla="*/ 1600018 h 1600017"/>
                <a:gd name="connsiteX636" fmla="*/ 7273200 w 11218359"/>
                <a:gd name="connsiteY636" fmla="*/ 1600018 h 1600017"/>
                <a:gd name="connsiteX637" fmla="*/ 7284630 w 11218359"/>
                <a:gd name="connsiteY637" fmla="*/ 1600018 h 1600017"/>
                <a:gd name="connsiteX638" fmla="*/ 7296060 w 11218359"/>
                <a:gd name="connsiteY638" fmla="*/ 1600018 h 1600017"/>
                <a:gd name="connsiteX639" fmla="*/ 7307490 w 11218359"/>
                <a:gd name="connsiteY639" fmla="*/ 1600018 h 1600017"/>
                <a:gd name="connsiteX640" fmla="*/ 7318920 w 11218359"/>
                <a:gd name="connsiteY640" fmla="*/ 1600018 h 1600017"/>
                <a:gd name="connsiteX641" fmla="*/ 7330398 w 11218359"/>
                <a:gd name="connsiteY641" fmla="*/ 1600018 h 1600017"/>
                <a:gd name="connsiteX642" fmla="*/ 7341828 w 11218359"/>
                <a:gd name="connsiteY642" fmla="*/ 1600018 h 1600017"/>
                <a:gd name="connsiteX643" fmla="*/ 7353257 w 11218359"/>
                <a:gd name="connsiteY643" fmla="*/ 1600018 h 1600017"/>
                <a:gd name="connsiteX644" fmla="*/ 7364687 w 11218359"/>
                <a:gd name="connsiteY644" fmla="*/ 1600018 h 1600017"/>
                <a:gd name="connsiteX645" fmla="*/ 7376117 w 11218359"/>
                <a:gd name="connsiteY645" fmla="*/ 1600018 h 1600017"/>
                <a:gd name="connsiteX646" fmla="*/ 7387595 w 11218359"/>
                <a:gd name="connsiteY646" fmla="*/ 1600018 h 1600017"/>
                <a:gd name="connsiteX647" fmla="*/ 7399025 w 11218359"/>
                <a:gd name="connsiteY647" fmla="*/ 1600018 h 1600017"/>
                <a:gd name="connsiteX648" fmla="*/ 7410455 w 11218359"/>
                <a:gd name="connsiteY648" fmla="*/ 1600018 h 1600017"/>
                <a:gd name="connsiteX649" fmla="*/ 7421885 w 11218359"/>
                <a:gd name="connsiteY649" fmla="*/ 1600018 h 1600017"/>
                <a:gd name="connsiteX650" fmla="*/ 7433315 w 11218359"/>
                <a:gd name="connsiteY650" fmla="*/ 1600018 h 1600017"/>
                <a:gd name="connsiteX651" fmla="*/ 7444793 w 11218359"/>
                <a:gd name="connsiteY651" fmla="*/ 1600018 h 1600017"/>
                <a:gd name="connsiteX652" fmla="*/ 7456222 w 11218359"/>
                <a:gd name="connsiteY652" fmla="*/ 1600018 h 1600017"/>
                <a:gd name="connsiteX653" fmla="*/ 7467653 w 11218359"/>
                <a:gd name="connsiteY653" fmla="*/ 1600018 h 1600017"/>
                <a:gd name="connsiteX654" fmla="*/ 7479083 w 11218359"/>
                <a:gd name="connsiteY654" fmla="*/ 1600018 h 1600017"/>
                <a:gd name="connsiteX655" fmla="*/ 7490513 w 11218359"/>
                <a:gd name="connsiteY655" fmla="*/ 1600018 h 1600017"/>
                <a:gd name="connsiteX656" fmla="*/ 7501990 w 11218359"/>
                <a:gd name="connsiteY656" fmla="*/ 1600018 h 1600017"/>
                <a:gd name="connsiteX657" fmla="*/ 7513420 w 11218359"/>
                <a:gd name="connsiteY657" fmla="*/ 1600018 h 1600017"/>
                <a:gd name="connsiteX658" fmla="*/ 7524850 w 11218359"/>
                <a:gd name="connsiteY658" fmla="*/ 1600018 h 1600017"/>
                <a:gd name="connsiteX659" fmla="*/ 7536280 w 11218359"/>
                <a:gd name="connsiteY659" fmla="*/ 1600018 h 1600017"/>
                <a:gd name="connsiteX660" fmla="*/ 7547710 w 11218359"/>
                <a:gd name="connsiteY660" fmla="*/ 1600018 h 1600017"/>
                <a:gd name="connsiteX661" fmla="*/ 7559188 w 11218359"/>
                <a:gd name="connsiteY661" fmla="*/ 1600018 h 1600017"/>
                <a:gd name="connsiteX662" fmla="*/ 7570618 w 11218359"/>
                <a:gd name="connsiteY662" fmla="*/ 1600018 h 1600017"/>
                <a:gd name="connsiteX663" fmla="*/ 7582048 w 11218359"/>
                <a:gd name="connsiteY663" fmla="*/ 1600018 h 1600017"/>
                <a:gd name="connsiteX664" fmla="*/ 7593478 w 11218359"/>
                <a:gd name="connsiteY664" fmla="*/ 1600018 h 1600017"/>
                <a:gd name="connsiteX665" fmla="*/ 7604908 w 11218359"/>
                <a:gd name="connsiteY665" fmla="*/ 1600018 h 1600017"/>
                <a:gd name="connsiteX666" fmla="*/ 7616385 w 11218359"/>
                <a:gd name="connsiteY666" fmla="*/ 1600018 h 1600017"/>
                <a:gd name="connsiteX667" fmla="*/ 7627815 w 11218359"/>
                <a:gd name="connsiteY667" fmla="*/ 1600018 h 1600017"/>
                <a:gd name="connsiteX668" fmla="*/ 7639246 w 11218359"/>
                <a:gd name="connsiteY668" fmla="*/ 1600018 h 1600017"/>
                <a:gd name="connsiteX669" fmla="*/ 7650676 w 11218359"/>
                <a:gd name="connsiteY669" fmla="*/ 1600018 h 1600017"/>
                <a:gd name="connsiteX670" fmla="*/ 7662106 w 11218359"/>
                <a:gd name="connsiteY670" fmla="*/ 1600018 h 1600017"/>
                <a:gd name="connsiteX671" fmla="*/ 7673583 w 11218359"/>
                <a:gd name="connsiteY671" fmla="*/ 1600018 h 1600017"/>
                <a:gd name="connsiteX672" fmla="*/ 7685013 w 11218359"/>
                <a:gd name="connsiteY672" fmla="*/ 1600018 h 1600017"/>
                <a:gd name="connsiteX673" fmla="*/ 7696443 w 11218359"/>
                <a:gd name="connsiteY673" fmla="*/ 1600018 h 1600017"/>
                <a:gd name="connsiteX674" fmla="*/ 7707873 w 11218359"/>
                <a:gd name="connsiteY674" fmla="*/ 1600018 h 1600017"/>
                <a:gd name="connsiteX675" fmla="*/ 7719303 w 11218359"/>
                <a:gd name="connsiteY675" fmla="*/ 1600018 h 1600017"/>
                <a:gd name="connsiteX676" fmla="*/ 7730733 w 11218359"/>
                <a:gd name="connsiteY676" fmla="*/ 1600018 h 1600017"/>
                <a:gd name="connsiteX677" fmla="*/ 7742211 w 11218359"/>
                <a:gd name="connsiteY677" fmla="*/ 1600018 h 1600017"/>
                <a:gd name="connsiteX678" fmla="*/ 7753641 w 11218359"/>
                <a:gd name="connsiteY678" fmla="*/ 1600018 h 1600017"/>
                <a:gd name="connsiteX679" fmla="*/ 7765071 w 11218359"/>
                <a:gd name="connsiteY679" fmla="*/ 1600018 h 1600017"/>
                <a:gd name="connsiteX680" fmla="*/ 7776501 w 11218359"/>
                <a:gd name="connsiteY680" fmla="*/ 1600018 h 1600017"/>
                <a:gd name="connsiteX681" fmla="*/ 7787931 w 11218359"/>
                <a:gd name="connsiteY681" fmla="*/ 1600018 h 1600017"/>
                <a:gd name="connsiteX682" fmla="*/ 7799408 w 11218359"/>
                <a:gd name="connsiteY682" fmla="*/ 1600018 h 1600017"/>
                <a:gd name="connsiteX683" fmla="*/ 7810839 w 11218359"/>
                <a:gd name="connsiteY683" fmla="*/ 1600018 h 1600017"/>
                <a:gd name="connsiteX684" fmla="*/ 7822268 w 11218359"/>
                <a:gd name="connsiteY684" fmla="*/ 1600018 h 1600017"/>
                <a:gd name="connsiteX685" fmla="*/ 7833698 w 11218359"/>
                <a:gd name="connsiteY685" fmla="*/ 1600018 h 1600017"/>
                <a:gd name="connsiteX686" fmla="*/ 7845128 w 11218359"/>
                <a:gd name="connsiteY686" fmla="*/ 1600018 h 1600017"/>
                <a:gd name="connsiteX687" fmla="*/ 7856606 w 11218359"/>
                <a:gd name="connsiteY687" fmla="*/ 1600018 h 1600017"/>
                <a:gd name="connsiteX688" fmla="*/ 7868036 w 11218359"/>
                <a:gd name="connsiteY688" fmla="*/ 1600018 h 1600017"/>
                <a:gd name="connsiteX689" fmla="*/ 7879466 w 11218359"/>
                <a:gd name="connsiteY689" fmla="*/ 1600018 h 1600017"/>
                <a:gd name="connsiteX690" fmla="*/ 7890896 w 11218359"/>
                <a:gd name="connsiteY690" fmla="*/ 1600018 h 1600017"/>
                <a:gd name="connsiteX691" fmla="*/ 7902326 w 11218359"/>
                <a:gd name="connsiteY691" fmla="*/ 1600018 h 1600017"/>
                <a:gd name="connsiteX692" fmla="*/ 7913804 w 11218359"/>
                <a:gd name="connsiteY692" fmla="*/ 1600018 h 1600017"/>
                <a:gd name="connsiteX693" fmla="*/ 7925234 w 11218359"/>
                <a:gd name="connsiteY693" fmla="*/ 1600018 h 1600017"/>
                <a:gd name="connsiteX694" fmla="*/ 7936663 w 11218359"/>
                <a:gd name="connsiteY694" fmla="*/ 1600018 h 1600017"/>
                <a:gd name="connsiteX695" fmla="*/ 7948094 w 11218359"/>
                <a:gd name="connsiteY695" fmla="*/ 1600018 h 1600017"/>
                <a:gd name="connsiteX696" fmla="*/ 7959524 w 11218359"/>
                <a:gd name="connsiteY696" fmla="*/ 1600018 h 1600017"/>
                <a:gd name="connsiteX697" fmla="*/ 7971001 w 11218359"/>
                <a:gd name="connsiteY697" fmla="*/ 1600018 h 1600017"/>
                <a:gd name="connsiteX698" fmla="*/ 7982431 w 11218359"/>
                <a:gd name="connsiteY698" fmla="*/ 1600018 h 1600017"/>
                <a:gd name="connsiteX699" fmla="*/ 7993861 w 11218359"/>
                <a:gd name="connsiteY699" fmla="*/ 1600018 h 1600017"/>
                <a:gd name="connsiteX700" fmla="*/ 8005291 w 11218359"/>
                <a:gd name="connsiteY700" fmla="*/ 1600018 h 1600017"/>
                <a:gd name="connsiteX701" fmla="*/ 8016721 w 11218359"/>
                <a:gd name="connsiteY701" fmla="*/ 1600018 h 1600017"/>
                <a:gd name="connsiteX702" fmla="*/ 8028199 w 11218359"/>
                <a:gd name="connsiteY702" fmla="*/ 1600018 h 1600017"/>
                <a:gd name="connsiteX703" fmla="*/ 8039629 w 11218359"/>
                <a:gd name="connsiteY703" fmla="*/ 1600018 h 1600017"/>
                <a:gd name="connsiteX704" fmla="*/ 8051059 w 11218359"/>
                <a:gd name="connsiteY704" fmla="*/ 1600018 h 1600017"/>
                <a:gd name="connsiteX705" fmla="*/ 8062489 w 11218359"/>
                <a:gd name="connsiteY705" fmla="*/ 1600018 h 1600017"/>
                <a:gd name="connsiteX706" fmla="*/ 8073919 w 11218359"/>
                <a:gd name="connsiteY706" fmla="*/ 1600018 h 1600017"/>
                <a:gd name="connsiteX707" fmla="*/ 8085396 w 11218359"/>
                <a:gd name="connsiteY707" fmla="*/ 1600018 h 1600017"/>
                <a:gd name="connsiteX708" fmla="*/ 8096826 w 11218359"/>
                <a:gd name="connsiteY708" fmla="*/ 1600018 h 1600017"/>
                <a:gd name="connsiteX709" fmla="*/ 8108256 w 11218359"/>
                <a:gd name="connsiteY709" fmla="*/ 1600018 h 1600017"/>
                <a:gd name="connsiteX710" fmla="*/ 8119687 w 11218359"/>
                <a:gd name="connsiteY710" fmla="*/ 1600018 h 1600017"/>
                <a:gd name="connsiteX711" fmla="*/ 8131117 w 11218359"/>
                <a:gd name="connsiteY711" fmla="*/ 1600018 h 1600017"/>
                <a:gd name="connsiteX712" fmla="*/ 8142594 w 11218359"/>
                <a:gd name="connsiteY712" fmla="*/ 1600018 h 1600017"/>
                <a:gd name="connsiteX713" fmla="*/ 8154024 w 11218359"/>
                <a:gd name="connsiteY713" fmla="*/ 1600018 h 1600017"/>
                <a:gd name="connsiteX714" fmla="*/ 8165454 w 11218359"/>
                <a:gd name="connsiteY714" fmla="*/ 1600018 h 1600017"/>
                <a:gd name="connsiteX715" fmla="*/ 8176884 w 11218359"/>
                <a:gd name="connsiteY715" fmla="*/ 1600018 h 1600017"/>
                <a:gd name="connsiteX716" fmla="*/ 8188314 w 11218359"/>
                <a:gd name="connsiteY716" fmla="*/ 1600018 h 1600017"/>
                <a:gd name="connsiteX717" fmla="*/ 8199792 w 11218359"/>
                <a:gd name="connsiteY717" fmla="*/ 1600018 h 1600017"/>
                <a:gd name="connsiteX718" fmla="*/ 8211222 w 11218359"/>
                <a:gd name="connsiteY718" fmla="*/ 1600018 h 1600017"/>
                <a:gd name="connsiteX719" fmla="*/ 8222652 w 11218359"/>
                <a:gd name="connsiteY719" fmla="*/ 1600018 h 1600017"/>
                <a:gd name="connsiteX720" fmla="*/ 8234082 w 11218359"/>
                <a:gd name="connsiteY720" fmla="*/ 1600018 h 1600017"/>
                <a:gd name="connsiteX721" fmla="*/ 8245512 w 11218359"/>
                <a:gd name="connsiteY721" fmla="*/ 1600018 h 1600017"/>
                <a:gd name="connsiteX722" fmla="*/ 8256989 w 11218359"/>
                <a:gd name="connsiteY722" fmla="*/ 1600018 h 1600017"/>
                <a:gd name="connsiteX723" fmla="*/ 8268419 w 11218359"/>
                <a:gd name="connsiteY723" fmla="*/ 1600018 h 1600017"/>
                <a:gd name="connsiteX724" fmla="*/ 8279850 w 11218359"/>
                <a:gd name="connsiteY724" fmla="*/ 1600018 h 1600017"/>
                <a:gd name="connsiteX725" fmla="*/ 8291280 w 11218359"/>
                <a:gd name="connsiteY725" fmla="*/ 1600018 h 1600017"/>
                <a:gd name="connsiteX726" fmla="*/ 8302709 w 11218359"/>
                <a:gd name="connsiteY726" fmla="*/ 1600018 h 1600017"/>
                <a:gd name="connsiteX727" fmla="*/ 8314187 w 11218359"/>
                <a:gd name="connsiteY727" fmla="*/ 1600018 h 1600017"/>
                <a:gd name="connsiteX728" fmla="*/ 8325617 w 11218359"/>
                <a:gd name="connsiteY728" fmla="*/ 1600018 h 1600017"/>
                <a:gd name="connsiteX729" fmla="*/ 8337047 w 11218359"/>
                <a:gd name="connsiteY729" fmla="*/ 1600018 h 1600017"/>
                <a:gd name="connsiteX730" fmla="*/ 8348477 w 11218359"/>
                <a:gd name="connsiteY730" fmla="*/ 1600018 h 1600017"/>
                <a:gd name="connsiteX731" fmla="*/ 8359907 w 11218359"/>
                <a:gd name="connsiteY731" fmla="*/ 1600018 h 1600017"/>
                <a:gd name="connsiteX732" fmla="*/ 8371385 w 11218359"/>
                <a:gd name="connsiteY732" fmla="*/ 1600018 h 1600017"/>
                <a:gd name="connsiteX733" fmla="*/ 8382815 w 11218359"/>
                <a:gd name="connsiteY733" fmla="*/ 1600018 h 1600017"/>
                <a:gd name="connsiteX734" fmla="*/ 8394245 w 11218359"/>
                <a:gd name="connsiteY734" fmla="*/ 1600018 h 1600017"/>
                <a:gd name="connsiteX735" fmla="*/ 8405674 w 11218359"/>
                <a:gd name="connsiteY735" fmla="*/ 1600018 h 1600017"/>
                <a:gd name="connsiteX736" fmla="*/ 8417104 w 11218359"/>
                <a:gd name="connsiteY736" fmla="*/ 1600018 h 1600017"/>
                <a:gd name="connsiteX737" fmla="*/ 8428582 w 11218359"/>
                <a:gd name="connsiteY737" fmla="*/ 1600018 h 1600017"/>
                <a:gd name="connsiteX738" fmla="*/ 8440012 w 11218359"/>
                <a:gd name="connsiteY738" fmla="*/ 1600018 h 1600017"/>
                <a:gd name="connsiteX739" fmla="*/ 8451442 w 11218359"/>
                <a:gd name="connsiteY739" fmla="*/ 1600018 h 1600017"/>
                <a:gd name="connsiteX740" fmla="*/ 8462872 w 11218359"/>
                <a:gd name="connsiteY740" fmla="*/ 1600018 h 1600017"/>
                <a:gd name="connsiteX741" fmla="*/ 8474302 w 11218359"/>
                <a:gd name="connsiteY741" fmla="*/ 1600018 h 1600017"/>
                <a:gd name="connsiteX742" fmla="*/ 8485780 w 11218359"/>
                <a:gd name="connsiteY742" fmla="*/ 1600018 h 1600017"/>
                <a:gd name="connsiteX743" fmla="*/ 8497210 w 11218359"/>
                <a:gd name="connsiteY743" fmla="*/ 1600018 h 1600017"/>
                <a:gd name="connsiteX744" fmla="*/ 8508640 w 11218359"/>
                <a:gd name="connsiteY744" fmla="*/ 1600018 h 1600017"/>
                <a:gd name="connsiteX745" fmla="*/ 8520069 w 11218359"/>
                <a:gd name="connsiteY745" fmla="*/ 1600018 h 1600017"/>
                <a:gd name="connsiteX746" fmla="*/ 8531500 w 11218359"/>
                <a:gd name="connsiteY746" fmla="*/ 1600018 h 1600017"/>
                <a:gd name="connsiteX747" fmla="*/ 8542977 w 11218359"/>
                <a:gd name="connsiteY747" fmla="*/ 1600018 h 1600017"/>
                <a:gd name="connsiteX748" fmla="*/ 8554407 w 11218359"/>
                <a:gd name="connsiteY748" fmla="*/ 1600018 h 1600017"/>
                <a:gd name="connsiteX749" fmla="*/ 8565837 w 11218359"/>
                <a:gd name="connsiteY749" fmla="*/ 1600018 h 1600017"/>
                <a:gd name="connsiteX750" fmla="*/ 8577267 w 11218359"/>
                <a:gd name="connsiteY750" fmla="*/ 1600018 h 1600017"/>
                <a:gd name="connsiteX751" fmla="*/ 8588697 w 11218359"/>
                <a:gd name="connsiteY751" fmla="*/ 1600018 h 1600017"/>
                <a:gd name="connsiteX752" fmla="*/ 8600175 w 11218359"/>
                <a:gd name="connsiteY752" fmla="*/ 1600018 h 1600017"/>
                <a:gd name="connsiteX753" fmla="*/ 8611605 w 11218359"/>
                <a:gd name="connsiteY753" fmla="*/ 1600018 h 1600017"/>
                <a:gd name="connsiteX754" fmla="*/ 8623035 w 11218359"/>
                <a:gd name="connsiteY754" fmla="*/ 1600018 h 1600017"/>
                <a:gd name="connsiteX755" fmla="*/ 8634465 w 11218359"/>
                <a:gd name="connsiteY755" fmla="*/ 1600018 h 1600017"/>
                <a:gd name="connsiteX756" fmla="*/ 8645895 w 11218359"/>
                <a:gd name="connsiteY756" fmla="*/ 1600018 h 1600017"/>
                <a:gd name="connsiteX757" fmla="*/ 8657373 w 11218359"/>
                <a:gd name="connsiteY757" fmla="*/ 1600018 h 1600017"/>
                <a:gd name="connsiteX758" fmla="*/ 8668802 w 11218359"/>
                <a:gd name="connsiteY758" fmla="*/ 1600018 h 1600017"/>
                <a:gd name="connsiteX759" fmla="*/ 8680232 w 11218359"/>
                <a:gd name="connsiteY759" fmla="*/ 1600018 h 1600017"/>
                <a:gd name="connsiteX760" fmla="*/ 8691662 w 11218359"/>
                <a:gd name="connsiteY760" fmla="*/ 1600018 h 1600017"/>
                <a:gd name="connsiteX761" fmla="*/ 8703093 w 11218359"/>
                <a:gd name="connsiteY761" fmla="*/ 1600018 h 1600017"/>
                <a:gd name="connsiteX762" fmla="*/ 8714570 w 11218359"/>
                <a:gd name="connsiteY762" fmla="*/ 1600018 h 1600017"/>
                <a:gd name="connsiteX763" fmla="*/ 8726000 w 11218359"/>
                <a:gd name="connsiteY763" fmla="*/ 1600018 h 1600017"/>
                <a:gd name="connsiteX764" fmla="*/ 8737430 w 11218359"/>
                <a:gd name="connsiteY764" fmla="*/ 1600018 h 1600017"/>
                <a:gd name="connsiteX765" fmla="*/ 8748860 w 11218359"/>
                <a:gd name="connsiteY765" fmla="*/ 1600018 h 1600017"/>
                <a:gd name="connsiteX766" fmla="*/ 8760290 w 11218359"/>
                <a:gd name="connsiteY766" fmla="*/ 1600018 h 1600017"/>
                <a:gd name="connsiteX767" fmla="*/ 8771768 w 11218359"/>
                <a:gd name="connsiteY767" fmla="*/ 1600018 h 1600017"/>
                <a:gd name="connsiteX768" fmla="*/ 8783198 w 11218359"/>
                <a:gd name="connsiteY768" fmla="*/ 1600018 h 1600017"/>
                <a:gd name="connsiteX769" fmla="*/ 8794628 w 11218359"/>
                <a:gd name="connsiteY769" fmla="*/ 1600018 h 1600017"/>
                <a:gd name="connsiteX770" fmla="*/ 8806058 w 11218359"/>
                <a:gd name="connsiteY770" fmla="*/ 1600018 h 1600017"/>
                <a:gd name="connsiteX771" fmla="*/ 8817488 w 11218359"/>
                <a:gd name="connsiteY771" fmla="*/ 1600018 h 1600017"/>
                <a:gd name="connsiteX772" fmla="*/ 8828918 w 11218359"/>
                <a:gd name="connsiteY772" fmla="*/ 1600018 h 1600017"/>
                <a:gd name="connsiteX773" fmla="*/ 8840395 w 11218359"/>
                <a:gd name="connsiteY773" fmla="*/ 1600018 h 1600017"/>
                <a:gd name="connsiteX774" fmla="*/ 8851825 w 11218359"/>
                <a:gd name="connsiteY774" fmla="*/ 1600018 h 1600017"/>
                <a:gd name="connsiteX775" fmla="*/ 8863256 w 11218359"/>
                <a:gd name="connsiteY775" fmla="*/ 1600018 h 1600017"/>
                <a:gd name="connsiteX776" fmla="*/ 8874686 w 11218359"/>
                <a:gd name="connsiteY776" fmla="*/ 1600018 h 1600017"/>
                <a:gd name="connsiteX777" fmla="*/ 8886115 w 11218359"/>
                <a:gd name="connsiteY777" fmla="*/ 1600018 h 1600017"/>
                <a:gd name="connsiteX778" fmla="*/ 8897593 w 11218359"/>
                <a:gd name="connsiteY778" fmla="*/ 1600018 h 1600017"/>
                <a:gd name="connsiteX779" fmla="*/ 8909022 w 11218359"/>
                <a:gd name="connsiteY779" fmla="*/ 1600018 h 1600017"/>
                <a:gd name="connsiteX780" fmla="*/ 8920453 w 11218359"/>
                <a:gd name="connsiteY780" fmla="*/ 1600018 h 1600017"/>
                <a:gd name="connsiteX781" fmla="*/ 8931883 w 11218359"/>
                <a:gd name="connsiteY781" fmla="*/ 1600018 h 1600017"/>
                <a:gd name="connsiteX782" fmla="*/ 8943313 w 11218359"/>
                <a:gd name="connsiteY782" fmla="*/ 1600018 h 1600017"/>
                <a:gd name="connsiteX783" fmla="*/ 8954791 w 11218359"/>
                <a:gd name="connsiteY783" fmla="*/ 1600018 h 1600017"/>
                <a:gd name="connsiteX784" fmla="*/ 8966220 w 11218359"/>
                <a:gd name="connsiteY784" fmla="*/ 1600018 h 1600017"/>
                <a:gd name="connsiteX785" fmla="*/ 8977651 w 11218359"/>
                <a:gd name="connsiteY785" fmla="*/ 1600018 h 1600017"/>
                <a:gd name="connsiteX786" fmla="*/ 8989080 w 11218359"/>
                <a:gd name="connsiteY786" fmla="*/ 1600018 h 1600017"/>
                <a:gd name="connsiteX787" fmla="*/ 9000511 w 11218359"/>
                <a:gd name="connsiteY787" fmla="*/ 1600018 h 1600017"/>
                <a:gd name="connsiteX788" fmla="*/ 9011988 w 11218359"/>
                <a:gd name="connsiteY788" fmla="*/ 1600018 h 1600017"/>
                <a:gd name="connsiteX789" fmla="*/ 9023418 w 11218359"/>
                <a:gd name="connsiteY789" fmla="*/ 1600018 h 1600017"/>
                <a:gd name="connsiteX790" fmla="*/ 9034849 w 11218359"/>
                <a:gd name="connsiteY790" fmla="*/ 1600018 h 1600017"/>
                <a:gd name="connsiteX791" fmla="*/ 9046278 w 11218359"/>
                <a:gd name="connsiteY791" fmla="*/ 1600018 h 1600017"/>
                <a:gd name="connsiteX792" fmla="*/ 9057709 w 11218359"/>
                <a:gd name="connsiteY792" fmla="*/ 1600018 h 1600017"/>
                <a:gd name="connsiteX793" fmla="*/ 9069186 w 11218359"/>
                <a:gd name="connsiteY793" fmla="*/ 1600018 h 1600017"/>
                <a:gd name="connsiteX794" fmla="*/ 9080615 w 11218359"/>
                <a:gd name="connsiteY794" fmla="*/ 1600018 h 1600017"/>
                <a:gd name="connsiteX795" fmla="*/ 9092046 w 11218359"/>
                <a:gd name="connsiteY795" fmla="*/ 1600018 h 1600017"/>
                <a:gd name="connsiteX796" fmla="*/ 9103476 w 11218359"/>
                <a:gd name="connsiteY796" fmla="*/ 1600018 h 1600017"/>
                <a:gd name="connsiteX797" fmla="*/ 9114906 w 11218359"/>
                <a:gd name="connsiteY797" fmla="*/ 1600018 h 1600017"/>
                <a:gd name="connsiteX798" fmla="*/ 9126384 w 11218359"/>
                <a:gd name="connsiteY798" fmla="*/ 1600018 h 1600017"/>
                <a:gd name="connsiteX799" fmla="*/ 9137813 w 11218359"/>
                <a:gd name="connsiteY799" fmla="*/ 1600018 h 1600017"/>
                <a:gd name="connsiteX800" fmla="*/ 9149244 w 11218359"/>
                <a:gd name="connsiteY800" fmla="*/ 1600018 h 1600017"/>
                <a:gd name="connsiteX801" fmla="*/ 9160673 w 11218359"/>
                <a:gd name="connsiteY801" fmla="*/ 1600018 h 1600017"/>
                <a:gd name="connsiteX802" fmla="*/ 9172104 w 11218359"/>
                <a:gd name="connsiteY802" fmla="*/ 1600018 h 1600017"/>
                <a:gd name="connsiteX803" fmla="*/ 9183581 w 11218359"/>
                <a:gd name="connsiteY803" fmla="*/ 1600018 h 1600017"/>
                <a:gd name="connsiteX804" fmla="*/ 9195011 w 11218359"/>
                <a:gd name="connsiteY804" fmla="*/ 1600018 h 1600017"/>
                <a:gd name="connsiteX805" fmla="*/ 9206442 w 11218359"/>
                <a:gd name="connsiteY805" fmla="*/ 1600018 h 1600017"/>
                <a:gd name="connsiteX806" fmla="*/ 9217871 w 11218359"/>
                <a:gd name="connsiteY806" fmla="*/ 1600018 h 1600017"/>
                <a:gd name="connsiteX807" fmla="*/ 9229301 w 11218359"/>
                <a:gd name="connsiteY807" fmla="*/ 1600018 h 1600017"/>
                <a:gd name="connsiteX808" fmla="*/ 9240779 w 11218359"/>
                <a:gd name="connsiteY808" fmla="*/ 1600018 h 1600017"/>
                <a:gd name="connsiteX809" fmla="*/ 9252209 w 11218359"/>
                <a:gd name="connsiteY809" fmla="*/ 1600018 h 1600017"/>
                <a:gd name="connsiteX810" fmla="*/ 9263639 w 11218359"/>
                <a:gd name="connsiteY810" fmla="*/ 1600018 h 1600017"/>
                <a:gd name="connsiteX811" fmla="*/ 9275069 w 11218359"/>
                <a:gd name="connsiteY811" fmla="*/ 1600018 h 1600017"/>
                <a:gd name="connsiteX812" fmla="*/ 9286498 w 11218359"/>
                <a:gd name="connsiteY812" fmla="*/ 1600018 h 1600017"/>
                <a:gd name="connsiteX813" fmla="*/ 9297977 w 11218359"/>
                <a:gd name="connsiteY813" fmla="*/ 1600018 h 1600017"/>
                <a:gd name="connsiteX814" fmla="*/ 9309406 w 11218359"/>
                <a:gd name="connsiteY814" fmla="*/ 1600018 h 1600017"/>
                <a:gd name="connsiteX815" fmla="*/ 9320837 w 11218359"/>
                <a:gd name="connsiteY815" fmla="*/ 1600018 h 1600017"/>
                <a:gd name="connsiteX816" fmla="*/ 9332266 w 11218359"/>
                <a:gd name="connsiteY816" fmla="*/ 1600018 h 1600017"/>
                <a:gd name="connsiteX817" fmla="*/ 9343696 w 11218359"/>
                <a:gd name="connsiteY817" fmla="*/ 1600018 h 1600017"/>
                <a:gd name="connsiteX818" fmla="*/ 9355174 w 11218359"/>
                <a:gd name="connsiteY818" fmla="*/ 1600018 h 1600017"/>
                <a:gd name="connsiteX819" fmla="*/ 9366604 w 11218359"/>
                <a:gd name="connsiteY819" fmla="*/ 1600018 h 1600017"/>
                <a:gd name="connsiteX820" fmla="*/ 9378035 w 11218359"/>
                <a:gd name="connsiteY820" fmla="*/ 1600018 h 1600017"/>
                <a:gd name="connsiteX821" fmla="*/ 9389464 w 11218359"/>
                <a:gd name="connsiteY821" fmla="*/ 1600018 h 1600017"/>
                <a:gd name="connsiteX822" fmla="*/ 9400894 w 11218359"/>
                <a:gd name="connsiteY822" fmla="*/ 1600018 h 1600017"/>
                <a:gd name="connsiteX823" fmla="*/ 9412372 w 11218359"/>
                <a:gd name="connsiteY823" fmla="*/ 1600018 h 1600017"/>
                <a:gd name="connsiteX824" fmla="*/ 9423802 w 11218359"/>
                <a:gd name="connsiteY824" fmla="*/ 1600018 h 1600017"/>
                <a:gd name="connsiteX825" fmla="*/ 9435232 w 11218359"/>
                <a:gd name="connsiteY825" fmla="*/ 1600018 h 1600017"/>
                <a:gd name="connsiteX826" fmla="*/ 9446662 w 11218359"/>
                <a:gd name="connsiteY826" fmla="*/ 1600018 h 1600017"/>
                <a:gd name="connsiteX827" fmla="*/ 9458091 w 11218359"/>
                <a:gd name="connsiteY827" fmla="*/ 1600018 h 1600017"/>
                <a:gd name="connsiteX828" fmla="*/ 9469570 w 11218359"/>
                <a:gd name="connsiteY828" fmla="*/ 1600018 h 1600017"/>
                <a:gd name="connsiteX829" fmla="*/ 9480999 w 11218359"/>
                <a:gd name="connsiteY829" fmla="*/ 1600018 h 1600017"/>
                <a:gd name="connsiteX830" fmla="*/ 9492429 w 11218359"/>
                <a:gd name="connsiteY830" fmla="*/ 1600018 h 1600017"/>
                <a:gd name="connsiteX831" fmla="*/ 9503859 w 11218359"/>
                <a:gd name="connsiteY831" fmla="*/ 1600018 h 1600017"/>
                <a:gd name="connsiteX832" fmla="*/ 9515289 w 11218359"/>
                <a:gd name="connsiteY832" fmla="*/ 1600018 h 1600017"/>
                <a:gd name="connsiteX833" fmla="*/ 9526767 w 11218359"/>
                <a:gd name="connsiteY833" fmla="*/ 1600018 h 1600017"/>
                <a:gd name="connsiteX834" fmla="*/ 9538197 w 11218359"/>
                <a:gd name="connsiteY834" fmla="*/ 1600018 h 1600017"/>
                <a:gd name="connsiteX835" fmla="*/ 9549626 w 11218359"/>
                <a:gd name="connsiteY835" fmla="*/ 1600018 h 1600017"/>
                <a:gd name="connsiteX836" fmla="*/ 9561057 w 11218359"/>
                <a:gd name="connsiteY836" fmla="*/ 1600018 h 1600017"/>
                <a:gd name="connsiteX837" fmla="*/ 9572487 w 11218359"/>
                <a:gd name="connsiteY837" fmla="*/ 1600018 h 1600017"/>
                <a:gd name="connsiteX838" fmla="*/ 9583965 w 11218359"/>
                <a:gd name="connsiteY838" fmla="*/ 1600018 h 1600017"/>
                <a:gd name="connsiteX839" fmla="*/ 9595395 w 11218359"/>
                <a:gd name="connsiteY839" fmla="*/ 1600018 h 1600017"/>
                <a:gd name="connsiteX840" fmla="*/ 9606824 w 11218359"/>
                <a:gd name="connsiteY840" fmla="*/ 1600018 h 1600017"/>
                <a:gd name="connsiteX841" fmla="*/ 9618255 w 11218359"/>
                <a:gd name="connsiteY841" fmla="*/ 1600018 h 1600017"/>
                <a:gd name="connsiteX842" fmla="*/ 9629684 w 11218359"/>
                <a:gd name="connsiteY842" fmla="*/ 1600018 h 1600017"/>
                <a:gd name="connsiteX843" fmla="*/ 9641163 w 11218359"/>
                <a:gd name="connsiteY843" fmla="*/ 1600018 h 1600017"/>
                <a:gd name="connsiteX844" fmla="*/ 9652592 w 11218359"/>
                <a:gd name="connsiteY844" fmla="*/ 1600018 h 1600017"/>
                <a:gd name="connsiteX845" fmla="*/ 9664022 w 11218359"/>
                <a:gd name="connsiteY845" fmla="*/ 1600018 h 1600017"/>
                <a:gd name="connsiteX846" fmla="*/ 9675452 w 11218359"/>
                <a:gd name="connsiteY846" fmla="*/ 1600018 h 1600017"/>
                <a:gd name="connsiteX847" fmla="*/ 9686882 w 11218359"/>
                <a:gd name="connsiteY847" fmla="*/ 1600018 h 1600017"/>
                <a:gd name="connsiteX848" fmla="*/ 9698360 w 11218359"/>
                <a:gd name="connsiteY848" fmla="*/ 1600018 h 1600017"/>
                <a:gd name="connsiteX849" fmla="*/ 9709790 w 11218359"/>
                <a:gd name="connsiteY849" fmla="*/ 1600018 h 1600017"/>
                <a:gd name="connsiteX850" fmla="*/ 9721219 w 11218359"/>
                <a:gd name="connsiteY850" fmla="*/ 1600018 h 1600017"/>
                <a:gd name="connsiteX851" fmla="*/ 9732650 w 11218359"/>
                <a:gd name="connsiteY851" fmla="*/ 1600018 h 1600017"/>
                <a:gd name="connsiteX852" fmla="*/ 9744080 w 11218359"/>
                <a:gd name="connsiteY852" fmla="*/ 1600018 h 1600017"/>
                <a:gd name="connsiteX853" fmla="*/ 9755557 w 11218359"/>
                <a:gd name="connsiteY853" fmla="*/ 1600018 h 1600017"/>
                <a:gd name="connsiteX854" fmla="*/ 9766988 w 11218359"/>
                <a:gd name="connsiteY854" fmla="*/ 1600018 h 1600017"/>
                <a:gd name="connsiteX855" fmla="*/ 9778417 w 11218359"/>
                <a:gd name="connsiteY855" fmla="*/ 1600018 h 1600017"/>
                <a:gd name="connsiteX856" fmla="*/ 9789848 w 11218359"/>
                <a:gd name="connsiteY856" fmla="*/ 1600018 h 1600017"/>
                <a:gd name="connsiteX857" fmla="*/ 9801277 w 11218359"/>
                <a:gd name="connsiteY857" fmla="*/ 1600018 h 1600017"/>
                <a:gd name="connsiteX858" fmla="*/ 9812755 w 11218359"/>
                <a:gd name="connsiteY858" fmla="*/ 1600018 h 1600017"/>
                <a:gd name="connsiteX859" fmla="*/ 9824185 w 11218359"/>
                <a:gd name="connsiteY859" fmla="*/ 1600018 h 1600017"/>
                <a:gd name="connsiteX860" fmla="*/ 9835615 w 11218359"/>
                <a:gd name="connsiteY860" fmla="*/ 1600018 h 1600017"/>
                <a:gd name="connsiteX861" fmla="*/ 9847045 w 11218359"/>
                <a:gd name="connsiteY861" fmla="*/ 1600018 h 1600017"/>
                <a:gd name="connsiteX862" fmla="*/ 9858475 w 11218359"/>
                <a:gd name="connsiteY862" fmla="*/ 1600018 h 1600017"/>
                <a:gd name="connsiteX863" fmla="*/ 9869952 w 11218359"/>
                <a:gd name="connsiteY863" fmla="*/ 1600018 h 1600017"/>
                <a:gd name="connsiteX864" fmla="*/ 9881383 w 11218359"/>
                <a:gd name="connsiteY864" fmla="*/ 1600018 h 1600017"/>
                <a:gd name="connsiteX865" fmla="*/ 9892812 w 11218359"/>
                <a:gd name="connsiteY865" fmla="*/ 1600018 h 1600017"/>
                <a:gd name="connsiteX866" fmla="*/ 9904243 w 11218359"/>
                <a:gd name="connsiteY866" fmla="*/ 1600018 h 1600017"/>
                <a:gd name="connsiteX867" fmla="*/ 9915673 w 11218359"/>
                <a:gd name="connsiteY867" fmla="*/ 1600018 h 1600017"/>
                <a:gd name="connsiteX868" fmla="*/ 9927102 w 11218359"/>
                <a:gd name="connsiteY868" fmla="*/ 1600018 h 1600017"/>
                <a:gd name="connsiteX869" fmla="*/ 9938581 w 11218359"/>
                <a:gd name="connsiteY869" fmla="*/ 1600018 h 1600017"/>
                <a:gd name="connsiteX870" fmla="*/ 9950010 w 11218359"/>
                <a:gd name="connsiteY870" fmla="*/ 1600018 h 1600017"/>
                <a:gd name="connsiteX871" fmla="*/ 9961441 w 11218359"/>
                <a:gd name="connsiteY871" fmla="*/ 1600018 h 1600017"/>
                <a:gd name="connsiteX872" fmla="*/ 9972870 w 11218359"/>
                <a:gd name="connsiteY872" fmla="*/ 1600018 h 1600017"/>
                <a:gd name="connsiteX873" fmla="*/ 9984300 w 11218359"/>
                <a:gd name="connsiteY873" fmla="*/ 1600018 h 1600017"/>
                <a:gd name="connsiteX874" fmla="*/ 9995778 w 11218359"/>
                <a:gd name="connsiteY874" fmla="*/ 1600018 h 1600017"/>
                <a:gd name="connsiteX875" fmla="*/ 10007208 w 11218359"/>
                <a:gd name="connsiteY875" fmla="*/ 1600018 h 1600017"/>
                <a:gd name="connsiteX876" fmla="*/ 10018638 w 11218359"/>
                <a:gd name="connsiteY876" fmla="*/ 1600018 h 1600017"/>
                <a:gd name="connsiteX877" fmla="*/ 10030068 w 11218359"/>
                <a:gd name="connsiteY877" fmla="*/ 1600018 h 1600017"/>
                <a:gd name="connsiteX878" fmla="*/ 10041498 w 11218359"/>
                <a:gd name="connsiteY878" fmla="*/ 1600018 h 1600017"/>
                <a:gd name="connsiteX879" fmla="*/ 10052976 w 11218359"/>
                <a:gd name="connsiteY879" fmla="*/ 1600018 h 1600017"/>
                <a:gd name="connsiteX880" fmla="*/ 10064405 w 11218359"/>
                <a:gd name="connsiteY880" fmla="*/ 1600018 h 1600017"/>
                <a:gd name="connsiteX881" fmla="*/ 10075835 w 11218359"/>
                <a:gd name="connsiteY881" fmla="*/ 1600018 h 1600017"/>
                <a:gd name="connsiteX882" fmla="*/ 10087266 w 11218359"/>
                <a:gd name="connsiteY882" fmla="*/ 1600018 h 1600017"/>
                <a:gd name="connsiteX883" fmla="*/ 10098695 w 11218359"/>
                <a:gd name="connsiteY883" fmla="*/ 1600018 h 1600017"/>
                <a:gd name="connsiteX884" fmla="*/ 10110174 w 11218359"/>
                <a:gd name="connsiteY884" fmla="*/ 1600018 h 1600017"/>
                <a:gd name="connsiteX885" fmla="*/ 10121603 w 11218359"/>
                <a:gd name="connsiteY885" fmla="*/ 1600018 h 1600017"/>
                <a:gd name="connsiteX886" fmla="*/ 10133033 w 11218359"/>
                <a:gd name="connsiteY886" fmla="*/ 1600018 h 1600017"/>
                <a:gd name="connsiteX887" fmla="*/ 10144463 w 11218359"/>
                <a:gd name="connsiteY887" fmla="*/ 1600018 h 1600017"/>
                <a:gd name="connsiteX888" fmla="*/ 10155893 w 11218359"/>
                <a:gd name="connsiteY888" fmla="*/ 1600018 h 1600017"/>
                <a:gd name="connsiteX889" fmla="*/ 10167371 w 11218359"/>
                <a:gd name="connsiteY889" fmla="*/ 1600018 h 1600017"/>
                <a:gd name="connsiteX890" fmla="*/ 10178801 w 11218359"/>
                <a:gd name="connsiteY890" fmla="*/ 1600018 h 1600017"/>
                <a:gd name="connsiteX891" fmla="*/ 10190230 w 11218359"/>
                <a:gd name="connsiteY891" fmla="*/ 1600018 h 1600017"/>
                <a:gd name="connsiteX892" fmla="*/ 10201661 w 11218359"/>
                <a:gd name="connsiteY892" fmla="*/ 1600018 h 1600017"/>
                <a:gd name="connsiteX893" fmla="*/ 10213091 w 11218359"/>
                <a:gd name="connsiteY893" fmla="*/ 1600018 h 1600017"/>
                <a:gd name="connsiteX894" fmla="*/ 10224569 w 11218359"/>
                <a:gd name="connsiteY894" fmla="*/ 1600018 h 1600017"/>
                <a:gd name="connsiteX895" fmla="*/ 10235998 w 11218359"/>
                <a:gd name="connsiteY895" fmla="*/ 1600018 h 1600017"/>
                <a:gd name="connsiteX896" fmla="*/ 10247428 w 11218359"/>
                <a:gd name="connsiteY896" fmla="*/ 1600018 h 1600017"/>
                <a:gd name="connsiteX897" fmla="*/ 10258859 w 11218359"/>
                <a:gd name="connsiteY897" fmla="*/ 1600018 h 1600017"/>
                <a:gd name="connsiteX898" fmla="*/ 10270288 w 11218359"/>
                <a:gd name="connsiteY898" fmla="*/ 1600018 h 1600017"/>
                <a:gd name="connsiteX899" fmla="*/ 10281767 w 11218359"/>
                <a:gd name="connsiteY899" fmla="*/ 1600018 h 1600017"/>
                <a:gd name="connsiteX900" fmla="*/ 10293196 w 11218359"/>
                <a:gd name="connsiteY900" fmla="*/ 1600018 h 1600017"/>
                <a:gd name="connsiteX901" fmla="*/ 10304626 w 11218359"/>
                <a:gd name="connsiteY901" fmla="*/ 1600018 h 1600017"/>
                <a:gd name="connsiteX902" fmla="*/ 10316056 w 11218359"/>
                <a:gd name="connsiteY902" fmla="*/ 1600018 h 1600017"/>
                <a:gd name="connsiteX903" fmla="*/ 10327486 w 11218359"/>
                <a:gd name="connsiteY903" fmla="*/ 1600018 h 1600017"/>
                <a:gd name="connsiteX904" fmla="*/ 10338963 w 11218359"/>
                <a:gd name="connsiteY904" fmla="*/ 1600018 h 1600017"/>
                <a:gd name="connsiteX905" fmla="*/ 10350394 w 11218359"/>
                <a:gd name="connsiteY905" fmla="*/ 1600018 h 1600017"/>
                <a:gd name="connsiteX906" fmla="*/ 10361823 w 11218359"/>
                <a:gd name="connsiteY906" fmla="*/ 1600018 h 1600017"/>
                <a:gd name="connsiteX907" fmla="*/ 10373254 w 11218359"/>
                <a:gd name="connsiteY907" fmla="*/ 1600018 h 1600017"/>
                <a:gd name="connsiteX908" fmla="*/ 10384684 w 11218359"/>
                <a:gd name="connsiteY908" fmla="*/ 1600018 h 1600017"/>
                <a:gd name="connsiteX909" fmla="*/ 10396161 w 11218359"/>
                <a:gd name="connsiteY909" fmla="*/ 1600018 h 1600017"/>
                <a:gd name="connsiteX910" fmla="*/ 10407591 w 11218359"/>
                <a:gd name="connsiteY910" fmla="*/ 1600018 h 1600017"/>
                <a:gd name="connsiteX911" fmla="*/ 10419021 w 11218359"/>
                <a:gd name="connsiteY911" fmla="*/ 1600018 h 1600017"/>
                <a:gd name="connsiteX912" fmla="*/ 10430452 w 11218359"/>
                <a:gd name="connsiteY912" fmla="*/ 1600018 h 1600017"/>
                <a:gd name="connsiteX913" fmla="*/ 10441881 w 11218359"/>
                <a:gd name="connsiteY913" fmla="*/ 1600018 h 1600017"/>
                <a:gd name="connsiteX914" fmla="*/ 10453358 w 11218359"/>
                <a:gd name="connsiteY914" fmla="*/ 1600018 h 1600017"/>
                <a:gd name="connsiteX915" fmla="*/ 10464789 w 11218359"/>
                <a:gd name="connsiteY915" fmla="*/ 1600018 h 1600017"/>
                <a:gd name="connsiteX916" fmla="*/ 10476219 w 11218359"/>
                <a:gd name="connsiteY916" fmla="*/ 1600018 h 1600017"/>
                <a:gd name="connsiteX917" fmla="*/ 10487649 w 11218359"/>
                <a:gd name="connsiteY917" fmla="*/ 1600018 h 1600017"/>
                <a:gd name="connsiteX918" fmla="*/ 10499079 w 11218359"/>
                <a:gd name="connsiteY918" fmla="*/ 1600018 h 1600017"/>
                <a:gd name="connsiteX919" fmla="*/ 10510556 w 11218359"/>
                <a:gd name="connsiteY919" fmla="*/ 1600018 h 1600017"/>
                <a:gd name="connsiteX920" fmla="*/ 10521987 w 11218359"/>
                <a:gd name="connsiteY920" fmla="*/ 1600018 h 1600017"/>
                <a:gd name="connsiteX921" fmla="*/ 10533416 w 11218359"/>
                <a:gd name="connsiteY921" fmla="*/ 1600018 h 1600017"/>
                <a:gd name="connsiteX922" fmla="*/ 10544847 w 11218359"/>
                <a:gd name="connsiteY922" fmla="*/ 1600018 h 1600017"/>
                <a:gd name="connsiteX923" fmla="*/ 10556277 w 11218359"/>
                <a:gd name="connsiteY923" fmla="*/ 1600018 h 1600017"/>
                <a:gd name="connsiteX924" fmla="*/ 10567754 w 11218359"/>
                <a:gd name="connsiteY924" fmla="*/ 1600018 h 1600017"/>
                <a:gd name="connsiteX925" fmla="*/ 10579184 w 11218359"/>
                <a:gd name="connsiteY925" fmla="*/ 1600018 h 1600017"/>
                <a:gd name="connsiteX926" fmla="*/ 10590614 w 11218359"/>
                <a:gd name="connsiteY926" fmla="*/ 1600018 h 1600017"/>
                <a:gd name="connsiteX927" fmla="*/ 10602045 w 11218359"/>
                <a:gd name="connsiteY927" fmla="*/ 1600018 h 1600017"/>
                <a:gd name="connsiteX928" fmla="*/ 10613474 w 11218359"/>
                <a:gd name="connsiteY928" fmla="*/ 1600018 h 1600017"/>
                <a:gd name="connsiteX929" fmla="*/ 10624951 w 11218359"/>
                <a:gd name="connsiteY929" fmla="*/ 1600018 h 1600017"/>
                <a:gd name="connsiteX930" fmla="*/ 10636382 w 11218359"/>
                <a:gd name="connsiteY930" fmla="*/ 1600018 h 1600017"/>
                <a:gd name="connsiteX931" fmla="*/ 10647812 w 11218359"/>
                <a:gd name="connsiteY931" fmla="*/ 1600018 h 1600017"/>
                <a:gd name="connsiteX932" fmla="*/ 10659241 w 11218359"/>
                <a:gd name="connsiteY932" fmla="*/ 1600018 h 1600017"/>
                <a:gd name="connsiteX933" fmla="*/ 10670672 w 11218359"/>
                <a:gd name="connsiteY933" fmla="*/ 1600018 h 1600017"/>
                <a:gd name="connsiteX934" fmla="*/ 10682149 w 11218359"/>
                <a:gd name="connsiteY934" fmla="*/ 1600018 h 1600017"/>
                <a:gd name="connsiteX935" fmla="*/ 10693580 w 11218359"/>
                <a:gd name="connsiteY935" fmla="*/ 1600018 h 1600017"/>
                <a:gd name="connsiteX936" fmla="*/ 10705009 w 11218359"/>
                <a:gd name="connsiteY936" fmla="*/ 1600018 h 1600017"/>
                <a:gd name="connsiteX937" fmla="*/ 10716439 w 11218359"/>
                <a:gd name="connsiteY937" fmla="*/ 1600018 h 1600017"/>
                <a:gd name="connsiteX938" fmla="*/ 10727870 w 11218359"/>
                <a:gd name="connsiteY938" fmla="*/ 1600018 h 1600017"/>
                <a:gd name="connsiteX939" fmla="*/ 10739347 w 11218359"/>
                <a:gd name="connsiteY939" fmla="*/ 1600018 h 1600017"/>
                <a:gd name="connsiteX940" fmla="*/ 10750778 w 11218359"/>
                <a:gd name="connsiteY940" fmla="*/ 1600018 h 1600017"/>
                <a:gd name="connsiteX941" fmla="*/ 10762207 w 11218359"/>
                <a:gd name="connsiteY941" fmla="*/ 1600018 h 1600017"/>
                <a:gd name="connsiteX942" fmla="*/ 10773637 w 11218359"/>
                <a:gd name="connsiteY942" fmla="*/ 1600018 h 1600017"/>
                <a:gd name="connsiteX943" fmla="*/ 10785067 w 11218359"/>
                <a:gd name="connsiteY943" fmla="*/ 1600018 h 1600017"/>
                <a:gd name="connsiteX944" fmla="*/ 10796544 w 11218359"/>
                <a:gd name="connsiteY944" fmla="*/ 1600018 h 1600017"/>
                <a:gd name="connsiteX945" fmla="*/ 10807975 w 11218359"/>
                <a:gd name="connsiteY945" fmla="*/ 1600018 h 1600017"/>
                <a:gd name="connsiteX946" fmla="*/ 10819405 w 11218359"/>
                <a:gd name="connsiteY946" fmla="*/ 1600018 h 1600017"/>
                <a:gd name="connsiteX947" fmla="*/ 10830834 w 11218359"/>
                <a:gd name="connsiteY947" fmla="*/ 1600018 h 1600017"/>
                <a:gd name="connsiteX948" fmla="*/ 10842265 w 11218359"/>
                <a:gd name="connsiteY948" fmla="*/ 1600018 h 1600017"/>
                <a:gd name="connsiteX949" fmla="*/ 10853742 w 11218359"/>
                <a:gd name="connsiteY949" fmla="*/ 1600018 h 1600017"/>
                <a:gd name="connsiteX950" fmla="*/ 10865173 w 11218359"/>
                <a:gd name="connsiteY950" fmla="*/ 1600018 h 1600017"/>
                <a:gd name="connsiteX951" fmla="*/ 10876602 w 11218359"/>
                <a:gd name="connsiteY951" fmla="*/ 1600018 h 1600017"/>
                <a:gd name="connsiteX952" fmla="*/ 10888032 w 11218359"/>
                <a:gd name="connsiteY952" fmla="*/ 1600018 h 1600017"/>
                <a:gd name="connsiteX953" fmla="*/ 10899463 w 11218359"/>
                <a:gd name="connsiteY953" fmla="*/ 1600018 h 1600017"/>
                <a:gd name="connsiteX954" fmla="*/ 10910892 w 11218359"/>
                <a:gd name="connsiteY954" fmla="*/ 1600018 h 1600017"/>
                <a:gd name="connsiteX955" fmla="*/ 10922369 w 11218359"/>
                <a:gd name="connsiteY955" fmla="*/ 1600018 h 1600017"/>
                <a:gd name="connsiteX956" fmla="*/ 10933800 w 11218359"/>
                <a:gd name="connsiteY956" fmla="*/ 1600018 h 1600017"/>
                <a:gd name="connsiteX957" fmla="*/ 10945230 w 11218359"/>
                <a:gd name="connsiteY957" fmla="*/ 1600018 h 1600017"/>
                <a:gd name="connsiteX958" fmla="*/ 10956660 w 11218359"/>
                <a:gd name="connsiteY958" fmla="*/ 1600018 h 1600017"/>
                <a:gd name="connsiteX959" fmla="*/ 10968090 w 11218359"/>
                <a:gd name="connsiteY959" fmla="*/ 1600018 h 1600017"/>
                <a:gd name="connsiteX960" fmla="*/ 10979567 w 11218359"/>
                <a:gd name="connsiteY960" fmla="*/ 1600018 h 1600017"/>
                <a:gd name="connsiteX961" fmla="*/ 10990998 w 11218359"/>
                <a:gd name="connsiteY961" fmla="*/ 1600018 h 1600017"/>
                <a:gd name="connsiteX962" fmla="*/ 11002427 w 11218359"/>
                <a:gd name="connsiteY962" fmla="*/ 1600018 h 1600017"/>
                <a:gd name="connsiteX963" fmla="*/ 11013858 w 11218359"/>
                <a:gd name="connsiteY963" fmla="*/ 1600018 h 1600017"/>
                <a:gd name="connsiteX964" fmla="*/ 11025287 w 11218359"/>
                <a:gd name="connsiteY964" fmla="*/ 1600018 h 1600017"/>
                <a:gd name="connsiteX965" fmla="*/ 11036765 w 11218359"/>
                <a:gd name="connsiteY965" fmla="*/ 1600018 h 1600017"/>
                <a:gd name="connsiteX966" fmla="*/ 11048195 w 11218359"/>
                <a:gd name="connsiteY966" fmla="*/ 1600018 h 1600017"/>
                <a:gd name="connsiteX967" fmla="*/ 11059625 w 11218359"/>
                <a:gd name="connsiteY967" fmla="*/ 1600018 h 1600017"/>
                <a:gd name="connsiteX968" fmla="*/ 11071056 w 11218359"/>
                <a:gd name="connsiteY968" fmla="*/ 1600018 h 1600017"/>
                <a:gd name="connsiteX969" fmla="*/ 11082485 w 11218359"/>
                <a:gd name="connsiteY969" fmla="*/ 1600018 h 1600017"/>
                <a:gd name="connsiteX970" fmla="*/ 11093962 w 11218359"/>
                <a:gd name="connsiteY970" fmla="*/ 1600018 h 1600017"/>
                <a:gd name="connsiteX971" fmla="*/ 11105393 w 11218359"/>
                <a:gd name="connsiteY971" fmla="*/ 1600018 h 1600017"/>
                <a:gd name="connsiteX972" fmla="*/ 11116823 w 11218359"/>
                <a:gd name="connsiteY972" fmla="*/ 1600018 h 1600017"/>
                <a:gd name="connsiteX973" fmla="*/ 11128253 w 11218359"/>
                <a:gd name="connsiteY973" fmla="*/ 1600018 h 1600017"/>
                <a:gd name="connsiteX974" fmla="*/ 11139683 w 11218359"/>
                <a:gd name="connsiteY974" fmla="*/ 1600018 h 1600017"/>
                <a:gd name="connsiteX975" fmla="*/ 11151160 w 11218359"/>
                <a:gd name="connsiteY975" fmla="*/ 1600018 h 1600017"/>
                <a:gd name="connsiteX976" fmla="*/ 11162591 w 11218359"/>
                <a:gd name="connsiteY976" fmla="*/ 1600018 h 1600017"/>
                <a:gd name="connsiteX977" fmla="*/ 11174020 w 11218359"/>
                <a:gd name="connsiteY977" fmla="*/ 1600018 h 1600017"/>
                <a:gd name="connsiteX978" fmla="*/ 11185451 w 11218359"/>
                <a:gd name="connsiteY978" fmla="*/ 1600018 h 1600017"/>
                <a:gd name="connsiteX979" fmla="*/ 11196881 w 11218359"/>
                <a:gd name="connsiteY979" fmla="*/ 1600018 h 1600017"/>
                <a:gd name="connsiteX980" fmla="*/ 11208358 w 11218359"/>
                <a:gd name="connsiteY980" fmla="*/ 1600018 h 1600017"/>
                <a:gd name="connsiteX981" fmla="*/ 11218359 w 11218359"/>
                <a:gd name="connsiteY981" fmla="*/ 1600018 h 160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00017">
                  <a:moveTo>
                    <a:pt x="0" y="1600018"/>
                  </a:moveTo>
                  <a:lnTo>
                    <a:pt x="9149" y="1600018"/>
                  </a:lnTo>
                  <a:lnTo>
                    <a:pt x="20588" y="1600018"/>
                  </a:lnTo>
                  <a:lnTo>
                    <a:pt x="32028" y="1600018"/>
                  </a:lnTo>
                  <a:lnTo>
                    <a:pt x="43467" y="1600018"/>
                  </a:lnTo>
                  <a:lnTo>
                    <a:pt x="54907" y="1600018"/>
                  </a:lnTo>
                  <a:lnTo>
                    <a:pt x="66346" y="1600018"/>
                  </a:lnTo>
                  <a:lnTo>
                    <a:pt x="77786" y="1600018"/>
                  </a:lnTo>
                  <a:lnTo>
                    <a:pt x="89225" y="1600018"/>
                  </a:lnTo>
                  <a:lnTo>
                    <a:pt x="100665" y="1600018"/>
                  </a:lnTo>
                  <a:lnTo>
                    <a:pt x="112104" y="1600018"/>
                  </a:lnTo>
                  <a:lnTo>
                    <a:pt x="123544" y="1600018"/>
                  </a:lnTo>
                  <a:lnTo>
                    <a:pt x="134979" y="1600018"/>
                  </a:lnTo>
                  <a:lnTo>
                    <a:pt x="146423" y="1600018"/>
                  </a:lnTo>
                  <a:lnTo>
                    <a:pt x="157858" y="1600018"/>
                  </a:lnTo>
                  <a:lnTo>
                    <a:pt x="169297" y="1600018"/>
                  </a:lnTo>
                  <a:lnTo>
                    <a:pt x="180737" y="1600018"/>
                  </a:lnTo>
                  <a:lnTo>
                    <a:pt x="192176" y="1600018"/>
                  </a:lnTo>
                  <a:lnTo>
                    <a:pt x="203616" y="1600018"/>
                  </a:lnTo>
                  <a:lnTo>
                    <a:pt x="215055" y="1600018"/>
                  </a:lnTo>
                  <a:lnTo>
                    <a:pt x="226495" y="1600018"/>
                  </a:lnTo>
                  <a:lnTo>
                    <a:pt x="237935" y="1600018"/>
                  </a:lnTo>
                  <a:lnTo>
                    <a:pt x="249374" y="1600018"/>
                  </a:lnTo>
                  <a:lnTo>
                    <a:pt x="260814" y="1600018"/>
                  </a:lnTo>
                  <a:lnTo>
                    <a:pt x="272253" y="1600018"/>
                  </a:lnTo>
                  <a:lnTo>
                    <a:pt x="283693" y="1600018"/>
                  </a:lnTo>
                  <a:lnTo>
                    <a:pt x="295132" y="1600018"/>
                  </a:lnTo>
                  <a:lnTo>
                    <a:pt x="306572" y="1600018"/>
                  </a:lnTo>
                  <a:lnTo>
                    <a:pt x="318011" y="1600018"/>
                  </a:lnTo>
                  <a:lnTo>
                    <a:pt x="329451" y="1600018"/>
                  </a:lnTo>
                  <a:lnTo>
                    <a:pt x="340890" y="1600018"/>
                  </a:lnTo>
                  <a:lnTo>
                    <a:pt x="352330" y="1600018"/>
                  </a:lnTo>
                  <a:lnTo>
                    <a:pt x="363769" y="1600018"/>
                  </a:lnTo>
                  <a:lnTo>
                    <a:pt x="375209" y="1600018"/>
                  </a:lnTo>
                  <a:lnTo>
                    <a:pt x="386648" y="1600018"/>
                  </a:lnTo>
                  <a:lnTo>
                    <a:pt x="398088" y="1600018"/>
                  </a:lnTo>
                  <a:lnTo>
                    <a:pt x="409527" y="1600018"/>
                  </a:lnTo>
                  <a:lnTo>
                    <a:pt x="420967" y="1600018"/>
                  </a:lnTo>
                  <a:lnTo>
                    <a:pt x="432406" y="1600018"/>
                  </a:lnTo>
                  <a:lnTo>
                    <a:pt x="443846" y="1600018"/>
                  </a:lnTo>
                  <a:lnTo>
                    <a:pt x="455285" y="1600018"/>
                  </a:lnTo>
                  <a:lnTo>
                    <a:pt x="466725" y="1600018"/>
                  </a:lnTo>
                  <a:lnTo>
                    <a:pt x="478165" y="1600018"/>
                  </a:lnTo>
                  <a:lnTo>
                    <a:pt x="489604" y="1600018"/>
                  </a:lnTo>
                  <a:lnTo>
                    <a:pt x="501044" y="1600018"/>
                  </a:lnTo>
                  <a:lnTo>
                    <a:pt x="512483" y="1600018"/>
                  </a:lnTo>
                  <a:lnTo>
                    <a:pt x="523923" y="1600018"/>
                  </a:lnTo>
                  <a:lnTo>
                    <a:pt x="535362" y="1600018"/>
                  </a:lnTo>
                  <a:lnTo>
                    <a:pt x="546802" y="1600018"/>
                  </a:lnTo>
                  <a:lnTo>
                    <a:pt x="558241" y="1600018"/>
                  </a:lnTo>
                  <a:lnTo>
                    <a:pt x="569681" y="1600018"/>
                  </a:lnTo>
                  <a:lnTo>
                    <a:pt x="581120" y="1600018"/>
                  </a:lnTo>
                  <a:lnTo>
                    <a:pt x="592560" y="1600018"/>
                  </a:lnTo>
                  <a:lnTo>
                    <a:pt x="603999" y="1600018"/>
                  </a:lnTo>
                  <a:lnTo>
                    <a:pt x="615439" y="1600018"/>
                  </a:lnTo>
                  <a:lnTo>
                    <a:pt x="626878" y="1600018"/>
                  </a:lnTo>
                  <a:lnTo>
                    <a:pt x="638318" y="1600018"/>
                  </a:lnTo>
                  <a:lnTo>
                    <a:pt x="649757" y="1600018"/>
                  </a:lnTo>
                  <a:lnTo>
                    <a:pt x="661192" y="1600018"/>
                  </a:lnTo>
                  <a:lnTo>
                    <a:pt x="672632" y="1600018"/>
                  </a:lnTo>
                  <a:lnTo>
                    <a:pt x="684071" y="1600018"/>
                  </a:lnTo>
                  <a:lnTo>
                    <a:pt x="695511" y="1600018"/>
                  </a:lnTo>
                  <a:lnTo>
                    <a:pt x="706950" y="1600018"/>
                  </a:lnTo>
                  <a:lnTo>
                    <a:pt x="718390" y="1600018"/>
                  </a:lnTo>
                  <a:lnTo>
                    <a:pt x="729829" y="1600018"/>
                  </a:lnTo>
                  <a:lnTo>
                    <a:pt x="741269" y="1600018"/>
                  </a:lnTo>
                  <a:lnTo>
                    <a:pt x="752708" y="1600018"/>
                  </a:lnTo>
                  <a:lnTo>
                    <a:pt x="764148" y="1600018"/>
                  </a:lnTo>
                  <a:lnTo>
                    <a:pt x="775587" y="1600018"/>
                  </a:lnTo>
                  <a:lnTo>
                    <a:pt x="787027" y="1600018"/>
                  </a:lnTo>
                  <a:lnTo>
                    <a:pt x="798467" y="1600018"/>
                  </a:lnTo>
                  <a:lnTo>
                    <a:pt x="809906" y="1600018"/>
                  </a:lnTo>
                  <a:lnTo>
                    <a:pt x="821346" y="1600018"/>
                  </a:lnTo>
                  <a:lnTo>
                    <a:pt x="832785" y="1600018"/>
                  </a:lnTo>
                  <a:lnTo>
                    <a:pt x="844225" y="1600018"/>
                  </a:lnTo>
                  <a:lnTo>
                    <a:pt x="855664" y="1600018"/>
                  </a:lnTo>
                  <a:lnTo>
                    <a:pt x="867104" y="1600018"/>
                  </a:lnTo>
                  <a:lnTo>
                    <a:pt x="878543" y="1600018"/>
                  </a:lnTo>
                  <a:lnTo>
                    <a:pt x="889983" y="1600018"/>
                  </a:lnTo>
                  <a:lnTo>
                    <a:pt x="901422" y="1600018"/>
                  </a:lnTo>
                  <a:lnTo>
                    <a:pt x="912862" y="1600018"/>
                  </a:lnTo>
                  <a:lnTo>
                    <a:pt x="924301" y="1600018"/>
                  </a:lnTo>
                  <a:lnTo>
                    <a:pt x="935741" y="1600018"/>
                  </a:lnTo>
                  <a:lnTo>
                    <a:pt x="947180" y="1600018"/>
                  </a:lnTo>
                  <a:lnTo>
                    <a:pt x="958620" y="1600018"/>
                  </a:lnTo>
                  <a:lnTo>
                    <a:pt x="970059" y="1600018"/>
                  </a:lnTo>
                  <a:lnTo>
                    <a:pt x="981499" y="1600018"/>
                  </a:lnTo>
                  <a:lnTo>
                    <a:pt x="992938" y="1600018"/>
                  </a:lnTo>
                  <a:lnTo>
                    <a:pt x="1004378" y="1600018"/>
                  </a:lnTo>
                  <a:lnTo>
                    <a:pt x="1015818" y="1600018"/>
                  </a:lnTo>
                  <a:lnTo>
                    <a:pt x="1027257" y="1600018"/>
                  </a:lnTo>
                  <a:lnTo>
                    <a:pt x="1038697" y="1600018"/>
                  </a:lnTo>
                  <a:lnTo>
                    <a:pt x="1050136" y="1600018"/>
                  </a:lnTo>
                  <a:lnTo>
                    <a:pt x="1061576" y="1600018"/>
                  </a:lnTo>
                  <a:lnTo>
                    <a:pt x="1073015" y="1600018"/>
                  </a:lnTo>
                  <a:lnTo>
                    <a:pt x="1084455" y="1600018"/>
                  </a:lnTo>
                  <a:lnTo>
                    <a:pt x="1095894" y="1600018"/>
                  </a:lnTo>
                  <a:lnTo>
                    <a:pt x="1107334" y="1600018"/>
                  </a:lnTo>
                  <a:lnTo>
                    <a:pt x="1118773" y="1600018"/>
                  </a:lnTo>
                  <a:lnTo>
                    <a:pt x="1130213" y="1600018"/>
                  </a:lnTo>
                  <a:lnTo>
                    <a:pt x="1141652" y="1600018"/>
                  </a:lnTo>
                  <a:lnTo>
                    <a:pt x="1153092" y="1600018"/>
                  </a:lnTo>
                  <a:lnTo>
                    <a:pt x="1164531" y="1600018"/>
                  </a:lnTo>
                  <a:lnTo>
                    <a:pt x="1175971" y="1600018"/>
                  </a:lnTo>
                  <a:lnTo>
                    <a:pt x="1187406" y="1600018"/>
                  </a:lnTo>
                  <a:lnTo>
                    <a:pt x="1198845" y="1600018"/>
                  </a:lnTo>
                  <a:lnTo>
                    <a:pt x="1210285" y="1600018"/>
                  </a:lnTo>
                  <a:lnTo>
                    <a:pt x="1221724" y="1600018"/>
                  </a:lnTo>
                  <a:lnTo>
                    <a:pt x="1233164" y="1600018"/>
                  </a:lnTo>
                  <a:lnTo>
                    <a:pt x="1244603" y="1600018"/>
                  </a:lnTo>
                  <a:lnTo>
                    <a:pt x="1256043" y="1600018"/>
                  </a:lnTo>
                  <a:lnTo>
                    <a:pt x="1267482" y="1600018"/>
                  </a:lnTo>
                  <a:lnTo>
                    <a:pt x="1278922" y="1600018"/>
                  </a:lnTo>
                  <a:lnTo>
                    <a:pt x="1290361" y="1600018"/>
                  </a:lnTo>
                  <a:lnTo>
                    <a:pt x="1301801" y="1600018"/>
                  </a:lnTo>
                  <a:lnTo>
                    <a:pt x="1313240" y="1600018"/>
                  </a:lnTo>
                  <a:lnTo>
                    <a:pt x="1324680" y="1600018"/>
                  </a:lnTo>
                  <a:lnTo>
                    <a:pt x="1336120" y="1600018"/>
                  </a:lnTo>
                  <a:lnTo>
                    <a:pt x="1347559" y="1600018"/>
                  </a:lnTo>
                  <a:lnTo>
                    <a:pt x="1358999" y="1600018"/>
                  </a:lnTo>
                  <a:lnTo>
                    <a:pt x="1370438" y="1600018"/>
                  </a:lnTo>
                  <a:lnTo>
                    <a:pt x="1381878" y="1600018"/>
                  </a:lnTo>
                  <a:lnTo>
                    <a:pt x="1393317" y="1600018"/>
                  </a:lnTo>
                  <a:lnTo>
                    <a:pt x="1404757" y="1600018"/>
                  </a:lnTo>
                  <a:lnTo>
                    <a:pt x="1416196" y="1600018"/>
                  </a:lnTo>
                  <a:lnTo>
                    <a:pt x="1427636" y="1600018"/>
                  </a:lnTo>
                  <a:lnTo>
                    <a:pt x="1439075" y="1600018"/>
                  </a:lnTo>
                  <a:lnTo>
                    <a:pt x="1450515" y="1600018"/>
                  </a:lnTo>
                  <a:lnTo>
                    <a:pt x="1461954" y="1600018"/>
                  </a:lnTo>
                  <a:lnTo>
                    <a:pt x="1473394" y="1600018"/>
                  </a:lnTo>
                  <a:lnTo>
                    <a:pt x="1484833" y="1600018"/>
                  </a:lnTo>
                  <a:lnTo>
                    <a:pt x="1496273" y="1600018"/>
                  </a:lnTo>
                  <a:lnTo>
                    <a:pt x="1507712" y="1600018"/>
                  </a:lnTo>
                  <a:lnTo>
                    <a:pt x="1519152" y="1600018"/>
                  </a:lnTo>
                  <a:lnTo>
                    <a:pt x="1530591" y="1600018"/>
                  </a:lnTo>
                  <a:lnTo>
                    <a:pt x="1542031" y="1600018"/>
                  </a:lnTo>
                  <a:lnTo>
                    <a:pt x="1553471" y="1600018"/>
                  </a:lnTo>
                  <a:lnTo>
                    <a:pt x="1564910" y="1600018"/>
                  </a:lnTo>
                  <a:lnTo>
                    <a:pt x="1576349" y="1600018"/>
                  </a:lnTo>
                  <a:lnTo>
                    <a:pt x="1587789" y="1600018"/>
                  </a:lnTo>
                  <a:lnTo>
                    <a:pt x="1599229" y="1600018"/>
                  </a:lnTo>
                  <a:lnTo>
                    <a:pt x="1610668" y="1600018"/>
                  </a:lnTo>
                  <a:lnTo>
                    <a:pt x="1622107" y="1600018"/>
                  </a:lnTo>
                  <a:lnTo>
                    <a:pt x="1633547" y="1600018"/>
                  </a:lnTo>
                  <a:lnTo>
                    <a:pt x="1644987" y="1600018"/>
                  </a:lnTo>
                  <a:lnTo>
                    <a:pt x="1656426" y="1600018"/>
                  </a:lnTo>
                  <a:lnTo>
                    <a:pt x="1667866" y="1600018"/>
                  </a:lnTo>
                  <a:lnTo>
                    <a:pt x="1679305" y="1600018"/>
                  </a:lnTo>
                  <a:lnTo>
                    <a:pt x="1690745" y="1600018"/>
                  </a:lnTo>
                  <a:lnTo>
                    <a:pt x="1702184" y="1600018"/>
                  </a:lnTo>
                  <a:lnTo>
                    <a:pt x="1713619" y="1600018"/>
                  </a:lnTo>
                  <a:lnTo>
                    <a:pt x="1725063" y="1600018"/>
                  </a:lnTo>
                  <a:lnTo>
                    <a:pt x="1736498" y="1600018"/>
                  </a:lnTo>
                  <a:lnTo>
                    <a:pt x="1747938" y="1600018"/>
                  </a:lnTo>
                  <a:lnTo>
                    <a:pt x="1759377" y="1600018"/>
                  </a:lnTo>
                  <a:lnTo>
                    <a:pt x="1770817" y="1600018"/>
                  </a:lnTo>
                  <a:lnTo>
                    <a:pt x="1782256" y="1600018"/>
                  </a:lnTo>
                  <a:lnTo>
                    <a:pt x="1793696" y="1600018"/>
                  </a:lnTo>
                  <a:lnTo>
                    <a:pt x="1805135" y="1600018"/>
                  </a:lnTo>
                  <a:lnTo>
                    <a:pt x="1816575" y="1600018"/>
                  </a:lnTo>
                  <a:lnTo>
                    <a:pt x="1828014" y="1600018"/>
                  </a:lnTo>
                  <a:lnTo>
                    <a:pt x="1839454" y="1600018"/>
                  </a:lnTo>
                  <a:lnTo>
                    <a:pt x="1850893" y="1600018"/>
                  </a:lnTo>
                  <a:lnTo>
                    <a:pt x="1862333" y="1600018"/>
                  </a:lnTo>
                  <a:lnTo>
                    <a:pt x="1873772" y="1600018"/>
                  </a:lnTo>
                  <a:lnTo>
                    <a:pt x="1885212" y="1600018"/>
                  </a:lnTo>
                  <a:lnTo>
                    <a:pt x="1896651" y="1600018"/>
                  </a:lnTo>
                  <a:lnTo>
                    <a:pt x="1908091" y="1600018"/>
                  </a:lnTo>
                  <a:lnTo>
                    <a:pt x="1919531" y="1600018"/>
                  </a:lnTo>
                  <a:lnTo>
                    <a:pt x="1930970" y="1600018"/>
                  </a:lnTo>
                  <a:lnTo>
                    <a:pt x="1942409" y="1600018"/>
                  </a:lnTo>
                  <a:lnTo>
                    <a:pt x="1953849" y="1600018"/>
                  </a:lnTo>
                  <a:lnTo>
                    <a:pt x="1965289" y="1600018"/>
                  </a:lnTo>
                  <a:lnTo>
                    <a:pt x="1976728" y="1600018"/>
                  </a:lnTo>
                  <a:lnTo>
                    <a:pt x="1988168" y="1600018"/>
                  </a:lnTo>
                  <a:lnTo>
                    <a:pt x="1999607" y="1600018"/>
                  </a:lnTo>
                  <a:lnTo>
                    <a:pt x="2011047" y="1600018"/>
                  </a:lnTo>
                  <a:lnTo>
                    <a:pt x="2022486" y="1600018"/>
                  </a:lnTo>
                  <a:lnTo>
                    <a:pt x="2033926" y="1600018"/>
                  </a:lnTo>
                  <a:lnTo>
                    <a:pt x="2045365" y="1600018"/>
                  </a:lnTo>
                  <a:lnTo>
                    <a:pt x="2056805" y="1600018"/>
                  </a:lnTo>
                  <a:lnTo>
                    <a:pt x="2068244" y="1600018"/>
                  </a:lnTo>
                  <a:lnTo>
                    <a:pt x="2079684" y="1600018"/>
                  </a:lnTo>
                  <a:lnTo>
                    <a:pt x="2091123" y="1600018"/>
                  </a:lnTo>
                  <a:lnTo>
                    <a:pt x="2102563" y="1600018"/>
                  </a:lnTo>
                  <a:lnTo>
                    <a:pt x="2114002" y="1600018"/>
                  </a:lnTo>
                  <a:lnTo>
                    <a:pt x="2125442" y="1600018"/>
                  </a:lnTo>
                  <a:lnTo>
                    <a:pt x="2136882" y="1600018"/>
                  </a:lnTo>
                  <a:lnTo>
                    <a:pt x="2148321" y="1600018"/>
                  </a:lnTo>
                  <a:lnTo>
                    <a:pt x="2159760" y="1600018"/>
                  </a:lnTo>
                  <a:lnTo>
                    <a:pt x="2171200" y="1600018"/>
                  </a:lnTo>
                  <a:lnTo>
                    <a:pt x="2182640" y="1600018"/>
                  </a:lnTo>
                  <a:lnTo>
                    <a:pt x="2194079" y="1600018"/>
                  </a:lnTo>
                  <a:lnTo>
                    <a:pt x="2205519" y="1600018"/>
                  </a:lnTo>
                  <a:lnTo>
                    <a:pt x="2216958" y="1600018"/>
                  </a:lnTo>
                  <a:lnTo>
                    <a:pt x="2228393" y="1600018"/>
                  </a:lnTo>
                  <a:lnTo>
                    <a:pt x="2239837" y="1600018"/>
                  </a:lnTo>
                  <a:lnTo>
                    <a:pt x="2251272" y="1600018"/>
                  </a:lnTo>
                  <a:lnTo>
                    <a:pt x="2262716" y="1600018"/>
                  </a:lnTo>
                  <a:lnTo>
                    <a:pt x="2274151" y="1600018"/>
                  </a:lnTo>
                  <a:lnTo>
                    <a:pt x="2285591" y="1600018"/>
                  </a:lnTo>
                  <a:lnTo>
                    <a:pt x="2297030" y="1600018"/>
                  </a:lnTo>
                  <a:lnTo>
                    <a:pt x="2308470" y="1600018"/>
                  </a:lnTo>
                  <a:lnTo>
                    <a:pt x="2319909" y="1600018"/>
                  </a:lnTo>
                  <a:lnTo>
                    <a:pt x="2331349" y="1600018"/>
                  </a:lnTo>
                  <a:lnTo>
                    <a:pt x="2342788" y="1600018"/>
                  </a:lnTo>
                  <a:lnTo>
                    <a:pt x="2354228" y="1600018"/>
                  </a:lnTo>
                  <a:lnTo>
                    <a:pt x="2365667" y="1600018"/>
                  </a:lnTo>
                  <a:lnTo>
                    <a:pt x="2377107" y="1600018"/>
                  </a:lnTo>
                  <a:lnTo>
                    <a:pt x="2388546" y="1600018"/>
                  </a:lnTo>
                  <a:lnTo>
                    <a:pt x="2399986" y="1600018"/>
                  </a:lnTo>
                  <a:lnTo>
                    <a:pt x="2411425" y="1600018"/>
                  </a:lnTo>
                  <a:lnTo>
                    <a:pt x="2422865" y="1600018"/>
                  </a:lnTo>
                  <a:lnTo>
                    <a:pt x="2434304" y="1600018"/>
                  </a:lnTo>
                  <a:lnTo>
                    <a:pt x="2445744" y="1600018"/>
                  </a:lnTo>
                  <a:lnTo>
                    <a:pt x="2457184" y="1600018"/>
                  </a:lnTo>
                  <a:lnTo>
                    <a:pt x="2468623" y="1600018"/>
                  </a:lnTo>
                  <a:lnTo>
                    <a:pt x="2480062" y="1600018"/>
                  </a:lnTo>
                  <a:lnTo>
                    <a:pt x="2491502" y="1600018"/>
                  </a:lnTo>
                  <a:lnTo>
                    <a:pt x="2502942" y="1600018"/>
                  </a:lnTo>
                  <a:lnTo>
                    <a:pt x="2514381" y="1600018"/>
                  </a:lnTo>
                  <a:lnTo>
                    <a:pt x="2525821" y="1600018"/>
                  </a:lnTo>
                  <a:lnTo>
                    <a:pt x="2537260" y="1600018"/>
                  </a:lnTo>
                  <a:lnTo>
                    <a:pt x="2548700" y="1600018"/>
                  </a:lnTo>
                  <a:lnTo>
                    <a:pt x="2560139" y="1600018"/>
                  </a:lnTo>
                  <a:lnTo>
                    <a:pt x="2571579" y="1600018"/>
                  </a:lnTo>
                  <a:lnTo>
                    <a:pt x="2583018" y="1600018"/>
                  </a:lnTo>
                  <a:lnTo>
                    <a:pt x="2594458" y="1600018"/>
                  </a:lnTo>
                  <a:lnTo>
                    <a:pt x="2605897" y="1600018"/>
                  </a:lnTo>
                  <a:lnTo>
                    <a:pt x="2617337" y="1600018"/>
                  </a:lnTo>
                  <a:lnTo>
                    <a:pt x="2628776" y="1600018"/>
                  </a:lnTo>
                  <a:lnTo>
                    <a:pt x="2640216" y="1600018"/>
                  </a:lnTo>
                  <a:lnTo>
                    <a:pt x="2651655" y="1600018"/>
                  </a:lnTo>
                  <a:lnTo>
                    <a:pt x="2663095" y="1600018"/>
                  </a:lnTo>
                  <a:lnTo>
                    <a:pt x="2674535" y="1600018"/>
                  </a:lnTo>
                  <a:lnTo>
                    <a:pt x="2685974" y="1600018"/>
                  </a:lnTo>
                  <a:lnTo>
                    <a:pt x="2697413" y="1600018"/>
                  </a:lnTo>
                  <a:lnTo>
                    <a:pt x="2708853" y="1600018"/>
                  </a:lnTo>
                  <a:lnTo>
                    <a:pt x="2720293" y="1600018"/>
                  </a:lnTo>
                  <a:lnTo>
                    <a:pt x="2731727" y="1600018"/>
                  </a:lnTo>
                  <a:lnTo>
                    <a:pt x="2743172" y="1600018"/>
                  </a:lnTo>
                  <a:lnTo>
                    <a:pt x="2754611" y="1600018"/>
                  </a:lnTo>
                  <a:lnTo>
                    <a:pt x="2766046" y="1600018"/>
                  </a:lnTo>
                  <a:lnTo>
                    <a:pt x="2777490" y="1600018"/>
                  </a:lnTo>
                  <a:lnTo>
                    <a:pt x="2788925" y="1600018"/>
                  </a:lnTo>
                  <a:lnTo>
                    <a:pt x="2800364" y="1600018"/>
                  </a:lnTo>
                  <a:lnTo>
                    <a:pt x="2811804" y="1600018"/>
                  </a:lnTo>
                  <a:lnTo>
                    <a:pt x="2823243" y="1600018"/>
                  </a:lnTo>
                  <a:lnTo>
                    <a:pt x="2834683" y="1600018"/>
                  </a:lnTo>
                  <a:lnTo>
                    <a:pt x="2846123" y="1600018"/>
                  </a:lnTo>
                  <a:lnTo>
                    <a:pt x="2857562" y="1600018"/>
                  </a:lnTo>
                  <a:lnTo>
                    <a:pt x="2869001" y="1600018"/>
                  </a:lnTo>
                  <a:lnTo>
                    <a:pt x="2880441" y="1600018"/>
                  </a:lnTo>
                  <a:lnTo>
                    <a:pt x="2891881" y="1600018"/>
                  </a:lnTo>
                  <a:lnTo>
                    <a:pt x="2903320" y="1600018"/>
                  </a:lnTo>
                  <a:lnTo>
                    <a:pt x="2914760" y="1600018"/>
                  </a:lnTo>
                  <a:lnTo>
                    <a:pt x="2926199" y="1600018"/>
                  </a:lnTo>
                  <a:lnTo>
                    <a:pt x="2937639" y="1600018"/>
                  </a:lnTo>
                  <a:lnTo>
                    <a:pt x="2949078" y="1600018"/>
                  </a:lnTo>
                  <a:lnTo>
                    <a:pt x="2960518" y="1600018"/>
                  </a:lnTo>
                  <a:lnTo>
                    <a:pt x="2971957" y="1600018"/>
                  </a:lnTo>
                  <a:lnTo>
                    <a:pt x="2983397" y="1600018"/>
                  </a:lnTo>
                  <a:lnTo>
                    <a:pt x="2994837" y="1600018"/>
                  </a:lnTo>
                  <a:lnTo>
                    <a:pt x="3006276" y="1600018"/>
                  </a:lnTo>
                  <a:lnTo>
                    <a:pt x="3017715" y="1600018"/>
                  </a:lnTo>
                  <a:lnTo>
                    <a:pt x="3029155" y="1600018"/>
                  </a:lnTo>
                  <a:lnTo>
                    <a:pt x="3040594" y="1600018"/>
                  </a:lnTo>
                  <a:lnTo>
                    <a:pt x="3052034" y="1600018"/>
                  </a:lnTo>
                  <a:lnTo>
                    <a:pt x="3063474" y="1600018"/>
                  </a:lnTo>
                  <a:lnTo>
                    <a:pt x="3074913" y="1600018"/>
                  </a:lnTo>
                  <a:lnTo>
                    <a:pt x="3086352" y="1600018"/>
                  </a:lnTo>
                  <a:lnTo>
                    <a:pt x="3097792" y="1600018"/>
                  </a:lnTo>
                  <a:lnTo>
                    <a:pt x="3109232" y="1600018"/>
                  </a:lnTo>
                  <a:lnTo>
                    <a:pt x="3120671" y="1600018"/>
                  </a:lnTo>
                  <a:lnTo>
                    <a:pt x="3132111" y="1600018"/>
                  </a:lnTo>
                  <a:lnTo>
                    <a:pt x="3143550" y="1600018"/>
                  </a:lnTo>
                  <a:lnTo>
                    <a:pt x="3154990" y="1600018"/>
                  </a:lnTo>
                  <a:lnTo>
                    <a:pt x="3166429" y="1600018"/>
                  </a:lnTo>
                  <a:lnTo>
                    <a:pt x="3177869" y="1600018"/>
                  </a:lnTo>
                  <a:lnTo>
                    <a:pt x="3189308" y="1600018"/>
                  </a:lnTo>
                  <a:lnTo>
                    <a:pt x="3200748" y="1600018"/>
                  </a:lnTo>
                  <a:lnTo>
                    <a:pt x="3212187" y="1600018"/>
                  </a:lnTo>
                  <a:lnTo>
                    <a:pt x="3223627" y="1600018"/>
                  </a:lnTo>
                  <a:lnTo>
                    <a:pt x="3235066" y="1600018"/>
                  </a:lnTo>
                  <a:lnTo>
                    <a:pt x="3246501" y="1600018"/>
                  </a:lnTo>
                  <a:lnTo>
                    <a:pt x="3257945" y="1600018"/>
                  </a:lnTo>
                  <a:lnTo>
                    <a:pt x="3269385" y="1600018"/>
                  </a:lnTo>
                  <a:lnTo>
                    <a:pt x="3280825" y="1600018"/>
                  </a:lnTo>
                  <a:lnTo>
                    <a:pt x="3292264" y="1600018"/>
                  </a:lnTo>
                  <a:lnTo>
                    <a:pt x="3303699" y="1600018"/>
                  </a:lnTo>
                  <a:lnTo>
                    <a:pt x="3315143" y="1600018"/>
                  </a:lnTo>
                  <a:lnTo>
                    <a:pt x="3326578" y="1600018"/>
                  </a:lnTo>
                  <a:lnTo>
                    <a:pt x="3338017" y="1600018"/>
                  </a:lnTo>
                  <a:lnTo>
                    <a:pt x="3349457" y="1600018"/>
                  </a:lnTo>
                  <a:lnTo>
                    <a:pt x="3360896" y="1600018"/>
                  </a:lnTo>
                  <a:lnTo>
                    <a:pt x="3372336" y="1600018"/>
                  </a:lnTo>
                  <a:lnTo>
                    <a:pt x="3383776" y="1600018"/>
                  </a:lnTo>
                  <a:lnTo>
                    <a:pt x="3395215" y="1600018"/>
                  </a:lnTo>
                  <a:lnTo>
                    <a:pt x="3406654" y="1600018"/>
                  </a:lnTo>
                  <a:lnTo>
                    <a:pt x="3418094" y="1600018"/>
                  </a:lnTo>
                  <a:lnTo>
                    <a:pt x="3429534" y="1600018"/>
                  </a:lnTo>
                  <a:lnTo>
                    <a:pt x="3440973" y="1600018"/>
                  </a:lnTo>
                  <a:lnTo>
                    <a:pt x="3452413" y="1600018"/>
                  </a:lnTo>
                  <a:lnTo>
                    <a:pt x="3463852" y="1600018"/>
                  </a:lnTo>
                  <a:lnTo>
                    <a:pt x="3475292" y="1600018"/>
                  </a:lnTo>
                  <a:lnTo>
                    <a:pt x="3486731" y="1600018"/>
                  </a:lnTo>
                  <a:lnTo>
                    <a:pt x="3498171" y="1600018"/>
                  </a:lnTo>
                  <a:lnTo>
                    <a:pt x="3509610" y="1600018"/>
                  </a:lnTo>
                  <a:lnTo>
                    <a:pt x="3521050" y="1600018"/>
                  </a:lnTo>
                  <a:lnTo>
                    <a:pt x="3532489" y="1600018"/>
                  </a:lnTo>
                  <a:lnTo>
                    <a:pt x="3543929" y="1600018"/>
                  </a:lnTo>
                  <a:lnTo>
                    <a:pt x="3555368" y="1600018"/>
                  </a:lnTo>
                  <a:lnTo>
                    <a:pt x="3566808" y="1600018"/>
                  </a:lnTo>
                  <a:lnTo>
                    <a:pt x="3578247" y="1600018"/>
                  </a:lnTo>
                  <a:lnTo>
                    <a:pt x="3589687" y="1600018"/>
                  </a:lnTo>
                  <a:lnTo>
                    <a:pt x="3601127" y="1600018"/>
                  </a:lnTo>
                  <a:lnTo>
                    <a:pt x="3612566" y="1600018"/>
                  </a:lnTo>
                  <a:lnTo>
                    <a:pt x="3624005" y="1600018"/>
                  </a:lnTo>
                  <a:lnTo>
                    <a:pt x="3635445" y="1600018"/>
                  </a:lnTo>
                  <a:lnTo>
                    <a:pt x="3646885" y="1600018"/>
                  </a:lnTo>
                  <a:lnTo>
                    <a:pt x="3658324" y="1600018"/>
                  </a:lnTo>
                  <a:lnTo>
                    <a:pt x="3669764" y="1600018"/>
                  </a:lnTo>
                  <a:lnTo>
                    <a:pt x="3681203" y="1600018"/>
                  </a:lnTo>
                  <a:lnTo>
                    <a:pt x="3692643" y="1600018"/>
                  </a:lnTo>
                  <a:lnTo>
                    <a:pt x="3704082" y="1600018"/>
                  </a:lnTo>
                  <a:lnTo>
                    <a:pt x="3715522" y="1600018"/>
                  </a:lnTo>
                  <a:lnTo>
                    <a:pt x="3726961" y="1600018"/>
                  </a:lnTo>
                  <a:lnTo>
                    <a:pt x="3738401" y="1600018"/>
                  </a:lnTo>
                  <a:lnTo>
                    <a:pt x="3749840" y="1600018"/>
                  </a:lnTo>
                  <a:lnTo>
                    <a:pt x="3761280" y="1600018"/>
                  </a:lnTo>
                  <a:lnTo>
                    <a:pt x="3772719" y="1600018"/>
                  </a:lnTo>
                  <a:lnTo>
                    <a:pt x="3784154" y="1600018"/>
                  </a:lnTo>
                  <a:lnTo>
                    <a:pt x="3795598" y="1600018"/>
                  </a:lnTo>
                  <a:lnTo>
                    <a:pt x="3807033" y="1600018"/>
                  </a:lnTo>
                  <a:lnTo>
                    <a:pt x="3818473" y="1600018"/>
                  </a:lnTo>
                  <a:lnTo>
                    <a:pt x="3829917" y="1600018"/>
                  </a:lnTo>
                  <a:lnTo>
                    <a:pt x="3841352" y="1600018"/>
                  </a:lnTo>
                  <a:lnTo>
                    <a:pt x="3852791" y="1600018"/>
                  </a:lnTo>
                  <a:lnTo>
                    <a:pt x="3864231" y="1600018"/>
                  </a:lnTo>
                  <a:lnTo>
                    <a:pt x="3875670" y="1600018"/>
                  </a:lnTo>
                  <a:lnTo>
                    <a:pt x="3887110" y="1600018"/>
                  </a:lnTo>
                  <a:lnTo>
                    <a:pt x="3898549" y="1600018"/>
                  </a:lnTo>
                  <a:lnTo>
                    <a:pt x="3909989" y="1600018"/>
                  </a:lnTo>
                  <a:lnTo>
                    <a:pt x="3921447" y="1600018"/>
                  </a:lnTo>
                  <a:lnTo>
                    <a:pt x="3932878" y="1600018"/>
                  </a:lnTo>
                  <a:lnTo>
                    <a:pt x="3944307" y="1600018"/>
                  </a:lnTo>
                  <a:lnTo>
                    <a:pt x="3955737" y="1600018"/>
                  </a:lnTo>
                  <a:lnTo>
                    <a:pt x="3967167" y="1600018"/>
                  </a:lnTo>
                  <a:lnTo>
                    <a:pt x="3978645" y="1600018"/>
                  </a:lnTo>
                  <a:lnTo>
                    <a:pt x="3990075" y="1600018"/>
                  </a:lnTo>
                  <a:lnTo>
                    <a:pt x="4001505" y="1600018"/>
                  </a:lnTo>
                  <a:lnTo>
                    <a:pt x="4012935" y="1600018"/>
                  </a:lnTo>
                  <a:lnTo>
                    <a:pt x="4024365" y="1600018"/>
                  </a:lnTo>
                  <a:lnTo>
                    <a:pt x="4035843" y="1600018"/>
                  </a:lnTo>
                  <a:lnTo>
                    <a:pt x="4047273" y="1600018"/>
                  </a:lnTo>
                  <a:lnTo>
                    <a:pt x="4058702" y="1600018"/>
                  </a:lnTo>
                  <a:lnTo>
                    <a:pt x="4070133" y="1600018"/>
                  </a:lnTo>
                  <a:lnTo>
                    <a:pt x="4081563" y="1600018"/>
                  </a:lnTo>
                  <a:lnTo>
                    <a:pt x="4093040" y="1600018"/>
                  </a:lnTo>
                  <a:lnTo>
                    <a:pt x="4104471" y="1600018"/>
                  </a:lnTo>
                  <a:lnTo>
                    <a:pt x="4115900" y="1600018"/>
                  </a:lnTo>
                  <a:lnTo>
                    <a:pt x="4127330" y="1600018"/>
                  </a:lnTo>
                  <a:lnTo>
                    <a:pt x="4138760" y="1600018"/>
                  </a:lnTo>
                  <a:lnTo>
                    <a:pt x="4150238" y="1600018"/>
                  </a:lnTo>
                  <a:lnTo>
                    <a:pt x="4161668" y="1600018"/>
                  </a:lnTo>
                  <a:lnTo>
                    <a:pt x="4173098" y="1600018"/>
                  </a:lnTo>
                  <a:lnTo>
                    <a:pt x="4184528" y="1600018"/>
                  </a:lnTo>
                  <a:lnTo>
                    <a:pt x="4195958" y="1600018"/>
                  </a:lnTo>
                  <a:lnTo>
                    <a:pt x="4207436" y="1600018"/>
                  </a:lnTo>
                  <a:lnTo>
                    <a:pt x="4218865" y="1600018"/>
                  </a:lnTo>
                  <a:lnTo>
                    <a:pt x="4230296" y="1600018"/>
                  </a:lnTo>
                  <a:lnTo>
                    <a:pt x="4241726" y="1600018"/>
                  </a:lnTo>
                  <a:lnTo>
                    <a:pt x="4253156" y="1600018"/>
                  </a:lnTo>
                  <a:lnTo>
                    <a:pt x="4264634" y="1600018"/>
                  </a:lnTo>
                  <a:lnTo>
                    <a:pt x="4276063" y="1600018"/>
                  </a:lnTo>
                  <a:lnTo>
                    <a:pt x="4287493" y="1600018"/>
                  </a:lnTo>
                  <a:lnTo>
                    <a:pt x="4298923" y="1600018"/>
                  </a:lnTo>
                  <a:lnTo>
                    <a:pt x="4310353" y="1600018"/>
                  </a:lnTo>
                  <a:lnTo>
                    <a:pt x="4321831" y="1600018"/>
                  </a:lnTo>
                  <a:lnTo>
                    <a:pt x="4333261" y="1600018"/>
                  </a:lnTo>
                  <a:lnTo>
                    <a:pt x="4344691" y="1600018"/>
                  </a:lnTo>
                  <a:lnTo>
                    <a:pt x="4356121" y="1600018"/>
                  </a:lnTo>
                  <a:lnTo>
                    <a:pt x="4367551" y="1600018"/>
                  </a:lnTo>
                  <a:lnTo>
                    <a:pt x="4379028" y="1600018"/>
                  </a:lnTo>
                  <a:lnTo>
                    <a:pt x="4390458" y="1600018"/>
                  </a:lnTo>
                  <a:lnTo>
                    <a:pt x="4401889" y="1600018"/>
                  </a:lnTo>
                  <a:lnTo>
                    <a:pt x="4413319" y="1600018"/>
                  </a:lnTo>
                  <a:lnTo>
                    <a:pt x="4424749" y="1600018"/>
                  </a:lnTo>
                  <a:lnTo>
                    <a:pt x="4436226" y="1600018"/>
                  </a:lnTo>
                  <a:lnTo>
                    <a:pt x="4447656" y="1600018"/>
                  </a:lnTo>
                  <a:lnTo>
                    <a:pt x="4459086" y="1600018"/>
                  </a:lnTo>
                  <a:lnTo>
                    <a:pt x="4470516" y="1600018"/>
                  </a:lnTo>
                  <a:lnTo>
                    <a:pt x="4481946" y="1600018"/>
                  </a:lnTo>
                  <a:lnTo>
                    <a:pt x="4493424" y="1600018"/>
                  </a:lnTo>
                  <a:lnTo>
                    <a:pt x="4504854" y="1600018"/>
                  </a:lnTo>
                  <a:lnTo>
                    <a:pt x="4516284" y="1600018"/>
                  </a:lnTo>
                  <a:lnTo>
                    <a:pt x="4527714" y="1600018"/>
                  </a:lnTo>
                  <a:lnTo>
                    <a:pt x="4539144" y="1600018"/>
                  </a:lnTo>
                  <a:lnTo>
                    <a:pt x="4550621" y="1600018"/>
                  </a:lnTo>
                  <a:lnTo>
                    <a:pt x="4562051" y="1600018"/>
                  </a:lnTo>
                  <a:lnTo>
                    <a:pt x="4573482" y="1600018"/>
                  </a:lnTo>
                  <a:lnTo>
                    <a:pt x="4584912" y="1600018"/>
                  </a:lnTo>
                  <a:lnTo>
                    <a:pt x="4596341" y="1600018"/>
                  </a:lnTo>
                  <a:lnTo>
                    <a:pt x="4607771" y="1600018"/>
                  </a:lnTo>
                  <a:lnTo>
                    <a:pt x="4619249" y="1600018"/>
                  </a:lnTo>
                  <a:lnTo>
                    <a:pt x="4630679" y="1600018"/>
                  </a:lnTo>
                  <a:lnTo>
                    <a:pt x="4642109" y="1600018"/>
                  </a:lnTo>
                  <a:lnTo>
                    <a:pt x="4653539" y="1600018"/>
                  </a:lnTo>
                  <a:lnTo>
                    <a:pt x="4664969" y="1600018"/>
                  </a:lnTo>
                  <a:lnTo>
                    <a:pt x="4676447" y="1600018"/>
                  </a:lnTo>
                  <a:lnTo>
                    <a:pt x="4687877" y="1600018"/>
                  </a:lnTo>
                  <a:lnTo>
                    <a:pt x="4699306" y="1600018"/>
                  </a:lnTo>
                  <a:lnTo>
                    <a:pt x="4710737" y="1600018"/>
                  </a:lnTo>
                  <a:lnTo>
                    <a:pt x="4722167" y="1600018"/>
                  </a:lnTo>
                  <a:lnTo>
                    <a:pt x="4733644" y="1600018"/>
                  </a:lnTo>
                  <a:lnTo>
                    <a:pt x="4745075" y="1600018"/>
                  </a:lnTo>
                  <a:lnTo>
                    <a:pt x="4756504" y="1600018"/>
                  </a:lnTo>
                  <a:lnTo>
                    <a:pt x="4767934" y="1600018"/>
                  </a:lnTo>
                  <a:lnTo>
                    <a:pt x="4779364" y="1600018"/>
                  </a:lnTo>
                  <a:lnTo>
                    <a:pt x="4790842" y="1600018"/>
                  </a:lnTo>
                  <a:lnTo>
                    <a:pt x="4802272" y="1600018"/>
                  </a:lnTo>
                  <a:lnTo>
                    <a:pt x="4813702" y="1600018"/>
                  </a:lnTo>
                  <a:lnTo>
                    <a:pt x="4825132" y="1600018"/>
                  </a:lnTo>
                  <a:lnTo>
                    <a:pt x="4836562" y="1600018"/>
                  </a:lnTo>
                  <a:lnTo>
                    <a:pt x="4848040" y="1600018"/>
                  </a:lnTo>
                  <a:lnTo>
                    <a:pt x="4859469" y="1600018"/>
                  </a:lnTo>
                  <a:lnTo>
                    <a:pt x="4870899" y="1600018"/>
                  </a:lnTo>
                  <a:lnTo>
                    <a:pt x="4882330" y="1600018"/>
                  </a:lnTo>
                  <a:lnTo>
                    <a:pt x="4893760" y="1600018"/>
                  </a:lnTo>
                  <a:lnTo>
                    <a:pt x="4905237" y="1600018"/>
                  </a:lnTo>
                  <a:lnTo>
                    <a:pt x="4916667" y="1600018"/>
                  </a:lnTo>
                  <a:lnTo>
                    <a:pt x="4928097" y="1600018"/>
                  </a:lnTo>
                  <a:lnTo>
                    <a:pt x="4939527" y="1600018"/>
                  </a:lnTo>
                  <a:lnTo>
                    <a:pt x="4950957" y="1600018"/>
                  </a:lnTo>
                  <a:lnTo>
                    <a:pt x="4962435" y="1600018"/>
                  </a:lnTo>
                  <a:lnTo>
                    <a:pt x="4973865" y="1600018"/>
                  </a:lnTo>
                  <a:lnTo>
                    <a:pt x="4985295" y="1600018"/>
                  </a:lnTo>
                  <a:lnTo>
                    <a:pt x="4996725" y="1600018"/>
                  </a:lnTo>
                  <a:lnTo>
                    <a:pt x="5008155" y="1600018"/>
                  </a:lnTo>
                  <a:lnTo>
                    <a:pt x="5019632" y="1600018"/>
                  </a:lnTo>
                  <a:lnTo>
                    <a:pt x="5031062" y="1600018"/>
                  </a:lnTo>
                  <a:lnTo>
                    <a:pt x="5042492" y="1600018"/>
                  </a:lnTo>
                  <a:lnTo>
                    <a:pt x="5053923" y="1600018"/>
                  </a:lnTo>
                  <a:lnTo>
                    <a:pt x="5065353" y="1600018"/>
                  </a:lnTo>
                  <a:lnTo>
                    <a:pt x="5076830" y="1600018"/>
                  </a:lnTo>
                  <a:lnTo>
                    <a:pt x="5088260" y="1600018"/>
                  </a:lnTo>
                  <a:lnTo>
                    <a:pt x="5099690" y="1600018"/>
                  </a:lnTo>
                  <a:lnTo>
                    <a:pt x="5111120" y="1600018"/>
                  </a:lnTo>
                  <a:lnTo>
                    <a:pt x="5122550" y="1600018"/>
                  </a:lnTo>
                  <a:lnTo>
                    <a:pt x="5134028" y="1600018"/>
                  </a:lnTo>
                  <a:lnTo>
                    <a:pt x="5145458" y="1600018"/>
                  </a:lnTo>
                  <a:lnTo>
                    <a:pt x="5156888" y="1600018"/>
                  </a:lnTo>
                  <a:lnTo>
                    <a:pt x="5168318" y="1600018"/>
                  </a:lnTo>
                  <a:lnTo>
                    <a:pt x="5179747" y="1600018"/>
                  </a:lnTo>
                  <a:lnTo>
                    <a:pt x="5191225" y="1108747"/>
                  </a:lnTo>
                  <a:lnTo>
                    <a:pt x="5202655" y="770714"/>
                  </a:lnTo>
                  <a:lnTo>
                    <a:pt x="5214085" y="688085"/>
                  </a:lnTo>
                  <a:lnTo>
                    <a:pt x="5225515" y="256907"/>
                  </a:lnTo>
                  <a:lnTo>
                    <a:pt x="5236945" y="178783"/>
                  </a:lnTo>
                  <a:lnTo>
                    <a:pt x="5248423" y="356062"/>
                  </a:lnTo>
                  <a:lnTo>
                    <a:pt x="5259853" y="246386"/>
                  </a:lnTo>
                  <a:lnTo>
                    <a:pt x="5271283" y="500285"/>
                  </a:lnTo>
                  <a:lnTo>
                    <a:pt x="5282713" y="718131"/>
                  </a:lnTo>
                  <a:lnTo>
                    <a:pt x="5294143" y="679069"/>
                  </a:lnTo>
                  <a:lnTo>
                    <a:pt x="5305621" y="581414"/>
                  </a:lnTo>
                  <a:lnTo>
                    <a:pt x="5317051" y="0"/>
                  </a:lnTo>
                  <a:lnTo>
                    <a:pt x="5328481" y="135211"/>
                  </a:lnTo>
                  <a:lnTo>
                    <a:pt x="5339910" y="297469"/>
                  </a:lnTo>
                  <a:lnTo>
                    <a:pt x="5351340" y="477754"/>
                  </a:lnTo>
                  <a:lnTo>
                    <a:pt x="5362818" y="718131"/>
                  </a:lnTo>
                  <a:lnTo>
                    <a:pt x="5374248" y="557378"/>
                  </a:lnTo>
                  <a:lnTo>
                    <a:pt x="5385678" y="353057"/>
                  </a:lnTo>
                  <a:lnTo>
                    <a:pt x="5397108" y="106669"/>
                  </a:lnTo>
                  <a:lnTo>
                    <a:pt x="5408538" y="283948"/>
                  </a:lnTo>
                  <a:lnTo>
                    <a:pt x="5420016" y="1349124"/>
                  </a:lnTo>
                  <a:lnTo>
                    <a:pt x="5431446" y="1597012"/>
                  </a:lnTo>
                  <a:lnTo>
                    <a:pt x="5442876" y="1600018"/>
                  </a:lnTo>
                  <a:lnTo>
                    <a:pt x="5454306" y="1600018"/>
                  </a:lnTo>
                  <a:lnTo>
                    <a:pt x="5465736" y="1600018"/>
                  </a:lnTo>
                  <a:lnTo>
                    <a:pt x="5477214" y="1600018"/>
                  </a:lnTo>
                  <a:lnTo>
                    <a:pt x="5488643" y="1600018"/>
                  </a:lnTo>
                  <a:lnTo>
                    <a:pt x="5500073" y="1598517"/>
                  </a:lnTo>
                  <a:lnTo>
                    <a:pt x="5511503" y="1598517"/>
                  </a:lnTo>
                  <a:lnTo>
                    <a:pt x="5522933" y="1600018"/>
                  </a:lnTo>
                  <a:lnTo>
                    <a:pt x="5534411" y="1600018"/>
                  </a:lnTo>
                  <a:lnTo>
                    <a:pt x="5545841" y="1600018"/>
                  </a:lnTo>
                  <a:lnTo>
                    <a:pt x="5557271" y="1600018"/>
                  </a:lnTo>
                  <a:lnTo>
                    <a:pt x="5568701" y="1600018"/>
                  </a:lnTo>
                  <a:lnTo>
                    <a:pt x="5580131" y="1600018"/>
                  </a:lnTo>
                  <a:lnTo>
                    <a:pt x="5591609" y="1600018"/>
                  </a:lnTo>
                  <a:lnTo>
                    <a:pt x="5603038" y="1600018"/>
                  </a:lnTo>
                  <a:lnTo>
                    <a:pt x="5614469" y="1600018"/>
                  </a:lnTo>
                  <a:lnTo>
                    <a:pt x="5625899" y="1600018"/>
                  </a:lnTo>
                  <a:lnTo>
                    <a:pt x="5637329" y="1600018"/>
                  </a:lnTo>
                  <a:lnTo>
                    <a:pt x="5648759" y="1598517"/>
                  </a:lnTo>
                  <a:lnTo>
                    <a:pt x="5660236" y="1600018"/>
                  </a:lnTo>
                  <a:lnTo>
                    <a:pt x="5671666" y="1600018"/>
                  </a:lnTo>
                  <a:lnTo>
                    <a:pt x="5683096" y="1600018"/>
                  </a:lnTo>
                  <a:lnTo>
                    <a:pt x="5694526" y="1600018"/>
                  </a:lnTo>
                  <a:lnTo>
                    <a:pt x="5705956" y="1600018"/>
                  </a:lnTo>
                  <a:lnTo>
                    <a:pt x="5717434" y="1600018"/>
                  </a:lnTo>
                  <a:lnTo>
                    <a:pt x="5728864" y="1600018"/>
                  </a:lnTo>
                  <a:lnTo>
                    <a:pt x="5740294" y="1600018"/>
                  </a:lnTo>
                  <a:lnTo>
                    <a:pt x="5751724" y="1600018"/>
                  </a:lnTo>
                  <a:lnTo>
                    <a:pt x="5763154" y="1600018"/>
                  </a:lnTo>
                  <a:lnTo>
                    <a:pt x="5774631" y="1600018"/>
                  </a:lnTo>
                  <a:lnTo>
                    <a:pt x="5786062" y="1600018"/>
                  </a:lnTo>
                  <a:lnTo>
                    <a:pt x="5797492" y="1600018"/>
                  </a:lnTo>
                  <a:lnTo>
                    <a:pt x="5808921" y="1600018"/>
                  </a:lnTo>
                  <a:lnTo>
                    <a:pt x="5820351" y="1600018"/>
                  </a:lnTo>
                  <a:lnTo>
                    <a:pt x="5831829" y="1600018"/>
                  </a:lnTo>
                  <a:lnTo>
                    <a:pt x="5843259" y="1600018"/>
                  </a:lnTo>
                  <a:lnTo>
                    <a:pt x="5854689" y="1600018"/>
                  </a:lnTo>
                  <a:lnTo>
                    <a:pt x="5866119" y="1600018"/>
                  </a:lnTo>
                  <a:lnTo>
                    <a:pt x="5877549" y="1600018"/>
                  </a:lnTo>
                  <a:lnTo>
                    <a:pt x="5889027" y="1600018"/>
                  </a:lnTo>
                  <a:lnTo>
                    <a:pt x="5900457" y="1600018"/>
                  </a:lnTo>
                  <a:lnTo>
                    <a:pt x="5911887" y="1600018"/>
                  </a:lnTo>
                  <a:lnTo>
                    <a:pt x="5923317" y="1600018"/>
                  </a:lnTo>
                  <a:lnTo>
                    <a:pt x="5934747" y="1600018"/>
                  </a:lnTo>
                  <a:lnTo>
                    <a:pt x="5946225" y="1600018"/>
                  </a:lnTo>
                  <a:lnTo>
                    <a:pt x="5957655" y="1600018"/>
                  </a:lnTo>
                  <a:lnTo>
                    <a:pt x="5969084" y="1600018"/>
                  </a:lnTo>
                  <a:lnTo>
                    <a:pt x="5980514" y="1600018"/>
                  </a:lnTo>
                  <a:lnTo>
                    <a:pt x="5991944" y="1600018"/>
                  </a:lnTo>
                  <a:lnTo>
                    <a:pt x="6003422" y="1600018"/>
                  </a:lnTo>
                  <a:lnTo>
                    <a:pt x="6014852" y="1600018"/>
                  </a:lnTo>
                  <a:lnTo>
                    <a:pt x="6026282" y="1600018"/>
                  </a:lnTo>
                  <a:lnTo>
                    <a:pt x="6037712" y="1600018"/>
                  </a:lnTo>
                  <a:lnTo>
                    <a:pt x="6049142" y="1600018"/>
                  </a:lnTo>
                  <a:lnTo>
                    <a:pt x="6060620" y="1600018"/>
                  </a:lnTo>
                  <a:lnTo>
                    <a:pt x="6072049" y="1600018"/>
                  </a:lnTo>
                  <a:lnTo>
                    <a:pt x="6083480" y="1600018"/>
                  </a:lnTo>
                  <a:lnTo>
                    <a:pt x="6094910" y="1600018"/>
                  </a:lnTo>
                  <a:lnTo>
                    <a:pt x="6106340" y="1600018"/>
                  </a:lnTo>
                  <a:lnTo>
                    <a:pt x="6117818" y="1600018"/>
                  </a:lnTo>
                  <a:lnTo>
                    <a:pt x="6129247" y="1600018"/>
                  </a:lnTo>
                  <a:lnTo>
                    <a:pt x="6140677" y="1600018"/>
                  </a:lnTo>
                  <a:lnTo>
                    <a:pt x="6152107" y="1600018"/>
                  </a:lnTo>
                  <a:lnTo>
                    <a:pt x="6163537" y="1600018"/>
                  </a:lnTo>
                  <a:lnTo>
                    <a:pt x="6175015" y="1600018"/>
                  </a:lnTo>
                  <a:lnTo>
                    <a:pt x="6186445" y="1600018"/>
                  </a:lnTo>
                  <a:lnTo>
                    <a:pt x="6197875" y="1600018"/>
                  </a:lnTo>
                  <a:lnTo>
                    <a:pt x="6209305" y="1600018"/>
                  </a:lnTo>
                  <a:lnTo>
                    <a:pt x="6220735" y="1600018"/>
                  </a:lnTo>
                  <a:lnTo>
                    <a:pt x="6232212" y="1600018"/>
                  </a:lnTo>
                  <a:lnTo>
                    <a:pt x="6243642" y="1600018"/>
                  </a:lnTo>
                  <a:lnTo>
                    <a:pt x="6255073" y="1600018"/>
                  </a:lnTo>
                  <a:lnTo>
                    <a:pt x="6266503" y="1600018"/>
                  </a:lnTo>
                  <a:lnTo>
                    <a:pt x="6277933" y="1600018"/>
                  </a:lnTo>
                  <a:lnTo>
                    <a:pt x="6289410" y="1600018"/>
                  </a:lnTo>
                  <a:lnTo>
                    <a:pt x="6300840" y="1600018"/>
                  </a:lnTo>
                  <a:lnTo>
                    <a:pt x="6312270" y="1600018"/>
                  </a:lnTo>
                  <a:lnTo>
                    <a:pt x="6323700" y="1600018"/>
                  </a:lnTo>
                  <a:lnTo>
                    <a:pt x="6335130" y="1600018"/>
                  </a:lnTo>
                  <a:lnTo>
                    <a:pt x="6346608" y="1600018"/>
                  </a:lnTo>
                  <a:lnTo>
                    <a:pt x="6358038" y="1600018"/>
                  </a:lnTo>
                  <a:lnTo>
                    <a:pt x="6369468" y="1600018"/>
                  </a:lnTo>
                  <a:lnTo>
                    <a:pt x="6380898" y="1600018"/>
                  </a:lnTo>
                  <a:lnTo>
                    <a:pt x="6392328" y="1600018"/>
                  </a:lnTo>
                  <a:lnTo>
                    <a:pt x="6403805" y="1600018"/>
                  </a:lnTo>
                  <a:lnTo>
                    <a:pt x="6415235" y="1600018"/>
                  </a:lnTo>
                  <a:lnTo>
                    <a:pt x="6426666" y="1600018"/>
                  </a:lnTo>
                  <a:lnTo>
                    <a:pt x="6438096" y="1600018"/>
                  </a:lnTo>
                  <a:lnTo>
                    <a:pt x="6449525" y="1600018"/>
                  </a:lnTo>
                  <a:lnTo>
                    <a:pt x="6461003" y="1600018"/>
                  </a:lnTo>
                  <a:lnTo>
                    <a:pt x="6472433" y="1600018"/>
                  </a:lnTo>
                  <a:lnTo>
                    <a:pt x="6483863" y="1600018"/>
                  </a:lnTo>
                  <a:lnTo>
                    <a:pt x="6495293" y="1600018"/>
                  </a:lnTo>
                  <a:lnTo>
                    <a:pt x="6506723" y="1600018"/>
                  </a:lnTo>
                  <a:lnTo>
                    <a:pt x="6518201" y="1600018"/>
                  </a:lnTo>
                  <a:lnTo>
                    <a:pt x="6529631" y="1600018"/>
                  </a:lnTo>
                  <a:lnTo>
                    <a:pt x="6541061" y="1600018"/>
                  </a:lnTo>
                  <a:lnTo>
                    <a:pt x="6552490" y="1600018"/>
                  </a:lnTo>
                  <a:lnTo>
                    <a:pt x="6563921" y="1600018"/>
                  </a:lnTo>
                  <a:lnTo>
                    <a:pt x="6575398" y="1600018"/>
                  </a:lnTo>
                  <a:lnTo>
                    <a:pt x="6586828" y="1600018"/>
                  </a:lnTo>
                  <a:lnTo>
                    <a:pt x="6598259" y="1600018"/>
                  </a:lnTo>
                  <a:lnTo>
                    <a:pt x="6609688" y="1600018"/>
                  </a:lnTo>
                  <a:lnTo>
                    <a:pt x="6621118" y="1600018"/>
                  </a:lnTo>
                  <a:lnTo>
                    <a:pt x="6632596" y="1600018"/>
                  </a:lnTo>
                  <a:lnTo>
                    <a:pt x="6644026" y="1600018"/>
                  </a:lnTo>
                  <a:lnTo>
                    <a:pt x="6655456" y="1600018"/>
                  </a:lnTo>
                  <a:lnTo>
                    <a:pt x="6666886" y="1600018"/>
                  </a:lnTo>
                  <a:lnTo>
                    <a:pt x="6678316" y="1600018"/>
                  </a:lnTo>
                  <a:lnTo>
                    <a:pt x="6689794" y="1600018"/>
                  </a:lnTo>
                  <a:lnTo>
                    <a:pt x="6701224" y="1600018"/>
                  </a:lnTo>
                  <a:lnTo>
                    <a:pt x="6712653" y="1600018"/>
                  </a:lnTo>
                  <a:lnTo>
                    <a:pt x="6724083" y="1600018"/>
                  </a:lnTo>
                  <a:lnTo>
                    <a:pt x="6735514" y="1600018"/>
                  </a:lnTo>
                  <a:lnTo>
                    <a:pt x="6746944" y="1600018"/>
                  </a:lnTo>
                  <a:lnTo>
                    <a:pt x="6758421" y="1600018"/>
                  </a:lnTo>
                  <a:lnTo>
                    <a:pt x="6769851" y="1600018"/>
                  </a:lnTo>
                  <a:lnTo>
                    <a:pt x="6781281" y="1600018"/>
                  </a:lnTo>
                  <a:lnTo>
                    <a:pt x="6792711" y="1600018"/>
                  </a:lnTo>
                  <a:lnTo>
                    <a:pt x="6804141" y="1600018"/>
                  </a:lnTo>
                  <a:lnTo>
                    <a:pt x="6815619" y="1600018"/>
                  </a:lnTo>
                  <a:lnTo>
                    <a:pt x="6827049" y="1600018"/>
                  </a:lnTo>
                  <a:lnTo>
                    <a:pt x="6838479" y="1600018"/>
                  </a:lnTo>
                  <a:lnTo>
                    <a:pt x="6849909" y="1600018"/>
                  </a:lnTo>
                  <a:lnTo>
                    <a:pt x="6861339" y="1600018"/>
                  </a:lnTo>
                  <a:lnTo>
                    <a:pt x="6872816" y="1600018"/>
                  </a:lnTo>
                  <a:lnTo>
                    <a:pt x="6884246" y="1600018"/>
                  </a:lnTo>
                  <a:lnTo>
                    <a:pt x="6895676" y="1600018"/>
                  </a:lnTo>
                  <a:lnTo>
                    <a:pt x="6907107" y="1600018"/>
                  </a:lnTo>
                  <a:lnTo>
                    <a:pt x="6918537" y="1600018"/>
                  </a:lnTo>
                  <a:lnTo>
                    <a:pt x="6930014" y="1600018"/>
                  </a:lnTo>
                  <a:lnTo>
                    <a:pt x="6941444" y="1600018"/>
                  </a:lnTo>
                  <a:lnTo>
                    <a:pt x="6952874" y="1600018"/>
                  </a:lnTo>
                  <a:lnTo>
                    <a:pt x="6964304" y="1600018"/>
                  </a:lnTo>
                  <a:lnTo>
                    <a:pt x="6975734" y="1600018"/>
                  </a:lnTo>
                  <a:lnTo>
                    <a:pt x="6987212" y="1600018"/>
                  </a:lnTo>
                  <a:lnTo>
                    <a:pt x="6998642" y="1600018"/>
                  </a:lnTo>
                  <a:lnTo>
                    <a:pt x="7010072" y="1600018"/>
                  </a:lnTo>
                  <a:lnTo>
                    <a:pt x="7021502" y="1600018"/>
                  </a:lnTo>
                  <a:lnTo>
                    <a:pt x="7032931" y="1600018"/>
                  </a:lnTo>
                  <a:lnTo>
                    <a:pt x="7044409" y="1600018"/>
                  </a:lnTo>
                  <a:lnTo>
                    <a:pt x="7055839" y="1600018"/>
                  </a:lnTo>
                  <a:lnTo>
                    <a:pt x="7067269" y="1600018"/>
                  </a:lnTo>
                  <a:lnTo>
                    <a:pt x="7078700" y="1600018"/>
                  </a:lnTo>
                  <a:lnTo>
                    <a:pt x="7090129" y="1600018"/>
                  </a:lnTo>
                  <a:lnTo>
                    <a:pt x="7101607" y="1600018"/>
                  </a:lnTo>
                  <a:lnTo>
                    <a:pt x="7113037" y="1600018"/>
                  </a:lnTo>
                  <a:lnTo>
                    <a:pt x="7124467" y="1600018"/>
                  </a:lnTo>
                  <a:lnTo>
                    <a:pt x="7135897" y="1600018"/>
                  </a:lnTo>
                  <a:lnTo>
                    <a:pt x="7147327" y="1600018"/>
                  </a:lnTo>
                  <a:lnTo>
                    <a:pt x="7158805" y="1600018"/>
                  </a:lnTo>
                  <a:lnTo>
                    <a:pt x="7170235" y="1600018"/>
                  </a:lnTo>
                  <a:lnTo>
                    <a:pt x="7181665" y="1600018"/>
                  </a:lnTo>
                  <a:lnTo>
                    <a:pt x="7193094" y="1600018"/>
                  </a:lnTo>
                  <a:lnTo>
                    <a:pt x="7204524" y="1600018"/>
                  </a:lnTo>
                  <a:lnTo>
                    <a:pt x="7216002" y="1600018"/>
                  </a:lnTo>
                  <a:lnTo>
                    <a:pt x="7227432" y="1600018"/>
                  </a:lnTo>
                  <a:lnTo>
                    <a:pt x="7238862" y="1600018"/>
                  </a:lnTo>
                  <a:lnTo>
                    <a:pt x="7250292" y="1600018"/>
                  </a:lnTo>
                  <a:lnTo>
                    <a:pt x="7261722" y="1600018"/>
                  </a:lnTo>
                  <a:lnTo>
                    <a:pt x="7273200" y="1600018"/>
                  </a:lnTo>
                  <a:lnTo>
                    <a:pt x="7284630" y="1600018"/>
                  </a:lnTo>
                  <a:lnTo>
                    <a:pt x="7296060" y="1600018"/>
                  </a:lnTo>
                  <a:lnTo>
                    <a:pt x="7307490" y="1600018"/>
                  </a:lnTo>
                  <a:lnTo>
                    <a:pt x="7318920" y="1600018"/>
                  </a:lnTo>
                  <a:lnTo>
                    <a:pt x="7330398" y="1600018"/>
                  </a:lnTo>
                  <a:lnTo>
                    <a:pt x="7341828" y="1600018"/>
                  </a:lnTo>
                  <a:lnTo>
                    <a:pt x="7353257" y="1600018"/>
                  </a:lnTo>
                  <a:lnTo>
                    <a:pt x="7364687" y="1600018"/>
                  </a:lnTo>
                  <a:lnTo>
                    <a:pt x="7376117" y="1600018"/>
                  </a:lnTo>
                  <a:lnTo>
                    <a:pt x="7387595" y="1600018"/>
                  </a:lnTo>
                  <a:lnTo>
                    <a:pt x="7399025" y="1600018"/>
                  </a:lnTo>
                  <a:lnTo>
                    <a:pt x="7410455" y="1600018"/>
                  </a:lnTo>
                  <a:lnTo>
                    <a:pt x="7421885" y="1600018"/>
                  </a:lnTo>
                  <a:lnTo>
                    <a:pt x="7433315" y="1600018"/>
                  </a:lnTo>
                  <a:lnTo>
                    <a:pt x="7444793" y="1600018"/>
                  </a:lnTo>
                  <a:lnTo>
                    <a:pt x="7456222" y="1600018"/>
                  </a:lnTo>
                  <a:lnTo>
                    <a:pt x="7467653" y="1600018"/>
                  </a:lnTo>
                  <a:lnTo>
                    <a:pt x="7479083" y="1600018"/>
                  </a:lnTo>
                  <a:lnTo>
                    <a:pt x="7490513" y="1600018"/>
                  </a:lnTo>
                  <a:lnTo>
                    <a:pt x="7501990" y="1600018"/>
                  </a:lnTo>
                  <a:lnTo>
                    <a:pt x="7513420" y="1600018"/>
                  </a:lnTo>
                  <a:lnTo>
                    <a:pt x="7524850" y="1600018"/>
                  </a:lnTo>
                  <a:lnTo>
                    <a:pt x="7536280" y="1600018"/>
                  </a:lnTo>
                  <a:lnTo>
                    <a:pt x="7547710" y="1600018"/>
                  </a:lnTo>
                  <a:lnTo>
                    <a:pt x="7559188" y="1600018"/>
                  </a:lnTo>
                  <a:lnTo>
                    <a:pt x="7570618" y="1600018"/>
                  </a:lnTo>
                  <a:lnTo>
                    <a:pt x="7582048" y="1600018"/>
                  </a:lnTo>
                  <a:lnTo>
                    <a:pt x="7593478" y="1600018"/>
                  </a:lnTo>
                  <a:lnTo>
                    <a:pt x="7604908" y="1600018"/>
                  </a:lnTo>
                  <a:lnTo>
                    <a:pt x="7616385" y="1600018"/>
                  </a:lnTo>
                  <a:lnTo>
                    <a:pt x="7627815" y="1600018"/>
                  </a:lnTo>
                  <a:lnTo>
                    <a:pt x="7639246" y="1600018"/>
                  </a:lnTo>
                  <a:lnTo>
                    <a:pt x="7650676" y="1600018"/>
                  </a:lnTo>
                  <a:lnTo>
                    <a:pt x="7662106" y="1600018"/>
                  </a:lnTo>
                  <a:lnTo>
                    <a:pt x="7673583" y="1600018"/>
                  </a:lnTo>
                  <a:lnTo>
                    <a:pt x="7685013" y="1600018"/>
                  </a:lnTo>
                  <a:lnTo>
                    <a:pt x="7696443" y="1600018"/>
                  </a:lnTo>
                  <a:lnTo>
                    <a:pt x="7707873" y="1600018"/>
                  </a:lnTo>
                  <a:lnTo>
                    <a:pt x="7719303" y="1600018"/>
                  </a:lnTo>
                  <a:lnTo>
                    <a:pt x="7730733" y="1600018"/>
                  </a:lnTo>
                  <a:lnTo>
                    <a:pt x="7742211" y="1600018"/>
                  </a:lnTo>
                  <a:lnTo>
                    <a:pt x="7753641" y="1600018"/>
                  </a:lnTo>
                  <a:lnTo>
                    <a:pt x="7765071" y="1600018"/>
                  </a:lnTo>
                  <a:lnTo>
                    <a:pt x="7776501" y="1600018"/>
                  </a:lnTo>
                  <a:lnTo>
                    <a:pt x="7787931" y="1600018"/>
                  </a:lnTo>
                  <a:lnTo>
                    <a:pt x="7799408" y="1600018"/>
                  </a:lnTo>
                  <a:lnTo>
                    <a:pt x="7810839" y="1600018"/>
                  </a:lnTo>
                  <a:lnTo>
                    <a:pt x="7822268" y="1600018"/>
                  </a:lnTo>
                  <a:lnTo>
                    <a:pt x="7833698" y="1600018"/>
                  </a:lnTo>
                  <a:lnTo>
                    <a:pt x="7845128" y="1600018"/>
                  </a:lnTo>
                  <a:lnTo>
                    <a:pt x="7856606" y="1600018"/>
                  </a:lnTo>
                  <a:lnTo>
                    <a:pt x="7868036" y="1600018"/>
                  </a:lnTo>
                  <a:lnTo>
                    <a:pt x="7879466" y="1600018"/>
                  </a:lnTo>
                  <a:lnTo>
                    <a:pt x="7890896" y="1600018"/>
                  </a:lnTo>
                  <a:lnTo>
                    <a:pt x="7902326" y="1600018"/>
                  </a:lnTo>
                  <a:lnTo>
                    <a:pt x="7913804" y="1600018"/>
                  </a:lnTo>
                  <a:lnTo>
                    <a:pt x="7925234" y="1600018"/>
                  </a:lnTo>
                  <a:lnTo>
                    <a:pt x="7936663" y="1600018"/>
                  </a:lnTo>
                  <a:lnTo>
                    <a:pt x="7948094" y="1600018"/>
                  </a:lnTo>
                  <a:lnTo>
                    <a:pt x="7959524" y="1600018"/>
                  </a:lnTo>
                  <a:lnTo>
                    <a:pt x="7971001" y="1600018"/>
                  </a:lnTo>
                  <a:lnTo>
                    <a:pt x="7982431" y="1600018"/>
                  </a:lnTo>
                  <a:lnTo>
                    <a:pt x="7993861" y="1600018"/>
                  </a:lnTo>
                  <a:lnTo>
                    <a:pt x="8005291" y="1600018"/>
                  </a:lnTo>
                  <a:lnTo>
                    <a:pt x="8016721" y="1600018"/>
                  </a:lnTo>
                  <a:lnTo>
                    <a:pt x="8028199" y="1600018"/>
                  </a:lnTo>
                  <a:lnTo>
                    <a:pt x="8039629" y="1600018"/>
                  </a:lnTo>
                  <a:lnTo>
                    <a:pt x="8051059" y="1600018"/>
                  </a:lnTo>
                  <a:lnTo>
                    <a:pt x="8062489" y="1600018"/>
                  </a:lnTo>
                  <a:lnTo>
                    <a:pt x="8073919" y="1600018"/>
                  </a:lnTo>
                  <a:lnTo>
                    <a:pt x="8085396" y="1600018"/>
                  </a:lnTo>
                  <a:lnTo>
                    <a:pt x="8096826" y="1600018"/>
                  </a:lnTo>
                  <a:lnTo>
                    <a:pt x="8108256" y="1600018"/>
                  </a:lnTo>
                  <a:lnTo>
                    <a:pt x="8119687" y="1600018"/>
                  </a:lnTo>
                  <a:lnTo>
                    <a:pt x="8131117" y="1600018"/>
                  </a:lnTo>
                  <a:lnTo>
                    <a:pt x="8142594" y="1600018"/>
                  </a:lnTo>
                  <a:lnTo>
                    <a:pt x="8154024" y="1600018"/>
                  </a:lnTo>
                  <a:lnTo>
                    <a:pt x="8165454" y="1600018"/>
                  </a:lnTo>
                  <a:lnTo>
                    <a:pt x="8176884" y="1600018"/>
                  </a:lnTo>
                  <a:lnTo>
                    <a:pt x="8188314" y="1600018"/>
                  </a:lnTo>
                  <a:lnTo>
                    <a:pt x="8199792" y="1600018"/>
                  </a:lnTo>
                  <a:lnTo>
                    <a:pt x="8211222" y="1600018"/>
                  </a:lnTo>
                  <a:lnTo>
                    <a:pt x="8222652" y="1600018"/>
                  </a:lnTo>
                  <a:lnTo>
                    <a:pt x="8234082" y="1600018"/>
                  </a:lnTo>
                  <a:lnTo>
                    <a:pt x="8245512" y="1600018"/>
                  </a:lnTo>
                  <a:lnTo>
                    <a:pt x="8256989" y="1600018"/>
                  </a:lnTo>
                  <a:lnTo>
                    <a:pt x="8268419" y="1600018"/>
                  </a:lnTo>
                  <a:lnTo>
                    <a:pt x="8279850" y="1600018"/>
                  </a:lnTo>
                  <a:lnTo>
                    <a:pt x="8291280" y="1600018"/>
                  </a:lnTo>
                  <a:lnTo>
                    <a:pt x="8302709" y="1600018"/>
                  </a:lnTo>
                  <a:lnTo>
                    <a:pt x="8314187" y="1600018"/>
                  </a:lnTo>
                  <a:lnTo>
                    <a:pt x="8325617" y="1600018"/>
                  </a:lnTo>
                  <a:lnTo>
                    <a:pt x="8337047" y="1600018"/>
                  </a:lnTo>
                  <a:lnTo>
                    <a:pt x="8348477" y="1600018"/>
                  </a:lnTo>
                  <a:lnTo>
                    <a:pt x="8359907" y="1600018"/>
                  </a:lnTo>
                  <a:lnTo>
                    <a:pt x="8371385" y="1600018"/>
                  </a:lnTo>
                  <a:lnTo>
                    <a:pt x="8382815" y="1600018"/>
                  </a:lnTo>
                  <a:lnTo>
                    <a:pt x="8394245" y="1600018"/>
                  </a:lnTo>
                  <a:lnTo>
                    <a:pt x="8405674" y="1600018"/>
                  </a:lnTo>
                  <a:lnTo>
                    <a:pt x="8417104" y="1600018"/>
                  </a:lnTo>
                  <a:lnTo>
                    <a:pt x="8428582" y="1600018"/>
                  </a:lnTo>
                  <a:lnTo>
                    <a:pt x="8440012" y="1600018"/>
                  </a:lnTo>
                  <a:lnTo>
                    <a:pt x="8451442" y="1600018"/>
                  </a:lnTo>
                  <a:lnTo>
                    <a:pt x="8462872" y="1600018"/>
                  </a:lnTo>
                  <a:lnTo>
                    <a:pt x="8474302" y="1600018"/>
                  </a:lnTo>
                  <a:lnTo>
                    <a:pt x="8485780" y="1600018"/>
                  </a:lnTo>
                  <a:lnTo>
                    <a:pt x="8497210" y="1600018"/>
                  </a:lnTo>
                  <a:lnTo>
                    <a:pt x="8508640" y="1600018"/>
                  </a:lnTo>
                  <a:lnTo>
                    <a:pt x="8520069" y="1600018"/>
                  </a:lnTo>
                  <a:lnTo>
                    <a:pt x="8531500" y="1600018"/>
                  </a:lnTo>
                  <a:lnTo>
                    <a:pt x="8542977" y="1600018"/>
                  </a:lnTo>
                  <a:lnTo>
                    <a:pt x="8554407" y="1600018"/>
                  </a:lnTo>
                  <a:lnTo>
                    <a:pt x="8565837" y="1600018"/>
                  </a:lnTo>
                  <a:lnTo>
                    <a:pt x="8577267" y="1600018"/>
                  </a:lnTo>
                  <a:lnTo>
                    <a:pt x="8588697" y="1600018"/>
                  </a:lnTo>
                  <a:lnTo>
                    <a:pt x="8600175" y="1600018"/>
                  </a:lnTo>
                  <a:lnTo>
                    <a:pt x="8611605" y="1600018"/>
                  </a:lnTo>
                  <a:lnTo>
                    <a:pt x="8623035" y="1600018"/>
                  </a:lnTo>
                  <a:lnTo>
                    <a:pt x="8634465" y="1600018"/>
                  </a:lnTo>
                  <a:lnTo>
                    <a:pt x="8645895" y="1600018"/>
                  </a:lnTo>
                  <a:lnTo>
                    <a:pt x="8657373" y="1600018"/>
                  </a:lnTo>
                  <a:lnTo>
                    <a:pt x="8668802" y="1600018"/>
                  </a:lnTo>
                  <a:lnTo>
                    <a:pt x="8680232" y="1600018"/>
                  </a:lnTo>
                  <a:lnTo>
                    <a:pt x="8691662" y="1600018"/>
                  </a:lnTo>
                  <a:lnTo>
                    <a:pt x="8703093" y="1600018"/>
                  </a:lnTo>
                  <a:lnTo>
                    <a:pt x="8714570" y="1600018"/>
                  </a:lnTo>
                  <a:lnTo>
                    <a:pt x="8726000" y="1600018"/>
                  </a:lnTo>
                  <a:lnTo>
                    <a:pt x="8737430" y="1600018"/>
                  </a:lnTo>
                  <a:lnTo>
                    <a:pt x="8748860" y="1600018"/>
                  </a:lnTo>
                  <a:lnTo>
                    <a:pt x="8760290" y="1600018"/>
                  </a:lnTo>
                  <a:lnTo>
                    <a:pt x="8771768" y="1600018"/>
                  </a:lnTo>
                  <a:lnTo>
                    <a:pt x="8783198" y="1600018"/>
                  </a:lnTo>
                  <a:lnTo>
                    <a:pt x="8794628" y="1600018"/>
                  </a:lnTo>
                  <a:lnTo>
                    <a:pt x="8806058" y="1600018"/>
                  </a:lnTo>
                  <a:lnTo>
                    <a:pt x="8817488" y="1600018"/>
                  </a:lnTo>
                  <a:lnTo>
                    <a:pt x="8828918" y="1600018"/>
                  </a:lnTo>
                  <a:lnTo>
                    <a:pt x="8840395" y="1600018"/>
                  </a:lnTo>
                  <a:lnTo>
                    <a:pt x="8851825" y="1600018"/>
                  </a:lnTo>
                  <a:lnTo>
                    <a:pt x="8863256" y="1600018"/>
                  </a:lnTo>
                  <a:lnTo>
                    <a:pt x="8874686" y="1600018"/>
                  </a:lnTo>
                  <a:lnTo>
                    <a:pt x="8886115" y="1600018"/>
                  </a:lnTo>
                  <a:lnTo>
                    <a:pt x="8897593" y="1600018"/>
                  </a:lnTo>
                  <a:lnTo>
                    <a:pt x="8909022" y="1600018"/>
                  </a:lnTo>
                  <a:lnTo>
                    <a:pt x="8920453" y="1600018"/>
                  </a:lnTo>
                  <a:lnTo>
                    <a:pt x="8931883" y="1600018"/>
                  </a:lnTo>
                  <a:lnTo>
                    <a:pt x="8943313" y="1600018"/>
                  </a:lnTo>
                  <a:lnTo>
                    <a:pt x="8954791" y="1600018"/>
                  </a:lnTo>
                  <a:lnTo>
                    <a:pt x="8966220" y="1600018"/>
                  </a:lnTo>
                  <a:lnTo>
                    <a:pt x="8977651" y="1600018"/>
                  </a:lnTo>
                  <a:lnTo>
                    <a:pt x="8989080" y="1600018"/>
                  </a:lnTo>
                  <a:lnTo>
                    <a:pt x="9000511" y="1600018"/>
                  </a:lnTo>
                  <a:lnTo>
                    <a:pt x="9011988" y="1600018"/>
                  </a:lnTo>
                  <a:lnTo>
                    <a:pt x="9023418" y="1600018"/>
                  </a:lnTo>
                  <a:lnTo>
                    <a:pt x="9034849" y="1600018"/>
                  </a:lnTo>
                  <a:lnTo>
                    <a:pt x="9046278" y="1600018"/>
                  </a:lnTo>
                  <a:lnTo>
                    <a:pt x="9057709" y="1600018"/>
                  </a:lnTo>
                  <a:lnTo>
                    <a:pt x="9069186" y="1600018"/>
                  </a:lnTo>
                  <a:lnTo>
                    <a:pt x="9080615" y="1600018"/>
                  </a:lnTo>
                  <a:lnTo>
                    <a:pt x="9092046" y="1600018"/>
                  </a:lnTo>
                  <a:lnTo>
                    <a:pt x="9103476" y="1600018"/>
                  </a:lnTo>
                  <a:lnTo>
                    <a:pt x="9114906" y="1600018"/>
                  </a:lnTo>
                  <a:lnTo>
                    <a:pt x="9126384" y="1600018"/>
                  </a:lnTo>
                  <a:lnTo>
                    <a:pt x="9137813" y="1600018"/>
                  </a:lnTo>
                  <a:lnTo>
                    <a:pt x="9149244" y="1600018"/>
                  </a:lnTo>
                  <a:lnTo>
                    <a:pt x="9160673" y="1600018"/>
                  </a:lnTo>
                  <a:lnTo>
                    <a:pt x="9172104" y="1600018"/>
                  </a:lnTo>
                  <a:lnTo>
                    <a:pt x="9183581" y="1600018"/>
                  </a:lnTo>
                  <a:lnTo>
                    <a:pt x="9195011" y="1600018"/>
                  </a:lnTo>
                  <a:lnTo>
                    <a:pt x="9206442" y="1600018"/>
                  </a:lnTo>
                  <a:lnTo>
                    <a:pt x="9217871" y="1600018"/>
                  </a:lnTo>
                  <a:lnTo>
                    <a:pt x="9229301" y="1600018"/>
                  </a:lnTo>
                  <a:lnTo>
                    <a:pt x="9240779" y="1600018"/>
                  </a:lnTo>
                  <a:lnTo>
                    <a:pt x="9252209" y="1600018"/>
                  </a:lnTo>
                  <a:lnTo>
                    <a:pt x="9263639" y="1600018"/>
                  </a:lnTo>
                  <a:lnTo>
                    <a:pt x="9275069" y="1600018"/>
                  </a:lnTo>
                  <a:lnTo>
                    <a:pt x="9286498" y="1600018"/>
                  </a:lnTo>
                  <a:lnTo>
                    <a:pt x="9297977" y="1600018"/>
                  </a:lnTo>
                  <a:lnTo>
                    <a:pt x="9309406" y="1600018"/>
                  </a:lnTo>
                  <a:lnTo>
                    <a:pt x="9320837" y="1600018"/>
                  </a:lnTo>
                  <a:lnTo>
                    <a:pt x="9332266" y="1600018"/>
                  </a:lnTo>
                  <a:lnTo>
                    <a:pt x="9343696" y="1600018"/>
                  </a:lnTo>
                  <a:lnTo>
                    <a:pt x="9355174" y="1600018"/>
                  </a:lnTo>
                  <a:lnTo>
                    <a:pt x="9366604" y="1600018"/>
                  </a:lnTo>
                  <a:lnTo>
                    <a:pt x="9378035" y="1600018"/>
                  </a:lnTo>
                  <a:lnTo>
                    <a:pt x="9389464" y="1600018"/>
                  </a:lnTo>
                  <a:lnTo>
                    <a:pt x="9400894" y="1600018"/>
                  </a:lnTo>
                  <a:lnTo>
                    <a:pt x="9412372" y="1600018"/>
                  </a:lnTo>
                  <a:lnTo>
                    <a:pt x="9423802" y="1600018"/>
                  </a:lnTo>
                  <a:lnTo>
                    <a:pt x="9435232" y="1600018"/>
                  </a:lnTo>
                  <a:lnTo>
                    <a:pt x="9446662" y="1600018"/>
                  </a:lnTo>
                  <a:lnTo>
                    <a:pt x="9458091" y="1600018"/>
                  </a:lnTo>
                  <a:lnTo>
                    <a:pt x="9469570" y="1600018"/>
                  </a:lnTo>
                  <a:lnTo>
                    <a:pt x="9480999" y="1600018"/>
                  </a:lnTo>
                  <a:lnTo>
                    <a:pt x="9492429" y="1600018"/>
                  </a:lnTo>
                  <a:lnTo>
                    <a:pt x="9503859" y="1600018"/>
                  </a:lnTo>
                  <a:lnTo>
                    <a:pt x="9515289" y="1600018"/>
                  </a:lnTo>
                  <a:lnTo>
                    <a:pt x="9526767" y="1600018"/>
                  </a:lnTo>
                  <a:lnTo>
                    <a:pt x="9538197" y="1600018"/>
                  </a:lnTo>
                  <a:lnTo>
                    <a:pt x="9549626" y="1600018"/>
                  </a:lnTo>
                  <a:lnTo>
                    <a:pt x="9561057" y="1600018"/>
                  </a:lnTo>
                  <a:lnTo>
                    <a:pt x="9572487" y="1600018"/>
                  </a:lnTo>
                  <a:lnTo>
                    <a:pt x="9583965" y="1600018"/>
                  </a:lnTo>
                  <a:lnTo>
                    <a:pt x="9595395" y="1600018"/>
                  </a:lnTo>
                  <a:lnTo>
                    <a:pt x="9606824" y="1600018"/>
                  </a:lnTo>
                  <a:lnTo>
                    <a:pt x="9618255" y="1600018"/>
                  </a:lnTo>
                  <a:lnTo>
                    <a:pt x="9629684" y="1600018"/>
                  </a:lnTo>
                  <a:lnTo>
                    <a:pt x="9641163" y="1600018"/>
                  </a:lnTo>
                  <a:lnTo>
                    <a:pt x="9652592" y="1600018"/>
                  </a:lnTo>
                  <a:lnTo>
                    <a:pt x="9664022" y="1600018"/>
                  </a:lnTo>
                  <a:lnTo>
                    <a:pt x="9675452" y="1600018"/>
                  </a:lnTo>
                  <a:lnTo>
                    <a:pt x="9686882" y="1600018"/>
                  </a:lnTo>
                  <a:lnTo>
                    <a:pt x="9698360" y="1600018"/>
                  </a:lnTo>
                  <a:lnTo>
                    <a:pt x="9709790" y="1600018"/>
                  </a:lnTo>
                  <a:lnTo>
                    <a:pt x="9721219" y="1600018"/>
                  </a:lnTo>
                  <a:lnTo>
                    <a:pt x="9732650" y="1600018"/>
                  </a:lnTo>
                  <a:lnTo>
                    <a:pt x="9744080" y="1600018"/>
                  </a:lnTo>
                  <a:lnTo>
                    <a:pt x="9755557" y="1600018"/>
                  </a:lnTo>
                  <a:lnTo>
                    <a:pt x="9766988" y="1600018"/>
                  </a:lnTo>
                  <a:lnTo>
                    <a:pt x="9778417" y="1600018"/>
                  </a:lnTo>
                  <a:lnTo>
                    <a:pt x="9789848" y="1600018"/>
                  </a:lnTo>
                  <a:lnTo>
                    <a:pt x="9801277" y="1600018"/>
                  </a:lnTo>
                  <a:lnTo>
                    <a:pt x="9812755" y="1600018"/>
                  </a:lnTo>
                  <a:lnTo>
                    <a:pt x="9824185" y="1600018"/>
                  </a:lnTo>
                  <a:lnTo>
                    <a:pt x="9835615" y="1600018"/>
                  </a:lnTo>
                  <a:lnTo>
                    <a:pt x="9847045" y="1600018"/>
                  </a:lnTo>
                  <a:lnTo>
                    <a:pt x="9858475" y="1600018"/>
                  </a:lnTo>
                  <a:lnTo>
                    <a:pt x="9869952" y="1600018"/>
                  </a:lnTo>
                  <a:lnTo>
                    <a:pt x="9881383" y="1600018"/>
                  </a:lnTo>
                  <a:lnTo>
                    <a:pt x="9892812" y="1600018"/>
                  </a:lnTo>
                  <a:lnTo>
                    <a:pt x="9904243" y="1600018"/>
                  </a:lnTo>
                  <a:lnTo>
                    <a:pt x="9915673" y="1600018"/>
                  </a:lnTo>
                  <a:lnTo>
                    <a:pt x="9927102" y="1600018"/>
                  </a:lnTo>
                  <a:lnTo>
                    <a:pt x="9938581" y="1600018"/>
                  </a:lnTo>
                  <a:lnTo>
                    <a:pt x="9950010" y="1600018"/>
                  </a:lnTo>
                  <a:lnTo>
                    <a:pt x="9961441" y="1600018"/>
                  </a:lnTo>
                  <a:lnTo>
                    <a:pt x="9972870" y="1600018"/>
                  </a:lnTo>
                  <a:lnTo>
                    <a:pt x="9984300" y="1600018"/>
                  </a:lnTo>
                  <a:lnTo>
                    <a:pt x="9995778" y="1600018"/>
                  </a:lnTo>
                  <a:lnTo>
                    <a:pt x="10007208" y="1600018"/>
                  </a:lnTo>
                  <a:lnTo>
                    <a:pt x="10018638" y="1600018"/>
                  </a:lnTo>
                  <a:lnTo>
                    <a:pt x="10030068" y="1600018"/>
                  </a:lnTo>
                  <a:lnTo>
                    <a:pt x="10041498" y="1600018"/>
                  </a:lnTo>
                  <a:lnTo>
                    <a:pt x="10052976" y="1600018"/>
                  </a:lnTo>
                  <a:lnTo>
                    <a:pt x="10064405" y="1600018"/>
                  </a:lnTo>
                  <a:lnTo>
                    <a:pt x="10075835" y="1600018"/>
                  </a:lnTo>
                  <a:lnTo>
                    <a:pt x="10087266" y="1600018"/>
                  </a:lnTo>
                  <a:lnTo>
                    <a:pt x="10098695" y="1600018"/>
                  </a:lnTo>
                  <a:lnTo>
                    <a:pt x="10110174" y="1600018"/>
                  </a:lnTo>
                  <a:lnTo>
                    <a:pt x="10121603" y="1600018"/>
                  </a:lnTo>
                  <a:lnTo>
                    <a:pt x="10133033" y="1600018"/>
                  </a:lnTo>
                  <a:lnTo>
                    <a:pt x="10144463" y="1600018"/>
                  </a:lnTo>
                  <a:lnTo>
                    <a:pt x="10155893" y="1600018"/>
                  </a:lnTo>
                  <a:lnTo>
                    <a:pt x="10167371" y="1600018"/>
                  </a:lnTo>
                  <a:lnTo>
                    <a:pt x="10178801" y="1600018"/>
                  </a:lnTo>
                  <a:lnTo>
                    <a:pt x="10190230" y="1600018"/>
                  </a:lnTo>
                  <a:lnTo>
                    <a:pt x="10201661" y="1600018"/>
                  </a:lnTo>
                  <a:lnTo>
                    <a:pt x="10213091" y="1600018"/>
                  </a:lnTo>
                  <a:lnTo>
                    <a:pt x="10224569" y="1600018"/>
                  </a:lnTo>
                  <a:lnTo>
                    <a:pt x="10235998" y="1600018"/>
                  </a:lnTo>
                  <a:lnTo>
                    <a:pt x="10247428" y="1600018"/>
                  </a:lnTo>
                  <a:lnTo>
                    <a:pt x="10258859" y="1600018"/>
                  </a:lnTo>
                  <a:lnTo>
                    <a:pt x="10270288" y="1600018"/>
                  </a:lnTo>
                  <a:lnTo>
                    <a:pt x="10281767" y="1600018"/>
                  </a:lnTo>
                  <a:lnTo>
                    <a:pt x="10293196" y="1600018"/>
                  </a:lnTo>
                  <a:lnTo>
                    <a:pt x="10304626" y="1600018"/>
                  </a:lnTo>
                  <a:lnTo>
                    <a:pt x="10316056" y="1600018"/>
                  </a:lnTo>
                  <a:lnTo>
                    <a:pt x="10327486" y="1600018"/>
                  </a:lnTo>
                  <a:lnTo>
                    <a:pt x="10338963" y="1600018"/>
                  </a:lnTo>
                  <a:lnTo>
                    <a:pt x="10350394" y="1600018"/>
                  </a:lnTo>
                  <a:lnTo>
                    <a:pt x="10361823" y="1600018"/>
                  </a:lnTo>
                  <a:lnTo>
                    <a:pt x="10373254" y="1600018"/>
                  </a:lnTo>
                  <a:lnTo>
                    <a:pt x="10384684" y="1600018"/>
                  </a:lnTo>
                  <a:lnTo>
                    <a:pt x="10396161" y="1600018"/>
                  </a:lnTo>
                  <a:lnTo>
                    <a:pt x="10407591" y="1600018"/>
                  </a:lnTo>
                  <a:lnTo>
                    <a:pt x="10419021" y="1600018"/>
                  </a:lnTo>
                  <a:lnTo>
                    <a:pt x="10430452" y="1600018"/>
                  </a:lnTo>
                  <a:lnTo>
                    <a:pt x="10441881" y="1600018"/>
                  </a:lnTo>
                  <a:lnTo>
                    <a:pt x="10453358" y="1600018"/>
                  </a:lnTo>
                  <a:lnTo>
                    <a:pt x="10464789" y="1600018"/>
                  </a:lnTo>
                  <a:lnTo>
                    <a:pt x="10476219" y="1600018"/>
                  </a:lnTo>
                  <a:lnTo>
                    <a:pt x="10487649" y="1600018"/>
                  </a:lnTo>
                  <a:lnTo>
                    <a:pt x="10499079" y="1600018"/>
                  </a:lnTo>
                  <a:lnTo>
                    <a:pt x="10510556" y="1600018"/>
                  </a:lnTo>
                  <a:lnTo>
                    <a:pt x="10521987" y="1600018"/>
                  </a:lnTo>
                  <a:lnTo>
                    <a:pt x="10533416" y="1600018"/>
                  </a:lnTo>
                  <a:lnTo>
                    <a:pt x="10544847" y="1600018"/>
                  </a:lnTo>
                  <a:lnTo>
                    <a:pt x="10556277" y="1600018"/>
                  </a:lnTo>
                  <a:lnTo>
                    <a:pt x="10567754" y="1600018"/>
                  </a:lnTo>
                  <a:lnTo>
                    <a:pt x="10579184" y="1600018"/>
                  </a:lnTo>
                  <a:lnTo>
                    <a:pt x="10590614" y="1600018"/>
                  </a:lnTo>
                  <a:lnTo>
                    <a:pt x="10602045" y="1600018"/>
                  </a:lnTo>
                  <a:lnTo>
                    <a:pt x="10613474" y="1600018"/>
                  </a:lnTo>
                  <a:lnTo>
                    <a:pt x="10624951" y="1600018"/>
                  </a:lnTo>
                  <a:lnTo>
                    <a:pt x="10636382" y="1600018"/>
                  </a:lnTo>
                  <a:lnTo>
                    <a:pt x="10647812" y="1600018"/>
                  </a:lnTo>
                  <a:lnTo>
                    <a:pt x="10659241" y="1600018"/>
                  </a:lnTo>
                  <a:lnTo>
                    <a:pt x="10670672" y="1600018"/>
                  </a:lnTo>
                  <a:lnTo>
                    <a:pt x="10682149" y="1600018"/>
                  </a:lnTo>
                  <a:lnTo>
                    <a:pt x="10693580" y="1600018"/>
                  </a:lnTo>
                  <a:lnTo>
                    <a:pt x="10705009" y="1600018"/>
                  </a:lnTo>
                  <a:lnTo>
                    <a:pt x="10716439" y="1600018"/>
                  </a:lnTo>
                  <a:lnTo>
                    <a:pt x="10727870" y="1600018"/>
                  </a:lnTo>
                  <a:lnTo>
                    <a:pt x="10739347" y="1600018"/>
                  </a:lnTo>
                  <a:lnTo>
                    <a:pt x="10750778" y="1600018"/>
                  </a:lnTo>
                  <a:lnTo>
                    <a:pt x="10762207" y="1600018"/>
                  </a:lnTo>
                  <a:lnTo>
                    <a:pt x="10773637" y="1600018"/>
                  </a:lnTo>
                  <a:lnTo>
                    <a:pt x="10785067" y="1600018"/>
                  </a:lnTo>
                  <a:lnTo>
                    <a:pt x="10796544" y="1600018"/>
                  </a:lnTo>
                  <a:lnTo>
                    <a:pt x="10807975" y="1600018"/>
                  </a:lnTo>
                  <a:lnTo>
                    <a:pt x="10819405" y="1600018"/>
                  </a:lnTo>
                  <a:lnTo>
                    <a:pt x="10830834" y="1600018"/>
                  </a:lnTo>
                  <a:lnTo>
                    <a:pt x="10842265" y="1600018"/>
                  </a:lnTo>
                  <a:lnTo>
                    <a:pt x="10853742" y="1600018"/>
                  </a:lnTo>
                  <a:lnTo>
                    <a:pt x="10865173" y="1600018"/>
                  </a:lnTo>
                  <a:lnTo>
                    <a:pt x="10876602" y="1600018"/>
                  </a:lnTo>
                  <a:lnTo>
                    <a:pt x="10888032" y="1600018"/>
                  </a:lnTo>
                  <a:lnTo>
                    <a:pt x="10899463" y="1600018"/>
                  </a:lnTo>
                  <a:lnTo>
                    <a:pt x="10910892" y="1600018"/>
                  </a:lnTo>
                  <a:lnTo>
                    <a:pt x="10922369" y="1600018"/>
                  </a:lnTo>
                  <a:lnTo>
                    <a:pt x="10933800" y="1600018"/>
                  </a:lnTo>
                  <a:lnTo>
                    <a:pt x="10945230" y="1600018"/>
                  </a:lnTo>
                  <a:lnTo>
                    <a:pt x="10956660" y="1600018"/>
                  </a:lnTo>
                  <a:lnTo>
                    <a:pt x="10968090" y="1600018"/>
                  </a:lnTo>
                  <a:lnTo>
                    <a:pt x="10979567" y="1600018"/>
                  </a:lnTo>
                  <a:lnTo>
                    <a:pt x="10990998" y="1600018"/>
                  </a:lnTo>
                  <a:lnTo>
                    <a:pt x="11002427" y="1600018"/>
                  </a:lnTo>
                  <a:lnTo>
                    <a:pt x="11013858" y="1600018"/>
                  </a:lnTo>
                  <a:lnTo>
                    <a:pt x="11025287" y="1600018"/>
                  </a:lnTo>
                  <a:lnTo>
                    <a:pt x="11036765" y="1600018"/>
                  </a:lnTo>
                  <a:lnTo>
                    <a:pt x="11048195" y="1600018"/>
                  </a:lnTo>
                  <a:lnTo>
                    <a:pt x="11059625" y="1600018"/>
                  </a:lnTo>
                  <a:lnTo>
                    <a:pt x="11071056" y="1600018"/>
                  </a:lnTo>
                  <a:lnTo>
                    <a:pt x="11082485" y="1600018"/>
                  </a:lnTo>
                  <a:lnTo>
                    <a:pt x="11093962" y="1600018"/>
                  </a:lnTo>
                  <a:lnTo>
                    <a:pt x="11105393" y="1600018"/>
                  </a:lnTo>
                  <a:lnTo>
                    <a:pt x="11116823" y="1600018"/>
                  </a:lnTo>
                  <a:lnTo>
                    <a:pt x="11128253" y="1600018"/>
                  </a:lnTo>
                  <a:lnTo>
                    <a:pt x="11139683" y="1600018"/>
                  </a:lnTo>
                  <a:lnTo>
                    <a:pt x="11151160" y="1600018"/>
                  </a:lnTo>
                  <a:lnTo>
                    <a:pt x="11162591" y="1600018"/>
                  </a:lnTo>
                  <a:lnTo>
                    <a:pt x="11174020" y="1600018"/>
                  </a:lnTo>
                  <a:lnTo>
                    <a:pt x="11185451" y="1600018"/>
                  </a:lnTo>
                  <a:lnTo>
                    <a:pt x="11196881" y="1600018"/>
                  </a:lnTo>
                  <a:lnTo>
                    <a:pt x="11208358" y="1600018"/>
                  </a:lnTo>
                  <a:lnTo>
                    <a:pt x="11218359" y="1600018"/>
                  </a:lnTo>
                </a:path>
              </a:pathLst>
            </a:custGeom>
            <a:noFill/>
            <a:ln w="11124" cap="flat">
              <a:solidFill>
                <a:srgbClr val="77AC3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0E169584-AD4F-ED43-82E8-DAA199BD7F47}"/>
                </a:ext>
              </a:extLst>
            </p:cNvPr>
            <p:cNvSpPr/>
            <p:nvPr/>
          </p:nvSpPr>
          <p:spPr>
            <a:xfrm>
              <a:off x="851149" y="4245343"/>
              <a:ext cx="11218359" cy="1855419"/>
            </a:xfrm>
            <a:custGeom>
              <a:avLst/>
              <a:gdLst>
                <a:gd name="connsiteX0" fmla="*/ 0 w 11218359"/>
                <a:gd name="connsiteY0" fmla="*/ 1855419 h 1855419"/>
                <a:gd name="connsiteX1" fmla="*/ 9149 w 11218359"/>
                <a:gd name="connsiteY1" fmla="*/ 1855419 h 1855419"/>
                <a:gd name="connsiteX2" fmla="*/ 20588 w 11218359"/>
                <a:gd name="connsiteY2" fmla="*/ 1855419 h 1855419"/>
                <a:gd name="connsiteX3" fmla="*/ 32028 w 11218359"/>
                <a:gd name="connsiteY3" fmla="*/ 1855419 h 1855419"/>
                <a:gd name="connsiteX4" fmla="*/ 43467 w 11218359"/>
                <a:gd name="connsiteY4" fmla="*/ 1855419 h 1855419"/>
                <a:gd name="connsiteX5" fmla="*/ 54907 w 11218359"/>
                <a:gd name="connsiteY5" fmla="*/ 1855419 h 1855419"/>
                <a:gd name="connsiteX6" fmla="*/ 66346 w 11218359"/>
                <a:gd name="connsiteY6" fmla="*/ 1855419 h 1855419"/>
                <a:gd name="connsiteX7" fmla="*/ 77786 w 11218359"/>
                <a:gd name="connsiteY7" fmla="*/ 1855419 h 1855419"/>
                <a:gd name="connsiteX8" fmla="*/ 89225 w 11218359"/>
                <a:gd name="connsiteY8" fmla="*/ 1855419 h 1855419"/>
                <a:gd name="connsiteX9" fmla="*/ 100665 w 11218359"/>
                <a:gd name="connsiteY9" fmla="*/ 1855419 h 1855419"/>
                <a:gd name="connsiteX10" fmla="*/ 112104 w 11218359"/>
                <a:gd name="connsiteY10" fmla="*/ 1855419 h 1855419"/>
                <a:gd name="connsiteX11" fmla="*/ 123544 w 11218359"/>
                <a:gd name="connsiteY11" fmla="*/ 1855419 h 1855419"/>
                <a:gd name="connsiteX12" fmla="*/ 134979 w 11218359"/>
                <a:gd name="connsiteY12" fmla="*/ 1855419 h 1855419"/>
                <a:gd name="connsiteX13" fmla="*/ 146423 w 11218359"/>
                <a:gd name="connsiteY13" fmla="*/ 1855419 h 1855419"/>
                <a:gd name="connsiteX14" fmla="*/ 157858 w 11218359"/>
                <a:gd name="connsiteY14" fmla="*/ 1855419 h 1855419"/>
                <a:gd name="connsiteX15" fmla="*/ 169297 w 11218359"/>
                <a:gd name="connsiteY15" fmla="*/ 1855419 h 1855419"/>
                <a:gd name="connsiteX16" fmla="*/ 180737 w 11218359"/>
                <a:gd name="connsiteY16" fmla="*/ 1855419 h 1855419"/>
                <a:gd name="connsiteX17" fmla="*/ 192176 w 11218359"/>
                <a:gd name="connsiteY17" fmla="*/ 1855419 h 1855419"/>
                <a:gd name="connsiteX18" fmla="*/ 203616 w 11218359"/>
                <a:gd name="connsiteY18" fmla="*/ 1855419 h 1855419"/>
                <a:gd name="connsiteX19" fmla="*/ 215055 w 11218359"/>
                <a:gd name="connsiteY19" fmla="*/ 1855419 h 1855419"/>
                <a:gd name="connsiteX20" fmla="*/ 226495 w 11218359"/>
                <a:gd name="connsiteY20" fmla="*/ 1855419 h 1855419"/>
                <a:gd name="connsiteX21" fmla="*/ 237935 w 11218359"/>
                <a:gd name="connsiteY21" fmla="*/ 1855419 h 1855419"/>
                <a:gd name="connsiteX22" fmla="*/ 249374 w 11218359"/>
                <a:gd name="connsiteY22" fmla="*/ 1855419 h 1855419"/>
                <a:gd name="connsiteX23" fmla="*/ 260814 w 11218359"/>
                <a:gd name="connsiteY23" fmla="*/ 1855419 h 1855419"/>
                <a:gd name="connsiteX24" fmla="*/ 272253 w 11218359"/>
                <a:gd name="connsiteY24" fmla="*/ 1855419 h 1855419"/>
                <a:gd name="connsiteX25" fmla="*/ 283693 w 11218359"/>
                <a:gd name="connsiteY25" fmla="*/ 1855419 h 1855419"/>
                <a:gd name="connsiteX26" fmla="*/ 295132 w 11218359"/>
                <a:gd name="connsiteY26" fmla="*/ 1855419 h 1855419"/>
                <a:gd name="connsiteX27" fmla="*/ 306572 w 11218359"/>
                <a:gd name="connsiteY27" fmla="*/ 1855419 h 1855419"/>
                <a:gd name="connsiteX28" fmla="*/ 318011 w 11218359"/>
                <a:gd name="connsiteY28" fmla="*/ 1855419 h 1855419"/>
                <a:gd name="connsiteX29" fmla="*/ 329451 w 11218359"/>
                <a:gd name="connsiteY29" fmla="*/ 1855419 h 1855419"/>
                <a:gd name="connsiteX30" fmla="*/ 340890 w 11218359"/>
                <a:gd name="connsiteY30" fmla="*/ 1855419 h 1855419"/>
                <a:gd name="connsiteX31" fmla="*/ 352330 w 11218359"/>
                <a:gd name="connsiteY31" fmla="*/ 1855419 h 1855419"/>
                <a:gd name="connsiteX32" fmla="*/ 363769 w 11218359"/>
                <a:gd name="connsiteY32" fmla="*/ 1855419 h 1855419"/>
                <a:gd name="connsiteX33" fmla="*/ 375209 w 11218359"/>
                <a:gd name="connsiteY33" fmla="*/ 1855419 h 1855419"/>
                <a:gd name="connsiteX34" fmla="*/ 386648 w 11218359"/>
                <a:gd name="connsiteY34" fmla="*/ 1855419 h 1855419"/>
                <a:gd name="connsiteX35" fmla="*/ 398088 w 11218359"/>
                <a:gd name="connsiteY35" fmla="*/ 1855419 h 1855419"/>
                <a:gd name="connsiteX36" fmla="*/ 409527 w 11218359"/>
                <a:gd name="connsiteY36" fmla="*/ 1855419 h 1855419"/>
                <a:gd name="connsiteX37" fmla="*/ 420967 w 11218359"/>
                <a:gd name="connsiteY37" fmla="*/ 1855419 h 1855419"/>
                <a:gd name="connsiteX38" fmla="*/ 432406 w 11218359"/>
                <a:gd name="connsiteY38" fmla="*/ 1855419 h 1855419"/>
                <a:gd name="connsiteX39" fmla="*/ 443846 w 11218359"/>
                <a:gd name="connsiteY39" fmla="*/ 1855419 h 1855419"/>
                <a:gd name="connsiteX40" fmla="*/ 455285 w 11218359"/>
                <a:gd name="connsiteY40" fmla="*/ 1855419 h 1855419"/>
                <a:gd name="connsiteX41" fmla="*/ 466725 w 11218359"/>
                <a:gd name="connsiteY41" fmla="*/ 1855419 h 1855419"/>
                <a:gd name="connsiteX42" fmla="*/ 478165 w 11218359"/>
                <a:gd name="connsiteY42" fmla="*/ 1855419 h 1855419"/>
                <a:gd name="connsiteX43" fmla="*/ 489604 w 11218359"/>
                <a:gd name="connsiteY43" fmla="*/ 1855419 h 1855419"/>
                <a:gd name="connsiteX44" fmla="*/ 501044 w 11218359"/>
                <a:gd name="connsiteY44" fmla="*/ 1855419 h 1855419"/>
                <a:gd name="connsiteX45" fmla="*/ 512483 w 11218359"/>
                <a:gd name="connsiteY45" fmla="*/ 1855419 h 1855419"/>
                <a:gd name="connsiteX46" fmla="*/ 523923 w 11218359"/>
                <a:gd name="connsiteY46" fmla="*/ 1855419 h 1855419"/>
                <a:gd name="connsiteX47" fmla="*/ 535362 w 11218359"/>
                <a:gd name="connsiteY47" fmla="*/ 1855419 h 1855419"/>
                <a:gd name="connsiteX48" fmla="*/ 546802 w 11218359"/>
                <a:gd name="connsiteY48" fmla="*/ 1855419 h 1855419"/>
                <a:gd name="connsiteX49" fmla="*/ 558241 w 11218359"/>
                <a:gd name="connsiteY49" fmla="*/ 1855419 h 1855419"/>
                <a:gd name="connsiteX50" fmla="*/ 569681 w 11218359"/>
                <a:gd name="connsiteY50" fmla="*/ 1855419 h 1855419"/>
                <a:gd name="connsiteX51" fmla="*/ 581120 w 11218359"/>
                <a:gd name="connsiteY51" fmla="*/ 1855419 h 1855419"/>
                <a:gd name="connsiteX52" fmla="*/ 592560 w 11218359"/>
                <a:gd name="connsiteY52" fmla="*/ 1855419 h 1855419"/>
                <a:gd name="connsiteX53" fmla="*/ 603999 w 11218359"/>
                <a:gd name="connsiteY53" fmla="*/ 1855419 h 1855419"/>
                <a:gd name="connsiteX54" fmla="*/ 615439 w 11218359"/>
                <a:gd name="connsiteY54" fmla="*/ 1855419 h 1855419"/>
                <a:gd name="connsiteX55" fmla="*/ 626878 w 11218359"/>
                <a:gd name="connsiteY55" fmla="*/ 1855419 h 1855419"/>
                <a:gd name="connsiteX56" fmla="*/ 638318 w 11218359"/>
                <a:gd name="connsiteY56" fmla="*/ 1855419 h 1855419"/>
                <a:gd name="connsiteX57" fmla="*/ 649757 w 11218359"/>
                <a:gd name="connsiteY57" fmla="*/ 1855419 h 1855419"/>
                <a:gd name="connsiteX58" fmla="*/ 661192 w 11218359"/>
                <a:gd name="connsiteY58" fmla="*/ 1855419 h 1855419"/>
                <a:gd name="connsiteX59" fmla="*/ 672632 w 11218359"/>
                <a:gd name="connsiteY59" fmla="*/ 1855419 h 1855419"/>
                <a:gd name="connsiteX60" fmla="*/ 684071 w 11218359"/>
                <a:gd name="connsiteY60" fmla="*/ 1855419 h 1855419"/>
                <a:gd name="connsiteX61" fmla="*/ 695511 w 11218359"/>
                <a:gd name="connsiteY61" fmla="*/ 1855419 h 1855419"/>
                <a:gd name="connsiteX62" fmla="*/ 706950 w 11218359"/>
                <a:gd name="connsiteY62" fmla="*/ 1855419 h 1855419"/>
                <a:gd name="connsiteX63" fmla="*/ 718390 w 11218359"/>
                <a:gd name="connsiteY63" fmla="*/ 1855419 h 1855419"/>
                <a:gd name="connsiteX64" fmla="*/ 729829 w 11218359"/>
                <a:gd name="connsiteY64" fmla="*/ 1855419 h 1855419"/>
                <a:gd name="connsiteX65" fmla="*/ 741269 w 11218359"/>
                <a:gd name="connsiteY65" fmla="*/ 1855419 h 1855419"/>
                <a:gd name="connsiteX66" fmla="*/ 752708 w 11218359"/>
                <a:gd name="connsiteY66" fmla="*/ 1855419 h 1855419"/>
                <a:gd name="connsiteX67" fmla="*/ 764148 w 11218359"/>
                <a:gd name="connsiteY67" fmla="*/ 1855419 h 1855419"/>
                <a:gd name="connsiteX68" fmla="*/ 775587 w 11218359"/>
                <a:gd name="connsiteY68" fmla="*/ 1855419 h 1855419"/>
                <a:gd name="connsiteX69" fmla="*/ 787027 w 11218359"/>
                <a:gd name="connsiteY69" fmla="*/ 1855419 h 1855419"/>
                <a:gd name="connsiteX70" fmla="*/ 798467 w 11218359"/>
                <a:gd name="connsiteY70" fmla="*/ 1855419 h 1855419"/>
                <a:gd name="connsiteX71" fmla="*/ 809906 w 11218359"/>
                <a:gd name="connsiteY71" fmla="*/ 1855419 h 1855419"/>
                <a:gd name="connsiteX72" fmla="*/ 821346 w 11218359"/>
                <a:gd name="connsiteY72" fmla="*/ 1855419 h 1855419"/>
                <a:gd name="connsiteX73" fmla="*/ 832785 w 11218359"/>
                <a:gd name="connsiteY73" fmla="*/ 1855419 h 1855419"/>
                <a:gd name="connsiteX74" fmla="*/ 844225 w 11218359"/>
                <a:gd name="connsiteY74" fmla="*/ 1855419 h 1855419"/>
                <a:gd name="connsiteX75" fmla="*/ 855664 w 11218359"/>
                <a:gd name="connsiteY75" fmla="*/ 1855419 h 1855419"/>
                <a:gd name="connsiteX76" fmla="*/ 867104 w 11218359"/>
                <a:gd name="connsiteY76" fmla="*/ 1855419 h 1855419"/>
                <a:gd name="connsiteX77" fmla="*/ 878543 w 11218359"/>
                <a:gd name="connsiteY77" fmla="*/ 1855419 h 1855419"/>
                <a:gd name="connsiteX78" fmla="*/ 889983 w 11218359"/>
                <a:gd name="connsiteY78" fmla="*/ 1855419 h 1855419"/>
                <a:gd name="connsiteX79" fmla="*/ 901422 w 11218359"/>
                <a:gd name="connsiteY79" fmla="*/ 1855419 h 1855419"/>
                <a:gd name="connsiteX80" fmla="*/ 912862 w 11218359"/>
                <a:gd name="connsiteY80" fmla="*/ 1855419 h 1855419"/>
                <a:gd name="connsiteX81" fmla="*/ 924301 w 11218359"/>
                <a:gd name="connsiteY81" fmla="*/ 1855419 h 1855419"/>
                <a:gd name="connsiteX82" fmla="*/ 935741 w 11218359"/>
                <a:gd name="connsiteY82" fmla="*/ 1855419 h 1855419"/>
                <a:gd name="connsiteX83" fmla="*/ 947180 w 11218359"/>
                <a:gd name="connsiteY83" fmla="*/ 1855419 h 1855419"/>
                <a:gd name="connsiteX84" fmla="*/ 958620 w 11218359"/>
                <a:gd name="connsiteY84" fmla="*/ 1855419 h 1855419"/>
                <a:gd name="connsiteX85" fmla="*/ 970059 w 11218359"/>
                <a:gd name="connsiteY85" fmla="*/ 1855419 h 1855419"/>
                <a:gd name="connsiteX86" fmla="*/ 981499 w 11218359"/>
                <a:gd name="connsiteY86" fmla="*/ 1855419 h 1855419"/>
                <a:gd name="connsiteX87" fmla="*/ 992938 w 11218359"/>
                <a:gd name="connsiteY87" fmla="*/ 1855419 h 1855419"/>
                <a:gd name="connsiteX88" fmla="*/ 1004378 w 11218359"/>
                <a:gd name="connsiteY88" fmla="*/ 1855419 h 1855419"/>
                <a:gd name="connsiteX89" fmla="*/ 1015818 w 11218359"/>
                <a:gd name="connsiteY89" fmla="*/ 1855419 h 1855419"/>
                <a:gd name="connsiteX90" fmla="*/ 1027257 w 11218359"/>
                <a:gd name="connsiteY90" fmla="*/ 1855419 h 1855419"/>
                <a:gd name="connsiteX91" fmla="*/ 1038697 w 11218359"/>
                <a:gd name="connsiteY91" fmla="*/ 1855419 h 1855419"/>
                <a:gd name="connsiteX92" fmla="*/ 1050136 w 11218359"/>
                <a:gd name="connsiteY92" fmla="*/ 1855419 h 1855419"/>
                <a:gd name="connsiteX93" fmla="*/ 1061576 w 11218359"/>
                <a:gd name="connsiteY93" fmla="*/ 1855419 h 1855419"/>
                <a:gd name="connsiteX94" fmla="*/ 1073015 w 11218359"/>
                <a:gd name="connsiteY94" fmla="*/ 1855419 h 1855419"/>
                <a:gd name="connsiteX95" fmla="*/ 1084455 w 11218359"/>
                <a:gd name="connsiteY95" fmla="*/ 1855419 h 1855419"/>
                <a:gd name="connsiteX96" fmla="*/ 1095894 w 11218359"/>
                <a:gd name="connsiteY96" fmla="*/ 1855419 h 1855419"/>
                <a:gd name="connsiteX97" fmla="*/ 1107334 w 11218359"/>
                <a:gd name="connsiteY97" fmla="*/ 1855419 h 1855419"/>
                <a:gd name="connsiteX98" fmla="*/ 1118773 w 11218359"/>
                <a:gd name="connsiteY98" fmla="*/ 1855419 h 1855419"/>
                <a:gd name="connsiteX99" fmla="*/ 1130213 w 11218359"/>
                <a:gd name="connsiteY99" fmla="*/ 1855419 h 1855419"/>
                <a:gd name="connsiteX100" fmla="*/ 1141652 w 11218359"/>
                <a:gd name="connsiteY100" fmla="*/ 1855419 h 1855419"/>
                <a:gd name="connsiteX101" fmla="*/ 1153092 w 11218359"/>
                <a:gd name="connsiteY101" fmla="*/ 1855419 h 1855419"/>
                <a:gd name="connsiteX102" fmla="*/ 1164531 w 11218359"/>
                <a:gd name="connsiteY102" fmla="*/ 1855419 h 1855419"/>
                <a:gd name="connsiteX103" fmla="*/ 1175971 w 11218359"/>
                <a:gd name="connsiteY103" fmla="*/ 1855419 h 1855419"/>
                <a:gd name="connsiteX104" fmla="*/ 1187406 w 11218359"/>
                <a:gd name="connsiteY104" fmla="*/ 1855419 h 1855419"/>
                <a:gd name="connsiteX105" fmla="*/ 1198845 w 11218359"/>
                <a:gd name="connsiteY105" fmla="*/ 1855419 h 1855419"/>
                <a:gd name="connsiteX106" fmla="*/ 1210285 w 11218359"/>
                <a:gd name="connsiteY106" fmla="*/ 1855419 h 1855419"/>
                <a:gd name="connsiteX107" fmla="*/ 1221724 w 11218359"/>
                <a:gd name="connsiteY107" fmla="*/ 1855419 h 1855419"/>
                <a:gd name="connsiteX108" fmla="*/ 1233164 w 11218359"/>
                <a:gd name="connsiteY108" fmla="*/ 1855419 h 1855419"/>
                <a:gd name="connsiteX109" fmla="*/ 1244603 w 11218359"/>
                <a:gd name="connsiteY109" fmla="*/ 1855419 h 1855419"/>
                <a:gd name="connsiteX110" fmla="*/ 1256043 w 11218359"/>
                <a:gd name="connsiteY110" fmla="*/ 1855419 h 1855419"/>
                <a:gd name="connsiteX111" fmla="*/ 1267482 w 11218359"/>
                <a:gd name="connsiteY111" fmla="*/ 1855419 h 1855419"/>
                <a:gd name="connsiteX112" fmla="*/ 1278922 w 11218359"/>
                <a:gd name="connsiteY112" fmla="*/ 1855419 h 1855419"/>
                <a:gd name="connsiteX113" fmla="*/ 1290361 w 11218359"/>
                <a:gd name="connsiteY113" fmla="*/ 1855419 h 1855419"/>
                <a:gd name="connsiteX114" fmla="*/ 1301801 w 11218359"/>
                <a:gd name="connsiteY114" fmla="*/ 1855419 h 1855419"/>
                <a:gd name="connsiteX115" fmla="*/ 1313240 w 11218359"/>
                <a:gd name="connsiteY115" fmla="*/ 1855419 h 1855419"/>
                <a:gd name="connsiteX116" fmla="*/ 1324680 w 11218359"/>
                <a:gd name="connsiteY116" fmla="*/ 1855419 h 1855419"/>
                <a:gd name="connsiteX117" fmla="*/ 1336120 w 11218359"/>
                <a:gd name="connsiteY117" fmla="*/ 1855419 h 1855419"/>
                <a:gd name="connsiteX118" fmla="*/ 1347559 w 11218359"/>
                <a:gd name="connsiteY118" fmla="*/ 1855419 h 1855419"/>
                <a:gd name="connsiteX119" fmla="*/ 1358999 w 11218359"/>
                <a:gd name="connsiteY119" fmla="*/ 1855419 h 1855419"/>
                <a:gd name="connsiteX120" fmla="*/ 1370438 w 11218359"/>
                <a:gd name="connsiteY120" fmla="*/ 1855419 h 1855419"/>
                <a:gd name="connsiteX121" fmla="*/ 1381878 w 11218359"/>
                <a:gd name="connsiteY121" fmla="*/ 1855419 h 1855419"/>
                <a:gd name="connsiteX122" fmla="*/ 1393317 w 11218359"/>
                <a:gd name="connsiteY122" fmla="*/ 1855419 h 1855419"/>
                <a:gd name="connsiteX123" fmla="*/ 1404757 w 11218359"/>
                <a:gd name="connsiteY123" fmla="*/ 1855419 h 1855419"/>
                <a:gd name="connsiteX124" fmla="*/ 1416196 w 11218359"/>
                <a:gd name="connsiteY124" fmla="*/ 1855419 h 1855419"/>
                <a:gd name="connsiteX125" fmla="*/ 1427636 w 11218359"/>
                <a:gd name="connsiteY125" fmla="*/ 1855419 h 1855419"/>
                <a:gd name="connsiteX126" fmla="*/ 1439075 w 11218359"/>
                <a:gd name="connsiteY126" fmla="*/ 1855419 h 1855419"/>
                <a:gd name="connsiteX127" fmla="*/ 1450515 w 11218359"/>
                <a:gd name="connsiteY127" fmla="*/ 1855419 h 1855419"/>
                <a:gd name="connsiteX128" fmla="*/ 1461954 w 11218359"/>
                <a:gd name="connsiteY128" fmla="*/ 1855419 h 1855419"/>
                <a:gd name="connsiteX129" fmla="*/ 1473394 w 11218359"/>
                <a:gd name="connsiteY129" fmla="*/ 1855419 h 1855419"/>
                <a:gd name="connsiteX130" fmla="*/ 1484833 w 11218359"/>
                <a:gd name="connsiteY130" fmla="*/ 1855419 h 1855419"/>
                <a:gd name="connsiteX131" fmla="*/ 1496273 w 11218359"/>
                <a:gd name="connsiteY131" fmla="*/ 1855419 h 1855419"/>
                <a:gd name="connsiteX132" fmla="*/ 1507712 w 11218359"/>
                <a:gd name="connsiteY132" fmla="*/ 1855419 h 1855419"/>
                <a:gd name="connsiteX133" fmla="*/ 1519152 w 11218359"/>
                <a:gd name="connsiteY133" fmla="*/ 1855419 h 1855419"/>
                <a:gd name="connsiteX134" fmla="*/ 1530591 w 11218359"/>
                <a:gd name="connsiteY134" fmla="*/ 1855419 h 1855419"/>
                <a:gd name="connsiteX135" fmla="*/ 1542031 w 11218359"/>
                <a:gd name="connsiteY135" fmla="*/ 1855419 h 1855419"/>
                <a:gd name="connsiteX136" fmla="*/ 1553471 w 11218359"/>
                <a:gd name="connsiteY136" fmla="*/ 1855419 h 1855419"/>
                <a:gd name="connsiteX137" fmla="*/ 1564910 w 11218359"/>
                <a:gd name="connsiteY137" fmla="*/ 1855419 h 1855419"/>
                <a:gd name="connsiteX138" fmla="*/ 1576349 w 11218359"/>
                <a:gd name="connsiteY138" fmla="*/ 1855419 h 1855419"/>
                <a:gd name="connsiteX139" fmla="*/ 1587789 w 11218359"/>
                <a:gd name="connsiteY139" fmla="*/ 1855419 h 1855419"/>
                <a:gd name="connsiteX140" fmla="*/ 1599229 w 11218359"/>
                <a:gd name="connsiteY140" fmla="*/ 1855419 h 1855419"/>
                <a:gd name="connsiteX141" fmla="*/ 1610668 w 11218359"/>
                <a:gd name="connsiteY141" fmla="*/ 1855419 h 1855419"/>
                <a:gd name="connsiteX142" fmla="*/ 1622107 w 11218359"/>
                <a:gd name="connsiteY142" fmla="*/ 1855419 h 1855419"/>
                <a:gd name="connsiteX143" fmla="*/ 1633547 w 11218359"/>
                <a:gd name="connsiteY143" fmla="*/ 1855419 h 1855419"/>
                <a:gd name="connsiteX144" fmla="*/ 1644987 w 11218359"/>
                <a:gd name="connsiteY144" fmla="*/ 1855419 h 1855419"/>
                <a:gd name="connsiteX145" fmla="*/ 1656426 w 11218359"/>
                <a:gd name="connsiteY145" fmla="*/ 1855419 h 1855419"/>
                <a:gd name="connsiteX146" fmla="*/ 1667866 w 11218359"/>
                <a:gd name="connsiteY146" fmla="*/ 1855419 h 1855419"/>
                <a:gd name="connsiteX147" fmla="*/ 1679305 w 11218359"/>
                <a:gd name="connsiteY147" fmla="*/ 1855419 h 1855419"/>
                <a:gd name="connsiteX148" fmla="*/ 1690745 w 11218359"/>
                <a:gd name="connsiteY148" fmla="*/ 1855419 h 1855419"/>
                <a:gd name="connsiteX149" fmla="*/ 1702184 w 11218359"/>
                <a:gd name="connsiteY149" fmla="*/ 1855419 h 1855419"/>
                <a:gd name="connsiteX150" fmla="*/ 1713619 w 11218359"/>
                <a:gd name="connsiteY150" fmla="*/ 1855419 h 1855419"/>
                <a:gd name="connsiteX151" fmla="*/ 1725063 w 11218359"/>
                <a:gd name="connsiteY151" fmla="*/ 1855419 h 1855419"/>
                <a:gd name="connsiteX152" fmla="*/ 1736498 w 11218359"/>
                <a:gd name="connsiteY152" fmla="*/ 1855419 h 1855419"/>
                <a:gd name="connsiteX153" fmla="*/ 1747938 w 11218359"/>
                <a:gd name="connsiteY153" fmla="*/ 1855419 h 1855419"/>
                <a:gd name="connsiteX154" fmla="*/ 1759377 w 11218359"/>
                <a:gd name="connsiteY154" fmla="*/ 1855419 h 1855419"/>
                <a:gd name="connsiteX155" fmla="*/ 1770817 w 11218359"/>
                <a:gd name="connsiteY155" fmla="*/ 1855419 h 1855419"/>
                <a:gd name="connsiteX156" fmla="*/ 1782256 w 11218359"/>
                <a:gd name="connsiteY156" fmla="*/ 1855419 h 1855419"/>
                <a:gd name="connsiteX157" fmla="*/ 1793696 w 11218359"/>
                <a:gd name="connsiteY157" fmla="*/ 1855419 h 1855419"/>
                <a:gd name="connsiteX158" fmla="*/ 1805135 w 11218359"/>
                <a:gd name="connsiteY158" fmla="*/ 1855419 h 1855419"/>
                <a:gd name="connsiteX159" fmla="*/ 1816575 w 11218359"/>
                <a:gd name="connsiteY159" fmla="*/ 1855419 h 1855419"/>
                <a:gd name="connsiteX160" fmla="*/ 1828014 w 11218359"/>
                <a:gd name="connsiteY160" fmla="*/ 1855419 h 1855419"/>
                <a:gd name="connsiteX161" fmla="*/ 1839454 w 11218359"/>
                <a:gd name="connsiteY161" fmla="*/ 1855419 h 1855419"/>
                <a:gd name="connsiteX162" fmla="*/ 1850893 w 11218359"/>
                <a:gd name="connsiteY162" fmla="*/ 1855419 h 1855419"/>
                <a:gd name="connsiteX163" fmla="*/ 1862333 w 11218359"/>
                <a:gd name="connsiteY163" fmla="*/ 1855419 h 1855419"/>
                <a:gd name="connsiteX164" fmla="*/ 1873772 w 11218359"/>
                <a:gd name="connsiteY164" fmla="*/ 1855419 h 1855419"/>
                <a:gd name="connsiteX165" fmla="*/ 1885212 w 11218359"/>
                <a:gd name="connsiteY165" fmla="*/ 1855419 h 1855419"/>
                <a:gd name="connsiteX166" fmla="*/ 1896651 w 11218359"/>
                <a:gd name="connsiteY166" fmla="*/ 1855419 h 1855419"/>
                <a:gd name="connsiteX167" fmla="*/ 1908091 w 11218359"/>
                <a:gd name="connsiteY167" fmla="*/ 1855419 h 1855419"/>
                <a:gd name="connsiteX168" fmla="*/ 1919531 w 11218359"/>
                <a:gd name="connsiteY168" fmla="*/ 1855419 h 1855419"/>
                <a:gd name="connsiteX169" fmla="*/ 1930970 w 11218359"/>
                <a:gd name="connsiteY169" fmla="*/ 1855419 h 1855419"/>
                <a:gd name="connsiteX170" fmla="*/ 1942409 w 11218359"/>
                <a:gd name="connsiteY170" fmla="*/ 1855419 h 1855419"/>
                <a:gd name="connsiteX171" fmla="*/ 1953849 w 11218359"/>
                <a:gd name="connsiteY171" fmla="*/ 1855419 h 1855419"/>
                <a:gd name="connsiteX172" fmla="*/ 1965289 w 11218359"/>
                <a:gd name="connsiteY172" fmla="*/ 1855419 h 1855419"/>
                <a:gd name="connsiteX173" fmla="*/ 1976728 w 11218359"/>
                <a:gd name="connsiteY173" fmla="*/ 1855419 h 1855419"/>
                <a:gd name="connsiteX174" fmla="*/ 1988168 w 11218359"/>
                <a:gd name="connsiteY174" fmla="*/ 1855419 h 1855419"/>
                <a:gd name="connsiteX175" fmla="*/ 1999607 w 11218359"/>
                <a:gd name="connsiteY175" fmla="*/ 1855419 h 1855419"/>
                <a:gd name="connsiteX176" fmla="*/ 2011047 w 11218359"/>
                <a:gd name="connsiteY176" fmla="*/ 1855419 h 1855419"/>
                <a:gd name="connsiteX177" fmla="*/ 2022486 w 11218359"/>
                <a:gd name="connsiteY177" fmla="*/ 1855419 h 1855419"/>
                <a:gd name="connsiteX178" fmla="*/ 2033926 w 11218359"/>
                <a:gd name="connsiteY178" fmla="*/ 1855419 h 1855419"/>
                <a:gd name="connsiteX179" fmla="*/ 2045365 w 11218359"/>
                <a:gd name="connsiteY179" fmla="*/ 1855419 h 1855419"/>
                <a:gd name="connsiteX180" fmla="*/ 2056805 w 11218359"/>
                <a:gd name="connsiteY180" fmla="*/ 1855419 h 1855419"/>
                <a:gd name="connsiteX181" fmla="*/ 2068244 w 11218359"/>
                <a:gd name="connsiteY181" fmla="*/ 1855419 h 1855419"/>
                <a:gd name="connsiteX182" fmla="*/ 2079684 w 11218359"/>
                <a:gd name="connsiteY182" fmla="*/ 1855419 h 1855419"/>
                <a:gd name="connsiteX183" fmla="*/ 2091123 w 11218359"/>
                <a:gd name="connsiteY183" fmla="*/ 1855419 h 1855419"/>
                <a:gd name="connsiteX184" fmla="*/ 2102563 w 11218359"/>
                <a:gd name="connsiteY184" fmla="*/ 1855419 h 1855419"/>
                <a:gd name="connsiteX185" fmla="*/ 2114002 w 11218359"/>
                <a:gd name="connsiteY185" fmla="*/ 1855419 h 1855419"/>
                <a:gd name="connsiteX186" fmla="*/ 2125442 w 11218359"/>
                <a:gd name="connsiteY186" fmla="*/ 1855419 h 1855419"/>
                <a:gd name="connsiteX187" fmla="*/ 2136882 w 11218359"/>
                <a:gd name="connsiteY187" fmla="*/ 1855419 h 1855419"/>
                <a:gd name="connsiteX188" fmla="*/ 2148321 w 11218359"/>
                <a:gd name="connsiteY188" fmla="*/ 1855419 h 1855419"/>
                <a:gd name="connsiteX189" fmla="*/ 2159760 w 11218359"/>
                <a:gd name="connsiteY189" fmla="*/ 1855419 h 1855419"/>
                <a:gd name="connsiteX190" fmla="*/ 2171200 w 11218359"/>
                <a:gd name="connsiteY190" fmla="*/ 1855419 h 1855419"/>
                <a:gd name="connsiteX191" fmla="*/ 2182640 w 11218359"/>
                <a:gd name="connsiteY191" fmla="*/ 1855419 h 1855419"/>
                <a:gd name="connsiteX192" fmla="*/ 2194079 w 11218359"/>
                <a:gd name="connsiteY192" fmla="*/ 1855419 h 1855419"/>
                <a:gd name="connsiteX193" fmla="*/ 2205519 w 11218359"/>
                <a:gd name="connsiteY193" fmla="*/ 1855419 h 1855419"/>
                <a:gd name="connsiteX194" fmla="*/ 2216958 w 11218359"/>
                <a:gd name="connsiteY194" fmla="*/ 1855419 h 1855419"/>
                <a:gd name="connsiteX195" fmla="*/ 2228393 w 11218359"/>
                <a:gd name="connsiteY195" fmla="*/ 1855419 h 1855419"/>
                <a:gd name="connsiteX196" fmla="*/ 2239837 w 11218359"/>
                <a:gd name="connsiteY196" fmla="*/ 1855419 h 1855419"/>
                <a:gd name="connsiteX197" fmla="*/ 2251272 w 11218359"/>
                <a:gd name="connsiteY197" fmla="*/ 1855419 h 1855419"/>
                <a:gd name="connsiteX198" fmla="*/ 2262716 w 11218359"/>
                <a:gd name="connsiteY198" fmla="*/ 1855419 h 1855419"/>
                <a:gd name="connsiteX199" fmla="*/ 2274151 w 11218359"/>
                <a:gd name="connsiteY199" fmla="*/ 1855419 h 1855419"/>
                <a:gd name="connsiteX200" fmla="*/ 2285591 w 11218359"/>
                <a:gd name="connsiteY200" fmla="*/ 1855419 h 1855419"/>
                <a:gd name="connsiteX201" fmla="*/ 2297030 w 11218359"/>
                <a:gd name="connsiteY201" fmla="*/ 1855419 h 1855419"/>
                <a:gd name="connsiteX202" fmla="*/ 2308470 w 11218359"/>
                <a:gd name="connsiteY202" fmla="*/ 1855419 h 1855419"/>
                <a:gd name="connsiteX203" fmla="*/ 2319909 w 11218359"/>
                <a:gd name="connsiteY203" fmla="*/ 1855419 h 1855419"/>
                <a:gd name="connsiteX204" fmla="*/ 2331349 w 11218359"/>
                <a:gd name="connsiteY204" fmla="*/ 1855419 h 1855419"/>
                <a:gd name="connsiteX205" fmla="*/ 2342788 w 11218359"/>
                <a:gd name="connsiteY205" fmla="*/ 1855419 h 1855419"/>
                <a:gd name="connsiteX206" fmla="*/ 2354228 w 11218359"/>
                <a:gd name="connsiteY206" fmla="*/ 1855419 h 1855419"/>
                <a:gd name="connsiteX207" fmla="*/ 2365667 w 11218359"/>
                <a:gd name="connsiteY207" fmla="*/ 1855419 h 1855419"/>
                <a:gd name="connsiteX208" fmla="*/ 2377107 w 11218359"/>
                <a:gd name="connsiteY208" fmla="*/ 1855419 h 1855419"/>
                <a:gd name="connsiteX209" fmla="*/ 2388546 w 11218359"/>
                <a:gd name="connsiteY209" fmla="*/ 1855419 h 1855419"/>
                <a:gd name="connsiteX210" fmla="*/ 2399986 w 11218359"/>
                <a:gd name="connsiteY210" fmla="*/ 1855419 h 1855419"/>
                <a:gd name="connsiteX211" fmla="*/ 2411425 w 11218359"/>
                <a:gd name="connsiteY211" fmla="*/ 1855419 h 1855419"/>
                <a:gd name="connsiteX212" fmla="*/ 2422865 w 11218359"/>
                <a:gd name="connsiteY212" fmla="*/ 1855419 h 1855419"/>
                <a:gd name="connsiteX213" fmla="*/ 2434304 w 11218359"/>
                <a:gd name="connsiteY213" fmla="*/ 1855419 h 1855419"/>
                <a:gd name="connsiteX214" fmla="*/ 2445744 w 11218359"/>
                <a:gd name="connsiteY214" fmla="*/ 1855419 h 1855419"/>
                <a:gd name="connsiteX215" fmla="*/ 2457184 w 11218359"/>
                <a:gd name="connsiteY215" fmla="*/ 1855419 h 1855419"/>
                <a:gd name="connsiteX216" fmla="*/ 2468623 w 11218359"/>
                <a:gd name="connsiteY216" fmla="*/ 1855419 h 1855419"/>
                <a:gd name="connsiteX217" fmla="*/ 2480062 w 11218359"/>
                <a:gd name="connsiteY217" fmla="*/ 1855419 h 1855419"/>
                <a:gd name="connsiteX218" fmla="*/ 2491502 w 11218359"/>
                <a:gd name="connsiteY218" fmla="*/ 1855419 h 1855419"/>
                <a:gd name="connsiteX219" fmla="*/ 2502942 w 11218359"/>
                <a:gd name="connsiteY219" fmla="*/ 1855419 h 1855419"/>
                <a:gd name="connsiteX220" fmla="*/ 2514381 w 11218359"/>
                <a:gd name="connsiteY220" fmla="*/ 1855419 h 1855419"/>
                <a:gd name="connsiteX221" fmla="*/ 2525821 w 11218359"/>
                <a:gd name="connsiteY221" fmla="*/ 1855419 h 1855419"/>
                <a:gd name="connsiteX222" fmla="*/ 2537260 w 11218359"/>
                <a:gd name="connsiteY222" fmla="*/ 1855419 h 1855419"/>
                <a:gd name="connsiteX223" fmla="*/ 2548700 w 11218359"/>
                <a:gd name="connsiteY223" fmla="*/ 1855419 h 1855419"/>
                <a:gd name="connsiteX224" fmla="*/ 2560139 w 11218359"/>
                <a:gd name="connsiteY224" fmla="*/ 1855419 h 1855419"/>
                <a:gd name="connsiteX225" fmla="*/ 2571579 w 11218359"/>
                <a:gd name="connsiteY225" fmla="*/ 1855419 h 1855419"/>
                <a:gd name="connsiteX226" fmla="*/ 2583018 w 11218359"/>
                <a:gd name="connsiteY226" fmla="*/ 1855419 h 1855419"/>
                <a:gd name="connsiteX227" fmla="*/ 2594458 w 11218359"/>
                <a:gd name="connsiteY227" fmla="*/ 1855419 h 1855419"/>
                <a:gd name="connsiteX228" fmla="*/ 2605897 w 11218359"/>
                <a:gd name="connsiteY228" fmla="*/ 1855419 h 1855419"/>
                <a:gd name="connsiteX229" fmla="*/ 2617337 w 11218359"/>
                <a:gd name="connsiteY229" fmla="*/ 1855419 h 1855419"/>
                <a:gd name="connsiteX230" fmla="*/ 2628776 w 11218359"/>
                <a:gd name="connsiteY230" fmla="*/ 1855419 h 1855419"/>
                <a:gd name="connsiteX231" fmla="*/ 2640216 w 11218359"/>
                <a:gd name="connsiteY231" fmla="*/ 1855419 h 1855419"/>
                <a:gd name="connsiteX232" fmla="*/ 2651655 w 11218359"/>
                <a:gd name="connsiteY232" fmla="*/ 1855419 h 1855419"/>
                <a:gd name="connsiteX233" fmla="*/ 2663095 w 11218359"/>
                <a:gd name="connsiteY233" fmla="*/ 1855419 h 1855419"/>
                <a:gd name="connsiteX234" fmla="*/ 2674535 w 11218359"/>
                <a:gd name="connsiteY234" fmla="*/ 1855419 h 1855419"/>
                <a:gd name="connsiteX235" fmla="*/ 2685974 w 11218359"/>
                <a:gd name="connsiteY235" fmla="*/ 1855419 h 1855419"/>
                <a:gd name="connsiteX236" fmla="*/ 2697413 w 11218359"/>
                <a:gd name="connsiteY236" fmla="*/ 1855419 h 1855419"/>
                <a:gd name="connsiteX237" fmla="*/ 2708853 w 11218359"/>
                <a:gd name="connsiteY237" fmla="*/ 1855419 h 1855419"/>
                <a:gd name="connsiteX238" fmla="*/ 2720293 w 11218359"/>
                <a:gd name="connsiteY238" fmla="*/ 1855419 h 1855419"/>
                <a:gd name="connsiteX239" fmla="*/ 2731727 w 11218359"/>
                <a:gd name="connsiteY239" fmla="*/ 1855419 h 1855419"/>
                <a:gd name="connsiteX240" fmla="*/ 2743172 w 11218359"/>
                <a:gd name="connsiteY240" fmla="*/ 1855419 h 1855419"/>
                <a:gd name="connsiteX241" fmla="*/ 2754611 w 11218359"/>
                <a:gd name="connsiteY241" fmla="*/ 1855419 h 1855419"/>
                <a:gd name="connsiteX242" fmla="*/ 2766046 w 11218359"/>
                <a:gd name="connsiteY242" fmla="*/ 1855419 h 1855419"/>
                <a:gd name="connsiteX243" fmla="*/ 2777490 w 11218359"/>
                <a:gd name="connsiteY243" fmla="*/ 1855419 h 1855419"/>
                <a:gd name="connsiteX244" fmla="*/ 2788925 w 11218359"/>
                <a:gd name="connsiteY244" fmla="*/ 1855419 h 1855419"/>
                <a:gd name="connsiteX245" fmla="*/ 2800364 w 11218359"/>
                <a:gd name="connsiteY245" fmla="*/ 1855419 h 1855419"/>
                <a:gd name="connsiteX246" fmla="*/ 2811804 w 11218359"/>
                <a:gd name="connsiteY246" fmla="*/ 1855419 h 1855419"/>
                <a:gd name="connsiteX247" fmla="*/ 2823243 w 11218359"/>
                <a:gd name="connsiteY247" fmla="*/ 1855419 h 1855419"/>
                <a:gd name="connsiteX248" fmla="*/ 2834683 w 11218359"/>
                <a:gd name="connsiteY248" fmla="*/ 1855419 h 1855419"/>
                <a:gd name="connsiteX249" fmla="*/ 2846123 w 11218359"/>
                <a:gd name="connsiteY249" fmla="*/ 1855419 h 1855419"/>
                <a:gd name="connsiteX250" fmla="*/ 2857562 w 11218359"/>
                <a:gd name="connsiteY250" fmla="*/ 1855419 h 1855419"/>
                <a:gd name="connsiteX251" fmla="*/ 2869001 w 11218359"/>
                <a:gd name="connsiteY251" fmla="*/ 1855419 h 1855419"/>
                <a:gd name="connsiteX252" fmla="*/ 2880441 w 11218359"/>
                <a:gd name="connsiteY252" fmla="*/ 1855419 h 1855419"/>
                <a:gd name="connsiteX253" fmla="*/ 2891881 w 11218359"/>
                <a:gd name="connsiteY253" fmla="*/ 1855419 h 1855419"/>
                <a:gd name="connsiteX254" fmla="*/ 2903320 w 11218359"/>
                <a:gd name="connsiteY254" fmla="*/ 1855419 h 1855419"/>
                <a:gd name="connsiteX255" fmla="*/ 2914760 w 11218359"/>
                <a:gd name="connsiteY255" fmla="*/ 1855419 h 1855419"/>
                <a:gd name="connsiteX256" fmla="*/ 2926199 w 11218359"/>
                <a:gd name="connsiteY256" fmla="*/ 1855419 h 1855419"/>
                <a:gd name="connsiteX257" fmla="*/ 2937639 w 11218359"/>
                <a:gd name="connsiteY257" fmla="*/ 1855419 h 1855419"/>
                <a:gd name="connsiteX258" fmla="*/ 2949078 w 11218359"/>
                <a:gd name="connsiteY258" fmla="*/ 1855419 h 1855419"/>
                <a:gd name="connsiteX259" fmla="*/ 2960518 w 11218359"/>
                <a:gd name="connsiteY259" fmla="*/ 1855419 h 1855419"/>
                <a:gd name="connsiteX260" fmla="*/ 2971957 w 11218359"/>
                <a:gd name="connsiteY260" fmla="*/ 1855419 h 1855419"/>
                <a:gd name="connsiteX261" fmla="*/ 2983397 w 11218359"/>
                <a:gd name="connsiteY261" fmla="*/ 1855419 h 1855419"/>
                <a:gd name="connsiteX262" fmla="*/ 2994837 w 11218359"/>
                <a:gd name="connsiteY262" fmla="*/ 1855419 h 1855419"/>
                <a:gd name="connsiteX263" fmla="*/ 3006276 w 11218359"/>
                <a:gd name="connsiteY263" fmla="*/ 1855419 h 1855419"/>
                <a:gd name="connsiteX264" fmla="*/ 3017715 w 11218359"/>
                <a:gd name="connsiteY264" fmla="*/ 1855419 h 1855419"/>
                <a:gd name="connsiteX265" fmla="*/ 3029155 w 11218359"/>
                <a:gd name="connsiteY265" fmla="*/ 1855419 h 1855419"/>
                <a:gd name="connsiteX266" fmla="*/ 3040594 w 11218359"/>
                <a:gd name="connsiteY266" fmla="*/ 1855419 h 1855419"/>
                <a:gd name="connsiteX267" fmla="*/ 3052034 w 11218359"/>
                <a:gd name="connsiteY267" fmla="*/ 1855419 h 1855419"/>
                <a:gd name="connsiteX268" fmla="*/ 3063474 w 11218359"/>
                <a:gd name="connsiteY268" fmla="*/ 1855419 h 1855419"/>
                <a:gd name="connsiteX269" fmla="*/ 3074913 w 11218359"/>
                <a:gd name="connsiteY269" fmla="*/ 1855419 h 1855419"/>
                <a:gd name="connsiteX270" fmla="*/ 3086352 w 11218359"/>
                <a:gd name="connsiteY270" fmla="*/ 1855419 h 1855419"/>
                <a:gd name="connsiteX271" fmla="*/ 3097792 w 11218359"/>
                <a:gd name="connsiteY271" fmla="*/ 1855419 h 1855419"/>
                <a:gd name="connsiteX272" fmla="*/ 3109232 w 11218359"/>
                <a:gd name="connsiteY272" fmla="*/ 1855419 h 1855419"/>
                <a:gd name="connsiteX273" fmla="*/ 3120671 w 11218359"/>
                <a:gd name="connsiteY273" fmla="*/ 1855419 h 1855419"/>
                <a:gd name="connsiteX274" fmla="*/ 3132111 w 11218359"/>
                <a:gd name="connsiteY274" fmla="*/ 1855419 h 1855419"/>
                <a:gd name="connsiteX275" fmla="*/ 3143550 w 11218359"/>
                <a:gd name="connsiteY275" fmla="*/ 1855419 h 1855419"/>
                <a:gd name="connsiteX276" fmla="*/ 3154990 w 11218359"/>
                <a:gd name="connsiteY276" fmla="*/ 1855419 h 1855419"/>
                <a:gd name="connsiteX277" fmla="*/ 3166429 w 11218359"/>
                <a:gd name="connsiteY277" fmla="*/ 1855419 h 1855419"/>
                <a:gd name="connsiteX278" fmla="*/ 3177869 w 11218359"/>
                <a:gd name="connsiteY278" fmla="*/ 1855419 h 1855419"/>
                <a:gd name="connsiteX279" fmla="*/ 3189308 w 11218359"/>
                <a:gd name="connsiteY279" fmla="*/ 1855419 h 1855419"/>
                <a:gd name="connsiteX280" fmla="*/ 3200748 w 11218359"/>
                <a:gd name="connsiteY280" fmla="*/ 1855419 h 1855419"/>
                <a:gd name="connsiteX281" fmla="*/ 3212187 w 11218359"/>
                <a:gd name="connsiteY281" fmla="*/ 1855419 h 1855419"/>
                <a:gd name="connsiteX282" fmla="*/ 3223627 w 11218359"/>
                <a:gd name="connsiteY282" fmla="*/ 1855419 h 1855419"/>
                <a:gd name="connsiteX283" fmla="*/ 3235066 w 11218359"/>
                <a:gd name="connsiteY283" fmla="*/ 1855419 h 1855419"/>
                <a:gd name="connsiteX284" fmla="*/ 3246501 w 11218359"/>
                <a:gd name="connsiteY284" fmla="*/ 1855419 h 1855419"/>
                <a:gd name="connsiteX285" fmla="*/ 3257945 w 11218359"/>
                <a:gd name="connsiteY285" fmla="*/ 1855419 h 1855419"/>
                <a:gd name="connsiteX286" fmla="*/ 3269385 w 11218359"/>
                <a:gd name="connsiteY286" fmla="*/ 1855419 h 1855419"/>
                <a:gd name="connsiteX287" fmla="*/ 3280825 w 11218359"/>
                <a:gd name="connsiteY287" fmla="*/ 1855419 h 1855419"/>
                <a:gd name="connsiteX288" fmla="*/ 3292264 w 11218359"/>
                <a:gd name="connsiteY288" fmla="*/ 1855419 h 1855419"/>
                <a:gd name="connsiteX289" fmla="*/ 3303699 w 11218359"/>
                <a:gd name="connsiteY289" fmla="*/ 1855419 h 1855419"/>
                <a:gd name="connsiteX290" fmla="*/ 3315143 w 11218359"/>
                <a:gd name="connsiteY290" fmla="*/ 1855419 h 1855419"/>
                <a:gd name="connsiteX291" fmla="*/ 3326578 w 11218359"/>
                <a:gd name="connsiteY291" fmla="*/ 1855419 h 1855419"/>
                <a:gd name="connsiteX292" fmla="*/ 3338017 w 11218359"/>
                <a:gd name="connsiteY292" fmla="*/ 1855419 h 1855419"/>
                <a:gd name="connsiteX293" fmla="*/ 3349457 w 11218359"/>
                <a:gd name="connsiteY293" fmla="*/ 1855419 h 1855419"/>
                <a:gd name="connsiteX294" fmla="*/ 3360896 w 11218359"/>
                <a:gd name="connsiteY294" fmla="*/ 1855419 h 1855419"/>
                <a:gd name="connsiteX295" fmla="*/ 3372336 w 11218359"/>
                <a:gd name="connsiteY295" fmla="*/ 1855419 h 1855419"/>
                <a:gd name="connsiteX296" fmla="*/ 3383776 w 11218359"/>
                <a:gd name="connsiteY296" fmla="*/ 1855419 h 1855419"/>
                <a:gd name="connsiteX297" fmla="*/ 3395215 w 11218359"/>
                <a:gd name="connsiteY297" fmla="*/ 1855419 h 1855419"/>
                <a:gd name="connsiteX298" fmla="*/ 3406654 w 11218359"/>
                <a:gd name="connsiteY298" fmla="*/ 1855419 h 1855419"/>
                <a:gd name="connsiteX299" fmla="*/ 3418094 w 11218359"/>
                <a:gd name="connsiteY299" fmla="*/ 1855419 h 1855419"/>
                <a:gd name="connsiteX300" fmla="*/ 3429534 w 11218359"/>
                <a:gd name="connsiteY300" fmla="*/ 1855419 h 1855419"/>
                <a:gd name="connsiteX301" fmla="*/ 3440973 w 11218359"/>
                <a:gd name="connsiteY301" fmla="*/ 1855419 h 1855419"/>
                <a:gd name="connsiteX302" fmla="*/ 3452413 w 11218359"/>
                <a:gd name="connsiteY302" fmla="*/ 1855419 h 1855419"/>
                <a:gd name="connsiteX303" fmla="*/ 3463852 w 11218359"/>
                <a:gd name="connsiteY303" fmla="*/ 1855419 h 1855419"/>
                <a:gd name="connsiteX304" fmla="*/ 3475292 w 11218359"/>
                <a:gd name="connsiteY304" fmla="*/ 1855419 h 1855419"/>
                <a:gd name="connsiteX305" fmla="*/ 3486731 w 11218359"/>
                <a:gd name="connsiteY305" fmla="*/ 1855419 h 1855419"/>
                <a:gd name="connsiteX306" fmla="*/ 3498171 w 11218359"/>
                <a:gd name="connsiteY306" fmla="*/ 1855419 h 1855419"/>
                <a:gd name="connsiteX307" fmla="*/ 3509610 w 11218359"/>
                <a:gd name="connsiteY307" fmla="*/ 1855419 h 1855419"/>
                <a:gd name="connsiteX308" fmla="*/ 3521050 w 11218359"/>
                <a:gd name="connsiteY308" fmla="*/ 1855419 h 1855419"/>
                <a:gd name="connsiteX309" fmla="*/ 3532489 w 11218359"/>
                <a:gd name="connsiteY309" fmla="*/ 1855419 h 1855419"/>
                <a:gd name="connsiteX310" fmla="*/ 3543929 w 11218359"/>
                <a:gd name="connsiteY310" fmla="*/ 1855419 h 1855419"/>
                <a:gd name="connsiteX311" fmla="*/ 3555368 w 11218359"/>
                <a:gd name="connsiteY311" fmla="*/ 1855419 h 1855419"/>
                <a:gd name="connsiteX312" fmla="*/ 3566808 w 11218359"/>
                <a:gd name="connsiteY312" fmla="*/ 1855419 h 1855419"/>
                <a:gd name="connsiteX313" fmla="*/ 3578247 w 11218359"/>
                <a:gd name="connsiteY313" fmla="*/ 1855419 h 1855419"/>
                <a:gd name="connsiteX314" fmla="*/ 3589687 w 11218359"/>
                <a:gd name="connsiteY314" fmla="*/ 1855419 h 1855419"/>
                <a:gd name="connsiteX315" fmla="*/ 3601127 w 11218359"/>
                <a:gd name="connsiteY315" fmla="*/ 1855419 h 1855419"/>
                <a:gd name="connsiteX316" fmla="*/ 3612566 w 11218359"/>
                <a:gd name="connsiteY316" fmla="*/ 1855419 h 1855419"/>
                <a:gd name="connsiteX317" fmla="*/ 3624005 w 11218359"/>
                <a:gd name="connsiteY317" fmla="*/ 1855419 h 1855419"/>
                <a:gd name="connsiteX318" fmla="*/ 3635445 w 11218359"/>
                <a:gd name="connsiteY318" fmla="*/ 1855419 h 1855419"/>
                <a:gd name="connsiteX319" fmla="*/ 3646885 w 11218359"/>
                <a:gd name="connsiteY319" fmla="*/ 1855419 h 1855419"/>
                <a:gd name="connsiteX320" fmla="*/ 3658324 w 11218359"/>
                <a:gd name="connsiteY320" fmla="*/ 1855419 h 1855419"/>
                <a:gd name="connsiteX321" fmla="*/ 3669764 w 11218359"/>
                <a:gd name="connsiteY321" fmla="*/ 1855419 h 1855419"/>
                <a:gd name="connsiteX322" fmla="*/ 3681203 w 11218359"/>
                <a:gd name="connsiteY322" fmla="*/ 1855419 h 1855419"/>
                <a:gd name="connsiteX323" fmla="*/ 3692643 w 11218359"/>
                <a:gd name="connsiteY323" fmla="*/ 1855419 h 1855419"/>
                <a:gd name="connsiteX324" fmla="*/ 3704082 w 11218359"/>
                <a:gd name="connsiteY324" fmla="*/ 1855419 h 1855419"/>
                <a:gd name="connsiteX325" fmla="*/ 3715522 w 11218359"/>
                <a:gd name="connsiteY325" fmla="*/ 1855419 h 1855419"/>
                <a:gd name="connsiteX326" fmla="*/ 3726961 w 11218359"/>
                <a:gd name="connsiteY326" fmla="*/ 1855419 h 1855419"/>
                <a:gd name="connsiteX327" fmla="*/ 3738401 w 11218359"/>
                <a:gd name="connsiteY327" fmla="*/ 1855419 h 1855419"/>
                <a:gd name="connsiteX328" fmla="*/ 3749840 w 11218359"/>
                <a:gd name="connsiteY328" fmla="*/ 1855419 h 1855419"/>
                <a:gd name="connsiteX329" fmla="*/ 3761280 w 11218359"/>
                <a:gd name="connsiteY329" fmla="*/ 1855419 h 1855419"/>
                <a:gd name="connsiteX330" fmla="*/ 3772719 w 11218359"/>
                <a:gd name="connsiteY330" fmla="*/ 1855419 h 1855419"/>
                <a:gd name="connsiteX331" fmla="*/ 3784154 w 11218359"/>
                <a:gd name="connsiteY331" fmla="*/ 1855419 h 1855419"/>
                <a:gd name="connsiteX332" fmla="*/ 3795598 w 11218359"/>
                <a:gd name="connsiteY332" fmla="*/ 1855419 h 1855419"/>
                <a:gd name="connsiteX333" fmla="*/ 3807033 w 11218359"/>
                <a:gd name="connsiteY333" fmla="*/ 1855419 h 1855419"/>
                <a:gd name="connsiteX334" fmla="*/ 3818473 w 11218359"/>
                <a:gd name="connsiteY334" fmla="*/ 1855419 h 1855419"/>
                <a:gd name="connsiteX335" fmla="*/ 3829917 w 11218359"/>
                <a:gd name="connsiteY335" fmla="*/ 1855419 h 1855419"/>
                <a:gd name="connsiteX336" fmla="*/ 3841352 w 11218359"/>
                <a:gd name="connsiteY336" fmla="*/ 1855419 h 1855419"/>
                <a:gd name="connsiteX337" fmla="*/ 3852791 w 11218359"/>
                <a:gd name="connsiteY337" fmla="*/ 1855419 h 1855419"/>
                <a:gd name="connsiteX338" fmla="*/ 3864231 w 11218359"/>
                <a:gd name="connsiteY338" fmla="*/ 1855419 h 1855419"/>
                <a:gd name="connsiteX339" fmla="*/ 3875670 w 11218359"/>
                <a:gd name="connsiteY339" fmla="*/ 1855419 h 1855419"/>
                <a:gd name="connsiteX340" fmla="*/ 3887110 w 11218359"/>
                <a:gd name="connsiteY340" fmla="*/ 1855419 h 1855419"/>
                <a:gd name="connsiteX341" fmla="*/ 3898549 w 11218359"/>
                <a:gd name="connsiteY341" fmla="*/ 1855419 h 1855419"/>
                <a:gd name="connsiteX342" fmla="*/ 3909989 w 11218359"/>
                <a:gd name="connsiteY342" fmla="*/ 1855419 h 1855419"/>
                <a:gd name="connsiteX343" fmla="*/ 3921447 w 11218359"/>
                <a:gd name="connsiteY343" fmla="*/ 1855419 h 1855419"/>
                <a:gd name="connsiteX344" fmla="*/ 3932878 w 11218359"/>
                <a:gd name="connsiteY344" fmla="*/ 1855419 h 1855419"/>
                <a:gd name="connsiteX345" fmla="*/ 3944307 w 11218359"/>
                <a:gd name="connsiteY345" fmla="*/ 1855419 h 1855419"/>
                <a:gd name="connsiteX346" fmla="*/ 3955737 w 11218359"/>
                <a:gd name="connsiteY346" fmla="*/ 1855419 h 1855419"/>
                <a:gd name="connsiteX347" fmla="*/ 3967167 w 11218359"/>
                <a:gd name="connsiteY347" fmla="*/ 1855419 h 1855419"/>
                <a:gd name="connsiteX348" fmla="*/ 3978645 w 11218359"/>
                <a:gd name="connsiteY348" fmla="*/ 1855419 h 1855419"/>
                <a:gd name="connsiteX349" fmla="*/ 3990075 w 11218359"/>
                <a:gd name="connsiteY349" fmla="*/ 1855419 h 1855419"/>
                <a:gd name="connsiteX350" fmla="*/ 4001505 w 11218359"/>
                <a:gd name="connsiteY350" fmla="*/ 1855419 h 1855419"/>
                <a:gd name="connsiteX351" fmla="*/ 4012935 w 11218359"/>
                <a:gd name="connsiteY351" fmla="*/ 1855419 h 1855419"/>
                <a:gd name="connsiteX352" fmla="*/ 4024365 w 11218359"/>
                <a:gd name="connsiteY352" fmla="*/ 1855419 h 1855419"/>
                <a:gd name="connsiteX353" fmla="*/ 4035843 w 11218359"/>
                <a:gd name="connsiteY353" fmla="*/ 1855419 h 1855419"/>
                <a:gd name="connsiteX354" fmla="*/ 4047273 w 11218359"/>
                <a:gd name="connsiteY354" fmla="*/ 1855419 h 1855419"/>
                <a:gd name="connsiteX355" fmla="*/ 4058702 w 11218359"/>
                <a:gd name="connsiteY355" fmla="*/ 1855419 h 1855419"/>
                <a:gd name="connsiteX356" fmla="*/ 4070133 w 11218359"/>
                <a:gd name="connsiteY356" fmla="*/ 1855419 h 1855419"/>
                <a:gd name="connsiteX357" fmla="*/ 4081563 w 11218359"/>
                <a:gd name="connsiteY357" fmla="*/ 1855419 h 1855419"/>
                <a:gd name="connsiteX358" fmla="*/ 4093040 w 11218359"/>
                <a:gd name="connsiteY358" fmla="*/ 1855419 h 1855419"/>
                <a:gd name="connsiteX359" fmla="*/ 4104471 w 11218359"/>
                <a:gd name="connsiteY359" fmla="*/ 1855419 h 1855419"/>
                <a:gd name="connsiteX360" fmla="*/ 4115900 w 11218359"/>
                <a:gd name="connsiteY360" fmla="*/ 1855419 h 1855419"/>
                <a:gd name="connsiteX361" fmla="*/ 4127330 w 11218359"/>
                <a:gd name="connsiteY361" fmla="*/ 1855419 h 1855419"/>
                <a:gd name="connsiteX362" fmla="*/ 4138760 w 11218359"/>
                <a:gd name="connsiteY362" fmla="*/ 1855419 h 1855419"/>
                <a:gd name="connsiteX363" fmla="*/ 4150238 w 11218359"/>
                <a:gd name="connsiteY363" fmla="*/ 1855419 h 1855419"/>
                <a:gd name="connsiteX364" fmla="*/ 4161668 w 11218359"/>
                <a:gd name="connsiteY364" fmla="*/ 1855419 h 1855419"/>
                <a:gd name="connsiteX365" fmla="*/ 4173098 w 11218359"/>
                <a:gd name="connsiteY365" fmla="*/ 1855419 h 1855419"/>
                <a:gd name="connsiteX366" fmla="*/ 4184528 w 11218359"/>
                <a:gd name="connsiteY366" fmla="*/ 1855419 h 1855419"/>
                <a:gd name="connsiteX367" fmla="*/ 4195958 w 11218359"/>
                <a:gd name="connsiteY367" fmla="*/ 1855419 h 1855419"/>
                <a:gd name="connsiteX368" fmla="*/ 4207436 w 11218359"/>
                <a:gd name="connsiteY368" fmla="*/ 1855419 h 1855419"/>
                <a:gd name="connsiteX369" fmla="*/ 4218865 w 11218359"/>
                <a:gd name="connsiteY369" fmla="*/ 1855419 h 1855419"/>
                <a:gd name="connsiteX370" fmla="*/ 4230296 w 11218359"/>
                <a:gd name="connsiteY370" fmla="*/ 1855419 h 1855419"/>
                <a:gd name="connsiteX371" fmla="*/ 4241726 w 11218359"/>
                <a:gd name="connsiteY371" fmla="*/ 1855419 h 1855419"/>
                <a:gd name="connsiteX372" fmla="*/ 4253156 w 11218359"/>
                <a:gd name="connsiteY372" fmla="*/ 1855419 h 1855419"/>
                <a:gd name="connsiteX373" fmla="*/ 4264634 w 11218359"/>
                <a:gd name="connsiteY373" fmla="*/ 1855419 h 1855419"/>
                <a:gd name="connsiteX374" fmla="*/ 4276063 w 11218359"/>
                <a:gd name="connsiteY374" fmla="*/ 1855419 h 1855419"/>
                <a:gd name="connsiteX375" fmla="*/ 4287493 w 11218359"/>
                <a:gd name="connsiteY375" fmla="*/ 1855419 h 1855419"/>
                <a:gd name="connsiteX376" fmla="*/ 4298923 w 11218359"/>
                <a:gd name="connsiteY376" fmla="*/ 1855419 h 1855419"/>
                <a:gd name="connsiteX377" fmla="*/ 4310353 w 11218359"/>
                <a:gd name="connsiteY377" fmla="*/ 1855419 h 1855419"/>
                <a:gd name="connsiteX378" fmla="*/ 4321831 w 11218359"/>
                <a:gd name="connsiteY378" fmla="*/ 1855419 h 1855419"/>
                <a:gd name="connsiteX379" fmla="*/ 4333261 w 11218359"/>
                <a:gd name="connsiteY379" fmla="*/ 1855419 h 1855419"/>
                <a:gd name="connsiteX380" fmla="*/ 4344691 w 11218359"/>
                <a:gd name="connsiteY380" fmla="*/ 1855419 h 1855419"/>
                <a:gd name="connsiteX381" fmla="*/ 4356121 w 11218359"/>
                <a:gd name="connsiteY381" fmla="*/ 1855419 h 1855419"/>
                <a:gd name="connsiteX382" fmla="*/ 4367551 w 11218359"/>
                <a:gd name="connsiteY382" fmla="*/ 1855419 h 1855419"/>
                <a:gd name="connsiteX383" fmla="*/ 4379028 w 11218359"/>
                <a:gd name="connsiteY383" fmla="*/ 1855419 h 1855419"/>
                <a:gd name="connsiteX384" fmla="*/ 4390458 w 11218359"/>
                <a:gd name="connsiteY384" fmla="*/ 1855419 h 1855419"/>
                <a:gd name="connsiteX385" fmla="*/ 4401889 w 11218359"/>
                <a:gd name="connsiteY385" fmla="*/ 1855419 h 1855419"/>
                <a:gd name="connsiteX386" fmla="*/ 4413319 w 11218359"/>
                <a:gd name="connsiteY386" fmla="*/ 1855419 h 1855419"/>
                <a:gd name="connsiteX387" fmla="*/ 4424749 w 11218359"/>
                <a:gd name="connsiteY387" fmla="*/ 1855419 h 1855419"/>
                <a:gd name="connsiteX388" fmla="*/ 4436226 w 11218359"/>
                <a:gd name="connsiteY388" fmla="*/ 1855419 h 1855419"/>
                <a:gd name="connsiteX389" fmla="*/ 4447656 w 11218359"/>
                <a:gd name="connsiteY389" fmla="*/ 1855419 h 1855419"/>
                <a:gd name="connsiteX390" fmla="*/ 4459086 w 11218359"/>
                <a:gd name="connsiteY390" fmla="*/ 1855419 h 1855419"/>
                <a:gd name="connsiteX391" fmla="*/ 4470516 w 11218359"/>
                <a:gd name="connsiteY391" fmla="*/ 1855419 h 1855419"/>
                <a:gd name="connsiteX392" fmla="*/ 4481946 w 11218359"/>
                <a:gd name="connsiteY392" fmla="*/ 1855419 h 1855419"/>
                <a:gd name="connsiteX393" fmla="*/ 4493424 w 11218359"/>
                <a:gd name="connsiteY393" fmla="*/ 1855419 h 1855419"/>
                <a:gd name="connsiteX394" fmla="*/ 4504854 w 11218359"/>
                <a:gd name="connsiteY394" fmla="*/ 1855419 h 1855419"/>
                <a:gd name="connsiteX395" fmla="*/ 4516284 w 11218359"/>
                <a:gd name="connsiteY395" fmla="*/ 1855419 h 1855419"/>
                <a:gd name="connsiteX396" fmla="*/ 4527714 w 11218359"/>
                <a:gd name="connsiteY396" fmla="*/ 1855419 h 1855419"/>
                <a:gd name="connsiteX397" fmla="*/ 4539144 w 11218359"/>
                <a:gd name="connsiteY397" fmla="*/ 1855419 h 1855419"/>
                <a:gd name="connsiteX398" fmla="*/ 4550621 w 11218359"/>
                <a:gd name="connsiteY398" fmla="*/ 1855419 h 1855419"/>
                <a:gd name="connsiteX399" fmla="*/ 4562051 w 11218359"/>
                <a:gd name="connsiteY399" fmla="*/ 1855419 h 1855419"/>
                <a:gd name="connsiteX400" fmla="*/ 4573482 w 11218359"/>
                <a:gd name="connsiteY400" fmla="*/ 1855419 h 1855419"/>
                <a:gd name="connsiteX401" fmla="*/ 4584912 w 11218359"/>
                <a:gd name="connsiteY401" fmla="*/ 1855419 h 1855419"/>
                <a:gd name="connsiteX402" fmla="*/ 4596341 w 11218359"/>
                <a:gd name="connsiteY402" fmla="*/ 1855419 h 1855419"/>
                <a:gd name="connsiteX403" fmla="*/ 4607771 w 11218359"/>
                <a:gd name="connsiteY403" fmla="*/ 1855419 h 1855419"/>
                <a:gd name="connsiteX404" fmla="*/ 4619249 w 11218359"/>
                <a:gd name="connsiteY404" fmla="*/ 1855419 h 1855419"/>
                <a:gd name="connsiteX405" fmla="*/ 4630679 w 11218359"/>
                <a:gd name="connsiteY405" fmla="*/ 1855419 h 1855419"/>
                <a:gd name="connsiteX406" fmla="*/ 4642109 w 11218359"/>
                <a:gd name="connsiteY406" fmla="*/ 1855419 h 1855419"/>
                <a:gd name="connsiteX407" fmla="*/ 4653539 w 11218359"/>
                <a:gd name="connsiteY407" fmla="*/ 1855419 h 1855419"/>
                <a:gd name="connsiteX408" fmla="*/ 4664969 w 11218359"/>
                <a:gd name="connsiteY408" fmla="*/ 1855419 h 1855419"/>
                <a:gd name="connsiteX409" fmla="*/ 4676447 w 11218359"/>
                <a:gd name="connsiteY409" fmla="*/ 1855419 h 1855419"/>
                <a:gd name="connsiteX410" fmla="*/ 4687877 w 11218359"/>
                <a:gd name="connsiteY410" fmla="*/ 1855419 h 1855419"/>
                <a:gd name="connsiteX411" fmla="*/ 4699306 w 11218359"/>
                <a:gd name="connsiteY411" fmla="*/ 1855419 h 1855419"/>
                <a:gd name="connsiteX412" fmla="*/ 4710737 w 11218359"/>
                <a:gd name="connsiteY412" fmla="*/ 1855419 h 1855419"/>
                <a:gd name="connsiteX413" fmla="*/ 4722167 w 11218359"/>
                <a:gd name="connsiteY413" fmla="*/ 1855419 h 1855419"/>
                <a:gd name="connsiteX414" fmla="*/ 4733644 w 11218359"/>
                <a:gd name="connsiteY414" fmla="*/ 1855419 h 1855419"/>
                <a:gd name="connsiteX415" fmla="*/ 4745075 w 11218359"/>
                <a:gd name="connsiteY415" fmla="*/ 1855419 h 1855419"/>
                <a:gd name="connsiteX416" fmla="*/ 4756504 w 11218359"/>
                <a:gd name="connsiteY416" fmla="*/ 1855419 h 1855419"/>
                <a:gd name="connsiteX417" fmla="*/ 4767934 w 11218359"/>
                <a:gd name="connsiteY417" fmla="*/ 1855419 h 1855419"/>
                <a:gd name="connsiteX418" fmla="*/ 4779364 w 11218359"/>
                <a:gd name="connsiteY418" fmla="*/ 1855419 h 1855419"/>
                <a:gd name="connsiteX419" fmla="*/ 4790842 w 11218359"/>
                <a:gd name="connsiteY419" fmla="*/ 1855419 h 1855419"/>
                <a:gd name="connsiteX420" fmla="*/ 4802272 w 11218359"/>
                <a:gd name="connsiteY420" fmla="*/ 1855419 h 1855419"/>
                <a:gd name="connsiteX421" fmla="*/ 4813702 w 11218359"/>
                <a:gd name="connsiteY421" fmla="*/ 1855419 h 1855419"/>
                <a:gd name="connsiteX422" fmla="*/ 4825132 w 11218359"/>
                <a:gd name="connsiteY422" fmla="*/ 1855419 h 1855419"/>
                <a:gd name="connsiteX423" fmla="*/ 4836562 w 11218359"/>
                <a:gd name="connsiteY423" fmla="*/ 1855419 h 1855419"/>
                <a:gd name="connsiteX424" fmla="*/ 4848040 w 11218359"/>
                <a:gd name="connsiteY424" fmla="*/ 1855419 h 1855419"/>
                <a:gd name="connsiteX425" fmla="*/ 4859469 w 11218359"/>
                <a:gd name="connsiteY425" fmla="*/ 1855419 h 1855419"/>
                <a:gd name="connsiteX426" fmla="*/ 4870899 w 11218359"/>
                <a:gd name="connsiteY426" fmla="*/ 1855419 h 1855419"/>
                <a:gd name="connsiteX427" fmla="*/ 4882330 w 11218359"/>
                <a:gd name="connsiteY427" fmla="*/ 1855419 h 1855419"/>
                <a:gd name="connsiteX428" fmla="*/ 4893760 w 11218359"/>
                <a:gd name="connsiteY428" fmla="*/ 1855419 h 1855419"/>
                <a:gd name="connsiteX429" fmla="*/ 4905237 w 11218359"/>
                <a:gd name="connsiteY429" fmla="*/ 1855419 h 1855419"/>
                <a:gd name="connsiteX430" fmla="*/ 4916667 w 11218359"/>
                <a:gd name="connsiteY430" fmla="*/ 1855419 h 1855419"/>
                <a:gd name="connsiteX431" fmla="*/ 4928097 w 11218359"/>
                <a:gd name="connsiteY431" fmla="*/ 1855419 h 1855419"/>
                <a:gd name="connsiteX432" fmla="*/ 4939527 w 11218359"/>
                <a:gd name="connsiteY432" fmla="*/ 1855419 h 1855419"/>
                <a:gd name="connsiteX433" fmla="*/ 4950957 w 11218359"/>
                <a:gd name="connsiteY433" fmla="*/ 1855419 h 1855419"/>
                <a:gd name="connsiteX434" fmla="*/ 4962435 w 11218359"/>
                <a:gd name="connsiteY434" fmla="*/ 1855419 h 1855419"/>
                <a:gd name="connsiteX435" fmla="*/ 4973865 w 11218359"/>
                <a:gd name="connsiteY435" fmla="*/ 1855419 h 1855419"/>
                <a:gd name="connsiteX436" fmla="*/ 4985295 w 11218359"/>
                <a:gd name="connsiteY436" fmla="*/ 1855419 h 1855419"/>
                <a:gd name="connsiteX437" fmla="*/ 4996725 w 11218359"/>
                <a:gd name="connsiteY437" fmla="*/ 1855419 h 1855419"/>
                <a:gd name="connsiteX438" fmla="*/ 5008155 w 11218359"/>
                <a:gd name="connsiteY438" fmla="*/ 1855419 h 1855419"/>
                <a:gd name="connsiteX439" fmla="*/ 5019632 w 11218359"/>
                <a:gd name="connsiteY439" fmla="*/ 1855419 h 1855419"/>
                <a:gd name="connsiteX440" fmla="*/ 5031062 w 11218359"/>
                <a:gd name="connsiteY440" fmla="*/ 1855419 h 1855419"/>
                <a:gd name="connsiteX441" fmla="*/ 5042492 w 11218359"/>
                <a:gd name="connsiteY441" fmla="*/ 1855419 h 1855419"/>
                <a:gd name="connsiteX442" fmla="*/ 5053923 w 11218359"/>
                <a:gd name="connsiteY442" fmla="*/ 1855419 h 1855419"/>
                <a:gd name="connsiteX443" fmla="*/ 5065353 w 11218359"/>
                <a:gd name="connsiteY443" fmla="*/ 1855419 h 1855419"/>
                <a:gd name="connsiteX444" fmla="*/ 5076830 w 11218359"/>
                <a:gd name="connsiteY444" fmla="*/ 1855419 h 1855419"/>
                <a:gd name="connsiteX445" fmla="*/ 5088260 w 11218359"/>
                <a:gd name="connsiteY445" fmla="*/ 1855419 h 1855419"/>
                <a:gd name="connsiteX446" fmla="*/ 5099690 w 11218359"/>
                <a:gd name="connsiteY446" fmla="*/ 1855419 h 1855419"/>
                <a:gd name="connsiteX447" fmla="*/ 5111120 w 11218359"/>
                <a:gd name="connsiteY447" fmla="*/ 1855419 h 1855419"/>
                <a:gd name="connsiteX448" fmla="*/ 5122550 w 11218359"/>
                <a:gd name="connsiteY448" fmla="*/ 1855419 h 1855419"/>
                <a:gd name="connsiteX449" fmla="*/ 5134028 w 11218359"/>
                <a:gd name="connsiteY449" fmla="*/ 1855419 h 1855419"/>
                <a:gd name="connsiteX450" fmla="*/ 5145458 w 11218359"/>
                <a:gd name="connsiteY450" fmla="*/ 1855419 h 1855419"/>
                <a:gd name="connsiteX451" fmla="*/ 5156888 w 11218359"/>
                <a:gd name="connsiteY451" fmla="*/ 1855419 h 1855419"/>
                <a:gd name="connsiteX452" fmla="*/ 5168318 w 11218359"/>
                <a:gd name="connsiteY452" fmla="*/ 1855419 h 1855419"/>
                <a:gd name="connsiteX453" fmla="*/ 5179747 w 11218359"/>
                <a:gd name="connsiteY453" fmla="*/ 1855419 h 1855419"/>
                <a:gd name="connsiteX454" fmla="*/ 5191225 w 11218359"/>
                <a:gd name="connsiteY454" fmla="*/ 1855419 h 1855419"/>
                <a:gd name="connsiteX455" fmla="*/ 5202655 w 11218359"/>
                <a:gd name="connsiteY455" fmla="*/ 1855419 h 1855419"/>
                <a:gd name="connsiteX456" fmla="*/ 5214085 w 11218359"/>
                <a:gd name="connsiteY456" fmla="*/ 1855419 h 1855419"/>
                <a:gd name="connsiteX457" fmla="*/ 5225515 w 11218359"/>
                <a:gd name="connsiteY457" fmla="*/ 1855419 h 1855419"/>
                <a:gd name="connsiteX458" fmla="*/ 5236945 w 11218359"/>
                <a:gd name="connsiteY458" fmla="*/ 1855419 h 1855419"/>
                <a:gd name="connsiteX459" fmla="*/ 5248423 w 11218359"/>
                <a:gd name="connsiteY459" fmla="*/ 1855419 h 1855419"/>
                <a:gd name="connsiteX460" fmla="*/ 5259853 w 11218359"/>
                <a:gd name="connsiteY460" fmla="*/ 1855419 h 1855419"/>
                <a:gd name="connsiteX461" fmla="*/ 5271283 w 11218359"/>
                <a:gd name="connsiteY461" fmla="*/ 1855419 h 1855419"/>
                <a:gd name="connsiteX462" fmla="*/ 5282713 w 11218359"/>
                <a:gd name="connsiteY462" fmla="*/ 1855419 h 1855419"/>
                <a:gd name="connsiteX463" fmla="*/ 5294143 w 11218359"/>
                <a:gd name="connsiteY463" fmla="*/ 1855419 h 1855419"/>
                <a:gd name="connsiteX464" fmla="*/ 5305621 w 11218359"/>
                <a:gd name="connsiteY464" fmla="*/ 1855419 h 1855419"/>
                <a:gd name="connsiteX465" fmla="*/ 5317051 w 11218359"/>
                <a:gd name="connsiteY465" fmla="*/ 1855419 h 1855419"/>
                <a:gd name="connsiteX466" fmla="*/ 5328481 w 11218359"/>
                <a:gd name="connsiteY466" fmla="*/ 1855419 h 1855419"/>
                <a:gd name="connsiteX467" fmla="*/ 5339910 w 11218359"/>
                <a:gd name="connsiteY467" fmla="*/ 1855419 h 1855419"/>
                <a:gd name="connsiteX468" fmla="*/ 5351340 w 11218359"/>
                <a:gd name="connsiteY468" fmla="*/ 1855419 h 1855419"/>
                <a:gd name="connsiteX469" fmla="*/ 5362818 w 11218359"/>
                <a:gd name="connsiteY469" fmla="*/ 1855419 h 1855419"/>
                <a:gd name="connsiteX470" fmla="*/ 5374248 w 11218359"/>
                <a:gd name="connsiteY470" fmla="*/ 1855419 h 1855419"/>
                <a:gd name="connsiteX471" fmla="*/ 5385678 w 11218359"/>
                <a:gd name="connsiteY471" fmla="*/ 1855419 h 1855419"/>
                <a:gd name="connsiteX472" fmla="*/ 5397108 w 11218359"/>
                <a:gd name="connsiteY472" fmla="*/ 1855419 h 1855419"/>
                <a:gd name="connsiteX473" fmla="*/ 5408538 w 11218359"/>
                <a:gd name="connsiteY473" fmla="*/ 1855419 h 1855419"/>
                <a:gd name="connsiteX474" fmla="*/ 5420016 w 11218359"/>
                <a:gd name="connsiteY474" fmla="*/ 1855419 h 1855419"/>
                <a:gd name="connsiteX475" fmla="*/ 5431446 w 11218359"/>
                <a:gd name="connsiteY475" fmla="*/ 1855419 h 1855419"/>
                <a:gd name="connsiteX476" fmla="*/ 5442876 w 11218359"/>
                <a:gd name="connsiteY476" fmla="*/ 1855419 h 1855419"/>
                <a:gd name="connsiteX477" fmla="*/ 5454306 w 11218359"/>
                <a:gd name="connsiteY477" fmla="*/ 1855419 h 1855419"/>
                <a:gd name="connsiteX478" fmla="*/ 5465736 w 11218359"/>
                <a:gd name="connsiteY478" fmla="*/ 1855419 h 1855419"/>
                <a:gd name="connsiteX479" fmla="*/ 5477214 w 11218359"/>
                <a:gd name="connsiteY479" fmla="*/ 1855419 h 1855419"/>
                <a:gd name="connsiteX480" fmla="*/ 5488643 w 11218359"/>
                <a:gd name="connsiteY480" fmla="*/ 1855419 h 1855419"/>
                <a:gd name="connsiteX481" fmla="*/ 5500073 w 11218359"/>
                <a:gd name="connsiteY481" fmla="*/ 1855419 h 1855419"/>
                <a:gd name="connsiteX482" fmla="*/ 5511503 w 11218359"/>
                <a:gd name="connsiteY482" fmla="*/ 1855419 h 1855419"/>
                <a:gd name="connsiteX483" fmla="*/ 5522933 w 11218359"/>
                <a:gd name="connsiteY483" fmla="*/ 1855419 h 1855419"/>
                <a:gd name="connsiteX484" fmla="*/ 5534411 w 11218359"/>
                <a:gd name="connsiteY484" fmla="*/ 1855419 h 1855419"/>
                <a:gd name="connsiteX485" fmla="*/ 5545841 w 11218359"/>
                <a:gd name="connsiteY485" fmla="*/ 1855419 h 1855419"/>
                <a:gd name="connsiteX486" fmla="*/ 5557271 w 11218359"/>
                <a:gd name="connsiteY486" fmla="*/ 1855419 h 1855419"/>
                <a:gd name="connsiteX487" fmla="*/ 5568701 w 11218359"/>
                <a:gd name="connsiteY487" fmla="*/ 1855419 h 1855419"/>
                <a:gd name="connsiteX488" fmla="*/ 5580131 w 11218359"/>
                <a:gd name="connsiteY488" fmla="*/ 1855419 h 1855419"/>
                <a:gd name="connsiteX489" fmla="*/ 5591609 w 11218359"/>
                <a:gd name="connsiteY489" fmla="*/ 1855419 h 1855419"/>
                <a:gd name="connsiteX490" fmla="*/ 5603038 w 11218359"/>
                <a:gd name="connsiteY490" fmla="*/ 1855419 h 1855419"/>
                <a:gd name="connsiteX491" fmla="*/ 5614469 w 11218359"/>
                <a:gd name="connsiteY491" fmla="*/ 1855419 h 1855419"/>
                <a:gd name="connsiteX492" fmla="*/ 5625899 w 11218359"/>
                <a:gd name="connsiteY492" fmla="*/ 1855419 h 1855419"/>
                <a:gd name="connsiteX493" fmla="*/ 5637329 w 11218359"/>
                <a:gd name="connsiteY493" fmla="*/ 1855419 h 1855419"/>
                <a:gd name="connsiteX494" fmla="*/ 5648759 w 11218359"/>
                <a:gd name="connsiteY494" fmla="*/ 1855419 h 1855419"/>
                <a:gd name="connsiteX495" fmla="*/ 5660236 w 11218359"/>
                <a:gd name="connsiteY495" fmla="*/ 1855419 h 1855419"/>
                <a:gd name="connsiteX496" fmla="*/ 5671666 w 11218359"/>
                <a:gd name="connsiteY496" fmla="*/ 1855419 h 1855419"/>
                <a:gd name="connsiteX497" fmla="*/ 5683096 w 11218359"/>
                <a:gd name="connsiteY497" fmla="*/ 1855419 h 1855419"/>
                <a:gd name="connsiteX498" fmla="*/ 5694526 w 11218359"/>
                <a:gd name="connsiteY498" fmla="*/ 1855419 h 1855419"/>
                <a:gd name="connsiteX499" fmla="*/ 5705956 w 11218359"/>
                <a:gd name="connsiteY499" fmla="*/ 1855419 h 1855419"/>
                <a:gd name="connsiteX500" fmla="*/ 5717434 w 11218359"/>
                <a:gd name="connsiteY500" fmla="*/ 1855419 h 1855419"/>
                <a:gd name="connsiteX501" fmla="*/ 5728864 w 11218359"/>
                <a:gd name="connsiteY501" fmla="*/ 1855419 h 1855419"/>
                <a:gd name="connsiteX502" fmla="*/ 5740294 w 11218359"/>
                <a:gd name="connsiteY502" fmla="*/ 1855419 h 1855419"/>
                <a:gd name="connsiteX503" fmla="*/ 5751724 w 11218359"/>
                <a:gd name="connsiteY503" fmla="*/ 1855419 h 1855419"/>
                <a:gd name="connsiteX504" fmla="*/ 5763154 w 11218359"/>
                <a:gd name="connsiteY504" fmla="*/ 1855419 h 1855419"/>
                <a:gd name="connsiteX505" fmla="*/ 5774631 w 11218359"/>
                <a:gd name="connsiteY505" fmla="*/ 1855419 h 1855419"/>
                <a:gd name="connsiteX506" fmla="*/ 5786062 w 11218359"/>
                <a:gd name="connsiteY506" fmla="*/ 1855419 h 1855419"/>
                <a:gd name="connsiteX507" fmla="*/ 5797492 w 11218359"/>
                <a:gd name="connsiteY507" fmla="*/ 1855419 h 1855419"/>
                <a:gd name="connsiteX508" fmla="*/ 5808921 w 11218359"/>
                <a:gd name="connsiteY508" fmla="*/ 1855419 h 1855419"/>
                <a:gd name="connsiteX509" fmla="*/ 5820351 w 11218359"/>
                <a:gd name="connsiteY509" fmla="*/ 1855419 h 1855419"/>
                <a:gd name="connsiteX510" fmla="*/ 5831829 w 11218359"/>
                <a:gd name="connsiteY510" fmla="*/ 1855419 h 1855419"/>
                <a:gd name="connsiteX511" fmla="*/ 5843259 w 11218359"/>
                <a:gd name="connsiteY511" fmla="*/ 1855419 h 1855419"/>
                <a:gd name="connsiteX512" fmla="*/ 5854689 w 11218359"/>
                <a:gd name="connsiteY512" fmla="*/ 1855419 h 1855419"/>
                <a:gd name="connsiteX513" fmla="*/ 5866119 w 11218359"/>
                <a:gd name="connsiteY513" fmla="*/ 1855419 h 1855419"/>
                <a:gd name="connsiteX514" fmla="*/ 5877549 w 11218359"/>
                <a:gd name="connsiteY514" fmla="*/ 1855419 h 1855419"/>
                <a:gd name="connsiteX515" fmla="*/ 5889027 w 11218359"/>
                <a:gd name="connsiteY515" fmla="*/ 1855419 h 1855419"/>
                <a:gd name="connsiteX516" fmla="*/ 5900457 w 11218359"/>
                <a:gd name="connsiteY516" fmla="*/ 1855419 h 1855419"/>
                <a:gd name="connsiteX517" fmla="*/ 5911887 w 11218359"/>
                <a:gd name="connsiteY517" fmla="*/ 1855419 h 1855419"/>
                <a:gd name="connsiteX518" fmla="*/ 5923317 w 11218359"/>
                <a:gd name="connsiteY518" fmla="*/ 1855419 h 1855419"/>
                <a:gd name="connsiteX519" fmla="*/ 5934747 w 11218359"/>
                <a:gd name="connsiteY519" fmla="*/ 1855419 h 1855419"/>
                <a:gd name="connsiteX520" fmla="*/ 5946225 w 11218359"/>
                <a:gd name="connsiteY520" fmla="*/ 1855419 h 1855419"/>
                <a:gd name="connsiteX521" fmla="*/ 5957655 w 11218359"/>
                <a:gd name="connsiteY521" fmla="*/ 1855419 h 1855419"/>
                <a:gd name="connsiteX522" fmla="*/ 5969084 w 11218359"/>
                <a:gd name="connsiteY522" fmla="*/ 1855419 h 1855419"/>
                <a:gd name="connsiteX523" fmla="*/ 5980514 w 11218359"/>
                <a:gd name="connsiteY523" fmla="*/ 1855419 h 1855419"/>
                <a:gd name="connsiteX524" fmla="*/ 5991944 w 11218359"/>
                <a:gd name="connsiteY524" fmla="*/ 1855419 h 1855419"/>
                <a:gd name="connsiteX525" fmla="*/ 6003422 w 11218359"/>
                <a:gd name="connsiteY525" fmla="*/ 1855419 h 1855419"/>
                <a:gd name="connsiteX526" fmla="*/ 6014852 w 11218359"/>
                <a:gd name="connsiteY526" fmla="*/ 1855419 h 1855419"/>
                <a:gd name="connsiteX527" fmla="*/ 6026282 w 11218359"/>
                <a:gd name="connsiteY527" fmla="*/ 1855419 h 1855419"/>
                <a:gd name="connsiteX528" fmla="*/ 6037712 w 11218359"/>
                <a:gd name="connsiteY528" fmla="*/ 1855419 h 1855419"/>
                <a:gd name="connsiteX529" fmla="*/ 6049142 w 11218359"/>
                <a:gd name="connsiteY529" fmla="*/ 1855419 h 1855419"/>
                <a:gd name="connsiteX530" fmla="*/ 6060620 w 11218359"/>
                <a:gd name="connsiteY530" fmla="*/ 1855419 h 1855419"/>
                <a:gd name="connsiteX531" fmla="*/ 6072049 w 11218359"/>
                <a:gd name="connsiteY531" fmla="*/ 1855419 h 1855419"/>
                <a:gd name="connsiteX532" fmla="*/ 6083480 w 11218359"/>
                <a:gd name="connsiteY532" fmla="*/ 1855419 h 1855419"/>
                <a:gd name="connsiteX533" fmla="*/ 6094910 w 11218359"/>
                <a:gd name="connsiteY533" fmla="*/ 1855419 h 1855419"/>
                <a:gd name="connsiteX534" fmla="*/ 6106340 w 11218359"/>
                <a:gd name="connsiteY534" fmla="*/ 1855419 h 1855419"/>
                <a:gd name="connsiteX535" fmla="*/ 6117818 w 11218359"/>
                <a:gd name="connsiteY535" fmla="*/ 1855419 h 1855419"/>
                <a:gd name="connsiteX536" fmla="*/ 6129247 w 11218359"/>
                <a:gd name="connsiteY536" fmla="*/ 1855419 h 1855419"/>
                <a:gd name="connsiteX537" fmla="*/ 6140677 w 11218359"/>
                <a:gd name="connsiteY537" fmla="*/ 1855419 h 1855419"/>
                <a:gd name="connsiteX538" fmla="*/ 6152107 w 11218359"/>
                <a:gd name="connsiteY538" fmla="*/ 1855419 h 1855419"/>
                <a:gd name="connsiteX539" fmla="*/ 6163537 w 11218359"/>
                <a:gd name="connsiteY539" fmla="*/ 1855419 h 1855419"/>
                <a:gd name="connsiteX540" fmla="*/ 6175015 w 11218359"/>
                <a:gd name="connsiteY540" fmla="*/ 1855419 h 1855419"/>
                <a:gd name="connsiteX541" fmla="*/ 6186445 w 11218359"/>
                <a:gd name="connsiteY541" fmla="*/ 1855419 h 1855419"/>
                <a:gd name="connsiteX542" fmla="*/ 6197875 w 11218359"/>
                <a:gd name="connsiteY542" fmla="*/ 1855419 h 1855419"/>
                <a:gd name="connsiteX543" fmla="*/ 6209305 w 11218359"/>
                <a:gd name="connsiteY543" fmla="*/ 1855419 h 1855419"/>
                <a:gd name="connsiteX544" fmla="*/ 6220735 w 11218359"/>
                <a:gd name="connsiteY544" fmla="*/ 1855419 h 1855419"/>
                <a:gd name="connsiteX545" fmla="*/ 6232212 w 11218359"/>
                <a:gd name="connsiteY545" fmla="*/ 1855419 h 1855419"/>
                <a:gd name="connsiteX546" fmla="*/ 6243642 w 11218359"/>
                <a:gd name="connsiteY546" fmla="*/ 1855419 h 1855419"/>
                <a:gd name="connsiteX547" fmla="*/ 6255073 w 11218359"/>
                <a:gd name="connsiteY547" fmla="*/ 1855419 h 1855419"/>
                <a:gd name="connsiteX548" fmla="*/ 6266503 w 11218359"/>
                <a:gd name="connsiteY548" fmla="*/ 1855419 h 1855419"/>
                <a:gd name="connsiteX549" fmla="*/ 6277933 w 11218359"/>
                <a:gd name="connsiteY549" fmla="*/ 1855419 h 1855419"/>
                <a:gd name="connsiteX550" fmla="*/ 6289410 w 11218359"/>
                <a:gd name="connsiteY550" fmla="*/ 1855419 h 1855419"/>
                <a:gd name="connsiteX551" fmla="*/ 6300840 w 11218359"/>
                <a:gd name="connsiteY551" fmla="*/ 1855419 h 1855419"/>
                <a:gd name="connsiteX552" fmla="*/ 6312270 w 11218359"/>
                <a:gd name="connsiteY552" fmla="*/ 1855419 h 1855419"/>
                <a:gd name="connsiteX553" fmla="*/ 6323700 w 11218359"/>
                <a:gd name="connsiteY553" fmla="*/ 1855419 h 1855419"/>
                <a:gd name="connsiteX554" fmla="*/ 6335130 w 11218359"/>
                <a:gd name="connsiteY554" fmla="*/ 1855419 h 1855419"/>
                <a:gd name="connsiteX555" fmla="*/ 6346608 w 11218359"/>
                <a:gd name="connsiteY555" fmla="*/ 1855419 h 1855419"/>
                <a:gd name="connsiteX556" fmla="*/ 6358038 w 11218359"/>
                <a:gd name="connsiteY556" fmla="*/ 1855419 h 1855419"/>
                <a:gd name="connsiteX557" fmla="*/ 6369468 w 11218359"/>
                <a:gd name="connsiteY557" fmla="*/ 1855419 h 1855419"/>
                <a:gd name="connsiteX558" fmla="*/ 6380898 w 11218359"/>
                <a:gd name="connsiteY558" fmla="*/ 1855419 h 1855419"/>
                <a:gd name="connsiteX559" fmla="*/ 6392328 w 11218359"/>
                <a:gd name="connsiteY559" fmla="*/ 1855419 h 1855419"/>
                <a:gd name="connsiteX560" fmla="*/ 6403805 w 11218359"/>
                <a:gd name="connsiteY560" fmla="*/ 1855419 h 1855419"/>
                <a:gd name="connsiteX561" fmla="*/ 6415235 w 11218359"/>
                <a:gd name="connsiteY561" fmla="*/ 1855419 h 1855419"/>
                <a:gd name="connsiteX562" fmla="*/ 6426666 w 11218359"/>
                <a:gd name="connsiteY562" fmla="*/ 1855419 h 1855419"/>
                <a:gd name="connsiteX563" fmla="*/ 6438096 w 11218359"/>
                <a:gd name="connsiteY563" fmla="*/ 1855419 h 1855419"/>
                <a:gd name="connsiteX564" fmla="*/ 6449525 w 11218359"/>
                <a:gd name="connsiteY564" fmla="*/ 1855419 h 1855419"/>
                <a:gd name="connsiteX565" fmla="*/ 6461003 w 11218359"/>
                <a:gd name="connsiteY565" fmla="*/ 1855419 h 1855419"/>
                <a:gd name="connsiteX566" fmla="*/ 6472433 w 11218359"/>
                <a:gd name="connsiteY566" fmla="*/ 1855419 h 1855419"/>
                <a:gd name="connsiteX567" fmla="*/ 6483863 w 11218359"/>
                <a:gd name="connsiteY567" fmla="*/ 1855419 h 1855419"/>
                <a:gd name="connsiteX568" fmla="*/ 6495293 w 11218359"/>
                <a:gd name="connsiteY568" fmla="*/ 1855419 h 1855419"/>
                <a:gd name="connsiteX569" fmla="*/ 6506723 w 11218359"/>
                <a:gd name="connsiteY569" fmla="*/ 1855419 h 1855419"/>
                <a:gd name="connsiteX570" fmla="*/ 6518201 w 11218359"/>
                <a:gd name="connsiteY570" fmla="*/ 1597011 h 1855419"/>
                <a:gd name="connsiteX571" fmla="*/ 6529631 w 11218359"/>
                <a:gd name="connsiteY571" fmla="*/ 219345 h 1855419"/>
                <a:gd name="connsiteX572" fmla="*/ 6541061 w 11218359"/>
                <a:gd name="connsiteY572" fmla="*/ 605453 h 1855419"/>
                <a:gd name="connsiteX573" fmla="*/ 6552490 w 11218359"/>
                <a:gd name="connsiteY573" fmla="*/ 476251 h 1855419"/>
                <a:gd name="connsiteX574" fmla="*/ 6563921 w 11218359"/>
                <a:gd name="connsiteY574" fmla="*/ 575407 h 1855419"/>
                <a:gd name="connsiteX575" fmla="*/ 6575398 w 11218359"/>
                <a:gd name="connsiteY575" fmla="*/ 706109 h 1855419"/>
                <a:gd name="connsiteX576" fmla="*/ 6586828 w 11218359"/>
                <a:gd name="connsiteY576" fmla="*/ 476251 h 1855419"/>
                <a:gd name="connsiteX577" fmla="*/ 6598259 w 11218359"/>
                <a:gd name="connsiteY577" fmla="*/ 0 h 1855419"/>
                <a:gd name="connsiteX578" fmla="*/ 6609688 w 11218359"/>
                <a:gd name="connsiteY578" fmla="*/ 222350 h 1855419"/>
                <a:gd name="connsiteX579" fmla="*/ 6621118 w 11218359"/>
                <a:gd name="connsiteY579" fmla="*/ 386107 h 1855419"/>
                <a:gd name="connsiteX580" fmla="*/ 6632596 w 11218359"/>
                <a:gd name="connsiteY580" fmla="*/ 519819 h 1855419"/>
                <a:gd name="connsiteX581" fmla="*/ 6644026 w 11218359"/>
                <a:gd name="connsiteY581" fmla="*/ 811274 h 1855419"/>
                <a:gd name="connsiteX582" fmla="*/ 6655456 w 11218359"/>
                <a:gd name="connsiteY582" fmla="*/ 920950 h 1855419"/>
                <a:gd name="connsiteX583" fmla="*/ 6666886 w 11218359"/>
                <a:gd name="connsiteY583" fmla="*/ 426669 h 1855419"/>
                <a:gd name="connsiteX584" fmla="*/ 6678316 w 11218359"/>
                <a:gd name="connsiteY584" fmla="*/ 928460 h 1855419"/>
                <a:gd name="connsiteX585" fmla="*/ 6689794 w 11218359"/>
                <a:gd name="connsiteY585" fmla="*/ 1852414 h 1855419"/>
                <a:gd name="connsiteX586" fmla="*/ 6701224 w 11218359"/>
                <a:gd name="connsiteY586" fmla="*/ 1853919 h 1855419"/>
                <a:gd name="connsiteX587" fmla="*/ 6712653 w 11218359"/>
                <a:gd name="connsiteY587" fmla="*/ 1853919 h 1855419"/>
                <a:gd name="connsiteX588" fmla="*/ 6724083 w 11218359"/>
                <a:gd name="connsiteY588" fmla="*/ 1855419 h 1855419"/>
                <a:gd name="connsiteX589" fmla="*/ 6735514 w 11218359"/>
                <a:gd name="connsiteY589" fmla="*/ 1855419 h 1855419"/>
                <a:gd name="connsiteX590" fmla="*/ 6746944 w 11218359"/>
                <a:gd name="connsiteY590" fmla="*/ 1855419 h 1855419"/>
                <a:gd name="connsiteX591" fmla="*/ 6758421 w 11218359"/>
                <a:gd name="connsiteY591" fmla="*/ 1855419 h 1855419"/>
                <a:gd name="connsiteX592" fmla="*/ 6769851 w 11218359"/>
                <a:gd name="connsiteY592" fmla="*/ 1855419 h 1855419"/>
                <a:gd name="connsiteX593" fmla="*/ 6781281 w 11218359"/>
                <a:gd name="connsiteY593" fmla="*/ 1855419 h 1855419"/>
                <a:gd name="connsiteX594" fmla="*/ 6792711 w 11218359"/>
                <a:gd name="connsiteY594" fmla="*/ 1855419 h 1855419"/>
                <a:gd name="connsiteX595" fmla="*/ 6804141 w 11218359"/>
                <a:gd name="connsiteY595" fmla="*/ 1855419 h 1855419"/>
                <a:gd name="connsiteX596" fmla="*/ 6815619 w 11218359"/>
                <a:gd name="connsiteY596" fmla="*/ 1855419 h 1855419"/>
                <a:gd name="connsiteX597" fmla="*/ 6827049 w 11218359"/>
                <a:gd name="connsiteY597" fmla="*/ 1855419 h 1855419"/>
                <a:gd name="connsiteX598" fmla="*/ 6838479 w 11218359"/>
                <a:gd name="connsiteY598" fmla="*/ 1855419 h 1855419"/>
                <a:gd name="connsiteX599" fmla="*/ 6849909 w 11218359"/>
                <a:gd name="connsiteY599" fmla="*/ 1855419 h 1855419"/>
                <a:gd name="connsiteX600" fmla="*/ 6861339 w 11218359"/>
                <a:gd name="connsiteY600" fmla="*/ 1855419 h 1855419"/>
                <a:gd name="connsiteX601" fmla="*/ 6872816 w 11218359"/>
                <a:gd name="connsiteY601" fmla="*/ 1855419 h 1855419"/>
                <a:gd name="connsiteX602" fmla="*/ 6884246 w 11218359"/>
                <a:gd name="connsiteY602" fmla="*/ 1855419 h 1855419"/>
                <a:gd name="connsiteX603" fmla="*/ 6895676 w 11218359"/>
                <a:gd name="connsiteY603" fmla="*/ 1855419 h 1855419"/>
                <a:gd name="connsiteX604" fmla="*/ 6907107 w 11218359"/>
                <a:gd name="connsiteY604" fmla="*/ 1855419 h 1855419"/>
                <a:gd name="connsiteX605" fmla="*/ 6918537 w 11218359"/>
                <a:gd name="connsiteY605" fmla="*/ 1855419 h 1855419"/>
                <a:gd name="connsiteX606" fmla="*/ 6930014 w 11218359"/>
                <a:gd name="connsiteY606" fmla="*/ 1855419 h 1855419"/>
                <a:gd name="connsiteX607" fmla="*/ 6941444 w 11218359"/>
                <a:gd name="connsiteY607" fmla="*/ 1855419 h 1855419"/>
                <a:gd name="connsiteX608" fmla="*/ 6952874 w 11218359"/>
                <a:gd name="connsiteY608" fmla="*/ 1855419 h 1855419"/>
                <a:gd name="connsiteX609" fmla="*/ 6964304 w 11218359"/>
                <a:gd name="connsiteY609" fmla="*/ 1855419 h 1855419"/>
                <a:gd name="connsiteX610" fmla="*/ 6975734 w 11218359"/>
                <a:gd name="connsiteY610" fmla="*/ 1855419 h 1855419"/>
                <a:gd name="connsiteX611" fmla="*/ 6987212 w 11218359"/>
                <a:gd name="connsiteY611" fmla="*/ 1855419 h 1855419"/>
                <a:gd name="connsiteX612" fmla="*/ 6998642 w 11218359"/>
                <a:gd name="connsiteY612" fmla="*/ 1855419 h 1855419"/>
                <a:gd name="connsiteX613" fmla="*/ 7010072 w 11218359"/>
                <a:gd name="connsiteY613" fmla="*/ 1855419 h 1855419"/>
                <a:gd name="connsiteX614" fmla="*/ 7021502 w 11218359"/>
                <a:gd name="connsiteY614" fmla="*/ 1855419 h 1855419"/>
                <a:gd name="connsiteX615" fmla="*/ 7032931 w 11218359"/>
                <a:gd name="connsiteY615" fmla="*/ 1855419 h 1855419"/>
                <a:gd name="connsiteX616" fmla="*/ 7044409 w 11218359"/>
                <a:gd name="connsiteY616" fmla="*/ 1855419 h 1855419"/>
                <a:gd name="connsiteX617" fmla="*/ 7055839 w 11218359"/>
                <a:gd name="connsiteY617" fmla="*/ 1855419 h 1855419"/>
                <a:gd name="connsiteX618" fmla="*/ 7067269 w 11218359"/>
                <a:gd name="connsiteY618" fmla="*/ 1855419 h 1855419"/>
                <a:gd name="connsiteX619" fmla="*/ 7078700 w 11218359"/>
                <a:gd name="connsiteY619" fmla="*/ 1855419 h 1855419"/>
                <a:gd name="connsiteX620" fmla="*/ 7090129 w 11218359"/>
                <a:gd name="connsiteY620" fmla="*/ 1855419 h 1855419"/>
                <a:gd name="connsiteX621" fmla="*/ 7101607 w 11218359"/>
                <a:gd name="connsiteY621" fmla="*/ 1855419 h 1855419"/>
                <a:gd name="connsiteX622" fmla="*/ 7113037 w 11218359"/>
                <a:gd name="connsiteY622" fmla="*/ 1855419 h 1855419"/>
                <a:gd name="connsiteX623" fmla="*/ 7124467 w 11218359"/>
                <a:gd name="connsiteY623" fmla="*/ 1855419 h 1855419"/>
                <a:gd name="connsiteX624" fmla="*/ 7135897 w 11218359"/>
                <a:gd name="connsiteY624" fmla="*/ 1855419 h 1855419"/>
                <a:gd name="connsiteX625" fmla="*/ 7147327 w 11218359"/>
                <a:gd name="connsiteY625" fmla="*/ 1855419 h 1855419"/>
                <a:gd name="connsiteX626" fmla="*/ 7158805 w 11218359"/>
                <a:gd name="connsiteY626" fmla="*/ 1855419 h 1855419"/>
                <a:gd name="connsiteX627" fmla="*/ 7170235 w 11218359"/>
                <a:gd name="connsiteY627" fmla="*/ 1855419 h 1855419"/>
                <a:gd name="connsiteX628" fmla="*/ 7181665 w 11218359"/>
                <a:gd name="connsiteY628" fmla="*/ 1855419 h 1855419"/>
                <a:gd name="connsiteX629" fmla="*/ 7193094 w 11218359"/>
                <a:gd name="connsiteY629" fmla="*/ 1855419 h 1855419"/>
                <a:gd name="connsiteX630" fmla="*/ 7204524 w 11218359"/>
                <a:gd name="connsiteY630" fmla="*/ 1855419 h 1855419"/>
                <a:gd name="connsiteX631" fmla="*/ 7216002 w 11218359"/>
                <a:gd name="connsiteY631" fmla="*/ 1855419 h 1855419"/>
                <a:gd name="connsiteX632" fmla="*/ 7227432 w 11218359"/>
                <a:gd name="connsiteY632" fmla="*/ 1855419 h 1855419"/>
                <a:gd name="connsiteX633" fmla="*/ 7238862 w 11218359"/>
                <a:gd name="connsiteY633" fmla="*/ 1855419 h 1855419"/>
                <a:gd name="connsiteX634" fmla="*/ 7250292 w 11218359"/>
                <a:gd name="connsiteY634" fmla="*/ 1855419 h 1855419"/>
                <a:gd name="connsiteX635" fmla="*/ 7261722 w 11218359"/>
                <a:gd name="connsiteY635" fmla="*/ 1855419 h 1855419"/>
                <a:gd name="connsiteX636" fmla="*/ 7273200 w 11218359"/>
                <a:gd name="connsiteY636" fmla="*/ 1855419 h 1855419"/>
                <a:gd name="connsiteX637" fmla="*/ 7284630 w 11218359"/>
                <a:gd name="connsiteY637" fmla="*/ 1855419 h 1855419"/>
                <a:gd name="connsiteX638" fmla="*/ 7296060 w 11218359"/>
                <a:gd name="connsiteY638" fmla="*/ 1855419 h 1855419"/>
                <a:gd name="connsiteX639" fmla="*/ 7307490 w 11218359"/>
                <a:gd name="connsiteY639" fmla="*/ 1855419 h 1855419"/>
                <a:gd name="connsiteX640" fmla="*/ 7318920 w 11218359"/>
                <a:gd name="connsiteY640" fmla="*/ 1855419 h 1855419"/>
                <a:gd name="connsiteX641" fmla="*/ 7330398 w 11218359"/>
                <a:gd name="connsiteY641" fmla="*/ 1855419 h 1855419"/>
                <a:gd name="connsiteX642" fmla="*/ 7341828 w 11218359"/>
                <a:gd name="connsiteY642" fmla="*/ 1855419 h 1855419"/>
                <a:gd name="connsiteX643" fmla="*/ 7353257 w 11218359"/>
                <a:gd name="connsiteY643" fmla="*/ 1855419 h 1855419"/>
                <a:gd name="connsiteX644" fmla="*/ 7364687 w 11218359"/>
                <a:gd name="connsiteY644" fmla="*/ 1855419 h 1855419"/>
                <a:gd name="connsiteX645" fmla="*/ 7376117 w 11218359"/>
                <a:gd name="connsiteY645" fmla="*/ 1855419 h 1855419"/>
                <a:gd name="connsiteX646" fmla="*/ 7387595 w 11218359"/>
                <a:gd name="connsiteY646" fmla="*/ 1855419 h 1855419"/>
                <a:gd name="connsiteX647" fmla="*/ 7399025 w 11218359"/>
                <a:gd name="connsiteY647" fmla="*/ 1855419 h 1855419"/>
                <a:gd name="connsiteX648" fmla="*/ 7410455 w 11218359"/>
                <a:gd name="connsiteY648" fmla="*/ 1855419 h 1855419"/>
                <a:gd name="connsiteX649" fmla="*/ 7421885 w 11218359"/>
                <a:gd name="connsiteY649" fmla="*/ 1855419 h 1855419"/>
                <a:gd name="connsiteX650" fmla="*/ 7433315 w 11218359"/>
                <a:gd name="connsiteY650" fmla="*/ 1855419 h 1855419"/>
                <a:gd name="connsiteX651" fmla="*/ 7444793 w 11218359"/>
                <a:gd name="connsiteY651" fmla="*/ 1855419 h 1855419"/>
                <a:gd name="connsiteX652" fmla="*/ 7456222 w 11218359"/>
                <a:gd name="connsiteY652" fmla="*/ 1855419 h 1855419"/>
                <a:gd name="connsiteX653" fmla="*/ 7467653 w 11218359"/>
                <a:gd name="connsiteY653" fmla="*/ 1855419 h 1855419"/>
                <a:gd name="connsiteX654" fmla="*/ 7479083 w 11218359"/>
                <a:gd name="connsiteY654" fmla="*/ 1855419 h 1855419"/>
                <a:gd name="connsiteX655" fmla="*/ 7490513 w 11218359"/>
                <a:gd name="connsiteY655" fmla="*/ 1855419 h 1855419"/>
                <a:gd name="connsiteX656" fmla="*/ 7501990 w 11218359"/>
                <a:gd name="connsiteY656" fmla="*/ 1855419 h 1855419"/>
                <a:gd name="connsiteX657" fmla="*/ 7513420 w 11218359"/>
                <a:gd name="connsiteY657" fmla="*/ 1855419 h 1855419"/>
                <a:gd name="connsiteX658" fmla="*/ 7524850 w 11218359"/>
                <a:gd name="connsiteY658" fmla="*/ 1855419 h 1855419"/>
                <a:gd name="connsiteX659" fmla="*/ 7536280 w 11218359"/>
                <a:gd name="connsiteY659" fmla="*/ 1855419 h 1855419"/>
                <a:gd name="connsiteX660" fmla="*/ 7547710 w 11218359"/>
                <a:gd name="connsiteY660" fmla="*/ 1855419 h 1855419"/>
                <a:gd name="connsiteX661" fmla="*/ 7559188 w 11218359"/>
                <a:gd name="connsiteY661" fmla="*/ 1855419 h 1855419"/>
                <a:gd name="connsiteX662" fmla="*/ 7570618 w 11218359"/>
                <a:gd name="connsiteY662" fmla="*/ 1855419 h 1855419"/>
                <a:gd name="connsiteX663" fmla="*/ 7582048 w 11218359"/>
                <a:gd name="connsiteY663" fmla="*/ 1855419 h 1855419"/>
                <a:gd name="connsiteX664" fmla="*/ 7593478 w 11218359"/>
                <a:gd name="connsiteY664" fmla="*/ 1855419 h 1855419"/>
                <a:gd name="connsiteX665" fmla="*/ 7604908 w 11218359"/>
                <a:gd name="connsiteY665" fmla="*/ 1855419 h 1855419"/>
                <a:gd name="connsiteX666" fmla="*/ 7616385 w 11218359"/>
                <a:gd name="connsiteY666" fmla="*/ 1855419 h 1855419"/>
                <a:gd name="connsiteX667" fmla="*/ 7627815 w 11218359"/>
                <a:gd name="connsiteY667" fmla="*/ 1855419 h 1855419"/>
                <a:gd name="connsiteX668" fmla="*/ 7639246 w 11218359"/>
                <a:gd name="connsiteY668" fmla="*/ 1855419 h 1855419"/>
                <a:gd name="connsiteX669" fmla="*/ 7650676 w 11218359"/>
                <a:gd name="connsiteY669" fmla="*/ 1855419 h 1855419"/>
                <a:gd name="connsiteX670" fmla="*/ 7662106 w 11218359"/>
                <a:gd name="connsiteY670" fmla="*/ 1855419 h 1855419"/>
                <a:gd name="connsiteX671" fmla="*/ 7673583 w 11218359"/>
                <a:gd name="connsiteY671" fmla="*/ 1855419 h 1855419"/>
                <a:gd name="connsiteX672" fmla="*/ 7685013 w 11218359"/>
                <a:gd name="connsiteY672" fmla="*/ 1855419 h 1855419"/>
                <a:gd name="connsiteX673" fmla="*/ 7696443 w 11218359"/>
                <a:gd name="connsiteY673" fmla="*/ 1855419 h 1855419"/>
                <a:gd name="connsiteX674" fmla="*/ 7707873 w 11218359"/>
                <a:gd name="connsiteY674" fmla="*/ 1855419 h 1855419"/>
                <a:gd name="connsiteX675" fmla="*/ 7719303 w 11218359"/>
                <a:gd name="connsiteY675" fmla="*/ 1855419 h 1855419"/>
                <a:gd name="connsiteX676" fmla="*/ 7730733 w 11218359"/>
                <a:gd name="connsiteY676" fmla="*/ 1855419 h 1855419"/>
                <a:gd name="connsiteX677" fmla="*/ 7742211 w 11218359"/>
                <a:gd name="connsiteY677" fmla="*/ 1855419 h 1855419"/>
                <a:gd name="connsiteX678" fmla="*/ 7753641 w 11218359"/>
                <a:gd name="connsiteY678" fmla="*/ 1855419 h 1855419"/>
                <a:gd name="connsiteX679" fmla="*/ 7765071 w 11218359"/>
                <a:gd name="connsiteY679" fmla="*/ 1855419 h 1855419"/>
                <a:gd name="connsiteX680" fmla="*/ 7776501 w 11218359"/>
                <a:gd name="connsiteY680" fmla="*/ 1855419 h 1855419"/>
                <a:gd name="connsiteX681" fmla="*/ 7787931 w 11218359"/>
                <a:gd name="connsiteY681" fmla="*/ 1855419 h 1855419"/>
                <a:gd name="connsiteX682" fmla="*/ 7799408 w 11218359"/>
                <a:gd name="connsiteY682" fmla="*/ 1855419 h 1855419"/>
                <a:gd name="connsiteX683" fmla="*/ 7810839 w 11218359"/>
                <a:gd name="connsiteY683" fmla="*/ 1855419 h 1855419"/>
                <a:gd name="connsiteX684" fmla="*/ 7822268 w 11218359"/>
                <a:gd name="connsiteY684" fmla="*/ 1855419 h 1855419"/>
                <a:gd name="connsiteX685" fmla="*/ 7833698 w 11218359"/>
                <a:gd name="connsiteY685" fmla="*/ 1855419 h 1855419"/>
                <a:gd name="connsiteX686" fmla="*/ 7845128 w 11218359"/>
                <a:gd name="connsiteY686" fmla="*/ 1855419 h 1855419"/>
                <a:gd name="connsiteX687" fmla="*/ 7856606 w 11218359"/>
                <a:gd name="connsiteY687" fmla="*/ 1855419 h 1855419"/>
                <a:gd name="connsiteX688" fmla="*/ 7868036 w 11218359"/>
                <a:gd name="connsiteY688" fmla="*/ 1855419 h 1855419"/>
                <a:gd name="connsiteX689" fmla="*/ 7879466 w 11218359"/>
                <a:gd name="connsiteY689" fmla="*/ 1855419 h 1855419"/>
                <a:gd name="connsiteX690" fmla="*/ 7890896 w 11218359"/>
                <a:gd name="connsiteY690" fmla="*/ 1855419 h 1855419"/>
                <a:gd name="connsiteX691" fmla="*/ 7902326 w 11218359"/>
                <a:gd name="connsiteY691" fmla="*/ 1855419 h 1855419"/>
                <a:gd name="connsiteX692" fmla="*/ 7913804 w 11218359"/>
                <a:gd name="connsiteY692" fmla="*/ 1855419 h 1855419"/>
                <a:gd name="connsiteX693" fmla="*/ 7925234 w 11218359"/>
                <a:gd name="connsiteY693" fmla="*/ 1855419 h 1855419"/>
                <a:gd name="connsiteX694" fmla="*/ 7936663 w 11218359"/>
                <a:gd name="connsiteY694" fmla="*/ 1855419 h 1855419"/>
                <a:gd name="connsiteX695" fmla="*/ 7948094 w 11218359"/>
                <a:gd name="connsiteY695" fmla="*/ 1855419 h 1855419"/>
                <a:gd name="connsiteX696" fmla="*/ 7959524 w 11218359"/>
                <a:gd name="connsiteY696" fmla="*/ 1855419 h 1855419"/>
                <a:gd name="connsiteX697" fmla="*/ 7971001 w 11218359"/>
                <a:gd name="connsiteY697" fmla="*/ 1855419 h 1855419"/>
                <a:gd name="connsiteX698" fmla="*/ 7982431 w 11218359"/>
                <a:gd name="connsiteY698" fmla="*/ 1855419 h 1855419"/>
                <a:gd name="connsiteX699" fmla="*/ 7993861 w 11218359"/>
                <a:gd name="connsiteY699" fmla="*/ 1855419 h 1855419"/>
                <a:gd name="connsiteX700" fmla="*/ 8005291 w 11218359"/>
                <a:gd name="connsiteY700" fmla="*/ 1855419 h 1855419"/>
                <a:gd name="connsiteX701" fmla="*/ 8016721 w 11218359"/>
                <a:gd name="connsiteY701" fmla="*/ 1855419 h 1855419"/>
                <a:gd name="connsiteX702" fmla="*/ 8028199 w 11218359"/>
                <a:gd name="connsiteY702" fmla="*/ 1855419 h 1855419"/>
                <a:gd name="connsiteX703" fmla="*/ 8039629 w 11218359"/>
                <a:gd name="connsiteY703" fmla="*/ 1855419 h 1855419"/>
                <a:gd name="connsiteX704" fmla="*/ 8051059 w 11218359"/>
                <a:gd name="connsiteY704" fmla="*/ 1855419 h 1855419"/>
                <a:gd name="connsiteX705" fmla="*/ 8062489 w 11218359"/>
                <a:gd name="connsiteY705" fmla="*/ 1855419 h 1855419"/>
                <a:gd name="connsiteX706" fmla="*/ 8073919 w 11218359"/>
                <a:gd name="connsiteY706" fmla="*/ 1855419 h 1855419"/>
                <a:gd name="connsiteX707" fmla="*/ 8085396 w 11218359"/>
                <a:gd name="connsiteY707" fmla="*/ 1855419 h 1855419"/>
                <a:gd name="connsiteX708" fmla="*/ 8096826 w 11218359"/>
                <a:gd name="connsiteY708" fmla="*/ 1855419 h 1855419"/>
                <a:gd name="connsiteX709" fmla="*/ 8108256 w 11218359"/>
                <a:gd name="connsiteY709" fmla="*/ 1855419 h 1855419"/>
                <a:gd name="connsiteX710" fmla="*/ 8119687 w 11218359"/>
                <a:gd name="connsiteY710" fmla="*/ 1855419 h 1855419"/>
                <a:gd name="connsiteX711" fmla="*/ 8131117 w 11218359"/>
                <a:gd name="connsiteY711" fmla="*/ 1855419 h 1855419"/>
                <a:gd name="connsiteX712" fmla="*/ 8142594 w 11218359"/>
                <a:gd name="connsiteY712" fmla="*/ 1855419 h 1855419"/>
                <a:gd name="connsiteX713" fmla="*/ 8154024 w 11218359"/>
                <a:gd name="connsiteY713" fmla="*/ 1855419 h 1855419"/>
                <a:gd name="connsiteX714" fmla="*/ 8165454 w 11218359"/>
                <a:gd name="connsiteY714" fmla="*/ 1855419 h 1855419"/>
                <a:gd name="connsiteX715" fmla="*/ 8176884 w 11218359"/>
                <a:gd name="connsiteY715" fmla="*/ 1855419 h 1855419"/>
                <a:gd name="connsiteX716" fmla="*/ 8188314 w 11218359"/>
                <a:gd name="connsiteY716" fmla="*/ 1855419 h 1855419"/>
                <a:gd name="connsiteX717" fmla="*/ 8199792 w 11218359"/>
                <a:gd name="connsiteY717" fmla="*/ 1855419 h 1855419"/>
                <a:gd name="connsiteX718" fmla="*/ 8211222 w 11218359"/>
                <a:gd name="connsiteY718" fmla="*/ 1855419 h 1855419"/>
                <a:gd name="connsiteX719" fmla="*/ 8222652 w 11218359"/>
                <a:gd name="connsiteY719" fmla="*/ 1855419 h 1855419"/>
                <a:gd name="connsiteX720" fmla="*/ 8234082 w 11218359"/>
                <a:gd name="connsiteY720" fmla="*/ 1855419 h 1855419"/>
                <a:gd name="connsiteX721" fmla="*/ 8245512 w 11218359"/>
                <a:gd name="connsiteY721" fmla="*/ 1855419 h 1855419"/>
                <a:gd name="connsiteX722" fmla="*/ 8256989 w 11218359"/>
                <a:gd name="connsiteY722" fmla="*/ 1855419 h 1855419"/>
                <a:gd name="connsiteX723" fmla="*/ 8268419 w 11218359"/>
                <a:gd name="connsiteY723" fmla="*/ 1855419 h 1855419"/>
                <a:gd name="connsiteX724" fmla="*/ 8279850 w 11218359"/>
                <a:gd name="connsiteY724" fmla="*/ 1855419 h 1855419"/>
                <a:gd name="connsiteX725" fmla="*/ 8291280 w 11218359"/>
                <a:gd name="connsiteY725" fmla="*/ 1855419 h 1855419"/>
                <a:gd name="connsiteX726" fmla="*/ 8302709 w 11218359"/>
                <a:gd name="connsiteY726" fmla="*/ 1855419 h 1855419"/>
                <a:gd name="connsiteX727" fmla="*/ 8314187 w 11218359"/>
                <a:gd name="connsiteY727" fmla="*/ 1855419 h 1855419"/>
                <a:gd name="connsiteX728" fmla="*/ 8325617 w 11218359"/>
                <a:gd name="connsiteY728" fmla="*/ 1855419 h 1855419"/>
                <a:gd name="connsiteX729" fmla="*/ 8337047 w 11218359"/>
                <a:gd name="connsiteY729" fmla="*/ 1855419 h 1855419"/>
                <a:gd name="connsiteX730" fmla="*/ 8348477 w 11218359"/>
                <a:gd name="connsiteY730" fmla="*/ 1855419 h 1855419"/>
                <a:gd name="connsiteX731" fmla="*/ 8359907 w 11218359"/>
                <a:gd name="connsiteY731" fmla="*/ 1855419 h 1855419"/>
                <a:gd name="connsiteX732" fmla="*/ 8371385 w 11218359"/>
                <a:gd name="connsiteY732" fmla="*/ 1855419 h 1855419"/>
                <a:gd name="connsiteX733" fmla="*/ 8382815 w 11218359"/>
                <a:gd name="connsiteY733" fmla="*/ 1855419 h 1855419"/>
                <a:gd name="connsiteX734" fmla="*/ 8394245 w 11218359"/>
                <a:gd name="connsiteY734" fmla="*/ 1855419 h 1855419"/>
                <a:gd name="connsiteX735" fmla="*/ 8405674 w 11218359"/>
                <a:gd name="connsiteY735" fmla="*/ 1855419 h 1855419"/>
                <a:gd name="connsiteX736" fmla="*/ 8417104 w 11218359"/>
                <a:gd name="connsiteY736" fmla="*/ 1855419 h 1855419"/>
                <a:gd name="connsiteX737" fmla="*/ 8428582 w 11218359"/>
                <a:gd name="connsiteY737" fmla="*/ 1855419 h 1855419"/>
                <a:gd name="connsiteX738" fmla="*/ 8440012 w 11218359"/>
                <a:gd name="connsiteY738" fmla="*/ 1855419 h 1855419"/>
                <a:gd name="connsiteX739" fmla="*/ 8451442 w 11218359"/>
                <a:gd name="connsiteY739" fmla="*/ 1855419 h 1855419"/>
                <a:gd name="connsiteX740" fmla="*/ 8462872 w 11218359"/>
                <a:gd name="connsiteY740" fmla="*/ 1855419 h 1855419"/>
                <a:gd name="connsiteX741" fmla="*/ 8474302 w 11218359"/>
                <a:gd name="connsiteY741" fmla="*/ 1855419 h 1855419"/>
                <a:gd name="connsiteX742" fmla="*/ 8485780 w 11218359"/>
                <a:gd name="connsiteY742" fmla="*/ 1855419 h 1855419"/>
                <a:gd name="connsiteX743" fmla="*/ 8497210 w 11218359"/>
                <a:gd name="connsiteY743" fmla="*/ 1855419 h 1855419"/>
                <a:gd name="connsiteX744" fmla="*/ 8508640 w 11218359"/>
                <a:gd name="connsiteY744" fmla="*/ 1855419 h 1855419"/>
                <a:gd name="connsiteX745" fmla="*/ 8520069 w 11218359"/>
                <a:gd name="connsiteY745" fmla="*/ 1855419 h 1855419"/>
                <a:gd name="connsiteX746" fmla="*/ 8531500 w 11218359"/>
                <a:gd name="connsiteY746" fmla="*/ 1855419 h 1855419"/>
                <a:gd name="connsiteX747" fmla="*/ 8542977 w 11218359"/>
                <a:gd name="connsiteY747" fmla="*/ 1855419 h 1855419"/>
                <a:gd name="connsiteX748" fmla="*/ 8554407 w 11218359"/>
                <a:gd name="connsiteY748" fmla="*/ 1855419 h 1855419"/>
                <a:gd name="connsiteX749" fmla="*/ 8565837 w 11218359"/>
                <a:gd name="connsiteY749" fmla="*/ 1855419 h 1855419"/>
                <a:gd name="connsiteX750" fmla="*/ 8577267 w 11218359"/>
                <a:gd name="connsiteY750" fmla="*/ 1855419 h 1855419"/>
                <a:gd name="connsiteX751" fmla="*/ 8588697 w 11218359"/>
                <a:gd name="connsiteY751" fmla="*/ 1855419 h 1855419"/>
                <a:gd name="connsiteX752" fmla="*/ 8600175 w 11218359"/>
                <a:gd name="connsiteY752" fmla="*/ 1855419 h 1855419"/>
                <a:gd name="connsiteX753" fmla="*/ 8611605 w 11218359"/>
                <a:gd name="connsiteY753" fmla="*/ 1855419 h 1855419"/>
                <a:gd name="connsiteX754" fmla="*/ 8623035 w 11218359"/>
                <a:gd name="connsiteY754" fmla="*/ 1855419 h 1855419"/>
                <a:gd name="connsiteX755" fmla="*/ 8634465 w 11218359"/>
                <a:gd name="connsiteY755" fmla="*/ 1855419 h 1855419"/>
                <a:gd name="connsiteX756" fmla="*/ 8645895 w 11218359"/>
                <a:gd name="connsiteY756" fmla="*/ 1855419 h 1855419"/>
                <a:gd name="connsiteX757" fmla="*/ 8657373 w 11218359"/>
                <a:gd name="connsiteY757" fmla="*/ 1855419 h 1855419"/>
                <a:gd name="connsiteX758" fmla="*/ 8668802 w 11218359"/>
                <a:gd name="connsiteY758" fmla="*/ 1855419 h 1855419"/>
                <a:gd name="connsiteX759" fmla="*/ 8680232 w 11218359"/>
                <a:gd name="connsiteY759" fmla="*/ 1855419 h 1855419"/>
                <a:gd name="connsiteX760" fmla="*/ 8691662 w 11218359"/>
                <a:gd name="connsiteY760" fmla="*/ 1855419 h 1855419"/>
                <a:gd name="connsiteX761" fmla="*/ 8703093 w 11218359"/>
                <a:gd name="connsiteY761" fmla="*/ 1855419 h 1855419"/>
                <a:gd name="connsiteX762" fmla="*/ 8714570 w 11218359"/>
                <a:gd name="connsiteY762" fmla="*/ 1855419 h 1855419"/>
                <a:gd name="connsiteX763" fmla="*/ 8726000 w 11218359"/>
                <a:gd name="connsiteY763" fmla="*/ 1855419 h 1855419"/>
                <a:gd name="connsiteX764" fmla="*/ 8737430 w 11218359"/>
                <a:gd name="connsiteY764" fmla="*/ 1855419 h 1855419"/>
                <a:gd name="connsiteX765" fmla="*/ 8748860 w 11218359"/>
                <a:gd name="connsiteY765" fmla="*/ 1855419 h 1855419"/>
                <a:gd name="connsiteX766" fmla="*/ 8760290 w 11218359"/>
                <a:gd name="connsiteY766" fmla="*/ 1855419 h 1855419"/>
                <a:gd name="connsiteX767" fmla="*/ 8771768 w 11218359"/>
                <a:gd name="connsiteY767" fmla="*/ 1855419 h 1855419"/>
                <a:gd name="connsiteX768" fmla="*/ 8783198 w 11218359"/>
                <a:gd name="connsiteY768" fmla="*/ 1855419 h 1855419"/>
                <a:gd name="connsiteX769" fmla="*/ 8794628 w 11218359"/>
                <a:gd name="connsiteY769" fmla="*/ 1855419 h 1855419"/>
                <a:gd name="connsiteX770" fmla="*/ 8806058 w 11218359"/>
                <a:gd name="connsiteY770" fmla="*/ 1855419 h 1855419"/>
                <a:gd name="connsiteX771" fmla="*/ 8817488 w 11218359"/>
                <a:gd name="connsiteY771" fmla="*/ 1855419 h 1855419"/>
                <a:gd name="connsiteX772" fmla="*/ 8828918 w 11218359"/>
                <a:gd name="connsiteY772" fmla="*/ 1855419 h 1855419"/>
                <a:gd name="connsiteX773" fmla="*/ 8840395 w 11218359"/>
                <a:gd name="connsiteY773" fmla="*/ 1855419 h 1855419"/>
                <a:gd name="connsiteX774" fmla="*/ 8851825 w 11218359"/>
                <a:gd name="connsiteY774" fmla="*/ 1855419 h 1855419"/>
                <a:gd name="connsiteX775" fmla="*/ 8863256 w 11218359"/>
                <a:gd name="connsiteY775" fmla="*/ 1855419 h 1855419"/>
                <a:gd name="connsiteX776" fmla="*/ 8874686 w 11218359"/>
                <a:gd name="connsiteY776" fmla="*/ 1855419 h 1855419"/>
                <a:gd name="connsiteX777" fmla="*/ 8886115 w 11218359"/>
                <a:gd name="connsiteY777" fmla="*/ 1855419 h 1855419"/>
                <a:gd name="connsiteX778" fmla="*/ 8897593 w 11218359"/>
                <a:gd name="connsiteY778" fmla="*/ 1855419 h 1855419"/>
                <a:gd name="connsiteX779" fmla="*/ 8909022 w 11218359"/>
                <a:gd name="connsiteY779" fmla="*/ 1855419 h 1855419"/>
                <a:gd name="connsiteX780" fmla="*/ 8920453 w 11218359"/>
                <a:gd name="connsiteY780" fmla="*/ 1855419 h 1855419"/>
                <a:gd name="connsiteX781" fmla="*/ 8931883 w 11218359"/>
                <a:gd name="connsiteY781" fmla="*/ 1855419 h 1855419"/>
                <a:gd name="connsiteX782" fmla="*/ 8943313 w 11218359"/>
                <a:gd name="connsiteY782" fmla="*/ 1855419 h 1855419"/>
                <a:gd name="connsiteX783" fmla="*/ 8954791 w 11218359"/>
                <a:gd name="connsiteY783" fmla="*/ 1855419 h 1855419"/>
                <a:gd name="connsiteX784" fmla="*/ 8966220 w 11218359"/>
                <a:gd name="connsiteY784" fmla="*/ 1855419 h 1855419"/>
                <a:gd name="connsiteX785" fmla="*/ 8977651 w 11218359"/>
                <a:gd name="connsiteY785" fmla="*/ 1855419 h 1855419"/>
                <a:gd name="connsiteX786" fmla="*/ 8989080 w 11218359"/>
                <a:gd name="connsiteY786" fmla="*/ 1855419 h 1855419"/>
                <a:gd name="connsiteX787" fmla="*/ 9000511 w 11218359"/>
                <a:gd name="connsiteY787" fmla="*/ 1855419 h 1855419"/>
                <a:gd name="connsiteX788" fmla="*/ 9011988 w 11218359"/>
                <a:gd name="connsiteY788" fmla="*/ 1855419 h 1855419"/>
                <a:gd name="connsiteX789" fmla="*/ 9023418 w 11218359"/>
                <a:gd name="connsiteY789" fmla="*/ 1855419 h 1855419"/>
                <a:gd name="connsiteX790" fmla="*/ 9034849 w 11218359"/>
                <a:gd name="connsiteY790" fmla="*/ 1855419 h 1855419"/>
                <a:gd name="connsiteX791" fmla="*/ 9046278 w 11218359"/>
                <a:gd name="connsiteY791" fmla="*/ 1855419 h 1855419"/>
                <a:gd name="connsiteX792" fmla="*/ 9057709 w 11218359"/>
                <a:gd name="connsiteY792" fmla="*/ 1855419 h 1855419"/>
                <a:gd name="connsiteX793" fmla="*/ 9069186 w 11218359"/>
                <a:gd name="connsiteY793" fmla="*/ 1855419 h 1855419"/>
                <a:gd name="connsiteX794" fmla="*/ 9080615 w 11218359"/>
                <a:gd name="connsiteY794" fmla="*/ 1855419 h 1855419"/>
                <a:gd name="connsiteX795" fmla="*/ 9092046 w 11218359"/>
                <a:gd name="connsiteY795" fmla="*/ 1855419 h 1855419"/>
                <a:gd name="connsiteX796" fmla="*/ 9103476 w 11218359"/>
                <a:gd name="connsiteY796" fmla="*/ 1855419 h 1855419"/>
                <a:gd name="connsiteX797" fmla="*/ 9114906 w 11218359"/>
                <a:gd name="connsiteY797" fmla="*/ 1855419 h 1855419"/>
                <a:gd name="connsiteX798" fmla="*/ 9126384 w 11218359"/>
                <a:gd name="connsiteY798" fmla="*/ 1855419 h 1855419"/>
                <a:gd name="connsiteX799" fmla="*/ 9137813 w 11218359"/>
                <a:gd name="connsiteY799" fmla="*/ 1855419 h 1855419"/>
                <a:gd name="connsiteX800" fmla="*/ 9149244 w 11218359"/>
                <a:gd name="connsiteY800" fmla="*/ 1855419 h 1855419"/>
                <a:gd name="connsiteX801" fmla="*/ 9160673 w 11218359"/>
                <a:gd name="connsiteY801" fmla="*/ 1855419 h 1855419"/>
                <a:gd name="connsiteX802" fmla="*/ 9172104 w 11218359"/>
                <a:gd name="connsiteY802" fmla="*/ 1855419 h 1855419"/>
                <a:gd name="connsiteX803" fmla="*/ 9183581 w 11218359"/>
                <a:gd name="connsiteY803" fmla="*/ 1855419 h 1855419"/>
                <a:gd name="connsiteX804" fmla="*/ 9195011 w 11218359"/>
                <a:gd name="connsiteY804" fmla="*/ 1855419 h 1855419"/>
                <a:gd name="connsiteX805" fmla="*/ 9206442 w 11218359"/>
                <a:gd name="connsiteY805" fmla="*/ 1855419 h 1855419"/>
                <a:gd name="connsiteX806" fmla="*/ 9217871 w 11218359"/>
                <a:gd name="connsiteY806" fmla="*/ 1855419 h 1855419"/>
                <a:gd name="connsiteX807" fmla="*/ 9229301 w 11218359"/>
                <a:gd name="connsiteY807" fmla="*/ 1855419 h 1855419"/>
                <a:gd name="connsiteX808" fmla="*/ 9240779 w 11218359"/>
                <a:gd name="connsiteY808" fmla="*/ 1855419 h 1855419"/>
                <a:gd name="connsiteX809" fmla="*/ 9252209 w 11218359"/>
                <a:gd name="connsiteY809" fmla="*/ 1855419 h 1855419"/>
                <a:gd name="connsiteX810" fmla="*/ 9263639 w 11218359"/>
                <a:gd name="connsiteY810" fmla="*/ 1855419 h 1855419"/>
                <a:gd name="connsiteX811" fmla="*/ 9275069 w 11218359"/>
                <a:gd name="connsiteY811" fmla="*/ 1855419 h 1855419"/>
                <a:gd name="connsiteX812" fmla="*/ 9286498 w 11218359"/>
                <a:gd name="connsiteY812" fmla="*/ 1855419 h 1855419"/>
                <a:gd name="connsiteX813" fmla="*/ 9297977 w 11218359"/>
                <a:gd name="connsiteY813" fmla="*/ 1855419 h 1855419"/>
                <a:gd name="connsiteX814" fmla="*/ 9309406 w 11218359"/>
                <a:gd name="connsiteY814" fmla="*/ 1855419 h 1855419"/>
                <a:gd name="connsiteX815" fmla="*/ 9320837 w 11218359"/>
                <a:gd name="connsiteY815" fmla="*/ 1855419 h 1855419"/>
                <a:gd name="connsiteX816" fmla="*/ 9332266 w 11218359"/>
                <a:gd name="connsiteY816" fmla="*/ 1855419 h 1855419"/>
                <a:gd name="connsiteX817" fmla="*/ 9343696 w 11218359"/>
                <a:gd name="connsiteY817" fmla="*/ 1855419 h 1855419"/>
                <a:gd name="connsiteX818" fmla="*/ 9355174 w 11218359"/>
                <a:gd name="connsiteY818" fmla="*/ 1855419 h 1855419"/>
                <a:gd name="connsiteX819" fmla="*/ 9366604 w 11218359"/>
                <a:gd name="connsiteY819" fmla="*/ 1855419 h 1855419"/>
                <a:gd name="connsiteX820" fmla="*/ 9378035 w 11218359"/>
                <a:gd name="connsiteY820" fmla="*/ 1855419 h 1855419"/>
                <a:gd name="connsiteX821" fmla="*/ 9389464 w 11218359"/>
                <a:gd name="connsiteY821" fmla="*/ 1855419 h 1855419"/>
                <a:gd name="connsiteX822" fmla="*/ 9400894 w 11218359"/>
                <a:gd name="connsiteY822" fmla="*/ 1855419 h 1855419"/>
                <a:gd name="connsiteX823" fmla="*/ 9412372 w 11218359"/>
                <a:gd name="connsiteY823" fmla="*/ 1855419 h 1855419"/>
                <a:gd name="connsiteX824" fmla="*/ 9423802 w 11218359"/>
                <a:gd name="connsiteY824" fmla="*/ 1855419 h 1855419"/>
                <a:gd name="connsiteX825" fmla="*/ 9435232 w 11218359"/>
                <a:gd name="connsiteY825" fmla="*/ 1855419 h 1855419"/>
                <a:gd name="connsiteX826" fmla="*/ 9446662 w 11218359"/>
                <a:gd name="connsiteY826" fmla="*/ 1855419 h 1855419"/>
                <a:gd name="connsiteX827" fmla="*/ 9458091 w 11218359"/>
                <a:gd name="connsiteY827" fmla="*/ 1855419 h 1855419"/>
                <a:gd name="connsiteX828" fmla="*/ 9469570 w 11218359"/>
                <a:gd name="connsiteY828" fmla="*/ 1855419 h 1855419"/>
                <a:gd name="connsiteX829" fmla="*/ 9480999 w 11218359"/>
                <a:gd name="connsiteY829" fmla="*/ 1855419 h 1855419"/>
                <a:gd name="connsiteX830" fmla="*/ 9492429 w 11218359"/>
                <a:gd name="connsiteY830" fmla="*/ 1855419 h 1855419"/>
                <a:gd name="connsiteX831" fmla="*/ 9503859 w 11218359"/>
                <a:gd name="connsiteY831" fmla="*/ 1855419 h 1855419"/>
                <a:gd name="connsiteX832" fmla="*/ 9515289 w 11218359"/>
                <a:gd name="connsiteY832" fmla="*/ 1855419 h 1855419"/>
                <a:gd name="connsiteX833" fmla="*/ 9526767 w 11218359"/>
                <a:gd name="connsiteY833" fmla="*/ 1855419 h 1855419"/>
                <a:gd name="connsiteX834" fmla="*/ 9538197 w 11218359"/>
                <a:gd name="connsiteY834" fmla="*/ 1853919 h 1855419"/>
                <a:gd name="connsiteX835" fmla="*/ 9549626 w 11218359"/>
                <a:gd name="connsiteY835" fmla="*/ 1855419 h 1855419"/>
                <a:gd name="connsiteX836" fmla="*/ 9561057 w 11218359"/>
                <a:gd name="connsiteY836" fmla="*/ 1855419 h 1855419"/>
                <a:gd name="connsiteX837" fmla="*/ 9572487 w 11218359"/>
                <a:gd name="connsiteY837" fmla="*/ 1855419 h 1855419"/>
                <a:gd name="connsiteX838" fmla="*/ 9583965 w 11218359"/>
                <a:gd name="connsiteY838" fmla="*/ 1855419 h 1855419"/>
                <a:gd name="connsiteX839" fmla="*/ 9595395 w 11218359"/>
                <a:gd name="connsiteY839" fmla="*/ 1855419 h 1855419"/>
                <a:gd name="connsiteX840" fmla="*/ 9606824 w 11218359"/>
                <a:gd name="connsiteY840" fmla="*/ 1855419 h 1855419"/>
                <a:gd name="connsiteX841" fmla="*/ 9618255 w 11218359"/>
                <a:gd name="connsiteY841" fmla="*/ 1855419 h 1855419"/>
                <a:gd name="connsiteX842" fmla="*/ 9629684 w 11218359"/>
                <a:gd name="connsiteY842" fmla="*/ 1855419 h 1855419"/>
                <a:gd name="connsiteX843" fmla="*/ 9641163 w 11218359"/>
                <a:gd name="connsiteY843" fmla="*/ 1855419 h 1855419"/>
                <a:gd name="connsiteX844" fmla="*/ 9652592 w 11218359"/>
                <a:gd name="connsiteY844" fmla="*/ 1855419 h 1855419"/>
                <a:gd name="connsiteX845" fmla="*/ 9664022 w 11218359"/>
                <a:gd name="connsiteY845" fmla="*/ 1855419 h 1855419"/>
                <a:gd name="connsiteX846" fmla="*/ 9675452 w 11218359"/>
                <a:gd name="connsiteY846" fmla="*/ 1855419 h 1855419"/>
                <a:gd name="connsiteX847" fmla="*/ 9686882 w 11218359"/>
                <a:gd name="connsiteY847" fmla="*/ 1855419 h 1855419"/>
                <a:gd name="connsiteX848" fmla="*/ 9698360 w 11218359"/>
                <a:gd name="connsiteY848" fmla="*/ 1855419 h 1855419"/>
                <a:gd name="connsiteX849" fmla="*/ 9709790 w 11218359"/>
                <a:gd name="connsiteY849" fmla="*/ 1855419 h 1855419"/>
                <a:gd name="connsiteX850" fmla="*/ 9721219 w 11218359"/>
                <a:gd name="connsiteY850" fmla="*/ 1855419 h 1855419"/>
                <a:gd name="connsiteX851" fmla="*/ 9732650 w 11218359"/>
                <a:gd name="connsiteY851" fmla="*/ 1855419 h 1855419"/>
                <a:gd name="connsiteX852" fmla="*/ 9744080 w 11218359"/>
                <a:gd name="connsiteY852" fmla="*/ 1855419 h 1855419"/>
                <a:gd name="connsiteX853" fmla="*/ 9755557 w 11218359"/>
                <a:gd name="connsiteY853" fmla="*/ 1855419 h 1855419"/>
                <a:gd name="connsiteX854" fmla="*/ 9766988 w 11218359"/>
                <a:gd name="connsiteY854" fmla="*/ 1855419 h 1855419"/>
                <a:gd name="connsiteX855" fmla="*/ 9778417 w 11218359"/>
                <a:gd name="connsiteY855" fmla="*/ 1855419 h 1855419"/>
                <a:gd name="connsiteX856" fmla="*/ 9789848 w 11218359"/>
                <a:gd name="connsiteY856" fmla="*/ 1855419 h 1855419"/>
                <a:gd name="connsiteX857" fmla="*/ 9801277 w 11218359"/>
                <a:gd name="connsiteY857" fmla="*/ 1855419 h 1855419"/>
                <a:gd name="connsiteX858" fmla="*/ 9812755 w 11218359"/>
                <a:gd name="connsiteY858" fmla="*/ 1855419 h 1855419"/>
                <a:gd name="connsiteX859" fmla="*/ 9824185 w 11218359"/>
                <a:gd name="connsiteY859" fmla="*/ 1855419 h 1855419"/>
                <a:gd name="connsiteX860" fmla="*/ 9835615 w 11218359"/>
                <a:gd name="connsiteY860" fmla="*/ 1855419 h 1855419"/>
                <a:gd name="connsiteX861" fmla="*/ 9847045 w 11218359"/>
                <a:gd name="connsiteY861" fmla="*/ 1855419 h 1855419"/>
                <a:gd name="connsiteX862" fmla="*/ 9858475 w 11218359"/>
                <a:gd name="connsiteY862" fmla="*/ 1855419 h 1855419"/>
                <a:gd name="connsiteX863" fmla="*/ 9869952 w 11218359"/>
                <a:gd name="connsiteY863" fmla="*/ 1855419 h 1855419"/>
                <a:gd name="connsiteX864" fmla="*/ 9881383 w 11218359"/>
                <a:gd name="connsiteY864" fmla="*/ 1855419 h 1855419"/>
                <a:gd name="connsiteX865" fmla="*/ 9892812 w 11218359"/>
                <a:gd name="connsiteY865" fmla="*/ 1855419 h 1855419"/>
                <a:gd name="connsiteX866" fmla="*/ 9904243 w 11218359"/>
                <a:gd name="connsiteY866" fmla="*/ 1855419 h 1855419"/>
                <a:gd name="connsiteX867" fmla="*/ 9915673 w 11218359"/>
                <a:gd name="connsiteY867" fmla="*/ 1855419 h 1855419"/>
                <a:gd name="connsiteX868" fmla="*/ 9927102 w 11218359"/>
                <a:gd name="connsiteY868" fmla="*/ 1855419 h 1855419"/>
                <a:gd name="connsiteX869" fmla="*/ 9938581 w 11218359"/>
                <a:gd name="connsiteY869" fmla="*/ 1855419 h 1855419"/>
                <a:gd name="connsiteX870" fmla="*/ 9950010 w 11218359"/>
                <a:gd name="connsiteY870" fmla="*/ 1855419 h 1855419"/>
                <a:gd name="connsiteX871" fmla="*/ 9961441 w 11218359"/>
                <a:gd name="connsiteY871" fmla="*/ 1855419 h 1855419"/>
                <a:gd name="connsiteX872" fmla="*/ 9972870 w 11218359"/>
                <a:gd name="connsiteY872" fmla="*/ 1855419 h 1855419"/>
                <a:gd name="connsiteX873" fmla="*/ 9984300 w 11218359"/>
                <a:gd name="connsiteY873" fmla="*/ 1855419 h 1855419"/>
                <a:gd name="connsiteX874" fmla="*/ 9995778 w 11218359"/>
                <a:gd name="connsiteY874" fmla="*/ 1855419 h 1855419"/>
                <a:gd name="connsiteX875" fmla="*/ 10007208 w 11218359"/>
                <a:gd name="connsiteY875" fmla="*/ 1855419 h 1855419"/>
                <a:gd name="connsiteX876" fmla="*/ 10018638 w 11218359"/>
                <a:gd name="connsiteY876" fmla="*/ 1855419 h 1855419"/>
                <a:gd name="connsiteX877" fmla="*/ 10030068 w 11218359"/>
                <a:gd name="connsiteY877" fmla="*/ 1855419 h 1855419"/>
                <a:gd name="connsiteX878" fmla="*/ 10041498 w 11218359"/>
                <a:gd name="connsiteY878" fmla="*/ 1855419 h 1855419"/>
                <a:gd name="connsiteX879" fmla="*/ 10052976 w 11218359"/>
                <a:gd name="connsiteY879" fmla="*/ 1855419 h 1855419"/>
                <a:gd name="connsiteX880" fmla="*/ 10064405 w 11218359"/>
                <a:gd name="connsiteY880" fmla="*/ 1855419 h 1855419"/>
                <a:gd name="connsiteX881" fmla="*/ 10075835 w 11218359"/>
                <a:gd name="connsiteY881" fmla="*/ 1855419 h 1855419"/>
                <a:gd name="connsiteX882" fmla="*/ 10087266 w 11218359"/>
                <a:gd name="connsiteY882" fmla="*/ 1855419 h 1855419"/>
                <a:gd name="connsiteX883" fmla="*/ 10098695 w 11218359"/>
                <a:gd name="connsiteY883" fmla="*/ 1855419 h 1855419"/>
                <a:gd name="connsiteX884" fmla="*/ 10110174 w 11218359"/>
                <a:gd name="connsiteY884" fmla="*/ 1855419 h 1855419"/>
                <a:gd name="connsiteX885" fmla="*/ 10121603 w 11218359"/>
                <a:gd name="connsiteY885" fmla="*/ 1855419 h 1855419"/>
                <a:gd name="connsiteX886" fmla="*/ 10133033 w 11218359"/>
                <a:gd name="connsiteY886" fmla="*/ 1855419 h 1855419"/>
                <a:gd name="connsiteX887" fmla="*/ 10144463 w 11218359"/>
                <a:gd name="connsiteY887" fmla="*/ 1855419 h 1855419"/>
                <a:gd name="connsiteX888" fmla="*/ 10155893 w 11218359"/>
                <a:gd name="connsiteY888" fmla="*/ 1855419 h 1855419"/>
                <a:gd name="connsiteX889" fmla="*/ 10167371 w 11218359"/>
                <a:gd name="connsiteY889" fmla="*/ 1855419 h 1855419"/>
                <a:gd name="connsiteX890" fmla="*/ 10178801 w 11218359"/>
                <a:gd name="connsiteY890" fmla="*/ 1855419 h 1855419"/>
                <a:gd name="connsiteX891" fmla="*/ 10190230 w 11218359"/>
                <a:gd name="connsiteY891" fmla="*/ 1855419 h 1855419"/>
                <a:gd name="connsiteX892" fmla="*/ 10201661 w 11218359"/>
                <a:gd name="connsiteY892" fmla="*/ 1855419 h 1855419"/>
                <a:gd name="connsiteX893" fmla="*/ 10213091 w 11218359"/>
                <a:gd name="connsiteY893" fmla="*/ 1855419 h 1855419"/>
                <a:gd name="connsiteX894" fmla="*/ 10224569 w 11218359"/>
                <a:gd name="connsiteY894" fmla="*/ 1855419 h 1855419"/>
                <a:gd name="connsiteX895" fmla="*/ 10235998 w 11218359"/>
                <a:gd name="connsiteY895" fmla="*/ 1855419 h 1855419"/>
                <a:gd name="connsiteX896" fmla="*/ 10247428 w 11218359"/>
                <a:gd name="connsiteY896" fmla="*/ 1855419 h 1855419"/>
                <a:gd name="connsiteX897" fmla="*/ 10258859 w 11218359"/>
                <a:gd name="connsiteY897" fmla="*/ 1855419 h 1855419"/>
                <a:gd name="connsiteX898" fmla="*/ 10270288 w 11218359"/>
                <a:gd name="connsiteY898" fmla="*/ 1855419 h 1855419"/>
                <a:gd name="connsiteX899" fmla="*/ 10281767 w 11218359"/>
                <a:gd name="connsiteY899" fmla="*/ 1855419 h 1855419"/>
                <a:gd name="connsiteX900" fmla="*/ 10293196 w 11218359"/>
                <a:gd name="connsiteY900" fmla="*/ 1855419 h 1855419"/>
                <a:gd name="connsiteX901" fmla="*/ 10304626 w 11218359"/>
                <a:gd name="connsiteY901" fmla="*/ 1855419 h 1855419"/>
                <a:gd name="connsiteX902" fmla="*/ 10316056 w 11218359"/>
                <a:gd name="connsiteY902" fmla="*/ 1855419 h 1855419"/>
                <a:gd name="connsiteX903" fmla="*/ 10327486 w 11218359"/>
                <a:gd name="connsiteY903" fmla="*/ 1855419 h 1855419"/>
                <a:gd name="connsiteX904" fmla="*/ 10338963 w 11218359"/>
                <a:gd name="connsiteY904" fmla="*/ 1855419 h 1855419"/>
                <a:gd name="connsiteX905" fmla="*/ 10350394 w 11218359"/>
                <a:gd name="connsiteY905" fmla="*/ 1855419 h 1855419"/>
                <a:gd name="connsiteX906" fmla="*/ 10361823 w 11218359"/>
                <a:gd name="connsiteY906" fmla="*/ 1855419 h 1855419"/>
                <a:gd name="connsiteX907" fmla="*/ 10373254 w 11218359"/>
                <a:gd name="connsiteY907" fmla="*/ 1855419 h 1855419"/>
                <a:gd name="connsiteX908" fmla="*/ 10384684 w 11218359"/>
                <a:gd name="connsiteY908" fmla="*/ 1855419 h 1855419"/>
                <a:gd name="connsiteX909" fmla="*/ 10396161 w 11218359"/>
                <a:gd name="connsiteY909" fmla="*/ 1855419 h 1855419"/>
                <a:gd name="connsiteX910" fmla="*/ 10407591 w 11218359"/>
                <a:gd name="connsiteY910" fmla="*/ 1855419 h 1855419"/>
                <a:gd name="connsiteX911" fmla="*/ 10419021 w 11218359"/>
                <a:gd name="connsiteY911" fmla="*/ 1855419 h 1855419"/>
                <a:gd name="connsiteX912" fmla="*/ 10430452 w 11218359"/>
                <a:gd name="connsiteY912" fmla="*/ 1855419 h 1855419"/>
                <a:gd name="connsiteX913" fmla="*/ 10441881 w 11218359"/>
                <a:gd name="connsiteY913" fmla="*/ 1855419 h 1855419"/>
                <a:gd name="connsiteX914" fmla="*/ 10453358 w 11218359"/>
                <a:gd name="connsiteY914" fmla="*/ 1855419 h 1855419"/>
                <a:gd name="connsiteX915" fmla="*/ 10464789 w 11218359"/>
                <a:gd name="connsiteY915" fmla="*/ 1855419 h 1855419"/>
                <a:gd name="connsiteX916" fmla="*/ 10476219 w 11218359"/>
                <a:gd name="connsiteY916" fmla="*/ 1855419 h 1855419"/>
                <a:gd name="connsiteX917" fmla="*/ 10487649 w 11218359"/>
                <a:gd name="connsiteY917" fmla="*/ 1855419 h 1855419"/>
                <a:gd name="connsiteX918" fmla="*/ 10499079 w 11218359"/>
                <a:gd name="connsiteY918" fmla="*/ 1855419 h 1855419"/>
                <a:gd name="connsiteX919" fmla="*/ 10510556 w 11218359"/>
                <a:gd name="connsiteY919" fmla="*/ 1855419 h 1855419"/>
                <a:gd name="connsiteX920" fmla="*/ 10521987 w 11218359"/>
                <a:gd name="connsiteY920" fmla="*/ 1855419 h 1855419"/>
                <a:gd name="connsiteX921" fmla="*/ 10533416 w 11218359"/>
                <a:gd name="connsiteY921" fmla="*/ 1855419 h 1855419"/>
                <a:gd name="connsiteX922" fmla="*/ 10544847 w 11218359"/>
                <a:gd name="connsiteY922" fmla="*/ 1855419 h 1855419"/>
                <a:gd name="connsiteX923" fmla="*/ 10556277 w 11218359"/>
                <a:gd name="connsiteY923" fmla="*/ 1855419 h 1855419"/>
                <a:gd name="connsiteX924" fmla="*/ 10567754 w 11218359"/>
                <a:gd name="connsiteY924" fmla="*/ 1855419 h 1855419"/>
                <a:gd name="connsiteX925" fmla="*/ 10579184 w 11218359"/>
                <a:gd name="connsiteY925" fmla="*/ 1855419 h 1855419"/>
                <a:gd name="connsiteX926" fmla="*/ 10590614 w 11218359"/>
                <a:gd name="connsiteY926" fmla="*/ 1855419 h 1855419"/>
                <a:gd name="connsiteX927" fmla="*/ 10602045 w 11218359"/>
                <a:gd name="connsiteY927" fmla="*/ 1855419 h 1855419"/>
                <a:gd name="connsiteX928" fmla="*/ 10613474 w 11218359"/>
                <a:gd name="connsiteY928" fmla="*/ 1855419 h 1855419"/>
                <a:gd name="connsiteX929" fmla="*/ 10624951 w 11218359"/>
                <a:gd name="connsiteY929" fmla="*/ 1855419 h 1855419"/>
                <a:gd name="connsiteX930" fmla="*/ 10636382 w 11218359"/>
                <a:gd name="connsiteY930" fmla="*/ 1855419 h 1855419"/>
                <a:gd name="connsiteX931" fmla="*/ 10647812 w 11218359"/>
                <a:gd name="connsiteY931" fmla="*/ 1855419 h 1855419"/>
                <a:gd name="connsiteX932" fmla="*/ 10659241 w 11218359"/>
                <a:gd name="connsiteY932" fmla="*/ 1855419 h 1855419"/>
                <a:gd name="connsiteX933" fmla="*/ 10670672 w 11218359"/>
                <a:gd name="connsiteY933" fmla="*/ 1855419 h 1855419"/>
                <a:gd name="connsiteX934" fmla="*/ 10682149 w 11218359"/>
                <a:gd name="connsiteY934" fmla="*/ 1855419 h 1855419"/>
                <a:gd name="connsiteX935" fmla="*/ 10693580 w 11218359"/>
                <a:gd name="connsiteY935" fmla="*/ 1855419 h 1855419"/>
                <a:gd name="connsiteX936" fmla="*/ 10705009 w 11218359"/>
                <a:gd name="connsiteY936" fmla="*/ 1855419 h 1855419"/>
                <a:gd name="connsiteX937" fmla="*/ 10716439 w 11218359"/>
                <a:gd name="connsiteY937" fmla="*/ 1855419 h 1855419"/>
                <a:gd name="connsiteX938" fmla="*/ 10727870 w 11218359"/>
                <a:gd name="connsiteY938" fmla="*/ 1855419 h 1855419"/>
                <a:gd name="connsiteX939" fmla="*/ 10739347 w 11218359"/>
                <a:gd name="connsiteY939" fmla="*/ 1855419 h 1855419"/>
                <a:gd name="connsiteX940" fmla="*/ 10750778 w 11218359"/>
                <a:gd name="connsiteY940" fmla="*/ 1855419 h 1855419"/>
                <a:gd name="connsiteX941" fmla="*/ 10762207 w 11218359"/>
                <a:gd name="connsiteY941" fmla="*/ 1855419 h 1855419"/>
                <a:gd name="connsiteX942" fmla="*/ 10773637 w 11218359"/>
                <a:gd name="connsiteY942" fmla="*/ 1855419 h 1855419"/>
                <a:gd name="connsiteX943" fmla="*/ 10785067 w 11218359"/>
                <a:gd name="connsiteY943" fmla="*/ 1855419 h 1855419"/>
                <a:gd name="connsiteX944" fmla="*/ 10796544 w 11218359"/>
                <a:gd name="connsiteY944" fmla="*/ 1855419 h 1855419"/>
                <a:gd name="connsiteX945" fmla="*/ 10807975 w 11218359"/>
                <a:gd name="connsiteY945" fmla="*/ 1855419 h 1855419"/>
                <a:gd name="connsiteX946" fmla="*/ 10819405 w 11218359"/>
                <a:gd name="connsiteY946" fmla="*/ 1855419 h 1855419"/>
                <a:gd name="connsiteX947" fmla="*/ 10830834 w 11218359"/>
                <a:gd name="connsiteY947" fmla="*/ 1855419 h 1855419"/>
                <a:gd name="connsiteX948" fmla="*/ 10842265 w 11218359"/>
                <a:gd name="connsiteY948" fmla="*/ 1855419 h 1855419"/>
                <a:gd name="connsiteX949" fmla="*/ 10853742 w 11218359"/>
                <a:gd name="connsiteY949" fmla="*/ 1855419 h 1855419"/>
                <a:gd name="connsiteX950" fmla="*/ 10865173 w 11218359"/>
                <a:gd name="connsiteY950" fmla="*/ 1855419 h 1855419"/>
                <a:gd name="connsiteX951" fmla="*/ 10876602 w 11218359"/>
                <a:gd name="connsiteY951" fmla="*/ 1855419 h 1855419"/>
                <a:gd name="connsiteX952" fmla="*/ 10888032 w 11218359"/>
                <a:gd name="connsiteY952" fmla="*/ 1855419 h 1855419"/>
                <a:gd name="connsiteX953" fmla="*/ 10899463 w 11218359"/>
                <a:gd name="connsiteY953" fmla="*/ 1855419 h 1855419"/>
                <a:gd name="connsiteX954" fmla="*/ 10910892 w 11218359"/>
                <a:gd name="connsiteY954" fmla="*/ 1855419 h 1855419"/>
                <a:gd name="connsiteX955" fmla="*/ 10922369 w 11218359"/>
                <a:gd name="connsiteY955" fmla="*/ 1855419 h 1855419"/>
                <a:gd name="connsiteX956" fmla="*/ 10933800 w 11218359"/>
                <a:gd name="connsiteY956" fmla="*/ 1855419 h 1855419"/>
                <a:gd name="connsiteX957" fmla="*/ 10945230 w 11218359"/>
                <a:gd name="connsiteY957" fmla="*/ 1855419 h 1855419"/>
                <a:gd name="connsiteX958" fmla="*/ 10956660 w 11218359"/>
                <a:gd name="connsiteY958" fmla="*/ 1855419 h 1855419"/>
                <a:gd name="connsiteX959" fmla="*/ 10968090 w 11218359"/>
                <a:gd name="connsiteY959" fmla="*/ 1855419 h 1855419"/>
                <a:gd name="connsiteX960" fmla="*/ 10979567 w 11218359"/>
                <a:gd name="connsiteY960" fmla="*/ 1855419 h 1855419"/>
                <a:gd name="connsiteX961" fmla="*/ 10990998 w 11218359"/>
                <a:gd name="connsiteY961" fmla="*/ 1855419 h 1855419"/>
                <a:gd name="connsiteX962" fmla="*/ 11002427 w 11218359"/>
                <a:gd name="connsiteY962" fmla="*/ 1855419 h 1855419"/>
                <a:gd name="connsiteX963" fmla="*/ 11013858 w 11218359"/>
                <a:gd name="connsiteY963" fmla="*/ 1855419 h 1855419"/>
                <a:gd name="connsiteX964" fmla="*/ 11025287 w 11218359"/>
                <a:gd name="connsiteY964" fmla="*/ 1855419 h 1855419"/>
                <a:gd name="connsiteX965" fmla="*/ 11036765 w 11218359"/>
                <a:gd name="connsiteY965" fmla="*/ 1855419 h 1855419"/>
                <a:gd name="connsiteX966" fmla="*/ 11048195 w 11218359"/>
                <a:gd name="connsiteY966" fmla="*/ 1855419 h 1855419"/>
                <a:gd name="connsiteX967" fmla="*/ 11059625 w 11218359"/>
                <a:gd name="connsiteY967" fmla="*/ 1855419 h 1855419"/>
                <a:gd name="connsiteX968" fmla="*/ 11071056 w 11218359"/>
                <a:gd name="connsiteY968" fmla="*/ 1855419 h 1855419"/>
                <a:gd name="connsiteX969" fmla="*/ 11082485 w 11218359"/>
                <a:gd name="connsiteY969" fmla="*/ 1855419 h 1855419"/>
                <a:gd name="connsiteX970" fmla="*/ 11093962 w 11218359"/>
                <a:gd name="connsiteY970" fmla="*/ 1855419 h 1855419"/>
                <a:gd name="connsiteX971" fmla="*/ 11105393 w 11218359"/>
                <a:gd name="connsiteY971" fmla="*/ 1855419 h 1855419"/>
                <a:gd name="connsiteX972" fmla="*/ 11116823 w 11218359"/>
                <a:gd name="connsiteY972" fmla="*/ 1855419 h 1855419"/>
                <a:gd name="connsiteX973" fmla="*/ 11128253 w 11218359"/>
                <a:gd name="connsiteY973" fmla="*/ 1855419 h 1855419"/>
                <a:gd name="connsiteX974" fmla="*/ 11139683 w 11218359"/>
                <a:gd name="connsiteY974" fmla="*/ 1855419 h 1855419"/>
                <a:gd name="connsiteX975" fmla="*/ 11151160 w 11218359"/>
                <a:gd name="connsiteY975" fmla="*/ 1855419 h 1855419"/>
                <a:gd name="connsiteX976" fmla="*/ 11162591 w 11218359"/>
                <a:gd name="connsiteY976" fmla="*/ 1855419 h 1855419"/>
                <a:gd name="connsiteX977" fmla="*/ 11174020 w 11218359"/>
                <a:gd name="connsiteY977" fmla="*/ 1855419 h 1855419"/>
                <a:gd name="connsiteX978" fmla="*/ 11185451 w 11218359"/>
                <a:gd name="connsiteY978" fmla="*/ 1855419 h 1855419"/>
                <a:gd name="connsiteX979" fmla="*/ 11196881 w 11218359"/>
                <a:gd name="connsiteY979" fmla="*/ 1855419 h 1855419"/>
                <a:gd name="connsiteX980" fmla="*/ 11208358 w 11218359"/>
                <a:gd name="connsiteY980" fmla="*/ 1855419 h 1855419"/>
                <a:gd name="connsiteX981" fmla="*/ 11218359 w 11218359"/>
                <a:gd name="connsiteY981" fmla="*/ 1855419 h 185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855419">
                  <a:moveTo>
                    <a:pt x="0" y="1855419"/>
                  </a:moveTo>
                  <a:lnTo>
                    <a:pt x="9149" y="1855419"/>
                  </a:lnTo>
                  <a:lnTo>
                    <a:pt x="20588" y="1855419"/>
                  </a:lnTo>
                  <a:lnTo>
                    <a:pt x="32028" y="1855419"/>
                  </a:lnTo>
                  <a:lnTo>
                    <a:pt x="43467" y="1855419"/>
                  </a:lnTo>
                  <a:lnTo>
                    <a:pt x="54907" y="1855419"/>
                  </a:lnTo>
                  <a:lnTo>
                    <a:pt x="66346" y="1855419"/>
                  </a:lnTo>
                  <a:lnTo>
                    <a:pt x="77786" y="1855419"/>
                  </a:lnTo>
                  <a:lnTo>
                    <a:pt x="89225" y="1855419"/>
                  </a:lnTo>
                  <a:lnTo>
                    <a:pt x="100665" y="1855419"/>
                  </a:lnTo>
                  <a:lnTo>
                    <a:pt x="112104" y="1855419"/>
                  </a:lnTo>
                  <a:lnTo>
                    <a:pt x="123544" y="1855419"/>
                  </a:lnTo>
                  <a:lnTo>
                    <a:pt x="134979" y="1855419"/>
                  </a:lnTo>
                  <a:lnTo>
                    <a:pt x="146423" y="1855419"/>
                  </a:lnTo>
                  <a:lnTo>
                    <a:pt x="157858" y="1855419"/>
                  </a:lnTo>
                  <a:lnTo>
                    <a:pt x="169297" y="1855419"/>
                  </a:lnTo>
                  <a:lnTo>
                    <a:pt x="180737" y="1855419"/>
                  </a:lnTo>
                  <a:lnTo>
                    <a:pt x="192176" y="1855419"/>
                  </a:lnTo>
                  <a:lnTo>
                    <a:pt x="203616" y="1855419"/>
                  </a:lnTo>
                  <a:lnTo>
                    <a:pt x="215055" y="1855419"/>
                  </a:lnTo>
                  <a:lnTo>
                    <a:pt x="226495" y="1855419"/>
                  </a:lnTo>
                  <a:lnTo>
                    <a:pt x="237935" y="1855419"/>
                  </a:lnTo>
                  <a:lnTo>
                    <a:pt x="249374" y="1855419"/>
                  </a:lnTo>
                  <a:lnTo>
                    <a:pt x="260814" y="1855419"/>
                  </a:lnTo>
                  <a:lnTo>
                    <a:pt x="272253" y="1855419"/>
                  </a:lnTo>
                  <a:lnTo>
                    <a:pt x="283693" y="1855419"/>
                  </a:lnTo>
                  <a:lnTo>
                    <a:pt x="295132" y="1855419"/>
                  </a:lnTo>
                  <a:lnTo>
                    <a:pt x="306572" y="1855419"/>
                  </a:lnTo>
                  <a:lnTo>
                    <a:pt x="318011" y="1855419"/>
                  </a:lnTo>
                  <a:lnTo>
                    <a:pt x="329451" y="1855419"/>
                  </a:lnTo>
                  <a:lnTo>
                    <a:pt x="340890" y="1855419"/>
                  </a:lnTo>
                  <a:lnTo>
                    <a:pt x="352330" y="1855419"/>
                  </a:lnTo>
                  <a:lnTo>
                    <a:pt x="363769" y="1855419"/>
                  </a:lnTo>
                  <a:lnTo>
                    <a:pt x="375209" y="1855419"/>
                  </a:lnTo>
                  <a:lnTo>
                    <a:pt x="386648" y="1855419"/>
                  </a:lnTo>
                  <a:lnTo>
                    <a:pt x="398088" y="1855419"/>
                  </a:lnTo>
                  <a:lnTo>
                    <a:pt x="409527" y="1855419"/>
                  </a:lnTo>
                  <a:lnTo>
                    <a:pt x="420967" y="1855419"/>
                  </a:lnTo>
                  <a:lnTo>
                    <a:pt x="432406" y="1855419"/>
                  </a:lnTo>
                  <a:lnTo>
                    <a:pt x="443846" y="1855419"/>
                  </a:lnTo>
                  <a:lnTo>
                    <a:pt x="455285" y="1855419"/>
                  </a:lnTo>
                  <a:lnTo>
                    <a:pt x="466725" y="1855419"/>
                  </a:lnTo>
                  <a:lnTo>
                    <a:pt x="478165" y="1855419"/>
                  </a:lnTo>
                  <a:lnTo>
                    <a:pt x="489604" y="1855419"/>
                  </a:lnTo>
                  <a:lnTo>
                    <a:pt x="501044" y="1855419"/>
                  </a:lnTo>
                  <a:lnTo>
                    <a:pt x="512483" y="1855419"/>
                  </a:lnTo>
                  <a:lnTo>
                    <a:pt x="523923" y="1855419"/>
                  </a:lnTo>
                  <a:lnTo>
                    <a:pt x="535362" y="1855419"/>
                  </a:lnTo>
                  <a:lnTo>
                    <a:pt x="546802" y="1855419"/>
                  </a:lnTo>
                  <a:lnTo>
                    <a:pt x="558241" y="1855419"/>
                  </a:lnTo>
                  <a:lnTo>
                    <a:pt x="569681" y="1855419"/>
                  </a:lnTo>
                  <a:lnTo>
                    <a:pt x="581120" y="1855419"/>
                  </a:lnTo>
                  <a:lnTo>
                    <a:pt x="592560" y="1855419"/>
                  </a:lnTo>
                  <a:lnTo>
                    <a:pt x="603999" y="1855419"/>
                  </a:lnTo>
                  <a:lnTo>
                    <a:pt x="615439" y="1855419"/>
                  </a:lnTo>
                  <a:lnTo>
                    <a:pt x="626878" y="1855419"/>
                  </a:lnTo>
                  <a:lnTo>
                    <a:pt x="638318" y="1855419"/>
                  </a:lnTo>
                  <a:lnTo>
                    <a:pt x="649757" y="1855419"/>
                  </a:lnTo>
                  <a:lnTo>
                    <a:pt x="661192" y="1855419"/>
                  </a:lnTo>
                  <a:lnTo>
                    <a:pt x="672632" y="1855419"/>
                  </a:lnTo>
                  <a:lnTo>
                    <a:pt x="684071" y="1855419"/>
                  </a:lnTo>
                  <a:lnTo>
                    <a:pt x="695511" y="1855419"/>
                  </a:lnTo>
                  <a:lnTo>
                    <a:pt x="706950" y="1855419"/>
                  </a:lnTo>
                  <a:lnTo>
                    <a:pt x="718390" y="1855419"/>
                  </a:lnTo>
                  <a:lnTo>
                    <a:pt x="729829" y="1855419"/>
                  </a:lnTo>
                  <a:lnTo>
                    <a:pt x="741269" y="1855419"/>
                  </a:lnTo>
                  <a:lnTo>
                    <a:pt x="752708" y="1855419"/>
                  </a:lnTo>
                  <a:lnTo>
                    <a:pt x="764148" y="1855419"/>
                  </a:lnTo>
                  <a:lnTo>
                    <a:pt x="775587" y="1855419"/>
                  </a:lnTo>
                  <a:lnTo>
                    <a:pt x="787027" y="1855419"/>
                  </a:lnTo>
                  <a:lnTo>
                    <a:pt x="798467" y="1855419"/>
                  </a:lnTo>
                  <a:lnTo>
                    <a:pt x="809906" y="1855419"/>
                  </a:lnTo>
                  <a:lnTo>
                    <a:pt x="821346" y="1855419"/>
                  </a:lnTo>
                  <a:lnTo>
                    <a:pt x="832785" y="1855419"/>
                  </a:lnTo>
                  <a:lnTo>
                    <a:pt x="844225" y="1855419"/>
                  </a:lnTo>
                  <a:lnTo>
                    <a:pt x="855664" y="1855419"/>
                  </a:lnTo>
                  <a:lnTo>
                    <a:pt x="867104" y="1855419"/>
                  </a:lnTo>
                  <a:lnTo>
                    <a:pt x="878543" y="1855419"/>
                  </a:lnTo>
                  <a:lnTo>
                    <a:pt x="889983" y="1855419"/>
                  </a:lnTo>
                  <a:lnTo>
                    <a:pt x="901422" y="1855419"/>
                  </a:lnTo>
                  <a:lnTo>
                    <a:pt x="912862" y="1855419"/>
                  </a:lnTo>
                  <a:lnTo>
                    <a:pt x="924301" y="1855419"/>
                  </a:lnTo>
                  <a:lnTo>
                    <a:pt x="935741" y="1855419"/>
                  </a:lnTo>
                  <a:lnTo>
                    <a:pt x="947180" y="1855419"/>
                  </a:lnTo>
                  <a:lnTo>
                    <a:pt x="958620" y="1855419"/>
                  </a:lnTo>
                  <a:lnTo>
                    <a:pt x="970059" y="1855419"/>
                  </a:lnTo>
                  <a:lnTo>
                    <a:pt x="981499" y="1855419"/>
                  </a:lnTo>
                  <a:lnTo>
                    <a:pt x="992938" y="1855419"/>
                  </a:lnTo>
                  <a:lnTo>
                    <a:pt x="1004378" y="1855419"/>
                  </a:lnTo>
                  <a:lnTo>
                    <a:pt x="1015818" y="1855419"/>
                  </a:lnTo>
                  <a:lnTo>
                    <a:pt x="1027257" y="1855419"/>
                  </a:lnTo>
                  <a:lnTo>
                    <a:pt x="1038697" y="1855419"/>
                  </a:lnTo>
                  <a:lnTo>
                    <a:pt x="1050136" y="1855419"/>
                  </a:lnTo>
                  <a:lnTo>
                    <a:pt x="1061576" y="1855419"/>
                  </a:lnTo>
                  <a:lnTo>
                    <a:pt x="1073015" y="1855419"/>
                  </a:lnTo>
                  <a:lnTo>
                    <a:pt x="1084455" y="1855419"/>
                  </a:lnTo>
                  <a:lnTo>
                    <a:pt x="1095894" y="1855419"/>
                  </a:lnTo>
                  <a:lnTo>
                    <a:pt x="1107334" y="1855419"/>
                  </a:lnTo>
                  <a:lnTo>
                    <a:pt x="1118773" y="1855419"/>
                  </a:lnTo>
                  <a:lnTo>
                    <a:pt x="1130213" y="1855419"/>
                  </a:lnTo>
                  <a:lnTo>
                    <a:pt x="1141652" y="1855419"/>
                  </a:lnTo>
                  <a:lnTo>
                    <a:pt x="1153092" y="1855419"/>
                  </a:lnTo>
                  <a:lnTo>
                    <a:pt x="1164531" y="1855419"/>
                  </a:lnTo>
                  <a:lnTo>
                    <a:pt x="1175971" y="1855419"/>
                  </a:lnTo>
                  <a:lnTo>
                    <a:pt x="1187406" y="1855419"/>
                  </a:lnTo>
                  <a:lnTo>
                    <a:pt x="1198845" y="1855419"/>
                  </a:lnTo>
                  <a:lnTo>
                    <a:pt x="1210285" y="1855419"/>
                  </a:lnTo>
                  <a:lnTo>
                    <a:pt x="1221724" y="1855419"/>
                  </a:lnTo>
                  <a:lnTo>
                    <a:pt x="1233164" y="1855419"/>
                  </a:lnTo>
                  <a:lnTo>
                    <a:pt x="1244603" y="1855419"/>
                  </a:lnTo>
                  <a:lnTo>
                    <a:pt x="1256043" y="1855419"/>
                  </a:lnTo>
                  <a:lnTo>
                    <a:pt x="1267482" y="1855419"/>
                  </a:lnTo>
                  <a:lnTo>
                    <a:pt x="1278922" y="1855419"/>
                  </a:lnTo>
                  <a:lnTo>
                    <a:pt x="1290361" y="1855419"/>
                  </a:lnTo>
                  <a:lnTo>
                    <a:pt x="1301801" y="1855419"/>
                  </a:lnTo>
                  <a:lnTo>
                    <a:pt x="1313240" y="1855419"/>
                  </a:lnTo>
                  <a:lnTo>
                    <a:pt x="1324680" y="1855419"/>
                  </a:lnTo>
                  <a:lnTo>
                    <a:pt x="1336120" y="1855419"/>
                  </a:lnTo>
                  <a:lnTo>
                    <a:pt x="1347559" y="1855419"/>
                  </a:lnTo>
                  <a:lnTo>
                    <a:pt x="1358999" y="1855419"/>
                  </a:lnTo>
                  <a:lnTo>
                    <a:pt x="1370438" y="1855419"/>
                  </a:lnTo>
                  <a:lnTo>
                    <a:pt x="1381878" y="1855419"/>
                  </a:lnTo>
                  <a:lnTo>
                    <a:pt x="1393317" y="1855419"/>
                  </a:lnTo>
                  <a:lnTo>
                    <a:pt x="1404757" y="1855419"/>
                  </a:lnTo>
                  <a:lnTo>
                    <a:pt x="1416196" y="1855419"/>
                  </a:lnTo>
                  <a:lnTo>
                    <a:pt x="1427636" y="1855419"/>
                  </a:lnTo>
                  <a:lnTo>
                    <a:pt x="1439075" y="1855419"/>
                  </a:lnTo>
                  <a:lnTo>
                    <a:pt x="1450515" y="1855419"/>
                  </a:lnTo>
                  <a:lnTo>
                    <a:pt x="1461954" y="1855419"/>
                  </a:lnTo>
                  <a:lnTo>
                    <a:pt x="1473394" y="1855419"/>
                  </a:lnTo>
                  <a:lnTo>
                    <a:pt x="1484833" y="1855419"/>
                  </a:lnTo>
                  <a:lnTo>
                    <a:pt x="1496273" y="1855419"/>
                  </a:lnTo>
                  <a:lnTo>
                    <a:pt x="1507712" y="1855419"/>
                  </a:lnTo>
                  <a:lnTo>
                    <a:pt x="1519152" y="1855419"/>
                  </a:lnTo>
                  <a:lnTo>
                    <a:pt x="1530591" y="1855419"/>
                  </a:lnTo>
                  <a:lnTo>
                    <a:pt x="1542031" y="1855419"/>
                  </a:lnTo>
                  <a:lnTo>
                    <a:pt x="1553471" y="1855419"/>
                  </a:lnTo>
                  <a:lnTo>
                    <a:pt x="1564910" y="1855419"/>
                  </a:lnTo>
                  <a:lnTo>
                    <a:pt x="1576349" y="1855419"/>
                  </a:lnTo>
                  <a:lnTo>
                    <a:pt x="1587789" y="1855419"/>
                  </a:lnTo>
                  <a:lnTo>
                    <a:pt x="1599229" y="1855419"/>
                  </a:lnTo>
                  <a:lnTo>
                    <a:pt x="1610668" y="1855419"/>
                  </a:lnTo>
                  <a:lnTo>
                    <a:pt x="1622107" y="1855419"/>
                  </a:lnTo>
                  <a:lnTo>
                    <a:pt x="1633547" y="1855419"/>
                  </a:lnTo>
                  <a:lnTo>
                    <a:pt x="1644987" y="1855419"/>
                  </a:lnTo>
                  <a:lnTo>
                    <a:pt x="1656426" y="1855419"/>
                  </a:lnTo>
                  <a:lnTo>
                    <a:pt x="1667866" y="1855419"/>
                  </a:lnTo>
                  <a:lnTo>
                    <a:pt x="1679305" y="1855419"/>
                  </a:lnTo>
                  <a:lnTo>
                    <a:pt x="1690745" y="1855419"/>
                  </a:lnTo>
                  <a:lnTo>
                    <a:pt x="1702184" y="1855419"/>
                  </a:lnTo>
                  <a:lnTo>
                    <a:pt x="1713619" y="1855419"/>
                  </a:lnTo>
                  <a:lnTo>
                    <a:pt x="1725063" y="1855419"/>
                  </a:lnTo>
                  <a:lnTo>
                    <a:pt x="1736498" y="1855419"/>
                  </a:lnTo>
                  <a:lnTo>
                    <a:pt x="1747938" y="1855419"/>
                  </a:lnTo>
                  <a:lnTo>
                    <a:pt x="1759377" y="1855419"/>
                  </a:lnTo>
                  <a:lnTo>
                    <a:pt x="1770817" y="1855419"/>
                  </a:lnTo>
                  <a:lnTo>
                    <a:pt x="1782256" y="1855419"/>
                  </a:lnTo>
                  <a:lnTo>
                    <a:pt x="1793696" y="1855419"/>
                  </a:lnTo>
                  <a:lnTo>
                    <a:pt x="1805135" y="1855419"/>
                  </a:lnTo>
                  <a:lnTo>
                    <a:pt x="1816575" y="1855419"/>
                  </a:lnTo>
                  <a:lnTo>
                    <a:pt x="1828014" y="1855419"/>
                  </a:lnTo>
                  <a:lnTo>
                    <a:pt x="1839454" y="1855419"/>
                  </a:lnTo>
                  <a:lnTo>
                    <a:pt x="1850893" y="1855419"/>
                  </a:lnTo>
                  <a:lnTo>
                    <a:pt x="1862333" y="1855419"/>
                  </a:lnTo>
                  <a:lnTo>
                    <a:pt x="1873772" y="1855419"/>
                  </a:lnTo>
                  <a:lnTo>
                    <a:pt x="1885212" y="1855419"/>
                  </a:lnTo>
                  <a:lnTo>
                    <a:pt x="1896651" y="1855419"/>
                  </a:lnTo>
                  <a:lnTo>
                    <a:pt x="1908091" y="1855419"/>
                  </a:lnTo>
                  <a:lnTo>
                    <a:pt x="1919531" y="1855419"/>
                  </a:lnTo>
                  <a:lnTo>
                    <a:pt x="1930970" y="1855419"/>
                  </a:lnTo>
                  <a:lnTo>
                    <a:pt x="1942409" y="1855419"/>
                  </a:lnTo>
                  <a:lnTo>
                    <a:pt x="1953849" y="1855419"/>
                  </a:lnTo>
                  <a:lnTo>
                    <a:pt x="1965289" y="1855419"/>
                  </a:lnTo>
                  <a:lnTo>
                    <a:pt x="1976728" y="1855419"/>
                  </a:lnTo>
                  <a:lnTo>
                    <a:pt x="1988168" y="1855419"/>
                  </a:lnTo>
                  <a:lnTo>
                    <a:pt x="1999607" y="1855419"/>
                  </a:lnTo>
                  <a:lnTo>
                    <a:pt x="2011047" y="1855419"/>
                  </a:lnTo>
                  <a:lnTo>
                    <a:pt x="2022486" y="1855419"/>
                  </a:lnTo>
                  <a:lnTo>
                    <a:pt x="2033926" y="1855419"/>
                  </a:lnTo>
                  <a:lnTo>
                    <a:pt x="2045365" y="1855419"/>
                  </a:lnTo>
                  <a:lnTo>
                    <a:pt x="2056805" y="1855419"/>
                  </a:lnTo>
                  <a:lnTo>
                    <a:pt x="2068244" y="1855419"/>
                  </a:lnTo>
                  <a:lnTo>
                    <a:pt x="2079684" y="1855419"/>
                  </a:lnTo>
                  <a:lnTo>
                    <a:pt x="2091123" y="1855419"/>
                  </a:lnTo>
                  <a:lnTo>
                    <a:pt x="2102563" y="1855419"/>
                  </a:lnTo>
                  <a:lnTo>
                    <a:pt x="2114002" y="1855419"/>
                  </a:lnTo>
                  <a:lnTo>
                    <a:pt x="2125442" y="1855419"/>
                  </a:lnTo>
                  <a:lnTo>
                    <a:pt x="2136882" y="1855419"/>
                  </a:lnTo>
                  <a:lnTo>
                    <a:pt x="2148321" y="1855419"/>
                  </a:lnTo>
                  <a:lnTo>
                    <a:pt x="2159760" y="1855419"/>
                  </a:lnTo>
                  <a:lnTo>
                    <a:pt x="2171200" y="1855419"/>
                  </a:lnTo>
                  <a:lnTo>
                    <a:pt x="2182640" y="1855419"/>
                  </a:lnTo>
                  <a:lnTo>
                    <a:pt x="2194079" y="1855419"/>
                  </a:lnTo>
                  <a:lnTo>
                    <a:pt x="2205519" y="1855419"/>
                  </a:lnTo>
                  <a:lnTo>
                    <a:pt x="2216958" y="1855419"/>
                  </a:lnTo>
                  <a:lnTo>
                    <a:pt x="2228393" y="1855419"/>
                  </a:lnTo>
                  <a:lnTo>
                    <a:pt x="2239837" y="1855419"/>
                  </a:lnTo>
                  <a:lnTo>
                    <a:pt x="2251272" y="1855419"/>
                  </a:lnTo>
                  <a:lnTo>
                    <a:pt x="2262716" y="1855419"/>
                  </a:lnTo>
                  <a:lnTo>
                    <a:pt x="2274151" y="1855419"/>
                  </a:lnTo>
                  <a:lnTo>
                    <a:pt x="2285591" y="1855419"/>
                  </a:lnTo>
                  <a:lnTo>
                    <a:pt x="2297030" y="1855419"/>
                  </a:lnTo>
                  <a:lnTo>
                    <a:pt x="2308470" y="1855419"/>
                  </a:lnTo>
                  <a:lnTo>
                    <a:pt x="2319909" y="1855419"/>
                  </a:lnTo>
                  <a:lnTo>
                    <a:pt x="2331349" y="1855419"/>
                  </a:lnTo>
                  <a:lnTo>
                    <a:pt x="2342788" y="1855419"/>
                  </a:lnTo>
                  <a:lnTo>
                    <a:pt x="2354228" y="1855419"/>
                  </a:lnTo>
                  <a:lnTo>
                    <a:pt x="2365667" y="1855419"/>
                  </a:lnTo>
                  <a:lnTo>
                    <a:pt x="2377107" y="1855419"/>
                  </a:lnTo>
                  <a:lnTo>
                    <a:pt x="2388546" y="1855419"/>
                  </a:lnTo>
                  <a:lnTo>
                    <a:pt x="2399986" y="1855419"/>
                  </a:lnTo>
                  <a:lnTo>
                    <a:pt x="2411425" y="1855419"/>
                  </a:lnTo>
                  <a:lnTo>
                    <a:pt x="2422865" y="1855419"/>
                  </a:lnTo>
                  <a:lnTo>
                    <a:pt x="2434304" y="1855419"/>
                  </a:lnTo>
                  <a:lnTo>
                    <a:pt x="2445744" y="1855419"/>
                  </a:lnTo>
                  <a:lnTo>
                    <a:pt x="2457184" y="1855419"/>
                  </a:lnTo>
                  <a:lnTo>
                    <a:pt x="2468623" y="1855419"/>
                  </a:lnTo>
                  <a:lnTo>
                    <a:pt x="2480062" y="1855419"/>
                  </a:lnTo>
                  <a:lnTo>
                    <a:pt x="2491502" y="1855419"/>
                  </a:lnTo>
                  <a:lnTo>
                    <a:pt x="2502942" y="1855419"/>
                  </a:lnTo>
                  <a:lnTo>
                    <a:pt x="2514381" y="1855419"/>
                  </a:lnTo>
                  <a:lnTo>
                    <a:pt x="2525821" y="1855419"/>
                  </a:lnTo>
                  <a:lnTo>
                    <a:pt x="2537260" y="1855419"/>
                  </a:lnTo>
                  <a:lnTo>
                    <a:pt x="2548700" y="1855419"/>
                  </a:lnTo>
                  <a:lnTo>
                    <a:pt x="2560139" y="1855419"/>
                  </a:lnTo>
                  <a:lnTo>
                    <a:pt x="2571579" y="1855419"/>
                  </a:lnTo>
                  <a:lnTo>
                    <a:pt x="2583018" y="1855419"/>
                  </a:lnTo>
                  <a:lnTo>
                    <a:pt x="2594458" y="1855419"/>
                  </a:lnTo>
                  <a:lnTo>
                    <a:pt x="2605897" y="1855419"/>
                  </a:lnTo>
                  <a:lnTo>
                    <a:pt x="2617337" y="1855419"/>
                  </a:lnTo>
                  <a:lnTo>
                    <a:pt x="2628776" y="1855419"/>
                  </a:lnTo>
                  <a:lnTo>
                    <a:pt x="2640216" y="1855419"/>
                  </a:lnTo>
                  <a:lnTo>
                    <a:pt x="2651655" y="1855419"/>
                  </a:lnTo>
                  <a:lnTo>
                    <a:pt x="2663095" y="1855419"/>
                  </a:lnTo>
                  <a:lnTo>
                    <a:pt x="2674535" y="1855419"/>
                  </a:lnTo>
                  <a:lnTo>
                    <a:pt x="2685974" y="1855419"/>
                  </a:lnTo>
                  <a:lnTo>
                    <a:pt x="2697413" y="1855419"/>
                  </a:lnTo>
                  <a:lnTo>
                    <a:pt x="2708853" y="1855419"/>
                  </a:lnTo>
                  <a:lnTo>
                    <a:pt x="2720293" y="1855419"/>
                  </a:lnTo>
                  <a:lnTo>
                    <a:pt x="2731727" y="1855419"/>
                  </a:lnTo>
                  <a:lnTo>
                    <a:pt x="2743172" y="1855419"/>
                  </a:lnTo>
                  <a:lnTo>
                    <a:pt x="2754611" y="1855419"/>
                  </a:lnTo>
                  <a:lnTo>
                    <a:pt x="2766046" y="1855419"/>
                  </a:lnTo>
                  <a:lnTo>
                    <a:pt x="2777490" y="1855419"/>
                  </a:lnTo>
                  <a:lnTo>
                    <a:pt x="2788925" y="1855419"/>
                  </a:lnTo>
                  <a:lnTo>
                    <a:pt x="2800364" y="1855419"/>
                  </a:lnTo>
                  <a:lnTo>
                    <a:pt x="2811804" y="1855419"/>
                  </a:lnTo>
                  <a:lnTo>
                    <a:pt x="2823243" y="1855419"/>
                  </a:lnTo>
                  <a:lnTo>
                    <a:pt x="2834683" y="1855419"/>
                  </a:lnTo>
                  <a:lnTo>
                    <a:pt x="2846123" y="1855419"/>
                  </a:lnTo>
                  <a:lnTo>
                    <a:pt x="2857562" y="1855419"/>
                  </a:lnTo>
                  <a:lnTo>
                    <a:pt x="2869001" y="1855419"/>
                  </a:lnTo>
                  <a:lnTo>
                    <a:pt x="2880441" y="1855419"/>
                  </a:lnTo>
                  <a:lnTo>
                    <a:pt x="2891881" y="1855419"/>
                  </a:lnTo>
                  <a:lnTo>
                    <a:pt x="2903320" y="1855419"/>
                  </a:lnTo>
                  <a:lnTo>
                    <a:pt x="2914760" y="1855419"/>
                  </a:lnTo>
                  <a:lnTo>
                    <a:pt x="2926199" y="1855419"/>
                  </a:lnTo>
                  <a:lnTo>
                    <a:pt x="2937639" y="1855419"/>
                  </a:lnTo>
                  <a:lnTo>
                    <a:pt x="2949078" y="1855419"/>
                  </a:lnTo>
                  <a:lnTo>
                    <a:pt x="2960518" y="1855419"/>
                  </a:lnTo>
                  <a:lnTo>
                    <a:pt x="2971957" y="1855419"/>
                  </a:lnTo>
                  <a:lnTo>
                    <a:pt x="2983397" y="1855419"/>
                  </a:lnTo>
                  <a:lnTo>
                    <a:pt x="2994837" y="1855419"/>
                  </a:lnTo>
                  <a:lnTo>
                    <a:pt x="3006276" y="1855419"/>
                  </a:lnTo>
                  <a:lnTo>
                    <a:pt x="3017715" y="1855419"/>
                  </a:lnTo>
                  <a:lnTo>
                    <a:pt x="3029155" y="1855419"/>
                  </a:lnTo>
                  <a:lnTo>
                    <a:pt x="3040594" y="1855419"/>
                  </a:lnTo>
                  <a:lnTo>
                    <a:pt x="3052034" y="1855419"/>
                  </a:lnTo>
                  <a:lnTo>
                    <a:pt x="3063474" y="1855419"/>
                  </a:lnTo>
                  <a:lnTo>
                    <a:pt x="3074913" y="1855419"/>
                  </a:lnTo>
                  <a:lnTo>
                    <a:pt x="3086352" y="1855419"/>
                  </a:lnTo>
                  <a:lnTo>
                    <a:pt x="3097792" y="1855419"/>
                  </a:lnTo>
                  <a:lnTo>
                    <a:pt x="3109232" y="1855419"/>
                  </a:lnTo>
                  <a:lnTo>
                    <a:pt x="3120671" y="1855419"/>
                  </a:lnTo>
                  <a:lnTo>
                    <a:pt x="3132111" y="1855419"/>
                  </a:lnTo>
                  <a:lnTo>
                    <a:pt x="3143550" y="1855419"/>
                  </a:lnTo>
                  <a:lnTo>
                    <a:pt x="3154990" y="1855419"/>
                  </a:lnTo>
                  <a:lnTo>
                    <a:pt x="3166429" y="1855419"/>
                  </a:lnTo>
                  <a:lnTo>
                    <a:pt x="3177869" y="1855419"/>
                  </a:lnTo>
                  <a:lnTo>
                    <a:pt x="3189308" y="1855419"/>
                  </a:lnTo>
                  <a:lnTo>
                    <a:pt x="3200748" y="1855419"/>
                  </a:lnTo>
                  <a:lnTo>
                    <a:pt x="3212187" y="1855419"/>
                  </a:lnTo>
                  <a:lnTo>
                    <a:pt x="3223627" y="1855419"/>
                  </a:lnTo>
                  <a:lnTo>
                    <a:pt x="3235066" y="1855419"/>
                  </a:lnTo>
                  <a:lnTo>
                    <a:pt x="3246501" y="1855419"/>
                  </a:lnTo>
                  <a:lnTo>
                    <a:pt x="3257945" y="1855419"/>
                  </a:lnTo>
                  <a:lnTo>
                    <a:pt x="3269385" y="1855419"/>
                  </a:lnTo>
                  <a:lnTo>
                    <a:pt x="3280825" y="1855419"/>
                  </a:lnTo>
                  <a:lnTo>
                    <a:pt x="3292264" y="1855419"/>
                  </a:lnTo>
                  <a:lnTo>
                    <a:pt x="3303699" y="1855419"/>
                  </a:lnTo>
                  <a:lnTo>
                    <a:pt x="3315143" y="1855419"/>
                  </a:lnTo>
                  <a:lnTo>
                    <a:pt x="3326578" y="1855419"/>
                  </a:lnTo>
                  <a:lnTo>
                    <a:pt x="3338017" y="1855419"/>
                  </a:lnTo>
                  <a:lnTo>
                    <a:pt x="3349457" y="1855419"/>
                  </a:lnTo>
                  <a:lnTo>
                    <a:pt x="3360896" y="1855419"/>
                  </a:lnTo>
                  <a:lnTo>
                    <a:pt x="3372336" y="1855419"/>
                  </a:lnTo>
                  <a:lnTo>
                    <a:pt x="3383776" y="1855419"/>
                  </a:lnTo>
                  <a:lnTo>
                    <a:pt x="3395215" y="1855419"/>
                  </a:lnTo>
                  <a:lnTo>
                    <a:pt x="3406654" y="1855419"/>
                  </a:lnTo>
                  <a:lnTo>
                    <a:pt x="3418094" y="1855419"/>
                  </a:lnTo>
                  <a:lnTo>
                    <a:pt x="3429534" y="1855419"/>
                  </a:lnTo>
                  <a:lnTo>
                    <a:pt x="3440973" y="1855419"/>
                  </a:lnTo>
                  <a:lnTo>
                    <a:pt x="3452413" y="1855419"/>
                  </a:lnTo>
                  <a:lnTo>
                    <a:pt x="3463852" y="1855419"/>
                  </a:lnTo>
                  <a:lnTo>
                    <a:pt x="3475292" y="1855419"/>
                  </a:lnTo>
                  <a:lnTo>
                    <a:pt x="3486731" y="1855419"/>
                  </a:lnTo>
                  <a:lnTo>
                    <a:pt x="3498171" y="1855419"/>
                  </a:lnTo>
                  <a:lnTo>
                    <a:pt x="3509610" y="1855419"/>
                  </a:lnTo>
                  <a:lnTo>
                    <a:pt x="3521050" y="1855419"/>
                  </a:lnTo>
                  <a:lnTo>
                    <a:pt x="3532489" y="1855419"/>
                  </a:lnTo>
                  <a:lnTo>
                    <a:pt x="3543929" y="1855419"/>
                  </a:lnTo>
                  <a:lnTo>
                    <a:pt x="3555368" y="1855419"/>
                  </a:lnTo>
                  <a:lnTo>
                    <a:pt x="3566808" y="1855419"/>
                  </a:lnTo>
                  <a:lnTo>
                    <a:pt x="3578247" y="1855419"/>
                  </a:lnTo>
                  <a:lnTo>
                    <a:pt x="3589687" y="1855419"/>
                  </a:lnTo>
                  <a:lnTo>
                    <a:pt x="3601127" y="1855419"/>
                  </a:lnTo>
                  <a:lnTo>
                    <a:pt x="3612566" y="1855419"/>
                  </a:lnTo>
                  <a:lnTo>
                    <a:pt x="3624005" y="1855419"/>
                  </a:lnTo>
                  <a:lnTo>
                    <a:pt x="3635445" y="1855419"/>
                  </a:lnTo>
                  <a:lnTo>
                    <a:pt x="3646885" y="1855419"/>
                  </a:lnTo>
                  <a:lnTo>
                    <a:pt x="3658324" y="1855419"/>
                  </a:lnTo>
                  <a:lnTo>
                    <a:pt x="3669764" y="1855419"/>
                  </a:lnTo>
                  <a:lnTo>
                    <a:pt x="3681203" y="1855419"/>
                  </a:lnTo>
                  <a:lnTo>
                    <a:pt x="3692643" y="1855419"/>
                  </a:lnTo>
                  <a:lnTo>
                    <a:pt x="3704082" y="1855419"/>
                  </a:lnTo>
                  <a:lnTo>
                    <a:pt x="3715522" y="1855419"/>
                  </a:lnTo>
                  <a:lnTo>
                    <a:pt x="3726961" y="1855419"/>
                  </a:lnTo>
                  <a:lnTo>
                    <a:pt x="3738401" y="1855419"/>
                  </a:lnTo>
                  <a:lnTo>
                    <a:pt x="3749840" y="1855419"/>
                  </a:lnTo>
                  <a:lnTo>
                    <a:pt x="3761280" y="1855419"/>
                  </a:lnTo>
                  <a:lnTo>
                    <a:pt x="3772719" y="1855419"/>
                  </a:lnTo>
                  <a:lnTo>
                    <a:pt x="3784154" y="1855419"/>
                  </a:lnTo>
                  <a:lnTo>
                    <a:pt x="3795598" y="1855419"/>
                  </a:lnTo>
                  <a:lnTo>
                    <a:pt x="3807033" y="1855419"/>
                  </a:lnTo>
                  <a:lnTo>
                    <a:pt x="3818473" y="1855419"/>
                  </a:lnTo>
                  <a:lnTo>
                    <a:pt x="3829917" y="1855419"/>
                  </a:lnTo>
                  <a:lnTo>
                    <a:pt x="3841352" y="1855419"/>
                  </a:lnTo>
                  <a:lnTo>
                    <a:pt x="3852791" y="1855419"/>
                  </a:lnTo>
                  <a:lnTo>
                    <a:pt x="3864231" y="1855419"/>
                  </a:lnTo>
                  <a:lnTo>
                    <a:pt x="3875670" y="1855419"/>
                  </a:lnTo>
                  <a:lnTo>
                    <a:pt x="3887110" y="1855419"/>
                  </a:lnTo>
                  <a:lnTo>
                    <a:pt x="3898549" y="1855419"/>
                  </a:lnTo>
                  <a:lnTo>
                    <a:pt x="3909989" y="1855419"/>
                  </a:lnTo>
                  <a:lnTo>
                    <a:pt x="3921447" y="1855419"/>
                  </a:lnTo>
                  <a:lnTo>
                    <a:pt x="3932878" y="1855419"/>
                  </a:lnTo>
                  <a:lnTo>
                    <a:pt x="3944307" y="1855419"/>
                  </a:lnTo>
                  <a:lnTo>
                    <a:pt x="3955737" y="1855419"/>
                  </a:lnTo>
                  <a:lnTo>
                    <a:pt x="3967167" y="1855419"/>
                  </a:lnTo>
                  <a:lnTo>
                    <a:pt x="3978645" y="1855419"/>
                  </a:lnTo>
                  <a:lnTo>
                    <a:pt x="3990075" y="1855419"/>
                  </a:lnTo>
                  <a:lnTo>
                    <a:pt x="4001505" y="1855419"/>
                  </a:lnTo>
                  <a:lnTo>
                    <a:pt x="4012935" y="1855419"/>
                  </a:lnTo>
                  <a:lnTo>
                    <a:pt x="4024365" y="1855419"/>
                  </a:lnTo>
                  <a:lnTo>
                    <a:pt x="4035843" y="1855419"/>
                  </a:lnTo>
                  <a:lnTo>
                    <a:pt x="4047273" y="1855419"/>
                  </a:lnTo>
                  <a:lnTo>
                    <a:pt x="4058702" y="1855419"/>
                  </a:lnTo>
                  <a:lnTo>
                    <a:pt x="4070133" y="1855419"/>
                  </a:lnTo>
                  <a:lnTo>
                    <a:pt x="4081563" y="1855419"/>
                  </a:lnTo>
                  <a:lnTo>
                    <a:pt x="4093040" y="1855419"/>
                  </a:lnTo>
                  <a:lnTo>
                    <a:pt x="4104471" y="1855419"/>
                  </a:lnTo>
                  <a:lnTo>
                    <a:pt x="4115900" y="1855419"/>
                  </a:lnTo>
                  <a:lnTo>
                    <a:pt x="4127330" y="1855419"/>
                  </a:lnTo>
                  <a:lnTo>
                    <a:pt x="4138760" y="1855419"/>
                  </a:lnTo>
                  <a:lnTo>
                    <a:pt x="4150238" y="1855419"/>
                  </a:lnTo>
                  <a:lnTo>
                    <a:pt x="4161668" y="1855419"/>
                  </a:lnTo>
                  <a:lnTo>
                    <a:pt x="4173098" y="1855419"/>
                  </a:lnTo>
                  <a:lnTo>
                    <a:pt x="4184528" y="1855419"/>
                  </a:lnTo>
                  <a:lnTo>
                    <a:pt x="4195958" y="1855419"/>
                  </a:lnTo>
                  <a:lnTo>
                    <a:pt x="4207436" y="1855419"/>
                  </a:lnTo>
                  <a:lnTo>
                    <a:pt x="4218865" y="1855419"/>
                  </a:lnTo>
                  <a:lnTo>
                    <a:pt x="4230296" y="1855419"/>
                  </a:lnTo>
                  <a:lnTo>
                    <a:pt x="4241726" y="1855419"/>
                  </a:lnTo>
                  <a:lnTo>
                    <a:pt x="4253156" y="1855419"/>
                  </a:lnTo>
                  <a:lnTo>
                    <a:pt x="4264634" y="1855419"/>
                  </a:lnTo>
                  <a:lnTo>
                    <a:pt x="4276063" y="1855419"/>
                  </a:lnTo>
                  <a:lnTo>
                    <a:pt x="4287493" y="1855419"/>
                  </a:lnTo>
                  <a:lnTo>
                    <a:pt x="4298923" y="1855419"/>
                  </a:lnTo>
                  <a:lnTo>
                    <a:pt x="4310353" y="1855419"/>
                  </a:lnTo>
                  <a:lnTo>
                    <a:pt x="4321831" y="1855419"/>
                  </a:lnTo>
                  <a:lnTo>
                    <a:pt x="4333261" y="1855419"/>
                  </a:lnTo>
                  <a:lnTo>
                    <a:pt x="4344691" y="1855419"/>
                  </a:lnTo>
                  <a:lnTo>
                    <a:pt x="4356121" y="1855419"/>
                  </a:lnTo>
                  <a:lnTo>
                    <a:pt x="4367551" y="1855419"/>
                  </a:lnTo>
                  <a:lnTo>
                    <a:pt x="4379028" y="1855419"/>
                  </a:lnTo>
                  <a:lnTo>
                    <a:pt x="4390458" y="1855419"/>
                  </a:lnTo>
                  <a:lnTo>
                    <a:pt x="4401889" y="1855419"/>
                  </a:lnTo>
                  <a:lnTo>
                    <a:pt x="4413319" y="1855419"/>
                  </a:lnTo>
                  <a:lnTo>
                    <a:pt x="4424749" y="1855419"/>
                  </a:lnTo>
                  <a:lnTo>
                    <a:pt x="4436226" y="1855419"/>
                  </a:lnTo>
                  <a:lnTo>
                    <a:pt x="4447656" y="1855419"/>
                  </a:lnTo>
                  <a:lnTo>
                    <a:pt x="4459086" y="1855419"/>
                  </a:lnTo>
                  <a:lnTo>
                    <a:pt x="4470516" y="1855419"/>
                  </a:lnTo>
                  <a:lnTo>
                    <a:pt x="4481946" y="1855419"/>
                  </a:lnTo>
                  <a:lnTo>
                    <a:pt x="4493424" y="1855419"/>
                  </a:lnTo>
                  <a:lnTo>
                    <a:pt x="4504854" y="1855419"/>
                  </a:lnTo>
                  <a:lnTo>
                    <a:pt x="4516284" y="1855419"/>
                  </a:lnTo>
                  <a:lnTo>
                    <a:pt x="4527714" y="1855419"/>
                  </a:lnTo>
                  <a:lnTo>
                    <a:pt x="4539144" y="1855419"/>
                  </a:lnTo>
                  <a:lnTo>
                    <a:pt x="4550621" y="1855419"/>
                  </a:lnTo>
                  <a:lnTo>
                    <a:pt x="4562051" y="1855419"/>
                  </a:lnTo>
                  <a:lnTo>
                    <a:pt x="4573482" y="1855419"/>
                  </a:lnTo>
                  <a:lnTo>
                    <a:pt x="4584912" y="1855419"/>
                  </a:lnTo>
                  <a:lnTo>
                    <a:pt x="4596341" y="1855419"/>
                  </a:lnTo>
                  <a:lnTo>
                    <a:pt x="4607771" y="1855419"/>
                  </a:lnTo>
                  <a:lnTo>
                    <a:pt x="4619249" y="1855419"/>
                  </a:lnTo>
                  <a:lnTo>
                    <a:pt x="4630679" y="1855419"/>
                  </a:lnTo>
                  <a:lnTo>
                    <a:pt x="4642109" y="1855419"/>
                  </a:lnTo>
                  <a:lnTo>
                    <a:pt x="4653539" y="1855419"/>
                  </a:lnTo>
                  <a:lnTo>
                    <a:pt x="4664969" y="1855419"/>
                  </a:lnTo>
                  <a:lnTo>
                    <a:pt x="4676447" y="1855419"/>
                  </a:lnTo>
                  <a:lnTo>
                    <a:pt x="4687877" y="1855419"/>
                  </a:lnTo>
                  <a:lnTo>
                    <a:pt x="4699306" y="1855419"/>
                  </a:lnTo>
                  <a:lnTo>
                    <a:pt x="4710737" y="1855419"/>
                  </a:lnTo>
                  <a:lnTo>
                    <a:pt x="4722167" y="1855419"/>
                  </a:lnTo>
                  <a:lnTo>
                    <a:pt x="4733644" y="1855419"/>
                  </a:lnTo>
                  <a:lnTo>
                    <a:pt x="4745075" y="1855419"/>
                  </a:lnTo>
                  <a:lnTo>
                    <a:pt x="4756504" y="1855419"/>
                  </a:lnTo>
                  <a:lnTo>
                    <a:pt x="4767934" y="1855419"/>
                  </a:lnTo>
                  <a:lnTo>
                    <a:pt x="4779364" y="1855419"/>
                  </a:lnTo>
                  <a:lnTo>
                    <a:pt x="4790842" y="1855419"/>
                  </a:lnTo>
                  <a:lnTo>
                    <a:pt x="4802272" y="1855419"/>
                  </a:lnTo>
                  <a:lnTo>
                    <a:pt x="4813702" y="1855419"/>
                  </a:lnTo>
                  <a:lnTo>
                    <a:pt x="4825132" y="1855419"/>
                  </a:lnTo>
                  <a:lnTo>
                    <a:pt x="4836562" y="1855419"/>
                  </a:lnTo>
                  <a:lnTo>
                    <a:pt x="4848040" y="1855419"/>
                  </a:lnTo>
                  <a:lnTo>
                    <a:pt x="4859469" y="1855419"/>
                  </a:lnTo>
                  <a:lnTo>
                    <a:pt x="4870899" y="1855419"/>
                  </a:lnTo>
                  <a:lnTo>
                    <a:pt x="4882330" y="1855419"/>
                  </a:lnTo>
                  <a:lnTo>
                    <a:pt x="4893760" y="1855419"/>
                  </a:lnTo>
                  <a:lnTo>
                    <a:pt x="4905237" y="1855419"/>
                  </a:lnTo>
                  <a:lnTo>
                    <a:pt x="4916667" y="1855419"/>
                  </a:lnTo>
                  <a:lnTo>
                    <a:pt x="4928097" y="1855419"/>
                  </a:lnTo>
                  <a:lnTo>
                    <a:pt x="4939527" y="1855419"/>
                  </a:lnTo>
                  <a:lnTo>
                    <a:pt x="4950957" y="1855419"/>
                  </a:lnTo>
                  <a:lnTo>
                    <a:pt x="4962435" y="1855419"/>
                  </a:lnTo>
                  <a:lnTo>
                    <a:pt x="4973865" y="1855419"/>
                  </a:lnTo>
                  <a:lnTo>
                    <a:pt x="4985295" y="1855419"/>
                  </a:lnTo>
                  <a:lnTo>
                    <a:pt x="4996725" y="1855419"/>
                  </a:lnTo>
                  <a:lnTo>
                    <a:pt x="5008155" y="1855419"/>
                  </a:lnTo>
                  <a:lnTo>
                    <a:pt x="5019632" y="1855419"/>
                  </a:lnTo>
                  <a:lnTo>
                    <a:pt x="5031062" y="1855419"/>
                  </a:lnTo>
                  <a:lnTo>
                    <a:pt x="5042492" y="1855419"/>
                  </a:lnTo>
                  <a:lnTo>
                    <a:pt x="5053923" y="1855419"/>
                  </a:lnTo>
                  <a:lnTo>
                    <a:pt x="5065353" y="1855419"/>
                  </a:lnTo>
                  <a:lnTo>
                    <a:pt x="5076830" y="1855419"/>
                  </a:lnTo>
                  <a:lnTo>
                    <a:pt x="5088260" y="1855419"/>
                  </a:lnTo>
                  <a:lnTo>
                    <a:pt x="5099690" y="1855419"/>
                  </a:lnTo>
                  <a:lnTo>
                    <a:pt x="5111120" y="1855419"/>
                  </a:lnTo>
                  <a:lnTo>
                    <a:pt x="5122550" y="1855419"/>
                  </a:lnTo>
                  <a:lnTo>
                    <a:pt x="5134028" y="1855419"/>
                  </a:lnTo>
                  <a:lnTo>
                    <a:pt x="5145458" y="1855419"/>
                  </a:lnTo>
                  <a:lnTo>
                    <a:pt x="5156888" y="1855419"/>
                  </a:lnTo>
                  <a:lnTo>
                    <a:pt x="5168318" y="1855419"/>
                  </a:lnTo>
                  <a:lnTo>
                    <a:pt x="5179747" y="1855419"/>
                  </a:lnTo>
                  <a:lnTo>
                    <a:pt x="5191225" y="1855419"/>
                  </a:lnTo>
                  <a:lnTo>
                    <a:pt x="5202655" y="1855419"/>
                  </a:lnTo>
                  <a:lnTo>
                    <a:pt x="5214085" y="1855419"/>
                  </a:lnTo>
                  <a:lnTo>
                    <a:pt x="5225515" y="1855419"/>
                  </a:lnTo>
                  <a:lnTo>
                    <a:pt x="5236945" y="1855419"/>
                  </a:lnTo>
                  <a:lnTo>
                    <a:pt x="5248423" y="1855419"/>
                  </a:lnTo>
                  <a:lnTo>
                    <a:pt x="5259853" y="1855419"/>
                  </a:lnTo>
                  <a:lnTo>
                    <a:pt x="5271283" y="1855419"/>
                  </a:lnTo>
                  <a:lnTo>
                    <a:pt x="5282713" y="1855419"/>
                  </a:lnTo>
                  <a:lnTo>
                    <a:pt x="5294143" y="1855419"/>
                  </a:lnTo>
                  <a:lnTo>
                    <a:pt x="5305621" y="1855419"/>
                  </a:lnTo>
                  <a:lnTo>
                    <a:pt x="5317051" y="1855419"/>
                  </a:lnTo>
                  <a:lnTo>
                    <a:pt x="5328481" y="1855419"/>
                  </a:lnTo>
                  <a:lnTo>
                    <a:pt x="5339910" y="1855419"/>
                  </a:lnTo>
                  <a:lnTo>
                    <a:pt x="5351340" y="1855419"/>
                  </a:lnTo>
                  <a:lnTo>
                    <a:pt x="5362818" y="1855419"/>
                  </a:lnTo>
                  <a:lnTo>
                    <a:pt x="5374248" y="1855419"/>
                  </a:lnTo>
                  <a:lnTo>
                    <a:pt x="5385678" y="1855419"/>
                  </a:lnTo>
                  <a:lnTo>
                    <a:pt x="5397108" y="1855419"/>
                  </a:lnTo>
                  <a:lnTo>
                    <a:pt x="5408538" y="1855419"/>
                  </a:lnTo>
                  <a:lnTo>
                    <a:pt x="5420016" y="1855419"/>
                  </a:lnTo>
                  <a:lnTo>
                    <a:pt x="5431446" y="1855419"/>
                  </a:lnTo>
                  <a:lnTo>
                    <a:pt x="5442876" y="1855419"/>
                  </a:lnTo>
                  <a:lnTo>
                    <a:pt x="5454306" y="1855419"/>
                  </a:lnTo>
                  <a:lnTo>
                    <a:pt x="5465736" y="1855419"/>
                  </a:lnTo>
                  <a:lnTo>
                    <a:pt x="5477214" y="1855419"/>
                  </a:lnTo>
                  <a:lnTo>
                    <a:pt x="5488643" y="1855419"/>
                  </a:lnTo>
                  <a:lnTo>
                    <a:pt x="5500073" y="1855419"/>
                  </a:lnTo>
                  <a:lnTo>
                    <a:pt x="5511503" y="1855419"/>
                  </a:lnTo>
                  <a:lnTo>
                    <a:pt x="5522933" y="1855419"/>
                  </a:lnTo>
                  <a:lnTo>
                    <a:pt x="5534411" y="1855419"/>
                  </a:lnTo>
                  <a:lnTo>
                    <a:pt x="5545841" y="1855419"/>
                  </a:lnTo>
                  <a:lnTo>
                    <a:pt x="5557271" y="1855419"/>
                  </a:lnTo>
                  <a:lnTo>
                    <a:pt x="5568701" y="1855419"/>
                  </a:lnTo>
                  <a:lnTo>
                    <a:pt x="5580131" y="1855419"/>
                  </a:lnTo>
                  <a:lnTo>
                    <a:pt x="5591609" y="1855419"/>
                  </a:lnTo>
                  <a:lnTo>
                    <a:pt x="5603038" y="1855419"/>
                  </a:lnTo>
                  <a:lnTo>
                    <a:pt x="5614469" y="1855419"/>
                  </a:lnTo>
                  <a:lnTo>
                    <a:pt x="5625899" y="1855419"/>
                  </a:lnTo>
                  <a:lnTo>
                    <a:pt x="5637329" y="1855419"/>
                  </a:lnTo>
                  <a:lnTo>
                    <a:pt x="5648759" y="1855419"/>
                  </a:lnTo>
                  <a:lnTo>
                    <a:pt x="5660236" y="1855419"/>
                  </a:lnTo>
                  <a:lnTo>
                    <a:pt x="5671666" y="1855419"/>
                  </a:lnTo>
                  <a:lnTo>
                    <a:pt x="5683096" y="1855419"/>
                  </a:lnTo>
                  <a:lnTo>
                    <a:pt x="5694526" y="1855419"/>
                  </a:lnTo>
                  <a:lnTo>
                    <a:pt x="5705956" y="1855419"/>
                  </a:lnTo>
                  <a:lnTo>
                    <a:pt x="5717434" y="1855419"/>
                  </a:lnTo>
                  <a:lnTo>
                    <a:pt x="5728864" y="1855419"/>
                  </a:lnTo>
                  <a:lnTo>
                    <a:pt x="5740294" y="1855419"/>
                  </a:lnTo>
                  <a:lnTo>
                    <a:pt x="5751724" y="1855419"/>
                  </a:lnTo>
                  <a:lnTo>
                    <a:pt x="5763154" y="1855419"/>
                  </a:lnTo>
                  <a:lnTo>
                    <a:pt x="5774631" y="1855419"/>
                  </a:lnTo>
                  <a:lnTo>
                    <a:pt x="5786062" y="1855419"/>
                  </a:lnTo>
                  <a:lnTo>
                    <a:pt x="5797492" y="1855419"/>
                  </a:lnTo>
                  <a:lnTo>
                    <a:pt x="5808921" y="1855419"/>
                  </a:lnTo>
                  <a:lnTo>
                    <a:pt x="5820351" y="1855419"/>
                  </a:lnTo>
                  <a:lnTo>
                    <a:pt x="5831829" y="1855419"/>
                  </a:lnTo>
                  <a:lnTo>
                    <a:pt x="5843259" y="1855419"/>
                  </a:lnTo>
                  <a:lnTo>
                    <a:pt x="5854689" y="1855419"/>
                  </a:lnTo>
                  <a:lnTo>
                    <a:pt x="5866119" y="1855419"/>
                  </a:lnTo>
                  <a:lnTo>
                    <a:pt x="5877549" y="1855419"/>
                  </a:lnTo>
                  <a:lnTo>
                    <a:pt x="5889027" y="1855419"/>
                  </a:lnTo>
                  <a:lnTo>
                    <a:pt x="5900457" y="1855419"/>
                  </a:lnTo>
                  <a:lnTo>
                    <a:pt x="5911887" y="1855419"/>
                  </a:lnTo>
                  <a:lnTo>
                    <a:pt x="5923317" y="1855419"/>
                  </a:lnTo>
                  <a:lnTo>
                    <a:pt x="5934747" y="1855419"/>
                  </a:lnTo>
                  <a:lnTo>
                    <a:pt x="5946225" y="1855419"/>
                  </a:lnTo>
                  <a:lnTo>
                    <a:pt x="5957655" y="1855419"/>
                  </a:lnTo>
                  <a:lnTo>
                    <a:pt x="5969084" y="1855419"/>
                  </a:lnTo>
                  <a:lnTo>
                    <a:pt x="5980514" y="1855419"/>
                  </a:lnTo>
                  <a:lnTo>
                    <a:pt x="5991944" y="1855419"/>
                  </a:lnTo>
                  <a:lnTo>
                    <a:pt x="6003422" y="1855419"/>
                  </a:lnTo>
                  <a:lnTo>
                    <a:pt x="6014852" y="1855419"/>
                  </a:lnTo>
                  <a:lnTo>
                    <a:pt x="6026282" y="1855419"/>
                  </a:lnTo>
                  <a:lnTo>
                    <a:pt x="6037712" y="1855419"/>
                  </a:lnTo>
                  <a:lnTo>
                    <a:pt x="6049142" y="1855419"/>
                  </a:lnTo>
                  <a:lnTo>
                    <a:pt x="6060620" y="1855419"/>
                  </a:lnTo>
                  <a:lnTo>
                    <a:pt x="6072049" y="1855419"/>
                  </a:lnTo>
                  <a:lnTo>
                    <a:pt x="6083480" y="1855419"/>
                  </a:lnTo>
                  <a:lnTo>
                    <a:pt x="6094910" y="1855419"/>
                  </a:lnTo>
                  <a:lnTo>
                    <a:pt x="6106340" y="1855419"/>
                  </a:lnTo>
                  <a:lnTo>
                    <a:pt x="6117818" y="1855419"/>
                  </a:lnTo>
                  <a:lnTo>
                    <a:pt x="6129247" y="1855419"/>
                  </a:lnTo>
                  <a:lnTo>
                    <a:pt x="6140677" y="1855419"/>
                  </a:lnTo>
                  <a:lnTo>
                    <a:pt x="6152107" y="1855419"/>
                  </a:lnTo>
                  <a:lnTo>
                    <a:pt x="6163537" y="1855419"/>
                  </a:lnTo>
                  <a:lnTo>
                    <a:pt x="6175015" y="1855419"/>
                  </a:lnTo>
                  <a:lnTo>
                    <a:pt x="6186445" y="1855419"/>
                  </a:lnTo>
                  <a:lnTo>
                    <a:pt x="6197875" y="1855419"/>
                  </a:lnTo>
                  <a:lnTo>
                    <a:pt x="6209305" y="1855419"/>
                  </a:lnTo>
                  <a:lnTo>
                    <a:pt x="6220735" y="1855419"/>
                  </a:lnTo>
                  <a:lnTo>
                    <a:pt x="6232212" y="1855419"/>
                  </a:lnTo>
                  <a:lnTo>
                    <a:pt x="6243642" y="1855419"/>
                  </a:lnTo>
                  <a:lnTo>
                    <a:pt x="6255073" y="1855419"/>
                  </a:lnTo>
                  <a:lnTo>
                    <a:pt x="6266503" y="1855419"/>
                  </a:lnTo>
                  <a:lnTo>
                    <a:pt x="6277933" y="1855419"/>
                  </a:lnTo>
                  <a:lnTo>
                    <a:pt x="6289410" y="1855419"/>
                  </a:lnTo>
                  <a:lnTo>
                    <a:pt x="6300840" y="1855419"/>
                  </a:lnTo>
                  <a:lnTo>
                    <a:pt x="6312270" y="1855419"/>
                  </a:lnTo>
                  <a:lnTo>
                    <a:pt x="6323700" y="1855419"/>
                  </a:lnTo>
                  <a:lnTo>
                    <a:pt x="6335130" y="1855419"/>
                  </a:lnTo>
                  <a:lnTo>
                    <a:pt x="6346608" y="1855419"/>
                  </a:lnTo>
                  <a:lnTo>
                    <a:pt x="6358038" y="1855419"/>
                  </a:lnTo>
                  <a:lnTo>
                    <a:pt x="6369468" y="1855419"/>
                  </a:lnTo>
                  <a:lnTo>
                    <a:pt x="6380898" y="1855419"/>
                  </a:lnTo>
                  <a:lnTo>
                    <a:pt x="6392328" y="1855419"/>
                  </a:lnTo>
                  <a:lnTo>
                    <a:pt x="6403805" y="1855419"/>
                  </a:lnTo>
                  <a:lnTo>
                    <a:pt x="6415235" y="1855419"/>
                  </a:lnTo>
                  <a:lnTo>
                    <a:pt x="6426666" y="1855419"/>
                  </a:lnTo>
                  <a:lnTo>
                    <a:pt x="6438096" y="1855419"/>
                  </a:lnTo>
                  <a:lnTo>
                    <a:pt x="6449525" y="1855419"/>
                  </a:lnTo>
                  <a:lnTo>
                    <a:pt x="6461003" y="1855419"/>
                  </a:lnTo>
                  <a:lnTo>
                    <a:pt x="6472433" y="1855419"/>
                  </a:lnTo>
                  <a:lnTo>
                    <a:pt x="6483863" y="1855419"/>
                  </a:lnTo>
                  <a:lnTo>
                    <a:pt x="6495293" y="1855419"/>
                  </a:lnTo>
                  <a:lnTo>
                    <a:pt x="6506723" y="1855419"/>
                  </a:lnTo>
                  <a:lnTo>
                    <a:pt x="6518201" y="1597011"/>
                  </a:lnTo>
                  <a:lnTo>
                    <a:pt x="6529631" y="219345"/>
                  </a:lnTo>
                  <a:lnTo>
                    <a:pt x="6541061" y="605453"/>
                  </a:lnTo>
                  <a:lnTo>
                    <a:pt x="6552490" y="476251"/>
                  </a:lnTo>
                  <a:lnTo>
                    <a:pt x="6563921" y="575407"/>
                  </a:lnTo>
                  <a:lnTo>
                    <a:pt x="6575398" y="706109"/>
                  </a:lnTo>
                  <a:lnTo>
                    <a:pt x="6586828" y="476251"/>
                  </a:lnTo>
                  <a:lnTo>
                    <a:pt x="6598259" y="0"/>
                  </a:lnTo>
                  <a:lnTo>
                    <a:pt x="6609688" y="222350"/>
                  </a:lnTo>
                  <a:lnTo>
                    <a:pt x="6621118" y="386107"/>
                  </a:lnTo>
                  <a:lnTo>
                    <a:pt x="6632596" y="519819"/>
                  </a:lnTo>
                  <a:lnTo>
                    <a:pt x="6644026" y="811274"/>
                  </a:lnTo>
                  <a:lnTo>
                    <a:pt x="6655456" y="920950"/>
                  </a:lnTo>
                  <a:lnTo>
                    <a:pt x="6666886" y="426669"/>
                  </a:lnTo>
                  <a:lnTo>
                    <a:pt x="6678316" y="928460"/>
                  </a:lnTo>
                  <a:lnTo>
                    <a:pt x="6689794" y="1852414"/>
                  </a:lnTo>
                  <a:lnTo>
                    <a:pt x="6701224" y="1853919"/>
                  </a:lnTo>
                  <a:lnTo>
                    <a:pt x="6712653" y="1853919"/>
                  </a:lnTo>
                  <a:lnTo>
                    <a:pt x="6724083" y="1855419"/>
                  </a:lnTo>
                  <a:lnTo>
                    <a:pt x="6735514" y="1855419"/>
                  </a:lnTo>
                  <a:lnTo>
                    <a:pt x="6746944" y="1855419"/>
                  </a:lnTo>
                  <a:lnTo>
                    <a:pt x="6758421" y="1855419"/>
                  </a:lnTo>
                  <a:lnTo>
                    <a:pt x="6769851" y="1855419"/>
                  </a:lnTo>
                  <a:lnTo>
                    <a:pt x="6781281" y="1855419"/>
                  </a:lnTo>
                  <a:lnTo>
                    <a:pt x="6792711" y="1855419"/>
                  </a:lnTo>
                  <a:lnTo>
                    <a:pt x="6804141" y="1855419"/>
                  </a:lnTo>
                  <a:lnTo>
                    <a:pt x="6815619" y="1855419"/>
                  </a:lnTo>
                  <a:lnTo>
                    <a:pt x="6827049" y="1855419"/>
                  </a:lnTo>
                  <a:lnTo>
                    <a:pt x="6838479" y="1855419"/>
                  </a:lnTo>
                  <a:lnTo>
                    <a:pt x="6849909" y="1855419"/>
                  </a:lnTo>
                  <a:lnTo>
                    <a:pt x="6861339" y="1855419"/>
                  </a:lnTo>
                  <a:lnTo>
                    <a:pt x="6872816" y="1855419"/>
                  </a:lnTo>
                  <a:lnTo>
                    <a:pt x="6884246" y="1855419"/>
                  </a:lnTo>
                  <a:lnTo>
                    <a:pt x="6895676" y="1855419"/>
                  </a:lnTo>
                  <a:lnTo>
                    <a:pt x="6907107" y="1855419"/>
                  </a:lnTo>
                  <a:lnTo>
                    <a:pt x="6918537" y="1855419"/>
                  </a:lnTo>
                  <a:lnTo>
                    <a:pt x="6930014" y="1855419"/>
                  </a:lnTo>
                  <a:lnTo>
                    <a:pt x="6941444" y="1855419"/>
                  </a:lnTo>
                  <a:lnTo>
                    <a:pt x="6952874" y="1855419"/>
                  </a:lnTo>
                  <a:lnTo>
                    <a:pt x="6964304" y="1855419"/>
                  </a:lnTo>
                  <a:lnTo>
                    <a:pt x="6975734" y="1855419"/>
                  </a:lnTo>
                  <a:lnTo>
                    <a:pt x="6987212" y="1855419"/>
                  </a:lnTo>
                  <a:lnTo>
                    <a:pt x="6998642" y="1855419"/>
                  </a:lnTo>
                  <a:lnTo>
                    <a:pt x="7010072" y="1855419"/>
                  </a:lnTo>
                  <a:lnTo>
                    <a:pt x="7021502" y="1855419"/>
                  </a:lnTo>
                  <a:lnTo>
                    <a:pt x="7032931" y="1855419"/>
                  </a:lnTo>
                  <a:lnTo>
                    <a:pt x="7044409" y="1855419"/>
                  </a:lnTo>
                  <a:lnTo>
                    <a:pt x="7055839" y="1855419"/>
                  </a:lnTo>
                  <a:lnTo>
                    <a:pt x="7067269" y="1855419"/>
                  </a:lnTo>
                  <a:lnTo>
                    <a:pt x="7078700" y="1855419"/>
                  </a:lnTo>
                  <a:lnTo>
                    <a:pt x="7090129" y="1855419"/>
                  </a:lnTo>
                  <a:lnTo>
                    <a:pt x="7101607" y="1855419"/>
                  </a:lnTo>
                  <a:lnTo>
                    <a:pt x="7113037" y="1855419"/>
                  </a:lnTo>
                  <a:lnTo>
                    <a:pt x="7124467" y="1855419"/>
                  </a:lnTo>
                  <a:lnTo>
                    <a:pt x="7135897" y="1855419"/>
                  </a:lnTo>
                  <a:lnTo>
                    <a:pt x="7147327" y="1855419"/>
                  </a:lnTo>
                  <a:lnTo>
                    <a:pt x="7158805" y="1855419"/>
                  </a:lnTo>
                  <a:lnTo>
                    <a:pt x="7170235" y="1855419"/>
                  </a:lnTo>
                  <a:lnTo>
                    <a:pt x="7181665" y="1855419"/>
                  </a:lnTo>
                  <a:lnTo>
                    <a:pt x="7193094" y="1855419"/>
                  </a:lnTo>
                  <a:lnTo>
                    <a:pt x="7204524" y="1855419"/>
                  </a:lnTo>
                  <a:lnTo>
                    <a:pt x="7216002" y="1855419"/>
                  </a:lnTo>
                  <a:lnTo>
                    <a:pt x="7227432" y="1855419"/>
                  </a:lnTo>
                  <a:lnTo>
                    <a:pt x="7238862" y="1855419"/>
                  </a:lnTo>
                  <a:lnTo>
                    <a:pt x="7250292" y="1855419"/>
                  </a:lnTo>
                  <a:lnTo>
                    <a:pt x="7261722" y="1855419"/>
                  </a:lnTo>
                  <a:lnTo>
                    <a:pt x="7273200" y="1855419"/>
                  </a:lnTo>
                  <a:lnTo>
                    <a:pt x="7284630" y="1855419"/>
                  </a:lnTo>
                  <a:lnTo>
                    <a:pt x="7296060" y="1855419"/>
                  </a:lnTo>
                  <a:lnTo>
                    <a:pt x="7307490" y="1855419"/>
                  </a:lnTo>
                  <a:lnTo>
                    <a:pt x="7318920" y="1855419"/>
                  </a:lnTo>
                  <a:lnTo>
                    <a:pt x="7330398" y="1855419"/>
                  </a:lnTo>
                  <a:lnTo>
                    <a:pt x="7341828" y="1855419"/>
                  </a:lnTo>
                  <a:lnTo>
                    <a:pt x="7353257" y="1855419"/>
                  </a:lnTo>
                  <a:lnTo>
                    <a:pt x="7364687" y="1855419"/>
                  </a:lnTo>
                  <a:lnTo>
                    <a:pt x="7376117" y="1855419"/>
                  </a:lnTo>
                  <a:lnTo>
                    <a:pt x="7387595" y="1855419"/>
                  </a:lnTo>
                  <a:lnTo>
                    <a:pt x="7399025" y="1855419"/>
                  </a:lnTo>
                  <a:lnTo>
                    <a:pt x="7410455" y="1855419"/>
                  </a:lnTo>
                  <a:lnTo>
                    <a:pt x="7421885" y="1855419"/>
                  </a:lnTo>
                  <a:lnTo>
                    <a:pt x="7433315" y="1855419"/>
                  </a:lnTo>
                  <a:lnTo>
                    <a:pt x="7444793" y="1855419"/>
                  </a:lnTo>
                  <a:lnTo>
                    <a:pt x="7456222" y="1855419"/>
                  </a:lnTo>
                  <a:lnTo>
                    <a:pt x="7467653" y="1855419"/>
                  </a:lnTo>
                  <a:lnTo>
                    <a:pt x="7479083" y="1855419"/>
                  </a:lnTo>
                  <a:lnTo>
                    <a:pt x="7490513" y="1855419"/>
                  </a:lnTo>
                  <a:lnTo>
                    <a:pt x="7501990" y="1855419"/>
                  </a:lnTo>
                  <a:lnTo>
                    <a:pt x="7513420" y="1855419"/>
                  </a:lnTo>
                  <a:lnTo>
                    <a:pt x="7524850" y="1855419"/>
                  </a:lnTo>
                  <a:lnTo>
                    <a:pt x="7536280" y="1855419"/>
                  </a:lnTo>
                  <a:lnTo>
                    <a:pt x="7547710" y="1855419"/>
                  </a:lnTo>
                  <a:lnTo>
                    <a:pt x="7559188" y="1855419"/>
                  </a:lnTo>
                  <a:lnTo>
                    <a:pt x="7570618" y="1855419"/>
                  </a:lnTo>
                  <a:lnTo>
                    <a:pt x="7582048" y="1855419"/>
                  </a:lnTo>
                  <a:lnTo>
                    <a:pt x="7593478" y="1855419"/>
                  </a:lnTo>
                  <a:lnTo>
                    <a:pt x="7604908" y="1855419"/>
                  </a:lnTo>
                  <a:lnTo>
                    <a:pt x="7616385" y="1855419"/>
                  </a:lnTo>
                  <a:lnTo>
                    <a:pt x="7627815" y="1855419"/>
                  </a:lnTo>
                  <a:lnTo>
                    <a:pt x="7639246" y="1855419"/>
                  </a:lnTo>
                  <a:lnTo>
                    <a:pt x="7650676" y="1855419"/>
                  </a:lnTo>
                  <a:lnTo>
                    <a:pt x="7662106" y="1855419"/>
                  </a:lnTo>
                  <a:lnTo>
                    <a:pt x="7673583" y="1855419"/>
                  </a:lnTo>
                  <a:lnTo>
                    <a:pt x="7685013" y="1855419"/>
                  </a:lnTo>
                  <a:lnTo>
                    <a:pt x="7696443" y="1855419"/>
                  </a:lnTo>
                  <a:lnTo>
                    <a:pt x="7707873" y="1855419"/>
                  </a:lnTo>
                  <a:lnTo>
                    <a:pt x="7719303" y="1855419"/>
                  </a:lnTo>
                  <a:lnTo>
                    <a:pt x="7730733" y="1855419"/>
                  </a:lnTo>
                  <a:lnTo>
                    <a:pt x="7742211" y="1855419"/>
                  </a:lnTo>
                  <a:lnTo>
                    <a:pt x="7753641" y="1855419"/>
                  </a:lnTo>
                  <a:lnTo>
                    <a:pt x="7765071" y="1855419"/>
                  </a:lnTo>
                  <a:lnTo>
                    <a:pt x="7776501" y="1855419"/>
                  </a:lnTo>
                  <a:lnTo>
                    <a:pt x="7787931" y="1855419"/>
                  </a:lnTo>
                  <a:lnTo>
                    <a:pt x="7799408" y="1855419"/>
                  </a:lnTo>
                  <a:lnTo>
                    <a:pt x="7810839" y="1855419"/>
                  </a:lnTo>
                  <a:lnTo>
                    <a:pt x="7822268" y="1855419"/>
                  </a:lnTo>
                  <a:lnTo>
                    <a:pt x="7833698" y="1855419"/>
                  </a:lnTo>
                  <a:lnTo>
                    <a:pt x="7845128" y="1855419"/>
                  </a:lnTo>
                  <a:lnTo>
                    <a:pt x="7856606" y="1855419"/>
                  </a:lnTo>
                  <a:lnTo>
                    <a:pt x="7868036" y="1855419"/>
                  </a:lnTo>
                  <a:lnTo>
                    <a:pt x="7879466" y="1855419"/>
                  </a:lnTo>
                  <a:lnTo>
                    <a:pt x="7890896" y="1855419"/>
                  </a:lnTo>
                  <a:lnTo>
                    <a:pt x="7902326" y="1855419"/>
                  </a:lnTo>
                  <a:lnTo>
                    <a:pt x="7913804" y="1855419"/>
                  </a:lnTo>
                  <a:lnTo>
                    <a:pt x="7925234" y="1855419"/>
                  </a:lnTo>
                  <a:lnTo>
                    <a:pt x="7936663" y="1855419"/>
                  </a:lnTo>
                  <a:lnTo>
                    <a:pt x="7948094" y="1855419"/>
                  </a:lnTo>
                  <a:lnTo>
                    <a:pt x="7959524" y="1855419"/>
                  </a:lnTo>
                  <a:lnTo>
                    <a:pt x="7971001" y="1855419"/>
                  </a:lnTo>
                  <a:lnTo>
                    <a:pt x="7982431" y="1855419"/>
                  </a:lnTo>
                  <a:lnTo>
                    <a:pt x="7993861" y="1855419"/>
                  </a:lnTo>
                  <a:lnTo>
                    <a:pt x="8005291" y="1855419"/>
                  </a:lnTo>
                  <a:lnTo>
                    <a:pt x="8016721" y="1855419"/>
                  </a:lnTo>
                  <a:lnTo>
                    <a:pt x="8028199" y="1855419"/>
                  </a:lnTo>
                  <a:lnTo>
                    <a:pt x="8039629" y="1855419"/>
                  </a:lnTo>
                  <a:lnTo>
                    <a:pt x="8051059" y="1855419"/>
                  </a:lnTo>
                  <a:lnTo>
                    <a:pt x="8062489" y="1855419"/>
                  </a:lnTo>
                  <a:lnTo>
                    <a:pt x="8073919" y="1855419"/>
                  </a:lnTo>
                  <a:lnTo>
                    <a:pt x="8085396" y="1855419"/>
                  </a:lnTo>
                  <a:lnTo>
                    <a:pt x="8096826" y="1855419"/>
                  </a:lnTo>
                  <a:lnTo>
                    <a:pt x="8108256" y="1855419"/>
                  </a:lnTo>
                  <a:lnTo>
                    <a:pt x="8119687" y="1855419"/>
                  </a:lnTo>
                  <a:lnTo>
                    <a:pt x="8131117" y="1855419"/>
                  </a:lnTo>
                  <a:lnTo>
                    <a:pt x="8142594" y="1855419"/>
                  </a:lnTo>
                  <a:lnTo>
                    <a:pt x="8154024" y="1855419"/>
                  </a:lnTo>
                  <a:lnTo>
                    <a:pt x="8165454" y="1855419"/>
                  </a:lnTo>
                  <a:lnTo>
                    <a:pt x="8176884" y="1855419"/>
                  </a:lnTo>
                  <a:lnTo>
                    <a:pt x="8188314" y="1855419"/>
                  </a:lnTo>
                  <a:lnTo>
                    <a:pt x="8199792" y="1855419"/>
                  </a:lnTo>
                  <a:lnTo>
                    <a:pt x="8211222" y="1855419"/>
                  </a:lnTo>
                  <a:lnTo>
                    <a:pt x="8222652" y="1855419"/>
                  </a:lnTo>
                  <a:lnTo>
                    <a:pt x="8234082" y="1855419"/>
                  </a:lnTo>
                  <a:lnTo>
                    <a:pt x="8245512" y="1855419"/>
                  </a:lnTo>
                  <a:lnTo>
                    <a:pt x="8256989" y="1855419"/>
                  </a:lnTo>
                  <a:lnTo>
                    <a:pt x="8268419" y="1855419"/>
                  </a:lnTo>
                  <a:lnTo>
                    <a:pt x="8279850" y="1855419"/>
                  </a:lnTo>
                  <a:lnTo>
                    <a:pt x="8291280" y="1855419"/>
                  </a:lnTo>
                  <a:lnTo>
                    <a:pt x="8302709" y="1855419"/>
                  </a:lnTo>
                  <a:lnTo>
                    <a:pt x="8314187" y="1855419"/>
                  </a:lnTo>
                  <a:lnTo>
                    <a:pt x="8325617" y="1855419"/>
                  </a:lnTo>
                  <a:lnTo>
                    <a:pt x="8337047" y="1855419"/>
                  </a:lnTo>
                  <a:lnTo>
                    <a:pt x="8348477" y="1855419"/>
                  </a:lnTo>
                  <a:lnTo>
                    <a:pt x="8359907" y="1855419"/>
                  </a:lnTo>
                  <a:lnTo>
                    <a:pt x="8371385" y="1855419"/>
                  </a:lnTo>
                  <a:lnTo>
                    <a:pt x="8382815" y="1855419"/>
                  </a:lnTo>
                  <a:lnTo>
                    <a:pt x="8394245" y="1855419"/>
                  </a:lnTo>
                  <a:lnTo>
                    <a:pt x="8405674" y="1855419"/>
                  </a:lnTo>
                  <a:lnTo>
                    <a:pt x="8417104" y="1855419"/>
                  </a:lnTo>
                  <a:lnTo>
                    <a:pt x="8428582" y="1855419"/>
                  </a:lnTo>
                  <a:lnTo>
                    <a:pt x="8440012" y="1855419"/>
                  </a:lnTo>
                  <a:lnTo>
                    <a:pt x="8451442" y="1855419"/>
                  </a:lnTo>
                  <a:lnTo>
                    <a:pt x="8462872" y="1855419"/>
                  </a:lnTo>
                  <a:lnTo>
                    <a:pt x="8474302" y="1855419"/>
                  </a:lnTo>
                  <a:lnTo>
                    <a:pt x="8485780" y="1855419"/>
                  </a:lnTo>
                  <a:lnTo>
                    <a:pt x="8497210" y="1855419"/>
                  </a:lnTo>
                  <a:lnTo>
                    <a:pt x="8508640" y="1855419"/>
                  </a:lnTo>
                  <a:lnTo>
                    <a:pt x="8520069" y="1855419"/>
                  </a:lnTo>
                  <a:lnTo>
                    <a:pt x="8531500" y="1855419"/>
                  </a:lnTo>
                  <a:lnTo>
                    <a:pt x="8542977" y="1855419"/>
                  </a:lnTo>
                  <a:lnTo>
                    <a:pt x="8554407" y="1855419"/>
                  </a:lnTo>
                  <a:lnTo>
                    <a:pt x="8565837" y="1855419"/>
                  </a:lnTo>
                  <a:lnTo>
                    <a:pt x="8577267" y="1855419"/>
                  </a:lnTo>
                  <a:lnTo>
                    <a:pt x="8588697" y="1855419"/>
                  </a:lnTo>
                  <a:lnTo>
                    <a:pt x="8600175" y="1855419"/>
                  </a:lnTo>
                  <a:lnTo>
                    <a:pt x="8611605" y="1855419"/>
                  </a:lnTo>
                  <a:lnTo>
                    <a:pt x="8623035" y="1855419"/>
                  </a:lnTo>
                  <a:lnTo>
                    <a:pt x="8634465" y="1855419"/>
                  </a:lnTo>
                  <a:lnTo>
                    <a:pt x="8645895" y="1855419"/>
                  </a:lnTo>
                  <a:lnTo>
                    <a:pt x="8657373" y="1855419"/>
                  </a:lnTo>
                  <a:lnTo>
                    <a:pt x="8668802" y="1855419"/>
                  </a:lnTo>
                  <a:lnTo>
                    <a:pt x="8680232" y="1855419"/>
                  </a:lnTo>
                  <a:lnTo>
                    <a:pt x="8691662" y="1855419"/>
                  </a:lnTo>
                  <a:lnTo>
                    <a:pt x="8703093" y="1855419"/>
                  </a:lnTo>
                  <a:lnTo>
                    <a:pt x="8714570" y="1855419"/>
                  </a:lnTo>
                  <a:lnTo>
                    <a:pt x="8726000" y="1855419"/>
                  </a:lnTo>
                  <a:lnTo>
                    <a:pt x="8737430" y="1855419"/>
                  </a:lnTo>
                  <a:lnTo>
                    <a:pt x="8748860" y="1855419"/>
                  </a:lnTo>
                  <a:lnTo>
                    <a:pt x="8760290" y="1855419"/>
                  </a:lnTo>
                  <a:lnTo>
                    <a:pt x="8771768" y="1855419"/>
                  </a:lnTo>
                  <a:lnTo>
                    <a:pt x="8783198" y="1855419"/>
                  </a:lnTo>
                  <a:lnTo>
                    <a:pt x="8794628" y="1855419"/>
                  </a:lnTo>
                  <a:lnTo>
                    <a:pt x="8806058" y="1855419"/>
                  </a:lnTo>
                  <a:lnTo>
                    <a:pt x="8817488" y="1855419"/>
                  </a:lnTo>
                  <a:lnTo>
                    <a:pt x="8828918" y="1855419"/>
                  </a:lnTo>
                  <a:lnTo>
                    <a:pt x="8840395" y="1855419"/>
                  </a:lnTo>
                  <a:lnTo>
                    <a:pt x="8851825" y="1855419"/>
                  </a:lnTo>
                  <a:lnTo>
                    <a:pt x="8863256" y="1855419"/>
                  </a:lnTo>
                  <a:lnTo>
                    <a:pt x="8874686" y="1855419"/>
                  </a:lnTo>
                  <a:lnTo>
                    <a:pt x="8886115" y="1855419"/>
                  </a:lnTo>
                  <a:lnTo>
                    <a:pt x="8897593" y="1855419"/>
                  </a:lnTo>
                  <a:lnTo>
                    <a:pt x="8909022" y="1855419"/>
                  </a:lnTo>
                  <a:lnTo>
                    <a:pt x="8920453" y="1855419"/>
                  </a:lnTo>
                  <a:lnTo>
                    <a:pt x="8931883" y="1855419"/>
                  </a:lnTo>
                  <a:lnTo>
                    <a:pt x="8943313" y="1855419"/>
                  </a:lnTo>
                  <a:lnTo>
                    <a:pt x="8954791" y="1855419"/>
                  </a:lnTo>
                  <a:lnTo>
                    <a:pt x="8966220" y="1855419"/>
                  </a:lnTo>
                  <a:lnTo>
                    <a:pt x="8977651" y="1855419"/>
                  </a:lnTo>
                  <a:lnTo>
                    <a:pt x="8989080" y="1855419"/>
                  </a:lnTo>
                  <a:lnTo>
                    <a:pt x="9000511" y="1855419"/>
                  </a:lnTo>
                  <a:lnTo>
                    <a:pt x="9011988" y="1855419"/>
                  </a:lnTo>
                  <a:lnTo>
                    <a:pt x="9023418" y="1855419"/>
                  </a:lnTo>
                  <a:lnTo>
                    <a:pt x="9034849" y="1855419"/>
                  </a:lnTo>
                  <a:lnTo>
                    <a:pt x="9046278" y="1855419"/>
                  </a:lnTo>
                  <a:lnTo>
                    <a:pt x="9057709" y="1855419"/>
                  </a:lnTo>
                  <a:lnTo>
                    <a:pt x="9069186" y="1855419"/>
                  </a:lnTo>
                  <a:lnTo>
                    <a:pt x="9080615" y="1855419"/>
                  </a:lnTo>
                  <a:lnTo>
                    <a:pt x="9092046" y="1855419"/>
                  </a:lnTo>
                  <a:lnTo>
                    <a:pt x="9103476" y="1855419"/>
                  </a:lnTo>
                  <a:lnTo>
                    <a:pt x="9114906" y="1855419"/>
                  </a:lnTo>
                  <a:lnTo>
                    <a:pt x="9126384" y="1855419"/>
                  </a:lnTo>
                  <a:lnTo>
                    <a:pt x="9137813" y="1855419"/>
                  </a:lnTo>
                  <a:lnTo>
                    <a:pt x="9149244" y="1855419"/>
                  </a:lnTo>
                  <a:lnTo>
                    <a:pt x="9160673" y="1855419"/>
                  </a:lnTo>
                  <a:lnTo>
                    <a:pt x="9172104" y="1855419"/>
                  </a:lnTo>
                  <a:lnTo>
                    <a:pt x="9183581" y="1855419"/>
                  </a:lnTo>
                  <a:lnTo>
                    <a:pt x="9195011" y="1855419"/>
                  </a:lnTo>
                  <a:lnTo>
                    <a:pt x="9206442" y="1855419"/>
                  </a:lnTo>
                  <a:lnTo>
                    <a:pt x="9217871" y="1855419"/>
                  </a:lnTo>
                  <a:lnTo>
                    <a:pt x="9229301" y="1855419"/>
                  </a:lnTo>
                  <a:lnTo>
                    <a:pt x="9240779" y="1855419"/>
                  </a:lnTo>
                  <a:lnTo>
                    <a:pt x="9252209" y="1855419"/>
                  </a:lnTo>
                  <a:lnTo>
                    <a:pt x="9263639" y="1855419"/>
                  </a:lnTo>
                  <a:lnTo>
                    <a:pt x="9275069" y="1855419"/>
                  </a:lnTo>
                  <a:lnTo>
                    <a:pt x="9286498" y="1855419"/>
                  </a:lnTo>
                  <a:lnTo>
                    <a:pt x="9297977" y="1855419"/>
                  </a:lnTo>
                  <a:lnTo>
                    <a:pt x="9309406" y="1855419"/>
                  </a:lnTo>
                  <a:lnTo>
                    <a:pt x="9320837" y="1855419"/>
                  </a:lnTo>
                  <a:lnTo>
                    <a:pt x="9332266" y="1855419"/>
                  </a:lnTo>
                  <a:lnTo>
                    <a:pt x="9343696" y="1855419"/>
                  </a:lnTo>
                  <a:lnTo>
                    <a:pt x="9355174" y="1855419"/>
                  </a:lnTo>
                  <a:lnTo>
                    <a:pt x="9366604" y="1855419"/>
                  </a:lnTo>
                  <a:lnTo>
                    <a:pt x="9378035" y="1855419"/>
                  </a:lnTo>
                  <a:lnTo>
                    <a:pt x="9389464" y="1855419"/>
                  </a:lnTo>
                  <a:lnTo>
                    <a:pt x="9400894" y="1855419"/>
                  </a:lnTo>
                  <a:lnTo>
                    <a:pt x="9412372" y="1855419"/>
                  </a:lnTo>
                  <a:lnTo>
                    <a:pt x="9423802" y="1855419"/>
                  </a:lnTo>
                  <a:lnTo>
                    <a:pt x="9435232" y="1855419"/>
                  </a:lnTo>
                  <a:lnTo>
                    <a:pt x="9446662" y="1855419"/>
                  </a:lnTo>
                  <a:lnTo>
                    <a:pt x="9458091" y="1855419"/>
                  </a:lnTo>
                  <a:lnTo>
                    <a:pt x="9469570" y="1855419"/>
                  </a:lnTo>
                  <a:lnTo>
                    <a:pt x="9480999" y="1855419"/>
                  </a:lnTo>
                  <a:lnTo>
                    <a:pt x="9492429" y="1855419"/>
                  </a:lnTo>
                  <a:lnTo>
                    <a:pt x="9503859" y="1855419"/>
                  </a:lnTo>
                  <a:lnTo>
                    <a:pt x="9515289" y="1855419"/>
                  </a:lnTo>
                  <a:lnTo>
                    <a:pt x="9526767" y="1855419"/>
                  </a:lnTo>
                  <a:lnTo>
                    <a:pt x="9538197" y="1853919"/>
                  </a:lnTo>
                  <a:lnTo>
                    <a:pt x="9549626" y="1855419"/>
                  </a:lnTo>
                  <a:lnTo>
                    <a:pt x="9561057" y="1855419"/>
                  </a:lnTo>
                  <a:lnTo>
                    <a:pt x="9572487" y="1855419"/>
                  </a:lnTo>
                  <a:lnTo>
                    <a:pt x="9583965" y="1855419"/>
                  </a:lnTo>
                  <a:lnTo>
                    <a:pt x="9595395" y="1855419"/>
                  </a:lnTo>
                  <a:lnTo>
                    <a:pt x="9606824" y="1855419"/>
                  </a:lnTo>
                  <a:lnTo>
                    <a:pt x="9618255" y="1855419"/>
                  </a:lnTo>
                  <a:lnTo>
                    <a:pt x="9629684" y="1855419"/>
                  </a:lnTo>
                  <a:lnTo>
                    <a:pt x="9641163" y="1855419"/>
                  </a:lnTo>
                  <a:lnTo>
                    <a:pt x="9652592" y="1855419"/>
                  </a:lnTo>
                  <a:lnTo>
                    <a:pt x="9664022" y="1855419"/>
                  </a:lnTo>
                  <a:lnTo>
                    <a:pt x="9675452" y="1855419"/>
                  </a:lnTo>
                  <a:lnTo>
                    <a:pt x="9686882" y="1855419"/>
                  </a:lnTo>
                  <a:lnTo>
                    <a:pt x="9698360" y="1855419"/>
                  </a:lnTo>
                  <a:lnTo>
                    <a:pt x="9709790" y="1855419"/>
                  </a:lnTo>
                  <a:lnTo>
                    <a:pt x="9721219" y="1855419"/>
                  </a:lnTo>
                  <a:lnTo>
                    <a:pt x="9732650" y="1855419"/>
                  </a:lnTo>
                  <a:lnTo>
                    <a:pt x="9744080" y="1855419"/>
                  </a:lnTo>
                  <a:lnTo>
                    <a:pt x="9755557" y="1855419"/>
                  </a:lnTo>
                  <a:lnTo>
                    <a:pt x="9766988" y="1855419"/>
                  </a:lnTo>
                  <a:lnTo>
                    <a:pt x="9778417" y="1855419"/>
                  </a:lnTo>
                  <a:lnTo>
                    <a:pt x="9789848" y="1855419"/>
                  </a:lnTo>
                  <a:lnTo>
                    <a:pt x="9801277" y="1855419"/>
                  </a:lnTo>
                  <a:lnTo>
                    <a:pt x="9812755" y="1855419"/>
                  </a:lnTo>
                  <a:lnTo>
                    <a:pt x="9824185" y="1855419"/>
                  </a:lnTo>
                  <a:lnTo>
                    <a:pt x="9835615" y="1855419"/>
                  </a:lnTo>
                  <a:lnTo>
                    <a:pt x="9847045" y="1855419"/>
                  </a:lnTo>
                  <a:lnTo>
                    <a:pt x="9858475" y="1855419"/>
                  </a:lnTo>
                  <a:lnTo>
                    <a:pt x="9869952" y="1855419"/>
                  </a:lnTo>
                  <a:lnTo>
                    <a:pt x="9881383" y="1855419"/>
                  </a:lnTo>
                  <a:lnTo>
                    <a:pt x="9892812" y="1855419"/>
                  </a:lnTo>
                  <a:lnTo>
                    <a:pt x="9904243" y="1855419"/>
                  </a:lnTo>
                  <a:lnTo>
                    <a:pt x="9915673" y="1855419"/>
                  </a:lnTo>
                  <a:lnTo>
                    <a:pt x="9927102" y="1855419"/>
                  </a:lnTo>
                  <a:lnTo>
                    <a:pt x="9938581" y="1855419"/>
                  </a:lnTo>
                  <a:lnTo>
                    <a:pt x="9950010" y="1855419"/>
                  </a:lnTo>
                  <a:lnTo>
                    <a:pt x="9961441" y="1855419"/>
                  </a:lnTo>
                  <a:lnTo>
                    <a:pt x="9972870" y="1855419"/>
                  </a:lnTo>
                  <a:lnTo>
                    <a:pt x="9984300" y="1855419"/>
                  </a:lnTo>
                  <a:lnTo>
                    <a:pt x="9995778" y="1855419"/>
                  </a:lnTo>
                  <a:lnTo>
                    <a:pt x="10007208" y="1855419"/>
                  </a:lnTo>
                  <a:lnTo>
                    <a:pt x="10018638" y="1855419"/>
                  </a:lnTo>
                  <a:lnTo>
                    <a:pt x="10030068" y="1855419"/>
                  </a:lnTo>
                  <a:lnTo>
                    <a:pt x="10041498" y="1855419"/>
                  </a:lnTo>
                  <a:lnTo>
                    <a:pt x="10052976" y="1855419"/>
                  </a:lnTo>
                  <a:lnTo>
                    <a:pt x="10064405" y="1855419"/>
                  </a:lnTo>
                  <a:lnTo>
                    <a:pt x="10075835" y="1855419"/>
                  </a:lnTo>
                  <a:lnTo>
                    <a:pt x="10087266" y="1855419"/>
                  </a:lnTo>
                  <a:lnTo>
                    <a:pt x="10098695" y="1855419"/>
                  </a:lnTo>
                  <a:lnTo>
                    <a:pt x="10110174" y="1855419"/>
                  </a:lnTo>
                  <a:lnTo>
                    <a:pt x="10121603" y="1855419"/>
                  </a:lnTo>
                  <a:lnTo>
                    <a:pt x="10133033" y="1855419"/>
                  </a:lnTo>
                  <a:lnTo>
                    <a:pt x="10144463" y="1855419"/>
                  </a:lnTo>
                  <a:lnTo>
                    <a:pt x="10155893" y="1855419"/>
                  </a:lnTo>
                  <a:lnTo>
                    <a:pt x="10167371" y="1855419"/>
                  </a:lnTo>
                  <a:lnTo>
                    <a:pt x="10178801" y="1855419"/>
                  </a:lnTo>
                  <a:lnTo>
                    <a:pt x="10190230" y="1855419"/>
                  </a:lnTo>
                  <a:lnTo>
                    <a:pt x="10201661" y="1855419"/>
                  </a:lnTo>
                  <a:lnTo>
                    <a:pt x="10213091" y="1855419"/>
                  </a:lnTo>
                  <a:lnTo>
                    <a:pt x="10224569" y="1855419"/>
                  </a:lnTo>
                  <a:lnTo>
                    <a:pt x="10235998" y="1855419"/>
                  </a:lnTo>
                  <a:lnTo>
                    <a:pt x="10247428" y="1855419"/>
                  </a:lnTo>
                  <a:lnTo>
                    <a:pt x="10258859" y="1855419"/>
                  </a:lnTo>
                  <a:lnTo>
                    <a:pt x="10270288" y="1855419"/>
                  </a:lnTo>
                  <a:lnTo>
                    <a:pt x="10281767" y="1855419"/>
                  </a:lnTo>
                  <a:lnTo>
                    <a:pt x="10293196" y="1855419"/>
                  </a:lnTo>
                  <a:lnTo>
                    <a:pt x="10304626" y="1855419"/>
                  </a:lnTo>
                  <a:lnTo>
                    <a:pt x="10316056" y="1855419"/>
                  </a:lnTo>
                  <a:lnTo>
                    <a:pt x="10327486" y="1855419"/>
                  </a:lnTo>
                  <a:lnTo>
                    <a:pt x="10338963" y="1855419"/>
                  </a:lnTo>
                  <a:lnTo>
                    <a:pt x="10350394" y="1855419"/>
                  </a:lnTo>
                  <a:lnTo>
                    <a:pt x="10361823" y="1855419"/>
                  </a:lnTo>
                  <a:lnTo>
                    <a:pt x="10373254" y="1855419"/>
                  </a:lnTo>
                  <a:lnTo>
                    <a:pt x="10384684" y="1855419"/>
                  </a:lnTo>
                  <a:lnTo>
                    <a:pt x="10396161" y="1855419"/>
                  </a:lnTo>
                  <a:lnTo>
                    <a:pt x="10407591" y="1855419"/>
                  </a:lnTo>
                  <a:lnTo>
                    <a:pt x="10419021" y="1855419"/>
                  </a:lnTo>
                  <a:lnTo>
                    <a:pt x="10430452" y="1855419"/>
                  </a:lnTo>
                  <a:lnTo>
                    <a:pt x="10441881" y="1855419"/>
                  </a:lnTo>
                  <a:lnTo>
                    <a:pt x="10453358" y="1855419"/>
                  </a:lnTo>
                  <a:lnTo>
                    <a:pt x="10464789" y="1855419"/>
                  </a:lnTo>
                  <a:lnTo>
                    <a:pt x="10476219" y="1855419"/>
                  </a:lnTo>
                  <a:lnTo>
                    <a:pt x="10487649" y="1855419"/>
                  </a:lnTo>
                  <a:lnTo>
                    <a:pt x="10499079" y="1855419"/>
                  </a:lnTo>
                  <a:lnTo>
                    <a:pt x="10510556" y="1855419"/>
                  </a:lnTo>
                  <a:lnTo>
                    <a:pt x="10521987" y="1855419"/>
                  </a:lnTo>
                  <a:lnTo>
                    <a:pt x="10533416" y="1855419"/>
                  </a:lnTo>
                  <a:lnTo>
                    <a:pt x="10544847" y="1855419"/>
                  </a:lnTo>
                  <a:lnTo>
                    <a:pt x="10556277" y="1855419"/>
                  </a:lnTo>
                  <a:lnTo>
                    <a:pt x="10567754" y="1855419"/>
                  </a:lnTo>
                  <a:lnTo>
                    <a:pt x="10579184" y="1855419"/>
                  </a:lnTo>
                  <a:lnTo>
                    <a:pt x="10590614" y="1855419"/>
                  </a:lnTo>
                  <a:lnTo>
                    <a:pt x="10602045" y="1855419"/>
                  </a:lnTo>
                  <a:lnTo>
                    <a:pt x="10613474" y="1855419"/>
                  </a:lnTo>
                  <a:lnTo>
                    <a:pt x="10624951" y="1855419"/>
                  </a:lnTo>
                  <a:lnTo>
                    <a:pt x="10636382" y="1855419"/>
                  </a:lnTo>
                  <a:lnTo>
                    <a:pt x="10647812" y="1855419"/>
                  </a:lnTo>
                  <a:lnTo>
                    <a:pt x="10659241" y="1855419"/>
                  </a:lnTo>
                  <a:lnTo>
                    <a:pt x="10670672" y="1855419"/>
                  </a:lnTo>
                  <a:lnTo>
                    <a:pt x="10682149" y="1855419"/>
                  </a:lnTo>
                  <a:lnTo>
                    <a:pt x="10693580" y="1855419"/>
                  </a:lnTo>
                  <a:lnTo>
                    <a:pt x="10705009" y="1855419"/>
                  </a:lnTo>
                  <a:lnTo>
                    <a:pt x="10716439" y="1855419"/>
                  </a:lnTo>
                  <a:lnTo>
                    <a:pt x="10727870" y="1855419"/>
                  </a:lnTo>
                  <a:lnTo>
                    <a:pt x="10739347" y="1855419"/>
                  </a:lnTo>
                  <a:lnTo>
                    <a:pt x="10750778" y="1855419"/>
                  </a:lnTo>
                  <a:lnTo>
                    <a:pt x="10762207" y="1855419"/>
                  </a:lnTo>
                  <a:lnTo>
                    <a:pt x="10773637" y="1855419"/>
                  </a:lnTo>
                  <a:lnTo>
                    <a:pt x="10785067" y="1855419"/>
                  </a:lnTo>
                  <a:lnTo>
                    <a:pt x="10796544" y="1855419"/>
                  </a:lnTo>
                  <a:lnTo>
                    <a:pt x="10807975" y="1855419"/>
                  </a:lnTo>
                  <a:lnTo>
                    <a:pt x="10819405" y="1855419"/>
                  </a:lnTo>
                  <a:lnTo>
                    <a:pt x="10830834" y="1855419"/>
                  </a:lnTo>
                  <a:lnTo>
                    <a:pt x="10842265" y="1855419"/>
                  </a:lnTo>
                  <a:lnTo>
                    <a:pt x="10853742" y="1855419"/>
                  </a:lnTo>
                  <a:lnTo>
                    <a:pt x="10865173" y="1855419"/>
                  </a:lnTo>
                  <a:lnTo>
                    <a:pt x="10876602" y="1855419"/>
                  </a:lnTo>
                  <a:lnTo>
                    <a:pt x="10888032" y="1855419"/>
                  </a:lnTo>
                  <a:lnTo>
                    <a:pt x="10899463" y="1855419"/>
                  </a:lnTo>
                  <a:lnTo>
                    <a:pt x="10910892" y="1855419"/>
                  </a:lnTo>
                  <a:lnTo>
                    <a:pt x="10922369" y="1855419"/>
                  </a:lnTo>
                  <a:lnTo>
                    <a:pt x="10933800" y="1855419"/>
                  </a:lnTo>
                  <a:lnTo>
                    <a:pt x="10945230" y="1855419"/>
                  </a:lnTo>
                  <a:lnTo>
                    <a:pt x="10956660" y="1855419"/>
                  </a:lnTo>
                  <a:lnTo>
                    <a:pt x="10968090" y="1855419"/>
                  </a:lnTo>
                  <a:lnTo>
                    <a:pt x="10979567" y="1855419"/>
                  </a:lnTo>
                  <a:lnTo>
                    <a:pt x="10990998" y="1855419"/>
                  </a:lnTo>
                  <a:lnTo>
                    <a:pt x="11002427" y="1855419"/>
                  </a:lnTo>
                  <a:lnTo>
                    <a:pt x="11013858" y="1855419"/>
                  </a:lnTo>
                  <a:lnTo>
                    <a:pt x="11025287" y="1855419"/>
                  </a:lnTo>
                  <a:lnTo>
                    <a:pt x="11036765" y="1855419"/>
                  </a:lnTo>
                  <a:lnTo>
                    <a:pt x="11048195" y="1855419"/>
                  </a:lnTo>
                  <a:lnTo>
                    <a:pt x="11059625" y="1855419"/>
                  </a:lnTo>
                  <a:lnTo>
                    <a:pt x="11071056" y="1855419"/>
                  </a:lnTo>
                  <a:lnTo>
                    <a:pt x="11082485" y="1855419"/>
                  </a:lnTo>
                  <a:lnTo>
                    <a:pt x="11093962" y="1855419"/>
                  </a:lnTo>
                  <a:lnTo>
                    <a:pt x="11105393" y="1855419"/>
                  </a:lnTo>
                  <a:lnTo>
                    <a:pt x="11116823" y="1855419"/>
                  </a:lnTo>
                  <a:lnTo>
                    <a:pt x="11128253" y="1855419"/>
                  </a:lnTo>
                  <a:lnTo>
                    <a:pt x="11139683" y="1855419"/>
                  </a:lnTo>
                  <a:lnTo>
                    <a:pt x="11151160" y="1855419"/>
                  </a:lnTo>
                  <a:lnTo>
                    <a:pt x="11162591" y="1855419"/>
                  </a:lnTo>
                  <a:lnTo>
                    <a:pt x="11174020" y="1855419"/>
                  </a:lnTo>
                  <a:lnTo>
                    <a:pt x="11185451" y="1855419"/>
                  </a:lnTo>
                  <a:lnTo>
                    <a:pt x="11196881" y="1855419"/>
                  </a:lnTo>
                  <a:lnTo>
                    <a:pt x="11208358" y="1855419"/>
                  </a:lnTo>
                  <a:lnTo>
                    <a:pt x="11218359" y="1855419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5FD7018C-B594-AC49-B306-DF8F8662E0F5}"/>
                </a:ext>
              </a:extLst>
            </p:cNvPr>
            <p:cNvSpPr/>
            <p:nvPr/>
          </p:nvSpPr>
          <p:spPr>
            <a:xfrm>
              <a:off x="851149" y="4699058"/>
              <a:ext cx="11218359" cy="1401703"/>
            </a:xfrm>
            <a:custGeom>
              <a:avLst/>
              <a:gdLst>
                <a:gd name="connsiteX0" fmla="*/ 0 w 11218359"/>
                <a:gd name="connsiteY0" fmla="*/ 1401704 h 1401703"/>
                <a:gd name="connsiteX1" fmla="*/ 9149 w 11218359"/>
                <a:gd name="connsiteY1" fmla="*/ 1401704 h 1401703"/>
                <a:gd name="connsiteX2" fmla="*/ 20588 w 11218359"/>
                <a:gd name="connsiteY2" fmla="*/ 1401704 h 1401703"/>
                <a:gd name="connsiteX3" fmla="*/ 32028 w 11218359"/>
                <a:gd name="connsiteY3" fmla="*/ 1401704 h 1401703"/>
                <a:gd name="connsiteX4" fmla="*/ 43467 w 11218359"/>
                <a:gd name="connsiteY4" fmla="*/ 1401704 h 1401703"/>
                <a:gd name="connsiteX5" fmla="*/ 54907 w 11218359"/>
                <a:gd name="connsiteY5" fmla="*/ 1401704 h 1401703"/>
                <a:gd name="connsiteX6" fmla="*/ 66346 w 11218359"/>
                <a:gd name="connsiteY6" fmla="*/ 1401704 h 1401703"/>
                <a:gd name="connsiteX7" fmla="*/ 77786 w 11218359"/>
                <a:gd name="connsiteY7" fmla="*/ 1401704 h 1401703"/>
                <a:gd name="connsiteX8" fmla="*/ 89225 w 11218359"/>
                <a:gd name="connsiteY8" fmla="*/ 1401704 h 1401703"/>
                <a:gd name="connsiteX9" fmla="*/ 100665 w 11218359"/>
                <a:gd name="connsiteY9" fmla="*/ 1401704 h 1401703"/>
                <a:gd name="connsiteX10" fmla="*/ 112104 w 11218359"/>
                <a:gd name="connsiteY10" fmla="*/ 1401704 h 1401703"/>
                <a:gd name="connsiteX11" fmla="*/ 123544 w 11218359"/>
                <a:gd name="connsiteY11" fmla="*/ 1401704 h 1401703"/>
                <a:gd name="connsiteX12" fmla="*/ 134979 w 11218359"/>
                <a:gd name="connsiteY12" fmla="*/ 1401704 h 1401703"/>
                <a:gd name="connsiteX13" fmla="*/ 146423 w 11218359"/>
                <a:gd name="connsiteY13" fmla="*/ 1401704 h 1401703"/>
                <a:gd name="connsiteX14" fmla="*/ 157858 w 11218359"/>
                <a:gd name="connsiteY14" fmla="*/ 1401704 h 1401703"/>
                <a:gd name="connsiteX15" fmla="*/ 169297 w 11218359"/>
                <a:gd name="connsiteY15" fmla="*/ 1401704 h 1401703"/>
                <a:gd name="connsiteX16" fmla="*/ 180737 w 11218359"/>
                <a:gd name="connsiteY16" fmla="*/ 1401704 h 1401703"/>
                <a:gd name="connsiteX17" fmla="*/ 192176 w 11218359"/>
                <a:gd name="connsiteY17" fmla="*/ 1401704 h 1401703"/>
                <a:gd name="connsiteX18" fmla="*/ 203616 w 11218359"/>
                <a:gd name="connsiteY18" fmla="*/ 1401704 h 1401703"/>
                <a:gd name="connsiteX19" fmla="*/ 215055 w 11218359"/>
                <a:gd name="connsiteY19" fmla="*/ 1401704 h 1401703"/>
                <a:gd name="connsiteX20" fmla="*/ 226495 w 11218359"/>
                <a:gd name="connsiteY20" fmla="*/ 1401704 h 1401703"/>
                <a:gd name="connsiteX21" fmla="*/ 237935 w 11218359"/>
                <a:gd name="connsiteY21" fmla="*/ 1401704 h 1401703"/>
                <a:gd name="connsiteX22" fmla="*/ 249374 w 11218359"/>
                <a:gd name="connsiteY22" fmla="*/ 1401704 h 1401703"/>
                <a:gd name="connsiteX23" fmla="*/ 260814 w 11218359"/>
                <a:gd name="connsiteY23" fmla="*/ 1401704 h 1401703"/>
                <a:gd name="connsiteX24" fmla="*/ 272253 w 11218359"/>
                <a:gd name="connsiteY24" fmla="*/ 1401704 h 1401703"/>
                <a:gd name="connsiteX25" fmla="*/ 283693 w 11218359"/>
                <a:gd name="connsiteY25" fmla="*/ 1401704 h 1401703"/>
                <a:gd name="connsiteX26" fmla="*/ 295132 w 11218359"/>
                <a:gd name="connsiteY26" fmla="*/ 1401704 h 1401703"/>
                <a:gd name="connsiteX27" fmla="*/ 306572 w 11218359"/>
                <a:gd name="connsiteY27" fmla="*/ 1401704 h 1401703"/>
                <a:gd name="connsiteX28" fmla="*/ 318011 w 11218359"/>
                <a:gd name="connsiteY28" fmla="*/ 1401704 h 1401703"/>
                <a:gd name="connsiteX29" fmla="*/ 329451 w 11218359"/>
                <a:gd name="connsiteY29" fmla="*/ 1401704 h 1401703"/>
                <a:gd name="connsiteX30" fmla="*/ 340890 w 11218359"/>
                <a:gd name="connsiteY30" fmla="*/ 1401704 h 1401703"/>
                <a:gd name="connsiteX31" fmla="*/ 352330 w 11218359"/>
                <a:gd name="connsiteY31" fmla="*/ 1401704 h 1401703"/>
                <a:gd name="connsiteX32" fmla="*/ 363769 w 11218359"/>
                <a:gd name="connsiteY32" fmla="*/ 1401704 h 1401703"/>
                <a:gd name="connsiteX33" fmla="*/ 375209 w 11218359"/>
                <a:gd name="connsiteY33" fmla="*/ 1401704 h 1401703"/>
                <a:gd name="connsiteX34" fmla="*/ 386648 w 11218359"/>
                <a:gd name="connsiteY34" fmla="*/ 1401704 h 1401703"/>
                <a:gd name="connsiteX35" fmla="*/ 398088 w 11218359"/>
                <a:gd name="connsiteY35" fmla="*/ 1401704 h 1401703"/>
                <a:gd name="connsiteX36" fmla="*/ 409527 w 11218359"/>
                <a:gd name="connsiteY36" fmla="*/ 1401704 h 1401703"/>
                <a:gd name="connsiteX37" fmla="*/ 420967 w 11218359"/>
                <a:gd name="connsiteY37" fmla="*/ 1401704 h 1401703"/>
                <a:gd name="connsiteX38" fmla="*/ 432406 w 11218359"/>
                <a:gd name="connsiteY38" fmla="*/ 1401704 h 1401703"/>
                <a:gd name="connsiteX39" fmla="*/ 443846 w 11218359"/>
                <a:gd name="connsiteY39" fmla="*/ 1401704 h 1401703"/>
                <a:gd name="connsiteX40" fmla="*/ 455285 w 11218359"/>
                <a:gd name="connsiteY40" fmla="*/ 1401704 h 1401703"/>
                <a:gd name="connsiteX41" fmla="*/ 466725 w 11218359"/>
                <a:gd name="connsiteY41" fmla="*/ 1401704 h 1401703"/>
                <a:gd name="connsiteX42" fmla="*/ 478165 w 11218359"/>
                <a:gd name="connsiteY42" fmla="*/ 1401704 h 1401703"/>
                <a:gd name="connsiteX43" fmla="*/ 489604 w 11218359"/>
                <a:gd name="connsiteY43" fmla="*/ 1401704 h 1401703"/>
                <a:gd name="connsiteX44" fmla="*/ 501044 w 11218359"/>
                <a:gd name="connsiteY44" fmla="*/ 1401704 h 1401703"/>
                <a:gd name="connsiteX45" fmla="*/ 512483 w 11218359"/>
                <a:gd name="connsiteY45" fmla="*/ 1401704 h 1401703"/>
                <a:gd name="connsiteX46" fmla="*/ 523923 w 11218359"/>
                <a:gd name="connsiteY46" fmla="*/ 1401704 h 1401703"/>
                <a:gd name="connsiteX47" fmla="*/ 535362 w 11218359"/>
                <a:gd name="connsiteY47" fmla="*/ 1401704 h 1401703"/>
                <a:gd name="connsiteX48" fmla="*/ 546802 w 11218359"/>
                <a:gd name="connsiteY48" fmla="*/ 1401704 h 1401703"/>
                <a:gd name="connsiteX49" fmla="*/ 558241 w 11218359"/>
                <a:gd name="connsiteY49" fmla="*/ 1401704 h 1401703"/>
                <a:gd name="connsiteX50" fmla="*/ 569681 w 11218359"/>
                <a:gd name="connsiteY50" fmla="*/ 1401704 h 1401703"/>
                <a:gd name="connsiteX51" fmla="*/ 581120 w 11218359"/>
                <a:gd name="connsiteY51" fmla="*/ 1401704 h 1401703"/>
                <a:gd name="connsiteX52" fmla="*/ 592560 w 11218359"/>
                <a:gd name="connsiteY52" fmla="*/ 1401704 h 1401703"/>
                <a:gd name="connsiteX53" fmla="*/ 603999 w 11218359"/>
                <a:gd name="connsiteY53" fmla="*/ 1401704 h 1401703"/>
                <a:gd name="connsiteX54" fmla="*/ 615439 w 11218359"/>
                <a:gd name="connsiteY54" fmla="*/ 1401704 h 1401703"/>
                <a:gd name="connsiteX55" fmla="*/ 626878 w 11218359"/>
                <a:gd name="connsiteY55" fmla="*/ 1401704 h 1401703"/>
                <a:gd name="connsiteX56" fmla="*/ 638318 w 11218359"/>
                <a:gd name="connsiteY56" fmla="*/ 1401704 h 1401703"/>
                <a:gd name="connsiteX57" fmla="*/ 649757 w 11218359"/>
                <a:gd name="connsiteY57" fmla="*/ 1401704 h 1401703"/>
                <a:gd name="connsiteX58" fmla="*/ 661192 w 11218359"/>
                <a:gd name="connsiteY58" fmla="*/ 1401704 h 1401703"/>
                <a:gd name="connsiteX59" fmla="*/ 672632 w 11218359"/>
                <a:gd name="connsiteY59" fmla="*/ 1401704 h 1401703"/>
                <a:gd name="connsiteX60" fmla="*/ 684071 w 11218359"/>
                <a:gd name="connsiteY60" fmla="*/ 1401704 h 1401703"/>
                <a:gd name="connsiteX61" fmla="*/ 695511 w 11218359"/>
                <a:gd name="connsiteY61" fmla="*/ 1401704 h 1401703"/>
                <a:gd name="connsiteX62" fmla="*/ 706950 w 11218359"/>
                <a:gd name="connsiteY62" fmla="*/ 1401704 h 1401703"/>
                <a:gd name="connsiteX63" fmla="*/ 718390 w 11218359"/>
                <a:gd name="connsiteY63" fmla="*/ 1401704 h 1401703"/>
                <a:gd name="connsiteX64" fmla="*/ 729829 w 11218359"/>
                <a:gd name="connsiteY64" fmla="*/ 1401704 h 1401703"/>
                <a:gd name="connsiteX65" fmla="*/ 741269 w 11218359"/>
                <a:gd name="connsiteY65" fmla="*/ 1401704 h 1401703"/>
                <a:gd name="connsiteX66" fmla="*/ 752708 w 11218359"/>
                <a:gd name="connsiteY66" fmla="*/ 1401704 h 1401703"/>
                <a:gd name="connsiteX67" fmla="*/ 764148 w 11218359"/>
                <a:gd name="connsiteY67" fmla="*/ 1401704 h 1401703"/>
                <a:gd name="connsiteX68" fmla="*/ 775587 w 11218359"/>
                <a:gd name="connsiteY68" fmla="*/ 1401704 h 1401703"/>
                <a:gd name="connsiteX69" fmla="*/ 787027 w 11218359"/>
                <a:gd name="connsiteY69" fmla="*/ 1401704 h 1401703"/>
                <a:gd name="connsiteX70" fmla="*/ 798467 w 11218359"/>
                <a:gd name="connsiteY70" fmla="*/ 1401704 h 1401703"/>
                <a:gd name="connsiteX71" fmla="*/ 809906 w 11218359"/>
                <a:gd name="connsiteY71" fmla="*/ 1401704 h 1401703"/>
                <a:gd name="connsiteX72" fmla="*/ 821346 w 11218359"/>
                <a:gd name="connsiteY72" fmla="*/ 1401704 h 1401703"/>
                <a:gd name="connsiteX73" fmla="*/ 832785 w 11218359"/>
                <a:gd name="connsiteY73" fmla="*/ 1401704 h 1401703"/>
                <a:gd name="connsiteX74" fmla="*/ 844225 w 11218359"/>
                <a:gd name="connsiteY74" fmla="*/ 1401704 h 1401703"/>
                <a:gd name="connsiteX75" fmla="*/ 855664 w 11218359"/>
                <a:gd name="connsiteY75" fmla="*/ 1401704 h 1401703"/>
                <a:gd name="connsiteX76" fmla="*/ 867104 w 11218359"/>
                <a:gd name="connsiteY76" fmla="*/ 1401704 h 1401703"/>
                <a:gd name="connsiteX77" fmla="*/ 878543 w 11218359"/>
                <a:gd name="connsiteY77" fmla="*/ 1401704 h 1401703"/>
                <a:gd name="connsiteX78" fmla="*/ 889983 w 11218359"/>
                <a:gd name="connsiteY78" fmla="*/ 1401704 h 1401703"/>
                <a:gd name="connsiteX79" fmla="*/ 901422 w 11218359"/>
                <a:gd name="connsiteY79" fmla="*/ 1401704 h 1401703"/>
                <a:gd name="connsiteX80" fmla="*/ 912862 w 11218359"/>
                <a:gd name="connsiteY80" fmla="*/ 1401704 h 1401703"/>
                <a:gd name="connsiteX81" fmla="*/ 924301 w 11218359"/>
                <a:gd name="connsiteY81" fmla="*/ 1401704 h 1401703"/>
                <a:gd name="connsiteX82" fmla="*/ 935741 w 11218359"/>
                <a:gd name="connsiteY82" fmla="*/ 1401704 h 1401703"/>
                <a:gd name="connsiteX83" fmla="*/ 947180 w 11218359"/>
                <a:gd name="connsiteY83" fmla="*/ 1401704 h 1401703"/>
                <a:gd name="connsiteX84" fmla="*/ 958620 w 11218359"/>
                <a:gd name="connsiteY84" fmla="*/ 1401704 h 1401703"/>
                <a:gd name="connsiteX85" fmla="*/ 970059 w 11218359"/>
                <a:gd name="connsiteY85" fmla="*/ 1401704 h 1401703"/>
                <a:gd name="connsiteX86" fmla="*/ 981499 w 11218359"/>
                <a:gd name="connsiteY86" fmla="*/ 1401704 h 1401703"/>
                <a:gd name="connsiteX87" fmla="*/ 992938 w 11218359"/>
                <a:gd name="connsiteY87" fmla="*/ 1401704 h 1401703"/>
                <a:gd name="connsiteX88" fmla="*/ 1004378 w 11218359"/>
                <a:gd name="connsiteY88" fmla="*/ 1401704 h 1401703"/>
                <a:gd name="connsiteX89" fmla="*/ 1015818 w 11218359"/>
                <a:gd name="connsiteY89" fmla="*/ 1401704 h 1401703"/>
                <a:gd name="connsiteX90" fmla="*/ 1027257 w 11218359"/>
                <a:gd name="connsiteY90" fmla="*/ 1401704 h 1401703"/>
                <a:gd name="connsiteX91" fmla="*/ 1038697 w 11218359"/>
                <a:gd name="connsiteY91" fmla="*/ 1401704 h 1401703"/>
                <a:gd name="connsiteX92" fmla="*/ 1050136 w 11218359"/>
                <a:gd name="connsiteY92" fmla="*/ 1401704 h 1401703"/>
                <a:gd name="connsiteX93" fmla="*/ 1061576 w 11218359"/>
                <a:gd name="connsiteY93" fmla="*/ 1401704 h 1401703"/>
                <a:gd name="connsiteX94" fmla="*/ 1073015 w 11218359"/>
                <a:gd name="connsiteY94" fmla="*/ 1401704 h 1401703"/>
                <a:gd name="connsiteX95" fmla="*/ 1084455 w 11218359"/>
                <a:gd name="connsiteY95" fmla="*/ 1401704 h 1401703"/>
                <a:gd name="connsiteX96" fmla="*/ 1095894 w 11218359"/>
                <a:gd name="connsiteY96" fmla="*/ 1401704 h 1401703"/>
                <a:gd name="connsiteX97" fmla="*/ 1107334 w 11218359"/>
                <a:gd name="connsiteY97" fmla="*/ 1401704 h 1401703"/>
                <a:gd name="connsiteX98" fmla="*/ 1118773 w 11218359"/>
                <a:gd name="connsiteY98" fmla="*/ 1401704 h 1401703"/>
                <a:gd name="connsiteX99" fmla="*/ 1130213 w 11218359"/>
                <a:gd name="connsiteY99" fmla="*/ 1401704 h 1401703"/>
                <a:gd name="connsiteX100" fmla="*/ 1141652 w 11218359"/>
                <a:gd name="connsiteY100" fmla="*/ 1401704 h 1401703"/>
                <a:gd name="connsiteX101" fmla="*/ 1153092 w 11218359"/>
                <a:gd name="connsiteY101" fmla="*/ 1401704 h 1401703"/>
                <a:gd name="connsiteX102" fmla="*/ 1164531 w 11218359"/>
                <a:gd name="connsiteY102" fmla="*/ 1401704 h 1401703"/>
                <a:gd name="connsiteX103" fmla="*/ 1175971 w 11218359"/>
                <a:gd name="connsiteY103" fmla="*/ 1401704 h 1401703"/>
                <a:gd name="connsiteX104" fmla="*/ 1187406 w 11218359"/>
                <a:gd name="connsiteY104" fmla="*/ 1401704 h 1401703"/>
                <a:gd name="connsiteX105" fmla="*/ 1198845 w 11218359"/>
                <a:gd name="connsiteY105" fmla="*/ 1401704 h 1401703"/>
                <a:gd name="connsiteX106" fmla="*/ 1210285 w 11218359"/>
                <a:gd name="connsiteY106" fmla="*/ 1401704 h 1401703"/>
                <a:gd name="connsiteX107" fmla="*/ 1221724 w 11218359"/>
                <a:gd name="connsiteY107" fmla="*/ 1401704 h 1401703"/>
                <a:gd name="connsiteX108" fmla="*/ 1233164 w 11218359"/>
                <a:gd name="connsiteY108" fmla="*/ 1401704 h 1401703"/>
                <a:gd name="connsiteX109" fmla="*/ 1244603 w 11218359"/>
                <a:gd name="connsiteY109" fmla="*/ 1401704 h 1401703"/>
                <a:gd name="connsiteX110" fmla="*/ 1256043 w 11218359"/>
                <a:gd name="connsiteY110" fmla="*/ 1401704 h 1401703"/>
                <a:gd name="connsiteX111" fmla="*/ 1267482 w 11218359"/>
                <a:gd name="connsiteY111" fmla="*/ 1401704 h 1401703"/>
                <a:gd name="connsiteX112" fmla="*/ 1278922 w 11218359"/>
                <a:gd name="connsiteY112" fmla="*/ 1401704 h 1401703"/>
                <a:gd name="connsiteX113" fmla="*/ 1290361 w 11218359"/>
                <a:gd name="connsiteY113" fmla="*/ 1401704 h 1401703"/>
                <a:gd name="connsiteX114" fmla="*/ 1301801 w 11218359"/>
                <a:gd name="connsiteY114" fmla="*/ 1401704 h 1401703"/>
                <a:gd name="connsiteX115" fmla="*/ 1313240 w 11218359"/>
                <a:gd name="connsiteY115" fmla="*/ 1401704 h 1401703"/>
                <a:gd name="connsiteX116" fmla="*/ 1324680 w 11218359"/>
                <a:gd name="connsiteY116" fmla="*/ 1401704 h 1401703"/>
                <a:gd name="connsiteX117" fmla="*/ 1336120 w 11218359"/>
                <a:gd name="connsiteY117" fmla="*/ 1401704 h 1401703"/>
                <a:gd name="connsiteX118" fmla="*/ 1347559 w 11218359"/>
                <a:gd name="connsiteY118" fmla="*/ 1401704 h 1401703"/>
                <a:gd name="connsiteX119" fmla="*/ 1358999 w 11218359"/>
                <a:gd name="connsiteY119" fmla="*/ 1401704 h 1401703"/>
                <a:gd name="connsiteX120" fmla="*/ 1370438 w 11218359"/>
                <a:gd name="connsiteY120" fmla="*/ 1401704 h 1401703"/>
                <a:gd name="connsiteX121" fmla="*/ 1381878 w 11218359"/>
                <a:gd name="connsiteY121" fmla="*/ 1401704 h 1401703"/>
                <a:gd name="connsiteX122" fmla="*/ 1393317 w 11218359"/>
                <a:gd name="connsiteY122" fmla="*/ 1401704 h 1401703"/>
                <a:gd name="connsiteX123" fmla="*/ 1404757 w 11218359"/>
                <a:gd name="connsiteY123" fmla="*/ 1401704 h 1401703"/>
                <a:gd name="connsiteX124" fmla="*/ 1416196 w 11218359"/>
                <a:gd name="connsiteY124" fmla="*/ 1401704 h 1401703"/>
                <a:gd name="connsiteX125" fmla="*/ 1427636 w 11218359"/>
                <a:gd name="connsiteY125" fmla="*/ 1401704 h 1401703"/>
                <a:gd name="connsiteX126" fmla="*/ 1439075 w 11218359"/>
                <a:gd name="connsiteY126" fmla="*/ 1401704 h 1401703"/>
                <a:gd name="connsiteX127" fmla="*/ 1450515 w 11218359"/>
                <a:gd name="connsiteY127" fmla="*/ 1401704 h 1401703"/>
                <a:gd name="connsiteX128" fmla="*/ 1461954 w 11218359"/>
                <a:gd name="connsiteY128" fmla="*/ 1401704 h 1401703"/>
                <a:gd name="connsiteX129" fmla="*/ 1473394 w 11218359"/>
                <a:gd name="connsiteY129" fmla="*/ 1401704 h 1401703"/>
                <a:gd name="connsiteX130" fmla="*/ 1484833 w 11218359"/>
                <a:gd name="connsiteY130" fmla="*/ 1401704 h 1401703"/>
                <a:gd name="connsiteX131" fmla="*/ 1496273 w 11218359"/>
                <a:gd name="connsiteY131" fmla="*/ 1401704 h 1401703"/>
                <a:gd name="connsiteX132" fmla="*/ 1507712 w 11218359"/>
                <a:gd name="connsiteY132" fmla="*/ 1401704 h 1401703"/>
                <a:gd name="connsiteX133" fmla="*/ 1519152 w 11218359"/>
                <a:gd name="connsiteY133" fmla="*/ 1401704 h 1401703"/>
                <a:gd name="connsiteX134" fmla="*/ 1530591 w 11218359"/>
                <a:gd name="connsiteY134" fmla="*/ 1401704 h 1401703"/>
                <a:gd name="connsiteX135" fmla="*/ 1542031 w 11218359"/>
                <a:gd name="connsiteY135" fmla="*/ 1401704 h 1401703"/>
                <a:gd name="connsiteX136" fmla="*/ 1553471 w 11218359"/>
                <a:gd name="connsiteY136" fmla="*/ 1401704 h 1401703"/>
                <a:gd name="connsiteX137" fmla="*/ 1564910 w 11218359"/>
                <a:gd name="connsiteY137" fmla="*/ 1401704 h 1401703"/>
                <a:gd name="connsiteX138" fmla="*/ 1576349 w 11218359"/>
                <a:gd name="connsiteY138" fmla="*/ 1401704 h 1401703"/>
                <a:gd name="connsiteX139" fmla="*/ 1587789 w 11218359"/>
                <a:gd name="connsiteY139" fmla="*/ 1401704 h 1401703"/>
                <a:gd name="connsiteX140" fmla="*/ 1599229 w 11218359"/>
                <a:gd name="connsiteY140" fmla="*/ 1401704 h 1401703"/>
                <a:gd name="connsiteX141" fmla="*/ 1610668 w 11218359"/>
                <a:gd name="connsiteY141" fmla="*/ 1401704 h 1401703"/>
                <a:gd name="connsiteX142" fmla="*/ 1622107 w 11218359"/>
                <a:gd name="connsiteY142" fmla="*/ 1401704 h 1401703"/>
                <a:gd name="connsiteX143" fmla="*/ 1633547 w 11218359"/>
                <a:gd name="connsiteY143" fmla="*/ 1401704 h 1401703"/>
                <a:gd name="connsiteX144" fmla="*/ 1644987 w 11218359"/>
                <a:gd name="connsiteY144" fmla="*/ 1401704 h 1401703"/>
                <a:gd name="connsiteX145" fmla="*/ 1656426 w 11218359"/>
                <a:gd name="connsiteY145" fmla="*/ 1401704 h 1401703"/>
                <a:gd name="connsiteX146" fmla="*/ 1667866 w 11218359"/>
                <a:gd name="connsiteY146" fmla="*/ 1401704 h 1401703"/>
                <a:gd name="connsiteX147" fmla="*/ 1679305 w 11218359"/>
                <a:gd name="connsiteY147" fmla="*/ 1401704 h 1401703"/>
                <a:gd name="connsiteX148" fmla="*/ 1690745 w 11218359"/>
                <a:gd name="connsiteY148" fmla="*/ 1401704 h 1401703"/>
                <a:gd name="connsiteX149" fmla="*/ 1702184 w 11218359"/>
                <a:gd name="connsiteY149" fmla="*/ 1401704 h 1401703"/>
                <a:gd name="connsiteX150" fmla="*/ 1713619 w 11218359"/>
                <a:gd name="connsiteY150" fmla="*/ 1401704 h 1401703"/>
                <a:gd name="connsiteX151" fmla="*/ 1725063 w 11218359"/>
                <a:gd name="connsiteY151" fmla="*/ 1401704 h 1401703"/>
                <a:gd name="connsiteX152" fmla="*/ 1736498 w 11218359"/>
                <a:gd name="connsiteY152" fmla="*/ 1401704 h 1401703"/>
                <a:gd name="connsiteX153" fmla="*/ 1747938 w 11218359"/>
                <a:gd name="connsiteY153" fmla="*/ 1401704 h 1401703"/>
                <a:gd name="connsiteX154" fmla="*/ 1759377 w 11218359"/>
                <a:gd name="connsiteY154" fmla="*/ 1401704 h 1401703"/>
                <a:gd name="connsiteX155" fmla="*/ 1770817 w 11218359"/>
                <a:gd name="connsiteY155" fmla="*/ 1401704 h 1401703"/>
                <a:gd name="connsiteX156" fmla="*/ 1782256 w 11218359"/>
                <a:gd name="connsiteY156" fmla="*/ 1401704 h 1401703"/>
                <a:gd name="connsiteX157" fmla="*/ 1793696 w 11218359"/>
                <a:gd name="connsiteY157" fmla="*/ 1401704 h 1401703"/>
                <a:gd name="connsiteX158" fmla="*/ 1805135 w 11218359"/>
                <a:gd name="connsiteY158" fmla="*/ 1401704 h 1401703"/>
                <a:gd name="connsiteX159" fmla="*/ 1816575 w 11218359"/>
                <a:gd name="connsiteY159" fmla="*/ 1401704 h 1401703"/>
                <a:gd name="connsiteX160" fmla="*/ 1828014 w 11218359"/>
                <a:gd name="connsiteY160" fmla="*/ 1401704 h 1401703"/>
                <a:gd name="connsiteX161" fmla="*/ 1839454 w 11218359"/>
                <a:gd name="connsiteY161" fmla="*/ 1401704 h 1401703"/>
                <a:gd name="connsiteX162" fmla="*/ 1850893 w 11218359"/>
                <a:gd name="connsiteY162" fmla="*/ 1401704 h 1401703"/>
                <a:gd name="connsiteX163" fmla="*/ 1862333 w 11218359"/>
                <a:gd name="connsiteY163" fmla="*/ 1401704 h 1401703"/>
                <a:gd name="connsiteX164" fmla="*/ 1873772 w 11218359"/>
                <a:gd name="connsiteY164" fmla="*/ 1401704 h 1401703"/>
                <a:gd name="connsiteX165" fmla="*/ 1885212 w 11218359"/>
                <a:gd name="connsiteY165" fmla="*/ 1401704 h 1401703"/>
                <a:gd name="connsiteX166" fmla="*/ 1896651 w 11218359"/>
                <a:gd name="connsiteY166" fmla="*/ 1401704 h 1401703"/>
                <a:gd name="connsiteX167" fmla="*/ 1908091 w 11218359"/>
                <a:gd name="connsiteY167" fmla="*/ 1401704 h 1401703"/>
                <a:gd name="connsiteX168" fmla="*/ 1919531 w 11218359"/>
                <a:gd name="connsiteY168" fmla="*/ 1401704 h 1401703"/>
                <a:gd name="connsiteX169" fmla="*/ 1930970 w 11218359"/>
                <a:gd name="connsiteY169" fmla="*/ 1401704 h 1401703"/>
                <a:gd name="connsiteX170" fmla="*/ 1942409 w 11218359"/>
                <a:gd name="connsiteY170" fmla="*/ 1401704 h 1401703"/>
                <a:gd name="connsiteX171" fmla="*/ 1953849 w 11218359"/>
                <a:gd name="connsiteY171" fmla="*/ 1401704 h 1401703"/>
                <a:gd name="connsiteX172" fmla="*/ 1965289 w 11218359"/>
                <a:gd name="connsiteY172" fmla="*/ 1401704 h 1401703"/>
                <a:gd name="connsiteX173" fmla="*/ 1976728 w 11218359"/>
                <a:gd name="connsiteY173" fmla="*/ 1401704 h 1401703"/>
                <a:gd name="connsiteX174" fmla="*/ 1988168 w 11218359"/>
                <a:gd name="connsiteY174" fmla="*/ 1401704 h 1401703"/>
                <a:gd name="connsiteX175" fmla="*/ 1999607 w 11218359"/>
                <a:gd name="connsiteY175" fmla="*/ 1401704 h 1401703"/>
                <a:gd name="connsiteX176" fmla="*/ 2011047 w 11218359"/>
                <a:gd name="connsiteY176" fmla="*/ 1401704 h 1401703"/>
                <a:gd name="connsiteX177" fmla="*/ 2022486 w 11218359"/>
                <a:gd name="connsiteY177" fmla="*/ 1401704 h 1401703"/>
                <a:gd name="connsiteX178" fmla="*/ 2033926 w 11218359"/>
                <a:gd name="connsiteY178" fmla="*/ 1401704 h 1401703"/>
                <a:gd name="connsiteX179" fmla="*/ 2045365 w 11218359"/>
                <a:gd name="connsiteY179" fmla="*/ 1401704 h 1401703"/>
                <a:gd name="connsiteX180" fmla="*/ 2056805 w 11218359"/>
                <a:gd name="connsiteY180" fmla="*/ 1401704 h 1401703"/>
                <a:gd name="connsiteX181" fmla="*/ 2068244 w 11218359"/>
                <a:gd name="connsiteY181" fmla="*/ 1401704 h 1401703"/>
                <a:gd name="connsiteX182" fmla="*/ 2079684 w 11218359"/>
                <a:gd name="connsiteY182" fmla="*/ 1401704 h 1401703"/>
                <a:gd name="connsiteX183" fmla="*/ 2091123 w 11218359"/>
                <a:gd name="connsiteY183" fmla="*/ 1401704 h 1401703"/>
                <a:gd name="connsiteX184" fmla="*/ 2102563 w 11218359"/>
                <a:gd name="connsiteY184" fmla="*/ 1401704 h 1401703"/>
                <a:gd name="connsiteX185" fmla="*/ 2114002 w 11218359"/>
                <a:gd name="connsiteY185" fmla="*/ 1401704 h 1401703"/>
                <a:gd name="connsiteX186" fmla="*/ 2125442 w 11218359"/>
                <a:gd name="connsiteY186" fmla="*/ 1401704 h 1401703"/>
                <a:gd name="connsiteX187" fmla="*/ 2136882 w 11218359"/>
                <a:gd name="connsiteY187" fmla="*/ 1401704 h 1401703"/>
                <a:gd name="connsiteX188" fmla="*/ 2148321 w 11218359"/>
                <a:gd name="connsiteY188" fmla="*/ 1401704 h 1401703"/>
                <a:gd name="connsiteX189" fmla="*/ 2159760 w 11218359"/>
                <a:gd name="connsiteY189" fmla="*/ 1401704 h 1401703"/>
                <a:gd name="connsiteX190" fmla="*/ 2171200 w 11218359"/>
                <a:gd name="connsiteY190" fmla="*/ 1401704 h 1401703"/>
                <a:gd name="connsiteX191" fmla="*/ 2182640 w 11218359"/>
                <a:gd name="connsiteY191" fmla="*/ 1401704 h 1401703"/>
                <a:gd name="connsiteX192" fmla="*/ 2194079 w 11218359"/>
                <a:gd name="connsiteY192" fmla="*/ 1401704 h 1401703"/>
                <a:gd name="connsiteX193" fmla="*/ 2205519 w 11218359"/>
                <a:gd name="connsiteY193" fmla="*/ 1401704 h 1401703"/>
                <a:gd name="connsiteX194" fmla="*/ 2216958 w 11218359"/>
                <a:gd name="connsiteY194" fmla="*/ 1401704 h 1401703"/>
                <a:gd name="connsiteX195" fmla="*/ 2228393 w 11218359"/>
                <a:gd name="connsiteY195" fmla="*/ 1401704 h 1401703"/>
                <a:gd name="connsiteX196" fmla="*/ 2239837 w 11218359"/>
                <a:gd name="connsiteY196" fmla="*/ 1401704 h 1401703"/>
                <a:gd name="connsiteX197" fmla="*/ 2251272 w 11218359"/>
                <a:gd name="connsiteY197" fmla="*/ 1401704 h 1401703"/>
                <a:gd name="connsiteX198" fmla="*/ 2262716 w 11218359"/>
                <a:gd name="connsiteY198" fmla="*/ 1401704 h 1401703"/>
                <a:gd name="connsiteX199" fmla="*/ 2274151 w 11218359"/>
                <a:gd name="connsiteY199" fmla="*/ 1401704 h 1401703"/>
                <a:gd name="connsiteX200" fmla="*/ 2285591 w 11218359"/>
                <a:gd name="connsiteY200" fmla="*/ 1401704 h 1401703"/>
                <a:gd name="connsiteX201" fmla="*/ 2297030 w 11218359"/>
                <a:gd name="connsiteY201" fmla="*/ 1401704 h 1401703"/>
                <a:gd name="connsiteX202" fmla="*/ 2308470 w 11218359"/>
                <a:gd name="connsiteY202" fmla="*/ 1401704 h 1401703"/>
                <a:gd name="connsiteX203" fmla="*/ 2319909 w 11218359"/>
                <a:gd name="connsiteY203" fmla="*/ 1401704 h 1401703"/>
                <a:gd name="connsiteX204" fmla="*/ 2331349 w 11218359"/>
                <a:gd name="connsiteY204" fmla="*/ 1401704 h 1401703"/>
                <a:gd name="connsiteX205" fmla="*/ 2342788 w 11218359"/>
                <a:gd name="connsiteY205" fmla="*/ 1401704 h 1401703"/>
                <a:gd name="connsiteX206" fmla="*/ 2354228 w 11218359"/>
                <a:gd name="connsiteY206" fmla="*/ 1401704 h 1401703"/>
                <a:gd name="connsiteX207" fmla="*/ 2365667 w 11218359"/>
                <a:gd name="connsiteY207" fmla="*/ 1401704 h 1401703"/>
                <a:gd name="connsiteX208" fmla="*/ 2377107 w 11218359"/>
                <a:gd name="connsiteY208" fmla="*/ 1401704 h 1401703"/>
                <a:gd name="connsiteX209" fmla="*/ 2388546 w 11218359"/>
                <a:gd name="connsiteY209" fmla="*/ 1401704 h 1401703"/>
                <a:gd name="connsiteX210" fmla="*/ 2399986 w 11218359"/>
                <a:gd name="connsiteY210" fmla="*/ 1401704 h 1401703"/>
                <a:gd name="connsiteX211" fmla="*/ 2411425 w 11218359"/>
                <a:gd name="connsiteY211" fmla="*/ 1401704 h 1401703"/>
                <a:gd name="connsiteX212" fmla="*/ 2422865 w 11218359"/>
                <a:gd name="connsiteY212" fmla="*/ 1401704 h 1401703"/>
                <a:gd name="connsiteX213" fmla="*/ 2434304 w 11218359"/>
                <a:gd name="connsiteY213" fmla="*/ 1401704 h 1401703"/>
                <a:gd name="connsiteX214" fmla="*/ 2445744 w 11218359"/>
                <a:gd name="connsiteY214" fmla="*/ 1401704 h 1401703"/>
                <a:gd name="connsiteX215" fmla="*/ 2457184 w 11218359"/>
                <a:gd name="connsiteY215" fmla="*/ 1401704 h 1401703"/>
                <a:gd name="connsiteX216" fmla="*/ 2468623 w 11218359"/>
                <a:gd name="connsiteY216" fmla="*/ 1401704 h 1401703"/>
                <a:gd name="connsiteX217" fmla="*/ 2480062 w 11218359"/>
                <a:gd name="connsiteY217" fmla="*/ 1401704 h 1401703"/>
                <a:gd name="connsiteX218" fmla="*/ 2491502 w 11218359"/>
                <a:gd name="connsiteY218" fmla="*/ 1401704 h 1401703"/>
                <a:gd name="connsiteX219" fmla="*/ 2502942 w 11218359"/>
                <a:gd name="connsiteY219" fmla="*/ 1401704 h 1401703"/>
                <a:gd name="connsiteX220" fmla="*/ 2514381 w 11218359"/>
                <a:gd name="connsiteY220" fmla="*/ 1401704 h 1401703"/>
                <a:gd name="connsiteX221" fmla="*/ 2525821 w 11218359"/>
                <a:gd name="connsiteY221" fmla="*/ 1401704 h 1401703"/>
                <a:gd name="connsiteX222" fmla="*/ 2537260 w 11218359"/>
                <a:gd name="connsiteY222" fmla="*/ 1401704 h 1401703"/>
                <a:gd name="connsiteX223" fmla="*/ 2548700 w 11218359"/>
                <a:gd name="connsiteY223" fmla="*/ 1401704 h 1401703"/>
                <a:gd name="connsiteX224" fmla="*/ 2560139 w 11218359"/>
                <a:gd name="connsiteY224" fmla="*/ 1401704 h 1401703"/>
                <a:gd name="connsiteX225" fmla="*/ 2571579 w 11218359"/>
                <a:gd name="connsiteY225" fmla="*/ 1401704 h 1401703"/>
                <a:gd name="connsiteX226" fmla="*/ 2583018 w 11218359"/>
                <a:gd name="connsiteY226" fmla="*/ 1401704 h 1401703"/>
                <a:gd name="connsiteX227" fmla="*/ 2594458 w 11218359"/>
                <a:gd name="connsiteY227" fmla="*/ 1401704 h 1401703"/>
                <a:gd name="connsiteX228" fmla="*/ 2605897 w 11218359"/>
                <a:gd name="connsiteY228" fmla="*/ 1401704 h 1401703"/>
                <a:gd name="connsiteX229" fmla="*/ 2617337 w 11218359"/>
                <a:gd name="connsiteY229" fmla="*/ 1401704 h 1401703"/>
                <a:gd name="connsiteX230" fmla="*/ 2628776 w 11218359"/>
                <a:gd name="connsiteY230" fmla="*/ 1401704 h 1401703"/>
                <a:gd name="connsiteX231" fmla="*/ 2640216 w 11218359"/>
                <a:gd name="connsiteY231" fmla="*/ 1401704 h 1401703"/>
                <a:gd name="connsiteX232" fmla="*/ 2651655 w 11218359"/>
                <a:gd name="connsiteY232" fmla="*/ 1401704 h 1401703"/>
                <a:gd name="connsiteX233" fmla="*/ 2663095 w 11218359"/>
                <a:gd name="connsiteY233" fmla="*/ 1401704 h 1401703"/>
                <a:gd name="connsiteX234" fmla="*/ 2674535 w 11218359"/>
                <a:gd name="connsiteY234" fmla="*/ 1401704 h 1401703"/>
                <a:gd name="connsiteX235" fmla="*/ 2685974 w 11218359"/>
                <a:gd name="connsiteY235" fmla="*/ 1401704 h 1401703"/>
                <a:gd name="connsiteX236" fmla="*/ 2697413 w 11218359"/>
                <a:gd name="connsiteY236" fmla="*/ 1401704 h 1401703"/>
                <a:gd name="connsiteX237" fmla="*/ 2708853 w 11218359"/>
                <a:gd name="connsiteY237" fmla="*/ 1401704 h 1401703"/>
                <a:gd name="connsiteX238" fmla="*/ 2720293 w 11218359"/>
                <a:gd name="connsiteY238" fmla="*/ 1401704 h 1401703"/>
                <a:gd name="connsiteX239" fmla="*/ 2731727 w 11218359"/>
                <a:gd name="connsiteY239" fmla="*/ 1401704 h 1401703"/>
                <a:gd name="connsiteX240" fmla="*/ 2743172 w 11218359"/>
                <a:gd name="connsiteY240" fmla="*/ 1401704 h 1401703"/>
                <a:gd name="connsiteX241" fmla="*/ 2754611 w 11218359"/>
                <a:gd name="connsiteY241" fmla="*/ 1401704 h 1401703"/>
                <a:gd name="connsiteX242" fmla="*/ 2766046 w 11218359"/>
                <a:gd name="connsiteY242" fmla="*/ 1401704 h 1401703"/>
                <a:gd name="connsiteX243" fmla="*/ 2777490 w 11218359"/>
                <a:gd name="connsiteY243" fmla="*/ 1401704 h 1401703"/>
                <a:gd name="connsiteX244" fmla="*/ 2788925 w 11218359"/>
                <a:gd name="connsiteY244" fmla="*/ 1401704 h 1401703"/>
                <a:gd name="connsiteX245" fmla="*/ 2800364 w 11218359"/>
                <a:gd name="connsiteY245" fmla="*/ 1401704 h 1401703"/>
                <a:gd name="connsiteX246" fmla="*/ 2811804 w 11218359"/>
                <a:gd name="connsiteY246" fmla="*/ 1401704 h 1401703"/>
                <a:gd name="connsiteX247" fmla="*/ 2823243 w 11218359"/>
                <a:gd name="connsiteY247" fmla="*/ 1401704 h 1401703"/>
                <a:gd name="connsiteX248" fmla="*/ 2834683 w 11218359"/>
                <a:gd name="connsiteY248" fmla="*/ 1401704 h 1401703"/>
                <a:gd name="connsiteX249" fmla="*/ 2846123 w 11218359"/>
                <a:gd name="connsiteY249" fmla="*/ 1401704 h 1401703"/>
                <a:gd name="connsiteX250" fmla="*/ 2857562 w 11218359"/>
                <a:gd name="connsiteY250" fmla="*/ 1401704 h 1401703"/>
                <a:gd name="connsiteX251" fmla="*/ 2869001 w 11218359"/>
                <a:gd name="connsiteY251" fmla="*/ 1401704 h 1401703"/>
                <a:gd name="connsiteX252" fmla="*/ 2880441 w 11218359"/>
                <a:gd name="connsiteY252" fmla="*/ 1401704 h 1401703"/>
                <a:gd name="connsiteX253" fmla="*/ 2891881 w 11218359"/>
                <a:gd name="connsiteY253" fmla="*/ 1401704 h 1401703"/>
                <a:gd name="connsiteX254" fmla="*/ 2903320 w 11218359"/>
                <a:gd name="connsiteY254" fmla="*/ 1401704 h 1401703"/>
                <a:gd name="connsiteX255" fmla="*/ 2914760 w 11218359"/>
                <a:gd name="connsiteY255" fmla="*/ 1401704 h 1401703"/>
                <a:gd name="connsiteX256" fmla="*/ 2926199 w 11218359"/>
                <a:gd name="connsiteY256" fmla="*/ 1401704 h 1401703"/>
                <a:gd name="connsiteX257" fmla="*/ 2937639 w 11218359"/>
                <a:gd name="connsiteY257" fmla="*/ 1401704 h 1401703"/>
                <a:gd name="connsiteX258" fmla="*/ 2949078 w 11218359"/>
                <a:gd name="connsiteY258" fmla="*/ 1401704 h 1401703"/>
                <a:gd name="connsiteX259" fmla="*/ 2960518 w 11218359"/>
                <a:gd name="connsiteY259" fmla="*/ 1401704 h 1401703"/>
                <a:gd name="connsiteX260" fmla="*/ 2971957 w 11218359"/>
                <a:gd name="connsiteY260" fmla="*/ 1401704 h 1401703"/>
                <a:gd name="connsiteX261" fmla="*/ 2983397 w 11218359"/>
                <a:gd name="connsiteY261" fmla="*/ 1401704 h 1401703"/>
                <a:gd name="connsiteX262" fmla="*/ 2994837 w 11218359"/>
                <a:gd name="connsiteY262" fmla="*/ 1401704 h 1401703"/>
                <a:gd name="connsiteX263" fmla="*/ 3006276 w 11218359"/>
                <a:gd name="connsiteY263" fmla="*/ 1401704 h 1401703"/>
                <a:gd name="connsiteX264" fmla="*/ 3017715 w 11218359"/>
                <a:gd name="connsiteY264" fmla="*/ 1401704 h 1401703"/>
                <a:gd name="connsiteX265" fmla="*/ 3029155 w 11218359"/>
                <a:gd name="connsiteY265" fmla="*/ 1401704 h 1401703"/>
                <a:gd name="connsiteX266" fmla="*/ 3040594 w 11218359"/>
                <a:gd name="connsiteY266" fmla="*/ 1401704 h 1401703"/>
                <a:gd name="connsiteX267" fmla="*/ 3052034 w 11218359"/>
                <a:gd name="connsiteY267" fmla="*/ 1401704 h 1401703"/>
                <a:gd name="connsiteX268" fmla="*/ 3063474 w 11218359"/>
                <a:gd name="connsiteY268" fmla="*/ 1401704 h 1401703"/>
                <a:gd name="connsiteX269" fmla="*/ 3074913 w 11218359"/>
                <a:gd name="connsiteY269" fmla="*/ 1401704 h 1401703"/>
                <a:gd name="connsiteX270" fmla="*/ 3086352 w 11218359"/>
                <a:gd name="connsiteY270" fmla="*/ 1401704 h 1401703"/>
                <a:gd name="connsiteX271" fmla="*/ 3097792 w 11218359"/>
                <a:gd name="connsiteY271" fmla="*/ 1401704 h 1401703"/>
                <a:gd name="connsiteX272" fmla="*/ 3109232 w 11218359"/>
                <a:gd name="connsiteY272" fmla="*/ 1401704 h 1401703"/>
                <a:gd name="connsiteX273" fmla="*/ 3120671 w 11218359"/>
                <a:gd name="connsiteY273" fmla="*/ 1401704 h 1401703"/>
                <a:gd name="connsiteX274" fmla="*/ 3132111 w 11218359"/>
                <a:gd name="connsiteY274" fmla="*/ 1401704 h 1401703"/>
                <a:gd name="connsiteX275" fmla="*/ 3143550 w 11218359"/>
                <a:gd name="connsiteY275" fmla="*/ 1401704 h 1401703"/>
                <a:gd name="connsiteX276" fmla="*/ 3154990 w 11218359"/>
                <a:gd name="connsiteY276" fmla="*/ 1401704 h 1401703"/>
                <a:gd name="connsiteX277" fmla="*/ 3166429 w 11218359"/>
                <a:gd name="connsiteY277" fmla="*/ 1401704 h 1401703"/>
                <a:gd name="connsiteX278" fmla="*/ 3177869 w 11218359"/>
                <a:gd name="connsiteY278" fmla="*/ 1401704 h 1401703"/>
                <a:gd name="connsiteX279" fmla="*/ 3189308 w 11218359"/>
                <a:gd name="connsiteY279" fmla="*/ 1401704 h 1401703"/>
                <a:gd name="connsiteX280" fmla="*/ 3200748 w 11218359"/>
                <a:gd name="connsiteY280" fmla="*/ 1401704 h 1401703"/>
                <a:gd name="connsiteX281" fmla="*/ 3212187 w 11218359"/>
                <a:gd name="connsiteY281" fmla="*/ 1401704 h 1401703"/>
                <a:gd name="connsiteX282" fmla="*/ 3223627 w 11218359"/>
                <a:gd name="connsiteY282" fmla="*/ 1401704 h 1401703"/>
                <a:gd name="connsiteX283" fmla="*/ 3235066 w 11218359"/>
                <a:gd name="connsiteY283" fmla="*/ 1401704 h 1401703"/>
                <a:gd name="connsiteX284" fmla="*/ 3246501 w 11218359"/>
                <a:gd name="connsiteY284" fmla="*/ 1401704 h 1401703"/>
                <a:gd name="connsiteX285" fmla="*/ 3257945 w 11218359"/>
                <a:gd name="connsiteY285" fmla="*/ 1401704 h 1401703"/>
                <a:gd name="connsiteX286" fmla="*/ 3269385 w 11218359"/>
                <a:gd name="connsiteY286" fmla="*/ 1401704 h 1401703"/>
                <a:gd name="connsiteX287" fmla="*/ 3280825 w 11218359"/>
                <a:gd name="connsiteY287" fmla="*/ 1401704 h 1401703"/>
                <a:gd name="connsiteX288" fmla="*/ 3292264 w 11218359"/>
                <a:gd name="connsiteY288" fmla="*/ 1401704 h 1401703"/>
                <a:gd name="connsiteX289" fmla="*/ 3303699 w 11218359"/>
                <a:gd name="connsiteY289" fmla="*/ 1401704 h 1401703"/>
                <a:gd name="connsiteX290" fmla="*/ 3315143 w 11218359"/>
                <a:gd name="connsiteY290" fmla="*/ 1401704 h 1401703"/>
                <a:gd name="connsiteX291" fmla="*/ 3326578 w 11218359"/>
                <a:gd name="connsiteY291" fmla="*/ 1401704 h 1401703"/>
                <a:gd name="connsiteX292" fmla="*/ 3338017 w 11218359"/>
                <a:gd name="connsiteY292" fmla="*/ 1401704 h 1401703"/>
                <a:gd name="connsiteX293" fmla="*/ 3349457 w 11218359"/>
                <a:gd name="connsiteY293" fmla="*/ 1401704 h 1401703"/>
                <a:gd name="connsiteX294" fmla="*/ 3360896 w 11218359"/>
                <a:gd name="connsiteY294" fmla="*/ 1401704 h 1401703"/>
                <a:gd name="connsiteX295" fmla="*/ 3372336 w 11218359"/>
                <a:gd name="connsiteY295" fmla="*/ 1401704 h 1401703"/>
                <a:gd name="connsiteX296" fmla="*/ 3383776 w 11218359"/>
                <a:gd name="connsiteY296" fmla="*/ 1401704 h 1401703"/>
                <a:gd name="connsiteX297" fmla="*/ 3395215 w 11218359"/>
                <a:gd name="connsiteY297" fmla="*/ 1401704 h 1401703"/>
                <a:gd name="connsiteX298" fmla="*/ 3406654 w 11218359"/>
                <a:gd name="connsiteY298" fmla="*/ 1401704 h 1401703"/>
                <a:gd name="connsiteX299" fmla="*/ 3418094 w 11218359"/>
                <a:gd name="connsiteY299" fmla="*/ 1401704 h 1401703"/>
                <a:gd name="connsiteX300" fmla="*/ 3429534 w 11218359"/>
                <a:gd name="connsiteY300" fmla="*/ 1401704 h 1401703"/>
                <a:gd name="connsiteX301" fmla="*/ 3440973 w 11218359"/>
                <a:gd name="connsiteY301" fmla="*/ 1401704 h 1401703"/>
                <a:gd name="connsiteX302" fmla="*/ 3452413 w 11218359"/>
                <a:gd name="connsiteY302" fmla="*/ 1401704 h 1401703"/>
                <a:gd name="connsiteX303" fmla="*/ 3463852 w 11218359"/>
                <a:gd name="connsiteY303" fmla="*/ 1401704 h 1401703"/>
                <a:gd name="connsiteX304" fmla="*/ 3475292 w 11218359"/>
                <a:gd name="connsiteY304" fmla="*/ 1401704 h 1401703"/>
                <a:gd name="connsiteX305" fmla="*/ 3486731 w 11218359"/>
                <a:gd name="connsiteY305" fmla="*/ 1401704 h 1401703"/>
                <a:gd name="connsiteX306" fmla="*/ 3498171 w 11218359"/>
                <a:gd name="connsiteY306" fmla="*/ 1401704 h 1401703"/>
                <a:gd name="connsiteX307" fmla="*/ 3509610 w 11218359"/>
                <a:gd name="connsiteY307" fmla="*/ 1401704 h 1401703"/>
                <a:gd name="connsiteX308" fmla="*/ 3521050 w 11218359"/>
                <a:gd name="connsiteY308" fmla="*/ 1401704 h 1401703"/>
                <a:gd name="connsiteX309" fmla="*/ 3532489 w 11218359"/>
                <a:gd name="connsiteY309" fmla="*/ 1401704 h 1401703"/>
                <a:gd name="connsiteX310" fmla="*/ 3543929 w 11218359"/>
                <a:gd name="connsiteY310" fmla="*/ 1401704 h 1401703"/>
                <a:gd name="connsiteX311" fmla="*/ 3555368 w 11218359"/>
                <a:gd name="connsiteY311" fmla="*/ 1401704 h 1401703"/>
                <a:gd name="connsiteX312" fmla="*/ 3566808 w 11218359"/>
                <a:gd name="connsiteY312" fmla="*/ 1401704 h 1401703"/>
                <a:gd name="connsiteX313" fmla="*/ 3578247 w 11218359"/>
                <a:gd name="connsiteY313" fmla="*/ 1401704 h 1401703"/>
                <a:gd name="connsiteX314" fmla="*/ 3589687 w 11218359"/>
                <a:gd name="connsiteY314" fmla="*/ 1401704 h 1401703"/>
                <a:gd name="connsiteX315" fmla="*/ 3601127 w 11218359"/>
                <a:gd name="connsiteY315" fmla="*/ 1401704 h 1401703"/>
                <a:gd name="connsiteX316" fmla="*/ 3612566 w 11218359"/>
                <a:gd name="connsiteY316" fmla="*/ 1401704 h 1401703"/>
                <a:gd name="connsiteX317" fmla="*/ 3624005 w 11218359"/>
                <a:gd name="connsiteY317" fmla="*/ 1401704 h 1401703"/>
                <a:gd name="connsiteX318" fmla="*/ 3635445 w 11218359"/>
                <a:gd name="connsiteY318" fmla="*/ 1401704 h 1401703"/>
                <a:gd name="connsiteX319" fmla="*/ 3646885 w 11218359"/>
                <a:gd name="connsiteY319" fmla="*/ 1401704 h 1401703"/>
                <a:gd name="connsiteX320" fmla="*/ 3658324 w 11218359"/>
                <a:gd name="connsiteY320" fmla="*/ 1401704 h 1401703"/>
                <a:gd name="connsiteX321" fmla="*/ 3669764 w 11218359"/>
                <a:gd name="connsiteY321" fmla="*/ 1401704 h 1401703"/>
                <a:gd name="connsiteX322" fmla="*/ 3681203 w 11218359"/>
                <a:gd name="connsiteY322" fmla="*/ 1401704 h 1401703"/>
                <a:gd name="connsiteX323" fmla="*/ 3692643 w 11218359"/>
                <a:gd name="connsiteY323" fmla="*/ 1401704 h 1401703"/>
                <a:gd name="connsiteX324" fmla="*/ 3704082 w 11218359"/>
                <a:gd name="connsiteY324" fmla="*/ 1401704 h 1401703"/>
                <a:gd name="connsiteX325" fmla="*/ 3715522 w 11218359"/>
                <a:gd name="connsiteY325" fmla="*/ 1401704 h 1401703"/>
                <a:gd name="connsiteX326" fmla="*/ 3726961 w 11218359"/>
                <a:gd name="connsiteY326" fmla="*/ 1401704 h 1401703"/>
                <a:gd name="connsiteX327" fmla="*/ 3738401 w 11218359"/>
                <a:gd name="connsiteY327" fmla="*/ 1401704 h 1401703"/>
                <a:gd name="connsiteX328" fmla="*/ 3749840 w 11218359"/>
                <a:gd name="connsiteY328" fmla="*/ 1401704 h 1401703"/>
                <a:gd name="connsiteX329" fmla="*/ 3761280 w 11218359"/>
                <a:gd name="connsiteY329" fmla="*/ 1401704 h 1401703"/>
                <a:gd name="connsiteX330" fmla="*/ 3772719 w 11218359"/>
                <a:gd name="connsiteY330" fmla="*/ 1401704 h 1401703"/>
                <a:gd name="connsiteX331" fmla="*/ 3784154 w 11218359"/>
                <a:gd name="connsiteY331" fmla="*/ 1401704 h 1401703"/>
                <a:gd name="connsiteX332" fmla="*/ 3795598 w 11218359"/>
                <a:gd name="connsiteY332" fmla="*/ 1401704 h 1401703"/>
                <a:gd name="connsiteX333" fmla="*/ 3807033 w 11218359"/>
                <a:gd name="connsiteY333" fmla="*/ 1401704 h 1401703"/>
                <a:gd name="connsiteX334" fmla="*/ 3818473 w 11218359"/>
                <a:gd name="connsiteY334" fmla="*/ 1401704 h 1401703"/>
                <a:gd name="connsiteX335" fmla="*/ 3829917 w 11218359"/>
                <a:gd name="connsiteY335" fmla="*/ 1401704 h 1401703"/>
                <a:gd name="connsiteX336" fmla="*/ 3841352 w 11218359"/>
                <a:gd name="connsiteY336" fmla="*/ 1401704 h 1401703"/>
                <a:gd name="connsiteX337" fmla="*/ 3852791 w 11218359"/>
                <a:gd name="connsiteY337" fmla="*/ 1401704 h 1401703"/>
                <a:gd name="connsiteX338" fmla="*/ 3864231 w 11218359"/>
                <a:gd name="connsiteY338" fmla="*/ 1401704 h 1401703"/>
                <a:gd name="connsiteX339" fmla="*/ 3875670 w 11218359"/>
                <a:gd name="connsiteY339" fmla="*/ 1401704 h 1401703"/>
                <a:gd name="connsiteX340" fmla="*/ 3887110 w 11218359"/>
                <a:gd name="connsiteY340" fmla="*/ 1401704 h 1401703"/>
                <a:gd name="connsiteX341" fmla="*/ 3898549 w 11218359"/>
                <a:gd name="connsiteY341" fmla="*/ 1401704 h 1401703"/>
                <a:gd name="connsiteX342" fmla="*/ 3909989 w 11218359"/>
                <a:gd name="connsiteY342" fmla="*/ 1401704 h 1401703"/>
                <a:gd name="connsiteX343" fmla="*/ 3921447 w 11218359"/>
                <a:gd name="connsiteY343" fmla="*/ 1401704 h 1401703"/>
                <a:gd name="connsiteX344" fmla="*/ 3932878 w 11218359"/>
                <a:gd name="connsiteY344" fmla="*/ 1401704 h 1401703"/>
                <a:gd name="connsiteX345" fmla="*/ 3944307 w 11218359"/>
                <a:gd name="connsiteY345" fmla="*/ 1401704 h 1401703"/>
                <a:gd name="connsiteX346" fmla="*/ 3955737 w 11218359"/>
                <a:gd name="connsiteY346" fmla="*/ 1401704 h 1401703"/>
                <a:gd name="connsiteX347" fmla="*/ 3967167 w 11218359"/>
                <a:gd name="connsiteY347" fmla="*/ 1401704 h 1401703"/>
                <a:gd name="connsiteX348" fmla="*/ 3978645 w 11218359"/>
                <a:gd name="connsiteY348" fmla="*/ 1401704 h 1401703"/>
                <a:gd name="connsiteX349" fmla="*/ 3990075 w 11218359"/>
                <a:gd name="connsiteY349" fmla="*/ 1401704 h 1401703"/>
                <a:gd name="connsiteX350" fmla="*/ 4001505 w 11218359"/>
                <a:gd name="connsiteY350" fmla="*/ 1401704 h 1401703"/>
                <a:gd name="connsiteX351" fmla="*/ 4012935 w 11218359"/>
                <a:gd name="connsiteY351" fmla="*/ 1401704 h 1401703"/>
                <a:gd name="connsiteX352" fmla="*/ 4024365 w 11218359"/>
                <a:gd name="connsiteY352" fmla="*/ 1401704 h 1401703"/>
                <a:gd name="connsiteX353" fmla="*/ 4035843 w 11218359"/>
                <a:gd name="connsiteY353" fmla="*/ 1401704 h 1401703"/>
                <a:gd name="connsiteX354" fmla="*/ 4047273 w 11218359"/>
                <a:gd name="connsiteY354" fmla="*/ 1401704 h 1401703"/>
                <a:gd name="connsiteX355" fmla="*/ 4058702 w 11218359"/>
                <a:gd name="connsiteY355" fmla="*/ 1401704 h 1401703"/>
                <a:gd name="connsiteX356" fmla="*/ 4070133 w 11218359"/>
                <a:gd name="connsiteY356" fmla="*/ 1401704 h 1401703"/>
                <a:gd name="connsiteX357" fmla="*/ 4081563 w 11218359"/>
                <a:gd name="connsiteY357" fmla="*/ 1401704 h 1401703"/>
                <a:gd name="connsiteX358" fmla="*/ 4093040 w 11218359"/>
                <a:gd name="connsiteY358" fmla="*/ 1401704 h 1401703"/>
                <a:gd name="connsiteX359" fmla="*/ 4104471 w 11218359"/>
                <a:gd name="connsiteY359" fmla="*/ 1401704 h 1401703"/>
                <a:gd name="connsiteX360" fmla="*/ 4115900 w 11218359"/>
                <a:gd name="connsiteY360" fmla="*/ 1401704 h 1401703"/>
                <a:gd name="connsiteX361" fmla="*/ 4127330 w 11218359"/>
                <a:gd name="connsiteY361" fmla="*/ 1401704 h 1401703"/>
                <a:gd name="connsiteX362" fmla="*/ 4138760 w 11218359"/>
                <a:gd name="connsiteY362" fmla="*/ 1401704 h 1401703"/>
                <a:gd name="connsiteX363" fmla="*/ 4150238 w 11218359"/>
                <a:gd name="connsiteY363" fmla="*/ 1401704 h 1401703"/>
                <a:gd name="connsiteX364" fmla="*/ 4161668 w 11218359"/>
                <a:gd name="connsiteY364" fmla="*/ 1401704 h 1401703"/>
                <a:gd name="connsiteX365" fmla="*/ 4173098 w 11218359"/>
                <a:gd name="connsiteY365" fmla="*/ 1401704 h 1401703"/>
                <a:gd name="connsiteX366" fmla="*/ 4184528 w 11218359"/>
                <a:gd name="connsiteY366" fmla="*/ 1401704 h 1401703"/>
                <a:gd name="connsiteX367" fmla="*/ 4195958 w 11218359"/>
                <a:gd name="connsiteY367" fmla="*/ 1401704 h 1401703"/>
                <a:gd name="connsiteX368" fmla="*/ 4207436 w 11218359"/>
                <a:gd name="connsiteY368" fmla="*/ 1401704 h 1401703"/>
                <a:gd name="connsiteX369" fmla="*/ 4218865 w 11218359"/>
                <a:gd name="connsiteY369" fmla="*/ 1401704 h 1401703"/>
                <a:gd name="connsiteX370" fmla="*/ 4230296 w 11218359"/>
                <a:gd name="connsiteY370" fmla="*/ 1401704 h 1401703"/>
                <a:gd name="connsiteX371" fmla="*/ 4241726 w 11218359"/>
                <a:gd name="connsiteY371" fmla="*/ 1401704 h 1401703"/>
                <a:gd name="connsiteX372" fmla="*/ 4253156 w 11218359"/>
                <a:gd name="connsiteY372" fmla="*/ 1401704 h 1401703"/>
                <a:gd name="connsiteX373" fmla="*/ 4264634 w 11218359"/>
                <a:gd name="connsiteY373" fmla="*/ 1401704 h 1401703"/>
                <a:gd name="connsiteX374" fmla="*/ 4276063 w 11218359"/>
                <a:gd name="connsiteY374" fmla="*/ 1401704 h 1401703"/>
                <a:gd name="connsiteX375" fmla="*/ 4287493 w 11218359"/>
                <a:gd name="connsiteY375" fmla="*/ 1401704 h 1401703"/>
                <a:gd name="connsiteX376" fmla="*/ 4298923 w 11218359"/>
                <a:gd name="connsiteY376" fmla="*/ 1401704 h 1401703"/>
                <a:gd name="connsiteX377" fmla="*/ 4310353 w 11218359"/>
                <a:gd name="connsiteY377" fmla="*/ 1401704 h 1401703"/>
                <a:gd name="connsiteX378" fmla="*/ 4321831 w 11218359"/>
                <a:gd name="connsiteY378" fmla="*/ 1401704 h 1401703"/>
                <a:gd name="connsiteX379" fmla="*/ 4333261 w 11218359"/>
                <a:gd name="connsiteY379" fmla="*/ 1401704 h 1401703"/>
                <a:gd name="connsiteX380" fmla="*/ 4344691 w 11218359"/>
                <a:gd name="connsiteY380" fmla="*/ 1401704 h 1401703"/>
                <a:gd name="connsiteX381" fmla="*/ 4356121 w 11218359"/>
                <a:gd name="connsiteY381" fmla="*/ 1401704 h 1401703"/>
                <a:gd name="connsiteX382" fmla="*/ 4367551 w 11218359"/>
                <a:gd name="connsiteY382" fmla="*/ 1401704 h 1401703"/>
                <a:gd name="connsiteX383" fmla="*/ 4379028 w 11218359"/>
                <a:gd name="connsiteY383" fmla="*/ 1401704 h 1401703"/>
                <a:gd name="connsiteX384" fmla="*/ 4390458 w 11218359"/>
                <a:gd name="connsiteY384" fmla="*/ 1401704 h 1401703"/>
                <a:gd name="connsiteX385" fmla="*/ 4401889 w 11218359"/>
                <a:gd name="connsiteY385" fmla="*/ 1401704 h 1401703"/>
                <a:gd name="connsiteX386" fmla="*/ 4413319 w 11218359"/>
                <a:gd name="connsiteY386" fmla="*/ 1401704 h 1401703"/>
                <a:gd name="connsiteX387" fmla="*/ 4424749 w 11218359"/>
                <a:gd name="connsiteY387" fmla="*/ 1401704 h 1401703"/>
                <a:gd name="connsiteX388" fmla="*/ 4436226 w 11218359"/>
                <a:gd name="connsiteY388" fmla="*/ 1401704 h 1401703"/>
                <a:gd name="connsiteX389" fmla="*/ 4447656 w 11218359"/>
                <a:gd name="connsiteY389" fmla="*/ 1401704 h 1401703"/>
                <a:gd name="connsiteX390" fmla="*/ 4459086 w 11218359"/>
                <a:gd name="connsiteY390" fmla="*/ 1401704 h 1401703"/>
                <a:gd name="connsiteX391" fmla="*/ 4470516 w 11218359"/>
                <a:gd name="connsiteY391" fmla="*/ 1401704 h 1401703"/>
                <a:gd name="connsiteX392" fmla="*/ 4481946 w 11218359"/>
                <a:gd name="connsiteY392" fmla="*/ 1401704 h 1401703"/>
                <a:gd name="connsiteX393" fmla="*/ 4493424 w 11218359"/>
                <a:gd name="connsiteY393" fmla="*/ 1401704 h 1401703"/>
                <a:gd name="connsiteX394" fmla="*/ 4504854 w 11218359"/>
                <a:gd name="connsiteY394" fmla="*/ 1401704 h 1401703"/>
                <a:gd name="connsiteX395" fmla="*/ 4516284 w 11218359"/>
                <a:gd name="connsiteY395" fmla="*/ 1401704 h 1401703"/>
                <a:gd name="connsiteX396" fmla="*/ 4527714 w 11218359"/>
                <a:gd name="connsiteY396" fmla="*/ 1401704 h 1401703"/>
                <a:gd name="connsiteX397" fmla="*/ 4539144 w 11218359"/>
                <a:gd name="connsiteY397" fmla="*/ 1401704 h 1401703"/>
                <a:gd name="connsiteX398" fmla="*/ 4550621 w 11218359"/>
                <a:gd name="connsiteY398" fmla="*/ 1401704 h 1401703"/>
                <a:gd name="connsiteX399" fmla="*/ 4562051 w 11218359"/>
                <a:gd name="connsiteY399" fmla="*/ 1401704 h 1401703"/>
                <a:gd name="connsiteX400" fmla="*/ 4573482 w 11218359"/>
                <a:gd name="connsiteY400" fmla="*/ 1401704 h 1401703"/>
                <a:gd name="connsiteX401" fmla="*/ 4584912 w 11218359"/>
                <a:gd name="connsiteY401" fmla="*/ 1401704 h 1401703"/>
                <a:gd name="connsiteX402" fmla="*/ 4596341 w 11218359"/>
                <a:gd name="connsiteY402" fmla="*/ 1401704 h 1401703"/>
                <a:gd name="connsiteX403" fmla="*/ 4607771 w 11218359"/>
                <a:gd name="connsiteY403" fmla="*/ 1401704 h 1401703"/>
                <a:gd name="connsiteX404" fmla="*/ 4619249 w 11218359"/>
                <a:gd name="connsiteY404" fmla="*/ 1401704 h 1401703"/>
                <a:gd name="connsiteX405" fmla="*/ 4630679 w 11218359"/>
                <a:gd name="connsiteY405" fmla="*/ 1401704 h 1401703"/>
                <a:gd name="connsiteX406" fmla="*/ 4642109 w 11218359"/>
                <a:gd name="connsiteY406" fmla="*/ 1401704 h 1401703"/>
                <a:gd name="connsiteX407" fmla="*/ 4653539 w 11218359"/>
                <a:gd name="connsiteY407" fmla="*/ 1401704 h 1401703"/>
                <a:gd name="connsiteX408" fmla="*/ 4664969 w 11218359"/>
                <a:gd name="connsiteY408" fmla="*/ 1401704 h 1401703"/>
                <a:gd name="connsiteX409" fmla="*/ 4676447 w 11218359"/>
                <a:gd name="connsiteY409" fmla="*/ 1401704 h 1401703"/>
                <a:gd name="connsiteX410" fmla="*/ 4687877 w 11218359"/>
                <a:gd name="connsiteY410" fmla="*/ 1401704 h 1401703"/>
                <a:gd name="connsiteX411" fmla="*/ 4699306 w 11218359"/>
                <a:gd name="connsiteY411" fmla="*/ 1401704 h 1401703"/>
                <a:gd name="connsiteX412" fmla="*/ 4710737 w 11218359"/>
                <a:gd name="connsiteY412" fmla="*/ 1401704 h 1401703"/>
                <a:gd name="connsiteX413" fmla="*/ 4722167 w 11218359"/>
                <a:gd name="connsiteY413" fmla="*/ 1401704 h 1401703"/>
                <a:gd name="connsiteX414" fmla="*/ 4733644 w 11218359"/>
                <a:gd name="connsiteY414" fmla="*/ 1401704 h 1401703"/>
                <a:gd name="connsiteX415" fmla="*/ 4745075 w 11218359"/>
                <a:gd name="connsiteY415" fmla="*/ 1401704 h 1401703"/>
                <a:gd name="connsiteX416" fmla="*/ 4756504 w 11218359"/>
                <a:gd name="connsiteY416" fmla="*/ 1401704 h 1401703"/>
                <a:gd name="connsiteX417" fmla="*/ 4767934 w 11218359"/>
                <a:gd name="connsiteY417" fmla="*/ 1401704 h 1401703"/>
                <a:gd name="connsiteX418" fmla="*/ 4779364 w 11218359"/>
                <a:gd name="connsiteY418" fmla="*/ 1401704 h 1401703"/>
                <a:gd name="connsiteX419" fmla="*/ 4790842 w 11218359"/>
                <a:gd name="connsiteY419" fmla="*/ 1401704 h 1401703"/>
                <a:gd name="connsiteX420" fmla="*/ 4802272 w 11218359"/>
                <a:gd name="connsiteY420" fmla="*/ 1401704 h 1401703"/>
                <a:gd name="connsiteX421" fmla="*/ 4813702 w 11218359"/>
                <a:gd name="connsiteY421" fmla="*/ 1401704 h 1401703"/>
                <a:gd name="connsiteX422" fmla="*/ 4825132 w 11218359"/>
                <a:gd name="connsiteY422" fmla="*/ 1401704 h 1401703"/>
                <a:gd name="connsiteX423" fmla="*/ 4836562 w 11218359"/>
                <a:gd name="connsiteY423" fmla="*/ 1401704 h 1401703"/>
                <a:gd name="connsiteX424" fmla="*/ 4848040 w 11218359"/>
                <a:gd name="connsiteY424" fmla="*/ 1401704 h 1401703"/>
                <a:gd name="connsiteX425" fmla="*/ 4859469 w 11218359"/>
                <a:gd name="connsiteY425" fmla="*/ 1401704 h 1401703"/>
                <a:gd name="connsiteX426" fmla="*/ 4870899 w 11218359"/>
                <a:gd name="connsiteY426" fmla="*/ 1401704 h 1401703"/>
                <a:gd name="connsiteX427" fmla="*/ 4882330 w 11218359"/>
                <a:gd name="connsiteY427" fmla="*/ 1401704 h 1401703"/>
                <a:gd name="connsiteX428" fmla="*/ 4893760 w 11218359"/>
                <a:gd name="connsiteY428" fmla="*/ 1401704 h 1401703"/>
                <a:gd name="connsiteX429" fmla="*/ 4905237 w 11218359"/>
                <a:gd name="connsiteY429" fmla="*/ 1401704 h 1401703"/>
                <a:gd name="connsiteX430" fmla="*/ 4916667 w 11218359"/>
                <a:gd name="connsiteY430" fmla="*/ 1401704 h 1401703"/>
                <a:gd name="connsiteX431" fmla="*/ 4928097 w 11218359"/>
                <a:gd name="connsiteY431" fmla="*/ 1401704 h 1401703"/>
                <a:gd name="connsiteX432" fmla="*/ 4939527 w 11218359"/>
                <a:gd name="connsiteY432" fmla="*/ 1401704 h 1401703"/>
                <a:gd name="connsiteX433" fmla="*/ 4950957 w 11218359"/>
                <a:gd name="connsiteY433" fmla="*/ 1401704 h 1401703"/>
                <a:gd name="connsiteX434" fmla="*/ 4962435 w 11218359"/>
                <a:gd name="connsiteY434" fmla="*/ 1401704 h 1401703"/>
                <a:gd name="connsiteX435" fmla="*/ 4973865 w 11218359"/>
                <a:gd name="connsiteY435" fmla="*/ 1401704 h 1401703"/>
                <a:gd name="connsiteX436" fmla="*/ 4985295 w 11218359"/>
                <a:gd name="connsiteY436" fmla="*/ 1401704 h 1401703"/>
                <a:gd name="connsiteX437" fmla="*/ 4996725 w 11218359"/>
                <a:gd name="connsiteY437" fmla="*/ 1401704 h 1401703"/>
                <a:gd name="connsiteX438" fmla="*/ 5008155 w 11218359"/>
                <a:gd name="connsiteY438" fmla="*/ 1401704 h 1401703"/>
                <a:gd name="connsiteX439" fmla="*/ 5019632 w 11218359"/>
                <a:gd name="connsiteY439" fmla="*/ 1245460 h 1401703"/>
                <a:gd name="connsiteX440" fmla="*/ 5031062 w 11218359"/>
                <a:gd name="connsiteY440" fmla="*/ 389111 h 1401703"/>
                <a:gd name="connsiteX441" fmla="*/ 5042492 w 11218359"/>
                <a:gd name="connsiteY441" fmla="*/ 389111 h 1401703"/>
                <a:gd name="connsiteX442" fmla="*/ 5053923 w 11218359"/>
                <a:gd name="connsiteY442" fmla="*/ 482256 h 1401703"/>
                <a:gd name="connsiteX443" fmla="*/ 5065353 w 11218359"/>
                <a:gd name="connsiteY443" fmla="*/ 103661 h 1401703"/>
                <a:gd name="connsiteX444" fmla="*/ 5076830 w 11218359"/>
                <a:gd name="connsiteY444" fmla="*/ 145728 h 1401703"/>
                <a:gd name="connsiteX445" fmla="*/ 5088260 w 11218359"/>
                <a:gd name="connsiteY445" fmla="*/ 144223 h 1401703"/>
                <a:gd name="connsiteX446" fmla="*/ 5099690 w 11218359"/>
                <a:gd name="connsiteY446" fmla="*/ 262914 h 1401703"/>
                <a:gd name="connsiteX447" fmla="*/ 5111120 w 11218359"/>
                <a:gd name="connsiteY447" fmla="*/ 350048 h 1401703"/>
                <a:gd name="connsiteX448" fmla="*/ 5122550 w 11218359"/>
                <a:gd name="connsiteY448" fmla="*/ 569395 h 1401703"/>
                <a:gd name="connsiteX449" fmla="*/ 5134028 w 11218359"/>
                <a:gd name="connsiteY449" fmla="*/ 362069 h 1401703"/>
                <a:gd name="connsiteX450" fmla="*/ 5145458 w 11218359"/>
                <a:gd name="connsiteY450" fmla="*/ 30047 h 1401703"/>
                <a:gd name="connsiteX451" fmla="*/ 5156888 w 11218359"/>
                <a:gd name="connsiteY451" fmla="*/ 0 h 1401703"/>
                <a:gd name="connsiteX452" fmla="*/ 5168318 w 11218359"/>
                <a:gd name="connsiteY452" fmla="*/ 219342 h 1401703"/>
                <a:gd name="connsiteX453" fmla="*/ 5179747 w 11218359"/>
                <a:gd name="connsiteY453" fmla="*/ 181785 h 1401703"/>
                <a:gd name="connsiteX454" fmla="*/ 5191225 w 11218359"/>
                <a:gd name="connsiteY454" fmla="*/ 606952 h 1401703"/>
                <a:gd name="connsiteX455" fmla="*/ 5202655 w 11218359"/>
                <a:gd name="connsiteY455" fmla="*/ 1383678 h 1401703"/>
                <a:gd name="connsiteX456" fmla="*/ 5214085 w 11218359"/>
                <a:gd name="connsiteY456" fmla="*/ 1388183 h 1401703"/>
                <a:gd name="connsiteX457" fmla="*/ 5225515 w 11218359"/>
                <a:gd name="connsiteY457" fmla="*/ 1395694 h 1401703"/>
                <a:gd name="connsiteX458" fmla="*/ 5236945 w 11218359"/>
                <a:gd name="connsiteY458" fmla="*/ 1401704 h 1401703"/>
                <a:gd name="connsiteX459" fmla="*/ 5248423 w 11218359"/>
                <a:gd name="connsiteY459" fmla="*/ 1401704 h 1401703"/>
                <a:gd name="connsiteX460" fmla="*/ 5259853 w 11218359"/>
                <a:gd name="connsiteY460" fmla="*/ 1401704 h 1401703"/>
                <a:gd name="connsiteX461" fmla="*/ 5271283 w 11218359"/>
                <a:gd name="connsiteY461" fmla="*/ 1401704 h 1401703"/>
                <a:gd name="connsiteX462" fmla="*/ 5282713 w 11218359"/>
                <a:gd name="connsiteY462" fmla="*/ 1401704 h 1401703"/>
                <a:gd name="connsiteX463" fmla="*/ 5294143 w 11218359"/>
                <a:gd name="connsiteY463" fmla="*/ 1401704 h 1401703"/>
                <a:gd name="connsiteX464" fmla="*/ 5305621 w 11218359"/>
                <a:gd name="connsiteY464" fmla="*/ 1401704 h 1401703"/>
                <a:gd name="connsiteX465" fmla="*/ 5317051 w 11218359"/>
                <a:gd name="connsiteY465" fmla="*/ 1401704 h 1401703"/>
                <a:gd name="connsiteX466" fmla="*/ 5328481 w 11218359"/>
                <a:gd name="connsiteY466" fmla="*/ 1400204 h 1401703"/>
                <a:gd name="connsiteX467" fmla="*/ 5339910 w 11218359"/>
                <a:gd name="connsiteY467" fmla="*/ 1401704 h 1401703"/>
                <a:gd name="connsiteX468" fmla="*/ 5351340 w 11218359"/>
                <a:gd name="connsiteY468" fmla="*/ 1401704 h 1401703"/>
                <a:gd name="connsiteX469" fmla="*/ 5362818 w 11218359"/>
                <a:gd name="connsiteY469" fmla="*/ 1401704 h 1401703"/>
                <a:gd name="connsiteX470" fmla="*/ 5374248 w 11218359"/>
                <a:gd name="connsiteY470" fmla="*/ 1401704 h 1401703"/>
                <a:gd name="connsiteX471" fmla="*/ 5385678 w 11218359"/>
                <a:gd name="connsiteY471" fmla="*/ 1401704 h 1401703"/>
                <a:gd name="connsiteX472" fmla="*/ 5397108 w 11218359"/>
                <a:gd name="connsiteY472" fmla="*/ 1401704 h 1401703"/>
                <a:gd name="connsiteX473" fmla="*/ 5408538 w 11218359"/>
                <a:gd name="connsiteY473" fmla="*/ 1401704 h 1401703"/>
                <a:gd name="connsiteX474" fmla="*/ 5420016 w 11218359"/>
                <a:gd name="connsiteY474" fmla="*/ 1401704 h 1401703"/>
                <a:gd name="connsiteX475" fmla="*/ 5431446 w 11218359"/>
                <a:gd name="connsiteY475" fmla="*/ 1401704 h 1401703"/>
                <a:gd name="connsiteX476" fmla="*/ 5442876 w 11218359"/>
                <a:gd name="connsiteY476" fmla="*/ 1401704 h 1401703"/>
                <a:gd name="connsiteX477" fmla="*/ 5454306 w 11218359"/>
                <a:gd name="connsiteY477" fmla="*/ 1401704 h 1401703"/>
                <a:gd name="connsiteX478" fmla="*/ 5465736 w 11218359"/>
                <a:gd name="connsiteY478" fmla="*/ 1401704 h 1401703"/>
                <a:gd name="connsiteX479" fmla="*/ 5477214 w 11218359"/>
                <a:gd name="connsiteY479" fmla="*/ 1401704 h 1401703"/>
                <a:gd name="connsiteX480" fmla="*/ 5488643 w 11218359"/>
                <a:gd name="connsiteY480" fmla="*/ 1401704 h 1401703"/>
                <a:gd name="connsiteX481" fmla="*/ 5500073 w 11218359"/>
                <a:gd name="connsiteY481" fmla="*/ 1401704 h 1401703"/>
                <a:gd name="connsiteX482" fmla="*/ 5511503 w 11218359"/>
                <a:gd name="connsiteY482" fmla="*/ 1401704 h 1401703"/>
                <a:gd name="connsiteX483" fmla="*/ 5522933 w 11218359"/>
                <a:gd name="connsiteY483" fmla="*/ 1401704 h 1401703"/>
                <a:gd name="connsiteX484" fmla="*/ 5534411 w 11218359"/>
                <a:gd name="connsiteY484" fmla="*/ 1401704 h 1401703"/>
                <a:gd name="connsiteX485" fmla="*/ 5545841 w 11218359"/>
                <a:gd name="connsiteY485" fmla="*/ 1401704 h 1401703"/>
                <a:gd name="connsiteX486" fmla="*/ 5557271 w 11218359"/>
                <a:gd name="connsiteY486" fmla="*/ 1401704 h 1401703"/>
                <a:gd name="connsiteX487" fmla="*/ 5568701 w 11218359"/>
                <a:gd name="connsiteY487" fmla="*/ 1401704 h 1401703"/>
                <a:gd name="connsiteX488" fmla="*/ 5580131 w 11218359"/>
                <a:gd name="connsiteY488" fmla="*/ 1401704 h 1401703"/>
                <a:gd name="connsiteX489" fmla="*/ 5591609 w 11218359"/>
                <a:gd name="connsiteY489" fmla="*/ 1401704 h 1401703"/>
                <a:gd name="connsiteX490" fmla="*/ 5603038 w 11218359"/>
                <a:gd name="connsiteY490" fmla="*/ 1401704 h 1401703"/>
                <a:gd name="connsiteX491" fmla="*/ 5614469 w 11218359"/>
                <a:gd name="connsiteY491" fmla="*/ 1401704 h 1401703"/>
                <a:gd name="connsiteX492" fmla="*/ 5625899 w 11218359"/>
                <a:gd name="connsiteY492" fmla="*/ 1401704 h 1401703"/>
                <a:gd name="connsiteX493" fmla="*/ 5637329 w 11218359"/>
                <a:gd name="connsiteY493" fmla="*/ 1401704 h 1401703"/>
                <a:gd name="connsiteX494" fmla="*/ 5648759 w 11218359"/>
                <a:gd name="connsiteY494" fmla="*/ 1401704 h 1401703"/>
                <a:gd name="connsiteX495" fmla="*/ 5660236 w 11218359"/>
                <a:gd name="connsiteY495" fmla="*/ 1401704 h 1401703"/>
                <a:gd name="connsiteX496" fmla="*/ 5671666 w 11218359"/>
                <a:gd name="connsiteY496" fmla="*/ 1401704 h 1401703"/>
                <a:gd name="connsiteX497" fmla="*/ 5683096 w 11218359"/>
                <a:gd name="connsiteY497" fmla="*/ 1401704 h 1401703"/>
                <a:gd name="connsiteX498" fmla="*/ 5694526 w 11218359"/>
                <a:gd name="connsiteY498" fmla="*/ 1401704 h 1401703"/>
                <a:gd name="connsiteX499" fmla="*/ 5705956 w 11218359"/>
                <a:gd name="connsiteY499" fmla="*/ 1401704 h 1401703"/>
                <a:gd name="connsiteX500" fmla="*/ 5717434 w 11218359"/>
                <a:gd name="connsiteY500" fmla="*/ 1401704 h 1401703"/>
                <a:gd name="connsiteX501" fmla="*/ 5728864 w 11218359"/>
                <a:gd name="connsiteY501" fmla="*/ 1401704 h 1401703"/>
                <a:gd name="connsiteX502" fmla="*/ 5740294 w 11218359"/>
                <a:gd name="connsiteY502" fmla="*/ 1401704 h 1401703"/>
                <a:gd name="connsiteX503" fmla="*/ 5751724 w 11218359"/>
                <a:gd name="connsiteY503" fmla="*/ 1401704 h 1401703"/>
                <a:gd name="connsiteX504" fmla="*/ 5763154 w 11218359"/>
                <a:gd name="connsiteY504" fmla="*/ 1401704 h 1401703"/>
                <a:gd name="connsiteX505" fmla="*/ 5774631 w 11218359"/>
                <a:gd name="connsiteY505" fmla="*/ 1401704 h 1401703"/>
                <a:gd name="connsiteX506" fmla="*/ 5786062 w 11218359"/>
                <a:gd name="connsiteY506" fmla="*/ 1401704 h 1401703"/>
                <a:gd name="connsiteX507" fmla="*/ 5797492 w 11218359"/>
                <a:gd name="connsiteY507" fmla="*/ 1401704 h 1401703"/>
                <a:gd name="connsiteX508" fmla="*/ 5808921 w 11218359"/>
                <a:gd name="connsiteY508" fmla="*/ 1401704 h 1401703"/>
                <a:gd name="connsiteX509" fmla="*/ 5820351 w 11218359"/>
                <a:gd name="connsiteY509" fmla="*/ 1401704 h 1401703"/>
                <a:gd name="connsiteX510" fmla="*/ 5831829 w 11218359"/>
                <a:gd name="connsiteY510" fmla="*/ 1401704 h 1401703"/>
                <a:gd name="connsiteX511" fmla="*/ 5843259 w 11218359"/>
                <a:gd name="connsiteY511" fmla="*/ 1401704 h 1401703"/>
                <a:gd name="connsiteX512" fmla="*/ 5854689 w 11218359"/>
                <a:gd name="connsiteY512" fmla="*/ 1401704 h 1401703"/>
                <a:gd name="connsiteX513" fmla="*/ 5866119 w 11218359"/>
                <a:gd name="connsiteY513" fmla="*/ 1401704 h 1401703"/>
                <a:gd name="connsiteX514" fmla="*/ 5877549 w 11218359"/>
                <a:gd name="connsiteY514" fmla="*/ 1401704 h 1401703"/>
                <a:gd name="connsiteX515" fmla="*/ 5889027 w 11218359"/>
                <a:gd name="connsiteY515" fmla="*/ 1401704 h 1401703"/>
                <a:gd name="connsiteX516" fmla="*/ 5900457 w 11218359"/>
                <a:gd name="connsiteY516" fmla="*/ 1401704 h 1401703"/>
                <a:gd name="connsiteX517" fmla="*/ 5911887 w 11218359"/>
                <a:gd name="connsiteY517" fmla="*/ 1401704 h 1401703"/>
                <a:gd name="connsiteX518" fmla="*/ 5923317 w 11218359"/>
                <a:gd name="connsiteY518" fmla="*/ 1401704 h 1401703"/>
                <a:gd name="connsiteX519" fmla="*/ 5934747 w 11218359"/>
                <a:gd name="connsiteY519" fmla="*/ 1401704 h 1401703"/>
                <a:gd name="connsiteX520" fmla="*/ 5946225 w 11218359"/>
                <a:gd name="connsiteY520" fmla="*/ 1401704 h 1401703"/>
                <a:gd name="connsiteX521" fmla="*/ 5957655 w 11218359"/>
                <a:gd name="connsiteY521" fmla="*/ 1401704 h 1401703"/>
                <a:gd name="connsiteX522" fmla="*/ 5969084 w 11218359"/>
                <a:gd name="connsiteY522" fmla="*/ 1401704 h 1401703"/>
                <a:gd name="connsiteX523" fmla="*/ 5980514 w 11218359"/>
                <a:gd name="connsiteY523" fmla="*/ 1401704 h 1401703"/>
                <a:gd name="connsiteX524" fmla="*/ 5991944 w 11218359"/>
                <a:gd name="connsiteY524" fmla="*/ 1401704 h 1401703"/>
                <a:gd name="connsiteX525" fmla="*/ 6003422 w 11218359"/>
                <a:gd name="connsiteY525" fmla="*/ 1401704 h 1401703"/>
                <a:gd name="connsiteX526" fmla="*/ 6014852 w 11218359"/>
                <a:gd name="connsiteY526" fmla="*/ 1401704 h 1401703"/>
                <a:gd name="connsiteX527" fmla="*/ 6026282 w 11218359"/>
                <a:gd name="connsiteY527" fmla="*/ 1401704 h 1401703"/>
                <a:gd name="connsiteX528" fmla="*/ 6037712 w 11218359"/>
                <a:gd name="connsiteY528" fmla="*/ 1401704 h 1401703"/>
                <a:gd name="connsiteX529" fmla="*/ 6049142 w 11218359"/>
                <a:gd name="connsiteY529" fmla="*/ 1401704 h 1401703"/>
                <a:gd name="connsiteX530" fmla="*/ 6060620 w 11218359"/>
                <a:gd name="connsiteY530" fmla="*/ 1401704 h 1401703"/>
                <a:gd name="connsiteX531" fmla="*/ 6072049 w 11218359"/>
                <a:gd name="connsiteY531" fmla="*/ 1401704 h 1401703"/>
                <a:gd name="connsiteX532" fmla="*/ 6083480 w 11218359"/>
                <a:gd name="connsiteY532" fmla="*/ 1401704 h 1401703"/>
                <a:gd name="connsiteX533" fmla="*/ 6094910 w 11218359"/>
                <a:gd name="connsiteY533" fmla="*/ 1401704 h 1401703"/>
                <a:gd name="connsiteX534" fmla="*/ 6106340 w 11218359"/>
                <a:gd name="connsiteY534" fmla="*/ 1401704 h 1401703"/>
                <a:gd name="connsiteX535" fmla="*/ 6117818 w 11218359"/>
                <a:gd name="connsiteY535" fmla="*/ 1401704 h 1401703"/>
                <a:gd name="connsiteX536" fmla="*/ 6129247 w 11218359"/>
                <a:gd name="connsiteY536" fmla="*/ 1401704 h 1401703"/>
                <a:gd name="connsiteX537" fmla="*/ 6140677 w 11218359"/>
                <a:gd name="connsiteY537" fmla="*/ 1401704 h 1401703"/>
                <a:gd name="connsiteX538" fmla="*/ 6152107 w 11218359"/>
                <a:gd name="connsiteY538" fmla="*/ 1401704 h 1401703"/>
                <a:gd name="connsiteX539" fmla="*/ 6163537 w 11218359"/>
                <a:gd name="connsiteY539" fmla="*/ 1401704 h 1401703"/>
                <a:gd name="connsiteX540" fmla="*/ 6175015 w 11218359"/>
                <a:gd name="connsiteY540" fmla="*/ 1401704 h 1401703"/>
                <a:gd name="connsiteX541" fmla="*/ 6186445 w 11218359"/>
                <a:gd name="connsiteY541" fmla="*/ 1401704 h 1401703"/>
                <a:gd name="connsiteX542" fmla="*/ 6197875 w 11218359"/>
                <a:gd name="connsiteY542" fmla="*/ 1401704 h 1401703"/>
                <a:gd name="connsiteX543" fmla="*/ 6209305 w 11218359"/>
                <a:gd name="connsiteY543" fmla="*/ 1401704 h 1401703"/>
                <a:gd name="connsiteX544" fmla="*/ 6220735 w 11218359"/>
                <a:gd name="connsiteY544" fmla="*/ 1401704 h 1401703"/>
                <a:gd name="connsiteX545" fmla="*/ 6232212 w 11218359"/>
                <a:gd name="connsiteY545" fmla="*/ 1401704 h 1401703"/>
                <a:gd name="connsiteX546" fmla="*/ 6243642 w 11218359"/>
                <a:gd name="connsiteY546" fmla="*/ 1401704 h 1401703"/>
                <a:gd name="connsiteX547" fmla="*/ 6255073 w 11218359"/>
                <a:gd name="connsiteY547" fmla="*/ 1401704 h 1401703"/>
                <a:gd name="connsiteX548" fmla="*/ 6266503 w 11218359"/>
                <a:gd name="connsiteY548" fmla="*/ 1401704 h 1401703"/>
                <a:gd name="connsiteX549" fmla="*/ 6277933 w 11218359"/>
                <a:gd name="connsiteY549" fmla="*/ 1401704 h 1401703"/>
                <a:gd name="connsiteX550" fmla="*/ 6289410 w 11218359"/>
                <a:gd name="connsiteY550" fmla="*/ 1401704 h 1401703"/>
                <a:gd name="connsiteX551" fmla="*/ 6300840 w 11218359"/>
                <a:gd name="connsiteY551" fmla="*/ 1401704 h 1401703"/>
                <a:gd name="connsiteX552" fmla="*/ 6312270 w 11218359"/>
                <a:gd name="connsiteY552" fmla="*/ 1401704 h 1401703"/>
                <a:gd name="connsiteX553" fmla="*/ 6323700 w 11218359"/>
                <a:gd name="connsiteY553" fmla="*/ 1401704 h 1401703"/>
                <a:gd name="connsiteX554" fmla="*/ 6335130 w 11218359"/>
                <a:gd name="connsiteY554" fmla="*/ 1401704 h 1401703"/>
                <a:gd name="connsiteX555" fmla="*/ 6346608 w 11218359"/>
                <a:gd name="connsiteY555" fmla="*/ 1401704 h 1401703"/>
                <a:gd name="connsiteX556" fmla="*/ 6358038 w 11218359"/>
                <a:gd name="connsiteY556" fmla="*/ 1401704 h 1401703"/>
                <a:gd name="connsiteX557" fmla="*/ 6369468 w 11218359"/>
                <a:gd name="connsiteY557" fmla="*/ 1401704 h 1401703"/>
                <a:gd name="connsiteX558" fmla="*/ 6380898 w 11218359"/>
                <a:gd name="connsiteY558" fmla="*/ 1401704 h 1401703"/>
                <a:gd name="connsiteX559" fmla="*/ 6392328 w 11218359"/>
                <a:gd name="connsiteY559" fmla="*/ 1401704 h 1401703"/>
                <a:gd name="connsiteX560" fmla="*/ 6403805 w 11218359"/>
                <a:gd name="connsiteY560" fmla="*/ 1401704 h 1401703"/>
                <a:gd name="connsiteX561" fmla="*/ 6415235 w 11218359"/>
                <a:gd name="connsiteY561" fmla="*/ 1401704 h 1401703"/>
                <a:gd name="connsiteX562" fmla="*/ 6426666 w 11218359"/>
                <a:gd name="connsiteY562" fmla="*/ 1401704 h 1401703"/>
                <a:gd name="connsiteX563" fmla="*/ 6438096 w 11218359"/>
                <a:gd name="connsiteY563" fmla="*/ 1401704 h 1401703"/>
                <a:gd name="connsiteX564" fmla="*/ 6449525 w 11218359"/>
                <a:gd name="connsiteY564" fmla="*/ 1401704 h 1401703"/>
                <a:gd name="connsiteX565" fmla="*/ 6461003 w 11218359"/>
                <a:gd name="connsiteY565" fmla="*/ 1401704 h 1401703"/>
                <a:gd name="connsiteX566" fmla="*/ 6472433 w 11218359"/>
                <a:gd name="connsiteY566" fmla="*/ 1401704 h 1401703"/>
                <a:gd name="connsiteX567" fmla="*/ 6483863 w 11218359"/>
                <a:gd name="connsiteY567" fmla="*/ 1401704 h 1401703"/>
                <a:gd name="connsiteX568" fmla="*/ 6495293 w 11218359"/>
                <a:gd name="connsiteY568" fmla="*/ 1401704 h 1401703"/>
                <a:gd name="connsiteX569" fmla="*/ 6506723 w 11218359"/>
                <a:gd name="connsiteY569" fmla="*/ 1401704 h 1401703"/>
                <a:gd name="connsiteX570" fmla="*/ 6518201 w 11218359"/>
                <a:gd name="connsiteY570" fmla="*/ 1401704 h 1401703"/>
                <a:gd name="connsiteX571" fmla="*/ 6529631 w 11218359"/>
                <a:gd name="connsiteY571" fmla="*/ 1401704 h 1401703"/>
                <a:gd name="connsiteX572" fmla="*/ 6541061 w 11218359"/>
                <a:gd name="connsiteY572" fmla="*/ 1401704 h 1401703"/>
                <a:gd name="connsiteX573" fmla="*/ 6552490 w 11218359"/>
                <a:gd name="connsiteY573" fmla="*/ 1401704 h 1401703"/>
                <a:gd name="connsiteX574" fmla="*/ 6563921 w 11218359"/>
                <a:gd name="connsiteY574" fmla="*/ 1401704 h 1401703"/>
                <a:gd name="connsiteX575" fmla="*/ 6575398 w 11218359"/>
                <a:gd name="connsiteY575" fmla="*/ 1401704 h 1401703"/>
                <a:gd name="connsiteX576" fmla="*/ 6586828 w 11218359"/>
                <a:gd name="connsiteY576" fmla="*/ 1401704 h 1401703"/>
                <a:gd name="connsiteX577" fmla="*/ 6598259 w 11218359"/>
                <a:gd name="connsiteY577" fmla="*/ 1401704 h 1401703"/>
                <a:gd name="connsiteX578" fmla="*/ 6609688 w 11218359"/>
                <a:gd name="connsiteY578" fmla="*/ 1401704 h 1401703"/>
                <a:gd name="connsiteX579" fmla="*/ 6621118 w 11218359"/>
                <a:gd name="connsiteY579" fmla="*/ 1401704 h 1401703"/>
                <a:gd name="connsiteX580" fmla="*/ 6632596 w 11218359"/>
                <a:gd name="connsiteY580" fmla="*/ 1401704 h 1401703"/>
                <a:gd name="connsiteX581" fmla="*/ 6644026 w 11218359"/>
                <a:gd name="connsiteY581" fmla="*/ 1401704 h 1401703"/>
                <a:gd name="connsiteX582" fmla="*/ 6655456 w 11218359"/>
                <a:gd name="connsiteY582" fmla="*/ 1401704 h 1401703"/>
                <a:gd name="connsiteX583" fmla="*/ 6666886 w 11218359"/>
                <a:gd name="connsiteY583" fmla="*/ 1401704 h 1401703"/>
                <a:gd name="connsiteX584" fmla="*/ 6678316 w 11218359"/>
                <a:gd name="connsiteY584" fmla="*/ 1401704 h 1401703"/>
                <a:gd name="connsiteX585" fmla="*/ 6689794 w 11218359"/>
                <a:gd name="connsiteY585" fmla="*/ 1401704 h 1401703"/>
                <a:gd name="connsiteX586" fmla="*/ 6701224 w 11218359"/>
                <a:gd name="connsiteY586" fmla="*/ 1401704 h 1401703"/>
                <a:gd name="connsiteX587" fmla="*/ 6712653 w 11218359"/>
                <a:gd name="connsiteY587" fmla="*/ 1401704 h 1401703"/>
                <a:gd name="connsiteX588" fmla="*/ 6724083 w 11218359"/>
                <a:gd name="connsiteY588" fmla="*/ 1401704 h 1401703"/>
                <a:gd name="connsiteX589" fmla="*/ 6735514 w 11218359"/>
                <a:gd name="connsiteY589" fmla="*/ 1401704 h 1401703"/>
                <a:gd name="connsiteX590" fmla="*/ 6746944 w 11218359"/>
                <a:gd name="connsiteY590" fmla="*/ 1401704 h 1401703"/>
                <a:gd name="connsiteX591" fmla="*/ 6758421 w 11218359"/>
                <a:gd name="connsiteY591" fmla="*/ 1401704 h 1401703"/>
                <a:gd name="connsiteX592" fmla="*/ 6769851 w 11218359"/>
                <a:gd name="connsiteY592" fmla="*/ 1401704 h 1401703"/>
                <a:gd name="connsiteX593" fmla="*/ 6781281 w 11218359"/>
                <a:gd name="connsiteY593" fmla="*/ 1401704 h 1401703"/>
                <a:gd name="connsiteX594" fmla="*/ 6792711 w 11218359"/>
                <a:gd name="connsiteY594" fmla="*/ 1401704 h 1401703"/>
                <a:gd name="connsiteX595" fmla="*/ 6804141 w 11218359"/>
                <a:gd name="connsiteY595" fmla="*/ 1401704 h 1401703"/>
                <a:gd name="connsiteX596" fmla="*/ 6815619 w 11218359"/>
                <a:gd name="connsiteY596" fmla="*/ 1401704 h 1401703"/>
                <a:gd name="connsiteX597" fmla="*/ 6827049 w 11218359"/>
                <a:gd name="connsiteY597" fmla="*/ 1401704 h 1401703"/>
                <a:gd name="connsiteX598" fmla="*/ 6838479 w 11218359"/>
                <a:gd name="connsiteY598" fmla="*/ 1401704 h 1401703"/>
                <a:gd name="connsiteX599" fmla="*/ 6849909 w 11218359"/>
                <a:gd name="connsiteY599" fmla="*/ 1401704 h 1401703"/>
                <a:gd name="connsiteX600" fmla="*/ 6861339 w 11218359"/>
                <a:gd name="connsiteY600" fmla="*/ 1401704 h 1401703"/>
                <a:gd name="connsiteX601" fmla="*/ 6872816 w 11218359"/>
                <a:gd name="connsiteY601" fmla="*/ 1401704 h 1401703"/>
                <a:gd name="connsiteX602" fmla="*/ 6884246 w 11218359"/>
                <a:gd name="connsiteY602" fmla="*/ 1401704 h 1401703"/>
                <a:gd name="connsiteX603" fmla="*/ 6895676 w 11218359"/>
                <a:gd name="connsiteY603" fmla="*/ 1401704 h 1401703"/>
                <a:gd name="connsiteX604" fmla="*/ 6907107 w 11218359"/>
                <a:gd name="connsiteY604" fmla="*/ 1401704 h 1401703"/>
                <a:gd name="connsiteX605" fmla="*/ 6918537 w 11218359"/>
                <a:gd name="connsiteY605" fmla="*/ 1401704 h 1401703"/>
                <a:gd name="connsiteX606" fmla="*/ 6930014 w 11218359"/>
                <a:gd name="connsiteY606" fmla="*/ 1401704 h 1401703"/>
                <a:gd name="connsiteX607" fmla="*/ 6941444 w 11218359"/>
                <a:gd name="connsiteY607" fmla="*/ 1401704 h 1401703"/>
                <a:gd name="connsiteX608" fmla="*/ 6952874 w 11218359"/>
                <a:gd name="connsiteY608" fmla="*/ 1401704 h 1401703"/>
                <a:gd name="connsiteX609" fmla="*/ 6964304 w 11218359"/>
                <a:gd name="connsiteY609" fmla="*/ 1401704 h 1401703"/>
                <a:gd name="connsiteX610" fmla="*/ 6975734 w 11218359"/>
                <a:gd name="connsiteY610" fmla="*/ 1401704 h 1401703"/>
                <a:gd name="connsiteX611" fmla="*/ 6987212 w 11218359"/>
                <a:gd name="connsiteY611" fmla="*/ 1401704 h 1401703"/>
                <a:gd name="connsiteX612" fmla="*/ 6998642 w 11218359"/>
                <a:gd name="connsiteY612" fmla="*/ 1401704 h 1401703"/>
                <a:gd name="connsiteX613" fmla="*/ 7010072 w 11218359"/>
                <a:gd name="connsiteY613" fmla="*/ 1401704 h 1401703"/>
                <a:gd name="connsiteX614" fmla="*/ 7021502 w 11218359"/>
                <a:gd name="connsiteY614" fmla="*/ 1401704 h 1401703"/>
                <a:gd name="connsiteX615" fmla="*/ 7032931 w 11218359"/>
                <a:gd name="connsiteY615" fmla="*/ 1401704 h 1401703"/>
                <a:gd name="connsiteX616" fmla="*/ 7044409 w 11218359"/>
                <a:gd name="connsiteY616" fmla="*/ 1401704 h 1401703"/>
                <a:gd name="connsiteX617" fmla="*/ 7055839 w 11218359"/>
                <a:gd name="connsiteY617" fmla="*/ 1401704 h 1401703"/>
                <a:gd name="connsiteX618" fmla="*/ 7067269 w 11218359"/>
                <a:gd name="connsiteY618" fmla="*/ 1401704 h 1401703"/>
                <a:gd name="connsiteX619" fmla="*/ 7078700 w 11218359"/>
                <a:gd name="connsiteY619" fmla="*/ 1401704 h 1401703"/>
                <a:gd name="connsiteX620" fmla="*/ 7090129 w 11218359"/>
                <a:gd name="connsiteY620" fmla="*/ 1401704 h 1401703"/>
                <a:gd name="connsiteX621" fmla="*/ 7101607 w 11218359"/>
                <a:gd name="connsiteY621" fmla="*/ 1401704 h 1401703"/>
                <a:gd name="connsiteX622" fmla="*/ 7113037 w 11218359"/>
                <a:gd name="connsiteY622" fmla="*/ 1401704 h 1401703"/>
                <a:gd name="connsiteX623" fmla="*/ 7124467 w 11218359"/>
                <a:gd name="connsiteY623" fmla="*/ 1401704 h 1401703"/>
                <a:gd name="connsiteX624" fmla="*/ 7135897 w 11218359"/>
                <a:gd name="connsiteY624" fmla="*/ 1401704 h 1401703"/>
                <a:gd name="connsiteX625" fmla="*/ 7147327 w 11218359"/>
                <a:gd name="connsiteY625" fmla="*/ 1401704 h 1401703"/>
                <a:gd name="connsiteX626" fmla="*/ 7158805 w 11218359"/>
                <a:gd name="connsiteY626" fmla="*/ 1401704 h 1401703"/>
                <a:gd name="connsiteX627" fmla="*/ 7170235 w 11218359"/>
                <a:gd name="connsiteY627" fmla="*/ 1401704 h 1401703"/>
                <a:gd name="connsiteX628" fmla="*/ 7181665 w 11218359"/>
                <a:gd name="connsiteY628" fmla="*/ 1401704 h 1401703"/>
                <a:gd name="connsiteX629" fmla="*/ 7193094 w 11218359"/>
                <a:gd name="connsiteY629" fmla="*/ 1401704 h 1401703"/>
                <a:gd name="connsiteX630" fmla="*/ 7204524 w 11218359"/>
                <a:gd name="connsiteY630" fmla="*/ 1401704 h 1401703"/>
                <a:gd name="connsiteX631" fmla="*/ 7216002 w 11218359"/>
                <a:gd name="connsiteY631" fmla="*/ 1401704 h 1401703"/>
                <a:gd name="connsiteX632" fmla="*/ 7227432 w 11218359"/>
                <a:gd name="connsiteY632" fmla="*/ 1401704 h 1401703"/>
                <a:gd name="connsiteX633" fmla="*/ 7238862 w 11218359"/>
                <a:gd name="connsiteY633" fmla="*/ 1401704 h 1401703"/>
                <a:gd name="connsiteX634" fmla="*/ 7250292 w 11218359"/>
                <a:gd name="connsiteY634" fmla="*/ 1401704 h 1401703"/>
                <a:gd name="connsiteX635" fmla="*/ 7261722 w 11218359"/>
                <a:gd name="connsiteY635" fmla="*/ 1401704 h 1401703"/>
                <a:gd name="connsiteX636" fmla="*/ 7273200 w 11218359"/>
                <a:gd name="connsiteY636" fmla="*/ 1401704 h 1401703"/>
                <a:gd name="connsiteX637" fmla="*/ 7284630 w 11218359"/>
                <a:gd name="connsiteY637" fmla="*/ 1401704 h 1401703"/>
                <a:gd name="connsiteX638" fmla="*/ 7296060 w 11218359"/>
                <a:gd name="connsiteY638" fmla="*/ 1401704 h 1401703"/>
                <a:gd name="connsiteX639" fmla="*/ 7307490 w 11218359"/>
                <a:gd name="connsiteY639" fmla="*/ 1401704 h 1401703"/>
                <a:gd name="connsiteX640" fmla="*/ 7318920 w 11218359"/>
                <a:gd name="connsiteY640" fmla="*/ 1401704 h 1401703"/>
                <a:gd name="connsiteX641" fmla="*/ 7330398 w 11218359"/>
                <a:gd name="connsiteY641" fmla="*/ 1401704 h 1401703"/>
                <a:gd name="connsiteX642" fmla="*/ 7341828 w 11218359"/>
                <a:gd name="connsiteY642" fmla="*/ 1401704 h 1401703"/>
                <a:gd name="connsiteX643" fmla="*/ 7353257 w 11218359"/>
                <a:gd name="connsiteY643" fmla="*/ 1401704 h 1401703"/>
                <a:gd name="connsiteX644" fmla="*/ 7364687 w 11218359"/>
                <a:gd name="connsiteY644" fmla="*/ 1401704 h 1401703"/>
                <a:gd name="connsiteX645" fmla="*/ 7376117 w 11218359"/>
                <a:gd name="connsiteY645" fmla="*/ 1401704 h 1401703"/>
                <a:gd name="connsiteX646" fmla="*/ 7387595 w 11218359"/>
                <a:gd name="connsiteY646" fmla="*/ 1401704 h 1401703"/>
                <a:gd name="connsiteX647" fmla="*/ 7399025 w 11218359"/>
                <a:gd name="connsiteY647" fmla="*/ 1401704 h 1401703"/>
                <a:gd name="connsiteX648" fmla="*/ 7410455 w 11218359"/>
                <a:gd name="connsiteY648" fmla="*/ 1401704 h 1401703"/>
                <a:gd name="connsiteX649" fmla="*/ 7421885 w 11218359"/>
                <a:gd name="connsiteY649" fmla="*/ 1401704 h 1401703"/>
                <a:gd name="connsiteX650" fmla="*/ 7433315 w 11218359"/>
                <a:gd name="connsiteY650" fmla="*/ 1401704 h 1401703"/>
                <a:gd name="connsiteX651" fmla="*/ 7444793 w 11218359"/>
                <a:gd name="connsiteY651" fmla="*/ 1401704 h 1401703"/>
                <a:gd name="connsiteX652" fmla="*/ 7456222 w 11218359"/>
                <a:gd name="connsiteY652" fmla="*/ 1401704 h 1401703"/>
                <a:gd name="connsiteX653" fmla="*/ 7467653 w 11218359"/>
                <a:gd name="connsiteY653" fmla="*/ 1401704 h 1401703"/>
                <a:gd name="connsiteX654" fmla="*/ 7479083 w 11218359"/>
                <a:gd name="connsiteY654" fmla="*/ 1401704 h 1401703"/>
                <a:gd name="connsiteX655" fmla="*/ 7490513 w 11218359"/>
                <a:gd name="connsiteY655" fmla="*/ 1401704 h 1401703"/>
                <a:gd name="connsiteX656" fmla="*/ 7501990 w 11218359"/>
                <a:gd name="connsiteY656" fmla="*/ 1401704 h 1401703"/>
                <a:gd name="connsiteX657" fmla="*/ 7513420 w 11218359"/>
                <a:gd name="connsiteY657" fmla="*/ 1401704 h 1401703"/>
                <a:gd name="connsiteX658" fmla="*/ 7524850 w 11218359"/>
                <a:gd name="connsiteY658" fmla="*/ 1401704 h 1401703"/>
                <a:gd name="connsiteX659" fmla="*/ 7536280 w 11218359"/>
                <a:gd name="connsiteY659" fmla="*/ 1401704 h 1401703"/>
                <a:gd name="connsiteX660" fmla="*/ 7547710 w 11218359"/>
                <a:gd name="connsiteY660" fmla="*/ 1401704 h 1401703"/>
                <a:gd name="connsiteX661" fmla="*/ 7559188 w 11218359"/>
                <a:gd name="connsiteY661" fmla="*/ 1401704 h 1401703"/>
                <a:gd name="connsiteX662" fmla="*/ 7570618 w 11218359"/>
                <a:gd name="connsiteY662" fmla="*/ 1401704 h 1401703"/>
                <a:gd name="connsiteX663" fmla="*/ 7582048 w 11218359"/>
                <a:gd name="connsiteY663" fmla="*/ 1401704 h 1401703"/>
                <a:gd name="connsiteX664" fmla="*/ 7593478 w 11218359"/>
                <a:gd name="connsiteY664" fmla="*/ 1401704 h 1401703"/>
                <a:gd name="connsiteX665" fmla="*/ 7604908 w 11218359"/>
                <a:gd name="connsiteY665" fmla="*/ 1401704 h 1401703"/>
                <a:gd name="connsiteX666" fmla="*/ 7616385 w 11218359"/>
                <a:gd name="connsiteY666" fmla="*/ 1401704 h 1401703"/>
                <a:gd name="connsiteX667" fmla="*/ 7627815 w 11218359"/>
                <a:gd name="connsiteY667" fmla="*/ 1401704 h 1401703"/>
                <a:gd name="connsiteX668" fmla="*/ 7639246 w 11218359"/>
                <a:gd name="connsiteY668" fmla="*/ 1401704 h 1401703"/>
                <a:gd name="connsiteX669" fmla="*/ 7650676 w 11218359"/>
                <a:gd name="connsiteY669" fmla="*/ 1401704 h 1401703"/>
                <a:gd name="connsiteX670" fmla="*/ 7662106 w 11218359"/>
                <a:gd name="connsiteY670" fmla="*/ 1401704 h 1401703"/>
                <a:gd name="connsiteX671" fmla="*/ 7673583 w 11218359"/>
                <a:gd name="connsiteY671" fmla="*/ 1401704 h 1401703"/>
                <a:gd name="connsiteX672" fmla="*/ 7685013 w 11218359"/>
                <a:gd name="connsiteY672" fmla="*/ 1401704 h 1401703"/>
                <a:gd name="connsiteX673" fmla="*/ 7696443 w 11218359"/>
                <a:gd name="connsiteY673" fmla="*/ 1401704 h 1401703"/>
                <a:gd name="connsiteX674" fmla="*/ 7707873 w 11218359"/>
                <a:gd name="connsiteY674" fmla="*/ 1401704 h 1401703"/>
                <a:gd name="connsiteX675" fmla="*/ 7719303 w 11218359"/>
                <a:gd name="connsiteY675" fmla="*/ 1401704 h 1401703"/>
                <a:gd name="connsiteX676" fmla="*/ 7730733 w 11218359"/>
                <a:gd name="connsiteY676" fmla="*/ 1401704 h 1401703"/>
                <a:gd name="connsiteX677" fmla="*/ 7742211 w 11218359"/>
                <a:gd name="connsiteY677" fmla="*/ 1401704 h 1401703"/>
                <a:gd name="connsiteX678" fmla="*/ 7753641 w 11218359"/>
                <a:gd name="connsiteY678" fmla="*/ 1401704 h 1401703"/>
                <a:gd name="connsiteX679" fmla="*/ 7765071 w 11218359"/>
                <a:gd name="connsiteY679" fmla="*/ 1401704 h 1401703"/>
                <a:gd name="connsiteX680" fmla="*/ 7776501 w 11218359"/>
                <a:gd name="connsiteY680" fmla="*/ 1401704 h 1401703"/>
                <a:gd name="connsiteX681" fmla="*/ 7787931 w 11218359"/>
                <a:gd name="connsiteY681" fmla="*/ 1401704 h 1401703"/>
                <a:gd name="connsiteX682" fmla="*/ 7799408 w 11218359"/>
                <a:gd name="connsiteY682" fmla="*/ 1401704 h 1401703"/>
                <a:gd name="connsiteX683" fmla="*/ 7810839 w 11218359"/>
                <a:gd name="connsiteY683" fmla="*/ 1401704 h 1401703"/>
                <a:gd name="connsiteX684" fmla="*/ 7822268 w 11218359"/>
                <a:gd name="connsiteY684" fmla="*/ 1401704 h 1401703"/>
                <a:gd name="connsiteX685" fmla="*/ 7833698 w 11218359"/>
                <a:gd name="connsiteY685" fmla="*/ 1401704 h 1401703"/>
                <a:gd name="connsiteX686" fmla="*/ 7845128 w 11218359"/>
                <a:gd name="connsiteY686" fmla="*/ 1401704 h 1401703"/>
                <a:gd name="connsiteX687" fmla="*/ 7856606 w 11218359"/>
                <a:gd name="connsiteY687" fmla="*/ 1401704 h 1401703"/>
                <a:gd name="connsiteX688" fmla="*/ 7868036 w 11218359"/>
                <a:gd name="connsiteY688" fmla="*/ 1401704 h 1401703"/>
                <a:gd name="connsiteX689" fmla="*/ 7879466 w 11218359"/>
                <a:gd name="connsiteY689" fmla="*/ 1401704 h 1401703"/>
                <a:gd name="connsiteX690" fmla="*/ 7890896 w 11218359"/>
                <a:gd name="connsiteY690" fmla="*/ 1401704 h 1401703"/>
                <a:gd name="connsiteX691" fmla="*/ 7902326 w 11218359"/>
                <a:gd name="connsiteY691" fmla="*/ 1401704 h 1401703"/>
                <a:gd name="connsiteX692" fmla="*/ 7913804 w 11218359"/>
                <a:gd name="connsiteY692" fmla="*/ 1401704 h 1401703"/>
                <a:gd name="connsiteX693" fmla="*/ 7925234 w 11218359"/>
                <a:gd name="connsiteY693" fmla="*/ 1401704 h 1401703"/>
                <a:gd name="connsiteX694" fmla="*/ 7936663 w 11218359"/>
                <a:gd name="connsiteY694" fmla="*/ 1401704 h 1401703"/>
                <a:gd name="connsiteX695" fmla="*/ 7948094 w 11218359"/>
                <a:gd name="connsiteY695" fmla="*/ 1401704 h 1401703"/>
                <a:gd name="connsiteX696" fmla="*/ 7959524 w 11218359"/>
                <a:gd name="connsiteY696" fmla="*/ 1401704 h 1401703"/>
                <a:gd name="connsiteX697" fmla="*/ 7971001 w 11218359"/>
                <a:gd name="connsiteY697" fmla="*/ 1401704 h 1401703"/>
                <a:gd name="connsiteX698" fmla="*/ 7982431 w 11218359"/>
                <a:gd name="connsiteY698" fmla="*/ 1401704 h 1401703"/>
                <a:gd name="connsiteX699" fmla="*/ 7993861 w 11218359"/>
                <a:gd name="connsiteY699" fmla="*/ 1401704 h 1401703"/>
                <a:gd name="connsiteX700" fmla="*/ 8005291 w 11218359"/>
                <a:gd name="connsiteY700" fmla="*/ 1401704 h 1401703"/>
                <a:gd name="connsiteX701" fmla="*/ 8016721 w 11218359"/>
                <a:gd name="connsiteY701" fmla="*/ 1401704 h 1401703"/>
                <a:gd name="connsiteX702" fmla="*/ 8028199 w 11218359"/>
                <a:gd name="connsiteY702" fmla="*/ 1401704 h 1401703"/>
                <a:gd name="connsiteX703" fmla="*/ 8039629 w 11218359"/>
                <a:gd name="connsiteY703" fmla="*/ 1401704 h 1401703"/>
                <a:gd name="connsiteX704" fmla="*/ 8051059 w 11218359"/>
                <a:gd name="connsiteY704" fmla="*/ 1401704 h 1401703"/>
                <a:gd name="connsiteX705" fmla="*/ 8062489 w 11218359"/>
                <a:gd name="connsiteY705" fmla="*/ 1401704 h 1401703"/>
                <a:gd name="connsiteX706" fmla="*/ 8073919 w 11218359"/>
                <a:gd name="connsiteY706" fmla="*/ 1401704 h 1401703"/>
                <a:gd name="connsiteX707" fmla="*/ 8085396 w 11218359"/>
                <a:gd name="connsiteY707" fmla="*/ 1401704 h 1401703"/>
                <a:gd name="connsiteX708" fmla="*/ 8096826 w 11218359"/>
                <a:gd name="connsiteY708" fmla="*/ 1401704 h 1401703"/>
                <a:gd name="connsiteX709" fmla="*/ 8108256 w 11218359"/>
                <a:gd name="connsiteY709" fmla="*/ 1401704 h 1401703"/>
                <a:gd name="connsiteX710" fmla="*/ 8119687 w 11218359"/>
                <a:gd name="connsiteY710" fmla="*/ 1401704 h 1401703"/>
                <a:gd name="connsiteX711" fmla="*/ 8131117 w 11218359"/>
                <a:gd name="connsiteY711" fmla="*/ 1401704 h 1401703"/>
                <a:gd name="connsiteX712" fmla="*/ 8142594 w 11218359"/>
                <a:gd name="connsiteY712" fmla="*/ 1401704 h 1401703"/>
                <a:gd name="connsiteX713" fmla="*/ 8154024 w 11218359"/>
                <a:gd name="connsiteY713" fmla="*/ 1401704 h 1401703"/>
                <a:gd name="connsiteX714" fmla="*/ 8165454 w 11218359"/>
                <a:gd name="connsiteY714" fmla="*/ 1401704 h 1401703"/>
                <a:gd name="connsiteX715" fmla="*/ 8176884 w 11218359"/>
                <a:gd name="connsiteY715" fmla="*/ 1401704 h 1401703"/>
                <a:gd name="connsiteX716" fmla="*/ 8188314 w 11218359"/>
                <a:gd name="connsiteY716" fmla="*/ 1401704 h 1401703"/>
                <a:gd name="connsiteX717" fmla="*/ 8199792 w 11218359"/>
                <a:gd name="connsiteY717" fmla="*/ 1401704 h 1401703"/>
                <a:gd name="connsiteX718" fmla="*/ 8211222 w 11218359"/>
                <a:gd name="connsiteY718" fmla="*/ 1401704 h 1401703"/>
                <a:gd name="connsiteX719" fmla="*/ 8222652 w 11218359"/>
                <a:gd name="connsiteY719" fmla="*/ 1401704 h 1401703"/>
                <a:gd name="connsiteX720" fmla="*/ 8234082 w 11218359"/>
                <a:gd name="connsiteY720" fmla="*/ 1401704 h 1401703"/>
                <a:gd name="connsiteX721" fmla="*/ 8245512 w 11218359"/>
                <a:gd name="connsiteY721" fmla="*/ 1401704 h 1401703"/>
                <a:gd name="connsiteX722" fmla="*/ 8256989 w 11218359"/>
                <a:gd name="connsiteY722" fmla="*/ 1401704 h 1401703"/>
                <a:gd name="connsiteX723" fmla="*/ 8268419 w 11218359"/>
                <a:gd name="connsiteY723" fmla="*/ 1401704 h 1401703"/>
                <a:gd name="connsiteX724" fmla="*/ 8279850 w 11218359"/>
                <a:gd name="connsiteY724" fmla="*/ 1401704 h 1401703"/>
                <a:gd name="connsiteX725" fmla="*/ 8291280 w 11218359"/>
                <a:gd name="connsiteY725" fmla="*/ 1401704 h 1401703"/>
                <a:gd name="connsiteX726" fmla="*/ 8302709 w 11218359"/>
                <a:gd name="connsiteY726" fmla="*/ 1401704 h 1401703"/>
                <a:gd name="connsiteX727" fmla="*/ 8314187 w 11218359"/>
                <a:gd name="connsiteY727" fmla="*/ 1401704 h 1401703"/>
                <a:gd name="connsiteX728" fmla="*/ 8325617 w 11218359"/>
                <a:gd name="connsiteY728" fmla="*/ 1401704 h 1401703"/>
                <a:gd name="connsiteX729" fmla="*/ 8337047 w 11218359"/>
                <a:gd name="connsiteY729" fmla="*/ 1401704 h 1401703"/>
                <a:gd name="connsiteX730" fmla="*/ 8348477 w 11218359"/>
                <a:gd name="connsiteY730" fmla="*/ 1401704 h 1401703"/>
                <a:gd name="connsiteX731" fmla="*/ 8359907 w 11218359"/>
                <a:gd name="connsiteY731" fmla="*/ 1401704 h 1401703"/>
                <a:gd name="connsiteX732" fmla="*/ 8371385 w 11218359"/>
                <a:gd name="connsiteY732" fmla="*/ 1401704 h 1401703"/>
                <a:gd name="connsiteX733" fmla="*/ 8382815 w 11218359"/>
                <a:gd name="connsiteY733" fmla="*/ 1401704 h 1401703"/>
                <a:gd name="connsiteX734" fmla="*/ 8394245 w 11218359"/>
                <a:gd name="connsiteY734" fmla="*/ 1401704 h 1401703"/>
                <a:gd name="connsiteX735" fmla="*/ 8405674 w 11218359"/>
                <a:gd name="connsiteY735" fmla="*/ 1401704 h 1401703"/>
                <a:gd name="connsiteX736" fmla="*/ 8417104 w 11218359"/>
                <a:gd name="connsiteY736" fmla="*/ 1401704 h 1401703"/>
                <a:gd name="connsiteX737" fmla="*/ 8428582 w 11218359"/>
                <a:gd name="connsiteY737" fmla="*/ 1401704 h 1401703"/>
                <a:gd name="connsiteX738" fmla="*/ 8440012 w 11218359"/>
                <a:gd name="connsiteY738" fmla="*/ 1401704 h 1401703"/>
                <a:gd name="connsiteX739" fmla="*/ 8451442 w 11218359"/>
                <a:gd name="connsiteY739" fmla="*/ 1401704 h 1401703"/>
                <a:gd name="connsiteX740" fmla="*/ 8462872 w 11218359"/>
                <a:gd name="connsiteY740" fmla="*/ 1401704 h 1401703"/>
                <a:gd name="connsiteX741" fmla="*/ 8474302 w 11218359"/>
                <a:gd name="connsiteY741" fmla="*/ 1401704 h 1401703"/>
                <a:gd name="connsiteX742" fmla="*/ 8485780 w 11218359"/>
                <a:gd name="connsiteY742" fmla="*/ 1401704 h 1401703"/>
                <a:gd name="connsiteX743" fmla="*/ 8497210 w 11218359"/>
                <a:gd name="connsiteY743" fmla="*/ 1401704 h 1401703"/>
                <a:gd name="connsiteX744" fmla="*/ 8508640 w 11218359"/>
                <a:gd name="connsiteY744" fmla="*/ 1401704 h 1401703"/>
                <a:gd name="connsiteX745" fmla="*/ 8520069 w 11218359"/>
                <a:gd name="connsiteY745" fmla="*/ 1401704 h 1401703"/>
                <a:gd name="connsiteX746" fmla="*/ 8531500 w 11218359"/>
                <a:gd name="connsiteY746" fmla="*/ 1401704 h 1401703"/>
                <a:gd name="connsiteX747" fmla="*/ 8542977 w 11218359"/>
                <a:gd name="connsiteY747" fmla="*/ 1401704 h 1401703"/>
                <a:gd name="connsiteX748" fmla="*/ 8554407 w 11218359"/>
                <a:gd name="connsiteY748" fmla="*/ 1401704 h 1401703"/>
                <a:gd name="connsiteX749" fmla="*/ 8565837 w 11218359"/>
                <a:gd name="connsiteY749" fmla="*/ 1401704 h 1401703"/>
                <a:gd name="connsiteX750" fmla="*/ 8577267 w 11218359"/>
                <a:gd name="connsiteY750" fmla="*/ 1401704 h 1401703"/>
                <a:gd name="connsiteX751" fmla="*/ 8588697 w 11218359"/>
                <a:gd name="connsiteY751" fmla="*/ 1401704 h 1401703"/>
                <a:gd name="connsiteX752" fmla="*/ 8600175 w 11218359"/>
                <a:gd name="connsiteY752" fmla="*/ 1401704 h 1401703"/>
                <a:gd name="connsiteX753" fmla="*/ 8611605 w 11218359"/>
                <a:gd name="connsiteY753" fmla="*/ 1401704 h 1401703"/>
                <a:gd name="connsiteX754" fmla="*/ 8623035 w 11218359"/>
                <a:gd name="connsiteY754" fmla="*/ 1401704 h 1401703"/>
                <a:gd name="connsiteX755" fmla="*/ 8634465 w 11218359"/>
                <a:gd name="connsiteY755" fmla="*/ 1401704 h 1401703"/>
                <a:gd name="connsiteX756" fmla="*/ 8645895 w 11218359"/>
                <a:gd name="connsiteY756" fmla="*/ 1401704 h 1401703"/>
                <a:gd name="connsiteX757" fmla="*/ 8657373 w 11218359"/>
                <a:gd name="connsiteY757" fmla="*/ 1401704 h 1401703"/>
                <a:gd name="connsiteX758" fmla="*/ 8668802 w 11218359"/>
                <a:gd name="connsiteY758" fmla="*/ 1401704 h 1401703"/>
                <a:gd name="connsiteX759" fmla="*/ 8680232 w 11218359"/>
                <a:gd name="connsiteY759" fmla="*/ 1401704 h 1401703"/>
                <a:gd name="connsiteX760" fmla="*/ 8691662 w 11218359"/>
                <a:gd name="connsiteY760" fmla="*/ 1401704 h 1401703"/>
                <a:gd name="connsiteX761" fmla="*/ 8703093 w 11218359"/>
                <a:gd name="connsiteY761" fmla="*/ 1401704 h 1401703"/>
                <a:gd name="connsiteX762" fmla="*/ 8714570 w 11218359"/>
                <a:gd name="connsiteY762" fmla="*/ 1401704 h 1401703"/>
                <a:gd name="connsiteX763" fmla="*/ 8726000 w 11218359"/>
                <a:gd name="connsiteY763" fmla="*/ 1401704 h 1401703"/>
                <a:gd name="connsiteX764" fmla="*/ 8737430 w 11218359"/>
                <a:gd name="connsiteY764" fmla="*/ 1401704 h 1401703"/>
                <a:gd name="connsiteX765" fmla="*/ 8748860 w 11218359"/>
                <a:gd name="connsiteY765" fmla="*/ 1401704 h 1401703"/>
                <a:gd name="connsiteX766" fmla="*/ 8760290 w 11218359"/>
                <a:gd name="connsiteY766" fmla="*/ 1401704 h 1401703"/>
                <a:gd name="connsiteX767" fmla="*/ 8771768 w 11218359"/>
                <a:gd name="connsiteY767" fmla="*/ 1401704 h 1401703"/>
                <a:gd name="connsiteX768" fmla="*/ 8783198 w 11218359"/>
                <a:gd name="connsiteY768" fmla="*/ 1401704 h 1401703"/>
                <a:gd name="connsiteX769" fmla="*/ 8794628 w 11218359"/>
                <a:gd name="connsiteY769" fmla="*/ 1401704 h 1401703"/>
                <a:gd name="connsiteX770" fmla="*/ 8806058 w 11218359"/>
                <a:gd name="connsiteY770" fmla="*/ 1401704 h 1401703"/>
                <a:gd name="connsiteX771" fmla="*/ 8817488 w 11218359"/>
                <a:gd name="connsiteY771" fmla="*/ 1401704 h 1401703"/>
                <a:gd name="connsiteX772" fmla="*/ 8828918 w 11218359"/>
                <a:gd name="connsiteY772" fmla="*/ 1401704 h 1401703"/>
                <a:gd name="connsiteX773" fmla="*/ 8840395 w 11218359"/>
                <a:gd name="connsiteY773" fmla="*/ 1401704 h 1401703"/>
                <a:gd name="connsiteX774" fmla="*/ 8851825 w 11218359"/>
                <a:gd name="connsiteY774" fmla="*/ 1401704 h 1401703"/>
                <a:gd name="connsiteX775" fmla="*/ 8863256 w 11218359"/>
                <a:gd name="connsiteY775" fmla="*/ 1401704 h 1401703"/>
                <a:gd name="connsiteX776" fmla="*/ 8874686 w 11218359"/>
                <a:gd name="connsiteY776" fmla="*/ 1401704 h 1401703"/>
                <a:gd name="connsiteX777" fmla="*/ 8886115 w 11218359"/>
                <a:gd name="connsiteY777" fmla="*/ 1401704 h 1401703"/>
                <a:gd name="connsiteX778" fmla="*/ 8897593 w 11218359"/>
                <a:gd name="connsiteY778" fmla="*/ 1401704 h 1401703"/>
                <a:gd name="connsiteX779" fmla="*/ 8909022 w 11218359"/>
                <a:gd name="connsiteY779" fmla="*/ 1401704 h 1401703"/>
                <a:gd name="connsiteX780" fmla="*/ 8920453 w 11218359"/>
                <a:gd name="connsiteY780" fmla="*/ 1401704 h 1401703"/>
                <a:gd name="connsiteX781" fmla="*/ 8931883 w 11218359"/>
                <a:gd name="connsiteY781" fmla="*/ 1401704 h 1401703"/>
                <a:gd name="connsiteX782" fmla="*/ 8943313 w 11218359"/>
                <a:gd name="connsiteY782" fmla="*/ 1401704 h 1401703"/>
                <a:gd name="connsiteX783" fmla="*/ 8954791 w 11218359"/>
                <a:gd name="connsiteY783" fmla="*/ 1401704 h 1401703"/>
                <a:gd name="connsiteX784" fmla="*/ 8966220 w 11218359"/>
                <a:gd name="connsiteY784" fmla="*/ 1401704 h 1401703"/>
                <a:gd name="connsiteX785" fmla="*/ 8977651 w 11218359"/>
                <a:gd name="connsiteY785" fmla="*/ 1401704 h 1401703"/>
                <a:gd name="connsiteX786" fmla="*/ 8989080 w 11218359"/>
                <a:gd name="connsiteY786" fmla="*/ 1401704 h 1401703"/>
                <a:gd name="connsiteX787" fmla="*/ 9000511 w 11218359"/>
                <a:gd name="connsiteY787" fmla="*/ 1401704 h 1401703"/>
                <a:gd name="connsiteX788" fmla="*/ 9011988 w 11218359"/>
                <a:gd name="connsiteY788" fmla="*/ 1401704 h 1401703"/>
                <a:gd name="connsiteX789" fmla="*/ 9023418 w 11218359"/>
                <a:gd name="connsiteY789" fmla="*/ 1401704 h 1401703"/>
                <a:gd name="connsiteX790" fmla="*/ 9034849 w 11218359"/>
                <a:gd name="connsiteY790" fmla="*/ 1401704 h 1401703"/>
                <a:gd name="connsiteX791" fmla="*/ 9046278 w 11218359"/>
                <a:gd name="connsiteY791" fmla="*/ 1401704 h 1401703"/>
                <a:gd name="connsiteX792" fmla="*/ 9057709 w 11218359"/>
                <a:gd name="connsiteY792" fmla="*/ 1401704 h 1401703"/>
                <a:gd name="connsiteX793" fmla="*/ 9069186 w 11218359"/>
                <a:gd name="connsiteY793" fmla="*/ 1401704 h 1401703"/>
                <a:gd name="connsiteX794" fmla="*/ 9080615 w 11218359"/>
                <a:gd name="connsiteY794" fmla="*/ 1401704 h 1401703"/>
                <a:gd name="connsiteX795" fmla="*/ 9092046 w 11218359"/>
                <a:gd name="connsiteY795" fmla="*/ 1401704 h 1401703"/>
                <a:gd name="connsiteX796" fmla="*/ 9103476 w 11218359"/>
                <a:gd name="connsiteY796" fmla="*/ 1401704 h 1401703"/>
                <a:gd name="connsiteX797" fmla="*/ 9114906 w 11218359"/>
                <a:gd name="connsiteY797" fmla="*/ 1401704 h 1401703"/>
                <a:gd name="connsiteX798" fmla="*/ 9126384 w 11218359"/>
                <a:gd name="connsiteY798" fmla="*/ 1401704 h 1401703"/>
                <a:gd name="connsiteX799" fmla="*/ 9137813 w 11218359"/>
                <a:gd name="connsiteY799" fmla="*/ 1401704 h 1401703"/>
                <a:gd name="connsiteX800" fmla="*/ 9149244 w 11218359"/>
                <a:gd name="connsiteY800" fmla="*/ 1401704 h 1401703"/>
                <a:gd name="connsiteX801" fmla="*/ 9160673 w 11218359"/>
                <a:gd name="connsiteY801" fmla="*/ 1401704 h 1401703"/>
                <a:gd name="connsiteX802" fmla="*/ 9172104 w 11218359"/>
                <a:gd name="connsiteY802" fmla="*/ 1401704 h 1401703"/>
                <a:gd name="connsiteX803" fmla="*/ 9183581 w 11218359"/>
                <a:gd name="connsiteY803" fmla="*/ 1401704 h 1401703"/>
                <a:gd name="connsiteX804" fmla="*/ 9195011 w 11218359"/>
                <a:gd name="connsiteY804" fmla="*/ 1401704 h 1401703"/>
                <a:gd name="connsiteX805" fmla="*/ 9206442 w 11218359"/>
                <a:gd name="connsiteY805" fmla="*/ 1401704 h 1401703"/>
                <a:gd name="connsiteX806" fmla="*/ 9217871 w 11218359"/>
                <a:gd name="connsiteY806" fmla="*/ 1401704 h 1401703"/>
                <a:gd name="connsiteX807" fmla="*/ 9229301 w 11218359"/>
                <a:gd name="connsiteY807" fmla="*/ 1401704 h 1401703"/>
                <a:gd name="connsiteX808" fmla="*/ 9240779 w 11218359"/>
                <a:gd name="connsiteY808" fmla="*/ 1401704 h 1401703"/>
                <a:gd name="connsiteX809" fmla="*/ 9252209 w 11218359"/>
                <a:gd name="connsiteY809" fmla="*/ 1401704 h 1401703"/>
                <a:gd name="connsiteX810" fmla="*/ 9263639 w 11218359"/>
                <a:gd name="connsiteY810" fmla="*/ 1401704 h 1401703"/>
                <a:gd name="connsiteX811" fmla="*/ 9275069 w 11218359"/>
                <a:gd name="connsiteY811" fmla="*/ 1401704 h 1401703"/>
                <a:gd name="connsiteX812" fmla="*/ 9286498 w 11218359"/>
                <a:gd name="connsiteY812" fmla="*/ 1401704 h 1401703"/>
                <a:gd name="connsiteX813" fmla="*/ 9297977 w 11218359"/>
                <a:gd name="connsiteY813" fmla="*/ 1401704 h 1401703"/>
                <a:gd name="connsiteX814" fmla="*/ 9309406 w 11218359"/>
                <a:gd name="connsiteY814" fmla="*/ 1401704 h 1401703"/>
                <a:gd name="connsiteX815" fmla="*/ 9320837 w 11218359"/>
                <a:gd name="connsiteY815" fmla="*/ 1401704 h 1401703"/>
                <a:gd name="connsiteX816" fmla="*/ 9332266 w 11218359"/>
                <a:gd name="connsiteY816" fmla="*/ 1401704 h 1401703"/>
                <a:gd name="connsiteX817" fmla="*/ 9343696 w 11218359"/>
                <a:gd name="connsiteY817" fmla="*/ 1401704 h 1401703"/>
                <a:gd name="connsiteX818" fmla="*/ 9355174 w 11218359"/>
                <a:gd name="connsiteY818" fmla="*/ 1401704 h 1401703"/>
                <a:gd name="connsiteX819" fmla="*/ 9366604 w 11218359"/>
                <a:gd name="connsiteY819" fmla="*/ 1401704 h 1401703"/>
                <a:gd name="connsiteX820" fmla="*/ 9378035 w 11218359"/>
                <a:gd name="connsiteY820" fmla="*/ 1401704 h 1401703"/>
                <a:gd name="connsiteX821" fmla="*/ 9389464 w 11218359"/>
                <a:gd name="connsiteY821" fmla="*/ 1401704 h 1401703"/>
                <a:gd name="connsiteX822" fmla="*/ 9400894 w 11218359"/>
                <a:gd name="connsiteY822" fmla="*/ 1401704 h 1401703"/>
                <a:gd name="connsiteX823" fmla="*/ 9412372 w 11218359"/>
                <a:gd name="connsiteY823" fmla="*/ 1401704 h 1401703"/>
                <a:gd name="connsiteX824" fmla="*/ 9423802 w 11218359"/>
                <a:gd name="connsiteY824" fmla="*/ 1401704 h 1401703"/>
                <a:gd name="connsiteX825" fmla="*/ 9435232 w 11218359"/>
                <a:gd name="connsiteY825" fmla="*/ 1401704 h 1401703"/>
                <a:gd name="connsiteX826" fmla="*/ 9446662 w 11218359"/>
                <a:gd name="connsiteY826" fmla="*/ 1401704 h 1401703"/>
                <a:gd name="connsiteX827" fmla="*/ 9458091 w 11218359"/>
                <a:gd name="connsiteY827" fmla="*/ 1401704 h 1401703"/>
                <a:gd name="connsiteX828" fmla="*/ 9469570 w 11218359"/>
                <a:gd name="connsiteY828" fmla="*/ 1401704 h 1401703"/>
                <a:gd name="connsiteX829" fmla="*/ 9480999 w 11218359"/>
                <a:gd name="connsiteY829" fmla="*/ 1401704 h 1401703"/>
                <a:gd name="connsiteX830" fmla="*/ 9492429 w 11218359"/>
                <a:gd name="connsiteY830" fmla="*/ 1401704 h 1401703"/>
                <a:gd name="connsiteX831" fmla="*/ 9503859 w 11218359"/>
                <a:gd name="connsiteY831" fmla="*/ 1401704 h 1401703"/>
                <a:gd name="connsiteX832" fmla="*/ 9515289 w 11218359"/>
                <a:gd name="connsiteY832" fmla="*/ 1401704 h 1401703"/>
                <a:gd name="connsiteX833" fmla="*/ 9526767 w 11218359"/>
                <a:gd name="connsiteY833" fmla="*/ 1401704 h 1401703"/>
                <a:gd name="connsiteX834" fmla="*/ 9538197 w 11218359"/>
                <a:gd name="connsiteY834" fmla="*/ 1401704 h 1401703"/>
                <a:gd name="connsiteX835" fmla="*/ 9549626 w 11218359"/>
                <a:gd name="connsiteY835" fmla="*/ 1401704 h 1401703"/>
                <a:gd name="connsiteX836" fmla="*/ 9561057 w 11218359"/>
                <a:gd name="connsiteY836" fmla="*/ 1401704 h 1401703"/>
                <a:gd name="connsiteX837" fmla="*/ 9572487 w 11218359"/>
                <a:gd name="connsiteY837" fmla="*/ 1401704 h 1401703"/>
                <a:gd name="connsiteX838" fmla="*/ 9583965 w 11218359"/>
                <a:gd name="connsiteY838" fmla="*/ 1401704 h 1401703"/>
                <a:gd name="connsiteX839" fmla="*/ 9595395 w 11218359"/>
                <a:gd name="connsiteY839" fmla="*/ 1401704 h 1401703"/>
                <a:gd name="connsiteX840" fmla="*/ 9606824 w 11218359"/>
                <a:gd name="connsiteY840" fmla="*/ 1401704 h 1401703"/>
                <a:gd name="connsiteX841" fmla="*/ 9618255 w 11218359"/>
                <a:gd name="connsiteY841" fmla="*/ 1401704 h 1401703"/>
                <a:gd name="connsiteX842" fmla="*/ 9629684 w 11218359"/>
                <a:gd name="connsiteY842" fmla="*/ 1401704 h 1401703"/>
                <a:gd name="connsiteX843" fmla="*/ 9641163 w 11218359"/>
                <a:gd name="connsiteY843" fmla="*/ 1401704 h 1401703"/>
                <a:gd name="connsiteX844" fmla="*/ 9652592 w 11218359"/>
                <a:gd name="connsiteY844" fmla="*/ 1401704 h 1401703"/>
                <a:gd name="connsiteX845" fmla="*/ 9664022 w 11218359"/>
                <a:gd name="connsiteY845" fmla="*/ 1401704 h 1401703"/>
                <a:gd name="connsiteX846" fmla="*/ 9675452 w 11218359"/>
                <a:gd name="connsiteY846" fmla="*/ 1401704 h 1401703"/>
                <a:gd name="connsiteX847" fmla="*/ 9686882 w 11218359"/>
                <a:gd name="connsiteY847" fmla="*/ 1401704 h 1401703"/>
                <a:gd name="connsiteX848" fmla="*/ 9698360 w 11218359"/>
                <a:gd name="connsiteY848" fmla="*/ 1401704 h 1401703"/>
                <a:gd name="connsiteX849" fmla="*/ 9709790 w 11218359"/>
                <a:gd name="connsiteY849" fmla="*/ 1401704 h 1401703"/>
                <a:gd name="connsiteX850" fmla="*/ 9721219 w 11218359"/>
                <a:gd name="connsiteY850" fmla="*/ 1401704 h 1401703"/>
                <a:gd name="connsiteX851" fmla="*/ 9732650 w 11218359"/>
                <a:gd name="connsiteY851" fmla="*/ 1401704 h 1401703"/>
                <a:gd name="connsiteX852" fmla="*/ 9744080 w 11218359"/>
                <a:gd name="connsiteY852" fmla="*/ 1401704 h 1401703"/>
                <a:gd name="connsiteX853" fmla="*/ 9755557 w 11218359"/>
                <a:gd name="connsiteY853" fmla="*/ 1401704 h 1401703"/>
                <a:gd name="connsiteX854" fmla="*/ 9766988 w 11218359"/>
                <a:gd name="connsiteY854" fmla="*/ 1401704 h 1401703"/>
                <a:gd name="connsiteX855" fmla="*/ 9778417 w 11218359"/>
                <a:gd name="connsiteY855" fmla="*/ 1401704 h 1401703"/>
                <a:gd name="connsiteX856" fmla="*/ 9789848 w 11218359"/>
                <a:gd name="connsiteY856" fmla="*/ 1401704 h 1401703"/>
                <a:gd name="connsiteX857" fmla="*/ 9801277 w 11218359"/>
                <a:gd name="connsiteY857" fmla="*/ 1401704 h 1401703"/>
                <a:gd name="connsiteX858" fmla="*/ 9812755 w 11218359"/>
                <a:gd name="connsiteY858" fmla="*/ 1401704 h 1401703"/>
                <a:gd name="connsiteX859" fmla="*/ 9824185 w 11218359"/>
                <a:gd name="connsiteY859" fmla="*/ 1401704 h 1401703"/>
                <a:gd name="connsiteX860" fmla="*/ 9835615 w 11218359"/>
                <a:gd name="connsiteY860" fmla="*/ 1401704 h 1401703"/>
                <a:gd name="connsiteX861" fmla="*/ 9847045 w 11218359"/>
                <a:gd name="connsiteY861" fmla="*/ 1401704 h 1401703"/>
                <a:gd name="connsiteX862" fmla="*/ 9858475 w 11218359"/>
                <a:gd name="connsiteY862" fmla="*/ 1401704 h 1401703"/>
                <a:gd name="connsiteX863" fmla="*/ 9869952 w 11218359"/>
                <a:gd name="connsiteY863" fmla="*/ 1401704 h 1401703"/>
                <a:gd name="connsiteX864" fmla="*/ 9881383 w 11218359"/>
                <a:gd name="connsiteY864" fmla="*/ 1401704 h 1401703"/>
                <a:gd name="connsiteX865" fmla="*/ 9892812 w 11218359"/>
                <a:gd name="connsiteY865" fmla="*/ 1401704 h 1401703"/>
                <a:gd name="connsiteX866" fmla="*/ 9904243 w 11218359"/>
                <a:gd name="connsiteY866" fmla="*/ 1401704 h 1401703"/>
                <a:gd name="connsiteX867" fmla="*/ 9915673 w 11218359"/>
                <a:gd name="connsiteY867" fmla="*/ 1401704 h 1401703"/>
                <a:gd name="connsiteX868" fmla="*/ 9927102 w 11218359"/>
                <a:gd name="connsiteY868" fmla="*/ 1401704 h 1401703"/>
                <a:gd name="connsiteX869" fmla="*/ 9938581 w 11218359"/>
                <a:gd name="connsiteY869" fmla="*/ 1401704 h 1401703"/>
                <a:gd name="connsiteX870" fmla="*/ 9950010 w 11218359"/>
                <a:gd name="connsiteY870" fmla="*/ 1401704 h 1401703"/>
                <a:gd name="connsiteX871" fmla="*/ 9961441 w 11218359"/>
                <a:gd name="connsiteY871" fmla="*/ 1401704 h 1401703"/>
                <a:gd name="connsiteX872" fmla="*/ 9972870 w 11218359"/>
                <a:gd name="connsiteY872" fmla="*/ 1401704 h 1401703"/>
                <a:gd name="connsiteX873" fmla="*/ 9984300 w 11218359"/>
                <a:gd name="connsiteY873" fmla="*/ 1401704 h 1401703"/>
                <a:gd name="connsiteX874" fmla="*/ 9995778 w 11218359"/>
                <a:gd name="connsiteY874" fmla="*/ 1401704 h 1401703"/>
                <a:gd name="connsiteX875" fmla="*/ 10007208 w 11218359"/>
                <a:gd name="connsiteY875" fmla="*/ 1401704 h 1401703"/>
                <a:gd name="connsiteX876" fmla="*/ 10018638 w 11218359"/>
                <a:gd name="connsiteY876" fmla="*/ 1401704 h 1401703"/>
                <a:gd name="connsiteX877" fmla="*/ 10030068 w 11218359"/>
                <a:gd name="connsiteY877" fmla="*/ 1401704 h 1401703"/>
                <a:gd name="connsiteX878" fmla="*/ 10041498 w 11218359"/>
                <a:gd name="connsiteY878" fmla="*/ 1401704 h 1401703"/>
                <a:gd name="connsiteX879" fmla="*/ 10052976 w 11218359"/>
                <a:gd name="connsiteY879" fmla="*/ 1401704 h 1401703"/>
                <a:gd name="connsiteX880" fmla="*/ 10064405 w 11218359"/>
                <a:gd name="connsiteY880" fmla="*/ 1401704 h 1401703"/>
                <a:gd name="connsiteX881" fmla="*/ 10075835 w 11218359"/>
                <a:gd name="connsiteY881" fmla="*/ 1401704 h 1401703"/>
                <a:gd name="connsiteX882" fmla="*/ 10087266 w 11218359"/>
                <a:gd name="connsiteY882" fmla="*/ 1401704 h 1401703"/>
                <a:gd name="connsiteX883" fmla="*/ 10098695 w 11218359"/>
                <a:gd name="connsiteY883" fmla="*/ 1401704 h 1401703"/>
                <a:gd name="connsiteX884" fmla="*/ 10110174 w 11218359"/>
                <a:gd name="connsiteY884" fmla="*/ 1401704 h 1401703"/>
                <a:gd name="connsiteX885" fmla="*/ 10121603 w 11218359"/>
                <a:gd name="connsiteY885" fmla="*/ 1401704 h 1401703"/>
                <a:gd name="connsiteX886" fmla="*/ 10133033 w 11218359"/>
                <a:gd name="connsiteY886" fmla="*/ 1401704 h 1401703"/>
                <a:gd name="connsiteX887" fmla="*/ 10144463 w 11218359"/>
                <a:gd name="connsiteY887" fmla="*/ 1401704 h 1401703"/>
                <a:gd name="connsiteX888" fmla="*/ 10155893 w 11218359"/>
                <a:gd name="connsiteY888" fmla="*/ 1401704 h 1401703"/>
                <a:gd name="connsiteX889" fmla="*/ 10167371 w 11218359"/>
                <a:gd name="connsiteY889" fmla="*/ 1401704 h 1401703"/>
                <a:gd name="connsiteX890" fmla="*/ 10178801 w 11218359"/>
                <a:gd name="connsiteY890" fmla="*/ 1401704 h 1401703"/>
                <a:gd name="connsiteX891" fmla="*/ 10190230 w 11218359"/>
                <a:gd name="connsiteY891" fmla="*/ 1401704 h 1401703"/>
                <a:gd name="connsiteX892" fmla="*/ 10201661 w 11218359"/>
                <a:gd name="connsiteY892" fmla="*/ 1401704 h 1401703"/>
                <a:gd name="connsiteX893" fmla="*/ 10213091 w 11218359"/>
                <a:gd name="connsiteY893" fmla="*/ 1401704 h 1401703"/>
                <a:gd name="connsiteX894" fmla="*/ 10224569 w 11218359"/>
                <a:gd name="connsiteY894" fmla="*/ 1401704 h 1401703"/>
                <a:gd name="connsiteX895" fmla="*/ 10235998 w 11218359"/>
                <a:gd name="connsiteY895" fmla="*/ 1401704 h 1401703"/>
                <a:gd name="connsiteX896" fmla="*/ 10247428 w 11218359"/>
                <a:gd name="connsiteY896" fmla="*/ 1401704 h 1401703"/>
                <a:gd name="connsiteX897" fmla="*/ 10258859 w 11218359"/>
                <a:gd name="connsiteY897" fmla="*/ 1401704 h 1401703"/>
                <a:gd name="connsiteX898" fmla="*/ 10270288 w 11218359"/>
                <a:gd name="connsiteY898" fmla="*/ 1401704 h 1401703"/>
                <a:gd name="connsiteX899" fmla="*/ 10281767 w 11218359"/>
                <a:gd name="connsiteY899" fmla="*/ 1401704 h 1401703"/>
                <a:gd name="connsiteX900" fmla="*/ 10293196 w 11218359"/>
                <a:gd name="connsiteY900" fmla="*/ 1401704 h 1401703"/>
                <a:gd name="connsiteX901" fmla="*/ 10304626 w 11218359"/>
                <a:gd name="connsiteY901" fmla="*/ 1401704 h 1401703"/>
                <a:gd name="connsiteX902" fmla="*/ 10316056 w 11218359"/>
                <a:gd name="connsiteY902" fmla="*/ 1401704 h 1401703"/>
                <a:gd name="connsiteX903" fmla="*/ 10327486 w 11218359"/>
                <a:gd name="connsiteY903" fmla="*/ 1401704 h 1401703"/>
                <a:gd name="connsiteX904" fmla="*/ 10338963 w 11218359"/>
                <a:gd name="connsiteY904" fmla="*/ 1401704 h 1401703"/>
                <a:gd name="connsiteX905" fmla="*/ 10350394 w 11218359"/>
                <a:gd name="connsiteY905" fmla="*/ 1401704 h 1401703"/>
                <a:gd name="connsiteX906" fmla="*/ 10361823 w 11218359"/>
                <a:gd name="connsiteY906" fmla="*/ 1401704 h 1401703"/>
                <a:gd name="connsiteX907" fmla="*/ 10373254 w 11218359"/>
                <a:gd name="connsiteY907" fmla="*/ 1401704 h 1401703"/>
                <a:gd name="connsiteX908" fmla="*/ 10384684 w 11218359"/>
                <a:gd name="connsiteY908" fmla="*/ 1401704 h 1401703"/>
                <a:gd name="connsiteX909" fmla="*/ 10396161 w 11218359"/>
                <a:gd name="connsiteY909" fmla="*/ 1401704 h 1401703"/>
                <a:gd name="connsiteX910" fmla="*/ 10407591 w 11218359"/>
                <a:gd name="connsiteY910" fmla="*/ 1401704 h 1401703"/>
                <a:gd name="connsiteX911" fmla="*/ 10419021 w 11218359"/>
                <a:gd name="connsiteY911" fmla="*/ 1401704 h 1401703"/>
                <a:gd name="connsiteX912" fmla="*/ 10430452 w 11218359"/>
                <a:gd name="connsiteY912" fmla="*/ 1401704 h 1401703"/>
                <a:gd name="connsiteX913" fmla="*/ 10441881 w 11218359"/>
                <a:gd name="connsiteY913" fmla="*/ 1401704 h 1401703"/>
                <a:gd name="connsiteX914" fmla="*/ 10453358 w 11218359"/>
                <a:gd name="connsiteY914" fmla="*/ 1401704 h 1401703"/>
                <a:gd name="connsiteX915" fmla="*/ 10464789 w 11218359"/>
                <a:gd name="connsiteY915" fmla="*/ 1401704 h 1401703"/>
                <a:gd name="connsiteX916" fmla="*/ 10476219 w 11218359"/>
                <a:gd name="connsiteY916" fmla="*/ 1401704 h 1401703"/>
                <a:gd name="connsiteX917" fmla="*/ 10487649 w 11218359"/>
                <a:gd name="connsiteY917" fmla="*/ 1401704 h 1401703"/>
                <a:gd name="connsiteX918" fmla="*/ 10499079 w 11218359"/>
                <a:gd name="connsiteY918" fmla="*/ 1401704 h 1401703"/>
                <a:gd name="connsiteX919" fmla="*/ 10510556 w 11218359"/>
                <a:gd name="connsiteY919" fmla="*/ 1401704 h 1401703"/>
                <a:gd name="connsiteX920" fmla="*/ 10521987 w 11218359"/>
                <a:gd name="connsiteY920" fmla="*/ 1401704 h 1401703"/>
                <a:gd name="connsiteX921" fmla="*/ 10533416 w 11218359"/>
                <a:gd name="connsiteY921" fmla="*/ 1401704 h 1401703"/>
                <a:gd name="connsiteX922" fmla="*/ 10544847 w 11218359"/>
                <a:gd name="connsiteY922" fmla="*/ 1401704 h 1401703"/>
                <a:gd name="connsiteX923" fmla="*/ 10556277 w 11218359"/>
                <a:gd name="connsiteY923" fmla="*/ 1401704 h 1401703"/>
                <a:gd name="connsiteX924" fmla="*/ 10567754 w 11218359"/>
                <a:gd name="connsiteY924" fmla="*/ 1401704 h 1401703"/>
                <a:gd name="connsiteX925" fmla="*/ 10579184 w 11218359"/>
                <a:gd name="connsiteY925" fmla="*/ 1401704 h 1401703"/>
                <a:gd name="connsiteX926" fmla="*/ 10590614 w 11218359"/>
                <a:gd name="connsiteY926" fmla="*/ 1401704 h 1401703"/>
                <a:gd name="connsiteX927" fmla="*/ 10602045 w 11218359"/>
                <a:gd name="connsiteY927" fmla="*/ 1401704 h 1401703"/>
                <a:gd name="connsiteX928" fmla="*/ 10613474 w 11218359"/>
                <a:gd name="connsiteY928" fmla="*/ 1401704 h 1401703"/>
                <a:gd name="connsiteX929" fmla="*/ 10624951 w 11218359"/>
                <a:gd name="connsiteY929" fmla="*/ 1401704 h 1401703"/>
                <a:gd name="connsiteX930" fmla="*/ 10636382 w 11218359"/>
                <a:gd name="connsiteY930" fmla="*/ 1401704 h 1401703"/>
                <a:gd name="connsiteX931" fmla="*/ 10647812 w 11218359"/>
                <a:gd name="connsiteY931" fmla="*/ 1401704 h 1401703"/>
                <a:gd name="connsiteX932" fmla="*/ 10659241 w 11218359"/>
                <a:gd name="connsiteY932" fmla="*/ 1401704 h 1401703"/>
                <a:gd name="connsiteX933" fmla="*/ 10670672 w 11218359"/>
                <a:gd name="connsiteY933" fmla="*/ 1401704 h 1401703"/>
                <a:gd name="connsiteX934" fmla="*/ 10682149 w 11218359"/>
                <a:gd name="connsiteY934" fmla="*/ 1401704 h 1401703"/>
                <a:gd name="connsiteX935" fmla="*/ 10693580 w 11218359"/>
                <a:gd name="connsiteY935" fmla="*/ 1401704 h 1401703"/>
                <a:gd name="connsiteX936" fmla="*/ 10705009 w 11218359"/>
                <a:gd name="connsiteY936" fmla="*/ 1401704 h 1401703"/>
                <a:gd name="connsiteX937" fmla="*/ 10716439 w 11218359"/>
                <a:gd name="connsiteY937" fmla="*/ 1401704 h 1401703"/>
                <a:gd name="connsiteX938" fmla="*/ 10727870 w 11218359"/>
                <a:gd name="connsiteY938" fmla="*/ 1401704 h 1401703"/>
                <a:gd name="connsiteX939" fmla="*/ 10739347 w 11218359"/>
                <a:gd name="connsiteY939" fmla="*/ 1401704 h 1401703"/>
                <a:gd name="connsiteX940" fmla="*/ 10750778 w 11218359"/>
                <a:gd name="connsiteY940" fmla="*/ 1401704 h 1401703"/>
                <a:gd name="connsiteX941" fmla="*/ 10762207 w 11218359"/>
                <a:gd name="connsiteY941" fmla="*/ 1401704 h 1401703"/>
                <a:gd name="connsiteX942" fmla="*/ 10773637 w 11218359"/>
                <a:gd name="connsiteY942" fmla="*/ 1401704 h 1401703"/>
                <a:gd name="connsiteX943" fmla="*/ 10785067 w 11218359"/>
                <a:gd name="connsiteY943" fmla="*/ 1401704 h 1401703"/>
                <a:gd name="connsiteX944" fmla="*/ 10796544 w 11218359"/>
                <a:gd name="connsiteY944" fmla="*/ 1401704 h 1401703"/>
                <a:gd name="connsiteX945" fmla="*/ 10807975 w 11218359"/>
                <a:gd name="connsiteY945" fmla="*/ 1401704 h 1401703"/>
                <a:gd name="connsiteX946" fmla="*/ 10819405 w 11218359"/>
                <a:gd name="connsiteY946" fmla="*/ 1401704 h 1401703"/>
                <a:gd name="connsiteX947" fmla="*/ 10830834 w 11218359"/>
                <a:gd name="connsiteY947" fmla="*/ 1401704 h 1401703"/>
                <a:gd name="connsiteX948" fmla="*/ 10842265 w 11218359"/>
                <a:gd name="connsiteY948" fmla="*/ 1401704 h 1401703"/>
                <a:gd name="connsiteX949" fmla="*/ 10853742 w 11218359"/>
                <a:gd name="connsiteY949" fmla="*/ 1401704 h 1401703"/>
                <a:gd name="connsiteX950" fmla="*/ 10865173 w 11218359"/>
                <a:gd name="connsiteY950" fmla="*/ 1401704 h 1401703"/>
                <a:gd name="connsiteX951" fmla="*/ 10876602 w 11218359"/>
                <a:gd name="connsiteY951" fmla="*/ 1401704 h 1401703"/>
                <a:gd name="connsiteX952" fmla="*/ 10888032 w 11218359"/>
                <a:gd name="connsiteY952" fmla="*/ 1401704 h 1401703"/>
                <a:gd name="connsiteX953" fmla="*/ 10899463 w 11218359"/>
                <a:gd name="connsiteY953" fmla="*/ 1401704 h 1401703"/>
                <a:gd name="connsiteX954" fmla="*/ 10910892 w 11218359"/>
                <a:gd name="connsiteY954" fmla="*/ 1401704 h 1401703"/>
                <a:gd name="connsiteX955" fmla="*/ 10922369 w 11218359"/>
                <a:gd name="connsiteY955" fmla="*/ 1401704 h 1401703"/>
                <a:gd name="connsiteX956" fmla="*/ 10933800 w 11218359"/>
                <a:gd name="connsiteY956" fmla="*/ 1401704 h 1401703"/>
                <a:gd name="connsiteX957" fmla="*/ 10945230 w 11218359"/>
                <a:gd name="connsiteY957" fmla="*/ 1401704 h 1401703"/>
                <a:gd name="connsiteX958" fmla="*/ 10956660 w 11218359"/>
                <a:gd name="connsiteY958" fmla="*/ 1401704 h 1401703"/>
                <a:gd name="connsiteX959" fmla="*/ 10968090 w 11218359"/>
                <a:gd name="connsiteY959" fmla="*/ 1401704 h 1401703"/>
                <a:gd name="connsiteX960" fmla="*/ 10979567 w 11218359"/>
                <a:gd name="connsiteY960" fmla="*/ 1401704 h 1401703"/>
                <a:gd name="connsiteX961" fmla="*/ 10990998 w 11218359"/>
                <a:gd name="connsiteY961" fmla="*/ 1401704 h 1401703"/>
                <a:gd name="connsiteX962" fmla="*/ 11002427 w 11218359"/>
                <a:gd name="connsiteY962" fmla="*/ 1401704 h 1401703"/>
                <a:gd name="connsiteX963" fmla="*/ 11013858 w 11218359"/>
                <a:gd name="connsiteY963" fmla="*/ 1401704 h 1401703"/>
                <a:gd name="connsiteX964" fmla="*/ 11025287 w 11218359"/>
                <a:gd name="connsiteY964" fmla="*/ 1401704 h 1401703"/>
                <a:gd name="connsiteX965" fmla="*/ 11036765 w 11218359"/>
                <a:gd name="connsiteY965" fmla="*/ 1401704 h 1401703"/>
                <a:gd name="connsiteX966" fmla="*/ 11048195 w 11218359"/>
                <a:gd name="connsiteY966" fmla="*/ 1401704 h 1401703"/>
                <a:gd name="connsiteX967" fmla="*/ 11059625 w 11218359"/>
                <a:gd name="connsiteY967" fmla="*/ 1401704 h 1401703"/>
                <a:gd name="connsiteX968" fmla="*/ 11071056 w 11218359"/>
                <a:gd name="connsiteY968" fmla="*/ 1401704 h 1401703"/>
                <a:gd name="connsiteX969" fmla="*/ 11082485 w 11218359"/>
                <a:gd name="connsiteY969" fmla="*/ 1401704 h 1401703"/>
                <a:gd name="connsiteX970" fmla="*/ 11093962 w 11218359"/>
                <a:gd name="connsiteY970" fmla="*/ 1401704 h 1401703"/>
                <a:gd name="connsiteX971" fmla="*/ 11105393 w 11218359"/>
                <a:gd name="connsiteY971" fmla="*/ 1401704 h 1401703"/>
                <a:gd name="connsiteX972" fmla="*/ 11116823 w 11218359"/>
                <a:gd name="connsiteY972" fmla="*/ 1401704 h 1401703"/>
                <a:gd name="connsiteX973" fmla="*/ 11128253 w 11218359"/>
                <a:gd name="connsiteY973" fmla="*/ 1401704 h 1401703"/>
                <a:gd name="connsiteX974" fmla="*/ 11139683 w 11218359"/>
                <a:gd name="connsiteY974" fmla="*/ 1401704 h 1401703"/>
                <a:gd name="connsiteX975" fmla="*/ 11151160 w 11218359"/>
                <a:gd name="connsiteY975" fmla="*/ 1401704 h 1401703"/>
                <a:gd name="connsiteX976" fmla="*/ 11162591 w 11218359"/>
                <a:gd name="connsiteY976" fmla="*/ 1401704 h 1401703"/>
                <a:gd name="connsiteX977" fmla="*/ 11174020 w 11218359"/>
                <a:gd name="connsiteY977" fmla="*/ 1401704 h 1401703"/>
                <a:gd name="connsiteX978" fmla="*/ 11185451 w 11218359"/>
                <a:gd name="connsiteY978" fmla="*/ 1401704 h 1401703"/>
                <a:gd name="connsiteX979" fmla="*/ 11196881 w 11218359"/>
                <a:gd name="connsiteY979" fmla="*/ 1401704 h 1401703"/>
                <a:gd name="connsiteX980" fmla="*/ 11208358 w 11218359"/>
                <a:gd name="connsiteY980" fmla="*/ 1401704 h 1401703"/>
                <a:gd name="connsiteX981" fmla="*/ 11218359 w 11218359"/>
                <a:gd name="connsiteY981" fmla="*/ 1401704 h 1401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01703">
                  <a:moveTo>
                    <a:pt x="0" y="1401704"/>
                  </a:moveTo>
                  <a:lnTo>
                    <a:pt x="9149" y="1401704"/>
                  </a:lnTo>
                  <a:lnTo>
                    <a:pt x="20588" y="1401704"/>
                  </a:lnTo>
                  <a:lnTo>
                    <a:pt x="32028" y="1401704"/>
                  </a:lnTo>
                  <a:lnTo>
                    <a:pt x="43467" y="1401704"/>
                  </a:lnTo>
                  <a:lnTo>
                    <a:pt x="54907" y="1401704"/>
                  </a:lnTo>
                  <a:lnTo>
                    <a:pt x="66346" y="1401704"/>
                  </a:lnTo>
                  <a:lnTo>
                    <a:pt x="77786" y="1401704"/>
                  </a:lnTo>
                  <a:lnTo>
                    <a:pt x="89225" y="1401704"/>
                  </a:lnTo>
                  <a:lnTo>
                    <a:pt x="100665" y="1401704"/>
                  </a:lnTo>
                  <a:lnTo>
                    <a:pt x="112104" y="1401704"/>
                  </a:lnTo>
                  <a:lnTo>
                    <a:pt x="123544" y="1401704"/>
                  </a:lnTo>
                  <a:lnTo>
                    <a:pt x="134979" y="1401704"/>
                  </a:lnTo>
                  <a:lnTo>
                    <a:pt x="146423" y="1401704"/>
                  </a:lnTo>
                  <a:lnTo>
                    <a:pt x="157858" y="1401704"/>
                  </a:lnTo>
                  <a:lnTo>
                    <a:pt x="169297" y="1401704"/>
                  </a:lnTo>
                  <a:lnTo>
                    <a:pt x="180737" y="1401704"/>
                  </a:lnTo>
                  <a:lnTo>
                    <a:pt x="192176" y="1401704"/>
                  </a:lnTo>
                  <a:lnTo>
                    <a:pt x="203616" y="1401704"/>
                  </a:lnTo>
                  <a:lnTo>
                    <a:pt x="215055" y="1401704"/>
                  </a:lnTo>
                  <a:lnTo>
                    <a:pt x="226495" y="1401704"/>
                  </a:lnTo>
                  <a:lnTo>
                    <a:pt x="237935" y="1401704"/>
                  </a:lnTo>
                  <a:lnTo>
                    <a:pt x="249374" y="1401704"/>
                  </a:lnTo>
                  <a:lnTo>
                    <a:pt x="260814" y="1401704"/>
                  </a:lnTo>
                  <a:lnTo>
                    <a:pt x="272253" y="1401704"/>
                  </a:lnTo>
                  <a:lnTo>
                    <a:pt x="283693" y="1401704"/>
                  </a:lnTo>
                  <a:lnTo>
                    <a:pt x="295132" y="1401704"/>
                  </a:lnTo>
                  <a:lnTo>
                    <a:pt x="306572" y="1401704"/>
                  </a:lnTo>
                  <a:lnTo>
                    <a:pt x="318011" y="1401704"/>
                  </a:lnTo>
                  <a:lnTo>
                    <a:pt x="329451" y="1401704"/>
                  </a:lnTo>
                  <a:lnTo>
                    <a:pt x="340890" y="1401704"/>
                  </a:lnTo>
                  <a:lnTo>
                    <a:pt x="352330" y="1401704"/>
                  </a:lnTo>
                  <a:lnTo>
                    <a:pt x="363769" y="1401704"/>
                  </a:lnTo>
                  <a:lnTo>
                    <a:pt x="375209" y="1401704"/>
                  </a:lnTo>
                  <a:lnTo>
                    <a:pt x="386648" y="1401704"/>
                  </a:lnTo>
                  <a:lnTo>
                    <a:pt x="398088" y="1401704"/>
                  </a:lnTo>
                  <a:lnTo>
                    <a:pt x="409527" y="1401704"/>
                  </a:lnTo>
                  <a:lnTo>
                    <a:pt x="420967" y="1401704"/>
                  </a:lnTo>
                  <a:lnTo>
                    <a:pt x="432406" y="1401704"/>
                  </a:lnTo>
                  <a:lnTo>
                    <a:pt x="443846" y="1401704"/>
                  </a:lnTo>
                  <a:lnTo>
                    <a:pt x="455285" y="1401704"/>
                  </a:lnTo>
                  <a:lnTo>
                    <a:pt x="466725" y="1401704"/>
                  </a:lnTo>
                  <a:lnTo>
                    <a:pt x="478165" y="1401704"/>
                  </a:lnTo>
                  <a:lnTo>
                    <a:pt x="489604" y="1401704"/>
                  </a:lnTo>
                  <a:lnTo>
                    <a:pt x="501044" y="1401704"/>
                  </a:lnTo>
                  <a:lnTo>
                    <a:pt x="512483" y="1401704"/>
                  </a:lnTo>
                  <a:lnTo>
                    <a:pt x="523923" y="1401704"/>
                  </a:lnTo>
                  <a:lnTo>
                    <a:pt x="535362" y="1401704"/>
                  </a:lnTo>
                  <a:lnTo>
                    <a:pt x="546802" y="1401704"/>
                  </a:lnTo>
                  <a:lnTo>
                    <a:pt x="558241" y="1401704"/>
                  </a:lnTo>
                  <a:lnTo>
                    <a:pt x="569681" y="1401704"/>
                  </a:lnTo>
                  <a:lnTo>
                    <a:pt x="581120" y="1401704"/>
                  </a:lnTo>
                  <a:lnTo>
                    <a:pt x="592560" y="1401704"/>
                  </a:lnTo>
                  <a:lnTo>
                    <a:pt x="603999" y="1401704"/>
                  </a:lnTo>
                  <a:lnTo>
                    <a:pt x="615439" y="1401704"/>
                  </a:lnTo>
                  <a:lnTo>
                    <a:pt x="626878" y="1401704"/>
                  </a:lnTo>
                  <a:lnTo>
                    <a:pt x="638318" y="1401704"/>
                  </a:lnTo>
                  <a:lnTo>
                    <a:pt x="649757" y="1401704"/>
                  </a:lnTo>
                  <a:lnTo>
                    <a:pt x="661192" y="1401704"/>
                  </a:lnTo>
                  <a:lnTo>
                    <a:pt x="672632" y="1401704"/>
                  </a:lnTo>
                  <a:lnTo>
                    <a:pt x="684071" y="1401704"/>
                  </a:lnTo>
                  <a:lnTo>
                    <a:pt x="695511" y="1401704"/>
                  </a:lnTo>
                  <a:lnTo>
                    <a:pt x="706950" y="1401704"/>
                  </a:lnTo>
                  <a:lnTo>
                    <a:pt x="718390" y="1401704"/>
                  </a:lnTo>
                  <a:lnTo>
                    <a:pt x="729829" y="1401704"/>
                  </a:lnTo>
                  <a:lnTo>
                    <a:pt x="741269" y="1401704"/>
                  </a:lnTo>
                  <a:lnTo>
                    <a:pt x="752708" y="1401704"/>
                  </a:lnTo>
                  <a:lnTo>
                    <a:pt x="764148" y="1401704"/>
                  </a:lnTo>
                  <a:lnTo>
                    <a:pt x="775587" y="1401704"/>
                  </a:lnTo>
                  <a:lnTo>
                    <a:pt x="787027" y="1401704"/>
                  </a:lnTo>
                  <a:lnTo>
                    <a:pt x="798467" y="1401704"/>
                  </a:lnTo>
                  <a:lnTo>
                    <a:pt x="809906" y="1401704"/>
                  </a:lnTo>
                  <a:lnTo>
                    <a:pt x="821346" y="1401704"/>
                  </a:lnTo>
                  <a:lnTo>
                    <a:pt x="832785" y="1401704"/>
                  </a:lnTo>
                  <a:lnTo>
                    <a:pt x="844225" y="1401704"/>
                  </a:lnTo>
                  <a:lnTo>
                    <a:pt x="855664" y="1401704"/>
                  </a:lnTo>
                  <a:lnTo>
                    <a:pt x="867104" y="1401704"/>
                  </a:lnTo>
                  <a:lnTo>
                    <a:pt x="878543" y="1401704"/>
                  </a:lnTo>
                  <a:lnTo>
                    <a:pt x="889983" y="1401704"/>
                  </a:lnTo>
                  <a:lnTo>
                    <a:pt x="901422" y="1401704"/>
                  </a:lnTo>
                  <a:lnTo>
                    <a:pt x="912862" y="1401704"/>
                  </a:lnTo>
                  <a:lnTo>
                    <a:pt x="924301" y="1401704"/>
                  </a:lnTo>
                  <a:lnTo>
                    <a:pt x="935741" y="1401704"/>
                  </a:lnTo>
                  <a:lnTo>
                    <a:pt x="947180" y="1401704"/>
                  </a:lnTo>
                  <a:lnTo>
                    <a:pt x="958620" y="1401704"/>
                  </a:lnTo>
                  <a:lnTo>
                    <a:pt x="970059" y="1401704"/>
                  </a:lnTo>
                  <a:lnTo>
                    <a:pt x="981499" y="1401704"/>
                  </a:lnTo>
                  <a:lnTo>
                    <a:pt x="992938" y="1401704"/>
                  </a:lnTo>
                  <a:lnTo>
                    <a:pt x="1004378" y="1401704"/>
                  </a:lnTo>
                  <a:lnTo>
                    <a:pt x="1015818" y="1401704"/>
                  </a:lnTo>
                  <a:lnTo>
                    <a:pt x="1027257" y="1401704"/>
                  </a:lnTo>
                  <a:lnTo>
                    <a:pt x="1038697" y="1401704"/>
                  </a:lnTo>
                  <a:lnTo>
                    <a:pt x="1050136" y="1401704"/>
                  </a:lnTo>
                  <a:lnTo>
                    <a:pt x="1061576" y="1401704"/>
                  </a:lnTo>
                  <a:lnTo>
                    <a:pt x="1073015" y="1401704"/>
                  </a:lnTo>
                  <a:lnTo>
                    <a:pt x="1084455" y="1401704"/>
                  </a:lnTo>
                  <a:lnTo>
                    <a:pt x="1095894" y="1401704"/>
                  </a:lnTo>
                  <a:lnTo>
                    <a:pt x="1107334" y="1401704"/>
                  </a:lnTo>
                  <a:lnTo>
                    <a:pt x="1118773" y="1401704"/>
                  </a:lnTo>
                  <a:lnTo>
                    <a:pt x="1130213" y="1401704"/>
                  </a:lnTo>
                  <a:lnTo>
                    <a:pt x="1141652" y="1401704"/>
                  </a:lnTo>
                  <a:lnTo>
                    <a:pt x="1153092" y="1401704"/>
                  </a:lnTo>
                  <a:lnTo>
                    <a:pt x="1164531" y="1401704"/>
                  </a:lnTo>
                  <a:lnTo>
                    <a:pt x="1175971" y="1401704"/>
                  </a:lnTo>
                  <a:lnTo>
                    <a:pt x="1187406" y="1401704"/>
                  </a:lnTo>
                  <a:lnTo>
                    <a:pt x="1198845" y="1401704"/>
                  </a:lnTo>
                  <a:lnTo>
                    <a:pt x="1210285" y="1401704"/>
                  </a:lnTo>
                  <a:lnTo>
                    <a:pt x="1221724" y="1401704"/>
                  </a:lnTo>
                  <a:lnTo>
                    <a:pt x="1233164" y="1401704"/>
                  </a:lnTo>
                  <a:lnTo>
                    <a:pt x="1244603" y="1401704"/>
                  </a:lnTo>
                  <a:lnTo>
                    <a:pt x="1256043" y="1401704"/>
                  </a:lnTo>
                  <a:lnTo>
                    <a:pt x="1267482" y="1401704"/>
                  </a:lnTo>
                  <a:lnTo>
                    <a:pt x="1278922" y="1401704"/>
                  </a:lnTo>
                  <a:lnTo>
                    <a:pt x="1290361" y="1401704"/>
                  </a:lnTo>
                  <a:lnTo>
                    <a:pt x="1301801" y="1401704"/>
                  </a:lnTo>
                  <a:lnTo>
                    <a:pt x="1313240" y="1401704"/>
                  </a:lnTo>
                  <a:lnTo>
                    <a:pt x="1324680" y="1401704"/>
                  </a:lnTo>
                  <a:lnTo>
                    <a:pt x="1336120" y="1401704"/>
                  </a:lnTo>
                  <a:lnTo>
                    <a:pt x="1347559" y="1401704"/>
                  </a:lnTo>
                  <a:lnTo>
                    <a:pt x="1358999" y="1401704"/>
                  </a:lnTo>
                  <a:lnTo>
                    <a:pt x="1370438" y="1401704"/>
                  </a:lnTo>
                  <a:lnTo>
                    <a:pt x="1381878" y="1401704"/>
                  </a:lnTo>
                  <a:lnTo>
                    <a:pt x="1393317" y="1401704"/>
                  </a:lnTo>
                  <a:lnTo>
                    <a:pt x="1404757" y="1401704"/>
                  </a:lnTo>
                  <a:lnTo>
                    <a:pt x="1416196" y="1401704"/>
                  </a:lnTo>
                  <a:lnTo>
                    <a:pt x="1427636" y="1401704"/>
                  </a:lnTo>
                  <a:lnTo>
                    <a:pt x="1439075" y="1401704"/>
                  </a:lnTo>
                  <a:lnTo>
                    <a:pt x="1450515" y="1401704"/>
                  </a:lnTo>
                  <a:lnTo>
                    <a:pt x="1461954" y="1401704"/>
                  </a:lnTo>
                  <a:lnTo>
                    <a:pt x="1473394" y="1401704"/>
                  </a:lnTo>
                  <a:lnTo>
                    <a:pt x="1484833" y="1401704"/>
                  </a:lnTo>
                  <a:lnTo>
                    <a:pt x="1496273" y="1401704"/>
                  </a:lnTo>
                  <a:lnTo>
                    <a:pt x="1507712" y="1401704"/>
                  </a:lnTo>
                  <a:lnTo>
                    <a:pt x="1519152" y="1401704"/>
                  </a:lnTo>
                  <a:lnTo>
                    <a:pt x="1530591" y="1401704"/>
                  </a:lnTo>
                  <a:lnTo>
                    <a:pt x="1542031" y="1401704"/>
                  </a:lnTo>
                  <a:lnTo>
                    <a:pt x="1553471" y="1401704"/>
                  </a:lnTo>
                  <a:lnTo>
                    <a:pt x="1564910" y="1401704"/>
                  </a:lnTo>
                  <a:lnTo>
                    <a:pt x="1576349" y="1401704"/>
                  </a:lnTo>
                  <a:lnTo>
                    <a:pt x="1587789" y="1401704"/>
                  </a:lnTo>
                  <a:lnTo>
                    <a:pt x="1599229" y="1401704"/>
                  </a:lnTo>
                  <a:lnTo>
                    <a:pt x="1610668" y="1401704"/>
                  </a:lnTo>
                  <a:lnTo>
                    <a:pt x="1622107" y="1401704"/>
                  </a:lnTo>
                  <a:lnTo>
                    <a:pt x="1633547" y="1401704"/>
                  </a:lnTo>
                  <a:lnTo>
                    <a:pt x="1644987" y="1401704"/>
                  </a:lnTo>
                  <a:lnTo>
                    <a:pt x="1656426" y="1401704"/>
                  </a:lnTo>
                  <a:lnTo>
                    <a:pt x="1667866" y="1401704"/>
                  </a:lnTo>
                  <a:lnTo>
                    <a:pt x="1679305" y="1401704"/>
                  </a:lnTo>
                  <a:lnTo>
                    <a:pt x="1690745" y="1401704"/>
                  </a:lnTo>
                  <a:lnTo>
                    <a:pt x="1702184" y="1401704"/>
                  </a:lnTo>
                  <a:lnTo>
                    <a:pt x="1713619" y="1401704"/>
                  </a:lnTo>
                  <a:lnTo>
                    <a:pt x="1725063" y="1401704"/>
                  </a:lnTo>
                  <a:lnTo>
                    <a:pt x="1736498" y="1401704"/>
                  </a:lnTo>
                  <a:lnTo>
                    <a:pt x="1747938" y="1401704"/>
                  </a:lnTo>
                  <a:lnTo>
                    <a:pt x="1759377" y="1401704"/>
                  </a:lnTo>
                  <a:lnTo>
                    <a:pt x="1770817" y="1401704"/>
                  </a:lnTo>
                  <a:lnTo>
                    <a:pt x="1782256" y="1401704"/>
                  </a:lnTo>
                  <a:lnTo>
                    <a:pt x="1793696" y="1401704"/>
                  </a:lnTo>
                  <a:lnTo>
                    <a:pt x="1805135" y="1401704"/>
                  </a:lnTo>
                  <a:lnTo>
                    <a:pt x="1816575" y="1401704"/>
                  </a:lnTo>
                  <a:lnTo>
                    <a:pt x="1828014" y="1401704"/>
                  </a:lnTo>
                  <a:lnTo>
                    <a:pt x="1839454" y="1401704"/>
                  </a:lnTo>
                  <a:lnTo>
                    <a:pt x="1850893" y="1401704"/>
                  </a:lnTo>
                  <a:lnTo>
                    <a:pt x="1862333" y="1401704"/>
                  </a:lnTo>
                  <a:lnTo>
                    <a:pt x="1873772" y="1401704"/>
                  </a:lnTo>
                  <a:lnTo>
                    <a:pt x="1885212" y="1401704"/>
                  </a:lnTo>
                  <a:lnTo>
                    <a:pt x="1896651" y="1401704"/>
                  </a:lnTo>
                  <a:lnTo>
                    <a:pt x="1908091" y="1401704"/>
                  </a:lnTo>
                  <a:lnTo>
                    <a:pt x="1919531" y="1401704"/>
                  </a:lnTo>
                  <a:lnTo>
                    <a:pt x="1930970" y="1401704"/>
                  </a:lnTo>
                  <a:lnTo>
                    <a:pt x="1942409" y="1401704"/>
                  </a:lnTo>
                  <a:lnTo>
                    <a:pt x="1953849" y="1401704"/>
                  </a:lnTo>
                  <a:lnTo>
                    <a:pt x="1965289" y="1401704"/>
                  </a:lnTo>
                  <a:lnTo>
                    <a:pt x="1976728" y="1401704"/>
                  </a:lnTo>
                  <a:lnTo>
                    <a:pt x="1988168" y="1401704"/>
                  </a:lnTo>
                  <a:lnTo>
                    <a:pt x="1999607" y="1401704"/>
                  </a:lnTo>
                  <a:lnTo>
                    <a:pt x="2011047" y="1401704"/>
                  </a:lnTo>
                  <a:lnTo>
                    <a:pt x="2022486" y="1401704"/>
                  </a:lnTo>
                  <a:lnTo>
                    <a:pt x="2033926" y="1401704"/>
                  </a:lnTo>
                  <a:lnTo>
                    <a:pt x="2045365" y="1401704"/>
                  </a:lnTo>
                  <a:lnTo>
                    <a:pt x="2056805" y="1401704"/>
                  </a:lnTo>
                  <a:lnTo>
                    <a:pt x="2068244" y="1401704"/>
                  </a:lnTo>
                  <a:lnTo>
                    <a:pt x="2079684" y="1401704"/>
                  </a:lnTo>
                  <a:lnTo>
                    <a:pt x="2091123" y="1401704"/>
                  </a:lnTo>
                  <a:lnTo>
                    <a:pt x="2102563" y="1401704"/>
                  </a:lnTo>
                  <a:lnTo>
                    <a:pt x="2114002" y="1401704"/>
                  </a:lnTo>
                  <a:lnTo>
                    <a:pt x="2125442" y="1401704"/>
                  </a:lnTo>
                  <a:lnTo>
                    <a:pt x="2136882" y="1401704"/>
                  </a:lnTo>
                  <a:lnTo>
                    <a:pt x="2148321" y="1401704"/>
                  </a:lnTo>
                  <a:lnTo>
                    <a:pt x="2159760" y="1401704"/>
                  </a:lnTo>
                  <a:lnTo>
                    <a:pt x="2171200" y="1401704"/>
                  </a:lnTo>
                  <a:lnTo>
                    <a:pt x="2182640" y="1401704"/>
                  </a:lnTo>
                  <a:lnTo>
                    <a:pt x="2194079" y="1401704"/>
                  </a:lnTo>
                  <a:lnTo>
                    <a:pt x="2205519" y="1401704"/>
                  </a:lnTo>
                  <a:lnTo>
                    <a:pt x="2216958" y="1401704"/>
                  </a:lnTo>
                  <a:lnTo>
                    <a:pt x="2228393" y="1401704"/>
                  </a:lnTo>
                  <a:lnTo>
                    <a:pt x="2239837" y="1401704"/>
                  </a:lnTo>
                  <a:lnTo>
                    <a:pt x="2251272" y="1401704"/>
                  </a:lnTo>
                  <a:lnTo>
                    <a:pt x="2262716" y="1401704"/>
                  </a:lnTo>
                  <a:lnTo>
                    <a:pt x="2274151" y="1401704"/>
                  </a:lnTo>
                  <a:lnTo>
                    <a:pt x="2285591" y="1401704"/>
                  </a:lnTo>
                  <a:lnTo>
                    <a:pt x="2297030" y="1401704"/>
                  </a:lnTo>
                  <a:lnTo>
                    <a:pt x="2308470" y="1401704"/>
                  </a:lnTo>
                  <a:lnTo>
                    <a:pt x="2319909" y="1401704"/>
                  </a:lnTo>
                  <a:lnTo>
                    <a:pt x="2331349" y="1401704"/>
                  </a:lnTo>
                  <a:lnTo>
                    <a:pt x="2342788" y="1401704"/>
                  </a:lnTo>
                  <a:lnTo>
                    <a:pt x="2354228" y="1401704"/>
                  </a:lnTo>
                  <a:lnTo>
                    <a:pt x="2365667" y="1401704"/>
                  </a:lnTo>
                  <a:lnTo>
                    <a:pt x="2377107" y="1401704"/>
                  </a:lnTo>
                  <a:lnTo>
                    <a:pt x="2388546" y="1401704"/>
                  </a:lnTo>
                  <a:lnTo>
                    <a:pt x="2399986" y="1401704"/>
                  </a:lnTo>
                  <a:lnTo>
                    <a:pt x="2411425" y="1401704"/>
                  </a:lnTo>
                  <a:lnTo>
                    <a:pt x="2422865" y="1401704"/>
                  </a:lnTo>
                  <a:lnTo>
                    <a:pt x="2434304" y="1401704"/>
                  </a:lnTo>
                  <a:lnTo>
                    <a:pt x="2445744" y="1401704"/>
                  </a:lnTo>
                  <a:lnTo>
                    <a:pt x="2457184" y="1401704"/>
                  </a:lnTo>
                  <a:lnTo>
                    <a:pt x="2468623" y="1401704"/>
                  </a:lnTo>
                  <a:lnTo>
                    <a:pt x="2480062" y="1401704"/>
                  </a:lnTo>
                  <a:lnTo>
                    <a:pt x="2491502" y="1401704"/>
                  </a:lnTo>
                  <a:lnTo>
                    <a:pt x="2502942" y="1401704"/>
                  </a:lnTo>
                  <a:lnTo>
                    <a:pt x="2514381" y="1401704"/>
                  </a:lnTo>
                  <a:lnTo>
                    <a:pt x="2525821" y="1401704"/>
                  </a:lnTo>
                  <a:lnTo>
                    <a:pt x="2537260" y="1401704"/>
                  </a:lnTo>
                  <a:lnTo>
                    <a:pt x="2548700" y="1401704"/>
                  </a:lnTo>
                  <a:lnTo>
                    <a:pt x="2560139" y="1401704"/>
                  </a:lnTo>
                  <a:lnTo>
                    <a:pt x="2571579" y="1401704"/>
                  </a:lnTo>
                  <a:lnTo>
                    <a:pt x="2583018" y="1401704"/>
                  </a:lnTo>
                  <a:lnTo>
                    <a:pt x="2594458" y="1401704"/>
                  </a:lnTo>
                  <a:lnTo>
                    <a:pt x="2605897" y="1401704"/>
                  </a:lnTo>
                  <a:lnTo>
                    <a:pt x="2617337" y="1401704"/>
                  </a:lnTo>
                  <a:lnTo>
                    <a:pt x="2628776" y="1401704"/>
                  </a:lnTo>
                  <a:lnTo>
                    <a:pt x="2640216" y="1401704"/>
                  </a:lnTo>
                  <a:lnTo>
                    <a:pt x="2651655" y="1401704"/>
                  </a:lnTo>
                  <a:lnTo>
                    <a:pt x="2663095" y="1401704"/>
                  </a:lnTo>
                  <a:lnTo>
                    <a:pt x="2674535" y="1401704"/>
                  </a:lnTo>
                  <a:lnTo>
                    <a:pt x="2685974" y="1401704"/>
                  </a:lnTo>
                  <a:lnTo>
                    <a:pt x="2697413" y="1401704"/>
                  </a:lnTo>
                  <a:lnTo>
                    <a:pt x="2708853" y="1401704"/>
                  </a:lnTo>
                  <a:lnTo>
                    <a:pt x="2720293" y="1401704"/>
                  </a:lnTo>
                  <a:lnTo>
                    <a:pt x="2731727" y="1401704"/>
                  </a:lnTo>
                  <a:lnTo>
                    <a:pt x="2743172" y="1401704"/>
                  </a:lnTo>
                  <a:lnTo>
                    <a:pt x="2754611" y="1401704"/>
                  </a:lnTo>
                  <a:lnTo>
                    <a:pt x="2766046" y="1401704"/>
                  </a:lnTo>
                  <a:lnTo>
                    <a:pt x="2777490" y="1401704"/>
                  </a:lnTo>
                  <a:lnTo>
                    <a:pt x="2788925" y="1401704"/>
                  </a:lnTo>
                  <a:lnTo>
                    <a:pt x="2800364" y="1401704"/>
                  </a:lnTo>
                  <a:lnTo>
                    <a:pt x="2811804" y="1401704"/>
                  </a:lnTo>
                  <a:lnTo>
                    <a:pt x="2823243" y="1401704"/>
                  </a:lnTo>
                  <a:lnTo>
                    <a:pt x="2834683" y="1401704"/>
                  </a:lnTo>
                  <a:lnTo>
                    <a:pt x="2846123" y="1401704"/>
                  </a:lnTo>
                  <a:lnTo>
                    <a:pt x="2857562" y="1401704"/>
                  </a:lnTo>
                  <a:lnTo>
                    <a:pt x="2869001" y="1401704"/>
                  </a:lnTo>
                  <a:lnTo>
                    <a:pt x="2880441" y="1401704"/>
                  </a:lnTo>
                  <a:lnTo>
                    <a:pt x="2891881" y="1401704"/>
                  </a:lnTo>
                  <a:lnTo>
                    <a:pt x="2903320" y="1401704"/>
                  </a:lnTo>
                  <a:lnTo>
                    <a:pt x="2914760" y="1401704"/>
                  </a:lnTo>
                  <a:lnTo>
                    <a:pt x="2926199" y="1401704"/>
                  </a:lnTo>
                  <a:lnTo>
                    <a:pt x="2937639" y="1401704"/>
                  </a:lnTo>
                  <a:lnTo>
                    <a:pt x="2949078" y="1401704"/>
                  </a:lnTo>
                  <a:lnTo>
                    <a:pt x="2960518" y="1401704"/>
                  </a:lnTo>
                  <a:lnTo>
                    <a:pt x="2971957" y="1401704"/>
                  </a:lnTo>
                  <a:lnTo>
                    <a:pt x="2983397" y="1401704"/>
                  </a:lnTo>
                  <a:lnTo>
                    <a:pt x="2994837" y="1401704"/>
                  </a:lnTo>
                  <a:lnTo>
                    <a:pt x="3006276" y="1401704"/>
                  </a:lnTo>
                  <a:lnTo>
                    <a:pt x="3017715" y="1401704"/>
                  </a:lnTo>
                  <a:lnTo>
                    <a:pt x="3029155" y="1401704"/>
                  </a:lnTo>
                  <a:lnTo>
                    <a:pt x="3040594" y="1401704"/>
                  </a:lnTo>
                  <a:lnTo>
                    <a:pt x="3052034" y="1401704"/>
                  </a:lnTo>
                  <a:lnTo>
                    <a:pt x="3063474" y="1401704"/>
                  </a:lnTo>
                  <a:lnTo>
                    <a:pt x="3074913" y="1401704"/>
                  </a:lnTo>
                  <a:lnTo>
                    <a:pt x="3086352" y="1401704"/>
                  </a:lnTo>
                  <a:lnTo>
                    <a:pt x="3097792" y="1401704"/>
                  </a:lnTo>
                  <a:lnTo>
                    <a:pt x="3109232" y="1401704"/>
                  </a:lnTo>
                  <a:lnTo>
                    <a:pt x="3120671" y="1401704"/>
                  </a:lnTo>
                  <a:lnTo>
                    <a:pt x="3132111" y="1401704"/>
                  </a:lnTo>
                  <a:lnTo>
                    <a:pt x="3143550" y="1401704"/>
                  </a:lnTo>
                  <a:lnTo>
                    <a:pt x="3154990" y="1401704"/>
                  </a:lnTo>
                  <a:lnTo>
                    <a:pt x="3166429" y="1401704"/>
                  </a:lnTo>
                  <a:lnTo>
                    <a:pt x="3177869" y="1401704"/>
                  </a:lnTo>
                  <a:lnTo>
                    <a:pt x="3189308" y="1401704"/>
                  </a:lnTo>
                  <a:lnTo>
                    <a:pt x="3200748" y="1401704"/>
                  </a:lnTo>
                  <a:lnTo>
                    <a:pt x="3212187" y="1401704"/>
                  </a:lnTo>
                  <a:lnTo>
                    <a:pt x="3223627" y="1401704"/>
                  </a:lnTo>
                  <a:lnTo>
                    <a:pt x="3235066" y="1401704"/>
                  </a:lnTo>
                  <a:lnTo>
                    <a:pt x="3246501" y="1401704"/>
                  </a:lnTo>
                  <a:lnTo>
                    <a:pt x="3257945" y="1401704"/>
                  </a:lnTo>
                  <a:lnTo>
                    <a:pt x="3269385" y="1401704"/>
                  </a:lnTo>
                  <a:lnTo>
                    <a:pt x="3280825" y="1401704"/>
                  </a:lnTo>
                  <a:lnTo>
                    <a:pt x="3292264" y="1401704"/>
                  </a:lnTo>
                  <a:lnTo>
                    <a:pt x="3303699" y="1401704"/>
                  </a:lnTo>
                  <a:lnTo>
                    <a:pt x="3315143" y="1401704"/>
                  </a:lnTo>
                  <a:lnTo>
                    <a:pt x="3326578" y="1401704"/>
                  </a:lnTo>
                  <a:lnTo>
                    <a:pt x="3338017" y="1401704"/>
                  </a:lnTo>
                  <a:lnTo>
                    <a:pt x="3349457" y="1401704"/>
                  </a:lnTo>
                  <a:lnTo>
                    <a:pt x="3360896" y="1401704"/>
                  </a:lnTo>
                  <a:lnTo>
                    <a:pt x="3372336" y="1401704"/>
                  </a:lnTo>
                  <a:lnTo>
                    <a:pt x="3383776" y="1401704"/>
                  </a:lnTo>
                  <a:lnTo>
                    <a:pt x="3395215" y="1401704"/>
                  </a:lnTo>
                  <a:lnTo>
                    <a:pt x="3406654" y="1401704"/>
                  </a:lnTo>
                  <a:lnTo>
                    <a:pt x="3418094" y="1401704"/>
                  </a:lnTo>
                  <a:lnTo>
                    <a:pt x="3429534" y="1401704"/>
                  </a:lnTo>
                  <a:lnTo>
                    <a:pt x="3440973" y="1401704"/>
                  </a:lnTo>
                  <a:lnTo>
                    <a:pt x="3452413" y="1401704"/>
                  </a:lnTo>
                  <a:lnTo>
                    <a:pt x="3463852" y="1401704"/>
                  </a:lnTo>
                  <a:lnTo>
                    <a:pt x="3475292" y="1401704"/>
                  </a:lnTo>
                  <a:lnTo>
                    <a:pt x="3486731" y="1401704"/>
                  </a:lnTo>
                  <a:lnTo>
                    <a:pt x="3498171" y="1401704"/>
                  </a:lnTo>
                  <a:lnTo>
                    <a:pt x="3509610" y="1401704"/>
                  </a:lnTo>
                  <a:lnTo>
                    <a:pt x="3521050" y="1401704"/>
                  </a:lnTo>
                  <a:lnTo>
                    <a:pt x="3532489" y="1401704"/>
                  </a:lnTo>
                  <a:lnTo>
                    <a:pt x="3543929" y="1401704"/>
                  </a:lnTo>
                  <a:lnTo>
                    <a:pt x="3555368" y="1401704"/>
                  </a:lnTo>
                  <a:lnTo>
                    <a:pt x="3566808" y="1401704"/>
                  </a:lnTo>
                  <a:lnTo>
                    <a:pt x="3578247" y="1401704"/>
                  </a:lnTo>
                  <a:lnTo>
                    <a:pt x="3589687" y="1401704"/>
                  </a:lnTo>
                  <a:lnTo>
                    <a:pt x="3601127" y="1401704"/>
                  </a:lnTo>
                  <a:lnTo>
                    <a:pt x="3612566" y="1401704"/>
                  </a:lnTo>
                  <a:lnTo>
                    <a:pt x="3624005" y="1401704"/>
                  </a:lnTo>
                  <a:lnTo>
                    <a:pt x="3635445" y="1401704"/>
                  </a:lnTo>
                  <a:lnTo>
                    <a:pt x="3646885" y="1401704"/>
                  </a:lnTo>
                  <a:lnTo>
                    <a:pt x="3658324" y="1401704"/>
                  </a:lnTo>
                  <a:lnTo>
                    <a:pt x="3669764" y="1401704"/>
                  </a:lnTo>
                  <a:lnTo>
                    <a:pt x="3681203" y="1401704"/>
                  </a:lnTo>
                  <a:lnTo>
                    <a:pt x="3692643" y="1401704"/>
                  </a:lnTo>
                  <a:lnTo>
                    <a:pt x="3704082" y="1401704"/>
                  </a:lnTo>
                  <a:lnTo>
                    <a:pt x="3715522" y="1401704"/>
                  </a:lnTo>
                  <a:lnTo>
                    <a:pt x="3726961" y="1401704"/>
                  </a:lnTo>
                  <a:lnTo>
                    <a:pt x="3738401" y="1401704"/>
                  </a:lnTo>
                  <a:lnTo>
                    <a:pt x="3749840" y="1401704"/>
                  </a:lnTo>
                  <a:lnTo>
                    <a:pt x="3761280" y="1401704"/>
                  </a:lnTo>
                  <a:lnTo>
                    <a:pt x="3772719" y="1401704"/>
                  </a:lnTo>
                  <a:lnTo>
                    <a:pt x="3784154" y="1401704"/>
                  </a:lnTo>
                  <a:lnTo>
                    <a:pt x="3795598" y="1401704"/>
                  </a:lnTo>
                  <a:lnTo>
                    <a:pt x="3807033" y="1401704"/>
                  </a:lnTo>
                  <a:lnTo>
                    <a:pt x="3818473" y="1401704"/>
                  </a:lnTo>
                  <a:lnTo>
                    <a:pt x="3829917" y="1401704"/>
                  </a:lnTo>
                  <a:lnTo>
                    <a:pt x="3841352" y="1401704"/>
                  </a:lnTo>
                  <a:lnTo>
                    <a:pt x="3852791" y="1401704"/>
                  </a:lnTo>
                  <a:lnTo>
                    <a:pt x="3864231" y="1401704"/>
                  </a:lnTo>
                  <a:lnTo>
                    <a:pt x="3875670" y="1401704"/>
                  </a:lnTo>
                  <a:lnTo>
                    <a:pt x="3887110" y="1401704"/>
                  </a:lnTo>
                  <a:lnTo>
                    <a:pt x="3898549" y="1401704"/>
                  </a:lnTo>
                  <a:lnTo>
                    <a:pt x="3909989" y="1401704"/>
                  </a:lnTo>
                  <a:lnTo>
                    <a:pt x="3921447" y="1401704"/>
                  </a:lnTo>
                  <a:lnTo>
                    <a:pt x="3932878" y="1401704"/>
                  </a:lnTo>
                  <a:lnTo>
                    <a:pt x="3944307" y="1401704"/>
                  </a:lnTo>
                  <a:lnTo>
                    <a:pt x="3955737" y="1401704"/>
                  </a:lnTo>
                  <a:lnTo>
                    <a:pt x="3967167" y="1401704"/>
                  </a:lnTo>
                  <a:lnTo>
                    <a:pt x="3978645" y="1401704"/>
                  </a:lnTo>
                  <a:lnTo>
                    <a:pt x="3990075" y="1401704"/>
                  </a:lnTo>
                  <a:lnTo>
                    <a:pt x="4001505" y="1401704"/>
                  </a:lnTo>
                  <a:lnTo>
                    <a:pt x="4012935" y="1401704"/>
                  </a:lnTo>
                  <a:lnTo>
                    <a:pt x="4024365" y="1401704"/>
                  </a:lnTo>
                  <a:lnTo>
                    <a:pt x="4035843" y="1401704"/>
                  </a:lnTo>
                  <a:lnTo>
                    <a:pt x="4047273" y="1401704"/>
                  </a:lnTo>
                  <a:lnTo>
                    <a:pt x="4058702" y="1401704"/>
                  </a:lnTo>
                  <a:lnTo>
                    <a:pt x="4070133" y="1401704"/>
                  </a:lnTo>
                  <a:lnTo>
                    <a:pt x="4081563" y="1401704"/>
                  </a:lnTo>
                  <a:lnTo>
                    <a:pt x="4093040" y="1401704"/>
                  </a:lnTo>
                  <a:lnTo>
                    <a:pt x="4104471" y="1401704"/>
                  </a:lnTo>
                  <a:lnTo>
                    <a:pt x="4115900" y="1401704"/>
                  </a:lnTo>
                  <a:lnTo>
                    <a:pt x="4127330" y="1401704"/>
                  </a:lnTo>
                  <a:lnTo>
                    <a:pt x="4138760" y="1401704"/>
                  </a:lnTo>
                  <a:lnTo>
                    <a:pt x="4150238" y="1401704"/>
                  </a:lnTo>
                  <a:lnTo>
                    <a:pt x="4161668" y="1401704"/>
                  </a:lnTo>
                  <a:lnTo>
                    <a:pt x="4173098" y="1401704"/>
                  </a:lnTo>
                  <a:lnTo>
                    <a:pt x="4184528" y="1401704"/>
                  </a:lnTo>
                  <a:lnTo>
                    <a:pt x="4195958" y="1401704"/>
                  </a:lnTo>
                  <a:lnTo>
                    <a:pt x="4207436" y="1401704"/>
                  </a:lnTo>
                  <a:lnTo>
                    <a:pt x="4218865" y="1401704"/>
                  </a:lnTo>
                  <a:lnTo>
                    <a:pt x="4230296" y="1401704"/>
                  </a:lnTo>
                  <a:lnTo>
                    <a:pt x="4241726" y="1401704"/>
                  </a:lnTo>
                  <a:lnTo>
                    <a:pt x="4253156" y="1401704"/>
                  </a:lnTo>
                  <a:lnTo>
                    <a:pt x="4264634" y="1401704"/>
                  </a:lnTo>
                  <a:lnTo>
                    <a:pt x="4276063" y="1401704"/>
                  </a:lnTo>
                  <a:lnTo>
                    <a:pt x="4287493" y="1401704"/>
                  </a:lnTo>
                  <a:lnTo>
                    <a:pt x="4298923" y="1401704"/>
                  </a:lnTo>
                  <a:lnTo>
                    <a:pt x="4310353" y="1401704"/>
                  </a:lnTo>
                  <a:lnTo>
                    <a:pt x="4321831" y="1401704"/>
                  </a:lnTo>
                  <a:lnTo>
                    <a:pt x="4333261" y="1401704"/>
                  </a:lnTo>
                  <a:lnTo>
                    <a:pt x="4344691" y="1401704"/>
                  </a:lnTo>
                  <a:lnTo>
                    <a:pt x="4356121" y="1401704"/>
                  </a:lnTo>
                  <a:lnTo>
                    <a:pt x="4367551" y="1401704"/>
                  </a:lnTo>
                  <a:lnTo>
                    <a:pt x="4379028" y="1401704"/>
                  </a:lnTo>
                  <a:lnTo>
                    <a:pt x="4390458" y="1401704"/>
                  </a:lnTo>
                  <a:lnTo>
                    <a:pt x="4401889" y="1401704"/>
                  </a:lnTo>
                  <a:lnTo>
                    <a:pt x="4413319" y="1401704"/>
                  </a:lnTo>
                  <a:lnTo>
                    <a:pt x="4424749" y="1401704"/>
                  </a:lnTo>
                  <a:lnTo>
                    <a:pt x="4436226" y="1401704"/>
                  </a:lnTo>
                  <a:lnTo>
                    <a:pt x="4447656" y="1401704"/>
                  </a:lnTo>
                  <a:lnTo>
                    <a:pt x="4459086" y="1401704"/>
                  </a:lnTo>
                  <a:lnTo>
                    <a:pt x="4470516" y="1401704"/>
                  </a:lnTo>
                  <a:lnTo>
                    <a:pt x="4481946" y="1401704"/>
                  </a:lnTo>
                  <a:lnTo>
                    <a:pt x="4493424" y="1401704"/>
                  </a:lnTo>
                  <a:lnTo>
                    <a:pt x="4504854" y="1401704"/>
                  </a:lnTo>
                  <a:lnTo>
                    <a:pt x="4516284" y="1401704"/>
                  </a:lnTo>
                  <a:lnTo>
                    <a:pt x="4527714" y="1401704"/>
                  </a:lnTo>
                  <a:lnTo>
                    <a:pt x="4539144" y="1401704"/>
                  </a:lnTo>
                  <a:lnTo>
                    <a:pt x="4550621" y="1401704"/>
                  </a:lnTo>
                  <a:lnTo>
                    <a:pt x="4562051" y="1401704"/>
                  </a:lnTo>
                  <a:lnTo>
                    <a:pt x="4573482" y="1401704"/>
                  </a:lnTo>
                  <a:lnTo>
                    <a:pt x="4584912" y="1401704"/>
                  </a:lnTo>
                  <a:lnTo>
                    <a:pt x="4596341" y="1401704"/>
                  </a:lnTo>
                  <a:lnTo>
                    <a:pt x="4607771" y="1401704"/>
                  </a:lnTo>
                  <a:lnTo>
                    <a:pt x="4619249" y="1401704"/>
                  </a:lnTo>
                  <a:lnTo>
                    <a:pt x="4630679" y="1401704"/>
                  </a:lnTo>
                  <a:lnTo>
                    <a:pt x="4642109" y="1401704"/>
                  </a:lnTo>
                  <a:lnTo>
                    <a:pt x="4653539" y="1401704"/>
                  </a:lnTo>
                  <a:lnTo>
                    <a:pt x="4664969" y="1401704"/>
                  </a:lnTo>
                  <a:lnTo>
                    <a:pt x="4676447" y="1401704"/>
                  </a:lnTo>
                  <a:lnTo>
                    <a:pt x="4687877" y="1401704"/>
                  </a:lnTo>
                  <a:lnTo>
                    <a:pt x="4699306" y="1401704"/>
                  </a:lnTo>
                  <a:lnTo>
                    <a:pt x="4710737" y="1401704"/>
                  </a:lnTo>
                  <a:lnTo>
                    <a:pt x="4722167" y="1401704"/>
                  </a:lnTo>
                  <a:lnTo>
                    <a:pt x="4733644" y="1401704"/>
                  </a:lnTo>
                  <a:lnTo>
                    <a:pt x="4745075" y="1401704"/>
                  </a:lnTo>
                  <a:lnTo>
                    <a:pt x="4756504" y="1401704"/>
                  </a:lnTo>
                  <a:lnTo>
                    <a:pt x="4767934" y="1401704"/>
                  </a:lnTo>
                  <a:lnTo>
                    <a:pt x="4779364" y="1401704"/>
                  </a:lnTo>
                  <a:lnTo>
                    <a:pt x="4790842" y="1401704"/>
                  </a:lnTo>
                  <a:lnTo>
                    <a:pt x="4802272" y="1401704"/>
                  </a:lnTo>
                  <a:lnTo>
                    <a:pt x="4813702" y="1401704"/>
                  </a:lnTo>
                  <a:lnTo>
                    <a:pt x="4825132" y="1401704"/>
                  </a:lnTo>
                  <a:lnTo>
                    <a:pt x="4836562" y="1401704"/>
                  </a:lnTo>
                  <a:lnTo>
                    <a:pt x="4848040" y="1401704"/>
                  </a:lnTo>
                  <a:lnTo>
                    <a:pt x="4859469" y="1401704"/>
                  </a:lnTo>
                  <a:lnTo>
                    <a:pt x="4870899" y="1401704"/>
                  </a:lnTo>
                  <a:lnTo>
                    <a:pt x="4882330" y="1401704"/>
                  </a:lnTo>
                  <a:lnTo>
                    <a:pt x="4893760" y="1401704"/>
                  </a:lnTo>
                  <a:lnTo>
                    <a:pt x="4905237" y="1401704"/>
                  </a:lnTo>
                  <a:lnTo>
                    <a:pt x="4916667" y="1401704"/>
                  </a:lnTo>
                  <a:lnTo>
                    <a:pt x="4928097" y="1401704"/>
                  </a:lnTo>
                  <a:lnTo>
                    <a:pt x="4939527" y="1401704"/>
                  </a:lnTo>
                  <a:lnTo>
                    <a:pt x="4950957" y="1401704"/>
                  </a:lnTo>
                  <a:lnTo>
                    <a:pt x="4962435" y="1401704"/>
                  </a:lnTo>
                  <a:lnTo>
                    <a:pt x="4973865" y="1401704"/>
                  </a:lnTo>
                  <a:lnTo>
                    <a:pt x="4985295" y="1401704"/>
                  </a:lnTo>
                  <a:lnTo>
                    <a:pt x="4996725" y="1401704"/>
                  </a:lnTo>
                  <a:lnTo>
                    <a:pt x="5008155" y="1401704"/>
                  </a:lnTo>
                  <a:lnTo>
                    <a:pt x="5019632" y="1245460"/>
                  </a:lnTo>
                  <a:lnTo>
                    <a:pt x="5031062" y="389111"/>
                  </a:lnTo>
                  <a:lnTo>
                    <a:pt x="5042492" y="389111"/>
                  </a:lnTo>
                  <a:lnTo>
                    <a:pt x="5053923" y="482256"/>
                  </a:lnTo>
                  <a:lnTo>
                    <a:pt x="5065353" y="103661"/>
                  </a:lnTo>
                  <a:lnTo>
                    <a:pt x="5076830" y="145728"/>
                  </a:lnTo>
                  <a:lnTo>
                    <a:pt x="5088260" y="144223"/>
                  </a:lnTo>
                  <a:lnTo>
                    <a:pt x="5099690" y="262914"/>
                  </a:lnTo>
                  <a:lnTo>
                    <a:pt x="5111120" y="350048"/>
                  </a:lnTo>
                  <a:lnTo>
                    <a:pt x="5122550" y="569395"/>
                  </a:lnTo>
                  <a:lnTo>
                    <a:pt x="5134028" y="362069"/>
                  </a:lnTo>
                  <a:lnTo>
                    <a:pt x="5145458" y="30047"/>
                  </a:lnTo>
                  <a:lnTo>
                    <a:pt x="5156888" y="0"/>
                  </a:lnTo>
                  <a:lnTo>
                    <a:pt x="5168318" y="219342"/>
                  </a:lnTo>
                  <a:lnTo>
                    <a:pt x="5179747" y="181785"/>
                  </a:lnTo>
                  <a:lnTo>
                    <a:pt x="5191225" y="606952"/>
                  </a:lnTo>
                  <a:lnTo>
                    <a:pt x="5202655" y="1383678"/>
                  </a:lnTo>
                  <a:lnTo>
                    <a:pt x="5214085" y="1388183"/>
                  </a:lnTo>
                  <a:lnTo>
                    <a:pt x="5225515" y="1395694"/>
                  </a:lnTo>
                  <a:lnTo>
                    <a:pt x="5236945" y="1401704"/>
                  </a:lnTo>
                  <a:lnTo>
                    <a:pt x="5248423" y="1401704"/>
                  </a:lnTo>
                  <a:lnTo>
                    <a:pt x="5259853" y="1401704"/>
                  </a:lnTo>
                  <a:lnTo>
                    <a:pt x="5271283" y="1401704"/>
                  </a:lnTo>
                  <a:lnTo>
                    <a:pt x="5282713" y="1401704"/>
                  </a:lnTo>
                  <a:lnTo>
                    <a:pt x="5294143" y="1401704"/>
                  </a:lnTo>
                  <a:lnTo>
                    <a:pt x="5305621" y="1401704"/>
                  </a:lnTo>
                  <a:lnTo>
                    <a:pt x="5317051" y="1401704"/>
                  </a:lnTo>
                  <a:lnTo>
                    <a:pt x="5328481" y="1400204"/>
                  </a:lnTo>
                  <a:lnTo>
                    <a:pt x="5339910" y="1401704"/>
                  </a:lnTo>
                  <a:lnTo>
                    <a:pt x="5351340" y="1401704"/>
                  </a:lnTo>
                  <a:lnTo>
                    <a:pt x="5362818" y="1401704"/>
                  </a:lnTo>
                  <a:lnTo>
                    <a:pt x="5374248" y="1401704"/>
                  </a:lnTo>
                  <a:lnTo>
                    <a:pt x="5385678" y="1401704"/>
                  </a:lnTo>
                  <a:lnTo>
                    <a:pt x="5397108" y="1401704"/>
                  </a:lnTo>
                  <a:lnTo>
                    <a:pt x="5408538" y="1401704"/>
                  </a:lnTo>
                  <a:lnTo>
                    <a:pt x="5420016" y="1401704"/>
                  </a:lnTo>
                  <a:lnTo>
                    <a:pt x="5431446" y="1401704"/>
                  </a:lnTo>
                  <a:lnTo>
                    <a:pt x="5442876" y="1401704"/>
                  </a:lnTo>
                  <a:lnTo>
                    <a:pt x="5454306" y="1401704"/>
                  </a:lnTo>
                  <a:lnTo>
                    <a:pt x="5465736" y="1401704"/>
                  </a:lnTo>
                  <a:lnTo>
                    <a:pt x="5477214" y="1401704"/>
                  </a:lnTo>
                  <a:lnTo>
                    <a:pt x="5488643" y="1401704"/>
                  </a:lnTo>
                  <a:lnTo>
                    <a:pt x="5500073" y="1401704"/>
                  </a:lnTo>
                  <a:lnTo>
                    <a:pt x="5511503" y="1401704"/>
                  </a:lnTo>
                  <a:lnTo>
                    <a:pt x="5522933" y="1401704"/>
                  </a:lnTo>
                  <a:lnTo>
                    <a:pt x="5534411" y="1401704"/>
                  </a:lnTo>
                  <a:lnTo>
                    <a:pt x="5545841" y="1401704"/>
                  </a:lnTo>
                  <a:lnTo>
                    <a:pt x="5557271" y="1401704"/>
                  </a:lnTo>
                  <a:lnTo>
                    <a:pt x="5568701" y="1401704"/>
                  </a:lnTo>
                  <a:lnTo>
                    <a:pt x="5580131" y="1401704"/>
                  </a:lnTo>
                  <a:lnTo>
                    <a:pt x="5591609" y="1401704"/>
                  </a:lnTo>
                  <a:lnTo>
                    <a:pt x="5603038" y="1401704"/>
                  </a:lnTo>
                  <a:lnTo>
                    <a:pt x="5614469" y="1401704"/>
                  </a:lnTo>
                  <a:lnTo>
                    <a:pt x="5625899" y="1401704"/>
                  </a:lnTo>
                  <a:lnTo>
                    <a:pt x="5637329" y="1401704"/>
                  </a:lnTo>
                  <a:lnTo>
                    <a:pt x="5648759" y="1401704"/>
                  </a:lnTo>
                  <a:lnTo>
                    <a:pt x="5660236" y="1401704"/>
                  </a:lnTo>
                  <a:lnTo>
                    <a:pt x="5671666" y="1401704"/>
                  </a:lnTo>
                  <a:lnTo>
                    <a:pt x="5683096" y="1401704"/>
                  </a:lnTo>
                  <a:lnTo>
                    <a:pt x="5694526" y="1401704"/>
                  </a:lnTo>
                  <a:lnTo>
                    <a:pt x="5705956" y="1401704"/>
                  </a:lnTo>
                  <a:lnTo>
                    <a:pt x="5717434" y="1401704"/>
                  </a:lnTo>
                  <a:lnTo>
                    <a:pt x="5728864" y="1401704"/>
                  </a:lnTo>
                  <a:lnTo>
                    <a:pt x="5740294" y="1401704"/>
                  </a:lnTo>
                  <a:lnTo>
                    <a:pt x="5751724" y="1401704"/>
                  </a:lnTo>
                  <a:lnTo>
                    <a:pt x="5763154" y="1401704"/>
                  </a:lnTo>
                  <a:lnTo>
                    <a:pt x="5774631" y="1401704"/>
                  </a:lnTo>
                  <a:lnTo>
                    <a:pt x="5786062" y="1401704"/>
                  </a:lnTo>
                  <a:lnTo>
                    <a:pt x="5797492" y="1401704"/>
                  </a:lnTo>
                  <a:lnTo>
                    <a:pt x="5808921" y="1401704"/>
                  </a:lnTo>
                  <a:lnTo>
                    <a:pt x="5820351" y="1401704"/>
                  </a:lnTo>
                  <a:lnTo>
                    <a:pt x="5831829" y="1401704"/>
                  </a:lnTo>
                  <a:lnTo>
                    <a:pt x="5843259" y="1401704"/>
                  </a:lnTo>
                  <a:lnTo>
                    <a:pt x="5854689" y="1401704"/>
                  </a:lnTo>
                  <a:lnTo>
                    <a:pt x="5866119" y="1401704"/>
                  </a:lnTo>
                  <a:lnTo>
                    <a:pt x="5877549" y="1401704"/>
                  </a:lnTo>
                  <a:lnTo>
                    <a:pt x="5889027" y="1401704"/>
                  </a:lnTo>
                  <a:lnTo>
                    <a:pt x="5900457" y="1401704"/>
                  </a:lnTo>
                  <a:lnTo>
                    <a:pt x="5911887" y="1401704"/>
                  </a:lnTo>
                  <a:lnTo>
                    <a:pt x="5923317" y="1401704"/>
                  </a:lnTo>
                  <a:lnTo>
                    <a:pt x="5934747" y="1401704"/>
                  </a:lnTo>
                  <a:lnTo>
                    <a:pt x="5946225" y="1401704"/>
                  </a:lnTo>
                  <a:lnTo>
                    <a:pt x="5957655" y="1401704"/>
                  </a:lnTo>
                  <a:lnTo>
                    <a:pt x="5969084" y="1401704"/>
                  </a:lnTo>
                  <a:lnTo>
                    <a:pt x="5980514" y="1401704"/>
                  </a:lnTo>
                  <a:lnTo>
                    <a:pt x="5991944" y="1401704"/>
                  </a:lnTo>
                  <a:lnTo>
                    <a:pt x="6003422" y="1401704"/>
                  </a:lnTo>
                  <a:lnTo>
                    <a:pt x="6014852" y="1401704"/>
                  </a:lnTo>
                  <a:lnTo>
                    <a:pt x="6026282" y="1401704"/>
                  </a:lnTo>
                  <a:lnTo>
                    <a:pt x="6037712" y="1401704"/>
                  </a:lnTo>
                  <a:lnTo>
                    <a:pt x="6049142" y="1401704"/>
                  </a:lnTo>
                  <a:lnTo>
                    <a:pt x="6060620" y="1401704"/>
                  </a:lnTo>
                  <a:lnTo>
                    <a:pt x="6072049" y="1401704"/>
                  </a:lnTo>
                  <a:lnTo>
                    <a:pt x="6083480" y="1401704"/>
                  </a:lnTo>
                  <a:lnTo>
                    <a:pt x="6094910" y="1401704"/>
                  </a:lnTo>
                  <a:lnTo>
                    <a:pt x="6106340" y="1401704"/>
                  </a:lnTo>
                  <a:lnTo>
                    <a:pt x="6117818" y="1401704"/>
                  </a:lnTo>
                  <a:lnTo>
                    <a:pt x="6129247" y="1401704"/>
                  </a:lnTo>
                  <a:lnTo>
                    <a:pt x="6140677" y="1401704"/>
                  </a:lnTo>
                  <a:lnTo>
                    <a:pt x="6152107" y="1401704"/>
                  </a:lnTo>
                  <a:lnTo>
                    <a:pt x="6163537" y="1401704"/>
                  </a:lnTo>
                  <a:lnTo>
                    <a:pt x="6175015" y="1401704"/>
                  </a:lnTo>
                  <a:lnTo>
                    <a:pt x="6186445" y="1401704"/>
                  </a:lnTo>
                  <a:lnTo>
                    <a:pt x="6197875" y="1401704"/>
                  </a:lnTo>
                  <a:lnTo>
                    <a:pt x="6209305" y="1401704"/>
                  </a:lnTo>
                  <a:lnTo>
                    <a:pt x="6220735" y="1401704"/>
                  </a:lnTo>
                  <a:lnTo>
                    <a:pt x="6232212" y="1401704"/>
                  </a:lnTo>
                  <a:lnTo>
                    <a:pt x="6243642" y="1401704"/>
                  </a:lnTo>
                  <a:lnTo>
                    <a:pt x="6255073" y="1401704"/>
                  </a:lnTo>
                  <a:lnTo>
                    <a:pt x="6266503" y="1401704"/>
                  </a:lnTo>
                  <a:lnTo>
                    <a:pt x="6277933" y="1401704"/>
                  </a:lnTo>
                  <a:lnTo>
                    <a:pt x="6289410" y="1401704"/>
                  </a:lnTo>
                  <a:lnTo>
                    <a:pt x="6300840" y="1401704"/>
                  </a:lnTo>
                  <a:lnTo>
                    <a:pt x="6312270" y="1401704"/>
                  </a:lnTo>
                  <a:lnTo>
                    <a:pt x="6323700" y="1401704"/>
                  </a:lnTo>
                  <a:lnTo>
                    <a:pt x="6335130" y="1401704"/>
                  </a:lnTo>
                  <a:lnTo>
                    <a:pt x="6346608" y="1401704"/>
                  </a:lnTo>
                  <a:lnTo>
                    <a:pt x="6358038" y="1401704"/>
                  </a:lnTo>
                  <a:lnTo>
                    <a:pt x="6369468" y="1401704"/>
                  </a:lnTo>
                  <a:lnTo>
                    <a:pt x="6380898" y="1401704"/>
                  </a:lnTo>
                  <a:lnTo>
                    <a:pt x="6392328" y="1401704"/>
                  </a:lnTo>
                  <a:lnTo>
                    <a:pt x="6403805" y="1401704"/>
                  </a:lnTo>
                  <a:lnTo>
                    <a:pt x="6415235" y="1401704"/>
                  </a:lnTo>
                  <a:lnTo>
                    <a:pt x="6426666" y="1401704"/>
                  </a:lnTo>
                  <a:lnTo>
                    <a:pt x="6438096" y="1401704"/>
                  </a:lnTo>
                  <a:lnTo>
                    <a:pt x="6449525" y="1401704"/>
                  </a:lnTo>
                  <a:lnTo>
                    <a:pt x="6461003" y="1401704"/>
                  </a:lnTo>
                  <a:lnTo>
                    <a:pt x="6472433" y="1401704"/>
                  </a:lnTo>
                  <a:lnTo>
                    <a:pt x="6483863" y="1401704"/>
                  </a:lnTo>
                  <a:lnTo>
                    <a:pt x="6495293" y="1401704"/>
                  </a:lnTo>
                  <a:lnTo>
                    <a:pt x="6506723" y="1401704"/>
                  </a:lnTo>
                  <a:lnTo>
                    <a:pt x="6518201" y="1401704"/>
                  </a:lnTo>
                  <a:lnTo>
                    <a:pt x="6529631" y="1401704"/>
                  </a:lnTo>
                  <a:lnTo>
                    <a:pt x="6541061" y="1401704"/>
                  </a:lnTo>
                  <a:lnTo>
                    <a:pt x="6552490" y="1401704"/>
                  </a:lnTo>
                  <a:lnTo>
                    <a:pt x="6563921" y="1401704"/>
                  </a:lnTo>
                  <a:lnTo>
                    <a:pt x="6575398" y="1401704"/>
                  </a:lnTo>
                  <a:lnTo>
                    <a:pt x="6586828" y="1401704"/>
                  </a:lnTo>
                  <a:lnTo>
                    <a:pt x="6598259" y="1401704"/>
                  </a:lnTo>
                  <a:lnTo>
                    <a:pt x="6609688" y="1401704"/>
                  </a:lnTo>
                  <a:lnTo>
                    <a:pt x="6621118" y="1401704"/>
                  </a:lnTo>
                  <a:lnTo>
                    <a:pt x="6632596" y="1401704"/>
                  </a:lnTo>
                  <a:lnTo>
                    <a:pt x="6644026" y="1401704"/>
                  </a:lnTo>
                  <a:lnTo>
                    <a:pt x="6655456" y="1401704"/>
                  </a:lnTo>
                  <a:lnTo>
                    <a:pt x="6666886" y="1401704"/>
                  </a:lnTo>
                  <a:lnTo>
                    <a:pt x="6678316" y="1401704"/>
                  </a:lnTo>
                  <a:lnTo>
                    <a:pt x="6689794" y="1401704"/>
                  </a:lnTo>
                  <a:lnTo>
                    <a:pt x="6701224" y="1401704"/>
                  </a:lnTo>
                  <a:lnTo>
                    <a:pt x="6712653" y="1401704"/>
                  </a:lnTo>
                  <a:lnTo>
                    <a:pt x="6724083" y="1401704"/>
                  </a:lnTo>
                  <a:lnTo>
                    <a:pt x="6735514" y="1401704"/>
                  </a:lnTo>
                  <a:lnTo>
                    <a:pt x="6746944" y="1401704"/>
                  </a:lnTo>
                  <a:lnTo>
                    <a:pt x="6758421" y="1401704"/>
                  </a:lnTo>
                  <a:lnTo>
                    <a:pt x="6769851" y="1401704"/>
                  </a:lnTo>
                  <a:lnTo>
                    <a:pt x="6781281" y="1401704"/>
                  </a:lnTo>
                  <a:lnTo>
                    <a:pt x="6792711" y="1401704"/>
                  </a:lnTo>
                  <a:lnTo>
                    <a:pt x="6804141" y="1401704"/>
                  </a:lnTo>
                  <a:lnTo>
                    <a:pt x="6815619" y="1401704"/>
                  </a:lnTo>
                  <a:lnTo>
                    <a:pt x="6827049" y="1401704"/>
                  </a:lnTo>
                  <a:lnTo>
                    <a:pt x="6838479" y="1401704"/>
                  </a:lnTo>
                  <a:lnTo>
                    <a:pt x="6849909" y="1401704"/>
                  </a:lnTo>
                  <a:lnTo>
                    <a:pt x="6861339" y="1401704"/>
                  </a:lnTo>
                  <a:lnTo>
                    <a:pt x="6872816" y="1401704"/>
                  </a:lnTo>
                  <a:lnTo>
                    <a:pt x="6884246" y="1401704"/>
                  </a:lnTo>
                  <a:lnTo>
                    <a:pt x="6895676" y="1401704"/>
                  </a:lnTo>
                  <a:lnTo>
                    <a:pt x="6907107" y="1401704"/>
                  </a:lnTo>
                  <a:lnTo>
                    <a:pt x="6918537" y="1401704"/>
                  </a:lnTo>
                  <a:lnTo>
                    <a:pt x="6930014" y="1401704"/>
                  </a:lnTo>
                  <a:lnTo>
                    <a:pt x="6941444" y="1401704"/>
                  </a:lnTo>
                  <a:lnTo>
                    <a:pt x="6952874" y="1401704"/>
                  </a:lnTo>
                  <a:lnTo>
                    <a:pt x="6964304" y="1401704"/>
                  </a:lnTo>
                  <a:lnTo>
                    <a:pt x="6975734" y="1401704"/>
                  </a:lnTo>
                  <a:lnTo>
                    <a:pt x="6987212" y="1401704"/>
                  </a:lnTo>
                  <a:lnTo>
                    <a:pt x="6998642" y="1401704"/>
                  </a:lnTo>
                  <a:lnTo>
                    <a:pt x="7010072" y="1401704"/>
                  </a:lnTo>
                  <a:lnTo>
                    <a:pt x="7021502" y="1401704"/>
                  </a:lnTo>
                  <a:lnTo>
                    <a:pt x="7032931" y="1401704"/>
                  </a:lnTo>
                  <a:lnTo>
                    <a:pt x="7044409" y="1401704"/>
                  </a:lnTo>
                  <a:lnTo>
                    <a:pt x="7055839" y="1401704"/>
                  </a:lnTo>
                  <a:lnTo>
                    <a:pt x="7067269" y="1401704"/>
                  </a:lnTo>
                  <a:lnTo>
                    <a:pt x="7078700" y="1401704"/>
                  </a:lnTo>
                  <a:lnTo>
                    <a:pt x="7090129" y="1401704"/>
                  </a:lnTo>
                  <a:lnTo>
                    <a:pt x="7101607" y="1401704"/>
                  </a:lnTo>
                  <a:lnTo>
                    <a:pt x="7113037" y="1401704"/>
                  </a:lnTo>
                  <a:lnTo>
                    <a:pt x="7124467" y="1401704"/>
                  </a:lnTo>
                  <a:lnTo>
                    <a:pt x="7135897" y="1401704"/>
                  </a:lnTo>
                  <a:lnTo>
                    <a:pt x="7147327" y="1401704"/>
                  </a:lnTo>
                  <a:lnTo>
                    <a:pt x="7158805" y="1401704"/>
                  </a:lnTo>
                  <a:lnTo>
                    <a:pt x="7170235" y="1401704"/>
                  </a:lnTo>
                  <a:lnTo>
                    <a:pt x="7181665" y="1401704"/>
                  </a:lnTo>
                  <a:lnTo>
                    <a:pt x="7193094" y="1401704"/>
                  </a:lnTo>
                  <a:lnTo>
                    <a:pt x="7204524" y="1401704"/>
                  </a:lnTo>
                  <a:lnTo>
                    <a:pt x="7216002" y="1401704"/>
                  </a:lnTo>
                  <a:lnTo>
                    <a:pt x="7227432" y="1401704"/>
                  </a:lnTo>
                  <a:lnTo>
                    <a:pt x="7238862" y="1401704"/>
                  </a:lnTo>
                  <a:lnTo>
                    <a:pt x="7250292" y="1401704"/>
                  </a:lnTo>
                  <a:lnTo>
                    <a:pt x="7261722" y="1401704"/>
                  </a:lnTo>
                  <a:lnTo>
                    <a:pt x="7273200" y="1401704"/>
                  </a:lnTo>
                  <a:lnTo>
                    <a:pt x="7284630" y="1401704"/>
                  </a:lnTo>
                  <a:lnTo>
                    <a:pt x="7296060" y="1401704"/>
                  </a:lnTo>
                  <a:lnTo>
                    <a:pt x="7307490" y="1401704"/>
                  </a:lnTo>
                  <a:lnTo>
                    <a:pt x="7318920" y="1401704"/>
                  </a:lnTo>
                  <a:lnTo>
                    <a:pt x="7330398" y="1401704"/>
                  </a:lnTo>
                  <a:lnTo>
                    <a:pt x="7341828" y="1401704"/>
                  </a:lnTo>
                  <a:lnTo>
                    <a:pt x="7353257" y="1401704"/>
                  </a:lnTo>
                  <a:lnTo>
                    <a:pt x="7364687" y="1401704"/>
                  </a:lnTo>
                  <a:lnTo>
                    <a:pt x="7376117" y="1401704"/>
                  </a:lnTo>
                  <a:lnTo>
                    <a:pt x="7387595" y="1401704"/>
                  </a:lnTo>
                  <a:lnTo>
                    <a:pt x="7399025" y="1401704"/>
                  </a:lnTo>
                  <a:lnTo>
                    <a:pt x="7410455" y="1401704"/>
                  </a:lnTo>
                  <a:lnTo>
                    <a:pt x="7421885" y="1401704"/>
                  </a:lnTo>
                  <a:lnTo>
                    <a:pt x="7433315" y="1401704"/>
                  </a:lnTo>
                  <a:lnTo>
                    <a:pt x="7444793" y="1401704"/>
                  </a:lnTo>
                  <a:lnTo>
                    <a:pt x="7456222" y="1401704"/>
                  </a:lnTo>
                  <a:lnTo>
                    <a:pt x="7467653" y="1401704"/>
                  </a:lnTo>
                  <a:lnTo>
                    <a:pt x="7479083" y="1401704"/>
                  </a:lnTo>
                  <a:lnTo>
                    <a:pt x="7490513" y="1401704"/>
                  </a:lnTo>
                  <a:lnTo>
                    <a:pt x="7501990" y="1401704"/>
                  </a:lnTo>
                  <a:lnTo>
                    <a:pt x="7513420" y="1401704"/>
                  </a:lnTo>
                  <a:lnTo>
                    <a:pt x="7524850" y="1401704"/>
                  </a:lnTo>
                  <a:lnTo>
                    <a:pt x="7536280" y="1401704"/>
                  </a:lnTo>
                  <a:lnTo>
                    <a:pt x="7547710" y="1401704"/>
                  </a:lnTo>
                  <a:lnTo>
                    <a:pt x="7559188" y="1401704"/>
                  </a:lnTo>
                  <a:lnTo>
                    <a:pt x="7570618" y="1401704"/>
                  </a:lnTo>
                  <a:lnTo>
                    <a:pt x="7582048" y="1401704"/>
                  </a:lnTo>
                  <a:lnTo>
                    <a:pt x="7593478" y="1401704"/>
                  </a:lnTo>
                  <a:lnTo>
                    <a:pt x="7604908" y="1401704"/>
                  </a:lnTo>
                  <a:lnTo>
                    <a:pt x="7616385" y="1401704"/>
                  </a:lnTo>
                  <a:lnTo>
                    <a:pt x="7627815" y="1401704"/>
                  </a:lnTo>
                  <a:lnTo>
                    <a:pt x="7639246" y="1401704"/>
                  </a:lnTo>
                  <a:lnTo>
                    <a:pt x="7650676" y="1401704"/>
                  </a:lnTo>
                  <a:lnTo>
                    <a:pt x="7662106" y="1401704"/>
                  </a:lnTo>
                  <a:lnTo>
                    <a:pt x="7673583" y="1401704"/>
                  </a:lnTo>
                  <a:lnTo>
                    <a:pt x="7685013" y="1401704"/>
                  </a:lnTo>
                  <a:lnTo>
                    <a:pt x="7696443" y="1401704"/>
                  </a:lnTo>
                  <a:lnTo>
                    <a:pt x="7707873" y="1401704"/>
                  </a:lnTo>
                  <a:lnTo>
                    <a:pt x="7719303" y="1401704"/>
                  </a:lnTo>
                  <a:lnTo>
                    <a:pt x="7730733" y="1401704"/>
                  </a:lnTo>
                  <a:lnTo>
                    <a:pt x="7742211" y="1401704"/>
                  </a:lnTo>
                  <a:lnTo>
                    <a:pt x="7753641" y="1401704"/>
                  </a:lnTo>
                  <a:lnTo>
                    <a:pt x="7765071" y="1401704"/>
                  </a:lnTo>
                  <a:lnTo>
                    <a:pt x="7776501" y="1401704"/>
                  </a:lnTo>
                  <a:lnTo>
                    <a:pt x="7787931" y="1401704"/>
                  </a:lnTo>
                  <a:lnTo>
                    <a:pt x="7799408" y="1401704"/>
                  </a:lnTo>
                  <a:lnTo>
                    <a:pt x="7810839" y="1401704"/>
                  </a:lnTo>
                  <a:lnTo>
                    <a:pt x="7822268" y="1401704"/>
                  </a:lnTo>
                  <a:lnTo>
                    <a:pt x="7833698" y="1401704"/>
                  </a:lnTo>
                  <a:lnTo>
                    <a:pt x="7845128" y="1401704"/>
                  </a:lnTo>
                  <a:lnTo>
                    <a:pt x="7856606" y="1401704"/>
                  </a:lnTo>
                  <a:lnTo>
                    <a:pt x="7868036" y="1401704"/>
                  </a:lnTo>
                  <a:lnTo>
                    <a:pt x="7879466" y="1401704"/>
                  </a:lnTo>
                  <a:lnTo>
                    <a:pt x="7890896" y="1401704"/>
                  </a:lnTo>
                  <a:lnTo>
                    <a:pt x="7902326" y="1401704"/>
                  </a:lnTo>
                  <a:lnTo>
                    <a:pt x="7913804" y="1401704"/>
                  </a:lnTo>
                  <a:lnTo>
                    <a:pt x="7925234" y="1401704"/>
                  </a:lnTo>
                  <a:lnTo>
                    <a:pt x="7936663" y="1401704"/>
                  </a:lnTo>
                  <a:lnTo>
                    <a:pt x="7948094" y="1401704"/>
                  </a:lnTo>
                  <a:lnTo>
                    <a:pt x="7959524" y="1401704"/>
                  </a:lnTo>
                  <a:lnTo>
                    <a:pt x="7971001" y="1401704"/>
                  </a:lnTo>
                  <a:lnTo>
                    <a:pt x="7982431" y="1401704"/>
                  </a:lnTo>
                  <a:lnTo>
                    <a:pt x="7993861" y="1401704"/>
                  </a:lnTo>
                  <a:lnTo>
                    <a:pt x="8005291" y="1401704"/>
                  </a:lnTo>
                  <a:lnTo>
                    <a:pt x="8016721" y="1401704"/>
                  </a:lnTo>
                  <a:lnTo>
                    <a:pt x="8028199" y="1401704"/>
                  </a:lnTo>
                  <a:lnTo>
                    <a:pt x="8039629" y="1401704"/>
                  </a:lnTo>
                  <a:lnTo>
                    <a:pt x="8051059" y="1401704"/>
                  </a:lnTo>
                  <a:lnTo>
                    <a:pt x="8062489" y="1401704"/>
                  </a:lnTo>
                  <a:lnTo>
                    <a:pt x="8073919" y="1401704"/>
                  </a:lnTo>
                  <a:lnTo>
                    <a:pt x="8085396" y="1401704"/>
                  </a:lnTo>
                  <a:lnTo>
                    <a:pt x="8096826" y="1401704"/>
                  </a:lnTo>
                  <a:lnTo>
                    <a:pt x="8108256" y="1401704"/>
                  </a:lnTo>
                  <a:lnTo>
                    <a:pt x="8119687" y="1401704"/>
                  </a:lnTo>
                  <a:lnTo>
                    <a:pt x="8131117" y="1401704"/>
                  </a:lnTo>
                  <a:lnTo>
                    <a:pt x="8142594" y="1401704"/>
                  </a:lnTo>
                  <a:lnTo>
                    <a:pt x="8154024" y="1401704"/>
                  </a:lnTo>
                  <a:lnTo>
                    <a:pt x="8165454" y="1401704"/>
                  </a:lnTo>
                  <a:lnTo>
                    <a:pt x="8176884" y="1401704"/>
                  </a:lnTo>
                  <a:lnTo>
                    <a:pt x="8188314" y="1401704"/>
                  </a:lnTo>
                  <a:lnTo>
                    <a:pt x="8199792" y="1401704"/>
                  </a:lnTo>
                  <a:lnTo>
                    <a:pt x="8211222" y="1401704"/>
                  </a:lnTo>
                  <a:lnTo>
                    <a:pt x="8222652" y="1401704"/>
                  </a:lnTo>
                  <a:lnTo>
                    <a:pt x="8234082" y="1401704"/>
                  </a:lnTo>
                  <a:lnTo>
                    <a:pt x="8245512" y="1401704"/>
                  </a:lnTo>
                  <a:lnTo>
                    <a:pt x="8256989" y="1401704"/>
                  </a:lnTo>
                  <a:lnTo>
                    <a:pt x="8268419" y="1401704"/>
                  </a:lnTo>
                  <a:lnTo>
                    <a:pt x="8279850" y="1401704"/>
                  </a:lnTo>
                  <a:lnTo>
                    <a:pt x="8291280" y="1401704"/>
                  </a:lnTo>
                  <a:lnTo>
                    <a:pt x="8302709" y="1401704"/>
                  </a:lnTo>
                  <a:lnTo>
                    <a:pt x="8314187" y="1401704"/>
                  </a:lnTo>
                  <a:lnTo>
                    <a:pt x="8325617" y="1401704"/>
                  </a:lnTo>
                  <a:lnTo>
                    <a:pt x="8337047" y="1401704"/>
                  </a:lnTo>
                  <a:lnTo>
                    <a:pt x="8348477" y="1401704"/>
                  </a:lnTo>
                  <a:lnTo>
                    <a:pt x="8359907" y="1401704"/>
                  </a:lnTo>
                  <a:lnTo>
                    <a:pt x="8371385" y="1401704"/>
                  </a:lnTo>
                  <a:lnTo>
                    <a:pt x="8382815" y="1401704"/>
                  </a:lnTo>
                  <a:lnTo>
                    <a:pt x="8394245" y="1401704"/>
                  </a:lnTo>
                  <a:lnTo>
                    <a:pt x="8405674" y="1401704"/>
                  </a:lnTo>
                  <a:lnTo>
                    <a:pt x="8417104" y="1401704"/>
                  </a:lnTo>
                  <a:lnTo>
                    <a:pt x="8428582" y="1401704"/>
                  </a:lnTo>
                  <a:lnTo>
                    <a:pt x="8440012" y="1401704"/>
                  </a:lnTo>
                  <a:lnTo>
                    <a:pt x="8451442" y="1401704"/>
                  </a:lnTo>
                  <a:lnTo>
                    <a:pt x="8462872" y="1401704"/>
                  </a:lnTo>
                  <a:lnTo>
                    <a:pt x="8474302" y="1401704"/>
                  </a:lnTo>
                  <a:lnTo>
                    <a:pt x="8485780" y="1401704"/>
                  </a:lnTo>
                  <a:lnTo>
                    <a:pt x="8497210" y="1401704"/>
                  </a:lnTo>
                  <a:lnTo>
                    <a:pt x="8508640" y="1401704"/>
                  </a:lnTo>
                  <a:lnTo>
                    <a:pt x="8520069" y="1401704"/>
                  </a:lnTo>
                  <a:lnTo>
                    <a:pt x="8531500" y="1401704"/>
                  </a:lnTo>
                  <a:lnTo>
                    <a:pt x="8542977" y="1401704"/>
                  </a:lnTo>
                  <a:lnTo>
                    <a:pt x="8554407" y="1401704"/>
                  </a:lnTo>
                  <a:lnTo>
                    <a:pt x="8565837" y="1401704"/>
                  </a:lnTo>
                  <a:lnTo>
                    <a:pt x="8577267" y="1401704"/>
                  </a:lnTo>
                  <a:lnTo>
                    <a:pt x="8588697" y="1401704"/>
                  </a:lnTo>
                  <a:lnTo>
                    <a:pt x="8600175" y="1401704"/>
                  </a:lnTo>
                  <a:lnTo>
                    <a:pt x="8611605" y="1401704"/>
                  </a:lnTo>
                  <a:lnTo>
                    <a:pt x="8623035" y="1401704"/>
                  </a:lnTo>
                  <a:lnTo>
                    <a:pt x="8634465" y="1401704"/>
                  </a:lnTo>
                  <a:lnTo>
                    <a:pt x="8645895" y="1401704"/>
                  </a:lnTo>
                  <a:lnTo>
                    <a:pt x="8657373" y="1401704"/>
                  </a:lnTo>
                  <a:lnTo>
                    <a:pt x="8668802" y="1401704"/>
                  </a:lnTo>
                  <a:lnTo>
                    <a:pt x="8680232" y="1401704"/>
                  </a:lnTo>
                  <a:lnTo>
                    <a:pt x="8691662" y="1401704"/>
                  </a:lnTo>
                  <a:lnTo>
                    <a:pt x="8703093" y="1401704"/>
                  </a:lnTo>
                  <a:lnTo>
                    <a:pt x="8714570" y="1401704"/>
                  </a:lnTo>
                  <a:lnTo>
                    <a:pt x="8726000" y="1401704"/>
                  </a:lnTo>
                  <a:lnTo>
                    <a:pt x="8737430" y="1401704"/>
                  </a:lnTo>
                  <a:lnTo>
                    <a:pt x="8748860" y="1401704"/>
                  </a:lnTo>
                  <a:lnTo>
                    <a:pt x="8760290" y="1401704"/>
                  </a:lnTo>
                  <a:lnTo>
                    <a:pt x="8771768" y="1401704"/>
                  </a:lnTo>
                  <a:lnTo>
                    <a:pt x="8783198" y="1401704"/>
                  </a:lnTo>
                  <a:lnTo>
                    <a:pt x="8794628" y="1401704"/>
                  </a:lnTo>
                  <a:lnTo>
                    <a:pt x="8806058" y="1401704"/>
                  </a:lnTo>
                  <a:lnTo>
                    <a:pt x="8817488" y="1401704"/>
                  </a:lnTo>
                  <a:lnTo>
                    <a:pt x="8828918" y="1401704"/>
                  </a:lnTo>
                  <a:lnTo>
                    <a:pt x="8840395" y="1401704"/>
                  </a:lnTo>
                  <a:lnTo>
                    <a:pt x="8851825" y="1401704"/>
                  </a:lnTo>
                  <a:lnTo>
                    <a:pt x="8863256" y="1401704"/>
                  </a:lnTo>
                  <a:lnTo>
                    <a:pt x="8874686" y="1401704"/>
                  </a:lnTo>
                  <a:lnTo>
                    <a:pt x="8886115" y="1401704"/>
                  </a:lnTo>
                  <a:lnTo>
                    <a:pt x="8897593" y="1401704"/>
                  </a:lnTo>
                  <a:lnTo>
                    <a:pt x="8909022" y="1401704"/>
                  </a:lnTo>
                  <a:lnTo>
                    <a:pt x="8920453" y="1401704"/>
                  </a:lnTo>
                  <a:lnTo>
                    <a:pt x="8931883" y="1401704"/>
                  </a:lnTo>
                  <a:lnTo>
                    <a:pt x="8943313" y="1401704"/>
                  </a:lnTo>
                  <a:lnTo>
                    <a:pt x="8954791" y="1401704"/>
                  </a:lnTo>
                  <a:lnTo>
                    <a:pt x="8966220" y="1401704"/>
                  </a:lnTo>
                  <a:lnTo>
                    <a:pt x="8977651" y="1401704"/>
                  </a:lnTo>
                  <a:lnTo>
                    <a:pt x="8989080" y="1401704"/>
                  </a:lnTo>
                  <a:lnTo>
                    <a:pt x="9000511" y="1401704"/>
                  </a:lnTo>
                  <a:lnTo>
                    <a:pt x="9011988" y="1401704"/>
                  </a:lnTo>
                  <a:lnTo>
                    <a:pt x="9023418" y="1401704"/>
                  </a:lnTo>
                  <a:lnTo>
                    <a:pt x="9034849" y="1401704"/>
                  </a:lnTo>
                  <a:lnTo>
                    <a:pt x="9046278" y="1401704"/>
                  </a:lnTo>
                  <a:lnTo>
                    <a:pt x="9057709" y="1401704"/>
                  </a:lnTo>
                  <a:lnTo>
                    <a:pt x="9069186" y="1401704"/>
                  </a:lnTo>
                  <a:lnTo>
                    <a:pt x="9080615" y="1401704"/>
                  </a:lnTo>
                  <a:lnTo>
                    <a:pt x="9092046" y="1401704"/>
                  </a:lnTo>
                  <a:lnTo>
                    <a:pt x="9103476" y="1401704"/>
                  </a:lnTo>
                  <a:lnTo>
                    <a:pt x="9114906" y="1401704"/>
                  </a:lnTo>
                  <a:lnTo>
                    <a:pt x="9126384" y="1401704"/>
                  </a:lnTo>
                  <a:lnTo>
                    <a:pt x="9137813" y="1401704"/>
                  </a:lnTo>
                  <a:lnTo>
                    <a:pt x="9149244" y="1401704"/>
                  </a:lnTo>
                  <a:lnTo>
                    <a:pt x="9160673" y="1401704"/>
                  </a:lnTo>
                  <a:lnTo>
                    <a:pt x="9172104" y="1401704"/>
                  </a:lnTo>
                  <a:lnTo>
                    <a:pt x="9183581" y="1401704"/>
                  </a:lnTo>
                  <a:lnTo>
                    <a:pt x="9195011" y="1401704"/>
                  </a:lnTo>
                  <a:lnTo>
                    <a:pt x="9206442" y="1401704"/>
                  </a:lnTo>
                  <a:lnTo>
                    <a:pt x="9217871" y="1401704"/>
                  </a:lnTo>
                  <a:lnTo>
                    <a:pt x="9229301" y="1401704"/>
                  </a:lnTo>
                  <a:lnTo>
                    <a:pt x="9240779" y="1401704"/>
                  </a:lnTo>
                  <a:lnTo>
                    <a:pt x="9252209" y="1401704"/>
                  </a:lnTo>
                  <a:lnTo>
                    <a:pt x="9263639" y="1401704"/>
                  </a:lnTo>
                  <a:lnTo>
                    <a:pt x="9275069" y="1401704"/>
                  </a:lnTo>
                  <a:lnTo>
                    <a:pt x="9286498" y="1401704"/>
                  </a:lnTo>
                  <a:lnTo>
                    <a:pt x="9297977" y="1401704"/>
                  </a:lnTo>
                  <a:lnTo>
                    <a:pt x="9309406" y="1401704"/>
                  </a:lnTo>
                  <a:lnTo>
                    <a:pt x="9320837" y="1401704"/>
                  </a:lnTo>
                  <a:lnTo>
                    <a:pt x="9332266" y="1401704"/>
                  </a:lnTo>
                  <a:lnTo>
                    <a:pt x="9343696" y="1401704"/>
                  </a:lnTo>
                  <a:lnTo>
                    <a:pt x="9355174" y="1401704"/>
                  </a:lnTo>
                  <a:lnTo>
                    <a:pt x="9366604" y="1401704"/>
                  </a:lnTo>
                  <a:lnTo>
                    <a:pt x="9378035" y="1401704"/>
                  </a:lnTo>
                  <a:lnTo>
                    <a:pt x="9389464" y="1401704"/>
                  </a:lnTo>
                  <a:lnTo>
                    <a:pt x="9400894" y="1401704"/>
                  </a:lnTo>
                  <a:lnTo>
                    <a:pt x="9412372" y="1401704"/>
                  </a:lnTo>
                  <a:lnTo>
                    <a:pt x="9423802" y="1401704"/>
                  </a:lnTo>
                  <a:lnTo>
                    <a:pt x="9435232" y="1401704"/>
                  </a:lnTo>
                  <a:lnTo>
                    <a:pt x="9446662" y="1401704"/>
                  </a:lnTo>
                  <a:lnTo>
                    <a:pt x="9458091" y="1401704"/>
                  </a:lnTo>
                  <a:lnTo>
                    <a:pt x="9469570" y="1401704"/>
                  </a:lnTo>
                  <a:lnTo>
                    <a:pt x="9480999" y="1401704"/>
                  </a:lnTo>
                  <a:lnTo>
                    <a:pt x="9492429" y="1401704"/>
                  </a:lnTo>
                  <a:lnTo>
                    <a:pt x="9503859" y="1401704"/>
                  </a:lnTo>
                  <a:lnTo>
                    <a:pt x="9515289" y="1401704"/>
                  </a:lnTo>
                  <a:lnTo>
                    <a:pt x="9526767" y="1401704"/>
                  </a:lnTo>
                  <a:lnTo>
                    <a:pt x="9538197" y="1401704"/>
                  </a:lnTo>
                  <a:lnTo>
                    <a:pt x="9549626" y="1401704"/>
                  </a:lnTo>
                  <a:lnTo>
                    <a:pt x="9561057" y="1401704"/>
                  </a:lnTo>
                  <a:lnTo>
                    <a:pt x="9572487" y="1401704"/>
                  </a:lnTo>
                  <a:lnTo>
                    <a:pt x="9583965" y="1401704"/>
                  </a:lnTo>
                  <a:lnTo>
                    <a:pt x="9595395" y="1401704"/>
                  </a:lnTo>
                  <a:lnTo>
                    <a:pt x="9606824" y="1401704"/>
                  </a:lnTo>
                  <a:lnTo>
                    <a:pt x="9618255" y="1401704"/>
                  </a:lnTo>
                  <a:lnTo>
                    <a:pt x="9629684" y="1401704"/>
                  </a:lnTo>
                  <a:lnTo>
                    <a:pt x="9641163" y="1401704"/>
                  </a:lnTo>
                  <a:lnTo>
                    <a:pt x="9652592" y="1401704"/>
                  </a:lnTo>
                  <a:lnTo>
                    <a:pt x="9664022" y="1401704"/>
                  </a:lnTo>
                  <a:lnTo>
                    <a:pt x="9675452" y="1401704"/>
                  </a:lnTo>
                  <a:lnTo>
                    <a:pt x="9686882" y="1401704"/>
                  </a:lnTo>
                  <a:lnTo>
                    <a:pt x="9698360" y="1401704"/>
                  </a:lnTo>
                  <a:lnTo>
                    <a:pt x="9709790" y="1401704"/>
                  </a:lnTo>
                  <a:lnTo>
                    <a:pt x="9721219" y="1401704"/>
                  </a:lnTo>
                  <a:lnTo>
                    <a:pt x="9732650" y="1401704"/>
                  </a:lnTo>
                  <a:lnTo>
                    <a:pt x="9744080" y="1401704"/>
                  </a:lnTo>
                  <a:lnTo>
                    <a:pt x="9755557" y="1401704"/>
                  </a:lnTo>
                  <a:lnTo>
                    <a:pt x="9766988" y="1401704"/>
                  </a:lnTo>
                  <a:lnTo>
                    <a:pt x="9778417" y="1401704"/>
                  </a:lnTo>
                  <a:lnTo>
                    <a:pt x="9789848" y="1401704"/>
                  </a:lnTo>
                  <a:lnTo>
                    <a:pt x="9801277" y="1401704"/>
                  </a:lnTo>
                  <a:lnTo>
                    <a:pt x="9812755" y="1401704"/>
                  </a:lnTo>
                  <a:lnTo>
                    <a:pt x="9824185" y="1401704"/>
                  </a:lnTo>
                  <a:lnTo>
                    <a:pt x="9835615" y="1401704"/>
                  </a:lnTo>
                  <a:lnTo>
                    <a:pt x="9847045" y="1401704"/>
                  </a:lnTo>
                  <a:lnTo>
                    <a:pt x="9858475" y="1401704"/>
                  </a:lnTo>
                  <a:lnTo>
                    <a:pt x="9869952" y="1401704"/>
                  </a:lnTo>
                  <a:lnTo>
                    <a:pt x="9881383" y="1401704"/>
                  </a:lnTo>
                  <a:lnTo>
                    <a:pt x="9892812" y="1401704"/>
                  </a:lnTo>
                  <a:lnTo>
                    <a:pt x="9904243" y="1401704"/>
                  </a:lnTo>
                  <a:lnTo>
                    <a:pt x="9915673" y="1401704"/>
                  </a:lnTo>
                  <a:lnTo>
                    <a:pt x="9927102" y="1401704"/>
                  </a:lnTo>
                  <a:lnTo>
                    <a:pt x="9938581" y="1401704"/>
                  </a:lnTo>
                  <a:lnTo>
                    <a:pt x="9950010" y="1401704"/>
                  </a:lnTo>
                  <a:lnTo>
                    <a:pt x="9961441" y="1401704"/>
                  </a:lnTo>
                  <a:lnTo>
                    <a:pt x="9972870" y="1401704"/>
                  </a:lnTo>
                  <a:lnTo>
                    <a:pt x="9984300" y="1401704"/>
                  </a:lnTo>
                  <a:lnTo>
                    <a:pt x="9995778" y="1401704"/>
                  </a:lnTo>
                  <a:lnTo>
                    <a:pt x="10007208" y="1401704"/>
                  </a:lnTo>
                  <a:lnTo>
                    <a:pt x="10018638" y="1401704"/>
                  </a:lnTo>
                  <a:lnTo>
                    <a:pt x="10030068" y="1401704"/>
                  </a:lnTo>
                  <a:lnTo>
                    <a:pt x="10041498" y="1401704"/>
                  </a:lnTo>
                  <a:lnTo>
                    <a:pt x="10052976" y="1401704"/>
                  </a:lnTo>
                  <a:lnTo>
                    <a:pt x="10064405" y="1401704"/>
                  </a:lnTo>
                  <a:lnTo>
                    <a:pt x="10075835" y="1401704"/>
                  </a:lnTo>
                  <a:lnTo>
                    <a:pt x="10087266" y="1401704"/>
                  </a:lnTo>
                  <a:lnTo>
                    <a:pt x="10098695" y="1401704"/>
                  </a:lnTo>
                  <a:lnTo>
                    <a:pt x="10110174" y="1401704"/>
                  </a:lnTo>
                  <a:lnTo>
                    <a:pt x="10121603" y="1401704"/>
                  </a:lnTo>
                  <a:lnTo>
                    <a:pt x="10133033" y="1401704"/>
                  </a:lnTo>
                  <a:lnTo>
                    <a:pt x="10144463" y="1401704"/>
                  </a:lnTo>
                  <a:lnTo>
                    <a:pt x="10155893" y="1401704"/>
                  </a:lnTo>
                  <a:lnTo>
                    <a:pt x="10167371" y="1401704"/>
                  </a:lnTo>
                  <a:lnTo>
                    <a:pt x="10178801" y="1401704"/>
                  </a:lnTo>
                  <a:lnTo>
                    <a:pt x="10190230" y="1401704"/>
                  </a:lnTo>
                  <a:lnTo>
                    <a:pt x="10201661" y="1401704"/>
                  </a:lnTo>
                  <a:lnTo>
                    <a:pt x="10213091" y="1401704"/>
                  </a:lnTo>
                  <a:lnTo>
                    <a:pt x="10224569" y="1401704"/>
                  </a:lnTo>
                  <a:lnTo>
                    <a:pt x="10235998" y="1401704"/>
                  </a:lnTo>
                  <a:lnTo>
                    <a:pt x="10247428" y="1401704"/>
                  </a:lnTo>
                  <a:lnTo>
                    <a:pt x="10258859" y="1401704"/>
                  </a:lnTo>
                  <a:lnTo>
                    <a:pt x="10270288" y="1401704"/>
                  </a:lnTo>
                  <a:lnTo>
                    <a:pt x="10281767" y="1401704"/>
                  </a:lnTo>
                  <a:lnTo>
                    <a:pt x="10293196" y="1401704"/>
                  </a:lnTo>
                  <a:lnTo>
                    <a:pt x="10304626" y="1401704"/>
                  </a:lnTo>
                  <a:lnTo>
                    <a:pt x="10316056" y="1401704"/>
                  </a:lnTo>
                  <a:lnTo>
                    <a:pt x="10327486" y="1401704"/>
                  </a:lnTo>
                  <a:lnTo>
                    <a:pt x="10338963" y="1401704"/>
                  </a:lnTo>
                  <a:lnTo>
                    <a:pt x="10350394" y="1401704"/>
                  </a:lnTo>
                  <a:lnTo>
                    <a:pt x="10361823" y="1401704"/>
                  </a:lnTo>
                  <a:lnTo>
                    <a:pt x="10373254" y="1401704"/>
                  </a:lnTo>
                  <a:lnTo>
                    <a:pt x="10384684" y="1401704"/>
                  </a:lnTo>
                  <a:lnTo>
                    <a:pt x="10396161" y="1401704"/>
                  </a:lnTo>
                  <a:lnTo>
                    <a:pt x="10407591" y="1401704"/>
                  </a:lnTo>
                  <a:lnTo>
                    <a:pt x="10419021" y="1401704"/>
                  </a:lnTo>
                  <a:lnTo>
                    <a:pt x="10430452" y="1401704"/>
                  </a:lnTo>
                  <a:lnTo>
                    <a:pt x="10441881" y="1401704"/>
                  </a:lnTo>
                  <a:lnTo>
                    <a:pt x="10453358" y="1401704"/>
                  </a:lnTo>
                  <a:lnTo>
                    <a:pt x="10464789" y="1401704"/>
                  </a:lnTo>
                  <a:lnTo>
                    <a:pt x="10476219" y="1401704"/>
                  </a:lnTo>
                  <a:lnTo>
                    <a:pt x="10487649" y="1401704"/>
                  </a:lnTo>
                  <a:lnTo>
                    <a:pt x="10499079" y="1401704"/>
                  </a:lnTo>
                  <a:lnTo>
                    <a:pt x="10510556" y="1401704"/>
                  </a:lnTo>
                  <a:lnTo>
                    <a:pt x="10521987" y="1401704"/>
                  </a:lnTo>
                  <a:lnTo>
                    <a:pt x="10533416" y="1401704"/>
                  </a:lnTo>
                  <a:lnTo>
                    <a:pt x="10544847" y="1401704"/>
                  </a:lnTo>
                  <a:lnTo>
                    <a:pt x="10556277" y="1401704"/>
                  </a:lnTo>
                  <a:lnTo>
                    <a:pt x="10567754" y="1401704"/>
                  </a:lnTo>
                  <a:lnTo>
                    <a:pt x="10579184" y="1401704"/>
                  </a:lnTo>
                  <a:lnTo>
                    <a:pt x="10590614" y="1401704"/>
                  </a:lnTo>
                  <a:lnTo>
                    <a:pt x="10602045" y="1401704"/>
                  </a:lnTo>
                  <a:lnTo>
                    <a:pt x="10613474" y="1401704"/>
                  </a:lnTo>
                  <a:lnTo>
                    <a:pt x="10624951" y="1401704"/>
                  </a:lnTo>
                  <a:lnTo>
                    <a:pt x="10636382" y="1401704"/>
                  </a:lnTo>
                  <a:lnTo>
                    <a:pt x="10647812" y="1401704"/>
                  </a:lnTo>
                  <a:lnTo>
                    <a:pt x="10659241" y="1401704"/>
                  </a:lnTo>
                  <a:lnTo>
                    <a:pt x="10670672" y="1401704"/>
                  </a:lnTo>
                  <a:lnTo>
                    <a:pt x="10682149" y="1401704"/>
                  </a:lnTo>
                  <a:lnTo>
                    <a:pt x="10693580" y="1401704"/>
                  </a:lnTo>
                  <a:lnTo>
                    <a:pt x="10705009" y="1401704"/>
                  </a:lnTo>
                  <a:lnTo>
                    <a:pt x="10716439" y="1401704"/>
                  </a:lnTo>
                  <a:lnTo>
                    <a:pt x="10727870" y="1401704"/>
                  </a:lnTo>
                  <a:lnTo>
                    <a:pt x="10739347" y="1401704"/>
                  </a:lnTo>
                  <a:lnTo>
                    <a:pt x="10750778" y="1401704"/>
                  </a:lnTo>
                  <a:lnTo>
                    <a:pt x="10762207" y="1401704"/>
                  </a:lnTo>
                  <a:lnTo>
                    <a:pt x="10773637" y="1401704"/>
                  </a:lnTo>
                  <a:lnTo>
                    <a:pt x="10785067" y="1401704"/>
                  </a:lnTo>
                  <a:lnTo>
                    <a:pt x="10796544" y="1401704"/>
                  </a:lnTo>
                  <a:lnTo>
                    <a:pt x="10807975" y="1401704"/>
                  </a:lnTo>
                  <a:lnTo>
                    <a:pt x="10819405" y="1401704"/>
                  </a:lnTo>
                  <a:lnTo>
                    <a:pt x="10830834" y="1401704"/>
                  </a:lnTo>
                  <a:lnTo>
                    <a:pt x="10842265" y="1401704"/>
                  </a:lnTo>
                  <a:lnTo>
                    <a:pt x="10853742" y="1401704"/>
                  </a:lnTo>
                  <a:lnTo>
                    <a:pt x="10865173" y="1401704"/>
                  </a:lnTo>
                  <a:lnTo>
                    <a:pt x="10876602" y="1401704"/>
                  </a:lnTo>
                  <a:lnTo>
                    <a:pt x="10888032" y="1401704"/>
                  </a:lnTo>
                  <a:lnTo>
                    <a:pt x="10899463" y="1401704"/>
                  </a:lnTo>
                  <a:lnTo>
                    <a:pt x="10910892" y="1401704"/>
                  </a:lnTo>
                  <a:lnTo>
                    <a:pt x="10922369" y="1401704"/>
                  </a:lnTo>
                  <a:lnTo>
                    <a:pt x="10933800" y="1401704"/>
                  </a:lnTo>
                  <a:lnTo>
                    <a:pt x="10945230" y="1401704"/>
                  </a:lnTo>
                  <a:lnTo>
                    <a:pt x="10956660" y="1401704"/>
                  </a:lnTo>
                  <a:lnTo>
                    <a:pt x="10968090" y="1401704"/>
                  </a:lnTo>
                  <a:lnTo>
                    <a:pt x="10979567" y="1401704"/>
                  </a:lnTo>
                  <a:lnTo>
                    <a:pt x="10990998" y="1401704"/>
                  </a:lnTo>
                  <a:lnTo>
                    <a:pt x="11002427" y="1401704"/>
                  </a:lnTo>
                  <a:lnTo>
                    <a:pt x="11013858" y="1401704"/>
                  </a:lnTo>
                  <a:lnTo>
                    <a:pt x="11025287" y="1401704"/>
                  </a:lnTo>
                  <a:lnTo>
                    <a:pt x="11036765" y="1401704"/>
                  </a:lnTo>
                  <a:lnTo>
                    <a:pt x="11048195" y="1401704"/>
                  </a:lnTo>
                  <a:lnTo>
                    <a:pt x="11059625" y="1401704"/>
                  </a:lnTo>
                  <a:lnTo>
                    <a:pt x="11071056" y="1401704"/>
                  </a:lnTo>
                  <a:lnTo>
                    <a:pt x="11082485" y="1401704"/>
                  </a:lnTo>
                  <a:lnTo>
                    <a:pt x="11093962" y="1401704"/>
                  </a:lnTo>
                  <a:lnTo>
                    <a:pt x="11105393" y="1401704"/>
                  </a:lnTo>
                  <a:lnTo>
                    <a:pt x="11116823" y="1401704"/>
                  </a:lnTo>
                  <a:lnTo>
                    <a:pt x="11128253" y="1401704"/>
                  </a:lnTo>
                  <a:lnTo>
                    <a:pt x="11139683" y="1401704"/>
                  </a:lnTo>
                  <a:lnTo>
                    <a:pt x="11151160" y="1401704"/>
                  </a:lnTo>
                  <a:lnTo>
                    <a:pt x="11162591" y="1401704"/>
                  </a:lnTo>
                  <a:lnTo>
                    <a:pt x="11174020" y="1401704"/>
                  </a:lnTo>
                  <a:lnTo>
                    <a:pt x="11185451" y="1401704"/>
                  </a:lnTo>
                  <a:lnTo>
                    <a:pt x="11196881" y="1401704"/>
                  </a:lnTo>
                  <a:lnTo>
                    <a:pt x="11208358" y="1401704"/>
                  </a:lnTo>
                  <a:lnTo>
                    <a:pt x="11218359" y="1401704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A22434D9-EA59-0A46-8CC5-57AC57F41FDD}"/>
                </a:ext>
              </a:extLst>
            </p:cNvPr>
            <p:cNvSpPr/>
            <p:nvPr/>
          </p:nvSpPr>
          <p:spPr>
            <a:xfrm>
              <a:off x="851149" y="4443655"/>
              <a:ext cx="11218359" cy="1657107"/>
            </a:xfrm>
            <a:custGeom>
              <a:avLst/>
              <a:gdLst>
                <a:gd name="connsiteX0" fmla="*/ 0 w 11218359"/>
                <a:gd name="connsiteY0" fmla="*/ 1657107 h 1657107"/>
                <a:gd name="connsiteX1" fmla="*/ 9149 w 11218359"/>
                <a:gd name="connsiteY1" fmla="*/ 1657107 h 1657107"/>
                <a:gd name="connsiteX2" fmla="*/ 20588 w 11218359"/>
                <a:gd name="connsiteY2" fmla="*/ 1657107 h 1657107"/>
                <a:gd name="connsiteX3" fmla="*/ 32028 w 11218359"/>
                <a:gd name="connsiteY3" fmla="*/ 1657107 h 1657107"/>
                <a:gd name="connsiteX4" fmla="*/ 43467 w 11218359"/>
                <a:gd name="connsiteY4" fmla="*/ 1657107 h 1657107"/>
                <a:gd name="connsiteX5" fmla="*/ 54907 w 11218359"/>
                <a:gd name="connsiteY5" fmla="*/ 1657107 h 1657107"/>
                <a:gd name="connsiteX6" fmla="*/ 66346 w 11218359"/>
                <a:gd name="connsiteY6" fmla="*/ 1657107 h 1657107"/>
                <a:gd name="connsiteX7" fmla="*/ 77786 w 11218359"/>
                <a:gd name="connsiteY7" fmla="*/ 1657107 h 1657107"/>
                <a:gd name="connsiteX8" fmla="*/ 89225 w 11218359"/>
                <a:gd name="connsiteY8" fmla="*/ 1657107 h 1657107"/>
                <a:gd name="connsiteX9" fmla="*/ 100665 w 11218359"/>
                <a:gd name="connsiteY9" fmla="*/ 1657107 h 1657107"/>
                <a:gd name="connsiteX10" fmla="*/ 112104 w 11218359"/>
                <a:gd name="connsiteY10" fmla="*/ 1657107 h 1657107"/>
                <a:gd name="connsiteX11" fmla="*/ 123544 w 11218359"/>
                <a:gd name="connsiteY11" fmla="*/ 1657107 h 1657107"/>
                <a:gd name="connsiteX12" fmla="*/ 134979 w 11218359"/>
                <a:gd name="connsiteY12" fmla="*/ 1657107 h 1657107"/>
                <a:gd name="connsiteX13" fmla="*/ 146423 w 11218359"/>
                <a:gd name="connsiteY13" fmla="*/ 1657107 h 1657107"/>
                <a:gd name="connsiteX14" fmla="*/ 157858 w 11218359"/>
                <a:gd name="connsiteY14" fmla="*/ 1657107 h 1657107"/>
                <a:gd name="connsiteX15" fmla="*/ 169297 w 11218359"/>
                <a:gd name="connsiteY15" fmla="*/ 1657107 h 1657107"/>
                <a:gd name="connsiteX16" fmla="*/ 180737 w 11218359"/>
                <a:gd name="connsiteY16" fmla="*/ 1657107 h 1657107"/>
                <a:gd name="connsiteX17" fmla="*/ 192176 w 11218359"/>
                <a:gd name="connsiteY17" fmla="*/ 1657107 h 1657107"/>
                <a:gd name="connsiteX18" fmla="*/ 203616 w 11218359"/>
                <a:gd name="connsiteY18" fmla="*/ 1657107 h 1657107"/>
                <a:gd name="connsiteX19" fmla="*/ 215055 w 11218359"/>
                <a:gd name="connsiteY19" fmla="*/ 1657107 h 1657107"/>
                <a:gd name="connsiteX20" fmla="*/ 226495 w 11218359"/>
                <a:gd name="connsiteY20" fmla="*/ 1657107 h 1657107"/>
                <a:gd name="connsiteX21" fmla="*/ 237935 w 11218359"/>
                <a:gd name="connsiteY21" fmla="*/ 1657107 h 1657107"/>
                <a:gd name="connsiteX22" fmla="*/ 249374 w 11218359"/>
                <a:gd name="connsiteY22" fmla="*/ 1657107 h 1657107"/>
                <a:gd name="connsiteX23" fmla="*/ 260814 w 11218359"/>
                <a:gd name="connsiteY23" fmla="*/ 1657107 h 1657107"/>
                <a:gd name="connsiteX24" fmla="*/ 272253 w 11218359"/>
                <a:gd name="connsiteY24" fmla="*/ 1657107 h 1657107"/>
                <a:gd name="connsiteX25" fmla="*/ 283693 w 11218359"/>
                <a:gd name="connsiteY25" fmla="*/ 1657107 h 1657107"/>
                <a:gd name="connsiteX26" fmla="*/ 295132 w 11218359"/>
                <a:gd name="connsiteY26" fmla="*/ 1657107 h 1657107"/>
                <a:gd name="connsiteX27" fmla="*/ 306572 w 11218359"/>
                <a:gd name="connsiteY27" fmla="*/ 1657107 h 1657107"/>
                <a:gd name="connsiteX28" fmla="*/ 318011 w 11218359"/>
                <a:gd name="connsiteY28" fmla="*/ 1657107 h 1657107"/>
                <a:gd name="connsiteX29" fmla="*/ 329451 w 11218359"/>
                <a:gd name="connsiteY29" fmla="*/ 1657107 h 1657107"/>
                <a:gd name="connsiteX30" fmla="*/ 340890 w 11218359"/>
                <a:gd name="connsiteY30" fmla="*/ 1657107 h 1657107"/>
                <a:gd name="connsiteX31" fmla="*/ 352330 w 11218359"/>
                <a:gd name="connsiteY31" fmla="*/ 1657107 h 1657107"/>
                <a:gd name="connsiteX32" fmla="*/ 363769 w 11218359"/>
                <a:gd name="connsiteY32" fmla="*/ 1657107 h 1657107"/>
                <a:gd name="connsiteX33" fmla="*/ 375209 w 11218359"/>
                <a:gd name="connsiteY33" fmla="*/ 1657107 h 1657107"/>
                <a:gd name="connsiteX34" fmla="*/ 386648 w 11218359"/>
                <a:gd name="connsiteY34" fmla="*/ 1657107 h 1657107"/>
                <a:gd name="connsiteX35" fmla="*/ 398088 w 11218359"/>
                <a:gd name="connsiteY35" fmla="*/ 1657107 h 1657107"/>
                <a:gd name="connsiteX36" fmla="*/ 409527 w 11218359"/>
                <a:gd name="connsiteY36" fmla="*/ 1657107 h 1657107"/>
                <a:gd name="connsiteX37" fmla="*/ 420967 w 11218359"/>
                <a:gd name="connsiteY37" fmla="*/ 1657107 h 1657107"/>
                <a:gd name="connsiteX38" fmla="*/ 432406 w 11218359"/>
                <a:gd name="connsiteY38" fmla="*/ 1657107 h 1657107"/>
                <a:gd name="connsiteX39" fmla="*/ 443846 w 11218359"/>
                <a:gd name="connsiteY39" fmla="*/ 1657107 h 1657107"/>
                <a:gd name="connsiteX40" fmla="*/ 455285 w 11218359"/>
                <a:gd name="connsiteY40" fmla="*/ 1657107 h 1657107"/>
                <a:gd name="connsiteX41" fmla="*/ 466725 w 11218359"/>
                <a:gd name="connsiteY41" fmla="*/ 1657107 h 1657107"/>
                <a:gd name="connsiteX42" fmla="*/ 478165 w 11218359"/>
                <a:gd name="connsiteY42" fmla="*/ 1657107 h 1657107"/>
                <a:gd name="connsiteX43" fmla="*/ 489604 w 11218359"/>
                <a:gd name="connsiteY43" fmla="*/ 1657107 h 1657107"/>
                <a:gd name="connsiteX44" fmla="*/ 501044 w 11218359"/>
                <a:gd name="connsiteY44" fmla="*/ 1657107 h 1657107"/>
                <a:gd name="connsiteX45" fmla="*/ 512483 w 11218359"/>
                <a:gd name="connsiteY45" fmla="*/ 1657107 h 1657107"/>
                <a:gd name="connsiteX46" fmla="*/ 523923 w 11218359"/>
                <a:gd name="connsiteY46" fmla="*/ 1657107 h 1657107"/>
                <a:gd name="connsiteX47" fmla="*/ 535362 w 11218359"/>
                <a:gd name="connsiteY47" fmla="*/ 1657107 h 1657107"/>
                <a:gd name="connsiteX48" fmla="*/ 546802 w 11218359"/>
                <a:gd name="connsiteY48" fmla="*/ 1657107 h 1657107"/>
                <a:gd name="connsiteX49" fmla="*/ 558241 w 11218359"/>
                <a:gd name="connsiteY49" fmla="*/ 1657107 h 1657107"/>
                <a:gd name="connsiteX50" fmla="*/ 569681 w 11218359"/>
                <a:gd name="connsiteY50" fmla="*/ 1657107 h 1657107"/>
                <a:gd name="connsiteX51" fmla="*/ 581120 w 11218359"/>
                <a:gd name="connsiteY51" fmla="*/ 1657107 h 1657107"/>
                <a:gd name="connsiteX52" fmla="*/ 592560 w 11218359"/>
                <a:gd name="connsiteY52" fmla="*/ 1657107 h 1657107"/>
                <a:gd name="connsiteX53" fmla="*/ 603999 w 11218359"/>
                <a:gd name="connsiteY53" fmla="*/ 1657107 h 1657107"/>
                <a:gd name="connsiteX54" fmla="*/ 615439 w 11218359"/>
                <a:gd name="connsiteY54" fmla="*/ 1657107 h 1657107"/>
                <a:gd name="connsiteX55" fmla="*/ 626878 w 11218359"/>
                <a:gd name="connsiteY55" fmla="*/ 1657107 h 1657107"/>
                <a:gd name="connsiteX56" fmla="*/ 638318 w 11218359"/>
                <a:gd name="connsiteY56" fmla="*/ 1657107 h 1657107"/>
                <a:gd name="connsiteX57" fmla="*/ 649757 w 11218359"/>
                <a:gd name="connsiteY57" fmla="*/ 1657107 h 1657107"/>
                <a:gd name="connsiteX58" fmla="*/ 661192 w 11218359"/>
                <a:gd name="connsiteY58" fmla="*/ 1657107 h 1657107"/>
                <a:gd name="connsiteX59" fmla="*/ 672632 w 11218359"/>
                <a:gd name="connsiteY59" fmla="*/ 1657107 h 1657107"/>
                <a:gd name="connsiteX60" fmla="*/ 684071 w 11218359"/>
                <a:gd name="connsiteY60" fmla="*/ 1657107 h 1657107"/>
                <a:gd name="connsiteX61" fmla="*/ 695511 w 11218359"/>
                <a:gd name="connsiteY61" fmla="*/ 1657107 h 1657107"/>
                <a:gd name="connsiteX62" fmla="*/ 706950 w 11218359"/>
                <a:gd name="connsiteY62" fmla="*/ 1657107 h 1657107"/>
                <a:gd name="connsiteX63" fmla="*/ 718390 w 11218359"/>
                <a:gd name="connsiteY63" fmla="*/ 1657107 h 1657107"/>
                <a:gd name="connsiteX64" fmla="*/ 729829 w 11218359"/>
                <a:gd name="connsiteY64" fmla="*/ 1657107 h 1657107"/>
                <a:gd name="connsiteX65" fmla="*/ 741269 w 11218359"/>
                <a:gd name="connsiteY65" fmla="*/ 1657107 h 1657107"/>
                <a:gd name="connsiteX66" fmla="*/ 752708 w 11218359"/>
                <a:gd name="connsiteY66" fmla="*/ 1657107 h 1657107"/>
                <a:gd name="connsiteX67" fmla="*/ 764148 w 11218359"/>
                <a:gd name="connsiteY67" fmla="*/ 1657107 h 1657107"/>
                <a:gd name="connsiteX68" fmla="*/ 775587 w 11218359"/>
                <a:gd name="connsiteY68" fmla="*/ 1657107 h 1657107"/>
                <a:gd name="connsiteX69" fmla="*/ 787027 w 11218359"/>
                <a:gd name="connsiteY69" fmla="*/ 1657107 h 1657107"/>
                <a:gd name="connsiteX70" fmla="*/ 798467 w 11218359"/>
                <a:gd name="connsiteY70" fmla="*/ 1657107 h 1657107"/>
                <a:gd name="connsiteX71" fmla="*/ 809906 w 11218359"/>
                <a:gd name="connsiteY71" fmla="*/ 1657107 h 1657107"/>
                <a:gd name="connsiteX72" fmla="*/ 821346 w 11218359"/>
                <a:gd name="connsiteY72" fmla="*/ 1657107 h 1657107"/>
                <a:gd name="connsiteX73" fmla="*/ 832785 w 11218359"/>
                <a:gd name="connsiteY73" fmla="*/ 1657107 h 1657107"/>
                <a:gd name="connsiteX74" fmla="*/ 844225 w 11218359"/>
                <a:gd name="connsiteY74" fmla="*/ 1657107 h 1657107"/>
                <a:gd name="connsiteX75" fmla="*/ 855664 w 11218359"/>
                <a:gd name="connsiteY75" fmla="*/ 1657107 h 1657107"/>
                <a:gd name="connsiteX76" fmla="*/ 867104 w 11218359"/>
                <a:gd name="connsiteY76" fmla="*/ 1657107 h 1657107"/>
                <a:gd name="connsiteX77" fmla="*/ 878543 w 11218359"/>
                <a:gd name="connsiteY77" fmla="*/ 1657107 h 1657107"/>
                <a:gd name="connsiteX78" fmla="*/ 889983 w 11218359"/>
                <a:gd name="connsiteY78" fmla="*/ 1657107 h 1657107"/>
                <a:gd name="connsiteX79" fmla="*/ 901422 w 11218359"/>
                <a:gd name="connsiteY79" fmla="*/ 1657107 h 1657107"/>
                <a:gd name="connsiteX80" fmla="*/ 912862 w 11218359"/>
                <a:gd name="connsiteY80" fmla="*/ 1657107 h 1657107"/>
                <a:gd name="connsiteX81" fmla="*/ 924301 w 11218359"/>
                <a:gd name="connsiteY81" fmla="*/ 1657107 h 1657107"/>
                <a:gd name="connsiteX82" fmla="*/ 935741 w 11218359"/>
                <a:gd name="connsiteY82" fmla="*/ 1657107 h 1657107"/>
                <a:gd name="connsiteX83" fmla="*/ 947180 w 11218359"/>
                <a:gd name="connsiteY83" fmla="*/ 1657107 h 1657107"/>
                <a:gd name="connsiteX84" fmla="*/ 958620 w 11218359"/>
                <a:gd name="connsiteY84" fmla="*/ 1657107 h 1657107"/>
                <a:gd name="connsiteX85" fmla="*/ 970059 w 11218359"/>
                <a:gd name="connsiteY85" fmla="*/ 1657107 h 1657107"/>
                <a:gd name="connsiteX86" fmla="*/ 981499 w 11218359"/>
                <a:gd name="connsiteY86" fmla="*/ 1657107 h 1657107"/>
                <a:gd name="connsiteX87" fmla="*/ 992938 w 11218359"/>
                <a:gd name="connsiteY87" fmla="*/ 1657107 h 1657107"/>
                <a:gd name="connsiteX88" fmla="*/ 1004378 w 11218359"/>
                <a:gd name="connsiteY88" fmla="*/ 1657107 h 1657107"/>
                <a:gd name="connsiteX89" fmla="*/ 1015818 w 11218359"/>
                <a:gd name="connsiteY89" fmla="*/ 1657107 h 1657107"/>
                <a:gd name="connsiteX90" fmla="*/ 1027257 w 11218359"/>
                <a:gd name="connsiteY90" fmla="*/ 1657107 h 1657107"/>
                <a:gd name="connsiteX91" fmla="*/ 1038697 w 11218359"/>
                <a:gd name="connsiteY91" fmla="*/ 1657107 h 1657107"/>
                <a:gd name="connsiteX92" fmla="*/ 1050136 w 11218359"/>
                <a:gd name="connsiteY92" fmla="*/ 1657107 h 1657107"/>
                <a:gd name="connsiteX93" fmla="*/ 1061576 w 11218359"/>
                <a:gd name="connsiteY93" fmla="*/ 1657107 h 1657107"/>
                <a:gd name="connsiteX94" fmla="*/ 1073015 w 11218359"/>
                <a:gd name="connsiteY94" fmla="*/ 1657107 h 1657107"/>
                <a:gd name="connsiteX95" fmla="*/ 1084455 w 11218359"/>
                <a:gd name="connsiteY95" fmla="*/ 1657107 h 1657107"/>
                <a:gd name="connsiteX96" fmla="*/ 1095894 w 11218359"/>
                <a:gd name="connsiteY96" fmla="*/ 1657107 h 1657107"/>
                <a:gd name="connsiteX97" fmla="*/ 1107334 w 11218359"/>
                <a:gd name="connsiteY97" fmla="*/ 1657107 h 1657107"/>
                <a:gd name="connsiteX98" fmla="*/ 1118773 w 11218359"/>
                <a:gd name="connsiteY98" fmla="*/ 1657107 h 1657107"/>
                <a:gd name="connsiteX99" fmla="*/ 1130213 w 11218359"/>
                <a:gd name="connsiteY99" fmla="*/ 1657107 h 1657107"/>
                <a:gd name="connsiteX100" fmla="*/ 1141652 w 11218359"/>
                <a:gd name="connsiteY100" fmla="*/ 1657107 h 1657107"/>
                <a:gd name="connsiteX101" fmla="*/ 1153092 w 11218359"/>
                <a:gd name="connsiteY101" fmla="*/ 1657107 h 1657107"/>
                <a:gd name="connsiteX102" fmla="*/ 1164531 w 11218359"/>
                <a:gd name="connsiteY102" fmla="*/ 1657107 h 1657107"/>
                <a:gd name="connsiteX103" fmla="*/ 1175971 w 11218359"/>
                <a:gd name="connsiteY103" fmla="*/ 1657107 h 1657107"/>
                <a:gd name="connsiteX104" fmla="*/ 1187406 w 11218359"/>
                <a:gd name="connsiteY104" fmla="*/ 1657107 h 1657107"/>
                <a:gd name="connsiteX105" fmla="*/ 1198845 w 11218359"/>
                <a:gd name="connsiteY105" fmla="*/ 1657107 h 1657107"/>
                <a:gd name="connsiteX106" fmla="*/ 1210285 w 11218359"/>
                <a:gd name="connsiteY106" fmla="*/ 1657107 h 1657107"/>
                <a:gd name="connsiteX107" fmla="*/ 1221724 w 11218359"/>
                <a:gd name="connsiteY107" fmla="*/ 1657107 h 1657107"/>
                <a:gd name="connsiteX108" fmla="*/ 1233164 w 11218359"/>
                <a:gd name="connsiteY108" fmla="*/ 1657107 h 1657107"/>
                <a:gd name="connsiteX109" fmla="*/ 1244603 w 11218359"/>
                <a:gd name="connsiteY109" fmla="*/ 1657107 h 1657107"/>
                <a:gd name="connsiteX110" fmla="*/ 1256043 w 11218359"/>
                <a:gd name="connsiteY110" fmla="*/ 1657107 h 1657107"/>
                <a:gd name="connsiteX111" fmla="*/ 1267482 w 11218359"/>
                <a:gd name="connsiteY111" fmla="*/ 1657107 h 1657107"/>
                <a:gd name="connsiteX112" fmla="*/ 1278922 w 11218359"/>
                <a:gd name="connsiteY112" fmla="*/ 1657107 h 1657107"/>
                <a:gd name="connsiteX113" fmla="*/ 1290361 w 11218359"/>
                <a:gd name="connsiteY113" fmla="*/ 1657107 h 1657107"/>
                <a:gd name="connsiteX114" fmla="*/ 1301801 w 11218359"/>
                <a:gd name="connsiteY114" fmla="*/ 1657107 h 1657107"/>
                <a:gd name="connsiteX115" fmla="*/ 1313240 w 11218359"/>
                <a:gd name="connsiteY115" fmla="*/ 1657107 h 1657107"/>
                <a:gd name="connsiteX116" fmla="*/ 1324680 w 11218359"/>
                <a:gd name="connsiteY116" fmla="*/ 1657107 h 1657107"/>
                <a:gd name="connsiteX117" fmla="*/ 1336120 w 11218359"/>
                <a:gd name="connsiteY117" fmla="*/ 1657107 h 1657107"/>
                <a:gd name="connsiteX118" fmla="*/ 1347559 w 11218359"/>
                <a:gd name="connsiteY118" fmla="*/ 1657107 h 1657107"/>
                <a:gd name="connsiteX119" fmla="*/ 1358999 w 11218359"/>
                <a:gd name="connsiteY119" fmla="*/ 1657107 h 1657107"/>
                <a:gd name="connsiteX120" fmla="*/ 1370438 w 11218359"/>
                <a:gd name="connsiteY120" fmla="*/ 1657107 h 1657107"/>
                <a:gd name="connsiteX121" fmla="*/ 1381878 w 11218359"/>
                <a:gd name="connsiteY121" fmla="*/ 1657107 h 1657107"/>
                <a:gd name="connsiteX122" fmla="*/ 1393317 w 11218359"/>
                <a:gd name="connsiteY122" fmla="*/ 1657107 h 1657107"/>
                <a:gd name="connsiteX123" fmla="*/ 1404757 w 11218359"/>
                <a:gd name="connsiteY123" fmla="*/ 1657107 h 1657107"/>
                <a:gd name="connsiteX124" fmla="*/ 1416196 w 11218359"/>
                <a:gd name="connsiteY124" fmla="*/ 1657107 h 1657107"/>
                <a:gd name="connsiteX125" fmla="*/ 1427636 w 11218359"/>
                <a:gd name="connsiteY125" fmla="*/ 1657107 h 1657107"/>
                <a:gd name="connsiteX126" fmla="*/ 1439075 w 11218359"/>
                <a:gd name="connsiteY126" fmla="*/ 1657107 h 1657107"/>
                <a:gd name="connsiteX127" fmla="*/ 1450515 w 11218359"/>
                <a:gd name="connsiteY127" fmla="*/ 1657107 h 1657107"/>
                <a:gd name="connsiteX128" fmla="*/ 1461954 w 11218359"/>
                <a:gd name="connsiteY128" fmla="*/ 1657107 h 1657107"/>
                <a:gd name="connsiteX129" fmla="*/ 1473394 w 11218359"/>
                <a:gd name="connsiteY129" fmla="*/ 1657107 h 1657107"/>
                <a:gd name="connsiteX130" fmla="*/ 1484833 w 11218359"/>
                <a:gd name="connsiteY130" fmla="*/ 1657107 h 1657107"/>
                <a:gd name="connsiteX131" fmla="*/ 1496273 w 11218359"/>
                <a:gd name="connsiteY131" fmla="*/ 1657107 h 1657107"/>
                <a:gd name="connsiteX132" fmla="*/ 1507712 w 11218359"/>
                <a:gd name="connsiteY132" fmla="*/ 1657107 h 1657107"/>
                <a:gd name="connsiteX133" fmla="*/ 1519152 w 11218359"/>
                <a:gd name="connsiteY133" fmla="*/ 1657107 h 1657107"/>
                <a:gd name="connsiteX134" fmla="*/ 1530591 w 11218359"/>
                <a:gd name="connsiteY134" fmla="*/ 1657107 h 1657107"/>
                <a:gd name="connsiteX135" fmla="*/ 1542031 w 11218359"/>
                <a:gd name="connsiteY135" fmla="*/ 1657107 h 1657107"/>
                <a:gd name="connsiteX136" fmla="*/ 1553471 w 11218359"/>
                <a:gd name="connsiteY136" fmla="*/ 1657107 h 1657107"/>
                <a:gd name="connsiteX137" fmla="*/ 1564910 w 11218359"/>
                <a:gd name="connsiteY137" fmla="*/ 1657107 h 1657107"/>
                <a:gd name="connsiteX138" fmla="*/ 1576349 w 11218359"/>
                <a:gd name="connsiteY138" fmla="*/ 1657107 h 1657107"/>
                <a:gd name="connsiteX139" fmla="*/ 1587789 w 11218359"/>
                <a:gd name="connsiteY139" fmla="*/ 1657107 h 1657107"/>
                <a:gd name="connsiteX140" fmla="*/ 1599229 w 11218359"/>
                <a:gd name="connsiteY140" fmla="*/ 1657107 h 1657107"/>
                <a:gd name="connsiteX141" fmla="*/ 1610668 w 11218359"/>
                <a:gd name="connsiteY141" fmla="*/ 1657107 h 1657107"/>
                <a:gd name="connsiteX142" fmla="*/ 1622107 w 11218359"/>
                <a:gd name="connsiteY142" fmla="*/ 1657107 h 1657107"/>
                <a:gd name="connsiteX143" fmla="*/ 1633547 w 11218359"/>
                <a:gd name="connsiteY143" fmla="*/ 1657107 h 1657107"/>
                <a:gd name="connsiteX144" fmla="*/ 1644987 w 11218359"/>
                <a:gd name="connsiteY144" fmla="*/ 1657107 h 1657107"/>
                <a:gd name="connsiteX145" fmla="*/ 1656426 w 11218359"/>
                <a:gd name="connsiteY145" fmla="*/ 1657107 h 1657107"/>
                <a:gd name="connsiteX146" fmla="*/ 1667866 w 11218359"/>
                <a:gd name="connsiteY146" fmla="*/ 1657107 h 1657107"/>
                <a:gd name="connsiteX147" fmla="*/ 1679305 w 11218359"/>
                <a:gd name="connsiteY147" fmla="*/ 1657107 h 1657107"/>
                <a:gd name="connsiteX148" fmla="*/ 1690745 w 11218359"/>
                <a:gd name="connsiteY148" fmla="*/ 1657107 h 1657107"/>
                <a:gd name="connsiteX149" fmla="*/ 1702184 w 11218359"/>
                <a:gd name="connsiteY149" fmla="*/ 1657107 h 1657107"/>
                <a:gd name="connsiteX150" fmla="*/ 1713619 w 11218359"/>
                <a:gd name="connsiteY150" fmla="*/ 1657107 h 1657107"/>
                <a:gd name="connsiteX151" fmla="*/ 1725063 w 11218359"/>
                <a:gd name="connsiteY151" fmla="*/ 1657107 h 1657107"/>
                <a:gd name="connsiteX152" fmla="*/ 1736498 w 11218359"/>
                <a:gd name="connsiteY152" fmla="*/ 1657107 h 1657107"/>
                <a:gd name="connsiteX153" fmla="*/ 1747938 w 11218359"/>
                <a:gd name="connsiteY153" fmla="*/ 1657107 h 1657107"/>
                <a:gd name="connsiteX154" fmla="*/ 1759377 w 11218359"/>
                <a:gd name="connsiteY154" fmla="*/ 1657107 h 1657107"/>
                <a:gd name="connsiteX155" fmla="*/ 1770817 w 11218359"/>
                <a:gd name="connsiteY155" fmla="*/ 1657107 h 1657107"/>
                <a:gd name="connsiteX156" fmla="*/ 1782256 w 11218359"/>
                <a:gd name="connsiteY156" fmla="*/ 1657107 h 1657107"/>
                <a:gd name="connsiteX157" fmla="*/ 1793696 w 11218359"/>
                <a:gd name="connsiteY157" fmla="*/ 1657107 h 1657107"/>
                <a:gd name="connsiteX158" fmla="*/ 1805135 w 11218359"/>
                <a:gd name="connsiteY158" fmla="*/ 1657107 h 1657107"/>
                <a:gd name="connsiteX159" fmla="*/ 1816575 w 11218359"/>
                <a:gd name="connsiteY159" fmla="*/ 1657107 h 1657107"/>
                <a:gd name="connsiteX160" fmla="*/ 1828014 w 11218359"/>
                <a:gd name="connsiteY160" fmla="*/ 1657107 h 1657107"/>
                <a:gd name="connsiteX161" fmla="*/ 1839454 w 11218359"/>
                <a:gd name="connsiteY161" fmla="*/ 1657107 h 1657107"/>
                <a:gd name="connsiteX162" fmla="*/ 1850893 w 11218359"/>
                <a:gd name="connsiteY162" fmla="*/ 1657107 h 1657107"/>
                <a:gd name="connsiteX163" fmla="*/ 1862333 w 11218359"/>
                <a:gd name="connsiteY163" fmla="*/ 1657107 h 1657107"/>
                <a:gd name="connsiteX164" fmla="*/ 1873772 w 11218359"/>
                <a:gd name="connsiteY164" fmla="*/ 1657107 h 1657107"/>
                <a:gd name="connsiteX165" fmla="*/ 1885212 w 11218359"/>
                <a:gd name="connsiteY165" fmla="*/ 1657107 h 1657107"/>
                <a:gd name="connsiteX166" fmla="*/ 1896651 w 11218359"/>
                <a:gd name="connsiteY166" fmla="*/ 1657107 h 1657107"/>
                <a:gd name="connsiteX167" fmla="*/ 1908091 w 11218359"/>
                <a:gd name="connsiteY167" fmla="*/ 1657107 h 1657107"/>
                <a:gd name="connsiteX168" fmla="*/ 1919531 w 11218359"/>
                <a:gd name="connsiteY168" fmla="*/ 1657107 h 1657107"/>
                <a:gd name="connsiteX169" fmla="*/ 1930970 w 11218359"/>
                <a:gd name="connsiteY169" fmla="*/ 1657107 h 1657107"/>
                <a:gd name="connsiteX170" fmla="*/ 1942409 w 11218359"/>
                <a:gd name="connsiteY170" fmla="*/ 1657107 h 1657107"/>
                <a:gd name="connsiteX171" fmla="*/ 1953849 w 11218359"/>
                <a:gd name="connsiteY171" fmla="*/ 1657107 h 1657107"/>
                <a:gd name="connsiteX172" fmla="*/ 1965289 w 11218359"/>
                <a:gd name="connsiteY172" fmla="*/ 1657107 h 1657107"/>
                <a:gd name="connsiteX173" fmla="*/ 1976728 w 11218359"/>
                <a:gd name="connsiteY173" fmla="*/ 1657107 h 1657107"/>
                <a:gd name="connsiteX174" fmla="*/ 1988168 w 11218359"/>
                <a:gd name="connsiteY174" fmla="*/ 1657107 h 1657107"/>
                <a:gd name="connsiteX175" fmla="*/ 1999607 w 11218359"/>
                <a:gd name="connsiteY175" fmla="*/ 1657107 h 1657107"/>
                <a:gd name="connsiteX176" fmla="*/ 2011047 w 11218359"/>
                <a:gd name="connsiteY176" fmla="*/ 1657107 h 1657107"/>
                <a:gd name="connsiteX177" fmla="*/ 2022486 w 11218359"/>
                <a:gd name="connsiteY177" fmla="*/ 1657107 h 1657107"/>
                <a:gd name="connsiteX178" fmla="*/ 2033926 w 11218359"/>
                <a:gd name="connsiteY178" fmla="*/ 1657107 h 1657107"/>
                <a:gd name="connsiteX179" fmla="*/ 2045365 w 11218359"/>
                <a:gd name="connsiteY179" fmla="*/ 1657107 h 1657107"/>
                <a:gd name="connsiteX180" fmla="*/ 2056805 w 11218359"/>
                <a:gd name="connsiteY180" fmla="*/ 1657107 h 1657107"/>
                <a:gd name="connsiteX181" fmla="*/ 2068244 w 11218359"/>
                <a:gd name="connsiteY181" fmla="*/ 1657107 h 1657107"/>
                <a:gd name="connsiteX182" fmla="*/ 2079684 w 11218359"/>
                <a:gd name="connsiteY182" fmla="*/ 1657107 h 1657107"/>
                <a:gd name="connsiteX183" fmla="*/ 2091123 w 11218359"/>
                <a:gd name="connsiteY183" fmla="*/ 1657107 h 1657107"/>
                <a:gd name="connsiteX184" fmla="*/ 2102563 w 11218359"/>
                <a:gd name="connsiteY184" fmla="*/ 1657107 h 1657107"/>
                <a:gd name="connsiteX185" fmla="*/ 2114002 w 11218359"/>
                <a:gd name="connsiteY185" fmla="*/ 1657107 h 1657107"/>
                <a:gd name="connsiteX186" fmla="*/ 2125442 w 11218359"/>
                <a:gd name="connsiteY186" fmla="*/ 1657107 h 1657107"/>
                <a:gd name="connsiteX187" fmla="*/ 2136882 w 11218359"/>
                <a:gd name="connsiteY187" fmla="*/ 1657107 h 1657107"/>
                <a:gd name="connsiteX188" fmla="*/ 2148321 w 11218359"/>
                <a:gd name="connsiteY188" fmla="*/ 1657107 h 1657107"/>
                <a:gd name="connsiteX189" fmla="*/ 2159760 w 11218359"/>
                <a:gd name="connsiteY189" fmla="*/ 1657107 h 1657107"/>
                <a:gd name="connsiteX190" fmla="*/ 2171200 w 11218359"/>
                <a:gd name="connsiteY190" fmla="*/ 1657107 h 1657107"/>
                <a:gd name="connsiteX191" fmla="*/ 2182640 w 11218359"/>
                <a:gd name="connsiteY191" fmla="*/ 1657107 h 1657107"/>
                <a:gd name="connsiteX192" fmla="*/ 2194079 w 11218359"/>
                <a:gd name="connsiteY192" fmla="*/ 1657107 h 1657107"/>
                <a:gd name="connsiteX193" fmla="*/ 2205519 w 11218359"/>
                <a:gd name="connsiteY193" fmla="*/ 1657107 h 1657107"/>
                <a:gd name="connsiteX194" fmla="*/ 2216958 w 11218359"/>
                <a:gd name="connsiteY194" fmla="*/ 1657107 h 1657107"/>
                <a:gd name="connsiteX195" fmla="*/ 2228393 w 11218359"/>
                <a:gd name="connsiteY195" fmla="*/ 1657107 h 1657107"/>
                <a:gd name="connsiteX196" fmla="*/ 2239837 w 11218359"/>
                <a:gd name="connsiteY196" fmla="*/ 1657107 h 1657107"/>
                <a:gd name="connsiteX197" fmla="*/ 2251272 w 11218359"/>
                <a:gd name="connsiteY197" fmla="*/ 1657107 h 1657107"/>
                <a:gd name="connsiteX198" fmla="*/ 2262716 w 11218359"/>
                <a:gd name="connsiteY198" fmla="*/ 1657107 h 1657107"/>
                <a:gd name="connsiteX199" fmla="*/ 2274151 w 11218359"/>
                <a:gd name="connsiteY199" fmla="*/ 1657107 h 1657107"/>
                <a:gd name="connsiteX200" fmla="*/ 2285591 w 11218359"/>
                <a:gd name="connsiteY200" fmla="*/ 1657107 h 1657107"/>
                <a:gd name="connsiteX201" fmla="*/ 2297030 w 11218359"/>
                <a:gd name="connsiteY201" fmla="*/ 1657107 h 1657107"/>
                <a:gd name="connsiteX202" fmla="*/ 2308470 w 11218359"/>
                <a:gd name="connsiteY202" fmla="*/ 1657107 h 1657107"/>
                <a:gd name="connsiteX203" fmla="*/ 2319909 w 11218359"/>
                <a:gd name="connsiteY203" fmla="*/ 1657107 h 1657107"/>
                <a:gd name="connsiteX204" fmla="*/ 2331349 w 11218359"/>
                <a:gd name="connsiteY204" fmla="*/ 1657107 h 1657107"/>
                <a:gd name="connsiteX205" fmla="*/ 2342788 w 11218359"/>
                <a:gd name="connsiteY205" fmla="*/ 1657107 h 1657107"/>
                <a:gd name="connsiteX206" fmla="*/ 2354228 w 11218359"/>
                <a:gd name="connsiteY206" fmla="*/ 1657107 h 1657107"/>
                <a:gd name="connsiteX207" fmla="*/ 2365667 w 11218359"/>
                <a:gd name="connsiteY207" fmla="*/ 1657107 h 1657107"/>
                <a:gd name="connsiteX208" fmla="*/ 2377107 w 11218359"/>
                <a:gd name="connsiteY208" fmla="*/ 1657107 h 1657107"/>
                <a:gd name="connsiteX209" fmla="*/ 2388546 w 11218359"/>
                <a:gd name="connsiteY209" fmla="*/ 1657107 h 1657107"/>
                <a:gd name="connsiteX210" fmla="*/ 2399986 w 11218359"/>
                <a:gd name="connsiteY210" fmla="*/ 1657107 h 1657107"/>
                <a:gd name="connsiteX211" fmla="*/ 2411425 w 11218359"/>
                <a:gd name="connsiteY211" fmla="*/ 1657107 h 1657107"/>
                <a:gd name="connsiteX212" fmla="*/ 2422865 w 11218359"/>
                <a:gd name="connsiteY212" fmla="*/ 1657107 h 1657107"/>
                <a:gd name="connsiteX213" fmla="*/ 2434304 w 11218359"/>
                <a:gd name="connsiteY213" fmla="*/ 1657107 h 1657107"/>
                <a:gd name="connsiteX214" fmla="*/ 2445744 w 11218359"/>
                <a:gd name="connsiteY214" fmla="*/ 1657107 h 1657107"/>
                <a:gd name="connsiteX215" fmla="*/ 2457184 w 11218359"/>
                <a:gd name="connsiteY215" fmla="*/ 1657107 h 1657107"/>
                <a:gd name="connsiteX216" fmla="*/ 2468623 w 11218359"/>
                <a:gd name="connsiteY216" fmla="*/ 1657107 h 1657107"/>
                <a:gd name="connsiteX217" fmla="*/ 2480062 w 11218359"/>
                <a:gd name="connsiteY217" fmla="*/ 1657107 h 1657107"/>
                <a:gd name="connsiteX218" fmla="*/ 2491502 w 11218359"/>
                <a:gd name="connsiteY218" fmla="*/ 1657107 h 1657107"/>
                <a:gd name="connsiteX219" fmla="*/ 2502942 w 11218359"/>
                <a:gd name="connsiteY219" fmla="*/ 1657107 h 1657107"/>
                <a:gd name="connsiteX220" fmla="*/ 2514381 w 11218359"/>
                <a:gd name="connsiteY220" fmla="*/ 1657107 h 1657107"/>
                <a:gd name="connsiteX221" fmla="*/ 2525821 w 11218359"/>
                <a:gd name="connsiteY221" fmla="*/ 1657107 h 1657107"/>
                <a:gd name="connsiteX222" fmla="*/ 2537260 w 11218359"/>
                <a:gd name="connsiteY222" fmla="*/ 1657107 h 1657107"/>
                <a:gd name="connsiteX223" fmla="*/ 2548700 w 11218359"/>
                <a:gd name="connsiteY223" fmla="*/ 1657107 h 1657107"/>
                <a:gd name="connsiteX224" fmla="*/ 2560139 w 11218359"/>
                <a:gd name="connsiteY224" fmla="*/ 1657107 h 1657107"/>
                <a:gd name="connsiteX225" fmla="*/ 2571579 w 11218359"/>
                <a:gd name="connsiteY225" fmla="*/ 1657107 h 1657107"/>
                <a:gd name="connsiteX226" fmla="*/ 2583018 w 11218359"/>
                <a:gd name="connsiteY226" fmla="*/ 1657107 h 1657107"/>
                <a:gd name="connsiteX227" fmla="*/ 2594458 w 11218359"/>
                <a:gd name="connsiteY227" fmla="*/ 1657107 h 1657107"/>
                <a:gd name="connsiteX228" fmla="*/ 2605897 w 11218359"/>
                <a:gd name="connsiteY228" fmla="*/ 1657107 h 1657107"/>
                <a:gd name="connsiteX229" fmla="*/ 2617337 w 11218359"/>
                <a:gd name="connsiteY229" fmla="*/ 1657107 h 1657107"/>
                <a:gd name="connsiteX230" fmla="*/ 2628776 w 11218359"/>
                <a:gd name="connsiteY230" fmla="*/ 1657107 h 1657107"/>
                <a:gd name="connsiteX231" fmla="*/ 2640216 w 11218359"/>
                <a:gd name="connsiteY231" fmla="*/ 1657107 h 1657107"/>
                <a:gd name="connsiteX232" fmla="*/ 2651655 w 11218359"/>
                <a:gd name="connsiteY232" fmla="*/ 1657107 h 1657107"/>
                <a:gd name="connsiteX233" fmla="*/ 2663095 w 11218359"/>
                <a:gd name="connsiteY233" fmla="*/ 1657107 h 1657107"/>
                <a:gd name="connsiteX234" fmla="*/ 2674535 w 11218359"/>
                <a:gd name="connsiteY234" fmla="*/ 1657107 h 1657107"/>
                <a:gd name="connsiteX235" fmla="*/ 2685974 w 11218359"/>
                <a:gd name="connsiteY235" fmla="*/ 1657107 h 1657107"/>
                <a:gd name="connsiteX236" fmla="*/ 2697413 w 11218359"/>
                <a:gd name="connsiteY236" fmla="*/ 1657107 h 1657107"/>
                <a:gd name="connsiteX237" fmla="*/ 2708853 w 11218359"/>
                <a:gd name="connsiteY237" fmla="*/ 1657107 h 1657107"/>
                <a:gd name="connsiteX238" fmla="*/ 2720293 w 11218359"/>
                <a:gd name="connsiteY238" fmla="*/ 1657107 h 1657107"/>
                <a:gd name="connsiteX239" fmla="*/ 2731727 w 11218359"/>
                <a:gd name="connsiteY239" fmla="*/ 1657107 h 1657107"/>
                <a:gd name="connsiteX240" fmla="*/ 2743172 w 11218359"/>
                <a:gd name="connsiteY240" fmla="*/ 1657107 h 1657107"/>
                <a:gd name="connsiteX241" fmla="*/ 2754611 w 11218359"/>
                <a:gd name="connsiteY241" fmla="*/ 1657107 h 1657107"/>
                <a:gd name="connsiteX242" fmla="*/ 2766046 w 11218359"/>
                <a:gd name="connsiteY242" fmla="*/ 1657107 h 1657107"/>
                <a:gd name="connsiteX243" fmla="*/ 2777490 w 11218359"/>
                <a:gd name="connsiteY243" fmla="*/ 1657107 h 1657107"/>
                <a:gd name="connsiteX244" fmla="*/ 2788925 w 11218359"/>
                <a:gd name="connsiteY244" fmla="*/ 1657107 h 1657107"/>
                <a:gd name="connsiteX245" fmla="*/ 2800364 w 11218359"/>
                <a:gd name="connsiteY245" fmla="*/ 1657107 h 1657107"/>
                <a:gd name="connsiteX246" fmla="*/ 2811804 w 11218359"/>
                <a:gd name="connsiteY246" fmla="*/ 1657107 h 1657107"/>
                <a:gd name="connsiteX247" fmla="*/ 2823243 w 11218359"/>
                <a:gd name="connsiteY247" fmla="*/ 1657107 h 1657107"/>
                <a:gd name="connsiteX248" fmla="*/ 2834683 w 11218359"/>
                <a:gd name="connsiteY248" fmla="*/ 1657107 h 1657107"/>
                <a:gd name="connsiteX249" fmla="*/ 2846123 w 11218359"/>
                <a:gd name="connsiteY249" fmla="*/ 1657107 h 1657107"/>
                <a:gd name="connsiteX250" fmla="*/ 2857562 w 11218359"/>
                <a:gd name="connsiteY250" fmla="*/ 1657107 h 1657107"/>
                <a:gd name="connsiteX251" fmla="*/ 2869001 w 11218359"/>
                <a:gd name="connsiteY251" fmla="*/ 1657107 h 1657107"/>
                <a:gd name="connsiteX252" fmla="*/ 2880441 w 11218359"/>
                <a:gd name="connsiteY252" fmla="*/ 1657107 h 1657107"/>
                <a:gd name="connsiteX253" fmla="*/ 2891881 w 11218359"/>
                <a:gd name="connsiteY253" fmla="*/ 1657107 h 1657107"/>
                <a:gd name="connsiteX254" fmla="*/ 2903320 w 11218359"/>
                <a:gd name="connsiteY254" fmla="*/ 1657107 h 1657107"/>
                <a:gd name="connsiteX255" fmla="*/ 2914760 w 11218359"/>
                <a:gd name="connsiteY255" fmla="*/ 1657107 h 1657107"/>
                <a:gd name="connsiteX256" fmla="*/ 2926199 w 11218359"/>
                <a:gd name="connsiteY256" fmla="*/ 1657107 h 1657107"/>
                <a:gd name="connsiteX257" fmla="*/ 2937639 w 11218359"/>
                <a:gd name="connsiteY257" fmla="*/ 1657107 h 1657107"/>
                <a:gd name="connsiteX258" fmla="*/ 2949078 w 11218359"/>
                <a:gd name="connsiteY258" fmla="*/ 1657107 h 1657107"/>
                <a:gd name="connsiteX259" fmla="*/ 2960518 w 11218359"/>
                <a:gd name="connsiteY259" fmla="*/ 1657107 h 1657107"/>
                <a:gd name="connsiteX260" fmla="*/ 2971957 w 11218359"/>
                <a:gd name="connsiteY260" fmla="*/ 1657107 h 1657107"/>
                <a:gd name="connsiteX261" fmla="*/ 2983397 w 11218359"/>
                <a:gd name="connsiteY261" fmla="*/ 1657107 h 1657107"/>
                <a:gd name="connsiteX262" fmla="*/ 2994837 w 11218359"/>
                <a:gd name="connsiteY262" fmla="*/ 1657107 h 1657107"/>
                <a:gd name="connsiteX263" fmla="*/ 3006276 w 11218359"/>
                <a:gd name="connsiteY263" fmla="*/ 1657107 h 1657107"/>
                <a:gd name="connsiteX264" fmla="*/ 3017715 w 11218359"/>
                <a:gd name="connsiteY264" fmla="*/ 1657107 h 1657107"/>
                <a:gd name="connsiteX265" fmla="*/ 3029155 w 11218359"/>
                <a:gd name="connsiteY265" fmla="*/ 1657107 h 1657107"/>
                <a:gd name="connsiteX266" fmla="*/ 3040594 w 11218359"/>
                <a:gd name="connsiteY266" fmla="*/ 1657107 h 1657107"/>
                <a:gd name="connsiteX267" fmla="*/ 3052034 w 11218359"/>
                <a:gd name="connsiteY267" fmla="*/ 1657107 h 1657107"/>
                <a:gd name="connsiteX268" fmla="*/ 3063474 w 11218359"/>
                <a:gd name="connsiteY268" fmla="*/ 1657107 h 1657107"/>
                <a:gd name="connsiteX269" fmla="*/ 3074913 w 11218359"/>
                <a:gd name="connsiteY269" fmla="*/ 1657107 h 1657107"/>
                <a:gd name="connsiteX270" fmla="*/ 3086352 w 11218359"/>
                <a:gd name="connsiteY270" fmla="*/ 1657107 h 1657107"/>
                <a:gd name="connsiteX271" fmla="*/ 3097792 w 11218359"/>
                <a:gd name="connsiteY271" fmla="*/ 1657107 h 1657107"/>
                <a:gd name="connsiteX272" fmla="*/ 3109232 w 11218359"/>
                <a:gd name="connsiteY272" fmla="*/ 1657107 h 1657107"/>
                <a:gd name="connsiteX273" fmla="*/ 3120671 w 11218359"/>
                <a:gd name="connsiteY273" fmla="*/ 1657107 h 1657107"/>
                <a:gd name="connsiteX274" fmla="*/ 3132111 w 11218359"/>
                <a:gd name="connsiteY274" fmla="*/ 1657107 h 1657107"/>
                <a:gd name="connsiteX275" fmla="*/ 3143550 w 11218359"/>
                <a:gd name="connsiteY275" fmla="*/ 1657107 h 1657107"/>
                <a:gd name="connsiteX276" fmla="*/ 3154990 w 11218359"/>
                <a:gd name="connsiteY276" fmla="*/ 1657107 h 1657107"/>
                <a:gd name="connsiteX277" fmla="*/ 3166429 w 11218359"/>
                <a:gd name="connsiteY277" fmla="*/ 1657107 h 1657107"/>
                <a:gd name="connsiteX278" fmla="*/ 3177869 w 11218359"/>
                <a:gd name="connsiteY278" fmla="*/ 1657107 h 1657107"/>
                <a:gd name="connsiteX279" fmla="*/ 3189308 w 11218359"/>
                <a:gd name="connsiteY279" fmla="*/ 1657107 h 1657107"/>
                <a:gd name="connsiteX280" fmla="*/ 3200748 w 11218359"/>
                <a:gd name="connsiteY280" fmla="*/ 1657107 h 1657107"/>
                <a:gd name="connsiteX281" fmla="*/ 3212187 w 11218359"/>
                <a:gd name="connsiteY281" fmla="*/ 1657107 h 1657107"/>
                <a:gd name="connsiteX282" fmla="*/ 3223627 w 11218359"/>
                <a:gd name="connsiteY282" fmla="*/ 1657107 h 1657107"/>
                <a:gd name="connsiteX283" fmla="*/ 3235066 w 11218359"/>
                <a:gd name="connsiteY283" fmla="*/ 1657107 h 1657107"/>
                <a:gd name="connsiteX284" fmla="*/ 3246501 w 11218359"/>
                <a:gd name="connsiteY284" fmla="*/ 1657107 h 1657107"/>
                <a:gd name="connsiteX285" fmla="*/ 3257945 w 11218359"/>
                <a:gd name="connsiteY285" fmla="*/ 1657107 h 1657107"/>
                <a:gd name="connsiteX286" fmla="*/ 3269385 w 11218359"/>
                <a:gd name="connsiteY286" fmla="*/ 1657107 h 1657107"/>
                <a:gd name="connsiteX287" fmla="*/ 3280825 w 11218359"/>
                <a:gd name="connsiteY287" fmla="*/ 1657107 h 1657107"/>
                <a:gd name="connsiteX288" fmla="*/ 3292264 w 11218359"/>
                <a:gd name="connsiteY288" fmla="*/ 1657107 h 1657107"/>
                <a:gd name="connsiteX289" fmla="*/ 3303699 w 11218359"/>
                <a:gd name="connsiteY289" fmla="*/ 1657107 h 1657107"/>
                <a:gd name="connsiteX290" fmla="*/ 3315143 w 11218359"/>
                <a:gd name="connsiteY290" fmla="*/ 1657107 h 1657107"/>
                <a:gd name="connsiteX291" fmla="*/ 3326578 w 11218359"/>
                <a:gd name="connsiteY291" fmla="*/ 1657107 h 1657107"/>
                <a:gd name="connsiteX292" fmla="*/ 3338017 w 11218359"/>
                <a:gd name="connsiteY292" fmla="*/ 1657107 h 1657107"/>
                <a:gd name="connsiteX293" fmla="*/ 3349457 w 11218359"/>
                <a:gd name="connsiteY293" fmla="*/ 1657107 h 1657107"/>
                <a:gd name="connsiteX294" fmla="*/ 3360896 w 11218359"/>
                <a:gd name="connsiteY294" fmla="*/ 1657107 h 1657107"/>
                <a:gd name="connsiteX295" fmla="*/ 3372336 w 11218359"/>
                <a:gd name="connsiteY295" fmla="*/ 1657107 h 1657107"/>
                <a:gd name="connsiteX296" fmla="*/ 3383776 w 11218359"/>
                <a:gd name="connsiteY296" fmla="*/ 1657107 h 1657107"/>
                <a:gd name="connsiteX297" fmla="*/ 3395215 w 11218359"/>
                <a:gd name="connsiteY297" fmla="*/ 1657107 h 1657107"/>
                <a:gd name="connsiteX298" fmla="*/ 3406654 w 11218359"/>
                <a:gd name="connsiteY298" fmla="*/ 1657107 h 1657107"/>
                <a:gd name="connsiteX299" fmla="*/ 3418094 w 11218359"/>
                <a:gd name="connsiteY299" fmla="*/ 1657107 h 1657107"/>
                <a:gd name="connsiteX300" fmla="*/ 3429534 w 11218359"/>
                <a:gd name="connsiteY300" fmla="*/ 1657107 h 1657107"/>
                <a:gd name="connsiteX301" fmla="*/ 3440973 w 11218359"/>
                <a:gd name="connsiteY301" fmla="*/ 1657107 h 1657107"/>
                <a:gd name="connsiteX302" fmla="*/ 3452413 w 11218359"/>
                <a:gd name="connsiteY302" fmla="*/ 1657107 h 1657107"/>
                <a:gd name="connsiteX303" fmla="*/ 3463852 w 11218359"/>
                <a:gd name="connsiteY303" fmla="*/ 1657107 h 1657107"/>
                <a:gd name="connsiteX304" fmla="*/ 3475292 w 11218359"/>
                <a:gd name="connsiteY304" fmla="*/ 1657107 h 1657107"/>
                <a:gd name="connsiteX305" fmla="*/ 3486731 w 11218359"/>
                <a:gd name="connsiteY305" fmla="*/ 1657107 h 1657107"/>
                <a:gd name="connsiteX306" fmla="*/ 3498171 w 11218359"/>
                <a:gd name="connsiteY306" fmla="*/ 1657107 h 1657107"/>
                <a:gd name="connsiteX307" fmla="*/ 3509610 w 11218359"/>
                <a:gd name="connsiteY307" fmla="*/ 1657107 h 1657107"/>
                <a:gd name="connsiteX308" fmla="*/ 3521050 w 11218359"/>
                <a:gd name="connsiteY308" fmla="*/ 1657107 h 1657107"/>
                <a:gd name="connsiteX309" fmla="*/ 3532489 w 11218359"/>
                <a:gd name="connsiteY309" fmla="*/ 1657107 h 1657107"/>
                <a:gd name="connsiteX310" fmla="*/ 3543929 w 11218359"/>
                <a:gd name="connsiteY310" fmla="*/ 1657107 h 1657107"/>
                <a:gd name="connsiteX311" fmla="*/ 3555368 w 11218359"/>
                <a:gd name="connsiteY311" fmla="*/ 1657107 h 1657107"/>
                <a:gd name="connsiteX312" fmla="*/ 3566808 w 11218359"/>
                <a:gd name="connsiteY312" fmla="*/ 1657107 h 1657107"/>
                <a:gd name="connsiteX313" fmla="*/ 3578247 w 11218359"/>
                <a:gd name="connsiteY313" fmla="*/ 1657107 h 1657107"/>
                <a:gd name="connsiteX314" fmla="*/ 3589687 w 11218359"/>
                <a:gd name="connsiteY314" fmla="*/ 1657107 h 1657107"/>
                <a:gd name="connsiteX315" fmla="*/ 3601127 w 11218359"/>
                <a:gd name="connsiteY315" fmla="*/ 1657107 h 1657107"/>
                <a:gd name="connsiteX316" fmla="*/ 3612566 w 11218359"/>
                <a:gd name="connsiteY316" fmla="*/ 1657107 h 1657107"/>
                <a:gd name="connsiteX317" fmla="*/ 3624005 w 11218359"/>
                <a:gd name="connsiteY317" fmla="*/ 1657107 h 1657107"/>
                <a:gd name="connsiteX318" fmla="*/ 3635445 w 11218359"/>
                <a:gd name="connsiteY318" fmla="*/ 1657107 h 1657107"/>
                <a:gd name="connsiteX319" fmla="*/ 3646885 w 11218359"/>
                <a:gd name="connsiteY319" fmla="*/ 1657107 h 1657107"/>
                <a:gd name="connsiteX320" fmla="*/ 3658324 w 11218359"/>
                <a:gd name="connsiteY320" fmla="*/ 1657107 h 1657107"/>
                <a:gd name="connsiteX321" fmla="*/ 3669764 w 11218359"/>
                <a:gd name="connsiteY321" fmla="*/ 1657107 h 1657107"/>
                <a:gd name="connsiteX322" fmla="*/ 3681203 w 11218359"/>
                <a:gd name="connsiteY322" fmla="*/ 1657107 h 1657107"/>
                <a:gd name="connsiteX323" fmla="*/ 3692643 w 11218359"/>
                <a:gd name="connsiteY323" fmla="*/ 1657107 h 1657107"/>
                <a:gd name="connsiteX324" fmla="*/ 3704082 w 11218359"/>
                <a:gd name="connsiteY324" fmla="*/ 1657107 h 1657107"/>
                <a:gd name="connsiteX325" fmla="*/ 3715522 w 11218359"/>
                <a:gd name="connsiteY325" fmla="*/ 1657107 h 1657107"/>
                <a:gd name="connsiteX326" fmla="*/ 3726961 w 11218359"/>
                <a:gd name="connsiteY326" fmla="*/ 1657107 h 1657107"/>
                <a:gd name="connsiteX327" fmla="*/ 3738401 w 11218359"/>
                <a:gd name="connsiteY327" fmla="*/ 1657107 h 1657107"/>
                <a:gd name="connsiteX328" fmla="*/ 3749840 w 11218359"/>
                <a:gd name="connsiteY328" fmla="*/ 1657107 h 1657107"/>
                <a:gd name="connsiteX329" fmla="*/ 3761280 w 11218359"/>
                <a:gd name="connsiteY329" fmla="*/ 1657107 h 1657107"/>
                <a:gd name="connsiteX330" fmla="*/ 3772719 w 11218359"/>
                <a:gd name="connsiteY330" fmla="*/ 1657107 h 1657107"/>
                <a:gd name="connsiteX331" fmla="*/ 3784154 w 11218359"/>
                <a:gd name="connsiteY331" fmla="*/ 1657107 h 1657107"/>
                <a:gd name="connsiteX332" fmla="*/ 3795598 w 11218359"/>
                <a:gd name="connsiteY332" fmla="*/ 1657107 h 1657107"/>
                <a:gd name="connsiteX333" fmla="*/ 3807033 w 11218359"/>
                <a:gd name="connsiteY333" fmla="*/ 1657107 h 1657107"/>
                <a:gd name="connsiteX334" fmla="*/ 3818473 w 11218359"/>
                <a:gd name="connsiteY334" fmla="*/ 1657107 h 1657107"/>
                <a:gd name="connsiteX335" fmla="*/ 3829917 w 11218359"/>
                <a:gd name="connsiteY335" fmla="*/ 1657107 h 1657107"/>
                <a:gd name="connsiteX336" fmla="*/ 3841352 w 11218359"/>
                <a:gd name="connsiteY336" fmla="*/ 1657107 h 1657107"/>
                <a:gd name="connsiteX337" fmla="*/ 3852791 w 11218359"/>
                <a:gd name="connsiteY337" fmla="*/ 1657107 h 1657107"/>
                <a:gd name="connsiteX338" fmla="*/ 3864231 w 11218359"/>
                <a:gd name="connsiteY338" fmla="*/ 1657107 h 1657107"/>
                <a:gd name="connsiteX339" fmla="*/ 3875670 w 11218359"/>
                <a:gd name="connsiteY339" fmla="*/ 1657107 h 1657107"/>
                <a:gd name="connsiteX340" fmla="*/ 3887110 w 11218359"/>
                <a:gd name="connsiteY340" fmla="*/ 1657107 h 1657107"/>
                <a:gd name="connsiteX341" fmla="*/ 3898549 w 11218359"/>
                <a:gd name="connsiteY341" fmla="*/ 1657107 h 1657107"/>
                <a:gd name="connsiteX342" fmla="*/ 3909989 w 11218359"/>
                <a:gd name="connsiteY342" fmla="*/ 1657107 h 1657107"/>
                <a:gd name="connsiteX343" fmla="*/ 3921447 w 11218359"/>
                <a:gd name="connsiteY343" fmla="*/ 1657107 h 1657107"/>
                <a:gd name="connsiteX344" fmla="*/ 3932878 w 11218359"/>
                <a:gd name="connsiteY344" fmla="*/ 1657107 h 1657107"/>
                <a:gd name="connsiteX345" fmla="*/ 3944307 w 11218359"/>
                <a:gd name="connsiteY345" fmla="*/ 1657107 h 1657107"/>
                <a:gd name="connsiteX346" fmla="*/ 3955737 w 11218359"/>
                <a:gd name="connsiteY346" fmla="*/ 1657107 h 1657107"/>
                <a:gd name="connsiteX347" fmla="*/ 3967167 w 11218359"/>
                <a:gd name="connsiteY347" fmla="*/ 1657107 h 1657107"/>
                <a:gd name="connsiteX348" fmla="*/ 3978645 w 11218359"/>
                <a:gd name="connsiteY348" fmla="*/ 1657107 h 1657107"/>
                <a:gd name="connsiteX349" fmla="*/ 3990075 w 11218359"/>
                <a:gd name="connsiteY349" fmla="*/ 1657107 h 1657107"/>
                <a:gd name="connsiteX350" fmla="*/ 4001505 w 11218359"/>
                <a:gd name="connsiteY350" fmla="*/ 1657107 h 1657107"/>
                <a:gd name="connsiteX351" fmla="*/ 4012935 w 11218359"/>
                <a:gd name="connsiteY351" fmla="*/ 1657107 h 1657107"/>
                <a:gd name="connsiteX352" fmla="*/ 4024365 w 11218359"/>
                <a:gd name="connsiteY352" fmla="*/ 1657107 h 1657107"/>
                <a:gd name="connsiteX353" fmla="*/ 4035843 w 11218359"/>
                <a:gd name="connsiteY353" fmla="*/ 1657107 h 1657107"/>
                <a:gd name="connsiteX354" fmla="*/ 4047273 w 11218359"/>
                <a:gd name="connsiteY354" fmla="*/ 1657107 h 1657107"/>
                <a:gd name="connsiteX355" fmla="*/ 4058702 w 11218359"/>
                <a:gd name="connsiteY355" fmla="*/ 1657107 h 1657107"/>
                <a:gd name="connsiteX356" fmla="*/ 4070133 w 11218359"/>
                <a:gd name="connsiteY356" fmla="*/ 1657107 h 1657107"/>
                <a:gd name="connsiteX357" fmla="*/ 4081563 w 11218359"/>
                <a:gd name="connsiteY357" fmla="*/ 1657107 h 1657107"/>
                <a:gd name="connsiteX358" fmla="*/ 4093040 w 11218359"/>
                <a:gd name="connsiteY358" fmla="*/ 1657107 h 1657107"/>
                <a:gd name="connsiteX359" fmla="*/ 4104471 w 11218359"/>
                <a:gd name="connsiteY359" fmla="*/ 1657107 h 1657107"/>
                <a:gd name="connsiteX360" fmla="*/ 4115900 w 11218359"/>
                <a:gd name="connsiteY360" fmla="*/ 1657107 h 1657107"/>
                <a:gd name="connsiteX361" fmla="*/ 4127330 w 11218359"/>
                <a:gd name="connsiteY361" fmla="*/ 1657107 h 1657107"/>
                <a:gd name="connsiteX362" fmla="*/ 4138760 w 11218359"/>
                <a:gd name="connsiteY362" fmla="*/ 1657107 h 1657107"/>
                <a:gd name="connsiteX363" fmla="*/ 4150238 w 11218359"/>
                <a:gd name="connsiteY363" fmla="*/ 1657107 h 1657107"/>
                <a:gd name="connsiteX364" fmla="*/ 4161668 w 11218359"/>
                <a:gd name="connsiteY364" fmla="*/ 1657107 h 1657107"/>
                <a:gd name="connsiteX365" fmla="*/ 4173098 w 11218359"/>
                <a:gd name="connsiteY365" fmla="*/ 1657107 h 1657107"/>
                <a:gd name="connsiteX366" fmla="*/ 4184528 w 11218359"/>
                <a:gd name="connsiteY366" fmla="*/ 1657107 h 1657107"/>
                <a:gd name="connsiteX367" fmla="*/ 4195958 w 11218359"/>
                <a:gd name="connsiteY367" fmla="*/ 1657107 h 1657107"/>
                <a:gd name="connsiteX368" fmla="*/ 4207436 w 11218359"/>
                <a:gd name="connsiteY368" fmla="*/ 1657107 h 1657107"/>
                <a:gd name="connsiteX369" fmla="*/ 4218865 w 11218359"/>
                <a:gd name="connsiteY369" fmla="*/ 1657107 h 1657107"/>
                <a:gd name="connsiteX370" fmla="*/ 4230296 w 11218359"/>
                <a:gd name="connsiteY370" fmla="*/ 1657107 h 1657107"/>
                <a:gd name="connsiteX371" fmla="*/ 4241726 w 11218359"/>
                <a:gd name="connsiteY371" fmla="*/ 1657107 h 1657107"/>
                <a:gd name="connsiteX372" fmla="*/ 4253156 w 11218359"/>
                <a:gd name="connsiteY372" fmla="*/ 1657107 h 1657107"/>
                <a:gd name="connsiteX373" fmla="*/ 4264634 w 11218359"/>
                <a:gd name="connsiteY373" fmla="*/ 1657107 h 1657107"/>
                <a:gd name="connsiteX374" fmla="*/ 4276063 w 11218359"/>
                <a:gd name="connsiteY374" fmla="*/ 1657107 h 1657107"/>
                <a:gd name="connsiteX375" fmla="*/ 4287493 w 11218359"/>
                <a:gd name="connsiteY375" fmla="*/ 1657107 h 1657107"/>
                <a:gd name="connsiteX376" fmla="*/ 4298923 w 11218359"/>
                <a:gd name="connsiteY376" fmla="*/ 1657107 h 1657107"/>
                <a:gd name="connsiteX377" fmla="*/ 4310353 w 11218359"/>
                <a:gd name="connsiteY377" fmla="*/ 1657107 h 1657107"/>
                <a:gd name="connsiteX378" fmla="*/ 4321831 w 11218359"/>
                <a:gd name="connsiteY378" fmla="*/ 1657107 h 1657107"/>
                <a:gd name="connsiteX379" fmla="*/ 4333261 w 11218359"/>
                <a:gd name="connsiteY379" fmla="*/ 1657107 h 1657107"/>
                <a:gd name="connsiteX380" fmla="*/ 4344691 w 11218359"/>
                <a:gd name="connsiteY380" fmla="*/ 1657107 h 1657107"/>
                <a:gd name="connsiteX381" fmla="*/ 4356121 w 11218359"/>
                <a:gd name="connsiteY381" fmla="*/ 1657107 h 1657107"/>
                <a:gd name="connsiteX382" fmla="*/ 4367551 w 11218359"/>
                <a:gd name="connsiteY382" fmla="*/ 1657107 h 1657107"/>
                <a:gd name="connsiteX383" fmla="*/ 4379028 w 11218359"/>
                <a:gd name="connsiteY383" fmla="*/ 1657107 h 1657107"/>
                <a:gd name="connsiteX384" fmla="*/ 4390458 w 11218359"/>
                <a:gd name="connsiteY384" fmla="*/ 1657107 h 1657107"/>
                <a:gd name="connsiteX385" fmla="*/ 4401889 w 11218359"/>
                <a:gd name="connsiteY385" fmla="*/ 1657107 h 1657107"/>
                <a:gd name="connsiteX386" fmla="*/ 4413319 w 11218359"/>
                <a:gd name="connsiteY386" fmla="*/ 1657107 h 1657107"/>
                <a:gd name="connsiteX387" fmla="*/ 4424749 w 11218359"/>
                <a:gd name="connsiteY387" fmla="*/ 1657107 h 1657107"/>
                <a:gd name="connsiteX388" fmla="*/ 4436226 w 11218359"/>
                <a:gd name="connsiteY388" fmla="*/ 1657107 h 1657107"/>
                <a:gd name="connsiteX389" fmla="*/ 4447656 w 11218359"/>
                <a:gd name="connsiteY389" fmla="*/ 1657107 h 1657107"/>
                <a:gd name="connsiteX390" fmla="*/ 4459086 w 11218359"/>
                <a:gd name="connsiteY390" fmla="*/ 1657107 h 1657107"/>
                <a:gd name="connsiteX391" fmla="*/ 4470516 w 11218359"/>
                <a:gd name="connsiteY391" fmla="*/ 1657107 h 1657107"/>
                <a:gd name="connsiteX392" fmla="*/ 4481946 w 11218359"/>
                <a:gd name="connsiteY392" fmla="*/ 1657107 h 1657107"/>
                <a:gd name="connsiteX393" fmla="*/ 4493424 w 11218359"/>
                <a:gd name="connsiteY393" fmla="*/ 1657107 h 1657107"/>
                <a:gd name="connsiteX394" fmla="*/ 4504854 w 11218359"/>
                <a:gd name="connsiteY394" fmla="*/ 1657107 h 1657107"/>
                <a:gd name="connsiteX395" fmla="*/ 4516284 w 11218359"/>
                <a:gd name="connsiteY395" fmla="*/ 1657107 h 1657107"/>
                <a:gd name="connsiteX396" fmla="*/ 4527714 w 11218359"/>
                <a:gd name="connsiteY396" fmla="*/ 1657107 h 1657107"/>
                <a:gd name="connsiteX397" fmla="*/ 4539144 w 11218359"/>
                <a:gd name="connsiteY397" fmla="*/ 1657107 h 1657107"/>
                <a:gd name="connsiteX398" fmla="*/ 4550621 w 11218359"/>
                <a:gd name="connsiteY398" fmla="*/ 1657107 h 1657107"/>
                <a:gd name="connsiteX399" fmla="*/ 4562051 w 11218359"/>
                <a:gd name="connsiteY399" fmla="*/ 1657107 h 1657107"/>
                <a:gd name="connsiteX400" fmla="*/ 4573482 w 11218359"/>
                <a:gd name="connsiteY400" fmla="*/ 1657107 h 1657107"/>
                <a:gd name="connsiteX401" fmla="*/ 4584912 w 11218359"/>
                <a:gd name="connsiteY401" fmla="*/ 1657107 h 1657107"/>
                <a:gd name="connsiteX402" fmla="*/ 4596341 w 11218359"/>
                <a:gd name="connsiteY402" fmla="*/ 1657107 h 1657107"/>
                <a:gd name="connsiteX403" fmla="*/ 4607771 w 11218359"/>
                <a:gd name="connsiteY403" fmla="*/ 1657107 h 1657107"/>
                <a:gd name="connsiteX404" fmla="*/ 4619249 w 11218359"/>
                <a:gd name="connsiteY404" fmla="*/ 1657107 h 1657107"/>
                <a:gd name="connsiteX405" fmla="*/ 4630679 w 11218359"/>
                <a:gd name="connsiteY405" fmla="*/ 1657107 h 1657107"/>
                <a:gd name="connsiteX406" fmla="*/ 4642109 w 11218359"/>
                <a:gd name="connsiteY406" fmla="*/ 1657107 h 1657107"/>
                <a:gd name="connsiteX407" fmla="*/ 4653539 w 11218359"/>
                <a:gd name="connsiteY407" fmla="*/ 1657107 h 1657107"/>
                <a:gd name="connsiteX408" fmla="*/ 4664969 w 11218359"/>
                <a:gd name="connsiteY408" fmla="*/ 1657107 h 1657107"/>
                <a:gd name="connsiteX409" fmla="*/ 4676447 w 11218359"/>
                <a:gd name="connsiteY409" fmla="*/ 1657107 h 1657107"/>
                <a:gd name="connsiteX410" fmla="*/ 4687877 w 11218359"/>
                <a:gd name="connsiteY410" fmla="*/ 1657107 h 1657107"/>
                <a:gd name="connsiteX411" fmla="*/ 4699306 w 11218359"/>
                <a:gd name="connsiteY411" fmla="*/ 1657107 h 1657107"/>
                <a:gd name="connsiteX412" fmla="*/ 4710737 w 11218359"/>
                <a:gd name="connsiteY412" fmla="*/ 1657107 h 1657107"/>
                <a:gd name="connsiteX413" fmla="*/ 4722167 w 11218359"/>
                <a:gd name="connsiteY413" fmla="*/ 1657107 h 1657107"/>
                <a:gd name="connsiteX414" fmla="*/ 4733644 w 11218359"/>
                <a:gd name="connsiteY414" fmla="*/ 1657107 h 1657107"/>
                <a:gd name="connsiteX415" fmla="*/ 4745075 w 11218359"/>
                <a:gd name="connsiteY415" fmla="*/ 1657107 h 1657107"/>
                <a:gd name="connsiteX416" fmla="*/ 4756504 w 11218359"/>
                <a:gd name="connsiteY416" fmla="*/ 1657107 h 1657107"/>
                <a:gd name="connsiteX417" fmla="*/ 4767934 w 11218359"/>
                <a:gd name="connsiteY417" fmla="*/ 1657107 h 1657107"/>
                <a:gd name="connsiteX418" fmla="*/ 4779364 w 11218359"/>
                <a:gd name="connsiteY418" fmla="*/ 1657107 h 1657107"/>
                <a:gd name="connsiteX419" fmla="*/ 4790842 w 11218359"/>
                <a:gd name="connsiteY419" fmla="*/ 1657107 h 1657107"/>
                <a:gd name="connsiteX420" fmla="*/ 4802272 w 11218359"/>
                <a:gd name="connsiteY420" fmla="*/ 1657107 h 1657107"/>
                <a:gd name="connsiteX421" fmla="*/ 4813702 w 11218359"/>
                <a:gd name="connsiteY421" fmla="*/ 1657107 h 1657107"/>
                <a:gd name="connsiteX422" fmla="*/ 4825132 w 11218359"/>
                <a:gd name="connsiteY422" fmla="*/ 1657107 h 1657107"/>
                <a:gd name="connsiteX423" fmla="*/ 4836562 w 11218359"/>
                <a:gd name="connsiteY423" fmla="*/ 1657107 h 1657107"/>
                <a:gd name="connsiteX424" fmla="*/ 4848040 w 11218359"/>
                <a:gd name="connsiteY424" fmla="*/ 1657107 h 1657107"/>
                <a:gd name="connsiteX425" fmla="*/ 4859469 w 11218359"/>
                <a:gd name="connsiteY425" fmla="*/ 1657107 h 1657107"/>
                <a:gd name="connsiteX426" fmla="*/ 4870899 w 11218359"/>
                <a:gd name="connsiteY426" fmla="*/ 1657107 h 1657107"/>
                <a:gd name="connsiteX427" fmla="*/ 4882330 w 11218359"/>
                <a:gd name="connsiteY427" fmla="*/ 1657107 h 1657107"/>
                <a:gd name="connsiteX428" fmla="*/ 4893760 w 11218359"/>
                <a:gd name="connsiteY428" fmla="*/ 1657107 h 1657107"/>
                <a:gd name="connsiteX429" fmla="*/ 4905237 w 11218359"/>
                <a:gd name="connsiteY429" fmla="*/ 1657107 h 1657107"/>
                <a:gd name="connsiteX430" fmla="*/ 4916667 w 11218359"/>
                <a:gd name="connsiteY430" fmla="*/ 1657107 h 1657107"/>
                <a:gd name="connsiteX431" fmla="*/ 4928097 w 11218359"/>
                <a:gd name="connsiteY431" fmla="*/ 1657107 h 1657107"/>
                <a:gd name="connsiteX432" fmla="*/ 4939527 w 11218359"/>
                <a:gd name="connsiteY432" fmla="*/ 1657107 h 1657107"/>
                <a:gd name="connsiteX433" fmla="*/ 4950957 w 11218359"/>
                <a:gd name="connsiteY433" fmla="*/ 1657107 h 1657107"/>
                <a:gd name="connsiteX434" fmla="*/ 4962435 w 11218359"/>
                <a:gd name="connsiteY434" fmla="*/ 1657107 h 1657107"/>
                <a:gd name="connsiteX435" fmla="*/ 4973865 w 11218359"/>
                <a:gd name="connsiteY435" fmla="*/ 1657107 h 1657107"/>
                <a:gd name="connsiteX436" fmla="*/ 4985295 w 11218359"/>
                <a:gd name="connsiteY436" fmla="*/ 1657107 h 1657107"/>
                <a:gd name="connsiteX437" fmla="*/ 4996725 w 11218359"/>
                <a:gd name="connsiteY437" fmla="*/ 1657107 h 1657107"/>
                <a:gd name="connsiteX438" fmla="*/ 5008155 w 11218359"/>
                <a:gd name="connsiteY438" fmla="*/ 1657107 h 1657107"/>
                <a:gd name="connsiteX439" fmla="*/ 5019632 w 11218359"/>
                <a:gd name="connsiteY439" fmla="*/ 1657107 h 1657107"/>
                <a:gd name="connsiteX440" fmla="*/ 5031062 w 11218359"/>
                <a:gd name="connsiteY440" fmla="*/ 1657107 h 1657107"/>
                <a:gd name="connsiteX441" fmla="*/ 5042492 w 11218359"/>
                <a:gd name="connsiteY441" fmla="*/ 1657107 h 1657107"/>
                <a:gd name="connsiteX442" fmla="*/ 5053923 w 11218359"/>
                <a:gd name="connsiteY442" fmla="*/ 1657107 h 1657107"/>
                <a:gd name="connsiteX443" fmla="*/ 5065353 w 11218359"/>
                <a:gd name="connsiteY443" fmla="*/ 1657107 h 1657107"/>
                <a:gd name="connsiteX444" fmla="*/ 5076830 w 11218359"/>
                <a:gd name="connsiteY444" fmla="*/ 1657107 h 1657107"/>
                <a:gd name="connsiteX445" fmla="*/ 5088260 w 11218359"/>
                <a:gd name="connsiteY445" fmla="*/ 1657107 h 1657107"/>
                <a:gd name="connsiteX446" fmla="*/ 5099690 w 11218359"/>
                <a:gd name="connsiteY446" fmla="*/ 1657107 h 1657107"/>
                <a:gd name="connsiteX447" fmla="*/ 5111120 w 11218359"/>
                <a:gd name="connsiteY447" fmla="*/ 1657107 h 1657107"/>
                <a:gd name="connsiteX448" fmla="*/ 5122550 w 11218359"/>
                <a:gd name="connsiteY448" fmla="*/ 1657107 h 1657107"/>
                <a:gd name="connsiteX449" fmla="*/ 5134028 w 11218359"/>
                <a:gd name="connsiteY449" fmla="*/ 1657107 h 1657107"/>
                <a:gd name="connsiteX450" fmla="*/ 5145458 w 11218359"/>
                <a:gd name="connsiteY450" fmla="*/ 1657107 h 1657107"/>
                <a:gd name="connsiteX451" fmla="*/ 5156888 w 11218359"/>
                <a:gd name="connsiteY451" fmla="*/ 1657107 h 1657107"/>
                <a:gd name="connsiteX452" fmla="*/ 5168318 w 11218359"/>
                <a:gd name="connsiteY452" fmla="*/ 1657107 h 1657107"/>
                <a:gd name="connsiteX453" fmla="*/ 5179747 w 11218359"/>
                <a:gd name="connsiteY453" fmla="*/ 1657107 h 1657107"/>
                <a:gd name="connsiteX454" fmla="*/ 5191225 w 11218359"/>
                <a:gd name="connsiteY454" fmla="*/ 1657107 h 1657107"/>
                <a:gd name="connsiteX455" fmla="*/ 5202655 w 11218359"/>
                <a:gd name="connsiteY455" fmla="*/ 1657107 h 1657107"/>
                <a:gd name="connsiteX456" fmla="*/ 5214085 w 11218359"/>
                <a:gd name="connsiteY456" fmla="*/ 1657107 h 1657107"/>
                <a:gd name="connsiteX457" fmla="*/ 5225515 w 11218359"/>
                <a:gd name="connsiteY457" fmla="*/ 1657107 h 1657107"/>
                <a:gd name="connsiteX458" fmla="*/ 5236945 w 11218359"/>
                <a:gd name="connsiteY458" fmla="*/ 1657107 h 1657107"/>
                <a:gd name="connsiteX459" fmla="*/ 5248423 w 11218359"/>
                <a:gd name="connsiteY459" fmla="*/ 1657107 h 1657107"/>
                <a:gd name="connsiteX460" fmla="*/ 5259853 w 11218359"/>
                <a:gd name="connsiteY460" fmla="*/ 1657107 h 1657107"/>
                <a:gd name="connsiteX461" fmla="*/ 5271283 w 11218359"/>
                <a:gd name="connsiteY461" fmla="*/ 1657107 h 1657107"/>
                <a:gd name="connsiteX462" fmla="*/ 5282713 w 11218359"/>
                <a:gd name="connsiteY462" fmla="*/ 1657107 h 1657107"/>
                <a:gd name="connsiteX463" fmla="*/ 5294143 w 11218359"/>
                <a:gd name="connsiteY463" fmla="*/ 1657107 h 1657107"/>
                <a:gd name="connsiteX464" fmla="*/ 5305621 w 11218359"/>
                <a:gd name="connsiteY464" fmla="*/ 1657107 h 1657107"/>
                <a:gd name="connsiteX465" fmla="*/ 5317051 w 11218359"/>
                <a:gd name="connsiteY465" fmla="*/ 1657107 h 1657107"/>
                <a:gd name="connsiteX466" fmla="*/ 5328481 w 11218359"/>
                <a:gd name="connsiteY466" fmla="*/ 1657107 h 1657107"/>
                <a:gd name="connsiteX467" fmla="*/ 5339910 w 11218359"/>
                <a:gd name="connsiteY467" fmla="*/ 1657107 h 1657107"/>
                <a:gd name="connsiteX468" fmla="*/ 5351340 w 11218359"/>
                <a:gd name="connsiteY468" fmla="*/ 1657107 h 1657107"/>
                <a:gd name="connsiteX469" fmla="*/ 5362818 w 11218359"/>
                <a:gd name="connsiteY469" fmla="*/ 1657107 h 1657107"/>
                <a:gd name="connsiteX470" fmla="*/ 5374248 w 11218359"/>
                <a:gd name="connsiteY470" fmla="*/ 1657107 h 1657107"/>
                <a:gd name="connsiteX471" fmla="*/ 5385678 w 11218359"/>
                <a:gd name="connsiteY471" fmla="*/ 1657107 h 1657107"/>
                <a:gd name="connsiteX472" fmla="*/ 5397108 w 11218359"/>
                <a:gd name="connsiteY472" fmla="*/ 1657107 h 1657107"/>
                <a:gd name="connsiteX473" fmla="*/ 5408538 w 11218359"/>
                <a:gd name="connsiteY473" fmla="*/ 1657107 h 1657107"/>
                <a:gd name="connsiteX474" fmla="*/ 5420016 w 11218359"/>
                <a:gd name="connsiteY474" fmla="*/ 1657107 h 1657107"/>
                <a:gd name="connsiteX475" fmla="*/ 5431446 w 11218359"/>
                <a:gd name="connsiteY475" fmla="*/ 1657107 h 1657107"/>
                <a:gd name="connsiteX476" fmla="*/ 5442876 w 11218359"/>
                <a:gd name="connsiteY476" fmla="*/ 1657107 h 1657107"/>
                <a:gd name="connsiteX477" fmla="*/ 5454306 w 11218359"/>
                <a:gd name="connsiteY477" fmla="*/ 1657107 h 1657107"/>
                <a:gd name="connsiteX478" fmla="*/ 5465736 w 11218359"/>
                <a:gd name="connsiteY478" fmla="*/ 1657107 h 1657107"/>
                <a:gd name="connsiteX479" fmla="*/ 5477214 w 11218359"/>
                <a:gd name="connsiteY479" fmla="*/ 1657107 h 1657107"/>
                <a:gd name="connsiteX480" fmla="*/ 5488643 w 11218359"/>
                <a:gd name="connsiteY480" fmla="*/ 1657107 h 1657107"/>
                <a:gd name="connsiteX481" fmla="*/ 5500073 w 11218359"/>
                <a:gd name="connsiteY481" fmla="*/ 1657107 h 1657107"/>
                <a:gd name="connsiteX482" fmla="*/ 5511503 w 11218359"/>
                <a:gd name="connsiteY482" fmla="*/ 1657107 h 1657107"/>
                <a:gd name="connsiteX483" fmla="*/ 5522933 w 11218359"/>
                <a:gd name="connsiteY483" fmla="*/ 1657107 h 1657107"/>
                <a:gd name="connsiteX484" fmla="*/ 5534411 w 11218359"/>
                <a:gd name="connsiteY484" fmla="*/ 1657107 h 1657107"/>
                <a:gd name="connsiteX485" fmla="*/ 5545841 w 11218359"/>
                <a:gd name="connsiteY485" fmla="*/ 1657107 h 1657107"/>
                <a:gd name="connsiteX486" fmla="*/ 5557271 w 11218359"/>
                <a:gd name="connsiteY486" fmla="*/ 1657107 h 1657107"/>
                <a:gd name="connsiteX487" fmla="*/ 5568701 w 11218359"/>
                <a:gd name="connsiteY487" fmla="*/ 1657107 h 1657107"/>
                <a:gd name="connsiteX488" fmla="*/ 5580131 w 11218359"/>
                <a:gd name="connsiteY488" fmla="*/ 1657107 h 1657107"/>
                <a:gd name="connsiteX489" fmla="*/ 5591609 w 11218359"/>
                <a:gd name="connsiteY489" fmla="*/ 1657107 h 1657107"/>
                <a:gd name="connsiteX490" fmla="*/ 5603038 w 11218359"/>
                <a:gd name="connsiteY490" fmla="*/ 1657107 h 1657107"/>
                <a:gd name="connsiteX491" fmla="*/ 5614469 w 11218359"/>
                <a:gd name="connsiteY491" fmla="*/ 1657107 h 1657107"/>
                <a:gd name="connsiteX492" fmla="*/ 5625899 w 11218359"/>
                <a:gd name="connsiteY492" fmla="*/ 1657107 h 1657107"/>
                <a:gd name="connsiteX493" fmla="*/ 5637329 w 11218359"/>
                <a:gd name="connsiteY493" fmla="*/ 1657107 h 1657107"/>
                <a:gd name="connsiteX494" fmla="*/ 5648759 w 11218359"/>
                <a:gd name="connsiteY494" fmla="*/ 1657107 h 1657107"/>
                <a:gd name="connsiteX495" fmla="*/ 5660236 w 11218359"/>
                <a:gd name="connsiteY495" fmla="*/ 1657107 h 1657107"/>
                <a:gd name="connsiteX496" fmla="*/ 5671666 w 11218359"/>
                <a:gd name="connsiteY496" fmla="*/ 1657107 h 1657107"/>
                <a:gd name="connsiteX497" fmla="*/ 5683096 w 11218359"/>
                <a:gd name="connsiteY497" fmla="*/ 1657107 h 1657107"/>
                <a:gd name="connsiteX498" fmla="*/ 5694526 w 11218359"/>
                <a:gd name="connsiteY498" fmla="*/ 1657107 h 1657107"/>
                <a:gd name="connsiteX499" fmla="*/ 5705956 w 11218359"/>
                <a:gd name="connsiteY499" fmla="*/ 1657107 h 1657107"/>
                <a:gd name="connsiteX500" fmla="*/ 5717434 w 11218359"/>
                <a:gd name="connsiteY500" fmla="*/ 1657107 h 1657107"/>
                <a:gd name="connsiteX501" fmla="*/ 5728864 w 11218359"/>
                <a:gd name="connsiteY501" fmla="*/ 1657107 h 1657107"/>
                <a:gd name="connsiteX502" fmla="*/ 5740294 w 11218359"/>
                <a:gd name="connsiteY502" fmla="*/ 1657107 h 1657107"/>
                <a:gd name="connsiteX503" fmla="*/ 5751724 w 11218359"/>
                <a:gd name="connsiteY503" fmla="*/ 1657107 h 1657107"/>
                <a:gd name="connsiteX504" fmla="*/ 5763154 w 11218359"/>
                <a:gd name="connsiteY504" fmla="*/ 1657107 h 1657107"/>
                <a:gd name="connsiteX505" fmla="*/ 5774631 w 11218359"/>
                <a:gd name="connsiteY505" fmla="*/ 1657107 h 1657107"/>
                <a:gd name="connsiteX506" fmla="*/ 5786062 w 11218359"/>
                <a:gd name="connsiteY506" fmla="*/ 1657107 h 1657107"/>
                <a:gd name="connsiteX507" fmla="*/ 5797492 w 11218359"/>
                <a:gd name="connsiteY507" fmla="*/ 1657107 h 1657107"/>
                <a:gd name="connsiteX508" fmla="*/ 5808921 w 11218359"/>
                <a:gd name="connsiteY508" fmla="*/ 1657107 h 1657107"/>
                <a:gd name="connsiteX509" fmla="*/ 5820351 w 11218359"/>
                <a:gd name="connsiteY509" fmla="*/ 1657107 h 1657107"/>
                <a:gd name="connsiteX510" fmla="*/ 5831829 w 11218359"/>
                <a:gd name="connsiteY510" fmla="*/ 1657107 h 1657107"/>
                <a:gd name="connsiteX511" fmla="*/ 5843259 w 11218359"/>
                <a:gd name="connsiteY511" fmla="*/ 1657107 h 1657107"/>
                <a:gd name="connsiteX512" fmla="*/ 5854689 w 11218359"/>
                <a:gd name="connsiteY512" fmla="*/ 1657107 h 1657107"/>
                <a:gd name="connsiteX513" fmla="*/ 5866119 w 11218359"/>
                <a:gd name="connsiteY513" fmla="*/ 1657107 h 1657107"/>
                <a:gd name="connsiteX514" fmla="*/ 5877549 w 11218359"/>
                <a:gd name="connsiteY514" fmla="*/ 1657107 h 1657107"/>
                <a:gd name="connsiteX515" fmla="*/ 5889027 w 11218359"/>
                <a:gd name="connsiteY515" fmla="*/ 1657107 h 1657107"/>
                <a:gd name="connsiteX516" fmla="*/ 5900457 w 11218359"/>
                <a:gd name="connsiteY516" fmla="*/ 1657107 h 1657107"/>
                <a:gd name="connsiteX517" fmla="*/ 5911887 w 11218359"/>
                <a:gd name="connsiteY517" fmla="*/ 1657107 h 1657107"/>
                <a:gd name="connsiteX518" fmla="*/ 5923317 w 11218359"/>
                <a:gd name="connsiteY518" fmla="*/ 1657107 h 1657107"/>
                <a:gd name="connsiteX519" fmla="*/ 5934747 w 11218359"/>
                <a:gd name="connsiteY519" fmla="*/ 1657107 h 1657107"/>
                <a:gd name="connsiteX520" fmla="*/ 5946225 w 11218359"/>
                <a:gd name="connsiteY520" fmla="*/ 1657107 h 1657107"/>
                <a:gd name="connsiteX521" fmla="*/ 5957655 w 11218359"/>
                <a:gd name="connsiteY521" fmla="*/ 1657107 h 1657107"/>
                <a:gd name="connsiteX522" fmla="*/ 5969084 w 11218359"/>
                <a:gd name="connsiteY522" fmla="*/ 1657107 h 1657107"/>
                <a:gd name="connsiteX523" fmla="*/ 5980514 w 11218359"/>
                <a:gd name="connsiteY523" fmla="*/ 1267997 h 1657107"/>
                <a:gd name="connsiteX524" fmla="*/ 5991944 w 11218359"/>
                <a:gd name="connsiteY524" fmla="*/ 506297 h 1657107"/>
                <a:gd name="connsiteX525" fmla="*/ 6003422 w 11218359"/>
                <a:gd name="connsiteY525" fmla="*/ 784231 h 1657107"/>
                <a:gd name="connsiteX526" fmla="*/ 6014852 w 11218359"/>
                <a:gd name="connsiteY526" fmla="*/ 734654 h 1657107"/>
                <a:gd name="connsiteX527" fmla="*/ 6026282 w 11218359"/>
                <a:gd name="connsiteY527" fmla="*/ 0 h 1657107"/>
                <a:gd name="connsiteX528" fmla="*/ 6037712 w 11218359"/>
                <a:gd name="connsiteY528" fmla="*/ 78123 h 1657107"/>
                <a:gd name="connsiteX529" fmla="*/ 6049142 w 11218359"/>
                <a:gd name="connsiteY529" fmla="*/ 449209 h 1657107"/>
                <a:gd name="connsiteX530" fmla="*/ 6060620 w 11218359"/>
                <a:gd name="connsiteY530" fmla="*/ 117186 h 1657107"/>
                <a:gd name="connsiteX531" fmla="*/ 6072049 w 11218359"/>
                <a:gd name="connsiteY531" fmla="*/ 217842 h 1657107"/>
                <a:gd name="connsiteX532" fmla="*/ 6083480 w 11218359"/>
                <a:gd name="connsiteY532" fmla="*/ 659540 h 1657107"/>
                <a:gd name="connsiteX533" fmla="*/ 6094910 w 11218359"/>
                <a:gd name="connsiteY533" fmla="*/ 650524 h 1657107"/>
                <a:gd name="connsiteX534" fmla="*/ 6106340 w 11218359"/>
                <a:gd name="connsiteY534" fmla="*/ 464229 h 1657107"/>
                <a:gd name="connsiteX535" fmla="*/ 6117818 w 11218359"/>
                <a:gd name="connsiteY535" fmla="*/ 1496354 h 1657107"/>
                <a:gd name="connsiteX536" fmla="*/ 6129247 w 11218359"/>
                <a:gd name="connsiteY536" fmla="*/ 1648092 h 1657107"/>
                <a:gd name="connsiteX537" fmla="*/ 6140677 w 11218359"/>
                <a:gd name="connsiteY537" fmla="*/ 1657107 h 1657107"/>
                <a:gd name="connsiteX538" fmla="*/ 6152107 w 11218359"/>
                <a:gd name="connsiteY538" fmla="*/ 1657107 h 1657107"/>
                <a:gd name="connsiteX539" fmla="*/ 6163537 w 11218359"/>
                <a:gd name="connsiteY539" fmla="*/ 1657107 h 1657107"/>
                <a:gd name="connsiteX540" fmla="*/ 6175015 w 11218359"/>
                <a:gd name="connsiteY540" fmla="*/ 1657107 h 1657107"/>
                <a:gd name="connsiteX541" fmla="*/ 6186445 w 11218359"/>
                <a:gd name="connsiteY541" fmla="*/ 1657107 h 1657107"/>
                <a:gd name="connsiteX542" fmla="*/ 6197875 w 11218359"/>
                <a:gd name="connsiteY542" fmla="*/ 1657107 h 1657107"/>
                <a:gd name="connsiteX543" fmla="*/ 6209305 w 11218359"/>
                <a:gd name="connsiteY543" fmla="*/ 1657107 h 1657107"/>
                <a:gd name="connsiteX544" fmla="*/ 6220735 w 11218359"/>
                <a:gd name="connsiteY544" fmla="*/ 1657107 h 1657107"/>
                <a:gd name="connsiteX545" fmla="*/ 6232212 w 11218359"/>
                <a:gd name="connsiteY545" fmla="*/ 1657107 h 1657107"/>
                <a:gd name="connsiteX546" fmla="*/ 6243642 w 11218359"/>
                <a:gd name="connsiteY546" fmla="*/ 1657107 h 1657107"/>
                <a:gd name="connsiteX547" fmla="*/ 6255073 w 11218359"/>
                <a:gd name="connsiteY547" fmla="*/ 1657107 h 1657107"/>
                <a:gd name="connsiteX548" fmla="*/ 6266503 w 11218359"/>
                <a:gd name="connsiteY548" fmla="*/ 1657107 h 1657107"/>
                <a:gd name="connsiteX549" fmla="*/ 6277933 w 11218359"/>
                <a:gd name="connsiteY549" fmla="*/ 1657107 h 1657107"/>
                <a:gd name="connsiteX550" fmla="*/ 6289410 w 11218359"/>
                <a:gd name="connsiteY550" fmla="*/ 1657107 h 1657107"/>
                <a:gd name="connsiteX551" fmla="*/ 6300840 w 11218359"/>
                <a:gd name="connsiteY551" fmla="*/ 1657107 h 1657107"/>
                <a:gd name="connsiteX552" fmla="*/ 6312270 w 11218359"/>
                <a:gd name="connsiteY552" fmla="*/ 1657107 h 1657107"/>
                <a:gd name="connsiteX553" fmla="*/ 6323700 w 11218359"/>
                <a:gd name="connsiteY553" fmla="*/ 1657107 h 1657107"/>
                <a:gd name="connsiteX554" fmla="*/ 6335130 w 11218359"/>
                <a:gd name="connsiteY554" fmla="*/ 1657107 h 1657107"/>
                <a:gd name="connsiteX555" fmla="*/ 6346608 w 11218359"/>
                <a:gd name="connsiteY555" fmla="*/ 1657107 h 1657107"/>
                <a:gd name="connsiteX556" fmla="*/ 6358038 w 11218359"/>
                <a:gd name="connsiteY556" fmla="*/ 1657107 h 1657107"/>
                <a:gd name="connsiteX557" fmla="*/ 6369468 w 11218359"/>
                <a:gd name="connsiteY557" fmla="*/ 1657107 h 1657107"/>
                <a:gd name="connsiteX558" fmla="*/ 6380898 w 11218359"/>
                <a:gd name="connsiteY558" fmla="*/ 1657107 h 1657107"/>
                <a:gd name="connsiteX559" fmla="*/ 6392328 w 11218359"/>
                <a:gd name="connsiteY559" fmla="*/ 1657107 h 1657107"/>
                <a:gd name="connsiteX560" fmla="*/ 6403805 w 11218359"/>
                <a:gd name="connsiteY560" fmla="*/ 1657107 h 1657107"/>
                <a:gd name="connsiteX561" fmla="*/ 6415235 w 11218359"/>
                <a:gd name="connsiteY561" fmla="*/ 1657107 h 1657107"/>
                <a:gd name="connsiteX562" fmla="*/ 6426666 w 11218359"/>
                <a:gd name="connsiteY562" fmla="*/ 1657107 h 1657107"/>
                <a:gd name="connsiteX563" fmla="*/ 6438096 w 11218359"/>
                <a:gd name="connsiteY563" fmla="*/ 1657107 h 1657107"/>
                <a:gd name="connsiteX564" fmla="*/ 6449525 w 11218359"/>
                <a:gd name="connsiteY564" fmla="*/ 1657107 h 1657107"/>
                <a:gd name="connsiteX565" fmla="*/ 6461003 w 11218359"/>
                <a:gd name="connsiteY565" fmla="*/ 1657107 h 1657107"/>
                <a:gd name="connsiteX566" fmla="*/ 6472433 w 11218359"/>
                <a:gd name="connsiteY566" fmla="*/ 1657107 h 1657107"/>
                <a:gd name="connsiteX567" fmla="*/ 6483863 w 11218359"/>
                <a:gd name="connsiteY567" fmla="*/ 1657107 h 1657107"/>
                <a:gd name="connsiteX568" fmla="*/ 6495293 w 11218359"/>
                <a:gd name="connsiteY568" fmla="*/ 1657107 h 1657107"/>
                <a:gd name="connsiteX569" fmla="*/ 6506723 w 11218359"/>
                <a:gd name="connsiteY569" fmla="*/ 1657107 h 1657107"/>
                <a:gd name="connsiteX570" fmla="*/ 6518201 w 11218359"/>
                <a:gd name="connsiteY570" fmla="*/ 1657107 h 1657107"/>
                <a:gd name="connsiteX571" fmla="*/ 6529631 w 11218359"/>
                <a:gd name="connsiteY571" fmla="*/ 1657107 h 1657107"/>
                <a:gd name="connsiteX572" fmla="*/ 6541061 w 11218359"/>
                <a:gd name="connsiteY572" fmla="*/ 1657107 h 1657107"/>
                <a:gd name="connsiteX573" fmla="*/ 6552490 w 11218359"/>
                <a:gd name="connsiteY573" fmla="*/ 1657107 h 1657107"/>
                <a:gd name="connsiteX574" fmla="*/ 6563921 w 11218359"/>
                <a:gd name="connsiteY574" fmla="*/ 1657107 h 1657107"/>
                <a:gd name="connsiteX575" fmla="*/ 6575398 w 11218359"/>
                <a:gd name="connsiteY575" fmla="*/ 1657107 h 1657107"/>
                <a:gd name="connsiteX576" fmla="*/ 6586828 w 11218359"/>
                <a:gd name="connsiteY576" fmla="*/ 1657107 h 1657107"/>
                <a:gd name="connsiteX577" fmla="*/ 6598259 w 11218359"/>
                <a:gd name="connsiteY577" fmla="*/ 1657107 h 1657107"/>
                <a:gd name="connsiteX578" fmla="*/ 6609688 w 11218359"/>
                <a:gd name="connsiteY578" fmla="*/ 1657107 h 1657107"/>
                <a:gd name="connsiteX579" fmla="*/ 6621118 w 11218359"/>
                <a:gd name="connsiteY579" fmla="*/ 1657107 h 1657107"/>
                <a:gd name="connsiteX580" fmla="*/ 6632596 w 11218359"/>
                <a:gd name="connsiteY580" fmla="*/ 1657107 h 1657107"/>
                <a:gd name="connsiteX581" fmla="*/ 6644026 w 11218359"/>
                <a:gd name="connsiteY581" fmla="*/ 1657107 h 1657107"/>
                <a:gd name="connsiteX582" fmla="*/ 6655456 w 11218359"/>
                <a:gd name="connsiteY582" fmla="*/ 1657107 h 1657107"/>
                <a:gd name="connsiteX583" fmla="*/ 6666886 w 11218359"/>
                <a:gd name="connsiteY583" fmla="*/ 1657107 h 1657107"/>
                <a:gd name="connsiteX584" fmla="*/ 6678316 w 11218359"/>
                <a:gd name="connsiteY584" fmla="*/ 1657107 h 1657107"/>
                <a:gd name="connsiteX585" fmla="*/ 6689794 w 11218359"/>
                <a:gd name="connsiteY585" fmla="*/ 1657107 h 1657107"/>
                <a:gd name="connsiteX586" fmla="*/ 6701224 w 11218359"/>
                <a:gd name="connsiteY586" fmla="*/ 1657107 h 1657107"/>
                <a:gd name="connsiteX587" fmla="*/ 6712653 w 11218359"/>
                <a:gd name="connsiteY587" fmla="*/ 1657107 h 1657107"/>
                <a:gd name="connsiteX588" fmla="*/ 6724083 w 11218359"/>
                <a:gd name="connsiteY588" fmla="*/ 1657107 h 1657107"/>
                <a:gd name="connsiteX589" fmla="*/ 6735514 w 11218359"/>
                <a:gd name="connsiteY589" fmla="*/ 1657107 h 1657107"/>
                <a:gd name="connsiteX590" fmla="*/ 6746944 w 11218359"/>
                <a:gd name="connsiteY590" fmla="*/ 1657107 h 1657107"/>
                <a:gd name="connsiteX591" fmla="*/ 6758421 w 11218359"/>
                <a:gd name="connsiteY591" fmla="*/ 1657107 h 1657107"/>
                <a:gd name="connsiteX592" fmla="*/ 6769851 w 11218359"/>
                <a:gd name="connsiteY592" fmla="*/ 1657107 h 1657107"/>
                <a:gd name="connsiteX593" fmla="*/ 6781281 w 11218359"/>
                <a:gd name="connsiteY593" fmla="*/ 1657107 h 1657107"/>
                <a:gd name="connsiteX594" fmla="*/ 6792711 w 11218359"/>
                <a:gd name="connsiteY594" fmla="*/ 1657107 h 1657107"/>
                <a:gd name="connsiteX595" fmla="*/ 6804141 w 11218359"/>
                <a:gd name="connsiteY595" fmla="*/ 1657107 h 1657107"/>
                <a:gd name="connsiteX596" fmla="*/ 6815619 w 11218359"/>
                <a:gd name="connsiteY596" fmla="*/ 1657107 h 1657107"/>
                <a:gd name="connsiteX597" fmla="*/ 6827049 w 11218359"/>
                <a:gd name="connsiteY597" fmla="*/ 1657107 h 1657107"/>
                <a:gd name="connsiteX598" fmla="*/ 6838479 w 11218359"/>
                <a:gd name="connsiteY598" fmla="*/ 1657107 h 1657107"/>
                <a:gd name="connsiteX599" fmla="*/ 6849909 w 11218359"/>
                <a:gd name="connsiteY599" fmla="*/ 1657107 h 1657107"/>
                <a:gd name="connsiteX600" fmla="*/ 6861339 w 11218359"/>
                <a:gd name="connsiteY600" fmla="*/ 1657107 h 1657107"/>
                <a:gd name="connsiteX601" fmla="*/ 6872816 w 11218359"/>
                <a:gd name="connsiteY601" fmla="*/ 1657107 h 1657107"/>
                <a:gd name="connsiteX602" fmla="*/ 6884246 w 11218359"/>
                <a:gd name="connsiteY602" fmla="*/ 1657107 h 1657107"/>
                <a:gd name="connsiteX603" fmla="*/ 6895676 w 11218359"/>
                <a:gd name="connsiteY603" fmla="*/ 1657107 h 1657107"/>
                <a:gd name="connsiteX604" fmla="*/ 6907107 w 11218359"/>
                <a:gd name="connsiteY604" fmla="*/ 1657107 h 1657107"/>
                <a:gd name="connsiteX605" fmla="*/ 6918537 w 11218359"/>
                <a:gd name="connsiteY605" fmla="*/ 1657107 h 1657107"/>
                <a:gd name="connsiteX606" fmla="*/ 6930014 w 11218359"/>
                <a:gd name="connsiteY606" fmla="*/ 1657107 h 1657107"/>
                <a:gd name="connsiteX607" fmla="*/ 6941444 w 11218359"/>
                <a:gd name="connsiteY607" fmla="*/ 1657107 h 1657107"/>
                <a:gd name="connsiteX608" fmla="*/ 6952874 w 11218359"/>
                <a:gd name="connsiteY608" fmla="*/ 1657107 h 1657107"/>
                <a:gd name="connsiteX609" fmla="*/ 6964304 w 11218359"/>
                <a:gd name="connsiteY609" fmla="*/ 1655607 h 1657107"/>
                <a:gd name="connsiteX610" fmla="*/ 6975734 w 11218359"/>
                <a:gd name="connsiteY610" fmla="*/ 1657107 h 1657107"/>
                <a:gd name="connsiteX611" fmla="*/ 6987212 w 11218359"/>
                <a:gd name="connsiteY611" fmla="*/ 1657107 h 1657107"/>
                <a:gd name="connsiteX612" fmla="*/ 6998642 w 11218359"/>
                <a:gd name="connsiteY612" fmla="*/ 1657107 h 1657107"/>
                <a:gd name="connsiteX613" fmla="*/ 7010072 w 11218359"/>
                <a:gd name="connsiteY613" fmla="*/ 1657107 h 1657107"/>
                <a:gd name="connsiteX614" fmla="*/ 7021502 w 11218359"/>
                <a:gd name="connsiteY614" fmla="*/ 1657107 h 1657107"/>
                <a:gd name="connsiteX615" fmla="*/ 7032931 w 11218359"/>
                <a:gd name="connsiteY615" fmla="*/ 1657107 h 1657107"/>
                <a:gd name="connsiteX616" fmla="*/ 7044409 w 11218359"/>
                <a:gd name="connsiteY616" fmla="*/ 1657107 h 1657107"/>
                <a:gd name="connsiteX617" fmla="*/ 7055839 w 11218359"/>
                <a:gd name="connsiteY617" fmla="*/ 1657107 h 1657107"/>
                <a:gd name="connsiteX618" fmla="*/ 7067269 w 11218359"/>
                <a:gd name="connsiteY618" fmla="*/ 1657107 h 1657107"/>
                <a:gd name="connsiteX619" fmla="*/ 7078700 w 11218359"/>
                <a:gd name="connsiteY619" fmla="*/ 1657107 h 1657107"/>
                <a:gd name="connsiteX620" fmla="*/ 7090129 w 11218359"/>
                <a:gd name="connsiteY620" fmla="*/ 1657107 h 1657107"/>
                <a:gd name="connsiteX621" fmla="*/ 7101607 w 11218359"/>
                <a:gd name="connsiteY621" fmla="*/ 1657107 h 1657107"/>
                <a:gd name="connsiteX622" fmla="*/ 7113037 w 11218359"/>
                <a:gd name="connsiteY622" fmla="*/ 1657107 h 1657107"/>
                <a:gd name="connsiteX623" fmla="*/ 7124467 w 11218359"/>
                <a:gd name="connsiteY623" fmla="*/ 1657107 h 1657107"/>
                <a:gd name="connsiteX624" fmla="*/ 7135897 w 11218359"/>
                <a:gd name="connsiteY624" fmla="*/ 1657107 h 1657107"/>
                <a:gd name="connsiteX625" fmla="*/ 7147327 w 11218359"/>
                <a:gd name="connsiteY625" fmla="*/ 1657107 h 1657107"/>
                <a:gd name="connsiteX626" fmla="*/ 7158805 w 11218359"/>
                <a:gd name="connsiteY626" fmla="*/ 1657107 h 1657107"/>
                <a:gd name="connsiteX627" fmla="*/ 7170235 w 11218359"/>
                <a:gd name="connsiteY627" fmla="*/ 1657107 h 1657107"/>
                <a:gd name="connsiteX628" fmla="*/ 7181665 w 11218359"/>
                <a:gd name="connsiteY628" fmla="*/ 1657107 h 1657107"/>
                <a:gd name="connsiteX629" fmla="*/ 7193094 w 11218359"/>
                <a:gd name="connsiteY629" fmla="*/ 1657107 h 1657107"/>
                <a:gd name="connsiteX630" fmla="*/ 7204524 w 11218359"/>
                <a:gd name="connsiteY630" fmla="*/ 1657107 h 1657107"/>
                <a:gd name="connsiteX631" fmla="*/ 7216002 w 11218359"/>
                <a:gd name="connsiteY631" fmla="*/ 1657107 h 1657107"/>
                <a:gd name="connsiteX632" fmla="*/ 7227432 w 11218359"/>
                <a:gd name="connsiteY632" fmla="*/ 1657107 h 1657107"/>
                <a:gd name="connsiteX633" fmla="*/ 7238862 w 11218359"/>
                <a:gd name="connsiteY633" fmla="*/ 1657107 h 1657107"/>
                <a:gd name="connsiteX634" fmla="*/ 7250292 w 11218359"/>
                <a:gd name="connsiteY634" fmla="*/ 1657107 h 1657107"/>
                <a:gd name="connsiteX635" fmla="*/ 7261722 w 11218359"/>
                <a:gd name="connsiteY635" fmla="*/ 1657107 h 1657107"/>
                <a:gd name="connsiteX636" fmla="*/ 7273200 w 11218359"/>
                <a:gd name="connsiteY636" fmla="*/ 1657107 h 1657107"/>
                <a:gd name="connsiteX637" fmla="*/ 7284630 w 11218359"/>
                <a:gd name="connsiteY637" fmla="*/ 1657107 h 1657107"/>
                <a:gd name="connsiteX638" fmla="*/ 7296060 w 11218359"/>
                <a:gd name="connsiteY638" fmla="*/ 1657107 h 1657107"/>
                <a:gd name="connsiteX639" fmla="*/ 7307490 w 11218359"/>
                <a:gd name="connsiteY639" fmla="*/ 1657107 h 1657107"/>
                <a:gd name="connsiteX640" fmla="*/ 7318920 w 11218359"/>
                <a:gd name="connsiteY640" fmla="*/ 1657107 h 1657107"/>
                <a:gd name="connsiteX641" fmla="*/ 7330398 w 11218359"/>
                <a:gd name="connsiteY641" fmla="*/ 1657107 h 1657107"/>
                <a:gd name="connsiteX642" fmla="*/ 7341828 w 11218359"/>
                <a:gd name="connsiteY642" fmla="*/ 1657107 h 1657107"/>
                <a:gd name="connsiteX643" fmla="*/ 7353257 w 11218359"/>
                <a:gd name="connsiteY643" fmla="*/ 1657107 h 1657107"/>
                <a:gd name="connsiteX644" fmla="*/ 7364687 w 11218359"/>
                <a:gd name="connsiteY644" fmla="*/ 1657107 h 1657107"/>
                <a:gd name="connsiteX645" fmla="*/ 7376117 w 11218359"/>
                <a:gd name="connsiteY645" fmla="*/ 1657107 h 1657107"/>
                <a:gd name="connsiteX646" fmla="*/ 7387595 w 11218359"/>
                <a:gd name="connsiteY646" fmla="*/ 1657107 h 1657107"/>
                <a:gd name="connsiteX647" fmla="*/ 7399025 w 11218359"/>
                <a:gd name="connsiteY647" fmla="*/ 1657107 h 1657107"/>
                <a:gd name="connsiteX648" fmla="*/ 7410455 w 11218359"/>
                <a:gd name="connsiteY648" fmla="*/ 1657107 h 1657107"/>
                <a:gd name="connsiteX649" fmla="*/ 7421885 w 11218359"/>
                <a:gd name="connsiteY649" fmla="*/ 1657107 h 1657107"/>
                <a:gd name="connsiteX650" fmla="*/ 7433315 w 11218359"/>
                <a:gd name="connsiteY650" fmla="*/ 1657107 h 1657107"/>
                <a:gd name="connsiteX651" fmla="*/ 7444793 w 11218359"/>
                <a:gd name="connsiteY651" fmla="*/ 1657107 h 1657107"/>
                <a:gd name="connsiteX652" fmla="*/ 7456222 w 11218359"/>
                <a:gd name="connsiteY652" fmla="*/ 1657107 h 1657107"/>
                <a:gd name="connsiteX653" fmla="*/ 7467653 w 11218359"/>
                <a:gd name="connsiteY653" fmla="*/ 1657107 h 1657107"/>
                <a:gd name="connsiteX654" fmla="*/ 7479083 w 11218359"/>
                <a:gd name="connsiteY654" fmla="*/ 1657107 h 1657107"/>
                <a:gd name="connsiteX655" fmla="*/ 7490513 w 11218359"/>
                <a:gd name="connsiteY655" fmla="*/ 1657107 h 1657107"/>
                <a:gd name="connsiteX656" fmla="*/ 7501990 w 11218359"/>
                <a:gd name="connsiteY656" fmla="*/ 1657107 h 1657107"/>
                <a:gd name="connsiteX657" fmla="*/ 7513420 w 11218359"/>
                <a:gd name="connsiteY657" fmla="*/ 1657107 h 1657107"/>
                <a:gd name="connsiteX658" fmla="*/ 7524850 w 11218359"/>
                <a:gd name="connsiteY658" fmla="*/ 1657107 h 1657107"/>
                <a:gd name="connsiteX659" fmla="*/ 7536280 w 11218359"/>
                <a:gd name="connsiteY659" fmla="*/ 1657107 h 1657107"/>
                <a:gd name="connsiteX660" fmla="*/ 7547710 w 11218359"/>
                <a:gd name="connsiteY660" fmla="*/ 1657107 h 1657107"/>
                <a:gd name="connsiteX661" fmla="*/ 7559188 w 11218359"/>
                <a:gd name="connsiteY661" fmla="*/ 1657107 h 1657107"/>
                <a:gd name="connsiteX662" fmla="*/ 7570618 w 11218359"/>
                <a:gd name="connsiteY662" fmla="*/ 1657107 h 1657107"/>
                <a:gd name="connsiteX663" fmla="*/ 7582048 w 11218359"/>
                <a:gd name="connsiteY663" fmla="*/ 1657107 h 1657107"/>
                <a:gd name="connsiteX664" fmla="*/ 7593478 w 11218359"/>
                <a:gd name="connsiteY664" fmla="*/ 1657107 h 1657107"/>
                <a:gd name="connsiteX665" fmla="*/ 7604908 w 11218359"/>
                <a:gd name="connsiteY665" fmla="*/ 1657107 h 1657107"/>
                <a:gd name="connsiteX666" fmla="*/ 7616385 w 11218359"/>
                <a:gd name="connsiteY666" fmla="*/ 1657107 h 1657107"/>
                <a:gd name="connsiteX667" fmla="*/ 7627815 w 11218359"/>
                <a:gd name="connsiteY667" fmla="*/ 1657107 h 1657107"/>
                <a:gd name="connsiteX668" fmla="*/ 7639246 w 11218359"/>
                <a:gd name="connsiteY668" fmla="*/ 1657107 h 1657107"/>
                <a:gd name="connsiteX669" fmla="*/ 7650676 w 11218359"/>
                <a:gd name="connsiteY669" fmla="*/ 1657107 h 1657107"/>
                <a:gd name="connsiteX670" fmla="*/ 7662106 w 11218359"/>
                <a:gd name="connsiteY670" fmla="*/ 1657107 h 1657107"/>
                <a:gd name="connsiteX671" fmla="*/ 7673583 w 11218359"/>
                <a:gd name="connsiteY671" fmla="*/ 1657107 h 1657107"/>
                <a:gd name="connsiteX672" fmla="*/ 7685013 w 11218359"/>
                <a:gd name="connsiteY672" fmla="*/ 1657107 h 1657107"/>
                <a:gd name="connsiteX673" fmla="*/ 7696443 w 11218359"/>
                <a:gd name="connsiteY673" fmla="*/ 1657107 h 1657107"/>
                <a:gd name="connsiteX674" fmla="*/ 7707873 w 11218359"/>
                <a:gd name="connsiteY674" fmla="*/ 1657107 h 1657107"/>
                <a:gd name="connsiteX675" fmla="*/ 7719303 w 11218359"/>
                <a:gd name="connsiteY675" fmla="*/ 1657107 h 1657107"/>
                <a:gd name="connsiteX676" fmla="*/ 7730733 w 11218359"/>
                <a:gd name="connsiteY676" fmla="*/ 1657107 h 1657107"/>
                <a:gd name="connsiteX677" fmla="*/ 7742211 w 11218359"/>
                <a:gd name="connsiteY677" fmla="*/ 1657107 h 1657107"/>
                <a:gd name="connsiteX678" fmla="*/ 7753641 w 11218359"/>
                <a:gd name="connsiteY678" fmla="*/ 1657107 h 1657107"/>
                <a:gd name="connsiteX679" fmla="*/ 7765071 w 11218359"/>
                <a:gd name="connsiteY679" fmla="*/ 1657107 h 1657107"/>
                <a:gd name="connsiteX680" fmla="*/ 7776501 w 11218359"/>
                <a:gd name="connsiteY680" fmla="*/ 1657107 h 1657107"/>
                <a:gd name="connsiteX681" fmla="*/ 7787931 w 11218359"/>
                <a:gd name="connsiteY681" fmla="*/ 1657107 h 1657107"/>
                <a:gd name="connsiteX682" fmla="*/ 7799408 w 11218359"/>
                <a:gd name="connsiteY682" fmla="*/ 1657107 h 1657107"/>
                <a:gd name="connsiteX683" fmla="*/ 7810839 w 11218359"/>
                <a:gd name="connsiteY683" fmla="*/ 1657107 h 1657107"/>
                <a:gd name="connsiteX684" fmla="*/ 7822268 w 11218359"/>
                <a:gd name="connsiteY684" fmla="*/ 1657107 h 1657107"/>
                <a:gd name="connsiteX685" fmla="*/ 7833698 w 11218359"/>
                <a:gd name="connsiteY685" fmla="*/ 1657107 h 1657107"/>
                <a:gd name="connsiteX686" fmla="*/ 7845128 w 11218359"/>
                <a:gd name="connsiteY686" fmla="*/ 1657107 h 1657107"/>
                <a:gd name="connsiteX687" fmla="*/ 7856606 w 11218359"/>
                <a:gd name="connsiteY687" fmla="*/ 1657107 h 1657107"/>
                <a:gd name="connsiteX688" fmla="*/ 7868036 w 11218359"/>
                <a:gd name="connsiteY688" fmla="*/ 1657107 h 1657107"/>
                <a:gd name="connsiteX689" fmla="*/ 7879466 w 11218359"/>
                <a:gd name="connsiteY689" fmla="*/ 1657107 h 1657107"/>
                <a:gd name="connsiteX690" fmla="*/ 7890896 w 11218359"/>
                <a:gd name="connsiteY690" fmla="*/ 1657107 h 1657107"/>
                <a:gd name="connsiteX691" fmla="*/ 7902326 w 11218359"/>
                <a:gd name="connsiteY691" fmla="*/ 1657107 h 1657107"/>
                <a:gd name="connsiteX692" fmla="*/ 7913804 w 11218359"/>
                <a:gd name="connsiteY692" fmla="*/ 1657107 h 1657107"/>
                <a:gd name="connsiteX693" fmla="*/ 7925234 w 11218359"/>
                <a:gd name="connsiteY693" fmla="*/ 1657107 h 1657107"/>
                <a:gd name="connsiteX694" fmla="*/ 7936663 w 11218359"/>
                <a:gd name="connsiteY694" fmla="*/ 1657107 h 1657107"/>
                <a:gd name="connsiteX695" fmla="*/ 7948094 w 11218359"/>
                <a:gd name="connsiteY695" fmla="*/ 1657107 h 1657107"/>
                <a:gd name="connsiteX696" fmla="*/ 7959524 w 11218359"/>
                <a:gd name="connsiteY696" fmla="*/ 1657107 h 1657107"/>
                <a:gd name="connsiteX697" fmla="*/ 7971001 w 11218359"/>
                <a:gd name="connsiteY697" fmla="*/ 1657107 h 1657107"/>
                <a:gd name="connsiteX698" fmla="*/ 7982431 w 11218359"/>
                <a:gd name="connsiteY698" fmla="*/ 1657107 h 1657107"/>
                <a:gd name="connsiteX699" fmla="*/ 7993861 w 11218359"/>
                <a:gd name="connsiteY699" fmla="*/ 1657107 h 1657107"/>
                <a:gd name="connsiteX700" fmla="*/ 8005291 w 11218359"/>
                <a:gd name="connsiteY700" fmla="*/ 1657107 h 1657107"/>
                <a:gd name="connsiteX701" fmla="*/ 8016721 w 11218359"/>
                <a:gd name="connsiteY701" fmla="*/ 1657107 h 1657107"/>
                <a:gd name="connsiteX702" fmla="*/ 8028199 w 11218359"/>
                <a:gd name="connsiteY702" fmla="*/ 1657107 h 1657107"/>
                <a:gd name="connsiteX703" fmla="*/ 8039629 w 11218359"/>
                <a:gd name="connsiteY703" fmla="*/ 1657107 h 1657107"/>
                <a:gd name="connsiteX704" fmla="*/ 8051059 w 11218359"/>
                <a:gd name="connsiteY704" fmla="*/ 1657107 h 1657107"/>
                <a:gd name="connsiteX705" fmla="*/ 8062489 w 11218359"/>
                <a:gd name="connsiteY705" fmla="*/ 1657107 h 1657107"/>
                <a:gd name="connsiteX706" fmla="*/ 8073919 w 11218359"/>
                <a:gd name="connsiteY706" fmla="*/ 1657107 h 1657107"/>
                <a:gd name="connsiteX707" fmla="*/ 8085396 w 11218359"/>
                <a:gd name="connsiteY707" fmla="*/ 1657107 h 1657107"/>
                <a:gd name="connsiteX708" fmla="*/ 8096826 w 11218359"/>
                <a:gd name="connsiteY708" fmla="*/ 1657107 h 1657107"/>
                <a:gd name="connsiteX709" fmla="*/ 8108256 w 11218359"/>
                <a:gd name="connsiteY709" fmla="*/ 1657107 h 1657107"/>
                <a:gd name="connsiteX710" fmla="*/ 8119687 w 11218359"/>
                <a:gd name="connsiteY710" fmla="*/ 1657107 h 1657107"/>
                <a:gd name="connsiteX711" fmla="*/ 8131117 w 11218359"/>
                <a:gd name="connsiteY711" fmla="*/ 1657107 h 1657107"/>
                <a:gd name="connsiteX712" fmla="*/ 8142594 w 11218359"/>
                <a:gd name="connsiteY712" fmla="*/ 1657107 h 1657107"/>
                <a:gd name="connsiteX713" fmla="*/ 8154024 w 11218359"/>
                <a:gd name="connsiteY713" fmla="*/ 1657107 h 1657107"/>
                <a:gd name="connsiteX714" fmla="*/ 8165454 w 11218359"/>
                <a:gd name="connsiteY714" fmla="*/ 1657107 h 1657107"/>
                <a:gd name="connsiteX715" fmla="*/ 8176884 w 11218359"/>
                <a:gd name="connsiteY715" fmla="*/ 1657107 h 1657107"/>
                <a:gd name="connsiteX716" fmla="*/ 8188314 w 11218359"/>
                <a:gd name="connsiteY716" fmla="*/ 1657107 h 1657107"/>
                <a:gd name="connsiteX717" fmla="*/ 8199792 w 11218359"/>
                <a:gd name="connsiteY717" fmla="*/ 1657107 h 1657107"/>
                <a:gd name="connsiteX718" fmla="*/ 8211222 w 11218359"/>
                <a:gd name="connsiteY718" fmla="*/ 1657107 h 1657107"/>
                <a:gd name="connsiteX719" fmla="*/ 8222652 w 11218359"/>
                <a:gd name="connsiteY719" fmla="*/ 1657107 h 1657107"/>
                <a:gd name="connsiteX720" fmla="*/ 8234082 w 11218359"/>
                <a:gd name="connsiteY720" fmla="*/ 1657107 h 1657107"/>
                <a:gd name="connsiteX721" fmla="*/ 8245512 w 11218359"/>
                <a:gd name="connsiteY721" fmla="*/ 1657107 h 1657107"/>
                <a:gd name="connsiteX722" fmla="*/ 8256989 w 11218359"/>
                <a:gd name="connsiteY722" fmla="*/ 1657107 h 1657107"/>
                <a:gd name="connsiteX723" fmla="*/ 8268419 w 11218359"/>
                <a:gd name="connsiteY723" fmla="*/ 1657107 h 1657107"/>
                <a:gd name="connsiteX724" fmla="*/ 8279850 w 11218359"/>
                <a:gd name="connsiteY724" fmla="*/ 1657107 h 1657107"/>
                <a:gd name="connsiteX725" fmla="*/ 8291280 w 11218359"/>
                <a:gd name="connsiteY725" fmla="*/ 1657107 h 1657107"/>
                <a:gd name="connsiteX726" fmla="*/ 8302709 w 11218359"/>
                <a:gd name="connsiteY726" fmla="*/ 1657107 h 1657107"/>
                <a:gd name="connsiteX727" fmla="*/ 8314187 w 11218359"/>
                <a:gd name="connsiteY727" fmla="*/ 1657107 h 1657107"/>
                <a:gd name="connsiteX728" fmla="*/ 8325617 w 11218359"/>
                <a:gd name="connsiteY728" fmla="*/ 1657107 h 1657107"/>
                <a:gd name="connsiteX729" fmla="*/ 8337047 w 11218359"/>
                <a:gd name="connsiteY729" fmla="*/ 1657107 h 1657107"/>
                <a:gd name="connsiteX730" fmla="*/ 8348477 w 11218359"/>
                <a:gd name="connsiteY730" fmla="*/ 1657107 h 1657107"/>
                <a:gd name="connsiteX731" fmla="*/ 8359907 w 11218359"/>
                <a:gd name="connsiteY731" fmla="*/ 1657107 h 1657107"/>
                <a:gd name="connsiteX732" fmla="*/ 8371385 w 11218359"/>
                <a:gd name="connsiteY732" fmla="*/ 1657107 h 1657107"/>
                <a:gd name="connsiteX733" fmla="*/ 8382815 w 11218359"/>
                <a:gd name="connsiteY733" fmla="*/ 1657107 h 1657107"/>
                <a:gd name="connsiteX734" fmla="*/ 8394245 w 11218359"/>
                <a:gd name="connsiteY734" fmla="*/ 1657107 h 1657107"/>
                <a:gd name="connsiteX735" fmla="*/ 8405674 w 11218359"/>
                <a:gd name="connsiteY735" fmla="*/ 1657107 h 1657107"/>
                <a:gd name="connsiteX736" fmla="*/ 8417104 w 11218359"/>
                <a:gd name="connsiteY736" fmla="*/ 1657107 h 1657107"/>
                <a:gd name="connsiteX737" fmla="*/ 8428582 w 11218359"/>
                <a:gd name="connsiteY737" fmla="*/ 1657107 h 1657107"/>
                <a:gd name="connsiteX738" fmla="*/ 8440012 w 11218359"/>
                <a:gd name="connsiteY738" fmla="*/ 1657107 h 1657107"/>
                <a:gd name="connsiteX739" fmla="*/ 8451442 w 11218359"/>
                <a:gd name="connsiteY739" fmla="*/ 1657107 h 1657107"/>
                <a:gd name="connsiteX740" fmla="*/ 8462872 w 11218359"/>
                <a:gd name="connsiteY740" fmla="*/ 1657107 h 1657107"/>
                <a:gd name="connsiteX741" fmla="*/ 8474302 w 11218359"/>
                <a:gd name="connsiteY741" fmla="*/ 1657107 h 1657107"/>
                <a:gd name="connsiteX742" fmla="*/ 8485780 w 11218359"/>
                <a:gd name="connsiteY742" fmla="*/ 1657107 h 1657107"/>
                <a:gd name="connsiteX743" fmla="*/ 8497210 w 11218359"/>
                <a:gd name="connsiteY743" fmla="*/ 1657107 h 1657107"/>
                <a:gd name="connsiteX744" fmla="*/ 8508640 w 11218359"/>
                <a:gd name="connsiteY744" fmla="*/ 1657107 h 1657107"/>
                <a:gd name="connsiteX745" fmla="*/ 8520069 w 11218359"/>
                <a:gd name="connsiteY745" fmla="*/ 1657107 h 1657107"/>
                <a:gd name="connsiteX746" fmla="*/ 8531500 w 11218359"/>
                <a:gd name="connsiteY746" fmla="*/ 1657107 h 1657107"/>
                <a:gd name="connsiteX747" fmla="*/ 8542977 w 11218359"/>
                <a:gd name="connsiteY747" fmla="*/ 1657107 h 1657107"/>
                <a:gd name="connsiteX748" fmla="*/ 8554407 w 11218359"/>
                <a:gd name="connsiteY748" fmla="*/ 1657107 h 1657107"/>
                <a:gd name="connsiteX749" fmla="*/ 8565837 w 11218359"/>
                <a:gd name="connsiteY749" fmla="*/ 1657107 h 1657107"/>
                <a:gd name="connsiteX750" fmla="*/ 8577267 w 11218359"/>
                <a:gd name="connsiteY750" fmla="*/ 1657107 h 1657107"/>
                <a:gd name="connsiteX751" fmla="*/ 8588697 w 11218359"/>
                <a:gd name="connsiteY751" fmla="*/ 1657107 h 1657107"/>
                <a:gd name="connsiteX752" fmla="*/ 8600175 w 11218359"/>
                <a:gd name="connsiteY752" fmla="*/ 1657107 h 1657107"/>
                <a:gd name="connsiteX753" fmla="*/ 8611605 w 11218359"/>
                <a:gd name="connsiteY753" fmla="*/ 1657107 h 1657107"/>
                <a:gd name="connsiteX754" fmla="*/ 8623035 w 11218359"/>
                <a:gd name="connsiteY754" fmla="*/ 1657107 h 1657107"/>
                <a:gd name="connsiteX755" fmla="*/ 8634465 w 11218359"/>
                <a:gd name="connsiteY755" fmla="*/ 1657107 h 1657107"/>
                <a:gd name="connsiteX756" fmla="*/ 8645895 w 11218359"/>
                <a:gd name="connsiteY756" fmla="*/ 1657107 h 1657107"/>
                <a:gd name="connsiteX757" fmla="*/ 8657373 w 11218359"/>
                <a:gd name="connsiteY757" fmla="*/ 1657107 h 1657107"/>
                <a:gd name="connsiteX758" fmla="*/ 8668802 w 11218359"/>
                <a:gd name="connsiteY758" fmla="*/ 1657107 h 1657107"/>
                <a:gd name="connsiteX759" fmla="*/ 8680232 w 11218359"/>
                <a:gd name="connsiteY759" fmla="*/ 1657107 h 1657107"/>
                <a:gd name="connsiteX760" fmla="*/ 8691662 w 11218359"/>
                <a:gd name="connsiteY760" fmla="*/ 1657107 h 1657107"/>
                <a:gd name="connsiteX761" fmla="*/ 8703093 w 11218359"/>
                <a:gd name="connsiteY761" fmla="*/ 1657107 h 1657107"/>
                <a:gd name="connsiteX762" fmla="*/ 8714570 w 11218359"/>
                <a:gd name="connsiteY762" fmla="*/ 1657107 h 1657107"/>
                <a:gd name="connsiteX763" fmla="*/ 8726000 w 11218359"/>
                <a:gd name="connsiteY763" fmla="*/ 1657107 h 1657107"/>
                <a:gd name="connsiteX764" fmla="*/ 8737430 w 11218359"/>
                <a:gd name="connsiteY764" fmla="*/ 1657107 h 1657107"/>
                <a:gd name="connsiteX765" fmla="*/ 8748860 w 11218359"/>
                <a:gd name="connsiteY765" fmla="*/ 1657107 h 1657107"/>
                <a:gd name="connsiteX766" fmla="*/ 8760290 w 11218359"/>
                <a:gd name="connsiteY766" fmla="*/ 1657107 h 1657107"/>
                <a:gd name="connsiteX767" fmla="*/ 8771768 w 11218359"/>
                <a:gd name="connsiteY767" fmla="*/ 1657107 h 1657107"/>
                <a:gd name="connsiteX768" fmla="*/ 8783198 w 11218359"/>
                <a:gd name="connsiteY768" fmla="*/ 1657107 h 1657107"/>
                <a:gd name="connsiteX769" fmla="*/ 8794628 w 11218359"/>
                <a:gd name="connsiteY769" fmla="*/ 1657107 h 1657107"/>
                <a:gd name="connsiteX770" fmla="*/ 8806058 w 11218359"/>
                <a:gd name="connsiteY770" fmla="*/ 1657107 h 1657107"/>
                <a:gd name="connsiteX771" fmla="*/ 8817488 w 11218359"/>
                <a:gd name="connsiteY771" fmla="*/ 1657107 h 1657107"/>
                <a:gd name="connsiteX772" fmla="*/ 8828918 w 11218359"/>
                <a:gd name="connsiteY772" fmla="*/ 1657107 h 1657107"/>
                <a:gd name="connsiteX773" fmla="*/ 8840395 w 11218359"/>
                <a:gd name="connsiteY773" fmla="*/ 1657107 h 1657107"/>
                <a:gd name="connsiteX774" fmla="*/ 8851825 w 11218359"/>
                <a:gd name="connsiteY774" fmla="*/ 1657107 h 1657107"/>
                <a:gd name="connsiteX775" fmla="*/ 8863256 w 11218359"/>
                <a:gd name="connsiteY775" fmla="*/ 1657107 h 1657107"/>
                <a:gd name="connsiteX776" fmla="*/ 8874686 w 11218359"/>
                <a:gd name="connsiteY776" fmla="*/ 1657107 h 1657107"/>
                <a:gd name="connsiteX777" fmla="*/ 8886115 w 11218359"/>
                <a:gd name="connsiteY777" fmla="*/ 1657107 h 1657107"/>
                <a:gd name="connsiteX778" fmla="*/ 8897593 w 11218359"/>
                <a:gd name="connsiteY778" fmla="*/ 1657107 h 1657107"/>
                <a:gd name="connsiteX779" fmla="*/ 8909022 w 11218359"/>
                <a:gd name="connsiteY779" fmla="*/ 1657107 h 1657107"/>
                <a:gd name="connsiteX780" fmla="*/ 8920453 w 11218359"/>
                <a:gd name="connsiteY780" fmla="*/ 1657107 h 1657107"/>
                <a:gd name="connsiteX781" fmla="*/ 8931883 w 11218359"/>
                <a:gd name="connsiteY781" fmla="*/ 1657107 h 1657107"/>
                <a:gd name="connsiteX782" fmla="*/ 8943313 w 11218359"/>
                <a:gd name="connsiteY782" fmla="*/ 1657107 h 1657107"/>
                <a:gd name="connsiteX783" fmla="*/ 8954791 w 11218359"/>
                <a:gd name="connsiteY783" fmla="*/ 1657107 h 1657107"/>
                <a:gd name="connsiteX784" fmla="*/ 8966220 w 11218359"/>
                <a:gd name="connsiteY784" fmla="*/ 1657107 h 1657107"/>
                <a:gd name="connsiteX785" fmla="*/ 8977651 w 11218359"/>
                <a:gd name="connsiteY785" fmla="*/ 1657107 h 1657107"/>
                <a:gd name="connsiteX786" fmla="*/ 8989080 w 11218359"/>
                <a:gd name="connsiteY786" fmla="*/ 1657107 h 1657107"/>
                <a:gd name="connsiteX787" fmla="*/ 9000511 w 11218359"/>
                <a:gd name="connsiteY787" fmla="*/ 1657107 h 1657107"/>
                <a:gd name="connsiteX788" fmla="*/ 9011988 w 11218359"/>
                <a:gd name="connsiteY788" fmla="*/ 1657107 h 1657107"/>
                <a:gd name="connsiteX789" fmla="*/ 9023418 w 11218359"/>
                <a:gd name="connsiteY789" fmla="*/ 1657107 h 1657107"/>
                <a:gd name="connsiteX790" fmla="*/ 9034849 w 11218359"/>
                <a:gd name="connsiteY790" fmla="*/ 1657107 h 1657107"/>
                <a:gd name="connsiteX791" fmla="*/ 9046278 w 11218359"/>
                <a:gd name="connsiteY791" fmla="*/ 1657107 h 1657107"/>
                <a:gd name="connsiteX792" fmla="*/ 9057709 w 11218359"/>
                <a:gd name="connsiteY792" fmla="*/ 1657107 h 1657107"/>
                <a:gd name="connsiteX793" fmla="*/ 9069186 w 11218359"/>
                <a:gd name="connsiteY793" fmla="*/ 1657107 h 1657107"/>
                <a:gd name="connsiteX794" fmla="*/ 9080615 w 11218359"/>
                <a:gd name="connsiteY794" fmla="*/ 1657107 h 1657107"/>
                <a:gd name="connsiteX795" fmla="*/ 9092046 w 11218359"/>
                <a:gd name="connsiteY795" fmla="*/ 1657107 h 1657107"/>
                <a:gd name="connsiteX796" fmla="*/ 9103476 w 11218359"/>
                <a:gd name="connsiteY796" fmla="*/ 1657107 h 1657107"/>
                <a:gd name="connsiteX797" fmla="*/ 9114906 w 11218359"/>
                <a:gd name="connsiteY797" fmla="*/ 1657107 h 1657107"/>
                <a:gd name="connsiteX798" fmla="*/ 9126384 w 11218359"/>
                <a:gd name="connsiteY798" fmla="*/ 1657107 h 1657107"/>
                <a:gd name="connsiteX799" fmla="*/ 9137813 w 11218359"/>
                <a:gd name="connsiteY799" fmla="*/ 1657107 h 1657107"/>
                <a:gd name="connsiteX800" fmla="*/ 9149244 w 11218359"/>
                <a:gd name="connsiteY800" fmla="*/ 1657107 h 1657107"/>
                <a:gd name="connsiteX801" fmla="*/ 9160673 w 11218359"/>
                <a:gd name="connsiteY801" fmla="*/ 1657107 h 1657107"/>
                <a:gd name="connsiteX802" fmla="*/ 9172104 w 11218359"/>
                <a:gd name="connsiteY802" fmla="*/ 1657107 h 1657107"/>
                <a:gd name="connsiteX803" fmla="*/ 9183581 w 11218359"/>
                <a:gd name="connsiteY803" fmla="*/ 1657107 h 1657107"/>
                <a:gd name="connsiteX804" fmla="*/ 9195011 w 11218359"/>
                <a:gd name="connsiteY804" fmla="*/ 1657107 h 1657107"/>
                <a:gd name="connsiteX805" fmla="*/ 9206442 w 11218359"/>
                <a:gd name="connsiteY805" fmla="*/ 1657107 h 1657107"/>
                <a:gd name="connsiteX806" fmla="*/ 9217871 w 11218359"/>
                <a:gd name="connsiteY806" fmla="*/ 1657107 h 1657107"/>
                <a:gd name="connsiteX807" fmla="*/ 9229301 w 11218359"/>
                <a:gd name="connsiteY807" fmla="*/ 1657107 h 1657107"/>
                <a:gd name="connsiteX808" fmla="*/ 9240779 w 11218359"/>
                <a:gd name="connsiteY808" fmla="*/ 1657107 h 1657107"/>
                <a:gd name="connsiteX809" fmla="*/ 9252209 w 11218359"/>
                <a:gd name="connsiteY809" fmla="*/ 1657107 h 1657107"/>
                <a:gd name="connsiteX810" fmla="*/ 9263639 w 11218359"/>
                <a:gd name="connsiteY810" fmla="*/ 1657107 h 1657107"/>
                <a:gd name="connsiteX811" fmla="*/ 9275069 w 11218359"/>
                <a:gd name="connsiteY811" fmla="*/ 1657107 h 1657107"/>
                <a:gd name="connsiteX812" fmla="*/ 9286498 w 11218359"/>
                <a:gd name="connsiteY812" fmla="*/ 1657107 h 1657107"/>
                <a:gd name="connsiteX813" fmla="*/ 9297977 w 11218359"/>
                <a:gd name="connsiteY813" fmla="*/ 1657107 h 1657107"/>
                <a:gd name="connsiteX814" fmla="*/ 9309406 w 11218359"/>
                <a:gd name="connsiteY814" fmla="*/ 1657107 h 1657107"/>
                <a:gd name="connsiteX815" fmla="*/ 9320837 w 11218359"/>
                <a:gd name="connsiteY815" fmla="*/ 1657107 h 1657107"/>
                <a:gd name="connsiteX816" fmla="*/ 9332266 w 11218359"/>
                <a:gd name="connsiteY816" fmla="*/ 1657107 h 1657107"/>
                <a:gd name="connsiteX817" fmla="*/ 9343696 w 11218359"/>
                <a:gd name="connsiteY817" fmla="*/ 1657107 h 1657107"/>
                <a:gd name="connsiteX818" fmla="*/ 9355174 w 11218359"/>
                <a:gd name="connsiteY818" fmla="*/ 1657107 h 1657107"/>
                <a:gd name="connsiteX819" fmla="*/ 9366604 w 11218359"/>
                <a:gd name="connsiteY819" fmla="*/ 1657107 h 1657107"/>
                <a:gd name="connsiteX820" fmla="*/ 9378035 w 11218359"/>
                <a:gd name="connsiteY820" fmla="*/ 1657107 h 1657107"/>
                <a:gd name="connsiteX821" fmla="*/ 9389464 w 11218359"/>
                <a:gd name="connsiteY821" fmla="*/ 1657107 h 1657107"/>
                <a:gd name="connsiteX822" fmla="*/ 9400894 w 11218359"/>
                <a:gd name="connsiteY822" fmla="*/ 1657107 h 1657107"/>
                <a:gd name="connsiteX823" fmla="*/ 9412372 w 11218359"/>
                <a:gd name="connsiteY823" fmla="*/ 1657107 h 1657107"/>
                <a:gd name="connsiteX824" fmla="*/ 9423802 w 11218359"/>
                <a:gd name="connsiteY824" fmla="*/ 1657107 h 1657107"/>
                <a:gd name="connsiteX825" fmla="*/ 9435232 w 11218359"/>
                <a:gd name="connsiteY825" fmla="*/ 1657107 h 1657107"/>
                <a:gd name="connsiteX826" fmla="*/ 9446662 w 11218359"/>
                <a:gd name="connsiteY826" fmla="*/ 1657107 h 1657107"/>
                <a:gd name="connsiteX827" fmla="*/ 9458091 w 11218359"/>
                <a:gd name="connsiteY827" fmla="*/ 1657107 h 1657107"/>
                <a:gd name="connsiteX828" fmla="*/ 9469570 w 11218359"/>
                <a:gd name="connsiteY828" fmla="*/ 1657107 h 1657107"/>
                <a:gd name="connsiteX829" fmla="*/ 9480999 w 11218359"/>
                <a:gd name="connsiteY829" fmla="*/ 1657107 h 1657107"/>
                <a:gd name="connsiteX830" fmla="*/ 9492429 w 11218359"/>
                <a:gd name="connsiteY830" fmla="*/ 1657107 h 1657107"/>
                <a:gd name="connsiteX831" fmla="*/ 9503859 w 11218359"/>
                <a:gd name="connsiteY831" fmla="*/ 1657107 h 1657107"/>
                <a:gd name="connsiteX832" fmla="*/ 9515289 w 11218359"/>
                <a:gd name="connsiteY832" fmla="*/ 1657107 h 1657107"/>
                <a:gd name="connsiteX833" fmla="*/ 9526767 w 11218359"/>
                <a:gd name="connsiteY833" fmla="*/ 1657107 h 1657107"/>
                <a:gd name="connsiteX834" fmla="*/ 9538197 w 11218359"/>
                <a:gd name="connsiteY834" fmla="*/ 1657107 h 1657107"/>
                <a:gd name="connsiteX835" fmla="*/ 9549626 w 11218359"/>
                <a:gd name="connsiteY835" fmla="*/ 1657107 h 1657107"/>
                <a:gd name="connsiteX836" fmla="*/ 9561057 w 11218359"/>
                <a:gd name="connsiteY836" fmla="*/ 1657107 h 1657107"/>
                <a:gd name="connsiteX837" fmla="*/ 9572487 w 11218359"/>
                <a:gd name="connsiteY837" fmla="*/ 1657107 h 1657107"/>
                <a:gd name="connsiteX838" fmla="*/ 9583965 w 11218359"/>
                <a:gd name="connsiteY838" fmla="*/ 1657107 h 1657107"/>
                <a:gd name="connsiteX839" fmla="*/ 9595395 w 11218359"/>
                <a:gd name="connsiteY839" fmla="*/ 1657107 h 1657107"/>
                <a:gd name="connsiteX840" fmla="*/ 9606824 w 11218359"/>
                <a:gd name="connsiteY840" fmla="*/ 1657107 h 1657107"/>
                <a:gd name="connsiteX841" fmla="*/ 9618255 w 11218359"/>
                <a:gd name="connsiteY841" fmla="*/ 1657107 h 1657107"/>
                <a:gd name="connsiteX842" fmla="*/ 9629684 w 11218359"/>
                <a:gd name="connsiteY842" fmla="*/ 1657107 h 1657107"/>
                <a:gd name="connsiteX843" fmla="*/ 9641163 w 11218359"/>
                <a:gd name="connsiteY843" fmla="*/ 1657107 h 1657107"/>
                <a:gd name="connsiteX844" fmla="*/ 9652592 w 11218359"/>
                <a:gd name="connsiteY844" fmla="*/ 1657107 h 1657107"/>
                <a:gd name="connsiteX845" fmla="*/ 9664022 w 11218359"/>
                <a:gd name="connsiteY845" fmla="*/ 1657107 h 1657107"/>
                <a:gd name="connsiteX846" fmla="*/ 9675452 w 11218359"/>
                <a:gd name="connsiteY846" fmla="*/ 1657107 h 1657107"/>
                <a:gd name="connsiteX847" fmla="*/ 9686882 w 11218359"/>
                <a:gd name="connsiteY847" fmla="*/ 1657107 h 1657107"/>
                <a:gd name="connsiteX848" fmla="*/ 9698360 w 11218359"/>
                <a:gd name="connsiteY848" fmla="*/ 1657107 h 1657107"/>
                <a:gd name="connsiteX849" fmla="*/ 9709790 w 11218359"/>
                <a:gd name="connsiteY849" fmla="*/ 1657107 h 1657107"/>
                <a:gd name="connsiteX850" fmla="*/ 9721219 w 11218359"/>
                <a:gd name="connsiteY850" fmla="*/ 1657107 h 1657107"/>
                <a:gd name="connsiteX851" fmla="*/ 9732650 w 11218359"/>
                <a:gd name="connsiteY851" fmla="*/ 1657107 h 1657107"/>
                <a:gd name="connsiteX852" fmla="*/ 9744080 w 11218359"/>
                <a:gd name="connsiteY852" fmla="*/ 1657107 h 1657107"/>
                <a:gd name="connsiteX853" fmla="*/ 9755557 w 11218359"/>
                <a:gd name="connsiteY853" fmla="*/ 1657107 h 1657107"/>
                <a:gd name="connsiteX854" fmla="*/ 9766988 w 11218359"/>
                <a:gd name="connsiteY854" fmla="*/ 1657107 h 1657107"/>
                <a:gd name="connsiteX855" fmla="*/ 9778417 w 11218359"/>
                <a:gd name="connsiteY855" fmla="*/ 1657107 h 1657107"/>
                <a:gd name="connsiteX856" fmla="*/ 9789848 w 11218359"/>
                <a:gd name="connsiteY856" fmla="*/ 1657107 h 1657107"/>
                <a:gd name="connsiteX857" fmla="*/ 9801277 w 11218359"/>
                <a:gd name="connsiteY857" fmla="*/ 1657107 h 1657107"/>
                <a:gd name="connsiteX858" fmla="*/ 9812755 w 11218359"/>
                <a:gd name="connsiteY858" fmla="*/ 1657107 h 1657107"/>
                <a:gd name="connsiteX859" fmla="*/ 9824185 w 11218359"/>
                <a:gd name="connsiteY859" fmla="*/ 1657107 h 1657107"/>
                <a:gd name="connsiteX860" fmla="*/ 9835615 w 11218359"/>
                <a:gd name="connsiteY860" fmla="*/ 1657107 h 1657107"/>
                <a:gd name="connsiteX861" fmla="*/ 9847045 w 11218359"/>
                <a:gd name="connsiteY861" fmla="*/ 1657107 h 1657107"/>
                <a:gd name="connsiteX862" fmla="*/ 9858475 w 11218359"/>
                <a:gd name="connsiteY862" fmla="*/ 1657107 h 1657107"/>
                <a:gd name="connsiteX863" fmla="*/ 9869952 w 11218359"/>
                <a:gd name="connsiteY863" fmla="*/ 1657107 h 1657107"/>
                <a:gd name="connsiteX864" fmla="*/ 9881383 w 11218359"/>
                <a:gd name="connsiteY864" fmla="*/ 1657107 h 1657107"/>
                <a:gd name="connsiteX865" fmla="*/ 9892812 w 11218359"/>
                <a:gd name="connsiteY865" fmla="*/ 1657107 h 1657107"/>
                <a:gd name="connsiteX866" fmla="*/ 9904243 w 11218359"/>
                <a:gd name="connsiteY866" fmla="*/ 1657107 h 1657107"/>
                <a:gd name="connsiteX867" fmla="*/ 9915673 w 11218359"/>
                <a:gd name="connsiteY867" fmla="*/ 1657107 h 1657107"/>
                <a:gd name="connsiteX868" fmla="*/ 9927102 w 11218359"/>
                <a:gd name="connsiteY868" fmla="*/ 1657107 h 1657107"/>
                <a:gd name="connsiteX869" fmla="*/ 9938581 w 11218359"/>
                <a:gd name="connsiteY869" fmla="*/ 1657107 h 1657107"/>
                <a:gd name="connsiteX870" fmla="*/ 9950010 w 11218359"/>
                <a:gd name="connsiteY870" fmla="*/ 1657107 h 1657107"/>
                <a:gd name="connsiteX871" fmla="*/ 9961441 w 11218359"/>
                <a:gd name="connsiteY871" fmla="*/ 1657107 h 1657107"/>
                <a:gd name="connsiteX872" fmla="*/ 9972870 w 11218359"/>
                <a:gd name="connsiteY872" fmla="*/ 1657107 h 1657107"/>
                <a:gd name="connsiteX873" fmla="*/ 9984300 w 11218359"/>
                <a:gd name="connsiteY873" fmla="*/ 1657107 h 1657107"/>
                <a:gd name="connsiteX874" fmla="*/ 9995778 w 11218359"/>
                <a:gd name="connsiteY874" fmla="*/ 1657107 h 1657107"/>
                <a:gd name="connsiteX875" fmla="*/ 10007208 w 11218359"/>
                <a:gd name="connsiteY875" fmla="*/ 1657107 h 1657107"/>
                <a:gd name="connsiteX876" fmla="*/ 10018638 w 11218359"/>
                <a:gd name="connsiteY876" fmla="*/ 1657107 h 1657107"/>
                <a:gd name="connsiteX877" fmla="*/ 10030068 w 11218359"/>
                <a:gd name="connsiteY877" fmla="*/ 1657107 h 1657107"/>
                <a:gd name="connsiteX878" fmla="*/ 10041498 w 11218359"/>
                <a:gd name="connsiteY878" fmla="*/ 1657107 h 1657107"/>
                <a:gd name="connsiteX879" fmla="*/ 10052976 w 11218359"/>
                <a:gd name="connsiteY879" fmla="*/ 1657107 h 1657107"/>
                <a:gd name="connsiteX880" fmla="*/ 10064405 w 11218359"/>
                <a:gd name="connsiteY880" fmla="*/ 1657107 h 1657107"/>
                <a:gd name="connsiteX881" fmla="*/ 10075835 w 11218359"/>
                <a:gd name="connsiteY881" fmla="*/ 1657107 h 1657107"/>
                <a:gd name="connsiteX882" fmla="*/ 10087266 w 11218359"/>
                <a:gd name="connsiteY882" fmla="*/ 1657107 h 1657107"/>
                <a:gd name="connsiteX883" fmla="*/ 10098695 w 11218359"/>
                <a:gd name="connsiteY883" fmla="*/ 1657107 h 1657107"/>
                <a:gd name="connsiteX884" fmla="*/ 10110174 w 11218359"/>
                <a:gd name="connsiteY884" fmla="*/ 1657107 h 1657107"/>
                <a:gd name="connsiteX885" fmla="*/ 10121603 w 11218359"/>
                <a:gd name="connsiteY885" fmla="*/ 1657107 h 1657107"/>
                <a:gd name="connsiteX886" fmla="*/ 10133033 w 11218359"/>
                <a:gd name="connsiteY886" fmla="*/ 1657107 h 1657107"/>
                <a:gd name="connsiteX887" fmla="*/ 10144463 w 11218359"/>
                <a:gd name="connsiteY887" fmla="*/ 1657107 h 1657107"/>
                <a:gd name="connsiteX888" fmla="*/ 10155893 w 11218359"/>
                <a:gd name="connsiteY888" fmla="*/ 1657107 h 1657107"/>
                <a:gd name="connsiteX889" fmla="*/ 10167371 w 11218359"/>
                <a:gd name="connsiteY889" fmla="*/ 1657107 h 1657107"/>
                <a:gd name="connsiteX890" fmla="*/ 10178801 w 11218359"/>
                <a:gd name="connsiteY890" fmla="*/ 1657107 h 1657107"/>
                <a:gd name="connsiteX891" fmla="*/ 10190230 w 11218359"/>
                <a:gd name="connsiteY891" fmla="*/ 1657107 h 1657107"/>
                <a:gd name="connsiteX892" fmla="*/ 10201661 w 11218359"/>
                <a:gd name="connsiteY892" fmla="*/ 1657107 h 1657107"/>
                <a:gd name="connsiteX893" fmla="*/ 10213091 w 11218359"/>
                <a:gd name="connsiteY893" fmla="*/ 1657107 h 1657107"/>
                <a:gd name="connsiteX894" fmla="*/ 10224569 w 11218359"/>
                <a:gd name="connsiteY894" fmla="*/ 1657107 h 1657107"/>
                <a:gd name="connsiteX895" fmla="*/ 10235998 w 11218359"/>
                <a:gd name="connsiteY895" fmla="*/ 1657107 h 1657107"/>
                <a:gd name="connsiteX896" fmla="*/ 10247428 w 11218359"/>
                <a:gd name="connsiteY896" fmla="*/ 1657107 h 1657107"/>
                <a:gd name="connsiteX897" fmla="*/ 10258859 w 11218359"/>
                <a:gd name="connsiteY897" fmla="*/ 1657107 h 1657107"/>
                <a:gd name="connsiteX898" fmla="*/ 10270288 w 11218359"/>
                <a:gd name="connsiteY898" fmla="*/ 1657107 h 1657107"/>
                <a:gd name="connsiteX899" fmla="*/ 10281767 w 11218359"/>
                <a:gd name="connsiteY899" fmla="*/ 1657107 h 1657107"/>
                <a:gd name="connsiteX900" fmla="*/ 10293196 w 11218359"/>
                <a:gd name="connsiteY900" fmla="*/ 1657107 h 1657107"/>
                <a:gd name="connsiteX901" fmla="*/ 10304626 w 11218359"/>
                <a:gd name="connsiteY901" fmla="*/ 1657107 h 1657107"/>
                <a:gd name="connsiteX902" fmla="*/ 10316056 w 11218359"/>
                <a:gd name="connsiteY902" fmla="*/ 1657107 h 1657107"/>
                <a:gd name="connsiteX903" fmla="*/ 10327486 w 11218359"/>
                <a:gd name="connsiteY903" fmla="*/ 1657107 h 1657107"/>
                <a:gd name="connsiteX904" fmla="*/ 10338963 w 11218359"/>
                <a:gd name="connsiteY904" fmla="*/ 1657107 h 1657107"/>
                <a:gd name="connsiteX905" fmla="*/ 10350394 w 11218359"/>
                <a:gd name="connsiteY905" fmla="*/ 1657107 h 1657107"/>
                <a:gd name="connsiteX906" fmla="*/ 10361823 w 11218359"/>
                <a:gd name="connsiteY906" fmla="*/ 1657107 h 1657107"/>
                <a:gd name="connsiteX907" fmla="*/ 10373254 w 11218359"/>
                <a:gd name="connsiteY907" fmla="*/ 1657107 h 1657107"/>
                <a:gd name="connsiteX908" fmla="*/ 10384684 w 11218359"/>
                <a:gd name="connsiteY908" fmla="*/ 1657107 h 1657107"/>
                <a:gd name="connsiteX909" fmla="*/ 10396161 w 11218359"/>
                <a:gd name="connsiteY909" fmla="*/ 1657107 h 1657107"/>
                <a:gd name="connsiteX910" fmla="*/ 10407591 w 11218359"/>
                <a:gd name="connsiteY910" fmla="*/ 1657107 h 1657107"/>
                <a:gd name="connsiteX911" fmla="*/ 10419021 w 11218359"/>
                <a:gd name="connsiteY911" fmla="*/ 1657107 h 1657107"/>
                <a:gd name="connsiteX912" fmla="*/ 10430452 w 11218359"/>
                <a:gd name="connsiteY912" fmla="*/ 1657107 h 1657107"/>
                <a:gd name="connsiteX913" fmla="*/ 10441881 w 11218359"/>
                <a:gd name="connsiteY913" fmla="*/ 1657107 h 1657107"/>
                <a:gd name="connsiteX914" fmla="*/ 10453358 w 11218359"/>
                <a:gd name="connsiteY914" fmla="*/ 1657107 h 1657107"/>
                <a:gd name="connsiteX915" fmla="*/ 10464789 w 11218359"/>
                <a:gd name="connsiteY915" fmla="*/ 1657107 h 1657107"/>
                <a:gd name="connsiteX916" fmla="*/ 10476219 w 11218359"/>
                <a:gd name="connsiteY916" fmla="*/ 1657107 h 1657107"/>
                <a:gd name="connsiteX917" fmla="*/ 10487649 w 11218359"/>
                <a:gd name="connsiteY917" fmla="*/ 1657107 h 1657107"/>
                <a:gd name="connsiteX918" fmla="*/ 10499079 w 11218359"/>
                <a:gd name="connsiteY918" fmla="*/ 1657107 h 1657107"/>
                <a:gd name="connsiteX919" fmla="*/ 10510556 w 11218359"/>
                <a:gd name="connsiteY919" fmla="*/ 1657107 h 1657107"/>
                <a:gd name="connsiteX920" fmla="*/ 10521987 w 11218359"/>
                <a:gd name="connsiteY920" fmla="*/ 1657107 h 1657107"/>
                <a:gd name="connsiteX921" fmla="*/ 10533416 w 11218359"/>
                <a:gd name="connsiteY921" fmla="*/ 1657107 h 1657107"/>
                <a:gd name="connsiteX922" fmla="*/ 10544847 w 11218359"/>
                <a:gd name="connsiteY922" fmla="*/ 1657107 h 1657107"/>
                <a:gd name="connsiteX923" fmla="*/ 10556277 w 11218359"/>
                <a:gd name="connsiteY923" fmla="*/ 1657107 h 1657107"/>
                <a:gd name="connsiteX924" fmla="*/ 10567754 w 11218359"/>
                <a:gd name="connsiteY924" fmla="*/ 1657107 h 1657107"/>
                <a:gd name="connsiteX925" fmla="*/ 10579184 w 11218359"/>
                <a:gd name="connsiteY925" fmla="*/ 1657107 h 1657107"/>
                <a:gd name="connsiteX926" fmla="*/ 10590614 w 11218359"/>
                <a:gd name="connsiteY926" fmla="*/ 1657107 h 1657107"/>
                <a:gd name="connsiteX927" fmla="*/ 10602045 w 11218359"/>
                <a:gd name="connsiteY927" fmla="*/ 1657107 h 1657107"/>
                <a:gd name="connsiteX928" fmla="*/ 10613474 w 11218359"/>
                <a:gd name="connsiteY928" fmla="*/ 1657107 h 1657107"/>
                <a:gd name="connsiteX929" fmla="*/ 10624951 w 11218359"/>
                <a:gd name="connsiteY929" fmla="*/ 1657107 h 1657107"/>
                <a:gd name="connsiteX930" fmla="*/ 10636382 w 11218359"/>
                <a:gd name="connsiteY930" fmla="*/ 1657107 h 1657107"/>
                <a:gd name="connsiteX931" fmla="*/ 10647812 w 11218359"/>
                <a:gd name="connsiteY931" fmla="*/ 1657107 h 1657107"/>
                <a:gd name="connsiteX932" fmla="*/ 10659241 w 11218359"/>
                <a:gd name="connsiteY932" fmla="*/ 1657107 h 1657107"/>
                <a:gd name="connsiteX933" fmla="*/ 10670672 w 11218359"/>
                <a:gd name="connsiteY933" fmla="*/ 1657107 h 1657107"/>
                <a:gd name="connsiteX934" fmla="*/ 10682149 w 11218359"/>
                <a:gd name="connsiteY934" fmla="*/ 1657107 h 1657107"/>
                <a:gd name="connsiteX935" fmla="*/ 10693580 w 11218359"/>
                <a:gd name="connsiteY935" fmla="*/ 1657107 h 1657107"/>
                <a:gd name="connsiteX936" fmla="*/ 10705009 w 11218359"/>
                <a:gd name="connsiteY936" fmla="*/ 1657107 h 1657107"/>
                <a:gd name="connsiteX937" fmla="*/ 10716439 w 11218359"/>
                <a:gd name="connsiteY937" fmla="*/ 1657107 h 1657107"/>
                <a:gd name="connsiteX938" fmla="*/ 10727870 w 11218359"/>
                <a:gd name="connsiteY938" fmla="*/ 1657107 h 1657107"/>
                <a:gd name="connsiteX939" fmla="*/ 10739347 w 11218359"/>
                <a:gd name="connsiteY939" fmla="*/ 1657107 h 1657107"/>
                <a:gd name="connsiteX940" fmla="*/ 10750778 w 11218359"/>
                <a:gd name="connsiteY940" fmla="*/ 1657107 h 1657107"/>
                <a:gd name="connsiteX941" fmla="*/ 10762207 w 11218359"/>
                <a:gd name="connsiteY941" fmla="*/ 1657107 h 1657107"/>
                <a:gd name="connsiteX942" fmla="*/ 10773637 w 11218359"/>
                <a:gd name="connsiteY942" fmla="*/ 1657107 h 1657107"/>
                <a:gd name="connsiteX943" fmla="*/ 10785067 w 11218359"/>
                <a:gd name="connsiteY943" fmla="*/ 1657107 h 1657107"/>
                <a:gd name="connsiteX944" fmla="*/ 10796544 w 11218359"/>
                <a:gd name="connsiteY944" fmla="*/ 1657107 h 1657107"/>
                <a:gd name="connsiteX945" fmla="*/ 10807975 w 11218359"/>
                <a:gd name="connsiteY945" fmla="*/ 1657107 h 1657107"/>
                <a:gd name="connsiteX946" fmla="*/ 10819405 w 11218359"/>
                <a:gd name="connsiteY946" fmla="*/ 1657107 h 1657107"/>
                <a:gd name="connsiteX947" fmla="*/ 10830834 w 11218359"/>
                <a:gd name="connsiteY947" fmla="*/ 1657107 h 1657107"/>
                <a:gd name="connsiteX948" fmla="*/ 10842265 w 11218359"/>
                <a:gd name="connsiteY948" fmla="*/ 1657107 h 1657107"/>
                <a:gd name="connsiteX949" fmla="*/ 10853742 w 11218359"/>
                <a:gd name="connsiteY949" fmla="*/ 1657107 h 1657107"/>
                <a:gd name="connsiteX950" fmla="*/ 10865173 w 11218359"/>
                <a:gd name="connsiteY950" fmla="*/ 1657107 h 1657107"/>
                <a:gd name="connsiteX951" fmla="*/ 10876602 w 11218359"/>
                <a:gd name="connsiteY951" fmla="*/ 1657107 h 1657107"/>
                <a:gd name="connsiteX952" fmla="*/ 10888032 w 11218359"/>
                <a:gd name="connsiteY952" fmla="*/ 1657107 h 1657107"/>
                <a:gd name="connsiteX953" fmla="*/ 10899463 w 11218359"/>
                <a:gd name="connsiteY953" fmla="*/ 1657107 h 1657107"/>
                <a:gd name="connsiteX954" fmla="*/ 10910892 w 11218359"/>
                <a:gd name="connsiteY954" fmla="*/ 1657107 h 1657107"/>
                <a:gd name="connsiteX955" fmla="*/ 10922369 w 11218359"/>
                <a:gd name="connsiteY955" fmla="*/ 1657107 h 1657107"/>
                <a:gd name="connsiteX956" fmla="*/ 10933800 w 11218359"/>
                <a:gd name="connsiteY956" fmla="*/ 1657107 h 1657107"/>
                <a:gd name="connsiteX957" fmla="*/ 10945230 w 11218359"/>
                <a:gd name="connsiteY957" fmla="*/ 1657107 h 1657107"/>
                <a:gd name="connsiteX958" fmla="*/ 10956660 w 11218359"/>
                <a:gd name="connsiteY958" fmla="*/ 1657107 h 1657107"/>
                <a:gd name="connsiteX959" fmla="*/ 10968090 w 11218359"/>
                <a:gd name="connsiteY959" fmla="*/ 1657107 h 1657107"/>
                <a:gd name="connsiteX960" fmla="*/ 10979567 w 11218359"/>
                <a:gd name="connsiteY960" fmla="*/ 1657107 h 1657107"/>
                <a:gd name="connsiteX961" fmla="*/ 10990998 w 11218359"/>
                <a:gd name="connsiteY961" fmla="*/ 1657107 h 1657107"/>
                <a:gd name="connsiteX962" fmla="*/ 11002427 w 11218359"/>
                <a:gd name="connsiteY962" fmla="*/ 1657107 h 1657107"/>
                <a:gd name="connsiteX963" fmla="*/ 11013858 w 11218359"/>
                <a:gd name="connsiteY963" fmla="*/ 1657107 h 1657107"/>
                <a:gd name="connsiteX964" fmla="*/ 11025287 w 11218359"/>
                <a:gd name="connsiteY964" fmla="*/ 1657107 h 1657107"/>
                <a:gd name="connsiteX965" fmla="*/ 11036765 w 11218359"/>
                <a:gd name="connsiteY965" fmla="*/ 1657107 h 1657107"/>
                <a:gd name="connsiteX966" fmla="*/ 11048195 w 11218359"/>
                <a:gd name="connsiteY966" fmla="*/ 1657107 h 1657107"/>
                <a:gd name="connsiteX967" fmla="*/ 11059625 w 11218359"/>
                <a:gd name="connsiteY967" fmla="*/ 1657107 h 1657107"/>
                <a:gd name="connsiteX968" fmla="*/ 11071056 w 11218359"/>
                <a:gd name="connsiteY968" fmla="*/ 1657107 h 1657107"/>
                <a:gd name="connsiteX969" fmla="*/ 11082485 w 11218359"/>
                <a:gd name="connsiteY969" fmla="*/ 1657107 h 1657107"/>
                <a:gd name="connsiteX970" fmla="*/ 11093962 w 11218359"/>
                <a:gd name="connsiteY970" fmla="*/ 1657107 h 1657107"/>
                <a:gd name="connsiteX971" fmla="*/ 11105393 w 11218359"/>
                <a:gd name="connsiteY971" fmla="*/ 1657107 h 1657107"/>
                <a:gd name="connsiteX972" fmla="*/ 11116823 w 11218359"/>
                <a:gd name="connsiteY972" fmla="*/ 1657107 h 1657107"/>
                <a:gd name="connsiteX973" fmla="*/ 11128253 w 11218359"/>
                <a:gd name="connsiteY973" fmla="*/ 1657107 h 1657107"/>
                <a:gd name="connsiteX974" fmla="*/ 11139683 w 11218359"/>
                <a:gd name="connsiteY974" fmla="*/ 1657107 h 1657107"/>
                <a:gd name="connsiteX975" fmla="*/ 11151160 w 11218359"/>
                <a:gd name="connsiteY975" fmla="*/ 1657107 h 1657107"/>
                <a:gd name="connsiteX976" fmla="*/ 11162591 w 11218359"/>
                <a:gd name="connsiteY976" fmla="*/ 1657107 h 1657107"/>
                <a:gd name="connsiteX977" fmla="*/ 11174020 w 11218359"/>
                <a:gd name="connsiteY977" fmla="*/ 1657107 h 1657107"/>
                <a:gd name="connsiteX978" fmla="*/ 11185451 w 11218359"/>
                <a:gd name="connsiteY978" fmla="*/ 1657107 h 1657107"/>
                <a:gd name="connsiteX979" fmla="*/ 11196881 w 11218359"/>
                <a:gd name="connsiteY979" fmla="*/ 1657107 h 1657107"/>
                <a:gd name="connsiteX980" fmla="*/ 11208358 w 11218359"/>
                <a:gd name="connsiteY980" fmla="*/ 1657107 h 1657107"/>
                <a:gd name="connsiteX981" fmla="*/ 11218359 w 11218359"/>
                <a:gd name="connsiteY981" fmla="*/ 1657107 h 1657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57107">
                  <a:moveTo>
                    <a:pt x="0" y="1657107"/>
                  </a:moveTo>
                  <a:lnTo>
                    <a:pt x="9149" y="1657107"/>
                  </a:lnTo>
                  <a:lnTo>
                    <a:pt x="20588" y="1657107"/>
                  </a:lnTo>
                  <a:lnTo>
                    <a:pt x="32028" y="1657107"/>
                  </a:lnTo>
                  <a:lnTo>
                    <a:pt x="43467" y="1657107"/>
                  </a:lnTo>
                  <a:lnTo>
                    <a:pt x="54907" y="1657107"/>
                  </a:lnTo>
                  <a:lnTo>
                    <a:pt x="66346" y="1657107"/>
                  </a:lnTo>
                  <a:lnTo>
                    <a:pt x="77786" y="1657107"/>
                  </a:lnTo>
                  <a:lnTo>
                    <a:pt x="89225" y="1657107"/>
                  </a:lnTo>
                  <a:lnTo>
                    <a:pt x="100665" y="1657107"/>
                  </a:lnTo>
                  <a:lnTo>
                    <a:pt x="112104" y="1657107"/>
                  </a:lnTo>
                  <a:lnTo>
                    <a:pt x="123544" y="1657107"/>
                  </a:lnTo>
                  <a:lnTo>
                    <a:pt x="134979" y="1657107"/>
                  </a:lnTo>
                  <a:lnTo>
                    <a:pt x="146423" y="1657107"/>
                  </a:lnTo>
                  <a:lnTo>
                    <a:pt x="157858" y="1657107"/>
                  </a:lnTo>
                  <a:lnTo>
                    <a:pt x="169297" y="1657107"/>
                  </a:lnTo>
                  <a:lnTo>
                    <a:pt x="180737" y="1657107"/>
                  </a:lnTo>
                  <a:lnTo>
                    <a:pt x="192176" y="1657107"/>
                  </a:lnTo>
                  <a:lnTo>
                    <a:pt x="203616" y="1657107"/>
                  </a:lnTo>
                  <a:lnTo>
                    <a:pt x="215055" y="1657107"/>
                  </a:lnTo>
                  <a:lnTo>
                    <a:pt x="226495" y="1657107"/>
                  </a:lnTo>
                  <a:lnTo>
                    <a:pt x="237935" y="1657107"/>
                  </a:lnTo>
                  <a:lnTo>
                    <a:pt x="249374" y="1657107"/>
                  </a:lnTo>
                  <a:lnTo>
                    <a:pt x="260814" y="1657107"/>
                  </a:lnTo>
                  <a:lnTo>
                    <a:pt x="272253" y="1657107"/>
                  </a:lnTo>
                  <a:lnTo>
                    <a:pt x="283693" y="1657107"/>
                  </a:lnTo>
                  <a:lnTo>
                    <a:pt x="295132" y="1657107"/>
                  </a:lnTo>
                  <a:lnTo>
                    <a:pt x="306572" y="1657107"/>
                  </a:lnTo>
                  <a:lnTo>
                    <a:pt x="318011" y="1657107"/>
                  </a:lnTo>
                  <a:lnTo>
                    <a:pt x="329451" y="1657107"/>
                  </a:lnTo>
                  <a:lnTo>
                    <a:pt x="340890" y="1657107"/>
                  </a:lnTo>
                  <a:lnTo>
                    <a:pt x="352330" y="1657107"/>
                  </a:lnTo>
                  <a:lnTo>
                    <a:pt x="363769" y="1657107"/>
                  </a:lnTo>
                  <a:lnTo>
                    <a:pt x="375209" y="1657107"/>
                  </a:lnTo>
                  <a:lnTo>
                    <a:pt x="386648" y="1657107"/>
                  </a:lnTo>
                  <a:lnTo>
                    <a:pt x="398088" y="1657107"/>
                  </a:lnTo>
                  <a:lnTo>
                    <a:pt x="409527" y="1657107"/>
                  </a:lnTo>
                  <a:lnTo>
                    <a:pt x="420967" y="1657107"/>
                  </a:lnTo>
                  <a:lnTo>
                    <a:pt x="432406" y="1657107"/>
                  </a:lnTo>
                  <a:lnTo>
                    <a:pt x="443846" y="1657107"/>
                  </a:lnTo>
                  <a:lnTo>
                    <a:pt x="455285" y="1657107"/>
                  </a:lnTo>
                  <a:lnTo>
                    <a:pt x="466725" y="1657107"/>
                  </a:lnTo>
                  <a:lnTo>
                    <a:pt x="478165" y="1657107"/>
                  </a:lnTo>
                  <a:lnTo>
                    <a:pt x="489604" y="1657107"/>
                  </a:lnTo>
                  <a:lnTo>
                    <a:pt x="501044" y="1657107"/>
                  </a:lnTo>
                  <a:lnTo>
                    <a:pt x="512483" y="1657107"/>
                  </a:lnTo>
                  <a:lnTo>
                    <a:pt x="523923" y="1657107"/>
                  </a:lnTo>
                  <a:lnTo>
                    <a:pt x="535362" y="1657107"/>
                  </a:lnTo>
                  <a:lnTo>
                    <a:pt x="546802" y="1657107"/>
                  </a:lnTo>
                  <a:lnTo>
                    <a:pt x="558241" y="1657107"/>
                  </a:lnTo>
                  <a:lnTo>
                    <a:pt x="569681" y="1657107"/>
                  </a:lnTo>
                  <a:lnTo>
                    <a:pt x="581120" y="1657107"/>
                  </a:lnTo>
                  <a:lnTo>
                    <a:pt x="592560" y="1657107"/>
                  </a:lnTo>
                  <a:lnTo>
                    <a:pt x="603999" y="1657107"/>
                  </a:lnTo>
                  <a:lnTo>
                    <a:pt x="615439" y="1657107"/>
                  </a:lnTo>
                  <a:lnTo>
                    <a:pt x="626878" y="1657107"/>
                  </a:lnTo>
                  <a:lnTo>
                    <a:pt x="638318" y="1657107"/>
                  </a:lnTo>
                  <a:lnTo>
                    <a:pt x="649757" y="1657107"/>
                  </a:lnTo>
                  <a:lnTo>
                    <a:pt x="661192" y="1657107"/>
                  </a:lnTo>
                  <a:lnTo>
                    <a:pt x="672632" y="1657107"/>
                  </a:lnTo>
                  <a:lnTo>
                    <a:pt x="684071" y="1657107"/>
                  </a:lnTo>
                  <a:lnTo>
                    <a:pt x="695511" y="1657107"/>
                  </a:lnTo>
                  <a:lnTo>
                    <a:pt x="706950" y="1657107"/>
                  </a:lnTo>
                  <a:lnTo>
                    <a:pt x="718390" y="1657107"/>
                  </a:lnTo>
                  <a:lnTo>
                    <a:pt x="729829" y="1657107"/>
                  </a:lnTo>
                  <a:lnTo>
                    <a:pt x="741269" y="1657107"/>
                  </a:lnTo>
                  <a:lnTo>
                    <a:pt x="752708" y="1657107"/>
                  </a:lnTo>
                  <a:lnTo>
                    <a:pt x="764148" y="1657107"/>
                  </a:lnTo>
                  <a:lnTo>
                    <a:pt x="775587" y="1657107"/>
                  </a:lnTo>
                  <a:lnTo>
                    <a:pt x="787027" y="1657107"/>
                  </a:lnTo>
                  <a:lnTo>
                    <a:pt x="798467" y="1657107"/>
                  </a:lnTo>
                  <a:lnTo>
                    <a:pt x="809906" y="1657107"/>
                  </a:lnTo>
                  <a:lnTo>
                    <a:pt x="821346" y="1657107"/>
                  </a:lnTo>
                  <a:lnTo>
                    <a:pt x="832785" y="1657107"/>
                  </a:lnTo>
                  <a:lnTo>
                    <a:pt x="844225" y="1657107"/>
                  </a:lnTo>
                  <a:lnTo>
                    <a:pt x="855664" y="1657107"/>
                  </a:lnTo>
                  <a:lnTo>
                    <a:pt x="867104" y="1657107"/>
                  </a:lnTo>
                  <a:lnTo>
                    <a:pt x="878543" y="1657107"/>
                  </a:lnTo>
                  <a:lnTo>
                    <a:pt x="889983" y="1657107"/>
                  </a:lnTo>
                  <a:lnTo>
                    <a:pt x="901422" y="1657107"/>
                  </a:lnTo>
                  <a:lnTo>
                    <a:pt x="912862" y="1657107"/>
                  </a:lnTo>
                  <a:lnTo>
                    <a:pt x="924301" y="1657107"/>
                  </a:lnTo>
                  <a:lnTo>
                    <a:pt x="935741" y="1657107"/>
                  </a:lnTo>
                  <a:lnTo>
                    <a:pt x="947180" y="1657107"/>
                  </a:lnTo>
                  <a:lnTo>
                    <a:pt x="958620" y="1657107"/>
                  </a:lnTo>
                  <a:lnTo>
                    <a:pt x="970059" y="1657107"/>
                  </a:lnTo>
                  <a:lnTo>
                    <a:pt x="981499" y="1657107"/>
                  </a:lnTo>
                  <a:lnTo>
                    <a:pt x="992938" y="1657107"/>
                  </a:lnTo>
                  <a:lnTo>
                    <a:pt x="1004378" y="1657107"/>
                  </a:lnTo>
                  <a:lnTo>
                    <a:pt x="1015818" y="1657107"/>
                  </a:lnTo>
                  <a:lnTo>
                    <a:pt x="1027257" y="1657107"/>
                  </a:lnTo>
                  <a:lnTo>
                    <a:pt x="1038697" y="1657107"/>
                  </a:lnTo>
                  <a:lnTo>
                    <a:pt x="1050136" y="1657107"/>
                  </a:lnTo>
                  <a:lnTo>
                    <a:pt x="1061576" y="1657107"/>
                  </a:lnTo>
                  <a:lnTo>
                    <a:pt x="1073015" y="1657107"/>
                  </a:lnTo>
                  <a:lnTo>
                    <a:pt x="1084455" y="1657107"/>
                  </a:lnTo>
                  <a:lnTo>
                    <a:pt x="1095894" y="1657107"/>
                  </a:lnTo>
                  <a:lnTo>
                    <a:pt x="1107334" y="1657107"/>
                  </a:lnTo>
                  <a:lnTo>
                    <a:pt x="1118773" y="1657107"/>
                  </a:lnTo>
                  <a:lnTo>
                    <a:pt x="1130213" y="1657107"/>
                  </a:lnTo>
                  <a:lnTo>
                    <a:pt x="1141652" y="1657107"/>
                  </a:lnTo>
                  <a:lnTo>
                    <a:pt x="1153092" y="1657107"/>
                  </a:lnTo>
                  <a:lnTo>
                    <a:pt x="1164531" y="1657107"/>
                  </a:lnTo>
                  <a:lnTo>
                    <a:pt x="1175971" y="1657107"/>
                  </a:lnTo>
                  <a:lnTo>
                    <a:pt x="1187406" y="1657107"/>
                  </a:lnTo>
                  <a:lnTo>
                    <a:pt x="1198845" y="1657107"/>
                  </a:lnTo>
                  <a:lnTo>
                    <a:pt x="1210285" y="1657107"/>
                  </a:lnTo>
                  <a:lnTo>
                    <a:pt x="1221724" y="1657107"/>
                  </a:lnTo>
                  <a:lnTo>
                    <a:pt x="1233164" y="1657107"/>
                  </a:lnTo>
                  <a:lnTo>
                    <a:pt x="1244603" y="1657107"/>
                  </a:lnTo>
                  <a:lnTo>
                    <a:pt x="1256043" y="1657107"/>
                  </a:lnTo>
                  <a:lnTo>
                    <a:pt x="1267482" y="1657107"/>
                  </a:lnTo>
                  <a:lnTo>
                    <a:pt x="1278922" y="1657107"/>
                  </a:lnTo>
                  <a:lnTo>
                    <a:pt x="1290361" y="1657107"/>
                  </a:lnTo>
                  <a:lnTo>
                    <a:pt x="1301801" y="1657107"/>
                  </a:lnTo>
                  <a:lnTo>
                    <a:pt x="1313240" y="1657107"/>
                  </a:lnTo>
                  <a:lnTo>
                    <a:pt x="1324680" y="1657107"/>
                  </a:lnTo>
                  <a:lnTo>
                    <a:pt x="1336120" y="1657107"/>
                  </a:lnTo>
                  <a:lnTo>
                    <a:pt x="1347559" y="1657107"/>
                  </a:lnTo>
                  <a:lnTo>
                    <a:pt x="1358999" y="1657107"/>
                  </a:lnTo>
                  <a:lnTo>
                    <a:pt x="1370438" y="1657107"/>
                  </a:lnTo>
                  <a:lnTo>
                    <a:pt x="1381878" y="1657107"/>
                  </a:lnTo>
                  <a:lnTo>
                    <a:pt x="1393317" y="1657107"/>
                  </a:lnTo>
                  <a:lnTo>
                    <a:pt x="1404757" y="1657107"/>
                  </a:lnTo>
                  <a:lnTo>
                    <a:pt x="1416196" y="1657107"/>
                  </a:lnTo>
                  <a:lnTo>
                    <a:pt x="1427636" y="1657107"/>
                  </a:lnTo>
                  <a:lnTo>
                    <a:pt x="1439075" y="1657107"/>
                  </a:lnTo>
                  <a:lnTo>
                    <a:pt x="1450515" y="1657107"/>
                  </a:lnTo>
                  <a:lnTo>
                    <a:pt x="1461954" y="1657107"/>
                  </a:lnTo>
                  <a:lnTo>
                    <a:pt x="1473394" y="1657107"/>
                  </a:lnTo>
                  <a:lnTo>
                    <a:pt x="1484833" y="1657107"/>
                  </a:lnTo>
                  <a:lnTo>
                    <a:pt x="1496273" y="1657107"/>
                  </a:lnTo>
                  <a:lnTo>
                    <a:pt x="1507712" y="1657107"/>
                  </a:lnTo>
                  <a:lnTo>
                    <a:pt x="1519152" y="1657107"/>
                  </a:lnTo>
                  <a:lnTo>
                    <a:pt x="1530591" y="1657107"/>
                  </a:lnTo>
                  <a:lnTo>
                    <a:pt x="1542031" y="1657107"/>
                  </a:lnTo>
                  <a:lnTo>
                    <a:pt x="1553471" y="1657107"/>
                  </a:lnTo>
                  <a:lnTo>
                    <a:pt x="1564910" y="1657107"/>
                  </a:lnTo>
                  <a:lnTo>
                    <a:pt x="1576349" y="1657107"/>
                  </a:lnTo>
                  <a:lnTo>
                    <a:pt x="1587789" y="1657107"/>
                  </a:lnTo>
                  <a:lnTo>
                    <a:pt x="1599229" y="1657107"/>
                  </a:lnTo>
                  <a:lnTo>
                    <a:pt x="1610668" y="1657107"/>
                  </a:lnTo>
                  <a:lnTo>
                    <a:pt x="1622107" y="1657107"/>
                  </a:lnTo>
                  <a:lnTo>
                    <a:pt x="1633547" y="1657107"/>
                  </a:lnTo>
                  <a:lnTo>
                    <a:pt x="1644987" y="1657107"/>
                  </a:lnTo>
                  <a:lnTo>
                    <a:pt x="1656426" y="1657107"/>
                  </a:lnTo>
                  <a:lnTo>
                    <a:pt x="1667866" y="1657107"/>
                  </a:lnTo>
                  <a:lnTo>
                    <a:pt x="1679305" y="1657107"/>
                  </a:lnTo>
                  <a:lnTo>
                    <a:pt x="1690745" y="1657107"/>
                  </a:lnTo>
                  <a:lnTo>
                    <a:pt x="1702184" y="1657107"/>
                  </a:lnTo>
                  <a:lnTo>
                    <a:pt x="1713619" y="1657107"/>
                  </a:lnTo>
                  <a:lnTo>
                    <a:pt x="1725063" y="1657107"/>
                  </a:lnTo>
                  <a:lnTo>
                    <a:pt x="1736498" y="1657107"/>
                  </a:lnTo>
                  <a:lnTo>
                    <a:pt x="1747938" y="1657107"/>
                  </a:lnTo>
                  <a:lnTo>
                    <a:pt x="1759377" y="1657107"/>
                  </a:lnTo>
                  <a:lnTo>
                    <a:pt x="1770817" y="1657107"/>
                  </a:lnTo>
                  <a:lnTo>
                    <a:pt x="1782256" y="1657107"/>
                  </a:lnTo>
                  <a:lnTo>
                    <a:pt x="1793696" y="1657107"/>
                  </a:lnTo>
                  <a:lnTo>
                    <a:pt x="1805135" y="1657107"/>
                  </a:lnTo>
                  <a:lnTo>
                    <a:pt x="1816575" y="1657107"/>
                  </a:lnTo>
                  <a:lnTo>
                    <a:pt x="1828014" y="1657107"/>
                  </a:lnTo>
                  <a:lnTo>
                    <a:pt x="1839454" y="1657107"/>
                  </a:lnTo>
                  <a:lnTo>
                    <a:pt x="1850893" y="1657107"/>
                  </a:lnTo>
                  <a:lnTo>
                    <a:pt x="1862333" y="1657107"/>
                  </a:lnTo>
                  <a:lnTo>
                    <a:pt x="1873772" y="1657107"/>
                  </a:lnTo>
                  <a:lnTo>
                    <a:pt x="1885212" y="1657107"/>
                  </a:lnTo>
                  <a:lnTo>
                    <a:pt x="1896651" y="1657107"/>
                  </a:lnTo>
                  <a:lnTo>
                    <a:pt x="1908091" y="1657107"/>
                  </a:lnTo>
                  <a:lnTo>
                    <a:pt x="1919531" y="1657107"/>
                  </a:lnTo>
                  <a:lnTo>
                    <a:pt x="1930970" y="1657107"/>
                  </a:lnTo>
                  <a:lnTo>
                    <a:pt x="1942409" y="1657107"/>
                  </a:lnTo>
                  <a:lnTo>
                    <a:pt x="1953849" y="1657107"/>
                  </a:lnTo>
                  <a:lnTo>
                    <a:pt x="1965289" y="1657107"/>
                  </a:lnTo>
                  <a:lnTo>
                    <a:pt x="1976728" y="1657107"/>
                  </a:lnTo>
                  <a:lnTo>
                    <a:pt x="1988168" y="1657107"/>
                  </a:lnTo>
                  <a:lnTo>
                    <a:pt x="1999607" y="1657107"/>
                  </a:lnTo>
                  <a:lnTo>
                    <a:pt x="2011047" y="1657107"/>
                  </a:lnTo>
                  <a:lnTo>
                    <a:pt x="2022486" y="1657107"/>
                  </a:lnTo>
                  <a:lnTo>
                    <a:pt x="2033926" y="1657107"/>
                  </a:lnTo>
                  <a:lnTo>
                    <a:pt x="2045365" y="1657107"/>
                  </a:lnTo>
                  <a:lnTo>
                    <a:pt x="2056805" y="1657107"/>
                  </a:lnTo>
                  <a:lnTo>
                    <a:pt x="2068244" y="1657107"/>
                  </a:lnTo>
                  <a:lnTo>
                    <a:pt x="2079684" y="1657107"/>
                  </a:lnTo>
                  <a:lnTo>
                    <a:pt x="2091123" y="1657107"/>
                  </a:lnTo>
                  <a:lnTo>
                    <a:pt x="2102563" y="1657107"/>
                  </a:lnTo>
                  <a:lnTo>
                    <a:pt x="2114002" y="1657107"/>
                  </a:lnTo>
                  <a:lnTo>
                    <a:pt x="2125442" y="1657107"/>
                  </a:lnTo>
                  <a:lnTo>
                    <a:pt x="2136882" y="1657107"/>
                  </a:lnTo>
                  <a:lnTo>
                    <a:pt x="2148321" y="1657107"/>
                  </a:lnTo>
                  <a:lnTo>
                    <a:pt x="2159760" y="1657107"/>
                  </a:lnTo>
                  <a:lnTo>
                    <a:pt x="2171200" y="1657107"/>
                  </a:lnTo>
                  <a:lnTo>
                    <a:pt x="2182640" y="1657107"/>
                  </a:lnTo>
                  <a:lnTo>
                    <a:pt x="2194079" y="1657107"/>
                  </a:lnTo>
                  <a:lnTo>
                    <a:pt x="2205519" y="1657107"/>
                  </a:lnTo>
                  <a:lnTo>
                    <a:pt x="2216958" y="1657107"/>
                  </a:lnTo>
                  <a:lnTo>
                    <a:pt x="2228393" y="1657107"/>
                  </a:lnTo>
                  <a:lnTo>
                    <a:pt x="2239837" y="1657107"/>
                  </a:lnTo>
                  <a:lnTo>
                    <a:pt x="2251272" y="1657107"/>
                  </a:lnTo>
                  <a:lnTo>
                    <a:pt x="2262716" y="1657107"/>
                  </a:lnTo>
                  <a:lnTo>
                    <a:pt x="2274151" y="1657107"/>
                  </a:lnTo>
                  <a:lnTo>
                    <a:pt x="2285591" y="1657107"/>
                  </a:lnTo>
                  <a:lnTo>
                    <a:pt x="2297030" y="1657107"/>
                  </a:lnTo>
                  <a:lnTo>
                    <a:pt x="2308470" y="1657107"/>
                  </a:lnTo>
                  <a:lnTo>
                    <a:pt x="2319909" y="1657107"/>
                  </a:lnTo>
                  <a:lnTo>
                    <a:pt x="2331349" y="1657107"/>
                  </a:lnTo>
                  <a:lnTo>
                    <a:pt x="2342788" y="1657107"/>
                  </a:lnTo>
                  <a:lnTo>
                    <a:pt x="2354228" y="1657107"/>
                  </a:lnTo>
                  <a:lnTo>
                    <a:pt x="2365667" y="1657107"/>
                  </a:lnTo>
                  <a:lnTo>
                    <a:pt x="2377107" y="1657107"/>
                  </a:lnTo>
                  <a:lnTo>
                    <a:pt x="2388546" y="1657107"/>
                  </a:lnTo>
                  <a:lnTo>
                    <a:pt x="2399986" y="1657107"/>
                  </a:lnTo>
                  <a:lnTo>
                    <a:pt x="2411425" y="1657107"/>
                  </a:lnTo>
                  <a:lnTo>
                    <a:pt x="2422865" y="1657107"/>
                  </a:lnTo>
                  <a:lnTo>
                    <a:pt x="2434304" y="1657107"/>
                  </a:lnTo>
                  <a:lnTo>
                    <a:pt x="2445744" y="1657107"/>
                  </a:lnTo>
                  <a:lnTo>
                    <a:pt x="2457184" y="1657107"/>
                  </a:lnTo>
                  <a:lnTo>
                    <a:pt x="2468623" y="1657107"/>
                  </a:lnTo>
                  <a:lnTo>
                    <a:pt x="2480062" y="1657107"/>
                  </a:lnTo>
                  <a:lnTo>
                    <a:pt x="2491502" y="1657107"/>
                  </a:lnTo>
                  <a:lnTo>
                    <a:pt x="2502942" y="1657107"/>
                  </a:lnTo>
                  <a:lnTo>
                    <a:pt x="2514381" y="1657107"/>
                  </a:lnTo>
                  <a:lnTo>
                    <a:pt x="2525821" y="1657107"/>
                  </a:lnTo>
                  <a:lnTo>
                    <a:pt x="2537260" y="1657107"/>
                  </a:lnTo>
                  <a:lnTo>
                    <a:pt x="2548700" y="1657107"/>
                  </a:lnTo>
                  <a:lnTo>
                    <a:pt x="2560139" y="1657107"/>
                  </a:lnTo>
                  <a:lnTo>
                    <a:pt x="2571579" y="1657107"/>
                  </a:lnTo>
                  <a:lnTo>
                    <a:pt x="2583018" y="1657107"/>
                  </a:lnTo>
                  <a:lnTo>
                    <a:pt x="2594458" y="1657107"/>
                  </a:lnTo>
                  <a:lnTo>
                    <a:pt x="2605897" y="1657107"/>
                  </a:lnTo>
                  <a:lnTo>
                    <a:pt x="2617337" y="1657107"/>
                  </a:lnTo>
                  <a:lnTo>
                    <a:pt x="2628776" y="1657107"/>
                  </a:lnTo>
                  <a:lnTo>
                    <a:pt x="2640216" y="1657107"/>
                  </a:lnTo>
                  <a:lnTo>
                    <a:pt x="2651655" y="1657107"/>
                  </a:lnTo>
                  <a:lnTo>
                    <a:pt x="2663095" y="1657107"/>
                  </a:lnTo>
                  <a:lnTo>
                    <a:pt x="2674535" y="1657107"/>
                  </a:lnTo>
                  <a:lnTo>
                    <a:pt x="2685974" y="1657107"/>
                  </a:lnTo>
                  <a:lnTo>
                    <a:pt x="2697413" y="1657107"/>
                  </a:lnTo>
                  <a:lnTo>
                    <a:pt x="2708853" y="1657107"/>
                  </a:lnTo>
                  <a:lnTo>
                    <a:pt x="2720293" y="1657107"/>
                  </a:lnTo>
                  <a:lnTo>
                    <a:pt x="2731727" y="1657107"/>
                  </a:lnTo>
                  <a:lnTo>
                    <a:pt x="2743172" y="1657107"/>
                  </a:lnTo>
                  <a:lnTo>
                    <a:pt x="2754611" y="1657107"/>
                  </a:lnTo>
                  <a:lnTo>
                    <a:pt x="2766046" y="1657107"/>
                  </a:lnTo>
                  <a:lnTo>
                    <a:pt x="2777490" y="1657107"/>
                  </a:lnTo>
                  <a:lnTo>
                    <a:pt x="2788925" y="1657107"/>
                  </a:lnTo>
                  <a:lnTo>
                    <a:pt x="2800364" y="1657107"/>
                  </a:lnTo>
                  <a:lnTo>
                    <a:pt x="2811804" y="1657107"/>
                  </a:lnTo>
                  <a:lnTo>
                    <a:pt x="2823243" y="1657107"/>
                  </a:lnTo>
                  <a:lnTo>
                    <a:pt x="2834683" y="1657107"/>
                  </a:lnTo>
                  <a:lnTo>
                    <a:pt x="2846123" y="1657107"/>
                  </a:lnTo>
                  <a:lnTo>
                    <a:pt x="2857562" y="1657107"/>
                  </a:lnTo>
                  <a:lnTo>
                    <a:pt x="2869001" y="1657107"/>
                  </a:lnTo>
                  <a:lnTo>
                    <a:pt x="2880441" y="1657107"/>
                  </a:lnTo>
                  <a:lnTo>
                    <a:pt x="2891881" y="1657107"/>
                  </a:lnTo>
                  <a:lnTo>
                    <a:pt x="2903320" y="1657107"/>
                  </a:lnTo>
                  <a:lnTo>
                    <a:pt x="2914760" y="1657107"/>
                  </a:lnTo>
                  <a:lnTo>
                    <a:pt x="2926199" y="1657107"/>
                  </a:lnTo>
                  <a:lnTo>
                    <a:pt x="2937639" y="1657107"/>
                  </a:lnTo>
                  <a:lnTo>
                    <a:pt x="2949078" y="1657107"/>
                  </a:lnTo>
                  <a:lnTo>
                    <a:pt x="2960518" y="1657107"/>
                  </a:lnTo>
                  <a:lnTo>
                    <a:pt x="2971957" y="1657107"/>
                  </a:lnTo>
                  <a:lnTo>
                    <a:pt x="2983397" y="1657107"/>
                  </a:lnTo>
                  <a:lnTo>
                    <a:pt x="2994837" y="1657107"/>
                  </a:lnTo>
                  <a:lnTo>
                    <a:pt x="3006276" y="1657107"/>
                  </a:lnTo>
                  <a:lnTo>
                    <a:pt x="3017715" y="1657107"/>
                  </a:lnTo>
                  <a:lnTo>
                    <a:pt x="3029155" y="1657107"/>
                  </a:lnTo>
                  <a:lnTo>
                    <a:pt x="3040594" y="1657107"/>
                  </a:lnTo>
                  <a:lnTo>
                    <a:pt x="3052034" y="1657107"/>
                  </a:lnTo>
                  <a:lnTo>
                    <a:pt x="3063474" y="1657107"/>
                  </a:lnTo>
                  <a:lnTo>
                    <a:pt x="3074913" y="1657107"/>
                  </a:lnTo>
                  <a:lnTo>
                    <a:pt x="3086352" y="1657107"/>
                  </a:lnTo>
                  <a:lnTo>
                    <a:pt x="3097792" y="1657107"/>
                  </a:lnTo>
                  <a:lnTo>
                    <a:pt x="3109232" y="1657107"/>
                  </a:lnTo>
                  <a:lnTo>
                    <a:pt x="3120671" y="1657107"/>
                  </a:lnTo>
                  <a:lnTo>
                    <a:pt x="3132111" y="1657107"/>
                  </a:lnTo>
                  <a:lnTo>
                    <a:pt x="3143550" y="1657107"/>
                  </a:lnTo>
                  <a:lnTo>
                    <a:pt x="3154990" y="1657107"/>
                  </a:lnTo>
                  <a:lnTo>
                    <a:pt x="3166429" y="1657107"/>
                  </a:lnTo>
                  <a:lnTo>
                    <a:pt x="3177869" y="1657107"/>
                  </a:lnTo>
                  <a:lnTo>
                    <a:pt x="3189308" y="1657107"/>
                  </a:lnTo>
                  <a:lnTo>
                    <a:pt x="3200748" y="1657107"/>
                  </a:lnTo>
                  <a:lnTo>
                    <a:pt x="3212187" y="1657107"/>
                  </a:lnTo>
                  <a:lnTo>
                    <a:pt x="3223627" y="1657107"/>
                  </a:lnTo>
                  <a:lnTo>
                    <a:pt x="3235066" y="1657107"/>
                  </a:lnTo>
                  <a:lnTo>
                    <a:pt x="3246501" y="1657107"/>
                  </a:lnTo>
                  <a:lnTo>
                    <a:pt x="3257945" y="1657107"/>
                  </a:lnTo>
                  <a:lnTo>
                    <a:pt x="3269385" y="1657107"/>
                  </a:lnTo>
                  <a:lnTo>
                    <a:pt x="3280825" y="1657107"/>
                  </a:lnTo>
                  <a:lnTo>
                    <a:pt x="3292264" y="1657107"/>
                  </a:lnTo>
                  <a:lnTo>
                    <a:pt x="3303699" y="1657107"/>
                  </a:lnTo>
                  <a:lnTo>
                    <a:pt x="3315143" y="1657107"/>
                  </a:lnTo>
                  <a:lnTo>
                    <a:pt x="3326578" y="1657107"/>
                  </a:lnTo>
                  <a:lnTo>
                    <a:pt x="3338017" y="1657107"/>
                  </a:lnTo>
                  <a:lnTo>
                    <a:pt x="3349457" y="1657107"/>
                  </a:lnTo>
                  <a:lnTo>
                    <a:pt x="3360896" y="1657107"/>
                  </a:lnTo>
                  <a:lnTo>
                    <a:pt x="3372336" y="1657107"/>
                  </a:lnTo>
                  <a:lnTo>
                    <a:pt x="3383776" y="1657107"/>
                  </a:lnTo>
                  <a:lnTo>
                    <a:pt x="3395215" y="1657107"/>
                  </a:lnTo>
                  <a:lnTo>
                    <a:pt x="3406654" y="1657107"/>
                  </a:lnTo>
                  <a:lnTo>
                    <a:pt x="3418094" y="1657107"/>
                  </a:lnTo>
                  <a:lnTo>
                    <a:pt x="3429534" y="1657107"/>
                  </a:lnTo>
                  <a:lnTo>
                    <a:pt x="3440973" y="1657107"/>
                  </a:lnTo>
                  <a:lnTo>
                    <a:pt x="3452413" y="1657107"/>
                  </a:lnTo>
                  <a:lnTo>
                    <a:pt x="3463852" y="1657107"/>
                  </a:lnTo>
                  <a:lnTo>
                    <a:pt x="3475292" y="1657107"/>
                  </a:lnTo>
                  <a:lnTo>
                    <a:pt x="3486731" y="1657107"/>
                  </a:lnTo>
                  <a:lnTo>
                    <a:pt x="3498171" y="1657107"/>
                  </a:lnTo>
                  <a:lnTo>
                    <a:pt x="3509610" y="1657107"/>
                  </a:lnTo>
                  <a:lnTo>
                    <a:pt x="3521050" y="1657107"/>
                  </a:lnTo>
                  <a:lnTo>
                    <a:pt x="3532489" y="1657107"/>
                  </a:lnTo>
                  <a:lnTo>
                    <a:pt x="3543929" y="1657107"/>
                  </a:lnTo>
                  <a:lnTo>
                    <a:pt x="3555368" y="1657107"/>
                  </a:lnTo>
                  <a:lnTo>
                    <a:pt x="3566808" y="1657107"/>
                  </a:lnTo>
                  <a:lnTo>
                    <a:pt x="3578247" y="1657107"/>
                  </a:lnTo>
                  <a:lnTo>
                    <a:pt x="3589687" y="1657107"/>
                  </a:lnTo>
                  <a:lnTo>
                    <a:pt x="3601127" y="1657107"/>
                  </a:lnTo>
                  <a:lnTo>
                    <a:pt x="3612566" y="1657107"/>
                  </a:lnTo>
                  <a:lnTo>
                    <a:pt x="3624005" y="1657107"/>
                  </a:lnTo>
                  <a:lnTo>
                    <a:pt x="3635445" y="1657107"/>
                  </a:lnTo>
                  <a:lnTo>
                    <a:pt x="3646885" y="1657107"/>
                  </a:lnTo>
                  <a:lnTo>
                    <a:pt x="3658324" y="1657107"/>
                  </a:lnTo>
                  <a:lnTo>
                    <a:pt x="3669764" y="1657107"/>
                  </a:lnTo>
                  <a:lnTo>
                    <a:pt x="3681203" y="1657107"/>
                  </a:lnTo>
                  <a:lnTo>
                    <a:pt x="3692643" y="1657107"/>
                  </a:lnTo>
                  <a:lnTo>
                    <a:pt x="3704082" y="1657107"/>
                  </a:lnTo>
                  <a:lnTo>
                    <a:pt x="3715522" y="1657107"/>
                  </a:lnTo>
                  <a:lnTo>
                    <a:pt x="3726961" y="1657107"/>
                  </a:lnTo>
                  <a:lnTo>
                    <a:pt x="3738401" y="1657107"/>
                  </a:lnTo>
                  <a:lnTo>
                    <a:pt x="3749840" y="1657107"/>
                  </a:lnTo>
                  <a:lnTo>
                    <a:pt x="3761280" y="1657107"/>
                  </a:lnTo>
                  <a:lnTo>
                    <a:pt x="3772719" y="1657107"/>
                  </a:lnTo>
                  <a:lnTo>
                    <a:pt x="3784154" y="1657107"/>
                  </a:lnTo>
                  <a:lnTo>
                    <a:pt x="3795598" y="1657107"/>
                  </a:lnTo>
                  <a:lnTo>
                    <a:pt x="3807033" y="1657107"/>
                  </a:lnTo>
                  <a:lnTo>
                    <a:pt x="3818473" y="1657107"/>
                  </a:lnTo>
                  <a:lnTo>
                    <a:pt x="3829917" y="1657107"/>
                  </a:lnTo>
                  <a:lnTo>
                    <a:pt x="3841352" y="1657107"/>
                  </a:lnTo>
                  <a:lnTo>
                    <a:pt x="3852791" y="1657107"/>
                  </a:lnTo>
                  <a:lnTo>
                    <a:pt x="3864231" y="1657107"/>
                  </a:lnTo>
                  <a:lnTo>
                    <a:pt x="3875670" y="1657107"/>
                  </a:lnTo>
                  <a:lnTo>
                    <a:pt x="3887110" y="1657107"/>
                  </a:lnTo>
                  <a:lnTo>
                    <a:pt x="3898549" y="1657107"/>
                  </a:lnTo>
                  <a:lnTo>
                    <a:pt x="3909989" y="1657107"/>
                  </a:lnTo>
                  <a:lnTo>
                    <a:pt x="3921447" y="1657107"/>
                  </a:lnTo>
                  <a:lnTo>
                    <a:pt x="3932878" y="1657107"/>
                  </a:lnTo>
                  <a:lnTo>
                    <a:pt x="3944307" y="1657107"/>
                  </a:lnTo>
                  <a:lnTo>
                    <a:pt x="3955737" y="1657107"/>
                  </a:lnTo>
                  <a:lnTo>
                    <a:pt x="3967167" y="1657107"/>
                  </a:lnTo>
                  <a:lnTo>
                    <a:pt x="3978645" y="1657107"/>
                  </a:lnTo>
                  <a:lnTo>
                    <a:pt x="3990075" y="1657107"/>
                  </a:lnTo>
                  <a:lnTo>
                    <a:pt x="4001505" y="1657107"/>
                  </a:lnTo>
                  <a:lnTo>
                    <a:pt x="4012935" y="1657107"/>
                  </a:lnTo>
                  <a:lnTo>
                    <a:pt x="4024365" y="1657107"/>
                  </a:lnTo>
                  <a:lnTo>
                    <a:pt x="4035843" y="1657107"/>
                  </a:lnTo>
                  <a:lnTo>
                    <a:pt x="4047273" y="1657107"/>
                  </a:lnTo>
                  <a:lnTo>
                    <a:pt x="4058702" y="1657107"/>
                  </a:lnTo>
                  <a:lnTo>
                    <a:pt x="4070133" y="1657107"/>
                  </a:lnTo>
                  <a:lnTo>
                    <a:pt x="4081563" y="1657107"/>
                  </a:lnTo>
                  <a:lnTo>
                    <a:pt x="4093040" y="1657107"/>
                  </a:lnTo>
                  <a:lnTo>
                    <a:pt x="4104471" y="1657107"/>
                  </a:lnTo>
                  <a:lnTo>
                    <a:pt x="4115900" y="1657107"/>
                  </a:lnTo>
                  <a:lnTo>
                    <a:pt x="4127330" y="1657107"/>
                  </a:lnTo>
                  <a:lnTo>
                    <a:pt x="4138760" y="1657107"/>
                  </a:lnTo>
                  <a:lnTo>
                    <a:pt x="4150238" y="1657107"/>
                  </a:lnTo>
                  <a:lnTo>
                    <a:pt x="4161668" y="1657107"/>
                  </a:lnTo>
                  <a:lnTo>
                    <a:pt x="4173098" y="1657107"/>
                  </a:lnTo>
                  <a:lnTo>
                    <a:pt x="4184528" y="1657107"/>
                  </a:lnTo>
                  <a:lnTo>
                    <a:pt x="4195958" y="1657107"/>
                  </a:lnTo>
                  <a:lnTo>
                    <a:pt x="4207436" y="1657107"/>
                  </a:lnTo>
                  <a:lnTo>
                    <a:pt x="4218865" y="1657107"/>
                  </a:lnTo>
                  <a:lnTo>
                    <a:pt x="4230296" y="1657107"/>
                  </a:lnTo>
                  <a:lnTo>
                    <a:pt x="4241726" y="1657107"/>
                  </a:lnTo>
                  <a:lnTo>
                    <a:pt x="4253156" y="1657107"/>
                  </a:lnTo>
                  <a:lnTo>
                    <a:pt x="4264634" y="1657107"/>
                  </a:lnTo>
                  <a:lnTo>
                    <a:pt x="4276063" y="1657107"/>
                  </a:lnTo>
                  <a:lnTo>
                    <a:pt x="4287493" y="1657107"/>
                  </a:lnTo>
                  <a:lnTo>
                    <a:pt x="4298923" y="1657107"/>
                  </a:lnTo>
                  <a:lnTo>
                    <a:pt x="4310353" y="1657107"/>
                  </a:lnTo>
                  <a:lnTo>
                    <a:pt x="4321831" y="1657107"/>
                  </a:lnTo>
                  <a:lnTo>
                    <a:pt x="4333261" y="1657107"/>
                  </a:lnTo>
                  <a:lnTo>
                    <a:pt x="4344691" y="1657107"/>
                  </a:lnTo>
                  <a:lnTo>
                    <a:pt x="4356121" y="1657107"/>
                  </a:lnTo>
                  <a:lnTo>
                    <a:pt x="4367551" y="1657107"/>
                  </a:lnTo>
                  <a:lnTo>
                    <a:pt x="4379028" y="1657107"/>
                  </a:lnTo>
                  <a:lnTo>
                    <a:pt x="4390458" y="1657107"/>
                  </a:lnTo>
                  <a:lnTo>
                    <a:pt x="4401889" y="1657107"/>
                  </a:lnTo>
                  <a:lnTo>
                    <a:pt x="4413319" y="1657107"/>
                  </a:lnTo>
                  <a:lnTo>
                    <a:pt x="4424749" y="1657107"/>
                  </a:lnTo>
                  <a:lnTo>
                    <a:pt x="4436226" y="1657107"/>
                  </a:lnTo>
                  <a:lnTo>
                    <a:pt x="4447656" y="1657107"/>
                  </a:lnTo>
                  <a:lnTo>
                    <a:pt x="4459086" y="1657107"/>
                  </a:lnTo>
                  <a:lnTo>
                    <a:pt x="4470516" y="1657107"/>
                  </a:lnTo>
                  <a:lnTo>
                    <a:pt x="4481946" y="1657107"/>
                  </a:lnTo>
                  <a:lnTo>
                    <a:pt x="4493424" y="1657107"/>
                  </a:lnTo>
                  <a:lnTo>
                    <a:pt x="4504854" y="1657107"/>
                  </a:lnTo>
                  <a:lnTo>
                    <a:pt x="4516284" y="1657107"/>
                  </a:lnTo>
                  <a:lnTo>
                    <a:pt x="4527714" y="1657107"/>
                  </a:lnTo>
                  <a:lnTo>
                    <a:pt x="4539144" y="1657107"/>
                  </a:lnTo>
                  <a:lnTo>
                    <a:pt x="4550621" y="1657107"/>
                  </a:lnTo>
                  <a:lnTo>
                    <a:pt x="4562051" y="1657107"/>
                  </a:lnTo>
                  <a:lnTo>
                    <a:pt x="4573482" y="1657107"/>
                  </a:lnTo>
                  <a:lnTo>
                    <a:pt x="4584912" y="1657107"/>
                  </a:lnTo>
                  <a:lnTo>
                    <a:pt x="4596341" y="1657107"/>
                  </a:lnTo>
                  <a:lnTo>
                    <a:pt x="4607771" y="1657107"/>
                  </a:lnTo>
                  <a:lnTo>
                    <a:pt x="4619249" y="1657107"/>
                  </a:lnTo>
                  <a:lnTo>
                    <a:pt x="4630679" y="1657107"/>
                  </a:lnTo>
                  <a:lnTo>
                    <a:pt x="4642109" y="1657107"/>
                  </a:lnTo>
                  <a:lnTo>
                    <a:pt x="4653539" y="1657107"/>
                  </a:lnTo>
                  <a:lnTo>
                    <a:pt x="4664969" y="1657107"/>
                  </a:lnTo>
                  <a:lnTo>
                    <a:pt x="4676447" y="1657107"/>
                  </a:lnTo>
                  <a:lnTo>
                    <a:pt x="4687877" y="1657107"/>
                  </a:lnTo>
                  <a:lnTo>
                    <a:pt x="4699306" y="1657107"/>
                  </a:lnTo>
                  <a:lnTo>
                    <a:pt x="4710737" y="1657107"/>
                  </a:lnTo>
                  <a:lnTo>
                    <a:pt x="4722167" y="1657107"/>
                  </a:lnTo>
                  <a:lnTo>
                    <a:pt x="4733644" y="1657107"/>
                  </a:lnTo>
                  <a:lnTo>
                    <a:pt x="4745075" y="1657107"/>
                  </a:lnTo>
                  <a:lnTo>
                    <a:pt x="4756504" y="1657107"/>
                  </a:lnTo>
                  <a:lnTo>
                    <a:pt x="4767934" y="1657107"/>
                  </a:lnTo>
                  <a:lnTo>
                    <a:pt x="4779364" y="1657107"/>
                  </a:lnTo>
                  <a:lnTo>
                    <a:pt x="4790842" y="1657107"/>
                  </a:lnTo>
                  <a:lnTo>
                    <a:pt x="4802272" y="1657107"/>
                  </a:lnTo>
                  <a:lnTo>
                    <a:pt x="4813702" y="1657107"/>
                  </a:lnTo>
                  <a:lnTo>
                    <a:pt x="4825132" y="1657107"/>
                  </a:lnTo>
                  <a:lnTo>
                    <a:pt x="4836562" y="1657107"/>
                  </a:lnTo>
                  <a:lnTo>
                    <a:pt x="4848040" y="1657107"/>
                  </a:lnTo>
                  <a:lnTo>
                    <a:pt x="4859469" y="1657107"/>
                  </a:lnTo>
                  <a:lnTo>
                    <a:pt x="4870899" y="1657107"/>
                  </a:lnTo>
                  <a:lnTo>
                    <a:pt x="4882330" y="1657107"/>
                  </a:lnTo>
                  <a:lnTo>
                    <a:pt x="4893760" y="1657107"/>
                  </a:lnTo>
                  <a:lnTo>
                    <a:pt x="4905237" y="1657107"/>
                  </a:lnTo>
                  <a:lnTo>
                    <a:pt x="4916667" y="1657107"/>
                  </a:lnTo>
                  <a:lnTo>
                    <a:pt x="4928097" y="1657107"/>
                  </a:lnTo>
                  <a:lnTo>
                    <a:pt x="4939527" y="1657107"/>
                  </a:lnTo>
                  <a:lnTo>
                    <a:pt x="4950957" y="1657107"/>
                  </a:lnTo>
                  <a:lnTo>
                    <a:pt x="4962435" y="1657107"/>
                  </a:lnTo>
                  <a:lnTo>
                    <a:pt x="4973865" y="1657107"/>
                  </a:lnTo>
                  <a:lnTo>
                    <a:pt x="4985295" y="1657107"/>
                  </a:lnTo>
                  <a:lnTo>
                    <a:pt x="4996725" y="1657107"/>
                  </a:lnTo>
                  <a:lnTo>
                    <a:pt x="5008155" y="1657107"/>
                  </a:lnTo>
                  <a:lnTo>
                    <a:pt x="5019632" y="1657107"/>
                  </a:lnTo>
                  <a:lnTo>
                    <a:pt x="5031062" y="1657107"/>
                  </a:lnTo>
                  <a:lnTo>
                    <a:pt x="5042492" y="1657107"/>
                  </a:lnTo>
                  <a:lnTo>
                    <a:pt x="5053923" y="1657107"/>
                  </a:lnTo>
                  <a:lnTo>
                    <a:pt x="5065353" y="1657107"/>
                  </a:lnTo>
                  <a:lnTo>
                    <a:pt x="5076830" y="1657107"/>
                  </a:lnTo>
                  <a:lnTo>
                    <a:pt x="5088260" y="1657107"/>
                  </a:lnTo>
                  <a:lnTo>
                    <a:pt x="5099690" y="1657107"/>
                  </a:lnTo>
                  <a:lnTo>
                    <a:pt x="5111120" y="1657107"/>
                  </a:lnTo>
                  <a:lnTo>
                    <a:pt x="5122550" y="1657107"/>
                  </a:lnTo>
                  <a:lnTo>
                    <a:pt x="5134028" y="1657107"/>
                  </a:lnTo>
                  <a:lnTo>
                    <a:pt x="5145458" y="1657107"/>
                  </a:lnTo>
                  <a:lnTo>
                    <a:pt x="5156888" y="1657107"/>
                  </a:lnTo>
                  <a:lnTo>
                    <a:pt x="5168318" y="1657107"/>
                  </a:lnTo>
                  <a:lnTo>
                    <a:pt x="5179747" y="1657107"/>
                  </a:lnTo>
                  <a:lnTo>
                    <a:pt x="5191225" y="1657107"/>
                  </a:lnTo>
                  <a:lnTo>
                    <a:pt x="5202655" y="1657107"/>
                  </a:lnTo>
                  <a:lnTo>
                    <a:pt x="5214085" y="1657107"/>
                  </a:lnTo>
                  <a:lnTo>
                    <a:pt x="5225515" y="1657107"/>
                  </a:lnTo>
                  <a:lnTo>
                    <a:pt x="5236945" y="1657107"/>
                  </a:lnTo>
                  <a:lnTo>
                    <a:pt x="5248423" y="1657107"/>
                  </a:lnTo>
                  <a:lnTo>
                    <a:pt x="5259853" y="1657107"/>
                  </a:lnTo>
                  <a:lnTo>
                    <a:pt x="5271283" y="1657107"/>
                  </a:lnTo>
                  <a:lnTo>
                    <a:pt x="5282713" y="1657107"/>
                  </a:lnTo>
                  <a:lnTo>
                    <a:pt x="5294143" y="1657107"/>
                  </a:lnTo>
                  <a:lnTo>
                    <a:pt x="5305621" y="1657107"/>
                  </a:lnTo>
                  <a:lnTo>
                    <a:pt x="5317051" y="1657107"/>
                  </a:lnTo>
                  <a:lnTo>
                    <a:pt x="5328481" y="1657107"/>
                  </a:lnTo>
                  <a:lnTo>
                    <a:pt x="5339910" y="1657107"/>
                  </a:lnTo>
                  <a:lnTo>
                    <a:pt x="5351340" y="1657107"/>
                  </a:lnTo>
                  <a:lnTo>
                    <a:pt x="5362818" y="1657107"/>
                  </a:lnTo>
                  <a:lnTo>
                    <a:pt x="5374248" y="1657107"/>
                  </a:lnTo>
                  <a:lnTo>
                    <a:pt x="5385678" y="1657107"/>
                  </a:lnTo>
                  <a:lnTo>
                    <a:pt x="5397108" y="1657107"/>
                  </a:lnTo>
                  <a:lnTo>
                    <a:pt x="5408538" y="1657107"/>
                  </a:lnTo>
                  <a:lnTo>
                    <a:pt x="5420016" y="1657107"/>
                  </a:lnTo>
                  <a:lnTo>
                    <a:pt x="5431446" y="1657107"/>
                  </a:lnTo>
                  <a:lnTo>
                    <a:pt x="5442876" y="1657107"/>
                  </a:lnTo>
                  <a:lnTo>
                    <a:pt x="5454306" y="1657107"/>
                  </a:lnTo>
                  <a:lnTo>
                    <a:pt x="5465736" y="1657107"/>
                  </a:lnTo>
                  <a:lnTo>
                    <a:pt x="5477214" y="1657107"/>
                  </a:lnTo>
                  <a:lnTo>
                    <a:pt x="5488643" y="1657107"/>
                  </a:lnTo>
                  <a:lnTo>
                    <a:pt x="5500073" y="1657107"/>
                  </a:lnTo>
                  <a:lnTo>
                    <a:pt x="5511503" y="1657107"/>
                  </a:lnTo>
                  <a:lnTo>
                    <a:pt x="5522933" y="1657107"/>
                  </a:lnTo>
                  <a:lnTo>
                    <a:pt x="5534411" y="1657107"/>
                  </a:lnTo>
                  <a:lnTo>
                    <a:pt x="5545841" y="1657107"/>
                  </a:lnTo>
                  <a:lnTo>
                    <a:pt x="5557271" y="1657107"/>
                  </a:lnTo>
                  <a:lnTo>
                    <a:pt x="5568701" y="1657107"/>
                  </a:lnTo>
                  <a:lnTo>
                    <a:pt x="5580131" y="1657107"/>
                  </a:lnTo>
                  <a:lnTo>
                    <a:pt x="5591609" y="1657107"/>
                  </a:lnTo>
                  <a:lnTo>
                    <a:pt x="5603038" y="1657107"/>
                  </a:lnTo>
                  <a:lnTo>
                    <a:pt x="5614469" y="1657107"/>
                  </a:lnTo>
                  <a:lnTo>
                    <a:pt x="5625899" y="1657107"/>
                  </a:lnTo>
                  <a:lnTo>
                    <a:pt x="5637329" y="1657107"/>
                  </a:lnTo>
                  <a:lnTo>
                    <a:pt x="5648759" y="1657107"/>
                  </a:lnTo>
                  <a:lnTo>
                    <a:pt x="5660236" y="1657107"/>
                  </a:lnTo>
                  <a:lnTo>
                    <a:pt x="5671666" y="1657107"/>
                  </a:lnTo>
                  <a:lnTo>
                    <a:pt x="5683096" y="1657107"/>
                  </a:lnTo>
                  <a:lnTo>
                    <a:pt x="5694526" y="1657107"/>
                  </a:lnTo>
                  <a:lnTo>
                    <a:pt x="5705956" y="1657107"/>
                  </a:lnTo>
                  <a:lnTo>
                    <a:pt x="5717434" y="1657107"/>
                  </a:lnTo>
                  <a:lnTo>
                    <a:pt x="5728864" y="1657107"/>
                  </a:lnTo>
                  <a:lnTo>
                    <a:pt x="5740294" y="1657107"/>
                  </a:lnTo>
                  <a:lnTo>
                    <a:pt x="5751724" y="1657107"/>
                  </a:lnTo>
                  <a:lnTo>
                    <a:pt x="5763154" y="1657107"/>
                  </a:lnTo>
                  <a:lnTo>
                    <a:pt x="5774631" y="1657107"/>
                  </a:lnTo>
                  <a:lnTo>
                    <a:pt x="5786062" y="1657107"/>
                  </a:lnTo>
                  <a:lnTo>
                    <a:pt x="5797492" y="1657107"/>
                  </a:lnTo>
                  <a:lnTo>
                    <a:pt x="5808921" y="1657107"/>
                  </a:lnTo>
                  <a:lnTo>
                    <a:pt x="5820351" y="1657107"/>
                  </a:lnTo>
                  <a:lnTo>
                    <a:pt x="5831829" y="1657107"/>
                  </a:lnTo>
                  <a:lnTo>
                    <a:pt x="5843259" y="1657107"/>
                  </a:lnTo>
                  <a:lnTo>
                    <a:pt x="5854689" y="1657107"/>
                  </a:lnTo>
                  <a:lnTo>
                    <a:pt x="5866119" y="1657107"/>
                  </a:lnTo>
                  <a:lnTo>
                    <a:pt x="5877549" y="1657107"/>
                  </a:lnTo>
                  <a:lnTo>
                    <a:pt x="5889027" y="1657107"/>
                  </a:lnTo>
                  <a:lnTo>
                    <a:pt x="5900457" y="1657107"/>
                  </a:lnTo>
                  <a:lnTo>
                    <a:pt x="5911887" y="1657107"/>
                  </a:lnTo>
                  <a:lnTo>
                    <a:pt x="5923317" y="1657107"/>
                  </a:lnTo>
                  <a:lnTo>
                    <a:pt x="5934747" y="1657107"/>
                  </a:lnTo>
                  <a:lnTo>
                    <a:pt x="5946225" y="1657107"/>
                  </a:lnTo>
                  <a:lnTo>
                    <a:pt x="5957655" y="1657107"/>
                  </a:lnTo>
                  <a:lnTo>
                    <a:pt x="5969084" y="1657107"/>
                  </a:lnTo>
                  <a:lnTo>
                    <a:pt x="5980514" y="1267997"/>
                  </a:lnTo>
                  <a:lnTo>
                    <a:pt x="5991944" y="506297"/>
                  </a:lnTo>
                  <a:lnTo>
                    <a:pt x="6003422" y="784231"/>
                  </a:lnTo>
                  <a:lnTo>
                    <a:pt x="6014852" y="734654"/>
                  </a:lnTo>
                  <a:lnTo>
                    <a:pt x="6026282" y="0"/>
                  </a:lnTo>
                  <a:lnTo>
                    <a:pt x="6037712" y="78123"/>
                  </a:lnTo>
                  <a:lnTo>
                    <a:pt x="6049142" y="449209"/>
                  </a:lnTo>
                  <a:lnTo>
                    <a:pt x="6060620" y="117186"/>
                  </a:lnTo>
                  <a:lnTo>
                    <a:pt x="6072049" y="217842"/>
                  </a:lnTo>
                  <a:lnTo>
                    <a:pt x="6083480" y="659540"/>
                  </a:lnTo>
                  <a:lnTo>
                    <a:pt x="6094910" y="650524"/>
                  </a:lnTo>
                  <a:lnTo>
                    <a:pt x="6106340" y="464229"/>
                  </a:lnTo>
                  <a:lnTo>
                    <a:pt x="6117818" y="1496354"/>
                  </a:lnTo>
                  <a:lnTo>
                    <a:pt x="6129247" y="1648092"/>
                  </a:lnTo>
                  <a:lnTo>
                    <a:pt x="6140677" y="1657107"/>
                  </a:lnTo>
                  <a:lnTo>
                    <a:pt x="6152107" y="1657107"/>
                  </a:lnTo>
                  <a:lnTo>
                    <a:pt x="6163537" y="1657107"/>
                  </a:lnTo>
                  <a:lnTo>
                    <a:pt x="6175015" y="1657107"/>
                  </a:lnTo>
                  <a:lnTo>
                    <a:pt x="6186445" y="1657107"/>
                  </a:lnTo>
                  <a:lnTo>
                    <a:pt x="6197875" y="1657107"/>
                  </a:lnTo>
                  <a:lnTo>
                    <a:pt x="6209305" y="1657107"/>
                  </a:lnTo>
                  <a:lnTo>
                    <a:pt x="6220735" y="1657107"/>
                  </a:lnTo>
                  <a:lnTo>
                    <a:pt x="6232212" y="1657107"/>
                  </a:lnTo>
                  <a:lnTo>
                    <a:pt x="6243642" y="1657107"/>
                  </a:lnTo>
                  <a:lnTo>
                    <a:pt x="6255073" y="1657107"/>
                  </a:lnTo>
                  <a:lnTo>
                    <a:pt x="6266503" y="1657107"/>
                  </a:lnTo>
                  <a:lnTo>
                    <a:pt x="6277933" y="1657107"/>
                  </a:lnTo>
                  <a:lnTo>
                    <a:pt x="6289410" y="1657107"/>
                  </a:lnTo>
                  <a:lnTo>
                    <a:pt x="6300840" y="1657107"/>
                  </a:lnTo>
                  <a:lnTo>
                    <a:pt x="6312270" y="1657107"/>
                  </a:lnTo>
                  <a:lnTo>
                    <a:pt x="6323700" y="1657107"/>
                  </a:lnTo>
                  <a:lnTo>
                    <a:pt x="6335130" y="1657107"/>
                  </a:lnTo>
                  <a:lnTo>
                    <a:pt x="6346608" y="1657107"/>
                  </a:lnTo>
                  <a:lnTo>
                    <a:pt x="6358038" y="1657107"/>
                  </a:lnTo>
                  <a:lnTo>
                    <a:pt x="6369468" y="1657107"/>
                  </a:lnTo>
                  <a:lnTo>
                    <a:pt x="6380898" y="1657107"/>
                  </a:lnTo>
                  <a:lnTo>
                    <a:pt x="6392328" y="1657107"/>
                  </a:lnTo>
                  <a:lnTo>
                    <a:pt x="6403805" y="1657107"/>
                  </a:lnTo>
                  <a:lnTo>
                    <a:pt x="6415235" y="1657107"/>
                  </a:lnTo>
                  <a:lnTo>
                    <a:pt x="6426666" y="1657107"/>
                  </a:lnTo>
                  <a:lnTo>
                    <a:pt x="6438096" y="1657107"/>
                  </a:lnTo>
                  <a:lnTo>
                    <a:pt x="6449525" y="1657107"/>
                  </a:lnTo>
                  <a:lnTo>
                    <a:pt x="6461003" y="1657107"/>
                  </a:lnTo>
                  <a:lnTo>
                    <a:pt x="6472433" y="1657107"/>
                  </a:lnTo>
                  <a:lnTo>
                    <a:pt x="6483863" y="1657107"/>
                  </a:lnTo>
                  <a:lnTo>
                    <a:pt x="6495293" y="1657107"/>
                  </a:lnTo>
                  <a:lnTo>
                    <a:pt x="6506723" y="1657107"/>
                  </a:lnTo>
                  <a:lnTo>
                    <a:pt x="6518201" y="1657107"/>
                  </a:lnTo>
                  <a:lnTo>
                    <a:pt x="6529631" y="1657107"/>
                  </a:lnTo>
                  <a:lnTo>
                    <a:pt x="6541061" y="1657107"/>
                  </a:lnTo>
                  <a:lnTo>
                    <a:pt x="6552490" y="1657107"/>
                  </a:lnTo>
                  <a:lnTo>
                    <a:pt x="6563921" y="1657107"/>
                  </a:lnTo>
                  <a:lnTo>
                    <a:pt x="6575398" y="1657107"/>
                  </a:lnTo>
                  <a:lnTo>
                    <a:pt x="6586828" y="1657107"/>
                  </a:lnTo>
                  <a:lnTo>
                    <a:pt x="6598259" y="1657107"/>
                  </a:lnTo>
                  <a:lnTo>
                    <a:pt x="6609688" y="1657107"/>
                  </a:lnTo>
                  <a:lnTo>
                    <a:pt x="6621118" y="1657107"/>
                  </a:lnTo>
                  <a:lnTo>
                    <a:pt x="6632596" y="1657107"/>
                  </a:lnTo>
                  <a:lnTo>
                    <a:pt x="6644026" y="1657107"/>
                  </a:lnTo>
                  <a:lnTo>
                    <a:pt x="6655456" y="1657107"/>
                  </a:lnTo>
                  <a:lnTo>
                    <a:pt x="6666886" y="1657107"/>
                  </a:lnTo>
                  <a:lnTo>
                    <a:pt x="6678316" y="1657107"/>
                  </a:lnTo>
                  <a:lnTo>
                    <a:pt x="6689794" y="1657107"/>
                  </a:lnTo>
                  <a:lnTo>
                    <a:pt x="6701224" y="1657107"/>
                  </a:lnTo>
                  <a:lnTo>
                    <a:pt x="6712653" y="1657107"/>
                  </a:lnTo>
                  <a:lnTo>
                    <a:pt x="6724083" y="1657107"/>
                  </a:lnTo>
                  <a:lnTo>
                    <a:pt x="6735514" y="1657107"/>
                  </a:lnTo>
                  <a:lnTo>
                    <a:pt x="6746944" y="1657107"/>
                  </a:lnTo>
                  <a:lnTo>
                    <a:pt x="6758421" y="1657107"/>
                  </a:lnTo>
                  <a:lnTo>
                    <a:pt x="6769851" y="1657107"/>
                  </a:lnTo>
                  <a:lnTo>
                    <a:pt x="6781281" y="1657107"/>
                  </a:lnTo>
                  <a:lnTo>
                    <a:pt x="6792711" y="1657107"/>
                  </a:lnTo>
                  <a:lnTo>
                    <a:pt x="6804141" y="1657107"/>
                  </a:lnTo>
                  <a:lnTo>
                    <a:pt x="6815619" y="1657107"/>
                  </a:lnTo>
                  <a:lnTo>
                    <a:pt x="6827049" y="1657107"/>
                  </a:lnTo>
                  <a:lnTo>
                    <a:pt x="6838479" y="1657107"/>
                  </a:lnTo>
                  <a:lnTo>
                    <a:pt x="6849909" y="1657107"/>
                  </a:lnTo>
                  <a:lnTo>
                    <a:pt x="6861339" y="1657107"/>
                  </a:lnTo>
                  <a:lnTo>
                    <a:pt x="6872816" y="1657107"/>
                  </a:lnTo>
                  <a:lnTo>
                    <a:pt x="6884246" y="1657107"/>
                  </a:lnTo>
                  <a:lnTo>
                    <a:pt x="6895676" y="1657107"/>
                  </a:lnTo>
                  <a:lnTo>
                    <a:pt x="6907107" y="1657107"/>
                  </a:lnTo>
                  <a:lnTo>
                    <a:pt x="6918537" y="1657107"/>
                  </a:lnTo>
                  <a:lnTo>
                    <a:pt x="6930014" y="1657107"/>
                  </a:lnTo>
                  <a:lnTo>
                    <a:pt x="6941444" y="1657107"/>
                  </a:lnTo>
                  <a:lnTo>
                    <a:pt x="6952874" y="1657107"/>
                  </a:lnTo>
                  <a:lnTo>
                    <a:pt x="6964304" y="1655607"/>
                  </a:lnTo>
                  <a:lnTo>
                    <a:pt x="6975734" y="1657107"/>
                  </a:lnTo>
                  <a:lnTo>
                    <a:pt x="6987212" y="1657107"/>
                  </a:lnTo>
                  <a:lnTo>
                    <a:pt x="6998642" y="1657107"/>
                  </a:lnTo>
                  <a:lnTo>
                    <a:pt x="7010072" y="1657107"/>
                  </a:lnTo>
                  <a:lnTo>
                    <a:pt x="7021502" y="1657107"/>
                  </a:lnTo>
                  <a:lnTo>
                    <a:pt x="7032931" y="1657107"/>
                  </a:lnTo>
                  <a:lnTo>
                    <a:pt x="7044409" y="1657107"/>
                  </a:lnTo>
                  <a:lnTo>
                    <a:pt x="7055839" y="1657107"/>
                  </a:lnTo>
                  <a:lnTo>
                    <a:pt x="7067269" y="1657107"/>
                  </a:lnTo>
                  <a:lnTo>
                    <a:pt x="7078700" y="1657107"/>
                  </a:lnTo>
                  <a:lnTo>
                    <a:pt x="7090129" y="1657107"/>
                  </a:lnTo>
                  <a:lnTo>
                    <a:pt x="7101607" y="1657107"/>
                  </a:lnTo>
                  <a:lnTo>
                    <a:pt x="7113037" y="1657107"/>
                  </a:lnTo>
                  <a:lnTo>
                    <a:pt x="7124467" y="1657107"/>
                  </a:lnTo>
                  <a:lnTo>
                    <a:pt x="7135897" y="1657107"/>
                  </a:lnTo>
                  <a:lnTo>
                    <a:pt x="7147327" y="1657107"/>
                  </a:lnTo>
                  <a:lnTo>
                    <a:pt x="7158805" y="1657107"/>
                  </a:lnTo>
                  <a:lnTo>
                    <a:pt x="7170235" y="1657107"/>
                  </a:lnTo>
                  <a:lnTo>
                    <a:pt x="7181665" y="1657107"/>
                  </a:lnTo>
                  <a:lnTo>
                    <a:pt x="7193094" y="1657107"/>
                  </a:lnTo>
                  <a:lnTo>
                    <a:pt x="7204524" y="1657107"/>
                  </a:lnTo>
                  <a:lnTo>
                    <a:pt x="7216002" y="1657107"/>
                  </a:lnTo>
                  <a:lnTo>
                    <a:pt x="7227432" y="1657107"/>
                  </a:lnTo>
                  <a:lnTo>
                    <a:pt x="7238862" y="1657107"/>
                  </a:lnTo>
                  <a:lnTo>
                    <a:pt x="7250292" y="1657107"/>
                  </a:lnTo>
                  <a:lnTo>
                    <a:pt x="7261722" y="1657107"/>
                  </a:lnTo>
                  <a:lnTo>
                    <a:pt x="7273200" y="1657107"/>
                  </a:lnTo>
                  <a:lnTo>
                    <a:pt x="7284630" y="1657107"/>
                  </a:lnTo>
                  <a:lnTo>
                    <a:pt x="7296060" y="1657107"/>
                  </a:lnTo>
                  <a:lnTo>
                    <a:pt x="7307490" y="1657107"/>
                  </a:lnTo>
                  <a:lnTo>
                    <a:pt x="7318920" y="1657107"/>
                  </a:lnTo>
                  <a:lnTo>
                    <a:pt x="7330398" y="1657107"/>
                  </a:lnTo>
                  <a:lnTo>
                    <a:pt x="7341828" y="1657107"/>
                  </a:lnTo>
                  <a:lnTo>
                    <a:pt x="7353257" y="1657107"/>
                  </a:lnTo>
                  <a:lnTo>
                    <a:pt x="7364687" y="1657107"/>
                  </a:lnTo>
                  <a:lnTo>
                    <a:pt x="7376117" y="1657107"/>
                  </a:lnTo>
                  <a:lnTo>
                    <a:pt x="7387595" y="1657107"/>
                  </a:lnTo>
                  <a:lnTo>
                    <a:pt x="7399025" y="1657107"/>
                  </a:lnTo>
                  <a:lnTo>
                    <a:pt x="7410455" y="1657107"/>
                  </a:lnTo>
                  <a:lnTo>
                    <a:pt x="7421885" y="1657107"/>
                  </a:lnTo>
                  <a:lnTo>
                    <a:pt x="7433315" y="1657107"/>
                  </a:lnTo>
                  <a:lnTo>
                    <a:pt x="7444793" y="1657107"/>
                  </a:lnTo>
                  <a:lnTo>
                    <a:pt x="7456222" y="1657107"/>
                  </a:lnTo>
                  <a:lnTo>
                    <a:pt x="7467653" y="1657107"/>
                  </a:lnTo>
                  <a:lnTo>
                    <a:pt x="7479083" y="1657107"/>
                  </a:lnTo>
                  <a:lnTo>
                    <a:pt x="7490513" y="1657107"/>
                  </a:lnTo>
                  <a:lnTo>
                    <a:pt x="7501990" y="1657107"/>
                  </a:lnTo>
                  <a:lnTo>
                    <a:pt x="7513420" y="1657107"/>
                  </a:lnTo>
                  <a:lnTo>
                    <a:pt x="7524850" y="1657107"/>
                  </a:lnTo>
                  <a:lnTo>
                    <a:pt x="7536280" y="1657107"/>
                  </a:lnTo>
                  <a:lnTo>
                    <a:pt x="7547710" y="1657107"/>
                  </a:lnTo>
                  <a:lnTo>
                    <a:pt x="7559188" y="1657107"/>
                  </a:lnTo>
                  <a:lnTo>
                    <a:pt x="7570618" y="1657107"/>
                  </a:lnTo>
                  <a:lnTo>
                    <a:pt x="7582048" y="1657107"/>
                  </a:lnTo>
                  <a:lnTo>
                    <a:pt x="7593478" y="1657107"/>
                  </a:lnTo>
                  <a:lnTo>
                    <a:pt x="7604908" y="1657107"/>
                  </a:lnTo>
                  <a:lnTo>
                    <a:pt x="7616385" y="1657107"/>
                  </a:lnTo>
                  <a:lnTo>
                    <a:pt x="7627815" y="1657107"/>
                  </a:lnTo>
                  <a:lnTo>
                    <a:pt x="7639246" y="1657107"/>
                  </a:lnTo>
                  <a:lnTo>
                    <a:pt x="7650676" y="1657107"/>
                  </a:lnTo>
                  <a:lnTo>
                    <a:pt x="7662106" y="1657107"/>
                  </a:lnTo>
                  <a:lnTo>
                    <a:pt x="7673583" y="1657107"/>
                  </a:lnTo>
                  <a:lnTo>
                    <a:pt x="7685013" y="1657107"/>
                  </a:lnTo>
                  <a:lnTo>
                    <a:pt x="7696443" y="1657107"/>
                  </a:lnTo>
                  <a:lnTo>
                    <a:pt x="7707873" y="1657107"/>
                  </a:lnTo>
                  <a:lnTo>
                    <a:pt x="7719303" y="1657107"/>
                  </a:lnTo>
                  <a:lnTo>
                    <a:pt x="7730733" y="1657107"/>
                  </a:lnTo>
                  <a:lnTo>
                    <a:pt x="7742211" y="1657107"/>
                  </a:lnTo>
                  <a:lnTo>
                    <a:pt x="7753641" y="1657107"/>
                  </a:lnTo>
                  <a:lnTo>
                    <a:pt x="7765071" y="1657107"/>
                  </a:lnTo>
                  <a:lnTo>
                    <a:pt x="7776501" y="1657107"/>
                  </a:lnTo>
                  <a:lnTo>
                    <a:pt x="7787931" y="1657107"/>
                  </a:lnTo>
                  <a:lnTo>
                    <a:pt x="7799408" y="1657107"/>
                  </a:lnTo>
                  <a:lnTo>
                    <a:pt x="7810839" y="1657107"/>
                  </a:lnTo>
                  <a:lnTo>
                    <a:pt x="7822268" y="1657107"/>
                  </a:lnTo>
                  <a:lnTo>
                    <a:pt x="7833698" y="1657107"/>
                  </a:lnTo>
                  <a:lnTo>
                    <a:pt x="7845128" y="1657107"/>
                  </a:lnTo>
                  <a:lnTo>
                    <a:pt x="7856606" y="1657107"/>
                  </a:lnTo>
                  <a:lnTo>
                    <a:pt x="7868036" y="1657107"/>
                  </a:lnTo>
                  <a:lnTo>
                    <a:pt x="7879466" y="1657107"/>
                  </a:lnTo>
                  <a:lnTo>
                    <a:pt x="7890896" y="1657107"/>
                  </a:lnTo>
                  <a:lnTo>
                    <a:pt x="7902326" y="1657107"/>
                  </a:lnTo>
                  <a:lnTo>
                    <a:pt x="7913804" y="1657107"/>
                  </a:lnTo>
                  <a:lnTo>
                    <a:pt x="7925234" y="1657107"/>
                  </a:lnTo>
                  <a:lnTo>
                    <a:pt x="7936663" y="1657107"/>
                  </a:lnTo>
                  <a:lnTo>
                    <a:pt x="7948094" y="1657107"/>
                  </a:lnTo>
                  <a:lnTo>
                    <a:pt x="7959524" y="1657107"/>
                  </a:lnTo>
                  <a:lnTo>
                    <a:pt x="7971001" y="1657107"/>
                  </a:lnTo>
                  <a:lnTo>
                    <a:pt x="7982431" y="1657107"/>
                  </a:lnTo>
                  <a:lnTo>
                    <a:pt x="7993861" y="1657107"/>
                  </a:lnTo>
                  <a:lnTo>
                    <a:pt x="8005291" y="1657107"/>
                  </a:lnTo>
                  <a:lnTo>
                    <a:pt x="8016721" y="1657107"/>
                  </a:lnTo>
                  <a:lnTo>
                    <a:pt x="8028199" y="1657107"/>
                  </a:lnTo>
                  <a:lnTo>
                    <a:pt x="8039629" y="1657107"/>
                  </a:lnTo>
                  <a:lnTo>
                    <a:pt x="8051059" y="1657107"/>
                  </a:lnTo>
                  <a:lnTo>
                    <a:pt x="8062489" y="1657107"/>
                  </a:lnTo>
                  <a:lnTo>
                    <a:pt x="8073919" y="1657107"/>
                  </a:lnTo>
                  <a:lnTo>
                    <a:pt x="8085396" y="1657107"/>
                  </a:lnTo>
                  <a:lnTo>
                    <a:pt x="8096826" y="1657107"/>
                  </a:lnTo>
                  <a:lnTo>
                    <a:pt x="8108256" y="1657107"/>
                  </a:lnTo>
                  <a:lnTo>
                    <a:pt x="8119687" y="1657107"/>
                  </a:lnTo>
                  <a:lnTo>
                    <a:pt x="8131117" y="1657107"/>
                  </a:lnTo>
                  <a:lnTo>
                    <a:pt x="8142594" y="1657107"/>
                  </a:lnTo>
                  <a:lnTo>
                    <a:pt x="8154024" y="1657107"/>
                  </a:lnTo>
                  <a:lnTo>
                    <a:pt x="8165454" y="1657107"/>
                  </a:lnTo>
                  <a:lnTo>
                    <a:pt x="8176884" y="1657107"/>
                  </a:lnTo>
                  <a:lnTo>
                    <a:pt x="8188314" y="1657107"/>
                  </a:lnTo>
                  <a:lnTo>
                    <a:pt x="8199792" y="1657107"/>
                  </a:lnTo>
                  <a:lnTo>
                    <a:pt x="8211222" y="1657107"/>
                  </a:lnTo>
                  <a:lnTo>
                    <a:pt x="8222652" y="1657107"/>
                  </a:lnTo>
                  <a:lnTo>
                    <a:pt x="8234082" y="1657107"/>
                  </a:lnTo>
                  <a:lnTo>
                    <a:pt x="8245512" y="1657107"/>
                  </a:lnTo>
                  <a:lnTo>
                    <a:pt x="8256989" y="1657107"/>
                  </a:lnTo>
                  <a:lnTo>
                    <a:pt x="8268419" y="1657107"/>
                  </a:lnTo>
                  <a:lnTo>
                    <a:pt x="8279850" y="1657107"/>
                  </a:lnTo>
                  <a:lnTo>
                    <a:pt x="8291280" y="1657107"/>
                  </a:lnTo>
                  <a:lnTo>
                    <a:pt x="8302709" y="1657107"/>
                  </a:lnTo>
                  <a:lnTo>
                    <a:pt x="8314187" y="1657107"/>
                  </a:lnTo>
                  <a:lnTo>
                    <a:pt x="8325617" y="1657107"/>
                  </a:lnTo>
                  <a:lnTo>
                    <a:pt x="8337047" y="1657107"/>
                  </a:lnTo>
                  <a:lnTo>
                    <a:pt x="8348477" y="1657107"/>
                  </a:lnTo>
                  <a:lnTo>
                    <a:pt x="8359907" y="1657107"/>
                  </a:lnTo>
                  <a:lnTo>
                    <a:pt x="8371385" y="1657107"/>
                  </a:lnTo>
                  <a:lnTo>
                    <a:pt x="8382815" y="1657107"/>
                  </a:lnTo>
                  <a:lnTo>
                    <a:pt x="8394245" y="1657107"/>
                  </a:lnTo>
                  <a:lnTo>
                    <a:pt x="8405674" y="1657107"/>
                  </a:lnTo>
                  <a:lnTo>
                    <a:pt x="8417104" y="1657107"/>
                  </a:lnTo>
                  <a:lnTo>
                    <a:pt x="8428582" y="1657107"/>
                  </a:lnTo>
                  <a:lnTo>
                    <a:pt x="8440012" y="1657107"/>
                  </a:lnTo>
                  <a:lnTo>
                    <a:pt x="8451442" y="1657107"/>
                  </a:lnTo>
                  <a:lnTo>
                    <a:pt x="8462872" y="1657107"/>
                  </a:lnTo>
                  <a:lnTo>
                    <a:pt x="8474302" y="1657107"/>
                  </a:lnTo>
                  <a:lnTo>
                    <a:pt x="8485780" y="1657107"/>
                  </a:lnTo>
                  <a:lnTo>
                    <a:pt x="8497210" y="1657107"/>
                  </a:lnTo>
                  <a:lnTo>
                    <a:pt x="8508640" y="1657107"/>
                  </a:lnTo>
                  <a:lnTo>
                    <a:pt x="8520069" y="1657107"/>
                  </a:lnTo>
                  <a:lnTo>
                    <a:pt x="8531500" y="1657107"/>
                  </a:lnTo>
                  <a:lnTo>
                    <a:pt x="8542977" y="1657107"/>
                  </a:lnTo>
                  <a:lnTo>
                    <a:pt x="8554407" y="1657107"/>
                  </a:lnTo>
                  <a:lnTo>
                    <a:pt x="8565837" y="1657107"/>
                  </a:lnTo>
                  <a:lnTo>
                    <a:pt x="8577267" y="1657107"/>
                  </a:lnTo>
                  <a:lnTo>
                    <a:pt x="8588697" y="1657107"/>
                  </a:lnTo>
                  <a:lnTo>
                    <a:pt x="8600175" y="1657107"/>
                  </a:lnTo>
                  <a:lnTo>
                    <a:pt x="8611605" y="1657107"/>
                  </a:lnTo>
                  <a:lnTo>
                    <a:pt x="8623035" y="1657107"/>
                  </a:lnTo>
                  <a:lnTo>
                    <a:pt x="8634465" y="1657107"/>
                  </a:lnTo>
                  <a:lnTo>
                    <a:pt x="8645895" y="1657107"/>
                  </a:lnTo>
                  <a:lnTo>
                    <a:pt x="8657373" y="1657107"/>
                  </a:lnTo>
                  <a:lnTo>
                    <a:pt x="8668802" y="1657107"/>
                  </a:lnTo>
                  <a:lnTo>
                    <a:pt x="8680232" y="1657107"/>
                  </a:lnTo>
                  <a:lnTo>
                    <a:pt x="8691662" y="1657107"/>
                  </a:lnTo>
                  <a:lnTo>
                    <a:pt x="8703093" y="1657107"/>
                  </a:lnTo>
                  <a:lnTo>
                    <a:pt x="8714570" y="1657107"/>
                  </a:lnTo>
                  <a:lnTo>
                    <a:pt x="8726000" y="1657107"/>
                  </a:lnTo>
                  <a:lnTo>
                    <a:pt x="8737430" y="1657107"/>
                  </a:lnTo>
                  <a:lnTo>
                    <a:pt x="8748860" y="1657107"/>
                  </a:lnTo>
                  <a:lnTo>
                    <a:pt x="8760290" y="1657107"/>
                  </a:lnTo>
                  <a:lnTo>
                    <a:pt x="8771768" y="1657107"/>
                  </a:lnTo>
                  <a:lnTo>
                    <a:pt x="8783198" y="1657107"/>
                  </a:lnTo>
                  <a:lnTo>
                    <a:pt x="8794628" y="1657107"/>
                  </a:lnTo>
                  <a:lnTo>
                    <a:pt x="8806058" y="1657107"/>
                  </a:lnTo>
                  <a:lnTo>
                    <a:pt x="8817488" y="1657107"/>
                  </a:lnTo>
                  <a:lnTo>
                    <a:pt x="8828918" y="1657107"/>
                  </a:lnTo>
                  <a:lnTo>
                    <a:pt x="8840395" y="1657107"/>
                  </a:lnTo>
                  <a:lnTo>
                    <a:pt x="8851825" y="1657107"/>
                  </a:lnTo>
                  <a:lnTo>
                    <a:pt x="8863256" y="1657107"/>
                  </a:lnTo>
                  <a:lnTo>
                    <a:pt x="8874686" y="1657107"/>
                  </a:lnTo>
                  <a:lnTo>
                    <a:pt x="8886115" y="1657107"/>
                  </a:lnTo>
                  <a:lnTo>
                    <a:pt x="8897593" y="1657107"/>
                  </a:lnTo>
                  <a:lnTo>
                    <a:pt x="8909022" y="1657107"/>
                  </a:lnTo>
                  <a:lnTo>
                    <a:pt x="8920453" y="1657107"/>
                  </a:lnTo>
                  <a:lnTo>
                    <a:pt x="8931883" y="1657107"/>
                  </a:lnTo>
                  <a:lnTo>
                    <a:pt x="8943313" y="1657107"/>
                  </a:lnTo>
                  <a:lnTo>
                    <a:pt x="8954791" y="1657107"/>
                  </a:lnTo>
                  <a:lnTo>
                    <a:pt x="8966220" y="1657107"/>
                  </a:lnTo>
                  <a:lnTo>
                    <a:pt x="8977651" y="1657107"/>
                  </a:lnTo>
                  <a:lnTo>
                    <a:pt x="8989080" y="1657107"/>
                  </a:lnTo>
                  <a:lnTo>
                    <a:pt x="9000511" y="1657107"/>
                  </a:lnTo>
                  <a:lnTo>
                    <a:pt x="9011988" y="1657107"/>
                  </a:lnTo>
                  <a:lnTo>
                    <a:pt x="9023418" y="1657107"/>
                  </a:lnTo>
                  <a:lnTo>
                    <a:pt x="9034849" y="1657107"/>
                  </a:lnTo>
                  <a:lnTo>
                    <a:pt x="9046278" y="1657107"/>
                  </a:lnTo>
                  <a:lnTo>
                    <a:pt x="9057709" y="1657107"/>
                  </a:lnTo>
                  <a:lnTo>
                    <a:pt x="9069186" y="1657107"/>
                  </a:lnTo>
                  <a:lnTo>
                    <a:pt x="9080615" y="1657107"/>
                  </a:lnTo>
                  <a:lnTo>
                    <a:pt x="9092046" y="1657107"/>
                  </a:lnTo>
                  <a:lnTo>
                    <a:pt x="9103476" y="1657107"/>
                  </a:lnTo>
                  <a:lnTo>
                    <a:pt x="9114906" y="1657107"/>
                  </a:lnTo>
                  <a:lnTo>
                    <a:pt x="9126384" y="1657107"/>
                  </a:lnTo>
                  <a:lnTo>
                    <a:pt x="9137813" y="1657107"/>
                  </a:lnTo>
                  <a:lnTo>
                    <a:pt x="9149244" y="1657107"/>
                  </a:lnTo>
                  <a:lnTo>
                    <a:pt x="9160673" y="1657107"/>
                  </a:lnTo>
                  <a:lnTo>
                    <a:pt x="9172104" y="1657107"/>
                  </a:lnTo>
                  <a:lnTo>
                    <a:pt x="9183581" y="1657107"/>
                  </a:lnTo>
                  <a:lnTo>
                    <a:pt x="9195011" y="1657107"/>
                  </a:lnTo>
                  <a:lnTo>
                    <a:pt x="9206442" y="1657107"/>
                  </a:lnTo>
                  <a:lnTo>
                    <a:pt x="9217871" y="1657107"/>
                  </a:lnTo>
                  <a:lnTo>
                    <a:pt x="9229301" y="1657107"/>
                  </a:lnTo>
                  <a:lnTo>
                    <a:pt x="9240779" y="1657107"/>
                  </a:lnTo>
                  <a:lnTo>
                    <a:pt x="9252209" y="1657107"/>
                  </a:lnTo>
                  <a:lnTo>
                    <a:pt x="9263639" y="1657107"/>
                  </a:lnTo>
                  <a:lnTo>
                    <a:pt x="9275069" y="1657107"/>
                  </a:lnTo>
                  <a:lnTo>
                    <a:pt x="9286498" y="1657107"/>
                  </a:lnTo>
                  <a:lnTo>
                    <a:pt x="9297977" y="1657107"/>
                  </a:lnTo>
                  <a:lnTo>
                    <a:pt x="9309406" y="1657107"/>
                  </a:lnTo>
                  <a:lnTo>
                    <a:pt x="9320837" y="1657107"/>
                  </a:lnTo>
                  <a:lnTo>
                    <a:pt x="9332266" y="1657107"/>
                  </a:lnTo>
                  <a:lnTo>
                    <a:pt x="9343696" y="1657107"/>
                  </a:lnTo>
                  <a:lnTo>
                    <a:pt x="9355174" y="1657107"/>
                  </a:lnTo>
                  <a:lnTo>
                    <a:pt x="9366604" y="1657107"/>
                  </a:lnTo>
                  <a:lnTo>
                    <a:pt x="9378035" y="1657107"/>
                  </a:lnTo>
                  <a:lnTo>
                    <a:pt x="9389464" y="1657107"/>
                  </a:lnTo>
                  <a:lnTo>
                    <a:pt x="9400894" y="1657107"/>
                  </a:lnTo>
                  <a:lnTo>
                    <a:pt x="9412372" y="1657107"/>
                  </a:lnTo>
                  <a:lnTo>
                    <a:pt x="9423802" y="1657107"/>
                  </a:lnTo>
                  <a:lnTo>
                    <a:pt x="9435232" y="1657107"/>
                  </a:lnTo>
                  <a:lnTo>
                    <a:pt x="9446662" y="1657107"/>
                  </a:lnTo>
                  <a:lnTo>
                    <a:pt x="9458091" y="1657107"/>
                  </a:lnTo>
                  <a:lnTo>
                    <a:pt x="9469570" y="1657107"/>
                  </a:lnTo>
                  <a:lnTo>
                    <a:pt x="9480999" y="1657107"/>
                  </a:lnTo>
                  <a:lnTo>
                    <a:pt x="9492429" y="1657107"/>
                  </a:lnTo>
                  <a:lnTo>
                    <a:pt x="9503859" y="1657107"/>
                  </a:lnTo>
                  <a:lnTo>
                    <a:pt x="9515289" y="1657107"/>
                  </a:lnTo>
                  <a:lnTo>
                    <a:pt x="9526767" y="1657107"/>
                  </a:lnTo>
                  <a:lnTo>
                    <a:pt x="9538197" y="1657107"/>
                  </a:lnTo>
                  <a:lnTo>
                    <a:pt x="9549626" y="1657107"/>
                  </a:lnTo>
                  <a:lnTo>
                    <a:pt x="9561057" y="1657107"/>
                  </a:lnTo>
                  <a:lnTo>
                    <a:pt x="9572487" y="1657107"/>
                  </a:lnTo>
                  <a:lnTo>
                    <a:pt x="9583965" y="1657107"/>
                  </a:lnTo>
                  <a:lnTo>
                    <a:pt x="9595395" y="1657107"/>
                  </a:lnTo>
                  <a:lnTo>
                    <a:pt x="9606824" y="1657107"/>
                  </a:lnTo>
                  <a:lnTo>
                    <a:pt x="9618255" y="1657107"/>
                  </a:lnTo>
                  <a:lnTo>
                    <a:pt x="9629684" y="1657107"/>
                  </a:lnTo>
                  <a:lnTo>
                    <a:pt x="9641163" y="1657107"/>
                  </a:lnTo>
                  <a:lnTo>
                    <a:pt x="9652592" y="1657107"/>
                  </a:lnTo>
                  <a:lnTo>
                    <a:pt x="9664022" y="1657107"/>
                  </a:lnTo>
                  <a:lnTo>
                    <a:pt x="9675452" y="1657107"/>
                  </a:lnTo>
                  <a:lnTo>
                    <a:pt x="9686882" y="1657107"/>
                  </a:lnTo>
                  <a:lnTo>
                    <a:pt x="9698360" y="1657107"/>
                  </a:lnTo>
                  <a:lnTo>
                    <a:pt x="9709790" y="1657107"/>
                  </a:lnTo>
                  <a:lnTo>
                    <a:pt x="9721219" y="1657107"/>
                  </a:lnTo>
                  <a:lnTo>
                    <a:pt x="9732650" y="1657107"/>
                  </a:lnTo>
                  <a:lnTo>
                    <a:pt x="9744080" y="1657107"/>
                  </a:lnTo>
                  <a:lnTo>
                    <a:pt x="9755557" y="1657107"/>
                  </a:lnTo>
                  <a:lnTo>
                    <a:pt x="9766988" y="1657107"/>
                  </a:lnTo>
                  <a:lnTo>
                    <a:pt x="9778417" y="1657107"/>
                  </a:lnTo>
                  <a:lnTo>
                    <a:pt x="9789848" y="1657107"/>
                  </a:lnTo>
                  <a:lnTo>
                    <a:pt x="9801277" y="1657107"/>
                  </a:lnTo>
                  <a:lnTo>
                    <a:pt x="9812755" y="1657107"/>
                  </a:lnTo>
                  <a:lnTo>
                    <a:pt x="9824185" y="1657107"/>
                  </a:lnTo>
                  <a:lnTo>
                    <a:pt x="9835615" y="1657107"/>
                  </a:lnTo>
                  <a:lnTo>
                    <a:pt x="9847045" y="1657107"/>
                  </a:lnTo>
                  <a:lnTo>
                    <a:pt x="9858475" y="1657107"/>
                  </a:lnTo>
                  <a:lnTo>
                    <a:pt x="9869952" y="1657107"/>
                  </a:lnTo>
                  <a:lnTo>
                    <a:pt x="9881383" y="1657107"/>
                  </a:lnTo>
                  <a:lnTo>
                    <a:pt x="9892812" y="1657107"/>
                  </a:lnTo>
                  <a:lnTo>
                    <a:pt x="9904243" y="1657107"/>
                  </a:lnTo>
                  <a:lnTo>
                    <a:pt x="9915673" y="1657107"/>
                  </a:lnTo>
                  <a:lnTo>
                    <a:pt x="9927102" y="1657107"/>
                  </a:lnTo>
                  <a:lnTo>
                    <a:pt x="9938581" y="1657107"/>
                  </a:lnTo>
                  <a:lnTo>
                    <a:pt x="9950010" y="1657107"/>
                  </a:lnTo>
                  <a:lnTo>
                    <a:pt x="9961441" y="1657107"/>
                  </a:lnTo>
                  <a:lnTo>
                    <a:pt x="9972870" y="1657107"/>
                  </a:lnTo>
                  <a:lnTo>
                    <a:pt x="9984300" y="1657107"/>
                  </a:lnTo>
                  <a:lnTo>
                    <a:pt x="9995778" y="1657107"/>
                  </a:lnTo>
                  <a:lnTo>
                    <a:pt x="10007208" y="1657107"/>
                  </a:lnTo>
                  <a:lnTo>
                    <a:pt x="10018638" y="1657107"/>
                  </a:lnTo>
                  <a:lnTo>
                    <a:pt x="10030068" y="1657107"/>
                  </a:lnTo>
                  <a:lnTo>
                    <a:pt x="10041498" y="1657107"/>
                  </a:lnTo>
                  <a:lnTo>
                    <a:pt x="10052976" y="1657107"/>
                  </a:lnTo>
                  <a:lnTo>
                    <a:pt x="10064405" y="1657107"/>
                  </a:lnTo>
                  <a:lnTo>
                    <a:pt x="10075835" y="1657107"/>
                  </a:lnTo>
                  <a:lnTo>
                    <a:pt x="10087266" y="1657107"/>
                  </a:lnTo>
                  <a:lnTo>
                    <a:pt x="10098695" y="1657107"/>
                  </a:lnTo>
                  <a:lnTo>
                    <a:pt x="10110174" y="1657107"/>
                  </a:lnTo>
                  <a:lnTo>
                    <a:pt x="10121603" y="1657107"/>
                  </a:lnTo>
                  <a:lnTo>
                    <a:pt x="10133033" y="1657107"/>
                  </a:lnTo>
                  <a:lnTo>
                    <a:pt x="10144463" y="1657107"/>
                  </a:lnTo>
                  <a:lnTo>
                    <a:pt x="10155893" y="1657107"/>
                  </a:lnTo>
                  <a:lnTo>
                    <a:pt x="10167371" y="1657107"/>
                  </a:lnTo>
                  <a:lnTo>
                    <a:pt x="10178801" y="1657107"/>
                  </a:lnTo>
                  <a:lnTo>
                    <a:pt x="10190230" y="1657107"/>
                  </a:lnTo>
                  <a:lnTo>
                    <a:pt x="10201661" y="1657107"/>
                  </a:lnTo>
                  <a:lnTo>
                    <a:pt x="10213091" y="1657107"/>
                  </a:lnTo>
                  <a:lnTo>
                    <a:pt x="10224569" y="1657107"/>
                  </a:lnTo>
                  <a:lnTo>
                    <a:pt x="10235998" y="1657107"/>
                  </a:lnTo>
                  <a:lnTo>
                    <a:pt x="10247428" y="1657107"/>
                  </a:lnTo>
                  <a:lnTo>
                    <a:pt x="10258859" y="1657107"/>
                  </a:lnTo>
                  <a:lnTo>
                    <a:pt x="10270288" y="1657107"/>
                  </a:lnTo>
                  <a:lnTo>
                    <a:pt x="10281767" y="1657107"/>
                  </a:lnTo>
                  <a:lnTo>
                    <a:pt x="10293196" y="1657107"/>
                  </a:lnTo>
                  <a:lnTo>
                    <a:pt x="10304626" y="1657107"/>
                  </a:lnTo>
                  <a:lnTo>
                    <a:pt x="10316056" y="1657107"/>
                  </a:lnTo>
                  <a:lnTo>
                    <a:pt x="10327486" y="1657107"/>
                  </a:lnTo>
                  <a:lnTo>
                    <a:pt x="10338963" y="1657107"/>
                  </a:lnTo>
                  <a:lnTo>
                    <a:pt x="10350394" y="1657107"/>
                  </a:lnTo>
                  <a:lnTo>
                    <a:pt x="10361823" y="1657107"/>
                  </a:lnTo>
                  <a:lnTo>
                    <a:pt x="10373254" y="1657107"/>
                  </a:lnTo>
                  <a:lnTo>
                    <a:pt x="10384684" y="1657107"/>
                  </a:lnTo>
                  <a:lnTo>
                    <a:pt x="10396161" y="1657107"/>
                  </a:lnTo>
                  <a:lnTo>
                    <a:pt x="10407591" y="1657107"/>
                  </a:lnTo>
                  <a:lnTo>
                    <a:pt x="10419021" y="1657107"/>
                  </a:lnTo>
                  <a:lnTo>
                    <a:pt x="10430452" y="1657107"/>
                  </a:lnTo>
                  <a:lnTo>
                    <a:pt x="10441881" y="1657107"/>
                  </a:lnTo>
                  <a:lnTo>
                    <a:pt x="10453358" y="1657107"/>
                  </a:lnTo>
                  <a:lnTo>
                    <a:pt x="10464789" y="1657107"/>
                  </a:lnTo>
                  <a:lnTo>
                    <a:pt x="10476219" y="1657107"/>
                  </a:lnTo>
                  <a:lnTo>
                    <a:pt x="10487649" y="1657107"/>
                  </a:lnTo>
                  <a:lnTo>
                    <a:pt x="10499079" y="1657107"/>
                  </a:lnTo>
                  <a:lnTo>
                    <a:pt x="10510556" y="1657107"/>
                  </a:lnTo>
                  <a:lnTo>
                    <a:pt x="10521987" y="1657107"/>
                  </a:lnTo>
                  <a:lnTo>
                    <a:pt x="10533416" y="1657107"/>
                  </a:lnTo>
                  <a:lnTo>
                    <a:pt x="10544847" y="1657107"/>
                  </a:lnTo>
                  <a:lnTo>
                    <a:pt x="10556277" y="1657107"/>
                  </a:lnTo>
                  <a:lnTo>
                    <a:pt x="10567754" y="1657107"/>
                  </a:lnTo>
                  <a:lnTo>
                    <a:pt x="10579184" y="1657107"/>
                  </a:lnTo>
                  <a:lnTo>
                    <a:pt x="10590614" y="1657107"/>
                  </a:lnTo>
                  <a:lnTo>
                    <a:pt x="10602045" y="1657107"/>
                  </a:lnTo>
                  <a:lnTo>
                    <a:pt x="10613474" y="1657107"/>
                  </a:lnTo>
                  <a:lnTo>
                    <a:pt x="10624951" y="1657107"/>
                  </a:lnTo>
                  <a:lnTo>
                    <a:pt x="10636382" y="1657107"/>
                  </a:lnTo>
                  <a:lnTo>
                    <a:pt x="10647812" y="1657107"/>
                  </a:lnTo>
                  <a:lnTo>
                    <a:pt x="10659241" y="1657107"/>
                  </a:lnTo>
                  <a:lnTo>
                    <a:pt x="10670672" y="1657107"/>
                  </a:lnTo>
                  <a:lnTo>
                    <a:pt x="10682149" y="1657107"/>
                  </a:lnTo>
                  <a:lnTo>
                    <a:pt x="10693580" y="1657107"/>
                  </a:lnTo>
                  <a:lnTo>
                    <a:pt x="10705009" y="1657107"/>
                  </a:lnTo>
                  <a:lnTo>
                    <a:pt x="10716439" y="1657107"/>
                  </a:lnTo>
                  <a:lnTo>
                    <a:pt x="10727870" y="1657107"/>
                  </a:lnTo>
                  <a:lnTo>
                    <a:pt x="10739347" y="1657107"/>
                  </a:lnTo>
                  <a:lnTo>
                    <a:pt x="10750778" y="1657107"/>
                  </a:lnTo>
                  <a:lnTo>
                    <a:pt x="10762207" y="1657107"/>
                  </a:lnTo>
                  <a:lnTo>
                    <a:pt x="10773637" y="1657107"/>
                  </a:lnTo>
                  <a:lnTo>
                    <a:pt x="10785067" y="1657107"/>
                  </a:lnTo>
                  <a:lnTo>
                    <a:pt x="10796544" y="1657107"/>
                  </a:lnTo>
                  <a:lnTo>
                    <a:pt x="10807975" y="1657107"/>
                  </a:lnTo>
                  <a:lnTo>
                    <a:pt x="10819405" y="1657107"/>
                  </a:lnTo>
                  <a:lnTo>
                    <a:pt x="10830834" y="1657107"/>
                  </a:lnTo>
                  <a:lnTo>
                    <a:pt x="10842265" y="1657107"/>
                  </a:lnTo>
                  <a:lnTo>
                    <a:pt x="10853742" y="1657107"/>
                  </a:lnTo>
                  <a:lnTo>
                    <a:pt x="10865173" y="1657107"/>
                  </a:lnTo>
                  <a:lnTo>
                    <a:pt x="10876602" y="1657107"/>
                  </a:lnTo>
                  <a:lnTo>
                    <a:pt x="10888032" y="1657107"/>
                  </a:lnTo>
                  <a:lnTo>
                    <a:pt x="10899463" y="1657107"/>
                  </a:lnTo>
                  <a:lnTo>
                    <a:pt x="10910892" y="1657107"/>
                  </a:lnTo>
                  <a:lnTo>
                    <a:pt x="10922369" y="1657107"/>
                  </a:lnTo>
                  <a:lnTo>
                    <a:pt x="10933800" y="1657107"/>
                  </a:lnTo>
                  <a:lnTo>
                    <a:pt x="10945230" y="1657107"/>
                  </a:lnTo>
                  <a:lnTo>
                    <a:pt x="10956660" y="1657107"/>
                  </a:lnTo>
                  <a:lnTo>
                    <a:pt x="10968090" y="1657107"/>
                  </a:lnTo>
                  <a:lnTo>
                    <a:pt x="10979567" y="1657107"/>
                  </a:lnTo>
                  <a:lnTo>
                    <a:pt x="10990998" y="1657107"/>
                  </a:lnTo>
                  <a:lnTo>
                    <a:pt x="11002427" y="1657107"/>
                  </a:lnTo>
                  <a:lnTo>
                    <a:pt x="11013858" y="1657107"/>
                  </a:lnTo>
                  <a:lnTo>
                    <a:pt x="11025287" y="1657107"/>
                  </a:lnTo>
                  <a:lnTo>
                    <a:pt x="11036765" y="1657107"/>
                  </a:lnTo>
                  <a:lnTo>
                    <a:pt x="11048195" y="1657107"/>
                  </a:lnTo>
                  <a:lnTo>
                    <a:pt x="11059625" y="1657107"/>
                  </a:lnTo>
                  <a:lnTo>
                    <a:pt x="11071056" y="1657107"/>
                  </a:lnTo>
                  <a:lnTo>
                    <a:pt x="11082485" y="1657107"/>
                  </a:lnTo>
                  <a:lnTo>
                    <a:pt x="11093962" y="1657107"/>
                  </a:lnTo>
                  <a:lnTo>
                    <a:pt x="11105393" y="1657107"/>
                  </a:lnTo>
                  <a:lnTo>
                    <a:pt x="11116823" y="1657107"/>
                  </a:lnTo>
                  <a:lnTo>
                    <a:pt x="11128253" y="1657107"/>
                  </a:lnTo>
                  <a:lnTo>
                    <a:pt x="11139683" y="1657107"/>
                  </a:lnTo>
                  <a:lnTo>
                    <a:pt x="11151160" y="1657107"/>
                  </a:lnTo>
                  <a:lnTo>
                    <a:pt x="11162591" y="1657107"/>
                  </a:lnTo>
                  <a:lnTo>
                    <a:pt x="11174020" y="1657107"/>
                  </a:lnTo>
                  <a:lnTo>
                    <a:pt x="11185451" y="1657107"/>
                  </a:lnTo>
                  <a:lnTo>
                    <a:pt x="11196881" y="1657107"/>
                  </a:lnTo>
                  <a:lnTo>
                    <a:pt x="11208358" y="1657107"/>
                  </a:lnTo>
                  <a:lnTo>
                    <a:pt x="11218359" y="1657107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CF5B33E9-AFBA-834A-BCAB-F13CB520764E}"/>
                </a:ext>
              </a:extLst>
            </p:cNvPr>
            <p:cNvSpPr/>
            <p:nvPr/>
          </p:nvSpPr>
          <p:spPr>
            <a:xfrm>
              <a:off x="851149" y="4599898"/>
              <a:ext cx="11218359" cy="1500863"/>
            </a:xfrm>
            <a:custGeom>
              <a:avLst/>
              <a:gdLst>
                <a:gd name="connsiteX0" fmla="*/ 0 w 11218359"/>
                <a:gd name="connsiteY0" fmla="*/ 1500864 h 1500863"/>
                <a:gd name="connsiteX1" fmla="*/ 9149 w 11218359"/>
                <a:gd name="connsiteY1" fmla="*/ 1500864 h 1500863"/>
                <a:gd name="connsiteX2" fmla="*/ 20588 w 11218359"/>
                <a:gd name="connsiteY2" fmla="*/ 1500864 h 1500863"/>
                <a:gd name="connsiteX3" fmla="*/ 32028 w 11218359"/>
                <a:gd name="connsiteY3" fmla="*/ 1500864 h 1500863"/>
                <a:gd name="connsiteX4" fmla="*/ 43467 w 11218359"/>
                <a:gd name="connsiteY4" fmla="*/ 1500864 h 1500863"/>
                <a:gd name="connsiteX5" fmla="*/ 54907 w 11218359"/>
                <a:gd name="connsiteY5" fmla="*/ 1500864 h 1500863"/>
                <a:gd name="connsiteX6" fmla="*/ 66346 w 11218359"/>
                <a:gd name="connsiteY6" fmla="*/ 1500864 h 1500863"/>
                <a:gd name="connsiteX7" fmla="*/ 77786 w 11218359"/>
                <a:gd name="connsiteY7" fmla="*/ 1500864 h 1500863"/>
                <a:gd name="connsiteX8" fmla="*/ 89225 w 11218359"/>
                <a:gd name="connsiteY8" fmla="*/ 1500864 h 1500863"/>
                <a:gd name="connsiteX9" fmla="*/ 100665 w 11218359"/>
                <a:gd name="connsiteY9" fmla="*/ 1500864 h 1500863"/>
                <a:gd name="connsiteX10" fmla="*/ 112104 w 11218359"/>
                <a:gd name="connsiteY10" fmla="*/ 1500864 h 1500863"/>
                <a:gd name="connsiteX11" fmla="*/ 123544 w 11218359"/>
                <a:gd name="connsiteY11" fmla="*/ 1500864 h 1500863"/>
                <a:gd name="connsiteX12" fmla="*/ 134979 w 11218359"/>
                <a:gd name="connsiteY12" fmla="*/ 1500864 h 1500863"/>
                <a:gd name="connsiteX13" fmla="*/ 146423 w 11218359"/>
                <a:gd name="connsiteY13" fmla="*/ 1500864 h 1500863"/>
                <a:gd name="connsiteX14" fmla="*/ 157858 w 11218359"/>
                <a:gd name="connsiteY14" fmla="*/ 1500864 h 1500863"/>
                <a:gd name="connsiteX15" fmla="*/ 169297 w 11218359"/>
                <a:gd name="connsiteY15" fmla="*/ 1500864 h 1500863"/>
                <a:gd name="connsiteX16" fmla="*/ 180737 w 11218359"/>
                <a:gd name="connsiteY16" fmla="*/ 1500864 h 1500863"/>
                <a:gd name="connsiteX17" fmla="*/ 192176 w 11218359"/>
                <a:gd name="connsiteY17" fmla="*/ 1500864 h 1500863"/>
                <a:gd name="connsiteX18" fmla="*/ 203616 w 11218359"/>
                <a:gd name="connsiteY18" fmla="*/ 1500864 h 1500863"/>
                <a:gd name="connsiteX19" fmla="*/ 215055 w 11218359"/>
                <a:gd name="connsiteY19" fmla="*/ 1500864 h 1500863"/>
                <a:gd name="connsiteX20" fmla="*/ 226495 w 11218359"/>
                <a:gd name="connsiteY20" fmla="*/ 1500864 h 1500863"/>
                <a:gd name="connsiteX21" fmla="*/ 237935 w 11218359"/>
                <a:gd name="connsiteY21" fmla="*/ 1500864 h 1500863"/>
                <a:gd name="connsiteX22" fmla="*/ 249374 w 11218359"/>
                <a:gd name="connsiteY22" fmla="*/ 1500864 h 1500863"/>
                <a:gd name="connsiteX23" fmla="*/ 260814 w 11218359"/>
                <a:gd name="connsiteY23" fmla="*/ 1500864 h 1500863"/>
                <a:gd name="connsiteX24" fmla="*/ 272253 w 11218359"/>
                <a:gd name="connsiteY24" fmla="*/ 1500864 h 1500863"/>
                <a:gd name="connsiteX25" fmla="*/ 283693 w 11218359"/>
                <a:gd name="connsiteY25" fmla="*/ 1500864 h 1500863"/>
                <a:gd name="connsiteX26" fmla="*/ 295132 w 11218359"/>
                <a:gd name="connsiteY26" fmla="*/ 1500864 h 1500863"/>
                <a:gd name="connsiteX27" fmla="*/ 306572 w 11218359"/>
                <a:gd name="connsiteY27" fmla="*/ 1500864 h 1500863"/>
                <a:gd name="connsiteX28" fmla="*/ 318011 w 11218359"/>
                <a:gd name="connsiteY28" fmla="*/ 1500864 h 1500863"/>
                <a:gd name="connsiteX29" fmla="*/ 329451 w 11218359"/>
                <a:gd name="connsiteY29" fmla="*/ 1500864 h 1500863"/>
                <a:gd name="connsiteX30" fmla="*/ 340890 w 11218359"/>
                <a:gd name="connsiteY30" fmla="*/ 1500864 h 1500863"/>
                <a:gd name="connsiteX31" fmla="*/ 352330 w 11218359"/>
                <a:gd name="connsiteY31" fmla="*/ 1500864 h 1500863"/>
                <a:gd name="connsiteX32" fmla="*/ 363769 w 11218359"/>
                <a:gd name="connsiteY32" fmla="*/ 1500864 h 1500863"/>
                <a:gd name="connsiteX33" fmla="*/ 375209 w 11218359"/>
                <a:gd name="connsiteY33" fmla="*/ 1500864 h 1500863"/>
                <a:gd name="connsiteX34" fmla="*/ 386648 w 11218359"/>
                <a:gd name="connsiteY34" fmla="*/ 1500864 h 1500863"/>
                <a:gd name="connsiteX35" fmla="*/ 398088 w 11218359"/>
                <a:gd name="connsiteY35" fmla="*/ 1500864 h 1500863"/>
                <a:gd name="connsiteX36" fmla="*/ 409527 w 11218359"/>
                <a:gd name="connsiteY36" fmla="*/ 1500864 h 1500863"/>
                <a:gd name="connsiteX37" fmla="*/ 420967 w 11218359"/>
                <a:gd name="connsiteY37" fmla="*/ 1500864 h 1500863"/>
                <a:gd name="connsiteX38" fmla="*/ 432406 w 11218359"/>
                <a:gd name="connsiteY38" fmla="*/ 1500864 h 1500863"/>
                <a:gd name="connsiteX39" fmla="*/ 443846 w 11218359"/>
                <a:gd name="connsiteY39" fmla="*/ 1500864 h 1500863"/>
                <a:gd name="connsiteX40" fmla="*/ 455285 w 11218359"/>
                <a:gd name="connsiteY40" fmla="*/ 1500864 h 1500863"/>
                <a:gd name="connsiteX41" fmla="*/ 466725 w 11218359"/>
                <a:gd name="connsiteY41" fmla="*/ 1500864 h 1500863"/>
                <a:gd name="connsiteX42" fmla="*/ 478165 w 11218359"/>
                <a:gd name="connsiteY42" fmla="*/ 1500864 h 1500863"/>
                <a:gd name="connsiteX43" fmla="*/ 489604 w 11218359"/>
                <a:gd name="connsiteY43" fmla="*/ 1500864 h 1500863"/>
                <a:gd name="connsiteX44" fmla="*/ 501044 w 11218359"/>
                <a:gd name="connsiteY44" fmla="*/ 1500864 h 1500863"/>
                <a:gd name="connsiteX45" fmla="*/ 512483 w 11218359"/>
                <a:gd name="connsiteY45" fmla="*/ 1500864 h 1500863"/>
                <a:gd name="connsiteX46" fmla="*/ 523923 w 11218359"/>
                <a:gd name="connsiteY46" fmla="*/ 1500864 h 1500863"/>
                <a:gd name="connsiteX47" fmla="*/ 535362 w 11218359"/>
                <a:gd name="connsiteY47" fmla="*/ 1500864 h 1500863"/>
                <a:gd name="connsiteX48" fmla="*/ 546802 w 11218359"/>
                <a:gd name="connsiteY48" fmla="*/ 1500864 h 1500863"/>
                <a:gd name="connsiteX49" fmla="*/ 558241 w 11218359"/>
                <a:gd name="connsiteY49" fmla="*/ 1500864 h 1500863"/>
                <a:gd name="connsiteX50" fmla="*/ 569681 w 11218359"/>
                <a:gd name="connsiteY50" fmla="*/ 1500864 h 1500863"/>
                <a:gd name="connsiteX51" fmla="*/ 581120 w 11218359"/>
                <a:gd name="connsiteY51" fmla="*/ 1500864 h 1500863"/>
                <a:gd name="connsiteX52" fmla="*/ 592560 w 11218359"/>
                <a:gd name="connsiteY52" fmla="*/ 1500864 h 1500863"/>
                <a:gd name="connsiteX53" fmla="*/ 603999 w 11218359"/>
                <a:gd name="connsiteY53" fmla="*/ 1500864 h 1500863"/>
                <a:gd name="connsiteX54" fmla="*/ 615439 w 11218359"/>
                <a:gd name="connsiteY54" fmla="*/ 1500864 h 1500863"/>
                <a:gd name="connsiteX55" fmla="*/ 626878 w 11218359"/>
                <a:gd name="connsiteY55" fmla="*/ 1500864 h 1500863"/>
                <a:gd name="connsiteX56" fmla="*/ 638318 w 11218359"/>
                <a:gd name="connsiteY56" fmla="*/ 1500864 h 1500863"/>
                <a:gd name="connsiteX57" fmla="*/ 649757 w 11218359"/>
                <a:gd name="connsiteY57" fmla="*/ 1500864 h 1500863"/>
                <a:gd name="connsiteX58" fmla="*/ 661192 w 11218359"/>
                <a:gd name="connsiteY58" fmla="*/ 1500864 h 1500863"/>
                <a:gd name="connsiteX59" fmla="*/ 672632 w 11218359"/>
                <a:gd name="connsiteY59" fmla="*/ 1500864 h 1500863"/>
                <a:gd name="connsiteX60" fmla="*/ 684071 w 11218359"/>
                <a:gd name="connsiteY60" fmla="*/ 1500864 h 1500863"/>
                <a:gd name="connsiteX61" fmla="*/ 695511 w 11218359"/>
                <a:gd name="connsiteY61" fmla="*/ 1500864 h 1500863"/>
                <a:gd name="connsiteX62" fmla="*/ 706950 w 11218359"/>
                <a:gd name="connsiteY62" fmla="*/ 1500864 h 1500863"/>
                <a:gd name="connsiteX63" fmla="*/ 718390 w 11218359"/>
                <a:gd name="connsiteY63" fmla="*/ 1500864 h 1500863"/>
                <a:gd name="connsiteX64" fmla="*/ 729829 w 11218359"/>
                <a:gd name="connsiteY64" fmla="*/ 1500864 h 1500863"/>
                <a:gd name="connsiteX65" fmla="*/ 741269 w 11218359"/>
                <a:gd name="connsiteY65" fmla="*/ 1500864 h 1500863"/>
                <a:gd name="connsiteX66" fmla="*/ 752708 w 11218359"/>
                <a:gd name="connsiteY66" fmla="*/ 1500864 h 1500863"/>
                <a:gd name="connsiteX67" fmla="*/ 764148 w 11218359"/>
                <a:gd name="connsiteY67" fmla="*/ 1500864 h 1500863"/>
                <a:gd name="connsiteX68" fmla="*/ 775587 w 11218359"/>
                <a:gd name="connsiteY68" fmla="*/ 1500864 h 1500863"/>
                <a:gd name="connsiteX69" fmla="*/ 787027 w 11218359"/>
                <a:gd name="connsiteY69" fmla="*/ 1500864 h 1500863"/>
                <a:gd name="connsiteX70" fmla="*/ 798467 w 11218359"/>
                <a:gd name="connsiteY70" fmla="*/ 1500864 h 1500863"/>
                <a:gd name="connsiteX71" fmla="*/ 809906 w 11218359"/>
                <a:gd name="connsiteY71" fmla="*/ 1500864 h 1500863"/>
                <a:gd name="connsiteX72" fmla="*/ 821346 w 11218359"/>
                <a:gd name="connsiteY72" fmla="*/ 1500864 h 1500863"/>
                <a:gd name="connsiteX73" fmla="*/ 832785 w 11218359"/>
                <a:gd name="connsiteY73" fmla="*/ 1500864 h 1500863"/>
                <a:gd name="connsiteX74" fmla="*/ 844225 w 11218359"/>
                <a:gd name="connsiteY74" fmla="*/ 1500864 h 1500863"/>
                <a:gd name="connsiteX75" fmla="*/ 855664 w 11218359"/>
                <a:gd name="connsiteY75" fmla="*/ 1500864 h 1500863"/>
                <a:gd name="connsiteX76" fmla="*/ 867104 w 11218359"/>
                <a:gd name="connsiteY76" fmla="*/ 1500864 h 1500863"/>
                <a:gd name="connsiteX77" fmla="*/ 878543 w 11218359"/>
                <a:gd name="connsiteY77" fmla="*/ 1500864 h 1500863"/>
                <a:gd name="connsiteX78" fmla="*/ 889983 w 11218359"/>
                <a:gd name="connsiteY78" fmla="*/ 1500864 h 1500863"/>
                <a:gd name="connsiteX79" fmla="*/ 901422 w 11218359"/>
                <a:gd name="connsiteY79" fmla="*/ 1500864 h 1500863"/>
                <a:gd name="connsiteX80" fmla="*/ 912862 w 11218359"/>
                <a:gd name="connsiteY80" fmla="*/ 1500864 h 1500863"/>
                <a:gd name="connsiteX81" fmla="*/ 924301 w 11218359"/>
                <a:gd name="connsiteY81" fmla="*/ 1500864 h 1500863"/>
                <a:gd name="connsiteX82" fmla="*/ 935741 w 11218359"/>
                <a:gd name="connsiteY82" fmla="*/ 1500864 h 1500863"/>
                <a:gd name="connsiteX83" fmla="*/ 947180 w 11218359"/>
                <a:gd name="connsiteY83" fmla="*/ 1500864 h 1500863"/>
                <a:gd name="connsiteX84" fmla="*/ 958620 w 11218359"/>
                <a:gd name="connsiteY84" fmla="*/ 1500864 h 1500863"/>
                <a:gd name="connsiteX85" fmla="*/ 970059 w 11218359"/>
                <a:gd name="connsiteY85" fmla="*/ 1500864 h 1500863"/>
                <a:gd name="connsiteX86" fmla="*/ 981499 w 11218359"/>
                <a:gd name="connsiteY86" fmla="*/ 1500864 h 1500863"/>
                <a:gd name="connsiteX87" fmla="*/ 992938 w 11218359"/>
                <a:gd name="connsiteY87" fmla="*/ 1500864 h 1500863"/>
                <a:gd name="connsiteX88" fmla="*/ 1004378 w 11218359"/>
                <a:gd name="connsiteY88" fmla="*/ 1500864 h 1500863"/>
                <a:gd name="connsiteX89" fmla="*/ 1015818 w 11218359"/>
                <a:gd name="connsiteY89" fmla="*/ 1500864 h 1500863"/>
                <a:gd name="connsiteX90" fmla="*/ 1027257 w 11218359"/>
                <a:gd name="connsiteY90" fmla="*/ 1500864 h 1500863"/>
                <a:gd name="connsiteX91" fmla="*/ 1038697 w 11218359"/>
                <a:gd name="connsiteY91" fmla="*/ 1500864 h 1500863"/>
                <a:gd name="connsiteX92" fmla="*/ 1050136 w 11218359"/>
                <a:gd name="connsiteY92" fmla="*/ 1500864 h 1500863"/>
                <a:gd name="connsiteX93" fmla="*/ 1061576 w 11218359"/>
                <a:gd name="connsiteY93" fmla="*/ 1500864 h 1500863"/>
                <a:gd name="connsiteX94" fmla="*/ 1073015 w 11218359"/>
                <a:gd name="connsiteY94" fmla="*/ 1500864 h 1500863"/>
                <a:gd name="connsiteX95" fmla="*/ 1084455 w 11218359"/>
                <a:gd name="connsiteY95" fmla="*/ 1500864 h 1500863"/>
                <a:gd name="connsiteX96" fmla="*/ 1095894 w 11218359"/>
                <a:gd name="connsiteY96" fmla="*/ 1500864 h 1500863"/>
                <a:gd name="connsiteX97" fmla="*/ 1107334 w 11218359"/>
                <a:gd name="connsiteY97" fmla="*/ 1500864 h 1500863"/>
                <a:gd name="connsiteX98" fmla="*/ 1118773 w 11218359"/>
                <a:gd name="connsiteY98" fmla="*/ 1500864 h 1500863"/>
                <a:gd name="connsiteX99" fmla="*/ 1130213 w 11218359"/>
                <a:gd name="connsiteY99" fmla="*/ 1500864 h 1500863"/>
                <a:gd name="connsiteX100" fmla="*/ 1141652 w 11218359"/>
                <a:gd name="connsiteY100" fmla="*/ 1500864 h 1500863"/>
                <a:gd name="connsiteX101" fmla="*/ 1153092 w 11218359"/>
                <a:gd name="connsiteY101" fmla="*/ 1500864 h 1500863"/>
                <a:gd name="connsiteX102" fmla="*/ 1164531 w 11218359"/>
                <a:gd name="connsiteY102" fmla="*/ 1500864 h 1500863"/>
                <a:gd name="connsiteX103" fmla="*/ 1175971 w 11218359"/>
                <a:gd name="connsiteY103" fmla="*/ 1500864 h 1500863"/>
                <a:gd name="connsiteX104" fmla="*/ 1187406 w 11218359"/>
                <a:gd name="connsiteY104" fmla="*/ 1500864 h 1500863"/>
                <a:gd name="connsiteX105" fmla="*/ 1198845 w 11218359"/>
                <a:gd name="connsiteY105" fmla="*/ 1500864 h 1500863"/>
                <a:gd name="connsiteX106" fmla="*/ 1210285 w 11218359"/>
                <a:gd name="connsiteY106" fmla="*/ 1500864 h 1500863"/>
                <a:gd name="connsiteX107" fmla="*/ 1221724 w 11218359"/>
                <a:gd name="connsiteY107" fmla="*/ 1500864 h 1500863"/>
                <a:gd name="connsiteX108" fmla="*/ 1233164 w 11218359"/>
                <a:gd name="connsiteY108" fmla="*/ 1500864 h 1500863"/>
                <a:gd name="connsiteX109" fmla="*/ 1244603 w 11218359"/>
                <a:gd name="connsiteY109" fmla="*/ 1500864 h 1500863"/>
                <a:gd name="connsiteX110" fmla="*/ 1256043 w 11218359"/>
                <a:gd name="connsiteY110" fmla="*/ 1500864 h 1500863"/>
                <a:gd name="connsiteX111" fmla="*/ 1267482 w 11218359"/>
                <a:gd name="connsiteY111" fmla="*/ 1500864 h 1500863"/>
                <a:gd name="connsiteX112" fmla="*/ 1278922 w 11218359"/>
                <a:gd name="connsiteY112" fmla="*/ 1500864 h 1500863"/>
                <a:gd name="connsiteX113" fmla="*/ 1290361 w 11218359"/>
                <a:gd name="connsiteY113" fmla="*/ 1500864 h 1500863"/>
                <a:gd name="connsiteX114" fmla="*/ 1301801 w 11218359"/>
                <a:gd name="connsiteY114" fmla="*/ 1500864 h 1500863"/>
                <a:gd name="connsiteX115" fmla="*/ 1313240 w 11218359"/>
                <a:gd name="connsiteY115" fmla="*/ 1500864 h 1500863"/>
                <a:gd name="connsiteX116" fmla="*/ 1324680 w 11218359"/>
                <a:gd name="connsiteY116" fmla="*/ 1500864 h 1500863"/>
                <a:gd name="connsiteX117" fmla="*/ 1336120 w 11218359"/>
                <a:gd name="connsiteY117" fmla="*/ 1500864 h 1500863"/>
                <a:gd name="connsiteX118" fmla="*/ 1347559 w 11218359"/>
                <a:gd name="connsiteY118" fmla="*/ 1500864 h 1500863"/>
                <a:gd name="connsiteX119" fmla="*/ 1358999 w 11218359"/>
                <a:gd name="connsiteY119" fmla="*/ 1500864 h 1500863"/>
                <a:gd name="connsiteX120" fmla="*/ 1370438 w 11218359"/>
                <a:gd name="connsiteY120" fmla="*/ 1500864 h 1500863"/>
                <a:gd name="connsiteX121" fmla="*/ 1381878 w 11218359"/>
                <a:gd name="connsiteY121" fmla="*/ 1500864 h 1500863"/>
                <a:gd name="connsiteX122" fmla="*/ 1393317 w 11218359"/>
                <a:gd name="connsiteY122" fmla="*/ 1500864 h 1500863"/>
                <a:gd name="connsiteX123" fmla="*/ 1404757 w 11218359"/>
                <a:gd name="connsiteY123" fmla="*/ 1500864 h 1500863"/>
                <a:gd name="connsiteX124" fmla="*/ 1416196 w 11218359"/>
                <a:gd name="connsiteY124" fmla="*/ 1500864 h 1500863"/>
                <a:gd name="connsiteX125" fmla="*/ 1427636 w 11218359"/>
                <a:gd name="connsiteY125" fmla="*/ 1500864 h 1500863"/>
                <a:gd name="connsiteX126" fmla="*/ 1439075 w 11218359"/>
                <a:gd name="connsiteY126" fmla="*/ 1500864 h 1500863"/>
                <a:gd name="connsiteX127" fmla="*/ 1450515 w 11218359"/>
                <a:gd name="connsiteY127" fmla="*/ 1500864 h 1500863"/>
                <a:gd name="connsiteX128" fmla="*/ 1461954 w 11218359"/>
                <a:gd name="connsiteY128" fmla="*/ 1500864 h 1500863"/>
                <a:gd name="connsiteX129" fmla="*/ 1473394 w 11218359"/>
                <a:gd name="connsiteY129" fmla="*/ 1500864 h 1500863"/>
                <a:gd name="connsiteX130" fmla="*/ 1484833 w 11218359"/>
                <a:gd name="connsiteY130" fmla="*/ 1500864 h 1500863"/>
                <a:gd name="connsiteX131" fmla="*/ 1496273 w 11218359"/>
                <a:gd name="connsiteY131" fmla="*/ 1500864 h 1500863"/>
                <a:gd name="connsiteX132" fmla="*/ 1507712 w 11218359"/>
                <a:gd name="connsiteY132" fmla="*/ 1500864 h 1500863"/>
                <a:gd name="connsiteX133" fmla="*/ 1519152 w 11218359"/>
                <a:gd name="connsiteY133" fmla="*/ 1500864 h 1500863"/>
                <a:gd name="connsiteX134" fmla="*/ 1530591 w 11218359"/>
                <a:gd name="connsiteY134" fmla="*/ 1500864 h 1500863"/>
                <a:gd name="connsiteX135" fmla="*/ 1542031 w 11218359"/>
                <a:gd name="connsiteY135" fmla="*/ 1500864 h 1500863"/>
                <a:gd name="connsiteX136" fmla="*/ 1553471 w 11218359"/>
                <a:gd name="connsiteY136" fmla="*/ 1500864 h 1500863"/>
                <a:gd name="connsiteX137" fmla="*/ 1564910 w 11218359"/>
                <a:gd name="connsiteY137" fmla="*/ 1500864 h 1500863"/>
                <a:gd name="connsiteX138" fmla="*/ 1576349 w 11218359"/>
                <a:gd name="connsiteY138" fmla="*/ 1500864 h 1500863"/>
                <a:gd name="connsiteX139" fmla="*/ 1587789 w 11218359"/>
                <a:gd name="connsiteY139" fmla="*/ 1500864 h 1500863"/>
                <a:gd name="connsiteX140" fmla="*/ 1599229 w 11218359"/>
                <a:gd name="connsiteY140" fmla="*/ 1500864 h 1500863"/>
                <a:gd name="connsiteX141" fmla="*/ 1610668 w 11218359"/>
                <a:gd name="connsiteY141" fmla="*/ 1500864 h 1500863"/>
                <a:gd name="connsiteX142" fmla="*/ 1622107 w 11218359"/>
                <a:gd name="connsiteY142" fmla="*/ 1500864 h 1500863"/>
                <a:gd name="connsiteX143" fmla="*/ 1633547 w 11218359"/>
                <a:gd name="connsiteY143" fmla="*/ 1500864 h 1500863"/>
                <a:gd name="connsiteX144" fmla="*/ 1644987 w 11218359"/>
                <a:gd name="connsiteY144" fmla="*/ 1500864 h 1500863"/>
                <a:gd name="connsiteX145" fmla="*/ 1656426 w 11218359"/>
                <a:gd name="connsiteY145" fmla="*/ 1500864 h 1500863"/>
                <a:gd name="connsiteX146" fmla="*/ 1667866 w 11218359"/>
                <a:gd name="connsiteY146" fmla="*/ 1500864 h 1500863"/>
                <a:gd name="connsiteX147" fmla="*/ 1679305 w 11218359"/>
                <a:gd name="connsiteY147" fmla="*/ 1500864 h 1500863"/>
                <a:gd name="connsiteX148" fmla="*/ 1690745 w 11218359"/>
                <a:gd name="connsiteY148" fmla="*/ 1500864 h 1500863"/>
                <a:gd name="connsiteX149" fmla="*/ 1702184 w 11218359"/>
                <a:gd name="connsiteY149" fmla="*/ 1500864 h 1500863"/>
                <a:gd name="connsiteX150" fmla="*/ 1713619 w 11218359"/>
                <a:gd name="connsiteY150" fmla="*/ 1500864 h 1500863"/>
                <a:gd name="connsiteX151" fmla="*/ 1725063 w 11218359"/>
                <a:gd name="connsiteY151" fmla="*/ 1500864 h 1500863"/>
                <a:gd name="connsiteX152" fmla="*/ 1736498 w 11218359"/>
                <a:gd name="connsiteY152" fmla="*/ 1500864 h 1500863"/>
                <a:gd name="connsiteX153" fmla="*/ 1747938 w 11218359"/>
                <a:gd name="connsiteY153" fmla="*/ 1500864 h 1500863"/>
                <a:gd name="connsiteX154" fmla="*/ 1759377 w 11218359"/>
                <a:gd name="connsiteY154" fmla="*/ 1500864 h 1500863"/>
                <a:gd name="connsiteX155" fmla="*/ 1770817 w 11218359"/>
                <a:gd name="connsiteY155" fmla="*/ 1500864 h 1500863"/>
                <a:gd name="connsiteX156" fmla="*/ 1782256 w 11218359"/>
                <a:gd name="connsiteY156" fmla="*/ 1500864 h 1500863"/>
                <a:gd name="connsiteX157" fmla="*/ 1793696 w 11218359"/>
                <a:gd name="connsiteY157" fmla="*/ 1500864 h 1500863"/>
                <a:gd name="connsiteX158" fmla="*/ 1805135 w 11218359"/>
                <a:gd name="connsiteY158" fmla="*/ 1500864 h 1500863"/>
                <a:gd name="connsiteX159" fmla="*/ 1816575 w 11218359"/>
                <a:gd name="connsiteY159" fmla="*/ 1500864 h 1500863"/>
                <a:gd name="connsiteX160" fmla="*/ 1828014 w 11218359"/>
                <a:gd name="connsiteY160" fmla="*/ 1500864 h 1500863"/>
                <a:gd name="connsiteX161" fmla="*/ 1839454 w 11218359"/>
                <a:gd name="connsiteY161" fmla="*/ 1500864 h 1500863"/>
                <a:gd name="connsiteX162" fmla="*/ 1850893 w 11218359"/>
                <a:gd name="connsiteY162" fmla="*/ 1500864 h 1500863"/>
                <a:gd name="connsiteX163" fmla="*/ 1862333 w 11218359"/>
                <a:gd name="connsiteY163" fmla="*/ 1500864 h 1500863"/>
                <a:gd name="connsiteX164" fmla="*/ 1873772 w 11218359"/>
                <a:gd name="connsiteY164" fmla="*/ 1500864 h 1500863"/>
                <a:gd name="connsiteX165" fmla="*/ 1885212 w 11218359"/>
                <a:gd name="connsiteY165" fmla="*/ 1500864 h 1500863"/>
                <a:gd name="connsiteX166" fmla="*/ 1896651 w 11218359"/>
                <a:gd name="connsiteY166" fmla="*/ 1500864 h 1500863"/>
                <a:gd name="connsiteX167" fmla="*/ 1908091 w 11218359"/>
                <a:gd name="connsiteY167" fmla="*/ 1500864 h 1500863"/>
                <a:gd name="connsiteX168" fmla="*/ 1919531 w 11218359"/>
                <a:gd name="connsiteY168" fmla="*/ 1500864 h 1500863"/>
                <a:gd name="connsiteX169" fmla="*/ 1930970 w 11218359"/>
                <a:gd name="connsiteY169" fmla="*/ 1500864 h 1500863"/>
                <a:gd name="connsiteX170" fmla="*/ 1942409 w 11218359"/>
                <a:gd name="connsiteY170" fmla="*/ 1500864 h 1500863"/>
                <a:gd name="connsiteX171" fmla="*/ 1953849 w 11218359"/>
                <a:gd name="connsiteY171" fmla="*/ 1500864 h 1500863"/>
                <a:gd name="connsiteX172" fmla="*/ 1965289 w 11218359"/>
                <a:gd name="connsiteY172" fmla="*/ 1500864 h 1500863"/>
                <a:gd name="connsiteX173" fmla="*/ 1976728 w 11218359"/>
                <a:gd name="connsiteY173" fmla="*/ 1500864 h 1500863"/>
                <a:gd name="connsiteX174" fmla="*/ 1988168 w 11218359"/>
                <a:gd name="connsiteY174" fmla="*/ 1500864 h 1500863"/>
                <a:gd name="connsiteX175" fmla="*/ 1999607 w 11218359"/>
                <a:gd name="connsiteY175" fmla="*/ 1500864 h 1500863"/>
                <a:gd name="connsiteX176" fmla="*/ 2011047 w 11218359"/>
                <a:gd name="connsiteY176" fmla="*/ 1500864 h 1500863"/>
                <a:gd name="connsiteX177" fmla="*/ 2022486 w 11218359"/>
                <a:gd name="connsiteY177" fmla="*/ 1500864 h 1500863"/>
                <a:gd name="connsiteX178" fmla="*/ 2033926 w 11218359"/>
                <a:gd name="connsiteY178" fmla="*/ 1500864 h 1500863"/>
                <a:gd name="connsiteX179" fmla="*/ 2045365 w 11218359"/>
                <a:gd name="connsiteY179" fmla="*/ 1500864 h 1500863"/>
                <a:gd name="connsiteX180" fmla="*/ 2056805 w 11218359"/>
                <a:gd name="connsiteY180" fmla="*/ 1500864 h 1500863"/>
                <a:gd name="connsiteX181" fmla="*/ 2068244 w 11218359"/>
                <a:gd name="connsiteY181" fmla="*/ 1500864 h 1500863"/>
                <a:gd name="connsiteX182" fmla="*/ 2079684 w 11218359"/>
                <a:gd name="connsiteY182" fmla="*/ 1500864 h 1500863"/>
                <a:gd name="connsiteX183" fmla="*/ 2091123 w 11218359"/>
                <a:gd name="connsiteY183" fmla="*/ 1500864 h 1500863"/>
                <a:gd name="connsiteX184" fmla="*/ 2102563 w 11218359"/>
                <a:gd name="connsiteY184" fmla="*/ 1500864 h 1500863"/>
                <a:gd name="connsiteX185" fmla="*/ 2114002 w 11218359"/>
                <a:gd name="connsiteY185" fmla="*/ 1500864 h 1500863"/>
                <a:gd name="connsiteX186" fmla="*/ 2125442 w 11218359"/>
                <a:gd name="connsiteY186" fmla="*/ 1500864 h 1500863"/>
                <a:gd name="connsiteX187" fmla="*/ 2136882 w 11218359"/>
                <a:gd name="connsiteY187" fmla="*/ 1500864 h 1500863"/>
                <a:gd name="connsiteX188" fmla="*/ 2148321 w 11218359"/>
                <a:gd name="connsiteY188" fmla="*/ 1500864 h 1500863"/>
                <a:gd name="connsiteX189" fmla="*/ 2159760 w 11218359"/>
                <a:gd name="connsiteY189" fmla="*/ 1500864 h 1500863"/>
                <a:gd name="connsiteX190" fmla="*/ 2171200 w 11218359"/>
                <a:gd name="connsiteY190" fmla="*/ 1500864 h 1500863"/>
                <a:gd name="connsiteX191" fmla="*/ 2182640 w 11218359"/>
                <a:gd name="connsiteY191" fmla="*/ 1500864 h 1500863"/>
                <a:gd name="connsiteX192" fmla="*/ 2194079 w 11218359"/>
                <a:gd name="connsiteY192" fmla="*/ 1500864 h 1500863"/>
                <a:gd name="connsiteX193" fmla="*/ 2205519 w 11218359"/>
                <a:gd name="connsiteY193" fmla="*/ 1500864 h 1500863"/>
                <a:gd name="connsiteX194" fmla="*/ 2216958 w 11218359"/>
                <a:gd name="connsiteY194" fmla="*/ 1500864 h 1500863"/>
                <a:gd name="connsiteX195" fmla="*/ 2228393 w 11218359"/>
                <a:gd name="connsiteY195" fmla="*/ 1500864 h 1500863"/>
                <a:gd name="connsiteX196" fmla="*/ 2239837 w 11218359"/>
                <a:gd name="connsiteY196" fmla="*/ 1500864 h 1500863"/>
                <a:gd name="connsiteX197" fmla="*/ 2251272 w 11218359"/>
                <a:gd name="connsiteY197" fmla="*/ 1500864 h 1500863"/>
                <a:gd name="connsiteX198" fmla="*/ 2262716 w 11218359"/>
                <a:gd name="connsiteY198" fmla="*/ 1500864 h 1500863"/>
                <a:gd name="connsiteX199" fmla="*/ 2274151 w 11218359"/>
                <a:gd name="connsiteY199" fmla="*/ 1500864 h 1500863"/>
                <a:gd name="connsiteX200" fmla="*/ 2285591 w 11218359"/>
                <a:gd name="connsiteY200" fmla="*/ 1500864 h 1500863"/>
                <a:gd name="connsiteX201" fmla="*/ 2297030 w 11218359"/>
                <a:gd name="connsiteY201" fmla="*/ 1500864 h 1500863"/>
                <a:gd name="connsiteX202" fmla="*/ 2308470 w 11218359"/>
                <a:gd name="connsiteY202" fmla="*/ 1500864 h 1500863"/>
                <a:gd name="connsiteX203" fmla="*/ 2319909 w 11218359"/>
                <a:gd name="connsiteY203" fmla="*/ 1500864 h 1500863"/>
                <a:gd name="connsiteX204" fmla="*/ 2331349 w 11218359"/>
                <a:gd name="connsiteY204" fmla="*/ 1500864 h 1500863"/>
                <a:gd name="connsiteX205" fmla="*/ 2342788 w 11218359"/>
                <a:gd name="connsiteY205" fmla="*/ 1500864 h 1500863"/>
                <a:gd name="connsiteX206" fmla="*/ 2354228 w 11218359"/>
                <a:gd name="connsiteY206" fmla="*/ 1500864 h 1500863"/>
                <a:gd name="connsiteX207" fmla="*/ 2365667 w 11218359"/>
                <a:gd name="connsiteY207" fmla="*/ 1500864 h 1500863"/>
                <a:gd name="connsiteX208" fmla="*/ 2377107 w 11218359"/>
                <a:gd name="connsiteY208" fmla="*/ 1500864 h 1500863"/>
                <a:gd name="connsiteX209" fmla="*/ 2388546 w 11218359"/>
                <a:gd name="connsiteY209" fmla="*/ 1500864 h 1500863"/>
                <a:gd name="connsiteX210" fmla="*/ 2399986 w 11218359"/>
                <a:gd name="connsiteY210" fmla="*/ 1500864 h 1500863"/>
                <a:gd name="connsiteX211" fmla="*/ 2411425 w 11218359"/>
                <a:gd name="connsiteY211" fmla="*/ 1500864 h 1500863"/>
                <a:gd name="connsiteX212" fmla="*/ 2422865 w 11218359"/>
                <a:gd name="connsiteY212" fmla="*/ 1500864 h 1500863"/>
                <a:gd name="connsiteX213" fmla="*/ 2434304 w 11218359"/>
                <a:gd name="connsiteY213" fmla="*/ 1500864 h 1500863"/>
                <a:gd name="connsiteX214" fmla="*/ 2445744 w 11218359"/>
                <a:gd name="connsiteY214" fmla="*/ 1500864 h 1500863"/>
                <a:gd name="connsiteX215" fmla="*/ 2457184 w 11218359"/>
                <a:gd name="connsiteY215" fmla="*/ 1500864 h 1500863"/>
                <a:gd name="connsiteX216" fmla="*/ 2468623 w 11218359"/>
                <a:gd name="connsiteY216" fmla="*/ 1500864 h 1500863"/>
                <a:gd name="connsiteX217" fmla="*/ 2480062 w 11218359"/>
                <a:gd name="connsiteY217" fmla="*/ 1500864 h 1500863"/>
                <a:gd name="connsiteX218" fmla="*/ 2491502 w 11218359"/>
                <a:gd name="connsiteY218" fmla="*/ 1500864 h 1500863"/>
                <a:gd name="connsiteX219" fmla="*/ 2502942 w 11218359"/>
                <a:gd name="connsiteY219" fmla="*/ 1500864 h 1500863"/>
                <a:gd name="connsiteX220" fmla="*/ 2514381 w 11218359"/>
                <a:gd name="connsiteY220" fmla="*/ 1500864 h 1500863"/>
                <a:gd name="connsiteX221" fmla="*/ 2525821 w 11218359"/>
                <a:gd name="connsiteY221" fmla="*/ 1500864 h 1500863"/>
                <a:gd name="connsiteX222" fmla="*/ 2537260 w 11218359"/>
                <a:gd name="connsiteY222" fmla="*/ 1500864 h 1500863"/>
                <a:gd name="connsiteX223" fmla="*/ 2548700 w 11218359"/>
                <a:gd name="connsiteY223" fmla="*/ 1500864 h 1500863"/>
                <a:gd name="connsiteX224" fmla="*/ 2560139 w 11218359"/>
                <a:gd name="connsiteY224" fmla="*/ 1500864 h 1500863"/>
                <a:gd name="connsiteX225" fmla="*/ 2571579 w 11218359"/>
                <a:gd name="connsiteY225" fmla="*/ 1500864 h 1500863"/>
                <a:gd name="connsiteX226" fmla="*/ 2583018 w 11218359"/>
                <a:gd name="connsiteY226" fmla="*/ 1500864 h 1500863"/>
                <a:gd name="connsiteX227" fmla="*/ 2594458 w 11218359"/>
                <a:gd name="connsiteY227" fmla="*/ 1500864 h 1500863"/>
                <a:gd name="connsiteX228" fmla="*/ 2605897 w 11218359"/>
                <a:gd name="connsiteY228" fmla="*/ 1500864 h 1500863"/>
                <a:gd name="connsiteX229" fmla="*/ 2617337 w 11218359"/>
                <a:gd name="connsiteY229" fmla="*/ 1500864 h 1500863"/>
                <a:gd name="connsiteX230" fmla="*/ 2628776 w 11218359"/>
                <a:gd name="connsiteY230" fmla="*/ 1500864 h 1500863"/>
                <a:gd name="connsiteX231" fmla="*/ 2640216 w 11218359"/>
                <a:gd name="connsiteY231" fmla="*/ 1500864 h 1500863"/>
                <a:gd name="connsiteX232" fmla="*/ 2651655 w 11218359"/>
                <a:gd name="connsiteY232" fmla="*/ 1500864 h 1500863"/>
                <a:gd name="connsiteX233" fmla="*/ 2663095 w 11218359"/>
                <a:gd name="connsiteY233" fmla="*/ 1500864 h 1500863"/>
                <a:gd name="connsiteX234" fmla="*/ 2674535 w 11218359"/>
                <a:gd name="connsiteY234" fmla="*/ 1500864 h 1500863"/>
                <a:gd name="connsiteX235" fmla="*/ 2685974 w 11218359"/>
                <a:gd name="connsiteY235" fmla="*/ 1500864 h 1500863"/>
                <a:gd name="connsiteX236" fmla="*/ 2697413 w 11218359"/>
                <a:gd name="connsiteY236" fmla="*/ 1500864 h 1500863"/>
                <a:gd name="connsiteX237" fmla="*/ 2708853 w 11218359"/>
                <a:gd name="connsiteY237" fmla="*/ 1500864 h 1500863"/>
                <a:gd name="connsiteX238" fmla="*/ 2720293 w 11218359"/>
                <a:gd name="connsiteY238" fmla="*/ 1500864 h 1500863"/>
                <a:gd name="connsiteX239" fmla="*/ 2731727 w 11218359"/>
                <a:gd name="connsiteY239" fmla="*/ 1500864 h 1500863"/>
                <a:gd name="connsiteX240" fmla="*/ 2743172 w 11218359"/>
                <a:gd name="connsiteY240" fmla="*/ 1500864 h 1500863"/>
                <a:gd name="connsiteX241" fmla="*/ 2754611 w 11218359"/>
                <a:gd name="connsiteY241" fmla="*/ 1500864 h 1500863"/>
                <a:gd name="connsiteX242" fmla="*/ 2766046 w 11218359"/>
                <a:gd name="connsiteY242" fmla="*/ 1500864 h 1500863"/>
                <a:gd name="connsiteX243" fmla="*/ 2777490 w 11218359"/>
                <a:gd name="connsiteY243" fmla="*/ 1500864 h 1500863"/>
                <a:gd name="connsiteX244" fmla="*/ 2788925 w 11218359"/>
                <a:gd name="connsiteY244" fmla="*/ 1500864 h 1500863"/>
                <a:gd name="connsiteX245" fmla="*/ 2800364 w 11218359"/>
                <a:gd name="connsiteY245" fmla="*/ 1500864 h 1500863"/>
                <a:gd name="connsiteX246" fmla="*/ 2811804 w 11218359"/>
                <a:gd name="connsiteY246" fmla="*/ 1500864 h 1500863"/>
                <a:gd name="connsiteX247" fmla="*/ 2823243 w 11218359"/>
                <a:gd name="connsiteY247" fmla="*/ 1500864 h 1500863"/>
                <a:gd name="connsiteX248" fmla="*/ 2834683 w 11218359"/>
                <a:gd name="connsiteY248" fmla="*/ 1500864 h 1500863"/>
                <a:gd name="connsiteX249" fmla="*/ 2846123 w 11218359"/>
                <a:gd name="connsiteY249" fmla="*/ 1500864 h 1500863"/>
                <a:gd name="connsiteX250" fmla="*/ 2857562 w 11218359"/>
                <a:gd name="connsiteY250" fmla="*/ 1500864 h 1500863"/>
                <a:gd name="connsiteX251" fmla="*/ 2869001 w 11218359"/>
                <a:gd name="connsiteY251" fmla="*/ 1500864 h 1500863"/>
                <a:gd name="connsiteX252" fmla="*/ 2880441 w 11218359"/>
                <a:gd name="connsiteY252" fmla="*/ 1500864 h 1500863"/>
                <a:gd name="connsiteX253" fmla="*/ 2891881 w 11218359"/>
                <a:gd name="connsiteY253" fmla="*/ 1500864 h 1500863"/>
                <a:gd name="connsiteX254" fmla="*/ 2903320 w 11218359"/>
                <a:gd name="connsiteY254" fmla="*/ 1500864 h 1500863"/>
                <a:gd name="connsiteX255" fmla="*/ 2914760 w 11218359"/>
                <a:gd name="connsiteY255" fmla="*/ 1500864 h 1500863"/>
                <a:gd name="connsiteX256" fmla="*/ 2926199 w 11218359"/>
                <a:gd name="connsiteY256" fmla="*/ 1500864 h 1500863"/>
                <a:gd name="connsiteX257" fmla="*/ 2937639 w 11218359"/>
                <a:gd name="connsiteY257" fmla="*/ 1500864 h 1500863"/>
                <a:gd name="connsiteX258" fmla="*/ 2949078 w 11218359"/>
                <a:gd name="connsiteY258" fmla="*/ 1500864 h 1500863"/>
                <a:gd name="connsiteX259" fmla="*/ 2960518 w 11218359"/>
                <a:gd name="connsiteY259" fmla="*/ 1500864 h 1500863"/>
                <a:gd name="connsiteX260" fmla="*/ 2971957 w 11218359"/>
                <a:gd name="connsiteY260" fmla="*/ 1500864 h 1500863"/>
                <a:gd name="connsiteX261" fmla="*/ 2983397 w 11218359"/>
                <a:gd name="connsiteY261" fmla="*/ 1500864 h 1500863"/>
                <a:gd name="connsiteX262" fmla="*/ 2994837 w 11218359"/>
                <a:gd name="connsiteY262" fmla="*/ 1500864 h 1500863"/>
                <a:gd name="connsiteX263" fmla="*/ 3006276 w 11218359"/>
                <a:gd name="connsiteY263" fmla="*/ 1500864 h 1500863"/>
                <a:gd name="connsiteX264" fmla="*/ 3017715 w 11218359"/>
                <a:gd name="connsiteY264" fmla="*/ 1500864 h 1500863"/>
                <a:gd name="connsiteX265" fmla="*/ 3029155 w 11218359"/>
                <a:gd name="connsiteY265" fmla="*/ 1500864 h 1500863"/>
                <a:gd name="connsiteX266" fmla="*/ 3040594 w 11218359"/>
                <a:gd name="connsiteY266" fmla="*/ 1500864 h 1500863"/>
                <a:gd name="connsiteX267" fmla="*/ 3052034 w 11218359"/>
                <a:gd name="connsiteY267" fmla="*/ 1500864 h 1500863"/>
                <a:gd name="connsiteX268" fmla="*/ 3063474 w 11218359"/>
                <a:gd name="connsiteY268" fmla="*/ 1500864 h 1500863"/>
                <a:gd name="connsiteX269" fmla="*/ 3074913 w 11218359"/>
                <a:gd name="connsiteY269" fmla="*/ 1500864 h 1500863"/>
                <a:gd name="connsiteX270" fmla="*/ 3086352 w 11218359"/>
                <a:gd name="connsiteY270" fmla="*/ 1500864 h 1500863"/>
                <a:gd name="connsiteX271" fmla="*/ 3097792 w 11218359"/>
                <a:gd name="connsiteY271" fmla="*/ 1500864 h 1500863"/>
                <a:gd name="connsiteX272" fmla="*/ 3109232 w 11218359"/>
                <a:gd name="connsiteY272" fmla="*/ 1500864 h 1500863"/>
                <a:gd name="connsiteX273" fmla="*/ 3120671 w 11218359"/>
                <a:gd name="connsiteY273" fmla="*/ 1500864 h 1500863"/>
                <a:gd name="connsiteX274" fmla="*/ 3132111 w 11218359"/>
                <a:gd name="connsiteY274" fmla="*/ 1500864 h 1500863"/>
                <a:gd name="connsiteX275" fmla="*/ 3143550 w 11218359"/>
                <a:gd name="connsiteY275" fmla="*/ 1500864 h 1500863"/>
                <a:gd name="connsiteX276" fmla="*/ 3154990 w 11218359"/>
                <a:gd name="connsiteY276" fmla="*/ 1500864 h 1500863"/>
                <a:gd name="connsiteX277" fmla="*/ 3166429 w 11218359"/>
                <a:gd name="connsiteY277" fmla="*/ 1500864 h 1500863"/>
                <a:gd name="connsiteX278" fmla="*/ 3177869 w 11218359"/>
                <a:gd name="connsiteY278" fmla="*/ 1500864 h 1500863"/>
                <a:gd name="connsiteX279" fmla="*/ 3189308 w 11218359"/>
                <a:gd name="connsiteY279" fmla="*/ 1500864 h 1500863"/>
                <a:gd name="connsiteX280" fmla="*/ 3200748 w 11218359"/>
                <a:gd name="connsiteY280" fmla="*/ 1500864 h 1500863"/>
                <a:gd name="connsiteX281" fmla="*/ 3212187 w 11218359"/>
                <a:gd name="connsiteY281" fmla="*/ 1500864 h 1500863"/>
                <a:gd name="connsiteX282" fmla="*/ 3223627 w 11218359"/>
                <a:gd name="connsiteY282" fmla="*/ 1500864 h 1500863"/>
                <a:gd name="connsiteX283" fmla="*/ 3235066 w 11218359"/>
                <a:gd name="connsiteY283" fmla="*/ 1500864 h 1500863"/>
                <a:gd name="connsiteX284" fmla="*/ 3246501 w 11218359"/>
                <a:gd name="connsiteY284" fmla="*/ 1500864 h 1500863"/>
                <a:gd name="connsiteX285" fmla="*/ 3257945 w 11218359"/>
                <a:gd name="connsiteY285" fmla="*/ 1500864 h 1500863"/>
                <a:gd name="connsiteX286" fmla="*/ 3269385 w 11218359"/>
                <a:gd name="connsiteY286" fmla="*/ 1500864 h 1500863"/>
                <a:gd name="connsiteX287" fmla="*/ 3280825 w 11218359"/>
                <a:gd name="connsiteY287" fmla="*/ 1500864 h 1500863"/>
                <a:gd name="connsiteX288" fmla="*/ 3292264 w 11218359"/>
                <a:gd name="connsiteY288" fmla="*/ 1500864 h 1500863"/>
                <a:gd name="connsiteX289" fmla="*/ 3303699 w 11218359"/>
                <a:gd name="connsiteY289" fmla="*/ 1500864 h 1500863"/>
                <a:gd name="connsiteX290" fmla="*/ 3315143 w 11218359"/>
                <a:gd name="connsiteY290" fmla="*/ 1500864 h 1500863"/>
                <a:gd name="connsiteX291" fmla="*/ 3326578 w 11218359"/>
                <a:gd name="connsiteY291" fmla="*/ 1500864 h 1500863"/>
                <a:gd name="connsiteX292" fmla="*/ 3338017 w 11218359"/>
                <a:gd name="connsiteY292" fmla="*/ 1500864 h 1500863"/>
                <a:gd name="connsiteX293" fmla="*/ 3349457 w 11218359"/>
                <a:gd name="connsiteY293" fmla="*/ 1500864 h 1500863"/>
                <a:gd name="connsiteX294" fmla="*/ 3360896 w 11218359"/>
                <a:gd name="connsiteY294" fmla="*/ 1500864 h 1500863"/>
                <a:gd name="connsiteX295" fmla="*/ 3372336 w 11218359"/>
                <a:gd name="connsiteY295" fmla="*/ 1500864 h 1500863"/>
                <a:gd name="connsiteX296" fmla="*/ 3383776 w 11218359"/>
                <a:gd name="connsiteY296" fmla="*/ 1500864 h 1500863"/>
                <a:gd name="connsiteX297" fmla="*/ 3395215 w 11218359"/>
                <a:gd name="connsiteY297" fmla="*/ 1500864 h 1500863"/>
                <a:gd name="connsiteX298" fmla="*/ 3406654 w 11218359"/>
                <a:gd name="connsiteY298" fmla="*/ 1500864 h 1500863"/>
                <a:gd name="connsiteX299" fmla="*/ 3418094 w 11218359"/>
                <a:gd name="connsiteY299" fmla="*/ 1500864 h 1500863"/>
                <a:gd name="connsiteX300" fmla="*/ 3429534 w 11218359"/>
                <a:gd name="connsiteY300" fmla="*/ 1500864 h 1500863"/>
                <a:gd name="connsiteX301" fmla="*/ 3440973 w 11218359"/>
                <a:gd name="connsiteY301" fmla="*/ 1500864 h 1500863"/>
                <a:gd name="connsiteX302" fmla="*/ 3452413 w 11218359"/>
                <a:gd name="connsiteY302" fmla="*/ 1500864 h 1500863"/>
                <a:gd name="connsiteX303" fmla="*/ 3463852 w 11218359"/>
                <a:gd name="connsiteY303" fmla="*/ 1500864 h 1500863"/>
                <a:gd name="connsiteX304" fmla="*/ 3475292 w 11218359"/>
                <a:gd name="connsiteY304" fmla="*/ 1500864 h 1500863"/>
                <a:gd name="connsiteX305" fmla="*/ 3486731 w 11218359"/>
                <a:gd name="connsiteY305" fmla="*/ 1500864 h 1500863"/>
                <a:gd name="connsiteX306" fmla="*/ 3498171 w 11218359"/>
                <a:gd name="connsiteY306" fmla="*/ 1500864 h 1500863"/>
                <a:gd name="connsiteX307" fmla="*/ 3509610 w 11218359"/>
                <a:gd name="connsiteY307" fmla="*/ 1500864 h 1500863"/>
                <a:gd name="connsiteX308" fmla="*/ 3521050 w 11218359"/>
                <a:gd name="connsiteY308" fmla="*/ 1500864 h 1500863"/>
                <a:gd name="connsiteX309" fmla="*/ 3532489 w 11218359"/>
                <a:gd name="connsiteY309" fmla="*/ 1500864 h 1500863"/>
                <a:gd name="connsiteX310" fmla="*/ 3543929 w 11218359"/>
                <a:gd name="connsiteY310" fmla="*/ 1500864 h 1500863"/>
                <a:gd name="connsiteX311" fmla="*/ 3555368 w 11218359"/>
                <a:gd name="connsiteY311" fmla="*/ 1500864 h 1500863"/>
                <a:gd name="connsiteX312" fmla="*/ 3566808 w 11218359"/>
                <a:gd name="connsiteY312" fmla="*/ 1500864 h 1500863"/>
                <a:gd name="connsiteX313" fmla="*/ 3578247 w 11218359"/>
                <a:gd name="connsiteY313" fmla="*/ 1500864 h 1500863"/>
                <a:gd name="connsiteX314" fmla="*/ 3589687 w 11218359"/>
                <a:gd name="connsiteY314" fmla="*/ 1500864 h 1500863"/>
                <a:gd name="connsiteX315" fmla="*/ 3601127 w 11218359"/>
                <a:gd name="connsiteY315" fmla="*/ 1500864 h 1500863"/>
                <a:gd name="connsiteX316" fmla="*/ 3612566 w 11218359"/>
                <a:gd name="connsiteY316" fmla="*/ 1500864 h 1500863"/>
                <a:gd name="connsiteX317" fmla="*/ 3624005 w 11218359"/>
                <a:gd name="connsiteY317" fmla="*/ 1500864 h 1500863"/>
                <a:gd name="connsiteX318" fmla="*/ 3635445 w 11218359"/>
                <a:gd name="connsiteY318" fmla="*/ 1500864 h 1500863"/>
                <a:gd name="connsiteX319" fmla="*/ 3646885 w 11218359"/>
                <a:gd name="connsiteY319" fmla="*/ 1500864 h 1500863"/>
                <a:gd name="connsiteX320" fmla="*/ 3658324 w 11218359"/>
                <a:gd name="connsiteY320" fmla="*/ 1500864 h 1500863"/>
                <a:gd name="connsiteX321" fmla="*/ 3669764 w 11218359"/>
                <a:gd name="connsiteY321" fmla="*/ 1500864 h 1500863"/>
                <a:gd name="connsiteX322" fmla="*/ 3681203 w 11218359"/>
                <a:gd name="connsiteY322" fmla="*/ 1500864 h 1500863"/>
                <a:gd name="connsiteX323" fmla="*/ 3692643 w 11218359"/>
                <a:gd name="connsiteY323" fmla="*/ 1500864 h 1500863"/>
                <a:gd name="connsiteX324" fmla="*/ 3704082 w 11218359"/>
                <a:gd name="connsiteY324" fmla="*/ 1500864 h 1500863"/>
                <a:gd name="connsiteX325" fmla="*/ 3715522 w 11218359"/>
                <a:gd name="connsiteY325" fmla="*/ 1500864 h 1500863"/>
                <a:gd name="connsiteX326" fmla="*/ 3726961 w 11218359"/>
                <a:gd name="connsiteY326" fmla="*/ 1500864 h 1500863"/>
                <a:gd name="connsiteX327" fmla="*/ 3738401 w 11218359"/>
                <a:gd name="connsiteY327" fmla="*/ 1500864 h 1500863"/>
                <a:gd name="connsiteX328" fmla="*/ 3749840 w 11218359"/>
                <a:gd name="connsiteY328" fmla="*/ 1500864 h 1500863"/>
                <a:gd name="connsiteX329" fmla="*/ 3761280 w 11218359"/>
                <a:gd name="connsiteY329" fmla="*/ 1500864 h 1500863"/>
                <a:gd name="connsiteX330" fmla="*/ 3772719 w 11218359"/>
                <a:gd name="connsiteY330" fmla="*/ 1500864 h 1500863"/>
                <a:gd name="connsiteX331" fmla="*/ 3784154 w 11218359"/>
                <a:gd name="connsiteY331" fmla="*/ 1500864 h 1500863"/>
                <a:gd name="connsiteX332" fmla="*/ 3795598 w 11218359"/>
                <a:gd name="connsiteY332" fmla="*/ 1500864 h 1500863"/>
                <a:gd name="connsiteX333" fmla="*/ 3807033 w 11218359"/>
                <a:gd name="connsiteY333" fmla="*/ 1500864 h 1500863"/>
                <a:gd name="connsiteX334" fmla="*/ 3818473 w 11218359"/>
                <a:gd name="connsiteY334" fmla="*/ 1500864 h 1500863"/>
                <a:gd name="connsiteX335" fmla="*/ 3829917 w 11218359"/>
                <a:gd name="connsiteY335" fmla="*/ 1500864 h 1500863"/>
                <a:gd name="connsiteX336" fmla="*/ 3841352 w 11218359"/>
                <a:gd name="connsiteY336" fmla="*/ 1500864 h 1500863"/>
                <a:gd name="connsiteX337" fmla="*/ 3852791 w 11218359"/>
                <a:gd name="connsiteY337" fmla="*/ 1500864 h 1500863"/>
                <a:gd name="connsiteX338" fmla="*/ 3864231 w 11218359"/>
                <a:gd name="connsiteY338" fmla="*/ 1500864 h 1500863"/>
                <a:gd name="connsiteX339" fmla="*/ 3875670 w 11218359"/>
                <a:gd name="connsiteY339" fmla="*/ 1500864 h 1500863"/>
                <a:gd name="connsiteX340" fmla="*/ 3887110 w 11218359"/>
                <a:gd name="connsiteY340" fmla="*/ 1500864 h 1500863"/>
                <a:gd name="connsiteX341" fmla="*/ 3898549 w 11218359"/>
                <a:gd name="connsiteY341" fmla="*/ 1500864 h 1500863"/>
                <a:gd name="connsiteX342" fmla="*/ 3909989 w 11218359"/>
                <a:gd name="connsiteY342" fmla="*/ 1500864 h 1500863"/>
                <a:gd name="connsiteX343" fmla="*/ 3921447 w 11218359"/>
                <a:gd name="connsiteY343" fmla="*/ 1500864 h 1500863"/>
                <a:gd name="connsiteX344" fmla="*/ 3932878 w 11218359"/>
                <a:gd name="connsiteY344" fmla="*/ 1500864 h 1500863"/>
                <a:gd name="connsiteX345" fmla="*/ 3944307 w 11218359"/>
                <a:gd name="connsiteY345" fmla="*/ 1500864 h 1500863"/>
                <a:gd name="connsiteX346" fmla="*/ 3955737 w 11218359"/>
                <a:gd name="connsiteY346" fmla="*/ 1500864 h 1500863"/>
                <a:gd name="connsiteX347" fmla="*/ 3967167 w 11218359"/>
                <a:gd name="connsiteY347" fmla="*/ 1500864 h 1500863"/>
                <a:gd name="connsiteX348" fmla="*/ 3978645 w 11218359"/>
                <a:gd name="connsiteY348" fmla="*/ 1500864 h 1500863"/>
                <a:gd name="connsiteX349" fmla="*/ 3990075 w 11218359"/>
                <a:gd name="connsiteY349" fmla="*/ 1500864 h 1500863"/>
                <a:gd name="connsiteX350" fmla="*/ 4001505 w 11218359"/>
                <a:gd name="connsiteY350" fmla="*/ 1500864 h 1500863"/>
                <a:gd name="connsiteX351" fmla="*/ 4012935 w 11218359"/>
                <a:gd name="connsiteY351" fmla="*/ 1500864 h 1500863"/>
                <a:gd name="connsiteX352" fmla="*/ 4024365 w 11218359"/>
                <a:gd name="connsiteY352" fmla="*/ 1500864 h 1500863"/>
                <a:gd name="connsiteX353" fmla="*/ 4035843 w 11218359"/>
                <a:gd name="connsiteY353" fmla="*/ 1500864 h 1500863"/>
                <a:gd name="connsiteX354" fmla="*/ 4047273 w 11218359"/>
                <a:gd name="connsiteY354" fmla="*/ 1500864 h 1500863"/>
                <a:gd name="connsiteX355" fmla="*/ 4058702 w 11218359"/>
                <a:gd name="connsiteY355" fmla="*/ 1500864 h 1500863"/>
                <a:gd name="connsiteX356" fmla="*/ 4070133 w 11218359"/>
                <a:gd name="connsiteY356" fmla="*/ 1500864 h 1500863"/>
                <a:gd name="connsiteX357" fmla="*/ 4081563 w 11218359"/>
                <a:gd name="connsiteY357" fmla="*/ 1500864 h 1500863"/>
                <a:gd name="connsiteX358" fmla="*/ 4093040 w 11218359"/>
                <a:gd name="connsiteY358" fmla="*/ 1500864 h 1500863"/>
                <a:gd name="connsiteX359" fmla="*/ 4104471 w 11218359"/>
                <a:gd name="connsiteY359" fmla="*/ 1500864 h 1500863"/>
                <a:gd name="connsiteX360" fmla="*/ 4115900 w 11218359"/>
                <a:gd name="connsiteY360" fmla="*/ 1500864 h 1500863"/>
                <a:gd name="connsiteX361" fmla="*/ 4127330 w 11218359"/>
                <a:gd name="connsiteY361" fmla="*/ 1500864 h 1500863"/>
                <a:gd name="connsiteX362" fmla="*/ 4138760 w 11218359"/>
                <a:gd name="connsiteY362" fmla="*/ 1500864 h 1500863"/>
                <a:gd name="connsiteX363" fmla="*/ 4150238 w 11218359"/>
                <a:gd name="connsiteY363" fmla="*/ 1500864 h 1500863"/>
                <a:gd name="connsiteX364" fmla="*/ 4161668 w 11218359"/>
                <a:gd name="connsiteY364" fmla="*/ 1500864 h 1500863"/>
                <a:gd name="connsiteX365" fmla="*/ 4173098 w 11218359"/>
                <a:gd name="connsiteY365" fmla="*/ 1500864 h 1500863"/>
                <a:gd name="connsiteX366" fmla="*/ 4184528 w 11218359"/>
                <a:gd name="connsiteY366" fmla="*/ 1500864 h 1500863"/>
                <a:gd name="connsiteX367" fmla="*/ 4195958 w 11218359"/>
                <a:gd name="connsiteY367" fmla="*/ 1500864 h 1500863"/>
                <a:gd name="connsiteX368" fmla="*/ 4207436 w 11218359"/>
                <a:gd name="connsiteY368" fmla="*/ 1500864 h 1500863"/>
                <a:gd name="connsiteX369" fmla="*/ 4218865 w 11218359"/>
                <a:gd name="connsiteY369" fmla="*/ 1500864 h 1500863"/>
                <a:gd name="connsiteX370" fmla="*/ 4230296 w 11218359"/>
                <a:gd name="connsiteY370" fmla="*/ 1500864 h 1500863"/>
                <a:gd name="connsiteX371" fmla="*/ 4241726 w 11218359"/>
                <a:gd name="connsiteY371" fmla="*/ 1500864 h 1500863"/>
                <a:gd name="connsiteX372" fmla="*/ 4253156 w 11218359"/>
                <a:gd name="connsiteY372" fmla="*/ 1500864 h 1500863"/>
                <a:gd name="connsiteX373" fmla="*/ 4264634 w 11218359"/>
                <a:gd name="connsiteY373" fmla="*/ 1500864 h 1500863"/>
                <a:gd name="connsiteX374" fmla="*/ 4276063 w 11218359"/>
                <a:gd name="connsiteY374" fmla="*/ 1500864 h 1500863"/>
                <a:gd name="connsiteX375" fmla="*/ 4287493 w 11218359"/>
                <a:gd name="connsiteY375" fmla="*/ 1500864 h 1500863"/>
                <a:gd name="connsiteX376" fmla="*/ 4298923 w 11218359"/>
                <a:gd name="connsiteY376" fmla="*/ 1500864 h 1500863"/>
                <a:gd name="connsiteX377" fmla="*/ 4310353 w 11218359"/>
                <a:gd name="connsiteY377" fmla="*/ 1500864 h 1500863"/>
                <a:gd name="connsiteX378" fmla="*/ 4321831 w 11218359"/>
                <a:gd name="connsiteY378" fmla="*/ 1500864 h 1500863"/>
                <a:gd name="connsiteX379" fmla="*/ 4333261 w 11218359"/>
                <a:gd name="connsiteY379" fmla="*/ 1500864 h 1500863"/>
                <a:gd name="connsiteX380" fmla="*/ 4344691 w 11218359"/>
                <a:gd name="connsiteY380" fmla="*/ 1500864 h 1500863"/>
                <a:gd name="connsiteX381" fmla="*/ 4356121 w 11218359"/>
                <a:gd name="connsiteY381" fmla="*/ 1500864 h 1500863"/>
                <a:gd name="connsiteX382" fmla="*/ 4367551 w 11218359"/>
                <a:gd name="connsiteY382" fmla="*/ 1500864 h 1500863"/>
                <a:gd name="connsiteX383" fmla="*/ 4379028 w 11218359"/>
                <a:gd name="connsiteY383" fmla="*/ 1500864 h 1500863"/>
                <a:gd name="connsiteX384" fmla="*/ 4390458 w 11218359"/>
                <a:gd name="connsiteY384" fmla="*/ 1500864 h 1500863"/>
                <a:gd name="connsiteX385" fmla="*/ 4401889 w 11218359"/>
                <a:gd name="connsiteY385" fmla="*/ 1500864 h 1500863"/>
                <a:gd name="connsiteX386" fmla="*/ 4413319 w 11218359"/>
                <a:gd name="connsiteY386" fmla="*/ 1500864 h 1500863"/>
                <a:gd name="connsiteX387" fmla="*/ 4424749 w 11218359"/>
                <a:gd name="connsiteY387" fmla="*/ 1500864 h 1500863"/>
                <a:gd name="connsiteX388" fmla="*/ 4436226 w 11218359"/>
                <a:gd name="connsiteY388" fmla="*/ 1500864 h 1500863"/>
                <a:gd name="connsiteX389" fmla="*/ 4447656 w 11218359"/>
                <a:gd name="connsiteY389" fmla="*/ 1500864 h 1500863"/>
                <a:gd name="connsiteX390" fmla="*/ 4459086 w 11218359"/>
                <a:gd name="connsiteY390" fmla="*/ 1500864 h 1500863"/>
                <a:gd name="connsiteX391" fmla="*/ 4470516 w 11218359"/>
                <a:gd name="connsiteY391" fmla="*/ 1500864 h 1500863"/>
                <a:gd name="connsiteX392" fmla="*/ 4481946 w 11218359"/>
                <a:gd name="connsiteY392" fmla="*/ 1500864 h 1500863"/>
                <a:gd name="connsiteX393" fmla="*/ 4493424 w 11218359"/>
                <a:gd name="connsiteY393" fmla="*/ 1500864 h 1500863"/>
                <a:gd name="connsiteX394" fmla="*/ 4504854 w 11218359"/>
                <a:gd name="connsiteY394" fmla="*/ 1500864 h 1500863"/>
                <a:gd name="connsiteX395" fmla="*/ 4516284 w 11218359"/>
                <a:gd name="connsiteY395" fmla="*/ 1500864 h 1500863"/>
                <a:gd name="connsiteX396" fmla="*/ 4527714 w 11218359"/>
                <a:gd name="connsiteY396" fmla="*/ 1500864 h 1500863"/>
                <a:gd name="connsiteX397" fmla="*/ 4539144 w 11218359"/>
                <a:gd name="connsiteY397" fmla="*/ 1500864 h 1500863"/>
                <a:gd name="connsiteX398" fmla="*/ 4550621 w 11218359"/>
                <a:gd name="connsiteY398" fmla="*/ 1500864 h 1500863"/>
                <a:gd name="connsiteX399" fmla="*/ 4562051 w 11218359"/>
                <a:gd name="connsiteY399" fmla="*/ 1500864 h 1500863"/>
                <a:gd name="connsiteX400" fmla="*/ 4573482 w 11218359"/>
                <a:gd name="connsiteY400" fmla="*/ 1500864 h 1500863"/>
                <a:gd name="connsiteX401" fmla="*/ 4584912 w 11218359"/>
                <a:gd name="connsiteY401" fmla="*/ 1500864 h 1500863"/>
                <a:gd name="connsiteX402" fmla="*/ 4596341 w 11218359"/>
                <a:gd name="connsiteY402" fmla="*/ 1500864 h 1500863"/>
                <a:gd name="connsiteX403" fmla="*/ 4607771 w 11218359"/>
                <a:gd name="connsiteY403" fmla="*/ 1500864 h 1500863"/>
                <a:gd name="connsiteX404" fmla="*/ 4619249 w 11218359"/>
                <a:gd name="connsiteY404" fmla="*/ 1500864 h 1500863"/>
                <a:gd name="connsiteX405" fmla="*/ 4630679 w 11218359"/>
                <a:gd name="connsiteY405" fmla="*/ 1500864 h 1500863"/>
                <a:gd name="connsiteX406" fmla="*/ 4642109 w 11218359"/>
                <a:gd name="connsiteY406" fmla="*/ 1500864 h 1500863"/>
                <a:gd name="connsiteX407" fmla="*/ 4653539 w 11218359"/>
                <a:gd name="connsiteY407" fmla="*/ 1500864 h 1500863"/>
                <a:gd name="connsiteX408" fmla="*/ 4664969 w 11218359"/>
                <a:gd name="connsiteY408" fmla="*/ 1500864 h 1500863"/>
                <a:gd name="connsiteX409" fmla="*/ 4676447 w 11218359"/>
                <a:gd name="connsiteY409" fmla="*/ 1500864 h 1500863"/>
                <a:gd name="connsiteX410" fmla="*/ 4687877 w 11218359"/>
                <a:gd name="connsiteY410" fmla="*/ 1500864 h 1500863"/>
                <a:gd name="connsiteX411" fmla="*/ 4699306 w 11218359"/>
                <a:gd name="connsiteY411" fmla="*/ 1500864 h 1500863"/>
                <a:gd name="connsiteX412" fmla="*/ 4710737 w 11218359"/>
                <a:gd name="connsiteY412" fmla="*/ 1500864 h 1500863"/>
                <a:gd name="connsiteX413" fmla="*/ 4722167 w 11218359"/>
                <a:gd name="connsiteY413" fmla="*/ 1500864 h 1500863"/>
                <a:gd name="connsiteX414" fmla="*/ 4733644 w 11218359"/>
                <a:gd name="connsiteY414" fmla="*/ 1500864 h 1500863"/>
                <a:gd name="connsiteX415" fmla="*/ 4745075 w 11218359"/>
                <a:gd name="connsiteY415" fmla="*/ 1500864 h 1500863"/>
                <a:gd name="connsiteX416" fmla="*/ 4756504 w 11218359"/>
                <a:gd name="connsiteY416" fmla="*/ 1500864 h 1500863"/>
                <a:gd name="connsiteX417" fmla="*/ 4767934 w 11218359"/>
                <a:gd name="connsiteY417" fmla="*/ 1500864 h 1500863"/>
                <a:gd name="connsiteX418" fmla="*/ 4779364 w 11218359"/>
                <a:gd name="connsiteY418" fmla="*/ 1500864 h 1500863"/>
                <a:gd name="connsiteX419" fmla="*/ 4790842 w 11218359"/>
                <a:gd name="connsiteY419" fmla="*/ 1500864 h 1500863"/>
                <a:gd name="connsiteX420" fmla="*/ 4802272 w 11218359"/>
                <a:gd name="connsiteY420" fmla="*/ 1500864 h 1500863"/>
                <a:gd name="connsiteX421" fmla="*/ 4813702 w 11218359"/>
                <a:gd name="connsiteY421" fmla="*/ 1500864 h 1500863"/>
                <a:gd name="connsiteX422" fmla="*/ 4825132 w 11218359"/>
                <a:gd name="connsiteY422" fmla="*/ 1500864 h 1500863"/>
                <a:gd name="connsiteX423" fmla="*/ 4836562 w 11218359"/>
                <a:gd name="connsiteY423" fmla="*/ 1500864 h 1500863"/>
                <a:gd name="connsiteX424" fmla="*/ 4848040 w 11218359"/>
                <a:gd name="connsiteY424" fmla="*/ 1500864 h 1500863"/>
                <a:gd name="connsiteX425" fmla="*/ 4859469 w 11218359"/>
                <a:gd name="connsiteY425" fmla="*/ 1500864 h 1500863"/>
                <a:gd name="connsiteX426" fmla="*/ 4870899 w 11218359"/>
                <a:gd name="connsiteY426" fmla="*/ 1500864 h 1500863"/>
                <a:gd name="connsiteX427" fmla="*/ 4882330 w 11218359"/>
                <a:gd name="connsiteY427" fmla="*/ 1500864 h 1500863"/>
                <a:gd name="connsiteX428" fmla="*/ 4893760 w 11218359"/>
                <a:gd name="connsiteY428" fmla="*/ 1500864 h 1500863"/>
                <a:gd name="connsiteX429" fmla="*/ 4905237 w 11218359"/>
                <a:gd name="connsiteY429" fmla="*/ 1500864 h 1500863"/>
                <a:gd name="connsiteX430" fmla="*/ 4916667 w 11218359"/>
                <a:gd name="connsiteY430" fmla="*/ 1500864 h 1500863"/>
                <a:gd name="connsiteX431" fmla="*/ 4928097 w 11218359"/>
                <a:gd name="connsiteY431" fmla="*/ 1500864 h 1500863"/>
                <a:gd name="connsiteX432" fmla="*/ 4939527 w 11218359"/>
                <a:gd name="connsiteY432" fmla="*/ 1500864 h 1500863"/>
                <a:gd name="connsiteX433" fmla="*/ 4950957 w 11218359"/>
                <a:gd name="connsiteY433" fmla="*/ 1500864 h 1500863"/>
                <a:gd name="connsiteX434" fmla="*/ 4962435 w 11218359"/>
                <a:gd name="connsiteY434" fmla="*/ 1500864 h 1500863"/>
                <a:gd name="connsiteX435" fmla="*/ 4973865 w 11218359"/>
                <a:gd name="connsiteY435" fmla="*/ 1500864 h 1500863"/>
                <a:gd name="connsiteX436" fmla="*/ 4985295 w 11218359"/>
                <a:gd name="connsiteY436" fmla="*/ 1500864 h 1500863"/>
                <a:gd name="connsiteX437" fmla="*/ 4996725 w 11218359"/>
                <a:gd name="connsiteY437" fmla="*/ 1500864 h 1500863"/>
                <a:gd name="connsiteX438" fmla="*/ 5008155 w 11218359"/>
                <a:gd name="connsiteY438" fmla="*/ 1500864 h 1500863"/>
                <a:gd name="connsiteX439" fmla="*/ 5019632 w 11218359"/>
                <a:gd name="connsiteY439" fmla="*/ 1500864 h 1500863"/>
                <a:gd name="connsiteX440" fmla="*/ 5031062 w 11218359"/>
                <a:gd name="connsiteY440" fmla="*/ 1500864 h 1500863"/>
                <a:gd name="connsiteX441" fmla="*/ 5042492 w 11218359"/>
                <a:gd name="connsiteY441" fmla="*/ 1500864 h 1500863"/>
                <a:gd name="connsiteX442" fmla="*/ 5053923 w 11218359"/>
                <a:gd name="connsiteY442" fmla="*/ 1500864 h 1500863"/>
                <a:gd name="connsiteX443" fmla="*/ 5065353 w 11218359"/>
                <a:gd name="connsiteY443" fmla="*/ 1500864 h 1500863"/>
                <a:gd name="connsiteX444" fmla="*/ 5076830 w 11218359"/>
                <a:gd name="connsiteY444" fmla="*/ 1500864 h 1500863"/>
                <a:gd name="connsiteX445" fmla="*/ 5088260 w 11218359"/>
                <a:gd name="connsiteY445" fmla="*/ 1500864 h 1500863"/>
                <a:gd name="connsiteX446" fmla="*/ 5099690 w 11218359"/>
                <a:gd name="connsiteY446" fmla="*/ 1500864 h 1500863"/>
                <a:gd name="connsiteX447" fmla="*/ 5111120 w 11218359"/>
                <a:gd name="connsiteY447" fmla="*/ 1500864 h 1500863"/>
                <a:gd name="connsiteX448" fmla="*/ 5122550 w 11218359"/>
                <a:gd name="connsiteY448" fmla="*/ 1500864 h 1500863"/>
                <a:gd name="connsiteX449" fmla="*/ 5134028 w 11218359"/>
                <a:gd name="connsiteY449" fmla="*/ 1500864 h 1500863"/>
                <a:gd name="connsiteX450" fmla="*/ 5145458 w 11218359"/>
                <a:gd name="connsiteY450" fmla="*/ 1500864 h 1500863"/>
                <a:gd name="connsiteX451" fmla="*/ 5156888 w 11218359"/>
                <a:gd name="connsiteY451" fmla="*/ 1500864 h 1500863"/>
                <a:gd name="connsiteX452" fmla="*/ 5168318 w 11218359"/>
                <a:gd name="connsiteY452" fmla="*/ 1500864 h 1500863"/>
                <a:gd name="connsiteX453" fmla="*/ 5179747 w 11218359"/>
                <a:gd name="connsiteY453" fmla="*/ 1500864 h 1500863"/>
                <a:gd name="connsiteX454" fmla="*/ 5191225 w 11218359"/>
                <a:gd name="connsiteY454" fmla="*/ 1500864 h 1500863"/>
                <a:gd name="connsiteX455" fmla="*/ 5202655 w 11218359"/>
                <a:gd name="connsiteY455" fmla="*/ 1500864 h 1500863"/>
                <a:gd name="connsiteX456" fmla="*/ 5214085 w 11218359"/>
                <a:gd name="connsiteY456" fmla="*/ 1500864 h 1500863"/>
                <a:gd name="connsiteX457" fmla="*/ 5225515 w 11218359"/>
                <a:gd name="connsiteY457" fmla="*/ 1500864 h 1500863"/>
                <a:gd name="connsiteX458" fmla="*/ 5236945 w 11218359"/>
                <a:gd name="connsiteY458" fmla="*/ 1500864 h 1500863"/>
                <a:gd name="connsiteX459" fmla="*/ 5248423 w 11218359"/>
                <a:gd name="connsiteY459" fmla="*/ 1500864 h 1500863"/>
                <a:gd name="connsiteX460" fmla="*/ 5259853 w 11218359"/>
                <a:gd name="connsiteY460" fmla="*/ 1500864 h 1500863"/>
                <a:gd name="connsiteX461" fmla="*/ 5271283 w 11218359"/>
                <a:gd name="connsiteY461" fmla="*/ 1500864 h 1500863"/>
                <a:gd name="connsiteX462" fmla="*/ 5282713 w 11218359"/>
                <a:gd name="connsiteY462" fmla="*/ 1500864 h 1500863"/>
                <a:gd name="connsiteX463" fmla="*/ 5294143 w 11218359"/>
                <a:gd name="connsiteY463" fmla="*/ 1500864 h 1500863"/>
                <a:gd name="connsiteX464" fmla="*/ 5305621 w 11218359"/>
                <a:gd name="connsiteY464" fmla="*/ 1500864 h 1500863"/>
                <a:gd name="connsiteX465" fmla="*/ 5317051 w 11218359"/>
                <a:gd name="connsiteY465" fmla="*/ 1500864 h 1500863"/>
                <a:gd name="connsiteX466" fmla="*/ 5328481 w 11218359"/>
                <a:gd name="connsiteY466" fmla="*/ 1500864 h 1500863"/>
                <a:gd name="connsiteX467" fmla="*/ 5339910 w 11218359"/>
                <a:gd name="connsiteY467" fmla="*/ 1500864 h 1500863"/>
                <a:gd name="connsiteX468" fmla="*/ 5351340 w 11218359"/>
                <a:gd name="connsiteY468" fmla="*/ 1500864 h 1500863"/>
                <a:gd name="connsiteX469" fmla="*/ 5362818 w 11218359"/>
                <a:gd name="connsiteY469" fmla="*/ 1500864 h 1500863"/>
                <a:gd name="connsiteX470" fmla="*/ 5374248 w 11218359"/>
                <a:gd name="connsiteY470" fmla="*/ 1500864 h 1500863"/>
                <a:gd name="connsiteX471" fmla="*/ 5385678 w 11218359"/>
                <a:gd name="connsiteY471" fmla="*/ 1500864 h 1500863"/>
                <a:gd name="connsiteX472" fmla="*/ 5397108 w 11218359"/>
                <a:gd name="connsiteY472" fmla="*/ 1500864 h 1500863"/>
                <a:gd name="connsiteX473" fmla="*/ 5408538 w 11218359"/>
                <a:gd name="connsiteY473" fmla="*/ 1500864 h 1500863"/>
                <a:gd name="connsiteX474" fmla="*/ 5420016 w 11218359"/>
                <a:gd name="connsiteY474" fmla="*/ 1500864 h 1500863"/>
                <a:gd name="connsiteX475" fmla="*/ 5431446 w 11218359"/>
                <a:gd name="connsiteY475" fmla="*/ 1500864 h 1500863"/>
                <a:gd name="connsiteX476" fmla="*/ 5442876 w 11218359"/>
                <a:gd name="connsiteY476" fmla="*/ 1500864 h 1500863"/>
                <a:gd name="connsiteX477" fmla="*/ 5454306 w 11218359"/>
                <a:gd name="connsiteY477" fmla="*/ 1500864 h 1500863"/>
                <a:gd name="connsiteX478" fmla="*/ 5465736 w 11218359"/>
                <a:gd name="connsiteY478" fmla="*/ 1500864 h 1500863"/>
                <a:gd name="connsiteX479" fmla="*/ 5477214 w 11218359"/>
                <a:gd name="connsiteY479" fmla="*/ 1500864 h 1500863"/>
                <a:gd name="connsiteX480" fmla="*/ 5488643 w 11218359"/>
                <a:gd name="connsiteY480" fmla="*/ 1500864 h 1500863"/>
                <a:gd name="connsiteX481" fmla="*/ 5500073 w 11218359"/>
                <a:gd name="connsiteY481" fmla="*/ 1500864 h 1500863"/>
                <a:gd name="connsiteX482" fmla="*/ 5511503 w 11218359"/>
                <a:gd name="connsiteY482" fmla="*/ 1500864 h 1500863"/>
                <a:gd name="connsiteX483" fmla="*/ 5522933 w 11218359"/>
                <a:gd name="connsiteY483" fmla="*/ 1500864 h 1500863"/>
                <a:gd name="connsiteX484" fmla="*/ 5534411 w 11218359"/>
                <a:gd name="connsiteY484" fmla="*/ 1500864 h 1500863"/>
                <a:gd name="connsiteX485" fmla="*/ 5545841 w 11218359"/>
                <a:gd name="connsiteY485" fmla="*/ 1500864 h 1500863"/>
                <a:gd name="connsiteX486" fmla="*/ 5557271 w 11218359"/>
                <a:gd name="connsiteY486" fmla="*/ 1500864 h 1500863"/>
                <a:gd name="connsiteX487" fmla="*/ 5568701 w 11218359"/>
                <a:gd name="connsiteY487" fmla="*/ 1500864 h 1500863"/>
                <a:gd name="connsiteX488" fmla="*/ 5580131 w 11218359"/>
                <a:gd name="connsiteY488" fmla="*/ 1500864 h 1500863"/>
                <a:gd name="connsiteX489" fmla="*/ 5591609 w 11218359"/>
                <a:gd name="connsiteY489" fmla="*/ 1500864 h 1500863"/>
                <a:gd name="connsiteX490" fmla="*/ 5603038 w 11218359"/>
                <a:gd name="connsiteY490" fmla="*/ 1500864 h 1500863"/>
                <a:gd name="connsiteX491" fmla="*/ 5614469 w 11218359"/>
                <a:gd name="connsiteY491" fmla="*/ 1500864 h 1500863"/>
                <a:gd name="connsiteX492" fmla="*/ 5625899 w 11218359"/>
                <a:gd name="connsiteY492" fmla="*/ 1500864 h 1500863"/>
                <a:gd name="connsiteX493" fmla="*/ 5637329 w 11218359"/>
                <a:gd name="connsiteY493" fmla="*/ 1500864 h 1500863"/>
                <a:gd name="connsiteX494" fmla="*/ 5648759 w 11218359"/>
                <a:gd name="connsiteY494" fmla="*/ 1500864 h 1500863"/>
                <a:gd name="connsiteX495" fmla="*/ 5660236 w 11218359"/>
                <a:gd name="connsiteY495" fmla="*/ 1500864 h 1500863"/>
                <a:gd name="connsiteX496" fmla="*/ 5671666 w 11218359"/>
                <a:gd name="connsiteY496" fmla="*/ 1500864 h 1500863"/>
                <a:gd name="connsiteX497" fmla="*/ 5683096 w 11218359"/>
                <a:gd name="connsiteY497" fmla="*/ 1500864 h 1500863"/>
                <a:gd name="connsiteX498" fmla="*/ 5694526 w 11218359"/>
                <a:gd name="connsiteY498" fmla="*/ 1500864 h 1500863"/>
                <a:gd name="connsiteX499" fmla="*/ 5705956 w 11218359"/>
                <a:gd name="connsiteY499" fmla="*/ 1500864 h 1500863"/>
                <a:gd name="connsiteX500" fmla="*/ 5717434 w 11218359"/>
                <a:gd name="connsiteY500" fmla="*/ 1500864 h 1500863"/>
                <a:gd name="connsiteX501" fmla="*/ 5728864 w 11218359"/>
                <a:gd name="connsiteY501" fmla="*/ 1500864 h 1500863"/>
                <a:gd name="connsiteX502" fmla="*/ 5740294 w 11218359"/>
                <a:gd name="connsiteY502" fmla="*/ 1500864 h 1500863"/>
                <a:gd name="connsiteX503" fmla="*/ 5751724 w 11218359"/>
                <a:gd name="connsiteY503" fmla="*/ 1500864 h 1500863"/>
                <a:gd name="connsiteX504" fmla="*/ 5763154 w 11218359"/>
                <a:gd name="connsiteY504" fmla="*/ 1500864 h 1500863"/>
                <a:gd name="connsiteX505" fmla="*/ 5774631 w 11218359"/>
                <a:gd name="connsiteY505" fmla="*/ 1500864 h 1500863"/>
                <a:gd name="connsiteX506" fmla="*/ 5786062 w 11218359"/>
                <a:gd name="connsiteY506" fmla="*/ 1500864 h 1500863"/>
                <a:gd name="connsiteX507" fmla="*/ 5797492 w 11218359"/>
                <a:gd name="connsiteY507" fmla="*/ 1500864 h 1500863"/>
                <a:gd name="connsiteX508" fmla="*/ 5808921 w 11218359"/>
                <a:gd name="connsiteY508" fmla="*/ 1500864 h 1500863"/>
                <a:gd name="connsiteX509" fmla="*/ 5820351 w 11218359"/>
                <a:gd name="connsiteY509" fmla="*/ 1500864 h 1500863"/>
                <a:gd name="connsiteX510" fmla="*/ 5831829 w 11218359"/>
                <a:gd name="connsiteY510" fmla="*/ 1500864 h 1500863"/>
                <a:gd name="connsiteX511" fmla="*/ 5843259 w 11218359"/>
                <a:gd name="connsiteY511" fmla="*/ 1500864 h 1500863"/>
                <a:gd name="connsiteX512" fmla="*/ 5854689 w 11218359"/>
                <a:gd name="connsiteY512" fmla="*/ 1500864 h 1500863"/>
                <a:gd name="connsiteX513" fmla="*/ 5866119 w 11218359"/>
                <a:gd name="connsiteY513" fmla="*/ 1500864 h 1500863"/>
                <a:gd name="connsiteX514" fmla="*/ 5877549 w 11218359"/>
                <a:gd name="connsiteY514" fmla="*/ 1200393 h 1500863"/>
                <a:gd name="connsiteX515" fmla="*/ 5889027 w 11218359"/>
                <a:gd name="connsiteY515" fmla="*/ 0 h 1500863"/>
                <a:gd name="connsiteX516" fmla="*/ 5900457 w 11218359"/>
                <a:gd name="connsiteY516" fmla="*/ 211836 h 1500863"/>
                <a:gd name="connsiteX517" fmla="*/ 5911887 w 11218359"/>
                <a:gd name="connsiteY517" fmla="*/ 471745 h 1500863"/>
                <a:gd name="connsiteX518" fmla="*/ 5923317 w 11218359"/>
                <a:gd name="connsiteY518" fmla="*/ 670055 h 1500863"/>
                <a:gd name="connsiteX519" fmla="*/ 5934747 w 11218359"/>
                <a:gd name="connsiteY519" fmla="*/ 618977 h 1500863"/>
                <a:gd name="connsiteX520" fmla="*/ 5946225 w 11218359"/>
                <a:gd name="connsiteY520" fmla="*/ 501791 h 1500863"/>
                <a:gd name="connsiteX521" fmla="*/ 5957655 w 11218359"/>
                <a:gd name="connsiteY521" fmla="*/ 79629 h 1500863"/>
                <a:gd name="connsiteX522" fmla="*/ 5969084 w 11218359"/>
                <a:gd name="connsiteY522" fmla="*/ 171274 h 1500863"/>
                <a:gd name="connsiteX523" fmla="*/ 5980514 w 11218359"/>
                <a:gd name="connsiteY523" fmla="*/ 718133 h 1500863"/>
                <a:gd name="connsiteX524" fmla="*/ 5991944 w 11218359"/>
                <a:gd name="connsiteY524" fmla="*/ 1452786 h 1500863"/>
                <a:gd name="connsiteX525" fmla="*/ 6003422 w 11218359"/>
                <a:gd name="connsiteY525" fmla="*/ 1488843 h 1500863"/>
                <a:gd name="connsiteX526" fmla="*/ 6014852 w 11218359"/>
                <a:gd name="connsiteY526" fmla="*/ 1500864 h 1500863"/>
                <a:gd name="connsiteX527" fmla="*/ 6026282 w 11218359"/>
                <a:gd name="connsiteY527" fmla="*/ 1500864 h 1500863"/>
                <a:gd name="connsiteX528" fmla="*/ 6037712 w 11218359"/>
                <a:gd name="connsiteY528" fmla="*/ 1500864 h 1500863"/>
                <a:gd name="connsiteX529" fmla="*/ 6049142 w 11218359"/>
                <a:gd name="connsiteY529" fmla="*/ 1500864 h 1500863"/>
                <a:gd name="connsiteX530" fmla="*/ 6060620 w 11218359"/>
                <a:gd name="connsiteY530" fmla="*/ 1500864 h 1500863"/>
                <a:gd name="connsiteX531" fmla="*/ 6072049 w 11218359"/>
                <a:gd name="connsiteY531" fmla="*/ 1500864 h 1500863"/>
                <a:gd name="connsiteX532" fmla="*/ 6083480 w 11218359"/>
                <a:gd name="connsiteY532" fmla="*/ 1500864 h 1500863"/>
                <a:gd name="connsiteX533" fmla="*/ 6094910 w 11218359"/>
                <a:gd name="connsiteY533" fmla="*/ 1500864 h 1500863"/>
                <a:gd name="connsiteX534" fmla="*/ 6106340 w 11218359"/>
                <a:gd name="connsiteY534" fmla="*/ 1500864 h 1500863"/>
                <a:gd name="connsiteX535" fmla="*/ 6117818 w 11218359"/>
                <a:gd name="connsiteY535" fmla="*/ 1500864 h 1500863"/>
                <a:gd name="connsiteX536" fmla="*/ 6129247 w 11218359"/>
                <a:gd name="connsiteY536" fmla="*/ 1500864 h 1500863"/>
                <a:gd name="connsiteX537" fmla="*/ 6140677 w 11218359"/>
                <a:gd name="connsiteY537" fmla="*/ 1500864 h 1500863"/>
                <a:gd name="connsiteX538" fmla="*/ 6152107 w 11218359"/>
                <a:gd name="connsiteY538" fmla="*/ 1500864 h 1500863"/>
                <a:gd name="connsiteX539" fmla="*/ 6163537 w 11218359"/>
                <a:gd name="connsiteY539" fmla="*/ 1500864 h 1500863"/>
                <a:gd name="connsiteX540" fmla="*/ 6175015 w 11218359"/>
                <a:gd name="connsiteY540" fmla="*/ 1500864 h 1500863"/>
                <a:gd name="connsiteX541" fmla="*/ 6186445 w 11218359"/>
                <a:gd name="connsiteY541" fmla="*/ 1500864 h 1500863"/>
                <a:gd name="connsiteX542" fmla="*/ 6197875 w 11218359"/>
                <a:gd name="connsiteY542" fmla="*/ 1500864 h 1500863"/>
                <a:gd name="connsiteX543" fmla="*/ 6209305 w 11218359"/>
                <a:gd name="connsiteY543" fmla="*/ 1500864 h 1500863"/>
                <a:gd name="connsiteX544" fmla="*/ 6220735 w 11218359"/>
                <a:gd name="connsiteY544" fmla="*/ 1500864 h 1500863"/>
                <a:gd name="connsiteX545" fmla="*/ 6232212 w 11218359"/>
                <a:gd name="connsiteY545" fmla="*/ 1500864 h 1500863"/>
                <a:gd name="connsiteX546" fmla="*/ 6243642 w 11218359"/>
                <a:gd name="connsiteY546" fmla="*/ 1500864 h 1500863"/>
                <a:gd name="connsiteX547" fmla="*/ 6255073 w 11218359"/>
                <a:gd name="connsiteY547" fmla="*/ 1500864 h 1500863"/>
                <a:gd name="connsiteX548" fmla="*/ 6266503 w 11218359"/>
                <a:gd name="connsiteY548" fmla="*/ 1500864 h 1500863"/>
                <a:gd name="connsiteX549" fmla="*/ 6277933 w 11218359"/>
                <a:gd name="connsiteY549" fmla="*/ 1500864 h 1500863"/>
                <a:gd name="connsiteX550" fmla="*/ 6289410 w 11218359"/>
                <a:gd name="connsiteY550" fmla="*/ 1500864 h 1500863"/>
                <a:gd name="connsiteX551" fmla="*/ 6300840 w 11218359"/>
                <a:gd name="connsiteY551" fmla="*/ 1500864 h 1500863"/>
                <a:gd name="connsiteX552" fmla="*/ 6312270 w 11218359"/>
                <a:gd name="connsiteY552" fmla="*/ 1500864 h 1500863"/>
                <a:gd name="connsiteX553" fmla="*/ 6323700 w 11218359"/>
                <a:gd name="connsiteY553" fmla="*/ 1500864 h 1500863"/>
                <a:gd name="connsiteX554" fmla="*/ 6335130 w 11218359"/>
                <a:gd name="connsiteY554" fmla="*/ 1500864 h 1500863"/>
                <a:gd name="connsiteX555" fmla="*/ 6346608 w 11218359"/>
                <a:gd name="connsiteY555" fmla="*/ 1500864 h 1500863"/>
                <a:gd name="connsiteX556" fmla="*/ 6358038 w 11218359"/>
                <a:gd name="connsiteY556" fmla="*/ 1500864 h 1500863"/>
                <a:gd name="connsiteX557" fmla="*/ 6369468 w 11218359"/>
                <a:gd name="connsiteY557" fmla="*/ 1500864 h 1500863"/>
                <a:gd name="connsiteX558" fmla="*/ 6380898 w 11218359"/>
                <a:gd name="connsiteY558" fmla="*/ 1500864 h 1500863"/>
                <a:gd name="connsiteX559" fmla="*/ 6392328 w 11218359"/>
                <a:gd name="connsiteY559" fmla="*/ 1500864 h 1500863"/>
                <a:gd name="connsiteX560" fmla="*/ 6403805 w 11218359"/>
                <a:gd name="connsiteY560" fmla="*/ 1500864 h 1500863"/>
                <a:gd name="connsiteX561" fmla="*/ 6415235 w 11218359"/>
                <a:gd name="connsiteY561" fmla="*/ 1500864 h 1500863"/>
                <a:gd name="connsiteX562" fmla="*/ 6426666 w 11218359"/>
                <a:gd name="connsiteY562" fmla="*/ 1500864 h 1500863"/>
                <a:gd name="connsiteX563" fmla="*/ 6438096 w 11218359"/>
                <a:gd name="connsiteY563" fmla="*/ 1500864 h 1500863"/>
                <a:gd name="connsiteX564" fmla="*/ 6449525 w 11218359"/>
                <a:gd name="connsiteY564" fmla="*/ 1500864 h 1500863"/>
                <a:gd name="connsiteX565" fmla="*/ 6461003 w 11218359"/>
                <a:gd name="connsiteY565" fmla="*/ 1500864 h 1500863"/>
                <a:gd name="connsiteX566" fmla="*/ 6472433 w 11218359"/>
                <a:gd name="connsiteY566" fmla="*/ 1500864 h 1500863"/>
                <a:gd name="connsiteX567" fmla="*/ 6483863 w 11218359"/>
                <a:gd name="connsiteY567" fmla="*/ 1500864 h 1500863"/>
                <a:gd name="connsiteX568" fmla="*/ 6495293 w 11218359"/>
                <a:gd name="connsiteY568" fmla="*/ 1500864 h 1500863"/>
                <a:gd name="connsiteX569" fmla="*/ 6506723 w 11218359"/>
                <a:gd name="connsiteY569" fmla="*/ 1500864 h 1500863"/>
                <a:gd name="connsiteX570" fmla="*/ 6518201 w 11218359"/>
                <a:gd name="connsiteY570" fmla="*/ 1500864 h 1500863"/>
                <a:gd name="connsiteX571" fmla="*/ 6529631 w 11218359"/>
                <a:gd name="connsiteY571" fmla="*/ 1500864 h 1500863"/>
                <a:gd name="connsiteX572" fmla="*/ 6541061 w 11218359"/>
                <a:gd name="connsiteY572" fmla="*/ 1500864 h 1500863"/>
                <a:gd name="connsiteX573" fmla="*/ 6552490 w 11218359"/>
                <a:gd name="connsiteY573" fmla="*/ 1500864 h 1500863"/>
                <a:gd name="connsiteX574" fmla="*/ 6563921 w 11218359"/>
                <a:gd name="connsiteY574" fmla="*/ 1500864 h 1500863"/>
                <a:gd name="connsiteX575" fmla="*/ 6575398 w 11218359"/>
                <a:gd name="connsiteY575" fmla="*/ 1500864 h 1500863"/>
                <a:gd name="connsiteX576" fmla="*/ 6586828 w 11218359"/>
                <a:gd name="connsiteY576" fmla="*/ 1500864 h 1500863"/>
                <a:gd name="connsiteX577" fmla="*/ 6598259 w 11218359"/>
                <a:gd name="connsiteY577" fmla="*/ 1500864 h 1500863"/>
                <a:gd name="connsiteX578" fmla="*/ 6609688 w 11218359"/>
                <a:gd name="connsiteY578" fmla="*/ 1500864 h 1500863"/>
                <a:gd name="connsiteX579" fmla="*/ 6621118 w 11218359"/>
                <a:gd name="connsiteY579" fmla="*/ 1500864 h 1500863"/>
                <a:gd name="connsiteX580" fmla="*/ 6632596 w 11218359"/>
                <a:gd name="connsiteY580" fmla="*/ 1500864 h 1500863"/>
                <a:gd name="connsiteX581" fmla="*/ 6644026 w 11218359"/>
                <a:gd name="connsiteY581" fmla="*/ 1500864 h 1500863"/>
                <a:gd name="connsiteX582" fmla="*/ 6655456 w 11218359"/>
                <a:gd name="connsiteY582" fmla="*/ 1500864 h 1500863"/>
                <a:gd name="connsiteX583" fmla="*/ 6666886 w 11218359"/>
                <a:gd name="connsiteY583" fmla="*/ 1500864 h 1500863"/>
                <a:gd name="connsiteX584" fmla="*/ 6678316 w 11218359"/>
                <a:gd name="connsiteY584" fmla="*/ 1500864 h 1500863"/>
                <a:gd name="connsiteX585" fmla="*/ 6689794 w 11218359"/>
                <a:gd name="connsiteY585" fmla="*/ 1500864 h 1500863"/>
                <a:gd name="connsiteX586" fmla="*/ 6701224 w 11218359"/>
                <a:gd name="connsiteY586" fmla="*/ 1500864 h 1500863"/>
                <a:gd name="connsiteX587" fmla="*/ 6712653 w 11218359"/>
                <a:gd name="connsiteY587" fmla="*/ 1500864 h 1500863"/>
                <a:gd name="connsiteX588" fmla="*/ 6724083 w 11218359"/>
                <a:gd name="connsiteY588" fmla="*/ 1500864 h 1500863"/>
                <a:gd name="connsiteX589" fmla="*/ 6735514 w 11218359"/>
                <a:gd name="connsiteY589" fmla="*/ 1500864 h 1500863"/>
                <a:gd name="connsiteX590" fmla="*/ 6746944 w 11218359"/>
                <a:gd name="connsiteY590" fmla="*/ 1500864 h 1500863"/>
                <a:gd name="connsiteX591" fmla="*/ 6758421 w 11218359"/>
                <a:gd name="connsiteY591" fmla="*/ 1500864 h 1500863"/>
                <a:gd name="connsiteX592" fmla="*/ 6769851 w 11218359"/>
                <a:gd name="connsiteY592" fmla="*/ 1500864 h 1500863"/>
                <a:gd name="connsiteX593" fmla="*/ 6781281 w 11218359"/>
                <a:gd name="connsiteY593" fmla="*/ 1500864 h 1500863"/>
                <a:gd name="connsiteX594" fmla="*/ 6792711 w 11218359"/>
                <a:gd name="connsiteY594" fmla="*/ 1500864 h 1500863"/>
                <a:gd name="connsiteX595" fmla="*/ 6804141 w 11218359"/>
                <a:gd name="connsiteY595" fmla="*/ 1500864 h 1500863"/>
                <a:gd name="connsiteX596" fmla="*/ 6815619 w 11218359"/>
                <a:gd name="connsiteY596" fmla="*/ 1500864 h 1500863"/>
                <a:gd name="connsiteX597" fmla="*/ 6827049 w 11218359"/>
                <a:gd name="connsiteY597" fmla="*/ 1500864 h 1500863"/>
                <a:gd name="connsiteX598" fmla="*/ 6838479 w 11218359"/>
                <a:gd name="connsiteY598" fmla="*/ 1500864 h 1500863"/>
                <a:gd name="connsiteX599" fmla="*/ 6849909 w 11218359"/>
                <a:gd name="connsiteY599" fmla="*/ 1500864 h 1500863"/>
                <a:gd name="connsiteX600" fmla="*/ 6861339 w 11218359"/>
                <a:gd name="connsiteY600" fmla="*/ 1500864 h 1500863"/>
                <a:gd name="connsiteX601" fmla="*/ 6872816 w 11218359"/>
                <a:gd name="connsiteY601" fmla="*/ 1500864 h 1500863"/>
                <a:gd name="connsiteX602" fmla="*/ 6884246 w 11218359"/>
                <a:gd name="connsiteY602" fmla="*/ 1500864 h 1500863"/>
                <a:gd name="connsiteX603" fmla="*/ 6895676 w 11218359"/>
                <a:gd name="connsiteY603" fmla="*/ 1500864 h 1500863"/>
                <a:gd name="connsiteX604" fmla="*/ 6907107 w 11218359"/>
                <a:gd name="connsiteY604" fmla="*/ 1500864 h 1500863"/>
                <a:gd name="connsiteX605" fmla="*/ 6918537 w 11218359"/>
                <a:gd name="connsiteY605" fmla="*/ 1500864 h 1500863"/>
                <a:gd name="connsiteX606" fmla="*/ 6930014 w 11218359"/>
                <a:gd name="connsiteY606" fmla="*/ 1500864 h 1500863"/>
                <a:gd name="connsiteX607" fmla="*/ 6941444 w 11218359"/>
                <a:gd name="connsiteY607" fmla="*/ 1500864 h 1500863"/>
                <a:gd name="connsiteX608" fmla="*/ 6952874 w 11218359"/>
                <a:gd name="connsiteY608" fmla="*/ 1500864 h 1500863"/>
                <a:gd name="connsiteX609" fmla="*/ 6964304 w 11218359"/>
                <a:gd name="connsiteY609" fmla="*/ 1500864 h 1500863"/>
                <a:gd name="connsiteX610" fmla="*/ 6975734 w 11218359"/>
                <a:gd name="connsiteY610" fmla="*/ 1500864 h 1500863"/>
                <a:gd name="connsiteX611" fmla="*/ 6987212 w 11218359"/>
                <a:gd name="connsiteY611" fmla="*/ 1500864 h 1500863"/>
                <a:gd name="connsiteX612" fmla="*/ 6998642 w 11218359"/>
                <a:gd name="connsiteY612" fmla="*/ 1500864 h 1500863"/>
                <a:gd name="connsiteX613" fmla="*/ 7010072 w 11218359"/>
                <a:gd name="connsiteY613" fmla="*/ 1500864 h 1500863"/>
                <a:gd name="connsiteX614" fmla="*/ 7021502 w 11218359"/>
                <a:gd name="connsiteY614" fmla="*/ 1500864 h 1500863"/>
                <a:gd name="connsiteX615" fmla="*/ 7032931 w 11218359"/>
                <a:gd name="connsiteY615" fmla="*/ 1500864 h 1500863"/>
                <a:gd name="connsiteX616" fmla="*/ 7044409 w 11218359"/>
                <a:gd name="connsiteY616" fmla="*/ 1500864 h 1500863"/>
                <a:gd name="connsiteX617" fmla="*/ 7055839 w 11218359"/>
                <a:gd name="connsiteY617" fmla="*/ 1500864 h 1500863"/>
                <a:gd name="connsiteX618" fmla="*/ 7067269 w 11218359"/>
                <a:gd name="connsiteY618" fmla="*/ 1500864 h 1500863"/>
                <a:gd name="connsiteX619" fmla="*/ 7078700 w 11218359"/>
                <a:gd name="connsiteY619" fmla="*/ 1500864 h 1500863"/>
                <a:gd name="connsiteX620" fmla="*/ 7090129 w 11218359"/>
                <a:gd name="connsiteY620" fmla="*/ 1500864 h 1500863"/>
                <a:gd name="connsiteX621" fmla="*/ 7101607 w 11218359"/>
                <a:gd name="connsiteY621" fmla="*/ 1500864 h 1500863"/>
                <a:gd name="connsiteX622" fmla="*/ 7113037 w 11218359"/>
                <a:gd name="connsiteY622" fmla="*/ 1500864 h 1500863"/>
                <a:gd name="connsiteX623" fmla="*/ 7124467 w 11218359"/>
                <a:gd name="connsiteY623" fmla="*/ 1500864 h 1500863"/>
                <a:gd name="connsiteX624" fmla="*/ 7135897 w 11218359"/>
                <a:gd name="connsiteY624" fmla="*/ 1500864 h 1500863"/>
                <a:gd name="connsiteX625" fmla="*/ 7147327 w 11218359"/>
                <a:gd name="connsiteY625" fmla="*/ 1500864 h 1500863"/>
                <a:gd name="connsiteX626" fmla="*/ 7158805 w 11218359"/>
                <a:gd name="connsiteY626" fmla="*/ 1500864 h 1500863"/>
                <a:gd name="connsiteX627" fmla="*/ 7170235 w 11218359"/>
                <a:gd name="connsiteY627" fmla="*/ 1500864 h 1500863"/>
                <a:gd name="connsiteX628" fmla="*/ 7181665 w 11218359"/>
                <a:gd name="connsiteY628" fmla="*/ 1500864 h 1500863"/>
                <a:gd name="connsiteX629" fmla="*/ 7193094 w 11218359"/>
                <a:gd name="connsiteY629" fmla="*/ 1500864 h 1500863"/>
                <a:gd name="connsiteX630" fmla="*/ 7204524 w 11218359"/>
                <a:gd name="connsiteY630" fmla="*/ 1500864 h 1500863"/>
                <a:gd name="connsiteX631" fmla="*/ 7216002 w 11218359"/>
                <a:gd name="connsiteY631" fmla="*/ 1500864 h 1500863"/>
                <a:gd name="connsiteX632" fmla="*/ 7227432 w 11218359"/>
                <a:gd name="connsiteY632" fmla="*/ 1500864 h 1500863"/>
                <a:gd name="connsiteX633" fmla="*/ 7238862 w 11218359"/>
                <a:gd name="connsiteY633" fmla="*/ 1500864 h 1500863"/>
                <a:gd name="connsiteX634" fmla="*/ 7250292 w 11218359"/>
                <a:gd name="connsiteY634" fmla="*/ 1500864 h 1500863"/>
                <a:gd name="connsiteX635" fmla="*/ 7261722 w 11218359"/>
                <a:gd name="connsiteY635" fmla="*/ 1500864 h 1500863"/>
                <a:gd name="connsiteX636" fmla="*/ 7273200 w 11218359"/>
                <a:gd name="connsiteY636" fmla="*/ 1500864 h 1500863"/>
                <a:gd name="connsiteX637" fmla="*/ 7284630 w 11218359"/>
                <a:gd name="connsiteY637" fmla="*/ 1500864 h 1500863"/>
                <a:gd name="connsiteX638" fmla="*/ 7296060 w 11218359"/>
                <a:gd name="connsiteY638" fmla="*/ 1500864 h 1500863"/>
                <a:gd name="connsiteX639" fmla="*/ 7307490 w 11218359"/>
                <a:gd name="connsiteY639" fmla="*/ 1500864 h 1500863"/>
                <a:gd name="connsiteX640" fmla="*/ 7318920 w 11218359"/>
                <a:gd name="connsiteY640" fmla="*/ 1500864 h 1500863"/>
                <a:gd name="connsiteX641" fmla="*/ 7330398 w 11218359"/>
                <a:gd name="connsiteY641" fmla="*/ 1500864 h 1500863"/>
                <a:gd name="connsiteX642" fmla="*/ 7341828 w 11218359"/>
                <a:gd name="connsiteY642" fmla="*/ 1500864 h 1500863"/>
                <a:gd name="connsiteX643" fmla="*/ 7353257 w 11218359"/>
                <a:gd name="connsiteY643" fmla="*/ 1500864 h 1500863"/>
                <a:gd name="connsiteX644" fmla="*/ 7364687 w 11218359"/>
                <a:gd name="connsiteY644" fmla="*/ 1500864 h 1500863"/>
                <a:gd name="connsiteX645" fmla="*/ 7376117 w 11218359"/>
                <a:gd name="connsiteY645" fmla="*/ 1500864 h 1500863"/>
                <a:gd name="connsiteX646" fmla="*/ 7387595 w 11218359"/>
                <a:gd name="connsiteY646" fmla="*/ 1500864 h 1500863"/>
                <a:gd name="connsiteX647" fmla="*/ 7399025 w 11218359"/>
                <a:gd name="connsiteY647" fmla="*/ 1500864 h 1500863"/>
                <a:gd name="connsiteX648" fmla="*/ 7410455 w 11218359"/>
                <a:gd name="connsiteY648" fmla="*/ 1500864 h 1500863"/>
                <a:gd name="connsiteX649" fmla="*/ 7421885 w 11218359"/>
                <a:gd name="connsiteY649" fmla="*/ 1500864 h 1500863"/>
                <a:gd name="connsiteX650" fmla="*/ 7433315 w 11218359"/>
                <a:gd name="connsiteY650" fmla="*/ 1500864 h 1500863"/>
                <a:gd name="connsiteX651" fmla="*/ 7444793 w 11218359"/>
                <a:gd name="connsiteY651" fmla="*/ 1500864 h 1500863"/>
                <a:gd name="connsiteX652" fmla="*/ 7456222 w 11218359"/>
                <a:gd name="connsiteY652" fmla="*/ 1500864 h 1500863"/>
                <a:gd name="connsiteX653" fmla="*/ 7467653 w 11218359"/>
                <a:gd name="connsiteY653" fmla="*/ 1500864 h 1500863"/>
                <a:gd name="connsiteX654" fmla="*/ 7479083 w 11218359"/>
                <a:gd name="connsiteY654" fmla="*/ 1500864 h 1500863"/>
                <a:gd name="connsiteX655" fmla="*/ 7490513 w 11218359"/>
                <a:gd name="connsiteY655" fmla="*/ 1500864 h 1500863"/>
                <a:gd name="connsiteX656" fmla="*/ 7501990 w 11218359"/>
                <a:gd name="connsiteY656" fmla="*/ 1500864 h 1500863"/>
                <a:gd name="connsiteX657" fmla="*/ 7513420 w 11218359"/>
                <a:gd name="connsiteY657" fmla="*/ 1500864 h 1500863"/>
                <a:gd name="connsiteX658" fmla="*/ 7524850 w 11218359"/>
                <a:gd name="connsiteY658" fmla="*/ 1500864 h 1500863"/>
                <a:gd name="connsiteX659" fmla="*/ 7536280 w 11218359"/>
                <a:gd name="connsiteY659" fmla="*/ 1500864 h 1500863"/>
                <a:gd name="connsiteX660" fmla="*/ 7547710 w 11218359"/>
                <a:gd name="connsiteY660" fmla="*/ 1500864 h 1500863"/>
                <a:gd name="connsiteX661" fmla="*/ 7559188 w 11218359"/>
                <a:gd name="connsiteY661" fmla="*/ 1500864 h 1500863"/>
                <a:gd name="connsiteX662" fmla="*/ 7570618 w 11218359"/>
                <a:gd name="connsiteY662" fmla="*/ 1500864 h 1500863"/>
                <a:gd name="connsiteX663" fmla="*/ 7582048 w 11218359"/>
                <a:gd name="connsiteY663" fmla="*/ 1500864 h 1500863"/>
                <a:gd name="connsiteX664" fmla="*/ 7593478 w 11218359"/>
                <a:gd name="connsiteY664" fmla="*/ 1500864 h 1500863"/>
                <a:gd name="connsiteX665" fmla="*/ 7604908 w 11218359"/>
                <a:gd name="connsiteY665" fmla="*/ 1500864 h 1500863"/>
                <a:gd name="connsiteX666" fmla="*/ 7616385 w 11218359"/>
                <a:gd name="connsiteY666" fmla="*/ 1500864 h 1500863"/>
                <a:gd name="connsiteX667" fmla="*/ 7627815 w 11218359"/>
                <a:gd name="connsiteY667" fmla="*/ 1500864 h 1500863"/>
                <a:gd name="connsiteX668" fmla="*/ 7639246 w 11218359"/>
                <a:gd name="connsiteY668" fmla="*/ 1500864 h 1500863"/>
                <a:gd name="connsiteX669" fmla="*/ 7650676 w 11218359"/>
                <a:gd name="connsiteY669" fmla="*/ 1500864 h 1500863"/>
                <a:gd name="connsiteX670" fmla="*/ 7662106 w 11218359"/>
                <a:gd name="connsiteY670" fmla="*/ 1500864 h 1500863"/>
                <a:gd name="connsiteX671" fmla="*/ 7673583 w 11218359"/>
                <a:gd name="connsiteY671" fmla="*/ 1500864 h 1500863"/>
                <a:gd name="connsiteX672" fmla="*/ 7685013 w 11218359"/>
                <a:gd name="connsiteY672" fmla="*/ 1500864 h 1500863"/>
                <a:gd name="connsiteX673" fmla="*/ 7696443 w 11218359"/>
                <a:gd name="connsiteY673" fmla="*/ 1500864 h 1500863"/>
                <a:gd name="connsiteX674" fmla="*/ 7707873 w 11218359"/>
                <a:gd name="connsiteY674" fmla="*/ 1500864 h 1500863"/>
                <a:gd name="connsiteX675" fmla="*/ 7719303 w 11218359"/>
                <a:gd name="connsiteY675" fmla="*/ 1500864 h 1500863"/>
                <a:gd name="connsiteX676" fmla="*/ 7730733 w 11218359"/>
                <a:gd name="connsiteY676" fmla="*/ 1500864 h 1500863"/>
                <a:gd name="connsiteX677" fmla="*/ 7742211 w 11218359"/>
                <a:gd name="connsiteY677" fmla="*/ 1500864 h 1500863"/>
                <a:gd name="connsiteX678" fmla="*/ 7753641 w 11218359"/>
                <a:gd name="connsiteY678" fmla="*/ 1500864 h 1500863"/>
                <a:gd name="connsiteX679" fmla="*/ 7765071 w 11218359"/>
                <a:gd name="connsiteY679" fmla="*/ 1500864 h 1500863"/>
                <a:gd name="connsiteX680" fmla="*/ 7776501 w 11218359"/>
                <a:gd name="connsiteY680" fmla="*/ 1500864 h 1500863"/>
                <a:gd name="connsiteX681" fmla="*/ 7787931 w 11218359"/>
                <a:gd name="connsiteY681" fmla="*/ 1500864 h 1500863"/>
                <a:gd name="connsiteX682" fmla="*/ 7799408 w 11218359"/>
                <a:gd name="connsiteY682" fmla="*/ 1500864 h 1500863"/>
                <a:gd name="connsiteX683" fmla="*/ 7810839 w 11218359"/>
                <a:gd name="connsiteY683" fmla="*/ 1500864 h 1500863"/>
                <a:gd name="connsiteX684" fmla="*/ 7822268 w 11218359"/>
                <a:gd name="connsiteY684" fmla="*/ 1500864 h 1500863"/>
                <a:gd name="connsiteX685" fmla="*/ 7833698 w 11218359"/>
                <a:gd name="connsiteY685" fmla="*/ 1500864 h 1500863"/>
                <a:gd name="connsiteX686" fmla="*/ 7845128 w 11218359"/>
                <a:gd name="connsiteY686" fmla="*/ 1500864 h 1500863"/>
                <a:gd name="connsiteX687" fmla="*/ 7856606 w 11218359"/>
                <a:gd name="connsiteY687" fmla="*/ 1500864 h 1500863"/>
                <a:gd name="connsiteX688" fmla="*/ 7868036 w 11218359"/>
                <a:gd name="connsiteY688" fmla="*/ 1500864 h 1500863"/>
                <a:gd name="connsiteX689" fmla="*/ 7879466 w 11218359"/>
                <a:gd name="connsiteY689" fmla="*/ 1500864 h 1500863"/>
                <a:gd name="connsiteX690" fmla="*/ 7890896 w 11218359"/>
                <a:gd name="connsiteY690" fmla="*/ 1500864 h 1500863"/>
                <a:gd name="connsiteX691" fmla="*/ 7902326 w 11218359"/>
                <a:gd name="connsiteY691" fmla="*/ 1500864 h 1500863"/>
                <a:gd name="connsiteX692" fmla="*/ 7913804 w 11218359"/>
                <a:gd name="connsiteY692" fmla="*/ 1500864 h 1500863"/>
                <a:gd name="connsiteX693" fmla="*/ 7925234 w 11218359"/>
                <a:gd name="connsiteY693" fmla="*/ 1500864 h 1500863"/>
                <a:gd name="connsiteX694" fmla="*/ 7936663 w 11218359"/>
                <a:gd name="connsiteY694" fmla="*/ 1500864 h 1500863"/>
                <a:gd name="connsiteX695" fmla="*/ 7948094 w 11218359"/>
                <a:gd name="connsiteY695" fmla="*/ 1500864 h 1500863"/>
                <a:gd name="connsiteX696" fmla="*/ 7959524 w 11218359"/>
                <a:gd name="connsiteY696" fmla="*/ 1500864 h 1500863"/>
                <a:gd name="connsiteX697" fmla="*/ 7971001 w 11218359"/>
                <a:gd name="connsiteY697" fmla="*/ 1500864 h 1500863"/>
                <a:gd name="connsiteX698" fmla="*/ 7982431 w 11218359"/>
                <a:gd name="connsiteY698" fmla="*/ 1500864 h 1500863"/>
                <a:gd name="connsiteX699" fmla="*/ 7993861 w 11218359"/>
                <a:gd name="connsiteY699" fmla="*/ 1500864 h 1500863"/>
                <a:gd name="connsiteX700" fmla="*/ 8005291 w 11218359"/>
                <a:gd name="connsiteY700" fmla="*/ 1500864 h 1500863"/>
                <a:gd name="connsiteX701" fmla="*/ 8016721 w 11218359"/>
                <a:gd name="connsiteY701" fmla="*/ 1500864 h 1500863"/>
                <a:gd name="connsiteX702" fmla="*/ 8028199 w 11218359"/>
                <a:gd name="connsiteY702" fmla="*/ 1500864 h 1500863"/>
                <a:gd name="connsiteX703" fmla="*/ 8039629 w 11218359"/>
                <a:gd name="connsiteY703" fmla="*/ 1500864 h 1500863"/>
                <a:gd name="connsiteX704" fmla="*/ 8051059 w 11218359"/>
                <a:gd name="connsiteY704" fmla="*/ 1500864 h 1500863"/>
                <a:gd name="connsiteX705" fmla="*/ 8062489 w 11218359"/>
                <a:gd name="connsiteY705" fmla="*/ 1500864 h 1500863"/>
                <a:gd name="connsiteX706" fmla="*/ 8073919 w 11218359"/>
                <a:gd name="connsiteY706" fmla="*/ 1500864 h 1500863"/>
                <a:gd name="connsiteX707" fmla="*/ 8085396 w 11218359"/>
                <a:gd name="connsiteY707" fmla="*/ 1500864 h 1500863"/>
                <a:gd name="connsiteX708" fmla="*/ 8096826 w 11218359"/>
                <a:gd name="connsiteY708" fmla="*/ 1500864 h 1500863"/>
                <a:gd name="connsiteX709" fmla="*/ 8108256 w 11218359"/>
                <a:gd name="connsiteY709" fmla="*/ 1500864 h 1500863"/>
                <a:gd name="connsiteX710" fmla="*/ 8119687 w 11218359"/>
                <a:gd name="connsiteY710" fmla="*/ 1500864 h 1500863"/>
                <a:gd name="connsiteX711" fmla="*/ 8131117 w 11218359"/>
                <a:gd name="connsiteY711" fmla="*/ 1500864 h 1500863"/>
                <a:gd name="connsiteX712" fmla="*/ 8142594 w 11218359"/>
                <a:gd name="connsiteY712" fmla="*/ 1500864 h 1500863"/>
                <a:gd name="connsiteX713" fmla="*/ 8154024 w 11218359"/>
                <a:gd name="connsiteY713" fmla="*/ 1500864 h 1500863"/>
                <a:gd name="connsiteX714" fmla="*/ 8165454 w 11218359"/>
                <a:gd name="connsiteY714" fmla="*/ 1500864 h 1500863"/>
                <a:gd name="connsiteX715" fmla="*/ 8176884 w 11218359"/>
                <a:gd name="connsiteY715" fmla="*/ 1500864 h 1500863"/>
                <a:gd name="connsiteX716" fmla="*/ 8188314 w 11218359"/>
                <a:gd name="connsiteY716" fmla="*/ 1500864 h 1500863"/>
                <a:gd name="connsiteX717" fmla="*/ 8199792 w 11218359"/>
                <a:gd name="connsiteY717" fmla="*/ 1500864 h 1500863"/>
                <a:gd name="connsiteX718" fmla="*/ 8211222 w 11218359"/>
                <a:gd name="connsiteY718" fmla="*/ 1500864 h 1500863"/>
                <a:gd name="connsiteX719" fmla="*/ 8222652 w 11218359"/>
                <a:gd name="connsiteY719" fmla="*/ 1500864 h 1500863"/>
                <a:gd name="connsiteX720" fmla="*/ 8234082 w 11218359"/>
                <a:gd name="connsiteY720" fmla="*/ 1500864 h 1500863"/>
                <a:gd name="connsiteX721" fmla="*/ 8245512 w 11218359"/>
                <a:gd name="connsiteY721" fmla="*/ 1500864 h 1500863"/>
                <a:gd name="connsiteX722" fmla="*/ 8256989 w 11218359"/>
                <a:gd name="connsiteY722" fmla="*/ 1500864 h 1500863"/>
                <a:gd name="connsiteX723" fmla="*/ 8268419 w 11218359"/>
                <a:gd name="connsiteY723" fmla="*/ 1500864 h 1500863"/>
                <a:gd name="connsiteX724" fmla="*/ 8279850 w 11218359"/>
                <a:gd name="connsiteY724" fmla="*/ 1500864 h 1500863"/>
                <a:gd name="connsiteX725" fmla="*/ 8291280 w 11218359"/>
                <a:gd name="connsiteY725" fmla="*/ 1500864 h 1500863"/>
                <a:gd name="connsiteX726" fmla="*/ 8302709 w 11218359"/>
                <a:gd name="connsiteY726" fmla="*/ 1500864 h 1500863"/>
                <a:gd name="connsiteX727" fmla="*/ 8314187 w 11218359"/>
                <a:gd name="connsiteY727" fmla="*/ 1500864 h 1500863"/>
                <a:gd name="connsiteX728" fmla="*/ 8325617 w 11218359"/>
                <a:gd name="connsiteY728" fmla="*/ 1500864 h 1500863"/>
                <a:gd name="connsiteX729" fmla="*/ 8337047 w 11218359"/>
                <a:gd name="connsiteY729" fmla="*/ 1500864 h 1500863"/>
                <a:gd name="connsiteX730" fmla="*/ 8348477 w 11218359"/>
                <a:gd name="connsiteY730" fmla="*/ 1500864 h 1500863"/>
                <a:gd name="connsiteX731" fmla="*/ 8359907 w 11218359"/>
                <a:gd name="connsiteY731" fmla="*/ 1500864 h 1500863"/>
                <a:gd name="connsiteX732" fmla="*/ 8371385 w 11218359"/>
                <a:gd name="connsiteY732" fmla="*/ 1500864 h 1500863"/>
                <a:gd name="connsiteX733" fmla="*/ 8382815 w 11218359"/>
                <a:gd name="connsiteY733" fmla="*/ 1500864 h 1500863"/>
                <a:gd name="connsiteX734" fmla="*/ 8394245 w 11218359"/>
                <a:gd name="connsiteY734" fmla="*/ 1500864 h 1500863"/>
                <a:gd name="connsiteX735" fmla="*/ 8405674 w 11218359"/>
                <a:gd name="connsiteY735" fmla="*/ 1500864 h 1500863"/>
                <a:gd name="connsiteX736" fmla="*/ 8417104 w 11218359"/>
                <a:gd name="connsiteY736" fmla="*/ 1500864 h 1500863"/>
                <a:gd name="connsiteX737" fmla="*/ 8428582 w 11218359"/>
                <a:gd name="connsiteY737" fmla="*/ 1500864 h 1500863"/>
                <a:gd name="connsiteX738" fmla="*/ 8440012 w 11218359"/>
                <a:gd name="connsiteY738" fmla="*/ 1500864 h 1500863"/>
                <a:gd name="connsiteX739" fmla="*/ 8451442 w 11218359"/>
                <a:gd name="connsiteY739" fmla="*/ 1500864 h 1500863"/>
                <a:gd name="connsiteX740" fmla="*/ 8462872 w 11218359"/>
                <a:gd name="connsiteY740" fmla="*/ 1500864 h 1500863"/>
                <a:gd name="connsiteX741" fmla="*/ 8474302 w 11218359"/>
                <a:gd name="connsiteY741" fmla="*/ 1500864 h 1500863"/>
                <a:gd name="connsiteX742" fmla="*/ 8485780 w 11218359"/>
                <a:gd name="connsiteY742" fmla="*/ 1500864 h 1500863"/>
                <a:gd name="connsiteX743" fmla="*/ 8497210 w 11218359"/>
                <a:gd name="connsiteY743" fmla="*/ 1500864 h 1500863"/>
                <a:gd name="connsiteX744" fmla="*/ 8508640 w 11218359"/>
                <a:gd name="connsiteY744" fmla="*/ 1500864 h 1500863"/>
                <a:gd name="connsiteX745" fmla="*/ 8520069 w 11218359"/>
                <a:gd name="connsiteY745" fmla="*/ 1500864 h 1500863"/>
                <a:gd name="connsiteX746" fmla="*/ 8531500 w 11218359"/>
                <a:gd name="connsiteY746" fmla="*/ 1500864 h 1500863"/>
                <a:gd name="connsiteX747" fmla="*/ 8542977 w 11218359"/>
                <a:gd name="connsiteY747" fmla="*/ 1500864 h 1500863"/>
                <a:gd name="connsiteX748" fmla="*/ 8554407 w 11218359"/>
                <a:gd name="connsiteY748" fmla="*/ 1500864 h 1500863"/>
                <a:gd name="connsiteX749" fmla="*/ 8565837 w 11218359"/>
                <a:gd name="connsiteY749" fmla="*/ 1500864 h 1500863"/>
                <a:gd name="connsiteX750" fmla="*/ 8577267 w 11218359"/>
                <a:gd name="connsiteY750" fmla="*/ 1500864 h 1500863"/>
                <a:gd name="connsiteX751" fmla="*/ 8588697 w 11218359"/>
                <a:gd name="connsiteY751" fmla="*/ 1500864 h 1500863"/>
                <a:gd name="connsiteX752" fmla="*/ 8600175 w 11218359"/>
                <a:gd name="connsiteY752" fmla="*/ 1500864 h 1500863"/>
                <a:gd name="connsiteX753" fmla="*/ 8611605 w 11218359"/>
                <a:gd name="connsiteY753" fmla="*/ 1500864 h 1500863"/>
                <a:gd name="connsiteX754" fmla="*/ 8623035 w 11218359"/>
                <a:gd name="connsiteY754" fmla="*/ 1500864 h 1500863"/>
                <a:gd name="connsiteX755" fmla="*/ 8634465 w 11218359"/>
                <a:gd name="connsiteY755" fmla="*/ 1500864 h 1500863"/>
                <a:gd name="connsiteX756" fmla="*/ 8645895 w 11218359"/>
                <a:gd name="connsiteY756" fmla="*/ 1500864 h 1500863"/>
                <a:gd name="connsiteX757" fmla="*/ 8657373 w 11218359"/>
                <a:gd name="connsiteY757" fmla="*/ 1500864 h 1500863"/>
                <a:gd name="connsiteX758" fmla="*/ 8668802 w 11218359"/>
                <a:gd name="connsiteY758" fmla="*/ 1500864 h 1500863"/>
                <a:gd name="connsiteX759" fmla="*/ 8680232 w 11218359"/>
                <a:gd name="connsiteY759" fmla="*/ 1500864 h 1500863"/>
                <a:gd name="connsiteX760" fmla="*/ 8691662 w 11218359"/>
                <a:gd name="connsiteY760" fmla="*/ 1500864 h 1500863"/>
                <a:gd name="connsiteX761" fmla="*/ 8703093 w 11218359"/>
                <a:gd name="connsiteY761" fmla="*/ 1500864 h 1500863"/>
                <a:gd name="connsiteX762" fmla="*/ 8714570 w 11218359"/>
                <a:gd name="connsiteY762" fmla="*/ 1500864 h 1500863"/>
                <a:gd name="connsiteX763" fmla="*/ 8726000 w 11218359"/>
                <a:gd name="connsiteY763" fmla="*/ 1500864 h 1500863"/>
                <a:gd name="connsiteX764" fmla="*/ 8737430 w 11218359"/>
                <a:gd name="connsiteY764" fmla="*/ 1500864 h 1500863"/>
                <a:gd name="connsiteX765" fmla="*/ 8748860 w 11218359"/>
                <a:gd name="connsiteY765" fmla="*/ 1500864 h 1500863"/>
                <a:gd name="connsiteX766" fmla="*/ 8760290 w 11218359"/>
                <a:gd name="connsiteY766" fmla="*/ 1500864 h 1500863"/>
                <a:gd name="connsiteX767" fmla="*/ 8771768 w 11218359"/>
                <a:gd name="connsiteY767" fmla="*/ 1500864 h 1500863"/>
                <a:gd name="connsiteX768" fmla="*/ 8783198 w 11218359"/>
                <a:gd name="connsiteY768" fmla="*/ 1500864 h 1500863"/>
                <a:gd name="connsiteX769" fmla="*/ 8794628 w 11218359"/>
                <a:gd name="connsiteY769" fmla="*/ 1500864 h 1500863"/>
                <a:gd name="connsiteX770" fmla="*/ 8806058 w 11218359"/>
                <a:gd name="connsiteY770" fmla="*/ 1500864 h 1500863"/>
                <a:gd name="connsiteX771" fmla="*/ 8817488 w 11218359"/>
                <a:gd name="connsiteY771" fmla="*/ 1500864 h 1500863"/>
                <a:gd name="connsiteX772" fmla="*/ 8828918 w 11218359"/>
                <a:gd name="connsiteY772" fmla="*/ 1500864 h 1500863"/>
                <a:gd name="connsiteX773" fmla="*/ 8840395 w 11218359"/>
                <a:gd name="connsiteY773" fmla="*/ 1500864 h 1500863"/>
                <a:gd name="connsiteX774" fmla="*/ 8851825 w 11218359"/>
                <a:gd name="connsiteY774" fmla="*/ 1500864 h 1500863"/>
                <a:gd name="connsiteX775" fmla="*/ 8863256 w 11218359"/>
                <a:gd name="connsiteY775" fmla="*/ 1500864 h 1500863"/>
                <a:gd name="connsiteX776" fmla="*/ 8874686 w 11218359"/>
                <a:gd name="connsiteY776" fmla="*/ 1500864 h 1500863"/>
                <a:gd name="connsiteX777" fmla="*/ 8886115 w 11218359"/>
                <a:gd name="connsiteY777" fmla="*/ 1500864 h 1500863"/>
                <a:gd name="connsiteX778" fmla="*/ 8897593 w 11218359"/>
                <a:gd name="connsiteY778" fmla="*/ 1500864 h 1500863"/>
                <a:gd name="connsiteX779" fmla="*/ 8909022 w 11218359"/>
                <a:gd name="connsiteY779" fmla="*/ 1500864 h 1500863"/>
                <a:gd name="connsiteX780" fmla="*/ 8920453 w 11218359"/>
                <a:gd name="connsiteY780" fmla="*/ 1500864 h 1500863"/>
                <a:gd name="connsiteX781" fmla="*/ 8931883 w 11218359"/>
                <a:gd name="connsiteY781" fmla="*/ 1500864 h 1500863"/>
                <a:gd name="connsiteX782" fmla="*/ 8943313 w 11218359"/>
                <a:gd name="connsiteY782" fmla="*/ 1500864 h 1500863"/>
                <a:gd name="connsiteX783" fmla="*/ 8954791 w 11218359"/>
                <a:gd name="connsiteY783" fmla="*/ 1500864 h 1500863"/>
                <a:gd name="connsiteX784" fmla="*/ 8966220 w 11218359"/>
                <a:gd name="connsiteY784" fmla="*/ 1500864 h 1500863"/>
                <a:gd name="connsiteX785" fmla="*/ 8977651 w 11218359"/>
                <a:gd name="connsiteY785" fmla="*/ 1500864 h 1500863"/>
                <a:gd name="connsiteX786" fmla="*/ 8989080 w 11218359"/>
                <a:gd name="connsiteY786" fmla="*/ 1500864 h 1500863"/>
                <a:gd name="connsiteX787" fmla="*/ 9000511 w 11218359"/>
                <a:gd name="connsiteY787" fmla="*/ 1500864 h 1500863"/>
                <a:gd name="connsiteX788" fmla="*/ 9011988 w 11218359"/>
                <a:gd name="connsiteY788" fmla="*/ 1500864 h 1500863"/>
                <a:gd name="connsiteX789" fmla="*/ 9023418 w 11218359"/>
                <a:gd name="connsiteY789" fmla="*/ 1500864 h 1500863"/>
                <a:gd name="connsiteX790" fmla="*/ 9034849 w 11218359"/>
                <a:gd name="connsiteY790" fmla="*/ 1500864 h 1500863"/>
                <a:gd name="connsiteX791" fmla="*/ 9046278 w 11218359"/>
                <a:gd name="connsiteY791" fmla="*/ 1500864 h 1500863"/>
                <a:gd name="connsiteX792" fmla="*/ 9057709 w 11218359"/>
                <a:gd name="connsiteY792" fmla="*/ 1500864 h 1500863"/>
                <a:gd name="connsiteX793" fmla="*/ 9069186 w 11218359"/>
                <a:gd name="connsiteY793" fmla="*/ 1500864 h 1500863"/>
                <a:gd name="connsiteX794" fmla="*/ 9080615 w 11218359"/>
                <a:gd name="connsiteY794" fmla="*/ 1500864 h 1500863"/>
                <a:gd name="connsiteX795" fmla="*/ 9092046 w 11218359"/>
                <a:gd name="connsiteY795" fmla="*/ 1500864 h 1500863"/>
                <a:gd name="connsiteX796" fmla="*/ 9103476 w 11218359"/>
                <a:gd name="connsiteY796" fmla="*/ 1500864 h 1500863"/>
                <a:gd name="connsiteX797" fmla="*/ 9114906 w 11218359"/>
                <a:gd name="connsiteY797" fmla="*/ 1500864 h 1500863"/>
                <a:gd name="connsiteX798" fmla="*/ 9126384 w 11218359"/>
                <a:gd name="connsiteY798" fmla="*/ 1500864 h 1500863"/>
                <a:gd name="connsiteX799" fmla="*/ 9137813 w 11218359"/>
                <a:gd name="connsiteY799" fmla="*/ 1500864 h 1500863"/>
                <a:gd name="connsiteX800" fmla="*/ 9149244 w 11218359"/>
                <a:gd name="connsiteY800" fmla="*/ 1500864 h 1500863"/>
                <a:gd name="connsiteX801" fmla="*/ 9160673 w 11218359"/>
                <a:gd name="connsiteY801" fmla="*/ 1500864 h 1500863"/>
                <a:gd name="connsiteX802" fmla="*/ 9172104 w 11218359"/>
                <a:gd name="connsiteY802" fmla="*/ 1500864 h 1500863"/>
                <a:gd name="connsiteX803" fmla="*/ 9183581 w 11218359"/>
                <a:gd name="connsiteY803" fmla="*/ 1500864 h 1500863"/>
                <a:gd name="connsiteX804" fmla="*/ 9195011 w 11218359"/>
                <a:gd name="connsiteY804" fmla="*/ 1500864 h 1500863"/>
                <a:gd name="connsiteX805" fmla="*/ 9206442 w 11218359"/>
                <a:gd name="connsiteY805" fmla="*/ 1500864 h 1500863"/>
                <a:gd name="connsiteX806" fmla="*/ 9217871 w 11218359"/>
                <a:gd name="connsiteY806" fmla="*/ 1500864 h 1500863"/>
                <a:gd name="connsiteX807" fmla="*/ 9229301 w 11218359"/>
                <a:gd name="connsiteY807" fmla="*/ 1500864 h 1500863"/>
                <a:gd name="connsiteX808" fmla="*/ 9240779 w 11218359"/>
                <a:gd name="connsiteY808" fmla="*/ 1500864 h 1500863"/>
                <a:gd name="connsiteX809" fmla="*/ 9252209 w 11218359"/>
                <a:gd name="connsiteY809" fmla="*/ 1500864 h 1500863"/>
                <a:gd name="connsiteX810" fmla="*/ 9263639 w 11218359"/>
                <a:gd name="connsiteY810" fmla="*/ 1500864 h 1500863"/>
                <a:gd name="connsiteX811" fmla="*/ 9275069 w 11218359"/>
                <a:gd name="connsiteY811" fmla="*/ 1500864 h 1500863"/>
                <a:gd name="connsiteX812" fmla="*/ 9286498 w 11218359"/>
                <a:gd name="connsiteY812" fmla="*/ 1500864 h 1500863"/>
                <a:gd name="connsiteX813" fmla="*/ 9297977 w 11218359"/>
                <a:gd name="connsiteY813" fmla="*/ 1500864 h 1500863"/>
                <a:gd name="connsiteX814" fmla="*/ 9309406 w 11218359"/>
                <a:gd name="connsiteY814" fmla="*/ 1500864 h 1500863"/>
                <a:gd name="connsiteX815" fmla="*/ 9320837 w 11218359"/>
                <a:gd name="connsiteY815" fmla="*/ 1500864 h 1500863"/>
                <a:gd name="connsiteX816" fmla="*/ 9332266 w 11218359"/>
                <a:gd name="connsiteY816" fmla="*/ 1500864 h 1500863"/>
                <a:gd name="connsiteX817" fmla="*/ 9343696 w 11218359"/>
                <a:gd name="connsiteY817" fmla="*/ 1500864 h 1500863"/>
                <a:gd name="connsiteX818" fmla="*/ 9355174 w 11218359"/>
                <a:gd name="connsiteY818" fmla="*/ 1500864 h 1500863"/>
                <a:gd name="connsiteX819" fmla="*/ 9366604 w 11218359"/>
                <a:gd name="connsiteY819" fmla="*/ 1500864 h 1500863"/>
                <a:gd name="connsiteX820" fmla="*/ 9378035 w 11218359"/>
                <a:gd name="connsiteY820" fmla="*/ 1500864 h 1500863"/>
                <a:gd name="connsiteX821" fmla="*/ 9389464 w 11218359"/>
                <a:gd name="connsiteY821" fmla="*/ 1500864 h 1500863"/>
                <a:gd name="connsiteX822" fmla="*/ 9400894 w 11218359"/>
                <a:gd name="connsiteY822" fmla="*/ 1500864 h 1500863"/>
                <a:gd name="connsiteX823" fmla="*/ 9412372 w 11218359"/>
                <a:gd name="connsiteY823" fmla="*/ 1500864 h 1500863"/>
                <a:gd name="connsiteX824" fmla="*/ 9423802 w 11218359"/>
                <a:gd name="connsiteY824" fmla="*/ 1500864 h 1500863"/>
                <a:gd name="connsiteX825" fmla="*/ 9435232 w 11218359"/>
                <a:gd name="connsiteY825" fmla="*/ 1500864 h 1500863"/>
                <a:gd name="connsiteX826" fmla="*/ 9446662 w 11218359"/>
                <a:gd name="connsiteY826" fmla="*/ 1500864 h 1500863"/>
                <a:gd name="connsiteX827" fmla="*/ 9458091 w 11218359"/>
                <a:gd name="connsiteY827" fmla="*/ 1500864 h 1500863"/>
                <a:gd name="connsiteX828" fmla="*/ 9469570 w 11218359"/>
                <a:gd name="connsiteY828" fmla="*/ 1500864 h 1500863"/>
                <a:gd name="connsiteX829" fmla="*/ 9480999 w 11218359"/>
                <a:gd name="connsiteY829" fmla="*/ 1500864 h 1500863"/>
                <a:gd name="connsiteX830" fmla="*/ 9492429 w 11218359"/>
                <a:gd name="connsiteY830" fmla="*/ 1500864 h 1500863"/>
                <a:gd name="connsiteX831" fmla="*/ 9503859 w 11218359"/>
                <a:gd name="connsiteY831" fmla="*/ 1500864 h 1500863"/>
                <a:gd name="connsiteX832" fmla="*/ 9515289 w 11218359"/>
                <a:gd name="connsiteY832" fmla="*/ 1500864 h 1500863"/>
                <a:gd name="connsiteX833" fmla="*/ 9526767 w 11218359"/>
                <a:gd name="connsiteY833" fmla="*/ 1500864 h 1500863"/>
                <a:gd name="connsiteX834" fmla="*/ 9538197 w 11218359"/>
                <a:gd name="connsiteY834" fmla="*/ 1500864 h 1500863"/>
                <a:gd name="connsiteX835" fmla="*/ 9549626 w 11218359"/>
                <a:gd name="connsiteY835" fmla="*/ 1500864 h 1500863"/>
                <a:gd name="connsiteX836" fmla="*/ 9561057 w 11218359"/>
                <a:gd name="connsiteY836" fmla="*/ 1500864 h 1500863"/>
                <a:gd name="connsiteX837" fmla="*/ 9572487 w 11218359"/>
                <a:gd name="connsiteY837" fmla="*/ 1500864 h 1500863"/>
                <a:gd name="connsiteX838" fmla="*/ 9583965 w 11218359"/>
                <a:gd name="connsiteY838" fmla="*/ 1500864 h 1500863"/>
                <a:gd name="connsiteX839" fmla="*/ 9595395 w 11218359"/>
                <a:gd name="connsiteY839" fmla="*/ 1500864 h 1500863"/>
                <a:gd name="connsiteX840" fmla="*/ 9606824 w 11218359"/>
                <a:gd name="connsiteY840" fmla="*/ 1500864 h 1500863"/>
                <a:gd name="connsiteX841" fmla="*/ 9618255 w 11218359"/>
                <a:gd name="connsiteY841" fmla="*/ 1500864 h 1500863"/>
                <a:gd name="connsiteX842" fmla="*/ 9629684 w 11218359"/>
                <a:gd name="connsiteY842" fmla="*/ 1500864 h 1500863"/>
                <a:gd name="connsiteX843" fmla="*/ 9641163 w 11218359"/>
                <a:gd name="connsiteY843" fmla="*/ 1500864 h 1500863"/>
                <a:gd name="connsiteX844" fmla="*/ 9652592 w 11218359"/>
                <a:gd name="connsiteY844" fmla="*/ 1500864 h 1500863"/>
                <a:gd name="connsiteX845" fmla="*/ 9664022 w 11218359"/>
                <a:gd name="connsiteY845" fmla="*/ 1500864 h 1500863"/>
                <a:gd name="connsiteX846" fmla="*/ 9675452 w 11218359"/>
                <a:gd name="connsiteY846" fmla="*/ 1500864 h 1500863"/>
                <a:gd name="connsiteX847" fmla="*/ 9686882 w 11218359"/>
                <a:gd name="connsiteY847" fmla="*/ 1500864 h 1500863"/>
                <a:gd name="connsiteX848" fmla="*/ 9698360 w 11218359"/>
                <a:gd name="connsiteY848" fmla="*/ 1500864 h 1500863"/>
                <a:gd name="connsiteX849" fmla="*/ 9709790 w 11218359"/>
                <a:gd name="connsiteY849" fmla="*/ 1500864 h 1500863"/>
                <a:gd name="connsiteX850" fmla="*/ 9721219 w 11218359"/>
                <a:gd name="connsiteY850" fmla="*/ 1500864 h 1500863"/>
                <a:gd name="connsiteX851" fmla="*/ 9732650 w 11218359"/>
                <a:gd name="connsiteY851" fmla="*/ 1500864 h 1500863"/>
                <a:gd name="connsiteX852" fmla="*/ 9744080 w 11218359"/>
                <a:gd name="connsiteY852" fmla="*/ 1500864 h 1500863"/>
                <a:gd name="connsiteX853" fmla="*/ 9755557 w 11218359"/>
                <a:gd name="connsiteY853" fmla="*/ 1500864 h 1500863"/>
                <a:gd name="connsiteX854" fmla="*/ 9766988 w 11218359"/>
                <a:gd name="connsiteY854" fmla="*/ 1500864 h 1500863"/>
                <a:gd name="connsiteX855" fmla="*/ 9778417 w 11218359"/>
                <a:gd name="connsiteY855" fmla="*/ 1500864 h 1500863"/>
                <a:gd name="connsiteX856" fmla="*/ 9789848 w 11218359"/>
                <a:gd name="connsiteY856" fmla="*/ 1500864 h 1500863"/>
                <a:gd name="connsiteX857" fmla="*/ 9801277 w 11218359"/>
                <a:gd name="connsiteY857" fmla="*/ 1500864 h 1500863"/>
                <a:gd name="connsiteX858" fmla="*/ 9812755 w 11218359"/>
                <a:gd name="connsiteY858" fmla="*/ 1500864 h 1500863"/>
                <a:gd name="connsiteX859" fmla="*/ 9824185 w 11218359"/>
                <a:gd name="connsiteY859" fmla="*/ 1500864 h 1500863"/>
                <a:gd name="connsiteX860" fmla="*/ 9835615 w 11218359"/>
                <a:gd name="connsiteY860" fmla="*/ 1500864 h 1500863"/>
                <a:gd name="connsiteX861" fmla="*/ 9847045 w 11218359"/>
                <a:gd name="connsiteY861" fmla="*/ 1500864 h 1500863"/>
                <a:gd name="connsiteX862" fmla="*/ 9858475 w 11218359"/>
                <a:gd name="connsiteY862" fmla="*/ 1500864 h 1500863"/>
                <a:gd name="connsiteX863" fmla="*/ 9869952 w 11218359"/>
                <a:gd name="connsiteY863" fmla="*/ 1500864 h 1500863"/>
                <a:gd name="connsiteX864" fmla="*/ 9881383 w 11218359"/>
                <a:gd name="connsiteY864" fmla="*/ 1500864 h 1500863"/>
                <a:gd name="connsiteX865" fmla="*/ 9892812 w 11218359"/>
                <a:gd name="connsiteY865" fmla="*/ 1500864 h 1500863"/>
                <a:gd name="connsiteX866" fmla="*/ 9904243 w 11218359"/>
                <a:gd name="connsiteY866" fmla="*/ 1500864 h 1500863"/>
                <a:gd name="connsiteX867" fmla="*/ 9915673 w 11218359"/>
                <a:gd name="connsiteY867" fmla="*/ 1500864 h 1500863"/>
                <a:gd name="connsiteX868" fmla="*/ 9927102 w 11218359"/>
                <a:gd name="connsiteY868" fmla="*/ 1500864 h 1500863"/>
                <a:gd name="connsiteX869" fmla="*/ 9938581 w 11218359"/>
                <a:gd name="connsiteY869" fmla="*/ 1500864 h 1500863"/>
                <a:gd name="connsiteX870" fmla="*/ 9950010 w 11218359"/>
                <a:gd name="connsiteY870" fmla="*/ 1500864 h 1500863"/>
                <a:gd name="connsiteX871" fmla="*/ 9961441 w 11218359"/>
                <a:gd name="connsiteY871" fmla="*/ 1500864 h 1500863"/>
                <a:gd name="connsiteX872" fmla="*/ 9972870 w 11218359"/>
                <a:gd name="connsiteY872" fmla="*/ 1500864 h 1500863"/>
                <a:gd name="connsiteX873" fmla="*/ 9984300 w 11218359"/>
                <a:gd name="connsiteY873" fmla="*/ 1500864 h 1500863"/>
                <a:gd name="connsiteX874" fmla="*/ 9995778 w 11218359"/>
                <a:gd name="connsiteY874" fmla="*/ 1500864 h 1500863"/>
                <a:gd name="connsiteX875" fmla="*/ 10007208 w 11218359"/>
                <a:gd name="connsiteY875" fmla="*/ 1500864 h 1500863"/>
                <a:gd name="connsiteX876" fmla="*/ 10018638 w 11218359"/>
                <a:gd name="connsiteY876" fmla="*/ 1500864 h 1500863"/>
                <a:gd name="connsiteX877" fmla="*/ 10030068 w 11218359"/>
                <a:gd name="connsiteY877" fmla="*/ 1500864 h 1500863"/>
                <a:gd name="connsiteX878" fmla="*/ 10041498 w 11218359"/>
                <a:gd name="connsiteY878" fmla="*/ 1500864 h 1500863"/>
                <a:gd name="connsiteX879" fmla="*/ 10052976 w 11218359"/>
                <a:gd name="connsiteY879" fmla="*/ 1500864 h 1500863"/>
                <a:gd name="connsiteX880" fmla="*/ 10064405 w 11218359"/>
                <a:gd name="connsiteY880" fmla="*/ 1500864 h 1500863"/>
                <a:gd name="connsiteX881" fmla="*/ 10075835 w 11218359"/>
                <a:gd name="connsiteY881" fmla="*/ 1500864 h 1500863"/>
                <a:gd name="connsiteX882" fmla="*/ 10087266 w 11218359"/>
                <a:gd name="connsiteY882" fmla="*/ 1500864 h 1500863"/>
                <a:gd name="connsiteX883" fmla="*/ 10098695 w 11218359"/>
                <a:gd name="connsiteY883" fmla="*/ 1500864 h 1500863"/>
                <a:gd name="connsiteX884" fmla="*/ 10110174 w 11218359"/>
                <a:gd name="connsiteY884" fmla="*/ 1500864 h 1500863"/>
                <a:gd name="connsiteX885" fmla="*/ 10121603 w 11218359"/>
                <a:gd name="connsiteY885" fmla="*/ 1500864 h 1500863"/>
                <a:gd name="connsiteX886" fmla="*/ 10133033 w 11218359"/>
                <a:gd name="connsiteY886" fmla="*/ 1500864 h 1500863"/>
                <a:gd name="connsiteX887" fmla="*/ 10144463 w 11218359"/>
                <a:gd name="connsiteY887" fmla="*/ 1500864 h 1500863"/>
                <a:gd name="connsiteX888" fmla="*/ 10155893 w 11218359"/>
                <a:gd name="connsiteY888" fmla="*/ 1500864 h 1500863"/>
                <a:gd name="connsiteX889" fmla="*/ 10167371 w 11218359"/>
                <a:gd name="connsiteY889" fmla="*/ 1500864 h 1500863"/>
                <a:gd name="connsiteX890" fmla="*/ 10178801 w 11218359"/>
                <a:gd name="connsiteY890" fmla="*/ 1500864 h 1500863"/>
                <a:gd name="connsiteX891" fmla="*/ 10190230 w 11218359"/>
                <a:gd name="connsiteY891" fmla="*/ 1500864 h 1500863"/>
                <a:gd name="connsiteX892" fmla="*/ 10201661 w 11218359"/>
                <a:gd name="connsiteY892" fmla="*/ 1500864 h 1500863"/>
                <a:gd name="connsiteX893" fmla="*/ 10213091 w 11218359"/>
                <a:gd name="connsiteY893" fmla="*/ 1500864 h 1500863"/>
                <a:gd name="connsiteX894" fmla="*/ 10224569 w 11218359"/>
                <a:gd name="connsiteY894" fmla="*/ 1500864 h 1500863"/>
                <a:gd name="connsiteX895" fmla="*/ 10235998 w 11218359"/>
                <a:gd name="connsiteY895" fmla="*/ 1500864 h 1500863"/>
                <a:gd name="connsiteX896" fmla="*/ 10247428 w 11218359"/>
                <a:gd name="connsiteY896" fmla="*/ 1500864 h 1500863"/>
                <a:gd name="connsiteX897" fmla="*/ 10258859 w 11218359"/>
                <a:gd name="connsiteY897" fmla="*/ 1500864 h 1500863"/>
                <a:gd name="connsiteX898" fmla="*/ 10270288 w 11218359"/>
                <a:gd name="connsiteY898" fmla="*/ 1500864 h 1500863"/>
                <a:gd name="connsiteX899" fmla="*/ 10281767 w 11218359"/>
                <a:gd name="connsiteY899" fmla="*/ 1500864 h 1500863"/>
                <a:gd name="connsiteX900" fmla="*/ 10293196 w 11218359"/>
                <a:gd name="connsiteY900" fmla="*/ 1500864 h 1500863"/>
                <a:gd name="connsiteX901" fmla="*/ 10304626 w 11218359"/>
                <a:gd name="connsiteY901" fmla="*/ 1500864 h 1500863"/>
                <a:gd name="connsiteX902" fmla="*/ 10316056 w 11218359"/>
                <a:gd name="connsiteY902" fmla="*/ 1500864 h 1500863"/>
                <a:gd name="connsiteX903" fmla="*/ 10327486 w 11218359"/>
                <a:gd name="connsiteY903" fmla="*/ 1500864 h 1500863"/>
                <a:gd name="connsiteX904" fmla="*/ 10338963 w 11218359"/>
                <a:gd name="connsiteY904" fmla="*/ 1500864 h 1500863"/>
                <a:gd name="connsiteX905" fmla="*/ 10350394 w 11218359"/>
                <a:gd name="connsiteY905" fmla="*/ 1500864 h 1500863"/>
                <a:gd name="connsiteX906" fmla="*/ 10361823 w 11218359"/>
                <a:gd name="connsiteY906" fmla="*/ 1500864 h 1500863"/>
                <a:gd name="connsiteX907" fmla="*/ 10373254 w 11218359"/>
                <a:gd name="connsiteY907" fmla="*/ 1500864 h 1500863"/>
                <a:gd name="connsiteX908" fmla="*/ 10384684 w 11218359"/>
                <a:gd name="connsiteY908" fmla="*/ 1500864 h 1500863"/>
                <a:gd name="connsiteX909" fmla="*/ 10396161 w 11218359"/>
                <a:gd name="connsiteY909" fmla="*/ 1500864 h 1500863"/>
                <a:gd name="connsiteX910" fmla="*/ 10407591 w 11218359"/>
                <a:gd name="connsiteY910" fmla="*/ 1500864 h 1500863"/>
                <a:gd name="connsiteX911" fmla="*/ 10419021 w 11218359"/>
                <a:gd name="connsiteY911" fmla="*/ 1500864 h 1500863"/>
                <a:gd name="connsiteX912" fmla="*/ 10430452 w 11218359"/>
                <a:gd name="connsiteY912" fmla="*/ 1500864 h 1500863"/>
                <a:gd name="connsiteX913" fmla="*/ 10441881 w 11218359"/>
                <a:gd name="connsiteY913" fmla="*/ 1500864 h 1500863"/>
                <a:gd name="connsiteX914" fmla="*/ 10453358 w 11218359"/>
                <a:gd name="connsiteY914" fmla="*/ 1500864 h 1500863"/>
                <a:gd name="connsiteX915" fmla="*/ 10464789 w 11218359"/>
                <a:gd name="connsiteY915" fmla="*/ 1500864 h 1500863"/>
                <a:gd name="connsiteX916" fmla="*/ 10476219 w 11218359"/>
                <a:gd name="connsiteY916" fmla="*/ 1500864 h 1500863"/>
                <a:gd name="connsiteX917" fmla="*/ 10487649 w 11218359"/>
                <a:gd name="connsiteY917" fmla="*/ 1500864 h 1500863"/>
                <a:gd name="connsiteX918" fmla="*/ 10499079 w 11218359"/>
                <a:gd name="connsiteY918" fmla="*/ 1500864 h 1500863"/>
                <a:gd name="connsiteX919" fmla="*/ 10510556 w 11218359"/>
                <a:gd name="connsiteY919" fmla="*/ 1500864 h 1500863"/>
                <a:gd name="connsiteX920" fmla="*/ 10521987 w 11218359"/>
                <a:gd name="connsiteY920" fmla="*/ 1500864 h 1500863"/>
                <a:gd name="connsiteX921" fmla="*/ 10533416 w 11218359"/>
                <a:gd name="connsiteY921" fmla="*/ 1500864 h 1500863"/>
                <a:gd name="connsiteX922" fmla="*/ 10544847 w 11218359"/>
                <a:gd name="connsiteY922" fmla="*/ 1500864 h 1500863"/>
                <a:gd name="connsiteX923" fmla="*/ 10556277 w 11218359"/>
                <a:gd name="connsiteY923" fmla="*/ 1500864 h 1500863"/>
                <a:gd name="connsiteX924" fmla="*/ 10567754 w 11218359"/>
                <a:gd name="connsiteY924" fmla="*/ 1500864 h 1500863"/>
                <a:gd name="connsiteX925" fmla="*/ 10579184 w 11218359"/>
                <a:gd name="connsiteY925" fmla="*/ 1500864 h 1500863"/>
                <a:gd name="connsiteX926" fmla="*/ 10590614 w 11218359"/>
                <a:gd name="connsiteY926" fmla="*/ 1500864 h 1500863"/>
                <a:gd name="connsiteX927" fmla="*/ 10602045 w 11218359"/>
                <a:gd name="connsiteY927" fmla="*/ 1500864 h 1500863"/>
                <a:gd name="connsiteX928" fmla="*/ 10613474 w 11218359"/>
                <a:gd name="connsiteY928" fmla="*/ 1500864 h 1500863"/>
                <a:gd name="connsiteX929" fmla="*/ 10624951 w 11218359"/>
                <a:gd name="connsiteY929" fmla="*/ 1500864 h 1500863"/>
                <a:gd name="connsiteX930" fmla="*/ 10636382 w 11218359"/>
                <a:gd name="connsiteY930" fmla="*/ 1500864 h 1500863"/>
                <a:gd name="connsiteX931" fmla="*/ 10647812 w 11218359"/>
                <a:gd name="connsiteY931" fmla="*/ 1500864 h 1500863"/>
                <a:gd name="connsiteX932" fmla="*/ 10659241 w 11218359"/>
                <a:gd name="connsiteY932" fmla="*/ 1500864 h 1500863"/>
                <a:gd name="connsiteX933" fmla="*/ 10670672 w 11218359"/>
                <a:gd name="connsiteY933" fmla="*/ 1500864 h 1500863"/>
                <a:gd name="connsiteX934" fmla="*/ 10682149 w 11218359"/>
                <a:gd name="connsiteY934" fmla="*/ 1500864 h 1500863"/>
                <a:gd name="connsiteX935" fmla="*/ 10693580 w 11218359"/>
                <a:gd name="connsiteY935" fmla="*/ 1500864 h 1500863"/>
                <a:gd name="connsiteX936" fmla="*/ 10705009 w 11218359"/>
                <a:gd name="connsiteY936" fmla="*/ 1500864 h 1500863"/>
                <a:gd name="connsiteX937" fmla="*/ 10716439 w 11218359"/>
                <a:gd name="connsiteY937" fmla="*/ 1500864 h 1500863"/>
                <a:gd name="connsiteX938" fmla="*/ 10727870 w 11218359"/>
                <a:gd name="connsiteY938" fmla="*/ 1500864 h 1500863"/>
                <a:gd name="connsiteX939" fmla="*/ 10739347 w 11218359"/>
                <a:gd name="connsiteY939" fmla="*/ 1500864 h 1500863"/>
                <a:gd name="connsiteX940" fmla="*/ 10750778 w 11218359"/>
                <a:gd name="connsiteY940" fmla="*/ 1500864 h 1500863"/>
                <a:gd name="connsiteX941" fmla="*/ 10762207 w 11218359"/>
                <a:gd name="connsiteY941" fmla="*/ 1500864 h 1500863"/>
                <a:gd name="connsiteX942" fmla="*/ 10773637 w 11218359"/>
                <a:gd name="connsiteY942" fmla="*/ 1500864 h 1500863"/>
                <a:gd name="connsiteX943" fmla="*/ 10785067 w 11218359"/>
                <a:gd name="connsiteY943" fmla="*/ 1500864 h 1500863"/>
                <a:gd name="connsiteX944" fmla="*/ 10796544 w 11218359"/>
                <a:gd name="connsiteY944" fmla="*/ 1500864 h 1500863"/>
                <a:gd name="connsiteX945" fmla="*/ 10807975 w 11218359"/>
                <a:gd name="connsiteY945" fmla="*/ 1500864 h 1500863"/>
                <a:gd name="connsiteX946" fmla="*/ 10819405 w 11218359"/>
                <a:gd name="connsiteY946" fmla="*/ 1500864 h 1500863"/>
                <a:gd name="connsiteX947" fmla="*/ 10830834 w 11218359"/>
                <a:gd name="connsiteY947" fmla="*/ 1500864 h 1500863"/>
                <a:gd name="connsiteX948" fmla="*/ 10842265 w 11218359"/>
                <a:gd name="connsiteY948" fmla="*/ 1500864 h 1500863"/>
                <a:gd name="connsiteX949" fmla="*/ 10853742 w 11218359"/>
                <a:gd name="connsiteY949" fmla="*/ 1500864 h 1500863"/>
                <a:gd name="connsiteX950" fmla="*/ 10865173 w 11218359"/>
                <a:gd name="connsiteY950" fmla="*/ 1500864 h 1500863"/>
                <a:gd name="connsiteX951" fmla="*/ 10876602 w 11218359"/>
                <a:gd name="connsiteY951" fmla="*/ 1500864 h 1500863"/>
                <a:gd name="connsiteX952" fmla="*/ 10888032 w 11218359"/>
                <a:gd name="connsiteY952" fmla="*/ 1500864 h 1500863"/>
                <a:gd name="connsiteX953" fmla="*/ 10899463 w 11218359"/>
                <a:gd name="connsiteY953" fmla="*/ 1500864 h 1500863"/>
                <a:gd name="connsiteX954" fmla="*/ 10910892 w 11218359"/>
                <a:gd name="connsiteY954" fmla="*/ 1500864 h 1500863"/>
                <a:gd name="connsiteX955" fmla="*/ 10922369 w 11218359"/>
                <a:gd name="connsiteY955" fmla="*/ 1500864 h 1500863"/>
                <a:gd name="connsiteX956" fmla="*/ 10933800 w 11218359"/>
                <a:gd name="connsiteY956" fmla="*/ 1500864 h 1500863"/>
                <a:gd name="connsiteX957" fmla="*/ 10945230 w 11218359"/>
                <a:gd name="connsiteY957" fmla="*/ 1500864 h 1500863"/>
                <a:gd name="connsiteX958" fmla="*/ 10956660 w 11218359"/>
                <a:gd name="connsiteY958" fmla="*/ 1500864 h 1500863"/>
                <a:gd name="connsiteX959" fmla="*/ 10968090 w 11218359"/>
                <a:gd name="connsiteY959" fmla="*/ 1500864 h 1500863"/>
                <a:gd name="connsiteX960" fmla="*/ 10979567 w 11218359"/>
                <a:gd name="connsiteY960" fmla="*/ 1500864 h 1500863"/>
                <a:gd name="connsiteX961" fmla="*/ 10990998 w 11218359"/>
                <a:gd name="connsiteY961" fmla="*/ 1500864 h 1500863"/>
                <a:gd name="connsiteX962" fmla="*/ 11002427 w 11218359"/>
                <a:gd name="connsiteY962" fmla="*/ 1500864 h 1500863"/>
                <a:gd name="connsiteX963" fmla="*/ 11013858 w 11218359"/>
                <a:gd name="connsiteY963" fmla="*/ 1500864 h 1500863"/>
                <a:gd name="connsiteX964" fmla="*/ 11025287 w 11218359"/>
                <a:gd name="connsiteY964" fmla="*/ 1500864 h 1500863"/>
                <a:gd name="connsiteX965" fmla="*/ 11036765 w 11218359"/>
                <a:gd name="connsiteY965" fmla="*/ 1500864 h 1500863"/>
                <a:gd name="connsiteX966" fmla="*/ 11048195 w 11218359"/>
                <a:gd name="connsiteY966" fmla="*/ 1500864 h 1500863"/>
                <a:gd name="connsiteX967" fmla="*/ 11059625 w 11218359"/>
                <a:gd name="connsiteY967" fmla="*/ 1500864 h 1500863"/>
                <a:gd name="connsiteX968" fmla="*/ 11071056 w 11218359"/>
                <a:gd name="connsiteY968" fmla="*/ 1500864 h 1500863"/>
                <a:gd name="connsiteX969" fmla="*/ 11082485 w 11218359"/>
                <a:gd name="connsiteY969" fmla="*/ 1500864 h 1500863"/>
                <a:gd name="connsiteX970" fmla="*/ 11093962 w 11218359"/>
                <a:gd name="connsiteY970" fmla="*/ 1500864 h 1500863"/>
                <a:gd name="connsiteX971" fmla="*/ 11105393 w 11218359"/>
                <a:gd name="connsiteY971" fmla="*/ 1500864 h 1500863"/>
                <a:gd name="connsiteX972" fmla="*/ 11116823 w 11218359"/>
                <a:gd name="connsiteY972" fmla="*/ 1500864 h 1500863"/>
                <a:gd name="connsiteX973" fmla="*/ 11128253 w 11218359"/>
                <a:gd name="connsiteY973" fmla="*/ 1500864 h 1500863"/>
                <a:gd name="connsiteX974" fmla="*/ 11139683 w 11218359"/>
                <a:gd name="connsiteY974" fmla="*/ 1500864 h 1500863"/>
                <a:gd name="connsiteX975" fmla="*/ 11151160 w 11218359"/>
                <a:gd name="connsiteY975" fmla="*/ 1500864 h 1500863"/>
                <a:gd name="connsiteX976" fmla="*/ 11162591 w 11218359"/>
                <a:gd name="connsiteY976" fmla="*/ 1500864 h 1500863"/>
                <a:gd name="connsiteX977" fmla="*/ 11174020 w 11218359"/>
                <a:gd name="connsiteY977" fmla="*/ 1500864 h 1500863"/>
                <a:gd name="connsiteX978" fmla="*/ 11185451 w 11218359"/>
                <a:gd name="connsiteY978" fmla="*/ 1500864 h 1500863"/>
                <a:gd name="connsiteX979" fmla="*/ 11196881 w 11218359"/>
                <a:gd name="connsiteY979" fmla="*/ 1500864 h 1500863"/>
                <a:gd name="connsiteX980" fmla="*/ 11208358 w 11218359"/>
                <a:gd name="connsiteY980" fmla="*/ 1500864 h 1500863"/>
                <a:gd name="connsiteX981" fmla="*/ 11218359 w 11218359"/>
                <a:gd name="connsiteY981" fmla="*/ 1500864 h 150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00863">
                  <a:moveTo>
                    <a:pt x="0" y="1500864"/>
                  </a:moveTo>
                  <a:lnTo>
                    <a:pt x="9149" y="1500864"/>
                  </a:lnTo>
                  <a:lnTo>
                    <a:pt x="20588" y="1500864"/>
                  </a:lnTo>
                  <a:lnTo>
                    <a:pt x="32028" y="1500864"/>
                  </a:lnTo>
                  <a:lnTo>
                    <a:pt x="43467" y="1500864"/>
                  </a:lnTo>
                  <a:lnTo>
                    <a:pt x="54907" y="1500864"/>
                  </a:lnTo>
                  <a:lnTo>
                    <a:pt x="66346" y="1500864"/>
                  </a:lnTo>
                  <a:lnTo>
                    <a:pt x="77786" y="1500864"/>
                  </a:lnTo>
                  <a:lnTo>
                    <a:pt x="89225" y="1500864"/>
                  </a:lnTo>
                  <a:lnTo>
                    <a:pt x="100665" y="1500864"/>
                  </a:lnTo>
                  <a:lnTo>
                    <a:pt x="112104" y="1500864"/>
                  </a:lnTo>
                  <a:lnTo>
                    <a:pt x="123544" y="1500864"/>
                  </a:lnTo>
                  <a:lnTo>
                    <a:pt x="134979" y="1500864"/>
                  </a:lnTo>
                  <a:lnTo>
                    <a:pt x="146423" y="1500864"/>
                  </a:lnTo>
                  <a:lnTo>
                    <a:pt x="157858" y="1500864"/>
                  </a:lnTo>
                  <a:lnTo>
                    <a:pt x="169297" y="1500864"/>
                  </a:lnTo>
                  <a:lnTo>
                    <a:pt x="180737" y="1500864"/>
                  </a:lnTo>
                  <a:lnTo>
                    <a:pt x="192176" y="1500864"/>
                  </a:lnTo>
                  <a:lnTo>
                    <a:pt x="203616" y="1500864"/>
                  </a:lnTo>
                  <a:lnTo>
                    <a:pt x="215055" y="1500864"/>
                  </a:lnTo>
                  <a:lnTo>
                    <a:pt x="226495" y="1500864"/>
                  </a:lnTo>
                  <a:lnTo>
                    <a:pt x="237935" y="1500864"/>
                  </a:lnTo>
                  <a:lnTo>
                    <a:pt x="249374" y="1500864"/>
                  </a:lnTo>
                  <a:lnTo>
                    <a:pt x="260814" y="1500864"/>
                  </a:lnTo>
                  <a:lnTo>
                    <a:pt x="272253" y="1500864"/>
                  </a:lnTo>
                  <a:lnTo>
                    <a:pt x="283693" y="1500864"/>
                  </a:lnTo>
                  <a:lnTo>
                    <a:pt x="295132" y="1500864"/>
                  </a:lnTo>
                  <a:lnTo>
                    <a:pt x="306572" y="1500864"/>
                  </a:lnTo>
                  <a:lnTo>
                    <a:pt x="318011" y="1500864"/>
                  </a:lnTo>
                  <a:lnTo>
                    <a:pt x="329451" y="1500864"/>
                  </a:lnTo>
                  <a:lnTo>
                    <a:pt x="340890" y="1500864"/>
                  </a:lnTo>
                  <a:lnTo>
                    <a:pt x="352330" y="1500864"/>
                  </a:lnTo>
                  <a:lnTo>
                    <a:pt x="363769" y="1500864"/>
                  </a:lnTo>
                  <a:lnTo>
                    <a:pt x="375209" y="1500864"/>
                  </a:lnTo>
                  <a:lnTo>
                    <a:pt x="386648" y="1500864"/>
                  </a:lnTo>
                  <a:lnTo>
                    <a:pt x="398088" y="1500864"/>
                  </a:lnTo>
                  <a:lnTo>
                    <a:pt x="409527" y="1500864"/>
                  </a:lnTo>
                  <a:lnTo>
                    <a:pt x="420967" y="1500864"/>
                  </a:lnTo>
                  <a:lnTo>
                    <a:pt x="432406" y="1500864"/>
                  </a:lnTo>
                  <a:lnTo>
                    <a:pt x="443846" y="1500864"/>
                  </a:lnTo>
                  <a:lnTo>
                    <a:pt x="455285" y="1500864"/>
                  </a:lnTo>
                  <a:lnTo>
                    <a:pt x="466725" y="1500864"/>
                  </a:lnTo>
                  <a:lnTo>
                    <a:pt x="478165" y="1500864"/>
                  </a:lnTo>
                  <a:lnTo>
                    <a:pt x="489604" y="1500864"/>
                  </a:lnTo>
                  <a:lnTo>
                    <a:pt x="501044" y="1500864"/>
                  </a:lnTo>
                  <a:lnTo>
                    <a:pt x="512483" y="1500864"/>
                  </a:lnTo>
                  <a:lnTo>
                    <a:pt x="523923" y="1500864"/>
                  </a:lnTo>
                  <a:lnTo>
                    <a:pt x="535362" y="1500864"/>
                  </a:lnTo>
                  <a:lnTo>
                    <a:pt x="546802" y="1500864"/>
                  </a:lnTo>
                  <a:lnTo>
                    <a:pt x="558241" y="1500864"/>
                  </a:lnTo>
                  <a:lnTo>
                    <a:pt x="569681" y="1500864"/>
                  </a:lnTo>
                  <a:lnTo>
                    <a:pt x="581120" y="1500864"/>
                  </a:lnTo>
                  <a:lnTo>
                    <a:pt x="592560" y="1500864"/>
                  </a:lnTo>
                  <a:lnTo>
                    <a:pt x="603999" y="1500864"/>
                  </a:lnTo>
                  <a:lnTo>
                    <a:pt x="615439" y="1500864"/>
                  </a:lnTo>
                  <a:lnTo>
                    <a:pt x="626878" y="1500864"/>
                  </a:lnTo>
                  <a:lnTo>
                    <a:pt x="638318" y="1500864"/>
                  </a:lnTo>
                  <a:lnTo>
                    <a:pt x="649757" y="1500864"/>
                  </a:lnTo>
                  <a:lnTo>
                    <a:pt x="661192" y="1500864"/>
                  </a:lnTo>
                  <a:lnTo>
                    <a:pt x="672632" y="1500864"/>
                  </a:lnTo>
                  <a:lnTo>
                    <a:pt x="684071" y="1500864"/>
                  </a:lnTo>
                  <a:lnTo>
                    <a:pt x="695511" y="1500864"/>
                  </a:lnTo>
                  <a:lnTo>
                    <a:pt x="706950" y="1500864"/>
                  </a:lnTo>
                  <a:lnTo>
                    <a:pt x="718390" y="1500864"/>
                  </a:lnTo>
                  <a:lnTo>
                    <a:pt x="729829" y="1500864"/>
                  </a:lnTo>
                  <a:lnTo>
                    <a:pt x="741269" y="1500864"/>
                  </a:lnTo>
                  <a:lnTo>
                    <a:pt x="752708" y="1500864"/>
                  </a:lnTo>
                  <a:lnTo>
                    <a:pt x="764148" y="1500864"/>
                  </a:lnTo>
                  <a:lnTo>
                    <a:pt x="775587" y="1500864"/>
                  </a:lnTo>
                  <a:lnTo>
                    <a:pt x="787027" y="1500864"/>
                  </a:lnTo>
                  <a:lnTo>
                    <a:pt x="798467" y="1500864"/>
                  </a:lnTo>
                  <a:lnTo>
                    <a:pt x="809906" y="1500864"/>
                  </a:lnTo>
                  <a:lnTo>
                    <a:pt x="821346" y="1500864"/>
                  </a:lnTo>
                  <a:lnTo>
                    <a:pt x="832785" y="1500864"/>
                  </a:lnTo>
                  <a:lnTo>
                    <a:pt x="844225" y="1500864"/>
                  </a:lnTo>
                  <a:lnTo>
                    <a:pt x="855664" y="1500864"/>
                  </a:lnTo>
                  <a:lnTo>
                    <a:pt x="867104" y="1500864"/>
                  </a:lnTo>
                  <a:lnTo>
                    <a:pt x="878543" y="1500864"/>
                  </a:lnTo>
                  <a:lnTo>
                    <a:pt x="889983" y="1500864"/>
                  </a:lnTo>
                  <a:lnTo>
                    <a:pt x="901422" y="1500864"/>
                  </a:lnTo>
                  <a:lnTo>
                    <a:pt x="912862" y="1500864"/>
                  </a:lnTo>
                  <a:lnTo>
                    <a:pt x="924301" y="1500864"/>
                  </a:lnTo>
                  <a:lnTo>
                    <a:pt x="935741" y="1500864"/>
                  </a:lnTo>
                  <a:lnTo>
                    <a:pt x="947180" y="1500864"/>
                  </a:lnTo>
                  <a:lnTo>
                    <a:pt x="958620" y="1500864"/>
                  </a:lnTo>
                  <a:lnTo>
                    <a:pt x="970059" y="1500864"/>
                  </a:lnTo>
                  <a:lnTo>
                    <a:pt x="981499" y="1500864"/>
                  </a:lnTo>
                  <a:lnTo>
                    <a:pt x="992938" y="1500864"/>
                  </a:lnTo>
                  <a:lnTo>
                    <a:pt x="1004378" y="1500864"/>
                  </a:lnTo>
                  <a:lnTo>
                    <a:pt x="1015818" y="1500864"/>
                  </a:lnTo>
                  <a:lnTo>
                    <a:pt x="1027257" y="1500864"/>
                  </a:lnTo>
                  <a:lnTo>
                    <a:pt x="1038697" y="1500864"/>
                  </a:lnTo>
                  <a:lnTo>
                    <a:pt x="1050136" y="1500864"/>
                  </a:lnTo>
                  <a:lnTo>
                    <a:pt x="1061576" y="1500864"/>
                  </a:lnTo>
                  <a:lnTo>
                    <a:pt x="1073015" y="1500864"/>
                  </a:lnTo>
                  <a:lnTo>
                    <a:pt x="1084455" y="1500864"/>
                  </a:lnTo>
                  <a:lnTo>
                    <a:pt x="1095894" y="1500864"/>
                  </a:lnTo>
                  <a:lnTo>
                    <a:pt x="1107334" y="1500864"/>
                  </a:lnTo>
                  <a:lnTo>
                    <a:pt x="1118773" y="1500864"/>
                  </a:lnTo>
                  <a:lnTo>
                    <a:pt x="1130213" y="1500864"/>
                  </a:lnTo>
                  <a:lnTo>
                    <a:pt x="1141652" y="1500864"/>
                  </a:lnTo>
                  <a:lnTo>
                    <a:pt x="1153092" y="1500864"/>
                  </a:lnTo>
                  <a:lnTo>
                    <a:pt x="1164531" y="1500864"/>
                  </a:lnTo>
                  <a:lnTo>
                    <a:pt x="1175971" y="1500864"/>
                  </a:lnTo>
                  <a:lnTo>
                    <a:pt x="1187406" y="1500864"/>
                  </a:lnTo>
                  <a:lnTo>
                    <a:pt x="1198845" y="1500864"/>
                  </a:lnTo>
                  <a:lnTo>
                    <a:pt x="1210285" y="1500864"/>
                  </a:lnTo>
                  <a:lnTo>
                    <a:pt x="1221724" y="1500864"/>
                  </a:lnTo>
                  <a:lnTo>
                    <a:pt x="1233164" y="1500864"/>
                  </a:lnTo>
                  <a:lnTo>
                    <a:pt x="1244603" y="1500864"/>
                  </a:lnTo>
                  <a:lnTo>
                    <a:pt x="1256043" y="1500864"/>
                  </a:lnTo>
                  <a:lnTo>
                    <a:pt x="1267482" y="1500864"/>
                  </a:lnTo>
                  <a:lnTo>
                    <a:pt x="1278922" y="1500864"/>
                  </a:lnTo>
                  <a:lnTo>
                    <a:pt x="1290361" y="1500864"/>
                  </a:lnTo>
                  <a:lnTo>
                    <a:pt x="1301801" y="1500864"/>
                  </a:lnTo>
                  <a:lnTo>
                    <a:pt x="1313240" y="1500864"/>
                  </a:lnTo>
                  <a:lnTo>
                    <a:pt x="1324680" y="1500864"/>
                  </a:lnTo>
                  <a:lnTo>
                    <a:pt x="1336120" y="1500864"/>
                  </a:lnTo>
                  <a:lnTo>
                    <a:pt x="1347559" y="1500864"/>
                  </a:lnTo>
                  <a:lnTo>
                    <a:pt x="1358999" y="1500864"/>
                  </a:lnTo>
                  <a:lnTo>
                    <a:pt x="1370438" y="1500864"/>
                  </a:lnTo>
                  <a:lnTo>
                    <a:pt x="1381878" y="1500864"/>
                  </a:lnTo>
                  <a:lnTo>
                    <a:pt x="1393317" y="1500864"/>
                  </a:lnTo>
                  <a:lnTo>
                    <a:pt x="1404757" y="1500864"/>
                  </a:lnTo>
                  <a:lnTo>
                    <a:pt x="1416196" y="1500864"/>
                  </a:lnTo>
                  <a:lnTo>
                    <a:pt x="1427636" y="1500864"/>
                  </a:lnTo>
                  <a:lnTo>
                    <a:pt x="1439075" y="1500864"/>
                  </a:lnTo>
                  <a:lnTo>
                    <a:pt x="1450515" y="1500864"/>
                  </a:lnTo>
                  <a:lnTo>
                    <a:pt x="1461954" y="1500864"/>
                  </a:lnTo>
                  <a:lnTo>
                    <a:pt x="1473394" y="1500864"/>
                  </a:lnTo>
                  <a:lnTo>
                    <a:pt x="1484833" y="1500864"/>
                  </a:lnTo>
                  <a:lnTo>
                    <a:pt x="1496273" y="1500864"/>
                  </a:lnTo>
                  <a:lnTo>
                    <a:pt x="1507712" y="1500864"/>
                  </a:lnTo>
                  <a:lnTo>
                    <a:pt x="1519152" y="1500864"/>
                  </a:lnTo>
                  <a:lnTo>
                    <a:pt x="1530591" y="1500864"/>
                  </a:lnTo>
                  <a:lnTo>
                    <a:pt x="1542031" y="1500864"/>
                  </a:lnTo>
                  <a:lnTo>
                    <a:pt x="1553471" y="1500864"/>
                  </a:lnTo>
                  <a:lnTo>
                    <a:pt x="1564910" y="1500864"/>
                  </a:lnTo>
                  <a:lnTo>
                    <a:pt x="1576349" y="1500864"/>
                  </a:lnTo>
                  <a:lnTo>
                    <a:pt x="1587789" y="1500864"/>
                  </a:lnTo>
                  <a:lnTo>
                    <a:pt x="1599229" y="1500864"/>
                  </a:lnTo>
                  <a:lnTo>
                    <a:pt x="1610668" y="1500864"/>
                  </a:lnTo>
                  <a:lnTo>
                    <a:pt x="1622107" y="1500864"/>
                  </a:lnTo>
                  <a:lnTo>
                    <a:pt x="1633547" y="1500864"/>
                  </a:lnTo>
                  <a:lnTo>
                    <a:pt x="1644987" y="1500864"/>
                  </a:lnTo>
                  <a:lnTo>
                    <a:pt x="1656426" y="1500864"/>
                  </a:lnTo>
                  <a:lnTo>
                    <a:pt x="1667866" y="1500864"/>
                  </a:lnTo>
                  <a:lnTo>
                    <a:pt x="1679305" y="1500864"/>
                  </a:lnTo>
                  <a:lnTo>
                    <a:pt x="1690745" y="1500864"/>
                  </a:lnTo>
                  <a:lnTo>
                    <a:pt x="1702184" y="1500864"/>
                  </a:lnTo>
                  <a:lnTo>
                    <a:pt x="1713619" y="1500864"/>
                  </a:lnTo>
                  <a:lnTo>
                    <a:pt x="1725063" y="1500864"/>
                  </a:lnTo>
                  <a:lnTo>
                    <a:pt x="1736498" y="1500864"/>
                  </a:lnTo>
                  <a:lnTo>
                    <a:pt x="1747938" y="1500864"/>
                  </a:lnTo>
                  <a:lnTo>
                    <a:pt x="1759377" y="1500864"/>
                  </a:lnTo>
                  <a:lnTo>
                    <a:pt x="1770817" y="1500864"/>
                  </a:lnTo>
                  <a:lnTo>
                    <a:pt x="1782256" y="1500864"/>
                  </a:lnTo>
                  <a:lnTo>
                    <a:pt x="1793696" y="1500864"/>
                  </a:lnTo>
                  <a:lnTo>
                    <a:pt x="1805135" y="1500864"/>
                  </a:lnTo>
                  <a:lnTo>
                    <a:pt x="1816575" y="1500864"/>
                  </a:lnTo>
                  <a:lnTo>
                    <a:pt x="1828014" y="1500864"/>
                  </a:lnTo>
                  <a:lnTo>
                    <a:pt x="1839454" y="1500864"/>
                  </a:lnTo>
                  <a:lnTo>
                    <a:pt x="1850893" y="1500864"/>
                  </a:lnTo>
                  <a:lnTo>
                    <a:pt x="1862333" y="1500864"/>
                  </a:lnTo>
                  <a:lnTo>
                    <a:pt x="1873772" y="1500864"/>
                  </a:lnTo>
                  <a:lnTo>
                    <a:pt x="1885212" y="1500864"/>
                  </a:lnTo>
                  <a:lnTo>
                    <a:pt x="1896651" y="1500864"/>
                  </a:lnTo>
                  <a:lnTo>
                    <a:pt x="1908091" y="1500864"/>
                  </a:lnTo>
                  <a:lnTo>
                    <a:pt x="1919531" y="1500864"/>
                  </a:lnTo>
                  <a:lnTo>
                    <a:pt x="1930970" y="1500864"/>
                  </a:lnTo>
                  <a:lnTo>
                    <a:pt x="1942409" y="1500864"/>
                  </a:lnTo>
                  <a:lnTo>
                    <a:pt x="1953849" y="1500864"/>
                  </a:lnTo>
                  <a:lnTo>
                    <a:pt x="1965289" y="1500864"/>
                  </a:lnTo>
                  <a:lnTo>
                    <a:pt x="1976728" y="1500864"/>
                  </a:lnTo>
                  <a:lnTo>
                    <a:pt x="1988168" y="1500864"/>
                  </a:lnTo>
                  <a:lnTo>
                    <a:pt x="1999607" y="1500864"/>
                  </a:lnTo>
                  <a:lnTo>
                    <a:pt x="2011047" y="1500864"/>
                  </a:lnTo>
                  <a:lnTo>
                    <a:pt x="2022486" y="1500864"/>
                  </a:lnTo>
                  <a:lnTo>
                    <a:pt x="2033926" y="1500864"/>
                  </a:lnTo>
                  <a:lnTo>
                    <a:pt x="2045365" y="1500864"/>
                  </a:lnTo>
                  <a:lnTo>
                    <a:pt x="2056805" y="1500864"/>
                  </a:lnTo>
                  <a:lnTo>
                    <a:pt x="2068244" y="1500864"/>
                  </a:lnTo>
                  <a:lnTo>
                    <a:pt x="2079684" y="1500864"/>
                  </a:lnTo>
                  <a:lnTo>
                    <a:pt x="2091123" y="1500864"/>
                  </a:lnTo>
                  <a:lnTo>
                    <a:pt x="2102563" y="1500864"/>
                  </a:lnTo>
                  <a:lnTo>
                    <a:pt x="2114002" y="1500864"/>
                  </a:lnTo>
                  <a:lnTo>
                    <a:pt x="2125442" y="1500864"/>
                  </a:lnTo>
                  <a:lnTo>
                    <a:pt x="2136882" y="1500864"/>
                  </a:lnTo>
                  <a:lnTo>
                    <a:pt x="2148321" y="1500864"/>
                  </a:lnTo>
                  <a:lnTo>
                    <a:pt x="2159760" y="1500864"/>
                  </a:lnTo>
                  <a:lnTo>
                    <a:pt x="2171200" y="1500864"/>
                  </a:lnTo>
                  <a:lnTo>
                    <a:pt x="2182640" y="1500864"/>
                  </a:lnTo>
                  <a:lnTo>
                    <a:pt x="2194079" y="1500864"/>
                  </a:lnTo>
                  <a:lnTo>
                    <a:pt x="2205519" y="1500864"/>
                  </a:lnTo>
                  <a:lnTo>
                    <a:pt x="2216958" y="1500864"/>
                  </a:lnTo>
                  <a:lnTo>
                    <a:pt x="2228393" y="1500864"/>
                  </a:lnTo>
                  <a:lnTo>
                    <a:pt x="2239837" y="1500864"/>
                  </a:lnTo>
                  <a:lnTo>
                    <a:pt x="2251272" y="1500864"/>
                  </a:lnTo>
                  <a:lnTo>
                    <a:pt x="2262716" y="1500864"/>
                  </a:lnTo>
                  <a:lnTo>
                    <a:pt x="2274151" y="1500864"/>
                  </a:lnTo>
                  <a:lnTo>
                    <a:pt x="2285591" y="1500864"/>
                  </a:lnTo>
                  <a:lnTo>
                    <a:pt x="2297030" y="1500864"/>
                  </a:lnTo>
                  <a:lnTo>
                    <a:pt x="2308470" y="1500864"/>
                  </a:lnTo>
                  <a:lnTo>
                    <a:pt x="2319909" y="1500864"/>
                  </a:lnTo>
                  <a:lnTo>
                    <a:pt x="2331349" y="1500864"/>
                  </a:lnTo>
                  <a:lnTo>
                    <a:pt x="2342788" y="1500864"/>
                  </a:lnTo>
                  <a:lnTo>
                    <a:pt x="2354228" y="1500864"/>
                  </a:lnTo>
                  <a:lnTo>
                    <a:pt x="2365667" y="1500864"/>
                  </a:lnTo>
                  <a:lnTo>
                    <a:pt x="2377107" y="1500864"/>
                  </a:lnTo>
                  <a:lnTo>
                    <a:pt x="2388546" y="1500864"/>
                  </a:lnTo>
                  <a:lnTo>
                    <a:pt x="2399986" y="1500864"/>
                  </a:lnTo>
                  <a:lnTo>
                    <a:pt x="2411425" y="1500864"/>
                  </a:lnTo>
                  <a:lnTo>
                    <a:pt x="2422865" y="1500864"/>
                  </a:lnTo>
                  <a:lnTo>
                    <a:pt x="2434304" y="1500864"/>
                  </a:lnTo>
                  <a:lnTo>
                    <a:pt x="2445744" y="1500864"/>
                  </a:lnTo>
                  <a:lnTo>
                    <a:pt x="2457184" y="1500864"/>
                  </a:lnTo>
                  <a:lnTo>
                    <a:pt x="2468623" y="1500864"/>
                  </a:lnTo>
                  <a:lnTo>
                    <a:pt x="2480062" y="1500864"/>
                  </a:lnTo>
                  <a:lnTo>
                    <a:pt x="2491502" y="1500864"/>
                  </a:lnTo>
                  <a:lnTo>
                    <a:pt x="2502942" y="1500864"/>
                  </a:lnTo>
                  <a:lnTo>
                    <a:pt x="2514381" y="1500864"/>
                  </a:lnTo>
                  <a:lnTo>
                    <a:pt x="2525821" y="1500864"/>
                  </a:lnTo>
                  <a:lnTo>
                    <a:pt x="2537260" y="1500864"/>
                  </a:lnTo>
                  <a:lnTo>
                    <a:pt x="2548700" y="1500864"/>
                  </a:lnTo>
                  <a:lnTo>
                    <a:pt x="2560139" y="1500864"/>
                  </a:lnTo>
                  <a:lnTo>
                    <a:pt x="2571579" y="1500864"/>
                  </a:lnTo>
                  <a:lnTo>
                    <a:pt x="2583018" y="1500864"/>
                  </a:lnTo>
                  <a:lnTo>
                    <a:pt x="2594458" y="1500864"/>
                  </a:lnTo>
                  <a:lnTo>
                    <a:pt x="2605897" y="1500864"/>
                  </a:lnTo>
                  <a:lnTo>
                    <a:pt x="2617337" y="1500864"/>
                  </a:lnTo>
                  <a:lnTo>
                    <a:pt x="2628776" y="1500864"/>
                  </a:lnTo>
                  <a:lnTo>
                    <a:pt x="2640216" y="1500864"/>
                  </a:lnTo>
                  <a:lnTo>
                    <a:pt x="2651655" y="1500864"/>
                  </a:lnTo>
                  <a:lnTo>
                    <a:pt x="2663095" y="1500864"/>
                  </a:lnTo>
                  <a:lnTo>
                    <a:pt x="2674535" y="1500864"/>
                  </a:lnTo>
                  <a:lnTo>
                    <a:pt x="2685974" y="1500864"/>
                  </a:lnTo>
                  <a:lnTo>
                    <a:pt x="2697413" y="1500864"/>
                  </a:lnTo>
                  <a:lnTo>
                    <a:pt x="2708853" y="1500864"/>
                  </a:lnTo>
                  <a:lnTo>
                    <a:pt x="2720293" y="1500864"/>
                  </a:lnTo>
                  <a:lnTo>
                    <a:pt x="2731727" y="1500864"/>
                  </a:lnTo>
                  <a:lnTo>
                    <a:pt x="2743172" y="1500864"/>
                  </a:lnTo>
                  <a:lnTo>
                    <a:pt x="2754611" y="1500864"/>
                  </a:lnTo>
                  <a:lnTo>
                    <a:pt x="2766046" y="1500864"/>
                  </a:lnTo>
                  <a:lnTo>
                    <a:pt x="2777490" y="1500864"/>
                  </a:lnTo>
                  <a:lnTo>
                    <a:pt x="2788925" y="1500864"/>
                  </a:lnTo>
                  <a:lnTo>
                    <a:pt x="2800364" y="1500864"/>
                  </a:lnTo>
                  <a:lnTo>
                    <a:pt x="2811804" y="1500864"/>
                  </a:lnTo>
                  <a:lnTo>
                    <a:pt x="2823243" y="1500864"/>
                  </a:lnTo>
                  <a:lnTo>
                    <a:pt x="2834683" y="1500864"/>
                  </a:lnTo>
                  <a:lnTo>
                    <a:pt x="2846123" y="1500864"/>
                  </a:lnTo>
                  <a:lnTo>
                    <a:pt x="2857562" y="1500864"/>
                  </a:lnTo>
                  <a:lnTo>
                    <a:pt x="2869001" y="1500864"/>
                  </a:lnTo>
                  <a:lnTo>
                    <a:pt x="2880441" y="1500864"/>
                  </a:lnTo>
                  <a:lnTo>
                    <a:pt x="2891881" y="1500864"/>
                  </a:lnTo>
                  <a:lnTo>
                    <a:pt x="2903320" y="1500864"/>
                  </a:lnTo>
                  <a:lnTo>
                    <a:pt x="2914760" y="1500864"/>
                  </a:lnTo>
                  <a:lnTo>
                    <a:pt x="2926199" y="1500864"/>
                  </a:lnTo>
                  <a:lnTo>
                    <a:pt x="2937639" y="1500864"/>
                  </a:lnTo>
                  <a:lnTo>
                    <a:pt x="2949078" y="1500864"/>
                  </a:lnTo>
                  <a:lnTo>
                    <a:pt x="2960518" y="1500864"/>
                  </a:lnTo>
                  <a:lnTo>
                    <a:pt x="2971957" y="1500864"/>
                  </a:lnTo>
                  <a:lnTo>
                    <a:pt x="2983397" y="1500864"/>
                  </a:lnTo>
                  <a:lnTo>
                    <a:pt x="2994837" y="1500864"/>
                  </a:lnTo>
                  <a:lnTo>
                    <a:pt x="3006276" y="1500864"/>
                  </a:lnTo>
                  <a:lnTo>
                    <a:pt x="3017715" y="1500864"/>
                  </a:lnTo>
                  <a:lnTo>
                    <a:pt x="3029155" y="1500864"/>
                  </a:lnTo>
                  <a:lnTo>
                    <a:pt x="3040594" y="1500864"/>
                  </a:lnTo>
                  <a:lnTo>
                    <a:pt x="3052034" y="1500864"/>
                  </a:lnTo>
                  <a:lnTo>
                    <a:pt x="3063474" y="1500864"/>
                  </a:lnTo>
                  <a:lnTo>
                    <a:pt x="3074913" y="1500864"/>
                  </a:lnTo>
                  <a:lnTo>
                    <a:pt x="3086352" y="1500864"/>
                  </a:lnTo>
                  <a:lnTo>
                    <a:pt x="3097792" y="1500864"/>
                  </a:lnTo>
                  <a:lnTo>
                    <a:pt x="3109232" y="1500864"/>
                  </a:lnTo>
                  <a:lnTo>
                    <a:pt x="3120671" y="1500864"/>
                  </a:lnTo>
                  <a:lnTo>
                    <a:pt x="3132111" y="1500864"/>
                  </a:lnTo>
                  <a:lnTo>
                    <a:pt x="3143550" y="1500864"/>
                  </a:lnTo>
                  <a:lnTo>
                    <a:pt x="3154990" y="1500864"/>
                  </a:lnTo>
                  <a:lnTo>
                    <a:pt x="3166429" y="1500864"/>
                  </a:lnTo>
                  <a:lnTo>
                    <a:pt x="3177869" y="1500864"/>
                  </a:lnTo>
                  <a:lnTo>
                    <a:pt x="3189308" y="1500864"/>
                  </a:lnTo>
                  <a:lnTo>
                    <a:pt x="3200748" y="1500864"/>
                  </a:lnTo>
                  <a:lnTo>
                    <a:pt x="3212187" y="1500864"/>
                  </a:lnTo>
                  <a:lnTo>
                    <a:pt x="3223627" y="1500864"/>
                  </a:lnTo>
                  <a:lnTo>
                    <a:pt x="3235066" y="1500864"/>
                  </a:lnTo>
                  <a:lnTo>
                    <a:pt x="3246501" y="1500864"/>
                  </a:lnTo>
                  <a:lnTo>
                    <a:pt x="3257945" y="1500864"/>
                  </a:lnTo>
                  <a:lnTo>
                    <a:pt x="3269385" y="1500864"/>
                  </a:lnTo>
                  <a:lnTo>
                    <a:pt x="3280825" y="1500864"/>
                  </a:lnTo>
                  <a:lnTo>
                    <a:pt x="3292264" y="1500864"/>
                  </a:lnTo>
                  <a:lnTo>
                    <a:pt x="3303699" y="1500864"/>
                  </a:lnTo>
                  <a:lnTo>
                    <a:pt x="3315143" y="1500864"/>
                  </a:lnTo>
                  <a:lnTo>
                    <a:pt x="3326578" y="1500864"/>
                  </a:lnTo>
                  <a:lnTo>
                    <a:pt x="3338017" y="1500864"/>
                  </a:lnTo>
                  <a:lnTo>
                    <a:pt x="3349457" y="1500864"/>
                  </a:lnTo>
                  <a:lnTo>
                    <a:pt x="3360896" y="1500864"/>
                  </a:lnTo>
                  <a:lnTo>
                    <a:pt x="3372336" y="1500864"/>
                  </a:lnTo>
                  <a:lnTo>
                    <a:pt x="3383776" y="1500864"/>
                  </a:lnTo>
                  <a:lnTo>
                    <a:pt x="3395215" y="1500864"/>
                  </a:lnTo>
                  <a:lnTo>
                    <a:pt x="3406654" y="1500864"/>
                  </a:lnTo>
                  <a:lnTo>
                    <a:pt x="3418094" y="1500864"/>
                  </a:lnTo>
                  <a:lnTo>
                    <a:pt x="3429534" y="1500864"/>
                  </a:lnTo>
                  <a:lnTo>
                    <a:pt x="3440973" y="1500864"/>
                  </a:lnTo>
                  <a:lnTo>
                    <a:pt x="3452413" y="1500864"/>
                  </a:lnTo>
                  <a:lnTo>
                    <a:pt x="3463852" y="1500864"/>
                  </a:lnTo>
                  <a:lnTo>
                    <a:pt x="3475292" y="1500864"/>
                  </a:lnTo>
                  <a:lnTo>
                    <a:pt x="3486731" y="1500864"/>
                  </a:lnTo>
                  <a:lnTo>
                    <a:pt x="3498171" y="1500864"/>
                  </a:lnTo>
                  <a:lnTo>
                    <a:pt x="3509610" y="1500864"/>
                  </a:lnTo>
                  <a:lnTo>
                    <a:pt x="3521050" y="1500864"/>
                  </a:lnTo>
                  <a:lnTo>
                    <a:pt x="3532489" y="1500864"/>
                  </a:lnTo>
                  <a:lnTo>
                    <a:pt x="3543929" y="1500864"/>
                  </a:lnTo>
                  <a:lnTo>
                    <a:pt x="3555368" y="1500864"/>
                  </a:lnTo>
                  <a:lnTo>
                    <a:pt x="3566808" y="1500864"/>
                  </a:lnTo>
                  <a:lnTo>
                    <a:pt x="3578247" y="1500864"/>
                  </a:lnTo>
                  <a:lnTo>
                    <a:pt x="3589687" y="1500864"/>
                  </a:lnTo>
                  <a:lnTo>
                    <a:pt x="3601127" y="1500864"/>
                  </a:lnTo>
                  <a:lnTo>
                    <a:pt x="3612566" y="1500864"/>
                  </a:lnTo>
                  <a:lnTo>
                    <a:pt x="3624005" y="1500864"/>
                  </a:lnTo>
                  <a:lnTo>
                    <a:pt x="3635445" y="1500864"/>
                  </a:lnTo>
                  <a:lnTo>
                    <a:pt x="3646885" y="1500864"/>
                  </a:lnTo>
                  <a:lnTo>
                    <a:pt x="3658324" y="1500864"/>
                  </a:lnTo>
                  <a:lnTo>
                    <a:pt x="3669764" y="1500864"/>
                  </a:lnTo>
                  <a:lnTo>
                    <a:pt x="3681203" y="1500864"/>
                  </a:lnTo>
                  <a:lnTo>
                    <a:pt x="3692643" y="1500864"/>
                  </a:lnTo>
                  <a:lnTo>
                    <a:pt x="3704082" y="1500864"/>
                  </a:lnTo>
                  <a:lnTo>
                    <a:pt x="3715522" y="1500864"/>
                  </a:lnTo>
                  <a:lnTo>
                    <a:pt x="3726961" y="1500864"/>
                  </a:lnTo>
                  <a:lnTo>
                    <a:pt x="3738401" y="1500864"/>
                  </a:lnTo>
                  <a:lnTo>
                    <a:pt x="3749840" y="1500864"/>
                  </a:lnTo>
                  <a:lnTo>
                    <a:pt x="3761280" y="1500864"/>
                  </a:lnTo>
                  <a:lnTo>
                    <a:pt x="3772719" y="1500864"/>
                  </a:lnTo>
                  <a:lnTo>
                    <a:pt x="3784154" y="1500864"/>
                  </a:lnTo>
                  <a:lnTo>
                    <a:pt x="3795598" y="1500864"/>
                  </a:lnTo>
                  <a:lnTo>
                    <a:pt x="3807033" y="1500864"/>
                  </a:lnTo>
                  <a:lnTo>
                    <a:pt x="3818473" y="1500864"/>
                  </a:lnTo>
                  <a:lnTo>
                    <a:pt x="3829917" y="1500864"/>
                  </a:lnTo>
                  <a:lnTo>
                    <a:pt x="3841352" y="1500864"/>
                  </a:lnTo>
                  <a:lnTo>
                    <a:pt x="3852791" y="1500864"/>
                  </a:lnTo>
                  <a:lnTo>
                    <a:pt x="3864231" y="1500864"/>
                  </a:lnTo>
                  <a:lnTo>
                    <a:pt x="3875670" y="1500864"/>
                  </a:lnTo>
                  <a:lnTo>
                    <a:pt x="3887110" y="1500864"/>
                  </a:lnTo>
                  <a:lnTo>
                    <a:pt x="3898549" y="1500864"/>
                  </a:lnTo>
                  <a:lnTo>
                    <a:pt x="3909989" y="1500864"/>
                  </a:lnTo>
                  <a:lnTo>
                    <a:pt x="3921447" y="1500864"/>
                  </a:lnTo>
                  <a:lnTo>
                    <a:pt x="3932878" y="1500864"/>
                  </a:lnTo>
                  <a:lnTo>
                    <a:pt x="3944307" y="1500864"/>
                  </a:lnTo>
                  <a:lnTo>
                    <a:pt x="3955737" y="1500864"/>
                  </a:lnTo>
                  <a:lnTo>
                    <a:pt x="3967167" y="1500864"/>
                  </a:lnTo>
                  <a:lnTo>
                    <a:pt x="3978645" y="1500864"/>
                  </a:lnTo>
                  <a:lnTo>
                    <a:pt x="3990075" y="1500864"/>
                  </a:lnTo>
                  <a:lnTo>
                    <a:pt x="4001505" y="1500864"/>
                  </a:lnTo>
                  <a:lnTo>
                    <a:pt x="4012935" y="1500864"/>
                  </a:lnTo>
                  <a:lnTo>
                    <a:pt x="4024365" y="1500864"/>
                  </a:lnTo>
                  <a:lnTo>
                    <a:pt x="4035843" y="1500864"/>
                  </a:lnTo>
                  <a:lnTo>
                    <a:pt x="4047273" y="1500864"/>
                  </a:lnTo>
                  <a:lnTo>
                    <a:pt x="4058702" y="1500864"/>
                  </a:lnTo>
                  <a:lnTo>
                    <a:pt x="4070133" y="1500864"/>
                  </a:lnTo>
                  <a:lnTo>
                    <a:pt x="4081563" y="1500864"/>
                  </a:lnTo>
                  <a:lnTo>
                    <a:pt x="4093040" y="1500864"/>
                  </a:lnTo>
                  <a:lnTo>
                    <a:pt x="4104471" y="1500864"/>
                  </a:lnTo>
                  <a:lnTo>
                    <a:pt x="4115900" y="1500864"/>
                  </a:lnTo>
                  <a:lnTo>
                    <a:pt x="4127330" y="1500864"/>
                  </a:lnTo>
                  <a:lnTo>
                    <a:pt x="4138760" y="1500864"/>
                  </a:lnTo>
                  <a:lnTo>
                    <a:pt x="4150238" y="1500864"/>
                  </a:lnTo>
                  <a:lnTo>
                    <a:pt x="4161668" y="1500864"/>
                  </a:lnTo>
                  <a:lnTo>
                    <a:pt x="4173098" y="1500864"/>
                  </a:lnTo>
                  <a:lnTo>
                    <a:pt x="4184528" y="1500864"/>
                  </a:lnTo>
                  <a:lnTo>
                    <a:pt x="4195958" y="1500864"/>
                  </a:lnTo>
                  <a:lnTo>
                    <a:pt x="4207436" y="1500864"/>
                  </a:lnTo>
                  <a:lnTo>
                    <a:pt x="4218865" y="1500864"/>
                  </a:lnTo>
                  <a:lnTo>
                    <a:pt x="4230296" y="1500864"/>
                  </a:lnTo>
                  <a:lnTo>
                    <a:pt x="4241726" y="1500864"/>
                  </a:lnTo>
                  <a:lnTo>
                    <a:pt x="4253156" y="1500864"/>
                  </a:lnTo>
                  <a:lnTo>
                    <a:pt x="4264634" y="1500864"/>
                  </a:lnTo>
                  <a:lnTo>
                    <a:pt x="4276063" y="1500864"/>
                  </a:lnTo>
                  <a:lnTo>
                    <a:pt x="4287493" y="1500864"/>
                  </a:lnTo>
                  <a:lnTo>
                    <a:pt x="4298923" y="1500864"/>
                  </a:lnTo>
                  <a:lnTo>
                    <a:pt x="4310353" y="1500864"/>
                  </a:lnTo>
                  <a:lnTo>
                    <a:pt x="4321831" y="1500864"/>
                  </a:lnTo>
                  <a:lnTo>
                    <a:pt x="4333261" y="1500864"/>
                  </a:lnTo>
                  <a:lnTo>
                    <a:pt x="4344691" y="1500864"/>
                  </a:lnTo>
                  <a:lnTo>
                    <a:pt x="4356121" y="1500864"/>
                  </a:lnTo>
                  <a:lnTo>
                    <a:pt x="4367551" y="1500864"/>
                  </a:lnTo>
                  <a:lnTo>
                    <a:pt x="4379028" y="1500864"/>
                  </a:lnTo>
                  <a:lnTo>
                    <a:pt x="4390458" y="1500864"/>
                  </a:lnTo>
                  <a:lnTo>
                    <a:pt x="4401889" y="1500864"/>
                  </a:lnTo>
                  <a:lnTo>
                    <a:pt x="4413319" y="1500864"/>
                  </a:lnTo>
                  <a:lnTo>
                    <a:pt x="4424749" y="1500864"/>
                  </a:lnTo>
                  <a:lnTo>
                    <a:pt x="4436226" y="1500864"/>
                  </a:lnTo>
                  <a:lnTo>
                    <a:pt x="4447656" y="1500864"/>
                  </a:lnTo>
                  <a:lnTo>
                    <a:pt x="4459086" y="1500864"/>
                  </a:lnTo>
                  <a:lnTo>
                    <a:pt x="4470516" y="1500864"/>
                  </a:lnTo>
                  <a:lnTo>
                    <a:pt x="4481946" y="1500864"/>
                  </a:lnTo>
                  <a:lnTo>
                    <a:pt x="4493424" y="1500864"/>
                  </a:lnTo>
                  <a:lnTo>
                    <a:pt x="4504854" y="1500864"/>
                  </a:lnTo>
                  <a:lnTo>
                    <a:pt x="4516284" y="1500864"/>
                  </a:lnTo>
                  <a:lnTo>
                    <a:pt x="4527714" y="1500864"/>
                  </a:lnTo>
                  <a:lnTo>
                    <a:pt x="4539144" y="1500864"/>
                  </a:lnTo>
                  <a:lnTo>
                    <a:pt x="4550621" y="1500864"/>
                  </a:lnTo>
                  <a:lnTo>
                    <a:pt x="4562051" y="1500864"/>
                  </a:lnTo>
                  <a:lnTo>
                    <a:pt x="4573482" y="1500864"/>
                  </a:lnTo>
                  <a:lnTo>
                    <a:pt x="4584912" y="1500864"/>
                  </a:lnTo>
                  <a:lnTo>
                    <a:pt x="4596341" y="1500864"/>
                  </a:lnTo>
                  <a:lnTo>
                    <a:pt x="4607771" y="1500864"/>
                  </a:lnTo>
                  <a:lnTo>
                    <a:pt x="4619249" y="1500864"/>
                  </a:lnTo>
                  <a:lnTo>
                    <a:pt x="4630679" y="1500864"/>
                  </a:lnTo>
                  <a:lnTo>
                    <a:pt x="4642109" y="1500864"/>
                  </a:lnTo>
                  <a:lnTo>
                    <a:pt x="4653539" y="1500864"/>
                  </a:lnTo>
                  <a:lnTo>
                    <a:pt x="4664969" y="1500864"/>
                  </a:lnTo>
                  <a:lnTo>
                    <a:pt x="4676447" y="1500864"/>
                  </a:lnTo>
                  <a:lnTo>
                    <a:pt x="4687877" y="1500864"/>
                  </a:lnTo>
                  <a:lnTo>
                    <a:pt x="4699306" y="1500864"/>
                  </a:lnTo>
                  <a:lnTo>
                    <a:pt x="4710737" y="1500864"/>
                  </a:lnTo>
                  <a:lnTo>
                    <a:pt x="4722167" y="1500864"/>
                  </a:lnTo>
                  <a:lnTo>
                    <a:pt x="4733644" y="1500864"/>
                  </a:lnTo>
                  <a:lnTo>
                    <a:pt x="4745075" y="1500864"/>
                  </a:lnTo>
                  <a:lnTo>
                    <a:pt x="4756504" y="1500864"/>
                  </a:lnTo>
                  <a:lnTo>
                    <a:pt x="4767934" y="1500864"/>
                  </a:lnTo>
                  <a:lnTo>
                    <a:pt x="4779364" y="1500864"/>
                  </a:lnTo>
                  <a:lnTo>
                    <a:pt x="4790842" y="1500864"/>
                  </a:lnTo>
                  <a:lnTo>
                    <a:pt x="4802272" y="1500864"/>
                  </a:lnTo>
                  <a:lnTo>
                    <a:pt x="4813702" y="1500864"/>
                  </a:lnTo>
                  <a:lnTo>
                    <a:pt x="4825132" y="1500864"/>
                  </a:lnTo>
                  <a:lnTo>
                    <a:pt x="4836562" y="1500864"/>
                  </a:lnTo>
                  <a:lnTo>
                    <a:pt x="4848040" y="1500864"/>
                  </a:lnTo>
                  <a:lnTo>
                    <a:pt x="4859469" y="1500864"/>
                  </a:lnTo>
                  <a:lnTo>
                    <a:pt x="4870899" y="1500864"/>
                  </a:lnTo>
                  <a:lnTo>
                    <a:pt x="4882330" y="1500864"/>
                  </a:lnTo>
                  <a:lnTo>
                    <a:pt x="4893760" y="1500864"/>
                  </a:lnTo>
                  <a:lnTo>
                    <a:pt x="4905237" y="1500864"/>
                  </a:lnTo>
                  <a:lnTo>
                    <a:pt x="4916667" y="1500864"/>
                  </a:lnTo>
                  <a:lnTo>
                    <a:pt x="4928097" y="1500864"/>
                  </a:lnTo>
                  <a:lnTo>
                    <a:pt x="4939527" y="1500864"/>
                  </a:lnTo>
                  <a:lnTo>
                    <a:pt x="4950957" y="1500864"/>
                  </a:lnTo>
                  <a:lnTo>
                    <a:pt x="4962435" y="1500864"/>
                  </a:lnTo>
                  <a:lnTo>
                    <a:pt x="4973865" y="1500864"/>
                  </a:lnTo>
                  <a:lnTo>
                    <a:pt x="4985295" y="1500864"/>
                  </a:lnTo>
                  <a:lnTo>
                    <a:pt x="4996725" y="1500864"/>
                  </a:lnTo>
                  <a:lnTo>
                    <a:pt x="5008155" y="1500864"/>
                  </a:lnTo>
                  <a:lnTo>
                    <a:pt x="5019632" y="1500864"/>
                  </a:lnTo>
                  <a:lnTo>
                    <a:pt x="5031062" y="1500864"/>
                  </a:lnTo>
                  <a:lnTo>
                    <a:pt x="5042492" y="1500864"/>
                  </a:lnTo>
                  <a:lnTo>
                    <a:pt x="5053923" y="1500864"/>
                  </a:lnTo>
                  <a:lnTo>
                    <a:pt x="5065353" y="1500864"/>
                  </a:lnTo>
                  <a:lnTo>
                    <a:pt x="5076830" y="1500864"/>
                  </a:lnTo>
                  <a:lnTo>
                    <a:pt x="5088260" y="1500864"/>
                  </a:lnTo>
                  <a:lnTo>
                    <a:pt x="5099690" y="1500864"/>
                  </a:lnTo>
                  <a:lnTo>
                    <a:pt x="5111120" y="1500864"/>
                  </a:lnTo>
                  <a:lnTo>
                    <a:pt x="5122550" y="1500864"/>
                  </a:lnTo>
                  <a:lnTo>
                    <a:pt x="5134028" y="1500864"/>
                  </a:lnTo>
                  <a:lnTo>
                    <a:pt x="5145458" y="1500864"/>
                  </a:lnTo>
                  <a:lnTo>
                    <a:pt x="5156888" y="1500864"/>
                  </a:lnTo>
                  <a:lnTo>
                    <a:pt x="5168318" y="1500864"/>
                  </a:lnTo>
                  <a:lnTo>
                    <a:pt x="5179747" y="1500864"/>
                  </a:lnTo>
                  <a:lnTo>
                    <a:pt x="5191225" y="1500864"/>
                  </a:lnTo>
                  <a:lnTo>
                    <a:pt x="5202655" y="1500864"/>
                  </a:lnTo>
                  <a:lnTo>
                    <a:pt x="5214085" y="1500864"/>
                  </a:lnTo>
                  <a:lnTo>
                    <a:pt x="5225515" y="1500864"/>
                  </a:lnTo>
                  <a:lnTo>
                    <a:pt x="5236945" y="1500864"/>
                  </a:lnTo>
                  <a:lnTo>
                    <a:pt x="5248423" y="1500864"/>
                  </a:lnTo>
                  <a:lnTo>
                    <a:pt x="5259853" y="1500864"/>
                  </a:lnTo>
                  <a:lnTo>
                    <a:pt x="5271283" y="1500864"/>
                  </a:lnTo>
                  <a:lnTo>
                    <a:pt x="5282713" y="1500864"/>
                  </a:lnTo>
                  <a:lnTo>
                    <a:pt x="5294143" y="1500864"/>
                  </a:lnTo>
                  <a:lnTo>
                    <a:pt x="5305621" y="1500864"/>
                  </a:lnTo>
                  <a:lnTo>
                    <a:pt x="5317051" y="1500864"/>
                  </a:lnTo>
                  <a:lnTo>
                    <a:pt x="5328481" y="1500864"/>
                  </a:lnTo>
                  <a:lnTo>
                    <a:pt x="5339910" y="1500864"/>
                  </a:lnTo>
                  <a:lnTo>
                    <a:pt x="5351340" y="1500864"/>
                  </a:lnTo>
                  <a:lnTo>
                    <a:pt x="5362818" y="1500864"/>
                  </a:lnTo>
                  <a:lnTo>
                    <a:pt x="5374248" y="1500864"/>
                  </a:lnTo>
                  <a:lnTo>
                    <a:pt x="5385678" y="1500864"/>
                  </a:lnTo>
                  <a:lnTo>
                    <a:pt x="5397108" y="1500864"/>
                  </a:lnTo>
                  <a:lnTo>
                    <a:pt x="5408538" y="1500864"/>
                  </a:lnTo>
                  <a:lnTo>
                    <a:pt x="5420016" y="1500864"/>
                  </a:lnTo>
                  <a:lnTo>
                    <a:pt x="5431446" y="1500864"/>
                  </a:lnTo>
                  <a:lnTo>
                    <a:pt x="5442876" y="1500864"/>
                  </a:lnTo>
                  <a:lnTo>
                    <a:pt x="5454306" y="1500864"/>
                  </a:lnTo>
                  <a:lnTo>
                    <a:pt x="5465736" y="1500864"/>
                  </a:lnTo>
                  <a:lnTo>
                    <a:pt x="5477214" y="1500864"/>
                  </a:lnTo>
                  <a:lnTo>
                    <a:pt x="5488643" y="1500864"/>
                  </a:lnTo>
                  <a:lnTo>
                    <a:pt x="5500073" y="1500864"/>
                  </a:lnTo>
                  <a:lnTo>
                    <a:pt x="5511503" y="1500864"/>
                  </a:lnTo>
                  <a:lnTo>
                    <a:pt x="5522933" y="1500864"/>
                  </a:lnTo>
                  <a:lnTo>
                    <a:pt x="5534411" y="1500864"/>
                  </a:lnTo>
                  <a:lnTo>
                    <a:pt x="5545841" y="1500864"/>
                  </a:lnTo>
                  <a:lnTo>
                    <a:pt x="5557271" y="1500864"/>
                  </a:lnTo>
                  <a:lnTo>
                    <a:pt x="5568701" y="1500864"/>
                  </a:lnTo>
                  <a:lnTo>
                    <a:pt x="5580131" y="1500864"/>
                  </a:lnTo>
                  <a:lnTo>
                    <a:pt x="5591609" y="1500864"/>
                  </a:lnTo>
                  <a:lnTo>
                    <a:pt x="5603038" y="1500864"/>
                  </a:lnTo>
                  <a:lnTo>
                    <a:pt x="5614469" y="1500864"/>
                  </a:lnTo>
                  <a:lnTo>
                    <a:pt x="5625899" y="1500864"/>
                  </a:lnTo>
                  <a:lnTo>
                    <a:pt x="5637329" y="1500864"/>
                  </a:lnTo>
                  <a:lnTo>
                    <a:pt x="5648759" y="1500864"/>
                  </a:lnTo>
                  <a:lnTo>
                    <a:pt x="5660236" y="1500864"/>
                  </a:lnTo>
                  <a:lnTo>
                    <a:pt x="5671666" y="1500864"/>
                  </a:lnTo>
                  <a:lnTo>
                    <a:pt x="5683096" y="1500864"/>
                  </a:lnTo>
                  <a:lnTo>
                    <a:pt x="5694526" y="1500864"/>
                  </a:lnTo>
                  <a:lnTo>
                    <a:pt x="5705956" y="1500864"/>
                  </a:lnTo>
                  <a:lnTo>
                    <a:pt x="5717434" y="1500864"/>
                  </a:lnTo>
                  <a:lnTo>
                    <a:pt x="5728864" y="1500864"/>
                  </a:lnTo>
                  <a:lnTo>
                    <a:pt x="5740294" y="1500864"/>
                  </a:lnTo>
                  <a:lnTo>
                    <a:pt x="5751724" y="1500864"/>
                  </a:lnTo>
                  <a:lnTo>
                    <a:pt x="5763154" y="1500864"/>
                  </a:lnTo>
                  <a:lnTo>
                    <a:pt x="5774631" y="1500864"/>
                  </a:lnTo>
                  <a:lnTo>
                    <a:pt x="5786062" y="1500864"/>
                  </a:lnTo>
                  <a:lnTo>
                    <a:pt x="5797492" y="1500864"/>
                  </a:lnTo>
                  <a:lnTo>
                    <a:pt x="5808921" y="1500864"/>
                  </a:lnTo>
                  <a:lnTo>
                    <a:pt x="5820351" y="1500864"/>
                  </a:lnTo>
                  <a:lnTo>
                    <a:pt x="5831829" y="1500864"/>
                  </a:lnTo>
                  <a:lnTo>
                    <a:pt x="5843259" y="1500864"/>
                  </a:lnTo>
                  <a:lnTo>
                    <a:pt x="5854689" y="1500864"/>
                  </a:lnTo>
                  <a:lnTo>
                    <a:pt x="5866119" y="1500864"/>
                  </a:lnTo>
                  <a:lnTo>
                    <a:pt x="5877549" y="1200393"/>
                  </a:lnTo>
                  <a:lnTo>
                    <a:pt x="5889027" y="0"/>
                  </a:lnTo>
                  <a:lnTo>
                    <a:pt x="5900457" y="211836"/>
                  </a:lnTo>
                  <a:lnTo>
                    <a:pt x="5911887" y="471745"/>
                  </a:lnTo>
                  <a:lnTo>
                    <a:pt x="5923317" y="670055"/>
                  </a:lnTo>
                  <a:lnTo>
                    <a:pt x="5934747" y="618977"/>
                  </a:lnTo>
                  <a:lnTo>
                    <a:pt x="5946225" y="501791"/>
                  </a:lnTo>
                  <a:lnTo>
                    <a:pt x="5957655" y="79629"/>
                  </a:lnTo>
                  <a:lnTo>
                    <a:pt x="5969084" y="171274"/>
                  </a:lnTo>
                  <a:lnTo>
                    <a:pt x="5980514" y="718133"/>
                  </a:lnTo>
                  <a:lnTo>
                    <a:pt x="5991944" y="1452786"/>
                  </a:lnTo>
                  <a:lnTo>
                    <a:pt x="6003422" y="1488843"/>
                  </a:lnTo>
                  <a:lnTo>
                    <a:pt x="6014852" y="1500864"/>
                  </a:lnTo>
                  <a:lnTo>
                    <a:pt x="6026282" y="1500864"/>
                  </a:lnTo>
                  <a:lnTo>
                    <a:pt x="6037712" y="1500864"/>
                  </a:lnTo>
                  <a:lnTo>
                    <a:pt x="6049142" y="1500864"/>
                  </a:lnTo>
                  <a:lnTo>
                    <a:pt x="6060620" y="1500864"/>
                  </a:lnTo>
                  <a:lnTo>
                    <a:pt x="6072049" y="1500864"/>
                  </a:lnTo>
                  <a:lnTo>
                    <a:pt x="6083480" y="1500864"/>
                  </a:lnTo>
                  <a:lnTo>
                    <a:pt x="6094910" y="1500864"/>
                  </a:lnTo>
                  <a:lnTo>
                    <a:pt x="6106340" y="1500864"/>
                  </a:lnTo>
                  <a:lnTo>
                    <a:pt x="6117818" y="1500864"/>
                  </a:lnTo>
                  <a:lnTo>
                    <a:pt x="6129247" y="1500864"/>
                  </a:lnTo>
                  <a:lnTo>
                    <a:pt x="6140677" y="1500864"/>
                  </a:lnTo>
                  <a:lnTo>
                    <a:pt x="6152107" y="1500864"/>
                  </a:lnTo>
                  <a:lnTo>
                    <a:pt x="6163537" y="1500864"/>
                  </a:lnTo>
                  <a:lnTo>
                    <a:pt x="6175015" y="1500864"/>
                  </a:lnTo>
                  <a:lnTo>
                    <a:pt x="6186445" y="1500864"/>
                  </a:lnTo>
                  <a:lnTo>
                    <a:pt x="6197875" y="1500864"/>
                  </a:lnTo>
                  <a:lnTo>
                    <a:pt x="6209305" y="1500864"/>
                  </a:lnTo>
                  <a:lnTo>
                    <a:pt x="6220735" y="1500864"/>
                  </a:lnTo>
                  <a:lnTo>
                    <a:pt x="6232212" y="1500864"/>
                  </a:lnTo>
                  <a:lnTo>
                    <a:pt x="6243642" y="1500864"/>
                  </a:lnTo>
                  <a:lnTo>
                    <a:pt x="6255073" y="1500864"/>
                  </a:lnTo>
                  <a:lnTo>
                    <a:pt x="6266503" y="1500864"/>
                  </a:lnTo>
                  <a:lnTo>
                    <a:pt x="6277933" y="1500864"/>
                  </a:lnTo>
                  <a:lnTo>
                    <a:pt x="6289410" y="1500864"/>
                  </a:lnTo>
                  <a:lnTo>
                    <a:pt x="6300840" y="1500864"/>
                  </a:lnTo>
                  <a:lnTo>
                    <a:pt x="6312270" y="1500864"/>
                  </a:lnTo>
                  <a:lnTo>
                    <a:pt x="6323700" y="1500864"/>
                  </a:lnTo>
                  <a:lnTo>
                    <a:pt x="6335130" y="1500864"/>
                  </a:lnTo>
                  <a:lnTo>
                    <a:pt x="6346608" y="1500864"/>
                  </a:lnTo>
                  <a:lnTo>
                    <a:pt x="6358038" y="1500864"/>
                  </a:lnTo>
                  <a:lnTo>
                    <a:pt x="6369468" y="1500864"/>
                  </a:lnTo>
                  <a:lnTo>
                    <a:pt x="6380898" y="1500864"/>
                  </a:lnTo>
                  <a:lnTo>
                    <a:pt x="6392328" y="1500864"/>
                  </a:lnTo>
                  <a:lnTo>
                    <a:pt x="6403805" y="1500864"/>
                  </a:lnTo>
                  <a:lnTo>
                    <a:pt x="6415235" y="1500864"/>
                  </a:lnTo>
                  <a:lnTo>
                    <a:pt x="6426666" y="1500864"/>
                  </a:lnTo>
                  <a:lnTo>
                    <a:pt x="6438096" y="1500864"/>
                  </a:lnTo>
                  <a:lnTo>
                    <a:pt x="6449525" y="1500864"/>
                  </a:lnTo>
                  <a:lnTo>
                    <a:pt x="6461003" y="1500864"/>
                  </a:lnTo>
                  <a:lnTo>
                    <a:pt x="6472433" y="1500864"/>
                  </a:lnTo>
                  <a:lnTo>
                    <a:pt x="6483863" y="1500864"/>
                  </a:lnTo>
                  <a:lnTo>
                    <a:pt x="6495293" y="1500864"/>
                  </a:lnTo>
                  <a:lnTo>
                    <a:pt x="6506723" y="1500864"/>
                  </a:lnTo>
                  <a:lnTo>
                    <a:pt x="6518201" y="1500864"/>
                  </a:lnTo>
                  <a:lnTo>
                    <a:pt x="6529631" y="1500864"/>
                  </a:lnTo>
                  <a:lnTo>
                    <a:pt x="6541061" y="1500864"/>
                  </a:lnTo>
                  <a:lnTo>
                    <a:pt x="6552490" y="1500864"/>
                  </a:lnTo>
                  <a:lnTo>
                    <a:pt x="6563921" y="1500864"/>
                  </a:lnTo>
                  <a:lnTo>
                    <a:pt x="6575398" y="1500864"/>
                  </a:lnTo>
                  <a:lnTo>
                    <a:pt x="6586828" y="1500864"/>
                  </a:lnTo>
                  <a:lnTo>
                    <a:pt x="6598259" y="1500864"/>
                  </a:lnTo>
                  <a:lnTo>
                    <a:pt x="6609688" y="1500864"/>
                  </a:lnTo>
                  <a:lnTo>
                    <a:pt x="6621118" y="1500864"/>
                  </a:lnTo>
                  <a:lnTo>
                    <a:pt x="6632596" y="1500864"/>
                  </a:lnTo>
                  <a:lnTo>
                    <a:pt x="6644026" y="1500864"/>
                  </a:lnTo>
                  <a:lnTo>
                    <a:pt x="6655456" y="1500864"/>
                  </a:lnTo>
                  <a:lnTo>
                    <a:pt x="6666886" y="1500864"/>
                  </a:lnTo>
                  <a:lnTo>
                    <a:pt x="6678316" y="1500864"/>
                  </a:lnTo>
                  <a:lnTo>
                    <a:pt x="6689794" y="1500864"/>
                  </a:lnTo>
                  <a:lnTo>
                    <a:pt x="6701224" y="1500864"/>
                  </a:lnTo>
                  <a:lnTo>
                    <a:pt x="6712653" y="1500864"/>
                  </a:lnTo>
                  <a:lnTo>
                    <a:pt x="6724083" y="1500864"/>
                  </a:lnTo>
                  <a:lnTo>
                    <a:pt x="6735514" y="1500864"/>
                  </a:lnTo>
                  <a:lnTo>
                    <a:pt x="6746944" y="1500864"/>
                  </a:lnTo>
                  <a:lnTo>
                    <a:pt x="6758421" y="1500864"/>
                  </a:lnTo>
                  <a:lnTo>
                    <a:pt x="6769851" y="1500864"/>
                  </a:lnTo>
                  <a:lnTo>
                    <a:pt x="6781281" y="1500864"/>
                  </a:lnTo>
                  <a:lnTo>
                    <a:pt x="6792711" y="1500864"/>
                  </a:lnTo>
                  <a:lnTo>
                    <a:pt x="6804141" y="1500864"/>
                  </a:lnTo>
                  <a:lnTo>
                    <a:pt x="6815619" y="1500864"/>
                  </a:lnTo>
                  <a:lnTo>
                    <a:pt x="6827049" y="1500864"/>
                  </a:lnTo>
                  <a:lnTo>
                    <a:pt x="6838479" y="1500864"/>
                  </a:lnTo>
                  <a:lnTo>
                    <a:pt x="6849909" y="1500864"/>
                  </a:lnTo>
                  <a:lnTo>
                    <a:pt x="6861339" y="1500864"/>
                  </a:lnTo>
                  <a:lnTo>
                    <a:pt x="6872816" y="1500864"/>
                  </a:lnTo>
                  <a:lnTo>
                    <a:pt x="6884246" y="1500864"/>
                  </a:lnTo>
                  <a:lnTo>
                    <a:pt x="6895676" y="1500864"/>
                  </a:lnTo>
                  <a:lnTo>
                    <a:pt x="6907107" y="1500864"/>
                  </a:lnTo>
                  <a:lnTo>
                    <a:pt x="6918537" y="1500864"/>
                  </a:lnTo>
                  <a:lnTo>
                    <a:pt x="6930014" y="1500864"/>
                  </a:lnTo>
                  <a:lnTo>
                    <a:pt x="6941444" y="1500864"/>
                  </a:lnTo>
                  <a:lnTo>
                    <a:pt x="6952874" y="1500864"/>
                  </a:lnTo>
                  <a:lnTo>
                    <a:pt x="6964304" y="1500864"/>
                  </a:lnTo>
                  <a:lnTo>
                    <a:pt x="6975734" y="1500864"/>
                  </a:lnTo>
                  <a:lnTo>
                    <a:pt x="6987212" y="1500864"/>
                  </a:lnTo>
                  <a:lnTo>
                    <a:pt x="6998642" y="1500864"/>
                  </a:lnTo>
                  <a:lnTo>
                    <a:pt x="7010072" y="1500864"/>
                  </a:lnTo>
                  <a:lnTo>
                    <a:pt x="7021502" y="1500864"/>
                  </a:lnTo>
                  <a:lnTo>
                    <a:pt x="7032931" y="1500864"/>
                  </a:lnTo>
                  <a:lnTo>
                    <a:pt x="7044409" y="1500864"/>
                  </a:lnTo>
                  <a:lnTo>
                    <a:pt x="7055839" y="1500864"/>
                  </a:lnTo>
                  <a:lnTo>
                    <a:pt x="7067269" y="1500864"/>
                  </a:lnTo>
                  <a:lnTo>
                    <a:pt x="7078700" y="1500864"/>
                  </a:lnTo>
                  <a:lnTo>
                    <a:pt x="7090129" y="1500864"/>
                  </a:lnTo>
                  <a:lnTo>
                    <a:pt x="7101607" y="1500864"/>
                  </a:lnTo>
                  <a:lnTo>
                    <a:pt x="7113037" y="1500864"/>
                  </a:lnTo>
                  <a:lnTo>
                    <a:pt x="7124467" y="1500864"/>
                  </a:lnTo>
                  <a:lnTo>
                    <a:pt x="7135897" y="1500864"/>
                  </a:lnTo>
                  <a:lnTo>
                    <a:pt x="7147327" y="1500864"/>
                  </a:lnTo>
                  <a:lnTo>
                    <a:pt x="7158805" y="1500864"/>
                  </a:lnTo>
                  <a:lnTo>
                    <a:pt x="7170235" y="1500864"/>
                  </a:lnTo>
                  <a:lnTo>
                    <a:pt x="7181665" y="1500864"/>
                  </a:lnTo>
                  <a:lnTo>
                    <a:pt x="7193094" y="1500864"/>
                  </a:lnTo>
                  <a:lnTo>
                    <a:pt x="7204524" y="1500864"/>
                  </a:lnTo>
                  <a:lnTo>
                    <a:pt x="7216002" y="1500864"/>
                  </a:lnTo>
                  <a:lnTo>
                    <a:pt x="7227432" y="1500864"/>
                  </a:lnTo>
                  <a:lnTo>
                    <a:pt x="7238862" y="1500864"/>
                  </a:lnTo>
                  <a:lnTo>
                    <a:pt x="7250292" y="1500864"/>
                  </a:lnTo>
                  <a:lnTo>
                    <a:pt x="7261722" y="1500864"/>
                  </a:lnTo>
                  <a:lnTo>
                    <a:pt x="7273200" y="1500864"/>
                  </a:lnTo>
                  <a:lnTo>
                    <a:pt x="7284630" y="1500864"/>
                  </a:lnTo>
                  <a:lnTo>
                    <a:pt x="7296060" y="1500864"/>
                  </a:lnTo>
                  <a:lnTo>
                    <a:pt x="7307490" y="1500864"/>
                  </a:lnTo>
                  <a:lnTo>
                    <a:pt x="7318920" y="1500864"/>
                  </a:lnTo>
                  <a:lnTo>
                    <a:pt x="7330398" y="1500864"/>
                  </a:lnTo>
                  <a:lnTo>
                    <a:pt x="7341828" y="1500864"/>
                  </a:lnTo>
                  <a:lnTo>
                    <a:pt x="7353257" y="1500864"/>
                  </a:lnTo>
                  <a:lnTo>
                    <a:pt x="7364687" y="1500864"/>
                  </a:lnTo>
                  <a:lnTo>
                    <a:pt x="7376117" y="1500864"/>
                  </a:lnTo>
                  <a:lnTo>
                    <a:pt x="7387595" y="1500864"/>
                  </a:lnTo>
                  <a:lnTo>
                    <a:pt x="7399025" y="1500864"/>
                  </a:lnTo>
                  <a:lnTo>
                    <a:pt x="7410455" y="1500864"/>
                  </a:lnTo>
                  <a:lnTo>
                    <a:pt x="7421885" y="1500864"/>
                  </a:lnTo>
                  <a:lnTo>
                    <a:pt x="7433315" y="1500864"/>
                  </a:lnTo>
                  <a:lnTo>
                    <a:pt x="7444793" y="1500864"/>
                  </a:lnTo>
                  <a:lnTo>
                    <a:pt x="7456222" y="1500864"/>
                  </a:lnTo>
                  <a:lnTo>
                    <a:pt x="7467653" y="1500864"/>
                  </a:lnTo>
                  <a:lnTo>
                    <a:pt x="7479083" y="1500864"/>
                  </a:lnTo>
                  <a:lnTo>
                    <a:pt x="7490513" y="1500864"/>
                  </a:lnTo>
                  <a:lnTo>
                    <a:pt x="7501990" y="1500864"/>
                  </a:lnTo>
                  <a:lnTo>
                    <a:pt x="7513420" y="1500864"/>
                  </a:lnTo>
                  <a:lnTo>
                    <a:pt x="7524850" y="1500864"/>
                  </a:lnTo>
                  <a:lnTo>
                    <a:pt x="7536280" y="1500864"/>
                  </a:lnTo>
                  <a:lnTo>
                    <a:pt x="7547710" y="1500864"/>
                  </a:lnTo>
                  <a:lnTo>
                    <a:pt x="7559188" y="1500864"/>
                  </a:lnTo>
                  <a:lnTo>
                    <a:pt x="7570618" y="1500864"/>
                  </a:lnTo>
                  <a:lnTo>
                    <a:pt x="7582048" y="1500864"/>
                  </a:lnTo>
                  <a:lnTo>
                    <a:pt x="7593478" y="1500864"/>
                  </a:lnTo>
                  <a:lnTo>
                    <a:pt x="7604908" y="1500864"/>
                  </a:lnTo>
                  <a:lnTo>
                    <a:pt x="7616385" y="1500864"/>
                  </a:lnTo>
                  <a:lnTo>
                    <a:pt x="7627815" y="1500864"/>
                  </a:lnTo>
                  <a:lnTo>
                    <a:pt x="7639246" y="1500864"/>
                  </a:lnTo>
                  <a:lnTo>
                    <a:pt x="7650676" y="1500864"/>
                  </a:lnTo>
                  <a:lnTo>
                    <a:pt x="7662106" y="1500864"/>
                  </a:lnTo>
                  <a:lnTo>
                    <a:pt x="7673583" y="1500864"/>
                  </a:lnTo>
                  <a:lnTo>
                    <a:pt x="7685013" y="1500864"/>
                  </a:lnTo>
                  <a:lnTo>
                    <a:pt x="7696443" y="1500864"/>
                  </a:lnTo>
                  <a:lnTo>
                    <a:pt x="7707873" y="1500864"/>
                  </a:lnTo>
                  <a:lnTo>
                    <a:pt x="7719303" y="1500864"/>
                  </a:lnTo>
                  <a:lnTo>
                    <a:pt x="7730733" y="1500864"/>
                  </a:lnTo>
                  <a:lnTo>
                    <a:pt x="7742211" y="1500864"/>
                  </a:lnTo>
                  <a:lnTo>
                    <a:pt x="7753641" y="1500864"/>
                  </a:lnTo>
                  <a:lnTo>
                    <a:pt x="7765071" y="1500864"/>
                  </a:lnTo>
                  <a:lnTo>
                    <a:pt x="7776501" y="1500864"/>
                  </a:lnTo>
                  <a:lnTo>
                    <a:pt x="7787931" y="1500864"/>
                  </a:lnTo>
                  <a:lnTo>
                    <a:pt x="7799408" y="1500864"/>
                  </a:lnTo>
                  <a:lnTo>
                    <a:pt x="7810839" y="1500864"/>
                  </a:lnTo>
                  <a:lnTo>
                    <a:pt x="7822268" y="1500864"/>
                  </a:lnTo>
                  <a:lnTo>
                    <a:pt x="7833698" y="1500864"/>
                  </a:lnTo>
                  <a:lnTo>
                    <a:pt x="7845128" y="1500864"/>
                  </a:lnTo>
                  <a:lnTo>
                    <a:pt x="7856606" y="1500864"/>
                  </a:lnTo>
                  <a:lnTo>
                    <a:pt x="7868036" y="1500864"/>
                  </a:lnTo>
                  <a:lnTo>
                    <a:pt x="7879466" y="1500864"/>
                  </a:lnTo>
                  <a:lnTo>
                    <a:pt x="7890896" y="1500864"/>
                  </a:lnTo>
                  <a:lnTo>
                    <a:pt x="7902326" y="1500864"/>
                  </a:lnTo>
                  <a:lnTo>
                    <a:pt x="7913804" y="1500864"/>
                  </a:lnTo>
                  <a:lnTo>
                    <a:pt x="7925234" y="1500864"/>
                  </a:lnTo>
                  <a:lnTo>
                    <a:pt x="7936663" y="1500864"/>
                  </a:lnTo>
                  <a:lnTo>
                    <a:pt x="7948094" y="1500864"/>
                  </a:lnTo>
                  <a:lnTo>
                    <a:pt x="7959524" y="1500864"/>
                  </a:lnTo>
                  <a:lnTo>
                    <a:pt x="7971001" y="1500864"/>
                  </a:lnTo>
                  <a:lnTo>
                    <a:pt x="7982431" y="1500864"/>
                  </a:lnTo>
                  <a:lnTo>
                    <a:pt x="7993861" y="1500864"/>
                  </a:lnTo>
                  <a:lnTo>
                    <a:pt x="8005291" y="1500864"/>
                  </a:lnTo>
                  <a:lnTo>
                    <a:pt x="8016721" y="1500864"/>
                  </a:lnTo>
                  <a:lnTo>
                    <a:pt x="8028199" y="1500864"/>
                  </a:lnTo>
                  <a:lnTo>
                    <a:pt x="8039629" y="1500864"/>
                  </a:lnTo>
                  <a:lnTo>
                    <a:pt x="8051059" y="1500864"/>
                  </a:lnTo>
                  <a:lnTo>
                    <a:pt x="8062489" y="1500864"/>
                  </a:lnTo>
                  <a:lnTo>
                    <a:pt x="8073919" y="1500864"/>
                  </a:lnTo>
                  <a:lnTo>
                    <a:pt x="8085396" y="1500864"/>
                  </a:lnTo>
                  <a:lnTo>
                    <a:pt x="8096826" y="1500864"/>
                  </a:lnTo>
                  <a:lnTo>
                    <a:pt x="8108256" y="1500864"/>
                  </a:lnTo>
                  <a:lnTo>
                    <a:pt x="8119687" y="1500864"/>
                  </a:lnTo>
                  <a:lnTo>
                    <a:pt x="8131117" y="1500864"/>
                  </a:lnTo>
                  <a:lnTo>
                    <a:pt x="8142594" y="1500864"/>
                  </a:lnTo>
                  <a:lnTo>
                    <a:pt x="8154024" y="1500864"/>
                  </a:lnTo>
                  <a:lnTo>
                    <a:pt x="8165454" y="1500864"/>
                  </a:lnTo>
                  <a:lnTo>
                    <a:pt x="8176884" y="1500864"/>
                  </a:lnTo>
                  <a:lnTo>
                    <a:pt x="8188314" y="1500864"/>
                  </a:lnTo>
                  <a:lnTo>
                    <a:pt x="8199792" y="1500864"/>
                  </a:lnTo>
                  <a:lnTo>
                    <a:pt x="8211222" y="1500864"/>
                  </a:lnTo>
                  <a:lnTo>
                    <a:pt x="8222652" y="1500864"/>
                  </a:lnTo>
                  <a:lnTo>
                    <a:pt x="8234082" y="1500864"/>
                  </a:lnTo>
                  <a:lnTo>
                    <a:pt x="8245512" y="1500864"/>
                  </a:lnTo>
                  <a:lnTo>
                    <a:pt x="8256989" y="1500864"/>
                  </a:lnTo>
                  <a:lnTo>
                    <a:pt x="8268419" y="1500864"/>
                  </a:lnTo>
                  <a:lnTo>
                    <a:pt x="8279850" y="1500864"/>
                  </a:lnTo>
                  <a:lnTo>
                    <a:pt x="8291280" y="1500864"/>
                  </a:lnTo>
                  <a:lnTo>
                    <a:pt x="8302709" y="1500864"/>
                  </a:lnTo>
                  <a:lnTo>
                    <a:pt x="8314187" y="1500864"/>
                  </a:lnTo>
                  <a:lnTo>
                    <a:pt x="8325617" y="1500864"/>
                  </a:lnTo>
                  <a:lnTo>
                    <a:pt x="8337047" y="1500864"/>
                  </a:lnTo>
                  <a:lnTo>
                    <a:pt x="8348477" y="1500864"/>
                  </a:lnTo>
                  <a:lnTo>
                    <a:pt x="8359907" y="1500864"/>
                  </a:lnTo>
                  <a:lnTo>
                    <a:pt x="8371385" y="1500864"/>
                  </a:lnTo>
                  <a:lnTo>
                    <a:pt x="8382815" y="1500864"/>
                  </a:lnTo>
                  <a:lnTo>
                    <a:pt x="8394245" y="1500864"/>
                  </a:lnTo>
                  <a:lnTo>
                    <a:pt x="8405674" y="1500864"/>
                  </a:lnTo>
                  <a:lnTo>
                    <a:pt x="8417104" y="1500864"/>
                  </a:lnTo>
                  <a:lnTo>
                    <a:pt x="8428582" y="1500864"/>
                  </a:lnTo>
                  <a:lnTo>
                    <a:pt x="8440012" y="1500864"/>
                  </a:lnTo>
                  <a:lnTo>
                    <a:pt x="8451442" y="1500864"/>
                  </a:lnTo>
                  <a:lnTo>
                    <a:pt x="8462872" y="1500864"/>
                  </a:lnTo>
                  <a:lnTo>
                    <a:pt x="8474302" y="1500864"/>
                  </a:lnTo>
                  <a:lnTo>
                    <a:pt x="8485780" y="1500864"/>
                  </a:lnTo>
                  <a:lnTo>
                    <a:pt x="8497210" y="1500864"/>
                  </a:lnTo>
                  <a:lnTo>
                    <a:pt x="8508640" y="1500864"/>
                  </a:lnTo>
                  <a:lnTo>
                    <a:pt x="8520069" y="1500864"/>
                  </a:lnTo>
                  <a:lnTo>
                    <a:pt x="8531500" y="1500864"/>
                  </a:lnTo>
                  <a:lnTo>
                    <a:pt x="8542977" y="1500864"/>
                  </a:lnTo>
                  <a:lnTo>
                    <a:pt x="8554407" y="1500864"/>
                  </a:lnTo>
                  <a:lnTo>
                    <a:pt x="8565837" y="1500864"/>
                  </a:lnTo>
                  <a:lnTo>
                    <a:pt x="8577267" y="1500864"/>
                  </a:lnTo>
                  <a:lnTo>
                    <a:pt x="8588697" y="1500864"/>
                  </a:lnTo>
                  <a:lnTo>
                    <a:pt x="8600175" y="1500864"/>
                  </a:lnTo>
                  <a:lnTo>
                    <a:pt x="8611605" y="1500864"/>
                  </a:lnTo>
                  <a:lnTo>
                    <a:pt x="8623035" y="1500864"/>
                  </a:lnTo>
                  <a:lnTo>
                    <a:pt x="8634465" y="1500864"/>
                  </a:lnTo>
                  <a:lnTo>
                    <a:pt x="8645895" y="1500864"/>
                  </a:lnTo>
                  <a:lnTo>
                    <a:pt x="8657373" y="1500864"/>
                  </a:lnTo>
                  <a:lnTo>
                    <a:pt x="8668802" y="1500864"/>
                  </a:lnTo>
                  <a:lnTo>
                    <a:pt x="8680232" y="1500864"/>
                  </a:lnTo>
                  <a:lnTo>
                    <a:pt x="8691662" y="1500864"/>
                  </a:lnTo>
                  <a:lnTo>
                    <a:pt x="8703093" y="1500864"/>
                  </a:lnTo>
                  <a:lnTo>
                    <a:pt x="8714570" y="1500864"/>
                  </a:lnTo>
                  <a:lnTo>
                    <a:pt x="8726000" y="1500864"/>
                  </a:lnTo>
                  <a:lnTo>
                    <a:pt x="8737430" y="1500864"/>
                  </a:lnTo>
                  <a:lnTo>
                    <a:pt x="8748860" y="1500864"/>
                  </a:lnTo>
                  <a:lnTo>
                    <a:pt x="8760290" y="1500864"/>
                  </a:lnTo>
                  <a:lnTo>
                    <a:pt x="8771768" y="1500864"/>
                  </a:lnTo>
                  <a:lnTo>
                    <a:pt x="8783198" y="1500864"/>
                  </a:lnTo>
                  <a:lnTo>
                    <a:pt x="8794628" y="1500864"/>
                  </a:lnTo>
                  <a:lnTo>
                    <a:pt x="8806058" y="1500864"/>
                  </a:lnTo>
                  <a:lnTo>
                    <a:pt x="8817488" y="1500864"/>
                  </a:lnTo>
                  <a:lnTo>
                    <a:pt x="8828918" y="1500864"/>
                  </a:lnTo>
                  <a:lnTo>
                    <a:pt x="8840395" y="1500864"/>
                  </a:lnTo>
                  <a:lnTo>
                    <a:pt x="8851825" y="1500864"/>
                  </a:lnTo>
                  <a:lnTo>
                    <a:pt x="8863256" y="1500864"/>
                  </a:lnTo>
                  <a:lnTo>
                    <a:pt x="8874686" y="1500864"/>
                  </a:lnTo>
                  <a:lnTo>
                    <a:pt x="8886115" y="1500864"/>
                  </a:lnTo>
                  <a:lnTo>
                    <a:pt x="8897593" y="1500864"/>
                  </a:lnTo>
                  <a:lnTo>
                    <a:pt x="8909022" y="1500864"/>
                  </a:lnTo>
                  <a:lnTo>
                    <a:pt x="8920453" y="1500864"/>
                  </a:lnTo>
                  <a:lnTo>
                    <a:pt x="8931883" y="1500864"/>
                  </a:lnTo>
                  <a:lnTo>
                    <a:pt x="8943313" y="1500864"/>
                  </a:lnTo>
                  <a:lnTo>
                    <a:pt x="8954791" y="1500864"/>
                  </a:lnTo>
                  <a:lnTo>
                    <a:pt x="8966220" y="1500864"/>
                  </a:lnTo>
                  <a:lnTo>
                    <a:pt x="8977651" y="1500864"/>
                  </a:lnTo>
                  <a:lnTo>
                    <a:pt x="8989080" y="1500864"/>
                  </a:lnTo>
                  <a:lnTo>
                    <a:pt x="9000511" y="1500864"/>
                  </a:lnTo>
                  <a:lnTo>
                    <a:pt x="9011988" y="1500864"/>
                  </a:lnTo>
                  <a:lnTo>
                    <a:pt x="9023418" y="1500864"/>
                  </a:lnTo>
                  <a:lnTo>
                    <a:pt x="9034849" y="1500864"/>
                  </a:lnTo>
                  <a:lnTo>
                    <a:pt x="9046278" y="1500864"/>
                  </a:lnTo>
                  <a:lnTo>
                    <a:pt x="9057709" y="1500864"/>
                  </a:lnTo>
                  <a:lnTo>
                    <a:pt x="9069186" y="1500864"/>
                  </a:lnTo>
                  <a:lnTo>
                    <a:pt x="9080615" y="1500864"/>
                  </a:lnTo>
                  <a:lnTo>
                    <a:pt x="9092046" y="1500864"/>
                  </a:lnTo>
                  <a:lnTo>
                    <a:pt x="9103476" y="1500864"/>
                  </a:lnTo>
                  <a:lnTo>
                    <a:pt x="9114906" y="1500864"/>
                  </a:lnTo>
                  <a:lnTo>
                    <a:pt x="9126384" y="1500864"/>
                  </a:lnTo>
                  <a:lnTo>
                    <a:pt x="9137813" y="1500864"/>
                  </a:lnTo>
                  <a:lnTo>
                    <a:pt x="9149244" y="1500864"/>
                  </a:lnTo>
                  <a:lnTo>
                    <a:pt x="9160673" y="1500864"/>
                  </a:lnTo>
                  <a:lnTo>
                    <a:pt x="9172104" y="1500864"/>
                  </a:lnTo>
                  <a:lnTo>
                    <a:pt x="9183581" y="1500864"/>
                  </a:lnTo>
                  <a:lnTo>
                    <a:pt x="9195011" y="1500864"/>
                  </a:lnTo>
                  <a:lnTo>
                    <a:pt x="9206442" y="1500864"/>
                  </a:lnTo>
                  <a:lnTo>
                    <a:pt x="9217871" y="1500864"/>
                  </a:lnTo>
                  <a:lnTo>
                    <a:pt x="9229301" y="1500864"/>
                  </a:lnTo>
                  <a:lnTo>
                    <a:pt x="9240779" y="1500864"/>
                  </a:lnTo>
                  <a:lnTo>
                    <a:pt x="9252209" y="1500864"/>
                  </a:lnTo>
                  <a:lnTo>
                    <a:pt x="9263639" y="1500864"/>
                  </a:lnTo>
                  <a:lnTo>
                    <a:pt x="9275069" y="1500864"/>
                  </a:lnTo>
                  <a:lnTo>
                    <a:pt x="9286498" y="1500864"/>
                  </a:lnTo>
                  <a:lnTo>
                    <a:pt x="9297977" y="1500864"/>
                  </a:lnTo>
                  <a:lnTo>
                    <a:pt x="9309406" y="1500864"/>
                  </a:lnTo>
                  <a:lnTo>
                    <a:pt x="9320837" y="1500864"/>
                  </a:lnTo>
                  <a:lnTo>
                    <a:pt x="9332266" y="1500864"/>
                  </a:lnTo>
                  <a:lnTo>
                    <a:pt x="9343696" y="1500864"/>
                  </a:lnTo>
                  <a:lnTo>
                    <a:pt x="9355174" y="1500864"/>
                  </a:lnTo>
                  <a:lnTo>
                    <a:pt x="9366604" y="1500864"/>
                  </a:lnTo>
                  <a:lnTo>
                    <a:pt x="9378035" y="1500864"/>
                  </a:lnTo>
                  <a:lnTo>
                    <a:pt x="9389464" y="1500864"/>
                  </a:lnTo>
                  <a:lnTo>
                    <a:pt x="9400894" y="1500864"/>
                  </a:lnTo>
                  <a:lnTo>
                    <a:pt x="9412372" y="1500864"/>
                  </a:lnTo>
                  <a:lnTo>
                    <a:pt x="9423802" y="1500864"/>
                  </a:lnTo>
                  <a:lnTo>
                    <a:pt x="9435232" y="1500864"/>
                  </a:lnTo>
                  <a:lnTo>
                    <a:pt x="9446662" y="1500864"/>
                  </a:lnTo>
                  <a:lnTo>
                    <a:pt x="9458091" y="1500864"/>
                  </a:lnTo>
                  <a:lnTo>
                    <a:pt x="9469570" y="1500864"/>
                  </a:lnTo>
                  <a:lnTo>
                    <a:pt x="9480999" y="1500864"/>
                  </a:lnTo>
                  <a:lnTo>
                    <a:pt x="9492429" y="1500864"/>
                  </a:lnTo>
                  <a:lnTo>
                    <a:pt x="9503859" y="1500864"/>
                  </a:lnTo>
                  <a:lnTo>
                    <a:pt x="9515289" y="1500864"/>
                  </a:lnTo>
                  <a:lnTo>
                    <a:pt x="9526767" y="1500864"/>
                  </a:lnTo>
                  <a:lnTo>
                    <a:pt x="9538197" y="1500864"/>
                  </a:lnTo>
                  <a:lnTo>
                    <a:pt x="9549626" y="1500864"/>
                  </a:lnTo>
                  <a:lnTo>
                    <a:pt x="9561057" y="1500864"/>
                  </a:lnTo>
                  <a:lnTo>
                    <a:pt x="9572487" y="1500864"/>
                  </a:lnTo>
                  <a:lnTo>
                    <a:pt x="9583965" y="1500864"/>
                  </a:lnTo>
                  <a:lnTo>
                    <a:pt x="9595395" y="1500864"/>
                  </a:lnTo>
                  <a:lnTo>
                    <a:pt x="9606824" y="1500864"/>
                  </a:lnTo>
                  <a:lnTo>
                    <a:pt x="9618255" y="1500864"/>
                  </a:lnTo>
                  <a:lnTo>
                    <a:pt x="9629684" y="1500864"/>
                  </a:lnTo>
                  <a:lnTo>
                    <a:pt x="9641163" y="1500864"/>
                  </a:lnTo>
                  <a:lnTo>
                    <a:pt x="9652592" y="1500864"/>
                  </a:lnTo>
                  <a:lnTo>
                    <a:pt x="9664022" y="1500864"/>
                  </a:lnTo>
                  <a:lnTo>
                    <a:pt x="9675452" y="1500864"/>
                  </a:lnTo>
                  <a:lnTo>
                    <a:pt x="9686882" y="1500864"/>
                  </a:lnTo>
                  <a:lnTo>
                    <a:pt x="9698360" y="1500864"/>
                  </a:lnTo>
                  <a:lnTo>
                    <a:pt x="9709790" y="1500864"/>
                  </a:lnTo>
                  <a:lnTo>
                    <a:pt x="9721219" y="1500864"/>
                  </a:lnTo>
                  <a:lnTo>
                    <a:pt x="9732650" y="1500864"/>
                  </a:lnTo>
                  <a:lnTo>
                    <a:pt x="9744080" y="1500864"/>
                  </a:lnTo>
                  <a:lnTo>
                    <a:pt x="9755557" y="1500864"/>
                  </a:lnTo>
                  <a:lnTo>
                    <a:pt x="9766988" y="1500864"/>
                  </a:lnTo>
                  <a:lnTo>
                    <a:pt x="9778417" y="1500864"/>
                  </a:lnTo>
                  <a:lnTo>
                    <a:pt x="9789848" y="1500864"/>
                  </a:lnTo>
                  <a:lnTo>
                    <a:pt x="9801277" y="1500864"/>
                  </a:lnTo>
                  <a:lnTo>
                    <a:pt x="9812755" y="1500864"/>
                  </a:lnTo>
                  <a:lnTo>
                    <a:pt x="9824185" y="1500864"/>
                  </a:lnTo>
                  <a:lnTo>
                    <a:pt x="9835615" y="1500864"/>
                  </a:lnTo>
                  <a:lnTo>
                    <a:pt x="9847045" y="1500864"/>
                  </a:lnTo>
                  <a:lnTo>
                    <a:pt x="9858475" y="1500864"/>
                  </a:lnTo>
                  <a:lnTo>
                    <a:pt x="9869952" y="1500864"/>
                  </a:lnTo>
                  <a:lnTo>
                    <a:pt x="9881383" y="1500864"/>
                  </a:lnTo>
                  <a:lnTo>
                    <a:pt x="9892812" y="1500864"/>
                  </a:lnTo>
                  <a:lnTo>
                    <a:pt x="9904243" y="1500864"/>
                  </a:lnTo>
                  <a:lnTo>
                    <a:pt x="9915673" y="1500864"/>
                  </a:lnTo>
                  <a:lnTo>
                    <a:pt x="9927102" y="1500864"/>
                  </a:lnTo>
                  <a:lnTo>
                    <a:pt x="9938581" y="1500864"/>
                  </a:lnTo>
                  <a:lnTo>
                    <a:pt x="9950010" y="1500864"/>
                  </a:lnTo>
                  <a:lnTo>
                    <a:pt x="9961441" y="1500864"/>
                  </a:lnTo>
                  <a:lnTo>
                    <a:pt x="9972870" y="1500864"/>
                  </a:lnTo>
                  <a:lnTo>
                    <a:pt x="9984300" y="1500864"/>
                  </a:lnTo>
                  <a:lnTo>
                    <a:pt x="9995778" y="1500864"/>
                  </a:lnTo>
                  <a:lnTo>
                    <a:pt x="10007208" y="1500864"/>
                  </a:lnTo>
                  <a:lnTo>
                    <a:pt x="10018638" y="1500864"/>
                  </a:lnTo>
                  <a:lnTo>
                    <a:pt x="10030068" y="1500864"/>
                  </a:lnTo>
                  <a:lnTo>
                    <a:pt x="10041498" y="1500864"/>
                  </a:lnTo>
                  <a:lnTo>
                    <a:pt x="10052976" y="1500864"/>
                  </a:lnTo>
                  <a:lnTo>
                    <a:pt x="10064405" y="1500864"/>
                  </a:lnTo>
                  <a:lnTo>
                    <a:pt x="10075835" y="1500864"/>
                  </a:lnTo>
                  <a:lnTo>
                    <a:pt x="10087266" y="1500864"/>
                  </a:lnTo>
                  <a:lnTo>
                    <a:pt x="10098695" y="1500864"/>
                  </a:lnTo>
                  <a:lnTo>
                    <a:pt x="10110174" y="1500864"/>
                  </a:lnTo>
                  <a:lnTo>
                    <a:pt x="10121603" y="1500864"/>
                  </a:lnTo>
                  <a:lnTo>
                    <a:pt x="10133033" y="1500864"/>
                  </a:lnTo>
                  <a:lnTo>
                    <a:pt x="10144463" y="1500864"/>
                  </a:lnTo>
                  <a:lnTo>
                    <a:pt x="10155893" y="1500864"/>
                  </a:lnTo>
                  <a:lnTo>
                    <a:pt x="10167371" y="1500864"/>
                  </a:lnTo>
                  <a:lnTo>
                    <a:pt x="10178801" y="1500864"/>
                  </a:lnTo>
                  <a:lnTo>
                    <a:pt x="10190230" y="1500864"/>
                  </a:lnTo>
                  <a:lnTo>
                    <a:pt x="10201661" y="1500864"/>
                  </a:lnTo>
                  <a:lnTo>
                    <a:pt x="10213091" y="1500864"/>
                  </a:lnTo>
                  <a:lnTo>
                    <a:pt x="10224569" y="1500864"/>
                  </a:lnTo>
                  <a:lnTo>
                    <a:pt x="10235998" y="1500864"/>
                  </a:lnTo>
                  <a:lnTo>
                    <a:pt x="10247428" y="1500864"/>
                  </a:lnTo>
                  <a:lnTo>
                    <a:pt x="10258859" y="1500864"/>
                  </a:lnTo>
                  <a:lnTo>
                    <a:pt x="10270288" y="1500864"/>
                  </a:lnTo>
                  <a:lnTo>
                    <a:pt x="10281767" y="1500864"/>
                  </a:lnTo>
                  <a:lnTo>
                    <a:pt x="10293196" y="1500864"/>
                  </a:lnTo>
                  <a:lnTo>
                    <a:pt x="10304626" y="1500864"/>
                  </a:lnTo>
                  <a:lnTo>
                    <a:pt x="10316056" y="1500864"/>
                  </a:lnTo>
                  <a:lnTo>
                    <a:pt x="10327486" y="1500864"/>
                  </a:lnTo>
                  <a:lnTo>
                    <a:pt x="10338963" y="1500864"/>
                  </a:lnTo>
                  <a:lnTo>
                    <a:pt x="10350394" y="1500864"/>
                  </a:lnTo>
                  <a:lnTo>
                    <a:pt x="10361823" y="1500864"/>
                  </a:lnTo>
                  <a:lnTo>
                    <a:pt x="10373254" y="1500864"/>
                  </a:lnTo>
                  <a:lnTo>
                    <a:pt x="10384684" y="1500864"/>
                  </a:lnTo>
                  <a:lnTo>
                    <a:pt x="10396161" y="1500864"/>
                  </a:lnTo>
                  <a:lnTo>
                    <a:pt x="10407591" y="1500864"/>
                  </a:lnTo>
                  <a:lnTo>
                    <a:pt x="10419021" y="1500864"/>
                  </a:lnTo>
                  <a:lnTo>
                    <a:pt x="10430452" y="1500864"/>
                  </a:lnTo>
                  <a:lnTo>
                    <a:pt x="10441881" y="1500864"/>
                  </a:lnTo>
                  <a:lnTo>
                    <a:pt x="10453358" y="1500864"/>
                  </a:lnTo>
                  <a:lnTo>
                    <a:pt x="10464789" y="1500864"/>
                  </a:lnTo>
                  <a:lnTo>
                    <a:pt x="10476219" y="1500864"/>
                  </a:lnTo>
                  <a:lnTo>
                    <a:pt x="10487649" y="1500864"/>
                  </a:lnTo>
                  <a:lnTo>
                    <a:pt x="10499079" y="1500864"/>
                  </a:lnTo>
                  <a:lnTo>
                    <a:pt x="10510556" y="1500864"/>
                  </a:lnTo>
                  <a:lnTo>
                    <a:pt x="10521987" y="1500864"/>
                  </a:lnTo>
                  <a:lnTo>
                    <a:pt x="10533416" y="1500864"/>
                  </a:lnTo>
                  <a:lnTo>
                    <a:pt x="10544847" y="1500864"/>
                  </a:lnTo>
                  <a:lnTo>
                    <a:pt x="10556277" y="1500864"/>
                  </a:lnTo>
                  <a:lnTo>
                    <a:pt x="10567754" y="1500864"/>
                  </a:lnTo>
                  <a:lnTo>
                    <a:pt x="10579184" y="1500864"/>
                  </a:lnTo>
                  <a:lnTo>
                    <a:pt x="10590614" y="1500864"/>
                  </a:lnTo>
                  <a:lnTo>
                    <a:pt x="10602045" y="1500864"/>
                  </a:lnTo>
                  <a:lnTo>
                    <a:pt x="10613474" y="1500864"/>
                  </a:lnTo>
                  <a:lnTo>
                    <a:pt x="10624951" y="1500864"/>
                  </a:lnTo>
                  <a:lnTo>
                    <a:pt x="10636382" y="1500864"/>
                  </a:lnTo>
                  <a:lnTo>
                    <a:pt x="10647812" y="1500864"/>
                  </a:lnTo>
                  <a:lnTo>
                    <a:pt x="10659241" y="1500864"/>
                  </a:lnTo>
                  <a:lnTo>
                    <a:pt x="10670672" y="1500864"/>
                  </a:lnTo>
                  <a:lnTo>
                    <a:pt x="10682149" y="1500864"/>
                  </a:lnTo>
                  <a:lnTo>
                    <a:pt x="10693580" y="1500864"/>
                  </a:lnTo>
                  <a:lnTo>
                    <a:pt x="10705009" y="1500864"/>
                  </a:lnTo>
                  <a:lnTo>
                    <a:pt x="10716439" y="1500864"/>
                  </a:lnTo>
                  <a:lnTo>
                    <a:pt x="10727870" y="1500864"/>
                  </a:lnTo>
                  <a:lnTo>
                    <a:pt x="10739347" y="1500864"/>
                  </a:lnTo>
                  <a:lnTo>
                    <a:pt x="10750778" y="1500864"/>
                  </a:lnTo>
                  <a:lnTo>
                    <a:pt x="10762207" y="1500864"/>
                  </a:lnTo>
                  <a:lnTo>
                    <a:pt x="10773637" y="1500864"/>
                  </a:lnTo>
                  <a:lnTo>
                    <a:pt x="10785067" y="1500864"/>
                  </a:lnTo>
                  <a:lnTo>
                    <a:pt x="10796544" y="1500864"/>
                  </a:lnTo>
                  <a:lnTo>
                    <a:pt x="10807975" y="1500864"/>
                  </a:lnTo>
                  <a:lnTo>
                    <a:pt x="10819405" y="1500864"/>
                  </a:lnTo>
                  <a:lnTo>
                    <a:pt x="10830834" y="1500864"/>
                  </a:lnTo>
                  <a:lnTo>
                    <a:pt x="10842265" y="1500864"/>
                  </a:lnTo>
                  <a:lnTo>
                    <a:pt x="10853742" y="1500864"/>
                  </a:lnTo>
                  <a:lnTo>
                    <a:pt x="10865173" y="1500864"/>
                  </a:lnTo>
                  <a:lnTo>
                    <a:pt x="10876602" y="1500864"/>
                  </a:lnTo>
                  <a:lnTo>
                    <a:pt x="10888032" y="1500864"/>
                  </a:lnTo>
                  <a:lnTo>
                    <a:pt x="10899463" y="1500864"/>
                  </a:lnTo>
                  <a:lnTo>
                    <a:pt x="10910892" y="1500864"/>
                  </a:lnTo>
                  <a:lnTo>
                    <a:pt x="10922369" y="1500864"/>
                  </a:lnTo>
                  <a:lnTo>
                    <a:pt x="10933800" y="1500864"/>
                  </a:lnTo>
                  <a:lnTo>
                    <a:pt x="10945230" y="1500864"/>
                  </a:lnTo>
                  <a:lnTo>
                    <a:pt x="10956660" y="1500864"/>
                  </a:lnTo>
                  <a:lnTo>
                    <a:pt x="10968090" y="1500864"/>
                  </a:lnTo>
                  <a:lnTo>
                    <a:pt x="10979567" y="1500864"/>
                  </a:lnTo>
                  <a:lnTo>
                    <a:pt x="10990998" y="1500864"/>
                  </a:lnTo>
                  <a:lnTo>
                    <a:pt x="11002427" y="1500864"/>
                  </a:lnTo>
                  <a:lnTo>
                    <a:pt x="11013858" y="1500864"/>
                  </a:lnTo>
                  <a:lnTo>
                    <a:pt x="11025287" y="1500864"/>
                  </a:lnTo>
                  <a:lnTo>
                    <a:pt x="11036765" y="1500864"/>
                  </a:lnTo>
                  <a:lnTo>
                    <a:pt x="11048195" y="1500864"/>
                  </a:lnTo>
                  <a:lnTo>
                    <a:pt x="11059625" y="1500864"/>
                  </a:lnTo>
                  <a:lnTo>
                    <a:pt x="11071056" y="1500864"/>
                  </a:lnTo>
                  <a:lnTo>
                    <a:pt x="11082485" y="1500864"/>
                  </a:lnTo>
                  <a:lnTo>
                    <a:pt x="11093962" y="1500864"/>
                  </a:lnTo>
                  <a:lnTo>
                    <a:pt x="11105393" y="1500864"/>
                  </a:lnTo>
                  <a:lnTo>
                    <a:pt x="11116823" y="1500864"/>
                  </a:lnTo>
                  <a:lnTo>
                    <a:pt x="11128253" y="1500864"/>
                  </a:lnTo>
                  <a:lnTo>
                    <a:pt x="11139683" y="1500864"/>
                  </a:lnTo>
                  <a:lnTo>
                    <a:pt x="11151160" y="1500864"/>
                  </a:lnTo>
                  <a:lnTo>
                    <a:pt x="11162591" y="1500864"/>
                  </a:lnTo>
                  <a:lnTo>
                    <a:pt x="11174020" y="1500864"/>
                  </a:lnTo>
                  <a:lnTo>
                    <a:pt x="11185451" y="1500864"/>
                  </a:lnTo>
                  <a:lnTo>
                    <a:pt x="11196881" y="1500864"/>
                  </a:lnTo>
                  <a:lnTo>
                    <a:pt x="11208358" y="1500864"/>
                  </a:lnTo>
                  <a:lnTo>
                    <a:pt x="11218359" y="1500864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AFB299AF-6F3C-D24B-8AD7-23316F80CDF0}"/>
                </a:ext>
              </a:extLst>
            </p:cNvPr>
            <p:cNvSpPr/>
            <p:nvPr/>
          </p:nvSpPr>
          <p:spPr>
            <a:xfrm>
              <a:off x="851149" y="4754646"/>
              <a:ext cx="11218359" cy="1346115"/>
            </a:xfrm>
            <a:custGeom>
              <a:avLst/>
              <a:gdLst>
                <a:gd name="connsiteX0" fmla="*/ 0 w 11218359"/>
                <a:gd name="connsiteY0" fmla="*/ 1346116 h 1346115"/>
                <a:gd name="connsiteX1" fmla="*/ 9149 w 11218359"/>
                <a:gd name="connsiteY1" fmla="*/ 1346116 h 1346115"/>
                <a:gd name="connsiteX2" fmla="*/ 20588 w 11218359"/>
                <a:gd name="connsiteY2" fmla="*/ 1346116 h 1346115"/>
                <a:gd name="connsiteX3" fmla="*/ 32028 w 11218359"/>
                <a:gd name="connsiteY3" fmla="*/ 1346116 h 1346115"/>
                <a:gd name="connsiteX4" fmla="*/ 43467 w 11218359"/>
                <a:gd name="connsiteY4" fmla="*/ 1346116 h 1346115"/>
                <a:gd name="connsiteX5" fmla="*/ 54907 w 11218359"/>
                <a:gd name="connsiteY5" fmla="*/ 1346116 h 1346115"/>
                <a:gd name="connsiteX6" fmla="*/ 66346 w 11218359"/>
                <a:gd name="connsiteY6" fmla="*/ 1346116 h 1346115"/>
                <a:gd name="connsiteX7" fmla="*/ 77786 w 11218359"/>
                <a:gd name="connsiteY7" fmla="*/ 1346116 h 1346115"/>
                <a:gd name="connsiteX8" fmla="*/ 89225 w 11218359"/>
                <a:gd name="connsiteY8" fmla="*/ 1346116 h 1346115"/>
                <a:gd name="connsiteX9" fmla="*/ 100665 w 11218359"/>
                <a:gd name="connsiteY9" fmla="*/ 1346116 h 1346115"/>
                <a:gd name="connsiteX10" fmla="*/ 112104 w 11218359"/>
                <a:gd name="connsiteY10" fmla="*/ 1346116 h 1346115"/>
                <a:gd name="connsiteX11" fmla="*/ 123544 w 11218359"/>
                <a:gd name="connsiteY11" fmla="*/ 1346116 h 1346115"/>
                <a:gd name="connsiteX12" fmla="*/ 134979 w 11218359"/>
                <a:gd name="connsiteY12" fmla="*/ 1346116 h 1346115"/>
                <a:gd name="connsiteX13" fmla="*/ 146423 w 11218359"/>
                <a:gd name="connsiteY13" fmla="*/ 1346116 h 1346115"/>
                <a:gd name="connsiteX14" fmla="*/ 157858 w 11218359"/>
                <a:gd name="connsiteY14" fmla="*/ 1346116 h 1346115"/>
                <a:gd name="connsiteX15" fmla="*/ 169297 w 11218359"/>
                <a:gd name="connsiteY15" fmla="*/ 1346116 h 1346115"/>
                <a:gd name="connsiteX16" fmla="*/ 180737 w 11218359"/>
                <a:gd name="connsiteY16" fmla="*/ 1346116 h 1346115"/>
                <a:gd name="connsiteX17" fmla="*/ 192176 w 11218359"/>
                <a:gd name="connsiteY17" fmla="*/ 1346116 h 1346115"/>
                <a:gd name="connsiteX18" fmla="*/ 203616 w 11218359"/>
                <a:gd name="connsiteY18" fmla="*/ 1346116 h 1346115"/>
                <a:gd name="connsiteX19" fmla="*/ 215055 w 11218359"/>
                <a:gd name="connsiteY19" fmla="*/ 1346116 h 1346115"/>
                <a:gd name="connsiteX20" fmla="*/ 226495 w 11218359"/>
                <a:gd name="connsiteY20" fmla="*/ 1346116 h 1346115"/>
                <a:gd name="connsiteX21" fmla="*/ 237935 w 11218359"/>
                <a:gd name="connsiteY21" fmla="*/ 1346116 h 1346115"/>
                <a:gd name="connsiteX22" fmla="*/ 249374 w 11218359"/>
                <a:gd name="connsiteY22" fmla="*/ 1346116 h 1346115"/>
                <a:gd name="connsiteX23" fmla="*/ 260814 w 11218359"/>
                <a:gd name="connsiteY23" fmla="*/ 1346116 h 1346115"/>
                <a:gd name="connsiteX24" fmla="*/ 272253 w 11218359"/>
                <a:gd name="connsiteY24" fmla="*/ 1346116 h 1346115"/>
                <a:gd name="connsiteX25" fmla="*/ 283693 w 11218359"/>
                <a:gd name="connsiteY25" fmla="*/ 1346116 h 1346115"/>
                <a:gd name="connsiteX26" fmla="*/ 295132 w 11218359"/>
                <a:gd name="connsiteY26" fmla="*/ 1346116 h 1346115"/>
                <a:gd name="connsiteX27" fmla="*/ 306572 w 11218359"/>
                <a:gd name="connsiteY27" fmla="*/ 1346116 h 1346115"/>
                <a:gd name="connsiteX28" fmla="*/ 318011 w 11218359"/>
                <a:gd name="connsiteY28" fmla="*/ 1346116 h 1346115"/>
                <a:gd name="connsiteX29" fmla="*/ 329451 w 11218359"/>
                <a:gd name="connsiteY29" fmla="*/ 1346116 h 1346115"/>
                <a:gd name="connsiteX30" fmla="*/ 340890 w 11218359"/>
                <a:gd name="connsiteY30" fmla="*/ 1346116 h 1346115"/>
                <a:gd name="connsiteX31" fmla="*/ 352330 w 11218359"/>
                <a:gd name="connsiteY31" fmla="*/ 1346116 h 1346115"/>
                <a:gd name="connsiteX32" fmla="*/ 363769 w 11218359"/>
                <a:gd name="connsiteY32" fmla="*/ 1346116 h 1346115"/>
                <a:gd name="connsiteX33" fmla="*/ 375209 w 11218359"/>
                <a:gd name="connsiteY33" fmla="*/ 1346116 h 1346115"/>
                <a:gd name="connsiteX34" fmla="*/ 386648 w 11218359"/>
                <a:gd name="connsiteY34" fmla="*/ 1346116 h 1346115"/>
                <a:gd name="connsiteX35" fmla="*/ 398088 w 11218359"/>
                <a:gd name="connsiteY35" fmla="*/ 1346116 h 1346115"/>
                <a:gd name="connsiteX36" fmla="*/ 409527 w 11218359"/>
                <a:gd name="connsiteY36" fmla="*/ 1346116 h 1346115"/>
                <a:gd name="connsiteX37" fmla="*/ 420967 w 11218359"/>
                <a:gd name="connsiteY37" fmla="*/ 1346116 h 1346115"/>
                <a:gd name="connsiteX38" fmla="*/ 432406 w 11218359"/>
                <a:gd name="connsiteY38" fmla="*/ 1346116 h 1346115"/>
                <a:gd name="connsiteX39" fmla="*/ 443846 w 11218359"/>
                <a:gd name="connsiteY39" fmla="*/ 1346116 h 1346115"/>
                <a:gd name="connsiteX40" fmla="*/ 455285 w 11218359"/>
                <a:gd name="connsiteY40" fmla="*/ 1346116 h 1346115"/>
                <a:gd name="connsiteX41" fmla="*/ 466725 w 11218359"/>
                <a:gd name="connsiteY41" fmla="*/ 1346116 h 1346115"/>
                <a:gd name="connsiteX42" fmla="*/ 478165 w 11218359"/>
                <a:gd name="connsiteY42" fmla="*/ 1346116 h 1346115"/>
                <a:gd name="connsiteX43" fmla="*/ 489604 w 11218359"/>
                <a:gd name="connsiteY43" fmla="*/ 1346116 h 1346115"/>
                <a:gd name="connsiteX44" fmla="*/ 501044 w 11218359"/>
                <a:gd name="connsiteY44" fmla="*/ 1346116 h 1346115"/>
                <a:gd name="connsiteX45" fmla="*/ 512483 w 11218359"/>
                <a:gd name="connsiteY45" fmla="*/ 1346116 h 1346115"/>
                <a:gd name="connsiteX46" fmla="*/ 523923 w 11218359"/>
                <a:gd name="connsiteY46" fmla="*/ 1346116 h 1346115"/>
                <a:gd name="connsiteX47" fmla="*/ 535362 w 11218359"/>
                <a:gd name="connsiteY47" fmla="*/ 1346116 h 1346115"/>
                <a:gd name="connsiteX48" fmla="*/ 546802 w 11218359"/>
                <a:gd name="connsiteY48" fmla="*/ 1346116 h 1346115"/>
                <a:gd name="connsiteX49" fmla="*/ 558241 w 11218359"/>
                <a:gd name="connsiteY49" fmla="*/ 1346116 h 1346115"/>
                <a:gd name="connsiteX50" fmla="*/ 569681 w 11218359"/>
                <a:gd name="connsiteY50" fmla="*/ 1346116 h 1346115"/>
                <a:gd name="connsiteX51" fmla="*/ 581120 w 11218359"/>
                <a:gd name="connsiteY51" fmla="*/ 1346116 h 1346115"/>
                <a:gd name="connsiteX52" fmla="*/ 592560 w 11218359"/>
                <a:gd name="connsiteY52" fmla="*/ 1346116 h 1346115"/>
                <a:gd name="connsiteX53" fmla="*/ 603999 w 11218359"/>
                <a:gd name="connsiteY53" fmla="*/ 1346116 h 1346115"/>
                <a:gd name="connsiteX54" fmla="*/ 615439 w 11218359"/>
                <a:gd name="connsiteY54" fmla="*/ 1346116 h 1346115"/>
                <a:gd name="connsiteX55" fmla="*/ 626878 w 11218359"/>
                <a:gd name="connsiteY55" fmla="*/ 1346116 h 1346115"/>
                <a:gd name="connsiteX56" fmla="*/ 638318 w 11218359"/>
                <a:gd name="connsiteY56" fmla="*/ 1346116 h 1346115"/>
                <a:gd name="connsiteX57" fmla="*/ 649757 w 11218359"/>
                <a:gd name="connsiteY57" fmla="*/ 1346116 h 1346115"/>
                <a:gd name="connsiteX58" fmla="*/ 661192 w 11218359"/>
                <a:gd name="connsiteY58" fmla="*/ 1346116 h 1346115"/>
                <a:gd name="connsiteX59" fmla="*/ 672632 w 11218359"/>
                <a:gd name="connsiteY59" fmla="*/ 1346116 h 1346115"/>
                <a:gd name="connsiteX60" fmla="*/ 684071 w 11218359"/>
                <a:gd name="connsiteY60" fmla="*/ 1346116 h 1346115"/>
                <a:gd name="connsiteX61" fmla="*/ 695511 w 11218359"/>
                <a:gd name="connsiteY61" fmla="*/ 1346116 h 1346115"/>
                <a:gd name="connsiteX62" fmla="*/ 706950 w 11218359"/>
                <a:gd name="connsiteY62" fmla="*/ 1346116 h 1346115"/>
                <a:gd name="connsiteX63" fmla="*/ 718390 w 11218359"/>
                <a:gd name="connsiteY63" fmla="*/ 1346116 h 1346115"/>
                <a:gd name="connsiteX64" fmla="*/ 729829 w 11218359"/>
                <a:gd name="connsiteY64" fmla="*/ 1346116 h 1346115"/>
                <a:gd name="connsiteX65" fmla="*/ 741269 w 11218359"/>
                <a:gd name="connsiteY65" fmla="*/ 1346116 h 1346115"/>
                <a:gd name="connsiteX66" fmla="*/ 752708 w 11218359"/>
                <a:gd name="connsiteY66" fmla="*/ 1346116 h 1346115"/>
                <a:gd name="connsiteX67" fmla="*/ 764148 w 11218359"/>
                <a:gd name="connsiteY67" fmla="*/ 1346116 h 1346115"/>
                <a:gd name="connsiteX68" fmla="*/ 775587 w 11218359"/>
                <a:gd name="connsiteY68" fmla="*/ 1346116 h 1346115"/>
                <a:gd name="connsiteX69" fmla="*/ 787027 w 11218359"/>
                <a:gd name="connsiteY69" fmla="*/ 1346116 h 1346115"/>
                <a:gd name="connsiteX70" fmla="*/ 798467 w 11218359"/>
                <a:gd name="connsiteY70" fmla="*/ 1346116 h 1346115"/>
                <a:gd name="connsiteX71" fmla="*/ 809906 w 11218359"/>
                <a:gd name="connsiteY71" fmla="*/ 1346116 h 1346115"/>
                <a:gd name="connsiteX72" fmla="*/ 821346 w 11218359"/>
                <a:gd name="connsiteY72" fmla="*/ 1346116 h 1346115"/>
                <a:gd name="connsiteX73" fmla="*/ 832785 w 11218359"/>
                <a:gd name="connsiteY73" fmla="*/ 1346116 h 1346115"/>
                <a:gd name="connsiteX74" fmla="*/ 844225 w 11218359"/>
                <a:gd name="connsiteY74" fmla="*/ 1346116 h 1346115"/>
                <a:gd name="connsiteX75" fmla="*/ 855664 w 11218359"/>
                <a:gd name="connsiteY75" fmla="*/ 1346116 h 1346115"/>
                <a:gd name="connsiteX76" fmla="*/ 867104 w 11218359"/>
                <a:gd name="connsiteY76" fmla="*/ 1346116 h 1346115"/>
                <a:gd name="connsiteX77" fmla="*/ 878543 w 11218359"/>
                <a:gd name="connsiteY77" fmla="*/ 1346116 h 1346115"/>
                <a:gd name="connsiteX78" fmla="*/ 889983 w 11218359"/>
                <a:gd name="connsiteY78" fmla="*/ 1346116 h 1346115"/>
                <a:gd name="connsiteX79" fmla="*/ 901422 w 11218359"/>
                <a:gd name="connsiteY79" fmla="*/ 1346116 h 1346115"/>
                <a:gd name="connsiteX80" fmla="*/ 912862 w 11218359"/>
                <a:gd name="connsiteY80" fmla="*/ 1346116 h 1346115"/>
                <a:gd name="connsiteX81" fmla="*/ 924301 w 11218359"/>
                <a:gd name="connsiteY81" fmla="*/ 1346116 h 1346115"/>
                <a:gd name="connsiteX82" fmla="*/ 935741 w 11218359"/>
                <a:gd name="connsiteY82" fmla="*/ 1346116 h 1346115"/>
                <a:gd name="connsiteX83" fmla="*/ 947180 w 11218359"/>
                <a:gd name="connsiteY83" fmla="*/ 1346116 h 1346115"/>
                <a:gd name="connsiteX84" fmla="*/ 958620 w 11218359"/>
                <a:gd name="connsiteY84" fmla="*/ 1346116 h 1346115"/>
                <a:gd name="connsiteX85" fmla="*/ 970059 w 11218359"/>
                <a:gd name="connsiteY85" fmla="*/ 1346116 h 1346115"/>
                <a:gd name="connsiteX86" fmla="*/ 981499 w 11218359"/>
                <a:gd name="connsiteY86" fmla="*/ 1346116 h 1346115"/>
                <a:gd name="connsiteX87" fmla="*/ 992938 w 11218359"/>
                <a:gd name="connsiteY87" fmla="*/ 1346116 h 1346115"/>
                <a:gd name="connsiteX88" fmla="*/ 1004378 w 11218359"/>
                <a:gd name="connsiteY88" fmla="*/ 1346116 h 1346115"/>
                <a:gd name="connsiteX89" fmla="*/ 1015818 w 11218359"/>
                <a:gd name="connsiteY89" fmla="*/ 1346116 h 1346115"/>
                <a:gd name="connsiteX90" fmla="*/ 1027257 w 11218359"/>
                <a:gd name="connsiteY90" fmla="*/ 1346116 h 1346115"/>
                <a:gd name="connsiteX91" fmla="*/ 1038697 w 11218359"/>
                <a:gd name="connsiteY91" fmla="*/ 1346116 h 1346115"/>
                <a:gd name="connsiteX92" fmla="*/ 1050136 w 11218359"/>
                <a:gd name="connsiteY92" fmla="*/ 1346116 h 1346115"/>
                <a:gd name="connsiteX93" fmla="*/ 1061576 w 11218359"/>
                <a:gd name="connsiteY93" fmla="*/ 1346116 h 1346115"/>
                <a:gd name="connsiteX94" fmla="*/ 1073015 w 11218359"/>
                <a:gd name="connsiteY94" fmla="*/ 1346116 h 1346115"/>
                <a:gd name="connsiteX95" fmla="*/ 1084455 w 11218359"/>
                <a:gd name="connsiteY95" fmla="*/ 1346116 h 1346115"/>
                <a:gd name="connsiteX96" fmla="*/ 1095894 w 11218359"/>
                <a:gd name="connsiteY96" fmla="*/ 1346116 h 1346115"/>
                <a:gd name="connsiteX97" fmla="*/ 1107334 w 11218359"/>
                <a:gd name="connsiteY97" fmla="*/ 1346116 h 1346115"/>
                <a:gd name="connsiteX98" fmla="*/ 1118773 w 11218359"/>
                <a:gd name="connsiteY98" fmla="*/ 1346116 h 1346115"/>
                <a:gd name="connsiteX99" fmla="*/ 1130213 w 11218359"/>
                <a:gd name="connsiteY99" fmla="*/ 1346116 h 1346115"/>
                <a:gd name="connsiteX100" fmla="*/ 1141652 w 11218359"/>
                <a:gd name="connsiteY100" fmla="*/ 1346116 h 1346115"/>
                <a:gd name="connsiteX101" fmla="*/ 1153092 w 11218359"/>
                <a:gd name="connsiteY101" fmla="*/ 1346116 h 1346115"/>
                <a:gd name="connsiteX102" fmla="*/ 1164531 w 11218359"/>
                <a:gd name="connsiteY102" fmla="*/ 1346116 h 1346115"/>
                <a:gd name="connsiteX103" fmla="*/ 1175971 w 11218359"/>
                <a:gd name="connsiteY103" fmla="*/ 1346116 h 1346115"/>
                <a:gd name="connsiteX104" fmla="*/ 1187406 w 11218359"/>
                <a:gd name="connsiteY104" fmla="*/ 1346116 h 1346115"/>
                <a:gd name="connsiteX105" fmla="*/ 1198845 w 11218359"/>
                <a:gd name="connsiteY105" fmla="*/ 1346116 h 1346115"/>
                <a:gd name="connsiteX106" fmla="*/ 1210285 w 11218359"/>
                <a:gd name="connsiteY106" fmla="*/ 1346116 h 1346115"/>
                <a:gd name="connsiteX107" fmla="*/ 1221724 w 11218359"/>
                <a:gd name="connsiteY107" fmla="*/ 1346116 h 1346115"/>
                <a:gd name="connsiteX108" fmla="*/ 1233164 w 11218359"/>
                <a:gd name="connsiteY108" fmla="*/ 1346116 h 1346115"/>
                <a:gd name="connsiteX109" fmla="*/ 1244603 w 11218359"/>
                <a:gd name="connsiteY109" fmla="*/ 1346116 h 1346115"/>
                <a:gd name="connsiteX110" fmla="*/ 1256043 w 11218359"/>
                <a:gd name="connsiteY110" fmla="*/ 1346116 h 1346115"/>
                <a:gd name="connsiteX111" fmla="*/ 1267482 w 11218359"/>
                <a:gd name="connsiteY111" fmla="*/ 1346116 h 1346115"/>
                <a:gd name="connsiteX112" fmla="*/ 1278922 w 11218359"/>
                <a:gd name="connsiteY112" fmla="*/ 1346116 h 1346115"/>
                <a:gd name="connsiteX113" fmla="*/ 1290361 w 11218359"/>
                <a:gd name="connsiteY113" fmla="*/ 1346116 h 1346115"/>
                <a:gd name="connsiteX114" fmla="*/ 1301801 w 11218359"/>
                <a:gd name="connsiteY114" fmla="*/ 1346116 h 1346115"/>
                <a:gd name="connsiteX115" fmla="*/ 1313240 w 11218359"/>
                <a:gd name="connsiteY115" fmla="*/ 1346116 h 1346115"/>
                <a:gd name="connsiteX116" fmla="*/ 1324680 w 11218359"/>
                <a:gd name="connsiteY116" fmla="*/ 1346116 h 1346115"/>
                <a:gd name="connsiteX117" fmla="*/ 1336120 w 11218359"/>
                <a:gd name="connsiteY117" fmla="*/ 1346116 h 1346115"/>
                <a:gd name="connsiteX118" fmla="*/ 1347559 w 11218359"/>
                <a:gd name="connsiteY118" fmla="*/ 1346116 h 1346115"/>
                <a:gd name="connsiteX119" fmla="*/ 1358999 w 11218359"/>
                <a:gd name="connsiteY119" fmla="*/ 1346116 h 1346115"/>
                <a:gd name="connsiteX120" fmla="*/ 1370438 w 11218359"/>
                <a:gd name="connsiteY120" fmla="*/ 1346116 h 1346115"/>
                <a:gd name="connsiteX121" fmla="*/ 1381878 w 11218359"/>
                <a:gd name="connsiteY121" fmla="*/ 1346116 h 1346115"/>
                <a:gd name="connsiteX122" fmla="*/ 1393317 w 11218359"/>
                <a:gd name="connsiteY122" fmla="*/ 1346116 h 1346115"/>
                <a:gd name="connsiteX123" fmla="*/ 1404757 w 11218359"/>
                <a:gd name="connsiteY123" fmla="*/ 1346116 h 1346115"/>
                <a:gd name="connsiteX124" fmla="*/ 1416196 w 11218359"/>
                <a:gd name="connsiteY124" fmla="*/ 1346116 h 1346115"/>
                <a:gd name="connsiteX125" fmla="*/ 1427636 w 11218359"/>
                <a:gd name="connsiteY125" fmla="*/ 1346116 h 1346115"/>
                <a:gd name="connsiteX126" fmla="*/ 1439075 w 11218359"/>
                <a:gd name="connsiteY126" fmla="*/ 1346116 h 1346115"/>
                <a:gd name="connsiteX127" fmla="*/ 1450515 w 11218359"/>
                <a:gd name="connsiteY127" fmla="*/ 1346116 h 1346115"/>
                <a:gd name="connsiteX128" fmla="*/ 1461954 w 11218359"/>
                <a:gd name="connsiteY128" fmla="*/ 1346116 h 1346115"/>
                <a:gd name="connsiteX129" fmla="*/ 1473394 w 11218359"/>
                <a:gd name="connsiteY129" fmla="*/ 1346116 h 1346115"/>
                <a:gd name="connsiteX130" fmla="*/ 1484833 w 11218359"/>
                <a:gd name="connsiteY130" fmla="*/ 1346116 h 1346115"/>
                <a:gd name="connsiteX131" fmla="*/ 1496273 w 11218359"/>
                <a:gd name="connsiteY131" fmla="*/ 1346116 h 1346115"/>
                <a:gd name="connsiteX132" fmla="*/ 1507712 w 11218359"/>
                <a:gd name="connsiteY132" fmla="*/ 1346116 h 1346115"/>
                <a:gd name="connsiteX133" fmla="*/ 1519152 w 11218359"/>
                <a:gd name="connsiteY133" fmla="*/ 1346116 h 1346115"/>
                <a:gd name="connsiteX134" fmla="*/ 1530591 w 11218359"/>
                <a:gd name="connsiteY134" fmla="*/ 1346116 h 1346115"/>
                <a:gd name="connsiteX135" fmla="*/ 1542031 w 11218359"/>
                <a:gd name="connsiteY135" fmla="*/ 1346116 h 1346115"/>
                <a:gd name="connsiteX136" fmla="*/ 1553471 w 11218359"/>
                <a:gd name="connsiteY136" fmla="*/ 1346116 h 1346115"/>
                <a:gd name="connsiteX137" fmla="*/ 1564910 w 11218359"/>
                <a:gd name="connsiteY137" fmla="*/ 1346116 h 1346115"/>
                <a:gd name="connsiteX138" fmla="*/ 1576349 w 11218359"/>
                <a:gd name="connsiteY138" fmla="*/ 1346116 h 1346115"/>
                <a:gd name="connsiteX139" fmla="*/ 1587789 w 11218359"/>
                <a:gd name="connsiteY139" fmla="*/ 1346116 h 1346115"/>
                <a:gd name="connsiteX140" fmla="*/ 1599229 w 11218359"/>
                <a:gd name="connsiteY140" fmla="*/ 1346116 h 1346115"/>
                <a:gd name="connsiteX141" fmla="*/ 1610668 w 11218359"/>
                <a:gd name="connsiteY141" fmla="*/ 1346116 h 1346115"/>
                <a:gd name="connsiteX142" fmla="*/ 1622107 w 11218359"/>
                <a:gd name="connsiteY142" fmla="*/ 1346116 h 1346115"/>
                <a:gd name="connsiteX143" fmla="*/ 1633547 w 11218359"/>
                <a:gd name="connsiteY143" fmla="*/ 1346116 h 1346115"/>
                <a:gd name="connsiteX144" fmla="*/ 1644987 w 11218359"/>
                <a:gd name="connsiteY144" fmla="*/ 1346116 h 1346115"/>
                <a:gd name="connsiteX145" fmla="*/ 1656426 w 11218359"/>
                <a:gd name="connsiteY145" fmla="*/ 1346116 h 1346115"/>
                <a:gd name="connsiteX146" fmla="*/ 1667866 w 11218359"/>
                <a:gd name="connsiteY146" fmla="*/ 1346116 h 1346115"/>
                <a:gd name="connsiteX147" fmla="*/ 1679305 w 11218359"/>
                <a:gd name="connsiteY147" fmla="*/ 1346116 h 1346115"/>
                <a:gd name="connsiteX148" fmla="*/ 1690745 w 11218359"/>
                <a:gd name="connsiteY148" fmla="*/ 1346116 h 1346115"/>
                <a:gd name="connsiteX149" fmla="*/ 1702184 w 11218359"/>
                <a:gd name="connsiteY149" fmla="*/ 1346116 h 1346115"/>
                <a:gd name="connsiteX150" fmla="*/ 1713619 w 11218359"/>
                <a:gd name="connsiteY150" fmla="*/ 1346116 h 1346115"/>
                <a:gd name="connsiteX151" fmla="*/ 1725063 w 11218359"/>
                <a:gd name="connsiteY151" fmla="*/ 1346116 h 1346115"/>
                <a:gd name="connsiteX152" fmla="*/ 1736498 w 11218359"/>
                <a:gd name="connsiteY152" fmla="*/ 1346116 h 1346115"/>
                <a:gd name="connsiteX153" fmla="*/ 1747938 w 11218359"/>
                <a:gd name="connsiteY153" fmla="*/ 1346116 h 1346115"/>
                <a:gd name="connsiteX154" fmla="*/ 1759377 w 11218359"/>
                <a:gd name="connsiteY154" fmla="*/ 1346116 h 1346115"/>
                <a:gd name="connsiteX155" fmla="*/ 1770817 w 11218359"/>
                <a:gd name="connsiteY155" fmla="*/ 1346116 h 1346115"/>
                <a:gd name="connsiteX156" fmla="*/ 1782256 w 11218359"/>
                <a:gd name="connsiteY156" fmla="*/ 1346116 h 1346115"/>
                <a:gd name="connsiteX157" fmla="*/ 1793696 w 11218359"/>
                <a:gd name="connsiteY157" fmla="*/ 1346116 h 1346115"/>
                <a:gd name="connsiteX158" fmla="*/ 1805135 w 11218359"/>
                <a:gd name="connsiteY158" fmla="*/ 1346116 h 1346115"/>
                <a:gd name="connsiteX159" fmla="*/ 1816575 w 11218359"/>
                <a:gd name="connsiteY159" fmla="*/ 1346116 h 1346115"/>
                <a:gd name="connsiteX160" fmla="*/ 1828014 w 11218359"/>
                <a:gd name="connsiteY160" fmla="*/ 1346116 h 1346115"/>
                <a:gd name="connsiteX161" fmla="*/ 1839454 w 11218359"/>
                <a:gd name="connsiteY161" fmla="*/ 1346116 h 1346115"/>
                <a:gd name="connsiteX162" fmla="*/ 1850893 w 11218359"/>
                <a:gd name="connsiteY162" fmla="*/ 1346116 h 1346115"/>
                <a:gd name="connsiteX163" fmla="*/ 1862333 w 11218359"/>
                <a:gd name="connsiteY163" fmla="*/ 1346116 h 1346115"/>
                <a:gd name="connsiteX164" fmla="*/ 1873772 w 11218359"/>
                <a:gd name="connsiteY164" fmla="*/ 1346116 h 1346115"/>
                <a:gd name="connsiteX165" fmla="*/ 1885212 w 11218359"/>
                <a:gd name="connsiteY165" fmla="*/ 1346116 h 1346115"/>
                <a:gd name="connsiteX166" fmla="*/ 1896651 w 11218359"/>
                <a:gd name="connsiteY166" fmla="*/ 1346116 h 1346115"/>
                <a:gd name="connsiteX167" fmla="*/ 1908091 w 11218359"/>
                <a:gd name="connsiteY167" fmla="*/ 1346116 h 1346115"/>
                <a:gd name="connsiteX168" fmla="*/ 1919531 w 11218359"/>
                <a:gd name="connsiteY168" fmla="*/ 1346116 h 1346115"/>
                <a:gd name="connsiteX169" fmla="*/ 1930970 w 11218359"/>
                <a:gd name="connsiteY169" fmla="*/ 1346116 h 1346115"/>
                <a:gd name="connsiteX170" fmla="*/ 1942409 w 11218359"/>
                <a:gd name="connsiteY170" fmla="*/ 1346116 h 1346115"/>
                <a:gd name="connsiteX171" fmla="*/ 1953849 w 11218359"/>
                <a:gd name="connsiteY171" fmla="*/ 1346116 h 1346115"/>
                <a:gd name="connsiteX172" fmla="*/ 1965289 w 11218359"/>
                <a:gd name="connsiteY172" fmla="*/ 1346116 h 1346115"/>
                <a:gd name="connsiteX173" fmla="*/ 1976728 w 11218359"/>
                <a:gd name="connsiteY173" fmla="*/ 1346116 h 1346115"/>
                <a:gd name="connsiteX174" fmla="*/ 1988168 w 11218359"/>
                <a:gd name="connsiteY174" fmla="*/ 1346116 h 1346115"/>
                <a:gd name="connsiteX175" fmla="*/ 1999607 w 11218359"/>
                <a:gd name="connsiteY175" fmla="*/ 1346116 h 1346115"/>
                <a:gd name="connsiteX176" fmla="*/ 2011047 w 11218359"/>
                <a:gd name="connsiteY176" fmla="*/ 1346116 h 1346115"/>
                <a:gd name="connsiteX177" fmla="*/ 2022486 w 11218359"/>
                <a:gd name="connsiteY177" fmla="*/ 1346116 h 1346115"/>
                <a:gd name="connsiteX178" fmla="*/ 2033926 w 11218359"/>
                <a:gd name="connsiteY178" fmla="*/ 1346116 h 1346115"/>
                <a:gd name="connsiteX179" fmla="*/ 2045365 w 11218359"/>
                <a:gd name="connsiteY179" fmla="*/ 1346116 h 1346115"/>
                <a:gd name="connsiteX180" fmla="*/ 2056805 w 11218359"/>
                <a:gd name="connsiteY180" fmla="*/ 1346116 h 1346115"/>
                <a:gd name="connsiteX181" fmla="*/ 2068244 w 11218359"/>
                <a:gd name="connsiteY181" fmla="*/ 1346116 h 1346115"/>
                <a:gd name="connsiteX182" fmla="*/ 2079684 w 11218359"/>
                <a:gd name="connsiteY182" fmla="*/ 1346116 h 1346115"/>
                <a:gd name="connsiteX183" fmla="*/ 2091123 w 11218359"/>
                <a:gd name="connsiteY183" fmla="*/ 1346116 h 1346115"/>
                <a:gd name="connsiteX184" fmla="*/ 2102563 w 11218359"/>
                <a:gd name="connsiteY184" fmla="*/ 1346116 h 1346115"/>
                <a:gd name="connsiteX185" fmla="*/ 2114002 w 11218359"/>
                <a:gd name="connsiteY185" fmla="*/ 1346116 h 1346115"/>
                <a:gd name="connsiteX186" fmla="*/ 2125442 w 11218359"/>
                <a:gd name="connsiteY186" fmla="*/ 1346116 h 1346115"/>
                <a:gd name="connsiteX187" fmla="*/ 2136882 w 11218359"/>
                <a:gd name="connsiteY187" fmla="*/ 1346116 h 1346115"/>
                <a:gd name="connsiteX188" fmla="*/ 2148321 w 11218359"/>
                <a:gd name="connsiteY188" fmla="*/ 1346116 h 1346115"/>
                <a:gd name="connsiteX189" fmla="*/ 2159760 w 11218359"/>
                <a:gd name="connsiteY189" fmla="*/ 1346116 h 1346115"/>
                <a:gd name="connsiteX190" fmla="*/ 2171200 w 11218359"/>
                <a:gd name="connsiteY190" fmla="*/ 1346116 h 1346115"/>
                <a:gd name="connsiteX191" fmla="*/ 2182640 w 11218359"/>
                <a:gd name="connsiteY191" fmla="*/ 1346116 h 1346115"/>
                <a:gd name="connsiteX192" fmla="*/ 2194079 w 11218359"/>
                <a:gd name="connsiteY192" fmla="*/ 1346116 h 1346115"/>
                <a:gd name="connsiteX193" fmla="*/ 2205519 w 11218359"/>
                <a:gd name="connsiteY193" fmla="*/ 1346116 h 1346115"/>
                <a:gd name="connsiteX194" fmla="*/ 2216958 w 11218359"/>
                <a:gd name="connsiteY194" fmla="*/ 1346116 h 1346115"/>
                <a:gd name="connsiteX195" fmla="*/ 2228393 w 11218359"/>
                <a:gd name="connsiteY195" fmla="*/ 1346116 h 1346115"/>
                <a:gd name="connsiteX196" fmla="*/ 2239837 w 11218359"/>
                <a:gd name="connsiteY196" fmla="*/ 1346116 h 1346115"/>
                <a:gd name="connsiteX197" fmla="*/ 2251272 w 11218359"/>
                <a:gd name="connsiteY197" fmla="*/ 1346116 h 1346115"/>
                <a:gd name="connsiteX198" fmla="*/ 2262716 w 11218359"/>
                <a:gd name="connsiteY198" fmla="*/ 1346116 h 1346115"/>
                <a:gd name="connsiteX199" fmla="*/ 2274151 w 11218359"/>
                <a:gd name="connsiteY199" fmla="*/ 1346116 h 1346115"/>
                <a:gd name="connsiteX200" fmla="*/ 2285591 w 11218359"/>
                <a:gd name="connsiteY200" fmla="*/ 1346116 h 1346115"/>
                <a:gd name="connsiteX201" fmla="*/ 2297030 w 11218359"/>
                <a:gd name="connsiteY201" fmla="*/ 1346116 h 1346115"/>
                <a:gd name="connsiteX202" fmla="*/ 2308470 w 11218359"/>
                <a:gd name="connsiteY202" fmla="*/ 1346116 h 1346115"/>
                <a:gd name="connsiteX203" fmla="*/ 2319909 w 11218359"/>
                <a:gd name="connsiteY203" fmla="*/ 1346116 h 1346115"/>
                <a:gd name="connsiteX204" fmla="*/ 2331349 w 11218359"/>
                <a:gd name="connsiteY204" fmla="*/ 1346116 h 1346115"/>
                <a:gd name="connsiteX205" fmla="*/ 2342788 w 11218359"/>
                <a:gd name="connsiteY205" fmla="*/ 1346116 h 1346115"/>
                <a:gd name="connsiteX206" fmla="*/ 2354228 w 11218359"/>
                <a:gd name="connsiteY206" fmla="*/ 1346116 h 1346115"/>
                <a:gd name="connsiteX207" fmla="*/ 2365667 w 11218359"/>
                <a:gd name="connsiteY207" fmla="*/ 1346116 h 1346115"/>
                <a:gd name="connsiteX208" fmla="*/ 2377107 w 11218359"/>
                <a:gd name="connsiteY208" fmla="*/ 1346116 h 1346115"/>
                <a:gd name="connsiteX209" fmla="*/ 2388546 w 11218359"/>
                <a:gd name="connsiteY209" fmla="*/ 1346116 h 1346115"/>
                <a:gd name="connsiteX210" fmla="*/ 2399986 w 11218359"/>
                <a:gd name="connsiteY210" fmla="*/ 1346116 h 1346115"/>
                <a:gd name="connsiteX211" fmla="*/ 2411425 w 11218359"/>
                <a:gd name="connsiteY211" fmla="*/ 1346116 h 1346115"/>
                <a:gd name="connsiteX212" fmla="*/ 2422865 w 11218359"/>
                <a:gd name="connsiteY212" fmla="*/ 1346116 h 1346115"/>
                <a:gd name="connsiteX213" fmla="*/ 2434304 w 11218359"/>
                <a:gd name="connsiteY213" fmla="*/ 1346116 h 1346115"/>
                <a:gd name="connsiteX214" fmla="*/ 2445744 w 11218359"/>
                <a:gd name="connsiteY214" fmla="*/ 1346116 h 1346115"/>
                <a:gd name="connsiteX215" fmla="*/ 2457184 w 11218359"/>
                <a:gd name="connsiteY215" fmla="*/ 1346116 h 1346115"/>
                <a:gd name="connsiteX216" fmla="*/ 2468623 w 11218359"/>
                <a:gd name="connsiteY216" fmla="*/ 1346116 h 1346115"/>
                <a:gd name="connsiteX217" fmla="*/ 2480062 w 11218359"/>
                <a:gd name="connsiteY217" fmla="*/ 1346116 h 1346115"/>
                <a:gd name="connsiteX218" fmla="*/ 2491502 w 11218359"/>
                <a:gd name="connsiteY218" fmla="*/ 1346116 h 1346115"/>
                <a:gd name="connsiteX219" fmla="*/ 2502942 w 11218359"/>
                <a:gd name="connsiteY219" fmla="*/ 1346116 h 1346115"/>
                <a:gd name="connsiteX220" fmla="*/ 2514381 w 11218359"/>
                <a:gd name="connsiteY220" fmla="*/ 1346116 h 1346115"/>
                <a:gd name="connsiteX221" fmla="*/ 2525821 w 11218359"/>
                <a:gd name="connsiteY221" fmla="*/ 1346116 h 1346115"/>
                <a:gd name="connsiteX222" fmla="*/ 2537260 w 11218359"/>
                <a:gd name="connsiteY222" fmla="*/ 1346116 h 1346115"/>
                <a:gd name="connsiteX223" fmla="*/ 2548700 w 11218359"/>
                <a:gd name="connsiteY223" fmla="*/ 1346116 h 1346115"/>
                <a:gd name="connsiteX224" fmla="*/ 2560139 w 11218359"/>
                <a:gd name="connsiteY224" fmla="*/ 1346116 h 1346115"/>
                <a:gd name="connsiteX225" fmla="*/ 2571579 w 11218359"/>
                <a:gd name="connsiteY225" fmla="*/ 1346116 h 1346115"/>
                <a:gd name="connsiteX226" fmla="*/ 2583018 w 11218359"/>
                <a:gd name="connsiteY226" fmla="*/ 1346116 h 1346115"/>
                <a:gd name="connsiteX227" fmla="*/ 2594458 w 11218359"/>
                <a:gd name="connsiteY227" fmla="*/ 1346116 h 1346115"/>
                <a:gd name="connsiteX228" fmla="*/ 2605897 w 11218359"/>
                <a:gd name="connsiteY228" fmla="*/ 1346116 h 1346115"/>
                <a:gd name="connsiteX229" fmla="*/ 2617337 w 11218359"/>
                <a:gd name="connsiteY229" fmla="*/ 1346116 h 1346115"/>
                <a:gd name="connsiteX230" fmla="*/ 2628776 w 11218359"/>
                <a:gd name="connsiteY230" fmla="*/ 1346116 h 1346115"/>
                <a:gd name="connsiteX231" fmla="*/ 2640216 w 11218359"/>
                <a:gd name="connsiteY231" fmla="*/ 1346116 h 1346115"/>
                <a:gd name="connsiteX232" fmla="*/ 2651655 w 11218359"/>
                <a:gd name="connsiteY232" fmla="*/ 1346116 h 1346115"/>
                <a:gd name="connsiteX233" fmla="*/ 2663095 w 11218359"/>
                <a:gd name="connsiteY233" fmla="*/ 1346116 h 1346115"/>
                <a:gd name="connsiteX234" fmla="*/ 2674535 w 11218359"/>
                <a:gd name="connsiteY234" fmla="*/ 1346116 h 1346115"/>
                <a:gd name="connsiteX235" fmla="*/ 2685974 w 11218359"/>
                <a:gd name="connsiteY235" fmla="*/ 1346116 h 1346115"/>
                <a:gd name="connsiteX236" fmla="*/ 2697413 w 11218359"/>
                <a:gd name="connsiteY236" fmla="*/ 1346116 h 1346115"/>
                <a:gd name="connsiteX237" fmla="*/ 2708853 w 11218359"/>
                <a:gd name="connsiteY237" fmla="*/ 1346116 h 1346115"/>
                <a:gd name="connsiteX238" fmla="*/ 2720293 w 11218359"/>
                <a:gd name="connsiteY238" fmla="*/ 1346116 h 1346115"/>
                <a:gd name="connsiteX239" fmla="*/ 2731727 w 11218359"/>
                <a:gd name="connsiteY239" fmla="*/ 1346116 h 1346115"/>
                <a:gd name="connsiteX240" fmla="*/ 2743172 w 11218359"/>
                <a:gd name="connsiteY240" fmla="*/ 1346116 h 1346115"/>
                <a:gd name="connsiteX241" fmla="*/ 2754611 w 11218359"/>
                <a:gd name="connsiteY241" fmla="*/ 1346116 h 1346115"/>
                <a:gd name="connsiteX242" fmla="*/ 2766046 w 11218359"/>
                <a:gd name="connsiteY242" fmla="*/ 1346116 h 1346115"/>
                <a:gd name="connsiteX243" fmla="*/ 2777490 w 11218359"/>
                <a:gd name="connsiteY243" fmla="*/ 1346116 h 1346115"/>
                <a:gd name="connsiteX244" fmla="*/ 2788925 w 11218359"/>
                <a:gd name="connsiteY244" fmla="*/ 1346116 h 1346115"/>
                <a:gd name="connsiteX245" fmla="*/ 2800364 w 11218359"/>
                <a:gd name="connsiteY245" fmla="*/ 1346116 h 1346115"/>
                <a:gd name="connsiteX246" fmla="*/ 2811804 w 11218359"/>
                <a:gd name="connsiteY246" fmla="*/ 1346116 h 1346115"/>
                <a:gd name="connsiteX247" fmla="*/ 2823243 w 11218359"/>
                <a:gd name="connsiteY247" fmla="*/ 1346116 h 1346115"/>
                <a:gd name="connsiteX248" fmla="*/ 2834683 w 11218359"/>
                <a:gd name="connsiteY248" fmla="*/ 1346116 h 1346115"/>
                <a:gd name="connsiteX249" fmla="*/ 2846123 w 11218359"/>
                <a:gd name="connsiteY249" fmla="*/ 1346116 h 1346115"/>
                <a:gd name="connsiteX250" fmla="*/ 2857562 w 11218359"/>
                <a:gd name="connsiteY250" fmla="*/ 1346116 h 1346115"/>
                <a:gd name="connsiteX251" fmla="*/ 2869001 w 11218359"/>
                <a:gd name="connsiteY251" fmla="*/ 1346116 h 1346115"/>
                <a:gd name="connsiteX252" fmla="*/ 2880441 w 11218359"/>
                <a:gd name="connsiteY252" fmla="*/ 1346116 h 1346115"/>
                <a:gd name="connsiteX253" fmla="*/ 2891881 w 11218359"/>
                <a:gd name="connsiteY253" fmla="*/ 1346116 h 1346115"/>
                <a:gd name="connsiteX254" fmla="*/ 2903320 w 11218359"/>
                <a:gd name="connsiteY254" fmla="*/ 1346116 h 1346115"/>
                <a:gd name="connsiteX255" fmla="*/ 2914760 w 11218359"/>
                <a:gd name="connsiteY255" fmla="*/ 1346116 h 1346115"/>
                <a:gd name="connsiteX256" fmla="*/ 2926199 w 11218359"/>
                <a:gd name="connsiteY256" fmla="*/ 1346116 h 1346115"/>
                <a:gd name="connsiteX257" fmla="*/ 2937639 w 11218359"/>
                <a:gd name="connsiteY257" fmla="*/ 1346116 h 1346115"/>
                <a:gd name="connsiteX258" fmla="*/ 2949078 w 11218359"/>
                <a:gd name="connsiteY258" fmla="*/ 1346116 h 1346115"/>
                <a:gd name="connsiteX259" fmla="*/ 2960518 w 11218359"/>
                <a:gd name="connsiteY259" fmla="*/ 1346116 h 1346115"/>
                <a:gd name="connsiteX260" fmla="*/ 2971957 w 11218359"/>
                <a:gd name="connsiteY260" fmla="*/ 1346116 h 1346115"/>
                <a:gd name="connsiteX261" fmla="*/ 2983397 w 11218359"/>
                <a:gd name="connsiteY261" fmla="*/ 1346116 h 1346115"/>
                <a:gd name="connsiteX262" fmla="*/ 2994837 w 11218359"/>
                <a:gd name="connsiteY262" fmla="*/ 1346116 h 1346115"/>
                <a:gd name="connsiteX263" fmla="*/ 3006276 w 11218359"/>
                <a:gd name="connsiteY263" fmla="*/ 1346116 h 1346115"/>
                <a:gd name="connsiteX264" fmla="*/ 3017715 w 11218359"/>
                <a:gd name="connsiteY264" fmla="*/ 1346116 h 1346115"/>
                <a:gd name="connsiteX265" fmla="*/ 3029155 w 11218359"/>
                <a:gd name="connsiteY265" fmla="*/ 1346116 h 1346115"/>
                <a:gd name="connsiteX266" fmla="*/ 3040594 w 11218359"/>
                <a:gd name="connsiteY266" fmla="*/ 1346116 h 1346115"/>
                <a:gd name="connsiteX267" fmla="*/ 3052034 w 11218359"/>
                <a:gd name="connsiteY267" fmla="*/ 1346116 h 1346115"/>
                <a:gd name="connsiteX268" fmla="*/ 3063474 w 11218359"/>
                <a:gd name="connsiteY268" fmla="*/ 1346116 h 1346115"/>
                <a:gd name="connsiteX269" fmla="*/ 3074913 w 11218359"/>
                <a:gd name="connsiteY269" fmla="*/ 1346116 h 1346115"/>
                <a:gd name="connsiteX270" fmla="*/ 3086352 w 11218359"/>
                <a:gd name="connsiteY270" fmla="*/ 1346116 h 1346115"/>
                <a:gd name="connsiteX271" fmla="*/ 3097792 w 11218359"/>
                <a:gd name="connsiteY271" fmla="*/ 1346116 h 1346115"/>
                <a:gd name="connsiteX272" fmla="*/ 3109232 w 11218359"/>
                <a:gd name="connsiteY272" fmla="*/ 1346116 h 1346115"/>
                <a:gd name="connsiteX273" fmla="*/ 3120671 w 11218359"/>
                <a:gd name="connsiteY273" fmla="*/ 1346116 h 1346115"/>
                <a:gd name="connsiteX274" fmla="*/ 3132111 w 11218359"/>
                <a:gd name="connsiteY274" fmla="*/ 1346116 h 1346115"/>
                <a:gd name="connsiteX275" fmla="*/ 3143550 w 11218359"/>
                <a:gd name="connsiteY275" fmla="*/ 1346116 h 1346115"/>
                <a:gd name="connsiteX276" fmla="*/ 3154990 w 11218359"/>
                <a:gd name="connsiteY276" fmla="*/ 1346116 h 1346115"/>
                <a:gd name="connsiteX277" fmla="*/ 3166429 w 11218359"/>
                <a:gd name="connsiteY277" fmla="*/ 1346116 h 1346115"/>
                <a:gd name="connsiteX278" fmla="*/ 3177869 w 11218359"/>
                <a:gd name="connsiteY278" fmla="*/ 1346116 h 1346115"/>
                <a:gd name="connsiteX279" fmla="*/ 3189308 w 11218359"/>
                <a:gd name="connsiteY279" fmla="*/ 1346116 h 1346115"/>
                <a:gd name="connsiteX280" fmla="*/ 3200748 w 11218359"/>
                <a:gd name="connsiteY280" fmla="*/ 1346116 h 1346115"/>
                <a:gd name="connsiteX281" fmla="*/ 3212187 w 11218359"/>
                <a:gd name="connsiteY281" fmla="*/ 1346116 h 1346115"/>
                <a:gd name="connsiteX282" fmla="*/ 3223627 w 11218359"/>
                <a:gd name="connsiteY282" fmla="*/ 1346116 h 1346115"/>
                <a:gd name="connsiteX283" fmla="*/ 3235066 w 11218359"/>
                <a:gd name="connsiteY283" fmla="*/ 1346116 h 1346115"/>
                <a:gd name="connsiteX284" fmla="*/ 3246501 w 11218359"/>
                <a:gd name="connsiteY284" fmla="*/ 1346116 h 1346115"/>
                <a:gd name="connsiteX285" fmla="*/ 3257945 w 11218359"/>
                <a:gd name="connsiteY285" fmla="*/ 1346116 h 1346115"/>
                <a:gd name="connsiteX286" fmla="*/ 3269385 w 11218359"/>
                <a:gd name="connsiteY286" fmla="*/ 1346116 h 1346115"/>
                <a:gd name="connsiteX287" fmla="*/ 3280825 w 11218359"/>
                <a:gd name="connsiteY287" fmla="*/ 1346116 h 1346115"/>
                <a:gd name="connsiteX288" fmla="*/ 3292264 w 11218359"/>
                <a:gd name="connsiteY288" fmla="*/ 1346116 h 1346115"/>
                <a:gd name="connsiteX289" fmla="*/ 3303699 w 11218359"/>
                <a:gd name="connsiteY289" fmla="*/ 1346116 h 1346115"/>
                <a:gd name="connsiteX290" fmla="*/ 3315143 w 11218359"/>
                <a:gd name="connsiteY290" fmla="*/ 1346116 h 1346115"/>
                <a:gd name="connsiteX291" fmla="*/ 3326578 w 11218359"/>
                <a:gd name="connsiteY291" fmla="*/ 1346116 h 1346115"/>
                <a:gd name="connsiteX292" fmla="*/ 3338017 w 11218359"/>
                <a:gd name="connsiteY292" fmla="*/ 1346116 h 1346115"/>
                <a:gd name="connsiteX293" fmla="*/ 3349457 w 11218359"/>
                <a:gd name="connsiteY293" fmla="*/ 1346116 h 1346115"/>
                <a:gd name="connsiteX294" fmla="*/ 3360896 w 11218359"/>
                <a:gd name="connsiteY294" fmla="*/ 1346116 h 1346115"/>
                <a:gd name="connsiteX295" fmla="*/ 3372336 w 11218359"/>
                <a:gd name="connsiteY295" fmla="*/ 1346116 h 1346115"/>
                <a:gd name="connsiteX296" fmla="*/ 3383776 w 11218359"/>
                <a:gd name="connsiteY296" fmla="*/ 1346116 h 1346115"/>
                <a:gd name="connsiteX297" fmla="*/ 3395215 w 11218359"/>
                <a:gd name="connsiteY297" fmla="*/ 1346116 h 1346115"/>
                <a:gd name="connsiteX298" fmla="*/ 3406654 w 11218359"/>
                <a:gd name="connsiteY298" fmla="*/ 1346116 h 1346115"/>
                <a:gd name="connsiteX299" fmla="*/ 3418094 w 11218359"/>
                <a:gd name="connsiteY299" fmla="*/ 1346116 h 1346115"/>
                <a:gd name="connsiteX300" fmla="*/ 3429534 w 11218359"/>
                <a:gd name="connsiteY300" fmla="*/ 1346116 h 1346115"/>
                <a:gd name="connsiteX301" fmla="*/ 3440973 w 11218359"/>
                <a:gd name="connsiteY301" fmla="*/ 1346116 h 1346115"/>
                <a:gd name="connsiteX302" fmla="*/ 3452413 w 11218359"/>
                <a:gd name="connsiteY302" fmla="*/ 1346116 h 1346115"/>
                <a:gd name="connsiteX303" fmla="*/ 3463852 w 11218359"/>
                <a:gd name="connsiteY303" fmla="*/ 1346116 h 1346115"/>
                <a:gd name="connsiteX304" fmla="*/ 3475292 w 11218359"/>
                <a:gd name="connsiteY304" fmla="*/ 1346116 h 1346115"/>
                <a:gd name="connsiteX305" fmla="*/ 3486731 w 11218359"/>
                <a:gd name="connsiteY305" fmla="*/ 1346116 h 1346115"/>
                <a:gd name="connsiteX306" fmla="*/ 3498171 w 11218359"/>
                <a:gd name="connsiteY306" fmla="*/ 1346116 h 1346115"/>
                <a:gd name="connsiteX307" fmla="*/ 3509610 w 11218359"/>
                <a:gd name="connsiteY307" fmla="*/ 1346116 h 1346115"/>
                <a:gd name="connsiteX308" fmla="*/ 3521050 w 11218359"/>
                <a:gd name="connsiteY308" fmla="*/ 1346116 h 1346115"/>
                <a:gd name="connsiteX309" fmla="*/ 3532489 w 11218359"/>
                <a:gd name="connsiteY309" fmla="*/ 1346116 h 1346115"/>
                <a:gd name="connsiteX310" fmla="*/ 3543929 w 11218359"/>
                <a:gd name="connsiteY310" fmla="*/ 1346116 h 1346115"/>
                <a:gd name="connsiteX311" fmla="*/ 3555368 w 11218359"/>
                <a:gd name="connsiteY311" fmla="*/ 1346116 h 1346115"/>
                <a:gd name="connsiteX312" fmla="*/ 3566808 w 11218359"/>
                <a:gd name="connsiteY312" fmla="*/ 1346116 h 1346115"/>
                <a:gd name="connsiteX313" fmla="*/ 3578247 w 11218359"/>
                <a:gd name="connsiteY313" fmla="*/ 1346116 h 1346115"/>
                <a:gd name="connsiteX314" fmla="*/ 3589687 w 11218359"/>
                <a:gd name="connsiteY314" fmla="*/ 1346116 h 1346115"/>
                <a:gd name="connsiteX315" fmla="*/ 3601127 w 11218359"/>
                <a:gd name="connsiteY315" fmla="*/ 1346116 h 1346115"/>
                <a:gd name="connsiteX316" fmla="*/ 3612566 w 11218359"/>
                <a:gd name="connsiteY316" fmla="*/ 1346116 h 1346115"/>
                <a:gd name="connsiteX317" fmla="*/ 3624005 w 11218359"/>
                <a:gd name="connsiteY317" fmla="*/ 1346116 h 1346115"/>
                <a:gd name="connsiteX318" fmla="*/ 3635445 w 11218359"/>
                <a:gd name="connsiteY318" fmla="*/ 1346116 h 1346115"/>
                <a:gd name="connsiteX319" fmla="*/ 3646885 w 11218359"/>
                <a:gd name="connsiteY319" fmla="*/ 1346116 h 1346115"/>
                <a:gd name="connsiteX320" fmla="*/ 3658324 w 11218359"/>
                <a:gd name="connsiteY320" fmla="*/ 1346116 h 1346115"/>
                <a:gd name="connsiteX321" fmla="*/ 3669764 w 11218359"/>
                <a:gd name="connsiteY321" fmla="*/ 1346116 h 1346115"/>
                <a:gd name="connsiteX322" fmla="*/ 3681203 w 11218359"/>
                <a:gd name="connsiteY322" fmla="*/ 1346116 h 1346115"/>
                <a:gd name="connsiteX323" fmla="*/ 3692643 w 11218359"/>
                <a:gd name="connsiteY323" fmla="*/ 1346116 h 1346115"/>
                <a:gd name="connsiteX324" fmla="*/ 3704082 w 11218359"/>
                <a:gd name="connsiteY324" fmla="*/ 1346116 h 1346115"/>
                <a:gd name="connsiteX325" fmla="*/ 3715522 w 11218359"/>
                <a:gd name="connsiteY325" fmla="*/ 1346116 h 1346115"/>
                <a:gd name="connsiteX326" fmla="*/ 3726961 w 11218359"/>
                <a:gd name="connsiteY326" fmla="*/ 1346116 h 1346115"/>
                <a:gd name="connsiteX327" fmla="*/ 3738401 w 11218359"/>
                <a:gd name="connsiteY327" fmla="*/ 1346116 h 1346115"/>
                <a:gd name="connsiteX328" fmla="*/ 3749840 w 11218359"/>
                <a:gd name="connsiteY328" fmla="*/ 1346116 h 1346115"/>
                <a:gd name="connsiteX329" fmla="*/ 3761280 w 11218359"/>
                <a:gd name="connsiteY329" fmla="*/ 1346116 h 1346115"/>
                <a:gd name="connsiteX330" fmla="*/ 3772719 w 11218359"/>
                <a:gd name="connsiteY330" fmla="*/ 1346116 h 1346115"/>
                <a:gd name="connsiteX331" fmla="*/ 3784154 w 11218359"/>
                <a:gd name="connsiteY331" fmla="*/ 1346116 h 1346115"/>
                <a:gd name="connsiteX332" fmla="*/ 3795598 w 11218359"/>
                <a:gd name="connsiteY332" fmla="*/ 1346116 h 1346115"/>
                <a:gd name="connsiteX333" fmla="*/ 3807033 w 11218359"/>
                <a:gd name="connsiteY333" fmla="*/ 1346116 h 1346115"/>
                <a:gd name="connsiteX334" fmla="*/ 3818473 w 11218359"/>
                <a:gd name="connsiteY334" fmla="*/ 1346116 h 1346115"/>
                <a:gd name="connsiteX335" fmla="*/ 3829917 w 11218359"/>
                <a:gd name="connsiteY335" fmla="*/ 1346116 h 1346115"/>
                <a:gd name="connsiteX336" fmla="*/ 3841352 w 11218359"/>
                <a:gd name="connsiteY336" fmla="*/ 1346116 h 1346115"/>
                <a:gd name="connsiteX337" fmla="*/ 3852791 w 11218359"/>
                <a:gd name="connsiteY337" fmla="*/ 1346116 h 1346115"/>
                <a:gd name="connsiteX338" fmla="*/ 3864231 w 11218359"/>
                <a:gd name="connsiteY338" fmla="*/ 1346116 h 1346115"/>
                <a:gd name="connsiteX339" fmla="*/ 3875670 w 11218359"/>
                <a:gd name="connsiteY339" fmla="*/ 1346116 h 1346115"/>
                <a:gd name="connsiteX340" fmla="*/ 3887110 w 11218359"/>
                <a:gd name="connsiteY340" fmla="*/ 1346116 h 1346115"/>
                <a:gd name="connsiteX341" fmla="*/ 3898549 w 11218359"/>
                <a:gd name="connsiteY341" fmla="*/ 1346116 h 1346115"/>
                <a:gd name="connsiteX342" fmla="*/ 3909989 w 11218359"/>
                <a:gd name="connsiteY342" fmla="*/ 1346116 h 1346115"/>
                <a:gd name="connsiteX343" fmla="*/ 3921447 w 11218359"/>
                <a:gd name="connsiteY343" fmla="*/ 1346116 h 1346115"/>
                <a:gd name="connsiteX344" fmla="*/ 3932878 w 11218359"/>
                <a:gd name="connsiteY344" fmla="*/ 1346116 h 1346115"/>
                <a:gd name="connsiteX345" fmla="*/ 3944307 w 11218359"/>
                <a:gd name="connsiteY345" fmla="*/ 1346116 h 1346115"/>
                <a:gd name="connsiteX346" fmla="*/ 3955737 w 11218359"/>
                <a:gd name="connsiteY346" fmla="*/ 1346116 h 1346115"/>
                <a:gd name="connsiteX347" fmla="*/ 3967167 w 11218359"/>
                <a:gd name="connsiteY347" fmla="*/ 1346116 h 1346115"/>
                <a:gd name="connsiteX348" fmla="*/ 3978645 w 11218359"/>
                <a:gd name="connsiteY348" fmla="*/ 1346116 h 1346115"/>
                <a:gd name="connsiteX349" fmla="*/ 3990075 w 11218359"/>
                <a:gd name="connsiteY349" fmla="*/ 1346116 h 1346115"/>
                <a:gd name="connsiteX350" fmla="*/ 4001505 w 11218359"/>
                <a:gd name="connsiteY350" fmla="*/ 1346116 h 1346115"/>
                <a:gd name="connsiteX351" fmla="*/ 4012935 w 11218359"/>
                <a:gd name="connsiteY351" fmla="*/ 1346116 h 1346115"/>
                <a:gd name="connsiteX352" fmla="*/ 4024365 w 11218359"/>
                <a:gd name="connsiteY352" fmla="*/ 1346116 h 1346115"/>
                <a:gd name="connsiteX353" fmla="*/ 4035843 w 11218359"/>
                <a:gd name="connsiteY353" fmla="*/ 1346116 h 1346115"/>
                <a:gd name="connsiteX354" fmla="*/ 4047273 w 11218359"/>
                <a:gd name="connsiteY354" fmla="*/ 1346116 h 1346115"/>
                <a:gd name="connsiteX355" fmla="*/ 4058702 w 11218359"/>
                <a:gd name="connsiteY355" fmla="*/ 1346116 h 1346115"/>
                <a:gd name="connsiteX356" fmla="*/ 4070133 w 11218359"/>
                <a:gd name="connsiteY356" fmla="*/ 1346116 h 1346115"/>
                <a:gd name="connsiteX357" fmla="*/ 4081563 w 11218359"/>
                <a:gd name="connsiteY357" fmla="*/ 1346116 h 1346115"/>
                <a:gd name="connsiteX358" fmla="*/ 4093040 w 11218359"/>
                <a:gd name="connsiteY358" fmla="*/ 1346116 h 1346115"/>
                <a:gd name="connsiteX359" fmla="*/ 4104471 w 11218359"/>
                <a:gd name="connsiteY359" fmla="*/ 1346116 h 1346115"/>
                <a:gd name="connsiteX360" fmla="*/ 4115900 w 11218359"/>
                <a:gd name="connsiteY360" fmla="*/ 1346116 h 1346115"/>
                <a:gd name="connsiteX361" fmla="*/ 4127330 w 11218359"/>
                <a:gd name="connsiteY361" fmla="*/ 1346116 h 1346115"/>
                <a:gd name="connsiteX362" fmla="*/ 4138760 w 11218359"/>
                <a:gd name="connsiteY362" fmla="*/ 1346116 h 1346115"/>
                <a:gd name="connsiteX363" fmla="*/ 4150238 w 11218359"/>
                <a:gd name="connsiteY363" fmla="*/ 1346116 h 1346115"/>
                <a:gd name="connsiteX364" fmla="*/ 4161668 w 11218359"/>
                <a:gd name="connsiteY364" fmla="*/ 1346116 h 1346115"/>
                <a:gd name="connsiteX365" fmla="*/ 4173098 w 11218359"/>
                <a:gd name="connsiteY365" fmla="*/ 1346116 h 1346115"/>
                <a:gd name="connsiteX366" fmla="*/ 4184528 w 11218359"/>
                <a:gd name="connsiteY366" fmla="*/ 1346116 h 1346115"/>
                <a:gd name="connsiteX367" fmla="*/ 4195958 w 11218359"/>
                <a:gd name="connsiteY367" fmla="*/ 1346116 h 1346115"/>
                <a:gd name="connsiteX368" fmla="*/ 4207436 w 11218359"/>
                <a:gd name="connsiteY368" fmla="*/ 1346116 h 1346115"/>
                <a:gd name="connsiteX369" fmla="*/ 4218865 w 11218359"/>
                <a:gd name="connsiteY369" fmla="*/ 1346116 h 1346115"/>
                <a:gd name="connsiteX370" fmla="*/ 4230296 w 11218359"/>
                <a:gd name="connsiteY370" fmla="*/ 1346116 h 1346115"/>
                <a:gd name="connsiteX371" fmla="*/ 4241726 w 11218359"/>
                <a:gd name="connsiteY371" fmla="*/ 1346116 h 1346115"/>
                <a:gd name="connsiteX372" fmla="*/ 4253156 w 11218359"/>
                <a:gd name="connsiteY372" fmla="*/ 1346116 h 1346115"/>
                <a:gd name="connsiteX373" fmla="*/ 4264634 w 11218359"/>
                <a:gd name="connsiteY373" fmla="*/ 1346116 h 1346115"/>
                <a:gd name="connsiteX374" fmla="*/ 4276063 w 11218359"/>
                <a:gd name="connsiteY374" fmla="*/ 1346116 h 1346115"/>
                <a:gd name="connsiteX375" fmla="*/ 4287493 w 11218359"/>
                <a:gd name="connsiteY375" fmla="*/ 1346116 h 1346115"/>
                <a:gd name="connsiteX376" fmla="*/ 4298923 w 11218359"/>
                <a:gd name="connsiteY376" fmla="*/ 1346116 h 1346115"/>
                <a:gd name="connsiteX377" fmla="*/ 4310353 w 11218359"/>
                <a:gd name="connsiteY377" fmla="*/ 1346116 h 1346115"/>
                <a:gd name="connsiteX378" fmla="*/ 4321831 w 11218359"/>
                <a:gd name="connsiteY378" fmla="*/ 1346116 h 1346115"/>
                <a:gd name="connsiteX379" fmla="*/ 4333261 w 11218359"/>
                <a:gd name="connsiteY379" fmla="*/ 1346116 h 1346115"/>
                <a:gd name="connsiteX380" fmla="*/ 4344691 w 11218359"/>
                <a:gd name="connsiteY380" fmla="*/ 1346116 h 1346115"/>
                <a:gd name="connsiteX381" fmla="*/ 4356121 w 11218359"/>
                <a:gd name="connsiteY381" fmla="*/ 1346116 h 1346115"/>
                <a:gd name="connsiteX382" fmla="*/ 4367551 w 11218359"/>
                <a:gd name="connsiteY382" fmla="*/ 1346116 h 1346115"/>
                <a:gd name="connsiteX383" fmla="*/ 4379028 w 11218359"/>
                <a:gd name="connsiteY383" fmla="*/ 1346116 h 1346115"/>
                <a:gd name="connsiteX384" fmla="*/ 4390458 w 11218359"/>
                <a:gd name="connsiteY384" fmla="*/ 1346116 h 1346115"/>
                <a:gd name="connsiteX385" fmla="*/ 4401889 w 11218359"/>
                <a:gd name="connsiteY385" fmla="*/ 1346116 h 1346115"/>
                <a:gd name="connsiteX386" fmla="*/ 4413319 w 11218359"/>
                <a:gd name="connsiteY386" fmla="*/ 1346116 h 1346115"/>
                <a:gd name="connsiteX387" fmla="*/ 4424749 w 11218359"/>
                <a:gd name="connsiteY387" fmla="*/ 1346116 h 1346115"/>
                <a:gd name="connsiteX388" fmla="*/ 4436226 w 11218359"/>
                <a:gd name="connsiteY388" fmla="*/ 1346116 h 1346115"/>
                <a:gd name="connsiteX389" fmla="*/ 4447656 w 11218359"/>
                <a:gd name="connsiteY389" fmla="*/ 1346116 h 1346115"/>
                <a:gd name="connsiteX390" fmla="*/ 4459086 w 11218359"/>
                <a:gd name="connsiteY390" fmla="*/ 1346116 h 1346115"/>
                <a:gd name="connsiteX391" fmla="*/ 4470516 w 11218359"/>
                <a:gd name="connsiteY391" fmla="*/ 1346116 h 1346115"/>
                <a:gd name="connsiteX392" fmla="*/ 4481946 w 11218359"/>
                <a:gd name="connsiteY392" fmla="*/ 1346116 h 1346115"/>
                <a:gd name="connsiteX393" fmla="*/ 4493424 w 11218359"/>
                <a:gd name="connsiteY393" fmla="*/ 1346116 h 1346115"/>
                <a:gd name="connsiteX394" fmla="*/ 4504854 w 11218359"/>
                <a:gd name="connsiteY394" fmla="*/ 1346116 h 1346115"/>
                <a:gd name="connsiteX395" fmla="*/ 4516284 w 11218359"/>
                <a:gd name="connsiteY395" fmla="*/ 1346116 h 1346115"/>
                <a:gd name="connsiteX396" fmla="*/ 4527714 w 11218359"/>
                <a:gd name="connsiteY396" fmla="*/ 1346116 h 1346115"/>
                <a:gd name="connsiteX397" fmla="*/ 4539144 w 11218359"/>
                <a:gd name="connsiteY397" fmla="*/ 1346116 h 1346115"/>
                <a:gd name="connsiteX398" fmla="*/ 4550621 w 11218359"/>
                <a:gd name="connsiteY398" fmla="*/ 1346116 h 1346115"/>
                <a:gd name="connsiteX399" fmla="*/ 4562051 w 11218359"/>
                <a:gd name="connsiteY399" fmla="*/ 1346116 h 1346115"/>
                <a:gd name="connsiteX400" fmla="*/ 4573482 w 11218359"/>
                <a:gd name="connsiteY400" fmla="*/ 1346116 h 1346115"/>
                <a:gd name="connsiteX401" fmla="*/ 4584912 w 11218359"/>
                <a:gd name="connsiteY401" fmla="*/ 1346116 h 1346115"/>
                <a:gd name="connsiteX402" fmla="*/ 4596341 w 11218359"/>
                <a:gd name="connsiteY402" fmla="*/ 1346116 h 1346115"/>
                <a:gd name="connsiteX403" fmla="*/ 4607771 w 11218359"/>
                <a:gd name="connsiteY403" fmla="*/ 1346116 h 1346115"/>
                <a:gd name="connsiteX404" fmla="*/ 4619249 w 11218359"/>
                <a:gd name="connsiteY404" fmla="*/ 1346116 h 1346115"/>
                <a:gd name="connsiteX405" fmla="*/ 4630679 w 11218359"/>
                <a:gd name="connsiteY405" fmla="*/ 1346116 h 1346115"/>
                <a:gd name="connsiteX406" fmla="*/ 4642109 w 11218359"/>
                <a:gd name="connsiteY406" fmla="*/ 1346116 h 1346115"/>
                <a:gd name="connsiteX407" fmla="*/ 4653539 w 11218359"/>
                <a:gd name="connsiteY407" fmla="*/ 1346116 h 1346115"/>
                <a:gd name="connsiteX408" fmla="*/ 4664969 w 11218359"/>
                <a:gd name="connsiteY408" fmla="*/ 1346116 h 1346115"/>
                <a:gd name="connsiteX409" fmla="*/ 4676447 w 11218359"/>
                <a:gd name="connsiteY409" fmla="*/ 1346116 h 1346115"/>
                <a:gd name="connsiteX410" fmla="*/ 4687877 w 11218359"/>
                <a:gd name="connsiteY410" fmla="*/ 1346116 h 1346115"/>
                <a:gd name="connsiteX411" fmla="*/ 4699306 w 11218359"/>
                <a:gd name="connsiteY411" fmla="*/ 1346116 h 1346115"/>
                <a:gd name="connsiteX412" fmla="*/ 4710737 w 11218359"/>
                <a:gd name="connsiteY412" fmla="*/ 1346116 h 1346115"/>
                <a:gd name="connsiteX413" fmla="*/ 4722167 w 11218359"/>
                <a:gd name="connsiteY413" fmla="*/ 1346116 h 1346115"/>
                <a:gd name="connsiteX414" fmla="*/ 4733644 w 11218359"/>
                <a:gd name="connsiteY414" fmla="*/ 1346116 h 1346115"/>
                <a:gd name="connsiteX415" fmla="*/ 4745075 w 11218359"/>
                <a:gd name="connsiteY415" fmla="*/ 1346116 h 1346115"/>
                <a:gd name="connsiteX416" fmla="*/ 4756504 w 11218359"/>
                <a:gd name="connsiteY416" fmla="*/ 1346116 h 1346115"/>
                <a:gd name="connsiteX417" fmla="*/ 4767934 w 11218359"/>
                <a:gd name="connsiteY417" fmla="*/ 1346116 h 1346115"/>
                <a:gd name="connsiteX418" fmla="*/ 4779364 w 11218359"/>
                <a:gd name="connsiteY418" fmla="*/ 1346116 h 1346115"/>
                <a:gd name="connsiteX419" fmla="*/ 4790842 w 11218359"/>
                <a:gd name="connsiteY419" fmla="*/ 1346116 h 1346115"/>
                <a:gd name="connsiteX420" fmla="*/ 4802272 w 11218359"/>
                <a:gd name="connsiteY420" fmla="*/ 1346116 h 1346115"/>
                <a:gd name="connsiteX421" fmla="*/ 4813702 w 11218359"/>
                <a:gd name="connsiteY421" fmla="*/ 1346116 h 1346115"/>
                <a:gd name="connsiteX422" fmla="*/ 4825132 w 11218359"/>
                <a:gd name="connsiteY422" fmla="*/ 1346116 h 1346115"/>
                <a:gd name="connsiteX423" fmla="*/ 4836562 w 11218359"/>
                <a:gd name="connsiteY423" fmla="*/ 1346116 h 1346115"/>
                <a:gd name="connsiteX424" fmla="*/ 4848040 w 11218359"/>
                <a:gd name="connsiteY424" fmla="*/ 1346116 h 1346115"/>
                <a:gd name="connsiteX425" fmla="*/ 4859469 w 11218359"/>
                <a:gd name="connsiteY425" fmla="*/ 1346116 h 1346115"/>
                <a:gd name="connsiteX426" fmla="*/ 4870899 w 11218359"/>
                <a:gd name="connsiteY426" fmla="*/ 1346116 h 1346115"/>
                <a:gd name="connsiteX427" fmla="*/ 4882330 w 11218359"/>
                <a:gd name="connsiteY427" fmla="*/ 1346116 h 1346115"/>
                <a:gd name="connsiteX428" fmla="*/ 4893760 w 11218359"/>
                <a:gd name="connsiteY428" fmla="*/ 1346116 h 1346115"/>
                <a:gd name="connsiteX429" fmla="*/ 4905237 w 11218359"/>
                <a:gd name="connsiteY429" fmla="*/ 1346116 h 1346115"/>
                <a:gd name="connsiteX430" fmla="*/ 4916667 w 11218359"/>
                <a:gd name="connsiteY430" fmla="*/ 1346116 h 1346115"/>
                <a:gd name="connsiteX431" fmla="*/ 4928097 w 11218359"/>
                <a:gd name="connsiteY431" fmla="*/ 1346116 h 1346115"/>
                <a:gd name="connsiteX432" fmla="*/ 4939527 w 11218359"/>
                <a:gd name="connsiteY432" fmla="*/ 1346116 h 1346115"/>
                <a:gd name="connsiteX433" fmla="*/ 4950957 w 11218359"/>
                <a:gd name="connsiteY433" fmla="*/ 1346116 h 1346115"/>
                <a:gd name="connsiteX434" fmla="*/ 4962435 w 11218359"/>
                <a:gd name="connsiteY434" fmla="*/ 1346116 h 1346115"/>
                <a:gd name="connsiteX435" fmla="*/ 4973865 w 11218359"/>
                <a:gd name="connsiteY435" fmla="*/ 1346116 h 1346115"/>
                <a:gd name="connsiteX436" fmla="*/ 4985295 w 11218359"/>
                <a:gd name="connsiteY436" fmla="*/ 1346116 h 1346115"/>
                <a:gd name="connsiteX437" fmla="*/ 4996725 w 11218359"/>
                <a:gd name="connsiteY437" fmla="*/ 1346116 h 1346115"/>
                <a:gd name="connsiteX438" fmla="*/ 5008155 w 11218359"/>
                <a:gd name="connsiteY438" fmla="*/ 1346116 h 1346115"/>
                <a:gd name="connsiteX439" fmla="*/ 5019632 w 11218359"/>
                <a:gd name="connsiteY439" fmla="*/ 1346116 h 1346115"/>
                <a:gd name="connsiteX440" fmla="*/ 5031062 w 11218359"/>
                <a:gd name="connsiteY440" fmla="*/ 1346116 h 1346115"/>
                <a:gd name="connsiteX441" fmla="*/ 5042492 w 11218359"/>
                <a:gd name="connsiteY441" fmla="*/ 1346116 h 1346115"/>
                <a:gd name="connsiteX442" fmla="*/ 5053923 w 11218359"/>
                <a:gd name="connsiteY442" fmla="*/ 1346116 h 1346115"/>
                <a:gd name="connsiteX443" fmla="*/ 5065353 w 11218359"/>
                <a:gd name="connsiteY443" fmla="*/ 1346116 h 1346115"/>
                <a:gd name="connsiteX444" fmla="*/ 5076830 w 11218359"/>
                <a:gd name="connsiteY444" fmla="*/ 1346116 h 1346115"/>
                <a:gd name="connsiteX445" fmla="*/ 5088260 w 11218359"/>
                <a:gd name="connsiteY445" fmla="*/ 1346116 h 1346115"/>
                <a:gd name="connsiteX446" fmla="*/ 5099690 w 11218359"/>
                <a:gd name="connsiteY446" fmla="*/ 1346116 h 1346115"/>
                <a:gd name="connsiteX447" fmla="*/ 5111120 w 11218359"/>
                <a:gd name="connsiteY447" fmla="*/ 1346116 h 1346115"/>
                <a:gd name="connsiteX448" fmla="*/ 5122550 w 11218359"/>
                <a:gd name="connsiteY448" fmla="*/ 1346116 h 1346115"/>
                <a:gd name="connsiteX449" fmla="*/ 5134028 w 11218359"/>
                <a:gd name="connsiteY449" fmla="*/ 1346116 h 1346115"/>
                <a:gd name="connsiteX450" fmla="*/ 5145458 w 11218359"/>
                <a:gd name="connsiteY450" fmla="*/ 1346116 h 1346115"/>
                <a:gd name="connsiteX451" fmla="*/ 5156888 w 11218359"/>
                <a:gd name="connsiteY451" fmla="*/ 1346116 h 1346115"/>
                <a:gd name="connsiteX452" fmla="*/ 5168318 w 11218359"/>
                <a:gd name="connsiteY452" fmla="*/ 1346116 h 1346115"/>
                <a:gd name="connsiteX453" fmla="*/ 5179747 w 11218359"/>
                <a:gd name="connsiteY453" fmla="*/ 1346116 h 1346115"/>
                <a:gd name="connsiteX454" fmla="*/ 5191225 w 11218359"/>
                <a:gd name="connsiteY454" fmla="*/ 1346116 h 1346115"/>
                <a:gd name="connsiteX455" fmla="*/ 5202655 w 11218359"/>
                <a:gd name="connsiteY455" fmla="*/ 1346116 h 1346115"/>
                <a:gd name="connsiteX456" fmla="*/ 5214085 w 11218359"/>
                <a:gd name="connsiteY456" fmla="*/ 1346116 h 1346115"/>
                <a:gd name="connsiteX457" fmla="*/ 5225515 w 11218359"/>
                <a:gd name="connsiteY457" fmla="*/ 1346116 h 1346115"/>
                <a:gd name="connsiteX458" fmla="*/ 5236945 w 11218359"/>
                <a:gd name="connsiteY458" fmla="*/ 1346116 h 1346115"/>
                <a:gd name="connsiteX459" fmla="*/ 5248423 w 11218359"/>
                <a:gd name="connsiteY459" fmla="*/ 1346116 h 1346115"/>
                <a:gd name="connsiteX460" fmla="*/ 5259853 w 11218359"/>
                <a:gd name="connsiteY460" fmla="*/ 1346116 h 1346115"/>
                <a:gd name="connsiteX461" fmla="*/ 5271283 w 11218359"/>
                <a:gd name="connsiteY461" fmla="*/ 1346116 h 1346115"/>
                <a:gd name="connsiteX462" fmla="*/ 5282713 w 11218359"/>
                <a:gd name="connsiteY462" fmla="*/ 1346116 h 1346115"/>
                <a:gd name="connsiteX463" fmla="*/ 5294143 w 11218359"/>
                <a:gd name="connsiteY463" fmla="*/ 1346116 h 1346115"/>
                <a:gd name="connsiteX464" fmla="*/ 5305621 w 11218359"/>
                <a:gd name="connsiteY464" fmla="*/ 1346116 h 1346115"/>
                <a:gd name="connsiteX465" fmla="*/ 5317051 w 11218359"/>
                <a:gd name="connsiteY465" fmla="*/ 1346116 h 1346115"/>
                <a:gd name="connsiteX466" fmla="*/ 5328481 w 11218359"/>
                <a:gd name="connsiteY466" fmla="*/ 1346116 h 1346115"/>
                <a:gd name="connsiteX467" fmla="*/ 5339910 w 11218359"/>
                <a:gd name="connsiteY467" fmla="*/ 1346116 h 1346115"/>
                <a:gd name="connsiteX468" fmla="*/ 5351340 w 11218359"/>
                <a:gd name="connsiteY468" fmla="*/ 1346116 h 1346115"/>
                <a:gd name="connsiteX469" fmla="*/ 5362818 w 11218359"/>
                <a:gd name="connsiteY469" fmla="*/ 1346116 h 1346115"/>
                <a:gd name="connsiteX470" fmla="*/ 5374248 w 11218359"/>
                <a:gd name="connsiteY470" fmla="*/ 1346116 h 1346115"/>
                <a:gd name="connsiteX471" fmla="*/ 5385678 w 11218359"/>
                <a:gd name="connsiteY471" fmla="*/ 1346116 h 1346115"/>
                <a:gd name="connsiteX472" fmla="*/ 5397108 w 11218359"/>
                <a:gd name="connsiteY472" fmla="*/ 1346116 h 1346115"/>
                <a:gd name="connsiteX473" fmla="*/ 5408538 w 11218359"/>
                <a:gd name="connsiteY473" fmla="*/ 1346116 h 1346115"/>
                <a:gd name="connsiteX474" fmla="*/ 5420016 w 11218359"/>
                <a:gd name="connsiteY474" fmla="*/ 336528 h 1346115"/>
                <a:gd name="connsiteX475" fmla="*/ 5431446 w 11218359"/>
                <a:gd name="connsiteY475" fmla="*/ 402631 h 1346115"/>
                <a:gd name="connsiteX476" fmla="*/ 5442876 w 11218359"/>
                <a:gd name="connsiteY476" fmla="*/ 462725 h 1346115"/>
                <a:gd name="connsiteX477" fmla="*/ 5454306 w 11218359"/>
                <a:gd name="connsiteY477" fmla="*/ 582916 h 1346115"/>
                <a:gd name="connsiteX478" fmla="*/ 5465736 w 11218359"/>
                <a:gd name="connsiteY478" fmla="*/ 229857 h 1346115"/>
                <a:gd name="connsiteX479" fmla="*/ 5477214 w 11218359"/>
                <a:gd name="connsiteY479" fmla="*/ 0 h 1346115"/>
                <a:gd name="connsiteX480" fmla="*/ 5488643 w 11218359"/>
                <a:gd name="connsiteY480" fmla="*/ 120186 h 1346115"/>
                <a:gd name="connsiteX481" fmla="*/ 5500073 w 11218359"/>
                <a:gd name="connsiteY481" fmla="*/ 93145 h 1346115"/>
                <a:gd name="connsiteX482" fmla="*/ 5511503 w 11218359"/>
                <a:gd name="connsiteY482" fmla="*/ 265914 h 1346115"/>
                <a:gd name="connsiteX483" fmla="*/ 5522933 w 11218359"/>
                <a:gd name="connsiteY483" fmla="*/ 444698 h 1346115"/>
                <a:gd name="connsiteX484" fmla="*/ 5534411 w 11218359"/>
                <a:gd name="connsiteY484" fmla="*/ 533338 h 1346115"/>
                <a:gd name="connsiteX485" fmla="*/ 5545841 w 11218359"/>
                <a:gd name="connsiteY485" fmla="*/ 159248 h 1346115"/>
                <a:gd name="connsiteX486" fmla="*/ 5557271 w 11218359"/>
                <a:gd name="connsiteY486" fmla="*/ 205821 h 1346115"/>
                <a:gd name="connsiteX487" fmla="*/ 5568701 w 11218359"/>
                <a:gd name="connsiteY487" fmla="*/ 1328090 h 1346115"/>
                <a:gd name="connsiteX488" fmla="*/ 5580131 w 11218359"/>
                <a:gd name="connsiteY488" fmla="*/ 1346116 h 1346115"/>
                <a:gd name="connsiteX489" fmla="*/ 5591609 w 11218359"/>
                <a:gd name="connsiteY489" fmla="*/ 1344616 h 1346115"/>
                <a:gd name="connsiteX490" fmla="*/ 5603038 w 11218359"/>
                <a:gd name="connsiteY490" fmla="*/ 1346116 h 1346115"/>
                <a:gd name="connsiteX491" fmla="*/ 5614469 w 11218359"/>
                <a:gd name="connsiteY491" fmla="*/ 1346116 h 1346115"/>
                <a:gd name="connsiteX492" fmla="*/ 5625899 w 11218359"/>
                <a:gd name="connsiteY492" fmla="*/ 1346116 h 1346115"/>
                <a:gd name="connsiteX493" fmla="*/ 5637329 w 11218359"/>
                <a:gd name="connsiteY493" fmla="*/ 1346116 h 1346115"/>
                <a:gd name="connsiteX494" fmla="*/ 5648759 w 11218359"/>
                <a:gd name="connsiteY494" fmla="*/ 1346116 h 1346115"/>
                <a:gd name="connsiteX495" fmla="*/ 5660236 w 11218359"/>
                <a:gd name="connsiteY495" fmla="*/ 1346116 h 1346115"/>
                <a:gd name="connsiteX496" fmla="*/ 5671666 w 11218359"/>
                <a:gd name="connsiteY496" fmla="*/ 1346116 h 1346115"/>
                <a:gd name="connsiteX497" fmla="*/ 5683096 w 11218359"/>
                <a:gd name="connsiteY497" fmla="*/ 1346116 h 1346115"/>
                <a:gd name="connsiteX498" fmla="*/ 5694526 w 11218359"/>
                <a:gd name="connsiteY498" fmla="*/ 1346116 h 1346115"/>
                <a:gd name="connsiteX499" fmla="*/ 5705956 w 11218359"/>
                <a:gd name="connsiteY499" fmla="*/ 1346116 h 1346115"/>
                <a:gd name="connsiteX500" fmla="*/ 5717434 w 11218359"/>
                <a:gd name="connsiteY500" fmla="*/ 1346116 h 1346115"/>
                <a:gd name="connsiteX501" fmla="*/ 5728864 w 11218359"/>
                <a:gd name="connsiteY501" fmla="*/ 1346116 h 1346115"/>
                <a:gd name="connsiteX502" fmla="*/ 5740294 w 11218359"/>
                <a:gd name="connsiteY502" fmla="*/ 1346116 h 1346115"/>
                <a:gd name="connsiteX503" fmla="*/ 5751724 w 11218359"/>
                <a:gd name="connsiteY503" fmla="*/ 1346116 h 1346115"/>
                <a:gd name="connsiteX504" fmla="*/ 5763154 w 11218359"/>
                <a:gd name="connsiteY504" fmla="*/ 1346116 h 1346115"/>
                <a:gd name="connsiteX505" fmla="*/ 5774631 w 11218359"/>
                <a:gd name="connsiteY505" fmla="*/ 1346116 h 1346115"/>
                <a:gd name="connsiteX506" fmla="*/ 5786062 w 11218359"/>
                <a:gd name="connsiteY506" fmla="*/ 1346116 h 1346115"/>
                <a:gd name="connsiteX507" fmla="*/ 5797492 w 11218359"/>
                <a:gd name="connsiteY507" fmla="*/ 1346116 h 1346115"/>
                <a:gd name="connsiteX508" fmla="*/ 5808921 w 11218359"/>
                <a:gd name="connsiteY508" fmla="*/ 1346116 h 1346115"/>
                <a:gd name="connsiteX509" fmla="*/ 5820351 w 11218359"/>
                <a:gd name="connsiteY509" fmla="*/ 1346116 h 1346115"/>
                <a:gd name="connsiteX510" fmla="*/ 5831829 w 11218359"/>
                <a:gd name="connsiteY510" fmla="*/ 1346116 h 1346115"/>
                <a:gd name="connsiteX511" fmla="*/ 5843259 w 11218359"/>
                <a:gd name="connsiteY511" fmla="*/ 1346116 h 1346115"/>
                <a:gd name="connsiteX512" fmla="*/ 5854689 w 11218359"/>
                <a:gd name="connsiteY512" fmla="*/ 1346116 h 1346115"/>
                <a:gd name="connsiteX513" fmla="*/ 5866119 w 11218359"/>
                <a:gd name="connsiteY513" fmla="*/ 1346116 h 1346115"/>
                <a:gd name="connsiteX514" fmla="*/ 5877549 w 11218359"/>
                <a:gd name="connsiteY514" fmla="*/ 1346116 h 1346115"/>
                <a:gd name="connsiteX515" fmla="*/ 5889027 w 11218359"/>
                <a:gd name="connsiteY515" fmla="*/ 1346116 h 1346115"/>
                <a:gd name="connsiteX516" fmla="*/ 5900457 w 11218359"/>
                <a:gd name="connsiteY516" fmla="*/ 1346116 h 1346115"/>
                <a:gd name="connsiteX517" fmla="*/ 5911887 w 11218359"/>
                <a:gd name="connsiteY517" fmla="*/ 1346116 h 1346115"/>
                <a:gd name="connsiteX518" fmla="*/ 5923317 w 11218359"/>
                <a:gd name="connsiteY518" fmla="*/ 1346116 h 1346115"/>
                <a:gd name="connsiteX519" fmla="*/ 5934747 w 11218359"/>
                <a:gd name="connsiteY519" fmla="*/ 1346116 h 1346115"/>
                <a:gd name="connsiteX520" fmla="*/ 5946225 w 11218359"/>
                <a:gd name="connsiteY520" fmla="*/ 1346116 h 1346115"/>
                <a:gd name="connsiteX521" fmla="*/ 5957655 w 11218359"/>
                <a:gd name="connsiteY521" fmla="*/ 1346116 h 1346115"/>
                <a:gd name="connsiteX522" fmla="*/ 5969084 w 11218359"/>
                <a:gd name="connsiteY522" fmla="*/ 1346116 h 1346115"/>
                <a:gd name="connsiteX523" fmla="*/ 5980514 w 11218359"/>
                <a:gd name="connsiteY523" fmla="*/ 1346116 h 1346115"/>
                <a:gd name="connsiteX524" fmla="*/ 5991944 w 11218359"/>
                <a:gd name="connsiteY524" fmla="*/ 1346116 h 1346115"/>
                <a:gd name="connsiteX525" fmla="*/ 6003422 w 11218359"/>
                <a:gd name="connsiteY525" fmla="*/ 1346116 h 1346115"/>
                <a:gd name="connsiteX526" fmla="*/ 6014852 w 11218359"/>
                <a:gd name="connsiteY526" fmla="*/ 1346116 h 1346115"/>
                <a:gd name="connsiteX527" fmla="*/ 6026282 w 11218359"/>
                <a:gd name="connsiteY527" fmla="*/ 1346116 h 1346115"/>
                <a:gd name="connsiteX528" fmla="*/ 6037712 w 11218359"/>
                <a:gd name="connsiteY528" fmla="*/ 1346116 h 1346115"/>
                <a:gd name="connsiteX529" fmla="*/ 6049142 w 11218359"/>
                <a:gd name="connsiteY529" fmla="*/ 1346116 h 1346115"/>
                <a:gd name="connsiteX530" fmla="*/ 6060620 w 11218359"/>
                <a:gd name="connsiteY530" fmla="*/ 1346116 h 1346115"/>
                <a:gd name="connsiteX531" fmla="*/ 6072049 w 11218359"/>
                <a:gd name="connsiteY531" fmla="*/ 1346116 h 1346115"/>
                <a:gd name="connsiteX532" fmla="*/ 6083480 w 11218359"/>
                <a:gd name="connsiteY532" fmla="*/ 1346116 h 1346115"/>
                <a:gd name="connsiteX533" fmla="*/ 6094910 w 11218359"/>
                <a:gd name="connsiteY533" fmla="*/ 1346116 h 1346115"/>
                <a:gd name="connsiteX534" fmla="*/ 6106340 w 11218359"/>
                <a:gd name="connsiteY534" fmla="*/ 1346116 h 1346115"/>
                <a:gd name="connsiteX535" fmla="*/ 6117818 w 11218359"/>
                <a:gd name="connsiteY535" fmla="*/ 1346116 h 1346115"/>
                <a:gd name="connsiteX536" fmla="*/ 6129247 w 11218359"/>
                <a:gd name="connsiteY536" fmla="*/ 1346116 h 1346115"/>
                <a:gd name="connsiteX537" fmla="*/ 6140677 w 11218359"/>
                <a:gd name="connsiteY537" fmla="*/ 1346116 h 1346115"/>
                <a:gd name="connsiteX538" fmla="*/ 6152107 w 11218359"/>
                <a:gd name="connsiteY538" fmla="*/ 1346116 h 1346115"/>
                <a:gd name="connsiteX539" fmla="*/ 6163537 w 11218359"/>
                <a:gd name="connsiteY539" fmla="*/ 1346116 h 1346115"/>
                <a:gd name="connsiteX540" fmla="*/ 6175015 w 11218359"/>
                <a:gd name="connsiteY540" fmla="*/ 1346116 h 1346115"/>
                <a:gd name="connsiteX541" fmla="*/ 6186445 w 11218359"/>
                <a:gd name="connsiteY541" fmla="*/ 1346116 h 1346115"/>
                <a:gd name="connsiteX542" fmla="*/ 6197875 w 11218359"/>
                <a:gd name="connsiteY542" fmla="*/ 1346116 h 1346115"/>
                <a:gd name="connsiteX543" fmla="*/ 6209305 w 11218359"/>
                <a:gd name="connsiteY543" fmla="*/ 1346116 h 1346115"/>
                <a:gd name="connsiteX544" fmla="*/ 6220735 w 11218359"/>
                <a:gd name="connsiteY544" fmla="*/ 1346116 h 1346115"/>
                <a:gd name="connsiteX545" fmla="*/ 6232212 w 11218359"/>
                <a:gd name="connsiteY545" fmla="*/ 1346116 h 1346115"/>
                <a:gd name="connsiteX546" fmla="*/ 6243642 w 11218359"/>
                <a:gd name="connsiteY546" fmla="*/ 1346116 h 1346115"/>
                <a:gd name="connsiteX547" fmla="*/ 6255073 w 11218359"/>
                <a:gd name="connsiteY547" fmla="*/ 1346116 h 1346115"/>
                <a:gd name="connsiteX548" fmla="*/ 6266503 w 11218359"/>
                <a:gd name="connsiteY548" fmla="*/ 1346116 h 1346115"/>
                <a:gd name="connsiteX549" fmla="*/ 6277933 w 11218359"/>
                <a:gd name="connsiteY549" fmla="*/ 1346116 h 1346115"/>
                <a:gd name="connsiteX550" fmla="*/ 6289410 w 11218359"/>
                <a:gd name="connsiteY550" fmla="*/ 1346116 h 1346115"/>
                <a:gd name="connsiteX551" fmla="*/ 6300840 w 11218359"/>
                <a:gd name="connsiteY551" fmla="*/ 1346116 h 1346115"/>
                <a:gd name="connsiteX552" fmla="*/ 6312270 w 11218359"/>
                <a:gd name="connsiteY552" fmla="*/ 1346116 h 1346115"/>
                <a:gd name="connsiteX553" fmla="*/ 6323700 w 11218359"/>
                <a:gd name="connsiteY553" fmla="*/ 1346116 h 1346115"/>
                <a:gd name="connsiteX554" fmla="*/ 6335130 w 11218359"/>
                <a:gd name="connsiteY554" fmla="*/ 1346116 h 1346115"/>
                <a:gd name="connsiteX555" fmla="*/ 6346608 w 11218359"/>
                <a:gd name="connsiteY555" fmla="*/ 1346116 h 1346115"/>
                <a:gd name="connsiteX556" fmla="*/ 6358038 w 11218359"/>
                <a:gd name="connsiteY556" fmla="*/ 1346116 h 1346115"/>
                <a:gd name="connsiteX557" fmla="*/ 6369468 w 11218359"/>
                <a:gd name="connsiteY557" fmla="*/ 1346116 h 1346115"/>
                <a:gd name="connsiteX558" fmla="*/ 6380898 w 11218359"/>
                <a:gd name="connsiteY558" fmla="*/ 1346116 h 1346115"/>
                <a:gd name="connsiteX559" fmla="*/ 6392328 w 11218359"/>
                <a:gd name="connsiteY559" fmla="*/ 1346116 h 1346115"/>
                <a:gd name="connsiteX560" fmla="*/ 6403805 w 11218359"/>
                <a:gd name="connsiteY560" fmla="*/ 1346116 h 1346115"/>
                <a:gd name="connsiteX561" fmla="*/ 6415235 w 11218359"/>
                <a:gd name="connsiteY561" fmla="*/ 1346116 h 1346115"/>
                <a:gd name="connsiteX562" fmla="*/ 6426666 w 11218359"/>
                <a:gd name="connsiteY562" fmla="*/ 1346116 h 1346115"/>
                <a:gd name="connsiteX563" fmla="*/ 6438096 w 11218359"/>
                <a:gd name="connsiteY563" fmla="*/ 1346116 h 1346115"/>
                <a:gd name="connsiteX564" fmla="*/ 6449525 w 11218359"/>
                <a:gd name="connsiteY564" fmla="*/ 1346116 h 1346115"/>
                <a:gd name="connsiteX565" fmla="*/ 6461003 w 11218359"/>
                <a:gd name="connsiteY565" fmla="*/ 1346116 h 1346115"/>
                <a:gd name="connsiteX566" fmla="*/ 6472433 w 11218359"/>
                <a:gd name="connsiteY566" fmla="*/ 1346116 h 1346115"/>
                <a:gd name="connsiteX567" fmla="*/ 6483863 w 11218359"/>
                <a:gd name="connsiteY567" fmla="*/ 1346116 h 1346115"/>
                <a:gd name="connsiteX568" fmla="*/ 6495293 w 11218359"/>
                <a:gd name="connsiteY568" fmla="*/ 1346116 h 1346115"/>
                <a:gd name="connsiteX569" fmla="*/ 6506723 w 11218359"/>
                <a:gd name="connsiteY569" fmla="*/ 1346116 h 1346115"/>
                <a:gd name="connsiteX570" fmla="*/ 6518201 w 11218359"/>
                <a:gd name="connsiteY570" fmla="*/ 1346116 h 1346115"/>
                <a:gd name="connsiteX571" fmla="*/ 6529631 w 11218359"/>
                <a:gd name="connsiteY571" fmla="*/ 1346116 h 1346115"/>
                <a:gd name="connsiteX572" fmla="*/ 6541061 w 11218359"/>
                <a:gd name="connsiteY572" fmla="*/ 1346116 h 1346115"/>
                <a:gd name="connsiteX573" fmla="*/ 6552490 w 11218359"/>
                <a:gd name="connsiteY573" fmla="*/ 1346116 h 1346115"/>
                <a:gd name="connsiteX574" fmla="*/ 6563921 w 11218359"/>
                <a:gd name="connsiteY574" fmla="*/ 1346116 h 1346115"/>
                <a:gd name="connsiteX575" fmla="*/ 6575398 w 11218359"/>
                <a:gd name="connsiteY575" fmla="*/ 1346116 h 1346115"/>
                <a:gd name="connsiteX576" fmla="*/ 6586828 w 11218359"/>
                <a:gd name="connsiteY576" fmla="*/ 1346116 h 1346115"/>
                <a:gd name="connsiteX577" fmla="*/ 6598259 w 11218359"/>
                <a:gd name="connsiteY577" fmla="*/ 1346116 h 1346115"/>
                <a:gd name="connsiteX578" fmla="*/ 6609688 w 11218359"/>
                <a:gd name="connsiteY578" fmla="*/ 1346116 h 1346115"/>
                <a:gd name="connsiteX579" fmla="*/ 6621118 w 11218359"/>
                <a:gd name="connsiteY579" fmla="*/ 1346116 h 1346115"/>
                <a:gd name="connsiteX580" fmla="*/ 6632596 w 11218359"/>
                <a:gd name="connsiteY580" fmla="*/ 1346116 h 1346115"/>
                <a:gd name="connsiteX581" fmla="*/ 6644026 w 11218359"/>
                <a:gd name="connsiteY581" fmla="*/ 1346116 h 1346115"/>
                <a:gd name="connsiteX582" fmla="*/ 6655456 w 11218359"/>
                <a:gd name="connsiteY582" fmla="*/ 1346116 h 1346115"/>
                <a:gd name="connsiteX583" fmla="*/ 6666886 w 11218359"/>
                <a:gd name="connsiteY583" fmla="*/ 1346116 h 1346115"/>
                <a:gd name="connsiteX584" fmla="*/ 6678316 w 11218359"/>
                <a:gd name="connsiteY584" fmla="*/ 1346116 h 1346115"/>
                <a:gd name="connsiteX585" fmla="*/ 6689794 w 11218359"/>
                <a:gd name="connsiteY585" fmla="*/ 1346116 h 1346115"/>
                <a:gd name="connsiteX586" fmla="*/ 6701224 w 11218359"/>
                <a:gd name="connsiteY586" fmla="*/ 1346116 h 1346115"/>
                <a:gd name="connsiteX587" fmla="*/ 6712653 w 11218359"/>
                <a:gd name="connsiteY587" fmla="*/ 1346116 h 1346115"/>
                <a:gd name="connsiteX588" fmla="*/ 6724083 w 11218359"/>
                <a:gd name="connsiteY588" fmla="*/ 1346116 h 1346115"/>
                <a:gd name="connsiteX589" fmla="*/ 6735514 w 11218359"/>
                <a:gd name="connsiteY589" fmla="*/ 1346116 h 1346115"/>
                <a:gd name="connsiteX590" fmla="*/ 6746944 w 11218359"/>
                <a:gd name="connsiteY590" fmla="*/ 1346116 h 1346115"/>
                <a:gd name="connsiteX591" fmla="*/ 6758421 w 11218359"/>
                <a:gd name="connsiteY591" fmla="*/ 1346116 h 1346115"/>
                <a:gd name="connsiteX592" fmla="*/ 6769851 w 11218359"/>
                <a:gd name="connsiteY592" fmla="*/ 1346116 h 1346115"/>
                <a:gd name="connsiteX593" fmla="*/ 6781281 w 11218359"/>
                <a:gd name="connsiteY593" fmla="*/ 1346116 h 1346115"/>
                <a:gd name="connsiteX594" fmla="*/ 6792711 w 11218359"/>
                <a:gd name="connsiteY594" fmla="*/ 1346116 h 1346115"/>
                <a:gd name="connsiteX595" fmla="*/ 6804141 w 11218359"/>
                <a:gd name="connsiteY595" fmla="*/ 1346116 h 1346115"/>
                <a:gd name="connsiteX596" fmla="*/ 6815619 w 11218359"/>
                <a:gd name="connsiteY596" fmla="*/ 1346116 h 1346115"/>
                <a:gd name="connsiteX597" fmla="*/ 6827049 w 11218359"/>
                <a:gd name="connsiteY597" fmla="*/ 1346116 h 1346115"/>
                <a:gd name="connsiteX598" fmla="*/ 6838479 w 11218359"/>
                <a:gd name="connsiteY598" fmla="*/ 1346116 h 1346115"/>
                <a:gd name="connsiteX599" fmla="*/ 6849909 w 11218359"/>
                <a:gd name="connsiteY599" fmla="*/ 1346116 h 1346115"/>
                <a:gd name="connsiteX600" fmla="*/ 6861339 w 11218359"/>
                <a:gd name="connsiteY600" fmla="*/ 1346116 h 1346115"/>
                <a:gd name="connsiteX601" fmla="*/ 6872816 w 11218359"/>
                <a:gd name="connsiteY601" fmla="*/ 1346116 h 1346115"/>
                <a:gd name="connsiteX602" fmla="*/ 6884246 w 11218359"/>
                <a:gd name="connsiteY602" fmla="*/ 1346116 h 1346115"/>
                <a:gd name="connsiteX603" fmla="*/ 6895676 w 11218359"/>
                <a:gd name="connsiteY603" fmla="*/ 1346116 h 1346115"/>
                <a:gd name="connsiteX604" fmla="*/ 6907107 w 11218359"/>
                <a:gd name="connsiteY604" fmla="*/ 1346116 h 1346115"/>
                <a:gd name="connsiteX605" fmla="*/ 6918537 w 11218359"/>
                <a:gd name="connsiteY605" fmla="*/ 1346116 h 1346115"/>
                <a:gd name="connsiteX606" fmla="*/ 6930014 w 11218359"/>
                <a:gd name="connsiteY606" fmla="*/ 1346116 h 1346115"/>
                <a:gd name="connsiteX607" fmla="*/ 6941444 w 11218359"/>
                <a:gd name="connsiteY607" fmla="*/ 1346116 h 1346115"/>
                <a:gd name="connsiteX608" fmla="*/ 6952874 w 11218359"/>
                <a:gd name="connsiteY608" fmla="*/ 1346116 h 1346115"/>
                <a:gd name="connsiteX609" fmla="*/ 6964304 w 11218359"/>
                <a:gd name="connsiteY609" fmla="*/ 1346116 h 1346115"/>
                <a:gd name="connsiteX610" fmla="*/ 6975734 w 11218359"/>
                <a:gd name="connsiteY610" fmla="*/ 1346116 h 1346115"/>
                <a:gd name="connsiteX611" fmla="*/ 6987212 w 11218359"/>
                <a:gd name="connsiteY611" fmla="*/ 1346116 h 1346115"/>
                <a:gd name="connsiteX612" fmla="*/ 6998642 w 11218359"/>
                <a:gd name="connsiteY612" fmla="*/ 1346116 h 1346115"/>
                <a:gd name="connsiteX613" fmla="*/ 7010072 w 11218359"/>
                <a:gd name="connsiteY613" fmla="*/ 1346116 h 1346115"/>
                <a:gd name="connsiteX614" fmla="*/ 7021502 w 11218359"/>
                <a:gd name="connsiteY614" fmla="*/ 1346116 h 1346115"/>
                <a:gd name="connsiteX615" fmla="*/ 7032931 w 11218359"/>
                <a:gd name="connsiteY615" fmla="*/ 1346116 h 1346115"/>
                <a:gd name="connsiteX616" fmla="*/ 7044409 w 11218359"/>
                <a:gd name="connsiteY616" fmla="*/ 1346116 h 1346115"/>
                <a:gd name="connsiteX617" fmla="*/ 7055839 w 11218359"/>
                <a:gd name="connsiteY617" fmla="*/ 1346116 h 1346115"/>
                <a:gd name="connsiteX618" fmla="*/ 7067269 w 11218359"/>
                <a:gd name="connsiteY618" fmla="*/ 1346116 h 1346115"/>
                <a:gd name="connsiteX619" fmla="*/ 7078700 w 11218359"/>
                <a:gd name="connsiteY619" fmla="*/ 1346116 h 1346115"/>
                <a:gd name="connsiteX620" fmla="*/ 7090129 w 11218359"/>
                <a:gd name="connsiteY620" fmla="*/ 1346116 h 1346115"/>
                <a:gd name="connsiteX621" fmla="*/ 7101607 w 11218359"/>
                <a:gd name="connsiteY621" fmla="*/ 1346116 h 1346115"/>
                <a:gd name="connsiteX622" fmla="*/ 7113037 w 11218359"/>
                <a:gd name="connsiteY622" fmla="*/ 1346116 h 1346115"/>
                <a:gd name="connsiteX623" fmla="*/ 7124467 w 11218359"/>
                <a:gd name="connsiteY623" fmla="*/ 1346116 h 1346115"/>
                <a:gd name="connsiteX624" fmla="*/ 7135897 w 11218359"/>
                <a:gd name="connsiteY624" fmla="*/ 1346116 h 1346115"/>
                <a:gd name="connsiteX625" fmla="*/ 7147327 w 11218359"/>
                <a:gd name="connsiteY625" fmla="*/ 1346116 h 1346115"/>
                <a:gd name="connsiteX626" fmla="*/ 7158805 w 11218359"/>
                <a:gd name="connsiteY626" fmla="*/ 1346116 h 1346115"/>
                <a:gd name="connsiteX627" fmla="*/ 7170235 w 11218359"/>
                <a:gd name="connsiteY627" fmla="*/ 1346116 h 1346115"/>
                <a:gd name="connsiteX628" fmla="*/ 7181665 w 11218359"/>
                <a:gd name="connsiteY628" fmla="*/ 1346116 h 1346115"/>
                <a:gd name="connsiteX629" fmla="*/ 7193094 w 11218359"/>
                <a:gd name="connsiteY629" fmla="*/ 1346116 h 1346115"/>
                <a:gd name="connsiteX630" fmla="*/ 7204524 w 11218359"/>
                <a:gd name="connsiteY630" fmla="*/ 1346116 h 1346115"/>
                <a:gd name="connsiteX631" fmla="*/ 7216002 w 11218359"/>
                <a:gd name="connsiteY631" fmla="*/ 1346116 h 1346115"/>
                <a:gd name="connsiteX632" fmla="*/ 7227432 w 11218359"/>
                <a:gd name="connsiteY632" fmla="*/ 1346116 h 1346115"/>
                <a:gd name="connsiteX633" fmla="*/ 7238862 w 11218359"/>
                <a:gd name="connsiteY633" fmla="*/ 1346116 h 1346115"/>
                <a:gd name="connsiteX634" fmla="*/ 7250292 w 11218359"/>
                <a:gd name="connsiteY634" fmla="*/ 1346116 h 1346115"/>
                <a:gd name="connsiteX635" fmla="*/ 7261722 w 11218359"/>
                <a:gd name="connsiteY635" fmla="*/ 1346116 h 1346115"/>
                <a:gd name="connsiteX636" fmla="*/ 7273200 w 11218359"/>
                <a:gd name="connsiteY636" fmla="*/ 1346116 h 1346115"/>
                <a:gd name="connsiteX637" fmla="*/ 7284630 w 11218359"/>
                <a:gd name="connsiteY637" fmla="*/ 1346116 h 1346115"/>
                <a:gd name="connsiteX638" fmla="*/ 7296060 w 11218359"/>
                <a:gd name="connsiteY638" fmla="*/ 1346116 h 1346115"/>
                <a:gd name="connsiteX639" fmla="*/ 7307490 w 11218359"/>
                <a:gd name="connsiteY639" fmla="*/ 1346116 h 1346115"/>
                <a:gd name="connsiteX640" fmla="*/ 7318920 w 11218359"/>
                <a:gd name="connsiteY640" fmla="*/ 1346116 h 1346115"/>
                <a:gd name="connsiteX641" fmla="*/ 7330398 w 11218359"/>
                <a:gd name="connsiteY641" fmla="*/ 1346116 h 1346115"/>
                <a:gd name="connsiteX642" fmla="*/ 7341828 w 11218359"/>
                <a:gd name="connsiteY642" fmla="*/ 1346116 h 1346115"/>
                <a:gd name="connsiteX643" fmla="*/ 7353257 w 11218359"/>
                <a:gd name="connsiteY643" fmla="*/ 1346116 h 1346115"/>
                <a:gd name="connsiteX644" fmla="*/ 7364687 w 11218359"/>
                <a:gd name="connsiteY644" fmla="*/ 1346116 h 1346115"/>
                <a:gd name="connsiteX645" fmla="*/ 7376117 w 11218359"/>
                <a:gd name="connsiteY645" fmla="*/ 1346116 h 1346115"/>
                <a:gd name="connsiteX646" fmla="*/ 7387595 w 11218359"/>
                <a:gd name="connsiteY646" fmla="*/ 1346116 h 1346115"/>
                <a:gd name="connsiteX647" fmla="*/ 7399025 w 11218359"/>
                <a:gd name="connsiteY647" fmla="*/ 1346116 h 1346115"/>
                <a:gd name="connsiteX648" fmla="*/ 7410455 w 11218359"/>
                <a:gd name="connsiteY648" fmla="*/ 1346116 h 1346115"/>
                <a:gd name="connsiteX649" fmla="*/ 7421885 w 11218359"/>
                <a:gd name="connsiteY649" fmla="*/ 1346116 h 1346115"/>
                <a:gd name="connsiteX650" fmla="*/ 7433315 w 11218359"/>
                <a:gd name="connsiteY650" fmla="*/ 1346116 h 1346115"/>
                <a:gd name="connsiteX651" fmla="*/ 7444793 w 11218359"/>
                <a:gd name="connsiteY651" fmla="*/ 1346116 h 1346115"/>
                <a:gd name="connsiteX652" fmla="*/ 7456222 w 11218359"/>
                <a:gd name="connsiteY652" fmla="*/ 1346116 h 1346115"/>
                <a:gd name="connsiteX653" fmla="*/ 7467653 w 11218359"/>
                <a:gd name="connsiteY653" fmla="*/ 1346116 h 1346115"/>
                <a:gd name="connsiteX654" fmla="*/ 7479083 w 11218359"/>
                <a:gd name="connsiteY654" fmla="*/ 1346116 h 1346115"/>
                <a:gd name="connsiteX655" fmla="*/ 7490513 w 11218359"/>
                <a:gd name="connsiteY655" fmla="*/ 1346116 h 1346115"/>
                <a:gd name="connsiteX656" fmla="*/ 7501990 w 11218359"/>
                <a:gd name="connsiteY656" fmla="*/ 1346116 h 1346115"/>
                <a:gd name="connsiteX657" fmla="*/ 7513420 w 11218359"/>
                <a:gd name="connsiteY657" fmla="*/ 1346116 h 1346115"/>
                <a:gd name="connsiteX658" fmla="*/ 7524850 w 11218359"/>
                <a:gd name="connsiteY658" fmla="*/ 1346116 h 1346115"/>
                <a:gd name="connsiteX659" fmla="*/ 7536280 w 11218359"/>
                <a:gd name="connsiteY659" fmla="*/ 1346116 h 1346115"/>
                <a:gd name="connsiteX660" fmla="*/ 7547710 w 11218359"/>
                <a:gd name="connsiteY660" fmla="*/ 1346116 h 1346115"/>
                <a:gd name="connsiteX661" fmla="*/ 7559188 w 11218359"/>
                <a:gd name="connsiteY661" fmla="*/ 1346116 h 1346115"/>
                <a:gd name="connsiteX662" fmla="*/ 7570618 w 11218359"/>
                <a:gd name="connsiteY662" fmla="*/ 1346116 h 1346115"/>
                <a:gd name="connsiteX663" fmla="*/ 7582048 w 11218359"/>
                <a:gd name="connsiteY663" fmla="*/ 1346116 h 1346115"/>
                <a:gd name="connsiteX664" fmla="*/ 7593478 w 11218359"/>
                <a:gd name="connsiteY664" fmla="*/ 1346116 h 1346115"/>
                <a:gd name="connsiteX665" fmla="*/ 7604908 w 11218359"/>
                <a:gd name="connsiteY665" fmla="*/ 1346116 h 1346115"/>
                <a:gd name="connsiteX666" fmla="*/ 7616385 w 11218359"/>
                <a:gd name="connsiteY666" fmla="*/ 1346116 h 1346115"/>
                <a:gd name="connsiteX667" fmla="*/ 7627815 w 11218359"/>
                <a:gd name="connsiteY667" fmla="*/ 1346116 h 1346115"/>
                <a:gd name="connsiteX668" fmla="*/ 7639246 w 11218359"/>
                <a:gd name="connsiteY668" fmla="*/ 1346116 h 1346115"/>
                <a:gd name="connsiteX669" fmla="*/ 7650676 w 11218359"/>
                <a:gd name="connsiteY669" fmla="*/ 1346116 h 1346115"/>
                <a:gd name="connsiteX670" fmla="*/ 7662106 w 11218359"/>
                <a:gd name="connsiteY670" fmla="*/ 1346116 h 1346115"/>
                <a:gd name="connsiteX671" fmla="*/ 7673583 w 11218359"/>
                <a:gd name="connsiteY671" fmla="*/ 1346116 h 1346115"/>
                <a:gd name="connsiteX672" fmla="*/ 7685013 w 11218359"/>
                <a:gd name="connsiteY672" fmla="*/ 1346116 h 1346115"/>
                <a:gd name="connsiteX673" fmla="*/ 7696443 w 11218359"/>
                <a:gd name="connsiteY673" fmla="*/ 1346116 h 1346115"/>
                <a:gd name="connsiteX674" fmla="*/ 7707873 w 11218359"/>
                <a:gd name="connsiteY674" fmla="*/ 1346116 h 1346115"/>
                <a:gd name="connsiteX675" fmla="*/ 7719303 w 11218359"/>
                <a:gd name="connsiteY675" fmla="*/ 1346116 h 1346115"/>
                <a:gd name="connsiteX676" fmla="*/ 7730733 w 11218359"/>
                <a:gd name="connsiteY676" fmla="*/ 1346116 h 1346115"/>
                <a:gd name="connsiteX677" fmla="*/ 7742211 w 11218359"/>
                <a:gd name="connsiteY677" fmla="*/ 1346116 h 1346115"/>
                <a:gd name="connsiteX678" fmla="*/ 7753641 w 11218359"/>
                <a:gd name="connsiteY678" fmla="*/ 1346116 h 1346115"/>
                <a:gd name="connsiteX679" fmla="*/ 7765071 w 11218359"/>
                <a:gd name="connsiteY679" fmla="*/ 1346116 h 1346115"/>
                <a:gd name="connsiteX680" fmla="*/ 7776501 w 11218359"/>
                <a:gd name="connsiteY680" fmla="*/ 1346116 h 1346115"/>
                <a:gd name="connsiteX681" fmla="*/ 7787931 w 11218359"/>
                <a:gd name="connsiteY681" fmla="*/ 1346116 h 1346115"/>
                <a:gd name="connsiteX682" fmla="*/ 7799408 w 11218359"/>
                <a:gd name="connsiteY682" fmla="*/ 1346116 h 1346115"/>
                <a:gd name="connsiteX683" fmla="*/ 7810839 w 11218359"/>
                <a:gd name="connsiteY683" fmla="*/ 1346116 h 1346115"/>
                <a:gd name="connsiteX684" fmla="*/ 7822268 w 11218359"/>
                <a:gd name="connsiteY684" fmla="*/ 1346116 h 1346115"/>
                <a:gd name="connsiteX685" fmla="*/ 7833698 w 11218359"/>
                <a:gd name="connsiteY685" fmla="*/ 1346116 h 1346115"/>
                <a:gd name="connsiteX686" fmla="*/ 7845128 w 11218359"/>
                <a:gd name="connsiteY686" fmla="*/ 1346116 h 1346115"/>
                <a:gd name="connsiteX687" fmla="*/ 7856606 w 11218359"/>
                <a:gd name="connsiteY687" fmla="*/ 1346116 h 1346115"/>
                <a:gd name="connsiteX688" fmla="*/ 7868036 w 11218359"/>
                <a:gd name="connsiteY688" fmla="*/ 1346116 h 1346115"/>
                <a:gd name="connsiteX689" fmla="*/ 7879466 w 11218359"/>
                <a:gd name="connsiteY689" fmla="*/ 1346116 h 1346115"/>
                <a:gd name="connsiteX690" fmla="*/ 7890896 w 11218359"/>
                <a:gd name="connsiteY690" fmla="*/ 1346116 h 1346115"/>
                <a:gd name="connsiteX691" fmla="*/ 7902326 w 11218359"/>
                <a:gd name="connsiteY691" fmla="*/ 1346116 h 1346115"/>
                <a:gd name="connsiteX692" fmla="*/ 7913804 w 11218359"/>
                <a:gd name="connsiteY692" fmla="*/ 1346116 h 1346115"/>
                <a:gd name="connsiteX693" fmla="*/ 7925234 w 11218359"/>
                <a:gd name="connsiteY693" fmla="*/ 1346116 h 1346115"/>
                <a:gd name="connsiteX694" fmla="*/ 7936663 w 11218359"/>
                <a:gd name="connsiteY694" fmla="*/ 1346116 h 1346115"/>
                <a:gd name="connsiteX695" fmla="*/ 7948094 w 11218359"/>
                <a:gd name="connsiteY695" fmla="*/ 1346116 h 1346115"/>
                <a:gd name="connsiteX696" fmla="*/ 7959524 w 11218359"/>
                <a:gd name="connsiteY696" fmla="*/ 1346116 h 1346115"/>
                <a:gd name="connsiteX697" fmla="*/ 7971001 w 11218359"/>
                <a:gd name="connsiteY697" fmla="*/ 1346116 h 1346115"/>
                <a:gd name="connsiteX698" fmla="*/ 7982431 w 11218359"/>
                <a:gd name="connsiteY698" fmla="*/ 1346116 h 1346115"/>
                <a:gd name="connsiteX699" fmla="*/ 7993861 w 11218359"/>
                <a:gd name="connsiteY699" fmla="*/ 1346116 h 1346115"/>
                <a:gd name="connsiteX700" fmla="*/ 8005291 w 11218359"/>
                <a:gd name="connsiteY700" fmla="*/ 1346116 h 1346115"/>
                <a:gd name="connsiteX701" fmla="*/ 8016721 w 11218359"/>
                <a:gd name="connsiteY701" fmla="*/ 1346116 h 1346115"/>
                <a:gd name="connsiteX702" fmla="*/ 8028199 w 11218359"/>
                <a:gd name="connsiteY702" fmla="*/ 1346116 h 1346115"/>
                <a:gd name="connsiteX703" fmla="*/ 8039629 w 11218359"/>
                <a:gd name="connsiteY703" fmla="*/ 1346116 h 1346115"/>
                <a:gd name="connsiteX704" fmla="*/ 8051059 w 11218359"/>
                <a:gd name="connsiteY704" fmla="*/ 1346116 h 1346115"/>
                <a:gd name="connsiteX705" fmla="*/ 8062489 w 11218359"/>
                <a:gd name="connsiteY705" fmla="*/ 1346116 h 1346115"/>
                <a:gd name="connsiteX706" fmla="*/ 8073919 w 11218359"/>
                <a:gd name="connsiteY706" fmla="*/ 1346116 h 1346115"/>
                <a:gd name="connsiteX707" fmla="*/ 8085396 w 11218359"/>
                <a:gd name="connsiteY707" fmla="*/ 1346116 h 1346115"/>
                <a:gd name="connsiteX708" fmla="*/ 8096826 w 11218359"/>
                <a:gd name="connsiteY708" fmla="*/ 1346116 h 1346115"/>
                <a:gd name="connsiteX709" fmla="*/ 8108256 w 11218359"/>
                <a:gd name="connsiteY709" fmla="*/ 1346116 h 1346115"/>
                <a:gd name="connsiteX710" fmla="*/ 8119687 w 11218359"/>
                <a:gd name="connsiteY710" fmla="*/ 1346116 h 1346115"/>
                <a:gd name="connsiteX711" fmla="*/ 8131117 w 11218359"/>
                <a:gd name="connsiteY711" fmla="*/ 1346116 h 1346115"/>
                <a:gd name="connsiteX712" fmla="*/ 8142594 w 11218359"/>
                <a:gd name="connsiteY712" fmla="*/ 1346116 h 1346115"/>
                <a:gd name="connsiteX713" fmla="*/ 8154024 w 11218359"/>
                <a:gd name="connsiteY713" fmla="*/ 1346116 h 1346115"/>
                <a:gd name="connsiteX714" fmla="*/ 8165454 w 11218359"/>
                <a:gd name="connsiteY714" fmla="*/ 1346116 h 1346115"/>
                <a:gd name="connsiteX715" fmla="*/ 8176884 w 11218359"/>
                <a:gd name="connsiteY715" fmla="*/ 1346116 h 1346115"/>
                <a:gd name="connsiteX716" fmla="*/ 8188314 w 11218359"/>
                <a:gd name="connsiteY716" fmla="*/ 1346116 h 1346115"/>
                <a:gd name="connsiteX717" fmla="*/ 8199792 w 11218359"/>
                <a:gd name="connsiteY717" fmla="*/ 1346116 h 1346115"/>
                <a:gd name="connsiteX718" fmla="*/ 8211222 w 11218359"/>
                <a:gd name="connsiteY718" fmla="*/ 1346116 h 1346115"/>
                <a:gd name="connsiteX719" fmla="*/ 8222652 w 11218359"/>
                <a:gd name="connsiteY719" fmla="*/ 1346116 h 1346115"/>
                <a:gd name="connsiteX720" fmla="*/ 8234082 w 11218359"/>
                <a:gd name="connsiteY720" fmla="*/ 1346116 h 1346115"/>
                <a:gd name="connsiteX721" fmla="*/ 8245512 w 11218359"/>
                <a:gd name="connsiteY721" fmla="*/ 1346116 h 1346115"/>
                <a:gd name="connsiteX722" fmla="*/ 8256989 w 11218359"/>
                <a:gd name="connsiteY722" fmla="*/ 1346116 h 1346115"/>
                <a:gd name="connsiteX723" fmla="*/ 8268419 w 11218359"/>
                <a:gd name="connsiteY723" fmla="*/ 1346116 h 1346115"/>
                <a:gd name="connsiteX724" fmla="*/ 8279850 w 11218359"/>
                <a:gd name="connsiteY724" fmla="*/ 1346116 h 1346115"/>
                <a:gd name="connsiteX725" fmla="*/ 8291280 w 11218359"/>
                <a:gd name="connsiteY725" fmla="*/ 1346116 h 1346115"/>
                <a:gd name="connsiteX726" fmla="*/ 8302709 w 11218359"/>
                <a:gd name="connsiteY726" fmla="*/ 1346116 h 1346115"/>
                <a:gd name="connsiteX727" fmla="*/ 8314187 w 11218359"/>
                <a:gd name="connsiteY727" fmla="*/ 1346116 h 1346115"/>
                <a:gd name="connsiteX728" fmla="*/ 8325617 w 11218359"/>
                <a:gd name="connsiteY728" fmla="*/ 1346116 h 1346115"/>
                <a:gd name="connsiteX729" fmla="*/ 8337047 w 11218359"/>
                <a:gd name="connsiteY729" fmla="*/ 1346116 h 1346115"/>
                <a:gd name="connsiteX730" fmla="*/ 8348477 w 11218359"/>
                <a:gd name="connsiteY730" fmla="*/ 1346116 h 1346115"/>
                <a:gd name="connsiteX731" fmla="*/ 8359907 w 11218359"/>
                <a:gd name="connsiteY731" fmla="*/ 1346116 h 1346115"/>
                <a:gd name="connsiteX732" fmla="*/ 8371385 w 11218359"/>
                <a:gd name="connsiteY732" fmla="*/ 1346116 h 1346115"/>
                <a:gd name="connsiteX733" fmla="*/ 8382815 w 11218359"/>
                <a:gd name="connsiteY733" fmla="*/ 1346116 h 1346115"/>
                <a:gd name="connsiteX734" fmla="*/ 8394245 w 11218359"/>
                <a:gd name="connsiteY734" fmla="*/ 1346116 h 1346115"/>
                <a:gd name="connsiteX735" fmla="*/ 8405674 w 11218359"/>
                <a:gd name="connsiteY735" fmla="*/ 1346116 h 1346115"/>
                <a:gd name="connsiteX736" fmla="*/ 8417104 w 11218359"/>
                <a:gd name="connsiteY736" fmla="*/ 1346116 h 1346115"/>
                <a:gd name="connsiteX737" fmla="*/ 8428582 w 11218359"/>
                <a:gd name="connsiteY737" fmla="*/ 1346116 h 1346115"/>
                <a:gd name="connsiteX738" fmla="*/ 8440012 w 11218359"/>
                <a:gd name="connsiteY738" fmla="*/ 1346116 h 1346115"/>
                <a:gd name="connsiteX739" fmla="*/ 8451442 w 11218359"/>
                <a:gd name="connsiteY739" fmla="*/ 1346116 h 1346115"/>
                <a:gd name="connsiteX740" fmla="*/ 8462872 w 11218359"/>
                <a:gd name="connsiteY740" fmla="*/ 1346116 h 1346115"/>
                <a:gd name="connsiteX741" fmla="*/ 8474302 w 11218359"/>
                <a:gd name="connsiteY741" fmla="*/ 1346116 h 1346115"/>
                <a:gd name="connsiteX742" fmla="*/ 8485780 w 11218359"/>
                <a:gd name="connsiteY742" fmla="*/ 1346116 h 1346115"/>
                <a:gd name="connsiteX743" fmla="*/ 8497210 w 11218359"/>
                <a:gd name="connsiteY743" fmla="*/ 1346116 h 1346115"/>
                <a:gd name="connsiteX744" fmla="*/ 8508640 w 11218359"/>
                <a:gd name="connsiteY744" fmla="*/ 1346116 h 1346115"/>
                <a:gd name="connsiteX745" fmla="*/ 8520069 w 11218359"/>
                <a:gd name="connsiteY745" fmla="*/ 1346116 h 1346115"/>
                <a:gd name="connsiteX746" fmla="*/ 8531500 w 11218359"/>
                <a:gd name="connsiteY746" fmla="*/ 1346116 h 1346115"/>
                <a:gd name="connsiteX747" fmla="*/ 8542977 w 11218359"/>
                <a:gd name="connsiteY747" fmla="*/ 1346116 h 1346115"/>
                <a:gd name="connsiteX748" fmla="*/ 8554407 w 11218359"/>
                <a:gd name="connsiteY748" fmla="*/ 1346116 h 1346115"/>
                <a:gd name="connsiteX749" fmla="*/ 8565837 w 11218359"/>
                <a:gd name="connsiteY749" fmla="*/ 1346116 h 1346115"/>
                <a:gd name="connsiteX750" fmla="*/ 8577267 w 11218359"/>
                <a:gd name="connsiteY750" fmla="*/ 1346116 h 1346115"/>
                <a:gd name="connsiteX751" fmla="*/ 8588697 w 11218359"/>
                <a:gd name="connsiteY751" fmla="*/ 1346116 h 1346115"/>
                <a:gd name="connsiteX752" fmla="*/ 8600175 w 11218359"/>
                <a:gd name="connsiteY752" fmla="*/ 1346116 h 1346115"/>
                <a:gd name="connsiteX753" fmla="*/ 8611605 w 11218359"/>
                <a:gd name="connsiteY753" fmla="*/ 1346116 h 1346115"/>
                <a:gd name="connsiteX754" fmla="*/ 8623035 w 11218359"/>
                <a:gd name="connsiteY754" fmla="*/ 1346116 h 1346115"/>
                <a:gd name="connsiteX755" fmla="*/ 8634465 w 11218359"/>
                <a:gd name="connsiteY755" fmla="*/ 1346116 h 1346115"/>
                <a:gd name="connsiteX756" fmla="*/ 8645895 w 11218359"/>
                <a:gd name="connsiteY756" fmla="*/ 1346116 h 1346115"/>
                <a:gd name="connsiteX757" fmla="*/ 8657373 w 11218359"/>
                <a:gd name="connsiteY757" fmla="*/ 1346116 h 1346115"/>
                <a:gd name="connsiteX758" fmla="*/ 8668802 w 11218359"/>
                <a:gd name="connsiteY758" fmla="*/ 1346116 h 1346115"/>
                <a:gd name="connsiteX759" fmla="*/ 8680232 w 11218359"/>
                <a:gd name="connsiteY759" fmla="*/ 1346116 h 1346115"/>
                <a:gd name="connsiteX760" fmla="*/ 8691662 w 11218359"/>
                <a:gd name="connsiteY760" fmla="*/ 1346116 h 1346115"/>
                <a:gd name="connsiteX761" fmla="*/ 8703093 w 11218359"/>
                <a:gd name="connsiteY761" fmla="*/ 1346116 h 1346115"/>
                <a:gd name="connsiteX762" fmla="*/ 8714570 w 11218359"/>
                <a:gd name="connsiteY762" fmla="*/ 1346116 h 1346115"/>
                <a:gd name="connsiteX763" fmla="*/ 8726000 w 11218359"/>
                <a:gd name="connsiteY763" fmla="*/ 1346116 h 1346115"/>
                <a:gd name="connsiteX764" fmla="*/ 8737430 w 11218359"/>
                <a:gd name="connsiteY764" fmla="*/ 1346116 h 1346115"/>
                <a:gd name="connsiteX765" fmla="*/ 8748860 w 11218359"/>
                <a:gd name="connsiteY765" fmla="*/ 1346116 h 1346115"/>
                <a:gd name="connsiteX766" fmla="*/ 8760290 w 11218359"/>
                <a:gd name="connsiteY766" fmla="*/ 1346116 h 1346115"/>
                <a:gd name="connsiteX767" fmla="*/ 8771768 w 11218359"/>
                <a:gd name="connsiteY767" fmla="*/ 1346116 h 1346115"/>
                <a:gd name="connsiteX768" fmla="*/ 8783198 w 11218359"/>
                <a:gd name="connsiteY768" fmla="*/ 1346116 h 1346115"/>
                <a:gd name="connsiteX769" fmla="*/ 8794628 w 11218359"/>
                <a:gd name="connsiteY769" fmla="*/ 1346116 h 1346115"/>
                <a:gd name="connsiteX770" fmla="*/ 8806058 w 11218359"/>
                <a:gd name="connsiteY770" fmla="*/ 1346116 h 1346115"/>
                <a:gd name="connsiteX771" fmla="*/ 8817488 w 11218359"/>
                <a:gd name="connsiteY771" fmla="*/ 1346116 h 1346115"/>
                <a:gd name="connsiteX772" fmla="*/ 8828918 w 11218359"/>
                <a:gd name="connsiteY772" fmla="*/ 1346116 h 1346115"/>
                <a:gd name="connsiteX773" fmla="*/ 8840395 w 11218359"/>
                <a:gd name="connsiteY773" fmla="*/ 1346116 h 1346115"/>
                <a:gd name="connsiteX774" fmla="*/ 8851825 w 11218359"/>
                <a:gd name="connsiteY774" fmla="*/ 1346116 h 1346115"/>
                <a:gd name="connsiteX775" fmla="*/ 8863256 w 11218359"/>
                <a:gd name="connsiteY775" fmla="*/ 1346116 h 1346115"/>
                <a:gd name="connsiteX776" fmla="*/ 8874686 w 11218359"/>
                <a:gd name="connsiteY776" fmla="*/ 1346116 h 1346115"/>
                <a:gd name="connsiteX777" fmla="*/ 8886115 w 11218359"/>
                <a:gd name="connsiteY777" fmla="*/ 1346116 h 1346115"/>
                <a:gd name="connsiteX778" fmla="*/ 8897593 w 11218359"/>
                <a:gd name="connsiteY778" fmla="*/ 1346116 h 1346115"/>
                <a:gd name="connsiteX779" fmla="*/ 8909022 w 11218359"/>
                <a:gd name="connsiteY779" fmla="*/ 1346116 h 1346115"/>
                <a:gd name="connsiteX780" fmla="*/ 8920453 w 11218359"/>
                <a:gd name="connsiteY780" fmla="*/ 1346116 h 1346115"/>
                <a:gd name="connsiteX781" fmla="*/ 8931883 w 11218359"/>
                <a:gd name="connsiteY781" fmla="*/ 1346116 h 1346115"/>
                <a:gd name="connsiteX782" fmla="*/ 8943313 w 11218359"/>
                <a:gd name="connsiteY782" fmla="*/ 1346116 h 1346115"/>
                <a:gd name="connsiteX783" fmla="*/ 8954791 w 11218359"/>
                <a:gd name="connsiteY783" fmla="*/ 1346116 h 1346115"/>
                <a:gd name="connsiteX784" fmla="*/ 8966220 w 11218359"/>
                <a:gd name="connsiteY784" fmla="*/ 1346116 h 1346115"/>
                <a:gd name="connsiteX785" fmla="*/ 8977651 w 11218359"/>
                <a:gd name="connsiteY785" fmla="*/ 1346116 h 1346115"/>
                <a:gd name="connsiteX786" fmla="*/ 8989080 w 11218359"/>
                <a:gd name="connsiteY786" fmla="*/ 1346116 h 1346115"/>
                <a:gd name="connsiteX787" fmla="*/ 9000511 w 11218359"/>
                <a:gd name="connsiteY787" fmla="*/ 1346116 h 1346115"/>
                <a:gd name="connsiteX788" fmla="*/ 9011988 w 11218359"/>
                <a:gd name="connsiteY788" fmla="*/ 1346116 h 1346115"/>
                <a:gd name="connsiteX789" fmla="*/ 9023418 w 11218359"/>
                <a:gd name="connsiteY789" fmla="*/ 1346116 h 1346115"/>
                <a:gd name="connsiteX790" fmla="*/ 9034849 w 11218359"/>
                <a:gd name="connsiteY790" fmla="*/ 1346116 h 1346115"/>
                <a:gd name="connsiteX791" fmla="*/ 9046278 w 11218359"/>
                <a:gd name="connsiteY791" fmla="*/ 1346116 h 1346115"/>
                <a:gd name="connsiteX792" fmla="*/ 9057709 w 11218359"/>
                <a:gd name="connsiteY792" fmla="*/ 1346116 h 1346115"/>
                <a:gd name="connsiteX793" fmla="*/ 9069186 w 11218359"/>
                <a:gd name="connsiteY793" fmla="*/ 1346116 h 1346115"/>
                <a:gd name="connsiteX794" fmla="*/ 9080615 w 11218359"/>
                <a:gd name="connsiteY794" fmla="*/ 1346116 h 1346115"/>
                <a:gd name="connsiteX795" fmla="*/ 9092046 w 11218359"/>
                <a:gd name="connsiteY795" fmla="*/ 1346116 h 1346115"/>
                <a:gd name="connsiteX796" fmla="*/ 9103476 w 11218359"/>
                <a:gd name="connsiteY796" fmla="*/ 1346116 h 1346115"/>
                <a:gd name="connsiteX797" fmla="*/ 9114906 w 11218359"/>
                <a:gd name="connsiteY797" fmla="*/ 1346116 h 1346115"/>
                <a:gd name="connsiteX798" fmla="*/ 9126384 w 11218359"/>
                <a:gd name="connsiteY798" fmla="*/ 1346116 h 1346115"/>
                <a:gd name="connsiteX799" fmla="*/ 9137813 w 11218359"/>
                <a:gd name="connsiteY799" fmla="*/ 1346116 h 1346115"/>
                <a:gd name="connsiteX800" fmla="*/ 9149244 w 11218359"/>
                <a:gd name="connsiteY800" fmla="*/ 1346116 h 1346115"/>
                <a:gd name="connsiteX801" fmla="*/ 9160673 w 11218359"/>
                <a:gd name="connsiteY801" fmla="*/ 1346116 h 1346115"/>
                <a:gd name="connsiteX802" fmla="*/ 9172104 w 11218359"/>
                <a:gd name="connsiteY802" fmla="*/ 1346116 h 1346115"/>
                <a:gd name="connsiteX803" fmla="*/ 9183581 w 11218359"/>
                <a:gd name="connsiteY803" fmla="*/ 1346116 h 1346115"/>
                <a:gd name="connsiteX804" fmla="*/ 9195011 w 11218359"/>
                <a:gd name="connsiteY804" fmla="*/ 1346116 h 1346115"/>
                <a:gd name="connsiteX805" fmla="*/ 9206442 w 11218359"/>
                <a:gd name="connsiteY805" fmla="*/ 1346116 h 1346115"/>
                <a:gd name="connsiteX806" fmla="*/ 9217871 w 11218359"/>
                <a:gd name="connsiteY806" fmla="*/ 1346116 h 1346115"/>
                <a:gd name="connsiteX807" fmla="*/ 9229301 w 11218359"/>
                <a:gd name="connsiteY807" fmla="*/ 1346116 h 1346115"/>
                <a:gd name="connsiteX808" fmla="*/ 9240779 w 11218359"/>
                <a:gd name="connsiteY808" fmla="*/ 1346116 h 1346115"/>
                <a:gd name="connsiteX809" fmla="*/ 9252209 w 11218359"/>
                <a:gd name="connsiteY809" fmla="*/ 1346116 h 1346115"/>
                <a:gd name="connsiteX810" fmla="*/ 9263639 w 11218359"/>
                <a:gd name="connsiteY810" fmla="*/ 1346116 h 1346115"/>
                <a:gd name="connsiteX811" fmla="*/ 9275069 w 11218359"/>
                <a:gd name="connsiteY811" fmla="*/ 1346116 h 1346115"/>
                <a:gd name="connsiteX812" fmla="*/ 9286498 w 11218359"/>
                <a:gd name="connsiteY812" fmla="*/ 1346116 h 1346115"/>
                <a:gd name="connsiteX813" fmla="*/ 9297977 w 11218359"/>
                <a:gd name="connsiteY813" fmla="*/ 1346116 h 1346115"/>
                <a:gd name="connsiteX814" fmla="*/ 9309406 w 11218359"/>
                <a:gd name="connsiteY814" fmla="*/ 1346116 h 1346115"/>
                <a:gd name="connsiteX815" fmla="*/ 9320837 w 11218359"/>
                <a:gd name="connsiteY815" fmla="*/ 1346116 h 1346115"/>
                <a:gd name="connsiteX816" fmla="*/ 9332266 w 11218359"/>
                <a:gd name="connsiteY816" fmla="*/ 1346116 h 1346115"/>
                <a:gd name="connsiteX817" fmla="*/ 9343696 w 11218359"/>
                <a:gd name="connsiteY817" fmla="*/ 1346116 h 1346115"/>
                <a:gd name="connsiteX818" fmla="*/ 9355174 w 11218359"/>
                <a:gd name="connsiteY818" fmla="*/ 1346116 h 1346115"/>
                <a:gd name="connsiteX819" fmla="*/ 9366604 w 11218359"/>
                <a:gd name="connsiteY819" fmla="*/ 1346116 h 1346115"/>
                <a:gd name="connsiteX820" fmla="*/ 9378035 w 11218359"/>
                <a:gd name="connsiteY820" fmla="*/ 1346116 h 1346115"/>
                <a:gd name="connsiteX821" fmla="*/ 9389464 w 11218359"/>
                <a:gd name="connsiteY821" fmla="*/ 1346116 h 1346115"/>
                <a:gd name="connsiteX822" fmla="*/ 9400894 w 11218359"/>
                <a:gd name="connsiteY822" fmla="*/ 1346116 h 1346115"/>
                <a:gd name="connsiteX823" fmla="*/ 9412372 w 11218359"/>
                <a:gd name="connsiteY823" fmla="*/ 1346116 h 1346115"/>
                <a:gd name="connsiteX824" fmla="*/ 9423802 w 11218359"/>
                <a:gd name="connsiteY824" fmla="*/ 1346116 h 1346115"/>
                <a:gd name="connsiteX825" fmla="*/ 9435232 w 11218359"/>
                <a:gd name="connsiteY825" fmla="*/ 1346116 h 1346115"/>
                <a:gd name="connsiteX826" fmla="*/ 9446662 w 11218359"/>
                <a:gd name="connsiteY826" fmla="*/ 1346116 h 1346115"/>
                <a:gd name="connsiteX827" fmla="*/ 9458091 w 11218359"/>
                <a:gd name="connsiteY827" fmla="*/ 1346116 h 1346115"/>
                <a:gd name="connsiteX828" fmla="*/ 9469570 w 11218359"/>
                <a:gd name="connsiteY828" fmla="*/ 1346116 h 1346115"/>
                <a:gd name="connsiteX829" fmla="*/ 9480999 w 11218359"/>
                <a:gd name="connsiteY829" fmla="*/ 1346116 h 1346115"/>
                <a:gd name="connsiteX830" fmla="*/ 9492429 w 11218359"/>
                <a:gd name="connsiteY830" fmla="*/ 1346116 h 1346115"/>
                <a:gd name="connsiteX831" fmla="*/ 9503859 w 11218359"/>
                <a:gd name="connsiteY831" fmla="*/ 1346116 h 1346115"/>
                <a:gd name="connsiteX832" fmla="*/ 9515289 w 11218359"/>
                <a:gd name="connsiteY832" fmla="*/ 1346116 h 1346115"/>
                <a:gd name="connsiteX833" fmla="*/ 9526767 w 11218359"/>
                <a:gd name="connsiteY833" fmla="*/ 1346116 h 1346115"/>
                <a:gd name="connsiteX834" fmla="*/ 9538197 w 11218359"/>
                <a:gd name="connsiteY834" fmla="*/ 1346116 h 1346115"/>
                <a:gd name="connsiteX835" fmla="*/ 9549626 w 11218359"/>
                <a:gd name="connsiteY835" fmla="*/ 1346116 h 1346115"/>
                <a:gd name="connsiteX836" fmla="*/ 9561057 w 11218359"/>
                <a:gd name="connsiteY836" fmla="*/ 1346116 h 1346115"/>
                <a:gd name="connsiteX837" fmla="*/ 9572487 w 11218359"/>
                <a:gd name="connsiteY837" fmla="*/ 1346116 h 1346115"/>
                <a:gd name="connsiteX838" fmla="*/ 9583965 w 11218359"/>
                <a:gd name="connsiteY838" fmla="*/ 1346116 h 1346115"/>
                <a:gd name="connsiteX839" fmla="*/ 9595395 w 11218359"/>
                <a:gd name="connsiteY839" fmla="*/ 1346116 h 1346115"/>
                <a:gd name="connsiteX840" fmla="*/ 9606824 w 11218359"/>
                <a:gd name="connsiteY840" fmla="*/ 1346116 h 1346115"/>
                <a:gd name="connsiteX841" fmla="*/ 9618255 w 11218359"/>
                <a:gd name="connsiteY841" fmla="*/ 1346116 h 1346115"/>
                <a:gd name="connsiteX842" fmla="*/ 9629684 w 11218359"/>
                <a:gd name="connsiteY842" fmla="*/ 1346116 h 1346115"/>
                <a:gd name="connsiteX843" fmla="*/ 9641163 w 11218359"/>
                <a:gd name="connsiteY843" fmla="*/ 1346116 h 1346115"/>
                <a:gd name="connsiteX844" fmla="*/ 9652592 w 11218359"/>
                <a:gd name="connsiteY844" fmla="*/ 1346116 h 1346115"/>
                <a:gd name="connsiteX845" fmla="*/ 9664022 w 11218359"/>
                <a:gd name="connsiteY845" fmla="*/ 1346116 h 1346115"/>
                <a:gd name="connsiteX846" fmla="*/ 9675452 w 11218359"/>
                <a:gd name="connsiteY846" fmla="*/ 1346116 h 1346115"/>
                <a:gd name="connsiteX847" fmla="*/ 9686882 w 11218359"/>
                <a:gd name="connsiteY847" fmla="*/ 1346116 h 1346115"/>
                <a:gd name="connsiteX848" fmla="*/ 9698360 w 11218359"/>
                <a:gd name="connsiteY848" fmla="*/ 1346116 h 1346115"/>
                <a:gd name="connsiteX849" fmla="*/ 9709790 w 11218359"/>
                <a:gd name="connsiteY849" fmla="*/ 1346116 h 1346115"/>
                <a:gd name="connsiteX850" fmla="*/ 9721219 w 11218359"/>
                <a:gd name="connsiteY850" fmla="*/ 1346116 h 1346115"/>
                <a:gd name="connsiteX851" fmla="*/ 9732650 w 11218359"/>
                <a:gd name="connsiteY851" fmla="*/ 1346116 h 1346115"/>
                <a:gd name="connsiteX852" fmla="*/ 9744080 w 11218359"/>
                <a:gd name="connsiteY852" fmla="*/ 1346116 h 1346115"/>
                <a:gd name="connsiteX853" fmla="*/ 9755557 w 11218359"/>
                <a:gd name="connsiteY853" fmla="*/ 1346116 h 1346115"/>
                <a:gd name="connsiteX854" fmla="*/ 9766988 w 11218359"/>
                <a:gd name="connsiteY854" fmla="*/ 1346116 h 1346115"/>
                <a:gd name="connsiteX855" fmla="*/ 9778417 w 11218359"/>
                <a:gd name="connsiteY855" fmla="*/ 1346116 h 1346115"/>
                <a:gd name="connsiteX856" fmla="*/ 9789848 w 11218359"/>
                <a:gd name="connsiteY856" fmla="*/ 1346116 h 1346115"/>
                <a:gd name="connsiteX857" fmla="*/ 9801277 w 11218359"/>
                <a:gd name="connsiteY857" fmla="*/ 1346116 h 1346115"/>
                <a:gd name="connsiteX858" fmla="*/ 9812755 w 11218359"/>
                <a:gd name="connsiteY858" fmla="*/ 1346116 h 1346115"/>
                <a:gd name="connsiteX859" fmla="*/ 9824185 w 11218359"/>
                <a:gd name="connsiteY859" fmla="*/ 1346116 h 1346115"/>
                <a:gd name="connsiteX860" fmla="*/ 9835615 w 11218359"/>
                <a:gd name="connsiteY860" fmla="*/ 1346116 h 1346115"/>
                <a:gd name="connsiteX861" fmla="*/ 9847045 w 11218359"/>
                <a:gd name="connsiteY861" fmla="*/ 1346116 h 1346115"/>
                <a:gd name="connsiteX862" fmla="*/ 9858475 w 11218359"/>
                <a:gd name="connsiteY862" fmla="*/ 1346116 h 1346115"/>
                <a:gd name="connsiteX863" fmla="*/ 9869952 w 11218359"/>
                <a:gd name="connsiteY863" fmla="*/ 1346116 h 1346115"/>
                <a:gd name="connsiteX864" fmla="*/ 9881383 w 11218359"/>
                <a:gd name="connsiteY864" fmla="*/ 1346116 h 1346115"/>
                <a:gd name="connsiteX865" fmla="*/ 9892812 w 11218359"/>
                <a:gd name="connsiteY865" fmla="*/ 1346116 h 1346115"/>
                <a:gd name="connsiteX866" fmla="*/ 9904243 w 11218359"/>
                <a:gd name="connsiteY866" fmla="*/ 1346116 h 1346115"/>
                <a:gd name="connsiteX867" fmla="*/ 9915673 w 11218359"/>
                <a:gd name="connsiteY867" fmla="*/ 1346116 h 1346115"/>
                <a:gd name="connsiteX868" fmla="*/ 9927102 w 11218359"/>
                <a:gd name="connsiteY868" fmla="*/ 1346116 h 1346115"/>
                <a:gd name="connsiteX869" fmla="*/ 9938581 w 11218359"/>
                <a:gd name="connsiteY869" fmla="*/ 1346116 h 1346115"/>
                <a:gd name="connsiteX870" fmla="*/ 9950010 w 11218359"/>
                <a:gd name="connsiteY870" fmla="*/ 1346116 h 1346115"/>
                <a:gd name="connsiteX871" fmla="*/ 9961441 w 11218359"/>
                <a:gd name="connsiteY871" fmla="*/ 1346116 h 1346115"/>
                <a:gd name="connsiteX872" fmla="*/ 9972870 w 11218359"/>
                <a:gd name="connsiteY872" fmla="*/ 1346116 h 1346115"/>
                <a:gd name="connsiteX873" fmla="*/ 9984300 w 11218359"/>
                <a:gd name="connsiteY873" fmla="*/ 1346116 h 1346115"/>
                <a:gd name="connsiteX874" fmla="*/ 9995778 w 11218359"/>
                <a:gd name="connsiteY874" fmla="*/ 1346116 h 1346115"/>
                <a:gd name="connsiteX875" fmla="*/ 10007208 w 11218359"/>
                <a:gd name="connsiteY875" fmla="*/ 1346116 h 1346115"/>
                <a:gd name="connsiteX876" fmla="*/ 10018638 w 11218359"/>
                <a:gd name="connsiteY876" fmla="*/ 1346116 h 1346115"/>
                <a:gd name="connsiteX877" fmla="*/ 10030068 w 11218359"/>
                <a:gd name="connsiteY877" fmla="*/ 1346116 h 1346115"/>
                <a:gd name="connsiteX878" fmla="*/ 10041498 w 11218359"/>
                <a:gd name="connsiteY878" fmla="*/ 1346116 h 1346115"/>
                <a:gd name="connsiteX879" fmla="*/ 10052976 w 11218359"/>
                <a:gd name="connsiteY879" fmla="*/ 1346116 h 1346115"/>
                <a:gd name="connsiteX880" fmla="*/ 10064405 w 11218359"/>
                <a:gd name="connsiteY880" fmla="*/ 1346116 h 1346115"/>
                <a:gd name="connsiteX881" fmla="*/ 10075835 w 11218359"/>
                <a:gd name="connsiteY881" fmla="*/ 1346116 h 1346115"/>
                <a:gd name="connsiteX882" fmla="*/ 10087266 w 11218359"/>
                <a:gd name="connsiteY882" fmla="*/ 1346116 h 1346115"/>
                <a:gd name="connsiteX883" fmla="*/ 10098695 w 11218359"/>
                <a:gd name="connsiteY883" fmla="*/ 1346116 h 1346115"/>
                <a:gd name="connsiteX884" fmla="*/ 10110174 w 11218359"/>
                <a:gd name="connsiteY884" fmla="*/ 1346116 h 1346115"/>
                <a:gd name="connsiteX885" fmla="*/ 10121603 w 11218359"/>
                <a:gd name="connsiteY885" fmla="*/ 1346116 h 1346115"/>
                <a:gd name="connsiteX886" fmla="*/ 10133033 w 11218359"/>
                <a:gd name="connsiteY886" fmla="*/ 1346116 h 1346115"/>
                <a:gd name="connsiteX887" fmla="*/ 10144463 w 11218359"/>
                <a:gd name="connsiteY887" fmla="*/ 1346116 h 1346115"/>
                <a:gd name="connsiteX888" fmla="*/ 10155893 w 11218359"/>
                <a:gd name="connsiteY888" fmla="*/ 1346116 h 1346115"/>
                <a:gd name="connsiteX889" fmla="*/ 10167371 w 11218359"/>
                <a:gd name="connsiteY889" fmla="*/ 1346116 h 1346115"/>
                <a:gd name="connsiteX890" fmla="*/ 10178801 w 11218359"/>
                <a:gd name="connsiteY890" fmla="*/ 1346116 h 1346115"/>
                <a:gd name="connsiteX891" fmla="*/ 10190230 w 11218359"/>
                <a:gd name="connsiteY891" fmla="*/ 1346116 h 1346115"/>
                <a:gd name="connsiteX892" fmla="*/ 10201661 w 11218359"/>
                <a:gd name="connsiteY892" fmla="*/ 1346116 h 1346115"/>
                <a:gd name="connsiteX893" fmla="*/ 10213091 w 11218359"/>
                <a:gd name="connsiteY893" fmla="*/ 1346116 h 1346115"/>
                <a:gd name="connsiteX894" fmla="*/ 10224569 w 11218359"/>
                <a:gd name="connsiteY894" fmla="*/ 1346116 h 1346115"/>
                <a:gd name="connsiteX895" fmla="*/ 10235998 w 11218359"/>
                <a:gd name="connsiteY895" fmla="*/ 1346116 h 1346115"/>
                <a:gd name="connsiteX896" fmla="*/ 10247428 w 11218359"/>
                <a:gd name="connsiteY896" fmla="*/ 1346116 h 1346115"/>
                <a:gd name="connsiteX897" fmla="*/ 10258859 w 11218359"/>
                <a:gd name="connsiteY897" fmla="*/ 1346116 h 1346115"/>
                <a:gd name="connsiteX898" fmla="*/ 10270288 w 11218359"/>
                <a:gd name="connsiteY898" fmla="*/ 1346116 h 1346115"/>
                <a:gd name="connsiteX899" fmla="*/ 10281767 w 11218359"/>
                <a:gd name="connsiteY899" fmla="*/ 1346116 h 1346115"/>
                <a:gd name="connsiteX900" fmla="*/ 10293196 w 11218359"/>
                <a:gd name="connsiteY900" fmla="*/ 1346116 h 1346115"/>
                <a:gd name="connsiteX901" fmla="*/ 10304626 w 11218359"/>
                <a:gd name="connsiteY901" fmla="*/ 1346116 h 1346115"/>
                <a:gd name="connsiteX902" fmla="*/ 10316056 w 11218359"/>
                <a:gd name="connsiteY902" fmla="*/ 1346116 h 1346115"/>
                <a:gd name="connsiteX903" fmla="*/ 10327486 w 11218359"/>
                <a:gd name="connsiteY903" fmla="*/ 1346116 h 1346115"/>
                <a:gd name="connsiteX904" fmla="*/ 10338963 w 11218359"/>
                <a:gd name="connsiteY904" fmla="*/ 1346116 h 1346115"/>
                <a:gd name="connsiteX905" fmla="*/ 10350394 w 11218359"/>
                <a:gd name="connsiteY905" fmla="*/ 1346116 h 1346115"/>
                <a:gd name="connsiteX906" fmla="*/ 10361823 w 11218359"/>
                <a:gd name="connsiteY906" fmla="*/ 1346116 h 1346115"/>
                <a:gd name="connsiteX907" fmla="*/ 10373254 w 11218359"/>
                <a:gd name="connsiteY907" fmla="*/ 1346116 h 1346115"/>
                <a:gd name="connsiteX908" fmla="*/ 10384684 w 11218359"/>
                <a:gd name="connsiteY908" fmla="*/ 1346116 h 1346115"/>
                <a:gd name="connsiteX909" fmla="*/ 10396161 w 11218359"/>
                <a:gd name="connsiteY909" fmla="*/ 1346116 h 1346115"/>
                <a:gd name="connsiteX910" fmla="*/ 10407591 w 11218359"/>
                <a:gd name="connsiteY910" fmla="*/ 1346116 h 1346115"/>
                <a:gd name="connsiteX911" fmla="*/ 10419021 w 11218359"/>
                <a:gd name="connsiteY911" fmla="*/ 1346116 h 1346115"/>
                <a:gd name="connsiteX912" fmla="*/ 10430452 w 11218359"/>
                <a:gd name="connsiteY912" fmla="*/ 1346116 h 1346115"/>
                <a:gd name="connsiteX913" fmla="*/ 10441881 w 11218359"/>
                <a:gd name="connsiteY913" fmla="*/ 1346116 h 1346115"/>
                <a:gd name="connsiteX914" fmla="*/ 10453358 w 11218359"/>
                <a:gd name="connsiteY914" fmla="*/ 1346116 h 1346115"/>
                <a:gd name="connsiteX915" fmla="*/ 10464789 w 11218359"/>
                <a:gd name="connsiteY915" fmla="*/ 1346116 h 1346115"/>
                <a:gd name="connsiteX916" fmla="*/ 10476219 w 11218359"/>
                <a:gd name="connsiteY916" fmla="*/ 1346116 h 1346115"/>
                <a:gd name="connsiteX917" fmla="*/ 10487649 w 11218359"/>
                <a:gd name="connsiteY917" fmla="*/ 1346116 h 1346115"/>
                <a:gd name="connsiteX918" fmla="*/ 10499079 w 11218359"/>
                <a:gd name="connsiteY918" fmla="*/ 1346116 h 1346115"/>
                <a:gd name="connsiteX919" fmla="*/ 10510556 w 11218359"/>
                <a:gd name="connsiteY919" fmla="*/ 1346116 h 1346115"/>
                <a:gd name="connsiteX920" fmla="*/ 10521987 w 11218359"/>
                <a:gd name="connsiteY920" fmla="*/ 1346116 h 1346115"/>
                <a:gd name="connsiteX921" fmla="*/ 10533416 w 11218359"/>
                <a:gd name="connsiteY921" fmla="*/ 1346116 h 1346115"/>
                <a:gd name="connsiteX922" fmla="*/ 10544847 w 11218359"/>
                <a:gd name="connsiteY922" fmla="*/ 1346116 h 1346115"/>
                <a:gd name="connsiteX923" fmla="*/ 10556277 w 11218359"/>
                <a:gd name="connsiteY923" fmla="*/ 1346116 h 1346115"/>
                <a:gd name="connsiteX924" fmla="*/ 10567754 w 11218359"/>
                <a:gd name="connsiteY924" fmla="*/ 1346116 h 1346115"/>
                <a:gd name="connsiteX925" fmla="*/ 10579184 w 11218359"/>
                <a:gd name="connsiteY925" fmla="*/ 1346116 h 1346115"/>
                <a:gd name="connsiteX926" fmla="*/ 10590614 w 11218359"/>
                <a:gd name="connsiteY926" fmla="*/ 1346116 h 1346115"/>
                <a:gd name="connsiteX927" fmla="*/ 10602045 w 11218359"/>
                <a:gd name="connsiteY927" fmla="*/ 1346116 h 1346115"/>
                <a:gd name="connsiteX928" fmla="*/ 10613474 w 11218359"/>
                <a:gd name="connsiteY928" fmla="*/ 1346116 h 1346115"/>
                <a:gd name="connsiteX929" fmla="*/ 10624951 w 11218359"/>
                <a:gd name="connsiteY929" fmla="*/ 1346116 h 1346115"/>
                <a:gd name="connsiteX930" fmla="*/ 10636382 w 11218359"/>
                <a:gd name="connsiteY930" fmla="*/ 1346116 h 1346115"/>
                <a:gd name="connsiteX931" fmla="*/ 10647812 w 11218359"/>
                <a:gd name="connsiteY931" fmla="*/ 1346116 h 1346115"/>
                <a:gd name="connsiteX932" fmla="*/ 10659241 w 11218359"/>
                <a:gd name="connsiteY932" fmla="*/ 1346116 h 1346115"/>
                <a:gd name="connsiteX933" fmla="*/ 10670672 w 11218359"/>
                <a:gd name="connsiteY933" fmla="*/ 1346116 h 1346115"/>
                <a:gd name="connsiteX934" fmla="*/ 10682149 w 11218359"/>
                <a:gd name="connsiteY934" fmla="*/ 1346116 h 1346115"/>
                <a:gd name="connsiteX935" fmla="*/ 10693580 w 11218359"/>
                <a:gd name="connsiteY935" fmla="*/ 1346116 h 1346115"/>
                <a:gd name="connsiteX936" fmla="*/ 10705009 w 11218359"/>
                <a:gd name="connsiteY936" fmla="*/ 1346116 h 1346115"/>
                <a:gd name="connsiteX937" fmla="*/ 10716439 w 11218359"/>
                <a:gd name="connsiteY937" fmla="*/ 1346116 h 1346115"/>
                <a:gd name="connsiteX938" fmla="*/ 10727870 w 11218359"/>
                <a:gd name="connsiteY938" fmla="*/ 1346116 h 1346115"/>
                <a:gd name="connsiteX939" fmla="*/ 10739347 w 11218359"/>
                <a:gd name="connsiteY939" fmla="*/ 1346116 h 1346115"/>
                <a:gd name="connsiteX940" fmla="*/ 10750778 w 11218359"/>
                <a:gd name="connsiteY940" fmla="*/ 1346116 h 1346115"/>
                <a:gd name="connsiteX941" fmla="*/ 10762207 w 11218359"/>
                <a:gd name="connsiteY941" fmla="*/ 1346116 h 1346115"/>
                <a:gd name="connsiteX942" fmla="*/ 10773637 w 11218359"/>
                <a:gd name="connsiteY942" fmla="*/ 1346116 h 1346115"/>
                <a:gd name="connsiteX943" fmla="*/ 10785067 w 11218359"/>
                <a:gd name="connsiteY943" fmla="*/ 1346116 h 1346115"/>
                <a:gd name="connsiteX944" fmla="*/ 10796544 w 11218359"/>
                <a:gd name="connsiteY944" fmla="*/ 1346116 h 1346115"/>
                <a:gd name="connsiteX945" fmla="*/ 10807975 w 11218359"/>
                <a:gd name="connsiteY945" fmla="*/ 1346116 h 1346115"/>
                <a:gd name="connsiteX946" fmla="*/ 10819405 w 11218359"/>
                <a:gd name="connsiteY946" fmla="*/ 1346116 h 1346115"/>
                <a:gd name="connsiteX947" fmla="*/ 10830834 w 11218359"/>
                <a:gd name="connsiteY947" fmla="*/ 1346116 h 1346115"/>
                <a:gd name="connsiteX948" fmla="*/ 10842265 w 11218359"/>
                <a:gd name="connsiteY948" fmla="*/ 1346116 h 1346115"/>
                <a:gd name="connsiteX949" fmla="*/ 10853742 w 11218359"/>
                <a:gd name="connsiteY949" fmla="*/ 1346116 h 1346115"/>
                <a:gd name="connsiteX950" fmla="*/ 10865173 w 11218359"/>
                <a:gd name="connsiteY950" fmla="*/ 1346116 h 1346115"/>
                <a:gd name="connsiteX951" fmla="*/ 10876602 w 11218359"/>
                <a:gd name="connsiteY951" fmla="*/ 1346116 h 1346115"/>
                <a:gd name="connsiteX952" fmla="*/ 10888032 w 11218359"/>
                <a:gd name="connsiteY952" fmla="*/ 1346116 h 1346115"/>
                <a:gd name="connsiteX953" fmla="*/ 10899463 w 11218359"/>
                <a:gd name="connsiteY953" fmla="*/ 1346116 h 1346115"/>
                <a:gd name="connsiteX954" fmla="*/ 10910892 w 11218359"/>
                <a:gd name="connsiteY954" fmla="*/ 1346116 h 1346115"/>
                <a:gd name="connsiteX955" fmla="*/ 10922369 w 11218359"/>
                <a:gd name="connsiteY955" fmla="*/ 1346116 h 1346115"/>
                <a:gd name="connsiteX956" fmla="*/ 10933800 w 11218359"/>
                <a:gd name="connsiteY956" fmla="*/ 1346116 h 1346115"/>
                <a:gd name="connsiteX957" fmla="*/ 10945230 w 11218359"/>
                <a:gd name="connsiteY957" fmla="*/ 1346116 h 1346115"/>
                <a:gd name="connsiteX958" fmla="*/ 10956660 w 11218359"/>
                <a:gd name="connsiteY958" fmla="*/ 1346116 h 1346115"/>
                <a:gd name="connsiteX959" fmla="*/ 10968090 w 11218359"/>
                <a:gd name="connsiteY959" fmla="*/ 1346116 h 1346115"/>
                <a:gd name="connsiteX960" fmla="*/ 10979567 w 11218359"/>
                <a:gd name="connsiteY960" fmla="*/ 1346116 h 1346115"/>
                <a:gd name="connsiteX961" fmla="*/ 10990998 w 11218359"/>
                <a:gd name="connsiteY961" fmla="*/ 1346116 h 1346115"/>
                <a:gd name="connsiteX962" fmla="*/ 11002427 w 11218359"/>
                <a:gd name="connsiteY962" fmla="*/ 1346116 h 1346115"/>
                <a:gd name="connsiteX963" fmla="*/ 11013858 w 11218359"/>
                <a:gd name="connsiteY963" fmla="*/ 1346116 h 1346115"/>
                <a:gd name="connsiteX964" fmla="*/ 11025287 w 11218359"/>
                <a:gd name="connsiteY964" fmla="*/ 1346116 h 1346115"/>
                <a:gd name="connsiteX965" fmla="*/ 11036765 w 11218359"/>
                <a:gd name="connsiteY965" fmla="*/ 1346116 h 1346115"/>
                <a:gd name="connsiteX966" fmla="*/ 11048195 w 11218359"/>
                <a:gd name="connsiteY966" fmla="*/ 1346116 h 1346115"/>
                <a:gd name="connsiteX967" fmla="*/ 11059625 w 11218359"/>
                <a:gd name="connsiteY967" fmla="*/ 1346116 h 1346115"/>
                <a:gd name="connsiteX968" fmla="*/ 11071056 w 11218359"/>
                <a:gd name="connsiteY968" fmla="*/ 1346116 h 1346115"/>
                <a:gd name="connsiteX969" fmla="*/ 11082485 w 11218359"/>
                <a:gd name="connsiteY969" fmla="*/ 1346116 h 1346115"/>
                <a:gd name="connsiteX970" fmla="*/ 11093962 w 11218359"/>
                <a:gd name="connsiteY970" fmla="*/ 1346116 h 1346115"/>
                <a:gd name="connsiteX971" fmla="*/ 11105393 w 11218359"/>
                <a:gd name="connsiteY971" fmla="*/ 1346116 h 1346115"/>
                <a:gd name="connsiteX972" fmla="*/ 11116823 w 11218359"/>
                <a:gd name="connsiteY972" fmla="*/ 1346116 h 1346115"/>
                <a:gd name="connsiteX973" fmla="*/ 11128253 w 11218359"/>
                <a:gd name="connsiteY973" fmla="*/ 1346116 h 1346115"/>
                <a:gd name="connsiteX974" fmla="*/ 11139683 w 11218359"/>
                <a:gd name="connsiteY974" fmla="*/ 1346116 h 1346115"/>
                <a:gd name="connsiteX975" fmla="*/ 11151160 w 11218359"/>
                <a:gd name="connsiteY975" fmla="*/ 1346116 h 1346115"/>
                <a:gd name="connsiteX976" fmla="*/ 11162591 w 11218359"/>
                <a:gd name="connsiteY976" fmla="*/ 1346116 h 1346115"/>
                <a:gd name="connsiteX977" fmla="*/ 11174020 w 11218359"/>
                <a:gd name="connsiteY977" fmla="*/ 1346116 h 1346115"/>
                <a:gd name="connsiteX978" fmla="*/ 11185451 w 11218359"/>
                <a:gd name="connsiteY978" fmla="*/ 1346116 h 1346115"/>
                <a:gd name="connsiteX979" fmla="*/ 11196881 w 11218359"/>
                <a:gd name="connsiteY979" fmla="*/ 1346116 h 1346115"/>
                <a:gd name="connsiteX980" fmla="*/ 11208358 w 11218359"/>
                <a:gd name="connsiteY980" fmla="*/ 1346116 h 1346115"/>
                <a:gd name="connsiteX981" fmla="*/ 11218359 w 11218359"/>
                <a:gd name="connsiteY981" fmla="*/ 1346116 h 134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46115">
                  <a:moveTo>
                    <a:pt x="0" y="1346116"/>
                  </a:moveTo>
                  <a:lnTo>
                    <a:pt x="9149" y="1346116"/>
                  </a:lnTo>
                  <a:lnTo>
                    <a:pt x="20588" y="1346116"/>
                  </a:lnTo>
                  <a:lnTo>
                    <a:pt x="32028" y="1346116"/>
                  </a:lnTo>
                  <a:lnTo>
                    <a:pt x="43467" y="1346116"/>
                  </a:lnTo>
                  <a:lnTo>
                    <a:pt x="54907" y="1346116"/>
                  </a:lnTo>
                  <a:lnTo>
                    <a:pt x="66346" y="1346116"/>
                  </a:lnTo>
                  <a:lnTo>
                    <a:pt x="77786" y="1346116"/>
                  </a:lnTo>
                  <a:lnTo>
                    <a:pt x="89225" y="1346116"/>
                  </a:lnTo>
                  <a:lnTo>
                    <a:pt x="100665" y="1346116"/>
                  </a:lnTo>
                  <a:lnTo>
                    <a:pt x="112104" y="1346116"/>
                  </a:lnTo>
                  <a:lnTo>
                    <a:pt x="123544" y="1346116"/>
                  </a:lnTo>
                  <a:lnTo>
                    <a:pt x="134979" y="1346116"/>
                  </a:lnTo>
                  <a:lnTo>
                    <a:pt x="146423" y="1346116"/>
                  </a:lnTo>
                  <a:lnTo>
                    <a:pt x="157858" y="1346116"/>
                  </a:lnTo>
                  <a:lnTo>
                    <a:pt x="169297" y="1346116"/>
                  </a:lnTo>
                  <a:lnTo>
                    <a:pt x="180737" y="1346116"/>
                  </a:lnTo>
                  <a:lnTo>
                    <a:pt x="192176" y="1346116"/>
                  </a:lnTo>
                  <a:lnTo>
                    <a:pt x="203616" y="1346116"/>
                  </a:lnTo>
                  <a:lnTo>
                    <a:pt x="215055" y="1346116"/>
                  </a:lnTo>
                  <a:lnTo>
                    <a:pt x="226495" y="1346116"/>
                  </a:lnTo>
                  <a:lnTo>
                    <a:pt x="237935" y="1346116"/>
                  </a:lnTo>
                  <a:lnTo>
                    <a:pt x="249374" y="1346116"/>
                  </a:lnTo>
                  <a:lnTo>
                    <a:pt x="260814" y="1346116"/>
                  </a:lnTo>
                  <a:lnTo>
                    <a:pt x="272253" y="1346116"/>
                  </a:lnTo>
                  <a:lnTo>
                    <a:pt x="283693" y="1346116"/>
                  </a:lnTo>
                  <a:lnTo>
                    <a:pt x="295132" y="1346116"/>
                  </a:lnTo>
                  <a:lnTo>
                    <a:pt x="306572" y="1346116"/>
                  </a:lnTo>
                  <a:lnTo>
                    <a:pt x="318011" y="1346116"/>
                  </a:lnTo>
                  <a:lnTo>
                    <a:pt x="329451" y="1346116"/>
                  </a:lnTo>
                  <a:lnTo>
                    <a:pt x="340890" y="1346116"/>
                  </a:lnTo>
                  <a:lnTo>
                    <a:pt x="352330" y="1346116"/>
                  </a:lnTo>
                  <a:lnTo>
                    <a:pt x="363769" y="1346116"/>
                  </a:lnTo>
                  <a:lnTo>
                    <a:pt x="375209" y="1346116"/>
                  </a:lnTo>
                  <a:lnTo>
                    <a:pt x="386648" y="1346116"/>
                  </a:lnTo>
                  <a:lnTo>
                    <a:pt x="398088" y="1346116"/>
                  </a:lnTo>
                  <a:lnTo>
                    <a:pt x="409527" y="1346116"/>
                  </a:lnTo>
                  <a:lnTo>
                    <a:pt x="420967" y="1346116"/>
                  </a:lnTo>
                  <a:lnTo>
                    <a:pt x="432406" y="1346116"/>
                  </a:lnTo>
                  <a:lnTo>
                    <a:pt x="443846" y="1346116"/>
                  </a:lnTo>
                  <a:lnTo>
                    <a:pt x="455285" y="1346116"/>
                  </a:lnTo>
                  <a:lnTo>
                    <a:pt x="466725" y="1346116"/>
                  </a:lnTo>
                  <a:lnTo>
                    <a:pt x="478165" y="1346116"/>
                  </a:lnTo>
                  <a:lnTo>
                    <a:pt x="489604" y="1346116"/>
                  </a:lnTo>
                  <a:lnTo>
                    <a:pt x="501044" y="1346116"/>
                  </a:lnTo>
                  <a:lnTo>
                    <a:pt x="512483" y="1346116"/>
                  </a:lnTo>
                  <a:lnTo>
                    <a:pt x="523923" y="1346116"/>
                  </a:lnTo>
                  <a:lnTo>
                    <a:pt x="535362" y="1346116"/>
                  </a:lnTo>
                  <a:lnTo>
                    <a:pt x="546802" y="1346116"/>
                  </a:lnTo>
                  <a:lnTo>
                    <a:pt x="558241" y="1346116"/>
                  </a:lnTo>
                  <a:lnTo>
                    <a:pt x="569681" y="1346116"/>
                  </a:lnTo>
                  <a:lnTo>
                    <a:pt x="581120" y="1346116"/>
                  </a:lnTo>
                  <a:lnTo>
                    <a:pt x="592560" y="1346116"/>
                  </a:lnTo>
                  <a:lnTo>
                    <a:pt x="603999" y="1346116"/>
                  </a:lnTo>
                  <a:lnTo>
                    <a:pt x="615439" y="1346116"/>
                  </a:lnTo>
                  <a:lnTo>
                    <a:pt x="626878" y="1346116"/>
                  </a:lnTo>
                  <a:lnTo>
                    <a:pt x="638318" y="1346116"/>
                  </a:lnTo>
                  <a:lnTo>
                    <a:pt x="649757" y="1346116"/>
                  </a:lnTo>
                  <a:lnTo>
                    <a:pt x="661192" y="1346116"/>
                  </a:lnTo>
                  <a:lnTo>
                    <a:pt x="672632" y="1346116"/>
                  </a:lnTo>
                  <a:lnTo>
                    <a:pt x="684071" y="1346116"/>
                  </a:lnTo>
                  <a:lnTo>
                    <a:pt x="695511" y="1346116"/>
                  </a:lnTo>
                  <a:lnTo>
                    <a:pt x="706950" y="1346116"/>
                  </a:lnTo>
                  <a:lnTo>
                    <a:pt x="718390" y="1346116"/>
                  </a:lnTo>
                  <a:lnTo>
                    <a:pt x="729829" y="1346116"/>
                  </a:lnTo>
                  <a:lnTo>
                    <a:pt x="741269" y="1346116"/>
                  </a:lnTo>
                  <a:lnTo>
                    <a:pt x="752708" y="1346116"/>
                  </a:lnTo>
                  <a:lnTo>
                    <a:pt x="764148" y="1346116"/>
                  </a:lnTo>
                  <a:lnTo>
                    <a:pt x="775587" y="1346116"/>
                  </a:lnTo>
                  <a:lnTo>
                    <a:pt x="787027" y="1346116"/>
                  </a:lnTo>
                  <a:lnTo>
                    <a:pt x="798467" y="1346116"/>
                  </a:lnTo>
                  <a:lnTo>
                    <a:pt x="809906" y="1346116"/>
                  </a:lnTo>
                  <a:lnTo>
                    <a:pt x="821346" y="1346116"/>
                  </a:lnTo>
                  <a:lnTo>
                    <a:pt x="832785" y="1346116"/>
                  </a:lnTo>
                  <a:lnTo>
                    <a:pt x="844225" y="1346116"/>
                  </a:lnTo>
                  <a:lnTo>
                    <a:pt x="855664" y="1346116"/>
                  </a:lnTo>
                  <a:lnTo>
                    <a:pt x="867104" y="1346116"/>
                  </a:lnTo>
                  <a:lnTo>
                    <a:pt x="878543" y="1346116"/>
                  </a:lnTo>
                  <a:lnTo>
                    <a:pt x="889983" y="1346116"/>
                  </a:lnTo>
                  <a:lnTo>
                    <a:pt x="901422" y="1346116"/>
                  </a:lnTo>
                  <a:lnTo>
                    <a:pt x="912862" y="1346116"/>
                  </a:lnTo>
                  <a:lnTo>
                    <a:pt x="924301" y="1346116"/>
                  </a:lnTo>
                  <a:lnTo>
                    <a:pt x="935741" y="1346116"/>
                  </a:lnTo>
                  <a:lnTo>
                    <a:pt x="947180" y="1346116"/>
                  </a:lnTo>
                  <a:lnTo>
                    <a:pt x="958620" y="1346116"/>
                  </a:lnTo>
                  <a:lnTo>
                    <a:pt x="970059" y="1346116"/>
                  </a:lnTo>
                  <a:lnTo>
                    <a:pt x="981499" y="1346116"/>
                  </a:lnTo>
                  <a:lnTo>
                    <a:pt x="992938" y="1346116"/>
                  </a:lnTo>
                  <a:lnTo>
                    <a:pt x="1004378" y="1346116"/>
                  </a:lnTo>
                  <a:lnTo>
                    <a:pt x="1015818" y="1346116"/>
                  </a:lnTo>
                  <a:lnTo>
                    <a:pt x="1027257" y="1346116"/>
                  </a:lnTo>
                  <a:lnTo>
                    <a:pt x="1038697" y="1346116"/>
                  </a:lnTo>
                  <a:lnTo>
                    <a:pt x="1050136" y="1346116"/>
                  </a:lnTo>
                  <a:lnTo>
                    <a:pt x="1061576" y="1346116"/>
                  </a:lnTo>
                  <a:lnTo>
                    <a:pt x="1073015" y="1346116"/>
                  </a:lnTo>
                  <a:lnTo>
                    <a:pt x="1084455" y="1346116"/>
                  </a:lnTo>
                  <a:lnTo>
                    <a:pt x="1095894" y="1346116"/>
                  </a:lnTo>
                  <a:lnTo>
                    <a:pt x="1107334" y="1346116"/>
                  </a:lnTo>
                  <a:lnTo>
                    <a:pt x="1118773" y="1346116"/>
                  </a:lnTo>
                  <a:lnTo>
                    <a:pt x="1130213" y="1346116"/>
                  </a:lnTo>
                  <a:lnTo>
                    <a:pt x="1141652" y="1346116"/>
                  </a:lnTo>
                  <a:lnTo>
                    <a:pt x="1153092" y="1346116"/>
                  </a:lnTo>
                  <a:lnTo>
                    <a:pt x="1164531" y="1346116"/>
                  </a:lnTo>
                  <a:lnTo>
                    <a:pt x="1175971" y="1346116"/>
                  </a:lnTo>
                  <a:lnTo>
                    <a:pt x="1187406" y="1346116"/>
                  </a:lnTo>
                  <a:lnTo>
                    <a:pt x="1198845" y="1346116"/>
                  </a:lnTo>
                  <a:lnTo>
                    <a:pt x="1210285" y="1346116"/>
                  </a:lnTo>
                  <a:lnTo>
                    <a:pt x="1221724" y="1346116"/>
                  </a:lnTo>
                  <a:lnTo>
                    <a:pt x="1233164" y="1346116"/>
                  </a:lnTo>
                  <a:lnTo>
                    <a:pt x="1244603" y="1346116"/>
                  </a:lnTo>
                  <a:lnTo>
                    <a:pt x="1256043" y="1346116"/>
                  </a:lnTo>
                  <a:lnTo>
                    <a:pt x="1267482" y="1346116"/>
                  </a:lnTo>
                  <a:lnTo>
                    <a:pt x="1278922" y="1346116"/>
                  </a:lnTo>
                  <a:lnTo>
                    <a:pt x="1290361" y="1346116"/>
                  </a:lnTo>
                  <a:lnTo>
                    <a:pt x="1301801" y="1346116"/>
                  </a:lnTo>
                  <a:lnTo>
                    <a:pt x="1313240" y="1346116"/>
                  </a:lnTo>
                  <a:lnTo>
                    <a:pt x="1324680" y="1346116"/>
                  </a:lnTo>
                  <a:lnTo>
                    <a:pt x="1336120" y="1346116"/>
                  </a:lnTo>
                  <a:lnTo>
                    <a:pt x="1347559" y="1346116"/>
                  </a:lnTo>
                  <a:lnTo>
                    <a:pt x="1358999" y="1346116"/>
                  </a:lnTo>
                  <a:lnTo>
                    <a:pt x="1370438" y="1346116"/>
                  </a:lnTo>
                  <a:lnTo>
                    <a:pt x="1381878" y="1346116"/>
                  </a:lnTo>
                  <a:lnTo>
                    <a:pt x="1393317" y="1346116"/>
                  </a:lnTo>
                  <a:lnTo>
                    <a:pt x="1404757" y="1346116"/>
                  </a:lnTo>
                  <a:lnTo>
                    <a:pt x="1416196" y="1346116"/>
                  </a:lnTo>
                  <a:lnTo>
                    <a:pt x="1427636" y="1346116"/>
                  </a:lnTo>
                  <a:lnTo>
                    <a:pt x="1439075" y="1346116"/>
                  </a:lnTo>
                  <a:lnTo>
                    <a:pt x="1450515" y="1346116"/>
                  </a:lnTo>
                  <a:lnTo>
                    <a:pt x="1461954" y="1346116"/>
                  </a:lnTo>
                  <a:lnTo>
                    <a:pt x="1473394" y="1346116"/>
                  </a:lnTo>
                  <a:lnTo>
                    <a:pt x="1484833" y="1346116"/>
                  </a:lnTo>
                  <a:lnTo>
                    <a:pt x="1496273" y="1346116"/>
                  </a:lnTo>
                  <a:lnTo>
                    <a:pt x="1507712" y="1346116"/>
                  </a:lnTo>
                  <a:lnTo>
                    <a:pt x="1519152" y="1346116"/>
                  </a:lnTo>
                  <a:lnTo>
                    <a:pt x="1530591" y="1346116"/>
                  </a:lnTo>
                  <a:lnTo>
                    <a:pt x="1542031" y="1346116"/>
                  </a:lnTo>
                  <a:lnTo>
                    <a:pt x="1553471" y="1346116"/>
                  </a:lnTo>
                  <a:lnTo>
                    <a:pt x="1564910" y="1346116"/>
                  </a:lnTo>
                  <a:lnTo>
                    <a:pt x="1576349" y="1346116"/>
                  </a:lnTo>
                  <a:lnTo>
                    <a:pt x="1587789" y="1346116"/>
                  </a:lnTo>
                  <a:lnTo>
                    <a:pt x="1599229" y="1346116"/>
                  </a:lnTo>
                  <a:lnTo>
                    <a:pt x="1610668" y="1346116"/>
                  </a:lnTo>
                  <a:lnTo>
                    <a:pt x="1622107" y="1346116"/>
                  </a:lnTo>
                  <a:lnTo>
                    <a:pt x="1633547" y="1346116"/>
                  </a:lnTo>
                  <a:lnTo>
                    <a:pt x="1644987" y="1346116"/>
                  </a:lnTo>
                  <a:lnTo>
                    <a:pt x="1656426" y="1346116"/>
                  </a:lnTo>
                  <a:lnTo>
                    <a:pt x="1667866" y="1346116"/>
                  </a:lnTo>
                  <a:lnTo>
                    <a:pt x="1679305" y="1346116"/>
                  </a:lnTo>
                  <a:lnTo>
                    <a:pt x="1690745" y="1346116"/>
                  </a:lnTo>
                  <a:lnTo>
                    <a:pt x="1702184" y="1346116"/>
                  </a:lnTo>
                  <a:lnTo>
                    <a:pt x="1713619" y="1346116"/>
                  </a:lnTo>
                  <a:lnTo>
                    <a:pt x="1725063" y="1346116"/>
                  </a:lnTo>
                  <a:lnTo>
                    <a:pt x="1736498" y="1346116"/>
                  </a:lnTo>
                  <a:lnTo>
                    <a:pt x="1747938" y="1346116"/>
                  </a:lnTo>
                  <a:lnTo>
                    <a:pt x="1759377" y="1346116"/>
                  </a:lnTo>
                  <a:lnTo>
                    <a:pt x="1770817" y="1346116"/>
                  </a:lnTo>
                  <a:lnTo>
                    <a:pt x="1782256" y="1346116"/>
                  </a:lnTo>
                  <a:lnTo>
                    <a:pt x="1793696" y="1346116"/>
                  </a:lnTo>
                  <a:lnTo>
                    <a:pt x="1805135" y="1346116"/>
                  </a:lnTo>
                  <a:lnTo>
                    <a:pt x="1816575" y="1346116"/>
                  </a:lnTo>
                  <a:lnTo>
                    <a:pt x="1828014" y="1346116"/>
                  </a:lnTo>
                  <a:lnTo>
                    <a:pt x="1839454" y="1346116"/>
                  </a:lnTo>
                  <a:lnTo>
                    <a:pt x="1850893" y="1346116"/>
                  </a:lnTo>
                  <a:lnTo>
                    <a:pt x="1862333" y="1346116"/>
                  </a:lnTo>
                  <a:lnTo>
                    <a:pt x="1873772" y="1346116"/>
                  </a:lnTo>
                  <a:lnTo>
                    <a:pt x="1885212" y="1346116"/>
                  </a:lnTo>
                  <a:lnTo>
                    <a:pt x="1896651" y="1346116"/>
                  </a:lnTo>
                  <a:lnTo>
                    <a:pt x="1908091" y="1346116"/>
                  </a:lnTo>
                  <a:lnTo>
                    <a:pt x="1919531" y="1346116"/>
                  </a:lnTo>
                  <a:lnTo>
                    <a:pt x="1930970" y="1346116"/>
                  </a:lnTo>
                  <a:lnTo>
                    <a:pt x="1942409" y="1346116"/>
                  </a:lnTo>
                  <a:lnTo>
                    <a:pt x="1953849" y="1346116"/>
                  </a:lnTo>
                  <a:lnTo>
                    <a:pt x="1965289" y="1346116"/>
                  </a:lnTo>
                  <a:lnTo>
                    <a:pt x="1976728" y="1346116"/>
                  </a:lnTo>
                  <a:lnTo>
                    <a:pt x="1988168" y="1346116"/>
                  </a:lnTo>
                  <a:lnTo>
                    <a:pt x="1999607" y="1346116"/>
                  </a:lnTo>
                  <a:lnTo>
                    <a:pt x="2011047" y="1346116"/>
                  </a:lnTo>
                  <a:lnTo>
                    <a:pt x="2022486" y="1346116"/>
                  </a:lnTo>
                  <a:lnTo>
                    <a:pt x="2033926" y="1346116"/>
                  </a:lnTo>
                  <a:lnTo>
                    <a:pt x="2045365" y="1346116"/>
                  </a:lnTo>
                  <a:lnTo>
                    <a:pt x="2056805" y="1346116"/>
                  </a:lnTo>
                  <a:lnTo>
                    <a:pt x="2068244" y="1346116"/>
                  </a:lnTo>
                  <a:lnTo>
                    <a:pt x="2079684" y="1346116"/>
                  </a:lnTo>
                  <a:lnTo>
                    <a:pt x="2091123" y="1346116"/>
                  </a:lnTo>
                  <a:lnTo>
                    <a:pt x="2102563" y="1346116"/>
                  </a:lnTo>
                  <a:lnTo>
                    <a:pt x="2114002" y="1346116"/>
                  </a:lnTo>
                  <a:lnTo>
                    <a:pt x="2125442" y="1346116"/>
                  </a:lnTo>
                  <a:lnTo>
                    <a:pt x="2136882" y="1346116"/>
                  </a:lnTo>
                  <a:lnTo>
                    <a:pt x="2148321" y="1346116"/>
                  </a:lnTo>
                  <a:lnTo>
                    <a:pt x="2159760" y="1346116"/>
                  </a:lnTo>
                  <a:lnTo>
                    <a:pt x="2171200" y="1346116"/>
                  </a:lnTo>
                  <a:lnTo>
                    <a:pt x="2182640" y="1346116"/>
                  </a:lnTo>
                  <a:lnTo>
                    <a:pt x="2194079" y="1346116"/>
                  </a:lnTo>
                  <a:lnTo>
                    <a:pt x="2205519" y="1346116"/>
                  </a:lnTo>
                  <a:lnTo>
                    <a:pt x="2216958" y="1346116"/>
                  </a:lnTo>
                  <a:lnTo>
                    <a:pt x="2228393" y="1346116"/>
                  </a:lnTo>
                  <a:lnTo>
                    <a:pt x="2239837" y="1346116"/>
                  </a:lnTo>
                  <a:lnTo>
                    <a:pt x="2251272" y="1346116"/>
                  </a:lnTo>
                  <a:lnTo>
                    <a:pt x="2262716" y="1346116"/>
                  </a:lnTo>
                  <a:lnTo>
                    <a:pt x="2274151" y="1346116"/>
                  </a:lnTo>
                  <a:lnTo>
                    <a:pt x="2285591" y="1346116"/>
                  </a:lnTo>
                  <a:lnTo>
                    <a:pt x="2297030" y="1346116"/>
                  </a:lnTo>
                  <a:lnTo>
                    <a:pt x="2308470" y="1346116"/>
                  </a:lnTo>
                  <a:lnTo>
                    <a:pt x="2319909" y="1346116"/>
                  </a:lnTo>
                  <a:lnTo>
                    <a:pt x="2331349" y="1346116"/>
                  </a:lnTo>
                  <a:lnTo>
                    <a:pt x="2342788" y="1346116"/>
                  </a:lnTo>
                  <a:lnTo>
                    <a:pt x="2354228" y="1346116"/>
                  </a:lnTo>
                  <a:lnTo>
                    <a:pt x="2365667" y="1346116"/>
                  </a:lnTo>
                  <a:lnTo>
                    <a:pt x="2377107" y="1346116"/>
                  </a:lnTo>
                  <a:lnTo>
                    <a:pt x="2388546" y="1346116"/>
                  </a:lnTo>
                  <a:lnTo>
                    <a:pt x="2399986" y="1346116"/>
                  </a:lnTo>
                  <a:lnTo>
                    <a:pt x="2411425" y="1346116"/>
                  </a:lnTo>
                  <a:lnTo>
                    <a:pt x="2422865" y="1346116"/>
                  </a:lnTo>
                  <a:lnTo>
                    <a:pt x="2434304" y="1346116"/>
                  </a:lnTo>
                  <a:lnTo>
                    <a:pt x="2445744" y="1346116"/>
                  </a:lnTo>
                  <a:lnTo>
                    <a:pt x="2457184" y="1346116"/>
                  </a:lnTo>
                  <a:lnTo>
                    <a:pt x="2468623" y="1346116"/>
                  </a:lnTo>
                  <a:lnTo>
                    <a:pt x="2480062" y="1346116"/>
                  </a:lnTo>
                  <a:lnTo>
                    <a:pt x="2491502" y="1346116"/>
                  </a:lnTo>
                  <a:lnTo>
                    <a:pt x="2502942" y="1346116"/>
                  </a:lnTo>
                  <a:lnTo>
                    <a:pt x="2514381" y="1346116"/>
                  </a:lnTo>
                  <a:lnTo>
                    <a:pt x="2525821" y="1346116"/>
                  </a:lnTo>
                  <a:lnTo>
                    <a:pt x="2537260" y="1346116"/>
                  </a:lnTo>
                  <a:lnTo>
                    <a:pt x="2548700" y="1346116"/>
                  </a:lnTo>
                  <a:lnTo>
                    <a:pt x="2560139" y="1346116"/>
                  </a:lnTo>
                  <a:lnTo>
                    <a:pt x="2571579" y="1346116"/>
                  </a:lnTo>
                  <a:lnTo>
                    <a:pt x="2583018" y="1346116"/>
                  </a:lnTo>
                  <a:lnTo>
                    <a:pt x="2594458" y="1346116"/>
                  </a:lnTo>
                  <a:lnTo>
                    <a:pt x="2605897" y="1346116"/>
                  </a:lnTo>
                  <a:lnTo>
                    <a:pt x="2617337" y="1346116"/>
                  </a:lnTo>
                  <a:lnTo>
                    <a:pt x="2628776" y="1346116"/>
                  </a:lnTo>
                  <a:lnTo>
                    <a:pt x="2640216" y="1346116"/>
                  </a:lnTo>
                  <a:lnTo>
                    <a:pt x="2651655" y="1346116"/>
                  </a:lnTo>
                  <a:lnTo>
                    <a:pt x="2663095" y="1346116"/>
                  </a:lnTo>
                  <a:lnTo>
                    <a:pt x="2674535" y="1346116"/>
                  </a:lnTo>
                  <a:lnTo>
                    <a:pt x="2685974" y="1346116"/>
                  </a:lnTo>
                  <a:lnTo>
                    <a:pt x="2697413" y="1346116"/>
                  </a:lnTo>
                  <a:lnTo>
                    <a:pt x="2708853" y="1346116"/>
                  </a:lnTo>
                  <a:lnTo>
                    <a:pt x="2720293" y="1346116"/>
                  </a:lnTo>
                  <a:lnTo>
                    <a:pt x="2731727" y="1346116"/>
                  </a:lnTo>
                  <a:lnTo>
                    <a:pt x="2743172" y="1346116"/>
                  </a:lnTo>
                  <a:lnTo>
                    <a:pt x="2754611" y="1346116"/>
                  </a:lnTo>
                  <a:lnTo>
                    <a:pt x="2766046" y="1346116"/>
                  </a:lnTo>
                  <a:lnTo>
                    <a:pt x="2777490" y="1346116"/>
                  </a:lnTo>
                  <a:lnTo>
                    <a:pt x="2788925" y="1346116"/>
                  </a:lnTo>
                  <a:lnTo>
                    <a:pt x="2800364" y="1346116"/>
                  </a:lnTo>
                  <a:lnTo>
                    <a:pt x="2811804" y="1346116"/>
                  </a:lnTo>
                  <a:lnTo>
                    <a:pt x="2823243" y="1346116"/>
                  </a:lnTo>
                  <a:lnTo>
                    <a:pt x="2834683" y="1346116"/>
                  </a:lnTo>
                  <a:lnTo>
                    <a:pt x="2846123" y="1346116"/>
                  </a:lnTo>
                  <a:lnTo>
                    <a:pt x="2857562" y="1346116"/>
                  </a:lnTo>
                  <a:lnTo>
                    <a:pt x="2869001" y="1346116"/>
                  </a:lnTo>
                  <a:lnTo>
                    <a:pt x="2880441" y="1346116"/>
                  </a:lnTo>
                  <a:lnTo>
                    <a:pt x="2891881" y="1346116"/>
                  </a:lnTo>
                  <a:lnTo>
                    <a:pt x="2903320" y="1346116"/>
                  </a:lnTo>
                  <a:lnTo>
                    <a:pt x="2914760" y="1346116"/>
                  </a:lnTo>
                  <a:lnTo>
                    <a:pt x="2926199" y="1346116"/>
                  </a:lnTo>
                  <a:lnTo>
                    <a:pt x="2937639" y="1346116"/>
                  </a:lnTo>
                  <a:lnTo>
                    <a:pt x="2949078" y="1346116"/>
                  </a:lnTo>
                  <a:lnTo>
                    <a:pt x="2960518" y="1346116"/>
                  </a:lnTo>
                  <a:lnTo>
                    <a:pt x="2971957" y="1346116"/>
                  </a:lnTo>
                  <a:lnTo>
                    <a:pt x="2983397" y="1346116"/>
                  </a:lnTo>
                  <a:lnTo>
                    <a:pt x="2994837" y="1346116"/>
                  </a:lnTo>
                  <a:lnTo>
                    <a:pt x="3006276" y="1346116"/>
                  </a:lnTo>
                  <a:lnTo>
                    <a:pt x="3017715" y="1346116"/>
                  </a:lnTo>
                  <a:lnTo>
                    <a:pt x="3029155" y="1346116"/>
                  </a:lnTo>
                  <a:lnTo>
                    <a:pt x="3040594" y="1346116"/>
                  </a:lnTo>
                  <a:lnTo>
                    <a:pt x="3052034" y="1346116"/>
                  </a:lnTo>
                  <a:lnTo>
                    <a:pt x="3063474" y="1346116"/>
                  </a:lnTo>
                  <a:lnTo>
                    <a:pt x="3074913" y="1346116"/>
                  </a:lnTo>
                  <a:lnTo>
                    <a:pt x="3086352" y="1346116"/>
                  </a:lnTo>
                  <a:lnTo>
                    <a:pt x="3097792" y="1346116"/>
                  </a:lnTo>
                  <a:lnTo>
                    <a:pt x="3109232" y="1346116"/>
                  </a:lnTo>
                  <a:lnTo>
                    <a:pt x="3120671" y="1346116"/>
                  </a:lnTo>
                  <a:lnTo>
                    <a:pt x="3132111" y="1346116"/>
                  </a:lnTo>
                  <a:lnTo>
                    <a:pt x="3143550" y="1346116"/>
                  </a:lnTo>
                  <a:lnTo>
                    <a:pt x="3154990" y="1346116"/>
                  </a:lnTo>
                  <a:lnTo>
                    <a:pt x="3166429" y="1346116"/>
                  </a:lnTo>
                  <a:lnTo>
                    <a:pt x="3177869" y="1346116"/>
                  </a:lnTo>
                  <a:lnTo>
                    <a:pt x="3189308" y="1346116"/>
                  </a:lnTo>
                  <a:lnTo>
                    <a:pt x="3200748" y="1346116"/>
                  </a:lnTo>
                  <a:lnTo>
                    <a:pt x="3212187" y="1346116"/>
                  </a:lnTo>
                  <a:lnTo>
                    <a:pt x="3223627" y="1346116"/>
                  </a:lnTo>
                  <a:lnTo>
                    <a:pt x="3235066" y="1346116"/>
                  </a:lnTo>
                  <a:lnTo>
                    <a:pt x="3246501" y="1346116"/>
                  </a:lnTo>
                  <a:lnTo>
                    <a:pt x="3257945" y="1346116"/>
                  </a:lnTo>
                  <a:lnTo>
                    <a:pt x="3269385" y="1346116"/>
                  </a:lnTo>
                  <a:lnTo>
                    <a:pt x="3280825" y="1346116"/>
                  </a:lnTo>
                  <a:lnTo>
                    <a:pt x="3292264" y="1346116"/>
                  </a:lnTo>
                  <a:lnTo>
                    <a:pt x="3303699" y="1346116"/>
                  </a:lnTo>
                  <a:lnTo>
                    <a:pt x="3315143" y="1346116"/>
                  </a:lnTo>
                  <a:lnTo>
                    <a:pt x="3326578" y="1346116"/>
                  </a:lnTo>
                  <a:lnTo>
                    <a:pt x="3338017" y="1346116"/>
                  </a:lnTo>
                  <a:lnTo>
                    <a:pt x="3349457" y="1346116"/>
                  </a:lnTo>
                  <a:lnTo>
                    <a:pt x="3360896" y="1346116"/>
                  </a:lnTo>
                  <a:lnTo>
                    <a:pt x="3372336" y="1346116"/>
                  </a:lnTo>
                  <a:lnTo>
                    <a:pt x="3383776" y="1346116"/>
                  </a:lnTo>
                  <a:lnTo>
                    <a:pt x="3395215" y="1346116"/>
                  </a:lnTo>
                  <a:lnTo>
                    <a:pt x="3406654" y="1346116"/>
                  </a:lnTo>
                  <a:lnTo>
                    <a:pt x="3418094" y="1346116"/>
                  </a:lnTo>
                  <a:lnTo>
                    <a:pt x="3429534" y="1346116"/>
                  </a:lnTo>
                  <a:lnTo>
                    <a:pt x="3440973" y="1346116"/>
                  </a:lnTo>
                  <a:lnTo>
                    <a:pt x="3452413" y="1346116"/>
                  </a:lnTo>
                  <a:lnTo>
                    <a:pt x="3463852" y="1346116"/>
                  </a:lnTo>
                  <a:lnTo>
                    <a:pt x="3475292" y="1346116"/>
                  </a:lnTo>
                  <a:lnTo>
                    <a:pt x="3486731" y="1346116"/>
                  </a:lnTo>
                  <a:lnTo>
                    <a:pt x="3498171" y="1346116"/>
                  </a:lnTo>
                  <a:lnTo>
                    <a:pt x="3509610" y="1346116"/>
                  </a:lnTo>
                  <a:lnTo>
                    <a:pt x="3521050" y="1346116"/>
                  </a:lnTo>
                  <a:lnTo>
                    <a:pt x="3532489" y="1346116"/>
                  </a:lnTo>
                  <a:lnTo>
                    <a:pt x="3543929" y="1346116"/>
                  </a:lnTo>
                  <a:lnTo>
                    <a:pt x="3555368" y="1346116"/>
                  </a:lnTo>
                  <a:lnTo>
                    <a:pt x="3566808" y="1346116"/>
                  </a:lnTo>
                  <a:lnTo>
                    <a:pt x="3578247" y="1346116"/>
                  </a:lnTo>
                  <a:lnTo>
                    <a:pt x="3589687" y="1346116"/>
                  </a:lnTo>
                  <a:lnTo>
                    <a:pt x="3601127" y="1346116"/>
                  </a:lnTo>
                  <a:lnTo>
                    <a:pt x="3612566" y="1346116"/>
                  </a:lnTo>
                  <a:lnTo>
                    <a:pt x="3624005" y="1346116"/>
                  </a:lnTo>
                  <a:lnTo>
                    <a:pt x="3635445" y="1346116"/>
                  </a:lnTo>
                  <a:lnTo>
                    <a:pt x="3646885" y="1346116"/>
                  </a:lnTo>
                  <a:lnTo>
                    <a:pt x="3658324" y="1346116"/>
                  </a:lnTo>
                  <a:lnTo>
                    <a:pt x="3669764" y="1346116"/>
                  </a:lnTo>
                  <a:lnTo>
                    <a:pt x="3681203" y="1346116"/>
                  </a:lnTo>
                  <a:lnTo>
                    <a:pt x="3692643" y="1346116"/>
                  </a:lnTo>
                  <a:lnTo>
                    <a:pt x="3704082" y="1346116"/>
                  </a:lnTo>
                  <a:lnTo>
                    <a:pt x="3715522" y="1346116"/>
                  </a:lnTo>
                  <a:lnTo>
                    <a:pt x="3726961" y="1346116"/>
                  </a:lnTo>
                  <a:lnTo>
                    <a:pt x="3738401" y="1346116"/>
                  </a:lnTo>
                  <a:lnTo>
                    <a:pt x="3749840" y="1346116"/>
                  </a:lnTo>
                  <a:lnTo>
                    <a:pt x="3761280" y="1346116"/>
                  </a:lnTo>
                  <a:lnTo>
                    <a:pt x="3772719" y="1346116"/>
                  </a:lnTo>
                  <a:lnTo>
                    <a:pt x="3784154" y="1346116"/>
                  </a:lnTo>
                  <a:lnTo>
                    <a:pt x="3795598" y="1346116"/>
                  </a:lnTo>
                  <a:lnTo>
                    <a:pt x="3807033" y="1346116"/>
                  </a:lnTo>
                  <a:lnTo>
                    <a:pt x="3818473" y="1346116"/>
                  </a:lnTo>
                  <a:lnTo>
                    <a:pt x="3829917" y="1346116"/>
                  </a:lnTo>
                  <a:lnTo>
                    <a:pt x="3841352" y="1346116"/>
                  </a:lnTo>
                  <a:lnTo>
                    <a:pt x="3852791" y="1346116"/>
                  </a:lnTo>
                  <a:lnTo>
                    <a:pt x="3864231" y="1346116"/>
                  </a:lnTo>
                  <a:lnTo>
                    <a:pt x="3875670" y="1346116"/>
                  </a:lnTo>
                  <a:lnTo>
                    <a:pt x="3887110" y="1346116"/>
                  </a:lnTo>
                  <a:lnTo>
                    <a:pt x="3898549" y="1346116"/>
                  </a:lnTo>
                  <a:lnTo>
                    <a:pt x="3909989" y="1346116"/>
                  </a:lnTo>
                  <a:lnTo>
                    <a:pt x="3921447" y="1346116"/>
                  </a:lnTo>
                  <a:lnTo>
                    <a:pt x="3932878" y="1346116"/>
                  </a:lnTo>
                  <a:lnTo>
                    <a:pt x="3944307" y="1346116"/>
                  </a:lnTo>
                  <a:lnTo>
                    <a:pt x="3955737" y="1346116"/>
                  </a:lnTo>
                  <a:lnTo>
                    <a:pt x="3967167" y="1346116"/>
                  </a:lnTo>
                  <a:lnTo>
                    <a:pt x="3978645" y="1346116"/>
                  </a:lnTo>
                  <a:lnTo>
                    <a:pt x="3990075" y="1346116"/>
                  </a:lnTo>
                  <a:lnTo>
                    <a:pt x="4001505" y="1346116"/>
                  </a:lnTo>
                  <a:lnTo>
                    <a:pt x="4012935" y="1346116"/>
                  </a:lnTo>
                  <a:lnTo>
                    <a:pt x="4024365" y="1346116"/>
                  </a:lnTo>
                  <a:lnTo>
                    <a:pt x="4035843" y="1346116"/>
                  </a:lnTo>
                  <a:lnTo>
                    <a:pt x="4047273" y="1346116"/>
                  </a:lnTo>
                  <a:lnTo>
                    <a:pt x="4058702" y="1346116"/>
                  </a:lnTo>
                  <a:lnTo>
                    <a:pt x="4070133" y="1346116"/>
                  </a:lnTo>
                  <a:lnTo>
                    <a:pt x="4081563" y="1346116"/>
                  </a:lnTo>
                  <a:lnTo>
                    <a:pt x="4093040" y="1346116"/>
                  </a:lnTo>
                  <a:lnTo>
                    <a:pt x="4104471" y="1346116"/>
                  </a:lnTo>
                  <a:lnTo>
                    <a:pt x="4115900" y="1346116"/>
                  </a:lnTo>
                  <a:lnTo>
                    <a:pt x="4127330" y="1346116"/>
                  </a:lnTo>
                  <a:lnTo>
                    <a:pt x="4138760" y="1346116"/>
                  </a:lnTo>
                  <a:lnTo>
                    <a:pt x="4150238" y="1346116"/>
                  </a:lnTo>
                  <a:lnTo>
                    <a:pt x="4161668" y="1346116"/>
                  </a:lnTo>
                  <a:lnTo>
                    <a:pt x="4173098" y="1346116"/>
                  </a:lnTo>
                  <a:lnTo>
                    <a:pt x="4184528" y="1346116"/>
                  </a:lnTo>
                  <a:lnTo>
                    <a:pt x="4195958" y="1346116"/>
                  </a:lnTo>
                  <a:lnTo>
                    <a:pt x="4207436" y="1346116"/>
                  </a:lnTo>
                  <a:lnTo>
                    <a:pt x="4218865" y="1346116"/>
                  </a:lnTo>
                  <a:lnTo>
                    <a:pt x="4230296" y="1346116"/>
                  </a:lnTo>
                  <a:lnTo>
                    <a:pt x="4241726" y="1346116"/>
                  </a:lnTo>
                  <a:lnTo>
                    <a:pt x="4253156" y="1346116"/>
                  </a:lnTo>
                  <a:lnTo>
                    <a:pt x="4264634" y="1346116"/>
                  </a:lnTo>
                  <a:lnTo>
                    <a:pt x="4276063" y="1346116"/>
                  </a:lnTo>
                  <a:lnTo>
                    <a:pt x="4287493" y="1346116"/>
                  </a:lnTo>
                  <a:lnTo>
                    <a:pt x="4298923" y="1346116"/>
                  </a:lnTo>
                  <a:lnTo>
                    <a:pt x="4310353" y="1346116"/>
                  </a:lnTo>
                  <a:lnTo>
                    <a:pt x="4321831" y="1346116"/>
                  </a:lnTo>
                  <a:lnTo>
                    <a:pt x="4333261" y="1346116"/>
                  </a:lnTo>
                  <a:lnTo>
                    <a:pt x="4344691" y="1346116"/>
                  </a:lnTo>
                  <a:lnTo>
                    <a:pt x="4356121" y="1346116"/>
                  </a:lnTo>
                  <a:lnTo>
                    <a:pt x="4367551" y="1346116"/>
                  </a:lnTo>
                  <a:lnTo>
                    <a:pt x="4379028" y="1346116"/>
                  </a:lnTo>
                  <a:lnTo>
                    <a:pt x="4390458" y="1346116"/>
                  </a:lnTo>
                  <a:lnTo>
                    <a:pt x="4401889" y="1346116"/>
                  </a:lnTo>
                  <a:lnTo>
                    <a:pt x="4413319" y="1346116"/>
                  </a:lnTo>
                  <a:lnTo>
                    <a:pt x="4424749" y="1346116"/>
                  </a:lnTo>
                  <a:lnTo>
                    <a:pt x="4436226" y="1346116"/>
                  </a:lnTo>
                  <a:lnTo>
                    <a:pt x="4447656" y="1346116"/>
                  </a:lnTo>
                  <a:lnTo>
                    <a:pt x="4459086" y="1346116"/>
                  </a:lnTo>
                  <a:lnTo>
                    <a:pt x="4470516" y="1346116"/>
                  </a:lnTo>
                  <a:lnTo>
                    <a:pt x="4481946" y="1346116"/>
                  </a:lnTo>
                  <a:lnTo>
                    <a:pt x="4493424" y="1346116"/>
                  </a:lnTo>
                  <a:lnTo>
                    <a:pt x="4504854" y="1346116"/>
                  </a:lnTo>
                  <a:lnTo>
                    <a:pt x="4516284" y="1346116"/>
                  </a:lnTo>
                  <a:lnTo>
                    <a:pt x="4527714" y="1346116"/>
                  </a:lnTo>
                  <a:lnTo>
                    <a:pt x="4539144" y="1346116"/>
                  </a:lnTo>
                  <a:lnTo>
                    <a:pt x="4550621" y="1346116"/>
                  </a:lnTo>
                  <a:lnTo>
                    <a:pt x="4562051" y="1346116"/>
                  </a:lnTo>
                  <a:lnTo>
                    <a:pt x="4573482" y="1346116"/>
                  </a:lnTo>
                  <a:lnTo>
                    <a:pt x="4584912" y="1346116"/>
                  </a:lnTo>
                  <a:lnTo>
                    <a:pt x="4596341" y="1346116"/>
                  </a:lnTo>
                  <a:lnTo>
                    <a:pt x="4607771" y="1346116"/>
                  </a:lnTo>
                  <a:lnTo>
                    <a:pt x="4619249" y="1346116"/>
                  </a:lnTo>
                  <a:lnTo>
                    <a:pt x="4630679" y="1346116"/>
                  </a:lnTo>
                  <a:lnTo>
                    <a:pt x="4642109" y="1346116"/>
                  </a:lnTo>
                  <a:lnTo>
                    <a:pt x="4653539" y="1346116"/>
                  </a:lnTo>
                  <a:lnTo>
                    <a:pt x="4664969" y="1346116"/>
                  </a:lnTo>
                  <a:lnTo>
                    <a:pt x="4676447" y="1346116"/>
                  </a:lnTo>
                  <a:lnTo>
                    <a:pt x="4687877" y="1346116"/>
                  </a:lnTo>
                  <a:lnTo>
                    <a:pt x="4699306" y="1346116"/>
                  </a:lnTo>
                  <a:lnTo>
                    <a:pt x="4710737" y="1346116"/>
                  </a:lnTo>
                  <a:lnTo>
                    <a:pt x="4722167" y="1346116"/>
                  </a:lnTo>
                  <a:lnTo>
                    <a:pt x="4733644" y="1346116"/>
                  </a:lnTo>
                  <a:lnTo>
                    <a:pt x="4745075" y="1346116"/>
                  </a:lnTo>
                  <a:lnTo>
                    <a:pt x="4756504" y="1346116"/>
                  </a:lnTo>
                  <a:lnTo>
                    <a:pt x="4767934" y="1346116"/>
                  </a:lnTo>
                  <a:lnTo>
                    <a:pt x="4779364" y="1346116"/>
                  </a:lnTo>
                  <a:lnTo>
                    <a:pt x="4790842" y="1346116"/>
                  </a:lnTo>
                  <a:lnTo>
                    <a:pt x="4802272" y="1346116"/>
                  </a:lnTo>
                  <a:lnTo>
                    <a:pt x="4813702" y="1346116"/>
                  </a:lnTo>
                  <a:lnTo>
                    <a:pt x="4825132" y="1346116"/>
                  </a:lnTo>
                  <a:lnTo>
                    <a:pt x="4836562" y="1346116"/>
                  </a:lnTo>
                  <a:lnTo>
                    <a:pt x="4848040" y="1346116"/>
                  </a:lnTo>
                  <a:lnTo>
                    <a:pt x="4859469" y="1346116"/>
                  </a:lnTo>
                  <a:lnTo>
                    <a:pt x="4870899" y="1346116"/>
                  </a:lnTo>
                  <a:lnTo>
                    <a:pt x="4882330" y="1346116"/>
                  </a:lnTo>
                  <a:lnTo>
                    <a:pt x="4893760" y="1346116"/>
                  </a:lnTo>
                  <a:lnTo>
                    <a:pt x="4905237" y="1346116"/>
                  </a:lnTo>
                  <a:lnTo>
                    <a:pt x="4916667" y="1346116"/>
                  </a:lnTo>
                  <a:lnTo>
                    <a:pt x="4928097" y="1346116"/>
                  </a:lnTo>
                  <a:lnTo>
                    <a:pt x="4939527" y="1346116"/>
                  </a:lnTo>
                  <a:lnTo>
                    <a:pt x="4950957" y="1346116"/>
                  </a:lnTo>
                  <a:lnTo>
                    <a:pt x="4962435" y="1346116"/>
                  </a:lnTo>
                  <a:lnTo>
                    <a:pt x="4973865" y="1346116"/>
                  </a:lnTo>
                  <a:lnTo>
                    <a:pt x="4985295" y="1346116"/>
                  </a:lnTo>
                  <a:lnTo>
                    <a:pt x="4996725" y="1346116"/>
                  </a:lnTo>
                  <a:lnTo>
                    <a:pt x="5008155" y="1346116"/>
                  </a:lnTo>
                  <a:lnTo>
                    <a:pt x="5019632" y="1346116"/>
                  </a:lnTo>
                  <a:lnTo>
                    <a:pt x="5031062" y="1346116"/>
                  </a:lnTo>
                  <a:lnTo>
                    <a:pt x="5042492" y="1346116"/>
                  </a:lnTo>
                  <a:lnTo>
                    <a:pt x="5053923" y="1346116"/>
                  </a:lnTo>
                  <a:lnTo>
                    <a:pt x="5065353" y="1346116"/>
                  </a:lnTo>
                  <a:lnTo>
                    <a:pt x="5076830" y="1346116"/>
                  </a:lnTo>
                  <a:lnTo>
                    <a:pt x="5088260" y="1346116"/>
                  </a:lnTo>
                  <a:lnTo>
                    <a:pt x="5099690" y="1346116"/>
                  </a:lnTo>
                  <a:lnTo>
                    <a:pt x="5111120" y="1346116"/>
                  </a:lnTo>
                  <a:lnTo>
                    <a:pt x="5122550" y="1346116"/>
                  </a:lnTo>
                  <a:lnTo>
                    <a:pt x="5134028" y="1346116"/>
                  </a:lnTo>
                  <a:lnTo>
                    <a:pt x="5145458" y="1346116"/>
                  </a:lnTo>
                  <a:lnTo>
                    <a:pt x="5156888" y="1346116"/>
                  </a:lnTo>
                  <a:lnTo>
                    <a:pt x="5168318" y="1346116"/>
                  </a:lnTo>
                  <a:lnTo>
                    <a:pt x="5179747" y="1346116"/>
                  </a:lnTo>
                  <a:lnTo>
                    <a:pt x="5191225" y="1346116"/>
                  </a:lnTo>
                  <a:lnTo>
                    <a:pt x="5202655" y="1346116"/>
                  </a:lnTo>
                  <a:lnTo>
                    <a:pt x="5214085" y="1346116"/>
                  </a:lnTo>
                  <a:lnTo>
                    <a:pt x="5225515" y="1346116"/>
                  </a:lnTo>
                  <a:lnTo>
                    <a:pt x="5236945" y="1346116"/>
                  </a:lnTo>
                  <a:lnTo>
                    <a:pt x="5248423" y="1346116"/>
                  </a:lnTo>
                  <a:lnTo>
                    <a:pt x="5259853" y="1346116"/>
                  </a:lnTo>
                  <a:lnTo>
                    <a:pt x="5271283" y="1346116"/>
                  </a:lnTo>
                  <a:lnTo>
                    <a:pt x="5282713" y="1346116"/>
                  </a:lnTo>
                  <a:lnTo>
                    <a:pt x="5294143" y="1346116"/>
                  </a:lnTo>
                  <a:lnTo>
                    <a:pt x="5305621" y="1346116"/>
                  </a:lnTo>
                  <a:lnTo>
                    <a:pt x="5317051" y="1346116"/>
                  </a:lnTo>
                  <a:lnTo>
                    <a:pt x="5328481" y="1346116"/>
                  </a:lnTo>
                  <a:lnTo>
                    <a:pt x="5339910" y="1346116"/>
                  </a:lnTo>
                  <a:lnTo>
                    <a:pt x="5351340" y="1346116"/>
                  </a:lnTo>
                  <a:lnTo>
                    <a:pt x="5362818" y="1346116"/>
                  </a:lnTo>
                  <a:lnTo>
                    <a:pt x="5374248" y="1346116"/>
                  </a:lnTo>
                  <a:lnTo>
                    <a:pt x="5385678" y="1346116"/>
                  </a:lnTo>
                  <a:lnTo>
                    <a:pt x="5397108" y="1346116"/>
                  </a:lnTo>
                  <a:lnTo>
                    <a:pt x="5408538" y="1346116"/>
                  </a:lnTo>
                  <a:lnTo>
                    <a:pt x="5420016" y="336528"/>
                  </a:lnTo>
                  <a:lnTo>
                    <a:pt x="5431446" y="402631"/>
                  </a:lnTo>
                  <a:lnTo>
                    <a:pt x="5442876" y="462725"/>
                  </a:lnTo>
                  <a:lnTo>
                    <a:pt x="5454306" y="582916"/>
                  </a:lnTo>
                  <a:lnTo>
                    <a:pt x="5465736" y="229857"/>
                  </a:lnTo>
                  <a:lnTo>
                    <a:pt x="5477214" y="0"/>
                  </a:lnTo>
                  <a:lnTo>
                    <a:pt x="5488643" y="120186"/>
                  </a:lnTo>
                  <a:lnTo>
                    <a:pt x="5500073" y="93145"/>
                  </a:lnTo>
                  <a:lnTo>
                    <a:pt x="5511503" y="265914"/>
                  </a:lnTo>
                  <a:lnTo>
                    <a:pt x="5522933" y="444698"/>
                  </a:lnTo>
                  <a:lnTo>
                    <a:pt x="5534411" y="533338"/>
                  </a:lnTo>
                  <a:lnTo>
                    <a:pt x="5545841" y="159248"/>
                  </a:lnTo>
                  <a:lnTo>
                    <a:pt x="5557271" y="205821"/>
                  </a:lnTo>
                  <a:lnTo>
                    <a:pt x="5568701" y="1328090"/>
                  </a:lnTo>
                  <a:lnTo>
                    <a:pt x="5580131" y="1346116"/>
                  </a:lnTo>
                  <a:lnTo>
                    <a:pt x="5591609" y="1344616"/>
                  </a:lnTo>
                  <a:lnTo>
                    <a:pt x="5603038" y="1346116"/>
                  </a:lnTo>
                  <a:lnTo>
                    <a:pt x="5614469" y="1346116"/>
                  </a:lnTo>
                  <a:lnTo>
                    <a:pt x="5625899" y="1346116"/>
                  </a:lnTo>
                  <a:lnTo>
                    <a:pt x="5637329" y="1346116"/>
                  </a:lnTo>
                  <a:lnTo>
                    <a:pt x="5648759" y="1346116"/>
                  </a:lnTo>
                  <a:lnTo>
                    <a:pt x="5660236" y="1346116"/>
                  </a:lnTo>
                  <a:lnTo>
                    <a:pt x="5671666" y="1346116"/>
                  </a:lnTo>
                  <a:lnTo>
                    <a:pt x="5683096" y="1346116"/>
                  </a:lnTo>
                  <a:lnTo>
                    <a:pt x="5694526" y="1346116"/>
                  </a:lnTo>
                  <a:lnTo>
                    <a:pt x="5705956" y="1346116"/>
                  </a:lnTo>
                  <a:lnTo>
                    <a:pt x="5717434" y="1346116"/>
                  </a:lnTo>
                  <a:lnTo>
                    <a:pt x="5728864" y="1346116"/>
                  </a:lnTo>
                  <a:lnTo>
                    <a:pt x="5740294" y="1346116"/>
                  </a:lnTo>
                  <a:lnTo>
                    <a:pt x="5751724" y="1346116"/>
                  </a:lnTo>
                  <a:lnTo>
                    <a:pt x="5763154" y="1346116"/>
                  </a:lnTo>
                  <a:lnTo>
                    <a:pt x="5774631" y="1346116"/>
                  </a:lnTo>
                  <a:lnTo>
                    <a:pt x="5786062" y="1346116"/>
                  </a:lnTo>
                  <a:lnTo>
                    <a:pt x="5797492" y="1346116"/>
                  </a:lnTo>
                  <a:lnTo>
                    <a:pt x="5808921" y="1346116"/>
                  </a:lnTo>
                  <a:lnTo>
                    <a:pt x="5820351" y="1346116"/>
                  </a:lnTo>
                  <a:lnTo>
                    <a:pt x="5831829" y="1346116"/>
                  </a:lnTo>
                  <a:lnTo>
                    <a:pt x="5843259" y="1346116"/>
                  </a:lnTo>
                  <a:lnTo>
                    <a:pt x="5854689" y="1346116"/>
                  </a:lnTo>
                  <a:lnTo>
                    <a:pt x="5866119" y="1346116"/>
                  </a:lnTo>
                  <a:lnTo>
                    <a:pt x="5877549" y="1346116"/>
                  </a:lnTo>
                  <a:lnTo>
                    <a:pt x="5889027" y="1346116"/>
                  </a:lnTo>
                  <a:lnTo>
                    <a:pt x="5900457" y="1346116"/>
                  </a:lnTo>
                  <a:lnTo>
                    <a:pt x="5911887" y="1346116"/>
                  </a:lnTo>
                  <a:lnTo>
                    <a:pt x="5923317" y="1346116"/>
                  </a:lnTo>
                  <a:lnTo>
                    <a:pt x="5934747" y="1346116"/>
                  </a:lnTo>
                  <a:lnTo>
                    <a:pt x="5946225" y="1346116"/>
                  </a:lnTo>
                  <a:lnTo>
                    <a:pt x="5957655" y="1346116"/>
                  </a:lnTo>
                  <a:lnTo>
                    <a:pt x="5969084" y="1346116"/>
                  </a:lnTo>
                  <a:lnTo>
                    <a:pt x="5980514" y="1346116"/>
                  </a:lnTo>
                  <a:lnTo>
                    <a:pt x="5991944" y="1346116"/>
                  </a:lnTo>
                  <a:lnTo>
                    <a:pt x="6003422" y="1346116"/>
                  </a:lnTo>
                  <a:lnTo>
                    <a:pt x="6014852" y="1346116"/>
                  </a:lnTo>
                  <a:lnTo>
                    <a:pt x="6026282" y="1346116"/>
                  </a:lnTo>
                  <a:lnTo>
                    <a:pt x="6037712" y="1346116"/>
                  </a:lnTo>
                  <a:lnTo>
                    <a:pt x="6049142" y="1346116"/>
                  </a:lnTo>
                  <a:lnTo>
                    <a:pt x="6060620" y="1346116"/>
                  </a:lnTo>
                  <a:lnTo>
                    <a:pt x="6072049" y="1346116"/>
                  </a:lnTo>
                  <a:lnTo>
                    <a:pt x="6083480" y="1346116"/>
                  </a:lnTo>
                  <a:lnTo>
                    <a:pt x="6094910" y="1346116"/>
                  </a:lnTo>
                  <a:lnTo>
                    <a:pt x="6106340" y="1346116"/>
                  </a:lnTo>
                  <a:lnTo>
                    <a:pt x="6117818" y="1346116"/>
                  </a:lnTo>
                  <a:lnTo>
                    <a:pt x="6129247" y="1346116"/>
                  </a:lnTo>
                  <a:lnTo>
                    <a:pt x="6140677" y="1346116"/>
                  </a:lnTo>
                  <a:lnTo>
                    <a:pt x="6152107" y="1346116"/>
                  </a:lnTo>
                  <a:lnTo>
                    <a:pt x="6163537" y="1346116"/>
                  </a:lnTo>
                  <a:lnTo>
                    <a:pt x="6175015" y="1346116"/>
                  </a:lnTo>
                  <a:lnTo>
                    <a:pt x="6186445" y="1346116"/>
                  </a:lnTo>
                  <a:lnTo>
                    <a:pt x="6197875" y="1346116"/>
                  </a:lnTo>
                  <a:lnTo>
                    <a:pt x="6209305" y="1346116"/>
                  </a:lnTo>
                  <a:lnTo>
                    <a:pt x="6220735" y="1346116"/>
                  </a:lnTo>
                  <a:lnTo>
                    <a:pt x="6232212" y="1346116"/>
                  </a:lnTo>
                  <a:lnTo>
                    <a:pt x="6243642" y="1346116"/>
                  </a:lnTo>
                  <a:lnTo>
                    <a:pt x="6255073" y="1346116"/>
                  </a:lnTo>
                  <a:lnTo>
                    <a:pt x="6266503" y="1346116"/>
                  </a:lnTo>
                  <a:lnTo>
                    <a:pt x="6277933" y="1346116"/>
                  </a:lnTo>
                  <a:lnTo>
                    <a:pt x="6289410" y="1346116"/>
                  </a:lnTo>
                  <a:lnTo>
                    <a:pt x="6300840" y="1346116"/>
                  </a:lnTo>
                  <a:lnTo>
                    <a:pt x="6312270" y="1346116"/>
                  </a:lnTo>
                  <a:lnTo>
                    <a:pt x="6323700" y="1346116"/>
                  </a:lnTo>
                  <a:lnTo>
                    <a:pt x="6335130" y="1346116"/>
                  </a:lnTo>
                  <a:lnTo>
                    <a:pt x="6346608" y="1346116"/>
                  </a:lnTo>
                  <a:lnTo>
                    <a:pt x="6358038" y="1346116"/>
                  </a:lnTo>
                  <a:lnTo>
                    <a:pt x="6369468" y="1346116"/>
                  </a:lnTo>
                  <a:lnTo>
                    <a:pt x="6380898" y="1346116"/>
                  </a:lnTo>
                  <a:lnTo>
                    <a:pt x="6392328" y="1346116"/>
                  </a:lnTo>
                  <a:lnTo>
                    <a:pt x="6403805" y="1346116"/>
                  </a:lnTo>
                  <a:lnTo>
                    <a:pt x="6415235" y="1346116"/>
                  </a:lnTo>
                  <a:lnTo>
                    <a:pt x="6426666" y="1346116"/>
                  </a:lnTo>
                  <a:lnTo>
                    <a:pt x="6438096" y="1346116"/>
                  </a:lnTo>
                  <a:lnTo>
                    <a:pt x="6449525" y="1346116"/>
                  </a:lnTo>
                  <a:lnTo>
                    <a:pt x="6461003" y="1346116"/>
                  </a:lnTo>
                  <a:lnTo>
                    <a:pt x="6472433" y="1346116"/>
                  </a:lnTo>
                  <a:lnTo>
                    <a:pt x="6483863" y="1346116"/>
                  </a:lnTo>
                  <a:lnTo>
                    <a:pt x="6495293" y="1346116"/>
                  </a:lnTo>
                  <a:lnTo>
                    <a:pt x="6506723" y="1346116"/>
                  </a:lnTo>
                  <a:lnTo>
                    <a:pt x="6518201" y="1346116"/>
                  </a:lnTo>
                  <a:lnTo>
                    <a:pt x="6529631" y="1346116"/>
                  </a:lnTo>
                  <a:lnTo>
                    <a:pt x="6541061" y="1346116"/>
                  </a:lnTo>
                  <a:lnTo>
                    <a:pt x="6552490" y="1346116"/>
                  </a:lnTo>
                  <a:lnTo>
                    <a:pt x="6563921" y="1346116"/>
                  </a:lnTo>
                  <a:lnTo>
                    <a:pt x="6575398" y="1346116"/>
                  </a:lnTo>
                  <a:lnTo>
                    <a:pt x="6586828" y="1346116"/>
                  </a:lnTo>
                  <a:lnTo>
                    <a:pt x="6598259" y="1346116"/>
                  </a:lnTo>
                  <a:lnTo>
                    <a:pt x="6609688" y="1346116"/>
                  </a:lnTo>
                  <a:lnTo>
                    <a:pt x="6621118" y="1346116"/>
                  </a:lnTo>
                  <a:lnTo>
                    <a:pt x="6632596" y="1346116"/>
                  </a:lnTo>
                  <a:lnTo>
                    <a:pt x="6644026" y="1346116"/>
                  </a:lnTo>
                  <a:lnTo>
                    <a:pt x="6655456" y="1346116"/>
                  </a:lnTo>
                  <a:lnTo>
                    <a:pt x="6666886" y="1346116"/>
                  </a:lnTo>
                  <a:lnTo>
                    <a:pt x="6678316" y="1346116"/>
                  </a:lnTo>
                  <a:lnTo>
                    <a:pt x="6689794" y="1346116"/>
                  </a:lnTo>
                  <a:lnTo>
                    <a:pt x="6701224" y="1346116"/>
                  </a:lnTo>
                  <a:lnTo>
                    <a:pt x="6712653" y="1346116"/>
                  </a:lnTo>
                  <a:lnTo>
                    <a:pt x="6724083" y="1346116"/>
                  </a:lnTo>
                  <a:lnTo>
                    <a:pt x="6735514" y="1346116"/>
                  </a:lnTo>
                  <a:lnTo>
                    <a:pt x="6746944" y="1346116"/>
                  </a:lnTo>
                  <a:lnTo>
                    <a:pt x="6758421" y="1346116"/>
                  </a:lnTo>
                  <a:lnTo>
                    <a:pt x="6769851" y="1346116"/>
                  </a:lnTo>
                  <a:lnTo>
                    <a:pt x="6781281" y="1346116"/>
                  </a:lnTo>
                  <a:lnTo>
                    <a:pt x="6792711" y="1346116"/>
                  </a:lnTo>
                  <a:lnTo>
                    <a:pt x="6804141" y="1346116"/>
                  </a:lnTo>
                  <a:lnTo>
                    <a:pt x="6815619" y="1346116"/>
                  </a:lnTo>
                  <a:lnTo>
                    <a:pt x="6827049" y="1346116"/>
                  </a:lnTo>
                  <a:lnTo>
                    <a:pt x="6838479" y="1346116"/>
                  </a:lnTo>
                  <a:lnTo>
                    <a:pt x="6849909" y="1346116"/>
                  </a:lnTo>
                  <a:lnTo>
                    <a:pt x="6861339" y="1346116"/>
                  </a:lnTo>
                  <a:lnTo>
                    <a:pt x="6872816" y="1346116"/>
                  </a:lnTo>
                  <a:lnTo>
                    <a:pt x="6884246" y="1346116"/>
                  </a:lnTo>
                  <a:lnTo>
                    <a:pt x="6895676" y="1346116"/>
                  </a:lnTo>
                  <a:lnTo>
                    <a:pt x="6907107" y="1346116"/>
                  </a:lnTo>
                  <a:lnTo>
                    <a:pt x="6918537" y="1346116"/>
                  </a:lnTo>
                  <a:lnTo>
                    <a:pt x="6930014" y="1346116"/>
                  </a:lnTo>
                  <a:lnTo>
                    <a:pt x="6941444" y="1346116"/>
                  </a:lnTo>
                  <a:lnTo>
                    <a:pt x="6952874" y="1346116"/>
                  </a:lnTo>
                  <a:lnTo>
                    <a:pt x="6964304" y="1346116"/>
                  </a:lnTo>
                  <a:lnTo>
                    <a:pt x="6975734" y="1346116"/>
                  </a:lnTo>
                  <a:lnTo>
                    <a:pt x="6987212" y="1346116"/>
                  </a:lnTo>
                  <a:lnTo>
                    <a:pt x="6998642" y="1346116"/>
                  </a:lnTo>
                  <a:lnTo>
                    <a:pt x="7010072" y="1346116"/>
                  </a:lnTo>
                  <a:lnTo>
                    <a:pt x="7021502" y="1346116"/>
                  </a:lnTo>
                  <a:lnTo>
                    <a:pt x="7032931" y="1346116"/>
                  </a:lnTo>
                  <a:lnTo>
                    <a:pt x="7044409" y="1346116"/>
                  </a:lnTo>
                  <a:lnTo>
                    <a:pt x="7055839" y="1346116"/>
                  </a:lnTo>
                  <a:lnTo>
                    <a:pt x="7067269" y="1346116"/>
                  </a:lnTo>
                  <a:lnTo>
                    <a:pt x="7078700" y="1346116"/>
                  </a:lnTo>
                  <a:lnTo>
                    <a:pt x="7090129" y="1346116"/>
                  </a:lnTo>
                  <a:lnTo>
                    <a:pt x="7101607" y="1346116"/>
                  </a:lnTo>
                  <a:lnTo>
                    <a:pt x="7113037" y="1346116"/>
                  </a:lnTo>
                  <a:lnTo>
                    <a:pt x="7124467" y="1346116"/>
                  </a:lnTo>
                  <a:lnTo>
                    <a:pt x="7135897" y="1346116"/>
                  </a:lnTo>
                  <a:lnTo>
                    <a:pt x="7147327" y="1346116"/>
                  </a:lnTo>
                  <a:lnTo>
                    <a:pt x="7158805" y="1346116"/>
                  </a:lnTo>
                  <a:lnTo>
                    <a:pt x="7170235" y="1346116"/>
                  </a:lnTo>
                  <a:lnTo>
                    <a:pt x="7181665" y="1346116"/>
                  </a:lnTo>
                  <a:lnTo>
                    <a:pt x="7193094" y="1346116"/>
                  </a:lnTo>
                  <a:lnTo>
                    <a:pt x="7204524" y="1346116"/>
                  </a:lnTo>
                  <a:lnTo>
                    <a:pt x="7216002" y="1346116"/>
                  </a:lnTo>
                  <a:lnTo>
                    <a:pt x="7227432" y="1346116"/>
                  </a:lnTo>
                  <a:lnTo>
                    <a:pt x="7238862" y="1346116"/>
                  </a:lnTo>
                  <a:lnTo>
                    <a:pt x="7250292" y="1346116"/>
                  </a:lnTo>
                  <a:lnTo>
                    <a:pt x="7261722" y="1346116"/>
                  </a:lnTo>
                  <a:lnTo>
                    <a:pt x="7273200" y="1346116"/>
                  </a:lnTo>
                  <a:lnTo>
                    <a:pt x="7284630" y="1346116"/>
                  </a:lnTo>
                  <a:lnTo>
                    <a:pt x="7296060" y="1346116"/>
                  </a:lnTo>
                  <a:lnTo>
                    <a:pt x="7307490" y="1346116"/>
                  </a:lnTo>
                  <a:lnTo>
                    <a:pt x="7318920" y="1346116"/>
                  </a:lnTo>
                  <a:lnTo>
                    <a:pt x="7330398" y="1346116"/>
                  </a:lnTo>
                  <a:lnTo>
                    <a:pt x="7341828" y="1346116"/>
                  </a:lnTo>
                  <a:lnTo>
                    <a:pt x="7353257" y="1346116"/>
                  </a:lnTo>
                  <a:lnTo>
                    <a:pt x="7364687" y="1346116"/>
                  </a:lnTo>
                  <a:lnTo>
                    <a:pt x="7376117" y="1346116"/>
                  </a:lnTo>
                  <a:lnTo>
                    <a:pt x="7387595" y="1346116"/>
                  </a:lnTo>
                  <a:lnTo>
                    <a:pt x="7399025" y="1346116"/>
                  </a:lnTo>
                  <a:lnTo>
                    <a:pt x="7410455" y="1346116"/>
                  </a:lnTo>
                  <a:lnTo>
                    <a:pt x="7421885" y="1346116"/>
                  </a:lnTo>
                  <a:lnTo>
                    <a:pt x="7433315" y="1346116"/>
                  </a:lnTo>
                  <a:lnTo>
                    <a:pt x="7444793" y="1346116"/>
                  </a:lnTo>
                  <a:lnTo>
                    <a:pt x="7456222" y="1346116"/>
                  </a:lnTo>
                  <a:lnTo>
                    <a:pt x="7467653" y="1346116"/>
                  </a:lnTo>
                  <a:lnTo>
                    <a:pt x="7479083" y="1346116"/>
                  </a:lnTo>
                  <a:lnTo>
                    <a:pt x="7490513" y="1346116"/>
                  </a:lnTo>
                  <a:lnTo>
                    <a:pt x="7501990" y="1346116"/>
                  </a:lnTo>
                  <a:lnTo>
                    <a:pt x="7513420" y="1346116"/>
                  </a:lnTo>
                  <a:lnTo>
                    <a:pt x="7524850" y="1346116"/>
                  </a:lnTo>
                  <a:lnTo>
                    <a:pt x="7536280" y="1346116"/>
                  </a:lnTo>
                  <a:lnTo>
                    <a:pt x="7547710" y="1346116"/>
                  </a:lnTo>
                  <a:lnTo>
                    <a:pt x="7559188" y="1346116"/>
                  </a:lnTo>
                  <a:lnTo>
                    <a:pt x="7570618" y="1346116"/>
                  </a:lnTo>
                  <a:lnTo>
                    <a:pt x="7582048" y="1346116"/>
                  </a:lnTo>
                  <a:lnTo>
                    <a:pt x="7593478" y="1346116"/>
                  </a:lnTo>
                  <a:lnTo>
                    <a:pt x="7604908" y="1346116"/>
                  </a:lnTo>
                  <a:lnTo>
                    <a:pt x="7616385" y="1346116"/>
                  </a:lnTo>
                  <a:lnTo>
                    <a:pt x="7627815" y="1346116"/>
                  </a:lnTo>
                  <a:lnTo>
                    <a:pt x="7639246" y="1346116"/>
                  </a:lnTo>
                  <a:lnTo>
                    <a:pt x="7650676" y="1346116"/>
                  </a:lnTo>
                  <a:lnTo>
                    <a:pt x="7662106" y="1346116"/>
                  </a:lnTo>
                  <a:lnTo>
                    <a:pt x="7673583" y="1346116"/>
                  </a:lnTo>
                  <a:lnTo>
                    <a:pt x="7685013" y="1346116"/>
                  </a:lnTo>
                  <a:lnTo>
                    <a:pt x="7696443" y="1346116"/>
                  </a:lnTo>
                  <a:lnTo>
                    <a:pt x="7707873" y="1346116"/>
                  </a:lnTo>
                  <a:lnTo>
                    <a:pt x="7719303" y="1346116"/>
                  </a:lnTo>
                  <a:lnTo>
                    <a:pt x="7730733" y="1346116"/>
                  </a:lnTo>
                  <a:lnTo>
                    <a:pt x="7742211" y="1346116"/>
                  </a:lnTo>
                  <a:lnTo>
                    <a:pt x="7753641" y="1346116"/>
                  </a:lnTo>
                  <a:lnTo>
                    <a:pt x="7765071" y="1346116"/>
                  </a:lnTo>
                  <a:lnTo>
                    <a:pt x="7776501" y="1346116"/>
                  </a:lnTo>
                  <a:lnTo>
                    <a:pt x="7787931" y="1346116"/>
                  </a:lnTo>
                  <a:lnTo>
                    <a:pt x="7799408" y="1346116"/>
                  </a:lnTo>
                  <a:lnTo>
                    <a:pt x="7810839" y="1346116"/>
                  </a:lnTo>
                  <a:lnTo>
                    <a:pt x="7822268" y="1346116"/>
                  </a:lnTo>
                  <a:lnTo>
                    <a:pt x="7833698" y="1346116"/>
                  </a:lnTo>
                  <a:lnTo>
                    <a:pt x="7845128" y="1346116"/>
                  </a:lnTo>
                  <a:lnTo>
                    <a:pt x="7856606" y="1346116"/>
                  </a:lnTo>
                  <a:lnTo>
                    <a:pt x="7868036" y="1346116"/>
                  </a:lnTo>
                  <a:lnTo>
                    <a:pt x="7879466" y="1346116"/>
                  </a:lnTo>
                  <a:lnTo>
                    <a:pt x="7890896" y="1346116"/>
                  </a:lnTo>
                  <a:lnTo>
                    <a:pt x="7902326" y="1346116"/>
                  </a:lnTo>
                  <a:lnTo>
                    <a:pt x="7913804" y="1346116"/>
                  </a:lnTo>
                  <a:lnTo>
                    <a:pt x="7925234" y="1346116"/>
                  </a:lnTo>
                  <a:lnTo>
                    <a:pt x="7936663" y="1346116"/>
                  </a:lnTo>
                  <a:lnTo>
                    <a:pt x="7948094" y="1346116"/>
                  </a:lnTo>
                  <a:lnTo>
                    <a:pt x="7959524" y="1346116"/>
                  </a:lnTo>
                  <a:lnTo>
                    <a:pt x="7971001" y="1346116"/>
                  </a:lnTo>
                  <a:lnTo>
                    <a:pt x="7982431" y="1346116"/>
                  </a:lnTo>
                  <a:lnTo>
                    <a:pt x="7993861" y="1346116"/>
                  </a:lnTo>
                  <a:lnTo>
                    <a:pt x="8005291" y="1346116"/>
                  </a:lnTo>
                  <a:lnTo>
                    <a:pt x="8016721" y="1346116"/>
                  </a:lnTo>
                  <a:lnTo>
                    <a:pt x="8028199" y="1346116"/>
                  </a:lnTo>
                  <a:lnTo>
                    <a:pt x="8039629" y="1346116"/>
                  </a:lnTo>
                  <a:lnTo>
                    <a:pt x="8051059" y="1346116"/>
                  </a:lnTo>
                  <a:lnTo>
                    <a:pt x="8062489" y="1346116"/>
                  </a:lnTo>
                  <a:lnTo>
                    <a:pt x="8073919" y="1346116"/>
                  </a:lnTo>
                  <a:lnTo>
                    <a:pt x="8085396" y="1346116"/>
                  </a:lnTo>
                  <a:lnTo>
                    <a:pt x="8096826" y="1346116"/>
                  </a:lnTo>
                  <a:lnTo>
                    <a:pt x="8108256" y="1346116"/>
                  </a:lnTo>
                  <a:lnTo>
                    <a:pt x="8119687" y="1346116"/>
                  </a:lnTo>
                  <a:lnTo>
                    <a:pt x="8131117" y="1346116"/>
                  </a:lnTo>
                  <a:lnTo>
                    <a:pt x="8142594" y="1346116"/>
                  </a:lnTo>
                  <a:lnTo>
                    <a:pt x="8154024" y="1346116"/>
                  </a:lnTo>
                  <a:lnTo>
                    <a:pt x="8165454" y="1346116"/>
                  </a:lnTo>
                  <a:lnTo>
                    <a:pt x="8176884" y="1346116"/>
                  </a:lnTo>
                  <a:lnTo>
                    <a:pt x="8188314" y="1346116"/>
                  </a:lnTo>
                  <a:lnTo>
                    <a:pt x="8199792" y="1346116"/>
                  </a:lnTo>
                  <a:lnTo>
                    <a:pt x="8211222" y="1346116"/>
                  </a:lnTo>
                  <a:lnTo>
                    <a:pt x="8222652" y="1346116"/>
                  </a:lnTo>
                  <a:lnTo>
                    <a:pt x="8234082" y="1346116"/>
                  </a:lnTo>
                  <a:lnTo>
                    <a:pt x="8245512" y="1346116"/>
                  </a:lnTo>
                  <a:lnTo>
                    <a:pt x="8256989" y="1346116"/>
                  </a:lnTo>
                  <a:lnTo>
                    <a:pt x="8268419" y="1346116"/>
                  </a:lnTo>
                  <a:lnTo>
                    <a:pt x="8279850" y="1346116"/>
                  </a:lnTo>
                  <a:lnTo>
                    <a:pt x="8291280" y="1346116"/>
                  </a:lnTo>
                  <a:lnTo>
                    <a:pt x="8302709" y="1346116"/>
                  </a:lnTo>
                  <a:lnTo>
                    <a:pt x="8314187" y="1346116"/>
                  </a:lnTo>
                  <a:lnTo>
                    <a:pt x="8325617" y="1346116"/>
                  </a:lnTo>
                  <a:lnTo>
                    <a:pt x="8337047" y="1346116"/>
                  </a:lnTo>
                  <a:lnTo>
                    <a:pt x="8348477" y="1346116"/>
                  </a:lnTo>
                  <a:lnTo>
                    <a:pt x="8359907" y="1346116"/>
                  </a:lnTo>
                  <a:lnTo>
                    <a:pt x="8371385" y="1346116"/>
                  </a:lnTo>
                  <a:lnTo>
                    <a:pt x="8382815" y="1346116"/>
                  </a:lnTo>
                  <a:lnTo>
                    <a:pt x="8394245" y="1346116"/>
                  </a:lnTo>
                  <a:lnTo>
                    <a:pt x="8405674" y="1346116"/>
                  </a:lnTo>
                  <a:lnTo>
                    <a:pt x="8417104" y="1346116"/>
                  </a:lnTo>
                  <a:lnTo>
                    <a:pt x="8428582" y="1346116"/>
                  </a:lnTo>
                  <a:lnTo>
                    <a:pt x="8440012" y="1346116"/>
                  </a:lnTo>
                  <a:lnTo>
                    <a:pt x="8451442" y="1346116"/>
                  </a:lnTo>
                  <a:lnTo>
                    <a:pt x="8462872" y="1346116"/>
                  </a:lnTo>
                  <a:lnTo>
                    <a:pt x="8474302" y="1346116"/>
                  </a:lnTo>
                  <a:lnTo>
                    <a:pt x="8485780" y="1346116"/>
                  </a:lnTo>
                  <a:lnTo>
                    <a:pt x="8497210" y="1346116"/>
                  </a:lnTo>
                  <a:lnTo>
                    <a:pt x="8508640" y="1346116"/>
                  </a:lnTo>
                  <a:lnTo>
                    <a:pt x="8520069" y="1346116"/>
                  </a:lnTo>
                  <a:lnTo>
                    <a:pt x="8531500" y="1346116"/>
                  </a:lnTo>
                  <a:lnTo>
                    <a:pt x="8542977" y="1346116"/>
                  </a:lnTo>
                  <a:lnTo>
                    <a:pt x="8554407" y="1346116"/>
                  </a:lnTo>
                  <a:lnTo>
                    <a:pt x="8565837" y="1346116"/>
                  </a:lnTo>
                  <a:lnTo>
                    <a:pt x="8577267" y="1346116"/>
                  </a:lnTo>
                  <a:lnTo>
                    <a:pt x="8588697" y="1346116"/>
                  </a:lnTo>
                  <a:lnTo>
                    <a:pt x="8600175" y="1346116"/>
                  </a:lnTo>
                  <a:lnTo>
                    <a:pt x="8611605" y="1346116"/>
                  </a:lnTo>
                  <a:lnTo>
                    <a:pt x="8623035" y="1346116"/>
                  </a:lnTo>
                  <a:lnTo>
                    <a:pt x="8634465" y="1346116"/>
                  </a:lnTo>
                  <a:lnTo>
                    <a:pt x="8645895" y="1346116"/>
                  </a:lnTo>
                  <a:lnTo>
                    <a:pt x="8657373" y="1346116"/>
                  </a:lnTo>
                  <a:lnTo>
                    <a:pt x="8668802" y="1346116"/>
                  </a:lnTo>
                  <a:lnTo>
                    <a:pt x="8680232" y="1346116"/>
                  </a:lnTo>
                  <a:lnTo>
                    <a:pt x="8691662" y="1346116"/>
                  </a:lnTo>
                  <a:lnTo>
                    <a:pt x="8703093" y="1346116"/>
                  </a:lnTo>
                  <a:lnTo>
                    <a:pt x="8714570" y="1346116"/>
                  </a:lnTo>
                  <a:lnTo>
                    <a:pt x="8726000" y="1346116"/>
                  </a:lnTo>
                  <a:lnTo>
                    <a:pt x="8737430" y="1346116"/>
                  </a:lnTo>
                  <a:lnTo>
                    <a:pt x="8748860" y="1346116"/>
                  </a:lnTo>
                  <a:lnTo>
                    <a:pt x="8760290" y="1346116"/>
                  </a:lnTo>
                  <a:lnTo>
                    <a:pt x="8771768" y="1346116"/>
                  </a:lnTo>
                  <a:lnTo>
                    <a:pt x="8783198" y="1346116"/>
                  </a:lnTo>
                  <a:lnTo>
                    <a:pt x="8794628" y="1346116"/>
                  </a:lnTo>
                  <a:lnTo>
                    <a:pt x="8806058" y="1346116"/>
                  </a:lnTo>
                  <a:lnTo>
                    <a:pt x="8817488" y="1346116"/>
                  </a:lnTo>
                  <a:lnTo>
                    <a:pt x="8828918" y="1346116"/>
                  </a:lnTo>
                  <a:lnTo>
                    <a:pt x="8840395" y="1346116"/>
                  </a:lnTo>
                  <a:lnTo>
                    <a:pt x="8851825" y="1346116"/>
                  </a:lnTo>
                  <a:lnTo>
                    <a:pt x="8863256" y="1346116"/>
                  </a:lnTo>
                  <a:lnTo>
                    <a:pt x="8874686" y="1346116"/>
                  </a:lnTo>
                  <a:lnTo>
                    <a:pt x="8886115" y="1346116"/>
                  </a:lnTo>
                  <a:lnTo>
                    <a:pt x="8897593" y="1346116"/>
                  </a:lnTo>
                  <a:lnTo>
                    <a:pt x="8909022" y="1346116"/>
                  </a:lnTo>
                  <a:lnTo>
                    <a:pt x="8920453" y="1346116"/>
                  </a:lnTo>
                  <a:lnTo>
                    <a:pt x="8931883" y="1346116"/>
                  </a:lnTo>
                  <a:lnTo>
                    <a:pt x="8943313" y="1346116"/>
                  </a:lnTo>
                  <a:lnTo>
                    <a:pt x="8954791" y="1346116"/>
                  </a:lnTo>
                  <a:lnTo>
                    <a:pt x="8966220" y="1346116"/>
                  </a:lnTo>
                  <a:lnTo>
                    <a:pt x="8977651" y="1346116"/>
                  </a:lnTo>
                  <a:lnTo>
                    <a:pt x="8989080" y="1346116"/>
                  </a:lnTo>
                  <a:lnTo>
                    <a:pt x="9000511" y="1346116"/>
                  </a:lnTo>
                  <a:lnTo>
                    <a:pt x="9011988" y="1346116"/>
                  </a:lnTo>
                  <a:lnTo>
                    <a:pt x="9023418" y="1346116"/>
                  </a:lnTo>
                  <a:lnTo>
                    <a:pt x="9034849" y="1346116"/>
                  </a:lnTo>
                  <a:lnTo>
                    <a:pt x="9046278" y="1346116"/>
                  </a:lnTo>
                  <a:lnTo>
                    <a:pt x="9057709" y="1346116"/>
                  </a:lnTo>
                  <a:lnTo>
                    <a:pt x="9069186" y="1346116"/>
                  </a:lnTo>
                  <a:lnTo>
                    <a:pt x="9080615" y="1346116"/>
                  </a:lnTo>
                  <a:lnTo>
                    <a:pt x="9092046" y="1346116"/>
                  </a:lnTo>
                  <a:lnTo>
                    <a:pt x="9103476" y="1346116"/>
                  </a:lnTo>
                  <a:lnTo>
                    <a:pt x="9114906" y="1346116"/>
                  </a:lnTo>
                  <a:lnTo>
                    <a:pt x="9126384" y="1346116"/>
                  </a:lnTo>
                  <a:lnTo>
                    <a:pt x="9137813" y="1346116"/>
                  </a:lnTo>
                  <a:lnTo>
                    <a:pt x="9149244" y="1346116"/>
                  </a:lnTo>
                  <a:lnTo>
                    <a:pt x="9160673" y="1346116"/>
                  </a:lnTo>
                  <a:lnTo>
                    <a:pt x="9172104" y="1346116"/>
                  </a:lnTo>
                  <a:lnTo>
                    <a:pt x="9183581" y="1346116"/>
                  </a:lnTo>
                  <a:lnTo>
                    <a:pt x="9195011" y="1346116"/>
                  </a:lnTo>
                  <a:lnTo>
                    <a:pt x="9206442" y="1346116"/>
                  </a:lnTo>
                  <a:lnTo>
                    <a:pt x="9217871" y="1346116"/>
                  </a:lnTo>
                  <a:lnTo>
                    <a:pt x="9229301" y="1346116"/>
                  </a:lnTo>
                  <a:lnTo>
                    <a:pt x="9240779" y="1346116"/>
                  </a:lnTo>
                  <a:lnTo>
                    <a:pt x="9252209" y="1346116"/>
                  </a:lnTo>
                  <a:lnTo>
                    <a:pt x="9263639" y="1346116"/>
                  </a:lnTo>
                  <a:lnTo>
                    <a:pt x="9275069" y="1346116"/>
                  </a:lnTo>
                  <a:lnTo>
                    <a:pt x="9286498" y="1346116"/>
                  </a:lnTo>
                  <a:lnTo>
                    <a:pt x="9297977" y="1346116"/>
                  </a:lnTo>
                  <a:lnTo>
                    <a:pt x="9309406" y="1346116"/>
                  </a:lnTo>
                  <a:lnTo>
                    <a:pt x="9320837" y="1346116"/>
                  </a:lnTo>
                  <a:lnTo>
                    <a:pt x="9332266" y="1346116"/>
                  </a:lnTo>
                  <a:lnTo>
                    <a:pt x="9343696" y="1346116"/>
                  </a:lnTo>
                  <a:lnTo>
                    <a:pt x="9355174" y="1346116"/>
                  </a:lnTo>
                  <a:lnTo>
                    <a:pt x="9366604" y="1346116"/>
                  </a:lnTo>
                  <a:lnTo>
                    <a:pt x="9378035" y="1346116"/>
                  </a:lnTo>
                  <a:lnTo>
                    <a:pt x="9389464" y="1346116"/>
                  </a:lnTo>
                  <a:lnTo>
                    <a:pt x="9400894" y="1346116"/>
                  </a:lnTo>
                  <a:lnTo>
                    <a:pt x="9412372" y="1346116"/>
                  </a:lnTo>
                  <a:lnTo>
                    <a:pt x="9423802" y="1346116"/>
                  </a:lnTo>
                  <a:lnTo>
                    <a:pt x="9435232" y="1346116"/>
                  </a:lnTo>
                  <a:lnTo>
                    <a:pt x="9446662" y="1346116"/>
                  </a:lnTo>
                  <a:lnTo>
                    <a:pt x="9458091" y="1346116"/>
                  </a:lnTo>
                  <a:lnTo>
                    <a:pt x="9469570" y="1346116"/>
                  </a:lnTo>
                  <a:lnTo>
                    <a:pt x="9480999" y="1346116"/>
                  </a:lnTo>
                  <a:lnTo>
                    <a:pt x="9492429" y="1346116"/>
                  </a:lnTo>
                  <a:lnTo>
                    <a:pt x="9503859" y="1346116"/>
                  </a:lnTo>
                  <a:lnTo>
                    <a:pt x="9515289" y="1346116"/>
                  </a:lnTo>
                  <a:lnTo>
                    <a:pt x="9526767" y="1346116"/>
                  </a:lnTo>
                  <a:lnTo>
                    <a:pt x="9538197" y="1346116"/>
                  </a:lnTo>
                  <a:lnTo>
                    <a:pt x="9549626" y="1346116"/>
                  </a:lnTo>
                  <a:lnTo>
                    <a:pt x="9561057" y="1346116"/>
                  </a:lnTo>
                  <a:lnTo>
                    <a:pt x="9572487" y="1346116"/>
                  </a:lnTo>
                  <a:lnTo>
                    <a:pt x="9583965" y="1346116"/>
                  </a:lnTo>
                  <a:lnTo>
                    <a:pt x="9595395" y="1346116"/>
                  </a:lnTo>
                  <a:lnTo>
                    <a:pt x="9606824" y="1346116"/>
                  </a:lnTo>
                  <a:lnTo>
                    <a:pt x="9618255" y="1346116"/>
                  </a:lnTo>
                  <a:lnTo>
                    <a:pt x="9629684" y="1346116"/>
                  </a:lnTo>
                  <a:lnTo>
                    <a:pt x="9641163" y="1346116"/>
                  </a:lnTo>
                  <a:lnTo>
                    <a:pt x="9652592" y="1346116"/>
                  </a:lnTo>
                  <a:lnTo>
                    <a:pt x="9664022" y="1346116"/>
                  </a:lnTo>
                  <a:lnTo>
                    <a:pt x="9675452" y="1346116"/>
                  </a:lnTo>
                  <a:lnTo>
                    <a:pt x="9686882" y="1346116"/>
                  </a:lnTo>
                  <a:lnTo>
                    <a:pt x="9698360" y="1346116"/>
                  </a:lnTo>
                  <a:lnTo>
                    <a:pt x="9709790" y="1346116"/>
                  </a:lnTo>
                  <a:lnTo>
                    <a:pt x="9721219" y="1346116"/>
                  </a:lnTo>
                  <a:lnTo>
                    <a:pt x="9732650" y="1346116"/>
                  </a:lnTo>
                  <a:lnTo>
                    <a:pt x="9744080" y="1346116"/>
                  </a:lnTo>
                  <a:lnTo>
                    <a:pt x="9755557" y="1346116"/>
                  </a:lnTo>
                  <a:lnTo>
                    <a:pt x="9766988" y="1346116"/>
                  </a:lnTo>
                  <a:lnTo>
                    <a:pt x="9778417" y="1346116"/>
                  </a:lnTo>
                  <a:lnTo>
                    <a:pt x="9789848" y="1346116"/>
                  </a:lnTo>
                  <a:lnTo>
                    <a:pt x="9801277" y="1346116"/>
                  </a:lnTo>
                  <a:lnTo>
                    <a:pt x="9812755" y="1346116"/>
                  </a:lnTo>
                  <a:lnTo>
                    <a:pt x="9824185" y="1346116"/>
                  </a:lnTo>
                  <a:lnTo>
                    <a:pt x="9835615" y="1346116"/>
                  </a:lnTo>
                  <a:lnTo>
                    <a:pt x="9847045" y="1346116"/>
                  </a:lnTo>
                  <a:lnTo>
                    <a:pt x="9858475" y="1346116"/>
                  </a:lnTo>
                  <a:lnTo>
                    <a:pt x="9869952" y="1346116"/>
                  </a:lnTo>
                  <a:lnTo>
                    <a:pt x="9881383" y="1346116"/>
                  </a:lnTo>
                  <a:lnTo>
                    <a:pt x="9892812" y="1346116"/>
                  </a:lnTo>
                  <a:lnTo>
                    <a:pt x="9904243" y="1346116"/>
                  </a:lnTo>
                  <a:lnTo>
                    <a:pt x="9915673" y="1346116"/>
                  </a:lnTo>
                  <a:lnTo>
                    <a:pt x="9927102" y="1346116"/>
                  </a:lnTo>
                  <a:lnTo>
                    <a:pt x="9938581" y="1346116"/>
                  </a:lnTo>
                  <a:lnTo>
                    <a:pt x="9950010" y="1346116"/>
                  </a:lnTo>
                  <a:lnTo>
                    <a:pt x="9961441" y="1346116"/>
                  </a:lnTo>
                  <a:lnTo>
                    <a:pt x="9972870" y="1346116"/>
                  </a:lnTo>
                  <a:lnTo>
                    <a:pt x="9984300" y="1346116"/>
                  </a:lnTo>
                  <a:lnTo>
                    <a:pt x="9995778" y="1346116"/>
                  </a:lnTo>
                  <a:lnTo>
                    <a:pt x="10007208" y="1346116"/>
                  </a:lnTo>
                  <a:lnTo>
                    <a:pt x="10018638" y="1346116"/>
                  </a:lnTo>
                  <a:lnTo>
                    <a:pt x="10030068" y="1346116"/>
                  </a:lnTo>
                  <a:lnTo>
                    <a:pt x="10041498" y="1346116"/>
                  </a:lnTo>
                  <a:lnTo>
                    <a:pt x="10052976" y="1346116"/>
                  </a:lnTo>
                  <a:lnTo>
                    <a:pt x="10064405" y="1346116"/>
                  </a:lnTo>
                  <a:lnTo>
                    <a:pt x="10075835" y="1346116"/>
                  </a:lnTo>
                  <a:lnTo>
                    <a:pt x="10087266" y="1346116"/>
                  </a:lnTo>
                  <a:lnTo>
                    <a:pt x="10098695" y="1346116"/>
                  </a:lnTo>
                  <a:lnTo>
                    <a:pt x="10110174" y="1346116"/>
                  </a:lnTo>
                  <a:lnTo>
                    <a:pt x="10121603" y="1346116"/>
                  </a:lnTo>
                  <a:lnTo>
                    <a:pt x="10133033" y="1346116"/>
                  </a:lnTo>
                  <a:lnTo>
                    <a:pt x="10144463" y="1346116"/>
                  </a:lnTo>
                  <a:lnTo>
                    <a:pt x="10155893" y="1346116"/>
                  </a:lnTo>
                  <a:lnTo>
                    <a:pt x="10167371" y="1346116"/>
                  </a:lnTo>
                  <a:lnTo>
                    <a:pt x="10178801" y="1346116"/>
                  </a:lnTo>
                  <a:lnTo>
                    <a:pt x="10190230" y="1346116"/>
                  </a:lnTo>
                  <a:lnTo>
                    <a:pt x="10201661" y="1346116"/>
                  </a:lnTo>
                  <a:lnTo>
                    <a:pt x="10213091" y="1346116"/>
                  </a:lnTo>
                  <a:lnTo>
                    <a:pt x="10224569" y="1346116"/>
                  </a:lnTo>
                  <a:lnTo>
                    <a:pt x="10235998" y="1346116"/>
                  </a:lnTo>
                  <a:lnTo>
                    <a:pt x="10247428" y="1346116"/>
                  </a:lnTo>
                  <a:lnTo>
                    <a:pt x="10258859" y="1346116"/>
                  </a:lnTo>
                  <a:lnTo>
                    <a:pt x="10270288" y="1346116"/>
                  </a:lnTo>
                  <a:lnTo>
                    <a:pt x="10281767" y="1346116"/>
                  </a:lnTo>
                  <a:lnTo>
                    <a:pt x="10293196" y="1346116"/>
                  </a:lnTo>
                  <a:lnTo>
                    <a:pt x="10304626" y="1346116"/>
                  </a:lnTo>
                  <a:lnTo>
                    <a:pt x="10316056" y="1346116"/>
                  </a:lnTo>
                  <a:lnTo>
                    <a:pt x="10327486" y="1346116"/>
                  </a:lnTo>
                  <a:lnTo>
                    <a:pt x="10338963" y="1346116"/>
                  </a:lnTo>
                  <a:lnTo>
                    <a:pt x="10350394" y="1346116"/>
                  </a:lnTo>
                  <a:lnTo>
                    <a:pt x="10361823" y="1346116"/>
                  </a:lnTo>
                  <a:lnTo>
                    <a:pt x="10373254" y="1346116"/>
                  </a:lnTo>
                  <a:lnTo>
                    <a:pt x="10384684" y="1346116"/>
                  </a:lnTo>
                  <a:lnTo>
                    <a:pt x="10396161" y="1346116"/>
                  </a:lnTo>
                  <a:lnTo>
                    <a:pt x="10407591" y="1346116"/>
                  </a:lnTo>
                  <a:lnTo>
                    <a:pt x="10419021" y="1346116"/>
                  </a:lnTo>
                  <a:lnTo>
                    <a:pt x="10430452" y="1346116"/>
                  </a:lnTo>
                  <a:lnTo>
                    <a:pt x="10441881" y="1346116"/>
                  </a:lnTo>
                  <a:lnTo>
                    <a:pt x="10453358" y="1346116"/>
                  </a:lnTo>
                  <a:lnTo>
                    <a:pt x="10464789" y="1346116"/>
                  </a:lnTo>
                  <a:lnTo>
                    <a:pt x="10476219" y="1346116"/>
                  </a:lnTo>
                  <a:lnTo>
                    <a:pt x="10487649" y="1346116"/>
                  </a:lnTo>
                  <a:lnTo>
                    <a:pt x="10499079" y="1346116"/>
                  </a:lnTo>
                  <a:lnTo>
                    <a:pt x="10510556" y="1346116"/>
                  </a:lnTo>
                  <a:lnTo>
                    <a:pt x="10521987" y="1346116"/>
                  </a:lnTo>
                  <a:lnTo>
                    <a:pt x="10533416" y="1346116"/>
                  </a:lnTo>
                  <a:lnTo>
                    <a:pt x="10544847" y="1346116"/>
                  </a:lnTo>
                  <a:lnTo>
                    <a:pt x="10556277" y="1346116"/>
                  </a:lnTo>
                  <a:lnTo>
                    <a:pt x="10567754" y="1346116"/>
                  </a:lnTo>
                  <a:lnTo>
                    <a:pt x="10579184" y="1346116"/>
                  </a:lnTo>
                  <a:lnTo>
                    <a:pt x="10590614" y="1346116"/>
                  </a:lnTo>
                  <a:lnTo>
                    <a:pt x="10602045" y="1346116"/>
                  </a:lnTo>
                  <a:lnTo>
                    <a:pt x="10613474" y="1346116"/>
                  </a:lnTo>
                  <a:lnTo>
                    <a:pt x="10624951" y="1346116"/>
                  </a:lnTo>
                  <a:lnTo>
                    <a:pt x="10636382" y="1346116"/>
                  </a:lnTo>
                  <a:lnTo>
                    <a:pt x="10647812" y="1346116"/>
                  </a:lnTo>
                  <a:lnTo>
                    <a:pt x="10659241" y="1346116"/>
                  </a:lnTo>
                  <a:lnTo>
                    <a:pt x="10670672" y="1346116"/>
                  </a:lnTo>
                  <a:lnTo>
                    <a:pt x="10682149" y="1346116"/>
                  </a:lnTo>
                  <a:lnTo>
                    <a:pt x="10693580" y="1346116"/>
                  </a:lnTo>
                  <a:lnTo>
                    <a:pt x="10705009" y="1346116"/>
                  </a:lnTo>
                  <a:lnTo>
                    <a:pt x="10716439" y="1346116"/>
                  </a:lnTo>
                  <a:lnTo>
                    <a:pt x="10727870" y="1346116"/>
                  </a:lnTo>
                  <a:lnTo>
                    <a:pt x="10739347" y="1346116"/>
                  </a:lnTo>
                  <a:lnTo>
                    <a:pt x="10750778" y="1346116"/>
                  </a:lnTo>
                  <a:lnTo>
                    <a:pt x="10762207" y="1346116"/>
                  </a:lnTo>
                  <a:lnTo>
                    <a:pt x="10773637" y="1346116"/>
                  </a:lnTo>
                  <a:lnTo>
                    <a:pt x="10785067" y="1346116"/>
                  </a:lnTo>
                  <a:lnTo>
                    <a:pt x="10796544" y="1346116"/>
                  </a:lnTo>
                  <a:lnTo>
                    <a:pt x="10807975" y="1346116"/>
                  </a:lnTo>
                  <a:lnTo>
                    <a:pt x="10819405" y="1346116"/>
                  </a:lnTo>
                  <a:lnTo>
                    <a:pt x="10830834" y="1346116"/>
                  </a:lnTo>
                  <a:lnTo>
                    <a:pt x="10842265" y="1346116"/>
                  </a:lnTo>
                  <a:lnTo>
                    <a:pt x="10853742" y="1346116"/>
                  </a:lnTo>
                  <a:lnTo>
                    <a:pt x="10865173" y="1346116"/>
                  </a:lnTo>
                  <a:lnTo>
                    <a:pt x="10876602" y="1346116"/>
                  </a:lnTo>
                  <a:lnTo>
                    <a:pt x="10888032" y="1346116"/>
                  </a:lnTo>
                  <a:lnTo>
                    <a:pt x="10899463" y="1346116"/>
                  </a:lnTo>
                  <a:lnTo>
                    <a:pt x="10910892" y="1346116"/>
                  </a:lnTo>
                  <a:lnTo>
                    <a:pt x="10922369" y="1346116"/>
                  </a:lnTo>
                  <a:lnTo>
                    <a:pt x="10933800" y="1346116"/>
                  </a:lnTo>
                  <a:lnTo>
                    <a:pt x="10945230" y="1346116"/>
                  </a:lnTo>
                  <a:lnTo>
                    <a:pt x="10956660" y="1346116"/>
                  </a:lnTo>
                  <a:lnTo>
                    <a:pt x="10968090" y="1346116"/>
                  </a:lnTo>
                  <a:lnTo>
                    <a:pt x="10979567" y="1346116"/>
                  </a:lnTo>
                  <a:lnTo>
                    <a:pt x="10990998" y="1346116"/>
                  </a:lnTo>
                  <a:lnTo>
                    <a:pt x="11002427" y="1346116"/>
                  </a:lnTo>
                  <a:lnTo>
                    <a:pt x="11013858" y="1346116"/>
                  </a:lnTo>
                  <a:lnTo>
                    <a:pt x="11025287" y="1346116"/>
                  </a:lnTo>
                  <a:lnTo>
                    <a:pt x="11036765" y="1346116"/>
                  </a:lnTo>
                  <a:lnTo>
                    <a:pt x="11048195" y="1346116"/>
                  </a:lnTo>
                  <a:lnTo>
                    <a:pt x="11059625" y="1346116"/>
                  </a:lnTo>
                  <a:lnTo>
                    <a:pt x="11071056" y="1346116"/>
                  </a:lnTo>
                  <a:lnTo>
                    <a:pt x="11082485" y="1346116"/>
                  </a:lnTo>
                  <a:lnTo>
                    <a:pt x="11093962" y="1346116"/>
                  </a:lnTo>
                  <a:lnTo>
                    <a:pt x="11105393" y="1346116"/>
                  </a:lnTo>
                  <a:lnTo>
                    <a:pt x="11116823" y="1346116"/>
                  </a:lnTo>
                  <a:lnTo>
                    <a:pt x="11128253" y="1346116"/>
                  </a:lnTo>
                  <a:lnTo>
                    <a:pt x="11139683" y="1346116"/>
                  </a:lnTo>
                  <a:lnTo>
                    <a:pt x="11151160" y="1346116"/>
                  </a:lnTo>
                  <a:lnTo>
                    <a:pt x="11162591" y="1346116"/>
                  </a:lnTo>
                  <a:lnTo>
                    <a:pt x="11174020" y="1346116"/>
                  </a:lnTo>
                  <a:lnTo>
                    <a:pt x="11185451" y="1346116"/>
                  </a:lnTo>
                  <a:lnTo>
                    <a:pt x="11196881" y="1346116"/>
                  </a:lnTo>
                  <a:lnTo>
                    <a:pt x="11208358" y="1346116"/>
                  </a:lnTo>
                  <a:lnTo>
                    <a:pt x="11218359" y="1346116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ACCFD904-29AC-5D41-AD74-3C597BB1BB09}"/>
                </a:ext>
              </a:extLst>
            </p:cNvPr>
            <p:cNvSpPr/>
            <p:nvPr/>
          </p:nvSpPr>
          <p:spPr>
            <a:xfrm>
              <a:off x="851149" y="4219803"/>
              <a:ext cx="11218359" cy="1880959"/>
            </a:xfrm>
            <a:custGeom>
              <a:avLst/>
              <a:gdLst>
                <a:gd name="connsiteX0" fmla="*/ 0 w 11218359"/>
                <a:gd name="connsiteY0" fmla="*/ 1880959 h 1880959"/>
                <a:gd name="connsiteX1" fmla="*/ 9149 w 11218359"/>
                <a:gd name="connsiteY1" fmla="*/ 1880959 h 1880959"/>
                <a:gd name="connsiteX2" fmla="*/ 20588 w 11218359"/>
                <a:gd name="connsiteY2" fmla="*/ 1880959 h 1880959"/>
                <a:gd name="connsiteX3" fmla="*/ 32028 w 11218359"/>
                <a:gd name="connsiteY3" fmla="*/ 1880959 h 1880959"/>
                <a:gd name="connsiteX4" fmla="*/ 43467 w 11218359"/>
                <a:gd name="connsiteY4" fmla="*/ 1880959 h 1880959"/>
                <a:gd name="connsiteX5" fmla="*/ 54907 w 11218359"/>
                <a:gd name="connsiteY5" fmla="*/ 1880959 h 1880959"/>
                <a:gd name="connsiteX6" fmla="*/ 66346 w 11218359"/>
                <a:gd name="connsiteY6" fmla="*/ 1880959 h 1880959"/>
                <a:gd name="connsiteX7" fmla="*/ 77786 w 11218359"/>
                <a:gd name="connsiteY7" fmla="*/ 1880959 h 1880959"/>
                <a:gd name="connsiteX8" fmla="*/ 89225 w 11218359"/>
                <a:gd name="connsiteY8" fmla="*/ 1880959 h 1880959"/>
                <a:gd name="connsiteX9" fmla="*/ 100665 w 11218359"/>
                <a:gd name="connsiteY9" fmla="*/ 1880959 h 1880959"/>
                <a:gd name="connsiteX10" fmla="*/ 112104 w 11218359"/>
                <a:gd name="connsiteY10" fmla="*/ 1880959 h 1880959"/>
                <a:gd name="connsiteX11" fmla="*/ 123544 w 11218359"/>
                <a:gd name="connsiteY11" fmla="*/ 1880959 h 1880959"/>
                <a:gd name="connsiteX12" fmla="*/ 134979 w 11218359"/>
                <a:gd name="connsiteY12" fmla="*/ 1880959 h 1880959"/>
                <a:gd name="connsiteX13" fmla="*/ 146423 w 11218359"/>
                <a:gd name="connsiteY13" fmla="*/ 1880959 h 1880959"/>
                <a:gd name="connsiteX14" fmla="*/ 157858 w 11218359"/>
                <a:gd name="connsiteY14" fmla="*/ 1880959 h 1880959"/>
                <a:gd name="connsiteX15" fmla="*/ 169297 w 11218359"/>
                <a:gd name="connsiteY15" fmla="*/ 1880959 h 1880959"/>
                <a:gd name="connsiteX16" fmla="*/ 180737 w 11218359"/>
                <a:gd name="connsiteY16" fmla="*/ 1880959 h 1880959"/>
                <a:gd name="connsiteX17" fmla="*/ 192176 w 11218359"/>
                <a:gd name="connsiteY17" fmla="*/ 1880959 h 1880959"/>
                <a:gd name="connsiteX18" fmla="*/ 203616 w 11218359"/>
                <a:gd name="connsiteY18" fmla="*/ 1880959 h 1880959"/>
                <a:gd name="connsiteX19" fmla="*/ 215055 w 11218359"/>
                <a:gd name="connsiteY19" fmla="*/ 1880959 h 1880959"/>
                <a:gd name="connsiteX20" fmla="*/ 226495 w 11218359"/>
                <a:gd name="connsiteY20" fmla="*/ 1880959 h 1880959"/>
                <a:gd name="connsiteX21" fmla="*/ 237935 w 11218359"/>
                <a:gd name="connsiteY21" fmla="*/ 1880959 h 1880959"/>
                <a:gd name="connsiteX22" fmla="*/ 249374 w 11218359"/>
                <a:gd name="connsiteY22" fmla="*/ 1880959 h 1880959"/>
                <a:gd name="connsiteX23" fmla="*/ 260814 w 11218359"/>
                <a:gd name="connsiteY23" fmla="*/ 1880959 h 1880959"/>
                <a:gd name="connsiteX24" fmla="*/ 272253 w 11218359"/>
                <a:gd name="connsiteY24" fmla="*/ 1880959 h 1880959"/>
                <a:gd name="connsiteX25" fmla="*/ 283693 w 11218359"/>
                <a:gd name="connsiteY25" fmla="*/ 1880959 h 1880959"/>
                <a:gd name="connsiteX26" fmla="*/ 295132 w 11218359"/>
                <a:gd name="connsiteY26" fmla="*/ 1880959 h 1880959"/>
                <a:gd name="connsiteX27" fmla="*/ 306572 w 11218359"/>
                <a:gd name="connsiteY27" fmla="*/ 1880959 h 1880959"/>
                <a:gd name="connsiteX28" fmla="*/ 318011 w 11218359"/>
                <a:gd name="connsiteY28" fmla="*/ 1880959 h 1880959"/>
                <a:gd name="connsiteX29" fmla="*/ 329451 w 11218359"/>
                <a:gd name="connsiteY29" fmla="*/ 1880959 h 1880959"/>
                <a:gd name="connsiteX30" fmla="*/ 340890 w 11218359"/>
                <a:gd name="connsiteY30" fmla="*/ 1880959 h 1880959"/>
                <a:gd name="connsiteX31" fmla="*/ 352330 w 11218359"/>
                <a:gd name="connsiteY31" fmla="*/ 1880959 h 1880959"/>
                <a:gd name="connsiteX32" fmla="*/ 363769 w 11218359"/>
                <a:gd name="connsiteY32" fmla="*/ 1880959 h 1880959"/>
                <a:gd name="connsiteX33" fmla="*/ 375209 w 11218359"/>
                <a:gd name="connsiteY33" fmla="*/ 1880959 h 1880959"/>
                <a:gd name="connsiteX34" fmla="*/ 386648 w 11218359"/>
                <a:gd name="connsiteY34" fmla="*/ 1880959 h 1880959"/>
                <a:gd name="connsiteX35" fmla="*/ 398088 w 11218359"/>
                <a:gd name="connsiteY35" fmla="*/ 1880959 h 1880959"/>
                <a:gd name="connsiteX36" fmla="*/ 409527 w 11218359"/>
                <a:gd name="connsiteY36" fmla="*/ 1880959 h 1880959"/>
                <a:gd name="connsiteX37" fmla="*/ 420967 w 11218359"/>
                <a:gd name="connsiteY37" fmla="*/ 1880959 h 1880959"/>
                <a:gd name="connsiteX38" fmla="*/ 432406 w 11218359"/>
                <a:gd name="connsiteY38" fmla="*/ 1880959 h 1880959"/>
                <a:gd name="connsiteX39" fmla="*/ 443846 w 11218359"/>
                <a:gd name="connsiteY39" fmla="*/ 1880959 h 1880959"/>
                <a:gd name="connsiteX40" fmla="*/ 455285 w 11218359"/>
                <a:gd name="connsiteY40" fmla="*/ 1880959 h 1880959"/>
                <a:gd name="connsiteX41" fmla="*/ 466725 w 11218359"/>
                <a:gd name="connsiteY41" fmla="*/ 1880959 h 1880959"/>
                <a:gd name="connsiteX42" fmla="*/ 478165 w 11218359"/>
                <a:gd name="connsiteY42" fmla="*/ 1880959 h 1880959"/>
                <a:gd name="connsiteX43" fmla="*/ 489604 w 11218359"/>
                <a:gd name="connsiteY43" fmla="*/ 1880959 h 1880959"/>
                <a:gd name="connsiteX44" fmla="*/ 501044 w 11218359"/>
                <a:gd name="connsiteY44" fmla="*/ 1880959 h 1880959"/>
                <a:gd name="connsiteX45" fmla="*/ 512483 w 11218359"/>
                <a:gd name="connsiteY45" fmla="*/ 1880959 h 1880959"/>
                <a:gd name="connsiteX46" fmla="*/ 523923 w 11218359"/>
                <a:gd name="connsiteY46" fmla="*/ 1880959 h 1880959"/>
                <a:gd name="connsiteX47" fmla="*/ 535362 w 11218359"/>
                <a:gd name="connsiteY47" fmla="*/ 1880959 h 1880959"/>
                <a:gd name="connsiteX48" fmla="*/ 546802 w 11218359"/>
                <a:gd name="connsiteY48" fmla="*/ 1880959 h 1880959"/>
                <a:gd name="connsiteX49" fmla="*/ 558241 w 11218359"/>
                <a:gd name="connsiteY49" fmla="*/ 1880959 h 1880959"/>
                <a:gd name="connsiteX50" fmla="*/ 569681 w 11218359"/>
                <a:gd name="connsiteY50" fmla="*/ 1880959 h 1880959"/>
                <a:gd name="connsiteX51" fmla="*/ 581120 w 11218359"/>
                <a:gd name="connsiteY51" fmla="*/ 1880959 h 1880959"/>
                <a:gd name="connsiteX52" fmla="*/ 592560 w 11218359"/>
                <a:gd name="connsiteY52" fmla="*/ 1880959 h 1880959"/>
                <a:gd name="connsiteX53" fmla="*/ 603999 w 11218359"/>
                <a:gd name="connsiteY53" fmla="*/ 1880959 h 1880959"/>
                <a:gd name="connsiteX54" fmla="*/ 615439 w 11218359"/>
                <a:gd name="connsiteY54" fmla="*/ 1880959 h 1880959"/>
                <a:gd name="connsiteX55" fmla="*/ 626878 w 11218359"/>
                <a:gd name="connsiteY55" fmla="*/ 1880959 h 1880959"/>
                <a:gd name="connsiteX56" fmla="*/ 638318 w 11218359"/>
                <a:gd name="connsiteY56" fmla="*/ 1880959 h 1880959"/>
                <a:gd name="connsiteX57" fmla="*/ 649757 w 11218359"/>
                <a:gd name="connsiteY57" fmla="*/ 1880959 h 1880959"/>
                <a:gd name="connsiteX58" fmla="*/ 661192 w 11218359"/>
                <a:gd name="connsiteY58" fmla="*/ 1880959 h 1880959"/>
                <a:gd name="connsiteX59" fmla="*/ 672632 w 11218359"/>
                <a:gd name="connsiteY59" fmla="*/ 1880959 h 1880959"/>
                <a:gd name="connsiteX60" fmla="*/ 684071 w 11218359"/>
                <a:gd name="connsiteY60" fmla="*/ 1880959 h 1880959"/>
                <a:gd name="connsiteX61" fmla="*/ 695511 w 11218359"/>
                <a:gd name="connsiteY61" fmla="*/ 1880959 h 1880959"/>
                <a:gd name="connsiteX62" fmla="*/ 706950 w 11218359"/>
                <a:gd name="connsiteY62" fmla="*/ 1880959 h 1880959"/>
                <a:gd name="connsiteX63" fmla="*/ 718390 w 11218359"/>
                <a:gd name="connsiteY63" fmla="*/ 1880959 h 1880959"/>
                <a:gd name="connsiteX64" fmla="*/ 729829 w 11218359"/>
                <a:gd name="connsiteY64" fmla="*/ 1880959 h 1880959"/>
                <a:gd name="connsiteX65" fmla="*/ 741269 w 11218359"/>
                <a:gd name="connsiteY65" fmla="*/ 1880959 h 1880959"/>
                <a:gd name="connsiteX66" fmla="*/ 752708 w 11218359"/>
                <a:gd name="connsiteY66" fmla="*/ 1880959 h 1880959"/>
                <a:gd name="connsiteX67" fmla="*/ 764148 w 11218359"/>
                <a:gd name="connsiteY67" fmla="*/ 1880959 h 1880959"/>
                <a:gd name="connsiteX68" fmla="*/ 775587 w 11218359"/>
                <a:gd name="connsiteY68" fmla="*/ 1880959 h 1880959"/>
                <a:gd name="connsiteX69" fmla="*/ 787027 w 11218359"/>
                <a:gd name="connsiteY69" fmla="*/ 1880959 h 1880959"/>
                <a:gd name="connsiteX70" fmla="*/ 798467 w 11218359"/>
                <a:gd name="connsiteY70" fmla="*/ 1880959 h 1880959"/>
                <a:gd name="connsiteX71" fmla="*/ 809906 w 11218359"/>
                <a:gd name="connsiteY71" fmla="*/ 1880959 h 1880959"/>
                <a:gd name="connsiteX72" fmla="*/ 821346 w 11218359"/>
                <a:gd name="connsiteY72" fmla="*/ 1880959 h 1880959"/>
                <a:gd name="connsiteX73" fmla="*/ 832785 w 11218359"/>
                <a:gd name="connsiteY73" fmla="*/ 1880959 h 1880959"/>
                <a:gd name="connsiteX74" fmla="*/ 844225 w 11218359"/>
                <a:gd name="connsiteY74" fmla="*/ 1880959 h 1880959"/>
                <a:gd name="connsiteX75" fmla="*/ 855664 w 11218359"/>
                <a:gd name="connsiteY75" fmla="*/ 1880959 h 1880959"/>
                <a:gd name="connsiteX76" fmla="*/ 867104 w 11218359"/>
                <a:gd name="connsiteY76" fmla="*/ 1880959 h 1880959"/>
                <a:gd name="connsiteX77" fmla="*/ 878543 w 11218359"/>
                <a:gd name="connsiteY77" fmla="*/ 1880959 h 1880959"/>
                <a:gd name="connsiteX78" fmla="*/ 889983 w 11218359"/>
                <a:gd name="connsiteY78" fmla="*/ 1880959 h 1880959"/>
                <a:gd name="connsiteX79" fmla="*/ 901422 w 11218359"/>
                <a:gd name="connsiteY79" fmla="*/ 1880959 h 1880959"/>
                <a:gd name="connsiteX80" fmla="*/ 912862 w 11218359"/>
                <a:gd name="connsiteY80" fmla="*/ 1880959 h 1880959"/>
                <a:gd name="connsiteX81" fmla="*/ 924301 w 11218359"/>
                <a:gd name="connsiteY81" fmla="*/ 1880959 h 1880959"/>
                <a:gd name="connsiteX82" fmla="*/ 935741 w 11218359"/>
                <a:gd name="connsiteY82" fmla="*/ 1880959 h 1880959"/>
                <a:gd name="connsiteX83" fmla="*/ 947180 w 11218359"/>
                <a:gd name="connsiteY83" fmla="*/ 1880959 h 1880959"/>
                <a:gd name="connsiteX84" fmla="*/ 958620 w 11218359"/>
                <a:gd name="connsiteY84" fmla="*/ 1880959 h 1880959"/>
                <a:gd name="connsiteX85" fmla="*/ 970059 w 11218359"/>
                <a:gd name="connsiteY85" fmla="*/ 1880959 h 1880959"/>
                <a:gd name="connsiteX86" fmla="*/ 981499 w 11218359"/>
                <a:gd name="connsiteY86" fmla="*/ 1880959 h 1880959"/>
                <a:gd name="connsiteX87" fmla="*/ 992938 w 11218359"/>
                <a:gd name="connsiteY87" fmla="*/ 1880959 h 1880959"/>
                <a:gd name="connsiteX88" fmla="*/ 1004378 w 11218359"/>
                <a:gd name="connsiteY88" fmla="*/ 1880959 h 1880959"/>
                <a:gd name="connsiteX89" fmla="*/ 1015818 w 11218359"/>
                <a:gd name="connsiteY89" fmla="*/ 1880959 h 1880959"/>
                <a:gd name="connsiteX90" fmla="*/ 1027257 w 11218359"/>
                <a:gd name="connsiteY90" fmla="*/ 1880959 h 1880959"/>
                <a:gd name="connsiteX91" fmla="*/ 1038697 w 11218359"/>
                <a:gd name="connsiteY91" fmla="*/ 1880959 h 1880959"/>
                <a:gd name="connsiteX92" fmla="*/ 1050136 w 11218359"/>
                <a:gd name="connsiteY92" fmla="*/ 1880959 h 1880959"/>
                <a:gd name="connsiteX93" fmla="*/ 1061576 w 11218359"/>
                <a:gd name="connsiteY93" fmla="*/ 1880959 h 1880959"/>
                <a:gd name="connsiteX94" fmla="*/ 1073015 w 11218359"/>
                <a:gd name="connsiteY94" fmla="*/ 1880959 h 1880959"/>
                <a:gd name="connsiteX95" fmla="*/ 1084455 w 11218359"/>
                <a:gd name="connsiteY95" fmla="*/ 1880959 h 1880959"/>
                <a:gd name="connsiteX96" fmla="*/ 1095894 w 11218359"/>
                <a:gd name="connsiteY96" fmla="*/ 1880959 h 1880959"/>
                <a:gd name="connsiteX97" fmla="*/ 1107334 w 11218359"/>
                <a:gd name="connsiteY97" fmla="*/ 1880959 h 1880959"/>
                <a:gd name="connsiteX98" fmla="*/ 1118773 w 11218359"/>
                <a:gd name="connsiteY98" fmla="*/ 1880959 h 1880959"/>
                <a:gd name="connsiteX99" fmla="*/ 1130213 w 11218359"/>
                <a:gd name="connsiteY99" fmla="*/ 1880959 h 1880959"/>
                <a:gd name="connsiteX100" fmla="*/ 1141652 w 11218359"/>
                <a:gd name="connsiteY100" fmla="*/ 1880959 h 1880959"/>
                <a:gd name="connsiteX101" fmla="*/ 1153092 w 11218359"/>
                <a:gd name="connsiteY101" fmla="*/ 1880959 h 1880959"/>
                <a:gd name="connsiteX102" fmla="*/ 1164531 w 11218359"/>
                <a:gd name="connsiteY102" fmla="*/ 1880959 h 1880959"/>
                <a:gd name="connsiteX103" fmla="*/ 1175971 w 11218359"/>
                <a:gd name="connsiteY103" fmla="*/ 1880959 h 1880959"/>
                <a:gd name="connsiteX104" fmla="*/ 1187406 w 11218359"/>
                <a:gd name="connsiteY104" fmla="*/ 1880959 h 1880959"/>
                <a:gd name="connsiteX105" fmla="*/ 1198845 w 11218359"/>
                <a:gd name="connsiteY105" fmla="*/ 1880959 h 1880959"/>
                <a:gd name="connsiteX106" fmla="*/ 1210285 w 11218359"/>
                <a:gd name="connsiteY106" fmla="*/ 1880959 h 1880959"/>
                <a:gd name="connsiteX107" fmla="*/ 1221724 w 11218359"/>
                <a:gd name="connsiteY107" fmla="*/ 1880959 h 1880959"/>
                <a:gd name="connsiteX108" fmla="*/ 1233164 w 11218359"/>
                <a:gd name="connsiteY108" fmla="*/ 1880959 h 1880959"/>
                <a:gd name="connsiteX109" fmla="*/ 1244603 w 11218359"/>
                <a:gd name="connsiteY109" fmla="*/ 1880959 h 1880959"/>
                <a:gd name="connsiteX110" fmla="*/ 1256043 w 11218359"/>
                <a:gd name="connsiteY110" fmla="*/ 1880959 h 1880959"/>
                <a:gd name="connsiteX111" fmla="*/ 1267482 w 11218359"/>
                <a:gd name="connsiteY111" fmla="*/ 1880959 h 1880959"/>
                <a:gd name="connsiteX112" fmla="*/ 1278922 w 11218359"/>
                <a:gd name="connsiteY112" fmla="*/ 1880959 h 1880959"/>
                <a:gd name="connsiteX113" fmla="*/ 1290361 w 11218359"/>
                <a:gd name="connsiteY113" fmla="*/ 1880959 h 1880959"/>
                <a:gd name="connsiteX114" fmla="*/ 1301801 w 11218359"/>
                <a:gd name="connsiteY114" fmla="*/ 1880959 h 1880959"/>
                <a:gd name="connsiteX115" fmla="*/ 1313240 w 11218359"/>
                <a:gd name="connsiteY115" fmla="*/ 1880959 h 1880959"/>
                <a:gd name="connsiteX116" fmla="*/ 1324680 w 11218359"/>
                <a:gd name="connsiteY116" fmla="*/ 1880959 h 1880959"/>
                <a:gd name="connsiteX117" fmla="*/ 1336120 w 11218359"/>
                <a:gd name="connsiteY117" fmla="*/ 1880959 h 1880959"/>
                <a:gd name="connsiteX118" fmla="*/ 1347559 w 11218359"/>
                <a:gd name="connsiteY118" fmla="*/ 1880959 h 1880959"/>
                <a:gd name="connsiteX119" fmla="*/ 1358999 w 11218359"/>
                <a:gd name="connsiteY119" fmla="*/ 1880959 h 1880959"/>
                <a:gd name="connsiteX120" fmla="*/ 1370438 w 11218359"/>
                <a:gd name="connsiteY120" fmla="*/ 1880959 h 1880959"/>
                <a:gd name="connsiteX121" fmla="*/ 1381878 w 11218359"/>
                <a:gd name="connsiteY121" fmla="*/ 1880959 h 1880959"/>
                <a:gd name="connsiteX122" fmla="*/ 1393317 w 11218359"/>
                <a:gd name="connsiteY122" fmla="*/ 1880959 h 1880959"/>
                <a:gd name="connsiteX123" fmla="*/ 1404757 w 11218359"/>
                <a:gd name="connsiteY123" fmla="*/ 1880959 h 1880959"/>
                <a:gd name="connsiteX124" fmla="*/ 1416196 w 11218359"/>
                <a:gd name="connsiteY124" fmla="*/ 1880959 h 1880959"/>
                <a:gd name="connsiteX125" fmla="*/ 1427636 w 11218359"/>
                <a:gd name="connsiteY125" fmla="*/ 1880959 h 1880959"/>
                <a:gd name="connsiteX126" fmla="*/ 1439075 w 11218359"/>
                <a:gd name="connsiteY126" fmla="*/ 1880959 h 1880959"/>
                <a:gd name="connsiteX127" fmla="*/ 1450515 w 11218359"/>
                <a:gd name="connsiteY127" fmla="*/ 1880959 h 1880959"/>
                <a:gd name="connsiteX128" fmla="*/ 1461954 w 11218359"/>
                <a:gd name="connsiteY128" fmla="*/ 1880959 h 1880959"/>
                <a:gd name="connsiteX129" fmla="*/ 1473394 w 11218359"/>
                <a:gd name="connsiteY129" fmla="*/ 1880959 h 1880959"/>
                <a:gd name="connsiteX130" fmla="*/ 1484833 w 11218359"/>
                <a:gd name="connsiteY130" fmla="*/ 1880959 h 1880959"/>
                <a:gd name="connsiteX131" fmla="*/ 1496273 w 11218359"/>
                <a:gd name="connsiteY131" fmla="*/ 1880959 h 1880959"/>
                <a:gd name="connsiteX132" fmla="*/ 1507712 w 11218359"/>
                <a:gd name="connsiteY132" fmla="*/ 1880959 h 1880959"/>
                <a:gd name="connsiteX133" fmla="*/ 1519152 w 11218359"/>
                <a:gd name="connsiteY133" fmla="*/ 1880959 h 1880959"/>
                <a:gd name="connsiteX134" fmla="*/ 1530591 w 11218359"/>
                <a:gd name="connsiteY134" fmla="*/ 1880959 h 1880959"/>
                <a:gd name="connsiteX135" fmla="*/ 1542031 w 11218359"/>
                <a:gd name="connsiteY135" fmla="*/ 1880959 h 1880959"/>
                <a:gd name="connsiteX136" fmla="*/ 1553471 w 11218359"/>
                <a:gd name="connsiteY136" fmla="*/ 1880959 h 1880959"/>
                <a:gd name="connsiteX137" fmla="*/ 1564910 w 11218359"/>
                <a:gd name="connsiteY137" fmla="*/ 1880959 h 1880959"/>
                <a:gd name="connsiteX138" fmla="*/ 1576349 w 11218359"/>
                <a:gd name="connsiteY138" fmla="*/ 1880959 h 1880959"/>
                <a:gd name="connsiteX139" fmla="*/ 1587789 w 11218359"/>
                <a:gd name="connsiteY139" fmla="*/ 1880959 h 1880959"/>
                <a:gd name="connsiteX140" fmla="*/ 1599229 w 11218359"/>
                <a:gd name="connsiteY140" fmla="*/ 1880959 h 1880959"/>
                <a:gd name="connsiteX141" fmla="*/ 1610668 w 11218359"/>
                <a:gd name="connsiteY141" fmla="*/ 1880959 h 1880959"/>
                <a:gd name="connsiteX142" fmla="*/ 1622107 w 11218359"/>
                <a:gd name="connsiteY142" fmla="*/ 1880959 h 1880959"/>
                <a:gd name="connsiteX143" fmla="*/ 1633547 w 11218359"/>
                <a:gd name="connsiteY143" fmla="*/ 1880959 h 1880959"/>
                <a:gd name="connsiteX144" fmla="*/ 1644987 w 11218359"/>
                <a:gd name="connsiteY144" fmla="*/ 1880959 h 1880959"/>
                <a:gd name="connsiteX145" fmla="*/ 1656426 w 11218359"/>
                <a:gd name="connsiteY145" fmla="*/ 1880959 h 1880959"/>
                <a:gd name="connsiteX146" fmla="*/ 1667866 w 11218359"/>
                <a:gd name="connsiteY146" fmla="*/ 1880959 h 1880959"/>
                <a:gd name="connsiteX147" fmla="*/ 1679305 w 11218359"/>
                <a:gd name="connsiteY147" fmla="*/ 1880959 h 1880959"/>
                <a:gd name="connsiteX148" fmla="*/ 1690745 w 11218359"/>
                <a:gd name="connsiteY148" fmla="*/ 1880959 h 1880959"/>
                <a:gd name="connsiteX149" fmla="*/ 1702184 w 11218359"/>
                <a:gd name="connsiteY149" fmla="*/ 1880959 h 1880959"/>
                <a:gd name="connsiteX150" fmla="*/ 1713619 w 11218359"/>
                <a:gd name="connsiteY150" fmla="*/ 1880959 h 1880959"/>
                <a:gd name="connsiteX151" fmla="*/ 1725063 w 11218359"/>
                <a:gd name="connsiteY151" fmla="*/ 1880959 h 1880959"/>
                <a:gd name="connsiteX152" fmla="*/ 1736498 w 11218359"/>
                <a:gd name="connsiteY152" fmla="*/ 1880959 h 1880959"/>
                <a:gd name="connsiteX153" fmla="*/ 1747938 w 11218359"/>
                <a:gd name="connsiteY153" fmla="*/ 1880959 h 1880959"/>
                <a:gd name="connsiteX154" fmla="*/ 1759377 w 11218359"/>
                <a:gd name="connsiteY154" fmla="*/ 1880959 h 1880959"/>
                <a:gd name="connsiteX155" fmla="*/ 1770817 w 11218359"/>
                <a:gd name="connsiteY155" fmla="*/ 1880959 h 1880959"/>
                <a:gd name="connsiteX156" fmla="*/ 1782256 w 11218359"/>
                <a:gd name="connsiteY156" fmla="*/ 1880959 h 1880959"/>
                <a:gd name="connsiteX157" fmla="*/ 1793696 w 11218359"/>
                <a:gd name="connsiteY157" fmla="*/ 1880959 h 1880959"/>
                <a:gd name="connsiteX158" fmla="*/ 1805135 w 11218359"/>
                <a:gd name="connsiteY158" fmla="*/ 1880959 h 1880959"/>
                <a:gd name="connsiteX159" fmla="*/ 1816575 w 11218359"/>
                <a:gd name="connsiteY159" fmla="*/ 1880959 h 1880959"/>
                <a:gd name="connsiteX160" fmla="*/ 1828014 w 11218359"/>
                <a:gd name="connsiteY160" fmla="*/ 1880959 h 1880959"/>
                <a:gd name="connsiteX161" fmla="*/ 1839454 w 11218359"/>
                <a:gd name="connsiteY161" fmla="*/ 1880959 h 1880959"/>
                <a:gd name="connsiteX162" fmla="*/ 1850893 w 11218359"/>
                <a:gd name="connsiteY162" fmla="*/ 1880959 h 1880959"/>
                <a:gd name="connsiteX163" fmla="*/ 1862333 w 11218359"/>
                <a:gd name="connsiteY163" fmla="*/ 1880959 h 1880959"/>
                <a:gd name="connsiteX164" fmla="*/ 1873772 w 11218359"/>
                <a:gd name="connsiteY164" fmla="*/ 1880959 h 1880959"/>
                <a:gd name="connsiteX165" fmla="*/ 1885212 w 11218359"/>
                <a:gd name="connsiteY165" fmla="*/ 1880959 h 1880959"/>
                <a:gd name="connsiteX166" fmla="*/ 1896651 w 11218359"/>
                <a:gd name="connsiteY166" fmla="*/ 1880959 h 1880959"/>
                <a:gd name="connsiteX167" fmla="*/ 1908091 w 11218359"/>
                <a:gd name="connsiteY167" fmla="*/ 1880959 h 1880959"/>
                <a:gd name="connsiteX168" fmla="*/ 1919531 w 11218359"/>
                <a:gd name="connsiteY168" fmla="*/ 1880959 h 1880959"/>
                <a:gd name="connsiteX169" fmla="*/ 1930970 w 11218359"/>
                <a:gd name="connsiteY169" fmla="*/ 1880959 h 1880959"/>
                <a:gd name="connsiteX170" fmla="*/ 1942409 w 11218359"/>
                <a:gd name="connsiteY170" fmla="*/ 1880959 h 1880959"/>
                <a:gd name="connsiteX171" fmla="*/ 1953849 w 11218359"/>
                <a:gd name="connsiteY171" fmla="*/ 1880959 h 1880959"/>
                <a:gd name="connsiteX172" fmla="*/ 1965289 w 11218359"/>
                <a:gd name="connsiteY172" fmla="*/ 1880959 h 1880959"/>
                <a:gd name="connsiteX173" fmla="*/ 1976728 w 11218359"/>
                <a:gd name="connsiteY173" fmla="*/ 1880959 h 1880959"/>
                <a:gd name="connsiteX174" fmla="*/ 1988168 w 11218359"/>
                <a:gd name="connsiteY174" fmla="*/ 1880959 h 1880959"/>
                <a:gd name="connsiteX175" fmla="*/ 1999607 w 11218359"/>
                <a:gd name="connsiteY175" fmla="*/ 1880959 h 1880959"/>
                <a:gd name="connsiteX176" fmla="*/ 2011047 w 11218359"/>
                <a:gd name="connsiteY176" fmla="*/ 1880959 h 1880959"/>
                <a:gd name="connsiteX177" fmla="*/ 2022486 w 11218359"/>
                <a:gd name="connsiteY177" fmla="*/ 1880959 h 1880959"/>
                <a:gd name="connsiteX178" fmla="*/ 2033926 w 11218359"/>
                <a:gd name="connsiteY178" fmla="*/ 1880959 h 1880959"/>
                <a:gd name="connsiteX179" fmla="*/ 2045365 w 11218359"/>
                <a:gd name="connsiteY179" fmla="*/ 1880959 h 1880959"/>
                <a:gd name="connsiteX180" fmla="*/ 2056805 w 11218359"/>
                <a:gd name="connsiteY180" fmla="*/ 1880959 h 1880959"/>
                <a:gd name="connsiteX181" fmla="*/ 2068244 w 11218359"/>
                <a:gd name="connsiteY181" fmla="*/ 1880959 h 1880959"/>
                <a:gd name="connsiteX182" fmla="*/ 2079684 w 11218359"/>
                <a:gd name="connsiteY182" fmla="*/ 1880959 h 1880959"/>
                <a:gd name="connsiteX183" fmla="*/ 2091123 w 11218359"/>
                <a:gd name="connsiteY183" fmla="*/ 1880959 h 1880959"/>
                <a:gd name="connsiteX184" fmla="*/ 2102563 w 11218359"/>
                <a:gd name="connsiteY184" fmla="*/ 1880959 h 1880959"/>
                <a:gd name="connsiteX185" fmla="*/ 2114002 w 11218359"/>
                <a:gd name="connsiteY185" fmla="*/ 1880959 h 1880959"/>
                <a:gd name="connsiteX186" fmla="*/ 2125442 w 11218359"/>
                <a:gd name="connsiteY186" fmla="*/ 1880959 h 1880959"/>
                <a:gd name="connsiteX187" fmla="*/ 2136882 w 11218359"/>
                <a:gd name="connsiteY187" fmla="*/ 1880959 h 1880959"/>
                <a:gd name="connsiteX188" fmla="*/ 2148321 w 11218359"/>
                <a:gd name="connsiteY188" fmla="*/ 1880959 h 1880959"/>
                <a:gd name="connsiteX189" fmla="*/ 2159760 w 11218359"/>
                <a:gd name="connsiteY189" fmla="*/ 1880959 h 1880959"/>
                <a:gd name="connsiteX190" fmla="*/ 2171200 w 11218359"/>
                <a:gd name="connsiteY190" fmla="*/ 1880959 h 1880959"/>
                <a:gd name="connsiteX191" fmla="*/ 2182640 w 11218359"/>
                <a:gd name="connsiteY191" fmla="*/ 1880959 h 1880959"/>
                <a:gd name="connsiteX192" fmla="*/ 2194079 w 11218359"/>
                <a:gd name="connsiteY192" fmla="*/ 1880959 h 1880959"/>
                <a:gd name="connsiteX193" fmla="*/ 2205519 w 11218359"/>
                <a:gd name="connsiteY193" fmla="*/ 1880959 h 1880959"/>
                <a:gd name="connsiteX194" fmla="*/ 2216958 w 11218359"/>
                <a:gd name="connsiteY194" fmla="*/ 1880959 h 1880959"/>
                <a:gd name="connsiteX195" fmla="*/ 2228393 w 11218359"/>
                <a:gd name="connsiteY195" fmla="*/ 1880959 h 1880959"/>
                <a:gd name="connsiteX196" fmla="*/ 2239837 w 11218359"/>
                <a:gd name="connsiteY196" fmla="*/ 1880959 h 1880959"/>
                <a:gd name="connsiteX197" fmla="*/ 2251272 w 11218359"/>
                <a:gd name="connsiteY197" fmla="*/ 1880959 h 1880959"/>
                <a:gd name="connsiteX198" fmla="*/ 2262716 w 11218359"/>
                <a:gd name="connsiteY198" fmla="*/ 1880959 h 1880959"/>
                <a:gd name="connsiteX199" fmla="*/ 2274151 w 11218359"/>
                <a:gd name="connsiteY199" fmla="*/ 1880959 h 1880959"/>
                <a:gd name="connsiteX200" fmla="*/ 2285591 w 11218359"/>
                <a:gd name="connsiteY200" fmla="*/ 1880959 h 1880959"/>
                <a:gd name="connsiteX201" fmla="*/ 2297030 w 11218359"/>
                <a:gd name="connsiteY201" fmla="*/ 1880959 h 1880959"/>
                <a:gd name="connsiteX202" fmla="*/ 2308470 w 11218359"/>
                <a:gd name="connsiteY202" fmla="*/ 1880959 h 1880959"/>
                <a:gd name="connsiteX203" fmla="*/ 2319909 w 11218359"/>
                <a:gd name="connsiteY203" fmla="*/ 1880959 h 1880959"/>
                <a:gd name="connsiteX204" fmla="*/ 2331349 w 11218359"/>
                <a:gd name="connsiteY204" fmla="*/ 1880959 h 1880959"/>
                <a:gd name="connsiteX205" fmla="*/ 2342788 w 11218359"/>
                <a:gd name="connsiteY205" fmla="*/ 1880959 h 1880959"/>
                <a:gd name="connsiteX206" fmla="*/ 2354228 w 11218359"/>
                <a:gd name="connsiteY206" fmla="*/ 1880959 h 1880959"/>
                <a:gd name="connsiteX207" fmla="*/ 2365667 w 11218359"/>
                <a:gd name="connsiteY207" fmla="*/ 1880959 h 1880959"/>
                <a:gd name="connsiteX208" fmla="*/ 2377107 w 11218359"/>
                <a:gd name="connsiteY208" fmla="*/ 1880959 h 1880959"/>
                <a:gd name="connsiteX209" fmla="*/ 2388546 w 11218359"/>
                <a:gd name="connsiteY209" fmla="*/ 1880959 h 1880959"/>
                <a:gd name="connsiteX210" fmla="*/ 2399986 w 11218359"/>
                <a:gd name="connsiteY210" fmla="*/ 1880959 h 1880959"/>
                <a:gd name="connsiteX211" fmla="*/ 2411425 w 11218359"/>
                <a:gd name="connsiteY211" fmla="*/ 1880959 h 1880959"/>
                <a:gd name="connsiteX212" fmla="*/ 2422865 w 11218359"/>
                <a:gd name="connsiteY212" fmla="*/ 1880959 h 1880959"/>
                <a:gd name="connsiteX213" fmla="*/ 2434304 w 11218359"/>
                <a:gd name="connsiteY213" fmla="*/ 1880959 h 1880959"/>
                <a:gd name="connsiteX214" fmla="*/ 2445744 w 11218359"/>
                <a:gd name="connsiteY214" fmla="*/ 1880959 h 1880959"/>
                <a:gd name="connsiteX215" fmla="*/ 2457184 w 11218359"/>
                <a:gd name="connsiteY215" fmla="*/ 1880959 h 1880959"/>
                <a:gd name="connsiteX216" fmla="*/ 2468623 w 11218359"/>
                <a:gd name="connsiteY216" fmla="*/ 1880959 h 1880959"/>
                <a:gd name="connsiteX217" fmla="*/ 2480062 w 11218359"/>
                <a:gd name="connsiteY217" fmla="*/ 1880959 h 1880959"/>
                <a:gd name="connsiteX218" fmla="*/ 2491502 w 11218359"/>
                <a:gd name="connsiteY218" fmla="*/ 1880959 h 1880959"/>
                <a:gd name="connsiteX219" fmla="*/ 2502942 w 11218359"/>
                <a:gd name="connsiteY219" fmla="*/ 1880959 h 1880959"/>
                <a:gd name="connsiteX220" fmla="*/ 2514381 w 11218359"/>
                <a:gd name="connsiteY220" fmla="*/ 1880959 h 1880959"/>
                <a:gd name="connsiteX221" fmla="*/ 2525821 w 11218359"/>
                <a:gd name="connsiteY221" fmla="*/ 1880959 h 1880959"/>
                <a:gd name="connsiteX222" fmla="*/ 2537260 w 11218359"/>
                <a:gd name="connsiteY222" fmla="*/ 1880959 h 1880959"/>
                <a:gd name="connsiteX223" fmla="*/ 2548700 w 11218359"/>
                <a:gd name="connsiteY223" fmla="*/ 1880959 h 1880959"/>
                <a:gd name="connsiteX224" fmla="*/ 2560139 w 11218359"/>
                <a:gd name="connsiteY224" fmla="*/ 1880959 h 1880959"/>
                <a:gd name="connsiteX225" fmla="*/ 2571579 w 11218359"/>
                <a:gd name="connsiteY225" fmla="*/ 1880959 h 1880959"/>
                <a:gd name="connsiteX226" fmla="*/ 2583018 w 11218359"/>
                <a:gd name="connsiteY226" fmla="*/ 1880959 h 1880959"/>
                <a:gd name="connsiteX227" fmla="*/ 2594458 w 11218359"/>
                <a:gd name="connsiteY227" fmla="*/ 1880959 h 1880959"/>
                <a:gd name="connsiteX228" fmla="*/ 2605897 w 11218359"/>
                <a:gd name="connsiteY228" fmla="*/ 1880959 h 1880959"/>
                <a:gd name="connsiteX229" fmla="*/ 2617337 w 11218359"/>
                <a:gd name="connsiteY229" fmla="*/ 1880959 h 1880959"/>
                <a:gd name="connsiteX230" fmla="*/ 2628776 w 11218359"/>
                <a:gd name="connsiteY230" fmla="*/ 1880959 h 1880959"/>
                <a:gd name="connsiteX231" fmla="*/ 2640216 w 11218359"/>
                <a:gd name="connsiteY231" fmla="*/ 1880959 h 1880959"/>
                <a:gd name="connsiteX232" fmla="*/ 2651655 w 11218359"/>
                <a:gd name="connsiteY232" fmla="*/ 1880959 h 1880959"/>
                <a:gd name="connsiteX233" fmla="*/ 2663095 w 11218359"/>
                <a:gd name="connsiteY233" fmla="*/ 1880959 h 1880959"/>
                <a:gd name="connsiteX234" fmla="*/ 2674535 w 11218359"/>
                <a:gd name="connsiteY234" fmla="*/ 1880959 h 1880959"/>
                <a:gd name="connsiteX235" fmla="*/ 2685974 w 11218359"/>
                <a:gd name="connsiteY235" fmla="*/ 1880959 h 1880959"/>
                <a:gd name="connsiteX236" fmla="*/ 2697413 w 11218359"/>
                <a:gd name="connsiteY236" fmla="*/ 1880959 h 1880959"/>
                <a:gd name="connsiteX237" fmla="*/ 2708853 w 11218359"/>
                <a:gd name="connsiteY237" fmla="*/ 1880959 h 1880959"/>
                <a:gd name="connsiteX238" fmla="*/ 2720293 w 11218359"/>
                <a:gd name="connsiteY238" fmla="*/ 1880959 h 1880959"/>
                <a:gd name="connsiteX239" fmla="*/ 2731727 w 11218359"/>
                <a:gd name="connsiteY239" fmla="*/ 1880959 h 1880959"/>
                <a:gd name="connsiteX240" fmla="*/ 2743172 w 11218359"/>
                <a:gd name="connsiteY240" fmla="*/ 1880959 h 1880959"/>
                <a:gd name="connsiteX241" fmla="*/ 2754611 w 11218359"/>
                <a:gd name="connsiteY241" fmla="*/ 1880959 h 1880959"/>
                <a:gd name="connsiteX242" fmla="*/ 2766046 w 11218359"/>
                <a:gd name="connsiteY242" fmla="*/ 1880959 h 1880959"/>
                <a:gd name="connsiteX243" fmla="*/ 2777490 w 11218359"/>
                <a:gd name="connsiteY243" fmla="*/ 1880959 h 1880959"/>
                <a:gd name="connsiteX244" fmla="*/ 2788925 w 11218359"/>
                <a:gd name="connsiteY244" fmla="*/ 1880959 h 1880959"/>
                <a:gd name="connsiteX245" fmla="*/ 2800364 w 11218359"/>
                <a:gd name="connsiteY245" fmla="*/ 1880959 h 1880959"/>
                <a:gd name="connsiteX246" fmla="*/ 2811804 w 11218359"/>
                <a:gd name="connsiteY246" fmla="*/ 1880959 h 1880959"/>
                <a:gd name="connsiteX247" fmla="*/ 2823243 w 11218359"/>
                <a:gd name="connsiteY247" fmla="*/ 1880959 h 1880959"/>
                <a:gd name="connsiteX248" fmla="*/ 2834683 w 11218359"/>
                <a:gd name="connsiteY248" fmla="*/ 1880959 h 1880959"/>
                <a:gd name="connsiteX249" fmla="*/ 2846123 w 11218359"/>
                <a:gd name="connsiteY249" fmla="*/ 1880959 h 1880959"/>
                <a:gd name="connsiteX250" fmla="*/ 2857562 w 11218359"/>
                <a:gd name="connsiteY250" fmla="*/ 1880959 h 1880959"/>
                <a:gd name="connsiteX251" fmla="*/ 2869001 w 11218359"/>
                <a:gd name="connsiteY251" fmla="*/ 1880959 h 1880959"/>
                <a:gd name="connsiteX252" fmla="*/ 2880441 w 11218359"/>
                <a:gd name="connsiteY252" fmla="*/ 1880959 h 1880959"/>
                <a:gd name="connsiteX253" fmla="*/ 2891881 w 11218359"/>
                <a:gd name="connsiteY253" fmla="*/ 1880959 h 1880959"/>
                <a:gd name="connsiteX254" fmla="*/ 2903320 w 11218359"/>
                <a:gd name="connsiteY254" fmla="*/ 1880959 h 1880959"/>
                <a:gd name="connsiteX255" fmla="*/ 2914760 w 11218359"/>
                <a:gd name="connsiteY255" fmla="*/ 1880959 h 1880959"/>
                <a:gd name="connsiteX256" fmla="*/ 2926199 w 11218359"/>
                <a:gd name="connsiteY256" fmla="*/ 1880959 h 1880959"/>
                <a:gd name="connsiteX257" fmla="*/ 2937639 w 11218359"/>
                <a:gd name="connsiteY257" fmla="*/ 1880959 h 1880959"/>
                <a:gd name="connsiteX258" fmla="*/ 2949078 w 11218359"/>
                <a:gd name="connsiteY258" fmla="*/ 1880959 h 1880959"/>
                <a:gd name="connsiteX259" fmla="*/ 2960518 w 11218359"/>
                <a:gd name="connsiteY259" fmla="*/ 1880959 h 1880959"/>
                <a:gd name="connsiteX260" fmla="*/ 2971957 w 11218359"/>
                <a:gd name="connsiteY260" fmla="*/ 1880959 h 1880959"/>
                <a:gd name="connsiteX261" fmla="*/ 2983397 w 11218359"/>
                <a:gd name="connsiteY261" fmla="*/ 1880959 h 1880959"/>
                <a:gd name="connsiteX262" fmla="*/ 2994837 w 11218359"/>
                <a:gd name="connsiteY262" fmla="*/ 1880959 h 1880959"/>
                <a:gd name="connsiteX263" fmla="*/ 3006276 w 11218359"/>
                <a:gd name="connsiteY263" fmla="*/ 1880959 h 1880959"/>
                <a:gd name="connsiteX264" fmla="*/ 3017715 w 11218359"/>
                <a:gd name="connsiteY264" fmla="*/ 1880959 h 1880959"/>
                <a:gd name="connsiteX265" fmla="*/ 3029155 w 11218359"/>
                <a:gd name="connsiteY265" fmla="*/ 1880959 h 1880959"/>
                <a:gd name="connsiteX266" fmla="*/ 3040594 w 11218359"/>
                <a:gd name="connsiteY266" fmla="*/ 1880959 h 1880959"/>
                <a:gd name="connsiteX267" fmla="*/ 3052034 w 11218359"/>
                <a:gd name="connsiteY267" fmla="*/ 1880959 h 1880959"/>
                <a:gd name="connsiteX268" fmla="*/ 3063474 w 11218359"/>
                <a:gd name="connsiteY268" fmla="*/ 1880959 h 1880959"/>
                <a:gd name="connsiteX269" fmla="*/ 3074913 w 11218359"/>
                <a:gd name="connsiteY269" fmla="*/ 1880959 h 1880959"/>
                <a:gd name="connsiteX270" fmla="*/ 3086352 w 11218359"/>
                <a:gd name="connsiteY270" fmla="*/ 1880959 h 1880959"/>
                <a:gd name="connsiteX271" fmla="*/ 3097792 w 11218359"/>
                <a:gd name="connsiteY271" fmla="*/ 1880959 h 1880959"/>
                <a:gd name="connsiteX272" fmla="*/ 3109232 w 11218359"/>
                <a:gd name="connsiteY272" fmla="*/ 1880959 h 1880959"/>
                <a:gd name="connsiteX273" fmla="*/ 3120671 w 11218359"/>
                <a:gd name="connsiteY273" fmla="*/ 1880959 h 1880959"/>
                <a:gd name="connsiteX274" fmla="*/ 3132111 w 11218359"/>
                <a:gd name="connsiteY274" fmla="*/ 1880959 h 1880959"/>
                <a:gd name="connsiteX275" fmla="*/ 3143550 w 11218359"/>
                <a:gd name="connsiteY275" fmla="*/ 1880959 h 1880959"/>
                <a:gd name="connsiteX276" fmla="*/ 3154990 w 11218359"/>
                <a:gd name="connsiteY276" fmla="*/ 1880959 h 1880959"/>
                <a:gd name="connsiteX277" fmla="*/ 3166429 w 11218359"/>
                <a:gd name="connsiteY277" fmla="*/ 1880959 h 1880959"/>
                <a:gd name="connsiteX278" fmla="*/ 3177869 w 11218359"/>
                <a:gd name="connsiteY278" fmla="*/ 1880959 h 1880959"/>
                <a:gd name="connsiteX279" fmla="*/ 3189308 w 11218359"/>
                <a:gd name="connsiteY279" fmla="*/ 1880959 h 1880959"/>
                <a:gd name="connsiteX280" fmla="*/ 3200748 w 11218359"/>
                <a:gd name="connsiteY280" fmla="*/ 1880959 h 1880959"/>
                <a:gd name="connsiteX281" fmla="*/ 3212187 w 11218359"/>
                <a:gd name="connsiteY281" fmla="*/ 1880959 h 1880959"/>
                <a:gd name="connsiteX282" fmla="*/ 3223627 w 11218359"/>
                <a:gd name="connsiteY282" fmla="*/ 1880959 h 1880959"/>
                <a:gd name="connsiteX283" fmla="*/ 3235066 w 11218359"/>
                <a:gd name="connsiteY283" fmla="*/ 1880959 h 1880959"/>
                <a:gd name="connsiteX284" fmla="*/ 3246501 w 11218359"/>
                <a:gd name="connsiteY284" fmla="*/ 1880959 h 1880959"/>
                <a:gd name="connsiteX285" fmla="*/ 3257945 w 11218359"/>
                <a:gd name="connsiteY285" fmla="*/ 1880959 h 1880959"/>
                <a:gd name="connsiteX286" fmla="*/ 3269385 w 11218359"/>
                <a:gd name="connsiteY286" fmla="*/ 1880959 h 1880959"/>
                <a:gd name="connsiteX287" fmla="*/ 3280825 w 11218359"/>
                <a:gd name="connsiteY287" fmla="*/ 1880959 h 1880959"/>
                <a:gd name="connsiteX288" fmla="*/ 3292264 w 11218359"/>
                <a:gd name="connsiteY288" fmla="*/ 1880959 h 1880959"/>
                <a:gd name="connsiteX289" fmla="*/ 3303699 w 11218359"/>
                <a:gd name="connsiteY289" fmla="*/ 1880959 h 1880959"/>
                <a:gd name="connsiteX290" fmla="*/ 3315143 w 11218359"/>
                <a:gd name="connsiteY290" fmla="*/ 1880959 h 1880959"/>
                <a:gd name="connsiteX291" fmla="*/ 3326578 w 11218359"/>
                <a:gd name="connsiteY291" fmla="*/ 1880959 h 1880959"/>
                <a:gd name="connsiteX292" fmla="*/ 3338017 w 11218359"/>
                <a:gd name="connsiteY292" fmla="*/ 1880959 h 1880959"/>
                <a:gd name="connsiteX293" fmla="*/ 3349457 w 11218359"/>
                <a:gd name="connsiteY293" fmla="*/ 1880959 h 1880959"/>
                <a:gd name="connsiteX294" fmla="*/ 3360896 w 11218359"/>
                <a:gd name="connsiteY294" fmla="*/ 1880959 h 1880959"/>
                <a:gd name="connsiteX295" fmla="*/ 3372336 w 11218359"/>
                <a:gd name="connsiteY295" fmla="*/ 1880959 h 1880959"/>
                <a:gd name="connsiteX296" fmla="*/ 3383776 w 11218359"/>
                <a:gd name="connsiteY296" fmla="*/ 1880959 h 1880959"/>
                <a:gd name="connsiteX297" fmla="*/ 3395215 w 11218359"/>
                <a:gd name="connsiteY297" fmla="*/ 1880959 h 1880959"/>
                <a:gd name="connsiteX298" fmla="*/ 3406654 w 11218359"/>
                <a:gd name="connsiteY298" fmla="*/ 1880959 h 1880959"/>
                <a:gd name="connsiteX299" fmla="*/ 3418094 w 11218359"/>
                <a:gd name="connsiteY299" fmla="*/ 1880959 h 1880959"/>
                <a:gd name="connsiteX300" fmla="*/ 3429534 w 11218359"/>
                <a:gd name="connsiteY300" fmla="*/ 1880959 h 1880959"/>
                <a:gd name="connsiteX301" fmla="*/ 3440973 w 11218359"/>
                <a:gd name="connsiteY301" fmla="*/ 1880959 h 1880959"/>
                <a:gd name="connsiteX302" fmla="*/ 3452413 w 11218359"/>
                <a:gd name="connsiteY302" fmla="*/ 1880959 h 1880959"/>
                <a:gd name="connsiteX303" fmla="*/ 3463852 w 11218359"/>
                <a:gd name="connsiteY303" fmla="*/ 1880959 h 1880959"/>
                <a:gd name="connsiteX304" fmla="*/ 3475292 w 11218359"/>
                <a:gd name="connsiteY304" fmla="*/ 1880959 h 1880959"/>
                <a:gd name="connsiteX305" fmla="*/ 3486731 w 11218359"/>
                <a:gd name="connsiteY305" fmla="*/ 1880959 h 1880959"/>
                <a:gd name="connsiteX306" fmla="*/ 3498171 w 11218359"/>
                <a:gd name="connsiteY306" fmla="*/ 1880959 h 1880959"/>
                <a:gd name="connsiteX307" fmla="*/ 3509610 w 11218359"/>
                <a:gd name="connsiteY307" fmla="*/ 1880959 h 1880959"/>
                <a:gd name="connsiteX308" fmla="*/ 3521050 w 11218359"/>
                <a:gd name="connsiteY308" fmla="*/ 1880959 h 1880959"/>
                <a:gd name="connsiteX309" fmla="*/ 3532489 w 11218359"/>
                <a:gd name="connsiteY309" fmla="*/ 1880959 h 1880959"/>
                <a:gd name="connsiteX310" fmla="*/ 3543929 w 11218359"/>
                <a:gd name="connsiteY310" fmla="*/ 1880959 h 1880959"/>
                <a:gd name="connsiteX311" fmla="*/ 3555368 w 11218359"/>
                <a:gd name="connsiteY311" fmla="*/ 1880959 h 1880959"/>
                <a:gd name="connsiteX312" fmla="*/ 3566808 w 11218359"/>
                <a:gd name="connsiteY312" fmla="*/ 1880959 h 1880959"/>
                <a:gd name="connsiteX313" fmla="*/ 3578247 w 11218359"/>
                <a:gd name="connsiteY313" fmla="*/ 1880959 h 1880959"/>
                <a:gd name="connsiteX314" fmla="*/ 3589687 w 11218359"/>
                <a:gd name="connsiteY314" fmla="*/ 1880959 h 1880959"/>
                <a:gd name="connsiteX315" fmla="*/ 3601127 w 11218359"/>
                <a:gd name="connsiteY315" fmla="*/ 1880959 h 1880959"/>
                <a:gd name="connsiteX316" fmla="*/ 3612566 w 11218359"/>
                <a:gd name="connsiteY316" fmla="*/ 1880959 h 1880959"/>
                <a:gd name="connsiteX317" fmla="*/ 3624005 w 11218359"/>
                <a:gd name="connsiteY317" fmla="*/ 1880959 h 1880959"/>
                <a:gd name="connsiteX318" fmla="*/ 3635445 w 11218359"/>
                <a:gd name="connsiteY318" fmla="*/ 1880959 h 1880959"/>
                <a:gd name="connsiteX319" fmla="*/ 3646885 w 11218359"/>
                <a:gd name="connsiteY319" fmla="*/ 1880959 h 1880959"/>
                <a:gd name="connsiteX320" fmla="*/ 3658324 w 11218359"/>
                <a:gd name="connsiteY320" fmla="*/ 1880959 h 1880959"/>
                <a:gd name="connsiteX321" fmla="*/ 3669764 w 11218359"/>
                <a:gd name="connsiteY321" fmla="*/ 1880959 h 1880959"/>
                <a:gd name="connsiteX322" fmla="*/ 3681203 w 11218359"/>
                <a:gd name="connsiteY322" fmla="*/ 1880959 h 1880959"/>
                <a:gd name="connsiteX323" fmla="*/ 3692643 w 11218359"/>
                <a:gd name="connsiteY323" fmla="*/ 1880959 h 1880959"/>
                <a:gd name="connsiteX324" fmla="*/ 3704082 w 11218359"/>
                <a:gd name="connsiteY324" fmla="*/ 1880959 h 1880959"/>
                <a:gd name="connsiteX325" fmla="*/ 3715522 w 11218359"/>
                <a:gd name="connsiteY325" fmla="*/ 1880959 h 1880959"/>
                <a:gd name="connsiteX326" fmla="*/ 3726961 w 11218359"/>
                <a:gd name="connsiteY326" fmla="*/ 1880959 h 1880959"/>
                <a:gd name="connsiteX327" fmla="*/ 3738401 w 11218359"/>
                <a:gd name="connsiteY327" fmla="*/ 1880959 h 1880959"/>
                <a:gd name="connsiteX328" fmla="*/ 3749840 w 11218359"/>
                <a:gd name="connsiteY328" fmla="*/ 1880959 h 1880959"/>
                <a:gd name="connsiteX329" fmla="*/ 3761280 w 11218359"/>
                <a:gd name="connsiteY329" fmla="*/ 1880959 h 1880959"/>
                <a:gd name="connsiteX330" fmla="*/ 3772719 w 11218359"/>
                <a:gd name="connsiteY330" fmla="*/ 1880959 h 1880959"/>
                <a:gd name="connsiteX331" fmla="*/ 3784154 w 11218359"/>
                <a:gd name="connsiteY331" fmla="*/ 1880959 h 1880959"/>
                <a:gd name="connsiteX332" fmla="*/ 3795598 w 11218359"/>
                <a:gd name="connsiteY332" fmla="*/ 1880959 h 1880959"/>
                <a:gd name="connsiteX333" fmla="*/ 3807033 w 11218359"/>
                <a:gd name="connsiteY333" fmla="*/ 1880959 h 1880959"/>
                <a:gd name="connsiteX334" fmla="*/ 3818473 w 11218359"/>
                <a:gd name="connsiteY334" fmla="*/ 1880959 h 1880959"/>
                <a:gd name="connsiteX335" fmla="*/ 3829917 w 11218359"/>
                <a:gd name="connsiteY335" fmla="*/ 1880959 h 1880959"/>
                <a:gd name="connsiteX336" fmla="*/ 3841352 w 11218359"/>
                <a:gd name="connsiteY336" fmla="*/ 1880959 h 1880959"/>
                <a:gd name="connsiteX337" fmla="*/ 3852791 w 11218359"/>
                <a:gd name="connsiteY337" fmla="*/ 1880959 h 1880959"/>
                <a:gd name="connsiteX338" fmla="*/ 3864231 w 11218359"/>
                <a:gd name="connsiteY338" fmla="*/ 1880959 h 1880959"/>
                <a:gd name="connsiteX339" fmla="*/ 3875670 w 11218359"/>
                <a:gd name="connsiteY339" fmla="*/ 1880959 h 1880959"/>
                <a:gd name="connsiteX340" fmla="*/ 3887110 w 11218359"/>
                <a:gd name="connsiteY340" fmla="*/ 1880959 h 1880959"/>
                <a:gd name="connsiteX341" fmla="*/ 3898549 w 11218359"/>
                <a:gd name="connsiteY341" fmla="*/ 1880959 h 1880959"/>
                <a:gd name="connsiteX342" fmla="*/ 3909989 w 11218359"/>
                <a:gd name="connsiteY342" fmla="*/ 1880959 h 1880959"/>
                <a:gd name="connsiteX343" fmla="*/ 3921447 w 11218359"/>
                <a:gd name="connsiteY343" fmla="*/ 1880959 h 1880959"/>
                <a:gd name="connsiteX344" fmla="*/ 3932878 w 11218359"/>
                <a:gd name="connsiteY344" fmla="*/ 1880959 h 1880959"/>
                <a:gd name="connsiteX345" fmla="*/ 3944307 w 11218359"/>
                <a:gd name="connsiteY345" fmla="*/ 1880959 h 1880959"/>
                <a:gd name="connsiteX346" fmla="*/ 3955737 w 11218359"/>
                <a:gd name="connsiteY346" fmla="*/ 1880959 h 1880959"/>
                <a:gd name="connsiteX347" fmla="*/ 3967167 w 11218359"/>
                <a:gd name="connsiteY347" fmla="*/ 1880959 h 1880959"/>
                <a:gd name="connsiteX348" fmla="*/ 3978645 w 11218359"/>
                <a:gd name="connsiteY348" fmla="*/ 1880959 h 1880959"/>
                <a:gd name="connsiteX349" fmla="*/ 3990075 w 11218359"/>
                <a:gd name="connsiteY349" fmla="*/ 1880959 h 1880959"/>
                <a:gd name="connsiteX350" fmla="*/ 4001505 w 11218359"/>
                <a:gd name="connsiteY350" fmla="*/ 1880959 h 1880959"/>
                <a:gd name="connsiteX351" fmla="*/ 4012935 w 11218359"/>
                <a:gd name="connsiteY351" fmla="*/ 1880959 h 1880959"/>
                <a:gd name="connsiteX352" fmla="*/ 4024365 w 11218359"/>
                <a:gd name="connsiteY352" fmla="*/ 1880959 h 1880959"/>
                <a:gd name="connsiteX353" fmla="*/ 4035843 w 11218359"/>
                <a:gd name="connsiteY353" fmla="*/ 1880959 h 1880959"/>
                <a:gd name="connsiteX354" fmla="*/ 4047273 w 11218359"/>
                <a:gd name="connsiteY354" fmla="*/ 1880959 h 1880959"/>
                <a:gd name="connsiteX355" fmla="*/ 4058702 w 11218359"/>
                <a:gd name="connsiteY355" fmla="*/ 1880959 h 1880959"/>
                <a:gd name="connsiteX356" fmla="*/ 4070133 w 11218359"/>
                <a:gd name="connsiteY356" fmla="*/ 1880959 h 1880959"/>
                <a:gd name="connsiteX357" fmla="*/ 4081563 w 11218359"/>
                <a:gd name="connsiteY357" fmla="*/ 1880959 h 1880959"/>
                <a:gd name="connsiteX358" fmla="*/ 4093040 w 11218359"/>
                <a:gd name="connsiteY358" fmla="*/ 1880959 h 1880959"/>
                <a:gd name="connsiteX359" fmla="*/ 4104471 w 11218359"/>
                <a:gd name="connsiteY359" fmla="*/ 1880959 h 1880959"/>
                <a:gd name="connsiteX360" fmla="*/ 4115900 w 11218359"/>
                <a:gd name="connsiteY360" fmla="*/ 1880959 h 1880959"/>
                <a:gd name="connsiteX361" fmla="*/ 4127330 w 11218359"/>
                <a:gd name="connsiteY361" fmla="*/ 1880959 h 1880959"/>
                <a:gd name="connsiteX362" fmla="*/ 4138760 w 11218359"/>
                <a:gd name="connsiteY362" fmla="*/ 1880959 h 1880959"/>
                <a:gd name="connsiteX363" fmla="*/ 4150238 w 11218359"/>
                <a:gd name="connsiteY363" fmla="*/ 1880959 h 1880959"/>
                <a:gd name="connsiteX364" fmla="*/ 4161668 w 11218359"/>
                <a:gd name="connsiteY364" fmla="*/ 1880959 h 1880959"/>
                <a:gd name="connsiteX365" fmla="*/ 4173098 w 11218359"/>
                <a:gd name="connsiteY365" fmla="*/ 1880959 h 1880959"/>
                <a:gd name="connsiteX366" fmla="*/ 4184528 w 11218359"/>
                <a:gd name="connsiteY366" fmla="*/ 1880959 h 1880959"/>
                <a:gd name="connsiteX367" fmla="*/ 4195958 w 11218359"/>
                <a:gd name="connsiteY367" fmla="*/ 1880959 h 1880959"/>
                <a:gd name="connsiteX368" fmla="*/ 4207436 w 11218359"/>
                <a:gd name="connsiteY368" fmla="*/ 1880959 h 1880959"/>
                <a:gd name="connsiteX369" fmla="*/ 4218865 w 11218359"/>
                <a:gd name="connsiteY369" fmla="*/ 1880959 h 1880959"/>
                <a:gd name="connsiteX370" fmla="*/ 4230296 w 11218359"/>
                <a:gd name="connsiteY370" fmla="*/ 1880959 h 1880959"/>
                <a:gd name="connsiteX371" fmla="*/ 4241726 w 11218359"/>
                <a:gd name="connsiteY371" fmla="*/ 1880959 h 1880959"/>
                <a:gd name="connsiteX372" fmla="*/ 4253156 w 11218359"/>
                <a:gd name="connsiteY372" fmla="*/ 1880959 h 1880959"/>
                <a:gd name="connsiteX373" fmla="*/ 4264634 w 11218359"/>
                <a:gd name="connsiteY373" fmla="*/ 1880959 h 1880959"/>
                <a:gd name="connsiteX374" fmla="*/ 4276063 w 11218359"/>
                <a:gd name="connsiteY374" fmla="*/ 1880959 h 1880959"/>
                <a:gd name="connsiteX375" fmla="*/ 4287493 w 11218359"/>
                <a:gd name="connsiteY375" fmla="*/ 1880959 h 1880959"/>
                <a:gd name="connsiteX376" fmla="*/ 4298923 w 11218359"/>
                <a:gd name="connsiteY376" fmla="*/ 1880959 h 1880959"/>
                <a:gd name="connsiteX377" fmla="*/ 4310353 w 11218359"/>
                <a:gd name="connsiteY377" fmla="*/ 1880959 h 1880959"/>
                <a:gd name="connsiteX378" fmla="*/ 4321831 w 11218359"/>
                <a:gd name="connsiteY378" fmla="*/ 1880959 h 1880959"/>
                <a:gd name="connsiteX379" fmla="*/ 4333261 w 11218359"/>
                <a:gd name="connsiteY379" fmla="*/ 1880959 h 1880959"/>
                <a:gd name="connsiteX380" fmla="*/ 4344691 w 11218359"/>
                <a:gd name="connsiteY380" fmla="*/ 1880959 h 1880959"/>
                <a:gd name="connsiteX381" fmla="*/ 4356121 w 11218359"/>
                <a:gd name="connsiteY381" fmla="*/ 1880959 h 1880959"/>
                <a:gd name="connsiteX382" fmla="*/ 4367551 w 11218359"/>
                <a:gd name="connsiteY382" fmla="*/ 1880959 h 1880959"/>
                <a:gd name="connsiteX383" fmla="*/ 4379028 w 11218359"/>
                <a:gd name="connsiteY383" fmla="*/ 1880959 h 1880959"/>
                <a:gd name="connsiteX384" fmla="*/ 4390458 w 11218359"/>
                <a:gd name="connsiteY384" fmla="*/ 1880959 h 1880959"/>
                <a:gd name="connsiteX385" fmla="*/ 4401889 w 11218359"/>
                <a:gd name="connsiteY385" fmla="*/ 1880959 h 1880959"/>
                <a:gd name="connsiteX386" fmla="*/ 4413319 w 11218359"/>
                <a:gd name="connsiteY386" fmla="*/ 1880959 h 1880959"/>
                <a:gd name="connsiteX387" fmla="*/ 4424749 w 11218359"/>
                <a:gd name="connsiteY387" fmla="*/ 1880959 h 1880959"/>
                <a:gd name="connsiteX388" fmla="*/ 4436226 w 11218359"/>
                <a:gd name="connsiteY388" fmla="*/ 1880959 h 1880959"/>
                <a:gd name="connsiteX389" fmla="*/ 4447656 w 11218359"/>
                <a:gd name="connsiteY389" fmla="*/ 1880959 h 1880959"/>
                <a:gd name="connsiteX390" fmla="*/ 4459086 w 11218359"/>
                <a:gd name="connsiteY390" fmla="*/ 1880959 h 1880959"/>
                <a:gd name="connsiteX391" fmla="*/ 4470516 w 11218359"/>
                <a:gd name="connsiteY391" fmla="*/ 1880959 h 1880959"/>
                <a:gd name="connsiteX392" fmla="*/ 4481946 w 11218359"/>
                <a:gd name="connsiteY392" fmla="*/ 1880959 h 1880959"/>
                <a:gd name="connsiteX393" fmla="*/ 4493424 w 11218359"/>
                <a:gd name="connsiteY393" fmla="*/ 1880959 h 1880959"/>
                <a:gd name="connsiteX394" fmla="*/ 4504854 w 11218359"/>
                <a:gd name="connsiteY394" fmla="*/ 1880959 h 1880959"/>
                <a:gd name="connsiteX395" fmla="*/ 4516284 w 11218359"/>
                <a:gd name="connsiteY395" fmla="*/ 1880959 h 1880959"/>
                <a:gd name="connsiteX396" fmla="*/ 4527714 w 11218359"/>
                <a:gd name="connsiteY396" fmla="*/ 1880959 h 1880959"/>
                <a:gd name="connsiteX397" fmla="*/ 4539144 w 11218359"/>
                <a:gd name="connsiteY397" fmla="*/ 1880959 h 1880959"/>
                <a:gd name="connsiteX398" fmla="*/ 4550621 w 11218359"/>
                <a:gd name="connsiteY398" fmla="*/ 1880959 h 1880959"/>
                <a:gd name="connsiteX399" fmla="*/ 4562051 w 11218359"/>
                <a:gd name="connsiteY399" fmla="*/ 1880959 h 1880959"/>
                <a:gd name="connsiteX400" fmla="*/ 4573482 w 11218359"/>
                <a:gd name="connsiteY400" fmla="*/ 1880959 h 1880959"/>
                <a:gd name="connsiteX401" fmla="*/ 4584912 w 11218359"/>
                <a:gd name="connsiteY401" fmla="*/ 1880959 h 1880959"/>
                <a:gd name="connsiteX402" fmla="*/ 4596341 w 11218359"/>
                <a:gd name="connsiteY402" fmla="*/ 1880959 h 1880959"/>
                <a:gd name="connsiteX403" fmla="*/ 4607771 w 11218359"/>
                <a:gd name="connsiteY403" fmla="*/ 1880959 h 1880959"/>
                <a:gd name="connsiteX404" fmla="*/ 4619249 w 11218359"/>
                <a:gd name="connsiteY404" fmla="*/ 1880959 h 1880959"/>
                <a:gd name="connsiteX405" fmla="*/ 4630679 w 11218359"/>
                <a:gd name="connsiteY405" fmla="*/ 1880959 h 1880959"/>
                <a:gd name="connsiteX406" fmla="*/ 4642109 w 11218359"/>
                <a:gd name="connsiteY406" fmla="*/ 1880959 h 1880959"/>
                <a:gd name="connsiteX407" fmla="*/ 4653539 w 11218359"/>
                <a:gd name="connsiteY407" fmla="*/ 1880959 h 1880959"/>
                <a:gd name="connsiteX408" fmla="*/ 4664969 w 11218359"/>
                <a:gd name="connsiteY408" fmla="*/ 1880959 h 1880959"/>
                <a:gd name="connsiteX409" fmla="*/ 4676447 w 11218359"/>
                <a:gd name="connsiteY409" fmla="*/ 1880959 h 1880959"/>
                <a:gd name="connsiteX410" fmla="*/ 4687877 w 11218359"/>
                <a:gd name="connsiteY410" fmla="*/ 1880959 h 1880959"/>
                <a:gd name="connsiteX411" fmla="*/ 4699306 w 11218359"/>
                <a:gd name="connsiteY411" fmla="*/ 1880959 h 1880959"/>
                <a:gd name="connsiteX412" fmla="*/ 4710737 w 11218359"/>
                <a:gd name="connsiteY412" fmla="*/ 1880959 h 1880959"/>
                <a:gd name="connsiteX413" fmla="*/ 4722167 w 11218359"/>
                <a:gd name="connsiteY413" fmla="*/ 1880959 h 1880959"/>
                <a:gd name="connsiteX414" fmla="*/ 4733644 w 11218359"/>
                <a:gd name="connsiteY414" fmla="*/ 1880959 h 1880959"/>
                <a:gd name="connsiteX415" fmla="*/ 4745075 w 11218359"/>
                <a:gd name="connsiteY415" fmla="*/ 1880959 h 1880959"/>
                <a:gd name="connsiteX416" fmla="*/ 4756504 w 11218359"/>
                <a:gd name="connsiteY416" fmla="*/ 1880959 h 1880959"/>
                <a:gd name="connsiteX417" fmla="*/ 4767934 w 11218359"/>
                <a:gd name="connsiteY417" fmla="*/ 1880959 h 1880959"/>
                <a:gd name="connsiteX418" fmla="*/ 4779364 w 11218359"/>
                <a:gd name="connsiteY418" fmla="*/ 1880959 h 1880959"/>
                <a:gd name="connsiteX419" fmla="*/ 4790842 w 11218359"/>
                <a:gd name="connsiteY419" fmla="*/ 1880959 h 1880959"/>
                <a:gd name="connsiteX420" fmla="*/ 4802272 w 11218359"/>
                <a:gd name="connsiteY420" fmla="*/ 1880959 h 1880959"/>
                <a:gd name="connsiteX421" fmla="*/ 4813702 w 11218359"/>
                <a:gd name="connsiteY421" fmla="*/ 1880959 h 1880959"/>
                <a:gd name="connsiteX422" fmla="*/ 4825132 w 11218359"/>
                <a:gd name="connsiteY422" fmla="*/ 1880959 h 1880959"/>
                <a:gd name="connsiteX423" fmla="*/ 4836562 w 11218359"/>
                <a:gd name="connsiteY423" fmla="*/ 1880959 h 1880959"/>
                <a:gd name="connsiteX424" fmla="*/ 4848040 w 11218359"/>
                <a:gd name="connsiteY424" fmla="*/ 1880959 h 1880959"/>
                <a:gd name="connsiteX425" fmla="*/ 4859469 w 11218359"/>
                <a:gd name="connsiteY425" fmla="*/ 1880959 h 1880959"/>
                <a:gd name="connsiteX426" fmla="*/ 4870899 w 11218359"/>
                <a:gd name="connsiteY426" fmla="*/ 1880959 h 1880959"/>
                <a:gd name="connsiteX427" fmla="*/ 4882330 w 11218359"/>
                <a:gd name="connsiteY427" fmla="*/ 1880959 h 1880959"/>
                <a:gd name="connsiteX428" fmla="*/ 4893760 w 11218359"/>
                <a:gd name="connsiteY428" fmla="*/ 1880959 h 1880959"/>
                <a:gd name="connsiteX429" fmla="*/ 4905237 w 11218359"/>
                <a:gd name="connsiteY429" fmla="*/ 1880959 h 1880959"/>
                <a:gd name="connsiteX430" fmla="*/ 4916667 w 11218359"/>
                <a:gd name="connsiteY430" fmla="*/ 1880959 h 1880959"/>
                <a:gd name="connsiteX431" fmla="*/ 4928097 w 11218359"/>
                <a:gd name="connsiteY431" fmla="*/ 1880959 h 1880959"/>
                <a:gd name="connsiteX432" fmla="*/ 4939527 w 11218359"/>
                <a:gd name="connsiteY432" fmla="*/ 1880959 h 1880959"/>
                <a:gd name="connsiteX433" fmla="*/ 4950957 w 11218359"/>
                <a:gd name="connsiteY433" fmla="*/ 1880959 h 1880959"/>
                <a:gd name="connsiteX434" fmla="*/ 4962435 w 11218359"/>
                <a:gd name="connsiteY434" fmla="*/ 1880959 h 1880959"/>
                <a:gd name="connsiteX435" fmla="*/ 4973865 w 11218359"/>
                <a:gd name="connsiteY435" fmla="*/ 1880959 h 1880959"/>
                <a:gd name="connsiteX436" fmla="*/ 4985295 w 11218359"/>
                <a:gd name="connsiteY436" fmla="*/ 1880959 h 1880959"/>
                <a:gd name="connsiteX437" fmla="*/ 4996725 w 11218359"/>
                <a:gd name="connsiteY437" fmla="*/ 1880959 h 1880959"/>
                <a:gd name="connsiteX438" fmla="*/ 5008155 w 11218359"/>
                <a:gd name="connsiteY438" fmla="*/ 1880959 h 1880959"/>
                <a:gd name="connsiteX439" fmla="*/ 5019632 w 11218359"/>
                <a:gd name="connsiteY439" fmla="*/ 1880959 h 1880959"/>
                <a:gd name="connsiteX440" fmla="*/ 5031062 w 11218359"/>
                <a:gd name="connsiteY440" fmla="*/ 1880959 h 1880959"/>
                <a:gd name="connsiteX441" fmla="*/ 5042492 w 11218359"/>
                <a:gd name="connsiteY441" fmla="*/ 1880959 h 1880959"/>
                <a:gd name="connsiteX442" fmla="*/ 5053923 w 11218359"/>
                <a:gd name="connsiteY442" fmla="*/ 1880959 h 1880959"/>
                <a:gd name="connsiteX443" fmla="*/ 5065353 w 11218359"/>
                <a:gd name="connsiteY443" fmla="*/ 1880959 h 1880959"/>
                <a:gd name="connsiteX444" fmla="*/ 5076830 w 11218359"/>
                <a:gd name="connsiteY444" fmla="*/ 1880959 h 1880959"/>
                <a:gd name="connsiteX445" fmla="*/ 5088260 w 11218359"/>
                <a:gd name="connsiteY445" fmla="*/ 1880959 h 1880959"/>
                <a:gd name="connsiteX446" fmla="*/ 5099690 w 11218359"/>
                <a:gd name="connsiteY446" fmla="*/ 1880959 h 1880959"/>
                <a:gd name="connsiteX447" fmla="*/ 5111120 w 11218359"/>
                <a:gd name="connsiteY447" fmla="*/ 1880959 h 1880959"/>
                <a:gd name="connsiteX448" fmla="*/ 5122550 w 11218359"/>
                <a:gd name="connsiteY448" fmla="*/ 1880959 h 1880959"/>
                <a:gd name="connsiteX449" fmla="*/ 5134028 w 11218359"/>
                <a:gd name="connsiteY449" fmla="*/ 1880959 h 1880959"/>
                <a:gd name="connsiteX450" fmla="*/ 5145458 w 11218359"/>
                <a:gd name="connsiteY450" fmla="*/ 1880959 h 1880959"/>
                <a:gd name="connsiteX451" fmla="*/ 5156888 w 11218359"/>
                <a:gd name="connsiteY451" fmla="*/ 1880959 h 1880959"/>
                <a:gd name="connsiteX452" fmla="*/ 5168318 w 11218359"/>
                <a:gd name="connsiteY452" fmla="*/ 1880959 h 1880959"/>
                <a:gd name="connsiteX453" fmla="*/ 5179747 w 11218359"/>
                <a:gd name="connsiteY453" fmla="*/ 1880959 h 1880959"/>
                <a:gd name="connsiteX454" fmla="*/ 5191225 w 11218359"/>
                <a:gd name="connsiteY454" fmla="*/ 1880959 h 1880959"/>
                <a:gd name="connsiteX455" fmla="*/ 5202655 w 11218359"/>
                <a:gd name="connsiteY455" fmla="*/ 1880959 h 1880959"/>
                <a:gd name="connsiteX456" fmla="*/ 5214085 w 11218359"/>
                <a:gd name="connsiteY456" fmla="*/ 1880959 h 1880959"/>
                <a:gd name="connsiteX457" fmla="*/ 5225515 w 11218359"/>
                <a:gd name="connsiteY457" fmla="*/ 1880959 h 1880959"/>
                <a:gd name="connsiteX458" fmla="*/ 5236945 w 11218359"/>
                <a:gd name="connsiteY458" fmla="*/ 1880959 h 1880959"/>
                <a:gd name="connsiteX459" fmla="*/ 5248423 w 11218359"/>
                <a:gd name="connsiteY459" fmla="*/ 1880959 h 1880959"/>
                <a:gd name="connsiteX460" fmla="*/ 5259853 w 11218359"/>
                <a:gd name="connsiteY460" fmla="*/ 1880959 h 1880959"/>
                <a:gd name="connsiteX461" fmla="*/ 5271283 w 11218359"/>
                <a:gd name="connsiteY461" fmla="*/ 1880959 h 1880959"/>
                <a:gd name="connsiteX462" fmla="*/ 5282713 w 11218359"/>
                <a:gd name="connsiteY462" fmla="*/ 1880959 h 1880959"/>
                <a:gd name="connsiteX463" fmla="*/ 5294143 w 11218359"/>
                <a:gd name="connsiteY463" fmla="*/ 1880959 h 1880959"/>
                <a:gd name="connsiteX464" fmla="*/ 5305621 w 11218359"/>
                <a:gd name="connsiteY464" fmla="*/ 1880959 h 1880959"/>
                <a:gd name="connsiteX465" fmla="*/ 5317051 w 11218359"/>
                <a:gd name="connsiteY465" fmla="*/ 1880959 h 1880959"/>
                <a:gd name="connsiteX466" fmla="*/ 5328481 w 11218359"/>
                <a:gd name="connsiteY466" fmla="*/ 1880959 h 1880959"/>
                <a:gd name="connsiteX467" fmla="*/ 5339910 w 11218359"/>
                <a:gd name="connsiteY467" fmla="*/ 1880959 h 1880959"/>
                <a:gd name="connsiteX468" fmla="*/ 5351340 w 11218359"/>
                <a:gd name="connsiteY468" fmla="*/ 1880959 h 1880959"/>
                <a:gd name="connsiteX469" fmla="*/ 5362818 w 11218359"/>
                <a:gd name="connsiteY469" fmla="*/ 1880959 h 1880959"/>
                <a:gd name="connsiteX470" fmla="*/ 5374248 w 11218359"/>
                <a:gd name="connsiteY470" fmla="*/ 1880959 h 1880959"/>
                <a:gd name="connsiteX471" fmla="*/ 5385678 w 11218359"/>
                <a:gd name="connsiteY471" fmla="*/ 1880959 h 1880959"/>
                <a:gd name="connsiteX472" fmla="*/ 5397108 w 11218359"/>
                <a:gd name="connsiteY472" fmla="*/ 1880959 h 1880959"/>
                <a:gd name="connsiteX473" fmla="*/ 5408538 w 11218359"/>
                <a:gd name="connsiteY473" fmla="*/ 1880959 h 1880959"/>
                <a:gd name="connsiteX474" fmla="*/ 5420016 w 11218359"/>
                <a:gd name="connsiteY474" fmla="*/ 1880959 h 1880959"/>
                <a:gd name="connsiteX475" fmla="*/ 5431446 w 11218359"/>
                <a:gd name="connsiteY475" fmla="*/ 1880959 h 1880959"/>
                <a:gd name="connsiteX476" fmla="*/ 5442876 w 11218359"/>
                <a:gd name="connsiteY476" fmla="*/ 1880959 h 1880959"/>
                <a:gd name="connsiteX477" fmla="*/ 5454306 w 11218359"/>
                <a:gd name="connsiteY477" fmla="*/ 1880959 h 1880959"/>
                <a:gd name="connsiteX478" fmla="*/ 5465736 w 11218359"/>
                <a:gd name="connsiteY478" fmla="*/ 1880959 h 1880959"/>
                <a:gd name="connsiteX479" fmla="*/ 5477214 w 11218359"/>
                <a:gd name="connsiteY479" fmla="*/ 1880959 h 1880959"/>
                <a:gd name="connsiteX480" fmla="*/ 5488643 w 11218359"/>
                <a:gd name="connsiteY480" fmla="*/ 1880959 h 1880959"/>
                <a:gd name="connsiteX481" fmla="*/ 5500073 w 11218359"/>
                <a:gd name="connsiteY481" fmla="*/ 1880959 h 1880959"/>
                <a:gd name="connsiteX482" fmla="*/ 5511503 w 11218359"/>
                <a:gd name="connsiteY482" fmla="*/ 1880959 h 1880959"/>
                <a:gd name="connsiteX483" fmla="*/ 5522933 w 11218359"/>
                <a:gd name="connsiteY483" fmla="*/ 1880959 h 1880959"/>
                <a:gd name="connsiteX484" fmla="*/ 5534411 w 11218359"/>
                <a:gd name="connsiteY484" fmla="*/ 1880959 h 1880959"/>
                <a:gd name="connsiteX485" fmla="*/ 5545841 w 11218359"/>
                <a:gd name="connsiteY485" fmla="*/ 1880959 h 1880959"/>
                <a:gd name="connsiteX486" fmla="*/ 5557271 w 11218359"/>
                <a:gd name="connsiteY486" fmla="*/ 1880959 h 1880959"/>
                <a:gd name="connsiteX487" fmla="*/ 5568701 w 11218359"/>
                <a:gd name="connsiteY487" fmla="*/ 1880959 h 1880959"/>
                <a:gd name="connsiteX488" fmla="*/ 5580131 w 11218359"/>
                <a:gd name="connsiteY488" fmla="*/ 1880959 h 1880959"/>
                <a:gd name="connsiteX489" fmla="*/ 5591609 w 11218359"/>
                <a:gd name="connsiteY489" fmla="*/ 1880959 h 1880959"/>
                <a:gd name="connsiteX490" fmla="*/ 5603038 w 11218359"/>
                <a:gd name="connsiteY490" fmla="*/ 1880959 h 1880959"/>
                <a:gd name="connsiteX491" fmla="*/ 5614469 w 11218359"/>
                <a:gd name="connsiteY491" fmla="*/ 1880959 h 1880959"/>
                <a:gd name="connsiteX492" fmla="*/ 5625899 w 11218359"/>
                <a:gd name="connsiteY492" fmla="*/ 1880959 h 1880959"/>
                <a:gd name="connsiteX493" fmla="*/ 5637329 w 11218359"/>
                <a:gd name="connsiteY493" fmla="*/ 1880959 h 1880959"/>
                <a:gd name="connsiteX494" fmla="*/ 5648759 w 11218359"/>
                <a:gd name="connsiteY494" fmla="*/ 1880959 h 1880959"/>
                <a:gd name="connsiteX495" fmla="*/ 5660236 w 11218359"/>
                <a:gd name="connsiteY495" fmla="*/ 1880959 h 1880959"/>
                <a:gd name="connsiteX496" fmla="*/ 5671666 w 11218359"/>
                <a:gd name="connsiteY496" fmla="*/ 1880959 h 1880959"/>
                <a:gd name="connsiteX497" fmla="*/ 5683096 w 11218359"/>
                <a:gd name="connsiteY497" fmla="*/ 1880959 h 1880959"/>
                <a:gd name="connsiteX498" fmla="*/ 5694526 w 11218359"/>
                <a:gd name="connsiteY498" fmla="*/ 1880959 h 1880959"/>
                <a:gd name="connsiteX499" fmla="*/ 5705956 w 11218359"/>
                <a:gd name="connsiteY499" fmla="*/ 1880959 h 1880959"/>
                <a:gd name="connsiteX500" fmla="*/ 5717434 w 11218359"/>
                <a:gd name="connsiteY500" fmla="*/ 1880959 h 1880959"/>
                <a:gd name="connsiteX501" fmla="*/ 5728864 w 11218359"/>
                <a:gd name="connsiteY501" fmla="*/ 1880959 h 1880959"/>
                <a:gd name="connsiteX502" fmla="*/ 5740294 w 11218359"/>
                <a:gd name="connsiteY502" fmla="*/ 1880959 h 1880959"/>
                <a:gd name="connsiteX503" fmla="*/ 5751724 w 11218359"/>
                <a:gd name="connsiteY503" fmla="*/ 1880959 h 1880959"/>
                <a:gd name="connsiteX504" fmla="*/ 5763154 w 11218359"/>
                <a:gd name="connsiteY504" fmla="*/ 1880959 h 1880959"/>
                <a:gd name="connsiteX505" fmla="*/ 5774631 w 11218359"/>
                <a:gd name="connsiteY505" fmla="*/ 1880959 h 1880959"/>
                <a:gd name="connsiteX506" fmla="*/ 5786062 w 11218359"/>
                <a:gd name="connsiteY506" fmla="*/ 1880959 h 1880959"/>
                <a:gd name="connsiteX507" fmla="*/ 5797492 w 11218359"/>
                <a:gd name="connsiteY507" fmla="*/ 1880959 h 1880959"/>
                <a:gd name="connsiteX508" fmla="*/ 5808921 w 11218359"/>
                <a:gd name="connsiteY508" fmla="*/ 1880959 h 1880959"/>
                <a:gd name="connsiteX509" fmla="*/ 5820351 w 11218359"/>
                <a:gd name="connsiteY509" fmla="*/ 1880959 h 1880959"/>
                <a:gd name="connsiteX510" fmla="*/ 5831829 w 11218359"/>
                <a:gd name="connsiteY510" fmla="*/ 1880959 h 1880959"/>
                <a:gd name="connsiteX511" fmla="*/ 5843259 w 11218359"/>
                <a:gd name="connsiteY511" fmla="*/ 1880959 h 1880959"/>
                <a:gd name="connsiteX512" fmla="*/ 5854689 w 11218359"/>
                <a:gd name="connsiteY512" fmla="*/ 1880959 h 1880959"/>
                <a:gd name="connsiteX513" fmla="*/ 5866119 w 11218359"/>
                <a:gd name="connsiteY513" fmla="*/ 1880959 h 1880959"/>
                <a:gd name="connsiteX514" fmla="*/ 5877549 w 11218359"/>
                <a:gd name="connsiteY514" fmla="*/ 1880959 h 1880959"/>
                <a:gd name="connsiteX515" fmla="*/ 5889027 w 11218359"/>
                <a:gd name="connsiteY515" fmla="*/ 1880959 h 1880959"/>
                <a:gd name="connsiteX516" fmla="*/ 5900457 w 11218359"/>
                <a:gd name="connsiteY516" fmla="*/ 1880959 h 1880959"/>
                <a:gd name="connsiteX517" fmla="*/ 5911887 w 11218359"/>
                <a:gd name="connsiteY517" fmla="*/ 1880959 h 1880959"/>
                <a:gd name="connsiteX518" fmla="*/ 5923317 w 11218359"/>
                <a:gd name="connsiteY518" fmla="*/ 1880959 h 1880959"/>
                <a:gd name="connsiteX519" fmla="*/ 5934747 w 11218359"/>
                <a:gd name="connsiteY519" fmla="*/ 1880959 h 1880959"/>
                <a:gd name="connsiteX520" fmla="*/ 5946225 w 11218359"/>
                <a:gd name="connsiteY520" fmla="*/ 1880959 h 1880959"/>
                <a:gd name="connsiteX521" fmla="*/ 5957655 w 11218359"/>
                <a:gd name="connsiteY521" fmla="*/ 1880959 h 1880959"/>
                <a:gd name="connsiteX522" fmla="*/ 5969084 w 11218359"/>
                <a:gd name="connsiteY522" fmla="*/ 1880959 h 1880959"/>
                <a:gd name="connsiteX523" fmla="*/ 5980514 w 11218359"/>
                <a:gd name="connsiteY523" fmla="*/ 1880959 h 1880959"/>
                <a:gd name="connsiteX524" fmla="*/ 5991944 w 11218359"/>
                <a:gd name="connsiteY524" fmla="*/ 1880959 h 1880959"/>
                <a:gd name="connsiteX525" fmla="*/ 6003422 w 11218359"/>
                <a:gd name="connsiteY525" fmla="*/ 1880959 h 1880959"/>
                <a:gd name="connsiteX526" fmla="*/ 6014852 w 11218359"/>
                <a:gd name="connsiteY526" fmla="*/ 1880959 h 1880959"/>
                <a:gd name="connsiteX527" fmla="*/ 6026282 w 11218359"/>
                <a:gd name="connsiteY527" fmla="*/ 1880959 h 1880959"/>
                <a:gd name="connsiteX528" fmla="*/ 6037712 w 11218359"/>
                <a:gd name="connsiteY528" fmla="*/ 1880959 h 1880959"/>
                <a:gd name="connsiteX529" fmla="*/ 6049142 w 11218359"/>
                <a:gd name="connsiteY529" fmla="*/ 1880959 h 1880959"/>
                <a:gd name="connsiteX530" fmla="*/ 6060620 w 11218359"/>
                <a:gd name="connsiteY530" fmla="*/ 1880959 h 1880959"/>
                <a:gd name="connsiteX531" fmla="*/ 6072049 w 11218359"/>
                <a:gd name="connsiteY531" fmla="*/ 1880959 h 1880959"/>
                <a:gd name="connsiteX532" fmla="*/ 6083480 w 11218359"/>
                <a:gd name="connsiteY532" fmla="*/ 1880959 h 1880959"/>
                <a:gd name="connsiteX533" fmla="*/ 6094910 w 11218359"/>
                <a:gd name="connsiteY533" fmla="*/ 1880959 h 1880959"/>
                <a:gd name="connsiteX534" fmla="*/ 6106340 w 11218359"/>
                <a:gd name="connsiteY534" fmla="*/ 1879459 h 1880959"/>
                <a:gd name="connsiteX535" fmla="*/ 6117818 w 11218359"/>
                <a:gd name="connsiteY535" fmla="*/ 712118 h 1880959"/>
                <a:gd name="connsiteX536" fmla="*/ 6129247 w 11218359"/>
                <a:gd name="connsiteY536" fmla="*/ 608457 h 1880959"/>
                <a:gd name="connsiteX537" fmla="*/ 6140677 w 11218359"/>
                <a:gd name="connsiteY537" fmla="*/ 0 h 1880959"/>
                <a:gd name="connsiteX538" fmla="*/ 6152107 w 11218359"/>
                <a:gd name="connsiteY538" fmla="*/ 733154 h 1880959"/>
                <a:gd name="connsiteX539" fmla="*/ 6163537 w 11218359"/>
                <a:gd name="connsiteY539" fmla="*/ 757190 h 1880959"/>
                <a:gd name="connsiteX540" fmla="*/ 6175015 w 11218359"/>
                <a:gd name="connsiteY540" fmla="*/ 1099728 h 1880959"/>
                <a:gd name="connsiteX541" fmla="*/ 6186445 w 11218359"/>
                <a:gd name="connsiteY541" fmla="*/ 688082 h 1880959"/>
                <a:gd name="connsiteX542" fmla="*/ 6197875 w 11218359"/>
                <a:gd name="connsiteY542" fmla="*/ 465735 h 1880959"/>
                <a:gd name="connsiteX543" fmla="*/ 6209305 w 11218359"/>
                <a:gd name="connsiteY543" fmla="*/ 407142 h 1880959"/>
                <a:gd name="connsiteX544" fmla="*/ 6220735 w 11218359"/>
                <a:gd name="connsiteY544" fmla="*/ 1174847 h 1880959"/>
                <a:gd name="connsiteX545" fmla="*/ 6232212 w 11218359"/>
                <a:gd name="connsiteY545" fmla="*/ 1835887 h 1880959"/>
                <a:gd name="connsiteX546" fmla="*/ 6243642 w 11218359"/>
                <a:gd name="connsiteY546" fmla="*/ 1871944 h 1880959"/>
                <a:gd name="connsiteX547" fmla="*/ 6255073 w 11218359"/>
                <a:gd name="connsiteY547" fmla="*/ 1880959 h 1880959"/>
                <a:gd name="connsiteX548" fmla="*/ 6266503 w 11218359"/>
                <a:gd name="connsiteY548" fmla="*/ 1879459 h 1880959"/>
                <a:gd name="connsiteX549" fmla="*/ 6277933 w 11218359"/>
                <a:gd name="connsiteY549" fmla="*/ 1879459 h 1880959"/>
                <a:gd name="connsiteX550" fmla="*/ 6289410 w 11218359"/>
                <a:gd name="connsiteY550" fmla="*/ 1880959 h 1880959"/>
                <a:gd name="connsiteX551" fmla="*/ 6300840 w 11218359"/>
                <a:gd name="connsiteY551" fmla="*/ 1880959 h 1880959"/>
                <a:gd name="connsiteX552" fmla="*/ 6312270 w 11218359"/>
                <a:gd name="connsiteY552" fmla="*/ 1880959 h 1880959"/>
                <a:gd name="connsiteX553" fmla="*/ 6323700 w 11218359"/>
                <a:gd name="connsiteY553" fmla="*/ 1880959 h 1880959"/>
                <a:gd name="connsiteX554" fmla="*/ 6335130 w 11218359"/>
                <a:gd name="connsiteY554" fmla="*/ 1880959 h 1880959"/>
                <a:gd name="connsiteX555" fmla="*/ 6346608 w 11218359"/>
                <a:gd name="connsiteY555" fmla="*/ 1880959 h 1880959"/>
                <a:gd name="connsiteX556" fmla="*/ 6358038 w 11218359"/>
                <a:gd name="connsiteY556" fmla="*/ 1880959 h 1880959"/>
                <a:gd name="connsiteX557" fmla="*/ 6369468 w 11218359"/>
                <a:gd name="connsiteY557" fmla="*/ 1880959 h 1880959"/>
                <a:gd name="connsiteX558" fmla="*/ 6380898 w 11218359"/>
                <a:gd name="connsiteY558" fmla="*/ 1880959 h 1880959"/>
                <a:gd name="connsiteX559" fmla="*/ 6392328 w 11218359"/>
                <a:gd name="connsiteY559" fmla="*/ 1880959 h 1880959"/>
                <a:gd name="connsiteX560" fmla="*/ 6403805 w 11218359"/>
                <a:gd name="connsiteY560" fmla="*/ 1880959 h 1880959"/>
                <a:gd name="connsiteX561" fmla="*/ 6415235 w 11218359"/>
                <a:gd name="connsiteY561" fmla="*/ 1880959 h 1880959"/>
                <a:gd name="connsiteX562" fmla="*/ 6426666 w 11218359"/>
                <a:gd name="connsiteY562" fmla="*/ 1880959 h 1880959"/>
                <a:gd name="connsiteX563" fmla="*/ 6438096 w 11218359"/>
                <a:gd name="connsiteY563" fmla="*/ 1880959 h 1880959"/>
                <a:gd name="connsiteX564" fmla="*/ 6449525 w 11218359"/>
                <a:gd name="connsiteY564" fmla="*/ 1880959 h 1880959"/>
                <a:gd name="connsiteX565" fmla="*/ 6461003 w 11218359"/>
                <a:gd name="connsiteY565" fmla="*/ 1880959 h 1880959"/>
                <a:gd name="connsiteX566" fmla="*/ 6472433 w 11218359"/>
                <a:gd name="connsiteY566" fmla="*/ 1880959 h 1880959"/>
                <a:gd name="connsiteX567" fmla="*/ 6483863 w 11218359"/>
                <a:gd name="connsiteY567" fmla="*/ 1880959 h 1880959"/>
                <a:gd name="connsiteX568" fmla="*/ 6495293 w 11218359"/>
                <a:gd name="connsiteY568" fmla="*/ 1880959 h 1880959"/>
                <a:gd name="connsiteX569" fmla="*/ 6506723 w 11218359"/>
                <a:gd name="connsiteY569" fmla="*/ 1880959 h 1880959"/>
                <a:gd name="connsiteX570" fmla="*/ 6518201 w 11218359"/>
                <a:gd name="connsiteY570" fmla="*/ 1880959 h 1880959"/>
                <a:gd name="connsiteX571" fmla="*/ 6529631 w 11218359"/>
                <a:gd name="connsiteY571" fmla="*/ 1880959 h 1880959"/>
                <a:gd name="connsiteX572" fmla="*/ 6541061 w 11218359"/>
                <a:gd name="connsiteY572" fmla="*/ 1880959 h 1880959"/>
                <a:gd name="connsiteX573" fmla="*/ 6552490 w 11218359"/>
                <a:gd name="connsiteY573" fmla="*/ 1880959 h 1880959"/>
                <a:gd name="connsiteX574" fmla="*/ 6563921 w 11218359"/>
                <a:gd name="connsiteY574" fmla="*/ 1880959 h 1880959"/>
                <a:gd name="connsiteX575" fmla="*/ 6575398 w 11218359"/>
                <a:gd name="connsiteY575" fmla="*/ 1880959 h 1880959"/>
                <a:gd name="connsiteX576" fmla="*/ 6586828 w 11218359"/>
                <a:gd name="connsiteY576" fmla="*/ 1880959 h 1880959"/>
                <a:gd name="connsiteX577" fmla="*/ 6598259 w 11218359"/>
                <a:gd name="connsiteY577" fmla="*/ 1880959 h 1880959"/>
                <a:gd name="connsiteX578" fmla="*/ 6609688 w 11218359"/>
                <a:gd name="connsiteY578" fmla="*/ 1880959 h 1880959"/>
                <a:gd name="connsiteX579" fmla="*/ 6621118 w 11218359"/>
                <a:gd name="connsiteY579" fmla="*/ 1880959 h 1880959"/>
                <a:gd name="connsiteX580" fmla="*/ 6632596 w 11218359"/>
                <a:gd name="connsiteY580" fmla="*/ 1880959 h 1880959"/>
                <a:gd name="connsiteX581" fmla="*/ 6644026 w 11218359"/>
                <a:gd name="connsiteY581" fmla="*/ 1880959 h 1880959"/>
                <a:gd name="connsiteX582" fmla="*/ 6655456 w 11218359"/>
                <a:gd name="connsiteY582" fmla="*/ 1880959 h 1880959"/>
                <a:gd name="connsiteX583" fmla="*/ 6666886 w 11218359"/>
                <a:gd name="connsiteY583" fmla="*/ 1880959 h 1880959"/>
                <a:gd name="connsiteX584" fmla="*/ 6678316 w 11218359"/>
                <a:gd name="connsiteY584" fmla="*/ 1880959 h 1880959"/>
                <a:gd name="connsiteX585" fmla="*/ 6689794 w 11218359"/>
                <a:gd name="connsiteY585" fmla="*/ 1880959 h 1880959"/>
                <a:gd name="connsiteX586" fmla="*/ 6701224 w 11218359"/>
                <a:gd name="connsiteY586" fmla="*/ 1880959 h 1880959"/>
                <a:gd name="connsiteX587" fmla="*/ 6712653 w 11218359"/>
                <a:gd name="connsiteY587" fmla="*/ 1880959 h 1880959"/>
                <a:gd name="connsiteX588" fmla="*/ 6724083 w 11218359"/>
                <a:gd name="connsiteY588" fmla="*/ 1880959 h 1880959"/>
                <a:gd name="connsiteX589" fmla="*/ 6735514 w 11218359"/>
                <a:gd name="connsiteY589" fmla="*/ 1880959 h 1880959"/>
                <a:gd name="connsiteX590" fmla="*/ 6746944 w 11218359"/>
                <a:gd name="connsiteY590" fmla="*/ 1880959 h 1880959"/>
                <a:gd name="connsiteX591" fmla="*/ 6758421 w 11218359"/>
                <a:gd name="connsiteY591" fmla="*/ 1880959 h 1880959"/>
                <a:gd name="connsiteX592" fmla="*/ 6769851 w 11218359"/>
                <a:gd name="connsiteY592" fmla="*/ 1880959 h 1880959"/>
                <a:gd name="connsiteX593" fmla="*/ 6781281 w 11218359"/>
                <a:gd name="connsiteY593" fmla="*/ 1880959 h 1880959"/>
                <a:gd name="connsiteX594" fmla="*/ 6792711 w 11218359"/>
                <a:gd name="connsiteY594" fmla="*/ 1880959 h 1880959"/>
                <a:gd name="connsiteX595" fmla="*/ 6804141 w 11218359"/>
                <a:gd name="connsiteY595" fmla="*/ 1880959 h 1880959"/>
                <a:gd name="connsiteX596" fmla="*/ 6815619 w 11218359"/>
                <a:gd name="connsiteY596" fmla="*/ 1880959 h 1880959"/>
                <a:gd name="connsiteX597" fmla="*/ 6827049 w 11218359"/>
                <a:gd name="connsiteY597" fmla="*/ 1880959 h 1880959"/>
                <a:gd name="connsiteX598" fmla="*/ 6838479 w 11218359"/>
                <a:gd name="connsiteY598" fmla="*/ 1880959 h 1880959"/>
                <a:gd name="connsiteX599" fmla="*/ 6849909 w 11218359"/>
                <a:gd name="connsiteY599" fmla="*/ 1880959 h 1880959"/>
                <a:gd name="connsiteX600" fmla="*/ 6861339 w 11218359"/>
                <a:gd name="connsiteY600" fmla="*/ 1880959 h 1880959"/>
                <a:gd name="connsiteX601" fmla="*/ 6872816 w 11218359"/>
                <a:gd name="connsiteY601" fmla="*/ 1880959 h 1880959"/>
                <a:gd name="connsiteX602" fmla="*/ 6884246 w 11218359"/>
                <a:gd name="connsiteY602" fmla="*/ 1880959 h 1880959"/>
                <a:gd name="connsiteX603" fmla="*/ 6895676 w 11218359"/>
                <a:gd name="connsiteY603" fmla="*/ 1880959 h 1880959"/>
                <a:gd name="connsiteX604" fmla="*/ 6907107 w 11218359"/>
                <a:gd name="connsiteY604" fmla="*/ 1880959 h 1880959"/>
                <a:gd name="connsiteX605" fmla="*/ 6918537 w 11218359"/>
                <a:gd name="connsiteY605" fmla="*/ 1880959 h 1880959"/>
                <a:gd name="connsiteX606" fmla="*/ 6930014 w 11218359"/>
                <a:gd name="connsiteY606" fmla="*/ 1879459 h 1880959"/>
                <a:gd name="connsiteX607" fmla="*/ 6941444 w 11218359"/>
                <a:gd name="connsiteY607" fmla="*/ 1880959 h 1880959"/>
                <a:gd name="connsiteX608" fmla="*/ 6952874 w 11218359"/>
                <a:gd name="connsiteY608" fmla="*/ 1880959 h 1880959"/>
                <a:gd name="connsiteX609" fmla="*/ 6964304 w 11218359"/>
                <a:gd name="connsiteY609" fmla="*/ 1880959 h 1880959"/>
                <a:gd name="connsiteX610" fmla="*/ 6975734 w 11218359"/>
                <a:gd name="connsiteY610" fmla="*/ 1880959 h 1880959"/>
                <a:gd name="connsiteX611" fmla="*/ 6987212 w 11218359"/>
                <a:gd name="connsiteY611" fmla="*/ 1880959 h 1880959"/>
                <a:gd name="connsiteX612" fmla="*/ 6998642 w 11218359"/>
                <a:gd name="connsiteY612" fmla="*/ 1880959 h 1880959"/>
                <a:gd name="connsiteX613" fmla="*/ 7010072 w 11218359"/>
                <a:gd name="connsiteY613" fmla="*/ 1880959 h 1880959"/>
                <a:gd name="connsiteX614" fmla="*/ 7021502 w 11218359"/>
                <a:gd name="connsiteY614" fmla="*/ 1880959 h 1880959"/>
                <a:gd name="connsiteX615" fmla="*/ 7032931 w 11218359"/>
                <a:gd name="connsiteY615" fmla="*/ 1880959 h 1880959"/>
                <a:gd name="connsiteX616" fmla="*/ 7044409 w 11218359"/>
                <a:gd name="connsiteY616" fmla="*/ 1880959 h 1880959"/>
                <a:gd name="connsiteX617" fmla="*/ 7055839 w 11218359"/>
                <a:gd name="connsiteY617" fmla="*/ 1880959 h 1880959"/>
                <a:gd name="connsiteX618" fmla="*/ 7067269 w 11218359"/>
                <a:gd name="connsiteY618" fmla="*/ 1880959 h 1880959"/>
                <a:gd name="connsiteX619" fmla="*/ 7078700 w 11218359"/>
                <a:gd name="connsiteY619" fmla="*/ 1880959 h 1880959"/>
                <a:gd name="connsiteX620" fmla="*/ 7090129 w 11218359"/>
                <a:gd name="connsiteY620" fmla="*/ 1880959 h 1880959"/>
                <a:gd name="connsiteX621" fmla="*/ 7101607 w 11218359"/>
                <a:gd name="connsiteY621" fmla="*/ 1880959 h 1880959"/>
                <a:gd name="connsiteX622" fmla="*/ 7113037 w 11218359"/>
                <a:gd name="connsiteY622" fmla="*/ 1880959 h 1880959"/>
                <a:gd name="connsiteX623" fmla="*/ 7124467 w 11218359"/>
                <a:gd name="connsiteY623" fmla="*/ 1880959 h 1880959"/>
                <a:gd name="connsiteX624" fmla="*/ 7135897 w 11218359"/>
                <a:gd name="connsiteY624" fmla="*/ 1880959 h 1880959"/>
                <a:gd name="connsiteX625" fmla="*/ 7147327 w 11218359"/>
                <a:gd name="connsiteY625" fmla="*/ 1880959 h 1880959"/>
                <a:gd name="connsiteX626" fmla="*/ 7158805 w 11218359"/>
                <a:gd name="connsiteY626" fmla="*/ 1880959 h 1880959"/>
                <a:gd name="connsiteX627" fmla="*/ 7170235 w 11218359"/>
                <a:gd name="connsiteY627" fmla="*/ 1880959 h 1880959"/>
                <a:gd name="connsiteX628" fmla="*/ 7181665 w 11218359"/>
                <a:gd name="connsiteY628" fmla="*/ 1880959 h 1880959"/>
                <a:gd name="connsiteX629" fmla="*/ 7193094 w 11218359"/>
                <a:gd name="connsiteY629" fmla="*/ 1880959 h 1880959"/>
                <a:gd name="connsiteX630" fmla="*/ 7204524 w 11218359"/>
                <a:gd name="connsiteY630" fmla="*/ 1880959 h 1880959"/>
                <a:gd name="connsiteX631" fmla="*/ 7216002 w 11218359"/>
                <a:gd name="connsiteY631" fmla="*/ 1880959 h 1880959"/>
                <a:gd name="connsiteX632" fmla="*/ 7227432 w 11218359"/>
                <a:gd name="connsiteY632" fmla="*/ 1880959 h 1880959"/>
                <a:gd name="connsiteX633" fmla="*/ 7238862 w 11218359"/>
                <a:gd name="connsiteY633" fmla="*/ 1880959 h 1880959"/>
                <a:gd name="connsiteX634" fmla="*/ 7250292 w 11218359"/>
                <a:gd name="connsiteY634" fmla="*/ 1880959 h 1880959"/>
                <a:gd name="connsiteX635" fmla="*/ 7261722 w 11218359"/>
                <a:gd name="connsiteY635" fmla="*/ 1880959 h 1880959"/>
                <a:gd name="connsiteX636" fmla="*/ 7273200 w 11218359"/>
                <a:gd name="connsiteY636" fmla="*/ 1880959 h 1880959"/>
                <a:gd name="connsiteX637" fmla="*/ 7284630 w 11218359"/>
                <a:gd name="connsiteY637" fmla="*/ 1880959 h 1880959"/>
                <a:gd name="connsiteX638" fmla="*/ 7296060 w 11218359"/>
                <a:gd name="connsiteY638" fmla="*/ 1880959 h 1880959"/>
                <a:gd name="connsiteX639" fmla="*/ 7307490 w 11218359"/>
                <a:gd name="connsiteY639" fmla="*/ 1880959 h 1880959"/>
                <a:gd name="connsiteX640" fmla="*/ 7318920 w 11218359"/>
                <a:gd name="connsiteY640" fmla="*/ 1880959 h 1880959"/>
                <a:gd name="connsiteX641" fmla="*/ 7330398 w 11218359"/>
                <a:gd name="connsiteY641" fmla="*/ 1880959 h 1880959"/>
                <a:gd name="connsiteX642" fmla="*/ 7341828 w 11218359"/>
                <a:gd name="connsiteY642" fmla="*/ 1880959 h 1880959"/>
                <a:gd name="connsiteX643" fmla="*/ 7353257 w 11218359"/>
                <a:gd name="connsiteY643" fmla="*/ 1880959 h 1880959"/>
                <a:gd name="connsiteX644" fmla="*/ 7364687 w 11218359"/>
                <a:gd name="connsiteY644" fmla="*/ 1880959 h 1880959"/>
                <a:gd name="connsiteX645" fmla="*/ 7376117 w 11218359"/>
                <a:gd name="connsiteY645" fmla="*/ 1880959 h 1880959"/>
                <a:gd name="connsiteX646" fmla="*/ 7387595 w 11218359"/>
                <a:gd name="connsiteY646" fmla="*/ 1880959 h 1880959"/>
                <a:gd name="connsiteX647" fmla="*/ 7399025 w 11218359"/>
                <a:gd name="connsiteY647" fmla="*/ 1880959 h 1880959"/>
                <a:gd name="connsiteX648" fmla="*/ 7410455 w 11218359"/>
                <a:gd name="connsiteY648" fmla="*/ 1880959 h 1880959"/>
                <a:gd name="connsiteX649" fmla="*/ 7421885 w 11218359"/>
                <a:gd name="connsiteY649" fmla="*/ 1880959 h 1880959"/>
                <a:gd name="connsiteX650" fmla="*/ 7433315 w 11218359"/>
                <a:gd name="connsiteY650" fmla="*/ 1880959 h 1880959"/>
                <a:gd name="connsiteX651" fmla="*/ 7444793 w 11218359"/>
                <a:gd name="connsiteY651" fmla="*/ 1880959 h 1880959"/>
                <a:gd name="connsiteX652" fmla="*/ 7456222 w 11218359"/>
                <a:gd name="connsiteY652" fmla="*/ 1880959 h 1880959"/>
                <a:gd name="connsiteX653" fmla="*/ 7467653 w 11218359"/>
                <a:gd name="connsiteY653" fmla="*/ 1880959 h 1880959"/>
                <a:gd name="connsiteX654" fmla="*/ 7479083 w 11218359"/>
                <a:gd name="connsiteY654" fmla="*/ 1880959 h 1880959"/>
                <a:gd name="connsiteX655" fmla="*/ 7490513 w 11218359"/>
                <a:gd name="connsiteY655" fmla="*/ 1880959 h 1880959"/>
                <a:gd name="connsiteX656" fmla="*/ 7501990 w 11218359"/>
                <a:gd name="connsiteY656" fmla="*/ 1880959 h 1880959"/>
                <a:gd name="connsiteX657" fmla="*/ 7513420 w 11218359"/>
                <a:gd name="connsiteY657" fmla="*/ 1880959 h 1880959"/>
                <a:gd name="connsiteX658" fmla="*/ 7524850 w 11218359"/>
                <a:gd name="connsiteY658" fmla="*/ 1880959 h 1880959"/>
                <a:gd name="connsiteX659" fmla="*/ 7536280 w 11218359"/>
                <a:gd name="connsiteY659" fmla="*/ 1880959 h 1880959"/>
                <a:gd name="connsiteX660" fmla="*/ 7547710 w 11218359"/>
                <a:gd name="connsiteY660" fmla="*/ 1880959 h 1880959"/>
                <a:gd name="connsiteX661" fmla="*/ 7559188 w 11218359"/>
                <a:gd name="connsiteY661" fmla="*/ 1880959 h 1880959"/>
                <a:gd name="connsiteX662" fmla="*/ 7570618 w 11218359"/>
                <a:gd name="connsiteY662" fmla="*/ 1880959 h 1880959"/>
                <a:gd name="connsiteX663" fmla="*/ 7582048 w 11218359"/>
                <a:gd name="connsiteY663" fmla="*/ 1880959 h 1880959"/>
                <a:gd name="connsiteX664" fmla="*/ 7593478 w 11218359"/>
                <a:gd name="connsiteY664" fmla="*/ 1880959 h 1880959"/>
                <a:gd name="connsiteX665" fmla="*/ 7604908 w 11218359"/>
                <a:gd name="connsiteY665" fmla="*/ 1880959 h 1880959"/>
                <a:gd name="connsiteX666" fmla="*/ 7616385 w 11218359"/>
                <a:gd name="connsiteY666" fmla="*/ 1880959 h 1880959"/>
                <a:gd name="connsiteX667" fmla="*/ 7627815 w 11218359"/>
                <a:gd name="connsiteY667" fmla="*/ 1880959 h 1880959"/>
                <a:gd name="connsiteX668" fmla="*/ 7639246 w 11218359"/>
                <a:gd name="connsiteY668" fmla="*/ 1880959 h 1880959"/>
                <a:gd name="connsiteX669" fmla="*/ 7650676 w 11218359"/>
                <a:gd name="connsiteY669" fmla="*/ 1880959 h 1880959"/>
                <a:gd name="connsiteX670" fmla="*/ 7662106 w 11218359"/>
                <a:gd name="connsiteY670" fmla="*/ 1880959 h 1880959"/>
                <a:gd name="connsiteX671" fmla="*/ 7673583 w 11218359"/>
                <a:gd name="connsiteY671" fmla="*/ 1880959 h 1880959"/>
                <a:gd name="connsiteX672" fmla="*/ 7685013 w 11218359"/>
                <a:gd name="connsiteY672" fmla="*/ 1880959 h 1880959"/>
                <a:gd name="connsiteX673" fmla="*/ 7696443 w 11218359"/>
                <a:gd name="connsiteY673" fmla="*/ 1880959 h 1880959"/>
                <a:gd name="connsiteX674" fmla="*/ 7707873 w 11218359"/>
                <a:gd name="connsiteY674" fmla="*/ 1880959 h 1880959"/>
                <a:gd name="connsiteX675" fmla="*/ 7719303 w 11218359"/>
                <a:gd name="connsiteY675" fmla="*/ 1880959 h 1880959"/>
                <a:gd name="connsiteX676" fmla="*/ 7730733 w 11218359"/>
                <a:gd name="connsiteY676" fmla="*/ 1880959 h 1880959"/>
                <a:gd name="connsiteX677" fmla="*/ 7742211 w 11218359"/>
                <a:gd name="connsiteY677" fmla="*/ 1880959 h 1880959"/>
                <a:gd name="connsiteX678" fmla="*/ 7753641 w 11218359"/>
                <a:gd name="connsiteY678" fmla="*/ 1880959 h 1880959"/>
                <a:gd name="connsiteX679" fmla="*/ 7765071 w 11218359"/>
                <a:gd name="connsiteY679" fmla="*/ 1880959 h 1880959"/>
                <a:gd name="connsiteX680" fmla="*/ 7776501 w 11218359"/>
                <a:gd name="connsiteY680" fmla="*/ 1880959 h 1880959"/>
                <a:gd name="connsiteX681" fmla="*/ 7787931 w 11218359"/>
                <a:gd name="connsiteY681" fmla="*/ 1880959 h 1880959"/>
                <a:gd name="connsiteX682" fmla="*/ 7799408 w 11218359"/>
                <a:gd name="connsiteY682" fmla="*/ 1880959 h 1880959"/>
                <a:gd name="connsiteX683" fmla="*/ 7810839 w 11218359"/>
                <a:gd name="connsiteY683" fmla="*/ 1880959 h 1880959"/>
                <a:gd name="connsiteX684" fmla="*/ 7822268 w 11218359"/>
                <a:gd name="connsiteY684" fmla="*/ 1880959 h 1880959"/>
                <a:gd name="connsiteX685" fmla="*/ 7833698 w 11218359"/>
                <a:gd name="connsiteY685" fmla="*/ 1880959 h 1880959"/>
                <a:gd name="connsiteX686" fmla="*/ 7845128 w 11218359"/>
                <a:gd name="connsiteY686" fmla="*/ 1880959 h 1880959"/>
                <a:gd name="connsiteX687" fmla="*/ 7856606 w 11218359"/>
                <a:gd name="connsiteY687" fmla="*/ 1880959 h 1880959"/>
                <a:gd name="connsiteX688" fmla="*/ 7868036 w 11218359"/>
                <a:gd name="connsiteY688" fmla="*/ 1880959 h 1880959"/>
                <a:gd name="connsiteX689" fmla="*/ 7879466 w 11218359"/>
                <a:gd name="connsiteY689" fmla="*/ 1880959 h 1880959"/>
                <a:gd name="connsiteX690" fmla="*/ 7890896 w 11218359"/>
                <a:gd name="connsiteY690" fmla="*/ 1880959 h 1880959"/>
                <a:gd name="connsiteX691" fmla="*/ 7902326 w 11218359"/>
                <a:gd name="connsiteY691" fmla="*/ 1880959 h 1880959"/>
                <a:gd name="connsiteX692" fmla="*/ 7913804 w 11218359"/>
                <a:gd name="connsiteY692" fmla="*/ 1880959 h 1880959"/>
                <a:gd name="connsiteX693" fmla="*/ 7925234 w 11218359"/>
                <a:gd name="connsiteY693" fmla="*/ 1880959 h 1880959"/>
                <a:gd name="connsiteX694" fmla="*/ 7936663 w 11218359"/>
                <a:gd name="connsiteY694" fmla="*/ 1880959 h 1880959"/>
                <a:gd name="connsiteX695" fmla="*/ 7948094 w 11218359"/>
                <a:gd name="connsiteY695" fmla="*/ 1880959 h 1880959"/>
                <a:gd name="connsiteX696" fmla="*/ 7959524 w 11218359"/>
                <a:gd name="connsiteY696" fmla="*/ 1880959 h 1880959"/>
                <a:gd name="connsiteX697" fmla="*/ 7971001 w 11218359"/>
                <a:gd name="connsiteY697" fmla="*/ 1880959 h 1880959"/>
                <a:gd name="connsiteX698" fmla="*/ 7982431 w 11218359"/>
                <a:gd name="connsiteY698" fmla="*/ 1880959 h 1880959"/>
                <a:gd name="connsiteX699" fmla="*/ 7993861 w 11218359"/>
                <a:gd name="connsiteY699" fmla="*/ 1880959 h 1880959"/>
                <a:gd name="connsiteX700" fmla="*/ 8005291 w 11218359"/>
                <a:gd name="connsiteY700" fmla="*/ 1880959 h 1880959"/>
                <a:gd name="connsiteX701" fmla="*/ 8016721 w 11218359"/>
                <a:gd name="connsiteY701" fmla="*/ 1880959 h 1880959"/>
                <a:gd name="connsiteX702" fmla="*/ 8028199 w 11218359"/>
                <a:gd name="connsiteY702" fmla="*/ 1880959 h 1880959"/>
                <a:gd name="connsiteX703" fmla="*/ 8039629 w 11218359"/>
                <a:gd name="connsiteY703" fmla="*/ 1880959 h 1880959"/>
                <a:gd name="connsiteX704" fmla="*/ 8051059 w 11218359"/>
                <a:gd name="connsiteY704" fmla="*/ 1880959 h 1880959"/>
                <a:gd name="connsiteX705" fmla="*/ 8062489 w 11218359"/>
                <a:gd name="connsiteY705" fmla="*/ 1880959 h 1880959"/>
                <a:gd name="connsiteX706" fmla="*/ 8073919 w 11218359"/>
                <a:gd name="connsiteY706" fmla="*/ 1880959 h 1880959"/>
                <a:gd name="connsiteX707" fmla="*/ 8085396 w 11218359"/>
                <a:gd name="connsiteY707" fmla="*/ 1880959 h 1880959"/>
                <a:gd name="connsiteX708" fmla="*/ 8096826 w 11218359"/>
                <a:gd name="connsiteY708" fmla="*/ 1880959 h 1880959"/>
                <a:gd name="connsiteX709" fmla="*/ 8108256 w 11218359"/>
                <a:gd name="connsiteY709" fmla="*/ 1880959 h 1880959"/>
                <a:gd name="connsiteX710" fmla="*/ 8119687 w 11218359"/>
                <a:gd name="connsiteY710" fmla="*/ 1880959 h 1880959"/>
                <a:gd name="connsiteX711" fmla="*/ 8131117 w 11218359"/>
                <a:gd name="connsiteY711" fmla="*/ 1880959 h 1880959"/>
                <a:gd name="connsiteX712" fmla="*/ 8142594 w 11218359"/>
                <a:gd name="connsiteY712" fmla="*/ 1880959 h 1880959"/>
                <a:gd name="connsiteX713" fmla="*/ 8154024 w 11218359"/>
                <a:gd name="connsiteY713" fmla="*/ 1880959 h 1880959"/>
                <a:gd name="connsiteX714" fmla="*/ 8165454 w 11218359"/>
                <a:gd name="connsiteY714" fmla="*/ 1880959 h 1880959"/>
                <a:gd name="connsiteX715" fmla="*/ 8176884 w 11218359"/>
                <a:gd name="connsiteY715" fmla="*/ 1880959 h 1880959"/>
                <a:gd name="connsiteX716" fmla="*/ 8188314 w 11218359"/>
                <a:gd name="connsiteY716" fmla="*/ 1880959 h 1880959"/>
                <a:gd name="connsiteX717" fmla="*/ 8199792 w 11218359"/>
                <a:gd name="connsiteY717" fmla="*/ 1880959 h 1880959"/>
                <a:gd name="connsiteX718" fmla="*/ 8211222 w 11218359"/>
                <a:gd name="connsiteY718" fmla="*/ 1880959 h 1880959"/>
                <a:gd name="connsiteX719" fmla="*/ 8222652 w 11218359"/>
                <a:gd name="connsiteY719" fmla="*/ 1880959 h 1880959"/>
                <a:gd name="connsiteX720" fmla="*/ 8234082 w 11218359"/>
                <a:gd name="connsiteY720" fmla="*/ 1880959 h 1880959"/>
                <a:gd name="connsiteX721" fmla="*/ 8245512 w 11218359"/>
                <a:gd name="connsiteY721" fmla="*/ 1880959 h 1880959"/>
                <a:gd name="connsiteX722" fmla="*/ 8256989 w 11218359"/>
                <a:gd name="connsiteY722" fmla="*/ 1880959 h 1880959"/>
                <a:gd name="connsiteX723" fmla="*/ 8268419 w 11218359"/>
                <a:gd name="connsiteY723" fmla="*/ 1880959 h 1880959"/>
                <a:gd name="connsiteX724" fmla="*/ 8279850 w 11218359"/>
                <a:gd name="connsiteY724" fmla="*/ 1880959 h 1880959"/>
                <a:gd name="connsiteX725" fmla="*/ 8291280 w 11218359"/>
                <a:gd name="connsiteY725" fmla="*/ 1880959 h 1880959"/>
                <a:gd name="connsiteX726" fmla="*/ 8302709 w 11218359"/>
                <a:gd name="connsiteY726" fmla="*/ 1880959 h 1880959"/>
                <a:gd name="connsiteX727" fmla="*/ 8314187 w 11218359"/>
                <a:gd name="connsiteY727" fmla="*/ 1880959 h 1880959"/>
                <a:gd name="connsiteX728" fmla="*/ 8325617 w 11218359"/>
                <a:gd name="connsiteY728" fmla="*/ 1880959 h 1880959"/>
                <a:gd name="connsiteX729" fmla="*/ 8337047 w 11218359"/>
                <a:gd name="connsiteY729" fmla="*/ 1880959 h 1880959"/>
                <a:gd name="connsiteX730" fmla="*/ 8348477 w 11218359"/>
                <a:gd name="connsiteY730" fmla="*/ 1880959 h 1880959"/>
                <a:gd name="connsiteX731" fmla="*/ 8359907 w 11218359"/>
                <a:gd name="connsiteY731" fmla="*/ 1880959 h 1880959"/>
                <a:gd name="connsiteX732" fmla="*/ 8371385 w 11218359"/>
                <a:gd name="connsiteY732" fmla="*/ 1880959 h 1880959"/>
                <a:gd name="connsiteX733" fmla="*/ 8382815 w 11218359"/>
                <a:gd name="connsiteY733" fmla="*/ 1880959 h 1880959"/>
                <a:gd name="connsiteX734" fmla="*/ 8394245 w 11218359"/>
                <a:gd name="connsiteY734" fmla="*/ 1880959 h 1880959"/>
                <a:gd name="connsiteX735" fmla="*/ 8405674 w 11218359"/>
                <a:gd name="connsiteY735" fmla="*/ 1880959 h 1880959"/>
                <a:gd name="connsiteX736" fmla="*/ 8417104 w 11218359"/>
                <a:gd name="connsiteY736" fmla="*/ 1880959 h 1880959"/>
                <a:gd name="connsiteX737" fmla="*/ 8428582 w 11218359"/>
                <a:gd name="connsiteY737" fmla="*/ 1880959 h 1880959"/>
                <a:gd name="connsiteX738" fmla="*/ 8440012 w 11218359"/>
                <a:gd name="connsiteY738" fmla="*/ 1880959 h 1880959"/>
                <a:gd name="connsiteX739" fmla="*/ 8451442 w 11218359"/>
                <a:gd name="connsiteY739" fmla="*/ 1880959 h 1880959"/>
                <a:gd name="connsiteX740" fmla="*/ 8462872 w 11218359"/>
                <a:gd name="connsiteY740" fmla="*/ 1880959 h 1880959"/>
                <a:gd name="connsiteX741" fmla="*/ 8474302 w 11218359"/>
                <a:gd name="connsiteY741" fmla="*/ 1880959 h 1880959"/>
                <a:gd name="connsiteX742" fmla="*/ 8485780 w 11218359"/>
                <a:gd name="connsiteY742" fmla="*/ 1880959 h 1880959"/>
                <a:gd name="connsiteX743" fmla="*/ 8497210 w 11218359"/>
                <a:gd name="connsiteY743" fmla="*/ 1880959 h 1880959"/>
                <a:gd name="connsiteX744" fmla="*/ 8508640 w 11218359"/>
                <a:gd name="connsiteY744" fmla="*/ 1880959 h 1880959"/>
                <a:gd name="connsiteX745" fmla="*/ 8520069 w 11218359"/>
                <a:gd name="connsiteY745" fmla="*/ 1880959 h 1880959"/>
                <a:gd name="connsiteX746" fmla="*/ 8531500 w 11218359"/>
                <a:gd name="connsiteY746" fmla="*/ 1880959 h 1880959"/>
                <a:gd name="connsiteX747" fmla="*/ 8542977 w 11218359"/>
                <a:gd name="connsiteY747" fmla="*/ 1880959 h 1880959"/>
                <a:gd name="connsiteX748" fmla="*/ 8554407 w 11218359"/>
                <a:gd name="connsiteY748" fmla="*/ 1880959 h 1880959"/>
                <a:gd name="connsiteX749" fmla="*/ 8565837 w 11218359"/>
                <a:gd name="connsiteY749" fmla="*/ 1880959 h 1880959"/>
                <a:gd name="connsiteX750" fmla="*/ 8577267 w 11218359"/>
                <a:gd name="connsiteY750" fmla="*/ 1880959 h 1880959"/>
                <a:gd name="connsiteX751" fmla="*/ 8588697 w 11218359"/>
                <a:gd name="connsiteY751" fmla="*/ 1880959 h 1880959"/>
                <a:gd name="connsiteX752" fmla="*/ 8600175 w 11218359"/>
                <a:gd name="connsiteY752" fmla="*/ 1880959 h 1880959"/>
                <a:gd name="connsiteX753" fmla="*/ 8611605 w 11218359"/>
                <a:gd name="connsiteY753" fmla="*/ 1880959 h 1880959"/>
                <a:gd name="connsiteX754" fmla="*/ 8623035 w 11218359"/>
                <a:gd name="connsiteY754" fmla="*/ 1880959 h 1880959"/>
                <a:gd name="connsiteX755" fmla="*/ 8634465 w 11218359"/>
                <a:gd name="connsiteY755" fmla="*/ 1880959 h 1880959"/>
                <a:gd name="connsiteX756" fmla="*/ 8645895 w 11218359"/>
                <a:gd name="connsiteY756" fmla="*/ 1880959 h 1880959"/>
                <a:gd name="connsiteX757" fmla="*/ 8657373 w 11218359"/>
                <a:gd name="connsiteY757" fmla="*/ 1880959 h 1880959"/>
                <a:gd name="connsiteX758" fmla="*/ 8668802 w 11218359"/>
                <a:gd name="connsiteY758" fmla="*/ 1880959 h 1880959"/>
                <a:gd name="connsiteX759" fmla="*/ 8680232 w 11218359"/>
                <a:gd name="connsiteY759" fmla="*/ 1880959 h 1880959"/>
                <a:gd name="connsiteX760" fmla="*/ 8691662 w 11218359"/>
                <a:gd name="connsiteY760" fmla="*/ 1880959 h 1880959"/>
                <a:gd name="connsiteX761" fmla="*/ 8703093 w 11218359"/>
                <a:gd name="connsiteY761" fmla="*/ 1880959 h 1880959"/>
                <a:gd name="connsiteX762" fmla="*/ 8714570 w 11218359"/>
                <a:gd name="connsiteY762" fmla="*/ 1880959 h 1880959"/>
                <a:gd name="connsiteX763" fmla="*/ 8726000 w 11218359"/>
                <a:gd name="connsiteY763" fmla="*/ 1880959 h 1880959"/>
                <a:gd name="connsiteX764" fmla="*/ 8737430 w 11218359"/>
                <a:gd name="connsiteY764" fmla="*/ 1880959 h 1880959"/>
                <a:gd name="connsiteX765" fmla="*/ 8748860 w 11218359"/>
                <a:gd name="connsiteY765" fmla="*/ 1880959 h 1880959"/>
                <a:gd name="connsiteX766" fmla="*/ 8760290 w 11218359"/>
                <a:gd name="connsiteY766" fmla="*/ 1880959 h 1880959"/>
                <a:gd name="connsiteX767" fmla="*/ 8771768 w 11218359"/>
                <a:gd name="connsiteY767" fmla="*/ 1880959 h 1880959"/>
                <a:gd name="connsiteX768" fmla="*/ 8783198 w 11218359"/>
                <a:gd name="connsiteY768" fmla="*/ 1880959 h 1880959"/>
                <a:gd name="connsiteX769" fmla="*/ 8794628 w 11218359"/>
                <a:gd name="connsiteY769" fmla="*/ 1880959 h 1880959"/>
                <a:gd name="connsiteX770" fmla="*/ 8806058 w 11218359"/>
                <a:gd name="connsiteY770" fmla="*/ 1880959 h 1880959"/>
                <a:gd name="connsiteX771" fmla="*/ 8817488 w 11218359"/>
                <a:gd name="connsiteY771" fmla="*/ 1880959 h 1880959"/>
                <a:gd name="connsiteX772" fmla="*/ 8828918 w 11218359"/>
                <a:gd name="connsiteY772" fmla="*/ 1880959 h 1880959"/>
                <a:gd name="connsiteX773" fmla="*/ 8840395 w 11218359"/>
                <a:gd name="connsiteY773" fmla="*/ 1880959 h 1880959"/>
                <a:gd name="connsiteX774" fmla="*/ 8851825 w 11218359"/>
                <a:gd name="connsiteY774" fmla="*/ 1880959 h 1880959"/>
                <a:gd name="connsiteX775" fmla="*/ 8863256 w 11218359"/>
                <a:gd name="connsiteY775" fmla="*/ 1880959 h 1880959"/>
                <a:gd name="connsiteX776" fmla="*/ 8874686 w 11218359"/>
                <a:gd name="connsiteY776" fmla="*/ 1880959 h 1880959"/>
                <a:gd name="connsiteX777" fmla="*/ 8886115 w 11218359"/>
                <a:gd name="connsiteY777" fmla="*/ 1880959 h 1880959"/>
                <a:gd name="connsiteX778" fmla="*/ 8897593 w 11218359"/>
                <a:gd name="connsiteY778" fmla="*/ 1880959 h 1880959"/>
                <a:gd name="connsiteX779" fmla="*/ 8909022 w 11218359"/>
                <a:gd name="connsiteY779" fmla="*/ 1880959 h 1880959"/>
                <a:gd name="connsiteX780" fmla="*/ 8920453 w 11218359"/>
                <a:gd name="connsiteY780" fmla="*/ 1880959 h 1880959"/>
                <a:gd name="connsiteX781" fmla="*/ 8931883 w 11218359"/>
                <a:gd name="connsiteY781" fmla="*/ 1880959 h 1880959"/>
                <a:gd name="connsiteX782" fmla="*/ 8943313 w 11218359"/>
                <a:gd name="connsiteY782" fmla="*/ 1880959 h 1880959"/>
                <a:gd name="connsiteX783" fmla="*/ 8954791 w 11218359"/>
                <a:gd name="connsiteY783" fmla="*/ 1880959 h 1880959"/>
                <a:gd name="connsiteX784" fmla="*/ 8966220 w 11218359"/>
                <a:gd name="connsiteY784" fmla="*/ 1880959 h 1880959"/>
                <a:gd name="connsiteX785" fmla="*/ 8977651 w 11218359"/>
                <a:gd name="connsiteY785" fmla="*/ 1880959 h 1880959"/>
                <a:gd name="connsiteX786" fmla="*/ 8989080 w 11218359"/>
                <a:gd name="connsiteY786" fmla="*/ 1880959 h 1880959"/>
                <a:gd name="connsiteX787" fmla="*/ 9000511 w 11218359"/>
                <a:gd name="connsiteY787" fmla="*/ 1880959 h 1880959"/>
                <a:gd name="connsiteX788" fmla="*/ 9011988 w 11218359"/>
                <a:gd name="connsiteY788" fmla="*/ 1880959 h 1880959"/>
                <a:gd name="connsiteX789" fmla="*/ 9023418 w 11218359"/>
                <a:gd name="connsiteY789" fmla="*/ 1880959 h 1880959"/>
                <a:gd name="connsiteX790" fmla="*/ 9034849 w 11218359"/>
                <a:gd name="connsiteY790" fmla="*/ 1880959 h 1880959"/>
                <a:gd name="connsiteX791" fmla="*/ 9046278 w 11218359"/>
                <a:gd name="connsiteY791" fmla="*/ 1880959 h 1880959"/>
                <a:gd name="connsiteX792" fmla="*/ 9057709 w 11218359"/>
                <a:gd name="connsiteY792" fmla="*/ 1880959 h 1880959"/>
                <a:gd name="connsiteX793" fmla="*/ 9069186 w 11218359"/>
                <a:gd name="connsiteY793" fmla="*/ 1880959 h 1880959"/>
                <a:gd name="connsiteX794" fmla="*/ 9080615 w 11218359"/>
                <a:gd name="connsiteY794" fmla="*/ 1880959 h 1880959"/>
                <a:gd name="connsiteX795" fmla="*/ 9092046 w 11218359"/>
                <a:gd name="connsiteY795" fmla="*/ 1880959 h 1880959"/>
                <a:gd name="connsiteX796" fmla="*/ 9103476 w 11218359"/>
                <a:gd name="connsiteY796" fmla="*/ 1880959 h 1880959"/>
                <a:gd name="connsiteX797" fmla="*/ 9114906 w 11218359"/>
                <a:gd name="connsiteY797" fmla="*/ 1880959 h 1880959"/>
                <a:gd name="connsiteX798" fmla="*/ 9126384 w 11218359"/>
                <a:gd name="connsiteY798" fmla="*/ 1880959 h 1880959"/>
                <a:gd name="connsiteX799" fmla="*/ 9137813 w 11218359"/>
                <a:gd name="connsiteY799" fmla="*/ 1880959 h 1880959"/>
                <a:gd name="connsiteX800" fmla="*/ 9149244 w 11218359"/>
                <a:gd name="connsiteY800" fmla="*/ 1880959 h 1880959"/>
                <a:gd name="connsiteX801" fmla="*/ 9160673 w 11218359"/>
                <a:gd name="connsiteY801" fmla="*/ 1880959 h 1880959"/>
                <a:gd name="connsiteX802" fmla="*/ 9172104 w 11218359"/>
                <a:gd name="connsiteY802" fmla="*/ 1880959 h 1880959"/>
                <a:gd name="connsiteX803" fmla="*/ 9183581 w 11218359"/>
                <a:gd name="connsiteY803" fmla="*/ 1880959 h 1880959"/>
                <a:gd name="connsiteX804" fmla="*/ 9195011 w 11218359"/>
                <a:gd name="connsiteY804" fmla="*/ 1880959 h 1880959"/>
                <a:gd name="connsiteX805" fmla="*/ 9206442 w 11218359"/>
                <a:gd name="connsiteY805" fmla="*/ 1880959 h 1880959"/>
                <a:gd name="connsiteX806" fmla="*/ 9217871 w 11218359"/>
                <a:gd name="connsiteY806" fmla="*/ 1880959 h 1880959"/>
                <a:gd name="connsiteX807" fmla="*/ 9229301 w 11218359"/>
                <a:gd name="connsiteY807" fmla="*/ 1880959 h 1880959"/>
                <a:gd name="connsiteX808" fmla="*/ 9240779 w 11218359"/>
                <a:gd name="connsiteY808" fmla="*/ 1880959 h 1880959"/>
                <a:gd name="connsiteX809" fmla="*/ 9252209 w 11218359"/>
                <a:gd name="connsiteY809" fmla="*/ 1880959 h 1880959"/>
                <a:gd name="connsiteX810" fmla="*/ 9263639 w 11218359"/>
                <a:gd name="connsiteY810" fmla="*/ 1880959 h 1880959"/>
                <a:gd name="connsiteX811" fmla="*/ 9275069 w 11218359"/>
                <a:gd name="connsiteY811" fmla="*/ 1880959 h 1880959"/>
                <a:gd name="connsiteX812" fmla="*/ 9286498 w 11218359"/>
                <a:gd name="connsiteY812" fmla="*/ 1880959 h 1880959"/>
                <a:gd name="connsiteX813" fmla="*/ 9297977 w 11218359"/>
                <a:gd name="connsiteY813" fmla="*/ 1880959 h 1880959"/>
                <a:gd name="connsiteX814" fmla="*/ 9309406 w 11218359"/>
                <a:gd name="connsiteY814" fmla="*/ 1880959 h 1880959"/>
                <a:gd name="connsiteX815" fmla="*/ 9320837 w 11218359"/>
                <a:gd name="connsiteY815" fmla="*/ 1880959 h 1880959"/>
                <a:gd name="connsiteX816" fmla="*/ 9332266 w 11218359"/>
                <a:gd name="connsiteY816" fmla="*/ 1880959 h 1880959"/>
                <a:gd name="connsiteX817" fmla="*/ 9343696 w 11218359"/>
                <a:gd name="connsiteY817" fmla="*/ 1880959 h 1880959"/>
                <a:gd name="connsiteX818" fmla="*/ 9355174 w 11218359"/>
                <a:gd name="connsiteY818" fmla="*/ 1880959 h 1880959"/>
                <a:gd name="connsiteX819" fmla="*/ 9366604 w 11218359"/>
                <a:gd name="connsiteY819" fmla="*/ 1880959 h 1880959"/>
                <a:gd name="connsiteX820" fmla="*/ 9378035 w 11218359"/>
                <a:gd name="connsiteY820" fmla="*/ 1880959 h 1880959"/>
                <a:gd name="connsiteX821" fmla="*/ 9389464 w 11218359"/>
                <a:gd name="connsiteY821" fmla="*/ 1880959 h 1880959"/>
                <a:gd name="connsiteX822" fmla="*/ 9400894 w 11218359"/>
                <a:gd name="connsiteY822" fmla="*/ 1880959 h 1880959"/>
                <a:gd name="connsiteX823" fmla="*/ 9412372 w 11218359"/>
                <a:gd name="connsiteY823" fmla="*/ 1880959 h 1880959"/>
                <a:gd name="connsiteX824" fmla="*/ 9423802 w 11218359"/>
                <a:gd name="connsiteY824" fmla="*/ 1880959 h 1880959"/>
                <a:gd name="connsiteX825" fmla="*/ 9435232 w 11218359"/>
                <a:gd name="connsiteY825" fmla="*/ 1880959 h 1880959"/>
                <a:gd name="connsiteX826" fmla="*/ 9446662 w 11218359"/>
                <a:gd name="connsiteY826" fmla="*/ 1880959 h 1880959"/>
                <a:gd name="connsiteX827" fmla="*/ 9458091 w 11218359"/>
                <a:gd name="connsiteY827" fmla="*/ 1880959 h 1880959"/>
                <a:gd name="connsiteX828" fmla="*/ 9469570 w 11218359"/>
                <a:gd name="connsiteY828" fmla="*/ 1880959 h 1880959"/>
                <a:gd name="connsiteX829" fmla="*/ 9480999 w 11218359"/>
                <a:gd name="connsiteY829" fmla="*/ 1880959 h 1880959"/>
                <a:gd name="connsiteX830" fmla="*/ 9492429 w 11218359"/>
                <a:gd name="connsiteY830" fmla="*/ 1880959 h 1880959"/>
                <a:gd name="connsiteX831" fmla="*/ 9503859 w 11218359"/>
                <a:gd name="connsiteY831" fmla="*/ 1880959 h 1880959"/>
                <a:gd name="connsiteX832" fmla="*/ 9515289 w 11218359"/>
                <a:gd name="connsiteY832" fmla="*/ 1880959 h 1880959"/>
                <a:gd name="connsiteX833" fmla="*/ 9526767 w 11218359"/>
                <a:gd name="connsiteY833" fmla="*/ 1880959 h 1880959"/>
                <a:gd name="connsiteX834" fmla="*/ 9538197 w 11218359"/>
                <a:gd name="connsiteY834" fmla="*/ 1880959 h 1880959"/>
                <a:gd name="connsiteX835" fmla="*/ 9549626 w 11218359"/>
                <a:gd name="connsiteY835" fmla="*/ 1880959 h 1880959"/>
                <a:gd name="connsiteX836" fmla="*/ 9561057 w 11218359"/>
                <a:gd name="connsiteY836" fmla="*/ 1880959 h 1880959"/>
                <a:gd name="connsiteX837" fmla="*/ 9572487 w 11218359"/>
                <a:gd name="connsiteY837" fmla="*/ 1880959 h 1880959"/>
                <a:gd name="connsiteX838" fmla="*/ 9583965 w 11218359"/>
                <a:gd name="connsiteY838" fmla="*/ 1880959 h 1880959"/>
                <a:gd name="connsiteX839" fmla="*/ 9595395 w 11218359"/>
                <a:gd name="connsiteY839" fmla="*/ 1880959 h 1880959"/>
                <a:gd name="connsiteX840" fmla="*/ 9606824 w 11218359"/>
                <a:gd name="connsiteY840" fmla="*/ 1880959 h 1880959"/>
                <a:gd name="connsiteX841" fmla="*/ 9618255 w 11218359"/>
                <a:gd name="connsiteY841" fmla="*/ 1880959 h 1880959"/>
                <a:gd name="connsiteX842" fmla="*/ 9629684 w 11218359"/>
                <a:gd name="connsiteY842" fmla="*/ 1880959 h 1880959"/>
                <a:gd name="connsiteX843" fmla="*/ 9641163 w 11218359"/>
                <a:gd name="connsiteY843" fmla="*/ 1880959 h 1880959"/>
                <a:gd name="connsiteX844" fmla="*/ 9652592 w 11218359"/>
                <a:gd name="connsiteY844" fmla="*/ 1880959 h 1880959"/>
                <a:gd name="connsiteX845" fmla="*/ 9664022 w 11218359"/>
                <a:gd name="connsiteY845" fmla="*/ 1880959 h 1880959"/>
                <a:gd name="connsiteX846" fmla="*/ 9675452 w 11218359"/>
                <a:gd name="connsiteY846" fmla="*/ 1880959 h 1880959"/>
                <a:gd name="connsiteX847" fmla="*/ 9686882 w 11218359"/>
                <a:gd name="connsiteY847" fmla="*/ 1880959 h 1880959"/>
                <a:gd name="connsiteX848" fmla="*/ 9698360 w 11218359"/>
                <a:gd name="connsiteY848" fmla="*/ 1880959 h 1880959"/>
                <a:gd name="connsiteX849" fmla="*/ 9709790 w 11218359"/>
                <a:gd name="connsiteY849" fmla="*/ 1880959 h 1880959"/>
                <a:gd name="connsiteX850" fmla="*/ 9721219 w 11218359"/>
                <a:gd name="connsiteY850" fmla="*/ 1880959 h 1880959"/>
                <a:gd name="connsiteX851" fmla="*/ 9732650 w 11218359"/>
                <a:gd name="connsiteY851" fmla="*/ 1880959 h 1880959"/>
                <a:gd name="connsiteX852" fmla="*/ 9744080 w 11218359"/>
                <a:gd name="connsiteY852" fmla="*/ 1880959 h 1880959"/>
                <a:gd name="connsiteX853" fmla="*/ 9755557 w 11218359"/>
                <a:gd name="connsiteY853" fmla="*/ 1880959 h 1880959"/>
                <a:gd name="connsiteX854" fmla="*/ 9766988 w 11218359"/>
                <a:gd name="connsiteY854" fmla="*/ 1880959 h 1880959"/>
                <a:gd name="connsiteX855" fmla="*/ 9778417 w 11218359"/>
                <a:gd name="connsiteY855" fmla="*/ 1880959 h 1880959"/>
                <a:gd name="connsiteX856" fmla="*/ 9789848 w 11218359"/>
                <a:gd name="connsiteY856" fmla="*/ 1880959 h 1880959"/>
                <a:gd name="connsiteX857" fmla="*/ 9801277 w 11218359"/>
                <a:gd name="connsiteY857" fmla="*/ 1880959 h 1880959"/>
                <a:gd name="connsiteX858" fmla="*/ 9812755 w 11218359"/>
                <a:gd name="connsiteY858" fmla="*/ 1880959 h 1880959"/>
                <a:gd name="connsiteX859" fmla="*/ 9824185 w 11218359"/>
                <a:gd name="connsiteY859" fmla="*/ 1880959 h 1880959"/>
                <a:gd name="connsiteX860" fmla="*/ 9835615 w 11218359"/>
                <a:gd name="connsiteY860" fmla="*/ 1880959 h 1880959"/>
                <a:gd name="connsiteX861" fmla="*/ 9847045 w 11218359"/>
                <a:gd name="connsiteY861" fmla="*/ 1880959 h 1880959"/>
                <a:gd name="connsiteX862" fmla="*/ 9858475 w 11218359"/>
                <a:gd name="connsiteY862" fmla="*/ 1880959 h 1880959"/>
                <a:gd name="connsiteX863" fmla="*/ 9869952 w 11218359"/>
                <a:gd name="connsiteY863" fmla="*/ 1880959 h 1880959"/>
                <a:gd name="connsiteX864" fmla="*/ 9881383 w 11218359"/>
                <a:gd name="connsiteY864" fmla="*/ 1880959 h 1880959"/>
                <a:gd name="connsiteX865" fmla="*/ 9892812 w 11218359"/>
                <a:gd name="connsiteY865" fmla="*/ 1880959 h 1880959"/>
                <a:gd name="connsiteX866" fmla="*/ 9904243 w 11218359"/>
                <a:gd name="connsiteY866" fmla="*/ 1880959 h 1880959"/>
                <a:gd name="connsiteX867" fmla="*/ 9915673 w 11218359"/>
                <a:gd name="connsiteY867" fmla="*/ 1880959 h 1880959"/>
                <a:gd name="connsiteX868" fmla="*/ 9927102 w 11218359"/>
                <a:gd name="connsiteY868" fmla="*/ 1880959 h 1880959"/>
                <a:gd name="connsiteX869" fmla="*/ 9938581 w 11218359"/>
                <a:gd name="connsiteY869" fmla="*/ 1880959 h 1880959"/>
                <a:gd name="connsiteX870" fmla="*/ 9950010 w 11218359"/>
                <a:gd name="connsiteY870" fmla="*/ 1880959 h 1880959"/>
                <a:gd name="connsiteX871" fmla="*/ 9961441 w 11218359"/>
                <a:gd name="connsiteY871" fmla="*/ 1880959 h 1880959"/>
                <a:gd name="connsiteX872" fmla="*/ 9972870 w 11218359"/>
                <a:gd name="connsiteY872" fmla="*/ 1880959 h 1880959"/>
                <a:gd name="connsiteX873" fmla="*/ 9984300 w 11218359"/>
                <a:gd name="connsiteY873" fmla="*/ 1880959 h 1880959"/>
                <a:gd name="connsiteX874" fmla="*/ 9995778 w 11218359"/>
                <a:gd name="connsiteY874" fmla="*/ 1880959 h 1880959"/>
                <a:gd name="connsiteX875" fmla="*/ 10007208 w 11218359"/>
                <a:gd name="connsiteY875" fmla="*/ 1880959 h 1880959"/>
                <a:gd name="connsiteX876" fmla="*/ 10018638 w 11218359"/>
                <a:gd name="connsiteY876" fmla="*/ 1880959 h 1880959"/>
                <a:gd name="connsiteX877" fmla="*/ 10030068 w 11218359"/>
                <a:gd name="connsiteY877" fmla="*/ 1880959 h 1880959"/>
                <a:gd name="connsiteX878" fmla="*/ 10041498 w 11218359"/>
                <a:gd name="connsiteY878" fmla="*/ 1880959 h 1880959"/>
                <a:gd name="connsiteX879" fmla="*/ 10052976 w 11218359"/>
                <a:gd name="connsiteY879" fmla="*/ 1880959 h 1880959"/>
                <a:gd name="connsiteX880" fmla="*/ 10064405 w 11218359"/>
                <a:gd name="connsiteY880" fmla="*/ 1880959 h 1880959"/>
                <a:gd name="connsiteX881" fmla="*/ 10075835 w 11218359"/>
                <a:gd name="connsiteY881" fmla="*/ 1880959 h 1880959"/>
                <a:gd name="connsiteX882" fmla="*/ 10087266 w 11218359"/>
                <a:gd name="connsiteY882" fmla="*/ 1880959 h 1880959"/>
                <a:gd name="connsiteX883" fmla="*/ 10098695 w 11218359"/>
                <a:gd name="connsiteY883" fmla="*/ 1880959 h 1880959"/>
                <a:gd name="connsiteX884" fmla="*/ 10110174 w 11218359"/>
                <a:gd name="connsiteY884" fmla="*/ 1880959 h 1880959"/>
                <a:gd name="connsiteX885" fmla="*/ 10121603 w 11218359"/>
                <a:gd name="connsiteY885" fmla="*/ 1880959 h 1880959"/>
                <a:gd name="connsiteX886" fmla="*/ 10133033 w 11218359"/>
                <a:gd name="connsiteY886" fmla="*/ 1880959 h 1880959"/>
                <a:gd name="connsiteX887" fmla="*/ 10144463 w 11218359"/>
                <a:gd name="connsiteY887" fmla="*/ 1880959 h 1880959"/>
                <a:gd name="connsiteX888" fmla="*/ 10155893 w 11218359"/>
                <a:gd name="connsiteY888" fmla="*/ 1880959 h 1880959"/>
                <a:gd name="connsiteX889" fmla="*/ 10167371 w 11218359"/>
                <a:gd name="connsiteY889" fmla="*/ 1880959 h 1880959"/>
                <a:gd name="connsiteX890" fmla="*/ 10178801 w 11218359"/>
                <a:gd name="connsiteY890" fmla="*/ 1880959 h 1880959"/>
                <a:gd name="connsiteX891" fmla="*/ 10190230 w 11218359"/>
                <a:gd name="connsiteY891" fmla="*/ 1880959 h 1880959"/>
                <a:gd name="connsiteX892" fmla="*/ 10201661 w 11218359"/>
                <a:gd name="connsiteY892" fmla="*/ 1880959 h 1880959"/>
                <a:gd name="connsiteX893" fmla="*/ 10213091 w 11218359"/>
                <a:gd name="connsiteY893" fmla="*/ 1880959 h 1880959"/>
                <a:gd name="connsiteX894" fmla="*/ 10224569 w 11218359"/>
                <a:gd name="connsiteY894" fmla="*/ 1880959 h 1880959"/>
                <a:gd name="connsiteX895" fmla="*/ 10235998 w 11218359"/>
                <a:gd name="connsiteY895" fmla="*/ 1880959 h 1880959"/>
                <a:gd name="connsiteX896" fmla="*/ 10247428 w 11218359"/>
                <a:gd name="connsiteY896" fmla="*/ 1880959 h 1880959"/>
                <a:gd name="connsiteX897" fmla="*/ 10258859 w 11218359"/>
                <a:gd name="connsiteY897" fmla="*/ 1880959 h 1880959"/>
                <a:gd name="connsiteX898" fmla="*/ 10270288 w 11218359"/>
                <a:gd name="connsiteY898" fmla="*/ 1880959 h 1880959"/>
                <a:gd name="connsiteX899" fmla="*/ 10281767 w 11218359"/>
                <a:gd name="connsiteY899" fmla="*/ 1880959 h 1880959"/>
                <a:gd name="connsiteX900" fmla="*/ 10293196 w 11218359"/>
                <a:gd name="connsiteY900" fmla="*/ 1880959 h 1880959"/>
                <a:gd name="connsiteX901" fmla="*/ 10304626 w 11218359"/>
                <a:gd name="connsiteY901" fmla="*/ 1880959 h 1880959"/>
                <a:gd name="connsiteX902" fmla="*/ 10316056 w 11218359"/>
                <a:gd name="connsiteY902" fmla="*/ 1880959 h 1880959"/>
                <a:gd name="connsiteX903" fmla="*/ 10327486 w 11218359"/>
                <a:gd name="connsiteY903" fmla="*/ 1880959 h 1880959"/>
                <a:gd name="connsiteX904" fmla="*/ 10338963 w 11218359"/>
                <a:gd name="connsiteY904" fmla="*/ 1880959 h 1880959"/>
                <a:gd name="connsiteX905" fmla="*/ 10350394 w 11218359"/>
                <a:gd name="connsiteY905" fmla="*/ 1880959 h 1880959"/>
                <a:gd name="connsiteX906" fmla="*/ 10361823 w 11218359"/>
                <a:gd name="connsiteY906" fmla="*/ 1880959 h 1880959"/>
                <a:gd name="connsiteX907" fmla="*/ 10373254 w 11218359"/>
                <a:gd name="connsiteY907" fmla="*/ 1880959 h 1880959"/>
                <a:gd name="connsiteX908" fmla="*/ 10384684 w 11218359"/>
                <a:gd name="connsiteY908" fmla="*/ 1880959 h 1880959"/>
                <a:gd name="connsiteX909" fmla="*/ 10396161 w 11218359"/>
                <a:gd name="connsiteY909" fmla="*/ 1880959 h 1880959"/>
                <a:gd name="connsiteX910" fmla="*/ 10407591 w 11218359"/>
                <a:gd name="connsiteY910" fmla="*/ 1880959 h 1880959"/>
                <a:gd name="connsiteX911" fmla="*/ 10419021 w 11218359"/>
                <a:gd name="connsiteY911" fmla="*/ 1880959 h 1880959"/>
                <a:gd name="connsiteX912" fmla="*/ 10430452 w 11218359"/>
                <a:gd name="connsiteY912" fmla="*/ 1880959 h 1880959"/>
                <a:gd name="connsiteX913" fmla="*/ 10441881 w 11218359"/>
                <a:gd name="connsiteY913" fmla="*/ 1880959 h 1880959"/>
                <a:gd name="connsiteX914" fmla="*/ 10453358 w 11218359"/>
                <a:gd name="connsiteY914" fmla="*/ 1880959 h 1880959"/>
                <a:gd name="connsiteX915" fmla="*/ 10464789 w 11218359"/>
                <a:gd name="connsiteY915" fmla="*/ 1880959 h 1880959"/>
                <a:gd name="connsiteX916" fmla="*/ 10476219 w 11218359"/>
                <a:gd name="connsiteY916" fmla="*/ 1880959 h 1880959"/>
                <a:gd name="connsiteX917" fmla="*/ 10487649 w 11218359"/>
                <a:gd name="connsiteY917" fmla="*/ 1880959 h 1880959"/>
                <a:gd name="connsiteX918" fmla="*/ 10499079 w 11218359"/>
                <a:gd name="connsiteY918" fmla="*/ 1880959 h 1880959"/>
                <a:gd name="connsiteX919" fmla="*/ 10510556 w 11218359"/>
                <a:gd name="connsiteY919" fmla="*/ 1880959 h 1880959"/>
                <a:gd name="connsiteX920" fmla="*/ 10521987 w 11218359"/>
                <a:gd name="connsiteY920" fmla="*/ 1880959 h 1880959"/>
                <a:gd name="connsiteX921" fmla="*/ 10533416 w 11218359"/>
                <a:gd name="connsiteY921" fmla="*/ 1880959 h 1880959"/>
                <a:gd name="connsiteX922" fmla="*/ 10544847 w 11218359"/>
                <a:gd name="connsiteY922" fmla="*/ 1880959 h 1880959"/>
                <a:gd name="connsiteX923" fmla="*/ 10556277 w 11218359"/>
                <a:gd name="connsiteY923" fmla="*/ 1880959 h 1880959"/>
                <a:gd name="connsiteX924" fmla="*/ 10567754 w 11218359"/>
                <a:gd name="connsiteY924" fmla="*/ 1880959 h 1880959"/>
                <a:gd name="connsiteX925" fmla="*/ 10579184 w 11218359"/>
                <a:gd name="connsiteY925" fmla="*/ 1880959 h 1880959"/>
                <a:gd name="connsiteX926" fmla="*/ 10590614 w 11218359"/>
                <a:gd name="connsiteY926" fmla="*/ 1880959 h 1880959"/>
                <a:gd name="connsiteX927" fmla="*/ 10602045 w 11218359"/>
                <a:gd name="connsiteY927" fmla="*/ 1880959 h 1880959"/>
                <a:gd name="connsiteX928" fmla="*/ 10613474 w 11218359"/>
                <a:gd name="connsiteY928" fmla="*/ 1880959 h 1880959"/>
                <a:gd name="connsiteX929" fmla="*/ 10624951 w 11218359"/>
                <a:gd name="connsiteY929" fmla="*/ 1880959 h 1880959"/>
                <a:gd name="connsiteX930" fmla="*/ 10636382 w 11218359"/>
                <a:gd name="connsiteY930" fmla="*/ 1880959 h 1880959"/>
                <a:gd name="connsiteX931" fmla="*/ 10647812 w 11218359"/>
                <a:gd name="connsiteY931" fmla="*/ 1880959 h 1880959"/>
                <a:gd name="connsiteX932" fmla="*/ 10659241 w 11218359"/>
                <a:gd name="connsiteY932" fmla="*/ 1880959 h 1880959"/>
                <a:gd name="connsiteX933" fmla="*/ 10670672 w 11218359"/>
                <a:gd name="connsiteY933" fmla="*/ 1880959 h 1880959"/>
                <a:gd name="connsiteX934" fmla="*/ 10682149 w 11218359"/>
                <a:gd name="connsiteY934" fmla="*/ 1880959 h 1880959"/>
                <a:gd name="connsiteX935" fmla="*/ 10693580 w 11218359"/>
                <a:gd name="connsiteY935" fmla="*/ 1880959 h 1880959"/>
                <a:gd name="connsiteX936" fmla="*/ 10705009 w 11218359"/>
                <a:gd name="connsiteY936" fmla="*/ 1880959 h 1880959"/>
                <a:gd name="connsiteX937" fmla="*/ 10716439 w 11218359"/>
                <a:gd name="connsiteY937" fmla="*/ 1880959 h 1880959"/>
                <a:gd name="connsiteX938" fmla="*/ 10727870 w 11218359"/>
                <a:gd name="connsiteY938" fmla="*/ 1880959 h 1880959"/>
                <a:gd name="connsiteX939" fmla="*/ 10739347 w 11218359"/>
                <a:gd name="connsiteY939" fmla="*/ 1880959 h 1880959"/>
                <a:gd name="connsiteX940" fmla="*/ 10750778 w 11218359"/>
                <a:gd name="connsiteY940" fmla="*/ 1880959 h 1880959"/>
                <a:gd name="connsiteX941" fmla="*/ 10762207 w 11218359"/>
                <a:gd name="connsiteY941" fmla="*/ 1880959 h 1880959"/>
                <a:gd name="connsiteX942" fmla="*/ 10773637 w 11218359"/>
                <a:gd name="connsiteY942" fmla="*/ 1880959 h 1880959"/>
                <a:gd name="connsiteX943" fmla="*/ 10785067 w 11218359"/>
                <a:gd name="connsiteY943" fmla="*/ 1880959 h 1880959"/>
                <a:gd name="connsiteX944" fmla="*/ 10796544 w 11218359"/>
                <a:gd name="connsiteY944" fmla="*/ 1880959 h 1880959"/>
                <a:gd name="connsiteX945" fmla="*/ 10807975 w 11218359"/>
                <a:gd name="connsiteY945" fmla="*/ 1880959 h 1880959"/>
                <a:gd name="connsiteX946" fmla="*/ 10819405 w 11218359"/>
                <a:gd name="connsiteY946" fmla="*/ 1880959 h 1880959"/>
                <a:gd name="connsiteX947" fmla="*/ 10830834 w 11218359"/>
                <a:gd name="connsiteY947" fmla="*/ 1880959 h 1880959"/>
                <a:gd name="connsiteX948" fmla="*/ 10842265 w 11218359"/>
                <a:gd name="connsiteY948" fmla="*/ 1880959 h 1880959"/>
                <a:gd name="connsiteX949" fmla="*/ 10853742 w 11218359"/>
                <a:gd name="connsiteY949" fmla="*/ 1880959 h 1880959"/>
                <a:gd name="connsiteX950" fmla="*/ 10865173 w 11218359"/>
                <a:gd name="connsiteY950" fmla="*/ 1880959 h 1880959"/>
                <a:gd name="connsiteX951" fmla="*/ 10876602 w 11218359"/>
                <a:gd name="connsiteY951" fmla="*/ 1880959 h 1880959"/>
                <a:gd name="connsiteX952" fmla="*/ 10888032 w 11218359"/>
                <a:gd name="connsiteY952" fmla="*/ 1880959 h 1880959"/>
                <a:gd name="connsiteX953" fmla="*/ 10899463 w 11218359"/>
                <a:gd name="connsiteY953" fmla="*/ 1880959 h 1880959"/>
                <a:gd name="connsiteX954" fmla="*/ 10910892 w 11218359"/>
                <a:gd name="connsiteY954" fmla="*/ 1880959 h 1880959"/>
                <a:gd name="connsiteX955" fmla="*/ 10922369 w 11218359"/>
                <a:gd name="connsiteY955" fmla="*/ 1880959 h 1880959"/>
                <a:gd name="connsiteX956" fmla="*/ 10933800 w 11218359"/>
                <a:gd name="connsiteY956" fmla="*/ 1880959 h 1880959"/>
                <a:gd name="connsiteX957" fmla="*/ 10945230 w 11218359"/>
                <a:gd name="connsiteY957" fmla="*/ 1880959 h 1880959"/>
                <a:gd name="connsiteX958" fmla="*/ 10956660 w 11218359"/>
                <a:gd name="connsiteY958" fmla="*/ 1880959 h 1880959"/>
                <a:gd name="connsiteX959" fmla="*/ 10968090 w 11218359"/>
                <a:gd name="connsiteY959" fmla="*/ 1880959 h 1880959"/>
                <a:gd name="connsiteX960" fmla="*/ 10979567 w 11218359"/>
                <a:gd name="connsiteY960" fmla="*/ 1880959 h 1880959"/>
                <a:gd name="connsiteX961" fmla="*/ 10990998 w 11218359"/>
                <a:gd name="connsiteY961" fmla="*/ 1880959 h 1880959"/>
                <a:gd name="connsiteX962" fmla="*/ 11002427 w 11218359"/>
                <a:gd name="connsiteY962" fmla="*/ 1880959 h 1880959"/>
                <a:gd name="connsiteX963" fmla="*/ 11013858 w 11218359"/>
                <a:gd name="connsiteY963" fmla="*/ 1880959 h 1880959"/>
                <a:gd name="connsiteX964" fmla="*/ 11025287 w 11218359"/>
                <a:gd name="connsiteY964" fmla="*/ 1880959 h 1880959"/>
                <a:gd name="connsiteX965" fmla="*/ 11036765 w 11218359"/>
                <a:gd name="connsiteY965" fmla="*/ 1880959 h 1880959"/>
                <a:gd name="connsiteX966" fmla="*/ 11048195 w 11218359"/>
                <a:gd name="connsiteY966" fmla="*/ 1880959 h 1880959"/>
                <a:gd name="connsiteX967" fmla="*/ 11059625 w 11218359"/>
                <a:gd name="connsiteY967" fmla="*/ 1880959 h 1880959"/>
                <a:gd name="connsiteX968" fmla="*/ 11071056 w 11218359"/>
                <a:gd name="connsiteY968" fmla="*/ 1880959 h 1880959"/>
                <a:gd name="connsiteX969" fmla="*/ 11082485 w 11218359"/>
                <a:gd name="connsiteY969" fmla="*/ 1880959 h 1880959"/>
                <a:gd name="connsiteX970" fmla="*/ 11093962 w 11218359"/>
                <a:gd name="connsiteY970" fmla="*/ 1880959 h 1880959"/>
                <a:gd name="connsiteX971" fmla="*/ 11105393 w 11218359"/>
                <a:gd name="connsiteY971" fmla="*/ 1880959 h 1880959"/>
                <a:gd name="connsiteX972" fmla="*/ 11116823 w 11218359"/>
                <a:gd name="connsiteY972" fmla="*/ 1880959 h 1880959"/>
                <a:gd name="connsiteX973" fmla="*/ 11128253 w 11218359"/>
                <a:gd name="connsiteY973" fmla="*/ 1880959 h 1880959"/>
                <a:gd name="connsiteX974" fmla="*/ 11139683 w 11218359"/>
                <a:gd name="connsiteY974" fmla="*/ 1880959 h 1880959"/>
                <a:gd name="connsiteX975" fmla="*/ 11151160 w 11218359"/>
                <a:gd name="connsiteY975" fmla="*/ 1880959 h 1880959"/>
                <a:gd name="connsiteX976" fmla="*/ 11162591 w 11218359"/>
                <a:gd name="connsiteY976" fmla="*/ 1880959 h 1880959"/>
                <a:gd name="connsiteX977" fmla="*/ 11174020 w 11218359"/>
                <a:gd name="connsiteY977" fmla="*/ 1880959 h 1880959"/>
                <a:gd name="connsiteX978" fmla="*/ 11185451 w 11218359"/>
                <a:gd name="connsiteY978" fmla="*/ 1880959 h 1880959"/>
                <a:gd name="connsiteX979" fmla="*/ 11196881 w 11218359"/>
                <a:gd name="connsiteY979" fmla="*/ 1880959 h 1880959"/>
                <a:gd name="connsiteX980" fmla="*/ 11208358 w 11218359"/>
                <a:gd name="connsiteY980" fmla="*/ 1880959 h 1880959"/>
                <a:gd name="connsiteX981" fmla="*/ 11218359 w 11218359"/>
                <a:gd name="connsiteY981" fmla="*/ 1880959 h 188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880959">
                  <a:moveTo>
                    <a:pt x="0" y="1880959"/>
                  </a:moveTo>
                  <a:lnTo>
                    <a:pt x="9149" y="1880959"/>
                  </a:lnTo>
                  <a:lnTo>
                    <a:pt x="20588" y="1880959"/>
                  </a:lnTo>
                  <a:lnTo>
                    <a:pt x="32028" y="1880959"/>
                  </a:lnTo>
                  <a:lnTo>
                    <a:pt x="43467" y="1880959"/>
                  </a:lnTo>
                  <a:lnTo>
                    <a:pt x="54907" y="1880959"/>
                  </a:lnTo>
                  <a:lnTo>
                    <a:pt x="66346" y="1880959"/>
                  </a:lnTo>
                  <a:lnTo>
                    <a:pt x="77786" y="1880959"/>
                  </a:lnTo>
                  <a:lnTo>
                    <a:pt x="89225" y="1880959"/>
                  </a:lnTo>
                  <a:lnTo>
                    <a:pt x="100665" y="1880959"/>
                  </a:lnTo>
                  <a:lnTo>
                    <a:pt x="112104" y="1880959"/>
                  </a:lnTo>
                  <a:lnTo>
                    <a:pt x="123544" y="1880959"/>
                  </a:lnTo>
                  <a:lnTo>
                    <a:pt x="134979" y="1880959"/>
                  </a:lnTo>
                  <a:lnTo>
                    <a:pt x="146423" y="1880959"/>
                  </a:lnTo>
                  <a:lnTo>
                    <a:pt x="157858" y="1880959"/>
                  </a:lnTo>
                  <a:lnTo>
                    <a:pt x="169297" y="1880959"/>
                  </a:lnTo>
                  <a:lnTo>
                    <a:pt x="180737" y="1880959"/>
                  </a:lnTo>
                  <a:lnTo>
                    <a:pt x="192176" y="1880959"/>
                  </a:lnTo>
                  <a:lnTo>
                    <a:pt x="203616" y="1880959"/>
                  </a:lnTo>
                  <a:lnTo>
                    <a:pt x="215055" y="1880959"/>
                  </a:lnTo>
                  <a:lnTo>
                    <a:pt x="226495" y="1880959"/>
                  </a:lnTo>
                  <a:lnTo>
                    <a:pt x="237935" y="1880959"/>
                  </a:lnTo>
                  <a:lnTo>
                    <a:pt x="249374" y="1880959"/>
                  </a:lnTo>
                  <a:lnTo>
                    <a:pt x="260814" y="1880959"/>
                  </a:lnTo>
                  <a:lnTo>
                    <a:pt x="272253" y="1880959"/>
                  </a:lnTo>
                  <a:lnTo>
                    <a:pt x="283693" y="1880959"/>
                  </a:lnTo>
                  <a:lnTo>
                    <a:pt x="295132" y="1880959"/>
                  </a:lnTo>
                  <a:lnTo>
                    <a:pt x="306572" y="1880959"/>
                  </a:lnTo>
                  <a:lnTo>
                    <a:pt x="318011" y="1880959"/>
                  </a:lnTo>
                  <a:lnTo>
                    <a:pt x="329451" y="1880959"/>
                  </a:lnTo>
                  <a:lnTo>
                    <a:pt x="340890" y="1880959"/>
                  </a:lnTo>
                  <a:lnTo>
                    <a:pt x="352330" y="1880959"/>
                  </a:lnTo>
                  <a:lnTo>
                    <a:pt x="363769" y="1880959"/>
                  </a:lnTo>
                  <a:lnTo>
                    <a:pt x="375209" y="1880959"/>
                  </a:lnTo>
                  <a:lnTo>
                    <a:pt x="386648" y="1880959"/>
                  </a:lnTo>
                  <a:lnTo>
                    <a:pt x="398088" y="1880959"/>
                  </a:lnTo>
                  <a:lnTo>
                    <a:pt x="409527" y="1880959"/>
                  </a:lnTo>
                  <a:lnTo>
                    <a:pt x="420967" y="1880959"/>
                  </a:lnTo>
                  <a:lnTo>
                    <a:pt x="432406" y="1880959"/>
                  </a:lnTo>
                  <a:lnTo>
                    <a:pt x="443846" y="1880959"/>
                  </a:lnTo>
                  <a:lnTo>
                    <a:pt x="455285" y="1880959"/>
                  </a:lnTo>
                  <a:lnTo>
                    <a:pt x="466725" y="1880959"/>
                  </a:lnTo>
                  <a:lnTo>
                    <a:pt x="478165" y="1880959"/>
                  </a:lnTo>
                  <a:lnTo>
                    <a:pt x="489604" y="1880959"/>
                  </a:lnTo>
                  <a:lnTo>
                    <a:pt x="501044" y="1880959"/>
                  </a:lnTo>
                  <a:lnTo>
                    <a:pt x="512483" y="1880959"/>
                  </a:lnTo>
                  <a:lnTo>
                    <a:pt x="523923" y="1880959"/>
                  </a:lnTo>
                  <a:lnTo>
                    <a:pt x="535362" y="1880959"/>
                  </a:lnTo>
                  <a:lnTo>
                    <a:pt x="546802" y="1880959"/>
                  </a:lnTo>
                  <a:lnTo>
                    <a:pt x="558241" y="1880959"/>
                  </a:lnTo>
                  <a:lnTo>
                    <a:pt x="569681" y="1880959"/>
                  </a:lnTo>
                  <a:lnTo>
                    <a:pt x="581120" y="1880959"/>
                  </a:lnTo>
                  <a:lnTo>
                    <a:pt x="592560" y="1880959"/>
                  </a:lnTo>
                  <a:lnTo>
                    <a:pt x="603999" y="1880959"/>
                  </a:lnTo>
                  <a:lnTo>
                    <a:pt x="615439" y="1880959"/>
                  </a:lnTo>
                  <a:lnTo>
                    <a:pt x="626878" y="1880959"/>
                  </a:lnTo>
                  <a:lnTo>
                    <a:pt x="638318" y="1880959"/>
                  </a:lnTo>
                  <a:lnTo>
                    <a:pt x="649757" y="1880959"/>
                  </a:lnTo>
                  <a:lnTo>
                    <a:pt x="661192" y="1880959"/>
                  </a:lnTo>
                  <a:lnTo>
                    <a:pt x="672632" y="1880959"/>
                  </a:lnTo>
                  <a:lnTo>
                    <a:pt x="684071" y="1880959"/>
                  </a:lnTo>
                  <a:lnTo>
                    <a:pt x="695511" y="1880959"/>
                  </a:lnTo>
                  <a:lnTo>
                    <a:pt x="706950" y="1880959"/>
                  </a:lnTo>
                  <a:lnTo>
                    <a:pt x="718390" y="1880959"/>
                  </a:lnTo>
                  <a:lnTo>
                    <a:pt x="729829" y="1880959"/>
                  </a:lnTo>
                  <a:lnTo>
                    <a:pt x="741269" y="1880959"/>
                  </a:lnTo>
                  <a:lnTo>
                    <a:pt x="752708" y="1880959"/>
                  </a:lnTo>
                  <a:lnTo>
                    <a:pt x="764148" y="1880959"/>
                  </a:lnTo>
                  <a:lnTo>
                    <a:pt x="775587" y="1880959"/>
                  </a:lnTo>
                  <a:lnTo>
                    <a:pt x="787027" y="1880959"/>
                  </a:lnTo>
                  <a:lnTo>
                    <a:pt x="798467" y="1880959"/>
                  </a:lnTo>
                  <a:lnTo>
                    <a:pt x="809906" y="1880959"/>
                  </a:lnTo>
                  <a:lnTo>
                    <a:pt x="821346" y="1880959"/>
                  </a:lnTo>
                  <a:lnTo>
                    <a:pt x="832785" y="1880959"/>
                  </a:lnTo>
                  <a:lnTo>
                    <a:pt x="844225" y="1880959"/>
                  </a:lnTo>
                  <a:lnTo>
                    <a:pt x="855664" y="1880959"/>
                  </a:lnTo>
                  <a:lnTo>
                    <a:pt x="867104" y="1880959"/>
                  </a:lnTo>
                  <a:lnTo>
                    <a:pt x="878543" y="1880959"/>
                  </a:lnTo>
                  <a:lnTo>
                    <a:pt x="889983" y="1880959"/>
                  </a:lnTo>
                  <a:lnTo>
                    <a:pt x="901422" y="1880959"/>
                  </a:lnTo>
                  <a:lnTo>
                    <a:pt x="912862" y="1880959"/>
                  </a:lnTo>
                  <a:lnTo>
                    <a:pt x="924301" y="1880959"/>
                  </a:lnTo>
                  <a:lnTo>
                    <a:pt x="935741" y="1880959"/>
                  </a:lnTo>
                  <a:lnTo>
                    <a:pt x="947180" y="1880959"/>
                  </a:lnTo>
                  <a:lnTo>
                    <a:pt x="958620" y="1880959"/>
                  </a:lnTo>
                  <a:lnTo>
                    <a:pt x="970059" y="1880959"/>
                  </a:lnTo>
                  <a:lnTo>
                    <a:pt x="981499" y="1880959"/>
                  </a:lnTo>
                  <a:lnTo>
                    <a:pt x="992938" y="1880959"/>
                  </a:lnTo>
                  <a:lnTo>
                    <a:pt x="1004378" y="1880959"/>
                  </a:lnTo>
                  <a:lnTo>
                    <a:pt x="1015818" y="1880959"/>
                  </a:lnTo>
                  <a:lnTo>
                    <a:pt x="1027257" y="1880959"/>
                  </a:lnTo>
                  <a:lnTo>
                    <a:pt x="1038697" y="1880959"/>
                  </a:lnTo>
                  <a:lnTo>
                    <a:pt x="1050136" y="1880959"/>
                  </a:lnTo>
                  <a:lnTo>
                    <a:pt x="1061576" y="1880959"/>
                  </a:lnTo>
                  <a:lnTo>
                    <a:pt x="1073015" y="1880959"/>
                  </a:lnTo>
                  <a:lnTo>
                    <a:pt x="1084455" y="1880959"/>
                  </a:lnTo>
                  <a:lnTo>
                    <a:pt x="1095894" y="1880959"/>
                  </a:lnTo>
                  <a:lnTo>
                    <a:pt x="1107334" y="1880959"/>
                  </a:lnTo>
                  <a:lnTo>
                    <a:pt x="1118773" y="1880959"/>
                  </a:lnTo>
                  <a:lnTo>
                    <a:pt x="1130213" y="1880959"/>
                  </a:lnTo>
                  <a:lnTo>
                    <a:pt x="1141652" y="1880959"/>
                  </a:lnTo>
                  <a:lnTo>
                    <a:pt x="1153092" y="1880959"/>
                  </a:lnTo>
                  <a:lnTo>
                    <a:pt x="1164531" y="1880959"/>
                  </a:lnTo>
                  <a:lnTo>
                    <a:pt x="1175971" y="1880959"/>
                  </a:lnTo>
                  <a:lnTo>
                    <a:pt x="1187406" y="1880959"/>
                  </a:lnTo>
                  <a:lnTo>
                    <a:pt x="1198845" y="1880959"/>
                  </a:lnTo>
                  <a:lnTo>
                    <a:pt x="1210285" y="1880959"/>
                  </a:lnTo>
                  <a:lnTo>
                    <a:pt x="1221724" y="1880959"/>
                  </a:lnTo>
                  <a:lnTo>
                    <a:pt x="1233164" y="1880959"/>
                  </a:lnTo>
                  <a:lnTo>
                    <a:pt x="1244603" y="1880959"/>
                  </a:lnTo>
                  <a:lnTo>
                    <a:pt x="1256043" y="1880959"/>
                  </a:lnTo>
                  <a:lnTo>
                    <a:pt x="1267482" y="1880959"/>
                  </a:lnTo>
                  <a:lnTo>
                    <a:pt x="1278922" y="1880959"/>
                  </a:lnTo>
                  <a:lnTo>
                    <a:pt x="1290361" y="1880959"/>
                  </a:lnTo>
                  <a:lnTo>
                    <a:pt x="1301801" y="1880959"/>
                  </a:lnTo>
                  <a:lnTo>
                    <a:pt x="1313240" y="1880959"/>
                  </a:lnTo>
                  <a:lnTo>
                    <a:pt x="1324680" y="1880959"/>
                  </a:lnTo>
                  <a:lnTo>
                    <a:pt x="1336120" y="1880959"/>
                  </a:lnTo>
                  <a:lnTo>
                    <a:pt x="1347559" y="1880959"/>
                  </a:lnTo>
                  <a:lnTo>
                    <a:pt x="1358999" y="1880959"/>
                  </a:lnTo>
                  <a:lnTo>
                    <a:pt x="1370438" y="1880959"/>
                  </a:lnTo>
                  <a:lnTo>
                    <a:pt x="1381878" y="1880959"/>
                  </a:lnTo>
                  <a:lnTo>
                    <a:pt x="1393317" y="1880959"/>
                  </a:lnTo>
                  <a:lnTo>
                    <a:pt x="1404757" y="1880959"/>
                  </a:lnTo>
                  <a:lnTo>
                    <a:pt x="1416196" y="1880959"/>
                  </a:lnTo>
                  <a:lnTo>
                    <a:pt x="1427636" y="1880959"/>
                  </a:lnTo>
                  <a:lnTo>
                    <a:pt x="1439075" y="1880959"/>
                  </a:lnTo>
                  <a:lnTo>
                    <a:pt x="1450515" y="1880959"/>
                  </a:lnTo>
                  <a:lnTo>
                    <a:pt x="1461954" y="1880959"/>
                  </a:lnTo>
                  <a:lnTo>
                    <a:pt x="1473394" y="1880959"/>
                  </a:lnTo>
                  <a:lnTo>
                    <a:pt x="1484833" y="1880959"/>
                  </a:lnTo>
                  <a:lnTo>
                    <a:pt x="1496273" y="1880959"/>
                  </a:lnTo>
                  <a:lnTo>
                    <a:pt x="1507712" y="1880959"/>
                  </a:lnTo>
                  <a:lnTo>
                    <a:pt x="1519152" y="1880959"/>
                  </a:lnTo>
                  <a:lnTo>
                    <a:pt x="1530591" y="1880959"/>
                  </a:lnTo>
                  <a:lnTo>
                    <a:pt x="1542031" y="1880959"/>
                  </a:lnTo>
                  <a:lnTo>
                    <a:pt x="1553471" y="1880959"/>
                  </a:lnTo>
                  <a:lnTo>
                    <a:pt x="1564910" y="1880959"/>
                  </a:lnTo>
                  <a:lnTo>
                    <a:pt x="1576349" y="1880959"/>
                  </a:lnTo>
                  <a:lnTo>
                    <a:pt x="1587789" y="1880959"/>
                  </a:lnTo>
                  <a:lnTo>
                    <a:pt x="1599229" y="1880959"/>
                  </a:lnTo>
                  <a:lnTo>
                    <a:pt x="1610668" y="1880959"/>
                  </a:lnTo>
                  <a:lnTo>
                    <a:pt x="1622107" y="1880959"/>
                  </a:lnTo>
                  <a:lnTo>
                    <a:pt x="1633547" y="1880959"/>
                  </a:lnTo>
                  <a:lnTo>
                    <a:pt x="1644987" y="1880959"/>
                  </a:lnTo>
                  <a:lnTo>
                    <a:pt x="1656426" y="1880959"/>
                  </a:lnTo>
                  <a:lnTo>
                    <a:pt x="1667866" y="1880959"/>
                  </a:lnTo>
                  <a:lnTo>
                    <a:pt x="1679305" y="1880959"/>
                  </a:lnTo>
                  <a:lnTo>
                    <a:pt x="1690745" y="1880959"/>
                  </a:lnTo>
                  <a:lnTo>
                    <a:pt x="1702184" y="1880959"/>
                  </a:lnTo>
                  <a:lnTo>
                    <a:pt x="1713619" y="1880959"/>
                  </a:lnTo>
                  <a:lnTo>
                    <a:pt x="1725063" y="1880959"/>
                  </a:lnTo>
                  <a:lnTo>
                    <a:pt x="1736498" y="1880959"/>
                  </a:lnTo>
                  <a:lnTo>
                    <a:pt x="1747938" y="1880959"/>
                  </a:lnTo>
                  <a:lnTo>
                    <a:pt x="1759377" y="1880959"/>
                  </a:lnTo>
                  <a:lnTo>
                    <a:pt x="1770817" y="1880959"/>
                  </a:lnTo>
                  <a:lnTo>
                    <a:pt x="1782256" y="1880959"/>
                  </a:lnTo>
                  <a:lnTo>
                    <a:pt x="1793696" y="1880959"/>
                  </a:lnTo>
                  <a:lnTo>
                    <a:pt x="1805135" y="1880959"/>
                  </a:lnTo>
                  <a:lnTo>
                    <a:pt x="1816575" y="1880959"/>
                  </a:lnTo>
                  <a:lnTo>
                    <a:pt x="1828014" y="1880959"/>
                  </a:lnTo>
                  <a:lnTo>
                    <a:pt x="1839454" y="1880959"/>
                  </a:lnTo>
                  <a:lnTo>
                    <a:pt x="1850893" y="1880959"/>
                  </a:lnTo>
                  <a:lnTo>
                    <a:pt x="1862333" y="1880959"/>
                  </a:lnTo>
                  <a:lnTo>
                    <a:pt x="1873772" y="1880959"/>
                  </a:lnTo>
                  <a:lnTo>
                    <a:pt x="1885212" y="1880959"/>
                  </a:lnTo>
                  <a:lnTo>
                    <a:pt x="1896651" y="1880959"/>
                  </a:lnTo>
                  <a:lnTo>
                    <a:pt x="1908091" y="1880959"/>
                  </a:lnTo>
                  <a:lnTo>
                    <a:pt x="1919531" y="1880959"/>
                  </a:lnTo>
                  <a:lnTo>
                    <a:pt x="1930970" y="1880959"/>
                  </a:lnTo>
                  <a:lnTo>
                    <a:pt x="1942409" y="1880959"/>
                  </a:lnTo>
                  <a:lnTo>
                    <a:pt x="1953849" y="1880959"/>
                  </a:lnTo>
                  <a:lnTo>
                    <a:pt x="1965289" y="1880959"/>
                  </a:lnTo>
                  <a:lnTo>
                    <a:pt x="1976728" y="1880959"/>
                  </a:lnTo>
                  <a:lnTo>
                    <a:pt x="1988168" y="1880959"/>
                  </a:lnTo>
                  <a:lnTo>
                    <a:pt x="1999607" y="1880959"/>
                  </a:lnTo>
                  <a:lnTo>
                    <a:pt x="2011047" y="1880959"/>
                  </a:lnTo>
                  <a:lnTo>
                    <a:pt x="2022486" y="1880959"/>
                  </a:lnTo>
                  <a:lnTo>
                    <a:pt x="2033926" y="1880959"/>
                  </a:lnTo>
                  <a:lnTo>
                    <a:pt x="2045365" y="1880959"/>
                  </a:lnTo>
                  <a:lnTo>
                    <a:pt x="2056805" y="1880959"/>
                  </a:lnTo>
                  <a:lnTo>
                    <a:pt x="2068244" y="1880959"/>
                  </a:lnTo>
                  <a:lnTo>
                    <a:pt x="2079684" y="1880959"/>
                  </a:lnTo>
                  <a:lnTo>
                    <a:pt x="2091123" y="1880959"/>
                  </a:lnTo>
                  <a:lnTo>
                    <a:pt x="2102563" y="1880959"/>
                  </a:lnTo>
                  <a:lnTo>
                    <a:pt x="2114002" y="1880959"/>
                  </a:lnTo>
                  <a:lnTo>
                    <a:pt x="2125442" y="1880959"/>
                  </a:lnTo>
                  <a:lnTo>
                    <a:pt x="2136882" y="1880959"/>
                  </a:lnTo>
                  <a:lnTo>
                    <a:pt x="2148321" y="1880959"/>
                  </a:lnTo>
                  <a:lnTo>
                    <a:pt x="2159760" y="1880959"/>
                  </a:lnTo>
                  <a:lnTo>
                    <a:pt x="2171200" y="1880959"/>
                  </a:lnTo>
                  <a:lnTo>
                    <a:pt x="2182640" y="1880959"/>
                  </a:lnTo>
                  <a:lnTo>
                    <a:pt x="2194079" y="1880959"/>
                  </a:lnTo>
                  <a:lnTo>
                    <a:pt x="2205519" y="1880959"/>
                  </a:lnTo>
                  <a:lnTo>
                    <a:pt x="2216958" y="1880959"/>
                  </a:lnTo>
                  <a:lnTo>
                    <a:pt x="2228393" y="1880959"/>
                  </a:lnTo>
                  <a:lnTo>
                    <a:pt x="2239837" y="1880959"/>
                  </a:lnTo>
                  <a:lnTo>
                    <a:pt x="2251272" y="1880959"/>
                  </a:lnTo>
                  <a:lnTo>
                    <a:pt x="2262716" y="1880959"/>
                  </a:lnTo>
                  <a:lnTo>
                    <a:pt x="2274151" y="1880959"/>
                  </a:lnTo>
                  <a:lnTo>
                    <a:pt x="2285591" y="1880959"/>
                  </a:lnTo>
                  <a:lnTo>
                    <a:pt x="2297030" y="1880959"/>
                  </a:lnTo>
                  <a:lnTo>
                    <a:pt x="2308470" y="1880959"/>
                  </a:lnTo>
                  <a:lnTo>
                    <a:pt x="2319909" y="1880959"/>
                  </a:lnTo>
                  <a:lnTo>
                    <a:pt x="2331349" y="1880959"/>
                  </a:lnTo>
                  <a:lnTo>
                    <a:pt x="2342788" y="1880959"/>
                  </a:lnTo>
                  <a:lnTo>
                    <a:pt x="2354228" y="1880959"/>
                  </a:lnTo>
                  <a:lnTo>
                    <a:pt x="2365667" y="1880959"/>
                  </a:lnTo>
                  <a:lnTo>
                    <a:pt x="2377107" y="1880959"/>
                  </a:lnTo>
                  <a:lnTo>
                    <a:pt x="2388546" y="1880959"/>
                  </a:lnTo>
                  <a:lnTo>
                    <a:pt x="2399986" y="1880959"/>
                  </a:lnTo>
                  <a:lnTo>
                    <a:pt x="2411425" y="1880959"/>
                  </a:lnTo>
                  <a:lnTo>
                    <a:pt x="2422865" y="1880959"/>
                  </a:lnTo>
                  <a:lnTo>
                    <a:pt x="2434304" y="1880959"/>
                  </a:lnTo>
                  <a:lnTo>
                    <a:pt x="2445744" y="1880959"/>
                  </a:lnTo>
                  <a:lnTo>
                    <a:pt x="2457184" y="1880959"/>
                  </a:lnTo>
                  <a:lnTo>
                    <a:pt x="2468623" y="1880959"/>
                  </a:lnTo>
                  <a:lnTo>
                    <a:pt x="2480062" y="1880959"/>
                  </a:lnTo>
                  <a:lnTo>
                    <a:pt x="2491502" y="1880959"/>
                  </a:lnTo>
                  <a:lnTo>
                    <a:pt x="2502942" y="1880959"/>
                  </a:lnTo>
                  <a:lnTo>
                    <a:pt x="2514381" y="1880959"/>
                  </a:lnTo>
                  <a:lnTo>
                    <a:pt x="2525821" y="1880959"/>
                  </a:lnTo>
                  <a:lnTo>
                    <a:pt x="2537260" y="1880959"/>
                  </a:lnTo>
                  <a:lnTo>
                    <a:pt x="2548700" y="1880959"/>
                  </a:lnTo>
                  <a:lnTo>
                    <a:pt x="2560139" y="1880959"/>
                  </a:lnTo>
                  <a:lnTo>
                    <a:pt x="2571579" y="1880959"/>
                  </a:lnTo>
                  <a:lnTo>
                    <a:pt x="2583018" y="1880959"/>
                  </a:lnTo>
                  <a:lnTo>
                    <a:pt x="2594458" y="1880959"/>
                  </a:lnTo>
                  <a:lnTo>
                    <a:pt x="2605897" y="1880959"/>
                  </a:lnTo>
                  <a:lnTo>
                    <a:pt x="2617337" y="1880959"/>
                  </a:lnTo>
                  <a:lnTo>
                    <a:pt x="2628776" y="1880959"/>
                  </a:lnTo>
                  <a:lnTo>
                    <a:pt x="2640216" y="1880959"/>
                  </a:lnTo>
                  <a:lnTo>
                    <a:pt x="2651655" y="1880959"/>
                  </a:lnTo>
                  <a:lnTo>
                    <a:pt x="2663095" y="1880959"/>
                  </a:lnTo>
                  <a:lnTo>
                    <a:pt x="2674535" y="1880959"/>
                  </a:lnTo>
                  <a:lnTo>
                    <a:pt x="2685974" y="1880959"/>
                  </a:lnTo>
                  <a:lnTo>
                    <a:pt x="2697413" y="1880959"/>
                  </a:lnTo>
                  <a:lnTo>
                    <a:pt x="2708853" y="1880959"/>
                  </a:lnTo>
                  <a:lnTo>
                    <a:pt x="2720293" y="1880959"/>
                  </a:lnTo>
                  <a:lnTo>
                    <a:pt x="2731727" y="1880959"/>
                  </a:lnTo>
                  <a:lnTo>
                    <a:pt x="2743172" y="1880959"/>
                  </a:lnTo>
                  <a:lnTo>
                    <a:pt x="2754611" y="1880959"/>
                  </a:lnTo>
                  <a:lnTo>
                    <a:pt x="2766046" y="1880959"/>
                  </a:lnTo>
                  <a:lnTo>
                    <a:pt x="2777490" y="1880959"/>
                  </a:lnTo>
                  <a:lnTo>
                    <a:pt x="2788925" y="1880959"/>
                  </a:lnTo>
                  <a:lnTo>
                    <a:pt x="2800364" y="1880959"/>
                  </a:lnTo>
                  <a:lnTo>
                    <a:pt x="2811804" y="1880959"/>
                  </a:lnTo>
                  <a:lnTo>
                    <a:pt x="2823243" y="1880959"/>
                  </a:lnTo>
                  <a:lnTo>
                    <a:pt x="2834683" y="1880959"/>
                  </a:lnTo>
                  <a:lnTo>
                    <a:pt x="2846123" y="1880959"/>
                  </a:lnTo>
                  <a:lnTo>
                    <a:pt x="2857562" y="1880959"/>
                  </a:lnTo>
                  <a:lnTo>
                    <a:pt x="2869001" y="1880959"/>
                  </a:lnTo>
                  <a:lnTo>
                    <a:pt x="2880441" y="1880959"/>
                  </a:lnTo>
                  <a:lnTo>
                    <a:pt x="2891881" y="1880959"/>
                  </a:lnTo>
                  <a:lnTo>
                    <a:pt x="2903320" y="1880959"/>
                  </a:lnTo>
                  <a:lnTo>
                    <a:pt x="2914760" y="1880959"/>
                  </a:lnTo>
                  <a:lnTo>
                    <a:pt x="2926199" y="1880959"/>
                  </a:lnTo>
                  <a:lnTo>
                    <a:pt x="2937639" y="1880959"/>
                  </a:lnTo>
                  <a:lnTo>
                    <a:pt x="2949078" y="1880959"/>
                  </a:lnTo>
                  <a:lnTo>
                    <a:pt x="2960518" y="1880959"/>
                  </a:lnTo>
                  <a:lnTo>
                    <a:pt x="2971957" y="1880959"/>
                  </a:lnTo>
                  <a:lnTo>
                    <a:pt x="2983397" y="1880959"/>
                  </a:lnTo>
                  <a:lnTo>
                    <a:pt x="2994837" y="1880959"/>
                  </a:lnTo>
                  <a:lnTo>
                    <a:pt x="3006276" y="1880959"/>
                  </a:lnTo>
                  <a:lnTo>
                    <a:pt x="3017715" y="1880959"/>
                  </a:lnTo>
                  <a:lnTo>
                    <a:pt x="3029155" y="1880959"/>
                  </a:lnTo>
                  <a:lnTo>
                    <a:pt x="3040594" y="1880959"/>
                  </a:lnTo>
                  <a:lnTo>
                    <a:pt x="3052034" y="1880959"/>
                  </a:lnTo>
                  <a:lnTo>
                    <a:pt x="3063474" y="1880959"/>
                  </a:lnTo>
                  <a:lnTo>
                    <a:pt x="3074913" y="1880959"/>
                  </a:lnTo>
                  <a:lnTo>
                    <a:pt x="3086352" y="1880959"/>
                  </a:lnTo>
                  <a:lnTo>
                    <a:pt x="3097792" y="1880959"/>
                  </a:lnTo>
                  <a:lnTo>
                    <a:pt x="3109232" y="1880959"/>
                  </a:lnTo>
                  <a:lnTo>
                    <a:pt x="3120671" y="1880959"/>
                  </a:lnTo>
                  <a:lnTo>
                    <a:pt x="3132111" y="1880959"/>
                  </a:lnTo>
                  <a:lnTo>
                    <a:pt x="3143550" y="1880959"/>
                  </a:lnTo>
                  <a:lnTo>
                    <a:pt x="3154990" y="1880959"/>
                  </a:lnTo>
                  <a:lnTo>
                    <a:pt x="3166429" y="1880959"/>
                  </a:lnTo>
                  <a:lnTo>
                    <a:pt x="3177869" y="1880959"/>
                  </a:lnTo>
                  <a:lnTo>
                    <a:pt x="3189308" y="1880959"/>
                  </a:lnTo>
                  <a:lnTo>
                    <a:pt x="3200748" y="1880959"/>
                  </a:lnTo>
                  <a:lnTo>
                    <a:pt x="3212187" y="1880959"/>
                  </a:lnTo>
                  <a:lnTo>
                    <a:pt x="3223627" y="1880959"/>
                  </a:lnTo>
                  <a:lnTo>
                    <a:pt x="3235066" y="1880959"/>
                  </a:lnTo>
                  <a:lnTo>
                    <a:pt x="3246501" y="1880959"/>
                  </a:lnTo>
                  <a:lnTo>
                    <a:pt x="3257945" y="1880959"/>
                  </a:lnTo>
                  <a:lnTo>
                    <a:pt x="3269385" y="1880959"/>
                  </a:lnTo>
                  <a:lnTo>
                    <a:pt x="3280825" y="1880959"/>
                  </a:lnTo>
                  <a:lnTo>
                    <a:pt x="3292264" y="1880959"/>
                  </a:lnTo>
                  <a:lnTo>
                    <a:pt x="3303699" y="1880959"/>
                  </a:lnTo>
                  <a:lnTo>
                    <a:pt x="3315143" y="1880959"/>
                  </a:lnTo>
                  <a:lnTo>
                    <a:pt x="3326578" y="1880959"/>
                  </a:lnTo>
                  <a:lnTo>
                    <a:pt x="3338017" y="1880959"/>
                  </a:lnTo>
                  <a:lnTo>
                    <a:pt x="3349457" y="1880959"/>
                  </a:lnTo>
                  <a:lnTo>
                    <a:pt x="3360896" y="1880959"/>
                  </a:lnTo>
                  <a:lnTo>
                    <a:pt x="3372336" y="1880959"/>
                  </a:lnTo>
                  <a:lnTo>
                    <a:pt x="3383776" y="1880959"/>
                  </a:lnTo>
                  <a:lnTo>
                    <a:pt x="3395215" y="1880959"/>
                  </a:lnTo>
                  <a:lnTo>
                    <a:pt x="3406654" y="1880959"/>
                  </a:lnTo>
                  <a:lnTo>
                    <a:pt x="3418094" y="1880959"/>
                  </a:lnTo>
                  <a:lnTo>
                    <a:pt x="3429534" y="1880959"/>
                  </a:lnTo>
                  <a:lnTo>
                    <a:pt x="3440973" y="1880959"/>
                  </a:lnTo>
                  <a:lnTo>
                    <a:pt x="3452413" y="1880959"/>
                  </a:lnTo>
                  <a:lnTo>
                    <a:pt x="3463852" y="1880959"/>
                  </a:lnTo>
                  <a:lnTo>
                    <a:pt x="3475292" y="1880959"/>
                  </a:lnTo>
                  <a:lnTo>
                    <a:pt x="3486731" y="1880959"/>
                  </a:lnTo>
                  <a:lnTo>
                    <a:pt x="3498171" y="1880959"/>
                  </a:lnTo>
                  <a:lnTo>
                    <a:pt x="3509610" y="1880959"/>
                  </a:lnTo>
                  <a:lnTo>
                    <a:pt x="3521050" y="1880959"/>
                  </a:lnTo>
                  <a:lnTo>
                    <a:pt x="3532489" y="1880959"/>
                  </a:lnTo>
                  <a:lnTo>
                    <a:pt x="3543929" y="1880959"/>
                  </a:lnTo>
                  <a:lnTo>
                    <a:pt x="3555368" y="1880959"/>
                  </a:lnTo>
                  <a:lnTo>
                    <a:pt x="3566808" y="1880959"/>
                  </a:lnTo>
                  <a:lnTo>
                    <a:pt x="3578247" y="1880959"/>
                  </a:lnTo>
                  <a:lnTo>
                    <a:pt x="3589687" y="1880959"/>
                  </a:lnTo>
                  <a:lnTo>
                    <a:pt x="3601127" y="1880959"/>
                  </a:lnTo>
                  <a:lnTo>
                    <a:pt x="3612566" y="1880959"/>
                  </a:lnTo>
                  <a:lnTo>
                    <a:pt x="3624005" y="1880959"/>
                  </a:lnTo>
                  <a:lnTo>
                    <a:pt x="3635445" y="1880959"/>
                  </a:lnTo>
                  <a:lnTo>
                    <a:pt x="3646885" y="1880959"/>
                  </a:lnTo>
                  <a:lnTo>
                    <a:pt x="3658324" y="1880959"/>
                  </a:lnTo>
                  <a:lnTo>
                    <a:pt x="3669764" y="1880959"/>
                  </a:lnTo>
                  <a:lnTo>
                    <a:pt x="3681203" y="1880959"/>
                  </a:lnTo>
                  <a:lnTo>
                    <a:pt x="3692643" y="1880959"/>
                  </a:lnTo>
                  <a:lnTo>
                    <a:pt x="3704082" y="1880959"/>
                  </a:lnTo>
                  <a:lnTo>
                    <a:pt x="3715522" y="1880959"/>
                  </a:lnTo>
                  <a:lnTo>
                    <a:pt x="3726961" y="1880959"/>
                  </a:lnTo>
                  <a:lnTo>
                    <a:pt x="3738401" y="1880959"/>
                  </a:lnTo>
                  <a:lnTo>
                    <a:pt x="3749840" y="1880959"/>
                  </a:lnTo>
                  <a:lnTo>
                    <a:pt x="3761280" y="1880959"/>
                  </a:lnTo>
                  <a:lnTo>
                    <a:pt x="3772719" y="1880959"/>
                  </a:lnTo>
                  <a:lnTo>
                    <a:pt x="3784154" y="1880959"/>
                  </a:lnTo>
                  <a:lnTo>
                    <a:pt x="3795598" y="1880959"/>
                  </a:lnTo>
                  <a:lnTo>
                    <a:pt x="3807033" y="1880959"/>
                  </a:lnTo>
                  <a:lnTo>
                    <a:pt x="3818473" y="1880959"/>
                  </a:lnTo>
                  <a:lnTo>
                    <a:pt x="3829917" y="1880959"/>
                  </a:lnTo>
                  <a:lnTo>
                    <a:pt x="3841352" y="1880959"/>
                  </a:lnTo>
                  <a:lnTo>
                    <a:pt x="3852791" y="1880959"/>
                  </a:lnTo>
                  <a:lnTo>
                    <a:pt x="3864231" y="1880959"/>
                  </a:lnTo>
                  <a:lnTo>
                    <a:pt x="3875670" y="1880959"/>
                  </a:lnTo>
                  <a:lnTo>
                    <a:pt x="3887110" y="1880959"/>
                  </a:lnTo>
                  <a:lnTo>
                    <a:pt x="3898549" y="1880959"/>
                  </a:lnTo>
                  <a:lnTo>
                    <a:pt x="3909989" y="1880959"/>
                  </a:lnTo>
                  <a:lnTo>
                    <a:pt x="3921447" y="1880959"/>
                  </a:lnTo>
                  <a:lnTo>
                    <a:pt x="3932878" y="1880959"/>
                  </a:lnTo>
                  <a:lnTo>
                    <a:pt x="3944307" y="1880959"/>
                  </a:lnTo>
                  <a:lnTo>
                    <a:pt x="3955737" y="1880959"/>
                  </a:lnTo>
                  <a:lnTo>
                    <a:pt x="3967167" y="1880959"/>
                  </a:lnTo>
                  <a:lnTo>
                    <a:pt x="3978645" y="1880959"/>
                  </a:lnTo>
                  <a:lnTo>
                    <a:pt x="3990075" y="1880959"/>
                  </a:lnTo>
                  <a:lnTo>
                    <a:pt x="4001505" y="1880959"/>
                  </a:lnTo>
                  <a:lnTo>
                    <a:pt x="4012935" y="1880959"/>
                  </a:lnTo>
                  <a:lnTo>
                    <a:pt x="4024365" y="1880959"/>
                  </a:lnTo>
                  <a:lnTo>
                    <a:pt x="4035843" y="1880959"/>
                  </a:lnTo>
                  <a:lnTo>
                    <a:pt x="4047273" y="1880959"/>
                  </a:lnTo>
                  <a:lnTo>
                    <a:pt x="4058702" y="1880959"/>
                  </a:lnTo>
                  <a:lnTo>
                    <a:pt x="4070133" y="1880959"/>
                  </a:lnTo>
                  <a:lnTo>
                    <a:pt x="4081563" y="1880959"/>
                  </a:lnTo>
                  <a:lnTo>
                    <a:pt x="4093040" y="1880959"/>
                  </a:lnTo>
                  <a:lnTo>
                    <a:pt x="4104471" y="1880959"/>
                  </a:lnTo>
                  <a:lnTo>
                    <a:pt x="4115900" y="1880959"/>
                  </a:lnTo>
                  <a:lnTo>
                    <a:pt x="4127330" y="1880959"/>
                  </a:lnTo>
                  <a:lnTo>
                    <a:pt x="4138760" y="1880959"/>
                  </a:lnTo>
                  <a:lnTo>
                    <a:pt x="4150238" y="1880959"/>
                  </a:lnTo>
                  <a:lnTo>
                    <a:pt x="4161668" y="1880959"/>
                  </a:lnTo>
                  <a:lnTo>
                    <a:pt x="4173098" y="1880959"/>
                  </a:lnTo>
                  <a:lnTo>
                    <a:pt x="4184528" y="1880959"/>
                  </a:lnTo>
                  <a:lnTo>
                    <a:pt x="4195958" y="1880959"/>
                  </a:lnTo>
                  <a:lnTo>
                    <a:pt x="4207436" y="1880959"/>
                  </a:lnTo>
                  <a:lnTo>
                    <a:pt x="4218865" y="1880959"/>
                  </a:lnTo>
                  <a:lnTo>
                    <a:pt x="4230296" y="1880959"/>
                  </a:lnTo>
                  <a:lnTo>
                    <a:pt x="4241726" y="1880959"/>
                  </a:lnTo>
                  <a:lnTo>
                    <a:pt x="4253156" y="1880959"/>
                  </a:lnTo>
                  <a:lnTo>
                    <a:pt x="4264634" y="1880959"/>
                  </a:lnTo>
                  <a:lnTo>
                    <a:pt x="4276063" y="1880959"/>
                  </a:lnTo>
                  <a:lnTo>
                    <a:pt x="4287493" y="1880959"/>
                  </a:lnTo>
                  <a:lnTo>
                    <a:pt x="4298923" y="1880959"/>
                  </a:lnTo>
                  <a:lnTo>
                    <a:pt x="4310353" y="1880959"/>
                  </a:lnTo>
                  <a:lnTo>
                    <a:pt x="4321831" y="1880959"/>
                  </a:lnTo>
                  <a:lnTo>
                    <a:pt x="4333261" y="1880959"/>
                  </a:lnTo>
                  <a:lnTo>
                    <a:pt x="4344691" y="1880959"/>
                  </a:lnTo>
                  <a:lnTo>
                    <a:pt x="4356121" y="1880959"/>
                  </a:lnTo>
                  <a:lnTo>
                    <a:pt x="4367551" y="1880959"/>
                  </a:lnTo>
                  <a:lnTo>
                    <a:pt x="4379028" y="1880959"/>
                  </a:lnTo>
                  <a:lnTo>
                    <a:pt x="4390458" y="1880959"/>
                  </a:lnTo>
                  <a:lnTo>
                    <a:pt x="4401889" y="1880959"/>
                  </a:lnTo>
                  <a:lnTo>
                    <a:pt x="4413319" y="1880959"/>
                  </a:lnTo>
                  <a:lnTo>
                    <a:pt x="4424749" y="1880959"/>
                  </a:lnTo>
                  <a:lnTo>
                    <a:pt x="4436226" y="1880959"/>
                  </a:lnTo>
                  <a:lnTo>
                    <a:pt x="4447656" y="1880959"/>
                  </a:lnTo>
                  <a:lnTo>
                    <a:pt x="4459086" y="1880959"/>
                  </a:lnTo>
                  <a:lnTo>
                    <a:pt x="4470516" y="1880959"/>
                  </a:lnTo>
                  <a:lnTo>
                    <a:pt x="4481946" y="1880959"/>
                  </a:lnTo>
                  <a:lnTo>
                    <a:pt x="4493424" y="1880959"/>
                  </a:lnTo>
                  <a:lnTo>
                    <a:pt x="4504854" y="1880959"/>
                  </a:lnTo>
                  <a:lnTo>
                    <a:pt x="4516284" y="1880959"/>
                  </a:lnTo>
                  <a:lnTo>
                    <a:pt x="4527714" y="1880959"/>
                  </a:lnTo>
                  <a:lnTo>
                    <a:pt x="4539144" y="1880959"/>
                  </a:lnTo>
                  <a:lnTo>
                    <a:pt x="4550621" y="1880959"/>
                  </a:lnTo>
                  <a:lnTo>
                    <a:pt x="4562051" y="1880959"/>
                  </a:lnTo>
                  <a:lnTo>
                    <a:pt x="4573482" y="1880959"/>
                  </a:lnTo>
                  <a:lnTo>
                    <a:pt x="4584912" y="1880959"/>
                  </a:lnTo>
                  <a:lnTo>
                    <a:pt x="4596341" y="1880959"/>
                  </a:lnTo>
                  <a:lnTo>
                    <a:pt x="4607771" y="1880959"/>
                  </a:lnTo>
                  <a:lnTo>
                    <a:pt x="4619249" y="1880959"/>
                  </a:lnTo>
                  <a:lnTo>
                    <a:pt x="4630679" y="1880959"/>
                  </a:lnTo>
                  <a:lnTo>
                    <a:pt x="4642109" y="1880959"/>
                  </a:lnTo>
                  <a:lnTo>
                    <a:pt x="4653539" y="1880959"/>
                  </a:lnTo>
                  <a:lnTo>
                    <a:pt x="4664969" y="1880959"/>
                  </a:lnTo>
                  <a:lnTo>
                    <a:pt x="4676447" y="1880959"/>
                  </a:lnTo>
                  <a:lnTo>
                    <a:pt x="4687877" y="1880959"/>
                  </a:lnTo>
                  <a:lnTo>
                    <a:pt x="4699306" y="1880959"/>
                  </a:lnTo>
                  <a:lnTo>
                    <a:pt x="4710737" y="1880959"/>
                  </a:lnTo>
                  <a:lnTo>
                    <a:pt x="4722167" y="1880959"/>
                  </a:lnTo>
                  <a:lnTo>
                    <a:pt x="4733644" y="1880959"/>
                  </a:lnTo>
                  <a:lnTo>
                    <a:pt x="4745075" y="1880959"/>
                  </a:lnTo>
                  <a:lnTo>
                    <a:pt x="4756504" y="1880959"/>
                  </a:lnTo>
                  <a:lnTo>
                    <a:pt x="4767934" y="1880959"/>
                  </a:lnTo>
                  <a:lnTo>
                    <a:pt x="4779364" y="1880959"/>
                  </a:lnTo>
                  <a:lnTo>
                    <a:pt x="4790842" y="1880959"/>
                  </a:lnTo>
                  <a:lnTo>
                    <a:pt x="4802272" y="1880959"/>
                  </a:lnTo>
                  <a:lnTo>
                    <a:pt x="4813702" y="1880959"/>
                  </a:lnTo>
                  <a:lnTo>
                    <a:pt x="4825132" y="1880959"/>
                  </a:lnTo>
                  <a:lnTo>
                    <a:pt x="4836562" y="1880959"/>
                  </a:lnTo>
                  <a:lnTo>
                    <a:pt x="4848040" y="1880959"/>
                  </a:lnTo>
                  <a:lnTo>
                    <a:pt x="4859469" y="1880959"/>
                  </a:lnTo>
                  <a:lnTo>
                    <a:pt x="4870899" y="1880959"/>
                  </a:lnTo>
                  <a:lnTo>
                    <a:pt x="4882330" y="1880959"/>
                  </a:lnTo>
                  <a:lnTo>
                    <a:pt x="4893760" y="1880959"/>
                  </a:lnTo>
                  <a:lnTo>
                    <a:pt x="4905237" y="1880959"/>
                  </a:lnTo>
                  <a:lnTo>
                    <a:pt x="4916667" y="1880959"/>
                  </a:lnTo>
                  <a:lnTo>
                    <a:pt x="4928097" y="1880959"/>
                  </a:lnTo>
                  <a:lnTo>
                    <a:pt x="4939527" y="1880959"/>
                  </a:lnTo>
                  <a:lnTo>
                    <a:pt x="4950957" y="1880959"/>
                  </a:lnTo>
                  <a:lnTo>
                    <a:pt x="4962435" y="1880959"/>
                  </a:lnTo>
                  <a:lnTo>
                    <a:pt x="4973865" y="1880959"/>
                  </a:lnTo>
                  <a:lnTo>
                    <a:pt x="4985295" y="1880959"/>
                  </a:lnTo>
                  <a:lnTo>
                    <a:pt x="4996725" y="1880959"/>
                  </a:lnTo>
                  <a:lnTo>
                    <a:pt x="5008155" y="1880959"/>
                  </a:lnTo>
                  <a:lnTo>
                    <a:pt x="5019632" y="1880959"/>
                  </a:lnTo>
                  <a:lnTo>
                    <a:pt x="5031062" y="1880959"/>
                  </a:lnTo>
                  <a:lnTo>
                    <a:pt x="5042492" y="1880959"/>
                  </a:lnTo>
                  <a:lnTo>
                    <a:pt x="5053923" y="1880959"/>
                  </a:lnTo>
                  <a:lnTo>
                    <a:pt x="5065353" y="1880959"/>
                  </a:lnTo>
                  <a:lnTo>
                    <a:pt x="5076830" y="1880959"/>
                  </a:lnTo>
                  <a:lnTo>
                    <a:pt x="5088260" y="1880959"/>
                  </a:lnTo>
                  <a:lnTo>
                    <a:pt x="5099690" y="1880959"/>
                  </a:lnTo>
                  <a:lnTo>
                    <a:pt x="5111120" y="1880959"/>
                  </a:lnTo>
                  <a:lnTo>
                    <a:pt x="5122550" y="1880959"/>
                  </a:lnTo>
                  <a:lnTo>
                    <a:pt x="5134028" y="1880959"/>
                  </a:lnTo>
                  <a:lnTo>
                    <a:pt x="5145458" y="1880959"/>
                  </a:lnTo>
                  <a:lnTo>
                    <a:pt x="5156888" y="1880959"/>
                  </a:lnTo>
                  <a:lnTo>
                    <a:pt x="5168318" y="1880959"/>
                  </a:lnTo>
                  <a:lnTo>
                    <a:pt x="5179747" y="1880959"/>
                  </a:lnTo>
                  <a:lnTo>
                    <a:pt x="5191225" y="1880959"/>
                  </a:lnTo>
                  <a:lnTo>
                    <a:pt x="5202655" y="1880959"/>
                  </a:lnTo>
                  <a:lnTo>
                    <a:pt x="5214085" y="1880959"/>
                  </a:lnTo>
                  <a:lnTo>
                    <a:pt x="5225515" y="1880959"/>
                  </a:lnTo>
                  <a:lnTo>
                    <a:pt x="5236945" y="1880959"/>
                  </a:lnTo>
                  <a:lnTo>
                    <a:pt x="5248423" y="1880959"/>
                  </a:lnTo>
                  <a:lnTo>
                    <a:pt x="5259853" y="1880959"/>
                  </a:lnTo>
                  <a:lnTo>
                    <a:pt x="5271283" y="1880959"/>
                  </a:lnTo>
                  <a:lnTo>
                    <a:pt x="5282713" y="1880959"/>
                  </a:lnTo>
                  <a:lnTo>
                    <a:pt x="5294143" y="1880959"/>
                  </a:lnTo>
                  <a:lnTo>
                    <a:pt x="5305621" y="1880959"/>
                  </a:lnTo>
                  <a:lnTo>
                    <a:pt x="5317051" y="1880959"/>
                  </a:lnTo>
                  <a:lnTo>
                    <a:pt x="5328481" y="1880959"/>
                  </a:lnTo>
                  <a:lnTo>
                    <a:pt x="5339910" y="1880959"/>
                  </a:lnTo>
                  <a:lnTo>
                    <a:pt x="5351340" y="1880959"/>
                  </a:lnTo>
                  <a:lnTo>
                    <a:pt x="5362818" y="1880959"/>
                  </a:lnTo>
                  <a:lnTo>
                    <a:pt x="5374248" y="1880959"/>
                  </a:lnTo>
                  <a:lnTo>
                    <a:pt x="5385678" y="1880959"/>
                  </a:lnTo>
                  <a:lnTo>
                    <a:pt x="5397108" y="1880959"/>
                  </a:lnTo>
                  <a:lnTo>
                    <a:pt x="5408538" y="1880959"/>
                  </a:lnTo>
                  <a:lnTo>
                    <a:pt x="5420016" y="1880959"/>
                  </a:lnTo>
                  <a:lnTo>
                    <a:pt x="5431446" y="1880959"/>
                  </a:lnTo>
                  <a:lnTo>
                    <a:pt x="5442876" y="1880959"/>
                  </a:lnTo>
                  <a:lnTo>
                    <a:pt x="5454306" y="1880959"/>
                  </a:lnTo>
                  <a:lnTo>
                    <a:pt x="5465736" y="1880959"/>
                  </a:lnTo>
                  <a:lnTo>
                    <a:pt x="5477214" y="1880959"/>
                  </a:lnTo>
                  <a:lnTo>
                    <a:pt x="5488643" y="1880959"/>
                  </a:lnTo>
                  <a:lnTo>
                    <a:pt x="5500073" y="1880959"/>
                  </a:lnTo>
                  <a:lnTo>
                    <a:pt x="5511503" y="1880959"/>
                  </a:lnTo>
                  <a:lnTo>
                    <a:pt x="5522933" y="1880959"/>
                  </a:lnTo>
                  <a:lnTo>
                    <a:pt x="5534411" y="1880959"/>
                  </a:lnTo>
                  <a:lnTo>
                    <a:pt x="5545841" y="1880959"/>
                  </a:lnTo>
                  <a:lnTo>
                    <a:pt x="5557271" y="1880959"/>
                  </a:lnTo>
                  <a:lnTo>
                    <a:pt x="5568701" y="1880959"/>
                  </a:lnTo>
                  <a:lnTo>
                    <a:pt x="5580131" y="1880959"/>
                  </a:lnTo>
                  <a:lnTo>
                    <a:pt x="5591609" y="1880959"/>
                  </a:lnTo>
                  <a:lnTo>
                    <a:pt x="5603038" y="1880959"/>
                  </a:lnTo>
                  <a:lnTo>
                    <a:pt x="5614469" y="1880959"/>
                  </a:lnTo>
                  <a:lnTo>
                    <a:pt x="5625899" y="1880959"/>
                  </a:lnTo>
                  <a:lnTo>
                    <a:pt x="5637329" y="1880959"/>
                  </a:lnTo>
                  <a:lnTo>
                    <a:pt x="5648759" y="1880959"/>
                  </a:lnTo>
                  <a:lnTo>
                    <a:pt x="5660236" y="1880959"/>
                  </a:lnTo>
                  <a:lnTo>
                    <a:pt x="5671666" y="1880959"/>
                  </a:lnTo>
                  <a:lnTo>
                    <a:pt x="5683096" y="1880959"/>
                  </a:lnTo>
                  <a:lnTo>
                    <a:pt x="5694526" y="1880959"/>
                  </a:lnTo>
                  <a:lnTo>
                    <a:pt x="5705956" y="1880959"/>
                  </a:lnTo>
                  <a:lnTo>
                    <a:pt x="5717434" y="1880959"/>
                  </a:lnTo>
                  <a:lnTo>
                    <a:pt x="5728864" y="1880959"/>
                  </a:lnTo>
                  <a:lnTo>
                    <a:pt x="5740294" y="1880959"/>
                  </a:lnTo>
                  <a:lnTo>
                    <a:pt x="5751724" y="1880959"/>
                  </a:lnTo>
                  <a:lnTo>
                    <a:pt x="5763154" y="1880959"/>
                  </a:lnTo>
                  <a:lnTo>
                    <a:pt x="5774631" y="1880959"/>
                  </a:lnTo>
                  <a:lnTo>
                    <a:pt x="5786062" y="1880959"/>
                  </a:lnTo>
                  <a:lnTo>
                    <a:pt x="5797492" y="1880959"/>
                  </a:lnTo>
                  <a:lnTo>
                    <a:pt x="5808921" y="1880959"/>
                  </a:lnTo>
                  <a:lnTo>
                    <a:pt x="5820351" y="1880959"/>
                  </a:lnTo>
                  <a:lnTo>
                    <a:pt x="5831829" y="1880959"/>
                  </a:lnTo>
                  <a:lnTo>
                    <a:pt x="5843259" y="1880959"/>
                  </a:lnTo>
                  <a:lnTo>
                    <a:pt x="5854689" y="1880959"/>
                  </a:lnTo>
                  <a:lnTo>
                    <a:pt x="5866119" y="1880959"/>
                  </a:lnTo>
                  <a:lnTo>
                    <a:pt x="5877549" y="1880959"/>
                  </a:lnTo>
                  <a:lnTo>
                    <a:pt x="5889027" y="1880959"/>
                  </a:lnTo>
                  <a:lnTo>
                    <a:pt x="5900457" y="1880959"/>
                  </a:lnTo>
                  <a:lnTo>
                    <a:pt x="5911887" y="1880959"/>
                  </a:lnTo>
                  <a:lnTo>
                    <a:pt x="5923317" y="1880959"/>
                  </a:lnTo>
                  <a:lnTo>
                    <a:pt x="5934747" y="1880959"/>
                  </a:lnTo>
                  <a:lnTo>
                    <a:pt x="5946225" y="1880959"/>
                  </a:lnTo>
                  <a:lnTo>
                    <a:pt x="5957655" y="1880959"/>
                  </a:lnTo>
                  <a:lnTo>
                    <a:pt x="5969084" y="1880959"/>
                  </a:lnTo>
                  <a:lnTo>
                    <a:pt x="5980514" y="1880959"/>
                  </a:lnTo>
                  <a:lnTo>
                    <a:pt x="5991944" y="1880959"/>
                  </a:lnTo>
                  <a:lnTo>
                    <a:pt x="6003422" y="1880959"/>
                  </a:lnTo>
                  <a:lnTo>
                    <a:pt x="6014852" y="1880959"/>
                  </a:lnTo>
                  <a:lnTo>
                    <a:pt x="6026282" y="1880959"/>
                  </a:lnTo>
                  <a:lnTo>
                    <a:pt x="6037712" y="1880959"/>
                  </a:lnTo>
                  <a:lnTo>
                    <a:pt x="6049142" y="1880959"/>
                  </a:lnTo>
                  <a:lnTo>
                    <a:pt x="6060620" y="1880959"/>
                  </a:lnTo>
                  <a:lnTo>
                    <a:pt x="6072049" y="1880959"/>
                  </a:lnTo>
                  <a:lnTo>
                    <a:pt x="6083480" y="1880959"/>
                  </a:lnTo>
                  <a:lnTo>
                    <a:pt x="6094910" y="1880959"/>
                  </a:lnTo>
                  <a:lnTo>
                    <a:pt x="6106340" y="1879459"/>
                  </a:lnTo>
                  <a:lnTo>
                    <a:pt x="6117818" y="712118"/>
                  </a:lnTo>
                  <a:lnTo>
                    <a:pt x="6129247" y="608457"/>
                  </a:lnTo>
                  <a:lnTo>
                    <a:pt x="6140677" y="0"/>
                  </a:lnTo>
                  <a:lnTo>
                    <a:pt x="6152107" y="733154"/>
                  </a:lnTo>
                  <a:lnTo>
                    <a:pt x="6163537" y="757190"/>
                  </a:lnTo>
                  <a:lnTo>
                    <a:pt x="6175015" y="1099728"/>
                  </a:lnTo>
                  <a:lnTo>
                    <a:pt x="6186445" y="688082"/>
                  </a:lnTo>
                  <a:lnTo>
                    <a:pt x="6197875" y="465735"/>
                  </a:lnTo>
                  <a:lnTo>
                    <a:pt x="6209305" y="407142"/>
                  </a:lnTo>
                  <a:lnTo>
                    <a:pt x="6220735" y="1174847"/>
                  </a:lnTo>
                  <a:lnTo>
                    <a:pt x="6232212" y="1835887"/>
                  </a:lnTo>
                  <a:lnTo>
                    <a:pt x="6243642" y="1871944"/>
                  </a:lnTo>
                  <a:lnTo>
                    <a:pt x="6255073" y="1880959"/>
                  </a:lnTo>
                  <a:lnTo>
                    <a:pt x="6266503" y="1879459"/>
                  </a:lnTo>
                  <a:lnTo>
                    <a:pt x="6277933" y="1879459"/>
                  </a:lnTo>
                  <a:lnTo>
                    <a:pt x="6289410" y="1880959"/>
                  </a:lnTo>
                  <a:lnTo>
                    <a:pt x="6300840" y="1880959"/>
                  </a:lnTo>
                  <a:lnTo>
                    <a:pt x="6312270" y="1880959"/>
                  </a:lnTo>
                  <a:lnTo>
                    <a:pt x="6323700" y="1880959"/>
                  </a:lnTo>
                  <a:lnTo>
                    <a:pt x="6335130" y="1880959"/>
                  </a:lnTo>
                  <a:lnTo>
                    <a:pt x="6346608" y="1880959"/>
                  </a:lnTo>
                  <a:lnTo>
                    <a:pt x="6358038" y="1880959"/>
                  </a:lnTo>
                  <a:lnTo>
                    <a:pt x="6369468" y="1880959"/>
                  </a:lnTo>
                  <a:lnTo>
                    <a:pt x="6380898" y="1880959"/>
                  </a:lnTo>
                  <a:lnTo>
                    <a:pt x="6392328" y="1880959"/>
                  </a:lnTo>
                  <a:lnTo>
                    <a:pt x="6403805" y="1880959"/>
                  </a:lnTo>
                  <a:lnTo>
                    <a:pt x="6415235" y="1880959"/>
                  </a:lnTo>
                  <a:lnTo>
                    <a:pt x="6426666" y="1880959"/>
                  </a:lnTo>
                  <a:lnTo>
                    <a:pt x="6438096" y="1880959"/>
                  </a:lnTo>
                  <a:lnTo>
                    <a:pt x="6449525" y="1880959"/>
                  </a:lnTo>
                  <a:lnTo>
                    <a:pt x="6461003" y="1880959"/>
                  </a:lnTo>
                  <a:lnTo>
                    <a:pt x="6472433" y="1880959"/>
                  </a:lnTo>
                  <a:lnTo>
                    <a:pt x="6483863" y="1880959"/>
                  </a:lnTo>
                  <a:lnTo>
                    <a:pt x="6495293" y="1880959"/>
                  </a:lnTo>
                  <a:lnTo>
                    <a:pt x="6506723" y="1880959"/>
                  </a:lnTo>
                  <a:lnTo>
                    <a:pt x="6518201" y="1880959"/>
                  </a:lnTo>
                  <a:lnTo>
                    <a:pt x="6529631" y="1880959"/>
                  </a:lnTo>
                  <a:lnTo>
                    <a:pt x="6541061" y="1880959"/>
                  </a:lnTo>
                  <a:lnTo>
                    <a:pt x="6552490" y="1880959"/>
                  </a:lnTo>
                  <a:lnTo>
                    <a:pt x="6563921" y="1880959"/>
                  </a:lnTo>
                  <a:lnTo>
                    <a:pt x="6575398" y="1880959"/>
                  </a:lnTo>
                  <a:lnTo>
                    <a:pt x="6586828" y="1880959"/>
                  </a:lnTo>
                  <a:lnTo>
                    <a:pt x="6598259" y="1880959"/>
                  </a:lnTo>
                  <a:lnTo>
                    <a:pt x="6609688" y="1880959"/>
                  </a:lnTo>
                  <a:lnTo>
                    <a:pt x="6621118" y="1880959"/>
                  </a:lnTo>
                  <a:lnTo>
                    <a:pt x="6632596" y="1880959"/>
                  </a:lnTo>
                  <a:lnTo>
                    <a:pt x="6644026" y="1880959"/>
                  </a:lnTo>
                  <a:lnTo>
                    <a:pt x="6655456" y="1880959"/>
                  </a:lnTo>
                  <a:lnTo>
                    <a:pt x="6666886" y="1880959"/>
                  </a:lnTo>
                  <a:lnTo>
                    <a:pt x="6678316" y="1880959"/>
                  </a:lnTo>
                  <a:lnTo>
                    <a:pt x="6689794" y="1880959"/>
                  </a:lnTo>
                  <a:lnTo>
                    <a:pt x="6701224" y="1880959"/>
                  </a:lnTo>
                  <a:lnTo>
                    <a:pt x="6712653" y="1880959"/>
                  </a:lnTo>
                  <a:lnTo>
                    <a:pt x="6724083" y="1880959"/>
                  </a:lnTo>
                  <a:lnTo>
                    <a:pt x="6735514" y="1880959"/>
                  </a:lnTo>
                  <a:lnTo>
                    <a:pt x="6746944" y="1880959"/>
                  </a:lnTo>
                  <a:lnTo>
                    <a:pt x="6758421" y="1880959"/>
                  </a:lnTo>
                  <a:lnTo>
                    <a:pt x="6769851" y="1880959"/>
                  </a:lnTo>
                  <a:lnTo>
                    <a:pt x="6781281" y="1880959"/>
                  </a:lnTo>
                  <a:lnTo>
                    <a:pt x="6792711" y="1880959"/>
                  </a:lnTo>
                  <a:lnTo>
                    <a:pt x="6804141" y="1880959"/>
                  </a:lnTo>
                  <a:lnTo>
                    <a:pt x="6815619" y="1880959"/>
                  </a:lnTo>
                  <a:lnTo>
                    <a:pt x="6827049" y="1880959"/>
                  </a:lnTo>
                  <a:lnTo>
                    <a:pt x="6838479" y="1880959"/>
                  </a:lnTo>
                  <a:lnTo>
                    <a:pt x="6849909" y="1880959"/>
                  </a:lnTo>
                  <a:lnTo>
                    <a:pt x="6861339" y="1880959"/>
                  </a:lnTo>
                  <a:lnTo>
                    <a:pt x="6872816" y="1880959"/>
                  </a:lnTo>
                  <a:lnTo>
                    <a:pt x="6884246" y="1880959"/>
                  </a:lnTo>
                  <a:lnTo>
                    <a:pt x="6895676" y="1880959"/>
                  </a:lnTo>
                  <a:lnTo>
                    <a:pt x="6907107" y="1880959"/>
                  </a:lnTo>
                  <a:lnTo>
                    <a:pt x="6918537" y="1880959"/>
                  </a:lnTo>
                  <a:lnTo>
                    <a:pt x="6930014" y="1879459"/>
                  </a:lnTo>
                  <a:lnTo>
                    <a:pt x="6941444" y="1880959"/>
                  </a:lnTo>
                  <a:lnTo>
                    <a:pt x="6952874" y="1880959"/>
                  </a:lnTo>
                  <a:lnTo>
                    <a:pt x="6964304" y="1880959"/>
                  </a:lnTo>
                  <a:lnTo>
                    <a:pt x="6975734" y="1880959"/>
                  </a:lnTo>
                  <a:lnTo>
                    <a:pt x="6987212" y="1880959"/>
                  </a:lnTo>
                  <a:lnTo>
                    <a:pt x="6998642" y="1880959"/>
                  </a:lnTo>
                  <a:lnTo>
                    <a:pt x="7010072" y="1880959"/>
                  </a:lnTo>
                  <a:lnTo>
                    <a:pt x="7021502" y="1880959"/>
                  </a:lnTo>
                  <a:lnTo>
                    <a:pt x="7032931" y="1880959"/>
                  </a:lnTo>
                  <a:lnTo>
                    <a:pt x="7044409" y="1880959"/>
                  </a:lnTo>
                  <a:lnTo>
                    <a:pt x="7055839" y="1880959"/>
                  </a:lnTo>
                  <a:lnTo>
                    <a:pt x="7067269" y="1880959"/>
                  </a:lnTo>
                  <a:lnTo>
                    <a:pt x="7078700" y="1880959"/>
                  </a:lnTo>
                  <a:lnTo>
                    <a:pt x="7090129" y="1880959"/>
                  </a:lnTo>
                  <a:lnTo>
                    <a:pt x="7101607" y="1880959"/>
                  </a:lnTo>
                  <a:lnTo>
                    <a:pt x="7113037" y="1880959"/>
                  </a:lnTo>
                  <a:lnTo>
                    <a:pt x="7124467" y="1880959"/>
                  </a:lnTo>
                  <a:lnTo>
                    <a:pt x="7135897" y="1880959"/>
                  </a:lnTo>
                  <a:lnTo>
                    <a:pt x="7147327" y="1880959"/>
                  </a:lnTo>
                  <a:lnTo>
                    <a:pt x="7158805" y="1880959"/>
                  </a:lnTo>
                  <a:lnTo>
                    <a:pt x="7170235" y="1880959"/>
                  </a:lnTo>
                  <a:lnTo>
                    <a:pt x="7181665" y="1880959"/>
                  </a:lnTo>
                  <a:lnTo>
                    <a:pt x="7193094" y="1880959"/>
                  </a:lnTo>
                  <a:lnTo>
                    <a:pt x="7204524" y="1880959"/>
                  </a:lnTo>
                  <a:lnTo>
                    <a:pt x="7216002" y="1880959"/>
                  </a:lnTo>
                  <a:lnTo>
                    <a:pt x="7227432" y="1880959"/>
                  </a:lnTo>
                  <a:lnTo>
                    <a:pt x="7238862" y="1880959"/>
                  </a:lnTo>
                  <a:lnTo>
                    <a:pt x="7250292" y="1880959"/>
                  </a:lnTo>
                  <a:lnTo>
                    <a:pt x="7261722" y="1880959"/>
                  </a:lnTo>
                  <a:lnTo>
                    <a:pt x="7273200" y="1880959"/>
                  </a:lnTo>
                  <a:lnTo>
                    <a:pt x="7284630" y="1880959"/>
                  </a:lnTo>
                  <a:lnTo>
                    <a:pt x="7296060" y="1880959"/>
                  </a:lnTo>
                  <a:lnTo>
                    <a:pt x="7307490" y="1880959"/>
                  </a:lnTo>
                  <a:lnTo>
                    <a:pt x="7318920" y="1880959"/>
                  </a:lnTo>
                  <a:lnTo>
                    <a:pt x="7330398" y="1880959"/>
                  </a:lnTo>
                  <a:lnTo>
                    <a:pt x="7341828" y="1880959"/>
                  </a:lnTo>
                  <a:lnTo>
                    <a:pt x="7353257" y="1880959"/>
                  </a:lnTo>
                  <a:lnTo>
                    <a:pt x="7364687" y="1880959"/>
                  </a:lnTo>
                  <a:lnTo>
                    <a:pt x="7376117" y="1880959"/>
                  </a:lnTo>
                  <a:lnTo>
                    <a:pt x="7387595" y="1880959"/>
                  </a:lnTo>
                  <a:lnTo>
                    <a:pt x="7399025" y="1880959"/>
                  </a:lnTo>
                  <a:lnTo>
                    <a:pt x="7410455" y="1880959"/>
                  </a:lnTo>
                  <a:lnTo>
                    <a:pt x="7421885" y="1880959"/>
                  </a:lnTo>
                  <a:lnTo>
                    <a:pt x="7433315" y="1880959"/>
                  </a:lnTo>
                  <a:lnTo>
                    <a:pt x="7444793" y="1880959"/>
                  </a:lnTo>
                  <a:lnTo>
                    <a:pt x="7456222" y="1880959"/>
                  </a:lnTo>
                  <a:lnTo>
                    <a:pt x="7467653" y="1880959"/>
                  </a:lnTo>
                  <a:lnTo>
                    <a:pt x="7479083" y="1880959"/>
                  </a:lnTo>
                  <a:lnTo>
                    <a:pt x="7490513" y="1880959"/>
                  </a:lnTo>
                  <a:lnTo>
                    <a:pt x="7501990" y="1880959"/>
                  </a:lnTo>
                  <a:lnTo>
                    <a:pt x="7513420" y="1880959"/>
                  </a:lnTo>
                  <a:lnTo>
                    <a:pt x="7524850" y="1880959"/>
                  </a:lnTo>
                  <a:lnTo>
                    <a:pt x="7536280" y="1880959"/>
                  </a:lnTo>
                  <a:lnTo>
                    <a:pt x="7547710" y="1880959"/>
                  </a:lnTo>
                  <a:lnTo>
                    <a:pt x="7559188" y="1880959"/>
                  </a:lnTo>
                  <a:lnTo>
                    <a:pt x="7570618" y="1880959"/>
                  </a:lnTo>
                  <a:lnTo>
                    <a:pt x="7582048" y="1880959"/>
                  </a:lnTo>
                  <a:lnTo>
                    <a:pt x="7593478" y="1880959"/>
                  </a:lnTo>
                  <a:lnTo>
                    <a:pt x="7604908" y="1880959"/>
                  </a:lnTo>
                  <a:lnTo>
                    <a:pt x="7616385" y="1880959"/>
                  </a:lnTo>
                  <a:lnTo>
                    <a:pt x="7627815" y="1880959"/>
                  </a:lnTo>
                  <a:lnTo>
                    <a:pt x="7639246" y="1880959"/>
                  </a:lnTo>
                  <a:lnTo>
                    <a:pt x="7650676" y="1880959"/>
                  </a:lnTo>
                  <a:lnTo>
                    <a:pt x="7662106" y="1880959"/>
                  </a:lnTo>
                  <a:lnTo>
                    <a:pt x="7673583" y="1880959"/>
                  </a:lnTo>
                  <a:lnTo>
                    <a:pt x="7685013" y="1880959"/>
                  </a:lnTo>
                  <a:lnTo>
                    <a:pt x="7696443" y="1880959"/>
                  </a:lnTo>
                  <a:lnTo>
                    <a:pt x="7707873" y="1880959"/>
                  </a:lnTo>
                  <a:lnTo>
                    <a:pt x="7719303" y="1880959"/>
                  </a:lnTo>
                  <a:lnTo>
                    <a:pt x="7730733" y="1880959"/>
                  </a:lnTo>
                  <a:lnTo>
                    <a:pt x="7742211" y="1880959"/>
                  </a:lnTo>
                  <a:lnTo>
                    <a:pt x="7753641" y="1880959"/>
                  </a:lnTo>
                  <a:lnTo>
                    <a:pt x="7765071" y="1880959"/>
                  </a:lnTo>
                  <a:lnTo>
                    <a:pt x="7776501" y="1880959"/>
                  </a:lnTo>
                  <a:lnTo>
                    <a:pt x="7787931" y="1880959"/>
                  </a:lnTo>
                  <a:lnTo>
                    <a:pt x="7799408" y="1880959"/>
                  </a:lnTo>
                  <a:lnTo>
                    <a:pt x="7810839" y="1880959"/>
                  </a:lnTo>
                  <a:lnTo>
                    <a:pt x="7822268" y="1880959"/>
                  </a:lnTo>
                  <a:lnTo>
                    <a:pt x="7833698" y="1880959"/>
                  </a:lnTo>
                  <a:lnTo>
                    <a:pt x="7845128" y="1880959"/>
                  </a:lnTo>
                  <a:lnTo>
                    <a:pt x="7856606" y="1880959"/>
                  </a:lnTo>
                  <a:lnTo>
                    <a:pt x="7868036" y="1880959"/>
                  </a:lnTo>
                  <a:lnTo>
                    <a:pt x="7879466" y="1880959"/>
                  </a:lnTo>
                  <a:lnTo>
                    <a:pt x="7890896" y="1880959"/>
                  </a:lnTo>
                  <a:lnTo>
                    <a:pt x="7902326" y="1880959"/>
                  </a:lnTo>
                  <a:lnTo>
                    <a:pt x="7913804" y="1880959"/>
                  </a:lnTo>
                  <a:lnTo>
                    <a:pt x="7925234" y="1880959"/>
                  </a:lnTo>
                  <a:lnTo>
                    <a:pt x="7936663" y="1880959"/>
                  </a:lnTo>
                  <a:lnTo>
                    <a:pt x="7948094" y="1880959"/>
                  </a:lnTo>
                  <a:lnTo>
                    <a:pt x="7959524" y="1880959"/>
                  </a:lnTo>
                  <a:lnTo>
                    <a:pt x="7971001" y="1880959"/>
                  </a:lnTo>
                  <a:lnTo>
                    <a:pt x="7982431" y="1880959"/>
                  </a:lnTo>
                  <a:lnTo>
                    <a:pt x="7993861" y="1880959"/>
                  </a:lnTo>
                  <a:lnTo>
                    <a:pt x="8005291" y="1880959"/>
                  </a:lnTo>
                  <a:lnTo>
                    <a:pt x="8016721" y="1880959"/>
                  </a:lnTo>
                  <a:lnTo>
                    <a:pt x="8028199" y="1880959"/>
                  </a:lnTo>
                  <a:lnTo>
                    <a:pt x="8039629" y="1880959"/>
                  </a:lnTo>
                  <a:lnTo>
                    <a:pt x="8051059" y="1880959"/>
                  </a:lnTo>
                  <a:lnTo>
                    <a:pt x="8062489" y="1880959"/>
                  </a:lnTo>
                  <a:lnTo>
                    <a:pt x="8073919" y="1880959"/>
                  </a:lnTo>
                  <a:lnTo>
                    <a:pt x="8085396" y="1880959"/>
                  </a:lnTo>
                  <a:lnTo>
                    <a:pt x="8096826" y="1880959"/>
                  </a:lnTo>
                  <a:lnTo>
                    <a:pt x="8108256" y="1880959"/>
                  </a:lnTo>
                  <a:lnTo>
                    <a:pt x="8119687" y="1880959"/>
                  </a:lnTo>
                  <a:lnTo>
                    <a:pt x="8131117" y="1880959"/>
                  </a:lnTo>
                  <a:lnTo>
                    <a:pt x="8142594" y="1880959"/>
                  </a:lnTo>
                  <a:lnTo>
                    <a:pt x="8154024" y="1880959"/>
                  </a:lnTo>
                  <a:lnTo>
                    <a:pt x="8165454" y="1880959"/>
                  </a:lnTo>
                  <a:lnTo>
                    <a:pt x="8176884" y="1880959"/>
                  </a:lnTo>
                  <a:lnTo>
                    <a:pt x="8188314" y="1880959"/>
                  </a:lnTo>
                  <a:lnTo>
                    <a:pt x="8199792" y="1880959"/>
                  </a:lnTo>
                  <a:lnTo>
                    <a:pt x="8211222" y="1880959"/>
                  </a:lnTo>
                  <a:lnTo>
                    <a:pt x="8222652" y="1880959"/>
                  </a:lnTo>
                  <a:lnTo>
                    <a:pt x="8234082" y="1880959"/>
                  </a:lnTo>
                  <a:lnTo>
                    <a:pt x="8245512" y="1880959"/>
                  </a:lnTo>
                  <a:lnTo>
                    <a:pt x="8256989" y="1880959"/>
                  </a:lnTo>
                  <a:lnTo>
                    <a:pt x="8268419" y="1880959"/>
                  </a:lnTo>
                  <a:lnTo>
                    <a:pt x="8279850" y="1880959"/>
                  </a:lnTo>
                  <a:lnTo>
                    <a:pt x="8291280" y="1880959"/>
                  </a:lnTo>
                  <a:lnTo>
                    <a:pt x="8302709" y="1880959"/>
                  </a:lnTo>
                  <a:lnTo>
                    <a:pt x="8314187" y="1880959"/>
                  </a:lnTo>
                  <a:lnTo>
                    <a:pt x="8325617" y="1880959"/>
                  </a:lnTo>
                  <a:lnTo>
                    <a:pt x="8337047" y="1880959"/>
                  </a:lnTo>
                  <a:lnTo>
                    <a:pt x="8348477" y="1880959"/>
                  </a:lnTo>
                  <a:lnTo>
                    <a:pt x="8359907" y="1880959"/>
                  </a:lnTo>
                  <a:lnTo>
                    <a:pt x="8371385" y="1880959"/>
                  </a:lnTo>
                  <a:lnTo>
                    <a:pt x="8382815" y="1880959"/>
                  </a:lnTo>
                  <a:lnTo>
                    <a:pt x="8394245" y="1880959"/>
                  </a:lnTo>
                  <a:lnTo>
                    <a:pt x="8405674" y="1880959"/>
                  </a:lnTo>
                  <a:lnTo>
                    <a:pt x="8417104" y="1880959"/>
                  </a:lnTo>
                  <a:lnTo>
                    <a:pt x="8428582" y="1880959"/>
                  </a:lnTo>
                  <a:lnTo>
                    <a:pt x="8440012" y="1880959"/>
                  </a:lnTo>
                  <a:lnTo>
                    <a:pt x="8451442" y="1880959"/>
                  </a:lnTo>
                  <a:lnTo>
                    <a:pt x="8462872" y="1880959"/>
                  </a:lnTo>
                  <a:lnTo>
                    <a:pt x="8474302" y="1880959"/>
                  </a:lnTo>
                  <a:lnTo>
                    <a:pt x="8485780" y="1880959"/>
                  </a:lnTo>
                  <a:lnTo>
                    <a:pt x="8497210" y="1880959"/>
                  </a:lnTo>
                  <a:lnTo>
                    <a:pt x="8508640" y="1880959"/>
                  </a:lnTo>
                  <a:lnTo>
                    <a:pt x="8520069" y="1880959"/>
                  </a:lnTo>
                  <a:lnTo>
                    <a:pt x="8531500" y="1880959"/>
                  </a:lnTo>
                  <a:lnTo>
                    <a:pt x="8542977" y="1880959"/>
                  </a:lnTo>
                  <a:lnTo>
                    <a:pt x="8554407" y="1880959"/>
                  </a:lnTo>
                  <a:lnTo>
                    <a:pt x="8565837" y="1880959"/>
                  </a:lnTo>
                  <a:lnTo>
                    <a:pt x="8577267" y="1880959"/>
                  </a:lnTo>
                  <a:lnTo>
                    <a:pt x="8588697" y="1880959"/>
                  </a:lnTo>
                  <a:lnTo>
                    <a:pt x="8600175" y="1880959"/>
                  </a:lnTo>
                  <a:lnTo>
                    <a:pt x="8611605" y="1880959"/>
                  </a:lnTo>
                  <a:lnTo>
                    <a:pt x="8623035" y="1880959"/>
                  </a:lnTo>
                  <a:lnTo>
                    <a:pt x="8634465" y="1880959"/>
                  </a:lnTo>
                  <a:lnTo>
                    <a:pt x="8645895" y="1880959"/>
                  </a:lnTo>
                  <a:lnTo>
                    <a:pt x="8657373" y="1880959"/>
                  </a:lnTo>
                  <a:lnTo>
                    <a:pt x="8668802" y="1880959"/>
                  </a:lnTo>
                  <a:lnTo>
                    <a:pt x="8680232" y="1880959"/>
                  </a:lnTo>
                  <a:lnTo>
                    <a:pt x="8691662" y="1880959"/>
                  </a:lnTo>
                  <a:lnTo>
                    <a:pt x="8703093" y="1880959"/>
                  </a:lnTo>
                  <a:lnTo>
                    <a:pt x="8714570" y="1880959"/>
                  </a:lnTo>
                  <a:lnTo>
                    <a:pt x="8726000" y="1880959"/>
                  </a:lnTo>
                  <a:lnTo>
                    <a:pt x="8737430" y="1880959"/>
                  </a:lnTo>
                  <a:lnTo>
                    <a:pt x="8748860" y="1880959"/>
                  </a:lnTo>
                  <a:lnTo>
                    <a:pt x="8760290" y="1880959"/>
                  </a:lnTo>
                  <a:lnTo>
                    <a:pt x="8771768" y="1880959"/>
                  </a:lnTo>
                  <a:lnTo>
                    <a:pt x="8783198" y="1880959"/>
                  </a:lnTo>
                  <a:lnTo>
                    <a:pt x="8794628" y="1880959"/>
                  </a:lnTo>
                  <a:lnTo>
                    <a:pt x="8806058" y="1880959"/>
                  </a:lnTo>
                  <a:lnTo>
                    <a:pt x="8817488" y="1880959"/>
                  </a:lnTo>
                  <a:lnTo>
                    <a:pt x="8828918" y="1880959"/>
                  </a:lnTo>
                  <a:lnTo>
                    <a:pt x="8840395" y="1880959"/>
                  </a:lnTo>
                  <a:lnTo>
                    <a:pt x="8851825" y="1880959"/>
                  </a:lnTo>
                  <a:lnTo>
                    <a:pt x="8863256" y="1880959"/>
                  </a:lnTo>
                  <a:lnTo>
                    <a:pt x="8874686" y="1880959"/>
                  </a:lnTo>
                  <a:lnTo>
                    <a:pt x="8886115" y="1880959"/>
                  </a:lnTo>
                  <a:lnTo>
                    <a:pt x="8897593" y="1880959"/>
                  </a:lnTo>
                  <a:lnTo>
                    <a:pt x="8909022" y="1880959"/>
                  </a:lnTo>
                  <a:lnTo>
                    <a:pt x="8920453" y="1880959"/>
                  </a:lnTo>
                  <a:lnTo>
                    <a:pt x="8931883" y="1880959"/>
                  </a:lnTo>
                  <a:lnTo>
                    <a:pt x="8943313" y="1880959"/>
                  </a:lnTo>
                  <a:lnTo>
                    <a:pt x="8954791" y="1880959"/>
                  </a:lnTo>
                  <a:lnTo>
                    <a:pt x="8966220" y="1880959"/>
                  </a:lnTo>
                  <a:lnTo>
                    <a:pt x="8977651" y="1880959"/>
                  </a:lnTo>
                  <a:lnTo>
                    <a:pt x="8989080" y="1880959"/>
                  </a:lnTo>
                  <a:lnTo>
                    <a:pt x="9000511" y="1880959"/>
                  </a:lnTo>
                  <a:lnTo>
                    <a:pt x="9011988" y="1880959"/>
                  </a:lnTo>
                  <a:lnTo>
                    <a:pt x="9023418" y="1880959"/>
                  </a:lnTo>
                  <a:lnTo>
                    <a:pt x="9034849" y="1880959"/>
                  </a:lnTo>
                  <a:lnTo>
                    <a:pt x="9046278" y="1880959"/>
                  </a:lnTo>
                  <a:lnTo>
                    <a:pt x="9057709" y="1880959"/>
                  </a:lnTo>
                  <a:lnTo>
                    <a:pt x="9069186" y="1880959"/>
                  </a:lnTo>
                  <a:lnTo>
                    <a:pt x="9080615" y="1880959"/>
                  </a:lnTo>
                  <a:lnTo>
                    <a:pt x="9092046" y="1880959"/>
                  </a:lnTo>
                  <a:lnTo>
                    <a:pt x="9103476" y="1880959"/>
                  </a:lnTo>
                  <a:lnTo>
                    <a:pt x="9114906" y="1880959"/>
                  </a:lnTo>
                  <a:lnTo>
                    <a:pt x="9126384" y="1880959"/>
                  </a:lnTo>
                  <a:lnTo>
                    <a:pt x="9137813" y="1880959"/>
                  </a:lnTo>
                  <a:lnTo>
                    <a:pt x="9149244" y="1880959"/>
                  </a:lnTo>
                  <a:lnTo>
                    <a:pt x="9160673" y="1880959"/>
                  </a:lnTo>
                  <a:lnTo>
                    <a:pt x="9172104" y="1880959"/>
                  </a:lnTo>
                  <a:lnTo>
                    <a:pt x="9183581" y="1880959"/>
                  </a:lnTo>
                  <a:lnTo>
                    <a:pt x="9195011" y="1880959"/>
                  </a:lnTo>
                  <a:lnTo>
                    <a:pt x="9206442" y="1880959"/>
                  </a:lnTo>
                  <a:lnTo>
                    <a:pt x="9217871" y="1880959"/>
                  </a:lnTo>
                  <a:lnTo>
                    <a:pt x="9229301" y="1880959"/>
                  </a:lnTo>
                  <a:lnTo>
                    <a:pt x="9240779" y="1880959"/>
                  </a:lnTo>
                  <a:lnTo>
                    <a:pt x="9252209" y="1880959"/>
                  </a:lnTo>
                  <a:lnTo>
                    <a:pt x="9263639" y="1880959"/>
                  </a:lnTo>
                  <a:lnTo>
                    <a:pt x="9275069" y="1880959"/>
                  </a:lnTo>
                  <a:lnTo>
                    <a:pt x="9286498" y="1880959"/>
                  </a:lnTo>
                  <a:lnTo>
                    <a:pt x="9297977" y="1880959"/>
                  </a:lnTo>
                  <a:lnTo>
                    <a:pt x="9309406" y="1880959"/>
                  </a:lnTo>
                  <a:lnTo>
                    <a:pt x="9320837" y="1880959"/>
                  </a:lnTo>
                  <a:lnTo>
                    <a:pt x="9332266" y="1880959"/>
                  </a:lnTo>
                  <a:lnTo>
                    <a:pt x="9343696" y="1880959"/>
                  </a:lnTo>
                  <a:lnTo>
                    <a:pt x="9355174" y="1880959"/>
                  </a:lnTo>
                  <a:lnTo>
                    <a:pt x="9366604" y="1880959"/>
                  </a:lnTo>
                  <a:lnTo>
                    <a:pt x="9378035" y="1880959"/>
                  </a:lnTo>
                  <a:lnTo>
                    <a:pt x="9389464" y="1880959"/>
                  </a:lnTo>
                  <a:lnTo>
                    <a:pt x="9400894" y="1880959"/>
                  </a:lnTo>
                  <a:lnTo>
                    <a:pt x="9412372" y="1880959"/>
                  </a:lnTo>
                  <a:lnTo>
                    <a:pt x="9423802" y="1880959"/>
                  </a:lnTo>
                  <a:lnTo>
                    <a:pt x="9435232" y="1880959"/>
                  </a:lnTo>
                  <a:lnTo>
                    <a:pt x="9446662" y="1880959"/>
                  </a:lnTo>
                  <a:lnTo>
                    <a:pt x="9458091" y="1880959"/>
                  </a:lnTo>
                  <a:lnTo>
                    <a:pt x="9469570" y="1880959"/>
                  </a:lnTo>
                  <a:lnTo>
                    <a:pt x="9480999" y="1880959"/>
                  </a:lnTo>
                  <a:lnTo>
                    <a:pt x="9492429" y="1880959"/>
                  </a:lnTo>
                  <a:lnTo>
                    <a:pt x="9503859" y="1880959"/>
                  </a:lnTo>
                  <a:lnTo>
                    <a:pt x="9515289" y="1880959"/>
                  </a:lnTo>
                  <a:lnTo>
                    <a:pt x="9526767" y="1880959"/>
                  </a:lnTo>
                  <a:lnTo>
                    <a:pt x="9538197" y="1880959"/>
                  </a:lnTo>
                  <a:lnTo>
                    <a:pt x="9549626" y="1880959"/>
                  </a:lnTo>
                  <a:lnTo>
                    <a:pt x="9561057" y="1880959"/>
                  </a:lnTo>
                  <a:lnTo>
                    <a:pt x="9572487" y="1880959"/>
                  </a:lnTo>
                  <a:lnTo>
                    <a:pt x="9583965" y="1880959"/>
                  </a:lnTo>
                  <a:lnTo>
                    <a:pt x="9595395" y="1880959"/>
                  </a:lnTo>
                  <a:lnTo>
                    <a:pt x="9606824" y="1880959"/>
                  </a:lnTo>
                  <a:lnTo>
                    <a:pt x="9618255" y="1880959"/>
                  </a:lnTo>
                  <a:lnTo>
                    <a:pt x="9629684" y="1880959"/>
                  </a:lnTo>
                  <a:lnTo>
                    <a:pt x="9641163" y="1880959"/>
                  </a:lnTo>
                  <a:lnTo>
                    <a:pt x="9652592" y="1880959"/>
                  </a:lnTo>
                  <a:lnTo>
                    <a:pt x="9664022" y="1880959"/>
                  </a:lnTo>
                  <a:lnTo>
                    <a:pt x="9675452" y="1880959"/>
                  </a:lnTo>
                  <a:lnTo>
                    <a:pt x="9686882" y="1880959"/>
                  </a:lnTo>
                  <a:lnTo>
                    <a:pt x="9698360" y="1880959"/>
                  </a:lnTo>
                  <a:lnTo>
                    <a:pt x="9709790" y="1880959"/>
                  </a:lnTo>
                  <a:lnTo>
                    <a:pt x="9721219" y="1880959"/>
                  </a:lnTo>
                  <a:lnTo>
                    <a:pt x="9732650" y="1880959"/>
                  </a:lnTo>
                  <a:lnTo>
                    <a:pt x="9744080" y="1880959"/>
                  </a:lnTo>
                  <a:lnTo>
                    <a:pt x="9755557" y="1880959"/>
                  </a:lnTo>
                  <a:lnTo>
                    <a:pt x="9766988" y="1880959"/>
                  </a:lnTo>
                  <a:lnTo>
                    <a:pt x="9778417" y="1880959"/>
                  </a:lnTo>
                  <a:lnTo>
                    <a:pt x="9789848" y="1880959"/>
                  </a:lnTo>
                  <a:lnTo>
                    <a:pt x="9801277" y="1880959"/>
                  </a:lnTo>
                  <a:lnTo>
                    <a:pt x="9812755" y="1880959"/>
                  </a:lnTo>
                  <a:lnTo>
                    <a:pt x="9824185" y="1880959"/>
                  </a:lnTo>
                  <a:lnTo>
                    <a:pt x="9835615" y="1880959"/>
                  </a:lnTo>
                  <a:lnTo>
                    <a:pt x="9847045" y="1880959"/>
                  </a:lnTo>
                  <a:lnTo>
                    <a:pt x="9858475" y="1880959"/>
                  </a:lnTo>
                  <a:lnTo>
                    <a:pt x="9869952" y="1880959"/>
                  </a:lnTo>
                  <a:lnTo>
                    <a:pt x="9881383" y="1880959"/>
                  </a:lnTo>
                  <a:lnTo>
                    <a:pt x="9892812" y="1880959"/>
                  </a:lnTo>
                  <a:lnTo>
                    <a:pt x="9904243" y="1880959"/>
                  </a:lnTo>
                  <a:lnTo>
                    <a:pt x="9915673" y="1880959"/>
                  </a:lnTo>
                  <a:lnTo>
                    <a:pt x="9927102" y="1880959"/>
                  </a:lnTo>
                  <a:lnTo>
                    <a:pt x="9938581" y="1880959"/>
                  </a:lnTo>
                  <a:lnTo>
                    <a:pt x="9950010" y="1880959"/>
                  </a:lnTo>
                  <a:lnTo>
                    <a:pt x="9961441" y="1880959"/>
                  </a:lnTo>
                  <a:lnTo>
                    <a:pt x="9972870" y="1880959"/>
                  </a:lnTo>
                  <a:lnTo>
                    <a:pt x="9984300" y="1880959"/>
                  </a:lnTo>
                  <a:lnTo>
                    <a:pt x="9995778" y="1880959"/>
                  </a:lnTo>
                  <a:lnTo>
                    <a:pt x="10007208" y="1880959"/>
                  </a:lnTo>
                  <a:lnTo>
                    <a:pt x="10018638" y="1880959"/>
                  </a:lnTo>
                  <a:lnTo>
                    <a:pt x="10030068" y="1880959"/>
                  </a:lnTo>
                  <a:lnTo>
                    <a:pt x="10041498" y="1880959"/>
                  </a:lnTo>
                  <a:lnTo>
                    <a:pt x="10052976" y="1880959"/>
                  </a:lnTo>
                  <a:lnTo>
                    <a:pt x="10064405" y="1880959"/>
                  </a:lnTo>
                  <a:lnTo>
                    <a:pt x="10075835" y="1880959"/>
                  </a:lnTo>
                  <a:lnTo>
                    <a:pt x="10087266" y="1880959"/>
                  </a:lnTo>
                  <a:lnTo>
                    <a:pt x="10098695" y="1880959"/>
                  </a:lnTo>
                  <a:lnTo>
                    <a:pt x="10110174" y="1880959"/>
                  </a:lnTo>
                  <a:lnTo>
                    <a:pt x="10121603" y="1880959"/>
                  </a:lnTo>
                  <a:lnTo>
                    <a:pt x="10133033" y="1880959"/>
                  </a:lnTo>
                  <a:lnTo>
                    <a:pt x="10144463" y="1880959"/>
                  </a:lnTo>
                  <a:lnTo>
                    <a:pt x="10155893" y="1880959"/>
                  </a:lnTo>
                  <a:lnTo>
                    <a:pt x="10167371" y="1880959"/>
                  </a:lnTo>
                  <a:lnTo>
                    <a:pt x="10178801" y="1880959"/>
                  </a:lnTo>
                  <a:lnTo>
                    <a:pt x="10190230" y="1880959"/>
                  </a:lnTo>
                  <a:lnTo>
                    <a:pt x="10201661" y="1880959"/>
                  </a:lnTo>
                  <a:lnTo>
                    <a:pt x="10213091" y="1880959"/>
                  </a:lnTo>
                  <a:lnTo>
                    <a:pt x="10224569" y="1880959"/>
                  </a:lnTo>
                  <a:lnTo>
                    <a:pt x="10235998" y="1880959"/>
                  </a:lnTo>
                  <a:lnTo>
                    <a:pt x="10247428" y="1880959"/>
                  </a:lnTo>
                  <a:lnTo>
                    <a:pt x="10258859" y="1880959"/>
                  </a:lnTo>
                  <a:lnTo>
                    <a:pt x="10270288" y="1880959"/>
                  </a:lnTo>
                  <a:lnTo>
                    <a:pt x="10281767" y="1880959"/>
                  </a:lnTo>
                  <a:lnTo>
                    <a:pt x="10293196" y="1880959"/>
                  </a:lnTo>
                  <a:lnTo>
                    <a:pt x="10304626" y="1880959"/>
                  </a:lnTo>
                  <a:lnTo>
                    <a:pt x="10316056" y="1880959"/>
                  </a:lnTo>
                  <a:lnTo>
                    <a:pt x="10327486" y="1880959"/>
                  </a:lnTo>
                  <a:lnTo>
                    <a:pt x="10338963" y="1880959"/>
                  </a:lnTo>
                  <a:lnTo>
                    <a:pt x="10350394" y="1880959"/>
                  </a:lnTo>
                  <a:lnTo>
                    <a:pt x="10361823" y="1880959"/>
                  </a:lnTo>
                  <a:lnTo>
                    <a:pt x="10373254" y="1880959"/>
                  </a:lnTo>
                  <a:lnTo>
                    <a:pt x="10384684" y="1880959"/>
                  </a:lnTo>
                  <a:lnTo>
                    <a:pt x="10396161" y="1880959"/>
                  </a:lnTo>
                  <a:lnTo>
                    <a:pt x="10407591" y="1880959"/>
                  </a:lnTo>
                  <a:lnTo>
                    <a:pt x="10419021" y="1880959"/>
                  </a:lnTo>
                  <a:lnTo>
                    <a:pt x="10430452" y="1880959"/>
                  </a:lnTo>
                  <a:lnTo>
                    <a:pt x="10441881" y="1880959"/>
                  </a:lnTo>
                  <a:lnTo>
                    <a:pt x="10453358" y="1880959"/>
                  </a:lnTo>
                  <a:lnTo>
                    <a:pt x="10464789" y="1880959"/>
                  </a:lnTo>
                  <a:lnTo>
                    <a:pt x="10476219" y="1880959"/>
                  </a:lnTo>
                  <a:lnTo>
                    <a:pt x="10487649" y="1880959"/>
                  </a:lnTo>
                  <a:lnTo>
                    <a:pt x="10499079" y="1880959"/>
                  </a:lnTo>
                  <a:lnTo>
                    <a:pt x="10510556" y="1880959"/>
                  </a:lnTo>
                  <a:lnTo>
                    <a:pt x="10521987" y="1880959"/>
                  </a:lnTo>
                  <a:lnTo>
                    <a:pt x="10533416" y="1880959"/>
                  </a:lnTo>
                  <a:lnTo>
                    <a:pt x="10544847" y="1880959"/>
                  </a:lnTo>
                  <a:lnTo>
                    <a:pt x="10556277" y="1880959"/>
                  </a:lnTo>
                  <a:lnTo>
                    <a:pt x="10567754" y="1880959"/>
                  </a:lnTo>
                  <a:lnTo>
                    <a:pt x="10579184" y="1880959"/>
                  </a:lnTo>
                  <a:lnTo>
                    <a:pt x="10590614" y="1880959"/>
                  </a:lnTo>
                  <a:lnTo>
                    <a:pt x="10602045" y="1880959"/>
                  </a:lnTo>
                  <a:lnTo>
                    <a:pt x="10613474" y="1880959"/>
                  </a:lnTo>
                  <a:lnTo>
                    <a:pt x="10624951" y="1880959"/>
                  </a:lnTo>
                  <a:lnTo>
                    <a:pt x="10636382" y="1880959"/>
                  </a:lnTo>
                  <a:lnTo>
                    <a:pt x="10647812" y="1880959"/>
                  </a:lnTo>
                  <a:lnTo>
                    <a:pt x="10659241" y="1880959"/>
                  </a:lnTo>
                  <a:lnTo>
                    <a:pt x="10670672" y="1880959"/>
                  </a:lnTo>
                  <a:lnTo>
                    <a:pt x="10682149" y="1880959"/>
                  </a:lnTo>
                  <a:lnTo>
                    <a:pt x="10693580" y="1880959"/>
                  </a:lnTo>
                  <a:lnTo>
                    <a:pt x="10705009" y="1880959"/>
                  </a:lnTo>
                  <a:lnTo>
                    <a:pt x="10716439" y="1880959"/>
                  </a:lnTo>
                  <a:lnTo>
                    <a:pt x="10727870" y="1880959"/>
                  </a:lnTo>
                  <a:lnTo>
                    <a:pt x="10739347" y="1880959"/>
                  </a:lnTo>
                  <a:lnTo>
                    <a:pt x="10750778" y="1880959"/>
                  </a:lnTo>
                  <a:lnTo>
                    <a:pt x="10762207" y="1880959"/>
                  </a:lnTo>
                  <a:lnTo>
                    <a:pt x="10773637" y="1880959"/>
                  </a:lnTo>
                  <a:lnTo>
                    <a:pt x="10785067" y="1880959"/>
                  </a:lnTo>
                  <a:lnTo>
                    <a:pt x="10796544" y="1880959"/>
                  </a:lnTo>
                  <a:lnTo>
                    <a:pt x="10807975" y="1880959"/>
                  </a:lnTo>
                  <a:lnTo>
                    <a:pt x="10819405" y="1880959"/>
                  </a:lnTo>
                  <a:lnTo>
                    <a:pt x="10830834" y="1880959"/>
                  </a:lnTo>
                  <a:lnTo>
                    <a:pt x="10842265" y="1880959"/>
                  </a:lnTo>
                  <a:lnTo>
                    <a:pt x="10853742" y="1880959"/>
                  </a:lnTo>
                  <a:lnTo>
                    <a:pt x="10865173" y="1880959"/>
                  </a:lnTo>
                  <a:lnTo>
                    <a:pt x="10876602" y="1880959"/>
                  </a:lnTo>
                  <a:lnTo>
                    <a:pt x="10888032" y="1880959"/>
                  </a:lnTo>
                  <a:lnTo>
                    <a:pt x="10899463" y="1880959"/>
                  </a:lnTo>
                  <a:lnTo>
                    <a:pt x="10910892" y="1880959"/>
                  </a:lnTo>
                  <a:lnTo>
                    <a:pt x="10922369" y="1880959"/>
                  </a:lnTo>
                  <a:lnTo>
                    <a:pt x="10933800" y="1880959"/>
                  </a:lnTo>
                  <a:lnTo>
                    <a:pt x="10945230" y="1880959"/>
                  </a:lnTo>
                  <a:lnTo>
                    <a:pt x="10956660" y="1880959"/>
                  </a:lnTo>
                  <a:lnTo>
                    <a:pt x="10968090" y="1880959"/>
                  </a:lnTo>
                  <a:lnTo>
                    <a:pt x="10979567" y="1880959"/>
                  </a:lnTo>
                  <a:lnTo>
                    <a:pt x="10990998" y="1880959"/>
                  </a:lnTo>
                  <a:lnTo>
                    <a:pt x="11002427" y="1880959"/>
                  </a:lnTo>
                  <a:lnTo>
                    <a:pt x="11013858" y="1880959"/>
                  </a:lnTo>
                  <a:lnTo>
                    <a:pt x="11025287" y="1880959"/>
                  </a:lnTo>
                  <a:lnTo>
                    <a:pt x="11036765" y="1880959"/>
                  </a:lnTo>
                  <a:lnTo>
                    <a:pt x="11048195" y="1880959"/>
                  </a:lnTo>
                  <a:lnTo>
                    <a:pt x="11059625" y="1880959"/>
                  </a:lnTo>
                  <a:lnTo>
                    <a:pt x="11071056" y="1880959"/>
                  </a:lnTo>
                  <a:lnTo>
                    <a:pt x="11082485" y="1880959"/>
                  </a:lnTo>
                  <a:lnTo>
                    <a:pt x="11093962" y="1880959"/>
                  </a:lnTo>
                  <a:lnTo>
                    <a:pt x="11105393" y="1880959"/>
                  </a:lnTo>
                  <a:lnTo>
                    <a:pt x="11116823" y="1880959"/>
                  </a:lnTo>
                  <a:lnTo>
                    <a:pt x="11128253" y="1880959"/>
                  </a:lnTo>
                  <a:lnTo>
                    <a:pt x="11139683" y="1880959"/>
                  </a:lnTo>
                  <a:lnTo>
                    <a:pt x="11151160" y="1880959"/>
                  </a:lnTo>
                  <a:lnTo>
                    <a:pt x="11162591" y="1880959"/>
                  </a:lnTo>
                  <a:lnTo>
                    <a:pt x="11174020" y="1880959"/>
                  </a:lnTo>
                  <a:lnTo>
                    <a:pt x="11185451" y="1880959"/>
                  </a:lnTo>
                  <a:lnTo>
                    <a:pt x="11196881" y="1880959"/>
                  </a:lnTo>
                  <a:lnTo>
                    <a:pt x="11208358" y="1880959"/>
                  </a:lnTo>
                  <a:lnTo>
                    <a:pt x="11218359" y="1880959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749E8412-26DD-AE4F-BBD7-F1ED5895A9E4}"/>
                </a:ext>
              </a:extLst>
            </p:cNvPr>
            <p:cNvSpPr/>
            <p:nvPr/>
          </p:nvSpPr>
          <p:spPr>
            <a:xfrm>
              <a:off x="851149" y="4233324"/>
              <a:ext cx="11218359" cy="1867438"/>
            </a:xfrm>
            <a:custGeom>
              <a:avLst/>
              <a:gdLst>
                <a:gd name="connsiteX0" fmla="*/ 0 w 11218359"/>
                <a:gd name="connsiteY0" fmla="*/ 1867438 h 1867438"/>
                <a:gd name="connsiteX1" fmla="*/ 9149 w 11218359"/>
                <a:gd name="connsiteY1" fmla="*/ 1867438 h 1867438"/>
                <a:gd name="connsiteX2" fmla="*/ 20588 w 11218359"/>
                <a:gd name="connsiteY2" fmla="*/ 1867438 h 1867438"/>
                <a:gd name="connsiteX3" fmla="*/ 32028 w 11218359"/>
                <a:gd name="connsiteY3" fmla="*/ 1867438 h 1867438"/>
                <a:gd name="connsiteX4" fmla="*/ 43467 w 11218359"/>
                <a:gd name="connsiteY4" fmla="*/ 1867438 h 1867438"/>
                <a:gd name="connsiteX5" fmla="*/ 54907 w 11218359"/>
                <a:gd name="connsiteY5" fmla="*/ 1867438 h 1867438"/>
                <a:gd name="connsiteX6" fmla="*/ 66346 w 11218359"/>
                <a:gd name="connsiteY6" fmla="*/ 1867438 h 1867438"/>
                <a:gd name="connsiteX7" fmla="*/ 77786 w 11218359"/>
                <a:gd name="connsiteY7" fmla="*/ 1867438 h 1867438"/>
                <a:gd name="connsiteX8" fmla="*/ 89225 w 11218359"/>
                <a:gd name="connsiteY8" fmla="*/ 1867438 h 1867438"/>
                <a:gd name="connsiteX9" fmla="*/ 100665 w 11218359"/>
                <a:gd name="connsiteY9" fmla="*/ 1867438 h 1867438"/>
                <a:gd name="connsiteX10" fmla="*/ 112104 w 11218359"/>
                <a:gd name="connsiteY10" fmla="*/ 1867438 h 1867438"/>
                <a:gd name="connsiteX11" fmla="*/ 123544 w 11218359"/>
                <a:gd name="connsiteY11" fmla="*/ 1867438 h 1867438"/>
                <a:gd name="connsiteX12" fmla="*/ 134979 w 11218359"/>
                <a:gd name="connsiteY12" fmla="*/ 1867438 h 1867438"/>
                <a:gd name="connsiteX13" fmla="*/ 146423 w 11218359"/>
                <a:gd name="connsiteY13" fmla="*/ 1867438 h 1867438"/>
                <a:gd name="connsiteX14" fmla="*/ 157858 w 11218359"/>
                <a:gd name="connsiteY14" fmla="*/ 1867438 h 1867438"/>
                <a:gd name="connsiteX15" fmla="*/ 169297 w 11218359"/>
                <a:gd name="connsiteY15" fmla="*/ 1867438 h 1867438"/>
                <a:gd name="connsiteX16" fmla="*/ 180737 w 11218359"/>
                <a:gd name="connsiteY16" fmla="*/ 1867438 h 1867438"/>
                <a:gd name="connsiteX17" fmla="*/ 192176 w 11218359"/>
                <a:gd name="connsiteY17" fmla="*/ 1867438 h 1867438"/>
                <a:gd name="connsiteX18" fmla="*/ 203616 w 11218359"/>
                <a:gd name="connsiteY18" fmla="*/ 1867438 h 1867438"/>
                <a:gd name="connsiteX19" fmla="*/ 215055 w 11218359"/>
                <a:gd name="connsiteY19" fmla="*/ 1867438 h 1867438"/>
                <a:gd name="connsiteX20" fmla="*/ 226495 w 11218359"/>
                <a:gd name="connsiteY20" fmla="*/ 1867438 h 1867438"/>
                <a:gd name="connsiteX21" fmla="*/ 237935 w 11218359"/>
                <a:gd name="connsiteY21" fmla="*/ 1867438 h 1867438"/>
                <a:gd name="connsiteX22" fmla="*/ 249374 w 11218359"/>
                <a:gd name="connsiteY22" fmla="*/ 1867438 h 1867438"/>
                <a:gd name="connsiteX23" fmla="*/ 260814 w 11218359"/>
                <a:gd name="connsiteY23" fmla="*/ 1867438 h 1867438"/>
                <a:gd name="connsiteX24" fmla="*/ 272253 w 11218359"/>
                <a:gd name="connsiteY24" fmla="*/ 1867438 h 1867438"/>
                <a:gd name="connsiteX25" fmla="*/ 283693 w 11218359"/>
                <a:gd name="connsiteY25" fmla="*/ 1867438 h 1867438"/>
                <a:gd name="connsiteX26" fmla="*/ 295132 w 11218359"/>
                <a:gd name="connsiteY26" fmla="*/ 1867438 h 1867438"/>
                <a:gd name="connsiteX27" fmla="*/ 306572 w 11218359"/>
                <a:gd name="connsiteY27" fmla="*/ 1867438 h 1867438"/>
                <a:gd name="connsiteX28" fmla="*/ 318011 w 11218359"/>
                <a:gd name="connsiteY28" fmla="*/ 1867438 h 1867438"/>
                <a:gd name="connsiteX29" fmla="*/ 329451 w 11218359"/>
                <a:gd name="connsiteY29" fmla="*/ 1867438 h 1867438"/>
                <a:gd name="connsiteX30" fmla="*/ 340890 w 11218359"/>
                <a:gd name="connsiteY30" fmla="*/ 1867438 h 1867438"/>
                <a:gd name="connsiteX31" fmla="*/ 352330 w 11218359"/>
                <a:gd name="connsiteY31" fmla="*/ 1867438 h 1867438"/>
                <a:gd name="connsiteX32" fmla="*/ 363769 w 11218359"/>
                <a:gd name="connsiteY32" fmla="*/ 1867438 h 1867438"/>
                <a:gd name="connsiteX33" fmla="*/ 375209 w 11218359"/>
                <a:gd name="connsiteY33" fmla="*/ 1867438 h 1867438"/>
                <a:gd name="connsiteX34" fmla="*/ 386648 w 11218359"/>
                <a:gd name="connsiteY34" fmla="*/ 1867438 h 1867438"/>
                <a:gd name="connsiteX35" fmla="*/ 398088 w 11218359"/>
                <a:gd name="connsiteY35" fmla="*/ 1867438 h 1867438"/>
                <a:gd name="connsiteX36" fmla="*/ 409527 w 11218359"/>
                <a:gd name="connsiteY36" fmla="*/ 1867438 h 1867438"/>
                <a:gd name="connsiteX37" fmla="*/ 420967 w 11218359"/>
                <a:gd name="connsiteY37" fmla="*/ 1867438 h 1867438"/>
                <a:gd name="connsiteX38" fmla="*/ 432406 w 11218359"/>
                <a:gd name="connsiteY38" fmla="*/ 1867438 h 1867438"/>
                <a:gd name="connsiteX39" fmla="*/ 443846 w 11218359"/>
                <a:gd name="connsiteY39" fmla="*/ 1867438 h 1867438"/>
                <a:gd name="connsiteX40" fmla="*/ 455285 w 11218359"/>
                <a:gd name="connsiteY40" fmla="*/ 1867438 h 1867438"/>
                <a:gd name="connsiteX41" fmla="*/ 466725 w 11218359"/>
                <a:gd name="connsiteY41" fmla="*/ 1867438 h 1867438"/>
                <a:gd name="connsiteX42" fmla="*/ 478165 w 11218359"/>
                <a:gd name="connsiteY42" fmla="*/ 1867438 h 1867438"/>
                <a:gd name="connsiteX43" fmla="*/ 489604 w 11218359"/>
                <a:gd name="connsiteY43" fmla="*/ 1867438 h 1867438"/>
                <a:gd name="connsiteX44" fmla="*/ 501044 w 11218359"/>
                <a:gd name="connsiteY44" fmla="*/ 1867438 h 1867438"/>
                <a:gd name="connsiteX45" fmla="*/ 512483 w 11218359"/>
                <a:gd name="connsiteY45" fmla="*/ 1867438 h 1867438"/>
                <a:gd name="connsiteX46" fmla="*/ 523923 w 11218359"/>
                <a:gd name="connsiteY46" fmla="*/ 1867438 h 1867438"/>
                <a:gd name="connsiteX47" fmla="*/ 535362 w 11218359"/>
                <a:gd name="connsiteY47" fmla="*/ 1867438 h 1867438"/>
                <a:gd name="connsiteX48" fmla="*/ 546802 w 11218359"/>
                <a:gd name="connsiteY48" fmla="*/ 1867438 h 1867438"/>
                <a:gd name="connsiteX49" fmla="*/ 558241 w 11218359"/>
                <a:gd name="connsiteY49" fmla="*/ 1867438 h 1867438"/>
                <a:gd name="connsiteX50" fmla="*/ 569681 w 11218359"/>
                <a:gd name="connsiteY50" fmla="*/ 1867438 h 1867438"/>
                <a:gd name="connsiteX51" fmla="*/ 581120 w 11218359"/>
                <a:gd name="connsiteY51" fmla="*/ 1867438 h 1867438"/>
                <a:gd name="connsiteX52" fmla="*/ 592560 w 11218359"/>
                <a:gd name="connsiteY52" fmla="*/ 1867438 h 1867438"/>
                <a:gd name="connsiteX53" fmla="*/ 603999 w 11218359"/>
                <a:gd name="connsiteY53" fmla="*/ 1867438 h 1867438"/>
                <a:gd name="connsiteX54" fmla="*/ 615439 w 11218359"/>
                <a:gd name="connsiteY54" fmla="*/ 1867438 h 1867438"/>
                <a:gd name="connsiteX55" fmla="*/ 626878 w 11218359"/>
                <a:gd name="connsiteY55" fmla="*/ 1867438 h 1867438"/>
                <a:gd name="connsiteX56" fmla="*/ 638318 w 11218359"/>
                <a:gd name="connsiteY56" fmla="*/ 1867438 h 1867438"/>
                <a:gd name="connsiteX57" fmla="*/ 649757 w 11218359"/>
                <a:gd name="connsiteY57" fmla="*/ 1867438 h 1867438"/>
                <a:gd name="connsiteX58" fmla="*/ 661192 w 11218359"/>
                <a:gd name="connsiteY58" fmla="*/ 1867438 h 1867438"/>
                <a:gd name="connsiteX59" fmla="*/ 672632 w 11218359"/>
                <a:gd name="connsiteY59" fmla="*/ 1867438 h 1867438"/>
                <a:gd name="connsiteX60" fmla="*/ 684071 w 11218359"/>
                <a:gd name="connsiteY60" fmla="*/ 1867438 h 1867438"/>
                <a:gd name="connsiteX61" fmla="*/ 695511 w 11218359"/>
                <a:gd name="connsiteY61" fmla="*/ 1867438 h 1867438"/>
                <a:gd name="connsiteX62" fmla="*/ 706950 w 11218359"/>
                <a:gd name="connsiteY62" fmla="*/ 1867438 h 1867438"/>
                <a:gd name="connsiteX63" fmla="*/ 718390 w 11218359"/>
                <a:gd name="connsiteY63" fmla="*/ 1867438 h 1867438"/>
                <a:gd name="connsiteX64" fmla="*/ 729829 w 11218359"/>
                <a:gd name="connsiteY64" fmla="*/ 1867438 h 1867438"/>
                <a:gd name="connsiteX65" fmla="*/ 741269 w 11218359"/>
                <a:gd name="connsiteY65" fmla="*/ 1867438 h 1867438"/>
                <a:gd name="connsiteX66" fmla="*/ 752708 w 11218359"/>
                <a:gd name="connsiteY66" fmla="*/ 1867438 h 1867438"/>
                <a:gd name="connsiteX67" fmla="*/ 764148 w 11218359"/>
                <a:gd name="connsiteY67" fmla="*/ 1867438 h 1867438"/>
                <a:gd name="connsiteX68" fmla="*/ 775587 w 11218359"/>
                <a:gd name="connsiteY68" fmla="*/ 1867438 h 1867438"/>
                <a:gd name="connsiteX69" fmla="*/ 787027 w 11218359"/>
                <a:gd name="connsiteY69" fmla="*/ 1867438 h 1867438"/>
                <a:gd name="connsiteX70" fmla="*/ 798467 w 11218359"/>
                <a:gd name="connsiteY70" fmla="*/ 1867438 h 1867438"/>
                <a:gd name="connsiteX71" fmla="*/ 809906 w 11218359"/>
                <a:gd name="connsiteY71" fmla="*/ 1867438 h 1867438"/>
                <a:gd name="connsiteX72" fmla="*/ 821346 w 11218359"/>
                <a:gd name="connsiteY72" fmla="*/ 1867438 h 1867438"/>
                <a:gd name="connsiteX73" fmla="*/ 832785 w 11218359"/>
                <a:gd name="connsiteY73" fmla="*/ 1867438 h 1867438"/>
                <a:gd name="connsiteX74" fmla="*/ 844225 w 11218359"/>
                <a:gd name="connsiteY74" fmla="*/ 1867438 h 1867438"/>
                <a:gd name="connsiteX75" fmla="*/ 855664 w 11218359"/>
                <a:gd name="connsiteY75" fmla="*/ 1867438 h 1867438"/>
                <a:gd name="connsiteX76" fmla="*/ 867104 w 11218359"/>
                <a:gd name="connsiteY76" fmla="*/ 1867438 h 1867438"/>
                <a:gd name="connsiteX77" fmla="*/ 878543 w 11218359"/>
                <a:gd name="connsiteY77" fmla="*/ 1867438 h 1867438"/>
                <a:gd name="connsiteX78" fmla="*/ 889983 w 11218359"/>
                <a:gd name="connsiteY78" fmla="*/ 1867438 h 1867438"/>
                <a:gd name="connsiteX79" fmla="*/ 901422 w 11218359"/>
                <a:gd name="connsiteY79" fmla="*/ 1867438 h 1867438"/>
                <a:gd name="connsiteX80" fmla="*/ 912862 w 11218359"/>
                <a:gd name="connsiteY80" fmla="*/ 1867438 h 1867438"/>
                <a:gd name="connsiteX81" fmla="*/ 924301 w 11218359"/>
                <a:gd name="connsiteY81" fmla="*/ 1867438 h 1867438"/>
                <a:gd name="connsiteX82" fmla="*/ 935741 w 11218359"/>
                <a:gd name="connsiteY82" fmla="*/ 1867438 h 1867438"/>
                <a:gd name="connsiteX83" fmla="*/ 947180 w 11218359"/>
                <a:gd name="connsiteY83" fmla="*/ 1867438 h 1867438"/>
                <a:gd name="connsiteX84" fmla="*/ 958620 w 11218359"/>
                <a:gd name="connsiteY84" fmla="*/ 1867438 h 1867438"/>
                <a:gd name="connsiteX85" fmla="*/ 970059 w 11218359"/>
                <a:gd name="connsiteY85" fmla="*/ 1867438 h 1867438"/>
                <a:gd name="connsiteX86" fmla="*/ 981499 w 11218359"/>
                <a:gd name="connsiteY86" fmla="*/ 1867438 h 1867438"/>
                <a:gd name="connsiteX87" fmla="*/ 992938 w 11218359"/>
                <a:gd name="connsiteY87" fmla="*/ 1867438 h 1867438"/>
                <a:gd name="connsiteX88" fmla="*/ 1004378 w 11218359"/>
                <a:gd name="connsiteY88" fmla="*/ 1867438 h 1867438"/>
                <a:gd name="connsiteX89" fmla="*/ 1015818 w 11218359"/>
                <a:gd name="connsiteY89" fmla="*/ 1867438 h 1867438"/>
                <a:gd name="connsiteX90" fmla="*/ 1027257 w 11218359"/>
                <a:gd name="connsiteY90" fmla="*/ 1867438 h 1867438"/>
                <a:gd name="connsiteX91" fmla="*/ 1038697 w 11218359"/>
                <a:gd name="connsiteY91" fmla="*/ 1867438 h 1867438"/>
                <a:gd name="connsiteX92" fmla="*/ 1050136 w 11218359"/>
                <a:gd name="connsiteY92" fmla="*/ 1867438 h 1867438"/>
                <a:gd name="connsiteX93" fmla="*/ 1061576 w 11218359"/>
                <a:gd name="connsiteY93" fmla="*/ 1867438 h 1867438"/>
                <a:gd name="connsiteX94" fmla="*/ 1073015 w 11218359"/>
                <a:gd name="connsiteY94" fmla="*/ 1867438 h 1867438"/>
                <a:gd name="connsiteX95" fmla="*/ 1084455 w 11218359"/>
                <a:gd name="connsiteY95" fmla="*/ 1867438 h 1867438"/>
                <a:gd name="connsiteX96" fmla="*/ 1095894 w 11218359"/>
                <a:gd name="connsiteY96" fmla="*/ 1867438 h 1867438"/>
                <a:gd name="connsiteX97" fmla="*/ 1107334 w 11218359"/>
                <a:gd name="connsiteY97" fmla="*/ 1867438 h 1867438"/>
                <a:gd name="connsiteX98" fmla="*/ 1118773 w 11218359"/>
                <a:gd name="connsiteY98" fmla="*/ 1867438 h 1867438"/>
                <a:gd name="connsiteX99" fmla="*/ 1130213 w 11218359"/>
                <a:gd name="connsiteY99" fmla="*/ 1867438 h 1867438"/>
                <a:gd name="connsiteX100" fmla="*/ 1141652 w 11218359"/>
                <a:gd name="connsiteY100" fmla="*/ 1867438 h 1867438"/>
                <a:gd name="connsiteX101" fmla="*/ 1153092 w 11218359"/>
                <a:gd name="connsiteY101" fmla="*/ 1867438 h 1867438"/>
                <a:gd name="connsiteX102" fmla="*/ 1164531 w 11218359"/>
                <a:gd name="connsiteY102" fmla="*/ 1867438 h 1867438"/>
                <a:gd name="connsiteX103" fmla="*/ 1175971 w 11218359"/>
                <a:gd name="connsiteY103" fmla="*/ 1867438 h 1867438"/>
                <a:gd name="connsiteX104" fmla="*/ 1187406 w 11218359"/>
                <a:gd name="connsiteY104" fmla="*/ 1867438 h 1867438"/>
                <a:gd name="connsiteX105" fmla="*/ 1198845 w 11218359"/>
                <a:gd name="connsiteY105" fmla="*/ 1867438 h 1867438"/>
                <a:gd name="connsiteX106" fmla="*/ 1210285 w 11218359"/>
                <a:gd name="connsiteY106" fmla="*/ 1867438 h 1867438"/>
                <a:gd name="connsiteX107" fmla="*/ 1221724 w 11218359"/>
                <a:gd name="connsiteY107" fmla="*/ 1867438 h 1867438"/>
                <a:gd name="connsiteX108" fmla="*/ 1233164 w 11218359"/>
                <a:gd name="connsiteY108" fmla="*/ 1867438 h 1867438"/>
                <a:gd name="connsiteX109" fmla="*/ 1244603 w 11218359"/>
                <a:gd name="connsiteY109" fmla="*/ 1867438 h 1867438"/>
                <a:gd name="connsiteX110" fmla="*/ 1256043 w 11218359"/>
                <a:gd name="connsiteY110" fmla="*/ 1867438 h 1867438"/>
                <a:gd name="connsiteX111" fmla="*/ 1267482 w 11218359"/>
                <a:gd name="connsiteY111" fmla="*/ 1867438 h 1867438"/>
                <a:gd name="connsiteX112" fmla="*/ 1278922 w 11218359"/>
                <a:gd name="connsiteY112" fmla="*/ 1867438 h 1867438"/>
                <a:gd name="connsiteX113" fmla="*/ 1290361 w 11218359"/>
                <a:gd name="connsiteY113" fmla="*/ 1867438 h 1867438"/>
                <a:gd name="connsiteX114" fmla="*/ 1301801 w 11218359"/>
                <a:gd name="connsiteY114" fmla="*/ 1867438 h 1867438"/>
                <a:gd name="connsiteX115" fmla="*/ 1313240 w 11218359"/>
                <a:gd name="connsiteY115" fmla="*/ 1867438 h 1867438"/>
                <a:gd name="connsiteX116" fmla="*/ 1324680 w 11218359"/>
                <a:gd name="connsiteY116" fmla="*/ 1867438 h 1867438"/>
                <a:gd name="connsiteX117" fmla="*/ 1336120 w 11218359"/>
                <a:gd name="connsiteY117" fmla="*/ 1867438 h 1867438"/>
                <a:gd name="connsiteX118" fmla="*/ 1347559 w 11218359"/>
                <a:gd name="connsiteY118" fmla="*/ 1867438 h 1867438"/>
                <a:gd name="connsiteX119" fmla="*/ 1358999 w 11218359"/>
                <a:gd name="connsiteY119" fmla="*/ 1867438 h 1867438"/>
                <a:gd name="connsiteX120" fmla="*/ 1370438 w 11218359"/>
                <a:gd name="connsiteY120" fmla="*/ 1867438 h 1867438"/>
                <a:gd name="connsiteX121" fmla="*/ 1381878 w 11218359"/>
                <a:gd name="connsiteY121" fmla="*/ 1867438 h 1867438"/>
                <a:gd name="connsiteX122" fmla="*/ 1393317 w 11218359"/>
                <a:gd name="connsiteY122" fmla="*/ 1867438 h 1867438"/>
                <a:gd name="connsiteX123" fmla="*/ 1404757 w 11218359"/>
                <a:gd name="connsiteY123" fmla="*/ 1867438 h 1867438"/>
                <a:gd name="connsiteX124" fmla="*/ 1416196 w 11218359"/>
                <a:gd name="connsiteY124" fmla="*/ 1867438 h 1867438"/>
                <a:gd name="connsiteX125" fmla="*/ 1427636 w 11218359"/>
                <a:gd name="connsiteY125" fmla="*/ 1867438 h 1867438"/>
                <a:gd name="connsiteX126" fmla="*/ 1439075 w 11218359"/>
                <a:gd name="connsiteY126" fmla="*/ 1867438 h 1867438"/>
                <a:gd name="connsiteX127" fmla="*/ 1450515 w 11218359"/>
                <a:gd name="connsiteY127" fmla="*/ 1867438 h 1867438"/>
                <a:gd name="connsiteX128" fmla="*/ 1461954 w 11218359"/>
                <a:gd name="connsiteY128" fmla="*/ 1867438 h 1867438"/>
                <a:gd name="connsiteX129" fmla="*/ 1473394 w 11218359"/>
                <a:gd name="connsiteY129" fmla="*/ 1867438 h 1867438"/>
                <a:gd name="connsiteX130" fmla="*/ 1484833 w 11218359"/>
                <a:gd name="connsiteY130" fmla="*/ 1867438 h 1867438"/>
                <a:gd name="connsiteX131" fmla="*/ 1496273 w 11218359"/>
                <a:gd name="connsiteY131" fmla="*/ 1867438 h 1867438"/>
                <a:gd name="connsiteX132" fmla="*/ 1507712 w 11218359"/>
                <a:gd name="connsiteY132" fmla="*/ 1867438 h 1867438"/>
                <a:gd name="connsiteX133" fmla="*/ 1519152 w 11218359"/>
                <a:gd name="connsiteY133" fmla="*/ 1867438 h 1867438"/>
                <a:gd name="connsiteX134" fmla="*/ 1530591 w 11218359"/>
                <a:gd name="connsiteY134" fmla="*/ 1867438 h 1867438"/>
                <a:gd name="connsiteX135" fmla="*/ 1542031 w 11218359"/>
                <a:gd name="connsiteY135" fmla="*/ 1867438 h 1867438"/>
                <a:gd name="connsiteX136" fmla="*/ 1553471 w 11218359"/>
                <a:gd name="connsiteY136" fmla="*/ 1867438 h 1867438"/>
                <a:gd name="connsiteX137" fmla="*/ 1564910 w 11218359"/>
                <a:gd name="connsiteY137" fmla="*/ 1867438 h 1867438"/>
                <a:gd name="connsiteX138" fmla="*/ 1576349 w 11218359"/>
                <a:gd name="connsiteY138" fmla="*/ 1867438 h 1867438"/>
                <a:gd name="connsiteX139" fmla="*/ 1587789 w 11218359"/>
                <a:gd name="connsiteY139" fmla="*/ 1867438 h 1867438"/>
                <a:gd name="connsiteX140" fmla="*/ 1599229 w 11218359"/>
                <a:gd name="connsiteY140" fmla="*/ 1867438 h 1867438"/>
                <a:gd name="connsiteX141" fmla="*/ 1610668 w 11218359"/>
                <a:gd name="connsiteY141" fmla="*/ 1867438 h 1867438"/>
                <a:gd name="connsiteX142" fmla="*/ 1622107 w 11218359"/>
                <a:gd name="connsiteY142" fmla="*/ 1867438 h 1867438"/>
                <a:gd name="connsiteX143" fmla="*/ 1633547 w 11218359"/>
                <a:gd name="connsiteY143" fmla="*/ 1867438 h 1867438"/>
                <a:gd name="connsiteX144" fmla="*/ 1644987 w 11218359"/>
                <a:gd name="connsiteY144" fmla="*/ 1867438 h 1867438"/>
                <a:gd name="connsiteX145" fmla="*/ 1656426 w 11218359"/>
                <a:gd name="connsiteY145" fmla="*/ 1867438 h 1867438"/>
                <a:gd name="connsiteX146" fmla="*/ 1667866 w 11218359"/>
                <a:gd name="connsiteY146" fmla="*/ 1867438 h 1867438"/>
                <a:gd name="connsiteX147" fmla="*/ 1679305 w 11218359"/>
                <a:gd name="connsiteY147" fmla="*/ 1867438 h 1867438"/>
                <a:gd name="connsiteX148" fmla="*/ 1690745 w 11218359"/>
                <a:gd name="connsiteY148" fmla="*/ 1867438 h 1867438"/>
                <a:gd name="connsiteX149" fmla="*/ 1702184 w 11218359"/>
                <a:gd name="connsiteY149" fmla="*/ 1867438 h 1867438"/>
                <a:gd name="connsiteX150" fmla="*/ 1713619 w 11218359"/>
                <a:gd name="connsiteY150" fmla="*/ 1867438 h 1867438"/>
                <a:gd name="connsiteX151" fmla="*/ 1725063 w 11218359"/>
                <a:gd name="connsiteY151" fmla="*/ 1867438 h 1867438"/>
                <a:gd name="connsiteX152" fmla="*/ 1736498 w 11218359"/>
                <a:gd name="connsiteY152" fmla="*/ 1867438 h 1867438"/>
                <a:gd name="connsiteX153" fmla="*/ 1747938 w 11218359"/>
                <a:gd name="connsiteY153" fmla="*/ 1867438 h 1867438"/>
                <a:gd name="connsiteX154" fmla="*/ 1759377 w 11218359"/>
                <a:gd name="connsiteY154" fmla="*/ 1867438 h 1867438"/>
                <a:gd name="connsiteX155" fmla="*/ 1770817 w 11218359"/>
                <a:gd name="connsiteY155" fmla="*/ 1867438 h 1867438"/>
                <a:gd name="connsiteX156" fmla="*/ 1782256 w 11218359"/>
                <a:gd name="connsiteY156" fmla="*/ 1867438 h 1867438"/>
                <a:gd name="connsiteX157" fmla="*/ 1793696 w 11218359"/>
                <a:gd name="connsiteY157" fmla="*/ 1867438 h 1867438"/>
                <a:gd name="connsiteX158" fmla="*/ 1805135 w 11218359"/>
                <a:gd name="connsiteY158" fmla="*/ 1867438 h 1867438"/>
                <a:gd name="connsiteX159" fmla="*/ 1816575 w 11218359"/>
                <a:gd name="connsiteY159" fmla="*/ 1867438 h 1867438"/>
                <a:gd name="connsiteX160" fmla="*/ 1828014 w 11218359"/>
                <a:gd name="connsiteY160" fmla="*/ 1867438 h 1867438"/>
                <a:gd name="connsiteX161" fmla="*/ 1839454 w 11218359"/>
                <a:gd name="connsiteY161" fmla="*/ 1867438 h 1867438"/>
                <a:gd name="connsiteX162" fmla="*/ 1850893 w 11218359"/>
                <a:gd name="connsiteY162" fmla="*/ 1867438 h 1867438"/>
                <a:gd name="connsiteX163" fmla="*/ 1862333 w 11218359"/>
                <a:gd name="connsiteY163" fmla="*/ 1867438 h 1867438"/>
                <a:gd name="connsiteX164" fmla="*/ 1873772 w 11218359"/>
                <a:gd name="connsiteY164" fmla="*/ 1867438 h 1867438"/>
                <a:gd name="connsiteX165" fmla="*/ 1885212 w 11218359"/>
                <a:gd name="connsiteY165" fmla="*/ 1867438 h 1867438"/>
                <a:gd name="connsiteX166" fmla="*/ 1896651 w 11218359"/>
                <a:gd name="connsiteY166" fmla="*/ 1867438 h 1867438"/>
                <a:gd name="connsiteX167" fmla="*/ 1908091 w 11218359"/>
                <a:gd name="connsiteY167" fmla="*/ 1867438 h 1867438"/>
                <a:gd name="connsiteX168" fmla="*/ 1919531 w 11218359"/>
                <a:gd name="connsiteY168" fmla="*/ 1867438 h 1867438"/>
                <a:gd name="connsiteX169" fmla="*/ 1930970 w 11218359"/>
                <a:gd name="connsiteY169" fmla="*/ 1867438 h 1867438"/>
                <a:gd name="connsiteX170" fmla="*/ 1942409 w 11218359"/>
                <a:gd name="connsiteY170" fmla="*/ 1867438 h 1867438"/>
                <a:gd name="connsiteX171" fmla="*/ 1953849 w 11218359"/>
                <a:gd name="connsiteY171" fmla="*/ 1867438 h 1867438"/>
                <a:gd name="connsiteX172" fmla="*/ 1965289 w 11218359"/>
                <a:gd name="connsiteY172" fmla="*/ 1867438 h 1867438"/>
                <a:gd name="connsiteX173" fmla="*/ 1976728 w 11218359"/>
                <a:gd name="connsiteY173" fmla="*/ 1867438 h 1867438"/>
                <a:gd name="connsiteX174" fmla="*/ 1988168 w 11218359"/>
                <a:gd name="connsiteY174" fmla="*/ 1867438 h 1867438"/>
                <a:gd name="connsiteX175" fmla="*/ 1999607 w 11218359"/>
                <a:gd name="connsiteY175" fmla="*/ 1867438 h 1867438"/>
                <a:gd name="connsiteX176" fmla="*/ 2011047 w 11218359"/>
                <a:gd name="connsiteY176" fmla="*/ 1867438 h 1867438"/>
                <a:gd name="connsiteX177" fmla="*/ 2022486 w 11218359"/>
                <a:gd name="connsiteY177" fmla="*/ 1867438 h 1867438"/>
                <a:gd name="connsiteX178" fmla="*/ 2033926 w 11218359"/>
                <a:gd name="connsiteY178" fmla="*/ 1867438 h 1867438"/>
                <a:gd name="connsiteX179" fmla="*/ 2045365 w 11218359"/>
                <a:gd name="connsiteY179" fmla="*/ 1867438 h 1867438"/>
                <a:gd name="connsiteX180" fmla="*/ 2056805 w 11218359"/>
                <a:gd name="connsiteY180" fmla="*/ 1867438 h 1867438"/>
                <a:gd name="connsiteX181" fmla="*/ 2068244 w 11218359"/>
                <a:gd name="connsiteY181" fmla="*/ 1867438 h 1867438"/>
                <a:gd name="connsiteX182" fmla="*/ 2079684 w 11218359"/>
                <a:gd name="connsiteY182" fmla="*/ 1867438 h 1867438"/>
                <a:gd name="connsiteX183" fmla="*/ 2091123 w 11218359"/>
                <a:gd name="connsiteY183" fmla="*/ 1867438 h 1867438"/>
                <a:gd name="connsiteX184" fmla="*/ 2102563 w 11218359"/>
                <a:gd name="connsiteY184" fmla="*/ 1867438 h 1867438"/>
                <a:gd name="connsiteX185" fmla="*/ 2114002 w 11218359"/>
                <a:gd name="connsiteY185" fmla="*/ 1867438 h 1867438"/>
                <a:gd name="connsiteX186" fmla="*/ 2125442 w 11218359"/>
                <a:gd name="connsiteY186" fmla="*/ 1867438 h 1867438"/>
                <a:gd name="connsiteX187" fmla="*/ 2136882 w 11218359"/>
                <a:gd name="connsiteY187" fmla="*/ 1867438 h 1867438"/>
                <a:gd name="connsiteX188" fmla="*/ 2148321 w 11218359"/>
                <a:gd name="connsiteY188" fmla="*/ 1867438 h 1867438"/>
                <a:gd name="connsiteX189" fmla="*/ 2159760 w 11218359"/>
                <a:gd name="connsiteY189" fmla="*/ 1867438 h 1867438"/>
                <a:gd name="connsiteX190" fmla="*/ 2171200 w 11218359"/>
                <a:gd name="connsiteY190" fmla="*/ 1867438 h 1867438"/>
                <a:gd name="connsiteX191" fmla="*/ 2182640 w 11218359"/>
                <a:gd name="connsiteY191" fmla="*/ 1867438 h 1867438"/>
                <a:gd name="connsiteX192" fmla="*/ 2194079 w 11218359"/>
                <a:gd name="connsiteY192" fmla="*/ 1867438 h 1867438"/>
                <a:gd name="connsiteX193" fmla="*/ 2205519 w 11218359"/>
                <a:gd name="connsiteY193" fmla="*/ 1867438 h 1867438"/>
                <a:gd name="connsiteX194" fmla="*/ 2216958 w 11218359"/>
                <a:gd name="connsiteY194" fmla="*/ 1867438 h 1867438"/>
                <a:gd name="connsiteX195" fmla="*/ 2228393 w 11218359"/>
                <a:gd name="connsiteY195" fmla="*/ 1867438 h 1867438"/>
                <a:gd name="connsiteX196" fmla="*/ 2239837 w 11218359"/>
                <a:gd name="connsiteY196" fmla="*/ 1867438 h 1867438"/>
                <a:gd name="connsiteX197" fmla="*/ 2251272 w 11218359"/>
                <a:gd name="connsiteY197" fmla="*/ 1867438 h 1867438"/>
                <a:gd name="connsiteX198" fmla="*/ 2262716 w 11218359"/>
                <a:gd name="connsiteY198" fmla="*/ 1867438 h 1867438"/>
                <a:gd name="connsiteX199" fmla="*/ 2274151 w 11218359"/>
                <a:gd name="connsiteY199" fmla="*/ 1867438 h 1867438"/>
                <a:gd name="connsiteX200" fmla="*/ 2285591 w 11218359"/>
                <a:gd name="connsiteY200" fmla="*/ 1867438 h 1867438"/>
                <a:gd name="connsiteX201" fmla="*/ 2297030 w 11218359"/>
                <a:gd name="connsiteY201" fmla="*/ 1867438 h 1867438"/>
                <a:gd name="connsiteX202" fmla="*/ 2308470 w 11218359"/>
                <a:gd name="connsiteY202" fmla="*/ 1867438 h 1867438"/>
                <a:gd name="connsiteX203" fmla="*/ 2319909 w 11218359"/>
                <a:gd name="connsiteY203" fmla="*/ 1867438 h 1867438"/>
                <a:gd name="connsiteX204" fmla="*/ 2331349 w 11218359"/>
                <a:gd name="connsiteY204" fmla="*/ 1867438 h 1867438"/>
                <a:gd name="connsiteX205" fmla="*/ 2342788 w 11218359"/>
                <a:gd name="connsiteY205" fmla="*/ 1867438 h 1867438"/>
                <a:gd name="connsiteX206" fmla="*/ 2354228 w 11218359"/>
                <a:gd name="connsiteY206" fmla="*/ 1867438 h 1867438"/>
                <a:gd name="connsiteX207" fmla="*/ 2365667 w 11218359"/>
                <a:gd name="connsiteY207" fmla="*/ 1867438 h 1867438"/>
                <a:gd name="connsiteX208" fmla="*/ 2377107 w 11218359"/>
                <a:gd name="connsiteY208" fmla="*/ 1867438 h 1867438"/>
                <a:gd name="connsiteX209" fmla="*/ 2388546 w 11218359"/>
                <a:gd name="connsiteY209" fmla="*/ 1867438 h 1867438"/>
                <a:gd name="connsiteX210" fmla="*/ 2399986 w 11218359"/>
                <a:gd name="connsiteY210" fmla="*/ 1867438 h 1867438"/>
                <a:gd name="connsiteX211" fmla="*/ 2411425 w 11218359"/>
                <a:gd name="connsiteY211" fmla="*/ 1867438 h 1867438"/>
                <a:gd name="connsiteX212" fmla="*/ 2422865 w 11218359"/>
                <a:gd name="connsiteY212" fmla="*/ 1867438 h 1867438"/>
                <a:gd name="connsiteX213" fmla="*/ 2434304 w 11218359"/>
                <a:gd name="connsiteY213" fmla="*/ 1867438 h 1867438"/>
                <a:gd name="connsiteX214" fmla="*/ 2445744 w 11218359"/>
                <a:gd name="connsiteY214" fmla="*/ 1867438 h 1867438"/>
                <a:gd name="connsiteX215" fmla="*/ 2457184 w 11218359"/>
                <a:gd name="connsiteY215" fmla="*/ 1867438 h 1867438"/>
                <a:gd name="connsiteX216" fmla="*/ 2468623 w 11218359"/>
                <a:gd name="connsiteY216" fmla="*/ 1867438 h 1867438"/>
                <a:gd name="connsiteX217" fmla="*/ 2480062 w 11218359"/>
                <a:gd name="connsiteY217" fmla="*/ 1867438 h 1867438"/>
                <a:gd name="connsiteX218" fmla="*/ 2491502 w 11218359"/>
                <a:gd name="connsiteY218" fmla="*/ 1867438 h 1867438"/>
                <a:gd name="connsiteX219" fmla="*/ 2502942 w 11218359"/>
                <a:gd name="connsiteY219" fmla="*/ 1867438 h 1867438"/>
                <a:gd name="connsiteX220" fmla="*/ 2514381 w 11218359"/>
                <a:gd name="connsiteY220" fmla="*/ 1867438 h 1867438"/>
                <a:gd name="connsiteX221" fmla="*/ 2525821 w 11218359"/>
                <a:gd name="connsiteY221" fmla="*/ 1867438 h 1867438"/>
                <a:gd name="connsiteX222" fmla="*/ 2537260 w 11218359"/>
                <a:gd name="connsiteY222" fmla="*/ 1867438 h 1867438"/>
                <a:gd name="connsiteX223" fmla="*/ 2548700 w 11218359"/>
                <a:gd name="connsiteY223" fmla="*/ 1867438 h 1867438"/>
                <a:gd name="connsiteX224" fmla="*/ 2560139 w 11218359"/>
                <a:gd name="connsiteY224" fmla="*/ 1867438 h 1867438"/>
                <a:gd name="connsiteX225" fmla="*/ 2571579 w 11218359"/>
                <a:gd name="connsiteY225" fmla="*/ 1867438 h 1867438"/>
                <a:gd name="connsiteX226" fmla="*/ 2583018 w 11218359"/>
                <a:gd name="connsiteY226" fmla="*/ 1867438 h 1867438"/>
                <a:gd name="connsiteX227" fmla="*/ 2594458 w 11218359"/>
                <a:gd name="connsiteY227" fmla="*/ 1867438 h 1867438"/>
                <a:gd name="connsiteX228" fmla="*/ 2605897 w 11218359"/>
                <a:gd name="connsiteY228" fmla="*/ 1867438 h 1867438"/>
                <a:gd name="connsiteX229" fmla="*/ 2617337 w 11218359"/>
                <a:gd name="connsiteY229" fmla="*/ 1867438 h 1867438"/>
                <a:gd name="connsiteX230" fmla="*/ 2628776 w 11218359"/>
                <a:gd name="connsiteY230" fmla="*/ 1867438 h 1867438"/>
                <a:gd name="connsiteX231" fmla="*/ 2640216 w 11218359"/>
                <a:gd name="connsiteY231" fmla="*/ 1867438 h 1867438"/>
                <a:gd name="connsiteX232" fmla="*/ 2651655 w 11218359"/>
                <a:gd name="connsiteY232" fmla="*/ 1867438 h 1867438"/>
                <a:gd name="connsiteX233" fmla="*/ 2663095 w 11218359"/>
                <a:gd name="connsiteY233" fmla="*/ 1867438 h 1867438"/>
                <a:gd name="connsiteX234" fmla="*/ 2674535 w 11218359"/>
                <a:gd name="connsiteY234" fmla="*/ 1867438 h 1867438"/>
                <a:gd name="connsiteX235" fmla="*/ 2685974 w 11218359"/>
                <a:gd name="connsiteY235" fmla="*/ 1867438 h 1867438"/>
                <a:gd name="connsiteX236" fmla="*/ 2697413 w 11218359"/>
                <a:gd name="connsiteY236" fmla="*/ 1867438 h 1867438"/>
                <a:gd name="connsiteX237" fmla="*/ 2708853 w 11218359"/>
                <a:gd name="connsiteY237" fmla="*/ 1867438 h 1867438"/>
                <a:gd name="connsiteX238" fmla="*/ 2720293 w 11218359"/>
                <a:gd name="connsiteY238" fmla="*/ 1867438 h 1867438"/>
                <a:gd name="connsiteX239" fmla="*/ 2731727 w 11218359"/>
                <a:gd name="connsiteY239" fmla="*/ 1867438 h 1867438"/>
                <a:gd name="connsiteX240" fmla="*/ 2743172 w 11218359"/>
                <a:gd name="connsiteY240" fmla="*/ 1867438 h 1867438"/>
                <a:gd name="connsiteX241" fmla="*/ 2754611 w 11218359"/>
                <a:gd name="connsiteY241" fmla="*/ 1867438 h 1867438"/>
                <a:gd name="connsiteX242" fmla="*/ 2766046 w 11218359"/>
                <a:gd name="connsiteY242" fmla="*/ 1867438 h 1867438"/>
                <a:gd name="connsiteX243" fmla="*/ 2777490 w 11218359"/>
                <a:gd name="connsiteY243" fmla="*/ 1867438 h 1867438"/>
                <a:gd name="connsiteX244" fmla="*/ 2788925 w 11218359"/>
                <a:gd name="connsiteY244" fmla="*/ 1867438 h 1867438"/>
                <a:gd name="connsiteX245" fmla="*/ 2800364 w 11218359"/>
                <a:gd name="connsiteY245" fmla="*/ 1867438 h 1867438"/>
                <a:gd name="connsiteX246" fmla="*/ 2811804 w 11218359"/>
                <a:gd name="connsiteY246" fmla="*/ 1867438 h 1867438"/>
                <a:gd name="connsiteX247" fmla="*/ 2823243 w 11218359"/>
                <a:gd name="connsiteY247" fmla="*/ 1867438 h 1867438"/>
                <a:gd name="connsiteX248" fmla="*/ 2834683 w 11218359"/>
                <a:gd name="connsiteY248" fmla="*/ 1867438 h 1867438"/>
                <a:gd name="connsiteX249" fmla="*/ 2846123 w 11218359"/>
                <a:gd name="connsiteY249" fmla="*/ 1867438 h 1867438"/>
                <a:gd name="connsiteX250" fmla="*/ 2857562 w 11218359"/>
                <a:gd name="connsiteY250" fmla="*/ 1867438 h 1867438"/>
                <a:gd name="connsiteX251" fmla="*/ 2869001 w 11218359"/>
                <a:gd name="connsiteY251" fmla="*/ 1867438 h 1867438"/>
                <a:gd name="connsiteX252" fmla="*/ 2880441 w 11218359"/>
                <a:gd name="connsiteY252" fmla="*/ 1867438 h 1867438"/>
                <a:gd name="connsiteX253" fmla="*/ 2891881 w 11218359"/>
                <a:gd name="connsiteY253" fmla="*/ 1867438 h 1867438"/>
                <a:gd name="connsiteX254" fmla="*/ 2903320 w 11218359"/>
                <a:gd name="connsiteY254" fmla="*/ 1867438 h 1867438"/>
                <a:gd name="connsiteX255" fmla="*/ 2914760 w 11218359"/>
                <a:gd name="connsiteY255" fmla="*/ 1867438 h 1867438"/>
                <a:gd name="connsiteX256" fmla="*/ 2926199 w 11218359"/>
                <a:gd name="connsiteY256" fmla="*/ 1867438 h 1867438"/>
                <a:gd name="connsiteX257" fmla="*/ 2937639 w 11218359"/>
                <a:gd name="connsiteY257" fmla="*/ 1867438 h 1867438"/>
                <a:gd name="connsiteX258" fmla="*/ 2949078 w 11218359"/>
                <a:gd name="connsiteY258" fmla="*/ 1867438 h 1867438"/>
                <a:gd name="connsiteX259" fmla="*/ 2960518 w 11218359"/>
                <a:gd name="connsiteY259" fmla="*/ 1867438 h 1867438"/>
                <a:gd name="connsiteX260" fmla="*/ 2971957 w 11218359"/>
                <a:gd name="connsiteY260" fmla="*/ 1867438 h 1867438"/>
                <a:gd name="connsiteX261" fmla="*/ 2983397 w 11218359"/>
                <a:gd name="connsiteY261" fmla="*/ 1867438 h 1867438"/>
                <a:gd name="connsiteX262" fmla="*/ 2994837 w 11218359"/>
                <a:gd name="connsiteY262" fmla="*/ 1867438 h 1867438"/>
                <a:gd name="connsiteX263" fmla="*/ 3006276 w 11218359"/>
                <a:gd name="connsiteY263" fmla="*/ 1867438 h 1867438"/>
                <a:gd name="connsiteX264" fmla="*/ 3017715 w 11218359"/>
                <a:gd name="connsiteY264" fmla="*/ 1867438 h 1867438"/>
                <a:gd name="connsiteX265" fmla="*/ 3029155 w 11218359"/>
                <a:gd name="connsiteY265" fmla="*/ 1867438 h 1867438"/>
                <a:gd name="connsiteX266" fmla="*/ 3040594 w 11218359"/>
                <a:gd name="connsiteY266" fmla="*/ 1867438 h 1867438"/>
                <a:gd name="connsiteX267" fmla="*/ 3052034 w 11218359"/>
                <a:gd name="connsiteY267" fmla="*/ 1867438 h 1867438"/>
                <a:gd name="connsiteX268" fmla="*/ 3063474 w 11218359"/>
                <a:gd name="connsiteY268" fmla="*/ 1867438 h 1867438"/>
                <a:gd name="connsiteX269" fmla="*/ 3074913 w 11218359"/>
                <a:gd name="connsiteY269" fmla="*/ 1867438 h 1867438"/>
                <a:gd name="connsiteX270" fmla="*/ 3086352 w 11218359"/>
                <a:gd name="connsiteY270" fmla="*/ 1867438 h 1867438"/>
                <a:gd name="connsiteX271" fmla="*/ 3097792 w 11218359"/>
                <a:gd name="connsiteY271" fmla="*/ 1867438 h 1867438"/>
                <a:gd name="connsiteX272" fmla="*/ 3109232 w 11218359"/>
                <a:gd name="connsiteY272" fmla="*/ 1867438 h 1867438"/>
                <a:gd name="connsiteX273" fmla="*/ 3120671 w 11218359"/>
                <a:gd name="connsiteY273" fmla="*/ 1867438 h 1867438"/>
                <a:gd name="connsiteX274" fmla="*/ 3132111 w 11218359"/>
                <a:gd name="connsiteY274" fmla="*/ 1867438 h 1867438"/>
                <a:gd name="connsiteX275" fmla="*/ 3143550 w 11218359"/>
                <a:gd name="connsiteY275" fmla="*/ 1867438 h 1867438"/>
                <a:gd name="connsiteX276" fmla="*/ 3154990 w 11218359"/>
                <a:gd name="connsiteY276" fmla="*/ 1867438 h 1867438"/>
                <a:gd name="connsiteX277" fmla="*/ 3166429 w 11218359"/>
                <a:gd name="connsiteY277" fmla="*/ 1867438 h 1867438"/>
                <a:gd name="connsiteX278" fmla="*/ 3177869 w 11218359"/>
                <a:gd name="connsiteY278" fmla="*/ 1867438 h 1867438"/>
                <a:gd name="connsiteX279" fmla="*/ 3189308 w 11218359"/>
                <a:gd name="connsiteY279" fmla="*/ 1867438 h 1867438"/>
                <a:gd name="connsiteX280" fmla="*/ 3200748 w 11218359"/>
                <a:gd name="connsiteY280" fmla="*/ 1867438 h 1867438"/>
                <a:gd name="connsiteX281" fmla="*/ 3212187 w 11218359"/>
                <a:gd name="connsiteY281" fmla="*/ 1867438 h 1867438"/>
                <a:gd name="connsiteX282" fmla="*/ 3223627 w 11218359"/>
                <a:gd name="connsiteY282" fmla="*/ 1867438 h 1867438"/>
                <a:gd name="connsiteX283" fmla="*/ 3235066 w 11218359"/>
                <a:gd name="connsiteY283" fmla="*/ 1867438 h 1867438"/>
                <a:gd name="connsiteX284" fmla="*/ 3246501 w 11218359"/>
                <a:gd name="connsiteY284" fmla="*/ 1867438 h 1867438"/>
                <a:gd name="connsiteX285" fmla="*/ 3257945 w 11218359"/>
                <a:gd name="connsiteY285" fmla="*/ 1867438 h 1867438"/>
                <a:gd name="connsiteX286" fmla="*/ 3269385 w 11218359"/>
                <a:gd name="connsiteY286" fmla="*/ 1867438 h 1867438"/>
                <a:gd name="connsiteX287" fmla="*/ 3280825 w 11218359"/>
                <a:gd name="connsiteY287" fmla="*/ 1867438 h 1867438"/>
                <a:gd name="connsiteX288" fmla="*/ 3292264 w 11218359"/>
                <a:gd name="connsiteY288" fmla="*/ 1867438 h 1867438"/>
                <a:gd name="connsiteX289" fmla="*/ 3303699 w 11218359"/>
                <a:gd name="connsiteY289" fmla="*/ 1867438 h 1867438"/>
                <a:gd name="connsiteX290" fmla="*/ 3315143 w 11218359"/>
                <a:gd name="connsiteY290" fmla="*/ 1867438 h 1867438"/>
                <a:gd name="connsiteX291" fmla="*/ 3326578 w 11218359"/>
                <a:gd name="connsiteY291" fmla="*/ 1867438 h 1867438"/>
                <a:gd name="connsiteX292" fmla="*/ 3338017 w 11218359"/>
                <a:gd name="connsiteY292" fmla="*/ 1867438 h 1867438"/>
                <a:gd name="connsiteX293" fmla="*/ 3349457 w 11218359"/>
                <a:gd name="connsiteY293" fmla="*/ 1867438 h 1867438"/>
                <a:gd name="connsiteX294" fmla="*/ 3360896 w 11218359"/>
                <a:gd name="connsiteY294" fmla="*/ 1867438 h 1867438"/>
                <a:gd name="connsiteX295" fmla="*/ 3372336 w 11218359"/>
                <a:gd name="connsiteY295" fmla="*/ 1867438 h 1867438"/>
                <a:gd name="connsiteX296" fmla="*/ 3383776 w 11218359"/>
                <a:gd name="connsiteY296" fmla="*/ 1867438 h 1867438"/>
                <a:gd name="connsiteX297" fmla="*/ 3395215 w 11218359"/>
                <a:gd name="connsiteY297" fmla="*/ 1867438 h 1867438"/>
                <a:gd name="connsiteX298" fmla="*/ 3406654 w 11218359"/>
                <a:gd name="connsiteY298" fmla="*/ 1867438 h 1867438"/>
                <a:gd name="connsiteX299" fmla="*/ 3418094 w 11218359"/>
                <a:gd name="connsiteY299" fmla="*/ 1867438 h 1867438"/>
                <a:gd name="connsiteX300" fmla="*/ 3429534 w 11218359"/>
                <a:gd name="connsiteY300" fmla="*/ 1867438 h 1867438"/>
                <a:gd name="connsiteX301" fmla="*/ 3440973 w 11218359"/>
                <a:gd name="connsiteY301" fmla="*/ 1867438 h 1867438"/>
                <a:gd name="connsiteX302" fmla="*/ 3452413 w 11218359"/>
                <a:gd name="connsiteY302" fmla="*/ 1867438 h 1867438"/>
                <a:gd name="connsiteX303" fmla="*/ 3463852 w 11218359"/>
                <a:gd name="connsiteY303" fmla="*/ 1867438 h 1867438"/>
                <a:gd name="connsiteX304" fmla="*/ 3475292 w 11218359"/>
                <a:gd name="connsiteY304" fmla="*/ 1867438 h 1867438"/>
                <a:gd name="connsiteX305" fmla="*/ 3486731 w 11218359"/>
                <a:gd name="connsiteY305" fmla="*/ 1867438 h 1867438"/>
                <a:gd name="connsiteX306" fmla="*/ 3498171 w 11218359"/>
                <a:gd name="connsiteY306" fmla="*/ 1867438 h 1867438"/>
                <a:gd name="connsiteX307" fmla="*/ 3509610 w 11218359"/>
                <a:gd name="connsiteY307" fmla="*/ 1867438 h 1867438"/>
                <a:gd name="connsiteX308" fmla="*/ 3521050 w 11218359"/>
                <a:gd name="connsiteY308" fmla="*/ 1867438 h 1867438"/>
                <a:gd name="connsiteX309" fmla="*/ 3532489 w 11218359"/>
                <a:gd name="connsiteY309" fmla="*/ 1867438 h 1867438"/>
                <a:gd name="connsiteX310" fmla="*/ 3543929 w 11218359"/>
                <a:gd name="connsiteY310" fmla="*/ 1867438 h 1867438"/>
                <a:gd name="connsiteX311" fmla="*/ 3555368 w 11218359"/>
                <a:gd name="connsiteY311" fmla="*/ 1867438 h 1867438"/>
                <a:gd name="connsiteX312" fmla="*/ 3566808 w 11218359"/>
                <a:gd name="connsiteY312" fmla="*/ 1867438 h 1867438"/>
                <a:gd name="connsiteX313" fmla="*/ 3578247 w 11218359"/>
                <a:gd name="connsiteY313" fmla="*/ 1867438 h 1867438"/>
                <a:gd name="connsiteX314" fmla="*/ 3589687 w 11218359"/>
                <a:gd name="connsiteY314" fmla="*/ 1867438 h 1867438"/>
                <a:gd name="connsiteX315" fmla="*/ 3601127 w 11218359"/>
                <a:gd name="connsiteY315" fmla="*/ 1867438 h 1867438"/>
                <a:gd name="connsiteX316" fmla="*/ 3612566 w 11218359"/>
                <a:gd name="connsiteY316" fmla="*/ 1867438 h 1867438"/>
                <a:gd name="connsiteX317" fmla="*/ 3624005 w 11218359"/>
                <a:gd name="connsiteY317" fmla="*/ 1867438 h 1867438"/>
                <a:gd name="connsiteX318" fmla="*/ 3635445 w 11218359"/>
                <a:gd name="connsiteY318" fmla="*/ 1867438 h 1867438"/>
                <a:gd name="connsiteX319" fmla="*/ 3646885 w 11218359"/>
                <a:gd name="connsiteY319" fmla="*/ 1867438 h 1867438"/>
                <a:gd name="connsiteX320" fmla="*/ 3658324 w 11218359"/>
                <a:gd name="connsiteY320" fmla="*/ 1867438 h 1867438"/>
                <a:gd name="connsiteX321" fmla="*/ 3669764 w 11218359"/>
                <a:gd name="connsiteY321" fmla="*/ 1867438 h 1867438"/>
                <a:gd name="connsiteX322" fmla="*/ 3681203 w 11218359"/>
                <a:gd name="connsiteY322" fmla="*/ 1867438 h 1867438"/>
                <a:gd name="connsiteX323" fmla="*/ 3692643 w 11218359"/>
                <a:gd name="connsiteY323" fmla="*/ 1867438 h 1867438"/>
                <a:gd name="connsiteX324" fmla="*/ 3704082 w 11218359"/>
                <a:gd name="connsiteY324" fmla="*/ 1867438 h 1867438"/>
                <a:gd name="connsiteX325" fmla="*/ 3715522 w 11218359"/>
                <a:gd name="connsiteY325" fmla="*/ 1867438 h 1867438"/>
                <a:gd name="connsiteX326" fmla="*/ 3726961 w 11218359"/>
                <a:gd name="connsiteY326" fmla="*/ 1867438 h 1867438"/>
                <a:gd name="connsiteX327" fmla="*/ 3738401 w 11218359"/>
                <a:gd name="connsiteY327" fmla="*/ 1867438 h 1867438"/>
                <a:gd name="connsiteX328" fmla="*/ 3749840 w 11218359"/>
                <a:gd name="connsiteY328" fmla="*/ 1867438 h 1867438"/>
                <a:gd name="connsiteX329" fmla="*/ 3761280 w 11218359"/>
                <a:gd name="connsiteY329" fmla="*/ 1867438 h 1867438"/>
                <a:gd name="connsiteX330" fmla="*/ 3772719 w 11218359"/>
                <a:gd name="connsiteY330" fmla="*/ 1867438 h 1867438"/>
                <a:gd name="connsiteX331" fmla="*/ 3784154 w 11218359"/>
                <a:gd name="connsiteY331" fmla="*/ 1867438 h 1867438"/>
                <a:gd name="connsiteX332" fmla="*/ 3795598 w 11218359"/>
                <a:gd name="connsiteY332" fmla="*/ 1867438 h 1867438"/>
                <a:gd name="connsiteX333" fmla="*/ 3807033 w 11218359"/>
                <a:gd name="connsiteY333" fmla="*/ 1867438 h 1867438"/>
                <a:gd name="connsiteX334" fmla="*/ 3818473 w 11218359"/>
                <a:gd name="connsiteY334" fmla="*/ 1867438 h 1867438"/>
                <a:gd name="connsiteX335" fmla="*/ 3829917 w 11218359"/>
                <a:gd name="connsiteY335" fmla="*/ 1867438 h 1867438"/>
                <a:gd name="connsiteX336" fmla="*/ 3841352 w 11218359"/>
                <a:gd name="connsiteY336" fmla="*/ 1867438 h 1867438"/>
                <a:gd name="connsiteX337" fmla="*/ 3852791 w 11218359"/>
                <a:gd name="connsiteY337" fmla="*/ 1867438 h 1867438"/>
                <a:gd name="connsiteX338" fmla="*/ 3864231 w 11218359"/>
                <a:gd name="connsiteY338" fmla="*/ 1867438 h 1867438"/>
                <a:gd name="connsiteX339" fmla="*/ 3875670 w 11218359"/>
                <a:gd name="connsiteY339" fmla="*/ 1867438 h 1867438"/>
                <a:gd name="connsiteX340" fmla="*/ 3887110 w 11218359"/>
                <a:gd name="connsiteY340" fmla="*/ 1867438 h 1867438"/>
                <a:gd name="connsiteX341" fmla="*/ 3898549 w 11218359"/>
                <a:gd name="connsiteY341" fmla="*/ 1867438 h 1867438"/>
                <a:gd name="connsiteX342" fmla="*/ 3909989 w 11218359"/>
                <a:gd name="connsiteY342" fmla="*/ 1867438 h 1867438"/>
                <a:gd name="connsiteX343" fmla="*/ 3921447 w 11218359"/>
                <a:gd name="connsiteY343" fmla="*/ 1867438 h 1867438"/>
                <a:gd name="connsiteX344" fmla="*/ 3932878 w 11218359"/>
                <a:gd name="connsiteY344" fmla="*/ 1867438 h 1867438"/>
                <a:gd name="connsiteX345" fmla="*/ 3944307 w 11218359"/>
                <a:gd name="connsiteY345" fmla="*/ 1867438 h 1867438"/>
                <a:gd name="connsiteX346" fmla="*/ 3955737 w 11218359"/>
                <a:gd name="connsiteY346" fmla="*/ 1867438 h 1867438"/>
                <a:gd name="connsiteX347" fmla="*/ 3967167 w 11218359"/>
                <a:gd name="connsiteY347" fmla="*/ 1867438 h 1867438"/>
                <a:gd name="connsiteX348" fmla="*/ 3978645 w 11218359"/>
                <a:gd name="connsiteY348" fmla="*/ 1867438 h 1867438"/>
                <a:gd name="connsiteX349" fmla="*/ 3990075 w 11218359"/>
                <a:gd name="connsiteY349" fmla="*/ 1867438 h 1867438"/>
                <a:gd name="connsiteX350" fmla="*/ 4001505 w 11218359"/>
                <a:gd name="connsiteY350" fmla="*/ 1867438 h 1867438"/>
                <a:gd name="connsiteX351" fmla="*/ 4012935 w 11218359"/>
                <a:gd name="connsiteY351" fmla="*/ 1867438 h 1867438"/>
                <a:gd name="connsiteX352" fmla="*/ 4024365 w 11218359"/>
                <a:gd name="connsiteY352" fmla="*/ 1867438 h 1867438"/>
                <a:gd name="connsiteX353" fmla="*/ 4035843 w 11218359"/>
                <a:gd name="connsiteY353" fmla="*/ 1867438 h 1867438"/>
                <a:gd name="connsiteX354" fmla="*/ 4047273 w 11218359"/>
                <a:gd name="connsiteY354" fmla="*/ 1867438 h 1867438"/>
                <a:gd name="connsiteX355" fmla="*/ 4058702 w 11218359"/>
                <a:gd name="connsiteY355" fmla="*/ 1867438 h 1867438"/>
                <a:gd name="connsiteX356" fmla="*/ 4070133 w 11218359"/>
                <a:gd name="connsiteY356" fmla="*/ 1867438 h 1867438"/>
                <a:gd name="connsiteX357" fmla="*/ 4081563 w 11218359"/>
                <a:gd name="connsiteY357" fmla="*/ 1867438 h 1867438"/>
                <a:gd name="connsiteX358" fmla="*/ 4093040 w 11218359"/>
                <a:gd name="connsiteY358" fmla="*/ 1867438 h 1867438"/>
                <a:gd name="connsiteX359" fmla="*/ 4104471 w 11218359"/>
                <a:gd name="connsiteY359" fmla="*/ 1867438 h 1867438"/>
                <a:gd name="connsiteX360" fmla="*/ 4115900 w 11218359"/>
                <a:gd name="connsiteY360" fmla="*/ 1867438 h 1867438"/>
                <a:gd name="connsiteX361" fmla="*/ 4127330 w 11218359"/>
                <a:gd name="connsiteY361" fmla="*/ 1867438 h 1867438"/>
                <a:gd name="connsiteX362" fmla="*/ 4138760 w 11218359"/>
                <a:gd name="connsiteY362" fmla="*/ 1867438 h 1867438"/>
                <a:gd name="connsiteX363" fmla="*/ 4150238 w 11218359"/>
                <a:gd name="connsiteY363" fmla="*/ 1867438 h 1867438"/>
                <a:gd name="connsiteX364" fmla="*/ 4161668 w 11218359"/>
                <a:gd name="connsiteY364" fmla="*/ 1867438 h 1867438"/>
                <a:gd name="connsiteX365" fmla="*/ 4173098 w 11218359"/>
                <a:gd name="connsiteY365" fmla="*/ 1867438 h 1867438"/>
                <a:gd name="connsiteX366" fmla="*/ 4184528 w 11218359"/>
                <a:gd name="connsiteY366" fmla="*/ 1867438 h 1867438"/>
                <a:gd name="connsiteX367" fmla="*/ 4195958 w 11218359"/>
                <a:gd name="connsiteY367" fmla="*/ 1867438 h 1867438"/>
                <a:gd name="connsiteX368" fmla="*/ 4207436 w 11218359"/>
                <a:gd name="connsiteY368" fmla="*/ 1867438 h 1867438"/>
                <a:gd name="connsiteX369" fmla="*/ 4218865 w 11218359"/>
                <a:gd name="connsiteY369" fmla="*/ 1867438 h 1867438"/>
                <a:gd name="connsiteX370" fmla="*/ 4230296 w 11218359"/>
                <a:gd name="connsiteY370" fmla="*/ 1867438 h 1867438"/>
                <a:gd name="connsiteX371" fmla="*/ 4241726 w 11218359"/>
                <a:gd name="connsiteY371" fmla="*/ 1867438 h 1867438"/>
                <a:gd name="connsiteX372" fmla="*/ 4253156 w 11218359"/>
                <a:gd name="connsiteY372" fmla="*/ 1867438 h 1867438"/>
                <a:gd name="connsiteX373" fmla="*/ 4264634 w 11218359"/>
                <a:gd name="connsiteY373" fmla="*/ 1867438 h 1867438"/>
                <a:gd name="connsiteX374" fmla="*/ 4276063 w 11218359"/>
                <a:gd name="connsiteY374" fmla="*/ 1867438 h 1867438"/>
                <a:gd name="connsiteX375" fmla="*/ 4287493 w 11218359"/>
                <a:gd name="connsiteY375" fmla="*/ 1867438 h 1867438"/>
                <a:gd name="connsiteX376" fmla="*/ 4298923 w 11218359"/>
                <a:gd name="connsiteY376" fmla="*/ 1867438 h 1867438"/>
                <a:gd name="connsiteX377" fmla="*/ 4310353 w 11218359"/>
                <a:gd name="connsiteY377" fmla="*/ 1867438 h 1867438"/>
                <a:gd name="connsiteX378" fmla="*/ 4321831 w 11218359"/>
                <a:gd name="connsiteY378" fmla="*/ 1867438 h 1867438"/>
                <a:gd name="connsiteX379" fmla="*/ 4333261 w 11218359"/>
                <a:gd name="connsiteY379" fmla="*/ 1867438 h 1867438"/>
                <a:gd name="connsiteX380" fmla="*/ 4344691 w 11218359"/>
                <a:gd name="connsiteY380" fmla="*/ 1867438 h 1867438"/>
                <a:gd name="connsiteX381" fmla="*/ 4356121 w 11218359"/>
                <a:gd name="connsiteY381" fmla="*/ 1867438 h 1867438"/>
                <a:gd name="connsiteX382" fmla="*/ 4367551 w 11218359"/>
                <a:gd name="connsiteY382" fmla="*/ 1867438 h 1867438"/>
                <a:gd name="connsiteX383" fmla="*/ 4379028 w 11218359"/>
                <a:gd name="connsiteY383" fmla="*/ 1867438 h 1867438"/>
                <a:gd name="connsiteX384" fmla="*/ 4390458 w 11218359"/>
                <a:gd name="connsiteY384" fmla="*/ 1867438 h 1867438"/>
                <a:gd name="connsiteX385" fmla="*/ 4401889 w 11218359"/>
                <a:gd name="connsiteY385" fmla="*/ 1867438 h 1867438"/>
                <a:gd name="connsiteX386" fmla="*/ 4413319 w 11218359"/>
                <a:gd name="connsiteY386" fmla="*/ 1867438 h 1867438"/>
                <a:gd name="connsiteX387" fmla="*/ 4424749 w 11218359"/>
                <a:gd name="connsiteY387" fmla="*/ 1867438 h 1867438"/>
                <a:gd name="connsiteX388" fmla="*/ 4436226 w 11218359"/>
                <a:gd name="connsiteY388" fmla="*/ 1867438 h 1867438"/>
                <a:gd name="connsiteX389" fmla="*/ 4447656 w 11218359"/>
                <a:gd name="connsiteY389" fmla="*/ 1867438 h 1867438"/>
                <a:gd name="connsiteX390" fmla="*/ 4459086 w 11218359"/>
                <a:gd name="connsiteY390" fmla="*/ 1867438 h 1867438"/>
                <a:gd name="connsiteX391" fmla="*/ 4470516 w 11218359"/>
                <a:gd name="connsiteY391" fmla="*/ 1867438 h 1867438"/>
                <a:gd name="connsiteX392" fmla="*/ 4481946 w 11218359"/>
                <a:gd name="connsiteY392" fmla="*/ 1867438 h 1867438"/>
                <a:gd name="connsiteX393" fmla="*/ 4493424 w 11218359"/>
                <a:gd name="connsiteY393" fmla="*/ 1867438 h 1867438"/>
                <a:gd name="connsiteX394" fmla="*/ 4504854 w 11218359"/>
                <a:gd name="connsiteY394" fmla="*/ 1867438 h 1867438"/>
                <a:gd name="connsiteX395" fmla="*/ 4516284 w 11218359"/>
                <a:gd name="connsiteY395" fmla="*/ 1867438 h 1867438"/>
                <a:gd name="connsiteX396" fmla="*/ 4527714 w 11218359"/>
                <a:gd name="connsiteY396" fmla="*/ 1867438 h 1867438"/>
                <a:gd name="connsiteX397" fmla="*/ 4539144 w 11218359"/>
                <a:gd name="connsiteY397" fmla="*/ 1867438 h 1867438"/>
                <a:gd name="connsiteX398" fmla="*/ 4550621 w 11218359"/>
                <a:gd name="connsiteY398" fmla="*/ 1867438 h 1867438"/>
                <a:gd name="connsiteX399" fmla="*/ 4562051 w 11218359"/>
                <a:gd name="connsiteY399" fmla="*/ 1867438 h 1867438"/>
                <a:gd name="connsiteX400" fmla="*/ 4573482 w 11218359"/>
                <a:gd name="connsiteY400" fmla="*/ 1867438 h 1867438"/>
                <a:gd name="connsiteX401" fmla="*/ 4584912 w 11218359"/>
                <a:gd name="connsiteY401" fmla="*/ 1867438 h 1867438"/>
                <a:gd name="connsiteX402" fmla="*/ 4596341 w 11218359"/>
                <a:gd name="connsiteY402" fmla="*/ 1867438 h 1867438"/>
                <a:gd name="connsiteX403" fmla="*/ 4607771 w 11218359"/>
                <a:gd name="connsiteY403" fmla="*/ 1867438 h 1867438"/>
                <a:gd name="connsiteX404" fmla="*/ 4619249 w 11218359"/>
                <a:gd name="connsiteY404" fmla="*/ 1867438 h 1867438"/>
                <a:gd name="connsiteX405" fmla="*/ 4630679 w 11218359"/>
                <a:gd name="connsiteY405" fmla="*/ 1867438 h 1867438"/>
                <a:gd name="connsiteX406" fmla="*/ 4642109 w 11218359"/>
                <a:gd name="connsiteY406" fmla="*/ 1867438 h 1867438"/>
                <a:gd name="connsiteX407" fmla="*/ 4653539 w 11218359"/>
                <a:gd name="connsiteY407" fmla="*/ 1867438 h 1867438"/>
                <a:gd name="connsiteX408" fmla="*/ 4664969 w 11218359"/>
                <a:gd name="connsiteY408" fmla="*/ 1867438 h 1867438"/>
                <a:gd name="connsiteX409" fmla="*/ 4676447 w 11218359"/>
                <a:gd name="connsiteY409" fmla="*/ 1867438 h 1867438"/>
                <a:gd name="connsiteX410" fmla="*/ 4687877 w 11218359"/>
                <a:gd name="connsiteY410" fmla="*/ 1867438 h 1867438"/>
                <a:gd name="connsiteX411" fmla="*/ 4699306 w 11218359"/>
                <a:gd name="connsiteY411" fmla="*/ 1867438 h 1867438"/>
                <a:gd name="connsiteX412" fmla="*/ 4710737 w 11218359"/>
                <a:gd name="connsiteY412" fmla="*/ 1867438 h 1867438"/>
                <a:gd name="connsiteX413" fmla="*/ 4722167 w 11218359"/>
                <a:gd name="connsiteY413" fmla="*/ 1867438 h 1867438"/>
                <a:gd name="connsiteX414" fmla="*/ 4733644 w 11218359"/>
                <a:gd name="connsiteY414" fmla="*/ 1867438 h 1867438"/>
                <a:gd name="connsiteX415" fmla="*/ 4745075 w 11218359"/>
                <a:gd name="connsiteY415" fmla="*/ 1867438 h 1867438"/>
                <a:gd name="connsiteX416" fmla="*/ 4756504 w 11218359"/>
                <a:gd name="connsiteY416" fmla="*/ 1867438 h 1867438"/>
                <a:gd name="connsiteX417" fmla="*/ 4767934 w 11218359"/>
                <a:gd name="connsiteY417" fmla="*/ 1867438 h 1867438"/>
                <a:gd name="connsiteX418" fmla="*/ 4779364 w 11218359"/>
                <a:gd name="connsiteY418" fmla="*/ 1867438 h 1867438"/>
                <a:gd name="connsiteX419" fmla="*/ 4790842 w 11218359"/>
                <a:gd name="connsiteY419" fmla="*/ 1867438 h 1867438"/>
                <a:gd name="connsiteX420" fmla="*/ 4802272 w 11218359"/>
                <a:gd name="connsiteY420" fmla="*/ 1867438 h 1867438"/>
                <a:gd name="connsiteX421" fmla="*/ 4813702 w 11218359"/>
                <a:gd name="connsiteY421" fmla="*/ 1867438 h 1867438"/>
                <a:gd name="connsiteX422" fmla="*/ 4825132 w 11218359"/>
                <a:gd name="connsiteY422" fmla="*/ 1867438 h 1867438"/>
                <a:gd name="connsiteX423" fmla="*/ 4836562 w 11218359"/>
                <a:gd name="connsiteY423" fmla="*/ 1867438 h 1867438"/>
                <a:gd name="connsiteX424" fmla="*/ 4848040 w 11218359"/>
                <a:gd name="connsiteY424" fmla="*/ 1867438 h 1867438"/>
                <a:gd name="connsiteX425" fmla="*/ 4859469 w 11218359"/>
                <a:gd name="connsiteY425" fmla="*/ 1867438 h 1867438"/>
                <a:gd name="connsiteX426" fmla="*/ 4870899 w 11218359"/>
                <a:gd name="connsiteY426" fmla="*/ 1867438 h 1867438"/>
                <a:gd name="connsiteX427" fmla="*/ 4882330 w 11218359"/>
                <a:gd name="connsiteY427" fmla="*/ 1867438 h 1867438"/>
                <a:gd name="connsiteX428" fmla="*/ 4893760 w 11218359"/>
                <a:gd name="connsiteY428" fmla="*/ 1867438 h 1867438"/>
                <a:gd name="connsiteX429" fmla="*/ 4905237 w 11218359"/>
                <a:gd name="connsiteY429" fmla="*/ 1867438 h 1867438"/>
                <a:gd name="connsiteX430" fmla="*/ 4916667 w 11218359"/>
                <a:gd name="connsiteY430" fmla="*/ 1867438 h 1867438"/>
                <a:gd name="connsiteX431" fmla="*/ 4928097 w 11218359"/>
                <a:gd name="connsiteY431" fmla="*/ 1867438 h 1867438"/>
                <a:gd name="connsiteX432" fmla="*/ 4939527 w 11218359"/>
                <a:gd name="connsiteY432" fmla="*/ 1867438 h 1867438"/>
                <a:gd name="connsiteX433" fmla="*/ 4950957 w 11218359"/>
                <a:gd name="connsiteY433" fmla="*/ 1867438 h 1867438"/>
                <a:gd name="connsiteX434" fmla="*/ 4962435 w 11218359"/>
                <a:gd name="connsiteY434" fmla="*/ 1867438 h 1867438"/>
                <a:gd name="connsiteX435" fmla="*/ 4973865 w 11218359"/>
                <a:gd name="connsiteY435" fmla="*/ 1867438 h 1867438"/>
                <a:gd name="connsiteX436" fmla="*/ 4985295 w 11218359"/>
                <a:gd name="connsiteY436" fmla="*/ 1867438 h 1867438"/>
                <a:gd name="connsiteX437" fmla="*/ 4996725 w 11218359"/>
                <a:gd name="connsiteY437" fmla="*/ 1867438 h 1867438"/>
                <a:gd name="connsiteX438" fmla="*/ 5008155 w 11218359"/>
                <a:gd name="connsiteY438" fmla="*/ 1867438 h 1867438"/>
                <a:gd name="connsiteX439" fmla="*/ 5019632 w 11218359"/>
                <a:gd name="connsiteY439" fmla="*/ 1867438 h 1867438"/>
                <a:gd name="connsiteX440" fmla="*/ 5031062 w 11218359"/>
                <a:gd name="connsiteY440" fmla="*/ 1867438 h 1867438"/>
                <a:gd name="connsiteX441" fmla="*/ 5042492 w 11218359"/>
                <a:gd name="connsiteY441" fmla="*/ 1867438 h 1867438"/>
                <a:gd name="connsiteX442" fmla="*/ 5053923 w 11218359"/>
                <a:gd name="connsiteY442" fmla="*/ 1867438 h 1867438"/>
                <a:gd name="connsiteX443" fmla="*/ 5065353 w 11218359"/>
                <a:gd name="connsiteY443" fmla="*/ 1867438 h 1867438"/>
                <a:gd name="connsiteX444" fmla="*/ 5076830 w 11218359"/>
                <a:gd name="connsiteY444" fmla="*/ 1867438 h 1867438"/>
                <a:gd name="connsiteX445" fmla="*/ 5088260 w 11218359"/>
                <a:gd name="connsiteY445" fmla="*/ 1867438 h 1867438"/>
                <a:gd name="connsiteX446" fmla="*/ 5099690 w 11218359"/>
                <a:gd name="connsiteY446" fmla="*/ 1867438 h 1867438"/>
                <a:gd name="connsiteX447" fmla="*/ 5111120 w 11218359"/>
                <a:gd name="connsiteY447" fmla="*/ 1867438 h 1867438"/>
                <a:gd name="connsiteX448" fmla="*/ 5122550 w 11218359"/>
                <a:gd name="connsiteY448" fmla="*/ 1867438 h 1867438"/>
                <a:gd name="connsiteX449" fmla="*/ 5134028 w 11218359"/>
                <a:gd name="connsiteY449" fmla="*/ 1867438 h 1867438"/>
                <a:gd name="connsiteX450" fmla="*/ 5145458 w 11218359"/>
                <a:gd name="connsiteY450" fmla="*/ 1867438 h 1867438"/>
                <a:gd name="connsiteX451" fmla="*/ 5156888 w 11218359"/>
                <a:gd name="connsiteY451" fmla="*/ 1867438 h 1867438"/>
                <a:gd name="connsiteX452" fmla="*/ 5168318 w 11218359"/>
                <a:gd name="connsiteY452" fmla="*/ 1867438 h 1867438"/>
                <a:gd name="connsiteX453" fmla="*/ 5179747 w 11218359"/>
                <a:gd name="connsiteY453" fmla="*/ 1867438 h 1867438"/>
                <a:gd name="connsiteX454" fmla="*/ 5191225 w 11218359"/>
                <a:gd name="connsiteY454" fmla="*/ 1867438 h 1867438"/>
                <a:gd name="connsiteX455" fmla="*/ 5202655 w 11218359"/>
                <a:gd name="connsiteY455" fmla="*/ 1867438 h 1867438"/>
                <a:gd name="connsiteX456" fmla="*/ 5214085 w 11218359"/>
                <a:gd name="connsiteY456" fmla="*/ 1867438 h 1867438"/>
                <a:gd name="connsiteX457" fmla="*/ 5225515 w 11218359"/>
                <a:gd name="connsiteY457" fmla="*/ 1867438 h 1867438"/>
                <a:gd name="connsiteX458" fmla="*/ 5236945 w 11218359"/>
                <a:gd name="connsiteY458" fmla="*/ 1867438 h 1867438"/>
                <a:gd name="connsiteX459" fmla="*/ 5248423 w 11218359"/>
                <a:gd name="connsiteY459" fmla="*/ 1867438 h 1867438"/>
                <a:gd name="connsiteX460" fmla="*/ 5259853 w 11218359"/>
                <a:gd name="connsiteY460" fmla="*/ 1867438 h 1867438"/>
                <a:gd name="connsiteX461" fmla="*/ 5271283 w 11218359"/>
                <a:gd name="connsiteY461" fmla="*/ 1867438 h 1867438"/>
                <a:gd name="connsiteX462" fmla="*/ 5282713 w 11218359"/>
                <a:gd name="connsiteY462" fmla="*/ 1867438 h 1867438"/>
                <a:gd name="connsiteX463" fmla="*/ 5294143 w 11218359"/>
                <a:gd name="connsiteY463" fmla="*/ 1867438 h 1867438"/>
                <a:gd name="connsiteX464" fmla="*/ 5305621 w 11218359"/>
                <a:gd name="connsiteY464" fmla="*/ 1867438 h 1867438"/>
                <a:gd name="connsiteX465" fmla="*/ 5317051 w 11218359"/>
                <a:gd name="connsiteY465" fmla="*/ 1867438 h 1867438"/>
                <a:gd name="connsiteX466" fmla="*/ 5328481 w 11218359"/>
                <a:gd name="connsiteY466" fmla="*/ 1867438 h 1867438"/>
                <a:gd name="connsiteX467" fmla="*/ 5339910 w 11218359"/>
                <a:gd name="connsiteY467" fmla="*/ 1867438 h 1867438"/>
                <a:gd name="connsiteX468" fmla="*/ 5351340 w 11218359"/>
                <a:gd name="connsiteY468" fmla="*/ 1867438 h 1867438"/>
                <a:gd name="connsiteX469" fmla="*/ 5362818 w 11218359"/>
                <a:gd name="connsiteY469" fmla="*/ 1867438 h 1867438"/>
                <a:gd name="connsiteX470" fmla="*/ 5374248 w 11218359"/>
                <a:gd name="connsiteY470" fmla="*/ 1867438 h 1867438"/>
                <a:gd name="connsiteX471" fmla="*/ 5385678 w 11218359"/>
                <a:gd name="connsiteY471" fmla="*/ 1867438 h 1867438"/>
                <a:gd name="connsiteX472" fmla="*/ 5397108 w 11218359"/>
                <a:gd name="connsiteY472" fmla="*/ 1867438 h 1867438"/>
                <a:gd name="connsiteX473" fmla="*/ 5408538 w 11218359"/>
                <a:gd name="connsiteY473" fmla="*/ 1867438 h 1867438"/>
                <a:gd name="connsiteX474" fmla="*/ 5420016 w 11218359"/>
                <a:gd name="connsiteY474" fmla="*/ 1867438 h 1867438"/>
                <a:gd name="connsiteX475" fmla="*/ 5431446 w 11218359"/>
                <a:gd name="connsiteY475" fmla="*/ 1867438 h 1867438"/>
                <a:gd name="connsiteX476" fmla="*/ 5442876 w 11218359"/>
                <a:gd name="connsiteY476" fmla="*/ 1867438 h 1867438"/>
                <a:gd name="connsiteX477" fmla="*/ 5454306 w 11218359"/>
                <a:gd name="connsiteY477" fmla="*/ 1867438 h 1867438"/>
                <a:gd name="connsiteX478" fmla="*/ 5465736 w 11218359"/>
                <a:gd name="connsiteY478" fmla="*/ 1867438 h 1867438"/>
                <a:gd name="connsiteX479" fmla="*/ 5477214 w 11218359"/>
                <a:gd name="connsiteY479" fmla="*/ 1867438 h 1867438"/>
                <a:gd name="connsiteX480" fmla="*/ 5488643 w 11218359"/>
                <a:gd name="connsiteY480" fmla="*/ 1867438 h 1867438"/>
                <a:gd name="connsiteX481" fmla="*/ 5500073 w 11218359"/>
                <a:gd name="connsiteY481" fmla="*/ 1867438 h 1867438"/>
                <a:gd name="connsiteX482" fmla="*/ 5511503 w 11218359"/>
                <a:gd name="connsiteY482" fmla="*/ 1867438 h 1867438"/>
                <a:gd name="connsiteX483" fmla="*/ 5522933 w 11218359"/>
                <a:gd name="connsiteY483" fmla="*/ 1867438 h 1867438"/>
                <a:gd name="connsiteX484" fmla="*/ 5534411 w 11218359"/>
                <a:gd name="connsiteY484" fmla="*/ 1867438 h 1867438"/>
                <a:gd name="connsiteX485" fmla="*/ 5545841 w 11218359"/>
                <a:gd name="connsiteY485" fmla="*/ 1867438 h 1867438"/>
                <a:gd name="connsiteX486" fmla="*/ 5557271 w 11218359"/>
                <a:gd name="connsiteY486" fmla="*/ 1867438 h 1867438"/>
                <a:gd name="connsiteX487" fmla="*/ 5568701 w 11218359"/>
                <a:gd name="connsiteY487" fmla="*/ 1867438 h 1867438"/>
                <a:gd name="connsiteX488" fmla="*/ 5580131 w 11218359"/>
                <a:gd name="connsiteY488" fmla="*/ 1867438 h 1867438"/>
                <a:gd name="connsiteX489" fmla="*/ 5591609 w 11218359"/>
                <a:gd name="connsiteY489" fmla="*/ 1867438 h 1867438"/>
                <a:gd name="connsiteX490" fmla="*/ 5603038 w 11218359"/>
                <a:gd name="connsiteY490" fmla="*/ 1867438 h 1867438"/>
                <a:gd name="connsiteX491" fmla="*/ 5614469 w 11218359"/>
                <a:gd name="connsiteY491" fmla="*/ 1867438 h 1867438"/>
                <a:gd name="connsiteX492" fmla="*/ 5625899 w 11218359"/>
                <a:gd name="connsiteY492" fmla="*/ 1867438 h 1867438"/>
                <a:gd name="connsiteX493" fmla="*/ 5637329 w 11218359"/>
                <a:gd name="connsiteY493" fmla="*/ 1867438 h 1867438"/>
                <a:gd name="connsiteX494" fmla="*/ 5648759 w 11218359"/>
                <a:gd name="connsiteY494" fmla="*/ 1867438 h 1867438"/>
                <a:gd name="connsiteX495" fmla="*/ 5660236 w 11218359"/>
                <a:gd name="connsiteY495" fmla="*/ 1867438 h 1867438"/>
                <a:gd name="connsiteX496" fmla="*/ 5671666 w 11218359"/>
                <a:gd name="connsiteY496" fmla="*/ 1867438 h 1867438"/>
                <a:gd name="connsiteX497" fmla="*/ 5683096 w 11218359"/>
                <a:gd name="connsiteY497" fmla="*/ 1867438 h 1867438"/>
                <a:gd name="connsiteX498" fmla="*/ 5694526 w 11218359"/>
                <a:gd name="connsiteY498" fmla="*/ 1867438 h 1867438"/>
                <a:gd name="connsiteX499" fmla="*/ 5705956 w 11218359"/>
                <a:gd name="connsiteY499" fmla="*/ 1867438 h 1867438"/>
                <a:gd name="connsiteX500" fmla="*/ 5717434 w 11218359"/>
                <a:gd name="connsiteY500" fmla="*/ 1867438 h 1867438"/>
                <a:gd name="connsiteX501" fmla="*/ 5728864 w 11218359"/>
                <a:gd name="connsiteY501" fmla="*/ 1867438 h 1867438"/>
                <a:gd name="connsiteX502" fmla="*/ 5740294 w 11218359"/>
                <a:gd name="connsiteY502" fmla="*/ 1867438 h 1867438"/>
                <a:gd name="connsiteX503" fmla="*/ 5751724 w 11218359"/>
                <a:gd name="connsiteY503" fmla="*/ 1867438 h 1867438"/>
                <a:gd name="connsiteX504" fmla="*/ 5763154 w 11218359"/>
                <a:gd name="connsiteY504" fmla="*/ 1867438 h 1867438"/>
                <a:gd name="connsiteX505" fmla="*/ 5774631 w 11218359"/>
                <a:gd name="connsiteY505" fmla="*/ 1867438 h 1867438"/>
                <a:gd name="connsiteX506" fmla="*/ 5786062 w 11218359"/>
                <a:gd name="connsiteY506" fmla="*/ 1867438 h 1867438"/>
                <a:gd name="connsiteX507" fmla="*/ 5797492 w 11218359"/>
                <a:gd name="connsiteY507" fmla="*/ 1867438 h 1867438"/>
                <a:gd name="connsiteX508" fmla="*/ 5808921 w 11218359"/>
                <a:gd name="connsiteY508" fmla="*/ 1867438 h 1867438"/>
                <a:gd name="connsiteX509" fmla="*/ 5820351 w 11218359"/>
                <a:gd name="connsiteY509" fmla="*/ 1867438 h 1867438"/>
                <a:gd name="connsiteX510" fmla="*/ 5831829 w 11218359"/>
                <a:gd name="connsiteY510" fmla="*/ 1867438 h 1867438"/>
                <a:gd name="connsiteX511" fmla="*/ 5843259 w 11218359"/>
                <a:gd name="connsiteY511" fmla="*/ 1867438 h 1867438"/>
                <a:gd name="connsiteX512" fmla="*/ 5854689 w 11218359"/>
                <a:gd name="connsiteY512" fmla="*/ 1867438 h 1867438"/>
                <a:gd name="connsiteX513" fmla="*/ 5866119 w 11218359"/>
                <a:gd name="connsiteY513" fmla="*/ 1867438 h 1867438"/>
                <a:gd name="connsiteX514" fmla="*/ 5877549 w 11218359"/>
                <a:gd name="connsiteY514" fmla="*/ 1867438 h 1867438"/>
                <a:gd name="connsiteX515" fmla="*/ 5889027 w 11218359"/>
                <a:gd name="connsiteY515" fmla="*/ 1867438 h 1867438"/>
                <a:gd name="connsiteX516" fmla="*/ 5900457 w 11218359"/>
                <a:gd name="connsiteY516" fmla="*/ 1867438 h 1867438"/>
                <a:gd name="connsiteX517" fmla="*/ 5911887 w 11218359"/>
                <a:gd name="connsiteY517" fmla="*/ 1867438 h 1867438"/>
                <a:gd name="connsiteX518" fmla="*/ 5923317 w 11218359"/>
                <a:gd name="connsiteY518" fmla="*/ 1867438 h 1867438"/>
                <a:gd name="connsiteX519" fmla="*/ 5934747 w 11218359"/>
                <a:gd name="connsiteY519" fmla="*/ 1867438 h 1867438"/>
                <a:gd name="connsiteX520" fmla="*/ 5946225 w 11218359"/>
                <a:gd name="connsiteY520" fmla="*/ 1867438 h 1867438"/>
                <a:gd name="connsiteX521" fmla="*/ 5957655 w 11218359"/>
                <a:gd name="connsiteY521" fmla="*/ 1867438 h 1867438"/>
                <a:gd name="connsiteX522" fmla="*/ 5969084 w 11218359"/>
                <a:gd name="connsiteY522" fmla="*/ 1867438 h 1867438"/>
                <a:gd name="connsiteX523" fmla="*/ 5980514 w 11218359"/>
                <a:gd name="connsiteY523" fmla="*/ 1867438 h 1867438"/>
                <a:gd name="connsiteX524" fmla="*/ 5991944 w 11218359"/>
                <a:gd name="connsiteY524" fmla="*/ 1867438 h 1867438"/>
                <a:gd name="connsiteX525" fmla="*/ 6003422 w 11218359"/>
                <a:gd name="connsiteY525" fmla="*/ 1867438 h 1867438"/>
                <a:gd name="connsiteX526" fmla="*/ 6014852 w 11218359"/>
                <a:gd name="connsiteY526" fmla="*/ 1867438 h 1867438"/>
                <a:gd name="connsiteX527" fmla="*/ 6026282 w 11218359"/>
                <a:gd name="connsiteY527" fmla="*/ 1867438 h 1867438"/>
                <a:gd name="connsiteX528" fmla="*/ 6037712 w 11218359"/>
                <a:gd name="connsiteY528" fmla="*/ 1867438 h 1867438"/>
                <a:gd name="connsiteX529" fmla="*/ 6049142 w 11218359"/>
                <a:gd name="connsiteY529" fmla="*/ 1867438 h 1867438"/>
                <a:gd name="connsiteX530" fmla="*/ 6060620 w 11218359"/>
                <a:gd name="connsiteY530" fmla="*/ 1867438 h 1867438"/>
                <a:gd name="connsiteX531" fmla="*/ 6072049 w 11218359"/>
                <a:gd name="connsiteY531" fmla="*/ 1867438 h 1867438"/>
                <a:gd name="connsiteX532" fmla="*/ 6083480 w 11218359"/>
                <a:gd name="connsiteY532" fmla="*/ 1867438 h 1867438"/>
                <a:gd name="connsiteX533" fmla="*/ 6094910 w 11218359"/>
                <a:gd name="connsiteY533" fmla="*/ 1867438 h 1867438"/>
                <a:gd name="connsiteX534" fmla="*/ 6106340 w 11218359"/>
                <a:gd name="connsiteY534" fmla="*/ 1867438 h 1867438"/>
                <a:gd name="connsiteX535" fmla="*/ 6117818 w 11218359"/>
                <a:gd name="connsiteY535" fmla="*/ 1867438 h 1867438"/>
                <a:gd name="connsiteX536" fmla="*/ 6129247 w 11218359"/>
                <a:gd name="connsiteY536" fmla="*/ 1867438 h 1867438"/>
                <a:gd name="connsiteX537" fmla="*/ 6140677 w 11218359"/>
                <a:gd name="connsiteY537" fmla="*/ 1867438 h 1867438"/>
                <a:gd name="connsiteX538" fmla="*/ 6152107 w 11218359"/>
                <a:gd name="connsiteY538" fmla="*/ 1867438 h 1867438"/>
                <a:gd name="connsiteX539" fmla="*/ 6163537 w 11218359"/>
                <a:gd name="connsiteY539" fmla="*/ 1867438 h 1867438"/>
                <a:gd name="connsiteX540" fmla="*/ 6175015 w 11218359"/>
                <a:gd name="connsiteY540" fmla="*/ 1867438 h 1867438"/>
                <a:gd name="connsiteX541" fmla="*/ 6186445 w 11218359"/>
                <a:gd name="connsiteY541" fmla="*/ 1867438 h 1867438"/>
                <a:gd name="connsiteX542" fmla="*/ 6197875 w 11218359"/>
                <a:gd name="connsiteY542" fmla="*/ 1867438 h 1867438"/>
                <a:gd name="connsiteX543" fmla="*/ 6209305 w 11218359"/>
                <a:gd name="connsiteY543" fmla="*/ 1867438 h 1867438"/>
                <a:gd name="connsiteX544" fmla="*/ 6220735 w 11218359"/>
                <a:gd name="connsiteY544" fmla="*/ 1867438 h 1867438"/>
                <a:gd name="connsiteX545" fmla="*/ 6232212 w 11218359"/>
                <a:gd name="connsiteY545" fmla="*/ 1867438 h 1867438"/>
                <a:gd name="connsiteX546" fmla="*/ 6243642 w 11218359"/>
                <a:gd name="connsiteY546" fmla="*/ 1867438 h 1867438"/>
                <a:gd name="connsiteX547" fmla="*/ 6255073 w 11218359"/>
                <a:gd name="connsiteY547" fmla="*/ 1867438 h 1867438"/>
                <a:gd name="connsiteX548" fmla="*/ 6266503 w 11218359"/>
                <a:gd name="connsiteY548" fmla="*/ 1867438 h 1867438"/>
                <a:gd name="connsiteX549" fmla="*/ 6277933 w 11218359"/>
                <a:gd name="connsiteY549" fmla="*/ 1867438 h 1867438"/>
                <a:gd name="connsiteX550" fmla="*/ 6289410 w 11218359"/>
                <a:gd name="connsiteY550" fmla="*/ 1867438 h 1867438"/>
                <a:gd name="connsiteX551" fmla="*/ 6300840 w 11218359"/>
                <a:gd name="connsiteY551" fmla="*/ 1867438 h 1867438"/>
                <a:gd name="connsiteX552" fmla="*/ 6312270 w 11218359"/>
                <a:gd name="connsiteY552" fmla="*/ 1867438 h 1867438"/>
                <a:gd name="connsiteX553" fmla="*/ 6323700 w 11218359"/>
                <a:gd name="connsiteY553" fmla="*/ 1867438 h 1867438"/>
                <a:gd name="connsiteX554" fmla="*/ 6335130 w 11218359"/>
                <a:gd name="connsiteY554" fmla="*/ 1867438 h 1867438"/>
                <a:gd name="connsiteX555" fmla="*/ 6346608 w 11218359"/>
                <a:gd name="connsiteY555" fmla="*/ 1867438 h 1867438"/>
                <a:gd name="connsiteX556" fmla="*/ 6358038 w 11218359"/>
                <a:gd name="connsiteY556" fmla="*/ 1867438 h 1867438"/>
                <a:gd name="connsiteX557" fmla="*/ 6369468 w 11218359"/>
                <a:gd name="connsiteY557" fmla="*/ 1867438 h 1867438"/>
                <a:gd name="connsiteX558" fmla="*/ 6380898 w 11218359"/>
                <a:gd name="connsiteY558" fmla="*/ 1867438 h 1867438"/>
                <a:gd name="connsiteX559" fmla="*/ 6392328 w 11218359"/>
                <a:gd name="connsiteY559" fmla="*/ 1819361 h 1867438"/>
                <a:gd name="connsiteX560" fmla="*/ 6403805 w 11218359"/>
                <a:gd name="connsiteY560" fmla="*/ 845830 h 1867438"/>
                <a:gd name="connsiteX561" fmla="*/ 6415235 w 11218359"/>
                <a:gd name="connsiteY561" fmla="*/ 884892 h 1867438"/>
                <a:gd name="connsiteX562" fmla="*/ 6426666 w 11218359"/>
                <a:gd name="connsiteY562" fmla="*/ 336528 h 1867438"/>
                <a:gd name="connsiteX563" fmla="*/ 6438096 w 11218359"/>
                <a:gd name="connsiteY563" fmla="*/ 585921 h 1867438"/>
                <a:gd name="connsiteX564" fmla="*/ 6449525 w 11218359"/>
                <a:gd name="connsiteY564" fmla="*/ 408642 h 1867438"/>
                <a:gd name="connsiteX565" fmla="*/ 6461003 w 11218359"/>
                <a:gd name="connsiteY565" fmla="*/ 641509 h 1867438"/>
                <a:gd name="connsiteX566" fmla="*/ 6472433 w 11218359"/>
                <a:gd name="connsiteY566" fmla="*/ 546859 h 1867438"/>
                <a:gd name="connsiteX567" fmla="*/ 6483863 w 11218359"/>
                <a:gd name="connsiteY567" fmla="*/ 844329 h 1867438"/>
                <a:gd name="connsiteX568" fmla="*/ 6495293 w 11218359"/>
                <a:gd name="connsiteY568" fmla="*/ 743669 h 1867438"/>
                <a:gd name="connsiteX569" fmla="*/ 6506723 w 11218359"/>
                <a:gd name="connsiteY569" fmla="*/ 0 h 1867438"/>
                <a:gd name="connsiteX570" fmla="*/ 6518201 w 11218359"/>
                <a:gd name="connsiteY570" fmla="*/ 354559 h 1867438"/>
                <a:gd name="connsiteX571" fmla="*/ 6529631 w 11218359"/>
                <a:gd name="connsiteY571" fmla="*/ 1864433 h 1867438"/>
                <a:gd name="connsiteX572" fmla="*/ 6541061 w 11218359"/>
                <a:gd name="connsiteY572" fmla="*/ 1865938 h 1867438"/>
                <a:gd name="connsiteX573" fmla="*/ 6552490 w 11218359"/>
                <a:gd name="connsiteY573" fmla="*/ 1867438 h 1867438"/>
                <a:gd name="connsiteX574" fmla="*/ 6563921 w 11218359"/>
                <a:gd name="connsiteY574" fmla="*/ 1867438 h 1867438"/>
                <a:gd name="connsiteX575" fmla="*/ 6575398 w 11218359"/>
                <a:gd name="connsiteY575" fmla="*/ 1867438 h 1867438"/>
                <a:gd name="connsiteX576" fmla="*/ 6586828 w 11218359"/>
                <a:gd name="connsiteY576" fmla="*/ 1867438 h 1867438"/>
                <a:gd name="connsiteX577" fmla="*/ 6598259 w 11218359"/>
                <a:gd name="connsiteY577" fmla="*/ 1867438 h 1867438"/>
                <a:gd name="connsiteX578" fmla="*/ 6609688 w 11218359"/>
                <a:gd name="connsiteY578" fmla="*/ 1865938 h 1867438"/>
                <a:gd name="connsiteX579" fmla="*/ 6621118 w 11218359"/>
                <a:gd name="connsiteY579" fmla="*/ 1867438 h 1867438"/>
                <a:gd name="connsiteX580" fmla="*/ 6632596 w 11218359"/>
                <a:gd name="connsiteY580" fmla="*/ 1867438 h 1867438"/>
                <a:gd name="connsiteX581" fmla="*/ 6644026 w 11218359"/>
                <a:gd name="connsiteY581" fmla="*/ 1867438 h 1867438"/>
                <a:gd name="connsiteX582" fmla="*/ 6655456 w 11218359"/>
                <a:gd name="connsiteY582" fmla="*/ 1867438 h 1867438"/>
                <a:gd name="connsiteX583" fmla="*/ 6666886 w 11218359"/>
                <a:gd name="connsiteY583" fmla="*/ 1867438 h 1867438"/>
                <a:gd name="connsiteX584" fmla="*/ 6678316 w 11218359"/>
                <a:gd name="connsiteY584" fmla="*/ 1867438 h 1867438"/>
                <a:gd name="connsiteX585" fmla="*/ 6689794 w 11218359"/>
                <a:gd name="connsiteY585" fmla="*/ 1867438 h 1867438"/>
                <a:gd name="connsiteX586" fmla="*/ 6701224 w 11218359"/>
                <a:gd name="connsiteY586" fmla="*/ 1867438 h 1867438"/>
                <a:gd name="connsiteX587" fmla="*/ 6712653 w 11218359"/>
                <a:gd name="connsiteY587" fmla="*/ 1867438 h 1867438"/>
                <a:gd name="connsiteX588" fmla="*/ 6724083 w 11218359"/>
                <a:gd name="connsiteY588" fmla="*/ 1867438 h 1867438"/>
                <a:gd name="connsiteX589" fmla="*/ 6735514 w 11218359"/>
                <a:gd name="connsiteY589" fmla="*/ 1867438 h 1867438"/>
                <a:gd name="connsiteX590" fmla="*/ 6746944 w 11218359"/>
                <a:gd name="connsiteY590" fmla="*/ 1867438 h 1867438"/>
                <a:gd name="connsiteX591" fmla="*/ 6758421 w 11218359"/>
                <a:gd name="connsiteY591" fmla="*/ 1867438 h 1867438"/>
                <a:gd name="connsiteX592" fmla="*/ 6769851 w 11218359"/>
                <a:gd name="connsiteY592" fmla="*/ 1867438 h 1867438"/>
                <a:gd name="connsiteX593" fmla="*/ 6781281 w 11218359"/>
                <a:gd name="connsiteY593" fmla="*/ 1867438 h 1867438"/>
                <a:gd name="connsiteX594" fmla="*/ 6792711 w 11218359"/>
                <a:gd name="connsiteY594" fmla="*/ 1867438 h 1867438"/>
                <a:gd name="connsiteX595" fmla="*/ 6804141 w 11218359"/>
                <a:gd name="connsiteY595" fmla="*/ 1867438 h 1867438"/>
                <a:gd name="connsiteX596" fmla="*/ 6815619 w 11218359"/>
                <a:gd name="connsiteY596" fmla="*/ 1867438 h 1867438"/>
                <a:gd name="connsiteX597" fmla="*/ 6827049 w 11218359"/>
                <a:gd name="connsiteY597" fmla="*/ 1867438 h 1867438"/>
                <a:gd name="connsiteX598" fmla="*/ 6838479 w 11218359"/>
                <a:gd name="connsiteY598" fmla="*/ 1867438 h 1867438"/>
                <a:gd name="connsiteX599" fmla="*/ 6849909 w 11218359"/>
                <a:gd name="connsiteY599" fmla="*/ 1867438 h 1867438"/>
                <a:gd name="connsiteX600" fmla="*/ 6861339 w 11218359"/>
                <a:gd name="connsiteY600" fmla="*/ 1867438 h 1867438"/>
                <a:gd name="connsiteX601" fmla="*/ 6872816 w 11218359"/>
                <a:gd name="connsiteY601" fmla="*/ 1867438 h 1867438"/>
                <a:gd name="connsiteX602" fmla="*/ 6884246 w 11218359"/>
                <a:gd name="connsiteY602" fmla="*/ 1867438 h 1867438"/>
                <a:gd name="connsiteX603" fmla="*/ 6895676 w 11218359"/>
                <a:gd name="connsiteY603" fmla="*/ 1867438 h 1867438"/>
                <a:gd name="connsiteX604" fmla="*/ 6907107 w 11218359"/>
                <a:gd name="connsiteY604" fmla="*/ 1867438 h 1867438"/>
                <a:gd name="connsiteX605" fmla="*/ 6918537 w 11218359"/>
                <a:gd name="connsiteY605" fmla="*/ 1867438 h 1867438"/>
                <a:gd name="connsiteX606" fmla="*/ 6930014 w 11218359"/>
                <a:gd name="connsiteY606" fmla="*/ 1867438 h 1867438"/>
                <a:gd name="connsiteX607" fmla="*/ 6941444 w 11218359"/>
                <a:gd name="connsiteY607" fmla="*/ 1867438 h 1867438"/>
                <a:gd name="connsiteX608" fmla="*/ 6952874 w 11218359"/>
                <a:gd name="connsiteY608" fmla="*/ 1867438 h 1867438"/>
                <a:gd name="connsiteX609" fmla="*/ 6964304 w 11218359"/>
                <a:gd name="connsiteY609" fmla="*/ 1867438 h 1867438"/>
                <a:gd name="connsiteX610" fmla="*/ 6975734 w 11218359"/>
                <a:gd name="connsiteY610" fmla="*/ 1867438 h 1867438"/>
                <a:gd name="connsiteX611" fmla="*/ 6987212 w 11218359"/>
                <a:gd name="connsiteY611" fmla="*/ 1867438 h 1867438"/>
                <a:gd name="connsiteX612" fmla="*/ 6998642 w 11218359"/>
                <a:gd name="connsiteY612" fmla="*/ 1867438 h 1867438"/>
                <a:gd name="connsiteX613" fmla="*/ 7010072 w 11218359"/>
                <a:gd name="connsiteY613" fmla="*/ 1867438 h 1867438"/>
                <a:gd name="connsiteX614" fmla="*/ 7021502 w 11218359"/>
                <a:gd name="connsiteY614" fmla="*/ 1867438 h 1867438"/>
                <a:gd name="connsiteX615" fmla="*/ 7032931 w 11218359"/>
                <a:gd name="connsiteY615" fmla="*/ 1867438 h 1867438"/>
                <a:gd name="connsiteX616" fmla="*/ 7044409 w 11218359"/>
                <a:gd name="connsiteY616" fmla="*/ 1867438 h 1867438"/>
                <a:gd name="connsiteX617" fmla="*/ 7055839 w 11218359"/>
                <a:gd name="connsiteY617" fmla="*/ 1867438 h 1867438"/>
                <a:gd name="connsiteX618" fmla="*/ 7067269 w 11218359"/>
                <a:gd name="connsiteY618" fmla="*/ 1867438 h 1867438"/>
                <a:gd name="connsiteX619" fmla="*/ 7078700 w 11218359"/>
                <a:gd name="connsiteY619" fmla="*/ 1867438 h 1867438"/>
                <a:gd name="connsiteX620" fmla="*/ 7090129 w 11218359"/>
                <a:gd name="connsiteY620" fmla="*/ 1867438 h 1867438"/>
                <a:gd name="connsiteX621" fmla="*/ 7101607 w 11218359"/>
                <a:gd name="connsiteY621" fmla="*/ 1867438 h 1867438"/>
                <a:gd name="connsiteX622" fmla="*/ 7113037 w 11218359"/>
                <a:gd name="connsiteY622" fmla="*/ 1867438 h 1867438"/>
                <a:gd name="connsiteX623" fmla="*/ 7124467 w 11218359"/>
                <a:gd name="connsiteY623" fmla="*/ 1867438 h 1867438"/>
                <a:gd name="connsiteX624" fmla="*/ 7135897 w 11218359"/>
                <a:gd name="connsiteY624" fmla="*/ 1867438 h 1867438"/>
                <a:gd name="connsiteX625" fmla="*/ 7147327 w 11218359"/>
                <a:gd name="connsiteY625" fmla="*/ 1867438 h 1867438"/>
                <a:gd name="connsiteX626" fmla="*/ 7158805 w 11218359"/>
                <a:gd name="connsiteY626" fmla="*/ 1867438 h 1867438"/>
                <a:gd name="connsiteX627" fmla="*/ 7170235 w 11218359"/>
                <a:gd name="connsiteY627" fmla="*/ 1867438 h 1867438"/>
                <a:gd name="connsiteX628" fmla="*/ 7181665 w 11218359"/>
                <a:gd name="connsiteY628" fmla="*/ 1867438 h 1867438"/>
                <a:gd name="connsiteX629" fmla="*/ 7193094 w 11218359"/>
                <a:gd name="connsiteY629" fmla="*/ 1867438 h 1867438"/>
                <a:gd name="connsiteX630" fmla="*/ 7204524 w 11218359"/>
                <a:gd name="connsiteY630" fmla="*/ 1867438 h 1867438"/>
                <a:gd name="connsiteX631" fmla="*/ 7216002 w 11218359"/>
                <a:gd name="connsiteY631" fmla="*/ 1867438 h 1867438"/>
                <a:gd name="connsiteX632" fmla="*/ 7227432 w 11218359"/>
                <a:gd name="connsiteY632" fmla="*/ 1867438 h 1867438"/>
                <a:gd name="connsiteX633" fmla="*/ 7238862 w 11218359"/>
                <a:gd name="connsiteY633" fmla="*/ 1867438 h 1867438"/>
                <a:gd name="connsiteX634" fmla="*/ 7250292 w 11218359"/>
                <a:gd name="connsiteY634" fmla="*/ 1867438 h 1867438"/>
                <a:gd name="connsiteX635" fmla="*/ 7261722 w 11218359"/>
                <a:gd name="connsiteY635" fmla="*/ 1867438 h 1867438"/>
                <a:gd name="connsiteX636" fmla="*/ 7273200 w 11218359"/>
                <a:gd name="connsiteY636" fmla="*/ 1867438 h 1867438"/>
                <a:gd name="connsiteX637" fmla="*/ 7284630 w 11218359"/>
                <a:gd name="connsiteY637" fmla="*/ 1867438 h 1867438"/>
                <a:gd name="connsiteX638" fmla="*/ 7296060 w 11218359"/>
                <a:gd name="connsiteY638" fmla="*/ 1867438 h 1867438"/>
                <a:gd name="connsiteX639" fmla="*/ 7307490 w 11218359"/>
                <a:gd name="connsiteY639" fmla="*/ 1867438 h 1867438"/>
                <a:gd name="connsiteX640" fmla="*/ 7318920 w 11218359"/>
                <a:gd name="connsiteY640" fmla="*/ 1867438 h 1867438"/>
                <a:gd name="connsiteX641" fmla="*/ 7330398 w 11218359"/>
                <a:gd name="connsiteY641" fmla="*/ 1867438 h 1867438"/>
                <a:gd name="connsiteX642" fmla="*/ 7341828 w 11218359"/>
                <a:gd name="connsiteY642" fmla="*/ 1867438 h 1867438"/>
                <a:gd name="connsiteX643" fmla="*/ 7353257 w 11218359"/>
                <a:gd name="connsiteY643" fmla="*/ 1867438 h 1867438"/>
                <a:gd name="connsiteX644" fmla="*/ 7364687 w 11218359"/>
                <a:gd name="connsiteY644" fmla="*/ 1867438 h 1867438"/>
                <a:gd name="connsiteX645" fmla="*/ 7376117 w 11218359"/>
                <a:gd name="connsiteY645" fmla="*/ 1867438 h 1867438"/>
                <a:gd name="connsiteX646" fmla="*/ 7387595 w 11218359"/>
                <a:gd name="connsiteY646" fmla="*/ 1867438 h 1867438"/>
                <a:gd name="connsiteX647" fmla="*/ 7399025 w 11218359"/>
                <a:gd name="connsiteY647" fmla="*/ 1867438 h 1867438"/>
                <a:gd name="connsiteX648" fmla="*/ 7410455 w 11218359"/>
                <a:gd name="connsiteY648" fmla="*/ 1867438 h 1867438"/>
                <a:gd name="connsiteX649" fmla="*/ 7421885 w 11218359"/>
                <a:gd name="connsiteY649" fmla="*/ 1867438 h 1867438"/>
                <a:gd name="connsiteX650" fmla="*/ 7433315 w 11218359"/>
                <a:gd name="connsiteY650" fmla="*/ 1867438 h 1867438"/>
                <a:gd name="connsiteX651" fmla="*/ 7444793 w 11218359"/>
                <a:gd name="connsiteY651" fmla="*/ 1867438 h 1867438"/>
                <a:gd name="connsiteX652" fmla="*/ 7456222 w 11218359"/>
                <a:gd name="connsiteY652" fmla="*/ 1867438 h 1867438"/>
                <a:gd name="connsiteX653" fmla="*/ 7467653 w 11218359"/>
                <a:gd name="connsiteY653" fmla="*/ 1867438 h 1867438"/>
                <a:gd name="connsiteX654" fmla="*/ 7479083 w 11218359"/>
                <a:gd name="connsiteY654" fmla="*/ 1867438 h 1867438"/>
                <a:gd name="connsiteX655" fmla="*/ 7490513 w 11218359"/>
                <a:gd name="connsiteY655" fmla="*/ 1867438 h 1867438"/>
                <a:gd name="connsiteX656" fmla="*/ 7501990 w 11218359"/>
                <a:gd name="connsiteY656" fmla="*/ 1867438 h 1867438"/>
                <a:gd name="connsiteX657" fmla="*/ 7513420 w 11218359"/>
                <a:gd name="connsiteY657" fmla="*/ 1867438 h 1867438"/>
                <a:gd name="connsiteX658" fmla="*/ 7524850 w 11218359"/>
                <a:gd name="connsiteY658" fmla="*/ 1867438 h 1867438"/>
                <a:gd name="connsiteX659" fmla="*/ 7536280 w 11218359"/>
                <a:gd name="connsiteY659" fmla="*/ 1867438 h 1867438"/>
                <a:gd name="connsiteX660" fmla="*/ 7547710 w 11218359"/>
                <a:gd name="connsiteY660" fmla="*/ 1867438 h 1867438"/>
                <a:gd name="connsiteX661" fmla="*/ 7559188 w 11218359"/>
                <a:gd name="connsiteY661" fmla="*/ 1867438 h 1867438"/>
                <a:gd name="connsiteX662" fmla="*/ 7570618 w 11218359"/>
                <a:gd name="connsiteY662" fmla="*/ 1867438 h 1867438"/>
                <a:gd name="connsiteX663" fmla="*/ 7582048 w 11218359"/>
                <a:gd name="connsiteY663" fmla="*/ 1867438 h 1867438"/>
                <a:gd name="connsiteX664" fmla="*/ 7593478 w 11218359"/>
                <a:gd name="connsiteY664" fmla="*/ 1867438 h 1867438"/>
                <a:gd name="connsiteX665" fmla="*/ 7604908 w 11218359"/>
                <a:gd name="connsiteY665" fmla="*/ 1867438 h 1867438"/>
                <a:gd name="connsiteX666" fmla="*/ 7616385 w 11218359"/>
                <a:gd name="connsiteY666" fmla="*/ 1867438 h 1867438"/>
                <a:gd name="connsiteX667" fmla="*/ 7627815 w 11218359"/>
                <a:gd name="connsiteY667" fmla="*/ 1867438 h 1867438"/>
                <a:gd name="connsiteX668" fmla="*/ 7639246 w 11218359"/>
                <a:gd name="connsiteY668" fmla="*/ 1867438 h 1867438"/>
                <a:gd name="connsiteX669" fmla="*/ 7650676 w 11218359"/>
                <a:gd name="connsiteY669" fmla="*/ 1867438 h 1867438"/>
                <a:gd name="connsiteX670" fmla="*/ 7662106 w 11218359"/>
                <a:gd name="connsiteY670" fmla="*/ 1867438 h 1867438"/>
                <a:gd name="connsiteX671" fmla="*/ 7673583 w 11218359"/>
                <a:gd name="connsiteY671" fmla="*/ 1867438 h 1867438"/>
                <a:gd name="connsiteX672" fmla="*/ 7685013 w 11218359"/>
                <a:gd name="connsiteY672" fmla="*/ 1867438 h 1867438"/>
                <a:gd name="connsiteX673" fmla="*/ 7696443 w 11218359"/>
                <a:gd name="connsiteY673" fmla="*/ 1867438 h 1867438"/>
                <a:gd name="connsiteX674" fmla="*/ 7707873 w 11218359"/>
                <a:gd name="connsiteY674" fmla="*/ 1867438 h 1867438"/>
                <a:gd name="connsiteX675" fmla="*/ 7719303 w 11218359"/>
                <a:gd name="connsiteY675" fmla="*/ 1867438 h 1867438"/>
                <a:gd name="connsiteX676" fmla="*/ 7730733 w 11218359"/>
                <a:gd name="connsiteY676" fmla="*/ 1867438 h 1867438"/>
                <a:gd name="connsiteX677" fmla="*/ 7742211 w 11218359"/>
                <a:gd name="connsiteY677" fmla="*/ 1867438 h 1867438"/>
                <a:gd name="connsiteX678" fmla="*/ 7753641 w 11218359"/>
                <a:gd name="connsiteY678" fmla="*/ 1867438 h 1867438"/>
                <a:gd name="connsiteX679" fmla="*/ 7765071 w 11218359"/>
                <a:gd name="connsiteY679" fmla="*/ 1867438 h 1867438"/>
                <a:gd name="connsiteX680" fmla="*/ 7776501 w 11218359"/>
                <a:gd name="connsiteY680" fmla="*/ 1867438 h 1867438"/>
                <a:gd name="connsiteX681" fmla="*/ 7787931 w 11218359"/>
                <a:gd name="connsiteY681" fmla="*/ 1867438 h 1867438"/>
                <a:gd name="connsiteX682" fmla="*/ 7799408 w 11218359"/>
                <a:gd name="connsiteY682" fmla="*/ 1867438 h 1867438"/>
                <a:gd name="connsiteX683" fmla="*/ 7810839 w 11218359"/>
                <a:gd name="connsiteY683" fmla="*/ 1867438 h 1867438"/>
                <a:gd name="connsiteX684" fmla="*/ 7822268 w 11218359"/>
                <a:gd name="connsiteY684" fmla="*/ 1867438 h 1867438"/>
                <a:gd name="connsiteX685" fmla="*/ 7833698 w 11218359"/>
                <a:gd name="connsiteY685" fmla="*/ 1867438 h 1867438"/>
                <a:gd name="connsiteX686" fmla="*/ 7845128 w 11218359"/>
                <a:gd name="connsiteY686" fmla="*/ 1867438 h 1867438"/>
                <a:gd name="connsiteX687" fmla="*/ 7856606 w 11218359"/>
                <a:gd name="connsiteY687" fmla="*/ 1867438 h 1867438"/>
                <a:gd name="connsiteX688" fmla="*/ 7868036 w 11218359"/>
                <a:gd name="connsiteY688" fmla="*/ 1867438 h 1867438"/>
                <a:gd name="connsiteX689" fmla="*/ 7879466 w 11218359"/>
                <a:gd name="connsiteY689" fmla="*/ 1867438 h 1867438"/>
                <a:gd name="connsiteX690" fmla="*/ 7890896 w 11218359"/>
                <a:gd name="connsiteY690" fmla="*/ 1867438 h 1867438"/>
                <a:gd name="connsiteX691" fmla="*/ 7902326 w 11218359"/>
                <a:gd name="connsiteY691" fmla="*/ 1867438 h 1867438"/>
                <a:gd name="connsiteX692" fmla="*/ 7913804 w 11218359"/>
                <a:gd name="connsiteY692" fmla="*/ 1867438 h 1867438"/>
                <a:gd name="connsiteX693" fmla="*/ 7925234 w 11218359"/>
                <a:gd name="connsiteY693" fmla="*/ 1867438 h 1867438"/>
                <a:gd name="connsiteX694" fmla="*/ 7936663 w 11218359"/>
                <a:gd name="connsiteY694" fmla="*/ 1867438 h 1867438"/>
                <a:gd name="connsiteX695" fmla="*/ 7948094 w 11218359"/>
                <a:gd name="connsiteY695" fmla="*/ 1867438 h 1867438"/>
                <a:gd name="connsiteX696" fmla="*/ 7959524 w 11218359"/>
                <a:gd name="connsiteY696" fmla="*/ 1867438 h 1867438"/>
                <a:gd name="connsiteX697" fmla="*/ 7971001 w 11218359"/>
                <a:gd name="connsiteY697" fmla="*/ 1867438 h 1867438"/>
                <a:gd name="connsiteX698" fmla="*/ 7982431 w 11218359"/>
                <a:gd name="connsiteY698" fmla="*/ 1867438 h 1867438"/>
                <a:gd name="connsiteX699" fmla="*/ 7993861 w 11218359"/>
                <a:gd name="connsiteY699" fmla="*/ 1867438 h 1867438"/>
                <a:gd name="connsiteX700" fmla="*/ 8005291 w 11218359"/>
                <a:gd name="connsiteY700" fmla="*/ 1867438 h 1867438"/>
                <a:gd name="connsiteX701" fmla="*/ 8016721 w 11218359"/>
                <a:gd name="connsiteY701" fmla="*/ 1867438 h 1867438"/>
                <a:gd name="connsiteX702" fmla="*/ 8028199 w 11218359"/>
                <a:gd name="connsiteY702" fmla="*/ 1867438 h 1867438"/>
                <a:gd name="connsiteX703" fmla="*/ 8039629 w 11218359"/>
                <a:gd name="connsiteY703" fmla="*/ 1867438 h 1867438"/>
                <a:gd name="connsiteX704" fmla="*/ 8051059 w 11218359"/>
                <a:gd name="connsiteY704" fmla="*/ 1867438 h 1867438"/>
                <a:gd name="connsiteX705" fmla="*/ 8062489 w 11218359"/>
                <a:gd name="connsiteY705" fmla="*/ 1867438 h 1867438"/>
                <a:gd name="connsiteX706" fmla="*/ 8073919 w 11218359"/>
                <a:gd name="connsiteY706" fmla="*/ 1867438 h 1867438"/>
                <a:gd name="connsiteX707" fmla="*/ 8085396 w 11218359"/>
                <a:gd name="connsiteY707" fmla="*/ 1865938 h 1867438"/>
                <a:gd name="connsiteX708" fmla="*/ 8096826 w 11218359"/>
                <a:gd name="connsiteY708" fmla="*/ 1867438 h 1867438"/>
                <a:gd name="connsiteX709" fmla="*/ 8108256 w 11218359"/>
                <a:gd name="connsiteY709" fmla="*/ 1867438 h 1867438"/>
                <a:gd name="connsiteX710" fmla="*/ 8119687 w 11218359"/>
                <a:gd name="connsiteY710" fmla="*/ 1867438 h 1867438"/>
                <a:gd name="connsiteX711" fmla="*/ 8131117 w 11218359"/>
                <a:gd name="connsiteY711" fmla="*/ 1867438 h 1867438"/>
                <a:gd name="connsiteX712" fmla="*/ 8142594 w 11218359"/>
                <a:gd name="connsiteY712" fmla="*/ 1867438 h 1867438"/>
                <a:gd name="connsiteX713" fmla="*/ 8154024 w 11218359"/>
                <a:gd name="connsiteY713" fmla="*/ 1867438 h 1867438"/>
                <a:gd name="connsiteX714" fmla="*/ 8165454 w 11218359"/>
                <a:gd name="connsiteY714" fmla="*/ 1867438 h 1867438"/>
                <a:gd name="connsiteX715" fmla="*/ 8176884 w 11218359"/>
                <a:gd name="connsiteY715" fmla="*/ 1867438 h 1867438"/>
                <a:gd name="connsiteX716" fmla="*/ 8188314 w 11218359"/>
                <a:gd name="connsiteY716" fmla="*/ 1867438 h 1867438"/>
                <a:gd name="connsiteX717" fmla="*/ 8199792 w 11218359"/>
                <a:gd name="connsiteY717" fmla="*/ 1867438 h 1867438"/>
                <a:gd name="connsiteX718" fmla="*/ 8211222 w 11218359"/>
                <a:gd name="connsiteY718" fmla="*/ 1867438 h 1867438"/>
                <a:gd name="connsiteX719" fmla="*/ 8222652 w 11218359"/>
                <a:gd name="connsiteY719" fmla="*/ 1867438 h 1867438"/>
                <a:gd name="connsiteX720" fmla="*/ 8234082 w 11218359"/>
                <a:gd name="connsiteY720" fmla="*/ 1867438 h 1867438"/>
                <a:gd name="connsiteX721" fmla="*/ 8245512 w 11218359"/>
                <a:gd name="connsiteY721" fmla="*/ 1867438 h 1867438"/>
                <a:gd name="connsiteX722" fmla="*/ 8256989 w 11218359"/>
                <a:gd name="connsiteY722" fmla="*/ 1867438 h 1867438"/>
                <a:gd name="connsiteX723" fmla="*/ 8268419 w 11218359"/>
                <a:gd name="connsiteY723" fmla="*/ 1867438 h 1867438"/>
                <a:gd name="connsiteX724" fmla="*/ 8279850 w 11218359"/>
                <a:gd name="connsiteY724" fmla="*/ 1867438 h 1867438"/>
                <a:gd name="connsiteX725" fmla="*/ 8291280 w 11218359"/>
                <a:gd name="connsiteY725" fmla="*/ 1867438 h 1867438"/>
                <a:gd name="connsiteX726" fmla="*/ 8302709 w 11218359"/>
                <a:gd name="connsiteY726" fmla="*/ 1867438 h 1867438"/>
                <a:gd name="connsiteX727" fmla="*/ 8314187 w 11218359"/>
                <a:gd name="connsiteY727" fmla="*/ 1867438 h 1867438"/>
                <a:gd name="connsiteX728" fmla="*/ 8325617 w 11218359"/>
                <a:gd name="connsiteY728" fmla="*/ 1867438 h 1867438"/>
                <a:gd name="connsiteX729" fmla="*/ 8337047 w 11218359"/>
                <a:gd name="connsiteY729" fmla="*/ 1867438 h 1867438"/>
                <a:gd name="connsiteX730" fmla="*/ 8348477 w 11218359"/>
                <a:gd name="connsiteY730" fmla="*/ 1867438 h 1867438"/>
                <a:gd name="connsiteX731" fmla="*/ 8359907 w 11218359"/>
                <a:gd name="connsiteY731" fmla="*/ 1867438 h 1867438"/>
                <a:gd name="connsiteX732" fmla="*/ 8371385 w 11218359"/>
                <a:gd name="connsiteY732" fmla="*/ 1867438 h 1867438"/>
                <a:gd name="connsiteX733" fmla="*/ 8382815 w 11218359"/>
                <a:gd name="connsiteY733" fmla="*/ 1867438 h 1867438"/>
                <a:gd name="connsiteX734" fmla="*/ 8394245 w 11218359"/>
                <a:gd name="connsiteY734" fmla="*/ 1867438 h 1867438"/>
                <a:gd name="connsiteX735" fmla="*/ 8405674 w 11218359"/>
                <a:gd name="connsiteY735" fmla="*/ 1867438 h 1867438"/>
                <a:gd name="connsiteX736" fmla="*/ 8417104 w 11218359"/>
                <a:gd name="connsiteY736" fmla="*/ 1867438 h 1867438"/>
                <a:gd name="connsiteX737" fmla="*/ 8428582 w 11218359"/>
                <a:gd name="connsiteY737" fmla="*/ 1867438 h 1867438"/>
                <a:gd name="connsiteX738" fmla="*/ 8440012 w 11218359"/>
                <a:gd name="connsiteY738" fmla="*/ 1867438 h 1867438"/>
                <a:gd name="connsiteX739" fmla="*/ 8451442 w 11218359"/>
                <a:gd name="connsiteY739" fmla="*/ 1867438 h 1867438"/>
                <a:gd name="connsiteX740" fmla="*/ 8462872 w 11218359"/>
                <a:gd name="connsiteY740" fmla="*/ 1867438 h 1867438"/>
                <a:gd name="connsiteX741" fmla="*/ 8474302 w 11218359"/>
                <a:gd name="connsiteY741" fmla="*/ 1867438 h 1867438"/>
                <a:gd name="connsiteX742" fmla="*/ 8485780 w 11218359"/>
                <a:gd name="connsiteY742" fmla="*/ 1867438 h 1867438"/>
                <a:gd name="connsiteX743" fmla="*/ 8497210 w 11218359"/>
                <a:gd name="connsiteY743" fmla="*/ 1867438 h 1867438"/>
                <a:gd name="connsiteX744" fmla="*/ 8508640 w 11218359"/>
                <a:gd name="connsiteY744" fmla="*/ 1867438 h 1867438"/>
                <a:gd name="connsiteX745" fmla="*/ 8520069 w 11218359"/>
                <a:gd name="connsiteY745" fmla="*/ 1867438 h 1867438"/>
                <a:gd name="connsiteX746" fmla="*/ 8531500 w 11218359"/>
                <a:gd name="connsiteY746" fmla="*/ 1867438 h 1867438"/>
                <a:gd name="connsiteX747" fmla="*/ 8542977 w 11218359"/>
                <a:gd name="connsiteY747" fmla="*/ 1867438 h 1867438"/>
                <a:gd name="connsiteX748" fmla="*/ 8554407 w 11218359"/>
                <a:gd name="connsiteY748" fmla="*/ 1867438 h 1867438"/>
                <a:gd name="connsiteX749" fmla="*/ 8565837 w 11218359"/>
                <a:gd name="connsiteY749" fmla="*/ 1867438 h 1867438"/>
                <a:gd name="connsiteX750" fmla="*/ 8577267 w 11218359"/>
                <a:gd name="connsiteY750" fmla="*/ 1867438 h 1867438"/>
                <a:gd name="connsiteX751" fmla="*/ 8588697 w 11218359"/>
                <a:gd name="connsiteY751" fmla="*/ 1867438 h 1867438"/>
                <a:gd name="connsiteX752" fmla="*/ 8600175 w 11218359"/>
                <a:gd name="connsiteY752" fmla="*/ 1867438 h 1867438"/>
                <a:gd name="connsiteX753" fmla="*/ 8611605 w 11218359"/>
                <a:gd name="connsiteY753" fmla="*/ 1867438 h 1867438"/>
                <a:gd name="connsiteX754" fmla="*/ 8623035 w 11218359"/>
                <a:gd name="connsiteY754" fmla="*/ 1867438 h 1867438"/>
                <a:gd name="connsiteX755" fmla="*/ 8634465 w 11218359"/>
                <a:gd name="connsiteY755" fmla="*/ 1867438 h 1867438"/>
                <a:gd name="connsiteX756" fmla="*/ 8645895 w 11218359"/>
                <a:gd name="connsiteY756" fmla="*/ 1867438 h 1867438"/>
                <a:gd name="connsiteX757" fmla="*/ 8657373 w 11218359"/>
                <a:gd name="connsiteY757" fmla="*/ 1867438 h 1867438"/>
                <a:gd name="connsiteX758" fmla="*/ 8668802 w 11218359"/>
                <a:gd name="connsiteY758" fmla="*/ 1867438 h 1867438"/>
                <a:gd name="connsiteX759" fmla="*/ 8680232 w 11218359"/>
                <a:gd name="connsiteY759" fmla="*/ 1867438 h 1867438"/>
                <a:gd name="connsiteX760" fmla="*/ 8691662 w 11218359"/>
                <a:gd name="connsiteY760" fmla="*/ 1867438 h 1867438"/>
                <a:gd name="connsiteX761" fmla="*/ 8703093 w 11218359"/>
                <a:gd name="connsiteY761" fmla="*/ 1867438 h 1867438"/>
                <a:gd name="connsiteX762" fmla="*/ 8714570 w 11218359"/>
                <a:gd name="connsiteY762" fmla="*/ 1867438 h 1867438"/>
                <a:gd name="connsiteX763" fmla="*/ 8726000 w 11218359"/>
                <a:gd name="connsiteY763" fmla="*/ 1867438 h 1867438"/>
                <a:gd name="connsiteX764" fmla="*/ 8737430 w 11218359"/>
                <a:gd name="connsiteY764" fmla="*/ 1867438 h 1867438"/>
                <a:gd name="connsiteX765" fmla="*/ 8748860 w 11218359"/>
                <a:gd name="connsiteY765" fmla="*/ 1867438 h 1867438"/>
                <a:gd name="connsiteX766" fmla="*/ 8760290 w 11218359"/>
                <a:gd name="connsiteY766" fmla="*/ 1867438 h 1867438"/>
                <a:gd name="connsiteX767" fmla="*/ 8771768 w 11218359"/>
                <a:gd name="connsiteY767" fmla="*/ 1867438 h 1867438"/>
                <a:gd name="connsiteX768" fmla="*/ 8783198 w 11218359"/>
                <a:gd name="connsiteY768" fmla="*/ 1867438 h 1867438"/>
                <a:gd name="connsiteX769" fmla="*/ 8794628 w 11218359"/>
                <a:gd name="connsiteY769" fmla="*/ 1867438 h 1867438"/>
                <a:gd name="connsiteX770" fmla="*/ 8806058 w 11218359"/>
                <a:gd name="connsiteY770" fmla="*/ 1867438 h 1867438"/>
                <a:gd name="connsiteX771" fmla="*/ 8817488 w 11218359"/>
                <a:gd name="connsiteY771" fmla="*/ 1867438 h 1867438"/>
                <a:gd name="connsiteX772" fmla="*/ 8828918 w 11218359"/>
                <a:gd name="connsiteY772" fmla="*/ 1867438 h 1867438"/>
                <a:gd name="connsiteX773" fmla="*/ 8840395 w 11218359"/>
                <a:gd name="connsiteY773" fmla="*/ 1867438 h 1867438"/>
                <a:gd name="connsiteX774" fmla="*/ 8851825 w 11218359"/>
                <a:gd name="connsiteY774" fmla="*/ 1867438 h 1867438"/>
                <a:gd name="connsiteX775" fmla="*/ 8863256 w 11218359"/>
                <a:gd name="connsiteY775" fmla="*/ 1867438 h 1867438"/>
                <a:gd name="connsiteX776" fmla="*/ 8874686 w 11218359"/>
                <a:gd name="connsiteY776" fmla="*/ 1867438 h 1867438"/>
                <a:gd name="connsiteX777" fmla="*/ 8886115 w 11218359"/>
                <a:gd name="connsiteY777" fmla="*/ 1867438 h 1867438"/>
                <a:gd name="connsiteX778" fmla="*/ 8897593 w 11218359"/>
                <a:gd name="connsiteY778" fmla="*/ 1867438 h 1867438"/>
                <a:gd name="connsiteX779" fmla="*/ 8909022 w 11218359"/>
                <a:gd name="connsiteY779" fmla="*/ 1867438 h 1867438"/>
                <a:gd name="connsiteX780" fmla="*/ 8920453 w 11218359"/>
                <a:gd name="connsiteY780" fmla="*/ 1867438 h 1867438"/>
                <a:gd name="connsiteX781" fmla="*/ 8931883 w 11218359"/>
                <a:gd name="connsiteY781" fmla="*/ 1867438 h 1867438"/>
                <a:gd name="connsiteX782" fmla="*/ 8943313 w 11218359"/>
                <a:gd name="connsiteY782" fmla="*/ 1867438 h 1867438"/>
                <a:gd name="connsiteX783" fmla="*/ 8954791 w 11218359"/>
                <a:gd name="connsiteY783" fmla="*/ 1867438 h 1867438"/>
                <a:gd name="connsiteX784" fmla="*/ 8966220 w 11218359"/>
                <a:gd name="connsiteY784" fmla="*/ 1867438 h 1867438"/>
                <a:gd name="connsiteX785" fmla="*/ 8977651 w 11218359"/>
                <a:gd name="connsiteY785" fmla="*/ 1867438 h 1867438"/>
                <a:gd name="connsiteX786" fmla="*/ 8989080 w 11218359"/>
                <a:gd name="connsiteY786" fmla="*/ 1867438 h 1867438"/>
                <a:gd name="connsiteX787" fmla="*/ 9000511 w 11218359"/>
                <a:gd name="connsiteY787" fmla="*/ 1867438 h 1867438"/>
                <a:gd name="connsiteX788" fmla="*/ 9011988 w 11218359"/>
                <a:gd name="connsiteY788" fmla="*/ 1867438 h 1867438"/>
                <a:gd name="connsiteX789" fmla="*/ 9023418 w 11218359"/>
                <a:gd name="connsiteY789" fmla="*/ 1867438 h 1867438"/>
                <a:gd name="connsiteX790" fmla="*/ 9034849 w 11218359"/>
                <a:gd name="connsiteY790" fmla="*/ 1867438 h 1867438"/>
                <a:gd name="connsiteX791" fmla="*/ 9046278 w 11218359"/>
                <a:gd name="connsiteY791" fmla="*/ 1867438 h 1867438"/>
                <a:gd name="connsiteX792" fmla="*/ 9057709 w 11218359"/>
                <a:gd name="connsiteY792" fmla="*/ 1867438 h 1867438"/>
                <a:gd name="connsiteX793" fmla="*/ 9069186 w 11218359"/>
                <a:gd name="connsiteY793" fmla="*/ 1867438 h 1867438"/>
                <a:gd name="connsiteX794" fmla="*/ 9080615 w 11218359"/>
                <a:gd name="connsiteY794" fmla="*/ 1867438 h 1867438"/>
                <a:gd name="connsiteX795" fmla="*/ 9092046 w 11218359"/>
                <a:gd name="connsiteY795" fmla="*/ 1867438 h 1867438"/>
                <a:gd name="connsiteX796" fmla="*/ 9103476 w 11218359"/>
                <a:gd name="connsiteY796" fmla="*/ 1867438 h 1867438"/>
                <a:gd name="connsiteX797" fmla="*/ 9114906 w 11218359"/>
                <a:gd name="connsiteY797" fmla="*/ 1867438 h 1867438"/>
                <a:gd name="connsiteX798" fmla="*/ 9126384 w 11218359"/>
                <a:gd name="connsiteY798" fmla="*/ 1867438 h 1867438"/>
                <a:gd name="connsiteX799" fmla="*/ 9137813 w 11218359"/>
                <a:gd name="connsiteY799" fmla="*/ 1867438 h 1867438"/>
                <a:gd name="connsiteX800" fmla="*/ 9149244 w 11218359"/>
                <a:gd name="connsiteY800" fmla="*/ 1867438 h 1867438"/>
                <a:gd name="connsiteX801" fmla="*/ 9160673 w 11218359"/>
                <a:gd name="connsiteY801" fmla="*/ 1867438 h 1867438"/>
                <a:gd name="connsiteX802" fmla="*/ 9172104 w 11218359"/>
                <a:gd name="connsiteY802" fmla="*/ 1867438 h 1867438"/>
                <a:gd name="connsiteX803" fmla="*/ 9183581 w 11218359"/>
                <a:gd name="connsiteY803" fmla="*/ 1867438 h 1867438"/>
                <a:gd name="connsiteX804" fmla="*/ 9195011 w 11218359"/>
                <a:gd name="connsiteY804" fmla="*/ 1867438 h 1867438"/>
                <a:gd name="connsiteX805" fmla="*/ 9206442 w 11218359"/>
                <a:gd name="connsiteY805" fmla="*/ 1867438 h 1867438"/>
                <a:gd name="connsiteX806" fmla="*/ 9217871 w 11218359"/>
                <a:gd name="connsiteY806" fmla="*/ 1867438 h 1867438"/>
                <a:gd name="connsiteX807" fmla="*/ 9229301 w 11218359"/>
                <a:gd name="connsiteY807" fmla="*/ 1867438 h 1867438"/>
                <a:gd name="connsiteX808" fmla="*/ 9240779 w 11218359"/>
                <a:gd name="connsiteY808" fmla="*/ 1867438 h 1867438"/>
                <a:gd name="connsiteX809" fmla="*/ 9252209 w 11218359"/>
                <a:gd name="connsiteY809" fmla="*/ 1867438 h 1867438"/>
                <a:gd name="connsiteX810" fmla="*/ 9263639 w 11218359"/>
                <a:gd name="connsiteY810" fmla="*/ 1867438 h 1867438"/>
                <a:gd name="connsiteX811" fmla="*/ 9275069 w 11218359"/>
                <a:gd name="connsiteY811" fmla="*/ 1867438 h 1867438"/>
                <a:gd name="connsiteX812" fmla="*/ 9286498 w 11218359"/>
                <a:gd name="connsiteY812" fmla="*/ 1867438 h 1867438"/>
                <a:gd name="connsiteX813" fmla="*/ 9297977 w 11218359"/>
                <a:gd name="connsiteY813" fmla="*/ 1867438 h 1867438"/>
                <a:gd name="connsiteX814" fmla="*/ 9309406 w 11218359"/>
                <a:gd name="connsiteY814" fmla="*/ 1867438 h 1867438"/>
                <a:gd name="connsiteX815" fmla="*/ 9320837 w 11218359"/>
                <a:gd name="connsiteY815" fmla="*/ 1867438 h 1867438"/>
                <a:gd name="connsiteX816" fmla="*/ 9332266 w 11218359"/>
                <a:gd name="connsiteY816" fmla="*/ 1867438 h 1867438"/>
                <a:gd name="connsiteX817" fmla="*/ 9343696 w 11218359"/>
                <a:gd name="connsiteY817" fmla="*/ 1867438 h 1867438"/>
                <a:gd name="connsiteX818" fmla="*/ 9355174 w 11218359"/>
                <a:gd name="connsiteY818" fmla="*/ 1867438 h 1867438"/>
                <a:gd name="connsiteX819" fmla="*/ 9366604 w 11218359"/>
                <a:gd name="connsiteY819" fmla="*/ 1867438 h 1867438"/>
                <a:gd name="connsiteX820" fmla="*/ 9378035 w 11218359"/>
                <a:gd name="connsiteY820" fmla="*/ 1867438 h 1867438"/>
                <a:gd name="connsiteX821" fmla="*/ 9389464 w 11218359"/>
                <a:gd name="connsiteY821" fmla="*/ 1867438 h 1867438"/>
                <a:gd name="connsiteX822" fmla="*/ 9400894 w 11218359"/>
                <a:gd name="connsiteY822" fmla="*/ 1867438 h 1867438"/>
                <a:gd name="connsiteX823" fmla="*/ 9412372 w 11218359"/>
                <a:gd name="connsiteY823" fmla="*/ 1867438 h 1867438"/>
                <a:gd name="connsiteX824" fmla="*/ 9423802 w 11218359"/>
                <a:gd name="connsiteY824" fmla="*/ 1867438 h 1867438"/>
                <a:gd name="connsiteX825" fmla="*/ 9435232 w 11218359"/>
                <a:gd name="connsiteY825" fmla="*/ 1867438 h 1867438"/>
                <a:gd name="connsiteX826" fmla="*/ 9446662 w 11218359"/>
                <a:gd name="connsiteY826" fmla="*/ 1867438 h 1867438"/>
                <a:gd name="connsiteX827" fmla="*/ 9458091 w 11218359"/>
                <a:gd name="connsiteY827" fmla="*/ 1867438 h 1867438"/>
                <a:gd name="connsiteX828" fmla="*/ 9469570 w 11218359"/>
                <a:gd name="connsiteY828" fmla="*/ 1867438 h 1867438"/>
                <a:gd name="connsiteX829" fmla="*/ 9480999 w 11218359"/>
                <a:gd name="connsiteY829" fmla="*/ 1867438 h 1867438"/>
                <a:gd name="connsiteX830" fmla="*/ 9492429 w 11218359"/>
                <a:gd name="connsiteY830" fmla="*/ 1867438 h 1867438"/>
                <a:gd name="connsiteX831" fmla="*/ 9503859 w 11218359"/>
                <a:gd name="connsiteY831" fmla="*/ 1867438 h 1867438"/>
                <a:gd name="connsiteX832" fmla="*/ 9515289 w 11218359"/>
                <a:gd name="connsiteY832" fmla="*/ 1867438 h 1867438"/>
                <a:gd name="connsiteX833" fmla="*/ 9526767 w 11218359"/>
                <a:gd name="connsiteY833" fmla="*/ 1867438 h 1867438"/>
                <a:gd name="connsiteX834" fmla="*/ 9538197 w 11218359"/>
                <a:gd name="connsiteY834" fmla="*/ 1867438 h 1867438"/>
                <a:gd name="connsiteX835" fmla="*/ 9549626 w 11218359"/>
                <a:gd name="connsiteY835" fmla="*/ 1867438 h 1867438"/>
                <a:gd name="connsiteX836" fmla="*/ 9561057 w 11218359"/>
                <a:gd name="connsiteY836" fmla="*/ 1867438 h 1867438"/>
                <a:gd name="connsiteX837" fmla="*/ 9572487 w 11218359"/>
                <a:gd name="connsiteY837" fmla="*/ 1867438 h 1867438"/>
                <a:gd name="connsiteX838" fmla="*/ 9583965 w 11218359"/>
                <a:gd name="connsiteY838" fmla="*/ 1867438 h 1867438"/>
                <a:gd name="connsiteX839" fmla="*/ 9595395 w 11218359"/>
                <a:gd name="connsiteY839" fmla="*/ 1867438 h 1867438"/>
                <a:gd name="connsiteX840" fmla="*/ 9606824 w 11218359"/>
                <a:gd name="connsiteY840" fmla="*/ 1867438 h 1867438"/>
                <a:gd name="connsiteX841" fmla="*/ 9618255 w 11218359"/>
                <a:gd name="connsiteY841" fmla="*/ 1867438 h 1867438"/>
                <a:gd name="connsiteX842" fmla="*/ 9629684 w 11218359"/>
                <a:gd name="connsiteY842" fmla="*/ 1867438 h 1867438"/>
                <a:gd name="connsiteX843" fmla="*/ 9641163 w 11218359"/>
                <a:gd name="connsiteY843" fmla="*/ 1867438 h 1867438"/>
                <a:gd name="connsiteX844" fmla="*/ 9652592 w 11218359"/>
                <a:gd name="connsiteY844" fmla="*/ 1867438 h 1867438"/>
                <a:gd name="connsiteX845" fmla="*/ 9664022 w 11218359"/>
                <a:gd name="connsiteY845" fmla="*/ 1867438 h 1867438"/>
                <a:gd name="connsiteX846" fmla="*/ 9675452 w 11218359"/>
                <a:gd name="connsiteY846" fmla="*/ 1867438 h 1867438"/>
                <a:gd name="connsiteX847" fmla="*/ 9686882 w 11218359"/>
                <a:gd name="connsiteY847" fmla="*/ 1867438 h 1867438"/>
                <a:gd name="connsiteX848" fmla="*/ 9698360 w 11218359"/>
                <a:gd name="connsiteY848" fmla="*/ 1867438 h 1867438"/>
                <a:gd name="connsiteX849" fmla="*/ 9709790 w 11218359"/>
                <a:gd name="connsiteY849" fmla="*/ 1867438 h 1867438"/>
                <a:gd name="connsiteX850" fmla="*/ 9721219 w 11218359"/>
                <a:gd name="connsiteY850" fmla="*/ 1867438 h 1867438"/>
                <a:gd name="connsiteX851" fmla="*/ 9732650 w 11218359"/>
                <a:gd name="connsiteY851" fmla="*/ 1867438 h 1867438"/>
                <a:gd name="connsiteX852" fmla="*/ 9744080 w 11218359"/>
                <a:gd name="connsiteY852" fmla="*/ 1867438 h 1867438"/>
                <a:gd name="connsiteX853" fmla="*/ 9755557 w 11218359"/>
                <a:gd name="connsiteY853" fmla="*/ 1867438 h 1867438"/>
                <a:gd name="connsiteX854" fmla="*/ 9766988 w 11218359"/>
                <a:gd name="connsiteY854" fmla="*/ 1867438 h 1867438"/>
                <a:gd name="connsiteX855" fmla="*/ 9778417 w 11218359"/>
                <a:gd name="connsiteY855" fmla="*/ 1867438 h 1867438"/>
                <a:gd name="connsiteX856" fmla="*/ 9789848 w 11218359"/>
                <a:gd name="connsiteY856" fmla="*/ 1867438 h 1867438"/>
                <a:gd name="connsiteX857" fmla="*/ 9801277 w 11218359"/>
                <a:gd name="connsiteY857" fmla="*/ 1867438 h 1867438"/>
                <a:gd name="connsiteX858" fmla="*/ 9812755 w 11218359"/>
                <a:gd name="connsiteY858" fmla="*/ 1867438 h 1867438"/>
                <a:gd name="connsiteX859" fmla="*/ 9824185 w 11218359"/>
                <a:gd name="connsiteY859" fmla="*/ 1867438 h 1867438"/>
                <a:gd name="connsiteX860" fmla="*/ 9835615 w 11218359"/>
                <a:gd name="connsiteY860" fmla="*/ 1867438 h 1867438"/>
                <a:gd name="connsiteX861" fmla="*/ 9847045 w 11218359"/>
                <a:gd name="connsiteY861" fmla="*/ 1867438 h 1867438"/>
                <a:gd name="connsiteX862" fmla="*/ 9858475 w 11218359"/>
                <a:gd name="connsiteY862" fmla="*/ 1867438 h 1867438"/>
                <a:gd name="connsiteX863" fmla="*/ 9869952 w 11218359"/>
                <a:gd name="connsiteY863" fmla="*/ 1867438 h 1867438"/>
                <a:gd name="connsiteX864" fmla="*/ 9881383 w 11218359"/>
                <a:gd name="connsiteY864" fmla="*/ 1867438 h 1867438"/>
                <a:gd name="connsiteX865" fmla="*/ 9892812 w 11218359"/>
                <a:gd name="connsiteY865" fmla="*/ 1867438 h 1867438"/>
                <a:gd name="connsiteX866" fmla="*/ 9904243 w 11218359"/>
                <a:gd name="connsiteY866" fmla="*/ 1867438 h 1867438"/>
                <a:gd name="connsiteX867" fmla="*/ 9915673 w 11218359"/>
                <a:gd name="connsiteY867" fmla="*/ 1867438 h 1867438"/>
                <a:gd name="connsiteX868" fmla="*/ 9927102 w 11218359"/>
                <a:gd name="connsiteY868" fmla="*/ 1867438 h 1867438"/>
                <a:gd name="connsiteX869" fmla="*/ 9938581 w 11218359"/>
                <a:gd name="connsiteY869" fmla="*/ 1867438 h 1867438"/>
                <a:gd name="connsiteX870" fmla="*/ 9950010 w 11218359"/>
                <a:gd name="connsiteY870" fmla="*/ 1867438 h 1867438"/>
                <a:gd name="connsiteX871" fmla="*/ 9961441 w 11218359"/>
                <a:gd name="connsiteY871" fmla="*/ 1867438 h 1867438"/>
                <a:gd name="connsiteX872" fmla="*/ 9972870 w 11218359"/>
                <a:gd name="connsiteY872" fmla="*/ 1867438 h 1867438"/>
                <a:gd name="connsiteX873" fmla="*/ 9984300 w 11218359"/>
                <a:gd name="connsiteY873" fmla="*/ 1867438 h 1867438"/>
                <a:gd name="connsiteX874" fmla="*/ 9995778 w 11218359"/>
                <a:gd name="connsiteY874" fmla="*/ 1867438 h 1867438"/>
                <a:gd name="connsiteX875" fmla="*/ 10007208 w 11218359"/>
                <a:gd name="connsiteY875" fmla="*/ 1867438 h 1867438"/>
                <a:gd name="connsiteX876" fmla="*/ 10018638 w 11218359"/>
                <a:gd name="connsiteY876" fmla="*/ 1867438 h 1867438"/>
                <a:gd name="connsiteX877" fmla="*/ 10030068 w 11218359"/>
                <a:gd name="connsiteY877" fmla="*/ 1867438 h 1867438"/>
                <a:gd name="connsiteX878" fmla="*/ 10041498 w 11218359"/>
                <a:gd name="connsiteY878" fmla="*/ 1867438 h 1867438"/>
                <a:gd name="connsiteX879" fmla="*/ 10052976 w 11218359"/>
                <a:gd name="connsiteY879" fmla="*/ 1867438 h 1867438"/>
                <a:gd name="connsiteX880" fmla="*/ 10064405 w 11218359"/>
                <a:gd name="connsiteY880" fmla="*/ 1867438 h 1867438"/>
                <a:gd name="connsiteX881" fmla="*/ 10075835 w 11218359"/>
                <a:gd name="connsiteY881" fmla="*/ 1867438 h 1867438"/>
                <a:gd name="connsiteX882" fmla="*/ 10087266 w 11218359"/>
                <a:gd name="connsiteY882" fmla="*/ 1867438 h 1867438"/>
                <a:gd name="connsiteX883" fmla="*/ 10098695 w 11218359"/>
                <a:gd name="connsiteY883" fmla="*/ 1867438 h 1867438"/>
                <a:gd name="connsiteX884" fmla="*/ 10110174 w 11218359"/>
                <a:gd name="connsiteY884" fmla="*/ 1867438 h 1867438"/>
                <a:gd name="connsiteX885" fmla="*/ 10121603 w 11218359"/>
                <a:gd name="connsiteY885" fmla="*/ 1867438 h 1867438"/>
                <a:gd name="connsiteX886" fmla="*/ 10133033 w 11218359"/>
                <a:gd name="connsiteY886" fmla="*/ 1867438 h 1867438"/>
                <a:gd name="connsiteX887" fmla="*/ 10144463 w 11218359"/>
                <a:gd name="connsiteY887" fmla="*/ 1867438 h 1867438"/>
                <a:gd name="connsiteX888" fmla="*/ 10155893 w 11218359"/>
                <a:gd name="connsiteY888" fmla="*/ 1867438 h 1867438"/>
                <a:gd name="connsiteX889" fmla="*/ 10167371 w 11218359"/>
                <a:gd name="connsiteY889" fmla="*/ 1867438 h 1867438"/>
                <a:gd name="connsiteX890" fmla="*/ 10178801 w 11218359"/>
                <a:gd name="connsiteY890" fmla="*/ 1867438 h 1867438"/>
                <a:gd name="connsiteX891" fmla="*/ 10190230 w 11218359"/>
                <a:gd name="connsiteY891" fmla="*/ 1867438 h 1867438"/>
                <a:gd name="connsiteX892" fmla="*/ 10201661 w 11218359"/>
                <a:gd name="connsiteY892" fmla="*/ 1867438 h 1867438"/>
                <a:gd name="connsiteX893" fmla="*/ 10213091 w 11218359"/>
                <a:gd name="connsiteY893" fmla="*/ 1867438 h 1867438"/>
                <a:gd name="connsiteX894" fmla="*/ 10224569 w 11218359"/>
                <a:gd name="connsiteY894" fmla="*/ 1867438 h 1867438"/>
                <a:gd name="connsiteX895" fmla="*/ 10235998 w 11218359"/>
                <a:gd name="connsiteY895" fmla="*/ 1867438 h 1867438"/>
                <a:gd name="connsiteX896" fmla="*/ 10247428 w 11218359"/>
                <a:gd name="connsiteY896" fmla="*/ 1867438 h 1867438"/>
                <a:gd name="connsiteX897" fmla="*/ 10258859 w 11218359"/>
                <a:gd name="connsiteY897" fmla="*/ 1867438 h 1867438"/>
                <a:gd name="connsiteX898" fmla="*/ 10270288 w 11218359"/>
                <a:gd name="connsiteY898" fmla="*/ 1867438 h 1867438"/>
                <a:gd name="connsiteX899" fmla="*/ 10281767 w 11218359"/>
                <a:gd name="connsiteY899" fmla="*/ 1867438 h 1867438"/>
                <a:gd name="connsiteX900" fmla="*/ 10293196 w 11218359"/>
                <a:gd name="connsiteY900" fmla="*/ 1867438 h 1867438"/>
                <a:gd name="connsiteX901" fmla="*/ 10304626 w 11218359"/>
                <a:gd name="connsiteY901" fmla="*/ 1867438 h 1867438"/>
                <a:gd name="connsiteX902" fmla="*/ 10316056 w 11218359"/>
                <a:gd name="connsiteY902" fmla="*/ 1867438 h 1867438"/>
                <a:gd name="connsiteX903" fmla="*/ 10327486 w 11218359"/>
                <a:gd name="connsiteY903" fmla="*/ 1867438 h 1867438"/>
                <a:gd name="connsiteX904" fmla="*/ 10338963 w 11218359"/>
                <a:gd name="connsiteY904" fmla="*/ 1867438 h 1867438"/>
                <a:gd name="connsiteX905" fmla="*/ 10350394 w 11218359"/>
                <a:gd name="connsiteY905" fmla="*/ 1867438 h 1867438"/>
                <a:gd name="connsiteX906" fmla="*/ 10361823 w 11218359"/>
                <a:gd name="connsiteY906" fmla="*/ 1867438 h 1867438"/>
                <a:gd name="connsiteX907" fmla="*/ 10373254 w 11218359"/>
                <a:gd name="connsiteY907" fmla="*/ 1867438 h 1867438"/>
                <a:gd name="connsiteX908" fmla="*/ 10384684 w 11218359"/>
                <a:gd name="connsiteY908" fmla="*/ 1867438 h 1867438"/>
                <a:gd name="connsiteX909" fmla="*/ 10396161 w 11218359"/>
                <a:gd name="connsiteY909" fmla="*/ 1867438 h 1867438"/>
                <a:gd name="connsiteX910" fmla="*/ 10407591 w 11218359"/>
                <a:gd name="connsiteY910" fmla="*/ 1867438 h 1867438"/>
                <a:gd name="connsiteX911" fmla="*/ 10419021 w 11218359"/>
                <a:gd name="connsiteY911" fmla="*/ 1867438 h 1867438"/>
                <a:gd name="connsiteX912" fmla="*/ 10430452 w 11218359"/>
                <a:gd name="connsiteY912" fmla="*/ 1867438 h 1867438"/>
                <a:gd name="connsiteX913" fmla="*/ 10441881 w 11218359"/>
                <a:gd name="connsiteY913" fmla="*/ 1867438 h 1867438"/>
                <a:gd name="connsiteX914" fmla="*/ 10453358 w 11218359"/>
                <a:gd name="connsiteY914" fmla="*/ 1867438 h 1867438"/>
                <a:gd name="connsiteX915" fmla="*/ 10464789 w 11218359"/>
                <a:gd name="connsiteY915" fmla="*/ 1867438 h 1867438"/>
                <a:gd name="connsiteX916" fmla="*/ 10476219 w 11218359"/>
                <a:gd name="connsiteY916" fmla="*/ 1867438 h 1867438"/>
                <a:gd name="connsiteX917" fmla="*/ 10487649 w 11218359"/>
                <a:gd name="connsiteY917" fmla="*/ 1867438 h 1867438"/>
                <a:gd name="connsiteX918" fmla="*/ 10499079 w 11218359"/>
                <a:gd name="connsiteY918" fmla="*/ 1867438 h 1867438"/>
                <a:gd name="connsiteX919" fmla="*/ 10510556 w 11218359"/>
                <a:gd name="connsiteY919" fmla="*/ 1867438 h 1867438"/>
                <a:gd name="connsiteX920" fmla="*/ 10521987 w 11218359"/>
                <a:gd name="connsiteY920" fmla="*/ 1867438 h 1867438"/>
                <a:gd name="connsiteX921" fmla="*/ 10533416 w 11218359"/>
                <a:gd name="connsiteY921" fmla="*/ 1867438 h 1867438"/>
                <a:gd name="connsiteX922" fmla="*/ 10544847 w 11218359"/>
                <a:gd name="connsiteY922" fmla="*/ 1867438 h 1867438"/>
                <a:gd name="connsiteX923" fmla="*/ 10556277 w 11218359"/>
                <a:gd name="connsiteY923" fmla="*/ 1867438 h 1867438"/>
                <a:gd name="connsiteX924" fmla="*/ 10567754 w 11218359"/>
                <a:gd name="connsiteY924" fmla="*/ 1867438 h 1867438"/>
                <a:gd name="connsiteX925" fmla="*/ 10579184 w 11218359"/>
                <a:gd name="connsiteY925" fmla="*/ 1867438 h 1867438"/>
                <a:gd name="connsiteX926" fmla="*/ 10590614 w 11218359"/>
                <a:gd name="connsiteY926" fmla="*/ 1867438 h 1867438"/>
                <a:gd name="connsiteX927" fmla="*/ 10602045 w 11218359"/>
                <a:gd name="connsiteY927" fmla="*/ 1867438 h 1867438"/>
                <a:gd name="connsiteX928" fmla="*/ 10613474 w 11218359"/>
                <a:gd name="connsiteY928" fmla="*/ 1867438 h 1867438"/>
                <a:gd name="connsiteX929" fmla="*/ 10624951 w 11218359"/>
                <a:gd name="connsiteY929" fmla="*/ 1867438 h 1867438"/>
                <a:gd name="connsiteX930" fmla="*/ 10636382 w 11218359"/>
                <a:gd name="connsiteY930" fmla="*/ 1867438 h 1867438"/>
                <a:gd name="connsiteX931" fmla="*/ 10647812 w 11218359"/>
                <a:gd name="connsiteY931" fmla="*/ 1867438 h 1867438"/>
                <a:gd name="connsiteX932" fmla="*/ 10659241 w 11218359"/>
                <a:gd name="connsiteY932" fmla="*/ 1867438 h 1867438"/>
                <a:gd name="connsiteX933" fmla="*/ 10670672 w 11218359"/>
                <a:gd name="connsiteY933" fmla="*/ 1867438 h 1867438"/>
                <a:gd name="connsiteX934" fmla="*/ 10682149 w 11218359"/>
                <a:gd name="connsiteY934" fmla="*/ 1867438 h 1867438"/>
                <a:gd name="connsiteX935" fmla="*/ 10693580 w 11218359"/>
                <a:gd name="connsiteY935" fmla="*/ 1867438 h 1867438"/>
                <a:gd name="connsiteX936" fmla="*/ 10705009 w 11218359"/>
                <a:gd name="connsiteY936" fmla="*/ 1867438 h 1867438"/>
                <a:gd name="connsiteX937" fmla="*/ 10716439 w 11218359"/>
                <a:gd name="connsiteY937" fmla="*/ 1867438 h 1867438"/>
                <a:gd name="connsiteX938" fmla="*/ 10727870 w 11218359"/>
                <a:gd name="connsiteY938" fmla="*/ 1867438 h 1867438"/>
                <a:gd name="connsiteX939" fmla="*/ 10739347 w 11218359"/>
                <a:gd name="connsiteY939" fmla="*/ 1867438 h 1867438"/>
                <a:gd name="connsiteX940" fmla="*/ 10750778 w 11218359"/>
                <a:gd name="connsiteY940" fmla="*/ 1867438 h 1867438"/>
                <a:gd name="connsiteX941" fmla="*/ 10762207 w 11218359"/>
                <a:gd name="connsiteY941" fmla="*/ 1867438 h 1867438"/>
                <a:gd name="connsiteX942" fmla="*/ 10773637 w 11218359"/>
                <a:gd name="connsiteY942" fmla="*/ 1867438 h 1867438"/>
                <a:gd name="connsiteX943" fmla="*/ 10785067 w 11218359"/>
                <a:gd name="connsiteY943" fmla="*/ 1867438 h 1867438"/>
                <a:gd name="connsiteX944" fmla="*/ 10796544 w 11218359"/>
                <a:gd name="connsiteY944" fmla="*/ 1867438 h 1867438"/>
                <a:gd name="connsiteX945" fmla="*/ 10807975 w 11218359"/>
                <a:gd name="connsiteY945" fmla="*/ 1867438 h 1867438"/>
                <a:gd name="connsiteX946" fmla="*/ 10819405 w 11218359"/>
                <a:gd name="connsiteY946" fmla="*/ 1867438 h 1867438"/>
                <a:gd name="connsiteX947" fmla="*/ 10830834 w 11218359"/>
                <a:gd name="connsiteY947" fmla="*/ 1867438 h 1867438"/>
                <a:gd name="connsiteX948" fmla="*/ 10842265 w 11218359"/>
                <a:gd name="connsiteY948" fmla="*/ 1867438 h 1867438"/>
                <a:gd name="connsiteX949" fmla="*/ 10853742 w 11218359"/>
                <a:gd name="connsiteY949" fmla="*/ 1867438 h 1867438"/>
                <a:gd name="connsiteX950" fmla="*/ 10865173 w 11218359"/>
                <a:gd name="connsiteY950" fmla="*/ 1867438 h 1867438"/>
                <a:gd name="connsiteX951" fmla="*/ 10876602 w 11218359"/>
                <a:gd name="connsiteY951" fmla="*/ 1867438 h 1867438"/>
                <a:gd name="connsiteX952" fmla="*/ 10888032 w 11218359"/>
                <a:gd name="connsiteY952" fmla="*/ 1867438 h 1867438"/>
                <a:gd name="connsiteX953" fmla="*/ 10899463 w 11218359"/>
                <a:gd name="connsiteY953" fmla="*/ 1867438 h 1867438"/>
                <a:gd name="connsiteX954" fmla="*/ 10910892 w 11218359"/>
                <a:gd name="connsiteY954" fmla="*/ 1867438 h 1867438"/>
                <a:gd name="connsiteX955" fmla="*/ 10922369 w 11218359"/>
                <a:gd name="connsiteY955" fmla="*/ 1867438 h 1867438"/>
                <a:gd name="connsiteX956" fmla="*/ 10933800 w 11218359"/>
                <a:gd name="connsiteY956" fmla="*/ 1867438 h 1867438"/>
                <a:gd name="connsiteX957" fmla="*/ 10945230 w 11218359"/>
                <a:gd name="connsiteY957" fmla="*/ 1867438 h 1867438"/>
                <a:gd name="connsiteX958" fmla="*/ 10956660 w 11218359"/>
                <a:gd name="connsiteY958" fmla="*/ 1867438 h 1867438"/>
                <a:gd name="connsiteX959" fmla="*/ 10968090 w 11218359"/>
                <a:gd name="connsiteY959" fmla="*/ 1867438 h 1867438"/>
                <a:gd name="connsiteX960" fmla="*/ 10979567 w 11218359"/>
                <a:gd name="connsiteY960" fmla="*/ 1867438 h 1867438"/>
                <a:gd name="connsiteX961" fmla="*/ 10990998 w 11218359"/>
                <a:gd name="connsiteY961" fmla="*/ 1867438 h 1867438"/>
                <a:gd name="connsiteX962" fmla="*/ 11002427 w 11218359"/>
                <a:gd name="connsiteY962" fmla="*/ 1867438 h 1867438"/>
                <a:gd name="connsiteX963" fmla="*/ 11013858 w 11218359"/>
                <a:gd name="connsiteY963" fmla="*/ 1867438 h 1867438"/>
                <a:gd name="connsiteX964" fmla="*/ 11025287 w 11218359"/>
                <a:gd name="connsiteY964" fmla="*/ 1867438 h 1867438"/>
                <a:gd name="connsiteX965" fmla="*/ 11036765 w 11218359"/>
                <a:gd name="connsiteY965" fmla="*/ 1867438 h 1867438"/>
                <a:gd name="connsiteX966" fmla="*/ 11048195 w 11218359"/>
                <a:gd name="connsiteY966" fmla="*/ 1867438 h 1867438"/>
                <a:gd name="connsiteX967" fmla="*/ 11059625 w 11218359"/>
                <a:gd name="connsiteY967" fmla="*/ 1867438 h 1867438"/>
                <a:gd name="connsiteX968" fmla="*/ 11071056 w 11218359"/>
                <a:gd name="connsiteY968" fmla="*/ 1867438 h 1867438"/>
                <a:gd name="connsiteX969" fmla="*/ 11082485 w 11218359"/>
                <a:gd name="connsiteY969" fmla="*/ 1867438 h 1867438"/>
                <a:gd name="connsiteX970" fmla="*/ 11093962 w 11218359"/>
                <a:gd name="connsiteY970" fmla="*/ 1867438 h 1867438"/>
                <a:gd name="connsiteX971" fmla="*/ 11105393 w 11218359"/>
                <a:gd name="connsiteY971" fmla="*/ 1867438 h 1867438"/>
                <a:gd name="connsiteX972" fmla="*/ 11116823 w 11218359"/>
                <a:gd name="connsiteY972" fmla="*/ 1867438 h 1867438"/>
                <a:gd name="connsiteX973" fmla="*/ 11128253 w 11218359"/>
                <a:gd name="connsiteY973" fmla="*/ 1867438 h 1867438"/>
                <a:gd name="connsiteX974" fmla="*/ 11139683 w 11218359"/>
                <a:gd name="connsiteY974" fmla="*/ 1867438 h 1867438"/>
                <a:gd name="connsiteX975" fmla="*/ 11151160 w 11218359"/>
                <a:gd name="connsiteY975" fmla="*/ 1867438 h 1867438"/>
                <a:gd name="connsiteX976" fmla="*/ 11162591 w 11218359"/>
                <a:gd name="connsiteY976" fmla="*/ 1867438 h 1867438"/>
                <a:gd name="connsiteX977" fmla="*/ 11174020 w 11218359"/>
                <a:gd name="connsiteY977" fmla="*/ 1867438 h 1867438"/>
                <a:gd name="connsiteX978" fmla="*/ 11185451 w 11218359"/>
                <a:gd name="connsiteY978" fmla="*/ 1867438 h 1867438"/>
                <a:gd name="connsiteX979" fmla="*/ 11196881 w 11218359"/>
                <a:gd name="connsiteY979" fmla="*/ 1867438 h 1867438"/>
                <a:gd name="connsiteX980" fmla="*/ 11208358 w 11218359"/>
                <a:gd name="connsiteY980" fmla="*/ 1867438 h 1867438"/>
                <a:gd name="connsiteX981" fmla="*/ 11218359 w 11218359"/>
                <a:gd name="connsiteY981" fmla="*/ 1867438 h 1867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867438">
                  <a:moveTo>
                    <a:pt x="0" y="1867438"/>
                  </a:moveTo>
                  <a:lnTo>
                    <a:pt x="9149" y="1867438"/>
                  </a:lnTo>
                  <a:lnTo>
                    <a:pt x="20588" y="1867438"/>
                  </a:lnTo>
                  <a:lnTo>
                    <a:pt x="32028" y="1867438"/>
                  </a:lnTo>
                  <a:lnTo>
                    <a:pt x="43467" y="1867438"/>
                  </a:lnTo>
                  <a:lnTo>
                    <a:pt x="54907" y="1867438"/>
                  </a:lnTo>
                  <a:lnTo>
                    <a:pt x="66346" y="1867438"/>
                  </a:lnTo>
                  <a:lnTo>
                    <a:pt x="77786" y="1867438"/>
                  </a:lnTo>
                  <a:lnTo>
                    <a:pt x="89225" y="1867438"/>
                  </a:lnTo>
                  <a:lnTo>
                    <a:pt x="100665" y="1867438"/>
                  </a:lnTo>
                  <a:lnTo>
                    <a:pt x="112104" y="1867438"/>
                  </a:lnTo>
                  <a:lnTo>
                    <a:pt x="123544" y="1867438"/>
                  </a:lnTo>
                  <a:lnTo>
                    <a:pt x="134979" y="1867438"/>
                  </a:lnTo>
                  <a:lnTo>
                    <a:pt x="146423" y="1867438"/>
                  </a:lnTo>
                  <a:lnTo>
                    <a:pt x="157858" y="1867438"/>
                  </a:lnTo>
                  <a:lnTo>
                    <a:pt x="169297" y="1867438"/>
                  </a:lnTo>
                  <a:lnTo>
                    <a:pt x="180737" y="1867438"/>
                  </a:lnTo>
                  <a:lnTo>
                    <a:pt x="192176" y="1867438"/>
                  </a:lnTo>
                  <a:lnTo>
                    <a:pt x="203616" y="1867438"/>
                  </a:lnTo>
                  <a:lnTo>
                    <a:pt x="215055" y="1867438"/>
                  </a:lnTo>
                  <a:lnTo>
                    <a:pt x="226495" y="1867438"/>
                  </a:lnTo>
                  <a:lnTo>
                    <a:pt x="237935" y="1867438"/>
                  </a:lnTo>
                  <a:lnTo>
                    <a:pt x="249374" y="1867438"/>
                  </a:lnTo>
                  <a:lnTo>
                    <a:pt x="260814" y="1867438"/>
                  </a:lnTo>
                  <a:lnTo>
                    <a:pt x="272253" y="1867438"/>
                  </a:lnTo>
                  <a:lnTo>
                    <a:pt x="283693" y="1867438"/>
                  </a:lnTo>
                  <a:lnTo>
                    <a:pt x="295132" y="1867438"/>
                  </a:lnTo>
                  <a:lnTo>
                    <a:pt x="306572" y="1867438"/>
                  </a:lnTo>
                  <a:lnTo>
                    <a:pt x="318011" y="1867438"/>
                  </a:lnTo>
                  <a:lnTo>
                    <a:pt x="329451" y="1867438"/>
                  </a:lnTo>
                  <a:lnTo>
                    <a:pt x="340890" y="1867438"/>
                  </a:lnTo>
                  <a:lnTo>
                    <a:pt x="352330" y="1867438"/>
                  </a:lnTo>
                  <a:lnTo>
                    <a:pt x="363769" y="1867438"/>
                  </a:lnTo>
                  <a:lnTo>
                    <a:pt x="375209" y="1867438"/>
                  </a:lnTo>
                  <a:lnTo>
                    <a:pt x="386648" y="1867438"/>
                  </a:lnTo>
                  <a:lnTo>
                    <a:pt x="398088" y="1867438"/>
                  </a:lnTo>
                  <a:lnTo>
                    <a:pt x="409527" y="1867438"/>
                  </a:lnTo>
                  <a:lnTo>
                    <a:pt x="420967" y="1867438"/>
                  </a:lnTo>
                  <a:lnTo>
                    <a:pt x="432406" y="1867438"/>
                  </a:lnTo>
                  <a:lnTo>
                    <a:pt x="443846" y="1867438"/>
                  </a:lnTo>
                  <a:lnTo>
                    <a:pt x="455285" y="1867438"/>
                  </a:lnTo>
                  <a:lnTo>
                    <a:pt x="466725" y="1867438"/>
                  </a:lnTo>
                  <a:lnTo>
                    <a:pt x="478165" y="1867438"/>
                  </a:lnTo>
                  <a:lnTo>
                    <a:pt x="489604" y="1867438"/>
                  </a:lnTo>
                  <a:lnTo>
                    <a:pt x="501044" y="1867438"/>
                  </a:lnTo>
                  <a:lnTo>
                    <a:pt x="512483" y="1867438"/>
                  </a:lnTo>
                  <a:lnTo>
                    <a:pt x="523923" y="1867438"/>
                  </a:lnTo>
                  <a:lnTo>
                    <a:pt x="535362" y="1867438"/>
                  </a:lnTo>
                  <a:lnTo>
                    <a:pt x="546802" y="1867438"/>
                  </a:lnTo>
                  <a:lnTo>
                    <a:pt x="558241" y="1867438"/>
                  </a:lnTo>
                  <a:lnTo>
                    <a:pt x="569681" y="1867438"/>
                  </a:lnTo>
                  <a:lnTo>
                    <a:pt x="581120" y="1867438"/>
                  </a:lnTo>
                  <a:lnTo>
                    <a:pt x="592560" y="1867438"/>
                  </a:lnTo>
                  <a:lnTo>
                    <a:pt x="603999" y="1867438"/>
                  </a:lnTo>
                  <a:lnTo>
                    <a:pt x="615439" y="1867438"/>
                  </a:lnTo>
                  <a:lnTo>
                    <a:pt x="626878" y="1867438"/>
                  </a:lnTo>
                  <a:lnTo>
                    <a:pt x="638318" y="1867438"/>
                  </a:lnTo>
                  <a:lnTo>
                    <a:pt x="649757" y="1867438"/>
                  </a:lnTo>
                  <a:lnTo>
                    <a:pt x="661192" y="1867438"/>
                  </a:lnTo>
                  <a:lnTo>
                    <a:pt x="672632" y="1867438"/>
                  </a:lnTo>
                  <a:lnTo>
                    <a:pt x="684071" y="1867438"/>
                  </a:lnTo>
                  <a:lnTo>
                    <a:pt x="695511" y="1867438"/>
                  </a:lnTo>
                  <a:lnTo>
                    <a:pt x="706950" y="1867438"/>
                  </a:lnTo>
                  <a:lnTo>
                    <a:pt x="718390" y="1867438"/>
                  </a:lnTo>
                  <a:lnTo>
                    <a:pt x="729829" y="1867438"/>
                  </a:lnTo>
                  <a:lnTo>
                    <a:pt x="741269" y="1867438"/>
                  </a:lnTo>
                  <a:lnTo>
                    <a:pt x="752708" y="1867438"/>
                  </a:lnTo>
                  <a:lnTo>
                    <a:pt x="764148" y="1867438"/>
                  </a:lnTo>
                  <a:lnTo>
                    <a:pt x="775587" y="1867438"/>
                  </a:lnTo>
                  <a:lnTo>
                    <a:pt x="787027" y="1867438"/>
                  </a:lnTo>
                  <a:lnTo>
                    <a:pt x="798467" y="1867438"/>
                  </a:lnTo>
                  <a:lnTo>
                    <a:pt x="809906" y="1867438"/>
                  </a:lnTo>
                  <a:lnTo>
                    <a:pt x="821346" y="1867438"/>
                  </a:lnTo>
                  <a:lnTo>
                    <a:pt x="832785" y="1867438"/>
                  </a:lnTo>
                  <a:lnTo>
                    <a:pt x="844225" y="1867438"/>
                  </a:lnTo>
                  <a:lnTo>
                    <a:pt x="855664" y="1867438"/>
                  </a:lnTo>
                  <a:lnTo>
                    <a:pt x="867104" y="1867438"/>
                  </a:lnTo>
                  <a:lnTo>
                    <a:pt x="878543" y="1867438"/>
                  </a:lnTo>
                  <a:lnTo>
                    <a:pt x="889983" y="1867438"/>
                  </a:lnTo>
                  <a:lnTo>
                    <a:pt x="901422" y="1867438"/>
                  </a:lnTo>
                  <a:lnTo>
                    <a:pt x="912862" y="1867438"/>
                  </a:lnTo>
                  <a:lnTo>
                    <a:pt x="924301" y="1867438"/>
                  </a:lnTo>
                  <a:lnTo>
                    <a:pt x="935741" y="1867438"/>
                  </a:lnTo>
                  <a:lnTo>
                    <a:pt x="947180" y="1867438"/>
                  </a:lnTo>
                  <a:lnTo>
                    <a:pt x="958620" y="1867438"/>
                  </a:lnTo>
                  <a:lnTo>
                    <a:pt x="970059" y="1867438"/>
                  </a:lnTo>
                  <a:lnTo>
                    <a:pt x="981499" y="1867438"/>
                  </a:lnTo>
                  <a:lnTo>
                    <a:pt x="992938" y="1867438"/>
                  </a:lnTo>
                  <a:lnTo>
                    <a:pt x="1004378" y="1867438"/>
                  </a:lnTo>
                  <a:lnTo>
                    <a:pt x="1015818" y="1867438"/>
                  </a:lnTo>
                  <a:lnTo>
                    <a:pt x="1027257" y="1867438"/>
                  </a:lnTo>
                  <a:lnTo>
                    <a:pt x="1038697" y="1867438"/>
                  </a:lnTo>
                  <a:lnTo>
                    <a:pt x="1050136" y="1867438"/>
                  </a:lnTo>
                  <a:lnTo>
                    <a:pt x="1061576" y="1867438"/>
                  </a:lnTo>
                  <a:lnTo>
                    <a:pt x="1073015" y="1867438"/>
                  </a:lnTo>
                  <a:lnTo>
                    <a:pt x="1084455" y="1867438"/>
                  </a:lnTo>
                  <a:lnTo>
                    <a:pt x="1095894" y="1867438"/>
                  </a:lnTo>
                  <a:lnTo>
                    <a:pt x="1107334" y="1867438"/>
                  </a:lnTo>
                  <a:lnTo>
                    <a:pt x="1118773" y="1867438"/>
                  </a:lnTo>
                  <a:lnTo>
                    <a:pt x="1130213" y="1867438"/>
                  </a:lnTo>
                  <a:lnTo>
                    <a:pt x="1141652" y="1867438"/>
                  </a:lnTo>
                  <a:lnTo>
                    <a:pt x="1153092" y="1867438"/>
                  </a:lnTo>
                  <a:lnTo>
                    <a:pt x="1164531" y="1867438"/>
                  </a:lnTo>
                  <a:lnTo>
                    <a:pt x="1175971" y="1867438"/>
                  </a:lnTo>
                  <a:lnTo>
                    <a:pt x="1187406" y="1867438"/>
                  </a:lnTo>
                  <a:lnTo>
                    <a:pt x="1198845" y="1867438"/>
                  </a:lnTo>
                  <a:lnTo>
                    <a:pt x="1210285" y="1867438"/>
                  </a:lnTo>
                  <a:lnTo>
                    <a:pt x="1221724" y="1867438"/>
                  </a:lnTo>
                  <a:lnTo>
                    <a:pt x="1233164" y="1867438"/>
                  </a:lnTo>
                  <a:lnTo>
                    <a:pt x="1244603" y="1867438"/>
                  </a:lnTo>
                  <a:lnTo>
                    <a:pt x="1256043" y="1867438"/>
                  </a:lnTo>
                  <a:lnTo>
                    <a:pt x="1267482" y="1867438"/>
                  </a:lnTo>
                  <a:lnTo>
                    <a:pt x="1278922" y="1867438"/>
                  </a:lnTo>
                  <a:lnTo>
                    <a:pt x="1290361" y="1867438"/>
                  </a:lnTo>
                  <a:lnTo>
                    <a:pt x="1301801" y="1867438"/>
                  </a:lnTo>
                  <a:lnTo>
                    <a:pt x="1313240" y="1867438"/>
                  </a:lnTo>
                  <a:lnTo>
                    <a:pt x="1324680" y="1867438"/>
                  </a:lnTo>
                  <a:lnTo>
                    <a:pt x="1336120" y="1867438"/>
                  </a:lnTo>
                  <a:lnTo>
                    <a:pt x="1347559" y="1867438"/>
                  </a:lnTo>
                  <a:lnTo>
                    <a:pt x="1358999" y="1867438"/>
                  </a:lnTo>
                  <a:lnTo>
                    <a:pt x="1370438" y="1867438"/>
                  </a:lnTo>
                  <a:lnTo>
                    <a:pt x="1381878" y="1867438"/>
                  </a:lnTo>
                  <a:lnTo>
                    <a:pt x="1393317" y="1867438"/>
                  </a:lnTo>
                  <a:lnTo>
                    <a:pt x="1404757" y="1867438"/>
                  </a:lnTo>
                  <a:lnTo>
                    <a:pt x="1416196" y="1867438"/>
                  </a:lnTo>
                  <a:lnTo>
                    <a:pt x="1427636" y="1867438"/>
                  </a:lnTo>
                  <a:lnTo>
                    <a:pt x="1439075" y="1867438"/>
                  </a:lnTo>
                  <a:lnTo>
                    <a:pt x="1450515" y="1867438"/>
                  </a:lnTo>
                  <a:lnTo>
                    <a:pt x="1461954" y="1867438"/>
                  </a:lnTo>
                  <a:lnTo>
                    <a:pt x="1473394" y="1867438"/>
                  </a:lnTo>
                  <a:lnTo>
                    <a:pt x="1484833" y="1867438"/>
                  </a:lnTo>
                  <a:lnTo>
                    <a:pt x="1496273" y="1867438"/>
                  </a:lnTo>
                  <a:lnTo>
                    <a:pt x="1507712" y="1867438"/>
                  </a:lnTo>
                  <a:lnTo>
                    <a:pt x="1519152" y="1867438"/>
                  </a:lnTo>
                  <a:lnTo>
                    <a:pt x="1530591" y="1867438"/>
                  </a:lnTo>
                  <a:lnTo>
                    <a:pt x="1542031" y="1867438"/>
                  </a:lnTo>
                  <a:lnTo>
                    <a:pt x="1553471" y="1867438"/>
                  </a:lnTo>
                  <a:lnTo>
                    <a:pt x="1564910" y="1867438"/>
                  </a:lnTo>
                  <a:lnTo>
                    <a:pt x="1576349" y="1867438"/>
                  </a:lnTo>
                  <a:lnTo>
                    <a:pt x="1587789" y="1867438"/>
                  </a:lnTo>
                  <a:lnTo>
                    <a:pt x="1599229" y="1867438"/>
                  </a:lnTo>
                  <a:lnTo>
                    <a:pt x="1610668" y="1867438"/>
                  </a:lnTo>
                  <a:lnTo>
                    <a:pt x="1622107" y="1867438"/>
                  </a:lnTo>
                  <a:lnTo>
                    <a:pt x="1633547" y="1867438"/>
                  </a:lnTo>
                  <a:lnTo>
                    <a:pt x="1644987" y="1867438"/>
                  </a:lnTo>
                  <a:lnTo>
                    <a:pt x="1656426" y="1867438"/>
                  </a:lnTo>
                  <a:lnTo>
                    <a:pt x="1667866" y="1867438"/>
                  </a:lnTo>
                  <a:lnTo>
                    <a:pt x="1679305" y="1867438"/>
                  </a:lnTo>
                  <a:lnTo>
                    <a:pt x="1690745" y="1867438"/>
                  </a:lnTo>
                  <a:lnTo>
                    <a:pt x="1702184" y="1867438"/>
                  </a:lnTo>
                  <a:lnTo>
                    <a:pt x="1713619" y="1867438"/>
                  </a:lnTo>
                  <a:lnTo>
                    <a:pt x="1725063" y="1867438"/>
                  </a:lnTo>
                  <a:lnTo>
                    <a:pt x="1736498" y="1867438"/>
                  </a:lnTo>
                  <a:lnTo>
                    <a:pt x="1747938" y="1867438"/>
                  </a:lnTo>
                  <a:lnTo>
                    <a:pt x="1759377" y="1867438"/>
                  </a:lnTo>
                  <a:lnTo>
                    <a:pt x="1770817" y="1867438"/>
                  </a:lnTo>
                  <a:lnTo>
                    <a:pt x="1782256" y="1867438"/>
                  </a:lnTo>
                  <a:lnTo>
                    <a:pt x="1793696" y="1867438"/>
                  </a:lnTo>
                  <a:lnTo>
                    <a:pt x="1805135" y="1867438"/>
                  </a:lnTo>
                  <a:lnTo>
                    <a:pt x="1816575" y="1867438"/>
                  </a:lnTo>
                  <a:lnTo>
                    <a:pt x="1828014" y="1867438"/>
                  </a:lnTo>
                  <a:lnTo>
                    <a:pt x="1839454" y="1867438"/>
                  </a:lnTo>
                  <a:lnTo>
                    <a:pt x="1850893" y="1867438"/>
                  </a:lnTo>
                  <a:lnTo>
                    <a:pt x="1862333" y="1867438"/>
                  </a:lnTo>
                  <a:lnTo>
                    <a:pt x="1873772" y="1867438"/>
                  </a:lnTo>
                  <a:lnTo>
                    <a:pt x="1885212" y="1867438"/>
                  </a:lnTo>
                  <a:lnTo>
                    <a:pt x="1896651" y="1867438"/>
                  </a:lnTo>
                  <a:lnTo>
                    <a:pt x="1908091" y="1867438"/>
                  </a:lnTo>
                  <a:lnTo>
                    <a:pt x="1919531" y="1867438"/>
                  </a:lnTo>
                  <a:lnTo>
                    <a:pt x="1930970" y="1867438"/>
                  </a:lnTo>
                  <a:lnTo>
                    <a:pt x="1942409" y="1867438"/>
                  </a:lnTo>
                  <a:lnTo>
                    <a:pt x="1953849" y="1867438"/>
                  </a:lnTo>
                  <a:lnTo>
                    <a:pt x="1965289" y="1867438"/>
                  </a:lnTo>
                  <a:lnTo>
                    <a:pt x="1976728" y="1867438"/>
                  </a:lnTo>
                  <a:lnTo>
                    <a:pt x="1988168" y="1867438"/>
                  </a:lnTo>
                  <a:lnTo>
                    <a:pt x="1999607" y="1867438"/>
                  </a:lnTo>
                  <a:lnTo>
                    <a:pt x="2011047" y="1867438"/>
                  </a:lnTo>
                  <a:lnTo>
                    <a:pt x="2022486" y="1867438"/>
                  </a:lnTo>
                  <a:lnTo>
                    <a:pt x="2033926" y="1867438"/>
                  </a:lnTo>
                  <a:lnTo>
                    <a:pt x="2045365" y="1867438"/>
                  </a:lnTo>
                  <a:lnTo>
                    <a:pt x="2056805" y="1867438"/>
                  </a:lnTo>
                  <a:lnTo>
                    <a:pt x="2068244" y="1867438"/>
                  </a:lnTo>
                  <a:lnTo>
                    <a:pt x="2079684" y="1867438"/>
                  </a:lnTo>
                  <a:lnTo>
                    <a:pt x="2091123" y="1867438"/>
                  </a:lnTo>
                  <a:lnTo>
                    <a:pt x="2102563" y="1867438"/>
                  </a:lnTo>
                  <a:lnTo>
                    <a:pt x="2114002" y="1867438"/>
                  </a:lnTo>
                  <a:lnTo>
                    <a:pt x="2125442" y="1867438"/>
                  </a:lnTo>
                  <a:lnTo>
                    <a:pt x="2136882" y="1867438"/>
                  </a:lnTo>
                  <a:lnTo>
                    <a:pt x="2148321" y="1867438"/>
                  </a:lnTo>
                  <a:lnTo>
                    <a:pt x="2159760" y="1867438"/>
                  </a:lnTo>
                  <a:lnTo>
                    <a:pt x="2171200" y="1867438"/>
                  </a:lnTo>
                  <a:lnTo>
                    <a:pt x="2182640" y="1867438"/>
                  </a:lnTo>
                  <a:lnTo>
                    <a:pt x="2194079" y="1867438"/>
                  </a:lnTo>
                  <a:lnTo>
                    <a:pt x="2205519" y="1867438"/>
                  </a:lnTo>
                  <a:lnTo>
                    <a:pt x="2216958" y="1867438"/>
                  </a:lnTo>
                  <a:lnTo>
                    <a:pt x="2228393" y="1867438"/>
                  </a:lnTo>
                  <a:lnTo>
                    <a:pt x="2239837" y="1867438"/>
                  </a:lnTo>
                  <a:lnTo>
                    <a:pt x="2251272" y="1867438"/>
                  </a:lnTo>
                  <a:lnTo>
                    <a:pt x="2262716" y="1867438"/>
                  </a:lnTo>
                  <a:lnTo>
                    <a:pt x="2274151" y="1867438"/>
                  </a:lnTo>
                  <a:lnTo>
                    <a:pt x="2285591" y="1867438"/>
                  </a:lnTo>
                  <a:lnTo>
                    <a:pt x="2297030" y="1867438"/>
                  </a:lnTo>
                  <a:lnTo>
                    <a:pt x="2308470" y="1867438"/>
                  </a:lnTo>
                  <a:lnTo>
                    <a:pt x="2319909" y="1867438"/>
                  </a:lnTo>
                  <a:lnTo>
                    <a:pt x="2331349" y="1867438"/>
                  </a:lnTo>
                  <a:lnTo>
                    <a:pt x="2342788" y="1867438"/>
                  </a:lnTo>
                  <a:lnTo>
                    <a:pt x="2354228" y="1867438"/>
                  </a:lnTo>
                  <a:lnTo>
                    <a:pt x="2365667" y="1867438"/>
                  </a:lnTo>
                  <a:lnTo>
                    <a:pt x="2377107" y="1867438"/>
                  </a:lnTo>
                  <a:lnTo>
                    <a:pt x="2388546" y="1867438"/>
                  </a:lnTo>
                  <a:lnTo>
                    <a:pt x="2399986" y="1867438"/>
                  </a:lnTo>
                  <a:lnTo>
                    <a:pt x="2411425" y="1867438"/>
                  </a:lnTo>
                  <a:lnTo>
                    <a:pt x="2422865" y="1867438"/>
                  </a:lnTo>
                  <a:lnTo>
                    <a:pt x="2434304" y="1867438"/>
                  </a:lnTo>
                  <a:lnTo>
                    <a:pt x="2445744" y="1867438"/>
                  </a:lnTo>
                  <a:lnTo>
                    <a:pt x="2457184" y="1867438"/>
                  </a:lnTo>
                  <a:lnTo>
                    <a:pt x="2468623" y="1867438"/>
                  </a:lnTo>
                  <a:lnTo>
                    <a:pt x="2480062" y="1867438"/>
                  </a:lnTo>
                  <a:lnTo>
                    <a:pt x="2491502" y="1867438"/>
                  </a:lnTo>
                  <a:lnTo>
                    <a:pt x="2502942" y="1867438"/>
                  </a:lnTo>
                  <a:lnTo>
                    <a:pt x="2514381" y="1867438"/>
                  </a:lnTo>
                  <a:lnTo>
                    <a:pt x="2525821" y="1867438"/>
                  </a:lnTo>
                  <a:lnTo>
                    <a:pt x="2537260" y="1867438"/>
                  </a:lnTo>
                  <a:lnTo>
                    <a:pt x="2548700" y="1867438"/>
                  </a:lnTo>
                  <a:lnTo>
                    <a:pt x="2560139" y="1867438"/>
                  </a:lnTo>
                  <a:lnTo>
                    <a:pt x="2571579" y="1867438"/>
                  </a:lnTo>
                  <a:lnTo>
                    <a:pt x="2583018" y="1867438"/>
                  </a:lnTo>
                  <a:lnTo>
                    <a:pt x="2594458" y="1867438"/>
                  </a:lnTo>
                  <a:lnTo>
                    <a:pt x="2605897" y="1867438"/>
                  </a:lnTo>
                  <a:lnTo>
                    <a:pt x="2617337" y="1867438"/>
                  </a:lnTo>
                  <a:lnTo>
                    <a:pt x="2628776" y="1867438"/>
                  </a:lnTo>
                  <a:lnTo>
                    <a:pt x="2640216" y="1867438"/>
                  </a:lnTo>
                  <a:lnTo>
                    <a:pt x="2651655" y="1867438"/>
                  </a:lnTo>
                  <a:lnTo>
                    <a:pt x="2663095" y="1867438"/>
                  </a:lnTo>
                  <a:lnTo>
                    <a:pt x="2674535" y="1867438"/>
                  </a:lnTo>
                  <a:lnTo>
                    <a:pt x="2685974" y="1867438"/>
                  </a:lnTo>
                  <a:lnTo>
                    <a:pt x="2697413" y="1867438"/>
                  </a:lnTo>
                  <a:lnTo>
                    <a:pt x="2708853" y="1867438"/>
                  </a:lnTo>
                  <a:lnTo>
                    <a:pt x="2720293" y="1867438"/>
                  </a:lnTo>
                  <a:lnTo>
                    <a:pt x="2731727" y="1867438"/>
                  </a:lnTo>
                  <a:lnTo>
                    <a:pt x="2743172" y="1867438"/>
                  </a:lnTo>
                  <a:lnTo>
                    <a:pt x="2754611" y="1867438"/>
                  </a:lnTo>
                  <a:lnTo>
                    <a:pt x="2766046" y="1867438"/>
                  </a:lnTo>
                  <a:lnTo>
                    <a:pt x="2777490" y="1867438"/>
                  </a:lnTo>
                  <a:lnTo>
                    <a:pt x="2788925" y="1867438"/>
                  </a:lnTo>
                  <a:lnTo>
                    <a:pt x="2800364" y="1867438"/>
                  </a:lnTo>
                  <a:lnTo>
                    <a:pt x="2811804" y="1867438"/>
                  </a:lnTo>
                  <a:lnTo>
                    <a:pt x="2823243" y="1867438"/>
                  </a:lnTo>
                  <a:lnTo>
                    <a:pt x="2834683" y="1867438"/>
                  </a:lnTo>
                  <a:lnTo>
                    <a:pt x="2846123" y="1867438"/>
                  </a:lnTo>
                  <a:lnTo>
                    <a:pt x="2857562" y="1867438"/>
                  </a:lnTo>
                  <a:lnTo>
                    <a:pt x="2869001" y="1867438"/>
                  </a:lnTo>
                  <a:lnTo>
                    <a:pt x="2880441" y="1867438"/>
                  </a:lnTo>
                  <a:lnTo>
                    <a:pt x="2891881" y="1867438"/>
                  </a:lnTo>
                  <a:lnTo>
                    <a:pt x="2903320" y="1867438"/>
                  </a:lnTo>
                  <a:lnTo>
                    <a:pt x="2914760" y="1867438"/>
                  </a:lnTo>
                  <a:lnTo>
                    <a:pt x="2926199" y="1867438"/>
                  </a:lnTo>
                  <a:lnTo>
                    <a:pt x="2937639" y="1867438"/>
                  </a:lnTo>
                  <a:lnTo>
                    <a:pt x="2949078" y="1867438"/>
                  </a:lnTo>
                  <a:lnTo>
                    <a:pt x="2960518" y="1867438"/>
                  </a:lnTo>
                  <a:lnTo>
                    <a:pt x="2971957" y="1867438"/>
                  </a:lnTo>
                  <a:lnTo>
                    <a:pt x="2983397" y="1867438"/>
                  </a:lnTo>
                  <a:lnTo>
                    <a:pt x="2994837" y="1867438"/>
                  </a:lnTo>
                  <a:lnTo>
                    <a:pt x="3006276" y="1867438"/>
                  </a:lnTo>
                  <a:lnTo>
                    <a:pt x="3017715" y="1867438"/>
                  </a:lnTo>
                  <a:lnTo>
                    <a:pt x="3029155" y="1867438"/>
                  </a:lnTo>
                  <a:lnTo>
                    <a:pt x="3040594" y="1867438"/>
                  </a:lnTo>
                  <a:lnTo>
                    <a:pt x="3052034" y="1867438"/>
                  </a:lnTo>
                  <a:lnTo>
                    <a:pt x="3063474" y="1867438"/>
                  </a:lnTo>
                  <a:lnTo>
                    <a:pt x="3074913" y="1867438"/>
                  </a:lnTo>
                  <a:lnTo>
                    <a:pt x="3086352" y="1867438"/>
                  </a:lnTo>
                  <a:lnTo>
                    <a:pt x="3097792" y="1867438"/>
                  </a:lnTo>
                  <a:lnTo>
                    <a:pt x="3109232" y="1867438"/>
                  </a:lnTo>
                  <a:lnTo>
                    <a:pt x="3120671" y="1867438"/>
                  </a:lnTo>
                  <a:lnTo>
                    <a:pt x="3132111" y="1867438"/>
                  </a:lnTo>
                  <a:lnTo>
                    <a:pt x="3143550" y="1867438"/>
                  </a:lnTo>
                  <a:lnTo>
                    <a:pt x="3154990" y="1867438"/>
                  </a:lnTo>
                  <a:lnTo>
                    <a:pt x="3166429" y="1867438"/>
                  </a:lnTo>
                  <a:lnTo>
                    <a:pt x="3177869" y="1867438"/>
                  </a:lnTo>
                  <a:lnTo>
                    <a:pt x="3189308" y="1867438"/>
                  </a:lnTo>
                  <a:lnTo>
                    <a:pt x="3200748" y="1867438"/>
                  </a:lnTo>
                  <a:lnTo>
                    <a:pt x="3212187" y="1867438"/>
                  </a:lnTo>
                  <a:lnTo>
                    <a:pt x="3223627" y="1867438"/>
                  </a:lnTo>
                  <a:lnTo>
                    <a:pt x="3235066" y="1867438"/>
                  </a:lnTo>
                  <a:lnTo>
                    <a:pt x="3246501" y="1867438"/>
                  </a:lnTo>
                  <a:lnTo>
                    <a:pt x="3257945" y="1867438"/>
                  </a:lnTo>
                  <a:lnTo>
                    <a:pt x="3269385" y="1867438"/>
                  </a:lnTo>
                  <a:lnTo>
                    <a:pt x="3280825" y="1867438"/>
                  </a:lnTo>
                  <a:lnTo>
                    <a:pt x="3292264" y="1867438"/>
                  </a:lnTo>
                  <a:lnTo>
                    <a:pt x="3303699" y="1867438"/>
                  </a:lnTo>
                  <a:lnTo>
                    <a:pt x="3315143" y="1867438"/>
                  </a:lnTo>
                  <a:lnTo>
                    <a:pt x="3326578" y="1867438"/>
                  </a:lnTo>
                  <a:lnTo>
                    <a:pt x="3338017" y="1867438"/>
                  </a:lnTo>
                  <a:lnTo>
                    <a:pt x="3349457" y="1867438"/>
                  </a:lnTo>
                  <a:lnTo>
                    <a:pt x="3360896" y="1867438"/>
                  </a:lnTo>
                  <a:lnTo>
                    <a:pt x="3372336" y="1867438"/>
                  </a:lnTo>
                  <a:lnTo>
                    <a:pt x="3383776" y="1867438"/>
                  </a:lnTo>
                  <a:lnTo>
                    <a:pt x="3395215" y="1867438"/>
                  </a:lnTo>
                  <a:lnTo>
                    <a:pt x="3406654" y="1867438"/>
                  </a:lnTo>
                  <a:lnTo>
                    <a:pt x="3418094" y="1867438"/>
                  </a:lnTo>
                  <a:lnTo>
                    <a:pt x="3429534" y="1867438"/>
                  </a:lnTo>
                  <a:lnTo>
                    <a:pt x="3440973" y="1867438"/>
                  </a:lnTo>
                  <a:lnTo>
                    <a:pt x="3452413" y="1867438"/>
                  </a:lnTo>
                  <a:lnTo>
                    <a:pt x="3463852" y="1867438"/>
                  </a:lnTo>
                  <a:lnTo>
                    <a:pt x="3475292" y="1867438"/>
                  </a:lnTo>
                  <a:lnTo>
                    <a:pt x="3486731" y="1867438"/>
                  </a:lnTo>
                  <a:lnTo>
                    <a:pt x="3498171" y="1867438"/>
                  </a:lnTo>
                  <a:lnTo>
                    <a:pt x="3509610" y="1867438"/>
                  </a:lnTo>
                  <a:lnTo>
                    <a:pt x="3521050" y="1867438"/>
                  </a:lnTo>
                  <a:lnTo>
                    <a:pt x="3532489" y="1867438"/>
                  </a:lnTo>
                  <a:lnTo>
                    <a:pt x="3543929" y="1867438"/>
                  </a:lnTo>
                  <a:lnTo>
                    <a:pt x="3555368" y="1867438"/>
                  </a:lnTo>
                  <a:lnTo>
                    <a:pt x="3566808" y="1867438"/>
                  </a:lnTo>
                  <a:lnTo>
                    <a:pt x="3578247" y="1867438"/>
                  </a:lnTo>
                  <a:lnTo>
                    <a:pt x="3589687" y="1867438"/>
                  </a:lnTo>
                  <a:lnTo>
                    <a:pt x="3601127" y="1867438"/>
                  </a:lnTo>
                  <a:lnTo>
                    <a:pt x="3612566" y="1867438"/>
                  </a:lnTo>
                  <a:lnTo>
                    <a:pt x="3624005" y="1867438"/>
                  </a:lnTo>
                  <a:lnTo>
                    <a:pt x="3635445" y="1867438"/>
                  </a:lnTo>
                  <a:lnTo>
                    <a:pt x="3646885" y="1867438"/>
                  </a:lnTo>
                  <a:lnTo>
                    <a:pt x="3658324" y="1867438"/>
                  </a:lnTo>
                  <a:lnTo>
                    <a:pt x="3669764" y="1867438"/>
                  </a:lnTo>
                  <a:lnTo>
                    <a:pt x="3681203" y="1867438"/>
                  </a:lnTo>
                  <a:lnTo>
                    <a:pt x="3692643" y="1867438"/>
                  </a:lnTo>
                  <a:lnTo>
                    <a:pt x="3704082" y="1867438"/>
                  </a:lnTo>
                  <a:lnTo>
                    <a:pt x="3715522" y="1867438"/>
                  </a:lnTo>
                  <a:lnTo>
                    <a:pt x="3726961" y="1867438"/>
                  </a:lnTo>
                  <a:lnTo>
                    <a:pt x="3738401" y="1867438"/>
                  </a:lnTo>
                  <a:lnTo>
                    <a:pt x="3749840" y="1867438"/>
                  </a:lnTo>
                  <a:lnTo>
                    <a:pt x="3761280" y="1867438"/>
                  </a:lnTo>
                  <a:lnTo>
                    <a:pt x="3772719" y="1867438"/>
                  </a:lnTo>
                  <a:lnTo>
                    <a:pt x="3784154" y="1867438"/>
                  </a:lnTo>
                  <a:lnTo>
                    <a:pt x="3795598" y="1867438"/>
                  </a:lnTo>
                  <a:lnTo>
                    <a:pt x="3807033" y="1867438"/>
                  </a:lnTo>
                  <a:lnTo>
                    <a:pt x="3818473" y="1867438"/>
                  </a:lnTo>
                  <a:lnTo>
                    <a:pt x="3829917" y="1867438"/>
                  </a:lnTo>
                  <a:lnTo>
                    <a:pt x="3841352" y="1867438"/>
                  </a:lnTo>
                  <a:lnTo>
                    <a:pt x="3852791" y="1867438"/>
                  </a:lnTo>
                  <a:lnTo>
                    <a:pt x="3864231" y="1867438"/>
                  </a:lnTo>
                  <a:lnTo>
                    <a:pt x="3875670" y="1867438"/>
                  </a:lnTo>
                  <a:lnTo>
                    <a:pt x="3887110" y="1867438"/>
                  </a:lnTo>
                  <a:lnTo>
                    <a:pt x="3898549" y="1867438"/>
                  </a:lnTo>
                  <a:lnTo>
                    <a:pt x="3909989" y="1867438"/>
                  </a:lnTo>
                  <a:lnTo>
                    <a:pt x="3921447" y="1867438"/>
                  </a:lnTo>
                  <a:lnTo>
                    <a:pt x="3932878" y="1867438"/>
                  </a:lnTo>
                  <a:lnTo>
                    <a:pt x="3944307" y="1867438"/>
                  </a:lnTo>
                  <a:lnTo>
                    <a:pt x="3955737" y="1867438"/>
                  </a:lnTo>
                  <a:lnTo>
                    <a:pt x="3967167" y="1867438"/>
                  </a:lnTo>
                  <a:lnTo>
                    <a:pt x="3978645" y="1867438"/>
                  </a:lnTo>
                  <a:lnTo>
                    <a:pt x="3990075" y="1867438"/>
                  </a:lnTo>
                  <a:lnTo>
                    <a:pt x="4001505" y="1867438"/>
                  </a:lnTo>
                  <a:lnTo>
                    <a:pt x="4012935" y="1867438"/>
                  </a:lnTo>
                  <a:lnTo>
                    <a:pt x="4024365" y="1867438"/>
                  </a:lnTo>
                  <a:lnTo>
                    <a:pt x="4035843" y="1867438"/>
                  </a:lnTo>
                  <a:lnTo>
                    <a:pt x="4047273" y="1867438"/>
                  </a:lnTo>
                  <a:lnTo>
                    <a:pt x="4058702" y="1867438"/>
                  </a:lnTo>
                  <a:lnTo>
                    <a:pt x="4070133" y="1867438"/>
                  </a:lnTo>
                  <a:lnTo>
                    <a:pt x="4081563" y="1867438"/>
                  </a:lnTo>
                  <a:lnTo>
                    <a:pt x="4093040" y="1867438"/>
                  </a:lnTo>
                  <a:lnTo>
                    <a:pt x="4104471" y="1867438"/>
                  </a:lnTo>
                  <a:lnTo>
                    <a:pt x="4115900" y="1867438"/>
                  </a:lnTo>
                  <a:lnTo>
                    <a:pt x="4127330" y="1867438"/>
                  </a:lnTo>
                  <a:lnTo>
                    <a:pt x="4138760" y="1867438"/>
                  </a:lnTo>
                  <a:lnTo>
                    <a:pt x="4150238" y="1867438"/>
                  </a:lnTo>
                  <a:lnTo>
                    <a:pt x="4161668" y="1867438"/>
                  </a:lnTo>
                  <a:lnTo>
                    <a:pt x="4173098" y="1867438"/>
                  </a:lnTo>
                  <a:lnTo>
                    <a:pt x="4184528" y="1867438"/>
                  </a:lnTo>
                  <a:lnTo>
                    <a:pt x="4195958" y="1867438"/>
                  </a:lnTo>
                  <a:lnTo>
                    <a:pt x="4207436" y="1867438"/>
                  </a:lnTo>
                  <a:lnTo>
                    <a:pt x="4218865" y="1867438"/>
                  </a:lnTo>
                  <a:lnTo>
                    <a:pt x="4230296" y="1867438"/>
                  </a:lnTo>
                  <a:lnTo>
                    <a:pt x="4241726" y="1867438"/>
                  </a:lnTo>
                  <a:lnTo>
                    <a:pt x="4253156" y="1867438"/>
                  </a:lnTo>
                  <a:lnTo>
                    <a:pt x="4264634" y="1867438"/>
                  </a:lnTo>
                  <a:lnTo>
                    <a:pt x="4276063" y="1867438"/>
                  </a:lnTo>
                  <a:lnTo>
                    <a:pt x="4287493" y="1867438"/>
                  </a:lnTo>
                  <a:lnTo>
                    <a:pt x="4298923" y="1867438"/>
                  </a:lnTo>
                  <a:lnTo>
                    <a:pt x="4310353" y="1867438"/>
                  </a:lnTo>
                  <a:lnTo>
                    <a:pt x="4321831" y="1867438"/>
                  </a:lnTo>
                  <a:lnTo>
                    <a:pt x="4333261" y="1867438"/>
                  </a:lnTo>
                  <a:lnTo>
                    <a:pt x="4344691" y="1867438"/>
                  </a:lnTo>
                  <a:lnTo>
                    <a:pt x="4356121" y="1867438"/>
                  </a:lnTo>
                  <a:lnTo>
                    <a:pt x="4367551" y="1867438"/>
                  </a:lnTo>
                  <a:lnTo>
                    <a:pt x="4379028" y="1867438"/>
                  </a:lnTo>
                  <a:lnTo>
                    <a:pt x="4390458" y="1867438"/>
                  </a:lnTo>
                  <a:lnTo>
                    <a:pt x="4401889" y="1867438"/>
                  </a:lnTo>
                  <a:lnTo>
                    <a:pt x="4413319" y="1867438"/>
                  </a:lnTo>
                  <a:lnTo>
                    <a:pt x="4424749" y="1867438"/>
                  </a:lnTo>
                  <a:lnTo>
                    <a:pt x="4436226" y="1867438"/>
                  </a:lnTo>
                  <a:lnTo>
                    <a:pt x="4447656" y="1867438"/>
                  </a:lnTo>
                  <a:lnTo>
                    <a:pt x="4459086" y="1867438"/>
                  </a:lnTo>
                  <a:lnTo>
                    <a:pt x="4470516" y="1867438"/>
                  </a:lnTo>
                  <a:lnTo>
                    <a:pt x="4481946" y="1867438"/>
                  </a:lnTo>
                  <a:lnTo>
                    <a:pt x="4493424" y="1867438"/>
                  </a:lnTo>
                  <a:lnTo>
                    <a:pt x="4504854" y="1867438"/>
                  </a:lnTo>
                  <a:lnTo>
                    <a:pt x="4516284" y="1867438"/>
                  </a:lnTo>
                  <a:lnTo>
                    <a:pt x="4527714" y="1867438"/>
                  </a:lnTo>
                  <a:lnTo>
                    <a:pt x="4539144" y="1867438"/>
                  </a:lnTo>
                  <a:lnTo>
                    <a:pt x="4550621" y="1867438"/>
                  </a:lnTo>
                  <a:lnTo>
                    <a:pt x="4562051" y="1867438"/>
                  </a:lnTo>
                  <a:lnTo>
                    <a:pt x="4573482" y="1867438"/>
                  </a:lnTo>
                  <a:lnTo>
                    <a:pt x="4584912" y="1867438"/>
                  </a:lnTo>
                  <a:lnTo>
                    <a:pt x="4596341" y="1867438"/>
                  </a:lnTo>
                  <a:lnTo>
                    <a:pt x="4607771" y="1867438"/>
                  </a:lnTo>
                  <a:lnTo>
                    <a:pt x="4619249" y="1867438"/>
                  </a:lnTo>
                  <a:lnTo>
                    <a:pt x="4630679" y="1867438"/>
                  </a:lnTo>
                  <a:lnTo>
                    <a:pt x="4642109" y="1867438"/>
                  </a:lnTo>
                  <a:lnTo>
                    <a:pt x="4653539" y="1867438"/>
                  </a:lnTo>
                  <a:lnTo>
                    <a:pt x="4664969" y="1867438"/>
                  </a:lnTo>
                  <a:lnTo>
                    <a:pt x="4676447" y="1867438"/>
                  </a:lnTo>
                  <a:lnTo>
                    <a:pt x="4687877" y="1867438"/>
                  </a:lnTo>
                  <a:lnTo>
                    <a:pt x="4699306" y="1867438"/>
                  </a:lnTo>
                  <a:lnTo>
                    <a:pt x="4710737" y="1867438"/>
                  </a:lnTo>
                  <a:lnTo>
                    <a:pt x="4722167" y="1867438"/>
                  </a:lnTo>
                  <a:lnTo>
                    <a:pt x="4733644" y="1867438"/>
                  </a:lnTo>
                  <a:lnTo>
                    <a:pt x="4745075" y="1867438"/>
                  </a:lnTo>
                  <a:lnTo>
                    <a:pt x="4756504" y="1867438"/>
                  </a:lnTo>
                  <a:lnTo>
                    <a:pt x="4767934" y="1867438"/>
                  </a:lnTo>
                  <a:lnTo>
                    <a:pt x="4779364" y="1867438"/>
                  </a:lnTo>
                  <a:lnTo>
                    <a:pt x="4790842" y="1867438"/>
                  </a:lnTo>
                  <a:lnTo>
                    <a:pt x="4802272" y="1867438"/>
                  </a:lnTo>
                  <a:lnTo>
                    <a:pt x="4813702" y="1867438"/>
                  </a:lnTo>
                  <a:lnTo>
                    <a:pt x="4825132" y="1867438"/>
                  </a:lnTo>
                  <a:lnTo>
                    <a:pt x="4836562" y="1867438"/>
                  </a:lnTo>
                  <a:lnTo>
                    <a:pt x="4848040" y="1867438"/>
                  </a:lnTo>
                  <a:lnTo>
                    <a:pt x="4859469" y="1867438"/>
                  </a:lnTo>
                  <a:lnTo>
                    <a:pt x="4870899" y="1867438"/>
                  </a:lnTo>
                  <a:lnTo>
                    <a:pt x="4882330" y="1867438"/>
                  </a:lnTo>
                  <a:lnTo>
                    <a:pt x="4893760" y="1867438"/>
                  </a:lnTo>
                  <a:lnTo>
                    <a:pt x="4905237" y="1867438"/>
                  </a:lnTo>
                  <a:lnTo>
                    <a:pt x="4916667" y="1867438"/>
                  </a:lnTo>
                  <a:lnTo>
                    <a:pt x="4928097" y="1867438"/>
                  </a:lnTo>
                  <a:lnTo>
                    <a:pt x="4939527" y="1867438"/>
                  </a:lnTo>
                  <a:lnTo>
                    <a:pt x="4950957" y="1867438"/>
                  </a:lnTo>
                  <a:lnTo>
                    <a:pt x="4962435" y="1867438"/>
                  </a:lnTo>
                  <a:lnTo>
                    <a:pt x="4973865" y="1867438"/>
                  </a:lnTo>
                  <a:lnTo>
                    <a:pt x="4985295" y="1867438"/>
                  </a:lnTo>
                  <a:lnTo>
                    <a:pt x="4996725" y="1867438"/>
                  </a:lnTo>
                  <a:lnTo>
                    <a:pt x="5008155" y="1867438"/>
                  </a:lnTo>
                  <a:lnTo>
                    <a:pt x="5019632" y="1867438"/>
                  </a:lnTo>
                  <a:lnTo>
                    <a:pt x="5031062" y="1867438"/>
                  </a:lnTo>
                  <a:lnTo>
                    <a:pt x="5042492" y="1867438"/>
                  </a:lnTo>
                  <a:lnTo>
                    <a:pt x="5053923" y="1867438"/>
                  </a:lnTo>
                  <a:lnTo>
                    <a:pt x="5065353" y="1867438"/>
                  </a:lnTo>
                  <a:lnTo>
                    <a:pt x="5076830" y="1867438"/>
                  </a:lnTo>
                  <a:lnTo>
                    <a:pt x="5088260" y="1867438"/>
                  </a:lnTo>
                  <a:lnTo>
                    <a:pt x="5099690" y="1867438"/>
                  </a:lnTo>
                  <a:lnTo>
                    <a:pt x="5111120" y="1867438"/>
                  </a:lnTo>
                  <a:lnTo>
                    <a:pt x="5122550" y="1867438"/>
                  </a:lnTo>
                  <a:lnTo>
                    <a:pt x="5134028" y="1867438"/>
                  </a:lnTo>
                  <a:lnTo>
                    <a:pt x="5145458" y="1867438"/>
                  </a:lnTo>
                  <a:lnTo>
                    <a:pt x="5156888" y="1867438"/>
                  </a:lnTo>
                  <a:lnTo>
                    <a:pt x="5168318" y="1867438"/>
                  </a:lnTo>
                  <a:lnTo>
                    <a:pt x="5179747" y="1867438"/>
                  </a:lnTo>
                  <a:lnTo>
                    <a:pt x="5191225" y="1867438"/>
                  </a:lnTo>
                  <a:lnTo>
                    <a:pt x="5202655" y="1867438"/>
                  </a:lnTo>
                  <a:lnTo>
                    <a:pt x="5214085" y="1867438"/>
                  </a:lnTo>
                  <a:lnTo>
                    <a:pt x="5225515" y="1867438"/>
                  </a:lnTo>
                  <a:lnTo>
                    <a:pt x="5236945" y="1867438"/>
                  </a:lnTo>
                  <a:lnTo>
                    <a:pt x="5248423" y="1867438"/>
                  </a:lnTo>
                  <a:lnTo>
                    <a:pt x="5259853" y="1867438"/>
                  </a:lnTo>
                  <a:lnTo>
                    <a:pt x="5271283" y="1867438"/>
                  </a:lnTo>
                  <a:lnTo>
                    <a:pt x="5282713" y="1867438"/>
                  </a:lnTo>
                  <a:lnTo>
                    <a:pt x="5294143" y="1867438"/>
                  </a:lnTo>
                  <a:lnTo>
                    <a:pt x="5305621" y="1867438"/>
                  </a:lnTo>
                  <a:lnTo>
                    <a:pt x="5317051" y="1867438"/>
                  </a:lnTo>
                  <a:lnTo>
                    <a:pt x="5328481" y="1867438"/>
                  </a:lnTo>
                  <a:lnTo>
                    <a:pt x="5339910" y="1867438"/>
                  </a:lnTo>
                  <a:lnTo>
                    <a:pt x="5351340" y="1867438"/>
                  </a:lnTo>
                  <a:lnTo>
                    <a:pt x="5362818" y="1867438"/>
                  </a:lnTo>
                  <a:lnTo>
                    <a:pt x="5374248" y="1867438"/>
                  </a:lnTo>
                  <a:lnTo>
                    <a:pt x="5385678" y="1867438"/>
                  </a:lnTo>
                  <a:lnTo>
                    <a:pt x="5397108" y="1867438"/>
                  </a:lnTo>
                  <a:lnTo>
                    <a:pt x="5408538" y="1867438"/>
                  </a:lnTo>
                  <a:lnTo>
                    <a:pt x="5420016" y="1867438"/>
                  </a:lnTo>
                  <a:lnTo>
                    <a:pt x="5431446" y="1867438"/>
                  </a:lnTo>
                  <a:lnTo>
                    <a:pt x="5442876" y="1867438"/>
                  </a:lnTo>
                  <a:lnTo>
                    <a:pt x="5454306" y="1867438"/>
                  </a:lnTo>
                  <a:lnTo>
                    <a:pt x="5465736" y="1867438"/>
                  </a:lnTo>
                  <a:lnTo>
                    <a:pt x="5477214" y="1867438"/>
                  </a:lnTo>
                  <a:lnTo>
                    <a:pt x="5488643" y="1867438"/>
                  </a:lnTo>
                  <a:lnTo>
                    <a:pt x="5500073" y="1867438"/>
                  </a:lnTo>
                  <a:lnTo>
                    <a:pt x="5511503" y="1867438"/>
                  </a:lnTo>
                  <a:lnTo>
                    <a:pt x="5522933" y="1867438"/>
                  </a:lnTo>
                  <a:lnTo>
                    <a:pt x="5534411" y="1867438"/>
                  </a:lnTo>
                  <a:lnTo>
                    <a:pt x="5545841" y="1867438"/>
                  </a:lnTo>
                  <a:lnTo>
                    <a:pt x="5557271" y="1867438"/>
                  </a:lnTo>
                  <a:lnTo>
                    <a:pt x="5568701" y="1867438"/>
                  </a:lnTo>
                  <a:lnTo>
                    <a:pt x="5580131" y="1867438"/>
                  </a:lnTo>
                  <a:lnTo>
                    <a:pt x="5591609" y="1867438"/>
                  </a:lnTo>
                  <a:lnTo>
                    <a:pt x="5603038" y="1867438"/>
                  </a:lnTo>
                  <a:lnTo>
                    <a:pt x="5614469" y="1867438"/>
                  </a:lnTo>
                  <a:lnTo>
                    <a:pt x="5625899" y="1867438"/>
                  </a:lnTo>
                  <a:lnTo>
                    <a:pt x="5637329" y="1867438"/>
                  </a:lnTo>
                  <a:lnTo>
                    <a:pt x="5648759" y="1867438"/>
                  </a:lnTo>
                  <a:lnTo>
                    <a:pt x="5660236" y="1867438"/>
                  </a:lnTo>
                  <a:lnTo>
                    <a:pt x="5671666" y="1867438"/>
                  </a:lnTo>
                  <a:lnTo>
                    <a:pt x="5683096" y="1867438"/>
                  </a:lnTo>
                  <a:lnTo>
                    <a:pt x="5694526" y="1867438"/>
                  </a:lnTo>
                  <a:lnTo>
                    <a:pt x="5705956" y="1867438"/>
                  </a:lnTo>
                  <a:lnTo>
                    <a:pt x="5717434" y="1867438"/>
                  </a:lnTo>
                  <a:lnTo>
                    <a:pt x="5728864" y="1867438"/>
                  </a:lnTo>
                  <a:lnTo>
                    <a:pt x="5740294" y="1867438"/>
                  </a:lnTo>
                  <a:lnTo>
                    <a:pt x="5751724" y="1867438"/>
                  </a:lnTo>
                  <a:lnTo>
                    <a:pt x="5763154" y="1867438"/>
                  </a:lnTo>
                  <a:lnTo>
                    <a:pt x="5774631" y="1867438"/>
                  </a:lnTo>
                  <a:lnTo>
                    <a:pt x="5786062" y="1867438"/>
                  </a:lnTo>
                  <a:lnTo>
                    <a:pt x="5797492" y="1867438"/>
                  </a:lnTo>
                  <a:lnTo>
                    <a:pt x="5808921" y="1867438"/>
                  </a:lnTo>
                  <a:lnTo>
                    <a:pt x="5820351" y="1867438"/>
                  </a:lnTo>
                  <a:lnTo>
                    <a:pt x="5831829" y="1867438"/>
                  </a:lnTo>
                  <a:lnTo>
                    <a:pt x="5843259" y="1867438"/>
                  </a:lnTo>
                  <a:lnTo>
                    <a:pt x="5854689" y="1867438"/>
                  </a:lnTo>
                  <a:lnTo>
                    <a:pt x="5866119" y="1867438"/>
                  </a:lnTo>
                  <a:lnTo>
                    <a:pt x="5877549" y="1867438"/>
                  </a:lnTo>
                  <a:lnTo>
                    <a:pt x="5889027" y="1867438"/>
                  </a:lnTo>
                  <a:lnTo>
                    <a:pt x="5900457" y="1867438"/>
                  </a:lnTo>
                  <a:lnTo>
                    <a:pt x="5911887" y="1867438"/>
                  </a:lnTo>
                  <a:lnTo>
                    <a:pt x="5923317" y="1867438"/>
                  </a:lnTo>
                  <a:lnTo>
                    <a:pt x="5934747" y="1867438"/>
                  </a:lnTo>
                  <a:lnTo>
                    <a:pt x="5946225" y="1867438"/>
                  </a:lnTo>
                  <a:lnTo>
                    <a:pt x="5957655" y="1867438"/>
                  </a:lnTo>
                  <a:lnTo>
                    <a:pt x="5969084" y="1867438"/>
                  </a:lnTo>
                  <a:lnTo>
                    <a:pt x="5980514" y="1867438"/>
                  </a:lnTo>
                  <a:lnTo>
                    <a:pt x="5991944" y="1867438"/>
                  </a:lnTo>
                  <a:lnTo>
                    <a:pt x="6003422" y="1867438"/>
                  </a:lnTo>
                  <a:lnTo>
                    <a:pt x="6014852" y="1867438"/>
                  </a:lnTo>
                  <a:lnTo>
                    <a:pt x="6026282" y="1867438"/>
                  </a:lnTo>
                  <a:lnTo>
                    <a:pt x="6037712" y="1867438"/>
                  </a:lnTo>
                  <a:lnTo>
                    <a:pt x="6049142" y="1867438"/>
                  </a:lnTo>
                  <a:lnTo>
                    <a:pt x="6060620" y="1867438"/>
                  </a:lnTo>
                  <a:lnTo>
                    <a:pt x="6072049" y="1867438"/>
                  </a:lnTo>
                  <a:lnTo>
                    <a:pt x="6083480" y="1867438"/>
                  </a:lnTo>
                  <a:lnTo>
                    <a:pt x="6094910" y="1867438"/>
                  </a:lnTo>
                  <a:lnTo>
                    <a:pt x="6106340" y="1867438"/>
                  </a:lnTo>
                  <a:lnTo>
                    <a:pt x="6117818" y="1867438"/>
                  </a:lnTo>
                  <a:lnTo>
                    <a:pt x="6129247" y="1867438"/>
                  </a:lnTo>
                  <a:lnTo>
                    <a:pt x="6140677" y="1867438"/>
                  </a:lnTo>
                  <a:lnTo>
                    <a:pt x="6152107" y="1867438"/>
                  </a:lnTo>
                  <a:lnTo>
                    <a:pt x="6163537" y="1867438"/>
                  </a:lnTo>
                  <a:lnTo>
                    <a:pt x="6175015" y="1867438"/>
                  </a:lnTo>
                  <a:lnTo>
                    <a:pt x="6186445" y="1867438"/>
                  </a:lnTo>
                  <a:lnTo>
                    <a:pt x="6197875" y="1867438"/>
                  </a:lnTo>
                  <a:lnTo>
                    <a:pt x="6209305" y="1867438"/>
                  </a:lnTo>
                  <a:lnTo>
                    <a:pt x="6220735" y="1867438"/>
                  </a:lnTo>
                  <a:lnTo>
                    <a:pt x="6232212" y="1867438"/>
                  </a:lnTo>
                  <a:lnTo>
                    <a:pt x="6243642" y="1867438"/>
                  </a:lnTo>
                  <a:lnTo>
                    <a:pt x="6255073" y="1867438"/>
                  </a:lnTo>
                  <a:lnTo>
                    <a:pt x="6266503" y="1867438"/>
                  </a:lnTo>
                  <a:lnTo>
                    <a:pt x="6277933" y="1867438"/>
                  </a:lnTo>
                  <a:lnTo>
                    <a:pt x="6289410" y="1867438"/>
                  </a:lnTo>
                  <a:lnTo>
                    <a:pt x="6300840" y="1867438"/>
                  </a:lnTo>
                  <a:lnTo>
                    <a:pt x="6312270" y="1867438"/>
                  </a:lnTo>
                  <a:lnTo>
                    <a:pt x="6323700" y="1867438"/>
                  </a:lnTo>
                  <a:lnTo>
                    <a:pt x="6335130" y="1867438"/>
                  </a:lnTo>
                  <a:lnTo>
                    <a:pt x="6346608" y="1867438"/>
                  </a:lnTo>
                  <a:lnTo>
                    <a:pt x="6358038" y="1867438"/>
                  </a:lnTo>
                  <a:lnTo>
                    <a:pt x="6369468" y="1867438"/>
                  </a:lnTo>
                  <a:lnTo>
                    <a:pt x="6380898" y="1867438"/>
                  </a:lnTo>
                  <a:lnTo>
                    <a:pt x="6392328" y="1819361"/>
                  </a:lnTo>
                  <a:lnTo>
                    <a:pt x="6403805" y="845830"/>
                  </a:lnTo>
                  <a:lnTo>
                    <a:pt x="6415235" y="884892"/>
                  </a:lnTo>
                  <a:lnTo>
                    <a:pt x="6426666" y="336528"/>
                  </a:lnTo>
                  <a:lnTo>
                    <a:pt x="6438096" y="585921"/>
                  </a:lnTo>
                  <a:lnTo>
                    <a:pt x="6449525" y="408642"/>
                  </a:lnTo>
                  <a:lnTo>
                    <a:pt x="6461003" y="641509"/>
                  </a:lnTo>
                  <a:lnTo>
                    <a:pt x="6472433" y="546859"/>
                  </a:lnTo>
                  <a:lnTo>
                    <a:pt x="6483863" y="844329"/>
                  </a:lnTo>
                  <a:lnTo>
                    <a:pt x="6495293" y="743669"/>
                  </a:lnTo>
                  <a:lnTo>
                    <a:pt x="6506723" y="0"/>
                  </a:lnTo>
                  <a:lnTo>
                    <a:pt x="6518201" y="354559"/>
                  </a:lnTo>
                  <a:lnTo>
                    <a:pt x="6529631" y="1864433"/>
                  </a:lnTo>
                  <a:lnTo>
                    <a:pt x="6541061" y="1865938"/>
                  </a:lnTo>
                  <a:lnTo>
                    <a:pt x="6552490" y="1867438"/>
                  </a:lnTo>
                  <a:lnTo>
                    <a:pt x="6563921" y="1867438"/>
                  </a:lnTo>
                  <a:lnTo>
                    <a:pt x="6575398" y="1867438"/>
                  </a:lnTo>
                  <a:lnTo>
                    <a:pt x="6586828" y="1867438"/>
                  </a:lnTo>
                  <a:lnTo>
                    <a:pt x="6598259" y="1867438"/>
                  </a:lnTo>
                  <a:lnTo>
                    <a:pt x="6609688" y="1865938"/>
                  </a:lnTo>
                  <a:lnTo>
                    <a:pt x="6621118" y="1867438"/>
                  </a:lnTo>
                  <a:lnTo>
                    <a:pt x="6632596" y="1867438"/>
                  </a:lnTo>
                  <a:lnTo>
                    <a:pt x="6644026" y="1867438"/>
                  </a:lnTo>
                  <a:lnTo>
                    <a:pt x="6655456" y="1867438"/>
                  </a:lnTo>
                  <a:lnTo>
                    <a:pt x="6666886" y="1867438"/>
                  </a:lnTo>
                  <a:lnTo>
                    <a:pt x="6678316" y="1867438"/>
                  </a:lnTo>
                  <a:lnTo>
                    <a:pt x="6689794" y="1867438"/>
                  </a:lnTo>
                  <a:lnTo>
                    <a:pt x="6701224" y="1867438"/>
                  </a:lnTo>
                  <a:lnTo>
                    <a:pt x="6712653" y="1867438"/>
                  </a:lnTo>
                  <a:lnTo>
                    <a:pt x="6724083" y="1867438"/>
                  </a:lnTo>
                  <a:lnTo>
                    <a:pt x="6735514" y="1867438"/>
                  </a:lnTo>
                  <a:lnTo>
                    <a:pt x="6746944" y="1867438"/>
                  </a:lnTo>
                  <a:lnTo>
                    <a:pt x="6758421" y="1867438"/>
                  </a:lnTo>
                  <a:lnTo>
                    <a:pt x="6769851" y="1867438"/>
                  </a:lnTo>
                  <a:lnTo>
                    <a:pt x="6781281" y="1867438"/>
                  </a:lnTo>
                  <a:lnTo>
                    <a:pt x="6792711" y="1867438"/>
                  </a:lnTo>
                  <a:lnTo>
                    <a:pt x="6804141" y="1867438"/>
                  </a:lnTo>
                  <a:lnTo>
                    <a:pt x="6815619" y="1867438"/>
                  </a:lnTo>
                  <a:lnTo>
                    <a:pt x="6827049" y="1867438"/>
                  </a:lnTo>
                  <a:lnTo>
                    <a:pt x="6838479" y="1867438"/>
                  </a:lnTo>
                  <a:lnTo>
                    <a:pt x="6849909" y="1867438"/>
                  </a:lnTo>
                  <a:lnTo>
                    <a:pt x="6861339" y="1867438"/>
                  </a:lnTo>
                  <a:lnTo>
                    <a:pt x="6872816" y="1867438"/>
                  </a:lnTo>
                  <a:lnTo>
                    <a:pt x="6884246" y="1867438"/>
                  </a:lnTo>
                  <a:lnTo>
                    <a:pt x="6895676" y="1867438"/>
                  </a:lnTo>
                  <a:lnTo>
                    <a:pt x="6907107" y="1867438"/>
                  </a:lnTo>
                  <a:lnTo>
                    <a:pt x="6918537" y="1867438"/>
                  </a:lnTo>
                  <a:lnTo>
                    <a:pt x="6930014" y="1867438"/>
                  </a:lnTo>
                  <a:lnTo>
                    <a:pt x="6941444" y="1867438"/>
                  </a:lnTo>
                  <a:lnTo>
                    <a:pt x="6952874" y="1867438"/>
                  </a:lnTo>
                  <a:lnTo>
                    <a:pt x="6964304" y="1867438"/>
                  </a:lnTo>
                  <a:lnTo>
                    <a:pt x="6975734" y="1867438"/>
                  </a:lnTo>
                  <a:lnTo>
                    <a:pt x="6987212" y="1867438"/>
                  </a:lnTo>
                  <a:lnTo>
                    <a:pt x="6998642" y="1867438"/>
                  </a:lnTo>
                  <a:lnTo>
                    <a:pt x="7010072" y="1867438"/>
                  </a:lnTo>
                  <a:lnTo>
                    <a:pt x="7021502" y="1867438"/>
                  </a:lnTo>
                  <a:lnTo>
                    <a:pt x="7032931" y="1867438"/>
                  </a:lnTo>
                  <a:lnTo>
                    <a:pt x="7044409" y="1867438"/>
                  </a:lnTo>
                  <a:lnTo>
                    <a:pt x="7055839" y="1867438"/>
                  </a:lnTo>
                  <a:lnTo>
                    <a:pt x="7067269" y="1867438"/>
                  </a:lnTo>
                  <a:lnTo>
                    <a:pt x="7078700" y="1867438"/>
                  </a:lnTo>
                  <a:lnTo>
                    <a:pt x="7090129" y="1867438"/>
                  </a:lnTo>
                  <a:lnTo>
                    <a:pt x="7101607" y="1867438"/>
                  </a:lnTo>
                  <a:lnTo>
                    <a:pt x="7113037" y="1867438"/>
                  </a:lnTo>
                  <a:lnTo>
                    <a:pt x="7124467" y="1867438"/>
                  </a:lnTo>
                  <a:lnTo>
                    <a:pt x="7135897" y="1867438"/>
                  </a:lnTo>
                  <a:lnTo>
                    <a:pt x="7147327" y="1867438"/>
                  </a:lnTo>
                  <a:lnTo>
                    <a:pt x="7158805" y="1867438"/>
                  </a:lnTo>
                  <a:lnTo>
                    <a:pt x="7170235" y="1867438"/>
                  </a:lnTo>
                  <a:lnTo>
                    <a:pt x="7181665" y="1867438"/>
                  </a:lnTo>
                  <a:lnTo>
                    <a:pt x="7193094" y="1867438"/>
                  </a:lnTo>
                  <a:lnTo>
                    <a:pt x="7204524" y="1867438"/>
                  </a:lnTo>
                  <a:lnTo>
                    <a:pt x="7216002" y="1867438"/>
                  </a:lnTo>
                  <a:lnTo>
                    <a:pt x="7227432" y="1867438"/>
                  </a:lnTo>
                  <a:lnTo>
                    <a:pt x="7238862" y="1867438"/>
                  </a:lnTo>
                  <a:lnTo>
                    <a:pt x="7250292" y="1867438"/>
                  </a:lnTo>
                  <a:lnTo>
                    <a:pt x="7261722" y="1867438"/>
                  </a:lnTo>
                  <a:lnTo>
                    <a:pt x="7273200" y="1867438"/>
                  </a:lnTo>
                  <a:lnTo>
                    <a:pt x="7284630" y="1867438"/>
                  </a:lnTo>
                  <a:lnTo>
                    <a:pt x="7296060" y="1867438"/>
                  </a:lnTo>
                  <a:lnTo>
                    <a:pt x="7307490" y="1867438"/>
                  </a:lnTo>
                  <a:lnTo>
                    <a:pt x="7318920" y="1867438"/>
                  </a:lnTo>
                  <a:lnTo>
                    <a:pt x="7330398" y="1867438"/>
                  </a:lnTo>
                  <a:lnTo>
                    <a:pt x="7341828" y="1867438"/>
                  </a:lnTo>
                  <a:lnTo>
                    <a:pt x="7353257" y="1867438"/>
                  </a:lnTo>
                  <a:lnTo>
                    <a:pt x="7364687" y="1867438"/>
                  </a:lnTo>
                  <a:lnTo>
                    <a:pt x="7376117" y="1867438"/>
                  </a:lnTo>
                  <a:lnTo>
                    <a:pt x="7387595" y="1867438"/>
                  </a:lnTo>
                  <a:lnTo>
                    <a:pt x="7399025" y="1867438"/>
                  </a:lnTo>
                  <a:lnTo>
                    <a:pt x="7410455" y="1867438"/>
                  </a:lnTo>
                  <a:lnTo>
                    <a:pt x="7421885" y="1867438"/>
                  </a:lnTo>
                  <a:lnTo>
                    <a:pt x="7433315" y="1867438"/>
                  </a:lnTo>
                  <a:lnTo>
                    <a:pt x="7444793" y="1867438"/>
                  </a:lnTo>
                  <a:lnTo>
                    <a:pt x="7456222" y="1867438"/>
                  </a:lnTo>
                  <a:lnTo>
                    <a:pt x="7467653" y="1867438"/>
                  </a:lnTo>
                  <a:lnTo>
                    <a:pt x="7479083" y="1867438"/>
                  </a:lnTo>
                  <a:lnTo>
                    <a:pt x="7490513" y="1867438"/>
                  </a:lnTo>
                  <a:lnTo>
                    <a:pt x="7501990" y="1867438"/>
                  </a:lnTo>
                  <a:lnTo>
                    <a:pt x="7513420" y="1867438"/>
                  </a:lnTo>
                  <a:lnTo>
                    <a:pt x="7524850" y="1867438"/>
                  </a:lnTo>
                  <a:lnTo>
                    <a:pt x="7536280" y="1867438"/>
                  </a:lnTo>
                  <a:lnTo>
                    <a:pt x="7547710" y="1867438"/>
                  </a:lnTo>
                  <a:lnTo>
                    <a:pt x="7559188" y="1867438"/>
                  </a:lnTo>
                  <a:lnTo>
                    <a:pt x="7570618" y="1867438"/>
                  </a:lnTo>
                  <a:lnTo>
                    <a:pt x="7582048" y="1867438"/>
                  </a:lnTo>
                  <a:lnTo>
                    <a:pt x="7593478" y="1867438"/>
                  </a:lnTo>
                  <a:lnTo>
                    <a:pt x="7604908" y="1867438"/>
                  </a:lnTo>
                  <a:lnTo>
                    <a:pt x="7616385" y="1867438"/>
                  </a:lnTo>
                  <a:lnTo>
                    <a:pt x="7627815" y="1867438"/>
                  </a:lnTo>
                  <a:lnTo>
                    <a:pt x="7639246" y="1867438"/>
                  </a:lnTo>
                  <a:lnTo>
                    <a:pt x="7650676" y="1867438"/>
                  </a:lnTo>
                  <a:lnTo>
                    <a:pt x="7662106" y="1867438"/>
                  </a:lnTo>
                  <a:lnTo>
                    <a:pt x="7673583" y="1867438"/>
                  </a:lnTo>
                  <a:lnTo>
                    <a:pt x="7685013" y="1867438"/>
                  </a:lnTo>
                  <a:lnTo>
                    <a:pt x="7696443" y="1867438"/>
                  </a:lnTo>
                  <a:lnTo>
                    <a:pt x="7707873" y="1867438"/>
                  </a:lnTo>
                  <a:lnTo>
                    <a:pt x="7719303" y="1867438"/>
                  </a:lnTo>
                  <a:lnTo>
                    <a:pt x="7730733" y="1867438"/>
                  </a:lnTo>
                  <a:lnTo>
                    <a:pt x="7742211" y="1867438"/>
                  </a:lnTo>
                  <a:lnTo>
                    <a:pt x="7753641" y="1867438"/>
                  </a:lnTo>
                  <a:lnTo>
                    <a:pt x="7765071" y="1867438"/>
                  </a:lnTo>
                  <a:lnTo>
                    <a:pt x="7776501" y="1867438"/>
                  </a:lnTo>
                  <a:lnTo>
                    <a:pt x="7787931" y="1867438"/>
                  </a:lnTo>
                  <a:lnTo>
                    <a:pt x="7799408" y="1867438"/>
                  </a:lnTo>
                  <a:lnTo>
                    <a:pt x="7810839" y="1867438"/>
                  </a:lnTo>
                  <a:lnTo>
                    <a:pt x="7822268" y="1867438"/>
                  </a:lnTo>
                  <a:lnTo>
                    <a:pt x="7833698" y="1867438"/>
                  </a:lnTo>
                  <a:lnTo>
                    <a:pt x="7845128" y="1867438"/>
                  </a:lnTo>
                  <a:lnTo>
                    <a:pt x="7856606" y="1867438"/>
                  </a:lnTo>
                  <a:lnTo>
                    <a:pt x="7868036" y="1867438"/>
                  </a:lnTo>
                  <a:lnTo>
                    <a:pt x="7879466" y="1867438"/>
                  </a:lnTo>
                  <a:lnTo>
                    <a:pt x="7890896" y="1867438"/>
                  </a:lnTo>
                  <a:lnTo>
                    <a:pt x="7902326" y="1867438"/>
                  </a:lnTo>
                  <a:lnTo>
                    <a:pt x="7913804" y="1867438"/>
                  </a:lnTo>
                  <a:lnTo>
                    <a:pt x="7925234" y="1867438"/>
                  </a:lnTo>
                  <a:lnTo>
                    <a:pt x="7936663" y="1867438"/>
                  </a:lnTo>
                  <a:lnTo>
                    <a:pt x="7948094" y="1867438"/>
                  </a:lnTo>
                  <a:lnTo>
                    <a:pt x="7959524" y="1867438"/>
                  </a:lnTo>
                  <a:lnTo>
                    <a:pt x="7971001" y="1867438"/>
                  </a:lnTo>
                  <a:lnTo>
                    <a:pt x="7982431" y="1867438"/>
                  </a:lnTo>
                  <a:lnTo>
                    <a:pt x="7993861" y="1867438"/>
                  </a:lnTo>
                  <a:lnTo>
                    <a:pt x="8005291" y="1867438"/>
                  </a:lnTo>
                  <a:lnTo>
                    <a:pt x="8016721" y="1867438"/>
                  </a:lnTo>
                  <a:lnTo>
                    <a:pt x="8028199" y="1867438"/>
                  </a:lnTo>
                  <a:lnTo>
                    <a:pt x="8039629" y="1867438"/>
                  </a:lnTo>
                  <a:lnTo>
                    <a:pt x="8051059" y="1867438"/>
                  </a:lnTo>
                  <a:lnTo>
                    <a:pt x="8062489" y="1867438"/>
                  </a:lnTo>
                  <a:lnTo>
                    <a:pt x="8073919" y="1867438"/>
                  </a:lnTo>
                  <a:lnTo>
                    <a:pt x="8085396" y="1865938"/>
                  </a:lnTo>
                  <a:lnTo>
                    <a:pt x="8096826" y="1867438"/>
                  </a:lnTo>
                  <a:lnTo>
                    <a:pt x="8108256" y="1867438"/>
                  </a:lnTo>
                  <a:lnTo>
                    <a:pt x="8119687" y="1867438"/>
                  </a:lnTo>
                  <a:lnTo>
                    <a:pt x="8131117" y="1867438"/>
                  </a:lnTo>
                  <a:lnTo>
                    <a:pt x="8142594" y="1867438"/>
                  </a:lnTo>
                  <a:lnTo>
                    <a:pt x="8154024" y="1867438"/>
                  </a:lnTo>
                  <a:lnTo>
                    <a:pt x="8165454" y="1867438"/>
                  </a:lnTo>
                  <a:lnTo>
                    <a:pt x="8176884" y="1867438"/>
                  </a:lnTo>
                  <a:lnTo>
                    <a:pt x="8188314" y="1867438"/>
                  </a:lnTo>
                  <a:lnTo>
                    <a:pt x="8199792" y="1867438"/>
                  </a:lnTo>
                  <a:lnTo>
                    <a:pt x="8211222" y="1867438"/>
                  </a:lnTo>
                  <a:lnTo>
                    <a:pt x="8222652" y="1867438"/>
                  </a:lnTo>
                  <a:lnTo>
                    <a:pt x="8234082" y="1867438"/>
                  </a:lnTo>
                  <a:lnTo>
                    <a:pt x="8245512" y="1867438"/>
                  </a:lnTo>
                  <a:lnTo>
                    <a:pt x="8256989" y="1867438"/>
                  </a:lnTo>
                  <a:lnTo>
                    <a:pt x="8268419" y="1867438"/>
                  </a:lnTo>
                  <a:lnTo>
                    <a:pt x="8279850" y="1867438"/>
                  </a:lnTo>
                  <a:lnTo>
                    <a:pt x="8291280" y="1867438"/>
                  </a:lnTo>
                  <a:lnTo>
                    <a:pt x="8302709" y="1867438"/>
                  </a:lnTo>
                  <a:lnTo>
                    <a:pt x="8314187" y="1867438"/>
                  </a:lnTo>
                  <a:lnTo>
                    <a:pt x="8325617" y="1867438"/>
                  </a:lnTo>
                  <a:lnTo>
                    <a:pt x="8337047" y="1867438"/>
                  </a:lnTo>
                  <a:lnTo>
                    <a:pt x="8348477" y="1867438"/>
                  </a:lnTo>
                  <a:lnTo>
                    <a:pt x="8359907" y="1867438"/>
                  </a:lnTo>
                  <a:lnTo>
                    <a:pt x="8371385" y="1867438"/>
                  </a:lnTo>
                  <a:lnTo>
                    <a:pt x="8382815" y="1867438"/>
                  </a:lnTo>
                  <a:lnTo>
                    <a:pt x="8394245" y="1867438"/>
                  </a:lnTo>
                  <a:lnTo>
                    <a:pt x="8405674" y="1867438"/>
                  </a:lnTo>
                  <a:lnTo>
                    <a:pt x="8417104" y="1867438"/>
                  </a:lnTo>
                  <a:lnTo>
                    <a:pt x="8428582" y="1867438"/>
                  </a:lnTo>
                  <a:lnTo>
                    <a:pt x="8440012" y="1867438"/>
                  </a:lnTo>
                  <a:lnTo>
                    <a:pt x="8451442" y="1867438"/>
                  </a:lnTo>
                  <a:lnTo>
                    <a:pt x="8462872" y="1867438"/>
                  </a:lnTo>
                  <a:lnTo>
                    <a:pt x="8474302" y="1867438"/>
                  </a:lnTo>
                  <a:lnTo>
                    <a:pt x="8485780" y="1867438"/>
                  </a:lnTo>
                  <a:lnTo>
                    <a:pt x="8497210" y="1867438"/>
                  </a:lnTo>
                  <a:lnTo>
                    <a:pt x="8508640" y="1867438"/>
                  </a:lnTo>
                  <a:lnTo>
                    <a:pt x="8520069" y="1867438"/>
                  </a:lnTo>
                  <a:lnTo>
                    <a:pt x="8531500" y="1867438"/>
                  </a:lnTo>
                  <a:lnTo>
                    <a:pt x="8542977" y="1867438"/>
                  </a:lnTo>
                  <a:lnTo>
                    <a:pt x="8554407" y="1867438"/>
                  </a:lnTo>
                  <a:lnTo>
                    <a:pt x="8565837" y="1867438"/>
                  </a:lnTo>
                  <a:lnTo>
                    <a:pt x="8577267" y="1867438"/>
                  </a:lnTo>
                  <a:lnTo>
                    <a:pt x="8588697" y="1867438"/>
                  </a:lnTo>
                  <a:lnTo>
                    <a:pt x="8600175" y="1867438"/>
                  </a:lnTo>
                  <a:lnTo>
                    <a:pt x="8611605" y="1867438"/>
                  </a:lnTo>
                  <a:lnTo>
                    <a:pt x="8623035" y="1867438"/>
                  </a:lnTo>
                  <a:lnTo>
                    <a:pt x="8634465" y="1867438"/>
                  </a:lnTo>
                  <a:lnTo>
                    <a:pt x="8645895" y="1867438"/>
                  </a:lnTo>
                  <a:lnTo>
                    <a:pt x="8657373" y="1867438"/>
                  </a:lnTo>
                  <a:lnTo>
                    <a:pt x="8668802" y="1867438"/>
                  </a:lnTo>
                  <a:lnTo>
                    <a:pt x="8680232" y="1867438"/>
                  </a:lnTo>
                  <a:lnTo>
                    <a:pt x="8691662" y="1867438"/>
                  </a:lnTo>
                  <a:lnTo>
                    <a:pt x="8703093" y="1867438"/>
                  </a:lnTo>
                  <a:lnTo>
                    <a:pt x="8714570" y="1867438"/>
                  </a:lnTo>
                  <a:lnTo>
                    <a:pt x="8726000" y="1867438"/>
                  </a:lnTo>
                  <a:lnTo>
                    <a:pt x="8737430" y="1867438"/>
                  </a:lnTo>
                  <a:lnTo>
                    <a:pt x="8748860" y="1867438"/>
                  </a:lnTo>
                  <a:lnTo>
                    <a:pt x="8760290" y="1867438"/>
                  </a:lnTo>
                  <a:lnTo>
                    <a:pt x="8771768" y="1867438"/>
                  </a:lnTo>
                  <a:lnTo>
                    <a:pt x="8783198" y="1867438"/>
                  </a:lnTo>
                  <a:lnTo>
                    <a:pt x="8794628" y="1867438"/>
                  </a:lnTo>
                  <a:lnTo>
                    <a:pt x="8806058" y="1867438"/>
                  </a:lnTo>
                  <a:lnTo>
                    <a:pt x="8817488" y="1867438"/>
                  </a:lnTo>
                  <a:lnTo>
                    <a:pt x="8828918" y="1867438"/>
                  </a:lnTo>
                  <a:lnTo>
                    <a:pt x="8840395" y="1867438"/>
                  </a:lnTo>
                  <a:lnTo>
                    <a:pt x="8851825" y="1867438"/>
                  </a:lnTo>
                  <a:lnTo>
                    <a:pt x="8863256" y="1867438"/>
                  </a:lnTo>
                  <a:lnTo>
                    <a:pt x="8874686" y="1867438"/>
                  </a:lnTo>
                  <a:lnTo>
                    <a:pt x="8886115" y="1867438"/>
                  </a:lnTo>
                  <a:lnTo>
                    <a:pt x="8897593" y="1867438"/>
                  </a:lnTo>
                  <a:lnTo>
                    <a:pt x="8909022" y="1867438"/>
                  </a:lnTo>
                  <a:lnTo>
                    <a:pt x="8920453" y="1867438"/>
                  </a:lnTo>
                  <a:lnTo>
                    <a:pt x="8931883" y="1867438"/>
                  </a:lnTo>
                  <a:lnTo>
                    <a:pt x="8943313" y="1867438"/>
                  </a:lnTo>
                  <a:lnTo>
                    <a:pt x="8954791" y="1867438"/>
                  </a:lnTo>
                  <a:lnTo>
                    <a:pt x="8966220" y="1867438"/>
                  </a:lnTo>
                  <a:lnTo>
                    <a:pt x="8977651" y="1867438"/>
                  </a:lnTo>
                  <a:lnTo>
                    <a:pt x="8989080" y="1867438"/>
                  </a:lnTo>
                  <a:lnTo>
                    <a:pt x="9000511" y="1867438"/>
                  </a:lnTo>
                  <a:lnTo>
                    <a:pt x="9011988" y="1867438"/>
                  </a:lnTo>
                  <a:lnTo>
                    <a:pt x="9023418" y="1867438"/>
                  </a:lnTo>
                  <a:lnTo>
                    <a:pt x="9034849" y="1867438"/>
                  </a:lnTo>
                  <a:lnTo>
                    <a:pt x="9046278" y="1867438"/>
                  </a:lnTo>
                  <a:lnTo>
                    <a:pt x="9057709" y="1867438"/>
                  </a:lnTo>
                  <a:lnTo>
                    <a:pt x="9069186" y="1867438"/>
                  </a:lnTo>
                  <a:lnTo>
                    <a:pt x="9080615" y="1867438"/>
                  </a:lnTo>
                  <a:lnTo>
                    <a:pt x="9092046" y="1867438"/>
                  </a:lnTo>
                  <a:lnTo>
                    <a:pt x="9103476" y="1867438"/>
                  </a:lnTo>
                  <a:lnTo>
                    <a:pt x="9114906" y="1867438"/>
                  </a:lnTo>
                  <a:lnTo>
                    <a:pt x="9126384" y="1867438"/>
                  </a:lnTo>
                  <a:lnTo>
                    <a:pt x="9137813" y="1867438"/>
                  </a:lnTo>
                  <a:lnTo>
                    <a:pt x="9149244" y="1867438"/>
                  </a:lnTo>
                  <a:lnTo>
                    <a:pt x="9160673" y="1867438"/>
                  </a:lnTo>
                  <a:lnTo>
                    <a:pt x="9172104" y="1867438"/>
                  </a:lnTo>
                  <a:lnTo>
                    <a:pt x="9183581" y="1867438"/>
                  </a:lnTo>
                  <a:lnTo>
                    <a:pt x="9195011" y="1867438"/>
                  </a:lnTo>
                  <a:lnTo>
                    <a:pt x="9206442" y="1867438"/>
                  </a:lnTo>
                  <a:lnTo>
                    <a:pt x="9217871" y="1867438"/>
                  </a:lnTo>
                  <a:lnTo>
                    <a:pt x="9229301" y="1867438"/>
                  </a:lnTo>
                  <a:lnTo>
                    <a:pt x="9240779" y="1867438"/>
                  </a:lnTo>
                  <a:lnTo>
                    <a:pt x="9252209" y="1867438"/>
                  </a:lnTo>
                  <a:lnTo>
                    <a:pt x="9263639" y="1867438"/>
                  </a:lnTo>
                  <a:lnTo>
                    <a:pt x="9275069" y="1867438"/>
                  </a:lnTo>
                  <a:lnTo>
                    <a:pt x="9286498" y="1867438"/>
                  </a:lnTo>
                  <a:lnTo>
                    <a:pt x="9297977" y="1867438"/>
                  </a:lnTo>
                  <a:lnTo>
                    <a:pt x="9309406" y="1867438"/>
                  </a:lnTo>
                  <a:lnTo>
                    <a:pt x="9320837" y="1867438"/>
                  </a:lnTo>
                  <a:lnTo>
                    <a:pt x="9332266" y="1867438"/>
                  </a:lnTo>
                  <a:lnTo>
                    <a:pt x="9343696" y="1867438"/>
                  </a:lnTo>
                  <a:lnTo>
                    <a:pt x="9355174" y="1867438"/>
                  </a:lnTo>
                  <a:lnTo>
                    <a:pt x="9366604" y="1867438"/>
                  </a:lnTo>
                  <a:lnTo>
                    <a:pt x="9378035" y="1867438"/>
                  </a:lnTo>
                  <a:lnTo>
                    <a:pt x="9389464" y="1867438"/>
                  </a:lnTo>
                  <a:lnTo>
                    <a:pt x="9400894" y="1867438"/>
                  </a:lnTo>
                  <a:lnTo>
                    <a:pt x="9412372" y="1867438"/>
                  </a:lnTo>
                  <a:lnTo>
                    <a:pt x="9423802" y="1867438"/>
                  </a:lnTo>
                  <a:lnTo>
                    <a:pt x="9435232" y="1867438"/>
                  </a:lnTo>
                  <a:lnTo>
                    <a:pt x="9446662" y="1867438"/>
                  </a:lnTo>
                  <a:lnTo>
                    <a:pt x="9458091" y="1867438"/>
                  </a:lnTo>
                  <a:lnTo>
                    <a:pt x="9469570" y="1867438"/>
                  </a:lnTo>
                  <a:lnTo>
                    <a:pt x="9480999" y="1867438"/>
                  </a:lnTo>
                  <a:lnTo>
                    <a:pt x="9492429" y="1867438"/>
                  </a:lnTo>
                  <a:lnTo>
                    <a:pt x="9503859" y="1867438"/>
                  </a:lnTo>
                  <a:lnTo>
                    <a:pt x="9515289" y="1867438"/>
                  </a:lnTo>
                  <a:lnTo>
                    <a:pt x="9526767" y="1867438"/>
                  </a:lnTo>
                  <a:lnTo>
                    <a:pt x="9538197" y="1867438"/>
                  </a:lnTo>
                  <a:lnTo>
                    <a:pt x="9549626" y="1867438"/>
                  </a:lnTo>
                  <a:lnTo>
                    <a:pt x="9561057" y="1867438"/>
                  </a:lnTo>
                  <a:lnTo>
                    <a:pt x="9572487" y="1867438"/>
                  </a:lnTo>
                  <a:lnTo>
                    <a:pt x="9583965" y="1867438"/>
                  </a:lnTo>
                  <a:lnTo>
                    <a:pt x="9595395" y="1867438"/>
                  </a:lnTo>
                  <a:lnTo>
                    <a:pt x="9606824" y="1867438"/>
                  </a:lnTo>
                  <a:lnTo>
                    <a:pt x="9618255" y="1867438"/>
                  </a:lnTo>
                  <a:lnTo>
                    <a:pt x="9629684" y="1867438"/>
                  </a:lnTo>
                  <a:lnTo>
                    <a:pt x="9641163" y="1867438"/>
                  </a:lnTo>
                  <a:lnTo>
                    <a:pt x="9652592" y="1867438"/>
                  </a:lnTo>
                  <a:lnTo>
                    <a:pt x="9664022" y="1867438"/>
                  </a:lnTo>
                  <a:lnTo>
                    <a:pt x="9675452" y="1867438"/>
                  </a:lnTo>
                  <a:lnTo>
                    <a:pt x="9686882" y="1867438"/>
                  </a:lnTo>
                  <a:lnTo>
                    <a:pt x="9698360" y="1867438"/>
                  </a:lnTo>
                  <a:lnTo>
                    <a:pt x="9709790" y="1867438"/>
                  </a:lnTo>
                  <a:lnTo>
                    <a:pt x="9721219" y="1867438"/>
                  </a:lnTo>
                  <a:lnTo>
                    <a:pt x="9732650" y="1867438"/>
                  </a:lnTo>
                  <a:lnTo>
                    <a:pt x="9744080" y="1867438"/>
                  </a:lnTo>
                  <a:lnTo>
                    <a:pt x="9755557" y="1867438"/>
                  </a:lnTo>
                  <a:lnTo>
                    <a:pt x="9766988" y="1867438"/>
                  </a:lnTo>
                  <a:lnTo>
                    <a:pt x="9778417" y="1867438"/>
                  </a:lnTo>
                  <a:lnTo>
                    <a:pt x="9789848" y="1867438"/>
                  </a:lnTo>
                  <a:lnTo>
                    <a:pt x="9801277" y="1867438"/>
                  </a:lnTo>
                  <a:lnTo>
                    <a:pt x="9812755" y="1867438"/>
                  </a:lnTo>
                  <a:lnTo>
                    <a:pt x="9824185" y="1867438"/>
                  </a:lnTo>
                  <a:lnTo>
                    <a:pt x="9835615" y="1867438"/>
                  </a:lnTo>
                  <a:lnTo>
                    <a:pt x="9847045" y="1867438"/>
                  </a:lnTo>
                  <a:lnTo>
                    <a:pt x="9858475" y="1867438"/>
                  </a:lnTo>
                  <a:lnTo>
                    <a:pt x="9869952" y="1867438"/>
                  </a:lnTo>
                  <a:lnTo>
                    <a:pt x="9881383" y="1867438"/>
                  </a:lnTo>
                  <a:lnTo>
                    <a:pt x="9892812" y="1867438"/>
                  </a:lnTo>
                  <a:lnTo>
                    <a:pt x="9904243" y="1867438"/>
                  </a:lnTo>
                  <a:lnTo>
                    <a:pt x="9915673" y="1867438"/>
                  </a:lnTo>
                  <a:lnTo>
                    <a:pt x="9927102" y="1867438"/>
                  </a:lnTo>
                  <a:lnTo>
                    <a:pt x="9938581" y="1867438"/>
                  </a:lnTo>
                  <a:lnTo>
                    <a:pt x="9950010" y="1867438"/>
                  </a:lnTo>
                  <a:lnTo>
                    <a:pt x="9961441" y="1867438"/>
                  </a:lnTo>
                  <a:lnTo>
                    <a:pt x="9972870" y="1867438"/>
                  </a:lnTo>
                  <a:lnTo>
                    <a:pt x="9984300" y="1867438"/>
                  </a:lnTo>
                  <a:lnTo>
                    <a:pt x="9995778" y="1867438"/>
                  </a:lnTo>
                  <a:lnTo>
                    <a:pt x="10007208" y="1867438"/>
                  </a:lnTo>
                  <a:lnTo>
                    <a:pt x="10018638" y="1867438"/>
                  </a:lnTo>
                  <a:lnTo>
                    <a:pt x="10030068" y="1867438"/>
                  </a:lnTo>
                  <a:lnTo>
                    <a:pt x="10041498" y="1867438"/>
                  </a:lnTo>
                  <a:lnTo>
                    <a:pt x="10052976" y="1867438"/>
                  </a:lnTo>
                  <a:lnTo>
                    <a:pt x="10064405" y="1867438"/>
                  </a:lnTo>
                  <a:lnTo>
                    <a:pt x="10075835" y="1867438"/>
                  </a:lnTo>
                  <a:lnTo>
                    <a:pt x="10087266" y="1867438"/>
                  </a:lnTo>
                  <a:lnTo>
                    <a:pt x="10098695" y="1867438"/>
                  </a:lnTo>
                  <a:lnTo>
                    <a:pt x="10110174" y="1867438"/>
                  </a:lnTo>
                  <a:lnTo>
                    <a:pt x="10121603" y="1867438"/>
                  </a:lnTo>
                  <a:lnTo>
                    <a:pt x="10133033" y="1867438"/>
                  </a:lnTo>
                  <a:lnTo>
                    <a:pt x="10144463" y="1867438"/>
                  </a:lnTo>
                  <a:lnTo>
                    <a:pt x="10155893" y="1867438"/>
                  </a:lnTo>
                  <a:lnTo>
                    <a:pt x="10167371" y="1867438"/>
                  </a:lnTo>
                  <a:lnTo>
                    <a:pt x="10178801" y="1867438"/>
                  </a:lnTo>
                  <a:lnTo>
                    <a:pt x="10190230" y="1867438"/>
                  </a:lnTo>
                  <a:lnTo>
                    <a:pt x="10201661" y="1867438"/>
                  </a:lnTo>
                  <a:lnTo>
                    <a:pt x="10213091" y="1867438"/>
                  </a:lnTo>
                  <a:lnTo>
                    <a:pt x="10224569" y="1867438"/>
                  </a:lnTo>
                  <a:lnTo>
                    <a:pt x="10235998" y="1867438"/>
                  </a:lnTo>
                  <a:lnTo>
                    <a:pt x="10247428" y="1867438"/>
                  </a:lnTo>
                  <a:lnTo>
                    <a:pt x="10258859" y="1867438"/>
                  </a:lnTo>
                  <a:lnTo>
                    <a:pt x="10270288" y="1867438"/>
                  </a:lnTo>
                  <a:lnTo>
                    <a:pt x="10281767" y="1867438"/>
                  </a:lnTo>
                  <a:lnTo>
                    <a:pt x="10293196" y="1867438"/>
                  </a:lnTo>
                  <a:lnTo>
                    <a:pt x="10304626" y="1867438"/>
                  </a:lnTo>
                  <a:lnTo>
                    <a:pt x="10316056" y="1867438"/>
                  </a:lnTo>
                  <a:lnTo>
                    <a:pt x="10327486" y="1867438"/>
                  </a:lnTo>
                  <a:lnTo>
                    <a:pt x="10338963" y="1867438"/>
                  </a:lnTo>
                  <a:lnTo>
                    <a:pt x="10350394" y="1867438"/>
                  </a:lnTo>
                  <a:lnTo>
                    <a:pt x="10361823" y="1867438"/>
                  </a:lnTo>
                  <a:lnTo>
                    <a:pt x="10373254" y="1867438"/>
                  </a:lnTo>
                  <a:lnTo>
                    <a:pt x="10384684" y="1867438"/>
                  </a:lnTo>
                  <a:lnTo>
                    <a:pt x="10396161" y="1867438"/>
                  </a:lnTo>
                  <a:lnTo>
                    <a:pt x="10407591" y="1867438"/>
                  </a:lnTo>
                  <a:lnTo>
                    <a:pt x="10419021" y="1867438"/>
                  </a:lnTo>
                  <a:lnTo>
                    <a:pt x="10430452" y="1867438"/>
                  </a:lnTo>
                  <a:lnTo>
                    <a:pt x="10441881" y="1867438"/>
                  </a:lnTo>
                  <a:lnTo>
                    <a:pt x="10453358" y="1867438"/>
                  </a:lnTo>
                  <a:lnTo>
                    <a:pt x="10464789" y="1867438"/>
                  </a:lnTo>
                  <a:lnTo>
                    <a:pt x="10476219" y="1867438"/>
                  </a:lnTo>
                  <a:lnTo>
                    <a:pt x="10487649" y="1867438"/>
                  </a:lnTo>
                  <a:lnTo>
                    <a:pt x="10499079" y="1867438"/>
                  </a:lnTo>
                  <a:lnTo>
                    <a:pt x="10510556" y="1867438"/>
                  </a:lnTo>
                  <a:lnTo>
                    <a:pt x="10521987" y="1867438"/>
                  </a:lnTo>
                  <a:lnTo>
                    <a:pt x="10533416" y="1867438"/>
                  </a:lnTo>
                  <a:lnTo>
                    <a:pt x="10544847" y="1867438"/>
                  </a:lnTo>
                  <a:lnTo>
                    <a:pt x="10556277" y="1867438"/>
                  </a:lnTo>
                  <a:lnTo>
                    <a:pt x="10567754" y="1867438"/>
                  </a:lnTo>
                  <a:lnTo>
                    <a:pt x="10579184" y="1867438"/>
                  </a:lnTo>
                  <a:lnTo>
                    <a:pt x="10590614" y="1867438"/>
                  </a:lnTo>
                  <a:lnTo>
                    <a:pt x="10602045" y="1867438"/>
                  </a:lnTo>
                  <a:lnTo>
                    <a:pt x="10613474" y="1867438"/>
                  </a:lnTo>
                  <a:lnTo>
                    <a:pt x="10624951" y="1867438"/>
                  </a:lnTo>
                  <a:lnTo>
                    <a:pt x="10636382" y="1867438"/>
                  </a:lnTo>
                  <a:lnTo>
                    <a:pt x="10647812" y="1867438"/>
                  </a:lnTo>
                  <a:lnTo>
                    <a:pt x="10659241" y="1867438"/>
                  </a:lnTo>
                  <a:lnTo>
                    <a:pt x="10670672" y="1867438"/>
                  </a:lnTo>
                  <a:lnTo>
                    <a:pt x="10682149" y="1867438"/>
                  </a:lnTo>
                  <a:lnTo>
                    <a:pt x="10693580" y="1867438"/>
                  </a:lnTo>
                  <a:lnTo>
                    <a:pt x="10705009" y="1867438"/>
                  </a:lnTo>
                  <a:lnTo>
                    <a:pt x="10716439" y="1867438"/>
                  </a:lnTo>
                  <a:lnTo>
                    <a:pt x="10727870" y="1867438"/>
                  </a:lnTo>
                  <a:lnTo>
                    <a:pt x="10739347" y="1867438"/>
                  </a:lnTo>
                  <a:lnTo>
                    <a:pt x="10750778" y="1867438"/>
                  </a:lnTo>
                  <a:lnTo>
                    <a:pt x="10762207" y="1867438"/>
                  </a:lnTo>
                  <a:lnTo>
                    <a:pt x="10773637" y="1867438"/>
                  </a:lnTo>
                  <a:lnTo>
                    <a:pt x="10785067" y="1867438"/>
                  </a:lnTo>
                  <a:lnTo>
                    <a:pt x="10796544" y="1867438"/>
                  </a:lnTo>
                  <a:lnTo>
                    <a:pt x="10807975" y="1867438"/>
                  </a:lnTo>
                  <a:lnTo>
                    <a:pt x="10819405" y="1867438"/>
                  </a:lnTo>
                  <a:lnTo>
                    <a:pt x="10830834" y="1867438"/>
                  </a:lnTo>
                  <a:lnTo>
                    <a:pt x="10842265" y="1867438"/>
                  </a:lnTo>
                  <a:lnTo>
                    <a:pt x="10853742" y="1867438"/>
                  </a:lnTo>
                  <a:lnTo>
                    <a:pt x="10865173" y="1867438"/>
                  </a:lnTo>
                  <a:lnTo>
                    <a:pt x="10876602" y="1867438"/>
                  </a:lnTo>
                  <a:lnTo>
                    <a:pt x="10888032" y="1867438"/>
                  </a:lnTo>
                  <a:lnTo>
                    <a:pt x="10899463" y="1867438"/>
                  </a:lnTo>
                  <a:lnTo>
                    <a:pt x="10910892" y="1867438"/>
                  </a:lnTo>
                  <a:lnTo>
                    <a:pt x="10922369" y="1867438"/>
                  </a:lnTo>
                  <a:lnTo>
                    <a:pt x="10933800" y="1867438"/>
                  </a:lnTo>
                  <a:lnTo>
                    <a:pt x="10945230" y="1867438"/>
                  </a:lnTo>
                  <a:lnTo>
                    <a:pt x="10956660" y="1867438"/>
                  </a:lnTo>
                  <a:lnTo>
                    <a:pt x="10968090" y="1867438"/>
                  </a:lnTo>
                  <a:lnTo>
                    <a:pt x="10979567" y="1867438"/>
                  </a:lnTo>
                  <a:lnTo>
                    <a:pt x="10990998" y="1867438"/>
                  </a:lnTo>
                  <a:lnTo>
                    <a:pt x="11002427" y="1867438"/>
                  </a:lnTo>
                  <a:lnTo>
                    <a:pt x="11013858" y="1867438"/>
                  </a:lnTo>
                  <a:lnTo>
                    <a:pt x="11025287" y="1867438"/>
                  </a:lnTo>
                  <a:lnTo>
                    <a:pt x="11036765" y="1867438"/>
                  </a:lnTo>
                  <a:lnTo>
                    <a:pt x="11048195" y="1867438"/>
                  </a:lnTo>
                  <a:lnTo>
                    <a:pt x="11059625" y="1867438"/>
                  </a:lnTo>
                  <a:lnTo>
                    <a:pt x="11071056" y="1867438"/>
                  </a:lnTo>
                  <a:lnTo>
                    <a:pt x="11082485" y="1867438"/>
                  </a:lnTo>
                  <a:lnTo>
                    <a:pt x="11093962" y="1867438"/>
                  </a:lnTo>
                  <a:lnTo>
                    <a:pt x="11105393" y="1867438"/>
                  </a:lnTo>
                  <a:lnTo>
                    <a:pt x="11116823" y="1867438"/>
                  </a:lnTo>
                  <a:lnTo>
                    <a:pt x="11128253" y="1867438"/>
                  </a:lnTo>
                  <a:lnTo>
                    <a:pt x="11139683" y="1867438"/>
                  </a:lnTo>
                  <a:lnTo>
                    <a:pt x="11151160" y="1867438"/>
                  </a:lnTo>
                  <a:lnTo>
                    <a:pt x="11162591" y="1867438"/>
                  </a:lnTo>
                  <a:lnTo>
                    <a:pt x="11174020" y="1867438"/>
                  </a:lnTo>
                  <a:lnTo>
                    <a:pt x="11185451" y="1867438"/>
                  </a:lnTo>
                  <a:lnTo>
                    <a:pt x="11196881" y="1867438"/>
                  </a:lnTo>
                  <a:lnTo>
                    <a:pt x="11208358" y="1867438"/>
                  </a:lnTo>
                  <a:lnTo>
                    <a:pt x="11218359" y="1867438"/>
                  </a:lnTo>
                </a:path>
              </a:pathLst>
            </a:custGeom>
            <a:noFill/>
            <a:ln w="11124" cap="flat">
              <a:solidFill>
                <a:srgbClr val="77AC3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0DDE4F5D-7872-E445-BD7C-1164CA8AB35B}"/>
                </a:ext>
              </a:extLst>
            </p:cNvPr>
            <p:cNvSpPr/>
            <p:nvPr/>
          </p:nvSpPr>
          <p:spPr>
            <a:xfrm>
              <a:off x="851149" y="4626944"/>
              <a:ext cx="11218359" cy="1473817"/>
            </a:xfrm>
            <a:custGeom>
              <a:avLst/>
              <a:gdLst>
                <a:gd name="connsiteX0" fmla="*/ 0 w 11218359"/>
                <a:gd name="connsiteY0" fmla="*/ 1473818 h 1473817"/>
                <a:gd name="connsiteX1" fmla="*/ 9149 w 11218359"/>
                <a:gd name="connsiteY1" fmla="*/ 1473818 h 1473817"/>
                <a:gd name="connsiteX2" fmla="*/ 20588 w 11218359"/>
                <a:gd name="connsiteY2" fmla="*/ 1473818 h 1473817"/>
                <a:gd name="connsiteX3" fmla="*/ 32028 w 11218359"/>
                <a:gd name="connsiteY3" fmla="*/ 1473818 h 1473817"/>
                <a:gd name="connsiteX4" fmla="*/ 43467 w 11218359"/>
                <a:gd name="connsiteY4" fmla="*/ 1473818 h 1473817"/>
                <a:gd name="connsiteX5" fmla="*/ 54907 w 11218359"/>
                <a:gd name="connsiteY5" fmla="*/ 1473818 h 1473817"/>
                <a:gd name="connsiteX6" fmla="*/ 66346 w 11218359"/>
                <a:gd name="connsiteY6" fmla="*/ 1473818 h 1473817"/>
                <a:gd name="connsiteX7" fmla="*/ 77786 w 11218359"/>
                <a:gd name="connsiteY7" fmla="*/ 1473818 h 1473817"/>
                <a:gd name="connsiteX8" fmla="*/ 89225 w 11218359"/>
                <a:gd name="connsiteY8" fmla="*/ 1473818 h 1473817"/>
                <a:gd name="connsiteX9" fmla="*/ 100665 w 11218359"/>
                <a:gd name="connsiteY9" fmla="*/ 1473818 h 1473817"/>
                <a:gd name="connsiteX10" fmla="*/ 112104 w 11218359"/>
                <a:gd name="connsiteY10" fmla="*/ 1473818 h 1473817"/>
                <a:gd name="connsiteX11" fmla="*/ 123544 w 11218359"/>
                <a:gd name="connsiteY11" fmla="*/ 1473818 h 1473817"/>
                <a:gd name="connsiteX12" fmla="*/ 134979 w 11218359"/>
                <a:gd name="connsiteY12" fmla="*/ 1473818 h 1473817"/>
                <a:gd name="connsiteX13" fmla="*/ 146423 w 11218359"/>
                <a:gd name="connsiteY13" fmla="*/ 1473818 h 1473817"/>
                <a:gd name="connsiteX14" fmla="*/ 157858 w 11218359"/>
                <a:gd name="connsiteY14" fmla="*/ 1473818 h 1473817"/>
                <a:gd name="connsiteX15" fmla="*/ 169297 w 11218359"/>
                <a:gd name="connsiteY15" fmla="*/ 1473818 h 1473817"/>
                <a:gd name="connsiteX16" fmla="*/ 180737 w 11218359"/>
                <a:gd name="connsiteY16" fmla="*/ 1473818 h 1473817"/>
                <a:gd name="connsiteX17" fmla="*/ 192176 w 11218359"/>
                <a:gd name="connsiteY17" fmla="*/ 1473818 h 1473817"/>
                <a:gd name="connsiteX18" fmla="*/ 203616 w 11218359"/>
                <a:gd name="connsiteY18" fmla="*/ 1473818 h 1473817"/>
                <a:gd name="connsiteX19" fmla="*/ 215055 w 11218359"/>
                <a:gd name="connsiteY19" fmla="*/ 1473818 h 1473817"/>
                <a:gd name="connsiteX20" fmla="*/ 226495 w 11218359"/>
                <a:gd name="connsiteY20" fmla="*/ 1473818 h 1473817"/>
                <a:gd name="connsiteX21" fmla="*/ 237935 w 11218359"/>
                <a:gd name="connsiteY21" fmla="*/ 1473818 h 1473817"/>
                <a:gd name="connsiteX22" fmla="*/ 249374 w 11218359"/>
                <a:gd name="connsiteY22" fmla="*/ 1473818 h 1473817"/>
                <a:gd name="connsiteX23" fmla="*/ 260814 w 11218359"/>
                <a:gd name="connsiteY23" fmla="*/ 1473818 h 1473817"/>
                <a:gd name="connsiteX24" fmla="*/ 272253 w 11218359"/>
                <a:gd name="connsiteY24" fmla="*/ 1473818 h 1473817"/>
                <a:gd name="connsiteX25" fmla="*/ 283693 w 11218359"/>
                <a:gd name="connsiteY25" fmla="*/ 1473818 h 1473817"/>
                <a:gd name="connsiteX26" fmla="*/ 295132 w 11218359"/>
                <a:gd name="connsiteY26" fmla="*/ 1473818 h 1473817"/>
                <a:gd name="connsiteX27" fmla="*/ 306572 w 11218359"/>
                <a:gd name="connsiteY27" fmla="*/ 1473818 h 1473817"/>
                <a:gd name="connsiteX28" fmla="*/ 318011 w 11218359"/>
                <a:gd name="connsiteY28" fmla="*/ 1473818 h 1473817"/>
                <a:gd name="connsiteX29" fmla="*/ 329451 w 11218359"/>
                <a:gd name="connsiteY29" fmla="*/ 1473818 h 1473817"/>
                <a:gd name="connsiteX30" fmla="*/ 340890 w 11218359"/>
                <a:gd name="connsiteY30" fmla="*/ 1473818 h 1473817"/>
                <a:gd name="connsiteX31" fmla="*/ 352330 w 11218359"/>
                <a:gd name="connsiteY31" fmla="*/ 1473818 h 1473817"/>
                <a:gd name="connsiteX32" fmla="*/ 363769 w 11218359"/>
                <a:gd name="connsiteY32" fmla="*/ 1473818 h 1473817"/>
                <a:gd name="connsiteX33" fmla="*/ 375209 w 11218359"/>
                <a:gd name="connsiteY33" fmla="*/ 1473818 h 1473817"/>
                <a:gd name="connsiteX34" fmla="*/ 386648 w 11218359"/>
                <a:gd name="connsiteY34" fmla="*/ 1473818 h 1473817"/>
                <a:gd name="connsiteX35" fmla="*/ 398088 w 11218359"/>
                <a:gd name="connsiteY35" fmla="*/ 1473818 h 1473817"/>
                <a:gd name="connsiteX36" fmla="*/ 409527 w 11218359"/>
                <a:gd name="connsiteY36" fmla="*/ 1473818 h 1473817"/>
                <a:gd name="connsiteX37" fmla="*/ 420967 w 11218359"/>
                <a:gd name="connsiteY37" fmla="*/ 1473818 h 1473817"/>
                <a:gd name="connsiteX38" fmla="*/ 432406 w 11218359"/>
                <a:gd name="connsiteY38" fmla="*/ 1473818 h 1473817"/>
                <a:gd name="connsiteX39" fmla="*/ 443846 w 11218359"/>
                <a:gd name="connsiteY39" fmla="*/ 1473818 h 1473817"/>
                <a:gd name="connsiteX40" fmla="*/ 455285 w 11218359"/>
                <a:gd name="connsiteY40" fmla="*/ 1473818 h 1473817"/>
                <a:gd name="connsiteX41" fmla="*/ 466725 w 11218359"/>
                <a:gd name="connsiteY41" fmla="*/ 1473818 h 1473817"/>
                <a:gd name="connsiteX42" fmla="*/ 478165 w 11218359"/>
                <a:gd name="connsiteY42" fmla="*/ 1473818 h 1473817"/>
                <a:gd name="connsiteX43" fmla="*/ 489604 w 11218359"/>
                <a:gd name="connsiteY43" fmla="*/ 1473818 h 1473817"/>
                <a:gd name="connsiteX44" fmla="*/ 501044 w 11218359"/>
                <a:gd name="connsiteY44" fmla="*/ 1473818 h 1473817"/>
                <a:gd name="connsiteX45" fmla="*/ 512483 w 11218359"/>
                <a:gd name="connsiteY45" fmla="*/ 1473818 h 1473817"/>
                <a:gd name="connsiteX46" fmla="*/ 523923 w 11218359"/>
                <a:gd name="connsiteY46" fmla="*/ 1473818 h 1473817"/>
                <a:gd name="connsiteX47" fmla="*/ 535362 w 11218359"/>
                <a:gd name="connsiteY47" fmla="*/ 1473818 h 1473817"/>
                <a:gd name="connsiteX48" fmla="*/ 546802 w 11218359"/>
                <a:gd name="connsiteY48" fmla="*/ 1473818 h 1473817"/>
                <a:gd name="connsiteX49" fmla="*/ 558241 w 11218359"/>
                <a:gd name="connsiteY49" fmla="*/ 1473818 h 1473817"/>
                <a:gd name="connsiteX50" fmla="*/ 569681 w 11218359"/>
                <a:gd name="connsiteY50" fmla="*/ 1473818 h 1473817"/>
                <a:gd name="connsiteX51" fmla="*/ 581120 w 11218359"/>
                <a:gd name="connsiteY51" fmla="*/ 1473818 h 1473817"/>
                <a:gd name="connsiteX52" fmla="*/ 592560 w 11218359"/>
                <a:gd name="connsiteY52" fmla="*/ 1473818 h 1473817"/>
                <a:gd name="connsiteX53" fmla="*/ 603999 w 11218359"/>
                <a:gd name="connsiteY53" fmla="*/ 1473818 h 1473817"/>
                <a:gd name="connsiteX54" fmla="*/ 615439 w 11218359"/>
                <a:gd name="connsiteY54" fmla="*/ 1473818 h 1473817"/>
                <a:gd name="connsiteX55" fmla="*/ 626878 w 11218359"/>
                <a:gd name="connsiteY55" fmla="*/ 1473818 h 1473817"/>
                <a:gd name="connsiteX56" fmla="*/ 638318 w 11218359"/>
                <a:gd name="connsiteY56" fmla="*/ 1473818 h 1473817"/>
                <a:gd name="connsiteX57" fmla="*/ 649757 w 11218359"/>
                <a:gd name="connsiteY57" fmla="*/ 1473818 h 1473817"/>
                <a:gd name="connsiteX58" fmla="*/ 661192 w 11218359"/>
                <a:gd name="connsiteY58" fmla="*/ 1473818 h 1473817"/>
                <a:gd name="connsiteX59" fmla="*/ 672632 w 11218359"/>
                <a:gd name="connsiteY59" fmla="*/ 1473818 h 1473817"/>
                <a:gd name="connsiteX60" fmla="*/ 684071 w 11218359"/>
                <a:gd name="connsiteY60" fmla="*/ 1473818 h 1473817"/>
                <a:gd name="connsiteX61" fmla="*/ 695511 w 11218359"/>
                <a:gd name="connsiteY61" fmla="*/ 1473818 h 1473817"/>
                <a:gd name="connsiteX62" fmla="*/ 706950 w 11218359"/>
                <a:gd name="connsiteY62" fmla="*/ 1473818 h 1473817"/>
                <a:gd name="connsiteX63" fmla="*/ 718390 w 11218359"/>
                <a:gd name="connsiteY63" fmla="*/ 1473818 h 1473817"/>
                <a:gd name="connsiteX64" fmla="*/ 729829 w 11218359"/>
                <a:gd name="connsiteY64" fmla="*/ 1473818 h 1473817"/>
                <a:gd name="connsiteX65" fmla="*/ 741269 w 11218359"/>
                <a:gd name="connsiteY65" fmla="*/ 1473818 h 1473817"/>
                <a:gd name="connsiteX66" fmla="*/ 752708 w 11218359"/>
                <a:gd name="connsiteY66" fmla="*/ 1473818 h 1473817"/>
                <a:gd name="connsiteX67" fmla="*/ 764148 w 11218359"/>
                <a:gd name="connsiteY67" fmla="*/ 1473818 h 1473817"/>
                <a:gd name="connsiteX68" fmla="*/ 775587 w 11218359"/>
                <a:gd name="connsiteY68" fmla="*/ 1473818 h 1473817"/>
                <a:gd name="connsiteX69" fmla="*/ 787027 w 11218359"/>
                <a:gd name="connsiteY69" fmla="*/ 1473818 h 1473817"/>
                <a:gd name="connsiteX70" fmla="*/ 798467 w 11218359"/>
                <a:gd name="connsiteY70" fmla="*/ 1473818 h 1473817"/>
                <a:gd name="connsiteX71" fmla="*/ 809906 w 11218359"/>
                <a:gd name="connsiteY71" fmla="*/ 1473818 h 1473817"/>
                <a:gd name="connsiteX72" fmla="*/ 821346 w 11218359"/>
                <a:gd name="connsiteY72" fmla="*/ 1473818 h 1473817"/>
                <a:gd name="connsiteX73" fmla="*/ 832785 w 11218359"/>
                <a:gd name="connsiteY73" fmla="*/ 1473818 h 1473817"/>
                <a:gd name="connsiteX74" fmla="*/ 844225 w 11218359"/>
                <a:gd name="connsiteY74" fmla="*/ 1473818 h 1473817"/>
                <a:gd name="connsiteX75" fmla="*/ 855664 w 11218359"/>
                <a:gd name="connsiteY75" fmla="*/ 1473818 h 1473817"/>
                <a:gd name="connsiteX76" fmla="*/ 867104 w 11218359"/>
                <a:gd name="connsiteY76" fmla="*/ 1473818 h 1473817"/>
                <a:gd name="connsiteX77" fmla="*/ 878543 w 11218359"/>
                <a:gd name="connsiteY77" fmla="*/ 1473818 h 1473817"/>
                <a:gd name="connsiteX78" fmla="*/ 889983 w 11218359"/>
                <a:gd name="connsiteY78" fmla="*/ 1473818 h 1473817"/>
                <a:gd name="connsiteX79" fmla="*/ 901422 w 11218359"/>
                <a:gd name="connsiteY79" fmla="*/ 1473818 h 1473817"/>
                <a:gd name="connsiteX80" fmla="*/ 912862 w 11218359"/>
                <a:gd name="connsiteY80" fmla="*/ 1473818 h 1473817"/>
                <a:gd name="connsiteX81" fmla="*/ 924301 w 11218359"/>
                <a:gd name="connsiteY81" fmla="*/ 1473818 h 1473817"/>
                <a:gd name="connsiteX82" fmla="*/ 935741 w 11218359"/>
                <a:gd name="connsiteY82" fmla="*/ 1473818 h 1473817"/>
                <a:gd name="connsiteX83" fmla="*/ 947180 w 11218359"/>
                <a:gd name="connsiteY83" fmla="*/ 1473818 h 1473817"/>
                <a:gd name="connsiteX84" fmla="*/ 958620 w 11218359"/>
                <a:gd name="connsiteY84" fmla="*/ 1473818 h 1473817"/>
                <a:gd name="connsiteX85" fmla="*/ 970059 w 11218359"/>
                <a:gd name="connsiteY85" fmla="*/ 1473818 h 1473817"/>
                <a:gd name="connsiteX86" fmla="*/ 981499 w 11218359"/>
                <a:gd name="connsiteY86" fmla="*/ 1473818 h 1473817"/>
                <a:gd name="connsiteX87" fmla="*/ 992938 w 11218359"/>
                <a:gd name="connsiteY87" fmla="*/ 1473818 h 1473817"/>
                <a:gd name="connsiteX88" fmla="*/ 1004378 w 11218359"/>
                <a:gd name="connsiteY88" fmla="*/ 1473818 h 1473817"/>
                <a:gd name="connsiteX89" fmla="*/ 1015818 w 11218359"/>
                <a:gd name="connsiteY89" fmla="*/ 1473818 h 1473817"/>
                <a:gd name="connsiteX90" fmla="*/ 1027257 w 11218359"/>
                <a:gd name="connsiteY90" fmla="*/ 1473818 h 1473817"/>
                <a:gd name="connsiteX91" fmla="*/ 1038697 w 11218359"/>
                <a:gd name="connsiteY91" fmla="*/ 1473818 h 1473817"/>
                <a:gd name="connsiteX92" fmla="*/ 1050136 w 11218359"/>
                <a:gd name="connsiteY92" fmla="*/ 1473818 h 1473817"/>
                <a:gd name="connsiteX93" fmla="*/ 1061576 w 11218359"/>
                <a:gd name="connsiteY93" fmla="*/ 1473818 h 1473817"/>
                <a:gd name="connsiteX94" fmla="*/ 1073015 w 11218359"/>
                <a:gd name="connsiteY94" fmla="*/ 1473818 h 1473817"/>
                <a:gd name="connsiteX95" fmla="*/ 1084455 w 11218359"/>
                <a:gd name="connsiteY95" fmla="*/ 1473818 h 1473817"/>
                <a:gd name="connsiteX96" fmla="*/ 1095894 w 11218359"/>
                <a:gd name="connsiteY96" fmla="*/ 1473818 h 1473817"/>
                <a:gd name="connsiteX97" fmla="*/ 1107334 w 11218359"/>
                <a:gd name="connsiteY97" fmla="*/ 1473818 h 1473817"/>
                <a:gd name="connsiteX98" fmla="*/ 1118773 w 11218359"/>
                <a:gd name="connsiteY98" fmla="*/ 1473818 h 1473817"/>
                <a:gd name="connsiteX99" fmla="*/ 1130213 w 11218359"/>
                <a:gd name="connsiteY99" fmla="*/ 1473818 h 1473817"/>
                <a:gd name="connsiteX100" fmla="*/ 1141652 w 11218359"/>
                <a:gd name="connsiteY100" fmla="*/ 1473818 h 1473817"/>
                <a:gd name="connsiteX101" fmla="*/ 1153092 w 11218359"/>
                <a:gd name="connsiteY101" fmla="*/ 1473818 h 1473817"/>
                <a:gd name="connsiteX102" fmla="*/ 1164531 w 11218359"/>
                <a:gd name="connsiteY102" fmla="*/ 1473818 h 1473817"/>
                <a:gd name="connsiteX103" fmla="*/ 1175971 w 11218359"/>
                <a:gd name="connsiteY103" fmla="*/ 1473818 h 1473817"/>
                <a:gd name="connsiteX104" fmla="*/ 1187406 w 11218359"/>
                <a:gd name="connsiteY104" fmla="*/ 1473818 h 1473817"/>
                <a:gd name="connsiteX105" fmla="*/ 1198845 w 11218359"/>
                <a:gd name="connsiteY105" fmla="*/ 1473818 h 1473817"/>
                <a:gd name="connsiteX106" fmla="*/ 1210285 w 11218359"/>
                <a:gd name="connsiteY106" fmla="*/ 1473818 h 1473817"/>
                <a:gd name="connsiteX107" fmla="*/ 1221724 w 11218359"/>
                <a:gd name="connsiteY107" fmla="*/ 1473818 h 1473817"/>
                <a:gd name="connsiteX108" fmla="*/ 1233164 w 11218359"/>
                <a:gd name="connsiteY108" fmla="*/ 1473818 h 1473817"/>
                <a:gd name="connsiteX109" fmla="*/ 1244603 w 11218359"/>
                <a:gd name="connsiteY109" fmla="*/ 1473818 h 1473817"/>
                <a:gd name="connsiteX110" fmla="*/ 1256043 w 11218359"/>
                <a:gd name="connsiteY110" fmla="*/ 1473818 h 1473817"/>
                <a:gd name="connsiteX111" fmla="*/ 1267482 w 11218359"/>
                <a:gd name="connsiteY111" fmla="*/ 1473818 h 1473817"/>
                <a:gd name="connsiteX112" fmla="*/ 1278922 w 11218359"/>
                <a:gd name="connsiteY112" fmla="*/ 1473818 h 1473817"/>
                <a:gd name="connsiteX113" fmla="*/ 1290361 w 11218359"/>
                <a:gd name="connsiteY113" fmla="*/ 1473818 h 1473817"/>
                <a:gd name="connsiteX114" fmla="*/ 1301801 w 11218359"/>
                <a:gd name="connsiteY114" fmla="*/ 1473818 h 1473817"/>
                <a:gd name="connsiteX115" fmla="*/ 1313240 w 11218359"/>
                <a:gd name="connsiteY115" fmla="*/ 1473818 h 1473817"/>
                <a:gd name="connsiteX116" fmla="*/ 1324680 w 11218359"/>
                <a:gd name="connsiteY116" fmla="*/ 1473818 h 1473817"/>
                <a:gd name="connsiteX117" fmla="*/ 1336120 w 11218359"/>
                <a:gd name="connsiteY117" fmla="*/ 1473818 h 1473817"/>
                <a:gd name="connsiteX118" fmla="*/ 1347559 w 11218359"/>
                <a:gd name="connsiteY118" fmla="*/ 1473818 h 1473817"/>
                <a:gd name="connsiteX119" fmla="*/ 1358999 w 11218359"/>
                <a:gd name="connsiteY119" fmla="*/ 1473818 h 1473817"/>
                <a:gd name="connsiteX120" fmla="*/ 1370438 w 11218359"/>
                <a:gd name="connsiteY120" fmla="*/ 1473818 h 1473817"/>
                <a:gd name="connsiteX121" fmla="*/ 1381878 w 11218359"/>
                <a:gd name="connsiteY121" fmla="*/ 1473818 h 1473817"/>
                <a:gd name="connsiteX122" fmla="*/ 1393317 w 11218359"/>
                <a:gd name="connsiteY122" fmla="*/ 1473818 h 1473817"/>
                <a:gd name="connsiteX123" fmla="*/ 1404757 w 11218359"/>
                <a:gd name="connsiteY123" fmla="*/ 1473818 h 1473817"/>
                <a:gd name="connsiteX124" fmla="*/ 1416196 w 11218359"/>
                <a:gd name="connsiteY124" fmla="*/ 1473818 h 1473817"/>
                <a:gd name="connsiteX125" fmla="*/ 1427636 w 11218359"/>
                <a:gd name="connsiteY125" fmla="*/ 1473818 h 1473817"/>
                <a:gd name="connsiteX126" fmla="*/ 1439075 w 11218359"/>
                <a:gd name="connsiteY126" fmla="*/ 1473818 h 1473817"/>
                <a:gd name="connsiteX127" fmla="*/ 1450515 w 11218359"/>
                <a:gd name="connsiteY127" fmla="*/ 1473818 h 1473817"/>
                <a:gd name="connsiteX128" fmla="*/ 1461954 w 11218359"/>
                <a:gd name="connsiteY128" fmla="*/ 1473818 h 1473817"/>
                <a:gd name="connsiteX129" fmla="*/ 1473394 w 11218359"/>
                <a:gd name="connsiteY129" fmla="*/ 1473818 h 1473817"/>
                <a:gd name="connsiteX130" fmla="*/ 1484833 w 11218359"/>
                <a:gd name="connsiteY130" fmla="*/ 1473818 h 1473817"/>
                <a:gd name="connsiteX131" fmla="*/ 1496273 w 11218359"/>
                <a:gd name="connsiteY131" fmla="*/ 1473818 h 1473817"/>
                <a:gd name="connsiteX132" fmla="*/ 1507712 w 11218359"/>
                <a:gd name="connsiteY132" fmla="*/ 1473818 h 1473817"/>
                <a:gd name="connsiteX133" fmla="*/ 1519152 w 11218359"/>
                <a:gd name="connsiteY133" fmla="*/ 1473818 h 1473817"/>
                <a:gd name="connsiteX134" fmla="*/ 1530591 w 11218359"/>
                <a:gd name="connsiteY134" fmla="*/ 1473818 h 1473817"/>
                <a:gd name="connsiteX135" fmla="*/ 1542031 w 11218359"/>
                <a:gd name="connsiteY135" fmla="*/ 1473818 h 1473817"/>
                <a:gd name="connsiteX136" fmla="*/ 1553471 w 11218359"/>
                <a:gd name="connsiteY136" fmla="*/ 1473818 h 1473817"/>
                <a:gd name="connsiteX137" fmla="*/ 1564910 w 11218359"/>
                <a:gd name="connsiteY137" fmla="*/ 1473818 h 1473817"/>
                <a:gd name="connsiteX138" fmla="*/ 1576349 w 11218359"/>
                <a:gd name="connsiteY138" fmla="*/ 1473818 h 1473817"/>
                <a:gd name="connsiteX139" fmla="*/ 1587789 w 11218359"/>
                <a:gd name="connsiteY139" fmla="*/ 1473818 h 1473817"/>
                <a:gd name="connsiteX140" fmla="*/ 1599229 w 11218359"/>
                <a:gd name="connsiteY140" fmla="*/ 1473818 h 1473817"/>
                <a:gd name="connsiteX141" fmla="*/ 1610668 w 11218359"/>
                <a:gd name="connsiteY141" fmla="*/ 1473818 h 1473817"/>
                <a:gd name="connsiteX142" fmla="*/ 1622107 w 11218359"/>
                <a:gd name="connsiteY142" fmla="*/ 1473818 h 1473817"/>
                <a:gd name="connsiteX143" fmla="*/ 1633547 w 11218359"/>
                <a:gd name="connsiteY143" fmla="*/ 1473818 h 1473817"/>
                <a:gd name="connsiteX144" fmla="*/ 1644987 w 11218359"/>
                <a:gd name="connsiteY144" fmla="*/ 1473818 h 1473817"/>
                <a:gd name="connsiteX145" fmla="*/ 1656426 w 11218359"/>
                <a:gd name="connsiteY145" fmla="*/ 1473818 h 1473817"/>
                <a:gd name="connsiteX146" fmla="*/ 1667866 w 11218359"/>
                <a:gd name="connsiteY146" fmla="*/ 1473818 h 1473817"/>
                <a:gd name="connsiteX147" fmla="*/ 1679305 w 11218359"/>
                <a:gd name="connsiteY147" fmla="*/ 1473818 h 1473817"/>
                <a:gd name="connsiteX148" fmla="*/ 1690745 w 11218359"/>
                <a:gd name="connsiteY148" fmla="*/ 1473818 h 1473817"/>
                <a:gd name="connsiteX149" fmla="*/ 1702184 w 11218359"/>
                <a:gd name="connsiteY149" fmla="*/ 1473818 h 1473817"/>
                <a:gd name="connsiteX150" fmla="*/ 1713619 w 11218359"/>
                <a:gd name="connsiteY150" fmla="*/ 1473818 h 1473817"/>
                <a:gd name="connsiteX151" fmla="*/ 1725063 w 11218359"/>
                <a:gd name="connsiteY151" fmla="*/ 1473818 h 1473817"/>
                <a:gd name="connsiteX152" fmla="*/ 1736498 w 11218359"/>
                <a:gd name="connsiteY152" fmla="*/ 1473818 h 1473817"/>
                <a:gd name="connsiteX153" fmla="*/ 1747938 w 11218359"/>
                <a:gd name="connsiteY153" fmla="*/ 1473818 h 1473817"/>
                <a:gd name="connsiteX154" fmla="*/ 1759377 w 11218359"/>
                <a:gd name="connsiteY154" fmla="*/ 1473818 h 1473817"/>
                <a:gd name="connsiteX155" fmla="*/ 1770817 w 11218359"/>
                <a:gd name="connsiteY155" fmla="*/ 1473818 h 1473817"/>
                <a:gd name="connsiteX156" fmla="*/ 1782256 w 11218359"/>
                <a:gd name="connsiteY156" fmla="*/ 1473818 h 1473817"/>
                <a:gd name="connsiteX157" fmla="*/ 1793696 w 11218359"/>
                <a:gd name="connsiteY157" fmla="*/ 1473818 h 1473817"/>
                <a:gd name="connsiteX158" fmla="*/ 1805135 w 11218359"/>
                <a:gd name="connsiteY158" fmla="*/ 1473818 h 1473817"/>
                <a:gd name="connsiteX159" fmla="*/ 1816575 w 11218359"/>
                <a:gd name="connsiteY159" fmla="*/ 1473818 h 1473817"/>
                <a:gd name="connsiteX160" fmla="*/ 1828014 w 11218359"/>
                <a:gd name="connsiteY160" fmla="*/ 1473818 h 1473817"/>
                <a:gd name="connsiteX161" fmla="*/ 1839454 w 11218359"/>
                <a:gd name="connsiteY161" fmla="*/ 1473818 h 1473817"/>
                <a:gd name="connsiteX162" fmla="*/ 1850893 w 11218359"/>
                <a:gd name="connsiteY162" fmla="*/ 1473818 h 1473817"/>
                <a:gd name="connsiteX163" fmla="*/ 1862333 w 11218359"/>
                <a:gd name="connsiteY163" fmla="*/ 1473818 h 1473817"/>
                <a:gd name="connsiteX164" fmla="*/ 1873772 w 11218359"/>
                <a:gd name="connsiteY164" fmla="*/ 1473818 h 1473817"/>
                <a:gd name="connsiteX165" fmla="*/ 1885212 w 11218359"/>
                <a:gd name="connsiteY165" fmla="*/ 1473818 h 1473817"/>
                <a:gd name="connsiteX166" fmla="*/ 1896651 w 11218359"/>
                <a:gd name="connsiteY166" fmla="*/ 1473818 h 1473817"/>
                <a:gd name="connsiteX167" fmla="*/ 1908091 w 11218359"/>
                <a:gd name="connsiteY167" fmla="*/ 1473818 h 1473817"/>
                <a:gd name="connsiteX168" fmla="*/ 1919531 w 11218359"/>
                <a:gd name="connsiteY168" fmla="*/ 1473818 h 1473817"/>
                <a:gd name="connsiteX169" fmla="*/ 1930970 w 11218359"/>
                <a:gd name="connsiteY169" fmla="*/ 1473818 h 1473817"/>
                <a:gd name="connsiteX170" fmla="*/ 1942409 w 11218359"/>
                <a:gd name="connsiteY170" fmla="*/ 1473818 h 1473817"/>
                <a:gd name="connsiteX171" fmla="*/ 1953849 w 11218359"/>
                <a:gd name="connsiteY171" fmla="*/ 1473818 h 1473817"/>
                <a:gd name="connsiteX172" fmla="*/ 1965289 w 11218359"/>
                <a:gd name="connsiteY172" fmla="*/ 1473818 h 1473817"/>
                <a:gd name="connsiteX173" fmla="*/ 1976728 w 11218359"/>
                <a:gd name="connsiteY173" fmla="*/ 1473818 h 1473817"/>
                <a:gd name="connsiteX174" fmla="*/ 1988168 w 11218359"/>
                <a:gd name="connsiteY174" fmla="*/ 1473818 h 1473817"/>
                <a:gd name="connsiteX175" fmla="*/ 1999607 w 11218359"/>
                <a:gd name="connsiteY175" fmla="*/ 1473818 h 1473817"/>
                <a:gd name="connsiteX176" fmla="*/ 2011047 w 11218359"/>
                <a:gd name="connsiteY176" fmla="*/ 1473818 h 1473817"/>
                <a:gd name="connsiteX177" fmla="*/ 2022486 w 11218359"/>
                <a:gd name="connsiteY177" fmla="*/ 1473818 h 1473817"/>
                <a:gd name="connsiteX178" fmla="*/ 2033926 w 11218359"/>
                <a:gd name="connsiteY178" fmla="*/ 1473818 h 1473817"/>
                <a:gd name="connsiteX179" fmla="*/ 2045365 w 11218359"/>
                <a:gd name="connsiteY179" fmla="*/ 1473818 h 1473817"/>
                <a:gd name="connsiteX180" fmla="*/ 2056805 w 11218359"/>
                <a:gd name="connsiteY180" fmla="*/ 1473818 h 1473817"/>
                <a:gd name="connsiteX181" fmla="*/ 2068244 w 11218359"/>
                <a:gd name="connsiteY181" fmla="*/ 1473818 h 1473817"/>
                <a:gd name="connsiteX182" fmla="*/ 2079684 w 11218359"/>
                <a:gd name="connsiteY182" fmla="*/ 1473818 h 1473817"/>
                <a:gd name="connsiteX183" fmla="*/ 2091123 w 11218359"/>
                <a:gd name="connsiteY183" fmla="*/ 1473818 h 1473817"/>
                <a:gd name="connsiteX184" fmla="*/ 2102563 w 11218359"/>
                <a:gd name="connsiteY184" fmla="*/ 1473818 h 1473817"/>
                <a:gd name="connsiteX185" fmla="*/ 2114002 w 11218359"/>
                <a:gd name="connsiteY185" fmla="*/ 1473818 h 1473817"/>
                <a:gd name="connsiteX186" fmla="*/ 2125442 w 11218359"/>
                <a:gd name="connsiteY186" fmla="*/ 1473818 h 1473817"/>
                <a:gd name="connsiteX187" fmla="*/ 2136882 w 11218359"/>
                <a:gd name="connsiteY187" fmla="*/ 1473818 h 1473817"/>
                <a:gd name="connsiteX188" fmla="*/ 2148321 w 11218359"/>
                <a:gd name="connsiteY188" fmla="*/ 1473818 h 1473817"/>
                <a:gd name="connsiteX189" fmla="*/ 2159760 w 11218359"/>
                <a:gd name="connsiteY189" fmla="*/ 1473818 h 1473817"/>
                <a:gd name="connsiteX190" fmla="*/ 2171200 w 11218359"/>
                <a:gd name="connsiteY190" fmla="*/ 1473818 h 1473817"/>
                <a:gd name="connsiteX191" fmla="*/ 2182640 w 11218359"/>
                <a:gd name="connsiteY191" fmla="*/ 1473818 h 1473817"/>
                <a:gd name="connsiteX192" fmla="*/ 2194079 w 11218359"/>
                <a:gd name="connsiteY192" fmla="*/ 1473818 h 1473817"/>
                <a:gd name="connsiteX193" fmla="*/ 2205519 w 11218359"/>
                <a:gd name="connsiteY193" fmla="*/ 1473818 h 1473817"/>
                <a:gd name="connsiteX194" fmla="*/ 2216958 w 11218359"/>
                <a:gd name="connsiteY194" fmla="*/ 1473818 h 1473817"/>
                <a:gd name="connsiteX195" fmla="*/ 2228393 w 11218359"/>
                <a:gd name="connsiteY195" fmla="*/ 1473818 h 1473817"/>
                <a:gd name="connsiteX196" fmla="*/ 2239837 w 11218359"/>
                <a:gd name="connsiteY196" fmla="*/ 1473818 h 1473817"/>
                <a:gd name="connsiteX197" fmla="*/ 2251272 w 11218359"/>
                <a:gd name="connsiteY197" fmla="*/ 1473818 h 1473817"/>
                <a:gd name="connsiteX198" fmla="*/ 2262716 w 11218359"/>
                <a:gd name="connsiteY198" fmla="*/ 1473818 h 1473817"/>
                <a:gd name="connsiteX199" fmla="*/ 2274151 w 11218359"/>
                <a:gd name="connsiteY199" fmla="*/ 1473818 h 1473817"/>
                <a:gd name="connsiteX200" fmla="*/ 2285591 w 11218359"/>
                <a:gd name="connsiteY200" fmla="*/ 1473818 h 1473817"/>
                <a:gd name="connsiteX201" fmla="*/ 2297030 w 11218359"/>
                <a:gd name="connsiteY201" fmla="*/ 1473818 h 1473817"/>
                <a:gd name="connsiteX202" fmla="*/ 2308470 w 11218359"/>
                <a:gd name="connsiteY202" fmla="*/ 1473818 h 1473817"/>
                <a:gd name="connsiteX203" fmla="*/ 2319909 w 11218359"/>
                <a:gd name="connsiteY203" fmla="*/ 1473818 h 1473817"/>
                <a:gd name="connsiteX204" fmla="*/ 2331349 w 11218359"/>
                <a:gd name="connsiteY204" fmla="*/ 1473818 h 1473817"/>
                <a:gd name="connsiteX205" fmla="*/ 2342788 w 11218359"/>
                <a:gd name="connsiteY205" fmla="*/ 1473818 h 1473817"/>
                <a:gd name="connsiteX206" fmla="*/ 2354228 w 11218359"/>
                <a:gd name="connsiteY206" fmla="*/ 1473818 h 1473817"/>
                <a:gd name="connsiteX207" fmla="*/ 2365667 w 11218359"/>
                <a:gd name="connsiteY207" fmla="*/ 1473818 h 1473817"/>
                <a:gd name="connsiteX208" fmla="*/ 2377107 w 11218359"/>
                <a:gd name="connsiteY208" fmla="*/ 1473818 h 1473817"/>
                <a:gd name="connsiteX209" fmla="*/ 2388546 w 11218359"/>
                <a:gd name="connsiteY209" fmla="*/ 1473818 h 1473817"/>
                <a:gd name="connsiteX210" fmla="*/ 2399986 w 11218359"/>
                <a:gd name="connsiteY210" fmla="*/ 1473818 h 1473817"/>
                <a:gd name="connsiteX211" fmla="*/ 2411425 w 11218359"/>
                <a:gd name="connsiteY211" fmla="*/ 1473818 h 1473817"/>
                <a:gd name="connsiteX212" fmla="*/ 2422865 w 11218359"/>
                <a:gd name="connsiteY212" fmla="*/ 1473818 h 1473817"/>
                <a:gd name="connsiteX213" fmla="*/ 2434304 w 11218359"/>
                <a:gd name="connsiteY213" fmla="*/ 1473818 h 1473817"/>
                <a:gd name="connsiteX214" fmla="*/ 2445744 w 11218359"/>
                <a:gd name="connsiteY214" fmla="*/ 1473818 h 1473817"/>
                <a:gd name="connsiteX215" fmla="*/ 2457184 w 11218359"/>
                <a:gd name="connsiteY215" fmla="*/ 1473818 h 1473817"/>
                <a:gd name="connsiteX216" fmla="*/ 2468623 w 11218359"/>
                <a:gd name="connsiteY216" fmla="*/ 1473818 h 1473817"/>
                <a:gd name="connsiteX217" fmla="*/ 2480062 w 11218359"/>
                <a:gd name="connsiteY217" fmla="*/ 1473818 h 1473817"/>
                <a:gd name="connsiteX218" fmla="*/ 2491502 w 11218359"/>
                <a:gd name="connsiteY218" fmla="*/ 1473818 h 1473817"/>
                <a:gd name="connsiteX219" fmla="*/ 2502942 w 11218359"/>
                <a:gd name="connsiteY219" fmla="*/ 1473818 h 1473817"/>
                <a:gd name="connsiteX220" fmla="*/ 2514381 w 11218359"/>
                <a:gd name="connsiteY220" fmla="*/ 1473818 h 1473817"/>
                <a:gd name="connsiteX221" fmla="*/ 2525821 w 11218359"/>
                <a:gd name="connsiteY221" fmla="*/ 1473818 h 1473817"/>
                <a:gd name="connsiteX222" fmla="*/ 2537260 w 11218359"/>
                <a:gd name="connsiteY222" fmla="*/ 1473818 h 1473817"/>
                <a:gd name="connsiteX223" fmla="*/ 2548700 w 11218359"/>
                <a:gd name="connsiteY223" fmla="*/ 1473818 h 1473817"/>
                <a:gd name="connsiteX224" fmla="*/ 2560139 w 11218359"/>
                <a:gd name="connsiteY224" fmla="*/ 1473818 h 1473817"/>
                <a:gd name="connsiteX225" fmla="*/ 2571579 w 11218359"/>
                <a:gd name="connsiteY225" fmla="*/ 1473818 h 1473817"/>
                <a:gd name="connsiteX226" fmla="*/ 2583018 w 11218359"/>
                <a:gd name="connsiteY226" fmla="*/ 1473818 h 1473817"/>
                <a:gd name="connsiteX227" fmla="*/ 2594458 w 11218359"/>
                <a:gd name="connsiteY227" fmla="*/ 1473818 h 1473817"/>
                <a:gd name="connsiteX228" fmla="*/ 2605897 w 11218359"/>
                <a:gd name="connsiteY228" fmla="*/ 1473818 h 1473817"/>
                <a:gd name="connsiteX229" fmla="*/ 2617337 w 11218359"/>
                <a:gd name="connsiteY229" fmla="*/ 1473818 h 1473817"/>
                <a:gd name="connsiteX230" fmla="*/ 2628776 w 11218359"/>
                <a:gd name="connsiteY230" fmla="*/ 1473818 h 1473817"/>
                <a:gd name="connsiteX231" fmla="*/ 2640216 w 11218359"/>
                <a:gd name="connsiteY231" fmla="*/ 1473818 h 1473817"/>
                <a:gd name="connsiteX232" fmla="*/ 2651655 w 11218359"/>
                <a:gd name="connsiteY232" fmla="*/ 1473818 h 1473817"/>
                <a:gd name="connsiteX233" fmla="*/ 2663095 w 11218359"/>
                <a:gd name="connsiteY233" fmla="*/ 1473818 h 1473817"/>
                <a:gd name="connsiteX234" fmla="*/ 2674535 w 11218359"/>
                <a:gd name="connsiteY234" fmla="*/ 1473818 h 1473817"/>
                <a:gd name="connsiteX235" fmla="*/ 2685974 w 11218359"/>
                <a:gd name="connsiteY235" fmla="*/ 1473818 h 1473817"/>
                <a:gd name="connsiteX236" fmla="*/ 2697413 w 11218359"/>
                <a:gd name="connsiteY236" fmla="*/ 1473818 h 1473817"/>
                <a:gd name="connsiteX237" fmla="*/ 2708853 w 11218359"/>
                <a:gd name="connsiteY237" fmla="*/ 1473818 h 1473817"/>
                <a:gd name="connsiteX238" fmla="*/ 2720293 w 11218359"/>
                <a:gd name="connsiteY238" fmla="*/ 1473818 h 1473817"/>
                <a:gd name="connsiteX239" fmla="*/ 2731727 w 11218359"/>
                <a:gd name="connsiteY239" fmla="*/ 1473818 h 1473817"/>
                <a:gd name="connsiteX240" fmla="*/ 2743172 w 11218359"/>
                <a:gd name="connsiteY240" fmla="*/ 1473818 h 1473817"/>
                <a:gd name="connsiteX241" fmla="*/ 2754611 w 11218359"/>
                <a:gd name="connsiteY241" fmla="*/ 1473818 h 1473817"/>
                <a:gd name="connsiteX242" fmla="*/ 2766046 w 11218359"/>
                <a:gd name="connsiteY242" fmla="*/ 1473818 h 1473817"/>
                <a:gd name="connsiteX243" fmla="*/ 2777490 w 11218359"/>
                <a:gd name="connsiteY243" fmla="*/ 1473818 h 1473817"/>
                <a:gd name="connsiteX244" fmla="*/ 2788925 w 11218359"/>
                <a:gd name="connsiteY244" fmla="*/ 1473818 h 1473817"/>
                <a:gd name="connsiteX245" fmla="*/ 2800364 w 11218359"/>
                <a:gd name="connsiteY245" fmla="*/ 1473818 h 1473817"/>
                <a:gd name="connsiteX246" fmla="*/ 2811804 w 11218359"/>
                <a:gd name="connsiteY246" fmla="*/ 1473818 h 1473817"/>
                <a:gd name="connsiteX247" fmla="*/ 2823243 w 11218359"/>
                <a:gd name="connsiteY247" fmla="*/ 1473818 h 1473817"/>
                <a:gd name="connsiteX248" fmla="*/ 2834683 w 11218359"/>
                <a:gd name="connsiteY248" fmla="*/ 1473818 h 1473817"/>
                <a:gd name="connsiteX249" fmla="*/ 2846123 w 11218359"/>
                <a:gd name="connsiteY249" fmla="*/ 1473818 h 1473817"/>
                <a:gd name="connsiteX250" fmla="*/ 2857562 w 11218359"/>
                <a:gd name="connsiteY250" fmla="*/ 1473818 h 1473817"/>
                <a:gd name="connsiteX251" fmla="*/ 2869001 w 11218359"/>
                <a:gd name="connsiteY251" fmla="*/ 1473818 h 1473817"/>
                <a:gd name="connsiteX252" fmla="*/ 2880441 w 11218359"/>
                <a:gd name="connsiteY252" fmla="*/ 1473818 h 1473817"/>
                <a:gd name="connsiteX253" fmla="*/ 2891881 w 11218359"/>
                <a:gd name="connsiteY253" fmla="*/ 1473818 h 1473817"/>
                <a:gd name="connsiteX254" fmla="*/ 2903320 w 11218359"/>
                <a:gd name="connsiteY254" fmla="*/ 1473818 h 1473817"/>
                <a:gd name="connsiteX255" fmla="*/ 2914760 w 11218359"/>
                <a:gd name="connsiteY255" fmla="*/ 1473818 h 1473817"/>
                <a:gd name="connsiteX256" fmla="*/ 2926199 w 11218359"/>
                <a:gd name="connsiteY256" fmla="*/ 1473818 h 1473817"/>
                <a:gd name="connsiteX257" fmla="*/ 2937639 w 11218359"/>
                <a:gd name="connsiteY257" fmla="*/ 1473818 h 1473817"/>
                <a:gd name="connsiteX258" fmla="*/ 2949078 w 11218359"/>
                <a:gd name="connsiteY258" fmla="*/ 1473818 h 1473817"/>
                <a:gd name="connsiteX259" fmla="*/ 2960518 w 11218359"/>
                <a:gd name="connsiteY259" fmla="*/ 1473818 h 1473817"/>
                <a:gd name="connsiteX260" fmla="*/ 2971957 w 11218359"/>
                <a:gd name="connsiteY260" fmla="*/ 1473818 h 1473817"/>
                <a:gd name="connsiteX261" fmla="*/ 2983397 w 11218359"/>
                <a:gd name="connsiteY261" fmla="*/ 1473818 h 1473817"/>
                <a:gd name="connsiteX262" fmla="*/ 2994837 w 11218359"/>
                <a:gd name="connsiteY262" fmla="*/ 1473818 h 1473817"/>
                <a:gd name="connsiteX263" fmla="*/ 3006276 w 11218359"/>
                <a:gd name="connsiteY263" fmla="*/ 1473818 h 1473817"/>
                <a:gd name="connsiteX264" fmla="*/ 3017715 w 11218359"/>
                <a:gd name="connsiteY264" fmla="*/ 1473818 h 1473817"/>
                <a:gd name="connsiteX265" fmla="*/ 3029155 w 11218359"/>
                <a:gd name="connsiteY265" fmla="*/ 1473818 h 1473817"/>
                <a:gd name="connsiteX266" fmla="*/ 3040594 w 11218359"/>
                <a:gd name="connsiteY266" fmla="*/ 1473818 h 1473817"/>
                <a:gd name="connsiteX267" fmla="*/ 3052034 w 11218359"/>
                <a:gd name="connsiteY267" fmla="*/ 1473818 h 1473817"/>
                <a:gd name="connsiteX268" fmla="*/ 3063474 w 11218359"/>
                <a:gd name="connsiteY268" fmla="*/ 1473818 h 1473817"/>
                <a:gd name="connsiteX269" fmla="*/ 3074913 w 11218359"/>
                <a:gd name="connsiteY269" fmla="*/ 1473818 h 1473817"/>
                <a:gd name="connsiteX270" fmla="*/ 3086352 w 11218359"/>
                <a:gd name="connsiteY270" fmla="*/ 1473818 h 1473817"/>
                <a:gd name="connsiteX271" fmla="*/ 3097792 w 11218359"/>
                <a:gd name="connsiteY271" fmla="*/ 1473818 h 1473817"/>
                <a:gd name="connsiteX272" fmla="*/ 3109232 w 11218359"/>
                <a:gd name="connsiteY272" fmla="*/ 1473818 h 1473817"/>
                <a:gd name="connsiteX273" fmla="*/ 3120671 w 11218359"/>
                <a:gd name="connsiteY273" fmla="*/ 1473818 h 1473817"/>
                <a:gd name="connsiteX274" fmla="*/ 3132111 w 11218359"/>
                <a:gd name="connsiteY274" fmla="*/ 1473818 h 1473817"/>
                <a:gd name="connsiteX275" fmla="*/ 3143550 w 11218359"/>
                <a:gd name="connsiteY275" fmla="*/ 1473818 h 1473817"/>
                <a:gd name="connsiteX276" fmla="*/ 3154990 w 11218359"/>
                <a:gd name="connsiteY276" fmla="*/ 1473818 h 1473817"/>
                <a:gd name="connsiteX277" fmla="*/ 3166429 w 11218359"/>
                <a:gd name="connsiteY277" fmla="*/ 1473818 h 1473817"/>
                <a:gd name="connsiteX278" fmla="*/ 3177869 w 11218359"/>
                <a:gd name="connsiteY278" fmla="*/ 1473818 h 1473817"/>
                <a:gd name="connsiteX279" fmla="*/ 3189308 w 11218359"/>
                <a:gd name="connsiteY279" fmla="*/ 1473818 h 1473817"/>
                <a:gd name="connsiteX280" fmla="*/ 3200748 w 11218359"/>
                <a:gd name="connsiteY280" fmla="*/ 1473818 h 1473817"/>
                <a:gd name="connsiteX281" fmla="*/ 3212187 w 11218359"/>
                <a:gd name="connsiteY281" fmla="*/ 1473818 h 1473817"/>
                <a:gd name="connsiteX282" fmla="*/ 3223627 w 11218359"/>
                <a:gd name="connsiteY282" fmla="*/ 1473818 h 1473817"/>
                <a:gd name="connsiteX283" fmla="*/ 3235066 w 11218359"/>
                <a:gd name="connsiteY283" fmla="*/ 1473818 h 1473817"/>
                <a:gd name="connsiteX284" fmla="*/ 3246501 w 11218359"/>
                <a:gd name="connsiteY284" fmla="*/ 1473818 h 1473817"/>
                <a:gd name="connsiteX285" fmla="*/ 3257945 w 11218359"/>
                <a:gd name="connsiteY285" fmla="*/ 1473818 h 1473817"/>
                <a:gd name="connsiteX286" fmla="*/ 3269385 w 11218359"/>
                <a:gd name="connsiteY286" fmla="*/ 1473818 h 1473817"/>
                <a:gd name="connsiteX287" fmla="*/ 3280825 w 11218359"/>
                <a:gd name="connsiteY287" fmla="*/ 1473818 h 1473817"/>
                <a:gd name="connsiteX288" fmla="*/ 3292264 w 11218359"/>
                <a:gd name="connsiteY288" fmla="*/ 1473818 h 1473817"/>
                <a:gd name="connsiteX289" fmla="*/ 3303699 w 11218359"/>
                <a:gd name="connsiteY289" fmla="*/ 1473818 h 1473817"/>
                <a:gd name="connsiteX290" fmla="*/ 3315143 w 11218359"/>
                <a:gd name="connsiteY290" fmla="*/ 1473818 h 1473817"/>
                <a:gd name="connsiteX291" fmla="*/ 3326578 w 11218359"/>
                <a:gd name="connsiteY291" fmla="*/ 1473818 h 1473817"/>
                <a:gd name="connsiteX292" fmla="*/ 3338017 w 11218359"/>
                <a:gd name="connsiteY292" fmla="*/ 1473818 h 1473817"/>
                <a:gd name="connsiteX293" fmla="*/ 3349457 w 11218359"/>
                <a:gd name="connsiteY293" fmla="*/ 1473818 h 1473817"/>
                <a:gd name="connsiteX294" fmla="*/ 3360896 w 11218359"/>
                <a:gd name="connsiteY294" fmla="*/ 1473818 h 1473817"/>
                <a:gd name="connsiteX295" fmla="*/ 3372336 w 11218359"/>
                <a:gd name="connsiteY295" fmla="*/ 1473818 h 1473817"/>
                <a:gd name="connsiteX296" fmla="*/ 3383776 w 11218359"/>
                <a:gd name="connsiteY296" fmla="*/ 1473818 h 1473817"/>
                <a:gd name="connsiteX297" fmla="*/ 3395215 w 11218359"/>
                <a:gd name="connsiteY297" fmla="*/ 1473818 h 1473817"/>
                <a:gd name="connsiteX298" fmla="*/ 3406654 w 11218359"/>
                <a:gd name="connsiteY298" fmla="*/ 1473818 h 1473817"/>
                <a:gd name="connsiteX299" fmla="*/ 3418094 w 11218359"/>
                <a:gd name="connsiteY299" fmla="*/ 1473818 h 1473817"/>
                <a:gd name="connsiteX300" fmla="*/ 3429534 w 11218359"/>
                <a:gd name="connsiteY300" fmla="*/ 1473818 h 1473817"/>
                <a:gd name="connsiteX301" fmla="*/ 3440973 w 11218359"/>
                <a:gd name="connsiteY301" fmla="*/ 1473818 h 1473817"/>
                <a:gd name="connsiteX302" fmla="*/ 3452413 w 11218359"/>
                <a:gd name="connsiteY302" fmla="*/ 1473818 h 1473817"/>
                <a:gd name="connsiteX303" fmla="*/ 3463852 w 11218359"/>
                <a:gd name="connsiteY303" fmla="*/ 1473818 h 1473817"/>
                <a:gd name="connsiteX304" fmla="*/ 3475292 w 11218359"/>
                <a:gd name="connsiteY304" fmla="*/ 1473818 h 1473817"/>
                <a:gd name="connsiteX305" fmla="*/ 3486731 w 11218359"/>
                <a:gd name="connsiteY305" fmla="*/ 1473818 h 1473817"/>
                <a:gd name="connsiteX306" fmla="*/ 3498171 w 11218359"/>
                <a:gd name="connsiteY306" fmla="*/ 1473818 h 1473817"/>
                <a:gd name="connsiteX307" fmla="*/ 3509610 w 11218359"/>
                <a:gd name="connsiteY307" fmla="*/ 1473818 h 1473817"/>
                <a:gd name="connsiteX308" fmla="*/ 3521050 w 11218359"/>
                <a:gd name="connsiteY308" fmla="*/ 1473818 h 1473817"/>
                <a:gd name="connsiteX309" fmla="*/ 3532489 w 11218359"/>
                <a:gd name="connsiteY309" fmla="*/ 1473818 h 1473817"/>
                <a:gd name="connsiteX310" fmla="*/ 3543929 w 11218359"/>
                <a:gd name="connsiteY310" fmla="*/ 1473818 h 1473817"/>
                <a:gd name="connsiteX311" fmla="*/ 3555368 w 11218359"/>
                <a:gd name="connsiteY311" fmla="*/ 1473818 h 1473817"/>
                <a:gd name="connsiteX312" fmla="*/ 3566808 w 11218359"/>
                <a:gd name="connsiteY312" fmla="*/ 1473818 h 1473817"/>
                <a:gd name="connsiteX313" fmla="*/ 3578247 w 11218359"/>
                <a:gd name="connsiteY313" fmla="*/ 1473818 h 1473817"/>
                <a:gd name="connsiteX314" fmla="*/ 3589687 w 11218359"/>
                <a:gd name="connsiteY314" fmla="*/ 1473818 h 1473817"/>
                <a:gd name="connsiteX315" fmla="*/ 3601127 w 11218359"/>
                <a:gd name="connsiteY315" fmla="*/ 1473818 h 1473817"/>
                <a:gd name="connsiteX316" fmla="*/ 3612566 w 11218359"/>
                <a:gd name="connsiteY316" fmla="*/ 1473818 h 1473817"/>
                <a:gd name="connsiteX317" fmla="*/ 3624005 w 11218359"/>
                <a:gd name="connsiteY317" fmla="*/ 1473818 h 1473817"/>
                <a:gd name="connsiteX318" fmla="*/ 3635445 w 11218359"/>
                <a:gd name="connsiteY318" fmla="*/ 1473818 h 1473817"/>
                <a:gd name="connsiteX319" fmla="*/ 3646885 w 11218359"/>
                <a:gd name="connsiteY319" fmla="*/ 1473818 h 1473817"/>
                <a:gd name="connsiteX320" fmla="*/ 3658324 w 11218359"/>
                <a:gd name="connsiteY320" fmla="*/ 1473818 h 1473817"/>
                <a:gd name="connsiteX321" fmla="*/ 3669764 w 11218359"/>
                <a:gd name="connsiteY321" fmla="*/ 1473818 h 1473817"/>
                <a:gd name="connsiteX322" fmla="*/ 3681203 w 11218359"/>
                <a:gd name="connsiteY322" fmla="*/ 1473818 h 1473817"/>
                <a:gd name="connsiteX323" fmla="*/ 3692643 w 11218359"/>
                <a:gd name="connsiteY323" fmla="*/ 1473818 h 1473817"/>
                <a:gd name="connsiteX324" fmla="*/ 3704082 w 11218359"/>
                <a:gd name="connsiteY324" fmla="*/ 1473818 h 1473817"/>
                <a:gd name="connsiteX325" fmla="*/ 3715522 w 11218359"/>
                <a:gd name="connsiteY325" fmla="*/ 1473818 h 1473817"/>
                <a:gd name="connsiteX326" fmla="*/ 3726961 w 11218359"/>
                <a:gd name="connsiteY326" fmla="*/ 1473818 h 1473817"/>
                <a:gd name="connsiteX327" fmla="*/ 3738401 w 11218359"/>
                <a:gd name="connsiteY327" fmla="*/ 1473818 h 1473817"/>
                <a:gd name="connsiteX328" fmla="*/ 3749840 w 11218359"/>
                <a:gd name="connsiteY328" fmla="*/ 1473818 h 1473817"/>
                <a:gd name="connsiteX329" fmla="*/ 3761280 w 11218359"/>
                <a:gd name="connsiteY329" fmla="*/ 1473818 h 1473817"/>
                <a:gd name="connsiteX330" fmla="*/ 3772719 w 11218359"/>
                <a:gd name="connsiteY330" fmla="*/ 1473818 h 1473817"/>
                <a:gd name="connsiteX331" fmla="*/ 3784154 w 11218359"/>
                <a:gd name="connsiteY331" fmla="*/ 1473818 h 1473817"/>
                <a:gd name="connsiteX332" fmla="*/ 3795598 w 11218359"/>
                <a:gd name="connsiteY332" fmla="*/ 1473818 h 1473817"/>
                <a:gd name="connsiteX333" fmla="*/ 3807033 w 11218359"/>
                <a:gd name="connsiteY333" fmla="*/ 1473818 h 1473817"/>
                <a:gd name="connsiteX334" fmla="*/ 3818473 w 11218359"/>
                <a:gd name="connsiteY334" fmla="*/ 1473818 h 1473817"/>
                <a:gd name="connsiteX335" fmla="*/ 3829917 w 11218359"/>
                <a:gd name="connsiteY335" fmla="*/ 1473818 h 1473817"/>
                <a:gd name="connsiteX336" fmla="*/ 3841352 w 11218359"/>
                <a:gd name="connsiteY336" fmla="*/ 1473818 h 1473817"/>
                <a:gd name="connsiteX337" fmla="*/ 3852791 w 11218359"/>
                <a:gd name="connsiteY337" fmla="*/ 1473818 h 1473817"/>
                <a:gd name="connsiteX338" fmla="*/ 3864231 w 11218359"/>
                <a:gd name="connsiteY338" fmla="*/ 1473818 h 1473817"/>
                <a:gd name="connsiteX339" fmla="*/ 3875670 w 11218359"/>
                <a:gd name="connsiteY339" fmla="*/ 1473818 h 1473817"/>
                <a:gd name="connsiteX340" fmla="*/ 3887110 w 11218359"/>
                <a:gd name="connsiteY340" fmla="*/ 1473818 h 1473817"/>
                <a:gd name="connsiteX341" fmla="*/ 3898549 w 11218359"/>
                <a:gd name="connsiteY341" fmla="*/ 1473818 h 1473817"/>
                <a:gd name="connsiteX342" fmla="*/ 3909989 w 11218359"/>
                <a:gd name="connsiteY342" fmla="*/ 1473818 h 1473817"/>
                <a:gd name="connsiteX343" fmla="*/ 3921447 w 11218359"/>
                <a:gd name="connsiteY343" fmla="*/ 1473818 h 1473817"/>
                <a:gd name="connsiteX344" fmla="*/ 3932878 w 11218359"/>
                <a:gd name="connsiteY344" fmla="*/ 1473818 h 1473817"/>
                <a:gd name="connsiteX345" fmla="*/ 3944307 w 11218359"/>
                <a:gd name="connsiteY345" fmla="*/ 1473818 h 1473817"/>
                <a:gd name="connsiteX346" fmla="*/ 3955737 w 11218359"/>
                <a:gd name="connsiteY346" fmla="*/ 1473818 h 1473817"/>
                <a:gd name="connsiteX347" fmla="*/ 3967167 w 11218359"/>
                <a:gd name="connsiteY347" fmla="*/ 1473818 h 1473817"/>
                <a:gd name="connsiteX348" fmla="*/ 3978645 w 11218359"/>
                <a:gd name="connsiteY348" fmla="*/ 1473818 h 1473817"/>
                <a:gd name="connsiteX349" fmla="*/ 3990075 w 11218359"/>
                <a:gd name="connsiteY349" fmla="*/ 1473818 h 1473817"/>
                <a:gd name="connsiteX350" fmla="*/ 4001505 w 11218359"/>
                <a:gd name="connsiteY350" fmla="*/ 1473818 h 1473817"/>
                <a:gd name="connsiteX351" fmla="*/ 4012935 w 11218359"/>
                <a:gd name="connsiteY351" fmla="*/ 1473818 h 1473817"/>
                <a:gd name="connsiteX352" fmla="*/ 4024365 w 11218359"/>
                <a:gd name="connsiteY352" fmla="*/ 1473818 h 1473817"/>
                <a:gd name="connsiteX353" fmla="*/ 4035843 w 11218359"/>
                <a:gd name="connsiteY353" fmla="*/ 1473818 h 1473817"/>
                <a:gd name="connsiteX354" fmla="*/ 4047273 w 11218359"/>
                <a:gd name="connsiteY354" fmla="*/ 1473818 h 1473817"/>
                <a:gd name="connsiteX355" fmla="*/ 4058702 w 11218359"/>
                <a:gd name="connsiteY355" fmla="*/ 1473818 h 1473817"/>
                <a:gd name="connsiteX356" fmla="*/ 4070133 w 11218359"/>
                <a:gd name="connsiteY356" fmla="*/ 1473818 h 1473817"/>
                <a:gd name="connsiteX357" fmla="*/ 4081563 w 11218359"/>
                <a:gd name="connsiteY357" fmla="*/ 1473818 h 1473817"/>
                <a:gd name="connsiteX358" fmla="*/ 4093040 w 11218359"/>
                <a:gd name="connsiteY358" fmla="*/ 1473818 h 1473817"/>
                <a:gd name="connsiteX359" fmla="*/ 4104471 w 11218359"/>
                <a:gd name="connsiteY359" fmla="*/ 1473818 h 1473817"/>
                <a:gd name="connsiteX360" fmla="*/ 4115900 w 11218359"/>
                <a:gd name="connsiteY360" fmla="*/ 1473818 h 1473817"/>
                <a:gd name="connsiteX361" fmla="*/ 4127330 w 11218359"/>
                <a:gd name="connsiteY361" fmla="*/ 1473818 h 1473817"/>
                <a:gd name="connsiteX362" fmla="*/ 4138760 w 11218359"/>
                <a:gd name="connsiteY362" fmla="*/ 1473818 h 1473817"/>
                <a:gd name="connsiteX363" fmla="*/ 4150238 w 11218359"/>
                <a:gd name="connsiteY363" fmla="*/ 1473818 h 1473817"/>
                <a:gd name="connsiteX364" fmla="*/ 4161668 w 11218359"/>
                <a:gd name="connsiteY364" fmla="*/ 1473818 h 1473817"/>
                <a:gd name="connsiteX365" fmla="*/ 4173098 w 11218359"/>
                <a:gd name="connsiteY365" fmla="*/ 1473818 h 1473817"/>
                <a:gd name="connsiteX366" fmla="*/ 4184528 w 11218359"/>
                <a:gd name="connsiteY366" fmla="*/ 1473818 h 1473817"/>
                <a:gd name="connsiteX367" fmla="*/ 4195958 w 11218359"/>
                <a:gd name="connsiteY367" fmla="*/ 1473818 h 1473817"/>
                <a:gd name="connsiteX368" fmla="*/ 4207436 w 11218359"/>
                <a:gd name="connsiteY368" fmla="*/ 1473818 h 1473817"/>
                <a:gd name="connsiteX369" fmla="*/ 4218865 w 11218359"/>
                <a:gd name="connsiteY369" fmla="*/ 1473818 h 1473817"/>
                <a:gd name="connsiteX370" fmla="*/ 4230296 w 11218359"/>
                <a:gd name="connsiteY370" fmla="*/ 1473818 h 1473817"/>
                <a:gd name="connsiteX371" fmla="*/ 4241726 w 11218359"/>
                <a:gd name="connsiteY371" fmla="*/ 1473818 h 1473817"/>
                <a:gd name="connsiteX372" fmla="*/ 4253156 w 11218359"/>
                <a:gd name="connsiteY372" fmla="*/ 1473818 h 1473817"/>
                <a:gd name="connsiteX373" fmla="*/ 4264634 w 11218359"/>
                <a:gd name="connsiteY373" fmla="*/ 1473818 h 1473817"/>
                <a:gd name="connsiteX374" fmla="*/ 4276063 w 11218359"/>
                <a:gd name="connsiteY374" fmla="*/ 1473818 h 1473817"/>
                <a:gd name="connsiteX375" fmla="*/ 4287493 w 11218359"/>
                <a:gd name="connsiteY375" fmla="*/ 1473818 h 1473817"/>
                <a:gd name="connsiteX376" fmla="*/ 4298923 w 11218359"/>
                <a:gd name="connsiteY376" fmla="*/ 1473818 h 1473817"/>
                <a:gd name="connsiteX377" fmla="*/ 4310353 w 11218359"/>
                <a:gd name="connsiteY377" fmla="*/ 1473818 h 1473817"/>
                <a:gd name="connsiteX378" fmla="*/ 4321831 w 11218359"/>
                <a:gd name="connsiteY378" fmla="*/ 1473818 h 1473817"/>
                <a:gd name="connsiteX379" fmla="*/ 4333261 w 11218359"/>
                <a:gd name="connsiteY379" fmla="*/ 1473818 h 1473817"/>
                <a:gd name="connsiteX380" fmla="*/ 4344691 w 11218359"/>
                <a:gd name="connsiteY380" fmla="*/ 1473818 h 1473817"/>
                <a:gd name="connsiteX381" fmla="*/ 4356121 w 11218359"/>
                <a:gd name="connsiteY381" fmla="*/ 1473818 h 1473817"/>
                <a:gd name="connsiteX382" fmla="*/ 4367551 w 11218359"/>
                <a:gd name="connsiteY382" fmla="*/ 1473818 h 1473817"/>
                <a:gd name="connsiteX383" fmla="*/ 4379028 w 11218359"/>
                <a:gd name="connsiteY383" fmla="*/ 1473818 h 1473817"/>
                <a:gd name="connsiteX384" fmla="*/ 4390458 w 11218359"/>
                <a:gd name="connsiteY384" fmla="*/ 1473818 h 1473817"/>
                <a:gd name="connsiteX385" fmla="*/ 4401889 w 11218359"/>
                <a:gd name="connsiteY385" fmla="*/ 1473818 h 1473817"/>
                <a:gd name="connsiteX386" fmla="*/ 4413319 w 11218359"/>
                <a:gd name="connsiteY386" fmla="*/ 1473818 h 1473817"/>
                <a:gd name="connsiteX387" fmla="*/ 4424749 w 11218359"/>
                <a:gd name="connsiteY387" fmla="*/ 1473818 h 1473817"/>
                <a:gd name="connsiteX388" fmla="*/ 4436226 w 11218359"/>
                <a:gd name="connsiteY388" fmla="*/ 1473818 h 1473817"/>
                <a:gd name="connsiteX389" fmla="*/ 4447656 w 11218359"/>
                <a:gd name="connsiteY389" fmla="*/ 1473818 h 1473817"/>
                <a:gd name="connsiteX390" fmla="*/ 4459086 w 11218359"/>
                <a:gd name="connsiteY390" fmla="*/ 1473818 h 1473817"/>
                <a:gd name="connsiteX391" fmla="*/ 4470516 w 11218359"/>
                <a:gd name="connsiteY391" fmla="*/ 1473818 h 1473817"/>
                <a:gd name="connsiteX392" fmla="*/ 4481946 w 11218359"/>
                <a:gd name="connsiteY392" fmla="*/ 1473818 h 1473817"/>
                <a:gd name="connsiteX393" fmla="*/ 4493424 w 11218359"/>
                <a:gd name="connsiteY393" fmla="*/ 1473818 h 1473817"/>
                <a:gd name="connsiteX394" fmla="*/ 4504854 w 11218359"/>
                <a:gd name="connsiteY394" fmla="*/ 1473818 h 1473817"/>
                <a:gd name="connsiteX395" fmla="*/ 4516284 w 11218359"/>
                <a:gd name="connsiteY395" fmla="*/ 1473818 h 1473817"/>
                <a:gd name="connsiteX396" fmla="*/ 4527714 w 11218359"/>
                <a:gd name="connsiteY396" fmla="*/ 1473818 h 1473817"/>
                <a:gd name="connsiteX397" fmla="*/ 4539144 w 11218359"/>
                <a:gd name="connsiteY397" fmla="*/ 1473818 h 1473817"/>
                <a:gd name="connsiteX398" fmla="*/ 4550621 w 11218359"/>
                <a:gd name="connsiteY398" fmla="*/ 1473818 h 1473817"/>
                <a:gd name="connsiteX399" fmla="*/ 4562051 w 11218359"/>
                <a:gd name="connsiteY399" fmla="*/ 1473818 h 1473817"/>
                <a:gd name="connsiteX400" fmla="*/ 4573482 w 11218359"/>
                <a:gd name="connsiteY400" fmla="*/ 1473818 h 1473817"/>
                <a:gd name="connsiteX401" fmla="*/ 4584912 w 11218359"/>
                <a:gd name="connsiteY401" fmla="*/ 1473818 h 1473817"/>
                <a:gd name="connsiteX402" fmla="*/ 4596341 w 11218359"/>
                <a:gd name="connsiteY402" fmla="*/ 1473818 h 1473817"/>
                <a:gd name="connsiteX403" fmla="*/ 4607771 w 11218359"/>
                <a:gd name="connsiteY403" fmla="*/ 1473818 h 1473817"/>
                <a:gd name="connsiteX404" fmla="*/ 4619249 w 11218359"/>
                <a:gd name="connsiteY404" fmla="*/ 1473818 h 1473817"/>
                <a:gd name="connsiteX405" fmla="*/ 4630679 w 11218359"/>
                <a:gd name="connsiteY405" fmla="*/ 1473818 h 1473817"/>
                <a:gd name="connsiteX406" fmla="*/ 4642109 w 11218359"/>
                <a:gd name="connsiteY406" fmla="*/ 1473818 h 1473817"/>
                <a:gd name="connsiteX407" fmla="*/ 4653539 w 11218359"/>
                <a:gd name="connsiteY407" fmla="*/ 1473818 h 1473817"/>
                <a:gd name="connsiteX408" fmla="*/ 4664969 w 11218359"/>
                <a:gd name="connsiteY408" fmla="*/ 1473818 h 1473817"/>
                <a:gd name="connsiteX409" fmla="*/ 4676447 w 11218359"/>
                <a:gd name="connsiteY409" fmla="*/ 1473818 h 1473817"/>
                <a:gd name="connsiteX410" fmla="*/ 4687877 w 11218359"/>
                <a:gd name="connsiteY410" fmla="*/ 1473818 h 1473817"/>
                <a:gd name="connsiteX411" fmla="*/ 4699306 w 11218359"/>
                <a:gd name="connsiteY411" fmla="*/ 1473818 h 1473817"/>
                <a:gd name="connsiteX412" fmla="*/ 4710737 w 11218359"/>
                <a:gd name="connsiteY412" fmla="*/ 1473818 h 1473817"/>
                <a:gd name="connsiteX413" fmla="*/ 4722167 w 11218359"/>
                <a:gd name="connsiteY413" fmla="*/ 1473818 h 1473817"/>
                <a:gd name="connsiteX414" fmla="*/ 4733644 w 11218359"/>
                <a:gd name="connsiteY414" fmla="*/ 1473818 h 1473817"/>
                <a:gd name="connsiteX415" fmla="*/ 4745075 w 11218359"/>
                <a:gd name="connsiteY415" fmla="*/ 1473818 h 1473817"/>
                <a:gd name="connsiteX416" fmla="*/ 4756504 w 11218359"/>
                <a:gd name="connsiteY416" fmla="*/ 1473818 h 1473817"/>
                <a:gd name="connsiteX417" fmla="*/ 4767934 w 11218359"/>
                <a:gd name="connsiteY417" fmla="*/ 1473818 h 1473817"/>
                <a:gd name="connsiteX418" fmla="*/ 4779364 w 11218359"/>
                <a:gd name="connsiteY418" fmla="*/ 1473818 h 1473817"/>
                <a:gd name="connsiteX419" fmla="*/ 4790842 w 11218359"/>
                <a:gd name="connsiteY419" fmla="*/ 1473818 h 1473817"/>
                <a:gd name="connsiteX420" fmla="*/ 4802272 w 11218359"/>
                <a:gd name="connsiteY420" fmla="*/ 1473818 h 1473817"/>
                <a:gd name="connsiteX421" fmla="*/ 4813702 w 11218359"/>
                <a:gd name="connsiteY421" fmla="*/ 1473818 h 1473817"/>
                <a:gd name="connsiteX422" fmla="*/ 4825132 w 11218359"/>
                <a:gd name="connsiteY422" fmla="*/ 1473818 h 1473817"/>
                <a:gd name="connsiteX423" fmla="*/ 4836562 w 11218359"/>
                <a:gd name="connsiteY423" fmla="*/ 1473818 h 1473817"/>
                <a:gd name="connsiteX424" fmla="*/ 4848040 w 11218359"/>
                <a:gd name="connsiteY424" fmla="*/ 1473818 h 1473817"/>
                <a:gd name="connsiteX425" fmla="*/ 4859469 w 11218359"/>
                <a:gd name="connsiteY425" fmla="*/ 1473818 h 1473817"/>
                <a:gd name="connsiteX426" fmla="*/ 4870899 w 11218359"/>
                <a:gd name="connsiteY426" fmla="*/ 1473818 h 1473817"/>
                <a:gd name="connsiteX427" fmla="*/ 4882330 w 11218359"/>
                <a:gd name="connsiteY427" fmla="*/ 1473818 h 1473817"/>
                <a:gd name="connsiteX428" fmla="*/ 4893760 w 11218359"/>
                <a:gd name="connsiteY428" fmla="*/ 1473818 h 1473817"/>
                <a:gd name="connsiteX429" fmla="*/ 4905237 w 11218359"/>
                <a:gd name="connsiteY429" fmla="*/ 1473818 h 1473817"/>
                <a:gd name="connsiteX430" fmla="*/ 4916667 w 11218359"/>
                <a:gd name="connsiteY430" fmla="*/ 1473818 h 1473817"/>
                <a:gd name="connsiteX431" fmla="*/ 4928097 w 11218359"/>
                <a:gd name="connsiteY431" fmla="*/ 1473818 h 1473817"/>
                <a:gd name="connsiteX432" fmla="*/ 4939527 w 11218359"/>
                <a:gd name="connsiteY432" fmla="*/ 1473818 h 1473817"/>
                <a:gd name="connsiteX433" fmla="*/ 4950957 w 11218359"/>
                <a:gd name="connsiteY433" fmla="*/ 1473818 h 1473817"/>
                <a:gd name="connsiteX434" fmla="*/ 4962435 w 11218359"/>
                <a:gd name="connsiteY434" fmla="*/ 1473818 h 1473817"/>
                <a:gd name="connsiteX435" fmla="*/ 4973865 w 11218359"/>
                <a:gd name="connsiteY435" fmla="*/ 1473818 h 1473817"/>
                <a:gd name="connsiteX436" fmla="*/ 4985295 w 11218359"/>
                <a:gd name="connsiteY436" fmla="*/ 1473818 h 1473817"/>
                <a:gd name="connsiteX437" fmla="*/ 4996725 w 11218359"/>
                <a:gd name="connsiteY437" fmla="*/ 1473818 h 1473817"/>
                <a:gd name="connsiteX438" fmla="*/ 5008155 w 11218359"/>
                <a:gd name="connsiteY438" fmla="*/ 1473818 h 1473817"/>
                <a:gd name="connsiteX439" fmla="*/ 5019632 w 11218359"/>
                <a:gd name="connsiteY439" fmla="*/ 1473818 h 1473817"/>
                <a:gd name="connsiteX440" fmla="*/ 5031062 w 11218359"/>
                <a:gd name="connsiteY440" fmla="*/ 1473818 h 1473817"/>
                <a:gd name="connsiteX441" fmla="*/ 5042492 w 11218359"/>
                <a:gd name="connsiteY441" fmla="*/ 1473818 h 1473817"/>
                <a:gd name="connsiteX442" fmla="*/ 5053923 w 11218359"/>
                <a:gd name="connsiteY442" fmla="*/ 1473818 h 1473817"/>
                <a:gd name="connsiteX443" fmla="*/ 5065353 w 11218359"/>
                <a:gd name="connsiteY443" fmla="*/ 1473818 h 1473817"/>
                <a:gd name="connsiteX444" fmla="*/ 5076830 w 11218359"/>
                <a:gd name="connsiteY444" fmla="*/ 1473818 h 1473817"/>
                <a:gd name="connsiteX445" fmla="*/ 5088260 w 11218359"/>
                <a:gd name="connsiteY445" fmla="*/ 1473818 h 1473817"/>
                <a:gd name="connsiteX446" fmla="*/ 5099690 w 11218359"/>
                <a:gd name="connsiteY446" fmla="*/ 1473818 h 1473817"/>
                <a:gd name="connsiteX447" fmla="*/ 5111120 w 11218359"/>
                <a:gd name="connsiteY447" fmla="*/ 1473818 h 1473817"/>
                <a:gd name="connsiteX448" fmla="*/ 5122550 w 11218359"/>
                <a:gd name="connsiteY448" fmla="*/ 1473818 h 1473817"/>
                <a:gd name="connsiteX449" fmla="*/ 5134028 w 11218359"/>
                <a:gd name="connsiteY449" fmla="*/ 1473818 h 1473817"/>
                <a:gd name="connsiteX450" fmla="*/ 5145458 w 11218359"/>
                <a:gd name="connsiteY450" fmla="*/ 1473818 h 1473817"/>
                <a:gd name="connsiteX451" fmla="*/ 5156888 w 11218359"/>
                <a:gd name="connsiteY451" fmla="*/ 1473818 h 1473817"/>
                <a:gd name="connsiteX452" fmla="*/ 5168318 w 11218359"/>
                <a:gd name="connsiteY452" fmla="*/ 1473818 h 1473817"/>
                <a:gd name="connsiteX453" fmla="*/ 5179747 w 11218359"/>
                <a:gd name="connsiteY453" fmla="*/ 1473818 h 1473817"/>
                <a:gd name="connsiteX454" fmla="*/ 5191225 w 11218359"/>
                <a:gd name="connsiteY454" fmla="*/ 1473818 h 1473817"/>
                <a:gd name="connsiteX455" fmla="*/ 5202655 w 11218359"/>
                <a:gd name="connsiteY455" fmla="*/ 1473818 h 1473817"/>
                <a:gd name="connsiteX456" fmla="*/ 5214085 w 11218359"/>
                <a:gd name="connsiteY456" fmla="*/ 1473818 h 1473817"/>
                <a:gd name="connsiteX457" fmla="*/ 5225515 w 11218359"/>
                <a:gd name="connsiteY457" fmla="*/ 1473818 h 1473817"/>
                <a:gd name="connsiteX458" fmla="*/ 5236945 w 11218359"/>
                <a:gd name="connsiteY458" fmla="*/ 1473818 h 1473817"/>
                <a:gd name="connsiteX459" fmla="*/ 5248423 w 11218359"/>
                <a:gd name="connsiteY459" fmla="*/ 1473818 h 1473817"/>
                <a:gd name="connsiteX460" fmla="*/ 5259853 w 11218359"/>
                <a:gd name="connsiteY460" fmla="*/ 1473818 h 1473817"/>
                <a:gd name="connsiteX461" fmla="*/ 5271283 w 11218359"/>
                <a:gd name="connsiteY461" fmla="*/ 1473818 h 1473817"/>
                <a:gd name="connsiteX462" fmla="*/ 5282713 w 11218359"/>
                <a:gd name="connsiteY462" fmla="*/ 1473818 h 1473817"/>
                <a:gd name="connsiteX463" fmla="*/ 5294143 w 11218359"/>
                <a:gd name="connsiteY463" fmla="*/ 1473818 h 1473817"/>
                <a:gd name="connsiteX464" fmla="*/ 5305621 w 11218359"/>
                <a:gd name="connsiteY464" fmla="*/ 1473818 h 1473817"/>
                <a:gd name="connsiteX465" fmla="*/ 5317051 w 11218359"/>
                <a:gd name="connsiteY465" fmla="*/ 1473818 h 1473817"/>
                <a:gd name="connsiteX466" fmla="*/ 5328481 w 11218359"/>
                <a:gd name="connsiteY466" fmla="*/ 1473818 h 1473817"/>
                <a:gd name="connsiteX467" fmla="*/ 5339910 w 11218359"/>
                <a:gd name="connsiteY467" fmla="*/ 1473818 h 1473817"/>
                <a:gd name="connsiteX468" fmla="*/ 5351340 w 11218359"/>
                <a:gd name="connsiteY468" fmla="*/ 1473818 h 1473817"/>
                <a:gd name="connsiteX469" fmla="*/ 5362818 w 11218359"/>
                <a:gd name="connsiteY469" fmla="*/ 1473818 h 1473817"/>
                <a:gd name="connsiteX470" fmla="*/ 5374248 w 11218359"/>
                <a:gd name="connsiteY470" fmla="*/ 1473818 h 1473817"/>
                <a:gd name="connsiteX471" fmla="*/ 5385678 w 11218359"/>
                <a:gd name="connsiteY471" fmla="*/ 1473818 h 1473817"/>
                <a:gd name="connsiteX472" fmla="*/ 5397108 w 11218359"/>
                <a:gd name="connsiteY472" fmla="*/ 1473818 h 1473817"/>
                <a:gd name="connsiteX473" fmla="*/ 5408538 w 11218359"/>
                <a:gd name="connsiteY473" fmla="*/ 1473818 h 1473817"/>
                <a:gd name="connsiteX474" fmla="*/ 5420016 w 11218359"/>
                <a:gd name="connsiteY474" fmla="*/ 1473818 h 1473817"/>
                <a:gd name="connsiteX475" fmla="*/ 5431446 w 11218359"/>
                <a:gd name="connsiteY475" fmla="*/ 1473818 h 1473817"/>
                <a:gd name="connsiteX476" fmla="*/ 5442876 w 11218359"/>
                <a:gd name="connsiteY476" fmla="*/ 1473818 h 1473817"/>
                <a:gd name="connsiteX477" fmla="*/ 5454306 w 11218359"/>
                <a:gd name="connsiteY477" fmla="*/ 1473818 h 1473817"/>
                <a:gd name="connsiteX478" fmla="*/ 5465736 w 11218359"/>
                <a:gd name="connsiteY478" fmla="*/ 1473818 h 1473817"/>
                <a:gd name="connsiteX479" fmla="*/ 5477214 w 11218359"/>
                <a:gd name="connsiteY479" fmla="*/ 1473818 h 1473817"/>
                <a:gd name="connsiteX480" fmla="*/ 5488643 w 11218359"/>
                <a:gd name="connsiteY480" fmla="*/ 1473818 h 1473817"/>
                <a:gd name="connsiteX481" fmla="*/ 5500073 w 11218359"/>
                <a:gd name="connsiteY481" fmla="*/ 1473818 h 1473817"/>
                <a:gd name="connsiteX482" fmla="*/ 5511503 w 11218359"/>
                <a:gd name="connsiteY482" fmla="*/ 1473818 h 1473817"/>
                <a:gd name="connsiteX483" fmla="*/ 5522933 w 11218359"/>
                <a:gd name="connsiteY483" fmla="*/ 1473818 h 1473817"/>
                <a:gd name="connsiteX484" fmla="*/ 5534411 w 11218359"/>
                <a:gd name="connsiteY484" fmla="*/ 1473818 h 1473817"/>
                <a:gd name="connsiteX485" fmla="*/ 5545841 w 11218359"/>
                <a:gd name="connsiteY485" fmla="*/ 1473818 h 1473817"/>
                <a:gd name="connsiteX486" fmla="*/ 5557271 w 11218359"/>
                <a:gd name="connsiteY486" fmla="*/ 1473818 h 1473817"/>
                <a:gd name="connsiteX487" fmla="*/ 5568701 w 11218359"/>
                <a:gd name="connsiteY487" fmla="*/ 1473818 h 1473817"/>
                <a:gd name="connsiteX488" fmla="*/ 5580131 w 11218359"/>
                <a:gd name="connsiteY488" fmla="*/ 1473818 h 1473817"/>
                <a:gd name="connsiteX489" fmla="*/ 5591609 w 11218359"/>
                <a:gd name="connsiteY489" fmla="*/ 1473818 h 1473817"/>
                <a:gd name="connsiteX490" fmla="*/ 5603038 w 11218359"/>
                <a:gd name="connsiteY490" fmla="*/ 1473818 h 1473817"/>
                <a:gd name="connsiteX491" fmla="*/ 5614469 w 11218359"/>
                <a:gd name="connsiteY491" fmla="*/ 1473818 h 1473817"/>
                <a:gd name="connsiteX492" fmla="*/ 5625899 w 11218359"/>
                <a:gd name="connsiteY492" fmla="*/ 1473818 h 1473817"/>
                <a:gd name="connsiteX493" fmla="*/ 5637329 w 11218359"/>
                <a:gd name="connsiteY493" fmla="*/ 1473818 h 1473817"/>
                <a:gd name="connsiteX494" fmla="*/ 5648759 w 11218359"/>
                <a:gd name="connsiteY494" fmla="*/ 1473818 h 1473817"/>
                <a:gd name="connsiteX495" fmla="*/ 5660236 w 11218359"/>
                <a:gd name="connsiteY495" fmla="*/ 1473818 h 1473817"/>
                <a:gd name="connsiteX496" fmla="*/ 5671666 w 11218359"/>
                <a:gd name="connsiteY496" fmla="*/ 1473818 h 1473817"/>
                <a:gd name="connsiteX497" fmla="*/ 5683096 w 11218359"/>
                <a:gd name="connsiteY497" fmla="*/ 1473818 h 1473817"/>
                <a:gd name="connsiteX498" fmla="*/ 5694526 w 11218359"/>
                <a:gd name="connsiteY498" fmla="*/ 1473818 h 1473817"/>
                <a:gd name="connsiteX499" fmla="*/ 5705956 w 11218359"/>
                <a:gd name="connsiteY499" fmla="*/ 1473818 h 1473817"/>
                <a:gd name="connsiteX500" fmla="*/ 5717434 w 11218359"/>
                <a:gd name="connsiteY500" fmla="*/ 1473818 h 1473817"/>
                <a:gd name="connsiteX501" fmla="*/ 5728864 w 11218359"/>
                <a:gd name="connsiteY501" fmla="*/ 1473818 h 1473817"/>
                <a:gd name="connsiteX502" fmla="*/ 5740294 w 11218359"/>
                <a:gd name="connsiteY502" fmla="*/ 1473818 h 1473817"/>
                <a:gd name="connsiteX503" fmla="*/ 5751724 w 11218359"/>
                <a:gd name="connsiteY503" fmla="*/ 1473818 h 1473817"/>
                <a:gd name="connsiteX504" fmla="*/ 5763154 w 11218359"/>
                <a:gd name="connsiteY504" fmla="*/ 1473818 h 1473817"/>
                <a:gd name="connsiteX505" fmla="*/ 5774631 w 11218359"/>
                <a:gd name="connsiteY505" fmla="*/ 1473818 h 1473817"/>
                <a:gd name="connsiteX506" fmla="*/ 5786062 w 11218359"/>
                <a:gd name="connsiteY506" fmla="*/ 1026114 h 1473817"/>
                <a:gd name="connsiteX507" fmla="*/ 5797492 w 11218359"/>
                <a:gd name="connsiteY507" fmla="*/ 144228 h 1473817"/>
                <a:gd name="connsiteX508" fmla="*/ 5808921 w 11218359"/>
                <a:gd name="connsiteY508" fmla="*/ 130707 h 1473817"/>
                <a:gd name="connsiteX509" fmla="*/ 5820351 w 11218359"/>
                <a:gd name="connsiteY509" fmla="*/ 0 h 1473817"/>
                <a:gd name="connsiteX510" fmla="*/ 5831829 w 11218359"/>
                <a:gd name="connsiteY510" fmla="*/ 238873 h 1473817"/>
                <a:gd name="connsiteX511" fmla="*/ 5843259 w 11218359"/>
                <a:gd name="connsiteY511" fmla="*/ 587421 h 1473817"/>
                <a:gd name="connsiteX512" fmla="*/ 5854689 w 11218359"/>
                <a:gd name="connsiteY512" fmla="*/ 682071 h 1473817"/>
                <a:gd name="connsiteX513" fmla="*/ 5866119 w 11218359"/>
                <a:gd name="connsiteY513" fmla="*/ 63098 h 1473817"/>
                <a:gd name="connsiteX514" fmla="*/ 5877549 w 11218359"/>
                <a:gd name="connsiteY514" fmla="*/ 441693 h 1473817"/>
                <a:gd name="connsiteX515" fmla="*/ 5889027 w 11218359"/>
                <a:gd name="connsiteY515" fmla="*/ 1455792 h 1473817"/>
                <a:gd name="connsiteX516" fmla="*/ 5900457 w 11218359"/>
                <a:gd name="connsiteY516" fmla="*/ 1473818 h 1473817"/>
                <a:gd name="connsiteX517" fmla="*/ 5911887 w 11218359"/>
                <a:gd name="connsiteY517" fmla="*/ 1473818 h 1473817"/>
                <a:gd name="connsiteX518" fmla="*/ 5923317 w 11218359"/>
                <a:gd name="connsiteY518" fmla="*/ 1473818 h 1473817"/>
                <a:gd name="connsiteX519" fmla="*/ 5934747 w 11218359"/>
                <a:gd name="connsiteY519" fmla="*/ 1473818 h 1473817"/>
                <a:gd name="connsiteX520" fmla="*/ 5946225 w 11218359"/>
                <a:gd name="connsiteY520" fmla="*/ 1473818 h 1473817"/>
                <a:gd name="connsiteX521" fmla="*/ 5957655 w 11218359"/>
                <a:gd name="connsiteY521" fmla="*/ 1473818 h 1473817"/>
                <a:gd name="connsiteX522" fmla="*/ 5969084 w 11218359"/>
                <a:gd name="connsiteY522" fmla="*/ 1473818 h 1473817"/>
                <a:gd name="connsiteX523" fmla="*/ 5980514 w 11218359"/>
                <a:gd name="connsiteY523" fmla="*/ 1473818 h 1473817"/>
                <a:gd name="connsiteX524" fmla="*/ 5991944 w 11218359"/>
                <a:gd name="connsiteY524" fmla="*/ 1473818 h 1473817"/>
                <a:gd name="connsiteX525" fmla="*/ 6003422 w 11218359"/>
                <a:gd name="connsiteY525" fmla="*/ 1473818 h 1473817"/>
                <a:gd name="connsiteX526" fmla="*/ 6014852 w 11218359"/>
                <a:gd name="connsiteY526" fmla="*/ 1473818 h 1473817"/>
                <a:gd name="connsiteX527" fmla="*/ 6026282 w 11218359"/>
                <a:gd name="connsiteY527" fmla="*/ 1473818 h 1473817"/>
                <a:gd name="connsiteX528" fmla="*/ 6037712 w 11218359"/>
                <a:gd name="connsiteY528" fmla="*/ 1473818 h 1473817"/>
                <a:gd name="connsiteX529" fmla="*/ 6049142 w 11218359"/>
                <a:gd name="connsiteY529" fmla="*/ 1473818 h 1473817"/>
                <a:gd name="connsiteX530" fmla="*/ 6060620 w 11218359"/>
                <a:gd name="connsiteY530" fmla="*/ 1473818 h 1473817"/>
                <a:gd name="connsiteX531" fmla="*/ 6072049 w 11218359"/>
                <a:gd name="connsiteY531" fmla="*/ 1473818 h 1473817"/>
                <a:gd name="connsiteX532" fmla="*/ 6083480 w 11218359"/>
                <a:gd name="connsiteY532" fmla="*/ 1473818 h 1473817"/>
                <a:gd name="connsiteX533" fmla="*/ 6094910 w 11218359"/>
                <a:gd name="connsiteY533" fmla="*/ 1473818 h 1473817"/>
                <a:gd name="connsiteX534" fmla="*/ 6106340 w 11218359"/>
                <a:gd name="connsiteY534" fmla="*/ 1473818 h 1473817"/>
                <a:gd name="connsiteX535" fmla="*/ 6117818 w 11218359"/>
                <a:gd name="connsiteY535" fmla="*/ 1473818 h 1473817"/>
                <a:gd name="connsiteX536" fmla="*/ 6129247 w 11218359"/>
                <a:gd name="connsiteY536" fmla="*/ 1473818 h 1473817"/>
                <a:gd name="connsiteX537" fmla="*/ 6140677 w 11218359"/>
                <a:gd name="connsiteY537" fmla="*/ 1473818 h 1473817"/>
                <a:gd name="connsiteX538" fmla="*/ 6152107 w 11218359"/>
                <a:gd name="connsiteY538" fmla="*/ 1473818 h 1473817"/>
                <a:gd name="connsiteX539" fmla="*/ 6163537 w 11218359"/>
                <a:gd name="connsiteY539" fmla="*/ 1473818 h 1473817"/>
                <a:gd name="connsiteX540" fmla="*/ 6175015 w 11218359"/>
                <a:gd name="connsiteY540" fmla="*/ 1473818 h 1473817"/>
                <a:gd name="connsiteX541" fmla="*/ 6186445 w 11218359"/>
                <a:gd name="connsiteY541" fmla="*/ 1473818 h 1473817"/>
                <a:gd name="connsiteX542" fmla="*/ 6197875 w 11218359"/>
                <a:gd name="connsiteY542" fmla="*/ 1473818 h 1473817"/>
                <a:gd name="connsiteX543" fmla="*/ 6209305 w 11218359"/>
                <a:gd name="connsiteY543" fmla="*/ 1473818 h 1473817"/>
                <a:gd name="connsiteX544" fmla="*/ 6220735 w 11218359"/>
                <a:gd name="connsiteY544" fmla="*/ 1473818 h 1473817"/>
                <a:gd name="connsiteX545" fmla="*/ 6232212 w 11218359"/>
                <a:gd name="connsiteY545" fmla="*/ 1473818 h 1473817"/>
                <a:gd name="connsiteX546" fmla="*/ 6243642 w 11218359"/>
                <a:gd name="connsiteY546" fmla="*/ 1473818 h 1473817"/>
                <a:gd name="connsiteX547" fmla="*/ 6255073 w 11218359"/>
                <a:gd name="connsiteY547" fmla="*/ 1473818 h 1473817"/>
                <a:gd name="connsiteX548" fmla="*/ 6266503 w 11218359"/>
                <a:gd name="connsiteY548" fmla="*/ 1473818 h 1473817"/>
                <a:gd name="connsiteX549" fmla="*/ 6277933 w 11218359"/>
                <a:gd name="connsiteY549" fmla="*/ 1473818 h 1473817"/>
                <a:gd name="connsiteX550" fmla="*/ 6289410 w 11218359"/>
                <a:gd name="connsiteY550" fmla="*/ 1473818 h 1473817"/>
                <a:gd name="connsiteX551" fmla="*/ 6300840 w 11218359"/>
                <a:gd name="connsiteY551" fmla="*/ 1473818 h 1473817"/>
                <a:gd name="connsiteX552" fmla="*/ 6312270 w 11218359"/>
                <a:gd name="connsiteY552" fmla="*/ 1473818 h 1473817"/>
                <a:gd name="connsiteX553" fmla="*/ 6323700 w 11218359"/>
                <a:gd name="connsiteY553" fmla="*/ 1473818 h 1473817"/>
                <a:gd name="connsiteX554" fmla="*/ 6335130 w 11218359"/>
                <a:gd name="connsiteY554" fmla="*/ 1473818 h 1473817"/>
                <a:gd name="connsiteX555" fmla="*/ 6346608 w 11218359"/>
                <a:gd name="connsiteY555" fmla="*/ 1473818 h 1473817"/>
                <a:gd name="connsiteX556" fmla="*/ 6358038 w 11218359"/>
                <a:gd name="connsiteY556" fmla="*/ 1473818 h 1473817"/>
                <a:gd name="connsiteX557" fmla="*/ 6369468 w 11218359"/>
                <a:gd name="connsiteY557" fmla="*/ 1473818 h 1473817"/>
                <a:gd name="connsiteX558" fmla="*/ 6380898 w 11218359"/>
                <a:gd name="connsiteY558" fmla="*/ 1473818 h 1473817"/>
                <a:gd name="connsiteX559" fmla="*/ 6392328 w 11218359"/>
                <a:gd name="connsiteY559" fmla="*/ 1473818 h 1473817"/>
                <a:gd name="connsiteX560" fmla="*/ 6403805 w 11218359"/>
                <a:gd name="connsiteY560" fmla="*/ 1473818 h 1473817"/>
                <a:gd name="connsiteX561" fmla="*/ 6415235 w 11218359"/>
                <a:gd name="connsiteY561" fmla="*/ 1473818 h 1473817"/>
                <a:gd name="connsiteX562" fmla="*/ 6426666 w 11218359"/>
                <a:gd name="connsiteY562" fmla="*/ 1473818 h 1473817"/>
                <a:gd name="connsiteX563" fmla="*/ 6438096 w 11218359"/>
                <a:gd name="connsiteY563" fmla="*/ 1473818 h 1473817"/>
                <a:gd name="connsiteX564" fmla="*/ 6449525 w 11218359"/>
                <a:gd name="connsiteY564" fmla="*/ 1473818 h 1473817"/>
                <a:gd name="connsiteX565" fmla="*/ 6461003 w 11218359"/>
                <a:gd name="connsiteY565" fmla="*/ 1473818 h 1473817"/>
                <a:gd name="connsiteX566" fmla="*/ 6472433 w 11218359"/>
                <a:gd name="connsiteY566" fmla="*/ 1473818 h 1473817"/>
                <a:gd name="connsiteX567" fmla="*/ 6483863 w 11218359"/>
                <a:gd name="connsiteY567" fmla="*/ 1473818 h 1473817"/>
                <a:gd name="connsiteX568" fmla="*/ 6495293 w 11218359"/>
                <a:gd name="connsiteY568" fmla="*/ 1473818 h 1473817"/>
                <a:gd name="connsiteX569" fmla="*/ 6506723 w 11218359"/>
                <a:gd name="connsiteY569" fmla="*/ 1473818 h 1473817"/>
                <a:gd name="connsiteX570" fmla="*/ 6518201 w 11218359"/>
                <a:gd name="connsiteY570" fmla="*/ 1473818 h 1473817"/>
                <a:gd name="connsiteX571" fmla="*/ 6529631 w 11218359"/>
                <a:gd name="connsiteY571" fmla="*/ 1473818 h 1473817"/>
                <a:gd name="connsiteX572" fmla="*/ 6541061 w 11218359"/>
                <a:gd name="connsiteY572" fmla="*/ 1473818 h 1473817"/>
                <a:gd name="connsiteX573" fmla="*/ 6552490 w 11218359"/>
                <a:gd name="connsiteY573" fmla="*/ 1473818 h 1473817"/>
                <a:gd name="connsiteX574" fmla="*/ 6563921 w 11218359"/>
                <a:gd name="connsiteY574" fmla="*/ 1473818 h 1473817"/>
                <a:gd name="connsiteX575" fmla="*/ 6575398 w 11218359"/>
                <a:gd name="connsiteY575" fmla="*/ 1473818 h 1473817"/>
                <a:gd name="connsiteX576" fmla="*/ 6586828 w 11218359"/>
                <a:gd name="connsiteY576" fmla="*/ 1473818 h 1473817"/>
                <a:gd name="connsiteX577" fmla="*/ 6598259 w 11218359"/>
                <a:gd name="connsiteY577" fmla="*/ 1473818 h 1473817"/>
                <a:gd name="connsiteX578" fmla="*/ 6609688 w 11218359"/>
                <a:gd name="connsiteY578" fmla="*/ 1473818 h 1473817"/>
                <a:gd name="connsiteX579" fmla="*/ 6621118 w 11218359"/>
                <a:gd name="connsiteY579" fmla="*/ 1473818 h 1473817"/>
                <a:gd name="connsiteX580" fmla="*/ 6632596 w 11218359"/>
                <a:gd name="connsiteY580" fmla="*/ 1473818 h 1473817"/>
                <a:gd name="connsiteX581" fmla="*/ 6644026 w 11218359"/>
                <a:gd name="connsiteY581" fmla="*/ 1473818 h 1473817"/>
                <a:gd name="connsiteX582" fmla="*/ 6655456 w 11218359"/>
                <a:gd name="connsiteY582" fmla="*/ 1473818 h 1473817"/>
                <a:gd name="connsiteX583" fmla="*/ 6666886 w 11218359"/>
                <a:gd name="connsiteY583" fmla="*/ 1473818 h 1473817"/>
                <a:gd name="connsiteX584" fmla="*/ 6678316 w 11218359"/>
                <a:gd name="connsiteY584" fmla="*/ 1473818 h 1473817"/>
                <a:gd name="connsiteX585" fmla="*/ 6689794 w 11218359"/>
                <a:gd name="connsiteY585" fmla="*/ 1473818 h 1473817"/>
                <a:gd name="connsiteX586" fmla="*/ 6701224 w 11218359"/>
                <a:gd name="connsiteY586" fmla="*/ 1473818 h 1473817"/>
                <a:gd name="connsiteX587" fmla="*/ 6712653 w 11218359"/>
                <a:gd name="connsiteY587" fmla="*/ 1473818 h 1473817"/>
                <a:gd name="connsiteX588" fmla="*/ 6724083 w 11218359"/>
                <a:gd name="connsiteY588" fmla="*/ 1473818 h 1473817"/>
                <a:gd name="connsiteX589" fmla="*/ 6735514 w 11218359"/>
                <a:gd name="connsiteY589" fmla="*/ 1473818 h 1473817"/>
                <a:gd name="connsiteX590" fmla="*/ 6746944 w 11218359"/>
                <a:gd name="connsiteY590" fmla="*/ 1473818 h 1473817"/>
                <a:gd name="connsiteX591" fmla="*/ 6758421 w 11218359"/>
                <a:gd name="connsiteY591" fmla="*/ 1473818 h 1473817"/>
                <a:gd name="connsiteX592" fmla="*/ 6769851 w 11218359"/>
                <a:gd name="connsiteY592" fmla="*/ 1473818 h 1473817"/>
                <a:gd name="connsiteX593" fmla="*/ 6781281 w 11218359"/>
                <a:gd name="connsiteY593" fmla="*/ 1473818 h 1473817"/>
                <a:gd name="connsiteX594" fmla="*/ 6792711 w 11218359"/>
                <a:gd name="connsiteY594" fmla="*/ 1473818 h 1473817"/>
                <a:gd name="connsiteX595" fmla="*/ 6804141 w 11218359"/>
                <a:gd name="connsiteY595" fmla="*/ 1473818 h 1473817"/>
                <a:gd name="connsiteX596" fmla="*/ 6815619 w 11218359"/>
                <a:gd name="connsiteY596" fmla="*/ 1473818 h 1473817"/>
                <a:gd name="connsiteX597" fmla="*/ 6827049 w 11218359"/>
                <a:gd name="connsiteY597" fmla="*/ 1473818 h 1473817"/>
                <a:gd name="connsiteX598" fmla="*/ 6838479 w 11218359"/>
                <a:gd name="connsiteY598" fmla="*/ 1473818 h 1473817"/>
                <a:gd name="connsiteX599" fmla="*/ 6849909 w 11218359"/>
                <a:gd name="connsiteY599" fmla="*/ 1473818 h 1473817"/>
                <a:gd name="connsiteX600" fmla="*/ 6861339 w 11218359"/>
                <a:gd name="connsiteY600" fmla="*/ 1473818 h 1473817"/>
                <a:gd name="connsiteX601" fmla="*/ 6872816 w 11218359"/>
                <a:gd name="connsiteY601" fmla="*/ 1473818 h 1473817"/>
                <a:gd name="connsiteX602" fmla="*/ 6884246 w 11218359"/>
                <a:gd name="connsiteY602" fmla="*/ 1473818 h 1473817"/>
                <a:gd name="connsiteX603" fmla="*/ 6895676 w 11218359"/>
                <a:gd name="connsiteY603" fmla="*/ 1473818 h 1473817"/>
                <a:gd name="connsiteX604" fmla="*/ 6907107 w 11218359"/>
                <a:gd name="connsiteY604" fmla="*/ 1473818 h 1473817"/>
                <a:gd name="connsiteX605" fmla="*/ 6918537 w 11218359"/>
                <a:gd name="connsiteY605" fmla="*/ 1473818 h 1473817"/>
                <a:gd name="connsiteX606" fmla="*/ 6930014 w 11218359"/>
                <a:gd name="connsiteY606" fmla="*/ 1473818 h 1473817"/>
                <a:gd name="connsiteX607" fmla="*/ 6941444 w 11218359"/>
                <a:gd name="connsiteY607" fmla="*/ 1473818 h 1473817"/>
                <a:gd name="connsiteX608" fmla="*/ 6952874 w 11218359"/>
                <a:gd name="connsiteY608" fmla="*/ 1473818 h 1473817"/>
                <a:gd name="connsiteX609" fmla="*/ 6964304 w 11218359"/>
                <a:gd name="connsiteY609" fmla="*/ 1473818 h 1473817"/>
                <a:gd name="connsiteX610" fmla="*/ 6975734 w 11218359"/>
                <a:gd name="connsiteY610" fmla="*/ 1473818 h 1473817"/>
                <a:gd name="connsiteX611" fmla="*/ 6987212 w 11218359"/>
                <a:gd name="connsiteY611" fmla="*/ 1473818 h 1473817"/>
                <a:gd name="connsiteX612" fmla="*/ 6998642 w 11218359"/>
                <a:gd name="connsiteY612" fmla="*/ 1473818 h 1473817"/>
                <a:gd name="connsiteX613" fmla="*/ 7010072 w 11218359"/>
                <a:gd name="connsiteY613" fmla="*/ 1473818 h 1473817"/>
                <a:gd name="connsiteX614" fmla="*/ 7021502 w 11218359"/>
                <a:gd name="connsiteY614" fmla="*/ 1473818 h 1473817"/>
                <a:gd name="connsiteX615" fmla="*/ 7032931 w 11218359"/>
                <a:gd name="connsiteY615" fmla="*/ 1473818 h 1473817"/>
                <a:gd name="connsiteX616" fmla="*/ 7044409 w 11218359"/>
                <a:gd name="connsiteY616" fmla="*/ 1473818 h 1473817"/>
                <a:gd name="connsiteX617" fmla="*/ 7055839 w 11218359"/>
                <a:gd name="connsiteY617" fmla="*/ 1473818 h 1473817"/>
                <a:gd name="connsiteX618" fmla="*/ 7067269 w 11218359"/>
                <a:gd name="connsiteY618" fmla="*/ 1473818 h 1473817"/>
                <a:gd name="connsiteX619" fmla="*/ 7078700 w 11218359"/>
                <a:gd name="connsiteY619" fmla="*/ 1473818 h 1473817"/>
                <a:gd name="connsiteX620" fmla="*/ 7090129 w 11218359"/>
                <a:gd name="connsiteY620" fmla="*/ 1473818 h 1473817"/>
                <a:gd name="connsiteX621" fmla="*/ 7101607 w 11218359"/>
                <a:gd name="connsiteY621" fmla="*/ 1473818 h 1473817"/>
                <a:gd name="connsiteX622" fmla="*/ 7113037 w 11218359"/>
                <a:gd name="connsiteY622" fmla="*/ 1473818 h 1473817"/>
                <a:gd name="connsiteX623" fmla="*/ 7124467 w 11218359"/>
                <a:gd name="connsiteY623" fmla="*/ 1473818 h 1473817"/>
                <a:gd name="connsiteX624" fmla="*/ 7135897 w 11218359"/>
                <a:gd name="connsiteY624" fmla="*/ 1473818 h 1473817"/>
                <a:gd name="connsiteX625" fmla="*/ 7147327 w 11218359"/>
                <a:gd name="connsiteY625" fmla="*/ 1473818 h 1473817"/>
                <a:gd name="connsiteX626" fmla="*/ 7158805 w 11218359"/>
                <a:gd name="connsiteY626" fmla="*/ 1473818 h 1473817"/>
                <a:gd name="connsiteX627" fmla="*/ 7170235 w 11218359"/>
                <a:gd name="connsiteY627" fmla="*/ 1473818 h 1473817"/>
                <a:gd name="connsiteX628" fmla="*/ 7181665 w 11218359"/>
                <a:gd name="connsiteY628" fmla="*/ 1473818 h 1473817"/>
                <a:gd name="connsiteX629" fmla="*/ 7193094 w 11218359"/>
                <a:gd name="connsiteY629" fmla="*/ 1473818 h 1473817"/>
                <a:gd name="connsiteX630" fmla="*/ 7204524 w 11218359"/>
                <a:gd name="connsiteY630" fmla="*/ 1473818 h 1473817"/>
                <a:gd name="connsiteX631" fmla="*/ 7216002 w 11218359"/>
                <a:gd name="connsiteY631" fmla="*/ 1473818 h 1473817"/>
                <a:gd name="connsiteX632" fmla="*/ 7227432 w 11218359"/>
                <a:gd name="connsiteY632" fmla="*/ 1473818 h 1473817"/>
                <a:gd name="connsiteX633" fmla="*/ 7238862 w 11218359"/>
                <a:gd name="connsiteY633" fmla="*/ 1473818 h 1473817"/>
                <a:gd name="connsiteX634" fmla="*/ 7250292 w 11218359"/>
                <a:gd name="connsiteY634" fmla="*/ 1473818 h 1473817"/>
                <a:gd name="connsiteX635" fmla="*/ 7261722 w 11218359"/>
                <a:gd name="connsiteY635" fmla="*/ 1473818 h 1473817"/>
                <a:gd name="connsiteX636" fmla="*/ 7273200 w 11218359"/>
                <a:gd name="connsiteY636" fmla="*/ 1473818 h 1473817"/>
                <a:gd name="connsiteX637" fmla="*/ 7284630 w 11218359"/>
                <a:gd name="connsiteY637" fmla="*/ 1473818 h 1473817"/>
                <a:gd name="connsiteX638" fmla="*/ 7296060 w 11218359"/>
                <a:gd name="connsiteY638" fmla="*/ 1473818 h 1473817"/>
                <a:gd name="connsiteX639" fmla="*/ 7307490 w 11218359"/>
                <a:gd name="connsiteY639" fmla="*/ 1473818 h 1473817"/>
                <a:gd name="connsiteX640" fmla="*/ 7318920 w 11218359"/>
                <a:gd name="connsiteY640" fmla="*/ 1473818 h 1473817"/>
                <a:gd name="connsiteX641" fmla="*/ 7330398 w 11218359"/>
                <a:gd name="connsiteY641" fmla="*/ 1473818 h 1473817"/>
                <a:gd name="connsiteX642" fmla="*/ 7341828 w 11218359"/>
                <a:gd name="connsiteY642" fmla="*/ 1473818 h 1473817"/>
                <a:gd name="connsiteX643" fmla="*/ 7353257 w 11218359"/>
                <a:gd name="connsiteY643" fmla="*/ 1473818 h 1473817"/>
                <a:gd name="connsiteX644" fmla="*/ 7364687 w 11218359"/>
                <a:gd name="connsiteY644" fmla="*/ 1473818 h 1473817"/>
                <a:gd name="connsiteX645" fmla="*/ 7376117 w 11218359"/>
                <a:gd name="connsiteY645" fmla="*/ 1473818 h 1473817"/>
                <a:gd name="connsiteX646" fmla="*/ 7387595 w 11218359"/>
                <a:gd name="connsiteY646" fmla="*/ 1473818 h 1473817"/>
                <a:gd name="connsiteX647" fmla="*/ 7399025 w 11218359"/>
                <a:gd name="connsiteY647" fmla="*/ 1473818 h 1473817"/>
                <a:gd name="connsiteX648" fmla="*/ 7410455 w 11218359"/>
                <a:gd name="connsiteY648" fmla="*/ 1473818 h 1473817"/>
                <a:gd name="connsiteX649" fmla="*/ 7421885 w 11218359"/>
                <a:gd name="connsiteY649" fmla="*/ 1473818 h 1473817"/>
                <a:gd name="connsiteX650" fmla="*/ 7433315 w 11218359"/>
                <a:gd name="connsiteY650" fmla="*/ 1473818 h 1473817"/>
                <a:gd name="connsiteX651" fmla="*/ 7444793 w 11218359"/>
                <a:gd name="connsiteY651" fmla="*/ 1473818 h 1473817"/>
                <a:gd name="connsiteX652" fmla="*/ 7456222 w 11218359"/>
                <a:gd name="connsiteY652" fmla="*/ 1473818 h 1473817"/>
                <a:gd name="connsiteX653" fmla="*/ 7467653 w 11218359"/>
                <a:gd name="connsiteY653" fmla="*/ 1473818 h 1473817"/>
                <a:gd name="connsiteX654" fmla="*/ 7479083 w 11218359"/>
                <a:gd name="connsiteY654" fmla="*/ 1473818 h 1473817"/>
                <a:gd name="connsiteX655" fmla="*/ 7490513 w 11218359"/>
                <a:gd name="connsiteY655" fmla="*/ 1473818 h 1473817"/>
                <a:gd name="connsiteX656" fmla="*/ 7501990 w 11218359"/>
                <a:gd name="connsiteY656" fmla="*/ 1473818 h 1473817"/>
                <a:gd name="connsiteX657" fmla="*/ 7513420 w 11218359"/>
                <a:gd name="connsiteY657" fmla="*/ 1473818 h 1473817"/>
                <a:gd name="connsiteX658" fmla="*/ 7524850 w 11218359"/>
                <a:gd name="connsiteY658" fmla="*/ 1473818 h 1473817"/>
                <a:gd name="connsiteX659" fmla="*/ 7536280 w 11218359"/>
                <a:gd name="connsiteY659" fmla="*/ 1473818 h 1473817"/>
                <a:gd name="connsiteX660" fmla="*/ 7547710 w 11218359"/>
                <a:gd name="connsiteY660" fmla="*/ 1473818 h 1473817"/>
                <a:gd name="connsiteX661" fmla="*/ 7559188 w 11218359"/>
                <a:gd name="connsiteY661" fmla="*/ 1473818 h 1473817"/>
                <a:gd name="connsiteX662" fmla="*/ 7570618 w 11218359"/>
                <a:gd name="connsiteY662" fmla="*/ 1473818 h 1473817"/>
                <a:gd name="connsiteX663" fmla="*/ 7582048 w 11218359"/>
                <a:gd name="connsiteY663" fmla="*/ 1473818 h 1473817"/>
                <a:gd name="connsiteX664" fmla="*/ 7593478 w 11218359"/>
                <a:gd name="connsiteY664" fmla="*/ 1473818 h 1473817"/>
                <a:gd name="connsiteX665" fmla="*/ 7604908 w 11218359"/>
                <a:gd name="connsiteY665" fmla="*/ 1473818 h 1473817"/>
                <a:gd name="connsiteX666" fmla="*/ 7616385 w 11218359"/>
                <a:gd name="connsiteY666" fmla="*/ 1473818 h 1473817"/>
                <a:gd name="connsiteX667" fmla="*/ 7627815 w 11218359"/>
                <a:gd name="connsiteY667" fmla="*/ 1473818 h 1473817"/>
                <a:gd name="connsiteX668" fmla="*/ 7639246 w 11218359"/>
                <a:gd name="connsiteY668" fmla="*/ 1473818 h 1473817"/>
                <a:gd name="connsiteX669" fmla="*/ 7650676 w 11218359"/>
                <a:gd name="connsiteY669" fmla="*/ 1473818 h 1473817"/>
                <a:gd name="connsiteX670" fmla="*/ 7662106 w 11218359"/>
                <a:gd name="connsiteY670" fmla="*/ 1473818 h 1473817"/>
                <a:gd name="connsiteX671" fmla="*/ 7673583 w 11218359"/>
                <a:gd name="connsiteY671" fmla="*/ 1473818 h 1473817"/>
                <a:gd name="connsiteX672" fmla="*/ 7685013 w 11218359"/>
                <a:gd name="connsiteY672" fmla="*/ 1473818 h 1473817"/>
                <a:gd name="connsiteX673" fmla="*/ 7696443 w 11218359"/>
                <a:gd name="connsiteY673" fmla="*/ 1473818 h 1473817"/>
                <a:gd name="connsiteX674" fmla="*/ 7707873 w 11218359"/>
                <a:gd name="connsiteY674" fmla="*/ 1473818 h 1473817"/>
                <a:gd name="connsiteX675" fmla="*/ 7719303 w 11218359"/>
                <a:gd name="connsiteY675" fmla="*/ 1473818 h 1473817"/>
                <a:gd name="connsiteX676" fmla="*/ 7730733 w 11218359"/>
                <a:gd name="connsiteY676" fmla="*/ 1473818 h 1473817"/>
                <a:gd name="connsiteX677" fmla="*/ 7742211 w 11218359"/>
                <a:gd name="connsiteY677" fmla="*/ 1473818 h 1473817"/>
                <a:gd name="connsiteX678" fmla="*/ 7753641 w 11218359"/>
                <a:gd name="connsiteY678" fmla="*/ 1473818 h 1473817"/>
                <a:gd name="connsiteX679" fmla="*/ 7765071 w 11218359"/>
                <a:gd name="connsiteY679" fmla="*/ 1473818 h 1473817"/>
                <a:gd name="connsiteX680" fmla="*/ 7776501 w 11218359"/>
                <a:gd name="connsiteY680" fmla="*/ 1473818 h 1473817"/>
                <a:gd name="connsiteX681" fmla="*/ 7787931 w 11218359"/>
                <a:gd name="connsiteY681" fmla="*/ 1473818 h 1473817"/>
                <a:gd name="connsiteX682" fmla="*/ 7799408 w 11218359"/>
                <a:gd name="connsiteY682" fmla="*/ 1473818 h 1473817"/>
                <a:gd name="connsiteX683" fmla="*/ 7810839 w 11218359"/>
                <a:gd name="connsiteY683" fmla="*/ 1473818 h 1473817"/>
                <a:gd name="connsiteX684" fmla="*/ 7822268 w 11218359"/>
                <a:gd name="connsiteY684" fmla="*/ 1473818 h 1473817"/>
                <a:gd name="connsiteX685" fmla="*/ 7833698 w 11218359"/>
                <a:gd name="connsiteY685" fmla="*/ 1473818 h 1473817"/>
                <a:gd name="connsiteX686" fmla="*/ 7845128 w 11218359"/>
                <a:gd name="connsiteY686" fmla="*/ 1473818 h 1473817"/>
                <a:gd name="connsiteX687" fmla="*/ 7856606 w 11218359"/>
                <a:gd name="connsiteY687" fmla="*/ 1473818 h 1473817"/>
                <a:gd name="connsiteX688" fmla="*/ 7868036 w 11218359"/>
                <a:gd name="connsiteY688" fmla="*/ 1473818 h 1473817"/>
                <a:gd name="connsiteX689" fmla="*/ 7879466 w 11218359"/>
                <a:gd name="connsiteY689" fmla="*/ 1473818 h 1473817"/>
                <a:gd name="connsiteX690" fmla="*/ 7890896 w 11218359"/>
                <a:gd name="connsiteY690" fmla="*/ 1473818 h 1473817"/>
                <a:gd name="connsiteX691" fmla="*/ 7902326 w 11218359"/>
                <a:gd name="connsiteY691" fmla="*/ 1473818 h 1473817"/>
                <a:gd name="connsiteX692" fmla="*/ 7913804 w 11218359"/>
                <a:gd name="connsiteY692" fmla="*/ 1473818 h 1473817"/>
                <a:gd name="connsiteX693" fmla="*/ 7925234 w 11218359"/>
                <a:gd name="connsiteY693" fmla="*/ 1473818 h 1473817"/>
                <a:gd name="connsiteX694" fmla="*/ 7936663 w 11218359"/>
                <a:gd name="connsiteY694" fmla="*/ 1473818 h 1473817"/>
                <a:gd name="connsiteX695" fmla="*/ 7948094 w 11218359"/>
                <a:gd name="connsiteY695" fmla="*/ 1473818 h 1473817"/>
                <a:gd name="connsiteX696" fmla="*/ 7959524 w 11218359"/>
                <a:gd name="connsiteY696" fmla="*/ 1473818 h 1473817"/>
                <a:gd name="connsiteX697" fmla="*/ 7971001 w 11218359"/>
                <a:gd name="connsiteY697" fmla="*/ 1473818 h 1473817"/>
                <a:gd name="connsiteX698" fmla="*/ 7982431 w 11218359"/>
                <a:gd name="connsiteY698" fmla="*/ 1473818 h 1473817"/>
                <a:gd name="connsiteX699" fmla="*/ 7993861 w 11218359"/>
                <a:gd name="connsiteY699" fmla="*/ 1473818 h 1473817"/>
                <a:gd name="connsiteX700" fmla="*/ 8005291 w 11218359"/>
                <a:gd name="connsiteY700" fmla="*/ 1473818 h 1473817"/>
                <a:gd name="connsiteX701" fmla="*/ 8016721 w 11218359"/>
                <a:gd name="connsiteY701" fmla="*/ 1473818 h 1473817"/>
                <a:gd name="connsiteX702" fmla="*/ 8028199 w 11218359"/>
                <a:gd name="connsiteY702" fmla="*/ 1473818 h 1473817"/>
                <a:gd name="connsiteX703" fmla="*/ 8039629 w 11218359"/>
                <a:gd name="connsiteY703" fmla="*/ 1473818 h 1473817"/>
                <a:gd name="connsiteX704" fmla="*/ 8051059 w 11218359"/>
                <a:gd name="connsiteY704" fmla="*/ 1473818 h 1473817"/>
                <a:gd name="connsiteX705" fmla="*/ 8062489 w 11218359"/>
                <a:gd name="connsiteY705" fmla="*/ 1473818 h 1473817"/>
                <a:gd name="connsiteX706" fmla="*/ 8073919 w 11218359"/>
                <a:gd name="connsiteY706" fmla="*/ 1473818 h 1473817"/>
                <a:gd name="connsiteX707" fmla="*/ 8085396 w 11218359"/>
                <a:gd name="connsiteY707" fmla="*/ 1473818 h 1473817"/>
                <a:gd name="connsiteX708" fmla="*/ 8096826 w 11218359"/>
                <a:gd name="connsiteY708" fmla="*/ 1473818 h 1473817"/>
                <a:gd name="connsiteX709" fmla="*/ 8108256 w 11218359"/>
                <a:gd name="connsiteY709" fmla="*/ 1473818 h 1473817"/>
                <a:gd name="connsiteX710" fmla="*/ 8119687 w 11218359"/>
                <a:gd name="connsiteY710" fmla="*/ 1473818 h 1473817"/>
                <a:gd name="connsiteX711" fmla="*/ 8131117 w 11218359"/>
                <a:gd name="connsiteY711" fmla="*/ 1473818 h 1473817"/>
                <a:gd name="connsiteX712" fmla="*/ 8142594 w 11218359"/>
                <a:gd name="connsiteY712" fmla="*/ 1473818 h 1473817"/>
                <a:gd name="connsiteX713" fmla="*/ 8154024 w 11218359"/>
                <a:gd name="connsiteY713" fmla="*/ 1473818 h 1473817"/>
                <a:gd name="connsiteX714" fmla="*/ 8165454 w 11218359"/>
                <a:gd name="connsiteY714" fmla="*/ 1473818 h 1473817"/>
                <a:gd name="connsiteX715" fmla="*/ 8176884 w 11218359"/>
                <a:gd name="connsiteY715" fmla="*/ 1473818 h 1473817"/>
                <a:gd name="connsiteX716" fmla="*/ 8188314 w 11218359"/>
                <a:gd name="connsiteY716" fmla="*/ 1473818 h 1473817"/>
                <a:gd name="connsiteX717" fmla="*/ 8199792 w 11218359"/>
                <a:gd name="connsiteY717" fmla="*/ 1473818 h 1473817"/>
                <a:gd name="connsiteX718" fmla="*/ 8211222 w 11218359"/>
                <a:gd name="connsiteY718" fmla="*/ 1473818 h 1473817"/>
                <a:gd name="connsiteX719" fmla="*/ 8222652 w 11218359"/>
                <a:gd name="connsiteY719" fmla="*/ 1473818 h 1473817"/>
                <a:gd name="connsiteX720" fmla="*/ 8234082 w 11218359"/>
                <a:gd name="connsiteY720" fmla="*/ 1473818 h 1473817"/>
                <a:gd name="connsiteX721" fmla="*/ 8245512 w 11218359"/>
                <a:gd name="connsiteY721" fmla="*/ 1473818 h 1473817"/>
                <a:gd name="connsiteX722" fmla="*/ 8256989 w 11218359"/>
                <a:gd name="connsiteY722" fmla="*/ 1473818 h 1473817"/>
                <a:gd name="connsiteX723" fmla="*/ 8268419 w 11218359"/>
                <a:gd name="connsiteY723" fmla="*/ 1473818 h 1473817"/>
                <a:gd name="connsiteX724" fmla="*/ 8279850 w 11218359"/>
                <a:gd name="connsiteY724" fmla="*/ 1473818 h 1473817"/>
                <a:gd name="connsiteX725" fmla="*/ 8291280 w 11218359"/>
                <a:gd name="connsiteY725" fmla="*/ 1473818 h 1473817"/>
                <a:gd name="connsiteX726" fmla="*/ 8302709 w 11218359"/>
                <a:gd name="connsiteY726" fmla="*/ 1473818 h 1473817"/>
                <a:gd name="connsiteX727" fmla="*/ 8314187 w 11218359"/>
                <a:gd name="connsiteY727" fmla="*/ 1473818 h 1473817"/>
                <a:gd name="connsiteX728" fmla="*/ 8325617 w 11218359"/>
                <a:gd name="connsiteY728" fmla="*/ 1473818 h 1473817"/>
                <a:gd name="connsiteX729" fmla="*/ 8337047 w 11218359"/>
                <a:gd name="connsiteY729" fmla="*/ 1473818 h 1473817"/>
                <a:gd name="connsiteX730" fmla="*/ 8348477 w 11218359"/>
                <a:gd name="connsiteY730" fmla="*/ 1473818 h 1473817"/>
                <a:gd name="connsiteX731" fmla="*/ 8359907 w 11218359"/>
                <a:gd name="connsiteY731" fmla="*/ 1473818 h 1473817"/>
                <a:gd name="connsiteX732" fmla="*/ 8371385 w 11218359"/>
                <a:gd name="connsiteY732" fmla="*/ 1473818 h 1473817"/>
                <a:gd name="connsiteX733" fmla="*/ 8382815 w 11218359"/>
                <a:gd name="connsiteY733" fmla="*/ 1473818 h 1473817"/>
                <a:gd name="connsiteX734" fmla="*/ 8394245 w 11218359"/>
                <a:gd name="connsiteY734" fmla="*/ 1473818 h 1473817"/>
                <a:gd name="connsiteX735" fmla="*/ 8405674 w 11218359"/>
                <a:gd name="connsiteY735" fmla="*/ 1473818 h 1473817"/>
                <a:gd name="connsiteX736" fmla="*/ 8417104 w 11218359"/>
                <a:gd name="connsiteY736" fmla="*/ 1473818 h 1473817"/>
                <a:gd name="connsiteX737" fmla="*/ 8428582 w 11218359"/>
                <a:gd name="connsiteY737" fmla="*/ 1473818 h 1473817"/>
                <a:gd name="connsiteX738" fmla="*/ 8440012 w 11218359"/>
                <a:gd name="connsiteY738" fmla="*/ 1473818 h 1473817"/>
                <a:gd name="connsiteX739" fmla="*/ 8451442 w 11218359"/>
                <a:gd name="connsiteY739" fmla="*/ 1473818 h 1473817"/>
                <a:gd name="connsiteX740" fmla="*/ 8462872 w 11218359"/>
                <a:gd name="connsiteY740" fmla="*/ 1473818 h 1473817"/>
                <a:gd name="connsiteX741" fmla="*/ 8474302 w 11218359"/>
                <a:gd name="connsiteY741" fmla="*/ 1473818 h 1473817"/>
                <a:gd name="connsiteX742" fmla="*/ 8485780 w 11218359"/>
                <a:gd name="connsiteY742" fmla="*/ 1473818 h 1473817"/>
                <a:gd name="connsiteX743" fmla="*/ 8497210 w 11218359"/>
                <a:gd name="connsiteY743" fmla="*/ 1473818 h 1473817"/>
                <a:gd name="connsiteX744" fmla="*/ 8508640 w 11218359"/>
                <a:gd name="connsiteY744" fmla="*/ 1473818 h 1473817"/>
                <a:gd name="connsiteX745" fmla="*/ 8520069 w 11218359"/>
                <a:gd name="connsiteY745" fmla="*/ 1473818 h 1473817"/>
                <a:gd name="connsiteX746" fmla="*/ 8531500 w 11218359"/>
                <a:gd name="connsiteY746" fmla="*/ 1473818 h 1473817"/>
                <a:gd name="connsiteX747" fmla="*/ 8542977 w 11218359"/>
                <a:gd name="connsiteY747" fmla="*/ 1473818 h 1473817"/>
                <a:gd name="connsiteX748" fmla="*/ 8554407 w 11218359"/>
                <a:gd name="connsiteY748" fmla="*/ 1473818 h 1473817"/>
                <a:gd name="connsiteX749" fmla="*/ 8565837 w 11218359"/>
                <a:gd name="connsiteY749" fmla="*/ 1473818 h 1473817"/>
                <a:gd name="connsiteX750" fmla="*/ 8577267 w 11218359"/>
                <a:gd name="connsiteY750" fmla="*/ 1473818 h 1473817"/>
                <a:gd name="connsiteX751" fmla="*/ 8588697 w 11218359"/>
                <a:gd name="connsiteY751" fmla="*/ 1473818 h 1473817"/>
                <a:gd name="connsiteX752" fmla="*/ 8600175 w 11218359"/>
                <a:gd name="connsiteY752" fmla="*/ 1473818 h 1473817"/>
                <a:gd name="connsiteX753" fmla="*/ 8611605 w 11218359"/>
                <a:gd name="connsiteY753" fmla="*/ 1473818 h 1473817"/>
                <a:gd name="connsiteX754" fmla="*/ 8623035 w 11218359"/>
                <a:gd name="connsiteY754" fmla="*/ 1473818 h 1473817"/>
                <a:gd name="connsiteX755" fmla="*/ 8634465 w 11218359"/>
                <a:gd name="connsiteY755" fmla="*/ 1473818 h 1473817"/>
                <a:gd name="connsiteX756" fmla="*/ 8645895 w 11218359"/>
                <a:gd name="connsiteY756" fmla="*/ 1473818 h 1473817"/>
                <a:gd name="connsiteX757" fmla="*/ 8657373 w 11218359"/>
                <a:gd name="connsiteY757" fmla="*/ 1473818 h 1473817"/>
                <a:gd name="connsiteX758" fmla="*/ 8668802 w 11218359"/>
                <a:gd name="connsiteY758" fmla="*/ 1473818 h 1473817"/>
                <a:gd name="connsiteX759" fmla="*/ 8680232 w 11218359"/>
                <a:gd name="connsiteY759" fmla="*/ 1473818 h 1473817"/>
                <a:gd name="connsiteX760" fmla="*/ 8691662 w 11218359"/>
                <a:gd name="connsiteY760" fmla="*/ 1473818 h 1473817"/>
                <a:gd name="connsiteX761" fmla="*/ 8703093 w 11218359"/>
                <a:gd name="connsiteY761" fmla="*/ 1473818 h 1473817"/>
                <a:gd name="connsiteX762" fmla="*/ 8714570 w 11218359"/>
                <a:gd name="connsiteY762" fmla="*/ 1473818 h 1473817"/>
                <a:gd name="connsiteX763" fmla="*/ 8726000 w 11218359"/>
                <a:gd name="connsiteY763" fmla="*/ 1473818 h 1473817"/>
                <a:gd name="connsiteX764" fmla="*/ 8737430 w 11218359"/>
                <a:gd name="connsiteY764" fmla="*/ 1473818 h 1473817"/>
                <a:gd name="connsiteX765" fmla="*/ 8748860 w 11218359"/>
                <a:gd name="connsiteY765" fmla="*/ 1473818 h 1473817"/>
                <a:gd name="connsiteX766" fmla="*/ 8760290 w 11218359"/>
                <a:gd name="connsiteY766" fmla="*/ 1473818 h 1473817"/>
                <a:gd name="connsiteX767" fmla="*/ 8771768 w 11218359"/>
                <a:gd name="connsiteY767" fmla="*/ 1473818 h 1473817"/>
                <a:gd name="connsiteX768" fmla="*/ 8783198 w 11218359"/>
                <a:gd name="connsiteY768" fmla="*/ 1473818 h 1473817"/>
                <a:gd name="connsiteX769" fmla="*/ 8794628 w 11218359"/>
                <a:gd name="connsiteY769" fmla="*/ 1473818 h 1473817"/>
                <a:gd name="connsiteX770" fmla="*/ 8806058 w 11218359"/>
                <a:gd name="connsiteY770" fmla="*/ 1473818 h 1473817"/>
                <a:gd name="connsiteX771" fmla="*/ 8817488 w 11218359"/>
                <a:gd name="connsiteY771" fmla="*/ 1473818 h 1473817"/>
                <a:gd name="connsiteX772" fmla="*/ 8828918 w 11218359"/>
                <a:gd name="connsiteY772" fmla="*/ 1473818 h 1473817"/>
                <a:gd name="connsiteX773" fmla="*/ 8840395 w 11218359"/>
                <a:gd name="connsiteY773" fmla="*/ 1473818 h 1473817"/>
                <a:gd name="connsiteX774" fmla="*/ 8851825 w 11218359"/>
                <a:gd name="connsiteY774" fmla="*/ 1473818 h 1473817"/>
                <a:gd name="connsiteX775" fmla="*/ 8863256 w 11218359"/>
                <a:gd name="connsiteY775" fmla="*/ 1473818 h 1473817"/>
                <a:gd name="connsiteX776" fmla="*/ 8874686 w 11218359"/>
                <a:gd name="connsiteY776" fmla="*/ 1473818 h 1473817"/>
                <a:gd name="connsiteX777" fmla="*/ 8886115 w 11218359"/>
                <a:gd name="connsiteY777" fmla="*/ 1473818 h 1473817"/>
                <a:gd name="connsiteX778" fmla="*/ 8897593 w 11218359"/>
                <a:gd name="connsiteY778" fmla="*/ 1473818 h 1473817"/>
                <a:gd name="connsiteX779" fmla="*/ 8909022 w 11218359"/>
                <a:gd name="connsiteY779" fmla="*/ 1473818 h 1473817"/>
                <a:gd name="connsiteX780" fmla="*/ 8920453 w 11218359"/>
                <a:gd name="connsiteY780" fmla="*/ 1473818 h 1473817"/>
                <a:gd name="connsiteX781" fmla="*/ 8931883 w 11218359"/>
                <a:gd name="connsiteY781" fmla="*/ 1473818 h 1473817"/>
                <a:gd name="connsiteX782" fmla="*/ 8943313 w 11218359"/>
                <a:gd name="connsiteY782" fmla="*/ 1473818 h 1473817"/>
                <a:gd name="connsiteX783" fmla="*/ 8954791 w 11218359"/>
                <a:gd name="connsiteY783" fmla="*/ 1473818 h 1473817"/>
                <a:gd name="connsiteX784" fmla="*/ 8966220 w 11218359"/>
                <a:gd name="connsiteY784" fmla="*/ 1473818 h 1473817"/>
                <a:gd name="connsiteX785" fmla="*/ 8977651 w 11218359"/>
                <a:gd name="connsiteY785" fmla="*/ 1473818 h 1473817"/>
                <a:gd name="connsiteX786" fmla="*/ 8989080 w 11218359"/>
                <a:gd name="connsiteY786" fmla="*/ 1473818 h 1473817"/>
                <a:gd name="connsiteX787" fmla="*/ 9000511 w 11218359"/>
                <a:gd name="connsiteY787" fmla="*/ 1473818 h 1473817"/>
                <a:gd name="connsiteX788" fmla="*/ 9011988 w 11218359"/>
                <a:gd name="connsiteY788" fmla="*/ 1473818 h 1473817"/>
                <a:gd name="connsiteX789" fmla="*/ 9023418 w 11218359"/>
                <a:gd name="connsiteY789" fmla="*/ 1473818 h 1473817"/>
                <a:gd name="connsiteX790" fmla="*/ 9034849 w 11218359"/>
                <a:gd name="connsiteY790" fmla="*/ 1473818 h 1473817"/>
                <a:gd name="connsiteX791" fmla="*/ 9046278 w 11218359"/>
                <a:gd name="connsiteY791" fmla="*/ 1473818 h 1473817"/>
                <a:gd name="connsiteX792" fmla="*/ 9057709 w 11218359"/>
                <a:gd name="connsiteY792" fmla="*/ 1473818 h 1473817"/>
                <a:gd name="connsiteX793" fmla="*/ 9069186 w 11218359"/>
                <a:gd name="connsiteY793" fmla="*/ 1473818 h 1473817"/>
                <a:gd name="connsiteX794" fmla="*/ 9080615 w 11218359"/>
                <a:gd name="connsiteY794" fmla="*/ 1473818 h 1473817"/>
                <a:gd name="connsiteX795" fmla="*/ 9092046 w 11218359"/>
                <a:gd name="connsiteY795" fmla="*/ 1473818 h 1473817"/>
                <a:gd name="connsiteX796" fmla="*/ 9103476 w 11218359"/>
                <a:gd name="connsiteY796" fmla="*/ 1473818 h 1473817"/>
                <a:gd name="connsiteX797" fmla="*/ 9114906 w 11218359"/>
                <a:gd name="connsiteY797" fmla="*/ 1473818 h 1473817"/>
                <a:gd name="connsiteX798" fmla="*/ 9126384 w 11218359"/>
                <a:gd name="connsiteY798" fmla="*/ 1473818 h 1473817"/>
                <a:gd name="connsiteX799" fmla="*/ 9137813 w 11218359"/>
                <a:gd name="connsiteY799" fmla="*/ 1473818 h 1473817"/>
                <a:gd name="connsiteX800" fmla="*/ 9149244 w 11218359"/>
                <a:gd name="connsiteY800" fmla="*/ 1473818 h 1473817"/>
                <a:gd name="connsiteX801" fmla="*/ 9160673 w 11218359"/>
                <a:gd name="connsiteY801" fmla="*/ 1473818 h 1473817"/>
                <a:gd name="connsiteX802" fmla="*/ 9172104 w 11218359"/>
                <a:gd name="connsiteY802" fmla="*/ 1473818 h 1473817"/>
                <a:gd name="connsiteX803" fmla="*/ 9183581 w 11218359"/>
                <a:gd name="connsiteY803" fmla="*/ 1473818 h 1473817"/>
                <a:gd name="connsiteX804" fmla="*/ 9195011 w 11218359"/>
                <a:gd name="connsiteY804" fmla="*/ 1473818 h 1473817"/>
                <a:gd name="connsiteX805" fmla="*/ 9206442 w 11218359"/>
                <a:gd name="connsiteY805" fmla="*/ 1473818 h 1473817"/>
                <a:gd name="connsiteX806" fmla="*/ 9217871 w 11218359"/>
                <a:gd name="connsiteY806" fmla="*/ 1473818 h 1473817"/>
                <a:gd name="connsiteX807" fmla="*/ 9229301 w 11218359"/>
                <a:gd name="connsiteY807" fmla="*/ 1473818 h 1473817"/>
                <a:gd name="connsiteX808" fmla="*/ 9240779 w 11218359"/>
                <a:gd name="connsiteY808" fmla="*/ 1473818 h 1473817"/>
                <a:gd name="connsiteX809" fmla="*/ 9252209 w 11218359"/>
                <a:gd name="connsiteY809" fmla="*/ 1473818 h 1473817"/>
                <a:gd name="connsiteX810" fmla="*/ 9263639 w 11218359"/>
                <a:gd name="connsiteY810" fmla="*/ 1473818 h 1473817"/>
                <a:gd name="connsiteX811" fmla="*/ 9275069 w 11218359"/>
                <a:gd name="connsiteY811" fmla="*/ 1473818 h 1473817"/>
                <a:gd name="connsiteX812" fmla="*/ 9286498 w 11218359"/>
                <a:gd name="connsiteY812" fmla="*/ 1473818 h 1473817"/>
                <a:gd name="connsiteX813" fmla="*/ 9297977 w 11218359"/>
                <a:gd name="connsiteY813" fmla="*/ 1473818 h 1473817"/>
                <a:gd name="connsiteX814" fmla="*/ 9309406 w 11218359"/>
                <a:gd name="connsiteY814" fmla="*/ 1473818 h 1473817"/>
                <a:gd name="connsiteX815" fmla="*/ 9320837 w 11218359"/>
                <a:gd name="connsiteY815" fmla="*/ 1473818 h 1473817"/>
                <a:gd name="connsiteX816" fmla="*/ 9332266 w 11218359"/>
                <a:gd name="connsiteY816" fmla="*/ 1473818 h 1473817"/>
                <a:gd name="connsiteX817" fmla="*/ 9343696 w 11218359"/>
                <a:gd name="connsiteY817" fmla="*/ 1473818 h 1473817"/>
                <a:gd name="connsiteX818" fmla="*/ 9355174 w 11218359"/>
                <a:gd name="connsiteY818" fmla="*/ 1473818 h 1473817"/>
                <a:gd name="connsiteX819" fmla="*/ 9366604 w 11218359"/>
                <a:gd name="connsiteY819" fmla="*/ 1473818 h 1473817"/>
                <a:gd name="connsiteX820" fmla="*/ 9378035 w 11218359"/>
                <a:gd name="connsiteY820" fmla="*/ 1473818 h 1473817"/>
                <a:gd name="connsiteX821" fmla="*/ 9389464 w 11218359"/>
                <a:gd name="connsiteY821" fmla="*/ 1473818 h 1473817"/>
                <a:gd name="connsiteX822" fmla="*/ 9400894 w 11218359"/>
                <a:gd name="connsiteY822" fmla="*/ 1473818 h 1473817"/>
                <a:gd name="connsiteX823" fmla="*/ 9412372 w 11218359"/>
                <a:gd name="connsiteY823" fmla="*/ 1473818 h 1473817"/>
                <a:gd name="connsiteX824" fmla="*/ 9423802 w 11218359"/>
                <a:gd name="connsiteY824" fmla="*/ 1473818 h 1473817"/>
                <a:gd name="connsiteX825" fmla="*/ 9435232 w 11218359"/>
                <a:gd name="connsiteY825" fmla="*/ 1473818 h 1473817"/>
                <a:gd name="connsiteX826" fmla="*/ 9446662 w 11218359"/>
                <a:gd name="connsiteY826" fmla="*/ 1473818 h 1473817"/>
                <a:gd name="connsiteX827" fmla="*/ 9458091 w 11218359"/>
                <a:gd name="connsiteY827" fmla="*/ 1473818 h 1473817"/>
                <a:gd name="connsiteX828" fmla="*/ 9469570 w 11218359"/>
                <a:gd name="connsiteY828" fmla="*/ 1473818 h 1473817"/>
                <a:gd name="connsiteX829" fmla="*/ 9480999 w 11218359"/>
                <a:gd name="connsiteY829" fmla="*/ 1473818 h 1473817"/>
                <a:gd name="connsiteX830" fmla="*/ 9492429 w 11218359"/>
                <a:gd name="connsiteY830" fmla="*/ 1473818 h 1473817"/>
                <a:gd name="connsiteX831" fmla="*/ 9503859 w 11218359"/>
                <a:gd name="connsiteY831" fmla="*/ 1473818 h 1473817"/>
                <a:gd name="connsiteX832" fmla="*/ 9515289 w 11218359"/>
                <a:gd name="connsiteY832" fmla="*/ 1473818 h 1473817"/>
                <a:gd name="connsiteX833" fmla="*/ 9526767 w 11218359"/>
                <a:gd name="connsiteY833" fmla="*/ 1473818 h 1473817"/>
                <a:gd name="connsiteX834" fmla="*/ 9538197 w 11218359"/>
                <a:gd name="connsiteY834" fmla="*/ 1473818 h 1473817"/>
                <a:gd name="connsiteX835" fmla="*/ 9549626 w 11218359"/>
                <a:gd name="connsiteY835" fmla="*/ 1473818 h 1473817"/>
                <a:gd name="connsiteX836" fmla="*/ 9561057 w 11218359"/>
                <a:gd name="connsiteY836" fmla="*/ 1473818 h 1473817"/>
                <a:gd name="connsiteX837" fmla="*/ 9572487 w 11218359"/>
                <a:gd name="connsiteY837" fmla="*/ 1473818 h 1473817"/>
                <a:gd name="connsiteX838" fmla="*/ 9583965 w 11218359"/>
                <a:gd name="connsiteY838" fmla="*/ 1473818 h 1473817"/>
                <a:gd name="connsiteX839" fmla="*/ 9595395 w 11218359"/>
                <a:gd name="connsiteY839" fmla="*/ 1473818 h 1473817"/>
                <a:gd name="connsiteX840" fmla="*/ 9606824 w 11218359"/>
                <a:gd name="connsiteY840" fmla="*/ 1473818 h 1473817"/>
                <a:gd name="connsiteX841" fmla="*/ 9618255 w 11218359"/>
                <a:gd name="connsiteY841" fmla="*/ 1473818 h 1473817"/>
                <a:gd name="connsiteX842" fmla="*/ 9629684 w 11218359"/>
                <a:gd name="connsiteY842" fmla="*/ 1473818 h 1473817"/>
                <a:gd name="connsiteX843" fmla="*/ 9641163 w 11218359"/>
                <a:gd name="connsiteY843" fmla="*/ 1473818 h 1473817"/>
                <a:gd name="connsiteX844" fmla="*/ 9652592 w 11218359"/>
                <a:gd name="connsiteY844" fmla="*/ 1473818 h 1473817"/>
                <a:gd name="connsiteX845" fmla="*/ 9664022 w 11218359"/>
                <a:gd name="connsiteY845" fmla="*/ 1473818 h 1473817"/>
                <a:gd name="connsiteX846" fmla="*/ 9675452 w 11218359"/>
                <a:gd name="connsiteY846" fmla="*/ 1473818 h 1473817"/>
                <a:gd name="connsiteX847" fmla="*/ 9686882 w 11218359"/>
                <a:gd name="connsiteY847" fmla="*/ 1473818 h 1473817"/>
                <a:gd name="connsiteX848" fmla="*/ 9698360 w 11218359"/>
                <a:gd name="connsiteY848" fmla="*/ 1473818 h 1473817"/>
                <a:gd name="connsiteX849" fmla="*/ 9709790 w 11218359"/>
                <a:gd name="connsiteY849" fmla="*/ 1473818 h 1473817"/>
                <a:gd name="connsiteX850" fmla="*/ 9721219 w 11218359"/>
                <a:gd name="connsiteY850" fmla="*/ 1473818 h 1473817"/>
                <a:gd name="connsiteX851" fmla="*/ 9732650 w 11218359"/>
                <a:gd name="connsiteY851" fmla="*/ 1473818 h 1473817"/>
                <a:gd name="connsiteX852" fmla="*/ 9744080 w 11218359"/>
                <a:gd name="connsiteY852" fmla="*/ 1473818 h 1473817"/>
                <a:gd name="connsiteX853" fmla="*/ 9755557 w 11218359"/>
                <a:gd name="connsiteY853" fmla="*/ 1473818 h 1473817"/>
                <a:gd name="connsiteX854" fmla="*/ 9766988 w 11218359"/>
                <a:gd name="connsiteY854" fmla="*/ 1473818 h 1473817"/>
                <a:gd name="connsiteX855" fmla="*/ 9778417 w 11218359"/>
                <a:gd name="connsiteY855" fmla="*/ 1473818 h 1473817"/>
                <a:gd name="connsiteX856" fmla="*/ 9789848 w 11218359"/>
                <a:gd name="connsiteY856" fmla="*/ 1473818 h 1473817"/>
                <a:gd name="connsiteX857" fmla="*/ 9801277 w 11218359"/>
                <a:gd name="connsiteY857" fmla="*/ 1473818 h 1473817"/>
                <a:gd name="connsiteX858" fmla="*/ 9812755 w 11218359"/>
                <a:gd name="connsiteY858" fmla="*/ 1473818 h 1473817"/>
                <a:gd name="connsiteX859" fmla="*/ 9824185 w 11218359"/>
                <a:gd name="connsiteY859" fmla="*/ 1473818 h 1473817"/>
                <a:gd name="connsiteX860" fmla="*/ 9835615 w 11218359"/>
                <a:gd name="connsiteY860" fmla="*/ 1473818 h 1473817"/>
                <a:gd name="connsiteX861" fmla="*/ 9847045 w 11218359"/>
                <a:gd name="connsiteY861" fmla="*/ 1473818 h 1473817"/>
                <a:gd name="connsiteX862" fmla="*/ 9858475 w 11218359"/>
                <a:gd name="connsiteY862" fmla="*/ 1473818 h 1473817"/>
                <a:gd name="connsiteX863" fmla="*/ 9869952 w 11218359"/>
                <a:gd name="connsiteY863" fmla="*/ 1473818 h 1473817"/>
                <a:gd name="connsiteX864" fmla="*/ 9881383 w 11218359"/>
                <a:gd name="connsiteY864" fmla="*/ 1473818 h 1473817"/>
                <a:gd name="connsiteX865" fmla="*/ 9892812 w 11218359"/>
                <a:gd name="connsiteY865" fmla="*/ 1473818 h 1473817"/>
                <a:gd name="connsiteX866" fmla="*/ 9904243 w 11218359"/>
                <a:gd name="connsiteY866" fmla="*/ 1473818 h 1473817"/>
                <a:gd name="connsiteX867" fmla="*/ 9915673 w 11218359"/>
                <a:gd name="connsiteY867" fmla="*/ 1473818 h 1473817"/>
                <a:gd name="connsiteX868" fmla="*/ 9927102 w 11218359"/>
                <a:gd name="connsiteY868" fmla="*/ 1473818 h 1473817"/>
                <a:gd name="connsiteX869" fmla="*/ 9938581 w 11218359"/>
                <a:gd name="connsiteY869" fmla="*/ 1473818 h 1473817"/>
                <a:gd name="connsiteX870" fmla="*/ 9950010 w 11218359"/>
                <a:gd name="connsiteY870" fmla="*/ 1473818 h 1473817"/>
                <a:gd name="connsiteX871" fmla="*/ 9961441 w 11218359"/>
                <a:gd name="connsiteY871" fmla="*/ 1473818 h 1473817"/>
                <a:gd name="connsiteX872" fmla="*/ 9972870 w 11218359"/>
                <a:gd name="connsiteY872" fmla="*/ 1473818 h 1473817"/>
                <a:gd name="connsiteX873" fmla="*/ 9984300 w 11218359"/>
                <a:gd name="connsiteY873" fmla="*/ 1473818 h 1473817"/>
                <a:gd name="connsiteX874" fmla="*/ 9995778 w 11218359"/>
                <a:gd name="connsiteY874" fmla="*/ 1473818 h 1473817"/>
                <a:gd name="connsiteX875" fmla="*/ 10007208 w 11218359"/>
                <a:gd name="connsiteY875" fmla="*/ 1473818 h 1473817"/>
                <a:gd name="connsiteX876" fmla="*/ 10018638 w 11218359"/>
                <a:gd name="connsiteY876" fmla="*/ 1473818 h 1473817"/>
                <a:gd name="connsiteX877" fmla="*/ 10030068 w 11218359"/>
                <a:gd name="connsiteY877" fmla="*/ 1473818 h 1473817"/>
                <a:gd name="connsiteX878" fmla="*/ 10041498 w 11218359"/>
                <a:gd name="connsiteY878" fmla="*/ 1473818 h 1473817"/>
                <a:gd name="connsiteX879" fmla="*/ 10052976 w 11218359"/>
                <a:gd name="connsiteY879" fmla="*/ 1473818 h 1473817"/>
                <a:gd name="connsiteX880" fmla="*/ 10064405 w 11218359"/>
                <a:gd name="connsiteY880" fmla="*/ 1473818 h 1473817"/>
                <a:gd name="connsiteX881" fmla="*/ 10075835 w 11218359"/>
                <a:gd name="connsiteY881" fmla="*/ 1473818 h 1473817"/>
                <a:gd name="connsiteX882" fmla="*/ 10087266 w 11218359"/>
                <a:gd name="connsiteY882" fmla="*/ 1473818 h 1473817"/>
                <a:gd name="connsiteX883" fmla="*/ 10098695 w 11218359"/>
                <a:gd name="connsiteY883" fmla="*/ 1473818 h 1473817"/>
                <a:gd name="connsiteX884" fmla="*/ 10110174 w 11218359"/>
                <a:gd name="connsiteY884" fmla="*/ 1473818 h 1473817"/>
                <a:gd name="connsiteX885" fmla="*/ 10121603 w 11218359"/>
                <a:gd name="connsiteY885" fmla="*/ 1473818 h 1473817"/>
                <a:gd name="connsiteX886" fmla="*/ 10133033 w 11218359"/>
                <a:gd name="connsiteY886" fmla="*/ 1473818 h 1473817"/>
                <a:gd name="connsiteX887" fmla="*/ 10144463 w 11218359"/>
                <a:gd name="connsiteY887" fmla="*/ 1473818 h 1473817"/>
                <a:gd name="connsiteX888" fmla="*/ 10155893 w 11218359"/>
                <a:gd name="connsiteY888" fmla="*/ 1473818 h 1473817"/>
                <a:gd name="connsiteX889" fmla="*/ 10167371 w 11218359"/>
                <a:gd name="connsiteY889" fmla="*/ 1473818 h 1473817"/>
                <a:gd name="connsiteX890" fmla="*/ 10178801 w 11218359"/>
                <a:gd name="connsiteY890" fmla="*/ 1473818 h 1473817"/>
                <a:gd name="connsiteX891" fmla="*/ 10190230 w 11218359"/>
                <a:gd name="connsiteY891" fmla="*/ 1473818 h 1473817"/>
                <a:gd name="connsiteX892" fmla="*/ 10201661 w 11218359"/>
                <a:gd name="connsiteY892" fmla="*/ 1473818 h 1473817"/>
                <a:gd name="connsiteX893" fmla="*/ 10213091 w 11218359"/>
                <a:gd name="connsiteY893" fmla="*/ 1473818 h 1473817"/>
                <a:gd name="connsiteX894" fmla="*/ 10224569 w 11218359"/>
                <a:gd name="connsiteY894" fmla="*/ 1473818 h 1473817"/>
                <a:gd name="connsiteX895" fmla="*/ 10235998 w 11218359"/>
                <a:gd name="connsiteY895" fmla="*/ 1473818 h 1473817"/>
                <a:gd name="connsiteX896" fmla="*/ 10247428 w 11218359"/>
                <a:gd name="connsiteY896" fmla="*/ 1473818 h 1473817"/>
                <a:gd name="connsiteX897" fmla="*/ 10258859 w 11218359"/>
                <a:gd name="connsiteY897" fmla="*/ 1473818 h 1473817"/>
                <a:gd name="connsiteX898" fmla="*/ 10270288 w 11218359"/>
                <a:gd name="connsiteY898" fmla="*/ 1473818 h 1473817"/>
                <a:gd name="connsiteX899" fmla="*/ 10281767 w 11218359"/>
                <a:gd name="connsiteY899" fmla="*/ 1473818 h 1473817"/>
                <a:gd name="connsiteX900" fmla="*/ 10293196 w 11218359"/>
                <a:gd name="connsiteY900" fmla="*/ 1473818 h 1473817"/>
                <a:gd name="connsiteX901" fmla="*/ 10304626 w 11218359"/>
                <a:gd name="connsiteY901" fmla="*/ 1473818 h 1473817"/>
                <a:gd name="connsiteX902" fmla="*/ 10316056 w 11218359"/>
                <a:gd name="connsiteY902" fmla="*/ 1473818 h 1473817"/>
                <a:gd name="connsiteX903" fmla="*/ 10327486 w 11218359"/>
                <a:gd name="connsiteY903" fmla="*/ 1473818 h 1473817"/>
                <a:gd name="connsiteX904" fmla="*/ 10338963 w 11218359"/>
                <a:gd name="connsiteY904" fmla="*/ 1473818 h 1473817"/>
                <a:gd name="connsiteX905" fmla="*/ 10350394 w 11218359"/>
                <a:gd name="connsiteY905" fmla="*/ 1473818 h 1473817"/>
                <a:gd name="connsiteX906" fmla="*/ 10361823 w 11218359"/>
                <a:gd name="connsiteY906" fmla="*/ 1473818 h 1473817"/>
                <a:gd name="connsiteX907" fmla="*/ 10373254 w 11218359"/>
                <a:gd name="connsiteY907" fmla="*/ 1473818 h 1473817"/>
                <a:gd name="connsiteX908" fmla="*/ 10384684 w 11218359"/>
                <a:gd name="connsiteY908" fmla="*/ 1473818 h 1473817"/>
                <a:gd name="connsiteX909" fmla="*/ 10396161 w 11218359"/>
                <a:gd name="connsiteY909" fmla="*/ 1473818 h 1473817"/>
                <a:gd name="connsiteX910" fmla="*/ 10407591 w 11218359"/>
                <a:gd name="connsiteY910" fmla="*/ 1473818 h 1473817"/>
                <a:gd name="connsiteX911" fmla="*/ 10419021 w 11218359"/>
                <a:gd name="connsiteY911" fmla="*/ 1473818 h 1473817"/>
                <a:gd name="connsiteX912" fmla="*/ 10430452 w 11218359"/>
                <a:gd name="connsiteY912" fmla="*/ 1473818 h 1473817"/>
                <a:gd name="connsiteX913" fmla="*/ 10441881 w 11218359"/>
                <a:gd name="connsiteY913" fmla="*/ 1473818 h 1473817"/>
                <a:gd name="connsiteX914" fmla="*/ 10453358 w 11218359"/>
                <a:gd name="connsiteY914" fmla="*/ 1473818 h 1473817"/>
                <a:gd name="connsiteX915" fmla="*/ 10464789 w 11218359"/>
                <a:gd name="connsiteY915" fmla="*/ 1473818 h 1473817"/>
                <a:gd name="connsiteX916" fmla="*/ 10476219 w 11218359"/>
                <a:gd name="connsiteY916" fmla="*/ 1473818 h 1473817"/>
                <a:gd name="connsiteX917" fmla="*/ 10487649 w 11218359"/>
                <a:gd name="connsiteY917" fmla="*/ 1473818 h 1473817"/>
                <a:gd name="connsiteX918" fmla="*/ 10499079 w 11218359"/>
                <a:gd name="connsiteY918" fmla="*/ 1473818 h 1473817"/>
                <a:gd name="connsiteX919" fmla="*/ 10510556 w 11218359"/>
                <a:gd name="connsiteY919" fmla="*/ 1473818 h 1473817"/>
                <a:gd name="connsiteX920" fmla="*/ 10521987 w 11218359"/>
                <a:gd name="connsiteY920" fmla="*/ 1473818 h 1473817"/>
                <a:gd name="connsiteX921" fmla="*/ 10533416 w 11218359"/>
                <a:gd name="connsiteY921" fmla="*/ 1473818 h 1473817"/>
                <a:gd name="connsiteX922" fmla="*/ 10544847 w 11218359"/>
                <a:gd name="connsiteY922" fmla="*/ 1473818 h 1473817"/>
                <a:gd name="connsiteX923" fmla="*/ 10556277 w 11218359"/>
                <a:gd name="connsiteY923" fmla="*/ 1473818 h 1473817"/>
                <a:gd name="connsiteX924" fmla="*/ 10567754 w 11218359"/>
                <a:gd name="connsiteY924" fmla="*/ 1473818 h 1473817"/>
                <a:gd name="connsiteX925" fmla="*/ 10579184 w 11218359"/>
                <a:gd name="connsiteY925" fmla="*/ 1473818 h 1473817"/>
                <a:gd name="connsiteX926" fmla="*/ 10590614 w 11218359"/>
                <a:gd name="connsiteY926" fmla="*/ 1473818 h 1473817"/>
                <a:gd name="connsiteX927" fmla="*/ 10602045 w 11218359"/>
                <a:gd name="connsiteY927" fmla="*/ 1473818 h 1473817"/>
                <a:gd name="connsiteX928" fmla="*/ 10613474 w 11218359"/>
                <a:gd name="connsiteY928" fmla="*/ 1473818 h 1473817"/>
                <a:gd name="connsiteX929" fmla="*/ 10624951 w 11218359"/>
                <a:gd name="connsiteY929" fmla="*/ 1473818 h 1473817"/>
                <a:gd name="connsiteX930" fmla="*/ 10636382 w 11218359"/>
                <a:gd name="connsiteY930" fmla="*/ 1473818 h 1473817"/>
                <a:gd name="connsiteX931" fmla="*/ 10647812 w 11218359"/>
                <a:gd name="connsiteY931" fmla="*/ 1473818 h 1473817"/>
                <a:gd name="connsiteX932" fmla="*/ 10659241 w 11218359"/>
                <a:gd name="connsiteY932" fmla="*/ 1473818 h 1473817"/>
                <a:gd name="connsiteX933" fmla="*/ 10670672 w 11218359"/>
                <a:gd name="connsiteY933" fmla="*/ 1473818 h 1473817"/>
                <a:gd name="connsiteX934" fmla="*/ 10682149 w 11218359"/>
                <a:gd name="connsiteY934" fmla="*/ 1473818 h 1473817"/>
                <a:gd name="connsiteX935" fmla="*/ 10693580 w 11218359"/>
                <a:gd name="connsiteY935" fmla="*/ 1473818 h 1473817"/>
                <a:gd name="connsiteX936" fmla="*/ 10705009 w 11218359"/>
                <a:gd name="connsiteY936" fmla="*/ 1473818 h 1473817"/>
                <a:gd name="connsiteX937" fmla="*/ 10716439 w 11218359"/>
                <a:gd name="connsiteY937" fmla="*/ 1473818 h 1473817"/>
                <a:gd name="connsiteX938" fmla="*/ 10727870 w 11218359"/>
                <a:gd name="connsiteY938" fmla="*/ 1473818 h 1473817"/>
                <a:gd name="connsiteX939" fmla="*/ 10739347 w 11218359"/>
                <a:gd name="connsiteY939" fmla="*/ 1473818 h 1473817"/>
                <a:gd name="connsiteX940" fmla="*/ 10750778 w 11218359"/>
                <a:gd name="connsiteY940" fmla="*/ 1473818 h 1473817"/>
                <a:gd name="connsiteX941" fmla="*/ 10762207 w 11218359"/>
                <a:gd name="connsiteY941" fmla="*/ 1473818 h 1473817"/>
                <a:gd name="connsiteX942" fmla="*/ 10773637 w 11218359"/>
                <a:gd name="connsiteY942" fmla="*/ 1473818 h 1473817"/>
                <a:gd name="connsiteX943" fmla="*/ 10785067 w 11218359"/>
                <a:gd name="connsiteY943" fmla="*/ 1473818 h 1473817"/>
                <a:gd name="connsiteX944" fmla="*/ 10796544 w 11218359"/>
                <a:gd name="connsiteY944" fmla="*/ 1473818 h 1473817"/>
                <a:gd name="connsiteX945" fmla="*/ 10807975 w 11218359"/>
                <a:gd name="connsiteY945" fmla="*/ 1473818 h 1473817"/>
                <a:gd name="connsiteX946" fmla="*/ 10819405 w 11218359"/>
                <a:gd name="connsiteY946" fmla="*/ 1473818 h 1473817"/>
                <a:gd name="connsiteX947" fmla="*/ 10830834 w 11218359"/>
                <a:gd name="connsiteY947" fmla="*/ 1473818 h 1473817"/>
                <a:gd name="connsiteX948" fmla="*/ 10842265 w 11218359"/>
                <a:gd name="connsiteY948" fmla="*/ 1473818 h 1473817"/>
                <a:gd name="connsiteX949" fmla="*/ 10853742 w 11218359"/>
                <a:gd name="connsiteY949" fmla="*/ 1473818 h 1473817"/>
                <a:gd name="connsiteX950" fmla="*/ 10865173 w 11218359"/>
                <a:gd name="connsiteY950" fmla="*/ 1473818 h 1473817"/>
                <a:gd name="connsiteX951" fmla="*/ 10876602 w 11218359"/>
                <a:gd name="connsiteY951" fmla="*/ 1473818 h 1473817"/>
                <a:gd name="connsiteX952" fmla="*/ 10888032 w 11218359"/>
                <a:gd name="connsiteY952" fmla="*/ 1473818 h 1473817"/>
                <a:gd name="connsiteX953" fmla="*/ 10899463 w 11218359"/>
                <a:gd name="connsiteY953" fmla="*/ 1473818 h 1473817"/>
                <a:gd name="connsiteX954" fmla="*/ 10910892 w 11218359"/>
                <a:gd name="connsiteY954" fmla="*/ 1473818 h 1473817"/>
                <a:gd name="connsiteX955" fmla="*/ 10922369 w 11218359"/>
                <a:gd name="connsiteY955" fmla="*/ 1473818 h 1473817"/>
                <a:gd name="connsiteX956" fmla="*/ 10933800 w 11218359"/>
                <a:gd name="connsiteY956" fmla="*/ 1473818 h 1473817"/>
                <a:gd name="connsiteX957" fmla="*/ 10945230 w 11218359"/>
                <a:gd name="connsiteY957" fmla="*/ 1473818 h 1473817"/>
                <a:gd name="connsiteX958" fmla="*/ 10956660 w 11218359"/>
                <a:gd name="connsiteY958" fmla="*/ 1473818 h 1473817"/>
                <a:gd name="connsiteX959" fmla="*/ 10968090 w 11218359"/>
                <a:gd name="connsiteY959" fmla="*/ 1473818 h 1473817"/>
                <a:gd name="connsiteX960" fmla="*/ 10979567 w 11218359"/>
                <a:gd name="connsiteY960" fmla="*/ 1473818 h 1473817"/>
                <a:gd name="connsiteX961" fmla="*/ 10990998 w 11218359"/>
                <a:gd name="connsiteY961" fmla="*/ 1473818 h 1473817"/>
                <a:gd name="connsiteX962" fmla="*/ 11002427 w 11218359"/>
                <a:gd name="connsiteY962" fmla="*/ 1473818 h 1473817"/>
                <a:gd name="connsiteX963" fmla="*/ 11013858 w 11218359"/>
                <a:gd name="connsiteY963" fmla="*/ 1473818 h 1473817"/>
                <a:gd name="connsiteX964" fmla="*/ 11025287 w 11218359"/>
                <a:gd name="connsiteY964" fmla="*/ 1473818 h 1473817"/>
                <a:gd name="connsiteX965" fmla="*/ 11036765 w 11218359"/>
                <a:gd name="connsiteY965" fmla="*/ 1473818 h 1473817"/>
                <a:gd name="connsiteX966" fmla="*/ 11048195 w 11218359"/>
                <a:gd name="connsiteY966" fmla="*/ 1473818 h 1473817"/>
                <a:gd name="connsiteX967" fmla="*/ 11059625 w 11218359"/>
                <a:gd name="connsiteY967" fmla="*/ 1473818 h 1473817"/>
                <a:gd name="connsiteX968" fmla="*/ 11071056 w 11218359"/>
                <a:gd name="connsiteY968" fmla="*/ 1473818 h 1473817"/>
                <a:gd name="connsiteX969" fmla="*/ 11082485 w 11218359"/>
                <a:gd name="connsiteY969" fmla="*/ 1473818 h 1473817"/>
                <a:gd name="connsiteX970" fmla="*/ 11093962 w 11218359"/>
                <a:gd name="connsiteY970" fmla="*/ 1473818 h 1473817"/>
                <a:gd name="connsiteX971" fmla="*/ 11105393 w 11218359"/>
                <a:gd name="connsiteY971" fmla="*/ 1473818 h 1473817"/>
                <a:gd name="connsiteX972" fmla="*/ 11116823 w 11218359"/>
                <a:gd name="connsiteY972" fmla="*/ 1473818 h 1473817"/>
                <a:gd name="connsiteX973" fmla="*/ 11128253 w 11218359"/>
                <a:gd name="connsiteY973" fmla="*/ 1473818 h 1473817"/>
                <a:gd name="connsiteX974" fmla="*/ 11139683 w 11218359"/>
                <a:gd name="connsiteY974" fmla="*/ 1473818 h 1473817"/>
                <a:gd name="connsiteX975" fmla="*/ 11151160 w 11218359"/>
                <a:gd name="connsiteY975" fmla="*/ 1473818 h 1473817"/>
                <a:gd name="connsiteX976" fmla="*/ 11162591 w 11218359"/>
                <a:gd name="connsiteY976" fmla="*/ 1473818 h 1473817"/>
                <a:gd name="connsiteX977" fmla="*/ 11174020 w 11218359"/>
                <a:gd name="connsiteY977" fmla="*/ 1473818 h 1473817"/>
                <a:gd name="connsiteX978" fmla="*/ 11185451 w 11218359"/>
                <a:gd name="connsiteY978" fmla="*/ 1473818 h 1473817"/>
                <a:gd name="connsiteX979" fmla="*/ 11196881 w 11218359"/>
                <a:gd name="connsiteY979" fmla="*/ 1473818 h 1473817"/>
                <a:gd name="connsiteX980" fmla="*/ 11208358 w 11218359"/>
                <a:gd name="connsiteY980" fmla="*/ 1473818 h 1473817"/>
                <a:gd name="connsiteX981" fmla="*/ 11218359 w 11218359"/>
                <a:gd name="connsiteY981" fmla="*/ 1473818 h 147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73817">
                  <a:moveTo>
                    <a:pt x="0" y="1473818"/>
                  </a:moveTo>
                  <a:lnTo>
                    <a:pt x="9149" y="1473818"/>
                  </a:lnTo>
                  <a:lnTo>
                    <a:pt x="20588" y="1473818"/>
                  </a:lnTo>
                  <a:lnTo>
                    <a:pt x="32028" y="1473818"/>
                  </a:lnTo>
                  <a:lnTo>
                    <a:pt x="43467" y="1473818"/>
                  </a:lnTo>
                  <a:lnTo>
                    <a:pt x="54907" y="1473818"/>
                  </a:lnTo>
                  <a:lnTo>
                    <a:pt x="66346" y="1473818"/>
                  </a:lnTo>
                  <a:lnTo>
                    <a:pt x="77786" y="1473818"/>
                  </a:lnTo>
                  <a:lnTo>
                    <a:pt x="89225" y="1473818"/>
                  </a:lnTo>
                  <a:lnTo>
                    <a:pt x="100665" y="1473818"/>
                  </a:lnTo>
                  <a:lnTo>
                    <a:pt x="112104" y="1473818"/>
                  </a:lnTo>
                  <a:lnTo>
                    <a:pt x="123544" y="1473818"/>
                  </a:lnTo>
                  <a:lnTo>
                    <a:pt x="134979" y="1473818"/>
                  </a:lnTo>
                  <a:lnTo>
                    <a:pt x="146423" y="1473818"/>
                  </a:lnTo>
                  <a:lnTo>
                    <a:pt x="157858" y="1473818"/>
                  </a:lnTo>
                  <a:lnTo>
                    <a:pt x="169297" y="1473818"/>
                  </a:lnTo>
                  <a:lnTo>
                    <a:pt x="180737" y="1473818"/>
                  </a:lnTo>
                  <a:lnTo>
                    <a:pt x="192176" y="1473818"/>
                  </a:lnTo>
                  <a:lnTo>
                    <a:pt x="203616" y="1473818"/>
                  </a:lnTo>
                  <a:lnTo>
                    <a:pt x="215055" y="1473818"/>
                  </a:lnTo>
                  <a:lnTo>
                    <a:pt x="226495" y="1473818"/>
                  </a:lnTo>
                  <a:lnTo>
                    <a:pt x="237935" y="1473818"/>
                  </a:lnTo>
                  <a:lnTo>
                    <a:pt x="249374" y="1473818"/>
                  </a:lnTo>
                  <a:lnTo>
                    <a:pt x="260814" y="1473818"/>
                  </a:lnTo>
                  <a:lnTo>
                    <a:pt x="272253" y="1473818"/>
                  </a:lnTo>
                  <a:lnTo>
                    <a:pt x="283693" y="1473818"/>
                  </a:lnTo>
                  <a:lnTo>
                    <a:pt x="295132" y="1473818"/>
                  </a:lnTo>
                  <a:lnTo>
                    <a:pt x="306572" y="1473818"/>
                  </a:lnTo>
                  <a:lnTo>
                    <a:pt x="318011" y="1473818"/>
                  </a:lnTo>
                  <a:lnTo>
                    <a:pt x="329451" y="1473818"/>
                  </a:lnTo>
                  <a:lnTo>
                    <a:pt x="340890" y="1473818"/>
                  </a:lnTo>
                  <a:lnTo>
                    <a:pt x="352330" y="1473818"/>
                  </a:lnTo>
                  <a:lnTo>
                    <a:pt x="363769" y="1473818"/>
                  </a:lnTo>
                  <a:lnTo>
                    <a:pt x="375209" y="1473818"/>
                  </a:lnTo>
                  <a:lnTo>
                    <a:pt x="386648" y="1473818"/>
                  </a:lnTo>
                  <a:lnTo>
                    <a:pt x="398088" y="1473818"/>
                  </a:lnTo>
                  <a:lnTo>
                    <a:pt x="409527" y="1473818"/>
                  </a:lnTo>
                  <a:lnTo>
                    <a:pt x="420967" y="1473818"/>
                  </a:lnTo>
                  <a:lnTo>
                    <a:pt x="432406" y="1473818"/>
                  </a:lnTo>
                  <a:lnTo>
                    <a:pt x="443846" y="1473818"/>
                  </a:lnTo>
                  <a:lnTo>
                    <a:pt x="455285" y="1473818"/>
                  </a:lnTo>
                  <a:lnTo>
                    <a:pt x="466725" y="1473818"/>
                  </a:lnTo>
                  <a:lnTo>
                    <a:pt x="478165" y="1473818"/>
                  </a:lnTo>
                  <a:lnTo>
                    <a:pt x="489604" y="1473818"/>
                  </a:lnTo>
                  <a:lnTo>
                    <a:pt x="501044" y="1473818"/>
                  </a:lnTo>
                  <a:lnTo>
                    <a:pt x="512483" y="1473818"/>
                  </a:lnTo>
                  <a:lnTo>
                    <a:pt x="523923" y="1473818"/>
                  </a:lnTo>
                  <a:lnTo>
                    <a:pt x="535362" y="1473818"/>
                  </a:lnTo>
                  <a:lnTo>
                    <a:pt x="546802" y="1473818"/>
                  </a:lnTo>
                  <a:lnTo>
                    <a:pt x="558241" y="1473818"/>
                  </a:lnTo>
                  <a:lnTo>
                    <a:pt x="569681" y="1473818"/>
                  </a:lnTo>
                  <a:lnTo>
                    <a:pt x="581120" y="1473818"/>
                  </a:lnTo>
                  <a:lnTo>
                    <a:pt x="592560" y="1473818"/>
                  </a:lnTo>
                  <a:lnTo>
                    <a:pt x="603999" y="1473818"/>
                  </a:lnTo>
                  <a:lnTo>
                    <a:pt x="615439" y="1473818"/>
                  </a:lnTo>
                  <a:lnTo>
                    <a:pt x="626878" y="1473818"/>
                  </a:lnTo>
                  <a:lnTo>
                    <a:pt x="638318" y="1473818"/>
                  </a:lnTo>
                  <a:lnTo>
                    <a:pt x="649757" y="1473818"/>
                  </a:lnTo>
                  <a:lnTo>
                    <a:pt x="661192" y="1473818"/>
                  </a:lnTo>
                  <a:lnTo>
                    <a:pt x="672632" y="1473818"/>
                  </a:lnTo>
                  <a:lnTo>
                    <a:pt x="684071" y="1473818"/>
                  </a:lnTo>
                  <a:lnTo>
                    <a:pt x="695511" y="1473818"/>
                  </a:lnTo>
                  <a:lnTo>
                    <a:pt x="706950" y="1473818"/>
                  </a:lnTo>
                  <a:lnTo>
                    <a:pt x="718390" y="1473818"/>
                  </a:lnTo>
                  <a:lnTo>
                    <a:pt x="729829" y="1473818"/>
                  </a:lnTo>
                  <a:lnTo>
                    <a:pt x="741269" y="1473818"/>
                  </a:lnTo>
                  <a:lnTo>
                    <a:pt x="752708" y="1473818"/>
                  </a:lnTo>
                  <a:lnTo>
                    <a:pt x="764148" y="1473818"/>
                  </a:lnTo>
                  <a:lnTo>
                    <a:pt x="775587" y="1473818"/>
                  </a:lnTo>
                  <a:lnTo>
                    <a:pt x="787027" y="1473818"/>
                  </a:lnTo>
                  <a:lnTo>
                    <a:pt x="798467" y="1473818"/>
                  </a:lnTo>
                  <a:lnTo>
                    <a:pt x="809906" y="1473818"/>
                  </a:lnTo>
                  <a:lnTo>
                    <a:pt x="821346" y="1473818"/>
                  </a:lnTo>
                  <a:lnTo>
                    <a:pt x="832785" y="1473818"/>
                  </a:lnTo>
                  <a:lnTo>
                    <a:pt x="844225" y="1473818"/>
                  </a:lnTo>
                  <a:lnTo>
                    <a:pt x="855664" y="1473818"/>
                  </a:lnTo>
                  <a:lnTo>
                    <a:pt x="867104" y="1473818"/>
                  </a:lnTo>
                  <a:lnTo>
                    <a:pt x="878543" y="1473818"/>
                  </a:lnTo>
                  <a:lnTo>
                    <a:pt x="889983" y="1473818"/>
                  </a:lnTo>
                  <a:lnTo>
                    <a:pt x="901422" y="1473818"/>
                  </a:lnTo>
                  <a:lnTo>
                    <a:pt x="912862" y="1473818"/>
                  </a:lnTo>
                  <a:lnTo>
                    <a:pt x="924301" y="1473818"/>
                  </a:lnTo>
                  <a:lnTo>
                    <a:pt x="935741" y="1473818"/>
                  </a:lnTo>
                  <a:lnTo>
                    <a:pt x="947180" y="1473818"/>
                  </a:lnTo>
                  <a:lnTo>
                    <a:pt x="958620" y="1473818"/>
                  </a:lnTo>
                  <a:lnTo>
                    <a:pt x="970059" y="1473818"/>
                  </a:lnTo>
                  <a:lnTo>
                    <a:pt x="981499" y="1473818"/>
                  </a:lnTo>
                  <a:lnTo>
                    <a:pt x="992938" y="1473818"/>
                  </a:lnTo>
                  <a:lnTo>
                    <a:pt x="1004378" y="1473818"/>
                  </a:lnTo>
                  <a:lnTo>
                    <a:pt x="1015818" y="1473818"/>
                  </a:lnTo>
                  <a:lnTo>
                    <a:pt x="1027257" y="1473818"/>
                  </a:lnTo>
                  <a:lnTo>
                    <a:pt x="1038697" y="1473818"/>
                  </a:lnTo>
                  <a:lnTo>
                    <a:pt x="1050136" y="1473818"/>
                  </a:lnTo>
                  <a:lnTo>
                    <a:pt x="1061576" y="1473818"/>
                  </a:lnTo>
                  <a:lnTo>
                    <a:pt x="1073015" y="1473818"/>
                  </a:lnTo>
                  <a:lnTo>
                    <a:pt x="1084455" y="1473818"/>
                  </a:lnTo>
                  <a:lnTo>
                    <a:pt x="1095894" y="1473818"/>
                  </a:lnTo>
                  <a:lnTo>
                    <a:pt x="1107334" y="1473818"/>
                  </a:lnTo>
                  <a:lnTo>
                    <a:pt x="1118773" y="1473818"/>
                  </a:lnTo>
                  <a:lnTo>
                    <a:pt x="1130213" y="1473818"/>
                  </a:lnTo>
                  <a:lnTo>
                    <a:pt x="1141652" y="1473818"/>
                  </a:lnTo>
                  <a:lnTo>
                    <a:pt x="1153092" y="1473818"/>
                  </a:lnTo>
                  <a:lnTo>
                    <a:pt x="1164531" y="1473818"/>
                  </a:lnTo>
                  <a:lnTo>
                    <a:pt x="1175971" y="1473818"/>
                  </a:lnTo>
                  <a:lnTo>
                    <a:pt x="1187406" y="1473818"/>
                  </a:lnTo>
                  <a:lnTo>
                    <a:pt x="1198845" y="1473818"/>
                  </a:lnTo>
                  <a:lnTo>
                    <a:pt x="1210285" y="1473818"/>
                  </a:lnTo>
                  <a:lnTo>
                    <a:pt x="1221724" y="1473818"/>
                  </a:lnTo>
                  <a:lnTo>
                    <a:pt x="1233164" y="1473818"/>
                  </a:lnTo>
                  <a:lnTo>
                    <a:pt x="1244603" y="1473818"/>
                  </a:lnTo>
                  <a:lnTo>
                    <a:pt x="1256043" y="1473818"/>
                  </a:lnTo>
                  <a:lnTo>
                    <a:pt x="1267482" y="1473818"/>
                  </a:lnTo>
                  <a:lnTo>
                    <a:pt x="1278922" y="1473818"/>
                  </a:lnTo>
                  <a:lnTo>
                    <a:pt x="1290361" y="1473818"/>
                  </a:lnTo>
                  <a:lnTo>
                    <a:pt x="1301801" y="1473818"/>
                  </a:lnTo>
                  <a:lnTo>
                    <a:pt x="1313240" y="1473818"/>
                  </a:lnTo>
                  <a:lnTo>
                    <a:pt x="1324680" y="1473818"/>
                  </a:lnTo>
                  <a:lnTo>
                    <a:pt x="1336120" y="1473818"/>
                  </a:lnTo>
                  <a:lnTo>
                    <a:pt x="1347559" y="1473818"/>
                  </a:lnTo>
                  <a:lnTo>
                    <a:pt x="1358999" y="1473818"/>
                  </a:lnTo>
                  <a:lnTo>
                    <a:pt x="1370438" y="1473818"/>
                  </a:lnTo>
                  <a:lnTo>
                    <a:pt x="1381878" y="1473818"/>
                  </a:lnTo>
                  <a:lnTo>
                    <a:pt x="1393317" y="1473818"/>
                  </a:lnTo>
                  <a:lnTo>
                    <a:pt x="1404757" y="1473818"/>
                  </a:lnTo>
                  <a:lnTo>
                    <a:pt x="1416196" y="1473818"/>
                  </a:lnTo>
                  <a:lnTo>
                    <a:pt x="1427636" y="1473818"/>
                  </a:lnTo>
                  <a:lnTo>
                    <a:pt x="1439075" y="1473818"/>
                  </a:lnTo>
                  <a:lnTo>
                    <a:pt x="1450515" y="1473818"/>
                  </a:lnTo>
                  <a:lnTo>
                    <a:pt x="1461954" y="1473818"/>
                  </a:lnTo>
                  <a:lnTo>
                    <a:pt x="1473394" y="1473818"/>
                  </a:lnTo>
                  <a:lnTo>
                    <a:pt x="1484833" y="1473818"/>
                  </a:lnTo>
                  <a:lnTo>
                    <a:pt x="1496273" y="1473818"/>
                  </a:lnTo>
                  <a:lnTo>
                    <a:pt x="1507712" y="1473818"/>
                  </a:lnTo>
                  <a:lnTo>
                    <a:pt x="1519152" y="1473818"/>
                  </a:lnTo>
                  <a:lnTo>
                    <a:pt x="1530591" y="1473818"/>
                  </a:lnTo>
                  <a:lnTo>
                    <a:pt x="1542031" y="1473818"/>
                  </a:lnTo>
                  <a:lnTo>
                    <a:pt x="1553471" y="1473818"/>
                  </a:lnTo>
                  <a:lnTo>
                    <a:pt x="1564910" y="1473818"/>
                  </a:lnTo>
                  <a:lnTo>
                    <a:pt x="1576349" y="1473818"/>
                  </a:lnTo>
                  <a:lnTo>
                    <a:pt x="1587789" y="1473818"/>
                  </a:lnTo>
                  <a:lnTo>
                    <a:pt x="1599229" y="1473818"/>
                  </a:lnTo>
                  <a:lnTo>
                    <a:pt x="1610668" y="1473818"/>
                  </a:lnTo>
                  <a:lnTo>
                    <a:pt x="1622107" y="1473818"/>
                  </a:lnTo>
                  <a:lnTo>
                    <a:pt x="1633547" y="1473818"/>
                  </a:lnTo>
                  <a:lnTo>
                    <a:pt x="1644987" y="1473818"/>
                  </a:lnTo>
                  <a:lnTo>
                    <a:pt x="1656426" y="1473818"/>
                  </a:lnTo>
                  <a:lnTo>
                    <a:pt x="1667866" y="1473818"/>
                  </a:lnTo>
                  <a:lnTo>
                    <a:pt x="1679305" y="1473818"/>
                  </a:lnTo>
                  <a:lnTo>
                    <a:pt x="1690745" y="1473818"/>
                  </a:lnTo>
                  <a:lnTo>
                    <a:pt x="1702184" y="1473818"/>
                  </a:lnTo>
                  <a:lnTo>
                    <a:pt x="1713619" y="1473818"/>
                  </a:lnTo>
                  <a:lnTo>
                    <a:pt x="1725063" y="1473818"/>
                  </a:lnTo>
                  <a:lnTo>
                    <a:pt x="1736498" y="1473818"/>
                  </a:lnTo>
                  <a:lnTo>
                    <a:pt x="1747938" y="1473818"/>
                  </a:lnTo>
                  <a:lnTo>
                    <a:pt x="1759377" y="1473818"/>
                  </a:lnTo>
                  <a:lnTo>
                    <a:pt x="1770817" y="1473818"/>
                  </a:lnTo>
                  <a:lnTo>
                    <a:pt x="1782256" y="1473818"/>
                  </a:lnTo>
                  <a:lnTo>
                    <a:pt x="1793696" y="1473818"/>
                  </a:lnTo>
                  <a:lnTo>
                    <a:pt x="1805135" y="1473818"/>
                  </a:lnTo>
                  <a:lnTo>
                    <a:pt x="1816575" y="1473818"/>
                  </a:lnTo>
                  <a:lnTo>
                    <a:pt x="1828014" y="1473818"/>
                  </a:lnTo>
                  <a:lnTo>
                    <a:pt x="1839454" y="1473818"/>
                  </a:lnTo>
                  <a:lnTo>
                    <a:pt x="1850893" y="1473818"/>
                  </a:lnTo>
                  <a:lnTo>
                    <a:pt x="1862333" y="1473818"/>
                  </a:lnTo>
                  <a:lnTo>
                    <a:pt x="1873772" y="1473818"/>
                  </a:lnTo>
                  <a:lnTo>
                    <a:pt x="1885212" y="1473818"/>
                  </a:lnTo>
                  <a:lnTo>
                    <a:pt x="1896651" y="1473818"/>
                  </a:lnTo>
                  <a:lnTo>
                    <a:pt x="1908091" y="1473818"/>
                  </a:lnTo>
                  <a:lnTo>
                    <a:pt x="1919531" y="1473818"/>
                  </a:lnTo>
                  <a:lnTo>
                    <a:pt x="1930970" y="1473818"/>
                  </a:lnTo>
                  <a:lnTo>
                    <a:pt x="1942409" y="1473818"/>
                  </a:lnTo>
                  <a:lnTo>
                    <a:pt x="1953849" y="1473818"/>
                  </a:lnTo>
                  <a:lnTo>
                    <a:pt x="1965289" y="1473818"/>
                  </a:lnTo>
                  <a:lnTo>
                    <a:pt x="1976728" y="1473818"/>
                  </a:lnTo>
                  <a:lnTo>
                    <a:pt x="1988168" y="1473818"/>
                  </a:lnTo>
                  <a:lnTo>
                    <a:pt x="1999607" y="1473818"/>
                  </a:lnTo>
                  <a:lnTo>
                    <a:pt x="2011047" y="1473818"/>
                  </a:lnTo>
                  <a:lnTo>
                    <a:pt x="2022486" y="1473818"/>
                  </a:lnTo>
                  <a:lnTo>
                    <a:pt x="2033926" y="1473818"/>
                  </a:lnTo>
                  <a:lnTo>
                    <a:pt x="2045365" y="1473818"/>
                  </a:lnTo>
                  <a:lnTo>
                    <a:pt x="2056805" y="1473818"/>
                  </a:lnTo>
                  <a:lnTo>
                    <a:pt x="2068244" y="1473818"/>
                  </a:lnTo>
                  <a:lnTo>
                    <a:pt x="2079684" y="1473818"/>
                  </a:lnTo>
                  <a:lnTo>
                    <a:pt x="2091123" y="1473818"/>
                  </a:lnTo>
                  <a:lnTo>
                    <a:pt x="2102563" y="1473818"/>
                  </a:lnTo>
                  <a:lnTo>
                    <a:pt x="2114002" y="1473818"/>
                  </a:lnTo>
                  <a:lnTo>
                    <a:pt x="2125442" y="1473818"/>
                  </a:lnTo>
                  <a:lnTo>
                    <a:pt x="2136882" y="1473818"/>
                  </a:lnTo>
                  <a:lnTo>
                    <a:pt x="2148321" y="1473818"/>
                  </a:lnTo>
                  <a:lnTo>
                    <a:pt x="2159760" y="1473818"/>
                  </a:lnTo>
                  <a:lnTo>
                    <a:pt x="2171200" y="1473818"/>
                  </a:lnTo>
                  <a:lnTo>
                    <a:pt x="2182640" y="1473818"/>
                  </a:lnTo>
                  <a:lnTo>
                    <a:pt x="2194079" y="1473818"/>
                  </a:lnTo>
                  <a:lnTo>
                    <a:pt x="2205519" y="1473818"/>
                  </a:lnTo>
                  <a:lnTo>
                    <a:pt x="2216958" y="1473818"/>
                  </a:lnTo>
                  <a:lnTo>
                    <a:pt x="2228393" y="1473818"/>
                  </a:lnTo>
                  <a:lnTo>
                    <a:pt x="2239837" y="1473818"/>
                  </a:lnTo>
                  <a:lnTo>
                    <a:pt x="2251272" y="1473818"/>
                  </a:lnTo>
                  <a:lnTo>
                    <a:pt x="2262716" y="1473818"/>
                  </a:lnTo>
                  <a:lnTo>
                    <a:pt x="2274151" y="1473818"/>
                  </a:lnTo>
                  <a:lnTo>
                    <a:pt x="2285591" y="1473818"/>
                  </a:lnTo>
                  <a:lnTo>
                    <a:pt x="2297030" y="1473818"/>
                  </a:lnTo>
                  <a:lnTo>
                    <a:pt x="2308470" y="1473818"/>
                  </a:lnTo>
                  <a:lnTo>
                    <a:pt x="2319909" y="1473818"/>
                  </a:lnTo>
                  <a:lnTo>
                    <a:pt x="2331349" y="1473818"/>
                  </a:lnTo>
                  <a:lnTo>
                    <a:pt x="2342788" y="1473818"/>
                  </a:lnTo>
                  <a:lnTo>
                    <a:pt x="2354228" y="1473818"/>
                  </a:lnTo>
                  <a:lnTo>
                    <a:pt x="2365667" y="1473818"/>
                  </a:lnTo>
                  <a:lnTo>
                    <a:pt x="2377107" y="1473818"/>
                  </a:lnTo>
                  <a:lnTo>
                    <a:pt x="2388546" y="1473818"/>
                  </a:lnTo>
                  <a:lnTo>
                    <a:pt x="2399986" y="1473818"/>
                  </a:lnTo>
                  <a:lnTo>
                    <a:pt x="2411425" y="1473818"/>
                  </a:lnTo>
                  <a:lnTo>
                    <a:pt x="2422865" y="1473818"/>
                  </a:lnTo>
                  <a:lnTo>
                    <a:pt x="2434304" y="1473818"/>
                  </a:lnTo>
                  <a:lnTo>
                    <a:pt x="2445744" y="1473818"/>
                  </a:lnTo>
                  <a:lnTo>
                    <a:pt x="2457184" y="1473818"/>
                  </a:lnTo>
                  <a:lnTo>
                    <a:pt x="2468623" y="1473818"/>
                  </a:lnTo>
                  <a:lnTo>
                    <a:pt x="2480062" y="1473818"/>
                  </a:lnTo>
                  <a:lnTo>
                    <a:pt x="2491502" y="1473818"/>
                  </a:lnTo>
                  <a:lnTo>
                    <a:pt x="2502942" y="1473818"/>
                  </a:lnTo>
                  <a:lnTo>
                    <a:pt x="2514381" y="1473818"/>
                  </a:lnTo>
                  <a:lnTo>
                    <a:pt x="2525821" y="1473818"/>
                  </a:lnTo>
                  <a:lnTo>
                    <a:pt x="2537260" y="1473818"/>
                  </a:lnTo>
                  <a:lnTo>
                    <a:pt x="2548700" y="1473818"/>
                  </a:lnTo>
                  <a:lnTo>
                    <a:pt x="2560139" y="1473818"/>
                  </a:lnTo>
                  <a:lnTo>
                    <a:pt x="2571579" y="1473818"/>
                  </a:lnTo>
                  <a:lnTo>
                    <a:pt x="2583018" y="1473818"/>
                  </a:lnTo>
                  <a:lnTo>
                    <a:pt x="2594458" y="1473818"/>
                  </a:lnTo>
                  <a:lnTo>
                    <a:pt x="2605897" y="1473818"/>
                  </a:lnTo>
                  <a:lnTo>
                    <a:pt x="2617337" y="1473818"/>
                  </a:lnTo>
                  <a:lnTo>
                    <a:pt x="2628776" y="1473818"/>
                  </a:lnTo>
                  <a:lnTo>
                    <a:pt x="2640216" y="1473818"/>
                  </a:lnTo>
                  <a:lnTo>
                    <a:pt x="2651655" y="1473818"/>
                  </a:lnTo>
                  <a:lnTo>
                    <a:pt x="2663095" y="1473818"/>
                  </a:lnTo>
                  <a:lnTo>
                    <a:pt x="2674535" y="1473818"/>
                  </a:lnTo>
                  <a:lnTo>
                    <a:pt x="2685974" y="1473818"/>
                  </a:lnTo>
                  <a:lnTo>
                    <a:pt x="2697413" y="1473818"/>
                  </a:lnTo>
                  <a:lnTo>
                    <a:pt x="2708853" y="1473818"/>
                  </a:lnTo>
                  <a:lnTo>
                    <a:pt x="2720293" y="1473818"/>
                  </a:lnTo>
                  <a:lnTo>
                    <a:pt x="2731727" y="1473818"/>
                  </a:lnTo>
                  <a:lnTo>
                    <a:pt x="2743172" y="1473818"/>
                  </a:lnTo>
                  <a:lnTo>
                    <a:pt x="2754611" y="1473818"/>
                  </a:lnTo>
                  <a:lnTo>
                    <a:pt x="2766046" y="1473818"/>
                  </a:lnTo>
                  <a:lnTo>
                    <a:pt x="2777490" y="1473818"/>
                  </a:lnTo>
                  <a:lnTo>
                    <a:pt x="2788925" y="1473818"/>
                  </a:lnTo>
                  <a:lnTo>
                    <a:pt x="2800364" y="1473818"/>
                  </a:lnTo>
                  <a:lnTo>
                    <a:pt x="2811804" y="1473818"/>
                  </a:lnTo>
                  <a:lnTo>
                    <a:pt x="2823243" y="1473818"/>
                  </a:lnTo>
                  <a:lnTo>
                    <a:pt x="2834683" y="1473818"/>
                  </a:lnTo>
                  <a:lnTo>
                    <a:pt x="2846123" y="1473818"/>
                  </a:lnTo>
                  <a:lnTo>
                    <a:pt x="2857562" y="1473818"/>
                  </a:lnTo>
                  <a:lnTo>
                    <a:pt x="2869001" y="1473818"/>
                  </a:lnTo>
                  <a:lnTo>
                    <a:pt x="2880441" y="1473818"/>
                  </a:lnTo>
                  <a:lnTo>
                    <a:pt x="2891881" y="1473818"/>
                  </a:lnTo>
                  <a:lnTo>
                    <a:pt x="2903320" y="1473818"/>
                  </a:lnTo>
                  <a:lnTo>
                    <a:pt x="2914760" y="1473818"/>
                  </a:lnTo>
                  <a:lnTo>
                    <a:pt x="2926199" y="1473818"/>
                  </a:lnTo>
                  <a:lnTo>
                    <a:pt x="2937639" y="1473818"/>
                  </a:lnTo>
                  <a:lnTo>
                    <a:pt x="2949078" y="1473818"/>
                  </a:lnTo>
                  <a:lnTo>
                    <a:pt x="2960518" y="1473818"/>
                  </a:lnTo>
                  <a:lnTo>
                    <a:pt x="2971957" y="1473818"/>
                  </a:lnTo>
                  <a:lnTo>
                    <a:pt x="2983397" y="1473818"/>
                  </a:lnTo>
                  <a:lnTo>
                    <a:pt x="2994837" y="1473818"/>
                  </a:lnTo>
                  <a:lnTo>
                    <a:pt x="3006276" y="1473818"/>
                  </a:lnTo>
                  <a:lnTo>
                    <a:pt x="3017715" y="1473818"/>
                  </a:lnTo>
                  <a:lnTo>
                    <a:pt x="3029155" y="1473818"/>
                  </a:lnTo>
                  <a:lnTo>
                    <a:pt x="3040594" y="1473818"/>
                  </a:lnTo>
                  <a:lnTo>
                    <a:pt x="3052034" y="1473818"/>
                  </a:lnTo>
                  <a:lnTo>
                    <a:pt x="3063474" y="1473818"/>
                  </a:lnTo>
                  <a:lnTo>
                    <a:pt x="3074913" y="1473818"/>
                  </a:lnTo>
                  <a:lnTo>
                    <a:pt x="3086352" y="1473818"/>
                  </a:lnTo>
                  <a:lnTo>
                    <a:pt x="3097792" y="1473818"/>
                  </a:lnTo>
                  <a:lnTo>
                    <a:pt x="3109232" y="1473818"/>
                  </a:lnTo>
                  <a:lnTo>
                    <a:pt x="3120671" y="1473818"/>
                  </a:lnTo>
                  <a:lnTo>
                    <a:pt x="3132111" y="1473818"/>
                  </a:lnTo>
                  <a:lnTo>
                    <a:pt x="3143550" y="1473818"/>
                  </a:lnTo>
                  <a:lnTo>
                    <a:pt x="3154990" y="1473818"/>
                  </a:lnTo>
                  <a:lnTo>
                    <a:pt x="3166429" y="1473818"/>
                  </a:lnTo>
                  <a:lnTo>
                    <a:pt x="3177869" y="1473818"/>
                  </a:lnTo>
                  <a:lnTo>
                    <a:pt x="3189308" y="1473818"/>
                  </a:lnTo>
                  <a:lnTo>
                    <a:pt x="3200748" y="1473818"/>
                  </a:lnTo>
                  <a:lnTo>
                    <a:pt x="3212187" y="1473818"/>
                  </a:lnTo>
                  <a:lnTo>
                    <a:pt x="3223627" y="1473818"/>
                  </a:lnTo>
                  <a:lnTo>
                    <a:pt x="3235066" y="1473818"/>
                  </a:lnTo>
                  <a:lnTo>
                    <a:pt x="3246501" y="1473818"/>
                  </a:lnTo>
                  <a:lnTo>
                    <a:pt x="3257945" y="1473818"/>
                  </a:lnTo>
                  <a:lnTo>
                    <a:pt x="3269385" y="1473818"/>
                  </a:lnTo>
                  <a:lnTo>
                    <a:pt x="3280825" y="1473818"/>
                  </a:lnTo>
                  <a:lnTo>
                    <a:pt x="3292264" y="1473818"/>
                  </a:lnTo>
                  <a:lnTo>
                    <a:pt x="3303699" y="1473818"/>
                  </a:lnTo>
                  <a:lnTo>
                    <a:pt x="3315143" y="1473818"/>
                  </a:lnTo>
                  <a:lnTo>
                    <a:pt x="3326578" y="1473818"/>
                  </a:lnTo>
                  <a:lnTo>
                    <a:pt x="3338017" y="1473818"/>
                  </a:lnTo>
                  <a:lnTo>
                    <a:pt x="3349457" y="1473818"/>
                  </a:lnTo>
                  <a:lnTo>
                    <a:pt x="3360896" y="1473818"/>
                  </a:lnTo>
                  <a:lnTo>
                    <a:pt x="3372336" y="1473818"/>
                  </a:lnTo>
                  <a:lnTo>
                    <a:pt x="3383776" y="1473818"/>
                  </a:lnTo>
                  <a:lnTo>
                    <a:pt x="3395215" y="1473818"/>
                  </a:lnTo>
                  <a:lnTo>
                    <a:pt x="3406654" y="1473818"/>
                  </a:lnTo>
                  <a:lnTo>
                    <a:pt x="3418094" y="1473818"/>
                  </a:lnTo>
                  <a:lnTo>
                    <a:pt x="3429534" y="1473818"/>
                  </a:lnTo>
                  <a:lnTo>
                    <a:pt x="3440973" y="1473818"/>
                  </a:lnTo>
                  <a:lnTo>
                    <a:pt x="3452413" y="1473818"/>
                  </a:lnTo>
                  <a:lnTo>
                    <a:pt x="3463852" y="1473818"/>
                  </a:lnTo>
                  <a:lnTo>
                    <a:pt x="3475292" y="1473818"/>
                  </a:lnTo>
                  <a:lnTo>
                    <a:pt x="3486731" y="1473818"/>
                  </a:lnTo>
                  <a:lnTo>
                    <a:pt x="3498171" y="1473818"/>
                  </a:lnTo>
                  <a:lnTo>
                    <a:pt x="3509610" y="1473818"/>
                  </a:lnTo>
                  <a:lnTo>
                    <a:pt x="3521050" y="1473818"/>
                  </a:lnTo>
                  <a:lnTo>
                    <a:pt x="3532489" y="1473818"/>
                  </a:lnTo>
                  <a:lnTo>
                    <a:pt x="3543929" y="1473818"/>
                  </a:lnTo>
                  <a:lnTo>
                    <a:pt x="3555368" y="1473818"/>
                  </a:lnTo>
                  <a:lnTo>
                    <a:pt x="3566808" y="1473818"/>
                  </a:lnTo>
                  <a:lnTo>
                    <a:pt x="3578247" y="1473818"/>
                  </a:lnTo>
                  <a:lnTo>
                    <a:pt x="3589687" y="1473818"/>
                  </a:lnTo>
                  <a:lnTo>
                    <a:pt x="3601127" y="1473818"/>
                  </a:lnTo>
                  <a:lnTo>
                    <a:pt x="3612566" y="1473818"/>
                  </a:lnTo>
                  <a:lnTo>
                    <a:pt x="3624005" y="1473818"/>
                  </a:lnTo>
                  <a:lnTo>
                    <a:pt x="3635445" y="1473818"/>
                  </a:lnTo>
                  <a:lnTo>
                    <a:pt x="3646885" y="1473818"/>
                  </a:lnTo>
                  <a:lnTo>
                    <a:pt x="3658324" y="1473818"/>
                  </a:lnTo>
                  <a:lnTo>
                    <a:pt x="3669764" y="1473818"/>
                  </a:lnTo>
                  <a:lnTo>
                    <a:pt x="3681203" y="1473818"/>
                  </a:lnTo>
                  <a:lnTo>
                    <a:pt x="3692643" y="1473818"/>
                  </a:lnTo>
                  <a:lnTo>
                    <a:pt x="3704082" y="1473818"/>
                  </a:lnTo>
                  <a:lnTo>
                    <a:pt x="3715522" y="1473818"/>
                  </a:lnTo>
                  <a:lnTo>
                    <a:pt x="3726961" y="1473818"/>
                  </a:lnTo>
                  <a:lnTo>
                    <a:pt x="3738401" y="1473818"/>
                  </a:lnTo>
                  <a:lnTo>
                    <a:pt x="3749840" y="1473818"/>
                  </a:lnTo>
                  <a:lnTo>
                    <a:pt x="3761280" y="1473818"/>
                  </a:lnTo>
                  <a:lnTo>
                    <a:pt x="3772719" y="1473818"/>
                  </a:lnTo>
                  <a:lnTo>
                    <a:pt x="3784154" y="1473818"/>
                  </a:lnTo>
                  <a:lnTo>
                    <a:pt x="3795598" y="1473818"/>
                  </a:lnTo>
                  <a:lnTo>
                    <a:pt x="3807033" y="1473818"/>
                  </a:lnTo>
                  <a:lnTo>
                    <a:pt x="3818473" y="1473818"/>
                  </a:lnTo>
                  <a:lnTo>
                    <a:pt x="3829917" y="1473818"/>
                  </a:lnTo>
                  <a:lnTo>
                    <a:pt x="3841352" y="1473818"/>
                  </a:lnTo>
                  <a:lnTo>
                    <a:pt x="3852791" y="1473818"/>
                  </a:lnTo>
                  <a:lnTo>
                    <a:pt x="3864231" y="1473818"/>
                  </a:lnTo>
                  <a:lnTo>
                    <a:pt x="3875670" y="1473818"/>
                  </a:lnTo>
                  <a:lnTo>
                    <a:pt x="3887110" y="1473818"/>
                  </a:lnTo>
                  <a:lnTo>
                    <a:pt x="3898549" y="1473818"/>
                  </a:lnTo>
                  <a:lnTo>
                    <a:pt x="3909989" y="1473818"/>
                  </a:lnTo>
                  <a:lnTo>
                    <a:pt x="3921447" y="1473818"/>
                  </a:lnTo>
                  <a:lnTo>
                    <a:pt x="3932878" y="1473818"/>
                  </a:lnTo>
                  <a:lnTo>
                    <a:pt x="3944307" y="1473818"/>
                  </a:lnTo>
                  <a:lnTo>
                    <a:pt x="3955737" y="1473818"/>
                  </a:lnTo>
                  <a:lnTo>
                    <a:pt x="3967167" y="1473818"/>
                  </a:lnTo>
                  <a:lnTo>
                    <a:pt x="3978645" y="1473818"/>
                  </a:lnTo>
                  <a:lnTo>
                    <a:pt x="3990075" y="1473818"/>
                  </a:lnTo>
                  <a:lnTo>
                    <a:pt x="4001505" y="1473818"/>
                  </a:lnTo>
                  <a:lnTo>
                    <a:pt x="4012935" y="1473818"/>
                  </a:lnTo>
                  <a:lnTo>
                    <a:pt x="4024365" y="1473818"/>
                  </a:lnTo>
                  <a:lnTo>
                    <a:pt x="4035843" y="1473818"/>
                  </a:lnTo>
                  <a:lnTo>
                    <a:pt x="4047273" y="1473818"/>
                  </a:lnTo>
                  <a:lnTo>
                    <a:pt x="4058702" y="1473818"/>
                  </a:lnTo>
                  <a:lnTo>
                    <a:pt x="4070133" y="1473818"/>
                  </a:lnTo>
                  <a:lnTo>
                    <a:pt x="4081563" y="1473818"/>
                  </a:lnTo>
                  <a:lnTo>
                    <a:pt x="4093040" y="1473818"/>
                  </a:lnTo>
                  <a:lnTo>
                    <a:pt x="4104471" y="1473818"/>
                  </a:lnTo>
                  <a:lnTo>
                    <a:pt x="4115900" y="1473818"/>
                  </a:lnTo>
                  <a:lnTo>
                    <a:pt x="4127330" y="1473818"/>
                  </a:lnTo>
                  <a:lnTo>
                    <a:pt x="4138760" y="1473818"/>
                  </a:lnTo>
                  <a:lnTo>
                    <a:pt x="4150238" y="1473818"/>
                  </a:lnTo>
                  <a:lnTo>
                    <a:pt x="4161668" y="1473818"/>
                  </a:lnTo>
                  <a:lnTo>
                    <a:pt x="4173098" y="1473818"/>
                  </a:lnTo>
                  <a:lnTo>
                    <a:pt x="4184528" y="1473818"/>
                  </a:lnTo>
                  <a:lnTo>
                    <a:pt x="4195958" y="1473818"/>
                  </a:lnTo>
                  <a:lnTo>
                    <a:pt x="4207436" y="1473818"/>
                  </a:lnTo>
                  <a:lnTo>
                    <a:pt x="4218865" y="1473818"/>
                  </a:lnTo>
                  <a:lnTo>
                    <a:pt x="4230296" y="1473818"/>
                  </a:lnTo>
                  <a:lnTo>
                    <a:pt x="4241726" y="1473818"/>
                  </a:lnTo>
                  <a:lnTo>
                    <a:pt x="4253156" y="1473818"/>
                  </a:lnTo>
                  <a:lnTo>
                    <a:pt x="4264634" y="1473818"/>
                  </a:lnTo>
                  <a:lnTo>
                    <a:pt x="4276063" y="1473818"/>
                  </a:lnTo>
                  <a:lnTo>
                    <a:pt x="4287493" y="1473818"/>
                  </a:lnTo>
                  <a:lnTo>
                    <a:pt x="4298923" y="1473818"/>
                  </a:lnTo>
                  <a:lnTo>
                    <a:pt x="4310353" y="1473818"/>
                  </a:lnTo>
                  <a:lnTo>
                    <a:pt x="4321831" y="1473818"/>
                  </a:lnTo>
                  <a:lnTo>
                    <a:pt x="4333261" y="1473818"/>
                  </a:lnTo>
                  <a:lnTo>
                    <a:pt x="4344691" y="1473818"/>
                  </a:lnTo>
                  <a:lnTo>
                    <a:pt x="4356121" y="1473818"/>
                  </a:lnTo>
                  <a:lnTo>
                    <a:pt x="4367551" y="1473818"/>
                  </a:lnTo>
                  <a:lnTo>
                    <a:pt x="4379028" y="1473818"/>
                  </a:lnTo>
                  <a:lnTo>
                    <a:pt x="4390458" y="1473818"/>
                  </a:lnTo>
                  <a:lnTo>
                    <a:pt x="4401889" y="1473818"/>
                  </a:lnTo>
                  <a:lnTo>
                    <a:pt x="4413319" y="1473818"/>
                  </a:lnTo>
                  <a:lnTo>
                    <a:pt x="4424749" y="1473818"/>
                  </a:lnTo>
                  <a:lnTo>
                    <a:pt x="4436226" y="1473818"/>
                  </a:lnTo>
                  <a:lnTo>
                    <a:pt x="4447656" y="1473818"/>
                  </a:lnTo>
                  <a:lnTo>
                    <a:pt x="4459086" y="1473818"/>
                  </a:lnTo>
                  <a:lnTo>
                    <a:pt x="4470516" y="1473818"/>
                  </a:lnTo>
                  <a:lnTo>
                    <a:pt x="4481946" y="1473818"/>
                  </a:lnTo>
                  <a:lnTo>
                    <a:pt x="4493424" y="1473818"/>
                  </a:lnTo>
                  <a:lnTo>
                    <a:pt x="4504854" y="1473818"/>
                  </a:lnTo>
                  <a:lnTo>
                    <a:pt x="4516284" y="1473818"/>
                  </a:lnTo>
                  <a:lnTo>
                    <a:pt x="4527714" y="1473818"/>
                  </a:lnTo>
                  <a:lnTo>
                    <a:pt x="4539144" y="1473818"/>
                  </a:lnTo>
                  <a:lnTo>
                    <a:pt x="4550621" y="1473818"/>
                  </a:lnTo>
                  <a:lnTo>
                    <a:pt x="4562051" y="1473818"/>
                  </a:lnTo>
                  <a:lnTo>
                    <a:pt x="4573482" y="1473818"/>
                  </a:lnTo>
                  <a:lnTo>
                    <a:pt x="4584912" y="1473818"/>
                  </a:lnTo>
                  <a:lnTo>
                    <a:pt x="4596341" y="1473818"/>
                  </a:lnTo>
                  <a:lnTo>
                    <a:pt x="4607771" y="1473818"/>
                  </a:lnTo>
                  <a:lnTo>
                    <a:pt x="4619249" y="1473818"/>
                  </a:lnTo>
                  <a:lnTo>
                    <a:pt x="4630679" y="1473818"/>
                  </a:lnTo>
                  <a:lnTo>
                    <a:pt x="4642109" y="1473818"/>
                  </a:lnTo>
                  <a:lnTo>
                    <a:pt x="4653539" y="1473818"/>
                  </a:lnTo>
                  <a:lnTo>
                    <a:pt x="4664969" y="1473818"/>
                  </a:lnTo>
                  <a:lnTo>
                    <a:pt x="4676447" y="1473818"/>
                  </a:lnTo>
                  <a:lnTo>
                    <a:pt x="4687877" y="1473818"/>
                  </a:lnTo>
                  <a:lnTo>
                    <a:pt x="4699306" y="1473818"/>
                  </a:lnTo>
                  <a:lnTo>
                    <a:pt x="4710737" y="1473818"/>
                  </a:lnTo>
                  <a:lnTo>
                    <a:pt x="4722167" y="1473818"/>
                  </a:lnTo>
                  <a:lnTo>
                    <a:pt x="4733644" y="1473818"/>
                  </a:lnTo>
                  <a:lnTo>
                    <a:pt x="4745075" y="1473818"/>
                  </a:lnTo>
                  <a:lnTo>
                    <a:pt x="4756504" y="1473818"/>
                  </a:lnTo>
                  <a:lnTo>
                    <a:pt x="4767934" y="1473818"/>
                  </a:lnTo>
                  <a:lnTo>
                    <a:pt x="4779364" y="1473818"/>
                  </a:lnTo>
                  <a:lnTo>
                    <a:pt x="4790842" y="1473818"/>
                  </a:lnTo>
                  <a:lnTo>
                    <a:pt x="4802272" y="1473818"/>
                  </a:lnTo>
                  <a:lnTo>
                    <a:pt x="4813702" y="1473818"/>
                  </a:lnTo>
                  <a:lnTo>
                    <a:pt x="4825132" y="1473818"/>
                  </a:lnTo>
                  <a:lnTo>
                    <a:pt x="4836562" y="1473818"/>
                  </a:lnTo>
                  <a:lnTo>
                    <a:pt x="4848040" y="1473818"/>
                  </a:lnTo>
                  <a:lnTo>
                    <a:pt x="4859469" y="1473818"/>
                  </a:lnTo>
                  <a:lnTo>
                    <a:pt x="4870899" y="1473818"/>
                  </a:lnTo>
                  <a:lnTo>
                    <a:pt x="4882330" y="1473818"/>
                  </a:lnTo>
                  <a:lnTo>
                    <a:pt x="4893760" y="1473818"/>
                  </a:lnTo>
                  <a:lnTo>
                    <a:pt x="4905237" y="1473818"/>
                  </a:lnTo>
                  <a:lnTo>
                    <a:pt x="4916667" y="1473818"/>
                  </a:lnTo>
                  <a:lnTo>
                    <a:pt x="4928097" y="1473818"/>
                  </a:lnTo>
                  <a:lnTo>
                    <a:pt x="4939527" y="1473818"/>
                  </a:lnTo>
                  <a:lnTo>
                    <a:pt x="4950957" y="1473818"/>
                  </a:lnTo>
                  <a:lnTo>
                    <a:pt x="4962435" y="1473818"/>
                  </a:lnTo>
                  <a:lnTo>
                    <a:pt x="4973865" y="1473818"/>
                  </a:lnTo>
                  <a:lnTo>
                    <a:pt x="4985295" y="1473818"/>
                  </a:lnTo>
                  <a:lnTo>
                    <a:pt x="4996725" y="1473818"/>
                  </a:lnTo>
                  <a:lnTo>
                    <a:pt x="5008155" y="1473818"/>
                  </a:lnTo>
                  <a:lnTo>
                    <a:pt x="5019632" y="1473818"/>
                  </a:lnTo>
                  <a:lnTo>
                    <a:pt x="5031062" y="1473818"/>
                  </a:lnTo>
                  <a:lnTo>
                    <a:pt x="5042492" y="1473818"/>
                  </a:lnTo>
                  <a:lnTo>
                    <a:pt x="5053923" y="1473818"/>
                  </a:lnTo>
                  <a:lnTo>
                    <a:pt x="5065353" y="1473818"/>
                  </a:lnTo>
                  <a:lnTo>
                    <a:pt x="5076830" y="1473818"/>
                  </a:lnTo>
                  <a:lnTo>
                    <a:pt x="5088260" y="1473818"/>
                  </a:lnTo>
                  <a:lnTo>
                    <a:pt x="5099690" y="1473818"/>
                  </a:lnTo>
                  <a:lnTo>
                    <a:pt x="5111120" y="1473818"/>
                  </a:lnTo>
                  <a:lnTo>
                    <a:pt x="5122550" y="1473818"/>
                  </a:lnTo>
                  <a:lnTo>
                    <a:pt x="5134028" y="1473818"/>
                  </a:lnTo>
                  <a:lnTo>
                    <a:pt x="5145458" y="1473818"/>
                  </a:lnTo>
                  <a:lnTo>
                    <a:pt x="5156888" y="1473818"/>
                  </a:lnTo>
                  <a:lnTo>
                    <a:pt x="5168318" y="1473818"/>
                  </a:lnTo>
                  <a:lnTo>
                    <a:pt x="5179747" y="1473818"/>
                  </a:lnTo>
                  <a:lnTo>
                    <a:pt x="5191225" y="1473818"/>
                  </a:lnTo>
                  <a:lnTo>
                    <a:pt x="5202655" y="1473818"/>
                  </a:lnTo>
                  <a:lnTo>
                    <a:pt x="5214085" y="1473818"/>
                  </a:lnTo>
                  <a:lnTo>
                    <a:pt x="5225515" y="1473818"/>
                  </a:lnTo>
                  <a:lnTo>
                    <a:pt x="5236945" y="1473818"/>
                  </a:lnTo>
                  <a:lnTo>
                    <a:pt x="5248423" y="1473818"/>
                  </a:lnTo>
                  <a:lnTo>
                    <a:pt x="5259853" y="1473818"/>
                  </a:lnTo>
                  <a:lnTo>
                    <a:pt x="5271283" y="1473818"/>
                  </a:lnTo>
                  <a:lnTo>
                    <a:pt x="5282713" y="1473818"/>
                  </a:lnTo>
                  <a:lnTo>
                    <a:pt x="5294143" y="1473818"/>
                  </a:lnTo>
                  <a:lnTo>
                    <a:pt x="5305621" y="1473818"/>
                  </a:lnTo>
                  <a:lnTo>
                    <a:pt x="5317051" y="1473818"/>
                  </a:lnTo>
                  <a:lnTo>
                    <a:pt x="5328481" y="1473818"/>
                  </a:lnTo>
                  <a:lnTo>
                    <a:pt x="5339910" y="1473818"/>
                  </a:lnTo>
                  <a:lnTo>
                    <a:pt x="5351340" y="1473818"/>
                  </a:lnTo>
                  <a:lnTo>
                    <a:pt x="5362818" y="1473818"/>
                  </a:lnTo>
                  <a:lnTo>
                    <a:pt x="5374248" y="1473818"/>
                  </a:lnTo>
                  <a:lnTo>
                    <a:pt x="5385678" y="1473818"/>
                  </a:lnTo>
                  <a:lnTo>
                    <a:pt x="5397108" y="1473818"/>
                  </a:lnTo>
                  <a:lnTo>
                    <a:pt x="5408538" y="1473818"/>
                  </a:lnTo>
                  <a:lnTo>
                    <a:pt x="5420016" y="1473818"/>
                  </a:lnTo>
                  <a:lnTo>
                    <a:pt x="5431446" y="1473818"/>
                  </a:lnTo>
                  <a:lnTo>
                    <a:pt x="5442876" y="1473818"/>
                  </a:lnTo>
                  <a:lnTo>
                    <a:pt x="5454306" y="1473818"/>
                  </a:lnTo>
                  <a:lnTo>
                    <a:pt x="5465736" y="1473818"/>
                  </a:lnTo>
                  <a:lnTo>
                    <a:pt x="5477214" y="1473818"/>
                  </a:lnTo>
                  <a:lnTo>
                    <a:pt x="5488643" y="1473818"/>
                  </a:lnTo>
                  <a:lnTo>
                    <a:pt x="5500073" y="1473818"/>
                  </a:lnTo>
                  <a:lnTo>
                    <a:pt x="5511503" y="1473818"/>
                  </a:lnTo>
                  <a:lnTo>
                    <a:pt x="5522933" y="1473818"/>
                  </a:lnTo>
                  <a:lnTo>
                    <a:pt x="5534411" y="1473818"/>
                  </a:lnTo>
                  <a:lnTo>
                    <a:pt x="5545841" y="1473818"/>
                  </a:lnTo>
                  <a:lnTo>
                    <a:pt x="5557271" y="1473818"/>
                  </a:lnTo>
                  <a:lnTo>
                    <a:pt x="5568701" y="1473818"/>
                  </a:lnTo>
                  <a:lnTo>
                    <a:pt x="5580131" y="1473818"/>
                  </a:lnTo>
                  <a:lnTo>
                    <a:pt x="5591609" y="1473818"/>
                  </a:lnTo>
                  <a:lnTo>
                    <a:pt x="5603038" y="1473818"/>
                  </a:lnTo>
                  <a:lnTo>
                    <a:pt x="5614469" y="1473818"/>
                  </a:lnTo>
                  <a:lnTo>
                    <a:pt x="5625899" y="1473818"/>
                  </a:lnTo>
                  <a:lnTo>
                    <a:pt x="5637329" y="1473818"/>
                  </a:lnTo>
                  <a:lnTo>
                    <a:pt x="5648759" y="1473818"/>
                  </a:lnTo>
                  <a:lnTo>
                    <a:pt x="5660236" y="1473818"/>
                  </a:lnTo>
                  <a:lnTo>
                    <a:pt x="5671666" y="1473818"/>
                  </a:lnTo>
                  <a:lnTo>
                    <a:pt x="5683096" y="1473818"/>
                  </a:lnTo>
                  <a:lnTo>
                    <a:pt x="5694526" y="1473818"/>
                  </a:lnTo>
                  <a:lnTo>
                    <a:pt x="5705956" y="1473818"/>
                  </a:lnTo>
                  <a:lnTo>
                    <a:pt x="5717434" y="1473818"/>
                  </a:lnTo>
                  <a:lnTo>
                    <a:pt x="5728864" y="1473818"/>
                  </a:lnTo>
                  <a:lnTo>
                    <a:pt x="5740294" y="1473818"/>
                  </a:lnTo>
                  <a:lnTo>
                    <a:pt x="5751724" y="1473818"/>
                  </a:lnTo>
                  <a:lnTo>
                    <a:pt x="5763154" y="1473818"/>
                  </a:lnTo>
                  <a:lnTo>
                    <a:pt x="5774631" y="1473818"/>
                  </a:lnTo>
                  <a:lnTo>
                    <a:pt x="5786062" y="1026114"/>
                  </a:lnTo>
                  <a:lnTo>
                    <a:pt x="5797492" y="144228"/>
                  </a:lnTo>
                  <a:lnTo>
                    <a:pt x="5808921" y="130707"/>
                  </a:lnTo>
                  <a:lnTo>
                    <a:pt x="5820351" y="0"/>
                  </a:lnTo>
                  <a:lnTo>
                    <a:pt x="5831829" y="238873"/>
                  </a:lnTo>
                  <a:lnTo>
                    <a:pt x="5843259" y="587421"/>
                  </a:lnTo>
                  <a:lnTo>
                    <a:pt x="5854689" y="682071"/>
                  </a:lnTo>
                  <a:lnTo>
                    <a:pt x="5866119" y="63098"/>
                  </a:lnTo>
                  <a:lnTo>
                    <a:pt x="5877549" y="441693"/>
                  </a:lnTo>
                  <a:lnTo>
                    <a:pt x="5889027" y="1455792"/>
                  </a:lnTo>
                  <a:lnTo>
                    <a:pt x="5900457" y="1473818"/>
                  </a:lnTo>
                  <a:lnTo>
                    <a:pt x="5911887" y="1473818"/>
                  </a:lnTo>
                  <a:lnTo>
                    <a:pt x="5923317" y="1473818"/>
                  </a:lnTo>
                  <a:lnTo>
                    <a:pt x="5934747" y="1473818"/>
                  </a:lnTo>
                  <a:lnTo>
                    <a:pt x="5946225" y="1473818"/>
                  </a:lnTo>
                  <a:lnTo>
                    <a:pt x="5957655" y="1473818"/>
                  </a:lnTo>
                  <a:lnTo>
                    <a:pt x="5969084" y="1473818"/>
                  </a:lnTo>
                  <a:lnTo>
                    <a:pt x="5980514" y="1473818"/>
                  </a:lnTo>
                  <a:lnTo>
                    <a:pt x="5991944" y="1473818"/>
                  </a:lnTo>
                  <a:lnTo>
                    <a:pt x="6003422" y="1473818"/>
                  </a:lnTo>
                  <a:lnTo>
                    <a:pt x="6014852" y="1473818"/>
                  </a:lnTo>
                  <a:lnTo>
                    <a:pt x="6026282" y="1473818"/>
                  </a:lnTo>
                  <a:lnTo>
                    <a:pt x="6037712" y="1473818"/>
                  </a:lnTo>
                  <a:lnTo>
                    <a:pt x="6049142" y="1473818"/>
                  </a:lnTo>
                  <a:lnTo>
                    <a:pt x="6060620" y="1473818"/>
                  </a:lnTo>
                  <a:lnTo>
                    <a:pt x="6072049" y="1473818"/>
                  </a:lnTo>
                  <a:lnTo>
                    <a:pt x="6083480" y="1473818"/>
                  </a:lnTo>
                  <a:lnTo>
                    <a:pt x="6094910" y="1473818"/>
                  </a:lnTo>
                  <a:lnTo>
                    <a:pt x="6106340" y="1473818"/>
                  </a:lnTo>
                  <a:lnTo>
                    <a:pt x="6117818" y="1473818"/>
                  </a:lnTo>
                  <a:lnTo>
                    <a:pt x="6129247" y="1473818"/>
                  </a:lnTo>
                  <a:lnTo>
                    <a:pt x="6140677" y="1473818"/>
                  </a:lnTo>
                  <a:lnTo>
                    <a:pt x="6152107" y="1473818"/>
                  </a:lnTo>
                  <a:lnTo>
                    <a:pt x="6163537" y="1473818"/>
                  </a:lnTo>
                  <a:lnTo>
                    <a:pt x="6175015" y="1473818"/>
                  </a:lnTo>
                  <a:lnTo>
                    <a:pt x="6186445" y="1473818"/>
                  </a:lnTo>
                  <a:lnTo>
                    <a:pt x="6197875" y="1473818"/>
                  </a:lnTo>
                  <a:lnTo>
                    <a:pt x="6209305" y="1473818"/>
                  </a:lnTo>
                  <a:lnTo>
                    <a:pt x="6220735" y="1473818"/>
                  </a:lnTo>
                  <a:lnTo>
                    <a:pt x="6232212" y="1473818"/>
                  </a:lnTo>
                  <a:lnTo>
                    <a:pt x="6243642" y="1473818"/>
                  </a:lnTo>
                  <a:lnTo>
                    <a:pt x="6255073" y="1473818"/>
                  </a:lnTo>
                  <a:lnTo>
                    <a:pt x="6266503" y="1473818"/>
                  </a:lnTo>
                  <a:lnTo>
                    <a:pt x="6277933" y="1473818"/>
                  </a:lnTo>
                  <a:lnTo>
                    <a:pt x="6289410" y="1473818"/>
                  </a:lnTo>
                  <a:lnTo>
                    <a:pt x="6300840" y="1473818"/>
                  </a:lnTo>
                  <a:lnTo>
                    <a:pt x="6312270" y="1473818"/>
                  </a:lnTo>
                  <a:lnTo>
                    <a:pt x="6323700" y="1473818"/>
                  </a:lnTo>
                  <a:lnTo>
                    <a:pt x="6335130" y="1473818"/>
                  </a:lnTo>
                  <a:lnTo>
                    <a:pt x="6346608" y="1473818"/>
                  </a:lnTo>
                  <a:lnTo>
                    <a:pt x="6358038" y="1473818"/>
                  </a:lnTo>
                  <a:lnTo>
                    <a:pt x="6369468" y="1473818"/>
                  </a:lnTo>
                  <a:lnTo>
                    <a:pt x="6380898" y="1473818"/>
                  </a:lnTo>
                  <a:lnTo>
                    <a:pt x="6392328" y="1473818"/>
                  </a:lnTo>
                  <a:lnTo>
                    <a:pt x="6403805" y="1473818"/>
                  </a:lnTo>
                  <a:lnTo>
                    <a:pt x="6415235" y="1473818"/>
                  </a:lnTo>
                  <a:lnTo>
                    <a:pt x="6426666" y="1473818"/>
                  </a:lnTo>
                  <a:lnTo>
                    <a:pt x="6438096" y="1473818"/>
                  </a:lnTo>
                  <a:lnTo>
                    <a:pt x="6449525" y="1473818"/>
                  </a:lnTo>
                  <a:lnTo>
                    <a:pt x="6461003" y="1473818"/>
                  </a:lnTo>
                  <a:lnTo>
                    <a:pt x="6472433" y="1473818"/>
                  </a:lnTo>
                  <a:lnTo>
                    <a:pt x="6483863" y="1473818"/>
                  </a:lnTo>
                  <a:lnTo>
                    <a:pt x="6495293" y="1473818"/>
                  </a:lnTo>
                  <a:lnTo>
                    <a:pt x="6506723" y="1473818"/>
                  </a:lnTo>
                  <a:lnTo>
                    <a:pt x="6518201" y="1473818"/>
                  </a:lnTo>
                  <a:lnTo>
                    <a:pt x="6529631" y="1473818"/>
                  </a:lnTo>
                  <a:lnTo>
                    <a:pt x="6541061" y="1473818"/>
                  </a:lnTo>
                  <a:lnTo>
                    <a:pt x="6552490" y="1473818"/>
                  </a:lnTo>
                  <a:lnTo>
                    <a:pt x="6563921" y="1473818"/>
                  </a:lnTo>
                  <a:lnTo>
                    <a:pt x="6575398" y="1473818"/>
                  </a:lnTo>
                  <a:lnTo>
                    <a:pt x="6586828" y="1473818"/>
                  </a:lnTo>
                  <a:lnTo>
                    <a:pt x="6598259" y="1473818"/>
                  </a:lnTo>
                  <a:lnTo>
                    <a:pt x="6609688" y="1473818"/>
                  </a:lnTo>
                  <a:lnTo>
                    <a:pt x="6621118" y="1473818"/>
                  </a:lnTo>
                  <a:lnTo>
                    <a:pt x="6632596" y="1473818"/>
                  </a:lnTo>
                  <a:lnTo>
                    <a:pt x="6644026" y="1473818"/>
                  </a:lnTo>
                  <a:lnTo>
                    <a:pt x="6655456" y="1473818"/>
                  </a:lnTo>
                  <a:lnTo>
                    <a:pt x="6666886" y="1473818"/>
                  </a:lnTo>
                  <a:lnTo>
                    <a:pt x="6678316" y="1473818"/>
                  </a:lnTo>
                  <a:lnTo>
                    <a:pt x="6689794" y="1473818"/>
                  </a:lnTo>
                  <a:lnTo>
                    <a:pt x="6701224" y="1473818"/>
                  </a:lnTo>
                  <a:lnTo>
                    <a:pt x="6712653" y="1473818"/>
                  </a:lnTo>
                  <a:lnTo>
                    <a:pt x="6724083" y="1473818"/>
                  </a:lnTo>
                  <a:lnTo>
                    <a:pt x="6735514" y="1473818"/>
                  </a:lnTo>
                  <a:lnTo>
                    <a:pt x="6746944" y="1473818"/>
                  </a:lnTo>
                  <a:lnTo>
                    <a:pt x="6758421" y="1473818"/>
                  </a:lnTo>
                  <a:lnTo>
                    <a:pt x="6769851" y="1473818"/>
                  </a:lnTo>
                  <a:lnTo>
                    <a:pt x="6781281" y="1473818"/>
                  </a:lnTo>
                  <a:lnTo>
                    <a:pt x="6792711" y="1473818"/>
                  </a:lnTo>
                  <a:lnTo>
                    <a:pt x="6804141" y="1473818"/>
                  </a:lnTo>
                  <a:lnTo>
                    <a:pt x="6815619" y="1473818"/>
                  </a:lnTo>
                  <a:lnTo>
                    <a:pt x="6827049" y="1473818"/>
                  </a:lnTo>
                  <a:lnTo>
                    <a:pt x="6838479" y="1473818"/>
                  </a:lnTo>
                  <a:lnTo>
                    <a:pt x="6849909" y="1473818"/>
                  </a:lnTo>
                  <a:lnTo>
                    <a:pt x="6861339" y="1473818"/>
                  </a:lnTo>
                  <a:lnTo>
                    <a:pt x="6872816" y="1473818"/>
                  </a:lnTo>
                  <a:lnTo>
                    <a:pt x="6884246" y="1473818"/>
                  </a:lnTo>
                  <a:lnTo>
                    <a:pt x="6895676" y="1473818"/>
                  </a:lnTo>
                  <a:lnTo>
                    <a:pt x="6907107" y="1473818"/>
                  </a:lnTo>
                  <a:lnTo>
                    <a:pt x="6918537" y="1473818"/>
                  </a:lnTo>
                  <a:lnTo>
                    <a:pt x="6930014" y="1473818"/>
                  </a:lnTo>
                  <a:lnTo>
                    <a:pt x="6941444" y="1473818"/>
                  </a:lnTo>
                  <a:lnTo>
                    <a:pt x="6952874" y="1473818"/>
                  </a:lnTo>
                  <a:lnTo>
                    <a:pt x="6964304" y="1473818"/>
                  </a:lnTo>
                  <a:lnTo>
                    <a:pt x="6975734" y="1473818"/>
                  </a:lnTo>
                  <a:lnTo>
                    <a:pt x="6987212" y="1473818"/>
                  </a:lnTo>
                  <a:lnTo>
                    <a:pt x="6998642" y="1473818"/>
                  </a:lnTo>
                  <a:lnTo>
                    <a:pt x="7010072" y="1473818"/>
                  </a:lnTo>
                  <a:lnTo>
                    <a:pt x="7021502" y="1473818"/>
                  </a:lnTo>
                  <a:lnTo>
                    <a:pt x="7032931" y="1473818"/>
                  </a:lnTo>
                  <a:lnTo>
                    <a:pt x="7044409" y="1473818"/>
                  </a:lnTo>
                  <a:lnTo>
                    <a:pt x="7055839" y="1473818"/>
                  </a:lnTo>
                  <a:lnTo>
                    <a:pt x="7067269" y="1473818"/>
                  </a:lnTo>
                  <a:lnTo>
                    <a:pt x="7078700" y="1473818"/>
                  </a:lnTo>
                  <a:lnTo>
                    <a:pt x="7090129" y="1473818"/>
                  </a:lnTo>
                  <a:lnTo>
                    <a:pt x="7101607" y="1473818"/>
                  </a:lnTo>
                  <a:lnTo>
                    <a:pt x="7113037" y="1473818"/>
                  </a:lnTo>
                  <a:lnTo>
                    <a:pt x="7124467" y="1473818"/>
                  </a:lnTo>
                  <a:lnTo>
                    <a:pt x="7135897" y="1473818"/>
                  </a:lnTo>
                  <a:lnTo>
                    <a:pt x="7147327" y="1473818"/>
                  </a:lnTo>
                  <a:lnTo>
                    <a:pt x="7158805" y="1473818"/>
                  </a:lnTo>
                  <a:lnTo>
                    <a:pt x="7170235" y="1473818"/>
                  </a:lnTo>
                  <a:lnTo>
                    <a:pt x="7181665" y="1473818"/>
                  </a:lnTo>
                  <a:lnTo>
                    <a:pt x="7193094" y="1473818"/>
                  </a:lnTo>
                  <a:lnTo>
                    <a:pt x="7204524" y="1473818"/>
                  </a:lnTo>
                  <a:lnTo>
                    <a:pt x="7216002" y="1473818"/>
                  </a:lnTo>
                  <a:lnTo>
                    <a:pt x="7227432" y="1473818"/>
                  </a:lnTo>
                  <a:lnTo>
                    <a:pt x="7238862" y="1473818"/>
                  </a:lnTo>
                  <a:lnTo>
                    <a:pt x="7250292" y="1473818"/>
                  </a:lnTo>
                  <a:lnTo>
                    <a:pt x="7261722" y="1473818"/>
                  </a:lnTo>
                  <a:lnTo>
                    <a:pt x="7273200" y="1473818"/>
                  </a:lnTo>
                  <a:lnTo>
                    <a:pt x="7284630" y="1473818"/>
                  </a:lnTo>
                  <a:lnTo>
                    <a:pt x="7296060" y="1473818"/>
                  </a:lnTo>
                  <a:lnTo>
                    <a:pt x="7307490" y="1473818"/>
                  </a:lnTo>
                  <a:lnTo>
                    <a:pt x="7318920" y="1473818"/>
                  </a:lnTo>
                  <a:lnTo>
                    <a:pt x="7330398" y="1473818"/>
                  </a:lnTo>
                  <a:lnTo>
                    <a:pt x="7341828" y="1473818"/>
                  </a:lnTo>
                  <a:lnTo>
                    <a:pt x="7353257" y="1473818"/>
                  </a:lnTo>
                  <a:lnTo>
                    <a:pt x="7364687" y="1473818"/>
                  </a:lnTo>
                  <a:lnTo>
                    <a:pt x="7376117" y="1473818"/>
                  </a:lnTo>
                  <a:lnTo>
                    <a:pt x="7387595" y="1473818"/>
                  </a:lnTo>
                  <a:lnTo>
                    <a:pt x="7399025" y="1473818"/>
                  </a:lnTo>
                  <a:lnTo>
                    <a:pt x="7410455" y="1473818"/>
                  </a:lnTo>
                  <a:lnTo>
                    <a:pt x="7421885" y="1473818"/>
                  </a:lnTo>
                  <a:lnTo>
                    <a:pt x="7433315" y="1473818"/>
                  </a:lnTo>
                  <a:lnTo>
                    <a:pt x="7444793" y="1473818"/>
                  </a:lnTo>
                  <a:lnTo>
                    <a:pt x="7456222" y="1473818"/>
                  </a:lnTo>
                  <a:lnTo>
                    <a:pt x="7467653" y="1473818"/>
                  </a:lnTo>
                  <a:lnTo>
                    <a:pt x="7479083" y="1473818"/>
                  </a:lnTo>
                  <a:lnTo>
                    <a:pt x="7490513" y="1473818"/>
                  </a:lnTo>
                  <a:lnTo>
                    <a:pt x="7501990" y="1473818"/>
                  </a:lnTo>
                  <a:lnTo>
                    <a:pt x="7513420" y="1473818"/>
                  </a:lnTo>
                  <a:lnTo>
                    <a:pt x="7524850" y="1473818"/>
                  </a:lnTo>
                  <a:lnTo>
                    <a:pt x="7536280" y="1473818"/>
                  </a:lnTo>
                  <a:lnTo>
                    <a:pt x="7547710" y="1473818"/>
                  </a:lnTo>
                  <a:lnTo>
                    <a:pt x="7559188" y="1473818"/>
                  </a:lnTo>
                  <a:lnTo>
                    <a:pt x="7570618" y="1473818"/>
                  </a:lnTo>
                  <a:lnTo>
                    <a:pt x="7582048" y="1473818"/>
                  </a:lnTo>
                  <a:lnTo>
                    <a:pt x="7593478" y="1473818"/>
                  </a:lnTo>
                  <a:lnTo>
                    <a:pt x="7604908" y="1473818"/>
                  </a:lnTo>
                  <a:lnTo>
                    <a:pt x="7616385" y="1473818"/>
                  </a:lnTo>
                  <a:lnTo>
                    <a:pt x="7627815" y="1473818"/>
                  </a:lnTo>
                  <a:lnTo>
                    <a:pt x="7639246" y="1473818"/>
                  </a:lnTo>
                  <a:lnTo>
                    <a:pt x="7650676" y="1473818"/>
                  </a:lnTo>
                  <a:lnTo>
                    <a:pt x="7662106" y="1473818"/>
                  </a:lnTo>
                  <a:lnTo>
                    <a:pt x="7673583" y="1473818"/>
                  </a:lnTo>
                  <a:lnTo>
                    <a:pt x="7685013" y="1473818"/>
                  </a:lnTo>
                  <a:lnTo>
                    <a:pt x="7696443" y="1473818"/>
                  </a:lnTo>
                  <a:lnTo>
                    <a:pt x="7707873" y="1473818"/>
                  </a:lnTo>
                  <a:lnTo>
                    <a:pt x="7719303" y="1473818"/>
                  </a:lnTo>
                  <a:lnTo>
                    <a:pt x="7730733" y="1473818"/>
                  </a:lnTo>
                  <a:lnTo>
                    <a:pt x="7742211" y="1473818"/>
                  </a:lnTo>
                  <a:lnTo>
                    <a:pt x="7753641" y="1473818"/>
                  </a:lnTo>
                  <a:lnTo>
                    <a:pt x="7765071" y="1473818"/>
                  </a:lnTo>
                  <a:lnTo>
                    <a:pt x="7776501" y="1473818"/>
                  </a:lnTo>
                  <a:lnTo>
                    <a:pt x="7787931" y="1473818"/>
                  </a:lnTo>
                  <a:lnTo>
                    <a:pt x="7799408" y="1473818"/>
                  </a:lnTo>
                  <a:lnTo>
                    <a:pt x="7810839" y="1473818"/>
                  </a:lnTo>
                  <a:lnTo>
                    <a:pt x="7822268" y="1473818"/>
                  </a:lnTo>
                  <a:lnTo>
                    <a:pt x="7833698" y="1473818"/>
                  </a:lnTo>
                  <a:lnTo>
                    <a:pt x="7845128" y="1473818"/>
                  </a:lnTo>
                  <a:lnTo>
                    <a:pt x="7856606" y="1473818"/>
                  </a:lnTo>
                  <a:lnTo>
                    <a:pt x="7868036" y="1473818"/>
                  </a:lnTo>
                  <a:lnTo>
                    <a:pt x="7879466" y="1473818"/>
                  </a:lnTo>
                  <a:lnTo>
                    <a:pt x="7890896" y="1473818"/>
                  </a:lnTo>
                  <a:lnTo>
                    <a:pt x="7902326" y="1473818"/>
                  </a:lnTo>
                  <a:lnTo>
                    <a:pt x="7913804" y="1473818"/>
                  </a:lnTo>
                  <a:lnTo>
                    <a:pt x="7925234" y="1473818"/>
                  </a:lnTo>
                  <a:lnTo>
                    <a:pt x="7936663" y="1473818"/>
                  </a:lnTo>
                  <a:lnTo>
                    <a:pt x="7948094" y="1473818"/>
                  </a:lnTo>
                  <a:lnTo>
                    <a:pt x="7959524" y="1473818"/>
                  </a:lnTo>
                  <a:lnTo>
                    <a:pt x="7971001" y="1473818"/>
                  </a:lnTo>
                  <a:lnTo>
                    <a:pt x="7982431" y="1473818"/>
                  </a:lnTo>
                  <a:lnTo>
                    <a:pt x="7993861" y="1473818"/>
                  </a:lnTo>
                  <a:lnTo>
                    <a:pt x="8005291" y="1473818"/>
                  </a:lnTo>
                  <a:lnTo>
                    <a:pt x="8016721" y="1473818"/>
                  </a:lnTo>
                  <a:lnTo>
                    <a:pt x="8028199" y="1473818"/>
                  </a:lnTo>
                  <a:lnTo>
                    <a:pt x="8039629" y="1473818"/>
                  </a:lnTo>
                  <a:lnTo>
                    <a:pt x="8051059" y="1473818"/>
                  </a:lnTo>
                  <a:lnTo>
                    <a:pt x="8062489" y="1473818"/>
                  </a:lnTo>
                  <a:lnTo>
                    <a:pt x="8073919" y="1473818"/>
                  </a:lnTo>
                  <a:lnTo>
                    <a:pt x="8085396" y="1473818"/>
                  </a:lnTo>
                  <a:lnTo>
                    <a:pt x="8096826" y="1473818"/>
                  </a:lnTo>
                  <a:lnTo>
                    <a:pt x="8108256" y="1473818"/>
                  </a:lnTo>
                  <a:lnTo>
                    <a:pt x="8119687" y="1473818"/>
                  </a:lnTo>
                  <a:lnTo>
                    <a:pt x="8131117" y="1473818"/>
                  </a:lnTo>
                  <a:lnTo>
                    <a:pt x="8142594" y="1473818"/>
                  </a:lnTo>
                  <a:lnTo>
                    <a:pt x="8154024" y="1473818"/>
                  </a:lnTo>
                  <a:lnTo>
                    <a:pt x="8165454" y="1473818"/>
                  </a:lnTo>
                  <a:lnTo>
                    <a:pt x="8176884" y="1473818"/>
                  </a:lnTo>
                  <a:lnTo>
                    <a:pt x="8188314" y="1473818"/>
                  </a:lnTo>
                  <a:lnTo>
                    <a:pt x="8199792" y="1473818"/>
                  </a:lnTo>
                  <a:lnTo>
                    <a:pt x="8211222" y="1473818"/>
                  </a:lnTo>
                  <a:lnTo>
                    <a:pt x="8222652" y="1473818"/>
                  </a:lnTo>
                  <a:lnTo>
                    <a:pt x="8234082" y="1473818"/>
                  </a:lnTo>
                  <a:lnTo>
                    <a:pt x="8245512" y="1473818"/>
                  </a:lnTo>
                  <a:lnTo>
                    <a:pt x="8256989" y="1473818"/>
                  </a:lnTo>
                  <a:lnTo>
                    <a:pt x="8268419" y="1473818"/>
                  </a:lnTo>
                  <a:lnTo>
                    <a:pt x="8279850" y="1473818"/>
                  </a:lnTo>
                  <a:lnTo>
                    <a:pt x="8291280" y="1473818"/>
                  </a:lnTo>
                  <a:lnTo>
                    <a:pt x="8302709" y="1473818"/>
                  </a:lnTo>
                  <a:lnTo>
                    <a:pt x="8314187" y="1473818"/>
                  </a:lnTo>
                  <a:lnTo>
                    <a:pt x="8325617" y="1473818"/>
                  </a:lnTo>
                  <a:lnTo>
                    <a:pt x="8337047" y="1473818"/>
                  </a:lnTo>
                  <a:lnTo>
                    <a:pt x="8348477" y="1473818"/>
                  </a:lnTo>
                  <a:lnTo>
                    <a:pt x="8359907" y="1473818"/>
                  </a:lnTo>
                  <a:lnTo>
                    <a:pt x="8371385" y="1473818"/>
                  </a:lnTo>
                  <a:lnTo>
                    <a:pt x="8382815" y="1473818"/>
                  </a:lnTo>
                  <a:lnTo>
                    <a:pt x="8394245" y="1473818"/>
                  </a:lnTo>
                  <a:lnTo>
                    <a:pt x="8405674" y="1473818"/>
                  </a:lnTo>
                  <a:lnTo>
                    <a:pt x="8417104" y="1473818"/>
                  </a:lnTo>
                  <a:lnTo>
                    <a:pt x="8428582" y="1473818"/>
                  </a:lnTo>
                  <a:lnTo>
                    <a:pt x="8440012" y="1473818"/>
                  </a:lnTo>
                  <a:lnTo>
                    <a:pt x="8451442" y="1473818"/>
                  </a:lnTo>
                  <a:lnTo>
                    <a:pt x="8462872" y="1473818"/>
                  </a:lnTo>
                  <a:lnTo>
                    <a:pt x="8474302" y="1473818"/>
                  </a:lnTo>
                  <a:lnTo>
                    <a:pt x="8485780" y="1473818"/>
                  </a:lnTo>
                  <a:lnTo>
                    <a:pt x="8497210" y="1473818"/>
                  </a:lnTo>
                  <a:lnTo>
                    <a:pt x="8508640" y="1473818"/>
                  </a:lnTo>
                  <a:lnTo>
                    <a:pt x="8520069" y="1473818"/>
                  </a:lnTo>
                  <a:lnTo>
                    <a:pt x="8531500" y="1473818"/>
                  </a:lnTo>
                  <a:lnTo>
                    <a:pt x="8542977" y="1473818"/>
                  </a:lnTo>
                  <a:lnTo>
                    <a:pt x="8554407" y="1473818"/>
                  </a:lnTo>
                  <a:lnTo>
                    <a:pt x="8565837" y="1473818"/>
                  </a:lnTo>
                  <a:lnTo>
                    <a:pt x="8577267" y="1473818"/>
                  </a:lnTo>
                  <a:lnTo>
                    <a:pt x="8588697" y="1473818"/>
                  </a:lnTo>
                  <a:lnTo>
                    <a:pt x="8600175" y="1473818"/>
                  </a:lnTo>
                  <a:lnTo>
                    <a:pt x="8611605" y="1473818"/>
                  </a:lnTo>
                  <a:lnTo>
                    <a:pt x="8623035" y="1473818"/>
                  </a:lnTo>
                  <a:lnTo>
                    <a:pt x="8634465" y="1473818"/>
                  </a:lnTo>
                  <a:lnTo>
                    <a:pt x="8645895" y="1473818"/>
                  </a:lnTo>
                  <a:lnTo>
                    <a:pt x="8657373" y="1473818"/>
                  </a:lnTo>
                  <a:lnTo>
                    <a:pt x="8668802" y="1473818"/>
                  </a:lnTo>
                  <a:lnTo>
                    <a:pt x="8680232" y="1473818"/>
                  </a:lnTo>
                  <a:lnTo>
                    <a:pt x="8691662" y="1473818"/>
                  </a:lnTo>
                  <a:lnTo>
                    <a:pt x="8703093" y="1473818"/>
                  </a:lnTo>
                  <a:lnTo>
                    <a:pt x="8714570" y="1473818"/>
                  </a:lnTo>
                  <a:lnTo>
                    <a:pt x="8726000" y="1473818"/>
                  </a:lnTo>
                  <a:lnTo>
                    <a:pt x="8737430" y="1473818"/>
                  </a:lnTo>
                  <a:lnTo>
                    <a:pt x="8748860" y="1473818"/>
                  </a:lnTo>
                  <a:lnTo>
                    <a:pt x="8760290" y="1473818"/>
                  </a:lnTo>
                  <a:lnTo>
                    <a:pt x="8771768" y="1473818"/>
                  </a:lnTo>
                  <a:lnTo>
                    <a:pt x="8783198" y="1473818"/>
                  </a:lnTo>
                  <a:lnTo>
                    <a:pt x="8794628" y="1473818"/>
                  </a:lnTo>
                  <a:lnTo>
                    <a:pt x="8806058" y="1473818"/>
                  </a:lnTo>
                  <a:lnTo>
                    <a:pt x="8817488" y="1473818"/>
                  </a:lnTo>
                  <a:lnTo>
                    <a:pt x="8828918" y="1473818"/>
                  </a:lnTo>
                  <a:lnTo>
                    <a:pt x="8840395" y="1473818"/>
                  </a:lnTo>
                  <a:lnTo>
                    <a:pt x="8851825" y="1473818"/>
                  </a:lnTo>
                  <a:lnTo>
                    <a:pt x="8863256" y="1473818"/>
                  </a:lnTo>
                  <a:lnTo>
                    <a:pt x="8874686" y="1473818"/>
                  </a:lnTo>
                  <a:lnTo>
                    <a:pt x="8886115" y="1473818"/>
                  </a:lnTo>
                  <a:lnTo>
                    <a:pt x="8897593" y="1473818"/>
                  </a:lnTo>
                  <a:lnTo>
                    <a:pt x="8909022" y="1473818"/>
                  </a:lnTo>
                  <a:lnTo>
                    <a:pt x="8920453" y="1473818"/>
                  </a:lnTo>
                  <a:lnTo>
                    <a:pt x="8931883" y="1473818"/>
                  </a:lnTo>
                  <a:lnTo>
                    <a:pt x="8943313" y="1473818"/>
                  </a:lnTo>
                  <a:lnTo>
                    <a:pt x="8954791" y="1473818"/>
                  </a:lnTo>
                  <a:lnTo>
                    <a:pt x="8966220" y="1473818"/>
                  </a:lnTo>
                  <a:lnTo>
                    <a:pt x="8977651" y="1473818"/>
                  </a:lnTo>
                  <a:lnTo>
                    <a:pt x="8989080" y="1473818"/>
                  </a:lnTo>
                  <a:lnTo>
                    <a:pt x="9000511" y="1473818"/>
                  </a:lnTo>
                  <a:lnTo>
                    <a:pt x="9011988" y="1473818"/>
                  </a:lnTo>
                  <a:lnTo>
                    <a:pt x="9023418" y="1473818"/>
                  </a:lnTo>
                  <a:lnTo>
                    <a:pt x="9034849" y="1473818"/>
                  </a:lnTo>
                  <a:lnTo>
                    <a:pt x="9046278" y="1473818"/>
                  </a:lnTo>
                  <a:lnTo>
                    <a:pt x="9057709" y="1473818"/>
                  </a:lnTo>
                  <a:lnTo>
                    <a:pt x="9069186" y="1473818"/>
                  </a:lnTo>
                  <a:lnTo>
                    <a:pt x="9080615" y="1473818"/>
                  </a:lnTo>
                  <a:lnTo>
                    <a:pt x="9092046" y="1473818"/>
                  </a:lnTo>
                  <a:lnTo>
                    <a:pt x="9103476" y="1473818"/>
                  </a:lnTo>
                  <a:lnTo>
                    <a:pt x="9114906" y="1473818"/>
                  </a:lnTo>
                  <a:lnTo>
                    <a:pt x="9126384" y="1473818"/>
                  </a:lnTo>
                  <a:lnTo>
                    <a:pt x="9137813" y="1473818"/>
                  </a:lnTo>
                  <a:lnTo>
                    <a:pt x="9149244" y="1473818"/>
                  </a:lnTo>
                  <a:lnTo>
                    <a:pt x="9160673" y="1473818"/>
                  </a:lnTo>
                  <a:lnTo>
                    <a:pt x="9172104" y="1473818"/>
                  </a:lnTo>
                  <a:lnTo>
                    <a:pt x="9183581" y="1473818"/>
                  </a:lnTo>
                  <a:lnTo>
                    <a:pt x="9195011" y="1473818"/>
                  </a:lnTo>
                  <a:lnTo>
                    <a:pt x="9206442" y="1473818"/>
                  </a:lnTo>
                  <a:lnTo>
                    <a:pt x="9217871" y="1473818"/>
                  </a:lnTo>
                  <a:lnTo>
                    <a:pt x="9229301" y="1473818"/>
                  </a:lnTo>
                  <a:lnTo>
                    <a:pt x="9240779" y="1473818"/>
                  </a:lnTo>
                  <a:lnTo>
                    <a:pt x="9252209" y="1473818"/>
                  </a:lnTo>
                  <a:lnTo>
                    <a:pt x="9263639" y="1473818"/>
                  </a:lnTo>
                  <a:lnTo>
                    <a:pt x="9275069" y="1473818"/>
                  </a:lnTo>
                  <a:lnTo>
                    <a:pt x="9286498" y="1473818"/>
                  </a:lnTo>
                  <a:lnTo>
                    <a:pt x="9297977" y="1473818"/>
                  </a:lnTo>
                  <a:lnTo>
                    <a:pt x="9309406" y="1473818"/>
                  </a:lnTo>
                  <a:lnTo>
                    <a:pt x="9320837" y="1473818"/>
                  </a:lnTo>
                  <a:lnTo>
                    <a:pt x="9332266" y="1473818"/>
                  </a:lnTo>
                  <a:lnTo>
                    <a:pt x="9343696" y="1473818"/>
                  </a:lnTo>
                  <a:lnTo>
                    <a:pt x="9355174" y="1473818"/>
                  </a:lnTo>
                  <a:lnTo>
                    <a:pt x="9366604" y="1473818"/>
                  </a:lnTo>
                  <a:lnTo>
                    <a:pt x="9378035" y="1473818"/>
                  </a:lnTo>
                  <a:lnTo>
                    <a:pt x="9389464" y="1473818"/>
                  </a:lnTo>
                  <a:lnTo>
                    <a:pt x="9400894" y="1473818"/>
                  </a:lnTo>
                  <a:lnTo>
                    <a:pt x="9412372" y="1473818"/>
                  </a:lnTo>
                  <a:lnTo>
                    <a:pt x="9423802" y="1473818"/>
                  </a:lnTo>
                  <a:lnTo>
                    <a:pt x="9435232" y="1473818"/>
                  </a:lnTo>
                  <a:lnTo>
                    <a:pt x="9446662" y="1473818"/>
                  </a:lnTo>
                  <a:lnTo>
                    <a:pt x="9458091" y="1473818"/>
                  </a:lnTo>
                  <a:lnTo>
                    <a:pt x="9469570" y="1473818"/>
                  </a:lnTo>
                  <a:lnTo>
                    <a:pt x="9480999" y="1473818"/>
                  </a:lnTo>
                  <a:lnTo>
                    <a:pt x="9492429" y="1473818"/>
                  </a:lnTo>
                  <a:lnTo>
                    <a:pt x="9503859" y="1473818"/>
                  </a:lnTo>
                  <a:lnTo>
                    <a:pt x="9515289" y="1473818"/>
                  </a:lnTo>
                  <a:lnTo>
                    <a:pt x="9526767" y="1473818"/>
                  </a:lnTo>
                  <a:lnTo>
                    <a:pt x="9538197" y="1473818"/>
                  </a:lnTo>
                  <a:lnTo>
                    <a:pt x="9549626" y="1473818"/>
                  </a:lnTo>
                  <a:lnTo>
                    <a:pt x="9561057" y="1473818"/>
                  </a:lnTo>
                  <a:lnTo>
                    <a:pt x="9572487" y="1473818"/>
                  </a:lnTo>
                  <a:lnTo>
                    <a:pt x="9583965" y="1473818"/>
                  </a:lnTo>
                  <a:lnTo>
                    <a:pt x="9595395" y="1473818"/>
                  </a:lnTo>
                  <a:lnTo>
                    <a:pt x="9606824" y="1473818"/>
                  </a:lnTo>
                  <a:lnTo>
                    <a:pt x="9618255" y="1473818"/>
                  </a:lnTo>
                  <a:lnTo>
                    <a:pt x="9629684" y="1473818"/>
                  </a:lnTo>
                  <a:lnTo>
                    <a:pt x="9641163" y="1473818"/>
                  </a:lnTo>
                  <a:lnTo>
                    <a:pt x="9652592" y="1473818"/>
                  </a:lnTo>
                  <a:lnTo>
                    <a:pt x="9664022" y="1473818"/>
                  </a:lnTo>
                  <a:lnTo>
                    <a:pt x="9675452" y="1473818"/>
                  </a:lnTo>
                  <a:lnTo>
                    <a:pt x="9686882" y="1473818"/>
                  </a:lnTo>
                  <a:lnTo>
                    <a:pt x="9698360" y="1473818"/>
                  </a:lnTo>
                  <a:lnTo>
                    <a:pt x="9709790" y="1473818"/>
                  </a:lnTo>
                  <a:lnTo>
                    <a:pt x="9721219" y="1473818"/>
                  </a:lnTo>
                  <a:lnTo>
                    <a:pt x="9732650" y="1473818"/>
                  </a:lnTo>
                  <a:lnTo>
                    <a:pt x="9744080" y="1473818"/>
                  </a:lnTo>
                  <a:lnTo>
                    <a:pt x="9755557" y="1473818"/>
                  </a:lnTo>
                  <a:lnTo>
                    <a:pt x="9766988" y="1473818"/>
                  </a:lnTo>
                  <a:lnTo>
                    <a:pt x="9778417" y="1473818"/>
                  </a:lnTo>
                  <a:lnTo>
                    <a:pt x="9789848" y="1473818"/>
                  </a:lnTo>
                  <a:lnTo>
                    <a:pt x="9801277" y="1473818"/>
                  </a:lnTo>
                  <a:lnTo>
                    <a:pt x="9812755" y="1473818"/>
                  </a:lnTo>
                  <a:lnTo>
                    <a:pt x="9824185" y="1473818"/>
                  </a:lnTo>
                  <a:lnTo>
                    <a:pt x="9835615" y="1473818"/>
                  </a:lnTo>
                  <a:lnTo>
                    <a:pt x="9847045" y="1473818"/>
                  </a:lnTo>
                  <a:lnTo>
                    <a:pt x="9858475" y="1473818"/>
                  </a:lnTo>
                  <a:lnTo>
                    <a:pt x="9869952" y="1473818"/>
                  </a:lnTo>
                  <a:lnTo>
                    <a:pt x="9881383" y="1473818"/>
                  </a:lnTo>
                  <a:lnTo>
                    <a:pt x="9892812" y="1473818"/>
                  </a:lnTo>
                  <a:lnTo>
                    <a:pt x="9904243" y="1473818"/>
                  </a:lnTo>
                  <a:lnTo>
                    <a:pt x="9915673" y="1473818"/>
                  </a:lnTo>
                  <a:lnTo>
                    <a:pt x="9927102" y="1473818"/>
                  </a:lnTo>
                  <a:lnTo>
                    <a:pt x="9938581" y="1473818"/>
                  </a:lnTo>
                  <a:lnTo>
                    <a:pt x="9950010" y="1473818"/>
                  </a:lnTo>
                  <a:lnTo>
                    <a:pt x="9961441" y="1473818"/>
                  </a:lnTo>
                  <a:lnTo>
                    <a:pt x="9972870" y="1473818"/>
                  </a:lnTo>
                  <a:lnTo>
                    <a:pt x="9984300" y="1473818"/>
                  </a:lnTo>
                  <a:lnTo>
                    <a:pt x="9995778" y="1473818"/>
                  </a:lnTo>
                  <a:lnTo>
                    <a:pt x="10007208" y="1473818"/>
                  </a:lnTo>
                  <a:lnTo>
                    <a:pt x="10018638" y="1473818"/>
                  </a:lnTo>
                  <a:lnTo>
                    <a:pt x="10030068" y="1473818"/>
                  </a:lnTo>
                  <a:lnTo>
                    <a:pt x="10041498" y="1473818"/>
                  </a:lnTo>
                  <a:lnTo>
                    <a:pt x="10052976" y="1473818"/>
                  </a:lnTo>
                  <a:lnTo>
                    <a:pt x="10064405" y="1473818"/>
                  </a:lnTo>
                  <a:lnTo>
                    <a:pt x="10075835" y="1473818"/>
                  </a:lnTo>
                  <a:lnTo>
                    <a:pt x="10087266" y="1473818"/>
                  </a:lnTo>
                  <a:lnTo>
                    <a:pt x="10098695" y="1473818"/>
                  </a:lnTo>
                  <a:lnTo>
                    <a:pt x="10110174" y="1473818"/>
                  </a:lnTo>
                  <a:lnTo>
                    <a:pt x="10121603" y="1473818"/>
                  </a:lnTo>
                  <a:lnTo>
                    <a:pt x="10133033" y="1473818"/>
                  </a:lnTo>
                  <a:lnTo>
                    <a:pt x="10144463" y="1473818"/>
                  </a:lnTo>
                  <a:lnTo>
                    <a:pt x="10155893" y="1473818"/>
                  </a:lnTo>
                  <a:lnTo>
                    <a:pt x="10167371" y="1473818"/>
                  </a:lnTo>
                  <a:lnTo>
                    <a:pt x="10178801" y="1473818"/>
                  </a:lnTo>
                  <a:lnTo>
                    <a:pt x="10190230" y="1473818"/>
                  </a:lnTo>
                  <a:lnTo>
                    <a:pt x="10201661" y="1473818"/>
                  </a:lnTo>
                  <a:lnTo>
                    <a:pt x="10213091" y="1473818"/>
                  </a:lnTo>
                  <a:lnTo>
                    <a:pt x="10224569" y="1473818"/>
                  </a:lnTo>
                  <a:lnTo>
                    <a:pt x="10235998" y="1473818"/>
                  </a:lnTo>
                  <a:lnTo>
                    <a:pt x="10247428" y="1473818"/>
                  </a:lnTo>
                  <a:lnTo>
                    <a:pt x="10258859" y="1473818"/>
                  </a:lnTo>
                  <a:lnTo>
                    <a:pt x="10270288" y="1473818"/>
                  </a:lnTo>
                  <a:lnTo>
                    <a:pt x="10281767" y="1473818"/>
                  </a:lnTo>
                  <a:lnTo>
                    <a:pt x="10293196" y="1473818"/>
                  </a:lnTo>
                  <a:lnTo>
                    <a:pt x="10304626" y="1473818"/>
                  </a:lnTo>
                  <a:lnTo>
                    <a:pt x="10316056" y="1473818"/>
                  </a:lnTo>
                  <a:lnTo>
                    <a:pt x="10327486" y="1473818"/>
                  </a:lnTo>
                  <a:lnTo>
                    <a:pt x="10338963" y="1473818"/>
                  </a:lnTo>
                  <a:lnTo>
                    <a:pt x="10350394" y="1473818"/>
                  </a:lnTo>
                  <a:lnTo>
                    <a:pt x="10361823" y="1473818"/>
                  </a:lnTo>
                  <a:lnTo>
                    <a:pt x="10373254" y="1473818"/>
                  </a:lnTo>
                  <a:lnTo>
                    <a:pt x="10384684" y="1473818"/>
                  </a:lnTo>
                  <a:lnTo>
                    <a:pt x="10396161" y="1473818"/>
                  </a:lnTo>
                  <a:lnTo>
                    <a:pt x="10407591" y="1473818"/>
                  </a:lnTo>
                  <a:lnTo>
                    <a:pt x="10419021" y="1473818"/>
                  </a:lnTo>
                  <a:lnTo>
                    <a:pt x="10430452" y="1473818"/>
                  </a:lnTo>
                  <a:lnTo>
                    <a:pt x="10441881" y="1473818"/>
                  </a:lnTo>
                  <a:lnTo>
                    <a:pt x="10453358" y="1473818"/>
                  </a:lnTo>
                  <a:lnTo>
                    <a:pt x="10464789" y="1473818"/>
                  </a:lnTo>
                  <a:lnTo>
                    <a:pt x="10476219" y="1473818"/>
                  </a:lnTo>
                  <a:lnTo>
                    <a:pt x="10487649" y="1473818"/>
                  </a:lnTo>
                  <a:lnTo>
                    <a:pt x="10499079" y="1473818"/>
                  </a:lnTo>
                  <a:lnTo>
                    <a:pt x="10510556" y="1473818"/>
                  </a:lnTo>
                  <a:lnTo>
                    <a:pt x="10521987" y="1473818"/>
                  </a:lnTo>
                  <a:lnTo>
                    <a:pt x="10533416" y="1473818"/>
                  </a:lnTo>
                  <a:lnTo>
                    <a:pt x="10544847" y="1473818"/>
                  </a:lnTo>
                  <a:lnTo>
                    <a:pt x="10556277" y="1473818"/>
                  </a:lnTo>
                  <a:lnTo>
                    <a:pt x="10567754" y="1473818"/>
                  </a:lnTo>
                  <a:lnTo>
                    <a:pt x="10579184" y="1473818"/>
                  </a:lnTo>
                  <a:lnTo>
                    <a:pt x="10590614" y="1473818"/>
                  </a:lnTo>
                  <a:lnTo>
                    <a:pt x="10602045" y="1473818"/>
                  </a:lnTo>
                  <a:lnTo>
                    <a:pt x="10613474" y="1473818"/>
                  </a:lnTo>
                  <a:lnTo>
                    <a:pt x="10624951" y="1473818"/>
                  </a:lnTo>
                  <a:lnTo>
                    <a:pt x="10636382" y="1473818"/>
                  </a:lnTo>
                  <a:lnTo>
                    <a:pt x="10647812" y="1473818"/>
                  </a:lnTo>
                  <a:lnTo>
                    <a:pt x="10659241" y="1473818"/>
                  </a:lnTo>
                  <a:lnTo>
                    <a:pt x="10670672" y="1473818"/>
                  </a:lnTo>
                  <a:lnTo>
                    <a:pt x="10682149" y="1473818"/>
                  </a:lnTo>
                  <a:lnTo>
                    <a:pt x="10693580" y="1473818"/>
                  </a:lnTo>
                  <a:lnTo>
                    <a:pt x="10705009" y="1473818"/>
                  </a:lnTo>
                  <a:lnTo>
                    <a:pt x="10716439" y="1473818"/>
                  </a:lnTo>
                  <a:lnTo>
                    <a:pt x="10727870" y="1473818"/>
                  </a:lnTo>
                  <a:lnTo>
                    <a:pt x="10739347" y="1473818"/>
                  </a:lnTo>
                  <a:lnTo>
                    <a:pt x="10750778" y="1473818"/>
                  </a:lnTo>
                  <a:lnTo>
                    <a:pt x="10762207" y="1473818"/>
                  </a:lnTo>
                  <a:lnTo>
                    <a:pt x="10773637" y="1473818"/>
                  </a:lnTo>
                  <a:lnTo>
                    <a:pt x="10785067" y="1473818"/>
                  </a:lnTo>
                  <a:lnTo>
                    <a:pt x="10796544" y="1473818"/>
                  </a:lnTo>
                  <a:lnTo>
                    <a:pt x="10807975" y="1473818"/>
                  </a:lnTo>
                  <a:lnTo>
                    <a:pt x="10819405" y="1473818"/>
                  </a:lnTo>
                  <a:lnTo>
                    <a:pt x="10830834" y="1473818"/>
                  </a:lnTo>
                  <a:lnTo>
                    <a:pt x="10842265" y="1473818"/>
                  </a:lnTo>
                  <a:lnTo>
                    <a:pt x="10853742" y="1473818"/>
                  </a:lnTo>
                  <a:lnTo>
                    <a:pt x="10865173" y="1473818"/>
                  </a:lnTo>
                  <a:lnTo>
                    <a:pt x="10876602" y="1473818"/>
                  </a:lnTo>
                  <a:lnTo>
                    <a:pt x="10888032" y="1473818"/>
                  </a:lnTo>
                  <a:lnTo>
                    <a:pt x="10899463" y="1473818"/>
                  </a:lnTo>
                  <a:lnTo>
                    <a:pt x="10910892" y="1473818"/>
                  </a:lnTo>
                  <a:lnTo>
                    <a:pt x="10922369" y="1473818"/>
                  </a:lnTo>
                  <a:lnTo>
                    <a:pt x="10933800" y="1473818"/>
                  </a:lnTo>
                  <a:lnTo>
                    <a:pt x="10945230" y="1473818"/>
                  </a:lnTo>
                  <a:lnTo>
                    <a:pt x="10956660" y="1473818"/>
                  </a:lnTo>
                  <a:lnTo>
                    <a:pt x="10968090" y="1473818"/>
                  </a:lnTo>
                  <a:lnTo>
                    <a:pt x="10979567" y="1473818"/>
                  </a:lnTo>
                  <a:lnTo>
                    <a:pt x="10990998" y="1473818"/>
                  </a:lnTo>
                  <a:lnTo>
                    <a:pt x="11002427" y="1473818"/>
                  </a:lnTo>
                  <a:lnTo>
                    <a:pt x="11013858" y="1473818"/>
                  </a:lnTo>
                  <a:lnTo>
                    <a:pt x="11025287" y="1473818"/>
                  </a:lnTo>
                  <a:lnTo>
                    <a:pt x="11036765" y="1473818"/>
                  </a:lnTo>
                  <a:lnTo>
                    <a:pt x="11048195" y="1473818"/>
                  </a:lnTo>
                  <a:lnTo>
                    <a:pt x="11059625" y="1473818"/>
                  </a:lnTo>
                  <a:lnTo>
                    <a:pt x="11071056" y="1473818"/>
                  </a:lnTo>
                  <a:lnTo>
                    <a:pt x="11082485" y="1473818"/>
                  </a:lnTo>
                  <a:lnTo>
                    <a:pt x="11093962" y="1473818"/>
                  </a:lnTo>
                  <a:lnTo>
                    <a:pt x="11105393" y="1473818"/>
                  </a:lnTo>
                  <a:lnTo>
                    <a:pt x="11116823" y="1473818"/>
                  </a:lnTo>
                  <a:lnTo>
                    <a:pt x="11128253" y="1473818"/>
                  </a:lnTo>
                  <a:lnTo>
                    <a:pt x="11139683" y="1473818"/>
                  </a:lnTo>
                  <a:lnTo>
                    <a:pt x="11151160" y="1473818"/>
                  </a:lnTo>
                  <a:lnTo>
                    <a:pt x="11162591" y="1473818"/>
                  </a:lnTo>
                  <a:lnTo>
                    <a:pt x="11174020" y="1473818"/>
                  </a:lnTo>
                  <a:lnTo>
                    <a:pt x="11185451" y="1473818"/>
                  </a:lnTo>
                  <a:lnTo>
                    <a:pt x="11196881" y="1473818"/>
                  </a:lnTo>
                  <a:lnTo>
                    <a:pt x="11208358" y="1473818"/>
                  </a:lnTo>
                  <a:lnTo>
                    <a:pt x="11218359" y="1473818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01A86109-3F38-C44E-8DBA-B5435E2A59E9}"/>
                </a:ext>
              </a:extLst>
            </p:cNvPr>
            <p:cNvSpPr/>
            <p:nvPr/>
          </p:nvSpPr>
          <p:spPr>
            <a:xfrm>
              <a:off x="851149" y="4281399"/>
              <a:ext cx="11218359" cy="1819362"/>
            </a:xfrm>
            <a:custGeom>
              <a:avLst/>
              <a:gdLst>
                <a:gd name="connsiteX0" fmla="*/ 0 w 11218359"/>
                <a:gd name="connsiteY0" fmla="*/ 1819363 h 1819362"/>
                <a:gd name="connsiteX1" fmla="*/ 9149 w 11218359"/>
                <a:gd name="connsiteY1" fmla="*/ 1819363 h 1819362"/>
                <a:gd name="connsiteX2" fmla="*/ 20588 w 11218359"/>
                <a:gd name="connsiteY2" fmla="*/ 1819363 h 1819362"/>
                <a:gd name="connsiteX3" fmla="*/ 32028 w 11218359"/>
                <a:gd name="connsiteY3" fmla="*/ 1819363 h 1819362"/>
                <a:gd name="connsiteX4" fmla="*/ 43467 w 11218359"/>
                <a:gd name="connsiteY4" fmla="*/ 1819363 h 1819362"/>
                <a:gd name="connsiteX5" fmla="*/ 54907 w 11218359"/>
                <a:gd name="connsiteY5" fmla="*/ 1819363 h 1819362"/>
                <a:gd name="connsiteX6" fmla="*/ 66346 w 11218359"/>
                <a:gd name="connsiteY6" fmla="*/ 1819363 h 1819362"/>
                <a:gd name="connsiteX7" fmla="*/ 77786 w 11218359"/>
                <a:gd name="connsiteY7" fmla="*/ 1819363 h 1819362"/>
                <a:gd name="connsiteX8" fmla="*/ 89225 w 11218359"/>
                <a:gd name="connsiteY8" fmla="*/ 1819363 h 1819362"/>
                <a:gd name="connsiteX9" fmla="*/ 100665 w 11218359"/>
                <a:gd name="connsiteY9" fmla="*/ 1819363 h 1819362"/>
                <a:gd name="connsiteX10" fmla="*/ 112104 w 11218359"/>
                <a:gd name="connsiteY10" fmla="*/ 1819363 h 1819362"/>
                <a:gd name="connsiteX11" fmla="*/ 123544 w 11218359"/>
                <a:gd name="connsiteY11" fmla="*/ 1819363 h 1819362"/>
                <a:gd name="connsiteX12" fmla="*/ 134979 w 11218359"/>
                <a:gd name="connsiteY12" fmla="*/ 1819363 h 1819362"/>
                <a:gd name="connsiteX13" fmla="*/ 146423 w 11218359"/>
                <a:gd name="connsiteY13" fmla="*/ 1819363 h 1819362"/>
                <a:gd name="connsiteX14" fmla="*/ 157858 w 11218359"/>
                <a:gd name="connsiteY14" fmla="*/ 1819363 h 1819362"/>
                <a:gd name="connsiteX15" fmla="*/ 169297 w 11218359"/>
                <a:gd name="connsiteY15" fmla="*/ 1819363 h 1819362"/>
                <a:gd name="connsiteX16" fmla="*/ 180737 w 11218359"/>
                <a:gd name="connsiteY16" fmla="*/ 1819363 h 1819362"/>
                <a:gd name="connsiteX17" fmla="*/ 192176 w 11218359"/>
                <a:gd name="connsiteY17" fmla="*/ 1819363 h 1819362"/>
                <a:gd name="connsiteX18" fmla="*/ 203616 w 11218359"/>
                <a:gd name="connsiteY18" fmla="*/ 1819363 h 1819362"/>
                <a:gd name="connsiteX19" fmla="*/ 215055 w 11218359"/>
                <a:gd name="connsiteY19" fmla="*/ 1819363 h 1819362"/>
                <a:gd name="connsiteX20" fmla="*/ 226495 w 11218359"/>
                <a:gd name="connsiteY20" fmla="*/ 1819363 h 1819362"/>
                <a:gd name="connsiteX21" fmla="*/ 237935 w 11218359"/>
                <a:gd name="connsiteY21" fmla="*/ 1819363 h 1819362"/>
                <a:gd name="connsiteX22" fmla="*/ 249374 w 11218359"/>
                <a:gd name="connsiteY22" fmla="*/ 1819363 h 1819362"/>
                <a:gd name="connsiteX23" fmla="*/ 260814 w 11218359"/>
                <a:gd name="connsiteY23" fmla="*/ 1819363 h 1819362"/>
                <a:gd name="connsiteX24" fmla="*/ 272253 w 11218359"/>
                <a:gd name="connsiteY24" fmla="*/ 1819363 h 1819362"/>
                <a:gd name="connsiteX25" fmla="*/ 283693 w 11218359"/>
                <a:gd name="connsiteY25" fmla="*/ 1819363 h 1819362"/>
                <a:gd name="connsiteX26" fmla="*/ 295132 w 11218359"/>
                <a:gd name="connsiteY26" fmla="*/ 1819363 h 1819362"/>
                <a:gd name="connsiteX27" fmla="*/ 306572 w 11218359"/>
                <a:gd name="connsiteY27" fmla="*/ 1819363 h 1819362"/>
                <a:gd name="connsiteX28" fmla="*/ 318011 w 11218359"/>
                <a:gd name="connsiteY28" fmla="*/ 1819363 h 1819362"/>
                <a:gd name="connsiteX29" fmla="*/ 329451 w 11218359"/>
                <a:gd name="connsiteY29" fmla="*/ 1819363 h 1819362"/>
                <a:gd name="connsiteX30" fmla="*/ 340890 w 11218359"/>
                <a:gd name="connsiteY30" fmla="*/ 1819363 h 1819362"/>
                <a:gd name="connsiteX31" fmla="*/ 352330 w 11218359"/>
                <a:gd name="connsiteY31" fmla="*/ 1819363 h 1819362"/>
                <a:gd name="connsiteX32" fmla="*/ 363769 w 11218359"/>
                <a:gd name="connsiteY32" fmla="*/ 1819363 h 1819362"/>
                <a:gd name="connsiteX33" fmla="*/ 375209 w 11218359"/>
                <a:gd name="connsiteY33" fmla="*/ 1819363 h 1819362"/>
                <a:gd name="connsiteX34" fmla="*/ 386648 w 11218359"/>
                <a:gd name="connsiteY34" fmla="*/ 1819363 h 1819362"/>
                <a:gd name="connsiteX35" fmla="*/ 398088 w 11218359"/>
                <a:gd name="connsiteY35" fmla="*/ 1819363 h 1819362"/>
                <a:gd name="connsiteX36" fmla="*/ 409527 w 11218359"/>
                <a:gd name="connsiteY36" fmla="*/ 1819363 h 1819362"/>
                <a:gd name="connsiteX37" fmla="*/ 420967 w 11218359"/>
                <a:gd name="connsiteY37" fmla="*/ 1819363 h 1819362"/>
                <a:gd name="connsiteX38" fmla="*/ 432406 w 11218359"/>
                <a:gd name="connsiteY38" fmla="*/ 1819363 h 1819362"/>
                <a:gd name="connsiteX39" fmla="*/ 443846 w 11218359"/>
                <a:gd name="connsiteY39" fmla="*/ 1819363 h 1819362"/>
                <a:gd name="connsiteX40" fmla="*/ 455285 w 11218359"/>
                <a:gd name="connsiteY40" fmla="*/ 1819363 h 1819362"/>
                <a:gd name="connsiteX41" fmla="*/ 466725 w 11218359"/>
                <a:gd name="connsiteY41" fmla="*/ 1819363 h 1819362"/>
                <a:gd name="connsiteX42" fmla="*/ 478165 w 11218359"/>
                <a:gd name="connsiteY42" fmla="*/ 1819363 h 1819362"/>
                <a:gd name="connsiteX43" fmla="*/ 489604 w 11218359"/>
                <a:gd name="connsiteY43" fmla="*/ 1819363 h 1819362"/>
                <a:gd name="connsiteX44" fmla="*/ 501044 w 11218359"/>
                <a:gd name="connsiteY44" fmla="*/ 1819363 h 1819362"/>
                <a:gd name="connsiteX45" fmla="*/ 512483 w 11218359"/>
                <a:gd name="connsiteY45" fmla="*/ 1819363 h 1819362"/>
                <a:gd name="connsiteX46" fmla="*/ 523923 w 11218359"/>
                <a:gd name="connsiteY46" fmla="*/ 1819363 h 1819362"/>
                <a:gd name="connsiteX47" fmla="*/ 535362 w 11218359"/>
                <a:gd name="connsiteY47" fmla="*/ 1819363 h 1819362"/>
                <a:gd name="connsiteX48" fmla="*/ 546802 w 11218359"/>
                <a:gd name="connsiteY48" fmla="*/ 1819363 h 1819362"/>
                <a:gd name="connsiteX49" fmla="*/ 558241 w 11218359"/>
                <a:gd name="connsiteY49" fmla="*/ 1819363 h 1819362"/>
                <a:gd name="connsiteX50" fmla="*/ 569681 w 11218359"/>
                <a:gd name="connsiteY50" fmla="*/ 1819363 h 1819362"/>
                <a:gd name="connsiteX51" fmla="*/ 581120 w 11218359"/>
                <a:gd name="connsiteY51" fmla="*/ 1819363 h 1819362"/>
                <a:gd name="connsiteX52" fmla="*/ 592560 w 11218359"/>
                <a:gd name="connsiteY52" fmla="*/ 1819363 h 1819362"/>
                <a:gd name="connsiteX53" fmla="*/ 603999 w 11218359"/>
                <a:gd name="connsiteY53" fmla="*/ 1819363 h 1819362"/>
                <a:gd name="connsiteX54" fmla="*/ 615439 w 11218359"/>
                <a:gd name="connsiteY54" fmla="*/ 1819363 h 1819362"/>
                <a:gd name="connsiteX55" fmla="*/ 626878 w 11218359"/>
                <a:gd name="connsiteY55" fmla="*/ 1819363 h 1819362"/>
                <a:gd name="connsiteX56" fmla="*/ 638318 w 11218359"/>
                <a:gd name="connsiteY56" fmla="*/ 1819363 h 1819362"/>
                <a:gd name="connsiteX57" fmla="*/ 649757 w 11218359"/>
                <a:gd name="connsiteY57" fmla="*/ 1819363 h 1819362"/>
                <a:gd name="connsiteX58" fmla="*/ 661192 w 11218359"/>
                <a:gd name="connsiteY58" fmla="*/ 1819363 h 1819362"/>
                <a:gd name="connsiteX59" fmla="*/ 672632 w 11218359"/>
                <a:gd name="connsiteY59" fmla="*/ 1819363 h 1819362"/>
                <a:gd name="connsiteX60" fmla="*/ 684071 w 11218359"/>
                <a:gd name="connsiteY60" fmla="*/ 1819363 h 1819362"/>
                <a:gd name="connsiteX61" fmla="*/ 695511 w 11218359"/>
                <a:gd name="connsiteY61" fmla="*/ 1819363 h 1819362"/>
                <a:gd name="connsiteX62" fmla="*/ 706950 w 11218359"/>
                <a:gd name="connsiteY62" fmla="*/ 1819363 h 1819362"/>
                <a:gd name="connsiteX63" fmla="*/ 718390 w 11218359"/>
                <a:gd name="connsiteY63" fmla="*/ 1819363 h 1819362"/>
                <a:gd name="connsiteX64" fmla="*/ 729829 w 11218359"/>
                <a:gd name="connsiteY64" fmla="*/ 1819363 h 1819362"/>
                <a:gd name="connsiteX65" fmla="*/ 741269 w 11218359"/>
                <a:gd name="connsiteY65" fmla="*/ 1819363 h 1819362"/>
                <a:gd name="connsiteX66" fmla="*/ 752708 w 11218359"/>
                <a:gd name="connsiteY66" fmla="*/ 1819363 h 1819362"/>
                <a:gd name="connsiteX67" fmla="*/ 764148 w 11218359"/>
                <a:gd name="connsiteY67" fmla="*/ 1819363 h 1819362"/>
                <a:gd name="connsiteX68" fmla="*/ 775587 w 11218359"/>
                <a:gd name="connsiteY68" fmla="*/ 1819363 h 1819362"/>
                <a:gd name="connsiteX69" fmla="*/ 787027 w 11218359"/>
                <a:gd name="connsiteY69" fmla="*/ 1819363 h 1819362"/>
                <a:gd name="connsiteX70" fmla="*/ 798467 w 11218359"/>
                <a:gd name="connsiteY70" fmla="*/ 1819363 h 1819362"/>
                <a:gd name="connsiteX71" fmla="*/ 809906 w 11218359"/>
                <a:gd name="connsiteY71" fmla="*/ 1819363 h 1819362"/>
                <a:gd name="connsiteX72" fmla="*/ 821346 w 11218359"/>
                <a:gd name="connsiteY72" fmla="*/ 1819363 h 1819362"/>
                <a:gd name="connsiteX73" fmla="*/ 832785 w 11218359"/>
                <a:gd name="connsiteY73" fmla="*/ 1819363 h 1819362"/>
                <a:gd name="connsiteX74" fmla="*/ 844225 w 11218359"/>
                <a:gd name="connsiteY74" fmla="*/ 1819363 h 1819362"/>
                <a:gd name="connsiteX75" fmla="*/ 855664 w 11218359"/>
                <a:gd name="connsiteY75" fmla="*/ 1819363 h 1819362"/>
                <a:gd name="connsiteX76" fmla="*/ 867104 w 11218359"/>
                <a:gd name="connsiteY76" fmla="*/ 1819363 h 1819362"/>
                <a:gd name="connsiteX77" fmla="*/ 878543 w 11218359"/>
                <a:gd name="connsiteY77" fmla="*/ 1819363 h 1819362"/>
                <a:gd name="connsiteX78" fmla="*/ 889983 w 11218359"/>
                <a:gd name="connsiteY78" fmla="*/ 1819363 h 1819362"/>
                <a:gd name="connsiteX79" fmla="*/ 901422 w 11218359"/>
                <a:gd name="connsiteY79" fmla="*/ 1819363 h 1819362"/>
                <a:gd name="connsiteX80" fmla="*/ 912862 w 11218359"/>
                <a:gd name="connsiteY80" fmla="*/ 1819363 h 1819362"/>
                <a:gd name="connsiteX81" fmla="*/ 924301 w 11218359"/>
                <a:gd name="connsiteY81" fmla="*/ 1819363 h 1819362"/>
                <a:gd name="connsiteX82" fmla="*/ 935741 w 11218359"/>
                <a:gd name="connsiteY82" fmla="*/ 1819363 h 1819362"/>
                <a:gd name="connsiteX83" fmla="*/ 947180 w 11218359"/>
                <a:gd name="connsiteY83" fmla="*/ 1819363 h 1819362"/>
                <a:gd name="connsiteX84" fmla="*/ 958620 w 11218359"/>
                <a:gd name="connsiteY84" fmla="*/ 1819363 h 1819362"/>
                <a:gd name="connsiteX85" fmla="*/ 970059 w 11218359"/>
                <a:gd name="connsiteY85" fmla="*/ 1819363 h 1819362"/>
                <a:gd name="connsiteX86" fmla="*/ 981499 w 11218359"/>
                <a:gd name="connsiteY86" fmla="*/ 1819363 h 1819362"/>
                <a:gd name="connsiteX87" fmla="*/ 992938 w 11218359"/>
                <a:gd name="connsiteY87" fmla="*/ 1819363 h 1819362"/>
                <a:gd name="connsiteX88" fmla="*/ 1004378 w 11218359"/>
                <a:gd name="connsiteY88" fmla="*/ 1819363 h 1819362"/>
                <a:gd name="connsiteX89" fmla="*/ 1015818 w 11218359"/>
                <a:gd name="connsiteY89" fmla="*/ 1819363 h 1819362"/>
                <a:gd name="connsiteX90" fmla="*/ 1027257 w 11218359"/>
                <a:gd name="connsiteY90" fmla="*/ 1819363 h 1819362"/>
                <a:gd name="connsiteX91" fmla="*/ 1038697 w 11218359"/>
                <a:gd name="connsiteY91" fmla="*/ 1819363 h 1819362"/>
                <a:gd name="connsiteX92" fmla="*/ 1050136 w 11218359"/>
                <a:gd name="connsiteY92" fmla="*/ 1819363 h 1819362"/>
                <a:gd name="connsiteX93" fmla="*/ 1061576 w 11218359"/>
                <a:gd name="connsiteY93" fmla="*/ 1819363 h 1819362"/>
                <a:gd name="connsiteX94" fmla="*/ 1073015 w 11218359"/>
                <a:gd name="connsiteY94" fmla="*/ 1819363 h 1819362"/>
                <a:gd name="connsiteX95" fmla="*/ 1084455 w 11218359"/>
                <a:gd name="connsiteY95" fmla="*/ 1819363 h 1819362"/>
                <a:gd name="connsiteX96" fmla="*/ 1095894 w 11218359"/>
                <a:gd name="connsiteY96" fmla="*/ 1819363 h 1819362"/>
                <a:gd name="connsiteX97" fmla="*/ 1107334 w 11218359"/>
                <a:gd name="connsiteY97" fmla="*/ 1819363 h 1819362"/>
                <a:gd name="connsiteX98" fmla="*/ 1118773 w 11218359"/>
                <a:gd name="connsiteY98" fmla="*/ 1819363 h 1819362"/>
                <a:gd name="connsiteX99" fmla="*/ 1130213 w 11218359"/>
                <a:gd name="connsiteY99" fmla="*/ 1819363 h 1819362"/>
                <a:gd name="connsiteX100" fmla="*/ 1141652 w 11218359"/>
                <a:gd name="connsiteY100" fmla="*/ 1819363 h 1819362"/>
                <a:gd name="connsiteX101" fmla="*/ 1153092 w 11218359"/>
                <a:gd name="connsiteY101" fmla="*/ 1819363 h 1819362"/>
                <a:gd name="connsiteX102" fmla="*/ 1164531 w 11218359"/>
                <a:gd name="connsiteY102" fmla="*/ 1819363 h 1819362"/>
                <a:gd name="connsiteX103" fmla="*/ 1175971 w 11218359"/>
                <a:gd name="connsiteY103" fmla="*/ 1819363 h 1819362"/>
                <a:gd name="connsiteX104" fmla="*/ 1187406 w 11218359"/>
                <a:gd name="connsiteY104" fmla="*/ 1819363 h 1819362"/>
                <a:gd name="connsiteX105" fmla="*/ 1198845 w 11218359"/>
                <a:gd name="connsiteY105" fmla="*/ 1819363 h 1819362"/>
                <a:gd name="connsiteX106" fmla="*/ 1210285 w 11218359"/>
                <a:gd name="connsiteY106" fmla="*/ 1819363 h 1819362"/>
                <a:gd name="connsiteX107" fmla="*/ 1221724 w 11218359"/>
                <a:gd name="connsiteY107" fmla="*/ 1819363 h 1819362"/>
                <a:gd name="connsiteX108" fmla="*/ 1233164 w 11218359"/>
                <a:gd name="connsiteY108" fmla="*/ 1819363 h 1819362"/>
                <a:gd name="connsiteX109" fmla="*/ 1244603 w 11218359"/>
                <a:gd name="connsiteY109" fmla="*/ 1819363 h 1819362"/>
                <a:gd name="connsiteX110" fmla="*/ 1256043 w 11218359"/>
                <a:gd name="connsiteY110" fmla="*/ 1819363 h 1819362"/>
                <a:gd name="connsiteX111" fmla="*/ 1267482 w 11218359"/>
                <a:gd name="connsiteY111" fmla="*/ 1819363 h 1819362"/>
                <a:gd name="connsiteX112" fmla="*/ 1278922 w 11218359"/>
                <a:gd name="connsiteY112" fmla="*/ 1819363 h 1819362"/>
                <a:gd name="connsiteX113" fmla="*/ 1290361 w 11218359"/>
                <a:gd name="connsiteY113" fmla="*/ 1819363 h 1819362"/>
                <a:gd name="connsiteX114" fmla="*/ 1301801 w 11218359"/>
                <a:gd name="connsiteY114" fmla="*/ 1819363 h 1819362"/>
                <a:gd name="connsiteX115" fmla="*/ 1313240 w 11218359"/>
                <a:gd name="connsiteY115" fmla="*/ 1819363 h 1819362"/>
                <a:gd name="connsiteX116" fmla="*/ 1324680 w 11218359"/>
                <a:gd name="connsiteY116" fmla="*/ 1819363 h 1819362"/>
                <a:gd name="connsiteX117" fmla="*/ 1336120 w 11218359"/>
                <a:gd name="connsiteY117" fmla="*/ 1819363 h 1819362"/>
                <a:gd name="connsiteX118" fmla="*/ 1347559 w 11218359"/>
                <a:gd name="connsiteY118" fmla="*/ 1819363 h 1819362"/>
                <a:gd name="connsiteX119" fmla="*/ 1358999 w 11218359"/>
                <a:gd name="connsiteY119" fmla="*/ 1819363 h 1819362"/>
                <a:gd name="connsiteX120" fmla="*/ 1370438 w 11218359"/>
                <a:gd name="connsiteY120" fmla="*/ 1819363 h 1819362"/>
                <a:gd name="connsiteX121" fmla="*/ 1381878 w 11218359"/>
                <a:gd name="connsiteY121" fmla="*/ 1819363 h 1819362"/>
                <a:gd name="connsiteX122" fmla="*/ 1393317 w 11218359"/>
                <a:gd name="connsiteY122" fmla="*/ 1819363 h 1819362"/>
                <a:gd name="connsiteX123" fmla="*/ 1404757 w 11218359"/>
                <a:gd name="connsiteY123" fmla="*/ 1819363 h 1819362"/>
                <a:gd name="connsiteX124" fmla="*/ 1416196 w 11218359"/>
                <a:gd name="connsiteY124" fmla="*/ 1819363 h 1819362"/>
                <a:gd name="connsiteX125" fmla="*/ 1427636 w 11218359"/>
                <a:gd name="connsiteY125" fmla="*/ 1819363 h 1819362"/>
                <a:gd name="connsiteX126" fmla="*/ 1439075 w 11218359"/>
                <a:gd name="connsiteY126" fmla="*/ 1819363 h 1819362"/>
                <a:gd name="connsiteX127" fmla="*/ 1450515 w 11218359"/>
                <a:gd name="connsiteY127" fmla="*/ 1819363 h 1819362"/>
                <a:gd name="connsiteX128" fmla="*/ 1461954 w 11218359"/>
                <a:gd name="connsiteY128" fmla="*/ 1819363 h 1819362"/>
                <a:gd name="connsiteX129" fmla="*/ 1473394 w 11218359"/>
                <a:gd name="connsiteY129" fmla="*/ 1819363 h 1819362"/>
                <a:gd name="connsiteX130" fmla="*/ 1484833 w 11218359"/>
                <a:gd name="connsiteY130" fmla="*/ 1819363 h 1819362"/>
                <a:gd name="connsiteX131" fmla="*/ 1496273 w 11218359"/>
                <a:gd name="connsiteY131" fmla="*/ 1819363 h 1819362"/>
                <a:gd name="connsiteX132" fmla="*/ 1507712 w 11218359"/>
                <a:gd name="connsiteY132" fmla="*/ 1819363 h 1819362"/>
                <a:gd name="connsiteX133" fmla="*/ 1519152 w 11218359"/>
                <a:gd name="connsiteY133" fmla="*/ 1819363 h 1819362"/>
                <a:gd name="connsiteX134" fmla="*/ 1530591 w 11218359"/>
                <a:gd name="connsiteY134" fmla="*/ 1819363 h 1819362"/>
                <a:gd name="connsiteX135" fmla="*/ 1542031 w 11218359"/>
                <a:gd name="connsiteY135" fmla="*/ 1819363 h 1819362"/>
                <a:gd name="connsiteX136" fmla="*/ 1553471 w 11218359"/>
                <a:gd name="connsiteY136" fmla="*/ 1819363 h 1819362"/>
                <a:gd name="connsiteX137" fmla="*/ 1564910 w 11218359"/>
                <a:gd name="connsiteY137" fmla="*/ 1819363 h 1819362"/>
                <a:gd name="connsiteX138" fmla="*/ 1576349 w 11218359"/>
                <a:gd name="connsiteY138" fmla="*/ 1819363 h 1819362"/>
                <a:gd name="connsiteX139" fmla="*/ 1587789 w 11218359"/>
                <a:gd name="connsiteY139" fmla="*/ 1819363 h 1819362"/>
                <a:gd name="connsiteX140" fmla="*/ 1599229 w 11218359"/>
                <a:gd name="connsiteY140" fmla="*/ 1819363 h 1819362"/>
                <a:gd name="connsiteX141" fmla="*/ 1610668 w 11218359"/>
                <a:gd name="connsiteY141" fmla="*/ 1819363 h 1819362"/>
                <a:gd name="connsiteX142" fmla="*/ 1622107 w 11218359"/>
                <a:gd name="connsiteY142" fmla="*/ 1819363 h 1819362"/>
                <a:gd name="connsiteX143" fmla="*/ 1633547 w 11218359"/>
                <a:gd name="connsiteY143" fmla="*/ 1819363 h 1819362"/>
                <a:gd name="connsiteX144" fmla="*/ 1644987 w 11218359"/>
                <a:gd name="connsiteY144" fmla="*/ 1819363 h 1819362"/>
                <a:gd name="connsiteX145" fmla="*/ 1656426 w 11218359"/>
                <a:gd name="connsiteY145" fmla="*/ 1819363 h 1819362"/>
                <a:gd name="connsiteX146" fmla="*/ 1667866 w 11218359"/>
                <a:gd name="connsiteY146" fmla="*/ 1819363 h 1819362"/>
                <a:gd name="connsiteX147" fmla="*/ 1679305 w 11218359"/>
                <a:gd name="connsiteY147" fmla="*/ 1819363 h 1819362"/>
                <a:gd name="connsiteX148" fmla="*/ 1690745 w 11218359"/>
                <a:gd name="connsiteY148" fmla="*/ 1819363 h 1819362"/>
                <a:gd name="connsiteX149" fmla="*/ 1702184 w 11218359"/>
                <a:gd name="connsiteY149" fmla="*/ 1819363 h 1819362"/>
                <a:gd name="connsiteX150" fmla="*/ 1713619 w 11218359"/>
                <a:gd name="connsiteY150" fmla="*/ 1819363 h 1819362"/>
                <a:gd name="connsiteX151" fmla="*/ 1725063 w 11218359"/>
                <a:gd name="connsiteY151" fmla="*/ 1819363 h 1819362"/>
                <a:gd name="connsiteX152" fmla="*/ 1736498 w 11218359"/>
                <a:gd name="connsiteY152" fmla="*/ 1819363 h 1819362"/>
                <a:gd name="connsiteX153" fmla="*/ 1747938 w 11218359"/>
                <a:gd name="connsiteY153" fmla="*/ 1819363 h 1819362"/>
                <a:gd name="connsiteX154" fmla="*/ 1759377 w 11218359"/>
                <a:gd name="connsiteY154" fmla="*/ 1819363 h 1819362"/>
                <a:gd name="connsiteX155" fmla="*/ 1770817 w 11218359"/>
                <a:gd name="connsiteY155" fmla="*/ 1819363 h 1819362"/>
                <a:gd name="connsiteX156" fmla="*/ 1782256 w 11218359"/>
                <a:gd name="connsiteY156" fmla="*/ 1819363 h 1819362"/>
                <a:gd name="connsiteX157" fmla="*/ 1793696 w 11218359"/>
                <a:gd name="connsiteY157" fmla="*/ 1819363 h 1819362"/>
                <a:gd name="connsiteX158" fmla="*/ 1805135 w 11218359"/>
                <a:gd name="connsiteY158" fmla="*/ 1819363 h 1819362"/>
                <a:gd name="connsiteX159" fmla="*/ 1816575 w 11218359"/>
                <a:gd name="connsiteY159" fmla="*/ 1819363 h 1819362"/>
                <a:gd name="connsiteX160" fmla="*/ 1828014 w 11218359"/>
                <a:gd name="connsiteY160" fmla="*/ 1819363 h 1819362"/>
                <a:gd name="connsiteX161" fmla="*/ 1839454 w 11218359"/>
                <a:gd name="connsiteY161" fmla="*/ 1819363 h 1819362"/>
                <a:gd name="connsiteX162" fmla="*/ 1850893 w 11218359"/>
                <a:gd name="connsiteY162" fmla="*/ 1819363 h 1819362"/>
                <a:gd name="connsiteX163" fmla="*/ 1862333 w 11218359"/>
                <a:gd name="connsiteY163" fmla="*/ 1819363 h 1819362"/>
                <a:gd name="connsiteX164" fmla="*/ 1873772 w 11218359"/>
                <a:gd name="connsiteY164" fmla="*/ 1819363 h 1819362"/>
                <a:gd name="connsiteX165" fmla="*/ 1885212 w 11218359"/>
                <a:gd name="connsiteY165" fmla="*/ 1819363 h 1819362"/>
                <a:gd name="connsiteX166" fmla="*/ 1896651 w 11218359"/>
                <a:gd name="connsiteY166" fmla="*/ 1819363 h 1819362"/>
                <a:gd name="connsiteX167" fmla="*/ 1908091 w 11218359"/>
                <a:gd name="connsiteY167" fmla="*/ 1819363 h 1819362"/>
                <a:gd name="connsiteX168" fmla="*/ 1919531 w 11218359"/>
                <a:gd name="connsiteY168" fmla="*/ 1819363 h 1819362"/>
                <a:gd name="connsiteX169" fmla="*/ 1930970 w 11218359"/>
                <a:gd name="connsiteY169" fmla="*/ 1819363 h 1819362"/>
                <a:gd name="connsiteX170" fmla="*/ 1942409 w 11218359"/>
                <a:gd name="connsiteY170" fmla="*/ 1819363 h 1819362"/>
                <a:gd name="connsiteX171" fmla="*/ 1953849 w 11218359"/>
                <a:gd name="connsiteY171" fmla="*/ 1819363 h 1819362"/>
                <a:gd name="connsiteX172" fmla="*/ 1965289 w 11218359"/>
                <a:gd name="connsiteY172" fmla="*/ 1819363 h 1819362"/>
                <a:gd name="connsiteX173" fmla="*/ 1976728 w 11218359"/>
                <a:gd name="connsiteY173" fmla="*/ 1819363 h 1819362"/>
                <a:gd name="connsiteX174" fmla="*/ 1988168 w 11218359"/>
                <a:gd name="connsiteY174" fmla="*/ 1819363 h 1819362"/>
                <a:gd name="connsiteX175" fmla="*/ 1999607 w 11218359"/>
                <a:gd name="connsiteY175" fmla="*/ 1819363 h 1819362"/>
                <a:gd name="connsiteX176" fmla="*/ 2011047 w 11218359"/>
                <a:gd name="connsiteY176" fmla="*/ 1819363 h 1819362"/>
                <a:gd name="connsiteX177" fmla="*/ 2022486 w 11218359"/>
                <a:gd name="connsiteY177" fmla="*/ 1819363 h 1819362"/>
                <a:gd name="connsiteX178" fmla="*/ 2033926 w 11218359"/>
                <a:gd name="connsiteY178" fmla="*/ 1819363 h 1819362"/>
                <a:gd name="connsiteX179" fmla="*/ 2045365 w 11218359"/>
                <a:gd name="connsiteY179" fmla="*/ 1819363 h 1819362"/>
                <a:gd name="connsiteX180" fmla="*/ 2056805 w 11218359"/>
                <a:gd name="connsiteY180" fmla="*/ 1819363 h 1819362"/>
                <a:gd name="connsiteX181" fmla="*/ 2068244 w 11218359"/>
                <a:gd name="connsiteY181" fmla="*/ 1819363 h 1819362"/>
                <a:gd name="connsiteX182" fmla="*/ 2079684 w 11218359"/>
                <a:gd name="connsiteY182" fmla="*/ 1819363 h 1819362"/>
                <a:gd name="connsiteX183" fmla="*/ 2091123 w 11218359"/>
                <a:gd name="connsiteY183" fmla="*/ 1819363 h 1819362"/>
                <a:gd name="connsiteX184" fmla="*/ 2102563 w 11218359"/>
                <a:gd name="connsiteY184" fmla="*/ 1819363 h 1819362"/>
                <a:gd name="connsiteX185" fmla="*/ 2114002 w 11218359"/>
                <a:gd name="connsiteY185" fmla="*/ 1819363 h 1819362"/>
                <a:gd name="connsiteX186" fmla="*/ 2125442 w 11218359"/>
                <a:gd name="connsiteY186" fmla="*/ 1819363 h 1819362"/>
                <a:gd name="connsiteX187" fmla="*/ 2136882 w 11218359"/>
                <a:gd name="connsiteY187" fmla="*/ 1819363 h 1819362"/>
                <a:gd name="connsiteX188" fmla="*/ 2148321 w 11218359"/>
                <a:gd name="connsiteY188" fmla="*/ 1819363 h 1819362"/>
                <a:gd name="connsiteX189" fmla="*/ 2159760 w 11218359"/>
                <a:gd name="connsiteY189" fmla="*/ 1819363 h 1819362"/>
                <a:gd name="connsiteX190" fmla="*/ 2171200 w 11218359"/>
                <a:gd name="connsiteY190" fmla="*/ 1819363 h 1819362"/>
                <a:gd name="connsiteX191" fmla="*/ 2182640 w 11218359"/>
                <a:gd name="connsiteY191" fmla="*/ 1819363 h 1819362"/>
                <a:gd name="connsiteX192" fmla="*/ 2194079 w 11218359"/>
                <a:gd name="connsiteY192" fmla="*/ 1819363 h 1819362"/>
                <a:gd name="connsiteX193" fmla="*/ 2205519 w 11218359"/>
                <a:gd name="connsiteY193" fmla="*/ 1819363 h 1819362"/>
                <a:gd name="connsiteX194" fmla="*/ 2216958 w 11218359"/>
                <a:gd name="connsiteY194" fmla="*/ 1819363 h 1819362"/>
                <a:gd name="connsiteX195" fmla="*/ 2228393 w 11218359"/>
                <a:gd name="connsiteY195" fmla="*/ 1819363 h 1819362"/>
                <a:gd name="connsiteX196" fmla="*/ 2239837 w 11218359"/>
                <a:gd name="connsiteY196" fmla="*/ 1819363 h 1819362"/>
                <a:gd name="connsiteX197" fmla="*/ 2251272 w 11218359"/>
                <a:gd name="connsiteY197" fmla="*/ 1819363 h 1819362"/>
                <a:gd name="connsiteX198" fmla="*/ 2262716 w 11218359"/>
                <a:gd name="connsiteY198" fmla="*/ 1819363 h 1819362"/>
                <a:gd name="connsiteX199" fmla="*/ 2274151 w 11218359"/>
                <a:gd name="connsiteY199" fmla="*/ 1819363 h 1819362"/>
                <a:gd name="connsiteX200" fmla="*/ 2285591 w 11218359"/>
                <a:gd name="connsiteY200" fmla="*/ 1819363 h 1819362"/>
                <a:gd name="connsiteX201" fmla="*/ 2297030 w 11218359"/>
                <a:gd name="connsiteY201" fmla="*/ 1819363 h 1819362"/>
                <a:gd name="connsiteX202" fmla="*/ 2308470 w 11218359"/>
                <a:gd name="connsiteY202" fmla="*/ 1819363 h 1819362"/>
                <a:gd name="connsiteX203" fmla="*/ 2319909 w 11218359"/>
                <a:gd name="connsiteY203" fmla="*/ 1819363 h 1819362"/>
                <a:gd name="connsiteX204" fmla="*/ 2331349 w 11218359"/>
                <a:gd name="connsiteY204" fmla="*/ 1819363 h 1819362"/>
                <a:gd name="connsiteX205" fmla="*/ 2342788 w 11218359"/>
                <a:gd name="connsiteY205" fmla="*/ 1819363 h 1819362"/>
                <a:gd name="connsiteX206" fmla="*/ 2354228 w 11218359"/>
                <a:gd name="connsiteY206" fmla="*/ 1819363 h 1819362"/>
                <a:gd name="connsiteX207" fmla="*/ 2365667 w 11218359"/>
                <a:gd name="connsiteY207" fmla="*/ 1819363 h 1819362"/>
                <a:gd name="connsiteX208" fmla="*/ 2377107 w 11218359"/>
                <a:gd name="connsiteY208" fmla="*/ 1819363 h 1819362"/>
                <a:gd name="connsiteX209" fmla="*/ 2388546 w 11218359"/>
                <a:gd name="connsiteY209" fmla="*/ 1819363 h 1819362"/>
                <a:gd name="connsiteX210" fmla="*/ 2399986 w 11218359"/>
                <a:gd name="connsiteY210" fmla="*/ 1819363 h 1819362"/>
                <a:gd name="connsiteX211" fmla="*/ 2411425 w 11218359"/>
                <a:gd name="connsiteY211" fmla="*/ 1819363 h 1819362"/>
                <a:gd name="connsiteX212" fmla="*/ 2422865 w 11218359"/>
                <a:gd name="connsiteY212" fmla="*/ 1819363 h 1819362"/>
                <a:gd name="connsiteX213" fmla="*/ 2434304 w 11218359"/>
                <a:gd name="connsiteY213" fmla="*/ 1819363 h 1819362"/>
                <a:gd name="connsiteX214" fmla="*/ 2445744 w 11218359"/>
                <a:gd name="connsiteY214" fmla="*/ 1819363 h 1819362"/>
                <a:gd name="connsiteX215" fmla="*/ 2457184 w 11218359"/>
                <a:gd name="connsiteY215" fmla="*/ 1819363 h 1819362"/>
                <a:gd name="connsiteX216" fmla="*/ 2468623 w 11218359"/>
                <a:gd name="connsiteY216" fmla="*/ 1819363 h 1819362"/>
                <a:gd name="connsiteX217" fmla="*/ 2480062 w 11218359"/>
                <a:gd name="connsiteY217" fmla="*/ 1819363 h 1819362"/>
                <a:gd name="connsiteX218" fmla="*/ 2491502 w 11218359"/>
                <a:gd name="connsiteY218" fmla="*/ 1819363 h 1819362"/>
                <a:gd name="connsiteX219" fmla="*/ 2502942 w 11218359"/>
                <a:gd name="connsiteY219" fmla="*/ 1819363 h 1819362"/>
                <a:gd name="connsiteX220" fmla="*/ 2514381 w 11218359"/>
                <a:gd name="connsiteY220" fmla="*/ 1819363 h 1819362"/>
                <a:gd name="connsiteX221" fmla="*/ 2525821 w 11218359"/>
                <a:gd name="connsiteY221" fmla="*/ 1819363 h 1819362"/>
                <a:gd name="connsiteX222" fmla="*/ 2537260 w 11218359"/>
                <a:gd name="connsiteY222" fmla="*/ 1819363 h 1819362"/>
                <a:gd name="connsiteX223" fmla="*/ 2548700 w 11218359"/>
                <a:gd name="connsiteY223" fmla="*/ 1819363 h 1819362"/>
                <a:gd name="connsiteX224" fmla="*/ 2560139 w 11218359"/>
                <a:gd name="connsiteY224" fmla="*/ 1819363 h 1819362"/>
                <a:gd name="connsiteX225" fmla="*/ 2571579 w 11218359"/>
                <a:gd name="connsiteY225" fmla="*/ 1819363 h 1819362"/>
                <a:gd name="connsiteX226" fmla="*/ 2583018 w 11218359"/>
                <a:gd name="connsiteY226" fmla="*/ 1819363 h 1819362"/>
                <a:gd name="connsiteX227" fmla="*/ 2594458 w 11218359"/>
                <a:gd name="connsiteY227" fmla="*/ 1819363 h 1819362"/>
                <a:gd name="connsiteX228" fmla="*/ 2605897 w 11218359"/>
                <a:gd name="connsiteY228" fmla="*/ 1819363 h 1819362"/>
                <a:gd name="connsiteX229" fmla="*/ 2617337 w 11218359"/>
                <a:gd name="connsiteY229" fmla="*/ 1819363 h 1819362"/>
                <a:gd name="connsiteX230" fmla="*/ 2628776 w 11218359"/>
                <a:gd name="connsiteY230" fmla="*/ 1819363 h 1819362"/>
                <a:gd name="connsiteX231" fmla="*/ 2640216 w 11218359"/>
                <a:gd name="connsiteY231" fmla="*/ 1819363 h 1819362"/>
                <a:gd name="connsiteX232" fmla="*/ 2651655 w 11218359"/>
                <a:gd name="connsiteY232" fmla="*/ 1819363 h 1819362"/>
                <a:gd name="connsiteX233" fmla="*/ 2663095 w 11218359"/>
                <a:gd name="connsiteY233" fmla="*/ 1819363 h 1819362"/>
                <a:gd name="connsiteX234" fmla="*/ 2674535 w 11218359"/>
                <a:gd name="connsiteY234" fmla="*/ 1819363 h 1819362"/>
                <a:gd name="connsiteX235" fmla="*/ 2685974 w 11218359"/>
                <a:gd name="connsiteY235" fmla="*/ 1819363 h 1819362"/>
                <a:gd name="connsiteX236" fmla="*/ 2697413 w 11218359"/>
                <a:gd name="connsiteY236" fmla="*/ 1819363 h 1819362"/>
                <a:gd name="connsiteX237" fmla="*/ 2708853 w 11218359"/>
                <a:gd name="connsiteY237" fmla="*/ 1819363 h 1819362"/>
                <a:gd name="connsiteX238" fmla="*/ 2720293 w 11218359"/>
                <a:gd name="connsiteY238" fmla="*/ 1819363 h 1819362"/>
                <a:gd name="connsiteX239" fmla="*/ 2731727 w 11218359"/>
                <a:gd name="connsiteY239" fmla="*/ 1819363 h 1819362"/>
                <a:gd name="connsiteX240" fmla="*/ 2743172 w 11218359"/>
                <a:gd name="connsiteY240" fmla="*/ 1819363 h 1819362"/>
                <a:gd name="connsiteX241" fmla="*/ 2754611 w 11218359"/>
                <a:gd name="connsiteY241" fmla="*/ 1819363 h 1819362"/>
                <a:gd name="connsiteX242" fmla="*/ 2766046 w 11218359"/>
                <a:gd name="connsiteY242" fmla="*/ 1819363 h 1819362"/>
                <a:gd name="connsiteX243" fmla="*/ 2777490 w 11218359"/>
                <a:gd name="connsiteY243" fmla="*/ 1819363 h 1819362"/>
                <a:gd name="connsiteX244" fmla="*/ 2788925 w 11218359"/>
                <a:gd name="connsiteY244" fmla="*/ 1819363 h 1819362"/>
                <a:gd name="connsiteX245" fmla="*/ 2800364 w 11218359"/>
                <a:gd name="connsiteY245" fmla="*/ 1819363 h 1819362"/>
                <a:gd name="connsiteX246" fmla="*/ 2811804 w 11218359"/>
                <a:gd name="connsiteY246" fmla="*/ 1819363 h 1819362"/>
                <a:gd name="connsiteX247" fmla="*/ 2823243 w 11218359"/>
                <a:gd name="connsiteY247" fmla="*/ 1819363 h 1819362"/>
                <a:gd name="connsiteX248" fmla="*/ 2834683 w 11218359"/>
                <a:gd name="connsiteY248" fmla="*/ 1819363 h 1819362"/>
                <a:gd name="connsiteX249" fmla="*/ 2846123 w 11218359"/>
                <a:gd name="connsiteY249" fmla="*/ 1819363 h 1819362"/>
                <a:gd name="connsiteX250" fmla="*/ 2857562 w 11218359"/>
                <a:gd name="connsiteY250" fmla="*/ 1819363 h 1819362"/>
                <a:gd name="connsiteX251" fmla="*/ 2869001 w 11218359"/>
                <a:gd name="connsiteY251" fmla="*/ 1819363 h 1819362"/>
                <a:gd name="connsiteX252" fmla="*/ 2880441 w 11218359"/>
                <a:gd name="connsiteY252" fmla="*/ 1819363 h 1819362"/>
                <a:gd name="connsiteX253" fmla="*/ 2891881 w 11218359"/>
                <a:gd name="connsiteY253" fmla="*/ 1819363 h 1819362"/>
                <a:gd name="connsiteX254" fmla="*/ 2903320 w 11218359"/>
                <a:gd name="connsiteY254" fmla="*/ 1819363 h 1819362"/>
                <a:gd name="connsiteX255" fmla="*/ 2914760 w 11218359"/>
                <a:gd name="connsiteY255" fmla="*/ 1819363 h 1819362"/>
                <a:gd name="connsiteX256" fmla="*/ 2926199 w 11218359"/>
                <a:gd name="connsiteY256" fmla="*/ 1819363 h 1819362"/>
                <a:gd name="connsiteX257" fmla="*/ 2937639 w 11218359"/>
                <a:gd name="connsiteY257" fmla="*/ 1819363 h 1819362"/>
                <a:gd name="connsiteX258" fmla="*/ 2949078 w 11218359"/>
                <a:gd name="connsiteY258" fmla="*/ 1819363 h 1819362"/>
                <a:gd name="connsiteX259" fmla="*/ 2960518 w 11218359"/>
                <a:gd name="connsiteY259" fmla="*/ 1819363 h 1819362"/>
                <a:gd name="connsiteX260" fmla="*/ 2971957 w 11218359"/>
                <a:gd name="connsiteY260" fmla="*/ 1819363 h 1819362"/>
                <a:gd name="connsiteX261" fmla="*/ 2983397 w 11218359"/>
                <a:gd name="connsiteY261" fmla="*/ 1819363 h 1819362"/>
                <a:gd name="connsiteX262" fmla="*/ 2994837 w 11218359"/>
                <a:gd name="connsiteY262" fmla="*/ 1819363 h 1819362"/>
                <a:gd name="connsiteX263" fmla="*/ 3006276 w 11218359"/>
                <a:gd name="connsiteY263" fmla="*/ 1819363 h 1819362"/>
                <a:gd name="connsiteX264" fmla="*/ 3017715 w 11218359"/>
                <a:gd name="connsiteY264" fmla="*/ 1819363 h 1819362"/>
                <a:gd name="connsiteX265" fmla="*/ 3029155 w 11218359"/>
                <a:gd name="connsiteY265" fmla="*/ 1819363 h 1819362"/>
                <a:gd name="connsiteX266" fmla="*/ 3040594 w 11218359"/>
                <a:gd name="connsiteY266" fmla="*/ 1819363 h 1819362"/>
                <a:gd name="connsiteX267" fmla="*/ 3052034 w 11218359"/>
                <a:gd name="connsiteY267" fmla="*/ 1819363 h 1819362"/>
                <a:gd name="connsiteX268" fmla="*/ 3063474 w 11218359"/>
                <a:gd name="connsiteY268" fmla="*/ 1819363 h 1819362"/>
                <a:gd name="connsiteX269" fmla="*/ 3074913 w 11218359"/>
                <a:gd name="connsiteY269" fmla="*/ 1819363 h 1819362"/>
                <a:gd name="connsiteX270" fmla="*/ 3086352 w 11218359"/>
                <a:gd name="connsiteY270" fmla="*/ 1819363 h 1819362"/>
                <a:gd name="connsiteX271" fmla="*/ 3097792 w 11218359"/>
                <a:gd name="connsiteY271" fmla="*/ 1819363 h 1819362"/>
                <a:gd name="connsiteX272" fmla="*/ 3109232 w 11218359"/>
                <a:gd name="connsiteY272" fmla="*/ 1819363 h 1819362"/>
                <a:gd name="connsiteX273" fmla="*/ 3120671 w 11218359"/>
                <a:gd name="connsiteY273" fmla="*/ 1819363 h 1819362"/>
                <a:gd name="connsiteX274" fmla="*/ 3132111 w 11218359"/>
                <a:gd name="connsiteY274" fmla="*/ 1819363 h 1819362"/>
                <a:gd name="connsiteX275" fmla="*/ 3143550 w 11218359"/>
                <a:gd name="connsiteY275" fmla="*/ 1819363 h 1819362"/>
                <a:gd name="connsiteX276" fmla="*/ 3154990 w 11218359"/>
                <a:gd name="connsiteY276" fmla="*/ 1819363 h 1819362"/>
                <a:gd name="connsiteX277" fmla="*/ 3166429 w 11218359"/>
                <a:gd name="connsiteY277" fmla="*/ 1819363 h 1819362"/>
                <a:gd name="connsiteX278" fmla="*/ 3177869 w 11218359"/>
                <a:gd name="connsiteY278" fmla="*/ 1819363 h 1819362"/>
                <a:gd name="connsiteX279" fmla="*/ 3189308 w 11218359"/>
                <a:gd name="connsiteY279" fmla="*/ 1819363 h 1819362"/>
                <a:gd name="connsiteX280" fmla="*/ 3200748 w 11218359"/>
                <a:gd name="connsiteY280" fmla="*/ 1819363 h 1819362"/>
                <a:gd name="connsiteX281" fmla="*/ 3212187 w 11218359"/>
                <a:gd name="connsiteY281" fmla="*/ 1819363 h 1819362"/>
                <a:gd name="connsiteX282" fmla="*/ 3223627 w 11218359"/>
                <a:gd name="connsiteY282" fmla="*/ 1819363 h 1819362"/>
                <a:gd name="connsiteX283" fmla="*/ 3235066 w 11218359"/>
                <a:gd name="connsiteY283" fmla="*/ 1819363 h 1819362"/>
                <a:gd name="connsiteX284" fmla="*/ 3246501 w 11218359"/>
                <a:gd name="connsiteY284" fmla="*/ 1819363 h 1819362"/>
                <a:gd name="connsiteX285" fmla="*/ 3257945 w 11218359"/>
                <a:gd name="connsiteY285" fmla="*/ 1819363 h 1819362"/>
                <a:gd name="connsiteX286" fmla="*/ 3269385 w 11218359"/>
                <a:gd name="connsiteY286" fmla="*/ 1819363 h 1819362"/>
                <a:gd name="connsiteX287" fmla="*/ 3280825 w 11218359"/>
                <a:gd name="connsiteY287" fmla="*/ 1819363 h 1819362"/>
                <a:gd name="connsiteX288" fmla="*/ 3292264 w 11218359"/>
                <a:gd name="connsiteY288" fmla="*/ 1819363 h 1819362"/>
                <a:gd name="connsiteX289" fmla="*/ 3303699 w 11218359"/>
                <a:gd name="connsiteY289" fmla="*/ 1819363 h 1819362"/>
                <a:gd name="connsiteX290" fmla="*/ 3315143 w 11218359"/>
                <a:gd name="connsiteY290" fmla="*/ 1819363 h 1819362"/>
                <a:gd name="connsiteX291" fmla="*/ 3326578 w 11218359"/>
                <a:gd name="connsiteY291" fmla="*/ 1819363 h 1819362"/>
                <a:gd name="connsiteX292" fmla="*/ 3338017 w 11218359"/>
                <a:gd name="connsiteY292" fmla="*/ 1819363 h 1819362"/>
                <a:gd name="connsiteX293" fmla="*/ 3349457 w 11218359"/>
                <a:gd name="connsiteY293" fmla="*/ 1819363 h 1819362"/>
                <a:gd name="connsiteX294" fmla="*/ 3360896 w 11218359"/>
                <a:gd name="connsiteY294" fmla="*/ 1819363 h 1819362"/>
                <a:gd name="connsiteX295" fmla="*/ 3372336 w 11218359"/>
                <a:gd name="connsiteY295" fmla="*/ 1819363 h 1819362"/>
                <a:gd name="connsiteX296" fmla="*/ 3383776 w 11218359"/>
                <a:gd name="connsiteY296" fmla="*/ 1819363 h 1819362"/>
                <a:gd name="connsiteX297" fmla="*/ 3395215 w 11218359"/>
                <a:gd name="connsiteY297" fmla="*/ 1819363 h 1819362"/>
                <a:gd name="connsiteX298" fmla="*/ 3406654 w 11218359"/>
                <a:gd name="connsiteY298" fmla="*/ 1819363 h 1819362"/>
                <a:gd name="connsiteX299" fmla="*/ 3418094 w 11218359"/>
                <a:gd name="connsiteY299" fmla="*/ 1819363 h 1819362"/>
                <a:gd name="connsiteX300" fmla="*/ 3429534 w 11218359"/>
                <a:gd name="connsiteY300" fmla="*/ 1819363 h 1819362"/>
                <a:gd name="connsiteX301" fmla="*/ 3440973 w 11218359"/>
                <a:gd name="connsiteY301" fmla="*/ 1819363 h 1819362"/>
                <a:gd name="connsiteX302" fmla="*/ 3452413 w 11218359"/>
                <a:gd name="connsiteY302" fmla="*/ 1819363 h 1819362"/>
                <a:gd name="connsiteX303" fmla="*/ 3463852 w 11218359"/>
                <a:gd name="connsiteY303" fmla="*/ 1819363 h 1819362"/>
                <a:gd name="connsiteX304" fmla="*/ 3475292 w 11218359"/>
                <a:gd name="connsiteY304" fmla="*/ 1819363 h 1819362"/>
                <a:gd name="connsiteX305" fmla="*/ 3486731 w 11218359"/>
                <a:gd name="connsiteY305" fmla="*/ 1819363 h 1819362"/>
                <a:gd name="connsiteX306" fmla="*/ 3498171 w 11218359"/>
                <a:gd name="connsiteY306" fmla="*/ 1819363 h 1819362"/>
                <a:gd name="connsiteX307" fmla="*/ 3509610 w 11218359"/>
                <a:gd name="connsiteY307" fmla="*/ 1819363 h 1819362"/>
                <a:gd name="connsiteX308" fmla="*/ 3521050 w 11218359"/>
                <a:gd name="connsiteY308" fmla="*/ 1819363 h 1819362"/>
                <a:gd name="connsiteX309" fmla="*/ 3532489 w 11218359"/>
                <a:gd name="connsiteY309" fmla="*/ 1819363 h 1819362"/>
                <a:gd name="connsiteX310" fmla="*/ 3543929 w 11218359"/>
                <a:gd name="connsiteY310" fmla="*/ 1819363 h 1819362"/>
                <a:gd name="connsiteX311" fmla="*/ 3555368 w 11218359"/>
                <a:gd name="connsiteY311" fmla="*/ 1819363 h 1819362"/>
                <a:gd name="connsiteX312" fmla="*/ 3566808 w 11218359"/>
                <a:gd name="connsiteY312" fmla="*/ 1819363 h 1819362"/>
                <a:gd name="connsiteX313" fmla="*/ 3578247 w 11218359"/>
                <a:gd name="connsiteY313" fmla="*/ 1819363 h 1819362"/>
                <a:gd name="connsiteX314" fmla="*/ 3589687 w 11218359"/>
                <a:gd name="connsiteY314" fmla="*/ 1819363 h 1819362"/>
                <a:gd name="connsiteX315" fmla="*/ 3601127 w 11218359"/>
                <a:gd name="connsiteY315" fmla="*/ 1819363 h 1819362"/>
                <a:gd name="connsiteX316" fmla="*/ 3612566 w 11218359"/>
                <a:gd name="connsiteY316" fmla="*/ 1819363 h 1819362"/>
                <a:gd name="connsiteX317" fmla="*/ 3624005 w 11218359"/>
                <a:gd name="connsiteY317" fmla="*/ 1819363 h 1819362"/>
                <a:gd name="connsiteX318" fmla="*/ 3635445 w 11218359"/>
                <a:gd name="connsiteY318" fmla="*/ 1819363 h 1819362"/>
                <a:gd name="connsiteX319" fmla="*/ 3646885 w 11218359"/>
                <a:gd name="connsiteY319" fmla="*/ 1819363 h 1819362"/>
                <a:gd name="connsiteX320" fmla="*/ 3658324 w 11218359"/>
                <a:gd name="connsiteY320" fmla="*/ 1819363 h 1819362"/>
                <a:gd name="connsiteX321" fmla="*/ 3669764 w 11218359"/>
                <a:gd name="connsiteY321" fmla="*/ 1819363 h 1819362"/>
                <a:gd name="connsiteX322" fmla="*/ 3681203 w 11218359"/>
                <a:gd name="connsiteY322" fmla="*/ 1819363 h 1819362"/>
                <a:gd name="connsiteX323" fmla="*/ 3692643 w 11218359"/>
                <a:gd name="connsiteY323" fmla="*/ 1819363 h 1819362"/>
                <a:gd name="connsiteX324" fmla="*/ 3704082 w 11218359"/>
                <a:gd name="connsiteY324" fmla="*/ 1819363 h 1819362"/>
                <a:gd name="connsiteX325" fmla="*/ 3715522 w 11218359"/>
                <a:gd name="connsiteY325" fmla="*/ 1819363 h 1819362"/>
                <a:gd name="connsiteX326" fmla="*/ 3726961 w 11218359"/>
                <a:gd name="connsiteY326" fmla="*/ 1819363 h 1819362"/>
                <a:gd name="connsiteX327" fmla="*/ 3738401 w 11218359"/>
                <a:gd name="connsiteY327" fmla="*/ 1819363 h 1819362"/>
                <a:gd name="connsiteX328" fmla="*/ 3749840 w 11218359"/>
                <a:gd name="connsiteY328" fmla="*/ 1819363 h 1819362"/>
                <a:gd name="connsiteX329" fmla="*/ 3761280 w 11218359"/>
                <a:gd name="connsiteY329" fmla="*/ 1819363 h 1819362"/>
                <a:gd name="connsiteX330" fmla="*/ 3772719 w 11218359"/>
                <a:gd name="connsiteY330" fmla="*/ 1819363 h 1819362"/>
                <a:gd name="connsiteX331" fmla="*/ 3784154 w 11218359"/>
                <a:gd name="connsiteY331" fmla="*/ 1819363 h 1819362"/>
                <a:gd name="connsiteX332" fmla="*/ 3795598 w 11218359"/>
                <a:gd name="connsiteY332" fmla="*/ 1819363 h 1819362"/>
                <a:gd name="connsiteX333" fmla="*/ 3807033 w 11218359"/>
                <a:gd name="connsiteY333" fmla="*/ 1819363 h 1819362"/>
                <a:gd name="connsiteX334" fmla="*/ 3818473 w 11218359"/>
                <a:gd name="connsiteY334" fmla="*/ 1819363 h 1819362"/>
                <a:gd name="connsiteX335" fmla="*/ 3829917 w 11218359"/>
                <a:gd name="connsiteY335" fmla="*/ 1819363 h 1819362"/>
                <a:gd name="connsiteX336" fmla="*/ 3841352 w 11218359"/>
                <a:gd name="connsiteY336" fmla="*/ 1819363 h 1819362"/>
                <a:gd name="connsiteX337" fmla="*/ 3852791 w 11218359"/>
                <a:gd name="connsiteY337" fmla="*/ 1819363 h 1819362"/>
                <a:gd name="connsiteX338" fmla="*/ 3864231 w 11218359"/>
                <a:gd name="connsiteY338" fmla="*/ 1819363 h 1819362"/>
                <a:gd name="connsiteX339" fmla="*/ 3875670 w 11218359"/>
                <a:gd name="connsiteY339" fmla="*/ 1819363 h 1819362"/>
                <a:gd name="connsiteX340" fmla="*/ 3887110 w 11218359"/>
                <a:gd name="connsiteY340" fmla="*/ 1819363 h 1819362"/>
                <a:gd name="connsiteX341" fmla="*/ 3898549 w 11218359"/>
                <a:gd name="connsiteY341" fmla="*/ 1819363 h 1819362"/>
                <a:gd name="connsiteX342" fmla="*/ 3909989 w 11218359"/>
                <a:gd name="connsiteY342" fmla="*/ 1819363 h 1819362"/>
                <a:gd name="connsiteX343" fmla="*/ 3921447 w 11218359"/>
                <a:gd name="connsiteY343" fmla="*/ 1819363 h 1819362"/>
                <a:gd name="connsiteX344" fmla="*/ 3932878 w 11218359"/>
                <a:gd name="connsiteY344" fmla="*/ 1819363 h 1819362"/>
                <a:gd name="connsiteX345" fmla="*/ 3944307 w 11218359"/>
                <a:gd name="connsiteY345" fmla="*/ 1819363 h 1819362"/>
                <a:gd name="connsiteX346" fmla="*/ 3955737 w 11218359"/>
                <a:gd name="connsiteY346" fmla="*/ 1819363 h 1819362"/>
                <a:gd name="connsiteX347" fmla="*/ 3967167 w 11218359"/>
                <a:gd name="connsiteY347" fmla="*/ 1819363 h 1819362"/>
                <a:gd name="connsiteX348" fmla="*/ 3978645 w 11218359"/>
                <a:gd name="connsiteY348" fmla="*/ 1819363 h 1819362"/>
                <a:gd name="connsiteX349" fmla="*/ 3990075 w 11218359"/>
                <a:gd name="connsiteY349" fmla="*/ 1819363 h 1819362"/>
                <a:gd name="connsiteX350" fmla="*/ 4001505 w 11218359"/>
                <a:gd name="connsiteY350" fmla="*/ 1819363 h 1819362"/>
                <a:gd name="connsiteX351" fmla="*/ 4012935 w 11218359"/>
                <a:gd name="connsiteY351" fmla="*/ 1819363 h 1819362"/>
                <a:gd name="connsiteX352" fmla="*/ 4024365 w 11218359"/>
                <a:gd name="connsiteY352" fmla="*/ 1819363 h 1819362"/>
                <a:gd name="connsiteX353" fmla="*/ 4035843 w 11218359"/>
                <a:gd name="connsiteY353" fmla="*/ 1819363 h 1819362"/>
                <a:gd name="connsiteX354" fmla="*/ 4047273 w 11218359"/>
                <a:gd name="connsiteY354" fmla="*/ 1819363 h 1819362"/>
                <a:gd name="connsiteX355" fmla="*/ 4058702 w 11218359"/>
                <a:gd name="connsiteY355" fmla="*/ 1819363 h 1819362"/>
                <a:gd name="connsiteX356" fmla="*/ 4070133 w 11218359"/>
                <a:gd name="connsiteY356" fmla="*/ 1819363 h 1819362"/>
                <a:gd name="connsiteX357" fmla="*/ 4081563 w 11218359"/>
                <a:gd name="connsiteY357" fmla="*/ 1819363 h 1819362"/>
                <a:gd name="connsiteX358" fmla="*/ 4093040 w 11218359"/>
                <a:gd name="connsiteY358" fmla="*/ 1819363 h 1819362"/>
                <a:gd name="connsiteX359" fmla="*/ 4104471 w 11218359"/>
                <a:gd name="connsiteY359" fmla="*/ 1819363 h 1819362"/>
                <a:gd name="connsiteX360" fmla="*/ 4115900 w 11218359"/>
                <a:gd name="connsiteY360" fmla="*/ 1819363 h 1819362"/>
                <a:gd name="connsiteX361" fmla="*/ 4127330 w 11218359"/>
                <a:gd name="connsiteY361" fmla="*/ 1819363 h 1819362"/>
                <a:gd name="connsiteX362" fmla="*/ 4138760 w 11218359"/>
                <a:gd name="connsiteY362" fmla="*/ 1819363 h 1819362"/>
                <a:gd name="connsiteX363" fmla="*/ 4150238 w 11218359"/>
                <a:gd name="connsiteY363" fmla="*/ 1819363 h 1819362"/>
                <a:gd name="connsiteX364" fmla="*/ 4161668 w 11218359"/>
                <a:gd name="connsiteY364" fmla="*/ 1819363 h 1819362"/>
                <a:gd name="connsiteX365" fmla="*/ 4173098 w 11218359"/>
                <a:gd name="connsiteY365" fmla="*/ 1819363 h 1819362"/>
                <a:gd name="connsiteX366" fmla="*/ 4184528 w 11218359"/>
                <a:gd name="connsiteY366" fmla="*/ 1819363 h 1819362"/>
                <a:gd name="connsiteX367" fmla="*/ 4195958 w 11218359"/>
                <a:gd name="connsiteY367" fmla="*/ 1819363 h 1819362"/>
                <a:gd name="connsiteX368" fmla="*/ 4207436 w 11218359"/>
                <a:gd name="connsiteY368" fmla="*/ 1819363 h 1819362"/>
                <a:gd name="connsiteX369" fmla="*/ 4218865 w 11218359"/>
                <a:gd name="connsiteY369" fmla="*/ 1819363 h 1819362"/>
                <a:gd name="connsiteX370" fmla="*/ 4230296 w 11218359"/>
                <a:gd name="connsiteY370" fmla="*/ 1819363 h 1819362"/>
                <a:gd name="connsiteX371" fmla="*/ 4241726 w 11218359"/>
                <a:gd name="connsiteY371" fmla="*/ 1819363 h 1819362"/>
                <a:gd name="connsiteX372" fmla="*/ 4253156 w 11218359"/>
                <a:gd name="connsiteY372" fmla="*/ 1819363 h 1819362"/>
                <a:gd name="connsiteX373" fmla="*/ 4264634 w 11218359"/>
                <a:gd name="connsiteY373" fmla="*/ 1819363 h 1819362"/>
                <a:gd name="connsiteX374" fmla="*/ 4276063 w 11218359"/>
                <a:gd name="connsiteY374" fmla="*/ 1819363 h 1819362"/>
                <a:gd name="connsiteX375" fmla="*/ 4287493 w 11218359"/>
                <a:gd name="connsiteY375" fmla="*/ 1819363 h 1819362"/>
                <a:gd name="connsiteX376" fmla="*/ 4298923 w 11218359"/>
                <a:gd name="connsiteY376" fmla="*/ 1819363 h 1819362"/>
                <a:gd name="connsiteX377" fmla="*/ 4310353 w 11218359"/>
                <a:gd name="connsiteY377" fmla="*/ 1819363 h 1819362"/>
                <a:gd name="connsiteX378" fmla="*/ 4321831 w 11218359"/>
                <a:gd name="connsiteY378" fmla="*/ 1819363 h 1819362"/>
                <a:gd name="connsiteX379" fmla="*/ 4333261 w 11218359"/>
                <a:gd name="connsiteY379" fmla="*/ 1819363 h 1819362"/>
                <a:gd name="connsiteX380" fmla="*/ 4344691 w 11218359"/>
                <a:gd name="connsiteY380" fmla="*/ 1819363 h 1819362"/>
                <a:gd name="connsiteX381" fmla="*/ 4356121 w 11218359"/>
                <a:gd name="connsiteY381" fmla="*/ 1819363 h 1819362"/>
                <a:gd name="connsiteX382" fmla="*/ 4367551 w 11218359"/>
                <a:gd name="connsiteY382" fmla="*/ 1819363 h 1819362"/>
                <a:gd name="connsiteX383" fmla="*/ 4379028 w 11218359"/>
                <a:gd name="connsiteY383" fmla="*/ 1819363 h 1819362"/>
                <a:gd name="connsiteX384" fmla="*/ 4390458 w 11218359"/>
                <a:gd name="connsiteY384" fmla="*/ 1819363 h 1819362"/>
                <a:gd name="connsiteX385" fmla="*/ 4401889 w 11218359"/>
                <a:gd name="connsiteY385" fmla="*/ 1819363 h 1819362"/>
                <a:gd name="connsiteX386" fmla="*/ 4413319 w 11218359"/>
                <a:gd name="connsiteY386" fmla="*/ 1819363 h 1819362"/>
                <a:gd name="connsiteX387" fmla="*/ 4424749 w 11218359"/>
                <a:gd name="connsiteY387" fmla="*/ 1819363 h 1819362"/>
                <a:gd name="connsiteX388" fmla="*/ 4436226 w 11218359"/>
                <a:gd name="connsiteY388" fmla="*/ 1819363 h 1819362"/>
                <a:gd name="connsiteX389" fmla="*/ 4447656 w 11218359"/>
                <a:gd name="connsiteY389" fmla="*/ 1819363 h 1819362"/>
                <a:gd name="connsiteX390" fmla="*/ 4459086 w 11218359"/>
                <a:gd name="connsiteY390" fmla="*/ 1819363 h 1819362"/>
                <a:gd name="connsiteX391" fmla="*/ 4470516 w 11218359"/>
                <a:gd name="connsiteY391" fmla="*/ 1819363 h 1819362"/>
                <a:gd name="connsiteX392" fmla="*/ 4481946 w 11218359"/>
                <a:gd name="connsiteY392" fmla="*/ 1819363 h 1819362"/>
                <a:gd name="connsiteX393" fmla="*/ 4493424 w 11218359"/>
                <a:gd name="connsiteY393" fmla="*/ 1819363 h 1819362"/>
                <a:gd name="connsiteX394" fmla="*/ 4504854 w 11218359"/>
                <a:gd name="connsiteY394" fmla="*/ 1819363 h 1819362"/>
                <a:gd name="connsiteX395" fmla="*/ 4516284 w 11218359"/>
                <a:gd name="connsiteY395" fmla="*/ 1819363 h 1819362"/>
                <a:gd name="connsiteX396" fmla="*/ 4527714 w 11218359"/>
                <a:gd name="connsiteY396" fmla="*/ 1819363 h 1819362"/>
                <a:gd name="connsiteX397" fmla="*/ 4539144 w 11218359"/>
                <a:gd name="connsiteY397" fmla="*/ 1819363 h 1819362"/>
                <a:gd name="connsiteX398" fmla="*/ 4550621 w 11218359"/>
                <a:gd name="connsiteY398" fmla="*/ 1819363 h 1819362"/>
                <a:gd name="connsiteX399" fmla="*/ 4562051 w 11218359"/>
                <a:gd name="connsiteY399" fmla="*/ 1819363 h 1819362"/>
                <a:gd name="connsiteX400" fmla="*/ 4573482 w 11218359"/>
                <a:gd name="connsiteY400" fmla="*/ 1819363 h 1819362"/>
                <a:gd name="connsiteX401" fmla="*/ 4584912 w 11218359"/>
                <a:gd name="connsiteY401" fmla="*/ 1819363 h 1819362"/>
                <a:gd name="connsiteX402" fmla="*/ 4596341 w 11218359"/>
                <a:gd name="connsiteY402" fmla="*/ 1819363 h 1819362"/>
                <a:gd name="connsiteX403" fmla="*/ 4607771 w 11218359"/>
                <a:gd name="connsiteY403" fmla="*/ 1819363 h 1819362"/>
                <a:gd name="connsiteX404" fmla="*/ 4619249 w 11218359"/>
                <a:gd name="connsiteY404" fmla="*/ 1819363 h 1819362"/>
                <a:gd name="connsiteX405" fmla="*/ 4630679 w 11218359"/>
                <a:gd name="connsiteY405" fmla="*/ 1819363 h 1819362"/>
                <a:gd name="connsiteX406" fmla="*/ 4642109 w 11218359"/>
                <a:gd name="connsiteY406" fmla="*/ 1819363 h 1819362"/>
                <a:gd name="connsiteX407" fmla="*/ 4653539 w 11218359"/>
                <a:gd name="connsiteY407" fmla="*/ 1819363 h 1819362"/>
                <a:gd name="connsiteX408" fmla="*/ 4664969 w 11218359"/>
                <a:gd name="connsiteY408" fmla="*/ 1819363 h 1819362"/>
                <a:gd name="connsiteX409" fmla="*/ 4676447 w 11218359"/>
                <a:gd name="connsiteY409" fmla="*/ 1819363 h 1819362"/>
                <a:gd name="connsiteX410" fmla="*/ 4687877 w 11218359"/>
                <a:gd name="connsiteY410" fmla="*/ 1819363 h 1819362"/>
                <a:gd name="connsiteX411" fmla="*/ 4699306 w 11218359"/>
                <a:gd name="connsiteY411" fmla="*/ 1819363 h 1819362"/>
                <a:gd name="connsiteX412" fmla="*/ 4710737 w 11218359"/>
                <a:gd name="connsiteY412" fmla="*/ 1819363 h 1819362"/>
                <a:gd name="connsiteX413" fmla="*/ 4722167 w 11218359"/>
                <a:gd name="connsiteY413" fmla="*/ 1819363 h 1819362"/>
                <a:gd name="connsiteX414" fmla="*/ 4733644 w 11218359"/>
                <a:gd name="connsiteY414" fmla="*/ 1819363 h 1819362"/>
                <a:gd name="connsiteX415" fmla="*/ 4745075 w 11218359"/>
                <a:gd name="connsiteY415" fmla="*/ 1819363 h 1819362"/>
                <a:gd name="connsiteX416" fmla="*/ 4756504 w 11218359"/>
                <a:gd name="connsiteY416" fmla="*/ 1819363 h 1819362"/>
                <a:gd name="connsiteX417" fmla="*/ 4767934 w 11218359"/>
                <a:gd name="connsiteY417" fmla="*/ 1819363 h 1819362"/>
                <a:gd name="connsiteX418" fmla="*/ 4779364 w 11218359"/>
                <a:gd name="connsiteY418" fmla="*/ 1819363 h 1819362"/>
                <a:gd name="connsiteX419" fmla="*/ 4790842 w 11218359"/>
                <a:gd name="connsiteY419" fmla="*/ 1819363 h 1819362"/>
                <a:gd name="connsiteX420" fmla="*/ 4802272 w 11218359"/>
                <a:gd name="connsiteY420" fmla="*/ 1819363 h 1819362"/>
                <a:gd name="connsiteX421" fmla="*/ 4813702 w 11218359"/>
                <a:gd name="connsiteY421" fmla="*/ 1819363 h 1819362"/>
                <a:gd name="connsiteX422" fmla="*/ 4825132 w 11218359"/>
                <a:gd name="connsiteY422" fmla="*/ 1819363 h 1819362"/>
                <a:gd name="connsiteX423" fmla="*/ 4836562 w 11218359"/>
                <a:gd name="connsiteY423" fmla="*/ 1819363 h 1819362"/>
                <a:gd name="connsiteX424" fmla="*/ 4848040 w 11218359"/>
                <a:gd name="connsiteY424" fmla="*/ 1819363 h 1819362"/>
                <a:gd name="connsiteX425" fmla="*/ 4859469 w 11218359"/>
                <a:gd name="connsiteY425" fmla="*/ 1819363 h 1819362"/>
                <a:gd name="connsiteX426" fmla="*/ 4870899 w 11218359"/>
                <a:gd name="connsiteY426" fmla="*/ 1819363 h 1819362"/>
                <a:gd name="connsiteX427" fmla="*/ 4882330 w 11218359"/>
                <a:gd name="connsiteY427" fmla="*/ 1819363 h 1819362"/>
                <a:gd name="connsiteX428" fmla="*/ 4893760 w 11218359"/>
                <a:gd name="connsiteY428" fmla="*/ 1819363 h 1819362"/>
                <a:gd name="connsiteX429" fmla="*/ 4905237 w 11218359"/>
                <a:gd name="connsiteY429" fmla="*/ 1819363 h 1819362"/>
                <a:gd name="connsiteX430" fmla="*/ 4916667 w 11218359"/>
                <a:gd name="connsiteY430" fmla="*/ 1819363 h 1819362"/>
                <a:gd name="connsiteX431" fmla="*/ 4928097 w 11218359"/>
                <a:gd name="connsiteY431" fmla="*/ 1819363 h 1819362"/>
                <a:gd name="connsiteX432" fmla="*/ 4939527 w 11218359"/>
                <a:gd name="connsiteY432" fmla="*/ 1819363 h 1819362"/>
                <a:gd name="connsiteX433" fmla="*/ 4950957 w 11218359"/>
                <a:gd name="connsiteY433" fmla="*/ 1819363 h 1819362"/>
                <a:gd name="connsiteX434" fmla="*/ 4962435 w 11218359"/>
                <a:gd name="connsiteY434" fmla="*/ 1819363 h 1819362"/>
                <a:gd name="connsiteX435" fmla="*/ 4973865 w 11218359"/>
                <a:gd name="connsiteY435" fmla="*/ 1819363 h 1819362"/>
                <a:gd name="connsiteX436" fmla="*/ 4985295 w 11218359"/>
                <a:gd name="connsiteY436" fmla="*/ 1819363 h 1819362"/>
                <a:gd name="connsiteX437" fmla="*/ 4996725 w 11218359"/>
                <a:gd name="connsiteY437" fmla="*/ 1819363 h 1819362"/>
                <a:gd name="connsiteX438" fmla="*/ 5008155 w 11218359"/>
                <a:gd name="connsiteY438" fmla="*/ 1819363 h 1819362"/>
                <a:gd name="connsiteX439" fmla="*/ 5019632 w 11218359"/>
                <a:gd name="connsiteY439" fmla="*/ 1819363 h 1819362"/>
                <a:gd name="connsiteX440" fmla="*/ 5031062 w 11218359"/>
                <a:gd name="connsiteY440" fmla="*/ 1819363 h 1819362"/>
                <a:gd name="connsiteX441" fmla="*/ 5042492 w 11218359"/>
                <a:gd name="connsiteY441" fmla="*/ 1819363 h 1819362"/>
                <a:gd name="connsiteX442" fmla="*/ 5053923 w 11218359"/>
                <a:gd name="connsiteY442" fmla="*/ 1819363 h 1819362"/>
                <a:gd name="connsiteX443" fmla="*/ 5065353 w 11218359"/>
                <a:gd name="connsiteY443" fmla="*/ 1819363 h 1819362"/>
                <a:gd name="connsiteX444" fmla="*/ 5076830 w 11218359"/>
                <a:gd name="connsiteY444" fmla="*/ 1819363 h 1819362"/>
                <a:gd name="connsiteX445" fmla="*/ 5088260 w 11218359"/>
                <a:gd name="connsiteY445" fmla="*/ 1819363 h 1819362"/>
                <a:gd name="connsiteX446" fmla="*/ 5099690 w 11218359"/>
                <a:gd name="connsiteY446" fmla="*/ 1819363 h 1819362"/>
                <a:gd name="connsiteX447" fmla="*/ 5111120 w 11218359"/>
                <a:gd name="connsiteY447" fmla="*/ 1819363 h 1819362"/>
                <a:gd name="connsiteX448" fmla="*/ 5122550 w 11218359"/>
                <a:gd name="connsiteY448" fmla="*/ 1819363 h 1819362"/>
                <a:gd name="connsiteX449" fmla="*/ 5134028 w 11218359"/>
                <a:gd name="connsiteY449" fmla="*/ 1819363 h 1819362"/>
                <a:gd name="connsiteX450" fmla="*/ 5145458 w 11218359"/>
                <a:gd name="connsiteY450" fmla="*/ 1819363 h 1819362"/>
                <a:gd name="connsiteX451" fmla="*/ 5156888 w 11218359"/>
                <a:gd name="connsiteY451" fmla="*/ 1819363 h 1819362"/>
                <a:gd name="connsiteX452" fmla="*/ 5168318 w 11218359"/>
                <a:gd name="connsiteY452" fmla="*/ 1819363 h 1819362"/>
                <a:gd name="connsiteX453" fmla="*/ 5179747 w 11218359"/>
                <a:gd name="connsiteY453" fmla="*/ 1819363 h 1819362"/>
                <a:gd name="connsiteX454" fmla="*/ 5191225 w 11218359"/>
                <a:gd name="connsiteY454" fmla="*/ 1819363 h 1819362"/>
                <a:gd name="connsiteX455" fmla="*/ 5202655 w 11218359"/>
                <a:gd name="connsiteY455" fmla="*/ 1819363 h 1819362"/>
                <a:gd name="connsiteX456" fmla="*/ 5214085 w 11218359"/>
                <a:gd name="connsiteY456" fmla="*/ 1819363 h 1819362"/>
                <a:gd name="connsiteX457" fmla="*/ 5225515 w 11218359"/>
                <a:gd name="connsiteY457" fmla="*/ 1819363 h 1819362"/>
                <a:gd name="connsiteX458" fmla="*/ 5236945 w 11218359"/>
                <a:gd name="connsiteY458" fmla="*/ 1819363 h 1819362"/>
                <a:gd name="connsiteX459" fmla="*/ 5248423 w 11218359"/>
                <a:gd name="connsiteY459" fmla="*/ 1819363 h 1819362"/>
                <a:gd name="connsiteX460" fmla="*/ 5259853 w 11218359"/>
                <a:gd name="connsiteY460" fmla="*/ 1819363 h 1819362"/>
                <a:gd name="connsiteX461" fmla="*/ 5271283 w 11218359"/>
                <a:gd name="connsiteY461" fmla="*/ 1819363 h 1819362"/>
                <a:gd name="connsiteX462" fmla="*/ 5282713 w 11218359"/>
                <a:gd name="connsiteY462" fmla="*/ 1819363 h 1819362"/>
                <a:gd name="connsiteX463" fmla="*/ 5294143 w 11218359"/>
                <a:gd name="connsiteY463" fmla="*/ 1819363 h 1819362"/>
                <a:gd name="connsiteX464" fmla="*/ 5305621 w 11218359"/>
                <a:gd name="connsiteY464" fmla="*/ 1819363 h 1819362"/>
                <a:gd name="connsiteX465" fmla="*/ 5317051 w 11218359"/>
                <a:gd name="connsiteY465" fmla="*/ 1819363 h 1819362"/>
                <a:gd name="connsiteX466" fmla="*/ 5328481 w 11218359"/>
                <a:gd name="connsiteY466" fmla="*/ 1819363 h 1819362"/>
                <a:gd name="connsiteX467" fmla="*/ 5339910 w 11218359"/>
                <a:gd name="connsiteY467" fmla="*/ 1819363 h 1819362"/>
                <a:gd name="connsiteX468" fmla="*/ 5351340 w 11218359"/>
                <a:gd name="connsiteY468" fmla="*/ 1819363 h 1819362"/>
                <a:gd name="connsiteX469" fmla="*/ 5362818 w 11218359"/>
                <a:gd name="connsiteY469" fmla="*/ 1819363 h 1819362"/>
                <a:gd name="connsiteX470" fmla="*/ 5374248 w 11218359"/>
                <a:gd name="connsiteY470" fmla="*/ 1819363 h 1819362"/>
                <a:gd name="connsiteX471" fmla="*/ 5385678 w 11218359"/>
                <a:gd name="connsiteY471" fmla="*/ 1819363 h 1819362"/>
                <a:gd name="connsiteX472" fmla="*/ 5397108 w 11218359"/>
                <a:gd name="connsiteY472" fmla="*/ 1819363 h 1819362"/>
                <a:gd name="connsiteX473" fmla="*/ 5408538 w 11218359"/>
                <a:gd name="connsiteY473" fmla="*/ 1819363 h 1819362"/>
                <a:gd name="connsiteX474" fmla="*/ 5420016 w 11218359"/>
                <a:gd name="connsiteY474" fmla="*/ 1819363 h 1819362"/>
                <a:gd name="connsiteX475" fmla="*/ 5431446 w 11218359"/>
                <a:gd name="connsiteY475" fmla="*/ 1819363 h 1819362"/>
                <a:gd name="connsiteX476" fmla="*/ 5442876 w 11218359"/>
                <a:gd name="connsiteY476" fmla="*/ 1819363 h 1819362"/>
                <a:gd name="connsiteX477" fmla="*/ 5454306 w 11218359"/>
                <a:gd name="connsiteY477" fmla="*/ 1819363 h 1819362"/>
                <a:gd name="connsiteX478" fmla="*/ 5465736 w 11218359"/>
                <a:gd name="connsiteY478" fmla="*/ 1819363 h 1819362"/>
                <a:gd name="connsiteX479" fmla="*/ 5477214 w 11218359"/>
                <a:gd name="connsiteY479" fmla="*/ 1819363 h 1819362"/>
                <a:gd name="connsiteX480" fmla="*/ 5488643 w 11218359"/>
                <a:gd name="connsiteY480" fmla="*/ 1819363 h 1819362"/>
                <a:gd name="connsiteX481" fmla="*/ 5500073 w 11218359"/>
                <a:gd name="connsiteY481" fmla="*/ 1819363 h 1819362"/>
                <a:gd name="connsiteX482" fmla="*/ 5511503 w 11218359"/>
                <a:gd name="connsiteY482" fmla="*/ 1819363 h 1819362"/>
                <a:gd name="connsiteX483" fmla="*/ 5522933 w 11218359"/>
                <a:gd name="connsiteY483" fmla="*/ 1819363 h 1819362"/>
                <a:gd name="connsiteX484" fmla="*/ 5534411 w 11218359"/>
                <a:gd name="connsiteY484" fmla="*/ 1819363 h 1819362"/>
                <a:gd name="connsiteX485" fmla="*/ 5545841 w 11218359"/>
                <a:gd name="connsiteY485" fmla="*/ 1819363 h 1819362"/>
                <a:gd name="connsiteX486" fmla="*/ 5557271 w 11218359"/>
                <a:gd name="connsiteY486" fmla="*/ 1819363 h 1819362"/>
                <a:gd name="connsiteX487" fmla="*/ 5568701 w 11218359"/>
                <a:gd name="connsiteY487" fmla="*/ 1819363 h 1819362"/>
                <a:gd name="connsiteX488" fmla="*/ 5580131 w 11218359"/>
                <a:gd name="connsiteY488" fmla="*/ 1819363 h 1819362"/>
                <a:gd name="connsiteX489" fmla="*/ 5591609 w 11218359"/>
                <a:gd name="connsiteY489" fmla="*/ 1819363 h 1819362"/>
                <a:gd name="connsiteX490" fmla="*/ 5603038 w 11218359"/>
                <a:gd name="connsiteY490" fmla="*/ 1819363 h 1819362"/>
                <a:gd name="connsiteX491" fmla="*/ 5614469 w 11218359"/>
                <a:gd name="connsiteY491" fmla="*/ 1819363 h 1819362"/>
                <a:gd name="connsiteX492" fmla="*/ 5625899 w 11218359"/>
                <a:gd name="connsiteY492" fmla="*/ 1819363 h 1819362"/>
                <a:gd name="connsiteX493" fmla="*/ 5637329 w 11218359"/>
                <a:gd name="connsiteY493" fmla="*/ 1819363 h 1819362"/>
                <a:gd name="connsiteX494" fmla="*/ 5648759 w 11218359"/>
                <a:gd name="connsiteY494" fmla="*/ 1819363 h 1819362"/>
                <a:gd name="connsiteX495" fmla="*/ 5660236 w 11218359"/>
                <a:gd name="connsiteY495" fmla="*/ 1819363 h 1819362"/>
                <a:gd name="connsiteX496" fmla="*/ 5671666 w 11218359"/>
                <a:gd name="connsiteY496" fmla="*/ 1819363 h 1819362"/>
                <a:gd name="connsiteX497" fmla="*/ 5683096 w 11218359"/>
                <a:gd name="connsiteY497" fmla="*/ 1819363 h 1819362"/>
                <a:gd name="connsiteX498" fmla="*/ 5694526 w 11218359"/>
                <a:gd name="connsiteY498" fmla="*/ 1819363 h 1819362"/>
                <a:gd name="connsiteX499" fmla="*/ 5705956 w 11218359"/>
                <a:gd name="connsiteY499" fmla="*/ 1819363 h 1819362"/>
                <a:gd name="connsiteX500" fmla="*/ 5717434 w 11218359"/>
                <a:gd name="connsiteY500" fmla="*/ 1819363 h 1819362"/>
                <a:gd name="connsiteX501" fmla="*/ 5728864 w 11218359"/>
                <a:gd name="connsiteY501" fmla="*/ 1819363 h 1819362"/>
                <a:gd name="connsiteX502" fmla="*/ 5740294 w 11218359"/>
                <a:gd name="connsiteY502" fmla="*/ 1819363 h 1819362"/>
                <a:gd name="connsiteX503" fmla="*/ 5751724 w 11218359"/>
                <a:gd name="connsiteY503" fmla="*/ 1819363 h 1819362"/>
                <a:gd name="connsiteX504" fmla="*/ 5763154 w 11218359"/>
                <a:gd name="connsiteY504" fmla="*/ 1819363 h 1819362"/>
                <a:gd name="connsiteX505" fmla="*/ 5774631 w 11218359"/>
                <a:gd name="connsiteY505" fmla="*/ 1819363 h 1819362"/>
                <a:gd name="connsiteX506" fmla="*/ 5786062 w 11218359"/>
                <a:gd name="connsiteY506" fmla="*/ 1819363 h 1819362"/>
                <a:gd name="connsiteX507" fmla="*/ 5797492 w 11218359"/>
                <a:gd name="connsiteY507" fmla="*/ 1819363 h 1819362"/>
                <a:gd name="connsiteX508" fmla="*/ 5808921 w 11218359"/>
                <a:gd name="connsiteY508" fmla="*/ 1819363 h 1819362"/>
                <a:gd name="connsiteX509" fmla="*/ 5820351 w 11218359"/>
                <a:gd name="connsiteY509" fmla="*/ 1819363 h 1819362"/>
                <a:gd name="connsiteX510" fmla="*/ 5831829 w 11218359"/>
                <a:gd name="connsiteY510" fmla="*/ 1819363 h 1819362"/>
                <a:gd name="connsiteX511" fmla="*/ 5843259 w 11218359"/>
                <a:gd name="connsiteY511" fmla="*/ 1819363 h 1819362"/>
                <a:gd name="connsiteX512" fmla="*/ 5854689 w 11218359"/>
                <a:gd name="connsiteY512" fmla="*/ 1819363 h 1819362"/>
                <a:gd name="connsiteX513" fmla="*/ 5866119 w 11218359"/>
                <a:gd name="connsiteY513" fmla="*/ 1819363 h 1819362"/>
                <a:gd name="connsiteX514" fmla="*/ 5877549 w 11218359"/>
                <a:gd name="connsiteY514" fmla="*/ 1819363 h 1819362"/>
                <a:gd name="connsiteX515" fmla="*/ 5889027 w 11218359"/>
                <a:gd name="connsiteY515" fmla="*/ 1819363 h 1819362"/>
                <a:gd name="connsiteX516" fmla="*/ 5900457 w 11218359"/>
                <a:gd name="connsiteY516" fmla="*/ 1819363 h 1819362"/>
                <a:gd name="connsiteX517" fmla="*/ 5911887 w 11218359"/>
                <a:gd name="connsiteY517" fmla="*/ 1819363 h 1819362"/>
                <a:gd name="connsiteX518" fmla="*/ 5923317 w 11218359"/>
                <a:gd name="connsiteY518" fmla="*/ 1819363 h 1819362"/>
                <a:gd name="connsiteX519" fmla="*/ 5934747 w 11218359"/>
                <a:gd name="connsiteY519" fmla="*/ 1819363 h 1819362"/>
                <a:gd name="connsiteX520" fmla="*/ 5946225 w 11218359"/>
                <a:gd name="connsiteY520" fmla="*/ 1819363 h 1819362"/>
                <a:gd name="connsiteX521" fmla="*/ 5957655 w 11218359"/>
                <a:gd name="connsiteY521" fmla="*/ 1819363 h 1819362"/>
                <a:gd name="connsiteX522" fmla="*/ 5969084 w 11218359"/>
                <a:gd name="connsiteY522" fmla="*/ 1819363 h 1819362"/>
                <a:gd name="connsiteX523" fmla="*/ 5980514 w 11218359"/>
                <a:gd name="connsiteY523" fmla="*/ 1819363 h 1819362"/>
                <a:gd name="connsiteX524" fmla="*/ 5991944 w 11218359"/>
                <a:gd name="connsiteY524" fmla="*/ 1819363 h 1819362"/>
                <a:gd name="connsiteX525" fmla="*/ 6003422 w 11218359"/>
                <a:gd name="connsiteY525" fmla="*/ 1819363 h 1819362"/>
                <a:gd name="connsiteX526" fmla="*/ 6014852 w 11218359"/>
                <a:gd name="connsiteY526" fmla="*/ 1819363 h 1819362"/>
                <a:gd name="connsiteX527" fmla="*/ 6026282 w 11218359"/>
                <a:gd name="connsiteY527" fmla="*/ 1819363 h 1819362"/>
                <a:gd name="connsiteX528" fmla="*/ 6037712 w 11218359"/>
                <a:gd name="connsiteY528" fmla="*/ 1819363 h 1819362"/>
                <a:gd name="connsiteX529" fmla="*/ 6049142 w 11218359"/>
                <a:gd name="connsiteY529" fmla="*/ 1819363 h 1819362"/>
                <a:gd name="connsiteX530" fmla="*/ 6060620 w 11218359"/>
                <a:gd name="connsiteY530" fmla="*/ 1819363 h 1819362"/>
                <a:gd name="connsiteX531" fmla="*/ 6072049 w 11218359"/>
                <a:gd name="connsiteY531" fmla="*/ 1819363 h 1819362"/>
                <a:gd name="connsiteX532" fmla="*/ 6083480 w 11218359"/>
                <a:gd name="connsiteY532" fmla="*/ 1819363 h 1819362"/>
                <a:gd name="connsiteX533" fmla="*/ 6094910 w 11218359"/>
                <a:gd name="connsiteY533" fmla="*/ 1819363 h 1819362"/>
                <a:gd name="connsiteX534" fmla="*/ 6106340 w 11218359"/>
                <a:gd name="connsiteY534" fmla="*/ 1819363 h 1819362"/>
                <a:gd name="connsiteX535" fmla="*/ 6117818 w 11218359"/>
                <a:gd name="connsiteY535" fmla="*/ 1819363 h 1819362"/>
                <a:gd name="connsiteX536" fmla="*/ 6129247 w 11218359"/>
                <a:gd name="connsiteY536" fmla="*/ 1819363 h 1819362"/>
                <a:gd name="connsiteX537" fmla="*/ 6140677 w 11218359"/>
                <a:gd name="connsiteY537" fmla="*/ 1819363 h 1819362"/>
                <a:gd name="connsiteX538" fmla="*/ 6152107 w 11218359"/>
                <a:gd name="connsiteY538" fmla="*/ 1819363 h 1819362"/>
                <a:gd name="connsiteX539" fmla="*/ 6163537 w 11218359"/>
                <a:gd name="connsiteY539" fmla="*/ 1819363 h 1819362"/>
                <a:gd name="connsiteX540" fmla="*/ 6175015 w 11218359"/>
                <a:gd name="connsiteY540" fmla="*/ 1819363 h 1819362"/>
                <a:gd name="connsiteX541" fmla="*/ 6186445 w 11218359"/>
                <a:gd name="connsiteY541" fmla="*/ 1819363 h 1819362"/>
                <a:gd name="connsiteX542" fmla="*/ 6197875 w 11218359"/>
                <a:gd name="connsiteY542" fmla="*/ 1819363 h 1819362"/>
                <a:gd name="connsiteX543" fmla="*/ 6209305 w 11218359"/>
                <a:gd name="connsiteY543" fmla="*/ 1819363 h 1819362"/>
                <a:gd name="connsiteX544" fmla="*/ 6220735 w 11218359"/>
                <a:gd name="connsiteY544" fmla="*/ 1382175 h 1819362"/>
                <a:gd name="connsiteX545" fmla="*/ 6232212 w 11218359"/>
                <a:gd name="connsiteY545" fmla="*/ 724140 h 1819362"/>
                <a:gd name="connsiteX546" fmla="*/ 6243642 w 11218359"/>
                <a:gd name="connsiteY546" fmla="*/ 671557 h 1819362"/>
                <a:gd name="connsiteX547" fmla="*/ 6255073 w 11218359"/>
                <a:gd name="connsiteY547" fmla="*/ 950997 h 1819362"/>
                <a:gd name="connsiteX548" fmla="*/ 6266503 w 11218359"/>
                <a:gd name="connsiteY548" fmla="*/ 226857 h 1819362"/>
                <a:gd name="connsiteX549" fmla="*/ 6277933 w 11218359"/>
                <a:gd name="connsiteY549" fmla="*/ 166763 h 1819362"/>
                <a:gd name="connsiteX550" fmla="*/ 6289410 w 11218359"/>
                <a:gd name="connsiteY550" fmla="*/ 528835 h 1819362"/>
                <a:gd name="connsiteX551" fmla="*/ 6300840 w 11218359"/>
                <a:gd name="connsiteY551" fmla="*/ 492778 h 1819362"/>
                <a:gd name="connsiteX552" fmla="*/ 6312270 w 11218359"/>
                <a:gd name="connsiteY552" fmla="*/ 614464 h 1819362"/>
                <a:gd name="connsiteX553" fmla="*/ 6323700 w 11218359"/>
                <a:gd name="connsiteY553" fmla="*/ 883389 h 1819362"/>
                <a:gd name="connsiteX554" fmla="*/ 6335130 w 11218359"/>
                <a:gd name="connsiteY554" fmla="*/ 644516 h 1819362"/>
                <a:gd name="connsiteX555" fmla="*/ 6346608 w 11218359"/>
                <a:gd name="connsiteY555" fmla="*/ 283947 h 1819362"/>
                <a:gd name="connsiteX556" fmla="*/ 6358038 w 11218359"/>
                <a:gd name="connsiteY556" fmla="*/ 0 h 1819362"/>
                <a:gd name="connsiteX557" fmla="*/ 6369468 w 11218359"/>
                <a:gd name="connsiteY557" fmla="*/ 237373 h 1819362"/>
                <a:gd name="connsiteX558" fmla="*/ 6380898 w 11218359"/>
                <a:gd name="connsiteY558" fmla="*/ 410144 h 1819362"/>
                <a:gd name="connsiteX559" fmla="*/ 6392328 w 11218359"/>
                <a:gd name="connsiteY559" fmla="*/ 482257 h 1819362"/>
                <a:gd name="connsiteX560" fmla="*/ 6403805 w 11218359"/>
                <a:gd name="connsiteY560" fmla="*/ 1807342 h 1819362"/>
                <a:gd name="connsiteX561" fmla="*/ 6415235 w 11218359"/>
                <a:gd name="connsiteY561" fmla="*/ 1819363 h 1819362"/>
                <a:gd name="connsiteX562" fmla="*/ 6426666 w 11218359"/>
                <a:gd name="connsiteY562" fmla="*/ 1817862 h 1819362"/>
                <a:gd name="connsiteX563" fmla="*/ 6438096 w 11218359"/>
                <a:gd name="connsiteY563" fmla="*/ 1819363 h 1819362"/>
                <a:gd name="connsiteX564" fmla="*/ 6449525 w 11218359"/>
                <a:gd name="connsiteY564" fmla="*/ 1819363 h 1819362"/>
                <a:gd name="connsiteX565" fmla="*/ 6461003 w 11218359"/>
                <a:gd name="connsiteY565" fmla="*/ 1819363 h 1819362"/>
                <a:gd name="connsiteX566" fmla="*/ 6472433 w 11218359"/>
                <a:gd name="connsiteY566" fmla="*/ 1819363 h 1819362"/>
                <a:gd name="connsiteX567" fmla="*/ 6483863 w 11218359"/>
                <a:gd name="connsiteY567" fmla="*/ 1819363 h 1819362"/>
                <a:gd name="connsiteX568" fmla="*/ 6495293 w 11218359"/>
                <a:gd name="connsiteY568" fmla="*/ 1819363 h 1819362"/>
                <a:gd name="connsiteX569" fmla="*/ 6506723 w 11218359"/>
                <a:gd name="connsiteY569" fmla="*/ 1819363 h 1819362"/>
                <a:gd name="connsiteX570" fmla="*/ 6518201 w 11218359"/>
                <a:gd name="connsiteY570" fmla="*/ 1819363 h 1819362"/>
                <a:gd name="connsiteX571" fmla="*/ 6529631 w 11218359"/>
                <a:gd name="connsiteY571" fmla="*/ 1819363 h 1819362"/>
                <a:gd name="connsiteX572" fmla="*/ 6541061 w 11218359"/>
                <a:gd name="connsiteY572" fmla="*/ 1819363 h 1819362"/>
                <a:gd name="connsiteX573" fmla="*/ 6552490 w 11218359"/>
                <a:gd name="connsiteY573" fmla="*/ 1819363 h 1819362"/>
                <a:gd name="connsiteX574" fmla="*/ 6563921 w 11218359"/>
                <a:gd name="connsiteY574" fmla="*/ 1819363 h 1819362"/>
                <a:gd name="connsiteX575" fmla="*/ 6575398 w 11218359"/>
                <a:gd name="connsiteY575" fmla="*/ 1819363 h 1819362"/>
                <a:gd name="connsiteX576" fmla="*/ 6586828 w 11218359"/>
                <a:gd name="connsiteY576" fmla="*/ 1819363 h 1819362"/>
                <a:gd name="connsiteX577" fmla="*/ 6598259 w 11218359"/>
                <a:gd name="connsiteY577" fmla="*/ 1819363 h 1819362"/>
                <a:gd name="connsiteX578" fmla="*/ 6609688 w 11218359"/>
                <a:gd name="connsiteY578" fmla="*/ 1819363 h 1819362"/>
                <a:gd name="connsiteX579" fmla="*/ 6621118 w 11218359"/>
                <a:gd name="connsiteY579" fmla="*/ 1819363 h 1819362"/>
                <a:gd name="connsiteX580" fmla="*/ 6632596 w 11218359"/>
                <a:gd name="connsiteY580" fmla="*/ 1819363 h 1819362"/>
                <a:gd name="connsiteX581" fmla="*/ 6644026 w 11218359"/>
                <a:gd name="connsiteY581" fmla="*/ 1819363 h 1819362"/>
                <a:gd name="connsiteX582" fmla="*/ 6655456 w 11218359"/>
                <a:gd name="connsiteY582" fmla="*/ 1819363 h 1819362"/>
                <a:gd name="connsiteX583" fmla="*/ 6666886 w 11218359"/>
                <a:gd name="connsiteY583" fmla="*/ 1819363 h 1819362"/>
                <a:gd name="connsiteX584" fmla="*/ 6678316 w 11218359"/>
                <a:gd name="connsiteY584" fmla="*/ 1819363 h 1819362"/>
                <a:gd name="connsiteX585" fmla="*/ 6689794 w 11218359"/>
                <a:gd name="connsiteY585" fmla="*/ 1819363 h 1819362"/>
                <a:gd name="connsiteX586" fmla="*/ 6701224 w 11218359"/>
                <a:gd name="connsiteY586" fmla="*/ 1819363 h 1819362"/>
                <a:gd name="connsiteX587" fmla="*/ 6712653 w 11218359"/>
                <a:gd name="connsiteY587" fmla="*/ 1819363 h 1819362"/>
                <a:gd name="connsiteX588" fmla="*/ 6724083 w 11218359"/>
                <a:gd name="connsiteY588" fmla="*/ 1819363 h 1819362"/>
                <a:gd name="connsiteX589" fmla="*/ 6735514 w 11218359"/>
                <a:gd name="connsiteY589" fmla="*/ 1819363 h 1819362"/>
                <a:gd name="connsiteX590" fmla="*/ 6746944 w 11218359"/>
                <a:gd name="connsiteY590" fmla="*/ 1819363 h 1819362"/>
                <a:gd name="connsiteX591" fmla="*/ 6758421 w 11218359"/>
                <a:gd name="connsiteY591" fmla="*/ 1819363 h 1819362"/>
                <a:gd name="connsiteX592" fmla="*/ 6769851 w 11218359"/>
                <a:gd name="connsiteY592" fmla="*/ 1819363 h 1819362"/>
                <a:gd name="connsiteX593" fmla="*/ 6781281 w 11218359"/>
                <a:gd name="connsiteY593" fmla="*/ 1819363 h 1819362"/>
                <a:gd name="connsiteX594" fmla="*/ 6792711 w 11218359"/>
                <a:gd name="connsiteY594" fmla="*/ 1819363 h 1819362"/>
                <a:gd name="connsiteX595" fmla="*/ 6804141 w 11218359"/>
                <a:gd name="connsiteY595" fmla="*/ 1819363 h 1819362"/>
                <a:gd name="connsiteX596" fmla="*/ 6815619 w 11218359"/>
                <a:gd name="connsiteY596" fmla="*/ 1819363 h 1819362"/>
                <a:gd name="connsiteX597" fmla="*/ 6827049 w 11218359"/>
                <a:gd name="connsiteY597" fmla="*/ 1819363 h 1819362"/>
                <a:gd name="connsiteX598" fmla="*/ 6838479 w 11218359"/>
                <a:gd name="connsiteY598" fmla="*/ 1819363 h 1819362"/>
                <a:gd name="connsiteX599" fmla="*/ 6849909 w 11218359"/>
                <a:gd name="connsiteY599" fmla="*/ 1819363 h 1819362"/>
                <a:gd name="connsiteX600" fmla="*/ 6861339 w 11218359"/>
                <a:gd name="connsiteY600" fmla="*/ 1819363 h 1819362"/>
                <a:gd name="connsiteX601" fmla="*/ 6872816 w 11218359"/>
                <a:gd name="connsiteY601" fmla="*/ 1819363 h 1819362"/>
                <a:gd name="connsiteX602" fmla="*/ 6884246 w 11218359"/>
                <a:gd name="connsiteY602" fmla="*/ 1819363 h 1819362"/>
                <a:gd name="connsiteX603" fmla="*/ 6895676 w 11218359"/>
                <a:gd name="connsiteY603" fmla="*/ 1819363 h 1819362"/>
                <a:gd name="connsiteX604" fmla="*/ 6907107 w 11218359"/>
                <a:gd name="connsiteY604" fmla="*/ 1819363 h 1819362"/>
                <a:gd name="connsiteX605" fmla="*/ 6918537 w 11218359"/>
                <a:gd name="connsiteY605" fmla="*/ 1819363 h 1819362"/>
                <a:gd name="connsiteX606" fmla="*/ 6930014 w 11218359"/>
                <a:gd name="connsiteY606" fmla="*/ 1819363 h 1819362"/>
                <a:gd name="connsiteX607" fmla="*/ 6941444 w 11218359"/>
                <a:gd name="connsiteY607" fmla="*/ 1819363 h 1819362"/>
                <a:gd name="connsiteX608" fmla="*/ 6952874 w 11218359"/>
                <a:gd name="connsiteY608" fmla="*/ 1819363 h 1819362"/>
                <a:gd name="connsiteX609" fmla="*/ 6964304 w 11218359"/>
                <a:gd name="connsiteY609" fmla="*/ 1819363 h 1819362"/>
                <a:gd name="connsiteX610" fmla="*/ 6975734 w 11218359"/>
                <a:gd name="connsiteY610" fmla="*/ 1819363 h 1819362"/>
                <a:gd name="connsiteX611" fmla="*/ 6987212 w 11218359"/>
                <a:gd name="connsiteY611" fmla="*/ 1819363 h 1819362"/>
                <a:gd name="connsiteX612" fmla="*/ 6998642 w 11218359"/>
                <a:gd name="connsiteY612" fmla="*/ 1819363 h 1819362"/>
                <a:gd name="connsiteX613" fmla="*/ 7010072 w 11218359"/>
                <a:gd name="connsiteY613" fmla="*/ 1819363 h 1819362"/>
                <a:gd name="connsiteX614" fmla="*/ 7021502 w 11218359"/>
                <a:gd name="connsiteY614" fmla="*/ 1819363 h 1819362"/>
                <a:gd name="connsiteX615" fmla="*/ 7032931 w 11218359"/>
                <a:gd name="connsiteY615" fmla="*/ 1819363 h 1819362"/>
                <a:gd name="connsiteX616" fmla="*/ 7044409 w 11218359"/>
                <a:gd name="connsiteY616" fmla="*/ 1819363 h 1819362"/>
                <a:gd name="connsiteX617" fmla="*/ 7055839 w 11218359"/>
                <a:gd name="connsiteY617" fmla="*/ 1819363 h 1819362"/>
                <a:gd name="connsiteX618" fmla="*/ 7067269 w 11218359"/>
                <a:gd name="connsiteY618" fmla="*/ 1819363 h 1819362"/>
                <a:gd name="connsiteX619" fmla="*/ 7078700 w 11218359"/>
                <a:gd name="connsiteY619" fmla="*/ 1819363 h 1819362"/>
                <a:gd name="connsiteX620" fmla="*/ 7090129 w 11218359"/>
                <a:gd name="connsiteY620" fmla="*/ 1819363 h 1819362"/>
                <a:gd name="connsiteX621" fmla="*/ 7101607 w 11218359"/>
                <a:gd name="connsiteY621" fmla="*/ 1819363 h 1819362"/>
                <a:gd name="connsiteX622" fmla="*/ 7113037 w 11218359"/>
                <a:gd name="connsiteY622" fmla="*/ 1819363 h 1819362"/>
                <a:gd name="connsiteX623" fmla="*/ 7124467 w 11218359"/>
                <a:gd name="connsiteY623" fmla="*/ 1819363 h 1819362"/>
                <a:gd name="connsiteX624" fmla="*/ 7135897 w 11218359"/>
                <a:gd name="connsiteY624" fmla="*/ 1819363 h 1819362"/>
                <a:gd name="connsiteX625" fmla="*/ 7147327 w 11218359"/>
                <a:gd name="connsiteY625" fmla="*/ 1819363 h 1819362"/>
                <a:gd name="connsiteX626" fmla="*/ 7158805 w 11218359"/>
                <a:gd name="connsiteY626" fmla="*/ 1819363 h 1819362"/>
                <a:gd name="connsiteX627" fmla="*/ 7170235 w 11218359"/>
                <a:gd name="connsiteY627" fmla="*/ 1819363 h 1819362"/>
                <a:gd name="connsiteX628" fmla="*/ 7181665 w 11218359"/>
                <a:gd name="connsiteY628" fmla="*/ 1819363 h 1819362"/>
                <a:gd name="connsiteX629" fmla="*/ 7193094 w 11218359"/>
                <a:gd name="connsiteY629" fmla="*/ 1819363 h 1819362"/>
                <a:gd name="connsiteX630" fmla="*/ 7204524 w 11218359"/>
                <a:gd name="connsiteY630" fmla="*/ 1819363 h 1819362"/>
                <a:gd name="connsiteX631" fmla="*/ 7216002 w 11218359"/>
                <a:gd name="connsiteY631" fmla="*/ 1819363 h 1819362"/>
                <a:gd name="connsiteX632" fmla="*/ 7227432 w 11218359"/>
                <a:gd name="connsiteY632" fmla="*/ 1819363 h 1819362"/>
                <a:gd name="connsiteX633" fmla="*/ 7238862 w 11218359"/>
                <a:gd name="connsiteY633" fmla="*/ 1819363 h 1819362"/>
                <a:gd name="connsiteX634" fmla="*/ 7250292 w 11218359"/>
                <a:gd name="connsiteY634" fmla="*/ 1819363 h 1819362"/>
                <a:gd name="connsiteX635" fmla="*/ 7261722 w 11218359"/>
                <a:gd name="connsiteY635" fmla="*/ 1819363 h 1819362"/>
                <a:gd name="connsiteX636" fmla="*/ 7273200 w 11218359"/>
                <a:gd name="connsiteY636" fmla="*/ 1819363 h 1819362"/>
                <a:gd name="connsiteX637" fmla="*/ 7284630 w 11218359"/>
                <a:gd name="connsiteY637" fmla="*/ 1819363 h 1819362"/>
                <a:gd name="connsiteX638" fmla="*/ 7296060 w 11218359"/>
                <a:gd name="connsiteY638" fmla="*/ 1819363 h 1819362"/>
                <a:gd name="connsiteX639" fmla="*/ 7307490 w 11218359"/>
                <a:gd name="connsiteY639" fmla="*/ 1819363 h 1819362"/>
                <a:gd name="connsiteX640" fmla="*/ 7318920 w 11218359"/>
                <a:gd name="connsiteY640" fmla="*/ 1819363 h 1819362"/>
                <a:gd name="connsiteX641" fmla="*/ 7330398 w 11218359"/>
                <a:gd name="connsiteY641" fmla="*/ 1819363 h 1819362"/>
                <a:gd name="connsiteX642" fmla="*/ 7341828 w 11218359"/>
                <a:gd name="connsiteY642" fmla="*/ 1819363 h 1819362"/>
                <a:gd name="connsiteX643" fmla="*/ 7353257 w 11218359"/>
                <a:gd name="connsiteY643" fmla="*/ 1819363 h 1819362"/>
                <a:gd name="connsiteX644" fmla="*/ 7364687 w 11218359"/>
                <a:gd name="connsiteY644" fmla="*/ 1819363 h 1819362"/>
                <a:gd name="connsiteX645" fmla="*/ 7376117 w 11218359"/>
                <a:gd name="connsiteY645" fmla="*/ 1819363 h 1819362"/>
                <a:gd name="connsiteX646" fmla="*/ 7387595 w 11218359"/>
                <a:gd name="connsiteY646" fmla="*/ 1819363 h 1819362"/>
                <a:gd name="connsiteX647" fmla="*/ 7399025 w 11218359"/>
                <a:gd name="connsiteY647" fmla="*/ 1819363 h 1819362"/>
                <a:gd name="connsiteX648" fmla="*/ 7410455 w 11218359"/>
                <a:gd name="connsiteY648" fmla="*/ 1819363 h 1819362"/>
                <a:gd name="connsiteX649" fmla="*/ 7421885 w 11218359"/>
                <a:gd name="connsiteY649" fmla="*/ 1819363 h 1819362"/>
                <a:gd name="connsiteX650" fmla="*/ 7433315 w 11218359"/>
                <a:gd name="connsiteY650" fmla="*/ 1819363 h 1819362"/>
                <a:gd name="connsiteX651" fmla="*/ 7444793 w 11218359"/>
                <a:gd name="connsiteY651" fmla="*/ 1819363 h 1819362"/>
                <a:gd name="connsiteX652" fmla="*/ 7456222 w 11218359"/>
                <a:gd name="connsiteY652" fmla="*/ 1819363 h 1819362"/>
                <a:gd name="connsiteX653" fmla="*/ 7467653 w 11218359"/>
                <a:gd name="connsiteY653" fmla="*/ 1819363 h 1819362"/>
                <a:gd name="connsiteX654" fmla="*/ 7479083 w 11218359"/>
                <a:gd name="connsiteY654" fmla="*/ 1819363 h 1819362"/>
                <a:gd name="connsiteX655" fmla="*/ 7490513 w 11218359"/>
                <a:gd name="connsiteY655" fmla="*/ 1819363 h 1819362"/>
                <a:gd name="connsiteX656" fmla="*/ 7501990 w 11218359"/>
                <a:gd name="connsiteY656" fmla="*/ 1819363 h 1819362"/>
                <a:gd name="connsiteX657" fmla="*/ 7513420 w 11218359"/>
                <a:gd name="connsiteY657" fmla="*/ 1819363 h 1819362"/>
                <a:gd name="connsiteX658" fmla="*/ 7524850 w 11218359"/>
                <a:gd name="connsiteY658" fmla="*/ 1819363 h 1819362"/>
                <a:gd name="connsiteX659" fmla="*/ 7536280 w 11218359"/>
                <a:gd name="connsiteY659" fmla="*/ 1819363 h 1819362"/>
                <a:gd name="connsiteX660" fmla="*/ 7547710 w 11218359"/>
                <a:gd name="connsiteY660" fmla="*/ 1819363 h 1819362"/>
                <a:gd name="connsiteX661" fmla="*/ 7559188 w 11218359"/>
                <a:gd name="connsiteY661" fmla="*/ 1819363 h 1819362"/>
                <a:gd name="connsiteX662" fmla="*/ 7570618 w 11218359"/>
                <a:gd name="connsiteY662" fmla="*/ 1819363 h 1819362"/>
                <a:gd name="connsiteX663" fmla="*/ 7582048 w 11218359"/>
                <a:gd name="connsiteY663" fmla="*/ 1819363 h 1819362"/>
                <a:gd name="connsiteX664" fmla="*/ 7593478 w 11218359"/>
                <a:gd name="connsiteY664" fmla="*/ 1819363 h 1819362"/>
                <a:gd name="connsiteX665" fmla="*/ 7604908 w 11218359"/>
                <a:gd name="connsiteY665" fmla="*/ 1819363 h 1819362"/>
                <a:gd name="connsiteX666" fmla="*/ 7616385 w 11218359"/>
                <a:gd name="connsiteY666" fmla="*/ 1819363 h 1819362"/>
                <a:gd name="connsiteX667" fmla="*/ 7627815 w 11218359"/>
                <a:gd name="connsiteY667" fmla="*/ 1819363 h 1819362"/>
                <a:gd name="connsiteX668" fmla="*/ 7639246 w 11218359"/>
                <a:gd name="connsiteY668" fmla="*/ 1819363 h 1819362"/>
                <a:gd name="connsiteX669" fmla="*/ 7650676 w 11218359"/>
                <a:gd name="connsiteY669" fmla="*/ 1819363 h 1819362"/>
                <a:gd name="connsiteX670" fmla="*/ 7662106 w 11218359"/>
                <a:gd name="connsiteY670" fmla="*/ 1819363 h 1819362"/>
                <a:gd name="connsiteX671" fmla="*/ 7673583 w 11218359"/>
                <a:gd name="connsiteY671" fmla="*/ 1819363 h 1819362"/>
                <a:gd name="connsiteX672" fmla="*/ 7685013 w 11218359"/>
                <a:gd name="connsiteY672" fmla="*/ 1819363 h 1819362"/>
                <a:gd name="connsiteX673" fmla="*/ 7696443 w 11218359"/>
                <a:gd name="connsiteY673" fmla="*/ 1819363 h 1819362"/>
                <a:gd name="connsiteX674" fmla="*/ 7707873 w 11218359"/>
                <a:gd name="connsiteY674" fmla="*/ 1819363 h 1819362"/>
                <a:gd name="connsiteX675" fmla="*/ 7719303 w 11218359"/>
                <a:gd name="connsiteY675" fmla="*/ 1819363 h 1819362"/>
                <a:gd name="connsiteX676" fmla="*/ 7730733 w 11218359"/>
                <a:gd name="connsiteY676" fmla="*/ 1819363 h 1819362"/>
                <a:gd name="connsiteX677" fmla="*/ 7742211 w 11218359"/>
                <a:gd name="connsiteY677" fmla="*/ 1819363 h 1819362"/>
                <a:gd name="connsiteX678" fmla="*/ 7753641 w 11218359"/>
                <a:gd name="connsiteY678" fmla="*/ 1819363 h 1819362"/>
                <a:gd name="connsiteX679" fmla="*/ 7765071 w 11218359"/>
                <a:gd name="connsiteY679" fmla="*/ 1819363 h 1819362"/>
                <a:gd name="connsiteX680" fmla="*/ 7776501 w 11218359"/>
                <a:gd name="connsiteY680" fmla="*/ 1819363 h 1819362"/>
                <a:gd name="connsiteX681" fmla="*/ 7787931 w 11218359"/>
                <a:gd name="connsiteY681" fmla="*/ 1819363 h 1819362"/>
                <a:gd name="connsiteX682" fmla="*/ 7799408 w 11218359"/>
                <a:gd name="connsiteY682" fmla="*/ 1819363 h 1819362"/>
                <a:gd name="connsiteX683" fmla="*/ 7810839 w 11218359"/>
                <a:gd name="connsiteY683" fmla="*/ 1819363 h 1819362"/>
                <a:gd name="connsiteX684" fmla="*/ 7822268 w 11218359"/>
                <a:gd name="connsiteY684" fmla="*/ 1819363 h 1819362"/>
                <a:gd name="connsiteX685" fmla="*/ 7833698 w 11218359"/>
                <a:gd name="connsiteY685" fmla="*/ 1819363 h 1819362"/>
                <a:gd name="connsiteX686" fmla="*/ 7845128 w 11218359"/>
                <a:gd name="connsiteY686" fmla="*/ 1819363 h 1819362"/>
                <a:gd name="connsiteX687" fmla="*/ 7856606 w 11218359"/>
                <a:gd name="connsiteY687" fmla="*/ 1819363 h 1819362"/>
                <a:gd name="connsiteX688" fmla="*/ 7868036 w 11218359"/>
                <a:gd name="connsiteY688" fmla="*/ 1819363 h 1819362"/>
                <a:gd name="connsiteX689" fmla="*/ 7879466 w 11218359"/>
                <a:gd name="connsiteY689" fmla="*/ 1819363 h 1819362"/>
                <a:gd name="connsiteX690" fmla="*/ 7890896 w 11218359"/>
                <a:gd name="connsiteY690" fmla="*/ 1819363 h 1819362"/>
                <a:gd name="connsiteX691" fmla="*/ 7902326 w 11218359"/>
                <a:gd name="connsiteY691" fmla="*/ 1819363 h 1819362"/>
                <a:gd name="connsiteX692" fmla="*/ 7913804 w 11218359"/>
                <a:gd name="connsiteY692" fmla="*/ 1819363 h 1819362"/>
                <a:gd name="connsiteX693" fmla="*/ 7925234 w 11218359"/>
                <a:gd name="connsiteY693" fmla="*/ 1819363 h 1819362"/>
                <a:gd name="connsiteX694" fmla="*/ 7936663 w 11218359"/>
                <a:gd name="connsiteY694" fmla="*/ 1819363 h 1819362"/>
                <a:gd name="connsiteX695" fmla="*/ 7948094 w 11218359"/>
                <a:gd name="connsiteY695" fmla="*/ 1819363 h 1819362"/>
                <a:gd name="connsiteX696" fmla="*/ 7959524 w 11218359"/>
                <a:gd name="connsiteY696" fmla="*/ 1819363 h 1819362"/>
                <a:gd name="connsiteX697" fmla="*/ 7971001 w 11218359"/>
                <a:gd name="connsiteY697" fmla="*/ 1817862 h 1819362"/>
                <a:gd name="connsiteX698" fmla="*/ 7982431 w 11218359"/>
                <a:gd name="connsiteY698" fmla="*/ 1819363 h 1819362"/>
                <a:gd name="connsiteX699" fmla="*/ 7993861 w 11218359"/>
                <a:gd name="connsiteY699" fmla="*/ 1819363 h 1819362"/>
                <a:gd name="connsiteX700" fmla="*/ 8005291 w 11218359"/>
                <a:gd name="connsiteY700" fmla="*/ 1819363 h 1819362"/>
                <a:gd name="connsiteX701" fmla="*/ 8016721 w 11218359"/>
                <a:gd name="connsiteY701" fmla="*/ 1819363 h 1819362"/>
                <a:gd name="connsiteX702" fmla="*/ 8028199 w 11218359"/>
                <a:gd name="connsiteY702" fmla="*/ 1819363 h 1819362"/>
                <a:gd name="connsiteX703" fmla="*/ 8039629 w 11218359"/>
                <a:gd name="connsiteY703" fmla="*/ 1819363 h 1819362"/>
                <a:gd name="connsiteX704" fmla="*/ 8051059 w 11218359"/>
                <a:gd name="connsiteY704" fmla="*/ 1819363 h 1819362"/>
                <a:gd name="connsiteX705" fmla="*/ 8062489 w 11218359"/>
                <a:gd name="connsiteY705" fmla="*/ 1819363 h 1819362"/>
                <a:gd name="connsiteX706" fmla="*/ 8073919 w 11218359"/>
                <a:gd name="connsiteY706" fmla="*/ 1819363 h 1819362"/>
                <a:gd name="connsiteX707" fmla="*/ 8085396 w 11218359"/>
                <a:gd name="connsiteY707" fmla="*/ 1819363 h 1819362"/>
                <a:gd name="connsiteX708" fmla="*/ 8096826 w 11218359"/>
                <a:gd name="connsiteY708" fmla="*/ 1819363 h 1819362"/>
                <a:gd name="connsiteX709" fmla="*/ 8108256 w 11218359"/>
                <a:gd name="connsiteY709" fmla="*/ 1819363 h 1819362"/>
                <a:gd name="connsiteX710" fmla="*/ 8119687 w 11218359"/>
                <a:gd name="connsiteY710" fmla="*/ 1819363 h 1819362"/>
                <a:gd name="connsiteX711" fmla="*/ 8131117 w 11218359"/>
                <a:gd name="connsiteY711" fmla="*/ 1819363 h 1819362"/>
                <a:gd name="connsiteX712" fmla="*/ 8142594 w 11218359"/>
                <a:gd name="connsiteY712" fmla="*/ 1819363 h 1819362"/>
                <a:gd name="connsiteX713" fmla="*/ 8154024 w 11218359"/>
                <a:gd name="connsiteY713" fmla="*/ 1819363 h 1819362"/>
                <a:gd name="connsiteX714" fmla="*/ 8165454 w 11218359"/>
                <a:gd name="connsiteY714" fmla="*/ 1819363 h 1819362"/>
                <a:gd name="connsiteX715" fmla="*/ 8176884 w 11218359"/>
                <a:gd name="connsiteY715" fmla="*/ 1819363 h 1819362"/>
                <a:gd name="connsiteX716" fmla="*/ 8188314 w 11218359"/>
                <a:gd name="connsiteY716" fmla="*/ 1819363 h 1819362"/>
                <a:gd name="connsiteX717" fmla="*/ 8199792 w 11218359"/>
                <a:gd name="connsiteY717" fmla="*/ 1819363 h 1819362"/>
                <a:gd name="connsiteX718" fmla="*/ 8211222 w 11218359"/>
                <a:gd name="connsiteY718" fmla="*/ 1819363 h 1819362"/>
                <a:gd name="connsiteX719" fmla="*/ 8222652 w 11218359"/>
                <a:gd name="connsiteY719" fmla="*/ 1819363 h 1819362"/>
                <a:gd name="connsiteX720" fmla="*/ 8234082 w 11218359"/>
                <a:gd name="connsiteY720" fmla="*/ 1819363 h 1819362"/>
                <a:gd name="connsiteX721" fmla="*/ 8245512 w 11218359"/>
                <a:gd name="connsiteY721" fmla="*/ 1819363 h 1819362"/>
                <a:gd name="connsiteX722" fmla="*/ 8256989 w 11218359"/>
                <a:gd name="connsiteY722" fmla="*/ 1819363 h 1819362"/>
                <a:gd name="connsiteX723" fmla="*/ 8268419 w 11218359"/>
                <a:gd name="connsiteY723" fmla="*/ 1819363 h 1819362"/>
                <a:gd name="connsiteX724" fmla="*/ 8279850 w 11218359"/>
                <a:gd name="connsiteY724" fmla="*/ 1819363 h 1819362"/>
                <a:gd name="connsiteX725" fmla="*/ 8291280 w 11218359"/>
                <a:gd name="connsiteY725" fmla="*/ 1819363 h 1819362"/>
                <a:gd name="connsiteX726" fmla="*/ 8302709 w 11218359"/>
                <a:gd name="connsiteY726" fmla="*/ 1819363 h 1819362"/>
                <a:gd name="connsiteX727" fmla="*/ 8314187 w 11218359"/>
                <a:gd name="connsiteY727" fmla="*/ 1819363 h 1819362"/>
                <a:gd name="connsiteX728" fmla="*/ 8325617 w 11218359"/>
                <a:gd name="connsiteY728" fmla="*/ 1819363 h 1819362"/>
                <a:gd name="connsiteX729" fmla="*/ 8337047 w 11218359"/>
                <a:gd name="connsiteY729" fmla="*/ 1819363 h 1819362"/>
                <a:gd name="connsiteX730" fmla="*/ 8348477 w 11218359"/>
                <a:gd name="connsiteY730" fmla="*/ 1819363 h 1819362"/>
                <a:gd name="connsiteX731" fmla="*/ 8359907 w 11218359"/>
                <a:gd name="connsiteY731" fmla="*/ 1819363 h 1819362"/>
                <a:gd name="connsiteX732" fmla="*/ 8371385 w 11218359"/>
                <a:gd name="connsiteY732" fmla="*/ 1819363 h 1819362"/>
                <a:gd name="connsiteX733" fmla="*/ 8382815 w 11218359"/>
                <a:gd name="connsiteY733" fmla="*/ 1819363 h 1819362"/>
                <a:gd name="connsiteX734" fmla="*/ 8394245 w 11218359"/>
                <a:gd name="connsiteY734" fmla="*/ 1819363 h 1819362"/>
                <a:gd name="connsiteX735" fmla="*/ 8405674 w 11218359"/>
                <a:gd name="connsiteY735" fmla="*/ 1819363 h 1819362"/>
                <a:gd name="connsiteX736" fmla="*/ 8417104 w 11218359"/>
                <a:gd name="connsiteY736" fmla="*/ 1819363 h 1819362"/>
                <a:gd name="connsiteX737" fmla="*/ 8428582 w 11218359"/>
                <a:gd name="connsiteY737" fmla="*/ 1819363 h 1819362"/>
                <a:gd name="connsiteX738" fmla="*/ 8440012 w 11218359"/>
                <a:gd name="connsiteY738" fmla="*/ 1819363 h 1819362"/>
                <a:gd name="connsiteX739" fmla="*/ 8451442 w 11218359"/>
                <a:gd name="connsiteY739" fmla="*/ 1819363 h 1819362"/>
                <a:gd name="connsiteX740" fmla="*/ 8462872 w 11218359"/>
                <a:gd name="connsiteY740" fmla="*/ 1819363 h 1819362"/>
                <a:gd name="connsiteX741" fmla="*/ 8474302 w 11218359"/>
                <a:gd name="connsiteY741" fmla="*/ 1819363 h 1819362"/>
                <a:gd name="connsiteX742" fmla="*/ 8485780 w 11218359"/>
                <a:gd name="connsiteY742" fmla="*/ 1819363 h 1819362"/>
                <a:gd name="connsiteX743" fmla="*/ 8497210 w 11218359"/>
                <a:gd name="connsiteY743" fmla="*/ 1819363 h 1819362"/>
                <a:gd name="connsiteX744" fmla="*/ 8508640 w 11218359"/>
                <a:gd name="connsiteY744" fmla="*/ 1819363 h 1819362"/>
                <a:gd name="connsiteX745" fmla="*/ 8520069 w 11218359"/>
                <a:gd name="connsiteY745" fmla="*/ 1819363 h 1819362"/>
                <a:gd name="connsiteX746" fmla="*/ 8531500 w 11218359"/>
                <a:gd name="connsiteY746" fmla="*/ 1819363 h 1819362"/>
                <a:gd name="connsiteX747" fmla="*/ 8542977 w 11218359"/>
                <a:gd name="connsiteY747" fmla="*/ 1819363 h 1819362"/>
                <a:gd name="connsiteX748" fmla="*/ 8554407 w 11218359"/>
                <a:gd name="connsiteY748" fmla="*/ 1819363 h 1819362"/>
                <a:gd name="connsiteX749" fmla="*/ 8565837 w 11218359"/>
                <a:gd name="connsiteY749" fmla="*/ 1819363 h 1819362"/>
                <a:gd name="connsiteX750" fmla="*/ 8577267 w 11218359"/>
                <a:gd name="connsiteY750" fmla="*/ 1819363 h 1819362"/>
                <a:gd name="connsiteX751" fmla="*/ 8588697 w 11218359"/>
                <a:gd name="connsiteY751" fmla="*/ 1819363 h 1819362"/>
                <a:gd name="connsiteX752" fmla="*/ 8600175 w 11218359"/>
                <a:gd name="connsiteY752" fmla="*/ 1819363 h 1819362"/>
                <a:gd name="connsiteX753" fmla="*/ 8611605 w 11218359"/>
                <a:gd name="connsiteY753" fmla="*/ 1819363 h 1819362"/>
                <a:gd name="connsiteX754" fmla="*/ 8623035 w 11218359"/>
                <a:gd name="connsiteY754" fmla="*/ 1819363 h 1819362"/>
                <a:gd name="connsiteX755" fmla="*/ 8634465 w 11218359"/>
                <a:gd name="connsiteY755" fmla="*/ 1819363 h 1819362"/>
                <a:gd name="connsiteX756" fmla="*/ 8645895 w 11218359"/>
                <a:gd name="connsiteY756" fmla="*/ 1819363 h 1819362"/>
                <a:gd name="connsiteX757" fmla="*/ 8657373 w 11218359"/>
                <a:gd name="connsiteY757" fmla="*/ 1819363 h 1819362"/>
                <a:gd name="connsiteX758" fmla="*/ 8668802 w 11218359"/>
                <a:gd name="connsiteY758" fmla="*/ 1819363 h 1819362"/>
                <a:gd name="connsiteX759" fmla="*/ 8680232 w 11218359"/>
                <a:gd name="connsiteY759" fmla="*/ 1819363 h 1819362"/>
                <a:gd name="connsiteX760" fmla="*/ 8691662 w 11218359"/>
                <a:gd name="connsiteY760" fmla="*/ 1819363 h 1819362"/>
                <a:gd name="connsiteX761" fmla="*/ 8703093 w 11218359"/>
                <a:gd name="connsiteY761" fmla="*/ 1819363 h 1819362"/>
                <a:gd name="connsiteX762" fmla="*/ 8714570 w 11218359"/>
                <a:gd name="connsiteY762" fmla="*/ 1819363 h 1819362"/>
                <a:gd name="connsiteX763" fmla="*/ 8726000 w 11218359"/>
                <a:gd name="connsiteY763" fmla="*/ 1819363 h 1819362"/>
                <a:gd name="connsiteX764" fmla="*/ 8737430 w 11218359"/>
                <a:gd name="connsiteY764" fmla="*/ 1819363 h 1819362"/>
                <a:gd name="connsiteX765" fmla="*/ 8748860 w 11218359"/>
                <a:gd name="connsiteY765" fmla="*/ 1819363 h 1819362"/>
                <a:gd name="connsiteX766" fmla="*/ 8760290 w 11218359"/>
                <a:gd name="connsiteY766" fmla="*/ 1819363 h 1819362"/>
                <a:gd name="connsiteX767" fmla="*/ 8771768 w 11218359"/>
                <a:gd name="connsiteY767" fmla="*/ 1819363 h 1819362"/>
                <a:gd name="connsiteX768" fmla="*/ 8783198 w 11218359"/>
                <a:gd name="connsiteY768" fmla="*/ 1819363 h 1819362"/>
                <a:gd name="connsiteX769" fmla="*/ 8794628 w 11218359"/>
                <a:gd name="connsiteY769" fmla="*/ 1819363 h 1819362"/>
                <a:gd name="connsiteX770" fmla="*/ 8806058 w 11218359"/>
                <a:gd name="connsiteY770" fmla="*/ 1819363 h 1819362"/>
                <a:gd name="connsiteX771" fmla="*/ 8817488 w 11218359"/>
                <a:gd name="connsiteY771" fmla="*/ 1819363 h 1819362"/>
                <a:gd name="connsiteX772" fmla="*/ 8828918 w 11218359"/>
                <a:gd name="connsiteY772" fmla="*/ 1819363 h 1819362"/>
                <a:gd name="connsiteX773" fmla="*/ 8840395 w 11218359"/>
                <a:gd name="connsiteY773" fmla="*/ 1819363 h 1819362"/>
                <a:gd name="connsiteX774" fmla="*/ 8851825 w 11218359"/>
                <a:gd name="connsiteY774" fmla="*/ 1819363 h 1819362"/>
                <a:gd name="connsiteX775" fmla="*/ 8863256 w 11218359"/>
                <a:gd name="connsiteY775" fmla="*/ 1819363 h 1819362"/>
                <a:gd name="connsiteX776" fmla="*/ 8874686 w 11218359"/>
                <a:gd name="connsiteY776" fmla="*/ 1819363 h 1819362"/>
                <a:gd name="connsiteX777" fmla="*/ 8886115 w 11218359"/>
                <a:gd name="connsiteY777" fmla="*/ 1819363 h 1819362"/>
                <a:gd name="connsiteX778" fmla="*/ 8897593 w 11218359"/>
                <a:gd name="connsiteY778" fmla="*/ 1819363 h 1819362"/>
                <a:gd name="connsiteX779" fmla="*/ 8909022 w 11218359"/>
                <a:gd name="connsiteY779" fmla="*/ 1819363 h 1819362"/>
                <a:gd name="connsiteX780" fmla="*/ 8920453 w 11218359"/>
                <a:gd name="connsiteY780" fmla="*/ 1819363 h 1819362"/>
                <a:gd name="connsiteX781" fmla="*/ 8931883 w 11218359"/>
                <a:gd name="connsiteY781" fmla="*/ 1819363 h 1819362"/>
                <a:gd name="connsiteX782" fmla="*/ 8943313 w 11218359"/>
                <a:gd name="connsiteY782" fmla="*/ 1819363 h 1819362"/>
                <a:gd name="connsiteX783" fmla="*/ 8954791 w 11218359"/>
                <a:gd name="connsiteY783" fmla="*/ 1819363 h 1819362"/>
                <a:gd name="connsiteX784" fmla="*/ 8966220 w 11218359"/>
                <a:gd name="connsiteY784" fmla="*/ 1819363 h 1819362"/>
                <a:gd name="connsiteX785" fmla="*/ 8977651 w 11218359"/>
                <a:gd name="connsiteY785" fmla="*/ 1819363 h 1819362"/>
                <a:gd name="connsiteX786" fmla="*/ 8989080 w 11218359"/>
                <a:gd name="connsiteY786" fmla="*/ 1819363 h 1819362"/>
                <a:gd name="connsiteX787" fmla="*/ 9000511 w 11218359"/>
                <a:gd name="connsiteY787" fmla="*/ 1819363 h 1819362"/>
                <a:gd name="connsiteX788" fmla="*/ 9011988 w 11218359"/>
                <a:gd name="connsiteY788" fmla="*/ 1819363 h 1819362"/>
                <a:gd name="connsiteX789" fmla="*/ 9023418 w 11218359"/>
                <a:gd name="connsiteY789" fmla="*/ 1819363 h 1819362"/>
                <a:gd name="connsiteX790" fmla="*/ 9034849 w 11218359"/>
                <a:gd name="connsiteY790" fmla="*/ 1819363 h 1819362"/>
                <a:gd name="connsiteX791" fmla="*/ 9046278 w 11218359"/>
                <a:gd name="connsiteY791" fmla="*/ 1819363 h 1819362"/>
                <a:gd name="connsiteX792" fmla="*/ 9057709 w 11218359"/>
                <a:gd name="connsiteY792" fmla="*/ 1819363 h 1819362"/>
                <a:gd name="connsiteX793" fmla="*/ 9069186 w 11218359"/>
                <a:gd name="connsiteY793" fmla="*/ 1819363 h 1819362"/>
                <a:gd name="connsiteX794" fmla="*/ 9080615 w 11218359"/>
                <a:gd name="connsiteY794" fmla="*/ 1819363 h 1819362"/>
                <a:gd name="connsiteX795" fmla="*/ 9092046 w 11218359"/>
                <a:gd name="connsiteY795" fmla="*/ 1819363 h 1819362"/>
                <a:gd name="connsiteX796" fmla="*/ 9103476 w 11218359"/>
                <a:gd name="connsiteY796" fmla="*/ 1819363 h 1819362"/>
                <a:gd name="connsiteX797" fmla="*/ 9114906 w 11218359"/>
                <a:gd name="connsiteY797" fmla="*/ 1819363 h 1819362"/>
                <a:gd name="connsiteX798" fmla="*/ 9126384 w 11218359"/>
                <a:gd name="connsiteY798" fmla="*/ 1819363 h 1819362"/>
                <a:gd name="connsiteX799" fmla="*/ 9137813 w 11218359"/>
                <a:gd name="connsiteY799" fmla="*/ 1819363 h 1819362"/>
                <a:gd name="connsiteX800" fmla="*/ 9149244 w 11218359"/>
                <a:gd name="connsiteY800" fmla="*/ 1819363 h 1819362"/>
                <a:gd name="connsiteX801" fmla="*/ 9160673 w 11218359"/>
                <a:gd name="connsiteY801" fmla="*/ 1819363 h 1819362"/>
                <a:gd name="connsiteX802" fmla="*/ 9172104 w 11218359"/>
                <a:gd name="connsiteY802" fmla="*/ 1819363 h 1819362"/>
                <a:gd name="connsiteX803" fmla="*/ 9183581 w 11218359"/>
                <a:gd name="connsiteY803" fmla="*/ 1819363 h 1819362"/>
                <a:gd name="connsiteX804" fmla="*/ 9195011 w 11218359"/>
                <a:gd name="connsiteY804" fmla="*/ 1819363 h 1819362"/>
                <a:gd name="connsiteX805" fmla="*/ 9206442 w 11218359"/>
                <a:gd name="connsiteY805" fmla="*/ 1819363 h 1819362"/>
                <a:gd name="connsiteX806" fmla="*/ 9217871 w 11218359"/>
                <a:gd name="connsiteY806" fmla="*/ 1819363 h 1819362"/>
                <a:gd name="connsiteX807" fmla="*/ 9229301 w 11218359"/>
                <a:gd name="connsiteY807" fmla="*/ 1819363 h 1819362"/>
                <a:gd name="connsiteX808" fmla="*/ 9240779 w 11218359"/>
                <a:gd name="connsiteY808" fmla="*/ 1819363 h 1819362"/>
                <a:gd name="connsiteX809" fmla="*/ 9252209 w 11218359"/>
                <a:gd name="connsiteY809" fmla="*/ 1819363 h 1819362"/>
                <a:gd name="connsiteX810" fmla="*/ 9263639 w 11218359"/>
                <a:gd name="connsiteY810" fmla="*/ 1819363 h 1819362"/>
                <a:gd name="connsiteX811" fmla="*/ 9275069 w 11218359"/>
                <a:gd name="connsiteY811" fmla="*/ 1819363 h 1819362"/>
                <a:gd name="connsiteX812" fmla="*/ 9286498 w 11218359"/>
                <a:gd name="connsiteY812" fmla="*/ 1819363 h 1819362"/>
                <a:gd name="connsiteX813" fmla="*/ 9297977 w 11218359"/>
                <a:gd name="connsiteY813" fmla="*/ 1819363 h 1819362"/>
                <a:gd name="connsiteX814" fmla="*/ 9309406 w 11218359"/>
                <a:gd name="connsiteY814" fmla="*/ 1819363 h 1819362"/>
                <a:gd name="connsiteX815" fmla="*/ 9320837 w 11218359"/>
                <a:gd name="connsiteY815" fmla="*/ 1819363 h 1819362"/>
                <a:gd name="connsiteX816" fmla="*/ 9332266 w 11218359"/>
                <a:gd name="connsiteY816" fmla="*/ 1819363 h 1819362"/>
                <a:gd name="connsiteX817" fmla="*/ 9343696 w 11218359"/>
                <a:gd name="connsiteY817" fmla="*/ 1819363 h 1819362"/>
                <a:gd name="connsiteX818" fmla="*/ 9355174 w 11218359"/>
                <a:gd name="connsiteY818" fmla="*/ 1819363 h 1819362"/>
                <a:gd name="connsiteX819" fmla="*/ 9366604 w 11218359"/>
                <a:gd name="connsiteY819" fmla="*/ 1819363 h 1819362"/>
                <a:gd name="connsiteX820" fmla="*/ 9378035 w 11218359"/>
                <a:gd name="connsiteY820" fmla="*/ 1819363 h 1819362"/>
                <a:gd name="connsiteX821" fmla="*/ 9389464 w 11218359"/>
                <a:gd name="connsiteY821" fmla="*/ 1819363 h 1819362"/>
                <a:gd name="connsiteX822" fmla="*/ 9400894 w 11218359"/>
                <a:gd name="connsiteY822" fmla="*/ 1819363 h 1819362"/>
                <a:gd name="connsiteX823" fmla="*/ 9412372 w 11218359"/>
                <a:gd name="connsiteY823" fmla="*/ 1819363 h 1819362"/>
                <a:gd name="connsiteX824" fmla="*/ 9423802 w 11218359"/>
                <a:gd name="connsiteY824" fmla="*/ 1819363 h 1819362"/>
                <a:gd name="connsiteX825" fmla="*/ 9435232 w 11218359"/>
                <a:gd name="connsiteY825" fmla="*/ 1819363 h 1819362"/>
                <a:gd name="connsiteX826" fmla="*/ 9446662 w 11218359"/>
                <a:gd name="connsiteY826" fmla="*/ 1819363 h 1819362"/>
                <a:gd name="connsiteX827" fmla="*/ 9458091 w 11218359"/>
                <a:gd name="connsiteY827" fmla="*/ 1819363 h 1819362"/>
                <a:gd name="connsiteX828" fmla="*/ 9469570 w 11218359"/>
                <a:gd name="connsiteY828" fmla="*/ 1819363 h 1819362"/>
                <a:gd name="connsiteX829" fmla="*/ 9480999 w 11218359"/>
                <a:gd name="connsiteY829" fmla="*/ 1819363 h 1819362"/>
                <a:gd name="connsiteX830" fmla="*/ 9492429 w 11218359"/>
                <a:gd name="connsiteY830" fmla="*/ 1819363 h 1819362"/>
                <a:gd name="connsiteX831" fmla="*/ 9503859 w 11218359"/>
                <a:gd name="connsiteY831" fmla="*/ 1819363 h 1819362"/>
                <a:gd name="connsiteX832" fmla="*/ 9515289 w 11218359"/>
                <a:gd name="connsiteY832" fmla="*/ 1819363 h 1819362"/>
                <a:gd name="connsiteX833" fmla="*/ 9526767 w 11218359"/>
                <a:gd name="connsiteY833" fmla="*/ 1819363 h 1819362"/>
                <a:gd name="connsiteX834" fmla="*/ 9538197 w 11218359"/>
                <a:gd name="connsiteY834" fmla="*/ 1819363 h 1819362"/>
                <a:gd name="connsiteX835" fmla="*/ 9549626 w 11218359"/>
                <a:gd name="connsiteY835" fmla="*/ 1819363 h 1819362"/>
                <a:gd name="connsiteX836" fmla="*/ 9561057 w 11218359"/>
                <a:gd name="connsiteY836" fmla="*/ 1819363 h 1819362"/>
                <a:gd name="connsiteX837" fmla="*/ 9572487 w 11218359"/>
                <a:gd name="connsiteY837" fmla="*/ 1819363 h 1819362"/>
                <a:gd name="connsiteX838" fmla="*/ 9583965 w 11218359"/>
                <a:gd name="connsiteY838" fmla="*/ 1819363 h 1819362"/>
                <a:gd name="connsiteX839" fmla="*/ 9595395 w 11218359"/>
                <a:gd name="connsiteY839" fmla="*/ 1819363 h 1819362"/>
                <a:gd name="connsiteX840" fmla="*/ 9606824 w 11218359"/>
                <a:gd name="connsiteY840" fmla="*/ 1819363 h 1819362"/>
                <a:gd name="connsiteX841" fmla="*/ 9618255 w 11218359"/>
                <a:gd name="connsiteY841" fmla="*/ 1819363 h 1819362"/>
                <a:gd name="connsiteX842" fmla="*/ 9629684 w 11218359"/>
                <a:gd name="connsiteY842" fmla="*/ 1819363 h 1819362"/>
                <a:gd name="connsiteX843" fmla="*/ 9641163 w 11218359"/>
                <a:gd name="connsiteY843" fmla="*/ 1819363 h 1819362"/>
                <a:gd name="connsiteX844" fmla="*/ 9652592 w 11218359"/>
                <a:gd name="connsiteY844" fmla="*/ 1819363 h 1819362"/>
                <a:gd name="connsiteX845" fmla="*/ 9664022 w 11218359"/>
                <a:gd name="connsiteY845" fmla="*/ 1819363 h 1819362"/>
                <a:gd name="connsiteX846" fmla="*/ 9675452 w 11218359"/>
                <a:gd name="connsiteY846" fmla="*/ 1819363 h 1819362"/>
                <a:gd name="connsiteX847" fmla="*/ 9686882 w 11218359"/>
                <a:gd name="connsiteY847" fmla="*/ 1819363 h 1819362"/>
                <a:gd name="connsiteX848" fmla="*/ 9698360 w 11218359"/>
                <a:gd name="connsiteY848" fmla="*/ 1819363 h 1819362"/>
                <a:gd name="connsiteX849" fmla="*/ 9709790 w 11218359"/>
                <a:gd name="connsiteY849" fmla="*/ 1819363 h 1819362"/>
                <a:gd name="connsiteX850" fmla="*/ 9721219 w 11218359"/>
                <a:gd name="connsiteY850" fmla="*/ 1819363 h 1819362"/>
                <a:gd name="connsiteX851" fmla="*/ 9732650 w 11218359"/>
                <a:gd name="connsiteY851" fmla="*/ 1819363 h 1819362"/>
                <a:gd name="connsiteX852" fmla="*/ 9744080 w 11218359"/>
                <a:gd name="connsiteY852" fmla="*/ 1819363 h 1819362"/>
                <a:gd name="connsiteX853" fmla="*/ 9755557 w 11218359"/>
                <a:gd name="connsiteY853" fmla="*/ 1819363 h 1819362"/>
                <a:gd name="connsiteX854" fmla="*/ 9766988 w 11218359"/>
                <a:gd name="connsiteY854" fmla="*/ 1819363 h 1819362"/>
                <a:gd name="connsiteX855" fmla="*/ 9778417 w 11218359"/>
                <a:gd name="connsiteY855" fmla="*/ 1819363 h 1819362"/>
                <a:gd name="connsiteX856" fmla="*/ 9789848 w 11218359"/>
                <a:gd name="connsiteY856" fmla="*/ 1819363 h 1819362"/>
                <a:gd name="connsiteX857" fmla="*/ 9801277 w 11218359"/>
                <a:gd name="connsiteY857" fmla="*/ 1819363 h 1819362"/>
                <a:gd name="connsiteX858" fmla="*/ 9812755 w 11218359"/>
                <a:gd name="connsiteY858" fmla="*/ 1819363 h 1819362"/>
                <a:gd name="connsiteX859" fmla="*/ 9824185 w 11218359"/>
                <a:gd name="connsiteY859" fmla="*/ 1819363 h 1819362"/>
                <a:gd name="connsiteX860" fmla="*/ 9835615 w 11218359"/>
                <a:gd name="connsiteY860" fmla="*/ 1819363 h 1819362"/>
                <a:gd name="connsiteX861" fmla="*/ 9847045 w 11218359"/>
                <a:gd name="connsiteY861" fmla="*/ 1819363 h 1819362"/>
                <a:gd name="connsiteX862" fmla="*/ 9858475 w 11218359"/>
                <a:gd name="connsiteY862" fmla="*/ 1819363 h 1819362"/>
                <a:gd name="connsiteX863" fmla="*/ 9869952 w 11218359"/>
                <a:gd name="connsiteY863" fmla="*/ 1819363 h 1819362"/>
                <a:gd name="connsiteX864" fmla="*/ 9881383 w 11218359"/>
                <a:gd name="connsiteY864" fmla="*/ 1819363 h 1819362"/>
                <a:gd name="connsiteX865" fmla="*/ 9892812 w 11218359"/>
                <a:gd name="connsiteY865" fmla="*/ 1819363 h 1819362"/>
                <a:gd name="connsiteX866" fmla="*/ 9904243 w 11218359"/>
                <a:gd name="connsiteY866" fmla="*/ 1819363 h 1819362"/>
                <a:gd name="connsiteX867" fmla="*/ 9915673 w 11218359"/>
                <a:gd name="connsiteY867" fmla="*/ 1819363 h 1819362"/>
                <a:gd name="connsiteX868" fmla="*/ 9927102 w 11218359"/>
                <a:gd name="connsiteY868" fmla="*/ 1819363 h 1819362"/>
                <a:gd name="connsiteX869" fmla="*/ 9938581 w 11218359"/>
                <a:gd name="connsiteY869" fmla="*/ 1819363 h 1819362"/>
                <a:gd name="connsiteX870" fmla="*/ 9950010 w 11218359"/>
                <a:gd name="connsiteY870" fmla="*/ 1819363 h 1819362"/>
                <a:gd name="connsiteX871" fmla="*/ 9961441 w 11218359"/>
                <a:gd name="connsiteY871" fmla="*/ 1819363 h 1819362"/>
                <a:gd name="connsiteX872" fmla="*/ 9972870 w 11218359"/>
                <a:gd name="connsiteY872" fmla="*/ 1819363 h 1819362"/>
                <a:gd name="connsiteX873" fmla="*/ 9984300 w 11218359"/>
                <a:gd name="connsiteY873" fmla="*/ 1819363 h 1819362"/>
                <a:gd name="connsiteX874" fmla="*/ 9995778 w 11218359"/>
                <a:gd name="connsiteY874" fmla="*/ 1819363 h 1819362"/>
                <a:gd name="connsiteX875" fmla="*/ 10007208 w 11218359"/>
                <a:gd name="connsiteY875" fmla="*/ 1819363 h 1819362"/>
                <a:gd name="connsiteX876" fmla="*/ 10018638 w 11218359"/>
                <a:gd name="connsiteY876" fmla="*/ 1819363 h 1819362"/>
                <a:gd name="connsiteX877" fmla="*/ 10030068 w 11218359"/>
                <a:gd name="connsiteY877" fmla="*/ 1819363 h 1819362"/>
                <a:gd name="connsiteX878" fmla="*/ 10041498 w 11218359"/>
                <a:gd name="connsiteY878" fmla="*/ 1819363 h 1819362"/>
                <a:gd name="connsiteX879" fmla="*/ 10052976 w 11218359"/>
                <a:gd name="connsiteY879" fmla="*/ 1819363 h 1819362"/>
                <a:gd name="connsiteX880" fmla="*/ 10064405 w 11218359"/>
                <a:gd name="connsiteY880" fmla="*/ 1819363 h 1819362"/>
                <a:gd name="connsiteX881" fmla="*/ 10075835 w 11218359"/>
                <a:gd name="connsiteY881" fmla="*/ 1819363 h 1819362"/>
                <a:gd name="connsiteX882" fmla="*/ 10087266 w 11218359"/>
                <a:gd name="connsiteY882" fmla="*/ 1819363 h 1819362"/>
                <a:gd name="connsiteX883" fmla="*/ 10098695 w 11218359"/>
                <a:gd name="connsiteY883" fmla="*/ 1819363 h 1819362"/>
                <a:gd name="connsiteX884" fmla="*/ 10110174 w 11218359"/>
                <a:gd name="connsiteY884" fmla="*/ 1819363 h 1819362"/>
                <a:gd name="connsiteX885" fmla="*/ 10121603 w 11218359"/>
                <a:gd name="connsiteY885" fmla="*/ 1819363 h 1819362"/>
                <a:gd name="connsiteX886" fmla="*/ 10133033 w 11218359"/>
                <a:gd name="connsiteY886" fmla="*/ 1819363 h 1819362"/>
                <a:gd name="connsiteX887" fmla="*/ 10144463 w 11218359"/>
                <a:gd name="connsiteY887" fmla="*/ 1819363 h 1819362"/>
                <a:gd name="connsiteX888" fmla="*/ 10155893 w 11218359"/>
                <a:gd name="connsiteY888" fmla="*/ 1819363 h 1819362"/>
                <a:gd name="connsiteX889" fmla="*/ 10167371 w 11218359"/>
                <a:gd name="connsiteY889" fmla="*/ 1819363 h 1819362"/>
                <a:gd name="connsiteX890" fmla="*/ 10178801 w 11218359"/>
                <a:gd name="connsiteY890" fmla="*/ 1819363 h 1819362"/>
                <a:gd name="connsiteX891" fmla="*/ 10190230 w 11218359"/>
                <a:gd name="connsiteY891" fmla="*/ 1819363 h 1819362"/>
                <a:gd name="connsiteX892" fmla="*/ 10201661 w 11218359"/>
                <a:gd name="connsiteY892" fmla="*/ 1819363 h 1819362"/>
                <a:gd name="connsiteX893" fmla="*/ 10213091 w 11218359"/>
                <a:gd name="connsiteY893" fmla="*/ 1819363 h 1819362"/>
                <a:gd name="connsiteX894" fmla="*/ 10224569 w 11218359"/>
                <a:gd name="connsiteY894" fmla="*/ 1819363 h 1819362"/>
                <a:gd name="connsiteX895" fmla="*/ 10235998 w 11218359"/>
                <a:gd name="connsiteY895" fmla="*/ 1819363 h 1819362"/>
                <a:gd name="connsiteX896" fmla="*/ 10247428 w 11218359"/>
                <a:gd name="connsiteY896" fmla="*/ 1819363 h 1819362"/>
                <a:gd name="connsiteX897" fmla="*/ 10258859 w 11218359"/>
                <a:gd name="connsiteY897" fmla="*/ 1819363 h 1819362"/>
                <a:gd name="connsiteX898" fmla="*/ 10270288 w 11218359"/>
                <a:gd name="connsiteY898" fmla="*/ 1819363 h 1819362"/>
                <a:gd name="connsiteX899" fmla="*/ 10281767 w 11218359"/>
                <a:gd name="connsiteY899" fmla="*/ 1819363 h 1819362"/>
                <a:gd name="connsiteX900" fmla="*/ 10293196 w 11218359"/>
                <a:gd name="connsiteY900" fmla="*/ 1819363 h 1819362"/>
                <a:gd name="connsiteX901" fmla="*/ 10304626 w 11218359"/>
                <a:gd name="connsiteY901" fmla="*/ 1819363 h 1819362"/>
                <a:gd name="connsiteX902" fmla="*/ 10316056 w 11218359"/>
                <a:gd name="connsiteY902" fmla="*/ 1819363 h 1819362"/>
                <a:gd name="connsiteX903" fmla="*/ 10327486 w 11218359"/>
                <a:gd name="connsiteY903" fmla="*/ 1819363 h 1819362"/>
                <a:gd name="connsiteX904" fmla="*/ 10338963 w 11218359"/>
                <a:gd name="connsiteY904" fmla="*/ 1819363 h 1819362"/>
                <a:gd name="connsiteX905" fmla="*/ 10350394 w 11218359"/>
                <a:gd name="connsiteY905" fmla="*/ 1819363 h 1819362"/>
                <a:gd name="connsiteX906" fmla="*/ 10361823 w 11218359"/>
                <a:gd name="connsiteY906" fmla="*/ 1819363 h 1819362"/>
                <a:gd name="connsiteX907" fmla="*/ 10373254 w 11218359"/>
                <a:gd name="connsiteY907" fmla="*/ 1819363 h 1819362"/>
                <a:gd name="connsiteX908" fmla="*/ 10384684 w 11218359"/>
                <a:gd name="connsiteY908" fmla="*/ 1819363 h 1819362"/>
                <a:gd name="connsiteX909" fmla="*/ 10396161 w 11218359"/>
                <a:gd name="connsiteY909" fmla="*/ 1819363 h 1819362"/>
                <a:gd name="connsiteX910" fmla="*/ 10407591 w 11218359"/>
                <a:gd name="connsiteY910" fmla="*/ 1819363 h 1819362"/>
                <a:gd name="connsiteX911" fmla="*/ 10419021 w 11218359"/>
                <a:gd name="connsiteY911" fmla="*/ 1819363 h 1819362"/>
                <a:gd name="connsiteX912" fmla="*/ 10430452 w 11218359"/>
                <a:gd name="connsiteY912" fmla="*/ 1819363 h 1819362"/>
                <a:gd name="connsiteX913" fmla="*/ 10441881 w 11218359"/>
                <a:gd name="connsiteY913" fmla="*/ 1819363 h 1819362"/>
                <a:gd name="connsiteX914" fmla="*/ 10453358 w 11218359"/>
                <a:gd name="connsiteY914" fmla="*/ 1819363 h 1819362"/>
                <a:gd name="connsiteX915" fmla="*/ 10464789 w 11218359"/>
                <a:gd name="connsiteY915" fmla="*/ 1819363 h 1819362"/>
                <a:gd name="connsiteX916" fmla="*/ 10476219 w 11218359"/>
                <a:gd name="connsiteY916" fmla="*/ 1819363 h 1819362"/>
                <a:gd name="connsiteX917" fmla="*/ 10487649 w 11218359"/>
                <a:gd name="connsiteY917" fmla="*/ 1819363 h 1819362"/>
                <a:gd name="connsiteX918" fmla="*/ 10499079 w 11218359"/>
                <a:gd name="connsiteY918" fmla="*/ 1819363 h 1819362"/>
                <a:gd name="connsiteX919" fmla="*/ 10510556 w 11218359"/>
                <a:gd name="connsiteY919" fmla="*/ 1819363 h 1819362"/>
                <a:gd name="connsiteX920" fmla="*/ 10521987 w 11218359"/>
                <a:gd name="connsiteY920" fmla="*/ 1819363 h 1819362"/>
                <a:gd name="connsiteX921" fmla="*/ 10533416 w 11218359"/>
                <a:gd name="connsiteY921" fmla="*/ 1819363 h 1819362"/>
                <a:gd name="connsiteX922" fmla="*/ 10544847 w 11218359"/>
                <a:gd name="connsiteY922" fmla="*/ 1819363 h 1819362"/>
                <a:gd name="connsiteX923" fmla="*/ 10556277 w 11218359"/>
                <a:gd name="connsiteY923" fmla="*/ 1819363 h 1819362"/>
                <a:gd name="connsiteX924" fmla="*/ 10567754 w 11218359"/>
                <a:gd name="connsiteY924" fmla="*/ 1819363 h 1819362"/>
                <a:gd name="connsiteX925" fmla="*/ 10579184 w 11218359"/>
                <a:gd name="connsiteY925" fmla="*/ 1819363 h 1819362"/>
                <a:gd name="connsiteX926" fmla="*/ 10590614 w 11218359"/>
                <a:gd name="connsiteY926" fmla="*/ 1819363 h 1819362"/>
                <a:gd name="connsiteX927" fmla="*/ 10602045 w 11218359"/>
                <a:gd name="connsiteY927" fmla="*/ 1819363 h 1819362"/>
                <a:gd name="connsiteX928" fmla="*/ 10613474 w 11218359"/>
                <a:gd name="connsiteY928" fmla="*/ 1819363 h 1819362"/>
                <a:gd name="connsiteX929" fmla="*/ 10624951 w 11218359"/>
                <a:gd name="connsiteY929" fmla="*/ 1819363 h 1819362"/>
                <a:gd name="connsiteX930" fmla="*/ 10636382 w 11218359"/>
                <a:gd name="connsiteY930" fmla="*/ 1819363 h 1819362"/>
                <a:gd name="connsiteX931" fmla="*/ 10647812 w 11218359"/>
                <a:gd name="connsiteY931" fmla="*/ 1819363 h 1819362"/>
                <a:gd name="connsiteX932" fmla="*/ 10659241 w 11218359"/>
                <a:gd name="connsiteY932" fmla="*/ 1819363 h 1819362"/>
                <a:gd name="connsiteX933" fmla="*/ 10670672 w 11218359"/>
                <a:gd name="connsiteY933" fmla="*/ 1819363 h 1819362"/>
                <a:gd name="connsiteX934" fmla="*/ 10682149 w 11218359"/>
                <a:gd name="connsiteY934" fmla="*/ 1819363 h 1819362"/>
                <a:gd name="connsiteX935" fmla="*/ 10693580 w 11218359"/>
                <a:gd name="connsiteY935" fmla="*/ 1819363 h 1819362"/>
                <a:gd name="connsiteX936" fmla="*/ 10705009 w 11218359"/>
                <a:gd name="connsiteY936" fmla="*/ 1819363 h 1819362"/>
                <a:gd name="connsiteX937" fmla="*/ 10716439 w 11218359"/>
                <a:gd name="connsiteY937" fmla="*/ 1819363 h 1819362"/>
                <a:gd name="connsiteX938" fmla="*/ 10727870 w 11218359"/>
                <a:gd name="connsiteY938" fmla="*/ 1819363 h 1819362"/>
                <a:gd name="connsiteX939" fmla="*/ 10739347 w 11218359"/>
                <a:gd name="connsiteY939" fmla="*/ 1819363 h 1819362"/>
                <a:gd name="connsiteX940" fmla="*/ 10750778 w 11218359"/>
                <a:gd name="connsiteY940" fmla="*/ 1819363 h 1819362"/>
                <a:gd name="connsiteX941" fmla="*/ 10762207 w 11218359"/>
                <a:gd name="connsiteY941" fmla="*/ 1819363 h 1819362"/>
                <a:gd name="connsiteX942" fmla="*/ 10773637 w 11218359"/>
                <a:gd name="connsiteY942" fmla="*/ 1819363 h 1819362"/>
                <a:gd name="connsiteX943" fmla="*/ 10785067 w 11218359"/>
                <a:gd name="connsiteY943" fmla="*/ 1819363 h 1819362"/>
                <a:gd name="connsiteX944" fmla="*/ 10796544 w 11218359"/>
                <a:gd name="connsiteY944" fmla="*/ 1819363 h 1819362"/>
                <a:gd name="connsiteX945" fmla="*/ 10807975 w 11218359"/>
                <a:gd name="connsiteY945" fmla="*/ 1819363 h 1819362"/>
                <a:gd name="connsiteX946" fmla="*/ 10819405 w 11218359"/>
                <a:gd name="connsiteY946" fmla="*/ 1819363 h 1819362"/>
                <a:gd name="connsiteX947" fmla="*/ 10830834 w 11218359"/>
                <a:gd name="connsiteY947" fmla="*/ 1819363 h 1819362"/>
                <a:gd name="connsiteX948" fmla="*/ 10842265 w 11218359"/>
                <a:gd name="connsiteY948" fmla="*/ 1819363 h 1819362"/>
                <a:gd name="connsiteX949" fmla="*/ 10853742 w 11218359"/>
                <a:gd name="connsiteY949" fmla="*/ 1819363 h 1819362"/>
                <a:gd name="connsiteX950" fmla="*/ 10865173 w 11218359"/>
                <a:gd name="connsiteY950" fmla="*/ 1819363 h 1819362"/>
                <a:gd name="connsiteX951" fmla="*/ 10876602 w 11218359"/>
                <a:gd name="connsiteY951" fmla="*/ 1819363 h 1819362"/>
                <a:gd name="connsiteX952" fmla="*/ 10888032 w 11218359"/>
                <a:gd name="connsiteY952" fmla="*/ 1819363 h 1819362"/>
                <a:gd name="connsiteX953" fmla="*/ 10899463 w 11218359"/>
                <a:gd name="connsiteY953" fmla="*/ 1819363 h 1819362"/>
                <a:gd name="connsiteX954" fmla="*/ 10910892 w 11218359"/>
                <a:gd name="connsiteY954" fmla="*/ 1819363 h 1819362"/>
                <a:gd name="connsiteX955" fmla="*/ 10922369 w 11218359"/>
                <a:gd name="connsiteY955" fmla="*/ 1819363 h 1819362"/>
                <a:gd name="connsiteX956" fmla="*/ 10933800 w 11218359"/>
                <a:gd name="connsiteY956" fmla="*/ 1819363 h 1819362"/>
                <a:gd name="connsiteX957" fmla="*/ 10945230 w 11218359"/>
                <a:gd name="connsiteY957" fmla="*/ 1819363 h 1819362"/>
                <a:gd name="connsiteX958" fmla="*/ 10956660 w 11218359"/>
                <a:gd name="connsiteY958" fmla="*/ 1819363 h 1819362"/>
                <a:gd name="connsiteX959" fmla="*/ 10968090 w 11218359"/>
                <a:gd name="connsiteY959" fmla="*/ 1819363 h 1819362"/>
                <a:gd name="connsiteX960" fmla="*/ 10979567 w 11218359"/>
                <a:gd name="connsiteY960" fmla="*/ 1819363 h 1819362"/>
                <a:gd name="connsiteX961" fmla="*/ 10990998 w 11218359"/>
                <a:gd name="connsiteY961" fmla="*/ 1819363 h 1819362"/>
                <a:gd name="connsiteX962" fmla="*/ 11002427 w 11218359"/>
                <a:gd name="connsiteY962" fmla="*/ 1819363 h 1819362"/>
                <a:gd name="connsiteX963" fmla="*/ 11013858 w 11218359"/>
                <a:gd name="connsiteY963" fmla="*/ 1819363 h 1819362"/>
                <a:gd name="connsiteX964" fmla="*/ 11025287 w 11218359"/>
                <a:gd name="connsiteY964" fmla="*/ 1819363 h 1819362"/>
                <a:gd name="connsiteX965" fmla="*/ 11036765 w 11218359"/>
                <a:gd name="connsiteY965" fmla="*/ 1819363 h 1819362"/>
                <a:gd name="connsiteX966" fmla="*/ 11048195 w 11218359"/>
                <a:gd name="connsiteY966" fmla="*/ 1819363 h 1819362"/>
                <a:gd name="connsiteX967" fmla="*/ 11059625 w 11218359"/>
                <a:gd name="connsiteY967" fmla="*/ 1819363 h 1819362"/>
                <a:gd name="connsiteX968" fmla="*/ 11071056 w 11218359"/>
                <a:gd name="connsiteY968" fmla="*/ 1819363 h 1819362"/>
                <a:gd name="connsiteX969" fmla="*/ 11082485 w 11218359"/>
                <a:gd name="connsiteY969" fmla="*/ 1819363 h 1819362"/>
                <a:gd name="connsiteX970" fmla="*/ 11093962 w 11218359"/>
                <a:gd name="connsiteY970" fmla="*/ 1819363 h 1819362"/>
                <a:gd name="connsiteX971" fmla="*/ 11105393 w 11218359"/>
                <a:gd name="connsiteY971" fmla="*/ 1819363 h 1819362"/>
                <a:gd name="connsiteX972" fmla="*/ 11116823 w 11218359"/>
                <a:gd name="connsiteY972" fmla="*/ 1819363 h 1819362"/>
                <a:gd name="connsiteX973" fmla="*/ 11128253 w 11218359"/>
                <a:gd name="connsiteY973" fmla="*/ 1819363 h 1819362"/>
                <a:gd name="connsiteX974" fmla="*/ 11139683 w 11218359"/>
                <a:gd name="connsiteY974" fmla="*/ 1819363 h 1819362"/>
                <a:gd name="connsiteX975" fmla="*/ 11151160 w 11218359"/>
                <a:gd name="connsiteY975" fmla="*/ 1819363 h 1819362"/>
                <a:gd name="connsiteX976" fmla="*/ 11162591 w 11218359"/>
                <a:gd name="connsiteY976" fmla="*/ 1819363 h 1819362"/>
                <a:gd name="connsiteX977" fmla="*/ 11174020 w 11218359"/>
                <a:gd name="connsiteY977" fmla="*/ 1819363 h 1819362"/>
                <a:gd name="connsiteX978" fmla="*/ 11185451 w 11218359"/>
                <a:gd name="connsiteY978" fmla="*/ 1819363 h 1819362"/>
                <a:gd name="connsiteX979" fmla="*/ 11196881 w 11218359"/>
                <a:gd name="connsiteY979" fmla="*/ 1819363 h 1819362"/>
                <a:gd name="connsiteX980" fmla="*/ 11208358 w 11218359"/>
                <a:gd name="connsiteY980" fmla="*/ 1819363 h 1819362"/>
                <a:gd name="connsiteX981" fmla="*/ 11218359 w 11218359"/>
                <a:gd name="connsiteY981" fmla="*/ 1819363 h 181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819362">
                  <a:moveTo>
                    <a:pt x="0" y="1819363"/>
                  </a:moveTo>
                  <a:lnTo>
                    <a:pt x="9149" y="1819363"/>
                  </a:lnTo>
                  <a:lnTo>
                    <a:pt x="20588" y="1819363"/>
                  </a:lnTo>
                  <a:lnTo>
                    <a:pt x="32028" y="1819363"/>
                  </a:lnTo>
                  <a:lnTo>
                    <a:pt x="43467" y="1819363"/>
                  </a:lnTo>
                  <a:lnTo>
                    <a:pt x="54907" y="1819363"/>
                  </a:lnTo>
                  <a:lnTo>
                    <a:pt x="66346" y="1819363"/>
                  </a:lnTo>
                  <a:lnTo>
                    <a:pt x="77786" y="1819363"/>
                  </a:lnTo>
                  <a:lnTo>
                    <a:pt x="89225" y="1819363"/>
                  </a:lnTo>
                  <a:lnTo>
                    <a:pt x="100665" y="1819363"/>
                  </a:lnTo>
                  <a:lnTo>
                    <a:pt x="112104" y="1819363"/>
                  </a:lnTo>
                  <a:lnTo>
                    <a:pt x="123544" y="1819363"/>
                  </a:lnTo>
                  <a:lnTo>
                    <a:pt x="134979" y="1819363"/>
                  </a:lnTo>
                  <a:lnTo>
                    <a:pt x="146423" y="1819363"/>
                  </a:lnTo>
                  <a:lnTo>
                    <a:pt x="157858" y="1819363"/>
                  </a:lnTo>
                  <a:lnTo>
                    <a:pt x="169297" y="1819363"/>
                  </a:lnTo>
                  <a:lnTo>
                    <a:pt x="180737" y="1819363"/>
                  </a:lnTo>
                  <a:lnTo>
                    <a:pt x="192176" y="1819363"/>
                  </a:lnTo>
                  <a:lnTo>
                    <a:pt x="203616" y="1819363"/>
                  </a:lnTo>
                  <a:lnTo>
                    <a:pt x="215055" y="1819363"/>
                  </a:lnTo>
                  <a:lnTo>
                    <a:pt x="226495" y="1819363"/>
                  </a:lnTo>
                  <a:lnTo>
                    <a:pt x="237935" y="1819363"/>
                  </a:lnTo>
                  <a:lnTo>
                    <a:pt x="249374" y="1819363"/>
                  </a:lnTo>
                  <a:lnTo>
                    <a:pt x="260814" y="1819363"/>
                  </a:lnTo>
                  <a:lnTo>
                    <a:pt x="272253" y="1819363"/>
                  </a:lnTo>
                  <a:lnTo>
                    <a:pt x="283693" y="1819363"/>
                  </a:lnTo>
                  <a:lnTo>
                    <a:pt x="295132" y="1819363"/>
                  </a:lnTo>
                  <a:lnTo>
                    <a:pt x="306572" y="1819363"/>
                  </a:lnTo>
                  <a:lnTo>
                    <a:pt x="318011" y="1819363"/>
                  </a:lnTo>
                  <a:lnTo>
                    <a:pt x="329451" y="1819363"/>
                  </a:lnTo>
                  <a:lnTo>
                    <a:pt x="340890" y="1819363"/>
                  </a:lnTo>
                  <a:lnTo>
                    <a:pt x="352330" y="1819363"/>
                  </a:lnTo>
                  <a:lnTo>
                    <a:pt x="363769" y="1819363"/>
                  </a:lnTo>
                  <a:lnTo>
                    <a:pt x="375209" y="1819363"/>
                  </a:lnTo>
                  <a:lnTo>
                    <a:pt x="386648" y="1819363"/>
                  </a:lnTo>
                  <a:lnTo>
                    <a:pt x="398088" y="1819363"/>
                  </a:lnTo>
                  <a:lnTo>
                    <a:pt x="409527" y="1819363"/>
                  </a:lnTo>
                  <a:lnTo>
                    <a:pt x="420967" y="1819363"/>
                  </a:lnTo>
                  <a:lnTo>
                    <a:pt x="432406" y="1819363"/>
                  </a:lnTo>
                  <a:lnTo>
                    <a:pt x="443846" y="1819363"/>
                  </a:lnTo>
                  <a:lnTo>
                    <a:pt x="455285" y="1819363"/>
                  </a:lnTo>
                  <a:lnTo>
                    <a:pt x="466725" y="1819363"/>
                  </a:lnTo>
                  <a:lnTo>
                    <a:pt x="478165" y="1819363"/>
                  </a:lnTo>
                  <a:lnTo>
                    <a:pt x="489604" y="1819363"/>
                  </a:lnTo>
                  <a:lnTo>
                    <a:pt x="501044" y="1819363"/>
                  </a:lnTo>
                  <a:lnTo>
                    <a:pt x="512483" y="1819363"/>
                  </a:lnTo>
                  <a:lnTo>
                    <a:pt x="523923" y="1819363"/>
                  </a:lnTo>
                  <a:lnTo>
                    <a:pt x="535362" y="1819363"/>
                  </a:lnTo>
                  <a:lnTo>
                    <a:pt x="546802" y="1819363"/>
                  </a:lnTo>
                  <a:lnTo>
                    <a:pt x="558241" y="1819363"/>
                  </a:lnTo>
                  <a:lnTo>
                    <a:pt x="569681" y="1819363"/>
                  </a:lnTo>
                  <a:lnTo>
                    <a:pt x="581120" y="1819363"/>
                  </a:lnTo>
                  <a:lnTo>
                    <a:pt x="592560" y="1819363"/>
                  </a:lnTo>
                  <a:lnTo>
                    <a:pt x="603999" y="1819363"/>
                  </a:lnTo>
                  <a:lnTo>
                    <a:pt x="615439" y="1819363"/>
                  </a:lnTo>
                  <a:lnTo>
                    <a:pt x="626878" y="1819363"/>
                  </a:lnTo>
                  <a:lnTo>
                    <a:pt x="638318" y="1819363"/>
                  </a:lnTo>
                  <a:lnTo>
                    <a:pt x="649757" y="1819363"/>
                  </a:lnTo>
                  <a:lnTo>
                    <a:pt x="661192" y="1819363"/>
                  </a:lnTo>
                  <a:lnTo>
                    <a:pt x="672632" y="1819363"/>
                  </a:lnTo>
                  <a:lnTo>
                    <a:pt x="684071" y="1819363"/>
                  </a:lnTo>
                  <a:lnTo>
                    <a:pt x="695511" y="1819363"/>
                  </a:lnTo>
                  <a:lnTo>
                    <a:pt x="706950" y="1819363"/>
                  </a:lnTo>
                  <a:lnTo>
                    <a:pt x="718390" y="1819363"/>
                  </a:lnTo>
                  <a:lnTo>
                    <a:pt x="729829" y="1819363"/>
                  </a:lnTo>
                  <a:lnTo>
                    <a:pt x="741269" y="1819363"/>
                  </a:lnTo>
                  <a:lnTo>
                    <a:pt x="752708" y="1819363"/>
                  </a:lnTo>
                  <a:lnTo>
                    <a:pt x="764148" y="1819363"/>
                  </a:lnTo>
                  <a:lnTo>
                    <a:pt x="775587" y="1819363"/>
                  </a:lnTo>
                  <a:lnTo>
                    <a:pt x="787027" y="1819363"/>
                  </a:lnTo>
                  <a:lnTo>
                    <a:pt x="798467" y="1819363"/>
                  </a:lnTo>
                  <a:lnTo>
                    <a:pt x="809906" y="1819363"/>
                  </a:lnTo>
                  <a:lnTo>
                    <a:pt x="821346" y="1819363"/>
                  </a:lnTo>
                  <a:lnTo>
                    <a:pt x="832785" y="1819363"/>
                  </a:lnTo>
                  <a:lnTo>
                    <a:pt x="844225" y="1819363"/>
                  </a:lnTo>
                  <a:lnTo>
                    <a:pt x="855664" y="1819363"/>
                  </a:lnTo>
                  <a:lnTo>
                    <a:pt x="867104" y="1819363"/>
                  </a:lnTo>
                  <a:lnTo>
                    <a:pt x="878543" y="1819363"/>
                  </a:lnTo>
                  <a:lnTo>
                    <a:pt x="889983" y="1819363"/>
                  </a:lnTo>
                  <a:lnTo>
                    <a:pt x="901422" y="1819363"/>
                  </a:lnTo>
                  <a:lnTo>
                    <a:pt x="912862" y="1819363"/>
                  </a:lnTo>
                  <a:lnTo>
                    <a:pt x="924301" y="1819363"/>
                  </a:lnTo>
                  <a:lnTo>
                    <a:pt x="935741" y="1819363"/>
                  </a:lnTo>
                  <a:lnTo>
                    <a:pt x="947180" y="1819363"/>
                  </a:lnTo>
                  <a:lnTo>
                    <a:pt x="958620" y="1819363"/>
                  </a:lnTo>
                  <a:lnTo>
                    <a:pt x="970059" y="1819363"/>
                  </a:lnTo>
                  <a:lnTo>
                    <a:pt x="981499" y="1819363"/>
                  </a:lnTo>
                  <a:lnTo>
                    <a:pt x="992938" y="1819363"/>
                  </a:lnTo>
                  <a:lnTo>
                    <a:pt x="1004378" y="1819363"/>
                  </a:lnTo>
                  <a:lnTo>
                    <a:pt x="1015818" y="1819363"/>
                  </a:lnTo>
                  <a:lnTo>
                    <a:pt x="1027257" y="1819363"/>
                  </a:lnTo>
                  <a:lnTo>
                    <a:pt x="1038697" y="1819363"/>
                  </a:lnTo>
                  <a:lnTo>
                    <a:pt x="1050136" y="1819363"/>
                  </a:lnTo>
                  <a:lnTo>
                    <a:pt x="1061576" y="1819363"/>
                  </a:lnTo>
                  <a:lnTo>
                    <a:pt x="1073015" y="1819363"/>
                  </a:lnTo>
                  <a:lnTo>
                    <a:pt x="1084455" y="1819363"/>
                  </a:lnTo>
                  <a:lnTo>
                    <a:pt x="1095894" y="1819363"/>
                  </a:lnTo>
                  <a:lnTo>
                    <a:pt x="1107334" y="1819363"/>
                  </a:lnTo>
                  <a:lnTo>
                    <a:pt x="1118773" y="1819363"/>
                  </a:lnTo>
                  <a:lnTo>
                    <a:pt x="1130213" y="1819363"/>
                  </a:lnTo>
                  <a:lnTo>
                    <a:pt x="1141652" y="1819363"/>
                  </a:lnTo>
                  <a:lnTo>
                    <a:pt x="1153092" y="1819363"/>
                  </a:lnTo>
                  <a:lnTo>
                    <a:pt x="1164531" y="1819363"/>
                  </a:lnTo>
                  <a:lnTo>
                    <a:pt x="1175971" y="1819363"/>
                  </a:lnTo>
                  <a:lnTo>
                    <a:pt x="1187406" y="1819363"/>
                  </a:lnTo>
                  <a:lnTo>
                    <a:pt x="1198845" y="1819363"/>
                  </a:lnTo>
                  <a:lnTo>
                    <a:pt x="1210285" y="1819363"/>
                  </a:lnTo>
                  <a:lnTo>
                    <a:pt x="1221724" y="1819363"/>
                  </a:lnTo>
                  <a:lnTo>
                    <a:pt x="1233164" y="1819363"/>
                  </a:lnTo>
                  <a:lnTo>
                    <a:pt x="1244603" y="1819363"/>
                  </a:lnTo>
                  <a:lnTo>
                    <a:pt x="1256043" y="1819363"/>
                  </a:lnTo>
                  <a:lnTo>
                    <a:pt x="1267482" y="1819363"/>
                  </a:lnTo>
                  <a:lnTo>
                    <a:pt x="1278922" y="1819363"/>
                  </a:lnTo>
                  <a:lnTo>
                    <a:pt x="1290361" y="1819363"/>
                  </a:lnTo>
                  <a:lnTo>
                    <a:pt x="1301801" y="1819363"/>
                  </a:lnTo>
                  <a:lnTo>
                    <a:pt x="1313240" y="1819363"/>
                  </a:lnTo>
                  <a:lnTo>
                    <a:pt x="1324680" y="1819363"/>
                  </a:lnTo>
                  <a:lnTo>
                    <a:pt x="1336120" y="1819363"/>
                  </a:lnTo>
                  <a:lnTo>
                    <a:pt x="1347559" y="1819363"/>
                  </a:lnTo>
                  <a:lnTo>
                    <a:pt x="1358999" y="1819363"/>
                  </a:lnTo>
                  <a:lnTo>
                    <a:pt x="1370438" y="1819363"/>
                  </a:lnTo>
                  <a:lnTo>
                    <a:pt x="1381878" y="1819363"/>
                  </a:lnTo>
                  <a:lnTo>
                    <a:pt x="1393317" y="1819363"/>
                  </a:lnTo>
                  <a:lnTo>
                    <a:pt x="1404757" y="1819363"/>
                  </a:lnTo>
                  <a:lnTo>
                    <a:pt x="1416196" y="1819363"/>
                  </a:lnTo>
                  <a:lnTo>
                    <a:pt x="1427636" y="1819363"/>
                  </a:lnTo>
                  <a:lnTo>
                    <a:pt x="1439075" y="1819363"/>
                  </a:lnTo>
                  <a:lnTo>
                    <a:pt x="1450515" y="1819363"/>
                  </a:lnTo>
                  <a:lnTo>
                    <a:pt x="1461954" y="1819363"/>
                  </a:lnTo>
                  <a:lnTo>
                    <a:pt x="1473394" y="1819363"/>
                  </a:lnTo>
                  <a:lnTo>
                    <a:pt x="1484833" y="1819363"/>
                  </a:lnTo>
                  <a:lnTo>
                    <a:pt x="1496273" y="1819363"/>
                  </a:lnTo>
                  <a:lnTo>
                    <a:pt x="1507712" y="1819363"/>
                  </a:lnTo>
                  <a:lnTo>
                    <a:pt x="1519152" y="1819363"/>
                  </a:lnTo>
                  <a:lnTo>
                    <a:pt x="1530591" y="1819363"/>
                  </a:lnTo>
                  <a:lnTo>
                    <a:pt x="1542031" y="1819363"/>
                  </a:lnTo>
                  <a:lnTo>
                    <a:pt x="1553471" y="1819363"/>
                  </a:lnTo>
                  <a:lnTo>
                    <a:pt x="1564910" y="1819363"/>
                  </a:lnTo>
                  <a:lnTo>
                    <a:pt x="1576349" y="1819363"/>
                  </a:lnTo>
                  <a:lnTo>
                    <a:pt x="1587789" y="1819363"/>
                  </a:lnTo>
                  <a:lnTo>
                    <a:pt x="1599229" y="1819363"/>
                  </a:lnTo>
                  <a:lnTo>
                    <a:pt x="1610668" y="1819363"/>
                  </a:lnTo>
                  <a:lnTo>
                    <a:pt x="1622107" y="1819363"/>
                  </a:lnTo>
                  <a:lnTo>
                    <a:pt x="1633547" y="1819363"/>
                  </a:lnTo>
                  <a:lnTo>
                    <a:pt x="1644987" y="1819363"/>
                  </a:lnTo>
                  <a:lnTo>
                    <a:pt x="1656426" y="1819363"/>
                  </a:lnTo>
                  <a:lnTo>
                    <a:pt x="1667866" y="1819363"/>
                  </a:lnTo>
                  <a:lnTo>
                    <a:pt x="1679305" y="1819363"/>
                  </a:lnTo>
                  <a:lnTo>
                    <a:pt x="1690745" y="1819363"/>
                  </a:lnTo>
                  <a:lnTo>
                    <a:pt x="1702184" y="1819363"/>
                  </a:lnTo>
                  <a:lnTo>
                    <a:pt x="1713619" y="1819363"/>
                  </a:lnTo>
                  <a:lnTo>
                    <a:pt x="1725063" y="1819363"/>
                  </a:lnTo>
                  <a:lnTo>
                    <a:pt x="1736498" y="1819363"/>
                  </a:lnTo>
                  <a:lnTo>
                    <a:pt x="1747938" y="1819363"/>
                  </a:lnTo>
                  <a:lnTo>
                    <a:pt x="1759377" y="1819363"/>
                  </a:lnTo>
                  <a:lnTo>
                    <a:pt x="1770817" y="1819363"/>
                  </a:lnTo>
                  <a:lnTo>
                    <a:pt x="1782256" y="1819363"/>
                  </a:lnTo>
                  <a:lnTo>
                    <a:pt x="1793696" y="1819363"/>
                  </a:lnTo>
                  <a:lnTo>
                    <a:pt x="1805135" y="1819363"/>
                  </a:lnTo>
                  <a:lnTo>
                    <a:pt x="1816575" y="1819363"/>
                  </a:lnTo>
                  <a:lnTo>
                    <a:pt x="1828014" y="1819363"/>
                  </a:lnTo>
                  <a:lnTo>
                    <a:pt x="1839454" y="1819363"/>
                  </a:lnTo>
                  <a:lnTo>
                    <a:pt x="1850893" y="1819363"/>
                  </a:lnTo>
                  <a:lnTo>
                    <a:pt x="1862333" y="1819363"/>
                  </a:lnTo>
                  <a:lnTo>
                    <a:pt x="1873772" y="1819363"/>
                  </a:lnTo>
                  <a:lnTo>
                    <a:pt x="1885212" y="1819363"/>
                  </a:lnTo>
                  <a:lnTo>
                    <a:pt x="1896651" y="1819363"/>
                  </a:lnTo>
                  <a:lnTo>
                    <a:pt x="1908091" y="1819363"/>
                  </a:lnTo>
                  <a:lnTo>
                    <a:pt x="1919531" y="1819363"/>
                  </a:lnTo>
                  <a:lnTo>
                    <a:pt x="1930970" y="1819363"/>
                  </a:lnTo>
                  <a:lnTo>
                    <a:pt x="1942409" y="1819363"/>
                  </a:lnTo>
                  <a:lnTo>
                    <a:pt x="1953849" y="1819363"/>
                  </a:lnTo>
                  <a:lnTo>
                    <a:pt x="1965289" y="1819363"/>
                  </a:lnTo>
                  <a:lnTo>
                    <a:pt x="1976728" y="1819363"/>
                  </a:lnTo>
                  <a:lnTo>
                    <a:pt x="1988168" y="1819363"/>
                  </a:lnTo>
                  <a:lnTo>
                    <a:pt x="1999607" y="1819363"/>
                  </a:lnTo>
                  <a:lnTo>
                    <a:pt x="2011047" y="1819363"/>
                  </a:lnTo>
                  <a:lnTo>
                    <a:pt x="2022486" y="1819363"/>
                  </a:lnTo>
                  <a:lnTo>
                    <a:pt x="2033926" y="1819363"/>
                  </a:lnTo>
                  <a:lnTo>
                    <a:pt x="2045365" y="1819363"/>
                  </a:lnTo>
                  <a:lnTo>
                    <a:pt x="2056805" y="1819363"/>
                  </a:lnTo>
                  <a:lnTo>
                    <a:pt x="2068244" y="1819363"/>
                  </a:lnTo>
                  <a:lnTo>
                    <a:pt x="2079684" y="1819363"/>
                  </a:lnTo>
                  <a:lnTo>
                    <a:pt x="2091123" y="1819363"/>
                  </a:lnTo>
                  <a:lnTo>
                    <a:pt x="2102563" y="1819363"/>
                  </a:lnTo>
                  <a:lnTo>
                    <a:pt x="2114002" y="1819363"/>
                  </a:lnTo>
                  <a:lnTo>
                    <a:pt x="2125442" y="1819363"/>
                  </a:lnTo>
                  <a:lnTo>
                    <a:pt x="2136882" y="1819363"/>
                  </a:lnTo>
                  <a:lnTo>
                    <a:pt x="2148321" y="1819363"/>
                  </a:lnTo>
                  <a:lnTo>
                    <a:pt x="2159760" y="1819363"/>
                  </a:lnTo>
                  <a:lnTo>
                    <a:pt x="2171200" y="1819363"/>
                  </a:lnTo>
                  <a:lnTo>
                    <a:pt x="2182640" y="1819363"/>
                  </a:lnTo>
                  <a:lnTo>
                    <a:pt x="2194079" y="1819363"/>
                  </a:lnTo>
                  <a:lnTo>
                    <a:pt x="2205519" y="1819363"/>
                  </a:lnTo>
                  <a:lnTo>
                    <a:pt x="2216958" y="1819363"/>
                  </a:lnTo>
                  <a:lnTo>
                    <a:pt x="2228393" y="1819363"/>
                  </a:lnTo>
                  <a:lnTo>
                    <a:pt x="2239837" y="1819363"/>
                  </a:lnTo>
                  <a:lnTo>
                    <a:pt x="2251272" y="1819363"/>
                  </a:lnTo>
                  <a:lnTo>
                    <a:pt x="2262716" y="1819363"/>
                  </a:lnTo>
                  <a:lnTo>
                    <a:pt x="2274151" y="1819363"/>
                  </a:lnTo>
                  <a:lnTo>
                    <a:pt x="2285591" y="1819363"/>
                  </a:lnTo>
                  <a:lnTo>
                    <a:pt x="2297030" y="1819363"/>
                  </a:lnTo>
                  <a:lnTo>
                    <a:pt x="2308470" y="1819363"/>
                  </a:lnTo>
                  <a:lnTo>
                    <a:pt x="2319909" y="1819363"/>
                  </a:lnTo>
                  <a:lnTo>
                    <a:pt x="2331349" y="1819363"/>
                  </a:lnTo>
                  <a:lnTo>
                    <a:pt x="2342788" y="1819363"/>
                  </a:lnTo>
                  <a:lnTo>
                    <a:pt x="2354228" y="1819363"/>
                  </a:lnTo>
                  <a:lnTo>
                    <a:pt x="2365667" y="1819363"/>
                  </a:lnTo>
                  <a:lnTo>
                    <a:pt x="2377107" y="1819363"/>
                  </a:lnTo>
                  <a:lnTo>
                    <a:pt x="2388546" y="1819363"/>
                  </a:lnTo>
                  <a:lnTo>
                    <a:pt x="2399986" y="1819363"/>
                  </a:lnTo>
                  <a:lnTo>
                    <a:pt x="2411425" y="1819363"/>
                  </a:lnTo>
                  <a:lnTo>
                    <a:pt x="2422865" y="1819363"/>
                  </a:lnTo>
                  <a:lnTo>
                    <a:pt x="2434304" y="1819363"/>
                  </a:lnTo>
                  <a:lnTo>
                    <a:pt x="2445744" y="1819363"/>
                  </a:lnTo>
                  <a:lnTo>
                    <a:pt x="2457184" y="1819363"/>
                  </a:lnTo>
                  <a:lnTo>
                    <a:pt x="2468623" y="1819363"/>
                  </a:lnTo>
                  <a:lnTo>
                    <a:pt x="2480062" y="1819363"/>
                  </a:lnTo>
                  <a:lnTo>
                    <a:pt x="2491502" y="1819363"/>
                  </a:lnTo>
                  <a:lnTo>
                    <a:pt x="2502942" y="1819363"/>
                  </a:lnTo>
                  <a:lnTo>
                    <a:pt x="2514381" y="1819363"/>
                  </a:lnTo>
                  <a:lnTo>
                    <a:pt x="2525821" y="1819363"/>
                  </a:lnTo>
                  <a:lnTo>
                    <a:pt x="2537260" y="1819363"/>
                  </a:lnTo>
                  <a:lnTo>
                    <a:pt x="2548700" y="1819363"/>
                  </a:lnTo>
                  <a:lnTo>
                    <a:pt x="2560139" y="1819363"/>
                  </a:lnTo>
                  <a:lnTo>
                    <a:pt x="2571579" y="1819363"/>
                  </a:lnTo>
                  <a:lnTo>
                    <a:pt x="2583018" y="1819363"/>
                  </a:lnTo>
                  <a:lnTo>
                    <a:pt x="2594458" y="1819363"/>
                  </a:lnTo>
                  <a:lnTo>
                    <a:pt x="2605897" y="1819363"/>
                  </a:lnTo>
                  <a:lnTo>
                    <a:pt x="2617337" y="1819363"/>
                  </a:lnTo>
                  <a:lnTo>
                    <a:pt x="2628776" y="1819363"/>
                  </a:lnTo>
                  <a:lnTo>
                    <a:pt x="2640216" y="1819363"/>
                  </a:lnTo>
                  <a:lnTo>
                    <a:pt x="2651655" y="1819363"/>
                  </a:lnTo>
                  <a:lnTo>
                    <a:pt x="2663095" y="1819363"/>
                  </a:lnTo>
                  <a:lnTo>
                    <a:pt x="2674535" y="1819363"/>
                  </a:lnTo>
                  <a:lnTo>
                    <a:pt x="2685974" y="1819363"/>
                  </a:lnTo>
                  <a:lnTo>
                    <a:pt x="2697413" y="1819363"/>
                  </a:lnTo>
                  <a:lnTo>
                    <a:pt x="2708853" y="1819363"/>
                  </a:lnTo>
                  <a:lnTo>
                    <a:pt x="2720293" y="1819363"/>
                  </a:lnTo>
                  <a:lnTo>
                    <a:pt x="2731727" y="1819363"/>
                  </a:lnTo>
                  <a:lnTo>
                    <a:pt x="2743172" y="1819363"/>
                  </a:lnTo>
                  <a:lnTo>
                    <a:pt x="2754611" y="1819363"/>
                  </a:lnTo>
                  <a:lnTo>
                    <a:pt x="2766046" y="1819363"/>
                  </a:lnTo>
                  <a:lnTo>
                    <a:pt x="2777490" y="1819363"/>
                  </a:lnTo>
                  <a:lnTo>
                    <a:pt x="2788925" y="1819363"/>
                  </a:lnTo>
                  <a:lnTo>
                    <a:pt x="2800364" y="1819363"/>
                  </a:lnTo>
                  <a:lnTo>
                    <a:pt x="2811804" y="1819363"/>
                  </a:lnTo>
                  <a:lnTo>
                    <a:pt x="2823243" y="1819363"/>
                  </a:lnTo>
                  <a:lnTo>
                    <a:pt x="2834683" y="1819363"/>
                  </a:lnTo>
                  <a:lnTo>
                    <a:pt x="2846123" y="1819363"/>
                  </a:lnTo>
                  <a:lnTo>
                    <a:pt x="2857562" y="1819363"/>
                  </a:lnTo>
                  <a:lnTo>
                    <a:pt x="2869001" y="1819363"/>
                  </a:lnTo>
                  <a:lnTo>
                    <a:pt x="2880441" y="1819363"/>
                  </a:lnTo>
                  <a:lnTo>
                    <a:pt x="2891881" y="1819363"/>
                  </a:lnTo>
                  <a:lnTo>
                    <a:pt x="2903320" y="1819363"/>
                  </a:lnTo>
                  <a:lnTo>
                    <a:pt x="2914760" y="1819363"/>
                  </a:lnTo>
                  <a:lnTo>
                    <a:pt x="2926199" y="1819363"/>
                  </a:lnTo>
                  <a:lnTo>
                    <a:pt x="2937639" y="1819363"/>
                  </a:lnTo>
                  <a:lnTo>
                    <a:pt x="2949078" y="1819363"/>
                  </a:lnTo>
                  <a:lnTo>
                    <a:pt x="2960518" y="1819363"/>
                  </a:lnTo>
                  <a:lnTo>
                    <a:pt x="2971957" y="1819363"/>
                  </a:lnTo>
                  <a:lnTo>
                    <a:pt x="2983397" y="1819363"/>
                  </a:lnTo>
                  <a:lnTo>
                    <a:pt x="2994837" y="1819363"/>
                  </a:lnTo>
                  <a:lnTo>
                    <a:pt x="3006276" y="1819363"/>
                  </a:lnTo>
                  <a:lnTo>
                    <a:pt x="3017715" y="1819363"/>
                  </a:lnTo>
                  <a:lnTo>
                    <a:pt x="3029155" y="1819363"/>
                  </a:lnTo>
                  <a:lnTo>
                    <a:pt x="3040594" y="1819363"/>
                  </a:lnTo>
                  <a:lnTo>
                    <a:pt x="3052034" y="1819363"/>
                  </a:lnTo>
                  <a:lnTo>
                    <a:pt x="3063474" y="1819363"/>
                  </a:lnTo>
                  <a:lnTo>
                    <a:pt x="3074913" y="1819363"/>
                  </a:lnTo>
                  <a:lnTo>
                    <a:pt x="3086352" y="1819363"/>
                  </a:lnTo>
                  <a:lnTo>
                    <a:pt x="3097792" y="1819363"/>
                  </a:lnTo>
                  <a:lnTo>
                    <a:pt x="3109232" y="1819363"/>
                  </a:lnTo>
                  <a:lnTo>
                    <a:pt x="3120671" y="1819363"/>
                  </a:lnTo>
                  <a:lnTo>
                    <a:pt x="3132111" y="1819363"/>
                  </a:lnTo>
                  <a:lnTo>
                    <a:pt x="3143550" y="1819363"/>
                  </a:lnTo>
                  <a:lnTo>
                    <a:pt x="3154990" y="1819363"/>
                  </a:lnTo>
                  <a:lnTo>
                    <a:pt x="3166429" y="1819363"/>
                  </a:lnTo>
                  <a:lnTo>
                    <a:pt x="3177869" y="1819363"/>
                  </a:lnTo>
                  <a:lnTo>
                    <a:pt x="3189308" y="1819363"/>
                  </a:lnTo>
                  <a:lnTo>
                    <a:pt x="3200748" y="1819363"/>
                  </a:lnTo>
                  <a:lnTo>
                    <a:pt x="3212187" y="1819363"/>
                  </a:lnTo>
                  <a:lnTo>
                    <a:pt x="3223627" y="1819363"/>
                  </a:lnTo>
                  <a:lnTo>
                    <a:pt x="3235066" y="1819363"/>
                  </a:lnTo>
                  <a:lnTo>
                    <a:pt x="3246501" y="1819363"/>
                  </a:lnTo>
                  <a:lnTo>
                    <a:pt x="3257945" y="1819363"/>
                  </a:lnTo>
                  <a:lnTo>
                    <a:pt x="3269385" y="1819363"/>
                  </a:lnTo>
                  <a:lnTo>
                    <a:pt x="3280825" y="1819363"/>
                  </a:lnTo>
                  <a:lnTo>
                    <a:pt x="3292264" y="1819363"/>
                  </a:lnTo>
                  <a:lnTo>
                    <a:pt x="3303699" y="1819363"/>
                  </a:lnTo>
                  <a:lnTo>
                    <a:pt x="3315143" y="1819363"/>
                  </a:lnTo>
                  <a:lnTo>
                    <a:pt x="3326578" y="1819363"/>
                  </a:lnTo>
                  <a:lnTo>
                    <a:pt x="3338017" y="1819363"/>
                  </a:lnTo>
                  <a:lnTo>
                    <a:pt x="3349457" y="1819363"/>
                  </a:lnTo>
                  <a:lnTo>
                    <a:pt x="3360896" y="1819363"/>
                  </a:lnTo>
                  <a:lnTo>
                    <a:pt x="3372336" y="1819363"/>
                  </a:lnTo>
                  <a:lnTo>
                    <a:pt x="3383776" y="1819363"/>
                  </a:lnTo>
                  <a:lnTo>
                    <a:pt x="3395215" y="1819363"/>
                  </a:lnTo>
                  <a:lnTo>
                    <a:pt x="3406654" y="1819363"/>
                  </a:lnTo>
                  <a:lnTo>
                    <a:pt x="3418094" y="1819363"/>
                  </a:lnTo>
                  <a:lnTo>
                    <a:pt x="3429534" y="1819363"/>
                  </a:lnTo>
                  <a:lnTo>
                    <a:pt x="3440973" y="1819363"/>
                  </a:lnTo>
                  <a:lnTo>
                    <a:pt x="3452413" y="1819363"/>
                  </a:lnTo>
                  <a:lnTo>
                    <a:pt x="3463852" y="1819363"/>
                  </a:lnTo>
                  <a:lnTo>
                    <a:pt x="3475292" y="1819363"/>
                  </a:lnTo>
                  <a:lnTo>
                    <a:pt x="3486731" y="1819363"/>
                  </a:lnTo>
                  <a:lnTo>
                    <a:pt x="3498171" y="1819363"/>
                  </a:lnTo>
                  <a:lnTo>
                    <a:pt x="3509610" y="1819363"/>
                  </a:lnTo>
                  <a:lnTo>
                    <a:pt x="3521050" y="1819363"/>
                  </a:lnTo>
                  <a:lnTo>
                    <a:pt x="3532489" y="1819363"/>
                  </a:lnTo>
                  <a:lnTo>
                    <a:pt x="3543929" y="1819363"/>
                  </a:lnTo>
                  <a:lnTo>
                    <a:pt x="3555368" y="1819363"/>
                  </a:lnTo>
                  <a:lnTo>
                    <a:pt x="3566808" y="1819363"/>
                  </a:lnTo>
                  <a:lnTo>
                    <a:pt x="3578247" y="1819363"/>
                  </a:lnTo>
                  <a:lnTo>
                    <a:pt x="3589687" y="1819363"/>
                  </a:lnTo>
                  <a:lnTo>
                    <a:pt x="3601127" y="1819363"/>
                  </a:lnTo>
                  <a:lnTo>
                    <a:pt x="3612566" y="1819363"/>
                  </a:lnTo>
                  <a:lnTo>
                    <a:pt x="3624005" y="1819363"/>
                  </a:lnTo>
                  <a:lnTo>
                    <a:pt x="3635445" y="1819363"/>
                  </a:lnTo>
                  <a:lnTo>
                    <a:pt x="3646885" y="1819363"/>
                  </a:lnTo>
                  <a:lnTo>
                    <a:pt x="3658324" y="1819363"/>
                  </a:lnTo>
                  <a:lnTo>
                    <a:pt x="3669764" y="1819363"/>
                  </a:lnTo>
                  <a:lnTo>
                    <a:pt x="3681203" y="1819363"/>
                  </a:lnTo>
                  <a:lnTo>
                    <a:pt x="3692643" y="1819363"/>
                  </a:lnTo>
                  <a:lnTo>
                    <a:pt x="3704082" y="1819363"/>
                  </a:lnTo>
                  <a:lnTo>
                    <a:pt x="3715522" y="1819363"/>
                  </a:lnTo>
                  <a:lnTo>
                    <a:pt x="3726961" y="1819363"/>
                  </a:lnTo>
                  <a:lnTo>
                    <a:pt x="3738401" y="1819363"/>
                  </a:lnTo>
                  <a:lnTo>
                    <a:pt x="3749840" y="1819363"/>
                  </a:lnTo>
                  <a:lnTo>
                    <a:pt x="3761280" y="1819363"/>
                  </a:lnTo>
                  <a:lnTo>
                    <a:pt x="3772719" y="1819363"/>
                  </a:lnTo>
                  <a:lnTo>
                    <a:pt x="3784154" y="1819363"/>
                  </a:lnTo>
                  <a:lnTo>
                    <a:pt x="3795598" y="1819363"/>
                  </a:lnTo>
                  <a:lnTo>
                    <a:pt x="3807033" y="1819363"/>
                  </a:lnTo>
                  <a:lnTo>
                    <a:pt x="3818473" y="1819363"/>
                  </a:lnTo>
                  <a:lnTo>
                    <a:pt x="3829917" y="1819363"/>
                  </a:lnTo>
                  <a:lnTo>
                    <a:pt x="3841352" y="1819363"/>
                  </a:lnTo>
                  <a:lnTo>
                    <a:pt x="3852791" y="1819363"/>
                  </a:lnTo>
                  <a:lnTo>
                    <a:pt x="3864231" y="1819363"/>
                  </a:lnTo>
                  <a:lnTo>
                    <a:pt x="3875670" y="1819363"/>
                  </a:lnTo>
                  <a:lnTo>
                    <a:pt x="3887110" y="1819363"/>
                  </a:lnTo>
                  <a:lnTo>
                    <a:pt x="3898549" y="1819363"/>
                  </a:lnTo>
                  <a:lnTo>
                    <a:pt x="3909989" y="1819363"/>
                  </a:lnTo>
                  <a:lnTo>
                    <a:pt x="3921447" y="1819363"/>
                  </a:lnTo>
                  <a:lnTo>
                    <a:pt x="3932878" y="1819363"/>
                  </a:lnTo>
                  <a:lnTo>
                    <a:pt x="3944307" y="1819363"/>
                  </a:lnTo>
                  <a:lnTo>
                    <a:pt x="3955737" y="1819363"/>
                  </a:lnTo>
                  <a:lnTo>
                    <a:pt x="3967167" y="1819363"/>
                  </a:lnTo>
                  <a:lnTo>
                    <a:pt x="3978645" y="1819363"/>
                  </a:lnTo>
                  <a:lnTo>
                    <a:pt x="3990075" y="1819363"/>
                  </a:lnTo>
                  <a:lnTo>
                    <a:pt x="4001505" y="1819363"/>
                  </a:lnTo>
                  <a:lnTo>
                    <a:pt x="4012935" y="1819363"/>
                  </a:lnTo>
                  <a:lnTo>
                    <a:pt x="4024365" y="1819363"/>
                  </a:lnTo>
                  <a:lnTo>
                    <a:pt x="4035843" y="1819363"/>
                  </a:lnTo>
                  <a:lnTo>
                    <a:pt x="4047273" y="1819363"/>
                  </a:lnTo>
                  <a:lnTo>
                    <a:pt x="4058702" y="1819363"/>
                  </a:lnTo>
                  <a:lnTo>
                    <a:pt x="4070133" y="1819363"/>
                  </a:lnTo>
                  <a:lnTo>
                    <a:pt x="4081563" y="1819363"/>
                  </a:lnTo>
                  <a:lnTo>
                    <a:pt x="4093040" y="1819363"/>
                  </a:lnTo>
                  <a:lnTo>
                    <a:pt x="4104471" y="1819363"/>
                  </a:lnTo>
                  <a:lnTo>
                    <a:pt x="4115900" y="1819363"/>
                  </a:lnTo>
                  <a:lnTo>
                    <a:pt x="4127330" y="1819363"/>
                  </a:lnTo>
                  <a:lnTo>
                    <a:pt x="4138760" y="1819363"/>
                  </a:lnTo>
                  <a:lnTo>
                    <a:pt x="4150238" y="1819363"/>
                  </a:lnTo>
                  <a:lnTo>
                    <a:pt x="4161668" y="1819363"/>
                  </a:lnTo>
                  <a:lnTo>
                    <a:pt x="4173098" y="1819363"/>
                  </a:lnTo>
                  <a:lnTo>
                    <a:pt x="4184528" y="1819363"/>
                  </a:lnTo>
                  <a:lnTo>
                    <a:pt x="4195958" y="1819363"/>
                  </a:lnTo>
                  <a:lnTo>
                    <a:pt x="4207436" y="1819363"/>
                  </a:lnTo>
                  <a:lnTo>
                    <a:pt x="4218865" y="1819363"/>
                  </a:lnTo>
                  <a:lnTo>
                    <a:pt x="4230296" y="1819363"/>
                  </a:lnTo>
                  <a:lnTo>
                    <a:pt x="4241726" y="1819363"/>
                  </a:lnTo>
                  <a:lnTo>
                    <a:pt x="4253156" y="1819363"/>
                  </a:lnTo>
                  <a:lnTo>
                    <a:pt x="4264634" y="1819363"/>
                  </a:lnTo>
                  <a:lnTo>
                    <a:pt x="4276063" y="1819363"/>
                  </a:lnTo>
                  <a:lnTo>
                    <a:pt x="4287493" y="1819363"/>
                  </a:lnTo>
                  <a:lnTo>
                    <a:pt x="4298923" y="1819363"/>
                  </a:lnTo>
                  <a:lnTo>
                    <a:pt x="4310353" y="1819363"/>
                  </a:lnTo>
                  <a:lnTo>
                    <a:pt x="4321831" y="1819363"/>
                  </a:lnTo>
                  <a:lnTo>
                    <a:pt x="4333261" y="1819363"/>
                  </a:lnTo>
                  <a:lnTo>
                    <a:pt x="4344691" y="1819363"/>
                  </a:lnTo>
                  <a:lnTo>
                    <a:pt x="4356121" y="1819363"/>
                  </a:lnTo>
                  <a:lnTo>
                    <a:pt x="4367551" y="1819363"/>
                  </a:lnTo>
                  <a:lnTo>
                    <a:pt x="4379028" y="1819363"/>
                  </a:lnTo>
                  <a:lnTo>
                    <a:pt x="4390458" y="1819363"/>
                  </a:lnTo>
                  <a:lnTo>
                    <a:pt x="4401889" y="1819363"/>
                  </a:lnTo>
                  <a:lnTo>
                    <a:pt x="4413319" y="1819363"/>
                  </a:lnTo>
                  <a:lnTo>
                    <a:pt x="4424749" y="1819363"/>
                  </a:lnTo>
                  <a:lnTo>
                    <a:pt x="4436226" y="1819363"/>
                  </a:lnTo>
                  <a:lnTo>
                    <a:pt x="4447656" y="1819363"/>
                  </a:lnTo>
                  <a:lnTo>
                    <a:pt x="4459086" y="1819363"/>
                  </a:lnTo>
                  <a:lnTo>
                    <a:pt x="4470516" y="1819363"/>
                  </a:lnTo>
                  <a:lnTo>
                    <a:pt x="4481946" y="1819363"/>
                  </a:lnTo>
                  <a:lnTo>
                    <a:pt x="4493424" y="1819363"/>
                  </a:lnTo>
                  <a:lnTo>
                    <a:pt x="4504854" y="1819363"/>
                  </a:lnTo>
                  <a:lnTo>
                    <a:pt x="4516284" y="1819363"/>
                  </a:lnTo>
                  <a:lnTo>
                    <a:pt x="4527714" y="1819363"/>
                  </a:lnTo>
                  <a:lnTo>
                    <a:pt x="4539144" y="1819363"/>
                  </a:lnTo>
                  <a:lnTo>
                    <a:pt x="4550621" y="1819363"/>
                  </a:lnTo>
                  <a:lnTo>
                    <a:pt x="4562051" y="1819363"/>
                  </a:lnTo>
                  <a:lnTo>
                    <a:pt x="4573482" y="1819363"/>
                  </a:lnTo>
                  <a:lnTo>
                    <a:pt x="4584912" y="1819363"/>
                  </a:lnTo>
                  <a:lnTo>
                    <a:pt x="4596341" y="1819363"/>
                  </a:lnTo>
                  <a:lnTo>
                    <a:pt x="4607771" y="1819363"/>
                  </a:lnTo>
                  <a:lnTo>
                    <a:pt x="4619249" y="1819363"/>
                  </a:lnTo>
                  <a:lnTo>
                    <a:pt x="4630679" y="1819363"/>
                  </a:lnTo>
                  <a:lnTo>
                    <a:pt x="4642109" y="1819363"/>
                  </a:lnTo>
                  <a:lnTo>
                    <a:pt x="4653539" y="1819363"/>
                  </a:lnTo>
                  <a:lnTo>
                    <a:pt x="4664969" y="1819363"/>
                  </a:lnTo>
                  <a:lnTo>
                    <a:pt x="4676447" y="1819363"/>
                  </a:lnTo>
                  <a:lnTo>
                    <a:pt x="4687877" y="1819363"/>
                  </a:lnTo>
                  <a:lnTo>
                    <a:pt x="4699306" y="1819363"/>
                  </a:lnTo>
                  <a:lnTo>
                    <a:pt x="4710737" y="1819363"/>
                  </a:lnTo>
                  <a:lnTo>
                    <a:pt x="4722167" y="1819363"/>
                  </a:lnTo>
                  <a:lnTo>
                    <a:pt x="4733644" y="1819363"/>
                  </a:lnTo>
                  <a:lnTo>
                    <a:pt x="4745075" y="1819363"/>
                  </a:lnTo>
                  <a:lnTo>
                    <a:pt x="4756504" y="1819363"/>
                  </a:lnTo>
                  <a:lnTo>
                    <a:pt x="4767934" y="1819363"/>
                  </a:lnTo>
                  <a:lnTo>
                    <a:pt x="4779364" y="1819363"/>
                  </a:lnTo>
                  <a:lnTo>
                    <a:pt x="4790842" y="1819363"/>
                  </a:lnTo>
                  <a:lnTo>
                    <a:pt x="4802272" y="1819363"/>
                  </a:lnTo>
                  <a:lnTo>
                    <a:pt x="4813702" y="1819363"/>
                  </a:lnTo>
                  <a:lnTo>
                    <a:pt x="4825132" y="1819363"/>
                  </a:lnTo>
                  <a:lnTo>
                    <a:pt x="4836562" y="1819363"/>
                  </a:lnTo>
                  <a:lnTo>
                    <a:pt x="4848040" y="1819363"/>
                  </a:lnTo>
                  <a:lnTo>
                    <a:pt x="4859469" y="1819363"/>
                  </a:lnTo>
                  <a:lnTo>
                    <a:pt x="4870899" y="1819363"/>
                  </a:lnTo>
                  <a:lnTo>
                    <a:pt x="4882330" y="1819363"/>
                  </a:lnTo>
                  <a:lnTo>
                    <a:pt x="4893760" y="1819363"/>
                  </a:lnTo>
                  <a:lnTo>
                    <a:pt x="4905237" y="1819363"/>
                  </a:lnTo>
                  <a:lnTo>
                    <a:pt x="4916667" y="1819363"/>
                  </a:lnTo>
                  <a:lnTo>
                    <a:pt x="4928097" y="1819363"/>
                  </a:lnTo>
                  <a:lnTo>
                    <a:pt x="4939527" y="1819363"/>
                  </a:lnTo>
                  <a:lnTo>
                    <a:pt x="4950957" y="1819363"/>
                  </a:lnTo>
                  <a:lnTo>
                    <a:pt x="4962435" y="1819363"/>
                  </a:lnTo>
                  <a:lnTo>
                    <a:pt x="4973865" y="1819363"/>
                  </a:lnTo>
                  <a:lnTo>
                    <a:pt x="4985295" y="1819363"/>
                  </a:lnTo>
                  <a:lnTo>
                    <a:pt x="4996725" y="1819363"/>
                  </a:lnTo>
                  <a:lnTo>
                    <a:pt x="5008155" y="1819363"/>
                  </a:lnTo>
                  <a:lnTo>
                    <a:pt x="5019632" y="1819363"/>
                  </a:lnTo>
                  <a:lnTo>
                    <a:pt x="5031062" y="1819363"/>
                  </a:lnTo>
                  <a:lnTo>
                    <a:pt x="5042492" y="1819363"/>
                  </a:lnTo>
                  <a:lnTo>
                    <a:pt x="5053923" y="1819363"/>
                  </a:lnTo>
                  <a:lnTo>
                    <a:pt x="5065353" y="1819363"/>
                  </a:lnTo>
                  <a:lnTo>
                    <a:pt x="5076830" y="1819363"/>
                  </a:lnTo>
                  <a:lnTo>
                    <a:pt x="5088260" y="1819363"/>
                  </a:lnTo>
                  <a:lnTo>
                    <a:pt x="5099690" y="1819363"/>
                  </a:lnTo>
                  <a:lnTo>
                    <a:pt x="5111120" y="1819363"/>
                  </a:lnTo>
                  <a:lnTo>
                    <a:pt x="5122550" y="1819363"/>
                  </a:lnTo>
                  <a:lnTo>
                    <a:pt x="5134028" y="1819363"/>
                  </a:lnTo>
                  <a:lnTo>
                    <a:pt x="5145458" y="1819363"/>
                  </a:lnTo>
                  <a:lnTo>
                    <a:pt x="5156888" y="1819363"/>
                  </a:lnTo>
                  <a:lnTo>
                    <a:pt x="5168318" y="1819363"/>
                  </a:lnTo>
                  <a:lnTo>
                    <a:pt x="5179747" y="1819363"/>
                  </a:lnTo>
                  <a:lnTo>
                    <a:pt x="5191225" y="1819363"/>
                  </a:lnTo>
                  <a:lnTo>
                    <a:pt x="5202655" y="1819363"/>
                  </a:lnTo>
                  <a:lnTo>
                    <a:pt x="5214085" y="1819363"/>
                  </a:lnTo>
                  <a:lnTo>
                    <a:pt x="5225515" y="1819363"/>
                  </a:lnTo>
                  <a:lnTo>
                    <a:pt x="5236945" y="1819363"/>
                  </a:lnTo>
                  <a:lnTo>
                    <a:pt x="5248423" y="1819363"/>
                  </a:lnTo>
                  <a:lnTo>
                    <a:pt x="5259853" y="1819363"/>
                  </a:lnTo>
                  <a:lnTo>
                    <a:pt x="5271283" y="1819363"/>
                  </a:lnTo>
                  <a:lnTo>
                    <a:pt x="5282713" y="1819363"/>
                  </a:lnTo>
                  <a:lnTo>
                    <a:pt x="5294143" y="1819363"/>
                  </a:lnTo>
                  <a:lnTo>
                    <a:pt x="5305621" y="1819363"/>
                  </a:lnTo>
                  <a:lnTo>
                    <a:pt x="5317051" y="1819363"/>
                  </a:lnTo>
                  <a:lnTo>
                    <a:pt x="5328481" y="1819363"/>
                  </a:lnTo>
                  <a:lnTo>
                    <a:pt x="5339910" y="1819363"/>
                  </a:lnTo>
                  <a:lnTo>
                    <a:pt x="5351340" y="1819363"/>
                  </a:lnTo>
                  <a:lnTo>
                    <a:pt x="5362818" y="1819363"/>
                  </a:lnTo>
                  <a:lnTo>
                    <a:pt x="5374248" y="1819363"/>
                  </a:lnTo>
                  <a:lnTo>
                    <a:pt x="5385678" y="1819363"/>
                  </a:lnTo>
                  <a:lnTo>
                    <a:pt x="5397108" y="1819363"/>
                  </a:lnTo>
                  <a:lnTo>
                    <a:pt x="5408538" y="1819363"/>
                  </a:lnTo>
                  <a:lnTo>
                    <a:pt x="5420016" y="1819363"/>
                  </a:lnTo>
                  <a:lnTo>
                    <a:pt x="5431446" y="1819363"/>
                  </a:lnTo>
                  <a:lnTo>
                    <a:pt x="5442876" y="1819363"/>
                  </a:lnTo>
                  <a:lnTo>
                    <a:pt x="5454306" y="1819363"/>
                  </a:lnTo>
                  <a:lnTo>
                    <a:pt x="5465736" y="1819363"/>
                  </a:lnTo>
                  <a:lnTo>
                    <a:pt x="5477214" y="1819363"/>
                  </a:lnTo>
                  <a:lnTo>
                    <a:pt x="5488643" y="1819363"/>
                  </a:lnTo>
                  <a:lnTo>
                    <a:pt x="5500073" y="1819363"/>
                  </a:lnTo>
                  <a:lnTo>
                    <a:pt x="5511503" y="1819363"/>
                  </a:lnTo>
                  <a:lnTo>
                    <a:pt x="5522933" y="1819363"/>
                  </a:lnTo>
                  <a:lnTo>
                    <a:pt x="5534411" y="1819363"/>
                  </a:lnTo>
                  <a:lnTo>
                    <a:pt x="5545841" y="1819363"/>
                  </a:lnTo>
                  <a:lnTo>
                    <a:pt x="5557271" y="1819363"/>
                  </a:lnTo>
                  <a:lnTo>
                    <a:pt x="5568701" y="1819363"/>
                  </a:lnTo>
                  <a:lnTo>
                    <a:pt x="5580131" y="1819363"/>
                  </a:lnTo>
                  <a:lnTo>
                    <a:pt x="5591609" y="1819363"/>
                  </a:lnTo>
                  <a:lnTo>
                    <a:pt x="5603038" y="1819363"/>
                  </a:lnTo>
                  <a:lnTo>
                    <a:pt x="5614469" y="1819363"/>
                  </a:lnTo>
                  <a:lnTo>
                    <a:pt x="5625899" y="1819363"/>
                  </a:lnTo>
                  <a:lnTo>
                    <a:pt x="5637329" y="1819363"/>
                  </a:lnTo>
                  <a:lnTo>
                    <a:pt x="5648759" y="1819363"/>
                  </a:lnTo>
                  <a:lnTo>
                    <a:pt x="5660236" y="1819363"/>
                  </a:lnTo>
                  <a:lnTo>
                    <a:pt x="5671666" y="1819363"/>
                  </a:lnTo>
                  <a:lnTo>
                    <a:pt x="5683096" y="1819363"/>
                  </a:lnTo>
                  <a:lnTo>
                    <a:pt x="5694526" y="1819363"/>
                  </a:lnTo>
                  <a:lnTo>
                    <a:pt x="5705956" y="1819363"/>
                  </a:lnTo>
                  <a:lnTo>
                    <a:pt x="5717434" y="1819363"/>
                  </a:lnTo>
                  <a:lnTo>
                    <a:pt x="5728864" y="1819363"/>
                  </a:lnTo>
                  <a:lnTo>
                    <a:pt x="5740294" y="1819363"/>
                  </a:lnTo>
                  <a:lnTo>
                    <a:pt x="5751724" y="1819363"/>
                  </a:lnTo>
                  <a:lnTo>
                    <a:pt x="5763154" y="1819363"/>
                  </a:lnTo>
                  <a:lnTo>
                    <a:pt x="5774631" y="1819363"/>
                  </a:lnTo>
                  <a:lnTo>
                    <a:pt x="5786062" y="1819363"/>
                  </a:lnTo>
                  <a:lnTo>
                    <a:pt x="5797492" y="1819363"/>
                  </a:lnTo>
                  <a:lnTo>
                    <a:pt x="5808921" y="1819363"/>
                  </a:lnTo>
                  <a:lnTo>
                    <a:pt x="5820351" y="1819363"/>
                  </a:lnTo>
                  <a:lnTo>
                    <a:pt x="5831829" y="1819363"/>
                  </a:lnTo>
                  <a:lnTo>
                    <a:pt x="5843259" y="1819363"/>
                  </a:lnTo>
                  <a:lnTo>
                    <a:pt x="5854689" y="1819363"/>
                  </a:lnTo>
                  <a:lnTo>
                    <a:pt x="5866119" y="1819363"/>
                  </a:lnTo>
                  <a:lnTo>
                    <a:pt x="5877549" y="1819363"/>
                  </a:lnTo>
                  <a:lnTo>
                    <a:pt x="5889027" y="1819363"/>
                  </a:lnTo>
                  <a:lnTo>
                    <a:pt x="5900457" y="1819363"/>
                  </a:lnTo>
                  <a:lnTo>
                    <a:pt x="5911887" y="1819363"/>
                  </a:lnTo>
                  <a:lnTo>
                    <a:pt x="5923317" y="1819363"/>
                  </a:lnTo>
                  <a:lnTo>
                    <a:pt x="5934747" y="1819363"/>
                  </a:lnTo>
                  <a:lnTo>
                    <a:pt x="5946225" y="1819363"/>
                  </a:lnTo>
                  <a:lnTo>
                    <a:pt x="5957655" y="1819363"/>
                  </a:lnTo>
                  <a:lnTo>
                    <a:pt x="5969084" y="1819363"/>
                  </a:lnTo>
                  <a:lnTo>
                    <a:pt x="5980514" y="1819363"/>
                  </a:lnTo>
                  <a:lnTo>
                    <a:pt x="5991944" y="1819363"/>
                  </a:lnTo>
                  <a:lnTo>
                    <a:pt x="6003422" y="1819363"/>
                  </a:lnTo>
                  <a:lnTo>
                    <a:pt x="6014852" y="1819363"/>
                  </a:lnTo>
                  <a:lnTo>
                    <a:pt x="6026282" y="1819363"/>
                  </a:lnTo>
                  <a:lnTo>
                    <a:pt x="6037712" y="1819363"/>
                  </a:lnTo>
                  <a:lnTo>
                    <a:pt x="6049142" y="1819363"/>
                  </a:lnTo>
                  <a:lnTo>
                    <a:pt x="6060620" y="1819363"/>
                  </a:lnTo>
                  <a:lnTo>
                    <a:pt x="6072049" y="1819363"/>
                  </a:lnTo>
                  <a:lnTo>
                    <a:pt x="6083480" y="1819363"/>
                  </a:lnTo>
                  <a:lnTo>
                    <a:pt x="6094910" y="1819363"/>
                  </a:lnTo>
                  <a:lnTo>
                    <a:pt x="6106340" y="1819363"/>
                  </a:lnTo>
                  <a:lnTo>
                    <a:pt x="6117818" y="1819363"/>
                  </a:lnTo>
                  <a:lnTo>
                    <a:pt x="6129247" y="1819363"/>
                  </a:lnTo>
                  <a:lnTo>
                    <a:pt x="6140677" y="1819363"/>
                  </a:lnTo>
                  <a:lnTo>
                    <a:pt x="6152107" y="1819363"/>
                  </a:lnTo>
                  <a:lnTo>
                    <a:pt x="6163537" y="1819363"/>
                  </a:lnTo>
                  <a:lnTo>
                    <a:pt x="6175015" y="1819363"/>
                  </a:lnTo>
                  <a:lnTo>
                    <a:pt x="6186445" y="1819363"/>
                  </a:lnTo>
                  <a:lnTo>
                    <a:pt x="6197875" y="1819363"/>
                  </a:lnTo>
                  <a:lnTo>
                    <a:pt x="6209305" y="1819363"/>
                  </a:lnTo>
                  <a:lnTo>
                    <a:pt x="6220735" y="1382175"/>
                  </a:lnTo>
                  <a:lnTo>
                    <a:pt x="6232212" y="724140"/>
                  </a:lnTo>
                  <a:lnTo>
                    <a:pt x="6243642" y="671557"/>
                  </a:lnTo>
                  <a:lnTo>
                    <a:pt x="6255073" y="950997"/>
                  </a:lnTo>
                  <a:lnTo>
                    <a:pt x="6266503" y="226857"/>
                  </a:lnTo>
                  <a:lnTo>
                    <a:pt x="6277933" y="166763"/>
                  </a:lnTo>
                  <a:lnTo>
                    <a:pt x="6289410" y="528835"/>
                  </a:lnTo>
                  <a:lnTo>
                    <a:pt x="6300840" y="492778"/>
                  </a:lnTo>
                  <a:lnTo>
                    <a:pt x="6312270" y="614464"/>
                  </a:lnTo>
                  <a:lnTo>
                    <a:pt x="6323700" y="883389"/>
                  </a:lnTo>
                  <a:lnTo>
                    <a:pt x="6335130" y="644516"/>
                  </a:lnTo>
                  <a:lnTo>
                    <a:pt x="6346608" y="283947"/>
                  </a:lnTo>
                  <a:lnTo>
                    <a:pt x="6358038" y="0"/>
                  </a:lnTo>
                  <a:lnTo>
                    <a:pt x="6369468" y="237373"/>
                  </a:lnTo>
                  <a:lnTo>
                    <a:pt x="6380898" y="410144"/>
                  </a:lnTo>
                  <a:lnTo>
                    <a:pt x="6392328" y="482257"/>
                  </a:lnTo>
                  <a:lnTo>
                    <a:pt x="6403805" y="1807342"/>
                  </a:lnTo>
                  <a:lnTo>
                    <a:pt x="6415235" y="1819363"/>
                  </a:lnTo>
                  <a:lnTo>
                    <a:pt x="6426666" y="1817862"/>
                  </a:lnTo>
                  <a:lnTo>
                    <a:pt x="6438096" y="1819363"/>
                  </a:lnTo>
                  <a:lnTo>
                    <a:pt x="6449525" y="1819363"/>
                  </a:lnTo>
                  <a:lnTo>
                    <a:pt x="6461003" y="1819363"/>
                  </a:lnTo>
                  <a:lnTo>
                    <a:pt x="6472433" y="1819363"/>
                  </a:lnTo>
                  <a:lnTo>
                    <a:pt x="6483863" y="1819363"/>
                  </a:lnTo>
                  <a:lnTo>
                    <a:pt x="6495293" y="1819363"/>
                  </a:lnTo>
                  <a:lnTo>
                    <a:pt x="6506723" y="1819363"/>
                  </a:lnTo>
                  <a:lnTo>
                    <a:pt x="6518201" y="1819363"/>
                  </a:lnTo>
                  <a:lnTo>
                    <a:pt x="6529631" y="1819363"/>
                  </a:lnTo>
                  <a:lnTo>
                    <a:pt x="6541061" y="1819363"/>
                  </a:lnTo>
                  <a:lnTo>
                    <a:pt x="6552490" y="1819363"/>
                  </a:lnTo>
                  <a:lnTo>
                    <a:pt x="6563921" y="1819363"/>
                  </a:lnTo>
                  <a:lnTo>
                    <a:pt x="6575398" y="1819363"/>
                  </a:lnTo>
                  <a:lnTo>
                    <a:pt x="6586828" y="1819363"/>
                  </a:lnTo>
                  <a:lnTo>
                    <a:pt x="6598259" y="1819363"/>
                  </a:lnTo>
                  <a:lnTo>
                    <a:pt x="6609688" y="1819363"/>
                  </a:lnTo>
                  <a:lnTo>
                    <a:pt x="6621118" y="1819363"/>
                  </a:lnTo>
                  <a:lnTo>
                    <a:pt x="6632596" y="1819363"/>
                  </a:lnTo>
                  <a:lnTo>
                    <a:pt x="6644026" y="1819363"/>
                  </a:lnTo>
                  <a:lnTo>
                    <a:pt x="6655456" y="1819363"/>
                  </a:lnTo>
                  <a:lnTo>
                    <a:pt x="6666886" y="1819363"/>
                  </a:lnTo>
                  <a:lnTo>
                    <a:pt x="6678316" y="1819363"/>
                  </a:lnTo>
                  <a:lnTo>
                    <a:pt x="6689794" y="1819363"/>
                  </a:lnTo>
                  <a:lnTo>
                    <a:pt x="6701224" y="1819363"/>
                  </a:lnTo>
                  <a:lnTo>
                    <a:pt x="6712653" y="1819363"/>
                  </a:lnTo>
                  <a:lnTo>
                    <a:pt x="6724083" y="1819363"/>
                  </a:lnTo>
                  <a:lnTo>
                    <a:pt x="6735514" y="1819363"/>
                  </a:lnTo>
                  <a:lnTo>
                    <a:pt x="6746944" y="1819363"/>
                  </a:lnTo>
                  <a:lnTo>
                    <a:pt x="6758421" y="1819363"/>
                  </a:lnTo>
                  <a:lnTo>
                    <a:pt x="6769851" y="1819363"/>
                  </a:lnTo>
                  <a:lnTo>
                    <a:pt x="6781281" y="1819363"/>
                  </a:lnTo>
                  <a:lnTo>
                    <a:pt x="6792711" y="1819363"/>
                  </a:lnTo>
                  <a:lnTo>
                    <a:pt x="6804141" y="1819363"/>
                  </a:lnTo>
                  <a:lnTo>
                    <a:pt x="6815619" y="1819363"/>
                  </a:lnTo>
                  <a:lnTo>
                    <a:pt x="6827049" y="1819363"/>
                  </a:lnTo>
                  <a:lnTo>
                    <a:pt x="6838479" y="1819363"/>
                  </a:lnTo>
                  <a:lnTo>
                    <a:pt x="6849909" y="1819363"/>
                  </a:lnTo>
                  <a:lnTo>
                    <a:pt x="6861339" y="1819363"/>
                  </a:lnTo>
                  <a:lnTo>
                    <a:pt x="6872816" y="1819363"/>
                  </a:lnTo>
                  <a:lnTo>
                    <a:pt x="6884246" y="1819363"/>
                  </a:lnTo>
                  <a:lnTo>
                    <a:pt x="6895676" y="1819363"/>
                  </a:lnTo>
                  <a:lnTo>
                    <a:pt x="6907107" y="1819363"/>
                  </a:lnTo>
                  <a:lnTo>
                    <a:pt x="6918537" y="1819363"/>
                  </a:lnTo>
                  <a:lnTo>
                    <a:pt x="6930014" y="1819363"/>
                  </a:lnTo>
                  <a:lnTo>
                    <a:pt x="6941444" y="1819363"/>
                  </a:lnTo>
                  <a:lnTo>
                    <a:pt x="6952874" y="1819363"/>
                  </a:lnTo>
                  <a:lnTo>
                    <a:pt x="6964304" y="1819363"/>
                  </a:lnTo>
                  <a:lnTo>
                    <a:pt x="6975734" y="1819363"/>
                  </a:lnTo>
                  <a:lnTo>
                    <a:pt x="6987212" y="1819363"/>
                  </a:lnTo>
                  <a:lnTo>
                    <a:pt x="6998642" y="1819363"/>
                  </a:lnTo>
                  <a:lnTo>
                    <a:pt x="7010072" y="1819363"/>
                  </a:lnTo>
                  <a:lnTo>
                    <a:pt x="7021502" y="1819363"/>
                  </a:lnTo>
                  <a:lnTo>
                    <a:pt x="7032931" y="1819363"/>
                  </a:lnTo>
                  <a:lnTo>
                    <a:pt x="7044409" y="1819363"/>
                  </a:lnTo>
                  <a:lnTo>
                    <a:pt x="7055839" y="1819363"/>
                  </a:lnTo>
                  <a:lnTo>
                    <a:pt x="7067269" y="1819363"/>
                  </a:lnTo>
                  <a:lnTo>
                    <a:pt x="7078700" y="1819363"/>
                  </a:lnTo>
                  <a:lnTo>
                    <a:pt x="7090129" y="1819363"/>
                  </a:lnTo>
                  <a:lnTo>
                    <a:pt x="7101607" y="1819363"/>
                  </a:lnTo>
                  <a:lnTo>
                    <a:pt x="7113037" y="1819363"/>
                  </a:lnTo>
                  <a:lnTo>
                    <a:pt x="7124467" y="1819363"/>
                  </a:lnTo>
                  <a:lnTo>
                    <a:pt x="7135897" y="1819363"/>
                  </a:lnTo>
                  <a:lnTo>
                    <a:pt x="7147327" y="1819363"/>
                  </a:lnTo>
                  <a:lnTo>
                    <a:pt x="7158805" y="1819363"/>
                  </a:lnTo>
                  <a:lnTo>
                    <a:pt x="7170235" y="1819363"/>
                  </a:lnTo>
                  <a:lnTo>
                    <a:pt x="7181665" y="1819363"/>
                  </a:lnTo>
                  <a:lnTo>
                    <a:pt x="7193094" y="1819363"/>
                  </a:lnTo>
                  <a:lnTo>
                    <a:pt x="7204524" y="1819363"/>
                  </a:lnTo>
                  <a:lnTo>
                    <a:pt x="7216002" y="1819363"/>
                  </a:lnTo>
                  <a:lnTo>
                    <a:pt x="7227432" y="1819363"/>
                  </a:lnTo>
                  <a:lnTo>
                    <a:pt x="7238862" y="1819363"/>
                  </a:lnTo>
                  <a:lnTo>
                    <a:pt x="7250292" y="1819363"/>
                  </a:lnTo>
                  <a:lnTo>
                    <a:pt x="7261722" y="1819363"/>
                  </a:lnTo>
                  <a:lnTo>
                    <a:pt x="7273200" y="1819363"/>
                  </a:lnTo>
                  <a:lnTo>
                    <a:pt x="7284630" y="1819363"/>
                  </a:lnTo>
                  <a:lnTo>
                    <a:pt x="7296060" y="1819363"/>
                  </a:lnTo>
                  <a:lnTo>
                    <a:pt x="7307490" y="1819363"/>
                  </a:lnTo>
                  <a:lnTo>
                    <a:pt x="7318920" y="1819363"/>
                  </a:lnTo>
                  <a:lnTo>
                    <a:pt x="7330398" y="1819363"/>
                  </a:lnTo>
                  <a:lnTo>
                    <a:pt x="7341828" y="1819363"/>
                  </a:lnTo>
                  <a:lnTo>
                    <a:pt x="7353257" y="1819363"/>
                  </a:lnTo>
                  <a:lnTo>
                    <a:pt x="7364687" y="1819363"/>
                  </a:lnTo>
                  <a:lnTo>
                    <a:pt x="7376117" y="1819363"/>
                  </a:lnTo>
                  <a:lnTo>
                    <a:pt x="7387595" y="1819363"/>
                  </a:lnTo>
                  <a:lnTo>
                    <a:pt x="7399025" y="1819363"/>
                  </a:lnTo>
                  <a:lnTo>
                    <a:pt x="7410455" y="1819363"/>
                  </a:lnTo>
                  <a:lnTo>
                    <a:pt x="7421885" y="1819363"/>
                  </a:lnTo>
                  <a:lnTo>
                    <a:pt x="7433315" y="1819363"/>
                  </a:lnTo>
                  <a:lnTo>
                    <a:pt x="7444793" y="1819363"/>
                  </a:lnTo>
                  <a:lnTo>
                    <a:pt x="7456222" y="1819363"/>
                  </a:lnTo>
                  <a:lnTo>
                    <a:pt x="7467653" y="1819363"/>
                  </a:lnTo>
                  <a:lnTo>
                    <a:pt x="7479083" y="1819363"/>
                  </a:lnTo>
                  <a:lnTo>
                    <a:pt x="7490513" y="1819363"/>
                  </a:lnTo>
                  <a:lnTo>
                    <a:pt x="7501990" y="1819363"/>
                  </a:lnTo>
                  <a:lnTo>
                    <a:pt x="7513420" y="1819363"/>
                  </a:lnTo>
                  <a:lnTo>
                    <a:pt x="7524850" y="1819363"/>
                  </a:lnTo>
                  <a:lnTo>
                    <a:pt x="7536280" y="1819363"/>
                  </a:lnTo>
                  <a:lnTo>
                    <a:pt x="7547710" y="1819363"/>
                  </a:lnTo>
                  <a:lnTo>
                    <a:pt x="7559188" y="1819363"/>
                  </a:lnTo>
                  <a:lnTo>
                    <a:pt x="7570618" y="1819363"/>
                  </a:lnTo>
                  <a:lnTo>
                    <a:pt x="7582048" y="1819363"/>
                  </a:lnTo>
                  <a:lnTo>
                    <a:pt x="7593478" y="1819363"/>
                  </a:lnTo>
                  <a:lnTo>
                    <a:pt x="7604908" y="1819363"/>
                  </a:lnTo>
                  <a:lnTo>
                    <a:pt x="7616385" y="1819363"/>
                  </a:lnTo>
                  <a:lnTo>
                    <a:pt x="7627815" y="1819363"/>
                  </a:lnTo>
                  <a:lnTo>
                    <a:pt x="7639246" y="1819363"/>
                  </a:lnTo>
                  <a:lnTo>
                    <a:pt x="7650676" y="1819363"/>
                  </a:lnTo>
                  <a:lnTo>
                    <a:pt x="7662106" y="1819363"/>
                  </a:lnTo>
                  <a:lnTo>
                    <a:pt x="7673583" y="1819363"/>
                  </a:lnTo>
                  <a:lnTo>
                    <a:pt x="7685013" y="1819363"/>
                  </a:lnTo>
                  <a:lnTo>
                    <a:pt x="7696443" y="1819363"/>
                  </a:lnTo>
                  <a:lnTo>
                    <a:pt x="7707873" y="1819363"/>
                  </a:lnTo>
                  <a:lnTo>
                    <a:pt x="7719303" y="1819363"/>
                  </a:lnTo>
                  <a:lnTo>
                    <a:pt x="7730733" y="1819363"/>
                  </a:lnTo>
                  <a:lnTo>
                    <a:pt x="7742211" y="1819363"/>
                  </a:lnTo>
                  <a:lnTo>
                    <a:pt x="7753641" y="1819363"/>
                  </a:lnTo>
                  <a:lnTo>
                    <a:pt x="7765071" y="1819363"/>
                  </a:lnTo>
                  <a:lnTo>
                    <a:pt x="7776501" y="1819363"/>
                  </a:lnTo>
                  <a:lnTo>
                    <a:pt x="7787931" y="1819363"/>
                  </a:lnTo>
                  <a:lnTo>
                    <a:pt x="7799408" y="1819363"/>
                  </a:lnTo>
                  <a:lnTo>
                    <a:pt x="7810839" y="1819363"/>
                  </a:lnTo>
                  <a:lnTo>
                    <a:pt x="7822268" y="1819363"/>
                  </a:lnTo>
                  <a:lnTo>
                    <a:pt x="7833698" y="1819363"/>
                  </a:lnTo>
                  <a:lnTo>
                    <a:pt x="7845128" y="1819363"/>
                  </a:lnTo>
                  <a:lnTo>
                    <a:pt x="7856606" y="1819363"/>
                  </a:lnTo>
                  <a:lnTo>
                    <a:pt x="7868036" y="1819363"/>
                  </a:lnTo>
                  <a:lnTo>
                    <a:pt x="7879466" y="1819363"/>
                  </a:lnTo>
                  <a:lnTo>
                    <a:pt x="7890896" y="1819363"/>
                  </a:lnTo>
                  <a:lnTo>
                    <a:pt x="7902326" y="1819363"/>
                  </a:lnTo>
                  <a:lnTo>
                    <a:pt x="7913804" y="1819363"/>
                  </a:lnTo>
                  <a:lnTo>
                    <a:pt x="7925234" y="1819363"/>
                  </a:lnTo>
                  <a:lnTo>
                    <a:pt x="7936663" y="1819363"/>
                  </a:lnTo>
                  <a:lnTo>
                    <a:pt x="7948094" y="1819363"/>
                  </a:lnTo>
                  <a:lnTo>
                    <a:pt x="7959524" y="1819363"/>
                  </a:lnTo>
                  <a:lnTo>
                    <a:pt x="7971001" y="1817862"/>
                  </a:lnTo>
                  <a:lnTo>
                    <a:pt x="7982431" y="1819363"/>
                  </a:lnTo>
                  <a:lnTo>
                    <a:pt x="7993861" y="1819363"/>
                  </a:lnTo>
                  <a:lnTo>
                    <a:pt x="8005291" y="1819363"/>
                  </a:lnTo>
                  <a:lnTo>
                    <a:pt x="8016721" y="1819363"/>
                  </a:lnTo>
                  <a:lnTo>
                    <a:pt x="8028199" y="1819363"/>
                  </a:lnTo>
                  <a:lnTo>
                    <a:pt x="8039629" y="1819363"/>
                  </a:lnTo>
                  <a:lnTo>
                    <a:pt x="8051059" y="1819363"/>
                  </a:lnTo>
                  <a:lnTo>
                    <a:pt x="8062489" y="1819363"/>
                  </a:lnTo>
                  <a:lnTo>
                    <a:pt x="8073919" y="1819363"/>
                  </a:lnTo>
                  <a:lnTo>
                    <a:pt x="8085396" y="1819363"/>
                  </a:lnTo>
                  <a:lnTo>
                    <a:pt x="8096826" y="1819363"/>
                  </a:lnTo>
                  <a:lnTo>
                    <a:pt x="8108256" y="1819363"/>
                  </a:lnTo>
                  <a:lnTo>
                    <a:pt x="8119687" y="1819363"/>
                  </a:lnTo>
                  <a:lnTo>
                    <a:pt x="8131117" y="1819363"/>
                  </a:lnTo>
                  <a:lnTo>
                    <a:pt x="8142594" y="1819363"/>
                  </a:lnTo>
                  <a:lnTo>
                    <a:pt x="8154024" y="1819363"/>
                  </a:lnTo>
                  <a:lnTo>
                    <a:pt x="8165454" y="1819363"/>
                  </a:lnTo>
                  <a:lnTo>
                    <a:pt x="8176884" y="1819363"/>
                  </a:lnTo>
                  <a:lnTo>
                    <a:pt x="8188314" y="1819363"/>
                  </a:lnTo>
                  <a:lnTo>
                    <a:pt x="8199792" y="1819363"/>
                  </a:lnTo>
                  <a:lnTo>
                    <a:pt x="8211222" y="1819363"/>
                  </a:lnTo>
                  <a:lnTo>
                    <a:pt x="8222652" y="1819363"/>
                  </a:lnTo>
                  <a:lnTo>
                    <a:pt x="8234082" y="1819363"/>
                  </a:lnTo>
                  <a:lnTo>
                    <a:pt x="8245512" y="1819363"/>
                  </a:lnTo>
                  <a:lnTo>
                    <a:pt x="8256989" y="1819363"/>
                  </a:lnTo>
                  <a:lnTo>
                    <a:pt x="8268419" y="1819363"/>
                  </a:lnTo>
                  <a:lnTo>
                    <a:pt x="8279850" y="1819363"/>
                  </a:lnTo>
                  <a:lnTo>
                    <a:pt x="8291280" y="1819363"/>
                  </a:lnTo>
                  <a:lnTo>
                    <a:pt x="8302709" y="1819363"/>
                  </a:lnTo>
                  <a:lnTo>
                    <a:pt x="8314187" y="1819363"/>
                  </a:lnTo>
                  <a:lnTo>
                    <a:pt x="8325617" y="1819363"/>
                  </a:lnTo>
                  <a:lnTo>
                    <a:pt x="8337047" y="1819363"/>
                  </a:lnTo>
                  <a:lnTo>
                    <a:pt x="8348477" y="1819363"/>
                  </a:lnTo>
                  <a:lnTo>
                    <a:pt x="8359907" y="1819363"/>
                  </a:lnTo>
                  <a:lnTo>
                    <a:pt x="8371385" y="1819363"/>
                  </a:lnTo>
                  <a:lnTo>
                    <a:pt x="8382815" y="1819363"/>
                  </a:lnTo>
                  <a:lnTo>
                    <a:pt x="8394245" y="1819363"/>
                  </a:lnTo>
                  <a:lnTo>
                    <a:pt x="8405674" y="1819363"/>
                  </a:lnTo>
                  <a:lnTo>
                    <a:pt x="8417104" y="1819363"/>
                  </a:lnTo>
                  <a:lnTo>
                    <a:pt x="8428582" y="1819363"/>
                  </a:lnTo>
                  <a:lnTo>
                    <a:pt x="8440012" y="1819363"/>
                  </a:lnTo>
                  <a:lnTo>
                    <a:pt x="8451442" y="1819363"/>
                  </a:lnTo>
                  <a:lnTo>
                    <a:pt x="8462872" y="1819363"/>
                  </a:lnTo>
                  <a:lnTo>
                    <a:pt x="8474302" y="1819363"/>
                  </a:lnTo>
                  <a:lnTo>
                    <a:pt x="8485780" y="1819363"/>
                  </a:lnTo>
                  <a:lnTo>
                    <a:pt x="8497210" y="1819363"/>
                  </a:lnTo>
                  <a:lnTo>
                    <a:pt x="8508640" y="1819363"/>
                  </a:lnTo>
                  <a:lnTo>
                    <a:pt x="8520069" y="1819363"/>
                  </a:lnTo>
                  <a:lnTo>
                    <a:pt x="8531500" y="1819363"/>
                  </a:lnTo>
                  <a:lnTo>
                    <a:pt x="8542977" y="1819363"/>
                  </a:lnTo>
                  <a:lnTo>
                    <a:pt x="8554407" y="1819363"/>
                  </a:lnTo>
                  <a:lnTo>
                    <a:pt x="8565837" y="1819363"/>
                  </a:lnTo>
                  <a:lnTo>
                    <a:pt x="8577267" y="1819363"/>
                  </a:lnTo>
                  <a:lnTo>
                    <a:pt x="8588697" y="1819363"/>
                  </a:lnTo>
                  <a:lnTo>
                    <a:pt x="8600175" y="1819363"/>
                  </a:lnTo>
                  <a:lnTo>
                    <a:pt x="8611605" y="1819363"/>
                  </a:lnTo>
                  <a:lnTo>
                    <a:pt x="8623035" y="1819363"/>
                  </a:lnTo>
                  <a:lnTo>
                    <a:pt x="8634465" y="1819363"/>
                  </a:lnTo>
                  <a:lnTo>
                    <a:pt x="8645895" y="1819363"/>
                  </a:lnTo>
                  <a:lnTo>
                    <a:pt x="8657373" y="1819363"/>
                  </a:lnTo>
                  <a:lnTo>
                    <a:pt x="8668802" y="1819363"/>
                  </a:lnTo>
                  <a:lnTo>
                    <a:pt x="8680232" y="1819363"/>
                  </a:lnTo>
                  <a:lnTo>
                    <a:pt x="8691662" y="1819363"/>
                  </a:lnTo>
                  <a:lnTo>
                    <a:pt x="8703093" y="1819363"/>
                  </a:lnTo>
                  <a:lnTo>
                    <a:pt x="8714570" y="1819363"/>
                  </a:lnTo>
                  <a:lnTo>
                    <a:pt x="8726000" y="1819363"/>
                  </a:lnTo>
                  <a:lnTo>
                    <a:pt x="8737430" y="1819363"/>
                  </a:lnTo>
                  <a:lnTo>
                    <a:pt x="8748860" y="1819363"/>
                  </a:lnTo>
                  <a:lnTo>
                    <a:pt x="8760290" y="1819363"/>
                  </a:lnTo>
                  <a:lnTo>
                    <a:pt x="8771768" y="1819363"/>
                  </a:lnTo>
                  <a:lnTo>
                    <a:pt x="8783198" y="1819363"/>
                  </a:lnTo>
                  <a:lnTo>
                    <a:pt x="8794628" y="1819363"/>
                  </a:lnTo>
                  <a:lnTo>
                    <a:pt x="8806058" y="1819363"/>
                  </a:lnTo>
                  <a:lnTo>
                    <a:pt x="8817488" y="1819363"/>
                  </a:lnTo>
                  <a:lnTo>
                    <a:pt x="8828918" y="1819363"/>
                  </a:lnTo>
                  <a:lnTo>
                    <a:pt x="8840395" y="1819363"/>
                  </a:lnTo>
                  <a:lnTo>
                    <a:pt x="8851825" y="1819363"/>
                  </a:lnTo>
                  <a:lnTo>
                    <a:pt x="8863256" y="1819363"/>
                  </a:lnTo>
                  <a:lnTo>
                    <a:pt x="8874686" y="1819363"/>
                  </a:lnTo>
                  <a:lnTo>
                    <a:pt x="8886115" y="1819363"/>
                  </a:lnTo>
                  <a:lnTo>
                    <a:pt x="8897593" y="1819363"/>
                  </a:lnTo>
                  <a:lnTo>
                    <a:pt x="8909022" y="1819363"/>
                  </a:lnTo>
                  <a:lnTo>
                    <a:pt x="8920453" y="1819363"/>
                  </a:lnTo>
                  <a:lnTo>
                    <a:pt x="8931883" y="1819363"/>
                  </a:lnTo>
                  <a:lnTo>
                    <a:pt x="8943313" y="1819363"/>
                  </a:lnTo>
                  <a:lnTo>
                    <a:pt x="8954791" y="1819363"/>
                  </a:lnTo>
                  <a:lnTo>
                    <a:pt x="8966220" y="1819363"/>
                  </a:lnTo>
                  <a:lnTo>
                    <a:pt x="8977651" y="1819363"/>
                  </a:lnTo>
                  <a:lnTo>
                    <a:pt x="8989080" y="1819363"/>
                  </a:lnTo>
                  <a:lnTo>
                    <a:pt x="9000511" y="1819363"/>
                  </a:lnTo>
                  <a:lnTo>
                    <a:pt x="9011988" y="1819363"/>
                  </a:lnTo>
                  <a:lnTo>
                    <a:pt x="9023418" y="1819363"/>
                  </a:lnTo>
                  <a:lnTo>
                    <a:pt x="9034849" y="1819363"/>
                  </a:lnTo>
                  <a:lnTo>
                    <a:pt x="9046278" y="1819363"/>
                  </a:lnTo>
                  <a:lnTo>
                    <a:pt x="9057709" y="1819363"/>
                  </a:lnTo>
                  <a:lnTo>
                    <a:pt x="9069186" y="1819363"/>
                  </a:lnTo>
                  <a:lnTo>
                    <a:pt x="9080615" y="1819363"/>
                  </a:lnTo>
                  <a:lnTo>
                    <a:pt x="9092046" y="1819363"/>
                  </a:lnTo>
                  <a:lnTo>
                    <a:pt x="9103476" y="1819363"/>
                  </a:lnTo>
                  <a:lnTo>
                    <a:pt x="9114906" y="1819363"/>
                  </a:lnTo>
                  <a:lnTo>
                    <a:pt x="9126384" y="1819363"/>
                  </a:lnTo>
                  <a:lnTo>
                    <a:pt x="9137813" y="1819363"/>
                  </a:lnTo>
                  <a:lnTo>
                    <a:pt x="9149244" y="1819363"/>
                  </a:lnTo>
                  <a:lnTo>
                    <a:pt x="9160673" y="1819363"/>
                  </a:lnTo>
                  <a:lnTo>
                    <a:pt x="9172104" y="1819363"/>
                  </a:lnTo>
                  <a:lnTo>
                    <a:pt x="9183581" y="1819363"/>
                  </a:lnTo>
                  <a:lnTo>
                    <a:pt x="9195011" y="1819363"/>
                  </a:lnTo>
                  <a:lnTo>
                    <a:pt x="9206442" y="1819363"/>
                  </a:lnTo>
                  <a:lnTo>
                    <a:pt x="9217871" y="1819363"/>
                  </a:lnTo>
                  <a:lnTo>
                    <a:pt x="9229301" y="1819363"/>
                  </a:lnTo>
                  <a:lnTo>
                    <a:pt x="9240779" y="1819363"/>
                  </a:lnTo>
                  <a:lnTo>
                    <a:pt x="9252209" y="1819363"/>
                  </a:lnTo>
                  <a:lnTo>
                    <a:pt x="9263639" y="1819363"/>
                  </a:lnTo>
                  <a:lnTo>
                    <a:pt x="9275069" y="1819363"/>
                  </a:lnTo>
                  <a:lnTo>
                    <a:pt x="9286498" y="1819363"/>
                  </a:lnTo>
                  <a:lnTo>
                    <a:pt x="9297977" y="1819363"/>
                  </a:lnTo>
                  <a:lnTo>
                    <a:pt x="9309406" y="1819363"/>
                  </a:lnTo>
                  <a:lnTo>
                    <a:pt x="9320837" y="1819363"/>
                  </a:lnTo>
                  <a:lnTo>
                    <a:pt x="9332266" y="1819363"/>
                  </a:lnTo>
                  <a:lnTo>
                    <a:pt x="9343696" y="1819363"/>
                  </a:lnTo>
                  <a:lnTo>
                    <a:pt x="9355174" y="1819363"/>
                  </a:lnTo>
                  <a:lnTo>
                    <a:pt x="9366604" y="1819363"/>
                  </a:lnTo>
                  <a:lnTo>
                    <a:pt x="9378035" y="1819363"/>
                  </a:lnTo>
                  <a:lnTo>
                    <a:pt x="9389464" y="1819363"/>
                  </a:lnTo>
                  <a:lnTo>
                    <a:pt x="9400894" y="1819363"/>
                  </a:lnTo>
                  <a:lnTo>
                    <a:pt x="9412372" y="1819363"/>
                  </a:lnTo>
                  <a:lnTo>
                    <a:pt x="9423802" y="1819363"/>
                  </a:lnTo>
                  <a:lnTo>
                    <a:pt x="9435232" y="1819363"/>
                  </a:lnTo>
                  <a:lnTo>
                    <a:pt x="9446662" y="1819363"/>
                  </a:lnTo>
                  <a:lnTo>
                    <a:pt x="9458091" y="1819363"/>
                  </a:lnTo>
                  <a:lnTo>
                    <a:pt x="9469570" y="1819363"/>
                  </a:lnTo>
                  <a:lnTo>
                    <a:pt x="9480999" y="1819363"/>
                  </a:lnTo>
                  <a:lnTo>
                    <a:pt x="9492429" y="1819363"/>
                  </a:lnTo>
                  <a:lnTo>
                    <a:pt x="9503859" y="1819363"/>
                  </a:lnTo>
                  <a:lnTo>
                    <a:pt x="9515289" y="1819363"/>
                  </a:lnTo>
                  <a:lnTo>
                    <a:pt x="9526767" y="1819363"/>
                  </a:lnTo>
                  <a:lnTo>
                    <a:pt x="9538197" y="1819363"/>
                  </a:lnTo>
                  <a:lnTo>
                    <a:pt x="9549626" y="1819363"/>
                  </a:lnTo>
                  <a:lnTo>
                    <a:pt x="9561057" y="1819363"/>
                  </a:lnTo>
                  <a:lnTo>
                    <a:pt x="9572487" y="1819363"/>
                  </a:lnTo>
                  <a:lnTo>
                    <a:pt x="9583965" y="1819363"/>
                  </a:lnTo>
                  <a:lnTo>
                    <a:pt x="9595395" y="1819363"/>
                  </a:lnTo>
                  <a:lnTo>
                    <a:pt x="9606824" y="1819363"/>
                  </a:lnTo>
                  <a:lnTo>
                    <a:pt x="9618255" y="1819363"/>
                  </a:lnTo>
                  <a:lnTo>
                    <a:pt x="9629684" y="1819363"/>
                  </a:lnTo>
                  <a:lnTo>
                    <a:pt x="9641163" y="1819363"/>
                  </a:lnTo>
                  <a:lnTo>
                    <a:pt x="9652592" y="1819363"/>
                  </a:lnTo>
                  <a:lnTo>
                    <a:pt x="9664022" y="1819363"/>
                  </a:lnTo>
                  <a:lnTo>
                    <a:pt x="9675452" y="1819363"/>
                  </a:lnTo>
                  <a:lnTo>
                    <a:pt x="9686882" y="1819363"/>
                  </a:lnTo>
                  <a:lnTo>
                    <a:pt x="9698360" y="1819363"/>
                  </a:lnTo>
                  <a:lnTo>
                    <a:pt x="9709790" y="1819363"/>
                  </a:lnTo>
                  <a:lnTo>
                    <a:pt x="9721219" y="1819363"/>
                  </a:lnTo>
                  <a:lnTo>
                    <a:pt x="9732650" y="1819363"/>
                  </a:lnTo>
                  <a:lnTo>
                    <a:pt x="9744080" y="1819363"/>
                  </a:lnTo>
                  <a:lnTo>
                    <a:pt x="9755557" y="1819363"/>
                  </a:lnTo>
                  <a:lnTo>
                    <a:pt x="9766988" y="1819363"/>
                  </a:lnTo>
                  <a:lnTo>
                    <a:pt x="9778417" y="1819363"/>
                  </a:lnTo>
                  <a:lnTo>
                    <a:pt x="9789848" y="1819363"/>
                  </a:lnTo>
                  <a:lnTo>
                    <a:pt x="9801277" y="1819363"/>
                  </a:lnTo>
                  <a:lnTo>
                    <a:pt x="9812755" y="1819363"/>
                  </a:lnTo>
                  <a:lnTo>
                    <a:pt x="9824185" y="1819363"/>
                  </a:lnTo>
                  <a:lnTo>
                    <a:pt x="9835615" y="1819363"/>
                  </a:lnTo>
                  <a:lnTo>
                    <a:pt x="9847045" y="1819363"/>
                  </a:lnTo>
                  <a:lnTo>
                    <a:pt x="9858475" y="1819363"/>
                  </a:lnTo>
                  <a:lnTo>
                    <a:pt x="9869952" y="1819363"/>
                  </a:lnTo>
                  <a:lnTo>
                    <a:pt x="9881383" y="1819363"/>
                  </a:lnTo>
                  <a:lnTo>
                    <a:pt x="9892812" y="1819363"/>
                  </a:lnTo>
                  <a:lnTo>
                    <a:pt x="9904243" y="1819363"/>
                  </a:lnTo>
                  <a:lnTo>
                    <a:pt x="9915673" y="1819363"/>
                  </a:lnTo>
                  <a:lnTo>
                    <a:pt x="9927102" y="1819363"/>
                  </a:lnTo>
                  <a:lnTo>
                    <a:pt x="9938581" y="1819363"/>
                  </a:lnTo>
                  <a:lnTo>
                    <a:pt x="9950010" y="1819363"/>
                  </a:lnTo>
                  <a:lnTo>
                    <a:pt x="9961441" y="1819363"/>
                  </a:lnTo>
                  <a:lnTo>
                    <a:pt x="9972870" y="1819363"/>
                  </a:lnTo>
                  <a:lnTo>
                    <a:pt x="9984300" y="1819363"/>
                  </a:lnTo>
                  <a:lnTo>
                    <a:pt x="9995778" y="1819363"/>
                  </a:lnTo>
                  <a:lnTo>
                    <a:pt x="10007208" y="1819363"/>
                  </a:lnTo>
                  <a:lnTo>
                    <a:pt x="10018638" y="1819363"/>
                  </a:lnTo>
                  <a:lnTo>
                    <a:pt x="10030068" y="1819363"/>
                  </a:lnTo>
                  <a:lnTo>
                    <a:pt x="10041498" y="1819363"/>
                  </a:lnTo>
                  <a:lnTo>
                    <a:pt x="10052976" y="1819363"/>
                  </a:lnTo>
                  <a:lnTo>
                    <a:pt x="10064405" y="1819363"/>
                  </a:lnTo>
                  <a:lnTo>
                    <a:pt x="10075835" y="1819363"/>
                  </a:lnTo>
                  <a:lnTo>
                    <a:pt x="10087266" y="1819363"/>
                  </a:lnTo>
                  <a:lnTo>
                    <a:pt x="10098695" y="1819363"/>
                  </a:lnTo>
                  <a:lnTo>
                    <a:pt x="10110174" y="1819363"/>
                  </a:lnTo>
                  <a:lnTo>
                    <a:pt x="10121603" y="1819363"/>
                  </a:lnTo>
                  <a:lnTo>
                    <a:pt x="10133033" y="1819363"/>
                  </a:lnTo>
                  <a:lnTo>
                    <a:pt x="10144463" y="1819363"/>
                  </a:lnTo>
                  <a:lnTo>
                    <a:pt x="10155893" y="1819363"/>
                  </a:lnTo>
                  <a:lnTo>
                    <a:pt x="10167371" y="1819363"/>
                  </a:lnTo>
                  <a:lnTo>
                    <a:pt x="10178801" y="1819363"/>
                  </a:lnTo>
                  <a:lnTo>
                    <a:pt x="10190230" y="1819363"/>
                  </a:lnTo>
                  <a:lnTo>
                    <a:pt x="10201661" y="1819363"/>
                  </a:lnTo>
                  <a:lnTo>
                    <a:pt x="10213091" y="1819363"/>
                  </a:lnTo>
                  <a:lnTo>
                    <a:pt x="10224569" y="1819363"/>
                  </a:lnTo>
                  <a:lnTo>
                    <a:pt x="10235998" y="1819363"/>
                  </a:lnTo>
                  <a:lnTo>
                    <a:pt x="10247428" y="1819363"/>
                  </a:lnTo>
                  <a:lnTo>
                    <a:pt x="10258859" y="1819363"/>
                  </a:lnTo>
                  <a:lnTo>
                    <a:pt x="10270288" y="1819363"/>
                  </a:lnTo>
                  <a:lnTo>
                    <a:pt x="10281767" y="1819363"/>
                  </a:lnTo>
                  <a:lnTo>
                    <a:pt x="10293196" y="1819363"/>
                  </a:lnTo>
                  <a:lnTo>
                    <a:pt x="10304626" y="1819363"/>
                  </a:lnTo>
                  <a:lnTo>
                    <a:pt x="10316056" y="1819363"/>
                  </a:lnTo>
                  <a:lnTo>
                    <a:pt x="10327486" y="1819363"/>
                  </a:lnTo>
                  <a:lnTo>
                    <a:pt x="10338963" y="1819363"/>
                  </a:lnTo>
                  <a:lnTo>
                    <a:pt x="10350394" y="1819363"/>
                  </a:lnTo>
                  <a:lnTo>
                    <a:pt x="10361823" y="1819363"/>
                  </a:lnTo>
                  <a:lnTo>
                    <a:pt x="10373254" y="1819363"/>
                  </a:lnTo>
                  <a:lnTo>
                    <a:pt x="10384684" y="1819363"/>
                  </a:lnTo>
                  <a:lnTo>
                    <a:pt x="10396161" y="1819363"/>
                  </a:lnTo>
                  <a:lnTo>
                    <a:pt x="10407591" y="1819363"/>
                  </a:lnTo>
                  <a:lnTo>
                    <a:pt x="10419021" y="1819363"/>
                  </a:lnTo>
                  <a:lnTo>
                    <a:pt x="10430452" y="1819363"/>
                  </a:lnTo>
                  <a:lnTo>
                    <a:pt x="10441881" y="1819363"/>
                  </a:lnTo>
                  <a:lnTo>
                    <a:pt x="10453358" y="1819363"/>
                  </a:lnTo>
                  <a:lnTo>
                    <a:pt x="10464789" y="1819363"/>
                  </a:lnTo>
                  <a:lnTo>
                    <a:pt x="10476219" y="1819363"/>
                  </a:lnTo>
                  <a:lnTo>
                    <a:pt x="10487649" y="1819363"/>
                  </a:lnTo>
                  <a:lnTo>
                    <a:pt x="10499079" y="1819363"/>
                  </a:lnTo>
                  <a:lnTo>
                    <a:pt x="10510556" y="1819363"/>
                  </a:lnTo>
                  <a:lnTo>
                    <a:pt x="10521987" y="1819363"/>
                  </a:lnTo>
                  <a:lnTo>
                    <a:pt x="10533416" y="1819363"/>
                  </a:lnTo>
                  <a:lnTo>
                    <a:pt x="10544847" y="1819363"/>
                  </a:lnTo>
                  <a:lnTo>
                    <a:pt x="10556277" y="1819363"/>
                  </a:lnTo>
                  <a:lnTo>
                    <a:pt x="10567754" y="1819363"/>
                  </a:lnTo>
                  <a:lnTo>
                    <a:pt x="10579184" y="1819363"/>
                  </a:lnTo>
                  <a:lnTo>
                    <a:pt x="10590614" y="1819363"/>
                  </a:lnTo>
                  <a:lnTo>
                    <a:pt x="10602045" y="1819363"/>
                  </a:lnTo>
                  <a:lnTo>
                    <a:pt x="10613474" y="1819363"/>
                  </a:lnTo>
                  <a:lnTo>
                    <a:pt x="10624951" y="1819363"/>
                  </a:lnTo>
                  <a:lnTo>
                    <a:pt x="10636382" y="1819363"/>
                  </a:lnTo>
                  <a:lnTo>
                    <a:pt x="10647812" y="1819363"/>
                  </a:lnTo>
                  <a:lnTo>
                    <a:pt x="10659241" y="1819363"/>
                  </a:lnTo>
                  <a:lnTo>
                    <a:pt x="10670672" y="1819363"/>
                  </a:lnTo>
                  <a:lnTo>
                    <a:pt x="10682149" y="1819363"/>
                  </a:lnTo>
                  <a:lnTo>
                    <a:pt x="10693580" y="1819363"/>
                  </a:lnTo>
                  <a:lnTo>
                    <a:pt x="10705009" y="1819363"/>
                  </a:lnTo>
                  <a:lnTo>
                    <a:pt x="10716439" y="1819363"/>
                  </a:lnTo>
                  <a:lnTo>
                    <a:pt x="10727870" y="1819363"/>
                  </a:lnTo>
                  <a:lnTo>
                    <a:pt x="10739347" y="1819363"/>
                  </a:lnTo>
                  <a:lnTo>
                    <a:pt x="10750778" y="1819363"/>
                  </a:lnTo>
                  <a:lnTo>
                    <a:pt x="10762207" y="1819363"/>
                  </a:lnTo>
                  <a:lnTo>
                    <a:pt x="10773637" y="1819363"/>
                  </a:lnTo>
                  <a:lnTo>
                    <a:pt x="10785067" y="1819363"/>
                  </a:lnTo>
                  <a:lnTo>
                    <a:pt x="10796544" y="1819363"/>
                  </a:lnTo>
                  <a:lnTo>
                    <a:pt x="10807975" y="1819363"/>
                  </a:lnTo>
                  <a:lnTo>
                    <a:pt x="10819405" y="1819363"/>
                  </a:lnTo>
                  <a:lnTo>
                    <a:pt x="10830834" y="1819363"/>
                  </a:lnTo>
                  <a:lnTo>
                    <a:pt x="10842265" y="1819363"/>
                  </a:lnTo>
                  <a:lnTo>
                    <a:pt x="10853742" y="1819363"/>
                  </a:lnTo>
                  <a:lnTo>
                    <a:pt x="10865173" y="1819363"/>
                  </a:lnTo>
                  <a:lnTo>
                    <a:pt x="10876602" y="1819363"/>
                  </a:lnTo>
                  <a:lnTo>
                    <a:pt x="10888032" y="1819363"/>
                  </a:lnTo>
                  <a:lnTo>
                    <a:pt x="10899463" y="1819363"/>
                  </a:lnTo>
                  <a:lnTo>
                    <a:pt x="10910892" y="1819363"/>
                  </a:lnTo>
                  <a:lnTo>
                    <a:pt x="10922369" y="1819363"/>
                  </a:lnTo>
                  <a:lnTo>
                    <a:pt x="10933800" y="1819363"/>
                  </a:lnTo>
                  <a:lnTo>
                    <a:pt x="10945230" y="1819363"/>
                  </a:lnTo>
                  <a:lnTo>
                    <a:pt x="10956660" y="1819363"/>
                  </a:lnTo>
                  <a:lnTo>
                    <a:pt x="10968090" y="1819363"/>
                  </a:lnTo>
                  <a:lnTo>
                    <a:pt x="10979567" y="1819363"/>
                  </a:lnTo>
                  <a:lnTo>
                    <a:pt x="10990998" y="1819363"/>
                  </a:lnTo>
                  <a:lnTo>
                    <a:pt x="11002427" y="1819363"/>
                  </a:lnTo>
                  <a:lnTo>
                    <a:pt x="11013858" y="1819363"/>
                  </a:lnTo>
                  <a:lnTo>
                    <a:pt x="11025287" y="1819363"/>
                  </a:lnTo>
                  <a:lnTo>
                    <a:pt x="11036765" y="1819363"/>
                  </a:lnTo>
                  <a:lnTo>
                    <a:pt x="11048195" y="1819363"/>
                  </a:lnTo>
                  <a:lnTo>
                    <a:pt x="11059625" y="1819363"/>
                  </a:lnTo>
                  <a:lnTo>
                    <a:pt x="11071056" y="1819363"/>
                  </a:lnTo>
                  <a:lnTo>
                    <a:pt x="11082485" y="1819363"/>
                  </a:lnTo>
                  <a:lnTo>
                    <a:pt x="11093962" y="1819363"/>
                  </a:lnTo>
                  <a:lnTo>
                    <a:pt x="11105393" y="1819363"/>
                  </a:lnTo>
                  <a:lnTo>
                    <a:pt x="11116823" y="1819363"/>
                  </a:lnTo>
                  <a:lnTo>
                    <a:pt x="11128253" y="1819363"/>
                  </a:lnTo>
                  <a:lnTo>
                    <a:pt x="11139683" y="1819363"/>
                  </a:lnTo>
                  <a:lnTo>
                    <a:pt x="11151160" y="1819363"/>
                  </a:lnTo>
                  <a:lnTo>
                    <a:pt x="11162591" y="1819363"/>
                  </a:lnTo>
                  <a:lnTo>
                    <a:pt x="11174020" y="1819363"/>
                  </a:lnTo>
                  <a:lnTo>
                    <a:pt x="11185451" y="1819363"/>
                  </a:lnTo>
                  <a:lnTo>
                    <a:pt x="11196881" y="1819363"/>
                  </a:lnTo>
                  <a:lnTo>
                    <a:pt x="11208358" y="1819363"/>
                  </a:lnTo>
                  <a:lnTo>
                    <a:pt x="11218359" y="1819363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101FD11-293F-9441-B306-148D137D7CFF}"/>
                </a:ext>
              </a:extLst>
            </p:cNvPr>
            <p:cNvSpPr/>
            <p:nvPr/>
          </p:nvSpPr>
          <p:spPr>
            <a:xfrm>
              <a:off x="851149" y="4445157"/>
              <a:ext cx="11218359" cy="1655605"/>
            </a:xfrm>
            <a:custGeom>
              <a:avLst/>
              <a:gdLst>
                <a:gd name="connsiteX0" fmla="*/ 0 w 11218359"/>
                <a:gd name="connsiteY0" fmla="*/ 1655605 h 1655605"/>
                <a:gd name="connsiteX1" fmla="*/ 9149 w 11218359"/>
                <a:gd name="connsiteY1" fmla="*/ 1655605 h 1655605"/>
                <a:gd name="connsiteX2" fmla="*/ 20588 w 11218359"/>
                <a:gd name="connsiteY2" fmla="*/ 1655605 h 1655605"/>
                <a:gd name="connsiteX3" fmla="*/ 32028 w 11218359"/>
                <a:gd name="connsiteY3" fmla="*/ 1655605 h 1655605"/>
                <a:gd name="connsiteX4" fmla="*/ 43467 w 11218359"/>
                <a:gd name="connsiteY4" fmla="*/ 1655605 h 1655605"/>
                <a:gd name="connsiteX5" fmla="*/ 54907 w 11218359"/>
                <a:gd name="connsiteY5" fmla="*/ 1655605 h 1655605"/>
                <a:gd name="connsiteX6" fmla="*/ 66346 w 11218359"/>
                <a:gd name="connsiteY6" fmla="*/ 1655605 h 1655605"/>
                <a:gd name="connsiteX7" fmla="*/ 77786 w 11218359"/>
                <a:gd name="connsiteY7" fmla="*/ 1655605 h 1655605"/>
                <a:gd name="connsiteX8" fmla="*/ 89225 w 11218359"/>
                <a:gd name="connsiteY8" fmla="*/ 1655605 h 1655605"/>
                <a:gd name="connsiteX9" fmla="*/ 100665 w 11218359"/>
                <a:gd name="connsiteY9" fmla="*/ 1655605 h 1655605"/>
                <a:gd name="connsiteX10" fmla="*/ 112104 w 11218359"/>
                <a:gd name="connsiteY10" fmla="*/ 1655605 h 1655605"/>
                <a:gd name="connsiteX11" fmla="*/ 123544 w 11218359"/>
                <a:gd name="connsiteY11" fmla="*/ 1655605 h 1655605"/>
                <a:gd name="connsiteX12" fmla="*/ 134979 w 11218359"/>
                <a:gd name="connsiteY12" fmla="*/ 1655605 h 1655605"/>
                <a:gd name="connsiteX13" fmla="*/ 146423 w 11218359"/>
                <a:gd name="connsiteY13" fmla="*/ 1655605 h 1655605"/>
                <a:gd name="connsiteX14" fmla="*/ 157858 w 11218359"/>
                <a:gd name="connsiteY14" fmla="*/ 1655605 h 1655605"/>
                <a:gd name="connsiteX15" fmla="*/ 169297 w 11218359"/>
                <a:gd name="connsiteY15" fmla="*/ 1655605 h 1655605"/>
                <a:gd name="connsiteX16" fmla="*/ 180737 w 11218359"/>
                <a:gd name="connsiteY16" fmla="*/ 1655605 h 1655605"/>
                <a:gd name="connsiteX17" fmla="*/ 192176 w 11218359"/>
                <a:gd name="connsiteY17" fmla="*/ 1655605 h 1655605"/>
                <a:gd name="connsiteX18" fmla="*/ 203616 w 11218359"/>
                <a:gd name="connsiteY18" fmla="*/ 1655605 h 1655605"/>
                <a:gd name="connsiteX19" fmla="*/ 215055 w 11218359"/>
                <a:gd name="connsiteY19" fmla="*/ 1655605 h 1655605"/>
                <a:gd name="connsiteX20" fmla="*/ 226495 w 11218359"/>
                <a:gd name="connsiteY20" fmla="*/ 1655605 h 1655605"/>
                <a:gd name="connsiteX21" fmla="*/ 237935 w 11218359"/>
                <a:gd name="connsiteY21" fmla="*/ 1655605 h 1655605"/>
                <a:gd name="connsiteX22" fmla="*/ 249374 w 11218359"/>
                <a:gd name="connsiteY22" fmla="*/ 1655605 h 1655605"/>
                <a:gd name="connsiteX23" fmla="*/ 260814 w 11218359"/>
                <a:gd name="connsiteY23" fmla="*/ 1655605 h 1655605"/>
                <a:gd name="connsiteX24" fmla="*/ 272253 w 11218359"/>
                <a:gd name="connsiteY24" fmla="*/ 1655605 h 1655605"/>
                <a:gd name="connsiteX25" fmla="*/ 283693 w 11218359"/>
                <a:gd name="connsiteY25" fmla="*/ 1655605 h 1655605"/>
                <a:gd name="connsiteX26" fmla="*/ 295132 w 11218359"/>
                <a:gd name="connsiteY26" fmla="*/ 1655605 h 1655605"/>
                <a:gd name="connsiteX27" fmla="*/ 306572 w 11218359"/>
                <a:gd name="connsiteY27" fmla="*/ 1655605 h 1655605"/>
                <a:gd name="connsiteX28" fmla="*/ 318011 w 11218359"/>
                <a:gd name="connsiteY28" fmla="*/ 1655605 h 1655605"/>
                <a:gd name="connsiteX29" fmla="*/ 329451 w 11218359"/>
                <a:gd name="connsiteY29" fmla="*/ 1655605 h 1655605"/>
                <a:gd name="connsiteX30" fmla="*/ 340890 w 11218359"/>
                <a:gd name="connsiteY30" fmla="*/ 1655605 h 1655605"/>
                <a:gd name="connsiteX31" fmla="*/ 352330 w 11218359"/>
                <a:gd name="connsiteY31" fmla="*/ 1655605 h 1655605"/>
                <a:gd name="connsiteX32" fmla="*/ 363769 w 11218359"/>
                <a:gd name="connsiteY32" fmla="*/ 1655605 h 1655605"/>
                <a:gd name="connsiteX33" fmla="*/ 375209 w 11218359"/>
                <a:gd name="connsiteY33" fmla="*/ 1655605 h 1655605"/>
                <a:gd name="connsiteX34" fmla="*/ 386648 w 11218359"/>
                <a:gd name="connsiteY34" fmla="*/ 1655605 h 1655605"/>
                <a:gd name="connsiteX35" fmla="*/ 398088 w 11218359"/>
                <a:gd name="connsiteY35" fmla="*/ 1655605 h 1655605"/>
                <a:gd name="connsiteX36" fmla="*/ 409527 w 11218359"/>
                <a:gd name="connsiteY36" fmla="*/ 1655605 h 1655605"/>
                <a:gd name="connsiteX37" fmla="*/ 420967 w 11218359"/>
                <a:gd name="connsiteY37" fmla="*/ 1655605 h 1655605"/>
                <a:gd name="connsiteX38" fmla="*/ 432406 w 11218359"/>
                <a:gd name="connsiteY38" fmla="*/ 1655605 h 1655605"/>
                <a:gd name="connsiteX39" fmla="*/ 443846 w 11218359"/>
                <a:gd name="connsiteY39" fmla="*/ 1655605 h 1655605"/>
                <a:gd name="connsiteX40" fmla="*/ 455285 w 11218359"/>
                <a:gd name="connsiteY40" fmla="*/ 1655605 h 1655605"/>
                <a:gd name="connsiteX41" fmla="*/ 466725 w 11218359"/>
                <a:gd name="connsiteY41" fmla="*/ 1655605 h 1655605"/>
                <a:gd name="connsiteX42" fmla="*/ 478165 w 11218359"/>
                <a:gd name="connsiteY42" fmla="*/ 1655605 h 1655605"/>
                <a:gd name="connsiteX43" fmla="*/ 489604 w 11218359"/>
                <a:gd name="connsiteY43" fmla="*/ 1655605 h 1655605"/>
                <a:gd name="connsiteX44" fmla="*/ 501044 w 11218359"/>
                <a:gd name="connsiteY44" fmla="*/ 1655605 h 1655605"/>
                <a:gd name="connsiteX45" fmla="*/ 512483 w 11218359"/>
                <a:gd name="connsiteY45" fmla="*/ 1655605 h 1655605"/>
                <a:gd name="connsiteX46" fmla="*/ 523923 w 11218359"/>
                <a:gd name="connsiteY46" fmla="*/ 1655605 h 1655605"/>
                <a:gd name="connsiteX47" fmla="*/ 535362 w 11218359"/>
                <a:gd name="connsiteY47" fmla="*/ 1655605 h 1655605"/>
                <a:gd name="connsiteX48" fmla="*/ 546802 w 11218359"/>
                <a:gd name="connsiteY48" fmla="*/ 1655605 h 1655605"/>
                <a:gd name="connsiteX49" fmla="*/ 558241 w 11218359"/>
                <a:gd name="connsiteY49" fmla="*/ 1655605 h 1655605"/>
                <a:gd name="connsiteX50" fmla="*/ 569681 w 11218359"/>
                <a:gd name="connsiteY50" fmla="*/ 1655605 h 1655605"/>
                <a:gd name="connsiteX51" fmla="*/ 581120 w 11218359"/>
                <a:gd name="connsiteY51" fmla="*/ 1655605 h 1655605"/>
                <a:gd name="connsiteX52" fmla="*/ 592560 w 11218359"/>
                <a:gd name="connsiteY52" fmla="*/ 1655605 h 1655605"/>
                <a:gd name="connsiteX53" fmla="*/ 603999 w 11218359"/>
                <a:gd name="connsiteY53" fmla="*/ 1655605 h 1655605"/>
                <a:gd name="connsiteX54" fmla="*/ 615439 w 11218359"/>
                <a:gd name="connsiteY54" fmla="*/ 1655605 h 1655605"/>
                <a:gd name="connsiteX55" fmla="*/ 626878 w 11218359"/>
                <a:gd name="connsiteY55" fmla="*/ 1655605 h 1655605"/>
                <a:gd name="connsiteX56" fmla="*/ 638318 w 11218359"/>
                <a:gd name="connsiteY56" fmla="*/ 1655605 h 1655605"/>
                <a:gd name="connsiteX57" fmla="*/ 649757 w 11218359"/>
                <a:gd name="connsiteY57" fmla="*/ 1655605 h 1655605"/>
                <a:gd name="connsiteX58" fmla="*/ 661192 w 11218359"/>
                <a:gd name="connsiteY58" fmla="*/ 1655605 h 1655605"/>
                <a:gd name="connsiteX59" fmla="*/ 672632 w 11218359"/>
                <a:gd name="connsiteY59" fmla="*/ 1655605 h 1655605"/>
                <a:gd name="connsiteX60" fmla="*/ 684071 w 11218359"/>
                <a:gd name="connsiteY60" fmla="*/ 1655605 h 1655605"/>
                <a:gd name="connsiteX61" fmla="*/ 695511 w 11218359"/>
                <a:gd name="connsiteY61" fmla="*/ 1655605 h 1655605"/>
                <a:gd name="connsiteX62" fmla="*/ 706950 w 11218359"/>
                <a:gd name="connsiteY62" fmla="*/ 1655605 h 1655605"/>
                <a:gd name="connsiteX63" fmla="*/ 718390 w 11218359"/>
                <a:gd name="connsiteY63" fmla="*/ 1655605 h 1655605"/>
                <a:gd name="connsiteX64" fmla="*/ 729829 w 11218359"/>
                <a:gd name="connsiteY64" fmla="*/ 1655605 h 1655605"/>
                <a:gd name="connsiteX65" fmla="*/ 741269 w 11218359"/>
                <a:gd name="connsiteY65" fmla="*/ 1655605 h 1655605"/>
                <a:gd name="connsiteX66" fmla="*/ 752708 w 11218359"/>
                <a:gd name="connsiteY66" fmla="*/ 1655605 h 1655605"/>
                <a:gd name="connsiteX67" fmla="*/ 764148 w 11218359"/>
                <a:gd name="connsiteY67" fmla="*/ 1655605 h 1655605"/>
                <a:gd name="connsiteX68" fmla="*/ 775587 w 11218359"/>
                <a:gd name="connsiteY68" fmla="*/ 1655605 h 1655605"/>
                <a:gd name="connsiteX69" fmla="*/ 787027 w 11218359"/>
                <a:gd name="connsiteY69" fmla="*/ 1655605 h 1655605"/>
                <a:gd name="connsiteX70" fmla="*/ 798467 w 11218359"/>
                <a:gd name="connsiteY70" fmla="*/ 1655605 h 1655605"/>
                <a:gd name="connsiteX71" fmla="*/ 809906 w 11218359"/>
                <a:gd name="connsiteY71" fmla="*/ 1655605 h 1655605"/>
                <a:gd name="connsiteX72" fmla="*/ 821346 w 11218359"/>
                <a:gd name="connsiteY72" fmla="*/ 1655605 h 1655605"/>
                <a:gd name="connsiteX73" fmla="*/ 832785 w 11218359"/>
                <a:gd name="connsiteY73" fmla="*/ 1655605 h 1655605"/>
                <a:gd name="connsiteX74" fmla="*/ 844225 w 11218359"/>
                <a:gd name="connsiteY74" fmla="*/ 1655605 h 1655605"/>
                <a:gd name="connsiteX75" fmla="*/ 855664 w 11218359"/>
                <a:gd name="connsiteY75" fmla="*/ 1655605 h 1655605"/>
                <a:gd name="connsiteX76" fmla="*/ 867104 w 11218359"/>
                <a:gd name="connsiteY76" fmla="*/ 1655605 h 1655605"/>
                <a:gd name="connsiteX77" fmla="*/ 878543 w 11218359"/>
                <a:gd name="connsiteY77" fmla="*/ 1655605 h 1655605"/>
                <a:gd name="connsiteX78" fmla="*/ 889983 w 11218359"/>
                <a:gd name="connsiteY78" fmla="*/ 1655605 h 1655605"/>
                <a:gd name="connsiteX79" fmla="*/ 901422 w 11218359"/>
                <a:gd name="connsiteY79" fmla="*/ 1655605 h 1655605"/>
                <a:gd name="connsiteX80" fmla="*/ 912862 w 11218359"/>
                <a:gd name="connsiteY80" fmla="*/ 1655605 h 1655605"/>
                <a:gd name="connsiteX81" fmla="*/ 924301 w 11218359"/>
                <a:gd name="connsiteY81" fmla="*/ 1655605 h 1655605"/>
                <a:gd name="connsiteX82" fmla="*/ 935741 w 11218359"/>
                <a:gd name="connsiteY82" fmla="*/ 1655605 h 1655605"/>
                <a:gd name="connsiteX83" fmla="*/ 947180 w 11218359"/>
                <a:gd name="connsiteY83" fmla="*/ 1655605 h 1655605"/>
                <a:gd name="connsiteX84" fmla="*/ 958620 w 11218359"/>
                <a:gd name="connsiteY84" fmla="*/ 1655605 h 1655605"/>
                <a:gd name="connsiteX85" fmla="*/ 970059 w 11218359"/>
                <a:gd name="connsiteY85" fmla="*/ 1655605 h 1655605"/>
                <a:gd name="connsiteX86" fmla="*/ 981499 w 11218359"/>
                <a:gd name="connsiteY86" fmla="*/ 1655605 h 1655605"/>
                <a:gd name="connsiteX87" fmla="*/ 992938 w 11218359"/>
                <a:gd name="connsiteY87" fmla="*/ 1655605 h 1655605"/>
                <a:gd name="connsiteX88" fmla="*/ 1004378 w 11218359"/>
                <a:gd name="connsiteY88" fmla="*/ 1655605 h 1655605"/>
                <a:gd name="connsiteX89" fmla="*/ 1015818 w 11218359"/>
                <a:gd name="connsiteY89" fmla="*/ 1655605 h 1655605"/>
                <a:gd name="connsiteX90" fmla="*/ 1027257 w 11218359"/>
                <a:gd name="connsiteY90" fmla="*/ 1655605 h 1655605"/>
                <a:gd name="connsiteX91" fmla="*/ 1038697 w 11218359"/>
                <a:gd name="connsiteY91" fmla="*/ 1655605 h 1655605"/>
                <a:gd name="connsiteX92" fmla="*/ 1050136 w 11218359"/>
                <a:gd name="connsiteY92" fmla="*/ 1655605 h 1655605"/>
                <a:gd name="connsiteX93" fmla="*/ 1061576 w 11218359"/>
                <a:gd name="connsiteY93" fmla="*/ 1655605 h 1655605"/>
                <a:gd name="connsiteX94" fmla="*/ 1073015 w 11218359"/>
                <a:gd name="connsiteY94" fmla="*/ 1655605 h 1655605"/>
                <a:gd name="connsiteX95" fmla="*/ 1084455 w 11218359"/>
                <a:gd name="connsiteY95" fmla="*/ 1655605 h 1655605"/>
                <a:gd name="connsiteX96" fmla="*/ 1095894 w 11218359"/>
                <a:gd name="connsiteY96" fmla="*/ 1655605 h 1655605"/>
                <a:gd name="connsiteX97" fmla="*/ 1107334 w 11218359"/>
                <a:gd name="connsiteY97" fmla="*/ 1655605 h 1655605"/>
                <a:gd name="connsiteX98" fmla="*/ 1118773 w 11218359"/>
                <a:gd name="connsiteY98" fmla="*/ 1655605 h 1655605"/>
                <a:gd name="connsiteX99" fmla="*/ 1130213 w 11218359"/>
                <a:gd name="connsiteY99" fmla="*/ 1655605 h 1655605"/>
                <a:gd name="connsiteX100" fmla="*/ 1141652 w 11218359"/>
                <a:gd name="connsiteY100" fmla="*/ 1655605 h 1655605"/>
                <a:gd name="connsiteX101" fmla="*/ 1153092 w 11218359"/>
                <a:gd name="connsiteY101" fmla="*/ 1655605 h 1655605"/>
                <a:gd name="connsiteX102" fmla="*/ 1164531 w 11218359"/>
                <a:gd name="connsiteY102" fmla="*/ 1655605 h 1655605"/>
                <a:gd name="connsiteX103" fmla="*/ 1175971 w 11218359"/>
                <a:gd name="connsiteY103" fmla="*/ 1655605 h 1655605"/>
                <a:gd name="connsiteX104" fmla="*/ 1187406 w 11218359"/>
                <a:gd name="connsiteY104" fmla="*/ 1655605 h 1655605"/>
                <a:gd name="connsiteX105" fmla="*/ 1198845 w 11218359"/>
                <a:gd name="connsiteY105" fmla="*/ 1655605 h 1655605"/>
                <a:gd name="connsiteX106" fmla="*/ 1210285 w 11218359"/>
                <a:gd name="connsiteY106" fmla="*/ 1655605 h 1655605"/>
                <a:gd name="connsiteX107" fmla="*/ 1221724 w 11218359"/>
                <a:gd name="connsiteY107" fmla="*/ 1655605 h 1655605"/>
                <a:gd name="connsiteX108" fmla="*/ 1233164 w 11218359"/>
                <a:gd name="connsiteY108" fmla="*/ 1655605 h 1655605"/>
                <a:gd name="connsiteX109" fmla="*/ 1244603 w 11218359"/>
                <a:gd name="connsiteY109" fmla="*/ 1655605 h 1655605"/>
                <a:gd name="connsiteX110" fmla="*/ 1256043 w 11218359"/>
                <a:gd name="connsiteY110" fmla="*/ 1655605 h 1655605"/>
                <a:gd name="connsiteX111" fmla="*/ 1267482 w 11218359"/>
                <a:gd name="connsiteY111" fmla="*/ 1655605 h 1655605"/>
                <a:gd name="connsiteX112" fmla="*/ 1278922 w 11218359"/>
                <a:gd name="connsiteY112" fmla="*/ 1655605 h 1655605"/>
                <a:gd name="connsiteX113" fmla="*/ 1290361 w 11218359"/>
                <a:gd name="connsiteY113" fmla="*/ 1655605 h 1655605"/>
                <a:gd name="connsiteX114" fmla="*/ 1301801 w 11218359"/>
                <a:gd name="connsiteY114" fmla="*/ 1655605 h 1655605"/>
                <a:gd name="connsiteX115" fmla="*/ 1313240 w 11218359"/>
                <a:gd name="connsiteY115" fmla="*/ 1655605 h 1655605"/>
                <a:gd name="connsiteX116" fmla="*/ 1324680 w 11218359"/>
                <a:gd name="connsiteY116" fmla="*/ 1655605 h 1655605"/>
                <a:gd name="connsiteX117" fmla="*/ 1336120 w 11218359"/>
                <a:gd name="connsiteY117" fmla="*/ 1655605 h 1655605"/>
                <a:gd name="connsiteX118" fmla="*/ 1347559 w 11218359"/>
                <a:gd name="connsiteY118" fmla="*/ 1655605 h 1655605"/>
                <a:gd name="connsiteX119" fmla="*/ 1358999 w 11218359"/>
                <a:gd name="connsiteY119" fmla="*/ 1655605 h 1655605"/>
                <a:gd name="connsiteX120" fmla="*/ 1370438 w 11218359"/>
                <a:gd name="connsiteY120" fmla="*/ 1655605 h 1655605"/>
                <a:gd name="connsiteX121" fmla="*/ 1381878 w 11218359"/>
                <a:gd name="connsiteY121" fmla="*/ 1655605 h 1655605"/>
                <a:gd name="connsiteX122" fmla="*/ 1393317 w 11218359"/>
                <a:gd name="connsiteY122" fmla="*/ 1655605 h 1655605"/>
                <a:gd name="connsiteX123" fmla="*/ 1404757 w 11218359"/>
                <a:gd name="connsiteY123" fmla="*/ 1655605 h 1655605"/>
                <a:gd name="connsiteX124" fmla="*/ 1416196 w 11218359"/>
                <a:gd name="connsiteY124" fmla="*/ 1655605 h 1655605"/>
                <a:gd name="connsiteX125" fmla="*/ 1427636 w 11218359"/>
                <a:gd name="connsiteY125" fmla="*/ 1655605 h 1655605"/>
                <a:gd name="connsiteX126" fmla="*/ 1439075 w 11218359"/>
                <a:gd name="connsiteY126" fmla="*/ 1655605 h 1655605"/>
                <a:gd name="connsiteX127" fmla="*/ 1450515 w 11218359"/>
                <a:gd name="connsiteY127" fmla="*/ 1655605 h 1655605"/>
                <a:gd name="connsiteX128" fmla="*/ 1461954 w 11218359"/>
                <a:gd name="connsiteY128" fmla="*/ 1655605 h 1655605"/>
                <a:gd name="connsiteX129" fmla="*/ 1473394 w 11218359"/>
                <a:gd name="connsiteY129" fmla="*/ 1655605 h 1655605"/>
                <a:gd name="connsiteX130" fmla="*/ 1484833 w 11218359"/>
                <a:gd name="connsiteY130" fmla="*/ 1655605 h 1655605"/>
                <a:gd name="connsiteX131" fmla="*/ 1496273 w 11218359"/>
                <a:gd name="connsiteY131" fmla="*/ 1655605 h 1655605"/>
                <a:gd name="connsiteX132" fmla="*/ 1507712 w 11218359"/>
                <a:gd name="connsiteY132" fmla="*/ 1655605 h 1655605"/>
                <a:gd name="connsiteX133" fmla="*/ 1519152 w 11218359"/>
                <a:gd name="connsiteY133" fmla="*/ 1655605 h 1655605"/>
                <a:gd name="connsiteX134" fmla="*/ 1530591 w 11218359"/>
                <a:gd name="connsiteY134" fmla="*/ 1655605 h 1655605"/>
                <a:gd name="connsiteX135" fmla="*/ 1542031 w 11218359"/>
                <a:gd name="connsiteY135" fmla="*/ 1655605 h 1655605"/>
                <a:gd name="connsiteX136" fmla="*/ 1553471 w 11218359"/>
                <a:gd name="connsiteY136" fmla="*/ 1655605 h 1655605"/>
                <a:gd name="connsiteX137" fmla="*/ 1564910 w 11218359"/>
                <a:gd name="connsiteY137" fmla="*/ 1655605 h 1655605"/>
                <a:gd name="connsiteX138" fmla="*/ 1576349 w 11218359"/>
                <a:gd name="connsiteY138" fmla="*/ 1655605 h 1655605"/>
                <a:gd name="connsiteX139" fmla="*/ 1587789 w 11218359"/>
                <a:gd name="connsiteY139" fmla="*/ 1655605 h 1655605"/>
                <a:gd name="connsiteX140" fmla="*/ 1599229 w 11218359"/>
                <a:gd name="connsiteY140" fmla="*/ 1655605 h 1655605"/>
                <a:gd name="connsiteX141" fmla="*/ 1610668 w 11218359"/>
                <a:gd name="connsiteY141" fmla="*/ 1655605 h 1655605"/>
                <a:gd name="connsiteX142" fmla="*/ 1622107 w 11218359"/>
                <a:gd name="connsiteY142" fmla="*/ 1655605 h 1655605"/>
                <a:gd name="connsiteX143" fmla="*/ 1633547 w 11218359"/>
                <a:gd name="connsiteY143" fmla="*/ 1655605 h 1655605"/>
                <a:gd name="connsiteX144" fmla="*/ 1644987 w 11218359"/>
                <a:gd name="connsiteY144" fmla="*/ 1655605 h 1655605"/>
                <a:gd name="connsiteX145" fmla="*/ 1656426 w 11218359"/>
                <a:gd name="connsiteY145" fmla="*/ 1655605 h 1655605"/>
                <a:gd name="connsiteX146" fmla="*/ 1667866 w 11218359"/>
                <a:gd name="connsiteY146" fmla="*/ 1655605 h 1655605"/>
                <a:gd name="connsiteX147" fmla="*/ 1679305 w 11218359"/>
                <a:gd name="connsiteY147" fmla="*/ 1655605 h 1655605"/>
                <a:gd name="connsiteX148" fmla="*/ 1690745 w 11218359"/>
                <a:gd name="connsiteY148" fmla="*/ 1655605 h 1655605"/>
                <a:gd name="connsiteX149" fmla="*/ 1702184 w 11218359"/>
                <a:gd name="connsiteY149" fmla="*/ 1655605 h 1655605"/>
                <a:gd name="connsiteX150" fmla="*/ 1713619 w 11218359"/>
                <a:gd name="connsiteY150" fmla="*/ 1655605 h 1655605"/>
                <a:gd name="connsiteX151" fmla="*/ 1725063 w 11218359"/>
                <a:gd name="connsiteY151" fmla="*/ 1655605 h 1655605"/>
                <a:gd name="connsiteX152" fmla="*/ 1736498 w 11218359"/>
                <a:gd name="connsiteY152" fmla="*/ 1655605 h 1655605"/>
                <a:gd name="connsiteX153" fmla="*/ 1747938 w 11218359"/>
                <a:gd name="connsiteY153" fmla="*/ 1655605 h 1655605"/>
                <a:gd name="connsiteX154" fmla="*/ 1759377 w 11218359"/>
                <a:gd name="connsiteY154" fmla="*/ 1655605 h 1655605"/>
                <a:gd name="connsiteX155" fmla="*/ 1770817 w 11218359"/>
                <a:gd name="connsiteY155" fmla="*/ 1655605 h 1655605"/>
                <a:gd name="connsiteX156" fmla="*/ 1782256 w 11218359"/>
                <a:gd name="connsiteY156" fmla="*/ 1655605 h 1655605"/>
                <a:gd name="connsiteX157" fmla="*/ 1793696 w 11218359"/>
                <a:gd name="connsiteY157" fmla="*/ 1655605 h 1655605"/>
                <a:gd name="connsiteX158" fmla="*/ 1805135 w 11218359"/>
                <a:gd name="connsiteY158" fmla="*/ 1655605 h 1655605"/>
                <a:gd name="connsiteX159" fmla="*/ 1816575 w 11218359"/>
                <a:gd name="connsiteY159" fmla="*/ 1655605 h 1655605"/>
                <a:gd name="connsiteX160" fmla="*/ 1828014 w 11218359"/>
                <a:gd name="connsiteY160" fmla="*/ 1655605 h 1655605"/>
                <a:gd name="connsiteX161" fmla="*/ 1839454 w 11218359"/>
                <a:gd name="connsiteY161" fmla="*/ 1655605 h 1655605"/>
                <a:gd name="connsiteX162" fmla="*/ 1850893 w 11218359"/>
                <a:gd name="connsiteY162" fmla="*/ 1655605 h 1655605"/>
                <a:gd name="connsiteX163" fmla="*/ 1862333 w 11218359"/>
                <a:gd name="connsiteY163" fmla="*/ 1655605 h 1655605"/>
                <a:gd name="connsiteX164" fmla="*/ 1873772 w 11218359"/>
                <a:gd name="connsiteY164" fmla="*/ 1655605 h 1655605"/>
                <a:gd name="connsiteX165" fmla="*/ 1885212 w 11218359"/>
                <a:gd name="connsiteY165" fmla="*/ 1655605 h 1655605"/>
                <a:gd name="connsiteX166" fmla="*/ 1896651 w 11218359"/>
                <a:gd name="connsiteY166" fmla="*/ 1655605 h 1655605"/>
                <a:gd name="connsiteX167" fmla="*/ 1908091 w 11218359"/>
                <a:gd name="connsiteY167" fmla="*/ 1655605 h 1655605"/>
                <a:gd name="connsiteX168" fmla="*/ 1919531 w 11218359"/>
                <a:gd name="connsiteY168" fmla="*/ 1655605 h 1655605"/>
                <a:gd name="connsiteX169" fmla="*/ 1930970 w 11218359"/>
                <a:gd name="connsiteY169" fmla="*/ 1655605 h 1655605"/>
                <a:gd name="connsiteX170" fmla="*/ 1942409 w 11218359"/>
                <a:gd name="connsiteY170" fmla="*/ 1655605 h 1655605"/>
                <a:gd name="connsiteX171" fmla="*/ 1953849 w 11218359"/>
                <a:gd name="connsiteY171" fmla="*/ 1655605 h 1655605"/>
                <a:gd name="connsiteX172" fmla="*/ 1965289 w 11218359"/>
                <a:gd name="connsiteY172" fmla="*/ 1655605 h 1655605"/>
                <a:gd name="connsiteX173" fmla="*/ 1976728 w 11218359"/>
                <a:gd name="connsiteY173" fmla="*/ 1655605 h 1655605"/>
                <a:gd name="connsiteX174" fmla="*/ 1988168 w 11218359"/>
                <a:gd name="connsiteY174" fmla="*/ 1655605 h 1655605"/>
                <a:gd name="connsiteX175" fmla="*/ 1999607 w 11218359"/>
                <a:gd name="connsiteY175" fmla="*/ 1655605 h 1655605"/>
                <a:gd name="connsiteX176" fmla="*/ 2011047 w 11218359"/>
                <a:gd name="connsiteY176" fmla="*/ 1655605 h 1655605"/>
                <a:gd name="connsiteX177" fmla="*/ 2022486 w 11218359"/>
                <a:gd name="connsiteY177" fmla="*/ 1655605 h 1655605"/>
                <a:gd name="connsiteX178" fmla="*/ 2033926 w 11218359"/>
                <a:gd name="connsiteY178" fmla="*/ 1655605 h 1655605"/>
                <a:gd name="connsiteX179" fmla="*/ 2045365 w 11218359"/>
                <a:gd name="connsiteY179" fmla="*/ 1655605 h 1655605"/>
                <a:gd name="connsiteX180" fmla="*/ 2056805 w 11218359"/>
                <a:gd name="connsiteY180" fmla="*/ 1655605 h 1655605"/>
                <a:gd name="connsiteX181" fmla="*/ 2068244 w 11218359"/>
                <a:gd name="connsiteY181" fmla="*/ 1655605 h 1655605"/>
                <a:gd name="connsiteX182" fmla="*/ 2079684 w 11218359"/>
                <a:gd name="connsiteY182" fmla="*/ 1655605 h 1655605"/>
                <a:gd name="connsiteX183" fmla="*/ 2091123 w 11218359"/>
                <a:gd name="connsiteY183" fmla="*/ 1655605 h 1655605"/>
                <a:gd name="connsiteX184" fmla="*/ 2102563 w 11218359"/>
                <a:gd name="connsiteY184" fmla="*/ 1655605 h 1655605"/>
                <a:gd name="connsiteX185" fmla="*/ 2114002 w 11218359"/>
                <a:gd name="connsiteY185" fmla="*/ 1655605 h 1655605"/>
                <a:gd name="connsiteX186" fmla="*/ 2125442 w 11218359"/>
                <a:gd name="connsiteY186" fmla="*/ 1655605 h 1655605"/>
                <a:gd name="connsiteX187" fmla="*/ 2136882 w 11218359"/>
                <a:gd name="connsiteY187" fmla="*/ 1655605 h 1655605"/>
                <a:gd name="connsiteX188" fmla="*/ 2148321 w 11218359"/>
                <a:gd name="connsiteY188" fmla="*/ 1655605 h 1655605"/>
                <a:gd name="connsiteX189" fmla="*/ 2159760 w 11218359"/>
                <a:gd name="connsiteY189" fmla="*/ 1655605 h 1655605"/>
                <a:gd name="connsiteX190" fmla="*/ 2171200 w 11218359"/>
                <a:gd name="connsiteY190" fmla="*/ 1655605 h 1655605"/>
                <a:gd name="connsiteX191" fmla="*/ 2182640 w 11218359"/>
                <a:gd name="connsiteY191" fmla="*/ 1655605 h 1655605"/>
                <a:gd name="connsiteX192" fmla="*/ 2194079 w 11218359"/>
                <a:gd name="connsiteY192" fmla="*/ 1655605 h 1655605"/>
                <a:gd name="connsiteX193" fmla="*/ 2205519 w 11218359"/>
                <a:gd name="connsiteY193" fmla="*/ 1655605 h 1655605"/>
                <a:gd name="connsiteX194" fmla="*/ 2216958 w 11218359"/>
                <a:gd name="connsiteY194" fmla="*/ 1655605 h 1655605"/>
                <a:gd name="connsiteX195" fmla="*/ 2228393 w 11218359"/>
                <a:gd name="connsiteY195" fmla="*/ 1655605 h 1655605"/>
                <a:gd name="connsiteX196" fmla="*/ 2239837 w 11218359"/>
                <a:gd name="connsiteY196" fmla="*/ 1655605 h 1655605"/>
                <a:gd name="connsiteX197" fmla="*/ 2251272 w 11218359"/>
                <a:gd name="connsiteY197" fmla="*/ 1655605 h 1655605"/>
                <a:gd name="connsiteX198" fmla="*/ 2262716 w 11218359"/>
                <a:gd name="connsiteY198" fmla="*/ 1655605 h 1655605"/>
                <a:gd name="connsiteX199" fmla="*/ 2274151 w 11218359"/>
                <a:gd name="connsiteY199" fmla="*/ 1655605 h 1655605"/>
                <a:gd name="connsiteX200" fmla="*/ 2285591 w 11218359"/>
                <a:gd name="connsiteY200" fmla="*/ 1655605 h 1655605"/>
                <a:gd name="connsiteX201" fmla="*/ 2297030 w 11218359"/>
                <a:gd name="connsiteY201" fmla="*/ 1655605 h 1655605"/>
                <a:gd name="connsiteX202" fmla="*/ 2308470 w 11218359"/>
                <a:gd name="connsiteY202" fmla="*/ 1655605 h 1655605"/>
                <a:gd name="connsiteX203" fmla="*/ 2319909 w 11218359"/>
                <a:gd name="connsiteY203" fmla="*/ 1655605 h 1655605"/>
                <a:gd name="connsiteX204" fmla="*/ 2331349 w 11218359"/>
                <a:gd name="connsiteY204" fmla="*/ 1655605 h 1655605"/>
                <a:gd name="connsiteX205" fmla="*/ 2342788 w 11218359"/>
                <a:gd name="connsiteY205" fmla="*/ 1655605 h 1655605"/>
                <a:gd name="connsiteX206" fmla="*/ 2354228 w 11218359"/>
                <a:gd name="connsiteY206" fmla="*/ 1655605 h 1655605"/>
                <a:gd name="connsiteX207" fmla="*/ 2365667 w 11218359"/>
                <a:gd name="connsiteY207" fmla="*/ 1655605 h 1655605"/>
                <a:gd name="connsiteX208" fmla="*/ 2377107 w 11218359"/>
                <a:gd name="connsiteY208" fmla="*/ 1655605 h 1655605"/>
                <a:gd name="connsiteX209" fmla="*/ 2388546 w 11218359"/>
                <a:gd name="connsiteY209" fmla="*/ 1655605 h 1655605"/>
                <a:gd name="connsiteX210" fmla="*/ 2399986 w 11218359"/>
                <a:gd name="connsiteY210" fmla="*/ 1655605 h 1655605"/>
                <a:gd name="connsiteX211" fmla="*/ 2411425 w 11218359"/>
                <a:gd name="connsiteY211" fmla="*/ 1655605 h 1655605"/>
                <a:gd name="connsiteX212" fmla="*/ 2422865 w 11218359"/>
                <a:gd name="connsiteY212" fmla="*/ 1655605 h 1655605"/>
                <a:gd name="connsiteX213" fmla="*/ 2434304 w 11218359"/>
                <a:gd name="connsiteY213" fmla="*/ 1655605 h 1655605"/>
                <a:gd name="connsiteX214" fmla="*/ 2445744 w 11218359"/>
                <a:gd name="connsiteY214" fmla="*/ 1655605 h 1655605"/>
                <a:gd name="connsiteX215" fmla="*/ 2457184 w 11218359"/>
                <a:gd name="connsiteY215" fmla="*/ 1655605 h 1655605"/>
                <a:gd name="connsiteX216" fmla="*/ 2468623 w 11218359"/>
                <a:gd name="connsiteY216" fmla="*/ 1655605 h 1655605"/>
                <a:gd name="connsiteX217" fmla="*/ 2480062 w 11218359"/>
                <a:gd name="connsiteY217" fmla="*/ 1655605 h 1655605"/>
                <a:gd name="connsiteX218" fmla="*/ 2491502 w 11218359"/>
                <a:gd name="connsiteY218" fmla="*/ 1655605 h 1655605"/>
                <a:gd name="connsiteX219" fmla="*/ 2502942 w 11218359"/>
                <a:gd name="connsiteY219" fmla="*/ 1655605 h 1655605"/>
                <a:gd name="connsiteX220" fmla="*/ 2514381 w 11218359"/>
                <a:gd name="connsiteY220" fmla="*/ 1655605 h 1655605"/>
                <a:gd name="connsiteX221" fmla="*/ 2525821 w 11218359"/>
                <a:gd name="connsiteY221" fmla="*/ 1655605 h 1655605"/>
                <a:gd name="connsiteX222" fmla="*/ 2537260 w 11218359"/>
                <a:gd name="connsiteY222" fmla="*/ 1655605 h 1655605"/>
                <a:gd name="connsiteX223" fmla="*/ 2548700 w 11218359"/>
                <a:gd name="connsiteY223" fmla="*/ 1655605 h 1655605"/>
                <a:gd name="connsiteX224" fmla="*/ 2560139 w 11218359"/>
                <a:gd name="connsiteY224" fmla="*/ 1655605 h 1655605"/>
                <a:gd name="connsiteX225" fmla="*/ 2571579 w 11218359"/>
                <a:gd name="connsiteY225" fmla="*/ 1655605 h 1655605"/>
                <a:gd name="connsiteX226" fmla="*/ 2583018 w 11218359"/>
                <a:gd name="connsiteY226" fmla="*/ 1655605 h 1655605"/>
                <a:gd name="connsiteX227" fmla="*/ 2594458 w 11218359"/>
                <a:gd name="connsiteY227" fmla="*/ 1655605 h 1655605"/>
                <a:gd name="connsiteX228" fmla="*/ 2605897 w 11218359"/>
                <a:gd name="connsiteY228" fmla="*/ 1655605 h 1655605"/>
                <a:gd name="connsiteX229" fmla="*/ 2617337 w 11218359"/>
                <a:gd name="connsiteY229" fmla="*/ 1655605 h 1655605"/>
                <a:gd name="connsiteX230" fmla="*/ 2628776 w 11218359"/>
                <a:gd name="connsiteY230" fmla="*/ 1655605 h 1655605"/>
                <a:gd name="connsiteX231" fmla="*/ 2640216 w 11218359"/>
                <a:gd name="connsiteY231" fmla="*/ 1655605 h 1655605"/>
                <a:gd name="connsiteX232" fmla="*/ 2651655 w 11218359"/>
                <a:gd name="connsiteY232" fmla="*/ 1655605 h 1655605"/>
                <a:gd name="connsiteX233" fmla="*/ 2663095 w 11218359"/>
                <a:gd name="connsiteY233" fmla="*/ 1655605 h 1655605"/>
                <a:gd name="connsiteX234" fmla="*/ 2674535 w 11218359"/>
                <a:gd name="connsiteY234" fmla="*/ 1655605 h 1655605"/>
                <a:gd name="connsiteX235" fmla="*/ 2685974 w 11218359"/>
                <a:gd name="connsiteY235" fmla="*/ 1655605 h 1655605"/>
                <a:gd name="connsiteX236" fmla="*/ 2697413 w 11218359"/>
                <a:gd name="connsiteY236" fmla="*/ 1655605 h 1655605"/>
                <a:gd name="connsiteX237" fmla="*/ 2708853 w 11218359"/>
                <a:gd name="connsiteY237" fmla="*/ 1655605 h 1655605"/>
                <a:gd name="connsiteX238" fmla="*/ 2720293 w 11218359"/>
                <a:gd name="connsiteY238" fmla="*/ 1655605 h 1655605"/>
                <a:gd name="connsiteX239" fmla="*/ 2731727 w 11218359"/>
                <a:gd name="connsiteY239" fmla="*/ 1655605 h 1655605"/>
                <a:gd name="connsiteX240" fmla="*/ 2743172 w 11218359"/>
                <a:gd name="connsiteY240" fmla="*/ 1655605 h 1655605"/>
                <a:gd name="connsiteX241" fmla="*/ 2754611 w 11218359"/>
                <a:gd name="connsiteY241" fmla="*/ 1655605 h 1655605"/>
                <a:gd name="connsiteX242" fmla="*/ 2766046 w 11218359"/>
                <a:gd name="connsiteY242" fmla="*/ 1655605 h 1655605"/>
                <a:gd name="connsiteX243" fmla="*/ 2777490 w 11218359"/>
                <a:gd name="connsiteY243" fmla="*/ 1655605 h 1655605"/>
                <a:gd name="connsiteX244" fmla="*/ 2788925 w 11218359"/>
                <a:gd name="connsiteY244" fmla="*/ 1655605 h 1655605"/>
                <a:gd name="connsiteX245" fmla="*/ 2800364 w 11218359"/>
                <a:gd name="connsiteY245" fmla="*/ 1655605 h 1655605"/>
                <a:gd name="connsiteX246" fmla="*/ 2811804 w 11218359"/>
                <a:gd name="connsiteY246" fmla="*/ 1655605 h 1655605"/>
                <a:gd name="connsiteX247" fmla="*/ 2823243 w 11218359"/>
                <a:gd name="connsiteY247" fmla="*/ 1655605 h 1655605"/>
                <a:gd name="connsiteX248" fmla="*/ 2834683 w 11218359"/>
                <a:gd name="connsiteY248" fmla="*/ 1655605 h 1655605"/>
                <a:gd name="connsiteX249" fmla="*/ 2846123 w 11218359"/>
                <a:gd name="connsiteY249" fmla="*/ 1655605 h 1655605"/>
                <a:gd name="connsiteX250" fmla="*/ 2857562 w 11218359"/>
                <a:gd name="connsiteY250" fmla="*/ 1655605 h 1655605"/>
                <a:gd name="connsiteX251" fmla="*/ 2869001 w 11218359"/>
                <a:gd name="connsiteY251" fmla="*/ 1655605 h 1655605"/>
                <a:gd name="connsiteX252" fmla="*/ 2880441 w 11218359"/>
                <a:gd name="connsiteY252" fmla="*/ 1655605 h 1655605"/>
                <a:gd name="connsiteX253" fmla="*/ 2891881 w 11218359"/>
                <a:gd name="connsiteY253" fmla="*/ 1655605 h 1655605"/>
                <a:gd name="connsiteX254" fmla="*/ 2903320 w 11218359"/>
                <a:gd name="connsiteY254" fmla="*/ 1655605 h 1655605"/>
                <a:gd name="connsiteX255" fmla="*/ 2914760 w 11218359"/>
                <a:gd name="connsiteY255" fmla="*/ 1655605 h 1655605"/>
                <a:gd name="connsiteX256" fmla="*/ 2926199 w 11218359"/>
                <a:gd name="connsiteY256" fmla="*/ 1655605 h 1655605"/>
                <a:gd name="connsiteX257" fmla="*/ 2937639 w 11218359"/>
                <a:gd name="connsiteY257" fmla="*/ 1655605 h 1655605"/>
                <a:gd name="connsiteX258" fmla="*/ 2949078 w 11218359"/>
                <a:gd name="connsiteY258" fmla="*/ 1655605 h 1655605"/>
                <a:gd name="connsiteX259" fmla="*/ 2960518 w 11218359"/>
                <a:gd name="connsiteY259" fmla="*/ 1655605 h 1655605"/>
                <a:gd name="connsiteX260" fmla="*/ 2971957 w 11218359"/>
                <a:gd name="connsiteY260" fmla="*/ 1655605 h 1655605"/>
                <a:gd name="connsiteX261" fmla="*/ 2983397 w 11218359"/>
                <a:gd name="connsiteY261" fmla="*/ 1655605 h 1655605"/>
                <a:gd name="connsiteX262" fmla="*/ 2994837 w 11218359"/>
                <a:gd name="connsiteY262" fmla="*/ 1655605 h 1655605"/>
                <a:gd name="connsiteX263" fmla="*/ 3006276 w 11218359"/>
                <a:gd name="connsiteY263" fmla="*/ 1655605 h 1655605"/>
                <a:gd name="connsiteX264" fmla="*/ 3017715 w 11218359"/>
                <a:gd name="connsiteY264" fmla="*/ 1655605 h 1655605"/>
                <a:gd name="connsiteX265" fmla="*/ 3029155 w 11218359"/>
                <a:gd name="connsiteY265" fmla="*/ 1655605 h 1655605"/>
                <a:gd name="connsiteX266" fmla="*/ 3040594 w 11218359"/>
                <a:gd name="connsiteY266" fmla="*/ 1655605 h 1655605"/>
                <a:gd name="connsiteX267" fmla="*/ 3052034 w 11218359"/>
                <a:gd name="connsiteY267" fmla="*/ 1655605 h 1655605"/>
                <a:gd name="connsiteX268" fmla="*/ 3063474 w 11218359"/>
                <a:gd name="connsiteY268" fmla="*/ 1655605 h 1655605"/>
                <a:gd name="connsiteX269" fmla="*/ 3074913 w 11218359"/>
                <a:gd name="connsiteY269" fmla="*/ 1655605 h 1655605"/>
                <a:gd name="connsiteX270" fmla="*/ 3086352 w 11218359"/>
                <a:gd name="connsiteY270" fmla="*/ 1655605 h 1655605"/>
                <a:gd name="connsiteX271" fmla="*/ 3097792 w 11218359"/>
                <a:gd name="connsiteY271" fmla="*/ 1655605 h 1655605"/>
                <a:gd name="connsiteX272" fmla="*/ 3109232 w 11218359"/>
                <a:gd name="connsiteY272" fmla="*/ 1655605 h 1655605"/>
                <a:gd name="connsiteX273" fmla="*/ 3120671 w 11218359"/>
                <a:gd name="connsiteY273" fmla="*/ 1655605 h 1655605"/>
                <a:gd name="connsiteX274" fmla="*/ 3132111 w 11218359"/>
                <a:gd name="connsiteY274" fmla="*/ 1655605 h 1655605"/>
                <a:gd name="connsiteX275" fmla="*/ 3143550 w 11218359"/>
                <a:gd name="connsiteY275" fmla="*/ 1655605 h 1655605"/>
                <a:gd name="connsiteX276" fmla="*/ 3154990 w 11218359"/>
                <a:gd name="connsiteY276" fmla="*/ 1655605 h 1655605"/>
                <a:gd name="connsiteX277" fmla="*/ 3166429 w 11218359"/>
                <a:gd name="connsiteY277" fmla="*/ 1655605 h 1655605"/>
                <a:gd name="connsiteX278" fmla="*/ 3177869 w 11218359"/>
                <a:gd name="connsiteY278" fmla="*/ 1655605 h 1655605"/>
                <a:gd name="connsiteX279" fmla="*/ 3189308 w 11218359"/>
                <a:gd name="connsiteY279" fmla="*/ 1655605 h 1655605"/>
                <a:gd name="connsiteX280" fmla="*/ 3200748 w 11218359"/>
                <a:gd name="connsiteY280" fmla="*/ 1655605 h 1655605"/>
                <a:gd name="connsiteX281" fmla="*/ 3212187 w 11218359"/>
                <a:gd name="connsiteY281" fmla="*/ 1655605 h 1655605"/>
                <a:gd name="connsiteX282" fmla="*/ 3223627 w 11218359"/>
                <a:gd name="connsiteY282" fmla="*/ 1655605 h 1655605"/>
                <a:gd name="connsiteX283" fmla="*/ 3235066 w 11218359"/>
                <a:gd name="connsiteY283" fmla="*/ 1655605 h 1655605"/>
                <a:gd name="connsiteX284" fmla="*/ 3246501 w 11218359"/>
                <a:gd name="connsiteY284" fmla="*/ 1655605 h 1655605"/>
                <a:gd name="connsiteX285" fmla="*/ 3257945 w 11218359"/>
                <a:gd name="connsiteY285" fmla="*/ 1655605 h 1655605"/>
                <a:gd name="connsiteX286" fmla="*/ 3269385 w 11218359"/>
                <a:gd name="connsiteY286" fmla="*/ 1655605 h 1655605"/>
                <a:gd name="connsiteX287" fmla="*/ 3280825 w 11218359"/>
                <a:gd name="connsiteY287" fmla="*/ 1655605 h 1655605"/>
                <a:gd name="connsiteX288" fmla="*/ 3292264 w 11218359"/>
                <a:gd name="connsiteY288" fmla="*/ 1655605 h 1655605"/>
                <a:gd name="connsiteX289" fmla="*/ 3303699 w 11218359"/>
                <a:gd name="connsiteY289" fmla="*/ 1655605 h 1655605"/>
                <a:gd name="connsiteX290" fmla="*/ 3315143 w 11218359"/>
                <a:gd name="connsiteY290" fmla="*/ 1655605 h 1655605"/>
                <a:gd name="connsiteX291" fmla="*/ 3326578 w 11218359"/>
                <a:gd name="connsiteY291" fmla="*/ 1655605 h 1655605"/>
                <a:gd name="connsiteX292" fmla="*/ 3338017 w 11218359"/>
                <a:gd name="connsiteY292" fmla="*/ 1655605 h 1655605"/>
                <a:gd name="connsiteX293" fmla="*/ 3349457 w 11218359"/>
                <a:gd name="connsiteY293" fmla="*/ 1655605 h 1655605"/>
                <a:gd name="connsiteX294" fmla="*/ 3360896 w 11218359"/>
                <a:gd name="connsiteY294" fmla="*/ 1655605 h 1655605"/>
                <a:gd name="connsiteX295" fmla="*/ 3372336 w 11218359"/>
                <a:gd name="connsiteY295" fmla="*/ 1655605 h 1655605"/>
                <a:gd name="connsiteX296" fmla="*/ 3383776 w 11218359"/>
                <a:gd name="connsiteY296" fmla="*/ 1655605 h 1655605"/>
                <a:gd name="connsiteX297" fmla="*/ 3395215 w 11218359"/>
                <a:gd name="connsiteY297" fmla="*/ 1655605 h 1655605"/>
                <a:gd name="connsiteX298" fmla="*/ 3406654 w 11218359"/>
                <a:gd name="connsiteY298" fmla="*/ 1655605 h 1655605"/>
                <a:gd name="connsiteX299" fmla="*/ 3418094 w 11218359"/>
                <a:gd name="connsiteY299" fmla="*/ 1655605 h 1655605"/>
                <a:gd name="connsiteX300" fmla="*/ 3429534 w 11218359"/>
                <a:gd name="connsiteY300" fmla="*/ 1655605 h 1655605"/>
                <a:gd name="connsiteX301" fmla="*/ 3440973 w 11218359"/>
                <a:gd name="connsiteY301" fmla="*/ 1655605 h 1655605"/>
                <a:gd name="connsiteX302" fmla="*/ 3452413 w 11218359"/>
                <a:gd name="connsiteY302" fmla="*/ 1655605 h 1655605"/>
                <a:gd name="connsiteX303" fmla="*/ 3463852 w 11218359"/>
                <a:gd name="connsiteY303" fmla="*/ 1655605 h 1655605"/>
                <a:gd name="connsiteX304" fmla="*/ 3475292 w 11218359"/>
                <a:gd name="connsiteY304" fmla="*/ 1655605 h 1655605"/>
                <a:gd name="connsiteX305" fmla="*/ 3486731 w 11218359"/>
                <a:gd name="connsiteY305" fmla="*/ 1655605 h 1655605"/>
                <a:gd name="connsiteX306" fmla="*/ 3498171 w 11218359"/>
                <a:gd name="connsiteY306" fmla="*/ 1655605 h 1655605"/>
                <a:gd name="connsiteX307" fmla="*/ 3509610 w 11218359"/>
                <a:gd name="connsiteY307" fmla="*/ 1655605 h 1655605"/>
                <a:gd name="connsiteX308" fmla="*/ 3521050 w 11218359"/>
                <a:gd name="connsiteY308" fmla="*/ 1655605 h 1655605"/>
                <a:gd name="connsiteX309" fmla="*/ 3532489 w 11218359"/>
                <a:gd name="connsiteY309" fmla="*/ 1655605 h 1655605"/>
                <a:gd name="connsiteX310" fmla="*/ 3543929 w 11218359"/>
                <a:gd name="connsiteY310" fmla="*/ 1655605 h 1655605"/>
                <a:gd name="connsiteX311" fmla="*/ 3555368 w 11218359"/>
                <a:gd name="connsiteY311" fmla="*/ 1655605 h 1655605"/>
                <a:gd name="connsiteX312" fmla="*/ 3566808 w 11218359"/>
                <a:gd name="connsiteY312" fmla="*/ 1655605 h 1655605"/>
                <a:gd name="connsiteX313" fmla="*/ 3578247 w 11218359"/>
                <a:gd name="connsiteY313" fmla="*/ 1655605 h 1655605"/>
                <a:gd name="connsiteX314" fmla="*/ 3589687 w 11218359"/>
                <a:gd name="connsiteY314" fmla="*/ 1655605 h 1655605"/>
                <a:gd name="connsiteX315" fmla="*/ 3601127 w 11218359"/>
                <a:gd name="connsiteY315" fmla="*/ 1655605 h 1655605"/>
                <a:gd name="connsiteX316" fmla="*/ 3612566 w 11218359"/>
                <a:gd name="connsiteY316" fmla="*/ 1655605 h 1655605"/>
                <a:gd name="connsiteX317" fmla="*/ 3624005 w 11218359"/>
                <a:gd name="connsiteY317" fmla="*/ 1655605 h 1655605"/>
                <a:gd name="connsiteX318" fmla="*/ 3635445 w 11218359"/>
                <a:gd name="connsiteY318" fmla="*/ 1655605 h 1655605"/>
                <a:gd name="connsiteX319" fmla="*/ 3646885 w 11218359"/>
                <a:gd name="connsiteY319" fmla="*/ 1655605 h 1655605"/>
                <a:gd name="connsiteX320" fmla="*/ 3658324 w 11218359"/>
                <a:gd name="connsiteY320" fmla="*/ 1655605 h 1655605"/>
                <a:gd name="connsiteX321" fmla="*/ 3669764 w 11218359"/>
                <a:gd name="connsiteY321" fmla="*/ 1655605 h 1655605"/>
                <a:gd name="connsiteX322" fmla="*/ 3681203 w 11218359"/>
                <a:gd name="connsiteY322" fmla="*/ 1655605 h 1655605"/>
                <a:gd name="connsiteX323" fmla="*/ 3692643 w 11218359"/>
                <a:gd name="connsiteY323" fmla="*/ 1655605 h 1655605"/>
                <a:gd name="connsiteX324" fmla="*/ 3704082 w 11218359"/>
                <a:gd name="connsiteY324" fmla="*/ 1655605 h 1655605"/>
                <a:gd name="connsiteX325" fmla="*/ 3715522 w 11218359"/>
                <a:gd name="connsiteY325" fmla="*/ 1655605 h 1655605"/>
                <a:gd name="connsiteX326" fmla="*/ 3726961 w 11218359"/>
                <a:gd name="connsiteY326" fmla="*/ 1655605 h 1655605"/>
                <a:gd name="connsiteX327" fmla="*/ 3738401 w 11218359"/>
                <a:gd name="connsiteY327" fmla="*/ 1655605 h 1655605"/>
                <a:gd name="connsiteX328" fmla="*/ 3749840 w 11218359"/>
                <a:gd name="connsiteY328" fmla="*/ 1655605 h 1655605"/>
                <a:gd name="connsiteX329" fmla="*/ 3761280 w 11218359"/>
                <a:gd name="connsiteY329" fmla="*/ 1655605 h 1655605"/>
                <a:gd name="connsiteX330" fmla="*/ 3772719 w 11218359"/>
                <a:gd name="connsiteY330" fmla="*/ 1655605 h 1655605"/>
                <a:gd name="connsiteX331" fmla="*/ 3784154 w 11218359"/>
                <a:gd name="connsiteY331" fmla="*/ 1655605 h 1655605"/>
                <a:gd name="connsiteX332" fmla="*/ 3795598 w 11218359"/>
                <a:gd name="connsiteY332" fmla="*/ 1655605 h 1655605"/>
                <a:gd name="connsiteX333" fmla="*/ 3807033 w 11218359"/>
                <a:gd name="connsiteY333" fmla="*/ 1655605 h 1655605"/>
                <a:gd name="connsiteX334" fmla="*/ 3818473 w 11218359"/>
                <a:gd name="connsiteY334" fmla="*/ 1655605 h 1655605"/>
                <a:gd name="connsiteX335" fmla="*/ 3829917 w 11218359"/>
                <a:gd name="connsiteY335" fmla="*/ 1655605 h 1655605"/>
                <a:gd name="connsiteX336" fmla="*/ 3841352 w 11218359"/>
                <a:gd name="connsiteY336" fmla="*/ 1655605 h 1655605"/>
                <a:gd name="connsiteX337" fmla="*/ 3852791 w 11218359"/>
                <a:gd name="connsiteY337" fmla="*/ 1655605 h 1655605"/>
                <a:gd name="connsiteX338" fmla="*/ 3864231 w 11218359"/>
                <a:gd name="connsiteY338" fmla="*/ 1655605 h 1655605"/>
                <a:gd name="connsiteX339" fmla="*/ 3875670 w 11218359"/>
                <a:gd name="connsiteY339" fmla="*/ 1655605 h 1655605"/>
                <a:gd name="connsiteX340" fmla="*/ 3887110 w 11218359"/>
                <a:gd name="connsiteY340" fmla="*/ 1655605 h 1655605"/>
                <a:gd name="connsiteX341" fmla="*/ 3898549 w 11218359"/>
                <a:gd name="connsiteY341" fmla="*/ 1655605 h 1655605"/>
                <a:gd name="connsiteX342" fmla="*/ 3909989 w 11218359"/>
                <a:gd name="connsiteY342" fmla="*/ 1655605 h 1655605"/>
                <a:gd name="connsiteX343" fmla="*/ 3921447 w 11218359"/>
                <a:gd name="connsiteY343" fmla="*/ 1655605 h 1655605"/>
                <a:gd name="connsiteX344" fmla="*/ 3932878 w 11218359"/>
                <a:gd name="connsiteY344" fmla="*/ 1655605 h 1655605"/>
                <a:gd name="connsiteX345" fmla="*/ 3944307 w 11218359"/>
                <a:gd name="connsiteY345" fmla="*/ 1655605 h 1655605"/>
                <a:gd name="connsiteX346" fmla="*/ 3955737 w 11218359"/>
                <a:gd name="connsiteY346" fmla="*/ 1655605 h 1655605"/>
                <a:gd name="connsiteX347" fmla="*/ 3967167 w 11218359"/>
                <a:gd name="connsiteY347" fmla="*/ 1655605 h 1655605"/>
                <a:gd name="connsiteX348" fmla="*/ 3978645 w 11218359"/>
                <a:gd name="connsiteY348" fmla="*/ 1655605 h 1655605"/>
                <a:gd name="connsiteX349" fmla="*/ 3990075 w 11218359"/>
                <a:gd name="connsiteY349" fmla="*/ 1655605 h 1655605"/>
                <a:gd name="connsiteX350" fmla="*/ 4001505 w 11218359"/>
                <a:gd name="connsiteY350" fmla="*/ 1655605 h 1655605"/>
                <a:gd name="connsiteX351" fmla="*/ 4012935 w 11218359"/>
                <a:gd name="connsiteY351" fmla="*/ 1655605 h 1655605"/>
                <a:gd name="connsiteX352" fmla="*/ 4024365 w 11218359"/>
                <a:gd name="connsiteY352" fmla="*/ 1655605 h 1655605"/>
                <a:gd name="connsiteX353" fmla="*/ 4035843 w 11218359"/>
                <a:gd name="connsiteY353" fmla="*/ 1655605 h 1655605"/>
                <a:gd name="connsiteX354" fmla="*/ 4047273 w 11218359"/>
                <a:gd name="connsiteY354" fmla="*/ 1655605 h 1655605"/>
                <a:gd name="connsiteX355" fmla="*/ 4058702 w 11218359"/>
                <a:gd name="connsiteY355" fmla="*/ 1655605 h 1655605"/>
                <a:gd name="connsiteX356" fmla="*/ 4070133 w 11218359"/>
                <a:gd name="connsiteY356" fmla="*/ 1655605 h 1655605"/>
                <a:gd name="connsiteX357" fmla="*/ 4081563 w 11218359"/>
                <a:gd name="connsiteY357" fmla="*/ 1655605 h 1655605"/>
                <a:gd name="connsiteX358" fmla="*/ 4093040 w 11218359"/>
                <a:gd name="connsiteY358" fmla="*/ 1655605 h 1655605"/>
                <a:gd name="connsiteX359" fmla="*/ 4104471 w 11218359"/>
                <a:gd name="connsiteY359" fmla="*/ 1655605 h 1655605"/>
                <a:gd name="connsiteX360" fmla="*/ 4115900 w 11218359"/>
                <a:gd name="connsiteY360" fmla="*/ 1655605 h 1655605"/>
                <a:gd name="connsiteX361" fmla="*/ 4127330 w 11218359"/>
                <a:gd name="connsiteY361" fmla="*/ 1655605 h 1655605"/>
                <a:gd name="connsiteX362" fmla="*/ 4138760 w 11218359"/>
                <a:gd name="connsiteY362" fmla="*/ 1655605 h 1655605"/>
                <a:gd name="connsiteX363" fmla="*/ 4150238 w 11218359"/>
                <a:gd name="connsiteY363" fmla="*/ 1655605 h 1655605"/>
                <a:gd name="connsiteX364" fmla="*/ 4161668 w 11218359"/>
                <a:gd name="connsiteY364" fmla="*/ 1655605 h 1655605"/>
                <a:gd name="connsiteX365" fmla="*/ 4173098 w 11218359"/>
                <a:gd name="connsiteY365" fmla="*/ 1655605 h 1655605"/>
                <a:gd name="connsiteX366" fmla="*/ 4184528 w 11218359"/>
                <a:gd name="connsiteY366" fmla="*/ 1655605 h 1655605"/>
                <a:gd name="connsiteX367" fmla="*/ 4195958 w 11218359"/>
                <a:gd name="connsiteY367" fmla="*/ 1655605 h 1655605"/>
                <a:gd name="connsiteX368" fmla="*/ 4207436 w 11218359"/>
                <a:gd name="connsiteY368" fmla="*/ 1655605 h 1655605"/>
                <a:gd name="connsiteX369" fmla="*/ 4218865 w 11218359"/>
                <a:gd name="connsiteY369" fmla="*/ 1655605 h 1655605"/>
                <a:gd name="connsiteX370" fmla="*/ 4230296 w 11218359"/>
                <a:gd name="connsiteY370" fmla="*/ 1655605 h 1655605"/>
                <a:gd name="connsiteX371" fmla="*/ 4241726 w 11218359"/>
                <a:gd name="connsiteY371" fmla="*/ 1655605 h 1655605"/>
                <a:gd name="connsiteX372" fmla="*/ 4253156 w 11218359"/>
                <a:gd name="connsiteY372" fmla="*/ 1655605 h 1655605"/>
                <a:gd name="connsiteX373" fmla="*/ 4264634 w 11218359"/>
                <a:gd name="connsiteY373" fmla="*/ 1655605 h 1655605"/>
                <a:gd name="connsiteX374" fmla="*/ 4276063 w 11218359"/>
                <a:gd name="connsiteY374" fmla="*/ 1655605 h 1655605"/>
                <a:gd name="connsiteX375" fmla="*/ 4287493 w 11218359"/>
                <a:gd name="connsiteY375" fmla="*/ 1655605 h 1655605"/>
                <a:gd name="connsiteX376" fmla="*/ 4298923 w 11218359"/>
                <a:gd name="connsiteY376" fmla="*/ 1655605 h 1655605"/>
                <a:gd name="connsiteX377" fmla="*/ 4310353 w 11218359"/>
                <a:gd name="connsiteY377" fmla="*/ 1655605 h 1655605"/>
                <a:gd name="connsiteX378" fmla="*/ 4321831 w 11218359"/>
                <a:gd name="connsiteY378" fmla="*/ 1655605 h 1655605"/>
                <a:gd name="connsiteX379" fmla="*/ 4333261 w 11218359"/>
                <a:gd name="connsiteY379" fmla="*/ 1655605 h 1655605"/>
                <a:gd name="connsiteX380" fmla="*/ 4344691 w 11218359"/>
                <a:gd name="connsiteY380" fmla="*/ 1655605 h 1655605"/>
                <a:gd name="connsiteX381" fmla="*/ 4356121 w 11218359"/>
                <a:gd name="connsiteY381" fmla="*/ 1655605 h 1655605"/>
                <a:gd name="connsiteX382" fmla="*/ 4367551 w 11218359"/>
                <a:gd name="connsiteY382" fmla="*/ 1655605 h 1655605"/>
                <a:gd name="connsiteX383" fmla="*/ 4379028 w 11218359"/>
                <a:gd name="connsiteY383" fmla="*/ 1655605 h 1655605"/>
                <a:gd name="connsiteX384" fmla="*/ 4390458 w 11218359"/>
                <a:gd name="connsiteY384" fmla="*/ 1655605 h 1655605"/>
                <a:gd name="connsiteX385" fmla="*/ 4401889 w 11218359"/>
                <a:gd name="connsiteY385" fmla="*/ 1655605 h 1655605"/>
                <a:gd name="connsiteX386" fmla="*/ 4413319 w 11218359"/>
                <a:gd name="connsiteY386" fmla="*/ 1655605 h 1655605"/>
                <a:gd name="connsiteX387" fmla="*/ 4424749 w 11218359"/>
                <a:gd name="connsiteY387" fmla="*/ 1655605 h 1655605"/>
                <a:gd name="connsiteX388" fmla="*/ 4436226 w 11218359"/>
                <a:gd name="connsiteY388" fmla="*/ 1655605 h 1655605"/>
                <a:gd name="connsiteX389" fmla="*/ 4447656 w 11218359"/>
                <a:gd name="connsiteY389" fmla="*/ 1655605 h 1655605"/>
                <a:gd name="connsiteX390" fmla="*/ 4459086 w 11218359"/>
                <a:gd name="connsiteY390" fmla="*/ 1655605 h 1655605"/>
                <a:gd name="connsiteX391" fmla="*/ 4470516 w 11218359"/>
                <a:gd name="connsiteY391" fmla="*/ 1655605 h 1655605"/>
                <a:gd name="connsiteX392" fmla="*/ 4481946 w 11218359"/>
                <a:gd name="connsiteY392" fmla="*/ 1655605 h 1655605"/>
                <a:gd name="connsiteX393" fmla="*/ 4493424 w 11218359"/>
                <a:gd name="connsiteY393" fmla="*/ 1655605 h 1655605"/>
                <a:gd name="connsiteX394" fmla="*/ 4504854 w 11218359"/>
                <a:gd name="connsiteY394" fmla="*/ 1655605 h 1655605"/>
                <a:gd name="connsiteX395" fmla="*/ 4516284 w 11218359"/>
                <a:gd name="connsiteY395" fmla="*/ 1655605 h 1655605"/>
                <a:gd name="connsiteX396" fmla="*/ 4527714 w 11218359"/>
                <a:gd name="connsiteY396" fmla="*/ 1655605 h 1655605"/>
                <a:gd name="connsiteX397" fmla="*/ 4539144 w 11218359"/>
                <a:gd name="connsiteY397" fmla="*/ 1655605 h 1655605"/>
                <a:gd name="connsiteX398" fmla="*/ 4550621 w 11218359"/>
                <a:gd name="connsiteY398" fmla="*/ 1655605 h 1655605"/>
                <a:gd name="connsiteX399" fmla="*/ 4562051 w 11218359"/>
                <a:gd name="connsiteY399" fmla="*/ 1655605 h 1655605"/>
                <a:gd name="connsiteX400" fmla="*/ 4573482 w 11218359"/>
                <a:gd name="connsiteY400" fmla="*/ 1655605 h 1655605"/>
                <a:gd name="connsiteX401" fmla="*/ 4584912 w 11218359"/>
                <a:gd name="connsiteY401" fmla="*/ 1655605 h 1655605"/>
                <a:gd name="connsiteX402" fmla="*/ 4596341 w 11218359"/>
                <a:gd name="connsiteY402" fmla="*/ 1655605 h 1655605"/>
                <a:gd name="connsiteX403" fmla="*/ 4607771 w 11218359"/>
                <a:gd name="connsiteY403" fmla="*/ 1655605 h 1655605"/>
                <a:gd name="connsiteX404" fmla="*/ 4619249 w 11218359"/>
                <a:gd name="connsiteY404" fmla="*/ 1655605 h 1655605"/>
                <a:gd name="connsiteX405" fmla="*/ 4630679 w 11218359"/>
                <a:gd name="connsiteY405" fmla="*/ 1655605 h 1655605"/>
                <a:gd name="connsiteX406" fmla="*/ 4642109 w 11218359"/>
                <a:gd name="connsiteY406" fmla="*/ 1655605 h 1655605"/>
                <a:gd name="connsiteX407" fmla="*/ 4653539 w 11218359"/>
                <a:gd name="connsiteY407" fmla="*/ 1655605 h 1655605"/>
                <a:gd name="connsiteX408" fmla="*/ 4664969 w 11218359"/>
                <a:gd name="connsiteY408" fmla="*/ 1655605 h 1655605"/>
                <a:gd name="connsiteX409" fmla="*/ 4676447 w 11218359"/>
                <a:gd name="connsiteY409" fmla="*/ 1655605 h 1655605"/>
                <a:gd name="connsiteX410" fmla="*/ 4687877 w 11218359"/>
                <a:gd name="connsiteY410" fmla="*/ 1655605 h 1655605"/>
                <a:gd name="connsiteX411" fmla="*/ 4699306 w 11218359"/>
                <a:gd name="connsiteY411" fmla="*/ 1655605 h 1655605"/>
                <a:gd name="connsiteX412" fmla="*/ 4710737 w 11218359"/>
                <a:gd name="connsiteY412" fmla="*/ 1655605 h 1655605"/>
                <a:gd name="connsiteX413" fmla="*/ 4722167 w 11218359"/>
                <a:gd name="connsiteY413" fmla="*/ 1655605 h 1655605"/>
                <a:gd name="connsiteX414" fmla="*/ 4733644 w 11218359"/>
                <a:gd name="connsiteY414" fmla="*/ 1655605 h 1655605"/>
                <a:gd name="connsiteX415" fmla="*/ 4745075 w 11218359"/>
                <a:gd name="connsiteY415" fmla="*/ 1655605 h 1655605"/>
                <a:gd name="connsiteX416" fmla="*/ 4756504 w 11218359"/>
                <a:gd name="connsiteY416" fmla="*/ 1655605 h 1655605"/>
                <a:gd name="connsiteX417" fmla="*/ 4767934 w 11218359"/>
                <a:gd name="connsiteY417" fmla="*/ 1655605 h 1655605"/>
                <a:gd name="connsiteX418" fmla="*/ 4779364 w 11218359"/>
                <a:gd name="connsiteY418" fmla="*/ 1655605 h 1655605"/>
                <a:gd name="connsiteX419" fmla="*/ 4790842 w 11218359"/>
                <a:gd name="connsiteY419" fmla="*/ 1655605 h 1655605"/>
                <a:gd name="connsiteX420" fmla="*/ 4802272 w 11218359"/>
                <a:gd name="connsiteY420" fmla="*/ 1655605 h 1655605"/>
                <a:gd name="connsiteX421" fmla="*/ 4813702 w 11218359"/>
                <a:gd name="connsiteY421" fmla="*/ 1655605 h 1655605"/>
                <a:gd name="connsiteX422" fmla="*/ 4825132 w 11218359"/>
                <a:gd name="connsiteY422" fmla="*/ 1655605 h 1655605"/>
                <a:gd name="connsiteX423" fmla="*/ 4836562 w 11218359"/>
                <a:gd name="connsiteY423" fmla="*/ 1655605 h 1655605"/>
                <a:gd name="connsiteX424" fmla="*/ 4848040 w 11218359"/>
                <a:gd name="connsiteY424" fmla="*/ 1655605 h 1655605"/>
                <a:gd name="connsiteX425" fmla="*/ 4859469 w 11218359"/>
                <a:gd name="connsiteY425" fmla="*/ 1655605 h 1655605"/>
                <a:gd name="connsiteX426" fmla="*/ 4870899 w 11218359"/>
                <a:gd name="connsiteY426" fmla="*/ 1655605 h 1655605"/>
                <a:gd name="connsiteX427" fmla="*/ 4882330 w 11218359"/>
                <a:gd name="connsiteY427" fmla="*/ 1655605 h 1655605"/>
                <a:gd name="connsiteX428" fmla="*/ 4893760 w 11218359"/>
                <a:gd name="connsiteY428" fmla="*/ 1655605 h 1655605"/>
                <a:gd name="connsiteX429" fmla="*/ 4905237 w 11218359"/>
                <a:gd name="connsiteY429" fmla="*/ 1655605 h 1655605"/>
                <a:gd name="connsiteX430" fmla="*/ 4916667 w 11218359"/>
                <a:gd name="connsiteY430" fmla="*/ 1655605 h 1655605"/>
                <a:gd name="connsiteX431" fmla="*/ 4928097 w 11218359"/>
                <a:gd name="connsiteY431" fmla="*/ 1655605 h 1655605"/>
                <a:gd name="connsiteX432" fmla="*/ 4939527 w 11218359"/>
                <a:gd name="connsiteY432" fmla="*/ 1655605 h 1655605"/>
                <a:gd name="connsiteX433" fmla="*/ 4950957 w 11218359"/>
                <a:gd name="connsiteY433" fmla="*/ 1655605 h 1655605"/>
                <a:gd name="connsiteX434" fmla="*/ 4962435 w 11218359"/>
                <a:gd name="connsiteY434" fmla="*/ 1655605 h 1655605"/>
                <a:gd name="connsiteX435" fmla="*/ 4973865 w 11218359"/>
                <a:gd name="connsiteY435" fmla="*/ 1655605 h 1655605"/>
                <a:gd name="connsiteX436" fmla="*/ 4985295 w 11218359"/>
                <a:gd name="connsiteY436" fmla="*/ 1655605 h 1655605"/>
                <a:gd name="connsiteX437" fmla="*/ 4996725 w 11218359"/>
                <a:gd name="connsiteY437" fmla="*/ 1655605 h 1655605"/>
                <a:gd name="connsiteX438" fmla="*/ 5008155 w 11218359"/>
                <a:gd name="connsiteY438" fmla="*/ 1655605 h 1655605"/>
                <a:gd name="connsiteX439" fmla="*/ 5019632 w 11218359"/>
                <a:gd name="connsiteY439" fmla="*/ 1655605 h 1655605"/>
                <a:gd name="connsiteX440" fmla="*/ 5031062 w 11218359"/>
                <a:gd name="connsiteY440" fmla="*/ 1655605 h 1655605"/>
                <a:gd name="connsiteX441" fmla="*/ 5042492 w 11218359"/>
                <a:gd name="connsiteY441" fmla="*/ 1655605 h 1655605"/>
                <a:gd name="connsiteX442" fmla="*/ 5053923 w 11218359"/>
                <a:gd name="connsiteY442" fmla="*/ 1655605 h 1655605"/>
                <a:gd name="connsiteX443" fmla="*/ 5065353 w 11218359"/>
                <a:gd name="connsiteY443" fmla="*/ 1655605 h 1655605"/>
                <a:gd name="connsiteX444" fmla="*/ 5076830 w 11218359"/>
                <a:gd name="connsiteY444" fmla="*/ 1655605 h 1655605"/>
                <a:gd name="connsiteX445" fmla="*/ 5088260 w 11218359"/>
                <a:gd name="connsiteY445" fmla="*/ 1655605 h 1655605"/>
                <a:gd name="connsiteX446" fmla="*/ 5099690 w 11218359"/>
                <a:gd name="connsiteY446" fmla="*/ 1655605 h 1655605"/>
                <a:gd name="connsiteX447" fmla="*/ 5111120 w 11218359"/>
                <a:gd name="connsiteY447" fmla="*/ 1655605 h 1655605"/>
                <a:gd name="connsiteX448" fmla="*/ 5122550 w 11218359"/>
                <a:gd name="connsiteY448" fmla="*/ 1655605 h 1655605"/>
                <a:gd name="connsiteX449" fmla="*/ 5134028 w 11218359"/>
                <a:gd name="connsiteY449" fmla="*/ 1655605 h 1655605"/>
                <a:gd name="connsiteX450" fmla="*/ 5145458 w 11218359"/>
                <a:gd name="connsiteY450" fmla="*/ 1655605 h 1655605"/>
                <a:gd name="connsiteX451" fmla="*/ 5156888 w 11218359"/>
                <a:gd name="connsiteY451" fmla="*/ 1655605 h 1655605"/>
                <a:gd name="connsiteX452" fmla="*/ 5168318 w 11218359"/>
                <a:gd name="connsiteY452" fmla="*/ 1655605 h 1655605"/>
                <a:gd name="connsiteX453" fmla="*/ 5179747 w 11218359"/>
                <a:gd name="connsiteY453" fmla="*/ 1655605 h 1655605"/>
                <a:gd name="connsiteX454" fmla="*/ 5191225 w 11218359"/>
                <a:gd name="connsiteY454" fmla="*/ 1655605 h 1655605"/>
                <a:gd name="connsiteX455" fmla="*/ 5202655 w 11218359"/>
                <a:gd name="connsiteY455" fmla="*/ 1655605 h 1655605"/>
                <a:gd name="connsiteX456" fmla="*/ 5214085 w 11218359"/>
                <a:gd name="connsiteY456" fmla="*/ 1655605 h 1655605"/>
                <a:gd name="connsiteX457" fmla="*/ 5225515 w 11218359"/>
                <a:gd name="connsiteY457" fmla="*/ 1655605 h 1655605"/>
                <a:gd name="connsiteX458" fmla="*/ 5236945 w 11218359"/>
                <a:gd name="connsiteY458" fmla="*/ 1655605 h 1655605"/>
                <a:gd name="connsiteX459" fmla="*/ 5248423 w 11218359"/>
                <a:gd name="connsiteY459" fmla="*/ 1655605 h 1655605"/>
                <a:gd name="connsiteX460" fmla="*/ 5259853 w 11218359"/>
                <a:gd name="connsiteY460" fmla="*/ 1655605 h 1655605"/>
                <a:gd name="connsiteX461" fmla="*/ 5271283 w 11218359"/>
                <a:gd name="connsiteY461" fmla="*/ 1655605 h 1655605"/>
                <a:gd name="connsiteX462" fmla="*/ 5282713 w 11218359"/>
                <a:gd name="connsiteY462" fmla="*/ 1655605 h 1655605"/>
                <a:gd name="connsiteX463" fmla="*/ 5294143 w 11218359"/>
                <a:gd name="connsiteY463" fmla="*/ 1655605 h 1655605"/>
                <a:gd name="connsiteX464" fmla="*/ 5305621 w 11218359"/>
                <a:gd name="connsiteY464" fmla="*/ 1655605 h 1655605"/>
                <a:gd name="connsiteX465" fmla="*/ 5317051 w 11218359"/>
                <a:gd name="connsiteY465" fmla="*/ 1655605 h 1655605"/>
                <a:gd name="connsiteX466" fmla="*/ 5328481 w 11218359"/>
                <a:gd name="connsiteY466" fmla="*/ 1655605 h 1655605"/>
                <a:gd name="connsiteX467" fmla="*/ 5339910 w 11218359"/>
                <a:gd name="connsiteY467" fmla="*/ 1655605 h 1655605"/>
                <a:gd name="connsiteX468" fmla="*/ 5351340 w 11218359"/>
                <a:gd name="connsiteY468" fmla="*/ 1655605 h 1655605"/>
                <a:gd name="connsiteX469" fmla="*/ 5362818 w 11218359"/>
                <a:gd name="connsiteY469" fmla="*/ 1655605 h 1655605"/>
                <a:gd name="connsiteX470" fmla="*/ 5374248 w 11218359"/>
                <a:gd name="connsiteY470" fmla="*/ 1655605 h 1655605"/>
                <a:gd name="connsiteX471" fmla="*/ 5385678 w 11218359"/>
                <a:gd name="connsiteY471" fmla="*/ 1655605 h 1655605"/>
                <a:gd name="connsiteX472" fmla="*/ 5397108 w 11218359"/>
                <a:gd name="connsiteY472" fmla="*/ 1655605 h 1655605"/>
                <a:gd name="connsiteX473" fmla="*/ 5408538 w 11218359"/>
                <a:gd name="connsiteY473" fmla="*/ 1655605 h 1655605"/>
                <a:gd name="connsiteX474" fmla="*/ 5420016 w 11218359"/>
                <a:gd name="connsiteY474" fmla="*/ 1655605 h 1655605"/>
                <a:gd name="connsiteX475" fmla="*/ 5431446 w 11218359"/>
                <a:gd name="connsiteY475" fmla="*/ 1655605 h 1655605"/>
                <a:gd name="connsiteX476" fmla="*/ 5442876 w 11218359"/>
                <a:gd name="connsiteY476" fmla="*/ 1655605 h 1655605"/>
                <a:gd name="connsiteX477" fmla="*/ 5454306 w 11218359"/>
                <a:gd name="connsiteY477" fmla="*/ 1655605 h 1655605"/>
                <a:gd name="connsiteX478" fmla="*/ 5465736 w 11218359"/>
                <a:gd name="connsiteY478" fmla="*/ 1655605 h 1655605"/>
                <a:gd name="connsiteX479" fmla="*/ 5477214 w 11218359"/>
                <a:gd name="connsiteY479" fmla="*/ 1655605 h 1655605"/>
                <a:gd name="connsiteX480" fmla="*/ 5488643 w 11218359"/>
                <a:gd name="connsiteY480" fmla="*/ 1655605 h 1655605"/>
                <a:gd name="connsiteX481" fmla="*/ 5500073 w 11218359"/>
                <a:gd name="connsiteY481" fmla="*/ 1655605 h 1655605"/>
                <a:gd name="connsiteX482" fmla="*/ 5511503 w 11218359"/>
                <a:gd name="connsiteY482" fmla="*/ 1655605 h 1655605"/>
                <a:gd name="connsiteX483" fmla="*/ 5522933 w 11218359"/>
                <a:gd name="connsiteY483" fmla="*/ 1655605 h 1655605"/>
                <a:gd name="connsiteX484" fmla="*/ 5534411 w 11218359"/>
                <a:gd name="connsiteY484" fmla="*/ 1655605 h 1655605"/>
                <a:gd name="connsiteX485" fmla="*/ 5545841 w 11218359"/>
                <a:gd name="connsiteY485" fmla="*/ 1655605 h 1655605"/>
                <a:gd name="connsiteX486" fmla="*/ 5557271 w 11218359"/>
                <a:gd name="connsiteY486" fmla="*/ 1655605 h 1655605"/>
                <a:gd name="connsiteX487" fmla="*/ 5568701 w 11218359"/>
                <a:gd name="connsiteY487" fmla="*/ 1655605 h 1655605"/>
                <a:gd name="connsiteX488" fmla="*/ 5580131 w 11218359"/>
                <a:gd name="connsiteY488" fmla="*/ 1655605 h 1655605"/>
                <a:gd name="connsiteX489" fmla="*/ 5591609 w 11218359"/>
                <a:gd name="connsiteY489" fmla="*/ 1655605 h 1655605"/>
                <a:gd name="connsiteX490" fmla="*/ 5603038 w 11218359"/>
                <a:gd name="connsiteY490" fmla="*/ 1655605 h 1655605"/>
                <a:gd name="connsiteX491" fmla="*/ 5614469 w 11218359"/>
                <a:gd name="connsiteY491" fmla="*/ 1655605 h 1655605"/>
                <a:gd name="connsiteX492" fmla="*/ 5625899 w 11218359"/>
                <a:gd name="connsiteY492" fmla="*/ 1655605 h 1655605"/>
                <a:gd name="connsiteX493" fmla="*/ 5637329 w 11218359"/>
                <a:gd name="connsiteY493" fmla="*/ 1655605 h 1655605"/>
                <a:gd name="connsiteX494" fmla="*/ 5648759 w 11218359"/>
                <a:gd name="connsiteY494" fmla="*/ 1655605 h 1655605"/>
                <a:gd name="connsiteX495" fmla="*/ 5660236 w 11218359"/>
                <a:gd name="connsiteY495" fmla="*/ 1655605 h 1655605"/>
                <a:gd name="connsiteX496" fmla="*/ 5671666 w 11218359"/>
                <a:gd name="connsiteY496" fmla="*/ 1655605 h 1655605"/>
                <a:gd name="connsiteX497" fmla="*/ 5683096 w 11218359"/>
                <a:gd name="connsiteY497" fmla="*/ 1655605 h 1655605"/>
                <a:gd name="connsiteX498" fmla="*/ 5694526 w 11218359"/>
                <a:gd name="connsiteY498" fmla="*/ 1655605 h 1655605"/>
                <a:gd name="connsiteX499" fmla="*/ 5705956 w 11218359"/>
                <a:gd name="connsiteY499" fmla="*/ 1655605 h 1655605"/>
                <a:gd name="connsiteX500" fmla="*/ 5717434 w 11218359"/>
                <a:gd name="connsiteY500" fmla="*/ 1655605 h 1655605"/>
                <a:gd name="connsiteX501" fmla="*/ 5728864 w 11218359"/>
                <a:gd name="connsiteY501" fmla="*/ 1655605 h 1655605"/>
                <a:gd name="connsiteX502" fmla="*/ 5740294 w 11218359"/>
                <a:gd name="connsiteY502" fmla="*/ 1655605 h 1655605"/>
                <a:gd name="connsiteX503" fmla="*/ 5751724 w 11218359"/>
                <a:gd name="connsiteY503" fmla="*/ 1655605 h 1655605"/>
                <a:gd name="connsiteX504" fmla="*/ 5763154 w 11218359"/>
                <a:gd name="connsiteY504" fmla="*/ 1655605 h 1655605"/>
                <a:gd name="connsiteX505" fmla="*/ 5774631 w 11218359"/>
                <a:gd name="connsiteY505" fmla="*/ 1655605 h 1655605"/>
                <a:gd name="connsiteX506" fmla="*/ 5786062 w 11218359"/>
                <a:gd name="connsiteY506" fmla="*/ 1655605 h 1655605"/>
                <a:gd name="connsiteX507" fmla="*/ 5797492 w 11218359"/>
                <a:gd name="connsiteY507" fmla="*/ 1655605 h 1655605"/>
                <a:gd name="connsiteX508" fmla="*/ 5808921 w 11218359"/>
                <a:gd name="connsiteY508" fmla="*/ 1655605 h 1655605"/>
                <a:gd name="connsiteX509" fmla="*/ 5820351 w 11218359"/>
                <a:gd name="connsiteY509" fmla="*/ 1655605 h 1655605"/>
                <a:gd name="connsiteX510" fmla="*/ 5831829 w 11218359"/>
                <a:gd name="connsiteY510" fmla="*/ 1655605 h 1655605"/>
                <a:gd name="connsiteX511" fmla="*/ 5843259 w 11218359"/>
                <a:gd name="connsiteY511" fmla="*/ 1655605 h 1655605"/>
                <a:gd name="connsiteX512" fmla="*/ 5854689 w 11218359"/>
                <a:gd name="connsiteY512" fmla="*/ 1655605 h 1655605"/>
                <a:gd name="connsiteX513" fmla="*/ 5866119 w 11218359"/>
                <a:gd name="connsiteY513" fmla="*/ 1655605 h 1655605"/>
                <a:gd name="connsiteX514" fmla="*/ 5877549 w 11218359"/>
                <a:gd name="connsiteY514" fmla="*/ 1655605 h 1655605"/>
                <a:gd name="connsiteX515" fmla="*/ 5889027 w 11218359"/>
                <a:gd name="connsiteY515" fmla="*/ 1655605 h 1655605"/>
                <a:gd name="connsiteX516" fmla="*/ 5900457 w 11218359"/>
                <a:gd name="connsiteY516" fmla="*/ 1655605 h 1655605"/>
                <a:gd name="connsiteX517" fmla="*/ 5911887 w 11218359"/>
                <a:gd name="connsiteY517" fmla="*/ 1655605 h 1655605"/>
                <a:gd name="connsiteX518" fmla="*/ 5923317 w 11218359"/>
                <a:gd name="connsiteY518" fmla="*/ 1655605 h 1655605"/>
                <a:gd name="connsiteX519" fmla="*/ 5934747 w 11218359"/>
                <a:gd name="connsiteY519" fmla="*/ 1655605 h 1655605"/>
                <a:gd name="connsiteX520" fmla="*/ 5946225 w 11218359"/>
                <a:gd name="connsiteY520" fmla="*/ 1655605 h 1655605"/>
                <a:gd name="connsiteX521" fmla="*/ 5957655 w 11218359"/>
                <a:gd name="connsiteY521" fmla="*/ 1655605 h 1655605"/>
                <a:gd name="connsiteX522" fmla="*/ 5969084 w 11218359"/>
                <a:gd name="connsiteY522" fmla="*/ 1655605 h 1655605"/>
                <a:gd name="connsiteX523" fmla="*/ 5980514 w 11218359"/>
                <a:gd name="connsiteY523" fmla="*/ 1655605 h 1655605"/>
                <a:gd name="connsiteX524" fmla="*/ 5991944 w 11218359"/>
                <a:gd name="connsiteY524" fmla="*/ 1655605 h 1655605"/>
                <a:gd name="connsiteX525" fmla="*/ 6003422 w 11218359"/>
                <a:gd name="connsiteY525" fmla="*/ 1655605 h 1655605"/>
                <a:gd name="connsiteX526" fmla="*/ 6014852 w 11218359"/>
                <a:gd name="connsiteY526" fmla="*/ 1655605 h 1655605"/>
                <a:gd name="connsiteX527" fmla="*/ 6026282 w 11218359"/>
                <a:gd name="connsiteY527" fmla="*/ 1655605 h 1655605"/>
                <a:gd name="connsiteX528" fmla="*/ 6037712 w 11218359"/>
                <a:gd name="connsiteY528" fmla="*/ 1655605 h 1655605"/>
                <a:gd name="connsiteX529" fmla="*/ 6049142 w 11218359"/>
                <a:gd name="connsiteY529" fmla="*/ 1655605 h 1655605"/>
                <a:gd name="connsiteX530" fmla="*/ 6060620 w 11218359"/>
                <a:gd name="connsiteY530" fmla="*/ 1655605 h 1655605"/>
                <a:gd name="connsiteX531" fmla="*/ 6072049 w 11218359"/>
                <a:gd name="connsiteY531" fmla="*/ 1655605 h 1655605"/>
                <a:gd name="connsiteX532" fmla="*/ 6083480 w 11218359"/>
                <a:gd name="connsiteY532" fmla="*/ 1655605 h 1655605"/>
                <a:gd name="connsiteX533" fmla="*/ 6094910 w 11218359"/>
                <a:gd name="connsiteY533" fmla="*/ 1655605 h 1655605"/>
                <a:gd name="connsiteX534" fmla="*/ 6106340 w 11218359"/>
                <a:gd name="connsiteY534" fmla="*/ 1655605 h 1655605"/>
                <a:gd name="connsiteX535" fmla="*/ 6117818 w 11218359"/>
                <a:gd name="connsiteY535" fmla="*/ 1655605 h 1655605"/>
                <a:gd name="connsiteX536" fmla="*/ 6129247 w 11218359"/>
                <a:gd name="connsiteY536" fmla="*/ 1655605 h 1655605"/>
                <a:gd name="connsiteX537" fmla="*/ 6140677 w 11218359"/>
                <a:gd name="connsiteY537" fmla="*/ 1655605 h 1655605"/>
                <a:gd name="connsiteX538" fmla="*/ 6152107 w 11218359"/>
                <a:gd name="connsiteY538" fmla="*/ 1655605 h 1655605"/>
                <a:gd name="connsiteX539" fmla="*/ 6163537 w 11218359"/>
                <a:gd name="connsiteY539" fmla="*/ 1655605 h 1655605"/>
                <a:gd name="connsiteX540" fmla="*/ 6175015 w 11218359"/>
                <a:gd name="connsiteY540" fmla="*/ 1655605 h 1655605"/>
                <a:gd name="connsiteX541" fmla="*/ 6186445 w 11218359"/>
                <a:gd name="connsiteY541" fmla="*/ 1655605 h 1655605"/>
                <a:gd name="connsiteX542" fmla="*/ 6197875 w 11218359"/>
                <a:gd name="connsiteY542" fmla="*/ 1655605 h 1655605"/>
                <a:gd name="connsiteX543" fmla="*/ 6209305 w 11218359"/>
                <a:gd name="connsiteY543" fmla="*/ 1655605 h 1655605"/>
                <a:gd name="connsiteX544" fmla="*/ 6220735 w 11218359"/>
                <a:gd name="connsiteY544" fmla="*/ 1655605 h 1655605"/>
                <a:gd name="connsiteX545" fmla="*/ 6232212 w 11218359"/>
                <a:gd name="connsiteY545" fmla="*/ 1655605 h 1655605"/>
                <a:gd name="connsiteX546" fmla="*/ 6243642 w 11218359"/>
                <a:gd name="connsiteY546" fmla="*/ 1655605 h 1655605"/>
                <a:gd name="connsiteX547" fmla="*/ 6255073 w 11218359"/>
                <a:gd name="connsiteY547" fmla="*/ 1655605 h 1655605"/>
                <a:gd name="connsiteX548" fmla="*/ 6266503 w 11218359"/>
                <a:gd name="connsiteY548" fmla="*/ 1655605 h 1655605"/>
                <a:gd name="connsiteX549" fmla="*/ 6277933 w 11218359"/>
                <a:gd name="connsiteY549" fmla="*/ 1655605 h 1655605"/>
                <a:gd name="connsiteX550" fmla="*/ 6289410 w 11218359"/>
                <a:gd name="connsiteY550" fmla="*/ 1655605 h 1655605"/>
                <a:gd name="connsiteX551" fmla="*/ 6300840 w 11218359"/>
                <a:gd name="connsiteY551" fmla="*/ 1655605 h 1655605"/>
                <a:gd name="connsiteX552" fmla="*/ 6312270 w 11218359"/>
                <a:gd name="connsiteY552" fmla="*/ 1655605 h 1655605"/>
                <a:gd name="connsiteX553" fmla="*/ 6323700 w 11218359"/>
                <a:gd name="connsiteY553" fmla="*/ 1655605 h 1655605"/>
                <a:gd name="connsiteX554" fmla="*/ 6335130 w 11218359"/>
                <a:gd name="connsiteY554" fmla="*/ 1655605 h 1655605"/>
                <a:gd name="connsiteX555" fmla="*/ 6346608 w 11218359"/>
                <a:gd name="connsiteY555" fmla="*/ 1655605 h 1655605"/>
                <a:gd name="connsiteX556" fmla="*/ 6358038 w 11218359"/>
                <a:gd name="connsiteY556" fmla="*/ 1655605 h 1655605"/>
                <a:gd name="connsiteX557" fmla="*/ 6369468 w 11218359"/>
                <a:gd name="connsiteY557" fmla="*/ 1655605 h 1655605"/>
                <a:gd name="connsiteX558" fmla="*/ 6380898 w 11218359"/>
                <a:gd name="connsiteY558" fmla="*/ 1655605 h 1655605"/>
                <a:gd name="connsiteX559" fmla="*/ 6392328 w 11218359"/>
                <a:gd name="connsiteY559" fmla="*/ 1655605 h 1655605"/>
                <a:gd name="connsiteX560" fmla="*/ 6403805 w 11218359"/>
                <a:gd name="connsiteY560" fmla="*/ 1655605 h 1655605"/>
                <a:gd name="connsiteX561" fmla="*/ 6415235 w 11218359"/>
                <a:gd name="connsiteY561" fmla="*/ 1655605 h 1655605"/>
                <a:gd name="connsiteX562" fmla="*/ 6426666 w 11218359"/>
                <a:gd name="connsiteY562" fmla="*/ 1655605 h 1655605"/>
                <a:gd name="connsiteX563" fmla="*/ 6438096 w 11218359"/>
                <a:gd name="connsiteY563" fmla="*/ 1655605 h 1655605"/>
                <a:gd name="connsiteX564" fmla="*/ 6449525 w 11218359"/>
                <a:gd name="connsiteY564" fmla="*/ 1655605 h 1655605"/>
                <a:gd name="connsiteX565" fmla="*/ 6461003 w 11218359"/>
                <a:gd name="connsiteY565" fmla="*/ 1655605 h 1655605"/>
                <a:gd name="connsiteX566" fmla="*/ 6472433 w 11218359"/>
                <a:gd name="connsiteY566" fmla="*/ 1655605 h 1655605"/>
                <a:gd name="connsiteX567" fmla="*/ 6483863 w 11218359"/>
                <a:gd name="connsiteY567" fmla="*/ 1655605 h 1655605"/>
                <a:gd name="connsiteX568" fmla="*/ 6495293 w 11218359"/>
                <a:gd name="connsiteY568" fmla="*/ 1655605 h 1655605"/>
                <a:gd name="connsiteX569" fmla="*/ 6506723 w 11218359"/>
                <a:gd name="connsiteY569" fmla="*/ 1655605 h 1655605"/>
                <a:gd name="connsiteX570" fmla="*/ 6518201 w 11218359"/>
                <a:gd name="connsiteY570" fmla="*/ 1655605 h 1655605"/>
                <a:gd name="connsiteX571" fmla="*/ 6529631 w 11218359"/>
                <a:gd name="connsiteY571" fmla="*/ 1655605 h 1655605"/>
                <a:gd name="connsiteX572" fmla="*/ 6541061 w 11218359"/>
                <a:gd name="connsiteY572" fmla="*/ 1655605 h 1655605"/>
                <a:gd name="connsiteX573" fmla="*/ 6552490 w 11218359"/>
                <a:gd name="connsiteY573" fmla="*/ 1655605 h 1655605"/>
                <a:gd name="connsiteX574" fmla="*/ 6563921 w 11218359"/>
                <a:gd name="connsiteY574" fmla="*/ 1655605 h 1655605"/>
                <a:gd name="connsiteX575" fmla="*/ 6575398 w 11218359"/>
                <a:gd name="connsiteY575" fmla="*/ 1655605 h 1655605"/>
                <a:gd name="connsiteX576" fmla="*/ 6586828 w 11218359"/>
                <a:gd name="connsiteY576" fmla="*/ 1655605 h 1655605"/>
                <a:gd name="connsiteX577" fmla="*/ 6598259 w 11218359"/>
                <a:gd name="connsiteY577" fmla="*/ 1655605 h 1655605"/>
                <a:gd name="connsiteX578" fmla="*/ 6609688 w 11218359"/>
                <a:gd name="connsiteY578" fmla="*/ 1655605 h 1655605"/>
                <a:gd name="connsiteX579" fmla="*/ 6621118 w 11218359"/>
                <a:gd name="connsiteY579" fmla="*/ 1655605 h 1655605"/>
                <a:gd name="connsiteX580" fmla="*/ 6632596 w 11218359"/>
                <a:gd name="connsiteY580" fmla="*/ 1655605 h 1655605"/>
                <a:gd name="connsiteX581" fmla="*/ 6644026 w 11218359"/>
                <a:gd name="connsiteY581" fmla="*/ 1655605 h 1655605"/>
                <a:gd name="connsiteX582" fmla="*/ 6655456 w 11218359"/>
                <a:gd name="connsiteY582" fmla="*/ 1655605 h 1655605"/>
                <a:gd name="connsiteX583" fmla="*/ 6666886 w 11218359"/>
                <a:gd name="connsiteY583" fmla="*/ 1655605 h 1655605"/>
                <a:gd name="connsiteX584" fmla="*/ 6678316 w 11218359"/>
                <a:gd name="connsiteY584" fmla="*/ 1655605 h 1655605"/>
                <a:gd name="connsiteX585" fmla="*/ 6689794 w 11218359"/>
                <a:gd name="connsiteY585" fmla="*/ 1655605 h 1655605"/>
                <a:gd name="connsiteX586" fmla="*/ 6701224 w 11218359"/>
                <a:gd name="connsiteY586" fmla="*/ 1655605 h 1655605"/>
                <a:gd name="connsiteX587" fmla="*/ 6712653 w 11218359"/>
                <a:gd name="connsiteY587" fmla="*/ 1655605 h 1655605"/>
                <a:gd name="connsiteX588" fmla="*/ 6724083 w 11218359"/>
                <a:gd name="connsiteY588" fmla="*/ 1655605 h 1655605"/>
                <a:gd name="connsiteX589" fmla="*/ 6735514 w 11218359"/>
                <a:gd name="connsiteY589" fmla="*/ 1655605 h 1655605"/>
                <a:gd name="connsiteX590" fmla="*/ 6746944 w 11218359"/>
                <a:gd name="connsiteY590" fmla="*/ 1655605 h 1655605"/>
                <a:gd name="connsiteX591" fmla="*/ 6758421 w 11218359"/>
                <a:gd name="connsiteY591" fmla="*/ 1655605 h 1655605"/>
                <a:gd name="connsiteX592" fmla="*/ 6769851 w 11218359"/>
                <a:gd name="connsiteY592" fmla="*/ 1655605 h 1655605"/>
                <a:gd name="connsiteX593" fmla="*/ 6781281 w 11218359"/>
                <a:gd name="connsiteY593" fmla="*/ 1655605 h 1655605"/>
                <a:gd name="connsiteX594" fmla="*/ 6792711 w 11218359"/>
                <a:gd name="connsiteY594" fmla="*/ 1655605 h 1655605"/>
                <a:gd name="connsiteX595" fmla="*/ 6804141 w 11218359"/>
                <a:gd name="connsiteY595" fmla="*/ 1655605 h 1655605"/>
                <a:gd name="connsiteX596" fmla="*/ 6815619 w 11218359"/>
                <a:gd name="connsiteY596" fmla="*/ 1655605 h 1655605"/>
                <a:gd name="connsiteX597" fmla="*/ 6827049 w 11218359"/>
                <a:gd name="connsiteY597" fmla="*/ 1655605 h 1655605"/>
                <a:gd name="connsiteX598" fmla="*/ 6838479 w 11218359"/>
                <a:gd name="connsiteY598" fmla="*/ 1655605 h 1655605"/>
                <a:gd name="connsiteX599" fmla="*/ 6849909 w 11218359"/>
                <a:gd name="connsiteY599" fmla="*/ 1655605 h 1655605"/>
                <a:gd name="connsiteX600" fmla="*/ 6861339 w 11218359"/>
                <a:gd name="connsiteY600" fmla="*/ 1655605 h 1655605"/>
                <a:gd name="connsiteX601" fmla="*/ 6872816 w 11218359"/>
                <a:gd name="connsiteY601" fmla="*/ 1655605 h 1655605"/>
                <a:gd name="connsiteX602" fmla="*/ 6884246 w 11218359"/>
                <a:gd name="connsiteY602" fmla="*/ 1655605 h 1655605"/>
                <a:gd name="connsiteX603" fmla="*/ 6895676 w 11218359"/>
                <a:gd name="connsiteY603" fmla="*/ 1655605 h 1655605"/>
                <a:gd name="connsiteX604" fmla="*/ 6907107 w 11218359"/>
                <a:gd name="connsiteY604" fmla="*/ 1655605 h 1655605"/>
                <a:gd name="connsiteX605" fmla="*/ 6918537 w 11218359"/>
                <a:gd name="connsiteY605" fmla="*/ 1655605 h 1655605"/>
                <a:gd name="connsiteX606" fmla="*/ 6930014 w 11218359"/>
                <a:gd name="connsiteY606" fmla="*/ 1655605 h 1655605"/>
                <a:gd name="connsiteX607" fmla="*/ 6941444 w 11218359"/>
                <a:gd name="connsiteY607" fmla="*/ 1655605 h 1655605"/>
                <a:gd name="connsiteX608" fmla="*/ 6952874 w 11218359"/>
                <a:gd name="connsiteY608" fmla="*/ 1655605 h 1655605"/>
                <a:gd name="connsiteX609" fmla="*/ 6964304 w 11218359"/>
                <a:gd name="connsiteY609" fmla="*/ 1655605 h 1655605"/>
                <a:gd name="connsiteX610" fmla="*/ 6975734 w 11218359"/>
                <a:gd name="connsiteY610" fmla="*/ 1655605 h 1655605"/>
                <a:gd name="connsiteX611" fmla="*/ 6987212 w 11218359"/>
                <a:gd name="connsiteY611" fmla="*/ 1422738 h 1655605"/>
                <a:gd name="connsiteX612" fmla="*/ 6998642 w 11218359"/>
                <a:gd name="connsiteY612" fmla="*/ 256906 h 1655605"/>
                <a:gd name="connsiteX613" fmla="*/ 7010072 w 11218359"/>
                <a:gd name="connsiteY613" fmla="*/ 261412 h 1655605"/>
                <a:gd name="connsiteX614" fmla="*/ 7021502 w 11218359"/>
                <a:gd name="connsiteY614" fmla="*/ 207324 h 1655605"/>
                <a:gd name="connsiteX615" fmla="*/ 7032931 w 11218359"/>
                <a:gd name="connsiteY615" fmla="*/ 480758 h 1655605"/>
                <a:gd name="connsiteX616" fmla="*/ 7044409 w 11218359"/>
                <a:gd name="connsiteY616" fmla="*/ 680569 h 1655605"/>
                <a:gd name="connsiteX617" fmla="*/ 7055839 w 11218359"/>
                <a:gd name="connsiteY617" fmla="*/ 513810 h 1655605"/>
                <a:gd name="connsiteX618" fmla="*/ 7067269 w 11218359"/>
                <a:gd name="connsiteY618" fmla="*/ 288453 h 1655605"/>
                <a:gd name="connsiteX619" fmla="*/ 7078700 w 11218359"/>
                <a:gd name="connsiteY619" fmla="*/ 0 h 1655605"/>
                <a:gd name="connsiteX620" fmla="*/ 7090129 w 11218359"/>
                <a:gd name="connsiteY620" fmla="*/ 211834 h 1655605"/>
                <a:gd name="connsiteX621" fmla="*/ 7101607 w 11218359"/>
                <a:gd name="connsiteY621" fmla="*/ 232865 h 1655605"/>
                <a:gd name="connsiteX622" fmla="*/ 7113037 w 11218359"/>
                <a:gd name="connsiteY622" fmla="*/ 138215 h 1655605"/>
                <a:gd name="connsiteX623" fmla="*/ 7124467 w 11218359"/>
                <a:gd name="connsiteY623" fmla="*/ 462727 h 1655605"/>
                <a:gd name="connsiteX624" fmla="*/ 7135897 w 11218359"/>
                <a:gd name="connsiteY624" fmla="*/ 504795 h 1655605"/>
                <a:gd name="connsiteX625" fmla="*/ 7147327 w 11218359"/>
                <a:gd name="connsiteY625" fmla="*/ 540851 h 1655605"/>
                <a:gd name="connsiteX626" fmla="*/ 7158805 w 11218359"/>
                <a:gd name="connsiteY626" fmla="*/ 1340108 h 1655605"/>
                <a:gd name="connsiteX627" fmla="*/ 7170235 w 11218359"/>
                <a:gd name="connsiteY627" fmla="*/ 1578986 h 1655605"/>
                <a:gd name="connsiteX628" fmla="*/ 7181665 w 11218359"/>
                <a:gd name="connsiteY628" fmla="*/ 1631569 h 1655605"/>
                <a:gd name="connsiteX629" fmla="*/ 7193094 w 11218359"/>
                <a:gd name="connsiteY629" fmla="*/ 1652600 h 1655605"/>
                <a:gd name="connsiteX630" fmla="*/ 7204524 w 11218359"/>
                <a:gd name="connsiteY630" fmla="*/ 1655605 h 1655605"/>
                <a:gd name="connsiteX631" fmla="*/ 7216002 w 11218359"/>
                <a:gd name="connsiteY631" fmla="*/ 1655605 h 1655605"/>
                <a:gd name="connsiteX632" fmla="*/ 7227432 w 11218359"/>
                <a:gd name="connsiteY632" fmla="*/ 1655605 h 1655605"/>
                <a:gd name="connsiteX633" fmla="*/ 7238862 w 11218359"/>
                <a:gd name="connsiteY633" fmla="*/ 1655605 h 1655605"/>
                <a:gd name="connsiteX634" fmla="*/ 7250292 w 11218359"/>
                <a:gd name="connsiteY634" fmla="*/ 1655605 h 1655605"/>
                <a:gd name="connsiteX635" fmla="*/ 7261722 w 11218359"/>
                <a:gd name="connsiteY635" fmla="*/ 1655605 h 1655605"/>
                <a:gd name="connsiteX636" fmla="*/ 7273200 w 11218359"/>
                <a:gd name="connsiteY636" fmla="*/ 1655605 h 1655605"/>
                <a:gd name="connsiteX637" fmla="*/ 7284630 w 11218359"/>
                <a:gd name="connsiteY637" fmla="*/ 1655605 h 1655605"/>
                <a:gd name="connsiteX638" fmla="*/ 7296060 w 11218359"/>
                <a:gd name="connsiteY638" fmla="*/ 1655605 h 1655605"/>
                <a:gd name="connsiteX639" fmla="*/ 7307490 w 11218359"/>
                <a:gd name="connsiteY639" fmla="*/ 1655605 h 1655605"/>
                <a:gd name="connsiteX640" fmla="*/ 7318920 w 11218359"/>
                <a:gd name="connsiteY640" fmla="*/ 1655605 h 1655605"/>
                <a:gd name="connsiteX641" fmla="*/ 7330398 w 11218359"/>
                <a:gd name="connsiteY641" fmla="*/ 1655605 h 1655605"/>
                <a:gd name="connsiteX642" fmla="*/ 7341828 w 11218359"/>
                <a:gd name="connsiteY642" fmla="*/ 1655605 h 1655605"/>
                <a:gd name="connsiteX643" fmla="*/ 7353257 w 11218359"/>
                <a:gd name="connsiteY643" fmla="*/ 1655605 h 1655605"/>
                <a:gd name="connsiteX644" fmla="*/ 7364687 w 11218359"/>
                <a:gd name="connsiteY644" fmla="*/ 1655605 h 1655605"/>
                <a:gd name="connsiteX645" fmla="*/ 7376117 w 11218359"/>
                <a:gd name="connsiteY645" fmla="*/ 1655605 h 1655605"/>
                <a:gd name="connsiteX646" fmla="*/ 7387595 w 11218359"/>
                <a:gd name="connsiteY646" fmla="*/ 1655605 h 1655605"/>
                <a:gd name="connsiteX647" fmla="*/ 7399025 w 11218359"/>
                <a:gd name="connsiteY647" fmla="*/ 1655605 h 1655605"/>
                <a:gd name="connsiteX648" fmla="*/ 7410455 w 11218359"/>
                <a:gd name="connsiteY648" fmla="*/ 1655605 h 1655605"/>
                <a:gd name="connsiteX649" fmla="*/ 7421885 w 11218359"/>
                <a:gd name="connsiteY649" fmla="*/ 1655605 h 1655605"/>
                <a:gd name="connsiteX650" fmla="*/ 7433315 w 11218359"/>
                <a:gd name="connsiteY650" fmla="*/ 1655605 h 1655605"/>
                <a:gd name="connsiteX651" fmla="*/ 7444793 w 11218359"/>
                <a:gd name="connsiteY651" fmla="*/ 1655605 h 1655605"/>
                <a:gd name="connsiteX652" fmla="*/ 7456222 w 11218359"/>
                <a:gd name="connsiteY652" fmla="*/ 1655605 h 1655605"/>
                <a:gd name="connsiteX653" fmla="*/ 7467653 w 11218359"/>
                <a:gd name="connsiteY653" fmla="*/ 1655605 h 1655605"/>
                <a:gd name="connsiteX654" fmla="*/ 7479083 w 11218359"/>
                <a:gd name="connsiteY654" fmla="*/ 1655605 h 1655605"/>
                <a:gd name="connsiteX655" fmla="*/ 7490513 w 11218359"/>
                <a:gd name="connsiteY655" fmla="*/ 1654105 h 1655605"/>
                <a:gd name="connsiteX656" fmla="*/ 7501990 w 11218359"/>
                <a:gd name="connsiteY656" fmla="*/ 1654105 h 1655605"/>
                <a:gd name="connsiteX657" fmla="*/ 7513420 w 11218359"/>
                <a:gd name="connsiteY657" fmla="*/ 1655605 h 1655605"/>
                <a:gd name="connsiteX658" fmla="*/ 7524850 w 11218359"/>
                <a:gd name="connsiteY658" fmla="*/ 1655605 h 1655605"/>
                <a:gd name="connsiteX659" fmla="*/ 7536280 w 11218359"/>
                <a:gd name="connsiteY659" fmla="*/ 1655605 h 1655605"/>
                <a:gd name="connsiteX660" fmla="*/ 7547710 w 11218359"/>
                <a:gd name="connsiteY660" fmla="*/ 1655605 h 1655605"/>
                <a:gd name="connsiteX661" fmla="*/ 7559188 w 11218359"/>
                <a:gd name="connsiteY661" fmla="*/ 1655605 h 1655605"/>
                <a:gd name="connsiteX662" fmla="*/ 7570618 w 11218359"/>
                <a:gd name="connsiteY662" fmla="*/ 1655605 h 1655605"/>
                <a:gd name="connsiteX663" fmla="*/ 7582048 w 11218359"/>
                <a:gd name="connsiteY663" fmla="*/ 1654105 h 1655605"/>
                <a:gd name="connsiteX664" fmla="*/ 7593478 w 11218359"/>
                <a:gd name="connsiteY664" fmla="*/ 1655605 h 1655605"/>
                <a:gd name="connsiteX665" fmla="*/ 7604908 w 11218359"/>
                <a:gd name="connsiteY665" fmla="*/ 1655605 h 1655605"/>
                <a:gd name="connsiteX666" fmla="*/ 7616385 w 11218359"/>
                <a:gd name="connsiteY666" fmla="*/ 1654105 h 1655605"/>
                <a:gd name="connsiteX667" fmla="*/ 7627815 w 11218359"/>
                <a:gd name="connsiteY667" fmla="*/ 1655605 h 1655605"/>
                <a:gd name="connsiteX668" fmla="*/ 7639246 w 11218359"/>
                <a:gd name="connsiteY668" fmla="*/ 1655605 h 1655605"/>
                <a:gd name="connsiteX669" fmla="*/ 7650676 w 11218359"/>
                <a:gd name="connsiteY669" fmla="*/ 1655605 h 1655605"/>
                <a:gd name="connsiteX670" fmla="*/ 7662106 w 11218359"/>
                <a:gd name="connsiteY670" fmla="*/ 1655605 h 1655605"/>
                <a:gd name="connsiteX671" fmla="*/ 7673583 w 11218359"/>
                <a:gd name="connsiteY671" fmla="*/ 1655605 h 1655605"/>
                <a:gd name="connsiteX672" fmla="*/ 7685013 w 11218359"/>
                <a:gd name="connsiteY672" fmla="*/ 1655605 h 1655605"/>
                <a:gd name="connsiteX673" fmla="*/ 7696443 w 11218359"/>
                <a:gd name="connsiteY673" fmla="*/ 1655605 h 1655605"/>
                <a:gd name="connsiteX674" fmla="*/ 7707873 w 11218359"/>
                <a:gd name="connsiteY674" fmla="*/ 1655605 h 1655605"/>
                <a:gd name="connsiteX675" fmla="*/ 7719303 w 11218359"/>
                <a:gd name="connsiteY675" fmla="*/ 1655605 h 1655605"/>
                <a:gd name="connsiteX676" fmla="*/ 7730733 w 11218359"/>
                <a:gd name="connsiteY676" fmla="*/ 1655605 h 1655605"/>
                <a:gd name="connsiteX677" fmla="*/ 7742211 w 11218359"/>
                <a:gd name="connsiteY677" fmla="*/ 1655605 h 1655605"/>
                <a:gd name="connsiteX678" fmla="*/ 7753641 w 11218359"/>
                <a:gd name="connsiteY678" fmla="*/ 1655605 h 1655605"/>
                <a:gd name="connsiteX679" fmla="*/ 7765071 w 11218359"/>
                <a:gd name="connsiteY679" fmla="*/ 1655605 h 1655605"/>
                <a:gd name="connsiteX680" fmla="*/ 7776501 w 11218359"/>
                <a:gd name="connsiteY680" fmla="*/ 1655605 h 1655605"/>
                <a:gd name="connsiteX681" fmla="*/ 7787931 w 11218359"/>
                <a:gd name="connsiteY681" fmla="*/ 1655605 h 1655605"/>
                <a:gd name="connsiteX682" fmla="*/ 7799408 w 11218359"/>
                <a:gd name="connsiteY682" fmla="*/ 1655605 h 1655605"/>
                <a:gd name="connsiteX683" fmla="*/ 7810839 w 11218359"/>
                <a:gd name="connsiteY683" fmla="*/ 1655605 h 1655605"/>
                <a:gd name="connsiteX684" fmla="*/ 7822268 w 11218359"/>
                <a:gd name="connsiteY684" fmla="*/ 1655605 h 1655605"/>
                <a:gd name="connsiteX685" fmla="*/ 7833698 w 11218359"/>
                <a:gd name="connsiteY685" fmla="*/ 1655605 h 1655605"/>
                <a:gd name="connsiteX686" fmla="*/ 7845128 w 11218359"/>
                <a:gd name="connsiteY686" fmla="*/ 1655605 h 1655605"/>
                <a:gd name="connsiteX687" fmla="*/ 7856606 w 11218359"/>
                <a:gd name="connsiteY687" fmla="*/ 1655605 h 1655605"/>
                <a:gd name="connsiteX688" fmla="*/ 7868036 w 11218359"/>
                <a:gd name="connsiteY688" fmla="*/ 1655605 h 1655605"/>
                <a:gd name="connsiteX689" fmla="*/ 7879466 w 11218359"/>
                <a:gd name="connsiteY689" fmla="*/ 1655605 h 1655605"/>
                <a:gd name="connsiteX690" fmla="*/ 7890896 w 11218359"/>
                <a:gd name="connsiteY690" fmla="*/ 1655605 h 1655605"/>
                <a:gd name="connsiteX691" fmla="*/ 7902326 w 11218359"/>
                <a:gd name="connsiteY691" fmla="*/ 1655605 h 1655605"/>
                <a:gd name="connsiteX692" fmla="*/ 7913804 w 11218359"/>
                <a:gd name="connsiteY692" fmla="*/ 1655605 h 1655605"/>
                <a:gd name="connsiteX693" fmla="*/ 7925234 w 11218359"/>
                <a:gd name="connsiteY693" fmla="*/ 1655605 h 1655605"/>
                <a:gd name="connsiteX694" fmla="*/ 7936663 w 11218359"/>
                <a:gd name="connsiteY694" fmla="*/ 1655605 h 1655605"/>
                <a:gd name="connsiteX695" fmla="*/ 7948094 w 11218359"/>
                <a:gd name="connsiteY695" fmla="*/ 1655605 h 1655605"/>
                <a:gd name="connsiteX696" fmla="*/ 7959524 w 11218359"/>
                <a:gd name="connsiteY696" fmla="*/ 1655605 h 1655605"/>
                <a:gd name="connsiteX697" fmla="*/ 7971001 w 11218359"/>
                <a:gd name="connsiteY697" fmla="*/ 1655605 h 1655605"/>
                <a:gd name="connsiteX698" fmla="*/ 7982431 w 11218359"/>
                <a:gd name="connsiteY698" fmla="*/ 1655605 h 1655605"/>
                <a:gd name="connsiteX699" fmla="*/ 7993861 w 11218359"/>
                <a:gd name="connsiteY699" fmla="*/ 1655605 h 1655605"/>
                <a:gd name="connsiteX700" fmla="*/ 8005291 w 11218359"/>
                <a:gd name="connsiteY700" fmla="*/ 1655605 h 1655605"/>
                <a:gd name="connsiteX701" fmla="*/ 8016721 w 11218359"/>
                <a:gd name="connsiteY701" fmla="*/ 1655605 h 1655605"/>
                <a:gd name="connsiteX702" fmla="*/ 8028199 w 11218359"/>
                <a:gd name="connsiteY702" fmla="*/ 1655605 h 1655605"/>
                <a:gd name="connsiteX703" fmla="*/ 8039629 w 11218359"/>
                <a:gd name="connsiteY703" fmla="*/ 1655605 h 1655605"/>
                <a:gd name="connsiteX704" fmla="*/ 8051059 w 11218359"/>
                <a:gd name="connsiteY704" fmla="*/ 1655605 h 1655605"/>
                <a:gd name="connsiteX705" fmla="*/ 8062489 w 11218359"/>
                <a:gd name="connsiteY705" fmla="*/ 1655605 h 1655605"/>
                <a:gd name="connsiteX706" fmla="*/ 8073919 w 11218359"/>
                <a:gd name="connsiteY706" fmla="*/ 1655605 h 1655605"/>
                <a:gd name="connsiteX707" fmla="*/ 8085396 w 11218359"/>
                <a:gd name="connsiteY707" fmla="*/ 1655605 h 1655605"/>
                <a:gd name="connsiteX708" fmla="*/ 8096826 w 11218359"/>
                <a:gd name="connsiteY708" fmla="*/ 1655605 h 1655605"/>
                <a:gd name="connsiteX709" fmla="*/ 8108256 w 11218359"/>
                <a:gd name="connsiteY709" fmla="*/ 1655605 h 1655605"/>
                <a:gd name="connsiteX710" fmla="*/ 8119687 w 11218359"/>
                <a:gd name="connsiteY710" fmla="*/ 1655605 h 1655605"/>
                <a:gd name="connsiteX711" fmla="*/ 8131117 w 11218359"/>
                <a:gd name="connsiteY711" fmla="*/ 1655605 h 1655605"/>
                <a:gd name="connsiteX712" fmla="*/ 8142594 w 11218359"/>
                <a:gd name="connsiteY712" fmla="*/ 1655605 h 1655605"/>
                <a:gd name="connsiteX713" fmla="*/ 8154024 w 11218359"/>
                <a:gd name="connsiteY713" fmla="*/ 1655605 h 1655605"/>
                <a:gd name="connsiteX714" fmla="*/ 8165454 w 11218359"/>
                <a:gd name="connsiteY714" fmla="*/ 1655605 h 1655605"/>
                <a:gd name="connsiteX715" fmla="*/ 8176884 w 11218359"/>
                <a:gd name="connsiteY715" fmla="*/ 1655605 h 1655605"/>
                <a:gd name="connsiteX716" fmla="*/ 8188314 w 11218359"/>
                <a:gd name="connsiteY716" fmla="*/ 1655605 h 1655605"/>
                <a:gd name="connsiteX717" fmla="*/ 8199792 w 11218359"/>
                <a:gd name="connsiteY717" fmla="*/ 1655605 h 1655605"/>
                <a:gd name="connsiteX718" fmla="*/ 8211222 w 11218359"/>
                <a:gd name="connsiteY718" fmla="*/ 1655605 h 1655605"/>
                <a:gd name="connsiteX719" fmla="*/ 8222652 w 11218359"/>
                <a:gd name="connsiteY719" fmla="*/ 1655605 h 1655605"/>
                <a:gd name="connsiteX720" fmla="*/ 8234082 w 11218359"/>
                <a:gd name="connsiteY720" fmla="*/ 1655605 h 1655605"/>
                <a:gd name="connsiteX721" fmla="*/ 8245512 w 11218359"/>
                <a:gd name="connsiteY721" fmla="*/ 1655605 h 1655605"/>
                <a:gd name="connsiteX722" fmla="*/ 8256989 w 11218359"/>
                <a:gd name="connsiteY722" fmla="*/ 1655605 h 1655605"/>
                <a:gd name="connsiteX723" fmla="*/ 8268419 w 11218359"/>
                <a:gd name="connsiteY723" fmla="*/ 1655605 h 1655605"/>
                <a:gd name="connsiteX724" fmla="*/ 8279850 w 11218359"/>
                <a:gd name="connsiteY724" fmla="*/ 1655605 h 1655605"/>
                <a:gd name="connsiteX725" fmla="*/ 8291280 w 11218359"/>
                <a:gd name="connsiteY725" fmla="*/ 1655605 h 1655605"/>
                <a:gd name="connsiteX726" fmla="*/ 8302709 w 11218359"/>
                <a:gd name="connsiteY726" fmla="*/ 1655605 h 1655605"/>
                <a:gd name="connsiteX727" fmla="*/ 8314187 w 11218359"/>
                <a:gd name="connsiteY727" fmla="*/ 1655605 h 1655605"/>
                <a:gd name="connsiteX728" fmla="*/ 8325617 w 11218359"/>
                <a:gd name="connsiteY728" fmla="*/ 1655605 h 1655605"/>
                <a:gd name="connsiteX729" fmla="*/ 8337047 w 11218359"/>
                <a:gd name="connsiteY729" fmla="*/ 1655605 h 1655605"/>
                <a:gd name="connsiteX730" fmla="*/ 8348477 w 11218359"/>
                <a:gd name="connsiteY730" fmla="*/ 1655605 h 1655605"/>
                <a:gd name="connsiteX731" fmla="*/ 8359907 w 11218359"/>
                <a:gd name="connsiteY731" fmla="*/ 1655605 h 1655605"/>
                <a:gd name="connsiteX732" fmla="*/ 8371385 w 11218359"/>
                <a:gd name="connsiteY732" fmla="*/ 1655605 h 1655605"/>
                <a:gd name="connsiteX733" fmla="*/ 8382815 w 11218359"/>
                <a:gd name="connsiteY733" fmla="*/ 1655605 h 1655605"/>
                <a:gd name="connsiteX734" fmla="*/ 8394245 w 11218359"/>
                <a:gd name="connsiteY734" fmla="*/ 1655605 h 1655605"/>
                <a:gd name="connsiteX735" fmla="*/ 8405674 w 11218359"/>
                <a:gd name="connsiteY735" fmla="*/ 1655605 h 1655605"/>
                <a:gd name="connsiteX736" fmla="*/ 8417104 w 11218359"/>
                <a:gd name="connsiteY736" fmla="*/ 1655605 h 1655605"/>
                <a:gd name="connsiteX737" fmla="*/ 8428582 w 11218359"/>
                <a:gd name="connsiteY737" fmla="*/ 1655605 h 1655605"/>
                <a:gd name="connsiteX738" fmla="*/ 8440012 w 11218359"/>
                <a:gd name="connsiteY738" fmla="*/ 1655605 h 1655605"/>
                <a:gd name="connsiteX739" fmla="*/ 8451442 w 11218359"/>
                <a:gd name="connsiteY739" fmla="*/ 1655605 h 1655605"/>
                <a:gd name="connsiteX740" fmla="*/ 8462872 w 11218359"/>
                <a:gd name="connsiteY740" fmla="*/ 1655605 h 1655605"/>
                <a:gd name="connsiteX741" fmla="*/ 8474302 w 11218359"/>
                <a:gd name="connsiteY741" fmla="*/ 1655605 h 1655605"/>
                <a:gd name="connsiteX742" fmla="*/ 8485780 w 11218359"/>
                <a:gd name="connsiteY742" fmla="*/ 1655605 h 1655605"/>
                <a:gd name="connsiteX743" fmla="*/ 8497210 w 11218359"/>
                <a:gd name="connsiteY743" fmla="*/ 1655605 h 1655605"/>
                <a:gd name="connsiteX744" fmla="*/ 8508640 w 11218359"/>
                <a:gd name="connsiteY744" fmla="*/ 1655605 h 1655605"/>
                <a:gd name="connsiteX745" fmla="*/ 8520069 w 11218359"/>
                <a:gd name="connsiteY745" fmla="*/ 1655605 h 1655605"/>
                <a:gd name="connsiteX746" fmla="*/ 8531500 w 11218359"/>
                <a:gd name="connsiteY746" fmla="*/ 1655605 h 1655605"/>
                <a:gd name="connsiteX747" fmla="*/ 8542977 w 11218359"/>
                <a:gd name="connsiteY747" fmla="*/ 1655605 h 1655605"/>
                <a:gd name="connsiteX748" fmla="*/ 8554407 w 11218359"/>
                <a:gd name="connsiteY748" fmla="*/ 1654105 h 1655605"/>
                <a:gd name="connsiteX749" fmla="*/ 8565837 w 11218359"/>
                <a:gd name="connsiteY749" fmla="*/ 1655605 h 1655605"/>
                <a:gd name="connsiteX750" fmla="*/ 8577267 w 11218359"/>
                <a:gd name="connsiteY750" fmla="*/ 1655605 h 1655605"/>
                <a:gd name="connsiteX751" fmla="*/ 8588697 w 11218359"/>
                <a:gd name="connsiteY751" fmla="*/ 1655605 h 1655605"/>
                <a:gd name="connsiteX752" fmla="*/ 8600175 w 11218359"/>
                <a:gd name="connsiteY752" fmla="*/ 1655605 h 1655605"/>
                <a:gd name="connsiteX753" fmla="*/ 8611605 w 11218359"/>
                <a:gd name="connsiteY753" fmla="*/ 1655605 h 1655605"/>
                <a:gd name="connsiteX754" fmla="*/ 8623035 w 11218359"/>
                <a:gd name="connsiteY754" fmla="*/ 1655605 h 1655605"/>
                <a:gd name="connsiteX755" fmla="*/ 8634465 w 11218359"/>
                <a:gd name="connsiteY755" fmla="*/ 1655605 h 1655605"/>
                <a:gd name="connsiteX756" fmla="*/ 8645895 w 11218359"/>
                <a:gd name="connsiteY756" fmla="*/ 1655605 h 1655605"/>
                <a:gd name="connsiteX757" fmla="*/ 8657373 w 11218359"/>
                <a:gd name="connsiteY757" fmla="*/ 1655605 h 1655605"/>
                <a:gd name="connsiteX758" fmla="*/ 8668802 w 11218359"/>
                <a:gd name="connsiteY758" fmla="*/ 1655605 h 1655605"/>
                <a:gd name="connsiteX759" fmla="*/ 8680232 w 11218359"/>
                <a:gd name="connsiteY759" fmla="*/ 1655605 h 1655605"/>
                <a:gd name="connsiteX760" fmla="*/ 8691662 w 11218359"/>
                <a:gd name="connsiteY760" fmla="*/ 1655605 h 1655605"/>
                <a:gd name="connsiteX761" fmla="*/ 8703093 w 11218359"/>
                <a:gd name="connsiteY761" fmla="*/ 1655605 h 1655605"/>
                <a:gd name="connsiteX762" fmla="*/ 8714570 w 11218359"/>
                <a:gd name="connsiteY762" fmla="*/ 1655605 h 1655605"/>
                <a:gd name="connsiteX763" fmla="*/ 8726000 w 11218359"/>
                <a:gd name="connsiteY763" fmla="*/ 1655605 h 1655605"/>
                <a:gd name="connsiteX764" fmla="*/ 8737430 w 11218359"/>
                <a:gd name="connsiteY764" fmla="*/ 1655605 h 1655605"/>
                <a:gd name="connsiteX765" fmla="*/ 8748860 w 11218359"/>
                <a:gd name="connsiteY765" fmla="*/ 1655605 h 1655605"/>
                <a:gd name="connsiteX766" fmla="*/ 8760290 w 11218359"/>
                <a:gd name="connsiteY766" fmla="*/ 1655605 h 1655605"/>
                <a:gd name="connsiteX767" fmla="*/ 8771768 w 11218359"/>
                <a:gd name="connsiteY767" fmla="*/ 1655605 h 1655605"/>
                <a:gd name="connsiteX768" fmla="*/ 8783198 w 11218359"/>
                <a:gd name="connsiteY768" fmla="*/ 1655605 h 1655605"/>
                <a:gd name="connsiteX769" fmla="*/ 8794628 w 11218359"/>
                <a:gd name="connsiteY769" fmla="*/ 1655605 h 1655605"/>
                <a:gd name="connsiteX770" fmla="*/ 8806058 w 11218359"/>
                <a:gd name="connsiteY770" fmla="*/ 1655605 h 1655605"/>
                <a:gd name="connsiteX771" fmla="*/ 8817488 w 11218359"/>
                <a:gd name="connsiteY771" fmla="*/ 1655605 h 1655605"/>
                <a:gd name="connsiteX772" fmla="*/ 8828918 w 11218359"/>
                <a:gd name="connsiteY772" fmla="*/ 1655605 h 1655605"/>
                <a:gd name="connsiteX773" fmla="*/ 8840395 w 11218359"/>
                <a:gd name="connsiteY773" fmla="*/ 1655605 h 1655605"/>
                <a:gd name="connsiteX774" fmla="*/ 8851825 w 11218359"/>
                <a:gd name="connsiteY774" fmla="*/ 1655605 h 1655605"/>
                <a:gd name="connsiteX775" fmla="*/ 8863256 w 11218359"/>
                <a:gd name="connsiteY775" fmla="*/ 1655605 h 1655605"/>
                <a:gd name="connsiteX776" fmla="*/ 8874686 w 11218359"/>
                <a:gd name="connsiteY776" fmla="*/ 1655605 h 1655605"/>
                <a:gd name="connsiteX777" fmla="*/ 8886115 w 11218359"/>
                <a:gd name="connsiteY777" fmla="*/ 1655605 h 1655605"/>
                <a:gd name="connsiteX778" fmla="*/ 8897593 w 11218359"/>
                <a:gd name="connsiteY778" fmla="*/ 1655605 h 1655605"/>
                <a:gd name="connsiteX779" fmla="*/ 8909022 w 11218359"/>
                <a:gd name="connsiteY779" fmla="*/ 1655605 h 1655605"/>
                <a:gd name="connsiteX780" fmla="*/ 8920453 w 11218359"/>
                <a:gd name="connsiteY780" fmla="*/ 1655605 h 1655605"/>
                <a:gd name="connsiteX781" fmla="*/ 8931883 w 11218359"/>
                <a:gd name="connsiteY781" fmla="*/ 1655605 h 1655605"/>
                <a:gd name="connsiteX782" fmla="*/ 8943313 w 11218359"/>
                <a:gd name="connsiteY782" fmla="*/ 1655605 h 1655605"/>
                <a:gd name="connsiteX783" fmla="*/ 8954791 w 11218359"/>
                <a:gd name="connsiteY783" fmla="*/ 1655605 h 1655605"/>
                <a:gd name="connsiteX784" fmla="*/ 8966220 w 11218359"/>
                <a:gd name="connsiteY784" fmla="*/ 1655605 h 1655605"/>
                <a:gd name="connsiteX785" fmla="*/ 8977651 w 11218359"/>
                <a:gd name="connsiteY785" fmla="*/ 1655605 h 1655605"/>
                <a:gd name="connsiteX786" fmla="*/ 8989080 w 11218359"/>
                <a:gd name="connsiteY786" fmla="*/ 1655605 h 1655605"/>
                <a:gd name="connsiteX787" fmla="*/ 9000511 w 11218359"/>
                <a:gd name="connsiteY787" fmla="*/ 1655605 h 1655605"/>
                <a:gd name="connsiteX788" fmla="*/ 9011988 w 11218359"/>
                <a:gd name="connsiteY788" fmla="*/ 1655605 h 1655605"/>
                <a:gd name="connsiteX789" fmla="*/ 9023418 w 11218359"/>
                <a:gd name="connsiteY789" fmla="*/ 1655605 h 1655605"/>
                <a:gd name="connsiteX790" fmla="*/ 9034849 w 11218359"/>
                <a:gd name="connsiteY790" fmla="*/ 1655605 h 1655605"/>
                <a:gd name="connsiteX791" fmla="*/ 9046278 w 11218359"/>
                <a:gd name="connsiteY791" fmla="*/ 1655605 h 1655605"/>
                <a:gd name="connsiteX792" fmla="*/ 9057709 w 11218359"/>
                <a:gd name="connsiteY792" fmla="*/ 1655605 h 1655605"/>
                <a:gd name="connsiteX793" fmla="*/ 9069186 w 11218359"/>
                <a:gd name="connsiteY793" fmla="*/ 1655605 h 1655605"/>
                <a:gd name="connsiteX794" fmla="*/ 9080615 w 11218359"/>
                <a:gd name="connsiteY794" fmla="*/ 1655605 h 1655605"/>
                <a:gd name="connsiteX795" fmla="*/ 9092046 w 11218359"/>
                <a:gd name="connsiteY795" fmla="*/ 1655605 h 1655605"/>
                <a:gd name="connsiteX796" fmla="*/ 9103476 w 11218359"/>
                <a:gd name="connsiteY796" fmla="*/ 1655605 h 1655605"/>
                <a:gd name="connsiteX797" fmla="*/ 9114906 w 11218359"/>
                <a:gd name="connsiteY797" fmla="*/ 1655605 h 1655605"/>
                <a:gd name="connsiteX798" fmla="*/ 9126384 w 11218359"/>
                <a:gd name="connsiteY798" fmla="*/ 1655605 h 1655605"/>
                <a:gd name="connsiteX799" fmla="*/ 9137813 w 11218359"/>
                <a:gd name="connsiteY799" fmla="*/ 1655605 h 1655605"/>
                <a:gd name="connsiteX800" fmla="*/ 9149244 w 11218359"/>
                <a:gd name="connsiteY800" fmla="*/ 1655605 h 1655605"/>
                <a:gd name="connsiteX801" fmla="*/ 9160673 w 11218359"/>
                <a:gd name="connsiteY801" fmla="*/ 1655605 h 1655605"/>
                <a:gd name="connsiteX802" fmla="*/ 9172104 w 11218359"/>
                <a:gd name="connsiteY802" fmla="*/ 1655605 h 1655605"/>
                <a:gd name="connsiteX803" fmla="*/ 9183581 w 11218359"/>
                <a:gd name="connsiteY803" fmla="*/ 1655605 h 1655605"/>
                <a:gd name="connsiteX804" fmla="*/ 9195011 w 11218359"/>
                <a:gd name="connsiteY804" fmla="*/ 1655605 h 1655605"/>
                <a:gd name="connsiteX805" fmla="*/ 9206442 w 11218359"/>
                <a:gd name="connsiteY805" fmla="*/ 1655605 h 1655605"/>
                <a:gd name="connsiteX806" fmla="*/ 9217871 w 11218359"/>
                <a:gd name="connsiteY806" fmla="*/ 1655605 h 1655605"/>
                <a:gd name="connsiteX807" fmla="*/ 9229301 w 11218359"/>
                <a:gd name="connsiteY807" fmla="*/ 1655605 h 1655605"/>
                <a:gd name="connsiteX808" fmla="*/ 9240779 w 11218359"/>
                <a:gd name="connsiteY808" fmla="*/ 1655605 h 1655605"/>
                <a:gd name="connsiteX809" fmla="*/ 9252209 w 11218359"/>
                <a:gd name="connsiteY809" fmla="*/ 1655605 h 1655605"/>
                <a:gd name="connsiteX810" fmla="*/ 9263639 w 11218359"/>
                <a:gd name="connsiteY810" fmla="*/ 1655605 h 1655605"/>
                <a:gd name="connsiteX811" fmla="*/ 9275069 w 11218359"/>
                <a:gd name="connsiteY811" fmla="*/ 1655605 h 1655605"/>
                <a:gd name="connsiteX812" fmla="*/ 9286498 w 11218359"/>
                <a:gd name="connsiteY812" fmla="*/ 1655605 h 1655605"/>
                <a:gd name="connsiteX813" fmla="*/ 9297977 w 11218359"/>
                <a:gd name="connsiteY813" fmla="*/ 1655605 h 1655605"/>
                <a:gd name="connsiteX814" fmla="*/ 9309406 w 11218359"/>
                <a:gd name="connsiteY814" fmla="*/ 1655605 h 1655605"/>
                <a:gd name="connsiteX815" fmla="*/ 9320837 w 11218359"/>
                <a:gd name="connsiteY815" fmla="*/ 1655605 h 1655605"/>
                <a:gd name="connsiteX816" fmla="*/ 9332266 w 11218359"/>
                <a:gd name="connsiteY816" fmla="*/ 1655605 h 1655605"/>
                <a:gd name="connsiteX817" fmla="*/ 9343696 w 11218359"/>
                <a:gd name="connsiteY817" fmla="*/ 1655605 h 1655605"/>
                <a:gd name="connsiteX818" fmla="*/ 9355174 w 11218359"/>
                <a:gd name="connsiteY818" fmla="*/ 1655605 h 1655605"/>
                <a:gd name="connsiteX819" fmla="*/ 9366604 w 11218359"/>
                <a:gd name="connsiteY819" fmla="*/ 1655605 h 1655605"/>
                <a:gd name="connsiteX820" fmla="*/ 9378035 w 11218359"/>
                <a:gd name="connsiteY820" fmla="*/ 1655605 h 1655605"/>
                <a:gd name="connsiteX821" fmla="*/ 9389464 w 11218359"/>
                <a:gd name="connsiteY821" fmla="*/ 1655605 h 1655605"/>
                <a:gd name="connsiteX822" fmla="*/ 9400894 w 11218359"/>
                <a:gd name="connsiteY822" fmla="*/ 1655605 h 1655605"/>
                <a:gd name="connsiteX823" fmla="*/ 9412372 w 11218359"/>
                <a:gd name="connsiteY823" fmla="*/ 1655605 h 1655605"/>
                <a:gd name="connsiteX824" fmla="*/ 9423802 w 11218359"/>
                <a:gd name="connsiteY824" fmla="*/ 1655605 h 1655605"/>
                <a:gd name="connsiteX825" fmla="*/ 9435232 w 11218359"/>
                <a:gd name="connsiteY825" fmla="*/ 1655605 h 1655605"/>
                <a:gd name="connsiteX826" fmla="*/ 9446662 w 11218359"/>
                <a:gd name="connsiteY826" fmla="*/ 1655605 h 1655605"/>
                <a:gd name="connsiteX827" fmla="*/ 9458091 w 11218359"/>
                <a:gd name="connsiteY827" fmla="*/ 1655605 h 1655605"/>
                <a:gd name="connsiteX828" fmla="*/ 9469570 w 11218359"/>
                <a:gd name="connsiteY828" fmla="*/ 1655605 h 1655605"/>
                <a:gd name="connsiteX829" fmla="*/ 9480999 w 11218359"/>
                <a:gd name="connsiteY829" fmla="*/ 1655605 h 1655605"/>
                <a:gd name="connsiteX830" fmla="*/ 9492429 w 11218359"/>
                <a:gd name="connsiteY830" fmla="*/ 1655605 h 1655605"/>
                <a:gd name="connsiteX831" fmla="*/ 9503859 w 11218359"/>
                <a:gd name="connsiteY831" fmla="*/ 1655605 h 1655605"/>
                <a:gd name="connsiteX832" fmla="*/ 9515289 w 11218359"/>
                <a:gd name="connsiteY832" fmla="*/ 1655605 h 1655605"/>
                <a:gd name="connsiteX833" fmla="*/ 9526767 w 11218359"/>
                <a:gd name="connsiteY833" fmla="*/ 1655605 h 1655605"/>
                <a:gd name="connsiteX834" fmla="*/ 9538197 w 11218359"/>
                <a:gd name="connsiteY834" fmla="*/ 1655605 h 1655605"/>
                <a:gd name="connsiteX835" fmla="*/ 9549626 w 11218359"/>
                <a:gd name="connsiteY835" fmla="*/ 1655605 h 1655605"/>
                <a:gd name="connsiteX836" fmla="*/ 9561057 w 11218359"/>
                <a:gd name="connsiteY836" fmla="*/ 1655605 h 1655605"/>
                <a:gd name="connsiteX837" fmla="*/ 9572487 w 11218359"/>
                <a:gd name="connsiteY837" fmla="*/ 1655605 h 1655605"/>
                <a:gd name="connsiteX838" fmla="*/ 9583965 w 11218359"/>
                <a:gd name="connsiteY838" fmla="*/ 1655605 h 1655605"/>
                <a:gd name="connsiteX839" fmla="*/ 9595395 w 11218359"/>
                <a:gd name="connsiteY839" fmla="*/ 1655605 h 1655605"/>
                <a:gd name="connsiteX840" fmla="*/ 9606824 w 11218359"/>
                <a:gd name="connsiteY840" fmla="*/ 1655605 h 1655605"/>
                <a:gd name="connsiteX841" fmla="*/ 9618255 w 11218359"/>
                <a:gd name="connsiteY841" fmla="*/ 1655605 h 1655605"/>
                <a:gd name="connsiteX842" fmla="*/ 9629684 w 11218359"/>
                <a:gd name="connsiteY842" fmla="*/ 1655605 h 1655605"/>
                <a:gd name="connsiteX843" fmla="*/ 9641163 w 11218359"/>
                <a:gd name="connsiteY843" fmla="*/ 1655605 h 1655605"/>
                <a:gd name="connsiteX844" fmla="*/ 9652592 w 11218359"/>
                <a:gd name="connsiteY844" fmla="*/ 1655605 h 1655605"/>
                <a:gd name="connsiteX845" fmla="*/ 9664022 w 11218359"/>
                <a:gd name="connsiteY845" fmla="*/ 1655605 h 1655605"/>
                <a:gd name="connsiteX846" fmla="*/ 9675452 w 11218359"/>
                <a:gd name="connsiteY846" fmla="*/ 1655605 h 1655605"/>
                <a:gd name="connsiteX847" fmla="*/ 9686882 w 11218359"/>
                <a:gd name="connsiteY847" fmla="*/ 1655605 h 1655605"/>
                <a:gd name="connsiteX848" fmla="*/ 9698360 w 11218359"/>
                <a:gd name="connsiteY848" fmla="*/ 1655605 h 1655605"/>
                <a:gd name="connsiteX849" fmla="*/ 9709790 w 11218359"/>
                <a:gd name="connsiteY849" fmla="*/ 1655605 h 1655605"/>
                <a:gd name="connsiteX850" fmla="*/ 9721219 w 11218359"/>
                <a:gd name="connsiteY850" fmla="*/ 1655605 h 1655605"/>
                <a:gd name="connsiteX851" fmla="*/ 9732650 w 11218359"/>
                <a:gd name="connsiteY851" fmla="*/ 1655605 h 1655605"/>
                <a:gd name="connsiteX852" fmla="*/ 9744080 w 11218359"/>
                <a:gd name="connsiteY852" fmla="*/ 1655605 h 1655605"/>
                <a:gd name="connsiteX853" fmla="*/ 9755557 w 11218359"/>
                <a:gd name="connsiteY853" fmla="*/ 1655605 h 1655605"/>
                <a:gd name="connsiteX854" fmla="*/ 9766988 w 11218359"/>
                <a:gd name="connsiteY854" fmla="*/ 1655605 h 1655605"/>
                <a:gd name="connsiteX855" fmla="*/ 9778417 w 11218359"/>
                <a:gd name="connsiteY855" fmla="*/ 1655605 h 1655605"/>
                <a:gd name="connsiteX856" fmla="*/ 9789848 w 11218359"/>
                <a:gd name="connsiteY856" fmla="*/ 1655605 h 1655605"/>
                <a:gd name="connsiteX857" fmla="*/ 9801277 w 11218359"/>
                <a:gd name="connsiteY857" fmla="*/ 1655605 h 1655605"/>
                <a:gd name="connsiteX858" fmla="*/ 9812755 w 11218359"/>
                <a:gd name="connsiteY858" fmla="*/ 1655605 h 1655605"/>
                <a:gd name="connsiteX859" fmla="*/ 9824185 w 11218359"/>
                <a:gd name="connsiteY859" fmla="*/ 1655605 h 1655605"/>
                <a:gd name="connsiteX860" fmla="*/ 9835615 w 11218359"/>
                <a:gd name="connsiteY860" fmla="*/ 1655605 h 1655605"/>
                <a:gd name="connsiteX861" fmla="*/ 9847045 w 11218359"/>
                <a:gd name="connsiteY861" fmla="*/ 1655605 h 1655605"/>
                <a:gd name="connsiteX862" fmla="*/ 9858475 w 11218359"/>
                <a:gd name="connsiteY862" fmla="*/ 1655605 h 1655605"/>
                <a:gd name="connsiteX863" fmla="*/ 9869952 w 11218359"/>
                <a:gd name="connsiteY863" fmla="*/ 1655605 h 1655605"/>
                <a:gd name="connsiteX864" fmla="*/ 9881383 w 11218359"/>
                <a:gd name="connsiteY864" fmla="*/ 1655605 h 1655605"/>
                <a:gd name="connsiteX865" fmla="*/ 9892812 w 11218359"/>
                <a:gd name="connsiteY865" fmla="*/ 1655605 h 1655605"/>
                <a:gd name="connsiteX866" fmla="*/ 9904243 w 11218359"/>
                <a:gd name="connsiteY866" fmla="*/ 1655605 h 1655605"/>
                <a:gd name="connsiteX867" fmla="*/ 9915673 w 11218359"/>
                <a:gd name="connsiteY867" fmla="*/ 1655605 h 1655605"/>
                <a:gd name="connsiteX868" fmla="*/ 9927102 w 11218359"/>
                <a:gd name="connsiteY868" fmla="*/ 1655605 h 1655605"/>
                <a:gd name="connsiteX869" fmla="*/ 9938581 w 11218359"/>
                <a:gd name="connsiteY869" fmla="*/ 1655605 h 1655605"/>
                <a:gd name="connsiteX870" fmla="*/ 9950010 w 11218359"/>
                <a:gd name="connsiteY870" fmla="*/ 1655605 h 1655605"/>
                <a:gd name="connsiteX871" fmla="*/ 9961441 w 11218359"/>
                <a:gd name="connsiteY871" fmla="*/ 1655605 h 1655605"/>
                <a:gd name="connsiteX872" fmla="*/ 9972870 w 11218359"/>
                <a:gd name="connsiteY872" fmla="*/ 1655605 h 1655605"/>
                <a:gd name="connsiteX873" fmla="*/ 9984300 w 11218359"/>
                <a:gd name="connsiteY873" fmla="*/ 1655605 h 1655605"/>
                <a:gd name="connsiteX874" fmla="*/ 9995778 w 11218359"/>
                <a:gd name="connsiteY874" fmla="*/ 1655605 h 1655605"/>
                <a:gd name="connsiteX875" fmla="*/ 10007208 w 11218359"/>
                <a:gd name="connsiteY875" fmla="*/ 1655605 h 1655605"/>
                <a:gd name="connsiteX876" fmla="*/ 10018638 w 11218359"/>
                <a:gd name="connsiteY876" fmla="*/ 1655605 h 1655605"/>
                <a:gd name="connsiteX877" fmla="*/ 10030068 w 11218359"/>
                <a:gd name="connsiteY877" fmla="*/ 1655605 h 1655605"/>
                <a:gd name="connsiteX878" fmla="*/ 10041498 w 11218359"/>
                <a:gd name="connsiteY878" fmla="*/ 1655605 h 1655605"/>
                <a:gd name="connsiteX879" fmla="*/ 10052976 w 11218359"/>
                <a:gd name="connsiteY879" fmla="*/ 1655605 h 1655605"/>
                <a:gd name="connsiteX880" fmla="*/ 10064405 w 11218359"/>
                <a:gd name="connsiteY880" fmla="*/ 1655605 h 1655605"/>
                <a:gd name="connsiteX881" fmla="*/ 10075835 w 11218359"/>
                <a:gd name="connsiteY881" fmla="*/ 1655605 h 1655605"/>
                <a:gd name="connsiteX882" fmla="*/ 10087266 w 11218359"/>
                <a:gd name="connsiteY882" fmla="*/ 1655605 h 1655605"/>
                <a:gd name="connsiteX883" fmla="*/ 10098695 w 11218359"/>
                <a:gd name="connsiteY883" fmla="*/ 1655605 h 1655605"/>
                <a:gd name="connsiteX884" fmla="*/ 10110174 w 11218359"/>
                <a:gd name="connsiteY884" fmla="*/ 1655605 h 1655605"/>
                <a:gd name="connsiteX885" fmla="*/ 10121603 w 11218359"/>
                <a:gd name="connsiteY885" fmla="*/ 1655605 h 1655605"/>
                <a:gd name="connsiteX886" fmla="*/ 10133033 w 11218359"/>
                <a:gd name="connsiteY886" fmla="*/ 1655605 h 1655605"/>
                <a:gd name="connsiteX887" fmla="*/ 10144463 w 11218359"/>
                <a:gd name="connsiteY887" fmla="*/ 1655605 h 1655605"/>
                <a:gd name="connsiteX888" fmla="*/ 10155893 w 11218359"/>
                <a:gd name="connsiteY888" fmla="*/ 1655605 h 1655605"/>
                <a:gd name="connsiteX889" fmla="*/ 10167371 w 11218359"/>
                <a:gd name="connsiteY889" fmla="*/ 1655605 h 1655605"/>
                <a:gd name="connsiteX890" fmla="*/ 10178801 w 11218359"/>
                <a:gd name="connsiteY890" fmla="*/ 1655605 h 1655605"/>
                <a:gd name="connsiteX891" fmla="*/ 10190230 w 11218359"/>
                <a:gd name="connsiteY891" fmla="*/ 1655605 h 1655605"/>
                <a:gd name="connsiteX892" fmla="*/ 10201661 w 11218359"/>
                <a:gd name="connsiteY892" fmla="*/ 1655605 h 1655605"/>
                <a:gd name="connsiteX893" fmla="*/ 10213091 w 11218359"/>
                <a:gd name="connsiteY893" fmla="*/ 1655605 h 1655605"/>
                <a:gd name="connsiteX894" fmla="*/ 10224569 w 11218359"/>
                <a:gd name="connsiteY894" fmla="*/ 1655605 h 1655605"/>
                <a:gd name="connsiteX895" fmla="*/ 10235998 w 11218359"/>
                <a:gd name="connsiteY895" fmla="*/ 1655605 h 1655605"/>
                <a:gd name="connsiteX896" fmla="*/ 10247428 w 11218359"/>
                <a:gd name="connsiteY896" fmla="*/ 1655605 h 1655605"/>
                <a:gd name="connsiteX897" fmla="*/ 10258859 w 11218359"/>
                <a:gd name="connsiteY897" fmla="*/ 1655605 h 1655605"/>
                <a:gd name="connsiteX898" fmla="*/ 10270288 w 11218359"/>
                <a:gd name="connsiteY898" fmla="*/ 1655605 h 1655605"/>
                <a:gd name="connsiteX899" fmla="*/ 10281767 w 11218359"/>
                <a:gd name="connsiteY899" fmla="*/ 1655605 h 1655605"/>
                <a:gd name="connsiteX900" fmla="*/ 10293196 w 11218359"/>
                <a:gd name="connsiteY900" fmla="*/ 1655605 h 1655605"/>
                <a:gd name="connsiteX901" fmla="*/ 10304626 w 11218359"/>
                <a:gd name="connsiteY901" fmla="*/ 1655605 h 1655605"/>
                <a:gd name="connsiteX902" fmla="*/ 10316056 w 11218359"/>
                <a:gd name="connsiteY902" fmla="*/ 1655605 h 1655605"/>
                <a:gd name="connsiteX903" fmla="*/ 10327486 w 11218359"/>
                <a:gd name="connsiteY903" fmla="*/ 1655605 h 1655605"/>
                <a:gd name="connsiteX904" fmla="*/ 10338963 w 11218359"/>
                <a:gd name="connsiteY904" fmla="*/ 1655605 h 1655605"/>
                <a:gd name="connsiteX905" fmla="*/ 10350394 w 11218359"/>
                <a:gd name="connsiteY905" fmla="*/ 1655605 h 1655605"/>
                <a:gd name="connsiteX906" fmla="*/ 10361823 w 11218359"/>
                <a:gd name="connsiteY906" fmla="*/ 1655605 h 1655605"/>
                <a:gd name="connsiteX907" fmla="*/ 10373254 w 11218359"/>
                <a:gd name="connsiteY907" fmla="*/ 1655605 h 1655605"/>
                <a:gd name="connsiteX908" fmla="*/ 10384684 w 11218359"/>
                <a:gd name="connsiteY908" fmla="*/ 1655605 h 1655605"/>
                <a:gd name="connsiteX909" fmla="*/ 10396161 w 11218359"/>
                <a:gd name="connsiteY909" fmla="*/ 1655605 h 1655605"/>
                <a:gd name="connsiteX910" fmla="*/ 10407591 w 11218359"/>
                <a:gd name="connsiteY910" fmla="*/ 1655605 h 1655605"/>
                <a:gd name="connsiteX911" fmla="*/ 10419021 w 11218359"/>
                <a:gd name="connsiteY911" fmla="*/ 1655605 h 1655605"/>
                <a:gd name="connsiteX912" fmla="*/ 10430452 w 11218359"/>
                <a:gd name="connsiteY912" fmla="*/ 1655605 h 1655605"/>
                <a:gd name="connsiteX913" fmla="*/ 10441881 w 11218359"/>
                <a:gd name="connsiteY913" fmla="*/ 1655605 h 1655605"/>
                <a:gd name="connsiteX914" fmla="*/ 10453358 w 11218359"/>
                <a:gd name="connsiteY914" fmla="*/ 1655605 h 1655605"/>
                <a:gd name="connsiteX915" fmla="*/ 10464789 w 11218359"/>
                <a:gd name="connsiteY915" fmla="*/ 1655605 h 1655605"/>
                <a:gd name="connsiteX916" fmla="*/ 10476219 w 11218359"/>
                <a:gd name="connsiteY916" fmla="*/ 1655605 h 1655605"/>
                <a:gd name="connsiteX917" fmla="*/ 10487649 w 11218359"/>
                <a:gd name="connsiteY917" fmla="*/ 1655605 h 1655605"/>
                <a:gd name="connsiteX918" fmla="*/ 10499079 w 11218359"/>
                <a:gd name="connsiteY918" fmla="*/ 1655605 h 1655605"/>
                <a:gd name="connsiteX919" fmla="*/ 10510556 w 11218359"/>
                <a:gd name="connsiteY919" fmla="*/ 1655605 h 1655605"/>
                <a:gd name="connsiteX920" fmla="*/ 10521987 w 11218359"/>
                <a:gd name="connsiteY920" fmla="*/ 1655605 h 1655605"/>
                <a:gd name="connsiteX921" fmla="*/ 10533416 w 11218359"/>
                <a:gd name="connsiteY921" fmla="*/ 1655605 h 1655605"/>
                <a:gd name="connsiteX922" fmla="*/ 10544847 w 11218359"/>
                <a:gd name="connsiteY922" fmla="*/ 1655605 h 1655605"/>
                <a:gd name="connsiteX923" fmla="*/ 10556277 w 11218359"/>
                <a:gd name="connsiteY923" fmla="*/ 1655605 h 1655605"/>
                <a:gd name="connsiteX924" fmla="*/ 10567754 w 11218359"/>
                <a:gd name="connsiteY924" fmla="*/ 1655605 h 1655605"/>
                <a:gd name="connsiteX925" fmla="*/ 10579184 w 11218359"/>
                <a:gd name="connsiteY925" fmla="*/ 1655605 h 1655605"/>
                <a:gd name="connsiteX926" fmla="*/ 10590614 w 11218359"/>
                <a:gd name="connsiteY926" fmla="*/ 1655605 h 1655605"/>
                <a:gd name="connsiteX927" fmla="*/ 10602045 w 11218359"/>
                <a:gd name="connsiteY927" fmla="*/ 1655605 h 1655605"/>
                <a:gd name="connsiteX928" fmla="*/ 10613474 w 11218359"/>
                <a:gd name="connsiteY928" fmla="*/ 1655605 h 1655605"/>
                <a:gd name="connsiteX929" fmla="*/ 10624951 w 11218359"/>
                <a:gd name="connsiteY929" fmla="*/ 1655605 h 1655605"/>
                <a:gd name="connsiteX930" fmla="*/ 10636382 w 11218359"/>
                <a:gd name="connsiteY930" fmla="*/ 1655605 h 1655605"/>
                <a:gd name="connsiteX931" fmla="*/ 10647812 w 11218359"/>
                <a:gd name="connsiteY931" fmla="*/ 1655605 h 1655605"/>
                <a:gd name="connsiteX932" fmla="*/ 10659241 w 11218359"/>
                <a:gd name="connsiteY932" fmla="*/ 1655605 h 1655605"/>
                <a:gd name="connsiteX933" fmla="*/ 10670672 w 11218359"/>
                <a:gd name="connsiteY933" fmla="*/ 1655605 h 1655605"/>
                <a:gd name="connsiteX934" fmla="*/ 10682149 w 11218359"/>
                <a:gd name="connsiteY934" fmla="*/ 1655605 h 1655605"/>
                <a:gd name="connsiteX935" fmla="*/ 10693580 w 11218359"/>
                <a:gd name="connsiteY935" fmla="*/ 1655605 h 1655605"/>
                <a:gd name="connsiteX936" fmla="*/ 10705009 w 11218359"/>
                <a:gd name="connsiteY936" fmla="*/ 1655605 h 1655605"/>
                <a:gd name="connsiteX937" fmla="*/ 10716439 w 11218359"/>
                <a:gd name="connsiteY937" fmla="*/ 1655605 h 1655605"/>
                <a:gd name="connsiteX938" fmla="*/ 10727870 w 11218359"/>
                <a:gd name="connsiteY938" fmla="*/ 1655605 h 1655605"/>
                <a:gd name="connsiteX939" fmla="*/ 10739347 w 11218359"/>
                <a:gd name="connsiteY939" fmla="*/ 1655605 h 1655605"/>
                <a:gd name="connsiteX940" fmla="*/ 10750778 w 11218359"/>
                <a:gd name="connsiteY940" fmla="*/ 1655605 h 1655605"/>
                <a:gd name="connsiteX941" fmla="*/ 10762207 w 11218359"/>
                <a:gd name="connsiteY941" fmla="*/ 1655605 h 1655605"/>
                <a:gd name="connsiteX942" fmla="*/ 10773637 w 11218359"/>
                <a:gd name="connsiteY942" fmla="*/ 1655605 h 1655605"/>
                <a:gd name="connsiteX943" fmla="*/ 10785067 w 11218359"/>
                <a:gd name="connsiteY943" fmla="*/ 1655605 h 1655605"/>
                <a:gd name="connsiteX944" fmla="*/ 10796544 w 11218359"/>
                <a:gd name="connsiteY944" fmla="*/ 1655605 h 1655605"/>
                <a:gd name="connsiteX945" fmla="*/ 10807975 w 11218359"/>
                <a:gd name="connsiteY945" fmla="*/ 1655605 h 1655605"/>
                <a:gd name="connsiteX946" fmla="*/ 10819405 w 11218359"/>
                <a:gd name="connsiteY946" fmla="*/ 1655605 h 1655605"/>
                <a:gd name="connsiteX947" fmla="*/ 10830834 w 11218359"/>
                <a:gd name="connsiteY947" fmla="*/ 1655605 h 1655605"/>
                <a:gd name="connsiteX948" fmla="*/ 10842265 w 11218359"/>
                <a:gd name="connsiteY948" fmla="*/ 1655605 h 1655605"/>
                <a:gd name="connsiteX949" fmla="*/ 10853742 w 11218359"/>
                <a:gd name="connsiteY949" fmla="*/ 1655605 h 1655605"/>
                <a:gd name="connsiteX950" fmla="*/ 10865173 w 11218359"/>
                <a:gd name="connsiteY950" fmla="*/ 1655605 h 1655605"/>
                <a:gd name="connsiteX951" fmla="*/ 10876602 w 11218359"/>
                <a:gd name="connsiteY951" fmla="*/ 1655605 h 1655605"/>
                <a:gd name="connsiteX952" fmla="*/ 10888032 w 11218359"/>
                <a:gd name="connsiteY952" fmla="*/ 1655605 h 1655605"/>
                <a:gd name="connsiteX953" fmla="*/ 10899463 w 11218359"/>
                <a:gd name="connsiteY953" fmla="*/ 1655605 h 1655605"/>
                <a:gd name="connsiteX954" fmla="*/ 10910892 w 11218359"/>
                <a:gd name="connsiteY954" fmla="*/ 1655605 h 1655605"/>
                <a:gd name="connsiteX955" fmla="*/ 10922369 w 11218359"/>
                <a:gd name="connsiteY955" fmla="*/ 1655605 h 1655605"/>
                <a:gd name="connsiteX956" fmla="*/ 10933800 w 11218359"/>
                <a:gd name="connsiteY956" fmla="*/ 1655605 h 1655605"/>
                <a:gd name="connsiteX957" fmla="*/ 10945230 w 11218359"/>
                <a:gd name="connsiteY957" fmla="*/ 1655605 h 1655605"/>
                <a:gd name="connsiteX958" fmla="*/ 10956660 w 11218359"/>
                <a:gd name="connsiteY958" fmla="*/ 1655605 h 1655605"/>
                <a:gd name="connsiteX959" fmla="*/ 10968090 w 11218359"/>
                <a:gd name="connsiteY959" fmla="*/ 1655605 h 1655605"/>
                <a:gd name="connsiteX960" fmla="*/ 10979567 w 11218359"/>
                <a:gd name="connsiteY960" fmla="*/ 1655605 h 1655605"/>
                <a:gd name="connsiteX961" fmla="*/ 10990998 w 11218359"/>
                <a:gd name="connsiteY961" fmla="*/ 1655605 h 1655605"/>
                <a:gd name="connsiteX962" fmla="*/ 11002427 w 11218359"/>
                <a:gd name="connsiteY962" fmla="*/ 1655605 h 1655605"/>
                <a:gd name="connsiteX963" fmla="*/ 11013858 w 11218359"/>
                <a:gd name="connsiteY963" fmla="*/ 1655605 h 1655605"/>
                <a:gd name="connsiteX964" fmla="*/ 11025287 w 11218359"/>
                <a:gd name="connsiteY964" fmla="*/ 1655605 h 1655605"/>
                <a:gd name="connsiteX965" fmla="*/ 11036765 w 11218359"/>
                <a:gd name="connsiteY965" fmla="*/ 1655605 h 1655605"/>
                <a:gd name="connsiteX966" fmla="*/ 11048195 w 11218359"/>
                <a:gd name="connsiteY966" fmla="*/ 1655605 h 1655605"/>
                <a:gd name="connsiteX967" fmla="*/ 11059625 w 11218359"/>
                <a:gd name="connsiteY967" fmla="*/ 1655605 h 1655605"/>
                <a:gd name="connsiteX968" fmla="*/ 11071056 w 11218359"/>
                <a:gd name="connsiteY968" fmla="*/ 1655605 h 1655605"/>
                <a:gd name="connsiteX969" fmla="*/ 11082485 w 11218359"/>
                <a:gd name="connsiteY969" fmla="*/ 1655605 h 1655605"/>
                <a:gd name="connsiteX970" fmla="*/ 11093962 w 11218359"/>
                <a:gd name="connsiteY970" fmla="*/ 1655605 h 1655605"/>
                <a:gd name="connsiteX971" fmla="*/ 11105393 w 11218359"/>
                <a:gd name="connsiteY971" fmla="*/ 1655605 h 1655605"/>
                <a:gd name="connsiteX972" fmla="*/ 11116823 w 11218359"/>
                <a:gd name="connsiteY972" fmla="*/ 1655605 h 1655605"/>
                <a:gd name="connsiteX973" fmla="*/ 11128253 w 11218359"/>
                <a:gd name="connsiteY973" fmla="*/ 1655605 h 1655605"/>
                <a:gd name="connsiteX974" fmla="*/ 11139683 w 11218359"/>
                <a:gd name="connsiteY974" fmla="*/ 1655605 h 1655605"/>
                <a:gd name="connsiteX975" fmla="*/ 11151160 w 11218359"/>
                <a:gd name="connsiteY975" fmla="*/ 1655605 h 1655605"/>
                <a:gd name="connsiteX976" fmla="*/ 11162591 w 11218359"/>
                <a:gd name="connsiteY976" fmla="*/ 1655605 h 1655605"/>
                <a:gd name="connsiteX977" fmla="*/ 11174020 w 11218359"/>
                <a:gd name="connsiteY977" fmla="*/ 1655605 h 1655605"/>
                <a:gd name="connsiteX978" fmla="*/ 11185451 w 11218359"/>
                <a:gd name="connsiteY978" fmla="*/ 1655605 h 1655605"/>
                <a:gd name="connsiteX979" fmla="*/ 11196881 w 11218359"/>
                <a:gd name="connsiteY979" fmla="*/ 1655605 h 1655605"/>
                <a:gd name="connsiteX980" fmla="*/ 11208358 w 11218359"/>
                <a:gd name="connsiteY980" fmla="*/ 1655605 h 1655605"/>
                <a:gd name="connsiteX981" fmla="*/ 11218359 w 11218359"/>
                <a:gd name="connsiteY981" fmla="*/ 1655605 h 165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55605">
                  <a:moveTo>
                    <a:pt x="0" y="1655605"/>
                  </a:moveTo>
                  <a:lnTo>
                    <a:pt x="9149" y="1655605"/>
                  </a:lnTo>
                  <a:lnTo>
                    <a:pt x="20588" y="1655605"/>
                  </a:lnTo>
                  <a:lnTo>
                    <a:pt x="32028" y="1655605"/>
                  </a:lnTo>
                  <a:lnTo>
                    <a:pt x="43467" y="1655605"/>
                  </a:lnTo>
                  <a:lnTo>
                    <a:pt x="54907" y="1655605"/>
                  </a:lnTo>
                  <a:lnTo>
                    <a:pt x="66346" y="1655605"/>
                  </a:lnTo>
                  <a:lnTo>
                    <a:pt x="77786" y="1655605"/>
                  </a:lnTo>
                  <a:lnTo>
                    <a:pt x="89225" y="1655605"/>
                  </a:lnTo>
                  <a:lnTo>
                    <a:pt x="100665" y="1655605"/>
                  </a:lnTo>
                  <a:lnTo>
                    <a:pt x="112104" y="1655605"/>
                  </a:lnTo>
                  <a:lnTo>
                    <a:pt x="123544" y="1655605"/>
                  </a:lnTo>
                  <a:lnTo>
                    <a:pt x="134979" y="1655605"/>
                  </a:lnTo>
                  <a:lnTo>
                    <a:pt x="146423" y="1655605"/>
                  </a:lnTo>
                  <a:lnTo>
                    <a:pt x="157858" y="1655605"/>
                  </a:lnTo>
                  <a:lnTo>
                    <a:pt x="169297" y="1655605"/>
                  </a:lnTo>
                  <a:lnTo>
                    <a:pt x="180737" y="1655605"/>
                  </a:lnTo>
                  <a:lnTo>
                    <a:pt x="192176" y="1655605"/>
                  </a:lnTo>
                  <a:lnTo>
                    <a:pt x="203616" y="1655605"/>
                  </a:lnTo>
                  <a:lnTo>
                    <a:pt x="215055" y="1655605"/>
                  </a:lnTo>
                  <a:lnTo>
                    <a:pt x="226495" y="1655605"/>
                  </a:lnTo>
                  <a:lnTo>
                    <a:pt x="237935" y="1655605"/>
                  </a:lnTo>
                  <a:lnTo>
                    <a:pt x="249374" y="1655605"/>
                  </a:lnTo>
                  <a:lnTo>
                    <a:pt x="260814" y="1655605"/>
                  </a:lnTo>
                  <a:lnTo>
                    <a:pt x="272253" y="1655605"/>
                  </a:lnTo>
                  <a:lnTo>
                    <a:pt x="283693" y="1655605"/>
                  </a:lnTo>
                  <a:lnTo>
                    <a:pt x="295132" y="1655605"/>
                  </a:lnTo>
                  <a:lnTo>
                    <a:pt x="306572" y="1655605"/>
                  </a:lnTo>
                  <a:lnTo>
                    <a:pt x="318011" y="1655605"/>
                  </a:lnTo>
                  <a:lnTo>
                    <a:pt x="329451" y="1655605"/>
                  </a:lnTo>
                  <a:lnTo>
                    <a:pt x="340890" y="1655605"/>
                  </a:lnTo>
                  <a:lnTo>
                    <a:pt x="352330" y="1655605"/>
                  </a:lnTo>
                  <a:lnTo>
                    <a:pt x="363769" y="1655605"/>
                  </a:lnTo>
                  <a:lnTo>
                    <a:pt x="375209" y="1655605"/>
                  </a:lnTo>
                  <a:lnTo>
                    <a:pt x="386648" y="1655605"/>
                  </a:lnTo>
                  <a:lnTo>
                    <a:pt x="398088" y="1655605"/>
                  </a:lnTo>
                  <a:lnTo>
                    <a:pt x="409527" y="1655605"/>
                  </a:lnTo>
                  <a:lnTo>
                    <a:pt x="420967" y="1655605"/>
                  </a:lnTo>
                  <a:lnTo>
                    <a:pt x="432406" y="1655605"/>
                  </a:lnTo>
                  <a:lnTo>
                    <a:pt x="443846" y="1655605"/>
                  </a:lnTo>
                  <a:lnTo>
                    <a:pt x="455285" y="1655605"/>
                  </a:lnTo>
                  <a:lnTo>
                    <a:pt x="466725" y="1655605"/>
                  </a:lnTo>
                  <a:lnTo>
                    <a:pt x="478165" y="1655605"/>
                  </a:lnTo>
                  <a:lnTo>
                    <a:pt x="489604" y="1655605"/>
                  </a:lnTo>
                  <a:lnTo>
                    <a:pt x="501044" y="1655605"/>
                  </a:lnTo>
                  <a:lnTo>
                    <a:pt x="512483" y="1655605"/>
                  </a:lnTo>
                  <a:lnTo>
                    <a:pt x="523923" y="1655605"/>
                  </a:lnTo>
                  <a:lnTo>
                    <a:pt x="535362" y="1655605"/>
                  </a:lnTo>
                  <a:lnTo>
                    <a:pt x="546802" y="1655605"/>
                  </a:lnTo>
                  <a:lnTo>
                    <a:pt x="558241" y="1655605"/>
                  </a:lnTo>
                  <a:lnTo>
                    <a:pt x="569681" y="1655605"/>
                  </a:lnTo>
                  <a:lnTo>
                    <a:pt x="581120" y="1655605"/>
                  </a:lnTo>
                  <a:lnTo>
                    <a:pt x="592560" y="1655605"/>
                  </a:lnTo>
                  <a:lnTo>
                    <a:pt x="603999" y="1655605"/>
                  </a:lnTo>
                  <a:lnTo>
                    <a:pt x="615439" y="1655605"/>
                  </a:lnTo>
                  <a:lnTo>
                    <a:pt x="626878" y="1655605"/>
                  </a:lnTo>
                  <a:lnTo>
                    <a:pt x="638318" y="1655605"/>
                  </a:lnTo>
                  <a:lnTo>
                    <a:pt x="649757" y="1655605"/>
                  </a:lnTo>
                  <a:lnTo>
                    <a:pt x="661192" y="1655605"/>
                  </a:lnTo>
                  <a:lnTo>
                    <a:pt x="672632" y="1655605"/>
                  </a:lnTo>
                  <a:lnTo>
                    <a:pt x="684071" y="1655605"/>
                  </a:lnTo>
                  <a:lnTo>
                    <a:pt x="695511" y="1655605"/>
                  </a:lnTo>
                  <a:lnTo>
                    <a:pt x="706950" y="1655605"/>
                  </a:lnTo>
                  <a:lnTo>
                    <a:pt x="718390" y="1655605"/>
                  </a:lnTo>
                  <a:lnTo>
                    <a:pt x="729829" y="1655605"/>
                  </a:lnTo>
                  <a:lnTo>
                    <a:pt x="741269" y="1655605"/>
                  </a:lnTo>
                  <a:lnTo>
                    <a:pt x="752708" y="1655605"/>
                  </a:lnTo>
                  <a:lnTo>
                    <a:pt x="764148" y="1655605"/>
                  </a:lnTo>
                  <a:lnTo>
                    <a:pt x="775587" y="1655605"/>
                  </a:lnTo>
                  <a:lnTo>
                    <a:pt x="787027" y="1655605"/>
                  </a:lnTo>
                  <a:lnTo>
                    <a:pt x="798467" y="1655605"/>
                  </a:lnTo>
                  <a:lnTo>
                    <a:pt x="809906" y="1655605"/>
                  </a:lnTo>
                  <a:lnTo>
                    <a:pt x="821346" y="1655605"/>
                  </a:lnTo>
                  <a:lnTo>
                    <a:pt x="832785" y="1655605"/>
                  </a:lnTo>
                  <a:lnTo>
                    <a:pt x="844225" y="1655605"/>
                  </a:lnTo>
                  <a:lnTo>
                    <a:pt x="855664" y="1655605"/>
                  </a:lnTo>
                  <a:lnTo>
                    <a:pt x="867104" y="1655605"/>
                  </a:lnTo>
                  <a:lnTo>
                    <a:pt x="878543" y="1655605"/>
                  </a:lnTo>
                  <a:lnTo>
                    <a:pt x="889983" y="1655605"/>
                  </a:lnTo>
                  <a:lnTo>
                    <a:pt x="901422" y="1655605"/>
                  </a:lnTo>
                  <a:lnTo>
                    <a:pt x="912862" y="1655605"/>
                  </a:lnTo>
                  <a:lnTo>
                    <a:pt x="924301" y="1655605"/>
                  </a:lnTo>
                  <a:lnTo>
                    <a:pt x="935741" y="1655605"/>
                  </a:lnTo>
                  <a:lnTo>
                    <a:pt x="947180" y="1655605"/>
                  </a:lnTo>
                  <a:lnTo>
                    <a:pt x="958620" y="1655605"/>
                  </a:lnTo>
                  <a:lnTo>
                    <a:pt x="970059" y="1655605"/>
                  </a:lnTo>
                  <a:lnTo>
                    <a:pt x="981499" y="1655605"/>
                  </a:lnTo>
                  <a:lnTo>
                    <a:pt x="992938" y="1655605"/>
                  </a:lnTo>
                  <a:lnTo>
                    <a:pt x="1004378" y="1655605"/>
                  </a:lnTo>
                  <a:lnTo>
                    <a:pt x="1015818" y="1655605"/>
                  </a:lnTo>
                  <a:lnTo>
                    <a:pt x="1027257" y="1655605"/>
                  </a:lnTo>
                  <a:lnTo>
                    <a:pt x="1038697" y="1655605"/>
                  </a:lnTo>
                  <a:lnTo>
                    <a:pt x="1050136" y="1655605"/>
                  </a:lnTo>
                  <a:lnTo>
                    <a:pt x="1061576" y="1655605"/>
                  </a:lnTo>
                  <a:lnTo>
                    <a:pt x="1073015" y="1655605"/>
                  </a:lnTo>
                  <a:lnTo>
                    <a:pt x="1084455" y="1655605"/>
                  </a:lnTo>
                  <a:lnTo>
                    <a:pt x="1095894" y="1655605"/>
                  </a:lnTo>
                  <a:lnTo>
                    <a:pt x="1107334" y="1655605"/>
                  </a:lnTo>
                  <a:lnTo>
                    <a:pt x="1118773" y="1655605"/>
                  </a:lnTo>
                  <a:lnTo>
                    <a:pt x="1130213" y="1655605"/>
                  </a:lnTo>
                  <a:lnTo>
                    <a:pt x="1141652" y="1655605"/>
                  </a:lnTo>
                  <a:lnTo>
                    <a:pt x="1153092" y="1655605"/>
                  </a:lnTo>
                  <a:lnTo>
                    <a:pt x="1164531" y="1655605"/>
                  </a:lnTo>
                  <a:lnTo>
                    <a:pt x="1175971" y="1655605"/>
                  </a:lnTo>
                  <a:lnTo>
                    <a:pt x="1187406" y="1655605"/>
                  </a:lnTo>
                  <a:lnTo>
                    <a:pt x="1198845" y="1655605"/>
                  </a:lnTo>
                  <a:lnTo>
                    <a:pt x="1210285" y="1655605"/>
                  </a:lnTo>
                  <a:lnTo>
                    <a:pt x="1221724" y="1655605"/>
                  </a:lnTo>
                  <a:lnTo>
                    <a:pt x="1233164" y="1655605"/>
                  </a:lnTo>
                  <a:lnTo>
                    <a:pt x="1244603" y="1655605"/>
                  </a:lnTo>
                  <a:lnTo>
                    <a:pt x="1256043" y="1655605"/>
                  </a:lnTo>
                  <a:lnTo>
                    <a:pt x="1267482" y="1655605"/>
                  </a:lnTo>
                  <a:lnTo>
                    <a:pt x="1278922" y="1655605"/>
                  </a:lnTo>
                  <a:lnTo>
                    <a:pt x="1290361" y="1655605"/>
                  </a:lnTo>
                  <a:lnTo>
                    <a:pt x="1301801" y="1655605"/>
                  </a:lnTo>
                  <a:lnTo>
                    <a:pt x="1313240" y="1655605"/>
                  </a:lnTo>
                  <a:lnTo>
                    <a:pt x="1324680" y="1655605"/>
                  </a:lnTo>
                  <a:lnTo>
                    <a:pt x="1336120" y="1655605"/>
                  </a:lnTo>
                  <a:lnTo>
                    <a:pt x="1347559" y="1655605"/>
                  </a:lnTo>
                  <a:lnTo>
                    <a:pt x="1358999" y="1655605"/>
                  </a:lnTo>
                  <a:lnTo>
                    <a:pt x="1370438" y="1655605"/>
                  </a:lnTo>
                  <a:lnTo>
                    <a:pt x="1381878" y="1655605"/>
                  </a:lnTo>
                  <a:lnTo>
                    <a:pt x="1393317" y="1655605"/>
                  </a:lnTo>
                  <a:lnTo>
                    <a:pt x="1404757" y="1655605"/>
                  </a:lnTo>
                  <a:lnTo>
                    <a:pt x="1416196" y="1655605"/>
                  </a:lnTo>
                  <a:lnTo>
                    <a:pt x="1427636" y="1655605"/>
                  </a:lnTo>
                  <a:lnTo>
                    <a:pt x="1439075" y="1655605"/>
                  </a:lnTo>
                  <a:lnTo>
                    <a:pt x="1450515" y="1655605"/>
                  </a:lnTo>
                  <a:lnTo>
                    <a:pt x="1461954" y="1655605"/>
                  </a:lnTo>
                  <a:lnTo>
                    <a:pt x="1473394" y="1655605"/>
                  </a:lnTo>
                  <a:lnTo>
                    <a:pt x="1484833" y="1655605"/>
                  </a:lnTo>
                  <a:lnTo>
                    <a:pt x="1496273" y="1655605"/>
                  </a:lnTo>
                  <a:lnTo>
                    <a:pt x="1507712" y="1655605"/>
                  </a:lnTo>
                  <a:lnTo>
                    <a:pt x="1519152" y="1655605"/>
                  </a:lnTo>
                  <a:lnTo>
                    <a:pt x="1530591" y="1655605"/>
                  </a:lnTo>
                  <a:lnTo>
                    <a:pt x="1542031" y="1655605"/>
                  </a:lnTo>
                  <a:lnTo>
                    <a:pt x="1553471" y="1655605"/>
                  </a:lnTo>
                  <a:lnTo>
                    <a:pt x="1564910" y="1655605"/>
                  </a:lnTo>
                  <a:lnTo>
                    <a:pt x="1576349" y="1655605"/>
                  </a:lnTo>
                  <a:lnTo>
                    <a:pt x="1587789" y="1655605"/>
                  </a:lnTo>
                  <a:lnTo>
                    <a:pt x="1599229" y="1655605"/>
                  </a:lnTo>
                  <a:lnTo>
                    <a:pt x="1610668" y="1655605"/>
                  </a:lnTo>
                  <a:lnTo>
                    <a:pt x="1622107" y="1655605"/>
                  </a:lnTo>
                  <a:lnTo>
                    <a:pt x="1633547" y="1655605"/>
                  </a:lnTo>
                  <a:lnTo>
                    <a:pt x="1644987" y="1655605"/>
                  </a:lnTo>
                  <a:lnTo>
                    <a:pt x="1656426" y="1655605"/>
                  </a:lnTo>
                  <a:lnTo>
                    <a:pt x="1667866" y="1655605"/>
                  </a:lnTo>
                  <a:lnTo>
                    <a:pt x="1679305" y="1655605"/>
                  </a:lnTo>
                  <a:lnTo>
                    <a:pt x="1690745" y="1655605"/>
                  </a:lnTo>
                  <a:lnTo>
                    <a:pt x="1702184" y="1655605"/>
                  </a:lnTo>
                  <a:lnTo>
                    <a:pt x="1713619" y="1655605"/>
                  </a:lnTo>
                  <a:lnTo>
                    <a:pt x="1725063" y="1655605"/>
                  </a:lnTo>
                  <a:lnTo>
                    <a:pt x="1736498" y="1655605"/>
                  </a:lnTo>
                  <a:lnTo>
                    <a:pt x="1747938" y="1655605"/>
                  </a:lnTo>
                  <a:lnTo>
                    <a:pt x="1759377" y="1655605"/>
                  </a:lnTo>
                  <a:lnTo>
                    <a:pt x="1770817" y="1655605"/>
                  </a:lnTo>
                  <a:lnTo>
                    <a:pt x="1782256" y="1655605"/>
                  </a:lnTo>
                  <a:lnTo>
                    <a:pt x="1793696" y="1655605"/>
                  </a:lnTo>
                  <a:lnTo>
                    <a:pt x="1805135" y="1655605"/>
                  </a:lnTo>
                  <a:lnTo>
                    <a:pt x="1816575" y="1655605"/>
                  </a:lnTo>
                  <a:lnTo>
                    <a:pt x="1828014" y="1655605"/>
                  </a:lnTo>
                  <a:lnTo>
                    <a:pt x="1839454" y="1655605"/>
                  </a:lnTo>
                  <a:lnTo>
                    <a:pt x="1850893" y="1655605"/>
                  </a:lnTo>
                  <a:lnTo>
                    <a:pt x="1862333" y="1655605"/>
                  </a:lnTo>
                  <a:lnTo>
                    <a:pt x="1873772" y="1655605"/>
                  </a:lnTo>
                  <a:lnTo>
                    <a:pt x="1885212" y="1655605"/>
                  </a:lnTo>
                  <a:lnTo>
                    <a:pt x="1896651" y="1655605"/>
                  </a:lnTo>
                  <a:lnTo>
                    <a:pt x="1908091" y="1655605"/>
                  </a:lnTo>
                  <a:lnTo>
                    <a:pt x="1919531" y="1655605"/>
                  </a:lnTo>
                  <a:lnTo>
                    <a:pt x="1930970" y="1655605"/>
                  </a:lnTo>
                  <a:lnTo>
                    <a:pt x="1942409" y="1655605"/>
                  </a:lnTo>
                  <a:lnTo>
                    <a:pt x="1953849" y="1655605"/>
                  </a:lnTo>
                  <a:lnTo>
                    <a:pt x="1965289" y="1655605"/>
                  </a:lnTo>
                  <a:lnTo>
                    <a:pt x="1976728" y="1655605"/>
                  </a:lnTo>
                  <a:lnTo>
                    <a:pt x="1988168" y="1655605"/>
                  </a:lnTo>
                  <a:lnTo>
                    <a:pt x="1999607" y="1655605"/>
                  </a:lnTo>
                  <a:lnTo>
                    <a:pt x="2011047" y="1655605"/>
                  </a:lnTo>
                  <a:lnTo>
                    <a:pt x="2022486" y="1655605"/>
                  </a:lnTo>
                  <a:lnTo>
                    <a:pt x="2033926" y="1655605"/>
                  </a:lnTo>
                  <a:lnTo>
                    <a:pt x="2045365" y="1655605"/>
                  </a:lnTo>
                  <a:lnTo>
                    <a:pt x="2056805" y="1655605"/>
                  </a:lnTo>
                  <a:lnTo>
                    <a:pt x="2068244" y="1655605"/>
                  </a:lnTo>
                  <a:lnTo>
                    <a:pt x="2079684" y="1655605"/>
                  </a:lnTo>
                  <a:lnTo>
                    <a:pt x="2091123" y="1655605"/>
                  </a:lnTo>
                  <a:lnTo>
                    <a:pt x="2102563" y="1655605"/>
                  </a:lnTo>
                  <a:lnTo>
                    <a:pt x="2114002" y="1655605"/>
                  </a:lnTo>
                  <a:lnTo>
                    <a:pt x="2125442" y="1655605"/>
                  </a:lnTo>
                  <a:lnTo>
                    <a:pt x="2136882" y="1655605"/>
                  </a:lnTo>
                  <a:lnTo>
                    <a:pt x="2148321" y="1655605"/>
                  </a:lnTo>
                  <a:lnTo>
                    <a:pt x="2159760" y="1655605"/>
                  </a:lnTo>
                  <a:lnTo>
                    <a:pt x="2171200" y="1655605"/>
                  </a:lnTo>
                  <a:lnTo>
                    <a:pt x="2182640" y="1655605"/>
                  </a:lnTo>
                  <a:lnTo>
                    <a:pt x="2194079" y="1655605"/>
                  </a:lnTo>
                  <a:lnTo>
                    <a:pt x="2205519" y="1655605"/>
                  </a:lnTo>
                  <a:lnTo>
                    <a:pt x="2216958" y="1655605"/>
                  </a:lnTo>
                  <a:lnTo>
                    <a:pt x="2228393" y="1655605"/>
                  </a:lnTo>
                  <a:lnTo>
                    <a:pt x="2239837" y="1655605"/>
                  </a:lnTo>
                  <a:lnTo>
                    <a:pt x="2251272" y="1655605"/>
                  </a:lnTo>
                  <a:lnTo>
                    <a:pt x="2262716" y="1655605"/>
                  </a:lnTo>
                  <a:lnTo>
                    <a:pt x="2274151" y="1655605"/>
                  </a:lnTo>
                  <a:lnTo>
                    <a:pt x="2285591" y="1655605"/>
                  </a:lnTo>
                  <a:lnTo>
                    <a:pt x="2297030" y="1655605"/>
                  </a:lnTo>
                  <a:lnTo>
                    <a:pt x="2308470" y="1655605"/>
                  </a:lnTo>
                  <a:lnTo>
                    <a:pt x="2319909" y="1655605"/>
                  </a:lnTo>
                  <a:lnTo>
                    <a:pt x="2331349" y="1655605"/>
                  </a:lnTo>
                  <a:lnTo>
                    <a:pt x="2342788" y="1655605"/>
                  </a:lnTo>
                  <a:lnTo>
                    <a:pt x="2354228" y="1655605"/>
                  </a:lnTo>
                  <a:lnTo>
                    <a:pt x="2365667" y="1655605"/>
                  </a:lnTo>
                  <a:lnTo>
                    <a:pt x="2377107" y="1655605"/>
                  </a:lnTo>
                  <a:lnTo>
                    <a:pt x="2388546" y="1655605"/>
                  </a:lnTo>
                  <a:lnTo>
                    <a:pt x="2399986" y="1655605"/>
                  </a:lnTo>
                  <a:lnTo>
                    <a:pt x="2411425" y="1655605"/>
                  </a:lnTo>
                  <a:lnTo>
                    <a:pt x="2422865" y="1655605"/>
                  </a:lnTo>
                  <a:lnTo>
                    <a:pt x="2434304" y="1655605"/>
                  </a:lnTo>
                  <a:lnTo>
                    <a:pt x="2445744" y="1655605"/>
                  </a:lnTo>
                  <a:lnTo>
                    <a:pt x="2457184" y="1655605"/>
                  </a:lnTo>
                  <a:lnTo>
                    <a:pt x="2468623" y="1655605"/>
                  </a:lnTo>
                  <a:lnTo>
                    <a:pt x="2480062" y="1655605"/>
                  </a:lnTo>
                  <a:lnTo>
                    <a:pt x="2491502" y="1655605"/>
                  </a:lnTo>
                  <a:lnTo>
                    <a:pt x="2502942" y="1655605"/>
                  </a:lnTo>
                  <a:lnTo>
                    <a:pt x="2514381" y="1655605"/>
                  </a:lnTo>
                  <a:lnTo>
                    <a:pt x="2525821" y="1655605"/>
                  </a:lnTo>
                  <a:lnTo>
                    <a:pt x="2537260" y="1655605"/>
                  </a:lnTo>
                  <a:lnTo>
                    <a:pt x="2548700" y="1655605"/>
                  </a:lnTo>
                  <a:lnTo>
                    <a:pt x="2560139" y="1655605"/>
                  </a:lnTo>
                  <a:lnTo>
                    <a:pt x="2571579" y="1655605"/>
                  </a:lnTo>
                  <a:lnTo>
                    <a:pt x="2583018" y="1655605"/>
                  </a:lnTo>
                  <a:lnTo>
                    <a:pt x="2594458" y="1655605"/>
                  </a:lnTo>
                  <a:lnTo>
                    <a:pt x="2605897" y="1655605"/>
                  </a:lnTo>
                  <a:lnTo>
                    <a:pt x="2617337" y="1655605"/>
                  </a:lnTo>
                  <a:lnTo>
                    <a:pt x="2628776" y="1655605"/>
                  </a:lnTo>
                  <a:lnTo>
                    <a:pt x="2640216" y="1655605"/>
                  </a:lnTo>
                  <a:lnTo>
                    <a:pt x="2651655" y="1655605"/>
                  </a:lnTo>
                  <a:lnTo>
                    <a:pt x="2663095" y="1655605"/>
                  </a:lnTo>
                  <a:lnTo>
                    <a:pt x="2674535" y="1655605"/>
                  </a:lnTo>
                  <a:lnTo>
                    <a:pt x="2685974" y="1655605"/>
                  </a:lnTo>
                  <a:lnTo>
                    <a:pt x="2697413" y="1655605"/>
                  </a:lnTo>
                  <a:lnTo>
                    <a:pt x="2708853" y="1655605"/>
                  </a:lnTo>
                  <a:lnTo>
                    <a:pt x="2720293" y="1655605"/>
                  </a:lnTo>
                  <a:lnTo>
                    <a:pt x="2731727" y="1655605"/>
                  </a:lnTo>
                  <a:lnTo>
                    <a:pt x="2743172" y="1655605"/>
                  </a:lnTo>
                  <a:lnTo>
                    <a:pt x="2754611" y="1655605"/>
                  </a:lnTo>
                  <a:lnTo>
                    <a:pt x="2766046" y="1655605"/>
                  </a:lnTo>
                  <a:lnTo>
                    <a:pt x="2777490" y="1655605"/>
                  </a:lnTo>
                  <a:lnTo>
                    <a:pt x="2788925" y="1655605"/>
                  </a:lnTo>
                  <a:lnTo>
                    <a:pt x="2800364" y="1655605"/>
                  </a:lnTo>
                  <a:lnTo>
                    <a:pt x="2811804" y="1655605"/>
                  </a:lnTo>
                  <a:lnTo>
                    <a:pt x="2823243" y="1655605"/>
                  </a:lnTo>
                  <a:lnTo>
                    <a:pt x="2834683" y="1655605"/>
                  </a:lnTo>
                  <a:lnTo>
                    <a:pt x="2846123" y="1655605"/>
                  </a:lnTo>
                  <a:lnTo>
                    <a:pt x="2857562" y="1655605"/>
                  </a:lnTo>
                  <a:lnTo>
                    <a:pt x="2869001" y="1655605"/>
                  </a:lnTo>
                  <a:lnTo>
                    <a:pt x="2880441" y="1655605"/>
                  </a:lnTo>
                  <a:lnTo>
                    <a:pt x="2891881" y="1655605"/>
                  </a:lnTo>
                  <a:lnTo>
                    <a:pt x="2903320" y="1655605"/>
                  </a:lnTo>
                  <a:lnTo>
                    <a:pt x="2914760" y="1655605"/>
                  </a:lnTo>
                  <a:lnTo>
                    <a:pt x="2926199" y="1655605"/>
                  </a:lnTo>
                  <a:lnTo>
                    <a:pt x="2937639" y="1655605"/>
                  </a:lnTo>
                  <a:lnTo>
                    <a:pt x="2949078" y="1655605"/>
                  </a:lnTo>
                  <a:lnTo>
                    <a:pt x="2960518" y="1655605"/>
                  </a:lnTo>
                  <a:lnTo>
                    <a:pt x="2971957" y="1655605"/>
                  </a:lnTo>
                  <a:lnTo>
                    <a:pt x="2983397" y="1655605"/>
                  </a:lnTo>
                  <a:lnTo>
                    <a:pt x="2994837" y="1655605"/>
                  </a:lnTo>
                  <a:lnTo>
                    <a:pt x="3006276" y="1655605"/>
                  </a:lnTo>
                  <a:lnTo>
                    <a:pt x="3017715" y="1655605"/>
                  </a:lnTo>
                  <a:lnTo>
                    <a:pt x="3029155" y="1655605"/>
                  </a:lnTo>
                  <a:lnTo>
                    <a:pt x="3040594" y="1655605"/>
                  </a:lnTo>
                  <a:lnTo>
                    <a:pt x="3052034" y="1655605"/>
                  </a:lnTo>
                  <a:lnTo>
                    <a:pt x="3063474" y="1655605"/>
                  </a:lnTo>
                  <a:lnTo>
                    <a:pt x="3074913" y="1655605"/>
                  </a:lnTo>
                  <a:lnTo>
                    <a:pt x="3086352" y="1655605"/>
                  </a:lnTo>
                  <a:lnTo>
                    <a:pt x="3097792" y="1655605"/>
                  </a:lnTo>
                  <a:lnTo>
                    <a:pt x="3109232" y="1655605"/>
                  </a:lnTo>
                  <a:lnTo>
                    <a:pt x="3120671" y="1655605"/>
                  </a:lnTo>
                  <a:lnTo>
                    <a:pt x="3132111" y="1655605"/>
                  </a:lnTo>
                  <a:lnTo>
                    <a:pt x="3143550" y="1655605"/>
                  </a:lnTo>
                  <a:lnTo>
                    <a:pt x="3154990" y="1655605"/>
                  </a:lnTo>
                  <a:lnTo>
                    <a:pt x="3166429" y="1655605"/>
                  </a:lnTo>
                  <a:lnTo>
                    <a:pt x="3177869" y="1655605"/>
                  </a:lnTo>
                  <a:lnTo>
                    <a:pt x="3189308" y="1655605"/>
                  </a:lnTo>
                  <a:lnTo>
                    <a:pt x="3200748" y="1655605"/>
                  </a:lnTo>
                  <a:lnTo>
                    <a:pt x="3212187" y="1655605"/>
                  </a:lnTo>
                  <a:lnTo>
                    <a:pt x="3223627" y="1655605"/>
                  </a:lnTo>
                  <a:lnTo>
                    <a:pt x="3235066" y="1655605"/>
                  </a:lnTo>
                  <a:lnTo>
                    <a:pt x="3246501" y="1655605"/>
                  </a:lnTo>
                  <a:lnTo>
                    <a:pt x="3257945" y="1655605"/>
                  </a:lnTo>
                  <a:lnTo>
                    <a:pt x="3269385" y="1655605"/>
                  </a:lnTo>
                  <a:lnTo>
                    <a:pt x="3280825" y="1655605"/>
                  </a:lnTo>
                  <a:lnTo>
                    <a:pt x="3292264" y="1655605"/>
                  </a:lnTo>
                  <a:lnTo>
                    <a:pt x="3303699" y="1655605"/>
                  </a:lnTo>
                  <a:lnTo>
                    <a:pt x="3315143" y="1655605"/>
                  </a:lnTo>
                  <a:lnTo>
                    <a:pt x="3326578" y="1655605"/>
                  </a:lnTo>
                  <a:lnTo>
                    <a:pt x="3338017" y="1655605"/>
                  </a:lnTo>
                  <a:lnTo>
                    <a:pt x="3349457" y="1655605"/>
                  </a:lnTo>
                  <a:lnTo>
                    <a:pt x="3360896" y="1655605"/>
                  </a:lnTo>
                  <a:lnTo>
                    <a:pt x="3372336" y="1655605"/>
                  </a:lnTo>
                  <a:lnTo>
                    <a:pt x="3383776" y="1655605"/>
                  </a:lnTo>
                  <a:lnTo>
                    <a:pt x="3395215" y="1655605"/>
                  </a:lnTo>
                  <a:lnTo>
                    <a:pt x="3406654" y="1655605"/>
                  </a:lnTo>
                  <a:lnTo>
                    <a:pt x="3418094" y="1655605"/>
                  </a:lnTo>
                  <a:lnTo>
                    <a:pt x="3429534" y="1655605"/>
                  </a:lnTo>
                  <a:lnTo>
                    <a:pt x="3440973" y="1655605"/>
                  </a:lnTo>
                  <a:lnTo>
                    <a:pt x="3452413" y="1655605"/>
                  </a:lnTo>
                  <a:lnTo>
                    <a:pt x="3463852" y="1655605"/>
                  </a:lnTo>
                  <a:lnTo>
                    <a:pt x="3475292" y="1655605"/>
                  </a:lnTo>
                  <a:lnTo>
                    <a:pt x="3486731" y="1655605"/>
                  </a:lnTo>
                  <a:lnTo>
                    <a:pt x="3498171" y="1655605"/>
                  </a:lnTo>
                  <a:lnTo>
                    <a:pt x="3509610" y="1655605"/>
                  </a:lnTo>
                  <a:lnTo>
                    <a:pt x="3521050" y="1655605"/>
                  </a:lnTo>
                  <a:lnTo>
                    <a:pt x="3532489" y="1655605"/>
                  </a:lnTo>
                  <a:lnTo>
                    <a:pt x="3543929" y="1655605"/>
                  </a:lnTo>
                  <a:lnTo>
                    <a:pt x="3555368" y="1655605"/>
                  </a:lnTo>
                  <a:lnTo>
                    <a:pt x="3566808" y="1655605"/>
                  </a:lnTo>
                  <a:lnTo>
                    <a:pt x="3578247" y="1655605"/>
                  </a:lnTo>
                  <a:lnTo>
                    <a:pt x="3589687" y="1655605"/>
                  </a:lnTo>
                  <a:lnTo>
                    <a:pt x="3601127" y="1655605"/>
                  </a:lnTo>
                  <a:lnTo>
                    <a:pt x="3612566" y="1655605"/>
                  </a:lnTo>
                  <a:lnTo>
                    <a:pt x="3624005" y="1655605"/>
                  </a:lnTo>
                  <a:lnTo>
                    <a:pt x="3635445" y="1655605"/>
                  </a:lnTo>
                  <a:lnTo>
                    <a:pt x="3646885" y="1655605"/>
                  </a:lnTo>
                  <a:lnTo>
                    <a:pt x="3658324" y="1655605"/>
                  </a:lnTo>
                  <a:lnTo>
                    <a:pt x="3669764" y="1655605"/>
                  </a:lnTo>
                  <a:lnTo>
                    <a:pt x="3681203" y="1655605"/>
                  </a:lnTo>
                  <a:lnTo>
                    <a:pt x="3692643" y="1655605"/>
                  </a:lnTo>
                  <a:lnTo>
                    <a:pt x="3704082" y="1655605"/>
                  </a:lnTo>
                  <a:lnTo>
                    <a:pt x="3715522" y="1655605"/>
                  </a:lnTo>
                  <a:lnTo>
                    <a:pt x="3726961" y="1655605"/>
                  </a:lnTo>
                  <a:lnTo>
                    <a:pt x="3738401" y="1655605"/>
                  </a:lnTo>
                  <a:lnTo>
                    <a:pt x="3749840" y="1655605"/>
                  </a:lnTo>
                  <a:lnTo>
                    <a:pt x="3761280" y="1655605"/>
                  </a:lnTo>
                  <a:lnTo>
                    <a:pt x="3772719" y="1655605"/>
                  </a:lnTo>
                  <a:lnTo>
                    <a:pt x="3784154" y="1655605"/>
                  </a:lnTo>
                  <a:lnTo>
                    <a:pt x="3795598" y="1655605"/>
                  </a:lnTo>
                  <a:lnTo>
                    <a:pt x="3807033" y="1655605"/>
                  </a:lnTo>
                  <a:lnTo>
                    <a:pt x="3818473" y="1655605"/>
                  </a:lnTo>
                  <a:lnTo>
                    <a:pt x="3829917" y="1655605"/>
                  </a:lnTo>
                  <a:lnTo>
                    <a:pt x="3841352" y="1655605"/>
                  </a:lnTo>
                  <a:lnTo>
                    <a:pt x="3852791" y="1655605"/>
                  </a:lnTo>
                  <a:lnTo>
                    <a:pt x="3864231" y="1655605"/>
                  </a:lnTo>
                  <a:lnTo>
                    <a:pt x="3875670" y="1655605"/>
                  </a:lnTo>
                  <a:lnTo>
                    <a:pt x="3887110" y="1655605"/>
                  </a:lnTo>
                  <a:lnTo>
                    <a:pt x="3898549" y="1655605"/>
                  </a:lnTo>
                  <a:lnTo>
                    <a:pt x="3909989" y="1655605"/>
                  </a:lnTo>
                  <a:lnTo>
                    <a:pt x="3921447" y="1655605"/>
                  </a:lnTo>
                  <a:lnTo>
                    <a:pt x="3932878" y="1655605"/>
                  </a:lnTo>
                  <a:lnTo>
                    <a:pt x="3944307" y="1655605"/>
                  </a:lnTo>
                  <a:lnTo>
                    <a:pt x="3955737" y="1655605"/>
                  </a:lnTo>
                  <a:lnTo>
                    <a:pt x="3967167" y="1655605"/>
                  </a:lnTo>
                  <a:lnTo>
                    <a:pt x="3978645" y="1655605"/>
                  </a:lnTo>
                  <a:lnTo>
                    <a:pt x="3990075" y="1655605"/>
                  </a:lnTo>
                  <a:lnTo>
                    <a:pt x="4001505" y="1655605"/>
                  </a:lnTo>
                  <a:lnTo>
                    <a:pt x="4012935" y="1655605"/>
                  </a:lnTo>
                  <a:lnTo>
                    <a:pt x="4024365" y="1655605"/>
                  </a:lnTo>
                  <a:lnTo>
                    <a:pt x="4035843" y="1655605"/>
                  </a:lnTo>
                  <a:lnTo>
                    <a:pt x="4047273" y="1655605"/>
                  </a:lnTo>
                  <a:lnTo>
                    <a:pt x="4058702" y="1655605"/>
                  </a:lnTo>
                  <a:lnTo>
                    <a:pt x="4070133" y="1655605"/>
                  </a:lnTo>
                  <a:lnTo>
                    <a:pt x="4081563" y="1655605"/>
                  </a:lnTo>
                  <a:lnTo>
                    <a:pt x="4093040" y="1655605"/>
                  </a:lnTo>
                  <a:lnTo>
                    <a:pt x="4104471" y="1655605"/>
                  </a:lnTo>
                  <a:lnTo>
                    <a:pt x="4115900" y="1655605"/>
                  </a:lnTo>
                  <a:lnTo>
                    <a:pt x="4127330" y="1655605"/>
                  </a:lnTo>
                  <a:lnTo>
                    <a:pt x="4138760" y="1655605"/>
                  </a:lnTo>
                  <a:lnTo>
                    <a:pt x="4150238" y="1655605"/>
                  </a:lnTo>
                  <a:lnTo>
                    <a:pt x="4161668" y="1655605"/>
                  </a:lnTo>
                  <a:lnTo>
                    <a:pt x="4173098" y="1655605"/>
                  </a:lnTo>
                  <a:lnTo>
                    <a:pt x="4184528" y="1655605"/>
                  </a:lnTo>
                  <a:lnTo>
                    <a:pt x="4195958" y="1655605"/>
                  </a:lnTo>
                  <a:lnTo>
                    <a:pt x="4207436" y="1655605"/>
                  </a:lnTo>
                  <a:lnTo>
                    <a:pt x="4218865" y="1655605"/>
                  </a:lnTo>
                  <a:lnTo>
                    <a:pt x="4230296" y="1655605"/>
                  </a:lnTo>
                  <a:lnTo>
                    <a:pt x="4241726" y="1655605"/>
                  </a:lnTo>
                  <a:lnTo>
                    <a:pt x="4253156" y="1655605"/>
                  </a:lnTo>
                  <a:lnTo>
                    <a:pt x="4264634" y="1655605"/>
                  </a:lnTo>
                  <a:lnTo>
                    <a:pt x="4276063" y="1655605"/>
                  </a:lnTo>
                  <a:lnTo>
                    <a:pt x="4287493" y="1655605"/>
                  </a:lnTo>
                  <a:lnTo>
                    <a:pt x="4298923" y="1655605"/>
                  </a:lnTo>
                  <a:lnTo>
                    <a:pt x="4310353" y="1655605"/>
                  </a:lnTo>
                  <a:lnTo>
                    <a:pt x="4321831" y="1655605"/>
                  </a:lnTo>
                  <a:lnTo>
                    <a:pt x="4333261" y="1655605"/>
                  </a:lnTo>
                  <a:lnTo>
                    <a:pt x="4344691" y="1655605"/>
                  </a:lnTo>
                  <a:lnTo>
                    <a:pt x="4356121" y="1655605"/>
                  </a:lnTo>
                  <a:lnTo>
                    <a:pt x="4367551" y="1655605"/>
                  </a:lnTo>
                  <a:lnTo>
                    <a:pt x="4379028" y="1655605"/>
                  </a:lnTo>
                  <a:lnTo>
                    <a:pt x="4390458" y="1655605"/>
                  </a:lnTo>
                  <a:lnTo>
                    <a:pt x="4401889" y="1655605"/>
                  </a:lnTo>
                  <a:lnTo>
                    <a:pt x="4413319" y="1655605"/>
                  </a:lnTo>
                  <a:lnTo>
                    <a:pt x="4424749" y="1655605"/>
                  </a:lnTo>
                  <a:lnTo>
                    <a:pt x="4436226" y="1655605"/>
                  </a:lnTo>
                  <a:lnTo>
                    <a:pt x="4447656" y="1655605"/>
                  </a:lnTo>
                  <a:lnTo>
                    <a:pt x="4459086" y="1655605"/>
                  </a:lnTo>
                  <a:lnTo>
                    <a:pt x="4470516" y="1655605"/>
                  </a:lnTo>
                  <a:lnTo>
                    <a:pt x="4481946" y="1655605"/>
                  </a:lnTo>
                  <a:lnTo>
                    <a:pt x="4493424" y="1655605"/>
                  </a:lnTo>
                  <a:lnTo>
                    <a:pt x="4504854" y="1655605"/>
                  </a:lnTo>
                  <a:lnTo>
                    <a:pt x="4516284" y="1655605"/>
                  </a:lnTo>
                  <a:lnTo>
                    <a:pt x="4527714" y="1655605"/>
                  </a:lnTo>
                  <a:lnTo>
                    <a:pt x="4539144" y="1655605"/>
                  </a:lnTo>
                  <a:lnTo>
                    <a:pt x="4550621" y="1655605"/>
                  </a:lnTo>
                  <a:lnTo>
                    <a:pt x="4562051" y="1655605"/>
                  </a:lnTo>
                  <a:lnTo>
                    <a:pt x="4573482" y="1655605"/>
                  </a:lnTo>
                  <a:lnTo>
                    <a:pt x="4584912" y="1655605"/>
                  </a:lnTo>
                  <a:lnTo>
                    <a:pt x="4596341" y="1655605"/>
                  </a:lnTo>
                  <a:lnTo>
                    <a:pt x="4607771" y="1655605"/>
                  </a:lnTo>
                  <a:lnTo>
                    <a:pt x="4619249" y="1655605"/>
                  </a:lnTo>
                  <a:lnTo>
                    <a:pt x="4630679" y="1655605"/>
                  </a:lnTo>
                  <a:lnTo>
                    <a:pt x="4642109" y="1655605"/>
                  </a:lnTo>
                  <a:lnTo>
                    <a:pt x="4653539" y="1655605"/>
                  </a:lnTo>
                  <a:lnTo>
                    <a:pt x="4664969" y="1655605"/>
                  </a:lnTo>
                  <a:lnTo>
                    <a:pt x="4676447" y="1655605"/>
                  </a:lnTo>
                  <a:lnTo>
                    <a:pt x="4687877" y="1655605"/>
                  </a:lnTo>
                  <a:lnTo>
                    <a:pt x="4699306" y="1655605"/>
                  </a:lnTo>
                  <a:lnTo>
                    <a:pt x="4710737" y="1655605"/>
                  </a:lnTo>
                  <a:lnTo>
                    <a:pt x="4722167" y="1655605"/>
                  </a:lnTo>
                  <a:lnTo>
                    <a:pt x="4733644" y="1655605"/>
                  </a:lnTo>
                  <a:lnTo>
                    <a:pt x="4745075" y="1655605"/>
                  </a:lnTo>
                  <a:lnTo>
                    <a:pt x="4756504" y="1655605"/>
                  </a:lnTo>
                  <a:lnTo>
                    <a:pt x="4767934" y="1655605"/>
                  </a:lnTo>
                  <a:lnTo>
                    <a:pt x="4779364" y="1655605"/>
                  </a:lnTo>
                  <a:lnTo>
                    <a:pt x="4790842" y="1655605"/>
                  </a:lnTo>
                  <a:lnTo>
                    <a:pt x="4802272" y="1655605"/>
                  </a:lnTo>
                  <a:lnTo>
                    <a:pt x="4813702" y="1655605"/>
                  </a:lnTo>
                  <a:lnTo>
                    <a:pt x="4825132" y="1655605"/>
                  </a:lnTo>
                  <a:lnTo>
                    <a:pt x="4836562" y="1655605"/>
                  </a:lnTo>
                  <a:lnTo>
                    <a:pt x="4848040" y="1655605"/>
                  </a:lnTo>
                  <a:lnTo>
                    <a:pt x="4859469" y="1655605"/>
                  </a:lnTo>
                  <a:lnTo>
                    <a:pt x="4870899" y="1655605"/>
                  </a:lnTo>
                  <a:lnTo>
                    <a:pt x="4882330" y="1655605"/>
                  </a:lnTo>
                  <a:lnTo>
                    <a:pt x="4893760" y="1655605"/>
                  </a:lnTo>
                  <a:lnTo>
                    <a:pt x="4905237" y="1655605"/>
                  </a:lnTo>
                  <a:lnTo>
                    <a:pt x="4916667" y="1655605"/>
                  </a:lnTo>
                  <a:lnTo>
                    <a:pt x="4928097" y="1655605"/>
                  </a:lnTo>
                  <a:lnTo>
                    <a:pt x="4939527" y="1655605"/>
                  </a:lnTo>
                  <a:lnTo>
                    <a:pt x="4950957" y="1655605"/>
                  </a:lnTo>
                  <a:lnTo>
                    <a:pt x="4962435" y="1655605"/>
                  </a:lnTo>
                  <a:lnTo>
                    <a:pt x="4973865" y="1655605"/>
                  </a:lnTo>
                  <a:lnTo>
                    <a:pt x="4985295" y="1655605"/>
                  </a:lnTo>
                  <a:lnTo>
                    <a:pt x="4996725" y="1655605"/>
                  </a:lnTo>
                  <a:lnTo>
                    <a:pt x="5008155" y="1655605"/>
                  </a:lnTo>
                  <a:lnTo>
                    <a:pt x="5019632" y="1655605"/>
                  </a:lnTo>
                  <a:lnTo>
                    <a:pt x="5031062" y="1655605"/>
                  </a:lnTo>
                  <a:lnTo>
                    <a:pt x="5042492" y="1655605"/>
                  </a:lnTo>
                  <a:lnTo>
                    <a:pt x="5053923" y="1655605"/>
                  </a:lnTo>
                  <a:lnTo>
                    <a:pt x="5065353" y="1655605"/>
                  </a:lnTo>
                  <a:lnTo>
                    <a:pt x="5076830" y="1655605"/>
                  </a:lnTo>
                  <a:lnTo>
                    <a:pt x="5088260" y="1655605"/>
                  </a:lnTo>
                  <a:lnTo>
                    <a:pt x="5099690" y="1655605"/>
                  </a:lnTo>
                  <a:lnTo>
                    <a:pt x="5111120" y="1655605"/>
                  </a:lnTo>
                  <a:lnTo>
                    <a:pt x="5122550" y="1655605"/>
                  </a:lnTo>
                  <a:lnTo>
                    <a:pt x="5134028" y="1655605"/>
                  </a:lnTo>
                  <a:lnTo>
                    <a:pt x="5145458" y="1655605"/>
                  </a:lnTo>
                  <a:lnTo>
                    <a:pt x="5156888" y="1655605"/>
                  </a:lnTo>
                  <a:lnTo>
                    <a:pt x="5168318" y="1655605"/>
                  </a:lnTo>
                  <a:lnTo>
                    <a:pt x="5179747" y="1655605"/>
                  </a:lnTo>
                  <a:lnTo>
                    <a:pt x="5191225" y="1655605"/>
                  </a:lnTo>
                  <a:lnTo>
                    <a:pt x="5202655" y="1655605"/>
                  </a:lnTo>
                  <a:lnTo>
                    <a:pt x="5214085" y="1655605"/>
                  </a:lnTo>
                  <a:lnTo>
                    <a:pt x="5225515" y="1655605"/>
                  </a:lnTo>
                  <a:lnTo>
                    <a:pt x="5236945" y="1655605"/>
                  </a:lnTo>
                  <a:lnTo>
                    <a:pt x="5248423" y="1655605"/>
                  </a:lnTo>
                  <a:lnTo>
                    <a:pt x="5259853" y="1655605"/>
                  </a:lnTo>
                  <a:lnTo>
                    <a:pt x="5271283" y="1655605"/>
                  </a:lnTo>
                  <a:lnTo>
                    <a:pt x="5282713" y="1655605"/>
                  </a:lnTo>
                  <a:lnTo>
                    <a:pt x="5294143" y="1655605"/>
                  </a:lnTo>
                  <a:lnTo>
                    <a:pt x="5305621" y="1655605"/>
                  </a:lnTo>
                  <a:lnTo>
                    <a:pt x="5317051" y="1655605"/>
                  </a:lnTo>
                  <a:lnTo>
                    <a:pt x="5328481" y="1655605"/>
                  </a:lnTo>
                  <a:lnTo>
                    <a:pt x="5339910" y="1655605"/>
                  </a:lnTo>
                  <a:lnTo>
                    <a:pt x="5351340" y="1655605"/>
                  </a:lnTo>
                  <a:lnTo>
                    <a:pt x="5362818" y="1655605"/>
                  </a:lnTo>
                  <a:lnTo>
                    <a:pt x="5374248" y="1655605"/>
                  </a:lnTo>
                  <a:lnTo>
                    <a:pt x="5385678" y="1655605"/>
                  </a:lnTo>
                  <a:lnTo>
                    <a:pt x="5397108" y="1655605"/>
                  </a:lnTo>
                  <a:lnTo>
                    <a:pt x="5408538" y="1655605"/>
                  </a:lnTo>
                  <a:lnTo>
                    <a:pt x="5420016" y="1655605"/>
                  </a:lnTo>
                  <a:lnTo>
                    <a:pt x="5431446" y="1655605"/>
                  </a:lnTo>
                  <a:lnTo>
                    <a:pt x="5442876" y="1655605"/>
                  </a:lnTo>
                  <a:lnTo>
                    <a:pt x="5454306" y="1655605"/>
                  </a:lnTo>
                  <a:lnTo>
                    <a:pt x="5465736" y="1655605"/>
                  </a:lnTo>
                  <a:lnTo>
                    <a:pt x="5477214" y="1655605"/>
                  </a:lnTo>
                  <a:lnTo>
                    <a:pt x="5488643" y="1655605"/>
                  </a:lnTo>
                  <a:lnTo>
                    <a:pt x="5500073" y="1655605"/>
                  </a:lnTo>
                  <a:lnTo>
                    <a:pt x="5511503" y="1655605"/>
                  </a:lnTo>
                  <a:lnTo>
                    <a:pt x="5522933" y="1655605"/>
                  </a:lnTo>
                  <a:lnTo>
                    <a:pt x="5534411" y="1655605"/>
                  </a:lnTo>
                  <a:lnTo>
                    <a:pt x="5545841" y="1655605"/>
                  </a:lnTo>
                  <a:lnTo>
                    <a:pt x="5557271" y="1655605"/>
                  </a:lnTo>
                  <a:lnTo>
                    <a:pt x="5568701" y="1655605"/>
                  </a:lnTo>
                  <a:lnTo>
                    <a:pt x="5580131" y="1655605"/>
                  </a:lnTo>
                  <a:lnTo>
                    <a:pt x="5591609" y="1655605"/>
                  </a:lnTo>
                  <a:lnTo>
                    <a:pt x="5603038" y="1655605"/>
                  </a:lnTo>
                  <a:lnTo>
                    <a:pt x="5614469" y="1655605"/>
                  </a:lnTo>
                  <a:lnTo>
                    <a:pt x="5625899" y="1655605"/>
                  </a:lnTo>
                  <a:lnTo>
                    <a:pt x="5637329" y="1655605"/>
                  </a:lnTo>
                  <a:lnTo>
                    <a:pt x="5648759" y="1655605"/>
                  </a:lnTo>
                  <a:lnTo>
                    <a:pt x="5660236" y="1655605"/>
                  </a:lnTo>
                  <a:lnTo>
                    <a:pt x="5671666" y="1655605"/>
                  </a:lnTo>
                  <a:lnTo>
                    <a:pt x="5683096" y="1655605"/>
                  </a:lnTo>
                  <a:lnTo>
                    <a:pt x="5694526" y="1655605"/>
                  </a:lnTo>
                  <a:lnTo>
                    <a:pt x="5705956" y="1655605"/>
                  </a:lnTo>
                  <a:lnTo>
                    <a:pt x="5717434" y="1655605"/>
                  </a:lnTo>
                  <a:lnTo>
                    <a:pt x="5728864" y="1655605"/>
                  </a:lnTo>
                  <a:lnTo>
                    <a:pt x="5740294" y="1655605"/>
                  </a:lnTo>
                  <a:lnTo>
                    <a:pt x="5751724" y="1655605"/>
                  </a:lnTo>
                  <a:lnTo>
                    <a:pt x="5763154" y="1655605"/>
                  </a:lnTo>
                  <a:lnTo>
                    <a:pt x="5774631" y="1655605"/>
                  </a:lnTo>
                  <a:lnTo>
                    <a:pt x="5786062" y="1655605"/>
                  </a:lnTo>
                  <a:lnTo>
                    <a:pt x="5797492" y="1655605"/>
                  </a:lnTo>
                  <a:lnTo>
                    <a:pt x="5808921" y="1655605"/>
                  </a:lnTo>
                  <a:lnTo>
                    <a:pt x="5820351" y="1655605"/>
                  </a:lnTo>
                  <a:lnTo>
                    <a:pt x="5831829" y="1655605"/>
                  </a:lnTo>
                  <a:lnTo>
                    <a:pt x="5843259" y="1655605"/>
                  </a:lnTo>
                  <a:lnTo>
                    <a:pt x="5854689" y="1655605"/>
                  </a:lnTo>
                  <a:lnTo>
                    <a:pt x="5866119" y="1655605"/>
                  </a:lnTo>
                  <a:lnTo>
                    <a:pt x="5877549" y="1655605"/>
                  </a:lnTo>
                  <a:lnTo>
                    <a:pt x="5889027" y="1655605"/>
                  </a:lnTo>
                  <a:lnTo>
                    <a:pt x="5900457" y="1655605"/>
                  </a:lnTo>
                  <a:lnTo>
                    <a:pt x="5911887" y="1655605"/>
                  </a:lnTo>
                  <a:lnTo>
                    <a:pt x="5923317" y="1655605"/>
                  </a:lnTo>
                  <a:lnTo>
                    <a:pt x="5934747" y="1655605"/>
                  </a:lnTo>
                  <a:lnTo>
                    <a:pt x="5946225" y="1655605"/>
                  </a:lnTo>
                  <a:lnTo>
                    <a:pt x="5957655" y="1655605"/>
                  </a:lnTo>
                  <a:lnTo>
                    <a:pt x="5969084" y="1655605"/>
                  </a:lnTo>
                  <a:lnTo>
                    <a:pt x="5980514" y="1655605"/>
                  </a:lnTo>
                  <a:lnTo>
                    <a:pt x="5991944" y="1655605"/>
                  </a:lnTo>
                  <a:lnTo>
                    <a:pt x="6003422" y="1655605"/>
                  </a:lnTo>
                  <a:lnTo>
                    <a:pt x="6014852" y="1655605"/>
                  </a:lnTo>
                  <a:lnTo>
                    <a:pt x="6026282" y="1655605"/>
                  </a:lnTo>
                  <a:lnTo>
                    <a:pt x="6037712" y="1655605"/>
                  </a:lnTo>
                  <a:lnTo>
                    <a:pt x="6049142" y="1655605"/>
                  </a:lnTo>
                  <a:lnTo>
                    <a:pt x="6060620" y="1655605"/>
                  </a:lnTo>
                  <a:lnTo>
                    <a:pt x="6072049" y="1655605"/>
                  </a:lnTo>
                  <a:lnTo>
                    <a:pt x="6083480" y="1655605"/>
                  </a:lnTo>
                  <a:lnTo>
                    <a:pt x="6094910" y="1655605"/>
                  </a:lnTo>
                  <a:lnTo>
                    <a:pt x="6106340" y="1655605"/>
                  </a:lnTo>
                  <a:lnTo>
                    <a:pt x="6117818" y="1655605"/>
                  </a:lnTo>
                  <a:lnTo>
                    <a:pt x="6129247" y="1655605"/>
                  </a:lnTo>
                  <a:lnTo>
                    <a:pt x="6140677" y="1655605"/>
                  </a:lnTo>
                  <a:lnTo>
                    <a:pt x="6152107" y="1655605"/>
                  </a:lnTo>
                  <a:lnTo>
                    <a:pt x="6163537" y="1655605"/>
                  </a:lnTo>
                  <a:lnTo>
                    <a:pt x="6175015" y="1655605"/>
                  </a:lnTo>
                  <a:lnTo>
                    <a:pt x="6186445" y="1655605"/>
                  </a:lnTo>
                  <a:lnTo>
                    <a:pt x="6197875" y="1655605"/>
                  </a:lnTo>
                  <a:lnTo>
                    <a:pt x="6209305" y="1655605"/>
                  </a:lnTo>
                  <a:lnTo>
                    <a:pt x="6220735" y="1655605"/>
                  </a:lnTo>
                  <a:lnTo>
                    <a:pt x="6232212" y="1655605"/>
                  </a:lnTo>
                  <a:lnTo>
                    <a:pt x="6243642" y="1655605"/>
                  </a:lnTo>
                  <a:lnTo>
                    <a:pt x="6255073" y="1655605"/>
                  </a:lnTo>
                  <a:lnTo>
                    <a:pt x="6266503" y="1655605"/>
                  </a:lnTo>
                  <a:lnTo>
                    <a:pt x="6277933" y="1655605"/>
                  </a:lnTo>
                  <a:lnTo>
                    <a:pt x="6289410" y="1655605"/>
                  </a:lnTo>
                  <a:lnTo>
                    <a:pt x="6300840" y="1655605"/>
                  </a:lnTo>
                  <a:lnTo>
                    <a:pt x="6312270" y="1655605"/>
                  </a:lnTo>
                  <a:lnTo>
                    <a:pt x="6323700" y="1655605"/>
                  </a:lnTo>
                  <a:lnTo>
                    <a:pt x="6335130" y="1655605"/>
                  </a:lnTo>
                  <a:lnTo>
                    <a:pt x="6346608" y="1655605"/>
                  </a:lnTo>
                  <a:lnTo>
                    <a:pt x="6358038" y="1655605"/>
                  </a:lnTo>
                  <a:lnTo>
                    <a:pt x="6369468" y="1655605"/>
                  </a:lnTo>
                  <a:lnTo>
                    <a:pt x="6380898" y="1655605"/>
                  </a:lnTo>
                  <a:lnTo>
                    <a:pt x="6392328" y="1655605"/>
                  </a:lnTo>
                  <a:lnTo>
                    <a:pt x="6403805" y="1655605"/>
                  </a:lnTo>
                  <a:lnTo>
                    <a:pt x="6415235" y="1655605"/>
                  </a:lnTo>
                  <a:lnTo>
                    <a:pt x="6426666" y="1655605"/>
                  </a:lnTo>
                  <a:lnTo>
                    <a:pt x="6438096" y="1655605"/>
                  </a:lnTo>
                  <a:lnTo>
                    <a:pt x="6449525" y="1655605"/>
                  </a:lnTo>
                  <a:lnTo>
                    <a:pt x="6461003" y="1655605"/>
                  </a:lnTo>
                  <a:lnTo>
                    <a:pt x="6472433" y="1655605"/>
                  </a:lnTo>
                  <a:lnTo>
                    <a:pt x="6483863" y="1655605"/>
                  </a:lnTo>
                  <a:lnTo>
                    <a:pt x="6495293" y="1655605"/>
                  </a:lnTo>
                  <a:lnTo>
                    <a:pt x="6506723" y="1655605"/>
                  </a:lnTo>
                  <a:lnTo>
                    <a:pt x="6518201" y="1655605"/>
                  </a:lnTo>
                  <a:lnTo>
                    <a:pt x="6529631" y="1655605"/>
                  </a:lnTo>
                  <a:lnTo>
                    <a:pt x="6541061" y="1655605"/>
                  </a:lnTo>
                  <a:lnTo>
                    <a:pt x="6552490" y="1655605"/>
                  </a:lnTo>
                  <a:lnTo>
                    <a:pt x="6563921" y="1655605"/>
                  </a:lnTo>
                  <a:lnTo>
                    <a:pt x="6575398" y="1655605"/>
                  </a:lnTo>
                  <a:lnTo>
                    <a:pt x="6586828" y="1655605"/>
                  </a:lnTo>
                  <a:lnTo>
                    <a:pt x="6598259" y="1655605"/>
                  </a:lnTo>
                  <a:lnTo>
                    <a:pt x="6609688" y="1655605"/>
                  </a:lnTo>
                  <a:lnTo>
                    <a:pt x="6621118" y="1655605"/>
                  </a:lnTo>
                  <a:lnTo>
                    <a:pt x="6632596" y="1655605"/>
                  </a:lnTo>
                  <a:lnTo>
                    <a:pt x="6644026" y="1655605"/>
                  </a:lnTo>
                  <a:lnTo>
                    <a:pt x="6655456" y="1655605"/>
                  </a:lnTo>
                  <a:lnTo>
                    <a:pt x="6666886" y="1655605"/>
                  </a:lnTo>
                  <a:lnTo>
                    <a:pt x="6678316" y="1655605"/>
                  </a:lnTo>
                  <a:lnTo>
                    <a:pt x="6689794" y="1655605"/>
                  </a:lnTo>
                  <a:lnTo>
                    <a:pt x="6701224" y="1655605"/>
                  </a:lnTo>
                  <a:lnTo>
                    <a:pt x="6712653" y="1655605"/>
                  </a:lnTo>
                  <a:lnTo>
                    <a:pt x="6724083" y="1655605"/>
                  </a:lnTo>
                  <a:lnTo>
                    <a:pt x="6735514" y="1655605"/>
                  </a:lnTo>
                  <a:lnTo>
                    <a:pt x="6746944" y="1655605"/>
                  </a:lnTo>
                  <a:lnTo>
                    <a:pt x="6758421" y="1655605"/>
                  </a:lnTo>
                  <a:lnTo>
                    <a:pt x="6769851" y="1655605"/>
                  </a:lnTo>
                  <a:lnTo>
                    <a:pt x="6781281" y="1655605"/>
                  </a:lnTo>
                  <a:lnTo>
                    <a:pt x="6792711" y="1655605"/>
                  </a:lnTo>
                  <a:lnTo>
                    <a:pt x="6804141" y="1655605"/>
                  </a:lnTo>
                  <a:lnTo>
                    <a:pt x="6815619" y="1655605"/>
                  </a:lnTo>
                  <a:lnTo>
                    <a:pt x="6827049" y="1655605"/>
                  </a:lnTo>
                  <a:lnTo>
                    <a:pt x="6838479" y="1655605"/>
                  </a:lnTo>
                  <a:lnTo>
                    <a:pt x="6849909" y="1655605"/>
                  </a:lnTo>
                  <a:lnTo>
                    <a:pt x="6861339" y="1655605"/>
                  </a:lnTo>
                  <a:lnTo>
                    <a:pt x="6872816" y="1655605"/>
                  </a:lnTo>
                  <a:lnTo>
                    <a:pt x="6884246" y="1655605"/>
                  </a:lnTo>
                  <a:lnTo>
                    <a:pt x="6895676" y="1655605"/>
                  </a:lnTo>
                  <a:lnTo>
                    <a:pt x="6907107" y="1655605"/>
                  </a:lnTo>
                  <a:lnTo>
                    <a:pt x="6918537" y="1655605"/>
                  </a:lnTo>
                  <a:lnTo>
                    <a:pt x="6930014" y="1655605"/>
                  </a:lnTo>
                  <a:lnTo>
                    <a:pt x="6941444" y="1655605"/>
                  </a:lnTo>
                  <a:lnTo>
                    <a:pt x="6952874" y="1655605"/>
                  </a:lnTo>
                  <a:lnTo>
                    <a:pt x="6964304" y="1655605"/>
                  </a:lnTo>
                  <a:lnTo>
                    <a:pt x="6975734" y="1655605"/>
                  </a:lnTo>
                  <a:lnTo>
                    <a:pt x="6987212" y="1422738"/>
                  </a:lnTo>
                  <a:lnTo>
                    <a:pt x="6998642" y="256906"/>
                  </a:lnTo>
                  <a:lnTo>
                    <a:pt x="7010072" y="261412"/>
                  </a:lnTo>
                  <a:lnTo>
                    <a:pt x="7021502" y="207324"/>
                  </a:lnTo>
                  <a:lnTo>
                    <a:pt x="7032931" y="480758"/>
                  </a:lnTo>
                  <a:lnTo>
                    <a:pt x="7044409" y="680569"/>
                  </a:lnTo>
                  <a:lnTo>
                    <a:pt x="7055839" y="513810"/>
                  </a:lnTo>
                  <a:lnTo>
                    <a:pt x="7067269" y="288453"/>
                  </a:lnTo>
                  <a:lnTo>
                    <a:pt x="7078700" y="0"/>
                  </a:lnTo>
                  <a:lnTo>
                    <a:pt x="7090129" y="211834"/>
                  </a:lnTo>
                  <a:lnTo>
                    <a:pt x="7101607" y="232865"/>
                  </a:lnTo>
                  <a:lnTo>
                    <a:pt x="7113037" y="138215"/>
                  </a:lnTo>
                  <a:lnTo>
                    <a:pt x="7124467" y="462727"/>
                  </a:lnTo>
                  <a:lnTo>
                    <a:pt x="7135897" y="504795"/>
                  </a:lnTo>
                  <a:lnTo>
                    <a:pt x="7147327" y="540851"/>
                  </a:lnTo>
                  <a:lnTo>
                    <a:pt x="7158805" y="1340108"/>
                  </a:lnTo>
                  <a:lnTo>
                    <a:pt x="7170235" y="1578986"/>
                  </a:lnTo>
                  <a:lnTo>
                    <a:pt x="7181665" y="1631569"/>
                  </a:lnTo>
                  <a:lnTo>
                    <a:pt x="7193094" y="1652600"/>
                  </a:lnTo>
                  <a:lnTo>
                    <a:pt x="7204524" y="1655605"/>
                  </a:lnTo>
                  <a:lnTo>
                    <a:pt x="7216002" y="1655605"/>
                  </a:lnTo>
                  <a:lnTo>
                    <a:pt x="7227432" y="1655605"/>
                  </a:lnTo>
                  <a:lnTo>
                    <a:pt x="7238862" y="1655605"/>
                  </a:lnTo>
                  <a:lnTo>
                    <a:pt x="7250292" y="1655605"/>
                  </a:lnTo>
                  <a:lnTo>
                    <a:pt x="7261722" y="1655605"/>
                  </a:lnTo>
                  <a:lnTo>
                    <a:pt x="7273200" y="1655605"/>
                  </a:lnTo>
                  <a:lnTo>
                    <a:pt x="7284630" y="1655605"/>
                  </a:lnTo>
                  <a:lnTo>
                    <a:pt x="7296060" y="1655605"/>
                  </a:lnTo>
                  <a:lnTo>
                    <a:pt x="7307490" y="1655605"/>
                  </a:lnTo>
                  <a:lnTo>
                    <a:pt x="7318920" y="1655605"/>
                  </a:lnTo>
                  <a:lnTo>
                    <a:pt x="7330398" y="1655605"/>
                  </a:lnTo>
                  <a:lnTo>
                    <a:pt x="7341828" y="1655605"/>
                  </a:lnTo>
                  <a:lnTo>
                    <a:pt x="7353257" y="1655605"/>
                  </a:lnTo>
                  <a:lnTo>
                    <a:pt x="7364687" y="1655605"/>
                  </a:lnTo>
                  <a:lnTo>
                    <a:pt x="7376117" y="1655605"/>
                  </a:lnTo>
                  <a:lnTo>
                    <a:pt x="7387595" y="1655605"/>
                  </a:lnTo>
                  <a:lnTo>
                    <a:pt x="7399025" y="1655605"/>
                  </a:lnTo>
                  <a:lnTo>
                    <a:pt x="7410455" y="1655605"/>
                  </a:lnTo>
                  <a:lnTo>
                    <a:pt x="7421885" y="1655605"/>
                  </a:lnTo>
                  <a:lnTo>
                    <a:pt x="7433315" y="1655605"/>
                  </a:lnTo>
                  <a:lnTo>
                    <a:pt x="7444793" y="1655605"/>
                  </a:lnTo>
                  <a:lnTo>
                    <a:pt x="7456222" y="1655605"/>
                  </a:lnTo>
                  <a:lnTo>
                    <a:pt x="7467653" y="1655605"/>
                  </a:lnTo>
                  <a:lnTo>
                    <a:pt x="7479083" y="1655605"/>
                  </a:lnTo>
                  <a:lnTo>
                    <a:pt x="7490513" y="1654105"/>
                  </a:lnTo>
                  <a:lnTo>
                    <a:pt x="7501990" y="1654105"/>
                  </a:lnTo>
                  <a:lnTo>
                    <a:pt x="7513420" y="1655605"/>
                  </a:lnTo>
                  <a:lnTo>
                    <a:pt x="7524850" y="1655605"/>
                  </a:lnTo>
                  <a:lnTo>
                    <a:pt x="7536280" y="1655605"/>
                  </a:lnTo>
                  <a:lnTo>
                    <a:pt x="7547710" y="1655605"/>
                  </a:lnTo>
                  <a:lnTo>
                    <a:pt x="7559188" y="1655605"/>
                  </a:lnTo>
                  <a:lnTo>
                    <a:pt x="7570618" y="1655605"/>
                  </a:lnTo>
                  <a:lnTo>
                    <a:pt x="7582048" y="1654105"/>
                  </a:lnTo>
                  <a:lnTo>
                    <a:pt x="7593478" y="1655605"/>
                  </a:lnTo>
                  <a:lnTo>
                    <a:pt x="7604908" y="1655605"/>
                  </a:lnTo>
                  <a:lnTo>
                    <a:pt x="7616385" y="1654105"/>
                  </a:lnTo>
                  <a:lnTo>
                    <a:pt x="7627815" y="1655605"/>
                  </a:lnTo>
                  <a:lnTo>
                    <a:pt x="7639246" y="1655605"/>
                  </a:lnTo>
                  <a:lnTo>
                    <a:pt x="7650676" y="1655605"/>
                  </a:lnTo>
                  <a:lnTo>
                    <a:pt x="7662106" y="1655605"/>
                  </a:lnTo>
                  <a:lnTo>
                    <a:pt x="7673583" y="1655605"/>
                  </a:lnTo>
                  <a:lnTo>
                    <a:pt x="7685013" y="1655605"/>
                  </a:lnTo>
                  <a:lnTo>
                    <a:pt x="7696443" y="1655605"/>
                  </a:lnTo>
                  <a:lnTo>
                    <a:pt x="7707873" y="1655605"/>
                  </a:lnTo>
                  <a:lnTo>
                    <a:pt x="7719303" y="1655605"/>
                  </a:lnTo>
                  <a:lnTo>
                    <a:pt x="7730733" y="1655605"/>
                  </a:lnTo>
                  <a:lnTo>
                    <a:pt x="7742211" y="1655605"/>
                  </a:lnTo>
                  <a:lnTo>
                    <a:pt x="7753641" y="1655605"/>
                  </a:lnTo>
                  <a:lnTo>
                    <a:pt x="7765071" y="1655605"/>
                  </a:lnTo>
                  <a:lnTo>
                    <a:pt x="7776501" y="1655605"/>
                  </a:lnTo>
                  <a:lnTo>
                    <a:pt x="7787931" y="1655605"/>
                  </a:lnTo>
                  <a:lnTo>
                    <a:pt x="7799408" y="1655605"/>
                  </a:lnTo>
                  <a:lnTo>
                    <a:pt x="7810839" y="1655605"/>
                  </a:lnTo>
                  <a:lnTo>
                    <a:pt x="7822268" y="1655605"/>
                  </a:lnTo>
                  <a:lnTo>
                    <a:pt x="7833698" y="1655605"/>
                  </a:lnTo>
                  <a:lnTo>
                    <a:pt x="7845128" y="1655605"/>
                  </a:lnTo>
                  <a:lnTo>
                    <a:pt x="7856606" y="1655605"/>
                  </a:lnTo>
                  <a:lnTo>
                    <a:pt x="7868036" y="1655605"/>
                  </a:lnTo>
                  <a:lnTo>
                    <a:pt x="7879466" y="1655605"/>
                  </a:lnTo>
                  <a:lnTo>
                    <a:pt x="7890896" y="1655605"/>
                  </a:lnTo>
                  <a:lnTo>
                    <a:pt x="7902326" y="1655605"/>
                  </a:lnTo>
                  <a:lnTo>
                    <a:pt x="7913804" y="1655605"/>
                  </a:lnTo>
                  <a:lnTo>
                    <a:pt x="7925234" y="1655605"/>
                  </a:lnTo>
                  <a:lnTo>
                    <a:pt x="7936663" y="1655605"/>
                  </a:lnTo>
                  <a:lnTo>
                    <a:pt x="7948094" y="1655605"/>
                  </a:lnTo>
                  <a:lnTo>
                    <a:pt x="7959524" y="1655605"/>
                  </a:lnTo>
                  <a:lnTo>
                    <a:pt x="7971001" y="1655605"/>
                  </a:lnTo>
                  <a:lnTo>
                    <a:pt x="7982431" y="1655605"/>
                  </a:lnTo>
                  <a:lnTo>
                    <a:pt x="7993861" y="1655605"/>
                  </a:lnTo>
                  <a:lnTo>
                    <a:pt x="8005291" y="1655605"/>
                  </a:lnTo>
                  <a:lnTo>
                    <a:pt x="8016721" y="1655605"/>
                  </a:lnTo>
                  <a:lnTo>
                    <a:pt x="8028199" y="1655605"/>
                  </a:lnTo>
                  <a:lnTo>
                    <a:pt x="8039629" y="1655605"/>
                  </a:lnTo>
                  <a:lnTo>
                    <a:pt x="8051059" y="1655605"/>
                  </a:lnTo>
                  <a:lnTo>
                    <a:pt x="8062489" y="1655605"/>
                  </a:lnTo>
                  <a:lnTo>
                    <a:pt x="8073919" y="1655605"/>
                  </a:lnTo>
                  <a:lnTo>
                    <a:pt x="8085396" y="1655605"/>
                  </a:lnTo>
                  <a:lnTo>
                    <a:pt x="8096826" y="1655605"/>
                  </a:lnTo>
                  <a:lnTo>
                    <a:pt x="8108256" y="1655605"/>
                  </a:lnTo>
                  <a:lnTo>
                    <a:pt x="8119687" y="1655605"/>
                  </a:lnTo>
                  <a:lnTo>
                    <a:pt x="8131117" y="1655605"/>
                  </a:lnTo>
                  <a:lnTo>
                    <a:pt x="8142594" y="1655605"/>
                  </a:lnTo>
                  <a:lnTo>
                    <a:pt x="8154024" y="1655605"/>
                  </a:lnTo>
                  <a:lnTo>
                    <a:pt x="8165454" y="1655605"/>
                  </a:lnTo>
                  <a:lnTo>
                    <a:pt x="8176884" y="1655605"/>
                  </a:lnTo>
                  <a:lnTo>
                    <a:pt x="8188314" y="1655605"/>
                  </a:lnTo>
                  <a:lnTo>
                    <a:pt x="8199792" y="1655605"/>
                  </a:lnTo>
                  <a:lnTo>
                    <a:pt x="8211222" y="1655605"/>
                  </a:lnTo>
                  <a:lnTo>
                    <a:pt x="8222652" y="1655605"/>
                  </a:lnTo>
                  <a:lnTo>
                    <a:pt x="8234082" y="1655605"/>
                  </a:lnTo>
                  <a:lnTo>
                    <a:pt x="8245512" y="1655605"/>
                  </a:lnTo>
                  <a:lnTo>
                    <a:pt x="8256989" y="1655605"/>
                  </a:lnTo>
                  <a:lnTo>
                    <a:pt x="8268419" y="1655605"/>
                  </a:lnTo>
                  <a:lnTo>
                    <a:pt x="8279850" y="1655605"/>
                  </a:lnTo>
                  <a:lnTo>
                    <a:pt x="8291280" y="1655605"/>
                  </a:lnTo>
                  <a:lnTo>
                    <a:pt x="8302709" y="1655605"/>
                  </a:lnTo>
                  <a:lnTo>
                    <a:pt x="8314187" y="1655605"/>
                  </a:lnTo>
                  <a:lnTo>
                    <a:pt x="8325617" y="1655605"/>
                  </a:lnTo>
                  <a:lnTo>
                    <a:pt x="8337047" y="1655605"/>
                  </a:lnTo>
                  <a:lnTo>
                    <a:pt x="8348477" y="1655605"/>
                  </a:lnTo>
                  <a:lnTo>
                    <a:pt x="8359907" y="1655605"/>
                  </a:lnTo>
                  <a:lnTo>
                    <a:pt x="8371385" y="1655605"/>
                  </a:lnTo>
                  <a:lnTo>
                    <a:pt x="8382815" y="1655605"/>
                  </a:lnTo>
                  <a:lnTo>
                    <a:pt x="8394245" y="1655605"/>
                  </a:lnTo>
                  <a:lnTo>
                    <a:pt x="8405674" y="1655605"/>
                  </a:lnTo>
                  <a:lnTo>
                    <a:pt x="8417104" y="1655605"/>
                  </a:lnTo>
                  <a:lnTo>
                    <a:pt x="8428582" y="1655605"/>
                  </a:lnTo>
                  <a:lnTo>
                    <a:pt x="8440012" y="1655605"/>
                  </a:lnTo>
                  <a:lnTo>
                    <a:pt x="8451442" y="1655605"/>
                  </a:lnTo>
                  <a:lnTo>
                    <a:pt x="8462872" y="1655605"/>
                  </a:lnTo>
                  <a:lnTo>
                    <a:pt x="8474302" y="1655605"/>
                  </a:lnTo>
                  <a:lnTo>
                    <a:pt x="8485780" y="1655605"/>
                  </a:lnTo>
                  <a:lnTo>
                    <a:pt x="8497210" y="1655605"/>
                  </a:lnTo>
                  <a:lnTo>
                    <a:pt x="8508640" y="1655605"/>
                  </a:lnTo>
                  <a:lnTo>
                    <a:pt x="8520069" y="1655605"/>
                  </a:lnTo>
                  <a:lnTo>
                    <a:pt x="8531500" y="1655605"/>
                  </a:lnTo>
                  <a:lnTo>
                    <a:pt x="8542977" y="1655605"/>
                  </a:lnTo>
                  <a:lnTo>
                    <a:pt x="8554407" y="1654105"/>
                  </a:lnTo>
                  <a:lnTo>
                    <a:pt x="8565837" y="1655605"/>
                  </a:lnTo>
                  <a:lnTo>
                    <a:pt x="8577267" y="1655605"/>
                  </a:lnTo>
                  <a:lnTo>
                    <a:pt x="8588697" y="1655605"/>
                  </a:lnTo>
                  <a:lnTo>
                    <a:pt x="8600175" y="1655605"/>
                  </a:lnTo>
                  <a:lnTo>
                    <a:pt x="8611605" y="1655605"/>
                  </a:lnTo>
                  <a:lnTo>
                    <a:pt x="8623035" y="1655605"/>
                  </a:lnTo>
                  <a:lnTo>
                    <a:pt x="8634465" y="1655605"/>
                  </a:lnTo>
                  <a:lnTo>
                    <a:pt x="8645895" y="1655605"/>
                  </a:lnTo>
                  <a:lnTo>
                    <a:pt x="8657373" y="1655605"/>
                  </a:lnTo>
                  <a:lnTo>
                    <a:pt x="8668802" y="1655605"/>
                  </a:lnTo>
                  <a:lnTo>
                    <a:pt x="8680232" y="1655605"/>
                  </a:lnTo>
                  <a:lnTo>
                    <a:pt x="8691662" y="1655605"/>
                  </a:lnTo>
                  <a:lnTo>
                    <a:pt x="8703093" y="1655605"/>
                  </a:lnTo>
                  <a:lnTo>
                    <a:pt x="8714570" y="1655605"/>
                  </a:lnTo>
                  <a:lnTo>
                    <a:pt x="8726000" y="1655605"/>
                  </a:lnTo>
                  <a:lnTo>
                    <a:pt x="8737430" y="1655605"/>
                  </a:lnTo>
                  <a:lnTo>
                    <a:pt x="8748860" y="1655605"/>
                  </a:lnTo>
                  <a:lnTo>
                    <a:pt x="8760290" y="1655605"/>
                  </a:lnTo>
                  <a:lnTo>
                    <a:pt x="8771768" y="1655605"/>
                  </a:lnTo>
                  <a:lnTo>
                    <a:pt x="8783198" y="1655605"/>
                  </a:lnTo>
                  <a:lnTo>
                    <a:pt x="8794628" y="1655605"/>
                  </a:lnTo>
                  <a:lnTo>
                    <a:pt x="8806058" y="1655605"/>
                  </a:lnTo>
                  <a:lnTo>
                    <a:pt x="8817488" y="1655605"/>
                  </a:lnTo>
                  <a:lnTo>
                    <a:pt x="8828918" y="1655605"/>
                  </a:lnTo>
                  <a:lnTo>
                    <a:pt x="8840395" y="1655605"/>
                  </a:lnTo>
                  <a:lnTo>
                    <a:pt x="8851825" y="1655605"/>
                  </a:lnTo>
                  <a:lnTo>
                    <a:pt x="8863256" y="1655605"/>
                  </a:lnTo>
                  <a:lnTo>
                    <a:pt x="8874686" y="1655605"/>
                  </a:lnTo>
                  <a:lnTo>
                    <a:pt x="8886115" y="1655605"/>
                  </a:lnTo>
                  <a:lnTo>
                    <a:pt x="8897593" y="1655605"/>
                  </a:lnTo>
                  <a:lnTo>
                    <a:pt x="8909022" y="1655605"/>
                  </a:lnTo>
                  <a:lnTo>
                    <a:pt x="8920453" y="1655605"/>
                  </a:lnTo>
                  <a:lnTo>
                    <a:pt x="8931883" y="1655605"/>
                  </a:lnTo>
                  <a:lnTo>
                    <a:pt x="8943313" y="1655605"/>
                  </a:lnTo>
                  <a:lnTo>
                    <a:pt x="8954791" y="1655605"/>
                  </a:lnTo>
                  <a:lnTo>
                    <a:pt x="8966220" y="1655605"/>
                  </a:lnTo>
                  <a:lnTo>
                    <a:pt x="8977651" y="1655605"/>
                  </a:lnTo>
                  <a:lnTo>
                    <a:pt x="8989080" y="1655605"/>
                  </a:lnTo>
                  <a:lnTo>
                    <a:pt x="9000511" y="1655605"/>
                  </a:lnTo>
                  <a:lnTo>
                    <a:pt x="9011988" y="1655605"/>
                  </a:lnTo>
                  <a:lnTo>
                    <a:pt x="9023418" y="1655605"/>
                  </a:lnTo>
                  <a:lnTo>
                    <a:pt x="9034849" y="1655605"/>
                  </a:lnTo>
                  <a:lnTo>
                    <a:pt x="9046278" y="1655605"/>
                  </a:lnTo>
                  <a:lnTo>
                    <a:pt x="9057709" y="1655605"/>
                  </a:lnTo>
                  <a:lnTo>
                    <a:pt x="9069186" y="1655605"/>
                  </a:lnTo>
                  <a:lnTo>
                    <a:pt x="9080615" y="1655605"/>
                  </a:lnTo>
                  <a:lnTo>
                    <a:pt x="9092046" y="1655605"/>
                  </a:lnTo>
                  <a:lnTo>
                    <a:pt x="9103476" y="1655605"/>
                  </a:lnTo>
                  <a:lnTo>
                    <a:pt x="9114906" y="1655605"/>
                  </a:lnTo>
                  <a:lnTo>
                    <a:pt x="9126384" y="1655605"/>
                  </a:lnTo>
                  <a:lnTo>
                    <a:pt x="9137813" y="1655605"/>
                  </a:lnTo>
                  <a:lnTo>
                    <a:pt x="9149244" y="1655605"/>
                  </a:lnTo>
                  <a:lnTo>
                    <a:pt x="9160673" y="1655605"/>
                  </a:lnTo>
                  <a:lnTo>
                    <a:pt x="9172104" y="1655605"/>
                  </a:lnTo>
                  <a:lnTo>
                    <a:pt x="9183581" y="1655605"/>
                  </a:lnTo>
                  <a:lnTo>
                    <a:pt x="9195011" y="1655605"/>
                  </a:lnTo>
                  <a:lnTo>
                    <a:pt x="9206442" y="1655605"/>
                  </a:lnTo>
                  <a:lnTo>
                    <a:pt x="9217871" y="1655605"/>
                  </a:lnTo>
                  <a:lnTo>
                    <a:pt x="9229301" y="1655605"/>
                  </a:lnTo>
                  <a:lnTo>
                    <a:pt x="9240779" y="1655605"/>
                  </a:lnTo>
                  <a:lnTo>
                    <a:pt x="9252209" y="1655605"/>
                  </a:lnTo>
                  <a:lnTo>
                    <a:pt x="9263639" y="1655605"/>
                  </a:lnTo>
                  <a:lnTo>
                    <a:pt x="9275069" y="1655605"/>
                  </a:lnTo>
                  <a:lnTo>
                    <a:pt x="9286498" y="1655605"/>
                  </a:lnTo>
                  <a:lnTo>
                    <a:pt x="9297977" y="1655605"/>
                  </a:lnTo>
                  <a:lnTo>
                    <a:pt x="9309406" y="1655605"/>
                  </a:lnTo>
                  <a:lnTo>
                    <a:pt x="9320837" y="1655605"/>
                  </a:lnTo>
                  <a:lnTo>
                    <a:pt x="9332266" y="1655605"/>
                  </a:lnTo>
                  <a:lnTo>
                    <a:pt x="9343696" y="1655605"/>
                  </a:lnTo>
                  <a:lnTo>
                    <a:pt x="9355174" y="1655605"/>
                  </a:lnTo>
                  <a:lnTo>
                    <a:pt x="9366604" y="1655605"/>
                  </a:lnTo>
                  <a:lnTo>
                    <a:pt x="9378035" y="1655605"/>
                  </a:lnTo>
                  <a:lnTo>
                    <a:pt x="9389464" y="1655605"/>
                  </a:lnTo>
                  <a:lnTo>
                    <a:pt x="9400894" y="1655605"/>
                  </a:lnTo>
                  <a:lnTo>
                    <a:pt x="9412372" y="1655605"/>
                  </a:lnTo>
                  <a:lnTo>
                    <a:pt x="9423802" y="1655605"/>
                  </a:lnTo>
                  <a:lnTo>
                    <a:pt x="9435232" y="1655605"/>
                  </a:lnTo>
                  <a:lnTo>
                    <a:pt x="9446662" y="1655605"/>
                  </a:lnTo>
                  <a:lnTo>
                    <a:pt x="9458091" y="1655605"/>
                  </a:lnTo>
                  <a:lnTo>
                    <a:pt x="9469570" y="1655605"/>
                  </a:lnTo>
                  <a:lnTo>
                    <a:pt x="9480999" y="1655605"/>
                  </a:lnTo>
                  <a:lnTo>
                    <a:pt x="9492429" y="1655605"/>
                  </a:lnTo>
                  <a:lnTo>
                    <a:pt x="9503859" y="1655605"/>
                  </a:lnTo>
                  <a:lnTo>
                    <a:pt x="9515289" y="1655605"/>
                  </a:lnTo>
                  <a:lnTo>
                    <a:pt x="9526767" y="1655605"/>
                  </a:lnTo>
                  <a:lnTo>
                    <a:pt x="9538197" y="1655605"/>
                  </a:lnTo>
                  <a:lnTo>
                    <a:pt x="9549626" y="1655605"/>
                  </a:lnTo>
                  <a:lnTo>
                    <a:pt x="9561057" y="1655605"/>
                  </a:lnTo>
                  <a:lnTo>
                    <a:pt x="9572487" y="1655605"/>
                  </a:lnTo>
                  <a:lnTo>
                    <a:pt x="9583965" y="1655605"/>
                  </a:lnTo>
                  <a:lnTo>
                    <a:pt x="9595395" y="1655605"/>
                  </a:lnTo>
                  <a:lnTo>
                    <a:pt x="9606824" y="1655605"/>
                  </a:lnTo>
                  <a:lnTo>
                    <a:pt x="9618255" y="1655605"/>
                  </a:lnTo>
                  <a:lnTo>
                    <a:pt x="9629684" y="1655605"/>
                  </a:lnTo>
                  <a:lnTo>
                    <a:pt x="9641163" y="1655605"/>
                  </a:lnTo>
                  <a:lnTo>
                    <a:pt x="9652592" y="1655605"/>
                  </a:lnTo>
                  <a:lnTo>
                    <a:pt x="9664022" y="1655605"/>
                  </a:lnTo>
                  <a:lnTo>
                    <a:pt x="9675452" y="1655605"/>
                  </a:lnTo>
                  <a:lnTo>
                    <a:pt x="9686882" y="1655605"/>
                  </a:lnTo>
                  <a:lnTo>
                    <a:pt x="9698360" y="1655605"/>
                  </a:lnTo>
                  <a:lnTo>
                    <a:pt x="9709790" y="1655605"/>
                  </a:lnTo>
                  <a:lnTo>
                    <a:pt x="9721219" y="1655605"/>
                  </a:lnTo>
                  <a:lnTo>
                    <a:pt x="9732650" y="1655605"/>
                  </a:lnTo>
                  <a:lnTo>
                    <a:pt x="9744080" y="1655605"/>
                  </a:lnTo>
                  <a:lnTo>
                    <a:pt x="9755557" y="1655605"/>
                  </a:lnTo>
                  <a:lnTo>
                    <a:pt x="9766988" y="1655605"/>
                  </a:lnTo>
                  <a:lnTo>
                    <a:pt x="9778417" y="1655605"/>
                  </a:lnTo>
                  <a:lnTo>
                    <a:pt x="9789848" y="1655605"/>
                  </a:lnTo>
                  <a:lnTo>
                    <a:pt x="9801277" y="1655605"/>
                  </a:lnTo>
                  <a:lnTo>
                    <a:pt x="9812755" y="1655605"/>
                  </a:lnTo>
                  <a:lnTo>
                    <a:pt x="9824185" y="1655605"/>
                  </a:lnTo>
                  <a:lnTo>
                    <a:pt x="9835615" y="1655605"/>
                  </a:lnTo>
                  <a:lnTo>
                    <a:pt x="9847045" y="1655605"/>
                  </a:lnTo>
                  <a:lnTo>
                    <a:pt x="9858475" y="1655605"/>
                  </a:lnTo>
                  <a:lnTo>
                    <a:pt x="9869952" y="1655605"/>
                  </a:lnTo>
                  <a:lnTo>
                    <a:pt x="9881383" y="1655605"/>
                  </a:lnTo>
                  <a:lnTo>
                    <a:pt x="9892812" y="1655605"/>
                  </a:lnTo>
                  <a:lnTo>
                    <a:pt x="9904243" y="1655605"/>
                  </a:lnTo>
                  <a:lnTo>
                    <a:pt x="9915673" y="1655605"/>
                  </a:lnTo>
                  <a:lnTo>
                    <a:pt x="9927102" y="1655605"/>
                  </a:lnTo>
                  <a:lnTo>
                    <a:pt x="9938581" y="1655605"/>
                  </a:lnTo>
                  <a:lnTo>
                    <a:pt x="9950010" y="1655605"/>
                  </a:lnTo>
                  <a:lnTo>
                    <a:pt x="9961441" y="1655605"/>
                  </a:lnTo>
                  <a:lnTo>
                    <a:pt x="9972870" y="1655605"/>
                  </a:lnTo>
                  <a:lnTo>
                    <a:pt x="9984300" y="1655605"/>
                  </a:lnTo>
                  <a:lnTo>
                    <a:pt x="9995778" y="1655605"/>
                  </a:lnTo>
                  <a:lnTo>
                    <a:pt x="10007208" y="1655605"/>
                  </a:lnTo>
                  <a:lnTo>
                    <a:pt x="10018638" y="1655605"/>
                  </a:lnTo>
                  <a:lnTo>
                    <a:pt x="10030068" y="1655605"/>
                  </a:lnTo>
                  <a:lnTo>
                    <a:pt x="10041498" y="1655605"/>
                  </a:lnTo>
                  <a:lnTo>
                    <a:pt x="10052976" y="1655605"/>
                  </a:lnTo>
                  <a:lnTo>
                    <a:pt x="10064405" y="1655605"/>
                  </a:lnTo>
                  <a:lnTo>
                    <a:pt x="10075835" y="1655605"/>
                  </a:lnTo>
                  <a:lnTo>
                    <a:pt x="10087266" y="1655605"/>
                  </a:lnTo>
                  <a:lnTo>
                    <a:pt x="10098695" y="1655605"/>
                  </a:lnTo>
                  <a:lnTo>
                    <a:pt x="10110174" y="1655605"/>
                  </a:lnTo>
                  <a:lnTo>
                    <a:pt x="10121603" y="1655605"/>
                  </a:lnTo>
                  <a:lnTo>
                    <a:pt x="10133033" y="1655605"/>
                  </a:lnTo>
                  <a:lnTo>
                    <a:pt x="10144463" y="1655605"/>
                  </a:lnTo>
                  <a:lnTo>
                    <a:pt x="10155893" y="1655605"/>
                  </a:lnTo>
                  <a:lnTo>
                    <a:pt x="10167371" y="1655605"/>
                  </a:lnTo>
                  <a:lnTo>
                    <a:pt x="10178801" y="1655605"/>
                  </a:lnTo>
                  <a:lnTo>
                    <a:pt x="10190230" y="1655605"/>
                  </a:lnTo>
                  <a:lnTo>
                    <a:pt x="10201661" y="1655605"/>
                  </a:lnTo>
                  <a:lnTo>
                    <a:pt x="10213091" y="1655605"/>
                  </a:lnTo>
                  <a:lnTo>
                    <a:pt x="10224569" y="1655605"/>
                  </a:lnTo>
                  <a:lnTo>
                    <a:pt x="10235998" y="1655605"/>
                  </a:lnTo>
                  <a:lnTo>
                    <a:pt x="10247428" y="1655605"/>
                  </a:lnTo>
                  <a:lnTo>
                    <a:pt x="10258859" y="1655605"/>
                  </a:lnTo>
                  <a:lnTo>
                    <a:pt x="10270288" y="1655605"/>
                  </a:lnTo>
                  <a:lnTo>
                    <a:pt x="10281767" y="1655605"/>
                  </a:lnTo>
                  <a:lnTo>
                    <a:pt x="10293196" y="1655605"/>
                  </a:lnTo>
                  <a:lnTo>
                    <a:pt x="10304626" y="1655605"/>
                  </a:lnTo>
                  <a:lnTo>
                    <a:pt x="10316056" y="1655605"/>
                  </a:lnTo>
                  <a:lnTo>
                    <a:pt x="10327486" y="1655605"/>
                  </a:lnTo>
                  <a:lnTo>
                    <a:pt x="10338963" y="1655605"/>
                  </a:lnTo>
                  <a:lnTo>
                    <a:pt x="10350394" y="1655605"/>
                  </a:lnTo>
                  <a:lnTo>
                    <a:pt x="10361823" y="1655605"/>
                  </a:lnTo>
                  <a:lnTo>
                    <a:pt x="10373254" y="1655605"/>
                  </a:lnTo>
                  <a:lnTo>
                    <a:pt x="10384684" y="1655605"/>
                  </a:lnTo>
                  <a:lnTo>
                    <a:pt x="10396161" y="1655605"/>
                  </a:lnTo>
                  <a:lnTo>
                    <a:pt x="10407591" y="1655605"/>
                  </a:lnTo>
                  <a:lnTo>
                    <a:pt x="10419021" y="1655605"/>
                  </a:lnTo>
                  <a:lnTo>
                    <a:pt x="10430452" y="1655605"/>
                  </a:lnTo>
                  <a:lnTo>
                    <a:pt x="10441881" y="1655605"/>
                  </a:lnTo>
                  <a:lnTo>
                    <a:pt x="10453358" y="1655605"/>
                  </a:lnTo>
                  <a:lnTo>
                    <a:pt x="10464789" y="1655605"/>
                  </a:lnTo>
                  <a:lnTo>
                    <a:pt x="10476219" y="1655605"/>
                  </a:lnTo>
                  <a:lnTo>
                    <a:pt x="10487649" y="1655605"/>
                  </a:lnTo>
                  <a:lnTo>
                    <a:pt x="10499079" y="1655605"/>
                  </a:lnTo>
                  <a:lnTo>
                    <a:pt x="10510556" y="1655605"/>
                  </a:lnTo>
                  <a:lnTo>
                    <a:pt x="10521987" y="1655605"/>
                  </a:lnTo>
                  <a:lnTo>
                    <a:pt x="10533416" y="1655605"/>
                  </a:lnTo>
                  <a:lnTo>
                    <a:pt x="10544847" y="1655605"/>
                  </a:lnTo>
                  <a:lnTo>
                    <a:pt x="10556277" y="1655605"/>
                  </a:lnTo>
                  <a:lnTo>
                    <a:pt x="10567754" y="1655605"/>
                  </a:lnTo>
                  <a:lnTo>
                    <a:pt x="10579184" y="1655605"/>
                  </a:lnTo>
                  <a:lnTo>
                    <a:pt x="10590614" y="1655605"/>
                  </a:lnTo>
                  <a:lnTo>
                    <a:pt x="10602045" y="1655605"/>
                  </a:lnTo>
                  <a:lnTo>
                    <a:pt x="10613474" y="1655605"/>
                  </a:lnTo>
                  <a:lnTo>
                    <a:pt x="10624951" y="1655605"/>
                  </a:lnTo>
                  <a:lnTo>
                    <a:pt x="10636382" y="1655605"/>
                  </a:lnTo>
                  <a:lnTo>
                    <a:pt x="10647812" y="1655605"/>
                  </a:lnTo>
                  <a:lnTo>
                    <a:pt x="10659241" y="1655605"/>
                  </a:lnTo>
                  <a:lnTo>
                    <a:pt x="10670672" y="1655605"/>
                  </a:lnTo>
                  <a:lnTo>
                    <a:pt x="10682149" y="1655605"/>
                  </a:lnTo>
                  <a:lnTo>
                    <a:pt x="10693580" y="1655605"/>
                  </a:lnTo>
                  <a:lnTo>
                    <a:pt x="10705009" y="1655605"/>
                  </a:lnTo>
                  <a:lnTo>
                    <a:pt x="10716439" y="1655605"/>
                  </a:lnTo>
                  <a:lnTo>
                    <a:pt x="10727870" y="1655605"/>
                  </a:lnTo>
                  <a:lnTo>
                    <a:pt x="10739347" y="1655605"/>
                  </a:lnTo>
                  <a:lnTo>
                    <a:pt x="10750778" y="1655605"/>
                  </a:lnTo>
                  <a:lnTo>
                    <a:pt x="10762207" y="1655605"/>
                  </a:lnTo>
                  <a:lnTo>
                    <a:pt x="10773637" y="1655605"/>
                  </a:lnTo>
                  <a:lnTo>
                    <a:pt x="10785067" y="1655605"/>
                  </a:lnTo>
                  <a:lnTo>
                    <a:pt x="10796544" y="1655605"/>
                  </a:lnTo>
                  <a:lnTo>
                    <a:pt x="10807975" y="1655605"/>
                  </a:lnTo>
                  <a:lnTo>
                    <a:pt x="10819405" y="1655605"/>
                  </a:lnTo>
                  <a:lnTo>
                    <a:pt x="10830834" y="1655605"/>
                  </a:lnTo>
                  <a:lnTo>
                    <a:pt x="10842265" y="1655605"/>
                  </a:lnTo>
                  <a:lnTo>
                    <a:pt x="10853742" y="1655605"/>
                  </a:lnTo>
                  <a:lnTo>
                    <a:pt x="10865173" y="1655605"/>
                  </a:lnTo>
                  <a:lnTo>
                    <a:pt x="10876602" y="1655605"/>
                  </a:lnTo>
                  <a:lnTo>
                    <a:pt x="10888032" y="1655605"/>
                  </a:lnTo>
                  <a:lnTo>
                    <a:pt x="10899463" y="1655605"/>
                  </a:lnTo>
                  <a:lnTo>
                    <a:pt x="10910892" y="1655605"/>
                  </a:lnTo>
                  <a:lnTo>
                    <a:pt x="10922369" y="1655605"/>
                  </a:lnTo>
                  <a:lnTo>
                    <a:pt x="10933800" y="1655605"/>
                  </a:lnTo>
                  <a:lnTo>
                    <a:pt x="10945230" y="1655605"/>
                  </a:lnTo>
                  <a:lnTo>
                    <a:pt x="10956660" y="1655605"/>
                  </a:lnTo>
                  <a:lnTo>
                    <a:pt x="10968090" y="1655605"/>
                  </a:lnTo>
                  <a:lnTo>
                    <a:pt x="10979567" y="1655605"/>
                  </a:lnTo>
                  <a:lnTo>
                    <a:pt x="10990998" y="1655605"/>
                  </a:lnTo>
                  <a:lnTo>
                    <a:pt x="11002427" y="1655605"/>
                  </a:lnTo>
                  <a:lnTo>
                    <a:pt x="11013858" y="1655605"/>
                  </a:lnTo>
                  <a:lnTo>
                    <a:pt x="11025287" y="1655605"/>
                  </a:lnTo>
                  <a:lnTo>
                    <a:pt x="11036765" y="1655605"/>
                  </a:lnTo>
                  <a:lnTo>
                    <a:pt x="11048195" y="1655605"/>
                  </a:lnTo>
                  <a:lnTo>
                    <a:pt x="11059625" y="1655605"/>
                  </a:lnTo>
                  <a:lnTo>
                    <a:pt x="11071056" y="1655605"/>
                  </a:lnTo>
                  <a:lnTo>
                    <a:pt x="11082485" y="1655605"/>
                  </a:lnTo>
                  <a:lnTo>
                    <a:pt x="11093962" y="1655605"/>
                  </a:lnTo>
                  <a:lnTo>
                    <a:pt x="11105393" y="1655605"/>
                  </a:lnTo>
                  <a:lnTo>
                    <a:pt x="11116823" y="1655605"/>
                  </a:lnTo>
                  <a:lnTo>
                    <a:pt x="11128253" y="1655605"/>
                  </a:lnTo>
                  <a:lnTo>
                    <a:pt x="11139683" y="1655605"/>
                  </a:lnTo>
                  <a:lnTo>
                    <a:pt x="11151160" y="1655605"/>
                  </a:lnTo>
                  <a:lnTo>
                    <a:pt x="11162591" y="1655605"/>
                  </a:lnTo>
                  <a:lnTo>
                    <a:pt x="11174020" y="1655605"/>
                  </a:lnTo>
                  <a:lnTo>
                    <a:pt x="11185451" y="1655605"/>
                  </a:lnTo>
                  <a:lnTo>
                    <a:pt x="11196881" y="1655605"/>
                  </a:lnTo>
                  <a:lnTo>
                    <a:pt x="11208358" y="1655605"/>
                  </a:lnTo>
                  <a:lnTo>
                    <a:pt x="11218359" y="1655605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A4042A1-05C0-064A-A043-A518B68E7AD2}"/>
                </a:ext>
              </a:extLst>
            </p:cNvPr>
            <p:cNvSpPr/>
            <p:nvPr/>
          </p:nvSpPr>
          <p:spPr>
            <a:xfrm>
              <a:off x="851149" y="4370039"/>
              <a:ext cx="11218359" cy="1730722"/>
            </a:xfrm>
            <a:custGeom>
              <a:avLst/>
              <a:gdLst>
                <a:gd name="connsiteX0" fmla="*/ 0 w 11218359"/>
                <a:gd name="connsiteY0" fmla="*/ 1730723 h 1730722"/>
                <a:gd name="connsiteX1" fmla="*/ 9149 w 11218359"/>
                <a:gd name="connsiteY1" fmla="*/ 1730723 h 1730722"/>
                <a:gd name="connsiteX2" fmla="*/ 20588 w 11218359"/>
                <a:gd name="connsiteY2" fmla="*/ 1730723 h 1730722"/>
                <a:gd name="connsiteX3" fmla="*/ 32028 w 11218359"/>
                <a:gd name="connsiteY3" fmla="*/ 1730723 h 1730722"/>
                <a:gd name="connsiteX4" fmla="*/ 43467 w 11218359"/>
                <a:gd name="connsiteY4" fmla="*/ 1730723 h 1730722"/>
                <a:gd name="connsiteX5" fmla="*/ 54907 w 11218359"/>
                <a:gd name="connsiteY5" fmla="*/ 1730723 h 1730722"/>
                <a:gd name="connsiteX6" fmla="*/ 66346 w 11218359"/>
                <a:gd name="connsiteY6" fmla="*/ 1730723 h 1730722"/>
                <a:gd name="connsiteX7" fmla="*/ 77786 w 11218359"/>
                <a:gd name="connsiteY7" fmla="*/ 1730723 h 1730722"/>
                <a:gd name="connsiteX8" fmla="*/ 89225 w 11218359"/>
                <a:gd name="connsiteY8" fmla="*/ 1730723 h 1730722"/>
                <a:gd name="connsiteX9" fmla="*/ 100665 w 11218359"/>
                <a:gd name="connsiteY9" fmla="*/ 1730723 h 1730722"/>
                <a:gd name="connsiteX10" fmla="*/ 112104 w 11218359"/>
                <a:gd name="connsiteY10" fmla="*/ 1730723 h 1730722"/>
                <a:gd name="connsiteX11" fmla="*/ 123544 w 11218359"/>
                <a:gd name="connsiteY11" fmla="*/ 1730723 h 1730722"/>
                <a:gd name="connsiteX12" fmla="*/ 134979 w 11218359"/>
                <a:gd name="connsiteY12" fmla="*/ 1730723 h 1730722"/>
                <a:gd name="connsiteX13" fmla="*/ 146423 w 11218359"/>
                <a:gd name="connsiteY13" fmla="*/ 1730723 h 1730722"/>
                <a:gd name="connsiteX14" fmla="*/ 157858 w 11218359"/>
                <a:gd name="connsiteY14" fmla="*/ 1730723 h 1730722"/>
                <a:gd name="connsiteX15" fmla="*/ 169297 w 11218359"/>
                <a:gd name="connsiteY15" fmla="*/ 1730723 h 1730722"/>
                <a:gd name="connsiteX16" fmla="*/ 180737 w 11218359"/>
                <a:gd name="connsiteY16" fmla="*/ 1730723 h 1730722"/>
                <a:gd name="connsiteX17" fmla="*/ 192176 w 11218359"/>
                <a:gd name="connsiteY17" fmla="*/ 1730723 h 1730722"/>
                <a:gd name="connsiteX18" fmla="*/ 203616 w 11218359"/>
                <a:gd name="connsiteY18" fmla="*/ 1730723 h 1730722"/>
                <a:gd name="connsiteX19" fmla="*/ 215055 w 11218359"/>
                <a:gd name="connsiteY19" fmla="*/ 1730723 h 1730722"/>
                <a:gd name="connsiteX20" fmla="*/ 226495 w 11218359"/>
                <a:gd name="connsiteY20" fmla="*/ 1730723 h 1730722"/>
                <a:gd name="connsiteX21" fmla="*/ 237935 w 11218359"/>
                <a:gd name="connsiteY21" fmla="*/ 1730723 h 1730722"/>
                <a:gd name="connsiteX22" fmla="*/ 249374 w 11218359"/>
                <a:gd name="connsiteY22" fmla="*/ 1730723 h 1730722"/>
                <a:gd name="connsiteX23" fmla="*/ 260814 w 11218359"/>
                <a:gd name="connsiteY23" fmla="*/ 1730723 h 1730722"/>
                <a:gd name="connsiteX24" fmla="*/ 272253 w 11218359"/>
                <a:gd name="connsiteY24" fmla="*/ 1730723 h 1730722"/>
                <a:gd name="connsiteX25" fmla="*/ 283693 w 11218359"/>
                <a:gd name="connsiteY25" fmla="*/ 1730723 h 1730722"/>
                <a:gd name="connsiteX26" fmla="*/ 295132 w 11218359"/>
                <a:gd name="connsiteY26" fmla="*/ 1730723 h 1730722"/>
                <a:gd name="connsiteX27" fmla="*/ 306572 w 11218359"/>
                <a:gd name="connsiteY27" fmla="*/ 1730723 h 1730722"/>
                <a:gd name="connsiteX28" fmla="*/ 318011 w 11218359"/>
                <a:gd name="connsiteY28" fmla="*/ 1730723 h 1730722"/>
                <a:gd name="connsiteX29" fmla="*/ 329451 w 11218359"/>
                <a:gd name="connsiteY29" fmla="*/ 1730723 h 1730722"/>
                <a:gd name="connsiteX30" fmla="*/ 340890 w 11218359"/>
                <a:gd name="connsiteY30" fmla="*/ 1730723 h 1730722"/>
                <a:gd name="connsiteX31" fmla="*/ 352330 w 11218359"/>
                <a:gd name="connsiteY31" fmla="*/ 1730723 h 1730722"/>
                <a:gd name="connsiteX32" fmla="*/ 363769 w 11218359"/>
                <a:gd name="connsiteY32" fmla="*/ 1730723 h 1730722"/>
                <a:gd name="connsiteX33" fmla="*/ 375209 w 11218359"/>
                <a:gd name="connsiteY33" fmla="*/ 1730723 h 1730722"/>
                <a:gd name="connsiteX34" fmla="*/ 386648 w 11218359"/>
                <a:gd name="connsiteY34" fmla="*/ 1730723 h 1730722"/>
                <a:gd name="connsiteX35" fmla="*/ 398088 w 11218359"/>
                <a:gd name="connsiteY35" fmla="*/ 1730723 h 1730722"/>
                <a:gd name="connsiteX36" fmla="*/ 409527 w 11218359"/>
                <a:gd name="connsiteY36" fmla="*/ 1730723 h 1730722"/>
                <a:gd name="connsiteX37" fmla="*/ 420967 w 11218359"/>
                <a:gd name="connsiteY37" fmla="*/ 1730723 h 1730722"/>
                <a:gd name="connsiteX38" fmla="*/ 432406 w 11218359"/>
                <a:gd name="connsiteY38" fmla="*/ 1730723 h 1730722"/>
                <a:gd name="connsiteX39" fmla="*/ 443846 w 11218359"/>
                <a:gd name="connsiteY39" fmla="*/ 1730723 h 1730722"/>
                <a:gd name="connsiteX40" fmla="*/ 455285 w 11218359"/>
                <a:gd name="connsiteY40" fmla="*/ 1730723 h 1730722"/>
                <a:gd name="connsiteX41" fmla="*/ 466725 w 11218359"/>
                <a:gd name="connsiteY41" fmla="*/ 1730723 h 1730722"/>
                <a:gd name="connsiteX42" fmla="*/ 478165 w 11218359"/>
                <a:gd name="connsiteY42" fmla="*/ 1730723 h 1730722"/>
                <a:gd name="connsiteX43" fmla="*/ 489604 w 11218359"/>
                <a:gd name="connsiteY43" fmla="*/ 1730723 h 1730722"/>
                <a:gd name="connsiteX44" fmla="*/ 501044 w 11218359"/>
                <a:gd name="connsiteY44" fmla="*/ 1730723 h 1730722"/>
                <a:gd name="connsiteX45" fmla="*/ 512483 w 11218359"/>
                <a:gd name="connsiteY45" fmla="*/ 1730723 h 1730722"/>
                <a:gd name="connsiteX46" fmla="*/ 523923 w 11218359"/>
                <a:gd name="connsiteY46" fmla="*/ 1730723 h 1730722"/>
                <a:gd name="connsiteX47" fmla="*/ 535362 w 11218359"/>
                <a:gd name="connsiteY47" fmla="*/ 1730723 h 1730722"/>
                <a:gd name="connsiteX48" fmla="*/ 546802 w 11218359"/>
                <a:gd name="connsiteY48" fmla="*/ 1730723 h 1730722"/>
                <a:gd name="connsiteX49" fmla="*/ 558241 w 11218359"/>
                <a:gd name="connsiteY49" fmla="*/ 1730723 h 1730722"/>
                <a:gd name="connsiteX50" fmla="*/ 569681 w 11218359"/>
                <a:gd name="connsiteY50" fmla="*/ 1730723 h 1730722"/>
                <a:gd name="connsiteX51" fmla="*/ 581120 w 11218359"/>
                <a:gd name="connsiteY51" fmla="*/ 1730723 h 1730722"/>
                <a:gd name="connsiteX52" fmla="*/ 592560 w 11218359"/>
                <a:gd name="connsiteY52" fmla="*/ 1730723 h 1730722"/>
                <a:gd name="connsiteX53" fmla="*/ 603999 w 11218359"/>
                <a:gd name="connsiteY53" fmla="*/ 1730723 h 1730722"/>
                <a:gd name="connsiteX54" fmla="*/ 615439 w 11218359"/>
                <a:gd name="connsiteY54" fmla="*/ 1730723 h 1730722"/>
                <a:gd name="connsiteX55" fmla="*/ 626878 w 11218359"/>
                <a:gd name="connsiteY55" fmla="*/ 1730723 h 1730722"/>
                <a:gd name="connsiteX56" fmla="*/ 638318 w 11218359"/>
                <a:gd name="connsiteY56" fmla="*/ 1730723 h 1730722"/>
                <a:gd name="connsiteX57" fmla="*/ 649757 w 11218359"/>
                <a:gd name="connsiteY57" fmla="*/ 1730723 h 1730722"/>
                <a:gd name="connsiteX58" fmla="*/ 661192 w 11218359"/>
                <a:gd name="connsiteY58" fmla="*/ 1730723 h 1730722"/>
                <a:gd name="connsiteX59" fmla="*/ 672632 w 11218359"/>
                <a:gd name="connsiteY59" fmla="*/ 1730723 h 1730722"/>
                <a:gd name="connsiteX60" fmla="*/ 684071 w 11218359"/>
                <a:gd name="connsiteY60" fmla="*/ 1730723 h 1730722"/>
                <a:gd name="connsiteX61" fmla="*/ 695511 w 11218359"/>
                <a:gd name="connsiteY61" fmla="*/ 1730723 h 1730722"/>
                <a:gd name="connsiteX62" fmla="*/ 706950 w 11218359"/>
                <a:gd name="connsiteY62" fmla="*/ 1730723 h 1730722"/>
                <a:gd name="connsiteX63" fmla="*/ 718390 w 11218359"/>
                <a:gd name="connsiteY63" fmla="*/ 1730723 h 1730722"/>
                <a:gd name="connsiteX64" fmla="*/ 729829 w 11218359"/>
                <a:gd name="connsiteY64" fmla="*/ 1730723 h 1730722"/>
                <a:gd name="connsiteX65" fmla="*/ 741269 w 11218359"/>
                <a:gd name="connsiteY65" fmla="*/ 1730723 h 1730722"/>
                <a:gd name="connsiteX66" fmla="*/ 752708 w 11218359"/>
                <a:gd name="connsiteY66" fmla="*/ 1730723 h 1730722"/>
                <a:gd name="connsiteX67" fmla="*/ 764148 w 11218359"/>
                <a:gd name="connsiteY67" fmla="*/ 1730723 h 1730722"/>
                <a:gd name="connsiteX68" fmla="*/ 775587 w 11218359"/>
                <a:gd name="connsiteY68" fmla="*/ 1730723 h 1730722"/>
                <a:gd name="connsiteX69" fmla="*/ 787027 w 11218359"/>
                <a:gd name="connsiteY69" fmla="*/ 1730723 h 1730722"/>
                <a:gd name="connsiteX70" fmla="*/ 798467 w 11218359"/>
                <a:gd name="connsiteY70" fmla="*/ 1730723 h 1730722"/>
                <a:gd name="connsiteX71" fmla="*/ 809906 w 11218359"/>
                <a:gd name="connsiteY71" fmla="*/ 1730723 h 1730722"/>
                <a:gd name="connsiteX72" fmla="*/ 821346 w 11218359"/>
                <a:gd name="connsiteY72" fmla="*/ 1730723 h 1730722"/>
                <a:gd name="connsiteX73" fmla="*/ 832785 w 11218359"/>
                <a:gd name="connsiteY73" fmla="*/ 1730723 h 1730722"/>
                <a:gd name="connsiteX74" fmla="*/ 844225 w 11218359"/>
                <a:gd name="connsiteY74" fmla="*/ 1730723 h 1730722"/>
                <a:gd name="connsiteX75" fmla="*/ 855664 w 11218359"/>
                <a:gd name="connsiteY75" fmla="*/ 1730723 h 1730722"/>
                <a:gd name="connsiteX76" fmla="*/ 867104 w 11218359"/>
                <a:gd name="connsiteY76" fmla="*/ 1730723 h 1730722"/>
                <a:gd name="connsiteX77" fmla="*/ 878543 w 11218359"/>
                <a:gd name="connsiteY77" fmla="*/ 1730723 h 1730722"/>
                <a:gd name="connsiteX78" fmla="*/ 889983 w 11218359"/>
                <a:gd name="connsiteY78" fmla="*/ 1730723 h 1730722"/>
                <a:gd name="connsiteX79" fmla="*/ 901422 w 11218359"/>
                <a:gd name="connsiteY79" fmla="*/ 1730723 h 1730722"/>
                <a:gd name="connsiteX80" fmla="*/ 912862 w 11218359"/>
                <a:gd name="connsiteY80" fmla="*/ 1730723 h 1730722"/>
                <a:gd name="connsiteX81" fmla="*/ 924301 w 11218359"/>
                <a:gd name="connsiteY81" fmla="*/ 1730723 h 1730722"/>
                <a:gd name="connsiteX82" fmla="*/ 935741 w 11218359"/>
                <a:gd name="connsiteY82" fmla="*/ 1730723 h 1730722"/>
                <a:gd name="connsiteX83" fmla="*/ 947180 w 11218359"/>
                <a:gd name="connsiteY83" fmla="*/ 1730723 h 1730722"/>
                <a:gd name="connsiteX84" fmla="*/ 958620 w 11218359"/>
                <a:gd name="connsiteY84" fmla="*/ 1730723 h 1730722"/>
                <a:gd name="connsiteX85" fmla="*/ 970059 w 11218359"/>
                <a:gd name="connsiteY85" fmla="*/ 1730723 h 1730722"/>
                <a:gd name="connsiteX86" fmla="*/ 981499 w 11218359"/>
                <a:gd name="connsiteY86" fmla="*/ 1730723 h 1730722"/>
                <a:gd name="connsiteX87" fmla="*/ 992938 w 11218359"/>
                <a:gd name="connsiteY87" fmla="*/ 1730723 h 1730722"/>
                <a:gd name="connsiteX88" fmla="*/ 1004378 w 11218359"/>
                <a:gd name="connsiteY88" fmla="*/ 1730723 h 1730722"/>
                <a:gd name="connsiteX89" fmla="*/ 1015818 w 11218359"/>
                <a:gd name="connsiteY89" fmla="*/ 1730723 h 1730722"/>
                <a:gd name="connsiteX90" fmla="*/ 1027257 w 11218359"/>
                <a:gd name="connsiteY90" fmla="*/ 1730723 h 1730722"/>
                <a:gd name="connsiteX91" fmla="*/ 1038697 w 11218359"/>
                <a:gd name="connsiteY91" fmla="*/ 1730723 h 1730722"/>
                <a:gd name="connsiteX92" fmla="*/ 1050136 w 11218359"/>
                <a:gd name="connsiteY92" fmla="*/ 1730723 h 1730722"/>
                <a:gd name="connsiteX93" fmla="*/ 1061576 w 11218359"/>
                <a:gd name="connsiteY93" fmla="*/ 1730723 h 1730722"/>
                <a:gd name="connsiteX94" fmla="*/ 1073015 w 11218359"/>
                <a:gd name="connsiteY94" fmla="*/ 1730723 h 1730722"/>
                <a:gd name="connsiteX95" fmla="*/ 1084455 w 11218359"/>
                <a:gd name="connsiteY95" fmla="*/ 1730723 h 1730722"/>
                <a:gd name="connsiteX96" fmla="*/ 1095894 w 11218359"/>
                <a:gd name="connsiteY96" fmla="*/ 1730723 h 1730722"/>
                <a:gd name="connsiteX97" fmla="*/ 1107334 w 11218359"/>
                <a:gd name="connsiteY97" fmla="*/ 1730723 h 1730722"/>
                <a:gd name="connsiteX98" fmla="*/ 1118773 w 11218359"/>
                <a:gd name="connsiteY98" fmla="*/ 1730723 h 1730722"/>
                <a:gd name="connsiteX99" fmla="*/ 1130213 w 11218359"/>
                <a:gd name="connsiteY99" fmla="*/ 1730723 h 1730722"/>
                <a:gd name="connsiteX100" fmla="*/ 1141652 w 11218359"/>
                <a:gd name="connsiteY100" fmla="*/ 1730723 h 1730722"/>
                <a:gd name="connsiteX101" fmla="*/ 1153092 w 11218359"/>
                <a:gd name="connsiteY101" fmla="*/ 1730723 h 1730722"/>
                <a:gd name="connsiteX102" fmla="*/ 1164531 w 11218359"/>
                <a:gd name="connsiteY102" fmla="*/ 1730723 h 1730722"/>
                <a:gd name="connsiteX103" fmla="*/ 1175971 w 11218359"/>
                <a:gd name="connsiteY103" fmla="*/ 1730723 h 1730722"/>
                <a:gd name="connsiteX104" fmla="*/ 1187406 w 11218359"/>
                <a:gd name="connsiteY104" fmla="*/ 1730723 h 1730722"/>
                <a:gd name="connsiteX105" fmla="*/ 1198845 w 11218359"/>
                <a:gd name="connsiteY105" fmla="*/ 1730723 h 1730722"/>
                <a:gd name="connsiteX106" fmla="*/ 1210285 w 11218359"/>
                <a:gd name="connsiteY106" fmla="*/ 1730723 h 1730722"/>
                <a:gd name="connsiteX107" fmla="*/ 1221724 w 11218359"/>
                <a:gd name="connsiteY107" fmla="*/ 1730723 h 1730722"/>
                <a:gd name="connsiteX108" fmla="*/ 1233164 w 11218359"/>
                <a:gd name="connsiteY108" fmla="*/ 1730723 h 1730722"/>
                <a:gd name="connsiteX109" fmla="*/ 1244603 w 11218359"/>
                <a:gd name="connsiteY109" fmla="*/ 1730723 h 1730722"/>
                <a:gd name="connsiteX110" fmla="*/ 1256043 w 11218359"/>
                <a:gd name="connsiteY110" fmla="*/ 1730723 h 1730722"/>
                <a:gd name="connsiteX111" fmla="*/ 1267482 w 11218359"/>
                <a:gd name="connsiteY111" fmla="*/ 1730723 h 1730722"/>
                <a:gd name="connsiteX112" fmla="*/ 1278922 w 11218359"/>
                <a:gd name="connsiteY112" fmla="*/ 1730723 h 1730722"/>
                <a:gd name="connsiteX113" fmla="*/ 1290361 w 11218359"/>
                <a:gd name="connsiteY113" fmla="*/ 1730723 h 1730722"/>
                <a:gd name="connsiteX114" fmla="*/ 1301801 w 11218359"/>
                <a:gd name="connsiteY114" fmla="*/ 1730723 h 1730722"/>
                <a:gd name="connsiteX115" fmla="*/ 1313240 w 11218359"/>
                <a:gd name="connsiteY115" fmla="*/ 1730723 h 1730722"/>
                <a:gd name="connsiteX116" fmla="*/ 1324680 w 11218359"/>
                <a:gd name="connsiteY116" fmla="*/ 1730723 h 1730722"/>
                <a:gd name="connsiteX117" fmla="*/ 1336120 w 11218359"/>
                <a:gd name="connsiteY117" fmla="*/ 1730723 h 1730722"/>
                <a:gd name="connsiteX118" fmla="*/ 1347559 w 11218359"/>
                <a:gd name="connsiteY118" fmla="*/ 1730723 h 1730722"/>
                <a:gd name="connsiteX119" fmla="*/ 1358999 w 11218359"/>
                <a:gd name="connsiteY119" fmla="*/ 1730723 h 1730722"/>
                <a:gd name="connsiteX120" fmla="*/ 1370438 w 11218359"/>
                <a:gd name="connsiteY120" fmla="*/ 1730723 h 1730722"/>
                <a:gd name="connsiteX121" fmla="*/ 1381878 w 11218359"/>
                <a:gd name="connsiteY121" fmla="*/ 1730723 h 1730722"/>
                <a:gd name="connsiteX122" fmla="*/ 1393317 w 11218359"/>
                <a:gd name="connsiteY122" fmla="*/ 1730723 h 1730722"/>
                <a:gd name="connsiteX123" fmla="*/ 1404757 w 11218359"/>
                <a:gd name="connsiteY123" fmla="*/ 1730723 h 1730722"/>
                <a:gd name="connsiteX124" fmla="*/ 1416196 w 11218359"/>
                <a:gd name="connsiteY124" fmla="*/ 1730723 h 1730722"/>
                <a:gd name="connsiteX125" fmla="*/ 1427636 w 11218359"/>
                <a:gd name="connsiteY125" fmla="*/ 1730723 h 1730722"/>
                <a:gd name="connsiteX126" fmla="*/ 1439075 w 11218359"/>
                <a:gd name="connsiteY126" fmla="*/ 1730723 h 1730722"/>
                <a:gd name="connsiteX127" fmla="*/ 1450515 w 11218359"/>
                <a:gd name="connsiteY127" fmla="*/ 1730723 h 1730722"/>
                <a:gd name="connsiteX128" fmla="*/ 1461954 w 11218359"/>
                <a:gd name="connsiteY128" fmla="*/ 1730723 h 1730722"/>
                <a:gd name="connsiteX129" fmla="*/ 1473394 w 11218359"/>
                <a:gd name="connsiteY129" fmla="*/ 1730723 h 1730722"/>
                <a:gd name="connsiteX130" fmla="*/ 1484833 w 11218359"/>
                <a:gd name="connsiteY130" fmla="*/ 1730723 h 1730722"/>
                <a:gd name="connsiteX131" fmla="*/ 1496273 w 11218359"/>
                <a:gd name="connsiteY131" fmla="*/ 1730723 h 1730722"/>
                <a:gd name="connsiteX132" fmla="*/ 1507712 w 11218359"/>
                <a:gd name="connsiteY132" fmla="*/ 1730723 h 1730722"/>
                <a:gd name="connsiteX133" fmla="*/ 1519152 w 11218359"/>
                <a:gd name="connsiteY133" fmla="*/ 1730723 h 1730722"/>
                <a:gd name="connsiteX134" fmla="*/ 1530591 w 11218359"/>
                <a:gd name="connsiteY134" fmla="*/ 1730723 h 1730722"/>
                <a:gd name="connsiteX135" fmla="*/ 1542031 w 11218359"/>
                <a:gd name="connsiteY135" fmla="*/ 1730723 h 1730722"/>
                <a:gd name="connsiteX136" fmla="*/ 1553471 w 11218359"/>
                <a:gd name="connsiteY136" fmla="*/ 1730723 h 1730722"/>
                <a:gd name="connsiteX137" fmla="*/ 1564910 w 11218359"/>
                <a:gd name="connsiteY137" fmla="*/ 1730723 h 1730722"/>
                <a:gd name="connsiteX138" fmla="*/ 1576349 w 11218359"/>
                <a:gd name="connsiteY138" fmla="*/ 1730723 h 1730722"/>
                <a:gd name="connsiteX139" fmla="*/ 1587789 w 11218359"/>
                <a:gd name="connsiteY139" fmla="*/ 1730723 h 1730722"/>
                <a:gd name="connsiteX140" fmla="*/ 1599229 w 11218359"/>
                <a:gd name="connsiteY140" fmla="*/ 1730723 h 1730722"/>
                <a:gd name="connsiteX141" fmla="*/ 1610668 w 11218359"/>
                <a:gd name="connsiteY141" fmla="*/ 1730723 h 1730722"/>
                <a:gd name="connsiteX142" fmla="*/ 1622107 w 11218359"/>
                <a:gd name="connsiteY142" fmla="*/ 1730723 h 1730722"/>
                <a:gd name="connsiteX143" fmla="*/ 1633547 w 11218359"/>
                <a:gd name="connsiteY143" fmla="*/ 1730723 h 1730722"/>
                <a:gd name="connsiteX144" fmla="*/ 1644987 w 11218359"/>
                <a:gd name="connsiteY144" fmla="*/ 1730723 h 1730722"/>
                <a:gd name="connsiteX145" fmla="*/ 1656426 w 11218359"/>
                <a:gd name="connsiteY145" fmla="*/ 1730723 h 1730722"/>
                <a:gd name="connsiteX146" fmla="*/ 1667866 w 11218359"/>
                <a:gd name="connsiteY146" fmla="*/ 1730723 h 1730722"/>
                <a:gd name="connsiteX147" fmla="*/ 1679305 w 11218359"/>
                <a:gd name="connsiteY147" fmla="*/ 1730723 h 1730722"/>
                <a:gd name="connsiteX148" fmla="*/ 1690745 w 11218359"/>
                <a:gd name="connsiteY148" fmla="*/ 1730723 h 1730722"/>
                <a:gd name="connsiteX149" fmla="*/ 1702184 w 11218359"/>
                <a:gd name="connsiteY149" fmla="*/ 1730723 h 1730722"/>
                <a:gd name="connsiteX150" fmla="*/ 1713619 w 11218359"/>
                <a:gd name="connsiteY150" fmla="*/ 1730723 h 1730722"/>
                <a:gd name="connsiteX151" fmla="*/ 1725063 w 11218359"/>
                <a:gd name="connsiteY151" fmla="*/ 1730723 h 1730722"/>
                <a:gd name="connsiteX152" fmla="*/ 1736498 w 11218359"/>
                <a:gd name="connsiteY152" fmla="*/ 1730723 h 1730722"/>
                <a:gd name="connsiteX153" fmla="*/ 1747938 w 11218359"/>
                <a:gd name="connsiteY153" fmla="*/ 1730723 h 1730722"/>
                <a:gd name="connsiteX154" fmla="*/ 1759377 w 11218359"/>
                <a:gd name="connsiteY154" fmla="*/ 1730723 h 1730722"/>
                <a:gd name="connsiteX155" fmla="*/ 1770817 w 11218359"/>
                <a:gd name="connsiteY155" fmla="*/ 1730723 h 1730722"/>
                <a:gd name="connsiteX156" fmla="*/ 1782256 w 11218359"/>
                <a:gd name="connsiteY156" fmla="*/ 1730723 h 1730722"/>
                <a:gd name="connsiteX157" fmla="*/ 1793696 w 11218359"/>
                <a:gd name="connsiteY157" fmla="*/ 1730723 h 1730722"/>
                <a:gd name="connsiteX158" fmla="*/ 1805135 w 11218359"/>
                <a:gd name="connsiteY158" fmla="*/ 1730723 h 1730722"/>
                <a:gd name="connsiteX159" fmla="*/ 1816575 w 11218359"/>
                <a:gd name="connsiteY159" fmla="*/ 1730723 h 1730722"/>
                <a:gd name="connsiteX160" fmla="*/ 1828014 w 11218359"/>
                <a:gd name="connsiteY160" fmla="*/ 1730723 h 1730722"/>
                <a:gd name="connsiteX161" fmla="*/ 1839454 w 11218359"/>
                <a:gd name="connsiteY161" fmla="*/ 1730723 h 1730722"/>
                <a:gd name="connsiteX162" fmla="*/ 1850893 w 11218359"/>
                <a:gd name="connsiteY162" fmla="*/ 1730723 h 1730722"/>
                <a:gd name="connsiteX163" fmla="*/ 1862333 w 11218359"/>
                <a:gd name="connsiteY163" fmla="*/ 1730723 h 1730722"/>
                <a:gd name="connsiteX164" fmla="*/ 1873772 w 11218359"/>
                <a:gd name="connsiteY164" fmla="*/ 1730723 h 1730722"/>
                <a:gd name="connsiteX165" fmla="*/ 1885212 w 11218359"/>
                <a:gd name="connsiteY165" fmla="*/ 1730723 h 1730722"/>
                <a:gd name="connsiteX166" fmla="*/ 1896651 w 11218359"/>
                <a:gd name="connsiteY166" fmla="*/ 1730723 h 1730722"/>
                <a:gd name="connsiteX167" fmla="*/ 1908091 w 11218359"/>
                <a:gd name="connsiteY167" fmla="*/ 1730723 h 1730722"/>
                <a:gd name="connsiteX168" fmla="*/ 1919531 w 11218359"/>
                <a:gd name="connsiteY168" fmla="*/ 1730723 h 1730722"/>
                <a:gd name="connsiteX169" fmla="*/ 1930970 w 11218359"/>
                <a:gd name="connsiteY169" fmla="*/ 1730723 h 1730722"/>
                <a:gd name="connsiteX170" fmla="*/ 1942409 w 11218359"/>
                <a:gd name="connsiteY170" fmla="*/ 1730723 h 1730722"/>
                <a:gd name="connsiteX171" fmla="*/ 1953849 w 11218359"/>
                <a:gd name="connsiteY171" fmla="*/ 1730723 h 1730722"/>
                <a:gd name="connsiteX172" fmla="*/ 1965289 w 11218359"/>
                <a:gd name="connsiteY172" fmla="*/ 1730723 h 1730722"/>
                <a:gd name="connsiteX173" fmla="*/ 1976728 w 11218359"/>
                <a:gd name="connsiteY173" fmla="*/ 1730723 h 1730722"/>
                <a:gd name="connsiteX174" fmla="*/ 1988168 w 11218359"/>
                <a:gd name="connsiteY174" fmla="*/ 1730723 h 1730722"/>
                <a:gd name="connsiteX175" fmla="*/ 1999607 w 11218359"/>
                <a:gd name="connsiteY175" fmla="*/ 1730723 h 1730722"/>
                <a:gd name="connsiteX176" fmla="*/ 2011047 w 11218359"/>
                <a:gd name="connsiteY176" fmla="*/ 1730723 h 1730722"/>
                <a:gd name="connsiteX177" fmla="*/ 2022486 w 11218359"/>
                <a:gd name="connsiteY177" fmla="*/ 1730723 h 1730722"/>
                <a:gd name="connsiteX178" fmla="*/ 2033926 w 11218359"/>
                <a:gd name="connsiteY178" fmla="*/ 1730723 h 1730722"/>
                <a:gd name="connsiteX179" fmla="*/ 2045365 w 11218359"/>
                <a:gd name="connsiteY179" fmla="*/ 1730723 h 1730722"/>
                <a:gd name="connsiteX180" fmla="*/ 2056805 w 11218359"/>
                <a:gd name="connsiteY180" fmla="*/ 1730723 h 1730722"/>
                <a:gd name="connsiteX181" fmla="*/ 2068244 w 11218359"/>
                <a:gd name="connsiteY181" fmla="*/ 1730723 h 1730722"/>
                <a:gd name="connsiteX182" fmla="*/ 2079684 w 11218359"/>
                <a:gd name="connsiteY182" fmla="*/ 1730723 h 1730722"/>
                <a:gd name="connsiteX183" fmla="*/ 2091123 w 11218359"/>
                <a:gd name="connsiteY183" fmla="*/ 1730723 h 1730722"/>
                <a:gd name="connsiteX184" fmla="*/ 2102563 w 11218359"/>
                <a:gd name="connsiteY184" fmla="*/ 1730723 h 1730722"/>
                <a:gd name="connsiteX185" fmla="*/ 2114002 w 11218359"/>
                <a:gd name="connsiteY185" fmla="*/ 1730723 h 1730722"/>
                <a:gd name="connsiteX186" fmla="*/ 2125442 w 11218359"/>
                <a:gd name="connsiteY186" fmla="*/ 1730723 h 1730722"/>
                <a:gd name="connsiteX187" fmla="*/ 2136882 w 11218359"/>
                <a:gd name="connsiteY187" fmla="*/ 1730723 h 1730722"/>
                <a:gd name="connsiteX188" fmla="*/ 2148321 w 11218359"/>
                <a:gd name="connsiteY188" fmla="*/ 1730723 h 1730722"/>
                <a:gd name="connsiteX189" fmla="*/ 2159760 w 11218359"/>
                <a:gd name="connsiteY189" fmla="*/ 1730723 h 1730722"/>
                <a:gd name="connsiteX190" fmla="*/ 2171200 w 11218359"/>
                <a:gd name="connsiteY190" fmla="*/ 1730723 h 1730722"/>
                <a:gd name="connsiteX191" fmla="*/ 2182640 w 11218359"/>
                <a:gd name="connsiteY191" fmla="*/ 1730723 h 1730722"/>
                <a:gd name="connsiteX192" fmla="*/ 2194079 w 11218359"/>
                <a:gd name="connsiteY192" fmla="*/ 1730723 h 1730722"/>
                <a:gd name="connsiteX193" fmla="*/ 2205519 w 11218359"/>
                <a:gd name="connsiteY193" fmla="*/ 1730723 h 1730722"/>
                <a:gd name="connsiteX194" fmla="*/ 2216958 w 11218359"/>
                <a:gd name="connsiteY194" fmla="*/ 1730723 h 1730722"/>
                <a:gd name="connsiteX195" fmla="*/ 2228393 w 11218359"/>
                <a:gd name="connsiteY195" fmla="*/ 1730723 h 1730722"/>
                <a:gd name="connsiteX196" fmla="*/ 2239837 w 11218359"/>
                <a:gd name="connsiteY196" fmla="*/ 1730723 h 1730722"/>
                <a:gd name="connsiteX197" fmla="*/ 2251272 w 11218359"/>
                <a:gd name="connsiteY197" fmla="*/ 1730723 h 1730722"/>
                <a:gd name="connsiteX198" fmla="*/ 2262716 w 11218359"/>
                <a:gd name="connsiteY198" fmla="*/ 1730723 h 1730722"/>
                <a:gd name="connsiteX199" fmla="*/ 2274151 w 11218359"/>
                <a:gd name="connsiteY199" fmla="*/ 1730723 h 1730722"/>
                <a:gd name="connsiteX200" fmla="*/ 2285591 w 11218359"/>
                <a:gd name="connsiteY200" fmla="*/ 1730723 h 1730722"/>
                <a:gd name="connsiteX201" fmla="*/ 2297030 w 11218359"/>
                <a:gd name="connsiteY201" fmla="*/ 1730723 h 1730722"/>
                <a:gd name="connsiteX202" fmla="*/ 2308470 w 11218359"/>
                <a:gd name="connsiteY202" fmla="*/ 1730723 h 1730722"/>
                <a:gd name="connsiteX203" fmla="*/ 2319909 w 11218359"/>
                <a:gd name="connsiteY203" fmla="*/ 1730723 h 1730722"/>
                <a:gd name="connsiteX204" fmla="*/ 2331349 w 11218359"/>
                <a:gd name="connsiteY204" fmla="*/ 1730723 h 1730722"/>
                <a:gd name="connsiteX205" fmla="*/ 2342788 w 11218359"/>
                <a:gd name="connsiteY205" fmla="*/ 1730723 h 1730722"/>
                <a:gd name="connsiteX206" fmla="*/ 2354228 w 11218359"/>
                <a:gd name="connsiteY206" fmla="*/ 1730723 h 1730722"/>
                <a:gd name="connsiteX207" fmla="*/ 2365667 w 11218359"/>
                <a:gd name="connsiteY207" fmla="*/ 1730723 h 1730722"/>
                <a:gd name="connsiteX208" fmla="*/ 2377107 w 11218359"/>
                <a:gd name="connsiteY208" fmla="*/ 1730723 h 1730722"/>
                <a:gd name="connsiteX209" fmla="*/ 2388546 w 11218359"/>
                <a:gd name="connsiteY209" fmla="*/ 1730723 h 1730722"/>
                <a:gd name="connsiteX210" fmla="*/ 2399986 w 11218359"/>
                <a:gd name="connsiteY210" fmla="*/ 1730723 h 1730722"/>
                <a:gd name="connsiteX211" fmla="*/ 2411425 w 11218359"/>
                <a:gd name="connsiteY211" fmla="*/ 1730723 h 1730722"/>
                <a:gd name="connsiteX212" fmla="*/ 2422865 w 11218359"/>
                <a:gd name="connsiteY212" fmla="*/ 1730723 h 1730722"/>
                <a:gd name="connsiteX213" fmla="*/ 2434304 w 11218359"/>
                <a:gd name="connsiteY213" fmla="*/ 1730723 h 1730722"/>
                <a:gd name="connsiteX214" fmla="*/ 2445744 w 11218359"/>
                <a:gd name="connsiteY214" fmla="*/ 1730723 h 1730722"/>
                <a:gd name="connsiteX215" fmla="*/ 2457184 w 11218359"/>
                <a:gd name="connsiteY215" fmla="*/ 1730723 h 1730722"/>
                <a:gd name="connsiteX216" fmla="*/ 2468623 w 11218359"/>
                <a:gd name="connsiteY216" fmla="*/ 1730723 h 1730722"/>
                <a:gd name="connsiteX217" fmla="*/ 2480062 w 11218359"/>
                <a:gd name="connsiteY217" fmla="*/ 1730723 h 1730722"/>
                <a:gd name="connsiteX218" fmla="*/ 2491502 w 11218359"/>
                <a:gd name="connsiteY218" fmla="*/ 1730723 h 1730722"/>
                <a:gd name="connsiteX219" fmla="*/ 2502942 w 11218359"/>
                <a:gd name="connsiteY219" fmla="*/ 1730723 h 1730722"/>
                <a:gd name="connsiteX220" fmla="*/ 2514381 w 11218359"/>
                <a:gd name="connsiteY220" fmla="*/ 1730723 h 1730722"/>
                <a:gd name="connsiteX221" fmla="*/ 2525821 w 11218359"/>
                <a:gd name="connsiteY221" fmla="*/ 1730723 h 1730722"/>
                <a:gd name="connsiteX222" fmla="*/ 2537260 w 11218359"/>
                <a:gd name="connsiteY222" fmla="*/ 1730723 h 1730722"/>
                <a:gd name="connsiteX223" fmla="*/ 2548700 w 11218359"/>
                <a:gd name="connsiteY223" fmla="*/ 1730723 h 1730722"/>
                <a:gd name="connsiteX224" fmla="*/ 2560139 w 11218359"/>
                <a:gd name="connsiteY224" fmla="*/ 1730723 h 1730722"/>
                <a:gd name="connsiteX225" fmla="*/ 2571579 w 11218359"/>
                <a:gd name="connsiteY225" fmla="*/ 1730723 h 1730722"/>
                <a:gd name="connsiteX226" fmla="*/ 2583018 w 11218359"/>
                <a:gd name="connsiteY226" fmla="*/ 1730723 h 1730722"/>
                <a:gd name="connsiteX227" fmla="*/ 2594458 w 11218359"/>
                <a:gd name="connsiteY227" fmla="*/ 1730723 h 1730722"/>
                <a:gd name="connsiteX228" fmla="*/ 2605897 w 11218359"/>
                <a:gd name="connsiteY228" fmla="*/ 1730723 h 1730722"/>
                <a:gd name="connsiteX229" fmla="*/ 2617337 w 11218359"/>
                <a:gd name="connsiteY229" fmla="*/ 1730723 h 1730722"/>
                <a:gd name="connsiteX230" fmla="*/ 2628776 w 11218359"/>
                <a:gd name="connsiteY230" fmla="*/ 1730723 h 1730722"/>
                <a:gd name="connsiteX231" fmla="*/ 2640216 w 11218359"/>
                <a:gd name="connsiteY231" fmla="*/ 1730723 h 1730722"/>
                <a:gd name="connsiteX232" fmla="*/ 2651655 w 11218359"/>
                <a:gd name="connsiteY232" fmla="*/ 1730723 h 1730722"/>
                <a:gd name="connsiteX233" fmla="*/ 2663095 w 11218359"/>
                <a:gd name="connsiteY233" fmla="*/ 1730723 h 1730722"/>
                <a:gd name="connsiteX234" fmla="*/ 2674535 w 11218359"/>
                <a:gd name="connsiteY234" fmla="*/ 1730723 h 1730722"/>
                <a:gd name="connsiteX235" fmla="*/ 2685974 w 11218359"/>
                <a:gd name="connsiteY235" fmla="*/ 1730723 h 1730722"/>
                <a:gd name="connsiteX236" fmla="*/ 2697413 w 11218359"/>
                <a:gd name="connsiteY236" fmla="*/ 1730723 h 1730722"/>
                <a:gd name="connsiteX237" fmla="*/ 2708853 w 11218359"/>
                <a:gd name="connsiteY237" fmla="*/ 1730723 h 1730722"/>
                <a:gd name="connsiteX238" fmla="*/ 2720293 w 11218359"/>
                <a:gd name="connsiteY238" fmla="*/ 1730723 h 1730722"/>
                <a:gd name="connsiteX239" fmla="*/ 2731727 w 11218359"/>
                <a:gd name="connsiteY239" fmla="*/ 1730723 h 1730722"/>
                <a:gd name="connsiteX240" fmla="*/ 2743172 w 11218359"/>
                <a:gd name="connsiteY240" fmla="*/ 1730723 h 1730722"/>
                <a:gd name="connsiteX241" fmla="*/ 2754611 w 11218359"/>
                <a:gd name="connsiteY241" fmla="*/ 1730723 h 1730722"/>
                <a:gd name="connsiteX242" fmla="*/ 2766046 w 11218359"/>
                <a:gd name="connsiteY242" fmla="*/ 1730723 h 1730722"/>
                <a:gd name="connsiteX243" fmla="*/ 2777490 w 11218359"/>
                <a:gd name="connsiteY243" fmla="*/ 1730723 h 1730722"/>
                <a:gd name="connsiteX244" fmla="*/ 2788925 w 11218359"/>
                <a:gd name="connsiteY244" fmla="*/ 1730723 h 1730722"/>
                <a:gd name="connsiteX245" fmla="*/ 2800364 w 11218359"/>
                <a:gd name="connsiteY245" fmla="*/ 1730723 h 1730722"/>
                <a:gd name="connsiteX246" fmla="*/ 2811804 w 11218359"/>
                <a:gd name="connsiteY246" fmla="*/ 1730723 h 1730722"/>
                <a:gd name="connsiteX247" fmla="*/ 2823243 w 11218359"/>
                <a:gd name="connsiteY247" fmla="*/ 1730723 h 1730722"/>
                <a:gd name="connsiteX248" fmla="*/ 2834683 w 11218359"/>
                <a:gd name="connsiteY248" fmla="*/ 1730723 h 1730722"/>
                <a:gd name="connsiteX249" fmla="*/ 2846123 w 11218359"/>
                <a:gd name="connsiteY249" fmla="*/ 1730723 h 1730722"/>
                <a:gd name="connsiteX250" fmla="*/ 2857562 w 11218359"/>
                <a:gd name="connsiteY250" fmla="*/ 1730723 h 1730722"/>
                <a:gd name="connsiteX251" fmla="*/ 2869001 w 11218359"/>
                <a:gd name="connsiteY251" fmla="*/ 1730723 h 1730722"/>
                <a:gd name="connsiteX252" fmla="*/ 2880441 w 11218359"/>
                <a:gd name="connsiteY252" fmla="*/ 1730723 h 1730722"/>
                <a:gd name="connsiteX253" fmla="*/ 2891881 w 11218359"/>
                <a:gd name="connsiteY253" fmla="*/ 1730723 h 1730722"/>
                <a:gd name="connsiteX254" fmla="*/ 2903320 w 11218359"/>
                <a:gd name="connsiteY254" fmla="*/ 1730723 h 1730722"/>
                <a:gd name="connsiteX255" fmla="*/ 2914760 w 11218359"/>
                <a:gd name="connsiteY255" fmla="*/ 1730723 h 1730722"/>
                <a:gd name="connsiteX256" fmla="*/ 2926199 w 11218359"/>
                <a:gd name="connsiteY256" fmla="*/ 1730723 h 1730722"/>
                <a:gd name="connsiteX257" fmla="*/ 2937639 w 11218359"/>
                <a:gd name="connsiteY257" fmla="*/ 1730723 h 1730722"/>
                <a:gd name="connsiteX258" fmla="*/ 2949078 w 11218359"/>
                <a:gd name="connsiteY258" fmla="*/ 1730723 h 1730722"/>
                <a:gd name="connsiteX259" fmla="*/ 2960518 w 11218359"/>
                <a:gd name="connsiteY259" fmla="*/ 1730723 h 1730722"/>
                <a:gd name="connsiteX260" fmla="*/ 2971957 w 11218359"/>
                <a:gd name="connsiteY260" fmla="*/ 1730723 h 1730722"/>
                <a:gd name="connsiteX261" fmla="*/ 2983397 w 11218359"/>
                <a:gd name="connsiteY261" fmla="*/ 1730723 h 1730722"/>
                <a:gd name="connsiteX262" fmla="*/ 2994837 w 11218359"/>
                <a:gd name="connsiteY262" fmla="*/ 1730723 h 1730722"/>
                <a:gd name="connsiteX263" fmla="*/ 3006276 w 11218359"/>
                <a:gd name="connsiteY263" fmla="*/ 1730723 h 1730722"/>
                <a:gd name="connsiteX264" fmla="*/ 3017715 w 11218359"/>
                <a:gd name="connsiteY264" fmla="*/ 1730723 h 1730722"/>
                <a:gd name="connsiteX265" fmla="*/ 3029155 w 11218359"/>
                <a:gd name="connsiteY265" fmla="*/ 1730723 h 1730722"/>
                <a:gd name="connsiteX266" fmla="*/ 3040594 w 11218359"/>
                <a:gd name="connsiteY266" fmla="*/ 1730723 h 1730722"/>
                <a:gd name="connsiteX267" fmla="*/ 3052034 w 11218359"/>
                <a:gd name="connsiteY267" fmla="*/ 1730723 h 1730722"/>
                <a:gd name="connsiteX268" fmla="*/ 3063474 w 11218359"/>
                <a:gd name="connsiteY268" fmla="*/ 1730723 h 1730722"/>
                <a:gd name="connsiteX269" fmla="*/ 3074913 w 11218359"/>
                <a:gd name="connsiteY269" fmla="*/ 1730723 h 1730722"/>
                <a:gd name="connsiteX270" fmla="*/ 3086352 w 11218359"/>
                <a:gd name="connsiteY270" fmla="*/ 1730723 h 1730722"/>
                <a:gd name="connsiteX271" fmla="*/ 3097792 w 11218359"/>
                <a:gd name="connsiteY271" fmla="*/ 1730723 h 1730722"/>
                <a:gd name="connsiteX272" fmla="*/ 3109232 w 11218359"/>
                <a:gd name="connsiteY272" fmla="*/ 1730723 h 1730722"/>
                <a:gd name="connsiteX273" fmla="*/ 3120671 w 11218359"/>
                <a:gd name="connsiteY273" fmla="*/ 1730723 h 1730722"/>
                <a:gd name="connsiteX274" fmla="*/ 3132111 w 11218359"/>
                <a:gd name="connsiteY274" fmla="*/ 1730723 h 1730722"/>
                <a:gd name="connsiteX275" fmla="*/ 3143550 w 11218359"/>
                <a:gd name="connsiteY275" fmla="*/ 1730723 h 1730722"/>
                <a:gd name="connsiteX276" fmla="*/ 3154990 w 11218359"/>
                <a:gd name="connsiteY276" fmla="*/ 1730723 h 1730722"/>
                <a:gd name="connsiteX277" fmla="*/ 3166429 w 11218359"/>
                <a:gd name="connsiteY277" fmla="*/ 1730723 h 1730722"/>
                <a:gd name="connsiteX278" fmla="*/ 3177869 w 11218359"/>
                <a:gd name="connsiteY278" fmla="*/ 1730723 h 1730722"/>
                <a:gd name="connsiteX279" fmla="*/ 3189308 w 11218359"/>
                <a:gd name="connsiteY279" fmla="*/ 1730723 h 1730722"/>
                <a:gd name="connsiteX280" fmla="*/ 3200748 w 11218359"/>
                <a:gd name="connsiteY280" fmla="*/ 1730723 h 1730722"/>
                <a:gd name="connsiteX281" fmla="*/ 3212187 w 11218359"/>
                <a:gd name="connsiteY281" fmla="*/ 1730723 h 1730722"/>
                <a:gd name="connsiteX282" fmla="*/ 3223627 w 11218359"/>
                <a:gd name="connsiteY282" fmla="*/ 1730723 h 1730722"/>
                <a:gd name="connsiteX283" fmla="*/ 3235066 w 11218359"/>
                <a:gd name="connsiteY283" fmla="*/ 1730723 h 1730722"/>
                <a:gd name="connsiteX284" fmla="*/ 3246501 w 11218359"/>
                <a:gd name="connsiteY284" fmla="*/ 1730723 h 1730722"/>
                <a:gd name="connsiteX285" fmla="*/ 3257945 w 11218359"/>
                <a:gd name="connsiteY285" fmla="*/ 1730723 h 1730722"/>
                <a:gd name="connsiteX286" fmla="*/ 3269385 w 11218359"/>
                <a:gd name="connsiteY286" fmla="*/ 1730723 h 1730722"/>
                <a:gd name="connsiteX287" fmla="*/ 3280825 w 11218359"/>
                <a:gd name="connsiteY287" fmla="*/ 1730723 h 1730722"/>
                <a:gd name="connsiteX288" fmla="*/ 3292264 w 11218359"/>
                <a:gd name="connsiteY288" fmla="*/ 1730723 h 1730722"/>
                <a:gd name="connsiteX289" fmla="*/ 3303699 w 11218359"/>
                <a:gd name="connsiteY289" fmla="*/ 1730723 h 1730722"/>
                <a:gd name="connsiteX290" fmla="*/ 3315143 w 11218359"/>
                <a:gd name="connsiteY290" fmla="*/ 1730723 h 1730722"/>
                <a:gd name="connsiteX291" fmla="*/ 3326578 w 11218359"/>
                <a:gd name="connsiteY291" fmla="*/ 1730723 h 1730722"/>
                <a:gd name="connsiteX292" fmla="*/ 3338017 w 11218359"/>
                <a:gd name="connsiteY292" fmla="*/ 1730723 h 1730722"/>
                <a:gd name="connsiteX293" fmla="*/ 3349457 w 11218359"/>
                <a:gd name="connsiteY293" fmla="*/ 1730723 h 1730722"/>
                <a:gd name="connsiteX294" fmla="*/ 3360896 w 11218359"/>
                <a:gd name="connsiteY294" fmla="*/ 1730723 h 1730722"/>
                <a:gd name="connsiteX295" fmla="*/ 3372336 w 11218359"/>
                <a:gd name="connsiteY295" fmla="*/ 1730723 h 1730722"/>
                <a:gd name="connsiteX296" fmla="*/ 3383776 w 11218359"/>
                <a:gd name="connsiteY296" fmla="*/ 1730723 h 1730722"/>
                <a:gd name="connsiteX297" fmla="*/ 3395215 w 11218359"/>
                <a:gd name="connsiteY297" fmla="*/ 1730723 h 1730722"/>
                <a:gd name="connsiteX298" fmla="*/ 3406654 w 11218359"/>
                <a:gd name="connsiteY298" fmla="*/ 1730723 h 1730722"/>
                <a:gd name="connsiteX299" fmla="*/ 3418094 w 11218359"/>
                <a:gd name="connsiteY299" fmla="*/ 1730723 h 1730722"/>
                <a:gd name="connsiteX300" fmla="*/ 3429534 w 11218359"/>
                <a:gd name="connsiteY300" fmla="*/ 1730723 h 1730722"/>
                <a:gd name="connsiteX301" fmla="*/ 3440973 w 11218359"/>
                <a:gd name="connsiteY301" fmla="*/ 1730723 h 1730722"/>
                <a:gd name="connsiteX302" fmla="*/ 3452413 w 11218359"/>
                <a:gd name="connsiteY302" fmla="*/ 1730723 h 1730722"/>
                <a:gd name="connsiteX303" fmla="*/ 3463852 w 11218359"/>
                <a:gd name="connsiteY303" fmla="*/ 1730723 h 1730722"/>
                <a:gd name="connsiteX304" fmla="*/ 3475292 w 11218359"/>
                <a:gd name="connsiteY304" fmla="*/ 1730723 h 1730722"/>
                <a:gd name="connsiteX305" fmla="*/ 3486731 w 11218359"/>
                <a:gd name="connsiteY305" fmla="*/ 1730723 h 1730722"/>
                <a:gd name="connsiteX306" fmla="*/ 3498171 w 11218359"/>
                <a:gd name="connsiteY306" fmla="*/ 1730723 h 1730722"/>
                <a:gd name="connsiteX307" fmla="*/ 3509610 w 11218359"/>
                <a:gd name="connsiteY307" fmla="*/ 1730723 h 1730722"/>
                <a:gd name="connsiteX308" fmla="*/ 3521050 w 11218359"/>
                <a:gd name="connsiteY308" fmla="*/ 1730723 h 1730722"/>
                <a:gd name="connsiteX309" fmla="*/ 3532489 w 11218359"/>
                <a:gd name="connsiteY309" fmla="*/ 1730723 h 1730722"/>
                <a:gd name="connsiteX310" fmla="*/ 3543929 w 11218359"/>
                <a:gd name="connsiteY310" fmla="*/ 1730723 h 1730722"/>
                <a:gd name="connsiteX311" fmla="*/ 3555368 w 11218359"/>
                <a:gd name="connsiteY311" fmla="*/ 1730723 h 1730722"/>
                <a:gd name="connsiteX312" fmla="*/ 3566808 w 11218359"/>
                <a:gd name="connsiteY312" fmla="*/ 1730723 h 1730722"/>
                <a:gd name="connsiteX313" fmla="*/ 3578247 w 11218359"/>
                <a:gd name="connsiteY313" fmla="*/ 1730723 h 1730722"/>
                <a:gd name="connsiteX314" fmla="*/ 3589687 w 11218359"/>
                <a:gd name="connsiteY314" fmla="*/ 1730723 h 1730722"/>
                <a:gd name="connsiteX315" fmla="*/ 3601127 w 11218359"/>
                <a:gd name="connsiteY315" fmla="*/ 1730723 h 1730722"/>
                <a:gd name="connsiteX316" fmla="*/ 3612566 w 11218359"/>
                <a:gd name="connsiteY316" fmla="*/ 1730723 h 1730722"/>
                <a:gd name="connsiteX317" fmla="*/ 3624005 w 11218359"/>
                <a:gd name="connsiteY317" fmla="*/ 1730723 h 1730722"/>
                <a:gd name="connsiteX318" fmla="*/ 3635445 w 11218359"/>
                <a:gd name="connsiteY318" fmla="*/ 1730723 h 1730722"/>
                <a:gd name="connsiteX319" fmla="*/ 3646885 w 11218359"/>
                <a:gd name="connsiteY319" fmla="*/ 1730723 h 1730722"/>
                <a:gd name="connsiteX320" fmla="*/ 3658324 w 11218359"/>
                <a:gd name="connsiteY320" fmla="*/ 1730723 h 1730722"/>
                <a:gd name="connsiteX321" fmla="*/ 3669764 w 11218359"/>
                <a:gd name="connsiteY321" fmla="*/ 1730723 h 1730722"/>
                <a:gd name="connsiteX322" fmla="*/ 3681203 w 11218359"/>
                <a:gd name="connsiteY322" fmla="*/ 1730723 h 1730722"/>
                <a:gd name="connsiteX323" fmla="*/ 3692643 w 11218359"/>
                <a:gd name="connsiteY323" fmla="*/ 1730723 h 1730722"/>
                <a:gd name="connsiteX324" fmla="*/ 3704082 w 11218359"/>
                <a:gd name="connsiteY324" fmla="*/ 1730723 h 1730722"/>
                <a:gd name="connsiteX325" fmla="*/ 3715522 w 11218359"/>
                <a:gd name="connsiteY325" fmla="*/ 1730723 h 1730722"/>
                <a:gd name="connsiteX326" fmla="*/ 3726961 w 11218359"/>
                <a:gd name="connsiteY326" fmla="*/ 1730723 h 1730722"/>
                <a:gd name="connsiteX327" fmla="*/ 3738401 w 11218359"/>
                <a:gd name="connsiteY327" fmla="*/ 1730723 h 1730722"/>
                <a:gd name="connsiteX328" fmla="*/ 3749840 w 11218359"/>
                <a:gd name="connsiteY328" fmla="*/ 1730723 h 1730722"/>
                <a:gd name="connsiteX329" fmla="*/ 3761280 w 11218359"/>
                <a:gd name="connsiteY329" fmla="*/ 1730723 h 1730722"/>
                <a:gd name="connsiteX330" fmla="*/ 3772719 w 11218359"/>
                <a:gd name="connsiteY330" fmla="*/ 1730723 h 1730722"/>
                <a:gd name="connsiteX331" fmla="*/ 3784154 w 11218359"/>
                <a:gd name="connsiteY331" fmla="*/ 1730723 h 1730722"/>
                <a:gd name="connsiteX332" fmla="*/ 3795598 w 11218359"/>
                <a:gd name="connsiteY332" fmla="*/ 1730723 h 1730722"/>
                <a:gd name="connsiteX333" fmla="*/ 3807033 w 11218359"/>
                <a:gd name="connsiteY333" fmla="*/ 1730723 h 1730722"/>
                <a:gd name="connsiteX334" fmla="*/ 3818473 w 11218359"/>
                <a:gd name="connsiteY334" fmla="*/ 1730723 h 1730722"/>
                <a:gd name="connsiteX335" fmla="*/ 3829917 w 11218359"/>
                <a:gd name="connsiteY335" fmla="*/ 1730723 h 1730722"/>
                <a:gd name="connsiteX336" fmla="*/ 3841352 w 11218359"/>
                <a:gd name="connsiteY336" fmla="*/ 1730723 h 1730722"/>
                <a:gd name="connsiteX337" fmla="*/ 3852791 w 11218359"/>
                <a:gd name="connsiteY337" fmla="*/ 1730723 h 1730722"/>
                <a:gd name="connsiteX338" fmla="*/ 3864231 w 11218359"/>
                <a:gd name="connsiteY338" fmla="*/ 1730723 h 1730722"/>
                <a:gd name="connsiteX339" fmla="*/ 3875670 w 11218359"/>
                <a:gd name="connsiteY339" fmla="*/ 1730723 h 1730722"/>
                <a:gd name="connsiteX340" fmla="*/ 3887110 w 11218359"/>
                <a:gd name="connsiteY340" fmla="*/ 1730723 h 1730722"/>
                <a:gd name="connsiteX341" fmla="*/ 3898549 w 11218359"/>
                <a:gd name="connsiteY341" fmla="*/ 1730723 h 1730722"/>
                <a:gd name="connsiteX342" fmla="*/ 3909989 w 11218359"/>
                <a:gd name="connsiteY342" fmla="*/ 1730723 h 1730722"/>
                <a:gd name="connsiteX343" fmla="*/ 3921447 w 11218359"/>
                <a:gd name="connsiteY343" fmla="*/ 1730723 h 1730722"/>
                <a:gd name="connsiteX344" fmla="*/ 3932878 w 11218359"/>
                <a:gd name="connsiteY344" fmla="*/ 1730723 h 1730722"/>
                <a:gd name="connsiteX345" fmla="*/ 3944307 w 11218359"/>
                <a:gd name="connsiteY345" fmla="*/ 1730723 h 1730722"/>
                <a:gd name="connsiteX346" fmla="*/ 3955737 w 11218359"/>
                <a:gd name="connsiteY346" fmla="*/ 1730723 h 1730722"/>
                <a:gd name="connsiteX347" fmla="*/ 3967167 w 11218359"/>
                <a:gd name="connsiteY347" fmla="*/ 1730723 h 1730722"/>
                <a:gd name="connsiteX348" fmla="*/ 3978645 w 11218359"/>
                <a:gd name="connsiteY348" fmla="*/ 1730723 h 1730722"/>
                <a:gd name="connsiteX349" fmla="*/ 3990075 w 11218359"/>
                <a:gd name="connsiteY349" fmla="*/ 1730723 h 1730722"/>
                <a:gd name="connsiteX350" fmla="*/ 4001505 w 11218359"/>
                <a:gd name="connsiteY350" fmla="*/ 1730723 h 1730722"/>
                <a:gd name="connsiteX351" fmla="*/ 4012935 w 11218359"/>
                <a:gd name="connsiteY351" fmla="*/ 1730723 h 1730722"/>
                <a:gd name="connsiteX352" fmla="*/ 4024365 w 11218359"/>
                <a:gd name="connsiteY352" fmla="*/ 1730723 h 1730722"/>
                <a:gd name="connsiteX353" fmla="*/ 4035843 w 11218359"/>
                <a:gd name="connsiteY353" fmla="*/ 1730723 h 1730722"/>
                <a:gd name="connsiteX354" fmla="*/ 4047273 w 11218359"/>
                <a:gd name="connsiteY354" fmla="*/ 1730723 h 1730722"/>
                <a:gd name="connsiteX355" fmla="*/ 4058702 w 11218359"/>
                <a:gd name="connsiteY355" fmla="*/ 1730723 h 1730722"/>
                <a:gd name="connsiteX356" fmla="*/ 4070133 w 11218359"/>
                <a:gd name="connsiteY356" fmla="*/ 1730723 h 1730722"/>
                <a:gd name="connsiteX357" fmla="*/ 4081563 w 11218359"/>
                <a:gd name="connsiteY357" fmla="*/ 1730723 h 1730722"/>
                <a:gd name="connsiteX358" fmla="*/ 4093040 w 11218359"/>
                <a:gd name="connsiteY358" fmla="*/ 1730723 h 1730722"/>
                <a:gd name="connsiteX359" fmla="*/ 4104471 w 11218359"/>
                <a:gd name="connsiteY359" fmla="*/ 1730723 h 1730722"/>
                <a:gd name="connsiteX360" fmla="*/ 4115900 w 11218359"/>
                <a:gd name="connsiteY360" fmla="*/ 1730723 h 1730722"/>
                <a:gd name="connsiteX361" fmla="*/ 4127330 w 11218359"/>
                <a:gd name="connsiteY361" fmla="*/ 1730723 h 1730722"/>
                <a:gd name="connsiteX362" fmla="*/ 4138760 w 11218359"/>
                <a:gd name="connsiteY362" fmla="*/ 1730723 h 1730722"/>
                <a:gd name="connsiteX363" fmla="*/ 4150238 w 11218359"/>
                <a:gd name="connsiteY363" fmla="*/ 1730723 h 1730722"/>
                <a:gd name="connsiteX364" fmla="*/ 4161668 w 11218359"/>
                <a:gd name="connsiteY364" fmla="*/ 1730723 h 1730722"/>
                <a:gd name="connsiteX365" fmla="*/ 4173098 w 11218359"/>
                <a:gd name="connsiteY365" fmla="*/ 1730723 h 1730722"/>
                <a:gd name="connsiteX366" fmla="*/ 4184528 w 11218359"/>
                <a:gd name="connsiteY366" fmla="*/ 1730723 h 1730722"/>
                <a:gd name="connsiteX367" fmla="*/ 4195958 w 11218359"/>
                <a:gd name="connsiteY367" fmla="*/ 1730723 h 1730722"/>
                <a:gd name="connsiteX368" fmla="*/ 4207436 w 11218359"/>
                <a:gd name="connsiteY368" fmla="*/ 1730723 h 1730722"/>
                <a:gd name="connsiteX369" fmla="*/ 4218865 w 11218359"/>
                <a:gd name="connsiteY369" fmla="*/ 1730723 h 1730722"/>
                <a:gd name="connsiteX370" fmla="*/ 4230296 w 11218359"/>
                <a:gd name="connsiteY370" fmla="*/ 1730723 h 1730722"/>
                <a:gd name="connsiteX371" fmla="*/ 4241726 w 11218359"/>
                <a:gd name="connsiteY371" fmla="*/ 1730723 h 1730722"/>
                <a:gd name="connsiteX372" fmla="*/ 4253156 w 11218359"/>
                <a:gd name="connsiteY372" fmla="*/ 1730723 h 1730722"/>
                <a:gd name="connsiteX373" fmla="*/ 4264634 w 11218359"/>
                <a:gd name="connsiteY373" fmla="*/ 1730723 h 1730722"/>
                <a:gd name="connsiteX374" fmla="*/ 4276063 w 11218359"/>
                <a:gd name="connsiteY374" fmla="*/ 1730723 h 1730722"/>
                <a:gd name="connsiteX375" fmla="*/ 4287493 w 11218359"/>
                <a:gd name="connsiteY375" fmla="*/ 1730723 h 1730722"/>
                <a:gd name="connsiteX376" fmla="*/ 4298923 w 11218359"/>
                <a:gd name="connsiteY376" fmla="*/ 1730723 h 1730722"/>
                <a:gd name="connsiteX377" fmla="*/ 4310353 w 11218359"/>
                <a:gd name="connsiteY377" fmla="*/ 1730723 h 1730722"/>
                <a:gd name="connsiteX378" fmla="*/ 4321831 w 11218359"/>
                <a:gd name="connsiteY378" fmla="*/ 1730723 h 1730722"/>
                <a:gd name="connsiteX379" fmla="*/ 4333261 w 11218359"/>
                <a:gd name="connsiteY379" fmla="*/ 1730723 h 1730722"/>
                <a:gd name="connsiteX380" fmla="*/ 4344691 w 11218359"/>
                <a:gd name="connsiteY380" fmla="*/ 1730723 h 1730722"/>
                <a:gd name="connsiteX381" fmla="*/ 4356121 w 11218359"/>
                <a:gd name="connsiteY381" fmla="*/ 1730723 h 1730722"/>
                <a:gd name="connsiteX382" fmla="*/ 4367551 w 11218359"/>
                <a:gd name="connsiteY382" fmla="*/ 1730723 h 1730722"/>
                <a:gd name="connsiteX383" fmla="*/ 4379028 w 11218359"/>
                <a:gd name="connsiteY383" fmla="*/ 1730723 h 1730722"/>
                <a:gd name="connsiteX384" fmla="*/ 4390458 w 11218359"/>
                <a:gd name="connsiteY384" fmla="*/ 1730723 h 1730722"/>
                <a:gd name="connsiteX385" fmla="*/ 4401889 w 11218359"/>
                <a:gd name="connsiteY385" fmla="*/ 1730723 h 1730722"/>
                <a:gd name="connsiteX386" fmla="*/ 4413319 w 11218359"/>
                <a:gd name="connsiteY386" fmla="*/ 1730723 h 1730722"/>
                <a:gd name="connsiteX387" fmla="*/ 4424749 w 11218359"/>
                <a:gd name="connsiteY387" fmla="*/ 1730723 h 1730722"/>
                <a:gd name="connsiteX388" fmla="*/ 4436226 w 11218359"/>
                <a:gd name="connsiteY388" fmla="*/ 1730723 h 1730722"/>
                <a:gd name="connsiteX389" fmla="*/ 4447656 w 11218359"/>
                <a:gd name="connsiteY389" fmla="*/ 1730723 h 1730722"/>
                <a:gd name="connsiteX390" fmla="*/ 4459086 w 11218359"/>
                <a:gd name="connsiteY390" fmla="*/ 1730723 h 1730722"/>
                <a:gd name="connsiteX391" fmla="*/ 4470516 w 11218359"/>
                <a:gd name="connsiteY391" fmla="*/ 1730723 h 1730722"/>
                <a:gd name="connsiteX392" fmla="*/ 4481946 w 11218359"/>
                <a:gd name="connsiteY392" fmla="*/ 1730723 h 1730722"/>
                <a:gd name="connsiteX393" fmla="*/ 4493424 w 11218359"/>
                <a:gd name="connsiteY393" fmla="*/ 1730723 h 1730722"/>
                <a:gd name="connsiteX394" fmla="*/ 4504854 w 11218359"/>
                <a:gd name="connsiteY394" fmla="*/ 1730723 h 1730722"/>
                <a:gd name="connsiteX395" fmla="*/ 4516284 w 11218359"/>
                <a:gd name="connsiteY395" fmla="*/ 1730723 h 1730722"/>
                <a:gd name="connsiteX396" fmla="*/ 4527714 w 11218359"/>
                <a:gd name="connsiteY396" fmla="*/ 1730723 h 1730722"/>
                <a:gd name="connsiteX397" fmla="*/ 4539144 w 11218359"/>
                <a:gd name="connsiteY397" fmla="*/ 1730723 h 1730722"/>
                <a:gd name="connsiteX398" fmla="*/ 4550621 w 11218359"/>
                <a:gd name="connsiteY398" fmla="*/ 1730723 h 1730722"/>
                <a:gd name="connsiteX399" fmla="*/ 4562051 w 11218359"/>
                <a:gd name="connsiteY399" fmla="*/ 1730723 h 1730722"/>
                <a:gd name="connsiteX400" fmla="*/ 4573482 w 11218359"/>
                <a:gd name="connsiteY400" fmla="*/ 1730723 h 1730722"/>
                <a:gd name="connsiteX401" fmla="*/ 4584912 w 11218359"/>
                <a:gd name="connsiteY401" fmla="*/ 1730723 h 1730722"/>
                <a:gd name="connsiteX402" fmla="*/ 4596341 w 11218359"/>
                <a:gd name="connsiteY402" fmla="*/ 1730723 h 1730722"/>
                <a:gd name="connsiteX403" fmla="*/ 4607771 w 11218359"/>
                <a:gd name="connsiteY403" fmla="*/ 1730723 h 1730722"/>
                <a:gd name="connsiteX404" fmla="*/ 4619249 w 11218359"/>
                <a:gd name="connsiteY404" fmla="*/ 1730723 h 1730722"/>
                <a:gd name="connsiteX405" fmla="*/ 4630679 w 11218359"/>
                <a:gd name="connsiteY405" fmla="*/ 1730723 h 1730722"/>
                <a:gd name="connsiteX406" fmla="*/ 4642109 w 11218359"/>
                <a:gd name="connsiteY406" fmla="*/ 1730723 h 1730722"/>
                <a:gd name="connsiteX407" fmla="*/ 4653539 w 11218359"/>
                <a:gd name="connsiteY407" fmla="*/ 1730723 h 1730722"/>
                <a:gd name="connsiteX408" fmla="*/ 4664969 w 11218359"/>
                <a:gd name="connsiteY408" fmla="*/ 1730723 h 1730722"/>
                <a:gd name="connsiteX409" fmla="*/ 4676447 w 11218359"/>
                <a:gd name="connsiteY409" fmla="*/ 1730723 h 1730722"/>
                <a:gd name="connsiteX410" fmla="*/ 4687877 w 11218359"/>
                <a:gd name="connsiteY410" fmla="*/ 1730723 h 1730722"/>
                <a:gd name="connsiteX411" fmla="*/ 4699306 w 11218359"/>
                <a:gd name="connsiteY411" fmla="*/ 1730723 h 1730722"/>
                <a:gd name="connsiteX412" fmla="*/ 4710737 w 11218359"/>
                <a:gd name="connsiteY412" fmla="*/ 1730723 h 1730722"/>
                <a:gd name="connsiteX413" fmla="*/ 4722167 w 11218359"/>
                <a:gd name="connsiteY413" fmla="*/ 1730723 h 1730722"/>
                <a:gd name="connsiteX414" fmla="*/ 4733644 w 11218359"/>
                <a:gd name="connsiteY414" fmla="*/ 1730723 h 1730722"/>
                <a:gd name="connsiteX415" fmla="*/ 4745075 w 11218359"/>
                <a:gd name="connsiteY415" fmla="*/ 1730723 h 1730722"/>
                <a:gd name="connsiteX416" fmla="*/ 4756504 w 11218359"/>
                <a:gd name="connsiteY416" fmla="*/ 1730723 h 1730722"/>
                <a:gd name="connsiteX417" fmla="*/ 4767934 w 11218359"/>
                <a:gd name="connsiteY417" fmla="*/ 1730723 h 1730722"/>
                <a:gd name="connsiteX418" fmla="*/ 4779364 w 11218359"/>
                <a:gd name="connsiteY418" fmla="*/ 1730723 h 1730722"/>
                <a:gd name="connsiteX419" fmla="*/ 4790842 w 11218359"/>
                <a:gd name="connsiteY419" fmla="*/ 1730723 h 1730722"/>
                <a:gd name="connsiteX420" fmla="*/ 4802272 w 11218359"/>
                <a:gd name="connsiteY420" fmla="*/ 1730723 h 1730722"/>
                <a:gd name="connsiteX421" fmla="*/ 4813702 w 11218359"/>
                <a:gd name="connsiteY421" fmla="*/ 1730723 h 1730722"/>
                <a:gd name="connsiteX422" fmla="*/ 4825132 w 11218359"/>
                <a:gd name="connsiteY422" fmla="*/ 1730723 h 1730722"/>
                <a:gd name="connsiteX423" fmla="*/ 4836562 w 11218359"/>
                <a:gd name="connsiteY423" fmla="*/ 1730723 h 1730722"/>
                <a:gd name="connsiteX424" fmla="*/ 4848040 w 11218359"/>
                <a:gd name="connsiteY424" fmla="*/ 1730723 h 1730722"/>
                <a:gd name="connsiteX425" fmla="*/ 4859469 w 11218359"/>
                <a:gd name="connsiteY425" fmla="*/ 1730723 h 1730722"/>
                <a:gd name="connsiteX426" fmla="*/ 4870899 w 11218359"/>
                <a:gd name="connsiteY426" fmla="*/ 1730723 h 1730722"/>
                <a:gd name="connsiteX427" fmla="*/ 4882330 w 11218359"/>
                <a:gd name="connsiteY427" fmla="*/ 1730723 h 1730722"/>
                <a:gd name="connsiteX428" fmla="*/ 4893760 w 11218359"/>
                <a:gd name="connsiteY428" fmla="*/ 1730723 h 1730722"/>
                <a:gd name="connsiteX429" fmla="*/ 4905237 w 11218359"/>
                <a:gd name="connsiteY429" fmla="*/ 1730723 h 1730722"/>
                <a:gd name="connsiteX430" fmla="*/ 4916667 w 11218359"/>
                <a:gd name="connsiteY430" fmla="*/ 1730723 h 1730722"/>
                <a:gd name="connsiteX431" fmla="*/ 4928097 w 11218359"/>
                <a:gd name="connsiteY431" fmla="*/ 1730723 h 1730722"/>
                <a:gd name="connsiteX432" fmla="*/ 4939527 w 11218359"/>
                <a:gd name="connsiteY432" fmla="*/ 1730723 h 1730722"/>
                <a:gd name="connsiteX433" fmla="*/ 4950957 w 11218359"/>
                <a:gd name="connsiteY433" fmla="*/ 1730723 h 1730722"/>
                <a:gd name="connsiteX434" fmla="*/ 4962435 w 11218359"/>
                <a:gd name="connsiteY434" fmla="*/ 1730723 h 1730722"/>
                <a:gd name="connsiteX435" fmla="*/ 4973865 w 11218359"/>
                <a:gd name="connsiteY435" fmla="*/ 1730723 h 1730722"/>
                <a:gd name="connsiteX436" fmla="*/ 4985295 w 11218359"/>
                <a:gd name="connsiteY436" fmla="*/ 1730723 h 1730722"/>
                <a:gd name="connsiteX437" fmla="*/ 4996725 w 11218359"/>
                <a:gd name="connsiteY437" fmla="*/ 1730723 h 1730722"/>
                <a:gd name="connsiteX438" fmla="*/ 5008155 w 11218359"/>
                <a:gd name="connsiteY438" fmla="*/ 1730723 h 1730722"/>
                <a:gd name="connsiteX439" fmla="*/ 5019632 w 11218359"/>
                <a:gd name="connsiteY439" fmla="*/ 1730723 h 1730722"/>
                <a:gd name="connsiteX440" fmla="*/ 5031062 w 11218359"/>
                <a:gd name="connsiteY440" fmla="*/ 1730723 h 1730722"/>
                <a:gd name="connsiteX441" fmla="*/ 5042492 w 11218359"/>
                <a:gd name="connsiteY441" fmla="*/ 1730723 h 1730722"/>
                <a:gd name="connsiteX442" fmla="*/ 5053923 w 11218359"/>
                <a:gd name="connsiteY442" fmla="*/ 1730723 h 1730722"/>
                <a:gd name="connsiteX443" fmla="*/ 5065353 w 11218359"/>
                <a:gd name="connsiteY443" fmla="*/ 1730723 h 1730722"/>
                <a:gd name="connsiteX444" fmla="*/ 5076830 w 11218359"/>
                <a:gd name="connsiteY444" fmla="*/ 1730723 h 1730722"/>
                <a:gd name="connsiteX445" fmla="*/ 5088260 w 11218359"/>
                <a:gd name="connsiteY445" fmla="*/ 1730723 h 1730722"/>
                <a:gd name="connsiteX446" fmla="*/ 5099690 w 11218359"/>
                <a:gd name="connsiteY446" fmla="*/ 1730723 h 1730722"/>
                <a:gd name="connsiteX447" fmla="*/ 5111120 w 11218359"/>
                <a:gd name="connsiteY447" fmla="*/ 1730723 h 1730722"/>
                <a:gd name="connsiteX448" fmla="*/ 5122550 w 11218359"/>
                <a:gd name="connsiteY448" fmla="*/ 1730723 h 1730722"/>
                <a:gd name="connsiteX449" fmla="*/ 5134028 w 11218359"/>
                <a:gd name="connsiteY449" fmla="*/ 1730723 h 1730722"/>
                <a:gd name="connsiteX450" fmla="*/ 5145458 w 11218359"/>
                <a:gd name="connsiteY450" fmla="*/ 1730723 h 1730722"/>
                <a:gd name="connsiteX451" fmla="*/ 5156888 w 11218359"/>
                <a:gd name="connsiteY451" fmla="*/ 1730723 h 1730722"/>
                <a:gd name="connsiteX452" fmla="*/ 5168318 w 11218359"/>
                <a:gd name="connsiteY452" fmla="*/ 1730723 h 1730722"/>
                <a:gd name="connsiteX453" fmla="*/ 5179747 w 11218359"/>
                <a:gd name="connsiteY453" fmla="*/ 1730723 h 1730722"/>
                <a:gd name="connsiteX454" fmla="*/ 5191225 w 11218359"/>
                <a:gd name="connsiteY454" fmla="*/ 1730723 h 1730722"/>
                <a:gd name="connsiteX455" fmla="*/ 5202655 w 11218359"/>
                <a:gd name="connsiteY455" fmla="*/ 1730723 h 1730722"/>
                <a:gd name="connsiteX456" fmla="*/ 5214085 w 11218359"/>
                <a:gd name="connsiteY456" fmla="*/ 1730723 h 1730722"/>
                <a:gd name="connsiteX457" fmla="*/ 5225515 w 11218359"/>
                <a:gd name="connsiteY457" fmla="*/ 1730723 h 1730722"/>
                <a:gd name="connsiteX458" fmla="*/ 5236945 w 11218359"/>
                <a:gd name="connsiteY458" fmla="*/ 1730723 h 1730722"/>
                <a:gd name="connsiteX459" fmla="*/ 5248423 w 11218359"/>
                <a:gd name="connsiteY459" fmla="*/ 1730723 h 1730722"/>
                <a:gd name="connsiteX460" fmla="*/ 5259853 w 11218359"/>
                <a:gd name="connsiteY460" fmla="*/ 1730723 h 1730722"/>
                <a:gd name="connsiteX461" fmla="*/ 5271283 w 11218359"/>
                <a:gd name="connsiteY461" fmla="*/ 1730723 h 1730722"/>
                <a:gd name="connsiteX462" fmla="*/ 5282713 w 11218359"/>
                <a:gd name="connsiteY462" fmla="*/ 1730723 h 1730722"/>
                <a:gd name="connsiteX463" fmla="*/ 5294143 w 11218359"/>
                <a:gd name="connsiteY463" fmla="*/ 1730723 h 1730722"/>
                <a:gd name="connsiteX464" fmla="*/ 5305621 w 11218359"/>
                <a:gd name="connsiteY464" fmla="*/ 1730723 h 1730722"/>
                <a:gd name="connsiteX465" fmla="*/ 5317051 w 11218359"/>
                <a:gd name="connsiteY465" fmla="*/ 1730723 h 1730722"/>
                <a:gd name="connsiteX466" fmla="*/ 5328481 w 11218359"/>
                <a:gd name="connsiteY466" fmla="*/ 1730723 h 1730722"/>
                <a:gd name="connsiteX467" fmla="*/ 5339910 w 11218359"/>
                <a:gd name="connsiteY467" fmla="*/ 1730723 h 1730722"/>
                <a:gd name="connsiteX468" fmla="*/ 5351340 w 11218359"/>
                <a:gd name="connsiteY468" fmla="*/ 1730723 h 1730722"/>
                <a:gd name="connsiteX469" fmla="*/ 5362818 w 11218359"/>
                <a:gd name="connsiteY469" fmla="*/ 1730723 h 1730722"/>
                <a:gd name="connsiteX470" fmla="*/ 5374248 w 11218359"/>
                <a:gd name="connsiteY470" fmla="*/ 1730723 h 1730722"/>
                <a:gd name="connsiteX471" fmla="*/ 5385678 w 11218359"/>
                <a:gd name="connsiteY471" fmla="*/ 1730723 h 1730722"/>
                <a:gd name="connsiteX472" fmla="*/ 5397108 w 11218359"/>
                <a:gd name="connsiteY472" fmla="*/ 1730723 h 1730722"/>
                <a:gd name="connsiteX473" fmla="*/ 5408538 w 11218359"/>
                <a:gd name="connsiteY473" fmla="*/ 1730723 h 1730722"/>
                <a:gd name="connsiteX474" fmla="*/ 5420016 w 11218359"/>
                <a:gd name="connsiteY474" fmla="*/ 1730723 h 1730722"/>
                <a:gd name="connsiteX475" fmla="*/ 5431446 w 11218359"/>
                <a:gd name="connsiteY475" fmla="*/ 1730723 h 1730722"/>
                <a:gd name="connsiteX476" fmla="*/ 5442876 w 11218359"/>
                <a:gd name="connsiteY476" fmla="*/ 1730723 h 1730722"/>
                <a:gd name="connsiteX477" fmla="*/ 5454306 w 11218359"/>
                <a:gd name="connsiteY477" fmla="*/ 1730723 h 1730722"/>
                <a:gd name="connsiteX478" fmla="*/ 5465736 w 11218359"/>
                <a:gd name="connsiteY478" fmla="*/ 1730723 h 1730722"/>
                <a:gd name="connsiteX479" fmla="*/ 5477214 w 11218359"/>
                <a:gd name="connsiteY479" fmla="*/ 1730723 h 1730722"/>
                <a:gd name="connsiteX480" fmla="*/ 5488643 w 11218359"/>
                <a:gd name="connsiteY480" fmla="*/ 1730723 h 1730722"/>
                <a:gd name="connsiteX481" fmla="*/ 5500073 w 11218359"/>
                <a:gd name="connsiteY481" fmla="*/ 1730723 h 1730722"/>
                <a:gd name="connsiteX482" fmla="*/ 5511503 w 11218359"/>
                <a:gd name="connsiteY482" fmla="*/ 1730723 h 1730722"/>
                <a:gd name="connsiteX483" fmla="*/ 5522933 w 11218359"/>
                <a:gd name="connsiteY483" fmla="*/ 1730723 h 1730722"/>
                <a:gd name="connsiteX484" fmla="*/ 5534411 w 11218359"/>
                <a:gd name="connsiteY484" fmla="*/ 1730723 h 1730722"/>
                <a:gd name="connsiteX485" fmla="*/ 5545841 w 11218359"/>
                <a:gd name="connsiteY485" fmla="*/ 1730723 h 1730722"/>
                <a:gd name="connsiteX486" fmla="*/ 5557271 w 11218359"/>
                <a:gd name="connsiteY486" fmla="*/ 1730723 h 1730722"/>
                <a:gd name="connsiteX487" fmla="*/ 5568701 w 11218359"/>
                <a:gd name="connsiteY487" fmla="*/ 1730723 h 1730722"/>
                <a:gd name="connsiteX488" fmla="*/ 5580131 w 11218359"/>
                <a:gd name="connsiteY488" fmla="*/ 1730723 h 1730722"/>
                <a:gd name="connsiteX489" fmla="*/ 5591609 w 11218359"/>
                <a:gd name="connsiteY489" fmla="*/ 1730723 h 1730722"/>
                <a:gd name="connsiteX490" fmla="*/ 5603038 w 11218359"/>
                <a:gd name="connsiteY490" fmla="*/ 1730723 h 1730722"/>
                <a:gd name="connsiteX491" fmla="*/ 5614469 w 11218359"/>
                <a:gd name="connsiteY491" fmla="*/ 1730723 h 1730722"/>
                <a:gd name="connsiteX492" fmla="*/ 5625899 w 11218359"/>
                <a:gd name="connsiteY492" fmla="*/ 1730723 h 1730722"/>
                <a:gd name="connsiteX493" fmla="*/ 5637329 w 11218359"/>
                <a:gd name="connsiteY493" fmla="*/ 1730723 h 1730722"/>
                <a:gd name="connsiteX494" fmla="*/ 5648759 w 11218359"/>
                <a:gd name="connsiteY494" fmla="*/ 1730723 h 1730722"/>
                <a:gd name="connsiteX495" fmla="*/ 5660236 w 11218359"/>
                <a:gd name="connsiteY495" fmla="*/ 1730723 h 1730722"/>
                <a:gd name="connsiteX496" fmla="*/ 5671666 w 11218359"/>
                <a:gd name="connsiteY496" fmla="*/ 1730723 h 1730722"/>
                <a:gd name="connsiteX497" fmla="*/ 5683096 w 11218359"/>
                <a:gd name="connsiteY497" fmla="*/ 1730723 h 1730722"/>
                <a:gd name="connsiteX498" fmla="*/ 5694526 w 11218359"/>
                <a:gd name="connsiteY498" fmla="*/ 1730723 h 1730722"/>
                <a:gd name="connsiteX499" fmla="*/ 5705956 w 11218359"/>
                <a:gd name="connsiteY499" fmla="*/ 1730723 h 1730722"/>
                <a:gd name="connsiteX500" fmla="*/ 5717434 w 11218359"/>
                <a:gd name="connsiteY500" fmla="*/ 1730723 h 1730722"/>
                <a:gd name="connsiteX501" fmla="*/ 5728864 w 11218359"/>
                <a:gd name="connsiteY501" fmla="*/ 1730723 h 1730722"/>
                <a:gd name="connsiteX502" fmla="*/ 5740294 w 11218359"/>
                <a:gd name="connsiteY502" fmla="*/ 1730723 h 1730722"/>
                <a:gd name="connsiteX503" fmla="*/ 5751724 w 11218359"/>
                <a:gd name="connsiteY503" fmla="*/ 1730723 h 1730722"/>
                <a:gd name="connsiteX504" fmla="*/ 5763154 w 11218359"/>
                <a:gd name="connsiteY504" fmla="*/ 1730723 h 1730722"/>
                <a:gd name="connsiteX505" fmla="*/ 5774631 w 11218359"/>
                <a:gd name="connsiteY505" fmla="*/ 1730723 h 1730722"/>
                <a:gd name="connsiteX506" fmla="*/ 5786062 w 11218359"/>
                <a:gd name="connsiteY506" fmla="*/ 1730723 h 1730722"/>
                <a:gd name="connsiteX507" fmla="*/ 5797492 w 11218359"/>
                <a:gd name="connsiteY507" fmla="*/ 1730723 h 1730722"/>
                <a:gd name="connsiteX508" fmla="*/ 5808921 w 11218359"/>
                <a:gd name="connsiteY508" fmla="*/ 1730723 h 1730722"/>
                <a:gd name="connsiteX509" fmla="*/ 5820351 w 11218359"/>
                <a:gd name="connsiteY509" fmla="*/ 1730723 h 1730722"/>
                <a:gd name="connsiteX510" fmla="*/ 5831829 w 11218359"/>
                <a:gd name="connsiteY510" fmla="*/ 1730723 h 1730722"/>
                <a:gd name="connsiteX511" fmla="*/ 5843259 w 11218359"/>
                <a:gd name="connsiteY511" fmla="*/ 1730723 h 1730722"/>
                <a:gd name="connsiteX512" fmla="*/ 5854689 w 11218359"/>
                <a:gd name="connsiteY512" fmla="*/ 1730723 h 1730722"/>
                <a:gd name="connsiteX513" fmla="*/ 5866119 w 11218359"/>
                <a:gd name="connsiteY513" fmla="*/ 1730723 h 1730722"/>
                <a:gd name="connsiteX514" fmla="*/ 5877549 w 11218359"/>
                <a:gd name="connsiteY514" fmla="*/ 1730723 h 1730722"/>
                <a:gd name="connsiteX515" fmla="*/ 5889027 w 11218359"/>
                <a:gd name="connsiteY515" fmla="*/ 1730723 h 1730722"/>
                <a:gd name="connsiteX516" fmla="*/ 5900457 w 11218359"/>
                <a:gd name="connsiteY516" fmla="*/ 1730723 h 1730722"/>
                <a:gd name="connsiteX517" fmla="*/ 5911887 w 11218359"/>
                <a:gd name="connsiteY517" fmla="*/ 1730723 h 1730722"/>
                <a:gd name="connsiteX518" fmla="*/ 5923317 w 11218359"/>
                <a:gd name="connsiteY518" fmla="*/ 1730723 h 1730722"/>
                <a:gd name="connsiteX519" fmla="*/ 5934747 w 11218359"/>
                <a:gd name="connsiteY519" fmla="*/ 1730723 h 1730722"/>
                <a:gd name="connsiteX520" fmla="*/ 5946225 w 11218359"/>
                <a:gd name="connsiteY520" fmla="*/ 1730723 h 1730722"/>
                <a:gd name="connsiteX521" fmla="*/ 5957655 w 11218359"/>
                <a:gd name="connsiteY521" fmla="*/ 1730723 h 1730722"/>
                <a:gd name="connsiteX522" fmla="*/ 5969084 w 11218359"/>
                <a:gd name="connsiteY522" fmla="*/ 1730723 h 1730722"/>
                <a:gd name="connsiteX523" fmla="*/ 5980514 w 11218359"/>
                <a:gd name="connsiteY523" fmla="*/ 1730723 h 1730722"/>
                <a:gd name="connsiteX524" fmla="*/ 5991944 w 11218359"/>
                <a:gd name="connsiteY524" fmla="*/ 1730723 h 1730722"/>
                <a:gd name="connsiteX525" fmla="*/ 6003422 w 11218359"/>
                <a:gd name="connsiteY525" fmla="*/ 1730723 h 1730722"/>
                <a:gd name="connsiteX526" fmla="*/ 6014852 w 11218359"/>
                <a:gd name="connsiteY526" fmla="*/ 1730723 h 1730722"/>
                <a:gd name="connsiteX527" fmla="*/ 6026282 w 11218359"/>
                <a:gd name="connsiteY527" fmla="*/ 1730723 h 1730722"/>
                <a:gd name="connsiteX528" fmla="*/ 6037712 w 11218359"/>
                <a:gd name="connsiteY528" fmla="*/ 1730723 h 1730722"/>
                <a:gd name="connsiteX529" fmla="*/ 6049142 w 11218359"/>
                <a:gd name="connsiteY529" fmla="*/ 1730723 h 1730722"/>
                <a:gd name="connsiteX530" fmla="*/ 6060620 w 11218359"/>
                <a:gd name="connsiteY530" fmla="*/ 1730723 h 1730722"/>
                <a:gd name="connsiteX531" fmla="*/ 6072049 w 11218359"/>
                <a:gd name="connsiteY531" fmla="*/ 1730723 h 1730722"/>
                <a:gd name="connsiteX532" fmla="*/ 6083480 w 11218359"/>
                <a:gd name="connsiteY532" fmla="*/ 1730723 h 1730722"/>
                <a:gd name="connsiteX533" fmla="*/ 6094910 w 11218359"/>
                <a:gd name="connsiteY533" fmla="*/ 1730723 h 1730722"/>
                <a:gd name="connsiteX534" fmla="*/ 6106340 w 11218359"/>
                <a:gd name="connsiteY534" fmla="*/ 1730723 h 1730722"/>
                <a:gd name="connsiteX535" fmla="*/ 6117818 w 11218359"/>
                <a:gd name="connsiteY535" fmla="*/ 1730723 h 1730722"/>
                <a:gd name="connsiteX536" fmla="*/ 6129247 w 11218359"/>
                <a:gd name="connsiteY536" fmla="*/ 1730723 h 1730722"/>
                <a:gd name="connsiteX537" fmla="*/ 6140677 w 11218359"/>
                <a:gd name="connsiteY537" fmla="*/ 1730723 h 1730722"/>
                <a:gd name="connsiteX538" fmla="*/ 6152107 w 11218359"/>
                <a:gd name="connsiteY538" fmla="*/ 1730723 h 1730722"/>
                <a:gd name="connsiteX539" fmla="*/ 6163537 w 11218359"/>
                <a:gd name="connsiteY539" fmla="*/ 1730723 h 1730722"/>
                <a:gd name="connsiteX540" fmla="*/ 6175015 w 11218359"/>
                <a:gd name="connsiteY540" fmla="*/ 1730723 h 1730722"/>
                <a:gd name="connsiteX541" fmla="*/ 6186445 w 11218359"/>
                <a:gd name="connsiteY541" fmla="*/ 1730723 h 1730722"/>
                <a:gd name="connsiteX542" fmla="*/ 6197875 w 11218359"/>
                <a:gd name="connsiteY542" fmla="*/ 1730723 h 1730722"/>
                <a:gd name="connsiteX543" fmla="*/ 6209305 w 11218359"/>
                <a:gd name="connsiteY543" fmla="*/ 1730723 h 1730722"/>
                <a:gd name="connsiteX544" fmla="*/ 6220735 w 11218359"/>
                <a:gd name="connsiteY544" fmla="*/ 1730723 h 1730722"/>
                <a:gd name="connsiteX545" fmla="*/ 6232212 w 11218359"/>
                <a:gd name="connsiteY545" fmla="*/ 1730723 h 1730722"/>
                <a:gd name="connsiteX546" fmla="*/ 6243642 w 11218359"/>
                <a:gd name="connsiteY546" fmla="*/ 1730723 h 1730722"/>
                <a:gd name="connsiteX547" fmla="*/ 6255073 w 11218359"/>
                <a:gd name="connsiteY547" fmla="*/ 1730723 h 1730722"/>
                <a:gd name="connsiteX548" fmla="*/ 6266503 w 11218359"/>
                <a:gd name="connsiteY548" fmla="*/ 1730723 h 1730722"/>
                <a:gd name="connsiteX549" fmla="*/ 6277933 w 11218359"/>
                <a:gd name="connsiteY549" fmla="*/ 1730723 h 1730722"/>
                <a:gd name="connsiteX550" fmla="*/ 6289410 w 11218359"/>
                <a:gd name="connsiteY550" fmla="*/ 1730723 h 1730722"/>
                <a:gd name="connsiteX551" fmla="*/ 6300840 w 11218359"/>
                <a:gd name="connsiteY551" fmla="*/ 1730723 h 1730722"/>
                <a:gd name="connsiteX552" fmla="*/ 6312270 w 11218359"/>
                <a:gd name="connsiteY552" fmla="*/ 1730723 h 1730722"/>
                <a:gd name="connsiteX553" fmla="*/ 6323700 w 11218359"/>
                <a:gd name="connsiteY553" fmla="*/ 1730723 h 1730722"/>
                <a:gd name="connsiteX554" fmla="*/ 6335130 w 11218359"/>
                <a:gd name="connsiteY554" fmla="*/ 1730723 h 1730722"/>
                <a:gd name="connsiteX555" fmla="*/ 6346608 w 11218359"/>
                <a:gd name="connsiteY555" fmla="*/ 1730723 h 1730722"/>
                <a:gd name="connsiteX556" fmla="*/ 6358038 w 11218359"/>
                <a:gd name="connsiteY556" fmla="*/ 1730723 h 1730722"/>
                <a:gd name="connsiteX557" fmla="*/ 6369468 w 11218359"/>
                <a:gd name="connsiteY557" fmla="*/ 1730723 h 1730722"/>
                <a:gd name="connsiteX558" fmla="*/ 6380898 w 11218359"/>
                <a:gd name="connsiteY558" fmla="*/ 1730723 h 1730722"/>
                <a:gd name="connsiteX559" fmla="*/ 6392328 w 11218359"/>
                <a:gd name="connsiteY559" fmla="*/ 1730723 h 1730722"/>
                <a:gd name="connsiteX560" fmla="*/ 6403805 w 11218359"/>
                <a:gd name="connsiteY560" fmla="*/ 1730723 h 1730722"/>
                <a:gd name="connsiteX561" fmla="*/ 6415235 w 11218359"/>
                <a:gd name="connsiteY561" fmla="*/ 1730723 h 1730722"/>
                <a:gd name="connsiteX562" fmla="*/ 6426666 w 11218359"/>
                <a:gd name="connsiteY562" fmla="*/ 1730723 h 1730722"/>
                <a:gd name="connsiteX563" fmla="*/ 6438096 w 11218359"/>
                <a:gd name="connsiteY563" fmla="*/ 1730723 h 1730722"/>
                <a:gd name="connsiteX564" fmla="*/ 6449525 w 11218359"/>
                <a:gd name="connsiteY564" fmla="*/ 1730723 h 1730722"/>
                <a:gd name="connsiteX565" fmla="*/ 6461003 w 11218359"/>
                <a:gd name="connsiteY565" fmla="*/ 1730723 h 1730722"/>
                <a:gd name="connsiteX566" fmla="*/ 6472433 w 11218359"/>
                <a:gd name="connsiteY566" fmla="*/ 1730723 h 1730722"/>
                <a:gd name="connsiteX567" fmla="*/ 6483863 w 11218359"/>
                <a:gd name="connsiteY567" fmla="*/ 1730723 h 1730722"/>
                <a:gd name="connsiteX568" fmla="*/ 6495293 w 11218359"/>
                <a:gd name="connsiteY568" fmla="*/ 1730723 h 1730722"/>
                <a:gd name="connsiteX569" fmla="*/ 6506723 w 11218359"/>
                <a:gd name="connsiteY569" fmla="*/ 1730723 h 1730722"/>
                <a:gd name="connsiteX570" fmla="*/ 6518201 w 11218359"/>
                <a:gd name="connsiteY570" fmla="*/ 1730723 h 1730722"/>
                <a:gd name="connsiteX571" fmla="*/ 6529631 w 11218359"/>
                <a:gd name="connsiteY571" fmla="*/ 1730723 h 1730722"/>
                <a:gd name="connsiteX572" fmla="*/ 6541061 w 11218359"/>
                <a:gd name="connsiteY572" fmla="*/ 1730723 h 1730722"/>
                <a:gd name="connsiteX573" fmla="*/ 6552490 w 11218359"/>
                <a:gd name="connsiteY573" fmla="*/ 1730723 h 1730722"/>
                <a:gd name="connsiteX574" fmla="*/ 6563921 w 11218359"/>
                <a:gd name="connsiteY574" fmla="*/ 1730723 h 1730722"/>
                <a:gd name="connsiteX575" fmla="*/ 6575398 w 11218359"/>
                <a:gd name="connsiteY575" fmla="*/ 1730723 h 1730722"/>
                <a:gd name="connsiteX576" fmla="*/ 6586828 w 11218359"/>
                <a:gd name="connsiteY576" fmla="*/ 1730723 h 1730722"/>
                <a:gd name="connsiteX577" fmla="*/ 6598259 w 11218359"/>
                <a:gd name="connsiteY577" fmla="*/ 1730723 h 1730722"/>
                <a:gd name="connsiteX578" fmla="*/ 6609688 w 11218359"/>
                <a:gd name="connsiteY578" fmla="*/ 1730723 h 1730722"/>
                <a:gd name="connsiteX579" fmla="*/ 6621118 w 11218359"/>
                <a:gd name="connsiteY579" fmla="*/ 1730723 h 1730722"/>
                <a:gd name="connsiteX580" fmla="*/ 6632596 w 11218359"/>
                <a:gd name="connsiteY580" fmla="*/ 1730723 h 1730722"/>
                <a:gd name="connsiteX581" fmla="*/ 6644026 w 11218359"/>
                <a:gd name="connsiteY581" fmla="*/ 1730723 h 1730722"/>
                <a:gd name="connsiteX582" fmla="*/ 6655456 w 11218359"/>
                <a:gd name="connsiteY582" fmla="*/ 1730723 h 1730722"/>
                <a:gd name="connsiteX583" fmla="*/ 6666886 w 11218359"/>
                <a:gd name="connsiteY583" fmla="*/ 1730723 h 1730722"/>
                <a:gd name="connsiteX584" fmla="*/ 6678316 w 11218359"/>
                <a:gd name="connsiteY584" fmla="*/ 1730723 h 1730722"/>
                <a:gd name="connsiteX585" fmla="*/ 6689794 w 11218359"/>
                <a:gd name="connsiteY585" fmla="*/ 1730723 h 1730722"/>
                <a:gd name="connsiteX586" fmla="*/ 6701224 w 11218359"/>
                <a:gd name="connsiteY586" fmla="*/ 1730723 h 1730722"/>
                <a:gd name="connsiteX587" fmla="*/ 6712653 w 11218359"/>
                <a:gd name="connsiteY587" fmla="*/ 1730723 h 1730722"/>
                <a:gd name="connsiteX588" fmla="*/ 6724083 w 11218359"/>
                <a:gd name="connsiteY588" fmla="*/ 1730723 h 1730722"/>
                <a:gd name="connsiteX589" fmla="*/ 6735514 w 11218359"/>
                <a:gd name="connsiteY589" fmla="*/ 1730723 h 1730722"/>
                <a:gd name="connsiteX590" fmla="*/ 6746944 w 11218359"/>
                <a:gd name="connsiteY590" fmla="*/ 1730723 h 1730722"/>
                <a:gd name="connsiteX591" fmla="*/ 6758421 w 11218359"/>
                <a:gd name="connsiteY591" fmla="*/ 1730723 h 1730722"/>
                <a:gd name="connsiteX592" fmla="*/ 6769851 w 11218359"/>
                <a:gd name="connsiteY592" fmla="*/ 1730723 h 1730722"/>
                <a:gd name="connsiteX593" fmla="*/ 6781281 w 11218359"/>
                <a:gd name="connsiteY593" fmla="*/ 1730723 h 1730722"/>
                <a:gd name="connsiteX594" fmla="*/ 6792711 w 11218359"/>
                <a:gd name="connsiteY594" fmla="*/ 1730723 h 1730722"/>
                <a:gd name="connsiteX595" fmla="*/ 6804141 w 11218359"/>
                <a:gd name="connsiteY595" fmla="*/ 1730723 h 1730722"/>
                <a:gd name="connsiteX596" fmla="*/ 6815619 w 11218359"/>
                <a:gd name="connsiteY596" fmla="*/ 1730723 h 1730722"/>
                <a:gd name="connsiteX597" fmla="*/ 6827049 w 11218359"/>
                <a:gd name="connsiteY597" fmla="*/ 1730723 h 1730722"/>
                <a:gd name="connsiteX598" fmla="*/ 6838479 w 11218359"/>
                <a:gd name="connsiteY598" fmla="*/ 1730723 h 1730722"/>
                <a:gd name="connsiteX599" fmla="*/ 6849909 w 11218359"/>
                <a:gd name="connsiteY599" fmla="*/ 1730723 h 1730722"/>
                <a:gd name="connsiteX600" fmla="*/ 6861339 w 11218359"/>
                <a:gd name="connsiteY600" fmla="*/ 1730723 h 1730722"/>
                <a:gd name="connsiteX601" fmla="*/ 6872816 w 11218359"/>
                <a:gd name="connsiteY601" fmla="*/ 1730723 h 1730722"/>
                <a:gd name="connsiteX602" fmla="*/ 6884246 w 11218359"/>
                <a:gd name="connsiteY602" fmla="*/ 1730723 h 1730722"/>
                <a:gd name="connsiteX603" fmla="*/ 6895676 w 11218359"/>
                <a:gd name="connsiteY603" fmla="*/ 1730723 h 1730722"/>
                <a:gd name="connsiteX604" fmla="*/ 6907107 w 11218359"/>
                <a:gd name="connsiteY604" fmla="*/ 1730723 h 1730722"/>
                <a:gd name="connsiteX605" fmla="*/ 6918537 w 11218359"/>
                <a:gd name="connsiteY605" fmla="*/ 1730723 h 1730722"/>
                <a:gd name="connsiteX606" fmla="*/ 6930014 w 11218359"/>
                <a:gd name="connsiteY606" fmla="*/ 1730723 h 1730722"/>
                <a:gd name="connsiteX607" fmla="*/ 6941444 w 11218359"/>
                <a:gd name="connsiteY607" fmla="*/ 1730723 h 1730722"/>
                <a:gd name="connsiteX608" fmla="*/ 6952874 w 11218359"/>
                <a:gd name="connsiteY608" fmla="*/ 1730723 h 1730722"/>
                <a:gd name="connsiteX609" fmla="*/ 6964304 w 11218359"/>
                <a:gd name="connsiteY609" fmla="*/ 1730723 h 1730722"/>
                <a:gd name="connsiteX610" fmla="*/ 6975734 w 11218359"/>
                <a:gd name="connsiteY610" fmla="*/ 1730723 h 1730722"/>
                <a:gd name="connsiteX611" fmla="*/ 6987212 w 11218359"/>
                <a:gd name="connsiteY611" fmla="*/ 1730723 h 1730722"/>
                <a:gd name="connsiteX612" fmla="*/ 6998642 w 11218359"/>
                <a:gd name="connsiteY612" fmla="*/ 1730723 h 1730722"/>
                <a:gd name="connsiteX613" fmla="*/ 7010072 w 11218359"/>
                <a:gd name="connsiteY613" fmla="*/ 1730723 h 1730722"/>
                <a:gd name="connsiteX614" fmla="*/ 7021502 w 11218359"/>
                <a:gd name="connsiteY614" fmla="*/ 1730723 h 1730722"/>
                <a:gd name="connsiteX615" fmla="*/ 7032931 w 11218359"/>
                <a:gd name="connsiteY615" fmla="*/ 1730723 h 1730722"/>
                <a:gd name="connsiteX616" fmla="*/ 7044409 w 11218359"/>
                <a:gd name="connsiteY616" fmla="*/ 1730723 h 1730722"/>
                <a:gd name="connsiteX617" fmla="*/ 7055839 w 11218359"/>
                <a:gd name="connsiteY617" fmla="*/ 1730723 h 1730722"/>
                <a:gd name="connsiteX618" fmla="*/ 7067269 w 11218359"/>
                <a:gd name="connsiteY618" fmla="*/ 1730723 h 1730722"/>
                <a:gd name="connsiteX619" fmla="*/ 7078700 w 11218359"/>
                <a:gd name="connsiteY619" fmla="*/ 1730723 h 1730722"/>
                <a:gd name="connsiteX620" fmla="*/ 7090129 w 11218359"/>
                <a:gd name="connsiteY620" fmla="*/ 1730723 h 1730722"/>
                <a:gd name="connsiteX621" fmla="*/ 7101607 w 11218359"/>
                <a:gd name="connsiteY621" fmla="*/ 1730723 h 1730722"/>
                <a:gd name="connsiteX622" fmla="*/ 7113037 w 11218359"/>
                <a:gd name="connsiteY622" fmla="*/ 1730723 h 1730722"/>
                <a:gd name="connsiteX623" fmla="*/ 7124467 w 11218359"/>
                <a:gd name="connsiteY623" fmla="*/ 1730723 h 1730722"/>
                <a:gd name="connsiteX624" fmla="*/ 7135897 w 11218359"/>
                <a:gd name="connsiteY624" fmla="*/ 1730723 h 1730722"/>
                <a:gd name="connsiteX625" fmla="*/ 7147327 w 11218359"/>
                <a:gd name="connsiteY625" fmla="*/ 1730723 h 1730722"/>
                <a:gd name="connsiteX626" fmla="*/ 7158805 w 11218359"/>
                <a:gd name="connsiteY626" fmla="*/ 871373 h 1730722"/>
                <a:gd name="connsiteX627" fmla="*/ 7170235 w 11218359"/>
                <a:gd name="connsiteY627" fmla="*/ 0 h 1730722"/>
                <a:gd name="connsiteX628" fmla="*/ 7181665 w 11218359"/>
                <a:gd name="connsiteY628" fmla="*/ 315498 h 1730722"/>
                <a:gd name="connsiteX629" fmla="*/ 7193094 w 11218359"/>
                <a:gd name="connsiteY629" fmla="*/ 398128 h 1730722"/>
                <a:gd name="connsiteX630" fmla="*/ 7204524 w 11218359"/>
                <a:gd name="connsiteY630" fmla="*/ 658037 h 1730722"/>
                <a:gd name="connsiteX631" fmla="*/ 7216002 w 11218359"/>
                <a:gd name="connsiteY631" fmla="*/ 560382 h 1730722"/>
                <a:gd name="connsiteX632" fmla="*/ 7227432 w 11218359"/>
                <a:gd name="connsiteY632" fmla="*/ 393618 h 1730722"/>
                <a:gd name="connsiteX633" fmla="*/ 7238862 w 11218359"/>
                <a:gd name="connsiteY633" fmla="*/ 480757 h 1730722"/>
                <a:gd name="connsiteX634" fmla="*/ 7250292 w 11218359"/>
                <a:gd name="connsiteY634" fmla="*/ 1547434 h 1730722"/>
                <a:gd name="connsiteX635" fmla="*/ 7261722 w 11218359"/>
                <a:gd name="connsiteY635" fmla="*/ 1727718 h 1730722"/>
                <a:gd name="connsiteX636" fmla="*/ 7273200 w 11218359"/>
                <a:gd name="connsiteY636" fmla="*/ 1729223 h 1730722"/>
                <a:gd name="connsiteX637" fmla="*/ 7284630 w 11218359"/>
                <a:gd name="connsiteY637" fmla="*/ 1730723 h 1730722"/>
                <a:gd name="connsiteX638" fmla="*/ 7296060 w 11218359"/>
                <a:gd name="connsiteY638" fmla="*/ 1730723 h 1730722"/>
                <a:gd name="connsiteX639" fmla="*/ 7307490 w 11218359"/>
                <a:gd name="connsiteY639" fmla="*/ 1730723 h 1730722"/>
                <a:gd name="connsiteX640" fmla="*/ 7318920 w 11218359"/>
                <a:gd name="connsiteY640" fmla="*/ 1730723 h 1730722"/>
                <a:gd name="connsiteX641" fmla="*/ 7330398 w 11218359"/>
                <a:gd name="connsiteY641" fmla="*/ 1730723 h 1730722"/>
                <a:gd name="connsiteX642" fmla="*/ 7341828 w 11218359"/>
                <a:gd name="connsiteY642" fmla="*/ 1730723 h 1730722"/>
                <a:gd name="connsiteX643" fmla="*/ 7353257 w 11218359"/>
                <a:gd name="connsiteY643" fmla="*/ 1730723 h 1730722"/>
                <a:gd name="connsiteX644" fmla="*/ 7364687 w 11218359"/>
                <a:gd name="connsiteY644" fmla="*/ 1730723 h 1730722"/>
                <a:gd name="connsiteX645" fmla="*/ 7376117 w 11218359"/>
                <a:gd name="connsiteY645" fmla="*/ 1730723 h 1730722"/>
                <a:gd name="connsiteX646" fmla="*/ 7387595 w 11218359"/>
                <a:gd name="connsiteY646" fmla="*/ 1730723 h 1730722"/>
                <a:gd name="connsiteX647" fmla="*/ 7399025 w 11218359"/>
                <a:gd name="connsiteY647" fmla="*/ 1730723 h 1730722"/>
                <a:gd name="connsiteX648" fmla="*/ 7410455 w 11218359"/>
                <a:gd name="connsiteY648" fmla="*/ 1730723 h 1730722"/>
                <a:gd name="connsiteX649" fmla="*/ 7421885 w 11218359"/>
                <a:gd name="connsiteY649" fmla="*/ 1730723 h 1730722"/>
                <a:gd name="connsiteX650" fmla="*/ 7433315 w 11218359"/>
                <a:gd name="connsiteY650" fmla="*/ 1730723 h 1730722"/>
                <a:gd name="connsiteX651" fmla="*/ 7444793 w 11218359"/>
                <a:gd name="connsiteY651" fmla="*/ 1730723 h 1730722"/>
                <a:gd name="connsiteX652" fmla="*/ 7456222 w 11218359"/>
                <a:gd name="connsiteY652" fmla="*/ 1730723 h 1730722"/>
                <a:gd name="connsiteX653" fmla="*/ 7467653 w 11218359"/>
                <a:gd name="connsiteY653" fmla="*/ 1730723 h 1730722"/>
                <a:gd name="connsiteX654" fmla="*/ 7479083 w 11218359"/>
                <a:gd name="connsiteY654" fmla="*/ 1730723 h 1730722"/>
                <a:gd name="connsiteX655" fmla="*/ 7490513 w 11218359"/>
                <a:gd name="connsiteY655" fmla="*/ 1730723 h 1730722"/>
                <a:gd name="connsiteX656" fmla="*/ 7501990 w 11218359"/>
                <a:gd name="connsiteY656" fmla="*/ 1730723 h 1730722"/>
                <a:gd name="connsiteX657" fmla="*/ 7513420 w 11218359"/>
                <a:gd name="connsiteY657" fmla="*/ 1730723 h 1730722"/>
                <a:gd name="connsiteX658" fmla="*/ 7524850 w 11218359"/>
                <a:gd name="connsiteY658" fmla="*/ 1730723 h 1730722"/>
                <a:gd name="connsiteX659" fmla="*/ 7536280 w 11218359"/>
                <a:gd name="connsiteY659" fmla="*/ 1730723 h 1730722"/>
                <a:gd name="connsiteX660" fmla="*/ 7547710 w 11218359"/>
                <a:gd name="connsiteY660" fmla="*/ 1730723 h 1730722"/>
                <a:gd name="connsiteX661" fmla="*/ 7559188 w 11218359"/>
                <a:gd name="connsiteY661" fmla="*/ 1730723 h 1730722"/>
                <a:gd name="connsiteX662" fmla="*/ 7570618 w 11218359"/>
                <a:gd name="connsiteY662" fmla="*/ 1730723 h 1730722"/>
                <a:gd name="connsiteX663" fmla="*/ 7582048 w 11218359"/>
                <a:gd name="connsiteY663" fmla="*/ 1730723 h 1730722"/>
                <a:gd name="connsiteX664" fmla="*/ 7593478 w 11218359"/>
                <a:gd name="connsiteY664" fmla="*/ 1730723 h 1730722"/>
                <a:gd name="connsiteX665" fmla="*/ 7604908 w 11218359"/>
                <a:gd name="connsiteY665" fmla="*/ 1730723 h 1730722"/>
                <a:gd name="connsiteX666" fmla="*/ 7616385 w 11218359"/>
                <a:gd name="connsiteY666" fmla="*/ 1730723 h 1730722"/>
                <a:gd name="connsiteX667" fmla="*/ 7627815 w 11218359"/>
                <a:gd name="connsiteY667" fmla="*/ 1730723 h 1730722"/>
                <a:gd name="connsiteX668" fmla="*/ 7639246 w 11218359"/>
                <a:gd name="connsiteY668" fmla="*/ 1730723 h 1730722"/>
                <a:gd name="connsiteX669" fmla="*/ 7650676 w 11218359"/>
                <a:gd name="connsiteY669" fmla="*/ 1730723 h 1730722"/>
                <a:gd name="connsiteX670" fmla="*/ 7662106 w 11218359"/>
                <a:gd name="connsiteY670" fmla="*/ 1730723 h 1730722"/>
                <a:gd name="connsiteX671" fmla="*/ 7673583 w 11218359"/>
                <a:gd name="connsiteY671" fmla="*/ 1730723 h 1730722"/>
                <a:gd name="connsiteX672" fmla="*/ 7685013 w 11218359"/>
                <a:gd name="connsiteY672" fmla="*/ 1730723 h 1730722"/>
                <a:gd name="connsiteX673" fmla="*/ 7696443 w 11218359"/>
                <a:gd name="connsiteY673" fmla="*/ 1730723 h 1730722"/>
                <a:gd name="connsiteX674" fmla="*/ 7707873 w 11218359"/>
                <a:gd name="connsiteY674" fmla="*/ 1730723 h 1730722"/>
                <a:gd name="connsiteX675" fmla="*/ 7719303 w 11218359"/>
                <a:gd name="connsiteY675" fmla="*/ 1730723 h 1730722"/>
                <a:gd name="connsiteX676" fmla="*/ 7730733 w 11218359"/>
                <a:gd name="connsiteY676" fmla="*/ 1730723 h 1730722"/>
                <a:gd name="connsiteX677" fmla="*/ 7742211 w 11218359"/>
                <a:gd name="connsiteY677" fmla="*/ 1730723 h 1730722"/>
                <a:gd name="connsiteX678" fmla="*/ 7753641 w 11218359"/>
                <a:gd name="connsiteY678" fmla="*/ 1730723 h 1730722"/>
                <a:gd name="connsiteX679" fmla="*/ 7765071 w 11218359"/>
                <a:gd name="connsiteY679" fmla="*/ 1730723 h 1730722"/>
                <a:gd name="connsiteX680" fmla="*/ 7776501 w 11218359"/>
                <a:gd name="connsiteY680" fmla="*/ 1730723 h 1730722"/>
                <a:gd name="connsiteX681" fmla="*/ 7787931 w 11218359"/>
                <a:gd name="connsiteY681" fmla="*/ 1730723 h 1730722"/>
                <a:gd name="connsiteX682" fmla="*/ 7799408 w 11218359"/>
                <a:gd name="connsiteY682" fmla="*/ 1730723 h 1730722"/>
                <a:gd name="connsiteX683" fmla="*/ 7810839 w 11218359"/>
                <a:gd name="connsiteY683" fmla="*/ 1730723 h 1730722"/>
                <a:gd name="connsiteX684" fmla="*/ 7822268 w 11218359"/>
                <a:gd name="connsiteY684" fmla="*/ 1730723 h 1730722"/>
                <a:gd name="connsiteX685" fmla="*/ 7833698 w 11218359"/>
                <a:gd name="connsiteY685" fmla="*/ 1730723 h 1730722"/>
                <a:gd name="connsiteX686" fmla="*/ 7845128 w 11218359"/>
                <a:gd name="connsiteY686" fmla="*/ 1730723 h 1730722"/>
                <a:gd name="connsiteX687" fmla="*/ 7856606 w 11218359"/>
                <a:gd name="connsiteY687" fmla="*/ 1730723 h 1730722"/>
                <a:gd name="connsiteX688" fmla="*/ 7868036 w 11218359"/>
                <a:gd name="connsiteY688" fmla="*/ 1730723 h 1730722"/>
                <a:gd name="connsiteX689" fmla="*/ 7879466 w 11218359"/>
                <a:gd name="connsiteY689" fmla="*/ 1730723 h 1730722"/>
                <a:gd name="connsiteX690" fmla="*/ 7890896 w 11218359"/>
                <a:gd name="connsiteY690" fmla="*/ 1730723 h 1730722"/>
                <a:gd name="connsiteX691" fmla="*/ 7902326 w 11218359"/>
                <a:gd name="connsiteY691" fmla="*/ 1730723 h 1730722"/>
                <a:gd name="connsiteX692" fmla="*/ 7913804 w 11218359"/>
                <a:gd name="connsiteY692" fmla="*/ 1730723 h 1730722"/>
                <a:gd name="connsiteX693" fmla="*/ 7925234 w 11218359"/>
                <a:gd name="connsiteY693" fmla="*/ 1730723 h 1730722"/>
                <a:gd name="connsiteX694" fmla="*/ 7936663 w 11218359"/>
                <a:gd name="connsiteY694" fmla="*/ 1730723 h 1730722"/>
                <a:gd name="connsiteX695" fmla="*/ 7948094 w 11218359"/>
                <a:gd name="connsiteY695" fmla="*/ 1730723 h 1730722"/>
                <a:gd name="connsiteX696" fmla="*/ 7959524 w 11218359"/>
                <a:gd name="connsiteY696" fmla="*/ 1730723 h 1730722"/>
                <a:gd name="connsiteX697" fmla="*/ 7971001 w 11218359"/>
                <a:gd name="connsiteY697" fmla="*/ 1730723 h 1730722"/>
                <a:gd name="connsiteX698" fmla="*/ 7982431 w 11218359"/>
                <a:gd name="connsiteY698" fmla="*/ 1730723 h 1730722"/>
                <a:gd name="connsiteX699" fmla="*/ 7993861 w 11218359"/>
                <a:gd name="connsiteY699" fmla="*/ 1730723 h 1730722"/>
                <a:gd name="connsiteX700" fmla="*/ 8005291 w 11218359"/>
                <a:gd name="connsiteY700" fmla="*/ 1730723 h 1730722"/>
                <a:gd name="connsiteX701" fmla="*/ 8016721 w 11218359"/>
                <a:gd name="connsiteY701" fmla="*/ 1730723 h 1730722"/>
                <a:gd name="connsiteX702" fmla="*/ 8028199 w 11218359"/>
                <a:gd name="connsiteY702" fmla="*/ 1730723 h 1730722"/>
                <a:gd name="connsiteX703" fmla="*/ 8039629 w 11218359"/>
                <a:gd name="connsiteY703" fmla="*/ 1730723 h 1730722"/>
                <a:gd name="connsiteX704" fmla="*/ 8051059 w 11218359"/>
                <a:gd name="connsiteY704" fmla="*/ 1730723 h 1730722"/>
                <a:gd name="connsiteX705" fmla="*/ 8062489 w 11218359"/>
                <a:gd name="connsiteY705" fmla="*/ 1730723 h 1730722"/>
                <a:gd name="connsiteX706" fmla="*/ 8073919 w 11218359"/>
                <a:gd name="connsiteY706" fmla="*/ 1730723 h 1730722"/>
                <a:gd name="connsiteX707" fmla="*/ 8085396 w 11218359"/>
                <a:gd name="connsiteY707" fmla="*/ 1730723 h 1730722"/>
                <a:gd name="connsiteX708" fmla="*/ 8096826 w 11218359"/>
                <a:gd name="connsiteY708" fmla="*/ 1730723 h 1730722"/>
                <a:gd name="connsiteX709" fmla="*/ 8108256 w 11218359"/>
                <a:gd name="connsiteY709" fmla="*/ 1730723 h 1730722"/>
                <a:gd name="connsiteX710" fmla="*/ 8119687 w 11218359"/>
                <a:gd name="connsiteY710" fmla="*/ 1730723 h 1730722"/>
                <a:gd name="connsiteX711" fmla="*/ 8131117 w 11218359"/>
                <a:gd name="connsiteY711" fmla="*/ 1730723 h 1730722"/>
                <a:gd name="connsiteX712" fmla="*/ 8142594 w 11218359"/>
                <a:gd name="connsiteY712" fmla="*/ 1730723 h 1730722"/>
                <a:gd name="connsiteX713" fmla="*/ 8154024 w 11218359"/>
                <a:gd name="connsiteY713" fmla="*/ 1730723 h 1730722"/>
                <a:gd name="connsiteX714" fmla="*/ 8165454 w 11218359"/>
                <a:gd name="connsiteY714" fmla="*/ 1730723 h 1730722"/>
                <a:gd name="connsiteX715" fmla="*/ 8176884 w 11218359"/>
                <a:gd name="connsiteY715" fmla="*/ 1730723 h 1730722"/>
                <a:gd name="connsiteX716" fmla="*/ 8188314 w 11218359"/>
                <a:gd name="connsiteY716" fmla="*/ 1730723 h 1730722"/>
                <a:gd name="connsiteX717" fmla="*/ 8199792 w 11218359"/>
                <a:gd name="connsiteY717" fmla="*/ 1730723 h 1730722"/>
                <a:gd name="connsiteX718" fmla="*/ 8211222 w 11218359"/>
                <a:gd name="connsiteY718" fmla="*/ 1730723 h 1730722"/>
                <a:gd name="connsiteX719" fmla="*/ 8222652 w 11218359"/>
                <a:gd name="connsiteY719" fmla="*/ 1730723 h 1730722"/>
                <a:gd name="connsiteX720" fmla="*/ 8234082 w 11218359"/>
                <a:gd name="connsiteY720" fmla="*/ 1730723 h 1730722"/>
                <a:gd name="connsiteX721" fmla="*/ 8245512 w 11218359"/>
                <a:gd name="connsiteY721" fmla="*/ 1730723 h 1730722"/>
                <a:gd name="connsiteX722" fmla="*/ 8256989 w 11218359"/>
                <a:gd name="connsiteY722" fmla="*/ 1730723 h 1730722"/>
                <a:gd name="connsiteX723" fmla="*/ 8268419 w 11218359"/>
                <a:gd name="connsiteY723" fmla="*/ 1730723 h 1730722"/>
                <a:gd name="connsiteX724" fmla="*/ 8279850 w 11218359"/>
                <a:gd name="connsiteY724" fmla="*/ 1730723 h 1730722"/>
                <a:gd name="connsiteX725" fmla="*/ 8291280 w 11218359"/>
                <a:gd name="connsiteY725" fmla="*/ 1730723 h 1730722"/>
                <a:gd name="connsiteX726" fmla="*/ 8302709 w 11218359"/>
                <a:gd name="connsiteY726" fmla="*/ 1730723 h 1730722"/>
                <a:gd name="connsiteX727" fmla="*/ 8314187 w 11218359"/>
                <a:gd name="connsiteY727" fmla="*/ 1730723 h 1730722"/>
                <a:gd name="connsiteX728" fmla="*/ 8325617 w 11218359"/>
                <a:gd name="connsiteY728" fmla="*/ 1730723 h 1730722"/>
                <a:gd name="connsiteX729" fmla="*/ 8337047 w 11218359"/>
                <a:gd name="connsiteY729" fmla="*/ 1730723 h 1730722"/>
                <a:gd name="connsiteX730" fmla="*/ 8348477 w 11218359"/>
                <a:gd name="connsiteY730" fmla="*/ 1730723 h 1730722"/>
                <a:gd name="connsiteX731" fmla="*/ 8359907 w 11218359"/>
                <a:gd name="connsiteY731" fmla="*/ 1730723 h 1730722"/>
                <a:gd name="connsiteX732" fmla="*/ 8371385 w 11218359"/>
                <a:gd name="connsiteY732" fmla="*/ 1730723 h 1730722"/>
                <a:gd name="connsiteX733" fmla="*/ 8382815 w 11218359"/>
                <a:gd name="connsiteY733" fmla="*/ 1730723 h 1730722"/>
                <a:gd name="connsiteX734" fmla="*/ 8394245 w 11218359"/>
                <a:gd name="connsiteY734" fmla="*/ 1730723 h 1730722"/>
                <a:gd name="connsiteX735" fmla="*/ 8405674 w 11218359"/>
                <a:gd name="connsiteY735" fmla="*/ 1730723 h 1730722"/>
                <a:gd name="connsiteX736" fmla="*/ 8417104 w 11218359"/>
                <a:gd name="connsiteY736" fmla="*/ 1730723 h 1730722"/>
                <a:gd name="connsiteX737" fmla="*/ 8428582 w 11218359"/>
                <a:gd name="connsiteY737" fmla="*/ 1730723 h 1730722"/>
                <a:gd name="connsiteX738" fmla="*/ 8440012 w 11218359"/>
                <a:gd name="connsiteY738" fmla="*/ 1730723 h 1730722"/>
                <a:gd name="connsiteX739" fmla="*/ 8451442 w 11218359"/>
                <a:gd name="connsiteY739" fmla="*/ 1730723 h 1730722"/>
                <a:gd name="connsiteX740" fmla="*/ 8462872 w 11218359"/>
                <a:gd name="connsiteY740" fmla="*/ 1730723 h 1730722"/>
                <a:gd name="connsiteX741" fmla="*/ 8474302 w 11218359"/>
                <a:gd name="connsiteY741" fmla="*/ 1730723 h 1730722"/>
                <a:gd name="connsiteX742" fmla="*/ 8485780 w 11218359"/>
                <a:gd name="connsiteY742" fmla="*/ 1730723 h 1730722"/>
                <a:gd name="connsiteX743" fmla="*/ 8497210 w 11218359"/>
                <a:gd name="connsiteY743" fmla="*/ 1730723 h 1730722"/>
                <a:gd name="connsiteX744" fmla="*/ 8508640 w 11218359"/>
                <a:gd name="connsiteY744" fmla="*/ 1730723 h 1730722"/>
                <a:gd name="connsiteX745" fmla="*/ 8520069 w 11218359"/>
                <a:gd name="connsiteY745" fmla="*/ 1730723 h 1730722"/>
                <a:gd name="connsiteX746" fmla="*/ 8531500 w 11218359"/>
                <a:gd name="connsiteY746" fmla="*/ 1730723 h 1730722"/>
                <a:gd name="connsiteX747" fmla="*/ 8542977 w 11218359"/>
                <a:gd name="connsiteY747" fmla="*/ 1730723 h 1730722"/>
                <a:gd name="connsiteX748" fmla="*/ 8554407 w 11218359"/>
                <a:gd name="connsiteY748" fmla="*/ 1730723 h 1730722"/>
                <a:gd name="connsiteX749" fmla="*/ 8565837 w 11218359"/>
                <a:gd name="connsiteY749" fmla="*/ 1730723 h 1730722"/>
                <a:gd name="connsiteX750" fmla="*/ 8577267 w 11218359"/>
                <a:gd name="connsiteY750" fmla="*/ 1730723 h 1730722"/>
                <a:gd name="connsiteX751" fmla="*/ 8588697 w 11218359"/>
                <a:gd name="connsiteY751" fmla="*/ 1730723 h 1730722"/>
                <a:gd name="connsiteX752" fmla="*/ 8600175 w 11218359"/>
                <a:gd name="connsiteY752" fmla="*/ 1730723 h 1730722"/>
                <a:gd name="connsiteX753" fmla="*/ 8611605 w 11218359"/>
                <a:gd name="connsiteY753" fmla="*/ 1730723 h 1730722"/>
                <a:gd name="connsiteX754" fmla="*/ 8623035 w 11218359"/>
                <a:gd name="connsiteY754" fmla="*/ 1730723 h 1730722"/>
                <a:gd name="connsiteX755" fmla="*/ 8634465 w 11218359"/>
                <a:gd name="connsiteY755" fmla="*/ 1730723 h 1730722"/>
                <a:gd name="connsiteX756" fmla="*/ 8645895 w 11218359"/>
                <a:gd name="connsiteY756" fmla="*/ 1730723 h 1730722"/>
                <a:gd name="connsiteX757" fmla="*/ 8657373 w 11218359"/>
                <a:gd name="connsiteY757" fmla="*/ 1730723 h 1730722"/>
                <a:gd name="connsiteX758" fmla="*/ 8668802 w 11218359"/>
                <a:gd name="connsiteY758" fmla="*/ 1730723 h 1730722"/>
                <a:gd name="connsiteX759" fmla="*/ 8680232 w 11218359"/>
                <a:gd name="connsiteY759" fmla="*/ 1730723 h 1730722"/>
                <a:gd name="connsiteX760" fmla="*/ 8691662 w 11218359"/>
                <a:gd name="connsiteY760" fmla="*/ 1730723 h 1730722"/>
                <a:gd name="connsiteX761" fmla="*/ 8703093 w 11218359"/>
                <a:gd name="connsiteY761" fmla="*/ 1730723 h 1730722"/>
                <a:gd name="connsiteX762" fmla="*/ 8714570 w 11218359"/>
                <a:gd name="connsiteY762" fmla="*/ 1730723 h 1730722"/>
                <a:gd name="connsiteX763" fmla="*/ 8726000 w 11218359"/>
                <a:gd name="connsiteY763" fmla="*/ 1730723 h 1730722"/>
                <a:gd name="connsiteX764" fmla="*/ 8737430 w 11218359"/>
                <a:gd name="connsiteY764" fmla="*/ 1730723 h 1730722"/>
                <a:gd name="connsiteX765" fmla="*/ 8748860 w 11218359"/>
                <a:gd name="connsiteY765" fmla="*/ 1730723 h 1730722"/>
                <a:gd name="connsiteX766" fmla="*/ 8760290 w 11218359"/>
                <a:gd name="connsiteY766" fmla="*/ 1730723 h 1730722"/>
                <a:gd name="connsiteX767" fmla="*/ 8771768 w 11218359"/>
                <a:gd name="connsiteY767" fmla="*/ 1730723 h 1730722"/>
                <a:gd name="connsiteX768" fmla="*/ 8783198 w 11218359"/>
                <a:gd name="connsiteY768" fmla="*/ 1730723 h 1730722"/>
                <a:gd name="connsiteX769" fmla="*/ 8794628 w 11218359"/>
                <a:gd name="connsiteY769" fmla="*/ 1730723 h 1730722"/>
                <a:gd name="connsiteX770" fmla="*/ 8806058 w 11218359"/>
                <a:gd name="connsiteY770" fmla="*/ 1730723 h 1730722"/>
                <a:gd name="connsiteX771" fmla="*/ 8817488 w 11218359"/>
                <a:gd name="connsiteY771" fmla="*/ 1730723 h 1730722"/>
                <a:gd name="connsiteX772" fmla="*/ 8828918 w 11218359"/>
                <a:gd name="connsiteY772" fmla="*/ 1730723 h 1730722"/>
                <a:gd name="connsiteX773" fmla="*/ 8840395 w 11218359"/>
                <a:gd name="connsiteY773" fmla="*/ 1730723 h 1730722"/>
                <a:gd name="connsiteX774" fmla="*/ 8851825 w 11218359"/>
                <a:gd name="connsiteY774" fmla="*/ 1730723 h 1730722"/>
                <a:gd name="connsiteX775" fmla="*/ 8863256 w 11218359"/>
                <a:gd name="connsiteY775" fmla="*/ 1730723 h 1730722"/>
                <a:gd name="connsiteX776" fmla="*/ 8874686 w 11218359"/>
                <a:gd name="connsiteY776" fmla="*/ 1730723 h 1730722"/>
                <a:gd name="connsiteX777" fmla="*/ 8886115 w 11218359"/>
                <a:gd name="connsiteY777" fmla="*/ 1730723 h 1730722"/>
                <a:gd name="connsiteX778" fmla="*/ 8897593 w 11218359"/>
                <a:gd name="connsiteY778" fmla="*/ 1730723 h 1730722"/>
                <a:gd name="connsiteX779" fmla="*/ 8909022 w 11218359"/>
                <a:gd name="connsiteY779" fmla="*/ 1730723 h 1730722"/>
                <a:gd name="connsiteX780" fmla="*/ 8920453 w 11218359"/>
                <a:gd name="connsiteY780" fmla="*/ 1730723 h 1730722"/>
                <a:gd name="connsiteX781" fmla="*/ 8931883 w 11218359"/>
                <a:gd name="connsiteY781" fmla="*/ 1730723 h 1730722"/>
                <a:gd name="connsiteX782" fmla="*/ 8943313 w 11218359"/>
                <a:gd name="connsiteY782" fmla="*/ 1730723 h 1730722"/>
                <a:gd name="connsiteX783" fmla="*/ 8954791 w 11218359"/>
                <a:gd name="connsiteY783" fmla="*/ 1730723 h 1730722"/>
                <a:gd name="connsiteX784" fmla="*/ 8966220 w 11218359"/>
                <a:gd name="connsiteY784" fmla="*/ 1730723 h 1730722"/>
                <a:gd name="connsiteX785" fmla="*/ 8977651 w 11218359"/>
                <a:gd name="connsiteY785" fmla="*/ 1730723 h 1730722"/>
                <a:gd name="connsiteX786" fmla="*/ 8989080 w 11218359"/>
                <a:gd name="connsiteY786" fmla="*/ 1730723 h 1730722"/>
                <a:gd name="connsiteX787" fmla="*/ 9000511 w 11218359"/>
                <a:gd name="connsiteY787" fmla="*/ 1730723 h 1730722"/>
                <a:gd name="connsiteX788" fmla="*/ 9011988 w 11218359"/>
                <a:gd name="connsiteY788" fmla="*/ 1730723 h 1730722"/>
                <a:gd name="connsiteX789" fmla="*/ 9023418 w 11218359"/>
                <a:gd name="connsiteY789" fmla="*/ 1730723 h 1730722"/>
                <a:gd name="connsiteX790" fmla="*/ 9034849 w 11218359"/>
                <a:gd name="connsiteY790" fmla="*/ 1730723 h 1730722"/>
                <a:gd name="connsiteX791" fmla="*/ 9046278 w 11218359"/>
                <a:gd name="connsiteY791" fmla="*/ 1730723 h 1730722"/>
                <a:gd name="connsiteX792" fmla="*/ 9057709 w 11218359"/>
                <a:gd name="connsiteY792" fmla="*/ 1730723 h 1730722"/>
                <a:gd name="connsiteX793" fmla="*/ 9069186 w 11218359"/>
                <a:gd name="connsiteY793" fmla="*/ 1730723 h 1730722"/>
                <a:gd name="connsiteX794" fmla="*/ 9080615 w 11218359"/>
                <a:gd name="connsiteY794" fmla="*/ 1730723 h 1730722"/>
                <a:gd name="connsiteX795" fmla="*/ 9092046 w 11218359"/>
                <a:gd name="connsiteY795" fmla="*/ 1730723 h 1730722"/>
                <a:gd name="connsiteX796" fmla="*/ 9103476 w 11218359"/>
                <a:gd name="connsiteY796" fmla="*/ 1730723 h 1730722"/>
                <a:gd name="connsiteX797" fmla="*/ 9114906 w 11218359"/>
                <a:gd name="connsiteY797" fmla="*/ 1730723 h 1730722"/>
                <a:gd name="connsiteX798" fmla="*/ 9126384 w 11218359"/>
                <a:gd name="connsiteY798" fmla="*/ 1730723 h 1730722"/>
                <a:gd name="connsiteX799" fmla="*/ 9137813 w 11218359"/>
                <a:gd name="connsiteY799" fmla="*/ 1730723 h 1730722"/>
                <a:gd name="connsiteX800" fmla="*/ 9149244 w 11218359"/>
                <a:gd name="connsiteY800" fmla="*/ 1730723 h 1730722"/>
                <a:gd name="connsiteX801" fmla="*/ 9160673 w 11218359"/>
                <a:gd name="connsiteY801" fmla="*/ 1730723 h 1730722"/>
                <a:gd name="connsiteX802" fmla="*/ 9172104 w 11218359"/>
                <a:gd name="connsiteY802" fmla="*/ 1730723 h 1730722"/>
                <a:gd name="connsiteX803" fmla="*/ 9183581 w 11218359"/>
                <a:gd name="connsiteY803" fmla="*/ 1730723 h 1730722"/>
                <a:gd name="connsiteX804" fmla="*/ 9195011 w 11218359"/>
                <a:gd name="connsiteY804" fmla="*/ 1730723 h 1730722"/>
                <a:gd name="connsiteX805" fmla="*/ 9206442 w 11218359"/>
                <a:gd name="connsiteY805" fmla="*/ 1730723 h 1730722"/>
                <a:gd name="connsiteX806" fmla="*/ 9217871 w 11218359"/>
                <a:gd name="connsiteY806" fmla="*/ 1730723 h 1730722"/>
                <a:gd name="connsiteX807" fmla="*/ 9229301 w 11218359"/>
                <a:gd name="connsiteY807" fmla="*/ 1730723 h 1730722"/>
                <a:gd name="connsiteX808" fmla="*/ 9240779 w 11218359"/>
                <a:gd name="connsiteY808" fmla="*/ 1730723 h 1730722"/>
                <a:gd name="connsiteX809" fmla="*/ 9252209 w 11218359"/>
                <a:gd name="connsiteY809" fmla="*/ 1730723 h 1730722"/>
                <a:gd name="connsiteX810" fmla="*/ 9263639 w 11218359"/>
                <a:gd name="connsiteY810" fmla="*/ 1730723 h 1730722"/>
                <a:gd name="connsiteX811" fmla="*/ 9275069 w 11218359"/>
                <a:gd name="connsiteY811" fmla="*/ 1730723 h 1730722"/>
                <a:gd name="connsiteX812" fmla="*/ 9286498 w 11218359"/>
                <a:gd name="connsiteY812" fmla="*/ 1730723 h 1730722"/>
                <a:gd name="connsiteX813" fmla="*/ 9297977 w 11218359"/>
                <a:gd name="connsiteY813" fmla="*/ 1730723 h 1730722"/>
                <a:gd name="connsiteX814" fmla="*/ 9309406 w 11218359"/>
                <a:gd name="connsiteY814" fmla="*/ 1730723 h 1730722"/>
                <a:gd name="connsiteX815" fmla="*/ 9320837 w 11218359"/>
                <a:gd name="connsiteY815" fmla="*/ 1730723 h 1730722"/>
                <a:gd name="connsiteX816" fmla="*/ 9332266 w 11218359"/>
                <a:gd name="connsiteY816" fmla="*/ 1730723 h 1730722"/>
                <a:gd name="connsiteX817" fmla="*/ 9343696 w 11218359"/>
                <a:gd name="connsiteY817" fmla="*/ 1730723 h 1730722"/>
                <a:gd name="connsiteX818" fmla="*/ 9355174 w 11218359"/>
                <a:gd name="connsiteY818" fmla="*/ 1730723 h 1730722"/>
                <a:gd name="connsiteX819" fmla="*/ 9366604 w 11218359"/>
                <a:gd name="connsiteY819" fmla="*/ 1730723 h 1730722"/>
                <a:gd name="connsiteX820" fmla="*/ 9378035 w 11218359"/>
                <a:gd name="connsiteY820" fmla="*/ 1730723 h 1730722"/>
                <a:gd name="connsiteX821" fmla="*/ 9389464 w 11218359"/>
                <a:gd name="connsiteY821" fmla="*/ 1730723 h 1730722"/>
                <a:gd name="connsiteX822" fmla="*/ 9400894 w 11218359"/>
                <a:gd name="connsiteY822" fmla="*/ 1730723 h 1730722"/>
                <a:gd name="connsiteX823" fmla="*/ 9412372 w 11218359"/>
                <a:gd name="connsiteY823" fmla="*/ 1730723 h 1730722"/>
                <a:gd name="connsiteX824" fmla="*/ 9423802 w 11218359"/>
                <a:gd name="connsiteY824" fmla="*/ 1730723 h 1730722"/>
                <a:gd name="connsiteX825" fmla="*/ 9435232 w 11218359"/>
                <a:gd name="connsiteY825" fmla="*/ 1730723 h 1730722"/>
                <a:gd name="connsiteX826" fmla="*/ 9446662 w 11218359"/>
                <a:gd name="connsiteY826" fmla="*/ 1730723 h 1730722"/>
                <a:gd name="connsiteX827" fmla="*/ 9458091 w 11218359"/>
                <a:gd name="connsiteY827" fmla="*/ 1730723 h 1730722"/>
                <a:gd name="connsiteX828" fmla="*/ 9469570 w 11218359"/>
                <a:gd name="connsiteY828" fmla="*/ 1730723 h 1730722"/>
                <a:gd name="connsiteX829" fmla="*/ 9480999 w 11218359"/>
                <a:gd name="connsiteY829" fmla="*/ 1730723 h 1730722"/>
                <a:gd name="connsiteX830" fmla="*/ 9492429 w 11218359"/>
                <a:gd name="connsiteY830" fmla="*/ 1730723 h 1730722"/>
                <a:gd name="connsiteX831" fmla="*/ 9503859 w 11218359"/>
                <a:gd name="connsiteY831" fmla="*/ 1730723 h 1730722"/>
                <a:gd name="connsiteX832" fmla="*/ 9515289 w 11218359"/>
                <a:gd name="connsiteY832" fmla="*/ 1730723 h 1730722"/>
                <a:gd name="connsiteX833" fmla="*/ 9526767 w 11218359"/>
                <a:gd name="connsiteY833" fmla="*/ 1730723 h 1730722"/>
                <a:gd name="connsiteX834" fmla="*/ 9538197 w 11218359"/>
                <a:gd name="connsiteY834" fmla="*/ 1730723 h 1730722"/>
                <a:gd name="connsiteX835" fmla="*/ 9549626 w 11218359"/>
                <a:gd name="connsiteY835" fmla="*/ 1730723 h 1730722"/>
                <a:gd name="connsiteX836" fmla="*/ 9561057 w 11218359"/>
                <a:gd name="connsiteY836" fmla="*/ 1730723 h 1730722"/>
                <a:gd name="connsiteX837" fmla="*/ 9572487 w 11218359"/>
                <a:gd name="connsiteY837" fmla="*/ 1730723 h 1730722"/>
                <a:gd name="connsiteX838" fmla="*/ 9583965 w 11218359"/>
                <a:gd name="connsiteY838" fmla="*/ 1730723 h 1730722"/>
                <a:gd name="connsiteX839" fmla="*/ 9595395 w 11218359"/>
                <a:gd name="connsiteY839" fmla="*/ 1730723 h 1730722"/>
                <a:gd name="connsiteX840" fmla="*/ 9606824 w 11218359"/>
                <a:gd name="connsiteY840" fmla="*/ 1730723 h 1730722"/>
                <a:gd name="connsiteX841" fmla="*/ 9618255 w 11218359"/>
                <a:gd name="connsiteY841" fmla="*/ 1730723 h 1730722"/>
                <a:gd name="connsiteX842" fmla="*/ 9629684 w 11218359"/>
                <a:gd name="connsiteY842" fmla="*/ 1730723 h 1730722"/>
                <a:gd name="connsiteX843" fmla="*/ 9641163 w 11218359"/>
                <a:gd name="connsiteY843" fmla="*/ 1730723 h 1730722"/>
                <a:gd name="connsiteX844" fmla="*/ 9652592 w 11218359"/>
                <a:gd name="connsiteY844" fmla="*/ 1730723 h 1730722"/>
                <a:gd name="connsiteX845" fmla="*/ 9664022 w 11218359"/>
                <a:gd name="connsiteY845" fmla="*/ 1730723 h 1730722"/>
                <a:gd name="connsiteX846" fmla="*/ 9675452 w 11218359"/>
                <a:gd name="connsiteY846" fmla="*/ 1730723 h 1730722"/>
                <a:gd name="connsiteX847" fmla="*/ 9686882 w 11218359"/>
                <a:gd name="connsiteY847" fmla="*/ 1730723 h 1730722"/>
                <a:gd name="connsiteX848" fmla="*/ 9698360 w 11218359"/>
                <a:gd name="connsiteY848" fmla="*/ 1730723 h 1730722"/>
                <a:gd name="connsiteX849" fmla="*/ 9709790 w 11218359"/>
                <a:gd name="connsiteY849" fmla="*/ 1730723 h 1730722"/>
                <a:gd name="connsiteX850" fmla="*/ 9721219 w 11218359"/>
                <a:gd name="connsiteY850" fmla="*/ 1730723 h 1730722"/>
                <a:gd name="connsiteX851" fmla="*/ 9732650 w 11218359"/>
                <a:gd name="connsiteY851" fmla="*/ 1730723 h 1730722"/>
                <a:gd name="connsiteX852" fmla="*/ 9744080 w 11218359"/>
                <a:gd name="connsiteY852" fmla="*/ 1730723 h 1730722"/>
                <a:gd name="connsiteX853" fmla="*/ 9755557 w 11218359"/>
                <a:gd name="connsiteY853" fmla="*/ 1730723 h 1730722"/>
                <a:gd name="connsiteX854" fmla="*/ 9766988 w 11218359"/>
                <a:gd name="connsiteY854" fmla="*/ 1730723 h 1730722"/>
                <a:gd name="connsiteX855" fmla="*/ 9778417 w 11218359"/>
                <a:gd name="connsiteY855" fmla="*/ 1730723 h 1730722"/>
                <a:gd name="connsiteX856" fmla="*/ 9789848 w 11218359"/>
                <a:gd name="connsiteY856" fmla="*/ 1730723 h 1730722"/>
                <a:gd name="connsiteX857" fmla="*/ 9801277 w 11218359"/>
                <a:gd name="connsiteY857" fmla="*/ 1730723 h 1730722"/>
                <a:gd name="connsiteX858" fmla="*/ 9812755 w 11218359"/>
                <a:gd name="connsiteY858" fmla="*/ 1730723 h 1730722"/>
                <a:gd name="connsiteX859" fmla="*/ 9824185 w 11218359"/>
                <a:gd name="connsiteY859" fmla="*/ 1730723 h 1730722"/>
                <a:gd name="connsiteX860" fmla="*/ 9835615 w 11218359"/>
                <a:gd name="connsiteY860" fmla="*/ 1730723 h 1730722"/>
                <a:gd name="connsiteX861" fmla="*/ 9847045 w 11218359"/>
                <a:gd name="connsiteY861" fmla="*/ 1730723 h 1730722"/>
                <a:gd name="connsiteX862" fmla="*/ 9858475 w 11218359"/>
                <a:gd name="connsiteY862" fmla="*/ 1730723 h 1730722"/>
                <a:gd name="connsiteX863" fmla="*/ 9869952 w 11218359"/>
                <a:gd name="connsiteY863" fmla="*/ 1730723 h 1730722"/>
                <a:gd name="connsiteX864" fmla="*/ 9881383 w 11218359"/>
                <a:gd name="connsiteY864" fmla="*/ 1730723 h 1730722"/>
                <a:gd name="connsiteX865" fmla="*/ 9892812 w 11218359"/>
                <a:gd name="connsiteY865" fmla="*/ 1730723 h 1730722"/>
                <a:gd name="connsiteX866" fmla="*/ 9904243 w 11218359"/>
                <a:gd name="connsiteY866" fmla="*/ 1730723 h 1730722"/>
                <a:gd name="connsiteX867" fmla="*/ 9915673 w 11218359"/>
                <a:gd name="connsiteY867" fmla="*/ 1730723 h 1730722"/>
                <a:gd name="connsiteX868" fmla="*/ 9927102 w 11218359"/>
                <a:gd name="connsiteY868" fmla="*/ 1730723 h 1730722"/>
                <a:gd name="connsiteX869" fmla="*/ 9938581 w 11218359"/>
                <a:gd name="connsiteY869" fmla="*/ 1730723 h 1730722"/>
                <a:gd name="connsiteX870" fmla="*/ 9950010 w 11218359"/>
                <a:gd name="connsiteY870" fmla="*/ 1730723 h 1730722"/>
                <a:gd name="connsiteX871" fmla="*/ 9961441 w 11218359"/>
                <a:gd name="connsiteY871" fmla="*/ 1730723 h 1730722"/>
                <a:gd name="connsiteX872" fmla="*/ 9972870 w 11218359"/>
                <a:gd name="connsiteY872" fmla="*/ 1730723 h 1730722"/>
                <a:gd name="connsiteX873" fmla="*/ 9984300 w 11218359"/>
                <a:gd name="connsiteY873" fmla="*/ 1730723 h 1730722"/>
                <a:gd name="connsiteX874" fmla="*/ 9995778 w 11218359"/>
                <a:gd name="connsiteY874" fmla="*/ 1730723 h 1730722"/>
                <a:gd name="connsiteX875" fmla="*/ 10007208 w 11218359"/>
                <a:gd name="connsiteY875" fmla="*/ 1730723 h 1730722"/>
                <a:gd name="connsiteX876" fmla="*/ 10018638 w 11218359"/>
                <a:gd name="connsiteY876" fmla="*/ 1730723 h 1730722"/>
                <a:gd name="connsiteX877" fmla="*/ 10030068 w 11218359"/>
                <a:gd name="connsiteY877" fmla="*/ 1730723 h 1730722"/>
                <a:gd name="connsiteX878" fmla="*/ 10041498 w 11218359"/>
                <a:gd name="connsiteY878" fmla="*/ 1730723 h 1730722"/>
                <a:gd name="connsiteX879" fmla="*/ 10052976 w 11218359"/>
                <a:gd name="connsiteY879" fmla="*/ 1730723 h 1730722"/>
                <a:gd name="connsiteX880" fmla="*/ 10064405 w 11218359"/>
                <a:gd name="connsiteY880" fmla="*/ 1730723 h 1730722"/>
                <a:gd name="connsiteX881" fmla="*/ 10075835 w 11218359"/>
                <a:gd name="connsiteY881" fmla="*/ 1730723 h 1730722"/>
                <a:gd name="connsiteX882" fmla="*/ 10087266 w 11218359"/>
                <a:gd name="connsiteY882" fmla="*/ 1730723 h 1730722"/>
                <a:gd name="connsiteX883" fmla="*/ 10098695 w 11218359"/>
                <a:gd name="connsiteY883" fmla="*/ 1730723 h 1730722"/>
                <a:gd name="connsiteX884" fmla="*/ 10110174 w 11218359"/>
                <a:gd name="connsiteY884" fmla="*/ 1730723 h 1730722"/>
                <a:gd name="connsiteX885" fmla="*/ 10121603 w 11218359"/>
                <a:gd name="connsiteY885" fmla="*/ 1730723 h 1730722"/>
                <a:gd name="connsiteX886" fmla="*/ 10133033 w 11218359"/>
                <a:gd name="connsiteY886" fmla="*/ 1730723 h 1730722"/>
                <a:gd name="connsiteX887" fmla="*/ 10144463 w 11218359"/>
                <a:gd name="connsiteY887" fmla="*/ 1730723 h 1730722"/>
                <a:gd name="connsiteX888" fmla="*/ 10155893 w 11218359"/>
                <a:gd name="connsiteY888" fmla="*/ 1730723 h 1730722"/>
                <a:gd name="connsiteX889" fmla="*/ 10167371 w 11218359"/>
                <a:gd name="connsiteY889" fmla="*/ 1730723 h 1730722"/>
                <a:gd name="connsiteX890" fmla="*/ 10178801 w 11218359"/>
                <a:gd name="connsiteY890" fmla="*/ 1730723 h 1730722"/>
                <a:gd name="connsiteX891" fmla="*/ 10190230 w 11218359"/>
                <a:gd name="connsiteY891" fmla="*/ 1730723 h 1730722"/>
                <a:gd name="connsiteX892" fmla="*/ 10201661 w 11218359"/>
                <a:gd name="connsiteY892" fmla="*/ 1730723 h 1730722"/>
                <a:gd name="connsiteX893" fmla="*/ 10213091 w 11218359"/>
                <a:gd name="connsiteY893" fmla="*/ 1730723 h 1730722"/>
                <a:gd name="connsiteX894" fmla="*/ 10224569 w 11218359"/>
                <a:gd name="connsiteY894" fmla="*/ 1730723 h 1730722"/>
                <a:gd name="connsiteX895" fmla="*/ 10235998 w 11218359"/>
                <a:gd name="connsiteY895" fmla="*/ 1730723 h 1730722"/>
                <a:gd name="connsiteX896" fmla="*/ 10247428 w 11218359"/>
                <a:gd name="connsiteY896" fmla="*/ 1730723 h 1730722"/>
                <a:gd name="connsiteX897" fmla="*/ 10258859 w 11218359"/>
                <a:gd name="connsiteY897" fmla="*/ 1730723 h 1730722"/>
                <a:gd name="connsiteX898" fmla="*/ 10270288 w 11218359"/>
                <a:gd name="connsiteY898" fmla="*/ 1730723 h 1730722"/>
                <a:gd name="connsiteX899" fmla="*/ 10281767 w 11218359"/>
                <a:gd name="connsiteY899" fmla="*/ 1730723 h 1730722"/>
                <a:gd name="connsiteX900" fmla="*/ 10293196 w 11218359"/>
                <a:gd name="connsiteY900" fmla="*/ 1730723 h 1730722"/>
                <a:gd name="connsiteX901" fmla="*/ 10304626 w 11218359"/>
                <a:gd name="connsiteY901" fmla="*/ 1730723 h 1730722"/>
                <a:gd name="connsiteX902" fmla="*/ 10316056 w 11218359"/>
                <a:gd name="connsiteY902" fmla="*/ 1730723 h 1730722"/>
                <a:gd name="connsiteX903" fmla="*/ 10327486 w 11218359"/>
                <a:gd name="connsiteY903" fmla="*/ 1730723 h 1730722"/>
                <a:gd name="connsiteX904" fmla="*/ 10338963 w 11218359"/>
                <a:gd name="connsiteY904" fmla="*/ 1730723 h 1730722"/>
                <a:gd name="connsiteX905" fmla="*/ 10350394 w 11218359"/>
                <a:gd name="connsiteY905" fmla="*/ 1730723 h 1730722"/>
                <a:gd name="connsiteX906" fmla="*/ 10361823 w 11218359"/>
                <a:gd name="connsiteY906" fmla="*/ 1730723 h 1730722"/>
                <a:gd name="connsiteX907" fmla="*/ 10373254 w 11218359"/>
                <a:gd name="connsiteY907" fmla="*/ 1730723 h 1730722"/>
                <a:gd name="connsiteX908" fmla="*/ 10384684 w 11218359"/>
                <a:gd name="connsiteY908" fmla="*/ 1730723 h 1730722"/>
                <a:gd name="connsiteX909" fmla="*/ 10396161 w 11218359"/>
                <a:gd name="connsiteY909" fmla="*/ 1730723 h 1730722"/>
                <a:gd name="connsiteX910" fmla="*/ 10407591 w 11218359"/>
                <a:gd name="connsiteY910" fmla="*/ 1730723 h 1730722"/>
                <a:gd name="connsiteX911" fmla="*/ 10419021 w 11218359"/>
                <a:gd name="connsiteY911" fmla="*/ 1730723 h 1730722"/>
                <a:gd name="connsiteX912" fmla="*/ 10430452 w 11218359"/>
                <a:gd name="connsiteY912" fmla="*/ 1730723 h 1730722"/>
                <a:gd name="connsiteX913" fmla="*/ 10441881 w 11218359"/>
                <a:gd name="connsiteY913" fmla="*/ 1730723 h 1730722"/>
                <a:gd name="connsiteX914" fmla="*/ 10453358 w 11218359"/>
                <a:gd name="connsiteY914" fmla="*/ 1730723 h 1730722"/>
                <a:gd name="connsiteX915" fmla="*/ 10464789 w 11218359"/>
                <a:gd name="connsiteY915" fmla="*/ 1730723 h 1730722"/>
                <a:gd name="connsiteX916" fmla="*/ 10476219 w 11218359"/>
                <a:gd name="connsiteY916" fmla="*/ 1730723 h 1730722"/>
                <a:gd name="connsiteX917" fmla="*/ 10487649 w 11218359"/>
                <a:gd name="connsiteY917" fmla="*/ 1730723 h 1730722"/>
                <a:gd name="connsiteX918" fmla="*/ 10499079 w 11218359"/>
                <a:gd name="connsiteY918" fmla="*/ 1730723 h 1730722"/>
                <a:gd name="connsiteX919" fmla="*/ 10510556 w 11218359"/>
                <a:gd name="connsiteY919" fmla="*/ 1730723 h 1730722"/>
                <a:gd name="connsiteX920" fmla="*/ 10521987 w 11218359"/>
                <a:gd name="connsiteY920" fmla="*/ 1730723 h 1730722"/>
                <a:gd name="connsiteX921" fmla="*/ 10533416 w 11218359"/>
                <a:gd name="connsiteY921" fmla="*/ 1730723 h 1730722"/>
                <a:gd name="connsiteX922" fmla="*/ 10544847 w 11218359"/>
                <a:gd name="connsiteY922" fmla="*/ 1730723 h 1730722"/>
                <a:gd name="connsiteX923" fmla="*/ 10556277 w 11218359"/>
                <a:gd name="connsiteY923" fmla="*/ 1730723 h 1730722"/>
                <a:gd name="connsiteX924" fmla="*/ 10567754 w 11218359"/>
                <a:gd name="connsiteY924" fmla="*/ 1730723 h 1730722"/>
                <a:gd name="connsiteX925" fmla="*/ 10579184 w 11218359"/>
                <a:gd name="connsiteY925" fmla="*/ 1730723 h 1730722"/>
                <a:gd name="connsiteX926" fmla="*/ 10590614 w 11218359"/>
                <a:gd name="connsiteY926" fmla="*/ 1730723 h 1730722"/>
                <a:gd name="connsiteX927" fmla="*/ 10602045 w 11218359"/>
                <a:gd name="connsiteY927" fmla="*/ 1730723 h 1730722"/>
                <a:gd name="connsiteX928" fmla="*/ 10613474 w 11218359"/>
                <a:gd name="connsiteY928" fmla="*/ 1730723 h 1730722"/>
                <a:gd name="connsiteX929" fmla="*/ 10624951 w 11218359"/>
                <a:gd name="connsiteY929" fmla="*/ 1730723 h 1730722"/>
                <a:gd name="connsiteX930" fmla="*/ 10636382 w 11218359"/>
                <a:gd name="connsiteY930" fmla="*/ 1730723 h 1730722"/>
                <a:gd name="connsiteX931" fmla="*/ 10647812 w 11218359"/>
                <a:gd name="connsiteY931" fmla="*/ 1730723 h 1730722"/>
                <a:gd name="connsiteX932" fmla="*/ 10659241 w 11218359"/>
                <a:gd name="connsiteY932" fmla="*/ 1730723 h 1730722"/>
                <a:gd name="connsiteX933" fmla="*/ 10670672 w 11218359"/>
                <a:gd name="connsiteY933" fmla="*/ 1730723 h 1730722"/>
                <a:gd name="connsiteX934" fmla="*/ 10682149 w 11218359"/>
                <a:gd name="connsiteY934" fmla="*/ 1730723 h 1730722"/>
                <a:gd name="connsiteX935" fmla="*/ 10693580 w 11218359"/>
                <a:gd name="connsiteY935" fmla="*/ 1730723 h 1730722"/>
                <a:gd name="connsiteX936" fmla="*/ 10705009 w 11218359"/>
                <a:gd name="connsiteY936" fmla="*/ 1730723 h 1730722"/>
                <a:gd name="connsiteX937" fmla="*/ 10716439 w 11218359"/>
                <a:gd name="connsiteY937" fmla="*/ 1730723 h 1730722"/>
                <a:gd name="connsiteX938" fmla="*/ 10727870 w 11218359"/>
                <a:gd name="connsiteY938" fmla="*/ 1730723 h 1730722"/>
                <a:gd name="connsiteX939" fmla="*/ 10739347 w 11218359"/>
                <a:gd name="connsiteY939" fmla="*/ 1730723 h 1730722"/>
                <a:gd name="connsiteX940" fmla="*/ 10750778 w 11218359"/>
                <a:gd name="connsiteY940" fmla="*/ 1730723 h 1730722"/>
                <a:gd name="connsiteX941" fmla="*/ 10762207 w 11218359"/>
                <a:gd name="connsiteY941" fmla="*/ 1730723 h 1730722"/>
                <a:gd name="connsiteX942" fmla="*/ 10773637 w 11218359"/>
                <a:gd name="connsiteY942" fmla="*/ 1730723 h 1730722"/>
                <a:gd name="connsiteX943" fmla="*/ 10785067 w 11218359"/>
                <a:gd name="connsiteY943" fmla="*/ 1730723 h 1730722"/>
                <a:gd name="connsiteX944" fmla="*/ 10796544 w 11218359"/>
                <a:gd name="connsiteY944" fmla="*/ 1730723 h 1730722"/>
                <a:gd name="connsiteX945" fmla="*/ 10807975 w 11218359"/>
                <a:gd name="connsiteY945" fmla="*/ 1730723 h 1730722"/>
                <a:gd name="connsiteX946" fmla="*/ 10819405 w 11218359"/>
                <a:gd name="connsiteY946" fmla="*/ 1730723 h 1730722"/>
                <a:gd name="connsiteX947" fmla="*/ 10830834 w 11218359"/>
                <a:gd name="connsiteY947" fmla="*/ 1730723 h 1730722"/>
                <a:gd name="connsiteX948" fmla="*/ 10842265 w 11218359"/>
                <a:gd name="connsiteY948" fmla="*/ 1730723 h 1730722"/>
                <a:gd name="connsiteX949" fmla="*/ 10853742 w 11218359"/>
                <a:gd name="connsiteY949" fmla="*/ 1730723 h 1730722"/>
                <a:gd name="connsiteX950" fmla="*/ 10865173 w 11218359"/>
                <a:gd name="connsiteY950" fmla="*/ 1730723 h 1730722"/>
                <a:gd name="connsiteX951" fmla="*/ 10876602 w 11218359"/>
                <a:gd name="connsiteY951" fmla="*/ 1730723 h 1730722"/>
                <a:gd name="connsiteX952" fmla="*/ 10888032 w 11218359"/>
                <a:gd name="connsiteY952" fmla="*/ 1730723 h 1730722"/>
                <a:gd name="connsiteX953" fmla="*/ 10899463 w 11218359"/>
                <a:gd name="connsiteY953" fmla="*/ 1730723 h 1730722"/>
                <a:gd name="connsiteX954" fmla="*/ 10910892 w 11218359"/>
                <a:gd name="connsiteY954" fmla="*/ 1730723 h 1730722"/>
                <a:gd name="connsiteX955" fmla="*/ 10922369 w 11218359"/>
                <a:gd name="connsiteY955" fmla="*/ 1730723 h 1730722"/>
                <a:gd name="connsiteX956" fmla="*/ 10933800 w 11218359"/>
                <a:gd name="connsiteY956" fmla="*/ 1730723 h 1730722"/>
                <a:gd name="connsiteX957" fmla="*/ 10945230 w 11218359"/>
                <a:gd name="connsiteY957" fmla="*/ 1730723 h 1730722"/>
                <a:gd name="connsiteX958" fmla="*/ 10956660 w 11218359"/>
                <a:gd name="connsiteY958" fmla="*/ 1730723 h 1730722"/>
                <a:gd name="connsiteX959" fmla="*/ 10968090 w 11218359"/>
                <a:gd name="connsiteY959" fmla="*/ 1730723 h 1730722"/>
                <a:gd name="connsiteX960" fmla="*/ 10979567 w 11218359"/>
                <a:gd name="connsiteY960" fmla="*/ 1730723 h 1730722"/>
                <a:gd name="connsiteX961" fmla="*/ 10990998 w 11218359"/>
                <a:gd name="connsiteY961" fmla="*/ 1730723 h 1730722"/>
                <a:gd name="connsiteX962" fmla="*/ 11002427 w 11218359"/>
                <a:gd name="connsiteY962" fmla="*/ 1730723 h 1730722"/>
                <a:gd name="connsiteX963" fmla="*/ 11013858 w 11218359"/>
                <a:gd name="connsiteY963" fmla="*/ 1730723 h 1730722"/>
                <a:gd name="connsiteX964" fmla="*/ 11025287 w 11218359"/>
                <a:gd name="connsiteY964" fmla="*/ 1730723 h 1730722"/>
                <a:gd name="connsiteX965" fmla="*/ 11036765 w 11218359"/>
                <a:gd name="connsiteY965" fmla="*/ 1730723 h 1730722"/>
                <a:gd name="connsiteX966" fmla="*/ 11048195 w 11218359"/>
                <a:gd name="connsiteY966" fmla="*/ 1730723 h 1730722"/>
                <a:gd name="connsiteX967" fmla="*/ 11059625 w 11218359"/>
                <a:gd name="connsiteY967" fmla="*/ 1730723 h 1730722"/>
                <a:gd name="connsiteX968" fmla="*/ 11071056 w 11218359"/>
                <a:gd name="connsiteY968" fmla="*/ 1730723 h 1730722"/>
                <a:gd name="connsiteX969" fmla="*/ 11082485 w 11218359"/>
                <a:gd name="connsiteY969" fmla="*/ 1730723 h 1730722"/>
                <a:gd name="connsiteX970" fmla="*/ 11093962 w 11218359"/>
                <a:gd name="connsiteY970" fmla="*/ 1730723 h 1730722"/>
                <a:gd name="connsiteX971" fmla="*/ 11105393 w 11218359"/>
                <a:gd name="connsiteY971" fmla="*/ 1730723 h 1730722"/>
                <a:gd name="connsiteX972" fmla="*/ 11116823 w 11218359"/>
                <a:gd name="connsiteY972" fmla="*/ 1730723 h 1730722"/>
                <a:gd name="connsiteX973" fmla="*/ 11128253 w 11218359"/>
                <a:gd name="connsiteY973" fmla="*/ 1730723 h 1730722"/>
                <a:gd name="connsiteX974" fmla="*/ 11139683 w 11218359"/>
                <a:gd name="connsiteY974" fmla="*/ 1730723 h 1730722"/>
                <a:gd name="connsiteX975" fmla="*/ 11151160 w 11218359"/>
                <a:gd name="connsiteY975" fmla="*/ 1730723 h 1730722"/>
                <a:gd name="connsiteX976" fmla="*/ 11162591 w 11218359"/>
                <a:gd name="connsiteY976" fmla="*/ 1730723 h 1730722"/>
                <a:gd name="connsiteX977" fmla="*/ 11174020 w 11218359"/>
                <a:gd name="connsiteY977" fmla="*/ 1730723 h 1730722"/>
                <a:gd name="connsiteX978" fmla="*/ 11185451 w 11218359"/>
                <a:gd name="connsiteY978" fmla="*/ 1730723 h 1730722"/>
                <a:gd name="connsiteX979" fmla="*/ 11196881 w 11218359"/>
                <a:gd name="connsiteY979" fmla="*/ 1730723 h 1730722"/>
                <a:gd name="connsiteX980" fmla="*/ 11208358 w 11218359"/>
                <a:gd name="connsiteY980" fmla="*/ 1730723 h 1730722"/>
                <a:gd name="connsiteX981" fmla="*/ 11218359 w 11218359"/>
                <a:gd name="connsiteY981" fmla="*/ 1730723 h 173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730722">
                  <a:moveTo>
                    <a:pt x="0" y="1730723"/>
                  </a:moveTo>
                  <a:lnTo>
                    <a:pt x="9149" y="1730723"/>
                  </a:lnTo>
                  <a:lnTo>
                    <a:pt x="20588" y="1730723"/>
                  </a:lnTo>
                  <a:lnTo>
                    <a:pt x="32028" y="1730723"/>
                  </a:lnTo>
                  <a:lnTo>
                    <a:pt x="43467" y="1730723"/>
                  </a:lnTo>
                  <a:lnTo>
                    <a:pt x="54907" y="1730723"/>
                  </a:lnTo>
                  <a:lnTo>
                    <a:pt x="66346" y="1730723"/>
                  </a:lnTo>
                  <a:lnTo>
                    <a:pt x="77786" y="1730723"/>
                  </a:lnTo>
                  <a:lnTo>
                    <a:pt x="89225" y="1730723"/>
                  </a:lnTo>
                  <a:lnTo>
                    <a:pt x="100665" y="1730723"/>
                  </a:lnTo>
                  <a:lnTo>
                    <a:pt x="112104" y="1730723"/>
                  </a:lnTo>
                  <a:lnTo>
                    <a:pt x="123544" y="1730723"/>
                  </a:lnTo>
                  <a:lnTo>
                    <a:pt x="134979" y="1730723"/>
                  </a:lnTo>
                  <a:lnTo>
                    <a:pt x="146423" y="1730723"/>
                  </a:lnTo>
                  <a:lnTo>
                    <a:pt x="157858" y="1730723"/>
                  </a:lnTo>
                  <a:lnTo>
                    <a:pt x="169297" y="1730723"/>
                  </a:lnTo>
                  <a:lnTo>
                    <a:pt x="180737" y="1730723"/>
                  </a:lnTo>
                  <a:lnTo>
                    <a:pt x="192176" y="1730723"/>
                  </a:lnTo>
                  <a:lnTo>
                    <a:pt x="203616" y="1730723"/>
                  </a:lnTo>
                  <a:lnTo>
                    <a:pt x="215055" y="1730723"/>
                  </a:lnTo>
                  <a:lnTo>
                    <a:pt x="226495" y="1730723"/>
                  </a:lnTo>
                  <a:lnTo>
                    <a:pt x="237935" y="1730723"/>
                  </a:lnTo>
                  <a:lnTo>
                    <a:pt x="249374" y="1730723"/>
                  </a:lnTo>
                  <a:lnTo>
                    <a:pt x="260814" y="1730723"/>
                  </a:lnTo>
                  <a:lnTo>
                    <a:pt x="272253" y="1730723"/>
                  </a:lnTo>
                  <a:lnTo>
                    <a:pt x="283693" y="1730723"/>
                  </a:lnTo>
                  <a:lnTo>
                    <a:pt x="295132" y="1730723"/>
                  </a:lnTo>
                  <a:lnTo>
                    <a:pt x="306572" y="1730723"/>
                  </a:lnTo>
                  <a:lnTo>
                    <a:pt x="318011" y="1730723"/>
                  </a:lnTo>
                  <a:lnTo>
                    <a:pt x="329451" y="1730723"/>
                  </a:lnTo>
                  <a:lnTo>
                    <a:pt x="340890" y="1730723"/>
                  </a:lnTo>
                  <a:lnTo>
                    <a:pt x="352330" y="1730723"/>
                  </a:lnTo>
                  <a:lnTo>
                    <a:pt x="363769" y="1730723"/>
                  </a:lnTo>
                  <a:lnTo>
                    <a:pt x="375209" y="1730723"/>
                  </a:lnTo>
                  <a:lnTo>
                    <a:pt x="386648" y="1730723"/>
                  </a:lnTo>
                  <a:lnTo>
                    <a:pt x="398088" y="1730723"/>
                  </a:lnTo>
                  <a:lnTo>
                    <a:pt x="409527" y="1730723"/>
                  </a:lnTo>
                  <a:lnTo>
                    <a:pt x="420967" y="1730723"/>
                  </a:lnTo>
                  <a:lnTo>
                    <a:pt x="432406" y="1730723"/>
                  </a:lnTo>
                  <a:lnTo>
                    <a:pt x="443846" y="1730723"/>
                  </a:lnTo>
                  <a:lnTo>
                    <a:pt x="455285" y="1730723"/>
                  </a:lnTo>
                  <a:lnTo>
                    <a:pt x="466725" y="1730723"/>
                  </a:lnTo>
                  <a:lnTo>
                    <a:pt x="478165" y="1730723"/>
                  </a:lnTo>
                  <a:lnTo>
                    <a:pt x="489604" y="1730723"/>
                  </a:lnTo>
                  <a:lnTo>
                    <a:pt x="501044" y="1730723"/>
                  </a:lnTo>
                  <a:lnTo>
                    <a:pt x="512483" y="1730723"/>
                  </a:lnTo>
                  <a:lnTo>
                    <a:pt x="523923" y="1730723"/>
                  </a:lnTo>
                  <a:lnTo>
                    <a:pt x="535362" y="1730723"/>
                  </a:lnTo>
                  <a:lnTo>
                    <a:pt x="546802" y="1730723"/>
                  </a:lnTo>
                  <a:lnTo>
                    <a:pt x="558241" y="1730723"/>
                  </a:lnTo>
                  <a:lnTo>
                    <a:pt x="569681" y="1730723"/>
                  </a:lnTo>
                  <a:lnTo>
                    <a:pt x="581120" y="1730723"/>
                  </a:lnTo>
                  <a:lnTo>
                    <a:pt x="592560" y="1730723"/>
                  </a:lnTo>
                  <a:lnTo>
                    <a:pt x="603999" y="1730723"/>
                  </a:lnTo>
                  <a:lnTo>
                    <a:pt x="615439" y="1730723"/>
                  </a:lnTo>
                  <a:lnTo>
                    <a:pt x="626878" y="1730723"/>
                  </a:lnTo>
                  <a:lnTo>
                    <a:pt x="638318" y="1730723"/>
                  </a:lnTo>
                  <a:lnTo>
                    <a:pt x="649757" y="1730723"/>
                  </a:lnTo>
                  <a:lnTo>
                    <a:pt x="661192" y="1730723"/>
                  </a:lnTo>
                  <a:lnTo>
                    <a:pt x="672632" y="1730723"/>
                  </a:lnTo>
                  <a:lnTo>
                    <a:pt x="684071" y="1730723"/>
                  </a:lnTo>
                  <a:lnTo>
                    <a:pt x="695511" y="1730723"/>
                  </a:lnTo>
                  <a:lnTo>
                    <a:pt x="706950" y="1730723"/>
                  </a:lnTo>
                  <a:lnTo>
                    <a:pt x="718390" y="1730723"/>
                  </a:lnTo>
                  <a:lnTo>
                    <a:pt x="729829" y="1730723"/>
                  </a:lnTo>
                  <a:lnTo>
                    <a:pt x="741269" y="1730723"/>
                  </a:lnTo>
                  <a:lnTo>
                    <a:pt x="752708" y="1730723"/>
                  </a:lnTo>
                  <a:lnTo>
                    <a:pt x="764148" y="1730723"/>
                  </a:lnTo>
                  <a:lnTo>
                    <a:pt x="775587" y="1730723"/>
                  </a:lnTo>
                  <a:lnTo>
                    <a:pt x="787027" y="1730723"/>
                  </a:lnTo>
                  <a:lnTo>
                    <a:pt x="798467" y="1730723"/>
                  </a:lnTo>
                  <a:lnTo>
                    <a:pt x="809906" y="1730723"/>
                  </a:lnTo>
                  <a:lnTo>
                    <a:pt x="821346" y="1730723"/>
                  </a:lnTo>
                  <a:lnTo>
                    <a:pt x="832785" y="1730723"/>
                  </a:lnTo>
                  <a:lnTo>
                    <a:pt x="844225" y="1730723"/>
                  </a:lnTo>
                  <a:lnTo>
                    <a:pt x="855664" y="1730723"/>
                  </a:lnTo>
                  <a:lnTo>
                    <a:pt x="867104" y="1730723"/>
                  </a:lnTo>
                  <a:lnTo>
                    <a:pt x="878543" y="1730723"/>
                  </a:lnTo>
                  <a:lnTo>
                    <a:pt x="889983" y="1730723"/>
                  </a:lnTo>
                  <a:lnTo>
                    <a:pt x="901422" y="1730723"/>
                  </a:lnTo>
                  <a:lnTo>
                    <a:pt x="912862" y="1730723"/>
                  </a:lnTo>
                  <a:lnTo>
                    <a:pt x="924301" y="1730723"/>
                  </a:lnTo>
                  <a:lnTo>
                    <a:pt x="935741" y="1730723"/>
                  </a:lnTo>
                  <a:lnTo>
                    <a:pt x="947180" y="1730723"/>
                  </a:lnTo>
                  <a:lnTo>
                    <a:pt x="958620" y="1730723"/>
                  </a:lnTo>
                  <a:lnTo>
                    <a:pt x="970059" y="1730723"/>
                  </a:lnTo>
                  <a:lnTo>
                    <a:pt x="981499" y="1730723"/>
                  </a:lnTo>
                  <a:lnTo>
                    <a:pt x="992938" y="1730723"/>
                  </a:lnTo>
                  <a:lnTo>
                    <a:pt x="1004378" y="1730723"/>
                  </a:lnTo>
                  <a:lnTo>
                    <a:pt x="1015818" y="1730723"/>
                  </a:lnTo>
                  <a:lnTo>
                    <a:pt x="1027257" y="1730723"/>
                  </a:lnTo>
                  <a:lnTo>
                    <a:pt x="1038697" y="1730723"/>
                  </a:lnTo>
                  <a:lnTo>
                    <a:pt x="1050136" y="1730723"/>
                  </a:lnTo>
                  <a:lnTo>
                    <a:pt x="1061576" y="1730723"/>
                  </a:lnTo>
                  <a:lnTo>
                    <a:pt x="1073015" y="1730723"/>
                  </a:lnTo>
                  <a:lnTo>
                    <a:pt x="1084455" y="1730723"/>
                  </a:lnTo>
                  <a:lnTo>
                    <a:pt x="1095894" y="1730723"/>
                  </a:lnTo>
                  <a:lnTo>
                    <a:pt x="1107334" y="1730723"/>
                  </a:lnTo>
                  <a:lnTo>
                    <a:pt x="1118773" y="1730723"/>
                  </a:lnTo>
                  <a:lnTo>
                    <a:pt x="1130213" y="1730723"/>
                  </a:lnTo>
                  <a:lnTo>
                    <a:pt x="1141652" y="1730723"/>
                  </a:lnTo>
                  <a:lnTo>
                    <a:pt x="1153092" y="1730723"/>
                  </a:lnTo>
                  <a:lnTo>
                    <a:pt x="1164531" y="1730723"/>
                  </a:lnTo>
                  <a:lnTo>
                    <a:pt x="1175971" y="1730723"/>
                  </a:lnTo>
                  <a:lnTo>
                    <a:pt x="1187406" y="1730723"/>
                  </a:lnTo>
                  <a:lnTo>
                    <a:pt x="1198845" y="1730723"/>
                  </a:lnTo>
                  <a:lnTo>
                    <a:pt x="1210285" y="1730723"/>
                  </a:lnTo>
                  <a:lnTo>
                    <a:pt x="1221724" y="1730723"/>
                  </a:lnTo>
                  <a:lnTo>
                    <a:pt x="1233164" y="1730723"/>
                  </a:lnTo>
                  <a:lnTo>
                    <a:pt x="1244603" y="1730723"/>
                  </a:lnTo>
                  <a:lnTo>
                    <a:pt x="1256043" y="1730723"/>
                  </a:lnTo>
                  <a:lnTo>
                    <a:pt x="1267482" y="1730723"/>
                  </a:lnTo>
                  <a:lnTo>
                    <a:pt x="1278922" y="1730723"/>
                  </a:lnTo>
                  <a:lnTo>
                    <a:pt x="1290361" y="1730723"/>
                  </a:lnTo>
                  <a:lnTo>
                    <a:pt x="1301801" y="1730723"/>
                  </a:lnTo>
                  <a:lnTo>
                    <a:pt x="1313240" y="1730723"/>
                  </a:lnTo>
                  <a:lnTo>
                    <a:pt x="1324680" y="1730723"/>
                  </a:lnTo>
                  <a:lnTo>
                    <a:pt x="1336120" y="1730723"/>
                  </a:lnTo>
                  <a:lnTo>
                    <a:pt x="1347559" y="1730723"/>
                  </a:lnTo>
                  <a:lnTo>
                    <a:pt x="1358999" y="1730723"/>
                  </a:lnTo>
                  <a:lnTo>
                    <a:pt x="1370438" y="1730723"/>
                  </a:lnTo>
                  <a:lnTo>
                    <a:pt x="1381878" y="1730723"/>
                  </a:lnTo>
                  <a:lnTo>
                    <a:pt x="1393317" y="1730723"/>
                  </a:lnTo>
                  <a:lnTo>
                    <a:pt x="1404757" y="1730723"/>
                  </a:lnTo>
                  <a:lnTo>
                    <a:pt x="1416196" y="1730723"/>
                  </a:lnTo>
                  <a:lnTo>
                    <a:pt x="1427636" y="1730723"/>
                  </a:lnTo>
                  <a:lnTo>
                    <a:pt x="1439075" y="1730723"/>
                  </a:lnTo>
                  <a:lnTo>
                    <a:pt x="1450515" y="1730723"/>
                  </a:lnTo>
                  <a:lnTo>
                    <a:pt x="1461954" y="1730723"/>
                  </a:lnTo>
                  <a:lnTo>
                    <a:pt x="1473394" y="1730723"/>
                  </a:lnTo>
                  <a:lnTo>
                    <a:pt x="1484833" y="1730723"/>
                  </a:lnTo>
                  <a:lnTo>
                    <a:pt x="1496273" y="1730723"/>
                  </a:lnTo>
                  <a:lnTo>
                    <a:pt x="1507712" y="1730723"/>
                  </a:lnTo>
                  <a:lnTo>
                    <a:pt x="1519152" y="1730723"/>
                  </a:lnTo>
                  <a:lnTo>
                    <a:pt x="1530591" y="1730723"/>
                  </a:lnTo>
                  <a:lnTo>
                    <a:pt x="1542031" y="1730723"/>
                  </a:lnTo>
                  <a:lnTo>
                    <a:pt x="1553471" y="1730723"/>
                  </a:lnTo>
                  <a:lnTo>
                    <a:pt x="1564910" y="1730723"/>
                  </a:lnTo>
                  <a:lnTo>
                    <a:pt x="1576349" y="1730723"/>
                  </a:lnTo>
                  <a:lnTo>
                    <a:pt x="1587789" y="1730723"/>
                  </a:lnTo>
                  <a:lnTo>
                    <a:pt x="1599229" y="1730723"/>
                  </a:lnTo>
                  <a:lnTo>
                    <a:pt x="1610668" y="1730723"/>
                  </a:lnTo>
                  <a:lnTo>
                    <a:pt x="1622107" y="1730723"/>
                  </a:lnTo>
                  <a:lnTo>
                    <a:pt x="1633547" y="1730723"/>
                  </a:lnTo>
                  <a:lnTo>
                    <a:pt x="1644987" y="1730723"/>
                  </a:lnTo>
                  <a:lnTo>
                    <a:pt x="1656426" y="1730723"/>
                  </a:lnTo>
                  <a:lnTo>
                    <a:pt x="1667866" y="1730723"/>
                  </a:lnTo>
                  <a:lnTo>
                    <a:pt x="1679305" y="1730723"/>
                  </a:lnTo>
                  <a:lnTo>
                    <a:pt x="1690745" y="1730723"/>
                  </a:lnTo>
                  <a:lnTo>
                    <a:pt x="1702184" y="1730723"/>
                  </a:lnTo>
                  <a:lnTo>
                    <a:pt x="1713619" y="1730723"/>
                  </a:lnTo>
                  <a:lnTo>
                    <a:pt x="1725063" y="1730723"/>
                  </a:lnTo>
                  <a:lnTo>
                    <a:pt x="1736498" y="1730723"/>
                  </a:lnTo>
                  <a:lnTo>
                    <a:pt x="1747938" y="1730723"/>
                  </a:lnTo>
                  <a:lnTo>
                    <a:pt x="1759377" y="1730723"/>
                  </a:lnTo>
                  <a:lnTo>
                    <a:pt x="1770817" y="1730723"/>
                  </a:lnTo>
                  <a:lnTo>
                    <a:pt x="1782256" y="1730723"/>
                  </a:lnTo>
                  <a:lnTo>
                    <a:pt x="1793696" y="1730723"/>
                  </a:lnTo>
                  <a:lnTo>
                    <a:pt x="1805135" y="1730723"/>
                  </a:lnTo>
                  <a:lnTo>
                    <a:pt x="1816575" y="1730723"/>
                  </a:lnTo>
                  <a:lnTo>
                    <a:pt x="1828014" y="1730723"/>
                  </a:lnTo>
                  <a:lnTo>
                    <a:pt x="1839454" y="1730723"/>
                  </a:lnTo>
                  <a:lnTo>
                    <a:pt x="1850893" y="1730723"/>
                  </a:lnTo>
                  <a:lnTo>
                    <a:pt x="1862333" y="1730723"/>
                  </a:lnTo>
                  <a:lnTo>
                    <a:pt x="1873772" y="1730723"/>
                  </a:lnTo>
                  <a:lnTo>
                    <a:pt x="1885212" y="1730723"/>
                  </a:lnTo>
                  <a:lnTo>
                    <a:pt x="1896651" y="1730723"/>
                  </a:lnTo>
                  <a:lnTo>
                    <a:pt x="1908091" y="1730723"/>
                  </a:lnTo>
                  <a:lnTo>
                    <a:pt x="1919531" y="1730723"/>
                  </a:lnTo>
                  <a:lnTo>
                    <a:pt x="1930970" y="1730723"/>
                  </a:lnTo>
                  <a:lnTo>
                    <a:pt x="1942409" y="1730723"/>
                  </a:lnTo>
                  <a:lnTo>
                    <a:pt x="1953849" y="1730723"/>
                  </a:lnTo>
                  <a:lnTo>
                    <a:pt x="1965289" y="1730723"/>
                  </a:lnTo>
                  <a:lnTo>
                    <a:pt x="1976728" y="1730723"/>
                  </a:lnTo>
                  <a:lnTo>
                    <a:pt x="1988168" y="1730723"/>
                  </a:lnTo>
                  <a:lnTo>
                    <a:pt x="1999607" y="1730723"/>
                  </a:lnTo>
                  <a:lnTo>
                    <a:pt x="2011047" y="1730723"/>
                  </a:lnTo>
                  <a:lnTo>
                    <a:pt x="2022486" y="1730723"/>
                  </a:lnTo>
                  <a:lnTo>
                    <a:pt x="2033926" y="1730723"/>
                  </a:lnTo>
                  <a:lnTo>
                    <a:pt x="2045365" y="1730723"/>
                  </a:lnTo>
                  <a:lnTo>
                    <a:pt x="2056805" y="1730723"/>
                  </a:lnTo>
                  <a:lnTo>
                    <a:pt x="2068244" y="1730723"/>
                  </a:lnTo>
                  <a:lnTo>
                    <a:pt x="2079684" y="1730723"/>
                  </a:lnTo>
                  <a:lnTo>
                    <a:pt x="2091123" y="1730723"/>
                  </a:lnTo>
                  <a:lnTo>
                    <a:pt x="2102563" y="1730723"/>
                  </a:lnTo>
                  <a:lnTo>
                    <a:pt x="2114002" y="1730723"/>
                  </a:lnTo>
                  <a:lnTo>
                    <a:pt x="2125442" y="1730723"/>
                  </a:lnTo>
                  <a:lnTo>
                    <a:pt x="2136882" y="1730723"/>
                  </a:lnTo>
                  <a:lnTo>
                    <a:pt x="2148321" y="1730723"/>
                  </a:lnTo>
                  <a:lnTo>
                    <a:pt x="2159760" y="1730723"/>
                  </a:lnTo>
                  <a:lnTo>
                    <a:pt x="2171200" y="1730723"/>
                  </a:lnTo>
                  <a:lnTo>
                    <a:pt x="2182640" y="1730723"/>
                  </a:lnTo>
                  <a:lnTo>
                    <a:pt x="2194079" y="1730723"/>
                  </a:lnTo>
                  <a:lnTo>
                    <a:pt x="2205519" y="1730723"/>
                  </a:lnTo>
                  <a:lnTo>
                    <a:pt x="2216958" y="1730723"/>
                  </a:lnTo>
                  <a:lnTo>
                    <a:pt x="2228393" y="1730723"/>
                  </a:lnTo>
                  <a:lnTo>
                    <a:pt x="2239837" y="1730723"/>
                  </a:lnTo>
                  <a:lnTo>
                    <a:pt x="2251272" y="1730723"/>
                  </a:lnTo>
                  <a:lnTo>
                    <a:pt x="2262716" y="1730723"/>
                  </a:lnTo>
                  <a:lnTo>
                    <a:pt x="2274151" y="1730723"/>
                  </a:lnTo>
                  <a:lnTo>
                    <a:pt x="2285591" y="1730723"/>
                  </a:lnTo>
                  <a:lnTo>
                    <a:pt x="2297030" y="1730723"/>
                  </a:lnTo>
                  <a:lnTo>
                    <a:pt x="2308470" y="1730723"/>
                  </a:lnTo>
                  <a:lnTo>
                    <a:pt x="2319909" y="1730723"/>
                  </a:lnTo>
                  <a:lnTo>
                    <a:pt x="2331349" y="1730723"/>
                  </a:lnTo>
                  <a:lnTo>
                    <a:pt x="2342788" y="1730723"/>
                  </a:lnTo>
                  <a:lnTo>
                    <a:pt x="2354228" y="1730723"/>
                  </a:lnTo>
                  <a:lnTo>
                    <a:pt x="2365667" y="1730723"/>
                  </a:lnTo>
                  <a:lnTo>
                    <a:pt x="2377107" y="1730723"/>
                  </a:lnTo>
                  <a:lnTo>
                    <a:pt x="2388546" y="1730723"/>
                  </a:lnTo>
                  <a:lnTo>
                    <a:pt x="2399986" y="1730723"/>
                  </a:lnTo>
                  <a:lnTo>
                    <a:pt x="2411425" y="1730723"/>
                  </a:lnTo>
                  <a:lnTo>
                    <a:pt x="2422865" y="1730723"/>
                  </a:lnTo>
                  <a:lnTo>
                    <a:pt x="2434304" y="1730723"/>
                  </a:lnTo>
                  <a:lnTo>
                    <a:pt x="2445744" y="1730723"/>
                  </a:lnTo>
                  <a:lnTo>
                    <a:pt x="2457184" y="1730723"/>
                  </a:lnTo>
                  <a:lnTo>
                    <a:pt x="2468623" y="1730723"/>
                  </a:lnTo>
                  <a:lnTo>
                    <a:pt x="2480062" y="1730723"/>
                  </a:lnTo>
                  <a:lnTo>
                    <a:pt x="2491502" y="1730723"/>
                  </a:lnTo>
                  <a:lnTo>
                    <a:pt x="2502942" y="1730723"/>
                  </a:lnTo>
                  <a:lnTo>
                    <a:pt x="2514381" y="1730723"/>
                  </a:lnTo>
                  <a:lnTo>
                    <a:pt x="2525821" y="1730723"/>
                  </a:lnTo>
                  <a:lnTo>
                    <a:pt x="2537260" y="1730723"/>
                  </a:lnTo>
                  <a:lnTo>
                    <a:pt x="2548700" y="1730723"/>
                  </a:lnTo>
                  <a:lnTo>
                    <a:pt x="2560139" y="1730723"/>
                  </a:lnTo>
                  <a:lnTo>
                    <a:pt x="2571579" y="1730723"/>
                  </a:lnTo>
                  <a:lnTo>
                    <a:pt x="2583018" y="1730723"/>
                  </a:lnTo>
                  <a:lnTo>
                    <a:pt x="2594458" y="1730723"/>
                  </a:lnTo>
                  <a:lnTo>
                    <a:pt x="2605897" y="1730723"/>
                  </a:lnTo>
                  <a:lnTo>
                    <a:pt x="2617337" y="1730723"/>
                  </a:lnTo>
                  <a:lnTo>
                    <a:pt x="2628776" y="1730723"/>
                  </a:lnTo>
                  <a:lnTo>
                    <a:pt x="2640216" y="1730723"/>
                  </a:lnTo>
                  <a:lnTo>
                    <a:pt x="2651655" y="1730723"/>
                  </a:lnTo>
                  <a:lnTo>
                    <a:pt x="2663095" y="1730723"/>
                  </a:lnTo>
                  <a:lnTo>
                    <a:pt x="2674535" y="1730723"/>
                  </a:lnTo>
                  <a:lnTo>
                    <a:pt x="2685974" y="1730723"/>
                  </a:lnTo>
                  <a:lnTo>
                    <a:pt x="2697413" y="1730723"/>
                  </a:lnTo>
                  <a:lnTo>
                    <a:pt x="2708853" y="1730723"/>
                  </a:lnTo>
                  <a:lnTo>
                    <a:pt x="2720293" y="1730723"/>
                  </a:lnTo>
                  <a:lnTo>
                    <a:pt x="2731727" y="1730723"/>
                  </a:lnTo>
                  <a:lnTo>
                    <a:pt x="2743172" y="1730723"/>
                  </a:lnTo>
                  <a:lnTo>
                    <a:pt x="2754611" y="1730723"/>
                  </a:lnTo>
                  <a:lnTo>
                    <a:pt x="2766046" y="1730723"/>
                  </a:lnTo>
                  <a:lnTo>
                    <a:pt x="2777490" y="1730723"/>
                  </a:lnTo>
                  <a:lnTo>
                    <a:pt x="2788925" y="1730723"/>
                  </a:lnTo>
                  <a:lnTo>
                    <a:pt x="2800364" y="1730723"/>
                  </a:lnTo>
                  <a:lnTo>
                    <a:pt x="2811804" y="1730723"/>
                  </a:lnTo>
                  <a:lnTo>
                    <a:pt x="2823243" y="1730723"/>
                  </a:lnTo>
                  <a:lnTo>
                    <a:pt x="2834683" y="1730723"/>
                  </a:lnTo>
                  <a:lnTo>
                    <a:pt x="2846123" y="1730723"/>
                  </a:lnTo>
                  <a:lnTo>
                    <a:pt x="2857562" y="1730723"/>
                  </a:lnTo>
                  <a:lnTo>
                    <a:pt x="2869001" y="1730723"/>
                  </a:lnTo>
                  <a:lnTo>
                    <a:pt x="2880441" y="1730723"/>
                  </a:lnTo>
                  <a:lnTo>
                    <a:pt x="2891881" y="1730723"/>
                  </a:lnTo>
                  <a:lnTo>
                    <a:pt x="2903320" y="1730723"/>
                  </a:lnTo>
                  <a:lnTo>
                    <a:pt x="2914760" y="1730723"/>
                  </a:lnTo>
                  <a:lnTo>
                    <a:pt x="2926199" y="1730723"/>
                  </a:lnTo>
                  <a:lnTo>
                    <a:pt x="2937639" y="1730723"/>
                  </a:lnTo>
                  <a:lnTo>
                    <a:pt x="2949078" y="1730723"/>
                  </a:lnTo>
                  <a:lnTo>
                    <a:pt x="2960518" y="1730723"/>
                  </a:lnTo>
                  <a:lnTo>
                    <a:pt x="2971957" y="1730723"/>
                  </a:lnTo>
                  <a:lnTo>
                    <a:pt x="2983397" y="1730723"/>
                  </a:lnTo>
                  <a:lnTo>
                    <a:pt x="2994837" y="1730723"/>
                  </a:lnTo>
                  <a:lnTo>
                    <a:pt x="3006276" y="1730723"/>
                  </a:lnTo>
                  <a:lnTo>
                    <a:pt x="3017715" y="1730723"/>
                  </a:lnTo>
                  <a:lnTo>
                    <a:pt x="3029155" y="1730723"/>
                  </a:lnTo>
                  <a:lnTo>
                    <a:pt x="3040594" y="1730723"/>
                  </a:lnTo>
                  <a:lnTo>
                    <a:pt x="3052034" y="1730723"/>
                  </a:lnTo>
                  <a:lnTo>
                    <a:pt x="3063474" y="1730723"/>
                  </a:lnTo>
                  <a:lnTo>
                    <a:pt x="3074913" y="1730723"/>
                  </a:lnTo>
                  <a:lnTo>
                    <a:pt x="3086352" y="1730723"/>
                  </a:lnTo>
                  <a:lnTo>
                    <a:pt x="3097792" y="1730723"/>
                  </a:lnTo>
                  <a:lnTo>
                    <a:pt x="3109232" y="1730723"/>
                  </a:lnTo>
                  <a:lnTo>
                    <a:pt x="3120671" y="1730723"/>
                  </a:lnTo>
                  <a:lnTo>
                    <a:pt x="3132111" y="1730723"/>
                  </a:lnTo>
                  <a:lnTo>
                    <a:pt x="3143550" y="1730723"/>
                  </a:lnTo>
                  <a:lnTo>
                    <a:pt x="3154990" y="1730723"/>
                  </a:lnTo>
                  <a:lnTo>
                    <a:pt x="3166429" y="1730723"/>
                  </a:lnTo>
                  <a:lnTo>
                    <a:pt x="3177869" y="1730723"/>
                  </a:lnTo>
                  <a:lnTo>
                    <a:pt x="3189308" y="1730723"/>
                  </a:lnTo>
                  <a:lnTo>
                    <a:pt x="3200748" y="1730723"/>
                  </a:lnTo>
                  <a:lnTo>
                    <a:pt x="3212187" y="1730723"/>
                  </a:lnTo>
                  <a:lnTo>
                    <a:pt x="3223627" y="1730723"/>
                  </a:lnTo>
                  <a:lnTo>
                    <a:pt x="3235066" y="1730723"/>
                  </a:lnTo>
                  <a:lnTo>
                    <a:pt x="3246501" y="1730723"/>
                  </a:lnTo>
                  <a:lnTo>
                    <a:pt x="3257945" y="1730723"/>
                  </a:lnTo>
                  <a:lnTo>
                    <a:pt x="3269385" y="1730723"/>
                  </a:lnTo>
                  <a:lnTo>
                    <a:pt x="3280825" y="1730723"/>
                  </a:lnTo>
                  <a:lnTo>
                    <a:pt x="3292264" y="1730723"/>
                  </a:lnTo>
                  <a:lnTo>
                    <a:pt x="3303699" y="1730723"/>
                  </a:lnTo>
                  <a:lnTo>
                    <a:pt x="3315143" y="1730723"/>
                  </a:lnTo>
                  <a:lnTo>
                    <a:pt x="3326578" y="1730723"/>
                  </a:lnTo>
                  <a:lnTo>
                    <a:pt x="3338017" y="1730723"/>
                  </a:lnTo>
                  <a:lnTo>
                    <a:pt x="3349457" y="1730723"/>
                  </a:lnTo>
                  <a:lnTo>
                    <a:pt x="3360896" y="1730723"/>
                  </a:lnTo>
                  <a:lnTo>
                    <a:pt x="3372336" y="1730723"/>
                  </a:lnTo>
                  <a:lnTo>
                    <a:pt x="3383776" y="1730723"/>
                  </a:lnTo>
                  <a:lnTo>
                    <a:pt x="3395215" y="1730723"/>
                  </a:lnTo>
                  <a:lnTo>
                    <a:pt x="3406654" y="1730723"/>
                  </a:lnTo>
                  <a:lnTo>
                    <a:pt x="3418094" y="1730723"/>
                  </a:lnTo>
                  <a:lnTo>
                    <a:pt x="3429534" y="1730723"/>
                  </a:lnTo>
                  <a:lnTo>
                    <a:pt x="3440973" y="1730723"/>
                  </a:lnTo>
                  <a:lnTo>
                    <a:pt x="3452413" y="1730723"/>
                  </a:lnTo>
                  <a:lnTo>
                    <a:pt x="3463852" y="1730723"/>
                  </a:lnTo>
                  <a:lnTo>
                    <a:pt x="3475292" y="1730723"/>
                  </a:lnTo>
                  <a:lnTo>
                    <a:pt x="3486731" y="1730723"/>
                  </a:lnTo>
                  <a:lnTo>
                    <a:pt x="3498171" y="1730723"/>
                  </a:lnTo>
                  <a:lnTo>
                    <a:pt x="3509610" y="1730723"/>
                  </a:lnTo>
                  <a:lnTo>
                    <a:pt x="3521050" y="1730723"/>
                  </a:lnTo>
                  <a:lnTo>
                    <a:pt x="3532489" y="1730723"/>
                  </a:lnTo>
                  <a:lnTo>
                    <a:pt x="3543929" y="1730723"/>
                  </a:lnTo>
                  <a:lnTo>
                    <a:pt x="3555368" y="1730723"/>
                  </a:lnTo>
                  <a:lnTo>
                    <a:pt x="3566808" y="1730723"/>
                  </a:lnTo>
                  <a:lnTo>
                    <a:pt x="3578247" y="1730723"/>
                  </a:lnTo>
                  <a:lnTo>
                    <a:pt x="3589687" y="1730723"/>
                  </a:lnTo>
                  <a:lnTo>
                    <a:pt x="3601127" y="1730723"/>
                  </a:lnTo>
                  <a:lnTo>
                    <a:pt x="3612566" y="1730723"/>
                  </a:lnTo>
                  <a:lnTo>
                    <a:pt x="3624005" y="1730723"/>
                  </a:lnTo>
                  <a:lnTo>
                    <a:pt x="3635445" y="1730723"/>
                  </a:lnTo>
                  <a:lnTo>
                    <a:pt x="3646885" y="1730723"/>
                  </a:lnTo>
                  <a:lnTo>
                    <a:pt x="3658324" y="1730723"/>
                  </a:lnTo>
                  <a:lnTo>
                    <a:pt x="3669764" y="1730723"/>
                  </a:lnTo>
                  <a:lnTo>
                    <a:pt x="3681203" y="1730723"/>
                  </a:lnTo>
                  <a:lnTo>
                    <a:pt x="3692643" y="1730723"/>
                  </a:lnTo>
                  <a:lnTo>
                    <a:pt x="3704082" y="1730723"/>
                  </a:lnTo>
                  <a:lnTo>
                    <a:pt x="3715522" y="1730723"/>
                  </a:lnTo>
                  <a:lnTo>
                    <a:pt x="3726961" y="1730723"/>
                  </a:lnTo>
                  <a:lnTo>
                    <a:pt x="3738401" y="1730723"/>
                  </a:lnTo>
                  <a:lnTo>
                    <a:pt x="3749840" y="1730723"/>
                  </a:lnTo>
                  <a:lnTo>
                    <a:pt x="3761280" y="1730723"/>
                  </a:lnTo>
                  <a:lnTo>
                    <a:pt x="3772719" y="1730723"/>
                  </a:lnTo>
                  <a:lnTo>
                    <a:pt x="3784154" y="1730723"/>
                  </a:lnTo>
                  <a:lnTo>
                    <a:pt x="3795598" y="1730723"/>
                  </a:lnTo>
                  <a:lnTo>
                    <a:pt x="3807033" y="1730723"/>
                  </a:lnTo>
                  <a:lnTo>
                    <a:pt x="3818473" y="1730723"/>
                  </a:lnTo>
                  <a:lnTo>
                    <a:pt x="3829917" y="1730723"/>
                  </a:lnTo>
                  <a:lnTo>
                    <a:pt x="3841352" y="1730723"/>
                  </a:lnTo>
                  <a:lnTo>
                    <a:pt x="3852791" y="1730723"/>
                  </a:lnTo>
                  <a:lnTo>
                    <a:pt x="3864231" y="1730723"/>
                  </a:lnTo>
                  <a:lnTo>
                    <a:pt x="3875670" y="1730723"/>
                  </a:lnTo>
                  <a:lnTo>
                    <a:pt x="3887110" y="1730723"/>
                  </a:lnTo>
                  <a:lnTo>
                    <a:pt x="3898549" y="1730723"/>
                  </a:lnTo>
                  <a:lnTo>
                    <a:pt x="3909989" y="1730723"/>
                  </a:lnTo>
                  <a:lnTo>
                    <a:pt x="3921447" y="1730723"/>
                  </a:lnTo>
                  <a:lnTo>
                    <a:pt x="3932878" y="1730723"/>
                  </a:lnTo>
                  <a:lnTo>
                    <a:pt x="3944307" y="1730723"/>
                  </a:lnTo>
                  <a:lnTo>
                    <a:pt x="3955737" y="1730723"/>
                  </a:lnTo>
                  <a:lnTo>
                    <a:pt x="3967167" y="1730723"/>
                  </a:lnTo>
                  <a:lnTo>
                    <a:pt x="3978645" y="1730723"/>
                  </a:lnTo>
                  <a:lnTo>
                    <a:pt x="3990075" y="1730723"/>
                  </a:lnTo>
                  <a:lnTo>
                    <a:pt x="4001505" y="1730723"/>
                  </a:lnTo>
                  <a:lnTo>
                    <a:pt x="4012935" y="1730723"/>
                  </a:lnTo>
                  <a:lnTo>
                    <a:pt x="4024365" y="1730723"/>
                  </a:lnTo>
                  <a:lnTo>
                    <a:pt x="4035843" y="1730723"/>
                  </a:lnTo>
                  <a:lnTo>
                    <a:pt x="4047273" y="1730723"/>
                  </a:lnTo>
                  <a:lnTo>
                    <a:pt x="4058702" y="1730723"/>
                  </a:lnTo>
                  <a:lnTo>
                    <a:pt x="4070133" y="1730723"/>
                  </a:lnTo>
                  <a:lnTo>
                    <a:pt x="4081563" y="1730723"/>
                  </a:lnTo>
                  <a:lnTo>
                    <a:pt x="4093040" y="1730723"/>
                  </a:lnTo>
                  <a:lnTo>
                    <a:pt x="4104471" y="1730723"/>
                  </a:lnTo>
                  <a:lnTo>
                    <a:pt x="4115900" y="1730723"/>
                  </a:lnTo>
                  <a:lnTo>
                    <a:pt x="4127330" y="1730723"/>
                  </a:lnTo>
                  <a:lnTo>
                    <a:pt x="4138760" y="1730723"/>
                  </a:lnTo>
                  <a:lnTo>
                    <a:pt x="4150238" y="1730723"/>
                  </a:lnTo>
                  <a:lnTo>
                    <a:pt x="4161668" y="1730723"/>
                  </a:lnTo>
                  <a:lnTo>
                    <a:pt x="4173098" y="1730723"/>
                  </a:lnTo>
                  <a:lnTo>
                    <a:pt x="4184528" y="1730723"/>
                  </a:lnTo>
                  <a:lnTo>
                    <a:pt x="4195958" y="1730723"/>
                  </a:lnTo>
                  <a:lnTo>
                    <a:pt x="4207436" y="1730723"/>
                  </a:lnTo>
                  <a:lnTo>
                    <a:pt x="4218865" y="1730723"/>
                  </a:lnTo>
                  <a:lnTo>
                    <a:pt x="4230296" y="1730723"/>
                  </a:lnTo>
                  <a:lnTo>
                    <a:pt x="4241726" y="1730723"/>
                  </a:lnTo>
                  <a:lnTo>
                    <a:pt x="4253156" y="1730723"/>
                  </a:lnTo>
                  <a:lnTo>
                    <a:pt x="4264634" y="1730723"/>
                  </a:lnTo>
                  <a:lnTo>
                    <a:pt x="4276063" y="1730723"/>
                  </a:lnTo>
                  <a:lnTo>
                    <a:pt x="4287493" y="1730723"/>
                  </a:lnTo>
                  <a:lnTo>
                    <a:pt x="4298923" y="1730723"/>
                  </a:lnTo>
                  <a:lnTo>
                    <a:pt x="4310353" y="1730723"/>
                  </a:lnTo>
                  <a:lnTo>
                    <a:pt x="4321831" y="1730723"/>
                  </a:lnTo>
                  <a:lnTo>
                    <a:pt x="4333261" y="1730723"/>
                  </a:lnTo>
                  <a:lnTo>
                    <a:pt x="4344691" y="1730723"/>
                  </a:lnTo>
                  <a:lnTo>
                    <a:pt x="4356121" y="1730723"/>
                  </a:lnTo>
                  <a:lnTo>
                    <a:pt x="4367551" y="1730723"/>
                  </a:lnTo>
                  <a:lnTo>
                    <a:pt x="4379028" y="1730723"/>
                  </a:lnTo>
                  <a:lnTo>
                    <a:pt x="4390458" y="1730723"/>
                  </a:lnTo>
                  <a:lnTo>
                    <a:pt x="4401889" y="1730723"/>
                  </a:lnTo>
                  <a:lnTo>
                    <a:pt x="4413319" y="1730723"/>
                  </a:lnTo>
                  <a:lnTo>
                    <a:pt x="4424749" y="1730723"/>
                  </a:lnTo>
                  <a:lnTo>
                    <a:pt x="4436226" y="1730723"/>
                  </a:lnTo>
                  <a:lnTo>
                    <a:pt x="4447656" y="1730723"/>
                  </a:lnTo>
                  <a:lnTo>
                    <a:pt x="4459086" y="1730723"/>
                  </a:lnTo>
                  <a:lnTo>
                    <a:pt x="4470516" y="1730723"/>
                  </a:lnTo>
                  <a:lnTo>
                    <a:pt x="4481946" y="1730723"/>
                  </a:lnTo>
                  <a:lnTo>
                    <a:pt x="4493424" y="1730723"/>
                  </a:lnTo>
                  <a:lnTo>
                    <a:pt x="4504854" y="1730723"/>
                  </a:lnTo>
                  <a:lnTo>
                    <a:pt x="4516284" y="1730723"/>
                  </a:lnTo>
                  <a:lnTo>
                    <a:pt x="4527714" y="1730723"/>
                  </a:lnTo>
                  <a:lnTo>
                    <a:pt x="4539144" y="1730723"/>
                  </a:lnTo>
                  <a:lnTo>
                    <a:pt x="4550621" y="1730723"/>
                  </a:lnTo>
                  <a:lnTo>
                    <a:pt x="4562051" y="1730723"/>
                  </a:lnTo>
                  <a:lnTo>
                    <a:pt x="4573482" y="1730723"/>
                  </a:lnTo>
                  <a:lnTo>
                    <a:pt x="4584912" y="1730723"/>
                  </a:lnTo>
                  <a:lnTo>
                    <a:pt x="4596341" y="1730723"/>
                  </a:lnTo>
                  <a:lnTo>
                    <a:pt x="4607771" y="1730723"/>
                  </a:lnTo>
                  <a:lnTo>
                    <a:pt x="4619249" y="1730723"/>
                  </a:lnTo>
                  <a:lnTo>
                    <a:pt x="4630679" y="1730723"/>
                  </a:lnTo>
                  <a:lnTo>
                    <a:pt x="4642109" y="1730723"/>
                  </a:lnTo>
                  <a:lnTo>
                    <a:pt x="4653539" y="1730723"/>
                  </a:lnTo>
                  <a:lnTo>
                    <a:pt x="4664969" y="1730723"/>
                  </a:lnTo>
                  <a:lnTo>
                    <a:pt x="4676447" y="1730723"/>
                  </a:lnTo>
                  <a:lnTo>
                    <a:pt x="4687877" y="1730723"/>
                  </a:lnTo>
                  <a:lnTo>
                    <a:pt x="4699306" y="1730723"/>
                  </a:lnTo>
                  <a:lnTo>
                    <a:pt x="4710737" y="1730723"/>
                  </a:lnTo>
                  <a:lnTo>
                    <a:pt x="4722167" y="1730723"/>
                  </a:lnTo>
                  <a:lnTo>
                    <a:pt x="4733644" y="1730723"/>
                  </a:lnTo>
                  <a:lnTo>
                    <a:pt x="4745075" y="1730723"/>
                  </a:lnTo>
                  <a:lnTo>
                    <a:pt x="4756504" y="1730723"/>
                  </a:lnTo>
                  <a:lnTo>
                    <a:pt x="4767934" y="1730723"/>
                  </a:lnTo>
                  <a:lnTo>
                    <a:pt x="4779364" y="1730723"/>
                  </a:lnTo>
                  <a:lnTo>
                    <a:pt x="4790842" y="1730723"/>
                  </a:lnTo>
                  <a:lnTo>
                    <a:pt x="4802272" y="1730723"/>
                  </a:lnTo>
                  <a:lnTo>
                    <a:pt x="4813702" y="1730723"/>
                  </a:lnTo>
                  <a:lnTo>
                    <a:pt x="4825132" y="1730723"/>
                  </a:lnTo>
                  <a:lnTo>
                    <a:pt x="4836562" y="1730723"/>
                  </a:lnTo>
                  <a:lnTo>
                    <a:pt x="4848040" y="1730723"/>
                  </a:lnTo>
                  <a:lnTo>
                    <a:pt x="4859469" y="1730723"/>
                  </a:lnTo>
                  <a:lnTo>
                    <a:pt x="4870899" y="1730723"/>
                  </a:lnTo>
                  <a:lnTo>
                    <a:pt x="4882330" y="1730723"/>
                  </a:lnTo>
                  <a:lnTo>
                    <a:pt x="4893760" y="1730723"/>
                  </a:lnTo>
                  <a:lnTo>
                    <a:pt x="4905237" y="1730723"/>
                  </a:lnTo>
                  <a:lnTo>
                    <a:pt x="4916667" y="1730723"/>
                  </a:lnTo>
                  <a:lnTo>
                    <a:pt x="4928097" y="1730723"/>
                  </a:lnTo>
                  <a:lnTo>
                    <a:pt x="4939527" y="1730723"/>
                  </a:lnTo>
                  <a:lnTo>
                    <a:pt x="4950957" y="1730723"/>
                  </a:lnTo>
                  <a:lnTo>
                    <a:pt x="4962435" y="1730723"/>
                  </a:lnTo>
                  <a:lnTo>
                    <a:pt x="4973865" y="1730723"/>
                  </a:lnTo>
                  <a:lnTo>
                    <a:pt x="4985295" y="1730723"/>
                  </a:lnTo>
                  <a:lnTo>
                    <a:pt x="4996725" y="1730723"/>
                  </a:lnTo>
                  <a:lnTo>
                    <a:pt x="5008155" y="1730723"/>
                  </a:lnTo>
                  <a:lnTo>
                    <a:pt x="5019632" y="1730723"/>
                  </a:lnTo>
                  <a:lnTo>
                    <a:pt x="5031062" y="1730723"/>
                  </a:lnTo>
                  <a:lnTo>
                    <a:pt x="5042492" y="1730723"/>
                  </a:lnTo>
                  <a:lnTo>
                    <a:pt x="5053923" y="1730723"/>
                  </a:lnTo>
                  <a:lnTo>
                    <a:pt x="5065353" y="1730723"/>
                  </a:lnTo>
                  <a:lnTo>
                    <a:pt x="5076830" y="1730723"/>
                  </a:lnTo>
                  <a:lnTo>
                    <a:pt x="5088260" y="1730723"/>
                  </a:lnTo>
                  <a:lnTo>
                    <a:pt x="5099690" y="1730723"/>
                  </a:lnTo>
                  <a:lnTo>
                    <a:pt x="5111120" y="1730723"/>
                  </a:lnTo>
                  <a:lnTo>
                    <a:pt x="5122550" y="1730723"/>
                  </a:lnTo>
                  <a:lnTo>
                    <a:pt x="5134028" y="1730723"/>
                  </a:lnTo>
                  <a:lnTo>
                    <a:pt x="5145458" y="1730723"/>
                  </a:lnTo>
                  <a:lnTo>
                    <a:pt x="5156888" y="1730723"/>
                  </a:lnTo>
                  <a:lnTo>
                    <a:pt x="5168318" y="1730723"/>
                  </a:lnTo>
                  <a:lnTo>
                    <a:pt x="5179747" y="1730723"/>
                  </a:lnTo>
                  <a:lnTo>
                    <a:pt x="5191225" y="1730723"/>
                  </a:lnTo>
                  <a:lnTo>
                    <a:pt x="5202655" y="1730723"/>
                  </a:lnTo>
                  <a:lnTo>
                    <a:pt x="5214085" y="1730723"/>
                  </a:lnTo>
                  <a:lnTo>
                    <a:pt x="5225515" y="1730723"/>
                  </a:lnTo>
                  <a:lnTo>
                    <a:pt x="5236945" y="1730723"/>
                  </a:lnTo>
                  <a:lnTo>
                    <a:pt x="5248423" y="1730723"/>
                  </a:lnTo>
                  <a:lnTo>
                    <a:pt x="5259853" y="1730723"/>
                  </a:lnTo>
                  <a:lnTo>
                    <a:pt x="5271283" y="1730723"/>
                  </a:lnTo>
                  <a:lnTo>
                    <a:pt x="5282713" y="1730723"/>
                  </a:lnTo>
                  <a:lnTo>
                    <a:pt x="5294143" y="1730723"/>
                  </a:lnTo>
                  <a:lnTo>
                    <a:pt x="5305621" y="1730723"/>
                  </a:lnTo>
                  <a:lnTo>
                    <a:pt x="5317051" y="1730723"/>
                  </a:lnTo>
                  <a:lnTo>
                    <a:pt x="5328481" y="1730723"/>
                  </a:lnTo>
                  <a:lnTo>
                    <a:pt x="5339910" y="1730723"/>
                  </a:lnTo>
                  <a:lnTo>
                    <a:pt x="5351340" y="1730723"/>
                  </a:lnTo>
                  <a:lnTo>
                    <a:pt x="5362818" y="1730723"/>
                  </a:lnTo>
                  <a:lnTo>
                    <a:pt x="5374248" y="1730723"/>
                  </a:lnTo>
                  <a:lnTo>
                    <a:pt x="5385678" y="1730723"/>
                  </a:lnTo>
                  <a:lnTo>
                    <a:pt x="5397108" y="1730723"/>
                  </a:lnTo>
                  <a:lnTo>
                    <a:pt x="5408538" y="1730723"/>
                  </a:lnTo>
                  <a:lnTo>
                    <a:pt x="5420016" y="1730723"/>
                  </a:lnTo>
                  <a:lnTo>
                    <a:pt x="5431446" y="1730723"/>
                  </a:lnTo>
                  <a:lnTo>
                    <a:pt x="5442876" y="1730723"/>
                  </a:lnTo>
                  <a:lnTo>
                    <a:pt x="5454306" y="1730723"/>
                  </a:lnTo>
                  <a:lnTo>
                    <a:pt x="5465736" y="1730723"/>
                  </a:lnTo>
                  <a:lnTo>
                    <a:pt x="5477214" y="1730723"/>
                  </a:lnTo>
                  <a:lnTo>
                    <a:pt x="5488643" y="1730723"/>
                  </a:lnTo>
                  <a:lnTo>
                    <a:pt x="5500073" y="1730723"/>
                  </a:lnTo>
                  <a:lnTo>
                    <a:pt x="5511503" y="1730723"/>
                  </a:lnTo>
                  <a:lnTo>
                    <a:pt x="5522933" y="1730723"/>
                  </a:lnTo>
                  <a:lnTo>
                    <a:pt x="5534411" y="1730723"/>
                  </a:lnTo>
                  <a:lnTo>
                    <a:pt x="5545841" y="1730723"/>
                  </a:lnTo>
                  <a:lnTo>
                    <a:pt x="5557271" y="1730723"/>
                  </a:lnTo>
                  <a:lnTo>
                    <a:pt x="5568701" y="1730723"/>
                  </a:lnTo>
                  <a:lnTo>
                    <a:pt x="5580131" y="1730723"/>
                  </a:lnTo>
                  <a:lnTo>
                    <a:pt x="5591609" y="1730723"/>
                  </a:lnTo>
                  <a:lnTo>
                    <a:pt x="5603038" y="1730723"/>
                  </a:lnTo>
                  <a:lnTo>
                    <a:pt x="5614469" y="1730723"/>
                  </a:lnTo>
                  <a:lnTo>
                    <a:pt x="5625899" y="1730723"/>
                  </a:lnTo>
                  <a:lnTo>
                    <a:pt x="5637329" y="1730723"/>
                  </a:lnTo>
                  <a:lnTo>
                    <a:pt x="5648759" y="1730723"/>
                  </a:lnTo>
                  <a:lnTo>
                    <a:pt x="5660236" y="1730723"/>
                  </a:lnTo>
                  <a:lnTo>
                    <a:pt x="5671666" y="1730723"/>
                  </a:lnTo>
                  <a:lnTo>
                    <a:pt x="5683096" y="1730723"/>
                  </a:lnTo>
                  <a:lnTo>
                    <a:pt x="5694526" y="1730723"/>
                  </a:lnTo>
                  <a:lnTo>
                    <a:pt x="5705956" y="1730723"/>
                  </a:lnTo>
                  <a:lnTo>
                    <a:pt x="5717434" y="1730723"/>
                  </a:lnTo>
                  <a:lnTo>
                    <a:pt x="5728864" y="1730723"/>
                  </a:lnTo>
                  <a:lnTo>
                    <a:pt x="5740294" y="1730723"/>
                  </a:lnTo>
                  <a:lnTo>
                    <a:pt x="5751724" y="1730723"/>
                  </a:lnTo>
                  <a:lnTo>
                    <a:pt x="5763154" y="1730723"/>
                  </a:lnTo>
                  <a:lnTo>
                    <a:pt x="5774631" y="1730723"/>
                  </a:lnTo>
                  <a:lnTo>
                    <a:pt x="5786062" y="1730723"/>
                  </a:lnTo>
                  <a:lnTo>
                    <a:pt x="5797492" y="1730723"/>
                  </a:lnTo>
                  <a:lnTo>
                    <a:pt x="5808921" y="1730723"/>
                  </a:lnTo>
                  <a:lnTo>
                    <a:pt x="5820351" y="1730723"/>
                  </a:lnTo>
                  <a:lnTo>
                    <a:pt x="5831829" y="1730723"/>
                  </a:lnTo>
                  <a:lnTo>
                    <a:pt x="5843259" y="1730723"/>
                  </a:lnTo>
                  <a:lnTo>
                    <a:pt x="5854689" y="1730723"/>
                  </a:lnTo>
                  <a:lnTo>
                    <a:pt x="5866119" y="1730723"/>
                  </a:lnTo>
                  <a:lnTo>
                    <a:pt x="5877549" y="1730723"/>
                  </a:lnTo>
                  <a:lnTo>
                    <a:pt x="5889027" y="1730723"/>
                  </a:lnTo>
                  <a:lnTo>
                    <a:pt x="5900457" y="1730723"/>
                  </a:lnTo>
                  <a:lnTo>
                    <a:pt x="5911887" y="1730723"/>
                  </a:lnTo>
                  <a:lnTo>
                    <a:pt x="5923317" y="1730723"/>
                  </a:lnTo>
                  <a:lnTo>
                    <a:pt x="5934747" y="1730723"/>
                  </a:lnTo>
                  <a:lnTo>
                    <a:pt x="5946225" y="1730723"/>
                  </a:lnTo>
                  <a:lnTo>
                    <a:pt x="5957655" y="1730723"/>
                  </a:lnTo>
                  <a:lnTo>
                    <a:pt x="5969084" y="1730723"/>
                  </a:lnTo>
                  <a:lnTo>
                    <a:pt x="5980514" y="1730723"/>
                  </a:lnTo>
                  <a:lnTo>
                    <a:pt x="5991944" y="1730723"/>
                  </a:lnTo>
                  <a:lnTo>
                    <a:pt x="6003422" y="1730723"/>
                  </a:lnTo>
                  <a:lnTo>
                    <a:pt x="6014852" y="1730723"/>
                  </a:lnTo>
                  <a:lnTo>
                    <a:pt x="6026282" y="1730723"/>
                  </a:lnTo>
                  <a:lnTo>
                    <a:pt x="6037712" y="1730723"/>
                  </a:lnTo>
                  <a:lnTo>
                    <a:pt x="6049142" y="1730723"/>
                  </a:lnTo>
                  <a:lnTo>
                    <a:pt x="6060620" y="1730723"/>
                  </a:lnTo>
                  <a:lnTo>
                    <a:pt x="6072049" y="1730723"/>
                  </a:lnTo>
                  <a:lnTo>
                    <a:pt x="6083480" y="1730723"/>
                  </a:lnTo>
                  <a:lnTo>
                    <a:pt x="6094910" y="1730723"/>
                  </a:lnTo>
                  <a:lnTo>
                    <a:pt x="6106340" y="1730723"/>
                  </a:lnTo>
                  <a:lnTo>
                    <a:pt x="6117818" y="1730723"/>
                  </a:lnTo>
                  <a:lnTo>
                    <a:pt x="6129247" y="1730723"/>
                  </a:lnTo>
                  <a:lnTo>
                    <a:pt x="6140677" y="1730723"/>
                  </a:lnTo>
                  <a:lnTo>
                    <a:pt x="6152107" y="1730723"/>
                  </a:lnTo>
                  <a:lnTo>
                    <a:pt x="6163537" y="1730723"/>
                  </a:lnTo>
                  <a:lnTo>
                    <a:pt x="6175015" y="1730723"/>
                  </a:lnTo>
                  <a:lnTo>
                    <a:pt x="6186445" y="1730723"/>
                  </a:lnTo>
                  <a:lnTo>
                    <a:pt x="6197875" y="1730723"/>
                  </a:lnTo>
                  <a:lnTo>
                    <a:pt x="6209305" y="1730723"/>
                  </a:lnTo>
                  <a:lnTo>
                    <a:pt x="6220735" y="1730723"/>
                  </a:lnTo>
                  <a:lnTo>
                    <a:pt x="6232212" y="1730723"/>
                  </a:lnTo>
                  <a:lnTo>
                    <a:pt x="6243642" y="1730723"/>
                  </a:lnTo>
                  <a:lnTo>
                    <a:pt x="6255073" y="1730723"/>
                  </a:lnTo>
                  <a:lnTo>
                    <a:pt x="6266503" y="1730723"/>
                  </a:lnTo>
                  <a:lnTo>
                    <a:pt x="6277933" y="1730723"/>
                  </a:lnTo>
                  <a:lnTo>
                    <a:pt x="6289410" y="1730723"/>
                  </a:lnTo>
                  <a:lnTo>
                    <a:pt x="6300840" y="1730723"/>
                  </a:lnTo>
                  <a:lnTo>
                    <a:pt x="6312270" y="1730723"/>
                  </a:lnTo>
                  <a:lnTo>
                    <a:pt x="6323700" y="1730723"/>
                  </a:lnTo>
                  <a:lnTo>
                    <a:pt x="6335130" y="1730723"/>
                  </a:lnTo>
                  <a:lnTo>
                    <a:pt x="6346608" y="1730723"/>
                  </a:lnTo>
                  <a:lnTo>
                    <a:pt x="6358038" y="1730723"/>
                  </a:lnTo>
                  <a:lnTo>
                    <a:pt x="6369468" y="1730723"/>
                  </a:lnTo>
                  <a:lnTo>
                    <a:pt x="6380898" y="1730723"/>
                  </a:lnTo>
                  <a:lnTo>
                    <a:pt x="6392328" y="1730723"/>
                  </a:lnTo>
                  <a:lnTo>
                    <a:pt x="6403805" y="1730723"/>
                  </a:lnTo>
                  <a:lnTo>
                    <a:pt x="6415235" y="1730723"/>
                  </a:lnTo>
                  <a:lnTo>
                    <a:pt x="6426666" y="1730723"/>
                  </a:lnTo>
                  <a:lnTo>
                    <a:pt x="6438096" y="1730723"/>
                  </a:lnTo>
                  <a:lnTo>
                    <a:pt x="6449525" y="1730723"/>
                  </a:lnTo>
                  <a:lnTo>
                    <a:pt x="6461003" y="1730723"/>
                  </a:lnTo>
                  <a:lnTo>
                    <a:pt x="6472433" y="1730723"/>
                  </a:lnTo>
                  <a:lnTo>
                    <a:pt x="6483863" y="1730723"/>
                  </a:lnTo>
                  <a:lnTo>
                    <a:pt x="6495293" y="1730723"/>
                  </a:lnTo>
                  <a:lnTo>
                    <a:pt x="6506723" y="1730723"/>
                  </a:lnTo>
                  <a:lnTo>
                    <a:pt x="6518201" y="1730723"/>
                  </a:lnTo>
                  <a:lnTo>
                    <a:pt x="6529631" y="1730723"/>
                  </a:lnTo>
                  <a:lnTo>
                    <a:pt x="6541061" y="1730723"/>
                  </a:lnTo>
                  <a:lnTo>
                    <a:pt x="6552490" y="1730723"/>
                  </a:lnTo>
                  <a:lnTo>
                    <a:pt x="6563921" y="1730723"/>
                  </a:lnTo>
                  <a:lnTo>
                    <a:pt x="6575398" y="1730723"/>
                  </a:lnTo>
                  <a:lnTo>
                    <a:pt x="6586828" y="1730723"/>
                  </a:lnTo>
                  <a:lnTo>
                    <a:pt x="6598259" y="1730723"/>
                  </a:lnTo>
                  <a:lnTo>
                    <a:pt x="6609688" y="1730723"/>
                  </a:lnTo>
                  <a:lnTo>
                    <a:pt x="6621118" y="1730723"/>
                  </a:lnTo>
                  <a:lnTo>
                    <a:pt x="6632596" y="1730723"/>
                  </a:lnTo>
                  <a:lnTo>
                    <a:pt x="6644026" y="1730723"/>
                  </a:lnTo>
                  <a:lnTo>
                    <a:pt x="6655456" y="1730723"/>
                  </a:lnTo>
                  <a:lnTo>
                    <a:pt x="6666886" y="1730723"/>
                  </a:lnTo>
                  <a:lnTo>
                    <a:pt x="6678316" y="1730723"/>
                  </a:lnTo>
                  <a:lnTo>
                    <a:pt x="6689794" y="1730723"/>
                  </a:lnTo>
                  <a:lnTo>
                    <a:pt x="6701224" y="1730723"/>
                  </a:lnTo>
                  <a:lnTo>
                    <a:pt x="6712653" y="1730723"/>
                  </a:lnTo>
                  <a:lnTo>
                    <a:pt x="6724083" y="1730723"/>
                  </a:lnTo>
                  <a:lnTo>
                    <a:pt x="6735514" y="1730723"/>
                  </a:lnTo>
                  <a:lnTo>
                    <a:pt x="6746944" y="1730723"/>
                  </a:lnTo>
                  <a:lnTo>
                    <a:pt x="6758421" y="1730723"/>
                  </a:lnTo>
                  <a:lnTo>
                    <a:pt x="6769851" y="1730723"/>
                  </a:lnTo>
                  <a:lnTo>
                    <a:pt x="6781281" y="1730723"/>
                  </a:lnTo>
                  <a:lnTo>
                    <a:pt x="6792711" y="1730723"/>
                  </a:lnTo>
                  <a:lnTo>
                    <a:pt x="6804141" y="1730723"/>
                  </a:lnTo>
                  <a:lnTo>
                    <a:pt x="6815619" y="1730723"/>
                  </a:lnTo>
                  <a:lnTo>
                    <a:pt x="6827049" y="1730723"/>
                  </a:lnTo>
                  <a:lnTo>
                    <a:pt x="6838479" y="1730723"/>
                  </a:lnTo>
                  <a:lnTo>
                    <a:pt x="6849909" y="1730723"/>
                  </a:lnTo>
                  <a:lnTo>
                    <a:pt x="6861339" y="1730723"/>
                  </a:lnTo>
                  <a:lnTo>
                    <a:pt x="6872816" y="1730723"/>
                  </a:lnTo>
                  <a:lnTo>
                    <a:pt x="6884246" y="1730723"/>
                  </a:lnTo>
                  <a:lnTo>
                    <a:pt x="6895676" y="1730723"/>
                  </a:lnTo>
                  <a:lnTo>
                    <a:pt x="6907107" y="1730723"/>
                  </a:lnTo>
                  <a:lnTo>
                    <a:pt x="6918537" y="1730723"/>
                  </a:lnTo>
                  <a:lnTo>
                    <a:pt x="6930014" y="1730723"/>
                  </a:lnTo>
                  <a:lnTo>
                    <a:pt x="6941444" y="1730723"/>
                  </a:lnTo>
                  <a:lnTo>
                    <a:pt x="6952874" y="1730723"/>
                  </a:lnTo>
                  <a:lnTo>
                    <a:pt x="6964304" y="1730723"/>
                  </a:lnTo>
                  <a:lnTo>
                    <a:pt x="6975734" y="1730723"/>
                  </a:lnTo>
                  <a:lnTo>
                    <a:pt x="6987212" y="1730723"/>
                  </a:lnTo>
                  <a:lnTo>
                    <a:pt x="6998642" y="1730723"/>
                  </a:lnTo>
                  <a:lnTo>
                    <a:pt x="7010072" y="1730723"/>
                  </a:lnTo>
                  <a:lnTo>
                    <a:pt x="7021502" y="1730723"/>
                  </a:lnTo>
                  <a:lnTo>
                    <a:pt x="7032931" y="1730723"/>
                  </a:lnTo>
                  <a:lnTo>
                    <a:pt x="7044409" y="1730723"/>
                  </a:lnTo>
                  <a:lnTo>
                    <a:pt x="7055839" y="1730723"/>
                  </a:lnTo>
                  <a:lnTo>
                    <a:pt x="7067269" y="1730723"/>
                  </a:lnTo>
                  <a:lnTo>
                    <a:pt x="7078700" y="1730723"/>
                  </a:lnTo>
                  <a:lnTo>
                    <a:pt x="7090129" y="1730723"/>
                  </a:lnTo>
                  <a:lnTo>
                    <a:pt x="7101607" y="1730723"/>
                  </a:lnTo>
                  <a:lnTo>
                    <a:pt x="7113037" y="1730723"/>
                  </a:lnTo>
                  <a:lnTo>
                    <a:pt x="7124467" y="1730723"/>
                  </a:lnTo>
                  <a:lnTo>
                    <a:pt x="7135897" y="1730723"/>
                  </a:lnTo>
                  <a:lnTo>
                    <a:pt x="7147327" y="1730723"/>
                  </a:lnTo>
                  <a:lnTo>
                    <a:pt x="7158805" y="871373"/>
                  </a:lnTo>
                  <a:lnTo>
                    <a:pt x="7170235" y="0"/>
                  </a:lnTo>
                  <a:lnTo>
                    <a:pt x="7181665" y="315498"/>
                  </a:lnTo>
                  <a:lnTo>
                    <a:pt x="7193094" y="398128"/>
                  </a:lnTo>
                  <a:lnTo>
                    <a:pt x="7204524" y="658037"/>
                  </a:lnTo>
                  <a:lnTo>
                    <a:pt x="7216002" y="560382"/>
                  </a:lnTo>
                  <a:lnTo>
                    <a:pt x="7227432" y="393618"/>
                  </a:lnTo>
                  <a:lnTo>
                    <a:pt x="7238862" y="480757"/>
                  </a:lnTo>
                  <a:lnTo>
                    <a:pt x="7250292" y="1547434"/>
                  </a:lnTo>
                  <a:lnTo>
                    <a:pt x="7261722" y="1727718"/>
                  </a:lnTo>
                  <a:lnTo>
                    <a:pt x="7273200" y="1729223"/>
                  </a:lnTo>
                  <a:lnTo>
                    <a:pt x="7284630" y="1730723"/>
                  </a:lnTo>
                  <a:lnTo>
                    <a:pt x="7296060" y="1730723"/>
                  </a:lnTo>
                  <a:lnTo>
                    <a:pt x="7307490" y="1730723"/>
                  </a:lnTo>
                  <a:lnTo>
                    <a:pt x="7318920" y="1730723"/>
                  </a:lnTo>
                  <a:lnTo>
                    <a:pt x="7330398" y="1730723"/>
                  </a:lnTo>
                  <a:lnTo>
                    <a:pt x="7341828" y="1730723"/>
                  </a:lnTo>
                  <a:lnTo>
                    <a:pt x="7353257" y="1730723"/>
                  </a:lnTo>
                  <a:lnTo>
                    <a:pt x="7364687" y="1730723"/>
                  </a:lnTo>
                  <a:lnTo>
                    <a:pt x="7376117" y="1730723"/>
                  </a:lnTo>
                  <a:lnTo>
                    <a:pt x="7387595" y="1730723"/>
                  </a:lnTo>
                  <a:lnTo>
                    <a:pt x="7399025" y="1730723"/>
                  </a:lnTo>
                  <a:lnTo>
                    <a:pt x="7410455" y="1730723"/>
                  </a:lnTo>
                  <a:lnTo>
                    <a:pt x="7421885" y="1730723"/>
                  </a:lnTo>
                  <a:lnTo>
                    <a:pt x="7433315" y="1730723"/>
                  </a:lnTo>
                  <a:lnTo>
                    <a:pt x="7444793" y="1730723"/>
                  </a:lnTo>
                  <a:lnTo>
                    <a:pt x="7456222" y="1730723"/>
                  </a:lnTo>
                  <a:lnTo>
                    <a:pt x="7467653" y="1730723"/>
                  </a:lnTo>
                  <a:lnTo>
                    <a:pt x="7479083" y="1730723"/>
                  </a:lnTo>
                  <a:lnTo>
                    <a:pt x="7490513" y="1730723"/>
                  </a:lnTo>
                  <a:lnTo>
                    <a:pt x="7501990" y="1730723"/>
                  </a:lnTo>
                  <a:lnTo>
                    <a:pt x="7513420" y="1730723"/>
                  </a:lnTo>
                  <a:lnTo>
                    <a:pt x="7524850" y="1730723"/>
                  </a:lnTo>
                  <a:lnTo>
                    <a:pt x="7536280" y="1730723"/>
                  </a:lnTo>
                  <a:lnTo>
                    <a:pt x="7547710" y="1730723"/>
                  </a:lnTo>
                  <a:lnTo>
                    <a:pt x="7559188" y="1730723"/>
                  </a:lnTo>
                  <a:lnTo>
                    <a:pt x="7570618" y="1730723"/>
                  </a:lnTo>
                  <a:lnTo>
                    <a:pt x="7582048" y="1730723"/>
                  </a:lnTo>
                  <a:lnTo>
                    <a:pt x="7593478" y="1730723"/>
                  </a:lnTo>
                  <a:lnTo>
                    <a:pt x="7604908" y="1730723"/>
                  </a:lnTo>
                  <a:lnTo>
                    <a:pt x="7616385" y="1730723"/>
                  </a:lnTo>
                  <a:lnTo>
                    <a:pt x="7627815" y="1730723"/>
                  </a:lnTo>
                  <a:lnTo>
                    <a:pt x="7639246" y="1730723"/>
                  </a:lnTo>
                  <a:lnTo>
                    <a:pt x="7650676" y="1730723"/>
                  </a:lnTo>
                  <a:lnTo>
                    <a:pt x="7662106" y="1730723"/>
                  </a:lnTo>
                  <a:lnTo>
                    <a:pt x="7673583" y="1730723"/>
                  </a:lnTo>
                  <a:lnTo>
                    <a:pt x="7685013" y="1730723"/>
                  </a:lnTo>
                  <a:lnTo>
                    <a:pt x="7696443" y="1730723"/>
                  </a:lnTo>
                  <a:lnTo>
                    <a:pt x="7707873" y="1730723"/>
                  </a:lnTo>
                  <a:lnTo>
                    <a:pt x="7719303" y="1730723"/>
                  </a:lnTo>
                  <a:lnTo>
                    <a:pt x="7730733" y="1730723"/>
                  </a:lnTo>
                  <a:lnTo>
                    <a:pt x="7742211" y="1730723"/>
                  </a:lnTo>
                  <a:lnTo>
                    <a:pt x="7753641" y="1730723"/>
                  </a:lnTo>
                  <a:lnTo>
                    <a:pt x="7765071" y="1730723"/>
                  </a:lnTo>
                  <a:lnTo>
                    <a:pt x="7776501" y="1730723"/>
                  </a:lnTo>
                  <a:lnTo>
                    <a:pt x="7787931" y="1730723"/>
                  </a:lnTo>
                  <a:lnTo>
                    <a:pt x="7799408" y="1730723"/>
                  </a:lnTo>
                  <a:lnTo>
                    <a:pt x="7810839" y="1730723"/>
                  </a:lnTo>
                  <a:lnTo>
                    <a:pt x="7822268" y="1730723"/>
                  </a:lnTo>
                  <a:lnTo>
                    <a:pt x="7833698" y="1730723"/>
                  </a:lnTo>
                  <a:lnTo>
                    <a:pt x="7845128" y="1730723"/>
                  </a:lnTo>
                  <a:lnTo>
                    <a:pt x="7856606" y="1730723"/>
                  </a:lnTo>
                  <a:lnTo>
                    <a:pt x="7868036" y="1730723"/>
                  </a:lnTo>
                  <a:lnTo>
                    <a:pt x="7879466" y="1730723"/>
                  </a:lnTo>
                  <a:lnTo>
                    <a:pt x="7890896" y="1730723"/>
                  </a:lnTo>
                  <a:lnTo>
                    <a:pt x="7902326" y="1730723"/>
                  </a:lnTo>
                  <a:lnTo>
                    <a:pt x="7913804" y="1730723"/>
                  </a:lnTo>
                  <a:lnTo>
                    <a:pt x="7925234" y="1730723"/>
                  </a:lnTo>
                  <a:lnTo>
                    <a:pt x="7936663" y="1730723"/>
                  </a:lnTo>
                  <a:lnTo>
                    <a:pt x="7948094" y="1730723"/>
                  </a:lnTo>
                  <a:lnTo>
                    <a:pt x="7959524" y="1730723"/>
                  </a:lnTo>
                  <a:lnTo>
                    <a:pt x="7971001" y="1730723"/>
                  </a:lnTo>
                  <a:lnTo>
                    <a:pt x="7982431" y="1730723"/>
                  </a:lnTo>
                  <a:lnTo>
                    <a:pt x="7993861" y="1730723"/>
                  </a:lnTo>
                  <a:lnTo>
                    <a:pt x="8005291" y="1730723"/>
                  </a:lnTo>
                  <a:lnTo>
                    <a:pt x="8016721" y="1730723"/>
                  </a:lnTo>
                  <a:lnTo>
                    <a:pt x="8028199" y="1730723"/>
                  </a:lnTo>
                  <a:lnTo>
                    <a:pt x="8039629" y="1730723"/>
                  </a:lnTo>
                  <a:lnTo>
                    <a:pt x="8051059" y="1730723"/>
                  </a:lnTo>
                  <a:lnTo>
                    <a:pt x="8062489" y="1730723"/>
                  </a:lnTo>
                  <a:lnTo>
                    <a:pt x="8073919" y="1730723"/>
                  </a:lnTo>
                  <a:lnTo>
                    <a:pt x="8085396" y="1730723"/>
                  </a:lnTo>
                  <a:lnTo>
                    <a:pt x="8096826" y="1730723"/>
                  </a:lnTo>
                  <a:lnTo>
                    <a:pt x="8108256" y="1730723"/>
                  </a:lnTo>
                  <a:lnTo>
                    <a:pt x="8119687" y="1730723"/>
                  </a:lnTo>
                  <a:lnTo>
                    <a:pt x="8131117" y="1730723"/>
                  </a:lnTo>
                  <a:lnTo>
                    <a:pt x="8142594" y="1730723"/>
                  </a:lnTo>
                  <a:lnTo>
                    <a:pt x="8154024" y="1730723"/>
                  </a:lnTo>
                  <a:lnTo>
                    <a:pt x="8165454" y="1730723"/>
                  </a:lnTo>
                  <a:lnTo>
                    <a:pt x="8176884" y="1730723"/>
                  </a:lnTo>
                  <a:lnTo>
                    <a:pt x="8188314" y="1730723"/>
                  </a:lnTo>
                  <a:lnTo>
                    <a:pt x="8199792" y="1730723"/>
                  </a:lnTo>
                  <a:lnTo>
                    <a:pt x="8211222" y="1730723"/>
                  </a:lnTo>
                  <a:lnTo>
                    <a:pt x="8222652" y="1730723"/>
                  </a:lnTo>
                  <a:lnTo>
                    <a:pt x="8234082" y="1730723"/>
                  </a:lnTo>
                  <a:lnTo>
                    <a:pt x="8245512" y="1730723"/>
                  </a:lnTo>
                  <a:lnTo>
                    <a:pt x="8256989" y="1730723"/>
                  </a:lnTo>
                  <a:lnTo>
                    <a:pt x="8268419" y="1730723"/>
                  </a:lnTo>
                  <a:lnTo>
                    <a:pt x="8279850" y="1730723"/>
                  </a:lnTo>
                  <a:lnTo>
                    <a:pt x="8291280" y="1730723"/>
                  </a:lnTo>
                  <a:lnTo>
                    <a:pt x="8302709" y="1730723"/>
                  </a:lnTo>
                  <a:lnTo>
                    <a:pt x="8314187" y="1730723"/>
                  </a:lnTo>
                  <a:lnTo>
                    <a:pt x="8325617" y="1730723"/>
                  </a:lnTo>
                  <a:lnTo>
                    <a:pt x="8337047" y="1730723"/>
                  </a:lnTo>
                  <a:lnTo>
                    <a:pt x="8348477" y="1730723"/>
                  </a:lnTo>
                  <a:lnTo>
                    <a:pt x="8359907" y="1730723"/>
                  </a:lnTo>
                  <a:lnTo>
                    <a:pt x="8371385" y="1730723"/>
                  </a:lnTo>
                  <a:lnTo>
                    <a:pt x="8382815" y="1730723"/>
                  </a:lnTo>
                  <a:lnTo>
                    <a:pt x="8394245" y="1730723"/>
                  </a:lnTo>
                  <a:lnTo>
                    <a:pt x="8405674" y="1730723"/>
                  </a:lnTo>
                  <a:lnTo>
                    <a:pt x="8417104" y="1730723"/>
                  </a:lnTo>
                  <a:lnTo>
                    <a:pt x="8428582" y="1730723"/>
                  </a:lnTo>
                  <a:lnTo>
                    <a:pt x="8440012" y="1730723"/>
                  </a:lnTo>
                  <a:lnTo>
                    <a:pt x="8451442" y="1730723"/>
                  </a:lnTo>
                  <a:lnTo>
                    <a:pt x="8462872" y="1730723"/>
                  </a:lnTo>
                  <a:lnTo>
                    <a:pt x="8474302" y="1730723"/>
                  </a:lnTo>
                  <a:lnTo>
                    <a:pt x="8485780" y="1730723"/>
                  </a:lnTo>
                  <a:lnTo>
                    <a:pt x="8497210" y="1730723"/>
                  </a:lnTo>
                  <a:lnTo>
                    <a:pt x="8508640" y="1730723"/>
                  </a:lnTo>
                  <a:lnTo>
                    <a:pt x="8520069" y="1730723"/>
                  </a:lnTo>
                  <a:lnTo>
                    <a:pt x="8531500" y="1730723"/>
                  </a:lnTo>
                  <a:lnTo>
                    <a:pt x="8542977" y="1730723"/>
                  </a:lnTo>
                  <a:lnTo>
                    <a:pt x="8554407" y="1730723"/>
                  </a:lnTo>
                  <a:lnTo>
                    <a:pt x="8565837" y="1730723"/>
                  </a:lnTo>
                  <a:lnTo>
                    <a:pt x="8577267" y="1730723"/>
                  </a:lnTo>
                  <a:lnTo>
                    <a:pt x="8588697" y="1730723"/>
                  </a:lnTo>
                  <a:lnTo>
                    <a:pt x="8600175" y="1730723"/>
                  </a:lnTo>
                  <a:lnTo>
                    <a:pt x="8611605" y="1730723"/>
                  </a:lnTo>
                  <a:lnTo>
                    <a:pt x="8623035" y="1730723"/>
                  </a:lnTo>
                  <a:lnTo>
                    <a:pt x="8634465" y="1730723"/>
                  </a:lnTo>
                  <a:lnTo>
                    <a:pt x="8645895" y="1730723"/>
                  </a:lnTo>
                  <a:lnTo>
                    <a:pt x="8657373" y="1730723"/>
                  </a:lnTo>
                  <a:lnTo>
                    <a:pt x="8668802" y="1730723"/>
                  </a:lnTo>
                  <a:lnTo>
                    <a:pt x="8680232" y="1730723"/>
                  </a:lnTo>
                  <a:lnTo>
                    <a:pt x="8691662" y="1730723"/>
                  </a:lnTo>
                  <a:lnTo>
                    <a:pt x="8703093" y="1730723"/>
                  </a:lnTo>
                  <a:lnTo>
                    <a:pt x="8714570" y="1730723"/>
                  </a:lnTo>
                  <a:lnTo>
                    <a:pt x="8726000" y="1730723"/>
                  </a:lnTo>
                  <a:lnTo>
                    <a:pt x="8737430" y="1730723"/>
                  </a:lnTo>
                  <a:lnTo>
                    <a:pt x="8748860" y="1730723"/>
                  </a:lnTo>
                  <a:lnTo>
                    <a:pt x="8760290" y="1730723"/>
                  </a:lnTo>
                  <a:lnTo>
                    <a:pt x="8771768" y="1730723"/>
                  </a:lnTo>
                  <a:lnTo>
                    <a:pt x="8783198" y="1730723"/>
                  </a:lnTo>
                  <a:lnTo>
                    <a:pt x="8794628" y="1730723"/>
                  </a:lnTo>
                  <a:lnTo>
                    <a:pt x="8806058" y="1730723"/>
                  </a:lnTo>
                  <a:lnTo>
                    <a:pt x="8817488" y="1730723"/>
                  </a:lnTo>
                  <a:lnTo>
                    <a:pt x="8828918" y="1730723"/>
                  </a:lnTo>
                  <a:lnTo>
                    <a:pt x="8840395" y="1730723"/>
                  </a:lnTo>
                  <a:lnTo>
                    <a:pt x="8851825" y="1730723"/>
                  </a:lnTo>
                  <a:lnTo>
                    <a:pt x="8863256" y="1730723"/>
                  </a:lnTo>
                  <a:lnTo>
                    <a:pt x="8874686" y="1730723"/>
                  </a:lnTo>
                  <a:lnTo>
                    <a:pt x="8886115" y="1730723"/>
                  </a:lnTo>
                  <a:lnTo>
                    <a:pt x="8897593" y="1730723"/>
                  </a:lnTo>
                  <a:lnTo>
                    <a:pt x="8909022" y="1730723"/>
                  </a:lnTo>
                  <a:lnTo>
                    <a:pt x="8920453" y="1730723"/>
                  </a:lnTo>
                  <a:lnTo>
                    <a:pt x="8931883" y="1730723"/>
                  </a:lnTo>
                  <a:lnTo>
                    <a:pt x="8943313" y="1730723"/>
                  </a:lnTo>
                  <a:lnTo>
                    <a:pt x="8954791" y="1730723"/>
                  </a:lnTo>
                  <a:lnTo>
                    <a:pt x="8966220" y="1730723"/>
                  </a:lnTo>
                  <a:lnTo>
                    <a:pt x="8977651" y="1730723"/>
                  </a:lnTo>
                  <a:lnTo>
                    <a:pt x="8989080" y="1730723"/>
                  </a:lnTo>
                  <a:lnTo>
                    <a:pt x="9000511" y="1730723"/>
                  </a:lnTo>
                  <a:lnTo>
                    <a:pt x="9011988" y="1730723"/>
                  </a:lnTo>
                  <a:lnTo>
                    <a:pt x="9023418" y="1730723"/>
                  </a:lnTo>
                  <a:lnTo>
                    <a:pt x="9034849" y="1730723"/>
                  </a:lnTo>
                  <a:lnTo>
                    <a:pt x="9046278" y="1730723"/>
                  </a:lnTo>
                  <a:lnTo>
                    <a:pt x="9057709" y="1730723"/>
                  </a:lnTo>
                  <a:lnTo>
                    <a:pt x="9069186" y="1730723"/>
                  </a:lnTo>
                  <a:lnTo>
                    <a:pt x="9080615" y="1730723"/>
                  </a:lnTo>
                  <a:lnTo>
                    <a:pt x="9092046" y="1730723"/>
                  </a:lnTo>
                  <a:lnTo>
                    <a:pt x="9103476" y="1730723"/>
                  </a:lnTo>
                  <a:lnTo>
                    <a:pt x="9114906" y="1730723"/>
                  </a:lnTo>
                  <a:lnTo>
                    <a:pt x="9126384" y="1730723"/>
                  </a:lnTo>
                  <a:lnTo>
                    <a:pt x="9137813" y="1730723"/>
                  </a:lnTo>
                  <a:lnTo>
                    <a:pt x="9149244" y="1730723"/>
                  </a:lnTo>
                  <a:lnTo>
                    <a:pt x="9160673" y="1730723"/>
                  </a:lnTo>
                  <a:lnTo>
                    <a:pt x="9172104" y="1730723"/>
                  </a:lnTo>
                  <a:lnTo>
                    <a:pt x="9183581" y="1730723"/>
                  </a:lnTo>
                  <a:lnTo>
                    <a:pt x="9195011" y="1730723"/>
                  </a:lnTo>
                  <a:lnTo>
                    <a:pt x="9206442" y="1730723"/>
                  </a:lnTo>
                  <a:lnTo>
                    <a:pt x="9217871" y="1730723"/>
                  </a:lnTo>
                  <a:lnTo>
                    <a:pt x="9229301" y="1730723"/>
                  </a:lnTo>
                  <a:lnTo>
                    <a:pt x="9240779" y="1730723"/>
                  </a:lnTo>
                  <a:lnTo>
                    <a:pt x="9252209" y="1730723"/>
                  </a:lnTo>
                  <a:lnTo>
                    <a:pt x="9263639" y="1730723"/>
                  </a:lnTo>
                  <a:lnTo>
                    <a:pt x="9275069" y="1730723"/>
                  </a:lnTo>
                  <a:lnTo>
                    <a:pt x="9286498" y="1730723"/>
                  </a:lnTo>
                  <a:lnTo>
                    <a:pt x="9297977" y="1730723"/>
                  </a:lnTo>
                  <a:lnTo>
                    <a:pt x="9309406" y="1730723"/>
                  </a:lnTo>
                  <a:lnTo>
                    <a:pt x="9320837" y="1730723"/>
                  </a:lnTo>
                  <a:lnTo>
                    <a:pt x="9332266" y="1730723"/>
                  </a:lnTo>
                  <a:lnTo>
                    <a:pt x="9343696" y="1730723"/>
                  </a:lnTo>
                  <a:lnTo>
                    <a:pt x="9355174" y="1730723"/>
                  </a:lnTo>
                  <a:lnTo>
                    <a:pt x="9366604" y="1730723"/>
                  </a:lnTo>
                  <a:lnTo>
                    <a:pt x="9378035" y="1730723"/>
                  </a:lnTo>
                  <a:lnTo>
                    <a:pt x="9389464" y="1730723"/>
                  </a:lnTo>
                  <a:lnTo>
                    <a:pt x="9400894" y="1730723"/>
                  </a:lnTo>
                  <a:lnTo>
                    <a:pt x="9412372" y="1730723"/>
                  </a:lnTo>
                  <a:lnTo>
                    <a:pt x="9423802" y="1730723"/>
                  </a:lnTo>
                  <a:lnTo>
                    <a:pt x="9435232" y="1730723"/>
                  </a:lnTo>
                  <a:lnTo>
                    <a:pt x="9446662" y="1730723"/>
                  </a:lnTo>
                  <a:lnTo>
                    <a:pt x="9458091" y="1730723"/>
                  </a:lnTo>
                  <a:lnTo>
                    <a:pt x="9469570" y="1730723"/>
                  </a:lnTo>
                  <a:lnTo>
                    <a:pt x="9480999" y="1730723"/>
                  </a:lnTo>
                  <a:lnTo>
                    <a:pt x="9492429" y="1730723"/>
                  </a:lnTo>
                  <a:lnTo>
                    <a:pt x="9503859" y="1730723"/>
                  </a:lnTo>
                  <a:lnTo>
                    <a:pt x="9515289" y="1730723"/>
                  </a:lnTo>
                  <a:lnTo>
                    <a:pt x="9526767" y="1730723"/>
                  </a:lnTo>
                  <a:lnTo>
                    <a:pt x="9538197" y="1730723"/>
                  </a:lnTo>
                  <a:lnTo>
                    <a:pt x="9549626" y="1730723"/>
                  </a:lnTo>
                  <a:lnTo>
                    <a:pt x="9561057" y="1730723"/>
                  </a:lnTo>
                  <a:lnTo>
                    <a:pt x="9572487" y="1730723"/>
                  </a:lnTo>
                  <a:lnTo>
                    <a:pt x="9583965" y="1730723"/>
                  </a:lnTo>
                  <a:lnTo>
                    <a:pt x="9595395" y="1730723"/>
                  </a:lnTo>
                  <a:lnTo>
                    <a:pt x="9606824" y="1730723"/>
                  </a:lnTo>
                  <a:lnTo>
                    <a:pt x="9618255" y="1730723"/>
                  </a:lnTo>
                  <a:lnTo>
                    <a:pt x="9629684" y="1730723"/>
                  </a:lnTo>
                  <a:lnTo>
                    <a:pt x="9641163" y="1730723"/>
                  </a:lnTo>
                  <a:lnTo>
                    <a:pt x="9652592" y="1730723"/>
                  </a:lnTo>
                  <a:lnTo>
                    <a:pt x="9664022" y="1730723"/>
                  </a:lnTo>
                  <a:lnTo>
                    <a:pt x="9675452" y="1730723"/>
                  </a:lnTo>
                  <a:lnTo>
                    <a:pt x="9686882" y="1730723"/>
                  </a:lnTo>
                  <a:lnTo>
                    <a:pt x="9698360" y="1730723"/>
                  </a:lnTo>
                  <a:lnTo>
                    <a:pt x="9709790" y="1730723"/>
                  </a:lnTo>
                  <a:lnTo>
                    <a:pt x="9721219" y="1730723"/>
                  </a:lnTo>
                  <a:lnTo>
                    <a:pt x="9732650" y="1730723"/>
                  </a:lnTo>
                  <a:lnTo>
                    <a:pt x="9744080" y="1730723"/>
                  </a:lnTo>
                  <a:lnTo>
                    <a:pt x="9755557" y="1730723"/>
                  </a:lnTo>
                  <a:lnTo>
                    <a:pt x="9766988" y="1730723"/>
                  </a:lnTo>
                  <a:lnTo>
                    <a:pt x="9778417" y="1730723"/>
                  </a:lnTo>
                  <a:lnTo>
                    <a:pt x="9789848" y="1730723"/>
                  </a:lnTo>
                  <a:lnTo>
                    <a:pt x="9801277" y="1730723"/>
                  </a:lnTo>
                  <a:lnTo>
                    <a:pt x="9812755" y="1730723"/>
                  </a:lnTo>
                  <a:lnTo>
                    <a:pt x="9824185" y="1730723"/>
                  </a:lnTo>
                  <a:lnTo>
                    <a:pt x="9835615" y="1730723"/>
                  </a:lnTo>
                  <a:lnTo>
                    <a:pt x="9847045" y="1730723"/>
                  </a:lnTo>
                  <a:lnTo>
                    <a:pt x="9858475" y="1730723"/>
                  </a:lnTo>
                  <a:lnTo>
                    <a:pt x="9869952" y="1730723"/>
                  </a:lnTo>
                  <a:lnTo>
                    <a:pt x="9881383" y="1730723"/>
                  </a:lnTo>
                  <a:lnTo>
                    <a:pt x="9892812" y="1730723"/>
                  </a:lnTo>
                  <a:lnTo>
                    <a:pt x="9904243" y="1730723"/>
                  </a:lnTo>
                  <a:lnTo>
                    <a:pt x="9915673" y="1730723"/>
                  </a:lnTo>
                  <a:lnTo>
                    <a:pt x="9927102" y="1730723"/>
                  </a:lnTo>
                  <a:lnTo>
                    <a:pt x="9938581" y="1730723"/>
                  </a:lnTo>
                  <a:lnTo>
                    <a:pt x="9950010" y="1730723"/>
                  </a:lnTo>
                  <a:lnTo>
                    <a:pt x="9961441" y="1730723"/>
                  </a:lnTo>
                  <a:lnTo>
                    <a:pt x="9972870" y="1730723"/>
                  </a:lnTo>
                  <a:lnTo>
                    <a:pt x="9984300" y="1730723"/>
                  </a:lnTo>
                  <a:lnTo>
                    <a:pt x="9995778" y="1730723"/>
                  </a:lnTo>
                  <a:lnTo>
                    <a:pt x="10007208" y="1730723"/>
                  </a:lnTo>
                  <a:lnTo>
                    <a:pt x="10018638" y="1730723"/>
                  </a:lnTo>
                  <a:lnTo>
                    <a:pt x="10030068" y="1730723"/>
                  </a:lnTo>
                  <a:lnTo>
                    <a:pt x="10041498" y="1730723"/>
                  </a:lnTo>
                  <a:lnTo>
                    <a:pt x="10052976" y="1730723"/>
                  </a:lnTo>
                  <a:lnTo>
                    <a:pt x="10064405" y="1730723"/>
                  </a:lnTo>
                  <a:lnTo>
                    <a:pt x="10075835" y="1730723"/>
                  </a:lnTo>
                  <a:lnTo>
                    <a:pt x="10087266" y="1730723"/>
                  </a:lnTo>
                  <a:lnTo>
                    <a:pt x="10098695" y="1730723"/>
                  </a:lnTo>
                  <a:lnTo>
                    <a:pt x="10110174" y="1730723"/>
                  </a:lnTo>
                  <a:lnTo>
                    <a:pt x="10121603" y="1730723"/>
                  </a:lnTo>
                  <a:lnTo>
                    <a:pt x="10133033" y="1730723"/>
                  </a:lnTo>
                  <a:lnTo>
                    <a:pt x="10144463" y="1730723"/>
                  </a:lnTo>
                  <a:lnTo>
                    <a:pt x="10155893" y="1730723"/>
                  </a:lnTo>
                  <a:lnTo>
                    <a:pt x="10167371" y="1730723"/>
                  </a:lnTo>
                  <a:lnTo>
                    <a:pt x="10178801" y="1730723"/>
                  </a:lnTo>
                  <a:lnTo>
                    <a:pt x="10190230" y="1730723"/>
                  </a:lnTo>
                  <a:lnTo>
                    <a:pt x="10201661" y="1730723"/>
                  </a:lnTo>
                  <a:lnTo>
                    <a:pt x="10213091" y="1730723"/>
                  </a:lnTo>
                  <a:lnTo>
                    <a:pt x="10224569" y="1730723"/>
                  </a:lnTo>
                  <a:lnTo>
                    <a:pt x="10235998" y="1730723"/>
                  </a:lnTo>
                  <a:lnTo>
                    <a:pt x="10247428" y="1730723"/>
                  </a:lnTo>
                  <a:lnTo>
                    <a:pt x="10258859" y="1730723"/>
                  </a:lnTo>
                  <a:lnTo>
                    <a:pt x="10270288" y="1730723"/>
                  </a:lnTo>
                  <a:lnTo>
                    <a:pt x="10281767" y="1730723"/>
                  </a:lnTo>
                  <a:lnTo>
                    <a:pt x="10293196" y="1730723"/>
                  </a:lnTo>
                  <a:lnTo>
                    <a:pt x="10304626" y="1730723"/>
                  </a:lnTo>
                  <a:lnTo>
                    <a:pt x="10316056" y="1730723"/>
                  </a:lnTo>
                  <a:lnTo>
                    <a:pt x="10327486" y="1730723"/>
                  </a:lnTo>
                  <a:lnTo>
                    <a:pt x="10338963" y="1730723"/>
                  </a:lnTo>
                  <a:lnTo>
                    <a:pt x="10350394" y="1730723"/>
                  </a:lnTo>
                  <a:lnTo>
                    <a:pt x="10361823" y="1730723"/>
                  </a:lnTo>
                  <a:lnTo>
                    <a:pt x="10373254" y="1730723"/>
                  </a:lnTo>
                  <a:lnTo>
                    <a:pt x="10384684" y="1730723"/>
                  </a:lnTo>
                  <a:lnTo>
                    <a:pt x="10396161" y="1730723"/>
                  </a:lnTo>
                  <a:lnTo>
                    <a:pt x="10407591" y="1730723"/>
                  </a:lnTo>
                  <a:lnTo>
                    <a:pt x="10419021" y="1730723"/>
                  </a:lnTo>
                  <a:lnTo>
                    <a:pt x="10430452" y="1730723"/>
                  </a:lnTo>
                  <a:lnTo>
                    <a:pt x="10441881" y="1730723"/>
                  </a:lnTo>
                  <a:lnTo>
                    <a:pt x="10453358" y="1730723"/>
                  </a:lnTo>
                  <a:lnTo>
                    <a:pt x="10464789" y="1730723"/>
                  </a:lnTo>
                  <a:lnTo>
                    <a:pt x="10476219" y="1730723"/>
                  </a:lnTo>
                  <a:lnTo>
                    <a:pt x="10487649" y="1730723"/>
                  </a:lnTo>
                  <a:lnTo>
                    <a:pt x="10499079" y="1730723"/>
                  </a:lnTo>
                  <a:lnTo>
                    <a:pt x="10510556" y="1730723"/>
                  </a:lnTo>
                  <a:lnTo>
                    <a:pt x="10521987" y="1730723"/>
                  </a:lnTo>
                  <a:lnTo>
                    <a:pt x="10533416" y="1730723"/>
                  </a:lnTo>
                  <a:lnTo>
                    <a:pt x="10544847" y="1730723"/>
                  </a:lnTo>
                  <a:lnTo>
                    <a:pt x="10556277" y="1730723"/>
                  </a:lnTo>
                  <a:lnTo>
                    <a:pt x="10567754" y="1730723"/>
                  </a:lnTo>
                  <a:lnTo>
                    <a:pt x="10579184" y="1730723"/>
                  </a:lnTo>
                  <a:lnTo>
                    <a:pt x="10590614" y="1730723"/>
                  </a:lnTo>
                  <a:lnTo>
                    <a:pt x="10602045" y="1730723"/>
                  </a:lnTo>
                  <a:lnTo>
                    <a:pt x="10613474" y="1730723"/>
                  </a:lnTo>
                  <a:lnTo>
                    <a:pt x="10624951" y="1730723"/>
                  </a:lnTo>
                  <a:lnTo>
                    <a:pt x="10636382" y="1730723"/>
                  </a:lnTo>
                  <a:lnTo>
                    <a:pt x="10647812" y="1730723"/>
                  </a:lnTo>
                  <a:lnTo>
                    <a:pt x="10659241" y="1730723"/>
                  </a:lnTo>
                  <a:lnTo>
                    <a:pt x="10670672" y="1730723"/>
                  </a:lnTo>
                  <a:lnTo>
                    <a:pt x="10682149" y="1730723"/>
                  </a:lnTo>
                  <a:lnTo>
                    <a:pt x="10693580" y="1730723"/>
                  </a:lnTo>
                  <a:lnTo>
                    <a:pt x="10705009" y="1730723"/>
                  </a:lnTo>
                  <a:lnTo>
                    <a:pt x="10716439" y="1730723"/>
                  </a:lnTo>
                  <a:lnTo>
                    <a:pt x="10727870" y="1730723"/>
                  </a:lnTo>
                  <a:lnTo>
                    <a:pt x="10739347" y="1730723"/>
                  </a:lnTo>
                  <a:lnTo>
                    <a:pt x="10750778" y="1730723"/>
                  </a:lnTo>
                  <a:lnTo>
                    <a:pt x="10762207" y="1730723"/>
                  </a:lnTo>
                  <a:lnTo>
                    <a:pt x="10773637" y="1730723"/>
                  </a:lnTo>
                  <a:lnTo>
                    <a:pt x="10785067" y="1730723"/>
                  </a:lnTo>
                  <a:lnTo>
                    <a:pt x="10796544" y="1730723"/>
                  </a:lnTo>
                  <a:lnTo>
                    <a:pt x="10807975" y="1730723"/>
                  </a:lnTo>
                  <a:lnTo>
                    <a:pt x="10819405" y="1730723"/>
                  </a:lnTo>
                  <a:lnTo>
                    <a:pt x="10830834" y="1730723"/>
                  </a:lnTo>
                  <a:lnTo>
                    <a:pt x="10842265" y="1730723"/>
                  </a:lnTo>
                  <a:lnTo>
                    <a:pt x="10853742" y="1730723"/>
                  </a:lnTo>
                  <a:lnTo>
                    <a:pt x="10865173" y="1730723"/>
                  </a:lnTo>
                  <a:lnTo>
                    <a:pt x="10876602" y="1730723"/>
                  </a:lnTo>
                  <a:lnTo>
                    <a:pt x="10888032" y="1730723"/>
                  </a:lnTo>
                  <a:lnTo>
                    <a:pt x="10899463" y="1730723"/>
                  </a:lnTo>
                  <a:lnTo>
                    <a:pt x="10910892" y="1730723"/>
                  </a:lnTo>
                  <a:lnTo>
                    <a:pt x="10922369" y="1730723"/>
                  </a:lnTo>
                  <a:lnTo>
                    <a:pt x="10933800" y="1730723"/>
                  </a:lnTo>
                  <a:lnTo>
                    <a:pt x="10945230" y="1730723"/>
                  </a:lnTo>
                  <a:lnTo>
                    <a:pt x="10956660" y="1730723"/>
                  </a:lnTo>
                  <a:lnTo>
                    <a:pt x="10968090" y="1730723"/>
                  </a:lnTo>
                  <a:lnTo>
                    <a:pt x="10979567" y="1730723"/>
                  </a:lnTo>
                  <a:lnTo>
                    <a:pt x="10990998" y="1730723"/>
                  </a:lnTo>
                  <a:lnTo>
                    <a:pt x="11002427" y="1730723"/>
                  </a:lnTo>
                  <a:lnTo>
                    <a:pt x="11013858" y="1730723"/>
                  </a:lnTo>
                  <a:lnTo>
                    <a:pt x="11025287" y="1730723"/>
                  </a:lnTo>
                  <a:lnTo>
                    <a:pt x="11036765" y="1730723"/>
                  </a:lnTo>
                  <a:lnTo>
                    <a:pt x="11048195" y="1730723"/>
                  </a:lnTo>
                  <a:lnTo>
                    <a:pt x="11059625" y="1730723"/>
                  </a:lnTo>
                  <a:lnTo>
                    <a:pt x="11071056" y="1730723"/>
                  </a:lnTo>
                  <a:lnTo>
                    <a:pt x="11082485" y="1730723"/>
                  </a:lnTo>
                  <a:lnTo>
                    <a:pt x="11093962" y="1730723"/>
                  </a:lnTo>
                  <a:lnTo>
                    <a:pt x="11105393" y="1730723"/>
                  </a:lnTo>
                  <a:lnTo>
                    <a:pt x="11116823" y="1730723"/>
                  </a:lnTo>
                  <a:lnTo>
                    <a:pt x="11128253" y="1730723"/>
                  </a:lnTo>
                  <a:lnTo>
                    <a:pt x="11139683" y="1730723"/>
                  </a:lnTo>
                  <a:lnTo>
                    <a:pt x="11151160" y="1730723"/>
                  </a:lnTo>
                  <a:lnTo>
                    <a:pt x="11162591" y="1730723"/>
                  </a:lnTo>
                  <a:lnTo>
                    <a:pt x="11174020" y="1730723"/>
                  </a:lnTo>
                  <a:lnTo>
                    <a:pt x="11185451" y="1730723"/>
                  </a:lnTo>
                  <a:lnTo>
                    <a:pt x="11196881" y="1730723"/>
                  </a:lnTo>
                  <a:lnTo>
                    <a:pt x="11208358" y="1730723"/>
                  </a:lnTo>
                  <a:lnTo>
                    <a:pt x="11218359" y="1730723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95F7B19-252D-1A4B-87F9-60221FD5ABE0}"/>
                </a:ext>
              </a:extLst>
            </p:cNvPr>
            <p:cNvSpPr/>
            <p:nvPr/>
          </p:nvSpPr>
          <p:spPr>
            <a:xfrm>
              <a:off x="851149" y="4512764"/>
              <a:ext cx="11218359" cy="1587998"/>
            </a:xfrm>
            <a:custGeom>
              <a:avLst/>
              <a:gdLst>
                <a:gd name="connsiteX0" fmla="*/ 0 w 11218359"/>
                <a:gd name="connsiteY0" fmla="*/ 1587999 h 1587998"/>
                <a:gd name="connsiteX1" fmla="*/ 9149 w 11218359"/>
                <a:gd name="connsiteY1" fmla="*/ 1587999 h 1587998"/>
                <a:gd name="connsiteX2" fmla="*/ 20588 w 11218359"/>
                <a:gd name="connsiteY2" fmla="*/ 1587999 h 1587998"/>
                <a:gd name="connsiteX3" fmla="*/ 32028 w 11218359"/>
                <a:gd name="connsiteY3" fmla="*/ 1587999 h 1587998"/>
                <a:gd name="connsiteX4" fmla="*/ 43467 w 11218359"/>
                <a:gd name="connsiteY4" fmla="*/ 1587999 h 1587998"/>
                <a:gd name="connsiteX5" fmla="*/ 54907 w 11218359"/>
                <a:gd name="connsiteY5" fmla="*/ 1587999 h 1587998"/>
                <a:gd name="connsiteX6" fmla="*/ 66346 w 11218359"/>
                <a:gd name="connsiteY6" fmla="*/ 1587999 h 1587998"/>
                <a:gd name="connsiteX7" fmla="*/ 77786 w 11218359"/>
                <a:gd name="connsiteY7" fmla="*/ 1587999 h 1587998"/>
                <a:gd name="connsiteX8" fmla="*/ 89225 w 11218359"/>
                <a:gd name="connsiteY8" fmla="*/ 1587999 h 1587998"/>
                <a:gd name="connsiteX9" fmla="*/ 100665 w 11218359"/>
                <a:gd name="connsiteY9" fmla="*/ 1587999 h 1587998"/>
                <a:gd name="connsiteX10" fmla="*/ 112104 w 11218359"/>
                <a:gd name="connsiteY10" fmla="*/ 1587999 h 1587998"/>
                <a:gd name="connsiteX11" fmla="*/ 123544 w 11218359"/>
                <a:gd name="connsiteY11" fmla="*/ 1587999 h 1587998"/>
                <a:gd name="connsiteX12" fmla="*/ 134979 w 11218359"/>
                <a:gd name="connsiteY12" fmla="*/ 1587999 h 1587998"/>
                <a:gd name="connsiteX13" fmla="*/ 146423 w 11218359"/>
                <a:gd name="connsiteY13" fmla="*/ 1587999 h 1587998"/>
                <a:gd name="connsiteX14" fmla="*/ 157858 w 11218359"/>
                <a:gd name="connsiteY14" fmla="*/ 1587999 h 1587998"/>
                <a:gd name="connsiteX15" fmla="*/ 169297 w 11218359"/>
                <a:gd name="connsiteY15" fmla="*/ 1587999 h 1587998"/>
                <a:gd name="connsiteX16" fmla="*/ 180737 w 11218359"/>
                <a:gd name="connsiteY16" fmla="*/ 1587999 h 1587998"/>
                <a:gd name="connsiteX17" fmla="*/ 192176 w 11218359"/>
                <a:gd name="connsiteY17" fmla="*/ 1587999 h 1587998"/>
                <a:gd name="connsiteX18" fmla="*/ 203616 w 11218359"/>
                <a:gd name="connsiteY18" fmla="*/ 1587999 h 1587998"/>
                <a:gd name="connsiteX19" fmla="*/ 215055 w 11218359"/>
                <a:gd name="connsiteY19" fmla="*/ 1587999 h 1587998"/>
                <a:gd name="connsiteX20" fmla="*/ 226495 w 11218359"/>
                <a:gd name="connsiteY20" fmla="*/ 1587999 h 1587998"/>
                <a:gd name="connsiteX21" fmla="*/ 237935 w 11218359"/>
                <a:gd name="connsiteY21" fmla="*/ 1587999 h 1587998"/>
                <a:gd name="connsiteX22" fmla="*/ 249374 w 11218359"/>
                <a:gd name="connsiteY22" fmla="*/ 1587999 h 1587998"/>
                <a:gd name="connsiteX23" fmla="*/ 260814 w 11218359"/>
                <a:gd name="connsiteY23" fmla="*/ 1587999 h 1587998"/>
                <a:gd name="connsiteX24" fmla="*/ 272253 w 11218359"/>
                <a:gd name="connsiteY24" fmla="*/ 1587999 h 1587998"/>
                <a:gd name="connsiteX25" fmla="*/ 283693 w 11218359"/>
                <a:gd name="connsiteY25" fmla="*/ 1587999 h 1587998"/>
                <a:gd name="connsiteX26" fmla="*/ 295132 w 11218359"/>
                <a:gd name="connsiteY26" fmla="*/ 1587999 h 1587998"/>
                <a:gd name="connsiteX27" fmla="*/ 306572 w 11218359"/>
                <a:gd name="connsiteY27" fmla="*/ 1587999 h 1587998"/>
                <a:gd name="connsiteX28" fmla="*/ 318011 w 11218359"/>
                <a:gd name="connsiteY28" fmla="*/ 1587999 h 1587998"/>
                <a:gd name="connsiteX29" fmla="*/ 329451 w 11218359"/>
                <a:gd name="connsiteY29" fmla="*/ 1587999 h 1587998"/>
                <a:gd name="connsiteX30" fmla="*/ 340890 w 11218359"/>
                <a:gd name="connsiteY30" fmla="*/ 1587999 h 1587998"/>
                <a:gd name="connsiteX31" fmla="*/ 352330 w 11218359"/>
                <a:gd name="connsiteY31" fmla="*/ 1587999 h 1587998"/>
                <a:gd name="connsiteX32" fmla="*/ 363769 w 11218359"/>
                <a:gd name="connsiteY32" fmla="*/ 1587999 h 1587998"/>
                <a:gd name="connsiteX33" fmla="*/ 375209 w 11218359"/>
                <a:gd name="connsiteY33" fmla="*/ 1587999 h 1587998"/>
                <a:gd name="connsiteX34" fmla="*/ 386648 w 11218359"/>
                <a:gd name="connsiteY34" fmla="*/ 1587999 h 1587998"/>
                <a:gd name="connsiteX35" fmla="*/ 398088 w 11218359"/>
                <a:gd name="connsiteY35" fmla="*/ 1587999 h 1587998"/>
                <a:gd name="connsiteX36" fmla="*/ 409527 w 11218359"/>
                <a:gd name="connsiteY36" fmla="*/ 1587999 h 1587998"/>
                <a:gd name="connsiteX37" fmla="*/ 420967 w 11218359"/>
                <a:gd name="connsiteY37" fmla="*/ 1587999 h 1587998"/>
                <a:gd name="connsiteX38" fmla="*/ 432406 w 11218359"/>
                <a:gd name="connsiteY38" fmla="*/ 1587999 h 1587998"/>
                <a:gd name="connsiteX39" fmla="*/ 443846 w 11218359"/>
                <a:gd name="connsiteY39" fmla="*/ 1587999 h 1587998"/>
                <a:gd name="connsiteX40" fmla="*/ 455285 w 11218359"/>
                <a:gd name="connsiteY40" fmla="*/ 1587999 h 1587998"/>
                <a:gd name="connsiteX41" fmla="*/ 466725 w 11218359"/>
                <a:gd name="connsiteY41" fmla="*/ 1587999 h 1587998"/>
                <a:gd name="connsiteX42" fmla="*/ 478165 w 11218359"/>
                <a:gd name="connsiteY42" fmla="*/ 1587999 h 1587998"/>
                <a:gd name="connsiteX43" fmla="*/ 489604 w 11218359"/>
                <a:gd name="connsiteY43" fmla="*/ 1587999 h 1587998"/>
                <a:gd name="connsiteX44" fmla="*/ 501044 w 11218359"/>
                <a:gd name="connsiteY44" fmla="*/ 1587999 h 1587998"/>
                <a:gd name="connsiteX45" fmla="*/ 512483 w 11218359"/>
                <a:gd name="connsiteY45" fmla="*/ 1587999 h 1587998"/>
                <a:gd name="connsiteX46" fmla="*/ 523923 w 11218359"/>
                <a:gd name="connsiteY46" fmla="*/ 1587999 h 1587998"/>
                <a:gd name="connsiteX47" fmla="*/ 535362 w 11218359"/>
                <a:gd name="connsiteY47" fmla="*/ 1587999 h 1587998"/>
                <a:gd name="connsiteX48" fmla="*/ 546802 w 11218359"/>
                <a:gd name="connsiteY48" fmla="*/ 1587999 h 1587998"/>
                <a:gd name="connsiteX49" fmla="*/ 558241 w 11218359"/>
                <a:gd name="connsiteY49" fmla="*/ 1587999 h 1587998"/>
                <a:gd name="connsiteX50" fmla="*/ 569681 w 11218359"/>
                <a:gd name="connsiteY50" fmla="*/ 1587999 h 1587998"/>
                <a:gd name="connsiteX51" fmla="*/ 581120 w 11218359"/>
                <a:gd name="connsiteY51" fmla="*/ 1587999 h 1587998"/>
                <a:gd name="connsiteX52" fmla="*/ 592560 w 11218359"/>
                <a:gd name="connsiteY52" fmla="*/ 1587999 h 1587998"/>
                <a:gd name="connsiteX53" fmla="*/ 603999 w 11218359"/>
                <a:gd name="connsiteY53" fmla="*/ 1587999 h 1587998"/>
                <a:gd name="connsiteX54" fmla="*/ 615439 w 11218359"/>
                <a:gd name="connsiteY54" fmla="*/ 1587999 h 1587998"/>
                <a:gd name="connsiteX55" fmla="*/ 626878 w 11218359"/>
                <a:gd name="connsiteY55" fmla="*/ 1587999 h 1587998"/>
                <a:gd name="connsiteX56" fmla="*/ 638318 w 11218359"/>
                <a:gd name="connsiteY56" fmla="*/ 1587999 h 1587998"/>
                <a:gd name="connsiteX57" fmla="*/ 649757 w 11218359"/>
                <a:gd name="connsiteY57" fmla="*/ 1587999 h 1587998"/>
                <a:gd name="connsiteX58" fmla="*/ 661192 w 11218359"/>
                <a:gd name="connsiteY58" fmla="*/ 1587999 h 1587998"/>
                <a:gd name="connsiteX59" fmla="*/ 672632 w 11218359"/>
                <a:gd name="connsiteY59" fmla="*/ 1587999 h 1587998"/>
                <a:gd name="connsiteX60" fmla="*/ 684071 w 11218359"/>
                <a:gd name="connsiteY60" fmla="*/ 1587999 h 1587998"/>
                <a:gd name="connsiteX61" fmla="*/ 695511 w 11218359"/>
                <a:gd name="connsiteY61" fmla="*/ 1587999 h 1587998"/>
                <a:gd name="connsiteX62" fmla="*/ 706950 w 11218359"/>
                <a:gd name="connsiteY62" fmla="*/ 1587999 h 1587998"/>
                <a:gd name="connsiteX63" fmla="*/ 718390 w 11218359"/>
                <a:gd name="connsiteY63" fmla="*/ 1587999 h 1587998"/>
                <a:gd name="connsiteX64" fmla="*/ 729829 w 11218359"/>
                <a:gd name="connsiteY64" fmla="*/ 1587999 h 1587998"/>
                <a:gd name="connsiteX65" fmla="*/ 741269 w 11218359"/>
                <a:gd name="connsiteY65" fmla="*/ 1587999 h 1587998"/>
                <a:gd name="connsiteX66" fmla="*/ 752708 w 11218359"/>
                <a:gd name="connsiteY66" fmla="*/ 1587999 h 1587998"/>
                <a:gd name="connsiteX67" fmla="*/ 764148 w 11218359"/>
                <a:gd name="connsiteY67" fmla="*/ 1587999 h 1587998"/>
                <a:gd name="connsiteX68" fmla="*/ 775587 w 11218359"/>
                <a:gd name="connsiteY68" fmla="*/ 1587999 h 1587998"/>
                <a:gd name="connsiteX69" fmla="*/ 787027 w 11218359"/>
                <a:gd name="connsiteY69" fmla="*/ 1587999 h 1587998"/>
                <a:gd name="connsiteX70" fmla="*/ 798467 w 11218359"/>
                <a:gd name="connsiteY70" fmla="*/ 1587999 h 1587998"/>
                <a:gd name="connsiteX71" fmla="*/ 809906 w 11218359"/>
                <a:gd name="connsiteY71" fmla="*/ 1587999 h 1587998"/>
                <a:gd name="connsiteX72" fmla="*/ 821346 w 11218359"/>
                <a:gd name="connsiteY72" fmla="*/ 1587999 h 1587998"/>
                <a:gd name="connsiteX73" fmla="*/ 832785 w 11218359"/>
                <a:gd name="connsiteY73" fmla="*/ 1587999 h 1587998"/>
                <a:gd name="connsiteX74" fmla="*/ 844225 w 11218359"/>
                <a:gd name="connsiteY74" fmla="*/ 1587999 h 1587998"/>
                <a:gd name="connsiteX75" fmla="*/ 855664 w 11218359"/>
                <a:gd name="connsiteY75" fmla="*/ 1587999 h 1587998"/>
                <a:gd name="connsiteX76" fmla="*/ 867104 w 11218359"/>
                <a:gd name="connsiteY76" fmla="*/ 1587999 h 1587998"/>
                <a:gd name="connsiteX77" fmla="*/ 878543 w 11218359"/>
                <a:gd name="connsiteY77" fmla="*/ 1587999 h 1587998"/>
                <a:gd name="connsiteX78" fmla="*/ 889983 w 11218359"/>
                <a:gd name="connsiteY78" fmla="*/ 1587999 h 1587998"/>
                <a:gd name="connsiteX79" fmla="*/ 901422 w 11218359"/>
                <a:gd name="connsiteY79" fmla="*/ 1587999 h 1587998"/>
                <a:gd name="connsiteX80" fmla="*/ 912862 w 11218359"/>
                <a:gd name="connsiteY80" fmla="*/ 1587999 h 1587998"/>
                <a:gd name="connsiteX81" fmla="*/ 924301 w 11218359"/>
                <a:gd name="connsiteY81" fmla="*/ 1587999 h 1587998"/>
                <a:gd name="connsiteX82" fmla="*/ 935741 w 11218359"/>
                <a:gd name="connsiteY82" fmla="*/ 1587999 h 1587998"/>
                <a:gd name="connsiteX83" fmla="*/ 947180 w 11218359"/>
                <a:gd name="connsiteY83" fmla="*/ 1587999 h 1587998"/>
                <a:gd name="connsiteX84" fmla="*/ 958620 w 11218359"/>
                <a:gd name="connsiteY84" fmla="*/ 1587999 h 1587998"/>
                <a:gd name="connsiteX85" fmla="*/ 970059 w 11218359"/>
                <a:gd name="connsiteY85" fmla="*/ 1587999 h 1587998"/>
                <a:gd name="connsiteX86" fmla="*/ 981499 w 11218359"/>
                <a:gd name="connsiteY86" fmla="*/ 1587999 h 1587998"/>
                <a:gd name="connsiteX87" fmla="*/ 992938 w 11218359"/>
                <a:gd name="connsiteY87" fmla="*/ 1587999 h 1587998"/>
                <a:gd name="connsiteX88" fmla="*/ 1004378 w 11218359"/>
                <a:gd name="connsiteY88" fmla="*/ 1587999 h 1587998"/>
                <a:gd name="connsiteX89" fmla="*/ 1015818 w 11218359"/>
                <a:gd name="connsiteY89" fmla="*/ 1587999 h 1587998"/>
                <a:gd name="connsiteX90" fmla="*/ 1027257 w 11218359"/>
                <a:gd name="connsiteY90" fmla="*/ 1587999 h 1587998"/>
                <a:gd name="connsiteX91" fmla="*/ 1038697 w 11218359"/>
                <a:gd name="connsiteY91" fmla="*/ 1587999 h 1587998"/>
                <a:gd name="connsiteX92" fmla="*/ 1050136 w 11218359"/>
                <a:gd name="connsiteY92" fmla="*/ 1587999 h 1587998"/>
                <a:gd name="connsiteX93" fmla="*/ 1061576 w 11218359"/>
                <a:gd name="connsiteY93" fmla="*/ 1587999 h 1587998"/>
                <a:gd name="connsiteX94" fmla="*/ 1073015 w 11218359"/>
                <a:gd name="connsiteY94" fmla="*/ 1587999 h 1587998"/>
                <a:gd name="connsiteX95" fmla="*/ 1084455 w 11218359"/>
                <a:gd name="connsiteY95" fmla="*/ 1587999 h 1587998"/>
                <a:gd name="connsiteX96" fmla="*/ 1095894 w 11218359"/>
                <a:gd name="connsiteY96" fmla="*/ 1587999 h 1587998"/>
                <a:gd name="connsiteX97" fmla="*/ 1107334 w 11218359"/>
                <a:gd name="connsiteY97" fmla="*/ 1587999 h 1587998"/>
                <a:gd name="connsiteX98" fmla="*/ 1118773 w 11218359"/>
                <a:gd name="connsiteY98" fmla="*/ 1587999 h 1587998"/>
                <a:gd name="connsiteX99" fmla="*/ 1130213 w 11218359"/>
                <a:gd name="connsiteY99" fmla="*/ 1587999 h 1587998"/>
                <a:gd name="connsiteX100" fmla="*/ 1141652 w 11218359"/>
                <a:gd name="connsiteY100" fmla="*/ 1587999 h 1587998"/>
                <a:gd name="connsiteX101" fmla="*/ 1153092 w 11218359"/>
                <a:gd name="connsiteY101" fmla="*/ 1587999 h 1587998"/>
                <a:gd name="connsiteX102" fmla="*/ 1164531 w 11218359"/>
                <a:gd name="connsiteY102" fmla="*/ 1587999 h 1587998"/>
                <a:gd name="connsiteX103" fmla="*/ 1175971 w 11218359"/>
                <a:gd name="connsiteY103" fmla="*/ 1587999 h 1587998"/>
                <a:gd name="connsiteX104" fmla="*/ 1187406 w 11218359"/>
                <a:gd name="connsiteY104" fmla="*/ 1587999 h 1587998"/>
                <a:gd name="connsiteX105" fmla="*/ 1198845 w 11218359"/>
                <a:gd name="connsiteY105" fmla="*/ 1587999 h 1587998"/>
                <a:gd name="connsiteX106" fmla="*/ 1210285 w 11218359"/>
                <a:gd name="connsiteY106" fmla="*/ 1587999 h 1587998"/>
                <a:gd name="connsiteX107" fmla="*/ 1221724 w 11218359"/>
                <a:gd name="connsiteY107" fmla="*/ 1587999 h 1587998"/>
                <a:gd name="connsiteX108" fmla="*/ 1233164 w 11218359"/>
                <a:gd name="connsiteY108" fmla="*/ 1587999 h 1587998"/>
                <a:gd name="connsiteX109" fmla="*/ 1244603 w 11218359"/>
                <a:gd name="connsiteY109" fmla="*/ 1587999 h 1587998"/>
                <a:gd name="connsiteX110" fmla="*/ 1256043 w 11218359"/>
                <a:gd name="connsiteY110" fmla="*/ 1587999 h 1587998"/>
                <a:gd name="connsiteX111" fmla="*/ 1267482 w 11218359"/>
                <a:gd name="connsiteY111" fmla="*/ 1587999 h 1587998"/>
                <a:gd name="connsiteX112" fmla="*/ 1278922 w 11218359"/>
                <a:gd name="connsiteY112" fmla="*/ 1587999 h 1587998"/>
                <a:gd name="connsiteX113" fmla="*/ 1290361 w 11218359"/>
                <a:gd name="connsiteY113" fmla="*/ 1587999 h 1587998"/>
                <a:gd name="connsiteX114" fmla="*/ 1301801 w 11218359"/>
                <a:gd name="connsiteY114" fmla="*/ 1587999 h 1587998"/>
                <a:gd name="connsiteX115" fmla="*/ 1313240 w 11218359"/>
                <a:gd name="connsiteY115" fmla="*/ 1587999 h 1587998"/>
                <a:gd name="connsiteX116" fmla="*/ 1324680 w 11218359"/>
                <a:gd name="connsiteY116" fmla="*/ 1587999 h 1587998"/>
                <a:gd name="connsiteX117" fmla="*/ 1336120 w 11218359"/>
                <a:gd name="connsiteY117" fmla="*/ 1587999 h 1587998"/>
                <a:gd name="connsiteX118" fmla="*/ 1347559 w 11218359"/>
                <a:gd name="connsiteY118" fmla="*/ 1587999 h 1587998"/>
                <a:gd name="connsiteX119" fmla="*/ 1358999 w 11218359"/>
                <a:gd name="connsiteY119" fmla="*/ 1587999 h 1587998"/>
                <a:gd name="connsiteX120" fmla="*/ 1370438 w 11218359"/>
                <a:gd name="connsiteY120" fmla="*/ 1587999 h 1587998"/>
                <a:gd name="connsiteX121" fmla="*/ 1381878 w 11218359"/>
                <a:gd name="connsiteY121" fmla="*/ 1587999 h 1587998"/>
                <a:gd name="connsiteX122" fmla="*/ 1393317 w 11218359"/>
                <a:gd name="connsiteY122" fmla="*/ 1587999 h 1587998"/>
                <a:gd name="connsiteX123" fmla="*/ 1404757 w 11218359"/>
                <a:gd name="connsiteY123" fmla="*/ 1587999 h 1587998"/>
                <a:gd name="connsiteX124" fmla="*/ 1416196 w 11218359"/>
                <a:gd name="connsiteY124" fmla="*/ 1587999 h 1587998"/>
                <a:gd name="connsiteX125" fmla="*/ 1427636 w 11218359"/>
                <a:gd name="connsiteY125" fmla="*/ 1587999 h 1587998"/>
                <a:gd name="connsiteX126" fmla="*/ 1439075 w 11218359"/>
                <a:gd name="connsiteY126" fmla="*/ 1587999 h 1587998"/>
                <a:gd name="connsiteX127" fmla="*/ 1450515 w 11218359"/>
                <a:gd name="connsiteY127" fmla="*/ 1587999 h 1587998"/>
                <a:gd name="connsiteX128" fmla="*/ 1461954 w 11218359"/>
                <a:gd name="connsiteY128" fmla="*/ 1587999 h 1587998"/>
                <a:gd name="connsiteX129" fmla="*/ 1473394 w 11218359"/>
                <a:gd name="connsiteY129" fmla="*/ 1587999 h 1587998"/>
                <a:gd name="connsiteX130" fmla="*/ 1484833 w 11218359"/>
                <a:gd name="connsiteY130" fmla="*/ 1587999 h 1587998"/>
                <a:gd name="connsiteX131" fmla="*/ 1496273 w 11218359"/>
                <a:gd name="connsiteY131" fmla="*/ 1587999 h 1587998"/>
                <a:gd name="connsiteX132" fmla="*/ 1507712 w 11218359"/>
                <a:gd name="connsiteY132" fmla="*/ 1587999 h 1587998"/>
                <a:gd name="connsiteX133" fmla="*/ 1519152 w 11218359"/>
                <a:gd name="connsiteY133" fmla="*/ 1587999 h 1587998"/>
                <a:gd name="connsiteX134" fmla="*/ 1530591 w 11218359"/>
                <a:gd name="connsiteY134" fmla="*/ 1587999 h 1587998"/>
                <a:gd name="connsiteX135" fmla="*/ 1542031 w 11218359"/>
                <a:gd name="connsiteY135" fmla="*/ 1587999 h 1587998"/>
                <a:gd name="connsiteX136" fmla="*/ 1553471 w 11218359"/>
                <a:gd name="connsiteY136" fmla="*/ 1587999 h 1587998"/>
                <a:gd name="connsiteX137" fmla="*/ 1564910 w 11218359"/>
                <a:gd name="connsiteY137" fmla="*/ 1587999 h 1587998"/>
                <a:gd name="connsiteX138" fmla="*/ 1576349 w 11218359"/>
                <a:gd name="connsiteY138" fmla="*/ 1587999 h 1587998"/>
                <a:gd name="connsiteX139" fmla="*/ 1587789 w 11218359"/>
                <a:gd name="connsiteY139" fmla="*/ 1587999 h 1587998"/>
                <a:gd name="connsiteX140" fmla="*/ 1599229 w 11218359"/>
                <a:gd name="connsiteY140" fmla="*/ 1587999 h 1587998"/>
                <a:gd name="connsiteX141" fmla="*/ 1610668 w 11218359"/>
                <a:gd name="connsiteY141" fmla="*/ 1587999 h 1587998"/>
                <a:gd name="connsiteX142" fmla="*/ 1622107 w 11218359"/>
                <a:gd name="connsiteY142" fmla="*/ 1587999 h 1587998"/>
                <a:gd name="connsiteX143" fmla="*/ 1633547 w 11218359"/>
                <a:gd name="connsiteY143" fmla="*/ 1587999 h 1587998"/>
                <a:gd name="connsiteX144" fmla="*/ 1644987 w 11218359"/>
                <a:gd name="connsiteY144" fmla="*/ 1587999 h 1587998"/>
                <a:gd name="connsiteX145" fmla="*/ 1656426 w 11218359"/>
                <a:gd name="connsiteY145" fmla="*/ 1587999 h 1587998"/>
                <a:gd name="connsiteX146" fmla="*/ 1667866 w 11218359"/>
                <a:gd name="connsiteY146" fmla="*/ 1587999 h 1587998"/>
                <a:gd name="connsiteX147" fmla="*/ 1679305 w 11218359"/>
                <a:gd name="connsiteY147" fmla="*/ 1587999 h 1587998"/>
                <a:gd name="connsiteX148" fmla="*/ 1690745 w 11218359"/>
                <a:gd name="connsiteY148" fmla="*/ 1587999 h 1587998"/>
                <a:gd name="connsiteX149" fmla="*/ 1702184 w 11218359"/>
                <a:gd name="connsiteY149" fmla="*/ 1587999 h 1587998"/>
                <a:gd name="connsiteX150" fmla="*/ 1713619 w 11218359"/>
                <a:gd name="connsiteY150" fmla="*/ 1587999 h 1587998"/>
                <a:gd name="connsiteX151" fmla="*/ 1725063 w 11218359"/>
                <a:gd name="connsiteY151" fmla="*/ 1587999 h 1587998"/>
                <a:gd name="connsiteX152" fmla="*/ 1736498 w 11218359"/>
                <a:gd name="connsiteY152" fmla="*/ 1587999 h 1587998"/>
                <a:gd name="connsiteX153" fmla="*/ 1747938 w 11218359"/>
                <a:gd name="connsiteY153" fmla="*/ 1587999 h 1587998"/>
                <a:gd name="connsiteX154" fmla="*/ 1759377 w 11218359"/>
                <a:gd name="connsiteY154" fmla="*/ 1587999 h 1587998"/>
                <a:gd name="connsiteX155" fmla="*/ 1770817 w 11218359"/>
                <a:gd name="connsiteY155" fmla="*/ 1587999 h 1587998"/>
                <a:gd name="connsiteX156" fmla="*/ 1782256 w 11218359"/>
                <a:gd name="connsiteY156" fmla="*/ 1587999 h 1587998"/>
                <a:gd name="connsiteX157" fmla="*/ 1793696 w 11218359"/>
                <a:gd name="connsiteY157" fmla="*/ 1587999 h 1587998"/>
                <a:gd name="connsiteX158" fmla="*/ 1805135 w 11218359"/>
                <a:gd name="connsiteY158" fmla="*/ 1587999 h 1587998"/>
                <a:gd name="connsiteX159" fmla="*/ 1816575 w 11218359"/>
                <a:gd name="connsiteY159" fmla="*/ 1587999 h 1587998"/>
                <a:gd name="connsiteX160" fmla="*/ 1828014 w 11218359"/>
                <a:gd name="connsiteY160" fmla="*/ 1587999 h 1587998"/>
                <a:gd name="connsiteX161" fmla="*/ 1839454 w 11218359"/>
                <a:gd name="connsiteY161" fmla="*/ 1587999 h 1587998"/>
                <a:gd name="connsiteX162" fmla="*/ 1850893 w 11218359"/>
                <a:gd name="connsiteY162" fmla="*/ 1587999 h 1587998"/>
                <a:gd name="connsiteX163" fmla="*/ 1862333 w 11218359"/>
                <a:gd name="connsiteY163" fmla="*/ 1587999 h 1587998"/>
                <a:gd name="connsiteX164" fmla="*/ 1873772 w 11218359"/>
                <a:gd name="connsiteY164" fmla="*/ 1587999 h 1587998"/>
                <a:gd name="connsiteX165" fmla="*/ 1885212 w 11218359"/>
                <a:gd name="connsiteY165" fmla="*/ 1587999 h 1587998"/>
                <a:gd name="connsiteX166" fmla="*/ 1896651 w 11218359"/>
                <a:gd name="connsiteY166" fmla="*/ 1587999 h 1587998"/>
                <a:gd name="connsiteX167" fmla="*/ 1908091 w 11218359"/>
                <a:gd name="connsiteY167" fmla="*/ 1587999 h 1587998"/>
                <a:gd name="connsiteX168" fmla="*/ 1919531 w 11218359"/>
                <a:gd name="connsiteY168" fmla="*/ 1587999 h 1587998"/>
                <a:gd name="connsiteX169" fmla="*/ 1930970 w 11218359"/>
                <a:gd name="connsiteY169" fmla="*/ 1587999 h 1587998"/>
                <a:gd name="connsiteX170" fmla="*/ 1942409 w 11218359"/>
                <a:gd name="connsiteY170" fmla="*/ 1587999 h 1587998"/>
                <a:gd name="connsiteX171" fmla="*/ 1953849 w 11218359"/>
                <a:gd name="connsiteY171" fmla="*/ 1587999 h 1587998"/>
                <a:gd name="connsiteX172" fmla="*/ 1965289 w 11218359"/>
                <a:gd name="connsiteY172" fmla="*/ 1587999 h 1587998"/>
                <a:gd name="connsiteX173" fmla="*/ 1976728 w 11218359"/>
                <a:gd name="connsiteY173" fmla="*/ 1587999 h 1587998"/>
                <a:gd name="connsiteX174" fmla="*/ 1988168 w 11218359"/>
                <a:gd name="connsiteY174" fmla="*/ 1587999 h 1587998"/>
                <a:gd name="connsiteX175" fmla="*/ 1999607 w 11218359"/>
                <a:gd name="connsiteY175" fmla="*/ 1587999 h 1587998"/>
                <a:gd name="connsiteX176" fmla="*/ 2011047 w 11218359"/>
                <a:gd name="connsiteY176" fmla="*/ 1587999 h 1587998"/>
                <a:gd name="connsiteX177" fmla="*/ 2022486 w 11218359"/>
                <a:gd name="connsiteY177" fmla="*/ 1587999 h 1587998"/>
                <a:gd name="connsiteX178" fmla="*/ 2033926 w 11218359"/>
                <a:gd name="connsiteY178" fmla="*/ 1587999 h 1587998"/>
                <a:gd name="connsiteX179" fmla="*/ 2045365 w 11218359"/>
                <a:gd name="connsiteY179" fmla="*/ 1587999 h 1587998"/>
                <a:gd name="connsiteX180" fmla="*/ 2056805 w 11218359"/>
                <a:gd name="connsiteY180" fmla="*/ 1587999 h 1587998"/>
                <a:gd name="connsiteX181" fmla="*/ 2068244 w 11218359"/>
                <a:gd name="connsiteY181" fmla="*/ 1587999 h 1587998"/>
                <a:gd name="connsiteX182" fmla="*/ 2079684 w 11218359"/>
                <a:gd name="connsiteY182" fmla="*/ 1587999 h 1587998"/>
                <a:gd name="connsiteX183" fmla="*/ 2091123 w 11218359"/>
                <a:gd name="connsiteY183" fmla="*/ 1587999 h 1587998"/>
                <a:gd name="connsiteX184" fmla="*/ 2102563 w 11218359"/>
                <a:gd name="connsiteY184" fmla="*/ 1587999 h 1587998"/>
                <a:gd name="connsiteX185" fmla="*/ 2114002 w 11218359"/>
                <a:gd name="connsiteY185" fmla="*/ 1587999 h 1587998"/>
                <a:gd name="connsiteX186" fmla="*/ 2125442 w 11218359"/>
                <a:gd name="connsiteY186" fmla="*/ 1587999 h 1587998"/>
                <a:gd name="connsiteX187" fmla="*/ 2136882 w 11218359"/>
                <a:gd name="connsiteY187" fmla="*/ 1587999 h 1587998"/>
                <a:gd name="connsiteX188" fmla="*/ 2148321 w 11218359"/>
                <a:gd name="connsiteY188" fmla="*/ 1587999 h 1587998"/>
                <a:gd name="connsiteX189" fmla="*/ 2159760 w 11218359"/>
                <a:gd name="connsiteY189" fmla="*/ 1587999 h 1587998"/>
                <a:gd name="connsiteX190" fmla="*/ 2171200 w 11218359"/>
                <a:gd name="connsiteY190" fmla="*/ 1587999 h 1587998"/>
                <a:gd name="connsiteX191" fmla="*/ 2182640 w 11218359"/>
                <a:gd name="connsiteY191" fmla="*/ 1587999 h 1587998"/>
                <a:gd name="connsiteX192" fmla="*/ 2194079 w 11218359"/>
                <a:gd name="connsiteY192" fmla="*/ 1587999 h 1587998"/>
                <a:gd name="connsiteX193" fmla="*/ 2205519 w 11218359"/>
                <a:gd name="connsiteY193" fmla="*/ 1587999 h 1587998"/>
                <a:gd name="connsiteX194" fmla="*/ 2216958 w 11218359"/>
                <a:gd name="connsiteY194" fmla="*/ 1587999 h 1587998"/>
                <a:gd name="connsiteX195" fmla="*/ 2228393 w 11218359"/>
                <a:gd name="connsiteY195" fmla="*/ 1587999 h 1587998"/>
                <a:gd name="connsiteX196" fmla="*/ 2239837 w 11218359"/>
                <a:gd name="connsiteY196" fmla="*/ 1587999 h 1587998"/>
                <a:gd name="connsiteX197" fmla="*/ 2251272 w 11218359"/>
                <a:gd name="connsiteY197" fmla="*/ 1587999 h 1587998"/>
                <a:gd name="connsiteX198" fmla="*/ 2262716 w 11218359"/>
                <a:gd name="connsiteY198" fmla="*/ 1587999 h 1587998"/>
                <a:gd name="connsiteX199" fmla="*/ 2274151 w 11218359"/>
                <a:gd name="connsiteY199" fmla="*/ 1587999 h 1587998"/>
                <a:gd name="connsiteX200" fmla="*/ 2285591 w 11218359"/>
                <a:gd name="connsiteY200" fmla="*/ 1587999 h 1587998"/>
                <a:gd name="connsiteX201" fmla="*/ 2297030 w 11218359"/>
                <a:gd name="connsiteY201" fmla="*/ 1587999 h 1587998"/>
                <a:gd name="connsiteX202" fmla="*/ 2308470 w 11218359"/>
                <a:gd name="connsiteY202" fmla="*/ 1587999 h 1587998"/>
                <a:gd name="connsiteX203" fmla="*/ 2319909 w 11218359"/>
                <a:gd name="connsiteY203" fmla="*/ 1587999 h 1587998"/>
                <a:gd name="connsiteX204" fmla="*/ 2331349 w 11218359"/>
                <a:gd name="connsiteY204" fmla="*/ 1587999 h 1587998"/>
                <a:gd name="connsiteX205" fmla="*/ 2342788 w 11218359"/>
                <a:gd name="connsiteY205" fmla="*/ 1587999 h 1587998"/>
                <a:gd name="connsiteX206" fmla="*/ 2354228 w 11218359"/>
                <a:gd name="connsiteY206" fmla="*/ 1587999 h 1587998"/>
                <a:gd name="connsiteX207" fmla="*/ 2365667 w 11218359"/>
                <a:gd name="connsiteY207" fmla="*/ 1587999 h 1587998"/>
                <a:gd name="connsiteX208" fmla="*/ 2377107 w 11218359"/>
                <a:gd name="connsiteY208" fmla="*/ 1587999 h 1587998"/>
                <a:gd name="connsiteX209" fmla="*/ 2388546 w 11218359"/>
                <a:gd name="connsiteY209" fmla="*/ 1587999 h 1587998"/>
                <a:gd name="connsiteX210" fmla="*/ 2399986 w 11218359"/>
                <a:gd name="connsiteY210" fmla="*/ 1587999 h 1587998"/>
                <a:gd name="connsiteX211" fmla="*/ 2411425 w 11218359"/>
                <a:gd name="connsiteY211" fmla="*/ 1587999 h 1587998"/>
                <a:gd name="connsiteX212" fmla="*/ 2422865 w 11218359"/>
                <a:gd name="connsiteY212" fmla="*/ 1587999 h 1587998"/>
                <a:gd name="connsiteX213" fmla="*/ 2434304 w 11218359"/>
                <a:gd name="connsiteY213" fmla="*/ 1587999 h 1587998"/>
                <a:gd name="connsiteX214" fmla="*/ 2445744 w 11218359"/>
                <a:gd name="connsiteY214" fmla="*/ 1587999 h 1587998"/>
                <a:gd name="connsiteX215" fmla="*/ 2457184 w 11218359"/>
                <a:gd name="connsiteY215" fmla="*/ 1587999 h 1587998"/>
                <a:gd name="connsiteX216" fmla="*/ 2468623 w 11218359"/>
                <a:gd name="connsiteY216" fmla="*/ 1587999 h 1587998"/>
                <a:gd name="connsiteX217" fmla="*/ 2480062 w 11218359"/>
                <a:gd name="connsiteY217" fmla="*/ 1587999 h 1587998"/>
                <a:gd name="connsiteX218" fmla="*/ 2491502 w 11218359"/>
                <a:gd name="connsiteY218" fmla="*/ 1587999 h 1587998"/>
                <a:gd name="connsiteX219" fmla="*/ 2502942 w 11218359"/>
                <a:gd name="connsiteY219" fmla="*/ 1587999 h 1587998"/>
                <a:gd name="connsiteX220" fmla="*/ 2514381 w 11218359"/>
                <a:gd name="connsiteY220" fmla="*/ 1587999 h 1587998"/>
                <a:gd name="connsiteX221" fmla="*/ 2525821 w 11218359"/>
                <a:gd name="connsiteY221" fmla="*/ 1587999 h 1587998"/>
                <a:gd name="connsiteX222" fmla="*/ 2537260 w 11218359"/>
                <a:gd name="connsiteY222" fmla="*/ 1587999 h 1587998"/>
                <a:gd name="connsiteX223" fmla="*/ 2548700 w 11218359"/>
                <a:gd name="connsiteY223" fmla="*/ 1587999 h 1587998"/>
                <a:gd name="connsiteX224" fmla="*/ 2560139 w 11218359"/>
                <a:gd name="connsiteY224" fmla="*/ 1587999 h 1587998"/>
                <a:gd name="connsiteX225" fmla="*/ 2571579 w 11218359"/>
                <a:gd name="connsiteY225" fmla="*/ 1587999 h 1587998"/>
                <a:gd name="connsiteX226" fmla="*/ 2583018 w 11218359"/>
                <a:gd name="connsiteY226" fmla="*/ 1587999 h 1587998"/>
                <a:gd name="connsiteX227" fmla="*/ 2594458 w 11218359"/>
                <a:gd name="connsiteY227" fmla="*/ 1587999 h 1587998"/>
                <a:gd name="connsiteX228" fmla="*/ 2605897 w 11218359"/>
                <a:gd name="connsiteY228" fmla="*/ 1587999 h 1587998"/>
                <a:gd name="connsiteX229" fmla="*/ 2617337 w 11218359"/>
                <a:gd name="connsiteY229" fmla="*/ 1587999 h 1587998"/>
                <a:gd name="connsiteX230" fmla="*/ 2628776 w 11218359"/>
                <a:gd name="connsiteY230" fmla="*/ 1587999 h 1587998"/>
                <a:gd name="connsiteX231" fmla="*/ 2640216 w 11218359"/>
                <a:gd name="connsiteY231" fmla="*/ 1587999 h 1587998"/>
                <a:gd name="connsiteX232" fmla="*/ 2651655 w 11218359"/>
                <a:gd name="connsiteY232" fmla="*/ 1587999 h 1587998"/>
                <a:gd name="connsiteX233" fmla="*/ 2663095 w 11218359"/>
                <a:gd name="connsiteY233" fmla="*/ 1587999 h 1587998"/>
                <a:gd name="connsiteX234" fmla="*/ 2674535 w 11218359"/>
                <a:gd name="connsiteY234" fmla="*/ 1587999 h 1587998"/>
                <a:gd name="connsiteX235" fmla="*/ 2685974 w 11218359"/>
                <a:gd name="connsiteY235" fmla="*/ 1587999 h 1587998"/>
                <a:gd name="connsiteX236" fmla="*/ 2697413 w 11218359"/>
                <a:gd name="connsiteY236" fmla="*/ 1587999 h 1587998"/>
                <a:gd name="connsiteX237" fmla="*/ 2708853 w 11218359"/>
                <a:gd name="connsiteY237" fmla="*/ 1587999 h 1587998"/>
                <a:gd name="connsiteX238" fmla="*/ 2720293 w 11218359"/>
                <a:gd name="connsiteY238" fmla="*/ 1587999 h 1587998"/>
                <a:gd name="connsiteX239" fmla="*/ 2731727 w 11218359"/>
                <a:gd name="connsiteY239" fmla="*/ 1587999 h 1587998"/>
                <a:gd name="connsiteX240" fmla="*/ 2743172 w 11218359"/>
                <a:gd name="connsiteY240" fmla="*/ 1587999 h 1587998"/>
                <a:gd name="connsiteX241" fmla="*/ 2754611 w 11218359"/>
                <a:gd name="connsiteY241" fmla="*/ 1587999 h 1587998"/>
                <a:gd name="connsiteX242" fmla="*/ 2766046 w 11218359"/>
                <a:gd name="connsiteY242" fmla="*/ 1587999 h 1587998"/>
                <a:gd name="connsiteX243" fmla="*/ 2777490 w 11218359"/>
                <a:gd name="connsiteY243" fmla="*/ 1587999 h 1587998"/>
                <a:gd name="connsiteX244" fmla="*/ 2788925 w 11218359"/>
                <a:gd name="connsiteY244" fmla="*/ 1587999 h 1587998"/>
                <a:gd name="connsiteX245" fmla="*/ 2800364 w 11218359"/>
                <a:gd name="connsiteY245" fmla="*/ 1587999 h 1587998"/>
                <a:gd name="connsiteX246" fmla="*/ 2811804 w 11218359"/>
                <a:gd name="connsiteY246" fmla="*/ 1587999 h 1587998"/>
                <a:gd name="connsiteX247" fmla="*/ 2823243 w 11218359"/>
                <a:gd name="connsiteY247" fmla="*/ 1587999 h 1587998"/>
                <a:gd name="connsiteX248" fmla="*/ 2834683 w 11218359"/>
                <a:gd name="connsiteY248" fmla="*/ 1587999 h 1587998"/>
                <a:gd name="connsiteX249" fmla="*/ 2846123 w 11218359"/>
                <a:gd name="connsiteY249" fmla="*/ 1587999 h 1587998"/>
                <a:gd name="connsiteX250" fmla="*/ 2857562 w 11218359"/>
                <a:gd name="connsiteY250" fmla="*/ 1587999 h 1587998"/>
                <a:gd name="connsiteX251" fmla="*/ 2869001 w 11218359"/>
                <a:gd name="connsiteY251" fmla="*/ 1587999 h 1587998"/>
                <a:gd name="connsiteX252" fmla="*/ 2880441 w 11218359"/>
                <a:gd name="connsiteY252" fmla="*/ 1587999 h 1587998"/>
                <a:gd name="connsiteX253" fmla="*/ 2891881 w 11218359"/>
                <a:gd name="connsiteY253" fmla="*/ 1587999 h 1587998"/>
                <a:gd name="connsiteX254" fmla="*/ 2903320 w 11218359"/>
                <a:gd name="connsiteY254" fmla="*/ 1587999 h 1587998"/>
                <a:gd name="connsiteX255" fmla="*/ 2914760 w 11218359"/>
                <a:gd name="connsiteY255" fmla="*/ 1587999 h 1587998"/>
                <a:gd name="connsiteX256" fmla="*/ 2926199 w 11218359"/>
                <a:gd name="connsiteY256" fmla="*/ 1587999 h 1587998"/>
                <a:gd name="connsiteX257" fmla="*/ 2937639 w 11218359"/>
                <a:gd name="connsiteY257" fmla="*/ 1587999 h 1587998"/>
                <a:gd name="connsiteX258" fmla="*/ 2949078 w 11218359"/>
                <a:gd name="connsiteY258" fmla="*/ 1587999 h 1587998"/>
                <a:gd name="connsiteX259" fmla="*/ 2960518 w 11218359"/>
                <a:gd name="connsiteY259" fmla="*/ 1587999 h 1587998"/>
                <a:gd name="connsiteX260" fmla="*/ 2971957 w 11218359"/>
                <a:gd name="connsiteY260" fmla="*/ 1587999 h 1587998"/>
                <a:gd name="connsiteX261" fmla="*/ 2983397 w 11218359"/>
                <a:gd name="connsiteY261" fmla="*/ 1587999 h 1587998"/>
                <a:gd name="connsiteX262" fmla="*/ 2994837 w 11218359"/>
                <a:gd name="connsiteY262" fmla="*/ 1587999 h 1587998"/>
                <a:gd name="connsiteX263" fmla="*/ 3006276 w 11218359"/>
                <a:gd name="connsiteY263" fmla="*/ 1587999 h 1587998"/>
                <a:gd name="connsiteX264" fmla="*/ 3017715 w 11218359"/>
                <a:gd name="connsiteY264" fmla="*/ 1587999 h 1587998"/>
                <a:gd name="connsiteX265" fmla="*/ 3029155 w 11218359"/>
                <a:gd name="connsiteY265" fmla="*/ 1587999 h 1587998"/>
                <a:gd name="connsiteX266" fmla="*/ 3040594 w 11218359"/>
                <a:gd name="connsiteY266" fmla="*/ 1587999 h 1587998"/>
                <a:gd name="connsiteX267" fmla="*/ 3052034 w 11218359"/>
                <a:gd name="connsiteY267" fmla="*/ 1587999 h 1587998"/>
                <a:gd name="connsiteX268" fmla="*/ 3063474 w 11218359"/>
                <a:gd name="connsiteY268" fmla="*/ 1587999 h 1587998"/>
                <a:gd name="connsiteX269" fmla="*/ 3074913 w 11218359"/>
                <a:gd name="connsiteY269" fmla="*/ 1587999 h 1587998"/>
                <a:gd name="connsiteX270" fmla="*/ 3086352 w 11218359"/>
                <a:gd name="connsiteY270" fmla="*/ 1587999 h 1587998"/>
                <a:gd name="connsiteX271" fmla="*/ 3097792 w 11218359"/>
                <a:gd name="connsiteY271" fmla="*/ 1587999 h 1587998"/>
                <a:gd name="connsiteX272" fmla="*/ 3109232 w 11218359"/>
                <a:gd name="connsiteY272" fmla="*/ 1587999 h 1587998"/>
                <a:gd name="connsiteX273" fmla="*/ 3120671 w 11218359"/>
                <a:gd name="connsiteY273" fmla="*/ 1587999 h 1587998"/>
                <a:gd name="connsiteX274" fmla="*/ 3132111 w 11218359"/>
                <a:gd name="connsiteY274" fmla="*/ 1587999 h 1587998"/>
                <a:gd name="connsiteX275" fmla="*/ 3143550 w 11218359"/>
                <a:gd name="connsiteY275" fmla="*/ 1587999 h 1587998"/>
                <a:gd name="connsiteX276" fmla="*/ 3154990 w 11218359"/>
                <a:gd name="connsiteY276" fmla="*/ 1587999 h 1587998"/>
                <a:gd name="connsiteX277" fmla="*/ 3166429 w 11218359"/>
                <a:gd name="connsiteY277" fmla="*/ 1587999 h 1587998"/>
                <a:gd name="connsiteX278" fmla="*/ 3177869 w 11218359"/>
                <a:gd name="connsiteY278" fmla="*/ 1587999 h 1587998"/>
                <a:gd name="connsiteX279" fmla="*/ 3189308 w 11218359"/>
                <a:gd name="connsiteY279" fmla="*/ 1587999 h 1587998"/>
                <a:gd name="connsiteX280" fmla="*/ 3200748 w 11218359"/>
                <a:gd name="connsiteY280" fmla="*/ 1587999 h 1587998"/>
                <a:gd name="connsiteX281" fmla="*/ 3212187 w 11218359"/>
                <a:gd name="connsiteY281" fmla="*/ 1587999 h 1587998"/>
                <a:gd name="connsiteX282" fmla="*/ 3223627 w 11218359"/>
                <a:gd name="connsiteY282" fmla="*/ 1587999 h 1587998"/>
                <a:gd name="connsiteX283" fmla="*/ 3235066 w 11218359"/>
                <a:gd name="connsiteY283" fmla="*/ 1587999 h 1587998"/>
                <a:gd name="connsiteX284" fmla="*/ 3246501 w 11218359"/>
                <a:gd name="connsiteY284" fmla="*/ 1587999 h 1587998"/>
                <a:gd name="connsiteX285" fmla="*/ 3257945 w 11218359"/>
                <a:gd name="connsiteY285" fmla="*/ 1587999 h 1587998"/>
                <a:gd name="connsiteX286" fmla="*/ 3269385 w 11218359"/>
                <a:gd name="connsiteY286" fmla="*/ 1587999 h 1587998"/>
                <a:gd name="connsiteX287" fmla="*/ 3280825 w 11218359"/>
                <a:gd name="connsiteY287" fmla="*/ 1587999 h 1587998"/>
                <a:gd name="connsiteX288" fmla="*/ 3292264 w 11218359"/>
                <a:gd name="connsiteY288" fmla="*/ 1587999 h 1587998"/>
                <a:gd name="connsiteX289" fmla="*/ 3303699 w 11218359"/>
                <a:gd name="connsiteY289" fmla="*/ 1587999 h 1587998"/>
                <a:gd name="connsiteX290" fmla="*/ 3315143 w 11218359"/>
                <a:gd name="connsiteY290" fmla="*/ 1587999 h 1587998"/>
                <a:gd name="connsiteX291" fmla="*/ 3326578 w 11218359"/>
                <a:gd name="connsiteY291" fmla="*/ 1587999 h 1587998"/>
                <a:gd name="connsiteX292" fmla="*/ 3338017 w 11218359"/>
                <a:gd name="connsiteY292" fmla="*/ 1587999 h 1587998"/>
                <a:gd name="connsiteX293" fmla="*/ 3349457 w 11218359"/>
                <a:gd name="connsiteY293" fmla="*/ 1587999 h 1587998"/>
                <a:gd name="connsiteX294" fmla="*/ 3360896 w 11218359"/>
                <a:gd name="connsiteY294" fmla="*/ 1587999 h 1587998"/>
                <a:gd name="connsiteX295" fmla="*/ 3372336 w 11218359"/>
                <a:gd name="connsiteY295" fmla="*/ 1587999 h 1587998"/>
                <a:gd name="connsiteX296" fmla="*/ 3383776 w 11218359"/>
                <a:gd name="connsiteY296" fmla="*/ 1587999 h 1587998"/>
                <a:gd name="connsiteX297" fmla="*/ 3395215 w 11218359"/>
                <a:gd name="connsiteY297" fmla="*/ 1587999 h 1587998"/>
                <a:gd name="connsiteX298" fmla="*/ 3406654 w 11218359"/>
                <a:gd name="connsiteY298" fmla="*/ 1587999 h 1587998"/>
                <a:gd name="connsiteX299" fmla="*/ 3418094 w 11218359"/>
                <a:gd name="connsiteY299" fmla="*/ 1587999 h 1587998"/>
                <a:gd name="connsiteX300" fmla="*/ 3429534 w 11218359"/>
                <a:gd name="connsiteY300" fmla="*/ 1587999 h 1587998"/>
                <a:gd name="connsiteX301" fmla="*/ 3440973 w 11218359"/>
                <a:gd name="connsiteY301" fmla="*/ 1587999 h 1587998"/>
                <a:gd name="connsiteX302" fmla="*/ 3452413 w 11218359"/>
                <a:gd name="connsiteY302" fmla="*/ 1587999 h 1587998"/>
                <a:gd name="connsiteX303" fmla="*/ 3463852 w 11218359"/>
                <a:gd name="connsiteY303" fmla="*/ 1587999 h 1587998"/>
                <a:gd name="connsiteX304" fmla="*/ 3475292 w 11218359"/>
                <a:gd name="connsiteY304" fmla="*/ 1587999 h 1587998"/>
                <a:gd name="connsiteX305" fmla="*/ 3486731 w 11218359"/>
                <a:gd name="connsiteY305" fmla="*/ 1587999 h 1587998"/>
                <a:gd name="connsiteX306" fmla="*/ 3498171 w 11218359"/>
                <a:gd name="connsiteY306" fmla="*/ 1587999 h 1587998"/>
                <a:gd name="connsiteX307" fmla="*/ 3509610 w 11218359"/>
                <a:gd name="connsiteY307" fmla="*/ 1587999 h 1587998"/>
                <a:gd name="connsiteX308" fmla="*/ 3521050 w 11218359"/>
                <a:gd name="connsiteY308" fmla="*/ 1587999 h 1587998"/>
                <a:gd name="connsiteX309" fmla="*/ 3532489 w 11218359"/>
                <a:gd name="connsiteY309" fmla="*/ 1587999 h 1587998"/>
                <a:gd name="connsiteX310" fmla="*/ 3543929 w 11218359"/>
                <a:gd name="connsiteY310" fmla="*/ 1587999 h 1587998"/>
                <a:gd name="connsiteX311" fmla="*/ 3555368 w 11218359"/>
                <a:gd name="connsiteY311" fmla="*/ 1587999 h 1587998"/>
                <a:gd name="connsiteX312" fmla="*/ 3566808 w 11218359"/>
                <a:gd name="connsiteY312" fmla="*/ 1587999 h 1587998"/>
                <a:gd name="connsiteX313" fmla="*/ 3578247 w 11218359"/>
                <a:gd name="connsiteY313" fmla="*/ 1587999 h 1587998"/>
                <a:gd name="connsiteX314" fmla="*/ 3589687 w 11218359"/>
                <a:gd name="connsiteY314" fmla="*/ 1587999 h 1587998"/>
                <a:gd name="connsiteX315" fmla="*/ 3601127 w 11218359"/>
                <a:gd name="connsiteY315" fmla="*/ 1587999 h 1587998"/>
                <a:gd name="connsiteX316" fmla="*/ 3612566 w 11218359"/>
                <a:gd name="connsiteY316" fmla="*/ 1587999 h 1587998"/>
                <a:gd name="connsiteX317" fmla="*/ 3624005 w 11218359"/>
                <a:gd name="connsiteY317" fmla="*/ 1587999 h 1587998"/>
                <a:gd name="connsiteX318" fmla="*/ 3635445 w 11218359"/>
                <a:gd name="connsiteY318" fmla="*/ 1587999 h 1587998"/>
                <a:gd name="connsiteX319" fmla="*/ 3646885 w 11218359"/>
                <a:gd name="connsiteY319" fmla="*/ 1587999 h 1587998"/>
                <a:gd name="connsiteX320" fmla="*/ 3658324 w 11218359"/>
                <a:gd name="connsiteY320" fmla="*/ 1587999 h 1587998"/>
                <a:gd name="connsiteX321" fmla="*/ 3669764 w 11218359"/>
                <a:gd name="connsiteY321" fmla="*/ 1587999 h 1587998"/>
                <a:gd name="connsiteX322" fmla="*/ 3681203 w 11218359"/>
                <a:gd name="connsiteY322" fmla="*/ 1587999 h 1587998"/>
                <a:gd name="connsiteX323" fmla="*/ 3692643 w 11218359"/>
                <a:gd name="connsiteY323" fmla="*/ 1587999 h 1587998"/>
                <a:gd name="connsiteX324" fmla="*/ 3704082 w 11218359"/>
                <a:gd name="connsiteY324" fmla="*/ 1587999 h 1587998"/>
                <a:gd name="connsiteX325" fmla="*/ 3715522 w 11218359"/>
                <a:gd name="connsiteY325" fmla="*/ 1587999 h 1587998"/>
                <a:gd name="connsiteX326" fmla="*/ 3726961 w 11218359"/>
                <a:gd name="connsiteY326" fmla="*/ 1587999 h 1587998"/>
                <a:gd name="connsiteX327" fmla="*/ 3738401 w 11218359"/>
                <a:gd name="connsiteY327" fmla="*/ 1587999 h 1587998"/>
                <a:gd name="connsiteX328" fmla="*/ 3749840 w 11218359"/>
                <a:gd name="connsiteY328" fmla="*/ 1587999 h 1587998"/>
                <a:gd name="connsiteX329" fmla="*/ 3761280 w 11218359"/>
                <a:gd name="connsiteY329" fmla="*/ 1587999 h 1587998"/>
                <a:gd name="connsiteX330" fmla="*/ 3772719 w 11218359"/>
                <a:gd name="connsiteY330" fmla="*/ 1587999 h 1587998"/>
                <a:gd name="connsiteX331" fmla="*/ 3784154 w 11218359"/>
                <a:gd name="connsiteY331" fmla="*/ 1587999 h 1587998"/>
                <a:gd name="connsiteX332" fmla="*/ 3795598 w 11218359"/>
                <a:gd name="connsiteY332" fmla="*/ 1587999 h 1587998"/>
                <a:gd name="connsiteX333" fmla="*/ 3807033 w 11218359"/>
                <a:gd name="connsiteY333" fmla="*/ 1587999 h 1587998"/>
                <a:gd name="connsiteX334" fmla="*/ 3818473 w 11218359"/>
                <a:gd name="connsiteY334" fmla="*/ 1587999 h 1587998"/>
                <a:gd name="connsiteX335" fmla="*/ 3829917 w 11218359"/>
                <a:gd name="connsiteY335" fmla="*/ 1587999 h 1587998"/>
                <a:gd name="connsiteX336" fmla="*/ 3841352 w 11218359"/>
                <a:gd name="connsiteY336" fmla="*/ 1587999 h 1587998"/>
                <a:gd name="connsiteX337" fmla="*/ 3852791 w 11218359"/>
                <a:gd name="connsiteY337" fmla="*/ 1587999 h 1587998"/>
                <a:gd name="connsiteX338" fmla="*/ 3864231 w 11218359"/>
                <a:gd name="connsiteY338" fmla="*/ 1587999 h 1587998"/>
                <a:gd name="connsiteX339" fmla="*/ 3875670 w 11218359"/>
                <a:gd name="connsiteY339" fmla="*/ 1587999 h 1587998"/>
                <a:gd name="connsiteX340" fmla="*/ 3887110 w 11218359"/>
                <a:gd name="connsiteY340" fmla="*/ 1587999 h 1587998"/>
                <a:gd name="connsiteX341" fmla="*/ 3898549 w 11218359"/>
                <a:gd name="connsiteY341" fmla="*/ 1587999 h 1587998"/>
                <a:gd name="connsiteX342" fmla="*/ 3909989 w 11218359"/>
                <a:gd name="connsiteY342" fmla="*/ 1587999 h 1587998"/>
                <a:gd name="connsiteX343" fmla="*/ 3921447 w 11218359"/>
                <a:gd name="connsiteY343" fmla="*/ 1587999 h 1587998"/>
                <a:gd name="connsiteX344" fmla="*/ 3932878 w 11218359"/>
                <a:gd name="connsiteY344" fmla="*/ 1587999 h 1587998"/>
                <a:gd name="connsiteX345" fmla="*/ 3944307 w 11218359"/>
                <a:gd name="connsiteY345" fmla="*/ 1587999 h 1587998"/>
                <a:gd name="connsiteX346" fmla="*/ 3955737 w 11218359"/>
                <a:gd name="connsiteY346" fmla="*/ 1587999 h 1587998"/>
                <a:gd name="connsiteX347" fmla="*/ 3967167 w 11218359"/>
                <a:gd name="connsiteY347" fmla="*/ 1587999 h 1587998"/>
                <a:gd name="connsiteX348" fmla="*/ 3978645 w 11218359"/>
                <a:gd name="connsiteY348" fmla="*/ 1587999 h 1587998"/>
                <a:gd name="connsiteX349" fmla="*/ 3990075 w 11218359"/>
                <a:gd name="connsiteY349" fmla="*/ 1587999 h 1587998"/>
                <a:gd name="connsiteX350" fmla="*/ 4001505 w 11218359"/>
                <a:gd name="connsiteY350" fmla="*/ 1587999 h 1587998"/>
                <a:gd name="connsiteX351" fmla="*/ 4012935 w 11218359"/>
                <a:gd name="connsiteY351" fmla="*/ 1587999 h 1587998"/>
                <a:gd name="connsiteX352" fmla="*/ 4024365 w 11218359"/>
                <a:gd name="connsiteY352" fmla="*/ 1587999 h 1587998"/>
                <a:gd name="connsiteX353" fmla="*/ 4035843 w 11218359"/>
                <a:gd name="connsiteY353" fmla="*/ 1587999 h 1587998"/>
                <a:gd name="connsiteX354" fmla="*/ 4047273 w 11218359"/>
                <a:gd name="connsiteY354" fmla="*/ 1587999 h 1587998"/>
                <a:gd name="connsiteX355" fmla="*/ 4058702 w 11218359"/>
                <a:gd name="connsiteY355" fmla="*/ 1587999 h 1587998"/>
                <a:gd name="connsiteX356" fmla="*/ 4070133 w 11218359"/>
                <a:gd name="connsiteY356" fmla="*/ 1587999 h 1587998"/>
                <a:gd name="connsiteX357" fmla="*/ 4081563 w 11218359"/>
                <a:gd name="connsiteY357" fmla="*/ 1587999 h 1587998"/>
                <a:gd name="connsiteX358" fmla="*/ 4093040 w 11218359"/>
                <a:gd name="connsiteY358" fmla="*/ 1587999 h 1587998"/>
                <a:gd name="connsiteX359" fmla="*/ 4104471 w 11218359"/>
                <a:gd name="connsiteY359" fmla="*/ 1587999 h 1587998"/>
                <a:gd name="connsiteX360" fmla="*/ 4115900 w 11218359"/>
                <a:gd name="connsiteY360" fmla="*/ 1587999 h 1587998"/>
                <a:gd name="connsiteX361" fmla="*/ 4127330 w 11218359"/>
                <a:gd name="connsiteY361" fmla="*/ 1587999 h 1587998"/>
                <a:gd name="connsiteX362" fmla="*/ 4138760 w 11218359"/>
                <a:gd name="connsiteY362" fmla="*/ 1587999 h 1587998"/>
                <a:gd name="connsiteX363" fmla="*/ 4150238 w 11218359"/>
                <a:gd name="connsiteY363" fmla="*/ 1587999 h 1587998"/>
                <a:gd name="connsiteX364" fmla="*/ 4161668 w 11218359"/>
                <a:gd name="connsiteY364" fmla="*/ 1587999 h 1587998"/>
                <a:gd name="connsiteX365" fmla="*/ 4173098 w 11218359"/>
                <a:gd name="connsiteY365" fmla="*/ 1587999 h 1587998"/>
                <a:gd name="connsiteX366" fmla="*/ 4184528 w 11218359"/>
                <a:gd name="connsiteY366" fmla="*/ 1587999 h 1587998"/>
                <a:gd name="connsiteX367" fmla="*/ 4195958 w 11218359"/>
                <a:gd name="connsiteY367" fmla="*/ 1587999 h 1587998"/>
                <a:gd name="connsiteX368" fmla="*/ 4207436 w 11218359"/>
                <a:gd name="connsiteY368" fmla="*/ 1587999 h 1587998"/>
                <a:gd name="connsiteX369" fmla="*/ 4218865 w 11218359"/>
                <a:gd name="connsiteY369" fmla="*/ 1587999 h 1587998"/>
                <a:gd name="connsiteX370" fmla="*/ 4230296 w 11218359"/>
                <a:gd name="connsiteY370" fmla="*/ 1587999 h 1587998"/>
                <a:gd name="connsiteX371" fmla="*/ 4241726 w 11218359"/>
                <a:gd name="connsiteY371" fmla="*/ 1587999 h 1587998"/>
                <a:gd name="connsiteX372" fmla="*/ 4253156 w 11218359"/>
                <a:gd name="connsiteY372" fmla="*/ 1587999 h 1587998"/>
                <a:gd name="connsiteX373" fmla="*/ 4264634 w 11218359"/>
                <a:gd name="connsiteY373" fmla="*/ 1587999 h 1587998"/>
                <a:gd name="connsiteX374" fmla="*/ 4276063 w 11218359"/>
                <a:gd name="connsiteY374" fmla="*/ 1587999 h 1587998"/>
                <a:gd name="connsiteX375" fmla="*/ 4287493 w 11218359"/>
                <a:gd name="connsiteY375" fmla="*/ 1587999 h 1587998"/>
                <a:gd name="connsiteX376" fmla="*/ 4298923 w 11218359"/>
                <a:gd name="connsiteY376" fmla="*/ 1587999 h 1587998"/>
                <a:gd name="connsiteX377" fmla="*/ 4310353 w 11218359"/>
                <a:gd name="connsiteY377" fmla="*/ 1587999 h 1587998"/>
                <a:gd name="connsiteX378" fmla="*/ 4321831 w 11218359"/>
                <a:gd name="connsiteY378" fmla="*/ 1587999 h 1587998"/>
                <a:gd name="connsiteX379" fmla="*/ 4333261 w 11218359"/>
                <a:gd name="connsiteY379" fmla="*/ 1587999 h 1587998"/>
                <a:gd name="connsiteX380" fmla="*/ 4344691 w 11218359"/>
                <a:gd name="connsiteY380" fmla="*/ 1587999 h 1587998"/>
                <a:gd name="connsiteX381" fmla="*/ 4356121 w 11218359"/>
                <a:gd name="connsiteY381" fmla="*/ 1587999 h 1587998"/>
                <a:gd name="connsiteX382" fmla="*/ 4367551 w 11218359"/>
                <a:gd name="connsiteY382" fmla="*/ 1587999 h 1587998"/>
                <a:gd name="connsiteX383" fmla="*/ 4379028 w 11218359"/>
                <a:gd name="connsiteY383" fmla="*/ 1587999 h 1587998"/>
                <a:gd name="connsiteX384" fmla="*/ 4390458 w 11218359"/>
                <a:gd name="connsiteY384" fmla="*/ 1587999 h 1587998"/>
                <a:gd name="connsiteX385" fmla="*/ 4401889 w 11218359"/>
                <a:gd name="connsiteY385" fmla="*/ 1587999 h 1587998"/>
                <a:gd name="connsiteX386" fmla="*/ 4413319 w 11218359"/>
                <a:gd name="connsiteY386" fmla="*/ 1587999 h 1587998"/>
                <a:gd name="connsiteX387" fmla="*/ 4424749 w 11218359"/>
                <a:gd name="connsiteY387" fmla="*/ 1587999 h 1587998"/>
                <a:gd name="connsiteX388" fmla="*/ 4436226 w 11218359"/>
                <a:gd name="connsiteY388" fmla="*/ 1587999 h 1587998"/>
                <a:gd name="connsiteX389" fmla="*/ 4447656 w 11218359"/>
                <a:gd name="connsiteY389" fmla="*/ 1587999 h 1587998"/>
                <a:gd name="connsiteX390" fmla="*/ 4459086 w 11218359"/>
                <a:gd name="connsiteY390" fmla="*/ 1587999 h 1587998"/>
                <a:gd name="connsiteX391" fmla="*/ 4470516 w 11218359"/>
                <a:gd name="connsiteY391" fmla="*/ 1587999 h 1587998"/>
                <a:gd name="connsiteX392" fmla="*/ 4481946 w 11218359"/>
                <a:gd name="connsiteY392" fmla="*/ 1587999 h 1587998"/>
                <a:gd name="connsiteX393" fmla="*/ 4493424 w 11218359"/>
                <a:gd name="connsiteY393" fmla="*/ 1587999 h 1587998"/>
                <a:gd name="connsiteX394" fmla="*/ 4504854 w 11218359"/>
                <a:gd name="connsiteY394" fmla="*/ 1587999 h 1587998"/>
                <a:gd name="connsiteX395" fmla="*/ 4516284 w 11218359"/>
                <a:gd name="connsiteY395" fmla="*/ 1587999 h 1587998"/>
                <a:gd name="connsiteX396" fmla="*/ 4527714 w 11218359"/>
                <a:gd name="connsiteY396" fmla="*/ 1587999 h 1587998"/>
                <a:gd name="connsiteX397" fmla="*/ 4539144 w 11218359"/>
                <a:gd name="connsiteY397" fmla="*/ 1587999 h 1587998"/>
                <a:gd name="connsiteX398" fmla="*/ 4550621 w 11218359"/>
                <a:gd name="connsiteY398" fmla="*/ 1587999 h 1587998"/>
                <a:gd name="connsiteX399" fmla="*/ 4562051 w 11218359"/>
                <a:gd name="connsiteY399" fmla="*/ 1587999 h 1587998"/>
                <a:gd name="connsiteX400" fmla="*/ 4573482 w 11218359"/>
                <a:gd name="connsiteY400" fmla="*/ 1587999 h 1587998"/>
                <a:gd name="connsiteX401" fmla="*/ 4584912 w 11218359"/>
                <a:gd name="connsiteY401" fmla="*/ 1587999 h 1587998"/>
                <a:gd name="connsiteX402" fmla="*/ 4596341 w 11218359"/>
                <a:gd name="connsiteY402" fmla="*/ 1587999 h 1587998"/>
                <a:gd name="connsiteX403" fmla="*/ 4607771 w 11218359"/>
                <a:gd name="connsiteY403" fmla="*/ 1587999 h 1587998"/>
                <a:gd name="connsiteX404" fmla="*/ 4619249 w 11218359"/>
                <a:gd name="connsiteY404" fmla="*/ 1587999 h 1587998"/>
                <a:gd name="connsiteX405" fmla="*/ 4630679 w 11218359"/>
                <a:gd name="connsiteY405" fmla="*/ 1587999 h 1587998"/>
                <a:gd name="connsiteX406" fmla="*/ 4642109 w 11218359"/>
                <a:gd name="connsiteY406" fmla="*/ 1587999 h 1587998"/>
                <a:gd name="connsiteX407" fmla="*/ 4653539 w 11218359"/>
                <a:gd name="connsiteY407" fmla="*/ 1587999 h 1587998"/>
                <a:gd name="connsiteX408" fmla="*/ 4664969 w 11218359"/>
                <a:gd name="connsiteY408" fmla="*/ 1587999 h 1587998"/>
                <a:gd name="connsiteX409" fmla="*/ 4676447 w 11218359"/>
                <a:gd name="connsiteY409" fmla="*/ 1587999 h 1587998"/>
                <a:gd name="connsiteX410" fmla="*/ 4687877 w 11218359"/>
                <a:gd name="connsiteY410" fmla="*/ 1587999 h 1587998"/>
                <a:gd name="connsiteX411" fmla="*/ 4699306 w 11218359"/>
                <a:gd name="connsiteY411" fmla="*/ 1587999 h 1587998"/>
                <a:gd name="connsiteX412" fmla="*/ 4710737 w 11218359"/>
                <a:gd name="connsiteY412" fmla="*/ 1587999 h 1587998"/>
                <a:gd name="connsiteX413" fmla="*/ 4722167 w 11218359"/>
                <a:gd name="connsiteY413" fmla="*/ 1587999 h 1587998"/>
                <a:gd name="connsiteX414" fmla="*/ 4733644 w 11218359"/>
                <a:gd name="connsiteY414" fmla="*/ 1587999 h 1587998"/>
                <a:gd name="connsiteX415" fmla="*/ 4745075 w 11218359"/>
                <a:gd name="connsiteY415" fmla="*/ 1587999 h 1587998"/>
                <a:gd name="connsiteX416" fmla="*/ 4756504 w 11218359"/>
                <a:gd name="connsiteY416" fmla="*/ 1587999 h 1587998"/>
                <a:gd name="connsiteX417" fmla="*/ 4767934 w 11218359"/>
                <a:gd name="connsiteY417" fmla="*/ 1587999 h 1587998"/>
                <a:gd name="connsiteX418" fmla="*/ 4779364 w 11218359"/>
                <a:gd name="connsiteY418" fmla="*/ 1587999 h 1587998"/>
                <a:gd name="connsiteX419" fmla="*/ 4790842 w 11218359"/>
                <a:gd name="connsiteY419" fmla="*/ 1587999 h 1587998"/>
                <a:gd name="connsiteX420" fmla="*/ 4802272 w 11218359"/>
                <a:gd name="connsiteY420" fmla="*/ 1587999 h 1587998"/>
                <a:gd name="connsiteX421" fmla="*/ 4813702 w 11218359"/>
                <a:gd name="connsiteY421" fmla="*/ 1587999 h 1587998"/>
                <a:gd name="connsiteX422" fmla="*/ 4825132 w 11218359"/>
                <a:gd name="connsiteY422" fmla="*/ 1587999 h 1587998"/>
                <a:gd name="connsiteX423" fmla="*/ 4836562 w 11218359"/>
                <a:gd name="connsiteY423" fmla="*/ 1587999 h 1587998"/>
                <a:gd name="connsiteX424" fmla="*/ 4848040 w 11218359"/>
                <a:gd name="connsiteY424" fmla="*/ 1587999 h 1587998"/>
                <a:gd name="connsiteX425" fmla="*/ 4859469 w 11218359"/>
                <a:gd name="connsiteY425" fmla="*/ 1587999 h 1587998"/>
                <a:gd name="connsiteX426" fmla="*/ 4870899 w 11218359"/>
                <a:gd name="connsiteY426" fmla="*/ 1587999 h 1587998"/>
                <a:gd name="connsiteX427" fmla="*/ 4882330 w 11218359"/>
                <a:gd name="connsiteY427" fmla="*/ 1587999 h 1587998"/>
                <a:gd name="connsiteX428" fmla="*/ 4893760 w 11218359"/>
                <a:gd name="connsiteY428" fmla="*/ 1587999 h 1587998"/>
                <a:gd name="connsiteX429" fmla="*/ 4905237 w 11218359"/>
                <a:gd name="connsiteY429" fmla="*/ 1587999 h 1587998"/>
                <a:gd name="connsiteX430" fmla="*/ 4916667 w 11218359"/>
                <a:gd name="connsiteY430" fmla="*/ 1587999 h 1587998"/>
                <a:gd name="connsiteX431" fmla="*/ 4928097 w 11218359"/>
                <a:gd name="connsiteY431" fmla="*/ 1587999 h 1587998"/>
                <a:gd name="connsiteX432" fmla="*/ 4939527 w 11218359"/>
                <a:gd name="connsiteY432" fmla="*/ 1587999 h 1587998"/>
                <a:gd name="connsiteX433" fmla="*/ 4950957 w 11218359"/>
                <a:gd name="connsiteY433" fmla="*/ 1587999 h 1587998"/>
                <a:gd name="connsiteX434" fmla="*/ 4962435 w 11218359"/>
                <a:gd name="connsiteY434" fmla="*/ 1587999 h 1587998"/>
                <a:gd name="connsiteX435" fmla="*/ 4973865 w 11218359"/>
                <a:gd name="connsiteY435" fmla="*/ 1587999 h 1587998"/>
                <a:gd name="connsiteX436" fmla="*/ 4985295 w 11218359"/>
                <a:gd name="connsiteY436" fmla="*/ 1587999 h 1587998"/>
                <a:gd name="connsiteX437" fmla="*/ 4996725 w 11218359"/>
                <a:gd name="connsiteY437" fmla="*/ 1587999 h 1587998"/>
                <a:gd name="connsiteX438" fmla="*/ 5008155 w 11218359"/>
                <a:gd name="connsiteY438" fmla="*/ 1587999 h 1587998"/>
                <a:gd name="connsiteX439" fmla="*/ 5019632 w 11218359"/>
                <a:gd name="connsiteY439" fmla="*/ 1587999 h 1587998"/>
                <a:gd name="connsiteX440" fmla="*/ 5031062 w 11218359"/>
                <a:gd name="connsiteY440" fmla="*/ 1587999 h 1587998"/>
                <a:gd name="connsiteX441" fmla="*/ 5042492 w 11218359"/>
                <a:gd name="connsiteY441" fmla="*/ 1587999 h 1587998"/>
                <a:gd name="connsiteX442" fmla="*/ 5053923 w 11218359"/>
                <a:gd name="connsiteY442" fmla="*/ 1587999 h 1587998"/>
                <a:gd name="connsiteX443" fmla="*/ 5065353 w 11218359"/>
                <a:gd name="connsiteY443" fmla="*/ 1587999 h 1587998"/>
                <a:gd name="connsiteX444" fmla="*/ 5076830 w 11218359"/>
                <a:gd name="connsiteY444" fmla="*/ 1587999 h 1587998"/>
                <a:gd name="connsiteX445" fmla="*/ 5088260 w 11218359"/>
                <a:gd name="connsiteY445" fmla="*/ 1587999 h 1587998"/>
                <a:gd name="connsiteX446" fmla="*/ 5099690 w 11218359"/>
                <a:gd name="connsiteY446" fmla="*/ 1587999 h 1587998"/>
                <a:gd name="connsiteX447" fmla="*/ 5111120 w 11218359"/>
                <a:gd name="connsiteY447" fmla="*/ 1587999 h 1587998"/>
                <a:gd name="connsiteX448" fmla="*/ 5122550 w 11218359"/>
                <a:gd name="connsiteY448" fmla="*/ 1587999 h 1587998"/>
                <a:gd name="connsiteX449" fmla="*/ 5134028 w 11218359"/>
                <a:gd name="connsiteY449" fmla="*/ 1587999 h 1587998"/>
                <a:gd name="connsiteX450" fmla="*/ 5145458 w 11218359"/>
                <a:gd name="connsiteY450" fmla="*/ 1587999 h 1587998"/>
                <a:gd name="connsiteX451" fmla="*/ 5156888 w 11218359"/>
                <a:gd name="connsiteY451" fmla="*/ 1587999 h 1587998"/>
                <a:gd name="connsiteX452" fmla="*/ 5168318 w 11218359"/>
                <a:gd name="connsiteY452" fmla="*/ 1587999 h 1587998"/>
                <a:gd name="connsiteX453" fmla="*/ 5179747 w 11218359"/>
                <a:gd name="connsiteY453" fmla="*/ 1587999 h 1587998"/>
                <a:gd name="connsiteX454" fmla="*/ 5191225 w 11218359"/>
                <a:gd name="connsiteY454" fmla="*/ 1587999 h 1587998"/>
                <a:gd name="connsiteX455" fmla="*/ 5202655 w 11218359"/>
                <a:gd name="connsiteY455" fmla="*/ 1587999 h 1587998"/>
                <a:gd name="connsiteX456" fmla="*/ 5214085 w 11218359"/>
                <a:gd name="connsiteY456" fmla="*/ 1587999 h 1587998"/>
                <a:gd name="connsiteX457" fmla="*/ 5225515 w 11218359"/>
                <a:gd name="connsiteY457" fmla="*/ 1587999 h 1587998"/>
                <a:gd name="connsiteX458" fmla="*/ 5236945 w 11218359"/>
                <a:gd name="connsiteY458" fmla="*/ 1587999 h 1587998"/>
                <a:gd name="connsiteX459" fmla="*/ 5248423 w 11218359"/>
                <a:gd name="connsiteY459" fmla="*/ 1587999 h 1587998"/>
                <a:gd name="connsiteX460" fmla="*/ 5259853 w 11218359"/>
                <a:gd name="connsiteY460" fmla="*/ 1587999 h 1587998"/>
                <a:gd name="connsiteX461" fmla="*/ 5271283 w 11218359"/>
                <a:gd name="connsiteY461" fmla="*/ 1587999 h 1587998"/>
                <a:gd name="connsiteX462" fmla="*/ 5282713 w 11218359"/>
                <a:gd name="connsiteY462" fmla="*/ 1587999 h 1587998"/>
                <a:gd name="connsiteX463" fmla="*/ 5294143 w 11218359"/>
                <a:gd name="connsiteY463" fmla="*/ 1587999 h 1587998"/>
                <a:gd name="connsiteX464" fmla="*/ 5305621 w 11218359"/>
                <a:gd name="connsiteY464" fmla="*/ 1587999 h 1587998"/>
                <a:gd name="connsiteX465" fmla="*/ 5317051 w 11218359"/>
                <a:gd name="connsiteY465" fmla="*/ 1587999 h 1587998"/>
                <a:gd name="connsiteX466" fmla="*/ 5328481 w 11218359"/>
                <a:gd name="connsiteY466" fmla="*/ 1587999 h 1587998"/>
                <a:gd name="connsiteX467" fmla="*/ 5339910 w 11218359"/>
                <a:gd name="connsiteY467" fmla="*/ 1587999 h 1587998"/>
                <a:gd name="connsiteX468" fmla="*/ 5351340 w 11218359"/>
                <a:gd name="connsiteY468" fmla="*/ 1587999 h 1587998"/>
                <a:gd name="connsiteX469" fmla="*/ 5362818 w 11218359"/>
                <a:gd name="connsiteY469" fmla="*/ 1587999 h 1587998"/>
                <a:gd name="connsiteX470" fmla="*/ 5374248 w 11218359"/>
                <a:gd name="connsiteY470" fmla="*/ 1587999 h 1587998"/>
                <a:gd name="connsiteX471" fmla="*/ 5385678 w 11218359"/>
                <a:gd name="connsiteY471" fmla="*/ 1587999 h 1587998"/>
                <a:gd name="connsiteX472" fmla="*/ 5397108 w 11218359"/>
                <a:gd name="connsiteY472" fmla="*/ 1587999 h 1587998"/>
                <a:gd name="connsiteX473" fmla="*/ 5408538 w 11218359"/>
                <a:gd name="connsiteY473" fmla="*/ 1587999 h 1587998"/>
                <a:gd name="connsiteX474" fmla="*/ 5420016 w 11218359"/>
                <a:gd name="connsiteY474" fmla="*/ 1587999 h 1587998"/>
                <a:gd name="connsiteX475" fmla="*/ 5431446 w 11218359"/>
                <a:gd name="connsiteY475" fmla="*/ 1587999 h 1587998"/>
                <a:gd name="connsiteX476" fmla="*/ 5442876 w 11218359"/>
                <a:gd name="connsiteY476" fmla="*/ 1587999 h 1587998"/>
                <a:gd name="connsiteX477" fmla="*/ 5454306 w 11218359"/>
                <a:gd name="connsiteY477" fmla="*/ 1587999 h 1587998"/>
                <a:gd name="connsiteX478" fmla="*/ 5465736 w 11218359"/>
                <a:gd name="connsiteY478" fmla="*/ 1587999 h 1587998"/>
                <a:gd name="connsiteX479" fmla="*/ 5477214 w 11218359"/>
                <a:gd name="connsiteY479" fmla="*/ 1587999 h 1587998"/>
                <a:gd name="connsiteX480" fmla="*/ 5488643 w 11218359"/>
                <a:gd name="connsiteY480" fmla="*/ 1587999 h 1587998"/>
                <a:gd name="connsiteX481" fmla="*/ 5500073 w 11218359"/>
                <a:gd name="connsiteY481" fmla="*/ 1587999 h 1587998"/>
                <a:gd name="connsiteX482" fmla="*/ 5511503 w 11218359"/>
                <a:gd name="connsiteY482" fmla="*/ 1587999 h 1587998"/>
                <a:gd name="connsiteX483" fmla="*/ 5522933 w 11218359"/>
                <a:gd name="connsiteY483" fmla="*/ 1587999 h 1587998"/>
                <a:gd name="connsiteX484" fmla="*/ 5534411 w 11218359"/>
                <a:gd name="connsiteY484" fmla="*/ 1587999 h 1587998"/>
                <a:gd name="connsiteX485" fmla="*/ 5545841 w 11218359"/>
                <a:gd name="connsiteY485" fmla="*/ 1587999 h 1587998"/>
                <a:gd name="connsiteX486" fmla="*/ 5557271 w 11218359"/>
                <a:gd name="connsiteY486" fmla="*/ 1587999 h 1587998"/>
                <a:gd name="connsiteX487" fmla="*/ 5568701 w 11218359"/>
                <a:gd name="connsiteY487" fmla="*/ 1587999 h 1587998"/>
                <a:gd name="connsiteX488" fmla="*/ 5580131 w 11218359"/>
                <a:gd name="connsiteY488" fmla="*/ 1587999 h 1587998"/>
                <a:gd name="connsiteX489" fmla="*/ 5591609 w 11218359"/>
                <a:gd name="connsiteY489" fmla="*/ 1587999 h 1587998"/>
                <a:gd name="connsiteX490" fmla="*/ 5603038 w 11218359"/>
                <a:gd name="connsiteY490" fmla="*/ 1587999 h 1587998"/>
                <a:gd name="connsiteX491" fmla="*/ 5614469 w 11218359"/>
                <a:gd name="connsiteY491" fmla="*/ 1587999 h 1587998"/>
                <a:gd name="connsiteX492" fmla="*/ 5625899 w 11218359"/>
                <a:gd name="connsiteY492" fmla="*/ 1587999 h 1587998"/>
                <a:gd name="connsiteX493" fmla="*/ 5637329 w 11218359"/>
                <a:gd name="connsiteY493" fmla="*/ 1587999 h 1587998"/>
                <a:gd name="connsiteX494" fmla="*/ 5648759 w 11218359"/>
                <a:gd name="connsiteY494" fmla="*/ 1587999 h 1587998"/>
                <a:gd name="connsiteX495" fmla="*/ 5660236 w 11218359"/>
                <a:gd name="connsiteY495" fmla="*/ 1587999 h 1587998"/>
                <a:gd name="connsiteX496" fmla="*/ 5671666 w 11218359"/>
                <a:gd name="connsiteY496" fmla="*/ 1587999 h 1587998"/>
                <a:gd name="connsiteX497" fmla="*/ 5683096 w 11218359"/>
                <a:gd name="connsiteY497" fmla="*/ 1587999 h 1587998"/>
                <a:gd name="connsiteX498" fmla="*/ 5694526 w 11218359"/>
                <a:gd name="connsiteY498" fmla="*/ 1587999 h 1587998"/>
                <a:gd name="connsiteX499" fmla="*/ 5705956 w 11218359"/>
                <a:gd name="connsiteY499" fmla="*/ 1587999 h 1587998"/>
                <a:gd name="connsiteX500" fmla="*/ 5717434 w 11218359"/>
                <a:gd name="connsiteY500" fmla="*/ 1587999 h 1587998"/>
                <a:gd name="connsiteX501" fmla="*/ 5728864 w 11218359"/>
                <a:gd name="connsiteY501" fmla="*/ 1587999 h 1587998"/>
                <a:gd name="connsiteX502" fmla="*/ 5740294 w 11218359"/>
                <a:gd name="connsiteY502" fmla="*/ 1587999 h 1587998"/>
                <a:gd name="connsiteX503" fmla="*/ 5751724 w 11218359"/>
                <a:gd name="connsiteY503" fmla="*/ 1587999 h 1587998"/>
                <a:gd name="connsiteX504" fmla="*/ 5763154 w 11218359"/>
                <a:gd name="connsiteY504" fmla="*/ 1587999 h 1587998"/>
                <a:gd name="connsiteX505" fmla="*/ 5774631 w 11218359"/>
                <a:gd name="connsiteY505" fmla="*/ 1587999 h 1587998"/>
                <a:gd name="connsiteX506" fmla="*/ 5786062 w 11218359"/>
                <a:gd name="connsiteY506" fmla="*/ 1587999 h 1587998"/>
                <a:gd name="connsiteX507" fmla="*/ 5797492 w 11218359"/>
                <a:gd name="connsiteY507" fmla="*/ 1587999 h 1587998"/>
                <a:gd name="connsiteX508" fmla="*/ 5808921 w 11218359"/>
                <a:gd name="connsiteY508" fmla="*/ 1587999 h 1587998"/>
                <a:gd name="connsiteX509" fmla="*/ 5820351 w 11218359"/>
                <a:gd name="connsiteY509" fmla="*/ 1587999 h 1587998"/>
                <a:gd name="connsiteX510" fmla="*/ 5831829 w 11218359"/>
                <a:gd name="connsiteY510" fmla="*/ 1587999 h 1587998"/>
                <a:gd name="connsiteX511" fmla="*/ 5843259 w 11218359"/>
                <a:gd name="connsiteY511" fmla="*/ 1587999 h 1587998"/>
                <a:gd name="connsiteX512" fmla="*/ 5854689 w 11218359"/>
                <a:gd name="connsiteY512" fmla="*/ 1587999 h 1587998"/>
                <a:gd name="connsiteX513" fmla="*/ 5866119 w 11218359"/>
                <a:gd name="connsiteY513" fmla="*/ 1587999 h 1587998"/>
                <a:gd name="connsiteX514" fmla="*/ 5877549 w 11218359"/>
                <a:gd name="connsiteY514" fmla="*/ 1587999 h 1587998"/>
                <a:gd name="connsiteX515" fmla="*/ 5889027 w 11218359"/>
                <a:gd name="connsiteY515" fmla="*/ 1587999 h 1587998"/>
                <a:gd name="connsiteX516" fmla="*/ 5900457 w 11218359"/>
                <a:gd name="connsiteY516" fmla="*/ 1587999 h 1587998"/>
                <a:gd name="connsiteX517" fmla="*/ 5911887 w 11218359"/>
                <a:gd name="connsiteY517" fmla="*/ 1587999 h 1587998"/>
                <a:gd name="connsiteX518" fmla="*/ 5923317 w 11218359"/>
                <a:gd name="connsiteY518" fmla="*/ 1587999 h 1587998"/>
                <a:gd name="connsiteX519" fmla="*/ 5934747 w 11218359"/>
                <a:gd name="connsiteY519" fmla="*/ 1587999 h 1587998"/>
                <a:gd name="connsiteX520" fmla="*/ 5946225 w 11218359"/>
                <a:gd name="connsiteY520" fmla="*/ 1587999 h 1587998"/>
                <a:gd name="connsiteX521" fmla="*/ 5957655 w 11218359"/>
                <a:gd name="connsiteY521" fmla="*/ 1587999 h 1587998"/>
                <a:gd name="connsiteX522" fmla="*/ 5969084 w 11218359"/>
                <a:gd name="connsiteY522" fmla="*/ 1587999 h 1587998"/>
                <a:gd name="connsiteX523" fmla="*/ 5980514 w 11218359"/>
                <a:gd name="connsiteY523" fmla="*/ 1587999 h 1587998"/>
                <a:gd name="connsiteX524" fmla="*/ 5991944 w 11218359"/>
                <a:gd name="connsiteY524" fmla="*/ 1587999 h 1587998"/>
                <a:gd name="connsiteX525" fmla="*/ 6003422 w 11218359"/>
                <a:gd name="connsiteY525" fmla="*/ 1587999 h 1587998"/>
                <a:gd name="connsiteX526" fmla="*/ 6014852 w 11218359"/>
                <a:gd name="connsiteY526" fmla="*/ 1587999 h 1587998"/>
                <a:gd name="connsiteX527" fmla="*/ 6026282 w 11218359"/>
                <a:gd name="connsiteY527" fmla="*/ 1587999 h 1587998"/>
                <a:gd name="connsiteX528" fmla="*/ 6037712 w 11218359"/>
                <a:gd name="connsiteY528" fmla="*/ 1587999 h 1587998"/>
                <a:gd name="connsiteX529" fmla="*/ 6049142 w 11218359"/>
                <a:gd name="connsiteY529" fmla="*/ 1587999 h 1587998"/>
                <a:gd name="connsiteX530" fmla="*/ 6060620 w 11218359"/>
                <a:gd name="connsiteY530" fmla="*/ 1587999 h 1587998"/>
                <a:gd name="connsiteX531" fmla="*/ 6072049 w 11218359"/>
                <a:gd name="connsiteY531" fmla="*/ 1587999 h 1587998"/>
                <a:gd name="connsiteX532" fmla="*/ 6083480 w 11218359"/>
                <a:gd name="connsiteY532" fmla="*/ 1587999 h 1587998"/>
                <a:gd name="connsiteX533" fmla="*/ 6094910 w 11218359"/>
                <a:gd name="connsiteY533" fmla="*/ 1587999 h 1587998"/>
                <a:gd name="connsiteX534" fmla="*/ 6106340 w 11218359"/>
                <a:gd name="connsiteY534" fmla="*/ 1587999 h 1587998"/>
                <a:gd name="connsiteX535" fmla="*/ 6117818 w 11218359"/>
                <a:gd name="connsiteY535" fmla="*/ 1587999 h 1587998"/>
                <a:gd name="connsiteX536" fmla="*/ 6129247 w 11218359"/>
                <a:gd name="connsiteY536" fmla="*/ 1587999 h 1587998"/>
                <a:gd name="connsiteX537" fmla="*/ 6140677 w 11218359"/>
                <a:gd name="connsiteY537" fmla="*/ 1587999 h 1587998"/>
                <a:gd name="connsiteX538" fmla="*/ 6152107 w 11218359"/>
                <a:gd name="connsiteY538" fmla="*/ 1587999 h 1587998"/>
                <a:gd name="connsiteX539" fmla="*/ 6163537 w 11218359"/>
                <a:gd name="connsiteY539" fmla="*/ 1587999 h 1587998"/>
                <a:gd name="connsiteX540" fmla="*/ 6175015 w 11218359"/>
                <a:gd name="connsiteY540" fmla="*/ 1587999 h 1587998"/>
                <a:gd name="connsiteX541" fmla="*/ 6186445 w 11218359"/>
                <a:gd name="connsiteY541" fmla="*/ 1587999 h 1587998"/>
                <a:gd name="connsiteX542" fmla="*/ 6197875 w 11218359"/>
                <a:gd name="connsiteY542" fmla="*/ 1587999 h 1587998"/>
                <a:gd name="connsiteX543" fmla="*/ 6209305 w 11218359"/>
                <a:gd name="connsiteY543" fmla="*/ 1587999 h 1587998"/>
                <a:gd name="connsiteX544" fmla="*/ 6220735 w 11218359"/>
                <a:gd name="connsiteY544" fmla="*/ 1587999 h 1587998"/>
                <a:gd name="connsiteX545" fmla="*/ 6232212 w 11218359"/>
                <a:gd name="connsiteY545" fmla="*/ 1587999 h 1587998"/>
                <a:gd name="connsiteX546" fmla="*/ 6243642 w 11218359"/>
                <a:gd name="connsiteY546" fmla="*/ 1587999 h 1587998"/>
                <a:gd name="connsiteX547" fmla="*/ 6255073 w 11218359"/>
                <a:gd name="connsiteY547" fmla="*/ 1587999 h 1587998"/>
                <a:gd name="connsiteX548" fmla="*/ 6266503 w 11218359"/>
                <a:gd name="connsiteY548" fmla="*/ 1587999 h 1587998"/>
                <a:gd name="connsiteX549" fmla="*/ 6277933 w 11218359"/>
                <a:gd name="connsiteY549" fmla="*/ 1587999 h 1587998"/>
                <a:gd name="connsiteX550" fmla="*/ 6289410 w 11218359"/>
                <a:gd name="connsiteY550" fmla="*/ 1587999 h 1587998"/>
                <a:gd name="connsiteX551" fmla="*/ 6300840 w 11218359"/>
                <a:gd name="connsiteY551" fmla="*/ 1587999 h 1587998"/>
                <a:gd name="connsiteX552" fmla="*/ 6312270 w 11218359"/>
                <a:gd name="connsiteY552" fmla="*/ 1587999 h 1587998"/>
                <a:gd name="connsiteX553" fmla="*/ 6323700 w 11218359"/>
                <a:gd name="connsiteY553" fmla="*/ 1587999 h 1587998"/>
                <a:gd name="connsiteX554" fmla="*/ 6335130 w 11218359"/>
                <a:gd name="connsiteY554" fmla="*/ 1587999 h 1587998"/>
                <a:gd name="connsiteX555" fmla="*/ 6346608 w 11218359"/>
                <a:gd name="connsiteY555" fmla="*/ 1587999 h 1587998"/>
                <a:gd name="connsiteX556" fmla="*/ 6358038 w 11218359"/>
                <a:gd name="connsiteY556" fmla="*/ 1587999 h 1587998"/>
                <a:gd name="connsiteX557" fmla="*/ 6369468 w 11218359"/>
                <a:gd name="connsiteY557" fmla="*/ 1587999 h 1587998"/>
                <a:gd name="connsiteX558" fmla="*/ 6380898 w 11218359"/>
                <a:gd name="connsiteY558" fmla="*/ 1587999 h 1587998"/>
                <a:gd name="connsiteX559" fmla="*/ 6392328 w 11218359"/>
                <a:gd name="connsiteY559" fmla="*/ 1587999 h 1587998"/>
                <a:gd name="connsiteX560" fmla="*/ 6403805 w 11218359"/>
                <a:gd name="connsiteY560" fmla="*/ 1587999 h 1587998"/>
                <a:gd name="connsiteX561" fmla="*/ 6415235 w 11218359"/>
                <a:gd name="connsiteY561" fmla="*/ 1587999 h 1587998"/>
                <a:gd name="connsiteX562" fmla="*/ 6426666 w 11218359"/>
                <a:gd name="connsiteY562" fmla="*/ 1587999 h 1587998"/>
                <a:gd name="connsiteX563" fmla="*/ 6438096 w 11218359"/>
                <a:gd name="connsiteY563" fmla="*/ 1587999 h 1587998"/>
                <a:gd name="connsiteX564" fmla="*/ 6449525 w 11218359"/>
                <a:gd name="connsiteY564" fmla="*/ 1587999 h 1587998"/>
                <a:gd name="connsiteX565" fmla="*/ 6461003 w 11218359"/>
                <a:gd name="connsiteY565" fmla="*/ 1587999 h 1587998"/>
                <a:gd name="connsiteX566" fmla="*/ 6472433 w 11218359"/>
                <a:gd name="connsiteY566" fmla="*/ 1587999 h 1587998"/>
                <a:gd name="connsiteX567" fmla="*/ 6483863 w 11218359"/>
                <a:gd name="connsiteY567" fmla="*/ 1587999 h 1587998"/>
                <a:gd name="connsiteX568" fmla="*/ 6495293 w 11218359"/>
                <a:gd name="connsiteY568" fmla="*/ 1587999 h 1587998"/>
                <a:gd name="connsiteX569" fmla="*/ 6506723 w 11218359"/>
                <a:gd name="connsiteY569" fmla="*/ 1587999 h 1587998"/>
                <a:gd name="connsiteX570" fmla="*/ 6518201 w 11218359"/>
                <a:gd name="connsiteY570" fmla="*/ 1587999 h 1587998"/>
                <a:gd name="connsiteX571" fmla="*/ 6529631 w 11218359"/>
                <a:gd name="connsiteY571" fmla="*/ 1587999 h 1587998"/>
                <a:gd name="connsiteX572" fmla="*/ 6541061 w 11218359"/>
                <a:gd name="connsiteY572" fmla="*/ 1587999 h 1587998"/>
                <a:gd name="connsiteX573" fmla="*/ 6552490 w 11218359"/>
                <a:gd name="connsiteY573" fmla="*/ 1587999 h 1587998"/>
                <a:gd name="connsiteX574" fmla="*/ 6563921 w 11218359"/>
                <a:gd name="connsiteY574" fmla="*/ 1587999 h 1587998"/>
                <a:gd name="connsiteX575" fmla="*/ 6575398 w 11218359"/>
                <a:gd name="connsiteY575" fmla="*/ 1587999 h 1587998"/>
                <a:gd name="connsiteX576" fmla="*/ 6586828 w 11218359"/>
                <a:gd name="connsiteY576" fmla="*/ 1587999 h 1587998"/>
                <a:gd name="connsiteX577" fmla="*/ 6598259 w 11218359"/>
                <a:gd name="connsiteY577" fmla="*/ 1587999 h 1587998"/>
                <a:gd name="connsiteX578" fmla="*/ 6609688 w 11218359"/>
                <a:gd name="connsiteY578" fmla="*/ 1587999 h 1587998"/>
                <a:gd name="connsiteX579" fmla="*/ 6621118 w 11218359"/>
                <a:gd name="connsiteY579" fmla="*/ 1587999 h 1587998"/>
                <a:gd name="connsiteX580" fmla="*/ 6632596 w 11218359"/>
                <a:gd name="connsiteY580" fmla="*/ 1587999 h 1587998"/>
                <a:gd name="connsiteX581" fmla="*/ 6644026 w 11218359"/>
                <a:gd name="connsiteY581" fmla="*/ 1587999 h 1587998"/>
                <a:gd name="connsiteX582" fmla="*/ 6655456 w 11218359"/>
                <a:gd name="connsiteY582" fmla="*/ 1587999 h 1587998"/>
                <a:gd name="connsiteX583" fmla="*/ 6666886 w 11218359"/>
                <a:gd name="connsiteY583" fmla="*/ 1587999 h 1587998"/>
                <a:gd name="connsiteX584" fmla="*/ 6678316 w 11218359"/>
                <a:gd name="connsiteY584" fmla="*/ 1587999 h 1587998"/>
                <a:gd name="connsiteX585" fmla="*/ 6689794 w 11218359"/>
                <a:gd name="connsiteY585" fmla="*/ 1587999 h 1587998"/>
                <a:gd name="connsiteX586" fmla="*/ 6701224 w 11218359"/>
                <a:gd name="connsiteY586" fmla="*/ 1587999 h 1587998"/>
                <a:gd name="connsiteX587" fmla="*/ 6712653 w 11218359"/>
                <a:gd name="connsiteY587" fmla="*/ 1587999 h 1587998"/>
                <a:gd name="connsiteX588" fmla="*/ 6724083 w 11218359"/>
                <a:gd name="connsiteY588" fmla="*/ 1587999 h 1587998"/>
                <a:gd name="connsiteX589" fmla="*/ 6735514 w 11218359"/>
                <a:gd name="connsiteY589" fmla="*/ 1587999 h 1587998"/>
                <a:gd name="connsiteX590" fmla="*/ 6746944 w 11218359"/>
                <a:gd name="connsiteY590" fmla="*/ 1587999 h 1587998"/>
                <a:gd name="connsiteX591" fmla="*/ 6758421 w 11218359"/>
                <a:gd name="connsiteY591" fmla="*/ 1587999 h 1587998"/>
                <a:gd name="connsiteX592" fmla="*/ 6769851 w 11218359"/>
                <a:gd name="connsiteY592" fmla="*/ 1587999 h 1587998"/>
                <a:gd name="connsiteX593" fmla="*/ 6781281 w 11218359"/>
                <a:gd name="connsiteY593" fmla="*/ 1587999 h 1587998"/>
                <a:gd name="connsiteX594" fmla="*/ 6792711 w 11218359"/>
                <a:gd name="connsiteY594" fmla="*/ 1587999 h 1587998"/>
                <a:gd name="connsiteX595" fmla="*/ 6804141 w 11218359"/>
                <a:gd name="connsiteY595" fmla="*/ 1587999 h 1587998"/>
                <a:gd name="connsiteX596" fmla="*/ 6815619 w 11218359"/>
                <a:gd name="connsiteY596" fmla="*/ 1587999 h 1587998"/>
                <a:gd name="connsiteX597" fmla="*/ 6827049 w 11218359"/>
                <a:gd name="connsiteY597" fmla="*/ 1587999 h 1587998"/>
                <a:gd name="connsiteX598" fmla="*/ 6838479 w 11218359"/>
                <a:gd name="connsiteY598" fmla="*/ 1587999 h 1587998"/>
                <a:gd name="connsiteX599" fmla="*/ 6849909 w 11218359"/>
                <a:gd name="connsiteY599" fmla="*/ 1587999 h 1587998"/>
                <a:gd name="connsiteX600" fmla="*/ 6861339 w 11218359"/>
                <a:gd name="connsiteY600" fmla="*/ 1587999 h 1587998"/>
                <a:gd name="connsiteX601" fmla="*/ 6872816 w 11218359"/>
                <a:gd name="connsiteY601" fmla="*/ 1587999 h 1587998"/>
                <a:gd name="connsiteX602" fmla="*/ 6884246 w 11218359"/>
                <a:gd name="connsiteY602" fmla="*/ 1587999 h 1587998"/>
                <a:gd name="connsiteX603" fmla="*/ 6895676 w 11218359"/>
                <a:gd name="connsiteY603" fmla="*/ 1587999 h 1587998"/>
                <a:gd name="connsiteX604" fmla="*/ 6907107 w 11218359"/>
                <a:gd name="connsiteY604" fmla="*/ 1587999 h 1587998"/>
                <a:gd name="connsiteX605" fmla="*/ 6918537 w 11218359"/>
                <a:gd name="connsiteY605" fmla="*/ 1587999 h 1587998"/>
                <a:gd name="connsiteX606" fmla="*/ 6930014 w 11218359"/>
                <a:gd name="connsiteY606" fmla="*/ 1587999 h 1587998"/>
                <a:gd name="connsiteX607" fmla="*/ 6941444 w 11218359"/>
                <a:gd name="connsiteY607" fmla="*/ 1587999 h 1587998"/>
                <a:gd name="connsiteX608" fmla="*/ 6952874 w 11218359"/>
                <a:gd name="connsiteY608" fmla="*/ 1587999 h 1587998"/>
                <a:gd name="connsiteX609" fmla="*/ 6964304 w 11218359"/>
                <a:gd name="connsiteY609" fmla="*/ 1587999 h 1587998"/>
                <a:gd name="connsiteX610" fmla="*/ 6975734 w 11218359"/>
                <a:gd name="connsiteY610" fmla="*/ 1587999 h 1587998"/>
                <a:gd name="connsiteX611" fmla="*/ 6987212 w 11218359"/>
                <a:gd name="connsiteY611" fmla="*/ 1587999 h 1587998"/>
                <a:gd name="connsiteX612" fmla="*/ 6998642 w 11218359"/>
                <a:gd name="connsiteY612" fmla="*/ 1587999 h 1587998"/>
                <a:gd name="connsiteX613" fmla="*/ 7010072 w 11218359"/>
                <a:gd name="connsiteY613" fmla="*/ 1587999 h 1587998"/>
                <a:gd name="connsiteX614" fmla="*/ 7021502 w 11218359"/>
                <a:gd name="connsiteY614" fmla="*/ 1587999 h 1587998"/>
                <a:gd name="connsiteX615" fmla="*/ 7032931 w 11218359"/>
                <a:gd name="connsiteY615" fmla="*/ 1587999 h 1587998"/>
                <a:gd name="connsiteX616" fmla="*/ 7044409 w 11218359"/>
                <a:gd name="connsiteY616" fmla="*/ 1587999 h 1587998"/>
                <a:gd name="connsiteX617" fmla="*/ 7055839 w 11218359"/>
                <a:gd name="connsiteY617" fmla="*/ 1587999 h 1587998"/>
                <a:gd name="connsiteX618" fmla="*/ 7067269 w 11218359"/>
                <a:gd name="connsiteY618" fmla="*/ 1587999 h 1587998"/>
                <a:gd name="connsiteX619" fmla="*/ 7078700 w 11218359"/>
                <a:gd name="connsiteY619" fmla="*/ 1587999 h 1587998"/>
                <a:gd name="connsiteX620" fmla="*/ 7090129 w 11218359"/>
                <a:gd name="connsiteY620" fmla="*/ 1587999 h 1587998"/>
                <a:gd name="connsiteX621" fmla="*/ 7101607 w 11218359"/>
                <a:gd name="connsiteY621" fmla="*/ 1587999 h 1587998"/>
                <a:gd name="connsiteX622" fmla="*/ 7113037 w 11218359"/>
                <a:gd name="connsiteY622" fmla="*/ 1587999 h 1587998"/>
                <a:gd name="connsiteX623" fmla="*/ 7124467 w 11218359"/>
                <a:gd name="connsiteY623" fmla="*/ 1587999 h 1587998"/>
                <a:gd name="connsiteX624" fmla="*/ 7135897 w 11218359"/>
                <a:gd name="connsiteY624" fmla="*/ 1587999 h 1587998"/>
                <a:gd name="connsiteX625" fmla="*/ 7147327 w 11218359"/>
                <a:gd name="connsiteY625" fmla="*/ 1587999 h 1587998"/>
                <a:gd name="connsiteX626" fmla="*/ 7158805 w 11218359"/>
                <a:gd name="connsiteY626" fmla="*/ 1587999 h 1587998"/>
                <a:gd name="connsiteX627" fmla="*/ 7170235 w 11218359"/>
                <a:gd name="connsiteY627" fmla="*/ 1587999 h 1587998"/>
                <a:gd name="connsiteX628" fmla="*/ 7181665 w 11218359"/>
                <a:gd name="connsiteY628" fmla="*/ 1587999 h 1587998"/>
                <a:gd name="connsiteX629" fmla="*/ 7193094 w 11218359"/>
                <a:gd name="connsiteY629" fmla="*/ 1587999 h 1587998"/>
                <a:gd name="connsiteX630" fmla="*/ 7204524 w 11218359"/>
                <a:gd name="connsiteY630" fmla="*/ 1587999 h 1587998"/>
                <a:gd name="connsiteX631" fmla="*/ 7216002 w 11218359"/>
                <a:gd name="connsiteY631" fmla="*/ 1587999 h 1587998"/>
                <a:gd name="connsiteX632" fmla="*/ 7227432 w 11218359"/>
                <a:gd name="connsiteY632" fmla="*/ 1587999 h 1587998"/>
                <a:gd name="connsiteX633" fmla="*/ 7238862 w 11218359"/>
                <a:gd name="connsiteY633" fmla="*/ 1587999 h 1587998"/>
                <a:gd name="connsiteX634" fmla="*/ 7250292 w 11218359"/>
                <a:gd name="connsiteY634" fmla="*/ 1587999 h 1587998"/>
                <a:gd name="connsiteX635" fmla="*/ 7261722 w 11218359"/>
                <a:gd name="connsiteY635" fmla="*/ 1587999 h 1587998"/>
                <a:gd name="connsiteX636" fmla="*/ 7273200 w 11218359"/>
                <a:gd name="connsiteY636" fmla="*/ 1587999 h 1587998"/>
                <a:gd name="connsiteX637" fmla="*/ 7284630 w 11218359"/>
                <a:gd name="connsiteY637" fmla="*/ 1587999 h 1587998"/>
                <a:gd name="connsiteX638" fmla="*/ 7296060 w 11218359"/>
                <a:gd name="connsiteY638" fmla="*/ 1587999 h 1587998"/>
                <a:gd name="connsiteX639" fmla="*/ 7307490 w 11218359"/>
                <a:gd name="connsiteY639" fmla="*/ 1587999 h 1587998"/>
                <a:gd name="connsiteX640" fmla="*/ 7318920 w 11218359"/>
                <a:gd name="connsiteY640" fmla="*/ 1587999 h 1587998"/>
                <a:gd name="connsiteX641" fmla="*/ 7330398 w 11218359"/>
                <a:gd name="connsiteY641" fmla="*/ 1587999 h 1587998"/>
                <a:gd name="connsiteX642" fmla="*/ 7341828 w 11218359"/>
                <a:gd name="connsiteY642" fmla="*/ 1587999 h 1587998"/>
                <a:gd name="connsiteX643" fmla="*/ 7353257 w 11218359"/>
                <a:gd name="connsiteY643" fmla="*/ 1587999 h 1587998"/>
                <a:gd name="connsiteX644" fmla="*/ 7364687 w 11218359"/>
                <a:gd name="connsiteY644" fmla="*/ 1587999 h 1587998"/>
                <a:gd name="connsiteX645" fmla="*/ 7376117 w 11218359"/>
                <a:gd name="connsiteY645" fmla="*/ 1587999 h 1587998"/>
                <a:gd name="connsiteX646" fmla="*/ 7387595 w 11218359"/>
                <a:gd name="connsiteY646" fmla="*/ 1587999 h 1587998"/>
                <a:gd name="connsiteX647" fmla="*/ 7399025 w 11218359"/>
                <a:gd name="connsiteY647" fmla="*/ 832309 h 1587998"/>
                <a:gd name="connsiteX648" fmla="*/ 7410455 w 11218359"/>
                <a:gd name="connsiteY648" fmla="*/ 111176 h 1587998"/>
                <a:gd name="connsiteX649" fmla="*/ 7421885 w 11218359"/>
                <a:gd name="connsiteY649" fmla="*/ 46573 h 1587998"/>
                <a:gd name="connsiteX650" fmla="*/ 7433315 w 11218359"/>
                <a:gd name="connsiteY650" fmla="*/ 0 h 1587998"/>
                <a:gd name="connsiteX651" fmla="*/ 7444793 w 11218359"/>
                <a:gd name="connsiteY651" fmla="*/ 420662 h 1587998"/>
                <a:gd name="connsiteX652" fmla="*/ 7456222 w 11218359"/>
                <a:gd name="connsiteY652" fmla="*/ 207326 h 1587998"/>
                <a:gd name="connsiteX653" fmla="*/ 7467653 w 11218359"/>
                <a:gd name="connsiteY653" fmla="*/ 150238 h 1587998"/>
                <a:gd name="connsiteX654" fmla="*/ 7479083 w 11218359"/>
                <a:gd name="connsiteY654" fmla="*/ 244888 h 1587998"/>
                <a:gd name="connsiteX655" fmla="*/ 7490513 w 11218359"/>
                <a:gd name="connsiteY655" fmla="*/ 154743 h 1587998"/>
                <a:gd name="connsiteX656" fmla="*/ 7501990 w 11218359"/>
                <a:gd name="connsiteY656" fmla="*/ 255403 h 1587998"/>
                <a:gd name="connsiteX657" fmla="*/ 7513420 w 11218359"/>
                <a:gd name="connsiteY657" fmla="*/ 839819 h 1587998"/>
                <a:gd name="connsiteX658" fmla="*/ 7524850 w 11218359"/>
                <a:gd name="connsiteY658" fmla="*/ 1233440 h 1587998"/>
                <a:gd name="connsiteX659" fmla="*/ 7536280 w 11218359"/>
                <a:gd name="connsiteY659" fmla="*/ 1526400 h 1587998"/>
                <a:gd name="connsiteX660" fmla="*/ 7547710 w 11218359"/>
                <a:gd name="connsiteY660" fmla="*/ 1587999 h 1587998"/>
                <a:gd name="connsiteX661" fmla="*/ 7559188 w 11218359"/>
                <a:gd name="connsiteY661" fmla="*/ 1587999 h 1587998"/>
                <a:gd name="connsiteX662" fmla="*/ 7570618 w 11218359"/>
                <a:gd name="connsiteY662" fmla="*/ 1587999 h 1587998"/>
                <a:gd name="connsiteX663" fmla="*/ 7582048 w 11218359"/>
                <a:gd name="connsiteY663" fmla="*/ 1587999 h 1587998"/>
                <a:gd name="connsiteX664" fmla="*/ 7593478 w 11218359"/>
                <a:gd name="connsiteY664" fmla="*/ 1587999 h 1587998"/>
                <a:gd name="connsiteX665" fmla="*/ 7604908 w 11218359"/>
                <a:gd name="connsiteY665" fmla="*/ 1587999 h 1587998"/>
                <a:gd name="connsiteX666" fmla="*/ 7616385 w 11218359"/>
                <a:gd name="connsiteY666" fmla="*/ 1587999 h 1587998"/>
                <a:gd name="connsiteX667" fmla="*/ 7627815 w 11218359"/>
                <a:gd name="connsiteY667" fmla="*/ 1587999 h 1587998"/>
                <a:gd name="connsiteX668" fmla="*/ 7639246 w 11218359"/>
                <a:gd name="connsiteY668" fmla="*/ 1587999 h 1587998"/>
                <a:gd name="connsiteX669" fmla="*/ 7650676 w 11218359"/>
                <a:gd name="connsiteY669" fmla="*/ 1587999 h 1587998"/>
                <a:gd name="connsiteX670" fmla="*/ 7662106 w 11218359"/>
                <a:gd name="connsiteY670" fmla="*/ 1587999 h 1587998"/>
                <a:gd name="connsiteX671" fmla="*/ 7673583 w 11218359"/>
                <a:gd name="connsiteY671" fmla="*/ 1587999 h 1587998"/>
                <a:gd name="connsiteX672" fmla="*/ 7685013 w 11218359"/>
                <a:gd name="connsiteY672" fmla="*/ 1587999 h 1587998"/>
                <a:gd name="connsiteX673" fmla="*/ 7696443 w 11218359"/>
                <a:gd name="connsiteY673" fmla="*/ 1587999 h 1587998"/>
                <a:gd name="connsiteX674" fmla="*/ 7707873 w 11218359"/>
                <a:gd name="connsiteY674" fmla="*/ 1587999 h 1587998"/>
                <a:gd name="connsiteX675" fmla="*/ 7719303 w 11218359"/>
                <a:gd name="connsiteY675" fmla="*/ 1587999 h 1587998"/>
                <a:gd name="connsiteX676" fmla="*/ 7730733 w 11218359"/>
                <a:gd name="connsiteY676" fmla="*/ 1587999 h 1587998"/>
                <a:gd name="connsiteX677" fmla="*/ 7742211 w 11218359"/>
                <a:gd name="connsiteY677" fmla="*/ 1587999 h 1587998"/>
                <a:gd name="connsiteX678" fmla="*/ 7753641 w 11218359"/>
                <a:gd name="connsiteY678" fmla="*/ 1587999 h 1587998"/>
                <a:gd name="connsiteX679" fmla="*/ 7765071 w 11218359"/>
                <a:gd name="connsiteY679" fmla="*/ 1587999 h 1587998"/>
                <a:gd name="connsiteX680" fmla="*/ 7776501 w 11218359"/>
                <a:gd name="connsiteY680" fmla="*/ 1587999 h 1587998"/>
                <a:gd name="connsiteX681" fmla="*/ 7787931 w 11218359"/>
                <a:gd name="connsiteY681" fmla="*/ 1587999 h 1587998"/>
                <a:gd name="connsiteX682" fmla="*/ 7799408 w 11218359"/>
                <a:gd name="connsiteY682" fmla="*/ 1587999 h 1587998"/>
                <a:gd name="connsiteX683" fmla="*/ 7810839 w 11218359"/>
                <a:gd name="connsiteY683" fmla="*/ 1587999 h 1587998"/>
                <a:gd name="connsiteX684" fmla="*/ 7822268 w 11218359"/>
                <a:gd name="connsiteY684" fmla="*/ 1587999 h 1587998"/>
                <a:gd name="connsiteX685" fmla="*/ 7833698 w 11218359"/>
                <a:gd name="connsiteY685" fmla="*/ 1587999 h 1587998"/>
                <a:gd name="connsiteX686" fmla="*/ 7845128 w 11218359"/>
                <a:gd name="connsiteY686" fmla="*/ 1587999 h 1587998"/>
                <a:gd name="connsiteX687" fmla="*/ 7856606 w 11218359"/>
                <a:gd name="connsiteY687" fmla="*/ 1587999 h 1587998"/>
                <a:gd name="connsiteX688" fmla="*/ 7868036 w 11218359"/>
                <a:gd name="connsiteY688" fmla="*/ 1587999 h 1587998"/>
                <a:gd name="connsiteX689" fmla="*/ 7879466 w 11218359"/>
                <a:gd name="connsiteY689" fmla="*/ 1587999 h 1587998"/>
                <a:gd name="connsiteX690" fmla="*/ 7890896 w 11218359"/>
                <a:gd name="connsiteY690" fmla="*/ 1587999 h 1587998"/>
                <a:gd name="connsiteX691" fmla="*/ 7902326 w 11218359"/>
                <a:gd name="connsiteY691" fmla="*/ 1587999 h 1587998"/>
                <a:gd name="connsiteX692" fmla="*/ 7913804 w 11218359"/>
                <a:gd name="connsiteY692" fmla="*/ 1587999 h 1587998"/>
                <a:gd name="connsiteX693" fmla="*/ 7925234 w 11218359"/>
                <a:gd name="connsiteY693" fmla="*/ 1587999 h 1587998"/>
                <a:gd name="connsiteX694" fmla="*/ 7936663 w 11218359"/>
                <a:gd name="connsiteY694" fmla="*/ 1587999 h 1587998"/>
                <a:gd name="connsiteX695" fmla="*/ 7948094 w 11218359"/>
                <a:gd name="connsiteY695" fmla="*/ 1587999 h 1587998"/>
                <a:gd name="connsiteX696" fmla="*/ 7959524 w 11218359"/>
                <a:gd name="connsiteY696" fmla="*/ 1587999 h 1587998"/>
                <a:gd name="connsiteX697" fmla="*/ 7971001 w 11218359"/>
                <a:gd name="connsiteY697" fmla="*/ 1587999 h 1587998"/>
                <a:gd name="connsiteX698" fmla="*/ 7982431 w 11218359"/>
                <a:gd name="connsiteY698" fmla="*/ 1587999 h 1587998"/>
                <a:gd name="connsiteX699" fmla="*/ 7993861 w 11218359"/>
                <a:gd name="connsiteY699" fmla="*/ 1587999 h 1587998"/>
                <a:gd name="connsiteX700" fmla="*/ 8005291 w 11218359"/>
                <a:gd name="connsiteY700" fmla="*/ 1587999 h 1587998"/>
                <a:gd name="connsiteX701" fmla="*/ 8016721 w 11218359"/>
                <a:gd name="connsiteY701" fmla="*/ 1587999 h 1587998"/>
                <a:gd name="connsiteX702" fmla="*/ 8028199 w 11218359"/>
                <a:gd name="connsiteY702" fmla="*/ 1587999 h 1587998"/>
                <a:gd name="connsiteX703" fmla="*/ 8039629 w 11218359"/>
                <a:gd name="connsiteY703" fmla="*/ 1587999 h 1587998"/>
                <a:gd name="connsiteX704" fmla="*/ 8051059 w 11218359"/>
                <a:gd name="connsiteY704" fmla="*/ 1587999 h 1587998"/>
                <a:gd name="connsiteX705" fmla="*/ 8062489 w 11218359"/>
                <a:gd name="connsiteY705" fmla="*/ 1587999 h 1587998"/>
                <a:gd name="connsiteX706" fmla="*/ 8073919 w 11218359"/>
                <a:gd name="connsiteY706" fmla="*/ 1587999 h 1587998"/>
                <a:gd name="connsiteX707" fmla="*/ 8085396 w 11218359"/>
                <a:gd name="connsiteY707" fmla="*/ 1587999 h 1587998"/>
                <a:gd name="connsiteX708" fmla="*/ 8096826 w 11218359"/>
                <a:gd name="connsiteY708" fmla="*/ 1587999 h 1587998"/>
                <a:gd name="connsiteX709" fmla="*/ 8108256 w 11218359"/>
                <a:gd name="connsiteY709" fmla="*/ 1587999 h 1587998"/>
                <a:gd name="connsiteX710" fmla="*/ 8119687 w 11218359"/>
                <a:gd name="connsiteY710" fmla="*/ 1587999 h 1587998"/>
                <a:gd name="connsiteX711" fmla="*/ 8131117 w 11218359"/>
                <a:gd name="connsiteY711" fmla="*/ 1587999 h 1587998"/>
                <a:gd name="connsiteX712" fmla="*/ 8142594 w 11218359"/>
                <a:gd name="connsiteY712" fmla="*/ 1587999 h 1587998"/>
                <a:gd name="connsiteX713" fmla="*/ 8154024 w 11218359"/>
                <a:gd name="connsiteY713" fmla="*/ 1587999 h 1587998"/>
                <a:gd name="connsiteX714" fmla="*/ 8165454 w 11218359"/>
                <a:gd name="connsiteY714" fmla="*/ 1587999 h 1587998"/>
                <a:gd name="connsiteX715" fmla="*/ 8176884 w 11218359"/>
                <a:gd name="connsiteY715" fmla="*/ 1587999 h 1587998"/>
                <a:gd name="connsiteX716" fmla="*/ 8188314 w 11218359"/>
                <a:gd name="connsiteY716" fmla="*/ 1587999 h 1587998"/>
                <a:gd name="connsiteX717" fmla="*/ 8199792 w 11218359"/>
                <a:gd name="connsiteY717" fmla="*/ 1587999 h 1587998"/>
                <a:gd name="connsiteX718" fmla="*/ 8211222 w 11218359"/>
                <a:gd name="connsiteY718" fmla="*/ 1587999 h 1587998"/>
                <a:gd name="connsiteX719" fmla="*/ 8222652 w 11218359"/>
                <a:gd name="connsiteY719" fmla="*/ 1587999 h 1587998"/>
                <a:gd name="connsiteX720" fmla="*/ 8234082 w 11218359"/>
                <a:gd name="connsiteY720" fmla="*/ 1587999 h 1587998"/>
                <a:gd name="connsiteX721" fmla="*/ 8245512 w 11218359"/>
                <a:gd name="connsiteY721" fmla="*/ 1587999 h 1587998"/>
                <a:gd name="connsiteX722" fmla="*/ 8256989 w 11218359"/>
                <a:gd name="connsiteY722" fmla="*/ 1587999 h 1587998"/>
                <a:gd name="connsiteX723" fmla="*/ 8268419 w 11218359"/>
                <a:gd name="connsiteY723" fmla="*/ 1587999 h 1587998"/>
                <a:gd name="connsiteX724" fmla="*/ 8279850 w 11218359"/>
                <a:gd name="connsiteY724" fmla="*/ 1587999 h 1587998"/>
                <a:gd name="connsiteX725" fmla="*/ 8291280 w 11218359"/>
                <a:gd name="connsiteY725" fmla="*/ 1587999 h 1587998"/>
                <a:gd name="connsiteX726" fmla="*/ 8302709 w 11218359"/>
                <a:gd name="connsiteY726" fmla="*/ 1587999 h 1587998"/>
                <a:gd name="connsiteX727" fmla="*/ 8314187 w 11218359"/>
                <a:gd name="connsiteY727" fmla="*/ 1587999 h 1587998"/>
                <a:gd name="connsiteX728" fmla="*/ 8325617 w 11218359"/>
                <a:gd name="connsiteY728" fmla="*/ 1587999 h 1587998"/>
                <a:gd name="connsiteX729" fmla="*/ 8337047 w 11218359"/>
                <a:gd name="connsiteY729" fmla="*/ 1587999 h 1587998"/>
                <a:gd name="connsiteX730" fmla="*/ 8348477 w 11218359"/>
                <a:gd name="connsiteY730" fmla="*/ 1587999 h 1587998"/>
                <a:gd name="connsiteX731" fmla="*/ 8359907 w 11218359"/>
                <a:gd name="connsiteY731" fmla="*/ 1587999 h 1587998"/>
                <a:gd name="connsiteX732" fmla="*/ 8371385 w 11218359"/>
                <a:gd name="connsiteY732" fmla="*/ 1587999 h 1587998"/>
                <a:gd name="connsiteX733" fmla="*/ 8382815 w 11218359"/>
                <a:gd name="connsiteY733" fmla="*/ 1587999 h 1587998"/>
                <a:gd name="connsiteX734" fmla="*/ 8394245 w 11218359"/>
                <a:gd name="connsiteY734" fmla="*/ 1587999 h 1587998"/>
                <a:gd name="connsiteX735" fmla="*/ 8405674 w 11218359"/>
                <a:gd name="connsiteY735" fmla="*/ 1587999 h 1587998"/>
                <a:gd name="connsiteX736" fmla="*/ 8417104 w 11218359"/>
                <a:gd name="connsiteY736" fmla="*/ 1587999 h 1587998"/>
                <a:gd name="connsiteX737" fmla="*/ 8428582 w 11218359"/>
                <a:gd name="connsiteY737" fmla="*/ 1587999 h 1587998"/>
                <a:gd name="connsiteX738" fmla="*/ 8440012 w 11218359"/>
                <a:gd name="connsiteY738" fmla="*/ 1587999 h 1587998"/>
                <a:gd name="connsiteX739" fmla="*/ 8451442 w 11218359"/>
                <a:gd name="connsiteY739" fmla="*/ 1587999 h 1587998"/>
                <a:gd name="connsiteX740" fmla="*/ 8462872 w 11218359"/>
                <a:gd name="connsiteY740" fmla="*/ 1587999 h 1587998"/>
                <a:gd name="connsiteX741" fmla="*/ 8474302 w 11218359"/>
                <a:gd name="connsiteY741" fmla="*/ 1587999 h 1587998"/>
                <a:gd name="connsiteX742" fmla="*/ 8485780 w 11218359"/>
                <a:gd name="connsiteY742" fmla="*/ 1587999 h 1587998"/>
                <a:gd name="connsiteX743" fmla="*/ 8497210 w 11218359"/>
                <a:gd name="connsiteY743" fmla="*/ 1587999 h 1587998"/>
                <a:gd name="connsiteX744" fmla="*/ 8508640 w 11218359"/>
                <a:gd name="connsiteY744" fmla="*/ 1587999 h 1587998"/>
                <a:gd name="connsiteX745" fmla="*/ 8520069 w 11218359"/>
                <a:gd name="connsiteY745" fmla="*/ 1587999 h 1587998"/>
                <a:gd name="connsiteX746" fmla="*/ 8531500 w 11218359"/>
                <a:gd name="connsiteY746" fmla="*/ 1587999 h 1587998"/>
                <a:gd name="connsiteX747" fmla="*/ 8542977 w 11218359"/>
                <a:gd name="connsiteY747" fmla="*/ 1587999 h 1587998"/>
                <a:gd name="connsiteX748" fmla="*/ 8554407 w 11218359"/>
                <a:gd name="connsiteY748" fmla="*/ 1587999 h 1587998"/>
                <a:gd name="connsiteX749" fmla="*/ 8565837 w 11218359"/>
                <a:gd name="connsiteY749" fmla="*/ 1587999 h 1587998"/>
                <a:gd name="connsiteX750" fmla="*/ 8577267 w 11218359"/>
                <a:gd name="connsiteY750" fmla="*/ 1587999 h 1587998"/>
                <a:gd name="connsiteX751" fmla="*/ 8588697 w 11218359"/>
                <a:gd name="connsiteY751" fmla="*/ 1587999 h 1587998"/>
                <a:gd name="connsiteX752" fmla="*/ 8600175 w 11218359"/>
                <a:gd name="connsiteY752" fmla="*/ 1587999 h 1587998"/>
                <a:gd name="connsiteX753" fmla="*/ 8611605 w 11218359"/>
                <a:gd name="connsiteY753" fmla="*/ 1587999 h 1587998"/>
                <a:gd name="connsiteX754" fmla="*/ 8623035 w 11218359"/>
                <a:gd name="connsiteY754" fmla="*/ 1587999 h 1587998"/>
                <a:gd name="connsiteX755" fmla="*/ 8634465 w 11218359"/>
                <a:gd name="connsiteY755" fmla="*/ 1587999 h 1587998"/>
                <a:gd name="connsiteX756" fmla="*/ 8645895 w 11218359"/>
                <a:gd name="connsiteY756" fmla="*/ 1587999 h 1587998"/>
                <a:gd name="connsiteX757" fmla="*/ 8657373 w 11218359"/>
                <a:gd name="connsiteY757" fmla="*/ 1587999 h 1587998"/>
                <a:gd name="connsiteX758" fmla="*/ 8668802 w 11218359"/>
                <a:gd name="connsiteY758" fmla="*/ 1587999 h 1587998"/>
                <a:gd name="connsiteX759" fmla="*/ 8680232 w 11218359"/>
                <a:gd name="connsiteY759" fmla="*/ 1587999 h 1587998"/>
                <a:gd name="connsiteX760" fmla="*/ 8691662 w 11218359"/>
                <a:gd name="connsiteY760" fmla="*/ 1587999 h 1587998"/>
                <a:gd name="connsiteX761" fmla="*/ 8703093 w 11218359"/>
                <a:gd name="connsiteY761" fmla="*/ 1587999 h 1587998"/>
                <a:gd name="connsiteX762" fmla="*/ 8714570 w 11218359"/>
                <a:gd name="connsiteY762" fmla="*/ 1587999 h 1587998"/>
                <a:gd name="connsiteX763" fmla="*/ 8726000 w 11218359"/>
                <a:gd name="connsiteY763" fmla="*/ 1587999 h 1587998"/>
                <a:gd name="connsiteX764" fmla="*/ 8737430 w 11218359"/>
                <a:gd name="connsiteY764" fmla="*/ 1587999 h 1587998"/>
                <a:gd name="connsiteX765" fmla="*/ 8748860 w 11218359"/>
                <a:gd name="connsiteY765" fmla="*/ 1587999 h 1587998"/>
                <a:gd name="connsiteX766" fmla="*/ 8760290 w 11218359"/>
                <a:gd name="connsiteY766" fmla="*/ 1587999 h 1587998"/>
                <a:gd name="connsiteX767" fmla="*/ 8771768 w 11218359"/>
                <a:gd name="connsiteY767" fmla="*/ 1587999 h 1587998"/>
                <a:gd name="connsiteX768" fmla="*/ 8783198 w 11218359"/>
                <a:gd name="connsiteY768" fmla="*/ 1587999 h 1587998"/>
                <a:gd name="connsiteX769" fmla="*/ 8794628 w 11218359"/>
                <a:gd name="connsiteY769" fmla="*/ 1587999 h 1587998"/>
                <a:gd name="connsiteX770" fmla="*/ 8806058 w 11218359"/>
                <a:gd name="connsiteY770" fmla="*/ 1587999 h 1587998"/>
                <a:gd name="connsiteX771" fmla="*/ 8817488 w 11218359"/>
                <a:gd name="connsiteY771" fmla="*/ 1587999 h 1587998"/>
                <a:gd name="connsiteX772" fmla="*/ 8828918 w 11218359"/>
                <a:gd name="connsiteY772" fmla="*/ 1587999 h 1587998"/>
                <a:gd name="connsiteX773" fmla="*/ 8840395 w 11218359"/>
                <a:gd name="connsiteY773" fmla="*/ 1587999 h 1587998"/>
                <a:gd name="connsiteX774" fmla="*/ 8851825 w 11218359"/>
                <a:gd name="connsiteY774" fmla="*/ 1587999 h 1587998"/>
                <a:gd name="connsiteX775" fmla="*/ 8863256 w 11218359"/>
                <a:gd name="connsiteY775" fmla="*/ 1587999 h 1587998"/>
                <a:gd name="connsiteX776" fmla="*/ 8874686 w 11218359"/>
                <a:gd name="connsiteY776" fmla="*/ 1587999 h 1587998"/>
                <a:gd name="connsiteX777" fmla="*/ 8886115 w 11218359"/>
                <a:gd name="connsiteY777" fmla="*/ 1587999 h 1587998"/>
                <a:gd name="connsiteX778" fmla="*/ 8897593 w 11218359"/>
                <a:gd name="connsiteY778" fmla="*/ 1587999 h 1587998"/>
                <a:gd name="connsiteX779" fmla="*/ 8909022 w 11218359"/>
                <a:gd name="connsiteY779" fmla="*/ 1587999 h 1587998"/>
                <a:gd name="connsiteX780" fmla="*/ 8920453 w 11218359"/>
                <a:gd name="connsiteY780" fmla="*/ 1587999 h 1587998"/>
                <a:gd name="connsiteX781" fmla="*/ 8931883 w 11218359"/>
                <a:gd name="connsiteY781" fmla="*/ 1587999 h 1587998"/>
                <a:gd name="connsiteX782" fmla="*/ 8943313 w 11218359"/>
                <a:gd name="connsiteY782" fmla="*/ 1587999 h 1587998"/>
                <a:gd name="connsiteX783" fmla="*/ 8954791 w 11218359"/>
                <a:gd name="connsiteY783" fmla="*/ 1587999 h 1587998"/>
                <a:gd name="connsiteX784" fmla="*/ 8966220 w 11218359"/>
                <a:gd name="connsiteY784" fmla="*/ 1587999 h 1587998"/>
                <a:gd name="connsiteX785" fmla="*/ 8977651 w 11218359"/>
                <a:gd name="connsiteY785" fmla="*/ 1587999 h 1587998"/>
                <a:gd name="connsiteX786" fmla="*/ 8989080 w 11218359"/>
                <a:gd name="connsiteY786" fmla="*/ 1587999 h 1587998"/>
                <a:gd name="connsiteX787" fmla="*/ 9000511 w 11218359"/>
                <a:gd name="connsiteY787" fmla="*/ 1587999 h 1587998"/>
                <a:gd name="connsiteX788" fmla="*/ 9011988 w 11218359"/>
                <a:gd name="connsiteY788" fmla="*/ 1587999 h 1587998"/>
                <a:gd name="connsiteX789" fmla="*/ 9023418 w 11218359"/>
                <a:gd name="connsiteY789" fmla="*/ 1587999 h 1587998"/>
                <a:gd name="connsiteX790" fmla="*/ 9034849 w 11218359"/>
                <a:gd name="connsiteY790" fmla="*/ 1587999 h 1587998"/>
                <a:gd name="connsiteX791" fmla="*/ 9046278 w 11218359"/>
                <a:gd name="connsiteY791" fmla="*/ 1587999 h 1587998"/>
                <a:gd name="connsiteX792" fmla="*/ 9057709 w 11218359"/>
                <a:gd name="connsiteY792" fmla="*/ 1587999 h 1587998"/>
                <a:gd name="connsiteX793" fmla="*/ 9069186 w 11218359"/>
                <a:gd name="connsiteY793" fmla="*/ 1587999 h 1587998"/>
                <a:gd name="connsiteX794" fmla="*/ 9080615 w 11218359"/>
                <a:gd name="connsiteY794" fmla="*/ 1587999 h 1587998"/>
                <a:gd name="connsiteX795" fmla="*/ 9092046 w 11218359"/>
                <a:gd name="connsiteY795" fmla="*/ 1587999 h 1587998"/>
                <a:gd name="connsiteX796" fmla="*/ 9103476 w 11218359"/>
                <a:gd name="connsiteY796" fmla="*/ 1587999 h 1587998"/>
                <a:gd name="connsiteX797" fmla="*/ 9114906 w 11218359"/>
                <a:gd name="connsiteY797" fmla="*/ 1587999 h 1587998"/>
                <a:gd name="connsiteX798" fmla="*/ 9126384 w 11218359"/>
                <a:gd name="connsiteY798" fmla="*/ 1587999 h 1587998"/>
                <a:gd name="connsiteX799" fmla="*/ 9137813 w 11218359"/>
                <a:gd name="connsiteY799" fmla="*/ 1587999 h 1587998"/>
                <a:gd name="connsiteX800" fmla="*/ 9149244 w 11218359"/>
                <a:gd name="connsiteY800" fmla="*/ 1587999 h 1587998"/>
                <a:gd name="connsiteX801" fmla="*/ 9160673 w 11218359"/>
                <a:gd name="connsiteY801" fmla="*/ 1587999 h 1587998"/>
                <a:gd name="connsiteX802" fmla="*/ 9172104 w 11218359"/>
                <a:gd name="connsiteY802" fmla="*/ 1587999 h 1587998"/>
                <a:gd name="connsiteX803" fmla="*/ 9183581 w 11218359"/>
                <a:gd name="connsiteY803" fmla="*/ 1587999 h 1587998"/>
                <a:gd name="connsiteX804" fmla="*/ 9195011 w 11218359"/>
                <a:gd name="connsiteY804" fmla="*/ 1587999 h 1587998"/>
                <a:gd name="connsiteX805" fmla="*/ 9206442 w 11218359"/>
                <a:gd name="connsiteY805" fmla="*/ 1587999 h 1587998"/>
                <a:gd name="connsiteX806" fmla="*/ 9217871 w 11218359"/>
                <a:gd name="connsiteY806" fmla="*/ 1587999 h 1587998"/>
                <a:gd name="connsiteX807" fmla="*/ 9229301 w 11218359"/>
                <a:gd name="connsiteY807" fmla="*/ 1587999 h 1587998"/>
                <a:gd name="connsiteX808" fmla="*/ 9240779 w 11218359"/>
                <a:gd name="connsiteY808" fmla="*/ 1587999 h 1587998"/>
                <a:gd name="connsiteX809" fmla="*/ 9252209 w 11218359"/>
                <a:gd name="connsiteY809" fmla="*/ 1587999 h 1587998"/>
                <a:gd name="connsiteX810" fmla="*/ 9263639 w 11218359"/>
                <a:gd name="connsiteY810" fmla="*/ 1587999 h 1587998"/>
                <a:gd name="connsiteX811" fmla="*/ 9275069 w 11218359"/>
                <a:gd name="connsiteY811" fmla="*/ 1587999 h 1587998"/>
                <a:gd name="connsiteX812" fmla="*/ 9286498 w 11218359"/>
                <a:gd name="connsiteY812" fmla="*/ 1587999 h 1587998"/>
                <a:gd name="connsiteX813" fmla="*/ 9297977 w 11218359"/>
                <a:gd name="connsiteY813" fmla="*/ 1587999 h 1587998"/>
                <a:gd name="connsiteX814" fmla="*/ 9309406 w 11218359"/>
                <a:gd name="connsiteY814" fmla="*/ 1587999 h 1587998"/>
                <a:gd name="connsiteX815" fmla="*/ 9320837 w 11218359"/>
                <a:gd name="connsiteY815" fmla="*/ 1587999 h 1587998"/>
                <a:gd name="connsiteX816" fmla="*/ 9332266 w 11218359"/>
                <a:gd name="connsiteY816" fmla="*/ 1587999 h 1587998"/>
                <a:gd name="connsiteX817" fmla="*/ 9343696 w 11218359"/>
                <a:gd name="connsiteY817" fmla="*/ 1587999 h 1587998"/>
                <a:gd name="connsiteX818" fmla="*/ 9355174 w 11218359"/>
                <a:gd name="connsiteY818" fmla="*/ 1587999 h 1587998"/>
                <a:gd name="connsiteX819" fmla="*/ 9366604 w 11218359"/>
                <a:gd name="connsiteY819" fmla="*/ 1587999 h 1587998"/>
                <a:gd name="connsiteX820" fmla="*/ 9378035 w 11218359"/>
                <a:gd name="connsiteY820" fmla="*/ 1587999 h 1587998"/>
                <a:gd name="connsiteX821" fmla="*/ 9389464 w 11218359"/>
                <a:gd name="connsiteY821" fmla="*/ 1587999 h 1587998"/>
                <a:gd name="connsiteX822" fmla="*/ 9400894 w 11218359"/>
                <a:gd name="connsiteY822" fmla="*/ 1587999 h 1587998"/>
                <a:gd name="connsiteX823" fmla="*/ 9412372 w 11218359"/>
                <a:gd name="connsiteY823" fmla="*/ 1587999 h 1587998"/>
                <a:gd name="connsiteX824" fmla="*/ 9423802 w 11218359"/>
                <a:gd name="connsiteY824" fmla="*/ 1587999 h 1587998"/>
                <a:gd name="connsiteX825" fmla="*/ 9435232 w 11218359"/>
                <a:gd name="connsiteY825" fmla="*/ 1587999 h 1587998"/>
                <a:gd name="connsiteX826" fmla="*/ 9446662 w 11218359"/>
                <a:gd name="connsiteY826" fmla="*/ 1587999 h 1587998"/>
                <a:gd name="connsiteX827" fmla="*/ 9458091 w 11218359"/>
                <a:gd name="connsiteY827" fmla="*/ 1587999 h 1587998"/>
                <a:gd name="connsiteX828" fmla="*/ 9469570 w 11218359"/>
                <a:gd name="connsiteY828" fmla="*/ 1587999 h 1587998"/>
                <a:gd name="connsiteX829" fmla="*/ 9480999 w 11218359"/>
                <a:gd name="connsiteY829" fmla="*/ 1587999 h 1587998"/>
                <a:gd name="connsiteX830" fmla="*/ 9492429 w 11218359"/>
                <a:gd name="connsiteY830" fmla="*/ 1587999 h 1587998"/>
                <a:gd name="connsiteX831" fmla="*/ 9503859 w 11218359"/>
                <a:gd name="connsiteY831" fmla="*/ 1587999 h 1587998"/>
                <a:gd name="connsiteX832" fmla="*/ 9515289 w 11218359"/>
                <a:gd name="connsiteY832" fmla="*/ 1587999 h 1587998"/>
                <a:gd name="connsiteX833" fmla="*/ 9526767 w 11218359"/>
                <a:gd name="connsiteY833" fmla="*/ 1587999 h 1587998"/>
                <a:gd name="connsiteX834" fmla="*/ 9538197 w 11218359"/>
                <a:gd name="connsiteY834" fmla="*/ 1587999 h 1587998"/>
                <a:gd name="connsiteX835" fmla="*/ 9549626 w 11218359"/>
                <a:gd name="connsiteY835" fmla="*/ 1587999 h 1587998"/>
                <a:gd name="connsiteX836" fmla="*/ 9561057 w 11218359"/>
                <a:gd name="connsiteY836" fmla="*/ 1587999 h 1587998"/>
                <a:gd name="connsiteX837" fmla="*/ 9572487 w 11218359"/>
                <a:gd name="connsiteY837" fmla="*/ 1587999 h 1587998"/>
                <a:gd name="connsiteX838" fmla="*/ 9583965 w 11218359"/>
                <a:gd name="connsiteY838" fmla="*/ 1587999 h 1587998"/>
                <a:gd name="connsiteX839" fmla="*/ 9595395 w 11218359"/>
                <a:gd name="connsiteY839" fmla="*/ 1587999 h 1587998"/>
                <a:gd name="connsiteX840" fmla="*/ 9606824 w 11218359"/>
                <a:gd name="connsiteY840" fmla="*/ 1587999 h 1587998"/>
                <a:gd name="connsiteX841" fmla="*/ 9618255 w 11218359"/>
                <a:gd name="connsiteY841" fmla="*/ 1587999 h 1587998"/>
                <a:gd name="connsiteX842" fmla="*/ 9629684 w 11218359"/>
                <a:gd name="connsiteY842" fmla="*/ 1587999 h 1587998"/>
                <a:gd name="connsiteX843" fmla="*/ 9641163 w 11218359"/>
                <a:gd name="connsiteY843" fmla="*/ 1587999 h 1587998"/>
                <a:gd name="connsiteX844" fmla="*/ 9652592 w 11218359"/>
                <a:gd name="connsiteY844" fmla="*/ 1587999 h 1587998"/>
                <a:gd name="connsiteX845" fmla="*/ 9664022 w 11218359"/>
                <a:gd name="connsiteY845" fmla="*/ 1587999 h 1587998"/>
                <a:gd name="connsiteX846" fmla="*/ 9675452 w 11218359"/>
                <a:gd name="connsiteY846" fmla="*/ 1587999 h 1587998"/>
                <a:gd name="connsiteX847" fmla="*/ 9686882 w 11218359"/>
                <a:gd name="connsiteY847" fmla="*/ 1587999 h 1587998"/>
                <a:gd name="connsiteX848" fmla="*/ 9698360 w 11218359"/>
                <a:gd name="connsiteY848" fmla="*/ 1587999 h 1587998"/>
                <a:gd name="connsiteX849" fmla="*/ 9709790 w 11218359"/>
                <a:gd name="connsiteY849" fmla="*/ 1587999 h 1587998"/>
                <a:gd name="connsiteX850" fmla="*/ 9721219 w 11218359"/>
                <a:gd name="connsiteY850" fmla="*/ 1587999 h 1587998"/>
                <a:gd name="connsiteX851" fmla="*/ 9732650 w 11218359"/>
                <a:gd name="connsiteY851" fmla="*/ 1587999 h 1587998"/>
                <a:gd name="connsiteX852" fmla="*/ 9744080 w 11218359"/>
                <a:gd name="connsiteY852" fmla="*/ 1587999 h 1587998"/>
                <a:gd name="connsiteX853" fmla="*/ 9755557 w 11218359"/>
                <a:gd name="connsiteY853" fmla="*/ 1587999 h 1587998"/>
                <a:gd name="connsiteX854" fmla="*/ 9766988 w 11218359"/>
                <a:gd name="connsiteY854" fmla="*/ 1587999 h 1587998"/>
                <a:gd name="connsiteX855" fmla="*/ 9778417 w 11218359"/>
                <a:gd name="connsiteY855" fmla="*/ 1587999 h 1587998"/>
                <a:gd name="connsiteX856" fmla="*/ 9789848 w 11218359"/>
                <a:gd name="connsiteY856" fmla="*/ 1587999 h 1587998"/>
                <a:gd name="connsiteX857" fmla="*/ 9801277 w 11218359"/>
                <a:gd name="connsiteY857" fmla="*/ 1587999 h 1587998"/>
                <a:gd name="connsiteX858" fmla="*/ 9812755 w 11218359"/>
                <a:gd name="connsiteY858" fmla="*/ 1587999 h 1587998"/>
                <a:gd name="connsiteX859" fmla="*/ 9824185 w 11218359"/>
                <a:gd name="connsiteY859" fmla="*/ 1587999 h 1587998"/>
                <a:gd name="connsiteX860" fmla="*/ 9835615 w 11218359"/>
                <a:gd name="connsiteY860" fmla="*/ 1587999 h 1587998"/>
                <a:gd name="connsiteX861" fmla="*/ 9847045 w 11218359"/>
                <a:gd name="connsiteY861" fmla="*/ 1587999 h 1587998"/>
                <a:gd name="connsiteX862" fmla="*/ 9858475 w 11218359"/>
                <a:gd name="connsiteY862" fmla="*/ 1587999 h 1587998"/>
                <a:gd name="connsiteX863" fmla="*/ 9869952 w 11218359"/>
                <a:gd name="connsiteY863" fmla="*/ 1587999 h 1587998"/>
                <a:gd name="connsiteX864" fmla="*/ 9881383 w 11218359"/>
                <a:gd name="connsiteY864" fmla="*/ 1587999 h 1587998"/>
                <a:gd name="connsiteX865" fmla="*/ 9892812 w 11218359"/>
                <a:gd name="connsiteY865" fmla="*/ 1587999 h 1587998"/>
                <a:gd name="connsiteX866" fmla="*/ 9904243 w 11218359"/>
                <a:gd name="connsiteY866" fmla="*/ 1587999 h 1587998"/>
                <a:gd name="connsiteX867" fmla="*/ 9915673 w 11218359"/>
                <a:gd name="connsiteY867" fmla="*/ 1587999 h 1587998"/>
                <a:gd name="connsiteX868" fmla="*/ 9927102 w 11218359"/>
                <a:gd name="connsiteY868" fmla="*/ 1587999 h 1587998"/>
                <a:gd name="connsiteX869" fmla="*/ 9938581 w 11218359"/>
                <a:gd name="connsiteY869" fmla="*/ 1587999 h 1587998"/>
                <a:gd name="connsiteX870" fmla="*/ 9950010 w 11218359"/>
                <a:gd name="connsiteY870" fmla="*/ 1587999 h 1587998"/>
                <a:gd name="connsiteX871" fmla="*/ 9961441 w 11218359"/>
                <a:gd name="connsiteY871" fmla="*/ 1587999 h 1587998"/>
                <a:gd name="connsiteX872" fmla="*/ 9972870 w 11218359"/>
                <a:gd name="connsiteY872" fmla="*/ 1587999 h 1587998"/>
                <a:gd name="connsiteX873" fmla="*/ 9984300 w 11218359"/>
                <a:gd name="connsiteY873" fmla="*/ 1587999 h 1587998"/>
                <a:gd name="connsiteX874" fmla="*/ 9995778 w 11218359"/>
                <a:gd name="connsiteY874" fmla="*/ 1587999 h 1587998"/>
                <a:gd name="connsiteX875" fmla="*/ 10007208 w 11218359"/>
                <a:gd name="connsiteY875" fmla="*/ 1587999 h 1587998"/>
                <a:gd name="connsiteX876" fmla="*/ 10018638 w 11218359"/>
                <a:gd name="connsiteY876" fmla="*/ 1587999 h 1587998"/>
                <a:gd name="connsiteX877" fmla="*/ 10030068 w 11218359"/>
                <a:gd name="connsiteY877" fmla="*/ 1587999 h 1587998"/>
                <a:gd name="connsiteX878" fmla="*/ 10041498 w 11218359"/>
                <a:gd name="connsiteY878" fmla="*/ 1587999 h 1587998"/>
                <a:gd name="connsiteX879" fmla="*/ 10052976 w 11218359"/>
                <a:gd name="connsiteY879" fmla="*/ 1587999 h 1587998"/>
                <a:gd name="connsiteX880" fmla="*/ 10064405 w 11218359"/>
                <a:gd name="connsiteY880" fmla="*/ 1587999 h 1587998"/>
                <a:gd name="connsiteX881" fmla="*/ 10075835 w 11218359"/>
                <a:gd name="connsiteY881" fmla="*/ 1587999 h 1587998"/>
                <a:gd name="connsiteX882" fmla="*/ 10087266 w 11218359"/>
                <a:gd name="connsiteY882" fmla="*/ 1587999 h 1587998"/>
                <a:gd name="connsiteX883" fmla="*/ 10098695 w 11218359"/>
                <a:gd name="connsiteY883" fmla="*/ 1587999 h 1587998"/>
                <a:gd name="connsiteX884" fmla="*/ 10110174 w 11218359"/>
                <a:gd name="connsiteY884" fmla="*/ 1587999 h 1587998"/>
                <a:gd name="connsiteX885" fmla="*/ 10121603 w 11218359"/>
                <a:gd name="connsiteY885" fmla="*/ 1587999 h 1587998"/>
                <a:gd name="connsiteX886" fmla="*/ 10133033 w 11218359"/>
                <a:gd name="connsiteY886" fmla="*/ 1587999 h 1587998"/>
                <a:gd name="connsiteX887" fmla="*/ 10144463 w 11218359"/>
                <a:gd name="connsiteY887" fmla="*/ 1587999 h 1587998"/>
                <a:gd name="connsiteX888" fmla="*/ 10155893 w 11218359"/>
                <a:gd name="connsiteY888" fmla="*/ 1587999 h 1587998"/>
                <a:gd name="connsiteX889" fmla="*/ 10167371 w 11218359"/>
                <a:gd name="connsiteY889" fmla="*/ 1587999 h 1587998"/>
                <a:gd name="connsiteX890" fmla="*/ 10178801 w 11218359"/>
                <a:gd name="connsiteY890" fmla="*/ 1587999 h 1587998"/>
                <a:gd name="connsiteX891" fmla="*/ 10190230 w 11218359"/>
                <a:gd name="connsiteY891" fmla="*/ 1587999 h 1587998"/>
                <a:gd name="connsiteX892" fmla="*/ 10201661 w 11218359"/>
                <a:gd name="connsiteY892" fmla="*/ 1587999 h 1587998"/>
                <a:gd name="connsiteX893" fmla="*/ 10213091 w 11218359"/>
                <a:gd name="connsiteY893" fmla="*/ 1587999 h 1587998"/>
                <a:gd name="connsiteX894" fmla="*/ 10224569 w 11218359"/>
                <a:gd name="connsiteY894" fmla="*/ 1587999 h 1587998"/>
                <a:gd name="connsiteX895" fmla="*/ 10235998 w 11218359"/>
                <a:gd name="connsiteY895" fmla="*/ 1587999 h 1587998"/>
                <a:gd name="connsiteX896" fmla="*/ 10247428 w 11218359"/>
                <a:gd name="connsiteY896" fmla="*/ 1587999 h 1587998"/>
                <a:gd name="connsiteX897" fmla="*/ 10258859 w 11218359"/>
                <a:gd name="connsiteY897" fmla="*/ 1587999 h 1587998"/>
                <a:gd name="connsiteX898" fmla="*/ 10270288 w 11218359"/>
                <a:gd name="connsiteY898" fmla="*/ 1587999 h 1587998"/>
                <a:gd name="connsiteX899" fmla="*/ 10281767 w 11218359"/>
                <a:gd name="connsiteY899" fmla="*/ 1587999 h 1587998"/>
                <a:gd name="connsiteX900" fmla="*/ 10293196 w 11218359"/>
                <a:gd name="connsiteY900" fmla="*/ 1587999 h 1587998"/>
                <a:gd name="connsiteX901" fmla="*/ 10304626 w 11218359"/>
                <a:gd name="connsiteY901" fmla="*/ 1587999 h 1587998"/>
                <a:gd name="connsiteX902" fmla="*/ 10316056 w 11218359"/>
                <a:gd name="connsiteY902" fmla="*/ 1587999 h 1587998"/>
                <a:gd name="connsiteX903" fmla="*/ 10327486 w 11218359"/>
                <a:gd name="connsiteY903" fmla="*/ 1587999 h 1587998"/>
                <a:gd name="connsiteX904" fmla="*/ 10338963 w 11218359"/>
                <a:gd name="connsiteY904" fmla="*/ 1587999 h 1587998"/>
                <a:gd name="connsiteX905" fmla="*/ 10350394 w 11218359"/>
                <a:gd name="connsiteY905" fmla="*/ 1587999 h 1587998"/>
                <a:gd name="connsiteX906" fmla="*/ 10361823 w 11218359"/>
                <a:gd name="connsiteY906" fmla="*/ 1587999 h 1587998"/>
                <a:gd name="connsiteX907" fmla="*/ 10373254 w 11218359"/>
                <a:gd name="connsiteY907" fmla="*/ 1587999 h 1587998"/>
                <a:gd name="connsiteX908" fmla="*/ 10384684 w 11218359"/>
                <a:gd name="connsiteY908" fmla="*/ 1587999 h 1587998"/>
                <a:gd name="connsiteX909" fmla="*/ 10396161 w 11218359"/>
                <a:gd name="connsiteY909" fmla="*/ 1587999 h 1587998"/>
                <a:gd name="connsiteX910" fmla="*/ 10407591 w 11218359"/>
                <a:gd name="connsiteY910" fmla="*/ 1587999 h 1587998"/>
                <a:gd name="connsiteX911" fmla="*/ 10419021 w 11218359"/>
                <a:gd name="connsiteY911" fmla="*/ 1587999 h 1587998"/>
                <a:gd name="connsiteX912" fmla="*/ 10430452 w 11218359"/>
                <a:gd name="connsiteY912" fmla="*/ 1587999 h 1587998"/>
                <a:gd name="connsiteX913" fmla="*/ 10441881 w 11218359"/>
                <a:gd name="connsiteY913" fmla="*/ 1587999 h 1587998"/>
                <a:gd name="connsiteX914" fmla="*/ 10453358 w 11218359"/>
                <a:gd name="connsiteY914" fmla="*/ 1587999 h 1587998"/>
                <a:gd name="connsiteX915" fmla="*/ 10464789 w 11218359"/>
                <a:gd name="connsiteY915" fmla="*/ 1587999 h 1587998"/>
                <a:gd name="connsiteX916" fmla="*/ 10476219 w 11218359"/>
                <a:gd name="connsiteY916" fmla="*/ 1587999 h 1587998"/>
                <a:gd name="connsiteX917" fmla="*/ 10487649 w 11218359"/>
                <a:gd name="connsiteY917" fmla="*/ 1587999 h 1587998"/>
                <a:gd name="connsiteX918" fmla="*/ 10499079 w 11218359"/>
                <a:gd name="connsiteY918" fmla="*/ 1587999 h 1587998"/>
                <a:gd name="connsiteX919" fmla="*/ 10510556 w 11218359"/>
                <a:gd name="connsiteY919" fmla="*/ 1587999 h 1587998"/>
                <a:gd name="connsiteX920" fmla="*/ 10521987 w 11218359"/>
                <a:gd name="connsiteY920" fmla="*/ 1587999 h 1587998"/>
                <a:gd name="connsiteX921" fmla="*/ 10533416 w 11218359"/>
                <a:gd name="connsiteY921" fmla="*/ 1587999 h 1587998"/>
                <a:gd name="connsiteX922" fmla="*/ 10544847 w 11218359"/>
                <a:gd name="connsiteY922" fmla="*/ 1587999 h 1587998"/>
                <a:gd name="connsiteX923" fmla="*/ 10556277 w 11218359"/>
                <a:gd name="connsiteY923" fmla="*/ 1587999 h 1587998"/>
                <a:gd name="connsiteX924" fmla="*/ 10567754 w 11218359"/>
                <a:gd name="connsiteY924" fmla="*/ 1587999 h 1587998"/>
                <a:gd name="connsiteX925" fmla="*/ 10579184 w 11218359"/>
                <a:gd name="connsiteY925" fmla="*/ 1587999 h 1587998"/>
                <a:gd name="connsiteX926" fmla="*/ 10590614 w 11218359"/>
                <a:gd name="connsiteY926" fmla="*/ 1587999 h 1587998"/>
                <a:gd name="connsiteX927" fmla="*/ 10602045 w 11218359"/>
                <a:gd name="connsiteY927" fmla="*/ 1587999 h 1587998"/>
                <a:gd name="connsiteX928" fmla="*/ 10613474 w 11218359"/>
                <a:gd name="connsiteY928" fmla="*/ 1587999 h 1587998"/>
                <a:gd name="connsiteX929" fmla="*/ 10624951 w 11218359"/>
                <a:gd name="connsiteY929" fmla="*/ 1587999 h 1587998"/>
                <a:gd name="connsiteX930" fmla="*/ 10636382 w 11218359"/>
                <a:gd name="connsiteY930" fmla="*/ 1587999 h 1587998"/>
                <a:gd name="connsiteX931" fmla="*/ 10647812 w 11218359"/>
                <a:gd name="connsiteY931" fmla="*/ 1587999 h 1587998"/>
                <a:gd name="connsiteX932" fmla="*/ 10659241 w 11218359"/>
                <a:gd name="connsiteY932" fmla="*/ 1587999 h 1587998"/>
                <a:gd name="connsiteX933" fmla="*/ 10670672 w 11218359"/>
                <a:gd name="connsiteY933" fmla="*/ 1587999 h 1587998"/>
                <a:gd name="connsiteX934" fmla="*/ 10682149 w 11218359"/>
                <a:gd name="connsiteY934" fmla="*/ 1587999 h 1587998"/>
                <a:gd name="connsiteX935" fmla="*/ 10693580 w 11218359"/>
                <a:gd name="connsiteY935" fmla="*/ 1587999 h 1587998"/>
                <a:gd name="connsiteX936" fmla="*/ 10705009 w 11218359"/>
                <a:gd name="connsiteY936" fmla="*/ 1587999 h 1587998"/>
                <a:gd name="connsiteX937" fmla="*/ 10716439 w 11218359"/>
                <a:gd name="connsiteY937" fmla="*/ 1587999 h 1587998"/>
                <a:gd name="connsiteX938" fmla="*/ 10727870 w 11218359"/>
                <a:gd name="connsiteY938" fmla="*/ 1587999 h 1587998"/>
                <a:gd name="connsiteX939" fmla="*/ 10739347 w 11218359"/>
                <a:gd name="connsiteY939" fmla="*/ 1587999 h 1587998"/>
                <a:gd name="connsiteX940" fmla="*/ 10750778 w 11218359"/>
                <a:gd name="connsiteY940" fmla="*/ 1587999 h 1587998"/>
                <a:gd name="connsiteX941" fmla="*/ 10762207 w 11218359"/>
                <a:gd name="connsiteY941" fmla="*/ 1587999 h 1587998"/>
                <a:gd name="connsiteX942" fmla="*/ 10773637 w 11218359"/>
                <a:gd name="connsiteY942" fmla="*/ 1587999 h 1587998"/>
                <a:gd name="connsiteX943" fmla="*/ 10785067 w 11218359"/>
                <a:gd name="connsiteY943" fmla="*/ 1587999 h 1587998"/>
                <a:gd name="connsiteX944" fmla="*/ 10796544 w 11218359"/>
                <a:gd name="connsiteY944" fmla="*/ 1587999 h 1587998"/>
                <a:gd name="connsiteX945" fmla="*/ 10807975 w 11218359"/>
                <a:gd name="connsiteY945" fmla="*/ 1587999 h 1587998"/>
                <a:gd name="connsiteX946" fmla="*/ 10819405 w 11218359"/>
                <a:gd name="connsiteY946" fmla="*/ 1587999 h 1587998"/>
                <a:gd name="connsiteX947" fmla="*/ 10830834 w 11218359"/>
                <a:gd name="connsiteY947" fmla="*/ 1587999 h 1587998"/>
                <a:gd name="connsiteX948" fmla="*/ 10842265 w 11218359"/>
                <a:gd name="connsiteY948" fmla="*/ 1587999 h 1587998"/>
                <a:gd name="connsiteX949" fmla="*/ 10853742 w 11218359"/>
                <a:gd name="connsiteY949" fmla="*/ 1587999 h 1587998"/>
                <a:gd name="connsiteX950" fmla="*/ 10865173 w 11218359"/>
                <a:gd name="connsiteY950" fmla="*/ 1587999 h 1587998"/>
                <a:gd name="connsiteX951" fmla="*/ 10876602 w 11218359"/>
                <a:gd name="connsiteY951" fmla="*/ 1587999 h 1587998"/>
                <a:gd name="connsiteX952" fmla="*/ 10888032 w 11218359"/>
                <a:gd name="connsiteY952" fmla="*/ 1587999 h 1587998"/>
                <a:gd name="connsiteX953" fmla="*/ 10899463 w 11218359"/>
                <a:gd name="connsiteY953" fmla="*/ 1587999 h 1587998"/>
                <a:gd name="connsiteX954" fmla="*/ 10910892 w 11218359"/>
                <a:gd name="connsiteY954" fmla="*/ 1587999 h 1587998"/>
                <a:gd name="connsiteX955" fmla="*/ 10922369 w 11218359"/>
                <a:gd name="connsiteY955" fmla="*/ 1587999 h 1587998"/>
                <a:gd name="connsiteX956" fmla="*/ 10933800 w 11218359"/>
                <a:gd name="connsiteY956" fmla="*/ 1587999 h 1587998"/>
                <a:gd name="connsiteX957" fmla="*/ 10945230 w 11218359"/>
                <a:gd name="connsiteY957" fmla="*/ 1587999 h 1587998"/>
                <a:gd name="connsiteX958" fmla="*/ 10956660 w 11218359"/>
                <a:gd name="connsiteY958" fmla="*/ 1587999 h 1587998"/>
                <a:gd name="connsiteX959" fmla="*/ 10968090 w 11218359"/>
                <a:gd name="connsiteY959" fmla="*/ 1587999 h 1587998"/>
                <a:gd name="connsiteX960" fmla="*/ 10979567 w 11218359"/>
                <a:gd name="connsiteY960" fmla="*/ 1587999 h 1587998"/>
                <a:gd name="connsiteX961" fmla="*/ 10990998 w 11218359"/>
                <a:gd name="connsiteY961" fmla="*/ 1587999 h 1587998"/>
                <a:gd name="connsiteX962" fmla="*/ 11002427 w 11218359"/>
                <a:gd name="connsiteY962" fmla="*/ 1587999 h 1587998"/>
                <a:gd name="connsiteX963" fmla="*/ 11013858 w 11218359"/>
                <a:gd name="connsiteY963" fmla="*/ 1587999 h 1587998"/>
                <a:gd name="connsiteX964" fmla="*/ 11025287 w 11218359"/>
                <a:gd name="connsiteY964" fmla="*/ 1587999 h 1587998"/>
                <a:gd name="connsiteX965" fmla="*/ 11036765 w 11218359"/>
                <a:gd name="connsiteY965" fmla="*/ 1587999 h 1587998"/>
                <a:gd name="connsiteX966" fmla="*/ 11048195 w 11218359"/>
                <a:gd name="connsiteY966" fmla="*/ 1587999 h 1587998"/>
                <a:gd name="connsiteX967" fmla="*/ 11059625 w 11218359"/>
                <a:gd name="connsiteY967" fmla="*/ 1587999 h 1587998"/>
                <a:gd name="connsiteX968" fmla="*/ 11071056 w 11218359"/>
                <a:gd name="connsiteY968" fmla="*/ 1587999 h 1587998"/>
                <a:gd name="connsiteX969" fmla="*/ 11082485 w 11218359"/>
                <a:gd name="connsiteY969" fmla="*/ 1587999 h 1587998"/>
                <a:gd name="connsiteX970" fmla="*/ 11093962 w 11218359"/>
                <a:gd name="connsiteY970" fmla="*/ 1587999 h 1587998"/>
                <a:gd name="connsiteX971" fmla="*/ 11105393 w 11218359"/>
                <a:gd name="connsiteY971" fmla="*/ 1587999 h 1587998"/>
                <a:gd name="connsiteX972" fmla="*/ 11116823 w 11218359"/>
                <a:gd name="connsiteY972" fmla="*/ 1587999 h 1587998"/>
                <a:gd name="connsiteX973" fmla="*/ 11128253 w 11218359"/>
                <a:gd name="connsiteY973" fmla="*/ 1587999 h 1587998"/>
                <a:gd name="connsiteX974" fmla="*/ 11139683 w 11218359"/>
                <a:gd name="connsiteY974" fmla="*/ 1587999 h 1587998"/>
                <a:gd name="connsiteX975" fmla="*/ 11151160 w 11218359"/>
                <a:gd name="connsiteY975" fmla="*/ 1587999 h 1587998"/>
                <a:gd name="connsiteX976" fmla="*/ 11162591 w 11218359"/>
                <a:gd name="connsiteY976" fmla="*/ 1587999 h 1587998"/>
                <a:gd name="connsiteX977" fmla="*/ 11174020 w 11218359"/>
                <a:gd name="connsiteY977" fmla="*/ 1587999 h 1587998"/>
                <a:gd name="connsiteX978" fmla="*/ 11185451 w 11218359"/>
                <a:gd name="connsiteY978" fmla="*/ 1587999 h 1587998"/>
                <a:gd name="connsiteX979" fmla="*/ 11196881 w 11218359"/>
                <a:gd name="connsiteY979" fmla="*/ 1587999 h 1587998"/>
                <a:gd name="connsiteX980" fmla="*/ 11208358 w 11218359"/>
                <a:gd name="connsiteY980" fmla="*/ 1587999 h 1587998"/>
                <a:gd name="connsiteX981" fmla="*/ 11218359 w 11218359"/>
                <a:gd name="connsiteY981" fmla="*/ 1587999 h 158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87998">
                  <a:moveTo>
                    <a:pt x="0" y="1587999"/>
                  </a:moveTo>
                  <a:lnTo>
                    <a:pt x="9149" y="1587999"/>
                  </a:lnTo>
                  <a:lnTo>
                    <a:pt x="20588" y="1587999"/>
                  </a:lnTo>
                  <a:lnTo>
                    <a:pt x="32028" y="1587999"/>
                  </a:lnTo>
                  <a:lnTo>
                    <a:pt x="43467" y="1587999"/>
                  </a:lnTo>
                  <a:lnTo>
                    <a:pt x="54907" y="1587999"/>
                  </a:lnTo>
                  <a:lnTo>
                    <a:pt x="66346" y="1587999"/>
                  </a:lnTo>
                  <a:lnTo>
                    <a:pt x="77786" y="1587999"/>
                  </a:lnTo>
                  <a:lnTo>
                    <a:pt x="89225" y="1587999"/>
                  </a:lnTo>
                  <a:lnTo>
                    <a:pt x="100665" y="1587999"/>
                  </a:lnTo>
                  <a:lnTo>
                    <a:pt x="112104" y="1587999"/>
                  </a:lnTo>
                  <a:lnTo>
                    <a:pt x="123544" y="1587999"/>
                  </a:lnTo>
                  <a:lnTo>
                    <a:pt x="134979" y="1587999"/>
                  </a:lnTo>
                  <a:lnTo>
                    <a:pt x="146423" y="1587999"/>
                  </a:lnTo>
                  <a:lnTo>
                    <a:pt x="157858" y="1587999"/>
                  </a:lnTo>
                  <a:lnTo>
                    <a:pt x="169297" y="1587999"/>
                  </a:lnTo>
                  <a:lnTo>
                    <a:pt x="180737" y="1587999"/>
                  </a:lnTo>
                  <a:lnTo>
                    <a:pt x="192176" y="1587999"/>
                  </a:lnTo>
                  <a:lnTo>
                    <a:pt x="203616" y="1587999"/>
                  </a:lnTo>
                  <a:lnTo>
                    <a:pt x="215055" y="1587999"/>
                  </a:lnTo>
                  <a:lnTo>
                    <a:pt x="226495" y="1587999"/>
                  </a:lnTo>
                  <a:lnTo>
                    <a:pt x="237935" y="1587999"/>
                  </a:lnTo>
                  <a:lnTo>
                    <a:pt x="249374" y="1587999"/>
                  </a:lnTo>
                  <a:lnTo>
                    <a:pt x="260814" y="1587999"/>
                  </a:lnTo>
                  <a:lnTo>
                    <a:pt x="272253" y="1587999"/>
                  </a:lnTo>
                  <a:lnTo>
                    <a:pt x="283693" y="1587999"/>
                  </a:lnTo>
                  <a:lnTo>
                    <a:pt x="295132" y="1587999"/>
                  </a:lnTo>
                  <a:lnTo>
                    <a:pt x="306572" y="1587999"/>
                  </a:lnTo>
                  <a:lnTo>
                    <a:pt x="318011" y="1587999"/>
                  </a:lnTo>
                  <a:lnTo>
                    <a:pt x="329451" y="1587999"/>
                  </a:lnTo>
                  <a:lnTo>
                    <a:pt x="340890" y="1587999"/>
                  </a:lnTo>
                  <a:lnTo>
                    <a:pt x="352330" y="1587999"/>
                  </a:lnTo>
                  <a:lnTo>
                    <a:pt x="363769" y="1587999"/>
                  </a:lnTo>
                  <a:lnTo>
                    <a:pt x="375209" y="1587999"/>
                  </a:lnTo>
                  <a:lnTo>
                    <a:pt x="386648" y="1587999"/>
                  </a:lnTo>
                  <a:lnTo>
                    <a:pt x="398088" y="1587999"/>
                  </a:lnTo>
                  <a:lnTo>
                    <a:pt x="409527" y="1587999"/>
                  </a:lnTo>
                  <a:lnTo>
                    <a:pt x="420967" y="1587999"/>
                  </a:lnTo>
                  <a:lnTo>
                    <a:pt x="432406" y="1587999"/>
                  </a:lnTo>
                  <a:lnTo>
                    <a:pt x="443846" y="1587999"/>
                  </a:lnTo>
                  <a:lnTo>
                    <a:pt x="455285" y="1587999"/>
                  </a:lnTo>
                  <a:lnTo>
                    <a:pt x="466725" y="1587999"/>
                  </a:lnTo>
                  <a:lnTo>
                    <a:pt x="478165" y="1587999"/>
                  </a:lnTo>
                  <a:lnTo>
                    <a:pt x="489604" y="1587999"/>
                  </a:lnTo>
                  <a:lnTo>
                    <a:pt x="501044" y="1587999"/>
                  </a:lnTo>
                  <a:lnTo>
                    <a:pt x="512483" y="1587999"/>
                  </a:lnTo>
                  <a:lnTo>
                    <a:pt x="523923" y="1587999"/>
                  </a:lnTo>
                  <a:lnTo>
                    <a:pt x="535362" y="1587999"/>
                  </a:lnTo>
                  <a:lnTo>
                    <a:pt x="546802" y="1587999"/>
                  </a:lnTo>
                  <a:lnTo>
                    <a:pt x="558241" y="1587999"/>
                  </a:lnTo>
                  <a:lnTo>
                    <a:pt x="569681" y="1587999"/>
                  </a:lnTo>
                  <a:lnTo>
                    <a:pt x="581120" y="1587999"/>
                  </a:lnTo>
                  <a:lnTo>
                    <a:pt x="592560" y="1587999"/>
                  </a:lnTo>
                  <a:lnTo>
                    <a:pt x="603999" y="1587999"/>
                  </a:lnTo>
                  <a:lnTo>
                    <a:pt x="615439" y="1587999"/>
                  </a:lnTo>
                  <a:lnTo>
                    <a:pt x="626878" y="1587999"/>
                  </a:lnTo>
                  <a:lnTo>
                    <a:pt x="638318" y="1587999"/>
                  </a:lnTo>
                  <a:lnTo>
                    <a:pt x="649757" y="1587999"/>
                  </a:lnTo>
                  <a:lnTo>
                    <a:pt x="661192" y="1587999"/>
                  </a:lnTo>
                  <a:lnTo>
                    <a:pt x="672632" y="1587999"/>
                  </a:lnTo>
                  <a:lnTo>
                    <a:pt x="684071" y="1587999"/>
                  </a:lnTo>
                  <a:lnTo>
                    <a:pt x="695511" y="1587999"/>
                  </a:lnTo>
                  <a:lnTo>
                    <a:pt x="706950" y="1587999"/>
                  </a:lnTo>
                  <a:lnTo>
                    <a:pt x="718390" y="1587999"/>
                  </a:lnTo>
                  <a:lnTo>
                    <a:pt x="729829" y="1587999"/>
                  </a:lnTo>
                  <a:lnTo>
                    <a:pt x="741269" y="1587999"/>
                  </a:lnTo>
                  <a:lnTo>
                    <a:pt x="752708" y="1587999"/>
                  </a:lnTo>
                  <a:lnTo>
                    <a:pt x="764148" y="1587999"/>
                  </a:lnTo>
                  <a:lnTo>
                    <a:pt x="775587" y="1587999"/>
                  </a:lnTo>
                  <a:lnTo>
                    <a:pt x="787027" y="1587999"/>
                  </a:lnTo>
                  <a:lnTo>
                    <a:pt x="798467" y="1587999"/>
                  </a:lnTo>
                  <a:lnTo>
                    <a:pt x="809906" y="1587999"/>
                  </a:lnTo>
                  <a:lnTo>
                    <a:pt x="821346" y="1587999"/>
                  </a:lnTo>
                  <a:lnTo>
                    <a:pt x="832785" y="1587999"/>
                  </a:lnTo>
                  <a:lnTo>
                    <a:pt x="844225" y="1587999"/>
                  </a:lnTo>
                  <a:lnTo>
                    <a:pt x="855664" y="1587999"/>
                  </a:lnTo>
                  <a:lnTo>
                    <a:pt x="867104" y="1587999"/>
                  </a:lnTo>
                  <a:lnTo>
                    <a:pt x="878543" y="1587999"/>
                  </a:lnTo>
                  <a:lnTo>
                    <a:pt x="889983" y="1587999"/>
                  </a:lnTo>
                  <a:lnTo>
                    <a:pt x="901422" y="1587999"/>
                  </a:lnTo>
                  <a:lnTo>
                    <a:pt x="912862" y="1587999"/>
                  </a:lnTo>
                  <a:lnTo>
                    <a:pt x="924301" y="1587999"/>
                  </a:lnTo>
                  <a:lnTo>
                    <a:pt x="935741" y="1587999"/>
                  </a:lnTo>
                  <a:lnTo>
                    <a:pt x="947180" y="1587999"/>
                  </a:lnTo>
                  <a:lnTo>
                    <a:pt x="958620" y="1587999"/>
                  </a:lnTo>
                  <a:lnTo>
                    <a:pt x="970059" y="1587999"/>
                  </a:lnTo>
                  <a:lnTo>
                    <a:pt x="981499" y="1587999"/>
                  </a:lnTo>
                  <a:lnTo>
                    <a:pt x="992938" y="1587999"/>
                  </a:lnTo>
                  <a:lnTo>
                    <a:pt x="1004378" y="1587999"/>
                  </a:lnTo>
                  <a:lnTo>
                    <a:pt x="1015818" y="1587999"/>
                  </a:lnTo>
                  <a:lnTo>
                    <a:pt x="1027257" y="1587999"/>
                  </a:lnTo>
                  <a:lnTo>
                    <a:pt x="1038697" y="1587999"/>
                  </a:lnTo>
                  <a:lnTo>
                    <a:pt x="1050136" y="1587999"/>
                  </a:lnTo>
                  <a:lnTo>
                    <a:pt x="1061576" y="1587999"/>
                  </a:lnTo>
                  <a:lnTo>
                    <a:pt x="1073015" y="1587999"/>
                  </a:lnTo>
                  <a:lnTo>
                    <a:pt x="1084455" y="1587999"/>
                  </a:lnTo>
                  <a:lnTo>
                    <a:pt x="1095894" y="1587999"/>
                  </a:lnTo>
                  <a:lnTo>
                    <a:pt x="1107334" y="1587999"/>
                  </a:lnTo>
                  <a:lnTo>
                    <a:pt x="1118773" y="1587999"/>
                  </a:lnTo>
                  <a:lnTo>
                    <a:pt x="1130213" y="1587999"/>
                  </a:lnTo>
                  <a:lnTo>
                    <a:pt x="1141652" y="1587999"/>
                  </a:lnTo>
                  <a:lnTo>
                    <a:pt x="1153092" y="1587999"/>
                  </a:lnTo>
                  <a:lnTo>
                    <a:pt x="1164531" y="1587999"/>
                  </a:lnTo>
                  <a:lnTo>
                    <a:pt x="1175971" y="1587999"/>
                  </a:lnTo>
                  <a:lnTo>
                    <a:pt x="1187406" y="1587999"/>
                  </a:lnTo>
                  <a:lnTo>
                    <a:pt x="1198845" y="1587999"/>
                  </a:lnTo>
                  <a:lnTo>
                    <a:pt x="1210285" y="1587999"/>
                  </a:lnTo>
                  <a:lnTo>
                    <a:pt x="1221724" y="1587999"/>
                  </a:lnTo>
                  <a:lnTo>
                    <a:pt x="1233164" y="1587999"/>
                  </a:lnTo>
                  <a:lnTo>
                    <a:pt x="1244603" y="1587999"/>
                  </a:lnTo>
                  <a:lnTo>
                    <a:pt x="1256043" y="1587999"/>
                  </a:lnTo>
                  <a:lnTo>
                    <a:pt x="1267482" y="1587999"/>
                  </a:lnTo>
                  <a:lnTo>
                    <a:pt x="1278922" y="1587999"/>
                  </a:lnTo>
                  <a:lnTo>
                    <a:pt x="1290361" y="1587999"/>
                  </a:lnTo>
                  <a:lnTo>
                    <a:pt x="1301801" y="1587999"/>
                  </a:lnTo>
                  <a:lnTo>
                    <a:pt x="1313240" y="1587999"/>
                  </a:lnTo>
                  <a:lnTo>
                    <a:pt x="1324680" y="1587999"/>
                  </a:lnTo>
                  <a:lnTo>
                    <a:pt x="1336120" y="1587999"/>
                  </a:lnTo>
                  <a:lnTo>
                    <a:pt x="1347559" y="1587999"/>
                  </a:lnTo>
                  <a:lnTo>
                    <a:pt x="1358999" y="1587999"/>
                  </a:lnTo>
                  <a:lnTo>
                    <a:pt x="1370438" y="1587999"/>
                  </a:lnTo>
                  <a:lnTo>
                    <a:pt x="1381878" y="1587999"/>
                  </a:lnTo>
                  <a:lnTo>
                    <a:pt x="1393317" y="1587999"/>
                  </a:lnTo>
                  <a:lnTo>
                    <a:pt x="1404757" y="1587999"/>
                  </a:lnTo>
                  <a:lnTo>
                    <a:pt x="1416196" y="1587999"/>
                  </a:lnTo>
                  <a:lnTo>
                    <a:pt x="1427636" y="1587999"/>
                  </a:lnTo>
                  <a:lnTo>
                    <a:pt x="1439075" y="1587999"/>
                  </a:lnTo>
                  <a:lnTo>
                    <a:pt x="1450515" y="1587999"/>
                  </a:lnTo>
                  <a:lnTo>
                    <a:pt x="1461954" y="1587999"/>
                  </a:lnTo>
                  <a:lnTo>
                    <a:pt x="1473394" y="1587999"/>
                  </a:lnTo>
                  <a:lnTo>
                    <a:pt x="1484833" y="1587999"/>
                  </a:lnTo>
                  <a:lnTo>
                    <a:pt x="1496273" y="1587999"/>
                  </a:lnTo>
                  <a:lnTo>
                    <a:pt x="1507712" y="1587999"/>
                  </a:lnTo>
                  <a:lnTo>
                    <a:pt x="1519152" y="1587999"/>
                  </a:lnTo>
                  <a:lnTo>
                    <a:pt x="1530591" y="1587999"/>
                  </a:lnTo>
                  <a:lnTo>
                    <a:pt x="1542031" y="1587999"/>
                  </a:lnTo>
                  <a:lnTo>
                    <a:pt x="1553471" y="1587999"/>
                  </a:lnTo>
                  <a:lnTo>
                    <a:pt x="1564910" y="1587999"/>
                  </a:lnTo>
                  <a:lnTo>
                    <a:pt x="1576349" y="1587999"/>
                  </a:lnTo>
                  <a:lnTo>
                    <a:pt x="1587789" y="1587999"/>
                  </a:lnTo>
                  <a:lnTo>
                    <a:pt x="1599229" y="1587999"/>
                  </a:lnTo>
                  <a:lnTo>
                    <a:pt x="1610668" y="1587999"/>
                  </a:lnTo>
                  <a:lnTo>
                    <a:pt x="1622107" y="1587999"/>
                  </a:lnTo>
                  <a:lnTo>
                    <a:pt x="1633547" y="1587999"/>
                  </a:lnTo>
                  <a:lnTo>
                    <a:pt x="1644987" y="1587999"/>
                  </a:lnTo>
                  <a:lnTo>
                    <a:pt x="1656426" y="1587999"/>
                  </a:lnTo>
                  <a:lnTo>
                    <a:pt x="1667866" y="1587999"/>
                  </a:lnTo>
                  <a:lnTo>
                    <a:pt x="1679305" y="1587999"/>
                  </a:lnTo>
                  <a:lnTo>
                    <a:pt x="1690745" y="1587999"/>
                  </a:lnTo>
                  <a:lnTo>
                    <a:pt x="1702184" y="1587999"/>
                  </a:lnTo>
                  <a:lnTo>
                    <a:pt x="1713619" y="1587999"/>
                  </a:lnTo>
                  <a:lnTo>
                    <a:pt x="1725063" y="1587999"/>
                  </a:lnTo>
                  <a:lnTo>
                    <a:pt x="1736498" y="1587999"/>
                  </a:lnTo>
                  <a:lnTo>
                    <a:pt x="1747938" y="1587999"/>
                  </a:lnTo>
                  <a:lnTo>
                    <a:pt x="1759377" y="1587999"/>
                  </a:lnTo>
                  <a:lnTo>
                    <a:pt x="1770817" y="1587999"/>
                  </a:lnTo>
                  <a:lnTo>
                    <a:pt x="1782256" y="1587999"/>
                  </a:lnTo>
                  <a:lnTo>
                    <a:pt x="1793696" y="1587999"/>
                  </a:lnTo>
                  <a:lnTo>
                    <a:pt x="1805135" y="1587999"/>
                  </a:lnTo>
                  <a:lnTo>
                    <a:pt x="1816575" y="1587999"/>
                  </a:lnTo>
                  <a:lnTo>
                    <a:pt x="1828014" y="1587999"/>
                  </a:lnTo>
                  <a:lnTo>
                    <a:pt x="1839454" y="1587999"/>
                  </a:lnTo>
                  <a:lnTo>
                    <a:pt x="1850893" y="1587999"/>
                  </a:lnTo>
                  <a:lnTo>
                    <a:pt x="1862333" y="1587999"/>
                  </a:lnTo>
                  <a:lnTo>
                    <a:pt x="1873772" y="1587999"/>
                  </a:lnTo>
                  <a:lnTo>
                    <a:pt x="1885212" y="1587999"/>
                  </a:lnTo>
                  <a:lnTo>
                    <a:pt x="1896651" y="1587999"/>
                  </a:lnTo>
                  <a:lnTo>
                    <a:pt x="1908091" y="1587999"/>
                  </a:lnTo>
                  <a:lnTo>
                    <a:pt x="1919531" y="1587999"/>
                  </a:lnTo>
                  <a:lnTo>
                    <a:pt x="1930970" y="1587999"/>
                  </a:lnTo>
                  <a:lnTo>
                    <a:pt x="1942409" y="1587999"/>
                  </a:lnTo>
                  <a:lnTo>
                    <a:pt x="1953849" y="1587999"/>
                  </a:lnTo>
                  <a:lnTo>
                    <a:pt x="1965289" y="1587999"/>
                  </a:lnTo>
                  <a:lnTo>
                    <a:pt x="1976728" y="1587999"/>
                  </a:lnTo>
                  <a:lnTo>
                    <a:pt x="1988168" y="1587999"/>
                  </a:lnTo>
                  <a:lnTo>
                    <a:pt x="1999607" y="1587999"/>
                  </a:lnTo>
                  <a:lnTo>
                    <a:pt x="2011047" y="1587999"/>
                  </a:lnTo>
                  <a:lnTo>
                    <a:pt x="2022486" y="1587999"/>
                  </a:lnTo>
                  <a:lnTo>
                    <a:pt x="2033926" y="1587999"/>
                  </a:lnTo>
                  <a:lnTo>
                    <a:pt x="2045365" y="1587999"/>
                  </a:lnTo>
                  <a:lnTo>
                    <a:pt x="2056805" y="1587999"/>
                  </a:lnTo>
                  <a:lnTo>
                    <a:pt x="2068244" y="1587999"/>
                  </a:lnTo>
                  <a:lnTo>
                    <a:pt x="2079684" y="1587999"/>
                  </a:lnTo>
                  <a:lnTo>
                    <a:pt x="2091123" y="1587999"/>
                  </a:lnTo>
                  <a:lnTo>
                    <a:pt x="2102563" y="1587999"/>
                  </a:lnTo>
                  <a:lnTo>
                    <a:pt x="2114002" y="1587999"/>
                  </a:lnTo>
                  <a:lnTo>
                    <a:pt x="2125442" y="1587999"/>
                  </a:lnTo>
                  <a:lnTo>
                    <a:pt x="2136882" y="1587999"/>
                  </a:lnTo>
                  <a:lnTo>
                    <a:pt x="2148321" y="1587999"/>
                  </a:lnTo>
                  <a:lnTo>
                    <a:pt x="2159760" y="1587999"/>
                  </a:lnTo>
                  <a:lnTo>
                    <a:pt x="2171200" y="1587999"/>
                  </a:lnTo>
                  <a:lnTo>
                    <a:pt x="2182640" y="1587999"/>
                  </a:lnTo>
                  <a:lnTo>
                    <a:pt x="2194079" y="1587999"/>
                  </a:lnTo>
                  <a:lnTo>
                    <a:pt x="2205519" y="1587999"/>
                  </a:lnTo>
                  <a:lnTo>
                    <a:pt x="2216958" y="1587999"/>
                  </a:lnTo>
                  <a:lnTo>
                    <a:pt x="2228393" y="1587999"/>
                  </a:lnTo>
                  <a:lnTo>
                    <a:pt x="2239837" y="1587999"/>
                  </a:lnTo>
                  <a:lnTo>
                    <a:pt x="2251272" y="1587999"/>
                  </a:lnTo>
                  <a:lnTo>
                    <a:pt x="2262716" y="1587999"/>
                  </a:lnTo>
                  <a:lnTo>
                    <a:pt x="2274151" y="1587999"/>
                  </a:lnTo>
                  <a:lnTo>
                    <a:pt x="2285591" y="1587999"/>
                  </a:lnTo>
                  <a:lnTo>
                    <a:pt x="2297030" y="1587999"/>
                  </a:lnTo>
                  <a:lnTo>
                    <a:pt x="2308470" y="1587999"/>
                  </a:lnTo>
                  <a:lnTo>
                    <a:pt x="2319909" y="1587999"/>
                  </a:lnTo>
                  <a:lnTo>
                    <a:pt x="2331349" y="1587999"/>
                  </a:lnTo>
                  <a:lnTo>
                    <a:pt x="2342788" y="1587999"/>
                  </a:lnTo>
                  <a:lnTo>
                    <a:pt x="2354228" y="1587999"/>
                  </a:lnTo>
                  <a:lnTo>
                    <a:pt x="2365667" y="1587999"/>
                  </a:lnTo>
                  <a:lnTo>
                    <a:pt x="2377107" y="1587999"/>
                  </a:lnTo>
                  <a:lnTo>
                    <a:pt x="2388546" y="1587999"/>
                  </a:lnTo>
                  <a:lnTo>
                    <a:pt x="2399986" y="1587999"/>
                  </a:lnTo>
                  <a:lnTo>
                    <a:pt x="2411425" y="1587999"/>
                  </a:lnTo>
                  <a:lnTo>
                    <a:pt x="2422865" y="1587999"/>
                  </a:lnTo>
                  <a:lnTo>
                    <a:pt x="2434304" y="1587999"/>
                  </a:lnTo>
                  <a:lnTo>
                    <a:pt x="2445744" y="1587999"/>
                  </a:lnTo>
                  <a:lnTo>
                    <a:pt x="2457184" y="1587999"/>
                  </a:lnTo>
                  <a:lnTo>
                    <a:pt x="2468623" y="1587999"/>
                  </a:lnTo>
                  <a:lnTo>
                    <a:pt x="2480062" y="1587999"/>
                  </a:lnTo>
                  <a:lnTo>
                    <a:pt x="2491502" y="1587999"/>
                  </a:lnTo>
                  <a:lnTo>
                    <a:pt x="2502942" y="1587999"/>
                  </a:lnTo>
                  <a:lnTo>
                    <a:pt x="2514381" y="1587999"/>
                  </a:lnTo>
                  <a:lnTo>
                    <a:pt x="2525821" y="1587999"/>
                  </a:lnTo>
                  <a:lnTo>
                    <a:pt x="2537260" y="1587999"/>
                  </a:lnTo>
                  <a:lnTo>
                    <a:pt x="2548700" y="1587999"/>
                  </a:lnTo>
                  <a:lnTo>
                    <a:pt x="2560139" y="1587999"/>
                  </a:lnTo>
                  <a:lnTo>
                    <a:pt x="2571579" y="1587999"/>
                  </a:lnTo>
                  <a:lnTo>
                    <a:pt x="2583018" y="1587999"/>
                  </a:lnTo>
                  <a:lnTo>
                    <a:pt x="2594458" y="1587999"/>
                  </a:lnTo>
                  <a:lnTo>
                    <a:pt x="2605897" y="1587999"/>
                  </a:lnTo>
                  <a:lnTo>
                    <a:pt x="2617337" y="1587999"/>
                  </a:lnTo>
                  <a:lnTo>
                    <a:pt x="2628776" y="1587999"/>
                  </a:lnTo>
                  <a:lnTo>
                    <a:pt x="2640216" y="1587999"/>
                  </a:lnTo>
                  <a:lnTo>
                    <a:pt x="2651655" y="1587999"/>
                  </a:lnTo>
                  <a:lnTo>
                    <a:pt x="2663095" y="1587999"/>
                  </a:lnTo>
                  <a:lnTo>
                    <a:pt x="2674535" y="1587999"/>
                  </a:lnTo>
                  <a:lnTo>
                    <a:pt x="2685974" y="1587999"/>
                  </a:lnTo>
                  <a:lnTo>
                    <a:pt x="2697413" y="1587999"/>
                  </a:lnTo>
                  <a:lnTo>
                    <a:pt x="2708853" y="1587999"/>
                  </a:lnTo>
                  <a:lnTo>
                    <a:pt x="2720293" y="1587999"/>
                  </a:lnTo>
                  <a:lnTo>
                    <a:pt x="2731727" y="1587999"/>
                  </a:lnTo>
                  <a:lnTo>
                    <a:pt x="2743172" y="1587999"/>
                  </a:lnTo>
                  <a:lnTo>
                    <a:pt x="2754611" y="1587999"/>
                  </a:lnTo>
                  <a:lnTo>
                    <a:pt x="2766046" y="1587999"/>
                  </a:lnTo>
                  <a:lnTo>
                    <a:pt x="2777490" y="1587999"/>
                  </a:lnTo>
                  <a:lnTo>
                    <a:pt x="2788925" y="1587999"/>
                  </a:lnTo>
                  <a:lnTo>
                    <a:pt x="2800364" y="1587999"/>
                  </a:lnTo>
                  <a:lnTo>
                    <a:pt x="2811804" y="1587999"/>
                  </a:lnTo>
                  <a:lnTo>
                    <a:pt x="2823243" y="1587999"/>
                  </a:lnTo>
                  <a:lnTo>
                    <a:pt x="2834683" y="1587999"/>
                  </a:lnTo>
                  <a:lnTo>
                    <a:pt x="2846123" y="1587999"/>
                  </a:lnTo>
                  <a:lnTo>
                    <a:pt x="2857562" y="1587999"/>
                  </a:lnTo>
                  <a:lnTo>
                    <a:pt x="2869001" y="1587999"/>
                  </a:lnTo>
                  <a:lnTo>
                    <a:pt x="2880441" y="1587999"/>
                  </a:lnTo>
                  <a:lnTo>
                    <a:pt x="2891881" y="1587999"/>
                  </a:lnTo>
                  <a:lnTo>
                    <a:pt x="2903320" y="1587999"/>
                  </a:lnTo>
                  <a:lnTo>
                    <a:pt x="2914760" y="1587999"/>
                  </a:lnTo>
                  <a:lnTo>
                    <a:pt x="2926199" y="1587999"/>
                  </a:lnTo>
                  <a:lnTo>
                    <a:pt x="2937639" y="1587999"/>
                  </a:lnTo>
                  <a:lnTo>
                    <a:pt x="2949078" y="1587999"/>
                  </a:lnTo>
                  <a:lnTo>
                    <a:pt x="2960518" y="1587999"/>
                  </a:lnTo>
                  <a:lnTo>
                    <a:pt x="2971957" y="1587999"/>
                  </a:lnTo>
                  <a:lnTo>
                    <a:pt x="2983397" y="1587999"/>
                  </a:lnTo>
                  <a:lnTo>
                    <a:pt x="2994837" y="1587999"/>
                  </a:lnTo>
                  <a:lnTo>
                    <a:pt x="3006276" y="1587999"/>
                  </a:lnTo>
                  <a:lnTo>
                    <a:pt x="3017715" y="1587999"/>
                  </a:lnTo>
                  <a:lnTo>
                    <a:pt x="3029155" y="1587999"/>
                  </a:lnTo>
                  <a:lnTo>
                    <a:pt x="3040594" y="1587999"/>
                  </a:lnTo>
                  <a:lnTo>
                    <a:pt x="3052034" y="1587999"/>
                  </a:lnTo>
                  <a:lnTo>
                    <a:pt x="3063474" y="1587999"/>
                  </a:lnTo>
                  <a:lnTo>
                    <a:pt x="3074913" y="1587999"/>
                  </a:lnTo>
                  <a:lnTo>
                    <a:pt x="3086352" y="1587999"/>
                  </a:lnTo>
                  <a:lnTo>
                    <a:pt x="3097792" y="1587999"/>
                  </a:lnTo>
                  <a:lnTo>
                    <a:pt x="3109232" y="1587999"/>
                  </a:lnTo>
                  <a:lnTo>
                    <a:pt x="3120671" y="1587999"/>
                  </a:lnTo>
                  <a:lnTo>
                    <a:pt x="3132111" y="1587999"/>
                  </a:lnTo>
                  <a:lnTo>
                    <a:pt x="3143550" y="1587999"/>
                  </a:lnTo>
                  <a:lnTo>
                    <a:pt x="3154990" y="1587999"/>
                  </a:lnTo>
                  <a:lnTo>
                    <a:pt x="3166429" y="1587999"/>
                  </a:lnTo>
                  <a:lnTo>
                    <a:pt x="3177869" y="1587999"/>
                  </a:lnTo>
                  <a:lnTo>
                    <a:pt x="3189308" y="1587999"/>
                  </a:lnTo>
                  <a:lnTo>
                    <a:pt x="3200748" y="1587999"/>
                  </a:lnTo>
                  <a:lnTo>
                    <a:pt x="3212187" y="1587999"/>
                  </a:lnTo>
                  <a:lnTo>
                    <a:pt x="3223627" y="1587999"/>
                  </a:lnTo>
                  <a:lnTo>
                    <a:pt x="3235066" y="1587999"/>
                  </a:lnTo>
                  <a:lnTo>
                    <a:pt x="3246501" y="1587999"/>
                  </a:lnTo>
                  <a:lnTo>
                    <a:pt x="3257945" y="1587999"/>
                  </a:lnTo>
                  <a:lnTo>
                    <a:pt x="3269385" y="1587999"/>
                  </a:lnTo>
                  <a:lnTo>
                    <a:pt x="3280825" y="1587999"/>
                  </a:lnTo>
                  <a:lnTo>
                    <a:pt x="3292264" y="1587999"/>
                  </a:lnTo>
                  <a:lnTo>
                    <a:pt x="3303699" y="1587999"/>
                  </a:lnTo>
                  <a:lnTo>
                    <a:pt x="3315143" y="1587999"/>
                  </a:lnTo>
                  <a:lnTo>
                    <a:pt x="3326578" y="1587999"/>
                  </a:lnTo>
                  <a:lnTo>
                    <a:pt x="3338017" y="1587999"/>
                  </a:lnTo>
                  <a:lnTo>
                    <a:pt x="3349457" y="1587999"/>
                  </a:lnTo>
                  <a:lnTo>
                    <a:pt x="3360896" y="1587999"/>
                  </a:lnTo>
                  <a:lnTo>
                    <a:pt x="3372336" y="1587999"/>
                  </a:lnTo>
                  <a:lnTo>
                    <a:pt x="3383776" y="1587999"/>
                  </a:lnTo>
                  <a:lnTo>
                    <a:pt x="3395215" y="1587999"/>
                  </a:lnTo>
                  <a:lnTo>
                    <a:pt x="3406654" y="1587999"/>
                  </a:lnTo>
                  <a:lnTo>
                    <a:pt x="3418094" y="1587999"/>
                  </a:lnTo>
                  <a:lnTo>
                    <a:pt x="3429534" y="1587999"/>
                  </a:lnTo>
                  <a:lnTo>
                    <a:pt x="3440973" y="1587999"/>
                  </a:lnTo>
                  <a:lnTo>
                    <a:pt x="3452413" y="1587999"/>
                  </a:lnTo>
                  <a:lnTo>
                    <a:pt x="3463852" y="1587999"/>
                  </a:lnTo>
                  <a:lnTo>
                    <a:pt x="3475292" y="1587999"/>
                  </a:lnTo>
                  <a:lnTo>
                    <a:pt x="3486731" y="1587999"/>
                  </a:lnTo>
                  <a:lnTo>
                    <a:pt x="3498171" y="1587999"/>
                  </a:lnTo>
                  <a:lnTo>
                    <a:pt x="3509610" y="1587999"/>
                  </a:lnTo>
                  <a:lnTo>
                    <a:pt x="3521050" y="1587999"/>
                  </a:lnTo>
                  <a:lnTo>
                    <a:pt x="3532489" y="1587999"/>
                  </a:lnTo>
                  <a:lnTo>
                    <a:pt x="3543929" y="1587999"/>
                  </a:lnTo>
                  <a:lnTo>
                    <a:pt x="3555368" y="1587999"/>
                  </a:lnTo>
                  <a:lnTo>
                    <a:pt x="3566808" y="1587999"/>
                  </a:lnTo>
                  <a:lnTo>
                    <a:pt x="3578247" y="1587999"/>
                  </a:lnTo>
                  <a:lnTo>
                    <a:pt x="3589687" y="1587999"/>
                  </a:lnTo>
                  <a:lnTo>
                    <a:pt x="3601127" y="1587999"/>
                  </a:lnTo>
                  <a:lnTo>
                    <a:pt x="3612566" y="1587999"/>
                  </a:lnTo>
                  <a:lnTo>
                    <a:pt x="3624005" y="1587999"/>
                  </a:lnTo>
                  <a:lnTo>
                    <a:pt x="3635445" y="1587999"/>
                  </a:lnTo>
                  <a:lnTo>
                    <a:pt x="3646885" y="1587999"/>
                  </a:lnTo>
                  <a:lnTo>
                    <a:pt x="3658324" y="1587999"/>
                  </a:lnTo>
                  <a:lnTo>
                    <a:pt x="3669764" y="1587999"/>
                  </a:lnTo>
                  <a:lnTo>
                    <a:pt x="3681203" y="1587999"/>
                  </a:lnTo>
                  <a:lnTo>
                    <a:pt x="3692643" y="1587999"/>
                  </a:lnTo>
                  <a:lnTo>
                    <a:pt x="3704082" y="1587999"/>
                  </a:lnTo>
                  <a:lnTo>
                    <a:pt x="3715522" y="1587999"/>
                  </a:lnTo>
                  <a:lnTo>
                    <a:pt x="3726961" y="1587999"/>
                  </a:lnTo>
                  <a:lnTo>
                    <a:pt x="3738401" y="1587999"/>
                  </a:lnTo>
                  <a:lnTo>
                    <a:pt x="3749840" y="1587999"/>
                  </a:lnTo>
                  <a:lnTo>
                    <a:pt x="3761280" y="1587999"/>
                  </a:lnTo>
                  <a:lnTo>
                    <a:pt x="3772719" y="1587999"/>
                  </a:lnTo>
                  <a:lnTo>
                    <a:pt x="3784154" y="1587999"/>
                  </a:lnTo>
                  <a:lnTo>
                    <a:pt x="3795598" y="1587999"/>
                  </a:lnTo>
                  <a:lnTo>
                    <a:pt x="3807033" y="1587999"/>
                  </a:lnTo>
                  <a:lnTo>
                    <a:pt x="3818473" y="1587999"/>
                  </a:lnTo>
                  <a:lnTo>
                    <a:pt x="3829917" y="1587999"/>
                  </a:lnTo>
                  <a:lnTo>
                    <a:pt x="3841352" y="1587999"/>
                  </a:lnTo>
                  <a:lnTo>
                    <a:pt x="3852791" y="1587999"/>
                  </a:lnTo>
                  <a:lnTo>
                    <a:pt x="3864231" y="1587999"/>
                  </a:lnTo>
                  <a:lnTo>
                    <a:pt x="3875670" y="1587999"/>
                  </a:lnTo>
                  <a:lnTo>
                    <a:pt x="3887110" y="1587999"/>
                  </a:lnTo>
                  <a:lnTo>
                    <a:pt x="3898549" y="1587999"/>
                  </a:lnTo>
                  <a:lnTo>
                    <a:pt x="3909989" y="1587999"/>
                  </a:lnTo>
                  <a:lnTo>
                    <a:pt x="3921447" y="1587999"/>
                  </a:lnTo>
                  <a:lnTo>
                    <a:pt x="3932878" y="1587999"/>
                  </a:lnTo>
                  <a:lnTo>
                    <a:pt x="3944307" y="1587999"/>
                  </a:lnTo>
                  <a:lnTo>
                    <a:pt x="3955737" y="1587999"/>
                  </a:lnTo>
                  <a:lnTo>
                    <a:pt x="3967167" y="1587999"/>
                  </a:lnTo>
                  <a:lnTo>
                    <a:pt x="3978645" y="1587999"/>
                  </a:lnTo>
                  <a:lnTo>
                    <a:pt x="3990075" y="1587999"/>
                  </a:lnTo>
                  <a:lnTo>
                    <a:pt x="4001505" y="1587999"/>
                  </a:lnTo>
                  <a:lnTo>
                    <a:pt x="4012935" y="1587999"/>
                  </a:lnTo>
                  <a:lnTo>
                    <a:pt x="4024365" y="1587999"/>
                  </a:lnTo>
                  <a:lnTo>
                    <a:pt x="4035843" y="1587999"/>
                  </a:lnTo>
                  <a:lnTo>
                    <a:pt x="4047273" y="1587999"/>
                  </a:lnTo>
                  <a:lnTo>
                    <a:pt x="4058702" y="1587999"/>
                  </a:lnTo>
                  <a:lnTo>
                    <a:pt x="4070133" y="1587999"/>
                  </a:lnTo>
                  <a:lnTo>
                    <a:pt x="4081563" y="1587999"/>
                  </a:lnTo>
                  <a:lnTo>
                    <a:pt x="4093040" y="1587999"/>
                  </a:lnTo>
                  <a:lnTo>
                    <a:pt x="4104471" y="1587999"/>
                  </a:lnTo>
                  <a:lnTo>
                    <a:pt x="4115900" y="1587999"/>
                  </a:lnTo>
                  <a:lnTo>
                    <a:pt x="4127330" y="1587999"/>
                  </a:lnTo>
                  <a:lnTo>
                    <a:pt x="4138760" y="1587999"/>
                  </a:lnTo>
                  <a:lnTo>
                    <a:pt x="4150238" y="1587999"/>
                  </a:lnTo>
                  <a:lnTo>
                    <a:pt x="4161668" y="1587999"/>
                  </a:lnTo>
                  <a:lnTo>
                    <a:pt x="4173098" y="1587999"/>
                  </a:lnTo>
                  <a:lnTo>
                    <a:pt x="4184528" y="1587999"/>
                  </a:lnTo>
                  <a:lnTo>
                    <a:pt x="4195958" y="1587999"/>
                  </a:lnTo>
                  <a:lnTo>
                    <a:pt x="4207436" y="1587999"/>
                  </a:lnTo>
                  <a:lnTo>
                    <a:pt x="4218865" y="1587999"/>
                  </a:lnTo>
                  <a:lnTo>
                    <a:pt x="4230296" y="1587999"/>
                  </a:lnTo>
                  <a:lnTo>
                    <a:pt x="4241726" y="1587999"/>
                  </a:lnTo>
                  <a:lnTo>
                    <a:pt x="4253156" y="1587999"/>
                  </a:lnTo>
                  <a:lnTo>
                    <a:pt x="4264634" y="1587999"/>
                  </a:lnTo>
                  <a:lnTo>
                    <a:pt x="4276063" y="1587999"/>
                  </a:lnTo>
                  <a:lnTo>
                    <a:pt x="4287493" y="1587999"/>
                  </a:lnTo>
                  <a:lnTo>
                    <a:pt x="4298923" y="1587999"/>
                  </a:lnTo>
                  <a:lnTo>
                    <a:pt x="4310353" y="1587999"/>
                  </a:lnTo>
                  <a:lnTo>
                    <a:pt x="4321831" y="1587999"/>
                  </a:lnTo>
                  <a:lnTo>
                    <a:pt x="4333261" y="1587999"/>
                  </a:lnTo>
                  <a:lnTo>
                    <a:pt x="4344691" y="1587999"/>
                  </a:lnTo>
                  <a:lnTo>
                    <a:pt x="4356121" y="1587999"/>
                  </a:lnTo>
                  <a:lnTo>
                    <a:pt x="4367551" y="1587999"/>
                  </a:lnTo>
                  <a:lnTo>
                    <a:pt x="4379028" y="1587999"/>
                  </a:lnTo>
                  <a:lnTo>
                    <a:pt x="4390458" y="1587999"/>
                  </a:lnTo>
                  <a:lnTo>
                    <a:pt x="4401889" y="1587999"/>
                  </a:lnTo>
                  <a:lnTo>
                    <a:pt x="4413319" y="1587999"/>
                  </a:lnTo>
                  <a:lnTo>
                    <a:pt x="4424749" y="1587999"/>
                  </a:lnTo>
                  <a:lnTo>
                    <a:pt x="4436226" y="1587999"/>
                  </a:lnTo>
                  <a:lnTo>
                    <a:pt x="4447656" y="1587999"/>
                  </a:lnTo>
                  <a:lnTo>
                    <a:pt x="4459086" y="1587999"/>
                  </a:lnTo>
                  <a:lnTo>
                    <a:pt x="4470516" y="1587999"/>
                  </a:lnTo>
                  <a:lnTo>
                    <a:pt x="4481946" y="1587999"/>
                  </a:lnTo>
                  <a:lnTo>
                    <a:pt x="4493424" y="1587999"/>
                  </a:lnTo>
                  <a:lnTo>
                    <a:pt x="4504854" y="1587999"/>
                  </a:lnTo>
                  <a:lnTo>
                    <a:pt x="4516284" y="1587999"/>
                  </a:lnTo>
                  <a:lnTo>
                    <a:pt x="4527714" y="1587999"/>
                  </a:lnTo>
                  <a:lnTo>
                    <a:pt x="4539144" y="1587999"/>
                  </a:lnTo>
                  <a:lnTo>
                    <a:pt x="4550621" y="1587999"/>
                  </a:lnTo>
                  <a:lnTo>
                    <a:pt x="4562051" y="1587999"/>
                  </a:lnTo>
                  <a:lnTo>
                    <a:pt x="4573482" y="1587999"/>
                  </a:lnTo>
                  <a:lnTo>
                    <a:pt x="4584912" y="1587999"/>
                  </a:lnTo>
                  <a:lnTo>
                    <a:pt x="4596341" y="1587999"/>
                  </a:lnTo>
                  <a:lnTo>
                    <a:pt x="4607771" y="1587999"/>
                  </a:lnTo>
                  <a:lnTo>
                    <a:pt x="4619249" y="1587999"/>
                  </a:lnTo>
                  <a:lnTo>
                    <a:pt x="4630679" y="1587999"/>
                  </a:lnTo>
                  <a:lnTo>
                    <a:pt x="4642109" y="1587999"/>
                  </a:lnTo>
                  <a:lnTo>
                    <a:pt x="4653539" y="1587999"/>
                  </a:lnTo>
                  <a:lnTo>
                    <a:pt x="4664969" y="1587999"/>
                  </a:lnTo>
                  <a:lnTo>
                    <a:pt x="4676447" y="1587999"/>
                  </a:lnTo>
                  <a:lnTo>
                    <a:pt x="4687877" y="1587999"/>
                  </a:lnTo>
                  <a:lnTo>
                    <a:pt x="4699306" y="1587999"/>
                  </a:lnTo>
                  <a:lnTo>
                    <a:pt x="4710737" y="1587999"/>
                  </a:lnTo>
                  <a:lnTo>
                    <a:pt x="4722167" y="1587999"/>
                  </a:lnTo>
                  <a:lnTo>
                    <a:pt x="4733644" y="1587999"/>
                  </a:lnTo>
                  <a:lnTo>
                    <a:pt x="4745075" y="1587999"/>
                  </a:lnTo>
                  <a:lnTo>
                    <a:pt x="4756504" y="1587999"/>
                  </a:lnTo>
                  <a:lnTo>
                    <a:pt x="4767934" y="1587999"/>
                  </a:lnTo>
                  <a:lnTo>
                    <a:pt x="4779364" y="1587999"/>
                  </a:lnTo>
                  <a:lnTo>
                    <a:pt x="4790842" y="1587999"/>
                  </a:lnTo>
                  <a:lnTo>
                    <a:pt x="4802272" y="1587999"/>
                  </a:lnTo>
                  <a:lnTo>
                    <a:pt x="4813702" y="1587999"/>
                  </a:lnTo>
                  <a:lnTo>
                    <a:pt x="4825132" y="1587999"/>
                  </a:lnTo>
                  <a:lnTo>
                    <a:pt x="4836562" y="1587999"/>
                  </a:lnTo>
                  <a:lnTo>
                    <a:pt x="4848040" y="1587999"/>
                  </a:lnTo>
                  <a:lnTo>
                    <a:pt x="4859469" y="1587999"/>
                  </a:lnTo>
                  <a:lnTo>
                    <a:pt x="4870899" y="1587999"/>
                  </a:lnTo>
                  <a:lnTo>
                    <a:pt x="4882330" y="1587999"/>
                  </a:lnTo>
                  <a:lnTo>
                    <a:pt x="4893760" y="1587999"/>
                  </a:lnTo>
                  <a:lnTo>
                    <a:pt x="4905237" y="1587999"/>
                  </a:lnTo>
                  <a:lnTo>
                    <a:pt x="4916667" y="1587999"/>
                  </a:lnTo>
                  <a:lnTo>
                    <a:pt x="4928097" y="1587999"/>
                  </a:lnTo>
                  <a:lnTo>
                    <a:pt x="4939527" y="1587999"/>
                  </a:lnTo>
                  <a:lnTo>
                    <a:pt x="4950957" y="1587999"/>
                  </a:lnTo>
                  <a:lnTo>
                    <a:pt x="4962435" y="1587999"/>
                  </a:lnTo>
                  <a:lnTo>
                    <a:pt x="4973865" y="1587999"/>
                  </a:lnTo>
                  <a:lnTo>
                    <a:pt x="4985295" y="1587999"/>
                  </a:lnTo>
                  <a:lnTo>
                    <a:pt x="4996725" y="1587999"/>
                  </a:lnTo>
                  <a:lnTo>
                    <a:pt x="5008155" y="1587999"/>
                  </a:lnTo>
                  <a:lnTo>
                    <a:pt x="5019632" y="1587999"/>
                  </a:lnTo>
                  <a:lnTo>
                    <a:pt x="5031062" y="1587999"/>
                  </a:lnTo>
                  <a:lnTo>
                    <a:pt x="5042492" y="1587999"/>
                  </a:lnTo>
                  <a:lnTo>
                    <a:pt x="5053923" y="1587999"/>
                  </a:lnTo>
                  <a:lnTo>
                    <a:pt x="5065353" y="1587999"/>
                  </a:lnTo>
                  <a:lnTo>
                    <a:pt x="5076830" y="1587999"/>
                  </a:lnTo>
                  <a:lnTo>
                    <a:pt x="5088260" y="1587999"/>
                  </a:lnTo>
                  <a:lnTo>
                    <a:pt x="5099690" y="1587999"/>
                  </a:lnTo>
                  <a:lnTo>
                    <a:pt x="5111120" y="1587999"/>
                  </a:lnTo>
                  <a:lnTo>
                    <a:pt x="5122550" y="1587999"/>
                  </a:lnTo>
                  <a:lnTo>
                    <a:pt x="5134028" y="1587999"/>
                  </a:lnTo>
                  <a:lnTo>
                    <a:pt x="5145458" y="1587999"/>
                  </a:lnTo>
                  <a:lnTo>
                    <a:pt x="5156888" y="1587999"/>
                  </a:lnTo>
                  <a:lnTo>
                    <a:pt x="5168318" y="1587999"/>
                  </a:lnTo>
                  <a:lnTo>
                    <a:pt x="5179747" y="1587999"/>
                  </a:lnTo>
                  <a:lnTo>
                    <a:pt x="5191225" y="1587999"/>
                  </a:lnTo>
                  <a:lnTo>
                    <a:pt x="5202655" y="1587999"/>
                  </a:lnTo>
                  <a:lnTo>
                    <a:pt x="5214085" y="1587999"/>
                  </a:lnTo>
                  <a:lnTo>
                    <a:pt x="5225515" y="1587999"/>
                  </a:lnTo>
                  <a:lnTo>
                    <a:pt x="5236945" y="1587999"/>
                  </a:lnTo>
                  <a:lnTo>
                    <a:pt x="5248423" y="1587999"/>
                  </a:lnTo>
                  <a:lnTo>
                    <a:pt x="5259853" y="1587999"/>
                  </a:lnTo>
                  <a:lnTo>
                    <a:pt x="5271283" y="1587999"/>
                  </a:lnTo>
                  <a:lnTo>
                    <a:pt x="5282713" y="1587999"/>
                  </a:lnTo>
                  <a:lnTo>
                    <a:pt x="5294143" y="1587999"/>
                  </a:lnTo>
                  <a:lnTo>
                    <a:pt x="5305621" y="1587999"/>
                  </a:lnTo>
                  <a:lnTo>
                    <a:pt x="5317051" y="1587999"/>
                  </a:lnTo>
                  <a:lnTo>
                    <a:pt x="5328481" y="1587999"/>
                  </a:lnTo>
                  <a:lnTo>
                    <a:pt x="5339910" y="1587999"/>
                  </a:lnTo>
                  <a:lnTo>
                    <a:pt x="5351340" y="1587999"/>
                  </a:lnTo>
                  <a:lnTo>
                    <a:pt x="5362818" y="1587999"/>
                  </a:lnTo>
                  <a:lnTo>
                    <a:pt x="5374248" y="1587999"/>
                  </a:lnTo>
                  <a:lnTo>
                    <a:pt x="5385678" y="1587999"/>
                  </a:lnTo>
                  <a:lnTo>
                    <a:pt x="5397108" y="1587999"/>
                  </a:lnTo>
                  <a:lnTo>
                    <a:pt x="5408538" y="1587999"/>
                  </a:lnTo>
                  <a:lnTo>
                    <a:pt x="5420016" y="1587999"/>
                  </a:lnTo>
                  <a:lnTo>
                    <a:pt x="5431446" y="1587999"/>
                  </a:lnTo>
                  <a:lnTo>
                    <a:pt x="5442876" y="1587999"/>
                  </a:lnTo>
                  <a:lnTo>
                    <a:pt x="5454306" y="1587999"/>
                  </a:lnTo>
                  <a:lnTo>
                    <a:pt x="5465736" y="1587999"/>
                  </a:lnTo>
                  <a:lnTo>
                    <a:pt x="5477214" y="1587999"/>
                  </a:lnTo>
                  <a:lnTo>
                    <a:pt x="5488643" y="1587999"/>
                  </a:lnTo>
                  <a:lnTo>
                    <a:pt x="5500073" y="1587999"/>
                  </a:lnTo>
                  <a:lnTo>
                    <a:pt x="5511503" y="1587999"/>
                  </a:lnTo>
                  <a:lnTo>
                    <a:pt x="5522933" y="1587999"/>
                  </a:lnTo>
                  <a:lnTo>
                    <a:pt x="5534411" y="1587999"/>
                  </a:lnTo>
                  <a:lnTo>
                    <a:pt x="5545841" y="1587999"/>
                  </a:lnTo>
                  <a:lnTo>
                    <a:pt x="5557271" y="1587999"/>
                  </a:lnTo>
                  <a:lnTo>
                    <a:pt x="5568701" y="1587999"/>
                  </a:lnTo>
                  <a:lnTo>
                    <a:pt x="5580131" y="1587999"/>
                  </a:lnTo>
                  <a:lnTo>
                    <a:pt x="5591609" y="1587999"/>
                  </a:lnTo>
                  <a:lnTo>
                    <a:pt x="5603038" y="1587999"/>
                  </a:lnTo>
                  <a:lnTo>
                    <a:pt x="5614469" y="1587999"/>
                  </a:lnTo>
                  <a:lnTo>
                    <a:pt x="5625899" y="1587999"/>
                  </a:lnTo>
                  <a:lnTo>
                    <a:pt x="5637329" y="1587999"/>
                  </a:lnTo>
                  <a:lnTo>
                    <a:pt x="5648759" y="1587999"/>
                  </a:lnTo>
                  <a:lnTo>
                    <a:pt x="5660236" y="1587999"/>
                  </a:lnTo>
                  <a:lnTo>
                    <a:pt x="5671666" y="1587999"/>
                  </a:lnTo>
                  <a:lnTo>
                    <a:pt x="5683096" y="1587999"/>
                  </a:lnTo>
                  <a:lnTo>
                    <a:pt x="5694526" y="1587999"/>
                  </a:lnTo>
                  <a:lnTo>
                    <a:pt x="5705956" y="1587999"/>
                  </a:lnTo>
                  <a:lnTo>
                    <a:pt x="5717434" y="1587999"/>
                  </a:lnTo>
                  <a:lnTo>
                    <a:pt x="5728864" y="1587999"/>
                  </a:lnTo>
                  <a:lnTo>
                    <a:pt x="5740294" y="1587999"/>
                  </a:lnTo>
                  <a:lnTo>
                    <a:pt x="5751724" y="1587999"/>
                  </a:lnTo>
                  <a:lnTo>
                    <a:pt x="5763154" y="1587999"/>
                  </a:lnTo>
                  <a:lnTo>
                    <a:pt x="5774631" y="1587999"/>
                  </a:lnTo>
                  <a:lnTo>
                    <a:pt x="5786062" y="1587999"/>
                  </a:lnTo>
                  <a:lnTo>
                    <a:pt x="5797492" y="1587999"/>
                  </a:lnTo>
                  <a:lnTo>
                    <a:pt x="5808921" y="1587999"/>
                  </a:lnTo>
                  <a:lnTo>
                    <a:pt x="5820351" y="1587999"/>
                  </a:lnTo>
                  <a:lnTo>
                    <a:pt x="5831829" y="1587999"/>
                  </a:lnTo>
                  <a:lnTo>
                    <a:pt x="5843259" y="1587999"/>
                  </a:lnTo>
                  <a:lnTo>
                    <a:pt x="5854689" y="1587999"/>
                  </a:lnTo>
                  <a:lnTo>
                    <a:pt x="5866119" y="1587999"/>
                  </a:lnTo>
                  <a:lnTo>
                    <a:pt x="5877549" y="1587999"/>
                  </a:lnTo>
                  <a:lnTo>
                    <a:pt x="5889027" y="1587999"/>
                  </a:lnTo>
                  <a:lnTo>
                    <a:pt x="5900457" y="1587999"/>
                  </a:lnTo>
                  <a:lnTo>
                    <a:pt x="5911887" y="1587999"/>
                  </a:lnTo>
                  <a:lnTo>
                    <a:pt x="5923317" y="1587999"/>
                  </a:lnTo>
                  <a:lnTo>
                    <a:pt x="5934747" y="1587999"/>
                  </a:lnTo>
                  <a:lnTo>
                    <a:pt x="5946225" y="1587999"/>
                  </a:lnTo>
                  <a:lnTo>
                    <a:pt x="5957655" y="1587999"/>
                  </a:lnTo>
                  <a:lnTo>
                    <a:pt x="5969084" y="1587999"/>
                  </a:lnTo>
                  <a:lnTo>
                    <a:pt x="5980514" y="1587999"/>
                  </a:lnTo>
                  <a:lnTo>
                    <a:pt x="5991944" y="1587999"/>
                  </a:lnTo>
                  <a:lnTo>
                    <a:pt x="6003422" y="1587999"/>
                  </a:lnTo>
                  <a:lnTo>
                    <a:pt x="6014852" y="1587999"/>
                  </a:lnTo>
                  <a:lnTo>
                    <a:pt x="6026282" y="1587999"/>
                  </a:lnTo>
                  <a:lnTo>
                    <a:pt x="6037712" y="1587999"/>
                  </a:lnTo>
                  <a:lnTo>
                    <a:pt x="6049142" y="1587999"/>
                  </a:lnTo>
                  <a:lnTo>
                    <a:pt x="6060620" y="1587999"/>
                  </a:lnTo>
                  <a:lnTo>
                    <a:pt x="6072049" y="1587999"/>
                  </a:lnTo>
                  <a:lnTo>
                    <a:pt x="6083480" y="1587999"/>
                  </a:lnTo>
                  <a:lnTo>
                    <a:pt x="6094910" y="1587999"/>
                  </a:lnTo>
                  <a:lnTo>
                    <a:pt x="6106340" y="1587999"/>
                  </a:lnTo>
                  <a:lnTo>
                    <a:pt x="6117818" y="1587999"/>
                  </a:lnTo>
                  <a:lnTo>
                    <a:pt x="6129247" y="1587999"/>
                  </a:lnTo>
                  <a:lnTo>
                    <a:pt x="6140677" y="1587999"/>
                  </a:lnTo>
                  <a:lnTo>
                    <a:pt x="6152107" y="1587999"/>
                  </a:lnTo>
                  <a:lnTo>
                    <a:pt x="6163537" y="1587999"/>
                  </a:lnTo>
                  <a:lnTo>
                    <a:pt x="6175015" y="1587999"/>
                  </a:lnTo>
                  <a:lnTo>
                    <a:pt x="6186445" y="1587999"/>
                  </a:lnTo>
                  <a:lnTo>
                    <a:pt x="6197875" y="1587999"/>
                  </a:lnTo>
                  <a:lnTo>
                    <a:pt x="6209305" y="1587999"/>
                  </a:lnTo>
                  <a:lnTo>
                    <a:pt x="6220735" y="1587999"/>
                  </a:lnTo>
                  <a:lnTo>
                    <a:pt x="6232212" y="1587999"/>
                  </a:lnTo>
                  <a:lnTo>
                    <a:pt x="6243642" y="1587999"/>
                  </a:lnTo>
                  <a:lnTo>
                    <a:pt x="6255073" y="1587999"/>
                  </a:lnTo>
                  <a:lnTo>
                    <a:pt x="6266503" y="1587999"/>
                  </a:lnTo>
                  <a:lnTo>
                    <a:pt x="6277933" y="1587999"/>
                  </a:lnTo>
                  <a:lnTo>
                    <a:pt x="6289410" y="1587999"/>
                  </a:lnTo>
                  <a:lnTo>
                    <a:pt x="6300840" y="1587999"/>
                  </a:lnTo>
                  <a:lnTo>
                    <a:pt x="6312270" y="1587999"/>
                  </a:lnTo>
                  <a:lnTo>
                    <a:pt x="6323700" y="1587999"/>
                  </a:lnTo>
                  <a:lnTo>
                    <a:pt x="6335130" y="1587999"/>
                  </a:lnTo>
                  <a:lnTo>
                    <a:pt x="6346608" y="1587999"/>
                  </a:lnTo>
                  <a:lnTo>
                    <a:pt x="6358038" y="1587999"/>
                  </a:lnTo>
                  <a:lnTo>
                    <a:pt x="6369468" y="1587999"/>
                  </a:lnTo>
                  <a:lnTo>
                    <a:pt x="6380898" y="1587999"/>
                  </a:lnTo>
                  <a:lnTo>
                    <a:pt x="6392328" y="1587999"/>
                  </a:lnTo>
                  <a:lnTo>
                    <a:pt x="6403805" y="1587999"/>
                  </a:lnTo>
                  <a:lnTo>
                    <a:pt x="6415235" y="1587999"/>
                  </a:lnTo>
                  <a:lnTo>
                    <a:pt x="6426666" y="1587999"/>
                  </a:lnTo>
                  <a:lnTo>
                    <a:pt x="6438096" y="1587999"/>
                  </a:lnTo>
                  <a:lnTo>
                    <a:pt x="6449525" y="1587999"/>
                  </a:lnTo>
                  <a:lnTo>
                    <a:pt x="6461003" y="1587999"/>
                  </a:lnTo>
                  <a:lnTo>
                    <a:pt x="6472433" y="1587999"/>
                  </a:lnTo>
                  <a:lnTo>
                    <a:pt x="6483863" y="1587999"/>
                  </a:lnTo>
                  <a:lnTo>
                    <a:pt x="6495293" y="1587999"/>
                  </a:lnTo>
                  <a:lnTo>
                    <a:pt x="6506723" y="1587999"/>
                  </a:lnTo>
                  <a:lnTo>
                    <a:pt x="6518201" y="1587999"/>
                  </a:lnTo>
                  <a:lnTo>
                    <a:pt x="6529631" y="1587999"/>
                  </a:lnTo>
                  <a:lnTo>
                    <a:pt x="6541061" y="1587999"/>
                  </a:lnTo>
                  <a:lnTo>
                    <a:pt x="6552490" y="1587999"/>
                  </a:lnTo>
                  <a:lnTo>
                    <a:pt x="6563921" y="1587999"/>
                  </a:lnTo>
                  <a:lnTo>
                    <a:pt x="6575398" y="1587999"/>
                  </a:lnTo>
                  <a:lnTo>
                    <a:pt x="6586828" y="1587999"/>
                  </a:lnTo>
                  <a:lnTo>
                    <a:pt x="6598259" y="1587999"/>
                  </a:lnTo>
                  <a:lnTo>
                    <a:pt x="6609688" y="1587999"/>
                  </a:lnTo>
                  <a:lnTo>
                    <a:pt x="6621118" y="1587999"/>
                  </a:lnTo>
                  <a:lnTo>
                    <a:pt x="6632596" y="1587999"/>
                  </a:lnTo>
                  <a:lnTo>
                    <a:pt x="6644026" y="1587999"/>
                  </a:lnTo>
                  <a:lnTo>
                    <a:pt x="6655456" y="1587999"/>
                  </a:lnTo>
                  <a:lnTo>
                    <a:pt x="6666886" y="1587999"/>
                  </a:lnTo>
                  <a:lnTo>
                    <a:pt x="6678316" y="1587999"/>
                  </a:lnTo>
                  <a:lnTo>
                    <a:pt x="6689794" y="1587999"/>
                  </a:lnTo>
                  <a:lnTo>
                    <a:pt x="6701224" y="1587999"/>
                  </a:lnTo>
                  <a:lnTo>
                    <a:pt x="6712653" y="1587999"/>
                  </a:lnTo>
                  <a:lnTo>
                    <a:pt x="6724083" y="1587999"/>
                  </a:lnTo>
                  <a:lnTo>
                    <a:pt x="6735514" y="1587999"/>
                  </a:lnTo>
                  <a:lnTo>
                    <a:pt x="6746944" y="1587999"/>
                  </a:lnTo>
                  <a:lnTo>
                    <a:pt x="6758421" y="1587999"/>
                  </a:lnTo>
                  <a:lnTo>
                    <a:pt x="6769851" y="1587999"/>
                  </a:lnTo>
                  <a:lnTo>
                    <a:pt x="6781281" y="1587999"/>
                  </a:lnTo>
                  <a:lnTo>
                    <a:pt x="6792711" y="1587999"/>
                  </a:lnTo>
                  <a:lnTo>
                    <a:pt x="6804141" y="1587999"/>
                  </a:lnTo>
                  <a:lnTo>
                    <a:pt x="6815619" y="1587999"/>
                  </a:lnTo>
                  <a:lnTo>
                    <a:pt x="6827049" y="1587999"/>
                  </a:lnTo>
                  <a:lnTo>
                    <a:pt x="6838479" y="1587999"/>
                  </a:lnTo>
                  <a:lnTo>
                    <a:pt x="6849909" y="1587999"/>
                  </a:lnTo>
                  <a:lnTo>
                    <a:pt x="6861339" y="1587999"/>
                  </a:lnTo>
                  <a:lnTo>
                    <a:pt x="6872816" y="1587999"/>
                  </a:lnTo>
                  <a:lnTo>
                    <a:pt x="6884246" y="1587999"/>
                  </a:lnTo>
                  <a:lnTo>
                    <a:pt x="6895676" y="1587999"/>
                  </a:lnTo>
                  <a:lnTo>
                    <a:pt x="6907107" y="1587999"/>
                  </a:lnTo>
                  <a:lnTo>
                    <a:pt x="6918537" y="1587999"/>
                  </a:lnTo>
                  <a:lnTo>
                    <a:pt x="6930014" y="1587999"/>
                  </a:lnTo>
                  <a:lnTo>
                    <a:pt x="6941444" y="1587999"/>
                  </a:lnTo>
                  <a:lnTo>
                    <a:pt x="6952874" y="1587999"/>
                  </a:lnTo>
                  <a:lnTo>
                    <a:pt x="6964304" y="1587999"/>
                  </a:lnTo>
                  <a:lnTo>
                    <a:pt x="6975734" y="1587999"/>
                  </a:lnTo>
                  <a:lnTo>
                    <a:pt x="6987212" y="1587999"/>
                  </a:lnTo>
                  <a:lnTo>
                    <a:pt x="6998642" y="1587999"/>
                  </a:lnTo>
                  <a:lnTo>
                    <a:pt x="7010072" y="1587999"/>
                  </a:lnTo>
                  <a:lnTo>
                    <a:pt x="7021502" y="1587999"/>
                  </a:lnTo>
                  <a:lnTo>
                    <a:pt x="7032931" y="1587999"/>
                  </a:lnTo>
                  <a:lnTo>
                    <a:pt x="7044409" y="1587999"/>
                  </a:lnTo>
                  <a:lnTo>
                    <a:pt x="7055839" y="1587999"/>
                  </a:lnTo>
                  <a:lnTo>
                    <a:pt x="7067269" y="1587999"/>
                  </a:lnTo>
                  <a:lnTo>
                    <a:pt x="7078700" y="1587999"/>
                  </a:lnTo>
                  <a:lnTo>
                    <a:pt x="7090129" y="1587999"/>
                  </a:lnTo>
                  <a:lnTo>
                    <a:pt x="7101607" y="1587999"/>
                  </a:lnTo>
                  <a:lnTo>
                    <a:pt x="7113037" y="1587999"/>
                  </a:lnTo>
                  <a:lnTo>
                    <a:pt x="7124467" y="1587999"/>
                  </a:lnTo>
                  <a:lnTo>
                    <a:pt x="7135897" y="1587999"/>
                  </a:lnTo>
                  <a:lnTo>
                    <a:pt x="7147327" y="1587999"/>
                  </a:lnTo>
                  <a:lnTo>
                    <a:pt x="7158805" y="1587999"/>
                  </a:lnTo>
                  <a:lnTo>
                    <a:pt x="7170235" y="1587999"/>
                  </a:lnTo>
                  <a:lnTo>
                    <a:pt x="7181665" y="1587999"/>
                  </a:lnTo>
                  <a:lnTo>
                    <a:pt x="7193094" y="1587999"/>
                  </a:lnTo>
                  <a:lnTo>
                    <a:pt x="7204524" y="1587999"/>
                  </a:lnTo>
                  <a:lnTo>
                    <a:pt x="7216002" y="1587999"/>
                  </a:lnTo>
                  <a:lnTo>
                    <a:pt x="7227432" y="1587999"/>
                  </a:lnTo>
                  <a:lnTo>
                    <a:pt x="7238862" y="1587999"/>
                  </a:lnTo>
                  <a:lnTo>
                    <a:pt x="7250292" y="1587999"/>
                  </a:lnTo>
                  <a:lnTo>
                    <a:pt x="7261722" y="1587999"/>
                  </a:lnTo>
                  <a:lnTo>
                    <a:pt x="7273200" y="1587999"/>
                  </a:lnTo>
                  <a:lnTo>
                    <a:pt x="7284630" y="1587999"/>
                  </a:lnTo>
                  <a:lnTo>
                    <a:pt x="7296060" y="1587999"/>
                  </a:lnTo>
                  <a:lnTo>
                    <a:pt x="7307490" y="1587999"/>
                  </a:lnTo>
                  <a:lnTo>
                    <a:pt x="7318920" y="1587999"/>
                  </a:lnTo>
                  <a:lnTo>
                    <a:pt x="7330398" y="1587999"/>
                  </a:lnTo>
                  <a:lnTo>
                    <a:pt x="7341828" y="1587999"/>
                  </a:lnTo>
                  <a:lnTo>
                    <a:pt x="7353257" y="1587999"/>
                  </a:lnTo>
                  <a:lnTo>
                    <a:pt x="7364687" y="1587999"/>
                  </a:lnTo>
                  <a:lnTo>
                    <a:pt x="7376117" y="1587999"/>
                  </a:lnTo>
                  <a:lnTo>
                    <a:pt x="7387595" y="1587999"/>
                  </a:lnTo>
                  <a:lnTo>
                    <a:pt x="7399025" y="832309"/>
                  </a:lnTo>
                  <a:lnTo>
                    <a:pt x="7410455" y="111176"/>
                  </a:lnTo>
                  <a:lnTo>
                    <a:pt x="7421885" y="46573"/>
                  </a:lnTo>
                  <a:lnTo>
                    <a:pt x="7433315" y="0"/>
                  </a:lnTo>
                  <a:lnTo>
                    <a:pt x="7444793" y="420662"/>
                  </a:lnTo>
                  <a:lnTo>
                    <a:pt x="7456222" y="207326"/>
                  </a:lnTo>
                  <a:lnTo>
                    <a:pt x="7467653" y="150238"/>
                  </a:lnTo>
                  <a:lnTo>
                    <a:pt x="7479083" y="244888"/>
                  </a:lnTo>
                  <a:lnTo>
                    <a:pt x="7490513" y="154743"/>
                  </a:lnTo>
                  <a:lnTo>
                    <a:pt x="7501990" y="255403"/>
                  </a:lnTo>
                  <a:lnTo>
                    <a:pt x="7513420" y="839819"/>
                  </a:lnTo>
                  <a:lnTo>
                    <a:pt x="7524850" y="1233440"/>
                  </a:lnTo>
                  <a:lnTo>
                    <a:pt x="7536280" y="1526400"/>
                  </a:lnTo>
                  <a:lnTo>
                    <a:pt x="7547710" y="1587999"/>
                  </a:lnTo>
                  <a:lnTo>
                    <a:pt x="7559188" y="1587999"/>
                  </a:lnTo>
                  <a:lnTo>
                    <a:pt x="7570618" y="1587999"/>
                  </a:lnTo>
                  <a:lnTo>
                    <a:pt x="7582048" y="1587999"/>
                  </a:lnTo>
                  <a:lnTo>
                    <a:pt x="7593478" y="1587999"/>
                  </a:lnTo>
                  <a:lnTo>
                    <a:pt x="7604908" y="1587999"/>
                  </a:lnTo>
                  <a:lnTo>
                    <a:pt x="7616385" y="1587999"/>
                  </a:lnTo>
                  <a:lnTo>
                    <a:pt x="7627815" y="1587999"/>
                  </a:lnTo>
                  <a:lnTo>
                    <a:pt x="7639246" y="1587999"/>
                  </a:lnTo>
                  <a:lnTo>
                    <a:pt x="7650676" y="1587999"/>
                  </a:lnTo>
                  <a:lnTo>
                    <a:pt x="7662106" y="1587999"/>
                  </a:lnTo>
                  <a:lnTo>
                    <a:pt x="7673583" y="1587999"/>
                  </a:lnTo>
                  <a:lnTo>
                    <a:pt x="7685013" y="1587999"/>
                  </a:lnTo>
                  <a:lnTo>
                    <a:pt x="7696443" y="1587999"/>
                  </a:lnTo>
                  <a:lnTo>
                    <a:pt x="7707873" y="1587999"/>
                  </a:lnTo>
                  <a:lnTo>
                    <a:pt x="7719303" y="1587999"/>
                  </a:lnTo>
                  <a:lnTo>
                    <a:pt x="7730733" y="1587999"/>
                  </a:lnTo>
                  <a:lnTo>
                    <a:pt x="7742211" y="1587999"/>
                  </a:lnTo>
                  <a:lnTo>
                    <a:pt x="7753641" y="1587999"/>
                  </a:lnTo>
                  <a:lnTo>
                    <a:pt x="7765071" y="1587999"/>
                  </a:lnTo>
                  <a:lnTo>
                    <a:pt x="7776501" y="1587999"/>
                  </a:lnTo>
                  <a:lnTo>
                    <a:pt x="7787931" y="1587999"/>
                  </a:lnTo>
                  <a:lnTo>
                    <a:pt x="7799408" y="1587999"/>
                  </a:lnTo>
                  <a:lnTo>
                    <a:pt x="7810839" y="1587999"/>
                  </a:lnTo>
                  <a:lnTo>
                    <a:pt x="7822268" y="1587999"/>
                  </a:lnTo>
                  <a:lnTo>
                    <a:pt x="7833698" y="1587999"/>
                  </a:lnTo>
                  <a:lnTo>
                    <a:pt x="7845128" y="1587999"/>
                  </a:lnTo>
                  <a:lnTo>
                    <a:pt x="7856606" y="1587999"/>
                  </a:lnTo>
                  <a:lnTo>
                    <a:pt x="7868036" y="1587999"/>
                  </a:lnTo>
                  <a:lnTo>
                    <a:pt x="7879466" y="1587999"/>
                  </a:lnTo>
                  <a:lnTo>
                    <a:pt x="7890896" y="1587999"/>
                  </a:lnTo>
                  <a:lnTo>
                    <a:pt x="7902326" y="1587999"/>
                  </a:lnTo>
                  <a:lnTo>
                    <a:pt x="7913804" y="1587999"/>
                  </a:lnTo>
                  <a:lnTo>
                    <a:pt x="7925234" y="1587999"/>
                  </a:lnTo>
                  <a:lnTo>
                    <a:pt x="7936663" y="1587999"/>
                  </a:lnTo>
                  <a:lnTo>
                    <a:pt x="7948094" y="1587999"/>
                  </a:lnTo>
                  <a:lnTo>
                    <a:pt x="7959524" y="1587999"/>
                  </a:lnTo>
                  <a:lnTo>
                    <a:pt x="7971001" y="1587999"/>
                  </a:lnTo>
                  <a:lnTo>
                    <a:pt x="7982431" y="1587999"/>
                  </a:lnTo>
                  <a:lnTo>
                    <a:pt x="7993861" y="1587999"/>
                  </a:lnTo>
                  <a:lnTo>
                    <a:pt x="8005291" y="1587999"/>
                  </a:lnTo>
                  <a:lnTo>
                    <a:pt x="8016721" y="1587999"/>
                  </a:lnTo>
                  <a:lnTo>
                    <a:pt x="8028199" y="1587999"/>
                  </a:lnTo>
                  <a:lnTo>
                    <a:pt x="8039629" y="1587999"/>
                  </a:lnTo>
                  <a:lnTo>
                    <a:pt x="8051059" y="1587999"/>
                  </a:lnTo>
                  <a:lnTo>
                    <a:pt x="8062489" y="1587999"/>
                  </a:lnTo>
                  <a:lnTo>
                    <a:pt x="8073919" y="1587999"/>
                  </a:lnTo>
                  <a:lnTo>
                    <a:pt x="8085396" y="1587999"/>
                  </a:lnTo>
                  <a:lnTo>
                    <a:pt x="8096826" y="1587999"/>
                  </a:lnTo>
                  <a:lnTo>
                    <a:pt x="8108256" y="1587999"/>
                  </a:lnTo>
                  <a:lnTo>
                    <a:pt x="8119687" y="1587999"/>
                  </a:lnTo>
                  <a:lnTo>
                    <a:pt x="8131117" y="1587999"/>
                  </a:lnTo>
                  <a:lnTo>
                    <a:pt x="8142594" y="1587999"/>
                  </a:lnTo>
                  <a:lnTo>
                    <a:pt x="8154024" y="1587999"/>
                  </a:lnTo>
                  <a:lnTo>
                    <a:pt x="8165454" y="1587999"/>
                  </a:lnTo>
                  <a:lnTo>
                    <a:pt x="8176884" y="1587999"/>
                  </a:lnTo>
                  <a:lnTo>
                    <a:pt x="8188314" y="1587999"/>
                  </a:lnTo>
                  <a:lnTo>
                    <a:pt x="8199792" y="1587999"/>
                  </a:lnTo>
                  <a:lnTo>
                    <a:pt x="8211222" y="1587999"/>
                  </a:lnTo>
                  <a:lnTo>
                    <a:pt x="8222652" y="1587999"/>
                  </a:lnTo>
                  <a:lnTo>
                    <a:pt x="8234082" y="1587999"/>
                  </a:lnTo>
                  <a:lnTo>
                    <a:pt x="8245512" y="1587999"/>
                  </a:lnTo>
                  <a:lnTo>
                    <a:pt x="8256989" y="1587999"/>
                  </a:lnTo>
                  <a:lnTo>
                    <a:pt x="8268419" y="1587999"/>
                  </a:lnTo>
                  <a:lnTo>
                    <a:pt x="8279850" y="1587999"/>
                  </a:lnTo>
                  <a:lnTo>
                    <a:pt x="8291280" y="1587999"/>
                  </a:lnTo>
                  <a:lnTo>
                    <a:pt x="8302709" y="1587999"/>
                  </a:lnTo>
                  <a:lnTo>
                    <a:pt x="8314187" y="1587999"/>
                  </a:lnTo>
                  <a:lnTo>
                    <a:pt x="8325617" y="1587999"/>
                  </a:lnTo>
                  <a:lnTo>
                    <a:pt x="8337047" y="1587999"/>
                  </a:lnTo>
                  <a:lnTo>
                    <a:pt x="8348477" y="1587999"/>
                  </a:lnTo>
                  <a:lnTo>
                    <a:pt x="8359907" y="1587999"/>
                  </a:lnTo>
                  <a:lnTo>
                    <a:pt x="8371385" y="1587999"/>
                  </a:lnTo>
                  <a:lnTo>
                    <a:pt x="8382815" y="1587999"/>
                  </a:lnTo>
                  <a:lnTo>
                    <a:pt x="8394245" y="1587999"/>
                  </a:lnTo>
                  <a:lnTo>
                    <a:pt x="8405674" y="1587999"/>
                  </a:lnTo>
                  <a:lnTo>
                    <a:pt x="8417104" y="1587999"/>
                  </a:lnTo>
                  <a:lnTo>
                    <a:pt x="8428582" y="1587999"/>
                  </a:lnTo>
                  <a:lnTo>
                    <a:pt x="8440012" y="1587999"/>
                  </a:lnTo>
                  <a:lnTo>
                    <a:pt x="8451442" y="1587999"/>
                  </a:lnTo>
                  <a:lnTo>
                    <a:pt x="8462872" y="1587999"/>
                  </a:lnTo>
                  <a:lnTo>
                    <a:pt x="8474302" y="1587999"/>
                  </a:lnTo>
                  <a:lnTo>
                    <a:pt x="8485780" y="1587999"/>
                  </a:lnTo>
                  <a:lnTo>
                    <a:pt x="8497210" y="1587999"/>
                  </a:lnTo>
                  <a:lnTo>
                    <a:pt x="8508640" y="1587999"/>
                  </a:lnTo>
                  <a:lnTo>
                    <a:pt x="8520069" y="1587999"/>
                  </a:lnTo>
                  <a:lnTo>
                    <a:pt x="8531500" y="1587999"/>
                  </a:lnTo>
                  <a:lnTo>
                    <a:pt x="8542977" y="1587999"/>
                  </a:lnTo>
                  <a:lnTo>
                    <a:pt x="8554407" y="1587999"/>
                  </a:lnTo>
                  <a:lnTo>
                    <a:pt x="8565837" y="1587999"/>
                  </a:lnTo>
                  <a:lnTo>
                    <a:pt x="8577267" y="1587999"/>
                  </a:lnTo>
                  <a:lnTo>
                    <a:pt x="8588697" y="1587999"/>
                  </a:lnTo>
                  <a:lnTo>
                    <a:pt x="8600175" y="1587999"/>
                  </a:lnTo>
                  <a:lnTo>
                    <a:pt x="8611605" y="1587999"/>
                  </a:lnTo>
                  <a:lnTo>
                    <a:pt x="8623035" y="1587999"/>
                  </a:lnTo>
                  <a:lnTo>
                    <a:pt x="8634465" y="1587999"/>
                  </a:lnTo>
                  <a:lnTo>
                    <a:pt x="8645895" y="1587999"/>
                  </a:lnTo>
                  <a:lnTo>
                    <a:pt x="8657373" y="1587999"/>
                  </a:lnTo>
                  <a:lnTo>
                    <a:pt x="8668802" y="1587999"/>
                  </a:lnTo>
                  <a:lnTo>
                    <a:pt x="8680232" y="1587999"/>
                  </a:lnTo>
                  <a:lnTo>
                    <a:pt x="8691662" y="1587999"/>
                  </a:lnTo>
                  <a:lnTo>
                    <a:pt x="8703093" y="1587999"/>
                  </a:lnTo>
                  <a:lnTo>
                    <a:pt x="8714570" y="1587999"/>
                  </a:lnTo>
                  <a:lnTo>
                    <a:pt x="8726000" y="1587999"/>
                  </a:lnTo>
                  <a:lnTo>
                    <a:pt x="8737430" y="1587999"/>
                  </a:lnTo>
                  <a:lnTo>
                    <a:pt x="8748860" y="1587999"/>
                  </a:lnTo>
                  <a:lnTo>
                    <a:pt x="8760290" y="1587999"/>
                  </a:lnTo>
                  <a:lnTo>
                    <a:pt x="8771768" y="1587999"/>
                  </a:lnTo>
                  <a:lnTo>
                    <a:pt x="8783198" y="1587999"/>
                  </a:lnTo>
                  <a:lnTo>
                    <a:pt x="8794628" y="1587999"/>
                  </a:lnTo>
                  <a:lnTo>
                    <a:pt x="8806058" y="1587999"/>
                  </a:lnTo>
                  <a:lnTo>
                    <a:pt x="8817488" y="1587999"/>
                  </a:lnTo>
                  <a:lnTo>
                    <a:pt x="8828918" y="1587999"/>
                  </a:lnTo>
                  <a:lnTo>
                    <a:pt x="8840395" y="1587999"/>
                  </a:lnTo>
                  <a:lnTo>
                    <a:pt x="8851825" y="1587999"/>
                  </a:lnTo>
                  <a:lnTo>
                    <a:pt x="8863256" y="1587999"/>
                  </a:lnTo>
                  <a:lnTo>
                    <a:pt x="8874686" y="1587999"/>
                  </a:lnTo>
                  <a:lnTo>
                    <a:pt x="8886115" y="1587999"/>
                  </a:lnTo>
                  <a:lnTo>
                    <a:pt x="8897593" y="1587999"/>
                  </a:lnTo>
                  <a:lnTo>
                    <a:pt x="8909022" y="1587999"/>
                  </a:lnTo>
                  <a:lnTo>
                    <a:pt x="8920453" y="1587999"/>
                  </a:lnTo>
                  <a:lnTo>
                    <a:pt x="8931883" y="1587999"/>
                  </a:lnTo>
                  <a:lnTo>
                    <a:pt x="8943313" y="1587999"/>
                  </a:lnTo>
                  <a:lnTo>
                    <a:pt x="8954791" y="1587999"/>
                  </a:lnTo>
                  <a:lnTo>
                    <a:pt x="8966220" y="1587999"/>
                  </a:lnTo>
                  <a:lnTo>
                    <a:pt x="8977651" y="1587999"/>
                  </a:lnTo>
                  <a:lnTo>
                    <a:pt x="8989080" y="1587999"/>
                  </a:lnTo>
                  <a:lnTo>
                    <a:pt x="9000511" y="1587999"/>
                  </a:lnTo>
                  <a:lnTo>
                    <a:pt x="9011988" y="1587999"/>
                  </a:lnTo>
                  <a:lnTo>
                    <a:pt x="9023418" y="1587999"/>
                  </a:lnTo>
                  <a:lnTo>
                    <a:pt x="9034849" y="1587999"/>
                  </a:lnTo>
                  <a:lnTo>
                    <a:pt x="9046278" y="1587999"/>
                  </a:lnTo>
                  <a:lnTo>
                    <a:pt x="9057709" y="1587999"/>
                  </a:lnTo>
                  <a:lnTo>
                    <a:pt x="9069186" y="1587999"/>
                  </a:lnTo>
                  <a:lnTo>
                    <a:pt x="9080615" y="1587999"/>
                  </a:lnTo>
                  <a:lnTo>
                    <a:pt x="9092046" y="1587999"/>
                  </a:lnTo>
                  <a:lnTo>
                    <a:pt x="9103476" y="1587999"/>
                  </a:lnTo>
                  <a:lnTo>
                    <a:pt x="9114906" y="1587999"/>
                  </a:lnTo>
                  <a:lnTo>
                    <a:pt x="9126384" y="1587999"/>
                  </a:lnTo>
                  <a:lnTo>
                    <a:pt x="9137813" y="1587999"/>
                  </a:lnTo>
                  <a:lnTo>
                    <a:pt x="9149244" y="1587999"/>
                  </a:lnTo>
                  <a:lnTo>
                    <a:pt x="9160673" y="1587999"/>
                  </a:lnTo>
                  <a:lnTo>
                    <a:pt x="9172104" y="1587999"/>
                  </a:lnTo>
                  <a:lnTo>
                    <a:pt x="9183581" y="1587999"/>
                  </a:lnTo>
                  <a:lnTo>
                    <a:pt x="9195011" y="1587999"/>
                  </a:lnTo>
                  <a:lnTo>
                    <a:pt x="9206442" y="1587999"/>
                  </a:lnTo>
                  <a:lnTo>
                    <a:pt x="9217871" y="1587999"/>
                  </a:lnTo>
                  <a:lnTo>
                    <a:pt x="9229301" y="1587999"/>
                  </a:lnTo>
                  <a:lnTo>
                    <a:pt x="9240779" y="1587999"/>
                  </a:lnTo>
                  <a:lnTo>
                    <a:pt x="9252209" y="1587999"/>
                  </a:lnTo>
                  <a:lnTo>
                    <a:pt x="9263639" y="1587999"/>
                  </a:lnTo>
                  <a:lnTo>
                    <a:pt x="9275069" y="1587999"/>
                  </a:lnTo>
                  <a:lnTo>
                    <a:pt x="9286498" y="1587999"/>
                  </a:lnTo>
                  <a:lnTo>
                    <a:pt x="9297977" y="1587999"/>
                  </a:lnTo>
                  <a:lnTo>
                    <a:pt x="9309406" y="1587999"/>
                  </a:lnTo>
                  <a:lnTo>
                    <a:pt x="9320837" y="1587999"/>
                  </a:lnTo>
                  <a:lnTo>
                    <a:pt x="9332266" y="1587999"/>
                  </a:lnTo>
                  <a:lnTo>
                    <a:pt x="9343696" y="1587999"/>
                  </a:lnTo>
                  <a:lnTo>
                    <a:pt x="9355174" y="1587999"/>
                  </a:lnTo>
                  <a:lnTo>
                    <a:pt x="9366604" y="1587999"/>
                  </a:lnTo>
                  <a:lnTo>
                    <a:pt x="9378035" y="1587999"/>
                  </a:lnTo>
                  <a:lnTo>
                    <a:pt x="9389464" y="1587999"/>
                  </a:lnTo>
                  <a:lnTo>
                    <a:pt x="9400894" y="1587999"/>
                  </a:lnTo>
                  <a:lnTo>
                    <a:pt x="9412372" y="1587999"/>
                  </a:lnTo>
                  <a:lnTo>
                    <a:pt x="9423802" y="1587999"/>
                  </a:lnTo>
                  <a:lnTo>
                    <a:pt x="9435232" y="1587999"/>
                  </a:lnTo>
                  <a:lnTo>
                    <a:pt x="9446662" y="1587999"/>
                  </a:lnTo>
                  <a:lnTo>
                    <a:pt x="9458091" y="1587999"/>
                  </a:lnTo>
                  <a:lnTo>
                    <a:pt x="9469570" y="1587999"/>
                  </a:lnTo>
                  <a:lnTo>
                    <a:pt x="9480999" y="1587999"/>
                  </a:lnTo>
                  <a:lnTo>
                    <a:pt x="9492429" y="1587999"/>
                  </a:lnTo>
                  <a:lnTo>
                    <a:pt x="9503859" y="1587999"/>
                  </a:lnTo>
                  <a:lnTo>
                    <a:pt x="9515289" y="1587999"/>
                  </a:lnTo>
                  <a:lnTo>
                    <a:pt x="9526767" y="1587999"/>
                  </a:lnTo>
                  <a:lnTo>
                    <a:pt x="9538197" y="1587999"/>
                  </a:lnTo>
                  <a:lnTo>
                    <a:pt x="9549626" y="1587999"/>
                  </a:lnTo>
                  <a:lnTo>
                    <a:pt x="9561057" y="1587999"/>
                  </a:lnTo>
                  <a:lnTo>
                    <a:pt x="9572487" y="1587999"/>
                  </a:lnTo>
                  <a:lnTo>
                    <a:pt x="9583965" y="1587999"/>
                  </a:lnTo>
                  <a:lnTo>
                    <a:pt x="9595395" y="1587999"/>
                  </a:lnTo>
                  <a:lnTo>
                    <a:pt x="9606824" y="1587999"/>
                  </a:lnTo>
                  <a:lnTo>
                    <a:pt x="9618255" y="1587999"/>
                  </a:lnTo>
                  <a:lnTo>
                    <a:pt x="9629684" y="1587999"/>
                  </a:lnTo>
                  <a:lnTo>
                    <a:pt x="9641163" y="1587999"/>
                  </a:lnTo>
                  <a:lnTo>
                    <a:pt x="9652592" y="1587999"/>
                  </a:lnTo>
                  <a:lnTo>
                    <a:pt x="9664022" y="1587999"/>
                  </a:lnTo>
                  <a:lnTo>
                    <a:pt x="9675452" y="1587999"/>
                  </a:lnTo>
                  <a:lnTo>
                    <a:pt x="9686882" y="1587999"/>
                  </a:lnTo>
                  <a:lnTo>
                    <a:pt x="9698360" y="1587999"/>
                  </a:lnTo>
                  <a:lnTo>
                    <a:pt x="9709790" y="1587999"/>
                  </a:lnTo>
                  <a:lnTo>
                    <a:pt x="9721219" y="1587999"/>
                  </a:lnTo>
                  <a:lnTo>
                    <a:pt x="9732650" y="1587999"/>
                  </a:lnTo>
                  <a:lnTo>
                    <a:pt x="9744080" y="1587999"/>
                  </a:lnTo>
                  <a:lnTo>
                    <a:pt x="9755557" y="1587999"/>
                  </a:lnTo>
                  <a:lnTo>
                    <a:pt x="9766988" y="1587999"/>
                  </a:lnTo>
                  <a:lnTo>
                    <a:pt x="9778417" y="1587999"/>
                  </a:lnTo>
                  <a:lnTo>
                    <a:pt x="9789848" y="1587999"/>
                  </a:lnTo>
                  <a:lnTo>
                    <a:pt x="9801277" y="1587999"/>
                  </a:lnTo>
                  <a:lnTo>
                    <a:pt x="9812755" y="1587999"/>
                  </a:lnTo>
                  <a:lnTo>
                    <a:pt x="9824185" y="1587999"/>
                  </a:lnTo>
                  <a:lnTo>
                    <a:pt x="9835615" y="1587999"/>
                  </a:lnTo>
                  <a:lnTo>
                    <a:pt x="9847045" y="1587999"/>
                  </a:lnTo>
                  <a:lnTo>
                    <a:pt x="9858475" y="1587999"/>
                  </a:lnTo>
                  <a:lnTo>
                    <a:pt x="9869952" y="1587999"/>
                  </a:lnTo>
                  <a:lnTo>
                    <a:pt x="9881383" y="1587999"/>
                  </a:lnTo>
                  <a:lnTo>
                    <a:pt x="9892812" y="1587999"/>
                  </a:lnTo>
                  <a:lnTo>
                    <a:pt x="9904243" y="1587999"/>
                  </a:lnTo>
                  <a:lnTo>
                    <a:pt x="9915673" y="1587999"/>
                  </a:lnTo>
                  <a:lnTo>
                    <a:pt x="9927102" y="1587999"/>
                  </a:lnTo>
                  <a:lnTo>
                    <a:pt x="9938581" y="1587999"/>
                  </a:lnTo>
                  <a:lnTo>
                    <a:pt x="9950010" y="1587999"/>
                  </a:lnTo>
                  <a:lnTo>
                    <a:pt x="9961441" y="1587999"/>
                  </a:lnTo>
                  <a:lnTo>
                    <a:pt x="9972870" y="1587999"/>
                  </a:lnTo>
                  <a:lnTo>
                    <a:pt x="9984300" y="1587999"/>
                  </a:lnTo>
                  <a:lnTo>
                    <a:pt x="9995778" y="1587999"/>
                  </a:lnTo>
                  <a:lnTo>
                    <a:pt x="10007208" y="1587999"/>
                  </a:lnTo>
                  <a:lnTo>
                    <a:pt x="10018638" y="1587999"/>
                  </a:lnTo>
                  <a:lnTo>
                    <a:pt x="10030068" y="1587999"/>
                  </a:lnTo>
                  <a:lnTo>
                    <a:pt x="10041498" y="1587999"/>
                  </a:lnTo>
                  <a:lnTo>
                    <a:pt x="10052976" y="1587999"/>
                  </a:lnTo>
                  <a:lnTo>
                    <a:pt x="10064405" y="1587999"/>
                  </a:lnTo>
                  <a:lnTo>
                    <a:pt x="10075835" y="1587999"/>
                  </a:lnTo>
                  <a:lnTo>
                    <a:pt x="10087266" y="1587999"/>
                  </a:lnTo>
                  <a:lnTo>
                    <a:pt x="10098695" y="1587999"/>
                  </a:lnTo>
                  <a:lnTo>
                    <a:pt x="10110174" y="1587999"/>
                  </a:lnTo>
                  <a:lnTo>
                    <a:pt x="10121603" y="1587999"/>
                  </a:lnTo>
                  <a:lnTo>
                    <a:pt x="10133033" y="1587999"/>
                  </a:lnTo>
                  <a:lnTo>
                    <a:pt x="10144463" y="1587999"/>
                  </a:lnTo>
                  <a:lnTo>
                    <a:pt x="10155893" y="1587999"/>
                  </a:lnTo>
                  <a:lnTo>
                    <a:pt x="10167371" y="1587999"/>
                  </a:lnTo>
                  <a:lnTo>
                    <a:pt x="10178801" y="1587999"/>
                  </a:lnTo>
                  <a:lnTo>
                    <a:pt x="10190230" y="1587999"/>
                  </a:lnTo>
                  <a:lnTo>
                    <a:pt x="10201661" y="1587999"/>
                  </a:lnTo>
                  <a:lnTo>
                    <a:pt x="10213091" y="1587999"/>
                  </a:lnTo>
                  <a:lnTo>
                    <a:pt x="10224569" y="1587999"/>
                  </a:lnTo>
                  <a:lnTo>
                    <a:pt x="10235998" y="1587999"/>
                  </a:lnTo>
                  <a:lnTo>
                    <a:pt x="10247428" y="1587999"/>
                  </a:lnTo>
                  <a:lnTo>
                    <a:pt x="10258859" y="1587999"/>
                  </a:lnTo>
                  <a:lnTo>
                    <a:pt x="10270288" y="1587999"/>
                  </a:lnTo>
                  <a:lnTo>
                    <a:pt x="10281767" y="1587999"/>
                  </a:lnTo>
                  <a:lnTo>
                    <a:pt x="10293196" y="1587999"/>
                  </a:lnTo>
                  <a:lnTo>
                    <a:pt x="10304626" y="1587999"/>
                  </a:lnTo>
                  <a:lnTo>
                    <a:pt x="10316056" y="1587999"/>
                  </a:lnTo>
                  <a:lnTo>
                    <a:pt x="10327486" y="1587999"/>
                  </a:lnTo>
                  <a:lnTo>
                    <a:pt x="10338963" y="1587999"/>
                  </a:lnTo>
                  <a:lnTo>
                    <a:pt x="10350394" y="1587999"/>
                  </a:lnTo>
                  <a:lnTo>
                    <a:pt x="10361823" y="1587999"/>
                  </a:lnTo>
                  <a:lnTo>
                    <a:pt x="10373254" y="1587999"/>
                  </a:lnTo>
                  <a:lnTo>
                    <a:pt x="10384684" y="1587999"/>
                  </a:lnTo>
                  <a:lnTo>
                    <a:pt x="10396161" y="1587999"/>
                  </a:lnTo>
                  <a:lnTo>
                    <a:pt x="10407591" y="1587999"/>
                  </a:lnTo>
                  <a:lnTo>
                    <a:pt x="10419021" y="1587999"/>
                  </a:lnTo>
                  <a:lnTo>
                    <a:pt x="10430452" y="1587999"/>
                  </a:lnTo>
                  <a:lnTo>
                    <a:pt x="10441881" y="1587999"/>
                  </a:lnTo>
                  <a:lnTo>
                    <a:pt x="10453358" y="1587999"/>
                  </a:lnTo>
                  <a:lnTo>
                    <a:pt x="10464789" y="1587999"/>
                  </a:lnTo>
                  <a:lnTo>
                    <a:pt x="10476219" y="1587999"/>
                  </a:lnTo>
                  <a:lnTo>
                    <a:pt x="10487649" y="1587999"/>
                  </a:lnTo>
                  <a:lnTo>
                    <a:pt x="10499079" y="1587999"/>
                  </a:lnTo>
                  <a:lnTo>
                    <a:pt x="10510556" y="1587999"/>
                  </a:lnTo>
                  <a:lnTo>
                    <a:pt x="10521987" y="1587999"/>
                  </a:lnTo>
                  <a:lnTo>
                    <a:pt x="10533416" y="1587999"/>
                  </a:lnTo>
                  <a:lnTo>
                    <a:pt x="10544847" y="1587999"/>
                  </a:lnTo>
                  <a:lnTo>
                    <a:pt x="10556277" y="1587999"/>
                  </a:lnTo>
                  <a:lnTo>
                    <a:pt x="10567754" y="1587999"/>
                  </a:lnTo>
                  <a:lnTo>
                    <a:pt x="10579184" y="1587999"/>
                  </a:lnTo>
                  <a:lnTo>
                    <a:pt x="10590614" y="1587999"/>
                  </a:lnTo>
                  <a:lnTo>
                    <a:pt x="10602045" y="1587999"/>
                  </a:lnTo>
                  <a:lnTo>
                    <a:pt x="10613474" y="1587999"/>
                  </a:lnTo>
                  <a:lnTo>
                    <a:pt x="10624951" y="1587999"/>
                  </a:lnTo>
                  <a:lnTo>
                    <a:pt x="10636382" y="1587999"/>
                  </a:lnTo>
                  <a:lnTo>
                    <a:pt x="10647812" y="1587999"/>
                  </a:lnTo>
                  <a:lnTo>
                    <a:pt x="10659241" y="1587999"/>
                  </a:lnTo>
                  <a:lnTo>
                    <a:pt x="10670672" y="1587999"/>
                  </a:lnTo>
                  <a:lnTo>
                    <a:pt x="10682149" y="1587999"/>
                  </a:lnTo>
                  <a:lnTo>
                    <a:pt x="10693580" y="1587999"/>
                  </a:lnTo>
                  <a:lnTo>
                    <a:pt x="10705009" y="1587999"/>
                  </a:lnTo>
                  <a:lnTo>
                    <a:pt x="10716439" y="1587999"/>
                  </a:lnTo>
                  <a:lnTo>
                    <a:pt x="10727870" y="1587999"/>
                  </a:lnTo>
                  <a:lnTo>
                    <a:pt x="10739347" y="1587999"/>
                  </a:lnTo>
                  <a:lnTo>
                    <a:pt x="10750778" y="1587999"/>
                  </a:lnTo>
                  <a:lnTo>
                    <a:pt x="10762207" y="1587999"/>
                  </a:lnTo>
                  <a:lnTo>
                    <a:pt x="10773637" y="1587999"/>
                  </a:lnTo>
                  <a:lnTo>
                    <a:pt x="10785067" y="1587999"/>
                  </a:lnTo>
                  <a:lnTo>
                    <a:pt x="10796544" y="1587999"/>
                  </a:lnTo>
                  <a:lnTo>
                    <a:pt x="10807975" y="1587999"/>
                  </a:lnTo>
                  <a:lnTo>
                    <a:pt x="10819405" y="1587999"/>
                  </a:lnTo>
                  <a:lnTo>
                    <a:pt x="10830834" y="1587999"/>
                  </a:lnTo>
                  <a:lnTo>
                    <a:pt x="10842265" y="1587999"/>
                  </a:lnTo>
                  <a:lnTo>
                    <a:pt x="10853742" y="1587999"/>
                  </a:lnTo>
                  <a:lnTo>
                    <a:pt x="10865173" y="1587999"/>
                  </a:lnTo>
                  <a:lnTo>
                    <a:pt x="10876602" y="1587999"/>
                  </a:lnTo>
                  <a:lnTo>
                    <a:pt x="10888032" y="1587999"/>
                  </a:lnTo>
                  <a:lnTo>
                    <a:pt x="10899463" y="1587999"/>
                  </a:lnTo>
                  <a:lnTo>
                    <a:pt x="10910892" y="1587999"/>
                  </a:lnTo>
                  <a:lnTo>
                    <a:pt x="10922369" y="1587999"/>
                  </a:lnTo>
                  <a:lnTo>
                    <a:pt x="10933800" y="1587999"/>
                  </a:lnTo>
                  <a:lnTo>
                    <a:pt x="10945230" y="1587999"/>
                  </a:lnTo>
                  <a:lnTo>
                    <a:pt x="10956660" y="1587999"/>
                  </a:lnTo>
                  <a:lnTo>
                    <a:pt x="10968090" y="1587999"/>
                  </a:lnTo>
                  <a:lnTo>
                    <a:pt x="10979567" y="1587999"/>
                  </a:lnTo>
                  <a:lnTo>
                    <a:pt x="10990998" y="1587999"/>
                  </a:lnTo>
                  <a:lnTo>
                    <a:pt x="11002427" y="1587999"/>
                  </a:lnTo>
                  <a:lnTo>
                    <a:pt x="11013858" y="1587999"/>
                  </a:lnTo>
                  <a:lnTo>
                    <a:pt x="11025287" y="1587999"/>
                  </a:lnTo>
                  <a:lnTo>
                    <a:pt x="11036765" y="1587999"/>
                  </a:lnTo>
                  <a:lnTo>
                    <a:pt x="11048195" y="1587999"/>
                  </a:lnTo>
                  <a:lnTo>
                    <a:pt x="11059625" y="1587999"/>
                  </a:lnTo>
                  <a:lnTo>
                    <a:pt x="11071056" y="1587999"/>
                  </a:lnTo>
                  <a:lnTo>
                    <a:pt x="11082485" y="1587999"/>
                  </a:lnTo>
                  <a:lnTo>
                    <a:pt x="11093962" y="1587999"/>
                  </a:lnTo>
                  <a:lnTo>
                    <a:pt x="11105393" y="1587999"/>
                  </a:lnTo>
                  <a:lnTo>
                    <a:pt x="11116823" y="1587999"/>
                  </a:lnTo>
                  <a:lnTo>
                    <a:pt x="11128253" y="1587999"/>
                  </a:lnTo>
                  <a:lnTo>
                    <a:pt x="11139683" y="1587999"/>
                  </a:lnTo>
                  <a:lnTo>
                    <a:pt x="11151160" y="1587999"/>
                  </a:lnTo>
                  <a:lnTo>
                    <a:pt x="11162591" y="1587999"/>
                  </a:lnTo>
                  <a:lnTo>
                    <a:pt x="11174020" y="1587999"/>
                  </a:lnTo>
                  <a:lnTo>
                    <a:pt x="11185451" y="1587999"/>
                  </a:lnTo>
                  <a:lnTo>
                    <a:pt x="11196881" y="1587999"/>
                  </a:lnTo>
                  <a:lnTo>
                    <a:pt x="11208358" y="1587999"/>
                  </a:lnTo>
                  <a:lnTo>
                    <a:pt x="11218359" y="1587999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724FBD0A-DEA1-5045-AEBD-275BB96B94FA}"/>
                </a:ext>
              </a:extLst>
            </p:cNvPr>
            <p:cNvSpPr/>
            <p:nvPr/>
          </p:nvSpPr>
          <p:spPr>
            <a:xfrm>
              <a:off x="851149" y="4577367"/>
              <a:ext cx="11218359" cy="1523395"/>
            </a:xfrm>
            <a:custGeom>
              <a:avLst/>
              <a:gdLst>
                <a:gd name="connsiteX0" fmla="*/ 0 w 11218359"/>
                <a:gd name="connsiteY0" fmla="*/ 1523395 h 1523395"/>
                <a:gd name="connsiteX1" fmla="*/ 9149 w 11218359"/>
                <a:gd name="connsiteY1" fmla="*/ 1523395 h 1523395"/>
                <a:gd name="connsiteX2" fmla="*/ 20588 w 11218359"/>
                <a:gd name="connsiteY2" fmla="*/ 1523395 h 1523395"/>
                <a:gd name="connsiteX3" fmla="*/ 32028 w 11218359"/>
                <a:gd name="connsiteY3" fmla="*/ 1523395 h 1523395"/>
                <a:gd name="connsiteX4" fmla="*/ 43467 w 11218359"/>
                <a:gd name="connsiteY4" fmla="*/ 1523395 h 1523395"/>
                <a:gd name="connsiteX5" fmla="*/ 54907 w 11218359"/>
                <a:gd name="connsiteY5" fmla="*/ 1523395 h 1523395"/>
                <a:gd name="connsiteX6" fmla="*/ 66346 w 11218359"/>
                <a:gd name="connsiteY6" fmla="*/ 1523395 h 1523395"/>
                <a:gd name="connsiteX7" fmla="*/ 77786 w 11218359"/>
                <a:gd name="connsiteY7" fmla="*/ 1523395 h 1523395"/>
                <a:gd name="connsiteX8" fmla="*/ 89225 w 11218359"/>
                <a:gd name="connsiteY8" fmla="*/ 1523395 h 1523395"/>
                <a:gd name="connsiteX9" fmla="*/ 100665 w 11218359"/>
                <a:gd name="connsiteY9" fmla="*/ 1523395 h 1523395"/>
                <a:gd name="connsiteX10" fmla="*/ 112104 w 11218359"/>
                <a:gd name="connsiteY10" fmla="*/ 1523395 h 1523395"/>
                <a:gd name="connsiteX11" fmla="*/ 123544 w 11218359"/>
                <a:gd name="connsiteY11" fmla="*/ 1523395 h 1523395"/>
                <a:gd name="connsiteX12" fmla="*/ 134979 w 11218359"/>
                <a:gd name="connsiteY12" fmla="*/ 1523395 h 1523395"/>
                <a:gd name="connsiteX13" fmla="*/ 146423 w 11218359"/>
                <a:gd name="connsiteY13" fmla="*/ 1523395 h 1523395"/>
                <a:gd name="connsiteX14" fmla="*/ 157858 w 11218359"/>
                <a:gd name="connsiteY14" fmla="*/ 1523395 h 1523395"/>
                <a:gd name="connsiteX15" fmla="*/ 169297 w 11218359"/>
                <a:gd name="connsiteY15" fmla="*/ 1523395 h 1523395"/>
                <a:gd name="connsiteX16" fmla="*/ 180737 w 11218359"/>
                <a:gd name="connsiteY16" fmla="*/ 1523395 h 1523395"/>
                <a:gd name="connsiteX17" fmla="*/ 192176 w 11218359"/>
                <a:gd name="connsiteY17" fmla="*/ 1523395 h 1523395"/>
                <a:gd name="connsiteX18" fmla="*/ 203616 w 11218359"/>
                <a:gd name="connsiteY18" fmla="*/ 1523395 h 1523395"/>
                <a:gd name="connsiteX19" fmla="*/ 215055 w 11218359"/>
                <a:gd name="connsiteY19" fmla="*/ 1523395 h 1523395"/>
                <a:gd name="connsiteX20" fmla="*/ 226495 w 11218359"/>
                <a:gd name="connsiteY20" fmla="*/ 1523395 h 1523395"/>
                <a:gd name="connsiteX21" fmla="*/ 237935 w 11218359"/>
                <a:gd name="connsiteY21" fmla="*/ 1523395 h 1523395"/>
                <a:gd name="connsiteX22" fmla="*/ 249374 w 11218359"/>
                <a:gd name="connsiteY22" fmla="*/ 1523395 h 1523395"/>
                <a:gd name="connsiteX23" fmla="*/ 260814 w 11218359"/>
                <a:gd name="connsiteY23" fmla="*/ 1523395 h 1523395"/>
                <a:gd name="connsiteX24" fmla="*/ 272253 w 11218359"/>
                <a:gd name="connsiteY24" fmla="*/ 1523395 h 1523395"/>
                <a:gd name="connsiteX25" fmla="*/ 283693 w 11218359"/>
                <a:gd name="connsiteY25" fmla="*/ 1523395 h 1523395"/>
                <a:gd name="connsiteX26" fmla="*/ 295132 w 11218359"/>
                <a:gd name="connsiteY26" fmla="*/ 1523395 h 1523395"/>
                <a:gd name="connsiteX27" fmla="*/ 306572 w 11218359"/>
                <a:gd name="connsiteY27" fmla="*/ 1523395 h 1523395"/>
                <a:gd name="connsiteX28" fmla="*/ 318011 w 11218359"/>
                <a:gd name="connsiteY28" fmla="*/ 1523395 h 1523395"/>
                <a:gd name="connsiteX29" fmla="*/ 329451 w 11218359"/>
                <a:gd name="connsiteY29" fmla="*/ 1523395 h 1523395"/>
                <a:gd name="connsiteX30" fmla="*/ 340890 w 11218359"/>
                <a:gd name="connsiteY30" fmla="*/ 1523395 h 1523395"/>
                <a:gd name="connsiteX31" fmla="*/ 352330 w 11218359"/>
                <a:gd name="connsiteY31" fmla="*/ 1523395 h 1523395"/>
                <a:gd name="connsiteX32" fmla="*/ 363769 w 11218359"/>
                <a:gd name="connsiteY32" fmla="*/ 1523395 h 1523395"/>
                <a:gd name="connsiteX33" fmla="*/ 375209 w 11218359"/>
                <a:gd name="connsiteY33" fmla="*/ 1523395 h 1523395"/>
                <a:gd name="connsiteX34" fmla="*/ 386648 w 11218359"/>
                <a:gd name="connsiteY34" fmla="*/ 1523395 h 1523395"/>
                <a:gd name="connsiteX35" fmla="*/ 398088 w 11218359"/>
                <a:gd name="connsiteY35" fmla="*/ 1523395 h 1523395"/>
                <a:gd name="connsiteX36" fmla="*/ 409527 w 11218359"/>
                <a:gd name="connsiteY36" fmla="*/ 1523395 h 1523395"/>
                <a:gd name="connsiteX37" fmla="*/ 420967 w 11218359"/>
                <a:gd name="connsiteY37" fmla="*/ 1523395 h 1523395"/>
                <a:gd name="connsiteX38" fmla="*/ 432406 w 11218359"/>
                <a:gd name="connsiteY38" fmla="*/ 1523395 h 1523395"/>
                <a:gd name="connsiteX39" fmla="*/ 443846 w 11218359"/>
                <a:gd name="connsiteY39" fmla="*/ 1523395 h 1523395"/>
                <a:gd name="connsiteX40" fmla="*/ 455285 w 11218359"/>
                <a:gd name="connsiteY40" fmla="*/ 1523395 h 1523395"/>
                <a:gd name="connsiteX41" fmla="*/ 466725 w 11218359"/>
                <a:gd name="connsiteY41" fmla="*/ 1523395 h 1523395"/>
                <a:gd name="connsiteX42" fmla="*/ 478165 w 11218359"/>
                <a:gd name="connsiteY42" fmla="*/ 1523395 h 1523395"/>
                <a:gd name="connsiteX43" fmla="*/ 489604 w 11218359"/>
                <a:gd name="connsiteY43" fmla="*/ 1523395 h 1523395"/>
                <a:gd name="connsiteX44" fmla="*/ 501044 w 11218359"/>
                <a:gd name="connsiteY44" fmla="*/ 1523395 h 1523395"/>
                <a:gd name="connsiteX45" fmla="*/ 512483 w 11218359"/>
                <a:gd name="connsiteY45" fmla="*/ 1523395 h 1523395"/>
                <a:gd name="connsiteX46" fmla="*/ 523923 w 11218359"/>
                <a:gd name="connsiteY46" fmla="*/ 1523395 h 1523395"/>
                <a:gd name="connsiteX47" fmla="*/ 535362 w 11218359"/>
                <a:gd name="connsiteY47" fmla="*/ 1523395 h 1523395"/>
                <a:gd name="connsiteX48" fmla="*/ 546802 w 11218359"/>
                <a:gd name="connsiteY48" fmla="*/ 1523395 h 1523395"/>
                <a:gd name="connsiteX49" fmla="*/ 558241 w 11218359"/>
                <a:gd name="connsiteY49" fmla="*/ 1523395 h 1523395"/>
                <a:gd name="connsiteX50" fmla="*/ 569681 w 11218359"/>
                <a:gd name="connsiteY50" fmla="*/ 1523395 h 1523395"/>
                <a:gd name="connsiteX51" fmla="*/ 581120 w 11218359"/>
                <a:gd name="connsiteY51" fmla="*/ 1523395 h 1523395"/>
                <a:gd name="connsiteX52" fmla="*/ 592560 w 11218359"/>
                <a:gd name="connsiteY52" fmla="*/ 1523395 h 1523395"/>
                <a:gd name="connsiteX53" fmla="*/ 603999 w 11218359"/>
                <a:gd name="connsiteY53" fmla="*/ 1523395 h 1523395"/>
                <a:gd name="connsiteX54" fmla="*/ 615439 w 11218359"/>
                <a:gd name="connsiteY54" fmla="*/ 1523395 h 1523395"/>
                <a:gd name="connsiteX55" fmla="*/ 626878 w 11218359"/>
                <a:gd name="connsiteY55" fmla="*/ 1523395 h 1523395"/>
                <a:gd name="connsiteX56" fmla="*/ 638318 w 11218359"/>
                <a:gd name="connsiteY56" fmla="*/ 1523395 h 1523395"/>
                <a:gd name="connsiteX57" fmla="*/ 649757 w 11218359"/>
                <a:gd name="connsiteY57" fmla="*/ 1523395 h 1523395"/>
                <a:gd name="connsiteX58" fmla="*/ 661192 w 11218359"/>
                <a:gd name="connsiteY58" fmla="*/ 1523395 h 1523395"/>
                <a:gd name="connsiteX59" fmla="*/ 672632 w 11218359"/>
                <a:gd name="connsiteY59" fmla="*/ 1523395 h 1523395"/>
                <a:gd name="connsiteX60" fmla="*/ 684071 w 11218359"/>
                <a:gd name="connsiteY60" fmla="*/ 1523395 h 1523395"/>
                <a:gd name="connsiteX61" fmla="*/ 695511 w 11218359"/>
                <a:gd name="connsiteY61" fmla="*/ 1523395 h 1523395"/>
                <a:gd name="connsiteX62" fmla="*/ 706950 w 11218359"/>
                <a:gd name="connsiteY62" fmla="*/ 1523395 h 1523395"/>
                <a:gd name="connsiteX63" fmla="*/ 718390 w 11218359"/>
                <a:gd name="connsiteY63" fmla="*/ 1523395 h 1523395"/>
                <a:gd name="connsiteX64" fmla="*/ 729829 w 11218359"/>
                <a:gd name="connsiteY64" fmla="*/ 1523395 h 1523395"/>
                <a:gd name="connsiteX65" fmla="*/ 741269 w 11218359"/>
                <a:gd name="connsiteY65" fmla="*/ 1523395 h 1523395"/>
                <a:gd name="connsiteX66" fmla="*/ 752708 w 11218359"/>
                <a:gd name="connsiteY66" fmla="*/ 1523395 h 1523395"/>
                <a:gd name="connsiteX67" fmla="*/ 764148 w 11218359"/>
                <a:gd name="connsiteY67" fmla="*/ 1523395 h 1523395"/>
                <a:gd name="connsiteX68" fmla="*/ 775587 w 11218359"/>
                <a:gd name="connsiteY68" fmla="*/ 1523395 h 1523395"/>
                <a:gd name="connsiteX69" fmla="*/ 787027 w 11218359"/>
                <a:gd name="connsiteY69" fmla="*/ 1523395 h 1523395"/>
                <a:gd name="connsiteX70" fmla="*/ 798467 w 11218359"/>
                <a:gd name="connsiteY70" fmla="*/ 1523395 h 1523395"/>
                <a:gd name="connsiteX71" fmla="*/ 809906 w 11218359"/>
                <a:gd name="connsiteY71" fmla="*/ 1523395 h 1523395"/>
                <a:gd name="connsiteX72" fmla="*/ 821346 w 11218359"/>
                <a:gd name="connsiteY72" fmla="*/ 1523395 h 1523395"/>
                <a:gd name="connsiteX73" fmla="*/ 832785 w 11218359"/>
                <a:gd name="connsiteY73" fmla="*/ 1523395 h 1523395"/>
                <a:gd name="connsiteX74" fmla="*/ 844225 w 11218359"/>
                <a:gd name="connsiteY74" fmla="*/ 1523395 h 1523395"/>
                <a:gd name="connsiteX75" fmla="*/ 855664 w 11218359"/>
                <a:gd name="connsiteY75" fmla="*/ 1523395 h 1523395"/>
                <a:gd name="connsiteX76" fmla="*/ 867104 w 11218359"/>
                <a:gd name="connsiteY76" fmla="*/ 1523395 h 1523395"/>
                <a:gd name="connsiteX77" fmla="*/ 878543 w 11218359"/>
                <a:gd name="connsiteY77" fmla="*/ 1523395 h 1523395"/>
                <a:gd name="connsiteX78" fmla="*/ 889983 w 11218359"/>
                <a:gd name="connsiteY78" fmla="*/ 1523395 h 1523395"/>
                <a:gd name="connsiteX79" fmla="*/ 901422 w 11218359"/>
                <a:gd name="connsiteY79" fmla="*/ 1523395 h 1523395"/>
                <a:gd name="connsiteX80" fmla="*/ 912862 w 11218359"/>
                <a:gd name="connsiteY80" fmla="*/ 1523395 h 1523395"/>
                <a:gd name="connsiteX81" fmla="*/ 924301 w 11218359"/>
                <a:gd name="connsiteY81" fmla="*/ 1523395 h 1523395"/>
                <a:gd name="connsiteX82" fmla="*/ 935741 w 11218359"/>
                <a:gd name="connsiteY82" fmla="*/ 1523395 h 1523395"/>
                <a:gd name="connsiteX83" fmla="*/ 947180 w 11218359"/>
                <a:gd name="connsiteY83" fmla="*/ 1523395 h 1523395"/>
                <a:gd name="connsiteX84" fmla="*/ 958620 w 11218359"/>
                <a:gd name="connsiteY84" fmla="*/ 1523395 h 1523395"/>
                <a:gd name="connsiteX85" fmla="*/ 970059 w 11218359"/>
                <a:gd name="connsiteY85" fmla="*/ 1523395 h 1523395"/>
                <a:gd name="connsiteX86" fmla="*/ 981499 w 11218359"/>
                <a:gd name="connsiteY86" fmla="*/ 1523395 h 1523395"/>
                <a:gd name="connsiteX87" fmla="*/ 992938 w 11218359"/>
                <a:gd name="connsiteY87" fmla="*/ 1523395 h 1523395"/>
                <a:gd name="connsiteX88" fmla="*/ 1004378 w 11218359"/>
                <a:gd name="connsiteY88" fmla="*/ 1523395 h 1523395"/>
                <a:gd name="connsiteX89" fmla="*/ 1015818 w 11218359"/>
                <a:gd name="connsiteY89" fmla="*/ 1523395 h 1523395"/>
                <a:gd name="connsiteX90" fmla="*/ 1027257 w 11218359"/>
                <a:gd name="connsiteY90" fmla="*/ 1523395 h 1523395"/>
                <a:gd name="connsiteX91" fmla="*/ 1038697 w 11218359"/>
                <a:gd name="connsiteY91" fmla="*/ 1523395 h 1523395"/>
                <a:gd name="connsiteX92" fmla="*/ 1050136 w 11218359"/>
                <a:gd name="connsiteY92" fmla="*/ 1523395 h 1523395"/>
                <a:gd name="connsiteX93" fmla="*/ 1061576 w 11218359"/>
                <a:gd name="connsiteY93" fmla="*/ 1523395 h 1523395"/>
                <a:gd name="connsiteX94" fmla="*/ 1073015 w 11218359"/>
                <a:gd name="connsiteY94" fmla="*/ 1523395 h 1523395"/>
                <a:gd name="connsiteX95" fmla="*/ 1084455 w 11218359"/>
                <a:gd name="connsiteY95" fmla="*/ 1523395 h 1523395"/>
                <a:gd name="connsiteX96" fmla="*/ 1095894 w 11218359"/>
                <a:gd name="connsiteY96" fmla="*/ 1523395 h 1523395"/>
                <a:gd name="connsiteX97" fmla="*/ 1107334 w 11218359"/>
                <a:gd name="connsiteY97" fmla="*/ 1523395 h 1523395"/>
                <a:gd name="connsiteX98" fmla="*/ 1118773 w 11218359"/>
                <a:gd name="connsiteY98" fmla="*/ 1523395 h 1523395"/>
                <a:gd name="connsiteX99" fmla="*/ 1130213 w 11218359"/>
                <a:gd name="connsiteY99" fmla="*/ 1523395 h 1523395"/>
                <a:gd name="connsiteX100" fmla="*/ 1141652 w 11218359"/>
                <a:gd name="connsiteY100" fmla="*/ 1523395 h 1523395"/>
                <a:gd name="connsiteX101" fmla="*/ 1153092 w 11218359"/>
                <a:gd name="connsiteY101" fmla="*/ 1523395 h 1523395"/>
                <a:gd name="connsiteX102" fmla="*/ 1164531 w 11218359"/>
                <a:gd name="connsiteY102" fmla="*/ 1523395 h 1523395"/>
                <a:gd name="connsiteX103" fmla="*/ 1175971 w 11218359"/>
                <a:gd name="connsiteY103" fmla="*/ 1523395 h 1523395"/>
                <a:gd name="connsiteX104" fmla="*/ 1187406 w 11218359"/>
                <a:gd name="connsiteY104" fmla="*/ 1523395 h 1523395"/>
                <a:gd name="connsiteX105" fmla="*/ 1198845 w 11218359"/>
                <a:gd name="connsiteY105" fmla="*/ 1523395 h 1523395"/>
                <a:gd name="connsiteX106" fmla="*/ 1210285 w 11218359"/>
                <a:gd name="connsiteY106" fmla="*/ 1523395 h 1523395"/>
                <a:gd name="connsiteX107" fmla="*/ 1221724 w 11218359"/>
                <a:gd name="connsiteY107" fmla="*/ 1523395 h 1523395"/>
                <a:gd name="connsiteX108" fmla="*/ 1233164 w 11218359"/>
                <a:gd name="connsiteY108" fmla="*/ 1523395 h 1523395"/>
                <a:gd name="connsiteX109" fmla="*/ 1244603 w 11218359"/>
                <a:gd name="connsiteY109" fmla="*/ 1523395 h 1523395"/>
                <a:gd name="connsiteX110" fmla="*/ 1256043 w 11218359"/>
                <a:gd name="connsiteY110" fmla="*/ 1523395 h 1523395"/>
                <a:gd name="connsiteX111" fmla="*/ 1267482 w 11218359"/>
                <a:gd name="connsiteY111" fmla="*/ 1523395 h 1523395"/>
                <a:gd name="connsiteX112" fmla="*/ 1278922 w 11218359"/>
                <a:gd name="connsiteY112" fmla="*/ 1523395 h 1523395"/>
                <a:gd name="connsiteX113" fmla="*/ 1290361 w 11218359"/>
                <a:gd name="connsiteY113" fmla="*/ 1523395 h 1523395"/>
                <a:gd name="connsiteX114" fmla="*/ 1301801 w 11218359"/>
                <a:gd name="connsiteY114" fmla="*/ 1523395 h 1523395"/>
                <a:gd name="connsiteX115" fmla="*/ 1313240 w 11218359"/>
                <a:gd name="connsiteY115" fmla="*/ 1523395 h 1523395"/>
                <a:gd name="connsiteX116" fmla="*/ 1324680 w 11218359"/>
                <a:gd name="connsiteY116" fmla="*/ 1523395 h 1523395"/>
                <a:gd name="connsiteX117" fmla="*/ 1336120 w 11218359"/>
                <a:gd name="connsiteY117" fmla="*/ 1523395 h 1523395"/>
                <a:gd name="connsiteX118" fmla="*/ 1347559 w 11218359"/>
                <a:gd name="connsiteY118" fmla="*/ 1523395 h 1523395"/>
                <a:gd name="connsiteX119" fmla="*/ 1358999 w 11218359"/>
                <a:gd name="connsiteY119" fmla="*/ 1523395 h 1523395"/>
                <a:gd name="connsiteX120" fmla="*/ 1370438 w 11218359"/>
                <a:gd name="connsiteY120" fmla="*/ 1523395 h 1523395"/>
                <a:gd name="connsiteX121" fmla="*/ 1381878 w 11218359"/>
                <a:gd name="connsiteY121" fmla="*/ 1523395 h 1523395"/>
                <a:gd name="connsiteX122" fmla="*/ 1393317 w 11218359"/>
                <a:gd name="connsiteY122" fmla="*/ 1523395 h 1523395"/>
                <a:gd name="connsiteX123" fmla="*/ 1404757 w 11218359"/>
                <a:gd name="connsiteY123" fmla="*/ 1523395 h 1523395"/>
                <a:gd name="connsiteX124" fmla="*/ 1416196 w 11218359"/>
                <a:gd name="connsiteY124" fmla="*/ 1523395 h 1523395"/>
                <a:gd name="connsiteX125" fmla="*/ 1427636 w 11218359"/>
                <a:gd name="connsiteY125" fmla="*/ 1523395 h 1523395"/>
                <a:gd name="connsiteX126" fmla="*/ 1439075 w 11218359"/>
                <a:gd name="connsiteY126" fmla="*/ 1523395 h 1523395"/>
                <a:gd name="connsiteX127" fmla="*/ 1450515 w 11218359"/>
                <a:gd name="connsiteY127" fmla="*/ 1523395 h 1523395"/>
                <a:gd name="connsiteX128" fmla="*/ 1461954 w 11218359"/>
                <a:gd name="connsiteY128" fmla="*/ 1523395 h 1523395"/>
                <a:gd name="connsiteX129" fmla="*/ 1473394 w 11218359"/>
                <a:gd name="connsiteY129" fmla="*/ 1523395 h 1523395"/>
                <a:gd name="connsiteX130" fmla="*/ 1484833 w 11218359"/>
                <a:gd name="connsiteY130" fmla="*/ 1523395 h 1523395"/>
                <a:gd name="connsiteX131" fmla="*/ 1496273 w 11218359"/>
                <a:gd name="connsiteY131" fmla="*/ 1523395 h 1523395"/>
                <a:gd name="connsiteX132" fmla="*/ 1507712 w 11218359"/>
                <a:gd name="connsiteY132" fmla="*/ 1523395 h 1523395"/>
                <a:gd name="connsiteX133" fmla="*/ 1519152 w 11218359"/>
                <a:gd name="connsiteY133" fmla="*/ 1523395 h 1523395"/>
                <a:gd name="connsiteX134" fmla="*/ 1530591 w 11218359"/>
                <a:gd name="connsiteY134" fmla="*/ 1523395 h 1523395"/>
                <a:gd name="connsiteX135" fmla="*/ 1542031 w 11218359"/>
                <a:gd name="connsiteY135" fmla="*/ 1523395 h 1523395"/>
                <a:gd name="connsiteX136" fmla="*/ 1553471 w 11218359"/>
                <a:gd name="connsiteY136" fmla="*/ 1523395 h 1523395"/>
                <a:gd name="connsiteX137" fmla="*/ 1564910 w 11218359"/>
                <a:gd name="connsiteY137" fmla="*/ 1523395 h 1523395"/>
                <a:gd name="connsiteX138" fmla="*/ 1576349 w 11218359"/>
                <a:gd name="connsiteY138" fmla="*/ 1523395 h 1523395"/>
                <a:gd name="connsiteX139" fmla="*/ 1587789 w 11218359"/>
                <a:gd name="connsiteY139" fmla="*/ 1523395 h 1523395"/>
                <a:gd name="connsiteX140" fmla="*/ 1599229 w 11218359"/>
                <a:gd name="connsiteY140" fmla="*/ 1523395 h 1523395"/>
                <a:gd name="connsiteX141" fmla="*/ 1610668 w 11218359"/>
                <a:gd name="connsiteY141" fmla="*/ 1523395 h 1523395"/>
                <a:gd name="connsiteX142" fmla="*/ 1622107 w 11218359"/>
                <a:gd name="connsiteY142" fmla="*/ 1523395 h 1523395"/>
                <a:gd name="connsiteX143" fmla="*/ 1633547 w 11218359"/>
                <a:gd name="connsiteY143" fmla="*/ 1523395 h 1523395"/>
                <a:gd name="connsiteX144" fmla="*/ 1644987 w 11218359"/>
                <a:gd name="connsiteY144" fmla="*/ 1523395 h 1523395"/>
                <a:gd name="connsiteX145" fmla="*/ 1656426 w 11218359"/>
                <a:gd name="connsiteY145" fmla="*/ 1523395 h 1523395"/>
                <a:gd name="connsiteX146" fmla="*/ 1667866 w 11218359"/>
                <a:gd name="connsiteY146" fmla="*/ 1523395 h 1523395"/>
                <a:gd name="connsiteX147" fmla="*/ 1679305 w 11218359"/>
                <a:gd name="connsiteY147" fmla="*/ 1523395 h 1523395"/>
                <a:gd name="connsiteX148" fmla="*/ 1690745 w 11218359"/>
                <a:gd name="connsiteY148" fmla="*/ 1523395 h 1523395"/>
                <a:gd name="connsiteX149" fmla="*/ 1702184 w 11218359"/>
                <a:gd name="connsiteY149" fmla="*/ 1523395 h 1523395"/>
                <a:gd name="connsiteX150" fmla="*/ 1713619 w 11218359"/>
                <a:gd name="connsiteY150" fmla="*/ 1523395 h 1523395"/>
                <a:gd name="connsiteX151" fmla="*/ 1725063 w 11218359"/>
                <a:gd name="connsiteY151" fmla="*/ 1523395 h 1523395"/>
                <a:gd name="connsiteX152" fmla="*/ 1736498 w 11218359"/>
                <a:gd name="connsiteY152" fmla="*/ 1523395 h 1523395"/>
                <a:gd name="connsiteX153" fmla="*/ 1747938 w 11218359"/>
                <a:gd name="connsiteY153" fmla="*/ 1523395 h 1523395"/>
                <a:gd name="connsiteX154" fmla="*/ 1759377 w 11218359"/>
                <a:gd name="connsiteY154" fmla="*/ 1523395 h 1523395"/>
                <a:gd name="connsiteX155" fmla="*/ 1770817 w 11218359"/>
                <a:gd name="connsiteY155" fmla="*/ 1523395 h 1523395"/>
                <a:gd name="connsiteX156" fmla="*/ 1782256 w 11218359"/>
                <a:gd name="connsiteY156" fmla="*/ 1523395 h 1523395"/>
                <a:gd name="connsiteX157" fmla="*/ 1793696 w 11218359"/>
                <a:gd name="connsiteY157" fmla="*/ 1523395 h 1523395"/>
                <a:gd name="connsiteX158" fmla="*/ 1805135 w 11218359"/>
                <a:gd name="connsiteY158" fmla="*/ 1523395 h 1523395"/>
                <a:gd name="connsiteX159" fmla="*/ 1816575 w 11218359"/>
                <a:gd name="connsiteY159" fmla="*/ 1523395 h 1523395"/>
                <a:gd name="connsiteX160" fmla="*/ 1828014 w 11218359"/>
                <a:gd name="connsiteY160" fmla="*/ 1523395 h 1523395"/>
                <a:gd name="connsiteX161" fmla="*/ 1839454 w 11218359"/>
                <a:gd name="connsiteY161" fmla="*/ 1523395 h 1523395"/>
                <a:gd name="connsiteX162" fmla="*/ 1850893 w 11218359"/>
                <a:gd name="connsiteY162" fmla="*/ 1523395 h 1523395"/>
                <a:gd name="connsiteX163" fmla="*/ 1862333 w 11218359"/>
                <a:gd name="connsiteY163" fmla="*/ 1523395 h 1523395"/>
                <a:gd name="connsiteX164" fmla="*/ 1873772 w 11218359"/>
                <a:gd name="connsiteY164" fmla="*/ 1523395 h 1523395"/>
                <a:gd name="connsiteX165" fmla="*/ 1885212 w 11218359"/>
                <a:gd name="connsiteY165" fmla="*/ 1523395 h 1523395"/>
                <a:gd name="connsiteX166" fmla="*/ 1896651 w 11218359"/>
                <a:gd name="connsiteY166" fmla="*/ 1523395 h 1523395"/>
                <a:gd name="connsiteX167" fmla="*/ 1908091 w 11218359"/>
                <a:gd name="connsiteY167" fmla="*/ 1523395 h 1523395"/>
                <a:gd name="connsiteX168" fmla="*/ 1919531 w 11218359"/>
                <a:gd name="connsiteY168" fmla="*/ 1523395 h 1523395"/>
                <a:gd name="connsiteX169" fmla="*/ 1930970 w 11218359"/>
                <a:gd name="connsiteY169" fmla="*/ 1523395 h 1523395"/>
                <a:gd name="connsiteX170" fmla="*/ 1942409 w 11218359"/>
                <a:gd name="connsiteY170" fmla="*/ 1523395 h 1523395"/>
                <a:gd name="connsiteX171" fmla="*/ 1953849 w 11218359"/>
                <a:gd name="connsiteY171" fmla="*/ 1523395 h 1523395"/>
                <a:gd name="connsiteX172" fmla="*/ 1965289 w 11218359"/>
                <a:gd name="connsiteY172" fmla="*/ 1523395 h 1523395"/>
                <a:gd name="connsiteX173" fmla="*/ 1976728 w 11218359"/>
                <a:gd name="connsiteY173" fmla="*/ 1523395 h 1523395"/>
                <a:gd name="connsiteX174" fmla="*/ 1988168 w 11218359"/>
                <a:gd name="connsiteY174" fmla="*/ 1523395 h 1523395"/>
                <a:gd name="connsiteX175" fmla="*/ 1999607 w 11218359"/>
                <a:gd name="connsiteY175" fmla="*/ 1523395 h 1523395"/>
                <a:gd name="connsiteX176" fmla="*/ 2011047 w 11218359"/>
                <a:gd name="connsiteY176" fmla="*/ 1523395 h 1523395"/>
                <a:gd name="connsiteX177" fmla="*/ 2022486 w 11218359"/>
                <a:gd name="connsiteY177" fmla="*/ 1523395 h 1523395"/>
                <a:gd name="connsiteX178" fmla="*/ 2033926 w 11218359"/>
                <a:gd name="connsiteY178" fmla="*/ 1523395 h 1523395"/>
                <a:gd name="connsiteX179" fmla="*/ 2045365 w 11218359"/>
                <a:gd name="connsiteY179" fmla="*/ 1523395 h 1523395"/>
                <a:gd name="connsiteX180" fmla="*/ 2056805 w 11218359"/>
                <a:gd name="connsiteY180" fmla="*/ 1523395 h 1523395"/>
                <a:gd name="connsiteX181" fmla="*/ 2068244 w 11218359"/>
                <a:gd name="connsiteY181" fmla="*/ 1523395 h 1523395"/>
                <a:gd name="connsiteX182" fmla="*/ 2079684 w 11218359"/>
                <a:gd name="connsiteY182" fmla="*/ 1523395 h 1523395"/>
                <a:gd name="connsiteX183" fmla="*/ 2091123 w 11218359"/>
                <a:gd name="connsiteY183" fmla="*/ 1523395 h 1523395"/>
                <a:gd name="connsiteX184" fmla="*/ 2102563 w 11218359"/>
                <a:gd name="connsiteY184" fmla="*/ 1523395 h 1523395"/>
                <a:gd name="connsiteX185" fmla="*/ 2114002 w 11218359"/>
                <a:gd name="connsiteY185" fmla="*/ 1523395 h 1523395"/>
                <a:gd name="connsiteX186" fmla="*/ 2125442 w 11218359"/>
                <a:gd name="connsiteY186" fmla="*/ 1523395 h 1523395"/>
                <a:gd name="connsiteX187" fmla="*/ 2136882 w 11218359"/>
                <a:gd name="connsiteY187" fmla="*/ 1523395 h 1523395"/>
                <a:gd name="connsiteX188" fmla="*/ 2148321 w 11218359"/>
                <a:gd name="connsiteY188" fmla="*/ 1523395 h 1523395"/>
                <a:gd name="connsiteX189" fmla="*/ 2159760 w 11218359"/>
                <a:gd name="connsiteY189" fmla="*/ 1523395 h 1523395"/>
                <a:gd name="connsiteX190" fmla="*/ 2171200 w 11218359"/>
                <a:gd name="connsiteY190" fmla="*/ 1523395 h 1523395"/>
                <a:gd name="connsiteX191" fmla="*/ 2182640 w 11218359"/>
                <a:gd name="connsiteY191" fmla="*/ 1523395 h 1523395"/>
                <a:gd name="connsiteX192" fmla="*/ 2194079 w 11218359"/>
                <a:gd name="connsiteY192" fmla="*/ 1523395 h 1523395"/>
                <a:gd name="connsiteX193" fmla="*/ 2205519 w 11218359"/>
                <a:gd name="connsiteY193" fmla="*/ 1523395 h 1523395"/>
                <a:gd name="connsiteX194" fmla="*/ 2216958 w 11218359"/>
                <a:gd name="connsiteY194" fmla="*/ 1523395 h 1523395"/>
                <a:gd name="connsiteX195" fmla="*/ 2228393 w 11218359"/>
                <a:gd name="connsiteY195" fmla="*/ 1523395 h 1523395"/>
                <a:gd name="connsiteX196" fmla="*/ 2239837 w 11218359"/>
                <a:gd name="connsiteY196" fmla="*/ 1523395 h 1523395"/>
                <a:gd name="connsiteX197" fmla="*/ 2251272 w 11218359"/>
                <a:gd name="connsiteY197" fmla="*/ 1523395 h 1523395"/>
                <a:gd name="connsiteX198" fmla="*/ 2262716 w 11218359"/>
                <a:gd name="connsiteY198" fmla="*/ 1523395 h 1523395"/>
                <a:gd name="connsiteX199" fmla="*/ 2274151 w 11218359"/>
                <a:gd name="connsiteY199" fmla="*/ 1523395 h 1523395"/>
                <a:gd name="connsiteX200" fmla="*/ 2285591 w 11218359"/>
                <a:gd name="connsiteY200" fmla="*/ 1523395 h 1523395"/>
                <a:gd name="connsiteX201" fmla="*/ 2297030 w 11218359"/>
                <a:gd name="connsiteY201" fmla="*/ 1523395 h 1523395"/>
                <a:gd name="connsiteX202" fmla="*/ 2308470 w 11218359"/>
                <a:gd name="connsiteY202" fmla="*/ 1523395 h 1523395"/>
                <a:gd name="connsiteX203" fmla="*/ 2319909 w 11218359"/>
                <a:gd name="connsiteY203" fmla="*/ 1523395 h 1523395"/>
                <a:gd name="connsiteX204" fmla="*/ 2331349 w 11218359"/>
                <a:gd name="connsiteY204" fmla="*/ 1523395 h 1523395"/>
                <a:gd name="connsiteX205" fmla="*/ 2342788 w 11218359"/>
                <a:gd name="connsiteY205" fmla="*/ 1523395 h 1523395"/>
                <a:gd name="connsiteX206" fmla="*/ 2354228 w 11218359"/>
                <a:gd name="connsiteY206" fmla="*/ 1523395 h 1523395"/>
                <a:gd name="connsiteX207" fmla="*/ 2365667 w 11218359"/>
                <a:gd name="connsiteY207" fmla="*/ 1523395 h 1523395"/>
                <a:gd name="connsiteX208" fmla="*/ 2377107 w 11218359"/>
                <a:gd name="connsiteY208" fmla="*/ 1523395 h 1523395"/>
                <a:gd name="connsiteX209" fmla="*/ 2388546 w 11218359"/>
                <a:gd name="connsiteY209" fmla="*/ 1523395 h 1523395"/>
                <a:gd name="connsiteX210" fmla="*/ 2399986 w 11218359"/>
                <a:gd name="connsiteY210" fmla="*/ 1523395 h 1523395"/>
                <a:gd name="connsiteX211" fmla="*/ 2411425 w 11218359"/>
                <a:gd name="connsiteY211" fmla="*/ 1523395 h 1523395"/>
                <a:gd name="connsiteX212" fmla="*/ 2422865 w 11218359"/>
                <a:gd name="connsiteY212" fmla="*/ 1523395 h 1523395"/>
                <a:gd name="connsiteX213" fmla="*/ 2434304 w 11218359"/>
                <a:gd name="connsiteY213" fmla="*/ 1523395 h 1523395"/>
                <a:gd name="connsiteX214" fmla="*/ 2445744 w 11218359"/>
                <a:gd name="connsiteY214" fmla="*/ 1523395 h 1523395"/>
                <a:gd name="connsiteX215" fmla="*/ 2457184 w 11218359"/>
                <a:gd name="connsiteY215" fmla="*/ 1523395 h 1523395"/>
                <a:gd name="connsiteX216" fmla="*/ 2468623 w 11218359"/>
                <a:gd name="connsiteY216" fmla="*/ 1523395 h 1523395"/>
                <a:gd name="connsiteX217" fmla="*/ 2480062 w 11218359"/>
                <a:gd name="connsiteY217" fmla="*/ 1523395 h 1523395"/>
                <a:gd name="connsiteX218" fmla="*/ 2491502 w 11218359"/>
                <a:gd name="connsiteY218" fmla="*/ 1523395 h 1523395"/>
                <a:gd name="connsiteX219" fmla="*/ 2502942 w 11218359"/>
                <a:gd name="connsiteY219" fmla="*/ 1523395 h 1523395"/>
                <a:gd name="connsiteX220" fmla="*/ 2514381 w 11218359"/>
                <a:gd name="connsiteY220" fmla="*/ 1523395 h 1523395"/>
                <a:gd name="connsiteX221" fmla="*/ 2525821 w 11218359"/>
                <a:gd name="connsiteY221" fmla="*/ 1523395 h 1523395"/>
                <a:gd name="connsiteX222" fmla="*/ 2537260 w 11218359"/>
                <a:gd name="connsiteY222" fmla="*/ 1523395 h 1523395"/>
                <a:gd name="connsiteX223" fmla="*/ 2548700 w 11218359"/>
                <a:gd name="connsiteY223" fmla="*/ 1523395 h 1523395"/>
                <a:gd name="connsiteX224" fmla="*/ 2560139 w 11218359"/>
                <a:gd name="connsiteY224" fmla="*/ 1523395 h 1523395"/>
                <a:gd name="connsiteX225" fmla="*/ 2571579 w 11218359"/>
                <a:gd name="connsiteY225" fmla="*/ 1523395 h 1523395"/>
                <a:gd name="connsiteX226" fmla="*/ 2583018 w 11218359"/>
                <a:gd name="connsiteY226" fmla="*/ 1523395 h 1523395"/>
                <a:gd name="connsiteX227" fmla="*/ 2594458 w 11218359"/>
                <a:gd name="connsiteY227" fmla="*/ 1523395 h 1523395"/>
                <a:gd name="connsiteX228" fmla="*/ 2605897 w 11218359"/>
                <a:gd name="connsiteY228" fmla="*/ 1523395 h 1523395"/>
                <a:gd name="connsiteX229" fmla="*/ 2617337 w 11218359"/>
                <a:gd name="connsiteY229" fmla="*/ 1523395 h 1523395"/>
                <a:gd name="connsiteX230" fmla="*/ 2628776 w 11218359"/>
                <a:gd name="connsiteY230" fmla="*/ 1523395 h 1523395"/>
                <a:gd name="connsiteX231" fmla="*/ 2640216 w 11218359"/>
                <a:gd name="connsiteY231" fmla="*/ 1523395 h 1523395"/>
                <a:gd name="connsiteX232" fmla="*/ 2651655 w 11218359"/>
                <a:gd name="connsiteY232" fmla="*/ 1523395 h 1523395"/>
                <a:gd name="connsiteX233" fmla="*/ 2663095 w 11218359"/>
                <a:gd name="connsiteY233" fmla="*/ 1523395 h 1523395"/>
                <a:gd name="connsiteX234" fmla="*/ 2674535 w 11218359"/>
                <a:gd name="connsiteY234" fmla="*/ 1523395 h 1523395"/>
                <a:gd name="connsiteX235" fmla="*/ 2685974 w 11218359"/>
                <a:gd name="connsiteY235" fmla="*/ 1523395 h 1523395"/>
                <a:gd name="connsiteX236" fmla="*/ 2697413 w 11218359"/>
                <a:gd name="connsiteY236" fmla="*/ 1523395 h 1523395"/>
                <a:gd name="connsiteX237" fmla="*/ 2708853 w 11218359"/>
                <a:gd name="connsiteY237" fmla="*/ 1523395 h 1523395"/>
                <a:gd name="connsiteX238" fmla="*/ 2720293 w 11218359"/>
                <a:gd name="connsiteY238" fmla="*/ 1523395 h 1523395"/>
                <a:gd name="connsiteX239" fmla="*/ 2731727 w 11218359"/>
                <a:gd name="connsiteY239" fmla="*/ 1523395 h 1523395"/>
                <a:gd name="connsiteX240" fmla="*/ 2743172 w 11218359"/>
                <a:gd name="connsiteY240" fmla="*/ 1523395 h 1523395"/>
                <a:gd name="connsiteX241" fmla="*/ 2754611 w 11218359"/>
                <a:gd name="connsiteY241" fmla="*/ 1523395 h 1523395"/>
                <a:gd name="connsiteX242" fmla="*/ 2766046 w 11218359"/>
                <a:gd name="connsiteY242" fmla="*/ 1523395 h 1523395"/>
                <a:gd name="connsiteX243" fmla="*/ 2777490 w 11218359"/>
                <a:gd name="connsiteY243" fmla="*/ 1523395 h 1523395"/>
                <a:gd name="connsiteX244" fmla="*/ 2788925 w 11218359"/>
                <a:gd name="connsiteY244" fmla="*/ 1523395 h 1523395"/>
                <a:gd name="connsiteX245" fmla="*/ 2800364 w 11218359"/>
                <a:gd name="connsiteY245" fmla="*/ 1523395 h 1523395"/>
                <a:gd name="connsiteX246" fmla="*/ 2811804 w 11218359"/>
                <a:gd name="connsiteY246" fmla="*/ 1523395 h 1523395"/>
                <a:gd name="connsiteX247" fmla="*/ 2823243 w 11218359"/>
                <a:gd name="connsiteY247" fmla="*/ 1523395 h 1523395"/>
                <a:gd name="connsiteX248" fmla="*/ 2834683 w 11218359"/>
                <a:gd name="connsiteY248" fmla="*/ 1523395 h 1523395"/>
                <a:gd name="connsiteX249" fmla="*/ 2846123 w 11218359"/>
                <a:gd name="connsiteY249" fmla="*/ 1523395 h 1523395"/>
                <a:gd name="connsiteX250" fmla="*/ 2857562 w 11218359"/>
                <a:gd name="connsiteY250" fmla="*/ 1523395 h 1523395"/>
                <a:gd name="connsiteX251" fmla="*/ 2869001 w 11218359"/>
                <a:gd name="connsiteY251" fmla="*/ 1523395 h 1523395"/>
                <a:gd name="connsiteX252" fmla="*/ 2880441 w 11218359"/>
                <a:gd name="connsiteY252" fmla="*/ 1523395 h 1523395"/>
                <a:gd name="connsiteX253" fmla="*/ 2891881 w 11218359"/>
                <a:gd name="connsiteY253" fmla="*/ 1523395 h 1523395"/>
                <a:gd name="connsiteX254" fmla="*/ 2903320 w 11218359"/>
                <a:gd name="connsiteY254" fmla="*/ 1523395 h 1523395"/>
                <a:gd name="connsiteX255" fmla="*/ 2914760 w 11218359"/>
                <a:gd name="connsiteY255" fmla="*/ 1523395 h 1523395"/>
                <a:gd name="connsiteX256" fmla="*/ 2926199 w 11218359"/>
                <a:gd name="connsiteY256" fmla="*/ 1523395 h 1523395"/>
                <a:gd name="connsiteX257" fmla="*/ 2937639 w 11218359"/>
                <a:gd name="connsiteY257" fmla="*/ 1523395 h 1523395"/>
                <a:gd name="connsiteX258" fmla="*/ 2949078 w 11218359"/>
                <a:gd name="connsiteY258" fmla="*/ 1523395 h 1523395"/>
                <a:gd name="connsiteX259" fmla="*/ 2960518 w 11218359"/>
                <a:gd name="connsiteY259" fmla="*/ 1523395 h 1523395"/>
                <a:gd name="connsiteX260" fmla="*/ 2971957 w 11218359"/>
                <a:gd name="connsiteY260" fmla="*/ 1523395 h 1523395"/>
                <a:gd name="connsiteX261" fmla="*/ 2983397 w 11218359"/>
                <a:gd name="connsiteY261" fmla="*/ 1523395 h 1523395"/>
                <a:gd name="connsiteX262" fmla="*/ 2994837 w 11218359"/>
                <a:gd name="connsiteY262" fmla="*/ 1523395 h 1523395"/>
                <a:gd name="connsiteX263" fmla="*/ 3006276 w 11218359"/>
                <a:gd name="connsiteY263" fmla="*/ 1523395 h 1523395"/>
                <a:gd name="connsiteX264" fmla="*/ 3017715 w 11218359"/>
                <a:gd name="connsiteY264" fmla="*/ 1523395 h 1523395"/>
                <a:gd name="connsiteX265" fmla="*/ 3029155 w 11218359"/>
                <a:gd name="connsiteY265" fmla="*/ 1523395 h 1523395"/>
                <a:gd name="connsiteX266" fmla="*/ 3040594 w 11218359"/>
                <a:gd name="connsiteY266" fmla="*/ 1523395 h 1523395"/>
                <a:gd name="connsiteX267" fmla="*/ 3052034 w 11218359"/>
                <a:gd name="connsiteY267" fmla="*/ 1523395 h 1523395"/>
                <a:gd name="connsiteX268" fmla="*/ 3063474 w 11218359"/>
                <a:gd name="connsiteY268" fmla="*/ 1523395 h 1523395"/>
                <a:gd name="connsiteX269" fmla="*/ 3074913 w 11218359"/>
                <a:gd name="connsiteY269" fmla="*/ 1523395 h 1523395"/>
                <a:gd name="connsiteX270" fmla="*/ 3086352 w 11218359"/>
                <a:gd name="connsiteY270" fmla="*/ 1523395 h 1523395"/>
                <a:gd name="connsiteX271" fmla="*/ 3097792 w 11218359"/>
                <a:gd name="connsiteY271" fmla="*/ 1523395 h 1523395"/>
                <a:gd name="connsiteX272" fmla="*/ 3109232 w 11218359"/>
                <a:gd name="connsiteY272" fmla="*/ 1523395 h 1523395"/>
                <a:gd name="connsiteX273" fmla="*/ 3120671 w 11218359"/>
                <a:gd name="connsiteY273" fmla="*/ 1523395 h 1523395"/>
                <a:gd name="connsiteX274" fmla="*/ 3132111 w 11218359"/>
                <a:gd name="connsiteY274" fmla="*/ 1523395 h 1523395"/>
                <a:gd name="connsiteX275" fmla="*/ 3143550 w 11218359"/>
                <a:gd name="connsiteY275" fmla="*/ 1523395 h 1523395"/>
                <a:gd name="connsiteX276" fmla="*/ 3154990 w 11218359"/>
                <a:gd name="connsiteY276" fmla="*/ 1523395 h 1523395"/>
                <a:gd name="connsiteX277" fmla="*/ 3166429 w 11218359"/>
                <a:gd name="connsiteY277" fmla="*/ 1523395 h 1523395"/>
                <a:gd name="connsiteX278" fmla="*/ 3177869 w 11218359"/>
                <a:gd name="connsiteY278" fmla="*/ 1523395 h 1523395"/>
                <a:gd name="connsiteX279" fmla="*/ 3189308 w 11218359"/>
                <a:gd name="connsiteY279" fmla="*/ 1523395 h 1523395"/>
                <a:gd name="connsiteX280" fmla="*/ 3200748 w 11218359"/>
                <a:gd name="connsiteY280" fmla="*/ 1523395 h 1523395"/>
                <a:gd name="connsiteX281" fmla="*/ 3212187 w 11218359"/>
                <a:gd name="connsiteY281" fmla="*/ 1523395 h 1523395"/>
                <a:gd name="connsiteX282" fmla="*/ 3223627 w 11218359"/>
                <a:gd name="connsiteY282" fmla="*/ 1523395 h 1523395"/>
                <a:gd name="connsiteX283" fmla="*/ 3235066 w 11218359"/>
                <a:gd name="connsiteY283" fmla="*/ 1523395 h 1523395"/>
                <a:gd name="connsiteX284" fmla="*/ 3246501 w 11218359"/>
                <a:gd name="connsiteY284" fmla="*/ 1523395 h 1523395"/>
                <a:gd name="connsiteX285" fmla="*/ 3257945 w 11218359"/>
                <a:gd name="connsiteY285" fmla="*/ 1523395 h 1523395"/>
                <a:gd name="connsiteX286" fmla="*/ 3269385 w 11218359"/>
                <a:gd name="connsiteY286" fmla="*/ 1523395 h 1523395"/>
                <a:gd name="connsiteX287" fmla="*/ 3280825 w 11218359"/>
                <a:gd name="connsiteY287" fmla="*/ 1523395 h 1523395"/>
                <a:gd name="connsiteX288" fmla="*/ 3292264 w 11218359"/>
                <a:gd name="connsiteY288" fmla="*/ 1523395 h 1523395"/>
                <a:gd name="connsiteX289" fmla="*/ 3303699 w 11218359"/>
                <a:gd name="connsiteY289" fmla="*/ 1523395 h 1523395"/>
                <a:gd name="connsiteX290" fmla="*/ 3315143 w 11218359"/>
                <a:gd name="connsiteY290" fmla="*/ 1523395 h 1523395"/>
                <a:gd name="connsiteX291" fmla="*/ 3326578 w 11218359"/>
                <a:gd name="connsiteY291" fmla="*/ 1523395 h 1523395"/>
                <a:gd name="connsiteX292" fmla="*/ 3338017 w 11218359"/>
                <a:gd name="connsiteY292" fmla="*/ 1523395 h 1523395"/>
                <a:gd name="connsiteX293" fmla="*/ 3349457 w 11218359"/>
                <a:gd name="connsiteY293" fmla="*/ 1523395 h 1523395"/>
                <a:gd name="connsiteX294" fmla="*/ 3360896 w 11218359"/>
                <a:gd name="connsiteY294" fmla="*/ 1523395 h 1523395"/>
                <a:gd name="connsiteX295" fmla="*/ 3372336 w 11218359"/>
                <a:gd name="connsiteY295" fmla="*/ 1523395 h 1523395"/>
                <a:gd name="connsiteX296" fmla="*/ 3383776 w 11218359"/>
                <a:gd name="connsiteY296" fmla="*/ 1523395 h 1523395"/>
                <a:gd name="connsiteX297" fmla="*/ 3395215 w 11218359"/>
                <a:gd name="connsiteY297" fmla="*/ 1523395 h 1523395"/>
                <a:gd name="connsiteX298" fmla="*/ 3406654 w 11218359"/>
                <a:gd name="connsiteY298" fmla="*/ 1523395 h 1523395"/>
                <a:gd name="connsiteX299" fmla="*/ 3418094 w 11218359"/>
                <a:gd name="connsiteY299" fmla="*/ 1523395 h 1523395"/>
                <a:gd name="connsiteX300" fmla="*/ 3429534 w 11218359"/>
                <a:gd name="connsiteY300" fmla="*/ 1523395 h 1523395"/>
                <a:gd name="connsiteX301" fmla="*/ 3440973 w 11218359"/>
                <a:gd name="connsiteY301" fmla="*/ 1523395 h 1523395"/>
                <a:gd name="connsiteX302" fmla="*/ 3452413 w 11218359"/>
                <a:gd name="connsiteY302" fmla="*/ 1523395 h 1523395"/>
                <a:gd name="connsiteX303" fmla="*/ 3463852 w 11218359"/>
                <a:gd name="connsiteY303" fmla="*/ 1523395 h 1523395"/>
                <a:gd name="connsiteX304" fmla="*/ 3475292 w 11218359"/>
                <a:gd name="connsiteY304" fmla="*/ 1523395 h 1523395"/>
                <a:gd name="connsiteX305" fmla="*/ 3486731 w 11218359"/>
                <a:gd name="connsiteY305" fmla="*/ 1523395 h 1523395"/>
                <a:gd name="connsiteX306" fmla="*/ 3498171 w 11218359"/>
                <a:gd name="connsiteY306" fmla="*/ 1523395 h 1523395"/>
                <a:gd name="connsiteX307" fmla="*/ 3509610 w 11218359"/>
                <a:gd name="connsiteY307" fmla="*/ 1523395 h 1523395"/>
                <a:gd name="connsiteX308" fmla="*/ 3521050 w 11218359"/>
                <a:gd name="connsiteY308" fmla="*/ 1523395 h 1523395"/>
                <a:gd name="connsiteX309" fmla="*/ 3532489 w 11218359"/>
                <a:gd name="connsiteY309" fmla="*/ 1523395 h 1523395"/>
                <a:gd name="connsiteX310" fmla="*/ 3543929 w 11218359"/>
                <a:gd name="connsiteY310" fmla="*/ 1523395 h 1523395"/>
                <a:gd name="connsiteX311" fmla="*/ 3555368 w 11218359"/>
                <a:gd name="connsiteY311" fmla="*/ 1523395 h 1523395"/>
                <a:gd name="connsiteX312" fmla="*/ 3566808 w 11218359"/>
                <a:gd name="connsiteY312" fmla="*/ 1523395 h 1523395"/>
                <a:gd name="connsiteX313" fmla="*/ 3578247 w 11218359"/>
                <a:gd name="connsiteY313" fmla="*/ 1523395 h 1523395"/>
                <a:gd name="connsiteX314" fmla="*/ 3589687 w 11218359"/>
                <a:gd name="connsiteY314" fmla="*/ 1523395 h 1523395"/>
                <a:gd name="connsiteX315" fmla="*/ 3601127 w 11218359"/>
                <a:gd name="connsiteY315" fmla="*/ 1523395 h 1523395"/>
                <a:gd name="connsiteX316" fmla="*/ 3612566 w 11218359"/>
                <a:gd name="connsiteY316" fmla="*/ 1523395 h 1523395"/>
                <a:gd name="connsiteX317" fmla="*/ 3624005 w 11218359"/>
                <a:gd name="connsiteY317" fmla="*/ 1523395 h 1523395"/>
                <a:gd name="connsiteX318" fmla="*/ 3635445 w 11218359"/>
                <a:gd name="connsiteY318" fmla="*/ 1523395 h 1523395"/>
                <a:gd name="connsiteX319" fmla="*/ 3646885 w 11218359"/>
                <a:gd name="connsiteY319" fmla="*/ 1523395 h 1523395"/>
                <a:gd name="connsiteX320" fmla="*/ 3658324 w 11218359"/>
                <a:gd name="connsiteY320" fmla="*/ 1523395 h 1523395"/>
                <a:gd name="connsiteX321" fmla="*/ 3669764 w 11218359"/>
                <a:gd name="connsiteY321" fmla="*/ 1523395 h 1523395"/>
                <a:gd name="connsiteX322" fmla="*/ 3681203 w 11218359"/>
                <a:gd name="connsiteY322" fmla="*/ 1523395 h 1523395"/>
                <a:gd name="connsiteX323" fmla="*/ 3692643 w 11218359"/>
                <a:gd name="connsiteY323" fmla="*/ 1523395 h 1523395"/>
                <a:gd name="connsiteX324" fmla="*/ 3704082 w 11218359"/>
                <a:gd name="connsiteY324" fmla="*/ 1523395 h 1523395"/>
                <a:gd name="connsiteX325" fmla="*/ 3715522 w 11218359"/>
                <a:gd name="connsiteY325" fmla="*/ 1523395 h 1523395"/>
                <a:gd name="connsiteX326" fmla="*/ 3726961 w 11218359"/>
                <a:gd name="connsiteY326" fmla="*/ 1523395 h 1523395"/>
                <a:gd name="connsiteX327" fmla="*/ 3738401 w 11218359"/>
                <a:gd name="connsiteY327" fmla="*/ 1523395 h 1523395"/>
                <a:gd name="connsiteX328" fmla="*/ 3749840 w 11218359"/>
                <a:gd name="connsiteY328" fmla="*/ 1523395 h 1523395"/>
                <a:gd name="connsiteX329" fmla="*/ 3761280 w 11218359"/>
                <a:gd name="connsiteY329" fmla="*/ 1523395 h 1523395"/>
                <a:gd name="connsiteX330" fmla="*/ 3772719 w 11218359"/>
                <a:gd name="connsiteY330" fmla="*/ 1523395 h 1523395"/>
                <a:gd name="connsiteX331" fmla="*/ 3784154 w 11218359"/>
                <a:gd name="connsiteY331" fmla="*/ 1523395 h 1523395"/>
                <a:gd name="connsiteX332" fmla="*/ 3795598 w 11218359"/>
                <a:gd name="connsiteY332" fmla="*/ 1523395 h 1523395"/>
                <a:gd name="connsiteX333" fmla="*/ 3807033 w 11218359"/>
                <a:gd name="connsiteY333" fmla="*/ 1523395 h 1523395"/>
                <a:gd name="connsiteX334" fmla="*/ 3818473 w 11218359"/>
                <a:gd name="connsiteY334" fmla="*/ 1523395 h 1523395"/>
                <a:gd name="connsiteX335" fmla="*/ 3829917 w 11218359"/>
                <a:gd name="connsiteY335" fmla="*/ 1523395 h 1523395"/>
                <a:gd name="connsiteX336" fmla="*/ 3841352 w 11218359"/>
                <a:gd name="connsiteY336" fmla="*/ 1523395 h 1523395"/>
                <a:gd name="connsiteX337" fmla="*/ 3852791 w 11218359"/>
                <a:gd name="connsiteY337" fmla="*/ 1523395 h 1523395"/>
                <a:gd name="connsiteX338" fmla="*/ 3864231 w 11218359"/>
                <a:gd name="connsiteY338" fmla="*/ 1523395 h 1523395"/>
                <a:gd name="connsiteX339" fmla="*/ 3875670 w 11218359"/>
                <a:gd name="connsiteY339" fmla="*/ 1523395 h 1523395"/>
                <a:gd name="connsiteX340" fmla="*/ 3887110 w 11218359"/>
                <a:gd name="connsiteY340" fmla="*/ 1523395 h 1523395"/>
                <a:gd name="connsiteX341" fmla="*/ 3898549 w 11218359"/>
                <a:gd name="connsiteY341" fmla="*/ 1523395 h 1523395"/>
                <a:gd name="connsiteX342" fmla="*/ 3909989 w 11218359"/>
                <a:gd name="connsiteY342" fmla="*/ 1523395 h 1523395"/>
                <a:gd name="connsiteX343" fmla="*/ 3921447 w 11218359"/>
                <a:gd name="connsiteY343" fmla="*/ 1523395 h 1523395"/>
                <a:gd name="connsiteX344" fmla="*/ 3932878 w 11218359"/>
                <a:gd name="connsiteY344" fmla="*/ 1523395 h 1523395"/>
                <a:gd name="connsiteX345" fmla="*/ 3944307 w 11218359"/>
                <a:gd name="connsiteY345" fmla="*/ 1523395 h 1523395"/>
                <a:gd name="connsiteX346" fmla="*/ 3955737 w 11218359"/>
                <a:gd name="connsiteY346" fmla="*/ 1523395 h 1523395"/>
                <a:gd name="connsiteX347" fmla="*/ 3967167 w 11218359"/>
                <a:gd name="connsiteY347" fmla="*/ 1523395 h 1523395"/>
                <a:gd name="connsiteX348" fmla="*/ 3978645 w 11218359"/>
                <a:gd name="connsiteY348" fmla="*/ 1523395 h 1523395"/>
                <a:gd name="connsiteX349" fmla="*/ 3990075 w 11218359"/>
                <a:gd name="connsiteY349" fmla="*/ 1523395 h 1523395"/>
                <a:gd name="connsiteX350" fmla="*/ 4001505 w 11218359"/>
                <a:gd name="connsiteY350" fmla="*/ 1523395 h 1523395"/>
                <a:gd name="connsiteX351" fmla="*/ 4012935 w 11218359"/>
                <a:gd name="connsiteY351" fmla="*/ 1523395 h 1523395"/>
                <a:gd name="connsiteX352" fmla="*/ 4024365 w 11218359"/>
                <a:gd name="connsiteY352" fmla="*/ 1523395 h 1523395"/>
                <a:gd name="connsiteX353" fmla="*/ 4035843 w 11218359"/>
                <a:gd name="connsiteY353" fmla="*/ 1523395 h 1523395"/>
                <a:gd name="connsiteX354" fmla="*/ 4047273 w 11218359"/>
                <a:gd name="connsiteY354" fmla="*/ 1523395 h 1523395"/>
                <a:gd name="connsiteX355" fmla="*/ 4058702 w 11218359"/>
                <a:gd name="connsiteY355" fmla="*/ 1523395 h 1523395"/>
                <a:gd name="connsiteX356" fmla="*/ 4070133 w 11218359"/>
                <a:gd name="connsiteY356" fmla="*/ 1523395 h 1523395"/>
                <a:gd name="connsiteX357" fmla="*/ 4081563 w 11218359"/>
                <a:gd name="connsiteY357" fmla="*/ 1523395 h 1523395"/>
                <a:gd name="connsiteX358" fmla="*/ 4093040 w 11218359"/>
                <a:gd name="connsiteY358" fmla="*/ 1523395 h 1523395"/>
                <a:gd name="connsiteX359" fmla="*/ 4104471 w 11218359"/>
                <a:gd name="connsiteY359" fmla="*/ 1523395 h 1523395"/>
                <a:gd name="connsiteX360" fmla="*/ 4115900 w 11218359"/>
                <a:gd name="connsiteY360" fmla="*/ 1523395 h 1523395"/>
                <a:gd name="connsiteX361" fmla="*/ 4127330 w 11218359"/>
                <a:gd name="connsiteY361" fmla="*/ 1523395 h 1523395"/>
                <a:gd name="connsiteX362" fmla="*/ 4138760 w 11218359"/>
                <a:gd name="connsiteY362" fmla="*/ 1523395 h 1523395"/>
                <a:gd name="connsiteX363" fmla="*/ 4150238 w 11218359"/>
                <a:gd name="connsiteY363" fmla="*/ 1523395 h 1523395"/>
                <a:gd name="connsiteX364" fmla="*/ 4161668 w 11218359"/>
                <a:gd name="connsiteY364" fmla="*/ 1523395 h 1523395"/>
                <a:gd name="connsiteX365" fmla="*/ 4173098 w 11218359"/>
                <a:gd name="connsiteY365" fmla="*/ 1523395 h 1523395"/>
                <a:gd name="connsiteX366" fmla="*/ 4184528 w 11218359"/>
                <a:gd name="connsiteY366" fmla="*/ 1523395 h 1523395"/>
                <a:gd name="connsiteX367" fmla="*/ 4195958 w 11218359"/>
                <a:gd name="connsiteY367" fmla="*/ 1523395 h 1523395"/>
                <a:gd name="connsiteX368" fmla="*/ 4207436 w 11218359"/>
                <a:gd name="connsiteY368" fmla="*/ 1523395 h 1523395"/>
                <a:gd name="connsiteX369" fmla="*/ 4218865 w 11218359"/>
                <a:gd name="connsiteY369" fmla="*/ 1523395 h 1523395"/>
                <a:gd name="connsiteX370" fmla="*/ 4230296 w 11218359"/>
                <a:gd name="connsiteY370" fmla="*/ 1523395 h 1523395"/>
                <a:gd name="connsiteX371" fmla="*/ 4241726 w 11218359"/>
                <a:gd name="connsiteY371" fmla="*/ 1523395 h 1523395"/>
                <a:gd name="connsiteX372" fmla="*/ 4253156 w 11218359"/>
                <a:gd name="connsiteY372" fmla="*/ 1523395 h 1523395"/>
                <a:gd name="connsiteX373" fmla="*/ 4264634 w 11218359"/>
                <a:gd name="connsiteY373" fmla="*/ 1523395 h 1523395"/>
                <a:gd name="connsiteX374" fmla="*/ 4276063 w 11218359"/>
                <a:gd name="connsiteY374" fmla="*/ 1523395 h 1523395"/>
                <a:gd name="connsiteX375" fmla="*/ 4287493 w 11218359"/>
                <a:gd name="connsiteY375" fmla="*/ 1523395 h 1523395"/>
                <a:gd name="connsiteX376" fmla="*/ 4298923 w 11218359"/>
                <a:gd name="connsiteY376" fmla="*/ 1523395 h 1523395"/>
                <a:gd name="connsiteX377" fmla="*/ 4310353 w 11218359"/>
                <a:gd name="connsiteY377" fmla="*/ 1523395 h 1523395"/>
                <a:gd name="connsiteX378" fmla="*/ 4321831 w 11218359"/>
                <a:gd name="connsiteY378" fmla="*/ 1523395 h 1523395"/>
                <a:gd name="connsiteX379" fmla="*/ 4333261 w 11218359"/>
                <a:gd name="connsiteY379" fmla="*/ 1523395 h 1523395"/>
                <a:gd name="connsiteX380" fmla="*/ 4344691 w 11218359"/>
                <a:gd name="connsiteY380" fmla="*/ 1523395 h 1523395"/>
                <a:gd name="connsiteX381" fmla="*/ 4356121 w 11218359"/>
                <a:gd name="connsiteY381" fmla="*/ 1523395 h 1523395"/>
                <a:gd name="connsiteX382" fmla="*/ 4367551 w 11218359"/>
                <a:gd name="connsiteY382" fmla="*/ 1523395 h 1523395"/>
                <a:gd name="connsiteX383" fmla="*/ 4379028 w 11218359"/>
                <a:gd name="connsiteY383" fmla="*/ 1523395 h 1523395"/>
                <a:gd name="connsiteX384" fmla="*/ 4390458 w 11218359"/>
                <a:gd name="connsiteY384" fmla="*/ 1523395 h 1523395"/>
                <a:gd name="connsiteX385" fmla="*/ 4401889 w 11218359"/>
                <a:gd name="connsiteY385" fmla="*/ 1523395 h 1523395"/>
                <a:gd name="connsiteX386" fmla="*/ 4413319 w 11218359"/>
                <a:gd name="connsiteY386" fmla="*/ 1523395 h 1523395"/>
                <a:gd name="connsiteX387" fmla="*/ 4424749 w 11218359"/>
                <a:gd name="connsiteY387" fmla="*/ 1523395 h 1523395"/>
                <a:gd name="connsiteX388" fmla="*/ 4436226 w 11218359"/>
                <a:gd name="connsiteY388" fmla="*/ 1523395 h 1523395"/>
                <a:gd name="connsiteX389" fmla="*/ 4447656 w 11218359"/>
                <a:gd name="connsiteY389" fmla="*/ 1523395 h 1523395"/>
                <a:gd name="connsiteX390" fmla="*/ 4459086 w 11218359"/>
                <a:gd name="connsiteY390" fmla="*/ 1523395 h 1523395"/>
                <a:gd name="connsiteX391" fmla="*/ 4470516 w 11218359"/>
                <a:gd name="connsiteY391" fmla="*/ 1523395 h 1523395"/>
                <a:gd name="connsiteX392" fmla="*/ 4481946 w 11218359"/>
                <a:gd name="connsiteY392" fmla="*/ 1523395 h 1523395"/>
                <a:gd name="connsiteX393" fmla="*/ 4493424 w 11218359"/>
                <a:gd name="connsiteY393" fmla="*/ 1523395 h 1523395"/>
                <a:gd name="connsiteX394" fmla="*/ 4504854 w 11218359"/>
                <a:gd name="connsiteY394" fmla="*/ 1523395 h 1523395"/>
                <a:gd name="connsiteX395" fmla="*/ 4516284 w 11218359"/>
                <a:gd name="connsiteY395" fmla="*/ 1523395 h 1523395"/>
                <a:gd name="connsiteX396" fmla="*/ 4527714 w 11218359"/>
                <a:gd name="connsiteY396" fmla="*/ 1523395 h 1523395"/>
                <a:gd name="connsiteX397" fmla="*/ 4539144 w 11218359"/>
                <a:gd name="connsiteY397" fmla="*/ 1523395 h 1523395"/>
                <a:gd name="connsiteX398" fmla="*/ 4550621 w 11218359"/>
                <a:gd name="connsiteY398" fmla="*/ 1523395 h 1523395"/>
                <a:gd name="connsiteX399" fmla="*/ 4562051 w 11218359"/>
                <a:gd name="connsiteY399" fmla="*/ 1523395 h 1523395"/>
                <a:gd name="connsiteX400" fmla="*/ 4573482 w 11218359"/>
                <a:gd name="connsiteY400" fmla="*/ 1523395 h 1523395"/>
                <a:gd name="connsiteX401" fmla="*/ 4584912 w 11218359"/>
                <a:gd name="connsiteY401" fmla="*/ 1523395 h 1523395"/>
                <a:gd name="connsiteX402" fmla="*/ 4596341 w 11218359"/>
                <a:gd name="connsiteY402" fmla="*/ 1523395 h 1523395"/>
                <a:gd name="connsiteX403" fmla="*/ 4607771 w 11218359"/>
                <a:gd name="connsiteY403" fmla="*/ 1523395 h 1523395"/>
                <a:gd name="connsiteX404" fmla="*/ 4619249 w 11218359"/>
                <a:gd name="connsiteY404" fmla="*/ 1523395 h 1523395"/>
                <a:gd name="connsiteX405" fmla="*/ 4630679 w 11218359"/>
                <a:gd name="connsiteY405" fmla="*/ 1523395 h 1523395"/>
                <a:gd name="connsiteX406" fmla="*/ 4642109 w 11218359"/>
                <a:gd name="connsiteY406" fmla="*/ 1523395 h 1523395"/>
                <a:gd name="connsiteX407" fmla="*/ 4653539 w 11218359"/>
                <a:gd name="connsiteY407" fmla="*/ 1523395 h 1523395"/>
                <a:gd name="connsiteX408" fmla="*/ 4664969 w 11218359"/>
                <a:gd name="connsiteY408" fmla="*/ 1523395 h 1523395"/>
                <a:gd name="connsiteX409" fmla="*/ 4676447 w 11218359"/>
                <a:gd name="connsiteY409" fmla="*/ 1523395 h 1523395"/>
                <a:gd name="connsiteX410" fmla="*/ 4687877 w 11218359"/>
                <a:gd name="connsiteY410" fmla="*/ 1523395 h 1523395"/>
                <a:gd name="connsiteX411" fmla="*/ 4699306 w 11218359"/>
                <a:gd name="connsiteY411" fmla="*/ 1523395 h 1523395"/>
                <a:gd name="connsiteX412" fmla="*/ 4710737 w 11218359"/>
                <a:gd name="connsiteY412" fmla="*/ 1523395 h 1523395"/>
                <a:gd name="connsiteX413" fmla="*/ 4722167 w 11218359"/>
                <a:gd name="connsiteY413" fmla="*/ 1523395 h 1523395"/>
                <a:gd name="connsiteX414" fmla="*/ 4733644 w 11218359"/>
                <a:gd name="connsiteY414" fmla="*/ 1523395 h 1523395"/>
                <a:gd name="connsiteX415" fmla="*/ 4745075 w 11218359"/>
                <a:gd name="connsiteY415" fmla="*/ 1523395 h 1523395"/>
                <a:gd name="connsiteX416" fmla="*/ 4756504 w 11218359"/>
                <a:gd name="connsiteY416" fmla="*/ 1523395 h 1523395"/>
                <a:gd name="connsiteX417" fmla="*/ 4767934 w 11218359"/>
                <a:gd name="connsiteY417" fmla="*/ 1523395 h 1523395"/>
                <a:gd name="connsiteX418" fmla="*/ 4779364 w 11218359"/>
                <a:gd name="connsiteY418" fmla="*/ 1523395 h 1523395"/>
                <a:gd name="connsiteX419" fmla="*/ 4790842 w 11218359"/>
                <a:gd name="connsiteY419" fmla="*/ 1523395 h 1523395"/>
                <a:gd name="connsiteX420" fmla="*/ 4802272 w 11218359"/>
                <a:gd name="connsiteY420" fmla="*/ 1523395 h 1523395"/>
                <a:gd name="connsiteX421" fmla="*/ 4813702 w 11218359"/>
                <a:gd name="connsiteY421" fmla="*/ 1523395 h 1523395"/>
                <a:gd name="connsiteX422" fmla="*/ 4825132 w 11218359"/>
                <a:gd name="connsiteY422" fmla="*/ 1523395 h 1523395"/>
                <a:gd name="connsiteX423" fmla="*/ 4836562 w 11218359"/>
                <a:gd name="connsiteY423" fmla="*/ 1523395 h 1523395"/>
                <a:gd name="connsiteX424" fmla="*/ 4848040 w 11218359"/>
                <a:gd name="connsiteY424" fmla="*/ 1523395 h 1523395"/>
                <a:gd name="connsiteX425" fmla="*/ 4859469 w 11218359"/>
                <a:gd name="connsiteY425" fmla="*/ 1523395 h 1523395"/>
                <a:gd name="connsiteX426" fmla="*/ 4870899 w 11218359"/>
                <a:gd name="connsiteY426" fmla="*/ 1523395 h 1523395"/>
                <a:gd name="connsiteX427" fmla="*/ 4882330 w 11218359"/>
                <a:gd name="connsiteY427" fmla="*/ 1523395 h 1523395"/>
                <a:gd name="connsiteX428" fmla="*/ 4893760 w 11218359"/>
                <a:gd name="connsiteY428" fmla="*/ 1523395 h 1523395"/>
                <a:gd name="connsiteX429" fmla="*/ 4905237 w 11218359"/>
                <a:gd name="connsiteY429" fmla="*/ 1523395 h 1523395"/>
                <a:gd name="connsiteX430" fmla="*/ 4916667 w 11218359"/>
                <a:gd name="connsiteY430" fmla="*/ 1523395 h 1523395"/>
                <a:gd name="connsiteX431" fmla="*/ 4928097 w 11218359"/>
                <a:gd name="connsiteY431" fmla="*/ 1523395 h 1523395"/>
                <a:gd name="connsiteX432" fmla="*/ 4939527 w 11218359"/>
                <a:gd name="connsiteY432" fmla="*/ 1523395 h 1523395"/>
                <a:gd name="connsiteX433" fmla="*/ 4950957 w 11218359"/>
                <a:gd name="connsiteY433" fmla="*/ 1523395 h 1523395"/>
                <a:gd name="connsiteX434" fmla="*/ 4962435 w 11218359"/>
                <a:gd name="connsiteY434" fmla="*/ 1523395 h 1523395"/>
                <a:gd name="connsiteX435" fmla="*/ 4973865 w 11218359"/>
                <a:gd name="connsiteY435" fmla="*/ 1523395 h 1523395"/>
                <a:gd name="connsiteX436" fmla="*/ 4985295 w 11218359"/>
                <a:gd name="connsiteY436" fmla="*/ 1523395 h 1523395"/>
                <a:gd name="connsiteX437" fmla="*/ 4996725 w 11218359"/>
                <a:gd name="connsiteY437" fmla="*/ 1523395 h 1523395"/>
                <a:gd name="connsiteX438" fmla="*/ 5008155 w 11218359"/>
                <a:gd name="connsiteY438" fmla="*/ 1523395 h 1523395"/>
                <a:gd name="connsiteX439" fmla="*/ 5019632 w 11218359"/>
                <a:gd name="connsiteY439" fmla="*/ 1523395 h 1523395"/>
                <a:gd name="connsiteX440" fmla="*/ 5031062 w 11218359"/>
                <a:gd name="connsiteY440" fmla="*/ 1523395 h 1523395"/>
                <a:gd name="connsiteX441" fmla="*/ 5042492 w 11218359"/>
                <a:gd name="connsiteY441" fmla="*/ 1523395 h 1523395"/>
                <a:gd name="connsiteX442" fmla="*/ 5053923 w 11218359"/>
                <a:gd name="connsiteY442" fmla="*/ 1523395 h 1523395"/>
                <a:gd name="connsiteX443" fmla="*/ 5065353 w 11218359"/>
                <a:gd name="connsiteY443" fmla="*/ 1523395 h 1523395"/>
                <a:gd name="connsiteX444" fmla="*/ 5076830 w 11218359"/>
                <a:gd name="connsiteY444" fmla="*/ 1523395 h 1523395"/>
                <a:gd name="connsiteX445" fmla="*/ 5088260 w 11218359"/>
                <a:gd name="connsiteY445" fmla="*/ 1523395 h 1523395"/>
                <a:gd name="connsiteX446" fmla="*/ 5099690 w 11218359"/>
                <a:gd name="connsiteY446" fmla="*/ 1523395 h 1523395"/>
                <a:gd name="connsiteX447" fmla="*/ 5111120 w 11218359"/>
                <a:gd name="connsiteY447" fmla="*/ 1523395 h 1523395"/>
                <a:gd name="connsiteX448" fmla="*/ 5122550 w 11218359"/>
                <a:gd name="connsiteY448" fmla="*/ 1523395 h 1523395"/>
                <a:gd name="connsiteX449" fmla="*/ 5134028 w 11218359"/>
                <a:gd name="connsiteY449" fmla="*/ 1523395 h 1523395"/>
                <a:gd name="connsiteX450" fmla="*/ 5145458 w 11218359"/>
                <a:gd name="connsiteY450" fmla="*/ 1523395 h 1523395"/>
                <a:gd name="connsiteX451" fmla="*/ 5156888 w 11218359"/>
                <a:gd name="connsiteY451" fmla="*/ 1523395 h 1523395"/>
                <a:gd name="connsiteX452" fmla="*/ 5168318 w 11218359"/>
                <a:gd name="connsiteY452" fmla="*/ 1523395 h 1523395"/>
                <a:gd name="connsiteX453" fmla="*/ 5179747 w 11218359"/>
                <a:gd name="connsiteY453" fmla="*/ 1523395 h 1523395"/>
                <a:gd name="connsiteX454" fmla="*/ 5191225 w 11218359"/>
                <a:gd name="connsiteY454" fmla="*/ 1523395 h 1523395"/>
                <a:gd name="connsiteX455" fmla="*/ 5202655 w 11218359"/>
                <a:gd name="connsiteY455" fmla="*/ 1523395 h 1523395"/>
                <a:gd name="connsiteX456" fmla="*/ 5214085 w 11218359"/>
                <a:gd name="connsiteY456" fmla="*/ 1523395 h 1523395"/>
                <a:gd name="connsiteX457" fmla="*/ 5225515 w 11218359"/>
                <a:gd name="connsiteY457" fmla="*/ 1523395 h 1523395"/>
                <a:gd name="connsiteX458" fmla="*/ 5236945 w 11218359"/>
                <a:gd name="connsiteY458" fmla="*/ 1523395 h 1523395"/>
                <a:gd name="connsiteX459" fmla="*/ 5248423 w 11218359"/>
                <a:gd name="connsiteY459" fmla="*/ 1523395 h 1523395"/>
                <a:gd name="connsiteX460" fmla="*/ 5259853 w 11218359"/>
                <a:gd name="connsiteY460" fmla="*/ 1523395 h 1523395"/>
                <a:gd name="connsiteX461" fmla="*/ 5271283 w 11218359"/>
                <a:gd name="connsiteY461" fmla="*/ 1523395 h 1523395"/>
                <a:gd name="connsiteX462" fmla="*/ 5282713 w 11218359"/>
                <a:gd name="connsiteY462" fmla="*/ 1523395 h 1523395"/>
                <a:gd name="connsiteX463" fmla="*/ 5294143 w 11218359"/>
                <a:gd name="connsiteY463" fmla="*/ 1523395 h 1523395"/>
                <a:gd name="connsiteX464" fmla="*/ 5305621 w 11218359"/>
                <a:gd name="connsiteY464" fmla="*/ 1523395 h 1523395"/>
                <a:gd name="connsiteX465" fmla="*/ 5317051 w 11218359"/>
                <a:gd name="connsiteY465" fmla="*/ 1523395 h 1523395"/>
                <a:gd name="connsiteX466" fmla="*/ 5328481 w 11218359"/>
                <a:gd name="connsiteY466" fmla="*/ 1523395 h 1523395"/>
                <a:gd name="connsiteX467" fmla="*/ 5339910 w 11218359"/>
                <a:gd name="connsiteY467" fmla="*/ 1523395 h 1523395"/>
                <a:gd name="connsiteX468" fmla="*/ 5351340 w 11218359"/>
                <a:gd name="connsiteY468" fmla="*/ 1523395 h 1523395"/>
                <a:gd name="connsiteX469" fmla="*/ 5362818 w 11218359"/>
                <a:gd name="connsiteY469" fmla="*/ 1523395 h 1523395"/>
                <a:gd name="connsiteX470" fmla="*/ 5374248 w 11218359"/>
                <a:gd name="connsiteY470" fmla="*/ 1523395 h 1523395"/>
                <a:gd name="connsiteX471" fmla="*/ 5385678 w 11218359"/>
                <a:gd name="connsiteY471" fmla="*/ 1523395 h 1523395"/>
                <a:gd name="connsiteX472" fmla="*/ 5397108 w 11218359"/>
                <a:gd name="connsiteY472" fmla="*/ 1523395 h 1523395"/>
                <a:gd name="connsiteX473" fmla="*/ 5408538 w 11218359"/>
                <a:gd name="connsiteY473" fmla="*/ 1523395 h 1523395"/>
                <a:gd name="connsiteX474" fmla="*/ 5420016 w 11218359"/>
                <a:gd name="connsiteY474" fmla="*/ 1523395 h 1523395"/>
                <a:gd name="connsiteX475" fmla="*/ 5431446 w 11218359"/>
                <a:gd name="connsiteY475" fmla="*/ 1523395 h 1523395"/>
                <a:gd name="connsiteX476" fmla="*/ 5442876 w 11218359"/>
                <a:gd name="connsiteY476" fmla="*/ 1523395 h 1523395"/>
                <a:gd name="connsiteX477" fmla="*/ 5454306 w 11218359"/>
                <a:gd name="connsiteY477" fmla="*/ 1523395 h 1523395"/>
                <a:gd name="connsiteX478" fmla="*/ 5465736 w 11218359"/>
                <a:gd name="connsiteY478" fmla="*/ 1523395 h 1523395"/>
                <a:gd name="connsiteX479" fmla="*/ 5477214 w 11218359"/>
                <a:gd name="connsiteY479" fmla="*/ 1523395 h 1523395"/>
                <a:gd name="connsiteX480" fmla="*/ 5488643 w 11218359"/>
                <a:gd name="connsiteY480" fmla="*/ 1523395 h 1523395"/>
                <a:gd name="connsiteX481" fmla="*/ 5500073 w 11218359"/>
                <a:gd name="connsiteY481" fmla="*/ 1523395 h 1523395"/>
                <a:gd name="connsiteX482" fmla="*/ 5511503 w 11218359"/>
                <a:gd name="connsiteY482" fmla="*/ 1523395 h 1523395"/>
                <a:gd name="connsiteX483" fmla="*/ 5522933 w 11218359"/>
                <a:gd name="connsiteY483" fmla="*/ 1523395 h 1523395"/>
                <a:gd name="connsiteX484" fmla="*/ 5534411 w 11218359"/>
                <a:gd name="connsiteY484" fmla="*/ 1523395 h 1523395"/>
                <a:gd name="connsiteX485" fmla="*/ 5545841 w 11218359"/>
                <a:gd name="connsiteY485" fmla="*/ 1523395 h 1523395"/>
                <a:gd name="connsiteX486" fmla="*/ 5557271 w 11218359"/>
                <a:gd name="connsiteY486" fmla="*/ 1523395 h 1523395"/>
                <a:gd name="connsiteX487" fmla="*/ 5568701 w 11218359"/>
                <a:gd name="connsiteY487" fmla="*/ 1523395 h 1523395"/>
                <a:gd name="connsiteX488" fmla="*/ 5580131 w 11218359"/>
                <a:gd name="connsiteY488" fmla="*/ 1523395 h 1523395"/>
                <a:gd name="connsiteX489" fmla="*/ 5591609 w 11218359"/>
                <a:gd name="connsiteY489" fmla="*/ 1523395 h 1523395"/>
                <a:gd name="connsiteX490" fmla="*/ 5603038 w 11218359"/>
                <a:gd name="connsiteY490" fmla="*/ 1523395 h 1523395"/>
                <a:gd name="connsiteX491" fmla="*/ 5614469 w 11218359"/>
                <a:gd name="connsiteY491" fmla="*/ 1523395 h 1523395"/>
                <a:gd name="connsiteX492" fmla="*/ 5625899 w 11218359"/>
                <a:gd name="connsiteY492" fmla="*/ 1523395 h 1523395"/>
                <a:gd name="connsiteX493" fmla="*/ 5637329 w 11218359"/>
                <a:gd name="connsiteY493" fmla="*/ 1523395 h 1523395"/>
                <a:gd name="connsiteX494" fmla="*/ 5648759 w 11218359"/>
                <a:gd name="connsiteY494" fmla="*/ 1523395 h 1523395"/>
                <a:gd name="connsiteX495" fmla="*/ 5660236 w 11218359"/>
                <a:gd name="connsiteY495" fmla="*/ 1523395 h 1523395"/>
                <a:gd name="connsiteX496" fmla="*/ 5671666 w 11218359"/>
                <a:gd name="connsiteY496" fmla="*/ 1523395 h 1523395"/>
                <a:gd name="connsiteX497" fmla="*/ 5683096 w 11218359"/>
                <a:gd name="connsiteY497" fmla="*/ 1523395 h 1523395"/>
                <a:gd name="connsiteX498" fmla="*/ 5694526 w 11218359"/>
                <a:gd name="connsiteY498" fmla="*/ 1523395 h 1523395"/>
                <a:gd name="connsiteX499" fmla="*/ 5705956 w 11218359"/>
                <a:gd name="connsiteY499" fmla="*/ 1523395 h 1523395"/>
                <a:gd name="connsiteX500" fmla="*/ 5717434 w 11218359"/>
                <a:gd name="connsiteY500" fmla="*/ 1523395 h 1523395"/>
                <a:gd name="connsiteX501" fmla="*/ 5728864 w 11218359"/>
                <a:gd name="connsiteY501" fmla="*/ 1523395 h 1523395"/>
                <a:gd name="connsiteX502" fmla="*/ 5740294 w 11218359"/>
                <a:gd name="connsiteY502" fmla="*/ 1523395 h 1523395"/>
                <a:gd name="connsiteX503" fmla="*/ 5751724 w 11218359"/>
                <a:gd name="connsiteY503" fmla="*/ 1523395 h 1523395"/>
                <a:gd name="connsiteX504" fmla="*/ 5763154 w 11218359"/>
                <a:gd name="connsiteY504" fmla="*/ 1523395 h 1523395"/>
                <a:gd name="connsiteX505" fmla="*/ 5774631 w 11218359"/>
                <a:gd name="connsiteY505" fmla="*/ 1523395 h 1523395"/>
                <a:gd name="connsiteX506" fmla="*/ 5786062 w 11218359"/>
                <a:gd name="connsiteY506" fmla="*/ 1523395 h 1523395"/>
                <a:gd name="connsiteX507" fmla="*/ 5797492 w 11218359"/>
                <a:gd name="connsiteY507" fmla="*/ 1523395 h 1523395"/>
                <a:gd name="connsiteX508" fmla="*/ 5808921 w 11218359"/>
                <a:gd name="connsiteY508" fmla="*/ 1523395 h 1523395"/>
                <a:gd name="connsiteX509" fmla="*/ 5820351 w 11218359"/>
                <a:gd name="connsiteY509" fmla="*/ 1523395 h 1523395"/>
                <a:gd name="connsiteX510" fmla="*/ 5831829 w 11218359"/>
                <a:gd name="connsiteY510" fmla="*/ 1523395 h 1523395"/>
                <a:gd name="connsiteX511" fmla="*/ 5843259 w 11218359"/>
                <a:gd name="connsiteY511" fmla="*/ 1523395 h 1523395"/>
                <a:gd name="connsiteX512" fmla="*/ 5854689 w 11218359"/>
                <a:gd name="connsiteY512" fmla="*/ 1523395 h 1523395"/>
                <a:gd name="connsiteX513" fmla="*/ 5866119 w 11218359"/>
                <a:gd name="connsiteY513" fmla="*/ 1523395 h 1523395"/>
                <a:gd name="connsiteX514" fmla="*/ 5877549 w 11218359"/>
                <a:gd name="connsiteY514" fmla="*/ 1523395 h 1523395"/>
                <a:gd name="connsiteX515" fmla="*/ 5889027 w 11218359"/>
                <a:gd name="connsiteY515" fmla="*/ 1523395 h 1523395"/>
                <a:gd name="connsiteX516" fmla="*/ 5900457 w 11218359"/>
                <a:gd name="connsiteY516" fmla="*/ 1523395 h 1523395"/>
                <a:gd name="connsiteX517" fmla="*/ 5911887 w 11218359"/>
                <a:gd name="connsiteY517" fmla="*/ 1523395 h 1523395"/>
                <a:gd name="connsiteX518" fmla="*/ 5923317 w 11218359"/>
                <a:gd name="connsiteY518" fmla="*/ 1523395 h 1523395"/>
                <a:gd name="connsiteX519" fmla="*/ 5934747 w 11218359"/>
                <a:gd name="connsiteY519" fmla="*/ 1523395 h 1523395"/>
                <a:gd name="connsiteX520" fmla="*/ 5946225 w 11218359"/>
                <a:gd name="connsiteY520" fmla="*/ 1523395 h 1523395"/>
                <a:gd name="connsiteX521" fmla="*/ 5957655 w 11218359"/>
                <a:gd name="connsiteY521" fmla="*/ 1523395 h 1523395"/>
                <a:gd name="connsiteX522" fmla="*/ 5969084 w 11218359"/>
                <a:gd name="connsiteY522" fmla="*/ 1523395 h 1523395"/>
                <a:gd name="connsiteX523" fmla="*/ 5980514 w 11218359"/>
                <a:gd name="connsiteY523" fmla="*/ 1523395 h 1523395"/>
                <a:gd name="connsiteX524" fmla="*/ 5991944 w 11218359"/>
                <a:gd name="connsiteY524" fmla="*/ 1523395 h 1523395"/>
                <a:gd name="connsiteX525" fmla="*/ 6003422 w 11218359"/>
                <a:gd name="connsiteY525" fmla="*/ 1523395 h 1523395"/>
                <a:gd name="connsiteX526" fmla="*/ 6014852 w 11218359"/>
                <a:gd name="connsiteY526" fmla="*/ 1523395 h 1523395"/>
                <a:gd name="connsiteX527" fmla="*/ 6026282 w 11218359"/>
                <a:gd name="connsiteY527" fmla="*/ 1523395 h 1523395"/>
                <a:gd name="connsiteX528" fmla="*/ 6037712 w 11218359"/>
                <a:gd name="connsiteY528" fmla="*/ 1523395 h 1523395"/>
                <a:gd name="connsiteX529" fmla="*/ 6049142 w 11218359"/>
                <a:gd name="connsiteY529" fmla="*/ 1523395 h 1523395"/>
                <a:gd name="connsiteX530" fmla="*/ 6060620 w 11218359"/>
                <a:gd name="connsiteY530" fmla="*/ 1523395 h 1523395"/>
                <a:gd name="connsiteX531" fmla="*/ 6072049 w 11218359"/>
                <a:gd name="connsiteY531" fmla="*/ 1523395 h 1523395"/>
                <a:gd name="connsiteX532" fmla="*/ 6083480 w 11218359"/>
                <a:gd name="connsiteY532" fmla="*/ 1523395 h 1523395"/>
                <a:gd name="connsiteX533" fmla="*/ 6094910 w 11218359"/>
                <a:gd name="connsiteY533" fmla="*/ 1523395 h 1523395"/>
                <a:gd name="connsiteX534" fmla="*/ 6106340 w 11218359"/>
                <a:gd name="connsiteY534" fmla="*/ 1523395 h 1523395"/>
                <a:gd name="connsiteX535" fmla="*/ 6117818 w 11218359"/>
                <a:gd name="connsiteY535" fmla="*/ 1523395 h 1523395"/>
                <a:gd name="connsiteX536" fmla="*/ 6129247 w 11218359"/>
                <a:gd name="connsiteY536" fmla="*/ 1523395 h 1523395"/>
                <a:gd name="connsiteX537" fmla="*/ 6140677 w 11218359"/>
                <a:gd name="connsiteY537" fmla="*/ 1523395 h 1523395"/>
                <a:gd name="connsiteX538" fmla="*/ 6152107 w 11218359"/>
                <a:gd name="connsiteY538" fmla="*/ 1523395 h 1523395"/>
                <a:gd name="connsiteX539" fmla="*/ 6163537 w 11218359"/>
                <a:gd name="connsiteY539" fmla="*/ 1523395 h 1523395"/>
                <a:gd name="connsiteX540" fmla="*/ 6175015 w 11218359"/>
                <a:gd name="connsiteY540" fmla="*/ 1523395 h 1523395"/>
                <a:gd name="connsiteX541" fmla="*/ 6186445 w 11218359"/>
                <a:gd name="connsiteY541" fmla="*/ 1523395 h 1523395"/>
                <a:gd name="connsiteX542" fmla="*/ 6197875 w 11218359"/>
                <a:gd name="connsiteY542" fmla="*/ 1523395 h 1523395"/>
                <a:gd name="connsiteX543" fmla="*/ 6209305 w 11218359"/>
                <a:gd name="connsiteY543" fmla="*/ 1523395 h 1523395"/>
                <a:gd name="connsiteX544" fmla="*/ 6220735 w 11218359"/>
                <a:gd name="connsiteY544" fmla="*/ 1523395 h 1523395"/>
                <a:gd name="connsiteX545" fmla="*/ 6232212 w 11218359"/>
                <a:gd name="connsiteY545" fmla="*/ 1523395 h 1523395"/>
                <a:gd name="connsiteX546" fmla="*/ 6243642 w 11218359"/>
                <a:gd name="connsiteY546" fmla="*/ 1523395 h 1523395"/>
                <a:gd name="connsiteX547" fmla="*/ 6255073 w 11218359"/>
                <a:gd name="connsiteY547" fmla="*/ 1523395 h 1523395"/>
                <a:gd name="connsiteX548" fmla="*/ 6266503 w 11218359"/>
                <a:gd name="connsiteY548" fmla="*/ 1523395 h 1523395"/>
                <a:gd name="connsiteX549" fmla="*/ 6277933 w 11218359"/>
                <a:gd name="connsiteY549" fmla="*/ 1523395 h 1523395"/>
                <a:gd name="connsiteX550" fmla="*/ 6289410 w 11218359"/>
                <a:gd name="connsiteY550" fmla="*/ 1523395 h 1523395"/>
                <a:gd name="connsiteX551" fmla="*/ 6300840 w 11218359"/>
                <a:gd name="connsiteY551" fmla="*/ 1523395 h 1523395"/>
                <a:gd name="connsiteX552" fmla="*/ 6312270 w 11218359"/>
                <a:gd name="connsiteY552" fmla="*/ 1523395 h 1523395"/>
                <a:gd name="connsiteX553" fmla="*/ 6323700 w 11218359"/>
                <a:gd name="connsiteY553" fmla="*/ 1523395 h 1523395"/>
                <a:gd name="connsiteX554" fmla="*/ 6335130 w 11218359"/>
                <a:gd name="connsiteY554" fmla="*/ 1523395 h 1523395"/>
                <a:gd name="connsiteX555" fmla="*/ 6346608 w 11218359"/>
                <a:gd name="connsiteY555" fmla="*/ 1523395 h 1523395"/>
                <a:gd name="connsiteX556" fmla="*/ 6358038 w 11218359"/>
                <a:gd name="connsiteY556" fmla="*/ 1523395 h 1523395"/>
                <a:gd name="connsiteX557" fmla="*/ 6369468 w 11218359"/>
                <a:gd name="connsiteY557" fmla="*/ 1523395 h 1523395"/>
                <a:gd name="connsiteX558" fmla="*/ 6380898 w 11218359"/>
                <a:gd name="connsiteY558" fmla="*/ 1523395 h 1523395"/>
                <a:gd name="connsiteX559" fmla="*/ 6392328 w 11218359"/>
                <a:gd name="connsiteY559" fmla="*/ 1523395 h 1523395"/>
                <a:gd name="connsiteX560" fmla="*/ 6403805 w 11218359"/>
                <a:gd name="connsiteY560" fmla="*/ 1523395 h 1523395"/>
                <a:gd name="connsiteX561" fmla="*/ 6415235 w 11218359"/>
                <a:gd name="connsiteY561" fmla="*/ 1523395 h 1523395"/>
                <a:gd name="connsiteX562" fmla="*/ 6426666 w 11218359"/>
                <a:gd name="connsiteY562" fmla="*/ 1523395 h 1523395"/>
                <a:gd name="connsiteX563" fmla="*/ 6438096 w 11218359"/>
                <a:gd name="connsiteY563" fmla="*/ 1523395 h 1523395"/>
                <a:gd name="connsiteX564" fmla="*/ 6449525 w 11218359"/>
                <a:gd name="connsiteY564" fmla="*/ 1523395 h 1523395"/>
                <a:gd name="connsiteX565" fmla="*/ 6461003 w 11218359"/>
                <a:gd name="connsiteY565" fmla="*/ 1523395 h 1523395"/>
                <a:gd name="connsiteX566" fmla="*/ 6472433 w 11218359"/>
                <a:gd name="connsiteY566" fmla="*/ 1523395 h 1523395"/>
                <a:gd name="connsiteX567" fmla="*/ 6483863 w 11218359"/>
                <a:gd name="connsiteY567" fmla="*/ 1523395 h 1523395"/>
                <a:gd name="connsiteX568" fmla="*/ 6495293 w 11218359"/>
                <a:gd name="connsiteY568" fmla="*/ 1523395 h 1523395"/>
                <a:gd name="connsiteX569" fmla="*/ 6506723 w 11218359"/>
                <a:gd name="connsiteY569" fmla="*/ 1523395 h 1523395"/>
                <a:gd name="connsiteX570" fmla="*/ 6518201 w 11218359"/>
                <a:gd name="connsiteY570" fmla="*/ 1523395 h 1523395"/>
                <a:gd name="connsiteX571" fmla="*/ 6529631 w 11218359"/>
                <a:gd name="connsiteY571" fmla="*/ 1523395 h 1523395"/>
                <a:gd name="connsiteX572" fmla="*/ 6541061 w 11218359"/>
                <a:gd name="connsiteY572" fmla="*/ 1523395 h 1523395"/>
                <a:gd name="connsiteX573" fmla="*/ 6552490 w 11218359"/>
                <a:gd name="connsiteY573" fmla="*/ 1523395 h 1523395"/>
                <a:gd name="connsiteX574" fmla="*/ 6563921 w 11218359"/>
                <a:gd name="connsiteY574" fmla="*/ 1523395 h 1523395"/>
                <a:gd name="connsiteX575" fmla="*/ 6575398 w 11218359"/>
                <a:gd name="connsiteY575" fmla="*/ 1523395 h 1523395"/>
                <a:gd name="connsiteX576" fmla="*/ 6586828 w 11218359"/>
                <a:gd name="connsiteY576" fmla="*/ 1523395 h 1523395"/>
                <a:gd name="connsiteX577" fmla="*/ 6598259 w 11218359"/>
                <a:gd name="connsiteY577" fmla="*/ 1523395 h 1523395"/>
                <a:gd name="connsiteX578" fmla="*/ 6609688 w 11218359"/>
                <a:gd name="connsiteY578" fmla="*/ 1523395 h 1523395"/>
                <a:gd name="connsiteX579" fmla="*/ 6621118 w 11218359"/>
                <a:gd name="connsiteY579" fmla="*/ 1523395 h 1523395"/>
                <a:gd name="connsiteX580" fmla="*/ 6632596 w 11218359"/>
                <a:gd name="connsiteY580" fmla="*/ 1523395 h 1523395"/>
                <a:gd name="connsiteX581" fmla="*/ 6644026 w 11218359"/>
                <a:gd name="connsiteY581" fmla="*/ 1523395 h 1523395"/>
                <a:gd name="connsiteX582" fmla="*/ 6655456 w 11218359"/>
                <a:gd name="connsiteY582" fmla="*/ 1523395 h 1523395"/>
                <a:gd name="connsiteX583" fmla="*/ 6666886 w 11218359"/>
                <a:gd name="connsiteY583" fmla="*/ 1523395 h 1523395"/>
                <a:gd name="connsiteX584" fmla="*/ 6678316 w 11218359"/>
                <a:gd name="connsiteY584" fmla="*/ 1523395 h 1523395"/>
                <a:gd name="connsiteX585" fmla="*/ 6689794 w 11218359"/>
                <a:gd name="connsiteY585" fmla="*/ 1523395 h 1523395"/>
                <a:gd name="connsiteX586" fmla="*/ 6701224 w 11218359"/>
                <a:gd name="connsiteY586" fmla="*/ 1523395 h 1523395"/>
                <a:gd name="connsiteX587" fmla="*/ 6712653 w 11218359"/>
                <a:gd name="connsiteY587" fmla="*/ 1523395 h 1523395"/>
                <a:gd name="connsiteX588" fmla="*/ 6724083 w 11218359"/>
                <a:gd name="connsiteY588" fmla="*/ 1523395 h 1523395"/>
                <a:gd name="connsiteX589" fmla="*/ 6735514 w 11218359"/>
                <a:gd name="connsiteY589" fmla="*/ 1523395 h 1523395"/>
                <a:gd name="connsiteX590" fmla="*/ 6746944 w 11218359"/>
                <a:gd name="connsiteY590" fmla="*/ 1523395 h 1523395"/>
                <a:gd name="connsiteX591" fmla="*/ 6758421 w 11218359"/>
                <a:gd name="connsiteY591" fmla="*/ 1523395 h 1523395"/>
                <a:gd name="connsiteX592" fmla="*/ 6769851 w 11218359"/>
                <a:gd name="connsiteY592" fmla="*/ 1523395 h 1523395"/>
                <a:gd name="connsiteX593" fmla="*/ 6781281 w 11218359"/>
                <a:gd name="connsiteY593" fmla="*/ 1523395 h 1523395"/>
                <a:gd name="connsiteX594" fmla="*/ 6792711 w 11218359"/>
                <a:gd name="connsiteY594" fmla="*/ 1523395 h 1523395"/>
                <a:gd name="connsiteX595" fmla="*/ 6804141 w 11218359"/>
                <a:gd name="connsiteY595" fmla="*/ 1523395 h 1523395"/>
                <a:gd name="connsiteX596" fmla="*/ 6815619 w 11218359"/>
                <a:gd name="connsiteY596" fmla="*/ 1523395 h 1523395"/>
                <a:gd name="connsiteX597" fmla="*/ 6827049 w 11218359"/>
                <a:gd name="connsiteY597" fmla="*/ 1523395 h 1523395"/>
                <a:gd name="connsiteX598" fmla="*/ 6838479 w 11218359"/>
                <a:gd name="connsiteY598" fmla="*/ 1523395 h 1523395"/>
                <a:gd name="connsiteX599" fmla="*/ 6849909 w 11218359"/>
                <a:gd name="connsiteY599" fmla="*/ 1523395 h 1523395"/>
                <a:gd name="connsiteX600" fmla="*/ 6861339 w 11218359"/>
                <a:gd name="connsiteY600" fmla="*/ 1523395 h 1523395"/>
                <a:gd name="connsiteX601" fmla="*/ 6872816 w 11218359"/>
                <a:gd name="connsiteY601" fmla="*/ 1523395 h 1523395"/>
                <a:gd name="connsiteX602" fmla="*/ 6884246 w 11218359"/>
                <a:gd name="connsiteY602" fmla="*/ 1523395 h 1523395"/>
                <a:gd name="connsiteX603" fmla="*/ 6895676 w 11218359"/>
                <a:gd name="connsiteY603" fmla="*/ 1523395 h 1523395"/>
                <a:gd name="connsiteX604" fmla="*/ 6907107 w 11218359"/>
                <a:gd name="connsiteY604" fmla="*/ 1523395 h 1523395"/>
                <a:gd name="connsiteX605" fmla="*/ 6918537 w 11218359"/>
                <a:gd name="connsiteY605" fmla="*/ 1523395 h 1523395"/>
                <a:gd name="connsiteX606" fmla="*/ 6930014 w 11218359"/>
                <a:gd name="connsiteY606" fmla="*/ 1523395 h 1523395"/>
                <a:gd name="connsiteX607" fmla="*/ 6941444 w 11218359"/>
                <a:gd name="connsiteY607" fmla="*/ 1523395 h 1523395"/>
                <a:gd name="connsiteX608" fmla="*/ 6952874 w 11218359"/>
                <a:gd name="connsiteY608" fmla="*/ 1523395 h 1523395"/>
                <a:gd name="connsiteX609" fmla="*/ 6964304 w 11218359"/>
                <a:gd name="connsiteY609" fmla="*/ 1523395 h 1523395"/>
                <a:gd name="connsiteX610" fmla="*/ 6975734 w 11218359"/>
                <a:gd name="connsiteY610" fmla="*/ 1523395 h 1523395"/>
                <a:gd name="connsiteX611" fmla="*/ 6987212 w 11218359"/>
                <a:gd name="connsiteY611" fmla="*/ 1523395 h 1523395"/>
                <a:gd name="connsiteX612" fmla="*/ 6998642 w 11218359"/>
                <a:gd name="connsiteY612" fmla="*/ 1523395 h 1523395"/>
                <a:gd name="connsiteX613" fmla="*/ 7010072 w 11218359"/>
                <a:gd name="connsiteY613" fmla="*/ 1523395 h 1523395"/>
                <a:gd name="connsiteX614" fmla="*/ 7021502 w 11218359"/>
                <a:gd name="connsiteY614" fmla="*/ 1523395 h 1523395"/>
                <a:gd name="connsiteX615" fmla="*/ 7032931 w 11218359"/>
                <a:gd name="connsiteY615" fmla="*/ 1523395 h 1523395"/>
                <a:gd name="connsiteX616" fmla="*/ 7044409 w 11218359"/>
                <a:gd name="connsiteY616" fmla="*/ 1523395 h 1523395"/>
                <a:gd name="connsiteX617" fmla="*/ 7055839 w 11218359"/>
                <a:gd name="connsiteY617" fmla="*/ 1523395 h 1523395"/>
                <a:gd name="connsiteX618" fmla="*/ 7067269 w 11218359"/>
                <a:gd name="connsiteY618" fmla="*/ 1523395 h 1523395"/>
                <a:gd name="connsiteX619" fmla="*/ 7078700 w 11218359"/>
                <a:gd name="connsiteY619" fmla="*/ 1523395 h 1523395"/>
                <a:gd name="connsiteX620" fmla="*/ 7090129 w 11218359"/>
                <a:gd name="connsiteY620" fmla="*/ 1523395 h 1523395"/>
                <a:gd name="connsiteX621" fmla="*/ 7101607 w 11218359"/>
                <a:gd name="connsiteY621" fmla="*/ 1523395 h 1523395"/>
                <a:gd name="connsiteX622" fmla="*/ 7113037 w 11218359"/>
                <a:gd name="connsiteY622" fmla="*/ 1523395 h 1523395"/>
                <a:gd name="connsiteX623" fmla="*/ 7124467 w 11218359"/>
                <a:gd name="connsiteY623" fmla="*/ 1523395 h 1523395"/>
                <a:gd name="connsiteX624" fmla="*/ 7135897 w 11218359"/>
                <a:gd name="connsiteY624" fmla="*/ 1523395 h 1523395"/>
                <a:gd name="connsiteX625" fmla="*/ 7147327 w 11218359"/>
                <a:gd name="connsiteY625" fmla="*/ 1523395 h 1523395"/>
                <a:gd name="connsiteX626" fmla="*/ 7158805 w 11218359"/>
                <a:gd name="connsiteY626" fmla="*/ 1523395 h 1523395"/>
                <a:gd name="connsiteX627" fmla="*/ 7170235 w 11218359"/>
                <a:gd name="connsiteY627" fmla="*/ 1523395 h 1523395"/>
                <a:gd name="connsiteX628" fmla="*/ 7181665 w 11218359"/>
                <a:gd name="connsiteY628" fmla="*/ 1523395 h 1523395"/>
                <a:gd name="connsiteX629" fmla="*/ 7193094 w 11218359"/>
                <a:gd name="connsiteY629" fmla="*/ 1523395 h 1523395"/>
                <a:gd name="connsiteX630" fmla="*/ 7204524 w 11218359"/>
                <a:gd name="connsiteY630" fmla="*/ 1523395 h 1523395"/>
                <a:gd name="connsiteX631" fmla="*/ 7216002 w 11218359"/>
                <a:gd name="connsiteY631" fmla="*/ 1523395 h 1523395"/>
                <a:gd name="connsiteX632" fmla="*/ 7227432 w 11218359"/>
                <a:gd name="connsiteY632" fmla="*/ 1523395 h 1523395"/>
                <a:gd name="connsiteX633" fmla="*/ 7238862 w 11218359"/>
                <a:gd name="connsiteY633" fmla="*/ 1523395 h 1523395"/>
                <a:gd name="connsiteX634" fmla="*/ 7250292 w 11218359"/>
                <a:gd name="connsiteY634" fmla="*/ 1523395 h 1523395"/>
                <a:gd name="connsiteX635" fmla="*/ 7261722 w 11218359"/>
                <a:gd name="connsiteY635" fmla="*/ 1523395 h 1523395"/>
                <a:gd name="connsiteX636" fmla="*/ 7273200 w 11218359"/>
                <a:gd name="connsiteY636" fmla="*/ 1523395 h 1523395"/>
                <a:gd name="connsiteX637" fmla="*/ 7284630 w 11218359"/>
                <a:gd name="connsiteY637" fmla="*/ 1523395 h 1523395"/>
                <a:gd name="connsiteX638" fmla="*/ 7296060 w 11218359"/>
                <a:gd name="connsiteY638" fmla="*/ 1523395 h 1523395"/>
                <a:gd name="connsiteX639" fmla="*/ 7307490 w 11218359"/>
                <a:gd name="connsiteY639" fmla="*/ 1523395 h 1523395"/>
                <a:gd name="connsiteX640" fmla="*/ 7318920 w 11218359"/>
                <a:gd name="connsiteY640" fmla="*/ 1523395 h 1523395"/>
                <a:gd name="connsiteX641" fmla="*/ 7330398 w 11218359"/>
                <a:gd name="connsiteY641" fmla="*/ 1523395 h 1523395"/>
                <a:gd name="connsiteX642" fmla="*/ 7341828 w 11218359"/>
                <a:gd name="connsiteY642" fmla="*/ 1523395 h 1523395"/>
                <a:gd name="connsiteX643" fmla="*/ 7353257 w 11218359"/>
                <a:gd name="connsiteY643" fmla="*/ 1523395 h 1523395"/>
                <a:gd name="connsiteX644" fmla="*/ 7364687 w 11218359"/>
                <a:gd name="connsiteY644" fmla="*/ 1523395 h 1523395"/>
                <a:gd name="connsiteX645" fmla="*/ 7376117 w 11218359"/>
                <a:gd name="connsiteY645" fmla="*/ 1523395 h 1523395"/>
                <a:gd name="connsiteX646" fmla="*/ 7387595 w 11218359"/>
                <a:gd name="connsiteY646" fmla="*/ 1523395 h 1523395"/>
                <a:gd name="connsiteX647" fmla="*/ 7399025 w 11218359"/>
                <a:gd name="connsiteY647" fmla="*/ 1523395 h 1523395"/>
                <a:gd name="connsiteX648" fmla="*/ 7410455 w 11218359"/>
                <a:gd name="connsiteY648" fmla="*/ 1523395 h 1523395"/>
                <a:gd name="connsiteX649" fmla="*/ 7421885 w 11218359"/>
                <a:gd name="connsiteY649" fmla="*/ 1523395 h 1523395"/>
                <a:gd name="connsiteX650" fmla="*/ 7433315 w 11218359"/>
                <a:gd name="connsiteY650" fmla="*/ 1523395 h 1523395"/>
                <a:gd name="connsiteX651" fmla="*/ 7444793 w 11218359"/>
                <a:gd name="connsiteY651" fmla="*/ 1523395 h 1523395"/>
                <a:gd name="connsiteX652" fmla="*/ 7456222 w 11218359"/>
                <a:gd name="connsiteY652" fmla="*/ 1523395 h 1523395"/>
                <a:gd name="connsiteX653" fmla="*/ 7467653 w 11218359"/>
                <a:gd name="connsiteY653" fmla="*/ 1523395 h 1523395"/>
                <a:gd name="connsiteX654" fmla="*/ 7479083 w 11218359"/>
                <a:gd name="connsiteY654" fmla="*/ 1523395 h 1523395"/>
                <a:gd name="connsiteX655" fmla="*/ 7490513 w 11218359"/>
                <a:gd name="connsiteY655" fmla="*/ 1523395 h 1523395"/>
                <a:gd name="connsiteX656" fmla="*/ 7501990 w 11218359"/>
                <a:gd name="connsiteY656" fmla="*/ 1523395 h 1523395"/>
                <a:gd name="connsiteX657" fmla="*/ 7513420 w 11218359"/>
                <a:gd name="connsiteY657" fmla="*/ 845830 h 1523395"/>
                <a:gd name="connsiteX658" fmla="*/ 7524850 w 11218359"/>
                <a:gd name="connsiteY658" fmla="*/ 291455 h 1523395"/>
                <a:gd name="connsiteX659" fmla="*/ 7536280 w 11218359"/>
                <a:gd name="connsiteY659" fmla="*/ 447704 h 1523395"/>
                <a:gd name="connsiteX660" fmla="*/ 7547710 w 11218359"/>
                <a:gd name="connsiteY660" fmla="*/ 0 h 1523395"/>
                <a:gd name="connsiteX661" fmla="*/ 7559188 w 11218359"/>
                <a:gd name="connsiteY661" fmla="*/ 934469 h 1523395"/>
                <a:gd name="connsiteX662" fmla="*/ 7570618 w 11218359"/>
                <a:gd name="connsiteY662" fmla="*/ 845830 h 1523395"/>
                <a:gd name="connsiteX663" fmla="*/ 7582048 w 11218359"/>
                <a:gd name="connsiteY663" fmla="*/ 1045645 h 1523395"/>
                <a:gd name="connsiteX664" fmla="*/ 7593478 w 11218359"/>
                <a:gd name="connsiteY664" fmla="*/ 1222924 h 1523395"/>
                <a:gd name="connsiteX665" fmla="*/ 7604908 w 11218359"/>
                <a:gd name="connsiteY665" fmla="*/ 563385 h 1523395"/>
                <a:gd name="connsiteX666" fmla="*/ 7616385 w 11218359"/>
                <a:gd name="connsiteY666" fmla="*/ 97650 h 1523395"/>
                <a:gd name="connsiteX667" fmla="*/ 7627815 w 11218359"/>
                <a:gd name="connsiteY667" fmla="*/ 581411 h 1523395"/>
                <a:gd name="connsiteX668" fmla="*/ 7639246 w 11218359"/>
                <a:gd name="connsiteY668" fmla="*/ 1385178 h 1523395"/>
                <a:gd name="connsiteX669" fmla="*/ 7650676 w 11218359"/>
                <a:gd name="connsiteY669" fmla="*/ 1200388 h 1523395"/>
                <a:gd name="connsiteX670" fmla="*/ 7662106 w 11218359"/>
                <a:gd name="connsiteY670" fmla="*/ 1505369 h 1523395"/>
                <a:gd name="connsiteX671" fmla="*/ 7673583 w 11218359"/>
                <a:gd name="connsiteY671" fmla="*/ 1523395 h 1523395"/>
                <a:gd name="connsiteX672" fmla="*/ 7685013 w 11218359"/>
                <a:gd name="connsiteY672" fmla="*/ 1518890 h 1523395"/>
                <a:gd name="connsiteX673" fmla="*/ 7696443 w 11218359"/>
                <a:gd name="connsiteY673" fmla="*/ 1523395 h 1523395"/>
                <a:gd name="connsiteX674" fmla="*/ 7707873 w 11218359"/>
                <a:gd name="connsiteY674" fmla="*/ 1523395 h 1523395"/>
                <a:gd name="connsiteX675" fmla="*/ 7719303 w 11218359"/>
                <a:gd name="connsiteY675" fmla="*/ 1523395 h 1523395"/>
                <a:gd name="connsiteX676" fmla="*/ 7730733 w 11218359"/>
                <a:gd name="connsiteY676" fmla="*/ 1523395 h 1523395"/>
                <a:gd name="connsiteX677" fmla="*/ 7742211 w 11218359"/>
                <a:gd name="connsiteY677" fmla="*/ 1523395 h 1523395"/>
                <a:gd name="connsiteX678" fmla="*/ 7753641 w 11218359"/>
                <a:gd name="connsiteY678" fmla="*/ 1523395 h 1523395"/>
                <a:gd name="connsiteX679" fmla="*/ 7765071 w 11218359"/>
                <a:gd name="connsiteY679" fmla="*/ 1523395 h 1523395"/>
                <a:gd name="connsiteX680" fmla="*/ 7776501 w 11218359"/>
                <a:gd name="connsiteY680" fmla="*/ 1523395 h 1523395"/>
                <a:gd name="connsiteX681" fmla="*/ 7787931 w 11218359"/>
                <a:gd name="connsiteY681" fmla="*/ 1523395 h 1523395"/>
                <a:gd name="connsiteX682" fmla="*/ 7799408 w 11218359"/>
                <a:gd name="connsiteY682" fmla="*/ 1523395 h 1523395"/>
                <a:gd name="connsiteX683" fmla="*/ 7810839 w 11218359"/>
                <a:gd name="connsiteY683" fmla="*/ 1523395 h 1523395"/>
                <a:gd name="connsiteX684" fmla="*/ 7822268 w 11218359"/>
                <a:gd name="connsiteY684" fmla="*/ 1523395 h 1523395"/>
                <a:gd name="connsiteX685" fmla="*/ 7833698 w 11218359"/>
                <a:gd name="connsiteY685" fmla="*/ 1523395 h 1523395"/>
                <a:gd name="connsiteX686" fmla="*/ 7845128 w 11218359"/>
                <a:gd name="connsiteY686" fmla="*/ 1523395 h 1523395"/>
                <a:gd name="connsiteX687" fmla="*/ 7856606 w 11218359"/>
                <a:gd name="connsiteY687" fmla="*/ 1523395 h 1523395"/>
                <a:gd name="connsiteX688" fmla="*/ 7868036 w 11218359"/>
                <a:gd name="connsiteY688" fmla="*/ 1523395 h 1523395"/>
                <a:gd name="connsiteX689" fmla="*/ 7879466 w 11218359"/>
                <a:gd name="connsiteY689" fmla="*/ 1523395 h 1523395"/>
                <a:gd name="connsiteX690" fmla="*/ 7890896 w 11218359"/>
                <a:gd name="connsiteY690" fmla="*/ 1523395 h 1523395"/>
                <a:gd name="connsiteX691" fmla="*/ 7902326 w 11218359"/>
                <a:gd name="connsiteY691" fmla="*/ 1523395 h 1523395"/>
                <a:gd name="connsiteX692" fmla="*/ 7913804 w 11218359"/>
                <a:gd name="connsiteY692" fmla="*/ 1523395 h 1523395"/>
                <a:gd name="connsiteX693" fmla="*/ 7925234 w 11218359"/>
                <a:gd name="connsiteY693" fmla="*/ 1523395 h 1523395"/>
                <a:gd name="connsiteX694" fmla="*/ 7936663 w 11218359"/>
                <a:gd name="connsiteY694" fmla="*/ 1523395 h 1523395"/>
                <a:gd name="connsiteX695" fmla="*/ 7948094 w 11218359"/>
                <a:gd name="connsiteY695" fmla="*/ 1523395 h 1523395"/>
                <a:gd name="connsiteX696" fmla="*/ 7959524 w 11218359"/>
                <a:gd name="connsiteY696" fmla="*/ 1523395 h 1523395"/>
                <a:gd name="connsiteX697" fmla="*/ 7971001 w 11218359"/>
                <a:gd name="connsiteY697" fmla="*/ 1523395 h 1523395"/>
                <a:gd name="connsiteX698" fmla="*/ 7982431 w 11218359"/>
                <a:gd name="connsiteY698" fmla="*/ 1523395 h 1523395"/>
                <a:gd name="connsiteX699" fmla="*/ 7993861 w 11218359"/>
                <a:gd name="connsiteY699" fmla="*/ 1523395 h 1523395"/>
                <a:gd name="connsiteX700" fmla="*/ 8005291 w 11218359"/>
                <a:gd name="connsiteY700" fmla="*/ 1523395 h 1523395"/>
                <a:gd name="connsiteX701" fmla="*/ 8016721 w 11218359"/>
                <a:gd name="connsiteY701" fmla="*/ 1523395 h 1523395"/>
                <a:gd name="connsiteX702" fmla="*/ 8028199 w 11218359"/>
                <a:gd name="connsiteY702" fmla="*/ 1523395 h 1523395"/>
                <a:gd name="connsiteX703" fmla="*/ 8039629 w 11218359"/>
                <a:gd name="connsiteY703" fmla="*/ 1523395 h 1523395"/>
                <a:gd name="connsiteX704" fmla="*/ 8051059 w 11218359"/>
                <a:gd name="connsiteY704" fmla="*/ 1523395 h 1523395"/>
                <a:gd name="connsiteX705" fmla="*/ 8062489 w 11218359"/>
                <a:gd name="connsiteY705" fmla="*/ 1523395 h 1523395"/>
                <a:gd name="connsiteX706" fmla="*/ 8073919 w 11218359"/>
                <a:gd name="connsiteY706" fmla="*/ 1523395 h 1523395"/>
                <a:gd name="connsiteX707" fmla="*/ 8085396 w 11218359"/>
                <a:gd name="connsiteY707" fmla="*/ 1523395 h 1523395"/>
                <a:gd name="connsiteX708" fmla="*/ 8096826 w 11218359"/>
                <a:gd name="connsiteY708" fmla="*/ 1523395 h 1523395"/>
                <a:gd name="connsiteX709" fmla="*/ 8108256 w 11218359"/>
                <a:gd name="connsiteY709" fmla="*/ 1523395 h 1523395"/>
                <a:gd name="connsiteX710" fmla="*/ 8119687 w 11218359"/>
                <a:gd name="connsiteY710" fmla="*/ 1523395 h 1523395"/>
                <a:gd name="connsiteX711" fmla="*/ 8131117 w 11218359"/>
                <a:gd name="connsiteY711" fmla="*/ 1523395 h 1523395"/>
                <a:gd name="connsiteX712" fmla="*/ 8142594 w 11218359"/>
                <a:gd name="connsiteY712" fmla="*/ 1523395 h 1523395"/>
                <a:gd name="connsiteX713" fmla="*/ 8154024 w 11218359"/>
                <a:gd name="connsiteY713" fmla="*/ 1523395 h 1523395"/>
                <a:gd name="connsiteX714" fmla="*/ 8165454 w 11218359"/>
                <a:gd name="connsiteY714" fmla="*/ 1523395 h 1523395"/>
                <a:gd name="connsiteX715" fmla="*/ 8176884 w 11218359"/>
                <a:gd name="connsiteY715" fmla="*/ 1523395 h 1523395"/>
                <a:gd name="connsiteX716" fmla="*/ 8188314 w 11218359"/>
                <a:gd name="connsiteY716" fmla="*/ 1523395 h 1523395"/>
                <a:gd name="connsiteX717" fmla="*/ 8199792 w 11218359"/>
                <a:gd name="connsiteY717" fmla="*/ 1523395 h 1523395"/>
                <a:gd name="connsiteX718" fmla="*/ 8211222 w 11218359"/>
                <a:gd name="connsiteY718" fmla="*/ 1523395 h 1523395"/>
                <a:gd name="connsiteX719" fmla="*/ 8222652 w 11218359"/>
                <a:gd name="connsiteY719" fmla="*/ 1523395 h 1523395"/>
                <a:gd name="connsiteX720" fmla="*/ 8234082 w 11218359"/>
                <a:gd name="connsiteY720" fmla="*/ 1523395 h 1523395"/>
                <a:gd name="connsiteX721" fmla="*/ 8245512 w 11218359"/>
                <a:gd name="connsiteY721" fmla="*/ 1523395 h 1523395"/>
                <a:gd name="connsiteX722" fmla="*/ 8256989 w 11218359"/>
                <a:gd name="connsiteY722" fmla="*/ 1523395 h 1523395"/>
                <a:gd name="connsiteX723" fmla="*/ 8268419 w 11218359"/>
                <a:gd name="connsiteY723" fmla="*/ 1523395 h 1523395"/>
                <a:gd name="connsiteX724" fmla="*/ 8279850 w 11218359"/>
                <a:gd name="connsiteY724" fmla="*/ 1523395 h 1523395"/>
                <a:gd name="connsiteX725" fmla="*/ 8291280 w 11218359"/>
                <a:gd name="connsiteY725" fmla="*/ 1523395 h 1523395"/>
                <a:gd name="connsiteX726" fmla="*/ 8302709 w 11218359"/>
                <a:gd name="connsiteY726" fmla="*/ 1523395 h 1523395"/>
                <a:gd name="connsiteX727" fmla="*/ 8314187 w 11218359"/>
                <a:gd name="connsiteY727" fmla="*/ 1523395 h 1523395"/>
                <a:gd name="connsiteX728" fmla="*/ 8325617 w 11218359"/>
                <a:gd name="connsiteY728" fmla="*/ 1523395 h 1523395"/>
                <a:gd name="connsiteX729" fmla="*/ 8337047 w 11218359"/>
                <a:gd name="connsiteY729" fmla="*/ 1523395 h 1523395"/>
                <a:gd name="connsiteX730" fmla="*/ 8348477 w 11218359"/>
                <a:gd name="connsiteY730" fmla="*/ 1523395 h 1523395"/>
                <a:gd name="connsiteX731" fmla="*/ 8359907 w 11218359"/>
                <a:gd name="connsiteY731" fmla="*/ 1523395 h 1523395"/>
                <a:gd name="connsiteX732" fmla="*/ 8371385 w 11218359"/>
                <a:gd name="connsiteY732" fmla="*/ 1523395 h 1523395"/>
                <a:gd name="connsiteX733" fmla="*/ 8382815 w 11218359"/>
                <a:gd name="connsiteY733" fmla="*/ 1523395 h 1523395"/>
                <a:gd name="connsiteX734" fmla="*/ 8394245 w 11218359"/>
                <a:gd name="connsiteY734" fmla="*/ 1523395 h 1523395"/>
                <a:gd name="connsiteX735" fmla="*/ 8405674 w 11218359"/>
                <a:gd name="connsiteY735" fmla="*/ 1523395 h 1523395"/>
                <a:gd name="connsiteX736" fmla="*/ 8417104 w 11218359"/>
                <a:gd name="connsiteY736" fmla="*/ 1523395 h 1523395"/>
                <a:gd name="connsiteX737" fmla="*/ 8428582 w 11218359"/>
                <a:gd name="connsiteY737" fmla="*/ 1523395 h 1523395"/>
                <a:gd name="connsiteX738" fmla="*/ 8440012 w 11218359"/>
                <a:gd name="connsiteY738" fmla="*/ 1523395 h 1523395"/>
                <a:gd name="connsiteX739" fmla="*/ 8451442 w 11218359"/>
                <a:gd name="connsiteY739" fmla="*/ 1523395 h 1523395"/>
                <a:gd name="connsiteX740" fmla="*/ 8462872 w 11218359"/>
                <a:gd name="connsiteY740" fmla="*/ 1523395 h 1523395"/>
                <a:gd name="connsiteX741" fmla="*/ 8474302 w 11218359"/>
                <a:gd name="connsiteY741" fmla="*/ 1523395 h 1523395"/>
                <a:gd name="connsiteX742" fmla="*/ 8485780 w 11218359"/>
                <a:gd name="connsiteY742" fmla="*/ 1523395 h 1523395"/>
                <a:gd name="connsiteX743" fmla="*/ 8497210 w 11218359"/>
                <a:gd name="connsiteY743" fmla="*/ 1523395 h 1523395"/>
                <a:gd name="connsiteX744" fmla="*/ 8508640 w 11218359"/>
                <a:gd name="connsiteY744" fmla="*/ 1523395 h 1523395"/>
                <a:gd name="connsiteX745" fmla="*/ 8520069 w 11218359"/>
                <a:gd name="connsiteY745" fmla="*/ 1523395 h 1523395"/>
                <a:gd name="connsiteX746" fmla="*/ 8531500 w 11218359"/>
                <a:gd name="connsiteY746" fmla="*/ 1523395 h 1523395"/>
                <a:gd name="connsiteX747" fmla="*/ 8542977 w 11218359"/>
                <a:gd name="connsiteY747" fmla="*/ 1523395 h 1523395"/>
                <a:gd name="connsiteX748" fmla="*/ 8554407 w 11218359"/>
                <a:gd name="connsiteY748" fmla="*/ 1523395 h 1523395"/>
                <a:gd name="connsiteX749" fmla="*/ 8565837 w 11218359"/>
                <a:gd name="connsiteY749" fmla="*/ 1523395 h 1523395"/>
                <a:gd name="connsiteX750" fmla="*/ 8577267 w 11218359"/>
                <a:gd name="connsiteY750" fmla="*/ 1523395 h 1523395"/>
                <a:gd name="connsiteX751" fmla="*/ 8588697 w 11218359"/>
                <a:gd name="connsiteY751" fmla="*/ 1523395 h 1523395"/>
                <a:gd name="connsiteX752" fmla="*/ 8600175 w 11218359"/>
                <a:gd name="connsiteY752" fmla="*/ 1523395 h 1523395"/>
                <a:gd name="connsiteX753" fmla="*/ 8611605 w 11218359"/>
                <a:gd name="connsiteY753" fmla="*/ 1523395 h 1523395"/>
                <a:gd name="connsiteX754" fmla="*/ 8623035 w 11218359"/>
                <a:gd name="connsiteY754" fmla="*/ 1523395 h 1523395"/>
                <a:gd name="connsiteX755" fmla="*/ 8634465 w 11218359"/>
                <a:gd name="connsiteY755" fmla="*/ 1523395 h 1523395"/>
                <a:gd name="connsiteX756" fmla="*/ 8645895 w 11218359"/>
                <a:gd name="connsiteY756" fmla="*/ 1523395 h 1523395"/>
                <a:gd name="connsiteX757" fmla="*/ 8657373 w 11218359"/>
                <a:gd name="connsiteY757" fmla="*/ 1523395 h 1523395"/>
                <a:gd name="connsiteX758" fmla="*/ 8668802 w 11218359"/>
                <a:gd name="connsiteY758" fmla="*/ 1523395 h 1523395"/>
                <a:gd name="connsiteX759" fmla="*/ 8680232 w 11218359"/>
                <a:gd name="connsiteY759" fmla="*/ 1523395 h 1523395"/>
                <a:gd name="connsiteX760" fmla="*/ 8691662 w 11218359"/>
                <a:gd name="connsiteY760" fmla="*/ 1523395 h 1523395"/>
                <a:gd name="connsiteX761" fmla="*/ 8703093 w 11218359"/>
                <a:gd name="connsiteY761" fmla="*/ 1523395 h 1523395"/>
                <a:gd name="connsiteX762" fmla="*/ 8714570 w 11218359"/>
                <a:gd name="connsiteY762" fmla="*/ 1523395 h 1523395"/>
                <a:gd name="connsiteX763" fmla="*/ 8726000 w 11218359"/>
                <a:gd name="connsiteY763" fmla="*/ 1523395 h 1523395"/>
                <a:gd name="connsiteX764" fmla="*/ 8737430 w 11218359"/>
                <a:gd name="connsiteY764" fmla="*/ 1523395 h 1523395"/>
                <a:gd name="connsiteX765" fmla="*/ 8748860 w 11218359"/>
                <a:gd name="connsiteY765" fmla="*/ 1523395 h 1523395"/>
                <a:gd name="connsiteX766" fmla="*/ 8760290 w 11218359"/>
                <a:gd name="connsiteY766" fmla="*/ 1523395 h 1523395"/>
                <a:gd name="connsiteX767" fmla="*/ 8771768 w 11218359"/>
                <a:gd name="connsiteY767" fmla="*/ 1523395 h 1523395"/>
                <a:gd name="connsiteX768" fmla="*/ 8783198 w 11218359"/>
                <a:gd name="connsiteY768" fmla="*/ 1523395 h 1523395"/>
                <a:gd name="connsiteX769" fmla="*/ 8794628 w 11218359"/>
                <a:gd name="connsiteY769" fmla="*/ 1523395 h 1523395"/>
                <a:gd name="connsiteX770" fmla="*/ 8806058 w 11218359"/>
                <a:gd name="connsiteY770" fmla="*/ 1523395 h 1523395"/>
                <a:gd name="connsiteX771" fmla="*/ 8817488 w 11218359"/>
                <a:gd name="connsiteY771" fmla="*/ 1523395 h 1523395"/>
                <a:gd name="connsiteX772" fmla="*/ 8828918 w 11218359"/>
                <a:gd name="connsiteY772" fmla="*/ 1523395 h 1523395"/>
                <a:gd name="connsiteX773" fmla="*/ 8840395 w 11218359"/>
                <a:gd name="connsiteY773" fmla="*/ 1523395 h 1523395"/>
                <a:gd name="connsiteX774" fmla="*/ 8851825 w 11218359"/>
                <a:gd name="connsiteY774" fmla="*/ 1523395 h 1523395"/>
                <a:gd name="connsiteX775" fmla="*/ 8863256 w 11218359"/>
                <a:gd name="connsiteY775" fmla="*/ 1523395 h 1523395"/>
                <a:gd name="connsiteX776" fmla="*/ 8874686 w 11218359"/>
                <a:gd name="connsiteY776" fmla="*/ 1523395 h 1523395"/>
                <a:gd name="connsiteX777" fmla="*/ 8886115 w 11218359"/>
                <a:gd name="connsiteY777" fmla="*/ 1523395 h 1523395"/>
                <a:gd name="connsiteX778" fmla="*/ 8897593 w 11218359"/>
                <a:gd name="connsiteY778" fmla="*/ 1523395 h 1523395"/>
                <a:gd name="connsiteX779" fmla="*/ 8909022 w 11218359"/>
                <a:gd name="connsiteY779" fmla="*/ 1523395 h 1523395"/>
                <a:gd name="connsiteX780" fmla="*/ 8920453 w 11218359"/>
                <a:gd name="connsiteY780" fmla="*/ 1523395 h 1523395"/>
                <a:gd name="connsiteX781" fmla="*/ 8931883 w 11218359"/>
                <a:gd name="connsiteY781" fmla="*/ 1523395 h 1523395"/>
                <a:gd name="connsiteX782" fmla="*/ 8943313 w 11218359"/>
                <a:gd name="connsiteY782" fmla="*/ 1523395 h 1523395"/>
                <a:gd name="connsiteX783" fmla="*/ 8954791 w 11218359"/>
                <a:gd name="connsiteY783" fmla="*/ 1523395 h 1523395"/>
                <a:gd name="connsiteX784" fmla="*/ 8966220 w 11218359"/>
                <a:gd name="connsiteY784" fmla="*/ 1523395 h 1523395"/>
                <a:gd name="connsiteX785" fmla="*/ 8977651 w 11218359"/>
                <a:gd name="connsiteY785" fmla="*/ 1523395 h 1523395"/>
                <a:gd name="connsiteX786" fmla="*/ 8989080 w 11218359"/>
                <a:gd name="connsiteY786" fmla="*/ 1523395 h 1523395"/>
                <a:gd name="connsiteX787" fmla="*/ 9000511 w 11218359"/>
                <a:gd name="connsiteY787" fmla="*/ 1523395 h 1523395"/>
                <a:gd name="connsiteX788" fmla="*/ 9011988 w 11218359"/>
                <a:gd name="connsiteY788" fmla="*/ 1523395 h 1523395"/>
                <a:gd name="connsiteX789" fmla="*/ 9023418 w 11218359"/>
                <a:gd name="connsiteY789" fmla="*/ 1523395 h 1523395"/>
                <a:gd name="connsiteX790" fmla="*/ 9034849 w 11218359"/>
                <a:gd name="connsiteY790" fmla="*/ 1523395 h 1523395"/>
                <a:gd name="connsiteX791" fmla="*/ 9046278 w 11218359"/>
                <a:gd name="connsiteY791" fmla="*/ 1523395 h 1523395"/>
                <a:gd name="connsiteX792" fmla="*/ 9057709 w 11218359"/>
                <a:gd name="connsiteY792" fmla="*/ 1523395 h 1523395"/>
                <a:gd name="connsiteX793" fmla="*/ 9069186 w 11218359"/>
                <a:gd name="connsiteY793" fmla="*/ 1523395 h 1523395"/>
                <a:gd name="connsiteX794" fmla="*/ 9080615 w 11218359"/>
                <a:gd name="connsiteY794" fmla="*/ 1523395 h 1523395"/>
                <a:gd name="connsiteX795" fmla="*/ 9092046 w 11218359"/>
                <a:gd name="connsiteY795" fmla="*/ 1523395 h 1523395"/>
                <a:gd name="connsiteX796" fmla="*/ 9103476 w 11218359"/>
                <a:gd name="connsiteY796" fmla="*/ 1523395 h 1523395"/>
                <a:gd name="connsiteX797" fmla="*/ 9114906 w 11218359"/>
                <a:gd name="connsiteY797" fmla="*/ 1523395 h 1523395"/>
                <a:gd name="connsiteX798" fmla="*/ 9126384 w 11218359"/>
                <a:gd name="connsiteY798" fmla="*/ 1523395 h 1523395"/>
                <a:gd name="connsiteX799" fmla="*/ 9137813 w 11218359"/>
                <a:gd name="connsiteY799" fmla="*/ 1523395 h 1523395"/>
                <a:gd name="connsiteX800" fmla="*/ 9149244 w 11218359"/>
                <a:gd name="connsiteY800" fmla="*/ 1523395 h 1523395"/>
                <a:gd name="connsiteX801" fmla="*/ 9160673 w 11218359"/>
                <a:gd name="connsiteY801" fmla="*/ 1523395 h 1523395"/>
                <a:gd name="connsiteX802" fmla="*/ 9172104 w 11218359"/>
                <a:gd name="connsiteY802" fmla="*/ 1523395 h 1523395"/>
                <a:gd name="connsiteX803" fmla="*/ 9183581 w 11218359"/>
                <a:gd name="connsiteY803" fmla="*/ 1523395 h 1523395"/>
                <a:gd name="connsiteX804" fmla="*/ 9195011 w 11218359"/>
                <a:gd name="connsiteY804" fmla="*/ 1523395 h 1523395"/>
                <a:gd name="connsiteX805" fmla="*/ 9206442 w 11218359"/>
                <a:gd name="connsiteY805" fmla="*/ 1523395 h 1523395"/>
                <a:gd name="connsiteX806" fmla="*/ 9217871 w 11218359"/>
                <a:gd name="connsiteY806" fmla="*/ 1523395 h 1523395"/>
                <a:gd name="connsiteX807" fmla="*/ 9229301 w 11218359"/>
                <a:gd name="connsiteY807" fmla="*/ 1523395 h 1523395"/>
                <a:gd name="connsiteX808" fmla="*/ 9240779 w 11218359"/>
                <a:gd name="connsiteY808" fmla="*/ 1523395 h 1523395"/>
                <a:gd name="connsiteX809" fmla="*/ 9252209 w 11218359"/>
                <a:gd name="connsiteY809" fmla="*/ 1523395 h 1523395"/>
                <a:gd name="connsiteX810" fmla="*/ 9263639 w 11218359"/>
                <a:gd name="connsiteY810" fmla="*/ 1523395 h 1523395"/>
                <a:gd name="connsiteX811" fmla="*/ 9275069 w 11218359"/>
                <a:gd name="connsiteY811" fmla="*/ 1523395 h 1523395"/>
                <a:gd name="connsiteX812" fmla="*/ 9286498 w 11218359"/>
                <a:gd name="connsiteY812" fmla="*/ 1523395 h 1523395"/>
                <a:gd name="connsiteX813" fmla="*/ 9297977 w 11218359"/>
                <a:gd name="connsiteY813" fmla="*/ 1523395 h 1523395"/>
                <a:gd name="connsiteX814" fmla="*/ 9309406 w 11218359"/>
                <a:gd name="connsiteY814" fmla="*/ 1523395 h 1523395"/>
                <a:gd name="connsiteX815" fmla="*/ 9320837 w 11218359"/>
                <a:gd name="connsiteY815" fmla="*/ 1523395 h 1523395"/>
                <a:gd name="connsiteX816" fmla="*/ 9332266 w 11218359"/>
                <a:gd name="connsiteY816" fmla="*/ 1523395 h 1523395"/>
                <a:gd name="connsiteX817" fmla="*/ 9343696 w 11218359"/>
                <a:gd name="connsiteY817" fmla="*/ 1523395 h 1523395"/>
                <a:gd name="connsiteX818" fmla="*/ 9355174 w 11218359"/>
                <a:gd name="connsiteY818" fmla="*/ 1523395 h 1523395"/>
                <a:gd name="connsiteX819" fmla="*/ 9366604 w 11218359"/>
                <a:gd name="connsiteY819" fmla="*/ 1523395 h 1523395"/>
                <a:gd name="connsiteX820" fmla="*/ 9378035 w 11218359"/>
                <a:gd name="connsiteY820" fmla="*/ 1523395 h 1523395"/>
                <a:gd name="connsiteX821" fmla="*/ 9389464 w 11218359"/>
                <a:gd name="connsiteY821" fmla="*/ 1523395 h 1523395"/>
                <a:gd name="connsiteX822" fmla="*/ 9400894 w 11218359"/>
                <a:gd name="connsiteY822" fmla="*/ 1523395 h 1523395"/>
                <a:gd name="connsiteX823" fmla="*/ 9412372 w 11218359"/>
                <a:gd name="connsiteY823" fmla="*/ 1523395 h 1523395"/>
                <a:gd name="connsiteX824" fmla="*/ 9423802 w 11218359"/>
                <a:gd name="connsiteY824" fmla="*/ 1523395 h 1523395"/>
                <a:gd name="connsiteX825" fmla="*/ 9435232 w 11218359"/>
                <a:gd name="connsiteY825" fmla="*/ 1523395 h 1523395"/>
                <a:gd name="connsiteX826" fmla="*/ 9446662 w 11218359"/>
                <a:gd name="connsiteY826" fmla="*/ 1523395 h 1523395"/>
                <a:gd name="connsiteX827" fmla="*/ 9458091 w 11218359"/>
                <a:gd name="connsiteY827" fmla="*/ 1523395 h 1523395"/>
                <a:gd name="connsiteX828" fmla="*/ 9469570 w 11218359"/>
                <a:gd name="connsiteY828" fmla="*/ 1523395 h 1523395"/>
                <a:gd name="connsiteX829" fmla="*/ 9480999 w 11218359"/>
                <a:gd name="connsiteY829" fmla="*/ 1523395 h 1523395"/>
                <a:gd name="connsiteX830" fmla="*/ 9492429 w 11218359"/>
                <a:gd name="connsiteY830" fmla="*/ 1523395 h 1523395"/>
                <a:gd name="connsiteX831" fmla="*/ 9503859 w 11218359"/>
                <a:gd name="connsiteY831" fmla="*/ 1523395 h 1523395"/>
                <a:gd name="connsiteX832" fmla="*/ 9515289 w 11218359"/>
                <a:gd name="connsiteY832" fmla="*/ 1523395 h 1523395"/>
                <a:gd name="connsiteX833" fmla="*/ 9526767 w 11218359"/>
                <a:gd name="connsiteY833" fmla="*/ 1523395 h 1523395"/>
                <a:gd name="connsiteX834" fmla="*/ 9538197 w 11218359"/>
                <a:gd name="connsiteY834" fmla="*/ 1523395 h 1523395"/>
                <a:gd name="connsiteX835" fmla="*/ 9549626 w 11218359"/>
                <a:gd name="connsiteY835" fmla="*/ 1523395 h 1523395"/>
                <a:gd name="connsiteX836" fmla="*/ 9561057 w 11218359"/>
                <a:gd name="connsiteY836" fmla="*/ 1523395 h 1523395"/>
                <a:gd name="connsiteX837" fmla="*/ 9572487 w 11218359"/>
                <a:gd name="connsiteY837" fmla="*/ 1523395 h 1523395"/>
                <a:gd name="connsiteX838" fmla="*/ 9583965 w 11218359"/>
                <a:gd name="connsiteY838" fmla="*/ 1523395 h 1523395"/>
                <a:gd name="connsiteX839" fmla="*/ 9595395 w 11218359"/>
                <a:gd name="connsiteY839" fmla="*/ 1523395 h 1523395"/>
                <a:gd name="connsiteX840" fmla="*/ 9606824 w 11218359"/>
                <a:gd name="connsiteY840" fmla="*/ 1523395 h 1523395"/>
                <a:gd name="connsiteX841" fmla="*/ 9618255 w 11218359"/>
                <a:gd name="connsiteY841" fmla="*/ 1523395 h 1523395"/>
                <a:gd name="connsiteX842" fmla="*/ 9629684 w 11218359"/>
                <a:gd name="connsiteY842" fmla="*/ 1523395 h 1523395"/>
                <a:gd name="connsiteX843" fmla="*/ 9641163 w 11218359"/>
                <a:gd name="connsiteY843" fmla="*/ 1523395 h 1523395"/>
                <a:gd name="connsiteX844" fmla="*/ 9652592 w 11218359"/>
                <a:gd name="connsiteY844" fmla="*/ 1523395 h 1523395"/>
                <a:gd name="connsiteX845" fmla="*/ 9664022 w 11218359"/>
                <a:gd name="connsiteY845" fmla="*/ 1523395 h 1523395"/>
                <a:gd name="connsiteX846" fmla="*/ 9675452 w 11218359"/>
                <a:gd name="connsiteY846" fmla="*/ 1523395 h 1523395"/>
                <a:gd name="connsiteX847" fmla="*/ 9686882 w 11218359"/>
                <a:gd name="connsiteY847" fmla="*/ 1523395 h 1523395"/>
                <a:gd name="connsiteX848" fmla="*/ 9698360 w 11218359"/>
                <a:gd name="connsiteY848" fmla="*/ 1523395 h 1523395"/>
                <a:gd name="connsiteX849" fmla="*/ 9709790 w 11218359"/>
                <a:gd name="connsiteY849" fmla="*/ 1523395 h 1523395"/>
                <a:gd name="connsiteX850" fmla="*/ 9721219 w 11218359"/>
                <a:gd name="connsiteY850" fmla="*/ 1523395 h 1523395"/>
                <a:gd name="connsiteX851" fmla="*/ 9732650 w 11218359"/>
                <a:gd name="connsiteY851" fmla="*/ 1523395 h 1523395"/>
                <a:gd name="connsiteX852" fmla="*/ 9744080 w 11218359"/>
                <a:gd name="connsiteY852" fmla="*/ 1523395 h 1523395"/>
                <a:gd name="connsiteX853" fmla="*/ 9755557 w 11218359"/>
                <a:gd name="connsiteY853" fmla="*/ 1523395 h 1523395"/>
                <a:gd name="connsiteX854" fmla="*/ 9766988 w 11218359"/>
                <a:gd name="connsiteY854" fmla="*/ 1523395 h 1523395"/>
                <a:gd name="connsiteX855" fmla="*/ 9778417 w 11218359"/>
                <a:gd name="connsiteY855" fmla="*/ 1523395 h 1523395"/>
                <a:gd name="connsiteX856" fmla="*/ 9789848 w 11218359"/>
                <a:gd name="connsiteY856" fmla="*/ 1523395 h 1523395"/>
                <a:gd name="connsiteX857" fmla="*/ 9801277 w 11218359"/>
                <a:gd name="connsiteY857" fmla="*/ 1523395 h 1523395"/>
                <a:gd name="connsiteX858" fmla="*/ 9812755 w 11218359"/>
                <a:gd name="connsiteY858" fmla="*/ 1523395 h 1523395"/>
                <a:gd name="connsiteX859" fmla="*/ 9824185 w 11218359"/>
                <a:gd name="connsiteY859" fmla="*/ 1523395 h 1523395"/>
                <a:gd name="connsiteX860" fmla="*/ 9835615 w 11218359"/>
                <a:gd name="connsiteY860" fmla="*/ 1523395 h 1523395"/>
                <a:gd name="connsiteX861" fmla="*/ 9847045 w 11218359"/>
                <a:gd name="connsiteY861" fmla="*/ 1523395 h 1523395"/>
                <a:gd name="connsiteX862" fmla="*/ 9858475 w 11218359"/>
                <a:gd name="connsiteY862" fmla="*/ 1523395 h 1523395"/>
                <a:gd name="connsiteX863" fmla="*/ 9869952 w 11218359"/>
                <a:gd name="connsiteY863" fmla="*/ 1523395 h 1523395"/>
                <a:gd name="connsiteX864" fmla="*/ 9881383 w 11218359"/>
                <a:gd name="connsiteY864" fmla="*/ 1523395 h 1523395"/>
                <a:gd name="connsiteX865" fmla="*/ 9892812 w 11218359"/>
                <a:gd name="connsiteY865" fmla="*/ 1523395 h 1523395"/>
                <a:gd name="connsiteX866" fmla="*/ 9904243 w 11218359"/>
                <a:gd name="connsiteY866" fmla="*/ 1523395 h 1523395"/>
                <a:gd name="connsiteX867" fmla="*/ 9915673 w 11218359"/>
                <a:gd name="connsiteY867" fmla="*/ 1523395 h 1523395"/>
                <a:gd name="connsiteX868" fmla="*/ 9927102 w 11218359"/>
                <a:gd name="connsiteY868" fmla="*/ 1523395 h 1523395"/>
                <a:gd name="connsiteX869" fmla="*/ 9938581 w 11218359"/>
                <a:gd name="connsiteY869" fmla="*/ 1523395 h 1523395"/>
                <a:gd name="connsiteX870" fmla="*/ 9950010 w 11218359"/>
                <a:gd name="connsiteY870" fmla="*/ 1523395 h 1523395"/>
                <a:gd name="connsiteX871" fmla="*/ 9961441 w 11218359"/>
                <a:gd name="connsiteY871" fmla="*/ 1523395 h 1523395"/>
                <a:gd name="connsiteX872" fmla="*/ 9972870 w 11218359"/>
                <a:gd name="connsiteY872" fmla="*/ 1523395 h 1523395"/>
                <a:gd name="connsiteX873" fmla="*/ 9984300 w 11218359"/>
                <a:gd name="connsiteY873" fmla="*/ 1523395 h 1523395"/>
                <a:gd name="connsiteX874" fmla="*/ 9995778 w 11218359"/>
                <a:gd name="connsiteY874" fmla="*/ 1523395 h 1523395"/>
                <a:gd name="connsiteX875" fmla="*/ 10007208 w 11218359"/>
                <a:gd name="connsiteY875" fmla="*/ 1523395 h 1523395"/>
                <a:gd name="connsiteX876" fmla="*/ 10018638 w 11218359"/>
                <a:gd name="connsiteY876" fmla="*/ 1523395 h 1523395"/>
                <a:gd name="connsiteX877" fmla="*/ 10030068 w 11218359"/>
                <a:gd name="connsiteY877" fmla="*/ 1523395 h 1523395"/>
                <a:gd name="connsiteX878" fmla="*/ 10041498 w 11218359"/>
                <a:gd name="connsiteY878" fmla="*/ 1523395 h 1523395"/>
                <a:gd name="connsiteX879" fmla="*/ 10052976 w 11218359"/>
                <a:gd name="connsiteY879" fmla="*/ 1523395 h 1523395"/>
                <a:gd name="connsiteX880" fmla="*/ 10064405 w 11218359"/>
                <a:gd name="connsiteY880" fmla="*/ 1523395 h 1523395"/>
                <a:gd name="connsiteX881" fmla="*/ 10075835 w 11218359"/>
                <a:gd name="connsiteY881" fmla="*/ 1523395 h 1523395"/>
                <a:gd name="connsiteX882" fmla="*/ 10087266 w 11218359"/>
                <a:gd name="connsiteY882" fmla="*/ 1523395 h 1523395"/>
                <a:gd name="connsiteX883" fmla="*/ 10098695 w 11218359"/>
                <a:gd name="connsiteY883" fmla="*/ 1523395 h 1523395"/>
                <a:gd name="connsiteX884" fmla="*/ 10110174 w 11218359"/>
                <a:gd name="connsiteY884" fmla="*/ 1523395 h 1523395"/>
                <a:gd name="connsiteX885" fmla="*/ 10121603 w 11218359"/>
                <a:gd name="connsiteY885" fmla="*/ 1523395 h 1523395"/>
                <a:gd name="connsiteX886" fmla="*/ 10133033 w 11218359"/>
                <a:gd name="connsiteY886" fmla="*/ 1523395 h 1523395"/>
                <a:gd name="connsiteX887" fmla="*/ 10144463 w 11218359"/>
                <a:gd name="connsiteY887" fmla="*/ 1523395 h 1523395"/>
                <a:gd name="connsiteX888" fmla="*/ 10155893 w 11218359"/>
                <a:gd name="connsiteY888" fmla="*/ 1523395 h 1523395"/>
                <a:gd name="connsiteX889" fmla="*/ 10167371 w 11218359"/>
                <a:gd name="connsiteY889" fmla="*/ 1523395 h 1523395"/>
                <a:gd name="connsiteX890" fmla="*/ 10178801 w 11218359"/>
                <a:gd name="connsiteY890" fmla="*/ 1523395 h 1523395"/>
                <a:gd name="connsiteX891" fmla="*/ 10190230 w 11218359"/>
                <a:gd name="connsiteY891" fmla="*/ 1523395 h 1523395"/>
                <a:gd name="connsiteX892" fmla="*/ 10201661 w 11218359"/>
                <a:gd name="connsiteY892" fmla="*/ 1523395 h 1523395"/>
                <a:gd name="connsiteX893" fmla="*/ 10213091 w 11218359"/>
                <a:gd name="connsiteY893" fmla="*/ 1523395 h 1523395"/>
                <a:gd name="connsiteX894" fmla="*/ 10224569 w 11218359"/>
                <a:gd name="connsiteY894" fmla="*/ 1523395 h 1523395"/>
                <a:gd name="connsiteX895" fmla="*/ 10235998 w 11218359"/>
                <a:gd name="connsiteY895" fmla="*/ 1523395 h 1523395"/>
                <a:gd name="connsiteX896" fmla="*/ 10247428 w 11218359"/>
                <a:gd name="connsiteY896" fmla="*/ 1523395 h 1523395"/>
                <a:gd name="connsiteX897" fmla="*/ 10258859 w 11218359"/>
                <a:gd name="connsiteY897" fmla="*/ 1523395 h 1523395"/>
                <a:gd name="connsiteX898" fmla="*/ 10270288 w 11218359"/>
                <a:gd name="connsiteY898" fmla="*/ 1523395 h 1523395"/>
                <a:gd name="connsiteX899" fmla="*/ 10281767 w 11218359"/>
                <a:gd name="connsiteY899" fmla="*/ 1523395 h 1523395"/>
                <a:gd name="connsiteX900" fmla="*/ 10293196 w 11218359"/>
                <a:gd name="connsiteY900" fmla="*/ 1523395 h 1523395"/>
                <a:gd name="connsiteX901" fmla="*/ 10304626 w 11218359"/>
                <a:gd name="connsiteY901" fmla="*/ 1523395 h 1523395"/>
                <a:gd name="connsiteX902" fmla="*/ 10316056 w 11218359"/>
                <a:gd name="connsiteY902" fmla="*/ 1523395 h 1523395"/>
                <a:gd name="connsiteX903" fmla="*/ 10327486 w 11218359"/>
                <a:gd name="connsiteY903" fmla="*/ 1523395 h 1523395"/>
                <a:gd name="connsiteX904" fmla="*/ 10338963 w 11218359"/>
                <a:gd name="connsiteY904" fmla="*/ 1523395 h 1523395"/>
                <a:gd name="connsiteX905" fmla="*/ 10350394 w 11218359"/>
                <a:gd name="connsiteY905" fmla="*/ 1523395 h 1523395"/>
                <a:gd name="connsiteX906" fmla="*/ 10361823 w 11218359"/>
                <a:gd name="connsiteY906" fmla="*/ 1523395 h 1523395"/>
                <a:gd name="connsiteX907" fmla="*/ 10373254 w 11218359"/>
                <a:gd name="connsiteY907" fmla="*/ 1523395 h 1523395"/>
                <a:gd name="connsiteX908" fmla="*/ 10384684 w 11218359"/>
                <a:gd name="connsiteY908" fmla="*/ 1523395 h 1523395"/>
                <a:gd name="connsiteX909" fmla="*/ 10396161 w 11218359"/>
                <a:gd name="connsiteY909" fmla="*/ 1523395 h 1523395"/>
                <a:gd name="connsiteX910" fmla="*/ 10407591 w 11218359"/>
                <a:gd name="connsiteY910" fmla="*/ 1523395 h 1523395"/>
                <a:gd name="connsiteX911" fmla="*/ 10419021 w 11218359"/>
                <a:gd name="connsiteY911" fmla="*/ 1523395 h 1523395"/>
                <a:gd name="connsiteX912" fmla="*/ 10430452 w 11218359"/>
                <a:gd name="connsiteY912" fmla="*/ 1523395 h 1523395"/>
                <a:gd name="connsiteX913" fmla="*/ 10441881 w 11218359"/>
                <a:gd name="connsiteY913" fmla="*/ 1523395 h 1523395"/>
                <a:gd name="connsiteX914" fmla="*/ 10453358 w 11218359"/>
                <a:gd name="connsiteY914" fmla="*/ 1523395 h 1523395"/>
                <a:gd name="connsiteX915" fmla="*/ 10464789 w 11218359"/>
                <a:gd name="connsiteY915" fmla="*/ 1523395 h 1523395"/>
                <a:gd name="connsiteX916" fmla="*/ 10476219 w 11218359"/>
                <a:gd name="connsiteY916" fmla="*/ 1523395 h 1523395"/>
                <a:gd name="connsiteX917" fmla="*/ 10487649 w 11218359"/>
                <a:gd name="connsiteY917" fmla="*/ 1523395 h 1523395"/>
                <a:gd name="connsiteX918" fmla="*/ 10499079 w 11218359"/>
                <a:gd name="connsiteY918" fmla="*/ 1523395 h 1523395"/>
                <a:gd name="connsiteX919" fmla="*/ 10510556 w 11218359"/>
                <a:gd name="connsiteY919" fmla="*/ 1523395 h 1523395"/>
                <a:gd name="connsiteX920" fmla="*/ 10521987 w 11218359"/>
                <a:gd name="connsiteY920" fmla="*/ 1523395 h 1523395"/>
                <a:gd name="connsiteX921" fmla="*/ 10533416 w 11218359"/>
                <a:gd name="connsiteY921" fmla="*/ 1523395 h 1523395"/>
                <a:gd name="connsiteX922" fmla="*/ 10544847 w 11218359"/>
                <a:gd name="connsiteY922" fmla="*/ 1523395 h 1523395"/>
                <a:gd name="connsiteX923" fmla="*/ 10556277 w 11218359"/>
                <a:gd name="connsiteY923" fmla="*/ 1523395 h 1523395"/>
                <a:gd name="connsiteX924" fmla="*/ 10567754 w 11218359"/>
                <a:gd name="connsiteY924" fmla="*/ 1523395 h 1523395"/>
                <a:gd name="connsiteX925" fmla="*/ 10579184 w 11218359"/>
                <a:gd name="connsiteY925" fmla="*/ 1523395 h 1523395"/>
                <a:gd name="connsiteX926" fmla="*/ 10590614 w 11218359"/>
                <a:gd name="connsiteY926" fmla="*/ 1523395 h 1523395"/>
                <a:gd name="connsiteX927" fmla="*/ 10602045 w 11218359"/>
                <a:gd name="connsiteY927" fmla="*/ 1523395 h 1523395"/>
                <a:gd name="connsiteX928" fmla="*/ 10613474 w 11218359"/>
                <a:gd name="connsiteY928" fmla="*/ 1523395 h 1523395"/>
                <a:gd name="connsiteX929" fmla="*/ 10624951 w 11218359"/>
                <a:gd name="connsiteY929" fmla="*/ 1523395 h 1523395"/>
                <a:gd name="connsiteX930" fmla="*/ 10636382 w 11218359"/>
                <a:gd name="connsiteY930" fmla="*/ 1523395 h 1523395"/>
                <a:gd name="connsiteX931" fmla="*/ 10647812 w 11218359"/>
                <a:gd name="connsiteY931" fmla="*/ 1523395 h 1523395"/>
                <a:gd name="connsiteX932" fmla="*/ 10659241 w 11218359"/>
                <a:gd name="connsiteY932" fmla="*/ 1523395 h 1523395"/>
                <a:gd name="connsiteX933" fmla="*/ 10670672 w 11218359"/>
                <a:gd name="connsiteY933" fmla="*/ 1523395 h 1523395"/>
                <a:gd name="connsiteX934" fmla="*/ 10682149 w 11218359"/>
                <a:gd name="connsiteY934" fmla="*/ 1523395 h 1523395"/>
                <a:gd name="connsiteX935" fmla="*/ 10693580 w 11218359"/>
                <a:gd name="connsiteY935" fmla="*/ 1523395 h 1523395"/>
                <a:gd name="connsiteX936" fmla="*/ 10705009 w 11218359"/>
                <a:gd name="connsiteY936" fmla="*/ 1523395 h 1523395"/>
                <a:gd name="connsiteX937" fmla="*/ 10716439 w 11218359"/>
                <a:gd name="connsiteY937" fmla="*/ 1523395 h 1523395"/>
                <a:gd name="connsiteX938" fmla="*/ 10727870 w 11218359"/>
                <a:gd name="connsiteY938" fmla="*/ 1523395 h 1523395"/>
                <a:gd name="connsiteX939" fmla="*/ 10739347 w 11218359"/>
                <a:gd name="connsiteY939" fmla="*/ 1523395 h 1523395"/>
                <a:gd name="connsiteX940" fmla="*/ 10750778 w 11218359"/>
                <a:gd name="connsiteY940" fmla="*/ 1523395 h 1523395"/>
                <a:gd name="connsiteX941" fmla="*/ 10762207 w 11218359"/>
                <a:gd name="connsiteY941" fmla="*/ 1523395 h 1523395"/>
                <a:gd name="connsiteX942" fmla="*/ 10773637 w 11218359"/>
                <a:gd name="connsiteY942" fmla="*/ 1523395 h 1523395"/>
                <a:gd name="connsiteX943" fmla="*/ 10785067 w 11218359"/>
                <a:gd name="connsiteY943" fmla="*/ 1523395 h 1523395"/>
                <a:gd name="connsiteX944" fmla="*/ 10796544 w 11218359"/>
                <a:gd name="connsiteY944" fmla="*/ 1523395 h 1523395"/>
                <a:gd name="connsiteX945" fmla="*/ 10807975 w 11218359"/>
                <a:gd name="connsiteY945" fmla="*/ 1523395 h 1523395"/>
                <a:gd name="connsiteX946" fmla="*/ 10819405 w 11218359"/>
                <a:gd name="connsiteY946" fmla="*/ 1523395 h 1523395"/>
                <a:gd name="connsiteX947" fmla="*/ 10830834 w 11218359"/>
                <a:gd name="connsiteY947" fmla="*/ 1523395 h 1523395"/>
                <a:gd name="connsiteX948" fmla="*/ 10842265 w 11218359"/>
                <a:gd name="connsiteY948" fmla="*/ 1523395 h 1523395"/>
                <a:gd name="connsiteX949" fmla="*/ 10853742 w 11218359"/>
                <a:gd name="connsiteY949" fmla="*/ 1523395 h 1523395"/>
                <a:gd name="connsiteX950" fmla="*/ 10865173 w 11218359"/>
                <a:gd name="connsiteY950" fmla="*/ 1523395 h 1523395"/>
                <a:gd name="connsiteX951" fmla="*/ 10876602 w 11218359"/>
                <a:gd name="connsiteY951" fmla="*/ 1523395 h 1523395"/>
                <a:gd name="connsiteX952" fmla="*/ 10888032 w 11218359"/>
                <a:gd name="connsiteY952" fmla="*/ 1523395 h 1523395"/>
                <a:gd name="connsiteX953" fmla="*/ 10899463 w 11218359"/>
                <a:gd name="connsiteY953" fmla="*/ 1523395 h 1523395"/>
                <a:gd name="connsiteX954" fmla="*/ 10910892 w 11218359"/>
                <a:gd name="connsiteY954" fmla="*/ 1523395 h 1523395"/>
                <a:gd name="connsiteX955" fmla="*/ 10922369 w 11218359"/>
                <a:gd name="connsiteY955" fmla="*/ 1523395 h 1523395"/>
                <a:gd name="connsiteX956" fmla="*/ 10933800 w 11218359"/>
                <a:gd name="connsiteY956" fmla="*/ 1523395 h 1523395"/>
                <a:gd name="connsiteX957" fmla="*/ 10945230 w 11218359"/>
                <a:gd name="connsiteY957" fmla="*/ 1523395 h 1523395"/>
                <a:gd name="connsiteX958" fmla="*/ 10956660 w 11218359"/>
                <a:gd name="connsiteY958" fmla="*/ 1523395 h 1523395"/>
                <a:gd name="connsiteX959" fmla="*/ 10968090 w 11218359"/>
                <a:gd name="connsiteY959" fmla="*/ 1523395 h 1523395"/>
                <a:gd name="connsiteX960" fmla="*/ 10979567 w 11218359"/>
                <a:gd name="connsiteY960" fmla="*/ 1523395 h 1523395"/>
                <a:gd name="connsiteX961" fmla="*/ 10990998 w 11218359"/>
                <a:gd name="connsiteY961" fmla="*/ 1523395 h 1523395"/>
                <a:gd name="connsiteX962" fmla="*/ 11002427 w 11218359"/>
                <a:gd name="connsiteY962" fmla="*/ 1523395 h 1523395"/>
                <a:gd name="connsiteX963" fmla="*/ 11013858 w 11218359"/>
                <a:gd name="connsiteY963" fmla="*/ 1523395 h 1523395"/>
                <a:gd name="connsiteX964" fmla="*/ 11025287 w 11218359"/>
                <a:gd name="connsiteY964" fmla="*/ 1523395 h 1523395"/>
                <a:gd name="connsiteX965" fmla="*/ 11036765 w 11218359"/>
                <a:gd name="connsiteY965" fmla="*/ 1523395 h 1523395"/>
                <a:gd name="connsiteX966" fmla="*/ 11048195 w 11218359"/>
                <a:gd name="connsiteY966" fmla="*/ 1523395 h 1523395"/>
                <a:gd name="connsiteX967" fmla="*/ 11059625 w 11218359"/>
                <a:gd name="connsiteY967" fmla="*/ 1523395 h 1523395"/>
                <a:gd name="connsiteX968" fmla="*/ 11071056 w 11218359"/>
                <a:gd name="connsiteY968" fmla="*/ 1523395 h 1523395"/>
                <a:gd name="connsiteX969" fmla="*/ 11082485 w 11218359"/>
                <a:gd name="connsiteY969" fmla="*/ 1523395 h 1523395"/>
                <a:gd name="connsiteX970" fmla="*/ 11093962 w 11218359"/>
                <a:gd name="connsiteY970" fmla="*/ 1523395 h 1523395"/>
                <a:gd name="connsiteX971" fmla="*/ 11105393 w 11218359"/>
                <a:gd name="connsiteY971" fmla="*/ 1523395 h 1523395"/>
                <a:gd name="connsiteX972" fmla="*/ 11116823 w 11218359"/>
                <a:gd name="connsiteY972" fmla="*/ 1523395 h 1523395"/>
                <a:gd name="connsiteX973" fmla="*/ 11128253 w 11218359"/>
                <a:gd name="connsiteY973" fmla="*/ 1523395 h 1523395"/>
                <a:gd name="connsiteX974" fmla="*/ 11139683 w 11218359"/>
                <a:gd name="connsiteY974" fmla="*/ 1523395 h 1523395"/>
                <a:gd name="connsiteX975" fmla="*/ 11151160 w 11218359"/>
                <a:gd name="connsiteY975" fmla="*/ 1523395 h 1523395"/>
                <a:gd name="connsiteX976" fmla="*/ 11162591 w 11218359"/>
                <a:gd name="connsiteY976" fmla="*/ 1523395 h 1523395"/>
                <a:gd name="connsiteX977" fmla="*/ 11174020 w 11218359"/>
                <a:gd name="connsiteY977" fmla="*/ 1523395 h 1523395"/>
                <a:gd name="connsiteX978" fmla="*/ 11185451 w 11218359"/>
                <a:gd name="connsiteY978" fmla="*/ 1523395 h 1523395"/>
                <a:gd name="connsiteX979" fmla="*/ 11196881 w 11218359"/>
                <a:gd name="connsiteY979" fmla="*/ 1523395 h 1523395"/>
                <a:gd name="connsiteX980" fmla="*/ 11208358 w 11218359"/>
                <a:gd name="connsiteY980" fmla="*/ 1523395 h 1523395"/>
                <a:gd name="connsiteX981" fmla="*/ 11218359 w 11218359"/>
                <a:gd name="connsiteY981" fmla="*/ 1523395 h 15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23395">
                  <a:moveTo>
                    <a:pt x="0" y="1523395"/>
                  </a:moveTo>
                  <a:lnTo>
                    <a:pt x="9149" y="1523395"/>
                  </a:lnTo>
                  <a:lnTo>
                    <a:pt x="20588" y="1523395"/>
                  </a:lnTo>
                  <a:lnTo>
                    <a:pt x="32028" y="1523395"/>
                  </a:lnTo>
                  <a:lnTo>
                    <a:pt x="43467" y="1523395"/>
                  </a:lnTo>
                  <a:lnTo>
                    <a:pt x="54907" y="1523395"/>
                  </a:lnTo>
                  <a:lnTo>
                    <a:pt x="66346" y="1523395"/>
                  </a:lnTo>
                  <a:lnTo>
                    <a:pt x="77786" y="1523395"/>
                  </a:lnTo>
                  <a:lnTo>
                    <a:pt x="89225" y="1523395"/>
                  </a:lnTo>
                  <a:lnTo>
                    <a:pt x="100665" y="1523395"/>
                  </a:lnTo>
                  <a:lnTo>
                    <a:pt x="112104" y="1523395"/>
                  </a:lnTo>
                  <a:lnTo>
                    <a:pt x="123544" y="1523395"/>
                  </a:lnTo>
                  <a:lnTo>
                    <a:pt x="134979" y="1523395"/>
                  </a:lnTo>
                  <a:lnTo>
                    <a:pt x="146423" y="1523395"/>
                  </a:lnTo>
                  <a:lnTo>
                    <a:pt x="157858" y="1523395"/>
                  </a:lnTo>
                  <a:lnTo>
                    <a:pt x="169297" y="1523395"/>
                  </a:lnTo>
                  <a:lnTo>
                    <a:pt x="180737" y="1523395"/>
                  </a:lnTo>
                  <a:lnTo>
                    <a:pt x="192176" y="1523395"/>
                  </a:lnTo>
                  <a:lnTo>
                    <a:pt x="203616" y="1523395"/>
                  </a:lnTo>
                  <a:lnTo>
                    <a:pt x="215055" y="1523395"/>
                  </a:lnTo>
                  <a:lnTo>
                    <a:pt x="226495" y="1523395"/>
                  </a:lnTo>
                  <a:lnTo>
                    <a:pt x="237935" y="1523395"/>
                  </a:lnTo>
                  <a:lnTo>
                    <a:pt x="249374" y="1523395"/>
                  </a:lnTo>
                  <a:lnTo>
                    <a:pt x="260814" y="1523395"/>
                  </a:lnTo>
                  <a:lnTo>
                    <a:pt x="272253" y="1523395"/>
                  </a:lnTo>
                  <a:lnTo>
                    <a:pt x="283693" y="1523395"/>
                  </a:lnTo>
                  <a:lnTo>
                    <a:pt x="295132" y="1523395"/>
                  </a:lnTo>
                  <a:lnTo>
                    <a:pt x="306572" y="1523395"/>
                  </a:lnTo>
                  <a:lnTo>
                    <a:pt x="318011" y="1523395"/>
                  </a:lnTo>
                  <a:lnTo>
                    <a:pt x="329451" y="1523395"/>
                  </a:lnTo>
                  <a:lnTo>
                    <a:pt x="340890" y="1523395"/>
                  </a:lnTo>
                  <a:lnTo>
                    <a:pt x="352330" y="1523395"/>
                  </a:lnTo>
                  <a:lnTo>
                    <a:pt x="363769" y="1523395"/>
                  </a:lnTo>
                  <a:lnTo>
                    <a:pt x="375209" y="1523395"/>
                  </a:lnTo>
                  <a:lnTo>
                    <a:pt x="386648" y="1523395"/>
                  </a:lnTo>
                  <a:lnTo>
                    <a:pt x="398088" y="1523395"/>
                  </a:lnTo>
                  <a:lnTo>
                    <a:pt x="409527" y="1523395"/>
                  </a:lnTo>
                  <a:lnTo>
                    <a:pt x="420967" y="1523395"/>
                  </a:lnTo>
                  <a:lnTo>
                    <a:pt x="432406" y="1523395"/>
                  </a:lnTo>
                  <a:lnTo>
                    <a:pt x="443846" y="1523395"/>
                  </a:lnTo>
                  <a:lnTo>
                    <a:pt x="455285" y="1523395"/>
                  </a:lnTo>
                  <a:lnTo>
                    <a:pt x="466725" y="1523395"/>
                  </a:lnTo>
                  <a:lnTo>
                    <a:pt x="478165" y="1523395"/>
                  </a:lnTo>
                  <a:lnTo>
                    <a:pt x="489604" y="1523395"/>
                  </a:lnTo>
                  <a:lnTo>
                    <a:pt x="501044" y="1523395"/>
                  </a:lnTo>
                  <a:lnTo>
                    <a:pt x="512483" y="1523395"/>
                  </a:lnTo>
                  <a:lnTo>
                    <a:pt x="523923" y="1523395"/>
                  </a:lnTo>
                  <a:lnTo>
                    <a:pt x="535362" y="1523395"/>
                  </a:lnTo>
                  <a:lnTo>
                    <a:pt x="546802" y="1523395"/>
                  </a:lnTo>
                  <a:lnTo>
                    <a:pt x="558241" y="1523395"/>
                  </a:lnTo>
                  <a:lnTo>
                    <a:pt x="569681" y="1523395"/>
                  </a:lnTo>
                  <a:lnTo>
                    <a:pt x="581120" y="1523395"/>
                  </a:lnTo>
                  <a:lnTo>
                    <a:pt x="592560" y="1523395"/>
                  </a:lnTo>
                  <a:lnTo>
                    <a:pt x="603999" y="1523395"/>
                  </a:lnTo>
                  <a:lnTo>
                    <a:pt x="615439" y="1523395"/>
                  </a:lnTo>
                  <a:lnTo>
                    <a:pt x="626878" y="1523395"/>
                  </a:lnTo>
                  <a:lnTo>
                    <a:pt x="638318" y="1523395"/>
                  </a:lnTo>
                  <a:lnTo>
                    <a:pt x="649757" y="1523395"/>
                  </a:lnTo>
                  <a:lnTo>
                    <a:pt x="661192" y="1523395"/>
                  </a:lnTo>
                  <a:lnTo>
                    <a:pt x="672632" y="1523395"/>
                  </a:lnTo>
                  <a:lnTo>
                    <a:pt x="684071" y="1523395"/>
                  </a:lnTo>
                  <a:lnTo>
                    <a:pt x="695511" y="1523395"/>
                  </a:lnTo>
                  <a:lnTo>
                    <a:pt x="706950" y="1523395"/>
                  </a:lnTo>
                  <a:lnTo>
                    <a:pt x="718390" y="1523395"/>
                  </a:lnTo>
                  <a:lnTo>
                    <a:pt x="729829" y="1523395"/>
                  </a:lnTo>
                  <a:lnTo>
                    <a:pt x="741269" y="1523395"/>
                  </a:lnTo>
                  <a:lnTo>
                    <a:pt x="752708" y="1523395"/>
                  </a:lnTo>
                  <a:lnTo>
                    <a:pt x="764148" y="1523395"/>
                  </a:lnTo>
                  <a:lnTo>
                    <a:pt x="775587" y="1523395"/>
                  </a:lnTo>
                  <a:lnTo>
                    <a:pt x="787027" y="1523395"/>
                  </a:lnTo>
                  <a:lnTo>
                    <a:pt x="798467" y="1523395"/>
                  </a:lnTo>
                  <a:lnTo>
                    <a:pt x="809906" y="1523395"/>
                  </a:lnTo>
                  <a:lnTo>
                    <a:pt x="821346" y="1523395"/>
                  </a:lnTo>
                  <a:lnTo>
                    <a:pt x="832785" y="1523395"/>
                  </a:lnTo>
                  <a:lnTo>
                    <a:pt x="844225" y="1523395"/>
                  </a:lnTo>
                  <a:lnTo>
                    <a:pt x="855664" y="1523395"/>
                  </a:lnTo>
                  <a:lnTo>
                    <a:pt x="867104" y="1523395"/>
                  </a:lnTo>
                  <a:lnTo>
                    <a:pt x="878543" y="1523395"/>
                  </a:lnTo>
                  <a:lnTo>
                    <a:pt x="889983" y="1523395"/>
                  </a:lnTo>
                  <a:lnTo>
                    <a:pt x="901422" y="1523395"/>
                  </a:lnTo>
                  <a:lnTo>
                    <a:pt x="912862" y="1523395"/>
                  </a:lnTo>
                  <a:lnTo>
                    <a:pt x="924301" y="1523395"/>
                  </a:lnTo>
                  <a:lnTo>
                    <a:pt x="935741" y="1523395"/>
                  </a:lnTo>
                  <a:lnTo>
                    <a:pt x="947180" y="1523395"/>
                  </a:lnTo>
                  <a:lnTo>
                    <a:pt x="958620" y="1523395"/>
                  </a:lnTo>
                  <a:lnTo>
                    <a:pt x="970059" y="1523395"/>
                  </a:lnTo>
                  <a:lnTo>
                    <a:pt x="981499" y="1523395"/>
                  </a:lnTo>
                  <a:lnTo>
                    <a:pt x="992938" y="1523395"/>
                  </a:lnTo>
                  <a:lnTo>
                    <a:pt x="1004378" y="1523395"/>
                  </a:lnTo>
                  <a:lnTo>
                    <a:pt x="1015818" y="1523395"/>
                  </a:lnTo>
                  <a:lnTo>
                    <a:pt x="1027257" y="1523395"/>
                  </a:lnTo>
                  <a:lnTo>
                    <a:pt x="1038697" y="1523395"/>
                  </a:lnTo>
                  <a:lnTo>
                    <a:pt x="1050136" y="1523395"/>
                  </a:lnTo>
                  <a:lnTo>
                    <a:pt x="1061576" y="1523395"/>
                  </a:lnTo>
                  <a:lnTo>
                    <a:pt x="1073015" y="1523395"/>
                  </a:lnTo>
                  <a:lnTo>
                    <a:pt x="1084455" y="1523395"/>
                  </a:lnTo>
                  <a:lnTo>
                    <a:pt x="1095894" y="1523395"/>
                  </a:lnTo>
                  <a:lnTo>
                    <a:pt x="1107334" y="1523395"/>
                  </a:lnTo>
                  <a:lnTo>
                    <a:pt x="1118773" y="1523395"/>
                  </a:lnTo>
                  <a:lnTo>
                    <a:pt x="1130213" y="1523395"/>
                  </a:lnTo>
                  <a:lnTo>
                    <a:pt x="1141652" y="1523395"/>
                  </a:lnTo>
                  <a:lnTo>
                    <a:pt x="1153092" y="1523395"/>
                  </a:lnTo>
                  <a:lnTo>
                    <a:pt x="1164531" y="1523395"/>
                  </a:lnTo>
                  <a:lnTo>
                    <a:pt x="1175971" y="1523395"/>
                  </a:lnTo>
                  <a:lnTo>
                    <a:pt x="1187406" y="1523395"/>
                  </a:lnTo>
                  <a:lnTo>
                    <a:pt x="1198845" y="1523395"/>
                  </a:lnTo>
                  <a:lnTo>
                    <a:pt x="1210285" y="1523395"/>
                  </a:lnTo>
                  <a:lnTo>
                    <a:pt x="1221724" y="1523395"/>
                  </a:lnTo>
                  <a:lnTo>
                    <a:pt x="1233164" y="1523395"/>
                  </a:lnTo>
                  <a:lnTo>
                    <a:pt x="1244603" y="1523395"/>
                  </a:lnTo>
                  <a:lnTo>
                    <a:pt x="1256043" y="1523395"/>
                  </a:lnTo>
                  <a:lnTo>
                    <a:pt x="1267482" y="1523395"/>
                  </a:lnTo>
                  <a:lnTo>
                    <a:pt x="1278922" y="1523395"/>
                  </a:lnTo>
                  <a:lnTo>
                    <a:pt x="1290361" y="1523395"/>
                  </a:lnTo>
                  <a:lnTo>
                    <a:pt x="1301801" y="1523395"/>
                  </a:lnTo>
                  <a:lnTo>
                    <a:pt x="1313240" y="1523395"/>
                  </a:lnTo>
                  <a:lnTo>
                    <a:pt x="1324680" y="1523395"/>
                  </a:lnTo>
                  <a:lnTo>
                    <a:pt x="1336120" y="1523395"/>
                  </a:lnTo>
                  <a:lnTo>
                    <a:pt x="1347559" y="1523395"/>
                  </a:lnTo>
                  <a:lnTo>
                    <a:pt x="1358999" y="1523395"/>
                  </a:lnTo>
                  <a:lnTo>
                    <a:pt x="1370438" y="1523395"/>
                  </a:lnTo>
                  <a:lnTo>
                    <a:pt x="1381878" y="1523395"/>
                  </a:lnTo>
                  <a:lnTo>
                    <a:pt x="1393317" y="1523395"/>
                  </a:lnTo>
                  <a:lnTo>
                    <a:pt x="1404757" y="1523395"/>
                  </a:lnTo>
                  <a:lnTo>
                    <a:pt x="1416196" y="1523395"/>
                  </a:lnTo>
                  <a:lnTo>
                    <a:pt x="1427636" y="1523395"/>
                  </a:lnTo>
                  <a:lnTo>
                    <a:pt x="1439075" y="1523395"/>
                  </a:lnTo>
                  <a:lnTo>
                    <a:pt x="1450515" y="1523395"/>
                  </a:lnTo>
                  <a:lnTo>
                    <a:pt x="1461954" y="1523395"/>
                  </a:lnTo>
                  <a:lnTo>
                    <a:pt x="1473394" y="1523395"/>
                  </a:lnTo>
                  <a:lnTo>
                    <a:pt x="1484833" y="1523395"/>
                  </a:lnTo>
                  <a:lnTo>
                    <a:pt x="1496273" y="1523395"/>
                  </a:lnTo>
                  <a:lnTo>
                    <a:pt x="1507712" y="1523395"/>
                  </a:lnTo>
                  <a:lnTo>
                    <a:pt x="1519152" y="1523395"/>
                  </a:lnTo>
                  <a:lnTo>
                    <a:pt x="1530591" y="1523395"/>
                  </a:lnTo>
                  <a:lnTo>
                    <a:pt x="1542031" y="1523395"/>
                  </a:lnTo>
                  <a:lnTo>
                    <a:pt x="1553471" y="1523395"/>
                  </a:lnTo>
                  <a:lnTo>
                    <a:pt x="1564910" y="1523395"/>
                  </a:lnTo>
                  <a:lnTo>
                    <a:pt x="1576349" y="1523395"/>
                  </a:lnTo>
                  <a:lnTo>
                    <a:pt x="1587789" y="1523395"/>
                  </a:lnTo>
                  <a:lnTo>
                    <a:pt x="1599229" y="1523395"/>
                  </a:lnTo>
                  <a:lnTo>
                    <a:pt x="1610668" y="1523395"/>
                  </a:lnTo>
                  <a:lnTo>
                    <a:pt x="1622107" y="1523395"/>
                  </a:lnTo>
                  <a:lnTo>
                    <a:pt x="1633547" y="1523395"/>
                  </a:lnTo>
                  <a:lnTo>
                    <a:pt x="1644987" y="1523395"/>
                  </a:lnTo>
                  <a:lnTo>
                    <a:pt x="1656426" y="1523395"/>
                  </a:lnTo>
                  <a:lnTo>
                    <a:pt x="1667866" y="1523395"/>
                  </a:lnTo>
                  <a:lnTo>
                    <a:pt x="1679305" y="1523395"/>
                  </a:lnTo>
                  <a:lnTo>
                    <a:pt x="1690745" y="1523395"/>
                  </a:lnTo>
                  <a:lnTo>
                    <a:pt x="1702184" y="1523395"/>
                  </a:lnTo>
                  <a:lnTo>
                    <a:pt x="1713619" y="1523395"/>
                  </a:lnTo>
                  <a:lnTo>
                    <a:pt x="1725063" y="1523395"/>
                  </a:lnTo>
                  <a:lnTo>
                    <a:pt x="1736498" y="1523395"/>
                  </a:lnTo>
                  <a:lnTo>
                    <a:pt x="1747938" y="1523395"/>
                  </a:lnTo>
                  <a:lnTo>
                    <a:pt x="1759377" y="1523395"/>
                  </a:lnTo>
                  <a:lnTo>
                    <a:pt x="1770817" y="1523395"/>
                  </a:lnTo>
                  <a:lnTo>
                    <a:pt x="1782256" y="1523395"/>
                  </a:lnTo>
                  <a:lnTo>
                    <a:pt x="1793696" y="1523395"/>
                  </a:lnTo>
                  <a:lnTo>
                    <a:pt x="1805135" y="1523395"/>
                  </a:lnTo>
                  <a:lnTo>
                    <a:pt x="1816575" y="1523395"/>
                  </a:lnTo>
                  <a:lnTo>
                    <a:pt x="1828014" y="1523395"/>
                  </a:lnTo>
                  <a:lnTo>
                    <a:pt x="1839454" y="1523395"/>
                  </a:lnTo>
                  <a:lnTo>
                    <a:pt x="1850893" y="1523395"/>
                  </a:lnTo>
                  <a:lnTo>
                    <a:pt x="1862333" y="1523395"/>
                  </a:lnTo>
                  <a:lnTo>
                    <a:pt x="1873772" y="1523395"/>
                  </a:lnTo>
                  <a:lnTo>
                    <a:pt x="1885212" y="1523395"/>
                  </a:lnTo>
                  <a:lnTo>
                    <a:pt x="1896651" y="1523395"/>
                  </a:lnTo>
                  <a:lnTo>
                    <a:pt x="1908091" y="1523395"/>
                  </a:lnTo>
                  <a:lnTo>
                    <a:pt x="1919531" y="1523395"/>
                  </a:lnTo>
                  <a:lnTo>
                    <a:pt x="1930970" y="1523395"/>
                  </a:lnTo>
                  <a:lnTo>
                    <a:pt x="1942409" y="1523395"/>
                  </a:lnTo>
                  <a:lnTo>
                    <a:pt x="1953849" y="1523395"/>
                  </a:lnTo>
                  <a:lnTo>
                    <a:pt x="1965289" y="1523395"/>
                  </a:lnTo>
                  <a:lnTo>
                    <a:pt x="1976728" y="1523395"/>
                  </a:lnTo>
                  <a:lnTo>
                    <a:pt x="1988168" y="1523395"/>
                  </a:lnTo>
                  <a:lnTo>
                    <a:pt x="1999607" y="1523395"/>
                  </a:lnTo>
                  <a:lnTo>
                    <a:pt x="2011047" y="1523395"/>
                  </a:lnTo>
                  <a:lnTo>
                    <a:pt x="2022486" y="1523395"/>
                  </a:lnTo>
                  <a:lnTo>
                    <a:pt x="2033926" y="1523395"/>
                  </a:lnTo>
                  <a:lnTo>
                    <a:pt x="2045365" y="1523395"/>
                  </a:lnTo>
                  <a:lnTo>
                    <a:pt x="2056805" y="1523395"/>
                  </a:lnTo>
                  <a:lnTo>
                    <a:pt x="2068244" y="1523395"/>
                  </a:lnTo>
                  <a:lnTo>
                    <a:pt x="2079684" y="1523395"/>
                  </a:lnTo>
                  <a:lnTo>
                    <a:pt x="2091123" y="1523395"/>
                  </a:lnTo>
                  <a:lnTo>
                    <a:pt x="2102563" y="1523395"/>
                  </a:lnTo>
                  <a:lnTo>
                    <a:pt x="2114002" y="1523395"/>
                  </a:lnTo>
                  <a:lnTo>
                    <a:pt x="2125442" y="1523395"/>
                  </a:lnTo>
                  <a:lnTo>
                    <a:pt x="2136882" y="1523395"/>
                  </a:lnTo>
                  <a:lnTo>
                    <a:pt x="2148321" y="1523395"/>
                  </a:lnTo>
                  <a:lnTo>
                    <a:pt x="2159760" y="1523395"/>
                  </a:lnTo>
                  <a:lnTo>
                    <a:pt x="2171200" y="1523395"/>
                  </a:lnTo>
                  <a:lnTo>
                    <a:pt x="2182640" y="1523395"/>
                  </a:lnTo>
                  <a:lnTo>
                    <a:pt x="2194079" y="1523395"/>
                  </a:lnTo>
                  <a:lnTo>
                    <a:pt x="2205519" y="1523395"/>
                  </a:lnTo>
                  <a:lnTo>
                    <a:pt x="2216958" y="1523395"/>
                  </a:lnTo>
                  <a:lnTo>
                    <a:pt x="2228393" y="1523395"/>
                  </a:lnTo>
                  <a:lnTo>
                    <a:pt x="2239837" y="1523395"/>
                  </a:lnTo>
                  <a:lnTo>
                    <a:pt x="2251272" y="1523395"/>
                  </a:lnTo>
                  <a:lnTo>
                    <a:pt x="2262716" y="1523395"/>
                  </a:lnTo>
                  <a:lnTo>
                    <a:pt x="2274151" y="1523395"/>
                  </a:lnTo>
                  <a:lnTo>
                    <a:pt x="2285591" y="1523395"/>
                  </a:lnTo>
                  <a:lnTo>
                    <a:pt x="2297030" y="1523395"/>
                  </a:lnTo>
                  <a:lnTo>
                    <a:pt x="2308470" y="1523395"/>
                  </a:lnTo>
                  <a:lnTo>
                    <a:pt x="2319909" y="1523395"/>
                  </a:lnTo>
                  <a:lnTo>
                    <a:pt x="2331349" y="1523395"/>
                  </a:lnTo>
                  <a:lnTo>
                    <a:pt x="2342788" y="1523395"/>
                  </a:lnTo>
                  <a:lnTo>
                    <a:pt x="2354228" y="1523395"/>
                  </a:lnTo>
                  <a:lnTo>
                    <a:pt x="2365667" y="1523395"/>
                  </a:lnTo>
                  <a:lnTo>
                    <a:pt x="2377107" y="1523395"/>
                  </a:lnTo>
                  <a:lnTo>
                    <a:pt x="2388546" y="1523395"/>
                  </a:lnTo>
                  <a:lnTo>
                    <a:pt x="2399986" y="1523395"/>
                  </a:lnTo>
                  <a:lnTo>
                    <a:pt x="2411425" y="1523395"/>
                  </a:lnTo>
                  <a:lnTo>
                    <a:pt x="2422865" y="1523395"/>
                  </a:lnTo>
                  <a:lnTo>
                    <a:pt x="2434304" y="1523395"/>
                  </a:lnTo>
                  <a:lnTo>
                    <a:pt x="2445744" y="1523395"/>
                  </a:lnTo>
                  <a:lnTo>
                    <a:pt x="2457184" y="1523395"/>
                  </a:lnTo>
                  <a:lnTo>
                    <a:pt x="2468623" y="1523395"/>
                  </a:lnTo>
                  <a:lnTo>
                    <a:pt x="2480062" y="1523395"/>
                  </a:lnTo>
                  <a:lnTo>
                    <a:pt x="2491502" y="1523395"/>
                  </a:lnTo>
                  <a:lnTo>
                    <a:pt x="2502942" y="1523395"/>
                  </a:lnTo>
                  <a:lnTo>
                    <a:pt x="2514381" y="1523395"/>
                  </a:lnTo>
                  <a:lnTo>
                    <a:pt x="2525821" y="1523395"/>
                  </a:lnTo>
                  <a:lnTo>
                    <a:pt x="2537260" y="1523395"/>
                  </a:lnTo>
                  <a:lnTo>
                    <a:pt x="2548700" y="1523395"/>
                  </a:lnTo>
                  <a:lnTo>
                    <a:pt x="2560139" y="1523395"/>
                  </a:lnTo>
                  <a:lnTo>
                    <a:pt x="2571579" y="1523395"/>
                  </a:lnTo>
                  <a:lnTo>
                    <a:pt x="2583018" y="1523395"/>
                  </a:lnTo>
                  <a:lnTo>
                    <a:pt x="2594458" y="1523395"/>
                  </a:lnTo>
                  <a:lnTo>
                    <a:pt x="2605897" y="1523395"/>
                  </a:lnTo>
                  <a:lnTo>
                    <a:pt x="2617337" y="1523395"/>
                  </a:lnTo>
                  <a:lnTo>
                    <a:pt x="2628776" y="1523395"/>
                  </a:lnTo>
                  <a:lnTo>
                    <a:pt x="2640216" y="1523395"/>
                  </a:lnTo>
                  <a:lnTo>
                    <a:pt x="2651655" y="1523395"/>
                  </a:lnTo>
                  <a:lnTo>
                    <a:pt x="2663095" y="1523395"/>
                  </a:lnTo>
                  <a:lnTo>
                    <a:pt x="2674535" y="1523395"/>
                  </a:lnTo>
                  <a:lnTo>
                    <a:pt x="2685974" y="1523395"/>
                  </a:lnTo>
                  <a:lnTo>
                    <a:pt x="2697413" y="1523395"/>
                  </a:lnTo>
                  <a:lnTo>
                    <a:pt x="2708853" y="1523395"/>
                  </a:lnTo>
                  <a:lnTo>
                    <a:pt x="2720293" y="1523395"/>
                  </a:lnTo>
                  <a:lnTo>
                    <a:pt x="2731727" y="1523395"/>
                  </a:lnTo>
                  <a:lnTo>
                    <a:pt x="2743172" y="1523395"/>
                  </a:lnTo>
                  <a:lnTo>
                    <a:pt x="2754611" y="1523395"/>
                  </a:lnTo>
                  <a:lnTo>
                    <a:pt x="2766046" y="1523395"/>
                  </a:lnTo>
                  <a:lnTo>
                    <a:pt x="2777490" y="1523395"/>
                  </a:lnTo>
                  <a:lnTo>
                    <a:pt x="2788925" y="1523395"/>
                  </a:lnTo>
                  <a:lnTo>
                    <a:pt x="2800364" y="1523395"/>
                  </a:lnTo>
                  <a:lnTo>
                    <a:pt x="2811804" y="1523395"/>
                  </a:lnTo>
                  <a:lnTo>
                    <a:pt x="2823243" y="1523395"/>
                  </a:lnTo>
                  <a:lnTo>
                    <a:pt x="2834683" y="1523395"/>
                  </a:lnTo>
                  <a:lnTo>
                    <a:pt x="2846123" y="1523395"/>
                  </a:lnTo>
                  <a:lnTo>
                    <a:pt x="2857562" y="1523395"/>
                  </a:lnTo>
                  <a:lnTo>
                    <a:pt x="2869001" y="1523395"/>
                  </a:lnTo>
                  <a:lnTo>
                    <a:pt x="2880441" y="1523395"/>
                  </a:lnTo>
                  <a:lnTo>
                    <a:pt x="2891881" y="1523395"/>
                  </a:lnTo>
                  <a:lnTo>
                    <a:pt x="2903320" y="1523395"/>
                  </a:lnTo>
                  <a:lnTo>
                    <a:pt x="2914760" y="1523395"/>
                  </a:lnTo>
                  <a:lnTo>
                    <a:pt x="2926199" y="1523395"/>
                  </a:lnTo>
                  <a:lnTo>
                    <a:pt x="2937639" y="1523395"/>
                  </a:lnTo>
                  <a:lnTo>
                    <a:pt x="2949078" y="1523395"/>
                  </a:lnTo>
                  <a:lnTo>
                    <a:pt x="2960518" y="1523395"/>
                  </a:lnTo>
                  <a:lnTo>
                    <a:pt x="2971957" y="1523395"/>
                  </a:lnTo>
                  <a:lnTo>
                    <a:pt x="2983397" y="1523395"/>
                  </a:lnTo>
                  <a:lnTo>
                    <a:pt x="2994837" y="1523395"/>
                  </a:lnTo>
                  <a:lnTo>
                    <a:pt x="3006276" y="1523395"/>
                  </a:lnTo>
                  <a:lnTo>
                    <a:pt x="3017715" y="1523395"/>
                  </a:lnTo>
                  <a:lnTo>
                    <a:pt x="3029155" y="1523395"/>
                  </a:lnTo>
                  <a:lnTo>
                    <a:pt x="3040594" y="1523395"/>
                  </a:lnTo>
                  <a:lnTo>
                    <a:pt x="3052034" y="1523395"/>
                  </a:lnTo>
                  <a:lnTo>
                    <a:pt x="3063474" y="1523395"/>
                  </a:lnTo>
                  <a:lnTo>
                    <a:pt x="3074913" y="1523395"/>
                  </a:lnTo>
                  <a:lnTo>
                    <a:pt x="3086352" y="1523395"/>
                  </a:lnTo>
                  <a:lnTo>
                    <a:pt x="3097792" y="1523395"/>
                  </a:lnTo>
                  <a:lnTo>
                    <a:pt x="3109232" y="1523395"/>
                  </a:lnTo>
                  <a:lnTo>
                    <a:pt x="3120671" y="1523395"/>
                  </a:lnTo>
                  <a:lnTo>
                    <a:pt x="3132111" y="1523395"/>
                  </a:lnTo>
                  <a:lnTo>
                    <a:pt x="3143550" y="1523395"/>
                  </a:lnTo>
                  <a:lnTo>
                    <a:pt x="3154990" y="1523395"/>
                  </a:lnTo>
                  <a:lnTo>
                    <a:pt x="3166429" y="1523395"/>
                  </a:lnTo>
                  <a:lnTo>
                    <a:pt x="3177869" y="1523395"/>
                  </a:lnTo>
                  <a:lnTo>
                    <a:pt x="3189308" y="1523395"/>
                  </a:lnTo>
                  <a:lnTo>
                    <a:pt x="3200748" y="1523395"/>
                  </a:lnTo>
                  <a:lnTo>
                    <a:pt x="3212187" y="1523395"/>
                  </a:lnTo>
                  <a:lnTo>
                    <a:pt x="3223627" y="1523395"/>
                  </a:lnTo>
                  <a:lnTo>
                    <a:pt x="3235066" y="1523395"/>
                  </a:lnTo>
                  <a:lnTo>
                    <a:pt x="3246501" y="1523395"/>
                  </a:lnTo>
                  <a:lnTo>
                    <a:pt x="3257945" y="1523395"/>
                  </a:lnTo>
                  <a:lnTo>
                    <a:pt x="3269385" y="1523395"/>
                  </a:lnTo>
                  <a:lnTo>
                    <a:pt x="3280825" y="1523395"/>
                  </a:lnTo>
                  <a:lnTo>
                    <a:pt x="3292264" y="1523395"/>
                  </a:lnTo>
                  <a:lnTo>
                    <a:pt x="3303699" y="1523395"/>
                  </a:lnTo>
                  <a:lnTo>
                    <a:pt x="3315143" y="1523395"/>
                  </a:lnTo>
                  <a:lnTo>
                    <a:pt x="3326578" y="1523395"/>
                  </a:lnTo>
                  <a:lnTo>
                    <a:pt x="3338017" y="1523395"/>
                  </a:lnTo>
                  <a:lnTo>
                    <a:pt x="3349457" y="1523395"/>
                  </a:lnTo>
                  <a:lnTo>
                    <a:pt x="3360896" y="1523395"/>
                  </a:lnTo>
                  <a:lnTo>
                    <a:pt x="3372336" y="1523395"/>
                  </a:lnTo>
                  <a:lnTo>
                    <a:pt x="3383776" y="1523395"/>
                  </a:lnTo>
                  <a:lnTo>
                    <a:pt x="3395215" y="1523395"/>
                  </a:lnTo>
                  <a:lnTo>
                    <a:pt x="3406654" y="1523395"/>
                  </a:lnTo>
                  <a:lnTo>
                    <a:pt x="3418094" y="1523395"/>
                  </a:lnTo>
                  <a:lnTo>
                    <a:pt x="3429534" y="1523395"/>
                  </a:lnTo>
                  <a:lnTo>
                    <a:pt x="3440973" y="1523395"/>
                  </a:lnTo>
                  <a:lnTo>
                    <a:pt x="3452413" y="1523395"/>
                  </a:lnTo>
                  <a:lnTo>
                    <a:pt x="3463852" y="1523395"/>
                  </a:lnTo>
                  <a:lnTo>
                    <a:pt x="3475292" y="1523395"/>
                  </a:lnTo>
                  <a:lnTo>
                    <a:pt x="3486731" y="1523395"/>
                  </a:lnTo>
                  <a:lnTo>
                    <a:pt x="3498171" y="1523395"/>
                  </a:lnTo>
                  <a:lnTo>
                    <a:pt x="3509610" y="1523395"/>
                  </a:lnTo>
                  <a:lnTo>
                    <a:pt x="3521050" y="1523395"/>
                  </a:lnTo>
                  <a:lnTo>
                    <a:pt x="3532489" y="1523395"/>
                  </a:lnTo>
                  <a:lnTo>
                    <a:pt x="3543929" y="1523395"/>
                  </a:lnTo>
                  <a:lnTo>
                    <a:pt x="3555368" y="1523395"/>
                  </a:lnTo>
                  <a:lnTo>
                    <a:pt x="3566808" y="1523395"/>
                  </a:lnTo>
                  <a:lnTo>
                    <a:pt x="3578247" y="1523395"/>
                  </a:lnTo>
                  <a:lnTo>
                    <a:pt x="3589687" y="1523395"/>
                  </a:lnTo>
                  <a:lnTo>
                    <a:pt x="3601127" y="1523395"/>
                  </a:lnTo>
                  <a:lnTo>
                    <a:pt x="3612566" y="1523395"/>
                  </a:lnTo>
                  <a:lnTo>
                    <a:pt x="3624005" y="1523395"/>
                  </a:lnTo>
                  <a:lnTo>
                    <a:pt x="3635445" y="1523395"/>
                  </a:lnTo>
                  <a:lnTo>
                    <a:pt x="3646885" y="1523395"/>
                  </a:lnTo>
                  <a:lnTo>
                    <a:pt x="3658324" y="1523395"/>
                  </a:lnTo>
                  <a:lnTo>
                    <a:pt x="3669764" y="1523395"/>
                  </a:lnTo>
                  <a:lnTo>
                    <a:pt x="3681203" y="1523395"/>
                  </a:lnTo>
                  <a:lnTo>
                    <a:pt x="3692643" y="1523395"/>
                  </a:lnTo>
                  <a:lnTo>
                    <a:pt x="3704082" y="1523395"/>
                  </a:lnTo>
                  <a:lnTo>
                    <a:pt x="3715522" y="1523395"/>
                  </a:lnTo>
                  <a:lnTo>
                    <a:pt x="3726961" y="1523395"/>
                  </a:lnTo>
                  <a:lnTo>
                    <a:pt x="3738401" y="1523395"/>
                  </a:lnTo>
                  <a:lnTo>
                    <a:pt x="3749840" y="1523395"/>
                  </a:lnTo>
                  <a:lnTo>
                    <a:pt x="3761280" y="1523395"/>
                  </a:lnTo>
                  <a:lnTo>
                    <a:pt x="3772719" y="1523395"/>
                  </a:lnTo>
                  <a:lnTo>
                    <a:pt x="3784154" y="1523395"/>
                  </a:lnTo>
                  <a:lnTo>
                    <a:pt x="3795598" y="1523395"/>
                  </a:lnTo>
                  <a:lnTo>
                    <a:pt x="3807033" y="1523395"/>
                  </a:lnTo>
                  <a:lnTo>
                    <a:pt x="3818473" y="1523395"/>
                  </a:lnTo>
                  <a:lnTo>
                    <a:pt x="3829917" y="1523395"/>
                  </a:lnTo>
                  <a:lnTo>
                    <a:pt x="3841352" y="1523395"/>
                  </a:lnTo>
                  <a:lnTo>
                    <a:pt x="3852791" y="1523395"/>
                  </a:lnTo>
                  <a:lnTo>
                    <a:pt x="3864231" y="1523395"/>
                  </a:lnTo>
                  <a:lnTo>
                    <a:pt x="3875670" y="1523395"/>
                  </a:lnTo>
                  <a:lnTo>
                    <a:pt x="3887110" y="1523395"/>
                  </a:lnTo>
                  <a:lnTo>
                    <a:pt x="3898549" y="1523395"/>
                  </a:lnTo>
                  <a:lnTo>
                    <a:pt x="3909989" y="1523395"/>
                  </a:lnTo>
                  <a:lnTo>
                    <a:pt x="3921447" y="1523395"/>
                  </a:lnTo>
                  <a:lnTo>
                    <a:pt x="3932878" y="1523395"/>
                  </a:lnTo>
                  <a:lnTo>
                    <a:pt x="3944307" y="1523395"/>
                  </a:lnTo>
                  <a:lnTo>
                    <a:pt x="3955737" y="1523395"/>
                  </a:lnTo>
                  <a:lnTo>
                    <a:pt x="3967167" y="1523395"/>
                  </a:lnTo>
                  <a:lnTo>
                    <a:pt x="3978645" y="1523395"/>
                  </a:lnTo>
                  <a:lnTo>
                    <a:pt x="3990075" y="1523395"/>
                  </a:lnTo>
                  <a:lnTo>
                    <a:pt x="4001505" y="1523395"/>
                  </a:lnTo>
                  <a:lnTo>
                    <a:pt x="4012935" y="1523395"/>
                  </a:lnTo>
                  <a:lnTo>
                    <a:pt x="4024365" y="1523395"/>
                  </a:lnTo>
                  <a:lnTo>
                    <a:pt x="4035843" y="1523395"/>
                  </a:lnTo>
                  <a:lnTo>
                    <a:pt x="4047273" y="1523395"/>
                  </a:lnTo>
                  <a:lnTo>
                    <a:pt x="4058702" y="1523395"/>
                  </a:lnTo>
                  <a:lnTo>
                    <a:pt x="4070133" y="1523395"/>
                  </a:lnTo>
                  <a:lnTo>
                    <a:pt x="4081563" y="1523395"/>
                  </a:lnTo>
                  <a:lnTo>
                    <a:pt x="4093040" y="1523395"/>
                  </a:lnTo>
                  <a:lnTo>
                    <a:pt x="4104471" y="1523395"/>
                  </a:lnTo>
                  <a:lnTo>
                    <a:pt x="4115900" y="1523395"/>
                  </a:lnTo>
                  <a:lnTo>
                    <a:pt x="4127330" y="1523395"/>
                  </a:lnTo>
                  <a:lnTo>
                    <a:pt x="4138760" y="1523395"/>
                  </a:lnTo>
                  <a:lnTo>
                    <a:pt x="4150238" y="1523395"/>
                  </a:lnTo>
                  <a:lnTo>
                    <a:pt x="4161668" y="1523395"/>
                  </a:lnTo>
                  <a:lnTo>
                    <a:pt x="4173098" y="1523395"/>
                  </a:lnTo>
                  <a:lnTo>
                    <a:pt x="4184528" y="1523395"/>
                  </a:lnTo>
                  <a:lnTo>
                    <a:pt x="4195958" y="1523395"/>
                  </a:lnTo>
                  <a:lnTo>
                    <a:pt x="4207436" y="1523395"/>
                  </a:lnTo>
                  <a:lnTo>
                    <a:pt x="4218865" y="1523395"/>
                  </a:lnTo>
                  <a:lnTo>
                    <a:pt x="4230296" y="1523395"/>
                  </a:lnTo>
                  <a:lnTo>
                    <a:pt x="4241726" y="1523395"/>
                  </a:lnTo>
                  <a:lnTo>
                    <a:pt x="4253156" y="1523395"/>
                  </a:lnTo>
                  <a:lnTo>
                    <a:pt x="4264634" y="1523395"/>
                  </a:lnTo>
                  <a:lnTo>
                    <a:pt x="4276063" y="1523395"/>
                  </a:lnTo>
                  <a:lnTo>
                    <a:pt x="4287493" y="1523395"/>
                  </a:lnTo>
                  <a:lnTo>
                    <a:pt x="4298923" y="1523395"/>
                  </a:lnTo>
                  <a:lnTo>
                    <a:pt x="4310353" y="1523395"/>
                  </a:lnTo>
                  <a:lnTo>
                    <a:pt x="4321831" y="1523395"/>
                  </a:lnTo>
                  <a:lnTo>
                    <a:pt x="4333261" y="1523395"/>
                  </a:lnTo>
                  <a:lnTo>
                    <a:pt x="4344691" y="1523395"/>
                  </a:lnTo>
                  <a:lnTo>
                    <a:pt x="4356121" y="1523395"/>
                  </a:lnTo>
                  <a:lnTo>
                    <a:pt x="4367551" y="1523395"/>
                  </a:lnTo>
                  <a:lnTo>
                    <a:pt x="4379028" y="1523395"/>
                  </a:lnTo>
                  <a:lnTo>
                    <a:pt x="4390458" y="1523395"/>
                  </a:lnTo>
                  <a:lnTo>
                    <a:pt x="4401889" y="1523395"/>
                  </a:lnTo>
                  <a:lnTo>
                    <a:pt x="4413319" y="1523395"/>
                  </a:lnTo>
                  <a:lnTo>
                    <a:pt x="4424749" y="1523395"/>
                  </a:lnTo>
                  <a:lnTo>
                    <a:pt x="4436226" y="1523395"/>
                  </a:lnTo>
                  <a:lnTo>
                    <a:pt x="4447656" y="1523395"/>
                  </a:lnTo>
                  <a:lnTo>
                    <a:pt x="4459086" y="1523395"/>
                  </a:lnTo>
                  <a:lnTo>
                    <a:pt x="4470516" y="1523395"/>
                  </a:lnTo>
                  <a:lnTo>
                    <a:pt x="4481946" y="1523395"/>
                  </a:lnTo>
                  <a:lnTo>
                    <a:pt x="4493424" y="1523395"/>
                  </a:lnTo>
                  <a:lnTo>
                    <a:pt x="4504854" y="1523395"/>
                  </a:lnTo>
                  <a:lnTo>
                    <a:pt x="4516284" y="1523395"/>
                  </a:lnTo>
                  <a:lnTo>
                    <a:pt x="4527714" y="1523395"/>
                  </a:lnTo>
                  <a:lnTo>
                    <a:pt x="4539144" y="1523395"/>
                  </a:lnTo>
                  <a:lnTo>
                    <a:pt x="4550621" y="1523395"/>
                  </a:lnTo>
                  <a:lnTo>
                    <a:pt x="4562051" y="1523395"/>
                  </a:lnTo>
                  <a:lnTo>
                    <a:pt x="4573482" y="1523395"/>
                  </a:lnTo>
                  <a:lnTo>
                    <a:pt x="4584912" y="1523395"/>
                  </a:lnTo>
                  <a:lnTo>
                    <a:pt x="4596341" y="1523395"/>
                  </a:lnTo>
                  <a:lnTo>
                    <a:pt x="4607771" y="1523395"/>
                  </a:lnTo>
                  <a:lnTo>
                    <a:pt x="4619249" y="1523395"/>
                  </a:lnTo>
                  <a:lnTo>
                    <a:pt x="4630679" y="1523395"/>
                  </a:lnTo>
                  <a:lnTo>
                    <a:pt x="4642109" y="1523395"/>
                  </a:lnTo>
                  <a:lnTo>
                    <a:pt x="4653539" y="1523395"/>
                  </a:lnTo>
                  <a:lnTo>
                    <a:pt x="4664969" y="1523395"/>
                  </a:lnTo>
                  <a:lnTo>
                    <a:pt x="4676447" y="1523395"/>
                  </a:lnTo>
                  <a:lnTo>
                    <a:pt x="4687877" y="1523395"/>
                  </a:lnTo>
                  <a:lnTo>
                    <a:pt x="4699306" y="1523395"/>
                  </a:lnTo>
                  <a:lnTo>
                    <a:pt x="4710737" y="1523395"/>
                  </a:lnTo>
                  <a:lnTo>
                    <a:pt x="4722167" y="1523395"/>
                  </a:lnTo>
                  <a:lnTo>
                    <a:pt x="4733644" y="1523395"/>
                  </a:lnTo>
                  <a:lnTo>
                    <a:pt x="4745075" y="1523395"/>
                  </a:lnTo>
                  <a:lnTo>
                    <a:pt x="4756504" y="1523395"/>
                  </a:lnTo>
                  <a:lnTo>
                    <a:pt x="4767934" y="1523395"/>
                  </a:lnTo>
                  <a:lnTo>
                    <a:pt x="4779364" y="1523395"/>
                  </a:lnTo>
                  <a:lnTo>
                    <a:pt x="4790842" y="1523395"/>
                  </a:lnTo>
                  <a:lnTo>
                    <a:pt x="4802272" y="1523395"/>
                  </a:lnTo>
                  <a:lnTo>
                    <a:pt x="4813702" y="1523395"/>
                  </a:lnTo>
                  <a:lnTo>
                    <a:pt x="4825132" y="1523395"/>
                  </a:lnTo>
                  <a:lnTo>
                    <a:pt x="4836562" y="1523395"/>
                  </a:lnTo>
                  <a:lnTo>
                    <a:pt x="4848040" y="1523395"/>
                  </a:lnTo>
                  <a:lnTo>
                    <a:pt x="4859469" y="1523395"/>
                  </a:lnTo>
                  <a:lnTo>
                    <a:pt x="4870899" y="1523395"/>
                  </a:lnTo>
                  <a:lnTo>
                    <a:pt x="4882330" y="1523395"/>
                  </a:lnTo>
                  <a:lnTo>
                    <a:pt x="4893760" y="1523395"/>
                  </a:lnTo>
                  <a:lnTo>
                    <a:pt x="4905237" y="1523395"/>
                  </a:lnTo>
                  <a:lnTo>
                    <a:pt x="4916667" y="1523395"/>
                  </a:lnTo>
                  <a:lnTo>
                    <a:pt x="4928097" y="1523395"/>
                  </a:lnTo>
                  <a:lnTo>
                    <a:pt x="4939527" y="1523395"/>
                  </a:lnTo>
                  <a:lnTo>
                    <a:pt x="4950957" y="1523395"/>
                  </a:lnTo>
                  <a:lnTo>
                    <a:pt x="4962435" y="1523395"/>
                  </a:lnTo>
                  <a:lnTo>
                    <a:pt x="4973865" y="1523395"/>
                  </a:lnTo>
                  <a:lnTo>
                    <a:pt x="4985295" y="1523395"/>
                  </a:lnTo>
                  <a:lnTo>
                    <a:pt x="4996725" y="1523395"/>
                  </a:lnTo>
                  <a:lnTo>
                    <a:pt x="5008155" y="1523395"/>
                  </a:lnTo>
                  <a:lnTo>
                    <a:pt x="5019632" y="1523395"/>
                  </a:lnTo>
                  <a:lnTo>
                    <a:pt x="5031062" y="1523395"/>
                  </a:lnTo>
                  <a:lnTo>
                    <a:pt x="5042492" y="1523395"/>
                  </a:lnTo>
                  <a:lnTo>
                    <a:pt x="5053923" y="1523395"/>
                  </a:lnTo>
                  <a:lnTo>
                    <a:pt x="5065353" y="1523395"/>
                  </a:lnTo>
                  <a:lnTo>
                    <a:pt x="5076830" y="1523395"/>
                  </a:lnTo>
                  <a:lnTo>
                    <a:pt x="5088260" y="1523395"/>
                  </a:lnTo>
                  <a:lnTo>
                    <a:pt x="5099690" y="1523395"/>
                  </a:lnTo>
                  <a:lnTo>
                    <a:pt x="5111120" y="1523395"/>
                  </a:lnTo>
                  <a:lnTo>
                    <a:pt x="5122550" y="1523395"/>
                  </a:lnTo>
                  <a:lnTo>
                    <a:pt x="5134028" y="1523395"/>
                  </a:lnTo>
                  <a:lnTo>
                    <a:pt x="5145458" y="1523395"/>
                  </a:lnTo>
                  <a:lnTo>
                    <a:pt x="5156888" y="1523395"/>
                  </a:lnTo>
                  <a:lnTo>
                    <a:pt x="5168318" y="1523395"/>
                  </a:lnTo>
                  <a:lnTo>
                    <a:pt x="5179747" y="1523395"/>
                  </a:lnTo>
                  <a:lnTo>
                    <a:pt x="5191225" y="1523395"/>
                  </a:lnTo>
                  <a:lnTo>
                    <a:pt x="5202655" y="1523395"/>
                  </a:lnTo>
                  <a:lnTo>
                    <a:pt x="5214085" y="1523395"/>
                  </a:lnTo>
                  <a:lnTo>
                    <a:pt x="5225515" y="1523395"/>
                  </a:lnTo>
                  <a:lnTo>
                    <a:pt x="5236945" y="1523395"/>
                  </a:lnTo>
                  <a:lnTo>
                    <a:pt x="5248423" y="1523395"/>
                  </a:lnTo>
                  <a:lnTo>
                    <a:pt x="5259853" y="1523395"/>
                  </a:lnTo>
                  <a:lnTo>
                    <a:pt x="5271283" y="1523395"/>
                  </a:lnTo>
                  <a:lnTo>
                    <a:pt x="5282713" y="1523395"/>
                  </a:lnTo>
                  <a:lnTo>
                    <a:pt x="5294143" y="1523395"/>
                  </a:lnTo>
                  <a:lnTo>
                    <a:pt x="5305621" y="1523395"/>
                  </a:lnTo>
                  <a:lnTo>
                    <a:pt x="5317051" y="1523395"/>
                  </a:lnTo>
                  <a:lnTo>
                    <a:pt x="5328481" y="1523395"/>
                  </a:lnTo>
                  <a:lnTo>
                    <a:pt x="5339910" y="1523395"/>
                  </a:lnTo>
                  <a:lnTo>
                    <a:pt x="5351340" y="1523395"/>
                  </a:lnTo>
                  <a:lnTo>
                    <a:pt x="5362818" y="1523395"/>
                  </a:lnTo>
                  <a:lnTo>
                    <a:pt x="5374248" y="1523395"/>
                  </a:lnTo>
                  <a:lnTo>
                    <a:pt x="5385678" y="1523395"/>
                  </a:lnTo>
                  <a:lnTo>
                    <a:pt x="5397108" y="1523395"/>
                  </a:lnTo>
                  <a:lnTo>
                    <a:pt x="5408538" y="1523395"/>
                  </a:lnTo>
                  <a:lnTo>
                    <a:pt x="5420016" y="1523395"/>
                  </a:lnTo>
                  <a:lnTo>
                    <a:pt x="5431446" y="1523395"/>
                  </a:lnTo>
                  <a:lnTo>
                    <a:pt x="5442876" y="1523395"/>
                  </a:lnTo>
                  <a:lnTo>
                    <a:pt x="5454306" y="1523395"/>
                  </a:lnTo>
                  <a:lnTo>
                    <a:pt x="5465736" y="1523395"/>
                  </a:lnTo>
                  <a:lnTo>
                    <a:pt x="5477214" y="1523395"/>
                  </a:lnTo>
                  <a:lnTo>
                    <a:pt x="5488643" y="1523395"/>
                  </a:lnTo>
                  <a:lnTo>
                    <a:pt x="5500073" y="1523395"/>
                  </a:lnTo>
                  <a:lnTo>
                    <a:pt x="5511503" y="1523395"/>
                  </a:lnTo>
                  <a:lnTo>
                    <a:pt x="5522933" y="1523395"/>
                  </a:lnTo>
                  <a:lnTo>
                    <a:pt x="5534411" y="1523395"/>
                  </a:lnTo>
                  <a:lnTo>
                    <a:pt x="5545841" y="1523395"/>
                  </a:lnTo>
                  <a:lnTo>
                    <a:pt x="5557271" y="1523395"/>
                  </a:lnTo>
                  <a:lnTo>
                    <a:pt x="5568701" y="1523395"/>
                  </a:lnTo>
                  <a:lnTo>
                    <a:pt x="5580131" y="1523395"/>
                  </a:lnTo>
                  <a:lnTo>
                    <a:pt x="5591609" y="1523395"/>
                  </a:lnTo>
                  <a:lnTo>
                    <a:pt x="5603038" y="1523395"/>
                  </a:lnTo>
                  <a:lnTo>
                    <a:pt x="5614469" y="1523395"/>
                  </a:lnTo>
                  <a:lnTo>
                    <a:pt x="5625899" y="1523395"/>
                  </a:lnTo>
                  <a:lnTo>
                    <a:pt x="5637329" y="1523395"/>
                  </a:lnTo>
                  <a:lnTo>
                    <a:pt x="5648759" y="1523395"/>
                  </a:lnTo>
                  <a:lnTo>
                    <a:pt x="5660236" y="1523395"/>
                  </a:lnTo>
                  <a:lnTo>
                    <a:pt x="5671666" y="1523395"/>
                  </a:lnTo>
                  <a:lnTo>
                    <a:pt x="5683096" y="1523395"/>
                  </a:lnTo>
                  <a:lnTo>
                    <a:pt x="5694526" y="1523395"/>
                  </a:lnTo>
                  <a:lnTo>
                    <a:pt x="5705956" y="1523395"/>
                  </a:lnTo>
                  <a:lnTo>
                    <a:pt x="5717434" y="1523395"/>
                  </a:lnTo>
                  <a:lnTo>
                    <a:pt x="5728864" y="1523395"/>
                  </a:lnTo>
                  <a:lnTo>
                    <a:pt x="5740294" y="1523395"/>
                  </a:lnTo>
                  <a:lnTo>
                    <a:pt x="5751724" y="1523395"/>
                  </a:lnTo>
                  <a:lnTo>
                    <a:pt x="5763154" y="1523395"/>
                  </a:lnTo>
                  <a:lnTo>
                    <a:pt x="5774631" y="1523395"/>
                  </a:lnTo>
                  <a:lnTo>
                    <a:pt x="5786062" y="1523395"/>
                  </a:lnTo>
                  <a:lnTo>
                    <a:pt x="5797492" y="1523395"/>
                  </a:lnTo>
                  <a:lnTo>
                    <a:pt x="5808921" y="1523395"/>
                  </a:lnTo>
                  <a:lnTo>
                    <a:pt x="5820351" y="1523395"/>
                  </a:lnTo>
                  <a:lnTo>
                    <a:pt x="5831829" y="1523395"/>
                  </a:lnTo>
                  <a:lnTo>
                    <a:pt x="5843259" y="1523395"/>
                  </a:lnTo>
                  <a:lnTo>
                    <a:pt x="5854689" y="1523395"/>
                  </a:lnTo>
                  <a:lnTo>
                    <a:pt x="5866119" y="1523395"/>
                  </a:lnTo>
                  <a:lnTo>
                    <a:pt x="5877549" y="1523395"/>
                  </a:lnTo>
                  <a:lnTo>
                    <a:pt x="5889027" y="1523395"/>
                  </a:lnTo>
                  <a:lnTo>
                    <a:pt x="5900457" y="1523395"/>
                  </a:lnTo>
                  <a:lnTo>
                    <a:pt x="5911887" y="1523395"/>
                  </a:lnTo>
                  <a:lnTo>
                    <a:pt x="5923317" y="1523395"/>
                  </a:lnTo>
                  <a:lnTo>
                    <a:pt x="5934747" y="1523395"/>
                  </a:lnTo>
                  <a:lnTo>
                    <a:pt x="5946225" y="1523395"/>
                  </a:lnTo>
                  <a:lnTo>
                    <a:pt x="5957655" y="1523395"/>
                  </a:lnTo>
                  <a:lnTo>
                    <a:pt x="5969084" y="1523395"/>
                  </a:lnTo>
                  <a:lnTo>
                    <a:pt x="5980514" y="1523395"/>
                  </a:lnTo>
                  <a:lnTo>
                    <a:pt x="5991944" y="1523395"/>
                  </a:lnTo>
                  <a:lnTo>
                    <a:pt x="6003422" y="1523395"/>
                  </a:lnTo>
                  <a:lnTo>
                    <a:pt x="6014852" y="1523395"/>
                  </a:lnTo>
                  <a:lnTo>
                    <a:pt x="6026282" y="1523395"/>
                  </a:lnTo>
                  <a:lnTo>
                    <a:pt x="6037712" y="1523395"/>
                  </a:lnTo>
                  <a:lnTo>
                    <a:pt x="6049142" y="1523395"/>
                  </a:lnTo>
                  <a:lnTo>
                    <a:pt x="6060620" y="1523395"/>
                  </a:lnTo>
                  <a:lnTo>
                    <a:pt x="6072049" y="1523395"/>
                  </a:lnTo>
                  <a:lnTo>
                    <a:pt x="6083480" y="1523395"/>
                  </a:lnTo>
                  <a:lnTo>
                    <a:pt x="6094910" y="1523395"/>
                  </a:lnTo>
                  <a:lnTo>
                    <a:pt x="6106340" y="1523395"/>
                  </a:lnTo>
                  <a:lnTo>
                    <a:pt x="6117818" y="1523395"/>
                  </a:lnTo>
                  <a:lnTo>
                    <a:pt x="6129247" y="1523395"/>
                  </a:lnTo>
                  <a:lnTo>
                    <a:pt x="6140677" y="1523395"/>
                  </a:lnTo>
                  <a:lnTo>
                    <a:pt x="6152107" y="1523395"/>
                  </a:lnTo>
                  <a:lnTo>
                    <a:pt x="6163537" y="1523395"/>
                  </a:lnTo>
                  <a:lnTo>
                    <a:pt x="6175015" y="1523395"/>
                  </a:lnTo>
                  <a:lnTo>
                    <a:pt x="6186445" y="1523395"/>
                  </a:lnTo>
                  <a:lnTo>
                    <a:pt x="6197875" y="1523395"/>
                  </a:lnTo>
                  <a:lnTo>
                    <a:pt x="6209305" y="1523395"/>
                  </a:lnTo>
                  <a:lnTo>
                    <a:pt x="6220735" y="1523395"/>
                  </a:lnTo>
                  <a:lnTo>
                    <a:pt x="6232212" y="1523395"/>
                  </a:lnTo>
                  <a:lnTo>
                    <a:pt x="6243642" y="1523395"/>
                  </a:lnTo>
                  <a:lnTo>
                    <a:pt x="6255073" y="1523395"/>
                  </a:lnTo>
                  <a:lnTo>
                    <a:pt x="6266503" y="1523395"/>
                  </a:lnTo>
                  <a:lnTo>
                    <a:pt x="6277933" y="1523395"/>
                  </a:lnTo>
                  <a:lnTo>
                    <a:pt x="6289410" y="1523395"/>
                  </a:lnTo>
                  <a:lnTo>
                    <a:pt x="6300840" y="1523395"/>
                  </a:lnTo>
                  <a:lnTo>
                    <a:pt x="6312270" y="1523395"/>
                  </a:lnTo>
                  <a:lnTo>
                    <a:pt x="6323700" y="1523395"/>
                  </a:lnTo>
                  <a:lnTo>
                    <a:pt x="6335130" y="1523395"/>
                  </a:lnTo>
                  <a:lnTo>
                    <a:pt x="6346608" y="1523395"/>
                  </a:lnTo>
                  <a:lnTo>
                    <a:pt x="6358038" y="1523395"/>
                  </a:lnTo>
                  <a:lnTo>
                    <a:pt x="6369468" y="1523395"/>
                  </a:lnTo>
                  <a:lnTo>
                    <a:pt x="6380898" y="1523395"/>
                  </a:lnTo>
                  <a:lnTo>
                    <a:pt x="6392328" y="1523395"/>
                  </a:lnTo>
                  <a:lnTo>
                    <a:pt x="6403805" y="1523395"/>
                  </a:lnTo>
                  <a:lnTo>
                    <a:pt x="6415235" y="1523395"/>
                  </a:lnTo>
                  <a:lnTo>
                    <a:pt x="6426666" y="1523395"/>
                  </a:lnTo>
                  <a:lnTo>
                    <a:pt x="6438096" y="1523395"/>
                  </a:lnTo>
                  <a:lnTo>
                    <a:pt x="6449525" y="1523395"/>
                  </a:lnTo>
                  <a:lnTo>
                    <a:pt x="6461003" y="1523395"/>
                  </a:lnTo>
                  <a:lnTo>
                    <a:pt x="6472433" y="1523395"/>
                  </a:lnTo>
                  <a:lnTo>
                    <a:pt x="6483863" y="1523395"/>
                  </a:lnTo>
                  <a:lnTo>
                    <a:pt x="6495293" y="1523395"/>
                  </a:lnTo>
                  <a:lnTo>
                    <a:pt x="6506723" y="1523395"/>
                  </a:lnTo>
                  <a:lnTo>
                    <a:pt x="6518201" y="1523395"/>
                  </a:lnTo>
                  <a:lnTo>
                    <a:pt x="6529631" y="1523395"/>
                  </a:lnTo>
                  <a:lnTo>
                    <a:pt x="6541061" y="1523395"/>
                  </a:lnTo>
                  <a:lnTo>
                    <a:pt x="6552490" y="1523395"/>
                  </a:lnTo>
                  <a:lnTo>
                    <a:pt x="6563921" y="1523395"/>
                  </a:lnTo>
                  <a:lnTo>
                    <a:pt x="6575398" y="1523395"/>
                  </a:lnTo>
                  <a:lnTo>
                    <a:pt x="6586828" y="1523395"/>
                  </a:lnTo>
                  <a:lnTo>
                    <a:pt x="6598259" y="1523395"/>
                  </a:lnTo>
                  <a:lnTo>
                    <a:pt x="6609688" y="1523395"/>
                  </a:lnTo>
                  <a:lnTo>
                    <a:pt x="6621118" y="1523395"/>
                  </a:lnTo>
                  <a:lnTo>
                    <a:pt x="6632596" y="1523395"/>
                  </a:lnTo>
                  <a:lnTo>
                    <a:pt x="6644026" y="1523395"/>
                  </a:lnTo>
                  <a:lnTo>
                    <a:pt x="6655456" y="1523395"/>
                  </a:lnTo>
                  <a:lnTo>
                    <a:pt x="6666886" y="1523395"/>
                  </a:lnTo>
                  <a:lnTo>
                    <a:pt x="6678316" y="1523395"/>
                  </a:lnTo>
                  <a:lnTo>
                    <a:pt x="6689794" y="1523395"/>
                  </a:lnTo>
                  <a:lnTo>
                    <a:pt x="6701224" y="1523395"/>
                  </a:lnTo>
                  <a:lnTo>
                    <a:pt x="6712653" y="1523395"/>
                  </a:lnTo>
                  <a:lnTo>
                    <a:pt x="6724083" y="1523395"/>
                  </a:lnTo>
                  <a:lnTo>
                    <a:pt x="6735514" y="1523395"/>
                  </a:lnTo>
                  <a:lnTo>
                    <a:pt x="6746944" y="1523395"/>
                  </a:lnTo>
                  <a:lnTo>
                    <a:pt x="6758421" y="1523395"/>
                  </a:lnTo>
                  <a:lnTo>
                    <a:pt x="6769851" y="1523395"/>
                  </a:lnTo>
                  <a:lnTo>
                    <a:pt x="6781281" y="1523395"/>
                  </a:lnTo>
                  <a:lnTo>
                    <a:pt x="6792711" y="1523395"/>
                  </a:lnTo>
                  <a:lnTo>
                    <a:pt x="6804141" y="1523395"/>
                  </a:lnTo>
                  <a:lnTo>
                    <a:pt x="6815619" y="1523395"/>
                  </a:lnTo>
                  <a:lnTo>
                    <a:pt x="6827049" y="1523395"/>
                  </a:lnTo>
                  <a:lnTo>
                    <a:pt x="6838479" y="1523395"/>
                  </a:lnTo>
                  <a:lnTo>
                    <a:pt x="6849909" y="1523395"/>
                  </a:lnTo>
                  <a:lnTo>
                    <a:pt x="6861339" y="1523395"/>
                  </a:lnTo>
                  <a:lnTo>
                    <a:pt x="6872816" y="1523395"/>
                  </a:lnTo>
                  <a:lnTo>
                    <a:pt x="6884246" y="1523395"/>
                  </a:lnTo>
                  <a:lnTo>
                    <a:pt x="6895676" y="1523395"/>
                  </a:lnTo>
                  <a:lnTo>
                    <a:pt x="6907107" y="1523395"/>
                  </a:lnTo>
                  <a:lnTo>
                    <a:pt x="6918537" y="1523395"/>
                  </a:lnTo>
                  <a:lnTo>
                    <a:pt x="6930014" y="1523395"/>
                  </a:lnTo>
                  <a:lnTo>
                    <a:pt x="6941444" y="1523395"/>
                  </a:lnTo>
                  <a:lnTo>
                    <a:pt x="6952874" y="1523395"/>
                  </a:lnTo>
                  <a:lnTo>
                    <a:pt x="6964304" y="1523395"/>
                  </a:lnTo>
                  <a:lnTo>
                    <a:pt x="6975734" y="1523395"/>
                  </a:lnTo>
                  <a:lnTo>
                    <a:pt x="6987212" y="1523395"/>
                  </a:lnTo>
                  <a:lnTo>
                    <a:pt x="6998642" y="1523395"/>
                  </a:lnTo>
                  <a:lnTo>
                    <a:pt x="7010072" y="1523395"/>
                  </a:lnTo>
                  <a:lnTo>
                    <a:pt x="7021502" y="1523395"/>
                  </a:lnTo>
                  <a:lnTo>
                    <a:pt x="7032931" y="1523395"/>
                  </a:lnTo>
                  <a:lnTo>
                    <a:pt x="7044409" y="1523395"/>
                  </a:lnTo>
                  <a:lnTo>
                    <a:pt x="7055839" y="1523395"/>
                  </a:lnTo>
                  <a:lnTo>
                    <a:pt x="7067269" y="1523395"/>
                  </a:lnTo>
                  <a:lnTo>
                    <a:pt x="7078700" y="1523395"/>
                  </a:lnTo>
                  <a:lnTo>
                    <a:pt x="7090129" y="1523395"/>
                  </a:lnTo>
                  <a:lnTo>
                    <a:pt x="7101607" y="1523395"/>
                  </a:lnTo>
                  <a:lnTo>
                    <a:pt x="7113037" y="1523395"/>
                  </a:lnTo>
                  <a:lnTo>
                    <a:pt x="7124467" y="1523395"/>
                  </a:lnTo>
                  <a:lnTo>
                    <a:pt x="7135897" y="1523395"/>
                  </a:lnTo>
                  <a:lnTo>
                    <a:pt x="7147327" y="1523395"/>
                  </a:lnTo>
                  <a:lnTo>
                    <a:pt x="7158805" y="1523395"/>
                  </a:lnTo>
                  <a:lnTo>
                    <a:pt x="7170235" y="1523395"/>
                  </a:lnTo>
                  <a:lnTo>
                    <a:pt x="7181665" y="1523395"/>
                  </a:lnTo>
                  <a:lnTo>
                    <a:pt x="7193094" y="1523395"/>
                  </a:lnTo>
                  <a:lnTo>
                    <a:pt x="7204524" y="1523395"/>
                  </a:lnTo>
                  <a:lnTo>
                    <a:pt x="7216002" y="1523395"/>
                  </a:lnTo>
                  <a:lnTo>
                    <a:pt x="7227432" y="1523395"/>
                  </a:lnTo>
                  <a:lnTo>
                    <a:pt x="7238862" y="1523395"/>
                  </a:lnTo>
                  <a:lnTo>
                    <a:pt x="7250292" y="1523395"/>
                  </a:lnTo>
                  <a:lnTo>
                    <a:pt x="7261722" y="1523395"/>
                  </a:lnTo>
                  <a:lnTo>
                    <a:pt x="7273200" y="1523395"/>
                  </a:lnTo>
                  <a:lnTo>
                    <a:pt x="7284630" y="1523395"/>
                  </a:lnTo>
                  <a:lnTo>
                    <a:pt x="7296060" y="1523395"/>
                  </a:lnTo>
                  <a:lnTo>
                    <a:pt x="7307490" y="1523395"/>
                  </a:lnTo>
                  <a:lnTo>
                    <a:pt x="7318920" y="1523395"/>
                  </a:lnTo>
                  <a:lnTo>
                    <a:pt x="7330398" y="1523395"/>
                  </a:lnTo>
                  <a:lnTo>
                    <a:pt x="7341828" y="1523395"/>
                  </a:lnTo>
                  <a:lnTo>
                    <a:pt x="7353257" y="1523395"/>
                  </a:lnTo>
                  <a:lnTo>
                    <a:pt x="7364687" y="1523395"/>
                  </a:lnTo>
                  <a:lnTo>
                    <a:pt x="7376117" y="1523395"/>
                  </a:lnTo>
                  <a:lnTo>
                    <a:pt x="7387595" y="1523395"/>
                  </a:lnTo>
                  <a:lnTo>
                    <a:pt x="7399025" y="1523395"/>
                  </a:lnTo>
                  <a:lnTo>
                    <a:pt x="7410455" y="1523395"/>
                  </a:lnTo>
                  <a:lnTo>
                    <a:pt x="7421885" y="1523395"/>
                  </a:lnTo>
                  <a:lnTo>
                    <a:pt x="7433315" y="1523395"/>
                  </a:lnTo>
                  <a:lnTo>
                    <a:pt x="7444793" y="1523395"/>
                  </a:lnTo>
                  <a:lnTo>
                    <a:pt x="7456222" y="1523395"/>
                  </a:lnTo>
                  <a:lnTo>
                    <a:pt x="7467653" y="1523395"/>
                  </a:lnTo>
                  <a:lnTo>
                    <a:pt x="7479083" y="1523395"/>
                  </a:lnTo>
                  <a:lnTo>
                    <a:pt x="7490513" y="1523395"/>
                  </a:lnTo>
                  <a:lnTo>
                    <a:pt x="7501990" y="1523395"/>
                  </a:lnTo>
                  <a:lnTo>
                    <a:pt x="7513420" y="845830"/>
                  </a:lnTo>
                  <a:lnTo>
                    <a:pt x="7524850" y="291455"/>
                  </a:lnTo>
                  <a:lnTo>
                    <a:pt x="7536280" y="447704"/>
                  </a:lnTo>
                  <a:lnTo>
                    <a:pt x="7547710" y="0"/>
                  </a:lnTo>
                  <a:lnTo>
                    <a:pt x="7559188" y="934469"/>
                  </a:lnTo>
                  <a:lnTo>
                    <a:pt x="7570618" y="845830"/>
                  </a:lnTo>
                  <a:lnTo>
                    <a:pt x="7582048" y="1045645"/>
                  </a:lnTo>
                  <a:lnTo>
                    <a:pt x="7593478" y="1222924"/>
                  </a:lnTo>
                  <a:lnTo>
                    <a:pt x="7604908" y="563385"/>
                  </a:lnTo>
                  <a:lnTo>
                    <a:pt x="7616385" y="97650"/>
                  </a:lnTo>
                  <a:lnTo>
                    <a:pt x="7627815" y="581411"/>
                  </a:lnTo>
                  <a:lnTo>
                    <a:pt x="7639246" y="1385178"/>
                  </a:lnTo>
                  <a:lnTo>
                    <a:pt x="7650676" y="1200388"/>
                  </a:lnTo>
                  <a:lnTo>
                    <a:pt x="7662106" y="1505369"/>
                  </a:lnTo>
                  <a:lnTo>
                    <a:pt x="7673583" y="1523395"/>
                  </a:lnTo>
                  <a:lnTo>
                    <a:pt x="7685013" y="1518890"/>
                  </a:lnTo>
                  <a:lnTo>
                    <a:pt x="7696443" y="1523395"/>
                  </a:lnTo>
                  <a:lnTo>
                    <a:pt x="7707873" y="1523395"/>
                  </a:lnTo>
                  <a:lnTo>
                    <a:pt x="7719303" y="1523395"/>
                  </a:lnTo>
                  <a:lnTo>
                    <a:pt x="7730733" y="1523395"/>
                  </a:lnTo>
                  <a:lnTo>
                    <a:pt x="7742211" y="1523395"/>
                  </a:lnTo>
                  <a:lnTo>
                    <a:pt x="7753641" y="1523395"/>
                  </a:lnTo>
                  <a:lnTo>
                    <a:pt x="7765071" y="1523395"/>
                  </a:lnTo>
                  <a:lnTo>
                    <a:pt x="7776501" y="1523395"/>
                  </a:lnTo>
                  <a:lnTo>
                    <a:pt x="7787931" y="1523395"/>
                  </a:lnTo>
                  <a:lnTo>
                    <a:pt x="7799408" y="1523395"/>
                  </a:lnTo>
                  <a:lnTo>
                    <a:pt x="7810839" y="1523395"/>
                  </a:lnTo>
                  <a:lnTo>
                    <a:pt x="7822268" y="1523395"/>
                  </a:lnTo>
                  <a:lnTo>
                    <a:pt x="7833698" y="1523395"/>
                  </a:lnTo>
                  <a:lnTo>
                    <a:pt x="7845128" y="1523395"/>
                  </a:lnTo>
                  <a:lnTo>
                    <a:pt x="7856606" y="1523395"/>
                  </a:lnTo>
                  <a:lnTo>
                    <a:pt x="7868036" y="1523395"/>
                  </a:lnTo>
                  <a:lnTo>
                    <a:pt x="7879466" y="1523395"/>
                  </a:lnTo>
                  <a:lnTo>
                    <a:pt x="7890896" y="1523395"/>
                  </a:lnTo>
                  <a:lnTo>
                    <a:pt x="7902326" y="1523395"/>
                  </a:lnTo>
                  <a:lnTo>
                    <a:pt x="7913804" y="1523395"/>
                  </a:lnTo>
                  <a:lnTo>
                    <a:pt x="7925234" y="1523395"/>
                  </a:lnTo>
                  <a:lnTo>
                    <a:pt x="7936663" y="1523395"/>
                  </a:lnTo>
                  <a:lnTo>
                    <a:pt x="7948094" y="1523395"/>
                  </a:lnTo>
                  <a:lnTo>
                    <a:pt x="7959524" y="1523395"/>
                  </a:lnTo>
                  <a:lnTo>
                    <a:pt x="7971001" y="1523395"/>
                  </a:lnTo>
                  <a:lnTo>
                    <a:pt x="7982431" y="1523395"/>
                  </a:lnTo>
                  <a:lnTo>
                    <a:pt x="7993861" y="1523395"/>
                  </a:lnTo>
                  <a:lnTo>
                    <a:pt x="8005291" y="1523395"/>
                  </a:lnTo>
                  <a:lnTo>
                    <a:pt x="8016721" y="1523395"/>
                  </a:lnTo>
                  <a:lnTo>
                    <a:pt x="8028199" y="1523395"/>
                  </a:lnTo>
                  <a:lnTo>
                    <a:pt x="8039629" y="1523395"/>
                  </a:lnTo>
                  <a:lnTo>
                    <a:pt x="8051059" y="1523395"/>
                  </a:lnTo>
                  <a:lnTo>
                    <a:pt x="8062489" y="1523395"/>
                  </a:lnTo>
                  <a:lnTo>
                    <a:pt x="8073919" y="1523395"/>
                  </a:lnTo>
                  <a:lnTo>
                    <a:pt x="8085396" y="1523395"/>
                  </a:lnTo>
                  <a:lnTo>
                    <a:pt x="8096826" y="1523395"/>
                  </a:lnTo>
                  <a:lnTo>
                    <a:pt x="8108256" y="1523395"/>
                  </a:lnTo>
                  <a:lnTo>
                    <a:pt x="8119687" y="1523395"/>
                  </a:lnTo>
                  <a:lnTo>
                    <a:pt x="8131117" y="1523395"/>
                  </a:lnTo>
                  <a:lnTo>
                    <a:pt x="8142594" y="1523395"/>
                  </a:lnTo>
                  <a:lnTo>
                    <a:pt x="8154024" y="1523395"/>
                  </a:lnTo>
                  <a:lnTo>
                    <a:pt x="8165454" y="1523395"/>
                  </a:lnTo>
                  <a:lnTo>
                    <a:pt x="8176884" y="1523395"/>
                  </a:lnTo>
                  <a:lnTo>
                    <a:pt x="8188314" y="1523395"/>
                  </a:lnTo>
                  <a:lnTo>
                    <a:pt x="8199792" y="1523395"/>
                  </a:lnTo>
                  <a:lnTo>
                    <a:pt x="8211222" y="1523395"/>
                  </a:lnTo>
                  <a:lnTo>
                    <a:pt x="8222652" y="1523395"/>
                  </a:lnTo>
                  <a:lnTo>
                    <a:pt x="8234082" y="1523395"/>
                  </a:lnTo>
                  <a:lnTo>
                    <a:pt x="8245512" y="1523395"/>
                  </a:lnTo>
                  <a:lnTo>
                    <a:pt x="8256989" y="1523395"/>
                  </a:lnTo>
                  <a:lnTo>
                    <a:pt x="8268419" y="1523395"/>
                  </a:lnTo>
                  <a:lnTo>
                    <a:pt x="8279850" y="1523395"/>
                  </a:lnTo>
                  <a:lnTo>
                    <a:pt x="8291280" y="1523395"/>
                  </a:lnTo>
                  <a:lnTo>
                    <a:pt x="8302709" y="1523395"/>
                  </a:lnTo>
                  <a:lnTo>
                    <a:pt x="8314187" y="1523395"/>
                  </a:lnTo>
                  <a:lnTo>
                    <a:pt x="8325617" y="1523395"/>
                  </a:lnTo>
                  <a:lnTo>
                    <a:pt x="8337047" y="1523395"/>
                  </a:lnTo>
                  <a:lnTo>
                    <a:pt x="8348477" y="1523395"/>
                  </a:lnTo>
                  <a:lnTo>
                    <a:pt x="8359907" y="1523395"/>
                  </a:lnTo>
                  <a:lnTo>
                    <a:pt x="8371385" y="1523395"/>
                  </a:lnTo>
                  <a:lnTo>
                    <a:pt x="8382815" y="1523395"/>
                  </a:lnTo>
                  <a:lnTo>
                    <a:pt x="8394245" y="1523395"/>
                  </a:lnTo>
                  <a:lnTo>
                    <a:pt x="8405674" y="1523395"/>
                  </a:lnTo>
                  <a:lnTo>
                    <a:pt x="8417104" y="1523395"/>
                  </a:lnTo>
                  <a:lnTo>
                    <a:pt x="8428582" y="1523395"/>
                  </a:lnTo>
                  <a:lnTo>
                    <a:pt x="8440012" y="1523395"/>
                  </a:lnTo>
                  <a:lnTo>
                    <a:pt x="8451442" y="1523395"/>
                  </a:lnTo>
                  <a:lnTo>
                    <a:pt x="8462872" y="1523395"/>
                  </a:lnTo>
                  <a:lnTo>
                    <a:pt x="8474302" y="1523395"/>
                  </a:lnTo>
                  <a:lnTo>
                    <a:pt x="8485780" y="1523395"/>
                  </a:lnTo>
                  <a:lnTo>
                    <a:pt x="8497210" y="1523395"/>
                  </a:lnTo>
                  <a:lnTo>
                    <a:pt x="8508640" y="1523395"/>
                  </a:lnTo>
                  <a:lnTo>
                    <a:pt x="8520069" y="1523395"/>
                  </a:lnTo>
                  <a:lnTo>
                    <a:pt x="8531500" y="1523395"/>
                  </a:lnTo>
                  <a:lnTo>
                    <a:pt x="8542977" y="1523395"/>
                  </a:lnTo>
                  <a:lnTo>
                    <a:pt x="8554407" y="1523395"/>
                  </a:lnTo>
                  <a:lnTo>
                    <a:pt x="8565837" y="1523395"/>
                  </a:lnTo>
                  <a:lnTo>
                    <a:pt x="8577267" y="1523395"/>
                  </a:lnTo>
                  <a:lnTo>
                    <a:pt x="8588697" y="1523395"/>
                  </a:lnTo>
                  <a:lnTo>
                    <a:pt x="8600175" y="1523395"/>
                  </a:lnTo>
                  <a:lnTo>
                    <a:pt x="8611605" y="1523395"/>
                  </a:lnTo>
                  <a:lnTo>
                    <a:pt x="8623035" y="1523395"/>
                  </a:lnTo>
                  <a:lnTo>
                    <a:pt x="8634465" y="1523395"/>
                  </a:lnTo>
                  <a:lnTo>
                    <a:pt x="8645895" y="1523395"/>
                  </a:lnTo>
                  <a:lnTo>
                    <a:pt x="8657373" y="1523395"/>
                  </a:lnTo>
                  <a:lnTo>
                    <a:pt x="8668802" y="1523395"/>
                  </a:lnTo>
                  <a:lnTo>
                    <a:pt x="8680232" y="1523395"/>
                  </a:lnTo>
                  <a:lnTo>
                    <a:pt x="8691662" y="1523395"/>
                  </a:lnTo>
                  <a:lnTo>
                    <a:pt x="8703093" y="1523395"/>
                  </a:lnTo>
                  <a:lnTo>
                    <a:pt x="8714570" y="1523395"/>
                  </a:lnTo>
                  <a:lnTo>
                    <a:pt x="8726000" y="1523395"/>
                  </a:lnTo>
                  <a:lnTo>
                    <a:pt x="8737430" y="1523395"/>
                  </a:lnTo>
                  <a:lnTo>
                    <a:pt x="8748860" y="1523395"/>
                  </a:lnTo>
                  <a:lnTo>
                    <a:pt x="8760290" y="1523395"/>
                  </a:lnTo>
                  <a:lnTo>
                    <a:pt x="8771768" y="1523395"/>
                  </a:lnTo>
                  <a:lnTo>
                    <a:pt x="8783198" y="1523395"/>
                  </a:lnTo>
                  <a:lnTo>
                    <a:pt x="8794628" y="1523395"/>
                  </a:lnTo>
                  <a:lnTo>
                    <a:pt x="8806058" y="1523395"/>
                  </a:lnTo>
                  <a:lnTo>
                    <a:pt x="8817488" y="1523395"/>
                  </a:lnTo>
                  <a:lnTo>
                    <a:pt x="8828918" y="1523395"/>
                  </a:lnTo>
                  <a:lnTo>
                    <a:pt x="8840395" y="1523395"/>
                  </a:lnTo>
                  <a:lnTo>
                    <a:pt x="8851825" y="1523395"/>
                  </a:lnTo>
                  <a:lnTo>
                    <a:pt x="8863256" y="1523395"/>
                  </a:lnTo>
                  <a:lnTo>
                    <a:pt x="8874686" y="1523395"/>
                  </a:lnTo>
                  <a:lnTo>
                    <a:pt x="8886115" y="1523395"/>
                  </a:lnTo>
                  <a:lnTo>
                    <a:pt x="8897593" y="1523395"/>
                  </a:lnTo>
                  <a:lnTo>
                    <a:pt x="8909022" y="1523395"/>
                  </a:lnTo>
                  <a:lnTo>
                    <a:pt x="8920453" y="1523395"/>
                  </a:lnTo>
                  <a:lnTo>
                    <a:pt x="8931883" y="1523395"/>
                  </a:lnTo>
                  <a:lnTo>
                    <a:pt x="8943313" y="1523395"/>
                  </a:lnTo>
                  <a:lnTo>
                    <a:pt x="8954791" y="1523395"/>
                  </a:lnTo>
                  <a:lnTo>
                    <a:pt x="8966220" y="1523395"/>
                  </a:lnTo>
                  <a:lnTo>
                    <a:pt x="8977651" y="1523395"/>
                  </a:lnTo>
                  <a:lnTo>
                    <a:pt x="8989080" y="1523395"/>
                  </a:lnTo>
                  <a:lnTo>
                    <a:pt x="9000511" y="1523395"/>
                  </a:lnTo>
                  <a:lnTo>
                    <a:pt x="9011988" y="1523395"/>
                  </a:lnTo>
                  <a:lnTo>
                    <a:pt x="9023418" y="1523395"/>
                  </a:lnTo>
                  <a:lnTo>
                    <a:pt x="9034849" y="1523395"/>
                  </a:lnTo>
                  <a:lnTo>
                    <a:pt x="9046278" y="1523395"/>
                  </a:lnTo>
                  <a:lnTo>
                    <a:pt x="9057709" y="1523395"/>
                  </a:lnTo>
                  <a:lnTo>
                    <a:pt x="9069186" y="1523395"/>
                  </a:lnTo>
                  <a:lnTo>
                    <a:pt x="9080615" y="1523395"/>
                  </a:lnTo>
                  <a:lnTo>
                    <a:pt x="9092046" y="1523395"/>
                  </a:lnTo>
                  <a:lnTo>
                    <a:pt x="9103476" y="1523395"/>
                  </a:lnTo>
                  <a:lnTo>
                    <a:pt x="9114906" y="1523395"/>
                  </a:lnTo>
                  <a:lnTo>
                    <a:pt x="9126384" y="1523395"/>
                  </a:lnTo>
                  <a:lnTo>
                    <a:pt x="9137813" y="1523395"/>
                  </a:lnTo>
                  <a:lnTo>
                    <a:pt x="9149244" y="1523395"/>
                  </a:lnTo>
                  <a:lnTo>
                    <a:pt x="9160673" y="1523395"/>
                  </a:lnTo>
                  <a:lnTo>
                    <a:pt x="9172104" y="1523395"/>
                  </a:lnTo>
                  <a:lnTo>
                    <a:pt x="9183581" y="1523395"/>
                  </a:lnTo>
                  <a:lnTo>
                    <a:pt x="9195011" y="1523395"/>
                  </a:lnTo>
                  <a:lnTo>
                    <a:pt x="9206442" y="1523395"/>
                  </a:lnTo>
                  <a:lnTo>
                    <a:pt x="9217871" y="1523395"/>
                  </a:lnTo>
                  <a:lnTo>
                    <a:pt x="9229301" y="1523395"/>
                  </a:lnTo>
                  <a:lnTo>
                    <a:pt x="9240779" y="1523395"/>
                  </a:lnTo>
                  <a:lnTo>
                    <a:pt x="9252209" y="1523395"/>
                  </a:lnTo>
                  <a:lnTo>
                    <a:pt x="9263639" y="1523395"/>
                  </a:lnTo>
                  <a:lnTo>
                    <a:pt x="9275069" y="1523395"/>
                  </a:lnTo>
                  <a:lnTo>
                    <a:pt x="9286498" y="1523395"/>
                  </a:lnTo>
                  <a:lnTo>
                    <a:pt x="9297977" y="1523395"/>
                  </a:lnTo>
                  <a:lnTo>
                    <a:pt x="9309406" y="1523395"/>
                  </a:lnTo>
                  <a:lnTo>
                    <a:pt x="9320837" y="1523395"/>
                  </a:lnTo>
                  <a:lnTo>
                    <a:pt x="9332266" y="1523395"/>
                  </a:lnTo>
                  <a:lnTo>
                    <a:pt x="9343696" y="1523395"/>
                  </a:lnTo>
                  <a:lnTo>
                    <a:pt x="9355174" y="1523395"/>
                  </a:lnTo>
                  <a:lnTo>
                    <a:pt x="9366604" y="1523395"/>
                  </a:lnTo>
                  <a:lnTo>
                    <a:pt x="9378035" y="1523395"/>
                  </a:lnTo>
                  <a:lnTo>
                    <a:pt x="9389464" y="1523395"/>
                  </a:lnTo>
                  <a:lnTo>
                    <a:pt x="9400894" y="1523395"/>
                  </a:lnTo>
                  <a:lnTo>
                    <a:pt x="9412372" y="1523395"/>
                  </a:lnTo>
                  <a:lnTo>
                    <a:pt x="9423802" y="1523395"/>
                  </a:lnTo>
                  <a:lnTo>
                    <a:pt x="9435232" y="1523395"/>
                  </a:lnTo>
                  <a:lnTo>
                    <a:pt x="9446662" y="1523395"/>
                  </a:lnTo>
                  <a:lnTo>
                    <a:pt x="9458091" y="1523395"/>
                  </a:lnTo>
                  <a:lnTo>
                    <a:pt x="9469570" y="1523395"/>
                  </a:lnTo>
                  <a:lnTo>
                    <a:pt x="9480999" y="1523395"/>
                  </a:lnTo>
                  <a:lnTo>
                    <a:pt x="9492429" y="1523395"/>
                  </a:lnTo>
                  <a:lnTo>
                    <a:pt x="9503859" y="1523395"/>
                  </a:lnTo>
                  <a:lnTo>
                    <a:pt x="9515289" y="1523395"/>
                  </a:lnTo>
                  <a:lnTo>
                    <a:pt x="9526767" y="1523395"/>
                  </a:lnTo>
                  <a:lnTo>
                    <a:pt x="9538197" y="1523395"/>
                  </a:lnTo>
                  <a:lnTo>
                    <a:pt x="9549626" y="1523395"/>
                  </a:lnTo>
                  <a:lnTo>
                    <a:pt x="9561057" y="1523395"/>
                  </a:lnTo>
                  <a:lnTo>
                    <a:pt x="9572487" y="1523395"/>
                  </a:lnTo>
                  <a:lnTo>
                    <a:pt x="9583965" y="1523395"/>
                  </a:lnTo>
                  <a:lnTo>
                    <a:pt x="9595395" y="1523395"/>
                  </a:lnTo>
                  <a:lnTo>
                    <a:pt x="9606824" y="1523395"/>
                  </a:lnTo>
                  <a:lnTo>
                    <a:pt x="9618255" y="1523395"/>
                  </a:lnTo>
                  <a:lnTo>
                    <a:pt x="9629684" y="1523395"/>
                  </a:lnTo>
                  <a:lnTo>
                    <a:pt x="9641163" y="1523395"/>
                  </a:lnTo>
                  <a:lnTo>
                    <a:pt x="9652592" y="1523395"/>
                  </a:lnTo>
                  <a:lnTo>
                    <a:pt x="9664022" y="1523395"/>
                  </a:lnTo>
                  <a:lnTo>
                    <a:pt x="9675452" y="1523395"/>
                  </a:lnTo>
                  <a:lnTo>
                    <a:pt x="9686882" y="1523395"/>
                  </a:lnTo>
                  <a:lnTo>
                    <a:pt x="9698360" y="1523395"/>
                  </a:lnTo>
                  <a:lnTo>
                    <a:pt x="9709790" y="1523395"/>
                  </a:lnTo>
                  <a:lnTo>
                    <a:pt x="9721219" y="1523395"/>
                  </a:lnTo>
                  <a:lnTo>
                    <a:pt x="9732650" y="1523395"/>
                  </a:lnTo>
                  <a:lnTo>
                    <a:pt x="9744080" y="1523395"/>
                  </a:lnTo>
                  <a:lnTo>
                    <a:pt x="9755557" y="1523395"/>
                  </a:lnTo>
                  <a:lnTo>
                    <a:pt x="9766988" y="1523395"/>
                  </a:lnTo>
                  <a:lnTo>
                    <a:pt x="9778417" y="1523395"/>
                  </a:lnTo>
                  <a:lnTo>
                    <a:pt x="9789848" y="1523395"/>
                  </a:lnTo>
                  <a:lnTo>
                    <a:pt x="9801277" y="1523395"/>
                  </a:lnTo>
                  <a:lnTo>
                    <a:pt x="9812755" y="1523395"/>
                  </a:lnTo>
                  <a:lnTo>
                    <a:pt x="9824185" y="1523395"/>
                  </a:lnTo>
                  <a:lnTo>
                    <a:pt x="9835615" y="1523395"/>
                  </a:lnTo>
                  <a:lnTo>
                    <a:pt x="9847045" y="1523395"/>
                  </a:lnTo>
                  <a:lnTo>
                    <a:pt x="9858475" y="1523395"/>
                  </a:lnTo>
                  <a:lnTo>
                    <a:pt x="9869952" y="1523395"/>
                  </a:lnTo>
                  <a:lnTo>
                    <a:pt x="9881383" y="1523395"/>
                  </a:lnTo>
                  <a:lnTo>
                    <a:pt x="9892812" y="1523395"/>
                  </a:lnTo>
                  <a:lnTo>
                    <a:pt x="9904243" y="1523395"/>
                  </a:lnTo>
                  <a:lnTo>
                    <a:pt x="9915673" y="1523395"/>
                  </a:lnTo>
                  <a:lnTo>
                    <a:pt x="9927102" y="1523395"/>
                  </a:lnTo>
                  <a:lnTo>
                    <a:pt x="9938581" y="1523395"/>
                  </a:lnTo>
                  <a:lnTo>
                    <a:pt x="9950010" y="1523395"/>
                  </a:lnTo>
                  <a:lnTo>
                    <a:pt x="9961441" y="1523395"/>
                  </a:lnTo>
                  <a:lnTo>
                    <a:pt x="9972870" y="1523395"/>
                  </a:lnTo>
                  <a:lnTo>
                    <a:pt x="9984300" y="1523395"/>
                  </a:lnTo>
                  <a:lnTo>
                    <a:pt x="9995778" y="1523395"/>
                  </a:lnTo>
                  <a:lnTo>
                    <a:pt x="10007208" y="1523395"/>
                  </a:lnTo>
                  <a:lnTo>
                    <a:pt x="10018638" y="1523395"/>
                  </a:lnTo>
                  <a:lnTo>
                    <a:pt x="10030068" y="1523395"/>
                  </a:lnTo>
                  <a:lnTo>
                    <a:pt x="10041498" y="1523395"/>
                  </a:lnTo>
                  <a:lnTo>
                    <a:pt x="10052976" y="1523395"/>
                  </a:lnTo>
                  <a:lnTo>
                    <a:pt x="10064405" y="1523395"/>
                  </a:lnTo>
                  <a:lnTo>
                    <a:pt x="10075835" y="1523395"/>
                  </a:lnTo>
                  <a:lnTo>
                    <a:pt x="10087266" y="1523395"/>
                  </a:lnTo>
                  <a:lnTo>
                    <a:pt x="10098695" y="1523395"/>
                  </a:lnTo>
                  <a:lnTo>
                    <a:pt x="10110174" y="1523395"/>
                  </a:lnTo>
                  <a:lnTo>
                    <a:pt x="10121603" y="1523395"/>
                  </a:lnTo>
                  <a:lnTo>
                    <a:pt x="10133033" y="1523395"/>
                  </a:lnTo>
                  <a:lnTo>
                    <a:pt x="10144463" y="1523395"/>
                  </a:lnTo>
                  <a:lnTo>
                    <a:pt x="10155893" y="1523395"/>
                  </a:lnTo>
                  <a:lnTo>
                    <a:pt x="10167371" y="1523395"/>
                  </a:lnTo>
                  <a:lnTo>
                    <a:pt x="10178801" y="1523395"/>
                  </a:lnTo>
                  <a:lnTo>
                    <a:pt x="10190230" y="1523395"/>
                  </a:lnTo>
                  <a:lnTo>
                    <a:pt x="10201661" y="1523395"/>
                  </a:lnTo>
                  <a:lnTo>
                    <a:pt x="10213091" y="1523395"/>
                  </a:lnTo>
                  <a:lnTo>
                    <a:pt x="10224569" y="1523395"/>
                  </a:lnTo>
                  <a:lnTo>
                    <a:pt x="10235998" y="1523395"/>
                  </a:lnTo>
                  <a:lnTo>
                    <a:pt x="10247428" y="1523395"/>
                  </a:lnTo>
                  <a:lnTo>
                    <a:pt x="10258859" y="1523395"/>
                  </a:lnTo>
                  <a:lnTo>
                    <a:pt x="10270288" y="1523395"/>
                  </a:lnTo>
                  <a:lnTo>
                    <a:pt x="10281767" y="1523395"/>
                  </a:lnTo>
                  <a:lnTo>
                    <a:pt x="10293196" y="1523395"/>
                  </a:lnTo>
                  <a:lnTo>
                    <a:pt x="10304626" y="1523395"/>
                  </a:lnTo>
                  <a:lnTo>
                    <a:pt x="10316056" y="1523395"/>
                  </a:lnTo>
                  <a:lnTo>
                    <a:pt x="10327486" y="1523395"/>
                  </a:lnTo>
                  <a:lnTo>
                    <a:pt x="10338963" y="1523395"/>
                  </a:lnTo>
                  <a:lnTo>
                    <a:pt x="10350394" y="1523395"/>
                  </a:lnTo>
                  <a:lnTo>
                    <a:pt x="10361823" y="1523395"/>
                  </a:lnTo>
                  <a:lnTo>
                    <a:pt x="10373254" y="1523395"/>
                  </a:lnTo>
                  <a:lnTo>
                    <a:pt x="10384684" y="1523395"/>
                  </a:lnTo>
                  <a:lnTo>
                    <a:pt x="10396161" y="1523395"/>
                  </a:lnTo>
                  <a:lnTo>
                    <a:pt x="10407591" y="1523395"/>
                  </a:lnTo>
                  <a:lnTo>
                    <a:pt x="10419021" y="1523395"/>
                  </a:lnTo>
                  <a:lnTo>
                    <a:pt x="10430452" y="1523395"/>
                  </a:lnTo>
                  <a:lnTo>
                    <a:pt x="10441881" y="1523395"/>
                  </a:lnTo>
                  <a:lnTo>
                    <a:pt x="10453358" y="1523395"/>
                  </a:lnTo>
                  <a:lnTo>
                    <a:pt x="10464789" y="1523395"/>
                  </a:lnTo>
                  <a:lnTo>
                    <a:pt x="10476219" y="1523395"/>
                  </a:lnTo>
                  <a:lnTo>
                    <a:pt x="10487649" y="1523395"/>
                  </a:lnTo>
                  <a:lnTo>
                    <a:pt x="10499079" y="1523395"/>
                  </a:lnTo>
                  <a:lnTo>
                    <a:pt x="10510556" y="1523395"/>
                  </a:lnTo>
                  <a:lnTo>
                    <a:pt x="10521987" y="1523395"/>
                  </a:lnTo>
                  <a:lnTo>
                    <a:pt x="10533416" y="1523395"/>
                  </a:lnTo>
                  <a:lnTo>
                    <a:pt x="10544847" y="1523395"/>
                  </a:lnTo>
                  <a:lnTo>
                    <a:pt x="10556277" y="1523395"/>
                  </a:lnTo>
                  <a:lnTo>
                    <a:pt x="10567754" y="1523395"/>
                  </a:lnTo>
                  <a:lnTo>
                    <a:pt x="10579184" y="1523395"/>
                  </a:lnTo>
                  <a:lnTo>
                    <a:pt x="10590614" y="1523395"/>
                  </a:lnTo>
                  <a:lnTo>
                    <a:pt x="10602045" y="1523395"/>
                  </a:lnTo>
                  <a:lnTo>
                    <a:pt x="10613474" y="1523395"/>
                  </a:lnTo>
                  <a:lnTo>
                    <a:pt x="10624951" y="1523395"/>
                  </a:lnTo>
                  <a:lnTo>
                    <a:pt x="10636382" y="1523395"/>
                  </a:lnTo>
                  <a:lnTo>
                    <a:pt x="10647812" y="1523395"/>
                  </a:lnTo>
                  <a:lnTo>
                    <a:pt x="10659241" y="1523395"/>
                  </a:lnTo>
                  <a:lnTo>
                    <a:pt x="10670672" y="1523395"/>
                  </a:lnTo>
                  <a:lnTo>
                    <a:pt x="10682149" y="1523395"/>
                  </a:lnTo>
                  <a:lnTo>
                    <a:pt x="10693580" y="1523395"/>
                  </a:lnTo>
                  <a:lnTo>
                    <a:pt x="10705009" y="1523395"/>
                  </a:lnTo>
                  <a:lnTo>
                    <a:pt x="10716439" y="1523395"/>
                  </a:lnTo>
                  <a:lnTo>
                    <a:pt x="10727870" y="1523395"/>
                  </a:lnTo>
                  <a:lnTo>
                    <a:pt x="10739347" y="1523395"/>
                  </a:lnTo>
                  <a:lnTo>
                    <a:pt x="10750778" y="1523395"/>
                  </a:lnTo>
                  <a:lnTo>
                    <a:pt x="10762207" y="1523395"/>
                  </a:lnTo>
                  <a:lnTo>
                    <a:pt x="10773637" y="1523395"/>
                  </a:lnTo>
                  <a:lnTo>
                    <a:pt x="10785067" y="1523395"/>
                  </a:lnTo>
                  <a:lnTo>
                    <a:pt x="10796544" y="1523395"/>
                  </a:lnTo>
                  <a:lnTo>
                    <a:pt x="10807975" y="1523395"/>
                  </a:lnTo>
                  <a:lnTo>
                    <a:pt x="10819405" y="1523395"/>
                  </a:lnTo>
                  <a:lnTo>
                    <a:pt x="10830834" y="1523395"/>
                  </a:lnTo>
                  <a:lnTo>
                    <a:pt x="10842265" y="1523395"/>
                  </a:lnTo>
                  <a:lnTo>
                    <a:pt x="10853742" y="1523395"/>
                  </a:lnTo>
                  <a:lnTo>
                    <a:pt x="10865173" y="1523395"/>
                  </a:lnTo>
                  <a:lnTo>
                    <a:pt x="10876602" y="1523395"/>
                  </a:lnTo>
                  <a:lnTo>
                    <a:pt x="10888032" y="1523395"/>
                  </a:lnTo>
                  <a:lnTo>
                    <a:pt x="10899463" y="1523395"/>
                  </a:lnTo>
                  <a:lnTo>
                    <a:pt x="10910892" y="1523395"/>
                  </a:lnTo>
                  <a:lnTo>
                    <a:pt x="10922369" y="1523395"/>
                  </a:lnTo>
                  <a:lnTo>
                    <a:pt x="10933800" y="1523395"/>
                  </a:lnTo>
                  <a:lnTo>
                    <a:pt x="10945230" y="1523395"/>
                  </a:lnTo>
                  <a:lnTo>
                    <a:pt x="10956660" y="1523395"/>
                  </a:lnTo>
                  <a:lnTo>
                    <a:pt x="10968090" y="1523395"/>
                  </a:lnTo>
                  <a:lnTo>
                    <a:pt x="10979567" y="1523395"/>
                  </a:lnTo>
                  <a:lnTo>
                    <a:pt x="10990998" y="1523395"/>
                  </a:lnTo>
                  <a:lnTo>
                    <a:pt x="11002427" y="1523395"/>
                  </a:lnTo>
                  <a:lnTo>
                    <a:pt x="11013858" y="1523395"/>
                  </a:lnTo>
                  <a:lnTo>
                    <a:pt x="11025287" y="1523395"/>
                  </a:lnTo>
                  <a:lnTo>
                    <a:pt x="11036765" y="1523395"/>
                  </a:lnTo>
                  <a:lnTo>
                    <a:pt x="11048195" y="1523395"/>
                  </a:lnTo>
                  <a:lnTo>
                    <a:pt x="11059625" y="1523395"/>
                  </a:lnTo>
                  <a:lnTo>
                    <a:pt x="11071056" y="1523395"/>
                  </a:lnTo>
                  <a:lnTo>
                    <a:pt x="11082485" y="1523395"/>
                  </a:lnTo>
                  <a:lnTo>
                    <a:pt x="11093962" y="1523395"/>
                  </a:lnTo>
                  <a:lnTo>
                    <a:pt x="11105393" y="1523395"/>
                  </a:lnTo>
                  <a:lnTo>
                    <a:pt x="11116823" y="1523395"/>
                  </a:lnTo>
                  <a:lnTo>
                    <a:pt x="11128253" y="1523395"/>
                  </a:lnTo>
                  <a:lnTo>
                    <a:pt x="11139683" y="1523395"/>
                  </a:lnTo>
                  <a:lnTo>
                    <a:pt x="11151160" y="1523395"/>
                  </a:lnTo>
                  <a:lnTo>
                    <a:pt x="11162591" y="1523395"/>
                  </a:lnTo>
                  <a:lnTo>
                    <a:pt x="11174020" y="1523395"/>
                  </a:lnTo>
                  <a:lnTo>
                    <a:pt x="11185451" y="1523395"/>
                  </a:lnTo>
                  <a:lnTo>
                    <a:pt x="11196881" y="1523395"/>
                  </a:lnTo>
                  <a:lnTo>
                    <a:pt x="11208358" y="1523395"/>
                  </a:lnTo>
                  <a:lnTo>
                    <a:pt x="11218359" y="1523395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1DF03E57-420D-284E-9DAC-7B1CAFD7ECD2}"/>
                </a:ext>
              </a:extLst>
            </p:cNvPr>
            <p:cNvSpPr/>
            <p:nvPr/>
          </p:nvSpPr>
          <p:spPr>
            <a:xfrm>
              <a:off x="851149" y="5001029"/>
              <a:ext cx="11218359" cy="1099732"/>
            </a:xfrm>
            <a:custGeom>
              <a:avLst/>
              <a:gdLst>
                <a:gd name="connsiteX0" fmla="*/ 0 w 11218359"/>
                <a:gd name="connsiteY0" fmla="*/ 1099733 h 1099732"/>
                <a:gd name="connsiteX1" fmla="*/ 9149 w 11218359"/>
                <a:gd name="connsiteY1" fmla="*/ 1099733 h 1099732"/>
                <a:gd name="connsiteX2" fmla="*/ 20588 w 11218359"/>
                <a:gd name="connsiteY2" fmla="*/ 1099733 h 1099732"/>
                <a:gd name="connsiteX3" fmla="*/ 32028 w 11218359"/>
                <a:gd name="connsiteY3" fmla="*/ 1099733 h 1099732"/>
                <a:gd name="connsiteX4" fmla="*/ 43467 w 11218359"/>
                <a:gd name="connsiteY4" fmla="*/ 1099733 h 1099732"/>
                <a:gd name="connsiteX5" fmla="*/ 54907 w 11218359"/>
                <a:gd name="connsiteY5" fmla="*/ 1099733 h 1099732"/>
                <a:gd name="connsiteX6" fmla="*/ 66346 w 11218359"/>
                <a:gd name="connsiteY6" fmla="*/ 1099733 h 1099732"/>
                <a:gd name="connsiteX7" fmla="*/ 77786 w 11218359"/>
                <a:gd name="connsiteY7" fmla="*/ 1099733 h 1099732"/>
                <a:gd name="connsiteX8" fmla="*/ 89225 w 11218359"/>
                <a:gd name="connsiteY8" fmla="*/ 1099733 h 1099732"/>
                <a:gd name="connsiteX9" fmla="*/ 100665 w 11218359"/>
                <a:gd name="connsiteY9" fmla="*/ 1099733 h 1099732"/>
                <a:gd name="connsiteX10" fmla="*/ 112104 w 11218359"/>
                <a:gd name="connsiteY10" fmla="*/ 1099733 h 1099732"/>
                <a:gd name="connsiteX11" fmla="*/ 123544 w 11218359"/>
                <a:gd name="connsiteY11" fmla="*/ 1099733 h 1099732"/>
                <a:gd name="connsiteX12" fmla="*/ 134979 w 11218359"/>
                <a:gd name="connsiteY12" fmla="*/ 1099733 h 1099732"/>
                <a:gd name="connsiteX13" fmla="*/ 146423 w 11218359"/>
                <a:gd name="connsiteY13" fmla="*/ 1099733 h 1099732"/>
                <a:gd name="connsiteX14" fmla="*/ 157858 w 11218359"/>
                <a:gd name="connsiteY14" fmla="*/ 1099733 h 1099732"/>
                <a:gd name="connsiteX15" fmla="*/ 169297 w 11218359"/>
                <a:gd name="connsiteY15" fmla="*/ 1099733 h 1099732"/>
                <a:gd name="connsiteX16" fmla="*/ 180737 w 11218359"/>
                <a:gd name="connsiteY16" fmla="*/ 1099733 h 1099732"/>
                <a:gd name="connsiteX17" fmla="*/ 192176 w 11218359"/>
                <a:gd name="connsiteY17" fmla="*/ 1099733 h 1099732"/>
                <a:gd name="connsiteX18" fmla="*/ 203616 w 11218359"/>
                <a:gd name="connsiteY18" fmla="*/ 1099733 h 1099732"/>
                <a:gd name="connsiteX19" fmla="*/ 215055 w 11218359"/>
                <a:gd name="connsiteY19" fmla="*/ 1099733 h 1099732"/>
                <a:gd name="connsiteX20" fmla="*/ 226495 w 11218359"/>
                <a:gd name="connsiteY20" fmla="*/ 1099733 h 1099732"/>
                <a:gd name="connsiteX21" fmla="*/ 237935 w 11218359"/>
                <a:gd name="connsiteY21" fmla="*/ 1099733 h 1099732"/>
                <a:gd name="connsiteX22" fmla="*/ 249374 w 11218359"/>
                <a:gd name="connsiteY22" fmla="*/ 1099733 h 1099732"/>
                <a:gd name="connsiteX23" fmla="*/ 260814 w 11218359"/>
                <a:gd name="connsiteY23" fmla="*/ 1099733 h 1099732"/>
                <a:gd name="connsiteX24" fmla="*/ 272253 w 11218359"/>
                <a:gd name="connsiteY24" fmla="*/ 1099733 h 1099732"/>
                <a:gd name="connsiteX25" fmla="*/ 283693 w 11218359"/>
                <a:gd name="connsiteY25" fmla="*/ 1099733 h 1099732"/>
                <a:gd name="connsiteX26" fmla="*/ 295132 w 11218359"/>
                <a:gd name="connsiteY26" fmla="*/ 1099733 h 1099732"/>
                <a:gd name="connsiteX27" fmla="*/ 306572 w 11218359"/>
                <a:gd name="connsiteY27" fmla="*/ 1099733 h 1099732"/>
                <a:gd name="connsiteX28" fmla="*/ 318011 w 11218359"/>
                <a:gd name="connsiteY28" fmla="*/ 1099733 h 1099732"/>
                <a:gd name="connsiteX29" fmla="*/ 329451 w 11218359"/>
                <a:gd name="connsiteY29" fmla="*/ 1099733 h 1099732"/>
                <a:gd name="connsiteX30" fmla="*/ 340890 w 11218359"/>
                <a:gd name="connsiteY30" fmla="*/ 1099733 h 1099732"/>
                <a:gd name="connsiteX31" fmla="*/ 352330 w 11218359"/>
                <a:gd name="connsiteY31" fmla="*/ 1099733 h 1099732"/>
                <a:gd name="connsiteX32" fmla="*/ 363769 w 11218359"/>
                <a:gd name="connsiteY32" fmla="*/ 1099733 h 1099732"/>
                <a:gd name="connsiteX33" fmla="*/ 375209 w 11218359"/>
                <a:gd name="connsiteY33" fmla="*/ 1099733 h 1099732"/>
                <a:gd name="connsiteX34" fmla="*/ 386648 w 11218359"/>
                <a:gd name="connsiteY34" fmla="*/ 1099733 h 1099732"/>
                <a:gd name="connsiteX35" fmla="*/ 398088 w 11218359"/>
                <a:gd name="connsiteY35" fmla="*/ 1099733 h 1099732"/>
                <a:gd name="connsiteX36" fmla="*/ 409527 w 11218359"/>
                <a:gd name="connsiteY36" fmla="*/ 1099733 h 1099732"/>
                <a:gd name="connsiteX37" fmla="*/ 420967 w 11218359"/>
                <a:gd name="connsiteY37" fmla="*/ 1099733 h 1099732"/>
                <a:gd name="connsiteX38" fmla="*/ 432406 w 11218359"/>
                <a:gd name="connsiteY38" fmla="*/ 1099733 h 1099732"/>
                <a:gd name="connsiteX39" fmla="*/ 443846 w 11218359"/>
                <a:gd name="connsiteY39" fmla="*/ 1099733 h 1099732"/>
                <a:gd name="connsiteX40" fmla="*/ 455285 w 11218359"/>
                <a:gd name="connsiteY40" fmla="*/ 1099733 h 1099732"/>
                <a:gd name="connsiteX41" fmla="*/ 466725 w 11218359"/>
                <a:gd name="connsiteY41" fmla="*/ 1099733 h 1099732"/>
                <a:gd name="connsiteX42" fmla="*/ 478165 w 11218359"/>
                <a:gd name="connsiteY42" fmla="*/ 1099733 h 1099732"/>
                <a:gd name="connsiteX43" fmla="*/ 489604 w 11218359"/>
                <a:gd name="connsiteY43" fmla="*/ 1099733 h 1099732"/>
                <a:gd name="connsiteX44" fmla="*/ 501044 w 11218359"/>
                <a:gd name="connsiteY44" fmla="*/ 1099733 h 1099732"/>
                <a:gd name="connsiteX45" fmla="*/ 512483 w 11218359"/>
                <a:gd name="connsiteY45" fmla="*/ 1099733 h 1099732"/>
                <a:gd name="connsiteX46" fmla="*/ 523923 w 11218359"/>
                <a:gd name="connsiteY46" fmla="*/ 1099733 h 1099732"/>
                <a:gd name="connsiteX47" fmla="*/ 535362 w 11218359"/>
                <a:gd name="connsiteY47" fmla="*/ 1099733 h 1099732"/>
                <a:gd name="connsiteX48" fmla="*/ 546802 w 11218359"/>
                <a:gd name="connsiteY48" fmla="*/ 1099733 h 1099732"/>
                <a:gd name="connsiteX49" fmla="*/ 558241 w 11218359"/>
                <a:gd name="connsiteY49" fmla="*/ 1099733 h 1099732"/>
                <a:gd name="connsiteX50" fmla="*/ 569681 w 11218359"/>
                <a:gd name="connsiteY50" fmla="*/ 1099733 h 1099732"/>
                <a:gd name="connsiteX51" fmla="*/ 581120 w 11218359"/>
                <a:gd name="connsiteY51" fmla="*/ 1099733 h 1099732"/>
                <a:gd name="connsiteX52" fmla="*/ 592560 w 11218359"/>
                <a:gd name="connsiteY52" fmla="*/ 1099733 h 1099732"/>
                <a:gd name="connsiteX53" fmla="*/ 603999 w 11218359"/>
                <a:gd name="connsiteY53" fmla="*/ 1099733 h 1099732"/>
                <a:gd name="connsiteX54" fmla="*/ 615439 w 11218359"/>
                <a:gd name="connsiteY54" fmla="*/ 1099733 h 1099732"/>
                <a:gd name="connsiteX55" fmla="*/ 626878 w 11218359"/>
                <a:gd name="connsiteY55" fmla="*/ 1099733 h 1099732"/>
                <a:gd name="connsiteX56" fmla="*/ 638318 w 11218359"/>
                <a:gd name="connsiteY56" fmla="*/ 1099733 h 1099732"/>
                <a:gd name="connsiteX57" fmla="*/ 649757 w 11218359"/>
                <a:gd name="connsiteY57" fmla="*/ 1099733 h 1099732"/>
                <a:gd name="connsiteX58" fmla="*/ 661192 w 11218359"/>
                <a:gd name="connsiteY58" fmla="*/ 1099733 h 1099732"/>
                <a:gd name="connsiteX59" fmla="*/ 672632 w 11218359"/>
                <a:gd name="connsiteY59" fmla="*/ 1099733 h 1099732"/>
                <a:gd name="connsiteX60" fmla="*/ 684071 w 11218359"/>
                <a:gd name="connsiteY60" fmla="*/ 1099733 h 1099732"/>
                <a:gd name="connsiteX61" fmla="*/ 695511 w 11218359"/>
                <a:gd name="connsiteY61" fmla="*/ 1099733 h 1099732"/>
                <a:gd name="connsiteX62" fmla="*/ 706950 w 11218359"/>
                <a:gd name="connsiteY62" fmla="*/ 1099733 h 1099732"/>
                <a:gd name="connsiteX63" fmla="*/ 718390 w 11218359"/>
                <a:gd name="connsiteY63" fmla="*/ 1099733 h 1099732"/>
                <a:gd name="connsiteX64" fmla="*/ 729829 w 11218359"/>
                <a:gd name="connsiteY64" fmla="*/ 1099733 h 1099732"/>
                <a:gd name="connsiteX65" fmla="*/ 741269 w 11218359"/>
                <a:gd name="connsiteY65" fmla="*/ 1099733 h 1099732"/>
                <a:gd name="connsiteX66" fmla="*/ 752708 w 11218359"/>
                <a:gd name="connsiteY66" fmla="*/ 1099733 h 1099732"/>
                <a:gd name="connsiteX67" fmla="*/ 764148 w 11218359"/>
                <a:gd name="connsiteY67" fmla="*/ 1099733 h 1099732"/>
                <a:gd name="connsiteX68" fmla="*/ 775587 w 11218359"/>
                <a:gd name="connsiteY68" fmla="*/ 1099733 h 1099732"/>
                <a:gd name="connsiteX69" fmla="*/ 787027 w 11218359"/>
                <a:gd name="connsiteY69" fmla="*/ 1099733 h 1099732"/>
                <a:gd name="connsiteX70" fmla="*/ 798467 w 11218359"/>
                <a:gd name="connsiteY70" fmla="*/ 1099733 h 1099732"/>
                <a:gd name="connsiteX71" fmla="*/ 809906 w 11218359"/>
                <a:gd name="connsiteY71" fmla="*/ 1099733 h 1099732"/>
                <a:gd name="connsiteX72" fmla="*/ 821346 w 11218359"/>
                <a:gd name="connsiteY72" fmla="*/ 1099733 h 1099732"/>
                <a:gd name="connsiteX73" fmla="*/ 832785 w 11218359"/>
                <a:gd name="connsiteY73" fmla="*/ 1099733 h 1099732"/>
                <a:gd name="connsiteX74" fmla="*/ 844225 w 11218359"/>
                <a:gd name="connsiteY74" fmla="*/ 1099733 h 1099732"/>
                <a:gd name="connsiteX75" fmla="*/ 855664 w 11218359"/>
                <a:gd name="connsiteY75" fmla="*/ 1099733 h 1099732"/>
                <a:gd name="connsiteX76" fmla="*/ 867104 w 11218359"/>
                <a:gd name="connsiteY76" fmla="*/ 1099733 h 1099732"/>
                <a:gd name="connsiteX77" fmla="*/ 878543 w 11218359"/>
                <a:gd name="connsiteY77" fmla="*/ 1099733 h 1099732"/>
                <a:gd name="connsiteX78" fmla="*/ 889983 w 11218359"/>
                <a:gd name="connsiteY78" fmla="*/ 1099733 h 1099732"/>
                <a:gd name="connsiteX79" fmla="*/ 901422 w 11218359"/>
                <a:gd name="connsiteY79" fmla="*/ 1099733 h 1099732"/>
                <a:gd name="connsiteX80" fmla="*/ 912862 w 11218359"/>
                <a:gd name="connsiteY80" fmla="*/ 1099733 h 1099732"/>
                <a:gd name="connsiteX81" fmla="*/ 924301 w 11218359"/>
                <a:gd name="connsiteY81" fmla="*/ 1099733 h 1099732"/>
                <a:gd name="connsiteX82" fmla="*/ 935741 w 11218359"/>
                <a:gd name="connsiteY82" fmla="*/ 1099733 h 1099732"/>
                <a:gd name="connsiteX83" fmla="*/ 947180 w 11218359"/>
                <a:gd name="connsiteY83" fmla="*/ 1099733 h 1099732"/>
                <a:gd name="connsiteX84" fmla="*/ 958620 w 11218359"/>
                <a:gd name="connsiteY84" fmla="*/ 1099733 h 1099732"/>
                <a:gd name="connsiteX85" fmla="*/ 970059 w 11218359"/>
                <a:gd name="connsiteY85" fmla="*/ 1099733 h 1099732"/>
                <a:gd name="connsiteX86" fmla="*/ 981499 w 11218359"/>
                <a:gd name="connsiteY86" fmla="*/ 1099733 h 1099732"/>
                <a:gd name="connsiteX87" fmla="*/ 992938 w 11218359"/>
                <a:gd name="connsiteY87" fmla="*/ 1099733 h 1099732"/>
                <a:gd name="connsiteX88" fmla="*/ 1004378 w 11218359"/>
                <a:gd name="connsiteY88" fmla="*/ 1099733 h 1099732"/>
                <a:gd name="connsiteX89" fmla="*/ 1015818 w 11218359"/>
                <a:gd name="connsiteY89" fmla="*/ 1099733 h 1099732"/>
                <a:gd name="connsiteX90" fmla="*/ 1027257 w 11218359"/>
                <a:gd name="connsiteY90" fmla="*/ 1099733 h 1099732"/>
                <a:gd name="connsiteX91" fmla="*/ 1038697 w 11218359"/>
                <a:gd name="connsiteY91" fmla="*/ 1099733 h 1099732"/>
                <a:gd name="connsiteX92" fmla="*/ 1050136 w 11218359"/>
                <a:gd name="connsiteY92" fmla="*/ 1099733 h 1099732"/>
                <a:gd name="connsiteX93" fmla="*/ 1061576 w 11218359"/>
                <a:gd name="connsiteY93" fmla="*/ 1099733 h 1099732"/>
                <a:gd name="connsiteX94" fmla="*/ 1073015 w 11218359"/>
                <a:gd name="connsiteY94" fmla="*/ 1099733 h 1099732"/>
                <a:gd name="connsiteX95" fmla="*/ 1084455 w 11218359"/>
                <a:gd name="connsiteY95" fmla="*/ 1099733 h 1099732"/>
                <a:gd name="connsiteX96" fmla="*/ 1095894 w 11218359"/>
                <a:gd name="connsiteY96" fmla="*/ 1099733 h 1099732"/>
                <a:gd name="connsiteX97" fmla="*/ 1107334 w 11218359"/>
                <a:gd name="connsiteY97" fmla="*/ 1099733 h 1099732"/>
                <a:gd name="connsiteX98" fmla="*/ 1118773 w 11218359"/>
                <a:gd name="connsiteY98" fmla="*/ 1099733 h 1099732"/>
                <a:gd name="connsiteX99" fmla="*/ 1130213 w 11218359"/>
                <a:gd name="connsiteY99" fmla="*/ 1099733 h 1099732"/>
                <a:gd name="connsiteX100" fmla="*/ 1141652 w 11218359"/>
                <a:gd name="connsiteY100" fmla="*/ 1099733 h 1099732"/>
                <a:gd name="connsiteX101" fmla="*/ 1153092 w 11218359"/>
                <a:gd name="connsiteY101" fmla="*/ 1099733 h 1099732"/>
                <a:gd name="connsiteX102" fmla="*/ 1164531 w 11218359"/>
                <a:gd name="connsiteY102" fmla="*/ 1099733 h 1099732"/>
                <a:gd name="connsiteX103" fmla="*/ 1175971 w 11218359"/>
                <a:gd name="connsiteY103" fmla="*/ 1099733 h 1099732"/>
                <a:gd name="connsiteX104" fmla="*/ 1187406 w 11218359"/>
                <a:gd name="connsiteY104" fmla="*/ 1099733 h 1099732"/>
                <a:gd name="connsiteX105" fmla="*/ 1198845 w 11218359"/>
                <a:gd name="connsiteY105" fmla="*/ 1099733 h 1099732"/>
                <a:gd name="connsiteX106" fmla="*/ 1210285 w 11218359"/>
                <a:gd name="connsiteY106" fmla="*/ 1099733 h 1099732"/>
                <a:gd name="connsiteX107" fmla="*/ 1221724 w 11218359"/>
                <a:gd name="connsiteY107" fmla="*/ 1099733 h 1099732"/>
                <a:gd name="connsiteX108" fmla="*/ 1233164 w 11218359"/>
                <a:gd name="connsiteY108" fmla="*/ 1099733 h 1099732"/>
                <a:gd name="connsiteX109" fmla="*/ 1244603 w 11218359"/>
                <a:gd name="connsiteY109" fmla="*/ 1099733 h 1099732"/>
                <a:gd name="connsiteX110" fmla="*/ 1256043 w 11218359"/>
                <a:gd name="connsiteY110" fmla="*/ 1099733 h 1099732"/>
                <a:gd name="connsiteX111" fmla="*/ 1267482 w 11218359"/>
                <a:gd name="connsiteY111" fmla="*/ 1099733 h 1099732"/>
                <a:gd name="connsiteX112" fmla="*/ 1278922 w 11218359"/>
                <a:gd name="connsiteY112" fmla="*/ 1099733 h 1099732"/>
                <a:gd name="connsiteX113" fmla="*/ 1290361 w 11218359"/>
                <a:gd name="connsiteY113" fmla="*/ 1099733 h 1099732"/>
                <a:gd name="connsiteX114" fmla="*/ 1301801 w 11218359"/>
                <a:gd name="connsiteY114" fmla="*/ 1099733 h 1099732"/>
                <a:gd name="connsiteX115" fmla="*/ 1313240 w 11218359"/>
                <a:gd name="connsiteY115" fmla="*/ 1099733 h 1099732"/>
                <a:gd name="connsiteX116" fmla="*/ 1324680 w 11218359"/>
                <a:gd name="connsiteY116" fmla="*/ 1099733 h 1099732"/>
                <a:gd name="connsiteX117" fmla="*/ 1336120 w 11218359"/>
                <a:gd name="connsiteY117" fmla="*/ 1099733 h 1099732"/>
                <a:gd name="connsiteX118" fmla="*/ 1347559 w 11218359"/>
                <a:gd name="connsiteY118" fmla="*/ 1099733 h 1099732"/>
                <a:gd name="connsiteX119" fmla="*/ 1358999 w 11218359"/>
                <a:gd name="connsiteY119" fmla="*/ 1099733 h 1099732"/>
                <a:gd name="connsiteX120" fmla="*/ 1370438 w 11218359"/>
                <a:gd name="connsiteY120" fmla="*/ 1099733 h 1099732"/>
                <a:gd name="connsiteX121" fmla="*/ 1381878 w 11218359"/>
                <a:gd name="connsiteY121" fmla="*/ 1099733 h 1099732"/>
                <a:gd name="connsiteX122" fmla="*/ 1393317 w 11218359"/>
                <a:gd name="connsiteY122" fmla="*/ 1099733 h 1099732"/>
                <a:gd name="connsiteX123" fmla="*/ 1404757 w 11218359"/>
                <a:gd name="connsiteY123" fmla="*/ 1099733 h 1099732"/>
                <a:gd name="connsiteX124" fmla="*/ 1416196 w 11218359"/>
                <a:gd name="connsiteY124" fmla="*/ 1099733 h 1099732"/>
                <a:gd name="connsiteX125" fmla="*/ 1427636 w 11218359"/>
                <a:gd name="connsiteY125" fmla="*/ 1099733 h 1099732"/>
                <a:gd name="connsiteX126" fmla="*/ 1439075 w 11218359"/>
                <a:gd name="connsiteY126" fmla="*/ 1099733 h 1099732"/>
                <a:gd name="connsiteX127" fmla="*/ 1450515 w 11218359"/>
                <a:gd name="connsiteY127" fmla="*/ 1099733 h 1099732"/>
                <a:gd name="connsiteX128" fmla="*/ 1461954 w 11218359"/>
                <a:gd name="connsiteY128" fmla="*/ 1099733 h 1099732"/>
                <a:gd name="connsiteX129" fmla="*/ 1473394 w 11218359"/>
                <a:gd name="connsiteY129" fmla="*/ 1099733 h 1099732"/>
                <a:gd name="connsiteX130" fmla="*/ 1484833 w 11218359"/>
                <a:gd name="connsiteY130" fmla="*/ 1099733 h 1099732"/>
                <a:gd name="connsiteX131" fmla="*/ 1496273 w 11218359"/>
                <a:gd name="connsiteY131" fmla="*/ 1099733 h 1099732"/>
                <a:gd name="connsiteX132" fmla="*/ 1507712 w 11218359"/>
                <a:gd name="connsiteY132" fmla="*/ 1099733 h 1099732"/>
                <a:gd name="connsiteX133" fmla="*/ 1519152 w 11218359"/>
                <a:gd name="connsiteY133" fmla="*/ 1099733 h 1099732"/>
                <a:gd name="connsiteX134" fmla="*/ 1530591 w 11218359"/>
                <a:gd name="connsiteY134" fmla="*/ 1099733 h 1099732"/>
                <a:gd name="connsiteX135" fmla="*/ 1542031 w 11218359"/>
                <a:gd name="connsiteY135" fmla="*/ 1099733 h 1099732"/>
                <a:gd name="connsiteX136" fmla="*/ 1553471 w 11218359"/>
                <a:gd name="connsiteY136" fmla="*/ 1099733 h 1099732"/>
                <a:gd name="connsiteX137" fmla="*/ 1564910 w 11218359"/>
                <a:gd name="connsiteY137" fmla="*/ 1099733 h 1099732"/>
                <a:gd name="connsiteX138" fmla="*/ 1576349 w 11218359"/>
                <a:gd name="connsiteY138" fmla="*/ 1099733 h 1099732"/>
                <a:gd name="connsiteX139" fmla="*/ 1587789 w 11218359"/>
                <a:gd name="connsiteY139" fmla="*/ 1099733 h 1099732"/>
                <a:gd name="connsiteX140" fmla="*/ 1599229 w 11218359"/>
                <a:gd name="connsiteY140" fmla="*/ 1099733 h 1099732"/>
                <a:gd name="connsiteX141" fmla="*/ 1610668 w 11218359"/>
                <a:gd name="connsiteY141" fmla="*/ 1099733 h 1099732"/>
                <a:gd name="connsiteX142" fmla="*/ 1622107 w 11218359"/>
                <a:gd name="connsiteY142" fmla="*/ 1099733 h 1099732"/>
                <a:gd name="connsiteX143" fmla="*/ 1633547 w 11218359"/>
                <a:gd name="connsiteY143" fmla="*/ 1099733 h 1099732"/>
                <a:gd name="connsiteX144" fmla="*/ 1644987 w 11218359"/>
                <a:gd name="connsiteY144" fmla="*/ 1099733 h 1099732"/>
                <a:gd name="connsiteX145" fmla="*/ 1656426 w 11218359"/>
                <a:gd name="connsiteY145" fmla="*/ 1099733 h 1099732"/>
                <a:gd name="connsiteX146" fmla="*/ 1667866 w 11218359"/>
                <a:gd name="connsiteY146" fmla="*/ 1099733 h 1099732"/>
                <a:gd name="connsiteX147" fmla="*/ 1679305 w 11218359"/>
                <a:gd name="connsiteY147" fmla="*/ 1099733 h 1099732"/>
                <a:gd name="connsiteX148" fmla="*/ 1690745 w 11218359"/>
                <a:gd name="connsiteY148" fmla="*/ 1099733 h 1099732"/>
                <a:gd name="connsiteX149" fmla="*/ 1702184 w 11218359"/>
                <a:gd name="connsiteY149" fmla="*/ 1099733 h 1099732"/>
                <a:gd name="connsiteX150" fmla="*/ 1713619 w 11218359"/>
                <a:gd name="connsiteY150" fmla="*/ 1099733 h 1099732"/>
                <a:gd name="connsiteX151" fmla="*/ 1725063 w 11218359"/>
                <a:gd name="connsiteY151" fmla="*/ 1099733 h 1099732"/>
                <a:gd name="connsiteX152" fmla="*/ 1736498 w 11218359"/>
                <a:gd name="connsiteY152" fmla="*/ 1099733 h 1099732"/>
                <a:gd name="connsiteX153" fmla="*/ 1747938 w 11218359"/>
                <a:gd name="connsiteY153" fmla="*/ 1099733 h 1099732"/>
                <a:gd name="connsiteX154" fmla="*/ 1759377 w 11218359"/>
                <a:gd name="connsiteY154" fmla="*/ 1099733 h 1099732"/>
                <a:gd name="connsiteX155" fmla="*/ 1770817 w 11218359"/>
                <a:gd name="connsiteY155" fmla="*/ 1099733 h 1099732"/>
                <a:gd name="connsiteX156" fmla="*/ 1782256 w 11218359"/>
                <a:gd name="connsiteY156" fmla="*/ 1099733 h 1099732"/>
                <a:gd name="connsiteX157" fmla="*/ 1793696 w 11218359"/>
                <a:gd name="connsiteY157" fmla="*/ 1099733 h 1099732"/>
                <a:gd name="connsiteX158" fmla="*/ 1805135 w 11218359"/>
                <a:gd name="connsiteY158" fmla="*/ 1099733 h 1099732"/>
                <a:gd name="connsiteX159" fmla="*/ 1816575 w 11218359"/>
                <a:gd name="connsiteY159" fmla="*/ 1099733 h 1099732"/>
                <a:gd name="connsiteX160" fmla="*/ 1828014 w 11218359"/>
                <a:gd name="connsiteY160" fmla="*/ 1099733 h 1099732"/>
                <a:gd name="connsiteX161" fmla="*/ 1839454 w 11218359"/>
                <a:gd name="connsiteY161" fmla="*/ 1099733 h 1099732"/>
                <a:gd name="connsiteX162" fmla="*/ 1850893 w 11218359"/>
                <a:gd name="connsiteY162" fmla="*/ 1099733 h 1099732"/>
                <a:gd name="connsiteX163" fmla="*/ 1862333 w 11218359"/>
                <a:gd name="connsiteY163" fmla="*/ 1099733 h 1099732"/>
                <a:gd name="connsiteX164" fmla="*/ 1873772 w 11218359"/>
                <a:gd name="connsiteY164" fmla="*/ 1099733 h 1099732"/>
                <a:gd name="connsiteX165" fmla="*/ 1885212 w 11218359"/>
                <a:gd name="connsiteY165" fmla="*/ 1099733 h 1099732"/>
                <a:gd name="connsiteX166" fmla="*/ 1896651 w 11218359"/>
                <a:gd name="connsiteY166" fmla="*/ 1099733 h 1099732"/>
                <a:gd name="connsiteX167" fmla="*/ 1908091 w 11218359"/>
                <a:gd name="connsiteY167" fmla="*/ 1099733 h 1099732"/>
                <a:gd name="connsiteX168" fmla="*/ 1919531 w 11218359"/>
                <a:gd name="connsiteY168" fmla="*/ 1099733 h 1099732"/>
                <a:gd name="connsiteX169" fmla="*/ 1930970 w 11218359"/>
                <a:gd name="connsiteY169" fmla="*/ 1099733 h 1099732"/>
                <a:gd name="connsiteX170" fmla="*/ 1942409 w 11218359"/>
                <a:gd name="connsiteY170" fmla="*/ 1099733 h 1099732"/>
                <a:gd name="connsiteX171" fmla="*/ 1953849 w 11218359"/>
                <a:gd name="connsiteY171" fmla="*/ 1099733 h 1099732"/>
                <a:gd name="connsiteX172" fmla="*/ 1965289 w 11218359"/>
                <a:gd name="connsiteY172" fmla="*/ 1099733 h 1099732"/>
                <a:gd name="connsiteX173" fmla="*/ 1976728 w 11218359"/>
                <a:gd name="connsiteY173" fmla="*/ 1099733 h 1099732"/>
                <a:gd name="connsiteX174" fmla="*/ 1988168 w 11218359"/>
                <a:gd name="connsiteY174" fmla="*/ 1099733 h 1099732"/>
                <a:gd name="connsiteX175" fmla="*/ 1999607 w 11218359"/>
                <a:gd name="connsiteY175" fmla="*/ 1099733 h 1099732"/>
                <a:gd name="connsiteX176" fmla="*/ 2011047 w 11218359"/>
                <a:gd name="connsiteY176" fmla="*/ 1099733 h 1099732"/>
                <a:gd name="connsiteX177" fmla="*/ 2022486 w 11218359"/>
                <a:gd name="connsiteY177" fmla="*/ 1099733 h 1099732"/>
                <a:gd name="connsiteX178" fmla="*/ 2033926 w 11218359"/>
                <a:gd name="connsiteY178" fmla="*/ 1099733 h 1099732"/>
                <a:gd name="connsiteX179" fmla="*/ 2045365 w 11218359"/>
                <a:gd name="connsiteY179" fmla="*/ 1099733 h 1099732"/>
                <a:gd name="connsiteX180" fmla="*/ 2056805 w 11218359"/>
                <a:gd name="connsiteY180" fmla="*/ 1099733 h 1099732"/>
                <a:gd name="connsiteX181" fmla="*/ 2068244 w 11218359"/>
                <a:gd name="connsiteY181" fmla="*/ 1099733 h 1099732"/>
                <a:gd name="connsiteX182" fmla="*/ 2079684 w 11218359"/>
                <a:gd name="connsiteY182" fmla="*/ 1099733 h 1099732"/>
                <a:gd name="connsiteX183" fmla="*/ 2091123 w 11218359"/>
                <a:gd name="connsiteY183" fmla="*/ 1099733 h 1099732"/>
                <a:gd name="connsiteX184" fmla="*/ 2102563 w 11218359"/>
                <a:gd name="connsiteY184" fmla="*/ 1099733 h 1099732"/>
                <a:gd name="connsiteX185" fmla="*/ 2114002 w 11218359"/>
                <a:gd name="connsiteY185" fmla="*/ 1099733 h 1099732"/>
                <a:gd name="connsiteX186" fmla="*/ 2125442 w 11218359"/>
                <a:gd name="connsiteY186" fmla="*/ 1099733 h 1099732"/>
                <a:gd name="connsiteX187" fmla="*/ 2136882 w 11218359"/>
                <a:gd name="connsiteY187" fmla="*/ 1099733 h 1099732"/>
                <a:gd name="connsiteX188" fmla="*/ 2148321 w 11218359"/>
                <a:gd name="connsiteY188" fmla="*/ 1099733 h 1099732"/>
                <a:gd name="connsiteX189" fmla="*/ 2159760 w 11218359"/>
                <a:gd name="connsiteY189" fmla="*/ 1099733 h 1099732"/>
                <a:gd name="connsiteX190" fmla="*/ 2171200 w 11218359"/>
                <a:gd name="connsiteY190" fmla="*/ 1099733 h 1099732"/>
                <a:gd name="connsiteX191" fmla="*/ 2182640 w 11218359"/>
                <a:gd name="connsiteY191" fmla="*/ 1099733 h 1099732"/>
                <a:gd name="connsiteX192" fmla="*/ 2194079 w 11218359"/>
                <a:gd name="connsiteY192" fmla="*/ 1099733 h 1099732"/>
                <a:gd name="connsiteX193" fmla="*/ 2205519 w 11218359"/>
                <a:gd name="connsiteY193" fmla="*/ 1099733 h 1099732"/>
                <a:gd name="connsiteX194" fmla="*/ 2216958 w 11218359"/>
                <a:gd name="connsiteY194" fmla="*/ 1099733 h 1099732"/>
                <a:gd name="connsiteX195" fmla="*/ 2228393 w 11218359"/>
                <a:gd name="connsiteY195" fmla="*/ 1099733 h 1099732"/>
                <a:gd name="connsiteX196" fmla="*/ 2239837 w 11218359"/>
                <a:gd name="connsiteY196" fmla="*/ 1099733 h 1099732"/>
                <a:gd name="connsiteX197" fmla="*/ 2251272 w 11218359"/>
                <a:gd name="connsiteY197" fmla="*/ 1099733 h 1099732"/>
                <a:gd name="connsiteX198" fmla="*/ 2262716 w 11218359"/>
                <a:gd name="connsiteY198" fmla="*/ 1099733 h 1099732"/>
                <a:gd name="connsiteX199" fmla="*/ 2274151 w 11218359"/>
                <a:gd name="connsiteY199" fmla="*/ 1099733 h 1099732"/>
                <a:gd name="connsiteX200" fmla="*/ 2285591 w 11218359"/>
                <a:gd name="connsiteY200" fmla="*/ 1099733 h 1099732"/>
                <a:gd name="connsiteX201" fmla="*/ 2297030 w 11218359"/>
                <a:gd name="connsiteY201" fmla="*/ 1099733 h 1099732"/>
                <a:gd name="connsiteX202" fmla="*/ 2308470 w 11218359"/>
                <a:gd name="connsiteY202" fmla="*/ 1099733 h 1099732"/>
                <a:gd name="connsiteX203" fmla="*/ 2319909 w 11218359"/>
                <a:gd name="connsiteY203" fmla="*/ 1099733 h 1099732"/>
                <a:gd name="connsiteX204" fmla="*/ 2331349 w 11218359"/>
                <a:gd name="connsiteY204" fmla="*/ 1099733 h 1099732"/>
                <a:gd name="connsiteX205" fmla="*/ 2342788 w 11218359"/>
                <a:gd name="connsiteY205" fmla="*/ 1099733 h 1099732"/>
                <a:gd name="connsiteX206" fmla="*/ 2354228 w 11218359"/>
                <a:gd name="connsiteY206" fmla="*/ 1099733 h 1099732"/>
                <a:gd name="connsiteX207" fmla="*/ 2365667 w 11218359"/>
                <a:gd name="connsiteY207" fmla="*/ 1099733 h 1099732"/>
                <a:gd name="connsiteX208" fmla="*/ 2377107 w 11218359"/>
                <a:gd name="connsiteY208" fmla="*/ 1099733 h 1099732"/>
                <a:gd name="connsiteX209" fmla="*/ 2388546 w 11218359"/>
                <a:gd name="connsiteY209" fmla="*/ 1099733 h 1099732"/>
                <a:gd name="connsiteX210" fmla="*/ 2399986 w 11218359"/>
                <a:gd name="connsiteY210" fmla="*/ 1099733 h 1099732"/>
                <a:gd name="connsiteX211" fmla="*/ 2411425 w 11218359"/>
                <a:gd name="connsiteY211" fmla="*/ 1099733 h 1099732"/>
                <a:gd name="connsiteX212" fmla="*/ 2422865 w 11218359"/>
                <a:gd name="connsiteY212" fmla="*/ 1099733 h 1099732"/>
                <a:gd name="connsiteX213" fmla="*/ 2434304 w 11218359"/>
                <a:gd name="connsiteY213" fmla="*/ 1099733 h 1099732"/>
                <a:gd name="connsiteX214" fmla="*/ 2445744 w 11218359"/>
                <a:gd name="connsiteY214" fmla="*/ 1099733 h 1099732"/>
                <a:gd name="connsiteX215" fmla="*/ 2457184 w 11218359"/>
                <a:gd name="connsiteY215" fmla="*/ 1099733 h 1099732"/>
                <a:gd name="connsiteX216" fmla="*/ 2468623 w 11218359"/>
                <a:gd name="connsiteY216" fmla="*/ 1099733 h 1099732"/>
                <a:gd name="connsiteX217" fmla="*/ 2480062 w 11218359"/>
                <a:gd name="connsiteY217" fmla="*/ 1099733 h 1099732"/>
                <a:gd name="connsiteX218" fmla="*/ 2491502 w 11218359"/>
                <a:gd name="connsiteY218" fmla="*/ 1099733 h 1099732"/>
                <a:gd name="connsiteX219" fmla="*/ 2502942 w 11218359"/>
                <a:gd name="connsiteY219" fmla="*/ 1099733 h 1099732"/>
                <a:gd name="connsiteX220" fmla="*/ 2514381 w 11218359"/>
                <a:gd name="connsiteY220" fmla="*/ 1099733 h 1099732"/>
                <a:gd name="connsiteX221" fmla="*/ 2525821 w 11218359"/>
                <a:gd name="connsiteY221" fmla="*/ 1099733 h 1099732"/>
                <a:gd name="connsiteX222" fmla="*/ 2537260 w 11218359"/>
                <a:gd name="connsiteY222" fmla="*/ 1099733 h 1099732"/>
                <a:gd name="connsiteX223" fmla="*/ 2548700 w 11218359"/>
                <a:gd name="connsiteY223" fmla="*/ 1099733 h 1099732"/>
                <a:gd name="connsiteX224" fmla="*/ 2560139 w 11218359"/>
                <a:gd name="connsiteY224" fmla="*/ 1099733 h 1099732"/>
                <a:gd name="connsiteX225" fmla="*/ 2571579 w 11218359"/>
                <a:gd name="connsiteY225" fmla="*/ 1099733 h 1099732"/>
                <a:gd name="connsiteX226" fmla="*/ 2583018 w 11218359"/>
                <a:gd name="connsiteY226" fmla="*/ 1099733 h 1099732"/>
                <a:gd name="connsiteX227" fmla="*/ 2594458 w 11218359"/>
                <a:gd name="connsiteY227" fmla="*/ 1099733 h 1099732"/>
                <a:gd name="connsiteX228" fmla="*/ 2605897 w 11218359"/>
                <a:gd name="connsiteY228" fmla="*/ 1099733 h 1099732"/>
                <a:gd name="connsiteX229" fmla="*/ 2617337 w 11218359"/>
                <a:gd name="connsiteY229" fmla="*/ 1099733 h 1099732"/>
                <a:gd name="connsiteX230" fmla="*/ 2628776 w 11218359"/>
                <a:gd name="connsiteY230" fmla="*/ 1099733 h 1099732"/>
                <a:gd name="connsiteX231" fmla="*/ 2640216 w 11218359"/>
                <a:gd name="connsiteY231" fmla="*/ 1099733 h 1099732"/>
                <a:gd name="connsiteX232" fmla="*/ 2651655 w 11218359"/>
                <a:gd name="connsiteY232" fmla="*/ 1099733 h 1099732"/>
                <a:gd name="connsiteX233" fmla="*/ 2663095 w 11218359"/>
                <a:gd name="connsiteY233" fmla="*/ 1099733 h 1099732"/>
                <a:gd name="connsiteX234" fmla="*/ 2674535 w 11218359"/>
                <a:gd name="connsiteY234" fmla="*/ 1099733 h 1099732"/>
                <a:gd name="connsiteX235" fmla="*/ 2685974 w 11218359"/>
                <a:gd name="connsiteY235" fmla="*/ 1099733 h 1099732"/>
                <a:gd name="connsiteX236" fmla="*/ 2697413 w 11218359"/>
                <a:gd name="connsiteY236" fmla="*/ 1099733 h 1099732"/>
                <a:gd name="connsiteX237" fmla="*/ 2708853 w 11218359"/>
                <a:gd name="connsiteY237" fmla="*/ 1099733 h 1099732"/>
                <a:gd name="connsiteX238" fmla="*/ 2720293 w 11218359"/>
                <a:gd name="connsiteY238" fmla="*/ 1099733 h 1099732"/>
                <a:gd name="connsiteX239" fmla="*/ 2731727 w 11218359"/>
                <a:gd name="connsiteY239" fmla="*/ 1099733 h 1099732"/>
                <a:gd name="connsiteX240" fmla="*/ 2743172 w 11218359"/>
                <a:gd name="connsiteY240" fmla="*/ 1099733 h 1099732"/>
                <a:gd name="connsiteX241" fmla="*/ 2754611 w 11218359"/>
                <a:gd name="connsiteY241" fmla="*/ 1099733 h 1099732"/>
                <a:gd name="connsiteX242" fmla="*/ 2766046 w 11218359"/>
                <a:gd name="connsiteY242" fmla="*/ 1099733 h 1099732"/>
                <a:gd name="connsiteX243" fmla="*/ 2777490 w 11218359"/>
                <a:gd name="connsiteY243" fmla="*/ 1099733 h 1099732"/>
                <a:gd name="connsiteX244" fmla="*/ 2788925 w 11218359"/>
                <a:gd name="connsiteY244" fmla="*/ 1099733 h 1099732"/>
                <a:gd name="connsiteX245" fmla="*/ 2800364 w 11218359"/>
                <a:gd name="connsiteY245" fmla="*/ 1099733 h 1099732"/>
                <a:gd name="connsiteX246" fmla="*/ 2811804 w 11218359"/>
                <a:gd name="connsiteY246" fmla="*/ 1099733 h 1099732"/>
                <a:gd name="connsiteX247" fmla="*/ 2823243 w 11218359"/>
                <a:gd name="connsiteY247" fmla="*/ 1099733 h 1099732"/>
                <a:gd name="connsiteX248" fmla="*/ 2834683 w 11218359"/>
                <a:gd name="connsiteY248" fmla="*/ 1099733 h 1099732"/>
                <a:gd name="connsiteX249" fmla="*/ 2846123 w 11218359"/>
                <a:gd name="connsiteY249" fmla="*/ 1099733 h 1099732"/>
                <a:gd name="connsiteX250" fmla="*/ 2857562 w 11218359"/>
                <a:gd name="connsiteY250" fmla="*/ 1099733 h 1099732"/>
                <a:gd name="connsiteX251" fmla="*/ 2869001 w 11218359"/>
                <a:gd name="connsiteY251" fmla="*/ 1099733 h 1099732"/>
                <a:gd name="connsiteX252" fmla="*/ 2880441 w 11218359"/>
                <a:gd name="connsiteY252" fmla="*/ 1099733 h 1099732"/>
                <a:gd name="connsiteX253" fmla="*/ 2891881 w 11218359"/>
                <a:gd name="connsiteY253" fmla="*/ 1099733 h 1099732"/>
                <a:gd name="connsiteX254" fmla="*/ 2903320 w 11218359"/>
                <a:gd name="connsiteY254" fmla="*/ 1099733 h 1099732"/>
                <a:gd name="connsiteX255" fmla="*/ 2914760 w 11218359"/>
                <a:gd name="connsiteY255" fmla="*/ 1099733 h 1099732"/>
                <a:gd name="connsiteX256" fmla="*/ 2926199 w 11218359"/>
                <a:gd name="connsiteY256" fmla="*/ 1099733 h 1099732"/>
                <a:gd name="connsiteX257" fmla="*/ 2937639 w 11218359"/>
                <a:gd name="connsiteY257" fmla="*/ 1099733 h 1099732"/>
                <a:gd name="connsiteX258" fmla="*/ 2949078 w 11218359"/>
                <a:gd name="connsiteY258" fmla="*/ 1099733 h 1099732"/>
                <a:gd name="connsiteX259" fmla="*/ 2960518 w 11218359"/>
                <a:gd name="connsiteY259" fmla="*/ 1099733 h 1099732"/>
                <a:gd name="connsiteX260" fmla="*/ 2971957 w 11218359"/>
                <a:gd name="connsiteY260" fmla="*/ 1099733 h 1099732"/>
                <a:gd name="connsiteX261" fmla="*/ 2983397 w 11218359"/>
                <a:gd name="connsiteY261" fmla="*/ 1099733 h 1099732"/>
                <a:gd name="connsiteX262" fmla="*/ 2994837 w 11218359"/>
                <a:gd name="connsiteY262" fmla="*/ 1099733 h 1099732"/>
                <a:gd name="connsiteX263" fmla="*/ 3006276 w 11218359"/>
                <a:gd name="connsiteY263" fmla="*/ 1099733 h 1099732"/>
                <a:gd name="connsiteX264" fmla="*/ 3017715 w 11218359"/>
                <a:gd name="connsiteY264" fmla="*/ 1099733 h 1099732"/>
                <a:gd name="connsiteX265" fmla="*/ 3029155 w 11218359"/>
                <a:gd name="connsiteY265" fmla="*/ 1099733 h 1099732"/>
                <a:gd name="connsiteX266" fmla="*/ 3040594 w 11218359"/>
                <a:gd name="connsiteY266" fmla="*/ 1099733 h 1099732"/>
                <a:gd name="connsiteX267" fmla="*/ 3052034 w 11218359"/>
                <a:gd name="connsiteY267" fmla="*/ 1099733 h 1099732"/>
                <a:gd name="connsiteX268" fmla="*/ 3063474 w 11218359"/>
                <a:gd name="connsiteY268" fmla="*/ 1099733 h 1099732"/>
                <a:gd name="connsiteX269" fmla="*/ 3074913 w 11218359"/>
                <a:gd name="connsiteY269" fmla="*/ 1099733 h 1099732"/>
                <a:gd name="connsiteX270" fmla="*/ 3086352 w 11218359"/>
                <a:gd name="connsiteY270" fmla="*/ 1099733 h 1099732"/>
                <a:gd name="connsiteX271" fmla="*/ 3097792 w 11218359"/>
                <a:gd name="connsiteY271" fmla="*/ 1099733 h 1099732"/>
                <a:gd name="connsiteX272" fmla="*/ 3109232 w 11218359"/>
                <a:gd name="connsiteY272" fmla="*/ 1099733 h 1099732"/>
                <a:gd name="connsiteX273" fmla="*/ 3120671 w 11218359"/>
                <a:gd name="connsiteY273" fmla="*/ 1099733 h 1099732"/>
                <a:gd name="connsiteX274" fmla="*/ 3132111 w 11218359"/>
                <a:gd name="connsiteY274" fmla="*/ 1099733 h 1099732"/>
                <a:gd name="connsiteX275" fmla="*/ 3143550 w 11218359"/>
                <a:gd name="connsiteY275" fmla="*/ 1099733 h 1099732"/>
                <a:gd name="connsiteX276" fmla="*/ 3154990 w 11218359"/>
                <a:gd name="connsiteY276" fmla="*/ 1099733 h 1099732"/>
                <a:gd name="connsiteX277" fmla="*/ 3166429 w 11218359"/>
                <a:gd name="connsiteY277" fmla="*/ 1099733 h 1099732"/>
                <a:gd name="connsiteX278" fmla="*/ 3177869 w 11218359"/>
                <a:gd name="connsiteY278" fmla="*/ 1099733 h 1099732"/>
                <a:gd name="connsiteX279" fmla="*/ 3189308 w 11218359"/>
                <a:gd name="connsiteY279" fmla="*/ 1099733 h 1099732"/>
                <a:gd name="connsiteX280" fmla="*/ 3200748 w 11218359"/>
                <a:gd name="connsiteY280" fmla="*/ 1099733 h 1099732"/>
                <a:gd name="connsiteX281" fmla="*/ 3212187 w 11218359"/>
                <a:gd name="connsiteY281" fmla="*/ 1099733 h 1099732"/>
                <a:gd name="connsiteX282" fmla="*/ 3223627 w 11218359"/>
                <a:gd name="connsiteY282" fmla="*/ 1099733 h 1099732"/>
                <a:gd name="connsiteX283" fmla="*/ 3235066 w 11218359"/>
                <a:gd name="connsiteY283" fmla="*/ 1099733 h 1099732"/>
                <a:gd name="connsiteX284" fmla="*/ 3246501 w 11218359"/>
                <a:gd name="connsiteY284" fmla="*/ 1099733 h 1099732"/>
                <a:gd name="connsiteX285" fmla="*/ 3257945 w 11218359"/>
                <a:gd name="connsiteY285" fmla="*/ 1099733 h 1099732"/>
                <a:gd name="connsiteX286" fmla="*/ 3269385 w 11218359"/>
                <a:gd name="connsiteY286" fmla="*/ 1099733 h 1099732"/>
                <a:gd name="connsiteX287" fmla="*/ 3280825 w 11218359"/>
                <a:gd name="connsiteY287" fmla="*/ 1099733 h 1099732"/>
                <a:gd name="connsiteX288" fmla="*/ 3292264 w 11218359"/>
                <a:gd name="connsiteY288" fmla="*/ 1099733 h 1099732"/>
                <a:gd name="connsiteX289" fmla="*/ 3303699 w 11218359"/>
                <a:gd name="connsiteY289" fmla="*/ 1099733 h 1099732"/>
                <a:gd name="connsiteX290" fmla="*/ 3315143 w 11218359"/>
                <a:gd name="connsiteY290" fmla="*/ 1099733 h 1099732"/>
                <a:gd name="connsiteX291" fmla="*/ 3326578 w 11218359"/>
                <a:gd name="connsiteY291" fmla="*/ 1099733 h 1099732"/>
                <a:gd name="connsiteX292" fmla="*/ 3338017 w 11218359"/>
                <a:gd name="connsiteY292" fmla="*/ 1099733 h 1099732"/>
                <a:gd name="connsiteX293" fmla="*/ 3349457 w 11218359"/>
                <a:gd name="connsiteY293" fmla="*/ 1099733 h 1099732"/>
                <a:gd name="connsiteX294" fmla="*/ 3360896 w 11218359"/>
                <a:gd name="connsiteY294" fmla="*/ 1099733 h 1099732"/>
                <a:gd name="connsiteX295" fmla="*/ 3372336 w 11218359"/>
                <a:gd name="connsiteY295" fmla="*/ 1099733 h 1099732"/>
                <a:gd name="connsiteX296" fmla="*/ 3383776 w 11218359"/>
                <a:gd name="connsiteY296" fmla="*/ 1099733 h 1099732"/>
                <a:gd name="connsiteX297" fmla="*/ 3395215 w 11218359"/>
                <a:gd name="connsiteY297" fmla="*/ 1099733 h 1099732"/>
                <a:gd name="connsiteX298" fmla="*/ 3406654 w 11218359"/>
                <a:gd name="connsiteY298" fmla="*/ 1099733 h 1099732"/>
                <a:gd name="connsiteX299" fmla="*/ 3418094 w 11218359"/>
                <a:gd name="connsiteY299" fmla="*/ 1099733 h 1099732"/>
                <a:gd name="connsiteX300" fmla="*/ 3429534 w 11218359"/>
                <a:gd name="connsiteY300" fmla="*/ 1099733 h 1099732"/>
                <a:gd name="connsiteX301" fmla="*/ 3440973 w 11218359"/>
                <a:gd name="connsiteY301" fmla="*/ 1099733 h 1099732"/>
                <a:gd name="connsiteX302" fmla="*/ 3452413 w 11218359"/>
                <a:gd name="connsiteY302" fmla="*/ 1099733 h 1099732"/>
                <a:gd name="connsiteX303" fmla="*/ 3463852 w 11218359"/>
                <a:gd name="connsiteY303" fmla="*/ 1099733 h 1099732"/>
                <a:gd name="connsiteX304" fmla="*/ 3475292 w 11218359"/>
                <a:gd name="connsiteY304" fmla="*/ 1099733 h 1099732"/>
                <a:gd name="connsiteX305" fmla="*/ 3486731 w 11218359"/>
                <a:gd name="connsiteY305" fmla="*/ 1099733 h 1099732"/>
                <a:gd name="connsiteX306" fmla="*/ 3498171 w 11218359"/>
                <a:gd name="connsiteY306" fmla="*/ 1099733 h 1099732"/>
                <a:gd name="connsiteX307" fmla="*/ 3509610 w 11218359"/>
                <a:gd name="connsiteY307" fmla="*/ 1099733 h 1099732"/>
                <a:gd name="connsiteX308" fmla="*/ 3521050 w 11218359"/>
                <a:gd name="connsiteY308" fmla="*/ 1099733 h 1099732"/>
                <a:gd name="connsiteX309" fmla="*/ 3532489 w 11218359"/>
                <a:gd name="connsiteY309" fmla="*/ 1099733 h 1099732"/>
                <a:gd name="connsiteX310" fmla="*/ 3543929 w 11218359"/>
                <a:gd name="connsiteY310" fmla="*/ 1099733 h 1099732"/>
                <a:gd name="connsiteX311" fmla="*/ 3555368 w 11218359"/>
                <a:gd name="connsiteY311" fmla="*/ 1099733 h 1099732"/>
                <a:gd name="connsiteX312" fmla="*/ 3566808 w 11218359"/>
                <a:gd name="connsiteY312" fmla="*/ 1099733 h 1099732"/>
                <a:gd name="connsiteX313" fmla="*/ 3578247 w 11218359"/>
                <a:gd name="connsiteY313" fmla="*/ 1099733 h 1099732"/>
                <a:gd name="connsiteX314" fmla="*/ 3589687 w 11218359"/>
                <a:gd name="connsiteY314" fmla="*/ 1099733 h 1099732"/>
                <a:gd name="connsiteX315" fmla="*/ 3601127 w 11218359"/>
                <a:gd name="connsiteY315" fmla="*/ 1099733 h 1099732"/>
                <a:gd name="connsiteX316" fmla="*/ 3612566 w 11218359"/>
                <a:gd name="connsiteY316" fmla="*/ 1099733 h 1099732"/>
                <a:gd name="connsiteX317" fmla="*/ 3624005 w 11218359"/>
                <a:gd name="connsiteY317" fmla="*/ 1099733 h 1099732"/>
                <a:gd name="connsiteX318" fmla="*/ 3635445 w 11218359"/>
                <a:gd name="connsiteY318" fmla="*/ 1099733 h 1099732"/>
                <a:gd name="connsiteX319" fmla="*/ 3646885 w 11218359"/>
                <a:gd name="connsiteY319" fmla="*/ 1099733 h 1099732"/>
                <a:gd name="connsiteX320" fmla="*/ 3658324 w 11218359"/>
                <a:gd name="connsiteY320" fmla="*/ 1099733 h 1099732"/>
                <a:gd name="connsiteX321" fmla="*/ 3669764 w 11218359"/>
                <a:gd name="connsiteY321" fmla="*/ 1099733 h 1099732"/>
                <a:gd name="connsiteX322" fmla="*/ 3681203 w 11218359"/>
                <a:gd name="connsiteY322" fmla="*/ 1099733 h 1099732"/>
                <a:gd name="connsiteX323" fmla="*/ 3692643 w 11218359"/>
                <a:gd name="connsiteY323" fmla="*/ 1099733 h 1099732"/>
                <a:gd name="connsiteX324" fmla="*/ 3704082 w 11218359"/>
                <a:gd name="connsiteY324" fmla="*/ 1099733 h 1099732"/>
                <a:gd name="connsiteX325" fmla="*/ 3715522 w 11218359"/>
                <a:gd name="connsiteY325" fmla="*/ 1099733 h 1099732"/>
                <a:gd name="connsiteX326" fmla="*/ 3726961 w 11218359"/>
                <a:gd name="connsiteY326" fmla="*/ 1099733 h 1099732"/>
                <a:gd name="connsiteX327" fmla="*/ 3738401 w 11218359"/>
                <a:gd name="connsiteY327" fmla="*/ 1099733 h 1099732"/>
                <a:gd name="connsiteX328" fmla="*/ 3749840 w 11218359"/>
                <a:gd name="connsiteY328" fmla="*/ 1099733 h 1099732"/>
                <a:gd name="connsiteX329" fmla="*/ 3761280 w 11218359"/>
                <a:gd name="connsiteY329" fmla="*/ 1099733 h 1099732"/>
                <a:gd name="connsiteX330" fmla="*/ 3772719 w 11218359"/>
                <a:gd name="connsiteY330" fmla="*/ 1099733 h 1099732"/>
                <a:gd name="connsiteX331" fmla="*/ 3784154 w 11218359"/>
                <a:gd name="connsiteY331" fmla="*/ 1099733 h 1099732"/>
                <a:gd name="connsiteX332" fmla="*/ 3795598 w 11218359"/>
                <a:gd name="connsiteY332" fmla="*/ 1099733 h 1099732"/>
                <a:gd name="connsiteX333" fmla="*/ 3807033 w 11218359"/>
                <a:gd name="connsiteY333" fmla="*/ 1099733 h 1099732"/>
                <a:gd name="connsiteX334" fmla="*/ 3818473 w 11218359"/>
                <a:gd name="connsiteY334" fmla="*/ 1099733 h 1099732"/>
                <a:gd name="connsiteX335" fmla="*/ 3829917 w 11218359"/>
                <a:gd name="connsiteY335" fmla="*/ 1099733 h 1099732"/>
                <a:gd name="connsiteX336" fmla="*/ 3841352 w 11218359"/>
                <a:gd name="connsiteY336" fmla="*/ 1099733 h 1099732"/>
                <a:gd name="connsiteX337" fmla="*/ 3852791 w 11218359"/>
                <a:gd name="connsiteY337" fmla="*/ 1099733 h 1099732"/>
                <a:gd name="connsiteX338" fmla="*/ 3864231 w 11218359"/>
                <a:gd name="connsiteY338" fmla="*/ 1099733 h 1099732"/>
                <a:gd name="connsiteX339" fmla="*/ 3875670 w 11218359"/>
                <a:gd name="connsiteY339" fmla="*/ 1099733 h 1099732"/>
                <a:gd name="connsiteX340" fmla="*/ 3887110 w 11218359"/>
                <a:gd name="connsiteY340" fmla="*/ 1099733 h 1099732"/>
                <a:gd name="connsiteX341" fmla="*/ 3898549 w 11218359"/>
                <a:gd name="connsiteY341" fmla="*/ 1099733 h 1099732"/>
                <a:gd name="connsiteX342" fmla="*/ 3909989 w 11218359"/>
                <a:gd name="connsiteY342" fmla="*/ 1099733 h 1099732"/>
                <a:gd name="connsiteX343" fmla="*/ 3921447 w 11218359"/>
                <a:gd name="connsiteY343" fmla="*/ 1099733 h 1099732"/>
                <a:gd name="connsiteX344" fmla="*/ 3932878 w 11218359"/>
                <a:gd name="connsiteY344" fmla="*/ 1099733 h 1099732"/>
                <a:gd name="connsiteX345" fmla="*/ 3944307 w 11218359"/>
                <a:gd name="connsiteY345" fmla="*/ 1099733 h 1099732"/>
                <a:gd name="connsiteX346" fmla="*/ 3955737 w 11218359"/>
                <a:gd name="connsiteY346" fmla="*/ 1099733 h 1099732"/>
                <a:gd name="connsiteX347" fmla="*/ 3967167 w 11218359"/>
                <a:gd name="connsiteY347" fmla="*/ 1099733 h 1099732"/>
                <a:gd name="connsiteX348" fmla="*/ 3978645 w 11218359"/>
                <a:gd name="connsiteY348" fmla="*/ 1099733 h 1099732"/>
                <a:gd name="connsiteX349" fmla="*/ 3990075 w 11218359"/>
                <a:gd name="connsiteY349" fmla="*/ 1099733 h 1099732"/>
                <a:gd name="connsiteX350" fmla="*/ 4001505 w 11218359"/>
                <a:gd name="connsiteY350" fmla="*/ 1099733 h 1099732"/>
                <a:gd name="connsiteX351" fmla="*/ 4012935 w 11218359"/>
                <a:gd name="connsiteY351" fmla="*/ 1099733 h 1099732"/>
                <a:gd name="connsiteX352" fmla="*/ 4024365 w 11218359"/>
                <a:gd name="connsiteY352" fmla="*/ 1099733 h 1099732"/>
                <a:gd name="connsiteX353" fmla="*/ 4035843 w 11218359"/>
                <a:gd name="connsiteY353" fmla="*/ 1099733 h 1099732"/>
                <a:gd name="connsiteX354" fmla="*/ 4047273 w 11218359"/>
                <a:gd name="connsiteY354" fmla="*/ 1099733 h 1099732"/>
                <a:gd name="connsiteX355" fmla="*/ 4058702 w 11218359"/>
                <a:gd name="connsiteY355" fmla="*/ 1099733 h 1099732"/>
                <a:gd name="connsiteX356" fmla="*/ 4070133 w 11218359"/>
                <a:gd name="connsiteY356" fmla="*/ 1099733 h 1099732"/>
                <a:gd name="connsiteX357" fmla="*/ 4081563 w 11218359"/>
                <a:gd name="connsiteY357" fmla="*/ 1099733 h 1099732"/>
                <a:gd name="connsiteX358" fmla="*/ 4093040 w 11218359"/>
                <a:gd name="connsiteY358" fmla="*/ 1099733 h 1099732"/>
                <a:gd name="connsiteX359" fmla="*/ 4104471 w 11218359"/>
                <a:gd name="connsiteY359" fmla="*/ 1099733 h 1099732"/>
                <a:gd name="connsiteX360" fmla="*/ 4115900 w 11218359"/>
                <a:gd name="connsiteY360" fmla="*/ 1099733 h 1099732"/>
                <a:gd name="connsiteX361" fmla="*/ 4127330 w 11218359"/>
                <a:gd name="connsiteY361" fmla="*/ 1099733 h 1099732"/>
                <a:gd name="connsiteX362" fmla="*/ 4138760 w 11218359"/>
                <a:gd name="connsiteY362" fmla="*/ 1099733 h 1099732"/>
                <a:gd name="connsiteX363" fmla="*/ 4150238 w 11218359"/>
                <a:gd name="connsiteY363" fmla="*/ 1099733 h 1099732"/>
                <a:gd name="connsiteX364" fmla="*/ 4161668 w 11218359"/>
                <a:gd name="connsiteY364" fmla="*/ 1099733 h 1099732"/>
                <a:gd name="connsiteX365" fmla="*/ 4173098 w 11218359"/>
                <a:gd name="connsiteY365" fmla="*/ 1099733 h 1099732"/>
                <a:gd name="connsiteX366" fmla="*/ 4184528 w 11218359"/>
                <a:gd name="connsiteY366" fmla="*/ 1099733 h 1099732"/>
                <a:gd name="connsiteX367" fmla="*/ 4195958 w 11218359"/>
                <a:gd name="connsiteY367" fmla="*/ 1099733 h 1099732"/>
                <a:gd name="connsiteX368" fmla="*/ 4207436 w 11218359"/>
                <a:gd name="connsiteY368" fmla="*/ 1099733 h 1099732"/>
                <a:gd name="connsiteX369" fmla="*/ 4218865 w 11218359"/>
                <a:gd name="connsiteY369" fmla="*/ 1099733 h 1099732"/>
                <a:gd name="connsiteX370" fmla="*/ 4230296 w 11218359"/>
                <a:gd name="connsiteY370" fmla="*/ 1099733 h 1099732"/>
                <a:gd name="connsiteX371" fmla="*/ 4241726 w 11218359"/>
                <a:gd name="connsiteY371" fmla="*/ 1099733 h 1099732"/>
                <a:gd name="connsiteX372" fmla="*/ 4253156 w 11218359"/>
                <a:gd name="connsiteY372" fmla="*/ 1099733 h 1099732"/>
                <a:gd name="connsiteX373" fmla="*/ 4264634 w 11218359"/>
                <a:gd name="connsiteY373" fmla="*/ 1099733 h 1099732"/>
                <a:gd name="connsiteX374" fmla="*/ 4276063 w 11218359"/>
                <a:gd name="connsiteY374" fmla="*/ 1099733 h 1099732"/>
                <a:gd name="connsiteX375" fmla="*/ 4287493 w 11218359"/>
                <a:gd name="connsiteY375" fmla="*/ 1099733 h 1099732"/>
                <a:gd name="connsiteX376" fmla="*/ 4298923 w 11218359"/>
                <a:gd name="connsiteY376" fmla="*/ 1099733 h 1099732"/>
                <a:gd name="connsiteX377" fmla="*/ 4310353 w 11218359"/>
                <a:gd name="connsiteY377" fmla="*/ 1099733 h 1099732"/>
                <a:gd name="connsiteX378" fmla="*/ 4321831 w 11218359"/>
                <a:gd name="connsiteY378" fmla="*/ 1099733 h 1099732"/>
                <a:gd name="connsiteX379" fmla="*/ 4333261 w 11218359"/>
                <a:gd name="connsiteY379" fmla="*/ 1099733 h 1099732"/>
                <a:gd name="connsiteX380" fmla="*/ 4344691 w 11218359"/>
                <a:gd name="connsiteY380" fmla="*/ 1099733 h 1099732"/>
                <a:gd name="connsiteX381" fmla="*/ 4356121 w 11218359"/>
                <a:gd name="connsiteY381" fmla="*/ 1099733 h 1099732"/>
                <a:gd name="connsiteX382" fmla="*/ 4367551 w 11218359"/>
                <a:gd name="connsiteY382" fmla="*/ 1099733 h 1099732"/>
                <a:gd name="connsiteX383" fmla="*/ 4379028 w 11218359"/>
                <a:gd name="connsiteY383" fmla="*/ 1099733 h 1099732"/>
                <a:gd name="connsiteX384" fmla="*/ 4390458 w 11218359"/>
                <a:gd name="connsiteY384" fmla="*/ 1099733 h 1099732"/>
                <a:gd name="connsiteX385" fmla="*/ 4401889 w 11218359"/>
                <a:gd name="connsiteY385" fmla="*/ 1099733 h 1099732"/>
                <a:gd name="connsiteX386" fmla="*/ 4413319 w 11218359"/>
                <a:gd name="connsiteY386" fmla="*/ 1099733 h 1099732"/>
                <a:gd name="connsiteX387" fmla="*/ 4424749 w 11218359"/>
                <a:gd name="connsiteY387" fmla="*/ 1099733 h 1099732"/>
                <a:gd name="connsiteX388" fmla="*/ 4436226 w 11218359"/>
                <a:gd name="connsiteY388" fmla="*/ 1099733 h 1099732"/>
                <a:gd name="connsiteX389" fmla="*/ 4447656 w 11218359"/>
                <a:gd name="connsiteY389" fmla="*/ 1099733 h 1099732"/>
                <a:gd name="connsiteX390" fmla="*/ 4459086 w 11218359"/>
                <a:gd name="connsiteY390" fmla="*/ 1099733 h 1099732"/>
                <a:gd name="connsiteX391" fmla="*/ 4470516 w 11218359"/>
                <a:gd name="connsiteY391" fmla="*/ 1099733 h 1099732"/>
                <a:gd name="connsiteX392" fmla="*/ 4481946 w 11218359"/>
                <a:gd name="connsiteY392" fmla="*/ 1099733 h 1099732"/>
                <a:gd name="connsiteX393" fmla="*/ 4493424 w 11218359"/>
                <a:gd name="connsiteY393" fmla="*/ 1099733 h 1099732"/>
                <a:gd name="connsiteX394" fmla="*/ 4504854 w 11218359"/>
                <a:gd name="connsiteY394" fmla="*/ 1099733 h 1099732"/>
                <a:gd name="connsiteX395" fmla="*/ 4516284 w 11218359"/>
                <a:gd name="connsiteY395" fmla="*/ 1099733 h 1099732"/>
                <a:gd name="connsiteX396" fmla="*/ 4527714 w 11218359"/>
                <a:gd name="connsiteY396" fmla="*/ 1099733 h 1099732"/>
                <a:gd name="connsiteX397" fmla="*/ 4539144 w 11218359"/>
                <a:gd name="connsiteY397" fmla="*/ 1099733 h 1099732"/>
                <a:gd name="connsiteX398" fmla="*/ 4550621 w 11218359"/>
                <a:gd name="connsiteY398" fmla="*/ 1099733 h 1099732"/>
                <a:gd name="connsiteX399" fmla="*/ 4562051 w 11218359"/>
                <a:gd name="connsiteY399" fmla="*/ 1099733 h 1099732"/>
                <a:gd name="connsiteX400" fmla="*/ 4573482 w 11218359"/>
                <a:gd name="connsiteY400" fmla="*/ 1099733 h 1099732"/>
                <a:gd name="connsiteX401" fmla="*/ 4584912 w 11218359"/>
                <a:gd name="connsiteY401" fmla="*/ 1099733 h 1099732"/>
                <a:gd name="connsiteX402" fmla="*/ 4596341 w 11218359"/>
                <a:gd name="connsiteY402" fmla="*/ 1099733 h 1099732"/>
                <a:gd name="connsiteX403" fmla="*/ 4607771 w 11218359"/>
                <a:gd name="connsiteY403" fmla="*/ 1099733 h 1099732"/>
                <a:gd name="connsiteX404" fmla="*/ 4619249 w 11218359"/>
                <a:gd name="connsiteY404" fmla="*/ 1099733 h 1099732"/>
                <a:gd name="connsiteX405" fmla="*/ 4630679 w 11218359"/>
                <a:gd name="connsiteY405" fmla="*/ 1099733 h 1099732"/>
                <a:gd name="connsiteX406" fmla="*/ 4642109 w 11218359"/>
                <a:gd name="connsiteY406" fmla="*/ 1099733 h 1099732"/>
                <a:gd name="connsiteX407" fmla="*/ 4653539 w 11218359"/>
                <a:gd name="connsiteY407" fmla="*/ 1099733 h 1099732"/>
                <a:gd name="connsiteX408" fmla="*/ 4664969 w 11218359"/>
                <a:gd name="connsiteY408" fmla="*/ 1099733 h 1099732"/>
                <a:gd name="connsiteX409" fmla="*/ 4676447 w 11218359"/>
                <a:gd name="connsiteY409" fmla="*/ 1099733 h 1099732"/>
                <a:gd name="connsiteX410" fmla="*/ 4687877 w 11218359"/>
                <a:gd name="connsiteY410" fmla="*/ 1099733 h 1099732"/>
                <a:gd name="connsiteX411" fmla="*/ 4699306 w 11218359"/>
                <a:gd name="connsiteY411" fmla="*/ 1099733 h 1099732"/>
                <a:gd name="connsiteX412" fmla="*/ 4710737 w 11218359"/>
                <a:gd name="connsiteY412" fmla="*/ 1099733 h 1099732"/>
                <a:gd name="connsiteX413" fmla="*/ 4722167 w 11218359"/>
                <a:gd name="connsiteY413" fmla="*/ 1099733 h 1099732"/>
                <a:gd name="connsiteX414" fmla="*/ 4733644 w 11218359"/>
                <a:gd name="connsiteY414" fmla="*/ 1099733 h 1099732"/>
                <a:gd name="connsiteX415" fmla="*/ 4745075 w 11218359"/>
                <a:gd name="connsiteY415" fmla="*/ 1099733 h 1099732"/>
                <a:gd name="connsiteX416" fmla="*/ 4756504 w 11218359"/>
                <a:gd name="connsiteY416" fmla="*/ 1099733 h 1099732"/>
                <a:gd name="connsiteX417" fmla="*/ 4767934 w 11218359"/>
                <a:gd name="connsiteY417" fmla="*/ 1099733 h 1099732"/>
                <a:gd name="connsiteX418" fmla="*/ 4779364 w 11218359"/>
                <a:gd name="connsiteY418" fmla="*/ 1099733 h 1099732"/>
                <a:gd name="connsiteX419" fmla="*/ 4790842 w 11218359"/>
                <a:gd name="connsiteY419" fmla="*/ 1099733 h 1099732"/>
                <a:gd name="connsiteX420" fmla="*/ 4802272 w 11218359"/>
                <a:gd name="connsiteY420" fmla="*/ 1099733 h 1099732"/>
                <a:gd name="connsiteX421" fmla="*/ 4813702 w 11218359"/>
                <a:gd name="connsiteY421" fmla="*/ 1099733 h 1099732"/>
                <a:gd name="connsiteX422" fmla="*/ 4825132 w 11218359"/>
                <a:gd name="connsiteY422" fmla="*/ 1099733 h 1099732"/>
                <a:gd name="connsiteX423" fmla="*/ 4836562 w 11218359"/>
                <a:gd name="connsiteY423" fmla="*/ 1099733 h 1099732"/>
                <a:gd name="connsiteX424" fmla="*/ 4848040 w 11218359"/>
                <a:gd name="connsiteY424" fmla="*/ 1099733 h 1099732"/>
                <a:gd name="connsiteX425" fmla="*/ 4859469 w 11218359"/>
                <a:gd name="connsiteY425" fmla="*/ 1099733 h 1099732"/>
                <a:gd name="connsiteX426" fmla="*/ 4870899 w 11218359"/>
                <a:gd name="connsiteY426" fmla="*/ 1099733 h 1099732"/>
                <a:gd name="connsiteX427" fmla="*/ 4882330 w 11218359"/>
                <a:gd name="connsiteY427" fmla="*/ 1099733 h 1099732"/>
                <a:gd name="connsiteX428" fmla="*/ 4893760 w 11218359"/>
                <a:gd name="connsiteY428" fmla="*/ 1099733 h 1099732"/>
                <a:gd name="connsiteX429" fmla="*/ 4905237 w 11218359"/>
                <a:gd name="connsiteY429" fmla="*/ 1099733 h 1099732"/>
                <a:gd name="connsiteX430" fmla="*/ 4916667 w 11218359"/>
                <a:gd name="connsiteY430" fmla="*/ 1099733 h 1099732"/>
                <a:gd name="connsiteX431" fmla="*/ 4928097 w 11218359"/>
                <a:gd name="connsiteY431" fmla="*/ 1099733 h 1099732"/>
                <a:gd name="connsiteX432" fmla="*/ 4939527 w 11218359"/>
                <a:gd name="connsiteY432" fmla="*/ 1099733 h 1099732"/>
                <a:gd name="connsiteX433" fmla="*/ 4950957 w 11218359"/>
                <a:gd name="connsiteY433" fmla="*/ 1099733 h 1099732"/>
                <a:gd name="connsiteX434" fmla="*/ 4962435 w 11218359"/>
                <a:gd name="connsiteY434" fmla="*/ 1099733 h 1099732"/>
                <a:gd name="connsiteX435" fmla="*/ 4973865 w 11218359"/>
                <a:gd name="connsiteY435" fmla="*/ 1099733 h 1099732"/>
                <a:gd name="connsiteX436" fmla="*/ 4985295 w 11218359"/>
                <a:gd name="connsiteY436" fmla="*/ 1099733 h 1099732"/>
                <a:gd name="connsiteX437" fmla="*/ 4996725 w 11218359"/>
                <a:gd name="connsiteY437" fmla="*/ 1099733 h 1099732"/>
                <a:gd name="connsiteX438" fmla="*/ 5008155 w 11218359"/>
                <a:gd name="connsiteY438" fmla="*/ 1099733 h 1099732"/>
                <a:gd name="connsiteX439" fmla="*/ 5019632 w 11218359"/>
                <a:gd name="connsiteY439" fmla="*/ 1099733 h 1099732"/>
                <a:gd name="connsiteX440" fmla="*/ 5031062 w 11218359"/>
                <a:gd name="connsiteY440" fmla="*/ 1099733 h 1099732"/>
                <a:gd name="connsiteX441" fmla="*/ 5042492 w 11218359"/>
                <a:gd name="connsiteY441" fmla="*/ 1099733 h 1099732"/>
                <a:gd name="connsiteX442" fmla="*/ 5053923 w 11218359"/>
                <a:gd name="connsiteY442" fmla="*/ 1099733 h 1099732"/>
                <a:gd name="connsiteX443" fmla="*/ 5065353 w 11218359"/>
                <a:gd name="connsiteY443" fmla="*/ 1099733 h 1099732"/>
                <a:gd name="connsiteX444" fmla="*/ 5076830 w 11218359"/>
                <a:gd name="connsiteY444" fmla="*/ 1099733 h 1099732"/>
                <a:gd name="connsiteX445" fmla="*/ 5088260 w 11218359"/>
                <a:gd name="connsiteY445" fmla="*/ 1099733 h 1099732"/>
                <a:gd name="connsiteX446" fmla="*/ 5099690 w 11218359"/>
                <a:gd name="connsiteY446" fmla="*/ 1099733 h 1099732"/>
                <a:gd name="connsiteX447" fmla="*/ 5111120 w 11218359"/>
                <a:gd name="connsiteY447" fmla="*/ 1099733 h 1099732"/>
                <a:gd name="connsiteX448" fmla="*/ 5122550 w 11218359"/>
                <a:gd name="connsiteY448" fmla="*/ 1099733 h 1099732"/>
                <a:gd name="connsiteX449" fmla="*/ 5134028 w 11218359"/>
                <a:gd name="connsiteY449" fmla="*/ 1099733 h 1099732"/>
                <a:gd name="connsiteX450" fmla="*/ 5145458 w 11218359"/>
                <a:gd name="connsiteY450" fmla="*/ 1099733 h 1099732"/>
                <a:gd name="connsiteX451" fmla="*/ 5156888 w 11218359"/>
                <a:gd name="connsiteY451" fmla="*/ 1099733 h 1099732"/>
                <a:gd name="connsiteX452" fmla="*/ 5168318 w 11218359"/>
                <a:gd name="connsiteY452" fmla="*/ 1099733 h 1099732"/>
                <a:gd name="connsiteX453" fmla="*/ 5179747 w 11218359"/>
                <a:gd name="connsiteY453" fmla="*/ 1099733 h 1099732"/>
                <a:gd name="connsiteX454" fmla="*/ 5191225 w 11218359"/>
                <a:gd name="connsiteY454" fmla="*/ 1099733 h 1099732"/>
                <a:gd name="connsiteX455" fmla="*/ 5202655 w 11218359"/>
                <a:gd name="connsiteY455" fmla="*/ 1099733 h 1099732"/>
                <a:gd name="connsiteX456" fmla="*/ 5214085 w 11218359"/>
                <a:gd name="connsiteY456" fmla="*/ 1099733 h 1099732"/>
                <a:gd name="connsiteX457" fmla="*/ 5225515 w 11218359"/>
                <a:gd name="connsiteY457" fmla="*/ 1099733 h 1099732"/>
                <a:gd name="connsiteX458" fmla="*/ 5236945 w 11218359"/>
                <a:gd name="connsiteY458" fmla="*/ 1099733 h 1099732"/>
                <a:gd name="connsiteX459" fmla="*/ 5248423 w 11218359"/>
                <a:gd name="connsiteY459" fmla="*/ 1099733 h 1099732"/>
                <a:gd name="connsiteX460" fmla="*/ 5259853 w 11218359"/>
                <a:gd name="connsiteY460" fmla="*/ 1099733 h 1099732"/>
                <a:gd name="connsiteX461" fmla="*/ 5271283 w 11218359"/>
                <a:gd name="connsiteY461" fmla="*/ 1099733 h 1099732"/>
                <a:gd name="connsiteX462" fmla="*/ 5282713 w 11218359"/>
                <a:gd name="connsiteY462" fmla="*/ 1099733 h 1099732"/>
                <a:gd name="connsiteX463" fmla="*/ 5294143 w 11218359"/>
                <a:gd name="connsiteY463" fmla="*/ 1099733 h 1099732"/>
                <a:gd name="connsiteX464" fmla="*/ 5305621 w 11218359"/>
                <a:gd name="connsiteY464" fmla="*/ 1099733 h 1099732"/>
                <a:gd name="connsiteX465" fmla="*/ 5317051 w 11218359"/>
                <a:gd name="connsiteY465" fmla="*/ 1099733 h 1099732"/>
                <a:gd name="connsiteX466" fmla="*/ 5328481 w 11218359"/>
                <a:gd name="connsiteY466" fmla="*/ 1099733 h 1099732"/>
                <a:gd name="connsiteX467" fmla="*/ 5339910 w 11218359"/>
                <a:gd name="connsiteY467" fmla="*/ 1099733 h 1099732"/>
                <a:gd name="connsiteX468" fmla="*/ 5351340 w 11218359"/>
                <a:gd name="connsiteY468" fmla="*/ 1099733 h 1099732"/>
                <a:gd name="connsiteX469" fmla="*/ 5362818 w 11218359"/>
                <a:gd name="connsiteY469" fmla="*/ 1099733 h 1099732"/>
                <a:gd name="connsiteX470" fmla="*/ 5374248 w 11218359"/>
                <a:gd name="connsiteY470" fmla="*/ 1099733 h 1099732"/>
                <a:gd name="connsiteX471" fmla="*/ 5385678 w 11218359"/>
                <a:gd name="connsiteY471" fmla="*/ 1099733 h 1099732"/>
                <a:gd name="connsiteX472" fmla="*/ 5397108 w 11218359"/>
                <a:gd name="connsiteY472" fmla="*/ 1099733 h 1099732"/>
                <a:gd name="connsiteX473" fmla="*/ 5408538 w 11218359"/>
                <a:gd name="connsiteY473" fmla="*/ 1099733 h 1099732"/>
                <a:gd name="connsiteX474" fmla="*/ 5420016 w 11218359"/>
                <a:gd name="connsiteY474" fmla="*/ 1099733 h 1099732"/>
                <a:gd name="connsiteX475" fmla="*/ 5431446 w 11218359"/>
                <a:gd name="connsiteY475" fmla="*/ 1099733 h 1099732"/>
                <a:gd name="connsiteX476" fmla="*/ 5442876 w 11218359"/>
                <a:gd name="connsiteY476" fmla="*/ 1099733 h 1099732"/>
                <a:gd name="connsiteX477" fmla="*/ 5454306 w 11218359"/>
                <a:gd name="connsiteY477" fmla="*/ 1099733 h 1099732"/>
                <a:gd name="connsiteX478" fmla="*/ 5465736 w 11218359"/>
                <a:gd name="connsiteY478" fmla="*/ 1099733 h 1099732"/>
                <a:gd name="connsiteX479" fmla="*/ 5477214 w 11218359"/>
                <a:gd name="connsiteY479" fmla="*/ 1099733 h 1099732"/>
                <a:gd name="connsiteX480" fmla="*/ 5488643 w 11218359"/>
                <a:gd name="connsiteY480" fmla="*/ 1099733 h 1099732"/>
                <a:gd name="connsiteX481" fmla="*/ 5500073 w 11218359"/>
                <a:gd name="connsiteY481" fmla="*/ 1099733 h 1099732"/>
                <a:gd name="connsiteX482" fmla="*/ 5511503 w 11218359"/>
                <a:gd name="connsiteY482" fmla="*/ 1099733 h 1099732"/>
                <a:gd name="connsiteX483" fmla="*/ 5522933 w 11218359"/>
                <a:gd name="connsiteY483" fmla="*/ 1099733 h 1099732"/>
                <a:gd name="connsiteX484" fmla="*/ 5534411 w 11218359"/>
                <a:gd name="connsiteY484" fmla="*/ 1099733 h 1099732"/>
                <a:gd name="connsiteX485" fmla="*/ 5545841 w 11218359"/>
                <a:gd name="connsiteY485" fmla="*/ 1099733 h 1099732"/>
                <a:gd name="connsiteX486" fmla="*/ 5557271 w 11218359"/>
                <a:gd name="connsiteY486" fmla="*/ 1099733 h 1099732"/>
                <a:gd name="connsiteX487" fmla="*/ 5568701 w 11218359"/>
                <a:gd name="connsiteY487" fmla="*/ 1099733 h 1099732"/>
                <a:gd name="connsiteX488" fmla="*/ 5580131 w 11218359"/>
                <a:gd name="connsiteY488" fmla="*/ 1099733 h 1099732"/>
                <a:gd name="connsiteX489" fmla="*/ 5591609 w 11218359"/>
                <a:gd name="connsiteY489" fmla="*/ 1099733 h 1099732"/>
                <a:gd name="connsiteX490" fmla="*/ 5603038 w 11218359"/>
                <a:gd name="connsiteY490" fmla="*/ 1099733 h 1099732"/>
                <a:gd name="connsiteX491" fmla="*/ 5614469 w 11218359"/>
                <a:gd name="connsiteY491" fmla="*/ 1099733 h 1099732"/>
                <a:gd name="connsiteX492" fmla="*/ 5625899 w 11218359"/>
                <a:gd name="connsiteY492" fmla="*/ 1099733 h 1099732"/>
                <a:gd name="connsiteX493" fmla="*/ 5637329 w 11218359"/>
                <a:gd name="connsiteY493" fmla="*/ 1099733 h 1099732"/>
                <a:gd name="connsiteX494" fmla="*/ 5648759 w 11218359"/>
                <a:gd name="connsiteY494" fmla="*/ 1099733 h 1099732"/>
                <a:gd name="connsiteX495" fmla="*/ 5660236 w 11218359"/>
                <a:gd name="connsiteY495" fmla="*/ 1099733 h 1099732"/>
                <a:gd name="connsiteX496" fmla="*/ 5671666 w 11218359"/>
                <a:gd name="connsiteY496" fmla="*/ 1099733 h 1099732"/>
                <a:gd name="connsiteX497" fmla="*/ 5683096 w 11218359"/>
                <a:gd name="connsiteY497" fmla="*/ 1099733 h 1099732"/>
                <a:gd name="connsiteX498" fmla="*/ 5694526 w 11218359"/>
                <a:gd name="connsiteY498" fmla="*/ 1099733 h 1099732"/>
                <a:gd name="connsiteX499" fmla="*/ 5705956 w 11218359"/>
                <a:gd name="connsiteY499" fmla="*/ 1099733 h 1099732"/>
                <a:gd name="connsiteX500" fmla="*/ 5717434 w 11218359"/>
                <a:gd name="connsiteY500" fmla="*/ 1099733 h 1099732"/>
                <a:gd name="connsiteX501" fmla="*/ 5728864 w 11218359"/>
                <a:gd name="connsiteY501" fmla="*/ 1099733 h 1099732"/>
                <a:gd name="connsiteX502" fmla="*/ 5740294 w 11218359"/>
                <a:gd name="connsiteY502" fmla="*/ 1099733 h 1099732"/>
                <a:gd name="connsiteX503" fmla="*/ 5751724 w 11218359"/>
                <a:gd name="connsiteY503" fmla="*/ 1099733 h 1099732"/>
                <a:gd name="connsiteX504" fmla="*/ 5763154 w 11218359"/>
                <a:gd name="connsiteY504" fmla="*/ 1099733 h 1099732"/>
                <a:gd name="connsiteX505" fmla="*/ 5774631 w 11218359"/>
                <a:gd name="connsiteY505" fmla="*/ 1099733 h 1099732"/>
                <a:gd name="connsiteX506" fmla="*/ 5786062 w 11218359"/>
                <a:gd name="connsiteY506" fmla="*/ 1099733 h 1099732"/>
                <a:gd name="connsiteX507" fmla="*/ 5797492 w 11218359"/>
                <a:gd name="connsiteY507" fmla="*/ 1099733 h 1099732"/>
                <a:gd name="connsiteX508" fmla="*/ 5808921 w 11218359"/>
                <a:gd name="connsiteY508" fmla="*/ 1099733 h 1099732"/>
                <a:gd name="connsiteX509" fmla="*/ 5820351 w 11218359"/>
                <a:gd name="connsiteY509" fmla="*/ 1099733 h 1099732"/>
                <a:gd name="connsiteX510" fmla="*/ 5831829 w 11218359"/>
                <a:gd name="connsiteY510" fmla="*/ 1099733 h 1099732"/>
                <a:gd name="connsiteX511" fmla="*/ 5843259 w 11218359"/>
                <a:gd name="connsiteY511" fmla="*/ 1099733 h 1099732"/>
                <a:gd name="connsiteX512" fmla="*/ 5854689 w 11218359"/>
                <a:gd name="connsiteY512" fmla="*/ 1099733 h 1099732"/>
                <a:gd name="connsiteX513" fmla="*/ 5866119 w 11218359"/>
                <a:gd name="connsiteY513" fmla="*/ 1099733 h 1099732"/>
                <a:gd name="connsiteX514" fmla="*/ 5877549 w 11218359"/>
                <a:gd name="connsiteY514" fmla="*/ 1099733 h 1099732"/>
                <a:gd name="connsiteX515" fmla="*/ 5889027 w 11218359"/>
                <a:gd name="connsiteY515" fmla="*/ 1099733 h 1099732"/>
                <a:gd name="connsiteX516" fmla="*/ 5900457 w 11218359"/>
                <a:gd name="connsiteY516" fmla="*/ 1099733 h 1099732"/>
                <a:gd name="connsiteX517" fmla="*/ 5911887 w 11218359"/>
                <a:gd name="connsiteY517" fmla="*/ 1099733 h 1099732"/>
                <a:gd name="connsiteX518" fmla="*/ 5923317 w 11218359"/>
                <a:gd name="connsiteY518" fmla="*/ 1099733 h 1099732"/>
                <a:gd name="connsiteX519" fmla="*/ 5934747 w 11218359"/>
                <a:gd name="connsiteY519" fmla="*/ 1099733 h 1099732"/>
                <a:gd name="connsiteX520" fmla="*/ 5946225 w 11218359"/>
                <a:gd name="connsiteY520" fmla="*/ 1099733 h 1099732"/>
                <a:gd name="connsiteX521" fmla="*/ 5957655 w 11218359"/>
                <a:gd name="connsiteY521" fmla="*/ 1099733 h 1099732"/>
                <a:gd name="connsiteX522" fmla="*/ 5969084 w 11218359"/>
                <a:gd name="connsiteY522" fmla="*/ 1099733 h 1099732"/>
                <a:gd name="connsiteX523" fmla="*/ 5980514 w 11218359"/>
                <a:gd name="connsiteY523" fmla="*/ 1099733 h 1099732"/>
                <a:gd name="connsiteX524" fmla="*/ 5991944 w 11218359"/>
                <a:gd name="connsiteY524" fmla="*/ 1099733 h 1099732"/>
                <a:gd name="connsiteX525" fmla="*/ 6003422 w 11218359"/>
                <a:gd name="connsiteY525" fmla="*/ 1099733 h 1099732"/>
                <a:gd name="connsiteX526" fmla="*/ 6014852 w 11218359"/>
                <a:gd name="connsiteY526" fmla="*/ 1099733 h 1099732"/>
                <a:gd name="connsiteX527" fmla="*/ 6026282 w 11218359"/>
                <a:gd name="connsiteY527" fmla="*/ 1099733 h 1099732"/>
                <a:gd name="connsiteX528" fmla="*/ 6037712 w 11218359"/>
                <a:gd name="connsiteY528" fmla="*/ 1099733 h 1099732"/>
                <a:gd name="connsiteX529" fmla="*/ 6049142 w 11218359"/>
                <a:gd name="connsiteY529" fmla="*/ 1099733 h 1099732"/>
                <a:gd name="connsiteX530" fmla="*/ 6060620 w 11218359"/>
                <a:gd name="connsiteY530" fmla="*/ 1099733 h 1099732"/>
                <a:gd name="connsiteX531" fmla="*/ 6072049 w 11218359"/>
                <a:gd name="connsiteY531" fmla="*/ 1099733 h 1099732"/>
                <a:gd name="connsiteX532" fmla="*/ 6083480 w 11218359"/>
                <a:gd name="connsiteY532" fmla="*/ 1099733 h 1099732"/>
                <a:gd name="connsiteX533" fmla="*/ 6094910 w 11218359"/>
                <a:gd name="connsiteY533" fmla="*/ 1099733 h 1099732"/>
                <a:gd name="connsiteX534" fmla="*/ 6106340 w 11218359"/>
                <a:gd name="connsiteY534" fmla="*/ 1099733 h 1099732"/>
                <a:gd name="connsiteX535" fmla="*/ 6117818 w 11218359"/>
                <a:gd name="connsiteY535" fmla="*/ 1099733 h 1099732"/>
                <a:gd name="connsiteX536" fmla="*/ 6129247 w 11218359"/>
                <a:gd name="connsiteY536" fmla="*/ 1099733 h 1099732"/>
                <a:gd name="connsiteX537" fmla="*/ 6140677 w 11218359"/>
                <a:gd name="connsiteY537" fmla="*/ 1099733 h 1099732"/>
                <a:gd name="connsiteX538" fmla="*/ 6152107 w 11218359"/>
                <a:gd name="connsiteY538" fmla="*/ 1099733 h 1099732"/>
                <a:gd name="connsiteX539" fmla="*/ 6163537 w 11218359"/>
                <a:gd name="connsiteY539" fmla="*/ 1099733 h 1099732"/>
                <a:gd name="connsiteX540" fmla="*/ 6175015 w 11218359"/>
                <a:gd name="connsiteY540" fmla="*/ 1099733 h 1099732"/>
                <a:gd name="connsiteX541" fmla="*/ 6186445 w 11218359"/>
                <a:gd name="connsiteY541" fmla="*/ 1099733 h 1099732"/>
                <a:gd name="connsiteX542" fmla="*/ 6197875 w 11218359"/>
                <a:gd name="connsiteY542" fmla="*/ 1099733 h 1099732"/>
                <a:gd name="connsiteX543" fmla="*/ 6209305 w 11218359"/>
                <a:gd name="connsiteY543" fmla="*/ 1099733 h 1099732"/>
                <a:gd name="connsiteX544" fmla="*/ 6220735 w 11218359"/>
                <a:gd name="connsiteY544" fmla="*/ 1099733 h 1099732"/>
                <a:gd name="connsiteX545" fmla="*/ 6232212 w 11218359"/>
                <a:gd name="connsiteY545" fmla="*/ 1099733 h 1099732"/>
                <a:gd name="connsiteX546" fmla="*/ 6243642 w 11218359"/>
                <a:gd name="connsiteY546" fmla="*/ 1099733 h 1099732"/>
                <a:gd name="connsiteX547" fmla="*/ 6255073 w 11218359"/>
                <a:gd name="connsiteY547" fmla="*/ 1099733 h 1099732"/>
                <a:gd name="connsiteX548" fmla="*/ 6266503 w 11218359"/>
                <a:gd name="connsiteY548" fmla="*/ 1099733 h 1099732"/>
                <a:gd name="connsiteX549" fmla="*/ 6277933 w 11218359"/>
                <a:gd name="connsiteY549" fmla="*/ 1099733 h 1099732"/>
                <a:gd name="connsiteX550" fmla="*/ 6289410 w 11218359"/>
                <a:gd name="connsiteY550" fmla="*/ 1099733 h 1099732"/>
                <a:gd name="connsiteX551" fmla="*/ 6300840 w 11218359"/>
                <a:gd name="connsiteY551" fmla="*/ 1099733 h 1099732"/>
                <a:gd name="connsiteX552" fmla="*/ 6312270 w 11218359"/>
                <a:gd name="connsiteY552" fmla="*/ 1099733 h 1099732"/>
                <a:gd name="connsiteX553" fmla="*/ 6323700 w 11218359"/>
                <a:gd name="connsiteY553" fmla="*/ 1099733 h 1099732"/>
                <a:gd name="connsiteX554" fmla="*/ 6335130 w 11218359"/>
                <a:gd name="connsiteY554" fmla="*/ 1099733 h 1099732"/>
                <a:gd name="connsiteX555" fmla="*/ 6346608 w 11218359"/>
                <a:gd name="connsiteY555" fmla="*/ 1099733 h 1099732"/>
                <a:gd name="connsiteX556" fmla="*/ 6358038 w 11218359"/>
                <a:gd name="connsiteY556" fmla="*/ 1099733 h 1099732"/>
                <a:gd name="connsiteX557" fmla="*/ 6369468 w 11218359"/>
                <a:gd name="connsiteY557" fmla="*/ 1099733 h 1099732"/>
                <a:gd name="connsiteX558" fmla="*/ 6380898 w 11218359"/>
                <a:gd name="connsiteY558" fmla="*/ 1099733 h 1099732"/>
                <a:gd name="connsiteX559" fmla="*/ 6392328 w 11218359"/>
                <a:gd name="connsiteY559" fmla="*/ 1099733 h 1099732"/>
                <a:gd name="connsiteX560" fmla="*/ 6403805 w 11218359"/>
                <a:gd name="connsiteY560" fmla="*/ 1099733 h 1099732"/>
                <a:gd name="connsiteX561" fmla="*/ 6415235 w 11218359"/>
                <a:gd name="connsiteY561" fmla="*/ 1099733 h 1099732"/>
                <a:gd name="connsiteX562" fmla="*/ 6426666 w 11218359"/>
                <a:gd name="connsiteY562" fmla="*/ 1099733 h 1099732"/>
                <a:gd name="connsiteX563" fmla="*/ 6438096 w 11218359"/>
                <a:gd name="connsiteY563" fmla="*/ 1099733 h 1099732"/>
                <a:gd name="connsiteX564" fmla="*/ 6449525 w 11218359"/>
                <a:gd name="connsiteY564" fmla="*/ 1099733 h 1099732"/>
                <a:gd name="connsiteX565" fmla="*/ 6461003 w 11218359"/>
                <a:gd name="connsiteY565" fmla="*/ 1099733 h 1099732"/>
                <a:gd name="connsiteX566" fmla="*/ 6472433 w 11218359"/>
                <a:gd name="connsiteY566" fmla="*/ 1099733 h 1099732"/>
                <a:gd name="connsiteX567" fmla="*/ 6483863 w 11218359"/>
                <a:gd name="connsiteY567" fmla="*/ 1099733 h 1099732"/>
                <a:gd name="connsiteX568" fmla="*/ 6495293 w 11218359"/>
                <a:gd name="connsiteY568" fmla="*/ 1099733 h 1099732"/>
                <a:gd name="connsiteX569" fmla="*/ 6506723 w 11218359"/>
                <a:gd name="connsiteY569" fmla="*/ 1099733 h 1099732"/>
                <a:gd name="connsiteX570" fmla="*/ 6518201 w 11218359"/>
                <a:gd name="connsiteY570" fmla="*/ 1099733 h 1099732"/>
                <a:gd name="connsiteX571" fmla="*/ 6529631 w 11218359"/>
                <a:gd name="connsiteY571" fmla="*/ 1099733 h 1099732"/>
                <a:gd name="connsiteX572" fmla="*/ 6541061 w 11218359"/>
                <a:gd name="connsiteY572" fmla="*/ 1099733 h 1099732"/>
                <a:gd name="connsiteX573" fmla="*/ 6552490 w 11218359"/>
                <a:gd name="connsiteY573" fmla="*/ 1099733 h 1099732"/>
                <a:gd name="connsiteX574" fmla="*/ 6563921 w 11218359"/>
                <a:gd name="connsiteY574" fmla="*/ 1099733 h 1099732"/>
                <a:gd name="connsiteX575" fmla="*/ 6575398 w 11218359"/>
                <a:gd name="connsiteY575" fmla="*/ 1099733 h 1099732"/>
                <a:gd name="connsiteX576" fmla="*/ 6586828 w 11218359"/>
                <a:gd name="connsiteY576" fmla="*/ 1099733 h 1099732"/>
                <a:gd name="connsiteX577" fmla="*/ 6598259 w 11218359"/>
                <a:gd name="connsiteY577" fmla="*/ 1099733 h 1099732"/>
                <a:gd name="connsiteX578" fmla="*/ 6609688 w 11218359"/>
                <a:gd name="connsiteY578" fmla="*/ 1099733 h 1099732"/>
                <a:gd name="connsiteX579" fmla="*/ 6621118 w 11218359"/>
                <a:gd name="connsiteY579" fmla="*/ 1099733 h 1099732"/>
                <a:gd name="connsiteX580" fmla="*/ 6632596 w 11218359"/>
                <a:gd name="connsiteY580" fmla="*/ 1099733 h 1099732"/>
                <a:gd name="connsiteX581" fmla="*/ 6644026 w 11218359"/>
                <a:gd name="connsiteY581" fmla="*/ 1099733 h 1099732"/>
                <a:gd name="connsiteX582" fmla="*/ 6655456 w 11218359"/>
                <a:gd name="connsiteY582" fmla="*/ 1099733 h 1099732"/>
                <a:gd name="connsiteX583" fmla="*/ 6666886 w 11218359"/>
                <a:gd name="connsiteY583" fmla="*/ 1099733 h 1099732"/>
                <a:gd name="connsiteX584" fmla="*/ 6678316 w 11218359"/>
                <a:gd name="connsiteY584" fmla="*/ 1099733 h 1099732"/>
                <a:gd name="connsiteX585" fmla="*/ 6689794 w 11218359"/>
                <a:gd name="connsiteY585" fmla="*/ 1099733 h 1099732"/>
                <a:gd name="connsiteX586" fmla="*/ 6701224 w 11218359"/>
                <a:gd name="connsiteY586" fmla="*/ 1099733 h 1099732"/>
                <a:gd name="connsiteX587" fmla="*/ 6712653 w 11218359"/>
                <a:gd name="connsiteY587" fmla="*/ 1099733 h 1099732"/>
                <a:gd name="connsiteX588" fmla="*/ 6724083 w 11218359"/>
                <a:gd name="connsiteY588" fmla="*/ 1099733 h 1099732"/>
                <a:gd name="connsiteX589" fmla="*/ 6735514 w 11218359"/>
                <a:gd name="connsiteY589" fmla="*/ 1099733 h 1099732"/>
                <a:gd name="connsiteX590" fmla="*/ 6746944 w 11218359"/>
                <a:gd name="connsiteY590" fmla="*/ 1099733 h 1099732"/>
                <a:gd name="connsiteX591" fmla="*/ 6758421 w 11218359"/>
                <a:gd name="connsiteY591" fmla="*/ 1099733 h 1099732"/>
                <a:gd name="connsiteX592" fmla="*/ 6769851 w 11218359"/>
                <a:gd name="connsiteY592" fmla="*/ 1099733 h 1099732"/>
                <a:gd name="connsiteX593" fmla="*/ 6781281 w 11218359"/>
                <a:gd name="connsiteY593" fmla="*/ 1099733 h 1099732"/>
                <a:gd name="connsiteX594" fmla="*/ 6792711 w 11218359"/>
                <a:gd name="connsiteY594" fmla="*/ 1099733 h 1099732"/>
                <a:gd name="connsiteX595" fmla="*/ 6804141 w 11218359"/>
                <a:gd name="connsiteY595" fmla="*/ 1099733 h 1099732"/>
                <a:gd name="connsiteX596" fmla="*/ 6815619 w 11218359"/>
                <a:gd name="connsiteY596" fmla="*/ 1099733 h 1099732"/>
                <a:gd name="connsiteX597" fmla="*/ 6827049 w 11218359"/>
                <a:gd name="connsiteY597" fmla="*/ 1099733 h 1099732"/>
                <a:gd name="connsiteX598" fmla="*/ 6838479 w 11218359"/>
                <a:gd name="connsiteY598" fmla="*/ 1099733 h 1099732"/>
                <a:gd name="connsiteX599" fmla="*/ 6849909 w 11218359"/>
                <a:gd name="connsiteY599" fmla="*/ 1099733 h 1099732"/>
                <a:gd name="connsiteX600" fmla="*/ 6861339 w 11218359"/>
                <a:gd name="connsiteY600" fmla="*/ 1099733 h 1099732"/>
                <a:gd name="connsiteX601" fmla="*/ 6872816 w 11218359"/>
                <a:gd name="connsiteY601" fmla="*/ 1099733 h 1099732"/>
                <a:gd name="connsiteX602" fmla="*/ 6884246 w 11218359"/>
                <a:gd name="connsiteY602" fmla="*/ 1099733 h 1099732"/>
                <a:gd name="connsiteX603" fmla="*/ 6895676 w 11218359"/>
                <a:gd name="connsiteY603" fmla="*/ 1099733 h 1099732"/>
                <a:gd name="connsiteX604" fmla="*/ 6907107 w 11218359"/>
                <a:gd name="connsiteY604" fmla="*/ 1099733 h 1099732"/>
                <a:gd name="connsiteX605" fmla="*/ 6918537 w 11218359"/>
                <a:gd name="connsiteY605" fmla="*/ 1099733 h 1099732"/>
                <a:gd name="connsiteX606" fmla="*/ 6930014 w 11218359"/>
                <a:gd name="connsiteY606" fmla="*/ 1099733 h 1099732"/>
                <a:gd name="connsiteX607" fmla="*/ 6941444 w 11218359"/>
                <a:gd name="connsiteY607" fmla="*/ 1099733 h 1099732"/>
                <a:gd name="connsiteX608" fmla="*/ 6952874 w 11218359"/>
                <a:gd name="connsiteY608" fmla="*/ 1099733 h 1099732"/>
                <a:gd name="connsiteX609" fmla="*/ 6964304 w 11218359"/>
                <a:gd name="connsiteY609" fmla="*/ 1099733 h 1099732"/>
                <a:gd name="connsiteX610" fmla="*/ 6975734 w 11218359"/>
                <a:gd name="connsiteY610" fmla="*/ 1099733 h 1099732"/>
                <a:gd name="connsiteX611" fmla="*/ 6987212 w 11218359"/>
                <a:gd name="connsiteY611" fmla="*/ 1099733 h 1099732"/>
                <a:gd name="connsiteX612" fmla="*/ 6998642 w 11218359"/>
                <a:gd name="connsiteY612" fmla="*/ 1099733 h 1099732"/>
                <a:gd name="connsiteX613" fmla="*/ 7010072 w 11218359"/>
                <a:gd name="connsiteY613" fmla="*/ 1099733 h 1099732"/>
                <a:gd name="connsiteX614" fmla="*/ 7021502 w 11218359"/>
                <a:gd name="connsiteY614" fmla="*/ 1099733 h 1099732"/>
                <a:gd name="connsiteX615" fmla="*/ 7032931 w 11218359"/>
                <a:gd name="connsiteY615" fmla="*/ 1099733 h 1099732"/>
                <a:gd name="connsiteX616" fmla="*/ 7044409 w 11218359"/>
                <a:gd name="connsiteY616" fmla="*/ 1099733 h 1099732"/>
                <a:gd name="connsiteX617" fmla="*/ 7055839 w 11218359"/>
                <a:gd name="connsiteY617" fmla="*/ 1099733 h 1099732"/>
                <a:gd name="connsiteX618" fmla="*/ 7067269 w 11218359"/>
                <a:gd name="connsiteY618" fmla="*/ 1099733 h 1099732"/>
                <a:gd name="connsiteX619" fmla="*/ 7078700 w 11218359"/>
                <a:gd name="connsiteY619" fmla="*/ 1099733 h 1099732"/>
                <a:gd name="connsiteX620" fmla="*/ 7090129 w 11218359"/>
                <a:gd name="connsiteY620" fmla="*/ 1099733 h 1099732"/>
                <a:gd name="connsiteX621" fmla="*/ 7101607 w 11218359"/>
                <a:gd name="connsiteY621" fmla="*/ 1099733 h 1099732"/>
                <a:gd name="connsiteX622" fmla="*/ 7113037 w 11218359"/>
                <a:gd name="connsiteY622" fmla="*/ 1099733 h 1099732"/>
                <a:gd name="connsiteX623" fmla="*/ 7124467 w 11218359"/>
                <a:gd name="connsiteY623" fmla="*/ 1099733 h 1099732"/>
                <a:gd name="connsiteX624" fmla="*/ 7135897 w 11218359"/>
                <a:gd name="connsiteY624" fmla="*/ 1099733 h 1099732"/>
                <a:gd name="connsiteX625" fmla="*/ 7147327 w 11218359"/>
                <a:gd name="connsiteY625" fmla="*/ 1099733 h 1099732"/>
                <a:gd name="connsiteX626" fmla="*/ 7158805 w 11218359"/>
                <a:gd name="connsiteY626" fmla="*/ 1099733 h 1099732"/>
                <a:gd name="connsiteX627" fmla="*/ 7170235 w 11218359"/>
                <a:gd name="connsiteY627" fmla="*/ 1099733 h 1099732"/>
                <a:gd name="connsiteX628" fmla="*/ 7181665 w 11218359"/>
                <a:gd name="connsiteY628" fmla="*/ 1099733 h 1099732"/>
                <a:gd name="connsiteX629" fmla="*/ 7193094 w 11218359"/>
                <a:gd name="connsiteY629" fmla="*/ 1099733 h 1099732"/>
                <a:gd name="connsiteX630" fmla="*/ 7204524 w 11218359"/>
                <a:gd name="connsiteY630" fmla="*/ 1099733 h 1099732"/>
                <a:gd name="connsiteX631" fmla="*/ 7216002 w 11218359"/>
                <a:gd name="connsiteY631" fmla="*/ 1099733 h 1099732"/>
                <a:gd name="connsiteX632" fmla="*/ 7227432 w 11218359"/>
                <a:gd name="connsiteY632" fmla="*/ 1099733 h 1099732"/>
                <a:gd name="connsiteX633" fmla="*/ 7238862 w 11218359"/>
                <a:gd name="connsiteY633" fmla="*/ 1099733 h 1099732"/>
                <a:gd name="connsiteX634" fmla="*/ 7250292 w 11218359"/>
                <a:gd name="connsiteY634" fmla="*/ 1099733 h 1099732"/>
                <a:gd name="connsiteX635" fmla="*/ 7261722 w 11218359"/>
                <a:gd name="connsiteY635" fmla="*/ 1099733 h 1099732"/>
                <a:gd name="connsiteX636" fmla="*/ 7273200 w 11218359"/>
                <a:gd name="connsiteY636" fmla="*/ 1099733 h 1099732"/>
                <a:gd name="connsiteX637" fmla="*/ 7284630 w 11218359"/>
                <a:gd name="connsiteY637" fmla="*/ 1099733 h 1099732"/>
                <a:gd name="connsiteX638" fmla="*/ 7296060 w 11218359"/>
                <a:gd name="connsiteY638" fmla="*/ 1099733 h 1099732"/>
                <a:gd name="connsiteX639" fmla="*/ 7307490 w 11218359"/>
                <a:gd name="connsiteY639" fmla="*/ 1099733 h 1099732"/>
                <a:gd name="connsiteX640" fmla="*/ 7318920 w 11218359"/>
                <a:gd name="connsiteY640" fmla="*/ 1099733 h 1099732"/>
                <a:gd name="connsiteX641" fmla="*/ 7330398 w 11218359"/>
                <a:gd name="connsiteY641" fmla="*/ 1099733 h 1099732"/>
                <a:gd name="connsiteX642" fmla="*/ 7341828 w 11218359"/>
                <a:gd name="connsiteY642" fmla="*/ 1099733 h 1099732"/>
                <a:gd name="connsiteX643" fmla="*/ 7353257 w 11218359"/>
                <a:gd name="connsiteY643" fmla="*/ 1099733 h 1099732"/>
                <a:gd name="connsiteX644" fmla="*/ 7364687 w 11218359"/>
                <a:gd name="connsiteY644" fmla="*/ 1099733 h 1099732"/>
                <a:gd name="connsiteX645" fmla="*/ 7376117 w 11218359"/>
                <a:gd name="connsiteY645" fmla="*/ 1099733 h 1099732"/>
                <a:gd name="connsiteX646" fmla="*/ 7387595 w 11218359"/>
                <a:gd name="connsiteY646" fmla="*/ 1099733 h 1099732"/>
                <a:gd name="connsiteX647" fmla="*/ 7399025 w 11218359"/>
                <a:gd name="connsiteY647" fmla="*/ 1099733 h 1099732"/>
                <a:gd name="connsiteX648" fmla="*/ 7410455 w 11218359"/>
                <a:gd name="connsiteY648" fmla="*/ 1099733 h 1099732"/>
                <a:gd name="connsiteX649" fmla="*/ 7421885 w 11218359"/>
                <a:gd name="connsiteY649" fmla="*/ 1099733 h 1099732"/>
                <a:gd name="connsiteX650" fmla="*/ 7433315 w 11218359"/>
                <a:gd name="connsiteY650" fmla="*/ 1099733 h 1099732"/>
                <a:gd name="connsiteX651" fmla="*/ 7444793 w 11218359"/>
                <a:gd name="connsiteY651" fmla="*/ 1099733 h 1099732"/>
                <a:gd name="connsiteX652" fmla="*/ 7456222 w 11218359"/>
                <a:gd name="connsiteY652" fmla="*/ 1099733 h 1099732"/>
                <a:gd name="connsiteX653" fmla="*/ 7467653 w 11218359"/>
                <a:gd name="connsiteY653" fmla="*/ 1099733 h 1099732"/>
                <a:gd name="connsiteX654" fmla="*/ 7479083 w 11218359"/>
                <a:gd name="connsiteY654" fmla="*/ 1099733 h 1099732"/>
                <a:gd name="connsiteX655" fmla="*/ 7490513 w 11218359"/>
                <a:gd name="connsiteY655" fmla="*/ 1099733 h 1099732"/>
                <a:gd name="connsiteX656" fmla="*/ 7501990 w 11218359"/>
                <a:gd name="connsiteY656" fmla="*/ 1099733 h 1099732"/>
                <a:gd name="connsiteX657" fmla="*/ 7513420 w 11218359"/>
                <a:gd name="connsiteY657" fmla="*/ 1099733 h 1099732"/>
                <a:gd name="connsiteX658" fmla="*/ 7524850 w 11218359"/>
                <a:gd name="connsiteY658" fmla="*/ 1099733 h 1099732"/>
                <a:gd name="connsiteX659" fmla="*/ 7536280 w 11218359"/>
                <a:gd name="connsiteY659" fmla="*/ 1099733 h 1099732"/>
                <a:gd name="connsiteX660" fmla="*/ 7547710 w 11218359"/>
                <a:gd name="connsiteY660" fmla="*/ 1099733 h 1099732"/>
                <a:gd name="connsiteX661" fmla="*/ 7559188 w 11218359"/>
                <a:gd name="connsiteY661" fmla="*/ 1099733 h 1099732"/>
                <a:gd name="connsiteX662" fmla="*/ 7570618 w 11218359"/>
                <a:gd name="connsiteY662" fmla="*/ 1099733 h 1099732"/>
                <a:gd name="connsiteX663" fmla="*/ 7582048 w 11218359"/>
                <a:gd name="connsiteY663" fmla="*/ 1099733 h 1099732"/>
                <a:gd name="connsiteX664" fmla="*/ 7593478 w 11218359"/>
                <a:gd name="connsiteY664" fmla="*/ 1099733 h 1099732"/>
                <a:gd name="connsiteX665" fmla="*/ 7604908 w 11218359"/>
                <a:gd name="connsiteY665" fmla="*/ 1099733 h 1099732"/>
                <a:gd name="connsiteX666" fmla="*/ 7616385 w 11218359"/>
                <a:gd name="connsiteY666" fmla="*/ 1099733 h 1099732"/>
                <a:gd name="connsiteX667" fmla="*/ 7627815 w 11218359"/>
                <a:gd name="connsiteY667" fmla="*/ 1099733 h 1099732"/>
                <a:gd name="connsiteX668" fmla="*/ 7639246 w 11218359"/>
                <a:gd name="connsiteY668" fmla="*/ 1099733 h 1099732"/>
                <a:gd name="connsiteX669" fmla="*/ 7650676 w 11218359"/>
                <a:gd name="connsiteY669" fmla="*/ 1072691 h 1099732"/>
                <a:gd name="connsiteX670" fmla="*/ 7662106 w 11218359"/>
                <a:gd name="connsiteY670" fmla="*/ 157748 h 1099732"/>
                <a:gd name="connsiteX671" fmla="*/ 7673583 w 11218359"/>
                <a:gd name="connsiteY671" fmla="*/ 761700 h 1099732"/>
                <a:gd name="connsiteX672" fmla="*/ 7685013 w 11218359"/>
                <a:gd name="connsiteY672" fmla="*/ 573905 h 1099732"/>
                <a:gd name="connsiteX673" fmla="*/ 7696443 w 11218359"/>
                <a:gd name="connsiteY673" fmla="*/ 635503 h 1099732"/>
                <a:gd name="connsiteX674" fmla="*/ 7707873 w 11218359"/>
                <a:gd name="connsiteY674" fmla="*/ 416157 h 1099732"/>
                <a:gd name="connsiteX675" fmla="*/ 7719303 w 11218359"/>
                <a:gd name="connsiteY675" fmla="*/ 624988 h 1099732"/>
                <a:gd name="connsiteX676" fmla="*/ 7730733 w 11218359"/>
                <a:gd name="connsiteY676" fmla="*/ 0 h 1099732"/>
                <a:gd name="connsiteX677" fmla="*/ 7742211 w 11218359"/>
                <a:gd name="connsiteY677" fmla="*/ 37562 h 1099732"/>
                <a:gd name="connsiteX678" fmla="*/ 7753641 w 11218359"/>
                <a:gd name="connsiteY678" fmla="*/ 234372 h 1099732"/>
                <a:gd name="connsiteX679" fmla="*/ 7765071 w 11218359"/>
                <a:gd name="connsiteY679" fmla="*/ 426672 h 1099732"/>
                <a:gd name="connsiteX680" fmla="*/ 7776501 w 11218359"/>
                <a:gd name="connsiteY680" fmla="*/ 1048655 h 1099732"/>
                <a:gd name="connsiteX681" fmla="*/ 7787931 w 11218359"/>
                <a:gd name="connsiteY681" fmla="*/ 1099733 h 1099732"/>
                <a:gd name="connsiteX682" fmla="*/ 7799408 w 11218359"/>
                <a:gd name="connsiteY682" fmla="*/ 1099733 h 1099732"/>
                <a:gd name="connsiteX683" fmla="*/ 7810839 w 11218359"/>
                <a:gd name="connsiteY683" fmla="*/ 1099733 h 1099732"/>
                <a:gd name="connsiteX684" fmla="*/ 7822268 w 11218359"/>
                <a:gd name="connsiteY684" fmla="*/ 1099733 h 1099732"/>
                <a:gd name="connsiteX685" fmla="*/ 7833698 w 11218359"/>
                <a:gd name="connsiteY685" fmla="*/ 1099733 h 1099732"/>
                <a:gd name="connsiteX686" fmla="*/ 7845128 w 11218359"/>
                <a:gd name="connsiteY686" fmla="*/ 1099733 h 1099732"/>
                <a:gd name="connsiteX687" fmla="*/ 7856606 w 11218359"/>
                <a:gd name="connsiteY687" fmla="*/ 1099733 h 1099732"/>
                <a:gd name="connsiteX688" fmla="*/ 7868036 w 11218359"/>
                <a:gd name="connsiteY688" fmla="*/ 1096728 h 1099732"/>
                <a:gd name="connsiteX689" fmla="*/ 7879466 w 11218359"/>
                <a:gd name="connsiteY689" fmla="*/ 1099733 h 1099732"/>
                <a:gd name="connsiteX690" fmla="*/ 7890896 w 11218359"/>
                <a:gd name="connsiteY690" fmla="*/ 1099733 h 1099732"/>
                <a:gd name="connsiteX691" fmla="*/ 7902326 w 11218359"/>
                <a:gd name="connsiteY691" fmla="*/ 1099733 h 1099732"/>
                <a:gd name="connsiteX692" fmla="*/ 7913804 w 11218359"/>
                <a:gd name="connsiteY692" fmla="*/ 1099733 h 1099732"/>
                <a:gd name="connsiteX693" fmla="*/ 7925234 w 11218359"/>
                <a:gd name="connsiteY693" fmla="*/ 1099733 h 1099732"/>
                <a:gd name="connsiteX694" fmla="*/ 7936663 w 11218359"/>
                <a:gd name="connsiteY694" fmla="*/ 1099733 h 1099732"/>
                <a:gd name="connsiteX695" fmla="*/ 7948094 w 11218359"/>
                <a:gd name="connsiteY695" fmla="*/ 1099733 h 1099732"/>
                <a:gd name="connsiteX696" fmla="*/ 7959524 w 11218359"/>
                <a:gd name="connsiteY696" fmla="*/ 1099733 h 1099732"/>
                <a:gd name="connsiteX697" fmla="*/ 7971001 w 11218359"/>
                <a:gd name="connsiteY697" fmla="*/ 1099733 h 1099732"/>
                <a:gd name="connsiteX698" fmla="*/ 7982431 w 11218359"/>
                <a:gd name="connsiteY698" fmla="*/ 1099733 h 1099732"/>
                <a:gd name="connsiteX699" fmla="*/ 7993861 w 11218359"/>
                <a:gd name="connsiteY699" fmla="*/ 1099733 h 1099732"/>
                <a:gd name="connsiteX700" fmla="*/ 8005291 w 11218359"/>
                <a:gd name="connsiteY700" fmla="*/ 1099733 h 1099732"/>
                <a:gd name="connsiteX701" fmla="*/ 8016721 w 11218359"/>
                <a:gd name="connsiteY701" fmla="*/ 1099733 h 1099732"/>
                <a:gd name="connsiteX702" fmla="*/ 8028199 w 11218359"/>
                <a:gd name="connsiteY702" fmla="*/ 1099733 h 1099732"/>
                <a:gd name="connsiteX703" fmla="*/ 8039629 w 11218359"/>
                <a:gd name="connsiteY703" fmla="*/ 1099733 h 1099732"/>
                <a:gd name="connsiteX704" fmla="*/ 8051059 w 11218359"/>
                <a:gd name="connsiteY704" fmla="*/ 1099733 h 1099732"/>
                <a:gd name="connsiteX705" fmla="*/ 8062489 w 11218359"/>
                <a:gd name="connsiteY705" fmla="*/ 1099733 h 1099732"/>
                <a:gd name="connsiteX706" fmla="*/ 8073919 w 11218359"/>
                <a:gd name="connsiteY706" fmla="*/ 1099733 h 1099732"/>
                <a:gd name="connsiteX707" fmla="*/ 8085396 w 11218359"/>
                <a:gd name="connsiteY707" fmla="*/ 1099733 h 1099732"/>
                <a:gd name="connsiteX708" fmla="*/ 8096826 w 11218359"/>
                <a:gd name="connsiteY708" fmla="*/ 1099733 h 1099732"/>
                <a:gd name="connsiteX709" fmla="*/ 8108256 w 11218359"/>
                <a:gd name="connsiteY709" fmla="*/ 1099733 h 1099732"/>
                <a:gd name="connsiteX710" fmla="*/ 8119687 w 11218359"/>
                <a:gd name="connsiteY710" fmla="*/ 1099733 h 1099732"/>
                <a:gd name="connsiteX711" fmla="*/ 8131117 w 11218359"/>
                <a:gd name="connsiteY711" fmla="*/ 1099733 h 1099732"/>
                <a:gd name="connsiteX712" fmla="*/ 8142594 w 11218359"/>
                <a:gd name="connsiteY712" fmla="*/ 1099733 h 1099732"/>
                <a:gd name="connsiteX713" fmla="*/ 8154024 w 11218359"/>
                <a:gd name="connsiteY713" fmla="*/ 1099733 h 1099732"/>
                <a:gd name="connsiteX714" fmla="*/ 8165454 w 11218359"/>
                <a:gd name="connsiteY714" fmla="*/ 1099733 h 1099732"/>
                <a:gd name="connsiteX715" fmla="*/ 8176884 w 11218359"/>
                <a:gd name="connsiteY715" fmla="*/ 1099733 h 1099732"/>
                <a:gd name="connsiteX716" fmla="*/ 8188314 w 11218359"/>
                <a:gd name="connsiteY716" fmla="*/ 1099733 h 1099732"/>
                <a:gd name="connsiteX717" fmla="*/ 8199792 w 11218359"/>
                <a:gd name="connsiteY717" fmla="*/ 1099733 h 1099732"/>
                <a:gd name="connsiteX718" fmla="*/ 8211222 w 11218359"/>
                <a:gd name="connsiteY718" fmla="*/ 1099733 h 1099732"/>
                <a:gd name="connsiteX719" fmla="*/ 8222652 w 11218359"/>
                <a:gd name="connsiteY719" fmla="*/ 1099733 h 1099732"/>
                <a:gd name="connsiteX720" fmla="*/ 8234082 w 11218359"/>
                <a:gd name="connsiteY720" fmla="*/ 1099733 h 1099732"/>
                <a:gd name="connsiteX721" fmla="*/ 8245512 w 11218359"/>
                <a:gd name="connsiteY721" fmla="*/ 1099733 h 1099732"/>
                <a:gd name="connsiteX722" fmla="*/ 8256989 w 11218359"/>
                <a:gd name="connsiteY722" fmla="*/ 1099733 h 1099732"/>
                <a:gd name="connsiteX723" fmla="*/ 8268419 w 11218359"/>
                <a:gd name="connsiteY723" fmla="*/ 1099733 h 1099732"/>
                <a:gd name="connsiteX724" fmla="*/ 8279850 w 11218359"/>
                <a:gd name="connsiteY724" fmla="*/ 1099733 h 1099732"/>
                <a:gd name="connsiteX725" fmla="*/ 8291280 w 11218359"/>
                <a:gd name="connsiteY725" fmla="*/ 1099733 h 1099732"/>
                <a:gd name="connsiteX726" fmla="*/ 8302709 w 11218359"/>
                <a:gd name="connsiteY726" fmla="*/ 1099733 h 1099732"/>
                <a:gd name="connsiteX727" fmla="*/ 8314187 w 11218359"/>
                <a:gd name="connsiteY727" fmla="*/ 1099733 h 1099732"/>
                <a:gd name="connsiteX728" fmla="*/ 8325617 w 11218359"/>
                <a:gd name="connsiteY728" fmla="*/ 1099733 h 1099732"/>
                <a:gd name="connsiteX729" fmla="*/ 8337047 w 11218359"/>
                <a:gd name="connsiteY729" fmla="*/ 1099733 h 1099732"/>
                <a:gd name="connsiteX730" fmla="*/ 8348477 w 11218359"/>
                <a:gd name="connsiteY730" fmla="*/ 1099733 h 1099732"/>
                <a:gd name="connsiteX731" fmla="*/ 8359907 w 11218359"/>
                <a:gd name="connsiteY731" fmla="*/ 1099733 h 1099732"/>
                <a:gd name="connsiteX732" fmla="*/ 8371385 w 11218359"/>
                <a:gd name="connsiteY732" fmla="*/ 1099733 h 1099732"/>
                <a:gd name="connsiteX733" fmla="*/ 8382815 w 11218359"/>
                <a:gd name="connsiteY733" fmla="*/ 1099733 h 1099732"/>
                <a:gd name="connsiteX734" fmla="*/ 8394245 w 11218359"/>
                <a:gd name="connsiteY734" fmla="*/ 1099733 h 1099732"/>
                <a:gd name="connsiteX735" fmla="*/ 8405674 w 11218359"/>
                <a:gd name="connsiteY735" fmla="*/ 1099733 h 1099732"/>
                <a:gd name="connsiteX736" fmla="*/ 8417104 w 11218359"/>
                <a:gd name="connsiteY736" fmla="*/ 1099733 h 1099732"/>
                <a:gd name="connsiteX737" fmla="*/ 8428582 w 11218359"/>
                <a:gd name="connsiteY737" fmla="*/ 1099733 h 1099732"/>
                <a:gd name="connsiteX738" fmla="*/ 8440012 w 11218359"/>
                <a:gd name="connsiteY738" fmla="*/ 1099733 h 1099732"/>
                <a:gd name="connsiteX739" fmla="*/ 8451442 w 11218359"/>
                <a:gd name="connsiteY739" fmla="*/ 1099733 h 1099732"/>
                <a:gd name="connsiteX740" fmla="*/ 8462872 w 11218359"/>
                <a:gd name="connsiteY740" fmla="*/ 1099733 h 1099732"/>
                <a:gd name="connsiteX741" fmla="*/ 8474302 w 11218359"/>
                <a:gd name="connsiteY741" fmla="*/ 1099733 h 1099732"/>
                <a:gd name="connsiteX742" fmla="*/ 8485780 w 11218359"/>
                <a:gd name="connsiteY742" fmla="*/ 1099733 h 1099732"/>
                <a:gd name="connsiteX743" fmla="*/ 8497210 w 11218359"/>
                <a:gd name="connsiteY743" fmla="*/ 1099733 h 1099732"/>
                <a:gd name="connsiteX744" fmla="*/ 8508640 w 11218359"/>
                <a:gd name="connsiteY744" fmla="*/ 1099733 h 1099732"/>
                <a:gd name="connsiteX745" fmla="*/ 8520069 w 11218359"/>
                <a:gd name="connsiteY745" fmla="*/ 1099733 h 1099732"/>
                <a:gd name="connsiteX746" fmla="*/ 8531500 w 11218359"/>
                <a:gd name="connsiteY746" fmla="*/ 1099733 h 1099732"/>
                <a:gd name="connsiteX747" fmla="*/ 8542977 w 11218359"/>
                <a:gd name="connsiteY747" fmla="*/ 1099733 h 1099732"/>
                <a:gd name="connsiteX748" fmla="*/ 8554407 w 11218359"/>
                <a:gd name="connsiteY748" fmla="*/ 1099733 h 1099732"/>
                <a:gd name="connsiteX749" fmla="*/ 8565837 w 11218359"/>
                <a:gd name="connsiteY749" fmla="*/ 1099733 h 1099732"/>
                <a:gd name="connsiteX750" fmla="*/ 8577267 w 11218359"/>
                <a:gd name="connsiteY750" fmla="*/ 1099733 h 1099732"/>
                <a:gd name="connsiteX751" fmla="*/ 8588697 w 11218359"/>
                <a:gd name="connsiteY751" fmla="*/ 1099733 h 1099732"/>
                <a:gd name="connsiteX752" fmla="*/ 8600175 w 11218359"/>
                <a:gd name="connsiteY752" fmla="*/ 1099733 h 1099732"/>
                <a:gd name="connsiteX753" fmla="*/ 8611605 w 11218359"/>
                <a:gd name="connsiteY753" fmla="*/ 1099733 h 1099732"/>
                <a:gd name="connsiteX754" fmla="*/ 8623035 w 11218359"/>
                <a:gd name="connsiteY754" fmla="*/ 1099733 h 1099732"/>
                <a:gd name="connsiteX755" fmla="*/ 8634465 w 11218359"/>
                <a:gd name="connsiteY755" fmla="*/ 1099733 h 1099732"/>
                <a:gd name="connsiteX756" fmla="*/ 8645895 w 11218359"/>
                <a:gd name="connsiteY756" fmla="*/ 1099733 h 1099732"/>
                <a:gd name="connsiteX757" fmla="*/ 8657373 w 11218359"/>
                <a:gd name="connsiteY757" fmla="*/ 1099733 h 1099732"/>
                <a:gd name="connsiteX758" fmla="*/ 8668802 w 11218359"/>
                <a:gd name="connsiteY758" fmla="*/ 1099733 h 1099732"/>
                <a:gd name="connsiteX759" fmla="*/ 8680232 w 11218359"/>
                <a:gd name="connsiteY759" fmla="*/ 1099733 h 1099732"/>
                <a:gd name="connsiteX760" fmla="*/ 8691662 w 11218359"/>
                <a:gd name="connsiteY760" fmla="*/ 1099733 h 1099732"/>
                <a:gd name="connsiteX761" fmla="*/ 8703093 w 11218359"/>
                <a:gd name="connsiteY761" fmla="*/ 1099733 h 1099732"/>
                <a:gd name="connsiteX762" fmla="*/ 8714570 w 11218359"/>
                <a:gd name="connsiteY762" fmla="*/ 1099733 h 1099732"/>
                <a:gd name="connsiteX763" fmla="*/ 8726000 w 11218359"/>
                <a:gd name="connsiteY763" fmla="*/ 1099733 h 1099732"/>
                <a:gd name="connsiteX764" fmla="*/ 8737430 w 11218359"/>
                <a:gd name="connsiteY764" fmla="*/ 1099733 h 1099732"/>
                <a:gd name="connsiteX765" fmla="*/ 8748860 w 11218359"/>
                <a:gd name="connsiteY765" fmla="*/ 1099733 h 1099732"/>
                <a:gd name="connsiteX766" fmla="*/ 8760290 w 11218359"/>
                <a:gd name="connsiteY766" fmla="*/ 1099733 h 1099732"/>
                <a:gd name="connsiteX767" fmla="*/ 8771768 w 11218359"/>
                <a:gd name="connsiteY767" fmla="*/ 1099733 h 1099732"/>
                <a:gd name="connsiteX768" fmla="*/ 8783198 w 11218359"/>
                <a:gd name="connsiteY768" fmla="*/ 1099733 h 1099732"/>
                <a:gd name="connsiteX769" fmla="*/ 8794628 w 11218359"/>
                <a:gd name="connsiteY769" fmla="*/ 1099733 h 1099732"/>
                <a:gd name="connsiteX770" fmla="*/ 8806058 w 11218359"/>
                <a:gd name="connsiteY770" fmla="*/ 1099733 h 1099732"/>
                <a:gd name="connsiteX771" fmla="*/ 8817488 w 11218359"/>
                <a:gd name="connsiteY771" fmla="*/ 1099733 h 1099732"/>
                <a:gd name="connsiteX772" fmla="*/ 8828918 w 11218359"/>
                <a:gd name="connsiteY772" fmla="*/ 1099733 h 1099732"/>
                <a:gd name="connsiteX773" fmla="*/ 8840395 w 11218359"/>
                <a:gd name="connsiteY773" fmla="*/ 1099733 h 1099732"/>
                <a:gd name="connsiteX774" fmla="*/ 8851825 w 11218359"/>
                <a:gd name="connsiteY774" fmla="*/ 1099733 h 1099732"/>
                <a:gd name="connsiteX775" fmla="*/ 8863256 w 11218359"/>
                <a:gd name="connsiteY775" fmla="*/ 1099733 h 1099732"/>
                <a:gd name="connsiteX776" fmla="*/ 8874686 w 11218359"/>
                <a:gd name="connsiteY776" fmla="*/ 1099733 h 1099732"/>
                <a:gd name="connsiteX777" fmla="*/ 8886115 w 11218359"/>
                <a:gd name="connsiteY777" fmla="*/ 1099733 h 1099732"/>
                <a:gd name="connsiteX778" fmla="*/ 8897593 w 11218359"/>
                <a:gd name="connsiteY778" fmla="*/ 1099733 h 1099732"/>
                <a:gd name="connsiteX779" fmla="*/ 8909022 w 11218359"/>
                <a:gd name="connsiteY779" fmla="*/ 1099733 h 1099732"/>
                <a:gd name="connsiteX780" fmla="*/ 8920453 w 11218359"/>
                <a:gd name="connsiteY780" fmla="*/ 1099733 h 1099732"/>
                <a:gd name="connsiteX781" fmla="*/ 8931883 w 11218359"/>
                <a:gd name="connsiteY781" fmla="*/ 1099733 h 1099732"/>
                <a:gd name="connsiteX782" fmla="*/ 8943313 w 11218359"/>
                <a:gd name="connsiteY782" fmla="*/ 1099733 h 1099732"/>
                <a:gd name="connsiteX783" fmla="*/ 8954791 w 11218359"/>
                <a:gd name="connsiteY783" fmla="*/ 1099733 h 1099732"/>
                <a:gd name="connsiteX784" fmla="*/ 8966220 w 11218359"/>
                <a:gd name="connsiteY784" fmla="*/ 1099733 h 1099732"/>
                <a:gd name="connsiteX785" fmla="*/ 8977651 w 11218359"/>
                <a:gd name="connsiteY785" fmla="*/ 1099733 h 1099732"/>
                <a:gd name="connsiteX786" fmla="*/ 8989080 w 11218359"/>
                <a:gd name="connsiteY786" fmla="*/ 1099733 h 1099732"/>
                <a:gd name="connsiteX787" fmla="*/ 9000511 w 11218359"/>
                <a:gd name="connsiteY787" fmla="*/ 1099733 h 1099732"/>
                <a:gd name="connsiteX788" fmla="*/ 9011988 w 11218359"/>
                <a:gd name="connsiteY788" fmla="*/ 1099733 h 1099732"/>
                <a:gd name="connsiteX789" fmla="*/ 9023418 w 11218359"/>
                <a:gd name="connsiteY789" fmla="*/ 1099733 h 1099732"/>
                <a:gd name="connsiteX790" fmla="*/ 9034849 w 11218359"/>
                <a:gd name="connsiteY790" fmla="*/ 1099733 h 1099732"/>
                <a:gd name="connsiteX791" fmla="*/ 9046278 w 11218359"/>
                <a:gd name="connsiteY791" fmla="*/ 1099733 h 1099732"/>
                <a:gd name="connsiteX792" fmla="*/ 9057709 w 11218359"/>
                <a:gd name="connsiteY792" fmla="*/ 1099733 h 1099732"/>
                <a:gd name="connsiteX793" fmla="*/ 9069186 w 11218359"/>
                <a:gd name="connsiteY793" fmla="*/ 1099733 h 1099732"/>
                <a:gd name="connsiteX794" fmla="*/ 9080615 w 11218359"/>
                <a:gd name="connsiteY794" fmla="*/ 1099733 h 1099732"/>
                <a:gd name="connsiteX795" fmla="*/ 9092046 w 11218359"/>
                <a:gd name="connsiteY795" fmla="*/ 1099733 h 1099732"/>
                <a:gd name="connsiteX796" fmla="*/ 9103476 w 11218359"/>
                <a:gd name="connsiteY796" fmla="*/ 1099733 h 1099732"/>
                <a:gd name="connsiteX797" fmla="*/ 9114906 w 11218359"/>
                <a:gd name="connsiteY797" fmla="*/ 1099733 h 1099732"/>
                <a:gd name="connsiteX798" fmla="*/ 9126384 w 11218359"/>
                <a:gd name="connsiteY798" fmla="*/ 1099733 h 1099732"/>
                <a:gd name="connsiteX799" fmla="*/ 9137813 w 11218359"/>
                <a:gd name="connsiteY799" fmla="*/ 1099733 h 1099732"/>
                <a:gd name="connsiteX800" fmla="*/ 9149244 w 11218359"/>
                <a:gd name="connsiteY800" fmla="*/ 1099733 h 1099732"/>
                <a:gd name="connsiteX801" fmla="*/ 9160673 w 11218359"/>
                <a:gd name="connsiteY801" fmla="*/ 1099733 h 1099732"/>
                <a:gd name="connsiteX802" fmla="*/ 9172104 w 11218359"/>
                <a:gd name="connsiteY802" fmla="*/ 1099733 h 1099732"/>
                <a:gd name="connsiteX803" fmla="*/ 9183581 w 11218359"/>
                <a:gd name="connsiteY803" fmla="*/ 1099733 h 1099732"/>
                <a:gd name="connsiteX804" fmla="*/ 9195011 w 11218359"/>
                <a:gd name="connsiteY804" fmla="*/ 1099733 h 1099732"/>
                <a:gd name="connsiteX805" fmla="*/ 9206442 w 11218359"/>
                <a:gd name="connsiteY805" fmla="*/ 1099733 h 1099732"/>
                <a:gd name="connsiteX806" fmla="*/ 9217871 w 11218359"/>
                <a:gd name="connsiteY806" fmla="*/ 1099733 h 1099732"/>
                <a:gd name="connsiteX807" fmla="*/ 9229301 w 11218359"/>
                <a:gd name="connsiteY807" fmla="*/ 1099733 h 1099732"/>
                <a:gd name="connsiteX808" fmla="*/ 9240779 w 11218359"/>
                <a:gd name="connsiteY808" fmla="*/ 1099733 h 1099732"/>
                <a:gd name="connsiteX809" fmla="*/ 9252209 w 11218359"/>
                <a:gd name="connsiteY809" fmla="*/ 1099733 h 1099732"/>
                <a:gd name="connsiteX810" fmla="*/ 9263639 w 11218359"/>
                <a:gd name="connsiteY810" fmla="*/ 1099733 h 1099732"/>
                <a:gd name="connsiteX811" fmla="*/ 9275069 w 11218359"/>
                <a:gd name="connsiteY811" fmla="*/ 1099733 h 1099732"/>
                <a:gd name="connsiteX812" fmla="*/ 9286498 w 11218359"/>
                <a:gd name="connsiteY812" fmla="*/ 1099733 h 1099732"/>
                <a:gd name="connsiteX813" fmla="*/ 9297977 w 11218359"/>
                <a:gd name="connsiteY813" fmla="*/ 1099733 h 1099732"/>
                <a:gd name="connsiteX814" fmla="*/ 9309406 w 11218359"/>
                <a:gd name="connsiteY814" fmla="*/ 1099733 h 1099732"/>
                <a:gd name="connsiteX815" fmla="*/ 9320837 w 11218359"/>
                <a:gd name="connsiteY815" fmla="*/ 1099733 h 1099732"/>
                <a:gd name="connsiteX816" fmla="*/ 9332266 w 11218359"/>
                <a:gd name="connsiteY816" fmla="*/ 1099733 h 1099732"/>
                <a:gd name="connsiteX817" fmla="*/ 9343696 w 11218359"/>
                <a:gd name="connsiteY817" fmla="*/ 1099733 h 1099732"/>
                <a:gd name="connsiteX818" fmla="*/ 9355174 w 11218359"/>
                <a:gd name="connsiteY818" fmla="*/ 1099733 h 1099732"/>
                <a:gd name="connsiteX819" fmla="*/ 9366604 w 11218359"/>
                <a:gd name="connsiteY819" fmla="*/ 1099733 h 1099732"/>
                <a:gd name="connsiteX820" fmla="*/ 9378035 w 11218359"/>
                <a:gd name="connsiteY820" fmla="*/ 1099733 h 1099732"/>
                <a:gd name="connsiteX821" fmla="*/ 9389464 w 11218359"/>
                <a:gd name="connsiteY821" fmla="*/ 1099733 h 1099732"/>
                <a:gd name="connsiteX822" fmla="*/ 9400894 w 11218359"/>
                <a:gd name="connsiteY822" fmla="*/ 1099733 h 1099732"/>
                <a:gd name="connsiteX823" fmla="*/ 9412372 w 11218359"/>
                <a:gd name="connsiteY823" fmla="*/ 1099733 h 1099732"/>
                <a:gd name="connsiteX824" fmla="*/ 9423802 w 11218359"/>
                <a:gd name="connsiteY824" fmla="*/ 1099733 h 1099732"/>
                <a:gd name="connsiteX825" fmla="*/ 9435232 w 11218359"/>
                <a:gd name="connsiteY825" fmla="*/ 1099733 h 1099732"/>
                <a:gd name="connsiteX826" fmla="*/ 9446662 w 11218359"/>
                <a:gd name="connsiteY826" fmla="*/ 1099733 h 1099732"/>
                <a:gd name="connsiteX827" fmla="*/ 9458091 w 11218359"/>
                <a:gd name="connsiteY827" fmla="*/ 1099733 h 1099732"/>
                <a:gd name="connsiteX828" fmla="*/ 9469570 w 11218359"/>
                <a:gd name="connsiteY828" fmla="*/ 1099733 h 1099732"/>
                <a:gd name="connsiteX829" fmla="*/ 9480999 w 11218359"/>
                <a:gd name="connsiteY829" fmla="*/ 1099733 h 1099732"/>
                <a:gd name="connsiteX830" fmla="*/ 9492429 w 11218359"/>
                <a:gd name="connsiteY830" fmla="*/ 1099733 h 1099732"/>
                <a:gd name="connsiteX831" fmla="*/ 9503859 w 11218359"/>
                <a:gd name="connsiteY831" fmla="*/ 1099733 h 1099732"/>
                <a:gd name="connsiteX832" fmla="*/ 9515289 w 11218359"/>
                <a:gd name="connsiteY832" fmla="*/ 1099733 h 1099732"/>
                <a:gd name="connsiteX833" fmla="*/ 9526767 w 11218359"/>
                <a:gd name="connsiteY833" fmla="*/ 1099733 h 1099732"/>
                <a:gd name="connsiteX834" fmla="*/ 9538197 w 11218359"/>
                <a:gd name="connsiteY834" fmla="*/ 1099733 h 1099732"/>
                <a:gd name="connsiteX835" fmla="*/ 9549626 w 11218359"/>
                <a:gd name="connsiteY835" fmla="*/ 1099733 h 1099732"/>
                <a:gd name="connsiteX836" fmla="*/ 9561057 w 11218359"/>
                <a:gd name="connsiteY836" fmla="*/ 1099733 h 1099732"/>
                <a:gd name="connsiteX837" fmla="*/ 9572487 w 11218359"/>
                <a:gd name="connsiteY837" fmla="*/ 1099733 h 1099732"/>
                <a:gd name="connsiteX838" fmla="*/ 9583965 w 11218359"/>
                <a:gd name="connsiteY838" fmla="*/ 1099733 h 1099732"/>
                <a:gd name="connsiteX839" fmla="*/ 9595395 w 11218359"/>
                <a:gd name="connsiteY839" fmla="*/ 1099733 h 1099732"/>
                <a:gd name="connsiteX840" fmla="*/ 9606824 w 11218359"/>
                <a:gd name="connsiteY840" fmla="*/ 1099733 h 1099732"/>
                <a:gd name="connsiteX841" fmla="*/ 9618255 w 11218359"/>
                <a:gd name="connsiteY841" fmla="*/ 1099733 h 1099732"/>
                <a:gd name="connsiteX842" fmla="*/ 9629684 w 11218359"/>
                <a:gd name="connsiteY842" fmla="*/ 1099733 h 1099732"/>
                <a:gd name="connsiteX843" fmla="*/ 9641163 w 11218359"/>
                <a:gd name="connsiteY843" fmla="*/ 1099733 h 1099732"/>
                <a:gd name="connsiteX844" fmla="*/ 9652592 w 11218359"/>
                <a:gd name="connsiteY844" fmla="*/ 1099733 h 1099732"/>
                <a:gd name="connsiteX845" fmla="*/ 9664022 w 11218359"/>
                <a:gd name="connsiteY845" fmla="*/ 1099733 h 1099732"/>
                <a:gd name="connsiteX846" fmla="*/ 9675452 w 11218359"/>
                <a:gd name="connsiteY846" fmla="*/ 1099733 h 1099732"/>
                <a:gd name="connsiteX847" fmla="*/ 9686882 w 11218359"/>
                <a:gd name="connsiteY847" fmla="*/ 1099733 h 1099732"/>
                <a:gd name="connsiteX848" fmla="*/ 9698360 w 11218359"/>
                <a:gd name="connsiteY848" fmla="*/ 1099733 h 1099732"/>
                <a:gd name="connsiteX849" fmla="*/ 9709790 w 11218359"/>
                <a:gd name="connsiteY849" fmla="*/ 1099733 h 1099732"/>
                <a:gd name="connsiteX850" fmla="*/ 9721219 w 11218359"/>
                <a:gd name="connsiteY850" fmla="*/ 1099733 h 1099732"/>
                <a:gd name="connsiteX851" fmla="*/ 9732650 w 11218359"/>
                <a:gd name="connsiteY851" fmla="*/ 1099733 h 1099732"/>
                <a:gd name="connsiteX852" fmla="*/ 9744080 w 11218359"/>
                <a:gd name="connsiteY852" fmla="*/ 1099733 h 1099732"/>
                <a:gd name="connsiteX853" fmla="*/ 9755557 w 11218359"/>
                <a:gd name="connsiteY853" fmla="*/ 1099733 h 1099732"/>
                <a:gd name="connsiteX854" fmla="*/ 9766988 w 11218359"/>
                <a:gd name="connsiteY854" fmla="*/ 1099733 h 1099732"/>
                <a:gd name="connsiteX855" fmla="*/ 9778417 w 11218359"/>
                <a:gd name="connsiteY855" fmla="*/ 1099733 h 1099732"/>
                <a:gd name="connsiteX856" fmla="*/ 9789848 w 11218359"/>
                <a:gd name="connsiteY856" fmla="*/ 1099733 h 1099732"/>
                <a:gd name="connsiteX857" fmla="*/ 9801277 w 11218359"/>
                <a:gd name="connsiteY857" fmla="*/ 1099733 h 1099732"/>
                <a:gd name="connsiteX858" fmla="*/ 9812755 w 11218359"/>
                <a:gd name="connsiteY858" fmla="*/ 1099733 h 1099732"/>
                <a:gd name="connsiteX859" fmla="*/ 9824185 w 11218359"/>
                <a:gd name="connsiteY859" fmla="*/ 1099733 h 1099732"/>
                <a:gd name="connsiteX860" fmla="*/ 9835615 w 11218359"/>
                <a:gd name="connsiteY860" fmla="*/ 1099733 h 1099732"/>
                <a:gd name="connsiteX861" fmla="*/ 9847045 w 11218359"/>
                <a:gd name="connsiteY861" fmla="*/ 1099733 h 1099732"/>
                <a:gd name="connsiteX862" fmla="*/ 9858475 w 11218359"/>
                <a:gd name="connsiteY862" fmla="*/ 1099733 h 1099732"/>
                <a:gd name="connsiteX863" fmla="*/ 9869952 w 11218359"/>
                <a:gd name="connsiteY863" fmla="*/ 1099733 h 1099732"/>
                <a:gd name="connsiteX864" fmla="*/ 9881383 w 11218359"/>
                <a:gd name="connsiteY864" fmla="*/ 1099733 h 1099732"/>
                <a:gd name="connsiteX865" fmla="*/ 9892812 w 11218359"/>
                <a:gd name="connsiteY865" fmla="*/ 1099733 h 1099732"/>
                <a:gd name="connsiteX866" fmla="*/ 9904243 w 11218359"/>
                <a:gd name="connsiteY866" fmla="*/ 1099733 h 1099732"/>
                <a:gd name="connsiteX867" fmla="*/ 9915673 w 11218359"/>
                <a:gd name="connsiteY867" fmla="*/ 1099733 h 1099732"/>
                <a:gd name="connsiteX868" fmla="*/ 9927102 w 11218359"/>
                <a:gd name="connsiteY868" fmla="*/ 1099733 h 1099732"/>
                <a:gd name="connsiteX869" fmla="*/ 9938581 w 11218359"/>
                <a:gd name="connsiteY869" fmla="*/ 1099733 h 1099732"/>
                <a:gd name="connsiteX870" fmla="*/ 9950010 w 11218359"/>
                <a:gd name="connsiteY870" fmla="*/ 1099733 h 1099732"/>
                <a:gd name="connsiteX871" fmla="*/ 9961441 w 11218359"/>
                <a:gd name="connsiteY871" fmla="*/ 1099733 h 1099732"/>
                <a:gd name="connsiteX872" fmla="*/ 9972870 w 11218359"/>
                <a:gd name="connsiteY872" fmla="*/ 1099733 h 1099732"/>
                <a:gd name="connsiteX873" fmla="*/ 9984300 w 11218359"/>
                <a:gd name="connsiteY873" fmla="*/ 1099733 h 1099732"/>
                <a:gd name="connsiteX874" fmla="*/ 9995778 w 11218359"/>
                <a:gd name="connsiteY874" fmla="*/ 1099733 h 1099732"/>
                <a:gd name="connsiteX875" fmla="*/ 10007208 w 11218359"/>
                <a:gd name="connsiteY875" fmla="*/ 1099733 h 1099732"/>
                <a:gd name="connsiteX876" fmla="*/ 10018638 w 11218359"/>
                <a:gd name="connsiteY876" fmla="*/ 1099733 h 1099732"/>
                <a:gd name="connsiteX877" fmla="*/ 10030068 w 11218359"/>
                <a:gd name="connsiteY877" fmla="*/ 1099733 h 1099732"/>
                <a:gd name="connsiteX878" fmla="*/ 10041498 w 11218359"/>
                <a:gd name="connsiteY878" fmla="*/ 1099733 h 1099732"/>
                <a:gd name="connsiteX879" fmla="*/ 10052976 w 11218359"/>
                <a:gd name="connsiteY879" fmla="*/ 1099733 h 1099732"/>
                <a:gd name="connsiteX880" fmla="*/ 10064405 w 11218359"/>
                <a:gd name="connsiteY880" fmla="*/ 1099733 h 1099732"/>
                <a:gd name="connsiteX881" fmla="*/ 10075835 w 11218359"/>
                <a:gd name="connsiteY881" fmla="*/ 1099733 h 1099732"/>
                <a:gd name="connsiteX882" fmla="*/ 10087266 w 11218359"/>
                <a:gd name="connsiteY882" fmla="*/ 1099733 h 1099732"/>
                <a:gd name="connsiteX883" fmla="*/ 10098695 w 11218359"/>
                <a:gd name="connsiteY883" fmla="*/ 1099733 h 1099732"/>
                <a:gd name="connsiteX884" fmla="*/ 10110174 w 11218359"/>
                <a:gd name="connsiteY884" fmla="*/ 1099733 h 1099732"/>
                <a:gd name="connsiteX885" fmla="*/ 10121603 w 11218359"/>
                <a:gd name="connsiteY885" fmla="*/ 1099733 h 1099732"/>
                <a:gd name="connsiteX886" fmla="*/ 10133033 w 11218359"/>
                <a:gd name="connsiteY886" fmla="*/ 1099733 h 1099732"/>
                <a:gd name="connsiteX887" fmla="*/ 10144463 w 11218359"/>
                <a:gd name="connsiteY887" fmla="*/ 1099733 h 1099732"/>
                <a:gd name="connsiteX888" fmla="*/ 10155893 w 11218359"/>
                <a:gd name="connsiteY888" fmla="*/ 1099733 h 1099732"/>
                <a:gd name="connsiteX889" fmla="*/ 10167371 w 11218359"/>
                <a:gd name="connsiteY889" fmla="*/ 1099733 h 1099732"/>
                <a:gd name="connsiteX890" fmla="*/ 10178801 w 11218359"/>
                <a:gd name="connsiteY890" fmla="*/ 1099733 h 1099732"/>
                <a:gd name="connsiteX891" fmla="*/ 10190230 w 11218359"/>
                <a:gd name="connsiteY891" fmla="*/ 1099733 h 1099732"/>
                <a:gd name="connsiteX892" fmla="*/ 10201661 w 11218359"/>
                <a:gd name="connsiteY892" fmla="*/ 1099733 h 1099732"/>
                <a:gd name="connsiteX893" fmla="*/ 10213091 w 11218359"/>
                <a:gd name="connsiteY893" fmla="*/ 1099733 h 1099732"/>
                <a:gd name="connsiteX894" fmla="*/ 10224569 w 11218359"/>
                <a:gd name="connsiteY894" fmla="*/ 1099733 h 1099732"/>
                <a:gd name="connsiteX895" fmla="*/ 10235998 w 11218359"/>
                <a:gd name="connsiteY895" fmla="*/ 1099733 h 1099732"/>
                <a:gd name="connsiteX896" fmla="*/ 10247428 w 11218359"/>
                <a:gd name="connsiteY896" fmla="*/ 1099733 h 1099732"/>
                <a:gd name="connsiteX897" fmla="*/ 10258859 w 11218359"/>
                <a:gd name="connsiteY897" fmla="*/ 1099733 h 1099732"/>
                <a:gd name="connsiteX898" fmla="*/ 10270288 w 11218359"/>
                <a:gd name="connsiteY898" fmla="*/ 1099733 h 1099732"/>
                <a:gd name="connsiteX899" fmla="*/ 10281767 w 11218359"/>
                <a:gd name="connsiteY899" fmla="*/ 1099733 h 1099732"/>
                <a:gd name="connsiteX900" fmla="*/ 10293196 w 11218359"/>
                <a:gd name="connsiteY900" fmla="*/ 1099733 h 1099732"/>
                <a:gd name="connsiteX901" fmla="*/ 10304626 w 11218359"/>
                <a:gd name="connsiteY901" fmla="*/ 1099733 h 1099732"/>
                <a:gd name="connsiteX902" fmla="*/ 10316056 w 11218359"/>
                <a:gd name="connsiteY902" fmla="*/ 1099733 h 1099732"/>
                <a:gd name="connsiteX903" fmla="*/ 10327486 w 11218359"/>
                <a:gd name="connsiteY903" fmla="*/ 1099733 h 1099732"/>
                <a:gd name="connsiteX904" fmla="*/ 10338963 w 11218359"/>
                <a:gd name="connsiteY904" fmla="*/ 1099733 h 1099732"/>
                <a:gd name="connsiteX905" fmla="*/ 10350394 w 11218359"/>
                <a:gd name="connsiteY905" fmla="*/ 1099733 h 1099732"/>
                <a:gd name="connsiteX906" fmla="*/ 10361823 w 11218359"/>
                <a:gd name="connsiteY906" fmla="*/ 1099733 h 1099732"/>
                <a:gd name="connsiteX907" fmla="*/ 10373254 w 11218359"/>
                <a:gd name="connsiteY907" fmla="*/ 1099733 h 1099732"/>
                <a:gd name="connsiteX908" fmla="*/ 10384684 w 11218359"/>
                <a:gd name="connsiteY908" fmla="*/ 1099733 h 1099732"/>
                <a:gd name="connsiteX909" fmla="*/ 10396161 w 11218359"/>
                <a:gd name="connsiteY909" fmla="*/ 1099733 h 1099732"/>
                <a:gd name="connsiteX910" fmla="*/ 10407591 w 11218359"/>
                <a:gd name="connsiteY910" fmla="*/ 1099733 h 1099732"/>
                <a:gd name="connsiteX911" fmla="*/ 10419021 w 11218359"/>
                <a:gd name="connsiteY911" fmla="*/ 1099733 h 1099732"/>
                <a:gd name="connsiteX912" fmla="*/ 10430452 w 11218359"/>
                <a:gd name="connsiteY912" fmla="*/ 1099733 h 1099732"/>
                <a:gd name="connsiteX913" fmla="*/ 10441881 w 11218359"/>
                <a:gd name="connsiteY913" fmla="*/ 1099733 h 1099732"/>
                <a:gd name="connsiteX914" fmla="*/ 10453358 w 11218359"/>
                <a:gd name="connsiteY914" fmla="*/ 1099733 h 1099732"/>
                <a:gd name="connsiteX915" fmla="*/ 10464789 w 11218359"/>
                <a:gd name="connsiteY915" fmla="*/ 1099733 h 1099732"/>
                <a:gd name="connsiteX916" fmla="*/ 10476219 w 11218359"/>
                <a:gd name="connsiteY916" fmla="*/ 1099733 h 1099732"/>
                <a:gd name="connsiteX917" fmla="*/ 10487649 w 11218359"/>
                <a:gd name="connsiteY917" fmla="*/ 1099733 h 1099732"/>
                <a:gd name="connsiteX918" fmla="*/ 10499079 w 11218359"/>
                <a:gd name="connsiteY918" fmla="*/ 1099733 h 1099732"/>
                <a:gd name="connsiteX919" fmla="*/ 10510556 w 11218359"/>
                <a:gd name="connsiteY919" fmla="*/ 1099733 h 1099732"/>
                <a:gd name="connsiteX920" fmla="*/ 10521987 w 11218359"/>
                <a:gd name="connsiteY920" fmla="*/ 1099733 h 1099732"/>
                <a:gd name="connsiteX921" fmla="*/ 10533416 w 11218359"/>
                <a:gd name="connsiteY921" fmla="*/ 1099733 h 1099732"/>
                <a:gd name="connsiteX922" fmla="*/ 10544847 w 11218359"/>
                <a:gd name="connsiteY922" fmla="*/ 1099733 h 1099732"/>
                <a:gd name="connsiteX923" fmla="*/ 10556277 w 11218359"/>
                <a:gd name="connsiteY923" fmla="*/ 1099733 h 1099732"/>
                <a:gd name="connsiteX924" fmla="*/ 10567754 w 11218359"/>
                <a:gd name="connsiteY924" fmla="*/ 1099733 h 1099732"/>
                <a:gd name="connsiteX925" fmla="*/ 10579184 w 11218359"/>
                <a:gd name="connsiteY925" fmla="*/ 1099733 h 1099732"/>
                <a:gd name="connsiteX926" fmla="*/ 10590614 w 11218359"/>
                <a:gd name="connsiteY926" fmla="*/ 1099733 h 1099732"/>
                <a:gd name="connsiteX927" fmla="*/ 10602045 w 11218359"/>
                <a:gd name="connsiteY927" fmla="*/ 1099733 h 1099732"/>
                <a:gd name="connsiteX928" fmla="*/ 10613474 w 11218359"/>
                <a:gd name="connsiteY928" fmla="*/ 1099733 h 1099732"/>
                <a:gd name="connsiteX929" fmla="*/ 10624951 w 11218359"/>
                <a:gd name="connsiteY929" fmla="*/ 1099733 h 1099732"/>
                <a:gd name="connsiteX930" fmla="*/ 10636382 w 11218359"/>
                <a:gd name="connsiteY930" fmla="*/ 1099733 h 1099732"/>
                <a:gd name="connsiteX931" fmla="*/ 10647812 w 11218359"/>
                <a:gd name="connsiteY931" fmla="*/ 1099733 h 1099732"/>
                <a:gd name="connsiteX932" fmla="*/ 10659241 w 11218359"/>
                <a:gd name="connsiteY932" fmla="*/ 1099733 h 1099732"/>
                <a:gd name="connsiteX933" fmla="*/ 10670672 w 11218359"/>
                <a:gd name="connsiteY933" fmla="*/ 1099733 h 1099732"/>
                <a:gd name="connsiteX934" fmla="*/ 10682149 w 11218359"/>
                <a:gd name="connsiteY934" fmla="*/ 1099733 h 1099732"/>
                <a:gd name="connsiteX935" fmla="*/ 10693580 w 11218359"/>
                <a:gd name="connsiteY935" fmla="*/ 1099733 h 1099732"/>
                <a:gd name="connsiteX936" fmla="*/ 10705009 w 11218359"/>
                <a:gd name="connsiteY936" fmla="*/ 1099733 h 1099732"/>
                <a:gd name="connsiteX937" fmla="*/ 10716439 w 11218359"/>
                <a:gd name="connsiteY937" fmla="*/ 1099733 h 1099732"/>
                <a:gd name="connsiteX938" fmla="*/ 10727870 w 11218359"/>
                <a:gd name="connsiteY938" fmla="*/ 1099733 h 1099732"/>
                <a:gd name="connsiteX939" fmla="*/ 10739347 w 11218359"/>
                <a:gd name="connsiteY939" fmla="*/ 1099733 h 1099732"/>
                <a:gd name="connsiteX940" fmla="*/ 10750778 w 11218359"/>
                <a:gd name="connsiteY940" fmla="*/ 1099733 h 1099732"/>
                <a:gd name="connsiteX941" fmla="*/ 10762207 w 11218359"/>
                <a:gd name="connsiteY941" fmla="*/ 1099733 h 1099732"/>
                <a:gd name="connsiteX942" fmla="*/ 10773637 w 11218359"/>
                <a:gd name="connsiteY942" fmla="*/ 1099733 h 1099732"/>
                <a:gd name="connsiteX943" fmla="*/ 10785067 w 11218359"/>
                <a:gd name="connsiteY943" fmla="*/ 1099733 h 1099732"/>
                <a:gd name="connsiteX944" fmla="*/ 10796544 w 11218359"/>
                <a:gd name="connsiteY944" fmla="*/ 1099733 h 1099732"/>
                <a:gd name="connsiteX945" fmla="*/ 10807975 w 11218359"/>
                <a:gd name="connsiteY945" fmla="*/ 1099733 h 1099732"/>
                <a:gd name="connsiteX946" fmla="*/ 10819405 w 11218359"/>
                <a:gd name="connsiteY946" fmla="*/ 1099733 h 1099732"/>
                <a:gd name="connsiteX947" fmla="*/ 10830834 w 11218359"/>
                <a:gd name="connsiteY947" fmla="*/ 1099733 h 1099732"/>
                <a:gd name="connsiteX948" fmla="*/ 10842265 w 11218359"/>
                <a:gd name="connsiteY948" fmla="*/ 1099733 h 1099732"/>
                <a:gd name="connsiteX949" fmla="*/ 10853742 w 11218359"/>
                <a:gd name="connsiteY949" fmla="*/ 1099733 h 1099732"/>
                <a:gd name="connsiteX950" fmla="*/ 10865173 w 11218359"/>
                <a:gd name="connsiteY950" fmla="*/ 1099733 h 1099732"/>
                <a:gd name="connsiteX951" fmla="*/ 10876602 w 11218359"/>
                <a:gd name="connsiteY951" fmla="*/ 1099733 h 1099732"/>
                <a:gd name="connsiteX952" fmla="*/ 10888032 w 11218359"/>
                <a:gd name="connsiteY952" fmla="*/ 1099733 h 1099732"/>
                <a:gd name="connsiteX953" fmla="*/ 10899463 w 11218359"/>
                <a:gd name="connsiteY953" fmla="*/ 1099733 h 1099732"/>
                <a:gd name="connsiteX954" fmla="*/ 10910892 w 11218359"/>
                <a:gd name="connsiteY954" fmla="*/ 1099733 h 1099732"/>
                <a:gd name="connsiteX955" fmla="*/ 10922369 w 11218359"/>
                <a:gd name="connsiteY955" fmla="*/ 1099733 h 1099732"/>
                <a:gd name="connsiteX956" fmla="*/ 10933800 w 11218359"/>
                <a:gd name="connsiteY956" fmla="*/ 1099733 h 1099732"/>
                <a:gd name="connsiteX957" fmla="*/ 10945230 w 11218359"/>
                <a:gd name="connsiteY957" fmla="*/ 1099733 h 1099732"/>
                <a:gd name="connsiteX958" fmla="*/ 10956660 w 11218359"/>
                <a:gd name="connsiteY958" fmla="*/ 1099733 h 1099732"/>
                <a:gd name="connsiteX959" fmla="*/ 10968090 w 11218359"/>
                <a:gd name="connsiteY959" fmla="*/ 1099733 h 1099732"/>
                <a:gd name="connsiteX960" fmla="*/ 10979567 w 11218359"/>
                <a:gd name="connsiteY960" fmla="*/ 1099733 h 1099732"/>
                <a:gd name="connsiteX961" fmla="*/ 10990998 w 11218359"/>
                <a:gd name="connsiteY961" fmla="*/ 1099733 h 1099732"/>
                <a:gd name="connsiteX962" fmla="*/ 11002427 w 11218359"/>
                <a:gd name="connsiteY962" fmla="*/ 1099733 h 1099732"/>
                <a:gd name="connsiteX963" fmla="*/ 11013858 w 11218359"/>
                <a:gd name="connsiteY963" fmla="*/ 1099733 h 1099732"/>
                <a:gd name="connsiteX964" fmla="*/ 11025287 w 11218359"/>
                <a:gd name="connsiteY964" fmla="*/ 1099733 h 1099732"/>
                <a:gd name="connsiteX965" fmla="*/ 11036765 w 11218359"/>
                <a:gd name="connsiteY965" fmla="*/ 1099733 h 1099732"/>
                <a:gd name="connsiteX966" fmla="*/ 11048195 w 11218359"/>
                <a:gd name="connsiteY966" fmla="*/ 1099733 h 1099732"/>
                <a:gd name="connsiteX967" fmla="*/ 11059625 w 11218359"/>
                <a:gd name="connsiteY967" fmla="*/ 1099733 h 1099732"/>
                <a:gd name="connsiteX968" fmla="*/ 11071056 w 11218359"/>
                <a:gd name="connsiteY968" fmla="*/ 1099733 h 1099732"/>
                <a:gd name="connsiteX969" fmla="*/ 11082485 w 11218359"/>
                <a:gd name="connsiteY969" fmla="*/ 1099733 h 1099732"/>
                <a:gd name="connsiteX970" fmla="*/ 11093962 w 11218359"/>
                <a:gd name="connsiteY970" fmla="*/ 1099733 h 1099732"/>
                <a:gd name="connsiteX971" fmla="*/ 11105393 w 11218359"/>
                <a:gd name="connsiteY971" fmla="*/ 1099733 h 1099732"/>
                <a:gd name="connsiteX972" fmla="*/ 11116823 w 11218359"/>
                <a:gd name="connsiteY972" fmla="*/ 1099733 h 1099732"/>
                <a:gd name="connsiteX973" fmla="*/ 11128253 w 11218359"/>
                <a:gd name="connsiteY973" fmla="*/ 1099733 h 1099732"/>
                <a:gd name="connsiteX974" fmla="*/ 11139683 w 11218359"/>
                <a:gd name="connsiteY974" fmla="*/ 1099733 h 1099732"/>
                <a:gd name="connsiteX975" fmla="*/ 11151160 w 11218359"/>
                <a:gd name="connsiteY975" fmla="*/ 1099733 h 1099732"/>
                <a:gd name="connsiteX976" fmla="*/ 11162591 w 11218359"/>
                <a:gd name="connsiteY976" fmla="*/ 1099733 h 1099732"/>
                <a:gd name="connsiteX977" fmla="*/ 11174020 w 11218359"/>
                <a:gd name="connsiteY977" fmla="*/ 1099733 h 1099732"/>
                <a:gd name="connsiteX978" fmla="*/ 11185451 w 11218359"/>
                <a:gd name="connsiteY978" fmla="*/ 1099733 h 1099732"/>
                <a:gd name="connsiteX979" fmla="*/ 11196881 w 11218359"/>
                <a:gd name="connsiteY979" fmla="*/ 1099733 h 1099732"/>
                <a:gd name="connsiteX980" fmla="*/ 11208358 w 11218359"/>
                <a:gd name="connsiteY980" fmla="*/ 1099733 h 1099732"/>
                <a:gd name="connsiteX981" fmla="*/ 11218359 w 11218359"/>
                <a:gd name="connsiteY981" fmla="*/ 1099733 h 1099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99732">
                  <a:moveTo>
                    <a:pt x="0" y="1099733"/>
                  </a:moveTo>
                  <a:lnTo>
                    <a:pt x="9149" y="1099733"/>
                  </a:lnTo>
                  <a:lnTo>
                    <a:pt x="20588" y="1099733"/>
                  </a:lnTo>
                  <a:lnTo>
                    <a:pt x="32028" y="1099733"/>
                  </a:lnTo>
                  <a:lnTo>
                    <a:pt x="43467" y="1099733"/>
                  </a:lnTo>
                  <a:lnTo>
                    <a:pt x="54907" y="1099733"/>
                  </a:lnTo>
                  <a:lnTo>
                    <a:pt x="66346" y="1099733"/>
                  </a:lnTo>
                  <a:lnTo>
                    <a:pt x="77786" y="1099733"/>
                  </a:lnTo>
                  <a:lnTo>
                    <a:pt x="89225" y="1099733"/>
                  </a:lnTo>
                  <a:lnTo>
                    <a:pt x="100665" y="1099733"/>
                  </a:lnTo>
                  <a:lnTo>
                    <a:pt x="112104" y="1099733"/>
                  </a:lnTo>
                  <a:lnTo>
                    <a:pt x="123544" y="1099733"/>
                  </a:lnTo>
                  <a:lnTo>
                    <a:pt x="134979" y="1099733"/>
                  </a:lnTo>
                  <a:lnTo>
                    <a:pt x="146423" y="1099733"/>
                  </a:lnTo>
                  <a:lnTo>
                    <a:pt x="157858" y="1099733"/>
                  </a:lnTo>
                  <a:lnTo>
                    <a:pt x="169297" y="1099733"/>
                  </a:lnTo>
                  <a:lnTo>
                    <a:pt x="180737" y="1099733"/>
                  </a:lnTo>
                  <a:lnTo>
                    <a:pt x="192176" y="1099733"/>
                  </a:lnTo>
                  <a:lnTo>
                    <a:pt x="203616" y="1099733"/>
                  </a:lnTo>
                  <a:lnTo>
                    <a:pt x="215055" y="1099733"/>
                  </a:lnTo>
                  <a:lnTo>
                    <a:pt x="226495" y="1099733"/>
                  </a:lnTo>
                  <a:lnTo>
                    <a:pt x="237935" y="1099733"/>
                  </a:lnTo>
                  <a:lnTo>
                    <a:pt x="249374" y="1099733"/>
                  </a:lnTo>
                  <a:lnTo>
                    <a:pt x="260814" y="1099733"/>
                  </a:lnTo>
                  <a:lnTo>
                    <a:pt x="272253" y="1099733"/>
                  </a:lnTo>
                  <a:lnTo>
                    <a:pt x="283693" y="1099733"/>
                  </a:lnTo>
                  <a:lnTo>
                    <a:pt x="295132" y="1099733"/>
                  </a:lnTo>
                  <a:lnTo>
                    <a:pt x="306572" y="1099733"/>
                  </a:lnTo>
                  <a:lnTo>
                    <a:pt x="318011" y="1099733"/>
                  </a:lnTo>
                  <a:lnTo>
                    <a:pt x="329451" y="1099733"/>
                  </a:lnTo>
                  <a:lnTo>
                    <a:pt x="340890" y="1099733"/>
                  </a:lnTo>
                  <a:lnTo>
                    <a:pt x="352330" y="1099733"/>
                  </a:lnTo>
                  <a:lnTo>
                    <a:pt x="363769" y="1099733"/>
                  </a:lnTo>
                  <a:lnTo>
                    <a:pt x="375209" y="1099733"/>
                  </a:lnTo>
                  <a:lnTo>
                    <a:pt x="386648" y="1099733"/>
                  </a:lnTo>
                  <a:lnTo>
                    <a:pt x="398088" y="1099733"/>
                  </a:lnTo>
                  <a:lnTo>
                    <a:pt x="409527" y="1099733"/>
                  </a:lnTo>
                  <a:lnTo>
                    <a:pt x="420967" y="1099733"/>
                  </a:lnTo>
                  <a:lnTo>
                    <a:pt x="432406" y="1099733"/>
                  </a:lnTo>
                  <a:lnTo>
                    <a:pt x="443846" y="1099733"/>
                  </a:lnTo>
                  <a:lnTo>
                    <a:pt x="455285" y="1099733"/>
                  </a:lnTo>
                  <a:lnTo>
                    <a:pt x="466725" y="1099733"/>
                  </a:lnTo>
                  <a:lnTo>
                    <a:pt x="478165" y="1099733"/>
                  </a:lnTo>
                  <a:lnTo>
                    <a:pt x="489604" y="1099733"/>
                  </a:lnTo>
                  <a:lnTo>
                    <a:pt x="501044" y="1099733"/>
                  </a:lnTo>
                  <a:lnTo>
                    <a:pt x="512483" y="1099733"/>
                  </a:lnTo>
                  <a:lnTo>
                    <a:pt x="523923" y="1099733"/>
                  </a:lnTo>
                  <a:lnTo>
                    <a:pt x="535362" y="1099733"/>
                  </a:lnTo>
                  <a:lnTo>
                    <a:pt x="546802" y="1099733"/>
                  </a:lnTo>
                  <a:lnTo>
                    <a:pt x="558241" y="1099733"/>
                  </a:lnTo>
                  <a:lnTo>
                    <a:pt x="569681" y="1099733"/>
                  </a:lnTo>
                  <a:lnTo>
                    <a:pt x="581120" y="1099733"/>
                  </a:lnTo>
                  <a:lnTo>
                    <a:pt x="592560" y="1099733"/>
                  </a:lnTo>
                  <a:lnTo>
                    <a:pt x="603999" y="1099733"/>
                  </a:lnTo>
                  <a:lnTo>
                    <a:pt x="615439" y="1099733"/>
                  </a:lnTo>
                  <a:lnTo>
                    <a:pt x="626878" y="1099733"/>
                  </a:lnTo>
                  <a:lnTo>
                    <a:pt x="638318" y="1099733"/>
                  </a:lnTo>
                  <a:lnTo>
                    <a:pt x="649757" y="1099733"/>
                  </a:lnTo>
                  <a:lnTo>
                    <a:pt x="661192" y="1099733"/>
                  </a:lnTo>
                  <a:lnTo>
                    <a:pt x="672632" y="1099733"/>
                  </a:lnTo>
                  <a:lnTo>
                    <a:pt x="684071" y="1099733"/>
                  </a:lnTo>
                  <a:lnTo>
                    <a:pt x="695511" y="1099733"/>
                  </a:lnTo>
                  <a:lnTo>
                    <a:pt x="706950" y="1099733"/>
                  </a:lnTo>
                  <a:lnTo>
                    <a:pt x="718390" y="1099733"/>
                  </a:lnTo>
                  <a:lnTo>
                    <a:pt x="729829" y="1099733"/>
                  </a:lnTo>
                  <a:lnTo>
                    <a:pt x="741269" y="1099733"/>
                  </a:lnTo>
                  <a:lnTo>
                    <a:pt x="752708" y="1099733"/>
                  </a:lnTo>
                  <a:lnTo>
                    <a:pt x="764148" y="1099733"/>
                  </a:lnTo>
                  <a:lnTo>
                    <a:pt x="775587" y="1099733"/>
                  </a:lnTo>
                  <a:lnTo>
                    <a:pt x="787027" y="1099733"/>
                  </a:lnTo>
                  <a:lnTo>
                    <a:pt x="798467" y="1099733"/>
                  </a:lnTo>
                  <a:lnTo>
                    <a:pt x="809906" y="1099733"/>
                  </a:lnTo>
                  <a:lnTo>
                    <a:pt x="821346" y="1099733"/>
                  </a:lnTo>
                  <a:lnTo>
                    <a:pt x="832785" y="1099733"/>
                  </a:lnTo>
                  <a:lnTo>
                    <a:pt x="844225" y="1099733"/>
                  </a:lnTo>
                  <a:lnTo>
                    <a:pt x="855664" y="1099733"/>
                  </a:lnTo>
                  <a:lnTo>
                    <a:pt x="867104" y="1099733"/>
                  </a:lnTo>
                  <a:lnTo>
                    <a:pt x="878543" y="1099733"/>
                  </a:lnTo>
                  <a:lnTo>
                    <a:pt x="889983" y="1099733"/>
                  </a:lnTo>
                  <a:lnTo>
                    <a:pt x="901422" y="1099733"/>
                  </a:lnTo>
                  <a:lnTo>
                    <a:pt x="912862" y="1099733"/>
                  </a:lnTo>
                  <a:lnTo>
                    <a:pt x="924301" y="1099733"/>
                  </a:lnTo>
                  <a:lnTo>
                    <a:pt x="935741" y="1099733"/>
                  </a:lnTo>
                  <a:lnTo>
                    <a:pt x="947180" y="1099733"/>
                  </a:lnTo>
                  <a:lnTo>
                    <a:pt x="958620" y="1099733"/>
                  </a:lnTo>
                  <a:lnTo>
                    <a:pt x="970059" y="1099733"/>
                  </a:lnTo>
                  <a:lnTo>
                    <a:pt x="981499" y="1099733"/>
                  </a:lnTo>
                  <a:lnTo>
                    <a:pt x="992938" y="1099733"/>
                  </a:lnTo>
                  <a:lnTo>
                    <a:pt x="1004378" y="1099733"/>
                  </a:lnTo>
                  <a:lnTo>
                    <a:pt x="1015818" y="1099733"/>
                  </a:lnTo>
                  <a:lnTo>
                    <a:pt x="1027257" y="1099733"/>
                  </a:lnTo>
                  <a:lnTo>
                    <a:pt x="1038697" y="1099733"/>
                  </a:lnTo>
                  <a:lnTo>
                    <a:pt x="1050136" y="1099733"/>
                  </a:lnTo>
                  <a:lnTo>
                    <a:pt x="1061576" y="1099733"/>
                  </a:lnTo>
                  <a:lnTo>
                    <a:pt x="1073015" y="1099733"/>
                  </a:lnTo>
                  <a:lnTo>
                    <a:pt x="1084455" y="1099733"/>
                  </a:lnTo>
                  <a:lnTo>
                    <a:pt x="1095894" y="1099733"/>
                  </a:lnTo>
                  <a:lnTo>
                    <a:pt x="1107334" y="1099733"/>
                  </a:lnTo>
                  <a:lnTo>
                    <a:pt x="1118773" y="1099733"/>
                  </a:lnTo>
                  <a:lnTo>
                    <a:pt x="1130213" y="1099733"/>
                  </a:lnTo>
                  <a:lnTo>
                    <a:pt x="1141652" y="1099733"/>
                  </a:lnTo>
                  <a:lnTo>
                    <a:pt x="1153092" y="1099733"/>
                  </a:lnTo>
                  <a:lnTo>
                    <a:pt x="1164531" y="1099733"/>
                  </a:lnTo>
                  <a:lnTo>
                    <a:pt x="1175971" y="1099733"/>
                  </a:lnTo>
                  <a:lnTo>
                    <a:pt x="1187406" y="1099733"/>
                  </a:lnTo>
                  <a:lnTo>
                    <a:pt x="1198845" y="1099733"/>
                  </a:lnTo>
                  <a:lnTo>
                    <a:pt x="1210285" y="1099733"/>
                  </a:lnTo>
                  <a:lnTo>
                    <a:pt x="1221724" y="1099733"/>
                  </a:lnTo>
                  <a:lnTo>
                    <a:pt x="1233164" y="1099733"/>
                  </a:lnTo>
                  <a:lnTo>
                    <a:pt x="1244603" y="1099733"/>
                  </a:lnTo>
                  <a:lnTo>
                    <a:pt x="1256043" y="1099733"/>
                  </a:lnTo>
                  <a:lnTo>
                    <a:pt x="1267482" y="1099733"/>
                  </a:lnTo>
                  <a:lnTo>
                    <a:pt x="1278922" y="1099733"/>
                  </a:lnTo>
                  <a:lnTo>
                    <a:pt x="1290361" y="1099733"/>
                  </a:lnTo>
                  <a:lnTo>
                    <a:pt x="1301801" y="1099733"/>
                  </a:lnTo>
                  <a:lnTo>
                    <a:pt x="1313240" y="1099733"/>
                  </a:lnTo>
                  <a:lnTo>
                    <a:pt x="1324680" y="1099733"/>
                  </a:lnTo>
                  <a:lnTo>
                    <a:pt x="1336120" y="1099733"/>
                  </a:lnTo>
                  <a:lnTo>
                    <a:pt x="1347559" y="1099733"/>
                  </a:lnTo>
                  <a:lnTo>
                    <a:pt x="1358999" y="1099733"/>
                  </a:lnTo>
                  <a:lnTo>
                    <a:pt x="1370438" y="1099733"/>
                  </a:lnTo>
                  <a:lnTo>
                    <a:pt x="1381878" y="1099733"/>
                  </a:lnTo>
                  <a:lnTo>
                    <a:pt x="1393317" y="1099733"/>
                  </a:lnTo>
                  <a:lnTo>
                    <a:pt x="1404757" y="1099733"/>
                  </a:lnTo>
                  <a:lnTo>
                    <a:pt x="1416196" y="1099733"/>
                  </a:lnTo>
                  <a:lnTo>
                    <a:pt x="1427636" y="1099733"/>
                  </a:lnTo>
                  <a:lnTo>
                    <a:pt x="1439075" y="1099733"/>
                  </a:lnTo>
                  <a:lnTo>
                    <a:pt x="1450515" y="1099733"/>
                  </a:lnTo>
                  <a:lnTo>
                    <a:pt x="1461954" y="1099733"/>
                  </a:lnTo>
                  <a:lnTo>
                    <a:pt x="1473394" y="1099733"/>
                  </a:lnTo>
                  <a:lnTo>
                    <a:pt x="1484833" y="1099733"/>
                  </a:lnTo>
                  <a:lnTo>
                    <a:pt x="1496273" y="1099733"/>
                  </a:lnTo>
                  <a:lnTo>
                    <a:pt x="1507712" y="1099733"/>
                  </a:lnTo>
                  <a:lnTo>
                    <a:pt x="1519152" y="1099733"/>
                  </a:lnTo>
                  <a:lnTo>
                    <a:pt x="1530591" y="1099733"/>
                  </a:lnTo>
                  <a:lnTo>
                    <a:pt x="1542031" y="1099733"/>
                  </a:lnTo>
                  <a:lnTo>
                    <a:pt x="1553471" y="1099733"/>
                  </a:lnTo>
                  <a:lnTo>
                    <a:pt x="1564910" y="1099733"/>
                  </a:lnTo>
                  <a:lnTo>
                    <a:pt x="1576349" y="1099733"/>
                  </a:lnTo>
                  <a:lnTo>
                    <a:pt x="1587789" y="1099733"/>
                  </a:lnTo>
                  <a:lnTo>
                    <a:pt x="1599229" y="1099733"/>
                  </a:lnTo>
                  <a:lnTo>
                    <a:pt x="1610668" y="1099733"/>
                  </a:lnTo>
                  <a:lnTo>
                    <a:pt x="1622107" y="1099733"/>
                  </a:lnTo>
                  <a:lnTo>
                    <a:pt x="1633547" y="1099733"/>
                  </a:lnTo>
                  <a:lnTo>
                    <a:pt x="1644987" y="1099733"/>
                  </a:lnTo>
                  <a:lnTo>
                    <a:pt x="1656426" y="1099733"/>
                  </a:lnTo>
                  <a:lnTo>
                    <a:pt x="1667866" y="1099733"/>
                  </a:lnTo>
                  <a:lnTo>
                    <a:pt x="1679305" y="1099733"/>
                  </a:lnTo>
                  <a:lnTo>
                    <a:pt x="1690745" y="1099733"/>
                  </a:lnTo>
                  <a:lnTo>
                    <a:pt x="1702184" y="1099733"/>
                  </a:lnTo>
                  <a:lnTo>
                    <a:pt x="1713619" y="1099733"/>
                  </a:lnTo>
                  <a:lnTo>
                    <a:pt x="1725063" y="1099733"/>
                  </a:lnTo>
                  <a:lnTo>
                    <a:pt x="1736498" y="1099733"/>
                  </a:lnTo>
                  <a:lnTo>
                    <a:pt x="1747938" y="1099733"/>
                  </a:lnTo>
                  <a:lnTo>
                    <a:pt x="1759377" y="1099733"/>
                  </a:lnTo>
                  <a:lnTo>
                    <a:pt x="1770817" y="1099733"/>
                  </a:lnTo>
                  <a:lnTo>
                    <a:pt x="1782256" y="1099733"/>
                  </a:lnTo>
                  <a:lnTo>
                    <a:pt x="1793696" y="1099733"/>
                  </a:lnTo>
                  <a:lnTo>
                    <a:pt x="1805135" y="1099733"/>
                  </a:lnTo>
                  <a:lnTo>
                    <a:pt x="1816575" y="1099733"/>
                  </a:lnTo>
                  <a:lnTo>
                    <a:pt x="1828014" y="1099733"/>
                  </a:lnTo>
                  <a:lnTo>
                    <a:pt x="1839454" y="1099733"/>
                  </a:lnTo>
                  <a:lnTo>
                    <a:pt x="1850893" y="1099733"/>
                  </a:lnTo>
                  <a:lnTo>
                    <a:pt x="1862333" y="1099733"/>
                  </a:lnTo>
                  <a:lnTo>
                    <a:pt x="1873772" y="1099733"/>
                  </a:lnTo>
                  <a:lnTo>
                    <a:pt x="1885212" y="1099733"/>
                  </a:lnTo>
                  <a:lnTo>
                    <a:pt x="1896651" y="1099733"/>
                  </a:lnTo>
                  <a:lnTo>
                    <a:pt x="1908091" y="1099733"/>
                  </a:lnTo>
                  <a:lnTo>
                    <a:pt x="1919531" y="1099733"/>
                  </a:lnTo>
                  <a:lnTo>
                    <a:pt x="1930970" y="1099733"/>
                  </a:lnTo>
                  <a:lnTo>
                    <a:pt x="1942409" y="1099733"/>
                  </a:lnTo>
                  <a:lnTo>
                    <a:pt x="1953849" y="1099733"/>
                  </a:lnTo>
                  <a:lnTo>
                    <a:pt x="1965289" y="1099733"/>
                  </a:lnTo>
                  <a:lnTo>
                    <a:pt x="1976728" y="1099733"/>
                  </a:lnTo>
                  <a:lnTo>
                    <a:pt x="1988168" y="1099733"/>
                  </a:lnTo>
                  <a:lnTo>
                    <a:pt x="1999607" y="1099733"/>
                  </a:lnTo>
                  <a:lnTo>
                    <a:pt x="2011047" y="1099733"/>
                  </a:lnTo>
                  <a:lnTo>
                    <a:pt x="2022486" y="1099733"/>
                  </a:lnTo>
                  <a:lnTo>
                    <a:pt x="2033926" y="1099733"/>
                  </a:lnTo>
                  <a:lnTo>
                    <a:pt x="2045365" y="1099733"/>
                  </a:lnTo>
                  <a:lnTo>
                    <a:pt x="2056805" y="1099733"/>
                  </a:lnTo>
                  <a:lnTo>
                    <a:pt x="2068244" y="1099733"/>
                  </a:lnTo>
                  <a:lnTo>
                    <a:pt x="2079684" y="1099733"/>
                  </a:lnTo>
                  <a:lnTo>
                    <a:pt x="2091123" y="1099733"/>
                  </a:lnTo>
                  <a:lnTo>
                    <a:pt x="2102563" y="1099733"/>
                  </a:lnTo>
                  <a:lnTo>
                    <a:pt x="2114002" y="1099733"/>
                  </a:lnTo>
                  <a:lnTo>
                    <a:pt x="2125442" y="1099733"/>
                  </a:lnTo>
                  <a:lnTo>
                    <a:pt x="2136882" y="1099733"/>
                  </a:lnTo>
                  <a:lnTo>
                    <a:pt x="2148321" y="1099733"/>
                  </a:lnTo>
                  <a:lnTo>
                    <a:pt x="2159760" y="1099733"/>
                  </a:lnTo>
                  <a:lnTo>
                    <a:pt x="2171200" y="1099733"/>
                  </a:lnTo>
                  <a:lnTo>
                    <a:pt x="2182640" y="1099733"/>
                  </a:lnTo>
                  <a:lnTo>
                    <a:pt x="2194079" y="1099733"/>
                  </a:lnTo>
                  <a:lnTo>
                    <a:pt x="2205519" y="1099733"/>
                  </a:lnTo>
                  <a:lnTo>
                    <a:pt x="2216958" y="1099733"/>
                  </a:lnTo>
                  <a:lnTo>
                    <a:pt x="2228393" y="1099733"/>
                  </a:lnTo>
                  <a:lnTo>
                    <a:pt x="2239837" y="1099733"/>
                  </a:lnTo>
                  <a:lnTo>
                    <a:pt x="2251272" y="1099733"/>
                  </a:lnTo>
                  <a:lnTo>
                    <a:pt x="2262716" y="1099733"/>
                  </a:lnTo>
                  <a:lnTo>
                    <a:pt x="2274151" y="1099733"/>
                  </a:lnTo>
                  <a:lnTo>
                    <a:pt x="2285591" y="1099733"/>
                  </a:lnTo>
                  <a:lnTo>
                    <a:pt x="2297030" y="1099733"/>
                  </a:lnTo>
                  <a:lnTo>
                    <a:pt x="2308470" y="1099733"/>
                  </a:lnTo>
                  <a:lnTo>
                    <a:pt x="2319909" y="1099733"/>
                  </a:lnTo>
                  <a:lnTo>
                    <a:pt x="2331349" y="1099733"/>
                  </a:lnTo>
                  <a:lnTo>
                    <a:pt x="2342788" y="1099733"/>
                  </a:lnTo>
                  <a:lnTo>
                    <a:pt x="2354228" y="1099733"/>
                  </a:lnTo>
                  <a:lnTo>
                    <a:pt x="2365667" y="1099733"/>
                  </a:lnTo>
                  <a:lnTo>
                    <a:pt x="2377107" y="1099733"/>
                  </a:lnTo>
                  <a:lnTo>
                    <a:pt x="2388546" y="1099733"/>
                  </a:lnTo>
                  <a:lnTo>
                    <a:pt x="2399986" y="1099733"/>
                  </a:lnTo>
                  <a:lnTo>
                    <a:pt x="2411425" y="1099733"/>
                  </a:lnTo>
                  <a:lnTo>
                    <a:pt x="2422865" y="1099733"/>
                  </a:lnTo>
                  <a:lnTo>
                    <a:pt x="2434304" y="1099733"/>
                  </a:lnTo>
                  <a:lnTo>
                    <a:pt x="2445744" y="1099733"/>
                  </a:lnTo>
                  <a:lnTo>
                    <a:pt x="2457184" y="1099733"/>
                  </a:lnTo>
                  <a:lnTo>
                    <a:pt x="2468623" y="1099733"/>
                  </a:lnTo>
                  <a:lnTo>
                    <a:pt x="2480062" y="1099733"/>
                  </a:lnTo>
                  <a:lnTo>
                    <a:pt x="2491502" y="1099733"/>
                  </a:lnTo>
                  <a:lnTo>
                    <a:pt x="2502942" y="1099733"/>
                  </a:lnTo>
                  <a:lnTo>
                    <a:pt x="2514381" y="1099733"/>
                  </a:lnTo>
                  <a:lnTo>
                    <a:pt x="2525821" y="1099733"/>
                  </a:lnTo>
                  <a:lnTo>
                    <a:pt x="2537260" y="1099733"/>
                  </a:lnTo>
                  <a:lnTo>
                    <a:pt x="2548700" y="1099733"/>
                  </a:lnTo>
                  <a:lnTo>
                    <a:pt x="2560139" y="1099733"/>
                  </a:lnTo>
                  <a:lnTo>
                    <a:pt x="2571579" y="1099733"/>
                  </a:lnTo>
                  <a:lnTo>
                    <a:pt x="2583018" y="1099733"/>
                  </a:lnTo>
                  <a:lnTo>
                    <a:pt x="2594458" y="1099733"/>
                  </a:lnTo>
                  <a:lnTo>
                    <a:pt x="2605897" y="1099733"/>
                  </a:lnTo>
                  <a:lnTo>
                    <a:pt x="2617337" y="1099733"/>
                  </a:lnTo>
                  <a:lnTo>
                    <a:pt x="2628776" y="1099733"/>
                  </a:lnTo>
                  <a:lnTo>
                    <a:pt x="2640216" y="1099733"/>
                  </a:lnTo>
                  <a:lnTo>
                    <a:pt x="2651655" y="1099733"/>
                  </a:lnTo>
                  <a:lnTo>
                    <a:pt x="2663095" y="1099733"/>
                  </a:lnTo>
                  <a:lnTo>
                    <a:pt x="2674535" y="1099733"/>
                  </a:lnTo>
                  <a:lnTo>
                    <a:pt x="2685974" y="1099733"/>
                  </a:lnTo>
                  <a:lnTo>
                    <a:pt x="2697413" y="1099733"/>
                  </a:lnTo>
                  <a:lnTo>
                    <a:pt x="2708853" y="1099733"/>
                  </a:lnTo>
                  <a:lnTo>
                    <a:pt x="2720293" y="1099733"/>
                  </a:lnTo>
                  <a:lnTo>
                    <a:pt x="2731727" y="1099733"/>
                  </a:lnTo>
                  <a:lnTo>
                    <a:pt x="2743172" y="1099733"/>
                  </a:lnTo>
                  <a:lnTo>
                    <a:pt x="2754611" y="1099733"/>
                  </a:lnTo>
                  <a:lnTo>
                    <a:pt x="2766046" y="1099733"/>
                  </a:lnTo>
                  <a:lnTo>
                    <a:pt x="2777490" y="1099733"/>
                  </a:lnTo>
                  <a:lnTo>
                    <a:pt x="2788925" y="1099733"/>
                  </a:lnTo>
                  <a:lnTo>
                    <a:pt x="2800364" y="1099733"/>
                  </a:lnTo>
                  <a:lnTo>
                    <a:pt x="2811804" y="1099733"/>
                  </a:lnTo>
                  <a:lnTo>
                    <a:pt x="2823243" y="1099733"/>
                  </a:lnTo>
                  <a:lnTo>
                    <a:pt x="2834683" y="1099733"/>
                  </a:lnTo>
                  <a:lnTo>
                    <a:pt x="2846123" y="1099733"/>
                  </a:lnTo>
                  <a:lnTo>
                    <a:pt x="2857562" y="1099733"/>
                  </a:lnTo>
                  <a:lnTo>
                    <a:pt x="2869001" y="1099733"/>
                  </a:lnTo>
                  <a:lnTo>
                    <a:pt x="2880441" y="1099733"/>
                  </a:lnTo>
                  <a:lnTo>
                    <a:pt x="2891881" y="1099733"/>
                  </a:lnTo>
                  <a:lnTo>
                    <a:pt x="2903320" y="1099733"/>
                  </a:lnTo>
                  <a:lnTo>
                    <a:pt x="2914760" y="1099733"/>
                  </a:lnTo>
                  <a:lnTo>
                    <a:pt x="2926199" y="1099733"/>
                  </a:lnTo>
                  <a:lnTo>
                    <a:pt x="2937639" y="1099733"/>
                  </a:lnTo>
                  <a:lnTo>
                    <a:pt x="2949078" y="1099733"/>
                  </a:lnTo>
                  <a:lnTo>
                    <a:pt x="2960518" y="1099733"/>
                  </a:lnTo>
                  <a:lnTo>
                    <a:pt x="2971957" y="1099733"/>
                  </a:lnTo>
                  <a:lnTo>
                    <a:pt x="2983397" y="1099733"/>
                  </a:lnTo>
                  <a:lnTo>
                    <a:pt x="2994837" y="1099733"/>
                  </a:lnTo>
                  <a:lnTo>
                    <a:pt x="3006276" y="1099733"/>
                  </a:lnTo>
                  <a:lnTo>
                    <a:pt x="3017715" y="1099733"/>
                  </a:lnTo>
                  <a:lnTo>
                    <a:pt x="3029155" y="1099733"/>
                  </a:lnTo>
                  <a:lnTo>
                    <a:pt x="3040594" y="1099733"/>
                  </a:lnTo>
                  <a:lnTo>
                    <a:pt x="3052034" y="1099733"/>
                  </a:lnTo>
                  <a:lnTo>
                    <a:pt x="3063474" y="1099733"/>
                  </a:lnTo>
                  <a:lnTo>
                    <a:pt x="3074913" y="1099733"/>
                  </a:lnTo>
                  <a:lnTo>
                    <a:pt x="3086352" y="1099733"/>
                  </a:lnTo>
                  <a:lnTo>
                    <a:pt x="3097792" y="1099733"/>
                  </a:lnTo>
                  <a:lnTo>
                    <a:pt x="3109232" y="1099733"/>
                  </a:lnTo>
                  <a:lnTo>
                    <a:pt x="3120671" y="1099733"/>
                  </a:lnTo>
                  <a:lnTo>
                    <a:pt x="3132111" y="1099733"/>
                  </a:lnTo>
                  <a:lnTo>
                    <a:pt x="3143550" y="1099733"/>
                  </a:lnTo>
                  <a:lnTo>
                    <a:pt x="3154990" y="1099733"/>
                  </a:lnTo>
                  <a:lnTo>
                    <a:pt x="3166429" y="1099733"/>
                  </a:lnTo>
                  <a:lnTo>
                    <a:pt x="3177869" y="1099733"/>
                  </a:lnTo>
                  <a:lnTo>
                    <a:pt x="3189308" y="1099733"/>
                  </a:lnTo>
                  <a:lnTo>
                    <a:pt x="3200748" y="1099733"/>
                  </a:lnTo>
                  <a:lnTo>
                    <a:pt x="3212187" y="1099733"/>
                  </a:lnTo>
                  <a:lnTo>
                    <a:pt x="3223627" y="1099733"/>
                  </a:lnTo>
                  <a:lnTo>
                    <a:pt x="3235066" y="1099733"/>
                  </a:lnTo>
                  <a:lnTo>
                    <a:pt x="3246501" y="1099733"/>
                  </a:lnTo>
                  <a:lnTo>
                    <a:pt x="3257945" y="1099733"/>
                  </a:lnTo>
                  <a:lnTo>
                    <a:pt x="3269385" y="1099733"/>
                  </a:lnTo>
                  <a:lnTo>
                    <a:pt x="3280825" y="1099733"/>
                  </a:lnTo>
                  <a:lnTo>
                    <a:pt x="3292264" y="1099733"/>
                  </a:lnTo>
                  <a:lnTo>
                    <a:pt x="3303699" y="1099733"/>
                  </a:lnTo>
                  <a:lnTo>
                    <a:pt x="3315143" y="1099733"/>
                  </a:lnTo>
                  <a:lnTo>
                    <a:pt x="3326578" y="1099733"/>
                  </a:lnTo>
                  <a:lnTo>
                    <a:pt x="3338017" y="1099733"/>
                  </a:lnTo>
                  <a:lnTo>
                    <a:pt x="3349457" y="1099733"/>
                  </a:lnTo>
                  <a:lnTo>
                    <a:pt x="3360896" y="1099733"/>
                  </a:lnTo>
                  <a:lnTo>
                    <a:pt x="3372336" y="1099733"/>
                  </a:lnTo>
                  <a:lnTo>
                    <a:pt x="3383776" y="1099733"/>
                  </a:lnTo>
                  <a:lnTo>
                    <a:pt x="3395215" y="1099733"/>
                  </a:lnTo>
                  <a:lnTo>
                    <a:pt x="3406654" y="1099733"/>
                  </a:lnTo>
                  <a:lnTo>
                    <a:pt x="3418094" y="1099733"/>
                  </a:lnTo>
                  <a:lnTo>
                    <a:pt x="3429534" y="1099733"/>
                  </a:lnTo>
                  <a:lnTo>
                    <a:pt x="3440973" y="1099733"/>
                  </a:lnTo>
                  <a:lnTo>
                    <a:pt x="3452413" y="1099733"/>
                  </a:lnTo>
                  <a:lnTo>
                    <a:pt x="3463852" y="1099733"/>
                  </a:lnTo>
                  <a:lnTo>
                    <a:pt x="3475292" y="1099733"/>
                  </a:lnTo>
                  <a:lnTo>
                    <a:pt x="3486731" y="1099733"/>
                  </a:lnTo>
                  <a:lnTo>
                    <a:pt x="3498171" y="1099733"/>
                  </a:lnTo>
                  <a:lnTo>
                    <a:pt x="3509610" y="1099733"/>
                  </a:lnTo>
                  <a:lnTo>
                    <a:pt x="3521050" y="1099733"/>
                  </a:lnTo>
                  <a:lnTo>
                    <a:pt x="3532489" y="1099733"/>
                  </a:lnTo>
                  <a:lnTo>
                    <a:pt x="3543929" y="1099733"/>
                  </a:lnTo>
                  <a:lnTo>
                    <a:pt x="3555368" y="1099733"/>
                  </a:lnTo>
                  <a:lnTo>
                    <a:pt x="3566808" y="1099733"/>
                  </a:lnTo>
                  <a:lnTo>
                    <a:pt x="3578247" y="1099733"/>
                  </a:lnTo>
                  <a:lnTo>
                    <a:pt x="3589687" y="1099733"/>
                  </a:lnTo>
                  <a:lnTo>
                    <a:pt x="3601127" y="1099733"/>
                  </a:lnTo>
                  <a:lnTo>
                    <a:pt x="3612566" y="1099733"/>
                  </a:lnTo>
                  <a:lnTo>
                    <a:pt x="3624005" y="1099733"/>
                  </a:lnTo>
                  <a:lnTo>
                    <a:pt x="3635445" y="1099733"/>
                  </a:lnTo>
                  <a:lnTo>
                    <a:pt x="3646885" y="1099733"/>
                  </a:lnTo>
                  <a:lnTo>
                    <a:pt x="3658324" y="1099733"/>
                  </a:lnTo>
                  <a:lnTo>
                    <a:pt x="3669764" y="1099733"/>
                  </a:lnTo>
                  <a:lnTo>
                    <a:pt x="3681203" y="1099733"/>
                  </a:lnTo>
                  <a:lnTo>
                    <a:pt x="3692643" y="1099733"/>
                  </a:lnTo>
                  <a:lnTo>
                    <a:pt x="3704082" y="1099733"/>
                  </a:lnTo>
                  <a:lnTo>
                    <a:pt x="3715522" y="1099733"/>
                  </a:lnTo>
                  <a:lnTo>
                    <a:pt x="3726961" y="1099733"/>
                  </a:lnTo>
                  <a:lnTo>
                    <a:pt x="3738401" y="1099733"/>
                  </a:lnTo>
                  <a:lnTo>
                    <a:pt x="3749840" y="1099733"/>
                  </a:lnTo>
                  <a:lnTo>
                    <a:pt x="3761280" y="1099733"/>
                  </a:lnTo>
                  <a:lnTo>
                    <a:pt x="3772719" y="1099733"/>
                  </a:lnTo>
                  <a:lnTo>
                    <a:pt x="3784154" y="1099733"/>
                  </a:lnTo>
                  <a:lnTo>
                    <a:pt x="3795598" y="1099733"/>
                  </a:lnTo>
                  <a:lnTo>
                    <a:pt x="3807033" y="1099733"/>
                  </a:lnTo>
                  <a:lnTo>
                    <a:pt x="3818473" y="1099733"/>
                  </a:lnTo>
                  <a:lnTo>
                    <a:pt x="3829917" y="1099733"/>
                  </a:lnTo>
                  <a:lnTo>
                    <a:pt x="3841352" y="1099733"/>
                  </a:lnTo>
                  <a:lnTo>
                    <a:pt x="3852791" y="1099733"/>
                  </a:lnTo>
                  <a:lnTo>
                    <a:pt x="3864231" y="1099733"/>
                  </a:lnTo>
                  <a:lnTo>
                    <a:pt x="3875670" y="1099733"/>
                  </a:lnTo>
                  <a:lnTo>
                    <a:pt x="3887110" y="1099733"/>
                  </a:lnTo>
                  <a:lnTo>
                    <a:pt x="3898549" y="1099733"/>
                  </a:lnTo>
                  <a:lnTo>
                    <a:pt x="3909989" y="1099733"/>
                  </a:lnTo>
                  <a:lnTo>
                    <a:pt x="3921447" y="1099733"/>
                  </a:lnTo>
                  <a:lnTo>
                    <a:pt x="3932878" y="1099733"/>
                  </a:lnTo>
                  <a:lnTo>
                    <a:pt x="3944307" y="1099733"/>
                  </a:lnTo>
                  <a:lnTo>
                    <a:pt x="3955737" y="1099733"/>
                  </a:lnTo>
                  <a:lnTo>
                    <a:pt x="3967167" y="1099733"/>
                  </a:lnTo>
                  <a:lnTo>
                    <a:pt x="3978645" y="1099733"/>
                  </a:lnTo>
                  <a:lnTo>
                    <a:pt x="3990075" y="1099733"/>
                  </a:lnTo>
                  <a:lnTo>
                    <a:pt x="4001505" y="1099733"/>
                  </a:lnTo>
                  <a:lnTo>
                    <a:pt x="4012935" y="1099733"/>
                  </a:lnTo>
                  <a:lnTo>
                    <a:pt x="4024365" y="1099733"/>
                  </a:lnTo>
                  <a:lnTo>
                    <a:pt x="4035843" y="1099733"/>
                  </a:lnTo>
                  <a:lnTo>
                    <a:pt x="4047273" y="1099733"/>
                  </a:lnTo>
                  <a:lnTo>
                    <a:pt x="4058702" y="1099733"/>
                  </a:lnTo>
                  <a:lnTo>
                    <a:pt x="4070133" y="1099733"/>
                  </a:lnTo>
                  <a:lnTo>
                    <a:pt x="4081563" y="1099733"/>
                  </a:lnTo>
                  <a:lnTo>
                    <a:pt x="4093040" y="1099733"/>
                  </a:lnTo>
                  <a:lnTo>
                    <a:pt x="4104471" y="1099733"/>
                  </a:lnTo>
                  <a:lnTo>
                    <a:pt x="4115900" y="1099733"/>
                  </a:lnTo>
                  <a:lnTo>
                    <a:pt x="4127330" y="1099733"/>
                  </a:lnTo>
                  <a:lnTo>
                    <a:pt x="4138760" y="1099733"/>
                  </a:lnTo>
                  <a:lnTo>
                    <a:pt x="4150238" y="1099733"/>
                  </a:lnTo>
                  <a:lnTo>
                    <a:pt x="4161668" y="1099733"/>
                  </a:lnTo>
                  <a:lnTo>
                    <a:pt x="4173098" y="1099733"/>
                  </a:lnTo>
                  <a:lnTo>
                    <a:pt x="4184528" y="1099733"/>
                  </a:lnTo>
                  <a:lnTo>
                    <a:pt x="4195958" y="1099733"/>
                  </a:lnTo>
                  <a:lnTo>
                    <a:pt x="4207436" y="1099733"/>
                  </a:lnTo>
                  <a:lnTo>
                    <a:pt x="4218865" y="1099733"/>
                  </a:lnTo>
                  <a:lnTo>
                    <a:pt x="4230296" y="1099733"/>
                  </a:lnTo>
                  <a:lnTo>
                    <a:pt x="4241726" y="1099733"/>
                  </a:lnTo>
                  <a:lnTo>
                    <a:pt x="4253156" y="1099733"/>
                  </a:lnTo>
                  <a:lnTo>
                    <a:pt x="4264634" y="1099733"/>
                  </a:lnTo>
                  <a:lnTo>
                    <a:pt x="4276063" y="1099733"/>
                  </a:lnTo>
                  <a:lnTo>
                    <a:pt x="4287493" y="1099733"/>
                  </a:lnTo>
                  <a:lnTo>
                    <a:pt x="4298923" y="1099733"/>
                  </a:lnTo>
                  <a:lnTo>
                    <a:pt x="4310353" y="1099733"/>
                  </a:lnTo>
                  <a:lnTo>
                    <a:pt x="4321831" y="1099733"/>
                  </a:lnTo>
                  <a:lnTo>
                    <a:pt x="4333261" y="1099733"/>
                  </a:lnTo>
                  <a:lnTo>
                    <a:pt x="4344691" y="1099733"/>
                  </a:lnTo>
                  <a:lnTo>
                    <a:pt x="4356121" y="1099733"/>
                  </a:lnTo>
                  <a:lnTo>
                    <a:pt x="4367551" y="1099733"/>
                  </a:lnTo>
                  <a:lnTo>
                    <a:pt x="4379028" y="1099733"/>
                  </a:lnTo>
                  <a:lnTo>
                    <a:pt x="4390458" y="1099733"/>
                  </a:lnTo>
                  <a:lnTo>
                    <a:pt x="4401889" y="1099733"/>
                  </a:lnTo>
                  <a:lnTo>
                    <a:pt x="4413319" y="1099733"/>
                  </a:lnTo>
                  <a:lnTo>
                    <a:pt x="4424749" y="1099733"/>
                  </a:lnTo>
                  <a:lnTo>
                    <a:pt x="4436226" y="1099733"/>
                  </a:lnTo>
                  <a:lnTo>
                    <a:pt x="4447656" y="1099733"/>
                  </a:lnTo>
                  <a:lnTo>
                    <a:pt x="4459086" y="1099733"/>
                  </a:lnTo>
                  <a:lnTo>
                    <a:pt x="4470516" y="1099733"/>
                  </a:lnTo>
                  <a:lnTo>
                    <a:pt x="4481946" y="1099733"/>
                  </a:lnTo>
                  <a:lnTo>
                    <a:pt x="4493424" y="1099733"/>
                  </a:lnTo>
                  <a:lnTo>
                    <a:pt x="4504854" y="1099733"/>
                  </a:lnTo>
                  <a:lnTo>
                    <a:pt x="4516284" y="1099733"/>
                  </a:lnTo>
                  <a:lnTo>
                    <a:pt x="4527714" y="1099733"/>
                  </a:lnTo>
                  <a:lnTo>
                    <a:pt x="4539144" y="1099733"/>
                  </a:lnTo>
                  <a:lnTo>
                    <a:pt x="4550621" y="1099733"/>
                  </a:lnTo>
                  <a:lnTo>
                    <a:pt x="4562051" y="1099733"/>
                  </a:lnTo>
                  <a:lnTo>
                    <a:pt x="4573482" y="1099733"/>
                  </a:lnTo>
                  <a:lnTo>
                    <a:pt x="4584912" y="1099733"/>
                  </a:lnTo>
                  <a:lnTo>
                    <a:pt x="4596341" y="1099733"/>
                  </a:lnTo>
                  <a:lnTo>
                    <a:pt x="4607771" y="1099733"/>
                  </a:lnTo>
                  <a:lnTo>
                    <a:pt x="4619249" y="1099733"/>
                  </a:lnTo>
                  <a:lnTo>
                    <a:pt x="4630679" y="1099733"/>
                  </a:lnTo>
                  <a:lnTo>
                    <a:pt x="4642109" y="1099733"/>
                  </a:lnTo>
                  <a:lnTo>
                    <a:pt x="4653539" y="1099733"/>
                  </a:lnTo>
                  <a:lnTo>
                    <a:pt x="4664969" y="1099733"/>
                  </a:lnTo>
                  <a:lnTo>
                    <a:pt x="4676447" y="1099733"/>
                  </a:lnTo>
                  <a:lnTo>
                    <a:pt x="4687877" y="1099733"/>
                  </a:lnTo>
                  <a:lnTo>
                    <a:pt x="4699306" y="1099733"/>
                  </a:lnTo>
                  <a:lnTo>
                    <a:pt x="4710737" y="1099733"/>
                  </a:lnTo>
                  <a:lnTo>
                    <a:pt x="4722167" y="1099733"/>
                  </a:lnTo>
                  <a:lnTo>
                    <a:pt x="4733644" y="1099733"/>
                  </a:lnTo>
                  <a:lnTo>
                    <a:pt x="4745075" y="1099733"/>
                  </a:lnTo>
                  <a:lnTo>
                    <a:pt x="4756504" y="1099733"/>
                  </a:lnTo>
                  <a:lnTo>
                    <a:pt x="4767934" y="1099733"/>
                  </a:lnTo>
                  <a:lnTo>
                    <a:pt x="4779364" y="1099733"/>
                  </a:lnTo>
                  <a:lnTo>
                    <a:pt x="4790842" y="1099733"/>
                  </a:lnTo>
                  <a:lnTo>
                    <a:pt x="4802272" y="1099733"/>
                  </a:lnTo>
                  <a:lnTo>
                    <a:pt x="4813702" y="1099733"/>
                  </a:lnTo>
                  <a:lnTo>
                    <a:pt x="4825132" y="1099733"/>
                  </a:lnTo>
                  <a:lnTo>
                    <a:pt x="4836562" y="1099733"/>
                  </a:lnTo>
                  <a:lnTo>
                    <a:pt x="4848040" y="1099733"/>
                  </a:lnTo>
                  <a:lnTo>
                    <a:pt x="4859469" y="1099733"/>
                  </a:lnTo>
                  <a:lnTo>
                    <a:pt x="4870899" y="1099733"/>
                  </a:lnTo>
                  <a:lnTo>
                    <a:pt x="4882330" y="1099733"/>
                  </a:lnTo>
                  <a:lnTo>
                    <a:pt x="4893760" y="1099733"/>
                  </a:lnTo>
                  <a:lnTo>
                    <a:pt x="4905237" y="1099733"/>
                  </a:lnTo>
                  <a:lnTo>
                    <a:pt x="4916667" y="1099733"/>
                  </a:lnTo>
                  <a:lnTo>
                    <a:pt x="4928097" y="1099733"/>
                  </a:lnTo>
                  <a:lnTo>
                    <a:pt x="4939527" y="1099733"/>
                  </a:lnTo>
                  <a:lnTo>
                    <a:pt x="4950957" y="1099733"/>
                  </a:lnTo>
                  <a:lnTo>
                    <a:pt x="4962435" y="1099733"/>
                  </a:lnTo>
                  <a:lnTo>
                    <a:pt x="4973865" y="1099733"/>
                  </a:lnTo>
                  <a:lnTo>
                    <a:pt x="4985295" y="1099733"/>
                  </a:lnTo>
                  <a:lnTo>
                    <a:pt x="4996725" y="1099733"/>
                  </a:lnTo>
                  <a:lnTo>
                    <a:pt x="5008155" y="1099733"/>
                  </a:lnTo>
                  <a:lnTo>
                    <a:pt x="5019632" y="1099733"/>
                  </a:lnTo>
                  <a:lnTo>
                    <a:pt x="5031062" y="1099733"/>
                  </a:lnTo>
                  <a:lnTo>
                    <a:pt x="5042492" y="1099733"/>
                  </a:lnTo>
                  <a:lnTo>
                    <a:pt x="5053923" y="1099733"/>
                  </a:lnTo>
                  <a:lnTo>
                    <a:pt x="5065353" y="1099733"/>
                  </a:lnTo>
                  <a:lnTo>
                    <a:pt x="5076830" y="1099733"/>
                  </a:lnTo>
                  <a:lnTo>
                    <a:pt x="5088260" y="1099733"/>
                  </a:lnTo>
                  <a:lnTo>
                    <a:pt x="5099690" y="1099733"/>
                  </a:lnTo>
                  <a:lnTo>
                    <a:pt x="5111120" y="1099733"/>
                  </a:lnTo>
                  <a:lnTo>
                    <a:pt x="5122550" y="1099733"/>
                  </a:lnTo>
                  <a:lnTo>
                    <a:pt x="5134028" y="1099733"/>
                  </a:lnTo>
                  <a:lnTo>
                    <a:pt x="5145458" y="1099733"/>
                  </a:lnTo>
                  <a:lnTo>
                    <a:pt x="5156888" y="1099733"/>
                  </a:lnTo>
                  <a:lnTo>
                    <a:pt x="5168318" y="1099733"/>
                  </a:lnTo>
                  <a:lnTo>
                    <a:pt x="5179747" y="1099733"/>
                  </a:lnTo>
                  <a:lnTo>
                    <a:pt x="5191225" y="1099733"/>
                  </a:lnTo>
                  <a:lnTo>
                    <a:pt x="5202655" y="1099733"/>
                  </a:lnTo>
                  <a:lnTo>
                    <a:pt x="5214085" y="1099733"/>
                  </a:lnTo>
                  <a:lnTo>
                    <a:pt x="5225515" y="1099733"/>
                  </a:lnTo>
                  <a:lnTo>
                    <a:pt x="5236945" y="1099733"/>
                  </a:lnTo>
                  <a:lnTo>
                    <a:pt x="5248423" y="1099733"/>
                  </a:lnTo>
                  <a:lnTo>
                    <a:pt x="5259853" y="1099733"/>
                  </a:lnTo>
                  <a:lnTo>
                    <a:pt x="5271283" y="1099733"/>
                  </a:lnTo>
                  <a:lnTo>
                    <a:pt x="5282713" y="1099733"/>
                  </a:lnTo>
                  <a:lnTo>
                    <a:pt x="5294143" y="1099733"/>
                  </a:lnTo>
                  <a:lnTo>
                    <a:pt x="5305621" y="1099733"/>
                  </a:lnTo>
                  <a:lnTo>
                    <a:pt x="5317051" y="1099733"/>
                  </a:lnTo>
                  <a:lnTo>
                    <a:pt x="5328481" y="1099733"/>
                  </a:lnTo>
                  <a:lnTo>
                    <a:pt x="5339910" y="1099733"/>
                  </a:lnTo>
                  <a:lnTo>
                    <a:pt x="5351340" y="1099733"/>
                  </a:lnTo>
                  <a:lnTo>
                    <a:pt x="5362818" y="1099733"/>
                  </a:lnTo>
                  <a:lnTo>
                    <a:pt x="5374248" y="1099733"/>
                  </a:lnTo>
                  <a:lnTo>
                    <a:pt x="5385678" y="1099733"/>
                  </a:lnTo>
                  <a:lnTo>
                    <a:pt x="5397108" y="1099733"/>
                  </a:lnTo>
                  <a:lnTo>
                    <a:pt x="5408538" y="1099733"/>
                  </a:lnTo>
                  <a:lnTo>
                    <a:pt x="5420016" y="1099733"/>
                  </a:lnTo>
                  <a:lnTo>
                    <a:pt x="5431446" y="1099733"/>
                  </a:lnTo>
                  <a:lnTo>
                    <a:pt x="5442876" y="1099733"/>
                  </a:lnTo>
                  <a:lnTo>
                    <a:pt x="5454306" y="1099733"/>
                  </a:lnTo>
                  <a:lnTo>
                    <a:pt x="5465736" y="1099733"/>
                  </a:lnTo>
                  <a:lnTo>
                    <a:pt x="5477214" y="1099733"/>
                  </a:lnTo>
                  <a:lnTo>
                    <a:pt x="5488643" y="1099733"/>
                  </a:lnTo>
                  <a:lnTo>
                    <a:pt x="5500073" y="1099733"/>
                  </a:lnTo>
                  <a:lnTo>
                    <a:pt x="5511503" y="1099733"/>
                  </a:lnTo>
                  <a:lnTo>
                    <a:pt x="5522933" y="1099733"/>
                  </a:lnTo>
                  <a:lnTo>
                    <a:pt x="5534411" y="1099733"/>
                  </a:lnTo>
                  <a:lnTo>
                    <a:pt x="5545841" y="1099733"/>
                  </a:lnTo>
                  <a:lnTo>
                    <a:pt x="5557271" y="1099733"/>
                  </a:lnTo>
                  <a:lnTo>
                    <a:pt x="5568701" y="1099733"/>
                  </a:lnTo>
                  <a:lnTo>
                    <a:pt x="5580131" y="1099733"/>
                  </a:lnTo>
                  <a:lnTo>
                    <a:pt x="5591609" y="1099733"/>
                  </a:lnTo>
                  <a:lnTo>
                    <a:pt x="5603038" y="1099733"/>
                  </a:lnTo>
                  <a:lnTo>
                    <a:pt x="5614469" y="1099733"/>
                  </a:lnTo>
                  <a:lnTo>
                    <a:pt x="5625899" y="1099733"/>
                  </a:lnTo>
                  <a:lnTo>
                    <a:pt x="5637329" y="1099733"/>
                  </a:lnTo>
                  <a:lnTo>
                    <a:pt x="5648759" y="1099733"/>
                  </a:lnTo>
                  <a:lnTo>
                    <a:pt x="5660236" y="1099733"/>
                  </a:lnTo>
                  <a:lnTo>
                    <a:pt x="5671666" y="1099733"/>
                  </a:lnTo>
                  <a:lnTo>
                    <a:pt x="5683096" y="1099733"/>
                  </a:lnTo>
                  <a:lnTo>
                    <a:pt x="5694526" y="1099733"/>
                  </a:lnTo>
                  <a:lnTo>
                    <a:pt x="5705956" y="1099733"/>
                  </a:lnTo>
                  <a:lnTo>
                    <a:pt x="5717434" y="1099733"/>
                  </a:lnTo>
                  <a:lnTo>
                    <a:pt x="5728864" y="1099733"/>
                  </a:lnTo>
                  <a:lnTo>
                    <a:pt x="5740294" y="1099733"/>
                  </a:lnTo>
                  <a:lnTo>
                    <a:pt x="5751724" y="1099733"/>
                  </a:lnTo>
                  <a:lnTo>
                    <a:pt x="5763154" y="1099733"/>
                  </a:lnTo>
                  <a:lnTo>
                    <a:pt x="5774631" y="1099733"/>
                  </a:lnTo>
                  <a:lnTo>
                    <a:pt x="5786062" y="1099733"/>
                  </a:lnTo>
                  <a:lnTo>
                    <a:pt x="5797492" y="1099733"/>
                  </a:lnTo>
                  <a:lnTo>
                    <a:pt x="5808921" y="1099733"/>
                  </a:lnTo>
                  <a:lnTo>
                    <a:pt x="5820351" y="1099733"/>
                  </a:lnTo>
                  <a:lnTo>
                    <a:pt x="5831829" y="1099733"/>
                  </a:lnTo>
                  <a:lnTo>
                    <a:pt x="5843259" y="1099733"/>
                  </a:lnTo>
                  <a:lnTo>
                    <a:pt x="5854689" y="1099733"/>
                  </a:lnTo>
                  <a:lnTo>
                    <a:pt x="5866119" y="1099733"/>
                  </a:lnTo>
                  <a:lnTo>
                    <a:pt x="5877549" y="1099733"/>
                  </a:lnTo>
                  <a:lnTo>
                    <a:pt x="5889027" y="1099733"/>
                  </a:lnTo>
                  <a:lnTo>
                    <a:pt x="5900457" y="1099733"/>
                  </a:lnTo>
                  <a:lnTo>
                    <a:pt x="5911887" y="1099733"/>
                  </a:lnTo>
                  <a:lnTo>
                    <a:pt x="5923317" y="1099733"/>
                  </a:lnTo>
                  <a:lnTo>
                    <a:pt x="5934747" y="1099733"/>
                  </a:lnTo>
                  <a:lnTo>
                    <a:pt x="5946225" y="1099733"/>
                  </a:lnTo>
                  <a:lnTo>
                    <a:pt x="5957655" y="1099733"/>
                  </a:lnTo>
                  <a:lnTo>
                    <a:pt x="5969084" y="1099733"/>
                  </a:lnTo>
                  <a:lnTo>
                    <a:pt x="5980514" y="1099733"/>
                  </a:lnTo>
                  <a:lnTo>
                    <a:pt x="5991944" y="1099733"/>
                  </a:lnTo>
                  <a:lnTo>
                    <a:pt x="6003422" y="1099733"/>
                  </a:lnTo>
                  <a:lnTo>
                    <a:pt x="6014852" y="1099733"/>
                  </a:lnTo>
                  <a:lnTo>
                    <a:pt x="6026282" y="1099733"/>
                  </a:lnTo>
                  <a:lnTo>
                    <a:pt x="6037712" y="1099733"/>
                  </a:lnTo>
                  <a:lnTo>
                    <a:pt x="6049142" y="1099733"/>
                  </a:lnTo>
                  <a:lnTo>
                    <a:pt x="6060620" y="1099733"/>
                  </a:lnTo>
                  <a:lnTo>
                    <a:pt x="6072049" y="1099733"/>
                  </a:lnTo>
                  <a:lnTo>
                    <a:pt x="6083480" y="1099733"/>
                  </a:lnTo>
                  <a:lnTo>
                    <a:pt x="6094910" y="1099733"/>
                  </a:lnTo>
                  <a:lnTo>
                    <a:pt x="6106340" y="1099733"/>
                  </a:lnTo>
                  <a:lnTo>
                    <a:pt x="6117818" y="1099733"/>
                  </a:lnTo>
                  <a:lnTo>
                    <a:pt x="6129247" y="1099733"/>
                  </a:lnTo>
                  <a:lnTo>
                    <a:pt x="6140677" y="1099733"/>
                  </a:lnTo>
                  <a:lnTo>
                    <a:pt x="6152107" y="1099733"/>
                  </a:lnTo>
                  <a:lnTo>
                    <a:pt x="6163537" y="1099733"/>
                  </a:lnTo>
                  <a:lnTo>
                    <a:pt x="6175015" y="1099733"/>
                  </a:lnTo>
                  <a:lnTo>
                    <a:pt x="6186445" y="1099733"/>
                  </a:lnTo>
                  <a:lnTo>
                    <a:pt x="6197875" y="1099733"/>
                  </a:lnTo>
                  <a:lnTo>
                    <a:pt x="6209305" y="1099733"/>
                  </a:lnTo>
                  <a:lnTo>
                    <a:pt x="6220735" y="1099733"/>
                  </a:lnTo>
                  <a:lnTo>
                    <a:pt x="6232212" y="1099733"/>
                  </a:lnTo>
                  <a:lnTo>
                    <a:pt x="6243642" y="1099733"/>
                  </a:lnTo>
                  <a:lnTo>
                    <a:pt x="6255073" y="1099733"/>
                  </a:lnTo>
                  <a:lnTo>
                    <a:pt x="6266503" y="1099733"/>
                  </a:lnTo>
                  <a:lnTo>
                    <a:pt x="6277933" y="1099733"/>
                  </a:lnTo>
                  <a:lnTo>
                    <a:pt x="6289410" y="1099733"/>
                  </a:lnTo>
                  <a:lnTo>
                    <a:pt x="6300840" y="1099733"/>
                  </a:lnTo>
                  <a:lnTo>
                    <a:pt x="6312270" y="1099733"/>
                  </a:lnTo>
                  <a:lnTo>
                    <a:pt x="6323700" y="1099733"/>
                  </a:lnTo>
                  <a:lnTo>
                    <a:pt x="6335130" y="1099733"/>
                  </a:lnTo>
                  <a:lnTo>
                    <a:pt x="6346608" y="1099733"/>
                  </a:lnTo>
                  <a:lnTo>
                    <a:pt x="6358038" y="1099733"/>
                  </a:lnTo>
                  <a:lnTo>
                    <a:pt x="6369468" y="1099733"/>
                  </a:lnTo>
                  <a:lnTo>
                    <a:pt x="6380898" y="1099733"/>
                  </a:lnTo>
                  <a:lnTo>
                    <a:pt x="6392328" y="1099733"/>
                  </a:lnTo>
                  <a:lnTo>
                    <a:pt x="6403805" y="1099733"/>
                  </a:lnTo>
                  <a:lnTo>
                    <a:pt x="6415235" y="1099733"/>
                  </a:lnTo>
                  <a:lnTo>
                    <a:pt x="6426666" y="1099733"/>
                  </a:lnTo>
                  <a:lnTo>
                    <a:pt x="6438096" y="1099733"/>
                  </a:lnTo>
                  <a:lnTo>
                    <a:pt x="6449525" y="1099733"/>
                  </a:lnTo>
                  <a:lnTo>
                    <a:pt x="6461003" y="1099733"/>
                  </a:lnTo>
                  <a:lnTo>
                    <a:pt x="6472433" y="1099733"/>
                  </a:lnTo>
                  <a:lnTo>
                    <a:pt x="6483863" y="1099733"/>
                  </a:lnTo>
                  <a:lnTo>
                    <a:pt x="6495293" y="1099733"/>
                  </a:lnTo>
                  <a:lnTo>
                    <a:pt x="6506723" y="1099733"/>
                  </a:lnTo>
                  <a:lnTo>
                    <a:pt x="6518201" y="1099733"/>
                  </a:lnTo>
                  <a:lnTo>
                    <a:pt x="6529631" y="1099733"/>
                  </a:lnTo>
                  <a:lnTo>
                    <a:pt x="6541061" y="1099733"/>
                  </a:lnTo>
                  <a:lnTo>
                    <a:pt x="6552490" y="1099733"/>
                  </a:lnTo>
                  <a:lnTo>
                    <a:pt x="6563921" y="1099733"/>
                  </a:lnTo>
                  <a:lnTo>
                    <a:pt x="6575398" y="1099733"/>
                  </a:lnTo>
                  <a:lnTo>
                    <a:pt x="6586828" y="1099733"/>
                  </a:lnTo>
                  <a:lnTo>
                    <a:pt x="6598259" y="1099733"/>
                  </a:lnTo>
                  <a:lnTo>
                    <a:pt x="6609688" y="1099733"/>
                  </a:lnTo>
                  <a:lnTo>
                    <a:pt x="6621118" y="1099733"/>
                  </a:lnTo>
                  <a:lnTo>
                    <a:pt x="6632596" y="1099733"/>
                  </a:lnTo>
                  <a:lnTo>
                    <a:pt x="6644026" y="1099733"/>
                  </a:lnTo>
                  <a:lnTo>
                    <a:pt x="6655456" y="1099733"/>
                  </a:lnTo>
                  <a:lnTo>
                    <a:pt x="6666886" y="1099733"/>
                  </a:lnTo>
                  <a:lnTo>
                    <a:pt x="6678316" y="1099733"/>
                  </a:lnTo>
                  <a:lnTo>
                    <a:pt x="6689794" y="1099733"/>
                  </a:lnTo>
                  <a:lnTo>
                    <a:pt x="6701224" y="1099733"/>
                  </a:lnTo>
                  <a:lnTo>
                    <a:pt x="6712653" y="1099733"/>
                  </a:lnTo>
                  <a:lnTo>
                    <a:pt x="6724083" y="1099733"/>
                  </a:lnTo>
                  <a:lnTo>
                    <a:pt x="6735514" y="1099733"/>
                  </a:lnTo>
                  <a:lnTo>
                    <a:pt x="6746944" y="1099733"/>
                  </a:lnTo>
                  <a:lnTo>
                    <a:pt x="6758421" y="1099733"/>
                  </a:lnTo>
                  <a:lnTo>
                    <a:pt x="6769851" y="1099733"/>
                  </a:lnTo>
                  <a:lnTo>
                    <a:pt x="6781281" y="1099733"/>
                  </a:lnTo>
                  <a:lnTo>
                    <a:pt x="6792711" y="1099733"/>
                  </a:lnTo>
                  <a:lnTo>
                    <a:pt x="6804141" y="1099733"/>
                  </a:lnTo>
                  <a:lnTo>
                    <a:pt x="6815619" y="1099733"/>
                  </a:lnTo>
                  <a:lnTo>
                    <a:pt x="6827049" y="1099733"/>
                  </a:lnTo>
                  <a:lnTo>
                    <a:pt x="6838479" y="1099733"/>
                  </a:lnTo>
                  <a:lnTo>
                    <a:pt x="6849909" y="1099733"/>
                  </a:lnTo>
                  <a:lnTo>
                    <a:pt x="6861339" y="1099733"/>
                  </a:lnTo>
                  <a:lnTo>
                    <a:pt x="6872816" y="1099733"/>
                  </a:lnTo>
                  <a:lnTo>
                    <a:pt x="6884246" y="1099733"/>
                  </a:lnTo>
                  <a:lnTo>
                    <a:pt x="6895676" y="1099733"/>
                  </a:lnTo>
                  <a:lnTo>
                    <a:pt x="6907107" y="1099733"/>
                  </a:lnTo>
                  <a:lnTo>
                    <a:pt x="6918537" y="1099733"/>
                  </a:lnTo>
                  <a:lnTo>
                    <a:pt x="6930014" y="1099733"/>
                  </a:lnTo>
                  <a:lnTo>
                    <a:pt x="6941444" y="1099733"/>
                  </a:lnTo>
                  <a:lnTo>
                    <a:pt x="6952874" y="1099733"/>
                  </a:lnTo>
                  <a:lnTo>
                    <a:pt x="6964304" y="1099733"/>
                  </a:lnTo>
                  <a:lnTo>
                    <a:pt x="6975734" y="1099733"/>
                  </a:lnTo>
                  <a:lnTo>
                    <a:pt x="6987212" y="1099733"/>
                  </a:lnTo>
                  <a:lnTo>
                    <a:pt x="6998642" y="1099733"/>
                  </a:lnTo>
                  <a:lnTo>
                    <a:pt x="7010072" y="1099733"/>
                  </a:lnTo>
                  <a:lnTo>
                    <a:pt x="7021502" y="1099733"/>
                  </a:lnTo>
                  <a:lnTo>
                    <a:pt x="7032931" y="1099733"/>
                  </a:lnTo>
                  <a:lnTo>
                    <a:pt x="7044409" y="1099733"/>
                  </a:lnTo>
                  <a:lnTo>
                    <a:pt x="7055839" y="1099733"/>
                  </a:lnTo>
                  <a:lnTo>
                    <a:pt x="7067269" y="1099733"/>
                  </a:lnTo>
                  <a:lnTo>
                    <a:pt x="7078700" y="1099733"/>
                  </a:lnTo>
                  <a:lnTo>
                    <a:pt x="7090129" y="1099733"/>
                  </a:lnTo>
                  <a:lnTo>
                    <a:pt x="7101607" y="1099733"/>
                  </a:lnTo>
                  <a:lnTo>
                    <a:pt x="7113037" y="1099733"/>
                  </a:lnTo>
                  <a:lnTo>
                    <a:pt x="7124467" y="1099733"/>
                  </a:lnTo>
                  <a:lnTo>
                    <a:pt x="7135897" y="1099733"/>
                  </a:lnTo>
                  <a:lnTo>
                    <a:pt x="7147327" y="1099733"/>
                  </a:lnTo>
                  <a:lnTo>
                    <a:pt x="7158805" y="1099733"/>
                  </a:lnTo>
                  <a:lnTo>
                    <a:pt x="7170235" y="1099733"/>
                  </a:lnTo>
                  <a:lnTo>
                    <a:pt x="7181665" y="1099733"/>
                  </a:lnTo>
                  <a:lnTo>
                    <a:pt x="7193094" y="1099733"/>
                  </a:lnTo>
                  <a:lnTo>
                    <a:pt x="7204524" y="1099733"/>
                  </a:lnTo>
                  <a:lnTo>
                    <a:pt x="7216002" y="1099733"/>
                  </a:lnTo>
                  <a:lnTo>
                    <a:pt x="7227432" y="1099733"/>
                  </a:lnTo>
                  <a:lnTo>
                    <a:pt x="7238862" y="1099733"/>
                  </a:lnTo>
                  <a:lnTo>
                    <a:pt x="7250292" y="1099733"/>
                  </a:lnTo>
                  <a:lnTo>
                    <a:pt x="7261722" y="1099733"/>
                  </a:lnTo>
                  <a:lnTo>
                    <a:pt x="7273200" y="1099733"/>
                  </a:lnTo>
                  <a:lnTo>
                    <a:pt x="7284630" y="1099733"/>
                  </a:lnTo>
                  <a:lnTo>
                    <a:pt x="7296060" y="1099733"/>
                  </a:lnTo>
                  <a:lnTo>
                    <a:pt x="7307490" y="1099733"/>
                  </a:lnTo>
                  <a:lnTo>
                    <a:pt x="7318920" y="1099733"/>
                  </a:lnTo>
                  <a:lnTo>
                    <a:pt x="7330398" y="1099733"/>
                  </a:lnTo>
                  <a:lnTo>
                    <a:pt x="7341828" y="1099733"/>
                  </a:lnTo>
                  <a:lnTo>
                    <a:pt x="7353257" y="1099733"/>
                  </a:lnTo>
                  <a:lnTo>
                    <a:pt x="7364687" y="1099733"/>
                  </a:lnTo>
                  <a:lnTo>
                    <a:pt x="7376117" y="1099733"/>
                  </a:lnTo>
                  <a:lnTo>
                    <a:pt x="7387595" y="1099733"/>
                  </a:lnTo>
                  <a:lnTo>
                    <a:pt x="7399025" y="1099733"/>
                  </a:lnTo>
                  <a:lnTo>
                    <a:pt x="7410455" y="1099733"/>
                  </a:lnTo>
                  <a:lnTo>
                    <a:pt x="7421885" y="1099733"/>
                  </a:lnTo>
                  <a:lnTo>
                    <a:pt x="7433315" y="1099733"/>
                  </a:lnTo>
                  <a:lnTo>
                    <a:pt x="7444793" y="1099733"/>
                  </a:lnTo>
                  <a:lnTo>
                    <a:pt x="7456222" y="1099733"/>
                  </a:lnTo>
                  <a:lnTo>
                    <a:pt x="7467653" y="1099733"/>
                  </a:lnTo>
                  <a:lnTo>
                    <a:pt x="7479083" y="1099733"/>
                  </a:lnTo>
                  <a:lnTo>
                    <a:pt x="7490513" y="1099733"/>
                  </a:lnTo>
                  <a:lnTo>
                    <a:pt x="7501990" y="1099733"/>
                  </a:lnTo>
                  <a:lnTo>
                    <a:pt x="7513420" y="1099733"/>
                  </a:lnTo>
                  <a:lnTo>
                    <a:pt x="7524850" y="1099733"/>
                  </a:lnTo>
                  <a:lnTo>
                    <a:pt x="7536280" y="1099733"/>
                  </a:lnTo>
                  <a:lnTo>
                    <a:pt x="7547710" y="1099733"/>
                  </a:lnTo>
                  <a:lnTo>
                    <a:pt x="7559188" y="1099733"/>
                  </a:lnTo>
                  <a:lnTo>
                    <a:pt x="7570618" y="1099733"/>
                  </a:lnTo>
                  <a:lnTo>
                    <a:pt x="7582048" y="1099733"/>
                  </a:lnTo>
                  <a:lnTo>
                    <a:pt x="7593478" y="1099733"/>
                  </a:lnTo>
                  <a:lnTo>
                    <a:pt x="7604908" y="1099733"/>
                  </a:lnTo>
                  <a:lnTo>
                    <a:pt x="7616385" y="1099733"/>
                  </a:lnTo>
                  <a:lnTo>
                    <a:pt x="7627815" y="1099733"/>
                  </a:lnTo>
                  <a:lnTo>
                    <a:pt x="7639246" y="1099733"/>
                  </a:lnTo>
                  <a:lnTo>
                    <a:pt x="7650676" y="1072691"/>
                  </a:lnTo>
                  <a:lnTo>
                    <a:pt x="7662106" y="157748"/>
                  </a:lnTo>
                  <a:lnTo>
                    <a:pt x="7673583" y="761700"/>
                  </a:lnTo>
                  <a:lnTo>
                    <a:pt x="7685013" y="573905"/>
                  </a:lnTo>
                  <a:lnTo>
                    <a:pt x="7696443" y="635503"/>
                  </a:lnTo>
                  <a:lnTo>
                    <a:pt x="7707873" y="416157"/>
                  </a:lnTo>
                  <a:lnTo>
                    <a:pt x="7719303" y="624988"/>
                  </a:lnTo>
                  <a:lnTo>
                    <a:pt x="7730733" y="0"/>
                  </a:lnTo>
                  <a:lnTo>
                    <a:pt x="7742211" y="37562"/>
                  </a:lnTo>
                  <a:lnTo>
                    <a:pt x="7753641" y="234372"/>
                  </a:lnTo>
                  <a:lnTo>
                    <a:pt x="7765071" y="426672"/>
                  </a:lnTo>
                  <a:lnTo>
                    <a:pt x="7776501" y="1048655"/>
                  </a:lnTo>
                  <a:lnTo>
                    <a:pt x="7787931" y="1099733"/>
                  </a:lnTo>
                  <a:lnTo>
                    <a:pt x="7799408" y="1099733"/>
                  </a:lnTo>
                  <a:lnTo>
                    <a:pt x="7810839" y="1099733"/>
                  </a:lnTo>
                  <a:lnTo>
                    <a:pt x="7822268" y="1099733"/>
                  </a:lnTo>
                  <a:lnTo>
                    <a:pt x="7833698" y="1099733"/>
                  </a:lnTo>
                  <a:lnTo>
                    <a:pt x="7845128" y="1099733"/>
                  </a:lnTo>
                  <a:lnTo>
                    <a:pt x="7856606" y="1099733"/>
                  </a:lnTo>
                  <a:lnTo>
                    <a:pt x="7868036" y="1096728"/>
                  </a:lnTo>
                  <a:lnTo>
                    <a:pt x="7879466" y="1099733"/>
                  </a:lnTo>
                  <a:lnTo>
                    <a:pt x="7890896" y="1099733"/>
                  </a:lnTo>
                  <a:lnTo>
                    <a:pt x="7902326" y="1099733"/>
                  </a:lnTo>
                  <a:lnTo>
                    <a:pt x="7913804" y="1099733"/>
                  </a:lnTo>
                  <a:lnTo>
                    <a:pt x="7925234" y="1099733"/>
                  </a:lnTo>
                  <a:lnTo>
                    <a:pt x="7936663" y="1099733"/>
                  </a:lnTo>
                  <a:lnTo>
                    <a:pt x="7948094" y="1099733"/>
                  </a:lnTo>
                  <a:lnTo>
                    <a:pt x="7959524" y="1099733"/>
                  </a:lnTo>
                  <a:lnTo>
                    <a:pt x="7971001" y="1099733"/>
                  </a:lnTo>
                  <a:lnTo>
                    <a:pt x="7982431" y="1099733"/>
                  </a:lnTo>
                  <a:lnTo>
                    <a:pt x="7993861" y="1099733"/>
                  </a:lnTo>
                  <a:lnTo>
                    <a:pt x="8005291" y="1099733"/>
                  </a:lnTo>
                  <a:lnTo>
                    <a:pt x="8016721" y="1099733"/>
                  </a:lnTo>
                  <a:lnTo>
                    <a:pt x="8028199" y="1099733"/>
                  </a:lnTo>
                  <a:lnTo>
                    <a:pt x="8039629" y="1099733"/>
                  </a:lnTo>
                  <a:lnTo>
                    <a:pt x="8051059" y="1099733"/>
                  </a:lnTo>
                  <a:lnTo>
                    <a:pt x="8062489" y="1099733"/>
                  </a:lnTo>
                  <a:lnTo>
                    <a:pt x="8073919" y="1099733"/>
                  </a:lnTo>
                  <a:lnTo>
                    <a:pt x="8085396" y="1099733"/>
                  </a:lnTo>
                  <a:lnTo>
                    <a:pt x="8096826" y="1099733"/>
                  </a:lnTo>
                  <a:lnTo>
                    <a:pt x="8108256" y="1099733"/>
                  </a:lnTo>
                  <a:lnTo>
                    <a:pt x="8119687" y="1099733"/>
                  </a:lnTo>
                  <a:lnTo>
                    <a:pt x="8131117" y="1099733"/>
                  </a:lnTo>
                  <a:lnTo>
                    <a:pt x="8142594" y="1099733"/>
                  </a:lnTo>
                  <a:lnTo>
                    <a:pt x="8154024" y="1099733"/>
                  </a:lnTo>
                  <a:lnTo>
                    <a:pt x="8165454" y="1099733"/>
                  </a:lnTo>
                  <a:lnTo>
                    <a:pt x="8176884" y="1099733"/>
                  </a:lnTo>
                  <a:lnTo>
                    <a:pt x="8188314" y="1099733"/>
                  </a:lnTo>
                  <a:lnTo>
                    <a:pt x="8199792" y="1099733"/>
                  </a:lnTo>
                  <a:lnTo>
                    <a:pt x="8211222" y="1099733"/>
                  </a:lnTo>
                  <a:lnTo>
                    <a:pt x="8222652" y="1099733"/>
                  </a:lnTo>
                  <a:lnTo>
                    <a:pt x="8234082" y="1099733"/>
                  </a:lnTo>
                  <a:lnTo>
                    <a:pt x="8245512" y="1099733"/>
                  </a:lnTo>
                  <a:lnTo>
                    <a:pt x="8256989" y="1099733"/>
                  </a:lnTo>
                  <a:lnTo>
                    <a:pt x="8268419" y="1099733"/>
                  </a:lnTo>
                  <a:lnTo>
                    <a:pt x="8279850" y="1099733"/>
                  </a:lnTo>
                  <a:lnTo>
                    <a:pt x="8291280" y="1099733"/>
                  </a:lnTo>
                  <a:lnTo>
                    <a:pt x="8302709" y="1099733"/>
                  </a:lnTo>
                  <a:lnTo>
                    <a:pt x="8314187" y="1099733"/>
                  </a:lnTo>
                  <a:lnTo>
                    <a:pt x="8325617" y="1099733"/>
                  </a:lnTo>
                  <a:lnTo>
                    <a:pt x="8337047" y="1099733"/>
                  </a:lnTo>
                  <a:lnTo>
                    <a:pt x="8348477" y="1099733"/>
                  </a:lnTo>
                  <a:lnTo>
                    <a:pt x="8359907" y="1099733"/>
                  </a:lnTo>
                  <a:lnTo>
                    <a:pt x="8371385" y="1099733"/>
                  </a:lnTo>
                  <a:lnTo>
                    <a:pt x="8382815" y="1099733"/>
                  </a:lnTo>
                  <a:lnTo>
                    <a:pt x="8394245" y="1099733"/>
                  </a:lnTo>
                  <a:lnTo>
                    <a:pt x="8405674" y="1099733"/>
                  </a:lnTo>
                  <a:lnTo>
                    <a:pt x="8417104" y="1099733"/>
                  </a:lnTo>
                  <a:lnTo>
                    <a:pt x="8428582" y="1099733"/>
                  </a:lnTo>
                  <a:lnTo>
                    <a:pt x="8440012" y="1099733"/>
                  </a:lnTo>
                  <a:lnTo>
                    <a:pt x="8451442" y="1099733"/>
                  </a:lnTo>
                  <a:lnTo>
                    <a:pt x="8462872" y="1099733"/>
                  </a:lnTo>
                  <a:lnTo>
                    <a:pt x="8474302" y="1099733"/>
                  </a:lnTo>
                  <a:lnTo>
                    <a:pt x="8485780" y="1099733"/>
                  </a:lnTo>
                  <a:lnTo>
                    <a:pt x="8497210" y="1099733"/>
                  </a:lnTo>
                  <a:lnTo>
                    <a:pt x="8508640" y="1099733"/>
                  </a:lnTo>
                  <a:lnTo>
                    <a:pt x="8520069" y="1099733"/>
                  </a:lnTo>
                  <a:lnTo>
                    <a:pt x="8531500" y="1099733"/>
                  </a:lnTo>
                  <a:lnTo>
                    <a:pt x="8542977" y="1099733"/>
                  </a:lnTo>
                  <a:lnTo>
                    <a:pt x="8554407" y="1099733"/>
                  </a:lnTo>
                  <a:lnTo>
                    <a:pt x="8565837" y="1099733"/>
                  </a:lnTo>
                  <a:lnTo>
                    <a:pt x="8577267" y="1099733"/>
                  </a:lnTo>
                  <a:lnTo>
                    <a:pt x="8588697" y="1099733"/>
                  </a:lnTo>
                  <a:lnTo>
                    <a:pt x="8600175" y="1099733"/>
                  </a:lnTo>
                  <a:lnTo>
                    <a:pt x="8611605" y="1099733"/>
                  </a:lnTo>
                  <a:lnTo>
                    <a:pt x="8623035" y="1099733"/>
                  </a:lnTo>
                  <a:lnTo>
                    <a:pt x="8634465" y="1099733"/>
                  </a:lnTo>
                  <a:lnTo>
                    <a:pt x="8645895" y="1099733"/>
                  </a:lnTo>
                  <a:lnTo>
                    <a:pt x="8657373" y="1099733"/>
                  </a:lnTo>
                  <a:lnTo>
                    <a:pt x="8668802" y="1099733"/>
                  </a:lnTo>
                  <a:lnTo>
                    <a:pt x="8680232" y="1099733"/>
                  </a:lnTo>
                  <a:lnTo>
                    <a:pt x="8691662" y="1099733"/>
                  </a:lnTo>
                  <a:lnTo>
                    <a:pt x="8703093" y="1099733"/>
                  </a:lnTo>
                  <a:lnTo>
                    <a:pt x="8714570" y="1099733"/>
                  </a:lnTo>
                  <a:lnTo>
                    <a:pt x="8726000" y="1099733"/>
                  </a:lnTo>
                  <a:lnTo>
                    <a:pt x="8737430" y="1099733"/>
                  </a:lnTo>
                  <a:lnTo>
                    <a:pt x="8748860" y="1099733"/>
                  </a:lnTo>
                  <a:lnTo>
                    <a:pt x="8760290" y="1099733"/>
                  </a:lnTo>
                  <a:lnTo>
                    <a:pt x="8771768" y="1099733"/>
                  </a:lnTo>
                  <a:lnTo>
                    <a:pt x="8783198" y="1099733"/>
                  </a:lnTo>
                  <a:lnTo>
                    <a:pt x="8794628" y="1099733"/>
                  </a:lnTo>
                  <a:lnTo>
                    <a:pt x="8806058" y="1099733"/>
                  </a:lnTo>
                  <a:lnTo>
                    <a:pt x="8817488" y="1099733"/>
                  </a:lnTo>
                  <a:lnTo>
                    <a:pt x="8828918" y="1099733"/>
                  </a:lnTo>
                  <a:lnTo>
                    <a:pt x="8840395" y="1099733"/>
                  </a:lnTo>
                  <a:lnTo>
                    <a:pt x="8851825" y="1099733"/>
                  </a:lnTo>
                  <a:lnTo>
                    <a:pt x="8863256" y="1099733"/>
                  </a:lnTo>
                  <a:lnTo>
                    <a:pt x="8874686" y="1099733"/>
                  </a:lnTo>
                  <a:lnTo>
                    <a:pt x="8886115" y="1099733"/>
                  </a:lnTo>
                  <a:lnTo>
                    <a:pt x="8897593" y="1099733"/>
                  </a:lnTo>
                  <a:lnTo>
                    <a:pt x="8909022" y="1099733"/>
                  </a:lnTo>
                  <a:lnTo>
                    <a:pt x="8920453" y="1099733"/>
                  </a:lnTo>
                  <a:lnTo>
                    <a:pt x="8931883" y="1099733"/>
                  </a:lnTo>
                  <a:lnTo>
                    <a:pt x="8943313" y="1099733"/>
                  </a:lnTo>
                  <a:lnTo>
                    <a:pt x="8954791" y="1099733"/>
                  </a:lnTo>
                  <a:lnTo>
                    <a:pt x="8966220" y="1099733"/>
                  </a:lnTo>
                  <a:lnTo>
                    <a:pt x="8977651" y="1099733"/>
                  </a:lnTo>
                  <a:lnTo>
                    <a:pt x="8989080" y="1099733"/>
                  </a:lnTo>
                  <a:lnTo>
                    <a:pt x="9000511" y="1099733"/>
                  </a:lnTo>
                  <a:lnTo>
                    <a:pt x="9011988" y="1099733"/>
                  </a:lnTo>
                  <a:lnTo>
                    <a:pt x="9023418" y="1099733"/>
                  </a:lnTo>
                  <a:lnTo>
                    <a:pt x="9034849" y="1099733"/>
                  </a:lnTo>
                  <a:lnTo>
                    <a:pt x="9046278" y="1099733"/>
                  </a:lnTo>
                  <a:lnTo>
                    <a:pt x="9057709" y="1099733"/>
                  </a:lnTo>
                  <a:lnTo>
                    <a:pt x="9069186" y="1099733"/>
                  </a:lnTo>
                  <a:lnTo>
                    <a:pt x="9080615" y="1099733"/>
                  </a:lnTo>
                  <a:lnTo>
                    <a:pt x="9092046" y="1099733"/>
                  </a:lnTo>
                  <a:lnTo>
                    <a:pt x="9103476" y="1099733"/>
                  </a:lnTo>
                  <a:lnTo>
                    <a:pt x="9114906" y="1099733"/>
                  </a:lnTo>
                  <a:lnTo>
                    <a:pt x="9126384" y="1099733"/>
                  </a:lnTo>
                  <a:lnTo>
                    <a:pt x="9137813" y="1099733"/>
                  </a:lnTo>
                  <a:lnTo>
                    <a:pt x="9149244" y="1099733"/>
                  </a:lnTo>
                  <a:lnTo>
                    <a:pt x="9160673" y="1099733"/>
                  </a:lnTo>
                  <a:lnTo>
                    <a:pt x="9172104" y="1099733"/>
                  </a:lnTo>
                  <a:lnTo>
                    <a:pt x="9183581" y="1099733"/>
                  </a:lnTo>
                  <a:lnTo>
                    <a:pt x="9195011" y="1099733"/>
                  </a:lnTo>
                  <a:lnTo>
                    <a:pt x="9206442" y="1099733"/>
                  </a:lnTo>
                  <a:lnTo>
                    <a:pt x="9217871" y="1099733"/>
                  </a:lnTo>
                  <a:lnTo>
                    <a:pt x="9229301" y="1099733"/>
                  </a:lnTo>
                  <a:lnTo>
                    <a:pt x="9240779" y="1099733"/>
                  </a:lnTo>
                  <a:lnTo>
                    <a:pt x="9252209" y="1099733"/>
                  </a:lnTo>
                  <a:lnTo>
                    <a:pt x="9263639" y="1099733"/>
                  </a:lnTo>
                  <a:lnTo>
                    <a:pt x="9275069" y="1099733"/>
                  </a:lnTo>
                  <a:lnTo>
                    <a:pt x="9286498" y="1099733"/>
                  </a:lnTo>
                  <a:lnTo>
                    <a:pt x="9297977" y="1099733"/>
                  </a:lnTo>
                  <a:lnTo>
                    <a:pt x="9309406" y="1099733"/>
                  </a:lnTo>
                  <a:lnTo>
                    <a:pt x="9320837" y="1099733"/>
                  </a:lnTo>
                  <a:lnTo>
                    <a:pt x="9332266" y="1099733"/>
                  </a:lnTo>
                  <a:lnTo>
                    <a:pt x="9343696" y="1099733"/>
                  </a:lnTo>
                  <a:lnTo>
                    <a:pt x="9355174" y="1099733"/>
                  </a:lnTo>
                  <a:lnTo>
                    <a:pt x="9366604" y="1099733"/>
                  </a:lnTo>
                  <a:lnTo>
                    <a:pt x="9378035" y="1099733"/>
                  </a:lnTo>
                  <a:lnTo>
                    <a:pt x="9389464" y="1099733"/>
                  </a:lnTo>
                  <a:lnTo>
                    <a:pt x="9400894" y="1099733"/>
                  </a:lnTo>
                  <a:lnTo>
                    <a:pt x="9412372" y="1099733"/>
                  </a:lnTo>
                  <a:lnTo>
                    <a:pt x="9423802" y="1099733"/>
                  </a:lnTo>
                  <a:lnTo>
                    <a:pt x="9435232" y="1099733"/>
                  </a:lnTo>
                  <a:lnTo>
                    <a:pt x="9446662" y="1099733"/>
                  </a:lnTo>
                  <a:lnTo>
                    <a:pt x="9458091" y="1099733"/>
                  </a:lnTo>
                  <a:lnTo>
                    <a:pt x="9469570" y="1099733"/>
                  </a:lnTo>
                  <a:lnTo>
                    <a:pt x="9480999" y="1099733"/>
                  </a:lnTo>
                  <a:lnTo>
                    <a:pt x="9492429" y="1099733"/>
                  </a:lnTo>
                  <a:lnTo>
                    <a:pt x="9503859" y="1099733"/>
                  </a:lnTo>
                  <a:lnTo>
                    <a:pt x="9515289" y="1099733"/>
                  </a:lnTo>
                  <a:lnTo>
                    <a:pt x="9526767" y="1099733"/>
                  </a:lnTo>
                  <a:lnTo>
                    <a:pt x="9538197" y="1099733"/>
                  </a:lnTo>
                  <a:lnTo>
                    <a:pt x="9549626" y="1099733"/>
                  </a:lnTo>
                  <a:lnTo>
                    <a:pt x="9561057" y="1099733"/>
                  </a:lnTo>
                  <a:lnTo>
                    <a:pt x="9572487" y="1099733"/>
                  </a:lnTo>
                  <a:lnTo>
                    <a:pt x="9583965" y="1099733"/>
                  </a:lnTo>
                  <a:lnTo>
                    <a:pt x="9595395" y="1099733"/>
                  </a:lnTo>
                  <a:lnTo>
                    <a:pt x="9606824" y="1099733"/>
                  </a:lnTo>
                  <a:lnTo>
                    <a:pt x="9618255" y="1099733"/>
                  </a:lnTo>
                  <a:lnTo>
                    <a:pt x="9629684" y="1099733"/>
                  </a:lnTo>
                  <a:lnTo>
                    <a:pt x="9641163" y="1099733"/>
                  </a:lnTo>
                  <a:lnTo>
                    <a:pt x="9652592" y="1099733"/>
                  </a:lnTo>
                  <a:lnTo>
                    <a:pt x="9664022" y="1099733"/>
                  </a:lnTo>
                  <a:lnTo>
                    <a:pt x="9675452" y="1099733"/>
                  </a:lnTo>
                  <a:lnTo>
                    <a:pt x="9686882" y="1099733"/>
                  </a:lnTo>
                  <a:lnTo>
                    <a:pt x="9698360" y="1099733"/>
                  </a:lnTo>
                  <a:lnTo>
                    <a:pt x="9709790" y="1099733"/>
                  </a:lnTo>
                  <a:lnTo>
                    <a:pt x="9721219" y="1099733"/>
                  </a:lnTo>
                  <a:lnTo>
                    <a:pt x="9732650" y="1099733"/>
                  </a:lnTo>
                  <a:lnTo>
                    <a:pt x="9744080" y="1099733"/>
                  </a:lnTo>
                  <a:lnTo>
                    <a:pt x="9755557" y="1099733"/>
                  </a:lnTo>
                  <a:lnTo>
                    <a:pt x="9766988" y="1099733"/>
                  </a:lnTo>
                  <a:lnTo>
                    <a:pt x="9778417" y="1099733"/>
                  </a:lnTo>
                  <a:lnTo>
                    <a:pt x="9789848" y="1099733"/>
                  </a:lnTo>
                  <a:lnTo>
                    <a:pt x="9801277" y="1099733"/>
                  </a:lnTo>
                  <a:lnTo>
                    <a:pt x="9812755" y="1099733"/>
                  </a:lnTo>
                  <a:lnTo>
                    <a:pt x="9824185" y="1099733"/>
                  </a:lnTo>
                  <a:lnTo>
                    <a:pt x="9835615" y="1099733"/>
                  </a:lnTo>
                  <a:lnTo>
                    <a:pt x="9847045" y="1099733"/>
                  </a:lnTo>
                  <a:lnTo>
                    <a:pt x="9858475" y="1099733"/>
                  </a:lnTo>
                  <a:lnTo>
                    <a:pt x="9869952" y="1099733"/>
                  </a:lnTo>
                  <a:lnTo>
                    <a:pt x="9881383" y="1099733"/>
                  </a:lnTo>
                  <a:lnTo>
                    <a:pt x="9892812" y="1099733"/>
                  </a:lnTo>
                  <a:lnTo>
                    <a:pt x="9904243" y="1099733"/>
                  </a:lnTo>
                  <a:lnTo>
                    <a:pt x="9915673" y="1099733"/>
                  </a:lnTo>
                  <a:lnTo>
                    <a:pt x="9927102" y="1099733"/>
                  </a:lnTo>
                  <a:lnTo>
                    <a:pt x="9938581" y="1099733"/>
                  </a:lnTo>
                  <a:lnTo>
                    <a:pt x="9950010" y="1099733"/>
                  </a:lnTo>
                  <a:lnTo>
                    <a:pt x="9961441" y="1099733"/>
                  </a:lnTo>
                  <a:lnTo>
                    <a:pt x="9972870" y="1099733"/>
                  </a:lnTo>
                  <a:lnTo>
                    <a:pt x="9984300" y="1099733"/>
                  </a:lnTo>
                  <a:lnTo>
                    <a:pt x="9995778" y="1099733"/>
                  </a:lnTo>
                  <a:lnTo>
                    <a:pt x="10007208" y="1099733"/>
                  </a:lnTo>
                  <a:lnTo>
                    <a:pt x="10018638" y="1099733"/>
                  </a:lnTo>
                  <a:lnTo>
                    <a:pt x="10030068" y="1099733"/>
                  </a:lnTo>
                  <a:lnTo>
                    <a:pt x="10041498" y="1099733"/>
                  </a:lnTo>
                  <a:lnTo>
                    <a:pt x="10052976" y="1099733"/>
                  </a:lnTo>
                  <a:lnTo>
                    <a:pt x="10064405" y="1099733"/>
                  </a:lnTo>
                  <a:lnTo>
                    <a:pt x="10075835" y="1099733"/>
                  </a:lnTo>
                  <a:lnTo>
                    <a:pt x="10087266" y="1099733"/>
                  </a:lnTo>
                  <a:lnTo>
                    <a:pt x="10098695" y="1099733"/>
                  </a:lnTo>
                  <a:lnTo>
                    <a:pt x="10110174" y="1099733"/>
                  </a:lnTo>
                  <a:lnTo>
                    <a:pt x="10121603" y="1099733"/>
                  </a:lnTo>
                  <a:lnTo>
                    <a:pt x="10133033" y="1099733"/>
                  </a:lnTo>
                  <a:lnTo>
                    <a:pt x="10144463" y="1099733"/>
                  </a:lnTo>
                  <a:lnTo>
                    <a:pt x="10155893" y="1099733"/>
                  </a:lnTo>
                  <a:lnTo>
                    <a:pt x="10167371" y="1099733"/>
                  </a:lnTo>
                  <a:lnTo>
                    <a:pt x="10178801" y="1099733"/>
                  </a:lnTo>
                  <a:lnTo>
                    <a:pt x="10190230" y="1099733"/>
                  </a:lnTo>
                  <a:lnTo>
                    <a:pt x="10201661" y="1099733"/>
                  </a:lnTo>
                  <a:lnTo>
                    <a:pt x="10213091" y="1099733"/>
                  </a:lnTo>
                  <a:lnTo>
                    <a:pt x="10224569" y="1099733"/>
                  </a:lnTo>
                  <a:lnTo>
                    <a:pt x="10235998" y="1099733"/>
                  </a:lnTo>
                  <a:lnTo>
                    <a:pt x="10247428" y="1099733"/>
                  </a:lnTo>
                  <a:lnTo>
                    <a:pt x="10258859" y="1099733"/>
                  </a:lnTo>
                  <a:lnTo>
                    <a:pt x="10270288" y="1099733"/>
                  </a:lnTo>
                  <a:lnTo>
                    <a:pt x="10281767" y="1099733"/>
                  </a:lnTo>
                  <a:lnTo>
                    <a:pt x="10293196" y="1099733"/>
                  </a:lnTo>
                  <a:lnTo>
                    <a:pt x="10304626" y="1099733"/>
                  </a:lnTo>
                  <a:lnTo>
                    <a:pt x="10316056" y="1099733"/>
                  </a:lnTo>
                  <a:lnTo>
                    <a:pt x="10327486" y="1099733"/>
                  </a:lnTo>
                  <a:lnTo>
                    <a:pt x="10338963" y="1099733"/>
                  </a:lnTo>
                  <a:lnTo>
                    <a:pt x="10350394" y="1099733"/>
                  </a:lnTo>
                  <a:lnTo>
                    <a:pt x="10361823" y="1099733"/>
                  </a:lnTo>
                  <a:lnTo>
                    <a:pt x="10373254" y="1099733"/>
                  </a:lnTo>
                  <a:lnTo>
                    <a:pt x="10384684" y="1099733"/>
                  </a:lnTo>
                  <a:lnTo>
                    <a:pt x="10396161" y="1099733"/>
                  </a:lnTo>
                  <a:lnTo>
                    <a:pt x="10407591" y="1099733"/>
                  </a:lnTo>
                  <a:lnTo>
                    <a:pt x="10419021" y="1099733"/>
                  </a:lnTo>
                  <a:lnTo>
                    <a:pt x="10430452" y="1099733"/>
                  </a:lnTo>
                  <a:lnTo>
                    <a:pt x="10441881" y="1099733"/>
                  </a:lnTo>
                  <a:lnTo>
                    <a:pt x="10453358" y="1099733"/>
                  </a:lnTo>
                  <a:lnTo>
                    <a:pt x="10464789" y="1099733"/>
                  </a:lnTo>
                  <a:lnTo>
                    <a:pt x="10476219" y="1099733"/>
                  </a:lnTo>
                  <a:lnTo>
                    <a:pt x="10487649" y="1099733"/>
                  </a:lnTo>
                  <a:lnTo>
                    <a:pt x="10499079" y="1099733"/>
                  </a:lnTo>
                  <a:lnTo>
                    <a:pt x="10510556" y="1099733"/>
                  </a:lnTo>
                  <a:lnTo>
                    <a:pt x="10521987" y="1099733"/>
                  </a:lnTo>
                  <a:lnTo>
                    <a:pt x="10533416" y="1099733"/>
                  </a:lnTo>
                  <a:lnTo>
                    <a:pt x="10544847" y="1099733"/>
                  </a:lnTo>
                  <a:lnTo>
                    <a:pt x="10556277" y="1099733"/>
                  </a:lnTo>
                  <a:lnTo>
                    <a:pt x="10567754" y="1099733"/>
                  </a:lnTo>
                  <a:lnTo>
                    <a:pt x="10579184" y="1099733"/>
                  </a:lnTo>
                  <a:lnTo>
                    <a:pt x="10590614" y="1099733"/>
                  </a:lnTo>
                  <a:lnTo>
                    <a:pt x="10602045" y="1099733"/>
                  </a:lnTo>
                  <a:lnTo>
                    <a:pt x="10613474" y="1099733"/>
                  </a:lnTo>
                  <a:lnTo>
                    <a:pt x="10624951" y="1099733"/>
                  </a:lnTo>
                  <a:lnTo>
                    <a:pt x="10636382" y="1099733"/>
                  </a:lnTo>
                  <a:lnTo>
                    <a:pt x="10647812" y="1099733"/>
                  </a:lnTo>
                  <a:lnTo>
                    <a:pt x="10659241" y="1099733"/>
                  </a:lnTo>
                  <a:lnTo>
                    <a:pt x="10670672" y="1099733"/>
                  </a:lnTo>
                  <a:lnTo>
                    <a:pt x="10682149" y="1099733"/>
                  </a:lnTo>
                  <a:lnTo>
                    <a:pt x="10693580" y="1099733"/>
                  </a:lnTo>
                  <a:lnTo>
                    <a:pt x="10705009" y="1099733"/>
                  </a:lnTo>
                  <a:lnTo>
                    <a:pt x="10716439" y="1099733"/>
                  </a:lnTo>
                  <a:lnTo>
                    <a:pt x="10727870" y="1099733"/>
                  </a:lnTo>
                  <a:lnTo>
                    <a:pt x="10739347" y="1099733"/>
                  </a:lnTo>
                  <a:lnTo>
                    <a:pt x="10750778" y="1099733"/>
                  </a:lnTo>
                  <a:lnTo>
                    <a:pt x="10762207" y="1099733"/>
                  </a:lnTo>
                  <a:lnTo>
                    <a:pt x="10773637" y="1099733"/>
                  </a:lnTo>
                  <a:lnTo>
                    <a:pt x="10785067" y="1099733"/>
                  </a:lnTo>
                  <a:lnTo>
                    <a:pt x="10796544" y="1099733"/>
                  </a:lnTo>
                  <a:lnTo>
                    <a:pt x="10807975" y="1099733"/>
                  </a:lnTo>
                  <a:lnTo>
                    <a:pt x="10819405" y="1099733"/>
                  </a:lnTo>
                  <a:lnTo>
                    <a:pt x="10830834" y="1099733"/>
                  </a:lnTo>
                  <a:lnTo>
                    <a:pt x="10842265" y="1099733"/>
                  </a:lnTo>
                  <a:lnTo>
                    <a:pt x="10853742" y="1099733"/>
                  </a:lnTo>
                  <a:lnTo>
                    <a:pt x="10865173" y="1099733"/>
                  </a:lnTo>
                  <a:lnTo>
                    <a:pt x="10876602" y="1099733"/>
                  </a:lnTo>
                  <a:lnTo>
                    <a:pt x="10888032" y="1099733"/>
                  </a:lnTo>
                  <a:lnTo>
                    <a:pt x="10899463" y="1099733"/>
                  </a:lnTo>
                  <a:lnTo>
                    <a:pt x="10910892" y="1099733"/>
                  </a:lnTo>
                  <a:lnTo>
                    <a:pt x="10922369" y="1099733"/>
                  </a:lnTo>
                  <a:lnTo>
                    <a:pt x="10933800" y="1099733"/>
                  </a:lnTo>
                  <a:lnTo>
                    <a:pt x="10945230" y="1099733"/>
                  </a:lnTo>
                  <a:lnTo>
                    <a:pt x="10956660" y="1099733"/>
                  </a:lnTo>
                  <a:lnTo>
                    <a:pt x="10968090" y="1099733"/>
                  </a:lnTo>
                  <a:lnTo>
                    <a:pt x="10979567" y="1099733"/>
                  </a:lnTo>
                  <a:lnTo>
                    <a:pt x="10990998" y="1099733"/>
                  </a:lnTo>
                  <a:lnTo>
                    <a:pt x="11002427" y="1099733"/>
                  </a:lnTo>
                  <a:lnTo>
                    <a:pt x="11013858" y="1099733"/>
                  </a:lnTo>
                  <a:lnTo>
                    <a:pt x="11025287" y="1099733"/>
                  </a:lnTo>
                  <a:lnTo>
                    <a:pt x="11036765" y="1099733"/>
                  </a:lnTo>
                  <a:lnTo>
                    <a:pt x="11048195" y="1099733"/>
                  </a:lnTo>
                  <a:lnTo>
                    <a:pt x="11059625" y="1099733"/>
                  </a:lnTo>
                  <a:lnTo>
                    <a:pt x="11071056" y="1099733"/>
                  </a:lnTo>
                  <a:lnTo>
                    <a:pt x="11082485" y="1099733"/>
                  </a:lnTo>
                  <a:lnTo>
                    <a:pt x="11093962" y="1099733"/>
                  </a:lnTo>
                  <a:lnTo>
                    <a:pt x="11105393" y="1099733"/>
                  </a:lnTo>
                  <a:lnTo>
                    <a:pt x="11116823" y="1099733"/>
                  </a:lnTo>
                  <a:lnTo>
                    <a:pt x="11128253" y="1099733"/>
                  </a:lnTo>
                  <a:lnTo>
                    <a:pt x="11139683" y="1099733"/>
                  </a:lnTo>
                  <a:lnTo>
                    <a:pt x="11151160" y="1099733"/>
                  </a:lnTo>
                  <a:lnTo>
                    <a:pt x="11162591" y="1099733"/>
                  </a:lnTo>
                  <a:lnTo>
                    <a:pt x="11174020" y="1099733"/>
                  </a:lnTo>
                  <a:lnTo>
                    <a:pt x="11185451" y="1099733"/>
                  </a:lnTo>
                  <a:lnTo>
                    <a:pt x="11196881" y="1099733"/>
                  </a:lnTo>
                  <a:lnTo>
                    <a:pt x="11208358" y="1099733"/>
                  </a:lnTo>
                  <a:lnTo>
                    <a:pt x="11218359" y="1099733"/>
                  </a:lnTo>
                </a:path>
              </a:pathLst>
            </a:custGeom>
            <a:noFill/>
            <a:ln w="11124" cap="flat">
              <a:solidFill>
                <a:srgbClr val="77AC3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95A9BAC6-11B8-6C40-AEF0-122106562E2F}"/>
                </a:ext>
              </a:extLst>
            </p:cNvPr>
            <p:cNvSpPr/>
            <p:nvPr/>
          </p:nvSpPr>
          <p:spPr>
            <a:xfrm>
              <a:off x="851149" y="4753141"/>
              <a:ext cx="11218359" cy="1347620"/>
            </a:xfrm>
            <a:custGeom>
              <a:avLst/>
              <a:gdLst>
                <a:gd name="connsiteX0" fmla="*/ 0 w 11218359"/>
                <a:gd name="connsiteY0" fmla="*/ 1347621 h 1347620"/>
                <a:gd name="connsiteX1" fmla="*/ 9149 w 11218359"/>
                <a:gd name="connsiteY1" fmla="*/ 1347621 h 1347620"/>
                <a:gd name="connsiteX2" fmla="*/ 20588 w 11218359"/>
                <a:gd name="connsiteY2" fmla="*/ 1347621 h 1347620"/>
                <a:gd name="connsiteX3" fmla="*/ 32028 w 11218359"/>
                <a:gd name="connsiteY3" fmla="*/ 1347621 h 1347620"/>
                <a:gd name="connsiteX4" fmla="*/ 43467 w 11218359"/>
                <a:gd name="connsiteY4" fmla="*/ 1347621 h 1347620"/>
                <a:gd name="connsiteX5" fmla="*/ 54907 w 11218359"/>
                <a:gd name="connsiteY5" fmla="*/ 1347621 h 1347620"/>
                <a:gd name="connsiteX6" fmla="*/ 66346 w 11218359"/>
                <a:gd name="connsiteY6" fmla="*/ 1347621 h 1347620"/>
                <a:gd name="connsiteX7" fmla="*/ 77786 w 11218359"/>
                <a:gd name="connsiteY7" fmla="*/ 1347621 h 1347620"/>
                <a:gd name="connsiteX8" fmla="*/ 89225 w 11218359"/>
                <a:gd name="connsiteY8" fmla="*/ 1347621 h 1347620"/>
                <a:gd name="connsiteX9" fmla="*/ 100665 w 11218359"/>
                <a:gd name="connsiteY9" fmla="*/ 1347621 h 1347620"/>
                <a:gd name="connsiteX10" fmla="*/ 112104 w 11218359"/>
                <a:gd name="connsiteY10" fmla="*/ 1347621 h 1347620"/>
                <a:gd name="connsiteX11" fmla="*/ 123544 w 11218359"/>
                <a:gd name="connsiteY11" fmla="*/ 1347621 h 1347620"/>
                <a:gd name="connsiteX12" fmla="*/ 134979 w 11218359"/>
                <a:gd name="connsiteY12" fmla="*/ 1347621 h 1347620"/>
                <a:gd name="connsiteX13" fmla="*/ 146423 w 11218359"/>
                <a:gd name="connsiteY13" fmla="*/ 1347621 h 1347620"/>
                <a:gd name="connsiteX14" fmla="*/ 157858 w 11218359"/>
                <a:gd name="connsiteY14" fmla="*/ 1347621 h 1347620"/>
                <a:gd name="connsiteX15" fmla="*/ 169297 w 11218359"/>
                <a:gd name="connsiteY15" fmla="*/ 1347621 h 1347620"/>
                <a:gd name="connsiteX16" fmla="*/ 180737 w 11218359"/>
                <a:gd name="connsiteY16" fmla="*/ 1347621 h 1347620"/>
                <a:gd name="connsiteX17" fmla="*/ 192176 w 11218359"/>
                <a:gd name="connsiteY17" fmla="*/ 1347621 h 1347620"/>
                <a:gd name="connsiteX18" fmla="*/ 203616 w 11218359"/>
                <a:gd name="connsiteY18" fmla="*/ 1347621 h 1347620"/>
                <a:gd name="connsiteX19" fmla="*/ 215055 w 11218359"/>
                <a:gd name="connsiteY19" fmla="*/ 1347621 h 1347620"/>
                <a:gd name="connsiteX20" fmla="*/ 226495 w 11218359"/>
                <a:gd name="connsiteY20" fmla="*/ 1347621 h 1347620"/>
                <a:gd name="connsiteX21" fmla="*/ 237935 w 11218359"/>
                <a:gd name="connsiteY21" fmla="*/ 1347621 h 1347620"/>
                <a:gd name="connsiteX22" fmla="*/ 249374 w 11218359"/>
                <a:gd name="connsiteY22" fmla="*/ 1347621 h 1347620"/>
                <a:gd name="connsiteX23" fmla="*/ 260814 w 11218359"/>
                <a:gd name="connsiteY23" fmla="*/ 1347621 h 1347620"/>
                <a:gd name="connsiteX24" fmla="*/ 272253 w 11218359"/>
                <a:gd name="connsiteY24" fmla="*/ 1347621 h 1347620"/>
                <a:gd name="connsiteX25" fmla="*/ 283693 w 11218359"/>
                <a:gd name="connsiteY25" fmla="*/ 1347621 h 1347620"/>
                <a:gd name="connsiteX26" fmla="*/ 295132 w 11218359"/>
                <a:gd name="connsiteY26" fmla="*/ 1347621 h 1347620"/>
                <a:gd name="connsiteX27" fmla="*/ 306572 w 11218359"/>
                <a:gd name="connsiteY27" fmla="*/ 1347621 h 1347620"/>
                <a:gd name="connsiteX28" fmla="*/ 318011 w 11218359"/>
                <a:gd name="connsiteY28" fmla="*/ 1347621 h 1347620"/>
                <a:gd name="connsiteX29" fmla="*/ 329451 w 11218359"/>
                <a:gd name="connsiteY29" fmla="*/ 1347621 h 1347620"/>
                <a:gd name="connsiteX30" fmla="*/ 340890 w 11218359"/>
                <a:gd name="connsiteY30" fmla="*/ 1347621 h 1347620"/>
                <a:gd name="connsiteX31" fmla="*/ 352330 w 11218359"/>
                <a:gd name="connsiteY31" fmla="*/ 1347621 h 1347620"/>
                <a:gd name="connsiteX32" fmla="*/ 363769 w 11218359"/>
                <a:gd name="connsiteY32" fmla="*/ 1347621 h 1347620"/>
                <a:gd name="connsiteX33" fmla="*/ 375209 w 11218359"/>
                <a:gd name="connsiteY33" fmla="*/ 1347621 h 1347620"/>
                <a:gd name="connsiteX34" fmla="*/ 386648 w 11218359"/>
                <a:gd name="connsiteY34" fmla="*/ 1347621 h 1347620"/>
                <a:gd name="connsiteX35" fmla="*/ 398088 w 11218359"/>
                <a:gd name="connsiteY35" fmla="*/ 1347621 h 1347620"/>
                <a:gd name="connsiteX36" fmla="*/ 409527 w 11218359"/>
                <a:gd name="connsiteY36" fmla="*/ 1347621 h 1347620"/>
                <a:gd name="connsiteX37" fmla="*/ 420967 w 11218359"/>
                <a:gd name="connsiteY37" fmla="*/ 1347621 h 1347620"/>
                <a:gd name="connsiteX38" fmla="*/ 432406 w 11218359"/>
                <a:gd name="connsiteY38" fmla="*/ 1347621 h 1347620"/>
                <a:gd name="connsiteX39" fmla="*/ 443846 w 11218359"/>
                <a:gd name="connsiteY39" fmla="*/ 1347621 h 1347620"/>
                <a:gd name="connsiteX40" fmla="*/ 455285 w 11218359"/>
                <a:gd name="connsiteY40" fmla="*/ 1347621 h 1347620"/>
                <a:gd name="connsiteX41" fmla="*/ 466725 w 11218359"/>
                <a:gd name="connsiteY41" fmla="*/ 1347621 h 1347620"/>
                <a:gd name="connsiteX42" fmla="*/ 478165 w 11218359"/>
                <a:gd name="connsiteY42" fmla="*/ 1347621 h 1347620"/>
                <a:gd name="connsiteX43" fmla="*/ 489604 w 11218359"/>
                <a:gd name="connsiteY43" fmla="*/ 1347621 h 1347620"/>
                <a:gd name="connsiteX44" fmla="*/ 501044 w 11218359"/>
                <a:gd name="connsiteY44" fmla="*/ 1347621 h 1347620"/>
                <a:gd name="connsiteX45" fmla="*/ 512483 w 11218359"/>
                <a:gd name="connsiteY45" fmla="*/ 1347621 h 1347620"/>
                <a:gd name="connsiteX46" fmla="*/ 523923 w 11218359"/>
                <a:gd name="connsiteY46" fmla="*/ 1347621 h 1347620"/>
                <a:gd name="connsiteX47" fmla="*/ 535362 w 11218359"/>
                <a:gd name="connsiteY47" fmla="*/ 1347621 h 1347620"/>
                <a:gd name="connsiteX48" fmla="*/ 546802 w 11218359"/>
                <a:gd name="connsiteY48" fmla="*/ 1347621 h 1347620"/>
                <a:gd name="connsiteX49" fmla="*/ 558241 w 11218359"/>
                <a:gd name="connsiteY49" fmla="*/ 1347621 h 1347620"/>
                <a:gd name="connsiteX50" fmla="*/ 569681 w 11218359"/>
                <a:gd name="connsiteY50" fmla="*/ 1347621 h 1347620"/>
                <a:gd name="connsiteX51" fmla="*/ 581120 w 11218359"/>
                <a:gd name="connsiteY51" fmla="*/ 1347621 h 1347620"/>
                <a:gd name="connsiteX52" fmla="*/ 592560 w 11218359"/>
                <a:gd name="connsiteY52" fmla="*/ 1347621 h 1347620"/>
                <a:gd name="connsiteX53" fmla="*/ 603999 w 11218359"/>
                <a:gd name="connsiteY53" fmla="*/ 1347621 h 1347620"/>
                <a:gd name="connsiteX54" fmla="*/ 615439 w 11218359"/>
                <a:gd name="connsiteY54" fmla="*/ 1347621 h 1347620"/>
                <a:gd name="connsiteX55" fmla="*/ 626878 w 11218359"/>
                <a:gd name="connsiteY55" fmla="*/ 1347621 h 1347620"/>
                <a:gd name="connsiteX56" fmla="*/ 638318 w 11218359"/>
                <a:gd name="connsiteY56" fmla="*/ 1347621 h 1347620"/>
                <a:gd name="connsiteX57" fmla="*/ 649757 w 11218359"/>
                <a:gd name="connsiteY57" fmla="*/ 1347621 h 1347620"/>
                <a:gd name="connsiteX58" fmla="*/ 661192 w 11218359"/>
                <a:gd name="connsiteY58" fmla="*/ 1347621 h 1347620"/>
                <a:gd name="connsiteX59" fmla="*/ 672632 w 11218359"/>
                <a:gd name="connsiteY59" fmla="*/ 1347621 h 1347620"/>
                <a:gd name="connsiteX60" fmla="*/ 684071 w 11218359"/>
                <a:gd name="connsiteY60" fmla="*/ 1347621 h 1347620"/>
                <a:gd name="connsiteX61" fmla="*/ 695511 w 11218359"/>
                <a:gd name="connsiteY61" fmla="*/ 1347621 h 1347620"/>
                <a:gd name="connsiteX62" fmla="*/ 706950 w 11218359"/>
                <a:gd name="connsiteY62" fmla="*/ 1347621 h 1347620"/>
                <a:gd name="connsiteX63" fmla="*/ 718390 w 11218359"/>
                <a:gd name="connsiteY63" fmla="*/ 1347621 h 1347620"/>
                <a:gd name="connsiteX64" fmla="*/ 729829 w 11218359"/>
                <a:gd name="connsiteY64" fmla="*/ 1347621 h 1347620"/>
                <a:gd name="connsiteX65" fmla="*/ 741269 w 11218359"/>
                <a:gd name="connsiteY65" fmla="*/ 1347621 h 1347620"/>
                <a:gd name="connsiteX66" fmla="*/ 752708 w 11218359"/>
                <a:gd name="connsiteY66" fmla="*/ 1347621 h 1347620"/>
                <a:gd name="connsiteX67" fmla="*/ 764148 w 11218359"/>
                <a:gd name="connsiteY67" fmla="*/ 1347621 h 1347620"/>
                <a:gd name="connsiteX68" fmla="*/ 775587 w 11218359"/>
                <a:gd name="connsiteY68" fmla="*/ 1347621 h 1347620"/>
                <a:gd name="connsiteX69" fmla="*/ 787027 w 11218359"/>
                <a:gd name="connsiteY69" fmla="*/ 1347621 h 1347620"/>
                <a:gd name="connsiteX70" fmla="*/ 798467 w 11218359"/>
                <a:gd name="connsiteY70" fmla="*/ 1347621 h 1347620"/>
                <a:gd name="connsiteX71" fmla="*/ 809906 w 11218359"/>
                <a:gd name="connsiteY71" fmla="*/ 1347621 h 1347620"/>
                <a:gd name="connsiteX72" fmla="*/ 821346 w 11218359"/>
                <a:gd name="connsiteY72" fmla="*/ 1347621 h 1347620"/>
                <a:gd name="connsiteX73" fmla="*/ 832785 w 11218359"/>
                <a:gd name="connsiteY73" fmla="*/ 1347621 h 1347620"/>
                <a:gd name="connsiteX74" fmla="*/ 844225 w 11218359"/>
                <a:gd name="connsiteY74" fmla="*/ 1347621 h 1347620"/>
                <a:gd name="connsiteX75" fmla="*/ 855664 w 11218359"/>
                <a:gd name="connsiteY75" fmla="*/ 1347621 h 1347620"/>
                <a:gd name="connsiteX76" fmla="*/ 867104 w 11218359"/>
                <a:gd name="connsiteY76" fmla="*/ 1347621 h 1347620"/>
                <a:gd name="connsiteX77" fmla="*/ 878543 w 11218359"/>
                <a:gd name="connsiteY77" fmla="*/ 1347621 h 1347620"/>
                <a:gd name="connsiteX78" fmla="*/ 889983 w 11218359"/>
                <a:gd name="connsiteY78" fmla="*/ 1347621 h 1347620"/>
                <a:gd name="connsiteX79" fmla="*/ 901422 w 11218359"/>
                <a:gd name="connsiteY79" fmla="*/ 1347621 h 1347620"/>
                <a:gd name="connsiteX80" fmla="*/ 912862 w 11218359"/>
                <a:gd name="connsiteY80" fmla="*/ 1347621 h 1347620"/>
                <a:gd name="connsiteX81" fmla="*/ 924301 w 11218359"/>
                <a:gd name="connsiteY81" fmla="*/ 1347621 h 1347620"/>
                <a:gd name="connsiteX82" fmla="*/ 935741 w 11218359"/>
                <a:gd name="connsiteY82" fmla="*/ 1347621 h 1347620"/>
                <a:gd name="connsiteX83" fmla="*/ 947180 w 11218359"/>
                <a:gd name="connsiteY83" fmla="*/ 1347621 h 1347620"/>
                <a:gd name="connsiteX84" fmla="*/ 958620 w 11218359"/>
                <a:gd name="connsiteY84" fmla="*/ 1347621 h 1347620"/>
                <a:gd name="connsiteX85" fmla="*/ 970059 w 11218359"/>
                <a:gd name="connsiteY85" fmla="*/ 1347621 h 1347620"/>
                <a:gd name="connsiteX86" fmla="*/ 981499 w 11218359"/>
                <a:gd name="connsiteY86" fmla="*/ 1347621 h 1347620"/>
                <a:gd name="connsiteX87" fmla="*/ 992938 w 11218359"/>
                <a:gd name="connsiteY87" fmla="*/ 1347621 h 1347620"/>
                <a:gd name="connsiteX88" fmla="*/ 1004378 w 11218359"/>
                <a:gd name="connsiteY88" fmla="*/ 1347621 h 1347620"/>
                <a:gd name="connsiteX89" fmla="*/ 1015818 w 11218359"/>
                <a:gd name="connsiteY89" fmla="*/ 1347621 h 1347620"/>
                <a:gd name="connsiteX90" fmla="*/ 1027257 w 11218359"/>
                <a:gd name="connsiteY90" fmla="*/ 1347621 h 1347620"/>
                <a:gd name="connsiteX91" fmla="*/ 1038697 w 11218359"/>
                <a:gd name="connsiteY91" fmla="*/ 1347621 h 1347620"/>
                <a:gd name="connsiteX92" fmla="*/ 1050136 w 11218359"/>
                <a:gd name="connsiteY92" fmla="*/ 1347621 h 1347620"/>
                <a:gd name="connsiteX93" fmla="*/ 1061576 w 11218359"/>
                <a:gd name="connsiteY93" fmla="*/ 1347621 h 1347620"/>
                <a:gd name="connsiteX94" fmla="*/ 1073015 w 11218359"/>
                <a:gd name="connsiteY94" fmla="*/ 1347621 h 1347620"/>
                <a:gd name="connsiteX95" fmla="*/ 1084455 w 11218359"/>
                <a:gd name="connsiteY95" fmla="*/ 1347621 h 1347620"/>
                <a:gd name="connsiteX96" fmla="*/ 1095894 w 11218359"/>
                <a:gd name="connsiteY96" fmla="*/ 1347621 h 1347620"/>
                <a:gd name="connsiteX97" fmla="*/ 1107334 w 11218359"/>
                <a:gd name="connsiteY97" fmla="*/ 1347621 h 1347620"/>
                <a:gd name="connsiteX98" fmla="*/ 1118773 w 11218359"/>
                <a:gd name="connsiteY98" fmla="*/ 1347621 h 1347620"/>
                <a:gd name="connsiteX99" fmla="*/ 1130213 w 11218359"/>
                <a:gd name="connsiteY99" fmla="*/ 1347621 h 1347620"/>
                <a:gd name="connsiteX100" fmla="*/ 1141652 w 11218359"/>
                <a:gd name="connsiteY100" fmla="*/ 1347621 h 1347620"/>
                <a:gd name="connsiteX101" fmla="*/ 1153092 w 11218359"/>
                <a:gd name="connsiteY101" fmla="*/ 1347621 h 1347620"/>
                <a:gd name="connsiteX102" fmla="*/ 1164531 w 11218359"/>
                <a:gd name="connsiteY102" fmla="*/ 1347621 h 1347620"/>
                <a:gd name="connsiteX103" fmla="*/ 1175971 w 11218359"/>
                <a:gd name="connsiteY103" fmla="*/ 1347621 h 1347620"/>
                <a:gd name="connsiteX104" fmla="*/ 1187406 w 11218359"/>
                <a:gd name="connsiteY104" fmla="*/ 1347621 h 1347620"/>
                <a:gd name="connsiteX105" fmla="*/ 1198845 w 11218359"/>
                <a:gd name="connsiteY105" fmla="*/ 1347621 h 1347620"/>
                <a:gd name="connsiteX106" fmla="*/ 1210285 w 11218359"/>
                <a:gd name="connsiteY106" fmla="*/ 1347621 h 1347620"/>
                <a:gd name="connsiteX107" fmla="*/ 1221724 w 11218359"/>
                <a:gd name="connsiteY107" fmla="*/ 1347621 h 1347620"/>
                <a:gd name="connsiteX108" fmla="*/ 1233164 w 11218359"/>
                <a:gd name="connsiteY108" fmla="*/ 1347621 h 1347620"/>
                <a:gd name="connsiteX109" fmla="*/ 1244603 w 11218359"/>
                <a:gd name="connsiteY109" fmla="*/ 1347621 h 1347620"/>
                <a:gd name="connsiteX110" fmla="*/ 1256043 w 11218359"/>
                <a:gd name="connsiteY110" fmla="*/ 1347621 h 1347620"/>
                <a:gd name="connsiteX111" fmla="*/ 1267482 w 11218359"/>
                <a:gd name="connsiteY111" fmla="*/ 1347621 h 1347620"/>
                <a:gd name="connsiteX112" fmla="*/ 1278922 w 11218359"/>
                <a:gd name="connsiteY112" fmla="*/ 1347621 h 1347620"/>
                <a:gd name="connsiteX113" fmla="*/ 1290361 w 11218359"/>
                <a:gd name="connsiteY113" fmla="*/ 1347621 h 1347620"/>
                <a:gd name="connsiteX114" fmla="*/ 1301801 w 11218359"/>
                <a:gd name="connsiteY114" fmla="*/ 1347621 h 1347620"/>
                <a:gd name="connsiteX115" fmla="*/ 1313240 w 11218359"/>
                <a:gd name="connsiteY115" fmla="*/ 1347621 h 1347620"/>
                <a:gd name="connsiteX116" fmla="*/ 1324680 w 11218359"/>
                <a:gd name="connsiteY116" fmla="*/ 1347621 h 1347620"/>
                <a:gd name="connsiteX117" fmla="*/ 1336120 w 11218359"/>
                <a:gd name="connsiteY117" fmla="*/ 1347621 h 1347620"/>
                <a:gd name="connsiteX118" fmla="*/ 1347559 w 11218359"/>
                <a:gd name="connsiteY118" fmla="*/ 1347621 h 1347620"/>
                <a:gd name="connsiteX119" fmla="*/ 1358999 w 11218359"/>
                <a:gd name="connsiteY119" fmla="*/ 1347621 h 1347620"/>
                <a:gd name="connsiteX120" fmla="*/ 1370438 w 11218359"/>
                <a:gd name="connsiteY120" fmla="*/ 1347621 h 1347620"/>
                <a:gd name="connsiteX121" fmla="*/ 1381878 w 11218359"/>
                <a:gd name="connsiteY121" fmla="*/ 1347621 h 1347620"/>
                <a:gd name="connsiteX122" fmla="*/ 1393317 w 11218359"/>
                <a:gd name="connsiteY122" fmla="*/ 1347621 h 1347620"/>
                <a:gd name="connsiteX123" fmla="*/ 1404757 w 11218359"/>
                <a:gd name="connsiteY123" fmla="*/ 1347621 h 1347620"/>
                <a:gd name="connsiteX124" fmla="*/ 1416196 w 11218359"/>
                <a:gd name="connsiteY124" fmla="*/ 1347621 h 1347620"/>
                <a:gd name="connsiteX125" fmla="*/ 1427636 w 11218359"/>
                <a:gd name="connsiteY125" fmla="*/ 1347621 h 1347620"/>
                <a:gd name="connsiteX126" fmla="*/ 1439075 w 11218359"/>
                <a:gd name="connsiteY126" fmla="*/ 1347621 h 1347620"/>
                <a:gd name="connsiteX127" fmla="*/ 1450515 w 11218359"/>
                <a:gd name="connsiteY127" fmla="*/ 1347621 h 1347620"/>
                <a:gd name="connsiteX128" fmla="*/ 1461954 w 11218359"/>
                <a:gd name="connsiteY128" fmla="*/ 1347621 h 1347620"/>
                <a:gd name="connsiteX129" fmla="*/ 1473394 w 11218359"/>
                <a:gd name="connsiteY129" fmla="*/ 1347621 h 1347620"/>
                <a:gd name="connsiteX130" fmla="*/ 1484833 w 11218359"/>
                <a:gd name="connsiteY130" fmla="*/ 1347621 h 1347620"/>
                <a:gd name="connsiteX131" fmla="*/ 1496273 w 11218359"/>
                <a:gd name="connsiteY131" fmla="*/ 1347621 h 1347620"/>
                <a:gd name="connsiteX132" fmla="*/ 1507712 w 11218359"/>
                <a:gd name="connsiteY132" fmla="*/ 1347621 h 1347620"/>
                <a:gd name="connsiteX133" fmla="*/ 1519152 w 11218359"/>
                <a:gd name="connsiteY133" fmla="*/ 1347621 h 1347620"/>
                <a:gd name="connsiteX134" fmla="*/ 1530591 w 11218359"/>
                <a:gd name="connsiteY134" fmla="*/ 1347621 h 1347620"/>
                <a:gd name="connsiteX135" fmla="*/ 1542031 w 11218359"/>
                <a:gd name="connsiteY135" fmla="*/ 1347621 h 1347620"/>
                <a:gd name="connsiteX136" fmla="*/ 1553471 w 11218359"/>
                <a:gd name="connsiteY136" fmla="*/ 1347621 h 1347620"/>
                <a:gd name="connsiteX137" fmla="*/ 1564910 w 11218359"/>
                <a:gd name="connsiteY137" fmla="*/ 1347621 h 1347620"/>
                <a:gd name="connsiteX138" fmla="*/ 1576349 w 11218359"/>
                <a:gd name="connsiteY138" fmla="*/ 1347621 h 1347620"/>
                <a:gd name="connsiteX139" fmla="*/ 1587789 w 11218359"/>
                <a:gd name="connsiteY139" fmla="*/ 1347621 h 1347620"/>
                <a:gd name="connsiteX140" fmla="*/ 1599229 w 11218359"/>
                <a:gd name="connsiteY140" fmla="*/ 1347621 h 1347620"/>
                <a:gd name="connsiteX141" fmla="*/ 1610668 w 11218359"/>
                <a:gd name="connsiteY141" fmla="*/ 1347621 h 1347620"/>
                <a:gd name="connsiteX142" fmla="*/ 1622107 w 11218359"/>
                <a:gd name="connsiteY142" fmla="*/ 1347621 h 1347620"/>
                <a:gd name="connsiteX143" fmla="*/ 1633547 w 11218359"/>
                <a:gd name="connsiteY143" fmla="*/ 1347621 h 1347620"/>
                <a:gd name="connsiteX144" fmla="*/ 1644987 w 11218359"/>
                <a:gd name="connsiteY144" fmla="*/ 1347621 h 1347620"/>
                <a:gd name="connsiteX145" fmla="*/ 1656426 w 11218359"/>
                <a:gd name="connsiteY145" fmla="*/ 1347621 h 1347620"/>
                <a:gd name="connsiteX146" fmla="*/ 1667866 w 11218359"/>
                <a:gd name="connsiteY146" fmla="*/ 1347621 h 1347620"/>
                <a:gd name="connsiteX147" fmla="*/ 1679305 w 11218359"/>
                <a:gd name="connsiteY147" fmla="*/ 1347621 h 1347620"/>
                <a:gd name="connsiteX148" fmla="*/ 1690745 w 11218359"/>
                <a:gd name="connsiteY148" fmla="*/ 1347621 h 1347620"/>
                <a:gd name="connsiteX149" fmla="*/ 1702184 w 11218359"/>
                <a:gd name="connsiteY149" fmla="*/ 1347621 h 1347620"/>
                <a:gd name="connsiteX150" fmla="*/ 1713619 w 11218359"/>
                <a:gd name="connsiteY150" fmla="*/ 1347621 h 1347620"/>
                <a:gd name="connsiteX151" fmla="*/ 1725063 w 11218359"/>
                <a:gd name="connsiteY151" fmla="*/ 1347621 h 1347620"/>
                <a:gd name="connsiteX152" fmla="*/ 1736498 w 11218359"/>
                <a:gd name="connsiteY152" fmla="*/ 1347621 h 1347620"/>
                <a:gd name="connsiteX153" fmla="*/ 1747938 w 11218359"/>
                <a:gd name="connsiteY153" fmla="*/ 1347621 h 1347620"/>
                <a:gd name="connsiteX154" fmla="*/ 1759377 w 11218359"/>
                <a:gd name="connsiteY154" fmla="*/ 1347621 h 1347620"/>
                <a:gd name="connsiteX155" fmla="*/ 1770817 w 11218359"/>
                <a:gd name="connsiteY155" fmla="*/ 1347621 h 1347620"/>
                <a:gd name="connsiteX156" fmla="*/ 1782256 w 11218359"/>
                <a:gd name="connsiteY156" fmla="*/ 1347621 h 1347620"/>
                <a:gd name="connsiteX157" fmla="*/ 1793696 w 11218359"/>
                <a:gd name="connsiteY157" fmla="*/ 1347621 h 1347620"/>
                <a:gd name="connsiteX158" fmla="*/ 1805135 w 11218359"/>
                <a:gd name="connsiteY158" fmla="*/ 1347621 h 1347620"/>
                <a:gd name="connsiteX159" fmla="*/ 1816575 w 11218359"/>
                <a:gd name="connsiteY159" fmla="*/ 1347621 h 1347620"/>
                <a:gd name="connsiteX160" fmla="*/ 1828014 w 11218359"/>
                <a:gd name="connsiteY160" fmla="*/ 1347621 h 1347620"/>
                <a:gd name="connsiteX161" fmla="*/ 1839454 w 11218359"/>
                <a:gd name="connsiteY161" fmla="*/ 1347621 h 1347620"/>
                <a:gd name="connsiteX162" fmla="*/ 1850893 w 11218359"/>
                <a:gd name="connsiteY162" fmla="*/ 1347621 h 1347620"/>
                <a:gd name="connsiteX163" fmla="*/ 1862333 w 11218359"/>
                <a:gd name="connsiteY163" fmla="*/ 1347621 h 1347620"/>
                <a:gd name="connsiteX164" fmla="*/ 1873772 w 11218359"/>
                <a:gd name="connsiteY164" fmla="*/ 1347621 h 1347620"/>
                <a:gd name="connsiteX165" fmla="*/ 1885212 w 11218359"/>
                <a:gd name="connsiteY165" fmla="*/ 1347621 h 1347620"/>
                <a:gd name="connsiteX166" fmla="*/ 1896651 w 11218359"/>
                <a:gd name="connsiteY166" fmla="*/ 1347621 h 1347620"/>
                <a:gd name="connsiteX167" fmla="*/ 1908091 w 11218359"/>
                <a:gd name="connsiteY167" fmla="*/ 1347621 h 1347620"/>
                <a:gd name="connsiteX168" fmla="*/ 1919531 w 11218359"/>
                <a:gd name="connsiteY168" fmla="*/ 1347621 h 1347620"/>
                <a:gd name="connsiteX169" fmla="*/ 1930970 w 11218359"/>
                <a:gd name="connsiteY169" fmla="*/ 1347621 h 1347620"/>
                <a:gd name="connsiteX170" fmla="*/ 1942409 w 11218359"/>
                <a:gd name="connsiteY170" fmla="*/ 1347621 h 1347620"/>
                <a:gd name="connsiteX171" fmla="*/ 1953849 w 11218359"/>
                <a:gd name="connsiteY171" fmla="*/ 1347621 h 1347620"/>
                <a:gd name="connsiteX172" fmla="*/ 1965289 w 11218359"/>
                <a:gd name="connsiteY172" fmla="*/ 1347621 h 1347620"/>
                <a:gd name="connsiteX173" fmla="*/ 1976728 w 11218359"/>
                <a:gd name="connsiteY173" fmla="*/ 1347621 h 1347620"/>
                <a:gd name="connsiteX174" fmla="*/ 1988168 w 11218359"/>
                <a:gd name="connsiteY174" fmla="*/ 1347621 h 1347620"/>
                <a:gd name="connsiteX175" fmla="*/ 1999607 w 11218359"/>
                <a:gd name="connsiteY175" fmla="*/ 1347621 h 1347620"/>
                <a:gd name="connsiteX176" fmla="*/ 2011047 w 11218359"/>
                <a:gd name="connsiteY176" fmla="*/ 1347621 h 1347620"/>
                <a:gd name="connsiteX177" fmla="*/ 2022486 w 11218359"/>
                <a:gd name="connsiteY177" fmla="*/ 1347621 h 1347620"/>
                <a:gd name="connsiteX178" fmla="*/ 2033926 w 11218359"/>
                <a:gd name="connsiteY178" fmla="*/ 1347621 h 1347620"/>
                <a:gd name="connsiteX179" fmla="*/ 2045365 w 11218359"/>
                <a:gd name="connsiteY179" fmla="*/ 1347621 h 1347620"/>
                <a:gd name="connsiteX180" fmla="*/ 2056805 w 11218359"/>
                <a:gd name="connsiteY180" fmla="*/ 1347621 h 1347620"/>
                <a:gd name="connsiteX181" fmla="*/ 2068244 w 11218359"/>
                <a:gd name="connsiteY181" fmla="*/ 1347621 h 1347620"/>
                <a:gd name="connsiteX182" fmla="*/ 2079684 w 11218359"/>
                <a:gd name="connsiteY182" fmla="*/ 1347621 h 1347620"/>
                <a:gd name="connsiteX183" fmla="*/ 2091123 w 11218359"/>
                <a:gd name="connsiteY183" fmla="*/ 1347621 h 1347620"/>
                <a:gd name="connsiteX184" fmla="*/ 2102563 w 11218359"/>
                <a:gd name="connsiteY184" fmla="*/ 1347621 h 1347620"/>
                <a:gd name="connsiteX185" fmla="*/ 2114002 w 11218359"/>
                <a:gd name="connsiteY185" fmla="*/ 1347621 h 1347620"/>
                <a:gd name="connsiteX186" fmla="*/ 2125442 w 11218359"/>
                <a:gd name="connsiteY186" fmla="*/ 1347621 h 1347620"/>
                <a:gd name="connsiteX187" fmla="*/ 2136882 w 11218359"/>
                <a:gd name="connsiteY187" fmla="*/ 1347621 h 1347620"/>
                <a:gd name="connsiteX188" fmla="*/ 2148321 w 11218359"/>
                <a:gd name="connsiteY188" fmla="*/ 1347621 h 1347620"/>
                <a:gd name="connsiteX189" fmla="*/ 2159760 w 11218359"/>
                <a:gd name="connsiteY189" fmla="*/ 1347621 h 1347620"/>
                <a:gd name="connsiteX190" fmla="*/ 2171200 w 11218359"/>
                <a:gd name="connsiteY190" fmla="*/ 1347621 h 1347620"/>
                <a:gd name="connsiteX191" fmla="*/ 2182640 w 11218359"/>
                <a:gd name="connsiteY191" fmla="*/ 1347621 h 1347620"/>
                <a:gd name="connsiteX192" fmla="*/ 2194079 w 11218359"/>
                <a:gd name="connsiteY192" fmla="*/ 1347621 h 1347620"/>
                <a:gd name="connsiteX193" fmla="*/ 2205519 w 11218359"/>
                <a:gd name="connsiteY193" fmla="*/ 1347621 h 1347620"/>
                <a:gd name="connsiteX194" fmla="*/ 2216958 w 11218359"/>
                <a:gd name="connsiteY194" fmla="*/ 1347621 h 1347620"/>
                <a:gd name="connsiteX195" fmla="*/ 2228393 w 11218359"/>
                <a:gd name="connsiteY195" fmla="*/ 1347621 h 1347620"/>
                <a:gd name="connsiteX196" fmla="*/ 2239837 w 11218359"/>
                <a:gd name="connsiteY196" fmla="*/ 1347621 h 1347620"/>
                <a:gd name="connsiteX197" fmla="*/ 2251272 w 11218359"/>
                <a:gd name="connsiteY197" fmla="*/ 1347621 h 1347620"/>
                <a:gd name="connsiteX198" fmla="*/ 2262716 w 11218359"/>
                <a:gd name="connsiteY198" fmla="*/ 1347621 h 1347620"/>
                <a:gd name="connsiteX199" fmla="*/ 2274151 w 11218359"/>
                <a:gd name="connsiteY199" fmla="*/ 1347621 h 1347620"/>
                <a:gd name="connsiteX200" fmla="*/ 2285591 w 11218359"/>
                <a:gd name="connsiteY200" fmla="*/ 1347621 h 1347620"/>
                <a:gd name="connsiteX201" fmla="*/ 2297030 w 11218359"/>
                <a:gd name="connsiteY201" fmla="*/ 1347621 h 1347620"/>
                <a:gd name="connsiteX202" fmla="*/ 2308470 w 11218359"/>
                <a:gd name="connsiteY202" fmla="*/ 1347621 h 1347620"/>
                <a:gd name="connsiteX203" fmla="*/ 2319909 w 11218359"/>
                <a:gd name="connsiteY203" fmla="*/ 1347621 h 1347620"/>
                <a:gd name="connsiteX204" fmla="*/ 2331349 w 11218359"/>
                <a:gd name="connsiteY204" fmla="*/ 1347621 h 1347620"/>
                <a:gd name="connsiteX205" fmla="*/ 2342788 w 11218359"/>
                <a:gd name="connsiteY205" fmla="*/ 1347621 h 1347620"/>
                <a:gd name="connsiteX206" fmla="*/ 2354228 w 11218359"/>
                <a:gd name="connsiteY206" fmla="*/ 1347621 h 1347620"/>
                <a:gd name="connsiteX207" fmla="*/ 2365667 w 11218359"/>
                <a:gd name="connsiteY207" fmla="*/ 1347621 h 1347620"/>
                <a:gd name="connsiteX208" fmla="*/ 2377107 w 11218359"/>
                <a:gd name="connsiteY208" fmla="*/ 1347621 h 1347620"/>
                <a:gd name="connsiteX209" fmla="*/ 2388546 w 11218359"/>
                <a:gd name="connsiteY209" fmla="*/ 1347621 h 1347620"/>
                <a:gd name="connsiteX210" fmla="*/ 2399986 w 11218359"/>
                <a:gd name="connsiteY210" fmla="*/ 1347621 h 1347620"/>
                <a:gd name="connsiteX211" fmla="*/ 2411425 w 11218359"/>
                <a:gd name="connsiteY211" fmla="*/ 1347621 h 1347620"/>
                <a:gd name="connsiteX212" fmla="*/ 2422865 w 11218359"/>
                <a:gd name="connsiteY212" fmla="*/ 1347621 h 1347620"/>
                <a:gd name="connsiteX213" fmla="*/ 2434304 w 11218359"/>
                <a:gd name="connsiteY213" fmla="*/ 1347621 h 1347620"/>
                <a:gd name="connsiteX214" fmla="*/ 2445744 w 11218359"/>
                <a:gd name="connsiteY214" fmla="*/ 1347621 h 1347620"/>
                <a:gd name="connsiteX215" fmla="*/ 2457184 w 11218359"/>
                <a:gd name="connsiteY215" fmla="*/ 1347621 h 1347620"/>
                <a:gd name="connsiteX216" fmla="*/ 2468623 w 11218359"/>
                <a:gd name="connsiteY216" fmla="*/ 1347621 h 1347620"/>
                <a:gd name="connsiteX217" fmla="*/ 2480062 w 11218359"/>
                <a:gd name="connsiteY217" fmla="*/ 1347621 h 1347620"/>
                <a:gd name="connsiteX218" fmla="*/ 2491502 w 11218359"/>
                <a:gd name="connsiteY218" fmla="*/ 1347621 h 1347620"/>
                <a:gd name="connsiteX219" fmla="*/ 2502942 w 11218359"/>
                <a:gd name="connsiteY219" fmla="*/ 1347621 h 1347620"/>
                <a:gd name="connsiteX220" fmla="*/ 2514381 w 11218359"/>
                <a:gd name="connsiteY220" fmla="*/ 1347621 h 1347620"/>
                <a:gd name="connsiteX221" fmla="*/ 2525821 w 11218359"/>
                <a:gd name="connsiteY221" fmla="*/ 1347621 h 1347620"/>
                <a:gd name="connsiteX222" fmla="*/ 2537260 w 11218359"/>
                <a:gd name="connsiteY222" fmla="*/ 1347621 h 1347620"/>
                <a:gd name="connsiteX223" fmla="*/ 2548700 w 11218359"/>
                <a:gd name="connsiteY223" fmla="*/ 1347621 h 1347620"/>
                <a:gd name="connsiteX224" fmla="*/ 2560139 w 11218359"/>
                <a:gd name="connsiteY224" fmla="*/ 1347621 h 1347620"/>
                <a:gd name="connsiteX225" fmla="*/ 2571579 w 11218359"/>
                <a:gd name="connsiteY225" fmla="*/ 1347621 h 1347620"/>
                <a:gd name="connsiteX226" fmla="*/ 2583018 w 11218359"/>
                <a:gd name="connsiteY226" fmla="*/ 1347621 h 1347620"/>
                <a:gd name="connsiteX227" fmla="*/ 2594458 w 11218359"/>
                <a:gd name="connsiteY227" fmla="*/ 1347621 h 1347620"/>
                <a:gd name="connsiteX228" fmla="*/ 2605897 w 11218359"/>
                <a:gd name="connsiteY228" fmla="*/ 1347621 h 1347620"/>
                <a:gd name="connsiteX229" fmla="*/ 2617337 w 11218359"/>
                <a:gd name="connsiteY229" fmla="*/ 1347621 h 1347620"/>
                <a:gd name="connsiteX230" fmla="*/ 2628776 w 11218359"/>
                <a:gd name="connsiteY230" fmla="*/ 1347621 h 1347620"/>
                <a:gd name="connsiteX231" fmla="*/ 2640216 w 11218359"/>
                <a:gd name="connsiteY231" fmla="*/ 1347621 h 1347620"/>
                <a:gd name="connsiteX232" fmla="*/ 2651655 w 11218359"/>
                <a:gd name="connsiteY232" fmla="*/ 1347621 h 1347620"/>
                <a:gd name="connsiteX233" fmla="*/ 2663095 w 11218359"/>
                <a:gd name="connsiteY233" fmla="*/ 1347621 h 1347620"/>
                <a:gd name="connsiteX234" fmla="*/ 2674535 w 11218359"/>
                <a:gd name="connsiteY234" fmla="*/ 1347621 h 1347620"/>
                <a:gd name="connsiteX235" fmla="*/ 2685974 w 11218359"/>
                <a:gd name="connsiteY235" fmla="*/ 1347621 h 1347620"/>
                <a:gd name="connsiteX236" fmla="*/ 2697413 w 11218359"/>
                <a:gd name="connsiteY236" fmla="*/ 1347621 h 1347620"/>
                <a:gd name="connsiteX237" fmla="*/ 2708853 w 11218359"/>
                <a:gd name="connsiteY237" fmla="*/ 1347621 h 1347620"/>
                <a:gd name="connsiteX238" fmla="*/ 2720293 w 11218359"/>
                <a:gd name="connsiteY238" fmla="*/ 1347621 h 1347620"/>
                <a:gd name="connsiteX239" fmla="*/ 2731727 w 11218359"/>
                <a:gd name="connsiteY239" fmla="*/ 1347621 h 1347620"/>
                <a:gd name="connsiteX240" fmla="*/ 2743172 w 11218359"/>
                <a:gd name="connsiteY240" fmla="*/ 1347621 h 1347620"/>
                <a:gd name="connsiteX241" fmla="*/ 2754611 w 11218359"/>
                <a:gd name="connsiteY241" fmla="*/ 1347621 h 1347620"/>
                <a:gd name="connsiteX242" fmla="*/ 2766046 w 11218359"/>
                <a:gd name="connsiteY242" fmla="*/ 1347621 h 1347620"/>
                <a:gd name="connsiteX243" fmla="*/ 2777490 w 11218359"/>
                <a:gd name="connsiteY243" fmla="*/ 1347621 h 1347620"/>
                <a:gd name="connsiteX244" fmla="*/ 2788925 w 11218359"/>
                <a:gd name="connsiteY244" fmla="*/ 1347621 h 1347620"/>
                <a:gd name="connsiteX245" fmla="*/ 2800364 w 11218359"/>
                <a:gd name="connsiteY245" fmla="*/ 1347621 h 1347620"/>
                <a:gd name="connsiteX246" fmla="*/ 2811804 w 11218359"/>
                <a:gd name="connsiteY246" fmla="*/ 1347621 h 1347620"/>
                <a:gd name="connsiteX247" fmla="*/ 2823243 w 11218359"/>
                <a:gd name="connsiteY247" fmla="*/ 1347621 h 1347620"/>
                <a:gd name="connsiteX248" fmla="*/ 2834683 w 11218359"/>
                <a:gd name="connsiteY248" fmla="*/ 1347621 h 1347620"/>
                <a:gd name="connsiteX249" fmla="*/ 2846123 w 11218359"/>
                <a:gd name="connsiteY249" fmla="*/ 1347621 h 1347620"/>
                <a:gd name="connsiteX250" fmla="*/ 2857562 w 11218359"/>
                <a:gd name="connsiteY250" fmla="*/ 1347621 h 1347620"/>
                <a:gd name="connsiteX251" fmla="*/ 2869001 w 11218359"/>
                <a:gd name="connsiteY251" fmla="*/ 1347621 h 1347620"/>
                <a:gd name="connsiteX252" fmla="*/ 2880441 w 11218359"/>
                <a:gd name="connsiteY252" fmla="*/ 1347621 h 1347620"/>
                <a:gd name="connsiteX253" fmla="*/ 2891881 w 11218359"/>
                <a:gd name="connsiteY253" fmla="*/ 1347621 h 1347620"/>
                <a:gd name="connsiteX254" fmla="*/ 2903320 w 11218359"/>
                <a:gd name="connsiteY254" fmla="*/ 1347621 h 1347620"/>
                <a:gd name="connsiteX255" fmla="*/ 2914760 w 11218359"/>
                <a:gd name="connsiteY255" fmla="*/ 1347621 h 1347620"/>
                <a:gd name="connsiteX256" fmla="*/ 2926199 w 11218359"/>
                <a:gd name="connsiteY256" fmla="*/ 1347621 h 1347620"/>
                <a:gd name="connsiteX257" fmla="*/ 2937639 w 11218359"/>
                <a:gd name="connsiteY257" fmla="*/ 1347621 h 1347620"/>
                <a:gd name="connsiteX258" fmla="*/ 2949078 w 11218359"/>
                <a:gd name="connsiteY258" fmla="*/ 1347621 h 1347620"/>
                <a:gd name="connsiteX259" fmla="*/ 2960518 w 11218359"/>
                <a:gd name="connsiteY259" fmla="*/ 1347621 h 1347620"/>
                <a:gd name="connsiteX260" fmla="*/ 2971957 w 11218359"/>
                <a:gd name="connsiteY260" fmla="*/ 1347621 h 1347620"/>
                <a:gd name="connsiteX261" fmla="*/ 2983397 w 11218359"/>
                <a:gd name="connsiteY261" fmla="*/ 1347621 h 1347620"/>
                <a:gd name="connsiteX262" fmla="*/ 2994837 w 11218359"/>
                <a:gd name="connsiteY262" fmla="*/ 1347621 h 1347620"/>
                <a:gd name="connsiteX263" fmla="*/ 3006276 w 11218359"/>
                <a:gd name="connsiteY263" fmla="*/ 1347621 h 1347620"/>
                <a:gd name="connsiteX264" fmla="*/ 3017715 w 11218359"/>
                <a:gd name="connsiteY264" fmla="*/ 1347621 h 1347620"/>
                <a:gd name="connsiteX265" fmla="*/ 3029155 w 11218359"/>
                <a:gd name="connsiteY265" fmla="*/ 1347621 h 1347620"/>
                <a:gd name="connsiteX266" fmla="*/ 3040594 w 11218359"/>
                <a:gd name="connsiteY266" fmla="*/ 1347621 h 1347620"/>
                <a:gd name="connsiteX267" fmla="*/ 3052034 w 11218359"/>
                <a:gd name="connsiteY267" fmla="*/ 1347621 h 1347620"/>
                <a:gd name="connsiteX268" fmla="*/ 3063474 w 11218359"/>
                <a:gd name="connsiteY268" fmla="*/ 1347621 h 1347620"/>
                <a:gd name="connsiteX269" fmla="*/ 3074913 w 11218359"/>
                <a:gd name="connsiteY269" fmla="*/ 1347621 h 1347620"/>
                <a:gd name="connsiteX270" fmla="*/ 3086352 w 11218359"/>
                <a:gd name="connsiteY270" fmla="*/ 1347621 h 1347620"/>
                <a:gd name="connsiteX271" fmla="*/ 3097792 w 11218359"/>
                <a:gd name="connsiteY271" fmla="*/ 1347621 h 1347620"/>
                <a:gd name="connsiteX272" fmla="*/ 3109232 w 11218359"/>
                <a:gd name="connsiteY272" fmla="*/ 1347621 h 1347620"/>
                <a:gd name="connsiteX273" fmla="*/ 3120671 w 11218359"/>
                <a:gd name="connsiteY273" fmla="*/ 1347621 h 1347620"/>
                <a:gd name="connsiteX274" fmla="*/ 3132111 w 11218359"/>
                <a:gd name="connsiteY274" fmla="*/ 1347621 h 1347620"/>
                <a:gd name="connsiteX275" fmla="*/ 3143550 w 11218359"/>
                <a:gd name="connsiteY275" fmla="*/ 1347621 h 1347620"/>
                <a:gd name="connsiteX276" fmla="*/ 3154990 w 11218359"/>
                <a:gd name="connsiteY276" fmla="*/ 1347621 h 1347620"/>
                <a:gd name="connsiteX277" fmla="*/ 3166429 w 11218359"/>
                <a:gd name="connsiteY277" fmla="*/ 1347621 h 1347620"/>
                <a:gd name="connsiteX278" fmla="*/ 3177869 w 11218359"/>
                <a:gd name="connsiteY278" fmla="*/ 1347621 h 1347620"/>
                <a:gd name="connsiteX279" fmla="*/ 3189308 w 11218359"/>
                <a:gd name="connsiteY279" fmla="*/ 1347621 h 1347620"/>
                <a:gd name="connsiteX280" fmla="*/ 3200748 w 11218359"/>
                <a:gd name="connsiteY280" fmla="*/ 1347621 h 1347620"/>
                <a:gd name="connsiteX281" fmla="*/ 3212187 w 11218359"/>
                <a:gd name="connsiteY281" fmla="*/ 1347621 h 1347620"/>
                <a:gd name="connsiteX282" fmla="*/ 3223627 w 11218359"/>
                <a:gd name="connsiteY282" fmla="*/ 1347621 h 1347620"/>
                <a:gd name="connsiteX283" fmla="*/ 3235066 w 11218359"/>
                <a:gd name="connsiteY283" fmla="*/ 1347621 h 1347620"/>
                <a:gd name="connsiteX284" fmla="*/ 3246501 w 11218359"/>
                <a:gd name="connsiteY284" fmla="*/ 1347621 h 1347620"/>
                <a:gd name="connsiteX285" fmla="*/ 3257945 w 11218359"/>
                <a:gd name="connsiteY285" fmla="*/ 1347621 h 1347620"/>
                <a:gd name="connsiteX286" fmla="*/ 3269385 w 11218359"/>
                <a:gd name="connsiteY286" fmla="*/ 1347621 h 1347620"/>
                <a:gd name="connsiteX287" fmla="*/ 3280825 w 11218359"/>
                <a:gd name="connsiteY287" fmla="*/ 1347621 h 1347620"/>
                <a:gd name="connsiteX288" fmla="*/ 3292264 w 11218359"/>
                <a:gd name="connsiteY288" fmla="*/ 1347621 h 1347620"/>
                <a:gd name="connsiteX289" fmla="*/ 3303699 w 11218359"/>
                <a:gd name="connsiteY289" fmla="*/ 1347621 h 1347620"/>
                <a:gd name="connsiteX290" fmla="*/ 3315143 w 11218359"/>
                <a:gd name="connsiteY290" fmla="*/ 1347621 h 1347620"/>
                <a:gd name="connsiteX291" fmla="*/ 3326578 w 11218359"/>
                <a:gd name="connsiteY291" fmla="*/ 1347621 h 1347620"/>
                <a:gd name="connsiteX292" fmla="*/ 3338017 w 11218359"/>
                <a:gd name="connsiteY292" fmla="*/ 1347621 h 1347620"/>
                <a:gd name="connsiteX293" fmla="*/ 3349457 w 11218359"/>
                <a:gd name="connsiteY293" fmla="*/ 1347621 h 1347620"/>
                <a:gd name="connsiteX294" fmla="*/ 3360896 w 11218359"/>
                <a:gd name="connsiteY294" fmla="*/ 1347621 h 1347620"/>
                <a:gd name="connsiteX295" fmla="*/ 3372336 w 11218359"/>
                <a:gd name="connsiteY295" fmla="*/ 1347621 h 1347620"/>
                <a:gd name="connsiteX296" fmla="*/ 3383776 w 11218359"/>
                <a:gd name="connsiteY296" fmla="*/ 1347621 h 1347620"/>
                <a:gd name="connsiteX297" fmla="*/ 3395215 w 11218359"/>
                <a:gd name="connsiteY297" fmla="*/ 1347621 h 1347620"/>
                <a:gd name="connsiteX298" fmla="*/ 3406654 w 11218359"/>
                <a:gd name="connsiteY298" fmla="*/ 1347621 h 1347620"/>
                <a:gd name="connsiteX299" fmla="*/ 3418094 w 11218359"/>
                <a:gd name="connsiteY299" fmla="*/ 1347621 h 1347620"/>
                <a:gd name="connsiteX300" fmla="*/ 3429534 w 11218359"/>
                <a:gd name="connsiteY300" fmla="*/ 1347621 h 1347620"/>
                <a:gd name="connsiteX301" fmla="*/ 3440973 w 11218359"/>
                <a:gd name="connsiteY301" fmla="*/ 1347621 h 1347620"/>
                <a:gd name="connsiteX302" fmla="*/ 3452413 w 11218359"/>
                <a:gd name="connsiteY302" fmla="*/ 1347621 h 1347620"/>
                <a:gd name="connsiteX303" fmla="*/ 3463852 w 11218359"/>
                <a:gd name="connsiteY303" fmla="*/ 1347621 h 1347620"/>
                <a:gd name="connsiteX304" fmla="*/ 3475292 w 11218359"/>
                <a:gd name="connsiteY304" fmla="*/ 1347621 h 1347620"/>
                <a:gd name="connsiteX305" fmla="*/ 3486731 w 11218359"/>
                <a:gd name="connsiteY305" fmla="*/ 1347621 h 1347620"/>
                <a:gd name="connsiteX306" fmla="*/ 3498171 w 11218359"/>
                <a:gd name="connsiteY306" fmla="*/ 1347621 h 1347620"/>
                <a:gd name="connsiteX307" fmla="*/ 3509610 w 11218359"/>
                <a:gd name="connsiteY307" fmla="*/ 1347621 h 1347620"/>
                <a:gd name="connsiteX308" fmla="*/ 3521050 w 11218359"/>
                <a:gd name="connsiteY308" fmla="*/ 1347621 h 1347620"/>
                <a:gd name="connsiteX309" fmla="*/ 3532489 w 11218359"/>
                <a:gd name="connsiteY309" fmla="*/ 1347621 h 1347620"/>
                <a:gd name="connsiteX310" fmla="*/ 3543929 w 11218359"/>
                <a:gd name="connsiteY310" fmla="*/ 1347621 h 1347620"/>
                <a:gd name="connsiteX311" fmla="*/ 3555368 w 11218359"/>
                <a:gd name="connsiteY311" fmla="*/ 1347621 h 1347620"/>
                <a:gd name="connsiteX312" fmla="*/ 3566808 w 11218359"/>
                <a:gd name="connsiteY312" fmla="*/ 1347621 h 1347620"/>
                <a:gd name="connsiteX313" fmla="*/ 3578247 w 11218359"/>
                <a:gd name="connsiteY313" fmla="*/ 1347621 h 1347620"/>
                <a:gd name="connsiteX314" fmla="*/ 3589687 w 11218359"/>
                <a:gd name="connsiteY314" fmla="*/ 1347621 h 1347620"/>
                <a:gd name="connsiteX315" fmla="*/ 3601127 w 11218359"/>
                <a:gd name="connsiteY315" fmla="*/ 1347621 h 1347620"/>
                <a:gd name="connsiteX316" fmla="*/ 3612566 w 11218359"/>
                <a:gd name="connsiteY316" fmla="*/ 1347621 h 1347620"/>
                <a:gd name="connsiteX317" fmla="*/ 3624005 w 11218359"/>
                <a:gd name="connsiteY317" fmla="*/ 1347621 h 1347620"/>
                <a:gd name="connsiteX318" fmla="*/ 3635445 w 11218359"/>
                <a:gd name="connsiteY318" fmla="*/ 1347621 h 1347620"/>
                <a:gd name="connsiteX319" fmla="*/ 3646885 w 11218359"/>
                <a:gd name="connsiteY319" fmla="*/ 1347621 h 1347620"/>
                <a:gd name="connsiteX320" fmla="*/ 3658324 w 11218359"/>
                <a:gd name="connsiteY320" fmla="*/ 1347621 h 1347620"/>
                <a:gd name="connsiteX321" fmla="*/ 3669764 w 11218359"/>
                <a:gd name="connsiteY321" fmla="*/ 1347621 h 1347620"/>
                <a:gd name="connsiteX322" fmla="*/ 3681203 w 11218359"/>
                <a:gd name="connsiteY322" fmla="*/ 1347621 h 1347620"/>
                <a:gd name="connsiteX323" fmla="*/ 3692643 w 11218359"/>
                <a:gd name="connsiteY323" fmla="*/ 1347621 h 1347620"/>
                <a:gd name="connsiteX324" fmla="*/ 3704082 w 11218359"/>
                <a:gd name="connsiteY324" fmla="*/ 1347621 h 1347620"/>
                <a:gd name="connsiteX325" fmla="*/ 3715522 w 11218359"/>
                <a:gd name="connsiteY325" fmla="*/ 1347621 h 1347620"/>
                <a:gd name="connsiteX326" fmla="*/ 3726961 w 11218359"/>
                <a:gd name="connsiteY326" fmla="*/ 1347621 h 1347620"/>
                <a:gd name="connsiteX327" fmla="*/ 3738401 w 11218359"/>
                <a:gd name="connsiteY327" fmla="*/ 1347621 h 1347620"/>
                <a:gd name="connsiteX328" fmla="*/ 3749840 w 11218359"/>
                <a:gd name="connsiteY328" fmla="*/ 1347621 h 1347620"/>
                <a:gd name="connsiteX329" fmla="*/ 3761280 w 11218359"/>
                <a:gd name="connsiteY329" fmla="*/ 1347621 h 1347620"/>
                <a:gd name="connsiteX330" fmla="*/ 3772719 w 11218359"/>
                <a:gd name="connsiteY330" fmla="*/ 1347621 h 1347620"/>
                <a:gd name="connsiteX331" fmla="*/ 3784154 w 11218359"/>
                <a:gd name="connsiteY331" fmla="*/ 1347621 h 1347620"/>
                <a:gd name="connsiteX332" fmla="*/ 3795598 w 11218359"/>
                <a:gd name="connsiteY332" fmla="*/ 1347621 h 1347620"/>
                <a:gd name="connsiteX333" fmla="*/ 3807033 w 11218359"/>
                <a:gd name="connsiteY333" fmla="*/ 1347621 h 1347620"/>
                <a:gd name="connsiteX334" fmla="*/ 3818473 w 11218359"/>
                <a:gd name="connsiteY334" fmla="*/ 1347621 h 1347620"/>
                <a:gd name="connsiteX335" fmla="*/ 3829917 w 11218359"/>
                <a:gd name="connsiteY335" fmla="*/ 1347621 h 1347620"/>
                <a:gd name="connsiteX336" fmla="*/ 3841352 w 11218359"/>
                <a:gd name="connsiteY336" fmla="*/ 1347621 h 1347620"/>
                <a:gd name="connsiteX337" fmla="*/ 3852791 w 11218359"/>
                <a:gd name="connsiteY337" fmla="*/ 1347621 h 1347620"/>
                <a:gd name="connsiteX338" fmla="*/ 3864231 w 11218359"/>
                <a:gd name="connsiteY338" fmla="*/ 1347621 h 1347620"/>
                <a:gd name="connsiteX339" fmla="*/ 3875670 w 11218359"/>
                <a:gd name="connsiteY339" fmla="*/ 1347621 h 1347620"/>
                <a:gd name="connsiteX340" fmla="*/ 3887110 w 11218359"/>
                <a:gd name="connsiteY340" fmla="*/ 1347621 h 1347620"/>
                <a:gd name="connsiteX341" fmla="*/ 3898549 w 11218359"/>
                <a:gd name="connsiteY341" fmla="*/ 1347621 h 1347620"/>
                <a:gd name="connsiteX342" fmla="*/ 3909989 w 11218359"/>
                <a:gd name="connsiteY342" fmla="*/ 1347621 h 1347620"/>
                <a:gd name="connsiteX343" fmla="*/ 3921447 w 11218359"/>
                <a:gd name="connsiteY343" fmla="*/ 1347621 h 1347620"/>
                <a:gd name="connsiteX344" fmla="*/ 3932878 w 11218359"/>
                <a:gd name="connsiteY344" fmla="*/ 1347621 h 1347620"/>
                <a:gd name="connsiteX345" fmla="*/ 3944307 w 11218359"/>
                <a:gd name="connsiteY345" fmla="*/ 1347621 h 1347620"/>
                <a:gd name="connsiteX346" fmla="*/ 3955737 w 11218359"/>
                <a:gd name="connsiteY346" fmla="*/ 1347621 h 1347620"/>
                <a:gd name="connsiteX347" fmla="*/ 3967167 w 11218359"/>
                <a:gd name="connsiteY347" fmla="*/ 1347621 h 1347620"/>
                <a:gd name="connsiteX348" fmla="*/ 3978645 w 11218359"/>
                <a:gd name="connsiteY348" fmla="*/ 1347621 h 1347620"/>
                <a:gd name="connsiteX349" fmla="*/ 3990075 w 11218359"/>
                <a:gd name="connsiteY349" fmla="*/ 1347621 h 1347620"/>
                <a:gd name="connsiteX350" fmla="*/ 4001505 w 11218359"/>
                <a:gd name="connsiteY350" fmla="*/ 1347621 h 1347620"/>
                <a:gd name="connsiteX351" fmla="*/ 4012935 w 11218359"/>
                <a:gd name="connsiteY351" fmla="*/ 1347621 h 1347620"/>
                <a:gd name="connsiteX352" fmla="*/ 4024365 w 11218359"/>
                <a:gd name="connsiteY352" fmla="*/ 1347621 h 1347620"/>
                <a:gd name="connsiteX353" fmla="*/ 4035843 w 11218359"/>
                <a:gd name="connsiteY353" fmla="*/ 1347621 h 1347620"/>
                <a:gd name="connsiteX354" fmla="*/ 4047273 w 11218359"/>
                <a:gd name="connsiteY354" fmla="*/ 1347621 h 1347620"/>
                <a:gd name="connsiteX355" fmla="*/ 4058702 w 11218359"/>
                <a:gd name="connsiteY355" fmla="*/ 1347621 h 1347620"/>
                <a:gd name="connsiteX356" fmla="*/ 4070133 w 11218359"/>
                <a:gd name="connsiteY356" fmla="*/ 1347621 h 1347620"/>
                <a:gd name="connsiteX357" fmla="*/ 4081563 w 11218359"/>
                <a:gd name="connsiteY357" fmla="*/ 1347621 h 1347620"/>
                <a:gd name="connsiteX358" fmla="*/ 4093040 w 11218359"/>
                <a:gd name="connsiteY358" fmla="*/ 1347621 h 1347620"/>
                <a:gd name="connsiteX359" fmla="*/ 4104471 w 11218359"/>
                <a:gd name="connsiteY359" fmla="*/ 1347621 h 1347620"/>
                <a:gd name="connsiteX360" fmla="*/ 4115900 w 11218359"/>
                <a:gd name="connsiteY360" fmla="*/ 1347621 h 1347620"/>
                <a:gd name="connsiteX361" fmla="*/ 4127330 w 11218359"/>
                <a:gd name="connsiteY361" fmla="*/ 1347621 h 1347620"/>
                <a:gd name="connsiteX362" fmla="*/ 4138760 w 11218359"/>
                <a:gd name="connsiteY362" fmla="*/ 1347621 h 1347620"/>
                <a:gd name="connsiteX363" fmla="*/ 4150238 w 11218359"/>
                <a:gd name="connsiteY363" fmla="*/ 1347621 h 1347620"/>
                <a:gd name="connsiteX364" fmla="*/ 4161668 w 11218359"/>
                <a:gd name="connsiteY364" fmla="*/ 1347621 h 1347620"/>
                <a:gd name="connsiteX365" fmla="*/ 4173098 w 11218359"/>
                <a:gd name="connsiteY365" fmla="*/ 1347621 h 1347620"/>
                <a:gd name="connsiteX366" fmla="*/ 4184528 w 11218359"/>
                <a:gd name="connsiteY366" fmla="*/ 1347621 h 1347620"/>
                <a:gd name="connsiteX367" fmla="*/ 4195958 w 11218359"/>
                <a:gd name="connsiteY367" fmla="*/ 1347621 h 1347620"/>
                <a:gd name="connsiteX368" fmla="*/ 4207436 w 11218359"/>
                <a:gd name="connsiteY368" fmla="*/ 1347621 h 1347620"/>
                <a:gd name="connsiteX369" fmla="*/ 4218865 w 11218359"/>
                <a:gd name="connsiteY369" fmla="*/ 1347621 h 1347620"/>
                <a:gd name="connsiteX370" fmla="*/ 4230296 w 11218359"/>
                <a:gd name="connsiteY370" fmla="*/ 1347621 h 1347620"/>
                <a:gd name="connsiteX371" fmla="*/ 4241726 w 11218359"/>
                <a:gd name="connsiteY371" fmla="*/ 1347621 h 1347620"/>
                <a:gd name="connsiteX372" fmla="*/ 4253156 w 11218359"/>
                <a:gd name="connsiteY372" fmla="*/ 1347621 h 1347620"/>
                <a:gd name="connsiteX373" fmla="*/ 4264634 w 11218359"/>
                <a:gd name="connsiteY373" fmla="*/ 1347621 h 1347620"/>
                <a:gd name="connsiteX374" fmla="*/ 4276063 w 11218359"/>
                <a:gd name="connsiteY374" fmla="*/ 1347621 h 1347620"/>
                <a:gd name="connsiteX375" fmla="*/ 4287493 w 11218359"/>
                <a:gd name="connsiteY375" fmla="*/ 1347621 h 1347620"/>
                <a:gd name="connsiteX376" fmla="*/ 4298923 w 11218359"/>
                <a:gd name="connsiteY376" fmla="*/ 1347621 h 1347620"/>
                <a:gd name="connsiteX377" fmla="*/ 4310353 w 11218359"/>
                <a:gd name="connsiteY377" fmla="*/ 1347621 h 1347620"/>
                <a:gd name="connsiteX378" fmla="*/ 4321831 w 11218359"/>
                <a:gd name="connsiteY378" fmla="*/ 1347621 h 1347620"/>
                <a:gd name="connsiteX379" fmla="*/ 4333261 w 11218359"/>
                <a:gd name="connsiteY379" fmla="*/ 1347621 h 1347620"/>
                <a:gd name="connsiteX380" fmla="*/ 4344691 w 11218359"/>
                <a:gd name="connsiteY380" fmla="*/ 1347621 h 1347620"/>
                <a:gd name="connsiteX381" fmla="*/ 4356121 w 11218359"/>
                <a:gd name="connsiteY381" fmla="*/ 1347621 h 1347620"/>
                <a:gd name="connsiteX382" fmla="*/ 4367551 w 11218359"/>
                <a:gd name="connsiteY382" fmla="*/ 1347621 h 1347620"/>
                <a:gd name="connsiteX383" fmla="*/ 4379028 w 11218359"/>
                <a:gd name="connsiteY383" fmla="*/ 1347621 h 1347620"/>
                <a:gd name="connsiteX384" fmla="*/ 4390458 w 11218359"/>
                <a:gd name="connsiteY384" fmla="*/ 1347621 h 1347620"/>
                <a:gd name="connsiteX385" fmla="*/ 4401889 w 11218359"/>
                <a:gd name="connsiteY385" fmla="*/ 1347621 h 1347620"/>
                <a:gd name="connsiteX386" fmla="*/ 4413319 w 11218359"/>
                <a:gd name="connsiteY386" fmla="*/ 1347621 h 1347620"/>
                <a:gd name="connsiteX387" fmla="*/ 4424749 w 11218359"/>
                <a:gd name="connsiteY387" fmla="*/ 1347621 h 1347620"/>
                <a:gd name="connsiteX388" fmla="*/ 4436226 w 11218359"/>
                <a:gd name="connsiteY388" fmla="*/ 1347621 h 1347620"/>
                <a:gd name="connsiteX389" fmla="*/ 4447656 w 11218359"/>
                <a:gd name="connsiteY389" fmla="*/ 1347621 h 1347620"/>
                <a:gd name="connsiteX390" fmla="*/ 4459086 w 11218359"/>
                <a:gd name="connsiteY390" fmla="*/ 1347621 h 1347620"/>
                <a:gd name="connsiteX391" fmla="*/ 4470516 w 11218359"/>
                <a:gd name="connsiteY391" fmla="*/ 1347621 h 1347620"/>
                <a:gd name="connsiteX392" fmla="*/ 4481946 w 11218359"/>
                <a:gd name="connsiteY392" fmla="*/ 1347621 h 1347620"/>
                <a:gd name="connsiteX393" fmla="*/ 4493424 w 11218359"/>
                <a:gd name="connsiteY393" fmla="*/ 1347621 h 1347620"/>
                <a:gd name="connsiteX394" fmla="*/ 4504854 w 11218359"/>
                <a:gd name="connsiteY394" fmla="*/ 1347621 h 1347620"/>
                <a:gd name="connsiteX395" fmla="*/ 4516284 w 11218359"/>
                <a:gd name="connsiteY395" fmla="*/ 1347621 h 1347620"/>
                <a:gd name="connsiteX396" fmla="*/ 4527714 w 11218359"/>
                <a:gd name="connsiteY396" fmla="*/ 1347621 h 1347620"/>
                <a:gd name="connsiteX397" fmla="*/ 4539144 w 11218359"/>
                <a:gd name="connsiteY397" fmla="*/ 1347621 h 1347620"/>
                <a:gd name="connsiteX398" fmla="*/ 4550621 w 11218359"/>
                <a:gd name="connsiteY398" fmla="*/ 1347621 h 1347620"/>
                <a:gd name="connsiteX399" fmla="*/ 4562051 w 11218359"/>
                <a:gd name="connsiteY399" fmla="*/ 1347621 h 1347620"/>
                <a:gd name="connsiteX400" fmla="*/ 4573482 w 11218359"/>
                <a:gd name="connsiteY400" fmla="*/ 1347621 h 1347620"/>
                <a:gd name="connsiteX401" fmla="*/ 4584912 w 11218359"/>
                <a:gd name="connsiteY401" fmla="*/ 1347621 h 1347620"/>
                <a:gd name="connsiteX402" fmla="*/ 4596341 w 11218359"/>
                <a:gd name="connsiteY402" fmla="*/ 1347621 h 1347620"/>
                <a:gd name="connsiteX403" fmla="*/ 4607771 w 11218359"/>
                <a:gd name="connsiteY403" fmla="*/ 1347621 h 1347620"/>
                <a:gd name="connsiteX404" fmla="*/ 4619249 w 11218359"/>
                <a:gd name="connsiteY404" fmla="*/ 1347621 h 1347620"/>
                <a:gd name="connsiteX405" fmla="*/ 4630679 w 11218359"/>
                <a:gd name="connsiteY405" fmla="*/ 1347621 h 1347620"/>
                <a:gd name="connsiteX406" fmla="*/ 4642109 w 11218359"/>
                <a:gd name="connsiteY406" fmla="*/ 1347621 h 1347620"/>
                <a:gd name="connsiteX407" fmla="*/ 4653539 w 11218359"/>
                <a:gd name="connsiteY407" fmla="*/ 1347621 h 1347620"/>
                <a:gd name="connsiteX408" fmla="*/ 4664969 w 11218359"/>
                <a:gd name="connsiteY408" fmla="*/ 1347621 h 1347620"/>
                <a:gd name="connsiteX409" fmla="*/ 4676447 w 11218359"/>
                <a:gd name="connsiteY409" fmla="*/ 1347621 h 1347620"/>
                <a:gd name="connsiteX410" fmla="*/ 4687877 w 11218359"/>
                <a:gd name="connsiteY410" fmla="*/ 1347621 h 1347620"/>
                <a:gd name="connsiteX411" fmla="*/ 4699306 w 11218359"/>
                <a:gd name="connsiteY411" fmla="*/ 1347621 h 1347620"/>
                <a:gd name="connsiteX412" fmla="*/ 4710737 w 11218359"/>
                <a:gd name="connsiteY412" fmla="*/ 1347621 h 1347620"/>
                <a:gd name="connsiteX413" fmla="*/ 4722167 w 11218359"/>
                <a:gd name="connsiteY413" fmla="*/ 1347621 h 1347620"/>
                <a:gd name="connsiteX414" fmla="*/ 4733644 w 11218359"/>
                <a:gd name="connsiteY414" fmla="*/ 1347621 h 1347620"/>
                <a:gd name="connsiteX415" fmla="*/ 4745075 w 11218359"/>
                <a:gd name="connsiteY415" fmla="*/ 1347621 h 1347620"/>
                <a:gd name="connsiteX416" fmla="*/ 4756504 w 11218359"/>
                <a:gd name="connsiteY416" fmla="*/ 1347621 h 1347620"/>
                <a:gd name="connsiteX417" fmla="*/ 4767934 w 11218359"/>
                <a:gd name="connsiteY417" fmla="*/ 1347621 h 1347620"/>
                <a:gd name="connsiteX418" fmla="*/ 4779364 w 11218359"/>
                <a:gd name="connsiteY418" fmla="*/ 1347621 h 1347620"/>
                <a:gd name="connsiteX419" fmla="*/ 4790842 w 11218359"/>
                <a:gd name="connsiteY419" fmla="*/ 1347621 h 1347620"/>
                <a:gd name="connsiteX420" fmla="*/ 4802272 w 11218359"/>
                <a:gd name="connsiteY420" fmla="*/ 1347621 h 1347620"/>
                <a:gd name="connsiteX421" fmla="*/ 4813702 w 11218359"/>
                <a:gd name="connsiteY421" fmla="*/ 1347621 h 1347620"/>
                <a:gd name="connsiteX422" fmla="*/ 4825132 w 11218359"/>
                <a:gd name="connsiteY422" fmla="*/ 1347621 h 1347620"/>
                <a:gd name="connsiteX423" fmla="*/ 4836562 w 11218359"/>
                <a:gd name="connsiteY423" fmla="*/ 1347621 h 1347620"/>
                <a:gd name="connsiteX424" fmla="*/ 4848040 w 11218359"/>
                <a:gd name="connsiteY424" fmla="*/ 1347621 h 1347620"/>
                <a:gd name="connsiteX425" fmla="*/ 4859469 w 11218359"/>
                <a:gd name="connsiteY425" fmla="*/ 1347621 h 1347620"/>
                <a:gd name="connsiteX426" fmla="*/ 4870899 w 11218359"/>
                <a:gd name="connsiteY426" fmla="*/ 1347621 h 1347620"/>
                <a:gd name="connsiteX427" fmla="*/ 4882330 w 11218359"/>
                <a:gd name="connsiteY427" fmla="*/ 1347621 h 1347620"/>
                <a:gd name="connsiteX428" fmla="*/ 4893760 w 11218359"/>
                <a:gd name="connsiteY428" fmla="*/ 1347621 h 1347620"/>
                <a:gd name="connsiteX429" fmla="*/ 4905237 w 11218359"/>
                <a:gd name="connsiteY429" fmla="*/ 1347621 h 1347620"/>
                <a:gd name="connsiteX430" fmla="*/ 4916667 w 11218359"/>
                <a:gd name="connsiteY430" fmla="*/ 1347621 h 1347620"/>
                <a:gd name="connsiteX431" fmla="*/ 4928097 w 11218359"/>
                <a:gd name="connsiteY431" fmla="*/ 1347621 h 1347620"/>
                <a:gd name="connsiteX432" fmla="*/ 4939527 w 11218359"/>
                <a:gd name="connsiteY432" fmla="*/ 1347621 h 1347620"/>
                <a:gd name="connsiteX433" fmla="*/ 4950957 w 11218359"/>
                <a:gd name="connsiteY433" fmla="*/ 1347621 h 1347620"/>
                <a:gd name="connsiteX434" fmla="*/ 4962435 w 11218359"/>
                <a:gd name="connsiteY434" fmla="*/ 1347621 h 1347620"/>
                <a:gd name="connsiteX435" fmla="*/ 4973865 w 11218359"/>
                <a:gd name="connsiteY435" fmla="*/ 1347621 h 1347620"/>
                <a:gd name="connsiteX436" fmla="*/ 4985295 w 11218359"/>
                <a:gd name="connsiteY436" fmla="*/ 1347621 h 1347620"/>
                <a:gd name="connsiteX437" fmla="*/ 4996725 w 11218359"/>
                <a:gd name="connsiteY437" fmla="*/ 1347621 h 1347620"/>
                <a:gd name="connsiteX438" fmla="*/ 5008155 w 11218359"/>
                <a:gd name="connsiteY438" fmla="*/ 1347621 h 1347620"/>
                <a:gd name="connsiteX439" fmla="*/ 5019632 w 11218359"/>
                <a:gd name="connsiteY439" fmla="*/ 1347621 h 1347620"/>
                <a:gd name="connsiteX440" fmla="*/ 5031062 w 11218359"/>
                <a:gd name="connsiteY440" fmla="*/ 1347621 h 1347620"/>
                <a:gd name="connsiteX441" fmla="*/ 5042492 w 11218359"/>
                <a:gd name="connsiteY441" fmla="*/ 1347621 h 1347620"/>
                <a:gd name="connsiteX442" fmla="*/ 5053923 w 11218359"/>
                <a:gd name="connsiteY442" fmla="*/ 1347621 h 1347620"/>
                <a:gd name="connsiteX443" fmla="*/ 5065353 w 11218359"/>
                <a:gd name="connsiteY443" fmla="*/ 1347621 h 1347620"/>
                <a:gd name="connsiteX444" fmla="*/ 5076830 w 11218359"/>
                <a:gd name="connsiteY444" fmla="*/ 1347621 h 1347620"/>
                <a:gd name="connsiteX445" fmla="*/ 5088260 w 11218359"/>
                <a:gd name="connsiteY445" fmla="*/ 1347621 h 1347620"/>
                <a:gd name="connsiteX446" fmla="*/ 5099690 w 11218359"/>
                <a:gd name="connsiteY446" fmla="*/ 1347621 h 1347620"/>
                <a:gd name="connsiteX447" fmla="*/ 5111120 w 11218359"/>
                <a:gd name="connsiteY447" fmla="*/ 1347621 h 1347620"/>
                <a:gd name="connsiteX448" fmla="*/ 5122550 w 11218359"/>
                <a:gd name="connsiteY448" fmla="*/ 1347621 h 1347620"/>
                <a:gd name="connsiteX449" fmla="*/ 5134028 w 11218359"/>
                <a:gd name="connsiteY449" fmla="*/ 1347621 h 1347620"/>
                <a:gd name="connsiteX450" fmla="*/ 5145458 w 11218359"/>
                <a:gd name="connsiteY450" fmla="*/ 1347621 h 1347620"/>
                <a:gd name="connsiteX451" fmla="*/ 5156888 w 11218359"/>
                <a:gd name="connsiteY451" fmla="*/ 1347621 h 1347620"/>
                <a:gd name="connsiteX452" fmla="*/ 5168318 w 11218359"/>
                <a:gd name="connsiteY452" fmla="*/ 1347621 h 1347620"/>
                <a:gd name="connsiteX453" fmla="*/ 5179747 w 11218359"/>
                <a:gd name="connsiteY453" fmla="*/ 1347621 h 1347620"/>
                <a:gd name="connsiteX454" fmla="*/ 5191225 w 11218359"/>
                <a:gd name="connsiteY454" fmla="*/ 1347621 h 1347620"/>
                <a:gd name="connsiteX455" fmla="*/ 5202655 w 11218359"/>
                <a:gd name="connsiteY455" fmla="*/ 1347621 h 1347620"/>
                <a:gd name="connsiteX456" fmla="*/ 5214085 w 11218359"/>
                <a:gd name="connsiteY456" fmla="*/ 1347621 h 1347620"/>
                <a:gd name="connsiteX457" fmla="*/ 5225515 w 11218359"/>
                <a:gd name="connsiteY457" fmla="*/ 1347621 h 1347620"/>
                <a:gd name="connsiteX458" fmla="*/ 5236945 w 11218359"/>
                <a:gd name="connsiteY458" fmla="*/ 1347621 h 1347620"/>
                <a:gd name="connsiteX459" fmla="*/ 5248423 w 11218359"/>
                <a:gd name="connsiteY459" fmla="*/ 1347621 h 1347620"/>
                <a:gd name="connsiteX460" fmla="*/ 5259853 w 11218359"/>
                <a:gd name="connsiteY460" fmla="*/ 1347621 h 1347620"/>
                <a:gd name="connsiteX461" fmla="*/ 5271283 w 11218359"/>
                <a:gd name="connsiteY461" fmla="*/ 1347621 h 1347620"/>
                <a:gd name="connsiteX462" fmla="*/ 5282713 w 11218359"/>
                <a:gd name="connsiteY462" fmla="*/ 1347621 h 1347620"/>
                <a:gd name="connsiteX463" fmla="*/ 5294143 w 11218359"/>
                <a:gd name="connsiteY463" fmla="*/ 1347621 h 1347620"/>
                <a:gd name="connsiteX464" fmla="*/ 5305621 w 11218359"/>
                <a:gd name="connsiteY464" fmla="*/ 1347621 h 1347620"/>
                <a:gd name="connsiteX465" fmla="*/ 5317051 w 11218359"/>
                <a:gd name="connsiteY465" fmla="*/ 1347621 h 1347620"/>
                <a:gd name="connsiteX466" fmla="*/ 5328481 w 11218359"/>
                <a:gd name="connsiteY466" fmla="*/ 1347621 h 1347620"/>
                <a:gd name="connsiteX467" fmla="*/ 5339910 w 11218359"/>
                <a:gd name="connsiteY467" fmla="*/ 1347621 h 1347620"/>
                <a:gd name="connsiteX468" fmla="*/ 5351340 w 11218359"/>
                <a:gd name="connsiteY468" fmla="*/ 1347621 h 1347620"/>
                <a:gd name="connsiteX469" fmla="*/ 5362818 w 11218359"/>
                <a:gd name="connsiteY469" fmla="*/ 1347621 h 1347620"/>
                <a:gd name="connsiteX470" fmla="*/ 5374248 w 11218359"/>
                <a:gd name="connsiteY470" fmla="*/ 1347621 h 1347620"/>
                <a:gd name="connsiteX471" fmla="*/ 5385678 w 11218359"/>
                <a:gd name="connsiteY471" fmla="*/ 1347621 h 1347620"/>
                <a:gd name="connsiteX472" fmla="*/ 5397108 w 11218359"/>
                <a:gd name="connsiteY472" fmla="*/ 1347621 h 1347620"/>
                <a:gd name="connsiteX473" fmla="*/ 5408538 w 11218359"/>
                <a:gd name="connsiteY473" fmla="*/ 1347621 h 1347620"/>
                <a:gd name="connsiteX474" fmla="*/ 5420016 w 11218359"/>
                <a:gd name="connsiteY474" fmla="*/ 1347621 h 1347620"/>
                <a:gd name="connsiteX475" fmla="*/ 5431446 w 11218359"/>
                <a:gd name="connsiteY475" fmla="*/ 1347621 h 1347620"/>
                <a:gd name="connsiteX476" fmla="*/ 5442876 w 11218359"/>
                <a:gd name="connsiteY476" fmla="*/ 1347621 h 1347620"/>
                <a:gd name="connsiteX477" fmla="*/ 5454306 w 11218359"/>
                <a:gd name="connsiteY477" fmla="*/ 1347621 h 1347620"/>
                <a:gd name="connsiteX478" fmla="*/ 5465736 w 11218359"/>
                <a:gd name="connsiteY478" fmla="*/ 1347621 h 1347620"/>
                <a:gd name="connsiteX479" fmla="*/ 5477214 w 11218359"/>
                <a:gd name="connsiteY479" fmla="*/ 1347621 h 1347620"/>
                <a:gd name="connsiteX480" fmla="*/ 5488643 w 11218359"/>
                <a:gd name="connsiteY480" fmla="*/ 1347621 h 1347620"/>
                <a:gd name="connsiteX481" fmla="*/ 5500073 w 11218359"/>
                <a:gd name="connsiteY481" fmla="*/ 1347621 h 1347620"/>
                <a:gd name="connsiteX482" fmla="*/ 5511503 w 11218359"/>
                <a:gd name="connsiteY482" fmla="*/ 1347621 h 1347620"/>
                <a:gd name="connsiteX483" fmla="*/ 5522933 w 11218359"/>
                <a:gd name="connsiteY483" fmla="*/ 1347621 h 1347620"/>
                <a:gd name="connsiteX484" fmla="*/ 5534411 w 11218359"/>
                <a:gd name="connsiteY484" fmla="*/ 1347621 h 1347620"/>
                <a:gd name="connsiteX485" fmla="*/ 5545841 w 11218359"/>
                <a:gd name="connsiteY485" fmla="*/ 1347621 h 1347620"/>
                <a:gd name="connsiteX486" fmla="*/ 5557271 w 11218359"/>
                <a:gd name="connsiteY486" fmla="*/ 1347621 h 1347620"/>
                <a:gd name="connsiteX487" fmla="*/ 5568701 w 11218359"/>
                <a:gd name="connsiteY487" fmla="*/ 1347621 h 1347620"/>
                <a:gd name="connsiteX488" fmla="*/ 5580131 w 11218359"/>
                <a:gd name="connsiteY488" fmla="*/ 1347621 h 1347620"/>
                <a:gd name="connsiteX489" fmla="*/ 5591609 w 11218359"/>
                <a:gd name="connsiteY489" fmla="*/ 1347621 h 1347620"/>
                <a:gd name="connsiteX490" fmla="*/ 5603038 w 11218359"/>
                <a:gd name="connsiteY490" fmla="*/ 1347621 h 1347620"/>
                <a:gd name="connsiteX491" fmla="*/ 5614469 w 11218359"/>
                <a:gd name="connsiteY491" fmla="*/ 1347621 h 1347620"/>
                <a:gd name="connsiteX492" fmla="*/ 5625899 w 11218359"/>
                <a:gd name="connsiteY492" fmla="*/ 1347621 h 1347620"/>
                <a:gd name="connsiteX493" fmla="*/ 5637329 w 11218359"/>
                <a:gd name="connsiteY493" fmla="*/ 1347621 h 1347620"/>
                <a:gd name="connsiteX494" fmla="*/ 5648759 w 11218359"/>
                <a:gd name="connsiteY494" fmla="*/ 1347621 h 1347620"/>
                <a:gd name="connsiteX495" fmla="*/ 5660236 w 11218359"/>
                <a:gd name="connsiteY495" fmla="*/ 1347621 h 1347620"/>
                <a:gd name="connsiteX496" fmla="*/ 5671666 w 11218359"/>
                <a:gd name="connsiteY496" fmla="*/ 1347621 h 1347620"/>
                <a:gd name="connsiteX497" fmla="*/ 5683096 w 11218359"/>
                <a:gd name="connsiteY497" fmla="*/ 1347621 h 1347620"/>
                <a:gd name="connsiteX498" fmla="*/ 5694526 w 11218359"/>
                <a:gd name="connsiteY498" fmla="*/ 1347621 h 1347620"/>
                <a:gd name="connsiteX499" fmla="*/ 5705956 w 11218359"/>
                <a:gd name="connsiteY499" fmla="*/ 1347621 h 1347620"/>
                <a:gd name="connsiteX500" fmla="*/ 5717434 w 11218359"/>
                <a:gd name="connsiteY500" fmla="*/ 1347621 h 1347620"/>
                <a:gd name="connsiteX501" fmla="*/ 5728864 w 11218359"/>
                <a:gd name="connsiteY501" fmla="*/ 1347621 h 1347620"/>
                <a:gd name="connsiteX502" fmla="*/ 5740294 w 11218359"/>
                <a:gd name="connsiteY502" fmla="*/ 1347621 h 1347620"/>
                <a:gd name="connsiteX503" fmla="*/ 5751724 w 11218359"/>
                <a:gd name="connsiteY503" fmla="*/ 1347621 h 1347620"/>
                <a:gd name="connsiteX504" fmla="*/ 5763154 w 11218359"/>
                <a:gd name="connsiteY504" fmla="*/ 1347621 h 1347620"/>
                <a:gd name="connsiteX505" fmla="*/ 5774631 w 11218359"/>
                <a:gd name="connsiteY505" fmla="*/ 1347621 h 1347620"/>
                <a:gd name="connsiteX506" fmla="*/ 5786062 w 11218359"/>
                <a:gd name="connsiteY506" fmla="*/ 1347621 h 1347620"/>
                <a:gd name="connsiteX507" fmla="*/ 5797492 w 11218359"/>
                <a:gd name="connsiteY507" fmla="*/ 1347621 h 1347620"/>
                <a:gd name="connsiteX508" fmla="*/ 5808921 w 11218359"/>
                <a:gd name="connsiteY508" fmla="*/ 1347621 h 1347620"/>
                <a:gd name="connsiteX509" fmla="*/ 5820351 w 11218359"/>
                <a:gd name="connsiteY509" fmla="*/ 1347621 h 1347620"/>
                <a:gd name="connsiteX510" fmla="*/ 5831829 w 11218359"/>
                <a:gd name="connsiteY510" fmla="*/ 1347621 h 1347620"/>
                <a:gd name="connsiteX511" fmla="*/ 5843259 w 11218359"/>
                <a:gd name="connsiteY511" fmla="*/ 1347621 h 1347620"/>
                <a:gd name="connsiteX512" fmla="*/ 5854689 w 11218359"/>
                <a:gd name="connsiteY512" fmla="*/ 1347621 h 1347620"/>
                <a:gd name="connsiteX513" fmla="*/ 5866119 w 11218359"/>
                <a:gd name="connsiteY513" fmla="*/ 1347621 h 1347620"/>
                <a:gd name="connsiteX514" fmla="*/ 5877549 w 11218359"/>
                <a:gd name="connsiteY514" fmla="*/ 1347621 h 1347620"/>
                <a:gd name="connsiteX515" fmla="*/ 5889027 w 11218359"/>
                <a:gd name="connsiteY515" fmla="*/ 1347621 h 1347620"/>
                <a:gd name="connsiteX516" fmla="*/ 5900457 w 11218359"/>
                <a:gd name="connsiteY516" fmla="*/ 1347621 h 1347620"/>
                <a:gd name="connsiteX517" fmla="*/ 5911887 w 11218359"/>
                <a:gd name="connsiteY517" fmla="*/ 1347621 h 1347620"/>
                <a:gd name="connsiteX518" fmla="*/ 5923317 w 11218359"/>
                <a:gd name="connsiteY518" fmla="*/ 1347621 h 1347620"/>
                <a:gd name="connsiteX519" fmla="*/ 5934747 w 11218359"/>
                <a:gd name="connsiteY519" fmla="*/ 1347621 h 1347620"/>
                <a:gd name="connsiteX520" fmla="*/ 5946225 w 11218359"/>
                <a:gd name="connsiteY520" fmla="*/ 1347621 h 1347620"/>
                <a:gd name="connsiteX521" fmla="*/ 5957655 w 11218359"/>
                <a:gd name="connsiteY521" fmla="*/ 1347621 h 1347620"/>
                <a:gd name="connsiteX522" fmla="*/ 5969084 w 11218359"/>
                <a:gd name="connsiteY522" fmla="*/ 1347621 h 1347620"/>
                <a:gd name="connsiteX523" fmla="*/ 5980514 w 11218359"/>
                <a:gd name="connsiteY523" fmla="*/ 1347621 h 1347620"/>
                <a:gd name="connsiteX524" fmla="*/ 5991944 w 11218359"/>
                <a:gd name="connsiteY524" fmla="*/ 1347621 h 1347620"/>
                <a:gd name="connsiteX525" fmla="*/ 6003422 w 11218359"/>
                <a:gd name="connsiteY525" fmla="*/ 1347621 h 1347620"/>
                <a:gd name="connsiteX526" fmla="*/ 6014852 w 11218359"/>
                <a:gd name="connsiteY526" fmla="*/ 1347621 h 1347620"/>
                <a:gd name="connsiteX527" fmla="*/ 6026282 w 11218359"/>
                <a:gd name="connsiteY527" fmla="*/ 1347621 h 1347620"/>
                <a:gd name="connsiteX528" fmla="*/ 6037712 w 11218359"/>
                <a:gd name="connsiteY528" fmla="*/ 1347621 h 1347620"/>
                <a:gd name="connsiteX529" fmla="*/ 6049142 w 11218359"/>
                <a:gd name="connsiteY529" fmla="*/ 1347621 h 1347620"/>
                <a:gd name="connsiteX530" fmla="*/ 6060620 w 11218359"/>
                <a:gd name="connsiteY530" fmla="*/ 1347621 h 1347620"/>
                <a:gd name="connsiteX531" fmla="*/ 6072049 w 11218359"/>
                <a:gd name="connsiteY531" fmla="*/ 1347621 h 1347620"/>
                <a:gd name="connsiteX532" fmla="*/ 6083480 w 11218359"/>
                <a:gd name="connsiteY532" fmla="*/ 1347621 h 1347620"/>
                <a:gd name="connsiteX533" fmla="*/ 6094910 w 11218359"/>
                <a:gd name="connsiteY533" fmla="*/ 1347621 h 1347620"/>
                <a:gd name="connsiteX534" fmla="*/ 6106340 w 11218359"/>
                <a:gd name="connsiteY534" fmla="*/ 1347621 h 1347620"/>
                <a:gd name="connsiteX535" fmla="*/ 6117818 w 11218359"/>
                <a:gd name="connsiteY535" fmla="*/ 1347621 h 1347620"/>
                <a:gd name="connsiteX536" fmla="*/ 6129247 w 11218359"/>
                <a:gd name="connsiteY536" fmla="*/ 1347621 h 1347620"/>
                <a:gd name="connsiteX537" fmla="*/ 6140677 w 11218359"/>
                <a:gd name="connsiteY537" fmla="*/ 1347621 h 1347620"/>
                <a:gd name="connsiteX538" fmla="*/ 6152107 w 11218359"/>
                <a:gd name="connsiteY538" fmla="*/ 1347621 h 1347620"/>
                <a:gd name="connsiteX539" fmla="*/ 6163537 w 11218359"/>
                <a:gd name="connsiteY539" fmla="*/ 1347621 h 1347620"/>
                <a:gd name="connsiteX540" fmla="*/ 6175015 w 11218359"/>
                <a:gd name="connsiteY540" fmla="*/ 1347621 h 1347620"/>
                <a:gd name="connsiteX541" fmla="*/ 6186445 w 11218359"/>
                <a:gd name="connsiteY541" fmla="*/ 1347621 h 1347620"/>
                <a:gd name="connsiteX542" fmla="*/ 6197875 w 11218359"/>
                <a:gd name="connsiteY542" fmla="*/ 1347621 h 1347620"/>
                <a:gd name="connsiteX543" fmla="*/ 6209305 w 11218359"/>
                <a:gd name="connsiteY543" fmla="*/ 1347621 h 1347620"/>
                <a:gd name="connsiteX544" fmla="*/ 6220735 w 11218359"/>
                <a:gd name="connsiteY544" fmla="*/ 1347621 h 1347620"/>
                <a:gd name="connsiteX545" fmla="*/ 6232212 w 11218359"/>
                <a:gd name="connsiteY545" fmla="*/ 1347621 h 1347620"/>
                <a:gd name="connsiteX546" fmla="*/ 6243642 w 11218359"/>
                <a:gd name="connsiteY546" fmla="*/ 1347621 h 1347620"/>
                <a:gd name="connsiteX547" fmla="*/ 6255073 w 11218359"/>
                <a:gd name="connsiteY547" fmla="*/ 1347621 h 1347620"/>
                <a:gd name="connsiteX548" fmla="*/ 6266503 w 11218359"/>
                <a:gd name="connsiteY548" fmla="*/ 1347621 h 1347620"/>
                <a:gd name="connsiteX549" fmla="*/ 6277933 w 11218359"/>
                <a:gd name="connsiteY549" fmla="*/ 1347621 h 1347620"/>
                <a:gd name="connsiteX550" fmla="*/ 6289410 w 11218359"/>
                <a:gd name="connsiteY550" fmla="*/ 1347621 h 1347620"/>
                <a:gd name="connsiteX551" fmla="*/ 6300840 w 11218359"/>
                <a:gd name="connsiteY551" fmla="*/ 1347621 h 1347620"/>
                <a:gd name="connsiteX552" fmla="*/ 6312270 w 11218359"/>
                <a:gd name="connsiteY552" fmla="*/ 1347621 h 1347620"/>
                <a:gd name="connsiteX553" fmla="*/ 6323700 w 11218359"/>
                <a:gd name="connsiteY553" fmla="*/ 1347621 h 1347620"/>
                <a:gd name="connsiteX554" fmla="*/ 6335130 w 11218359"/>
                <a:gd name="connsiteY554" fmla="*/ 1347621 h 1347620"/>
                <a:gd name="connsiteX555" fmla="*/ 6346608 w 11218359"/>
                <a:gd name="connsiteY555" fmla="*/ 1347621 h 1347620"/>
                <a:gd name="connsiteX556" fmla="*/ 6358038 w 11218359"/>
                <a:gd name="connsiteY556" fmla="*/ 1347621 h 1347620"/>
                <a:gd name="connsiteX557" fmla="*/ 6369468 w 11218359"/>
                <a:gd name="connsiteY557" fmla="*/ 1347621 h 1347620"/>
                <a:gd name="connsiteX558" fmla="*/ 6380898 w 11218359"/>
                <a:gd name="connsiteY558" fmla="*/ 1347621 h 1347620"/>
                <a:gd name="connsiteX559" fmla="*/ 6392328 w 11218359"/>
                <a:gd name="connsiteY559" fmla="*/ 1347621 h 1347620"/>
                <a:gd name="connsiteX560" fmla="*/ 6403805 w 11218359"/>
                <a:gd name="connsiteY560" fmla="*/ 1347621 h 1347620"/>
                <a:gd name="connsiteX561" fmla="*/ 6415235 w 11218359"/>
                <a:gd name="connsiteY561" fmla="*/ 1347621 h 1347620"/>
                <a:gd name="connsiteX562" fmla="*/ 6426666 w 11218359"/>
                <a:gd name="connsiteY562" fmla="*/ 1347621 h 1347620"/>
                <a:gd name="connsiteX563" fmla="*/ 6438096 w 11218359"/>
                <a:gd name="connsiteY563" fmla="*/ 1347621 h 1347620"/>
                <a:gd name="connsiteX564" fmla="*/ 6449525 w 11218359"/>
                <a:gd name="connsiteY564" fmla="*/ 1347621 h 1347620"/>
                <a:gd name="connsiteX565" fmla="*/ 6461003 w 11218359"/>
                <a:gd name="connsiteY565" fmla="*/ 1347621 h 1347620"/>
                <a:gd name="connsiteX566" fmla="*/ 6472433 w 11218359"/>
                <a:gd name="connsiteY566" fmla="*/ 1347621 h 1347620"/>
                <a:gd name="connsiteX567" fmla="*/ 6483863 w 11218359"/>
                <a:gd name="connsiteY567" fmla="*/ 1347621 h 1347620"/>
                <a:gd name="connsiteX568" fmla="*/ 6495293 w 11218359"/>
                <a:gd name="connsiteY568" fmla="*/ 1347621 h 1347620"/>
                <a:gd name="connsiteX569" fmla="*/ 6506723 w 11218359"/>
                <a:gd name="connsiteY569" fmla="*/ 1347621 h 1347620"/>
                <a:gd name="connsiteX570" fmla="*/ 6518201 w 11218359"/>
                <a:gd name="connsiteY570" fmla="*/ 1347621 h 1347620"/>
                <a:gd name="connsiteX571" fmla="*/ 6529631 w 11218359"/>
                <a:gd name="connsiteY571" fmla="*/ 1347621 h 1347620"/>
                <a:gd name="connsiteX572" fmla="*/ 6541061 w 11218359"/>
                <a:gd name="connsiteY572" fmla="*/ 1347621 h 1347620"/>
                <a:gd name="connsiteX573" fmla="*/ 6552490 w 11218359"/>
                <a:gd name="connsiteY573" fmla="*/ 1347621 h 1347620"/>
                <a:gd name="connsiteX574" fmla="*/ 6563921 w 11218359"/>
                <a:gd name="connsiteY574" fmla="*/ 1347621 h 1347620"/>
                <a:gd name="connsiteX575" fmla="*/ 6575398 w 11218359"/>
                <a:gd name="connsiteY575" fmla="*/ 1347621 h 1347620"/>
                <a:gd name="connsiteX576" fmla="*/ 6586828 w 11218359"/>
                <a:gd name="connsiteY576" fmla="*/ 1347621 h 1347620"/>
                <a:gd name="connsiteX577" fmla="*/ 6598259 w 11218359"/>
                <a:gd name="connsiteY577" fmla="*/ 1347621 h 1347620"/>
                <a:gd name="connsiteX578" fmla="*/ 6609688 w 11218359"/>
                <a:gd name="connsiteY578" fmla="*/ 1347621 h 1347620"/>
                <a:gd name="connsiteX579" fmla="*/ 6621118 w 11218359"/>
                <a:gd name="connsiteY579" fmla="*/ 1347621 h 1347620"/>
                <a:gd name="connsiteX580" fmla="*/ 6632596 w 11218359"/>
                <a:gd name="connsiteY580" fmla="*/ 1347621 h 1347620"/>
                <a:gd name="connsiteX581" fmla="*/ 6644026 w 11218359"/>
                <a:gd name="connsiteY581" fmla="*/ 1347621 h 1347620"/>
                <a:gd name="connsiteX582" fmla="*/ 6655456 w 11218359"/>
                <a:gd name="connsiteY582" fmla="*/ 1347621 h 1347620"/>
                <a:gd name="connsiteX583" fmla="*/ 6666886 w 11218359"/>
                <a:gd name="connsiteY583" fmla="*/ 1347621 h 1347620"/>
                <a:gd name="connsiteX584" fmla="*/ 6678316 w 11218359"/>
                <a:gd name="connsiteY584" fmla="*/ 1347621 h 1347620"/>
                <a:gd name="connsiteX585" fmla="*/ 6689794 w 11218359"/>
                <a:gd name="connsiteY585" fmla="*/ 1347621 h 1347620"/>
                <a:gd name="connsiteX586" fmla="*/ 6701224 w 11218359"/>
                <a:gd name="connsiteY586" fmla="*/ 1347621 h 1347620"/>
                <a:gd name="connsiteX587" fmla="*/ 6712653 w 11218359"/>
                <a:gd name="connsiteY587" fmla="*/ 1347621 h 1347620"/>
                <a:gd name="connsiteX588" fmla="*/ 6724083 w 11218359"/>
                <a:gd name="connsiteY588" fmla="*/ 1347621 h 1347620"/>
                <a:gd name="connsiteX589" fmla="*/ 6735514 w 11218359"/>
                <a:gd name="connsiteY589" fmla="*/ 1347621 h 1347620"/>
                <a:gd name="connsiteX590" fmla="*/ 6746944 w 11218359"/>
                <a:gd name="connsiteY590" fmla="*/ 1347621 h 1347620"/>
                <a:gd name="connsiteX591" fmla="*/ 6758421 w 11218359"/>
                <a:gd name="connsiteY591" fmla="*/ 1347621 h 1347620"/>
                <a:gd name="connsiteX592" fmla="*/ 6769851 w 11218359"/>
                <a:gd name="connsiteY592" fmla="*/ 1347621 h 1347620"/>
                <a:gd name="connsiteX593" fmla="*/ 6781281 w 11218359"/>
                <a:gd name="connsiteY593" fmla="*/ 1347621 h 1347620"/>
                <a:gd name="connsiteX594" fmla="*/ 6792711 w 11218359"/>
                <a:gd name="connsiteY594" fmla="*/ 1347621 h 1347620"/>
                <a:gd name="connsiteX595" fmla="*/ 6804141 w 11218359"/>
                <a:gd name="connsiteY595" fmla="*/ 1347621 h 1347620"/>
                <a:gd name="connsiteX596" fmla="*/ 6815619 w 11218359"/>
                <a:gd name="connsiteY596" fmla="*/ 1347621 h 1347620"/>
                <a:gd name="connsiteX597" fmla="*/ 6827049 w 11218359"/>
                <a:gd name="connsiteY597" fmla="*/ 1347621 h 1347620"/>
                <a:gd name="connsiteX598" fmla="*/ 6838479 w 11218359"/>
                <a:gd name="connsiteY598" fmla="*/ 1347621 h 1347620"/>
                <a:gd name="connsiteX599" fmla="*/ 6849909 w 11218359"/>
                <a:gd name="connsiteY599" fmla="*/ 1347621 h 1347620"/>
                <a:gd name="connsiteX600" fmla="*/ 6861339 w 11218359"/>
                <a:gd name="connsiteY600" fmla="*/ 1347621 h 1347620"/>
                <a:gd name="connsiteX601" fmla="*/ 6872816 w 11218359"/>
                <a:gd name="connsiteY601" fmla="*/ 1347621 h 1347620"/>
                <a:gd name="connsiteX602" fmla="*/ 6884246 w 11218359"/>
                <a:gd name="connsiteY602" fmla="*/ 1347621 h 1347620"/>
                <a:gd name="connsiteX603" fmla="*/ 6895676 w 11218359"/>
                <a:gd name="connsiteY603" fmla="*/ 1347621 h 1347620"/>
                <a:gd name="connsiteX604" fmla="*/ 6907107 w 11218359"/>
                <a:gd name="connsiteY604" fmla="*/ 1347621 h 1347620"/>
                <a:gd name="connsiteX605" fmla="*/ 6918537 w 11218359"/>
                <a:gd name="connsiteY605" fmla="*/ 1347621 h 1347620"/>
                <a:gd name="connsiteX606" fmla="*/ 6930014 w 11218359"/>
                <a:gd name="connsiteY606" fmla="*/ 1347621 h 1347620"/>
                <a:gd name="connsiteX607" fmla="*/ 6941444 w 11218359"/>
                <a:gd name="connsiteY607" fmla="*/ 1347621 h 1347620"/>
                <a:gd name="connsiteX608" fmla="*/ 6952874 w 11218359"/>
                <a:gd name="connsiteY608" fmla="*/ 1347621 h 1347620"/>
                <a:gd name="connsiteX609" fmla="*/ 6964304 w 11218359"/>
                <a:gd name="connsiteY609" fmla="*/ 1347621 h 1347620"/>
                <a:gd name="connsiteX610" fmla="*/ 6975734 w 11218359"/>
                <a:gd name="connsiteY610" fmla="*/ 1347621 h 1347620"/>
                <a:gd name="connsiteX611" fmla="*/ 6987212 w 11218359"/>
                <a:gd name="connsiteY611" fmla="*/ 1347621 h 1347620"/>
                <a:gd name="connsiteX612" fmla="*/ 6998642 w 11218359"/>
                <a:gd name="connsiteY612" fmla="*/ 1347621 h 1347620"/>
                <a:gd name="connsiteX613" fmla="*/ 7010072 w 11218359"/>
                <a:gd name="connsiteY613" fmla="*/ 1347621 h 1347620"/>
                <a:gd name="connsiteX614" fmla="*/ 7021502 w 11218359"/>
                <a:gd name="connsiteY614" fmla="*/ 1347621 h 1347620"/>
                <a:gd name="connsiteX615" fmla="*/ 7032931 w 11218359"/>
                <a:gd name="connsiteY615" fmla="*/ 1347621 h 1347620"/>
                <a:gd name="connsiteX616" fmla="*/ 7044409 w 11218359"/>
                <a:gd name="connsiteY616" fmla="*/ 1347621 h 1347620"/>
                <a:gd name="connsiteX617" fmla="*/ 7055839 w 11218359"/>
                <a:gd name="connsiteY617" fmla="*/ 1347621 h 1347620"/>
                <a:gd name="connsiteX618" fmla="*/ 7067269 w 11218359"/>
                <a:gd name="connsiteY618" fmla="*/ 1347621 h 1347620"/>
                <a:gd name="connsiteX619" fmla="*/ 7078700 w 11218359"/>
                <a:gd name="connsiteY619" fmla="*/ 1347621 h 1347620"/>
                <a:gd name="connsiteX620" fmla="*/ 7090129 w 11218359"/>
                <a:gd name="connsiteY620" fmla="*/ 1347621 h 1347620"/>
                <a:gd name="connsiteX621" fmla="*/ 7101607 w 11218359"/>
                <a:gd name="connsiteY621" fmla="*/ 1347621 h 1347620"/>
                <a:gd name="connsiteX622" fmla="*/ 7113037 w 11218359"/>
                <a:gd name="connsiteY622" fmla="*/ 1347621 h 1347620"/>
                <a:gd name="connsiteX623" fmla="*/ 7124467 w 11218359"/>
                <a:gd name="connsiteY623" fmla="*/ 1347621 h 1347620"/>
                <a:gd name="connsiteX624" fmla="*/ 7135897 w 11218359"/>
                <a:gd name="connsiteY624" fmla="*/ 1347621 h 1347620"/>
                <a:gd name="connsiteX625" fmla="*/ 7147327 w 11218359"/>
                <a:gd name="connsiteY625" fmla="*/ 1347621 h 1347620"/>
                <a:gd name="connsiteX626" fmla="*/ 7158805 w 11218359"/>
                <a:gd name="connsiteY626" fmla="*/ 1347621 h 1347620"/>
                <a:gd name="connsiteX627" fmla="*/ 7170235 w 11218359"/>
                <a:gd name="connsiteY627" fmla="*/ 1347621 h 1347620"/>
                <a:gd name="connsiteX628" fmla="*/ 7181665 w 11218359"/>
                <a:gd name="connsiteY628" fmla="*/ 1347621 h 1347620"/>
                <a:gd name="connsiteX629" fmla="*/ 7193094 w 11218359"/>
                <a:gd name="connsiteY629" fmla="*/ 1347621 h 1347620"/>
                <a:gd name="connsiteX630" fmla="*/ 7204524 w 11218359"/>
                <a:gd name="connsiteY630" fmla="*/ 1347621 h 1347620"/>
                <a:gd name="connsiteX631" fmla="*/ 7216002 w 11218359"/>
                <a:gd name="connsiteY631" fmla="*/ 1347621 h 1347620"/>
                <a:gd name="connsiteX632" fmla="*/ 7227432 w 11218359"/>
                <a:gd name="connsiteY632" fmla="*/ 1347621 h 1347620"/>
                <a:gd name="connsiteX633" fmla="*/ 7238862 w 11218359"/>
                <a:gd name="connsiteY633" fmla="*/ 1347621 h 1347620"/>
                <a:gd name="connsiteX634" fmla="*/ 7250292 w 11218359"/>
                <a:gd name="connsiteY634" fmla="*/ 1347621 h 1347620"/>
                <a:gd name="connsiteX635" fmla="*/ 7261722 w 11218359"/>
                <a:gd name="connsiteY635" fmla="*/ 1347621 h 1347620"/>
                <a:gd name="connsiteX636" fmla="*/ 7273200 w 11218359"/>
                <a:gd name="connsiteY636" fmla="*/ 1347621 h 1347620"/>
                <a:gd name="connsiteX637" fmla="*/ 7284630 w 11218359"/>
                <a:gd name="connsiteY637" fmla="*/ 1347621 h 1347620"/>
                <a:gd name="connsiteX638" fmla="*/ 7296060 w 11218359"/>
                <a:gd name="connsiteY638" fmla="*/ 1347621 h 1347620"/>
                <a:gd name="connsiteX639" fmla="*/ 7307490 w 11218359"/>
                <a:gd name="connsiteY639" fmla="*/ 1347621 h 1347620"/>
                <a:gd name="connsiteX640" fmla="*/ 7318920 w 11218359"/>
                <a:gd name="connsiteY640" fmla="*/ 1347621 h 1347620"/>
                <a:gd name="connsiteX641" fmla="*/ 7330398 w 11218359"/>
                <a:gd name="connsiteY641" fmla="*/ 1347621 h 1347620"/>
                <a:gd name="connsiteX642" fmla="*/ 7341828 w 11218359"/>
                <a:gd name="connsiteY642" fmla="*/ 1347621 h 1347620"/>
                <a:gd name="connsiteX643" fmla="*/ 7353257 w 11218359"/>
                <a:gd name="connsiteY643" fmla="*/ 1347621 h 1347620"/>
                <a:gd name="connsiteX644" fmla="*/ 7364687 w 11218359"/>
                <a:gd name="connsiteY644" fmla="*/ 1347621 h 1347620"/>
                <a:gd name="connsiteX645" fmla="*/ 7376117 w 11218359"/>
                <a:gd name="connsiteY645" fmla="*/ 1347621 h 1347620"/>
                <a:gd name="connsiteX646" fmla="*/ 7387595 w 11218359"/>
                <a:gd name="connsiteY646" fmla="*/ 1347621 h 1347620"/>
                <a:gd name="connsiteX647" fmla="*/ 7399025 w 11218359"/>
                <a:gd name="connsiteY647" fmla="*/ 1347621 h 1347620"/>
                <a:gd name="connsiteX648" fmla="*/ 7410455 w 11218359"/>
                <a:gd name="connsiteY648" fmla="*/ 1347621 h 1347620"/>
                <a:gd name="connsiteX649" fmla="*/ 7421885 w 11218359"/>
                <a:gd name="connsiteY649" fmla="*/ 1347621 h 1347620"/>
                <a:gd name="connsiteX650" fmla="*/ 7433315 w 11218359"/>
                <a:gd name="connsiteY650" fmla="*/ 1347621 h 1347620"/>
                <a:gd name="connsiteX651" fmla="*/ 7444793 w 11218359"/>
                <a:gd name="connsiteY651" fmla="*/ 1347621 h 1347620"/>
                <a:gd name="connsiteX652" fmla="*/ 7456222 w 11218359"/>
                <a:gd name="connsiteY652" fmla="*/ 1347621 h 1347620"/>
                <a:gd name="connsiteX653" fmla="*/ 7467653 w 11218359"/>
                <a:gd name="connsiteY653" fmla="*/ 1347621 h 1347620"/>
                <a:gd name="connsiteX654" fmla="*/ 7479083 w 11218359"/>
                <a:gd name="connsiteY654" fmla="*/ 1347621 h 1347620"/>
                <a:gd name="connsiteX655" fmla="*/ 7490513 w 11218359"/>
                <a:gd name="connsiteY655" fmla="*/ 1347621 h 1347620"/>
                <a:gd name="connsiteX656" fmla="*/ 7501990 w 11218359"/>
                <a:gd name="connsiteY656" fmla="*/ 1347621 h 1347620"/>
                <a:gd name="connsiteX657" fmla="*/ 7513420 w 11218359"/>
                <a:gd name="connsiteY657" fmla="*/ 1347621 h 1347620"/>
                <a:gd name="connsiteX658" fmla="*/ 7524850 w 11218359"/>
                <a:gd name="connsiteY658" fmla="*/ 1347621 h 1347620"/>
                <a:gd name="connsiteX659" fmla="*/ 7536280 w 11218359"/>
                <a:gd name="connsiteY659" fmla="*/ 1347621 h 1347620"/>
                <a:gd name="connsiteX660" fmla="*/ 7547710 w 11218359"/>
                <a:gd name="connsiteY660" fmla="*/ 1347621 h 1347620"/>
                <a:gd name="connsiteX661" fmla="*/ 7559188 w 11218359"/>
                <a:gd name="connsiteY661" fmla="*/ 1347621 h 1347620"/>
                <a:gd name="connsiteX662" fmla="*/ 7570618 w 11218359"/>
                <a:gd name="connsiteY662" fmla="*/ 1347621 h 1347620"/>
                <a:gd name="connsiteX663" fmla="*/ 7582048 w 11218359"/>
                <a:gd name="connsiteY663" fmla="*/ 1347621 h 1347620"/>
                <a:gd name="connsiteX664" fmla="*/ 7593478 w 11218359"/>
                <a:gd name="connsiteY664" fmla="*/ 1347621 h 1347620"/>
                <a:gd name="connsiteX665" fmla="*/ 7604908 w 11218359"/>
                <a:gd name="connsiteY665" fmla="*/ 1347621 h 1347620"/>
                <a:gd name="connsiteX666" fmla="*/ 7616385 w 11218359"/>
                <a:gd name="connsiteY666" fmla="*/ 1347621 h 1347620"/>
                <a:gd name="connsiteX667" fmla="*/ 7627815 w 11218359"/>
                <a:gd name="connsiteY667" fmla="*/ 1347621 h 1347620"/>
                <a:gd name="connsiteX668" fmla="*/ 7639246 w 11218359"/>
                <a:gd name="connsiteY668" fmla="*/ 1347621 h 1347620"/>
                <a:gd name="connsiteX669" fmla="*/ 7650676 w 11218359"/>
                <a:gd name="connsiteY669" fmla="*/ 1347621 h 1347620"/>
                <a:gd name="connsiteX670" fmla="*/ 7662106 w 11218359"/>
                <a:gd name="connsiteY670" fmla="*/ 1347621 h 1347620"/>
                <a:gd name="connsiteX671" fmla="*/ 7673583 w 11218359"/>
                <a:gd name="connsiteY671" fmla="*/ 1347621 h 1347620"/>
                <a:gd name="connsiteX672" fmla="*/ 7685013 w 11218359"/>
                <a:gd name="connsiteY672" fmla="*/ 1347621 h 1347620"/>
                <a:gd name="connsiteX673" fmla="*/ 7696443 w 11218359"/>
                <a:gd name="connsiteY673" fmla="*/ 1347621 h 1347620"/>
                <a:gd name="connsiteX674" fmla="*/ 7707873 w 11218359"/>
                <a:gd name="connsiteY674" fmla="*/ 1347621 h 1347620"/>
                <a:gd name="connsiteX675" fmla="*/ 7719303 w 11218359"/>
                <a:gd name="connsiteY675" fmla="*/ 1347621 h 1347620"/>
                <a:gd name="connsiteX676" fmla="*/ 7730733 w 11218359"/>
                <a:gd name="connsiteY676" fmla="*/ 1347621 h 1347620"/>
                <a:gd name="connsiteX677" fmla="*/ 7742211 w 11218359"/>
                <a:gd name="connsiteY677" fmla="*/ 1347621 h 1347620"/>
                <a:gd name="connsiteX678" fmla="*/ 7753641 w 11218359"/>
                <a:gd name="connsiteY678" fmla="*/ 1347621 h 1347620"/>
                <a:gd name="connsiteX679" fmla="*/ 7765071 w 11218359"/>
                <a:gd name="connsiteY679" fmla="*/ 1347621 h 1347620"/>
                <a:gd name="connsiteX680" fmla="*/ 7776501 w 11218359"/>
                <a:gd name="connsiteY680" fmla="*/ 536343 h 1347620"/>
                <a:gd name="connsiteX681" fmla="*/ 7787931 w 11218359"/>
                <a:gd name="connsiteY681" fmla="*/ 258409 h 1347620"/>
                <a:gd name="connsiteX682" fmla="*/ 7799408 w 11218359"/>
                <a:gd name="connsiteY682" fmla="*/ 189300 h 1347620"/>
                <a:gd name="connsiteX683" fmla="*/ 7810839 w 11218359"/>
                <a:gd name="connsiteY683" fmla="*/ 175779 h 1347620"/>
                <a:gd name="connsiteX684" fmla="*/ 7822268 w 11218359"/>
                <a:gd name="connsiteY684" fmla="*/ 294465 h 1347620"/>
                <a:gd name="connsiteX685" fmla="*/ 7833698 w 11218359"/>
                <a:gd name="connsiteY685" fmla="*/ 455219 h 1347620"/>
                <a:gd name="connsiteX686" fmla="*/ 7845128 w 11218359"/>
                <a:gd name="connsiteY686" fmla="*/ 661040 h 1347620"/>
                <a:gd name="connsiteX687" fmla="*/ 7856606 w 11218359"/>
                <a:gd name="connsiteY687" fmla="*/ 673060 h 1347620"/>
                <a:gd name="connsiteX688" fmla="*/ 7868036 w 11218359"/>
                <a:gd name="connsiteY688" fmla="*/ 387610 h 1347620"/>
                <a:gd name="connsiteX689" fmla="*/ 7879466 w 11218359"/>
                <a:gd name="connsiteY689" fmla="*/ 52583 h 1347620"/>
                <a:gd name="connsiteX690" fmla="*/ 7890896 w 11218359"/>
                <a:gd name="connsiteY690" fmla="*/ 0 h 1347620"/>
                <a:gd name="connsiteX691" fmla="*/ 7902326 w 11218359"/>
                <a:gd name="connsiteY691" fmla="*/ 166764 h 1347620"/>
                <a:gd name="connsiteX692" fmla="*/ 7913804 w 11218359"/>
                <a:gd name="connsiteY692" fmla="*/ 449208 h 1347620"/>
                <a:gd name="connsiteX693" fmla="*/ 7925234 w 11218359"/>
                <a:gd name="connsiteY693" fmla="*/ 518317 h 1347620"/>
                <a:gd name="connsiteX694" fmla="*/ 7936663 w 11218359"/>
                <a:gd name="connsiteY694" fmla="*/ 402636 h 1347620"/>
                <a:gd name="connsiteX695" fmla="*/ 7948094 w 11218359"/>
                <a:gd name="connsiteY695" fmla="*/ 105166 h 1347620"/>
                <a:gd name="connsiteX696" fmla="*/ 7959524 w 11218359"/>
                <a:gd name="connsiteY696" fmla="*/ 304981 h 1347620"/>
                <a:gd name="connsiteX697" fmla="*/ 7971001 w 11218359"/>
                <a:gd name="connsiteY697" fmla="*/ 52583 h 1347620"/>
                <a:gd name="connsiteX698" fmla="*/ 7982431 w 11218359"/>
                <a:gd name="connsiteY698" fmla="*/ 259909 h 1347620"/>
                <a:gd name="connsiteX699" fmla="*/ 7993861 w 11218359"/>
                <a:gd name="connsiteY699" fmla="*/ 1343115 h 1347620"/>
                <a:gd name="connsiteX700" fmla="*/ 8005291 w 11218359"/>
                <a:gd name="connsiteY700" fmla="*/ 1347621 h 1347620"/>
                <a:gd name="connsiteX701" fmla="*/ 8016721 w 11218359"/>
                <a:gd name="connsiteY701" fmla="*/ 1346121 h 1347620"/>
                <a:gd name="connsiteX702" fmla="*/ 8028199 w 11218359"/>
                <a:gd name="connsiteY702" fmla="*/ 1347621 h 1347620"/>
                <a:gd name="connsiteX703" fmla="*/ 8039629 w 11218359"/>
                <a:gd name="connsiteY703" fmla="*/ 1347621 h 1347620"/>
                <a:gd name="connsiteX704" fmla="*/ 8051059 w 11218359"/>
                <a:gd name="connsiteY704" fmla="*/ 1347621 h 1347620"/>
                <a:gd name="connsiteX705" fmla="*/ 8062489 w 11218359"/>
                <a:gd name="connsiteY705" fmla="*/ 1347621 h 1347620"/>
                <a:gd name="connsiteX706" fmla="*/ 8073919 w 11218359"/>
                <a:gd name="connsiteY706" fmla="*/ 1347621 h 1347620"/>
                <a:gd name="connsiteX707" fmla="*/ 8085396 w 11218359"/>
                <a:gd name="connsiteY707" fmla="*/ 1346121 h 1347620"/>
                <a:gd name="connsiteX708" fmla="*/ 8096826 w 11218359"/>
                <a:gd name="connsiteY708" fmla="*/ 1347621 h 1347620"/>
                <a:gd name="connsiteX709" fmla="*/ 8108256 w 11218359"/>
                <a:gd name="connsiteY709" fmla="*/ 1347621 h 1347620"/>
                <a:gd name="connsiteX710" fmla="*/ 8119687 w 11218359"/>
                <a:gd name="connsiteY710" fmla="*/ 1347621 h 1347620"/>
                <a:gd name="connsiteX711" fmla="*/ 8131117 w 11218359"/>
                <a:gd name="connsiteY711" fmla="*/ 1347621 h 1347620"/>
                <a:gd name="connsiteX712" fmla="*/ 8142594 w 11218359"/>
                <a:gd name="connsiteY712" fmla="*/ 1347621 h 1347620"/>
                <a:gd name="connsiteX713" fmla="*/ 8154024 w 11218359"/>
                <a:gd name="connsiteY713" fmla="*/ 1347621 h 1347620"/>
                <a:gd name="connsiteX714" fmla="*/ 8165454 w 11218359"/>
                <a:gd name="connsiteY714" fmla="*/ 1347621 h 1347620"/>
                <a:gd name="connsiteX715" fmla="*/ 8176884 w 11218359"/>
                <a:gd name="connsiteY715" fmla="*/ 1347621 h 1347620"/>
                <a:gd name="connsiteX716" fmla="*/ 8188314 w 11218359"/>
                <a:gd name="connsiteY716" fmla="*/ 1347621 h 1347620"/>
                <a:gd name="connsiteX717" fmla="*/ 8199792 w 11218359"/>
                <a:gd name="connsiteY717" fmla="*/ 1347621 h 1347620"/>
                <a:gd name="connsiteX718" fmla="*/ 8211222 w 11218359"/>
                <a:gd name="connsiteY718" fmla="*/ 1347621 h 1347620"/>
                <a:gd name="connsiteX719" fmla="*/ 8222652 w 11218359"/>
                <a:gd name="connsiteY719" fmla="*/ 1347621 h 1347620"/>
                <a:gd name="connsiteX720" fmla="*/ 8234082 w 11218359"/>
                <a:gd name="connsiteY720" fmla="*/ 1347621 h 1347620"/>
                <a:gd name="connsiteX721" fmla="*/ 8245512 w 11218359"/>
                <a:gd name="connsiteY721" fmla="*/ 1347621 h 1347620"/>
                <a:gd name="connsiteX722" fmla="*/ 8256989 w 11218359"/>
                <a:gd name="connsiteY722" fmla="*/ 1347621 h 1347620"/>
                <a:gd name="connsiteX723" fmla="*/ 8268419 w 11218359"/>
                <a:gd name="connsiteY723" fmla="*/ 1347621 h 1347620"/>
                <a:gd name="connsiteX724" fmla="*/ 8279850 w 11218359"/>
                <a:gd name="connsiteY724" fmla="*/ 1347621 h 1347620"/>
                <a:gd name="connsiteX725" fmla="*/ 8291280 w 11218359"/>
                <a:gd name="connsiteY725" fmla="*/ 1347621 h 1347620"/>
                <a:gd name="connsiteX726" fmla="*/ 8302709 w 11218359"/>
                <a:gd name="connsiteY726" fmla="*/ 1347621 h 1347620"/>
                <a:gd name="connsiteX727" fmla="*/ 8314187 w 11218359"/>
                <a:gd name="connsiteY727" fmla="*/ 1347621 h 1347620"/>
                <a:gd name="connsiteX728" fmla="*/ 8325617 w 11218359"/>
                <a:gd name="connsiteY728" fmla="*/ 1347621 h 1347620"/>
                <a:gd name="connsiteX729" fmla="*/ 8337047 w 11218359"/>
                <a:gd name="connsiteY729" fmla="*/ 1347621 h 1347620"/>
                <a:gd name="connsiteX730" fmla="*/ 8348477 w 11218359"/>
                <a:gd name="connsiteY730" fmla="*/ 1347621 h 1347620"/>
                <a:gd name="connsiteX731" fmla="*/ 8359907 w 11218359"/>
                <a:gd name="connsiteY731" fmla="*/ 1347621 h 1347620"/>
                <a:gd name="connsiteX732" fmla="*/ 8371385 w 11218359"/>
                <a:gd name="connsiteY732" fmla="*/ 1347621 h 1347620"/>
                <a:gd name="connsiteX733" fmla="*/ 8382815 w 11218359"/>
                <a:gd name="connsiteY733" fmla="*/ 1347621 h 1347620"/>
                <a:gd name="connsiteX734" fmla="*/ 8394245 w 11218359"/>
                <a:gd name="connsiteY734" fmla="*/ 1347621 h 1347620"/>
                <a:gd name="connsiteX735" fmla="*/ 8405674 w 11218359"/>
                <a:gd name="connsiteY735" fmla="*/ 1347621 h 1347620"/>
                <a:gd name="connsiteX736" fmla="*/ 8417104 w 11218359"/>
                <a:gd name="connsiteY736" fmla="*/ 1347621 h 1347620"/>
                <a:gd name="connsiteX737" fmla="*/ 8428582 w 11218359"/>
                <a:gd name="connsiteY737" fmla="*/ 1347621 h 1347620"/>
                <a:gd name="connsiteX738" fmla="*/ 8440012 w 11218359"/>
                <a:gd name="connsiteY738" fmla="*/ 1347621 h 1347620"/>
                <a:gd name="connsiteX739" fmla="*/ 8451442 w 11218359"/>
                <a:gd name="connsiteY739" fmla="*/ 1347621 h 1347620"/>
                <a:gd name="connsiteX740" fmla="*/ 8462872 w 11218359"/>
                <a:gd name="connsiteY740" fmla="*/ 1347621 h 1347620"/>
                <a:gd name="connsiteX741" fmla="*/ 8474302 w 11218359"/>
                <a:gd name="connsiteY741" fmla="*/ 1347621 h 1347620"/>
                <a:gd name="connsiteX742" fmla="*/ 8485780 w 11218359"/>
                <a:gd name="connsiteY742" fmla="*/ 1347621 h 1347620"/>
                <a:gd name="connsiteX743" fmla="*/ 8497210 w 11218359"/>
                <a:gd name="connsiteY743" fmla="*/ 1347621 h 1347620"/>
                <a:gd name="connsiteX744" fmla="*/ 8508640 w 11218359"/>
                <a:gd name="connsiteY744" fmla="*/ 1347621 h 1347620"/>
                <a:gd name="connsiteX745" fmla="*/ 8520069 w 11218359"/>
                <a:gd name="connsiteY745" fmla="*/ 1347621 h 1347620"/>
                <a:gd name="connsiteX746" fmla="*/ 8531500 w 11218359"/>
                <a:gd name="connsiteY746" fmla="*/ 1347621 h 1347620"/>
                <a:gd name="connsiteX747" fmla="*/ 8542977 w 11218359"/>
                <a:gd name="connsiteY747" fmla="*/ 1347621 h 1347620"/>
                <a:gd name="connsiteX748" fmla="*/ 8554407 w 11218359"/>
                <a:gd name="connsiteY748" fmla="*/ 1347621 h 1347620"/>
                <a:gd name="connsiteX749" fmla="*/ 8565837 w 11218359"/>
                <a:gd name="connsiteY749" fmla="*/ 1347621 h 1347620"/>
                <a:gd name="connsiteX750" fmla="*/ 8577267 w 11218359"/>
                <a:gd name="connsiteY750" fmla="*/ 1347621 h 1347620"/>
                <a:gd name="connsiteX751" fmla="*/ 8588697 w 11218359"/>
                <a:gd name="connsiteY751" fmla="*/ 1347621 h 1347620"/>
                <a:gd name="connsiteX752" fmla="*/ 8600175 w 11218359"/>
                <a:gd name="connsiteY752" fmla="*/ 1347621 h 1347620"/>
                <a:gd name="connsiteX753" fmla="*/ 8611605 w 11218359"/>
                <a:gd name="connsiteY753" fmla="*/ 1347621 h 1347620"/>
                <a:gd name="connsiteX754" fmla="*/ 8623035 w 11218359"/>
                <a:gd name="connsiteY754" fmla="*/ 1347621 h 1347620"/>
                <a:gd name="connsiteX755" fmla="*/ 8634465 w 11218359"/>
                <a:gd name="connsiteY755" fmla="*/ 1347621 h 1347620"/>
                <a:gd name="connsiteX756" fmla="*/ 8645895 w 11218359"/>
                <a:gd name="connsiteY756" fmla="*/ 1347621 h 1347620"/>
                <a:gd name="connsiteX757" fmla="*/ 8657373 w 11218359"/>
                <a:gd name="connsiteY757" fmla="*/ 1347621 h 1347620"/>
                <a:gd name="connsiteX758" fmla="*/ 8668802 w 11218359"/>
                <a:gd name="connsiteY758" fmla="*/ 1347621 h 1347620"/>
                <a:gd name="connsiteX759" fmla="*/ 8680232 w 11218359"/>
                <a:gd name="connsiteY759" fmla="*/ 1347621 h 1347620"/>
                <a:gd name="connsiteX760" fmla="*/ 8691662 w 11218359"/>
                <a:gd name="connsiteY760" fmla="*/ 1347621 h 1347620"/>
                <a:gd name="connsiteX761" fmla="*/ 8703093 w 11218359"/>
                <a:gd name="connsiteY761" fmla="*/ 1347621 h 1347620"/>
                <a:gd name="connsiteX762" fmla="*/ 8714570 w 11218359"/>
                <a:gd name="connsiteY762" fmla="*/ 1347621 h 1347620"/>
                <a:gd name="connsiteX763" fmla="*/ 8726000 w 11218359"/>
                <a:gd name="connsiteY763" fmla="*/ 1347621 h 1347620"/>
                <a:gd name="connsiteX764" fmla="*/ 8737430 w 11218359"/>
                <a:gd name="connsiteY764" fmla="*/ 1347621 h 1347620"/>
                <a:gd name="connsiteX765" fmla="*/ 8748860 w 11218359"/>
                <a:gd name="connsiteY765" fmla="*/ 1347621 h 1347620"/>
                <a:gd name="connsiteX766" fmla="*/ 8760290 w 11218359"/>
                <a:gd name="connsiteY766" fmla="*/ 1347621 h 1347620"/>
                <a:gd name="connsiteX767" fmla="*/ 8771768 w 11218359"/>
                <a:gd name="connsiteY767" fmla="*/ 1347621 h 1347620"/>
                <a:gd name="connsiteX768" fmla="*/ 8783198 w 11218359"/>
                <a:gd name="connsiteY768" fmla="*/ 1347621 h 1347620"/>
                <a:gd name="connsiteX769" fmla="*/ 8794628 w 11218359"/>
                <a:gd name="connsiteY769" fmla="*/ 1347621 h 1347620"/>
                <a:gd name="connsiteX770" fmla="*/ 8806058 w 11218359"/>
                <a:gd name="connsiteY770" fmla="*/ 1347621 h 1347620"/>
                <a:gd name="connsiteX771" fmla="*/ 8817488 w 11218359"/>
                <a:gd name="connsiteY771" fmla="*/ 1347621 h 1347620"/>
                <a:gd name="connsiteX772" fmla="*/ 8828918 w 11218359"/>
                <a:gd name="connsiteY772" fmla="*/ 1347621 h 1347620"/>
                <a:gd name="connsiteX773" fmla="*/ 8840395 w 11218359"/>
                <a:gd name="connsiteY773" fmla="*/ 1347621 h 1347620"/>
                <a:gd name="connsiteX774" fmla="*/ 8851825 w 11218359"/>
                <a:gd name="connsiteY774" fmla="*/ 1347621 h 1347620"/>
                <a:gd name="connsiteX775" fmla="*/ 8863256 w 11218359"/>
                <a:gd name="connsiteY775" fmla="*/ 1347621 h 1347620"/>
                <a:gd name="connsiteX776" fmla="*/ 8874686 w 11218359"/>
                <a:gd name="connsiteY776" fmla="*/ 1347621 h 1347620"/>
                <a:gd name="connsiteX777" fmla="*/ 8886115 w 11218359"/>
                <a:gd name="connsiteY777" fmla="*/ 1347621 h 1347620"/>
                <a:gd name="connsiteX778" fmla="*/ 8897593 w 11218359"/>
                <a:gd name="connsiteY778" fmla="*/ 1347621 h 1347620"/>
                <a:gd name="connsiteX779" fmla="*/ 8909022 w 11218359"/>
                <a:gd name="connsiteY779" fmla="*/ 1347621 h 1347620"/>
                <a:gd name="connsiteX780" fmla="*/ 8920453 w 11218359"/>
                <a:gd name="connsiteY780" fmla="*/ 1347621 h 1347620"/>
                <a:gd name="connsiteX781" fmla="*/ 8931883 w 11218359"/>
                <a:gd name="connsiteY781" fmla="*/ 1347621 h 1347620"/>
                <a:gd name="connsiteX782" fmla="*/ 8943313 w 11218359"/>
                <a:gd name="connsiteY782" fmla="*/ 1347621 h 1347620"/>
                <a:gd name="connsiteX783" fmla="*/ 8954791 w 11218359"/>
                <a:gd name="connsiteY783" fmla="*/ 1347621 h 1347620"/>
                <a:gd name="connsiteX784" fmla="*/ 8966220 w 11218359"/>
                <a:gd name="connsiteY784" fmla="*/ 1347621 h 1347620"/>
                <a:gd name="connsiteX785" fmla="*/ 8977651 w 11218359"/>
                <a:gd name="connsiteY785" fmla="*/ 1347621 h 1347620"/>
                <a:gd name="connsiteX786" fmla="*/ 8989080 w 11218359"/>
                <a:gd name="connsiteY786" fmla="*/ 1347621 h 1347620"/>
                <a:gd name="connsiteX787" fmla="*/ 9000511 w 11218359"/>
                <a:gd name="connsiteY787" fmla="*/ 1347621 h 1347620"/>
                <a:gd name="connsiteX788" fmla="*/ 9011988 w 11218359"/>
                <a:gd name="connsiteY788" fmla="*/ 1347621 h 1347620"/>
                <a:gd name="connsiteX789" fmla="*/ 9023418 w 11218359"/>
                <a:gd name="connsiteY789" fmla="*/ 1347621 h 1347620"/>
                <a:gd name="connsiteX790" fmla="*/ 9034849 w 11218359"/>
                <a:gd name="connsiteY790" fmla="*/ 1347621 h 1347620"/>
                <a:gd name="connsiteX791" fmla="*/ 9046278 w 11218359"/>
                <a:gd name="connsiteY791" fmla="*/ 1347621 h 1347620"/>
                <a:gd name="connsiteX792" fmla="*/ 9057709 w 11218359"/>
                <a:gd name="connsiteY792" fmla="*/ 1347621 h 1347620"/>
                <a:gd name="connsiteX793" fmla="*/ 9069186 w 11218359"/>
                <a:gd name="connsiteY793" fmla="*/ 1347621 h 1347620"/>
                <a:gd name="connsiteX794" fmla="*/ 9080615 w 11218359"/>
                <a:gd name="connsiteY794" fmla="*/ 1347621 h 1347620"/>
                <a:gd name="connsiteX795" fmla="*/ 9092046 w 11218359"/>
                <a:gd name="connsiteY795" fmla="*/ 1347621 h 1347620"/>
                <a:gd name="connsiteX796" fmla="*/ 9103476 w 11218359"/>
                <a:gd name="connsiteY796" fmla="*/ 1347621 h 1347620"/>
                <a:gd name="connsiteX797" fmla="*/ 9114906 w 11218359"/>
                <a:gd name="connsiteY797" fmla="*/ 1347621 h 1347620"/>
                <a:gd name="connsiteX798" fmla="*/ 9126384 w 11218359"/>
                <a:gd name="connsiteY798" fmla="*/ 1347621 h 1347620"/>
                <a:gd name="connsiteX799" fmla="*/ 9137813 w 11218359"/>
                <a:gd name="connsiteY799" fmla="*/ 1347621 h 1347620"/>
                <a:gd name="connsiteX800" fmla="*/ 9149244 w 11218359"/>
                <a:gd name="connsiteY800" fmla="*/ 1347621 h 1347620"/>
                <a:gd name="connsiteX801" fmla="*/ 9160673 w 11218359"/>
                <a:gd name="connsiteY801" fmla="*/ 1347621 h 1347620"/>
                <a:gd name="connsiteX802" fmla="*/ 9172104 w 11218359"/>
                <a:gd name="connsiteY802" fmla="*/ 1347621 h 1347620"/>
                <a:gd name="connsiteX803" fmla="*/ 9183581 w 11218359"/>
                <a:gd name="connsiteY803" fmla="*/ 1347621 h 1347620"/>
                <a:gd name="connsiteX804" fmla="*/ 9195011 w 11218359"/>
                <a:gd name="connsiteY804" fmla="*/ 1347621 h 1347620"/>
                <a:gd name="connsiteX805" fmla="*/ 9206442 w 11218359"/>
                <a:gd name="connsiteY805" fmla="*/ 1347621 h 1347620"/>
                <a:gd name="connsiteX806" fmla="*/ 9217871 w 11218359"/>
                <a:gd name="connsiteY806" fmla="*/ 1347621 h 1347620"/>
                <a:gd name="connsiteX807" fmla="*/ 9229301 w 11218359"/>
                <a:gd name="connsiteY807" fmla="*/ 1347621 h 1347620"/>
                <a:gd name="connsiteX808" fmla="*/ 9240779 w 11218359"/>
                <a:gd name="connsiteY808" fmla="*/ 1347621 h 1347620"/>
                <a:gd name="connsiteX809" fmla="*/ 9252209 w 11218359"/>
                <a:gd name="connsiteY809" fmla="*/ 1347621 h 1347620"/>
                <a:gd name="connsiteX810" fmla="*/ 9263639 w 11218359"/>
                <a:gd name="connsiteY810" fmla="*/ 1347621 h 1347620"/>
                <a:gd name="connsiteX811" fmla="*/ 9275069 w 11218359"/>
                <a:gd name="connsiteY811" fmla="*/ 1347621 h 1347620"/>
                <a:gd name="connsiteX812" fmla="*/ 9286498 w 11218359"/>
                <a:gd name="connsiteY812" fmla="*/ 1347621 h 1347620"/>
                <a:gd name="connsiteX813" fmla="*/ 9297977 w 11218359"/>
                <a:gd name="connsiteY813" fmla="*/ 1347621 h 1347620"/>
                <a:gd name="connsiteX814" fmla="*/ 9309406 w 11218359"/>
                <a:gd name="connsiteY814" fmla="*/ 1347621 h 1347620"/>
                <a:gd name="connsiteX815" fmla="*/ 9320837 w 11218359"/>
                <a:gd name="connsiteY815" fmla="*/ 1347621 h 1347620"/>
                <a:gd name="connsiteX816" fmla="*/ 9332266 w 11218359"/>
                <a:gd name="connsiteY816" fmla="*/ 1347621 h 1347620"/>
                <a:gd name="connsiteX817" fmla="*/ 9343696 w 11218359"/>
                <a:gd name="connsiteY817" fmla="*/ 1347621 h 1347620"/>
                <a:gd name="connsiteX818" fmla="*/ 9355174 w 11218359"/>
                <a:gd name="connsiteY818" fmla="*/ 1347621 h 1347620"/>
                <a:gd name="connsiteX819" fmla="*/ 9366604 w 11218359"/>
                <a:gd name="connsiteY819" fmla="*/ 1347621 h 1347620"/>
                <a:gd name="connsiteX820" fmla="*/ 9378035 w 11218359"/>
                <a:gd name="connsiteY820" fmla="*/ 1347621 h 1347620"/>
                <a:gd name="connsiteX821" fmla="*/ 9389464 w 11218359"/>
                <a:gd name="connsiteY821" fmla="*/ 1347621 h 1347620"/>
                <a:gd name="connsiteX822" fmla="*/ 9400894 w 11218359"/>
                <a:gd name="connsiteY822" fmla="*/ 1347621 h 1347620"/>
                <a:gd name="connsiteX823" fmla="*/ 9412372 w 11218359"/>
                <a:gd name="connsiteY823" fmla="*/ 1347621 h 1347620"/>
                <a:gd name="connsiteX824" fmla="*/ 9423802 w 11218359"/>
                <a:gd name="connsiteY824" fmla="*/ 1347621 h 1347620"/>
                <a:gd name="connsiteX825" fmla="*/ 9435232 w 11218359"/>
                <a:gd name="connsiteY825" fmla="*/ 1347621 h 1347620"/>
                <a:gd name="connsiteX826" fmla="*/ 9446662 w 11218359"/>
                <a:gd name="connsiteY826" fmla="*/ 1347621 h 1347620"/>
                <a:gd name="connsiteX827" fmla="*/ 9458091 w 11218359"/>
                <a:gd name="connsiteY827" fmla="*/ 1347621 h 1347620"/>
                <a:gd name="connsiteX828" fmla="*/ 9469570 w 11218359"/>
                <a:gd name="connsiteY828" fmla="*/ 1347621 h 1347620"/>
                <a:gd name="connsiteX829" fmla="*/ 9480999 w 11218359"/>
                <a:gd name="connsiteY829" fmla="*/ 1347621 h 1347620"/>
                <a:gd name="connsiteX830" fmla="*/ 9492429 w 11218359"/>
                <a:gd name="connsiteY830" fmla="*/ 1347621 h 1347620"/>
                <a:gd name="connsiteX831" fmla="*/ 9503859 w 11218359"/>
                <a:gd name="connsiteY831" fmla="*/ 1347621 h 1347620"/>
                <a:gd name="connsiteX832" fmla="*/ 9515289 w 11218359"/>
                <a:gd name="connsiteY832" fmla="*/ 1347621 h 1347620"/>
                <a:gd name="connsiteX833" fmla="*/ 9526767 w 11218359"/>
                <a:gd name="connsiteY833" fmla="*/ 1347621 h 1347620"/>
                <a:gd name="connsiteX834" fmla="*/ 9538197 w 11218359"/>
                <a:gd name="connsiteY834" fmla="*/ 1347621 h 1347620"/>
                <a:gd name="connsiteX835" fmla="*/ 9549626 w 11218359"/>
                <a:gd name="connsiteY835" fmla="*/ 1347621 h 1347620"/>
                <a:gd name="connsiteX836" fmla="*/ 9561057 w 11218359"/>
                <a:gd name="connsiteY836" fmla="*/ 1347621 h 1347620"/>
                <a:gd name="connsiteX837" fmla="*/ 9572487 w 11218359"/>
                <a:gd name="connsiteY837" fmla="*/ 1347621 h 1347620"/>
                <a:gd name="connsiteX838" fmla="*/ 9583965 w 11218359"/>
                <a:gd name="connsiteY838" fmla="*/ 1347621 h 1347620"/>
                <a:gd name="connsiteX839" fmla="*/ 9595395 w 11218359"/>
                <a:gd name="connsiteY839" fmla="*/ 1347621 h 1347620"/>
                <a:gd name="connsiteX840" fmla="*/ 9606824 w 11218359"/>
                <a:gd name="connsiteY840" fmla="*/ 1347621 h 1347620"/>
                <a:gd name="connsiteX841" fmla="*/ 9618255 w 11218359"/>
                <a:gd name="connsiteY841" fmla="*/ 1347621 h 1347620"/>
                <a:gd name="connsiteX842" fmla="*/ 9629684 w 11218359"/>
                <a:gd name="connsiteY842" fmla="*/ 1347621 h 1347620"/>
                <a:gd name="connsiteX843" fmla="*/ 9641163 w 11218359"/>
                <a:gd name="connsiteY843" fmla="*/ 1347621 h 1347620"/>
                <a:gd name="connsiteX844" fmla="*/ 9652592 w 11218359"/>
                <a:gd name="connsiteY844" fmla="*/ 1347621 h 1347620"/>
                <a:gd name="connsiteX845" fmla="*/ 9664022 w 11218359"/>
                <a:gd name="connsiteY845" fmla="*/ 1347621 h 1347620"/>
                <a:gd name="connsiteX846" fmla="*/ 9675452 w 11218359"/>
                <a:gd name="connsiteY846" fmla="*/ 1347621 h 1347620"/>
                <a:gd name="connsiteX847" fmla="*/ 9686882 w 11218359"/>
                <a:gd name="connsiteY847" fmla="*/ 1347621 h 1347620"/>
                <a:gd name="connsiteX848" fmla="*/ 9698360 w 11218359"/>
                <a:gd name="connsiteY848" fmla="*/ 1347621 h 1347620"/>
                <a:gd name="connsiteX849" fmla="*/ 9709790 w 11218359"/>
                <a:gd name="connsiteY849" fmla="*/ 1347621 h 1347620"/>
                <a:gd name="connsiteX850" fmla="*/ 9721219 w 11218359"/>
                <a:gd name="connsiteY850" fmla="*/ 1347621 h 1347620"/>
                <a:gd name="connsiteX851" fmla="*/ 9732650 w 11218359"/>
                <a:gd name="connsiteY851" fmla="*/ 1347621 h 1347620"/>
                <a:gd name="connsiteX852" fmla="*/ 9744080 w 11218359"/>
                <a:gd name="connsiteY852" fmla="*/ 1347621 h 1347620"/>
                <a:gd name="connsiteX853" fmla="*/ 9755557 w 11218359"/>
                <a:gd name="connsiteY853" fmla="*/ 1347621 h 1347620"/>
                <a:gd name="connsiteX854" fmla="*/ 9766988 w 11218359"/>
                <a:gd name="connsiteY854" fmla="*/ 1347621 h 1347620"/>
                <a:gd name="connsiteX855" fmla="*/ 9778417 w 11218359"/>
                <a:gd name="connsiteY855" fmla="*/ 1347621 h 1347620"/>
                <a:gd name="connsiteX856" fmla="*/ 9789848 w 11218359"/>
                <a:gd name="connsiteY856" fmla="*/ 1347621 h 1347620"/>
                <a:gd name="connsiteX857" fmla="*/ 9801277 w 11218359"/>
                <a:gd name="connsiteY857" fmla="*/ 1347621 h 1347620"/>
                <a:gd name="connsiteX858" fmla="*/ 9812755 w 11218359"/>
                <a:gd name="connsiteY858" fmla="*/ 1347621 h 1347620"/>
                <a:gd name="connsiteX859" fmla="*/ 9824185 w 11218359"/>
                <a:gd name="connsiteY859" fmla="*/ 1347621 h 1347620"/>
                <a:gd name="connsiteX860" fmla="*/ 9835615 w 11218359"/>
                <a:gd name="connsiteY860" fmla="*/ 1347621 h 1347620"/>
                <a:gd name="connsiteX861" fmla="*/ 9847045 w 11218359"/>
                <a:gd name="connsiteY861" fmla="*/ 1347621 h 1347620"/>
                <a:gd name="connsiteX862" fmla="*/ 9858475 w 11218359"/>
                <a:gd name="connsiteY862" fmla="*/ 1347621 h 1347620"/>
                <a:gd name="connsiteX863" fmla="*/ 9869952 w 11218359"/>
                <a:gd name="connsiteY863" fmla="*/ 1347621 h 1347620"/>
                <a:gd name="connsiteX864" fmla="*/ 9881383 w 11218359"/>
                <a:gd name="connsiteY864" fmla="*/ 1347621 h 1347620"/>
                <a:gd name="connsiteX865" fmla="*/ 9892812 w 11218359"/>
                <a:gd name="connsiteY865" fmla="*/ 1347621 h 1347620"/>
                <a:gd name="connsiteX866" fmla="*/ 9904243 w 11218359"/>
                <a:gd name="connsiteY866" fmla="*/ 1347621 h 1347620"/>
                <a:gd name="connsiteX867" fmla="*/ 9915673 w 11218359"/>
                <a:gd name="connsiteY867" fmla="*/ 1347621 h 1347620"/>
                <a:gd name="connsiteX868" fmla="*/ 9927102 w 11218359"/>
                <a:gd name="connsiteY868" fmla="*/ 1347621 h 1347620"/>
                <a:gd name="connsiteX869" fmla="*/ 9938581 w 11218359"/>
                <a:gd name="connsiteY869" fmla="*/ 1347621 h 1347620"/>
                <a:gd name="connsiteX870" fmla="*/ 9950010 w 11218359"/>
                <a:gd name="connsiteY870" fmla="*/ 1347621 h 1347620"/>
                <a:gd name="connsiteX871" fmla="*/ 9961441 w 11218359"/>
                <a:gd name="connsiteY871" fmla="*/ 1347621 h 1347620"/>
                <a:gd name="connsiteX872" fmla="*/ 9972870 w 11218359"/>
                <a:gd name="connsiteY872" fmla="*/ 1347621 h 1347620"/>
                <a:gd name="connsiteX873" fmla="*/ 9984300 w 11218359"/>
                <a:gd name="connsiteY873" fmla="*/ 1347621 h 1347620"/>
                <a:gd name="connsiteX874" fmla="*/ 9995778 w 11218359"/>
                <a:gd name="connsiteY874" fmla="*/ 1347621 h 1347620"/>
                <a:gd name="connsiteX875" fmla="*/ 10007208 w 11218359"/>
                <a:gd name="connsiteY875" fmla="*/ 1347621 h 1347620"/>
                <a:gd name="connsiteX876" fmla="*/ 10018638 w 11218359"/>
                <a:gd name="connsiteY876" fmla="*/ 1347621 h 1347620"/>
                <a:gd name="connsiteX877" fmla="*/ 10030068 w 11218359"/>
                <a:gd name="connsiteY877" fmla="*/ 1347621 h 1347620"/>
                <a:gd name="connsiteX878" fmla="*/ 10041498 w 11218359"/>
                <a:gd name="connsiteY878" fmla="*/ 1347621 h 1347620"/>
                <a:gd name="connsiteX879" fmla="*/ 10052976 w 11218359"/>
                <a:gd name="connsiteY879" fmla="*/ 1347621 h 1347620"/>
                <a:gd name="connsiteX880" fmla="*/ 10064405 w 11218359"/>
                <a:gd name="connsiteY880" fmla="*/ 1347621 h 1347620"/>
                <a:gd name="connsiteX881" fmla="*/ 10075835 w 11218359"/>
                <a:gd name="connsiteY881" fmla="*/ 1347621 h 1347620"/>
                <a:gd name="connsiteX882" fmla="*/ 10087266 w 11218359"/>
                <a:gd name="connsiteY882" fmla="*/ 1347621 h 1347620"/>
                <a:gd name="connsiteX883" fmla="*/ 10098695 w 11218359"/>
                <a:gd name="connsiteY883" fmla="*/ 1347621 h 1347620"/>
                <a:gd name="connsiteX884" fmla="*/ 10110174 w 11218359"/>
                <a:gd name="connsiteY884" fmla="*/ 1347621 h 1347620"/>
                <a:gd name="connsiteX885" fmla="*/ 10121603 w 11218359"/>
                <a:gd name="connsiteY885" fmla="*/ 1347621 h 1347620"/>
                <a:gd name="connsiteX886" fmla="*/ 10133033 w 11218359"/>
                <a:gd name="connsiteY886" fmla="*/ 1347621 h 1347620"/>
                <a:gd name="connsiteX887" fmla="*/ 10144463 w 11218359"/>
                <a:gd name="connsiteY887" fmla="*/ 1347621 h 1347620"/>
                <a:gd name="connsiteX888" fmla="*/ 10155893 w 11218359"/>
                <a:gd name="connsiteY888" fmla="*/ 1347621 h 1347620"/>
                <a:gd name="connsiteX889" fmla="*/ 10167371 w 11218359"/>
                <a:gd name="connsiteY889" fmla="*/ 1347621 h 1347620"/>
                <a:gd name="connsiteX890" fmla="*/ 10178801 w 11218359"/>
                <a:gd name="connsiteY890" fmla="*/ 1347621 h 1347620"/>
                <a:gd name="connsiteX891" fmla="*/ 10190230 w 11218359"/>
                <a:gd name="connsiteY891" fmla="*/ 1347621 h 1347620"/>
                <a:gd name="connsiteX892" fmla="*/ 10201661 w 11218359"/>
                <a:gd name="connsiteY892" fmla="*/ 1347621 h 1347620"/>
                <a:gd name="connsiteX893" fmla="*/ 10213091 w 11218359"/>
                <a:gd name="connsiteY893" fmla="*/ 1347621 h 1347620"/>
                <a:gd name="connsiteX894" fmla="*/ 10224569 w 11218359"/>
                <a:gd name="connsiteY894" fmla="*/ 1347621 h 1347620"/>
                <a:gd name="connsiteX895" fmla="*/ 10235998 w 11218359"/>
                <a:gd name="connsiteY895" fmla="*/ 1347621 h 1347620"/>
                <a:gd name="connsiteX896" fmla="*/ 10247428 w 11218359"/>
                <a:gd name="connsiteY896" fmla="*/ 1347621 h 1347620"/>
                <a:gd name="connsiteX897" fmla="*/ 10258859 w 11218359"/>
                <a:gd name="connsiteY897" fmla="*/ 1347621 h 1347620"/>
                <a:gd name="connsiteX898" fmla="*/ 10270288 w 11218359"/>
                <a:gd name="connsiteY898" fmla="*/ 1347621 h 1347620"/>
                <a:gd name="connsiteX899" fmla="*/ 10281767 w 11218359"/>
                <a:gd name="connsiteY899" fmla="*/ 1347621 h 1347620"/>
                <a:gd name="connsiteX900" fmla="*/ 10293196 w 11218359"/>
                <a:gd name="connsiteY900" fmla="*/ 1347621 h 1347620"/>
                <a:gd name="connsiteX901" fmla="*/ 10304626 w 11218359"/>
                <a:gd name="connsiteY901" fmla="*/ 1347621 h 1347620"/>
                <a:gd name="connsiteX902" fmla="*/ 10316056 w 11218359"/>
                <a:gd name="connsiteY902" fmla="*/ 1347621 h 1347620"/>
                <a:gd name="connsiteX903" fmla="*/ 10327486 w 11218359"/>
                <a:gd name="connsiteY903" fmla="*/ 1347621 h 1347620"/>
                <a:gd name="connsiteX904" fmla="*/ 10338963 w 11218359"/>
                <a:gd name="connsiteY904" fmla="*/ 1347621 h 1347620"/>
                <a:gd name="connsiteX905" fmla="*/ 10350394 w 11218359"/>
                <a:gd name="connsiteY905" fmla="*/ 1347621 h 1347620"/>
                <a:gd name="connsiteX906" fmla="*/ 10361823 w 11218359"/>
                <a:gd name="connsiteY906" fmla="*/ 1347621 h 1347620"/>
                <a:gd name="connsiteX907" fmla="*/ 10373254 w 11218359"/>
                <a:gd name="connsiteY907" fmla="*/ 1347621 h 1347620"/>
                <a:gd name="connsiteX908" fmla="*/ 10384684 w 11218359"/>
                <a:gd name="connsiteY908" fmla="*/ 1347621 h 1347620"/>
                <a:gd name="connsiteX909" fmla="*/ 10396161 w 11218359"/>
                <a:gd name="connsiteY909" fmla="*/ 1347621 h 1347620"/>
                <a:gd name="connsiteX910" fmla="*/ 10407591 w 11218359"/>
                <a:gd name="connsiteY910" fmla="*/ 1347621 h 1347620"/>
                <a:gd name="connsiteX911" fmla="*/ 10419021 w 11218359"/>
                <a:gd name="connsiteY911" fmla="*/ 1347621 h 1347620"/>
                <a:gd name="connsiteX912" fmla="*/ 10430452 w 11218359"/>
                <a:gd name="connsiteY912" fmla="*/ 1347621 h 1347620"/>
                <a:gd name="connsiteX913" fmla="*/ 10441881 w 11218359"/>
                <a:gd name="connsiteY913" fmla="*/ 1347621 h 1347620"/>
                <a:gd name="connsiteX914" fmla="*/ 10453358 w 11218359"/>
                <a:gd name="connsiteY914" fmla="*/ 1347621 h 1347620"/>
                <a:gd name="connsiteX915" fmla="*/ 10464789 w 11218359"/>
                <a:gd name="connsiteY915" fmla="*/ 1347621 h 1347620"/>
                <a:gd name="connsiteX916" fmla="*/ 10476219 w 11218359"/>
                <a:gd name="connsiteY916" fmla="*/ 1347621 h 1347620"/>
                <a:gd name="connsiteX917" fmla="*/ 10487649 w 11218359"/>
                <a:gd name="connsiteY917" fmla="*/ 1347621 h 1347620"/>
                <a:gd name="connsiteX918" fmla="*/ 10499079 w 11218359"/>
                <a:gd name="connsiteY918" fmla="*/ 1347621 h 1347620"/>
                <a:gd name="connsiteX919" fmla="*/ 10510556 w 11218359"/>
                <a:gd name="connsiteY919" fmla="*/ 1347621 h 1347620"/>
                <a:gd name="connsiteX920" fmla="*/ 10521987 w 11218359"/>
                <a:gd name="connsiteY920" fmla="*/ 1347621 h 1347620"/>
                <a:gd name="connsiteX921" fmla="*/ 10533416 w 11218359"/>
                <a:gd name="connsiteY921" fmla="*/ 1347621 h 1347620"/>
                <a:gd name="connsiteX922" fmla="*/ 10544847 w 11218359"/>
                <a:gd name="connsiteY922" fmla="*/ 1347621 h 1347620"/>
                <a:gd name="connsiteX923" fmla="*/ 10556277 w 11218359"/>
                <a:gd name="connsiteY923" fmla="*/ 1347621 h 1347620"/>
                <a:gd name="connsiteX924" fmla="*/ 10567754 w 11218359"/>
                <a:gd name="connsiteY924" fmla="*/ 1347621 h 1347620"/>
                <a:gd name="connsiteX925" fmla="*/ 10579184 w 11218359"/>
                <a:gd name="connsiteY925" fmla="*/ 1347621 h 1347620"/>
                <a:gd name="connsiteX926" fmla="*/ 10590614 w 11218359"/>
                <a:gd name="connsiteY926" fmla="*/ 1347621 h 1347620"/>
                <a:gd name="connsiteX927" fmla="*/ 10602045 w 11218359"/>
                <a:gd name="connsiteY927" fmla="*/ 1347621 h 1347620"/>
                <a:gd name="connsiteX928" fmla="*/ 10613474 w 11218359"/>
                <a:gd name="connsiteY928" fmla="*/ 1347621 h 1347620"/>
                <a:gd name="connsiteX929" fmla="*/ 10624951 w 11218359"/>
                <a:gd name="connsiteY929" fmla="*/ 1347621 h 1347620"/>
                <a:gd name="connsiteX930" fmla="*/ 10636382 w 11218359"/>
                <a:gd name="connsiteY930" fmla="*/ 1347621 h 1347620"/>
                <a:gd name="connsiteX931" fmla="*/ 10647812 w 11218359"/>
                <a:gd name="connsiteY931" fmla="*/ 1347621 h 1347620"/>
                <a:gd name="connsiteX932" fmla="*/ 10659241 w 11218359"/>
                <a:gd name="connsiteY932" fmla="*/ 1347621 h 1347620"/>
                <a:gd name="connsiteX933" fmla="*/ 10670672 w 11218359"/>
                <a:gd name="connsiteY933" fmla="*/ 1347621 h 1347620"/>
                <a:gd name="connsiteX934" fmla="*/ 10682149 w 11218359"/>
                <a:gd name="connsiteY934" fmla="*/ 1347621 h 1347620"/>
                <a:gd name="connsiteX935" fmla="*/ 10693580 w 11218359"/>
                <a:gd name="connsiteY935" fmla="*/ 1347621 h 1347620"/>
                <a:gd name="connsiteX936" fmla="*/ 10705009 w 11218359"/>
                <a:gd name="connsiteY936" fmla="*/ 1347621 h 1347620"/>
                <a:gd name="connsiteX937" fmla="*/ 10716439 w 11218359"/>
                <a:gd name="connsiteY937" fmla="*/ 1347621 h 1347620"/>
                <a:gd name="connsiteX938" fmla="*/ 10727870 w 11218359"/>
                <a:gd name="connsiteY938" fmla="*/ 1347621 h 1347620"/>
                <a:gd name="connsiteX939" fmla="*/ 10739347 w 11218359"/>
                <a:gd name="connsiteY939" fmla="*/ 1347621 h 1347620"/>
                <a:gd name="connsiteX940" fmla="*/ 10750778 w 11218359"/>
                <a:gd name="connsiteY940" fmla="*/ 1347621 h 1347620"/>
                <a:gd name="connsiteX941" fmla="*/ 10762207 w 11218359"/>
                <a:gd name="connsiteY941" fmla="*/ 1347621 h 1347620"/>
                <a:gd name="connsiteX942" fmla="*/ 10773637 w 11218359"/>
                <a:gd name="connsiteY942" fmla="*/ 1347621 h 1347620"/>
                <a:gd name="connsiteX943" fmla="*/ 10785067 w 11218359"/>
                <a:gd name="connsiteY943" fmla="*/ 1347621 h 1347620"/>
                <a:gd name="connsiteX944" fmla="*/ 10796544 w 11218359"/>
                <a:gd name="connsiteY944" fmla="*/ 1347621 h 1347620"/>
                <a:gd name="connsiteX945" fmla="*/ 10807975 w 11218359"/>
                <a:gd name="connsiteY945" fmla="*/ 1347621 h 1347620"/>
                <a:gd name="connsiteX946" fmla="*/ 10819405 w 11218359"/>
                <a:gd name="connsiteY946" fmla="*/ 1347621 h 1347620"/>
                <a:gd name="connsiteX947" fmla="*/ 10830834 w 11218359"/>
                <a:gd name="connsiteY947" fmla="*/ 1347621 h 1347620"/>
                <a:gd name="connsiteX948" fmla="*/ 10842265 w 11218359"/>
                <a:gd name="connsiteY948" fmla="*/ 1347621 h 1347620"/>
                <a:gd name="connsiteX949" fmla="*/ 10853742 w 11218359"/>
                <a:gd name="connsiteY949" fmla="*/ 1347621 h 1347620"/>
                <a:gd name="connsiteX950" fmla="*/ 10865173 w 11218359"/>
                <a:gd name="connsiteY950" fmla="*/ 1347621 h 1347620"/>
                <a:gd name="connsiteX951" fmla="*/ 10876602 w 11218359"/>
                <a:gd name="connsiteY951" fmla="*/ 1347621 h 1347620"/>
                <a:gd name="connsiteX952" fmla="*/ 10888032 w 11218359"/>
                <a:gd name="connsiteY952" fmla="*/ 1347621 h 1347620"/>
                <a:gd name="connsiteX953" fmla="*/ 10899463 w 11218359"/>
                <a:gd name="connsiteY953" fmla="*/ 1347621 h 1347620"/>
                <a:gd name="connsiteX954" fmla="*/ 10910892 w 11218359"/>
                <a:gd name="connsiteY954" fmla="*/ 1347621 h 1347620"/>
                <a:gd name="connsiteX955" fmla="*/ 10922369 w 11218359"/>
                <a:gd name="connsiteY955" fmla="*/ 1347621 h 1347620"/>
                <a:gd name="connsiteX956" fmla="*/ 10933800 w 11218359"/>
                <a:gd name="connsiteY956" fmla="*/ 1347621 h 1347620"/>
                <a:gd name="connsiteX957" fmla="*/ 10945230 w 11218359"/>
                <a:gd name="connsiteY957" fmla="*/ 1347621 h 1347620"/>
                <a:gd name="connsiteX958" fmla="*/ 10956660 w 11218359"/>
                <a:gd name="connsiteY958" fmla="*/ 1347621 h 1347620"/>
                <a:gd name="connsiteX959" fmla="*/ 10968090 w 11218359"/>
                <a:gd name="connsiteY959" fmla="*/ 1347621 h 1347620"/>
                <a:gd name="connsiteX960" fmla="*/ 10979567 w 11218359"/>
                <a:gd name="connsiteY960" fmla="*/ 1347621 h 1347620"/>
                <a:gd name="connsiteX961" fmla="*/ 10990998 w 11218359"/>
                <a:gd name="connsiteY961" fmla="*/ 1347621 h 1347620"/>
                <a:gd name="connsiteX962" fmla="*/ 11002427 w 11218359"/>
                <a:gd name="connsiteY962" fmla="*/ 1347621 h 1347620"/>
                <a:gd name="connsiteX963" fmla="*/ 11013858 w 11218359"/>
                <a:gd name="connsiteY963" fmla="*/ 1347621 h 1347620"/>
                <a:gd name="connsiteX964" fmla="*/ 11025287 w 11218359"/>
                <a:gd name="connsiteY964" fmla="*/ 1347621 h 1347620"/>
                <a:gd name="connsiteX965" fmla="*/ 11036765 w 11218359"/>
                <a:gd name="connsiteY965" fmla="*/ 1347621 h 1347620"/>
                <a:gd name="connsiteX966" fmla="*/ 11048195 w 11218359"/>
                <a:gd name="connsiteY966" fmla="*/ 1347621 h 1347620"/>
                <a:gd name="connsiteX967" fmla="*/ 11059625 w 11218359"/>
                <a:gd name="connsiteY967" fmla="*/ 1347621 h 1347620"/>
                <a:gd name="connsiteX968" fmla="*/ 11071056 w 11218359"/>
                <a:gd name="connsiteY968" fmla="*/ 1347621 h 1347620"/>
                <a:gd name="connsiteX969" fmla="*/ 11082485 w 11218359"/>
                <a:gd name="connsiteY969" fmla="*/ 1347621 h 1347620"/>
                <a:gd name="connsiteX970" fmla="*/ 11093962 w 11218359"/>
                <a:gd name="connsiteY970" fmla="*/ 1347621 h 1347620"/>
                <a:gd name="connsiteX971" fmla="*/ 11105393 w 11218359"/>
                <a:gd name="connsiteY971" fmla="*/ 1347621 h 1347620"/>
                <a:gd name="connsiteX972" fmla="*/ 11116823 w 11218359"/>
                <a:gd name="connsiteY972" fmla="*/ 1347621 h 1347620"/>
                <a:gd name="connsiteX973" fmla="*/ 11128253 w 11218359"/>
                <a:gd name="connsiteY973" fmla="*/ 1347621 h 1347620"/>
                <a:gd name="connsiteX974" fmla="*/ 11139683 w 11218359"/>
                <a:gd name="connsiteY974" fmla="*/ 1347621 h 1347620"/>
                <a:gd name="connsiteX975" fmla="*/ 11151160 w 11218359"/>
                <a:gd name="connsiteY975" fmla="*/ 1347621 h 1347620"/>
                <a:gd name="connsiteX976" fmla="*/ 11162591 w 11218359"/>
                <a:gd name="connsiteY976" fmla="*/ 1347621 h 1347620"/>
                <a:gd name="connsiteX977" fmla="*/ 11174020 w 11218359"/>
                <a:gd name="connsiteY977" fmla="*/ 1347621 h 1347620"/>
                <a:gd name="connsiteX978" fmla="*/ 11185451 w 11218359"/>
                <a:gd name="connsiteY978" fmla="*/ 1347621 h 1347620"/>
                <a:gd name="connsiteX979" fmla="*/ 11196881 w 11218359"/>
                <a:gd name="connsiteY979" fmla="*/ 1347621 h 1347620"/>
                <a:gd name="connsiteX980" fmla="*/ 11208358 w 11218359"/>
                <a:gd name="connsiteY980" fmla="*/ 1347621 h 1347620"/>
                <a:gd name="connsiteX981" fmla="*/ 11218359 w 11218359"/>
                <a:gd name="connsiteY981" fmla="*/ 1347621 h 134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47620">
                  <a:moveTo>
                    <a:pt x="0" y="1347621"/>
                  </a:moveTo>
                  <a:lnTo>
                    <a:pt x="9149" y="1347621"/>
                  </a:lnTo>
                  <a:lnTo>
                    <a:pt x="20588" y="1347621"/>
                  </a:lnTo>
                  <a:lnTo>
                    <a:pt x="32028" y="1347621"/>
                  </a:lnTo>
                  <a:lnTo>
                    <a:pt x="43467" y="1347621"/>
                  </a:lnTo>
                  <a:lnTo>
                    <a:pt x="54907" y="1347621"/>
                  </a:lnTo>
                  <a:lnTo>
                    <a:pt x="66346" y="1347621"/>
                  </a:lnTo>
                  <a:lnTo>
                    <a:pt x="77786" y="1347621"/>
                  </a:lnTo>
                  <a:lnTo>
                    <a:pt x="89225" y="1347621"/>
                  </a:lnTo>
                  <a:lnTo>
                    <a:pt x="100665" y="1347621"/>
                  </a:lnTo>
                  <a:lnTo>
                    <a:pt x="112104" y="1347621"/>
                  </a:lnTo>
                  <a:lnTo>
                    <a:pt x="123544" y="1347621"/>
                  </a:lnTo>
                  <a:lnTo>
                    <a:pt x="134979" y="1347621"/>
                  </a:lnTo>
                  <a:lnTo>
                    <a:pt x="146423" y="1347621"/>
                  </a:lnTo>
                  <a:lnTo>
                    <a:pt x="157858" y="1347621"/>
                  </a:lnTo>
                  <a:lnTo>
                    <a:pt x="169297" y="1347621"/>
                  </a:lnTo>
                  <a:lnTo>
                    <a:pt x="180737" y="1347621"/>
                  </a:lnTo>
                  <a:lnTo>
                    <a:pt x="192176" y="1347621"/>
                  </a:lnTo>
                  <a:lnTo>
                    <a:pt x="203616" y="1347621"/>
                  </a:lnTo>
                  <a:lnTo>
                    <a:pt x="215055" y="1347621"/>
                  </a:lnTo>
                  <a:lnTo>
                    <a:pt x="226495" y="1347621"/>
                  </a:lnTo>
                  <a:lnTo>
                    <a:pt x="237935" y="1347621"/>
                  </a:lnTo>
                  <a:lnTo>
                    <a:pt x="249374" y="1347621"/>
                  </a:lnTo>
                  <a:lnTo>
                    <a:pt x="260814" y="1347621"/>
                  </a:lnTo>
                  <a:lnTo>
                    <a:pt x="272253" y="1347621"/>
                  </a:lnTo>
                  <a:lnTo>
                    <a:pt x="283693" y="1347621"/>
                  </a:lnTo>
                  <a:lnTo>
                    <a:pt x="295132" y="1347621"/>
                  </a:lnTo>
                  <a:lnTo>
                    <a:pt x="306572" y="1347621"/>
                  </a:lnTo>
                  <a:lnTo>
                    <a:pt x="318011" y="1347621"/>
                  </a:lnTo>
                  <a:lnTo>
                    <a:pt x="329451" y="1347621"/>
                  </a:lnTo>
                  <a:lnTo>
                    <a:pt x="340890" y="1347621"/>
                  </a:lnTo>
                  <a:lnTo>
                    <a:pt x="352330" y="1347621"/>
                  </a:lnTo>
                  <a:lnTo>
                    <a:pt x="363769" y="1347621"/>
                  </a:lnTo>
                  <a:lnTo>
                    <a:pt x="375209" y="1347621"/>
                  </a:lnTo>
                  <a:lnTo>
                    <a:pt x="386648" y="1347621"/>
                  </a:lnTo>
                  <a:lnTo>
                    <a:pt x="398088" y="1347621"/>
                  </a:lnTo>
                  <a:lnTo>
                    <a:pt x="409527" y="1347621"/>
                  </a:lnTo>
                  <a:lnTo>
                    <a:pt x="420967" y="1347621"/>
                  </a:lnTo>
                  <a:lnTo>
                    <a:pt x="432406" y="1347621"/>
                  </a:lnTo>
                  <a:lnTo>
                    <a:pt x="443846" y="1347621"/>
                  </a:lnTo>
                  <a:lnTo>
                    <a:pt x="455285" y="1347621"/>
                  </a:lnTo>
                  <a:lnTo>
                    <a:pt x="466725" y="1347621"/>
                  </a:lnTo>
                  <a:lnTo>
                    <a:pt x="478165" y="1347621"/>
                  </a:lnTo>
                  <a:lnTo>
                    <a:pt x="489604" y="1347621"/>
                  </a:lnTo>
                  <a:lnTo>
                    <a:pt x="501044" y="1347621"/>
                  </a:lnTo>
                  <a:lnTo>
                    <a:pt x="512483" y="1347621"/>
                  </a:lnTo>
                  <a:lnTo>
                    <a:pt x="523923" y="1347621"/>
                  </a:lnTo>
                  <a:lnTo>
                    <a:pt x="535362" y="1347621"/>
                  </a:lnTo>
                  <a:lnTo>
                    <a:pt x="546802" y="1347621"/>
                  </a:lnTo>
                  <a:lnTo>
                    <a:pt x="558241" y="1347621"/>
                  </a:lnTo>
                  <a:lnTo>
                    <a:pt x="569681" y="1347621"/>
                  </a:lnTo>
                  <a:lnTo>
                    <a:pt x="581120" y="1347621"/>
                  </a:lnTo>
                  <a:lnTo>
                    <a:pt x="592560" y="1347621"/>
                  </a:lnTo>
                  <a:lnTo>
                    <a:pt x="603999" y="1347621"/>
                  </a:lnTo>
                  <a:lnTo>
                    <a:pt x="615439" y="1347621"/>
                  </a:lnTo>
                  <a:lnTo>
                    <a:pt x="626878" y="1347621"/>
                  </a:lnTo>
                  <a:lnTo>
                    <a:pt x="638318" y="1347621"/>
                  </a:lnTo>
                  <a:lnTo>
                    <a:pt x="649757" y="1347621"/>
                  </a:lnTo>
                  <a:lnTo>
                    <a:pt x="661192" y="1347621"/>
                  </a:lnTo>
                  <a:lnTo>
                    <a:pt x="672632" y="1347621"/>
                  </a:lnTo>
                  <a:lnTo>
                    <a:pt x="684071" y="1347621"/>
                  </a:lnTo>
                  <a:lnTo>
                    <a:pt x="695511" y="1347621"/>
                  </a:lnTo>
                  <a:lnTo>
                    <a:pt x="706950" y="1347621"/>
                  </a:lnTo>
                  <a:lnTo>
                    <a:pt x="718390" y="1347621"/>
                  </a:lnTo>
                  <a:lnTo>
                    <a:pt x="729829" y="1347621"/>
                  </a:lnTo>
                  <a:lnTo>
                    <a:pt x="741269" y="1347621"/>
                  </a:lnTo>
                  <a:lnTo>
                    <a:pt x="752708" y="1347621"/>
                  </a:lnTo>
                  <a:lnTo>
                    <a:pt x="764148" y="1347621"/>
                  </a:lnTo>
                  <a:lnTo>
                    <a:pt x="775587" y="1347621"/>
                  </a:lnTo>
                  <a:lnTo>
                    <a:pt x="787027" y="1347621"/>
                  </a:lnTo>
                  <a:lnTo>
                    <a:pt x="798467" y="1347621"/>
                  </a:lnTo>
                  <a:lnTo>
                    <a:pt x="809906" y="1347621"/>
                  </a:lnTo>
                  <a:lnTo>
                    <a:pt x="821346" y="1347621"/>
                  </a:lnTo>
                  <a:lnTo>
                    <a:pt x="832785" y="1347621"/>
                  </a:lnTo>
                  <a:lnTo>
                    <a:pt x="844225" y="1347621"/>
                  </a:lnTo>
                  <a:lnTo>
                    <a:pt x="855664" y="1347621"/>
                  </a:lnTo>
                  <a:lnTo>
                    <a:pt x="867104" y="1347621"/>
                  </a:lnTo>
                  <a:lnTo>
                    <a:pt x="878543" y="1347621"/>
                  </a:lnTo>
                  <a:lnTo>
                    <a:pt x="889983" y="1347621"/>
                  </a:lnTo>
                  <a:lnTo>
                    <a:pt x="901422" y="1347621"/>
                  </a:lnTo>
                  <a:lnTo>
                    <a:pt x="912862" y="1347621"/>
                  </a:lnTo>
                  <a:lnTo>
                    <a:pt x="924301" y="1347621"/>
                  </a:lnTo>
                  <a:lnTo>
                    <a:pt x="935741" y="1347621"/>
                  </a:lnTo>
                  <a:lnTo>
                    <a:pt x="947180" y="1347621"/>
                  </a:lnTo>
                  <a:lnTo>
                    <a:pt x="958620" y="1347621"/>
                  </a:lnTo>
                  <a:lnTo>
                    <a:pt x="970059" y="1347621"/>
                  </a:lnTo>
                  <a:lnTo>
                    <a:pt x="981499" y="1347621"/>
                  </a:lnTo>
                  <a:lnTo>
                    <a:pt x="992938" y="1347621"/>
                  </a:lnTo>
                  <a:lnTo>
                    <a:pt x="1004378" y="1347621"/>
                  </a:lnTo>
                  <a:lnTo>
                    <a:pt x="1015818" y="1347621"/>
                  </a:lnTo>
                  <a:lnTo>
                    <a:pt x="1027257" y="1347621"/>
                  </a:lnTo>
                  <a:lnTo>
                    <a:pt x="1038697" y="1347621"/>
                  </a:lnTo>
                  <a:lnTo>
                    <a:pt x="1050136" y="1347621"/>
                  </a:lnTo>
                  <a:lnTo>
                    <a:pt x="1061576" y="1347621"/>
                  </a:lnTo>
                  <a:lnTo>
                    <a:pt x="1073015" y="1347621"/>
                  </a:lnTo>
                  <a:lnTo>
                    <a:pt x="1084455" y="1347621"/>
                  </a:lnTo>
                  <a:lnTo>
                    <a:pt x="1095894" y="1347621"/>
                  </a:lnTo>
                  <a:lnTo>
                    <a:pt x="1107334" y="1347621"/>
                  </a:lnTo>
                  <a:lnTo>
                    <a:pt x="1118773" y="1347621"/>
                  </a:lnTo>
                  <a:lnTo>
                    <a:pt x="1130213" y="1347621"/>
                  </a:lnTo>
                  <a:lnTo>
                    <a:pt x="1141652" y="1347621"/>
                  </a:lnTo>
                  <a:lnTo>
                    <a:pt x="1153092" y="1347621"/>
                  </a:lnTo>
                  <a:lnTo>
                    <a:pt x="1164531" y="1347621"/>
                  </a:lnTo>
                  <a:lnTo>
                    <a:pt x="1175971" y="1347621"/>
                  </a:lnTo>
                  <a:lnTo>
                    <a:pt x="1187406" y="1347621"/>
                  </a:lnTo>
                  <a:lnTo>
                    <a:pt x="1198845" y="1347621"/>
                  </a:lnTo>
                  <a:lnTo>
                    <a:pt x="1210285" y="1347621"/>
                  </a:lnTo>
                  <a:lnTo>
                    <a:pt x="1221724" y="1347621"/>
                  </a:lnTo>
                  <a:lnTo>
                    <a:pt x="1233164" y="1347621"/>
                  </a:lnTo>
                  <a:lnTo>
                    <a:pt x="1244603" y="1347621"/>
                  </a:lnTo>
                  <a:lnTo>
                    <a:pt x="1256043" y="1347621"/>
                  </a:lnTo>
                  <a:lnTo>
                    <a:pt x="1267482" y="1347621"/>
                  </a:lnTo>
                  <a:lnTo>
                    <a:pt x="1278922" y="1347621"/>
                  </a:lnTo>
                  <a:lnTo>
                    <a:pt x="1290361" y="1347621"/>
                  </a:lnTo>
                  <a:lnTo>
                    <a:pt x="1301801" y="1347621"/>
                  </a:lnTo>
                  <a:lnTo>
                    <a:pt x="1313240" y="1347621"/>
                  </a:lnTo>
                  <a:lnTo>
                    <a:pt x="1324680" y="1347621"/>
                  </a:lnTo>
                  <a:lnTo>
                    <a:pt x="1336120" y="1347621"/>
                  </a:lnTo>
                  <a:lnTo>
                    <a:pt x="1347559" y="1347621"/>
                  </a:lnTo>
                  <a:lnTo>
                    <a:pt x="1358999" y="1347621"/>
                  </a:lnTo>
                  <a:lnTo>
                    <a:pt x="1370438" y="1347621"/>
                  </a:lnTo>
                  <a:lnTo>
                    <a:pt x="1381878" y="1347621"/>
                  </a:lnTo>
                  <a:lnTo>
                    <a:pt x="1393317" y="1347621"/>
                  </a:lnTo>
                  <a:lnTo>
                    <a:pt x="1404757" y="1347621"/>
                  </a:lnTo>
                  <a:lnTo>
                    <a:pt x="1416196" y="1347621"/>
                  </a:lnTo>
                  <a:lnTo>
                    <a:pt x="1427636" y="1347621"/>
                  </a:lnTo>
                  <a:lnTo>
                    <a:pt x="1439075" y="1347621"/>
                  </a:lnTo>
                  <a:lnTo>
                    <a:pt x="1450515" y="1347621"/>
                  </a:lnTo>
                  <a:lnTo>
                    <a:pt x="1461954" y="1347621"/>
                  </a:lnTo>
                  <a:lnTo>
                    <a:pt x="1473394" y="1347621"/>
                  </a:lnTo>
                  <a:lnTo>
                    <a:pt x="1484833" y="1347621"/>
                  </a:lnTo>
                  <a:lnTo>
                    <a:pt x="1496273" y="1347621"/>
                  </a:lnTo>
                  <a:lnTo>
                    <a:pt x="1507712" y="1347621"/>
                  </a:lnTo>
                  <a:lnTo>
                    <a:pt x="1519152" y="1347621"/>
                  </a:lnTo>
                  <a:lnTo>
                    <a:pt x="1530591" y="1347621"/>
                  </a:lnTo>
                  <a:lnTo>
                    <a:pt x="1542031" y="1347621"/>
                  </a:lnTo>
                  <a:lnTo>
                    <a:pt x="1553471" y="1347621"/>
                  </a:lnTo>
                  <a:lnTo>
                    <a:pt x="1564910" y="1347621"/>
                  </a:lnTo>
                  <a:lnTo>
                    <a:pt x="1576349" y="1347621"/>
                  </a:lnTo>
                  <a:lnTo>
                    <a:pt x="1587789" y="1347621"/>
                  </a:lnTo>
                  <a:lnTo>
                    <a:pt x="1599229" y="1347621"/>
                  </a:lnTo>
                  <a:lnTo>
                    <a:pt x="1610668" y="1347621"/>
                  </a:lnTo>
                  <a:lnTo>
                    <a:pt x="1622107" y="1347621"/>
                  </a:lnTo>
                  <a:lnTo>
                    <a:pt x="1633547" y="1347621"/>
                  </a:lnTo>
                  <a:lnTo>
                    <a:pt x="1644987" y="1347621"/>
                  </a:lnTo>
                  <a:lnTo>
                    <a:pt x="1656426" y="1347621"/>
                  </a:lnTo>
                  <a:lnTo>
                    <a:pt x="1667866" y="1347621"/>
                  </a:lnTo>
                  <a:lnTo>
                    <a:pt x="1679305" y="1347621"/>
                  </a:lnTo>
                  <a:lnTo>
                    <a:pt x="1690745" y="1347621"/>
                  </a:lnTo>
                  <a:lnTo>
                    <a:pt x="1702184" y="1347621"/>
                  </a:lnTo>
                  <a:lnTo>
                    <a:pt x="1713619" y="1347621"/>
                  </a:lnTo>
                  <a:lnTo>
                    <a:pt x="1725063" y="1347621"/>
                  </a:lnTo>
                  <a:lnTo>
                    <a:pt x="1736498" y="1347621"/>
                  </a:lnTo>
                  <a:lnTo>
                    <a:pt x="1747938" y="1347621"/>
                  </a:lnTo>
                  <a:lnTo>
                    <a:pt x="1759377" y="1347621"/>
                  </a:lnTo>
                  <a:lnTo>
                    <a:pt x="1770817" y="1347621"/>
                  </a:lnTo>
                  <a:lnTo>
                    <a:pt x="1782256" y="1347621"/>
                  </a:lnTo>
                  <a:lnTo>
                    <a:pt x="1793696" y="1347621"/>
                  </a:lnTo>
                  <a:lnTo>
                    <a:pt x="1805135" y="1347621"/>
                  </a:lnTo>
                  <a:lnTo>
                    <a:pt x="1816575" y="1347621"/>
                  </a:lnTo>
                  <a:lnTo>
                    <a:pt x="1828014" y="1347621"/>
                  </a:lnTo>
                  <a:lnTo>
                    <a:pt x="1839454" y="1347621"/>
                  </a:lnTo>
                  <a:lnTo>
                    <a:pt x="1850893" y="1347621"/>
                  </a:lnTo>
                  <a:lnTo>
                    <a:pt x="1862333" y="1347621"/>
                  </a:lnTo>
                  <a:lnTo>
                    <a:pt x="1873772" y="1347621"/>
                  </a:lnTo>
                  <a:lnTo>
                    <a:pt x="1885212" y="1347621"/>
                  </a:lnTo>
                  <a:lnTo>
                    <a:pt x="1896651" y="1347621"/>
                  </a:lnTo>
                  <a:lnTo>
                    <a:pt x="1908091" y="1347621"/>
                  </a:lnTo>
                  <a:lnTo>
                    <a:pt x="1919531" y="1347621"/>
                  </a:lnTo>
                  <a:lnTo>
                    <a:pt x="1930970" y="1347621"/>
                  </a:lnTo>
                  <a:lnTo>
                    <a:pt x="1942409" y="1347621"/>
                  </a:lnTo>
                  <a:lnTo>
                    <a:pt x="1953849" y="1347621"/>
                  </a:lnTo>
                  <a:lnTo>
                    <a:pt x="1965289" y="1347621"/>
                  </a:lnTo>
                  <a:lnTo>
                    <a:pt x="1976728" y="1347621"/>
                  </a:lnTo>
                  <a:lnTo>
                    <a:pt x="1988168" y="1347621"/>
                  </a:lnTo>
                  <a:lnTo>
                    <a:pt x="1999607" y="1347621"/>
                  </a:lnTo>
                  <a:lnTo>
                    <a:pt x="2011047" y="1347621"/>
                  </a:lnTo>
                  <a:lnTo>
                    <a:pt x="2022486" y="1347621"/>
                  </a:lnTo>
                  <a:lnTo>
                    <a:pt x="2033926" y="1347621"/>
                  </a:lnTo>
                  <a:lnTo>
                    <a:pt x="2045365" y="1347621"/>
                  </a:lnTo>
                  <a:lnTo>
                    <a:pt x="2056805" y="1347621"/>
                  </a:lnTo>
                  <a:lnTo>
                    <a:pt x="2068244" y="1347621"/>
                  </a:lnTo>
                  <a:lnTo>
                    <a:pt x="2079684" y="1347621"/>
                  </a:lnTo>
                  <a:lnTo>
                    <a:pt x="2091123" y="1347621"/>
                  </a:lnTo>
                  <a:lnTo>
                    <a:pt x="2102563" y="1347621"/>
                  </a:lnTo>
                  <a:lnTo>
                    <a:pt x="2114002" y="1347621"/>
                  </a:lnTo>
                  <a:lnTo>
                    <a:pt x="2125442" y="1347621"/>
                  </a:lnTo>
                  <a:lnTo>
                    <a:pt x="2136882" y="1347621"/>
                  </a:lnTo>
                  <a:lnTo>
                    <a:pt x="2148321" y="1347621"/>
                  </a:lnTo>
                  <a:lnTo>
                    <a:pt x="2159760" y="1347621"/>
                  </a:lnTo>
                  <a:lnTo>
                    <a:pt x="2171200" y="1347621"/>
                  </a:lnTo>
                  <a:lnTo>
                    <a:pt x="2182640" y="1347621"/>
                  </a:lnTo>
                  <a:lnTo>
                    <a:pt x="2194079" y="1347621"/>
                  </a:lnTo>
                  <a:lnTo>
                    <a:pt x="2205519" y="1347621"/>
                  </a:lnTo>
                  <a:lnTo>
                    <a:pt x="2216958" y="1347621"/>
                  </a:lnTo>
                  <a:lnTo>
                    <a:pt x="2228393" y="1347621"/>
                  </a:lnTo>
                  <a:lnTo>
                    <a:pt x="2239837" y="1347621"/>
                  </a:lnTo>
                  <a:lnTo>
                    <a:pt x="2251272" y="1347621"/>
                  </a:lnTo>
                  <a:lnTo>
                    <a:pt x="2262716" y="1347621"/>
                  </a:lnTo>
                  <a:lnTo>
                    <a:pt x="2274151" y="1347621"/>
                  </a:lnTo>
                  <a:lnTo>
                    <a:pt x="2285591" y="1347621"/>
                  </a:lnTo>
                  <a:lnTo>
                    <a:pt x="2297030" y="1347621"/>
                  </a:lnTo>
                  <a:lnTo>
                    <a:pt x="2308470" y="1347621"/>
                  </a:lnTo>
                  <a:lnTo>
                    <a:pt x="2319909" y="1347621"/>
                  </a:lnTo>
                  <a:lnTo>
                    <a:pt x="2331349" y="1347621"/>
                  </a:lnTo>
                  <a:lnTo>
                    <a:pt x="2342788" y="1347621"/>
                  </a:lnTo>
                  <a:lnTo>
                    <a:pt x="2354228" y="1347621"/>
                  </a:lnTo>
                  <a:lnTo>
                    <a:pt x="2365667" y="1347621"/>
                  </a:lnTo>
                  <a:lnTo>
                    <a:pt x="2377107" y="1347621"/>
                  </a:lnTo>
                  <a:lnTo>
                    <a:pt x="2388546" y="1347621"/>
                  </a:lnTo>
                  <a:lnTo>
                    <a:pt x="2399986" y="1347621"/>
                  </a:lnTo>
                  <a:lnTo>
                    <a:pt x="2411425" y="1347621"/>
                  </a:lnTo>
                  <a:lnTo>
                    <a:pt x="2422865" y="1347621"/>
                  </a:lnTo>
                  <a:lnTo>
                    <a:pt x="2434304" y="1347621"/>
                  </a:lnTo>
                  <a:lnTo>
                    <a:pt x="2445744" y="1347621"/>
                  </a:lnTo>
                  <a:lnTo>
                    <a:pt x="2457184" y="1347621"/>
                  </a:lnTo>
                  <a:lnTo>
                    <a:pt x="2468623" y="1347621"/>
                  </a:lnTo>
                  <a:lnTo>
                    <a:pt x="2480062" y="1347621"/>
                  </a:lnTo>
                  <a:lnTo>
                    <a:pt x="2491502" y="1347621"/>
                  </a:lnTo>
                  <a:lnTo>
                    <a:pt x="2502942" y="1347621"/>
                  </a:lnTo>
                  <a:lnTo>
                    <a:pt x="2514381" y="1347621"/>
                  </a:lnTo>
                  <a:lnTo>
                    <a:pt x="2525821" y="1347621"/>
                  </a:lnTo>
                  <a:lnTo>
                    <a:pt x="2537260" y="1347621"/>
                  </a:lnTo>
                  <a:lnTo>
                    <a:pt x="2548700" y="1347621"/>
                  </a:lnTo>
                  <a:lnTo>
                    <a:pt x="2560139" y="1347621"/>
                  </a:lnTo>
                  <a:lnTo>
                    <a:pt x="2571579" y="1347621"/>
                  </a:lnTo>
                  <a:lnTo>
                    <a:pt x="2583018" y="1347621"/>
                  </a:lnTo>
                  <a:lnTo>
                    <a:pt x="2594458" y="1347621"/>
                  </a:lnTo>
                  <a:lnTo>
                    <a:pt x="2605897" y="1347621"/>
                  </a:lnTo>
                  <a:lnTo>
                    <a:pt x="2617337" y="1347621"/>
                  </a:lnTo>
                  <a:lnTo>
                    <a:pt x="2628776" y="1347621"/>
                  </a:lnTo>
                  <a:lnTo>
                    <a:pt x="2640216" y="1347621"/>
                  </a:lnTo>
                  <a:lnTo>
                    <a:pt x="2651655" y="1347621"/>
                  </a:lnTo>
                  <a:lnTo>
                    <a:pt x="2663095" y="1347621"/>
                  </a:lnTo>
                  <a:lnTo>
                    <a:pt x="2674535" y="1347621"/>
                  </a:lnTo>
                  <a:lnTo>
                    <a:pt x="2685974" y="1347621"/>
                  </a:lnTo>
                  <a:lnTo>
                    <a:pt x="2697413" y="1347621"/>
                  </a:lnTo>
                  <a:lnTo>
                    <a:pt x="2708853" y="1347621"/>
                  </a:lnTo>
                  <a:lnTo>
                    <a:pt x="2720293" y="1347621"/>
                  </a:lnTo>
                  <a:lnTo>
                    <a:pt x="2731727" y="1347621"/>
                  </a:lnTo>
                  <a:lnTo>
                    <a:pt x="2743172" y="1347621"/>
                  </a:lnTo>
                  <a:lnTo>
                    <a:pt x="2754611" y="1347621"/>
                  </a:lnTo>
                  <a:lnTo>
                    <a:pt x="2766046" y="1347621"/>
                  </a:lnTo>
                  <a:lnTo>
                    <a:pt x="2777490" y="1347621"/>
                  </a:lnTo>
                  <a:lnTo>
                    <a:pt x="2788925" y="1347621"/>
                  </a:lnTo>
                  <a:lnTo>
                    <a:pt x="2800364" y="1347621"/>
                  </a:lnTo>
                  <a:lnTo>
                    <a:pt x="2811804" y="1347621"/>
                  </a:lnTo>
                  <a:lnTo>
                    <a:pt x="2823243" y="1347621"/>
                  </a:lnTo>
                  <a:lnTo>
                    <a:pt x="2834683" y="1347621"/>
                  </a:lnTo>
                  <a:lnTo>
                    <a:pt x="2846123" y="1347621"/>
                  </a:lnTo>
                  <a:lnTo>
                    <a:pt x="2857562" y="1347621"/>
                  </a:lnTo>
                  <a:lnTo>
                    <a:pt x="2869001" y="1347621"/>
                  </a:lnTo>
                  <a:lnTo>
                    <a:pt x="2880441" y="1347621"/>
                  </a:lnTo>
                  <a:lnTo>
                    <a:pt x="2891881" y="1347621"/>
                  </a:lnTo>
                  <a:lnTo>
                    <a:pt x="2903320" y="1347621"/>
                  </a:lnTo>
                  <a:lnTo>
                    <a:pt x="2914760" y="1347621"/>
                  </a:lnTo>
                  <a:lnTo>
                    <a:pt x="2926199" y="1347621"/>
                  </a:lnTo>
                  <a:lnTo>
                    <a:pt x="2937639" y="1347621"/>
                  </a:lnTo>
                  <a:lnTo>
                    <a:pt x="2949078" y="1347621"/>
                  </a:lnTo>
                  <a:lnTo>
                    <a:pt x="2960518" y="1347621"/>
                  </a:lnTo>
                  <a:lnTo>
                    <a:pt x="2971957" y="1347621"/>
                  </a:lnTo>
                  <a:lnTo>
                    <a:pt x="2983397" y="1347621"/>
                  </a:lnTo>
                  <a:lnTo>
                    <a:pt x="2994837" y="1347621"/>
                  </a:lnTo>
                  <a:lnTo>
                    <a:pt x="3006276" y="1347621"/>
                  </a:lnTo>
                  <a:lnTo>
                    <a:pt x="3017715" y="1347621"/>
                  </a:lnTo>
                  <a:lnTo>
                    <a:pt x="3029155" y="1347621"/>
                  </a:lnTo>
                  <a:lnTo>
                    <a:pt x="3040594" y="1347621"/>
                  </a:lnTo>
                  <a:lnTo>
                    <a:pt x="3052034" y="1347621"/>
                  </a:lnTo>
                  <a:lnTo>
                    <a:pt x="3063474" y="1347621"/>
                  </a:lnTo>
                  <a:lnTo>
                    <a:pt x="3074913" y="1347621"/>
                  </a:lnTo>
                  <a:lnTo>
                    <a:pt x="3086352" y="1347621"/>
                  </a:lnTo>
                  <a:lnTo>
                    <a:pt x="3097792" y="1347621"/>
                  </a:lnTo>
                  <a:lnTo>
                    <a:pt x="3109232" y="1347621"/>
                  </a:lnTo>
                  <a:lnTo>
                    <a:pt x="3120671" y="1347621"/>
                  </a:lnTo>
                  <a:lnTo>
                    <a:pt x="3132111" y="1347621"/>
                  </a:lnTo>
                  <a:lnTo>
                    <a:pt x="3143550" y="1347621"/>
                  </a:lnTo>
                  <a:lnTo>
                    <a:pt x="3154990" y="1347621"/>
                  </a:lnTo>
                  <a:lnTo>
                    <a:pt x="3166429" y="1347621"/>
                  </a:lnTo>
                  <a:lnTo>
                    <a:pt x="3177869" y="1347621"/>
                  </a:lnTo>
                  <a:lnTo>
                    <a:pt x="3189308" y="1347621"/>
                  </a:lnTo>
                  <a:lnTo>
                    <a:pt x="3200748" y="1347621"/>
                  </a:lnTo>
                  <a:lnTo>
                    <a:pt x="3212187" y="1347621"/>
                  </a:lnTo>
                  <a:lnTo>
                    <a:pt x="3223627" y="1347621"/>
                  </a:lnTo>
                  <a:lnTo>
                    <a:pt x="3235066" y="1347621"/>
                  </a:lnTo>
                  <a:lnTo>
                    <a:pt x="3246501" y="1347621"/>
                  </a:lnTo>
                  <a:lnTo>
                    <a:pt x="3257945" y="1347621"/>
                  </a:lnTo>
                  <a:lnTo>
                    <a:pt x="3269385" y="1347621"/>
                  </a:lnTo>
                  <a:lnTo>
                    <a:pt x="3280825" y="1347621"/>
                  </a:lnTo>
                  <a:lnTo>
                    <a:pt x="3292264" y="1347621"/>
                  </a:lnTo>
                  <a:lnTo>
                    <a:pt x="3303699" y="1347621"/>
                  </a:lnTo>
                  <a:lnTo>
                    <a:pt x="3315143" y="1347621"/>
                  </a:lnTo>
                  <a:lnTo>
                    <a:pt x="3326578" y="1347621"/>
                  </a:lnTo>
                  <a:lnTo>
                    <a:pt x="3338017" y="1347621"/>
                  </a:lnTo>
                  <a:lnTo>
                    <a:pt x="3349457" y="1347621"/>
                  </a:lnTo>
                  <a:lnTo>
                    <a:pt x="3360896" y="1347621"/>
                  </a:lnTo>
                  <a:lnTo>
                    <a:pt x="3372336" y="1347621"/>
                  </a:lnTo>
                  <a:lnTo>
                    <a:pt x="3383776" y="1347621"/>
                  </a:lnTo>
                  <a:lnTo>
                    <a:pt x="3395215" y="1347621"/>
                  </a:lnTo>
                  <a:lnTo>
                    <a:pt x="3406654" y="1347621"/>
                  </a:lnTo>
                  <a:lnTo>
                    <a:pt x="3418094" y="1347621"/>
                  </a:lnTo>
                  <a:lnTo>
                    <a:pt x="3429534" y="1347621"/>
                  </a:lnTo>
                  <a:lnTo>
                    <a:pt x="3440973" y="1347621"/>
                  </a:lnTo>
                  <a:lnTo>
                    <a:pt x="3452413" y="1347621"/>
                  </a:lnTo>
                  <a:lnTo>
                    <a:pt x="3463852" y="1347621"/>
                  </a:lnTo>
                  <a:lnTo>
                    <a:pt x="3475292" y="1347621"/>
                  </a:lnTo>
                  <a:lnTo>
                    <a:pt x="3486731" y="1347621"/>
                  </a:lnTo>
                  <a:lnTo>
                    <a:pt x="3498171" y="1347621"/>
                  </a:lnTo>
                  <a:lnTo>
                    <a:pt x="3509610" y="1347621"/>
                  </a:lnTo>
                  <a:lnTo>
                    <a:pt x="3521050" y="1347621"/>
                  </a:lnTo>
                  <a:lnTo>
                    <a:pt x="3532489" y="1347621"/>
                  </a:lnTo>
                  <a:lnTo>
                    <a:pt x="3543929" y="1347621"/>
                  </a:lnTo>
                  <a:lnTo>
                    <a:pt x="3555368" y="1347621"/>
                  </a:lnTo>
                  <a:lnTo>
                    <a:pt x="3566808" y="1347621"/>
                  </a:lnTo>
                  <a:lnTo>
                    <a:pt x="3578247" y="1347621"/>
                  </a:lnTo>
                  <a:lnTo>
                    <a:pt x="3589687" y="1347621"/>
                  </a:lnTo>
                  <a:lnTo>
                    <a:pt x="3601127" y="1347621"/>
                  </a:lnTo>
                  <a:lnTo>
                    <a:pt x="3612566" y="1347621"/>
                  </a:lnTo>
                  <a:lnTo>
                    <a:pt x="3624005" y="1347621"/>
                  </a:lnTo>
                  <a:lnTo>
                    <a:pt x="3635445" y="1347621"/>
                  </a:lnTo>
                  <a:lnTo>
                    <a:pt x="3646885" y="1347621"/>
                  </a:lnTo>
                  <a:lnTo>
                    <a:pt x="3658324" y="1347621"/>
                  </a:lnTo>
                  <a:lnTo>
                    <a:pt x="3669764" y="1347621"/>
                  </a:lnTo>
                  <a:lnTo>
                    <a:pt x="3681203" y="1347621"/>
                  </a:lnTo>
                  <a:lnTo>
                    <a:pt x="3692643" y="1347621"/>
                  </a:lnTo>
                  <a:lnTo>
                    <a:pt x="3704082" y="1347621"/>
                  </a:lnTo>
                  <a:lnTo>
                    <a:pt x="3715522" y="1347621"/>
                  </a:lnTo>
                  <a:lnTo>
                    <a:pt x="3726961" y="1347621"/>
                  </a:lnTo>
                  <a:lnTo>
                    <a:pt x="3738401" y="1347621"/>
                  </a:lnTo>
                  <a:lnTo>
                    <a:pt x="3749840" y="1347621"/>
                  </a:lnTo>
                  <a:lnTo>
                    <a:pt x="3761280" y="1347621"/>
                  </a:lnTo>
                  <a:lnTo>
                    <a:pt x="3772719" y="1347621"/>
                  </a:lnTo>
                  <a:lnTo>
                    <a:pt x="3784154" y="1347621"/>
                  </a:lnTo>
                  <a:lnTo>
                    <a:pt x="3795598" y="1347621"/>
                  </a:lnTo>
                  <a:lnTo>
                    <a:pt x="3807033" y="1347621"/>
                  </a:lnTo>
                  <a:lnTo>
                    <a:pt x="3818473" y="1347621"/>
                  </a:lnTo>
                  <a:lnTo>
                    <a:pt x="3829917" y="1347621"/>
                  </a:lnTo>
                  <a:lnTo>
                    <a:pt x="3841352" y="1347621"/>
                  </a:lnTo>
                  <a:lnTo>
                    <a:pt x="3852791" y="1347621"/>
                  </a:lnTo>
                  <a:lnTo>
                    <a:pt x="3864231" y="1347621"/>
                  </a:lnTo>
                  <a:lnTo>
                    <a:pt x="3875670" y="1347621"/>
                  </a:lnTo>
                  <a:lnTo>
                    <a:pt x="3887110" y="1347621"/>
                  </a:lnTo>
                  <a:lnTo>
                    <a:pt x="3898549" y="1347621"/>
                  </a:lnTo>
                  <a:lnTo>
                    <a:pt x="3909989" y="1347621"/>
                  </a:lnTo>
                  <a:lnTo>
                    <a:pt x="3921447" y="1347621"/>
                  </a:lnTo>
                  <a:lnTo>
                    <a:pt x="3932878" y="1347621"/>
                  </a:lnTo>
                  <a:lnTo>
                    <a:pt x="3944307" y="1347621"/>
                  </a:lnTo>
                  <a:lnTo>
                    <a:pt x="3955737" y="1347621"/>
                  </a:lnTo>
                  <a:lnTo>
                    <a:pt x="3967167" y="1347621"/>
                  </a:lnTo>
                  <a:lnTo>
                    <a:pt x="3978645" y="1347621"/>
                  </a:lnTo>
                  <a:lnTo>
                    <a:pt x="3990075" y="1347621"/>
                  </a:lnTo>
                  <a:lnTo>
                    <a:pt x="4001505" y="1347621"/>
                  </a:lnTo>
                  <a:lnTo>
                    <a:pt x="4012935" y="1347621"/>
                  </a:lnTo>
                  <a:lnTo>
                    <a:pt x="4024365" y="1347621"/>
                  </a:lnTo>
                  <a:lnTo>
                    <a:pt x="4035843" y="1347621"/>
                  </a:lnTo>
                  <a:lnTo>
                    <a:pt x="4047273" y="1347621"/>
                  </a:lnTo>
                  <a:lnTo>
                    <a:pt x="4058702" y="1347621"/>
                  </a:lnTo>
                  <a:lnTo>
                    <a:pt x="4070133" y="1347621"/>
                  </a:lnTo>
                  <a:lnTo>
                    <a:pt x="4081563" y="1347621"/>
                  </a:lnTo>
                  <a:lnTo>
                    <a:pt x="4093040" y="1347621"/>
                  </a:lnTo>
                  <a:lnTo>
                    <a:pt x="4104471" y="1347621"/>
                  </a:lnTo>
                  <a:lnTo>
                    <a:pt x="4115900" y="1347621"/>
                  </a:lnTo>
                  <a:lnTo>
                    <a:pt x="4127330" y="1347621"/>
                  </a:lnTo>
                  <a:lnTo>
                    <a:pt x="4138760" y="1347621"/>
                  </a:lnTo>
                  <a:lnTo>
                    <a:pt x="4150238" y="1347621"/>
                  </a:lnTo>
                  <a:lnTo>
                    <a:pt x="4161668" y="1347621"/>
                  </a:lnTo>
                  <a:lnTo>
                    <a:pt x="4173098" y="1347621"/>
                  </a:lnTo>
                  <a:lnTo>
                    <a:pt x="4184528" y="1347621"/>
                  </a:lnTo>
                  <a:lnTo>
                    <a:pt x="4195958" y="1347621"/>
                  </a:lnTo>
                  <a:lnTo>
                    <a:pt x="4207436" y="1347621"/>
                  </a:lnTo>
                  <a:lnTo>
                    <a:pt x="4218865" y="1347621"/>
                  </a:lnTo>
                  <a:lnTo>
                    <a:pt x="4230296" y="1347621"/>
                  </a:lnTo>
                  <a:lnTo>
                    <a:pt x="4241726" y="1347621"/>
                  </a:lnTo>
                  <a:lnTo>
                    <a:pt x="4253156" y="1347621"/>
                  </a:lnTo>
                  <a:lnTo>
                    <a:pt x="4264634" y="1347621"/>
                  </a:lnTo>
                  <a:lnTo>
                    <a:pt x="4276063" y="1347621"/>
                  </a:lnTo>
                  <a:lnTo>
                    <a:pt x="4287493" y="1347621"/>
                  </a:lnTo>
                  <a:lnTo>
                    <a:pt x="4298923" y="1347621"/>
                  </a:lnTo>
                  <a:lnTo>
                    <a:pt x="4310353" y="1347621"/>
                  </a:lnTo>
                  <a:lnTo>
                    <a:pt x="4321831" y="1347621"/>
                  </a:lnTo>
                  <a:lnTo>
                    <a:pt x="4333261" y="1347621"/>
                  </a:lnTo>
                  <a:lnTo>
                    <a:pt x="4344691" y="1347621"/>
                  </a:lnTo>
                  <a:lnTo>
                    <a:pt x="4356121" y="1347621"/>
                  </a:lnTo>
                  <a:lnTo>
                    <a:pt x="4367551" y="1347621"/>
                  </a:lnTo>
                  <a:lnTo>
                    <a:pt x="4379028" y="1347621"/>
                  </a:lnTo>
                  <a:lnTo>
                    <a:pt x="4390458" y="1347621"/>
                  </a:lnTo>
                  <a:lnTo>
                    <a:pt x="4401889" y="1347621"/>
                  </a:lnTo>
                  <a:lnTo>
                    <a:pt x="4413319" y="1347621"/>
                  </a:lnTo>
                  <a:lnTo>
                    <a:pt x="4424749" y="1347621"/>
                  </a:lnTo>
                  <a:lnTo>
                    <a:pt x="4436226" y="1347621"/>
                  </a:lnTo>
                  <a:lnTo>
                    <a:pt x="4447656" y="1347621"/>
                  </a:lnTo>
                  <a:lnTo>
                    <a:pt x="4459086" y="1347621"/>
                  </a:lnTo>
                  <a:lnTo>
                    <a:pt x="4470516" y="1347621"/>
                  </a:lnTo>
                  <a:lnTo>
                    <a:pt x="4481946" y="1347621"/>
                  </a:lnTo>
                  <a:lnTo>
                    <a:pt x="4493424" y="1347621"/>
                  </a:lnTo>
                  <a:lnTo>
                    <a:pt x="4504854" y="1347621"/>
                  </a:lnTo>
                  <a:lnTo>
                    <a:pt x="4516284" y="1347621"/>
                  </a:lnTo>
                  <a:lnTo>
                    <a:pt x="4527714" y="1347621"/>
                  </a:lnTo>
                  <a:lnTo>
                    <a:pt x="4539144" y="1347621"/>
                  </a:lnTo>
                  <a:lnTo>
                    <a:pt x="4550621" y="1347621"/>
                  </a:lnTo>
                  <a:lnTo>
                    <a:pt x="4562051" y="1347621"/>
                  </a:lnTo>
                  <a:lnTo>
                    <a:pt x="4573482" y="1347621"/>
                  </a:lnTo>
                  <a:lnTo>
                    <a:pt x="4584912" y="1347621"/>
                  </a:lnTo>
                  <a:lnTo>
                    <a:pt x="4596341" y="1347621"/>
                  </a:lnTo>
                  <a:lnTo>
                    <a:pt x="4607771" y="1347621"/>
                  </a:lnTo>
                  <a:lnTo>
                    <a:pt x="4619249" y="1347621"/>
                  </a:lnTo>
                  <a:lnTo>
                    <a:pt x="4630679" y="1347621"/>
                  </a:lnTo>
                  <a:lnTo>
                    <a:pt x="4642109" y="1347621"/>
                  </a:lnTo>
                  <a:lnTo>
                    <a:pt x="4653539" y="1347621"/>
                  </a:lnTo>
                  <a:lnTo>
                    <a:pt x="4664969" y="1347621"/>
                  </a:lnTo>
                  <a:lnTo>
                    <a:pt x="4676447" y="1347621"/>
                  </a:lnTo>
                  <a:lnTo>
                    <a:pt x="4687877" y="1347621"/>
                  </a:lnTo>
                  <a:lnTo>
                    <a:pt x="4699306" y="1347621"/>
                  </a:lnTo>
                  <a:lnTo>
                    <a:pt x="4710737" y="1347621"/>
                  </a:lnTo>
                  <a:lnTo>
                    <a:pt x="4722167" y="1347621"/>
                  </a:lnTo>
                  <a:lnTo>
                    <a:pt x="4733644" y="1347621"/>
                  </a:lnTo>
                  <a:lnTo>
                    <a:pt x="4745075" y="1347621"/>
                  </a:lnTo>
                  <a:lnTo>
                    <a:pt x="4756504" y="1347621"/>
                  </a:lnTo>
                  <a:lnTo>
                    <a:pt x="4767934" y="1347621"/>
                  </a:lnTo>
                  <a:lnTo>
                    <a:pt x="4779364" y="1347621"/>
                  </a:lnTo>
                  <a:lnTo>
                    <a:pt x="4790842" y="1347621"/>
                  </a:lnTo>
                  <a:lnTo>
                    <a:pt x="4802272" y="1347621"/>
                  </a:lnTo>
                  <a:lnTo>
                    <a:pt x="4813702" y="1347621"/>
                  </a:lnTo>
                  <a:lnTo>
                    <a:pt x="4825132" y="1347621"/>
                  </a:lnTo>
                  <a:lnTo>
                    <a:pt x="4836562" y="1347621"/>
                  </a:lnTo>
                  <a:lnTo>
                    <a:pt x="4848040" y="1347621"/>
                  </a:lnTo>
                  <a:lnTo>
                    <a:pt x="4859469" y="1347621"/>
                  </a:lnTo>
                  <a:lnTo>
                    <a:pt x="4870899" y="1347621"/>
                  </a:lnTo>
                  <a:lnTo>
                    <a:pt x="4882330" y="1347621"/>
                  </a:lnTo>
                  <a:lnTo>
                    <a:pt x="4893760" y="1347621"/>
                  </a:lnTo>
                  <a:lnTo>
                    <a:pt x="4905237" y="1347621"/>
                  </a:lnTo>
                  <a:lnTo>
                    <a:pt x="4916667" y="1347621"/>
                  </a:lnTo>
                  <a:lnTo>
                    <a:pt x="4928097" y="1347621"/>
                  </a:lnTo>
                  <a:lnTo>
                    <a:pt x="4939527" y="1347621"/>
                  </a:lnTo>
                  <a:lnTo>
                    <a:pt x="4950957" y="1347621"/>
                  </a:lnTo>
                  <a:lnTo>
                    <a:pt x="4962435" y="1347621"/>
                  </a:lnTo>
                  <a:lnTo>
                    <a:pt x="4973865" y="1347621"/>
                  </a:lnTo>
                  <a:lnTo>
                    <a:pt x="4985295" y="1347621"/>
                  </a:lnTo>
                  <a:lnTo>
                    <a:pt x="4996725" y="1347621"/>
                  </a:lnTo>
                  <a:lnTo>
                    <a:pt x="5008155" y="1347621"/>
                  </a:lnTo>
                  <a:lnTo>
                    <a:pt x="5019632" y="1347621"/>
                  </a:lnTo>
                  <a:lnTo>
                    <a:pt x="5031062" y="1347621"/>
                  </a:lnTo>
                  <a:lnTo>
                    <a:pt x="5042492" y="1347621"/>
                  </a:lnTo>
                  <a:lnTo>
                    <a:pt x="5053923" y="1347621"/>
                  </a:lnTo>
                  <a:lnTo>
                    <a:pt x="5065353" y="1347621"/>
                  </a:lnTo>
                  <a:lnTo>
                    <a:pt x="5076830" y="1347621"/>
                  </a:lnTo>
                  <a:lnTo>
                    <a:pt x="5088260" y="1347621"/>
                  </a:lnTo>
                  <a:lnTo>
                    <a:pt x="5099690" y="1347621"/>
                  </a:lnTo>
                  <a:lnTo>
                    <a:pt x="5111120" y="1347621"/>
                  </a:lnTo>
                  <a:lnTo>
                    <a:pt x="5122550" y="1347621"/>
                  </a:lnTo>
                  <a:lnTo>
                    <a:pt x="5134028" y="1347621"/>
                  </a:lnTo>
                  <a:lnTo>
                    <a:pt x="5145458" y="1347621"/>
                  </a:lnTo>
                  <a:lnTo>
                    <a:pt x="5156888" y="1347621"/>
                  </a:lnTo>
                  <a:lnTo>
                    <a:pt x="5168318" y="1347621"/>
                  </a:lnTo>
                  <a:lnTo>
                    <a:pt x="5179747" y="1347621"/>
                  </a:lnTo>
                  <a:lnTo>
                    <a:pt x="5191225" y="1347621"/>
                  </a:lnTo>
                  <a:lnTo>
                    <a:pt x="5202655" y="1347621"/>
                  </a:lnTo>
                  <a:lnTo>
                    <a:pt x="5214085" y="1347621"/>
                  </a:lnTo>
                  <a:lnTo>
                    <a:pt x="5225515" y="1347621"/>
                  </a:lnTo>
                  <a:lnTo>
                    <a:pt x="5236945" y="1347621"/>
                  </a:lnTo>
                  <a:lnTo>
                    <a:pt x="5248423" y="1347621"/>
                  </a:lnTo>
                  <a:lnTo>
                    <a:pt x="5259853" y="1347621"/>
                  </a:lnTo>
                  <a:lnTo>
                    <a:pt x="5271283" y="1347621"/>
                  </a:lnTo>
                  <a:lnTo>
                    <a:pt x="5282713" y="1347621"/>
                  </a:lnTo>
                  <a:lnTo>
                    <a:pt x="5294143" y="1347621"/>
                  </a:lnTo>
                  <a:lnTo>
                    <a:pt x="5305621" y="1347621"/>
                  </a:lnTo>
                  <a:lnTo>
                    <a:pt x="5317051" y="1347621"/>
                  </a:lnTo>
                  <a:lnTo>
                    <a:pt x="5328481" y="1347621"/>
                  </a:lnTo>
                  <a:lnTo>
                    <a:pt x="5339910" y="1347621"/>
                  </a:lnTo>
                  <a:lnTo>
                    <a:pt x="5351340" y="1347621"/>
                  </a:lnTo>
                  <a:lnTo>
                    <a:pt x="5362818" y="1347621"/>
                  </a:lnTo>
                  <a:lnTo>
                    <a:pt x="5374248" y="1347621"/>
                  </a:lnTo>
                  <a:lnTo>
                    <a:pt x="5385678" y="1347621"/>
                  </a:lnTo>
                  <a:lnTo>
                    <a:pt x="5397108" y="1347621"/>
                  </a:lnTo>
                  <a:lnTo>
                    <a:pt x="5408538" y="1347621"/>
                  </a:lnTo>
                  <a:lnTo>
                    <a:pt x="5420016" y="1347621"/>
                  </a:lnTo>
                  <a:lnTo>
                    <a:pt x="5431446" y="1347621"/>
                  </a:lnTo>
                  <a:lnTo>
                    <a:pt x="5442876" y="1347621"/>
                  </a:lnTo>
                  <a:lnTo>
                    <a:pt x="5454306" y="1347621"/>
                  </a:lnTo>
                  <a:lnTo>
                    <a:pt x="5465736" y="1347621"/>
                  </a:lnTo>
                  <a:lnTo>
                    <a:pt x="5477214" y="1347621"/>
                  </a:lnTo>
                  <a:lnTo>
                    <a:pt x="5488643" y="1347621"/>
                  </a:lnTo>
                  <a:lnTo>
                    <a:pt x="5500073" y="1347621"/>
                  </a:lnTo>
                  <a:lnTo>
                    <a:pt x="5511503" y="1347621"/>
                  </a:lnTo>
                  <a:lnTo>
                    <a:pt x="5522933" y="1347621"/>
                  </a:lnTo>
                  <a:lnTo>
                    <a:pt x="5534411" y="1347621"/>
                  </a:lnTo>
                  <a:lnTo>
                    <a:pt x="5545841" y="1347621"/>
                  </a:lnTo>
                  <a:lnTo>
                    <a:pt x="5557271" y="1347621"/>
                  </a:lnTo>
                  <a:lnTo>
                    <a:pt x="5568701" y="1347621"/>
                  </a:lnTo>
                  <a:lnTo>
                    <a:pt x="5580131" y="1347621"/>
                  </a:lnTo>
                  <a:lnTo>
                    <a:pt x="5591609" y="1347621"/>
                  </a:lnTo>
                  <a:lnTo>
                    <a:pt x="5603038" y="1347621"/>
                  </a:lnTo>
                  <a:lnTo>
                    <a:pt x="5614469" y="1347621"/>
                  </a:lnTo>
                  <a:lnTo>
                    <a:pt x="5625899" y="1347621"/>
                  </a:lnTo>
                  <a:lnTo>
                    <a:pt x="5637329" y="1347621"/>
                  </a:lnTo>
                  <a:lnTo>
                    <a:pt x="5648759" y="1347621"/>
                  </a:lnTo>
                  <a:lnTo>
                    <a:pt x="5660236" y="1347621"/>
                  </a:lnTo>
                  <a:lnTo>
                    <a:pt x="5671666" y="1347621"/>
                  </a:lnTo>
                  <a:lnTo>
                    <a:pt x="5683096" y="1347621"/>
                  </a:lnTo>
                  <a:lnTo>
                    <a:pt x="5694526" y="1347621"/>
                  </a:lnTo>
                  <a:lnTo>
                    <a:pt x="5705956" y="1347621"/>
                  </a:lnTo>
                  <a:lnTo>
                    <a:pt x="5717434" y="1347621"/>
                  </a:lnTo>
                  <a:lnTo>
                    <a:pt x="5728864" y="1347621"/>
                  </a:lnTo>
                  <a:lnTo>
                    <a:pt x="5740294" y="1347621"/>
                  </a:lnTo>
                  <a:lnTo>
                    <a:pt x="5751724" y="1347621"/>
                  </a:lnTo>
                  <a:lnTo>
                    <a:pt x="5763154" y="1347621"/>
                  </a:lnTo>
                  <a:lnTo>
                    <a:pt x="5774631" y="1347621"/>
                  </a:lnTo>
                  <a:lnTo>
                    <a:pt x="5786062" y="1347621"/>
                  </a:lnTo>
                  <a:lnTo>
                    <a:pt x="5797492" y="1347621"/>
                  </a:lnTo>
                  <a:lnTo>
                    <a:pt x="5808921" y="1347621"/>
                  </a:lnTo>
                  <a:lnTo>
                    <a:pt x="5820351" y="1347621"/>
                  </a:lnTo>
                  <a:lnTo>
                    <a:pt x="5831829" y="1347621"/>
                  </a:lnTo>
                  <a:lnTo>
                    <a:pt x="5843259" y="1347621"/>
                  </a:lnTo>
                  <a:lnTo>
                    <a:pt x="5854689" y="1347621"/>
                  </a:lnTo>
                  <a:lnTo>
                    <a:pt x="5866119" y="1347621"/>
                  </a:lnTo>
                  <a:lnTo>
                    <a:pt x="5877549" y="1347621"/>
                  </a:lnTo>
                  <a:lnTo>
                    <a:pt x="5889027" y="1347621"/>
                  </a:lnTo>
                  <a:lnTo>
                    <a:pt x="5900457" y="1347621"/>
                  </a:lnTo>
                  <a:lnTo>
                    <a:pt x="5911887" y="1347621"/>
                  </a:lnTo>
                  <a:lnTo>
                    <a:pt x="5923317" y="1347621"/>
                  </a:lnTo>
                  <a:lnTo>
                    <a:pt x="5934747" y="1347621"/>
                  </a:lnTo>
                  <a:lnTo>
                    <a:pt x="5946225" y="1347621"/>
                  </a:lnTo>
                  <a:lnTo>
                    <a:pt x="5957655" y="1347621"/>
                  </a:lnTo>
                  <a:lnTo>
                    <a:pt x="5969084" y="1347621"/>
                  </a:lnTo>
                  <a:lnTo>
                    <a:pt x="5980514" y="1347621"/>
                  </a:lnTo>
                  <a:lnTo>
                    <a:pt x="5991944" y="1347621"/>
                  </a:lnTo>
                  <a:lnTo>
                    <a:pt x="6003422" y="1347621"/>
                  </a:lnTo>
                  <a:lnTo>
                    <a:pt x="6014852" y="1347621"/>
                  </a:lnTo>
                  <a:lnTo>
                    <a:pt x="6026282" y="1347621"/>
                  </a:lnTo>
                  <a:lnTo>
                    <a:pt x="6037712" y="1347621"/>
                  </a:lnTo>
                  <a:lnTo>
                    <a:pt x="6049142" y="1347621"/>
                  </a:lnTo>
                  <a:lnTo>
                    <a:pt x="6060620" y="1347621"/>
                  </a:lnTo>
                  <a:lnTo>
                    <a:pt x="6072049" y="1347621"/>
                  </a:lnTo>
                  <a:lnTo>
                    <a:pt x="6083480" y="1347621"/>
                  </a:lnTo>
                  <a:lnTo>
                    <a:pt x="6094910" y="1347621"/>
                  </a:lnTo>
                  <a:lnTo>
                    <a:pt x="6106340" y="1347621"/>
                  </a:lnTo>
                  <a:lnTo>
                    <a:pt x="6117818" y="1347621"/>
                  </a:lnTo>
                  <a:lnTo>
                    <a:pt x="6129247" y="1347621"/>
                  </a:lnTo>
                  <a:lnTo>
                    <a:pt x="6140677" y="1347621"/>
                  </a:lnTo>
                  <a:lnTo>
                    <a:pt x="6152107" y="1347621"/>
                  </a:lnTo>
                  <a:lnTo>
                    <a:pt x="6163537" y="1347621"/>
                  </a:lnTo>
                  <a:lnTo>
                    <a:pt x="6175015" y="1347621"/>
                  </a:lnTo>
                  <a:lnTo>
                    <a:pt x="6186445" y="1347621"/>
                  </a:lnTo>
                  <a:lnTo>
                    <a:pt x="6197875" y="1347621"/>
                  </a:lnTo>
                  <a:lnTo>
                    <a:pt x="6209305" y="1347621"/>
                  </a:lnTo>
                  <a:lnTo>
                    <a:pt x="6220735" y="1347621"/>
                  </a:lnTo>
                  <a:lnTo>
                    <a:pt x="6232212" y="1347621"/>
                  </a:lnTo>
                  <a:lnTo>
                    <a:pt x="6243642" y="1347621"/>
                  </a:lnTo>
                  <a:lnTo>
                    <a:pt x="6255073" y="1347621"/>
                  </a:lnTo>
                  <a:lnTo>
                    <a:pt x="6266503" y="1347621"/>
                  </a:lnTo>
                  <a:lnTo>
                    <a:pt x="6277933" y="1347621"/>
                  </a:lnTo>
                  <a:lnTo>
                    <a:pt x="6289410" y="1347621"/>
                  </a:lnTo>
                  <a:lnTo>
                    <a:pt x="6300840" y="1347621"/>
                  </a:lnTo>
                  <a:lnTo>
                    <a:pt x="6312270" y="1347621"/>
                  </a:lnTo>
                  <a:lnTo>
                    <a:pt x="6323700" y="1347621"/>
                  </a:lnTo>
                  <a:lnTo>
                    <a:pt x="6335130" y="1347621"/>
                  </a:lnTo>
                  <a:lnTo>
                    <a:pt x="6346608" y="1347621"/>
                  </a:lnTo>
                  <a:lnTo>
                    <a:pt x="6358038" y="1347621"/>
                  </a:lnTo>
                  <a:lnTo>
                    <a:pt x="6369468" y="1347621"/>
                  </a:lnTo>
                  <a:lnTo>
                    <a:pt x="6380898" y="1347621"/>
                  </a:lnTo>
                  <a:lnTo>
                    <a:pt x="6392328" y="1347621"/>
                  </a:lnTo>
                  <a:lnTo>
                    <a:pt x="6403805" y="1347621"/>
                  </a:lnTo>
                  <a:lnTo>
                    <a:pt x="6415235" y="1347621"/>
                  </a:lnTo>
                  <a:lnTo>
                    <a:pt x="6426666" y="1347621"/>
                  </a:lnTo>
                  <a:lnTo>
                    <a:pt x="6438096" y="1347621"/>
                  </a:lnTo>
                  <a:lnTo>
                    <a:pt x="6449525" y="1347621"/>
                  </a:lnTo>
                  <a:lnTo>
                    <a:pt x="6461003" y="1347621"/>
                  </a:lnTo>
                  <a:lnTo>
                    <a:pt x="6472433" y="1347621"/>
                  </a:lnTo>
                  <a:lnTo>
                    <a:pt x="6483863" y="1347621"/>
                  </a:lnTo>
                  <a:lnTo>
                    <a:pt x="6495293" y="1347621"/>
                  </a:lnTo>
                  <a:lnTo>
                    <a:pt x="6506723" y="1347621"/>
                  </a:lnTo>
                  <a:lnTo>
                    <a:pt x="6518201" y="1347621"/>
                  </a:lnTo>
                  <a:lnTo>
                    <a:pt x="6529631" y="1347621"/>
                  </a:lnTo>
                  <a:lnTo>
                    <a:pt x="6541061" y="1347621"/>
                  </a:lnTo>
                  <a:lnTo>
                    <a:pt x="6552490" y="1347621"/>
                  </a:lnTo>
                  <a:lnTo>
                    <a:pt x="6563921" y="1347621"/>
                  </a:lnTo>
                  <a:lnTo>
                    <a:pt x="6575398" y="1347621"/>
                  </a:lnTo>
                  <a:lnTo>
                    <a:pt x="6586828" y="1347621"/>
                  </a:lnTo>
                  <a:lnTo>
                    <a:pt x="6598259" y="1347621"/>
                  </a:lnTo>
                  <a:lnTo>
                    <a:pt x="6609688" y="1347621"/>
                  </a:lnTo>
                  <a:lnTo>
                    <a:pt x="6621118" y="1347621"/>
                  </a:lnTo>
                  <a:lnTo>
                    <a:pt x="6632596" y="1347621"/>
                  </a:lnTo>
                  <a:lnTo>
                    <a:pt x="6644026" y="1347621"/>
                  </a:lnTo>
                  <a:lnTo>
                    <a:pt x="6655456" y="1347621"/>
                  </a:lnTo>
                  <a:lnTo>
                    <a:pt x="6666886" y="1347621"/>
                  </a:lnTo>
                  <a:lnTo>
                    <a:pt x="6678316" y="1347621"/>
                  </a:lnTo>
                  <a:lnTo>
                    <a:pt x="6689794" y="1347621"/>
                  </a:lnTo>
                  <a:lnTo>
                    <a:pt x="6701224" y="1347621"/>
                  </a:lnTo>
                  <a:lnTo>
                    <a:pt x="6712653" y="1347621"/>
                  </a:lnTo>
                  <a:lnTo>
                    <a:pt x="6724083" y="1347621"/>
                  </a:lnTo>
                  <a:lnTo>
                    <a:pt x="6735514" y="1347621"/>
                  </a:lnTo>
                  <a:lnTo>
                    <a:pt x="6746944" y="1347621"/>
                  </a:lnTo>
                  <a:lnTo>
                    <a:pt x="6758421" y="1347621"/>
                  </a:lnTo>
                  <a:lnTo>
                    <a:pt x="6769851" y="1347621"/>
                  </a:lnTo>
                  <a:lnTo>
                    <a:pt x="6781281" y="1347621"/>
                  </a:lnTo>
                  <a:lnTo>
                    <a:pt x="6792711" y="1347621"/>
                  </a:lnTo>
                  <a:lnTo>
                    <a:pt x="6804141" y="1347621"/>
                  </a:lnTo>
                  <a:lnTo>
                    <a:pt x="6815619" y="1347621"/>
                  </a:lnTo>
                  <a:lnTo>
                    <a:pt x="6827049" y="1347621"/>
                  </a:lnTo>
                  <a:lnTo>
                    <a:pt x="6838479" y="1347621"/>
                  </a:lnTo>
                  <a:lnTo>
                    <a:pt x="6849909" y="1347621"/>
                  </a:lnTo>
                  <a:lnTo>
                    <a:pt x="6861339" y="1347621"/>
                  </a:lnTo>
                  <a:lnTo>
                    <a:pt x="6872816" y="1347621"/>
                  </a:lnTo>
                  <a:lnTo>
                    <a:pt x="6884246" y="1347621"/>
                  </a:lnTo>
                  <a:lnTo>
                    <a:pt x="6895676" y="1347621"/>
                  </a:lnTo>
                  <a:lnTo>
                    <a:pt x="6907107" y="1347621"/>
                  </a:lnTo>
                  <a:lnTo>
                    <a:pt x="6918537" y="1347621"/>
                  </a:lnTo>
                  <a:lnTo>
                    <a:pt x="6930014" y="1347621"/>
                  </a:lnTo>
                  <a:lnTo>
                    <a:pt x="6941444" y="1347621"/>
                  </a:lnTo>
                  <a:lnTo>
                    <a:pt x="6952874" y="1347621"/>
                  </a:lnTo>
                  <a:lnTo>
                    <a:pt x="6964304" y="1347621"/>
                  </a:lnTo>
                  <a:lnTo>
                    <a:pt x="6975734" y="1347621"/>
                  </a:lnTo>
                  <a:lnTo>
                    <a:pt x="6987212" y="1347621"/>
                  </a:lnTo>
                  <a:lnTo>
                    <a:pt x="6998642" y="1347621"/>
                  </a:lnTo>
                  <a:lnTo>
                    <a:pt x="7010072" y="1347621"/>
                  </a:lnTo>
                  <a:lnTo>
                    <a:pt x="7021502" y="1347621"/>
                  </a:lnTo>
                  <a:lnTo>
                    <a:pt x="7032931" y="1347621"/>
                  </a:lnTo>
                  <a:lnTo>
                    <a:pt x="7044409" y="1347621"/>
                  </a:lnTo>
                  <a:lnTo>
                    <a:pt x="7055839" y="1347621"/>
                  </a:lnTo>
                  <a:lnTo>
                    <a:pt x="7067269" y="1347621"/>
                  </a:lnTo>
                  <a:lnTo>
                    <a:pt x="7078700" y="1347621"/>
                  </a:lnTo>
                  <a:lnTo>
                    <a:pt x="7090129" y="1347621"/>
                  </a:lnTo>
                  <a:lnTo>
                    <a:pt x="7101607" y="1347621"/>
                  </a:lnTo>
                  <a:lnTo>
                    <a:pt x="7113037" y="1347621"/>
                  </a:lnTo>
                  <a:lnTo>
                    <a:pt x="7124467" y="1347621"/>
                  </a:lnTo>
                  <a:lnTo>
                    <a:pt x="7135897" y="1347621"/>
                  </a:lnTo>
                  <a:lnTo>
                    <a:pt x="7147327" y="1347621"/>
                  </a:lnTo>
                  <a:lnTo>
                    <a:pt x="7158805" y="1347621"/>
                  </a:lnTo>
                  <a:lnTo>
                    <a:pt x="7170235" y="1347621"/>
                  </a:lnTo>
                  <a:lnTo>
                    <a:pt x="7181665" y="1347621"/>
                  </a:lnTo>
                  <a:lnTo>
                    <a:pt x="7193094" y="1347621"/>
                  </a:lnTo>
                  <a:lnTo>
                    <a:pt x="7204524" y="1347621"/>
                  </a:lnTo>
                  <a:lnTo>
                    <a:pt x="7216002" y="1347621"/>
                  </a:lnTo>
                  <a:lnTo>
                    <a:pt x="7227432" y="1347621"/>
                  </a:lnTo>
                  <a:lnTo>
                    <a:pt x="7238862" y="1347621"/>
                  </a:lnTo>
                  <a:lnTo>
                    <a:pt x="7250292" y="1347621"/>
                  </a:lnTo>
                  <a:lnTo>
                    <a:pt x="7261722" y="1347621"/>
                  </a:lnTo>
                  <a:lnTo>
                    <a:pt x="7273200" y="1347621"/>
                  </a:lnTo>
                  <a:lnTo>
                    <a:pt x="7284630" y="1347621"/>
                  </a:lnTo>
                  <a:lnTo>
                    <a:pt x="7296060" y="1347621"/>
                  </a:lnTo>
                  <a:lnTo>
                    <a:pt x="7307490" y="1347621"/>
                  </a:lnTo>
                  <a:lnTo>
                    <a:pt x="7318920" y="1347621"/>
                  </a:lnTo>
                  <a:lnTo>
                    <a:pt x="7330398" y="1347621"/>
                  </a:lnTo>
                  <a:lnTo>
                    <a:pt x="7341828" y="1347621"/>
                  </a:lnTo>
                  <a:lnTo>
                    <a:pt x="7353257" y="1347621"/>
                  </a:lnTo>
                  <a:lnTo>
                    <a:pt x="7364687" y="1347621"/>
                  </a:lnTo>
                  <a:lnTo>
                    <a:pt x="7376117" y="1347621"/>
                  </a:lnTo>
                  <a:lnTo>
                    <a:pt x="7387595" y="1347621"/>
                  </a:lnTo>
                  <a:lnTo>
                    <a:pt x="7399025" y="1347621"/>
                  </a:lnTo>
                  <a:lnTo>
                    <a:pt x="7410455" y="1347621"/>
                  </a:lnTo>
                  <a:lnTo>
                    <a:pt x="7421885" y="1347621"/>
                  </a:lnTo>
                  <a:lnTo>
                    <a:pt x="7433315" y="1347621"/>
                  </a:lnTo>
                  <a:lnTo>
                    <a:pt x="7444793" y="1347621"/>
                  </a:lnTo>
                  <a:lnTo>
                    <a:pt x="7456222" y="1347621"/>
                  </a:lnTo>
                  <a:lnTo>
                    <a:pt x="7467653" y="1347621"/>
                  </a:lnTo>
                  <a:lnTo>
                    <a:pt x="7479083" y="1347621"/>
                  </a:lnTo>
                  <a:lnTo>
                    <a:pt x="7490513" y="1347621"/>
                  </a:lnTo>
                  <a:lnTo>
                    <a:pt x="7501990" y="1347621"/>
                  </a:lnTo>
                  <a:lnTo>
                    <a:pt x="7513420" y="1347621"/>
                  </a:lnTo>
                  <a:lnTo>
                    <a:pt x="7524850" y="1347621"/>
                  </a:lnTo>
                  <a:lnTo>
                    <a:pt x="7536280" y="1347621"/>
                  </a:lnTo>
                  <a:lnTo>
                    <a:pt x="7547710" y="1347621"/>
                  </a:lnTo>
                  <a:lnTo>
                    <a:pt x="7559188" y="1347621"/>
                  </a:lnTo>
                  <a:lnTo>
                    <a:pt x="7570618" y="1347621"/>
                  </a:lnTo>
                  <a:lnTo>
                    <a:pt x="7582048" y="1347621"/>
                  </a:lnTo>
                  <a:lnTo>
                    <a:pt x="7593478" y="1347621"/>
                  </a:lnTo>
                  <a:lnTo>
                    <a:pt x="7604908" y="1347621"/>
                  </a:lnTo>
                  <a:lnTo>
                    <a:pt x="7616385" y="1347621"/>
                  </a:lnTo>
                  <a:lnTo>
                    <a:pt x="7627815" y="1347621"/>
                  </a:lnTo>
                  <a:lnTo>
                    <a:pt x="7639246" y="1347621"/>
                  </a:lnTo>
                  <a:lnTo>
                    <a:pt x="7650676" y="1347621"/>
                  </a:lnTo>
                  <a:lnTo>
                    <a:pt x="7662106" y="1347621"/>
                  </a:lnTo>
                  <a:lnTo>
                    <a:pt x="7673583" y="1347621"/>
                  </a:lnTo>
                  <a:lnTo>
                    <a:pt x="7685013" y="1347621"/>
                  </a:lnTo>
                  <a:lnTo>
                    <a:pt x="7696443" y="1347621"/>
                  </a:lnTo>
                  <a:lnTo>
                    <a:pt x="7707873" y="1347621"/>
                  </a:lnTo>
                  <a:lnTo>
                    <a:pt x="7719303" y="1347621"/>
                  </a:lnTo>
                  <a:lnTo>
                    <a:pt x="7730733" y="1347621"/>
                  </a:lnTo>
                  <a:lnTo>
                    <a:pt x="7742211" y="1347621"/>
                  </a:lnTo>
                  <a:lnTo>
                    <a:pt x="7753641" y="1347621"/>
                  </a:lnTo>
                  <a:lnTo>
                    <a:pt x="7765071" y="1347621"/>
                  </a:lnTo>
                  <a:lnTo>
                    <a:pt x="7776501" y="536343"/>
                  </a:lnTo>
                  <a:lnTo>
                    <a:pt x="7787931" y="258409"/>
                  </a:lnTo>
                  <a:lnTo>
                    <a:pt x="7799408" y="189300"/>
                  </a:lnTo>
                  <a:lnTo>
                    <a:pt x="7810839" y="175779"/>
                  </a:lnTo>
                  <a:lnTo>
                    <a:pt x="7822268" y="294465"/>
                  </a:lnTo>
                  <a:lnTo>
                    <a:pt x="7833698" y="455219"/>
                  </a:lnTo>
                  <a:lnTo>
                    <a:pt x="7845128" y="661040"/>
                  </a:lnTo>
                  <a:lnTo>
                    <a:pt x="7856606" y="673060"/>
                  </a:lnTo>
                  <a:lnTo>
                    <a:pt x="7868036" y="387610"/>
                  </a:lnTo>
                  <a:lnTo>
                    <a:pt x="7879466" y="52583"/>
                  </a:lnTo>
                  <a:lnTo>
                    <a:pt x="7890896" y="0"/>
                  </a:lnTo>
                  <a:lnTo>
                    <a:pt x="7902326" y="166764"/>
                  </a:lnTo>
                  <a:lnTo>
                    <a:pt x="7913804" y="449208"/>
                  </a:lnTo>
                  <a:lnTo>
                    <a:pt x="7925234" y="518317"/>
                  </a:lnTo>
                  <a:lnTo>
                    <a:pt x="7936663" y="402636"/>
                  </a:lnTo>
                  <a:lnTo>
                    <a:pt x="7948094" y="105166"/>
                  </a:lnTo>
                  <a:lnTo>
                    <a:pt x="7959524" y="304981"/>
                  </a:lnTo>
                  <a:lnTo>
                    <a:pt x="7971001" y="52583"/>
                  </a:lnTo>
                  <a:lnTo>
                    <a:pt x="7982431" y="259909"/>
                  </a:lnTo>
                  <a:lnTo>
                    <a:pt x="7993861" y="1343115"/>
                  </a:lnTo>
                  <a:lnTo>
                    <a:pt x="8005291" y="1347621"/>
                  </a:lnTo>
                  <a:lnTo>
                    <a:pt x="8016721" y="1346121"/>
                  </a:lnTo>
                  <a:lnTo>
                    <a:pt x="8028199" y="1347621"/>
                  </a:lnTo>
                  <a:lnTo>
                    <a:pt x="8039629" y="1347621"/>
                  </a:lnTo>
                  <a:lnTo>
                    <a:pt x="8051059" y="1347621"/>
                  </a:lnTo>
                  <a:lnTo>
                    <a:pt x="8062489" y="1347621"/>
                  </a:lnTo>
                  <a:lnTo>
                    <a:pt x="8073919" y="1347621"/>
                  </a:lnTo>
                  <a:lnTo>
                    <a:pt x="8085396" y="1346121"/>
                  </a:lnTo>
                  <a:lnTo>
                    <a:pt x="8096826" y="1347621"/>
                  </a:lnTo>
                  <a:lnTo>
                    <a:pt x="8108256" y="1347621"/>
                  </a:lnTo>
                  <a:lnTo>
                    <a:pt x="8119687" y="1347621"/>
                  </a:lnTo>
                  <a:lnTo>
                    <a:pt x="8131117" y="1347621"/>
                  </a:lnTo>
                  <a:lnTo>
                    <a:pt x="8142594" y="1347621"/>
                  </a:lnTo>
                  <a:lnTo>
                    <a:pt x="8154024" y="1347621"/>
                  </a:lnTo>
                  <a:lnTo>
                    <a:pt x="8165454" y="1347621"/>
                  </a:lnTo>
                  <a:lnTo>
                    <a:pt x="8176884" y="1347621"/>
                  </a:lnTo>
                  <a:lnTo>
                    <a:pt x="8188314" y="1347621"/>
                  </a:lnTo>
                  <a:lnTo>
                    <a:pt x="8199792" y="1347621"/>
                  </a:lnTo>
                  <a:lnTo>
                    <a:pt x="8211222" y="1347621"/>
                  </a:lnTo>
                  <a:lnTo>
                    <a:pt x="8222652" y="1347621"/>
                  </a:lnTo>
                  <a:lnTo>
                    <a:pt x="8234082" y="1347621"/>
                  </a:lnTo>
                  <a:lnTo>
                    <a:pt x="8245512" y="1347621"/>
                  </a:lnTo>
                  <a:lnTo>
                    <a:pt x="8256989" y="1347621"/>
                  </a:lnTo>
                  <a:lnTo>
                    <a:pt x="8268419" y="1347621"/>
                  </a:lnTo>
                  <a:lnTo>
                    <a:pt x="8279850" y="1347621"/>
                  </a:lnTo>
                  <a:lnTo>
                    <a:pt x="8291280" y="1347621"/>
                  </a:lnTo>
                  <a:lnTo>
                    <a:pt x="8302709" y="1347621"/>
                  </a:lnTo>
                  <a:lnTo>
                    <a:pt x="8314187" y="1347621"/>
                  </a:lnTo>
                  <a:lnTo>
                    <a:pt x="8325617" y="1347621"/>
                  </a:lnTo>
                  <a:lnTo>
                    <a:pt x="8337047" y="1347621"/>
                  </a:lnTo>
                  <a:lnTo>
                    <a:pt x="8348477" y="1347621"/>
                  </a:lnTo>
                  <a:lnTo>
                    <a:pt x="8359907" y="1347621"/>
                  </a:lnTo>
                  <a:lnTo>
                    <a:pt x="8371385" y="1347621"/>
                  </a:lnTo>
                  <a:lnTo>
                    <a:pt x="8382815" y="1347621"/>
                  </a:lnTo>
                  <a:lnTo>
                    <a:pt x="8394245" y="1347621"/>
                  </a:lnTo>
                  <a:lnTo>
                    <a:pt x="8405674" y="1347621"/>
                  </a:lnTo>
                  <a:lnTo>
                    <a:pt x="8417104" y="1347621"/>
                  </a:lnTo>
                  <a:lnTo>
                    <a:pt x="8428582" y="1347621"/>
                  </a:lnTo>
                  <a:lnTo>
                    <a:pt x="8440012" y="1347621"/>
                  </a:lnTo>
                  <a:lnTo>
                    <a:pt x="8451442" y="1347621"/>
                  </a:lnTo>
                  <a:lnTo>
                    <a:pt x="8462872" y="1347621"/>
                  </a:lnTo>
                  <a:lnTo>
                    <a:pt x="8474302" y="1347621"/>
                  </a:lnTo>
                  <a:lnTo>
                    <a:pt x="8485780" y="1347621"/>
                  </a:lnTo>
                  <a:lnTo>
                    <a:pt x="8497210" y="1347621"/>
                  </a:lnTo>
                  <a:lnTo>
                    <a:pt x="8508640" y="1347621"/>
                  </a:lnTo>
                  <a:lnTo>
                    <a:pt x="8520069" y="1347621"/>
                  </a:lnTo>
                  <a:lnTo>
                    <a:pt x="8531500" y="1347621"/>
                  </a:lnTo>
                  <a:lnTo>
                    <a:pt x="8542977" y="1347621"/>
                  </a:lnTo>
                  <a:lnTo>
                    <a:pt x="8554407" y="1347621"/>
                  </a:lnTo>
                  <a:lnTo>
                    <a:pt x="8565837" y="1347621"/>
                  </a:lnTo>
                  <a:lnTo>
                    <a:pt x="8577267" y="1347621"/>
                  </a:lnTo>
                  <a:lnTo>
                    <a:pt x="8588697" y="1347621"/>
                  </a:lnTo>
                  <a:lnTo>
                    <a:pt x="8600175" y="1347621"/>
                  </a:lnTo>
                  <a:lnTo>
                    <a:pt x="8611605" y="1347621"/>
                  </a:lnTo>
                  <a:lnTo>
                    <a:pt x="8623035" y="1347621"/>
                  </a:lnTo>
                  <a:lnTo>
                    <a:pt x="8634465" y="1347621"/>
                  </a:lnTo>
                  <a:lnTo>
                    <a:pt x="8645895" y="1347621"/>
                  </a:lnTo>
                  <a:lnTo>
                    <a:pt x="8657373" y="1347621"/>
                  </a:lnTo>
                  <a:lnTo>
                    <a:pt x="8668802" y="1347621"/>
                  </a:lnTo>
                  <a:lnTo>
                    <a:pt x="8680232" y="1347621"/>
                  </a:lnTo>
                  <a:lnTo>
                    <a:pt x="8691662" y="1347621"/>
                  </a:lnTo>
                  <a:lnTo>
                    <a:pt x="8703093" y="1347621"/>
                  </a:lnTo>
                  <a:lnTo>
                    <a:pt x="8714570" y="1347621"/>
                  </a:lnTo>
                  <a:lnTo>
                    <a:pt x="8726000" y="1347621"/>
                  </a:lnTo>
                  <a:lnTo>
                    <a:pt x="8737430" y="1347621"/>
                  </a:lnTo>
                  <a:lnTo>
                    <a:pt x="8748860" y="1347621"/>
                  </a:lnTo>
                  <a:lnTo>
                    <a:pt x="8760290" y="1347621"/>
                  </a:lnTo>
                  <a:lnTo>
                    <a:pt x="8771768" y="1347621"/>
                  </a:lnTo>
                  <a:lnTo>
                    <a:pt x="8783198" y="1347621"/>
                  </a:lnTo>
                  <a:lnTo>
                    <a:pt x="8794628" y="1347621"/>
                  </a:lnTo>
                  <a:lnTo>
                    <a:pt x="8806058" y="1347621"/>
                  </a:lnTo>
                  <a:lnTo>
                    <a:pt x="8817488" y="1347621"/>
                  </a:lnTo>
                  <a:lnTo>
                    <a:pt x="8828918" y="1347621"/>
                  </a:lnTo>
                  <a:lnTo>
                    <a:pt x="8840395" y="1347621"/>
                  </a:lnTo>
                  <a:lnTo>
                    <a:pt x="8851825" y="1347621"/>
                  </a:lnTo>
                  <a:lnTo>
                    <a:pt x="8863256" y="1347621"/>
                  </a:lnTo>
                  <a:lnTo>
                    <a:pt x="8874686" y="1347621"/>
                  </a:lnTo>
                  <a:lnTo>
                    <a:pt x="8886115" y="1347621"/>
                  </a:lnTo>
                  <a:lnTo>
                    <a:pt x="8897593" y="1347621"/>
                  </a:lnTo>
                  <a:lnTo>
                    <a:pt x="8909022" y="1347621"/>
                  </a:lnTo>
                  <a:lnTo>
                    <a:pt x="8920453" y="1347621"/>
                  </a:lnTo>
                  <a:lnTo>
                    <a:pt x="8931883" y="1347621"/>
                  </a:lnTo>
                  <a:lnTo>
                    <a:pt x="8943313" y="1347621"/>
                  </a:lnTo>
                  <a:lnTo>
                    <a:pt x="8954791" y="1347621"/>
                  </a:lnTo>
                  <a:lnTo>
                    <a:pt x="8966220" y="1347621"/>
                  </a:lnTo>
                  <a:lnTo>
                    <a:pt x="8977651" y="1347621"/>
                  </a:lnTo>
                  <a:lnTo>
                    <a:pt x="8989080" y="1347621"/>
                  </a:lnTo>
                  <a:lnTo>
                    <a:pt x="9000511" y="1347621"/>
                  </a:lnTo>
                  <a:lnTo>
                    <a:pt x="9011988" y="1347621"/>
                  </a:lnTo>
                  <a:lnTo>
                    <a:pt x="9023418" y="1347621"/>
                  </a:lnTo>
                  <a:lnTo>
                    <a:pt x="9034849" y="1347621"/>
                  </a:lnTo>
                  <a:lnTo>
                    <a:pt x="9046278" y="1347621"/>
                  </a:lnTo>
                  <a:lnTo>
                    <a:pt x="9057709" y="1347621"/>
                  </a:lnTo>
                  <a:lnTo>
                    <a:pt x="9069186" y="1347621"/>
                  </a:lnTo>
                  <a:lnTo>
                    <a:pt x="9080615" y="1347621"/>
                  </a:lnTo>
                  <a:lnTo>
                    <a:pt x="9092046" y="1347621"/>
                  </a:lnTo>
                  <a:lnTo>
                    <a:pt x="9103476" y="1347621"/>
                  </a:lnTo>
                  <a:lnTo>
                    <a:pt x="9114906" y="1347621"/>
                  </a:lnTo>
                  <a:lnTo>
                    <a:pt x="9126384" y="1347621"/>
                  </a:lnTo>
                  <a:lnTo>
                    <a:pt x="9137813" y="1347621"/>
                  </a:lnTo>
                  <a:lnTo>
                    <a:pt x="9149244" y="1347621"/>
                  </a:lnTo>
                  <a:lnTo>
                    <a:pt x="9160673" y="1347621"/>
                  </a:lnTo>
                  <a:lnTo>
                    <a:pt x="9172104" y="1347621"/>
                  </a:lnTo>
                  <a:lnTo>
                    <a:pt x="9183581" y="1347621"/>
                  </a:lnTo>
                  <a:lnTo>
                    <a:pt x="9195011" y="1347621"/>
                  </a:lnTo>
                  <a:lnTo>
                    <a:pt x="9206442" y="1347621"/>
                  </a:lnTo>
                  <a:lnTo>
                    <a:pt x="9217871" y="1347621"/>
                  </a:lnTo>
                  <a:lnTo>
                    <a:pt x="9229301" y="1347621"/>
                  </a:lnTo>
                  <a:lnTo>
                    <a:pt x="9240779" y="1347621"/>
                  </a:lnTo>
                  <a:lnTo>
                    <a:pt x="9252209" y="1347621"/>
                  </a:lnTo>
                  <a:lnTo>
                    <a:pt x="9263639" y="1347621"/>
                  </a:lnTo>
                  <a:lnTo>
                    <a:pt x="9275069" y="1347621"/>
                  </a:lnTo>
                  <a:lnTo>
                    <a:pt x="9286498" y="1347621"/>
                  </a:lnTo>
                  <a:lnTo>
                    <a:pt x="9297977" y="1347621"/>
                  </a:lnTo>
                  <a:lnTo>
                    <a:pt x="9309406" y="1347621"/>
                  </a:lnTo>
                  <a:lnTo>
                    <a:pt x="9320837" y="1347621"/>
                  </a:lnTo>
                  <a:lnTo>
                    <a:pt x="9332266" y="1347621"/>
                  </a:lnTo>
                  <a:lnTo>
                    <a:pt x="9343696" y="1347621"/>
                  </a:lnTo>
                  <a:lnTo>
                    <a:pt x="9355174" y="1347621"/>
                  </a:lnTo>
                  <a:lnTo>
                    <a:pt x="9366604" y="1347621"/>
                  </a:lnTo>
                  <a:lnTo>
                    <a:pt x="9378035" y="1347621"/>
                  </a:lnTo>
                  <a:lnTo>
                    <a:pt x="9389464" y="1347621"/>
                  </a:lnTo>
                  <a:lnTo>
                    <a:pt x="9400894" y="1347621"/>
                  </a:lnTo>
                  <a:lnTo>
                    <a:pt x="9412372" y="1347621"/>
                  </a:lnTo>
                  <a:lnTo>
                    <a:pt x="9423802" y="1347621"/>
                  </a:lnTo>
                  <a:lnTo>
                    <a:pt x="9435232" y="1347621"/>
                  </a:lnTo>
                  <a:lnTo>
                    <a:pt x="9446662" y="1347621"/>
                  </a:lnTo>
                  <a:lnTo>
                    <a:pt x="9458091" y="1347621"/>
                  </a:lnTo>
                  <a:lnTo>
                    <a:pt x="9469570" y="1347621"/>
                  </a:lnTo>
                  <a:lnTo>
                    <a:pt x="9480999" y="1347621"/>
                  </a:lnTo>
                  <a:lnTo>
                    <a:pt x="9492429" y="1347621"/>
                  </a:lnTo>
                  <a:lnTo>
                    <a:pt x="9503859" y="1347621"/>
                  </a:lnTo>
                  <a:lnTo>
                    <a:pt x="9515289" y="1347621"/>
                  </a:lnTo>
                  <a:lnTo>
                    <a:pt x="9526767" y="1347621"/>
                  </a:lnTo>
                  <a:lnTo>
                    <a:pt x="9538197" y="1347621"/>
                  </a:lnTo>
                  <a:lnTo>
                    <a:pt x="9549626" y="1347621"/>
                  </a:lnTo>
                  <a:lnTo>
                    <a:pt x="9561057" y="1347621"/>
                  </a:lnTo>
                  <a:lnTo>
                    <a:pt x="9572487" y="1347621"/>
                  </a:lnTo>
                  <a:lnTo>
                    <a:pt x="9583965" y="1347621"/>
                  </a:lnTo>
                  <a:lnTo>
                    <a:pt x="9595395" y="1347621"/>
                  </a:lnTo>
                  <a:lnTo>
                    <a:pt x="9606824" y="1347621"/>
                  </a:lnTo>
                  <a:lnTo>
                    <a:pt x="9618255" y="1347621"/>
                  </a:lnTo>
                  <a:lnTo>
                    <a:pt x="9629684" y="1347621"/>
                  </a:lnTo>
                  <a:lnTo>
                    <a:pt x="9641163" y="1347621"/>
                  </a:lnTo>
                  <a:lnTo>
                    <a:pt x="9652592" y="1347621"/>
                  </a:lnTo>
                  <a:lnTo>
                    <a:pt x="9664022" y="1347621"/>
                  </a:lnTo>
                  <a:lnTo>
                    <a:pt x="9675452" y="1347621"/>
                  </a:lnTo>
                  <a:lnTo>
                    <a:pt x="9686882" y="1347621"/>
                  </a:lnTo>
                  <a:lnTo>
                    <a:pt x="9698360" y="1347621"/>
                  </a:lnTo>
                  <a:lnTo>
                    <a:pt x="9709790" y="1347621"/>
                  </a:lnTo>
                  <a:lnTo>
                    <a:pt x="9721219" y="1347621"/>
                  </a:lnTo>
                  <a:lnTo>
                    <a:pt x="9732650" y="1347621"/>
                  </a:lnTo>
                  <a:lnTo>
                    <a:pt x="9744080" y="1347621"/>
                  </a:lnTo>
                  <a:lnTo>
                    <a:pt x="9755557" y="1347621"/>
                  </a:lnTo>
                  <a:lnTo>
                    <a:pt x="9766988" y="1347621"/>
                  </a:lnTo>
                  <a:lnTo>
                    <a:pt x="9778417" y="1347621"/>
                  </a:lnTo>
                  <a:lnTo>
                    <a:pt x="9789848" y="1347621"/>
                  </a:lnTo>
                  <a:lnTo>
                    <a:pt x="9801277" y="1347621"/>
                  </a:lnTo>
                  <a:lnTo>
                    <a:pt x="9812755" y="1347621"/>
                  </a:lnTo>
                  <a:lnTo>
                    <a:pt x="9824185" y="1347621"/>
                  </a:lnTo>
                  <a:lnTo>
                    <a:pt x="9835615" y="1347621"/>
                  </a:lnTo>
                  <a:lnTo>
                    <a:pt x="9847045" y="1347621"/>
                  </a:lnTo>
                  <a:lnTo>
                    <a:pt x="9858475" y="1347621"/>
                  </a:lnTo>
                  <a:lnTo>
                    <a:pt x="9869952" y="1347621"/>
                  </a:lnTo>
                  <a:lnTo>
                    <a:pt x="9881383" y="1347621"/>
                  </a:lnTo>
                  <a:lnTo>
                    <a:pt x="9892812" y="1347621"/>
                  </a:lnTo>
                  <a:lnTo>
                    <a:pt x="9904243" y="1347621"/>
                  </a:lnTo>
                  <a:lnTo>
                    <a:pt x="9915673" y="1347621"/>
                  </a:lnTo>
                  <a:lnTo>
                    <a:pt x="9927102" y="1347621"/>
                  </a:lnTo>
                  <a:lnTo>
                    <a:pt x="9938581" y="1347621"/>
                  </a:lnTo>
                  <a:lnTo>
                    <a:pt x="9950010" y="1347621"/>
                  </a:lnTo>
                  <a:lnTo>
                    <a:pt x="9961441" y="1347621"/>
                  </a:lnTo>
                  <a:lnTo>
                    <a:pt x="9972870" y="1347621"/>
                  </a:lnTo>
                  <a:lnTo>
                    <a:pt x="9984300" y="1347621"/>
                  </a:lnTo>
                  <a:lnTo>
                    <a:pt x="9995778" y="1347621"/>
                  </a:lnTo>
                  <a:lnTo>
                    <a:pt x="10007208" y="1347621"/>
                  </a:lnTo>
                  <a:lnTo>
                    <a:pt x="10018638" y="1347621"/>
                  </a:lnTo>
                  <a:lnTo>
                    <a:pt x="10030068" y="1347621"/>
                  </a:lnTo>
                  <a:lnTo>
                    <a:pt x="10041498" y="1347621"/>
                  </a:lnTo>
                  <a:lnTo>
                    <a:pt x="10052976" y="1347621"/>
                  </a:lnTo>
                  <a:lnTo>
                    <a:pt x="10064405" y="1347621"/>
                  </a:lnTo>
                  <a:lnTo>
                    <a:pt x="10075835" y="1347621"/>
                  </a:lnTo>
                  <a:lnTo>
                    <a:pt x="10087266" y="1347621"/>
                  </a:lnTo>
                  <a:lnTo>
                    <a:pt x="10098695" y="1347621"/>
                  </a:lnTo>
                  <a:lnTo>
                    <a:pt x="10110174" y="1347621"/>
                  </a:lnTo>
                  <a:lnTo>
                    <a:pt x="10121603" y="1347621"/>
                  </a:lnTo>
                  <a:lnTo>
                    <a:pt x="10133033" y="1347621"/>
                  </a:lnTo>
                  <a:lnTo>
                    <a:pt x="10144463" y="1347621"/>
                  </a:lnTo>
                  <a:lnTo>
                    <a:pt x="10155893" y="1347621"/>
                  </a:lnTo>
                  <a:lnTo>
                    <a:pt x="10167371" y="1347621"/>
                  </a:lnTo>
                  <a:lnTo>
                    <a:pt x="10178801" y="1347621"/>
                  </a:lnTo>
                  <a:lnTo>
                    <a:pt x="10190230" y="1347621"/>
                  </a:lnTo>
                  <a:lnTo>
                    <a:pt x="10201661" y="1347621"/>
                  </a:lnTo>
                  <a:lnTo>
                    <a:pt x="10213091" y="1347621"/>
                  </a:lnTo>
                  <a:lnTo>
                    <a:pt x="10224569" y="1347621"/>
                  </a:lnTo>
                  <a:lnTo>
                    <a:pt x="10235998" y="1347621"/>
                  </a:lnTo>
                  <a:lnTo>
                    <a:pt x="10247428" y="1347621"/>
                  </a:lnTo>
                  <a:lnTo>
                    <a:pt x="10258859" y="1347621"/>
                  </a:lnTo>
                  <a:lnTo>
                    <a:pt x="10270288" y="1347621"/>
                  </a:lnTo>
                  <a:lnTo>
                    <a:pt x="10281767" y="1347621"/>
                  </a:lnTo>
                  <a:lnTo>
                    <a:pt x="10293196" y="1347621"/>
                  </a:lnTo>
                  <a:lnTo>
                    <a:pt x="10304626" y="1347621"/>
                  </a:lnTo>
                  <a:lnTo>
                    <a:pt x="10316056" y="1347621"/>
                  </a:lnTo>
                  <a:lnTo>
                    <a:pt x="10327486" y="1347621"/>
                  </a:lnTo>
                  <a:lnTo>
                    <a:pt x="10338963" y="1347621"/>
                  </a:lnTo>
                  <a:lnTo>
                    <a:pt x="10350394" y="1347621"/>
                  </a:lnTo>
                  <a:lnTo>
                    <a:pt x="10361823" y="1347621"/>
                  </a:lnTo>
                  <a:lnTo>
                    <a:pt x="10373254" y="1347621"/>
                  </a:lnTo>
                  <a:lnTo>
                    <a:pt x="10384684" y="1347621"/>
                  </a:lnTo>
                  <a:lnTo>
                    <a:pt x="10396161" y="1347621"/>
                  </a:lnTo>
                  <a:lnTo>
                    <a:pt x="10407591" y="1347621"/>
                  </a:lnTo>
                  <a:lnTo>
                    <a:pt x="10419021" y="1347621"/>
                  </a:lnTo>
                  <a:lnTo>
                    <a:pt x="10430452" y="1347621"/>
                  </a:lnTo>
                  <a:lnTo>
                    <a:pt x="10441881" y="1347621"/>
                  </a:lnTo>
                  <a:lnTo>
                    <a:pt x="10453358" y="1347621"/>
                  </a:lnTo>
                  <a:lnTo>
                    <a:pt x="10464789" y="1347621"/>
                  </a:lnTo>
                  <a:lnTo>
                    <a:pt x="10476219" y="1347621"/>
                  </a:lnTo>
                  <a:lnTo>
                    <a:pt x="10487649" y="1347621"/>
                  </a:lnTo>
                  <a:lnTo>
                    <a:pt x="10499079" y="1347621"/>
                  </a:lnTo>
                  <a:lnTo>
                    <a:pt x="10510556" y="1347621"/>
                  </a:lnTo>
                  <a:lnTo>
                    <a:pt x="10521987" y="1347621"/>
                  </a:lnTo>
                  <a:lnTo>
                    <a:pt x="10533416" y="1347621"/>
                  </a:lnTo>
                  <a:lnTo>
                    <a:pt x="10544847" y="1347621"/>
                  </a:lnTo>
                  <a:lnTo>
                    <a:pt x="10556277" y="1347621"/>
                  </a:lnTo>
                  <a:lnTo>
                    <a:pt x="10567754" y="1347621"/>
                  </a:lnTo>
                  <a:lnTo>
                    <a:pt x="10579184" y="1347621"/>
                  </a:lnTo>
                  <a:lnTo>
                    <a:pt x="10590614" y="1347621"/>
                  </a:lnTo>
                  <a:lnTo>
                    <a:pt x="10602045" y="1347621"/>
                  </a:lnTo>
                  <a:lnTo>
                    <a:pt x="10613474" y="1347621"/>
                  </a:lnTo>
                  <a:lnTo>
                    <a:pt x="10624951" y="1347621"/>
                  </a:lnTo>
                  <a:lnTo>
                    <a:pt x="10636382" y="1347621"/>
                  </a:lnTo>
                  <a:lnTo>
                    <a:pt x="10647812" y="1347621"/>
                  </a:lnTo>
                  <a:lnTo>
                    <a:pt x="10659241" y="1347621"/>
                  </a:lnTo>
                  <a:lnTo>
                    <a:pt x="10670672" y="1347621"/>
                  </a:lnTo>
                  <a:lnTo>
                    <a:pt x="10682149" y="1347621"/>
                  </a:lnTo>
                  <a:lnTo>
                    <a:pt x="10693580" y="1347621"/>
                  </a:lnTo>
                  <a:lnTo>
                    <a:pt x="10705009" y="1347621"/>
                  </a:lnTo>
                  <a:lnTo>
                    <a:pt x="10716439" y="1347621"/>
                  </a:lnTo>
                  <a:lnTo>
                    <a:pt x="10727870" y="1347621"/>
                  </a:lnTo>
                  <a:lnTo>
                    <a:pt x="10739347" y="1347621"/>
                  </a:lnTo>
                  <a:lnTo>
                    <a:pt x="10750778" y="1347621"/>
                  </a:lnTo>
                  <a:lnTo>
                    <a:pt x="10762207" y="1347621"/>
                  </a:lnTo>
                  <a:lnTo>
                    <a:pt x="10773637" y="1347621"/>
                  </a:lnTo>
                  <a:lnTo>
                    <a:pt x="10785067" y="1347621"/>
                  </a:lnTo>
                  <a:lnTo>
                    <a:pt x="10796544" y="1347621"/>
                  </a:lnTo>
                  <a:lnTo>
                    <a:pt x="10807975" y="1347621"/>
                  </a:lnTo>
                  <a:lnTo>
                    <a:pt x="10819405" y="1347621"/>
                  </a:lnTo>
                  <a:lnTo>
                    <a:pt x="10830834" y="1347621"/>
                  </a:lnTo>
                  <a:lnTo>
                    <a:pt x="10842265" y="1347621"/>
                  </a:lnTo>
                  <a:lnTo>
                    <a:pt x="10853742" y="1347621"/>
                  </a:lnTo>
                  <a:lnTo>
                    <a:pt x="10865173" y="1347621"/>
                  </a:lnTo>
                  <a:lnTo>
                    <a:pt x="10876602" y="1347621"/>
                  </a:lnTo>
                  <a:lnTo>
                    <a:pt x="10888032" y="1347621"/>
                  </a:lnTo>
                  <a:lnTo>
                    <a:pt x="10899463" y="1347621"/>
                  </a:lnTo>
                  <a:lnTo>
                    <a:pt x="10910892" y="1347621"/>
                  </a:lnTo>
                  <a:lnTo>
                    <a:pt x="10922369" y="1347621"/>
                  </a:lnTo>
                  <a:lnTo>
                    <a:pt x="10933800" y="1347621"/>
                  </a:lnTo>
                  <a:lnTo>
                    <a:pt x="10945230" y="1347621"/>
                  </a:lnTo>
                  <a:lnTo>
                    <a:pt x="10956660" y="1347621"/>
                  </a:lnTo>
                  <a:lnTo>
                    <a:pt x="10968090" y="1347621"/>
                  </a:lnTo>
                  <a:lnTo>
                    <a:pt x="10979567" y="1347621"/>
                  </a:lnTo>
                  <a:lnTo>
                    <a:pt x="10990998" y="1347621"/>
                  </a:lnTo>
                  <a:lnTo>
                    <a:pt x="11002427" y="1347621"/>
                  </a:lnTo>
                  <a:lnTo>
                    <a:pt x="11013858" y="1347621"/>
                  </a:lnTo>
                  <a:lnTo>
                    <a:pt x="11025287" y="1347621"/>
                  </a:lnTo>
                  <a:lnTo>
                    <a:pt x="11036765" y="1347621"/>
                  </a:lnTo>
                  <a:lnTo>
                    <a:pt x="11048195" y="1347621"/>
                  </a:lnTo>
                  <a:lnTo>
                    <a:pt x="11059625" y="1347621"/>
                  </a:lnTo>
                  <a:lnTo>
                    <a:pt x="11071056" y="1347621"/>
                  </a:lnTo>
                  <a:lnTo>
                    <a:pt x="11082485" y="1347621"/>
                  </a:lnTo>
                  <a:lnTo>
                    <a:pt x="11093962" y="1347621"/>
                  </a:lnTo>
                  <a:lnTo>
                    <a:pt x="11105393" y="1347621"/>
                  </a:lnTo>
                  <a:lnTo>
                    <a:pt x="11116823" y="1347621"/>
                  </a:lnTo>
                  <a:lnTo>
                    <a:pt x="11128253" y="1347621"/>
                  </a:lnTo>
                  <a:lnTo>
                    <a:pt x="11139683" y="1347621"/>
                  </a:lnTo>
                  <a:lnTo>
                    <a:pt x="11151160" y="1347621"/>
                  </a:lnTo>
                  <a:lnTo>
                    <a:pt x="11162591" y="1347621"/>
                  </a:lnTo>
                  <a:lnTo>
                    <a:pt x="11174020" y="1347621"/>
                  </a:lnTo>
                  <a:lnTo>
                    <a:pt x="11185451" y="1347621"/>
                  </a:lnTo>
                  <a:lnTo>
                    <a:pt x="11196881" y="1347621"/>
                  </a:lnTo>
                  <a:lnTo>
                    <a:pt x="11208358" y="1347621"/>
                  </a:lnTo>
                  <a:lnTo>
                    <a:pt x="11218359" y="1347621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459707AE-8CB7-1C47-B974-3358C1726CBE}"/>
                </a:ext>
              </a:extLst>
            </p:cNvPr>
            <p:cNvSpPr/>
            <p:nvPr/>
          </p:nvSpPr>
          <p:spPr>
            <a:xfrm>
              <a:off x="851149" y="4705068"/>
              <a:ext cx="11218359" cy="1395693"/>
            </a:xfrm>
            <a:custGeom>
              <a:avLst/>
              <a:gdLst>
                <a:gd name="connsiteX0" fmla="*/ 0 w 11218359"/>
                <a:gd name="connsiteY0" fmla="*/ 1395694 h 1395693"/>
                <a:gd name="connsiteX1" fmla="*/ 9149 w 11218359"/>
                <a:gd name="connsiteY1" fmla="*/ 1395694 h 1395693"/>
                <a:gd name="connsiteX2" fmla="*/ 20588 w 11218359"/>
                <a:gd name="connsiteY2" fmla="*/ 1395694 h 1395693"/>
                <a:gd name="connsiteX3" fmla="*/ 32028 w 11218359"/>
                <a:gd name="connsiteY3" fmla="*/ 1395694 h 1395693"/>
                <a:gd name="connsiteX4" fmla="*/ 43467 w 11218359"/>
                <a:gd name="connsiteY4" fmla="*/ 1395694 h 1395693"/>
                <a:gd name="connsiteX5" fmla="*/ 54907 w 11218359"/>
                <a:gd name="connsiteY5" fmla="*/ 1395694 h 1395693"/>
                <a:gd name="connsiteX6" fmla="*/ 66346 w 11218359"/>
                <a:gd name="connsiteY6" fmla="*/ 1395694 h 1395693"/>
                <a:gd name="connsiteX7" fmla="*/ 77786 w 11218359"/>
                <a:gd name="connsiteY7" fmla="*/ 1395694 h 1395693"/>
                <a:gd name="connsiteX8" fmla="*/ 89225 w 11218359"/>
                <a:gd name="connsiteY8" fmla="*/ 1395694 h 1395693"/>
                <a:gd name="connsiteX9" fmla="*/ 100665 w 11218359"/>
                <a:gd name="connsiteY9" fmla="*/ 1395694 h 1395693"/>
                <a:gd name="connsiteX10" fmla="*/ 112104 w 11218359"/>
                <a:gd name="connsiteY10" fmla="*/ 1395694 h 1395693"/>
                <a:gd name="connsiteX11" fmla="*/ 123544 w 11218359"/>
                <a:gd name="connsiteY11" fmla="*/ 1395694 h 1395693"/>
                <a:gd name="connsiteX12" fmla="*/ 134979 w 11218359"/>
                <a:gd name="connsiteY12" fmla="*/ 1395694 h 1395693"/>
                <a:gd name="connsiteX13" fmla="*/ 146423 w 11218359"/>
                <a:gd name="connsiteY13" fmla="*/ 1395694 h 1395693"/>
                <a:gd name="connsiteX14" fmla="*/ 157858 w 11218359"/>
                <a:gd name="connsiteY14" fmla="*/ 1395694 h 1395693"/>
                <a:gd name="connsiteX15" fmla="*/ 169297 w 11218359"/>
                <a:gd name="connsiteY15" fmla="*/ 1395694 h 1395693"/>
                <a:gd name="connsiteX16" fmla="*/ 180737 w 11218359"/>
                <a:gd name="connsiteY16" fmla="*/ 1395694 h 1395693"/>
                <a:gd name="connsiteX17" fmla="*/ 192176 w 11218359"/>
                <a:gd name="connsiteY17" fmla="*/ 1395694 h 1395693"/>
                <a:gd name="connsiteX18" fmla="*/ 203616 w 11218359"/>
                <a:gd name="connsiteY18" fmla="*/ 1395694 h 1395693"/>
                <a:gd name="connsiteX19" fmla="*/ 215055 w 11218359"/>
                <a:gd name="connsiteY19" fmla="*/ 1395694 h 1395693"/>
                <a:gd name="connsiteX20" fmla="*/ 226495 w 11218359"/>
                <a:gd name="connsiteY20" fmla="*/ 1395694 h 1395693"/>
                <a:gd name="connsiteX21" fmla="*/ 237935 w 11218359"/>
                <a:gd name="connsiteY21" fmla="*/ 1395694 h 1395693"/>
                <a:gd name="connsiteX22" fmla="*/ 249374 w 11218359"/>
                <a:gd name="connsiteY22" fmla="*/ 1395694 h 1395693"/>
                <a:gd name="connsiteX23" fmla="*/ 260814 w 11218359"/>
                <a:gd name="connsiteY23" fmla="*/ 1395694 h 1395693"/>
                <a:gd name="connsiteX24" fmla="*/ 272253 w 11218359"/>
                <a:gd name="connsiteY24" fmla="*/ 1395694 h 1395693"/>
                <a:gd name="connsiteX25" fmla="*/ 283693 w 11218359"/>
                <a:gd name="connsiteY25" fmla="*/ 1395694 h 1395693"/>
                <a:gd name="connsiteX26" fmla="*/ 295132 w 11218359"/>
                <a:gd name="connsiteY26" fmla="*/ 1395694 h 1395693"/>
                <a:gd name="connsiteX27" fmla="*/ 306572 w 11218359"/>
                <a:gd name="connsiteY27" fmla="*/ 1395694 h 1395693"/>
                <a:gd name="connsiteX28" fmla="*/ 318011 w 11218359"/>
                <a:gd name="connsiteY28" fmla="*/ 1395694 h 1395693"/>
                <a:gd name="connsiteX29" fmla="*/ 329451 w 11218359"/>
                <a:gd name="connsiteY29" fmla="*/ 1395694 h 1395693"/>
                <a:gd name="connsiteX30" fmla="*/ 340890 w 11218359"/>
                <a:gd name="connsiteY30" fmla="*/ 1395694 h 1395693"/>
                <a:gd name="connsiteX31" fmla="*/ 352330 w 11218359"/>
                <a:gd name="connsiteY31" fmla="*/ 1395694 h 1395693"/>
                <a:gd name="connsiteX32" fmla="*/ 363769 w 11218359"/>
                <a:gd name="connsiteY32" fmla="*/ 1395694 h 1395693"/>
                <a:gd name="connsiteX33" fmla="*/ 375209 w 11218359"/>
                <a:gd name="connsiteY33" fmla="*/ 1395694 h 1395693"/>
                <a:gd name="connsiteX34" fmla="*/ 386648 w 11218359"/>
                <a:gd name="connsiteY34" fmla="*/ 1395694 h 1395693"/>
                <a:gd name="connsiteX35" fmla="*/ 398088 w 11218359"/>
                <a:gd name="connsiteY35" fmla="*/ 1395694 h 1395693"/>
                <a:gd name="connsiteX36" fmla="*/ 409527 w 11218359"/>
                <a:gd name="connsiteY36" fmla="*/ 1395694 h 1395693"/>
                <a:gd name="connsiteX37" fmla="*/ 420967 w 11218359"/>
                <a:gd name="connsiteY37" fmla="*/ 1395694 h 1395693"/>
                <a:gd name="connsiteX38" fmla="*/ 432406 w 11218359"/>
                <a:gd name="connsiteY38" fmla="*/ 1395694 h 1395693"/>
                <a:gd name="connsiteX39" fmla="*/ 443846 w 11218359"/>
                <a:gd name="connsiteY39" fmla="*/ 1395694 h 1395693"/>
                <a:gd name="connsiteX40" fmla="*/ 455285 w 11218359"/>
                <a:gd name="connsiteY40" fmla="*/ 1395694 h 1395693"/>
                <a:gd name="connsiteX41" fmla="*/ 466725 w 11218359"/>
                <a:gd name="connsiteY41" fmla="*/ 1395694 h 1395693"/>
                <a:gd name="connsiteX42" fmla="*/ 478165 w 11218359"/>
                <a:gd name="connsiteY42" fmla="*/ 1395694 h 1395693"/>
                <a:gd name="connsiteX43" fmla="*/ 489604 w 11218359"/>
                <a:gd name="connsiteY43" fmla="*/ 1395694 h 1395693"/>
                <a:gd name="connsiteX44" fmla="*/ 501044 w 11218359"/>
                <a:gd name="connsiteY44" fmla="*/ 1395694 h 1395693"/>
                <a:gd name="connsiteX45" fmla="*/ 512483 w 11218359"/>
                <a:gd name="connsiteY45" fmla="*/ 1395694 h 1395693"/>
                <a:gd name="connsiteX46" fmla="*/ 523923 w 11218359"/>
                <a:gd name="connsiteY46" fmla="*/ 1395694 h 1395693"/>
                <a:gd name="connsiteX47" fmla="*/ 535362 w 11218359"/>
                <a:gd name="connsiteY47" fmla="*/ 1395694 h 1395693"/>
                <a:gd name="connsiteX48" fmla="*/ 546802 w 11218359"/>
                <a:gd name="connsiteY48" fmla="*/ 1395694 h 1395693"/>
                <a:gd name="connsiteX49" fmla="*/ 558241 w 11218359"/>
                <a:gd name="connsiteY49" fmla="*/ 1395694 h 1395693"/>
                <a:gd name="connsiteX50" fmla="*/ 569681 w 11218359"/>
                <a:gd name="connsiteY50" fmla="*/ 1395694 h 1395693"/>
                <a:gd name="connsiteX51" fmla="*/ 581120 w 11218359"/>
                <a:gd name="connsiteY51" fmla="*/ 1395694 h 1395693"/>
                <a:gd name="connsiteX52" fmla="*/ 592560 w 11218359"/>
                <a:gd name="connsiteY52" fmla="*/ 1395694 h 1395693"/>
                <a:gd name="connsiteX53" fmla="*/ 603999 w 11218359"/>
                <a:gd name="connsiteY53" fmla="*/ 1395694 h 1395693"/>
                <a:gd name="connsiteX54" fmla="*/ 615439 w 11218359"/>
                <a:gd name="connsiteY54" fmla="*/ 1395694 h 1395693"/>
                <a:gd name="connsiteX55" fmla="*/ 626878 w 11218359"/>
                <a:gd name="connsiteY55" fmla="*/ 1395694 h 1395693"/>
                <a:gd name="connsiteX56" fmla="*/ 638318 w 11218359"/>
                <a:gd name="connsiteY56" fmla="*/ 1395694 h 1395693"/>
                <a:gd name="connsiteX57" fmla="*/ 649757 w 11218359"/>
                <a:gd name="connsiteY57" fmla="*/ 1395694 h 1395693"/>
                <a:gd name="connsiteX58" fmla="*/ 661192 w 11218359"/>
                <a:gd name="connsiteY58" fmla="*/ 1395694 h 1395693"/>
                <a:gd name="connsiteX59" fmla="*/ 672632 w 11218359"/>
                <a:gd name="connsiteY59" fmla="*/ 1395694 h 1395693"/>
                <a:gd name="connsiteX60" fmla="*/ 684071 w 11218359"/>
                <a:gd name="connsiteY60" fmla="*/ 1395694 h 1395693"/>
                <a:gd name="connsiteX61" fmla="*/ 695511 w 11218359"/>
                <a:gd name="connsiteY61" fmla="*/ 1395694 h 1395693"/>
                <a:gd name="connsiteX62" fmla="*/ 706950 w 11218359"/>
                <a:gd name="connsiteY62" fmla="*/ 1395694 h 1395693"/>
                <a:gd name="connsiteX63" fmla="*/ 718390 w 11218359"/>
                <a:gd name="connsiteY63" fmla="*/ 1395694 h 1395693"/>
                <a:gd name="connsiteX64" fmla="*/ 729829 w 11218359"/>
                <a:gd name="connsiteY64" fmla="*/ 1395694 h 1395693"/>
                <a:gd name="connsiteX65" fmla="*/ 741269 w 11218359"/>
                <a:gd name="connsiteY65" fmla="*/ 1395694 h 1395693"/>
                <a:gd name="connsiteX66" fmla="*/ 752708 w 11218359"/>
                <a:gd name="connsiteY66" fmla="*/ 1395694 h 1395693"/>
                <a:gd name="connsiteX67" fmla="*/ 764148 w 11218359"/>
                <a:gd name="connsiteY67" fmla="*/ 1395694 h 1395693"/>
                <a:gd name="connsiteX68" fmla="*/ 775587 w 11218359"/>
                <a:gd name="connsiteY68" fmla="*/ 1395694 h 1395693"/>
                <a:gd name="connsiteX69" fmla="*/ 787027 w 11218359"/>
                <a:gd name="connsiteY69" fmla="*/ 1395694 h 1395693"/>
                <a:gd name="connsiteX70" fmla="*/ 798467 w 11218359"/>
                <a:gd name="connsiteY70" fmla="*/ 1395694 h 1395693"/>
                <a:gd name="connsiteX71" fmla="*/ 809906 w 11218359"/>
                <a:gd name="connsiteY71" fmla="*/ 1395694 h 1395693"/>
                <a:gd name="connsiteX72" fmla="*/ 821346 w 11218359"/>
                <a:gd name="connsiteY72" fmla="*/ 1395694 h 1395693"/>
                <a:gd name="connsiteX73" fmla="*/ 832785 w 11218359"/>
                <a:gd name="connsiteY73" fmla="*/ 1395694 h 1395693"/>
                <a:gd name="connsiteX74" fmla="*/ 844225 w 11218359"/>
                <a:gd name="connsiteY74" fmla="*/ 1395694 h 1395693"/>
                <a:gd name="connsiteX75" fmla="*/ 855664 w 11218359"/>
                <a:gd name="connsiteY75" fmla="*/ 1395694 h 1395693"/>
                <a:gd name="connsiteX76" fmla="*/ 867104 w 11218359"/>
                <a:gd name="connsiteY76" fmla="*/ 1395694 h 1395693"/>
                <a:gd name="connsiteX77" fmla="*/ 878543 w 11218359"/>
                <a:gd name="connsiteY77" fmla="*/ 1395694 h 1395693"/>
                <a:gd name="connsiteX78" fmla="*/ 889983 w 11218359"/>
                <a:gd name="connsiteY78" fmla="*/ 1395694 h 1395693"/>
                <a:gd name="connsiteX79" fmla="*/ 901422 w 11218359"/>
                <a:gd name="connsiteY79" fmla="*/ 1395694 h 1395693"/>
                <a:gd name="connsiteX80" fmla="*/ 912862 w 11218359"/>
                <a:gd name="connsiteY80" fmla="*/ 1395694 h 1395693"/>
                <a:gd name="connsiteX81" fmla="*/ 924301 w 11218359"/>
                <a:gd name="connsiteY81" fmla="*/ 1395694 h 1395693"/>
                <a:gd name="connsiteX82" fmla="*/ 935741 w 11218359"/>
                <a:gd name="connsiteY82" fmla="*/ 1395694 h 1395693"/>
                <a:gd name="connsiteX83" fmla="*/ 947180 w 11218359"/>
                <a:gd name="connsiteY83" fmla="*/ 1395694 h 1395693"/>
                <a:gd name="connsiteX84" fmla="*/ 958620 w 11218359"/>
                <a:gd name="connsiteY84" fmla="*/ 1395694 h 1395693"/>
                <a:gd name="connsiteX85" fmla="*/ 970059 w 11218359"/>
                <a:gd name="connsiteY85" fmla="*/ 1395694 h 1395693"/>
                <a:gd name="connsiteX86" fmla="*/ 981499 w 11218359"/>
                <a:gd name="connsiteY86" fmla="*/ 1395694 h 1395693"/>
                <a:gd name="connsiteX87" fmla="*/ 992938 w 11218359"/>
                <a:gd name="connsiteY87" fmla="*/ 1395694 h 1395693"/>
                <a:gd name="connsiteX88" fmla="*/ 1004378 w 11218359"/>
                <a:gd name="connsiteY88" fmla="*/ 1395694 h 1395693"/>
                <a:gd name="connsiteX89" fmla="*/ 1015818 w 11218359"/>
                <a:gd name="connsiteY89" fmla="*/ 1395694 h 1395693"/>
                <a:gd name="connsiteX90" fmla="*/ 1027257 w 11218359"/>
                <a:gd name="connsiteY90" fmla="*/ 1395694 h 1395693"/>
                <a:gd name="connsiteX91" fmla="*/ 1038697 w 11218359"/>
                <a:gd name="connsiteY91" fmla="*/ 1395694 h 1395693"/>
                <a:gd name="connsiteX92" fmla="*/ 1050136 w 11218359"/>
                <a:gd name="connsiteY92" fmla="*/ 1395694 h 1395693"/>
                <a:gd name="connsiteX93" fmla="*/ 1061576 w 11218359"/>
                <a:gd name="connsiteY93" fmla="*/ 1395694 h 1395693"/>
                <a:gd name="connsiteX94" fmla="*/ 1073015 w 11218359"/>
                <a:gd name="connsiteY94" fmla="*/ 1395694 h 1395693"/>
                <a:gd name="connsiteX95" fmla="*/ 1084455 w 11218359"/>
                <a:gd name="connsiteY95" fmla="*/ 1395694 h 1395693"/>
                <a:gd name="connsiteX96" fmla="*/ 1095894 w 11218359"/>
                <a:gd name="connsiteY96" fmla="*/ 1395694 h 1395693"/>
                <a:gd name="connsiteX97" fmla="*/ 1107334 w 11218359"/>
                <a:gd name="connsiteY97" fmla="*/ 1395694 h 1395693"/>
                <a:gd name="connsiteX98" fmla="*/ 1118773 w 11218359"/>
                <a:gd name="connsiteY98" fmla="*/ 1395694 h 1395693"/>
                <a:gd name="connsiteX99" fmla="*/ 1130213 w 11218359"/>
                <a:gd name="connsiteY99" fmla="*/ 1395694 h 1395693"/>
                <a:gd name="connsiteX100" fmla="*/ 1141652 w 11218359"/>
                <a:gd name="connsiteY100" fmla="*/ 1395694 h 1395693"/>
                <a:gd name="connsiteX101" fmla="*/ 1153092 w 11218359"/>
                <a:gd name="connsiteY101" fmla="*/ 1395694 h 1395693"/>
                <a:gd name="connsiteX102" fmla="*/ 1164531 w 11218359"/>
                <a:gd name="connsiteY102" fmla="*/ 1395694 h 1395693"/>
                <a:gd name="connsiteX103" fmla="*/ 1175971 w 11218359"/>
                <a:gd name="connsiteY103" fmla="*/ 1395694 h 1395693"/>
                <a:gd name="connsiteX104" fmla="*/ 1187406 w 11218359"/>
                <a:gd name="connsiteY104" fmla="*/ 1395694 h 1395693"/>
                <a:gd name="connsiteX105" fmla="*/ 1198845 w 11218359"/>
                <a:gd name="connsiteY105" fmla="*/ 1395694 h 1395693"/>
                <a:gd name="connsiteX106" fmla="*/ 1210285 w 11218359"/>
                <a:gd name="connsiteY106" fmla="*/ 1395694 h 1395693"/>
                <a:gd name="connsiteX107" fmla="*/ 1221724 w 11218359"/>
                <a:gd name="connsiteY107" fmla="*/ 1395694 h 1395693"/>
                <a:gd name="connsiteX108" fmla="*/ 1233164 w 11218359"/>
                <a:gd name="connsiteY108" fmla="*/ 1395694 h 1395693"/>
                <a:gd name="connsiteX109" fmla="*/ 1244603 w 11218359"/>
                <a:gd name="connsiteY109" fmla="*/ 1395694 h 1395693"/>
                <a:gd name="connsiteX110" fmla="*/ 1256043 w 11218359"/>
                <a:gd name="connsiteY110" fmla="*/ 1395694 h 1395693"/>
                <a:gd name="connsiteX111" fmla="*/ 1267482 w 11218359"/>
                <a:gd name="connsiteY111" fmla="*/ 1395694 h 1395693"/>
                <a:gd name="connsiteX112" fmla="*/ 1278922 w 11218359"/>
                <a:gd name="connsiteY112" fmla="*/ 1395694 h 1395693"/>
                <a:gd name="connsiteX113" fmla="*/ 1290361 w 11218359"/>
                <a:gd name="connsiteY113" fmla="*/ 1395694 h 1395693"/>
                <a:gd name="connsiteX114" fmla="*/ 1301801 w 11218359"/>
                <a:gd name="connsiteY114" fmla="*/ 1395694 h 1395693"/>
                <a:gd name="connsiteX115" fmla="*/ 1313240 w 11218359"/>
                <a:gd name="connsiteY115" fmla="*/ 1395694 h 1395693"/>
                <a:gd name="connsiteX116" fmla="*/ 1324680 w 11218359"/>
                <a:gd name="connsiteY116" fmla="*/ 1395694 h 1395693"/>
                <a:gd name="connsiteX117" fmla="*/ 1336120 w 11218359"/>
                <a:gd name="connsiteY117" fmla="*/ 1395694 h 1395693"/>
                <a:gd name="connsiteX118" fmla="*/ 1347559 w 11218359"/>
                <a:gd name="connsiteY118" fmla="*/ 1395694 h 1395693"/>
                <a:gd name="connsiteX119" fmla="*/ 1358999 w 11218359"/>
                <a:gd name="connsiteY119" fmla="*/ 1395694 h 1395693"/>
                <a:gd name="connsiteX120" fmla="*/ 1370438 w 11218359"/>
                <a:gd name="connsiteY120" fmla="*/ 1395694 h 1395693"/>
                <a:gd name="connsiteX121" fmla="*/ 1381878 w 11218359"/>
                <a:gd name="connsiteY121" fmla="*/ 1395694 h 1395693"/>
                <a:gd name="connsiteX122" fmla="*/ 1393317 w 11218359"/>
                <a:gd name="connsiteY122" fmla="*/ 1395694 h 1395693"/>
                <a:gd name="connsiteX123" fmla="*/ 1404757 w 11218359"/>
                <a:gd name="connsiteY123" fmla="*/ 1395694 h 1395693"/>
                <a:gd name="connsiteX124" fmla="*/ 1416196 w 11218359"/>
                <a:gd name="connsiteY124" fmla="*/ 1395694 h 1395693"/>
                <a:gd name="connsiteX125" fmla="*/ 1427636 w 11218359"/>
                <a:gd name="connsiteY125" fmla="*/ 1395694 h 1395693"/>
                <a:gd name="connsiteX126" fmla="*/ 1439075 w 11218359"/>
                <a:gd name="connsiteY126" fmla="*/ 1395694 h 1395693"/>
                <a:gd name="connsiteX127" fmla="*/ 1450515 w 11218359"/>
                <a:gd name="connsiteY127" fmla="*/ 1395694 h 1395693"/>
                <a:gd name="connsiteX128" fmla="*/ 1461954 w 11218359"/>
                <a:gd name="connsiteY128" fmla="*/ 1395694 h 1395693"/>
                <a:gd name="connsiteX129" fmla="*/ 1473394 w 11218359"/>
                <a:gd name="connsiteY129" fmla="*/ 1395694 h 1395693"/>
                <a:gd name="connsiteX130" fmla="*/ 1484833 w 11218359"/>
                <a:gd name="connsiteY130" fmla="*/ 1395694 h 1395693"/>
                <a:gd name="connsiteX131" fmla="*/ 1496273 w 11218359"/>
                <a:gd name="connsiteY131" fmla="*/ 1395694 h 1395693"/>
                <a:gd name="connsiteX132" fmla="*/ 1507712 w 11218359"/>
                <a:gd name="connsiteY132" fmla="*/ 1395694 h 1395693"/>
                <a:gd name="connsiteX133" fmla="*/ 1519152 w 11218359"/>
                <a:gd name="connsiteY133" fmla="*/ 1395694 h 1395693"/>
                <a:gd name="connsiteX134" fmla="*/ 1530591 w 11218359"/>
                <a:gd name="connsiteY134" fmla="*/ 1395694 h 1395693"/>
                <a:gd name="connsiteX135" fmla="*/ 1542031 w 11218359"/>
                <a:gd name="connsiteY135" fmla="*/ 1395694 h 1395693"/>
                <a:gd name="connsiteX136" fmla="*/ 1553471 w 11218359"/>
                <a:gd name="connsiteY136" fmla="*/ 1395694 h 1395693"/>
                <a:gd name="connsiteX137" fmla="*/ 1564910 w 11218359"/>
                <a:gd name="connsiteY137" fmla="*/ 1395694 h 1395693"/>
                <a:gd name="connsiteX138" fmla="*/ 1576349 w 11218359"/>
                <a:gd name="connsiteY138" fmla="*/ 1395694 h 1395693"/>
                <a:gd name="connsiteX139" fmla="*/ 1587789 w 11218359"/>
                <a:gd name="connsiteY139" fmla="*/ 1395694 h 1395693"/>
                <a:gd name="connsiteX140" fmla="*/ 1599229 w 11218359"/>
                <a:gd name="connsiteY140" fmla="*/ 1395694 h 1395693"/>
                <a:gd name="connsiteX141" fmla="*/ 1610668 w 11218359"/>
                <a:gd name="connsiteY141" fmla="*/ 1395694 h 1395693"/>
                <a:gd name="connsiteX142" fmla="*/ 1622107 w 11218359"/>
                <a:gd name="connsiteY142" fmla="*/ 1395694 h 1395693"/>
                <a:gd name="connsiteX143" fmla="*/ 1633547 w 11218359"/>
                <a:gd name="connsiteY143" fmla="*/ 1395694 h 1395693"/>
                <a:gd name="connsiteX144" fmla="*/ 1644987 w 11218359"/>
                <a:gd name="connsiteY144" fmla="*/ 1395694 h 1395693"/>
                <a:gd name="connsiteX145" fmla="*/ 1656426 w 11218359"/>
                <a:gd name="connsiteY145" fmla="*/ 1395694 h 1395693"/>
                <a:gd name="connsiteX146" fmla="*/ 1667866 w 11218359"/>
                <a:gd name="connsiteY146" fmla="*/ 1395694 h 1395693"/>
                <a:gd name="connsiteX147" fmla="*/ 1679305 w 11218359"/>
                <a:gd name="connsiteY147" fmla="*/ 1395694 h 1395693"/>
                <a:gd name="connsiteX148" fmla="*/ 1690745 w 11218359"/>
                <a:gd name="connsiteY148" fmla="*/ 1395694 h 1395693"/>
                <a:gd name="connsiteX149" fmla="*/ 1702184 w 11218359"/>
                <a:gd name="connsiteY149" fmla="*/ 1395694 h 1395693"/>
                <a:gd name="connsiteX150" fmla="*/ 1713619 w 11218359"/>
                <a:gd name="connsiteY150" fmla="*/ 1395694 h 1395693"/>
                <a:gd name="connsiteX151" fmla="*/ 1725063 w 11218359"/>
                <a:gd name="connsiteY151" fmla="*/ 1395694 h 1395693"/>
                <a:gd name="connsiteX152" fmla="*/ 1736498 w 11218359"/>
                <a:gd name="connsiteY152" fmla="*/ 1395694 h 1395693"/>
                <a:gd name="connsiteX153" fmla="*/ 1747938 w 11218359"/>
                <a:gd name="connsiteY153" fmla="*/ 1395694 h 1395693"/>
                <a:gd name="connsiteX154" fmla="*/ 1759377 w 11218359"/>
                <a:gd name="connsiteY154" fmla="*/ 1395694 h 1395693"/>
                <a:gd name="connsiteX155" fmla="*/ 1770817 w 11218359"/>
                <a:gd name="connsiteY155" fmla="*/ 1395694 h 1395693"/>
                <a:gd name="connsiteX156" fmla="*/ 1782256 w 11218359"/>
                <a:gd name="connsiteY156" fmla="*/ 1395694 h 1395693"/>
                <a:gd name="connsiteX157" fmla="*/ 1793696 w 11218359"/>
                <a:gd name="connsiteY157" fmla="*/ 1395694 h 1395693"/>
                <a:gd name="connsiteX158" fmla="*/ 1805135 w 11218359"/>
                <a:gd name="connsiteY158" fmla="*/ 1395694 h 1395693"/>
                <a:gd name="connsiteX159" fmla="*/ 1816575 w 11218359"/>
                <a:gd name="connsiteY159" fmla="*/ 1395694 h 1395693"/>
                <a:gd name="connsiteX160" fmla="*/ 1828014 w 11218359"/>
                <a:gd name="connsiteY160" fmla="*/ 1395694 h 1395693"/>
                <a:gd name="connsiteX161" fmla="*/ 1839454 w 11218359"/>
                <a:gd name="connsiteY161" fmla="*/ 1395694 h 1395693"/>
                <a:gd name="connsiteX162" fmla="*/ 1850893 w 11218359"/>
                <a:gd name="connsiteY162" fmla="*/ 1395694 h 1395693"/>
                <a:gd name="connsiteX163" fmla="*/ 1862333 w 11218359"/>
                <a:gd name="connsiteY163" fmla="*/ 1395694 h 1395693"/>
                <a:gd name="connsiteX164" fmla="*/ 1873772 w 11218359"/>
                <a:gd name="connsiteY164" fmla="*/ 1395694 h 1395693"/>
                <a:gd name="connsiteX165" fmla="*/ 1885212 w 11218359"/>
                <a:gd name="connsiteY165" fmla="*/ 1395694 h 1395693"/>
                <a:gd name="connsiteX166" fmla="*/ 1896651 w 11218359"/>
                <a:gd name="connsiteY166" fmla="*/ 1395694 h 1395693"/>
                <a:gd name="connsiteX167" fmla="*/ 1908091 w 11218359"/>
                <a:gd name="connsiteY167" fmla="*/ 1395694 h 1395693"/>
                <a:gd name="connsiteX168" fmla="*/ 1919531 w 11218359"/>
                <a:gd name="connsiteY168" fmla="*/ 1395694 h 1395693"/>
                <a:gd name="connsiteX169" fmla="*/ 1930970 w 11218359"/>
                <a:gd name="connsiteY169" fmla="*/ 1395694 h 1395693"/>
                <a:gd name="connsiteX170" fmla="*/ 1942409 w 11218359"/>
                <a:gd name="connsiteY170" fmla="*/ 1395694 h 1395693"/>
                <a:gd name="connsiteX171" fmla="*/ 1953849 w 11218359"/>
                <a:gd name="connsiteY171" fmla="*/ 1395694 h 1395693"/>
                <a:gd name="connsiteX172" fmla="*/ 1965289 w 11218359"/>
                <a:gd name="connsiteY172" fmla="*/ 1395694 h 1395693"/>
                <a:gd name="connsiteX173" fmla="*/ 1976728 w 11218359"/>
                <a:gd name="connsiteY173" fmla="*/ 1395694 h 1395693"/>
                <a:gd name="connsiteX174" fmla="*/ 1988168 w 11218359"/>
                <a:gd name="connsiteY174" fmla="*/ 1395694 h 1395693"/>
                <a:gd name="connsiteX175" fmla="*/ 1999607 w 11218359"/>
                <a:gd name="connsiteY175" fmla="*/ 1395694 h 1395693"/>
                <a:gd name="connsiteX176" fmla="*/ 2011047 w 11218359"/>
                <a:gd name="connsiteY176" fmla="*/ 1395694 h 1395693"/>
                <a:gd name="connsiteX177" fmla="*/ 2022486 w 11218359"/>
                <a:gd name="connsiteY177" fmla="*/ 1395694 h 1395693"/>
                <a:gd name="connsiteX178" fmla="*/ 2033926 w 11218359"/>
                <a:gd name="connsiteY178" fmla="*/ 1395694 h 1395693"/>
                <a:gd name="connsiteX179" fmla="*/ 2045365 w 11218359"/>
                <a:gd name="connsiteY179" fmla="*/ 1395694 h 1395693"/>
                <a:gd name="connsiteX180" fmla="*/ 2056805 w 11218359"/>
                <a:gd name="connsiteY180" fmla="*/ 1395694 h 1395693"/>
                <a:gd name="connsiteX181" fmla="*/ 2068244 w 11218359"/>
                <a:gd name="connsiteY181" fmla="*/ 1395694 h 1395693"/>
                <a:gd name="connsiteX182" fmla="*/ 2079684 w 11218359"/>
                <a:gd name="connsiteY182" fmla="*/ 1395694 h 1395693"/>
                <a:gd name="connsiteX183" fmla="*/ 2091123 w 11218359"/>
                <a:gd name="connsiteY183" fmla="*/ 1395694 h 1395693"/>
                <a:gd name="connsiteX184" fmla="*/ 2102563 w 11218359"/>
                <a:gd name="connsiteY184" fmla="*/ 1395694 h 1395693"/>
                <a:gd name="connsiteX185" fmla="*/ 2114002 w 11218359"/>
                <a:gd name="connsiteY185" fmla="*/ 1395694 h 1395693"/>
                <a:gd name="connsiteX186" fmla="*/ 2125442 w 11218359"/>
                <a:gd name="connsiteY186" fmla="*/ 1395694 h 1395693"/>
                <a:gd name="connsiteX187" fmla="*/ 2136882 w 11218359"/>
                <a:gd name="connsiteY187" fmla="*/ 1395694 h 1395693"/>
                <a:gd name="connsiteX188" fmla="*/ 2148321 w 11218359"/>
                <a:gd name="connsiteY188" fmla="*/ 1395694 h 1395693"/>
                <a:gd name="connsiteX189" fmla="*/ 2159760 w 11218359"/>
                <a:gd name="connsiteY189" fmla="*/ 1395694 h 1395693"/>
                <a:gd name="connsiteX190" fmla="*/ 2171200 w 11218359"/>
                <a:gd name="connsiteY190" fmla="*/ 1395694 h 1395693"/>
                <a:gd name="connsiteX191" fmla="*/ 2182640 w 11218359"/>
                <a:gd name="connsiteY191" fmla="*/ 1395694 h 1395693"/>
                <a:gd name="connsiteX192" fmla="*/ 2194079 w 11218359"/>
                <a:gd name="connsiteY192" fmla="*/ 1395694 h 1395693"/>
                <a:gd name="connsiteX193" fmla="*/ 2205519 w 11218359"/>
                <a:gd name="connsiteY193" fmla="*/ 1395694 h 1395693"/>
                <a:gd name="connsiteX194" fmla="*/ 2216958 w 11218359"/>
                <a:gd name="connsiteY194" fmla="*/ 1395694 h 1395693"/>
                <a:gd name="connsiteX195" fmla="*/ 2228393 w 11218359"/>
                <a:gd name="connsiteY195" fmla="*/ 1395694 h 1395693"/>
                <a:gd name="connsiteX196" fmla="*/ 2239837 w 11218359"/>
                <a:gd name="connsiteY196" fmla="*/ 1395694 h 1395693"/>
                <a:gd name="connsiteX197" fmla="*/ 2251272 w 11218359"/>
                <a:gd name="connsiteY197" fmla="*/ 1395694 h 1395693"/>
                <a:gd name="connsiteX198" fmla="*/ 2262716 w 11218359"/>
                <a:gd name="connsiteY198" fmla="*/ 1395694 h 1395693"/>
                <a:gd name="connsiteX199" fmla="*/ 2274151 w 11218359"/>
                <a:gd name="connsiteY199" fmla="*/ 1395694 h 1395693"/>
                <a:gd name="connsiteX200" fmla="*/ 2285591 w 11218359"/>
                <a:gd name="connsiteY200" fmla="*/ 1395694 h 1395693"/>
                <a:gd name="connsiteX201" fmla="*/ 2297030 w 11218359"/>
                <a:gd name="connsiteY201" fmla="*/ 1395694 h 1395693"/>
                <a:gd name="connsiteX202" fmla="*/ 2308470 w 11218359"/>
                <a:gd name="connsiteY202" fmla="*/ 1395694 h 1395693"/>
                <a:gd name="connsiteX203" fmla="*/ 2319909 w 11218359"/>
                <a:gd name="connsiteY203" fmla="*/ 1395694 h 1395693"/>
                <a:gd name="connsiteX204" fmla="*/ 2331349 w 11218359"/>
                <a:gd name="connsiteY204" fmla="*/ 1395694 h 1395693"/>
                <a:gd name="connsiteX205" fmla="*/ 2342788 w 11218359"/>
                <a:gd name="connsiteY205" fmla="*/ 1395694 h 1395693"/>
                <a:gd name="connsiteX206" fmla="*/ 2354228 w 11218359"/>
                <a:gd name="connsiteY206" fmla="*/ 1395694 h 1395693"/>
                <a:gd name="connsiteX207" fmla="*/ 2365667 w 11218359"/>
                <a:gd name="connsiteY207" fmla="*/ 1395694 h 1395693"/>
                <a:gd name="connsiteX208" fmla="*/ 2377107 w 11218359"/>
                <a:gd name="connsiteY208" fmla="*/ 1395694 h 1395693"/>
                <a:gd name="connsiteX209" fmla="*/ 2388546 w 11218359"/>
                <a:gd name="connsiteY209" fmla="*/ 1395694 h 1395693"/>
                <a:gd name="connsiteX210" fmla="*/ 2399986 w 11218359"/>
                <a:gd name="connsiteY210" fmla="*/ 1395694 h 1395693"/>
                <a:gd name="connsiteX211" fmla="*/ 2411425 w 11218359"/>
                <a:gd name="connsiteY211" fmla="*/ 1395694 h 1395693"/>
                <a:gd name="connsiteX212" fmla="*/ 2422865 w 11218359"/>
                <a:gd name="connsiteY212" fmla="*/ 1395694 h 1395693"/>
                <a:gd name="connsiteX213" fmla="*/ 2434304 w 11218359"/>
                <a:gd name="connsiteY213" fmla="*/ 1395694 h 1395693"/>
                <a:gd name="connsiteX214" fmla="*/ 2445744 w 11218359"/>
                <a:gd name="connsiteY214" fmla="*/ 1395694 h 1395693"/>
                <a:gd name="connsiteX215" fmla="*/ 2457184 w 11218359"/>
                <a:gd name="connsiteY215" fmla="*/ 1395694 h 1395693"/>
                <a:gd name="connsiteX216" fmla="*/ 2468623 w 11218359"/>
                <a:gd name="connsiteY216" fmla="*/ 1395694 h 1395693"/>
                <a:gd name="connsiteX217" fmla="*/ 2480062 w 11218359"/>
                <a:gd name="connsiteY217" fmla="*/ 1395694 h 1395693"/>
                <a:gd name="connsiteX218" fmla="*/ 2491502 w 11218359"/>
                <a:gd name="connsiteY218" fmla="*/ 1395694 h 1395693"/>
                <a:gd name="connsiteX219" fmla="*/ 2502942 w 11218359"/>
                <a:gd name="connsiteY219" fmla="*/ 1395694 h 1395693"/>
                <a:gd name="connsiteX220" fmla="*/ 2514381 w 11218359"/>
                <a:gd name="connsiteY220" fmla="*/ 1395694 h 1395693"/>
                <a:gd name="connsiteX221" fmla="*/ 2525821 w 11218359"/>
                <a:gd name="connsiteY221" fmla="*/ 1395694 h 1395693"/>
                <a:gd name="connsiteX222" fmla="*/ 2537260 w 11218359"/>
                <a:gd name="connsiteY222" fmla="*/ 1395694 h 1395693"/>
                <a:gd name="connsiteX223" fmla="*/ 2548700 w 11218359"/>
                <a:gd name="connsiteY223" fmla="*/ 1395694 h 1395693"/>
                <a:gd name="connsiteX224" fmla="*/ 2560139 w 11218359"/>
                <a:gd name="connsiteY224" fmla="*/ 1395694 h 1395693"/>
                <a:gd name="connsiteX225" fmla="*/ 2571579 w 11218359"/>
                <a:gd name="connsiteY225" fmla="*/ 1395694 h 1395693"/>
                <a:gd name="connsiteX226" fmla="*/ 2583018 w 11218359"/>
                <a:gd name="connsiteY226" fmla="*/ 1395694 h 1395693"/>
                <a:gd name="connsiteX227" fmla="*/ 2594458 w 11218359"/>
                <a:gd name="connsiteY227" fmla="*/ 1395694 h 1395693"/>
                <a:gd name="connsiteX228" fmla="*/ 2605897 w 11218359"/>
                <a:gd name="connsiteY228" fmla="*/ 1395694 h 1395693"/>
                <a:gd name="connsiteX229" fmla="*/ 2617337 w 11218359"/>
                <a:gd name="connsiteY229" fmla="*/ 1395694 h 1395693"/>
                <a:gd name="connsiteX230" fmla="*/ 2628776 w 11218359"/>
                <a:gd name="connsiteY230" fmla="*/ 1395694 h 1395693"/>
                <a:gd name="connsiteX231" fmla="*/ 2640216 w 11218359"/>
                <a:gd name="connsiteY231" fmla="*/ 1395694 h 1395693"/>
                <a:gd name="connsiteX232" fmla="*/ 2651655 w 11218359"/>
                <a:gd name="connsiteY232" fmla="*/ 1395694 h 1395693"/>
                <a:gd name="connsiteX233" fmla="*/ 2663095 w 11218359"/>
                <a:gd name="connsiteY233" fmla="*/ 1395694 h 1395693"/>
                <a:gd name="connsiteX234" fmla="*/ 2674535 w 11218359"/>
                <a:gd name="connsiteY234" fmla="*/ 1395694 h 1395693"/>
                <a:gd name="connsiteX235" fmla="*/ 2685974 w 11218359"/>
                <a:gd name="connsiteY235" fmla="*/ 1395694 h 1395693"/>
                <a:gd name="connsiteX236" fmla="*/ 2697413 w 11218359"/>
                <a:gd name="connsiteY236" fmla="*/ 1395694 h 1395693"/>
                <a:gd name="connsiteX237" fmla="*/ 2708853 w 11218359"/>
                <a:gd name="connsiteY237" fmla="*/ 1395694 h 1395693"/>
                <a:gd name="connsiteX238" fmla="*/ 2720293 w 11218359"/>
                <a:gd name="connsiteY238" fmla="*/ 1395694 h 1395693"/>
                <a:gd name="connsiteX239" fmla="*/ 2731727 w 11218359"/>
                <a:gd name="connsiteY239" fmla="*/ 1395694 h 1395693"/>
                <a:gd name="connsiteX240" fmla="*/ 2743172 w 11218359"/>
                <a:gd name="connsiteY240" fmla="*/ 1395694 h 1395693"/>
                <a:gd name="connsiteX241" fmla="*/ 2754611 w 11218359"/>
                <a:gd name="connsiteY241" fmla="*/ 1395694 h 1395693"/>
                <a:gd name="connsiteX242" fmla="*/ 2766046 w 11218359"/>
                <a:gd name="connsiteY242" fmla="*/ 1395694 h 1395693"/>
                <a:gd name="connsiteX243" fmla="*/ 2777490 w 11218359"/>
                <a:gd name="connsiteY243" fmla="*/ 1395694 h 1395693"/>
                <a:gd name="connsiteX244" fmla="*/ 2788925 w 11218359"/>
                <a:gd name="connsiteY244" fmla="*/ 1395694 h 1395693"/>
                <a:gd name="connsiteX245" fmla="*/ 2800364 w 11218359"/>
                <a:gd name="connsiteY245" fmla="*/ 1395694 h 1395693"/>
                <a:gd name="connsiteX246" fmla="*/ 2811804 w 11218359"/>
                <a:gd name="connsiteY246" fmla="*/ 1395694 h 1395693"/>
                <a:gd name="connsiteX247" fmla="*/ 2823243 w 11218359"/>
                <a:gd name="connsiteY247" fmla="*/ 1395694 h 1395693"/>
                <a:gd name="connsiteX248" fmla="*/ 2834683 w 11218359"/>
                <a:gd name="connsiteY248" fmla="*/ 1395694 h 1395693"/>
                <a:gd name="connsiteX249" fmla="*/ 2846123 w 11218359"/>
                <a:gd name="connsiteY249" fmla="*/ 1395694 h 1395693"/>
                <a:gd name="connsiteX250" fmla="*/ 2857562 w 11218359"/>
                <a:gd name="connsiteY250" fmla="*/ 1395694 h 1395693"/>
                <a:gd name="connsiteX251" fmla="*/ 2869001 w 11218359"/>
                <a:gd name="connsiteY251" fmla="*/ 1395694 h 1395693"/>
                <a:gd name="connsiteX252" fmla="*/ 2880441 w 11218359"/>
                <a:gd name="connsiteY252" fmla="*/ 1395694 h 1395693"/>
                <a:gd name="connsiteX253" fmla="*/ 2891881 w 11218359"/>
                <a:gd name="connsiteY253" fmla="*/ 1395694 h 1395693"/>
                <a:gd name="connsiteX254" fmla="*/ 2903320 w 11218359"/>
                <a:gd name="connsiteY254" fmla="*/ 1395694 h 1395693"/>
                <a:gd name="connsiteX255" fmla="*/ 2914760 w 11218359"/>
                <a:gd name="connsiteY255" fmla="*/ 1395694 h 1395693"/>
                <a:gd name="connsiteX256" fmla="*/ 2926199 w 11218359"/>
                <a:gd name="connsiteY256" fmla="*/ 1395694 h 1395693"/>
                <a:gd name="connsiteX257" fmla="*/ 2937639 w 11218359"/>
                <a:gd name="connsiteY257" fmla="*/ 1395694 h 1395693"/>
                <a:gd name="connsiteX258" fmla="*/ 2949078 w 11218359"/>
                <a:gd name="connsiteY258" fmla="*/ 1395694 h 1395693"/>
                <a:gd name="connsiteX259" fmla="*/ 2960518 w 11218359"/>
                <a:gd name="connsiteY259" fmla="*/ 1395694 h 1395693"/>
                <a:gd name="connsiteX260" fmla="*/ 2971957 w 11218359"/>
                <a:gd name="connsiteY260" fmla="*/ 1395694 h 1395693"/>
                <a:gd name="connsiteX261" fmla="*/ 2983397 w 11218359"/>
                <a:gd name="connsiteY261" fmla="*/ 1395694 h 1395693"/>
                <a:gd name="connsiteX262" fmla="*/ 2994837 w 11218359"/>
                <a:gd name="connsiteY262" fmla="*/ 1395694 h 1395693"/>
                <a:gd name="connsiteX263" fmla="*/ 3006276 w 11218359"/>
                <a:gd name="connsiteY263" fmla="*/ 1395694 h 1395693"/>
                <a:gd name="connsiteX264" fmla="*/ 3017715 w 11218359"/>
                <a:gd name="connsiteY264" fmla="*/ 1395694 h 1395693"/>
                <a:gd name="connsiteX265" fmla="*/ 3029155 w 11218359"/>
                <a:gd name="connsiteY265" fmla="*/ 1395694 h 1395693"/>
                <a:gd name="connsiteX266" fmla="*/ 3040594 w 11218359"/>
                <a:gd name="connsiteY266" fmla="*/ 1395694 h 1395693"/>
                <a:gd name="connsiteX267" fmla="*/ 3052034 w 11218359"/>
                <a:gd name="connsiteY267" fmla="*/ 1395694 h 1395693"/>
                <a:gd name="connsiteX268" fmla="*/ 3063474 w 11218359"/>
                <a:gd name="connsiteY268" fmla="*/ 1395694 h 1395693"/>
                <a:gd name="connsiteX269" fmla="*/ 3074913 w 11218359"/>
                <a:gd name="connsiteY269" fmla="*/ 1395694 h 1395693"/>
                <a:gd name="connsiteX270" fmla="*/ 3086352 w 11218359"/>
                <a:gd name="connsiteY270" fmla="*/ 1395694 h 1395693"/>
                <a:gd name="connsiteX271" fmla="*/ 3097792 w 11218359"/>
                <a:gd name="connsiteY271" fmla="*/ 1395694 h 1395693"/>
                <a:gd name="connsiteX272" fmla="*/ 3109232 w 11218359"/>
                <a:gd name="connsiteY272" fmla="*/ 1395694 h 1395693"/>
                <a:gd name="connsiteX273" fmla="*/ 3120671 w 11218359"/>
                <a:gd name="connsiteY273" fmla="*/ 1395694 h 1395693"/>
                <a:gd name="connsiteX274" fmla="*/ 3132111 w 11218359"/>
                <a:gd name="connsiteY274" fmla="*/ 1395694 h 1395693"/>
                <a:gd name="connsiteX275" fmla="*/ 3143550 w 11218359"/>
                <a:gd name="connsiteY275" fmla="*/ 1395694 h 1395693"/>
                <a:gd name="connsiteX276" fmla="*/ 3154990 w 11218359"/>
                <a:gd name="connsiteY276" fmla="*/ 1395694 h 1395693"/>
                <a:gd name="connsiteX277" fmla="*/ 3166429 w 11218359"/>
                <a:gd name="connsiteY277" fmla="*/ 1395694 h 1395693"/>
                <a:gd name="connsiteX278" fmla="*/ 3177869 w 11218359"/>
                <a:gd name="connsiteY278" fmla="*/ 1395694 h 1395693"/>
                <a:gd name="connsiteX279" fmla="*/ 3189308 w 11218359"/>
                <a:gd name="connsiteY279" fmla="*/ 1395694 h 1395693"/>
                <a:gd name="connsiteX280" fmla="*/ 3200748 w 11218359"/>
                <a:gd name="connsiteY280" fmla="*/ 1395694 h 1395693"/>
                <a:gd name="connsiteX281" fmla="*/ 3212187 w 11218359"/>
                <a:gd name="connsiteY281" fmla="*/ 1395694 h 1395693"/>
                <a:gd name="connsiteX282" fmla="*/ 3223627 w 11218359"/>
                <a:gd name="connsiteY282" fmla="*/ 1395694 h 1395693"/>
                <a:gd name="connsiteX283" fmla="*/ 3235066 w 11218359"/>
                <a:gd name="connsiteY283" fmla="*/ 1395694 h 1395693"/>
                <a:gd name="connsiteX284" fmla="*/ 3246501 w 11218359"/>
                <a:gd name="connsiteY284" fmla="*/ 1395694 h 1395693"/>
                <a:gd name="connsiteX285" fmla="*/ 3257945 w 11218359"/>
                <a:gd name="connsiteY285" fmla="*/ 1395694 h 1395693"/>
                <a:gd name="connsiteX286" fmla="*/ 3269385 w 11218359"/>
                <a:gd name="connsiteY286" fmla="*/ 1395694 h 1395693"/>
                <a:gd name="connsiteX287" fmla="*/ 3280825 w 11218359"/>
                <a:gd name="connsiteY287" fmla="*/ 1395694 h 1395693"/>
                <a:gd name="connsiteX288" fmla="*/ 3292264 w 11218359"/>
                <a:gd name="connsiteY288" fmla="*/ 1395694 h 1395693"/>
                <a:gd name="connsiteX289" fmla="*/ 3303699 w 11218359"/>
                <a:gd name="connsiteY289" fmla="*/ 1395694 h 1395693"/>
                <a:gd name="connsiteX290" fmla="*/ 3315143 w 11218359"/>
                <a:gd name="connsiteY290" fmla="*/ 1395694 h 1395693"/>
                <a:gd name="connsiteX291" fmla="*/ 3326578 w 11218359"/>
                <a:gd name="connsiteY291" fmla="*/ 1395694 h 1395693"/>
                <a:gd name="connsiteX292" fmla="*/ 3338017 w 11218359"/>
                <a:gd name="connsiteY292" fmla="*/ 1395694 h 1395693"/>
                <a:gd name="connsiteX293" fmla="*/ 3349457 w 11218359"/>
                <a:gd name="connsiteY293" fmla="*/ 1395694 h 1395693"/>
                <a:gd name="connsiteX294" fmla="*/ 3360896 w 11218359"/>
                <a:gd name="connsiteY294" fmla="*/ 1395694 h 1395693"/>
                <a:gd name="connsiteX295" fmla="*/ 3372336 w 11218359"/>
                <a:gd name="connsiteY295" fmla="*/ 1395694 h 1395693"/>
                <a:gd name="connsiteX296" fmla="*/ 3383776 w 11218359"/>
                <a:gd name="connsiteY296" fmla="*/ 1395694 h 1395693"/>
                <a:gd name="connsiteX297" fmla="*/ 3395215 w 11218359"/>
                <a:gd name="connsiteY297" fmla="*/ 1395694 h 1395693"/>
                <a:gd name="connsiteX298" fmla="*/ 3406654 w 11218359"/>
                <a:gd name="connsiteY298" fmla="*/ 1395694 h 1395693"/>
                <a:gd name="connsiteX299" fmla="*/ 3418094 w 11218359"/>
                <a:gd name="connsiteY299" fmla="*/ 1395694 h 1395693"/>
                <a:gd name="connsiteX300" fmla="*/ 3429534 w 11218359"/>
                <a:gd name="connsiteY300" fmla="*/ 1395694 h 1395693"/>
                <a:gd name="connsiteX301" fmla="*/ 3440973 w 11218359"/>
                <a:gd name="connsiteY301" fmla="*/ 1395694 h 1395693"/>
                <a:gd name="connsiteX302" fmla="*/ 3452413 w 11218359"/>
                <a:gd name="connsiteY302" fmla="*/ 1395694 h 1395693"/>
                <a:gd name="connsiteX303" fmla="*/ 3463852 w 11218359"/>
                <a:gd name="connsiteY303" fmla="*/ 1395694 h 1395693"/>
                <a:gd name="connsiteX304" fmla="*/ 3475292 w 11218359"/>
                <a:gd name="connsiteY304" fmla="*/ 1395694 h 1395693"/>
                <a:gd name="connsiteX305" fmla="*/ 3486731 w 11218359"/>
                <a:gd name="connsiteY305" fmla="*/ 1395694 h 1395693"/>
                <a:gd name="connsiteX306" fmla="*/ 3498171 w 11218359"/>
                <a:gd name="connsiteY306" fmla="*/ 1395694 h 1395693"/>
                <a:gd name="connsiteX307" fmla="*/ 3509610 w 11218359"/>
                <a:gd name="connsiteY307" fmla="*/ 1395694 h 1395693"/>
                <a:gd name="connsiteX308" fmla="*/ 3521050 w 11218359"/>
                <a:gd name="connsiteY308" fmla="*/ 1395694 h 1395693"/>
                <a:gd name="connsiteX309" fmla="*/ 3532489 w 11218359"/>
                <a:gd name="connsiteY309" fmla="*/ 1395694 h 1395693"/>
                <a:gd name="connsiteX310" fmla="*/ 3543929 w 11218359"/>
                <a:gd name="connsiteY310" fmla="*/ 1395694 h 1395693"/>
                <a:gd name="connsiteX311" fmla="*/ 3555368 w 11218359"/>
                <a:gd name="connsiteY311" fmla="*/ 1395694 h 1395693"/>
                <a:gd name="connsiteX312" fmla="*/ 3566808 w 11218359"/>
                <a:gd name="connsiteY312" fmla="*/ 1395694 h 1395693"/>
                <a:gd name="connsiteX313" fmla="*/ 3578247 w 11218359"/>
                <a:gd name="connsiteY313" fmla="*/ 1395694 h 1395693"/>
                <a:gd name="connsiteX314" fmla="*/ 3589687 w 11218359"/>
                <a:gd name="connsiteY314" fmla="*/ 1395694 h 1395693"/>
                <a:gd name="connsiteX315" fmla="*/ 3601127 w 11218359"/>
                <a:gd name="connsiteY315" fmla="*/ 1395694 h 1395693"/>
                <a:gd name="connsiteX316" fmla="*/ 3612566 w 11218359"/>
                <a:gd name="connsiteY316" fmla="*/ 1395694 h 1395693"/>
                <a:gd name="connsiteX317" fmla="*/ 3624005 w 11218359"/>
                <a:gd name="connsiteY317" fmla="*/ 1395694 h 1395693"/>
                <a:gd name="connsiteX318" fmla="*/ 3635445 w 11218359"/>
                <a:gd name="connsiteY318" fmla="*/ 1395694 h 1395693"/>
                <a:gd name="connsiteX319" fmla="*/ 3646885 w 11218359"/>
                <a:gd name="connsiteY319" fmla="*/ 1395694 h 1395693"/>
                <a:gd name="connsiteX320" fmla="*/ 3658324 w 11218359"/>
                <a:gd name="connsiteY320" fmla="*/ 1395694 h 1395693"/>
                <a:gd name="connsiteX321" fmla="*/ 3669764 w 11218359"/>
                <a:gd name="connsiteY321" fmla="*/ 1395694 h 1395693"/>
                <a:gd name="connsiteX322" fmla="*/ 3681203 w 11218359"/>
                <a:gd name="connsiteY322" fmla="*/ 1395694 h 1395693"/>
                <a:gd name="connsiteX323" fmla="*/ 3692643 w 11218359"/>
                <a:gd name="connsiteY323" fmla="*/ 1395694 h 1395693"/>
                <a:gd name="connsiteX324" fmla="*/ 3704082 w 11218359"/>
                <a:gd name="connsiteY324" fmla="*/ 1395694 h 1395693"/>
                <a:gd name="connsiteX325" fmla="*/ 3715522 w 11218359"/>
                <a:gd name="connsiteY325" fmla="*/ 1395694 h 1395693"/>
                <a:gd name="connsiteX326" fmla="*/ 3726961 w 11218359"/>
                <a:gd name="connsiteY326" fmla="*/ 1395694 h 1395693"/>
                <a:gd name="connsiteX327" fmla="*/ 3738401 w 11218359"/>
                <a:gd name="connsiteY327" fmla="*/ 1395694 h 1395693"/>
                <a:gd name="connsiteX328" fmla="*/ 3749840 w 11218359"/>
                <a:gd name="connsiteY328" fmla="*/ 1395694 h 1395693"/>
                <a:gd name="connsiteX329" fmla="*/ 3761280 w 11218359"/>
                <a:gd name="connsiteY329" fmla="*/ 1395694 h 1395693"/>
                <a:gd name="connsiteX330" fmla="*/ 3772719 w 11218359"/>
                <a:gd name="connsiteY330" fmla="*/ 1395694 h 1395693"/>
                <a:gd name="connsiteX331" fmla="*/ 3784154 w 11218359"/>
                <a:gd name="connsiteY331" fmla="*/ 1395694 h 1395693"/>
                <a:gd name="connsiteX332" fmla="*/ 3795598 w 11218359"/>
                <a:gd name="connsiteY332" fmla="*/ 1395694 h 1395693"/>
                <a:gd name="connsiteX333" fmla="*/ 3807033 w 11218359"/>
                <a:gd name="connsiteY333" fmla="*/ 1395694 h 1395693"/>
                <a:gd name="connsiteX334" fmla="*/ 3818473 w 11218359"/>
                <a:gd name="connsiteY334" fmla="*/ 1395694 h 1395693"/>
                <a:gd name="connsiteX335" fmla="*/ 3829917 w 11218359"/>
                <a:gd name="connsiteY335" fmla="*/ 1395694 h 1395693"/>
                <a:gd name="connsiteX336" fmla="*/ 3841352 w 11218359"/>
                <a:gd name="connsiteY336" fmla="*/ 1395694 h 1395693"/>
                <a:gd name="connsiteX337" fmla="*/ 3852791 w 11218359"/>
                <a:gd name="connsiteY337" fmla="*/ 1395694 h 1395693"/>
                <a:gd name="connsiteX338" fmla="*/ 3864231 w 11218359"/>
                <a:gd name="connsiteY338" fmla="*/ 1395694 h 1395693"/>
                <a:gd name="connsiteX339" fmla="*/ 3875670 w 11218359"/>
                <a:gd name="connsiteY339" fmla="*/ 1395694 h 1395693"/>
                <a:gd name="connsiteX340" fmla="*/ 3887110 w 11218359"/>
                <a:gd name="connsiteY340" fmla="*/ 1395694 h 1395693"/>
                <a:gd name="connsiteX341" fmla="*/ 3898549 w 11218359"/>
                <a:gd name="connsiteY341" fmla="*/ 1395694 h 1395693"/>
                <a:gd name="connsiteX342" fmla="*/ 3909989 w 11218359"/>
                <a:gd name="connsiteY342" fmla="*/ 1395694 h 1395693"/>
                <a:gd name="connsiteX343" fmla="*/ 3921447 w 11218359"/>
                <a:gd name="connsiteY343" fmla="*/ 1395694 h 1395693"/>
                <a:gd name="connsiteX344" fmla="*/ 3932878 w 11218359"/>
                <a:gd name="connsiteY344" fmla="*/ 1395694 h 1395693"/>
                <a:gd name="connsiteX345" fmla="*/ 3944307 w 11218359"/>
                <a:gd name="connsiteY345" fmla="*/ 1395694 h 1395693"/>
                <a:gd name="connsiteX346" fmla="*/ 3955737 w 11218359"/>
                <a:gd name="connsiteY346" fmla="*/ 1395694 h 1395693"/>
                <a:gd name="connsiteX347" fmla="*/ 3967167 w 11218359"/>
                <a:gd name="connsiteY347" fmla="*/ 1395694 h 1395693"/>
                <a:gd name="connsiteX348" fmla="*/ 3978645 w 11218359"/>
                <a:gd name="connsiteY348" fmla="*/ 1395694 h 1395693"/>
                <a:gd name="connsiteX349" fmla="*/ 3990075 w 11218359"/>
                <a:gd name="connsiteY349" fmla="*/ 1395694 h 1395693"/>
                <a:gd name="connsiteX350" fmla="*/ 4001505 w 11218359"/>
                <a:gd name="connsiteY350" fmla="*/ 1395694 h 1395693"/>
                <a:gd name="connsiteX351" fmla="*/ 4012935 w 11218359"/>
                <a:gd name="connsiteY351" fmla="*/ 1395694 h 1395693"/>
                <a:gd name="connsiteX352" fmla="*/ 4024365 w 11218359"/>
                <a:gd name="connsiteY352" fmla="*/ 1395694 h 1395693"/>
                <a:gd name="connsiteX353" fmla="*/ 4035843 w 11218359"/>
                <a:gd name="connsiteY353" fmla="*/ 1395694 h 1395693"/>
                <a:gd name="connsiteX354" fmla="*/ 4047273 w 11218359"/>
                <a:gd name="connsiteY354" fmla="*/ 1395694 h 1395693"/>
                <a:gd name="connsiteX355" fmla="*/ 4058702 w 11218359"/>
                <a:gd name="connsiteY355" fmla="*/ 1395694 h 1395693"/>
                <a:gd name="connsiteX356" fmla="*/ 4070133 w 11218359"/>
                <a:gd name="connsiteY356" fmla="*/ 1395694 h 1395693"/>
                <a:gd name="connsiteX357" fmla="*/ 4081563 w 11218359"/>
                <a:gd name="connsiteY357" fmla="*/ 1395694 h 1395693"/>
                <a:gd name="connsiteX358" fmla="*/ 4093040 w 11218359"/>
                <a:gd name="connsiteY358" fmla="*/ 1395694 h 1395693"/>
                <a:gd name="connsiteX359" fmla="*/ 4104471 w 11218359"/>
                <a:gd name="connsiteY359" fmla="*/ 1395694 h 1395693"/>
                <a:gd name="connsiteX360" fmla="*/ 4115900 w 11218359"/>
                <a:gd name="connsiteY360" fmla="*/ 1395694 h 1395693"/>
                <a:gd name="connsiteX361" fmla="*/ 4127330 w 11218359"/>
                <a:gd name="connsiteY361" fmla="*/ 1395694 h 1395693"/>
                <a:gd name="connsiteX362" fmla="*/ 4138760 w 11218359"/>
                <a:gd name="connsiteY362" fmla="*/ 1395694 h 1395693"/>
                <a:gd name="connsiteX363" fmla="*/ 4150238 w 11218359"/>
                <a:gd name="connsiteY363" fmla="*/ 1395694 h 1395693"/>
                <a:gd name="connsiteX364" fmla="*/ 4161668 w 11218359"/>
                <a:gd name="connsiteY364" fmla="*/ 1395694 h 1395693"/>
                <a:gd name="connsiteX365" fmla="*/ 4173098 w 11218359"/>
                <a:gd name="connsiteY365" fmla="*/ 1395694 h 1395693"/>
                <a:gd name="connsiteX366" fmla="*/ 4184528 w 11218359"/>
                <a:gd name="connsiteY366" fmla="*/ 1395694 h 1395693"/>
                <a:gd name="connsiteX367" fmla="*/ 4195958 w 11218359"/>
                <a:gd name="connsiteY367" fmla="*/ 1395694 h 1395693"/>
                <a:gd name="connsiteX368" fmla="*/ 4207436 w 11218359"/>
                <a:gd name="connsiteY368" fmla="*/ 1395694 h 1395693"/>
                <a:gd name="connsiteX369" fmla="*/ 4218865 w 11218359"/>
                <a:gd name="connsiteY369" fmla="*/ 1395694 h 1395693"/>
                <a:gd name="connsiteX370" fmla="*/ 4230296 w 11218359"/>
                <a:gd name="connsiteY370" fmla="*/ 1395694 h 1395693"/>
                <a:gd name="connsiteX371" fmla="*/ 4241726 w 11218359"/>
                <a:gd name="connsiteY371" fmla="*/ 1395694 h 1395693"/>
                <a:gd name="connsiteX372" fmla="*/ 4253156 w 11218359"/>
                <a:gd name="connsiteY372" fmla="*/ 1395694 h 1395693"/>
                <a:gd name="connsiteX373" fmla="*/ 4264634 w 11218359"/>
                <a:gd name="connsiteY373" fmla="*/ 1395694 h 1395693"/>
                <a:gd name="connsiteX374" fmla="*/ 4276063 w 11218359"/>
                <a:gd name="connsiteY374" fmla="*/ 1395694 h 1395693"/>
                <a:gd name="connsiteX375" fmla="*/ 4287493 w 11218359"/>
                <a:gd name="connsiteY375" fmla="*/ 1395694 h 1395693"/>
                <a:gd name="connsiteX376" fmla="*/ 4298923 w 11218359"/>
                <a:gd name="connsiteY376" fmla="*/ 1395694 h 1395693"/>
                <a:gd name="connsiteX377" fmla="*/ 4310353 w 11218359"/>
                <a:gd name="connsiteY377" fmla="*/ 1395694 h 1395693"/>
                <a:gd name="connsiteX378" fmla="*/ 4321831 w 11218359"/>
                <a:gd name="connsiteY378" fmla="*/ 1395694 h 1395693"/>
                <a:gd name="connsiteX379" fmla="*/ 4333261 w 11218359"/>
                <a:gd name="connsiteY379" fmla="*/ 1395694 h 1395693"/>
                <a:gd name="connsiteX380" fmla="*/ 4344691 w 11218359"/>
                <a:gd name="connsiteY380" fmla="*/ 1395694 h 1395693"/>
                <a:gd name="connsiteX381" fmla="*/ 4356121 w 11218359"/>
                <a:gd name="connsiteY381" fmla="*/ 1395694 h 1395693"/>
                <a:gd name="connsiteX382" fmla="*/ 4367551 w 11218359"/>
                <a:gd name="connsiteY382" fmla="*/ 1395694 h 1395693"/>
                <a:gd name="connsiteX383" fmla="*/ 4379028 w 11218359"/>
                <a:gd name="connsiteY383" fmla="*/ 1395694 h 1395693"/>
                <a:gd name="connsiteX384" fmla="*/ 4390458 w 11218359"/>
                <a:gd name="connsiteY384" fmla="*/ 1395694 h 1395693"/>
                <a:gd name="connsiteX385" fmla="*/ 4401889 w 11218359"/>
                <a:gd name="connsiteY385" fmla="*/ 1395694 h 1395693"/>
                <a:gd name="connsiteX386" fmla="*/ 4413319 w 11218359"/>
                <a:gd name="connsiteY386" fmla="*/ 1395694 h 1395693"/>
                <a:gd name="connsiteX387" fmla="*/ 4424749 w 11218359"/>
                <a:gd name="connsiteY387" fmla="*/ 1395694 h 1395693"/>
                <a:gd name="connsiteX388" fmla="*/ 4436226 w 11218359"/>
                <a:gd name="connsiteY388" fmla="*/ 1395694 h 1395693"/>
                <a:gd name="connsiteX389" fmla="*/ 4447656 w 11218359"/>
                <a:gd name="connsiteY389" fmla="*/ 1395694 h 1395693"/>
                <a:gd name="connsiteX390" fmla="*/ 4459086 w 11218359"/>
                <a:gd name="connsiteY390" fmla="*/ 1395694 h 1395693"/>
                <a:gd name="connsiteX391" fmla="*/ 4470516 w 11218359"/>
                <a:gd name="connsiteY391" fmla="*/ 1395694 h 1395693"/>
                <a:gd name="connsiteX392" fmla="*/ 4481946 w 11218359"/>
                <a:gd name="connsiteY392" fmla="*/ 1395694 h 1395693"/>
                <a:gd name="connsiteX393" fmla="*/ 4493424 w 11218359"/>
                <a:gd name="connsiteY393" fmla="*/ 1395694 h 1395693"/>
                <a:gd name="connsiteX394" fmla="*/ 4504854 w 11218359"/>
                <a:gd name="connsiteY394" fmla="*/ 1395694 h 1395693"/>
                <a:gd name="connsiteX395" fmla="*/ 4516284 w 11218359"/>
                <a:gd name="connsiteY395" fmla="*/ 1395694 h 1395693"/>
                <a:gd name="connsiteX396" fmla="*/ 4527714 w 11218359"/>
                <a:gd name="connsiteY396" fmla="*/ 1395694 h 1395693"/>
                <a:gd name="connsiteX397" fmla="*/ 4539144 w 11218359"/>
                <a:gd name="connsiteY397" fmla="*/ 1395694 h 1395693"/>
                <a:gd name="connsiteX398" fmla="*/ 4550621 w 11218359"/>
                <a:gd name="connsiteY398" fmla="*/ 1395694 h 1395693"/>
                <a:gd name="connsiteX399" fmla="*/ 4562051 w 11218359"/>
                <a:gd name="connsiteY399" fmla="*/ 1395694 h 1395693"/>
                <a:gd name="connsiteX400" fmla="*/ 4573482 w 11218359"/>
                <a:gd name="connsiteY400" fmla="*/ 1395694 h 1395693"/>
                <a:gd name="connsiteX401" fmla="*/ 4584912 w 11218359"/>
                <a:gd name="connsiteY401" fmla="*/ 1395694 h 1395693"/>
                <a:gd name="connsiteX402" fmla="*/ 4596341 w 11218359"/>
                <a:gd name="connsiteY402" fmla="*/ 1395694 h 1395693"/>
                <a:gd name="connsiteX403" fmla="*/ 4607771 w 11218359"/>
                <a:gd name="connsiteY403" fmla="*/ 1395694 h 1395693"/>
                <a:gd name="connsiteX404" fmla="*/ 4619249 w 11218359"/>
                <a:gd name="connsiteY404" fmla="*/ 1395694 h 1395693"/>
                <a:gd name="connsiteX405" fmla="*/ 4630679 w 11218359"/>
                <a:gd name="connsiteY405" fmla="*/ 1395694 h 1395693"/>
                <a:gd name="connsiteX406" fmla="*/ 4642109 w 11218359"/>
                <a:gd name="connsiteY406" fmla="*/ 1395694 h 1395693"/>
                <a:gd name="connsiteX407" fmla="*/ 4653539 w 11218359"/>
                <a:gd name="connsiteY407" fmla="*/ 1395694 h 1395693"/>
                <a:gd name="connsiteX408" fmla="*/ 4664969 w 11218359"/>
                <a:gd name="connsiteY408" fmla="*/ 1395694 h 1395693"/>
                <a:gd name="connsiteX409" fmla="*/ 4676447 w 11218359"/>
                <a:gd name="connsiteY409" fmla="*/ 1395694 h 1395693"/>
                <a:gd name="connsiteX410" fmla="*/ 4687877 w 11218359"/>
                <a:gd name="connsiteY410" fmla="*/ 1395694 h 1395693"/>
                <a:gd name="connsiteX411" fmla="*/ 4699306 w 11218359"/>
                <a:gd name="connsiteY411" fmla="*/ 1395694 h 1395693"/>
                <a:gd name="connsiteX412" fmla="*/ 4710737 w 11218359"/>
                <a:gd name="connsiteY412" fmla="*/ 1395694 h 1395693"/>
                <a:gd name="connsiteX413" fmla="*/ 4722167 w 11218359"/>
                <a:gd name="connsiteY413" fmla="*/ 1395694 h 1395693"/>
                <a:gd name="connsiteX414" fmla="*/ 4733644 w 11218359"/>
                <a:gd name="connsiteY414" fmla="*/ 1395694 h 1395693"/>
                <a:gd name="connsiteX415" fmla="*/ 4745075 w 11218359"/>
                <a:gd name="connsiteY415" fmla="*/ 1395694 h 1395693"/>
                <a:gd name="connsiteX416" fmla="*/ 4756504 w 11218359"/>
                <a:gd name="connsiteY416" fmla="*/ 1395694 h 1395693"/>
                <a:gd name="connsiteX417" fmla="*/ 4767934 w 11218359"/>
                <a:gd name="connsiteY417" fmla="*/ 1395694 h 1395693"/>
                <a:gd name="connsiteX418" fmla="*/ 4779364 w 11218359"/>
                <a:gd name="connsiteY418" fmla="*/ 1395694 h 1395693"/>
                <a:gd name="connsiteX419" fmla="*/ 4790842 w 11218359"/>
                <a:gd name="connsiteY419" fmla="*/ 1395694 h 1395693"/>
                <a:gd name="connsiteX420" fmla="*/ 4802272 w 11218359"/>
                <a:gd name="connsiteY420" fmla="*/ 1395694 h 1395693"/>
                <a:gd name="connsiteX421" fmla="*/ 4813702 w 11218359"/>
                <a:gd name="connsiteY421" fmla="*/ 1395694 h 1395693"/>
                <a:gd name="connsiteX422" fmla="*/ 4825132 w 11218359"/>
                <a:gd name="connsiteY422" fmla="*/ 1395694 h 1395693"/>
                <a:gd name="connsiteX423" fmla="*/ 4836562 w 11218359"/>
                <a:gd name="connsiteY423" fmla="*/ 1395694 h 1395693"/>
                <a:gd name="connsiteX424" fmla="*/ 4848040 w 11218359"/>
                <a:gd name="connsiteY424" fmla="*/ 1395694 h 1395693"/>
                <a:gd name="connsiteX425" fmla="*/ 4859469 w 11218359"/>
                <a:gd name="connsiteY425" fmla="*/ 1395694 h 1395693"/>
                <a:gd name="connsiteX426" fmla="*/ 4870899 w 11218359"/>
                <a:gd name="connsiteY426" fmla="*/ 1395694 h 1395693"/>
                <a:gd name="connsiteX427" fmla="*/ 4882330 w 11218359"/>
                <a:gd name="connsiteY427" fmla="*/ 1395694 h 1395693"/>
                <a:gd name="connsiteX428" fmla="*/ 4893760 w 11218359"/>
                <a:gd name="connsiteY428" fmla="*/ 1395694 h 1395693"/>
                <a:gd name="connsiteX429" fmla="*/ 4905237 w 11218359"/>
                <a:gd name="connsiteY429" fmla="*/ 1395694 h 1395693"/>
                <a:gd name="connsiteX430" fmla="*/ 4916667 w 11218359"/>
                <a:gd name="connsiteY430" fmla="*/ 1395694 h 1395693"/>
                <a:gd name="connsiteX431" fmla="*/ 4928097 w 11218359"/>
                <a:gd name="connsiteY431" fmla="*/ 1395694 h 1395693"/>
                <a:gd name="connsiteX432" fmla="*/ 4939527 w 11218359"/>
                <a:gd name="connsiteY432" fmla="*/ 1395694 h 1395693"/>
                <a:gd name="connsiteX433" fmla="*/ 4950957 w 11218359"/>
                <a:gd name="connsiteY433" fmla="*/ 1395694 h 1395693"/>
                <a:gd name="connsiteX434" fmla="*/ 4962435 w 11218359"/>
                <a:gd name="connsiteY434" fmla="*/ 1395694 h 1395693"/>
                <a:gd name="connsiteX435" fmla="*/ 4973865 w 11218359"/>
                <a:gd name="connsiteY435" fmla="*/ 1395694 h 1395693"/>
                <a:gd name="connsiteX436" fmla="*/ 4985295 w 11218359"/>
                <a:gd name="connsiteY436" fmla="*/ 1395694 h 1395693"/>
                <a:gd name="connsiteX437" fmla="*/ 4996725 w 11218359"/>
                <a:gd name="connsiteY437" fmla="*/ 1395694 h 1395693"/>
                <a:gd name="connsiteX438" fmla="*/ 5008155 w 11218359"/>
                <a:gd name="connsiteY438" fmla="*/ 1395694 h 1395693"/>
                <a:gd name="connsiteX439" fmla="*/ 5019632 w 11218359"/>
                <a:gd name="connsiteY439" fmla="*/ 1395694 h 1395693"/>
                <a:gd name="connsiteX440" fmla="*/ 5031062 w 11218359"/>
                <a:gd name="connsiteY440" fmla="*/ 1395694 h 1395693"/>
                <a:gd name="connsiteX441" fmla="*/ 5042492 w 11218359"/>
                <a:gd name="connsiteY441" fmla="*/ 1395694 h 1395693"/>
                <a:gd name="connsiteX442" fmla="*/ 5053923 w 11218359"/>
                <a:gd name="connsiteY442" fmla="*/ 1395694 h 1395693"/>
                <a:gd name="connsiteX443" fmla="*/ 5065353 w 11218359"/>
                <a:gd name="connsiteY443" fmla="*/ 1395694 h 1395693"/>
                <a:gd name="connsiteX444" fmla="*/ 5076830 w 11218359"/>
                <a:gd name="connsiteY444" fmla="*/ 1395694 h 1395693"/>
                <a:gd name="connsiteX445" fmla="*/ 5088260 w 11218359"/>
                <a:gd name="connsiteY445" fmla="*/ 1395694 h 1395693"/>
                <a:gd name="connsiteX446" fmla="*/ 5099690 w 11218359"/>
                <a:gd name="connsiteY446" fmla="*/ 1395694 h 1395693"/>
                <a:gd name="connsiteX447" fmla="*/ 5111120 w 11218359"/>
                <a:gd name="connsiteY447" fmla="*/ 1395694 h 1395693"/>
                <a:gd name="connsiteX448" fmla="*/ 5122550 w 11218359"/>
                <a:gd name="connsiteY448" fmla="*/ 1395694 h 1395693"/>
                <a:gd name="connsiteX449" fmla="*/ 5134028 w 11218359"/>
                <a:gd name="connsiteY449" fmla="*/ 1395694 h 1395693"/>
                <a:gd name="connsiteX450" fmla="*/ 5145458 w 11218359"/>
                <a:gd name="connsiteY450" fmla="*/ 1395694 h 1395693"/>
                <a:gd name="connsiteX451" fmla="*/ 5156888 w 11218359"/>
                <a:gd name="connsiteY451" fmla="*/ 1395694 h 1395693"/>
                <a:gd name="connsiteX452" fmla="*/ 5168318 w 11218359"/>
                <a:gd name="connsiteY452" fmla="*/ 1395694 h 1395693"/>
                <a:gd name="connsiteX453" fmla="*/ 5179747 w 11218359"/>
                <a:gd name="connsiteY453" fmla="*/ 1395694 h 1395693"/>
                <a:gd name="connsiteX454" fmla="*/ 5191225 w 11218359"/>
                <a:gd name="connsiteY454" fmla="*/ 1395694 h 1395693"/>
                <a:gd name="connsiteX455" fmla="*/ 5202655 w 11218359"/>
                <a:gd name="connsiteY455" fmla="*/ 1395694 h 1395693"/>
                <a:gd name="connsiteX456" fmla="*/ 5214085 w 11218359"/>
                <a:gd name="connsiteY456" fmla="*/ 1395694 h 1395693"/>
                <a:gd name="connsiteX457" fmla="*/ 5225515 w 11218359"/>
                <a:gd name="connsiteY457" fmla="*/ 1395694 h 1395693"/>
                <a:gd name="connsiteX458" fmla="*/ 5236945 w 11218359"/>
                <a:gd name="connsiteY458" fmla="*/ 1395694 h 1395693"/>
                <a:gd name="connsiteX459" fmla="*/ 5248423 w 11218359"/>
                <a:gd name="connsiteY459" fmla="*/ 1395694 h 1395693"/>
                <a:gd name="connsiteX460" fmla="*/ 5259853 w 11218359"/>
                <a:gd name="connsiteY460" fmla="*/ 1395694 h 1395693"/>
                <a:gd name="connsiteX461" fmla="*/ 5271283 w 11218359"/>
                <a:gd name="connsiteY461" fmla="*/ 1395694 h 1395693"/>
                <a:gd name="connsiteX462" fmla="*/ 5282713 w 11218359"/>
                <a:gd name="connsiteY462" fmla="*/ 1395694 h 1395693"/>
                <a:gd name="connsiteX463" fmla="*/ 5294143 w 11218359"/>
                <a:gd name="connsiteY463" fmla="*/ 1395694 h 1395693"/>
                <a:gd name="connsiteX464" fmla="*/ 5305621 w 11218359"/>
                <a:gd name="connsiteY464" fmla="*/ 1395694 h 1395693"/>
                <a:gd name="connsiteX465" fmla="*/ 5317051 w 11218359"/>
                <a:gd name="connsiteY465" fmla="*/ 1395694 h 1395693"/>
                <a:gd name="connsiteX466" fmla="*/ 5328481 w 11218359"/>
                <a:gd name="connsiteY466" fmla="*/ 1395694 h 1395693"/>
                <a:gd name="connsiteX467" fmla="*/ 5339910 w 11218359"/>
                <a:gd name="connsiteY467" fmla="*/ 1395694 h 1395693"/>
                <a:gd name="connsiteX468" fmla="*/ 5351340 w 11218359"/>
                <a:gd name="connsiteY468" fmla="*/ 1395694 h 1395693"/>
                <a:gd name="connsiteX469" fmla="*/ 5362818 w 11218359"/>
                <a:gd name="connsiteY469" fmla="*/ 1395694 h 1395693"/>
                <a:gd name="connsiteX470" fmla="*/ 5374248 w 11218359"/>
                <a:gd name="connsiteY470" fmla="*/ 1395694 h 1395693"/>
                <a:gd name="connsiteX471" fmla="*/ 5385678 w 11218359"/>
                <a:gd name="connsiteY471" fmla="*/ 1395694 h 1395693"/>
                <a:gd name="connsiteX472" fmla="*/ 5397108 w 11218359"/>
                <a:gd name="connsiteY472" fmla="*/ 1395694 h 1395693"/>
                <a:gd name="connsiteX473" fmla="*/ 5408538 w 11218359"/>
                <a:gd name="connsiteY473" fmla="*/ 1395694 h 1395693"/>
                <a:gd name="connsiteX474" fmla="*/ 5420016 w 11218359"/>
                <a:gd name="connsiteY474" fmla="*/ 1395694 h 1395693"/>
                <a:gd name="connsiteX475" fmla="*/ 5431446 w 11218359"/>
                <a:gd name="connsiteY475" fmla="*/ 1395694 h 1395693"/>
                <a:gd name="connsiteX476" fmla="*/ 5442876 w 11218359"/>
                <a:gd name="connsiteY476" fmla="*/ 1395694 h 1395693"/>
                <a:gd name="connsiteX477" fmla="*/ 5454306 w 11218359"/>
                <a:gd name="connsiteY477" fmla="*/ 1395694 h 1395693"/>
                <a:gd name="connsiteX478" fmla="*/ 5465736 w 11218359"/>
                <a:gd name="connsiteY478" fmla="*/ 1395694 h 1395693"/>
                <a:gd name="connsiteX479" fmla="*/ 5477214 w 11218359"/>
                <a:gd name="connsiteY479" fmla="*/ 1395694 h 1395693"/>
                <a:gd name="connsiteX480" fmla="*/ 5488643 w 11218359"/>
                <a:gd name="connsiteY480" fmla="*/ 1395694 h 1395693"/>
                <a:gd name="connsiteX481" fmla="*/ 5500073 w 11218359"/>
                <a:gd name="connsiteY481" fmla="*/ 1395694 h 1395693"/>
                <a:gd name="connsiteX482" fmla="*/ 5511503 w 11218359"/>
                <a:gd name="connsiteY482" fmla="*/ 1395694 h 1395693"/>
                <a:gd name="connsiteX483" fmla="*/ 5522933 w 11218359"/>
                <a:gd name="connsiteY483" fmla="*/ 1395694 h 1395693"/>
                <a:gd name="connsiteX484" fmla="*/ 5534411 w 11218359"/>
                <a:gd name="connsiteY484" fmla="*/ 1395694 h 1395693"/>
                <a:gd name="connsiteX485" fmla="*/ 5545841 w 11218359"/>
                <a:gd name="connsiteY485" fmla="*/ 1395694 h 1395693"/>
                <a:gd name="connsiteX486" fmla="*/ 5557271 w 11218359"/>
                <a:gd name="connsiteY486" fmla="*/ 1395694 h 1395693"/>
                <a:gd name="connsiteX487" fmla="*/ 5568701 w 11218359"/>
                <a:gd name="connsiteY487" fmla="*/ 1395694 h 1395693"/>
                <a:gd name="connsiteX488" fmla="*/ 5580131 w 11218359"/>
                <a:gd name="connsiteY488" fmla="*/ 1395694 h 1395693"/>
                <a:gd name="connsiteX489" fmla="*/ 5591609 w 11218359"/>
                <a:gd name="connsiteY489" fmla="*/ 1395694 h 1395693"/>
                <a:gd name="connsiteX490" fmla="*/ 5603038 w 11218359"/>
                <a:gd name="connsiteY490" fmla="*/ 1395694 h 1395693"/>
                <a:gd name="connsiteX491" fmla="*/ 5614469 w 11218359"/>
                <a:gd name="connsiteY491" fmla="*/ 1395694 h 1395693"/>
                <a:gd name="connsiteX492" fmla="*/ 5625899 w 11218359"/>
                <a:gd name="connsiteY492" fmla="*/ 1395694 h 1395693"/>
                <a:gd name="connsiteX493" fmla="*/ 5637329 w 11218359"/>
                <a:gd name="connsiteY493" fmla="*/ 1395694 h 1395693"/>
                <a:gd name="connsiteX494" fmla="*/ 5648759 w 11218359"/>
                <a:gd name="connsiteY494" fmla="*/ 1395694 h 1395693"/>
                <a:gd name="connsiteX495" fmla="*/ 5660236 w 11218359"/>
                <a:gd name="connsiteY495" fmla="*/ 1395694 h 1395693"/>
                <a:gd name="connsiteX496" fmla="*/ 5671666 w 11218359"/>
                <a:gd name="connsiteY496" fmla="*/ 1395694 h 1395693"/>
                <a:gd name="connsiteX497" fmla="*/ 5683096 w 11218359"/>
                <a:gd name="connsiteY497" fmla="*/ 1395694 h 1395693"/>
                <a:gd name="connsiteX498" fmla="*/ 5694526 w 11218359"/>
                <a:gd name="connsiteY498" fmla="*/ 1395694 h 1395693"/>
                <a:gd name="connsiteX499" fmla="*/ 5705956 w 11218359"/>
                <a:gd name="connsiteY499" fmla="*/ 1395694 h 1395693"/>
                <a:gd name="connsiteX500" fmla="*/ 5717434 w 11218359"/>
                <a:gd name="connsiteY500" fmla="*/ 1395694 h 1395693"/>
                <a:gd name="connsiteX501" fmla="*/ 5728864 w 11218359"/>
                <a:gd name="connsiteY501" fmla="*/ 1395694 h 1395693"/>
                <a:gd name="connsiteX502" fmla="*/ 5740294 w 11218359"/>
                <a:gd name="connsiteY502" fmla="*/ 1395694 h 1395693"/>
                <a:gd name="connsiteX503" fmla="*/ 5751724 w 11218359"/>
                <a:gd name="connsiteY503" fmla="*/ 1395694 h 1395693"/>
                <a:gd name="connsiteX504" fmla="*/ 5763154 w 11218359"/>
                <a:gd name="connsiteY504" fmla="*/ 1395694 h 1395693"/>
                <a:gd name="connsiteX505" fmla="*/ 5774631 w 11218359"/>
                <a:gd name="connsiteY505" fmla="*/ 1395694 h 1395693"/>
                <a:gd name="connsiteX506" fmla="*/ 5786062 w 11218359"/>
                <a:gd name="connsiteY506" fmla="*/ 1395694 h 1395693"/>
                <a:gd name="connsiteX507" fmla="*/ 5797492 w 11218359"/>
                <a:gd name="connsiteY507" fmla="*/ 1395694 h 1395693"/>
                <a:gd name="connsiteX508" fmla="*/ 5808921 w 11218359"/>
                <a:gd name="connsiteY508" fmla="*/ 1395694 h 1395693"/>
                <a:gd name="connsiteX509" fmla="*/ 5820351 w 11218359"/>
                <a:gd name="connsiteY509" fmla="*/ 1395694 h 1395693"/>
                <a:gd name="connsiteX510" fmla="*/ 5831829 w 11218359"/>
                <a:gd name="connsiteY510" fmla="*/ 1395694 h 1395693"/>
                <a:gd name="connsiteX511" fmla="*/ 5843259 w 11218359"/>
                <a:gd name="connsiteY511" fmla="*/ 1395694 h 1395693"/>
                <a:gd name="connsiteX512" fmla="*/ 5854689 w 11218359"/>
                <a:gd name="connsiteY512" fmla="*/ 1395694 h 1395693"/>
                <a:gd name="connsiteX513" fmla="*/ 5866119 w 11218359"/>
                <a:gd name="connsiteY513" fmla="*/ 1395694 h 1395693"/>
                <a:gd name="connsiteX514" fmla="*/ 5877549 w 11218359"/>
                <a:gd name="connsiteY514" fmla="*/ 1395694 h 1395693"/>
                <a:gd name="connsiteX515" fmla="*/ 5889027 w 11218359"/>
                <a:gd name="connsiteY515" fmla="*/ 1395694 h 1395693"/>
                <a:gd name="connsiteX516" fmla="*/ 5900457 w 11218359"/>
                <a:gd name="connsiteY516" fmla="*/ 1395694 h 1395693"/>
                <a:gd name="connsiteX517" fmla="*/ 5911887 w 11218359"/>
                <a:gd name="connsiteY517" fmla="*/ 1395694 h 1395693"/>
                <a:gd name="connsiteX518" fmla="*/ 5923317 w 11218359"/>
                <a:gd name="connsiteY518" fmla="*/ 1395694 h 1395693"/>
                <a:gd name="connsiteX519" fmla="*/ 5934747 w 11218359"/>
                <a:gd name="connsiteY519" fmla="*/ 1395694 h 1395693"/>
                <a:gd name="connsiteX520" fmla="*/ 5946225 w 11218359"/>
                <a:gd name="connsiteY520" fmla="*/ 1395694 h 1395693"/>
                <a:gd name="connsiteX521" fmla="*/ 5957655 w 11218359"/>
                <a:gd name="connsiteY521" fmla="*/ 1395694 h 1395693"/>
                <a:gd name="connsiteX522" fmla="*/ 5969084 w 11218359"/>
                <a:gd name="connsiteY522" fmla="*/ 1395694 h 1395693"/>
                <a:gd name="connsiteX523" fmla="*/ 5980514 w 11218359"/>
                <a:gd name="connsiteY523" fmla="*/ 1395694 h 1395693"/>
                <a:gd name="connsiteX524" fmla="*/ 5991944 w 11218359"/>
                <a:gd name="connsiteY524" fmla="*/ 1395694 h 1395693"/>
                <a:gd name="connsiteX525" fmla="*/ 6003422 w 11218359"/>
                <a:gd name="connsiteY525" fmla="*/ 1395694 h 1395693"/>
                <a:gd name="connsiteX526" fmla="*/ 6014852 w 11218359"/>
                <a:gd name="connsiteY526" fmla="*/ 1395694 h 1395693"/>
                <a:gd name="connsiteX527" fmla="*/ 6026282 w 11218359"/>
                <a:gd name="connsiteY527" fmla="*/ 1395694 h 1395693"/>
                <a:gd name="connsiteX528" fmla="*/ 6037712 w 11218359"/>
                <a:gd name="connsiteY528" fmla="*/ 1395694 h 1395693"/>
                <a:gd name="connsiteX529" fmla="*/ 6049142 w 11218359"/>
                <a:gd name="connsiteY529" fmla="*/ 1395694 h 1395693"/>
                <a:gd name="connsiteX530" fmla="*/ 6060620 w 11218359"/>
                <a:gd name="connsiteY530" fmla="*/ 1395694 h 1395693"/>
                <a:gd name="connsiteX531" fmla="*/ 6072049 w 11218359"/>
                <a:gd name="connsiteY531" fmla="*/ 1395694 h 1395693"/>
                <a:gd name="connsiteX532" fmla="*/ 6083480 w 11218359"/>
                <a:gd name="connsiteY532" fmla="*/ 1395694 h 1395693"/>
                <a:gd name="connsiteX533" fmla="*/ 6094910 w 11218359"/>
                <a:gd name="connsiteY533" fmla="*/ 1395694 h 1395693"/>
                <a:gd name="connsiteX534" fmla="*/ 6106340 w 11218359"/>
                <a:gd name="connsiteY534" fmla="*/ 1395694 h 1395693"/>
                <a:gd name="connsiteX535" fmla="*/ 6117818 w 11218359"/>
                <a:gd name="connsiteY535" fmla="*/ 1395694 h 1395693"/>
                <a:gd name="connsiteX536" fmla="*/ 6129247 w 11218359"/>
                <a:gd name="connsiteY536" fmla="*/ 1395694 h 1395693"/>
                <a:gd name="connsiteX537" fmla="*/ 6140677 w 11218359"/>
                <a:gd name="connsiteY537" fmla="*/ 1395694 h 1395693"/>
                <a:gd name="connsiteX538" fmla="*/ 6152107 w 11218359"/>
                <a:gd name="connsiteY538" fmla="*/ 1395694 h 1395693"/>
                <a:gd name="connsiteX539" fmla="*/ 6163537 w 11218359"/>
                <a:gd name="connsiteY539" fmla="*/ 1395694 h 1395693"/>
                <a:gd name="connsiteX540" fmla="*/ 6175015 w 11218359"/>
                <a:gd name="connsiteY540" fmla="*/ 1395694 h 1395693"/>
                <a:gd name="connsiteX541" fmla="*/ 6186445 w 11218359"/>
                <a:gd name="connsiteY541" fmla="*/ 1395694 h 1395693"/>
                <a:gd name="connsiteX542" fmla="*/ 6197875 w 11218359"/>
                <a:gd name="connsiteY542" fmla="*/ 1395694 h 1395693"/>
                <a:gd name="connsiteX543" fmla="*/ 6209305 w 11218359"/>
                <a:gd name="connsiteY543" fmla="*/ 1395694 h 1395693"/>
                <a:gd name="connsiteX544" fmla="*/ 6220735 w 11218359"/>
                <a:gd name="connsiteY544" fmla="*/ 1395694 h 1395693"/>
                <a:gd name="connsiteX545" fmla="*/ 6232212 w 11218359"/>
                <a:gd name="connsiteY545" fmla="*/ 1395694 h 1395693"/>
                <a:gd name="connsiteX546" fmla="*/ 6243642 w 11218359"/>
                <a:gd name="connsiteY546" fmla="*/ 1395694 h 1395693"/>
                <a:gd name="connsiteX547" fmla="*/ 6255073 w 11218359"/>
                <a:gd name="connsiteY547" fmla="*/ 1395694 h 1395693"/>
                <a:gd name="connsiteX548" fmla="*/ 6266503 w 11218359"/>
                <a:gd name="connsiteY548" fmla="*/ 1395694 h 1395693"/>
                <a:gd name="connsiteX549" fmla="*/ 6277933 w 11218359"/>
                <a:gd name="connsiteY549" fmla="*/ 1395694 h 1395693"/>
                <a:gd name="connsiteX550" fmla="*/ 6289410 w 11218359"/>
                <a:gd name="connsiteY550" fmla="*/ 1395694 h 1395693"/>
                <a:gd name="connsiteX551" fmla="*/ 6300840 w 11218359"/>
                <a:gd name="connsiteY551" fmla="*/ 1395694 h 1395693"/>
                <a:gd name="connsiteX552" fmla="*/ 6312270 w 11218359"/>
                <a:gd name="connsiteY552" fmla="*/ 1395694 h 1395693"/>
                <a:gd name="connsiteX553" fmla="*/ 6323700 w 11218359"/>
                <a:gd name="connsiteY553" fmla="*/ 1395694 h 1395693"/>
                <a:gd name="connsiteX554" fmla="*/ 6335130 w 11218359"/>
                <a:gd name="connsiteY554" fmla="*/ 1395694 h 1395693"/>
                <a:gd name="connsiteX555" fmla="*/ 6346608 w 11218359"/>
                <a:gd name="connsiteY555" fmla="*/ 1395694 h 1395693"/>
                <a:gd name="connsiteX556" fmla="*/ 6358038 w 11218359"/>
                <a:gd name="connsiteY556" fmla="*/ 1395694 h 1395693"/>
                <a:gd name="connsiteX557" fmla="*/ 6369468 w 11218359"/>
                <a:gd name="connsiteY557" fmla="*/ 1395694 h 1395693"/>
                <a:gd name="connsiteX558" fmla="*/ 6380898 w 11218359"/>
                <a:gd name="connsiteY558" fmla="*/ 1395694 h 1395693"/>
                <a:gd name="connsiteX559" fmla="*/ 6392328 w 11218359"/>
                <a:gd name="connsiteY559" fmla="*/ 1395694 h 1395693"/>
                <a:gd name="connsiteX560" fmla="*/ 6403805 w 11218359"/>
                <a:gd name="connsiteY560" fmla="*/ 1395694 h 1395693"/>
                <a:gd name="connsiteX561" fmla="*/ 6415235 w 11218359"/>
                <a:gd name="connsiteY561" fmla="*/ 1395694 h 1395693"/>
                <a:gd name="connsiteX562" fmla="*/ 6426666 w 11218359"/>
                <a:gd name="connsiteY562" fmla="*/ 1395694 h 1395693"/>
                <a:gd name="connsiteX563" fmla="*/ 6438096 w 11218359"/>
                <a:gd name="connsiteY563" fmla="*/ 1395694 h 1395693"/>
                <a:gd name="connsiteX564" fmla="*/ 6449525 w 11218359"/>
                <a:gd name="connsiteY564" fmla="*/ 1395694 h 1395693"/>
                <a:gd name="connsiteX565" fmla="*/ 6461003 w 11218359"/>
                <a:gd name="connsiteY565" fmla="*/ 1395694 h 1395693"/>
                <a:gd name="connsiteX566" fmla="*/ 6472433 w 11218359"/>
                <a:gd name="connsiteY566" fmla="*/ 1395694 h 1395693"/>
                <a:gd name="connsiteX567" fmla="*/ 6483863 w 11218359"/>
                <a:gd name="connsiteY567" fmla="*/ 1395694 h 1395693"/>
                <a:gd name="connsiteX568" fmla="*/ 6495293 w 11218359"/>
                <a:gd name="connsiteY568" fmla="*/ 1395694 h 1395693"/>
                <a:gd name="connsiteX569" fmla="*/ 6506723 w 11218359"/>
                <a:gd name="connsiteY569" fmla="*/ 1395694 h 1395693"/>
                <a:gd name="connsiteX570" fmla="*/ 6518201 w 11218359"/>
                <a:gd name="connsiteY570" fmla="*/ 1395694 h 1395693"/>
                <a:gd name="connsiteX571" fmla="*/ 6529631 w 11218359"/>
                <a:gd name="connsiteY571" fmla="*/ 1395694 h 1395693"/>
                <a:gd name="connsiteX572" fmla="*/ 6541061 w 11218359"/>
                <a:gd name="connsiteY572" fmla="*/ 1395694 h 1395693"/>
                <a:gd name="connsiteX573" fmla="*/ 6552490 w 11218359"/>
                <a:gd name="connsiteY573" fmla="*/ 1395694 h 1395693"/>
                <a:gd name="connsiteX574" fmla="*/ 6563921 w 11218359"/>
                <a:gd name="connsiteY574" fmla="*/ 1395694 h 1395693"/>
                <a:gd name="connsiteX575" fmla="*/ 6575398 w 11218359"/>
                <a:gd name="connsiteY575" fmla="*/ 1395694 h 1395693"/>
                <a:gd name="connsiteX576" fmla="*/ 6586828 w 11218359"/>
                <a:gd name="connsiteY576" fmla="*/ 1395694 h 1395693"/>
                <a:gd name="connsiteX577" fmla="*/ 6598259 w 11218359"/>
                <a:gd name="connsiteY577" fmla="*/ 1395694 h 1395693"/>
                <a:gd name="connsiteX578" fmla="*/ 6609688 w 11218359"/>
                <a:gd name="connsiteY578" fmla="*/ 1395694 h 1395693"/>
                <a:gd name="connsiteX579" fmla="*/ 6621118 w 11218359"/>
                <a:gd name="connsiteY579" fmla="*/ 1395694 h 1395693"/>
                <a:gd name="connsiteX580" fmla="*/ 6632596 w 11218359"/>
                <a:gd name="connsiteY580" fmla="*/ 1395694 h 1395693"/>
                <a:gd name="connsiteX581" fmla="*/ 6644026 w 11218359"/>
                <a:gd name="connsiteY581" fmla="*/ 1395694 h 1395693"/>
                <a:gd name="connsiteX582" fmla="*/ 6655456 w 11218359"/>
                <a:gd name="connsiteY582" fmla="*/ 1395694 h 1395693"/>
                <a:gd name="connsiteX583" fmla="*/ 6666886 w 11218359"/>
                <a:gd name="connsiteY583" fmla="*/ 1395694 h 1395693"/>
                <a:gd name="connsiteX584" fmla="*/ 6678316 w 11218359"/>
                <a:gd name="connsiteY584" fmla="*/ 1395694 h 1395693"/>
                <a:gd name="connsiteX585" fmla="*/ 6689794 w 11218359"/>
                <a:gd name="connsiteY585" fmla="*/ 1395694 h 1395693"/>
                <a:gd name="connsiteX586" fmla="*/ 6701224 w 11218359"/>
                <a:gd name="connsiteY586" fmla="*/ 1395694 h 1395693"/>
                <a:gd name="connsiteX587" fmla="*/ 6712653 w 11218359"/>
                <a:gd name="connsiteY587" fmla="*/ 1395694 h 1395693"/>
                <a:gd name="connsiteX588" fmla="*/ 6724083 w 11218359"/>
                <a:gd name="connsiteY588" fmla="*/ 1395694 h 1395693"/>
                <a:gd name="connsiteX589" fmla="*/ 6735514 w 11218359"/>
                <a:gd name="connsiteY589" fmla="*/ 1395694 h 1395693"/>
                <a:gd name="connsiteX590" fmla="*/ 6746944 w 11218359"/>
                <a:gd name="connsiteY590" fmla="*/ 1395694 h 1395693"/>
                <a:gd name="connsiteX591" fmla="*/ 6758421 w 11218359"/>
                <a:gd name="connsiteY591" fmla="*/ 1395694 h 1395693"/>
                <a:gd name="connsiteX592" fmla="*/ 6769851 w 11218359"/>
                <a:gd name="connsiteY592" fmla="*/ 1395694 h 1395693"/>
                <a:gd name="connsiteX593" fmla="*/ 6781281 w 11218359"/>
                <a:gd name="connsiteY593" fmla="*/ 1395694 h 1395693"/>
                <a:gd name="connsiteX594" fmla="*/ 6792711 w 11218359"/>
                <a:gd name="connsiteY594" fmla="*/ 1395694 h 1395693"/>
                <a:gd name="connsiteX595" fmla="*/ 6804141 w 11218359"/>
                <a:gd name="connsiteY595" fmla="*/ 1395694 h 1395693"/>
                <a:gd name="connsiteX596" fmla="*/ 6815619 w 11218359"/>
                <a:gd name="connsiteY596" fmla="*/ 1395694 h 1395693"/>
                <a:gd name="connsiteX597" fmla="*/ 6827049 w 11218359"/>
                <a:gd name="connsiteY597" fmla="*/ 1395694 h 1395693"/>
                <a:gd name="connsiteX598" fmla="*/ 6838479 w 11218359"/>
                <a:gd name="connsiteY598" fmla="*/ 1395694 h 1395693"/>
                <a:gd name="connsiteX599" fmla="*/ 6849909 w 11218359"/>
                <a:gd name="connsiteY599" fmla="*/ 1395694 h 1395693"/>
                <a:gd name="connsiteX600" fmla="*/ 6861339 w 11218359"/>
                <a:gd name="connsiteY600" fmla="*/ 1395694 h 1395693"/>
                <a:gd name="connsiteX601" fmla="*/ 6872816 w 11218359"/>
                <a:gd name="connsiteY601" fmla="*/ 1395694 h 1395693"/>
                <a:gd name="connsiteX602" fmla="*/ 6884246 w 11218359"/>
                <a:gd name="connsiteY602" fmla="*/ 1395694 h 1395693"/>
                <a:gd name="connsiteX603" fmla="*/ 6895676 w 11218359"/>
                <a:gd name="connsiteY603" fmla="*/ 1395694 h 1395693"/>
                <a:gd name="connsiteX604" fmla="*/ 6907107 w 11218359"/>
                <a:gd name="connsiteY604" fmla="*/ 1395694 h 1395693"/>
                <a:gd name="connsiteX605" fmla="*/ 6918537 w 11218359"/>
                <a:gd name="connsiteY605" fmla="*/ 1395694 h 1395693"/>
                <a:gd name="connsiteX606" fmla="*/ 6930014 w 11218359"/>
                <a:gd name="connsiteY606" fmla="*/ 1395694 h 1395693"/>
                <a:gd name="connsiteX607" fmla="*/ 6941444 w 11218359"/>
                <a:gd name="connsiteY607" fmla="*/ 1395694 h 1395693"/>
                <a:gd name="connsiteX608" fmla="*/ 6952874 w 11218359"/>
                <a:gd name="connsiteY608" fmla="*/ 1395694 h 1395693"/>
                <a:gd name="connsiteX609" fmla="*/ 6964304 w 11218359"/>
                <a:gd name="connsiteY609" fmla="*/ 1395694 h 1395693"/>
                <a:gd name="connsiteX610" fmla="*/ 6975734 w 11218359"/>
                <a:gd name="connsiteY610" fmla="*/ 1395694 h 1395693"/>
                <a:gd name="connsiteX611" fmla="*/ 6987212 w 11218359"/>
                <a:gd name="connsiteY611" fmla="*/ 1395694 h 1395693"/>
                <a:gd name="connsiteX612" fmla="*/ 6998642 w 11218359"/>
                <a:gd name="connsiteY612" fmla="*/ 1395694 h 1395693"/>
                <a:gd name="connsiteX613" fmla="*/ 7010072 w 11218359"/>
                <a:gd name="connsiteY613" fmla="*/ 1395694 h 1395693"/>
                <a:gd name="connsiteX614" fmla="*/ 7021502 w 11218359"/>
                <a:gd name="connsiteY614" fmla="*/ 1395694 h 1395693"/>
                <a:gd name="connsiteX615" fmla="*/ 7032931 w 11218359"/>
                <a:gd name="connsiteY615" fmla="*/ 1395694 h 1395693"/>
                <a:gd name="connsiteX616" fmla="*/ 7044409 w 11218359"/>
                <a:gd name="connsiteY616" fmla="*/ 1395694 h 1395693"/>
                <a:gd name="connsiteX617" fmla="*/ 7055839 w 11218359"/>
                <a:gd name="connsiteY617" fmla="*/ 1395694 h 1395693"/>
                <a:gd name="connsiteX618" fmla="*/ 7067269 w 11218359"/>
                <a:gd name="connsiteY618" fmla="*/ 1395694 h 1395693"/>
                <a:gd name="connsiteX619" fmla="*/ 7078700 w 11218359"/>
                <a:gd name="connsiteY619" fmla="*/ 1395694 h 1395693"/>
                <a:gd name="connsiteX620" fmla="*/ 7090129 w 11218359"/>
                <a:gd name="connsiteY620" fmla="*/ 1395694 h 1395693"/>
                <a:gd name="connsiteX621" fmla="*/ 7101607 w 11218359"/>
                <a:gd name="connsiteY621" fmla="*/ 1395694 h 1395693"/>
                <a:gd name="connsiteX622" fmla="*/ 7113037 w 11218359"/>
                <a:gd name="connsiteY622" fmla="*/ 1395694 h 1395693"/>
                <a:gd name="connsiteX623" fmla="*/ 7124467 w 11218359"/>
                <a:gd name="connsiteY623" fmla="*/ 1395694 h 1395693"/>
                <a:gd name="connsiteX624" fmla="*/ 7135897 w 11218359"/>
                <a:gd name="connsiteY624" fmla="*/ 1395694 h 1395693"/>
                <a:gd name="connsiteX625" fmla="*/ 7147327 w 11218359"/>
                <a:gd name="connsiteY625" fmla="*/ 1395694 h 1395693"/>
                <a:gd name="connsiteX626" fmla="*/ 7158805 w 11218359"/>
                <a:gd name="connsiteY626" fmla="*/ 1395694 h 1395693"/>
                <a:gd name="connsiteX627" fmla="*/ 7170235 w 11218359"/>
                <a:gd name="connsiteY627" fmla="*/ 1395694 h 1395693"/>
                <a:gd name="connsiteX628" fmla="*/ 7181665 w 11218359"/>
                <a:gd name="connsiteY628" fmla="*/ 1395694 h 1395693"/>
                <a:gd name="connsiteX629" fmla="*/ 7193094 w 11218359"/>
                <a:gd name="connsiteY629" fmla="*/ 1395694 h 1395693"/>
                <a:gd name="connsiteX630" fmla="*/ 7204524 w 11218359"/>
                <a:gd name="connsiteY630" fmla="*/ 1395694 h 1395693"/>
                <a:gd name="connsiteX631" fmla="*/ 7216002 w 11218359"/>
                <a:gd name="connsiteY631" fmla="*/ 1395694 h 1395693"/>
                <a:gd name="connsiteX632" fmla="*/ 7227432 w 11218359"/>
                <a:gd name="connsiteY632" fmla="*/ 1395694 h 1395693"/>
                <a:gd name="connsiteX633" fmla="*/ 7238862 w 11218359"/>
                <a:gd name="connsiteY633" fmla="*/ 1395694 h 1395693"/>
                <a:gd name="connsiteX634" fmla="*/ 7250292 w 11218359"/>
                <a:gd name="connsiteY634" fmla="*/ 1395694 h 1395693"/>
                <a:gd name="connsiteX635" fmla="*/ 7261722 w 11218359"/>
                <a:gd name="connsiteY635" fmla="*/ 1395694 h 1395693"/>
                <a:gd name="connsiteX636" fmla="*/ 7273200 w 11218359"/>
                <a:gd name="connsiteY636" fmla="*/ 1395694 h 1395693"/>
                <a:gd name="connsiteX637" fmla="*/ 7284630 w 11218359"/>
                <a:gd name="connsiteY637" fmla="*/ 1395694 h 1395693"/>
                <a:gd name="connsiteX638" fmla="*/ 7296060 w 11218359"/>
                <a:gd name="connsiteY638" fmla="*/ 1395694 h 1395693"/>
                <a:gd name="connsiteX639" fmla="*/ 7307490 w 11218359"/>
                <a:gd name="connsiteY639" fmla="*/ 1395694 h 1395693"/>
                <a:gd name="connsiteX640" fmla="*/ 7318920 w 11218359"/>
                <a:gd name="connsiteY640" fmla="*/ 1395694 h 1395693"/>
                <a:gd name="connsiteX641" fmla="*/ 7330398 w 11218359"/>
                <a:gd name="connsiteY641" fmla="*/ 1395694 h 1395693"/>
                <a:gd name="connsiteX642" fmla="*/ 7341828 w 11218359"/>
                <a:gd name="connsiteY642" fmla="*/ 1395694 h 1395693"/>
                <a:gd name="connsiteX643" fmla="*/ 7353257 w 11218359"/>
                <a:gd name="connsiteY643" fmla="*/ 1395694 h 1395693"/>
                <a:gd name="connsiteX644" fmla="*/ 7364687 w 11218359"/>
                <a:gd name="connsiteY644" fmla="*/ 1395694 h 1395693"/>
                <a:gd name="connsiteX645" fmla="*/ 7376117 w 11218359"/>
                <a:gd name="connsiteY645" fmla="*/ 1395694 h 1395693"/>
                <a:gd name="connsiteX646" fmla="*/ 7387595 w 11218359"/>
                <a:gd name="connsiteY646" fmla="*/ 1395694 h 1395693"/>
                <a:gd name="connsiteX647" fmla="*/ 7399025 w 11218359"/>
                <a:gd name="connsiteY647" fmla="*/ 1395694 h 1395693"/>
                <a:gd name="connsiteX648" fmla="*/ 7410455 w 11218359"/>
                <a:gd name="connsiteY648" fmla="*/ 1395694 h 1395693"/>
                <a:gd name="connsiteX649" fmla="*/ 7421885 w 11218359"/>
                <a:gd name="connsiteY649" fmla="*/ 1395694 h 1395693"/>
                <a:gd name="connsiteX650" fmla="*/ 7433315 w 11218359"/>
                <a:gd name="connsiteY650" fmla="*/ 1395694 h 1395693"/>
                <a:gd name="connsiteX651" fmla="*/ 7444793 w 11218359"/>
                <a:gd name="connsiteY651" fmla="*/ 1395694 h 1395693"/>
                <a:gd name="connsiteX652" fmla="*/ 7456222 w 11218359"/>
                <a:gd name="connsiteY652" fmla="*/ 1395694 h 1395693"/>
                <a:gd name="connsiteX653" fmla="*/ 7467653 w 11218359"/>
                <a:gd name="connsiteY653" fmla="*/ 1395694 h 1395693"/>
                <a:gd name="connsiteX654" fmla="*/ 7479083 w 11218359"/>
                <a:gd name="connsiteY654" fmla="*/ 1395694 h 1395693"/>
                <a:gd name="connsiteX655" fmla="*/ 7490513 w 11218359"/>
                <a:gd name="connsiteY655" fmla="*/ 1395694 h 1395693"/>
                <a:gd name="connsiteX656" fmla="*/ 7501990 w 11218359"/>
                <a:gd name="connsiteY656" fmla="*/ 1395694 h 1395693"/>
                <a:gd name="connsiteX657" fmla="*/ 7513420 w 11218359"/>
                <a:gd name="connsiteY657" fmla="*/ 1395694 h 1395693"/>
                <a:gd name="connsiteX658" fmla="*/ 7524850 w 11218359"/>
                <a:gd name="connsiteY658" fmla="*/ 1395694 h 1395693"/>
                <a:gd name="connsiteX659" fmla="*/ 7536280 w 11218359"/>
                <a:gd name="connsiteY659" fmla="*/ 1395694 h 1395693"/>
                <a:gd name="connsiteX660" fmla="*/ 7547710 w 11218359"/>
                <a:gd name="connsiteY660" fmla="*/ 1395694 h 1395693"/>
                <a:gd name="connsiteX661" fmla="*/ 7559188 w 11218359"/>
                <a:gd name="connsiteY661" fmla="*/ 1395694 h 1395693"/>
                <a:gd name="connsiteX662" fmla="*/ 7570618 w 11218359"/>
                <a:gd name="connsiteY662" fmla="*/ 1395694 h 1395693"/>
                <a:gd name="connsiteX663" fmla="*/ 7582048 w 11218359"/>
                <a:gd name="connsiteY663" fmla="*/ 1395694 h 1395693"/>
                <a:gd name="connsiteX664" fmla="*/ 7593478 w 11218359"/>
                <a:gd name="connsiteY664" fmla="*/ 1395694 h 1395693"/>
                <a:gd name="connsiteX665" fmla="*/ 7604908 w 11218359"/>
                <a:gd name="connsiteY665" fmla="*/ 1395694 h 1395693"/>
                <a:gd name="connsiteX666" fmla="*/ 7616385 w 11218359"/>
                <a:gd name="connsiteY666" fmla="*/ 1395694 h 1395693"/>
                <a:gd name="connsiteX667" fmla="*/ 7627815 w 11218359"/>
                <a:gd name="connsiteY667" fmla="*/ 1395694 h 1395693"/>
                <a:gd name="connsiteX668" fmla="*/ 7639246 w 11218359"/>
                <a:gd name="connsiteY668" fmla="*/ 1395694 h 1395693"/>
                <a:gd name="connsiteX669" fmla="*/ 7650676 w 11218359"/>
                <a:gd name="connsiteY669" fmla="*/ 1395694 h 1395693"/>
                <a:gd name="connsiteX670" fmla="*/ 7662106 w 11218359"/>
                <a:gd name="connsiteY670" fmla="*/ 1395694 h 1395693"/>
                <a:gd name="connsiteX671" fmla="*/ 7673583 w 11218359"/>
                <a:gd name="connsiteY671" fmla="*/ 1395694 h 1395693"/>
                <a:gd name="connsiteX672" fmla="*/ 7685013 w 11218359"/>
                <a:gd name="connsiteY672" fmla="*/ 1395694 h 1395693"/>
                <a:gd name="connsiteX673" fmla="*/ 7696443 w 11218359"/>
                <a:gd name="connsiteY673" fmla="*/ 1395694 h 1395693"/>
                <a:gd name="connsiteX674" fmla="*/ 7707873 w 11218359"/>
                <a:gd name="connsiteY674" fmla="*/ 1395694 h 1395693"/>
                <a:gd name="connsiteX675" fmla="*/ 7719303 w 11218359"/>
                <a:gd name="connsiteY675" fmla="*/ 1395694 h 1395693"/>
                <a:gd name="connsiteX676" fmla="*/ 7730733 w 11218359"/>
                <a:gd name="connsiteY676" fmla="*/ 1395694 h 1395693"/>
                <a:gd name="connsiteX677" fmla="*/ 7742211 w 11218359"/>
                <a:gd name="connsiteY677" fmla="*/ 1395694 h 1395693"/>
                <a:gd name="connsiteX678" fmla="*/ 7753641 w 11218359"/>
                <a:gd name="connsiteY678" fmla="*/ 1395694 h 1395693"/>
                <a:gd name="connsiteX679" fmla="*/ 7765071 w 11218359"/>
                <a:gd name="connsiteY679" fmla="*/ 1395694 h 1395693"/>
                <a:gd name="connsiteX680" fmla="*/ 7776501 w 11218359"/>
                <a:gd name="connsiteY680" fmla="*/ 1395694 h 1395693"/>
                <a:gd name="connsiteX681" fmla="*/ 7787931 w 11218359"/>
                <a:gd name="connsiteY681" fmla="*/ 1395694 h 1395693"/>
                <a:gd name="connsiteX682" fmla="*/ 7799408 w 11218359"/>
                <a:gd name="connsiteY682" fmla="*/ 1395694 h 1395693"/>
                <a:gd name="connsiteX683" fmla="*/ 7810839 w 11218359"/>
                <a:gd name="connsiteY683" fmla="*/ 1395694 h 1395693"/>
                <a:gd name="connsiteX684" fmla="*/ 7822268 w 11218359"/>
                <a:gd name="connsiteY684" fmla="*/ 1395694 h 1395693"/>
                <a:gd name="connsiteX685" fmla="*/ 7833698 w 11218359"/>
                <a:gd name="connsiteY685" fmla="*/ 1395694 h 1395693"/>
                <a:gd name="connsiteX686" fmla="*/ 7845128 w 11218359"/>
                <a:gd name="connsiteY686" fmla="*/ 1395694 h 1395693"/>
                <a:gd name="connsiteX687" fmla="*/ 7856606 w 11218359"/>
                <a:gd name="connsiteY687" fmla="*/ 1395694 h 1395693"/>
                <a:gd name="connsiteX688" fmla="*/ 7868036 w 11218359"/>
                <a:gd name="connsiteY688" fmla="*/ 1395694 h 1395693"/>
                <a:gd name="connsiteX689" fmla="*/ 7879466 w 11218359"/>
                <a:gd name="connsiteY689" fmla="*/ 1395694 h 1395693"/>
                <a:gd name="connsiteX690" fmla="*/ 7890896 w 11218359"/>
                <a:gd name="connsiteY690" fmla="*/ 1395694 h 1395693"/>
                <a:gd name="connsiteX691" fmla="*/ 7902326 w 11218359"/>
                <a:gd name="connsiteY691" fmla="*/ 1395694 h 1395693"/>
                <a:gd name="connsiteX692" fmla="*/ 7913804 w 11218359"/>
                <a:gd name="connsiteY692" fmla="*/ 1395694 h 1395693"/>
                <a:gd name="connsiteX693" fmla="*/ 7925234 w 11218359"/>
                <a:gd name="connsiteY693" fmla="*/ 1395694 h 1395693"/>
                <a:gd name="connsiteX694" fmla="*/ 7936663 w 11218359"/>
                <a:gd name="connsiteY694" fmla="*/ 1395694 h 1395693"/>
                <a:gd name="connsiteX695" fmla="*/ 7948094 w 11218359"/>
                <a:gd name="connsiteY695" fmla="*/ 1395694 h 1395693"/>
                <a:gd name="connsiteX696" fmla="*/ 7959524 w 11218359"/>
                <a:gd name="connsiteY696" fmla="*/ 1395694 h 1395693"/>
                <a:gd name="connsiteX697" fmla="*/ 7971001 w 11218359"/>
                <a:gd name="connsiteY697" fmla="*/ 1395694 h 1395693"/>
                <a:gd name="connsiteX698" fmla="*/ 7982431 w 11218359"/>
                <a:gd name="connsiteY698" fmla="*/ 1302549 h 1395693"/>
                <a:gd name="connsiteX699" fmla="*/ 7993861 w 11218359"/>
                <a:gd name="connsiteY699" fmla="*/ 407137 h 1395693"/>
                <a:gd name="connsiteX700" fmla="*/ 8005291 w 11218359"/>
                <a:gd name="connsiteY700" fmla="*/ 618973 h 1395693"/>
                <a:gd name="connsiteX701" fmla="*/ 8016721 w 11218359"/>
                <a:gd name="connsiteY701" fmla="*/ 431178 h 1395693"/>
                <a:gd name="connsiteX702" fmla="*/ 8028199 w 11218359"/>
                <a:gd name="connsiteY702" fmla="*/ 282440 h 1395693"/>
                <a:gd name="connsiteX703" fmla="*/ 8039629 w 11218359"/>
                <a:gd name="connsiteY703" fmla="*/ 126197 h 1395693"/>
                <a:gd name="connsiteX704" fmla="*/ 8051059 w 11218359"/>
                <a:gd name="connsiteY704" fmla="*/ 417652 h 1395693"/>
                <a:gd name="connsiteX705" fmla="*/ 8062489 w 11218359"/>
                <a:gd name="connsiteY705" fmla="*/ 701602 h 1395693"/>
                <a:gd name="connsiteX706" fmla="*/ 8073919 w 11218359"/>
                <a:gd name="connsiteY706" fmla="*/ 476245 h 1395693"/>
                <a:gd name="connsiteX707" fmla="*/ 8085396 w 11218359"/>
                <a:gd name="connsiteY707" fmla="*/ 312487 h 1395693"/>
                <a:gd name="connsiteX708" fmla="*/ 8096826 w 11218359"/>
                <a:gd name="connsiteY708" fmla="*/ 740664 h 1395693"/>
                <a:gd name="connsiteX709" fmla="*/ 8108256 w 11218359"/>
                <a:gd name="connsiteY709" fmla="*/ 528828 h 1395693"/>
                <a:gd name="connsiteX710" fmla="*/ 8119687 w 11218359"/>
                <a:gd name="connsiteY710" fmla="*/ 229857 h 1395693"/>
                <a:gd name="connsiteX711" fmla="*/ 8131117 w 11218359"/>
                <a:gd name="connsiteY711" fmla="*/ 0 h 1395693"/>
                <a:gd name="connsiteX712" fmla="*/ 8142594 w 11218359"/>
                <a:gd name="connsiteY712" fmla="*/ 339533 h 1395693"/>
                <a:gd name="connsiteX713" fmla="*/ 8154024 w 11218359"/>
                <a:gd name="connsiteY713" fmla="*/ 339533 h 1395693"/>
                <a:gd name="connsiteX714" fmla="*/ 8165454 w 11218359"/>
                <a:gd name="connsiteY714" fmla="*/ 564885 h 1395693"/>
                <a:gd name="connsiteX715" fmla="*/ 8176884 w 11218359"/>
                <a:gd name="connsiteY715" fmla="*/ 617468 h 1395693"/>
                <a:gd name="connsiteX716" fmla="*/ 8188314 w 11218359"/>
                <a:gd name="connsiteY716" fmla="*/ 506292 h 1395693"/>
                <a:gd name="connsiteX717" fmla="*/ 8199792 w 11218359"/>
                <a:gd name="connsiteY717" fmla="*/ 0 h 1395693"/>
                <a:gd name="connsiteX718" fmla="*/ 8211222 w 11218359"/>
                <a:gd name="connsiteY718" fmla="*/ 566390 h 1395693"/>
                <a:gd name="connsiteX719" fmla="*/ 8222652 w 11218359"/>
                <a:gd name="connsiteY719" fmla="*/ 1335600 h 1395693"/>
                <a:gd name="connsiteX720" fmla="*/ 8234082 w 11218359"/>
                <a:gd name="connsiteY720" fmla="*/ 1388183 h 1395693"/>
                <a:gd name="connsiteX721" fmla="*/ 8245512 w 11218359"/>
                <a:gd name="connsiteY721" fmla="*/ 1332595 h 1395693"/>
                <a:gd name="connsiteX722" fmla="*/ 8256989 w 11218359"/>
                <a:gd name="connsiteY722" fmla="*/ 1395694 h 1395693"/>
                <a:gd name="connsiteX723" fmla="*/ 8268419 w 11218359"/>
                <a:gd name="connsiteY723" fmla="*/ 1395694 h 1395693"/>
                <a:gd name="connsiteX724" fmla="*/ 8279850 w 11218359"/>
                <a:gd name="connsiteY724" fmla="*/ 1395694 h 1395693"/>
                <a:gd name="connsiteX725" fmla="*/ 8291280 w 11218359"/>
                <a:gd name="connsiteY725" fmla="*/ 1394193 h 1395693"/>
                <a:gd name="connsiteX726" fmla="*/ 8302709 w 11218359"/>
                <a:gd name="connsiteY726" fmla="*/ 1395694 h 1395693"/>
                <a:gd name="connsiteX727" fmla="*/ 8314187 w 11218359"/>
                <a:gd name="connsiteY727" fmla="*/ 1395694 h 1395693"/>
                <a:gd name="connsiteX728" fmla="*/ 8325617 w 11218359"/>
                <a:gd name="connsiteY728" fmla="*/ 1395694 h 1395693"/>
                <a:gd name="connsiteX729" fmla="*/ 8337047 w 11218359"/>
                <a:gd name="connsiteY729" fmla="*/ 1395694 h 1395693"/>
                <a:gd name="connsiteX730" fmla="*/ 8348477 w 11218359"/>
                <a:gd name="connsiteY730" fmla="*/ 1395694 h 1395693"/>
                <a:gd name="connsiteX731" fmla="*/ 8359907 w 11218359"/>
                <a:gd name="connsiteY731" fmla="*/ 1395694 h 1395693"/>
                <a:gd name="connsiteX732" fmla="*/ 8371385 w 11218359"/>
                <a:gd name="connsiteY732" fmla="*/ 1395694 h 1395693"/>
                <a:gd name="connsiteX733" fmla="*/ 8382815 w 11218359"/>
                <a:gd name="connsiteY733" fmla="*/ 1395694 h 1395693"/>
                <a:gd name="connsiteX734" fmla="*/ 8394245 w 11218359"/>
                <a:gd name="connsiteY734" fmla="*/ 1395694 h 1395693"/>
                <a:gd name="connsiteX735" fmla="*/ 8405674 w 11218359"/>
                <a:gd name="connsiteY735" fmla="*/ 1395694 h 1395693"/>
                <a:gd name="connsiteX736" fmla="*/ 8417104 w 11218359"/>
                <a:gd name="connsiteY736" fmla="*/ 1395694 h 1395693"/>
                <a:gd name="connsiteX737" fmla="*/ 8428582 w 11218359"/>
                <a:gd name="connsiteY737" fmla="*/ 1395694 h 1395693"/>
                <a:gd name="connsiteX738" fmla="*/ 8440012 w 11218359"/>
                <a:gd name="connsiteY738" fmla="*/ 1395694 h 1395693"/>
                <a:gd name="connsiteX739" fmla="*/ 8451442 w 11218359"/>
                <a:gd name="connsiteY739" fmla="*/ 1395694 h 1395693"/>
                <a:gd name="connsiteX740" fmla="*/ 8462872 w 11218359"/>
                <a:gd name="connsiteY740" fmla="*/ 1395694 h 1395693"/>
                <a:gd name="connsiteX741" fmla="*/ 8474302 w 11218359"/>
                <a:gd name="connsiteY741" fmla="*/ 1395694 h 1395693"/>
                <a:gd name="connsiteX742" fmla="*/ 8485780 w 11218359"/>
                <a:gd name="connsiteY742" fmla="*/ 1395694 h 1395693"/>
                <a:gd name="connsiteX743" fmla="*/ 8497210 w 11218359"/>
                <a:gd name="connsiteY743" fmla="*/ 1395694 h 1395693"/>
                <a:gd name="connsiteX744" fmla="*/ 8508640 w 11218359"/>
                <a:gd name="connsiteY744" fmla="*/ 1395694 h 1395693"/>
                <a:gd name="connsiteX745" fmla="*/ 8520069 w 11218359"/>
                <a:gd name="connsiteY745" fmla="*/ 1395694 h 1395693"/>
                <a:gd name="connsiteX746" fmla="*/ 8531500 w 11218359"/>
                <a:gd name="connsiteY746" fmla="*/ 1395694 h 1395693"/>
                <a:gd name="connsiteX747" fmla="*/ 8542977 w 11218359"/>
                <a:gd name="connsiteY747" fmla="*/ 1395694 h 1395693"/>
                <a:gd name="connsiteX748" fmla="*/ 8554407 w 11218359"/>
                <a:gd name="connsiteY748" fmla="*/ 1395694 h 1395693"/>
                <a:gd name="connsiteX749" fmla="*/ 8565837 w 11218359"/>
                <a:gd name="connsiteY749" fmla="*/ 1395694 h 1395693"/>
                <a:gd name="connsiteX750" fmla="*/ 8577267 w 11218359"/>
                <a:gd name="connsiteY750" fmla="*/ 1395694 h 1395693"/>
                <a:gd name="connsiteX751" fmla="*/ 8588697 w 11218359"/>
                <a:gd name="connsiteY751" fmla="*/ 1395694 h 1395693"/>
                <a:gd name="connsiteX752" fmla="*/ 8600175 w 11218359"/>
                <a:gd name="connsiteY752" fmla="*/ 1395694 h 1395693"/>
                <a:gd name="connsiteX753" fmla="*/ 8611605 w 11218359"/>
                <a:gd name="connsiteY753" fmla="*/ 1395694 h 1395693"/>
                <a:gd name="connsiteX754" fmla="*/ 8623035 w 11218359"/>
                <a:gd name="connsiteY754" fmla="*/ 1395694 h 1395693"/>
                <a:gd name="connsiteX755" fmla="*/ 8634465 w 11218359"/>
                <a:gd name="connsiteY755" fmla="*/ 1395694 h 1395693"/>
                <a:gd name="connsiteX756" fmla="*/ 8645895 w 11218359"/>
                <a:gd name="connsiteY756" fmla="*/ 1395694 h 1395693"/>
                <a:gd name="connsiteX757" fmla="*/ 8657373 w 11218359"/>
                <a:gd name="connsiteY757" fmla="*/ 1395694 h 1395693"/>
                <a:gd name="connsiteX758" fmla="*/ 8668802 w 11218359"/>
                <a:gd name="connsiteY758" fmla="*/ 1395694 h 1395693"/>
                <a:gd name="connsiteX759" fmla="*/ 8680232 w 11218359"/>
                <a:gd name="connsiteY759" fmla="*/ 1395694 h 1395693"/>
                <a:gd name="connsiteX760" fmla="*/ 8691662 w 11218359"/>
                <a:gd name="connsiteY760" fmla="*/ 1395694 h 1395693"/>
                <a:gd name="connsiteX761" fmla="*/ 8703093 w 11218359"/>
                <a:gd name="connsiteY761" fmla="*/ 1395694 h 1395693"/>
                <a:gd name="connsiteX762" fmla="*/ 8714570 w 11218359"/>
                <a:gd name="connsiteY762" fmla="*/ 1395694 h 1395693"/>
                <a:gd name="connsiteX763" fmla="*/ 8726000 w 11218359"/>
                <a:gd name="connsiteY763" fmla="*/ 1395694 h 1395693"/>
                <a:gd name="connsiteX764" fmla="*/ 8737430 w 11218359"/>
                <a:gd name="connsiteY764" fmla="*/ 1395694 h 1395693"/>
                <a:gd name="connsiteX765" fmla="*/ 8748860 w 11218359"/>
                <a:gd name="connsiteY765" fmla="*/ 1395694 h 1395693"/>
                <a:gd name="connsiteX766" fmla="*/ 8760290 w 11218359"/>
                <a:gd name="connsiteY766" fmla="*/ 1395694 h 1395693"/>
                <a:gd name="connsiteX767" fmla="*/ 8771768 w 11218359"/>
                <a:gd name="connsiteY767" fmla="*/ 1395694 h 1395693"/>
                <a:gd name="connsiteX768" fmla="*/ 8783198 w 11218359"/>
                <a:gd name="connsiteY768" fmla="*/ 1395694 h 1395693"/>
                <a:gd name="connsiteX769" fmla="*/ 8794628 w 11218359"/>
                <a:gd name="connsiteY769" fmla="*/ 1395694 h 1395693"/>
                <a:gd name="connsiteX770" fmla="*/ 8806058 w 11218359"/>
                <a:gd name="connsiteY770" fmla="*/ 1395694 h 1395693"/>
                <a:gd name="connsiteX771" fmla="*/ 8817488 w 11218359"/>
                <a:gd name="connsiteY771" fmla="*/ 1395694 h 1395693"/>
                <a:gd name="connsiteX772" fmla="*/ 8828918 w 11218359"/>
                <a:gd name="connsiteY772" fmla="*/ 1395694 h 1395693"/>
                <a:gd name="connsiteX773" fmla="*/ 8840395 w 11218359"/>
                <a:gd name="connsiteY773" fmla="*/ 1395694 h 1395693"/>
                <a:gd name="connsiteX774" fmla="*/ 8851825 w 11218359"/>
                <a:gd name="connsiteY774" fmla="*/ 1395694 h 1395693"/>
                <a:gd name="connsiteX775" fmla="*/ 8863256 w 11218359"/>
                <a:gd name="connsiteY775" fmla="*/ 1395694 h 1395693"/>
                <a:gd name="connsiteX776" fmla="*/ 8874686 w 11218359"/>
                <a:gd name="connsiteY776" fmla="*/ 1395694 h 1395693"/>
                <a:gd name="connsiteX777" fmla="*/ 8886115 w 11218359"/>
                <a:gd name="connsiteY777" fmla="*/ 1395694 h 1395693"/>
                <a:gd name="connsiteX778" fmla="*/ 8897593 w 11218359"/>
                <a:gd name="connsiteY778" fmla="*/ 1395694 h 1395693"/>
                <a:gd name="connsiteX779" fmla="*/ 8909022 w 11218359"/>
                <a:gd name="connsiteY779" fmla="*/ 1395694 h 1395693"/>
                <a:gd name="connsiteX780" fmla="*/ 8920453 w 11218359"/>
                <a:gd name="connsiteY780" fmla="*/ 1395694 h 1395693"/>
                <a:gd name="connsiteX781" fmla="*/ 8931883 w 11218359"/>
                <a:gd name="connsiteY781" fmla="*/ 1395694 h 1395693"/>
                <a:gd name="connsiteX782" fmla="*/ 8943313 w 11218359"/>
                <a:gd name="connsiteY782" fmla="*/ 1395694 h 1395693"/>
                <a:gd name="connsiteX783" fmla="*/ 8954791 w 11218359"/>
                <a:gd name="connsiteY783" fmla="*/ 1395694 h 1395693"/>
                <a:gd name="connsiteX784" fmla="*/ 8966220 w 11218359"/>
                <a:gd name="connsiteY784" fmla="*/ 1395694 h 1395693"/>
                <a:gd name="connsiteX785" fmla="*/ 8977651 w 11218359"/>
                <a:gd name="connsiteY785" fmla="*/ 1395694 h 1395693"/>
                <a:gd name="connsiteX786" fmla="*/ 8989080 w 11218359"/>
                <a:gd name="connsiteY786" fmla="*/ 1395694 h 1395693"/>
                <a:gd name="connsiteX787" fmla="*/ 9000511 w 11218359"/>
                <a:gd name="connsiteY787" fmla="*/ 1395694 h 1395693"/>
                <a:gd name="connsiteX788" fmla="*/ 9011988 w 11218359"/>
                <a:gd name="connsiteY788" fmla="*/ 1395694 h 1395693"/>
                <a:gd name="connsiteX789" fmla="*/ 9023418 w 11218359"/>
                <a:gd name="connsiteY789" fmla="*/ 1395694 h 1395693"/>
                <a:gd name="connsiteX790" fmla="*/ 9034849 w 11218359"/>
                <a:gd name="connsiteY790" fmla="*/ 1395694 h 1395693"/>
                <a:gd name="connsiteX791" fmla="*/ 9046278 w 11218359"/>
                <a:gd name="connsiteY791" fmla="*/ 1395694 h 1395693"/>
                <a:gd name="connsiteX792" fmla="*/ 9057709 w 11218359"/>
                <a:gd name="connsiteY792" fmla="*/ 1395694 h 1395693"/>
                <a:gd name="connsiteX793" fmla="*/ 9069186 w 11218359"/>
                <a:gd name="connsiteY793" fmla="*/ 1395694 h 1395693"/>
                <a:gd name="connsiteX794" fmla="*/ 9080615 w 11218359"/>
                <a:gd name="connsiteY794" fmla="*/ 1395694 h 1395693"/>
                <a:gd name="connsiteX795" fmla="*/ 9092046 w 11218359"/>
                <a:gd name="connsiteY795" fmla="*/ 1395694 h 1395693"/>
                <a:gd name="connsiteX796" fmla="*/ 9103476 w 11218359"/>
                <a:gd name="connsiteY796" fmla="*/ 1395694 h 1395693"/>
                <a:gd name="connsiteX797" fmla="*/ 9114906 w 11218359"/>
                <a:gd name="connsiteY797" fmla="*/ 1395694 h 1395693"/>
                <a:gd name="connsiteX798" fmla="*/ 9126384 w 11218359"/>
                <a:gd name="connsiteY798" fmla="*/ 1395694 h 1395693"/>
                <a:gd name="connsiteX799" fmla="*/ 9137813 w 11218359"/>
                <a:gd name="connsiteY799" fmla="*/ 1395694 h 1395693"/>
                <a:gd name="connsiteX800" fmla="*/ 9149244 w 11218359"/>
                <a:gd name="connsiteY800" fmla="*/ 1395694 h 1395693"/>
                <a:gd name="connsiteX801" fmla="*/ 9160673 w 11218359"/>
                <a:gd name="connsiteY801" fmla="*/ 1395694 h 1395693"/>
                <a:gd name="connsiteX802" fmla="*/ 9172104 w 11218359"/>
                <a:gd name="connsiteY802" fmla="*/ 1395694 h 1395693"/>
                <a:gd name="connsiteX803" fmla="*/ 9183581 w 11218359"/>
                <a:gd name="connsiteY803" fmla="*/ 1395694 h 1395693"/>
                <a:gd name="connsiteX804" fmla="*/ 9195011 w 11218359"/>
                <a:gd name="connsiteY804" fmla="*/ 1395694 h 1395693"/>
                <a:gd name="connsiteX805" fmla="*/ 9206442 w 11218359"/>
                <a:gd name="connsiteY805" fmla="*/ 1395694 h 1395693"/>
                <a:gd name="connsiteX806" fmla="*/ 9217871 w 11218359"/>
                <a:gd name="connsiteY806" fmla="*/ 1395694 h 1395693"/>
                <a:gd name="connsiteX807" fmla="*/ 9229301 w 11218359"/>
                <a:gd name="connsiteY807" fmla="*/ 1395694 h 1395693"/>
                <a:gd name="connsiteX808" fmla="*/ 9240779 w 11218359"/>
                <a:gd name="connsiteY808" fmla="*/ 1395694 h 1395693"/>
                <a:gd name="connsiteX809" fmla="*/ 9252209 w 11218359"/>
                <a:gd name="connsiteY809" fmla="*/ 1395694 h 1395693"/>
                <a:gd name="connsiteX810" fmla="*/ 9263639 w 11218359"/>
                <a:gd name="connsiteY810" fmla="*/ 1395694 h 1395693"/>
                <a:gd name="connsiteX811" fmla="*/ 9275069 w 11218359"/>
                <a:gd name="connsiteY811" fmla="*/ 1395694 h 1395693"/>
                <a:gd name="connsiteX812" fmla="*/ 9286498 w 11218359"/>
                <a:gd name="connsiteY812" fmla="*/ 1395694 h 1395693"/>
                <a:gd name="connsiteX813" fmla="*/ 9297977 w 11218359"/>
                <a:gd name="connsiteY813" fmla="*/ 1395694 h 1395693"/>
                <a:gd name="connsiteX814" fmla="*/ 9309406 w 11218359"/>
                <a:gd name="connsiteY814" fmla="*/ 1395694 h 1395693"/>
                <a:gd name="connsiteX815" fmla="*/ 9320837 w 11218359"/>
                <a:gd name="connsiteY815" fmla="*/ 1395694 h 1395693"/>
                <a:gd name="connsiteX816" fmla="*/ 9332266 w 11218359"/>
                <a:gd name="connsiteY816" fmla="*/ 1395694 h 1395693"/>
                <a:gd name="connsiteX817" fmla="*/ 9343696 w 11218359"/>
                <a:gd name="connsiteY817" fmla="*/ 1395694 h 1395693"/>
                <a:gd name="connsiteX818" fmla="*/ 9355174 w 11218359"/>
                <a:gd name="connsiteY818" fmla="*/ 1395694 h 1395693"/>
                <a:gd name="connsiteX819" fmla="*/ 9366604 w 11218359"/>
                <a:gd name="connsiteY819" fmla="*/ 1395694 h 1395693"/>
                <a:gd name="connsiteX820" fmla="*/ 9378035 w 11218359"/>
                <a:gd name="connsiteY820" fmla="*/ 1395694 h 1395693"/>
                <a:gd name="connsiteX821" fmla="*/ 9389464 w 11218359"/>
                <a:gd name="connsiteY821" fmla="*/ 1395694 h 1395693"/>
                <a:gd name="connsiteX822" fmla="*/ 9400894 w 11218359"/>
                <a:gd name="connsiteY822" fmla="*/ 1395694 h 1395693"/>
                <a:gd name="connsiteX823" fmla="*/ 9412372 w 11218359"/>
                <a:gd name="connsiteY823" fmla="*/ 1395694 h 1395693"/>
                <a:gd name="connsiteX824" fmla="*/ 9423802 w 11218359"/>
                <a:gd name="connsiteY824" fmla="*/ 1395694 h 1395693"/>
                <a:gd name="connsiteX825" fmla="*/ 9435232 w 11218359"/>
                <a:gd name="connsiteY825" fmla="*/ 1395694 h 1395693"/>
                <a:gd name="connsiteX826" fmla="*/ 9446662 w 11218359"/>
                <a:gd name="connsiteY826" fmla="*/ 1395694 h 1395693"/>
                <a:gd name="connsiteX827" fmla="*/ 9458091 w 11218359"/>
                <a:gd name="connsiteY827" fmla="*/ 1395694 h 1395693"/>
                <a:gd name="connsiteX828" fmla="*/ 9469570 w 11218359"/>
                <a:gd name="connsiteY828" fmla="*/ 1395694 h 1395693"/>
                <a:gd name="connsiteX829" fmla="*/ 9480999 w 11218359"/>
                <a:gd name="connsiteY829" fmla="*/ 1395694 h 1395693"/>
                <a:gd name="connsiteX830" fmla="*/ 9492429 w 11218359"/>
                <a:gd name="connsiteY830" fmla="*/ 1395694 h 1395693"/>
                <a:gd name="connsiteX831" fmla="*/ 9503859 w 11218359"/>
                <a:gd name="connsiteY831" fmla="*/ 1395694 h 1395693"/>
                <a:gd name="connsiteX832" fmla="*/ 9515289 w 11218359"/>
                <a:gd name="connsiteY832" fmla="*/ 1395694 h 1395693"/>
                <a:gd name="connsiteX833" fmla="*/ 9526767 w 11218359"/>
                <a:gd name="connsiteY833" fmla="*/ 1395694 h 1395693"/>
                <a:gd name="connsiteX834" fmla="*/ 9538197 w 11218359"/>
                <a:gd name="connsiteY834" fmla="*/ 1395694 h 1395693"/>
                <a:gd name="connsiteX835" fmla="*/ 9549626 w 11218359"/>
                <a:gd name="connsiteY835" fmla="*/ 1395694 h 1395693"/>
                <a:gd name="connsiteX836" fmla="*/ 9561057 w 11218359"/>
                <a:gd name="connsiteY836" fmla="*/ 1395694 h 1395693"/>
                <a:gd name="connsiteX837" fmla="*/ 9572487 w 11218359"/>
                <a:gd name="connsiteY837" fmla="*/ 1395694 h 1395693"/>
                <a:gd name="connsiteX838" fmla="*/ 9583965 w 11218359"/>
                <a:gd name="connsiteY838" fmla="*/ 1395694 h 1395693"/>
                <a:gd name="connsiteX839" fmla="*/ 9595395 w 11218359"/>
                <a:gd name="connsiteY839" fmla="*/ 1395694 h 1395693"/>
                <a:gd name="connsiteX840" fmla="*/ 9606824 w 11218359"/>
                <a:gd name="connsiteY840" fmla="*/ 1395694 h 1395693"/>
                <a:gd name="connsiteX841" fmla="*/ 9618255 w 11218359"/>
                <a:gd name="connsiteY841" fmla="*/ 1395694 h 1395693"/>
                <a:gd name="connsiteX842" fmla="*/ 9629684 w 11218359"/>
                <a:gd name="connsiteY842" fmla="*/ 1395694 h 1395693"/>
                <a:gd name="connsiteX843" fmla="*/ 9641163 w 11218359"/>
                <a:gd name="connsiteY843" fmla="*/ 1395694 h 1395693"/>
                <a:gd name="connsiteX844" fmla="*/ 9652592 w 11218359"/>
                <a:gd name="connsiteY844" fmla="*/ 1395694 h 1395693"/>
                <a:gd name="connsiteX845" fmla="*/ 9664022 w 11218359"/>
                <a:gd name="connsiteY845" fmla="*/ 1395694 h 1395693"/>
                <a:gd name="connsiteX846" fmla="*/ 9675452 w 11218359"/>
                <a:gd name="connsiteY846" fmla="*/ 1395694 h 1395693"/>
                <a:gd name="connsiteX847" fmla="*/ 9686882 w 11218359"/>
                <a:gd name="connsiteY847" fmla="*/ 1395694 h 1395693"/>
                <a:gd name="connsiteX848" fmla="*/ 9698360 w 11218359"/>
                <a:gd name="connsiteY848" fmla="*/ 1395694 h 1395693"/>
                <a:gd name="connsiteX849" fmla="*/ 9709790 w 11218359"/>
                <a:gd name="connsiteY849" fmla="*/ 1395694 h 1395693"/>
                <a:gd name="connsiteX850" fmla="*/ 9721219 w 11218359"/>
                <a:gd name="connsiteY850" fmla="*/ 1395694 h 1395693"/>
                <a:gd name="connsiteX851" fmla="*/ 9732650 w 11218359"/>
                <a:gd name="connsiteY851" fmla="*/ 1395694 h 1395693"/>
                <a:gd name="connsiteX852" fmla="*/ 9744080 w 11218359"/>
                <a:gd name="connsiteY852" fmla="*/ 1395694 h 1395693"/>
                <a:gd name="connsiteX853" fmla="*/ 9755557 w 11218359"/>
                <a:gd name="connsiteY853" fmla="*/ 1395694 h 1395693"/>
                <a:gd name="connsiteX854" fmla="*/ 9766988 w 11218359"/>
                <a:gd name="connsiteY854" fmla="*/ 1395694 h 1395693"/>
                <a:gd name="connsiteX855" fmla="*/ 9778417 w 11218359"/>
                <a:gd name="connsiteY855" fmla="*/ 1395694 h 1395693"/>
                <a:gd name="connsiteX856" fmla="*/ 9789848 w 11218359"/>
                <a:gd name="connsiteY856" fmla="*/ 1395694 h 1395693"/>
                <a:gd name="connsiteX857" fmla="*/ 9801277 w 11218359"/>
                <a:gd name="connsiteY857" fmla="*/ 1395694 h 1395693"/>
                <a:gd name="connsiteX858" fmla="*/ 9812755 w 11218359"/>
                <a:gd name="connsiteY858" fmla="*/ 1395694 h 1395693"/>
                <a:gd name="connsiteX859" fmla="*/ 9824185 w 11218359"/>
                <a:gd name="connsiteY859" fmla="*/ 1395694 h 1395693"/>
                <a:gd name="connsiteX860" fmla="*/ 9835615 w 11218359"/>
                <a:gd name="connsiteY860" fmla="*/ 1395694 h 1395693"/>
                <a:gd name="connsiteX861" fmla="*/ 9847045 w 11218359"/>
                <a:gd name="connsiteY861" fmla="*/ 1395694 h 1395693"/>
                <a:gd name="connsiteX862" fmla="*/ 9858475 w 11218359"/>
                <a:gd name="connsiteY862" fmla="*/ 1395694 h 1395693"/>
                <a:gd name="connsiteX863" fmla="*/ 9869952 w 11218359"/>
                <a:gd name="connsiteY863" fmla="*/ 1395694 h 1395693"/>
                <a:gd name="connsiteX864" fmla="*/ 9881383 w 11218359"/>
                <a:gd name="connsiteY864" fmla="*/ 1395694 h 1395693"/>
                <a:gd name="connsiteX865" fmla="*/ 9892812 w 11218359"/>
                <a:gd name="connsiteY865" fmla="*/ 1395694 h 1395693"/>
                <a:gd name="connsiteX866" fmla="*/ 9904243 w 11218359"/>
                <a:gd name="connsiteY866" fmla="*/ 1395694 h 1395693"/>
                <a:gd name="connsiteX867" fmla="*/ 9915673 w 11218359"/>
                <a:gd name="connsiteY867" fmla="*/ 1395694 h 1395693"/>
                <a:gd name="connsiteX868" fmla="*/ 9927102 w 11218359"/>
                <a:gd name="connsiteY868" fmla="*/ 1395694 h 1395693"/>
                <a:gd name="connsiteX869" fmla="*/ 9938581 w 11218359"/>
                <a:gd name="connsiteY869" fmla="*/ 1395694 h 1395693"/>
                <a:gd name="connsiteX870" fmla="*/ 9950010 w 11218359"/>
                <a:gd name="connsiteY870" fmla="*/ 1395694 h 1395693"/>
                <a:gd name="connsiteX871" fmla="*/ 9961441 w 11218359"/>
                <a:gd name="connsiteY871" fmla="*/ 1395694 h 1395693"/>
                <a:gd name="connsiteX872" fmla="*/ 9972870 w 11218359"/>
                <a:gd name="connsiteY872" fmla="*/ 1395694 h 1395693"/>
                <a:gd name="connsiteX873" fmla="*/ 9984300 w 11218359"/>
                <a:gd name="connsiteY873" fmla="*/ 1395694 h 1395693"/>
                <a:gd name="connsiteX874" fmla="*/ 9995778 w 11218359"/>
                <a:gd name="connsiteY874" fmla="*/ 1395694 h 1395693"/>
                <a:gd name="connsiteX875" fmla="*/ 10007208 w 11218359"/>
                <a:gd name="connsiteY875" fmla="*/ 1395694 h 1395693"/>
                <a:gd name="connsiteX876" fmla="*/ 10018638 w 11218359"/>
                <a:gd name="connsiteY876" fmla="*/ 1395694 h 1395693"/>
                <a:gd name="connsiteX877" fmla="*/ 10030068 w 11218359"/>
                <a:gd name="connsiteY877" fmla="*/ 1395694 h 1395693"/>
                <a:gd name="connsiteX878" fmla="*/ 10041498 w 11218359"/>
                <a:gd name="connsiteY878" fmla="*/ 1395694 h 1395693"/>
                <a:gd name="connsiteX879" fmla="*/ 10052976 w 11218359"/>
                <a:gd name="connsiteY879" fmla="*/ 1395694 h 1395693"/>
                <a:gd name="connsiteX880" fmla="*/ 10064405 w 11218359"/>
                <a:gd name="connsiteY880" fmla="*/ 1395694 h 1395693"/>
                <a:gd name="connsiteX881" fmla="*/ 10075835 w 11218359"/>
                <a:gd name="connsiteY881" fmla="*/ 1395694 h 1395693"/>
                <a:gd name="connsiteX882" fmla="*/ 10087266 w 11218359"/>
                <a:gd name="connsiteY882" fmla="*/ 1395694 h 1395693"/>
                <a:gd name="connsiteX883" fmla="*/ 10098695 w 11218359"/>
                <a:gd name="connsiteY883" fmla="*/ 1395694 h 1395693"/>
                <a:gd name="connsiteX884" fmla="*/ 10110174 w 11218359"/>
                <a:gd name="connsiteY884" fmla="*/ 1395694 h 1395693"/>
                <a:gd name="connsiteX885" fmla="*/ 10121603 w 11218359"/>
                <a:gd name="connsiteY885" fmla="*/ 1395694 h 1395693"/>
                <a:gd name="connsiteX886" fmla="*/ 10133033 w 11218359"/>
                <a:gd name="connsiteY886" fmla="*/ 1395694 h 1395693"/>
                <a:gd name="connsiteX887" fmla="*/ 10144463 w 11218359"/>
                <a:gd name="connsiteY887" fmla="*/ 1395694 h 1395693"/>
                <a:gd name="connsiteX888" fmla="*/ 10155893 w 11218359"/>
                <a:gd name="connsiteY888" fmla="*/ 1395694 h 1395693"/>
                <a:gd name="connsiteX889" fmla="*/ 10167371 w 11218359"/>
                <a:gd name="connsiteY889" fmla="*/ 1395694 h 1395693"/>
                <a:gd name="connsiteX890" fmla="*/ 10178801 w 11218359"/>
                <a:gd name="connsiteY890" fmla="*/ 1395694 h 1395693"/>
                <a:gd name="connsiteX891" fmla="*/ 10190230 w 11218359"/>
                <a:gd name="connsiteY891" fmla="*/ 1395694 h 1395693"/>
                <a:gd name="connsiteX892" fmla="*/ 10201661 w 11218359"/>
                <a:gd name="connsiteY892" fmla="*/ 1395694 h 1395693"/>
                <a:gd name="connsiteX893" fmla="*/ 10213091 w 11218359"/>
                <a:gd name="connsiteY893" fmla="*/ 1395694 h 1395693"/>
                <a:gd name="connsiteX894" fmla="*/ 10224569 w 11218359"/>
                <a:gd name="connsiteY894" fmla="*/ 1395694 h 1395693"/>
                <a:gd name="connsiteX895" fmla="*/ 10235998 w 11218359"/>
                <a:gd name="connsiteY895" fmla="*/ 1395694 h 1395693"/>
                <a:gd name="connsiteX896" fmla="*/ 10247428 w 11218359"/>
                <a:gd name="connsiteY896" fmla="*/ 1395694 h 1395693"/>
                <a:gd name="connsiteX897" fmla="*/ 10258859 w 11218359"/>
                <a:gd name="connsiteY897" fmla="*/ 1395694 h 1395693"/>
                <a:gd name="connsiteX898" fmla="*/ 10270288 w 11218359"/>
                <a:gd name="connsiteY898" fmla="*/ 1395694 h 1395693"/>
                <a:gd name="connsiteX899" fmla="*/ 10281767 w 11218359"/>
                <a:gd name="connsiteY899" fmla="*/ 1395694 h 1395693"/>
                <a:gd name="connsiteX900" fmla="*/ 10293196 w 11218359"/>
                <a:gd name="connsiteY900" fmla="*/ 1395694 h 1395693"/>
                <a:gd name="connsiteX901" fmla="*/ 10304626 w 11218359"/>
                <a:gd name="connsiteY901" fmla="*/ 1395694 h 1395693"/>
                <a:gd name="connsiteX902" fmla="*/ 10316056 w 11218359"/>
                <a:gd name="connsiteY902" fmla="*/ 1395694 h 1395693"/>
                <a:gd name="connsiteX903" fmla="*/ 10327486 w 11218359"/>
                <a:gd name="connsiteY903" fmla="*/ 1395694 h 1395693"/>
                <a:gd name="connsiteX904" fmla="*/ 10338963 w 11218359"/>
                <a:gd name="connsiteY904" fmla="*/ 1395694 h 1395693"/>
                <a:gd name="connsiteX905" fmla="*/ 10350394 w 11218359"/>
                <a:gd name="connsiteY905" fmla="*/ 1395694 h 1395693"/>
                <a:gd name="connsiteX906" fmla="*/ 10361823 w 11218359"/>
                <a:gd name="connsiteY906" fmla="*/ 1395694 h 1395693"/>
                <a:gd name="connsiteX907" fmla="*/ 10373254 w 11218359"/>
                <a:gd name="connsiteY907" fmla="*/ 1395694 h 1395693"/>
                <a:gd name="connsiteX908" fmla="*/ 10384684 w 11218359"/>
                <a:gd name="connsiteY908" fmla="*/ 1395694 h 1395693"/>
                <a:gd name="connsiteX909" fmla="*/ 10396161 w 11218359"/>
                <a:gd name="connsiteY909" fmla="*/ 1395694 h 1395693"/>
                <a:gd name="connsiteX910" fmla="*/ 10407591 w 11218359"/>
                <a:gd name="connsiteY910" fmla="*/ 1395694 h 1395693"/>
                <a:gd name="connsiteX911" fmla="*/ 10419021 w 11218359"/>
                <a:gd name="connsiteY911" fmla="*/ 1395694 h 1395693"/>
                <a:gd name="connsiteX912" fmla="*/ 10430452 w 11218359"/>
                <a:gd name="connsiteY912" fmla="*/ 1395694 h 1395693"/>
                <a:gd name="connsiteX913" fmla="*/ 10441881 w 11218359"/>
                <a:gd name="connsiteY913" fmla="*/ 1395694 h 1395693"/>
                <a:gd name="connsiteX914" fmla="*/ 10453358 w 11218359"/>
                <a:gd name="connsiteY914" fmla="*/ 1395694 h 1395693"/>
                <a:gd name="connsiteX915" fmla="*/ 10464789 w 11218359"/>
                <a:gd name="connsiteY915" fmla="*/ 1395694 h 1395693"/>
                <a:gd name="connsiteX916" fmla="*/ 10476219 w 11218359"/>
                <a:gd name="connsiteY916" fmla="*/ 1395694 h 1395693"/>
                <a:gd name="connsiteX917" fmla="*/ 10487649 w 11218359"/>
                <a:gd name="connsiteY917" fmla="*/ 1395694 h 1395693"/>
                <a:gd name="connsiteX918" fmla="*/ 10499079 w 11218359"/>
                <a:gd name="connsiteY918" fmla="*/ 1395694 h 1395693"/>
                <a:gd name="connsiteX919" fmla="*/ 10510556 w 11218359"/>
                <a:gd name="connsiteY919" fmla="*/ 1395694 h 1395693"/>
                <a:gd name="connsiteX920" fmla="*/ 10521987 w 11218359"/>
                <a:gd name="connsiteY920" fmla="*/ 1395694 h 1395693"/>
                <a:gd name="connsiteX921" fmla="*/ 10533416 w 11218359"/>
                <a:gd name="connsiteY921" fmla="*/ 1395694 h 1395693"/>
                <a:gd name="connsiteX922" fmla="*/ 10544847 w 11218359"/>
                <a:gd name="connsiteY922" fmla="*/ 1395694 h 1395693"/>
                <a:gd name="connsiteX923" fmla="*/ 10556277 w 11218359"/>
                <a:gd name="connsiteY923" fmla="*/ 1395694 h 1395693"/>
                <a:gd name="connsiteX924" fmla="*/ 10567754 w 11218359"/>
                <a:gd name="connsiteY924" fmla="*/ 1395694 h 1395693"/>
                <a:gd name="connsiteX925" fmla="*/ 10579184 w 11218359"/>
                <a:gd name="connsiteY925" fmla="*/ 1395694 h 1395693"/>
                <a:gd name="connsiteX926" fmla="*/ 10590614 w 11218359"/>
                <a:gd name="connsiteY926" fmla="*/ 1395694 h 1395693"/>
                <a:gd name="connsiteX927" fmla="*/ 10602045 w 11218359"/>
                <a:gd name="connsiteY927" fmla="*/ 1395694 h 1395693"/>
                <a:gd name="connsiteX928" fmla="*/ 10613474 w 11218359"/>
                <a:gd name="connsiteY928" fmla="*/ 1395694 h 1395693"/>
                <a:gd name="connsiteX929" fmla="*/ 10624951 w 11218359"/>
                <a:gd name="connsiteY929" fmla="*/ 1395694 h 1395693"/>
                <a:gd name="connsiteX930" fmla="*/ 10636382 w 11218359"/>
                <a:gd name="connsiteY930" fmla="*/ 1395694 h 1395693"/>
                <a:gd name="connsiteX931" fmla="*/ 10647812 w 11218359"/>
                <a:gd name="connsiteY931" fmla="*/ 1395694 h 1395693"/>
                <a:gd name="connsiteX932" fmla="*/ 10659241 w 11218359"/>
                <a:gd name="connsiteY932" fmla="*/ 1395694 h 1395693"/>
                <a:gd name="connsiteX933" fmla="*/ 10670672 w 11218359"/>
                <a:gd name="connsiteY933" fmla="*/ 1395694 h 1395693"/>
                <a:gd name="connsiteX934" fmla="*/ 10682149 w 11218359"/>
                <a:gd name="connsiteY934" fmla="*/ 1395694 h 1395693"/>
                <a:gd name="connsiteX935" fmla="*/ 10693580 w 11218359"/>
                <a:gd name="connsiteY935" fmla="*/ 1395694 h 1395693"/>
                <a:gd name="connsiteX936" fmla="*/ 10705009 w 11218359"/>
                <a:gd name="connsiteY936" fmla="*/ 1395694 h 1395693"/>
                <a:gd name="connsiteX937" fmla="*/ 10716439 w 11218359"/>
                <a:gd name="connsiteY937" fmla="*/ 1395694 h 1395693"/>
                <a:gd name="connsiteX938" fmla="*/ 10727870 w 11218359"/>
                <a:gd name="connsiteY938" fmla="*/ 1395694 h 1395693"/>
                <a:gd name="connsiteX939" fmla="*/ 10739347 w 11218359"/>
                <a:gd name="connsiteY939" fmla="*/ 1395694 h 1395693"/>
                <a:gd name="connsiteX940" fmla="*/ 10750778 w 11218359"/>
                <a:gd name="connsiteY940" fmla="*/ 1395694 h 1395693"/>
                <a:gd name="connsiteX941" fmla="*/ 10762207 w 11218359"/>
                <a:gd name="connsiteY941" fmla="*/ 1395694 h 1395693"/>
                <a:gd name="connsiteX942" fmla="*/ 10773637 w 11218359"/>
                <a:gd name="connsiteY942" fmla="*/ 1395694 h 1395693"/>
                <a:gd name="connsiteX943" fmla="*/ 10785067 w 11218359"/>
                <a:gd name="connsiteY943" fmla="*/ 1395694 h 1395693"/>
                <a:gd name="connsiteX944" fmla="*/ 10796544 w 11218359"/>
                <a:gd name="connsiteY944" fmla="*/ 1395694 h 1395693"/>
                <a:gd name="connsiteX945" fmla="*/ 10807975 w 11218359"/>
                <a:gd name="connsiteY945" fmla="*/ 1395694 h 1395693"/>
                <a:gd name="connsiteX946" fmla="*/ 10819405 w 11218359"/>
                <a:gd name="connsiteY946" fmla="*/ 1395694 h 1395693"/>
                <a:gd name="connsiteX947" fmla="*/ 10830834 w 11218359"/>
                <a:gd name="connsiteY947" fmla="*/ 1395694 h 1395693"/>
                <a:gd name="connsiteX948" fmla="*/ 10842265 w 11218359"/>
                <a:gd name="connsiteY948" fmla="*/ 1395694 h 1395693"/>
                <a:gd name="connsiteX949" fmla="*/ 10853742 w 11218359"/>
                <a:gd name="connsiteY949" fmla="*/ 1395694 h 1395693"/>
                <a:gd name="connsiteX950" fmla="*/ 10865173 w 11218359"/>
                <a:gd name="connsiteY950" fmla="*/ 1395694 h 1395693"/>
                <a:gd name="connsiteX951" fmla="*/ 10876602 w 11218359"/>
                <a:gd name="connsiteY951" fmla="*/ 1395694 h 1395693"/>
                <a:gd name="connsiteX952" fmla="*/ 10888032 w 11218359"/>
                <a:gd name="connsiteY952" fmla="*/ 1395694 h 1395693"/>
                <a:gd name="connsiteX953" fmla="*/ 10899463 w 11218359"/>
                <a:gd name="connsiteY953" fmla="*/ 1395694 h 1395693"/>
                <a:gd name="connsiteX954" fmla="*/ 10910892 w 11218359"/>
                <a:gd name="connsiteY954" fmla="*/ 1395694 h 1395693"/>
                <a:gd name="connsiteX955" fmla="*/ 10922369 w 11218359"/>
                <a:gd name="connsiteY955" fmla="*/ 1395694 h 1395693"/>
                <a:gd name="connsiteX956" fmla="*/ 10933800 w 11218359"/>
                <a:gd name="connsiteY956" fmla="*/ 1395694 h 1395693"/>
                <a:gd name="connsiteX957" fmla="*/ 10945230 w 11218359"/>
                <a:gd name="connsiteY957" fmla="*/ 1395694 h 1395693"/>
                <a:gd name="connsiteX958" fmla="*/ 10956660 w 11218359"/>
                <a:gd name="connsiteY958" fmla="*/ 1395694 h 1395693"/>
                <a:gd name="connsiteX959" fmla="*/ 10968090 w 11218359"/>
                <a:gd name="connsiteY959" fmla="*/ 1395694 h 1395693"/>
                <a:gd name="connsiteX960" fmla="*/ 10979567 w 11218359"/>
                <a:gd name="connsiteY960" fmla="*/ 1395694 h 1395693"/>
                <a:gd name="connsiteX961" fmla="*/ 10990998 w 11218359"/>
                <a:gd name="connsiteY961" fmla="*/ 1395694 h 1395693"/>
                <a:gd name="connsiteX962" fmla="*/ 11002427 w 11218359"/>
                <a:gd name="connsiteY962" fmla="*/ 1395694 h 1395693"/>
                <a:gd name="connsiteX963" fmla="*/ 11013858 w 11218359"/>
                <a:gd name="connsiteY963" fmla="*/ 1395694 h 1395693"/>
                <a:gd name="connsiteX964" fmla="*/ 11025287 w 11218359"/>
                <a:gd name="connsiteY964" fmla="*/ 1395694 h 1395693"/>
                <a:gd name="connsiteX965" fmla="*/ 11036765 w 11218359"/>
                <a:gd name="connsiteY965" fmla="*/ 1395694 h 1395693"/>
                <a:gd name="connsiteX966" fmla="*/ 11048195 w 11218359"/>
                <a:gd name="connsiteY966" fmla="*/ 1395694 h 1395693"/>
                <a:gd name="connsiteX967" fmla="*/ 11059625 w 11218359"/>
                <a:gd name="connsiteY967" fmla="*/ 1395694 h 1395693"/>
                <a:gd name="connsiteX968" fmla="*/ 11071056 w 11218359"/>
                <a:gd name="connsiteY968" fmla="*/ 1395694 h 1395693"/>
                <a:gd name="connsiteX969" fmla="*/ 11082485 w 11218359"/>
                <a:gd name="connsiteY969" fmla="*/ 1395694 h 1395693"/>
                <a:gd name="connsiteX970" fmla="*/ 11093962 w 11218359"/>
                <a:gd name="connsiteY970" fmla="*/ 1395694 h 1395693"/>
                <a:gd name="connsiteX971" fmla="*/ 11105393 w 11218359"/>
                <a:gd name="connsiteY971" fmla="*/ 1395694 h 1395693"/>
                <a:gd name="connsiteX972" fmla="*/ 11116823 w 11218359"/>
                <a:gd name="connsiteY972" fmla="*/ 1395694 h 1395693"/>
                <a:gd name="connsiteX973" fmla="*/ 11128253 w 11218359"/>
                <a:gd name="connsiteY973" fmla="*/ 1395694 h 1395693"/>
                <a:gd name="connsiteX974" fmla="*/ 11139683 w 11218359"/>
                <a:gd name="connsiteY974" fmla="*/ 1395694 h 1395693"/>
                <a:gd name="connsiteX975" fmla="*/ 11151160 w 11218359"/>
                <a:gd name="connsiteY975" fmla="*/ 1395694 h 1395693"/>
                <a:gd name="connsiteX976" fmla="*/ 11162591 w 11218359"/>
                <a:gd name="connsiteY976" fmla="*/ 1395694 h 1395693"/>
                <a:gd name="connsiteX977" fmla="*/ 11174020 w 11218359"/>
                <a:gd name="connsiteY977" fmla="*/ 1395694 h 1395693"/>
                <a:gd name="connsiteX978" fmla="*/ 11185451 w 11218359"/>
                <a:gd name="connsiteY978" fmla="*/ 1395694 h 1395693"/>
                <a:gd name="connsiteX979" fmla="*/ 11196881 w 11218359"/>
                <a:gd name="connsiteY979" fmla="*/ 1395694 h 1395693"/>
                <a:gd name="connsiteX980" fmla="*/ 11208358 w 11218359"/>
                <a:gd name="connsiteY980" fmla="*/ 1395694 h 1395693"/>
                <a:gd name="connsiteX981" fmla="*/ 11218359 w 11218359"/>
                <a:gd name="connsiteY981" fmla="*/ 1395694 h 139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95693">
                  <a:moveTo>
                    <a:pt x="0" y="1395694"/>
                  </a:moveTo>
                  <a:lnTo>
                    <a:pt x="9149" y="1395694"/>
                  </a:lnTo>
                  <a:lnTo>
                    <a:pt x="20588" y="1395694"/>
                  </a:lnTo>
                  <a:lnTo>
                    <a:pt x="32028" y="1395694"/>
                  </a:lnTo>
                  <a:lnTo>
                    <a:pt x="43467" y="1395694"/>
                  </a:lnTo>
                  <a:lnTo>
                    <a:pt x="54907" y="1395694"/>
                  </a:lnTo>
                  <a:lnTo>
                    <a:pt x="66346" y="1395694"/>
                  </a:lnTo>
                  <a:lnTo>
                    <a:pt x="77786" y="1395694"/>
                  </a:lnTo>
                  <a:lnTo>
                    <a:pt x="89225" y="1395694"/>
                  </a:lnTo>
                  <a:lnTo>
                    <a:pt x="100665" y="1395694"/>
                  </a:lnTo>
                  <a:lnTo>
                    <a:pt x="112104" y="1395694"/>
                  </a:lnTo>
                  <a:lnTo>
                    <a:pt x="123544" y="1395694"/>
                  </a:lnTo>
                  <a:lnTo>
                    <a:pt x="134979" y="1395694"/>
                  </a:lnTo>
                  <a:lnTo>
                    <a:pt x="146423" y="1395694"/>
                  </a:lnTo>
                  <a:lnTo>
                    <a:pt x="157858" y="1395694"/>
                  </a:lnTo>
                  <a:lnTo>
                    <a:pt x="169297" y="1395694"/>
                  </a:lnTo>
                  <a:lnTo>
                    <a:pt x="180737" y="1395694"/>
                  </a:lnTo>
                  <a:lnTo>
                    <a:pt x="192176" y="1395694"/>
                  </a:lnTo>
                  <a:lnTo>
                    <a:pt x="203616" y="1395694"/>
                  </a:lnTo>
                  <a:lnTo>
                    <a:pt x="215055" y="1395694"/>
                  </a:lnTo>
                  <a:lnTo>
                    <a:pt x="226495" y="1395694"/>
                  </a:lnTo>
                  <a:lnTo>
                    <a:pt x="237935" y="1395694"/>
                  </a:lnTo>
                  <a:lnTo>
                    <a:pt x="249374" y="1395694"/>
                  </a:lnTo>
                  <a:lnTo>
                    <a:pt x="260814" y="1395694"/>
                  </a:lnTo>
                  <a:lnTo>
                    <a:pt x="272253" y="1395694"/>
                  </a:lnTo>
                  <a:lnTo>
                    <a:pt x="283693" y="1395694"/>
                  </a:lnTo>
                  <a:lnTo>
                    <a:pt x="295132" y="1395694"/>
                  </a:lnTo>
                  <a:lnTo>
                    <a:pt x="306572" y="1395694"/>
                  </a:lnTo>
                  <a:lnTo>
                    <a:pt x="318011" y="1395694"/>
                  </a:lnTo>
                  <a:lnTo>
                    <a:pt x="329451" y="1395694"/>
                  </a:lnTo>
                  <a:lnTo>
                    <a:pt x="340890" y="1395694"/>
                  </a:lnTo>
                  <a:lnTo>
                    <a:pt x="352330" y="1395694"/>
                  </a:lnTo>
                  <a:lnTo>
                    <a:pt x="363769" y="1395694"/>
                  </a:lnTo>
                  <a:lnTo>
                    <a:pt x="375209" y="1395694"/>
                  </a:lnTo>
                  <a:lnTo>
                    <a:pt x="386648" y="1395694"/>
                  </a:lnTo>
                  <a:lnTo>
                    <a:pt x="398088" y="1395694"/>
                  </a:lnTo>
                  <a:lnTo>
                    <a:pt x="409527" y="1395694"/>
                  </a:lnTo>
                  <a:lnTo>
                    <a:pt x="420967" y="1395694"/>
                  </a:lnTo>
                  <a:lnTo>
                    <a:pt x="432406" y="1395694"/>
                  </a:lnTo>
                  <a:lnTo>
                    <a:pt x="443846" y="1395694"/>
                  </a:lnTo>
                  <a:lnTo>
                    <a:pt x="455285" y="1395694"/>
                  </a:lnTo>
                  <a:lnTo>
                    <a:pt x="466725" y="1395694"/>
                  </a:lnTo>
                  <a:lnTo>
                    <a:pt x="478165" y="1395694"/>
                  </a:lnTo>
                  <a:lnTo>
                    <a:pt x="489604" y="1395694"/>
                  </a:lnTo>
                  <a:lnTo>
                    <a:pt x="501044" y="1395694"/>
                  </a:lnTo>
                  <a:lnTo>
                    <a:pt x="512483" y="1395694"/>
                  </a:lnTo>
                  <a:lnTo>
                    <a:pt x="523923" y="1395694"/>
                  </a:lnTo>
                  <a:lnTo>
                    <a:pt x="535362" y="1395694"/>
                  </a:lnTo>
                  <a:lnTo>
                    <a:pt x="546802" y="1395694"/>
                  </a:lnTo>
                  <a:lnTo>
                    <a:pt x="558241" y="1395694"/>
                  </a:lnTo>
                  <a:lnTo>
                    <a:pt x="569681" y="1395694"/>
                  </a:lnTo>
                  <a:lnTo>
                    <a:pt x="581120" y="1395694"/>
                  </a:lnTo>
                  <a:lnTo>
                    <a:pt x="592560" y="1395694"/>
                  </a:lnTo>
                  <a:lnTo>
                    <a:pt x="603999" y="1395694"/>
                  </a:lnTo>
                  <a:lnTo>
                    <a:pt x="615439" y="1395694"/>
                  </a:lnTo>
                  <a:lnTo>
                    <a:pt x="626878" y="1395694"/>
                  </a:lnTo>
                  <a:lnTo>
                    <a:pt x="638318" y="1395694"/>
                  </a:lnTo>
                  <a:lnTo>
                    <a:pt x="649757" y="1395694"/>
                  </a:lnTo>
                  <a:lnTo>
                    <a:pt x="661192" y="1395694"/>
                  </a:lnTo>
                  <a:lnTo>
                    <a:pt x="672632" y="1395694"/>
                  </a:lnTo>
                  <a:lnTo>
                    <a:pt x="684071" y="1395694"/>
                  </a:lnTo>
                  <a:lnTo>
                    <a:pt x="695511" y="1395694"/>
                  </a:lnTo>
                  <a:lnTo>
                    <a:pt x="706950" y="1395694"/>
                  </a:lnTo>
                  <a:lnTo>
                    <a:pt x="718390" y="1395694"/>
                  </a:lnTo>
                  <a:lnTo>
                    <a:pt x="729829" y="1395694"/>
                  </a:lnTo>
                  <a:lnTo>
                    <a:pt x="741269" y="1395694"/>
                  </a:lnTo>
                  <a:lnTo>
                    <a:pt x="752708" y="1395694"/>
                  </a:lnTo>
                  <a:lnTo>
                    <a:pt x="764148" y="1395694"/>
                  </a:lnTo>
                  <a:lnTo>
                    <a:pt x="775587" y="1395694"/>
                  </a:lnTo>
                  <a:lnTo>
                    <a:pt x="787027" y="1395694"/>
                  </a:lnTo>
                  <a:lnTo>
                    <a:pt x="798467" y="1395694"/>
                  </a:lnTo>
                  <a:lnTo>
                    <a:pt x="809906" y="1395694"/>
                  </a:lnTo>
                  <a:lnTo>
                    <a:pt x="821346" y="1395694"/>
                  </a:lnTo>
                  <a:lnTo>
                    <a:pt x="832785" y="1395694"/>
                  </a:lnTo>
                  <a:lnTo>
                    <a:pt x="844225" y="1395694"/>
                  </a:lnTo>
                  <a:lnTo>
                    <a:pt x="855664" y="1395694"/>
                  </a:lnTo>
                  <a:lnTo>
                    <a:pt x="867104" y="1395694"/>
                  </a:lnTo>
                  <a:lnTo>
                    <a:pt x="878543" y="1395694"/>
                  </a:lnTo>
                  <a:lnTo>
                    <a:pt x="889983" y="1395694"/>
                  </a:lnTo>
                  <a:lnTo>
                    <a:pt x="901422" y="1395694"/>
                  </a:lnTo>
                  <a:lnTo>
                    <a:pt x="912862" y="1395694"/>
                  </a:lnTo>
                  <a:lnTo>
                    <a:pt x="924301" y="1395694"/>
                  </a:lnTo>
                  <a:lnTo>
                    <a:pt x="935741" y="1395694"/>
                  </a:lnTo>
                  <a:lnTo>
                    <a:pt x="947180" y="1395694"/>
                  </a:lnTo>
                  <a:lnTo>
                    <a:pt x="958620" y="1395694"/>
                  </a:lnTo>
                  <a:lnTo>
                    <a:pt x="970059" y="1395694"/>
                  </a:lnTo>
                  <a:lnTo>
                    <a:pt x="981499" y="1395694"/>
                  </a:lnTo>
                  <a:lnTo>
                    <a:pt x="992938" y="1395694"/>
                  </a:lnTo>
                  <a:lnTo>
                    <a:pt x="1004378" y="1395694"/>
                  </a:lnTo>
                  <a:lnTo>
                    <a:pt x="1015818" y="1395694"/>
                  </a:lnTo>
                  <a:lnTo>
                    <a:pt x="1027257" y="1395694"/>
                  </a:lnTo>
                  <a:lnTo>
                    <a:pt x="1038697" y="1395694"/>
                  </a:lnTo>
                  <a:lnTo>
                    <a:pt x="1050136" y="1395694"/>
                  </a:lnTo>
                  <a:lnTo>
                    <a:pt x="1061576" y="1395694"/>
                  </a:lnTo>
                  <a:lnTo>
                    <a:pt x="1073015" y="1395694"/>
                  </a:lnTo>
                  <a:lnTo>
                    <a:pt x="1084455" y="1395694"/>
                  </a:lnTo>
                  <a:lnTo>
                    <a:pt x="1095894" y="1395694"/>
                  </a:lnTo>
                  <a:lnTo>
                    <a:pt x="1107334" y="1395694"/>
                  </a:lnTo>
                  <a:lnTo>
                    <a:pt x="1118773" y="1395694"/>
                  </a:lnTo>
                  <a:lnTo>
                    <a:pt x="1130213" y="1395694"/>
                  </a:lnTo>
                  <a:lnTo>
                    <a:pt x="1141652" y="1395694"/>
                  </a:lnTo>
                  <a:lnTo>
                    <a:pt x="1153092" y="1395694"/>
                  </a:lnTo>
                  <a:lnTo>
                    <a:pt x="1164531" y="1395694"/>
                  </a:lnTo>
                  <a:lnTo>
                    <a:pt x="1175971" y="1395694"/>
                  </a:lnTo>
                  <a:lnTo>
                    <a:pt x="1187406" y="1395694"/>
                  </a:lnTo>
                  <a:lnTo>
                    <a:pt x="1198845" y="1395694"/>
                  </a:lnTo>
                  <a:lnTo>
                    <a:pt x="1210285" y="1395694"/>
                  </a:lnTo>
                  <a:lnTo>
                    <a:pt x="1221724" y="1395694"/>
                  </a:lnTo>
                  <a:lnTo>
                    <a:pt x="1233164" y="1395694"/>
                  </a:lnTo>
                  <a:lnTo>
                    <a:pt x="1244603" y="1395694"/>
                  </a:lnTo>
                  <a:lnTo>
                    <a:pt x="1256043" y="1395694"/>
                  </a:lnTo>
                  <a:lnTo>
                    <a:pt x="1267482" y="1395694"/>
                  </a:lnTo>
                  <a:lnTo>
                    <a:pt x="1278922" y="1395694"/>
                  </a:lnTo>
                  <a:lnTo>
                    <a:pt x="1290361" y="1395694"/>
                  </a:lnTo>
                  <a:lnTo>
                    <a:pt x="1301801" y="1395694"/>
                  </a:lnTo>
                  <a:lnTo>
                    <a:pt x="1313240" y="1395694"/>
                  </a:lnTo>
                  <a:lnTo>
                    <a:pt x="1324680" y="1395694"/>
                  </a:lnTo>
                  <a:lnTo>
                    <a:pt x="1336120" y="1395694"/>
                  </a:lnTo>
                  <a:lnTo>
                    <a:pt x="1347559" y="1395694"/>
                  </a:lnTo>
                  <a:lnTo>
                    <a:pt x="1358999" y="1395694"/>
                  </a:lnTo>
                  <a:lnTo>
                    <a:pt x="1370438" y="1395694"/>
                  </a:lnTo>
                  <a:lnTo>
                    <a:pt x="1381878" y="1395694"/>
                  </a:lnTo>
                  <a:lnTo>
                    <a:pt x="1393317" y="1395694"/>
                  </a:lnTo>
                  <a:lnTo>
                    <a:pt x="1404757" y="1395694"/>
                  </a:lnTo>
                  <a:lnTo>
                    <a:pt x="1416196" y="1395694"/>
                  </a:lnTo>
                  <a:lnTo>
                    <a:pt x="1427636" y="1395694"/>
                  </a:lnTo>
                  <a:lnTo>
                    <a:pt x="1439075" y="1395694"/>
                  </a:lnTo>
                  <a:lnTo>
                    <a:pt x="1450515" y="1395694"/>
                  </a:lnTo>
                  <a:lnTo>
                    <a:pt x="1461954" y="1395694"/>
                  </a:lnTo>
                  <a:lnTo>
                    <a:pt x="1473394" y="1395694"/>
                  </a:lnTo>
                  <a:lnTo>
                    <a:pt x="1484833" y="1395694"/>
                  </a:lnTo>
                  <a:lnTo>
                    <a:pt x="1496273" y="1395694"/>
                  </a:lnTo>
                  <a:lnTo>
                    <a:pt x="1507712" y="1395694"/>
                  </a:lnTo>
                  <a:lnTo>
                    <a:pt x="1519152" y="1395694"/>
                  </a:lnTo>
                  <a:lnTo>
                    <a:pt x="1530591" y="1395694"/>
                  </a:lnTo>
                  <a:lnTo>
                    <a:pt x="1542031" y="1395694"/>
                  </a:lnTo>
                  <a:lnTo>
                    <a:pt x="1553471" y="1395694"/>
                  </a:lnTo>
                  <a:lnTo>
                    <a:pt x="1564910" y="1395694"/>
                  </a:lnTo>
                  <a:lnTo>
                    <a:pt x="1576349" y="1395694"/>
                  </a:lnTo>
                  <a:lnTo>
                    <a:pt x="1587789" y="1395694"/>
                  </a:lnTo>
                  <a:lnTo>
                    <a:pt x="1599229" y="1395694"/>
                  </a:lnTo>
                  <a:lnTo>
                    <a:pt x="1610668" y="1395694"/>
                  </a:lnTo>
                  <a:lnTo>
                    <a:pt x="1622107" y="1395694"/>
                  </a:lnTo>
                  <a:lnTo>
                    <a:pt x="1633547" y="1395694"/>
                  </a:lnTo>
                  <a:lnTo>
                    <a:pt x="1644987" y="1395694"/>
                  </a:lnTo>
                  <a:lnTo>
                    <a:pt x="1656426" y="1395694"/>
                  </a:lnTo>
                  <a:lnTo>
                    <a:pt x="1667866" y="1395694"/>
                  </a:lnTo>
                  <a:lnTo>
                    <a:pt x="1679305" y="1395694"/>
                  </a:lnTo>
                  <a:lnTo>
                    <a:pt x="1690745" y="1395694"/>
                  </a:lnTo>
                  <a:lnTo>
                    <a:pt x="1702184" y="1395694"/>
                  </a:lnTo>
                  <a:lnTo>
                    <a:pt x="1713619" y="1395694"/>
                  </a:lnTo>
                  <a:lnTo>
                    <a:pt x="1725063" y="1395694"/>
                  </a:lnTo>
                  <a:lnTo>
                    <a:pt x="1736498" y="1395694"/>
                  </a:lnTo>
                  <a:lnTo>
                    <a:pt x="1747938" y="1395694"/>
                  </a:lnTo>
                  <a:lnTo>
                    <a:pt x="1759377" y="1395694"/>
                  </a:lnTo>
                  <a:lnTo>
                    <a:pt x="1770817" y="1395694"/>
                  </a:lnTo>
                  <a:lnTo>
                    <a:pt x="1782256" y="1395694"/>
                  </a:lnTo>
                  <a:lnTo>
                    <a:pt x="1793696" y="1395694"/>
                  </a:lnTo>
                  <a:lnTo>
                    <a:pt x="1805135" y="1395694"/>
                  </a:lnTo>
                  <a:lnTo>
                    <a:pt x="1816575" y="1395694"/>
                  </a:lnTo>
                  <a:lnTo>
                    <a:pt x="1828014" y="1395694"/>
                  </a:lnTo>
                  <a:lnTo>
                    <a:pt x="1839454" y="1395694"/>
                  </a:lnTo>
                  <a:lnTo>
                    <a:pt x="1850893" y="1395694"/>
                  </a:lnTo>
                  <a:lnTo>
                    <a:pt x="1862333" y="1395694"/>
                  </a:lnTo>
                  <a:lnTo>
                    <a:pt x="1873772" y="1395694"/>
                  </a:lnTo>
                  <a:lnTo>
                    <a:pt x="1885212" y="1395694"/>
                  </a:lnTo>
                  <a:lnTo>
                    <a:pt x="1896651" y="1395694"/>
                  </a:lnTo>
                  <a:lnTo>
                    <a:pt x="1908091" y="1395694"/>
                  </a:lnTo>
                  <a:lnTo>
                    <a:pt x="1919531" y="1395694"/>
                  </a:lnTo>
                  <a:lnTo>
                    <a:pt x="1930970" y="1395694"/>
                  </a:lnTo>
                  <a:lnTo>
                    <a:pt x="1942409" y="1395694"/>
                  </a:lnTo>
                  <a:lnTo>
                    <a:pt x="1953849" y="1395694"/>
                  </a:lnTo>
                  <a:lnTo>
                    <a:pt x="1965289" y="1395694"/>
                  </a:lnTo>
                  <a:lnTo>
                    <a:pt x="1976728" y="1395694"/>
                  </a:lnTo>
                  <a:lnTo>
                    <a:pt x="1988168" y="1395694"/>
                  </a:lnTo>
                  <a:lnTo>
                    <a:pt x="1999607" y="1395694"/>
                  </a:lnTo>
                  <a:lnTo>
                    <a:pt x="2011047" y="1395694"/>
                  </a:lnTo>
                  <a:lnTo>
                    <a:pt x="2022486" y="1395694"/>
                  </a:lnTo>
                  <a:lnTo>
                    <a:pt x="2033926" y="1395694"/>
                  </a:lnTo>
                  <a:lnTo>
                    <a:pt x="2045365" y="1395694"/>
                  </a:lnTo>
                  <a:lnTo>
                    <a:pt x="2056805" y="1395694"/>
                  </a:lnTo>
                  <a:lnTo>
                    <a:pt x="2068244" y="1395694"/>
                  </a:lnTo>
                  <a:lnTo>
                    <a:pt x="2079684" y="1395694"/>
                  </a:lnTo>
                  <a:lnTo>
                    <a:pt x="2091123" y="1395694"/>
                  </a:lnTo>
                  <a:lnTo>
                    <a:pt x="2102563" y="1395694"/>
                  </a:lnTo>
                  <a:lnTo>
                    <a:pt x="2114002" y="1395694"/>
                  </a:lnTo>
                  <a:lnTo>
                    <a:pt x="2125442" y="1395694"/>
                  </a:lnTo>
                  <a:lnTo>
                    <a:pt x="2136882" y="1395694"/>
                  </a:lnTo>
                  <a:lnTo>
                    <a:pt x="2148321" y="1395694"/>
                  </a:lnTo>
                  <a:lnTo>
                    <a:pt x="2159760" y="1395694"/>
                  </a:lnTo>
                  <a:lnTo>
                    <a:pt x="2171200" y="1395694"/>
                  </a:lnTo>
                  <a:lnTo>
                    <a:pt x="2182640" y="1395694"/>
                  </a:lnTo>
                  <a:lnTo>
                    <a:pt x="2194079" y="1395694"/>
                  </a:lnTo>
                  <a:lnTo>
                    <a:pt x="2205519" y="1395694"/>
                  </a:lnTo>
                  <a:lnTo>
                    <a:pt x="2216958" y="1395694"/>
                  </a:lnTo>
                  <a:lnTo>
                    <a:pt x="2228393" y="1395694"/>
                  </a:lnTo>
                  <a:lnTo>
                    <a:pt x="2239837" y="1395694"/>
                  </a:lnTo>
                  <a:lnTo>
                    <a:pt x="2251272" y="1395694"/>
                  </a:lnTo>
                  <a:lnTo>
                    <a:pt x="2262716" y="1395694"/>
                  </a:lnTo>
                  <a:lnTo>
                    <a:pt x="2274151" y="1395694"/>
                  </a:lnTo>
                  <a:lnTo>
                    <a:pt x="2285591" y="1395694"/>
                  </a:lnTo>
                  <a:lnTo>
                    <a:pt x="2297030" y="1395694"/>
                  </a:lnTo>
                  <a:lnTo>
                    <a:pt x="2308470" y="1395694"/>
                  </a:lnTo>
                  <a:lnTo>
                    <a:pt x="2319909" y="1395694"/>
                  </a:lnTo>
                  <a:lnTo>
                    <a:pt x="2331349" y="1395694"/>
                  </a:lnTo>
                  <a:lnTo>
                    <a:pt x="2342788" y="1395694"/>
                  </a:lnTo>
                  <a:lnTo>
                    <a:pt x="2354228" y="1395694"/>
                  </a:lnTo>
                  <a:lnTo>
                    <a:pt x="2365667" y="1395694"/>
                  </a:lnTo>
                  <a:lnTo>
                    <a:pt x="2377107" y="1395694"/>
                  </a:lnTo>
                  <a:lnTo>
                    <a:pt x="2388546" y="1395694"/>
                  </a:lnTo>
                  <a:lnTo>
                    <a:pt x="2399986" y="1395694"/>
                  </a:lnTo>
                  <a:lnTo>
                    <a:pt x="2411425" y="1395694"/>
                  </a:lnTo>
                  <a:lnTo>
                    <a:pt x="2422865" y="1395694"/>
                  </a:lnTo>
                  <a:lnTo>
                    <a:pt x="2434304" y="1395694"/>
                  </a:lnTo>
                  <a:lnTo>
                    <a:pt x="2445744" y="1395694"/>
                  </a:lnTo>
                  <a:lnTo>
                    <a:pt x="2457184" y="1395694"/>
                  </a:lnTo>
                  <a:lnTo>
                    <a:pt x="2468623" y="1395694"/>
                  </a:lnTo>
                  <a:lnTo>
                    <a:pt x="2480062" y="1395694"/>
                  </a:lnTo>
                  <a:lnTo>
                    <a:pt x="2491502" y="1395694"/>
                  </a:lnTo>
                  <a:lnTo>
                    <a:pt x="2502942" y="1395694"/>
                  </a:lnTo>
                  <a:lnTo>
                    <a:pt x="2514381" y="1395694"/>
                  </a:lnTo>
                  <a:lnTo>
                    <a:pt x="2525821" y="1395694"/>
                  </a:lnTo>
                  <a:lnTo>
                    <a:pt x="2537260" y="1395694"/>
                  </a:lnTo>
                  <a:lnTo>
                    <a:pt x="2548700" y="1395694"/>
                  </a:lnTo>
                  <a:lnTo>
                    <a:pt x="2560139" y="1395694"/>
                  </a:lnTo>
                  <a:lnTo>
                    <a:pt x="2571579" y="1395694"/>
                  </a:lnTo>
                  <a:lnTo>
                    <a:pt x="2583018" y="1395694"/>
                  </a:lnTo>
                  <a:lnTo>
                    <a:pt x="2594458" y="1395694"/>
                  </a:lnTo>
                  <a:lnTo>
                    <a:pt x="2605897" y="1395694"/>
                  </a:lnTo>
                  <a:lnTo>
                    <a:pt x="2617337" y="1395694"/>
                  </a:lnTo>
                  <a:lnTo>
                    <a:pt x="2628776" y="1395694"/>
                  </a:lnTo>
                  <a:lnTo>
                    <a:pt x="2640216" y="1395694"/>
                  </a:lnTo>
                  <a:lnTo>
                    <a:pt x="2651655" y="1395694"/>
                  </a:lnTo>
                  <a:lnTo>
                    <a:pt x="2663095" y="1395694"/>
                  </a:lnTo>
                  <a:lnTo>
                    <a:pt x="2674535" y="1395694"/>
                  </a:lnTo>
                  <a:lnTo>
                    <a:pt x="2685974" y="1395694"/>
                  </a:lnTo>
                  <a:lnTo>
                    <a:pt x="2697413" y="1395694"/>
                  </a:lnTo>
                  <a:lnTo>
                    <a:pt x="2708853" y="1395694"/>
                  </a:lnTo>
                  <a:lnTo>
                    <a:pt x="2720293" y="1395694"/>
                  </a:lnTo>
                  <a:lnTo>
                    <a:pt x="2731727" y="1395694"/>
                  </a:lnTo>
                  <a:lnTo>
                    <a:pt x="2743172" y="1395694"/>
                  </a:lnTo>
                  <a:lnTo>
                    <a:pt x="2754611" y="1395694"/>
                  </a:lnTo>
                  <a:lnTo>
                    <a:pt x="2766046" y="1395694"/>
                  </a:lnTo>
                  <a:lnTo>
                    <a:pt x="2777490" y="1395694"/>
                  </a:lnTo>
                  <a:lnTo>
                    <a:pt x="2788925" y="1395694"/>
                  </a:lnTo>
                  <a:lnTo>
                    <a:pt x="2800364" y="1395694"/>
                  </a:lnTo>
                  <a:lnTo>
                    <a:pt x="2811804" y="1395694"/>
                  </a:lnTo>
                  <a:lnTo>
                    <a:pt x="2823243" y="1395694"/>
                  </a:lnTo>
                  <a:lnTo>
                    <a:pt x="2834683" y="1395694"/>
                  </a:lnTo>
                  <a:lnTo>
                    <a:pt x="2846123" y="1395694"/>
                  </a:lnTo>
                  <a:lnTo>
                    <a:pt x="2857562" y="1395694"/>
                  </a:lnTo>
                  <a:lnTo>
                    <a:pt x="2869001" y="1395694"/>
                  </a:lnTo>
                  <a:lnTo>
                    <a:pt x="2880441" y="1395694"/>
                  </a:lnTo>
                  <a:lnTo>
                    <a:pt x="2891881" y="1395694"/>
                  </a:lnTo>
                  <a:lnTo>
                    <a:pt x="2903320" y="1395694"/>
                  </a:lnTo>
                  <a:lnTo>
                    <a:pt x="2914760" y="1395694"/>
                  </a:lnTo>
                  <a:lnTo>
                    <a:pt x="2926199" y="1395694"/>
                  </a:lnTo>
                  <a:lnTo>
                    <a:pt x="2937639" y="1395694"/>
                  </a:lnTo>
                  <a:lnTo>
                    <a:pt x="2949078" y="1395694"/>
                  </a:lnTo>
                  <a:lnTo>
                    <a:pt x="2960518" y="1395694"/>
                  </a:lnTo>
                  <a:lnTo>
                    <a:pt x="2971957" y="1395694"/>
                  </a:lnTo>
                  <a:lnTo>
                    <a:pt x="2983397" y="1395694"/>
                  </a:lnTo>
                  <a:lnTo>
                    <a:pt x="2994837" y="1395694"/>
                  </a:lnTo>
                  <a:lnTo>
                    <a:pt x="3006276" y="1395694"/>
                  </a:lnTo>
                  <a:lnTo>
                    <a:pt x="3017715" y="1395694"/>
                  </a:lnTo>
                  <a:lnTo>
                    <a:pt x="3029155" y="1395694"/>
                  </a:lnTo>
                  <a:lnTo>
                    <a:pt x="3040594" y="1395694"/>
                  </a:lnTo>
                  <a:lnTo>
                    <a:pt x="3052034" y="1395694"/>
                  </a:lnTo>
                  <a:lnTo>
                    <a:pt x="3063474" y="1395694"/>
                  </a:lnTo>
                  <a:lnTo>
                    <a:pt x="3074913" y="1395694"/>
                  </a:lnTo>
                  <a:lnTo>
                    <a:pt x="3086352" y="1395694"/>
                  </a:lnTo>
                  <a:lnTo>
                    <a:pt x="3097792" y="1395694"/>
                  </a:lnTo>
                  <a:lnTo>
                    <a:pt x="3109232" y="1395694"/>
                  </a:lnTo>
                  <a:lnTo>
                    <a:pt x="3120671" y="1395694"/>
                  </a:lnTo>
                  <a:lnTo>
                    <a:pt x="3132111" y="1395694"/>
                  </a:lnTo>
                  <a:lnTo>
                    <a:pt x="3143550" y="1395694"/>
                  </a:lnTo>
                  <a:lnTo>
                    <a:pt x="3154990" y="1395694"/>
                  </a:lnTo>
                  <a:lnTo>
                    <a:pt x="3166429" y="1395694"/>
                  </a:lnTo>
                  <a:lnTo>
                    <a:pt x="3177869" y="1395694"/>
                  </a:lnTo>
                  <a:lnTo>
                    <a:pt x="3189308" y="1395694"/>
                  </a:lnTo>
                  <a:lnTo>
                    <a:pt x="3200748" y="1395694"/>
                  </a:lnTo>
                  <a:lnTo>
                    <a:pt x="3212187" y="1395694"/>
                  </a:lnTo>
                  <a:lnTo>
                    <a:pt x="3223627" y="1395694"/>
                  </a:lnTo>
                  <a:lnTo>
                    <a:pt x="3235066" y="1395694"/>
                  </a:lnTo>
                  <a:lnTo>
                    <a:pt x="3246501" y="1395694"/>
                  </a:lnTo>
                  <a:lnTo>
                    <a:pt x="3257945" y="1395694"/>
                  </a:lnTo>
                  <a:lnTo>
                    <a:pt x="3269385" y="1395694"/>
                  </a:lnTo>
                  <a:lnTo>
                    <a:pt x="3280825" y="1395694"/>
                  </a:lnTo>
                  <a:lnTo>
                    <a:pt x="3292264" y="1395694"/>
                  </a:lnTo>
                  <a:lnTo>
                    <a:pt x="3303699" y="1395694"/>
                  </a:lnTo>
                  <a:lnTo>
                    <a:pt x="3315143" y="1395694"/>
                  </a:lnTo>
                  <a:lnTo>
                    <a:pt x="3326578" y="1395694"/>
                  </a:lnTo>
                  <a:lnTo>
                    <a:pt x="3338017" y="1395694"/>
                  </a:lnTo>
                  <a:lnTo>
                    <a:pt x="3349457" y="1395694"/>
                  </a:lnTo>
                  <a:lnTo>
                    <a:pt x="3360896" y="1395694"/>
                  </a:lnTo>
                  <a:lnTo>
                    <a:pt x="3372336" y="1395694"/>
                  </a:lnTo>
                  <a:lnTo>
                    <a:pt x="3383776" y="1395694"/>
                  </a:lnTo>
                  <a:lnTo>
                    <a:pt x="3395215" y="1395694"/>
                  </a:lnTo>
                  <a:lnTo>
                    <a:pt x="3406654" y="1395694"/>
                  </a:lnTo>
                  <a:lnTo>
                    <a:pt x="3418094" y="1395694"/>
                  </a:lnTo>
                  <a:lnTo>
                    <a:pt x="3429534" y="1395694"/>
                  </a:lnTo>
                  <a:lnTo>
                    <a:pt x="3440973" y="1395694"/>
                  </a:lnTo>
                  <a:lnTo>
                    <a:pt x="3452413" y="1395694"/>
                  </a:lnTo>
                  <a:lnTo>
                    <a:pt x="3463852" y="1395694"/>
                  </a:lnTo>
                  <a:lnTo>
                    <a:pt x="3475292" y="1395694"/>
                  </a:lnTo>
                  <a:lnTo>
                    <a:pt x="3486731" y="1395694"/>
                  </a:lnTo>
                  <a:lnTo>
                    <a:pt x="3498171" y="1395694"/>
                  </a:lnTo>
                  <a:lnTo>
                    <a:pt x="3509610" y="1395694"/>
                  </a:lnTo>
                  <a:lnTo>
                    <a:pt x="3521050" y="1395694"/>
                  </a:lnTo>
                  <a:lnTo>
                    <a:pt x="3532489" y="1395694"/>
                  </a:lnTo>
                  <a:lnTo>
                    <a:pt x="3543929" y="1395694"/>
                  </a:lnTo>
                  <a:lnTo>
                    <a:pt x="3555368" y="1395694"/>
                  </a:lnTo>
                  <a:lnTo>
                    <a:pt x="3566808" y="1395694"/>
                  </a:lnTo>
                  <a:lnTo>
                    <a:pt x="3578247" y="1395694"/>
                  </a:lnTo>
                  <a:lnTo>
                    <a:pt x="3589687" y="1395694"/>
                  </a:lnTo>
                  <a:lnTo>
                    <a:pt x="3601127" y="1395694"/>
                  </a:lnTo>
                  <a:lnTo>
                    <a:pt x="3612566" y="1395694"/>
                  </a:lnTo>
                  <a:lnTo>
                    <a:pt x="3624005" y="1395694"/>
                  </a:lnTo>
                  <a:lnTo>
                    <a:pt x="3635445" y="1395694"/>
                  </a:lnTo>
                  <a:lnTo>
                    <a:pt x="3646885" y="1395694"/>
                  </a:lnTo>
                  <a:lnTo>
                    <a:pt x="3658324" y="1395694"/>
                  </a:lnTo>
                  <a:lnTo>
                    <a:pt x="3669764" y="1395694"/>
                  </a:lnTo>
                  <a:lnTo>
                    <a:pt x="3681203" y="1395694"/>
                  </a:lnTo>
                  <a:lnTo>
                    <a:pt x="3692643" y="1395694"/>
                  </a:lnTo>
                  <a:lnTo>
                    <a:pt x="3704082" y="1395694"/>
                  </a:lnTo>
                  <a:lnTo>
                    <a:pt x="3715522" y="1395694"/>
                  </a:lnTo>
                  <a:lnTo>
                    <a:pt x="3726961" y="1395694"/>
                  </a:lnTo>
                  <a:lnTo>
                    <a:pt x="3738401" y="1395694"/>
                  </a:lnTo>
                  <a:lnTo>
                    <a:pt x="3749840" y="1395694"/>
                  </a:lnTo>
                  <a:lnTo>
                    <a:pt x="3761280" y="1395694"/>
                  </a:lnTo>
                  <a:lnTo>
                    <a:pt x="3772719" y="1395694"/>
                  </a:lnTo>
                  <a:lnTo>
                    <a:pt x="3784154" y="1395694"/>
                  </a:lnTo>
                  <a:lnTo>
                    <a:pt x="3795598" y="1395694"/>
                  </a:lnTo>
                  <a:lnTo>
                    <a:pt x="3807033" y="1395694"/>
                  </a:lnTo>
                  <a:lnTo>
                    <a:pt x="3818473" y="1395694"/>
                  </a:lnTo>
                  <a:lnTo>
                    <a:pt x="3829917" y="1395694"/>
                  </a:lnTo>
                  <a:lnTo>
                    <a:pt x="3841352" y="1395694"/>
                  </a:lnTo>
                  <a:lnTo>
                    <a:pt x="3852791" y="1395694"/>
                  </a:lnTo>
                  <a:lnTo>
                    <a:pt x="3864231" y="1395694"/>
                  </a:lnTo>
                  <a:lnTo>
                    <a:pt x="3875670" y="1395694"/>
                  </a:lnTo>
                  <a:lnTo>
                    <a:pt x="3887110" y="1395694"/>
                  </a:lnTo>
                  <a:lnTo>
                    <a:pt x="3898549" y="1395694"/>
                  </a:lnTo>
                  <a:lnTo>
                    <a:pt x="3909989" y="1395694"/>
                  </a:lnTo>
                  <a:lnTo>
                    <a:pt x="3921447" y="1395694"/>
                  </a:lnTo>
                  <a:lnTo>
                    <a:pt x="3932878" y="1395694"/>
                  </a:lnTo>
                  <a:lnTo>
                    <a:pt x="3944307" y="1395694"/>
                  </a:lnTo>
                  <a:lnTo>
                    <a:pt x="3955737" y="1395694"/>
                  </a:lnTo>
                  <a:lnTo>
                    <a:pt x="3967167" y="1395694"/>
                  </a:lnTo>
                  <a:lnTo>
                    <a:pt x="3978645" y="1395694"/>
                  </a:lnTo>
                  <a:lnTo>
                    <a:pt x="3990075" y="1395694"/>
                  </a:lnTo>
                  <a:lnTo>
                    <a:pt x="4001505" y="1395694"/>
                  </a:lnTo>
                  <a:lnTo>
                    <a:pt x="4012935" y="1395694"/>
                  </a:lnTo>
                  <a:lnTo>
                    <a:pt x="4024365" y="1395694"/>
                  </a:lnTo>
                  <a:lnTo>
                    <a:pt x="4035843" y="1395694"/>
                  </a:lnTo>
                  <a:lnTo>
                    <a:pt x="4047273" y="1395694"/>
                  </a:lnTo>
                  <a:lnTo>
                    <a:pt x="4058702" y="1395694"/>
                  </a:lnTo>
                  <a:lnTo>
                    <a:pt x="4070133" y="1395694"/>
                  </a:lnTo>
                  <a:lnTo>
                    <a:pt x="4081563" y="1395694"/>
                  </a:lnTo>
                  <a:lnTo>
                    <a:pt x="4093040" y="1395694"/>
                  </a:lnTo>
                  <a:lnTo>
                    <a:pt x="4104471" y="1395694"/>
                  </a:lnTo>
                  <a:lnTo>
                    <a:pt x="4115900" y="1395694"/>
                  </a:lnTo>
                  <a:lnTo>
                    <a:pt x="4127330" y="1395694"/>
                  </a:lnTo>
                  <a:lnTo>
                    <a:pt x="4138760" y="1395694"/>
                  </a:lnTo>
                  <a:lnTo>
                    <a:pt x="4150238" y="1395694"/>
                  </a:lnTo>
                  <a:lnTo>
                    <a:pt x="4161668" y="1395694"/>
                  </a:lnTo>
                  <a:lnTo>
                    <a:pt x="4173098" y="1395694"/>
                  </a:lnTo>
                  <a:lnTo>
                    <a:pt x="4184528" y="1395694"/>
                  </a:lnTo>
                  <a:lnTo>
                    <a:pt x="4195958" y="1395694"/>
                  </a:lnTo>
                  <a:lnTo>
                    <a:pt x="4207436" y="1395694"/>
                  </a:lnTo>
                  <a:lnTo>
                    <a:pt x="4218865" y="1395694"/>
                  </a:lnTo>
                  <a:lnTo>
                    <a:pt x="4230296" y="1395694"/>
                  </a:lnTo>
                  <a:lnTo>
                    <a:pt x="4241726" y="1395694"/>
                  </a:lnTo>
                  <a:lnTo>
                    <a:pt x="4253156" y="1395694"/>
                  </a:lnTo>
                  <a:lnTo>
                    <a:pt x="4264634" y="1395694"/>
                  </a:lnTo>
                  <a:lnTo>
                    <a:pt x="4276063" y="1395694"/>
                  </a:lnTo>
                  <a:lnTo>
                    <a:pt x="4287493" y="1395694"/>
                  </a:lnTo>
                  <a:lnTo>
                    <a:pt x="4298923" y="1395694"/>
                  </a:lnTo>
                  <a:lnTo>
                    <a:pt x="4310353" y="1395694"/>
                  </a:lnTo>
                  <a:lnTo>
                    <a:pt x="4321831" y="1395694"/>
                  </a:lnTo>
                  <a:lnTo>
                    <a:pt x="4333261" y="1395694"/>
                  </a:lnTo>
                  <a:lnTo>
                    <a:pt x="4344691" y="1395694"/>
                  </a:lnTo>
                  <a:lnTo>
                    <a:pt x="4356121" y="1395694"/>
                  </a:lnTo>
                  <a:lnTo>
                    <a:pt x="4367551" y="1395694"/>
                  </a:lnTo>
                  <a:lnTo>
                    <a:pt x="4379028" y="1395694"/>
                  </a:lnTo>
                  <a:lnTo>
                    <a:pt x="4390458" y="1395694"/>
                  </a:lnTo>
                  <a:lnTo>
                    <a:pt x="4401889" y="1395694"/>
                  </a:lnTo>
                  <a:lnTo>
                    <a:pt x="4413319" y="1395694"/>
                  </a:lnTo>
                  <a:lnTo>
                    <a:pt x="4424749" y="1395694"/>
                  </a:lnTo>
                  <a:lnTo>
                    <a:pt x="4436226" y="1395694"/>
                  </a:lnTo>
                  <a:lnTo>
                    <a:pt x="4447656" y="1395694"/>
                  </a:lnTo>
                  <a:lnTo>
                    <a:pt x="4459086" y="1395694"/>
                  </a:lnTo>
                  <a:lnTo>
                    <a:pt x="4470516" y="1395694"/>
                  </a:lnTo>
                  <a:lnTo>
                    <a:pt x="4481946" y="1395694"/>
                  </a:lnTo>
                  <a:lnTo>
                    <a:pt x="4493424" y="1395694"/>
                  </a:lnTo>
                  <a:lnTo>
                    <a:pt x="4504854" y="1395694"/>
                  </a:lnTo>
                  <a:lnTo>
                    <a:pt x="4516284" y="1395694"/>
                  </a:lnTo>
                  <a:lnTo>
                    <a:pt x="4527714" y="1395694"/>
                  </a:lnTo>
                  <a:lnTo>
                    <a:pt x="4539144" y="1395694"/>
                  </a:lnTo>
                  <a:lnTo>
                    <a:pt x="4550621" y="1395694"/>
                  </a:lnTo>
                  <a:lnTo>
                    <a:pt x="4562051" y="1395694"/>
                  </a:lnTo>
                  <a:lnTo>
                    <a:pt x="4573482" y="1395694"/>
                  </a:lnTo>
                  <a:lnTo>
                    <a:pt x="4584912" y="1395694"/>
                  </a:lnTo>
                  <a:lnTo>
                    <a:pt x="4596341" y="1395694"/>
                  </a:lnTo>
                  <a:lnTo>
                    <a:pt x="4607771" y="1395694"/>
                  </a:lnTo>
                  <a:lnTo>
                    <a:pt x="4619249" y="1395694"/>
                  </a:lnTo>
                  <a:lnTo>
                    <a:pt x="4630679" y="1395694"/>
                  </a:lnTo>
                  <a:lnTo>
                    <a:pt x="4642109" y="1395694"/>
                  </a:lnTo>
                  <a:lnTo>
                    <a:pt x="4653539" y="1395694"/>
                  </a:lnTo>
                  <a:lnTo>
                    <a:pt x="4664969" y="1395694"/>
                  </a:lnTo>
                  <a:lnTo>
                    <a:pt x="4676447" y="1395694"/>
                  </a:lnTo>
                  <a:lnTo>
                    <a:pt x="4687877" y="1395694"/>
                  </a:lnTo>
                  <a:lnTo>
                    <a:pt x="4699306" y="1395694"/>
                  </a:lnTo>
                  <a:lnTo>
                    <a:pt x="4710737" y="1395694"/>
                  </a:lnTo>
                  <a:lnTo>
                    <a:pt x="4722167" y="1395694"/>
                  </a:lnTo>
                  <a:lnTo>
                    <a:pt x="4733644" y="1395694"/>
                  </a:lnTo>
                  <a:lnTo>
                    <a:pt x="4745075" y="1395694"/>
                  </a:lnTo>
                  <a:lnTo>
                    <a:pt x="4756504" y="1395694"/>
                  </a:lnTo>
                  <a:lnTo>
                    <a:pt x="4767934" y="1395694"/>
                  </a:lnTo>
                  <a:lnTo>
                    <a:pt x="4779364" y="1395694"/>
                  </a:lnTo>
                  <a:lnTo>
                    <a:pt x="4790842" y="1395694"/>
                  </a:lnTo>
                  <a:lnTo>
                    <a:pt x="4802272" y="1395694"/>
                  </a:lnTo>
                  <a:lnTo>
                    <a:pt x="4813702" y="1395694"/>
                  </a:lnTo>
                  <a:lnTo>
                    <a:pt x="4825132" y="1395694"/>
                  </a:lnTo>
                  <a:lnTo>
                    <a:pt x="4836562" y="1395694"/>
                  </a:lnTo>
                  <a:lnTo>
                    <a:pt x="4848040" y="1395694"/>
                  </a:lnTo>
                  <a:lnTo>
                    <a:pt x="4859469" y="1395694"/>
                  </a:lnTo>
                  <a:lnTo>
                    <a:pt x="4870899" y="1395694"/>
                  </a:lnTo>
                  <a:lnTo>
                    <a:pt x="4882330" y="1395694"/>
                  </a:lnTo>
                  <a:lnTo>
                    <a:pt x="4893760" y="1395694"/>
                  </a:lnTo>
                  <a:lnTo>
                    <a:pt x="4905237" y="1395694"/>
                  </a:lnTo>
                  <a:lnTo>
                    <a:pt x="4916667" y="1395694"/>
                  </a:lnTo>
                  <a:lnTo>
                    <a:pt x="4928097" y="1395694"/>
                  </a:lnTo>
                  <a:lnTo>
                    <a:pt x="4939527" y="1395694"/>
                  </a:lnTo>
                  <a:lnTo>
                    <a:pt x="4950957" y="1395694"/>
                  </a:lnTo>
                  <a:lnTo>
                    <a:pt x="4962435" y="1395694"/>
                  </a:lnTo>
                  <a:lnTo>
                    <a:pt x="4973865" y="1395694"/>
                  </a:lnTo>
                  <a:lnTo>
                    <a:pt x="4985295" y="1395694"/>
                  </a:lnTo>
                  <a:lnTo>
                    <a:pt x="4996725" y="1395694"/>
                  </a:lnTo>
                  <a:lnTo>
                    <a:pt x="5008155" y="1395694"/>
                  </a:lnTo>
                  <a:lnTo>
                    <a:pt x="5019632" y="1395694"/>
                  </a:lnTo>
                  <a:lnTo>
                    <a:pt x="5031062" y="1395694"/>
                  </a:lnTo>
                  <a:lnTo>
                    <a:pt x="5042492" y="1395694"/>
                  </a:lnTo>
                  <a:lnTo>
                    <a:pt x="5053923" y="1395694"/>
                  </a:lnTo>
                  <a:lnTo>
                    <a:pt x="5065353" y="1395694"/>
                  </a:lnTo>
                  <a:lnTo>
                    <a:pt x="5076830" y="1395694"/>
                  </a:lnTo>
                  <a:lnTo>
                    <a:pt x="5088260" y="1395694"/>
                  </a:lnTo>
                  <a:lnTo>
                    <a:pt x="5099690" y="1395694"/>
                  </a:lnTo>
                  <a:lnTo>
                    <a:pt x="5111120" y="1395694"/>
                  </a:lnTo>
                  <a:lnTo>
                    <a:pt x="5122550" y="1395694"/>
                  </a:lnTo>
                  <a:lnTo>
                    <a:pt x="5134028" y="1395694"/>
                  </a:lnTo>
                  <a:lnTo>
                    <a:pt x="5145458" y="1395694"/>
                  </a:lnTo>
                  <a:lnTo>
                    <a:pt x="5156888" y="1395694"/>
                  </a:lnTo>
                  <a:lnTo>
                    <a:pt x="5168318" y="1395694"/>
                  </a:lnTo>
                  <a:lnTo>
                    <a:pt x="5179747" y="1395694"/>
                  </a:lnTo>
                  <a:lnTo>
                    <a:pt x="5191225" y="1395694"/>
                  </a:lnTo>
                  <a:lnTo>
                    <a:pt x="5202655" y="1395694"/>
                  </a:lnTo>
                  <a:lnTo>
                    <a:pt x="5214085" y="1395694"/>
                  </a:lnTo>
                  <a:lnTo>
                    <a:pt x="5225515" y="1395694"/>
                  </a:lnTo>
                  <a:lnTo>
                    <a:pt x="5236945" y="1395694"/>
                  </a:lnTo>
                  <a:lnTo>
                    <a:pt x="5248423" y="1395694"/>
                  </a:lnTo>
                  <a:lnTo>
                    <a:pt x="5259853" y="1395694"/>
                  </a:lnTo>
                  <a:lnTo>
                    <a:pt x="5271283" y="1395694"/>
                  </a:lnTo>
                  <a:lnTo>
                    <a:pt x="5282713" y="1395694"/>
                  </a:lnTo>
                  <a:lnTo>
                    <a:pt x="5294143" y="1395694"/>
                  </a:lnTo>
                  <a:lnTo>
                    <a:pt x="5305621" y="1395694"/>
                  </a:lnTo>
                  <a:lnTo>
                    <a:pt x="5317051" y="1395694"/>
                  </a:lnTo>
                  <a:lnTo>
                    <a:pt x="5328481" y="1395694"/>
                  </a:lnTo>
                  <a:lnTo>
                    <a:pt x="5339910" y="1395694"/>
                  </a:lnTo>
                  <a:lnTo>
                    <a:pt x="5351340" y="1395694"/>
                  </a:lnTo>
                  <a:lnTo>
                    <a:pt x="5362818" y="1395694"/>
                  </a:lnTo>
                  <a:lnTo>
                    <a:pt x="5374248" y="1395694"/>
                  </a:lnTo>
                  <a:lnTo>
                    <a:pt x="5385678" y="1395694"/>
                  </a:lnTo>
                  <a:lnTo>
                    <a:pt x="5397108" y="1395694"/>
                  </a:lnTo>
                  <a:lnTo>
                    <a:pt x="5408538" y="1395694"/>
                  </a:lnTo>
                  <a:lnTo>
                    <a:pt x="5420016" y="1395694"/>
                  </a:lnTo>
                  <a:lnTo>
                    <a:pt x="5431446" y="1395694"/>
                  </a:lnTo>
                  <a:lnTo>
                    <a:pt x="5442876" y="1395694"/>
                  </a:lnTo>
                  <a:lnTo>
                    <a:pt x="5454306" y="1395694"/>
                  </a:lnTo>
                  <a:lnTo>
                    <a:pt x="5465736" y="1395694"/>
                  </a:lnTo>
                  <a:lnTo>
                    <a:pt x="5477214" y="1395694"/>
                  </a:lnTo>
                  <a:lnTo>
                    <a:pt x="5488643" y="1395694"/>
                  </a:lnTo>
                  <a:lnTo>
                    <a:pt x="5500073" y="1395694"/>
                  </a:lnTo>
                  <a:lnTo>
                    <a:pt x="5511503" y="1395694"/>
                  </a:lnTo>
                  <a:lnTo>
                    <a:pt x="5522933" y="1395694"/>
                  </a:lnTo>
                  <a:lnTo>
                    <a:pt x="5534411" y="1395694"/>
                  </a:lnTo>
                  <a:lnTo>
                    <a:pt x="5545841" y="1395694"/>
                  </a:lnTo>
                  <a:lnTo>
                    <a:pt x="5557271" y="1395694"/>
                  </a:lnTo>
                  <a:lnTo>
                    <a:pt x="5568701" y="1395694"/>
                  </a:lnTo>
                  <a:lnTo>
                    <a:pt x="5580131" y="1395694"/>
                  </a:lnTo>
                  <a:lnTo>
                    <a:pt x="5591609" y="1395694"/>
                  </a:lnTo>
                  <a:lnTo>
                    <a:pt x="5603038" y="1395694"/>
                  </a:lnTo>
                  <a:lnTo>
                    <a:pt x="5614469" y="1395694"/>
                  </a:lnTo>
                  <a:lnTo>
                    <a:pt x="5625899" y="1395694"/>
                  </a:lnTo>
                  <a:lnTo>
                    <a:pt x="5637329" y="1395694"/>
                  </a:lnTo>
                  <a:lnTo>
                    <a:pt x="5648759" y="1395694"/>
                  </a:lnTo>
                  <a:lnTo>
                    <a:pt x="5660236" y="1395694"/>
                  </a:lnTo>
                  <a:lnTo>
                    <a:pt x="5671666" y="1395694"/>
                  </a:lnTo>
                  <a:lnTo>
                    <a:pt x="5683096" y="1395694"/>
                  </a:lnTo>
                  <a:lnTo>
                    <a:pt x="5694526" y="1395694"/>
                  </a:lnTo>
                  <a:lnTo>
                    <a:pt x="5705956" y="1395694"/>
                  </a:lnTo>
                  <a:lnTo>
                    <a:pt x="5717434" y="1395694"/>
                  </a:lnTo>
                  <a:lnTo>
                    <a:pt x="5728864" y="1395694"/>
                  </a:lnTo>
                  <a:lnTo>
                    <a:pt x="5740294" y="1395694"/>
                  </a:lnTo>
                  <a:lnTo>
                    <a:pt x="5751724" y="1395694"/>
                  </a:lnTo>
                  <a:lnTo>
                    <a:pt x="5763154" y="1395694"/>
                  </a:lnTo>
                  <a:lnTo>
                    <a:pt x="5774631" y="1395694"/>
                  </a:lnTo>
                  <a:lnTo>
                    <a:pt x="5786062" y="1395694"/>
                  </a:lnTo>
                  <a:lnTo>
                    <a:pt x="5797492" y="1395694"/>
                  </a:lnTo>
                  <a:lnTo>
                    <a:pt x="5808921" y="1395694"/>
                  </a:lnTo>
                  <a:lnTo>
                    <a:pt x="5820351" y="1395694"/>
                  </a:lnTo>
                  <a:lnTo>
                    <a:pt x="5831829" y="1395694"/>
                  </a:lnTo>
                  <a:lnTo>
                    <a:pt x="5843259" y="1395694"/>
                  </a:lnTo>
                  <a:lnTo>
                    <a:pt x="5854689" y="1395694"/>
                  </a:lnTo>
                  <a:lnTo>
                    <a:pt x="5866119" y="1395694"/>
                  </a:lnTo>
                  <a:lnTo>
                    <a:pt x="5877549" y="1395694"/>
                  </a:lnTo>
                  <a:lnTo>
                    <a:pt x="5889027" y="1395694"/>
                  </a:lnTo>
                  <a:lnTo>
                    <a:pt x="5900457" y="1395694"/>
                  </a:lnTo>
                  <a:lnTo>
                    <a:pt x="5911887" y="1395694"/>
                  </a:lnTo>
                  <a:lnTo>
                    <a:pt x="5923317" y="1395694"/>
                  </a:lnTo>
                  <a:lnTo>
                    <a:pt x="5934747" y="1395694"/>
                  </a:lnTo>
                  <a:lnTo>
                    <a:pt x="5946225" y="1395694"/>
                  </a:lnTo>
                  <a:lnTo>
                    <a:pt x="5957655" y="1395694"/>
                  </a:lnTo>
                  <a:lnTo>
                    <a:pt x="5969084" y="1395694"/>
                  </a:lnTo>
                  <a:lnTo>
                    <a:pt x="5980514" y="1395694"/>
                  </a:lnTo>
                  <a:lnTo>
                    <a:pt x="5991944" y="1395694"/>
                  </a:lnTo>
                  <a:lnTo>
                    <a:pt x="6003422" y="1395694"/>
                  </a:lnTo>
                  <a:lnTo>
                    <a:pt x="6014852" y="1395694"/>
                  </a:lnTo>
                  <a:lnTo>
                    <a:pt x="6026282" y="1395694"/>
                  </a:lnTo>
                  <a:lnTo>
                    <a:pt x="6037712" y="1395694"/>
                  </a:lnTo>
                  <a:lnTo>
                    <a:pt x="6049142" y="1395694"/>
                  </a:lnTo>
                  <a:lnTo>
                    <a:pt x="6060620" y="1395694"/>
                  </a:lnTo>
                  <a:lnTo>
                    <a:pt x="6072049" y="1395694"/>
                  </a:lnTo>
                  <a:lnTo>
                    <a:pt x="6083480" y="1395694"/>
                  </a:lnTo>
                  <a:lnTo>
                    <a:pt x="6094910" y="1395694"/>
                  </a:lnTo>
                  <a:lnTo>
                    <a:pt x="6106340" y="1395694"/>
                  </a:lnTo>
                  <a:lnTo>
                    <a:pt x="6117818" y="1395694"/>
                  </a:lnTo>
                  <a:lnTo>
                    <a:pt x="6129247" y="1395694"/>
                  </a:lnTo>
                  <a:lnTo>
                    <a:pt x="6140677" y="1395694"/>
                  </a:lnTo>
                  <a:lnTo>
                    <a:pt x="6152107" y="1395694"/>
                  </a:lnTo>
                  <a:lnTo>
                    <a:pt x="6163537" y="1395694"/>
                  </a:lnTo>
                  <a:lnTo>
                    <a:pt x="6175015" y="1395694"/>
                  </a:lnTo>
                  <a:lnTo>
                    <a:pt x="6186445" y="1395694"/>
                  </a:lnTo>
                  <a:lnTo>
                    <a:pt x="6197875" y="1395694"/>
                  </a:lnTo>
                  <a:lnTo>
                    <a:pt x="6209305" y="1395694"/>
                  </a:lnTo>
                  <a:lnTo>
                    <a:pt x="6220735" y="1395694"/>
                  </a:lnTo>
                  <a:lnTo>
                    <a:pt x="6232212" y="1395694"/>
                  </a:lnTo>
                  <a:lnTo>
                    <a:pt x="6243642" y="1395694"/>
                  </a:lnTo>
                  <a:lnTo>
                    <a:pt x="6255073" y="1395694"/>
                  </a:lnTo>
                  <a:lnTo>
                    <a:pt x="6266503" y="1395694"/>
                  </a:lnTo>
                  <a:lnTo>
                    <a:pt x="6277933" y="1395694"/>
                  </a:lnTo>
                  <a:lnTo>
                    <a:pt x="6289410" y="1395694"/>
                  </a:lnTo>
                  <a:lnTo>
                    <a:pt x="6300840" y="1395694"/>
                  </a:lnTo>
                  <a:lnTo>
                    <a:pt x="6312270" y="1395694"/>
                  </a:lnTo>
                  <a:lnTo>
                    <a:pt x="6323700" y="1395694"/>
                  </a:lnTo>
                  <a:lnTo>
                    <a:pt x="6335130" y="1395694"/>
                  </a:lnTo>
                  <a:lnTo>
                    <a:pt x="6346608" y="1395694"/>
                  </a:lnTo>
                  <a:lnTo>
                    <a:pt x="6358038" y="1395694"/>
                  </a:lnTo>
                  <a:lnTo>
                    <a:pt x="6369468" y="1395694"/>
                  </a:lnTo>
                  <a:lnTo>
                    <a:pt x="6380898" y="1395694"/>
                  </a:lnTo>
                  <a:lnTo>
                    <a:pt x="6392328" y="1395694"/>
                  </a:lnTo>
                  <a:lnTo>
                    <a:pt x="6403805" y="1395694"/>
                  </a:lnTo>
                  <a:lnTo>
                    <a:pt x="6415235" y="1395694"/>
                  </a:lnTo>
                  <a:lnTo>
                    <a:pt x="6426666" y="1395694"/>
                  </a:lnTo>
                  <a:lnTo>
                    <a:pt x="6438096" y="1395694"/>
                  </a:lnTo>
                  <a:lnTo>
                    <a:pt x="6449525" y="1395694"/>
                  </a:lnTo>
                  <a:lnTo>
                    <a:pt x="6461003" y="1395694"/>
                  </a:lnTo>
                  <a:lnTo>
                    <a:pt x="6472433" y="1395694"/>
                  </a:lnTo>
                  <a:lnTo>
                    <a:pt x="6483863" y="1395694"/>
                  </a:lnTo>
                  <a:lnTo>
                    <a:pt x="6495293" y="1395694"/>
                  </a:lnTo>
                  <a:lnTo>
                    <a:pt x="6506723" y="1395694"/>
                  </a:lnTo>
                  <a:lnTo>
                    <a:pt x="6518201" y="1395694"/>
                  </a:lnTo>
                  <a:lnTo>
                    <a:pt x="6529631" y="1395694"/>
                  </a:lnTo>
                  <a:lnTo>
                    <a:pt x="6541061" y="1395694"/>
                  </a:lnTo>
                  <a:lnTo>
                    <a:pt x="6552490" y="1395694"/>
                  </a:lnTo>
                  <a:lnTo>
                    <a:pt x="6563921" y="1395694"/>
                  </a:lnTo>
                  <a:lnTo>
                    <a:pt x="6575398" y="1395694"/>
                  </a:lnTo>
                  <a:lnTo>
                    <a:pt x="6586828" y="1395694"/>
                  </a:lnTo>
                  <a:lnTo>
                    <a:pt x="6598259" y="1395694"/>
                  </a:lnTo>
                  <a:lnTo>
                    <a:pt x="6609688" y="1395694"/>
                  </a:lnTo>
                  <a:lnTo>
                    <a:pt x="6621118" y="1395694"/>
                  </a:lnTo>
                  <a:lnTo>
                    <a:pt x="6632596" y="1395694"/>
                  </a:lnTo>
                  <a:lnTo>
                    <a:pt x="6644026" y="1395694"/>
                  </a:lnTo>
                  <a:lnTo>
                    <a:pt x="6655456" y="1395694"/>
                  </a:lnTo>
                  <a:lnTo>
                    <a:pt x="6666886" y="1395694"/>
                  </a:lnTo>
                  <a:lnTo>
                    <a:pt x="6678316" y="1395694"/>
                  </a:lnTo>
                  <a:lnTo>
                    <a:pt x="6689794" y="1395694"/>
                  </a:lnTo>
                  <a:lnTo>
                    <a:pt x="6701224" y="1395694"/>
                  </a:lnTo>
                  <a:lnTo>
                    <a:pt x="6712653" y="1395694"/>
                  </a:lnTo>
                  <a:lnTo>
                    <a:pt x="6724083" y="1395694"/>
                  </a:lnTo>
                  <a:lnTo>
                    <a:pt x="6735514" y="1395694"/>
                  </a:lnTo>
                  <a:lnTo>
                    <a:pt x="6746944" y="1395694"/>
                  </a:lnTo>
                  <a:lnTo>
                    <a:pt x="6758421" y="1395694"/>
                  </a:lnTo>
                  <a:lnTo>
                    <a:pt x="6769851" y="1395694"/>
                  </a:lnTo>
                  <a:lnTo>
                    <a:pt x="6781281" y="1395694"/>
                  </a:lnTo>
                  <a:lnTo>
                    <a:pt x="6792711" y="1395694"/>
                  </a:lnTo>
                  <a:lnTo>
                    <a:pt x="6804141" y="1395694"/>
                  </a:lnTo>
                  <a:lnTo>
                    <a:pt x="6815619" y="1395694"/>
                  </a:lnTo>
                  <a:lnTo>
                    <a:pt x="6827049" y="1395694"/>
                  </a:lnTo>
                  <a:lnTo>
                    <a:pt x="6838479" y="1395694"/>
                  </a:lnTo>
                  <a:lnTo>
                    <a:pt x="6849909" y="1395694"/>
                  </a:lnTo>
                  <a:lnTo>
                    <a:pt x="6861339" y="1395694"/>
                  </a:lnTo>
                  <a:lnTo>
                    <a:pt x="6872816" y="1395694"/>
                  </a:lnTo>
                  <a:lnTo>
                    <a:pt x="6884246" y="1395694"/>
                  </a:lnTo>
                  <a:lnTo>
                    <a:pt x="6895676" y="1395694"/>
                  </a:lnTo>
                  <a:lnTo>
                    <a:pt x="6907107" y="1395694"/>
                  </a:lnTo>
                  <a:lnTo>
                    <a:pt x="6918537" y="1395694"/>
                  </a:lnTo>
                  <a:lnTo>
                    <a:pt x="6930014" y="1395694"/>
                  </a:lnTo>
                  <a:lnTo>
                    <a:pt x="6941444" y="1395694"/>
                  </a:lnTo>
                  <a:lnTo>
                    <a:pt x="6952874" y="1395694"/>
                  </a:lnTo>
                  <a:lnTo>
                    <a:pt x="6964304" y="1395694"/>
                  </a:lnTo>
                  <a:lnTo>
                    <a:pt x="6975734" y="1395694"/>
                  </a:lnTo>
                  <a:lnTo>
                    <a:pt x="6987212" y="1395694"/>
                  </a:lnTo>
                  <a:lnTo>
                    <a:pt x="6998642" y="1395694"/>
                  </a:lnTo>
                  <a:lnTo>
                    <a:pt x="7010072" y="1395694"/>
                  </a:lnTo>
                  <a:lnTo>
                    <a:pt x="7021502" y="1395694"/>
                  </a:lnTo>
                  <a:lnTo>
                    <a:pt x="7032931" y="1395694"/>
                  </a:lnTo>
                  <a:lnTo>
                    <a:pt x="7044409" y="1395694"/>
                  </a:lnTo>
                  <a:lnTo>
                    <a:pt x="7055839" y="1395694"/>
                  </a:lnTo>
                  <a:lnTo>
                    <a:pt x="7067269" y="1395694"/>
                  </a:lnTo>
                  <a:lnTo>
                    <a:pt x="7078700" y="1395694"/>
                  </a:lnTo>
                  <a:lnTo>
                    <a:pt x="7090129" y="1395694"/>
                  </a:lnTo>
                  <a:lnTo>
                    <a:pt x="7101607" y="1395694"/>
                  </a:lnTo>
                  <a:lnTo>
                    <a:pt x="7113037" y="1395694"/>
                  </a:lnTo>
                  <a:lnTo>
                    <a:pt x="7124467" y="1395694"/>
                  </a:lnTo>
                  <a:lnTo>
                    <a:pt x="7135897" y="1395694"/>
                  </a:lnTo>
                  <a:lnTo>
                    <a:pt x="7147327" y="1395694"/>
                  </a:lnTo>
                  <a:lnTo>
                    <a:pt x="7158805" y="1395694"/>
                  </a:lnTo>
                  <a:lnTo>
                    <a:pt x="7170235" y="1395694"/>
                  </a:lnTo>
                  <a:lnTo>
                    <a:pt x="7181665" y="1395694"/>
                  </a:lnTo>
                  <a:lnTo>
                    <a:pt x="7193094" y="1395694"/>
                  </a:lnTo>
                  <a:lnTo>
                    <a:pt x="7204524" y="1395694"/>
                  </a:lnTo>
                  <a:lnTo>
                    <a:pt x="7216002" y="1395694"/>
                  </a:lnTo>
                  <a:lnTo>
                    <a:pt x="7227432" y="1395694"/>
                  </a:lnTo>
                  <a:lnTo>
                    <a:pt x="7238862" y="1395694"/>
                  </a:lnTo>
                  <a:lnTo>
                    <a:pt x="7250292" y="1395694"/>
                  </a:lnTo>
                  <a:lnTo>
                    <a:pt x="7261722" y="1395694"/>
                  </a:lnTo>
                  <a:lnTo>
                    <a:pt x="7273200" y="1395694"/>
                  </a:lnTo>
                  <a:lnTo>
                    <a:pt x="7284630" y="1395694"/>
                  </a:lnTo>
                  <a:lnTo>
                    <a:pt x="7296060" y="1395694"/>
                  </a:lnTo>
                  <a:lnTo>
                    <a:pt x="7307490" y="1395694"/>
                  </a:lnTo>
                  <a:lnTo>
                    <a:pt x="7318920" y="1395694"/>
                  </a:lnTo>
                  <a:lnTo>
                    <a:pt x="7330398" y="1395694"/>
                  </a:lnTo>
                  <a:lnTo>
                    <a:pt x="7341828" y="1395694"/>
                  </a:lnTo>
                  <a:lnTo>
                    <a:pt x="7353257" y="1395694"/>
                  </a:lnTo>
                  <a:lnTo>
                    <a:pt x="7364687" y="1395694"/>
                  </a:lnTo>
                  <a:lnTo>
                    <a:pt x="7376117" y="1395694"/>
                  </a:lnTo>
                  <a:lnTo>
                    <a:pt x="7387595" y="1395694"/>
                  </a:lnTo>
                  <a:lnTo>
                    <a:pt x="7399025" y="1395694"/>
                  </a:lnTo>
                  <a:lnTo>
                    <a:pt x="7410455" y="1395694"/>
                  </a:lnTo>
                  <a:lnTo>
                    <a:pt x="7421885" y="1395694"/>
                  </a:lnTo>
                  <a:lnTo>
                    <a:pt x="7433315" y="1395694"/>
                  </a:lnTo>
                  <a:lnTo>
                    <a:pt x="7444793" y="1395694"/>
                  </a:lnTo>
                  <a:lnTo>
                    <a:pt x="7456222" y="1395694"/>
                  </a:lnTo>
                  <a:lnTo>
                    <a:pt x="7467653" y="1395694"/>
                  </a:lnTo>
                  <a:lnTo>
                    <a:pt x="7479083" y="1395694"/>
                  </a:lnTo>
                  <a:lnTo>
                    <a:pt x="7490513" y="1395694"/>
                  </a:lnTo>
                  <a:lnTo>
                    <a:pt x="7501990" y="1395694"/>
                  </a:lnTo>
                  <a:lnTo>
                    <a:pt x="7513420" y="1395694"/>
                  </a:lnTo>
                  <a:lnTo>
                    <a:pt x="7524850" y="1395694"/>
                  </a:lnTo>
                  <a:lnTo>
                    <a:pt x="7536280" y="1395694"/>
                  </a:lnTo>
                  <a:lnTo>
                    <a:pt x="7547710" y="1395694"/>
                  </a:lnTo>
                  <a:lnTo>
                    <a:pt x="7559188" y="1395694"/>
                  </a:lnTo>
                  <a:lnTo>
                    <a:pt x="7570618" y="1395694"/>
                  </a:lnTo>
                  <a:lnTo>
                    <a:pt x="7582048" y="1395694"/>
                  </a:lnTo>
                  <a:lnTo>
                    <a:pt x="7593478" y="1395694"/>
                  </a:lnTo>
                  <a:lnTo>
                    <a:pt x="7604908" y="1395694"/>
                  </a:lnTo>
                  <a:lnTo>
                    <a:pt x="7616385" y="1395694"/>
                  </a:lnTo>
                  <a:lnTo>
                    <a:pt x="7627815" y="1395694"/>
                  </a:lnTo>
                  <a:lnTo>
                    <a:pt x="7639246" y="1395694"/>
                  </a:lnTo>
                  <a:lnTo>
                    <a:pt x="7650676" y="1395694"/>
                  </a:lnTo>
                  <a:lnTo>
                    <a:pt x="7662106" y="1395694"/>
                  </a:lnTo>
                  <a:lnTo>
                    <a:pt x="7673583" y="1395694"/>
                  </a:lnTo>
                  <a:lnTo>
                    <a:pt x="7685013" y="1395694"/>
                  </a:lnTo>
                  <a:lnTo>
                    <a:pt x="7696443" y="1395694"/>
                  </a:lnTo>
                  <a:lnTo>
                    <a:pt x="7707873" y="1395694"/>
                  </a:lnTo>
                  <a:lnTo>
                    <a:pt x="7719303" y="1395694"/>
                  </a:lnTo>
                  <a:lnTo>
                    <a:pt x="7730733" y="1395694"/>
                  </a:lnTo>
                  <a:lnTo>
                    <a:pt x="7742211" y="1395694"/>
                  </a:lnTo>
                  <a:lnTo>
                    <a:pt x="7753641" y="1395694"/>
                  </a:lnTo>
                  <a:lnTo>
                    <a:pt x="7765071" y="1395694"/>
                  </a:lnTo>
                  <a:lnTo>
                    <a:pt x="7776501" y="1395694"/>
                  </a:lnTo>
                  <a:lnTo>
                    <a:pt x="7787931" y="1395694"/>
                  </a:lnTo>
                  <a:lnTo>
                    <a:pt x="7799408" y="1395694"/>
                  </a:lnTo>
                  <a:lnTo>
                    <a:pt x="7810839" y="1395694"/>
                  </a:lnTo>
                  <a:lnTo>
                    <a:pt x="7822268" y="1395694"/>
                  </a:lnTo>
                  <a:lnTo>
                    <a:pt x="7833698" y="1395694"/>
                  </a:lnTo>
                  <a:lnTo>
                    <a:pt x="7845128" y="1395694"/>
                  </a:lnTo>
                  <a:lnTo>
                    <a:pt x="7856606" y="1395694"/>
                  </a:lnTo>
                  <a:lnTo>
                    <a:pt x="7868036" y="1395694"/>
                  </a:lnTo>
                  <a:lnTo>
                    <a:pt x="7879466" y="1395694"/>
                  </a:lnTo>
                  <a:lnTo>
                    <a:pt x="7890896" y="1395694"/>
                  </a:lnTo>
                  <a:lnTo>
                    <a:pt x="7902326" y="1395694"/>
                  </a:lnTo>
                  <a:lnTo>
                    <a:pt x="7913804" y="1395694"/>
                  </a:lnTo>
                  <a:lnTo>
                    <a:pt x="7925234" y="1395694"/>
                  </a:lnTo>
                  <a:lnTo>
                    <a:pt x="7936663" y="1395694"/>
                  </a:lnTo>
                  <a:lnTo>
                    <a:pt x="7948094" y="1395694"/>
                  </a:lnTo>
                  <a:lnTo>
                    <a:pt x="7959524" y="1395694"/>
                  </a:lnTo>
                  <a:lnTo>
                    <a:pt x="7971001" y="1395694"/>
                  </a:lnTo>
                  <a:lnTo>
                    <a:pt x="7982431" y="1302549"/>
                  </a:lnTo>
                  <a:lnTo>
                    <a:pt x="7993861" y="407137"/>
                  </a:lnTo>
                  <a:lnTo>
                    <a:pt x="8005291" y="618973"/>
                  </a:lnTo>
                  <a:lnTo>
                    <a:pt x="8016721" y="431178"/>
                  </a:lnTo>
                  <a:lnTo>
                    <a:pt x="8028199" y="282440"/>
                  </a:lnTo>
                  <a:lnTo>
                    <a:pt x="8039629" y="126197"/>
                  </a:lnTo>
                  <a:lnTo>
                    <a:pt x="8051059" y="417652"/>
                  </a:lnTo>
                  <a:lnTo>
                    <a:pt x="8062489" y="701602"/>
                  </a:lnTo>
                  <a:lnTo>
                    <a:pt x="8073919" y="476245"/>
                  </a:lnTo>
                  <a:lnTo>
                    <a:pt x="8085396" y="312487"/>
                  </a:lnTo>
                  <a:lnTo>
                    <a:pt x="8096826" y="740664"/>
                  </a:lnTo>
                  <a:lnTo>
                    <a:pt x="8108256" y="528828"/>
                  </a:lnTo>
                  <a:lnTo>
                    <a:pt x="8119687" y="229857"/>
                  </a:lnTo>
                  <a:lnTo>
                    <a:pt x="8131117" y="0"/>
                  </a:lnTo>
                  <a:lnTo>
                    <a:pt x="8142594" y="339533"/>
                  </a:lnTo>
                  <a:lnTo>
                    <a:pt x="8154024" y="339533"/>
                  </a:lnTo>
                  <a:lnTo>
                    <a:pt x="8165454" y="564885"/>
                  </a:lnTo>
                  <a:lnTo>
                    <a:pt x="8176884" y="617468"/>
                  </a:lnTo>
                  <a:lnTo>
                    <a:pt x="8188314" y="506292"/>
                  </a:lnTo>
                  <a:lnTo>
                    <a:pt x="8199792" y="0"/>
                  </a:lnTo>
                  <a:lnTo>
                    <a:pt x="8211222" y="566390"/>
                  </a:lnTo>
                  <a:lnTo>
                    <a:pt x="8222652" y="1335600"/>
                  </a:lnTo>
                  <a:lnTo>
                    <a:pt x="8234082" y="1388183"/>
                  </a:lnTo>
                  <a:lnTo>
                    <a:pt x="8245512" y="1332595"/>
                  </a:lnTo>
                  <a:lnTo>
                    <a:pt x="8256989" y="1395694"/>
                  </a:lnTo>
                  <a:lnTo>
                    <a:pt x="8268419" y="1395694"/>
                  </a:lnTo>
                  <a:lnTo>
                    <a:pt x="8279850" y="1395694"/>
                  </a:lnTo>
                  <a:lnTo>
                    <a:pt x="8291280" y="1394193"/>
                  </a:lnTo>
                  <a:lnTo>
                    <a:pt x="8302709" y="1395694"/>
                  </a:lnTo>
                  <a:lnTo>
                    <a:pt x="8314187" y="1395694"/>
                  </a:lnTo>
                  <a:lnTo>
                    <a:pt x="8325617" y="1395694"/>
                  </a:lnTo>
                  <a:lnTo>
                    <a:pt x="8337047" y="1395694"/>
                  </a:lnTo>
                  <a:lnTo>
                    <a:pt x="8348477" y="1395694"/>
                  </a:lnTo>
                  <a:lnTo>
                    <a:pt x="8359907" y="1395694"/>
                  </a:lnTo>
                  <a:lnTo>
                    <a:pt x="8371385" y="1395694"/>
                  </a:lnTo>
                  <a:lnTo>
                    <a:pt x="8382815" y="1395694"/>
                  </a:lnTo>
                  <a:lnTo>
                    <a:pt x="8394245" y="1395694"/>
                  </a:lnTo>
                  <a:lnTo>
                    <a:pt x="8405674" y="1395694"/>
                  </a:lnTo>
                  <a:lnTo>
                    <a:pt x="8417104" y="1395694"/>
                  </a:lnTo>
                  <a:lnTo>
                    <a:pt x="8428582" y="1395694"/>
                  </a:lnTo>
                  <a:lnTo>
                    <a:pt x="8440012" y="1395694"/>
                  </a:lnTo>
                  <a:lnTo>
                    <a:pt x="8451442" y="1395694"/>
                  </a:lnTo>
                  <a:lnTo>
                    <a:pt x="8462872" y="1395694"/>
                  </a:lnTo>
                  <a:lnTo>
                    <a:pt x="8474302" y="1395694"/>
                  </a:lnTo>
                  <a:lnTo>
                    <a:pt x="8485780" y="1395694"/>
                  </a:lnTo>
                  <a:lnTo>
                    <a:pt x="8497210" y="1395694"/>
                  </a:lnTo>
                  <a:lnTo>
                    <a:pt x="8508640" y="1395694"/>
                  </a:lnTo>
                  <a:lnTo>
                    <a:pt x="8520069" y="1395694"/>
                  </a:lnTo>
                  <a:lnTo>
                    <a:pt x="8531500" y="1395694"/>
                  </a:lnTo>
                  <a:lnTo>
                    <a:pt x="8542977" y="1395694"/>
                  </a:lnTo>
                  <a:lnTo>
                    <a:pt x="8554407" y="1395694"/>
                  </a:lnTo>
                  <a:lnTo>
                    <a:pt x="8565837" y="1395694"/>
                  </a:lnTo>
                  <a:lnTo>
                    <a:pt x="8577267" y="1395694"/>
                  </a:lnTo>
                  <a:lnTo>
                    <a:pt x="8588697" y="1395694"/>
                  </a:lnTo>
                  <a:lnTo>
                    <a:pt x="8600175" y="1395694"/>
                  </a:lnTo>
                  <a:lnTo>
                    <a:pt x="8611605" y="1395694"/>
                  </a:lnTo>
                  <a:lnTo>
                    <a:pt x="8623035" y="1395694"/>
                  </a:lnTo>
                  <a:lnTo>
                    <a:pt x="8634465" y="1395694"/>
                  </a:lnTo>
                  <a:lnTo>
                    <a:pt x="8645895" y="1395694"/>
                  </a:lnTo>
                  <a:lnTo>
                    <a:pt x="8657373" y="1395694"/>
                  </a:lnTo>
                  <a:lnTo>
                    <a:pt x="8668802" y="1395694"/>
                  </a:lnTo>
                  <a:lnTo>
                    <a:pt x="8680232" y="1395694"/>
                  </a:lnTo>
                  <a:lnTo>
                    <a:pt x="8691662" y="1395694"/>
                  </a:lnTo>
                  <a:lnTo>
                    <a:pt x="8703093" y="1395694"/>
                  </a:lnTo>
                  <a:lnTo>
                    <a:pt x="8714570" y="1395694"/>
                  </a:lnTo>
                  <a:lnTo>
                    <a:pt x="8726000" y="1395694"/>
                  </a:lnTo>
                  <a:lnTo>
                    <a:pt x="8737430" y="1395694"/>
                  </a:lnTo>
                  <a:lnTo>
                    <a:pt x="8748860" y="1395694"/>
                  </a:lnTo>
                  <a:lnTo>
                    <a:pt x="8760290" y="1395694"/>
                  </a:lnTo>
                  <a:lnTo>
                    <a:pt x="8771768" y="1395694"/>
                  </a:lnTo>
                  <a:lnTo>
                    <a:pt x="8783198" y="1395694"/>
                  </a:lnTo>
                  <a:lnTo>
                    <a:pt x="8794628" y="1395694"/>
                  </a:lnTo>
                  <a:lnTo>
                    <a:pt x="8806058" y="1395694"/>
                  </a:lnTo>
                  <a:lnTo>
                    <a:pt x="8817488" y="1395694"/>
                  </a:lnTo>
                  <a:lnTo>
                    <a:pt x="8828918" y="1395694"/>
                  </a:lnTo>
                  <a:lnTo>
                    <a:pt x="8840395" y="1395694"/>
                  </a:lnTo>
                  <a:lnTo>
                    <a:pt x="8851825" y="1395694"/>
                  </a:lnTo>
                  <a:lnTo>
                    <a:pt x="8863256" y="1395694"/>
                  </a:lnTo>
                  <a:lnTo>
                    <a:pt x="8874686" y="1395694"/>
                  </a:lnTo>
                  <a:lnTo>
                    <a:pt x="8886115" y="1395694"/>
                  </a:lnTo>
                  <a:lnTo>
                    <a:pt x="8897593" y="1395694"/>
                  </a:lnTo>
                  <a:lnTo>
                    <a:pt x="8909022" y="1395694"/>
                  </a:lnTo>
                  <a:lnTo>
                    <a:pt x="8920453" y="1395694"/>
                  </a:lnTo>
                  <a:lnTo>
                    <a:pt x="8931883" y="1395694"/>
                  </a:lnTo>
                  <a:lnTo>
                    <a:pt x="8943313" y="1395694"/>
                  </a:lnTo>
                  <a:lnTo>
                    <a:pt x="8954791" y="1395694"/>
                  </a:lnTo>
                  <a:lnTo>
                    <a:pt x="8966220" y="1395694"/>
                  </a:lnTo>
                  <a:lnTo>
                    <a:pt x="8977651" y="1395694"/>
                  </a:lnTo>
                  <a:lnTo>
                    <a:pt x="8989080" y="1395694"/>
                  </a:lnTo>
                  <a:lnTo>
                    <a:pt x="9000511" y="1395694"/>
                  </a:lnTo>
                  <a:lnTo>
                    <a:pt x="9011988" y="1395694"/>
                  </a:lnTo>
                  <a:lnTo>
                    <a:pt x="9023418" y="1395694"/>
                  </a:lnTo>
                  <a:lnTo>
                    <a:pt x="9034849" y="1395694"/>
                  </a:lnTo>
                  <a:lnTo>
                    <a:pt x="9046278" y="1395694"/>
                  </a:lnTo>
                  <a:lnTo>
                    <a:pt x="9057709" y="1395694"/>
                  </a:lnTo>
                  <a:lnTo>
                    <a:pt x="9069186" y="1395694"/>
                  </a:lnTo>
                  <a:lnTo>
                    <a:pt x="9080615" y="1395694"/>
                  </a:lnTo>
                  <a:lnTo>
                    <a:pt x="9092046" y="1395694"/>
                  </a:lnTo>
                  <a:lnTo>
                    <a:pt x="9103476" y="1395694"/>
                  </a:lnTo>
                  <a:lnTo>
                    <a:pt x="9114906" y="1395694"/>
                  </a:lnTo>
                  <a:lnTo>
                    <a:pt x="9126384" y="1395694"/>
                  </a:lnTo>
                  <a:lnTo>
                    <a:pt x="9137813" y="1395694"/>
                  </a:lnTo>
                  <a:lnTo>
                    <a:pt x="9149244" y="1395694"/>
                  </a:lnTo>
                  <a:lnTo>
                    <a:pt x="9160673" y="1395694"/>
                  </a:lnTo>
                  <a:lnTo>
                    <a:pt x="9172104" y="1395694"/>
                  </a:lnTo>
                  <a:lnTo>
                    <a:pt x="9183581" y="1395694"/>
                  </a:lnTo>
                  <a:lnTo>
                    <a:pt x="9195011" y="1395694"/>
                  </a:lnTo>
                  <a:lnTo>
                    <a:pt x="9206442" y="1395694"/>
                  </a:lnTo>
                  <a:lnTo>
                    <a:pt x="9217871" y="1395694"/>
                  </a:lnTo>
                  <a:lnTo>
                    <a:pt x="9229301" y="1395694"/>
                  </a:lnTo>
                  <a:lnTo>
                    <a:pt x="9240779" y="1395694"/>
                  </a:lnTo>
                  <a:lnTo>
                    <a:pt x="9252209" y="1395694"/>
                  </a:lnTo>
                  <a:lnTo>
                    <a:pt x="9263639" y="1395694"/>
                  </a:lnTo>
                  <a:lnTo>
                    <a:pt x="9275069" y="1395694"/>
                  </a:lnTo>
                  <a:lnTo>
                    <a:pt x="9286498" y="1395694"/>
                  </a:lnTo>
                  <a:lnTo>
                    <a:pt x="9297977" y="1395694"/>
                  </a:lnTo>
                  <a:lnTo>
                    <a:pt x="9309406" y="1395694"/>
                  </a:lnTo>
                  <a:lnTo>
                    <a:pt x="9320837" y="1395694"/>
                  </a:lnTo>
                  <a:lnTo>
                    <a:pt x="9332266" y="1395694"/>
                  </a:lnTo>
                  <a:lnTo>
                    <a:pt x="9343696" y="1395694"/>
                  </a:lnTo>
                  <a:lnTo>
                    <a:pt x="9355174" y="1395694"/>
                  </a:lnTo>
                  <a:lnTo>
                    <a:pt x="9366604" y="1395694"/>
                  </a:lnTo>
                  <a:lnTo>
                    <a:pt x="9378035" y="1395694"/>
                  </a:lnTo>
                  <a:lnTo>
                    <a:pt x="9389464" y="1395694"/>
                  </a:lnTo>
                  <a:lnTo>
                    <a:pt x="9400894" y="1395694"/>
                  </a:lnTo>
                  <a:lnTo>
                    <a:pt x="9412372" y="1395694"/>
                  </a:lnTo>
                  <a:lnTo>
                    <a:pt x="9423802" y="1395694"/>
                  </a:lnTo>
                  <a:lnTo>
                    <a:pt x="9435232" y="1395694"/>
                  </a:lnTo>
                  <a:lnTo>
                    <a:pt x="9446662" y="1395694"/>
                  </a:lnTo>
                  <a:lnTo>
                    <a:pt x="9458091" y="1395694"/>
                  </a:lnTo>
                  <a:lnTo>
                    <a:pt x="9469570" y="1395694"/>
                  </a:lnTo>
                  <a:lnTo>
                    <a:pt x="9480999" y="1395694"/>
                  </a:lnTo>
                  <a:lnTo>
                    <a:pt x="9492429" y="1395694"/>
                  </a:lnTo>
                  <a:lnTo>
                    <a:pt x="9503859" y="1395694"/>
                  </a:lnTo>
                  <a:lnTo>
                    <a:pt x="9515289" y="1395694"/>
                  </a:lnTo>
                  <a:lnTo>
                    <a:pt x="9526767" y="1395694"/>
                  </a:lnTo>
                  <a:lnTo>
                    <a:pt x="9538197" y="1395694"/>
                  </a:lnTo>
                  <a:lnTo>
                    <a:pt x="9549626" y="1395694"/>
                  </a:lnTo>
                  <a:lnTo>
                    <a:pt x="9561057" y="1395694"/>
                  </a:lnTo>
                  <a:lnTo>
                    <a:pt x="9572487" y="1395694"/>
                  </a:lnTo>
                  <a:lnTo>
                    <a:pt x="9583965" y="1395694"/>
                  </a:lnTo>
                  <a:lnTo>
                    <a:pt x="9595395" y="1395694"/>
                  </a:lnTo>
                  <a:lnTo>
                    <a:pt x="9606824" y="1395694"/>
                  </a:lnTo>
                  <a:lnTo>
                    <a:pt x="9618255" y="1395694"/>
                  </a:lnTo>
                  <a:lnTo>
                    <a:pt x="9629684" y="1395694"/>
                  </a:lnTo>
                  <a:lnTo>
                    <a:pt x="9641163" y="1395694"/>
                  </a:lnTo>
                  <a:lnTo>
                    <a:pt x="9652592" y="1395694"/>
                  </a:lnTo>
                  <a:lnTo>
                    <a:pt x="9664022" y="1395694"/>
                  </a:lnTo>
                  <a:lnTo>
                    <a:pt x="9675452" y="1395694"/>
                  </a:lnTo>
                  <a:lnTo>
                    <a:pt x="9686882" y="1395694"/>
                  </a:lnTo>
                  <a:lnTo>
                    <a:pt x="9698360" y="1395694"/>
                  </a:lnTo>
                  <a:lnTo>
                    <a:pt x="9709790" y="1395694"/>
                  </a:lnTo>
                  <a:lnTo>
                    <a:pt x="9721219" y="1395694"/>
                  </a:lnTo>
                  <a:lnTo>
                    <a:pt x="9732650" y="1395694"/>
                  </a:lnTo>
                  <a:lnTo>
                    <a:pt x="9744080" y="1395694"/>
                  </a:lnTo>
                  <a:lnTo>
                    <a:pt x="9755557" y="1395694"/>
                  </a:lnTo>
                  <a:lnTo>
                    <a:pt x="9766988" y="1395694"/>
                  </a:lnTo>
                  <a:lnTo>
                    <a:pt x="9778417" y="1395694"/>
                  </a:lnTo>
                  <a:lnTo>
                    <a:pt x="9789848" y="1395694"/>
                  </a:lnTo>
                  <a:lnTo>
                    <a:pt x="9801277" y="1395694"/>
                  </a:lnTo>
                  <a:lnTo>
                    <a:pt x="9812755" y="1395694"/>
                  </a:lnTo>
                  <a:lnTo>
                    <a:pt x="9824185" y="1395694"/>
                  </a:lnTo>
                  <a:lnTo>
                    <a:pt x="9835615" y="1395694"/>
                  </a:lnTo>
                  <a:lnTo>
                    <a:pt x="9847045" y="1395694"/>
                  </a:lnTo>
                  <a:lnTo>
                    <a:pt x="9858475" y="1395694"/>
                  </a:lnTo>
                  <a:lnTo>
                    <a:pt x="9869952" y="1395694"/>
                  </a:lnTo>
                  <a:lnTo>
                    <a:pt x="9881383" y="1395694"/>
                  </a:lnTo>
                  <a:lnTo>
                    <a:pt x="9892812" y="1395694"/>
                  </a:lnTo>
                  <a:lnTo>
                    <a:pt x="9904243" y="1395694"/>
                  </a:lnTo>
                  <a:lnTo>
                    <a:pt x="9915673" y="1395694"/>
                  </a:lnTo>
                  <a:lnTo>
                    <a:pt x="9927102" y="1395694"/>
                  </a:lnTo>
                  <a:lnTo>
                    <a:pt x="9938581" y="1395694"/>
                  </a:lnTo>
                  <a:lnTo>
                    <a:pt x="9950010" y="1395694"/>
                  </a:lnTo>
                  <a:lnTo>
                    <a:pt x="9961441" y="1395694"/>
                  </a:lnTo>
                  <a:lnTo>
                    <a:pt x="9972870" y="1395694"/>
                  </a:lnTo>
                  <a:lnTo>
                    <a:pt x="9984300" y="1395694"/>
                  </a:lnTo>
                  <a:lnTo>
                    <a:pt x="9995778" y="1395694"/>
                  </a:lnTo>
                  <a:lnTo>
                    <a:pt x="10007208" y="1395694"/>
                  </a:lnTo>
                  <a:lnTo>
                    <a:pt x="10018638" y="1395694"/>
                  </a:lnTo>
                  <a:lnTo>
                    <a:pt x="10030068" y="1395694"/>
                  </a:lnTo>
                  <a:lnTo>
                    <a:pt x="10041498" y="1395694"/>
                  </a:lnTo>
                  <a:lnTo>
                    <a:pt x="10052976" y="1395694"/>
                  </a:lnTo>
                  <a:lnTo>
                    <a:pt x="10064405" y="1395694"/>
                  </a:lnTo>
                  <a:lnTo>
                    <a:pt x="10075835" y="1395694"/>
                  </a:lnTo>
                  <a:lnTo>
                    <a:pt x="10087266" y="1395694"/>
                  </a:lnTo>
                  <a:lnTo>
                    <a:pt x="10098695" y="1395694"/>
                  </a:lnTo>
                  <a:lnTo>
                    <a:pt x="10110174" y="1395694"/>
                  </a:lnTo>
                  <a:lnTo>
                    <a:pt x="10121603" y="1395694"/>
                  </a:lnTo>
                  <a:lnTo>
                    <a:pt x="10133033" y="1395694"/>
                  </a:lnTo>
                  <a:lnTo>
                    <a:pt x="10144463" y="1395694"/>
                  </a:lnTo>
                  <a:lnTo>
                    <a:pt x="10155893" y="1395694"/>
                  </a:lnTo>
                  <a:lnTo>
                    <a:pt x="10167371" y="1395694"/>
                  </a:lnTo>
                  <a:lnTo>
                    <a:pt x="10178801" y="1395694"/>
                  </a:lnTo>
                  <a:lnTo>
                    <a:pt x="10190230" y="1395694"/>
                  </a:lnTo>
                  <a:lnTo>
                    <a:pt x="10201661" y="1395694"/>
                  </a:lnTo>
                  <a:lnTo>
                    <a:pt x="10213091" y="1395694"/>
                  </a:lnTo>
                  <a:lnTo>
                    <a:pt x="10224569" y="1395694"/>
                  </a:lnTo>
                  <a:lnTo>
                    <a:pt x="10235998" y="1395694"/>
                  </a:lnTo>
                  <a:lnTo>
                    <a:pt x="10247428" y="1395694"/>
                  </a:lnTo>
                  <a:lnTo>
                    <a:pt x="10258859" y="1395694"/>
                  </a:lnTo>
                  <a:lnTo>
                    <a:pt x="10270288" y="1395694"/>
                  </a:lnTo>
                  <a:lnTo>
                    <a:pt x="10281767" y="1395694"/>
                  </a:lnTo>
                  <a:lnTo>
                    <a:pt x="10293196" y="1395694"/>
                  </a:lnTo>
                  <a:lnTo>
                    <a:pt x="10304626" y="1395694"/>
                  </a:lnTo>
                  <a:lnTo>
                    <a:pt x="10316056" y="1395694"/>
                  </a:lnTo>
                  <a:lnTo>
                    <a:pt x="10327486" y="1395694"/>
                  </a:lnTo>
                  <a:lnTo>
                    <a:pt x="10338963" y="1395694"/>
                  </a:lnTo>
                  <a:lnTo>
                    <a:pt x="10350394" y="1395694"/>
                  </a:lnTo>
                  <a:lnTo>
                    <a:pt x="10361823" y="1395694"/>
                  </a:lnTo>
                  <a:lnTo>
                    <a:pt x="10373254" y="1395694"/>
                  </a:lnTo>
                  <a:lnTo>
                    <a:pt x="10384684" y="1395694"/>
                  </a:lnTo>
                  <a:lnTo>
                    <a:pt x="10396161" y="1395694"/>
                  </a:lnTo>
                  <a:lnTo>
                    <a:pt x="10407591" y="1395694"/>
                  </a:lnTo>
                  <a:lnTo>
                    <a:pt x="10419021" y="1395694"/>
                  </a:lnTo>
                  <a:lnTo>
                    <a:pt x="10430452" y="1395694"/>
                  </a:lnTo>
                  <a:lnTo>
                    <a:pt x="10441881" y="1395694"/>
                  </a:lnTo>
                  <a:lnTo>
                    <a:pt x="10453358" y="1395694"/>
                  </a:lnTo>
                  <a:lnTo>
                    <a:pt x="10464789" y="1395694"/>
                  </a:lnTo>
                  <a:lnTo>
                    <a:pt x="10476219" y="1395694"/>
                  </a:lnTo>
                  <a:lnTo>
                    <a:pt x="10487649" y="1395694"/>
                  </a:lnTo>
                  <a:lnTo>
                    <a:pt x="10499079" y="1395694"/>
                  </a:lnTo>
                  <a:lnTo>
                    <a:pt x="10510556" y="1395694"/>
                  </a:lnTo>
                  <a:lnTo>
                    <a:pt x="10521987" y="1395694"/>
                  </a:lnTo>
                  <a:lnTo>
                    <a:pt x="10533416" y="1395694"/>
                  </a:lnTo>
                  <a:lnTo>
                    <a:pt x="10544847" y="1395694"/>
                  </a:lnTo>
                  <a:lnTo>
                    <a:pt x="10556277" y="1395694"/>
                  </a:lnTo>
                  <a:lnTo>
                    <a:pt x="10567754" y="1395694"/>
                  </a:lnTo>
                  <a:lnTo>
                    <a:pt x="10579184" y="1395694"/>
                  </a:lnTo>
                  <a:lnTo>
                    <a:pt x="10590614" y="1395694"/>
                  </a:lnTo>
                  <a:lnTo>
                    <a:pt x="10602045" y="1395694"/>
                  </a:lnTo>
                  <a:lnTo>
                    <a:pt x="10613474" y="1395694"/>
                  </a:lnTo>
                  <a:lnTo>
                    <a:pt x="10624951" y="1395694"/>
                  </a:lnTo>
                  <a:lnTo>
                    <a:pt x="10636382" y="1395694"/>
                  </a:lnTo>
                  <a:lnTo>
                    <a:pt x="10647812" y="1395694"/>
                  </a:lnTo>
                  <a:lnTo>
                    <a:pt x="10659241" y="1395694"/>
                  </a:lnTo>
                  <a:lnTo>
                    <a:pt x="10670672" y="1395694"/>
                  </a:lnTo>
                  <a:lnTo>
                    <a:pt x="10682149" y="1395694"/>
                  </a:lnTo>
                  <a:lnTo>
                    <a:pt x="10693580" y="1395694"/>
                  </a:lnTo>
                  <a:lnTo>
                    <a:pt x="10705009" y="1395694"/>
                  </a:lnTo>
                  <a:lnTo>
                    <a:pt x="10716439" y="1395694"/>
                  </a:lnTo>
                  <a:lnTo>
                    <a:pt x="10727870" y="1395694"/>
                  </a:lnTo>
                  <a:lnTo>
                    <a:pt x="10739347" y="1395694"/>
                  </a:lnTo>
                  <a:lnTo>
                    <a:pt x="10750778" y="1395694"/>
                  </a:lnTo>
                  <a:lnTo>
                    <a:pt x="10762207" y="1395694"/>
                  </a:lnTo>
                  <a:lnTo>
                    <a:pt x="10773637" y="1395694"/>
                  </a:lnTo>
                  <a:lnTo>
                    <a:pt x="10785067" y="1395694"/>
                  </a:lnTo>
                  <a:lnTo>
                    <a:pt x="10796544" y="1395694"/>
                  </a:lnTo>
                  <a:lnTo>
                    <a:pt x="10807975" y="1395694"/>
                  </a:lnTo>
                  <a:lnTo>
                    <a:pt x="10819405" y="1395694"/>
                  </a:lnTo>
                  <a:lnTo>
                    <a:pt x="10830834" y="1395694"/>
                  </a:lnTo>
                  <a:lnTo>
                    <a:pt x="10842265" y="1395694"/>
                  </a:lnTo>
                  <a:lnTo>
                    <a:pt x="10853742" y="1395694"/>
                  </a:lnTo>
                  <a:lnTo>
                    <a:pt x="10865173" y="1395694"/>
                  </a:lnTo>
                  <a:lnTo>
                    <a:pt x="10876602" y="1395694"/>
                  </a:lnTo>
                  <a:lnTo>
                    <a:pt x="10888032" y="1395694"/>
                  </a:lnTo>
                  <a:lnTo>
                    <a:pt x="10899463" y="1395694"/>
                  </a:lnTo>
                  <a:lnTo>
                    <a:pt x="10910892" y="1395694"/>
                  </a:lnTo>
                  <a:lnTo>
                    <a:pt x="10922369" y="1395694"/>
                  </a:lnTo>
                  <a:lnTo>
                    <a:pt x="10933800" y="1395694"/>
                  </a:lnTo>
                  <a:lnTo>
                    <a:pt x="10945230" y="1395694"/>
                  </a:lnTo>
                  <a:lnTo>
                    <a:pt x="10956660" y="1395694"/>
                  </a:lnTo>
                  <a:lnTo>
                    <a:pt x="10968090" y="1395694"/>
                  </a:lnTo>
                  <a:lnTo>
                    <a:pt x="10979567" y="1395694"/>
                  </a:lnTo>
                  <a:lnTo>
                    <a:pt x="10990998" y="1395694"/>
                  </a:lnTo>
                  <a:lnTo>
                    <a:pt x="11002427" y="1395694"/>
                  </a:lnTo>
                  <a:lnTo>
                    <a:pt x="11013858" y="1395694"/>
                  </a:lnTo>
                  <a:lnTo>
                    <a:pt x="11025287" y="1395694"/>
                  </a:lnTo>
                  <a:lnTo>
                    <a:pt x="11036765" y="1395694"/>
                  </a:lnTo>
                  <a:lnTo>
                    <a:pt x="11048195" y="1395694"/>
                  </a:lnTo>
                  <a:lnTo>
                    <a:pt x="11059625" y="1395694"/>
                  </a:lnTo>
                  <a:lnTo>
                    <a:pt x="11071056" y="1395694"/>
                  </a:lnTo>
                  <a:lnTo>
                    <a:pt x="11082485" y="1395694"/>
                  </a:lnTo>
                  <a:lnTo>
                    <a:pt x="11093962" y="1395694"/>
                  </a:lnTo>
                  <a:lnTo>
                    <a:pt x="11105393" y="1395694"/>
                  </a:lnTo>
                  <a:lnTo>
                    <a:pt x="11116823" y="1395694"/>
                  </a:lnTo>
                  <a:lnTo>
                    <a:pt x="11128253" y="1395694"/>
                  </a:lnTo>
                  <a:lnTo>
                    <a:pt x="11139683" y="1395694"/>
                  </a:lnTo>
                  <a:lnTo>
                    <a:pt x="11151160" y="1395694"/>
                  </a:lnTo>
                  <a:lnTo>
                    <a:pt x="11162591" y="1395694"/>
                  </a:lnTo>
                  <a:lnTo>
                    <a:pt x="11174020" y="1395694"/>
                  </a:lnTo>
                  <a:lnTo>
                    <a:pt x="11185451" y="1395694"/>
                  </a:lnTo>
                  <a:lnTo>
                    <a:pt x="11196881" y="1395694"/>
                  </a:lnTo>
                  <a:lnTo>
                    <a:pt x="11208358" y="1395694"/>
                  </a:lnTo>
                  <a:lnTo>
                    <a:pt x="11218359" y="1395694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0534B03D-1D37-1546-9556-535D9E0498A0}"/>
                </a:ext>
              </a:extLst>
            </p:cNvPr>
            <p:cNvSpPr/>
            <p:nvPr/>
          </p:nvSpPr>
          <p:spPr>
            <a:xfrm>
              <a:off x="851149" y="4433138"/>
              <a:ext cx="11218359" cy="1667623"/>
            </a:xfrm>
            <a:custGeom>
              <a:avLst/>
              <a:gdLst>
                <a:gd name="connsiteX0" fmla="*/ 0 w 11218359"/>
                <a:gd name="connsiteY0" fmla="*/ 1667624 h 1667623"/>
                <a:gd name="connsiteX1" fmla="*/ 9149 w 11218359"/>
                <a:gd name="connsiteY1" fmla="*/ 1667624 h 1667623"/>
                <a:gd name="connsiteX2" fmla="*/ 20588 w 11218359"/>
                <a:gd name="connsiteY2" fmla="*/ 1667624 h 1667623"/>
                <a:gd name="connsiteX3" fmla="*/ 32028 w 11218359"/>
                <a:gd name="connsiteY3" fmla="*/ 1667624 h 1667623"/>
                <a:gd name="connsiteX4" fmla="*/ 43467 w 11218359"/>
                <a:gd name="connsiteY4" fmla="*/ 1667624 h 1667623"/>
                <a:gd name="connsiteX5" fmla="*/ 54907 w 11218359"/>
                <a:gd name="connsiteY5" fmla="*/ 1667624 h 1667623"/>
                <a:gd name="connsiteX6" fmla="*/ 66346 w 11218359"/>
                <a:gd name="connsiteY6" fmla="*/ 1667624 h 1667623"/>
                <a:gd name="connsiteX7" fmla="*/ 77786 w 11218359"/>
                <a:gd name="connsiteY7" fmla="*/ 1667624 h 1667623"/>
                <a:gd name="connsiteX8" fmla="*/ 89225 w 11218359"/>
                <a:gd name="connsiteY8" fmla="*/ 1667624 h 1667623"/>
                <a:gd name="connsiteX9" fmla="*/ 100665 w 11218359"/>
                <a:gd name="connsiteY9" fmla="*/ 1667624 h 1667623"/>
                <a:gd name="connsiteX10" fmla="*/ 112104 w 11218359"/>
                <a:gd name="connsiteY10" fmla="*/ 1667624 h 1667623"/>
                <a:gd name="connsiteX11" fmla="*/ 123544 w 11218359"/>
                <a:gd name="connsiteY11" fmla="*/ 1667624 h 1667623"/>
                <a:gd name="connsiteX12" fmla="*/ 134979 w 11218359"/>
                <a:gd name="connsiteY12" fmla="*/ 1667624 h 1667623"/>
                <a:gd name="connsiteX13" fmla="*/ 146423 w 11218359"/>
                <a:gd name="connsiteY13" fmla="*/ 1667624 h 1667623"/>
                <a:gd name="connsiteX14" fmla="*/ 157858 w 11218359"/>
                <a:gd name="connsiteY14" fmla="*/ 1667624 h 1667623"/>
                <a:gd name="connsiteX15" fmla="*/ 169297 w 11218359"/>
                <a:gd name="connsiteY15" fmla="*/ 1667624 h 1667623"/>
                <a:gd name="connsiteX16" fmla="*/ 180737 w 11218359"/>
                <a:gd name="connsiteY16" fmla="*/ 1667624 h 1667623"/>
                <a:gd name="connsiteX17" fmla="*/ 192176 w 11218359"/>
                <a:gd name="connsiteY17" fmla="*/ 1667624 h 1667623"/>
                <a:gd name="connsiteX18" fmla="*/ 203616 w 11218359"/>
                <a:gd name="connsiteY18" fmla="*/ 1667624 h 1667623"/>
                <a:gd name="connsiteX19" fmla="*/ 215055 w 11218359"/>
                <a:gd name="connsiteY19" fmla="*/ 1667624 h 1667623"/>
                <a:gd name="connsiteX20" fmla="*/ 226495 w 11218359"/>
                <a:gd name="connsiteY20" fmla="*/ 1667624 h 1667623"/>
                <a:gd name="connsiteX21" fmla="*/ 237935 w 11218359"/>
                <a:gd name="connsiteY21" fmla="*/ 1667624 h 1667623"/>
                <a:gd name="connsiteX22" fmla="*/ 249374 w 11218359"/>
                <a:gd name="connsiteY22" fmla="*/ 1667624 h 1667623"/>
                <a:gd name="connsiteX23" fmla="*/ 260814 w 11218359"/>
                <a:gd name="connsiteY23" fmla="*/ 1667624 h 1667623"/>
                <a:gd name="connsiteX24" fmla="*/ 272253 w 11218359"/>
                <a:gd name="connsiteY24" fmla="*/ 1667624 h 1667623"/>
                <a:gd name="connsiteX25" fmla="*/ 283693 w 11218359"/>
                <a:gd name="connsiteY25" fmla="*/ 1667624 h 1667623"/>
                <a:gd name="connsiteX26" fmla="*/ 295132 w 11218359"/>
                <a:gd name="connsiteY26" fmla="*/ 1667624 h 1667623"/>
                <a:gd name="connsiteX27" fmla="*/ 306572 w 11218359"/>
                <a:gd name="connsiteY27" fmla="*/ 1667624 h 1667623"/>
                <a:gd name="connsiteX28" fmla="*/ 318011 w 11218359"/>
                <a:gd name="connsiteY28" fmla="*/ 1667624 h 1667623"/>
                <a:gd name="connsiteX29" fmla="*/ 329451 w 11218359"/>
                <a:gd name="connsiteY29" fmla="*/ 1667624 h 1667623"/>
                <a:gd name="connsiteX30" fmla="*/ 340890 w 11218359"/>
                <a:gd name="connsiteY30" fmla="*/ 1667624 h 1667623"/>
                <a:gd name="connsiteX31" fmla="*/ 352330 w 11218359"/>
                <a:gd name="connsiteY31" fmla="*/ 1667624 h 1667623"/>
                <a:gd name="connsiteX32" fmla="*/ 363769 w 11218359"/>
                <a:gd name="connsiteY32" fmla="*/ 1667624 h 1667623"/>
                <a:gd name="connsiteX33" fmla="*/ 375209 w 11218359"/>
                <a:gd name="connsiteY33" fmla="*/ 1667624 h 1667623"/>
                <a:gd name="connsiteX34" fmla="*/ 386648 w 11218359"/>
                <a:gd name="connsiteY34" fmla="*/ 1667624 h 1667623"/>
                <a:gd name="connsiteX35" fmla="*/ 398088 w 11218359"/>
                <a:gd name="connsiteY35" fmla="*/ 1667624 h 1667623"/>
                <a:gd name="connsiteX36" fmla="*/ 409527 w 11218359"/>
                <a:gd name="connsiteY36" fmla="*/ 1667624 h 1667623"/>
                <a:gd name="connsiteX37" fmla="*/ 420967 w 11218359"/>
                <a:gd name="connsiteY37" fmla="*/ 1667624 h 1667623"/>
                <a:gd name="connsiteX38" fmla="*/ 432406 w 11218359"/>
                <a:gd name="connsiteY38" fmla="*/ 1667624 h 1667623"/>
                <a:gd name="connsiteX39" fmla="*/ 443846 w 11218359"/>
                <a:gd name="connsiteY39" fmla="*/ 1667624 h 1667623"/>
                <a:gd name="connsiteX40" fmla="*/ 455285 w 11218359"/>
                <a:gd name="connsiteY40" fmla="*/ 1667624 h 1667623"/>
                <a:gd name="connsiteX41" fmla="*/ 466725 w 11218359"/>
                <a:gd name="connsiteY41" fmla="*/ 1667624 h 1667623"/>
                <a:gd name="connsiteX42" fmla="*/ 478165 w 11218359"/>
                <a:gd name="connsiteY42" fmla="*/ 1667624 h 1667623"/>
                <a:gd name="connsiteX43" fmla="*/ 489604 w 11218359"/>
                <a:gd name="connsiteY43" fmla="*/ 1667624 h 1667623"/>
                <a:gd name="connsiteX44" fmla="*/ 501044 w 11218359"/>
                <a:gd name="connsiteY44" fmla="*/ 1667624 h 1667623"/>
                <a:gd name="connsiteX45" fmla="*/ 512483 w 11218359"/>
                <a:gd name="connsiteY45" fmla="*/ 1667624 h 1667623"/>
                <a:gd name="connsiteX46" fmla="*/ 523923 w 11218359"/>
                <a:gd name="connsiteY46" fmla="*/ 1667624 h 1667623"/>
                <a:gd name="connsiteX47" fmla="*/ 535362 w 11218359"/>
                <a:gd name="connsiteY47" fmla="*/ 1667624 h 1667623"/>
                <a:gd name="connsiteX48" fmla="*/ 546802 w 11218359"/>
                <a:gd name="connsiteY48" fmla="*/ 1667624 h 1667623"/>
                <a:gd name="connsiteX49" fmla="*/ 558241 w 11218359"/>
                <a:gd name="connsiteY49" fmla="*/ 1667624 h 1667623"/>
                <a:gd name="connsiteX50" fmla="*/ 569681 w 11218359"/>
                <a:gd name="connsiteY50" fmla="*/ 1667624 h 1667623"/>
                <a:gd name="connsiteX51" fmla="*/ 581120 w 11218359"/>
                <a:gd name="connsiteY51" fmla="*/ 1667624 h 1667623"/>
                <a:gd name="connsiteX52" fmla="*/ 592560 w 11218359"/>
                <a:gd name="connsiteY52" fmla="*/ 1667624 h 1667623"/>
                <a:gd name="connsiteX53" fmla="*/ 603999 w 11218359"/>
                <a:gd name="connsiteY53" fmla="*/ 1667624 h 1667623"/>
                <a:gd name="connsiteX54" fmla="*/ 615439 w 11218359"/>
                <a:gd name="connsiteY54" fmla="*/ 1667624 h 1667623"/>
                <a:gd name="connsiteX55" fmla="*/ 626878 w 11218359"/>
                <a:gd name="connsiteY55" fmla="*/ 1667624 h 1667623"/>
                <a:gd name="connsiteX56" fmla="*/ 638318 w 11218359"/>
                <a:gd name="connsiteY56" fmla="*/ 1667624 h 1667623"/>
                <a:gd name="connsiteX57" fmla="*/ 649757 w 11218359"/>
                <a:gd name="connsiteY57" fmla="*/ 1667624 h 1667623"/>
                <a:gd name="connsiteX58" fmla="*/ 661192 w 11218359"/>
                <a:gd name="connsiteY58" fmla="*/ 1667624 h 1667623"/>
                <a:gd name="connsiteX59" fmla="*/ 672632 w 11218359"/>
                <a:gd name="connsiteY59" fmla="*/ 1667624 h 1667623"/>
                <a:gd name="connsiteX60" fmla="*/ 684071 w 11218359"/>
                <a:gd name="connsiteY60" fmla="*/ 1667624 h 1667623"/>
                <a:gd name="connsiteX61" fmla="*/ 695511 w 11218359"/>
                <a:gd name="connsiteY61" fmla="*/ 1667624 h 1667623"/>
                <a:gd name="connsiteX62" fmla="*/ 706950 w 11218359"/>
                <a:gd name="connsiteY62" fmla="*/ 1667624 h 1667623"/>
                <a:gd name="connsiteX63" fmla="*/ 718390 w 11218359"/>
                <a:gd name="connsiteY63" fmla="*/ 1667624 h 1667623"/>
                <a:gd name="connsiteX64" fmla="*/ 729829 w 11218359"/>
                <a:gd name="connsiteY64" fmla="*/ 1667624 h 1667623"/>
                <a:gd name="connsiteX65" fmla="*/ 741269 w 11218359"/>
                <a:gd name="connsiteY65" fmla="*/ 1667624 h 1667623"/>
                <a:gd name="connsiteX66" fmla="*/ 752708 w 11218359"/>
                <a:gd name="connsiteY66" fmla="*/ 1667624 h 1667623"/>
                <a:gd name="connsiteX67" fmla="*/ 764148 w 11218359"/>
                <a:gd name="connsiteY67" fmla="*/ 1667624 h 1667623"/>
                <a:gd name="connsiteX68" fmla="*/ 775587 w 11218359"/>
                <a:gd name="connsiteY68" fmla="*/ 1667624 h 1667623"/>
                <a:gd name="connsiteX69" fmla="*/ 787027 w 11218359"/>
                <a:gd name="connsiteY69" fmla="*/ 1667624 h 1667623"/>
                <a:gd name="connsiteX70" fmla="*/ 798467 w 11218359"/>
                <a:gd name="connsiteY70" fmla="*/ 1667624 h 1667623"/>
                <a:gd name="connsiteX71" fmla="*/ 809906 w 11218359"/>
                <a:gd name="connsiteY71" fmla="*/ 1667624 h 1667623"/>
                <a:gd name="connsiteX72" fmla="*/ 821346 w 11218359"/>
                <a:gd name="connsiteY72" fmla="*/ 1667624 h 1667623"/>
                <a:gd name="connsiteX73" fmla="*/ 832785 w 11218359"/>
                <a:gd name="connsiteY73" fmla="*/ 1667624 h 1667623"/>
                <a:gd name="connsiteX74" fmla="*/ 844225 w 11218359"/>
                <a:gd name="connsiteY74" fmla="*/ 1667624 h 1667623"/>
                <a:gd name="connsiteX75" fmla="*/ 855664 w 11218359"/>
                <a:gd name="connsiteY75" fmla="*/ 1667624 h 1667623"/>
                <a:gd name="connsiteX76" fmla="*/ 867104 w 11218359"/>
                <a:gd name="connsiteY76" fmla="*/ 1667624 h 1667623"/>
                <a:gd name="connsiteX77" fmla="*/ 878543 w 11218359"/>
                <a:gd name="connsiteY77" fmla="*/ 1667624 h 1667623"/>
                <a:gd name="connsiteX78" fmla="*/ 889983 w 11218359"/>
                <a:gd name="connsiteY78" fmla="*/ 1667624 h 1667623"/>
                <a:gd name="connsiteX79" fmla="*/ 901422 w 11218359"/>
                <a:gd name="connsiteY79" fmla="*/ 1667624 h 1667623"/>
                <a:gd name="connsiteX80" fmla="*/ 912862 w 11218359"/>
                <a:gd name="connsiteY80" fmla="*/ 1667624 h 1667623"/>
                <a:gd name="connsiteX81" fmla="*/ 924301 w 11218359"/>
                <a:gd name="connsiteY81" fmla="*/ 1667624 h 1667623"/>
                <a:gd name="connsiteX82" fmla="*/ 935741 w 11218359"/>
                <a:gd name="connsiteY82" fmla="*/ 1667624 h 1667623"/>
                <a:gd name="connsiteX83" fmla="*/ 947180 w 11218359"/>
                <a:gd name="connsiteY83" fmla="*/ 1667624 h 1667623"/>
                <a:gd name="connsiteX84" fmla="*/ 958620 w 11218359"/>
                <a:gd name="connsiteY84" fmla="*/ 1667624 h 1667623"/>
                <a:gd name="connsiteX85" fmla="*/ 970059 w 11218359"/>
                <a:gd name="connsiteY85" fmla="*/ 1667624 h 1667623"/>
                <a:gd name="connsiteX86" fmla="*/ 981499 w 11218359"/>
                <a:gd name="connsiteY86" fmla="*/ 1667624 h 1667623"/>
                <a:gd name="connsiteX87" fmla="*/ 992938 w 11218359"/>
                <a:gd name="connsiteY87" fmla="*/ 1667624 h 1667623"/>
                <a:gd name="connsiteX88" fmla="*/ 1004378 w 11218359"/>
                <a:gd name="connsiteY88" fmla="*/ 1667624 h 1667623"/>
                <a:gd name="connsiteX89" fmla="*/ 1015818 w 11218359"/>
                <a:gd name="connsiteY89" fmla="*/ 1667624 h 1667623"/>
                <a:gd name="connsiteX90" fmla="*/ 1027257 w 11218359"/>
                <a:gd name="connsiteY90" fmla="*/ 1667624 h 1667623"/>
                <a:gd name="connsiteX91" fmla="*/ 1038697 w 11218359"/>
                <a:gd name="connsiteY91" fmla="*/ 1667624 h 1667623"/>
                <a:gd name="connsiteX92" fmla="*/ 1050136 w 11218359"/>
                <a:gd name="connsiteY92" fmla="*/ 1667624 h 1667623"/>
                <a:gd name="connsiteX93" fmla="*/ 1061576 w 11218359"/>
                <a:gd name="connsiteY93" fmla="*/ 1667624 h 1667623"/>
                <a:gd name="connsiteX94" fmla="*/ 1073015 w 11218359"/>
                <a:gd name="connsiteY94" fmla="*/ 1667624 h 1667623"/>
                <a:gd name="connsiteX95" fmla="*/ 1084455 w 11218359"/>
                <a:gd name="connsiteY95" fmla="*/ 1667624 h 1667623"/>
                <a:gd name="connsiteX96" fmla="*/ 1095894 w 11218359"/>
                <a:gd name="connsiteY96" fmla="*/ 1667624 h 1667623"/>
                <a:gd name="connsiteX97" fmla="*/ 1107334 w 11218359"/>
                <a:gd name="connsiteY97" fmla="*/ 1667624 h 1667623"/>
                <a:gd name="connsiteX98" fmla="*/ 1118773 w 11218359"/>
                <a:gd name="connsiteY98" fmla="*/ 1667624 h 1667623"/>
                <a:gd name="connsiteX99" fmla="*/ 1130213 w 11218359"/>
                <a:gd name="connsiteY99" fmla="*/ 1667624 h 1667623"/>
                <a:gd name="connsiteX100" fmla="*/ 1141652 w 11218359"/>
                <a:gd name="connsiteY100" fmla="*/ 1667624 h 1667623"/>
                <a:gd name="connsiteX101" fmla="*/ 1153092 w 11218359"/>
                <a:gd name="connsiteY101" fmla="*/ 1667624 h 1667623"/>
                <a:gd name="connsiteX102" fmla="*/ 1164531 w 11218359"/>
                <a:gd name="connsiteY102" fmla="*/ 1667624 h 1667623"/>
                <a:gd name="connsiteX103" fmla="*/ 1175971 w 11218359"/>
                <a:gd name="connsiteY103" fmla="*/ 1667624 h 1667623"/>
                <a:gd name="connsiteX104" fmla="*/ 1187406 w 11218359"/>
                <a:gd name="connsiteY104" fmla="*/ 1667624 h 1667623"/>
                <a:gd name="connsiteX105" fmla="*/ 1198845 w 11218359"/>
                <a:gd name="connsiteY105" fmla="*/ 1667624 h 1667623"/>
                <a:gd name="connsiteX106" fmla="*/ 1210285 w 11218359"/>
                <a:gd name="connsiteY106" fmla="*/ 1667624 h 1667623"/>
                <a:gd name="connsiteX107" fmla="*/ 1221724 w 11218359"/>
                <a:gd name="connsiteY107" fmla="*/ 1667624 h 1667623"/>
                <a:gd name="connsiteX108" fmla="*/ 1233164 w 11218359"/>
                <a:gd name="connsiteY108" fmla="*/ 1667624 h 1667623"/>
                <a:gd name="connsiteX109" fmla="*/ 1244603 w 11218359"/>
                <a:gd name="connsiteY109" fmla="*/ 1667624 h 1667623"/>
                <a:gd name="connsiteX110" fmla="*/ 1256043 w 11218359"/>
                <a:gd name="connsiteY110" fmla="*/ 1667624 h 1667623"/>
                <a:gd name="connsiteX111" fmla="*/ 1267482 w 11218359"/>
                <a:gd name="connsiteY111" fmla="*/ 1667624 h 1667623"/>
                <a:gd name="connsiteX112" fmla="*/ 1278922 w 11218359"/>
                <a:gd name="connsiteY112" fmla="*/ 1667624 h 1667623"/>
                <a:gd name="connsiteX113" fmla="*/ 1290361 w 11218359"/>
                <a:gd name="connsiteY113" fmla="*/ 1667624 h 1667623"/>
                <a:gd name="connsiteX114" fmla="*/ 1301801 w 11218359"/>
                <a:gd name="connsiteY114" fmla="*/ 1667624 h 1667623"/>
                <a:gd name="connsiteX115" fmla="*/ 1313240 w 11218359"/>
                <a:gd name="connsiteY115" fmla="*/ 1667624 h 1667623"/>
                <a:gd name="connsiteX116" fmla="*/ 1324680 w 11218359"/>
                <a:gd name="connsiteY116" fmla="*/ 1667624 h 1667623"/>
                <a:gd name="connsiteX117" fmla="*/ 1336120 w 11218359"/>
                <a:gd name="connsiteY117" fmla="*/ 1667624 h 1667623"/>
                <a:gd name="connsiteX118" fmla="*/ 1347559 w 11218359"/>
                <a:gd name="connsiteY118" fmla="*/ 1667624 h 1667623"/>
                <a:gd name="connsiteX119" fmla="*/ 1358999 w 11218359"/>
                <a:gd name="connsiteY119" fmla="*/ 1667624 h 1667623"/>
                <a:gd name="connsiteX120" fmla="*/ 1370438 w 11218359"/>
                <a:gd name="connsiteY120" fmla="*/ 1667624 h 1667623"/>
                <a:gd name="connsiteX121" fmla="*/ 1381878 w 11218359"/>
                <a:gd name="connsiteY121" fmla="*/ 1667624 h 1667623"/>
                <a:gd name="connsiteX122" fmla="*/ 1393317 w 11218359"/>
                <a:gd name="connsiteY122" fmla="*/ 1667624 h 1667623"/>
                <a:gd name="connsiteX123" fmla="*/ 1404757 w 11218359"/>
                <a:gd name="connsiteY123" fmla="*/ 1667624 h 1667623"/>
                <a:gd name="connsiteX124" fmla="*/ 1416196 w 11218359"/>
                <a:gd name="connsiteY124" fmla="*/ 1667624 h 1667623"/>
                <a:gd name="connsiteX125" fmla="*/ 1427636 w 11218359"/>
                <a:gd name="connsiteY125" fmla="*/ 1667624 h 1667623"/>
                <a:gd name="connsiteX126" fmla="*/ 1439075 w 11218359"/>
                <a:gd name="connsiteY126" fmla="*/ 1667624 h 1667623"/>
                <a:gd name="connsiteX127" fmla="*/ 1450515 w 11218359"/>
                <a:gd name="connsiteY127" fmla="*/ 1667624 h 1667623"/>
                <a:gd name="connsiteX128" fmla="*/ 1461954 w 11218359"/>
                <a:gd name="connsiteY128" fmla="*/ 1667624 h 1667623"/>
                <a:gd name="connsiteX129" fmla="*/ 1473394 w 11218359"/>
                <a:gd name="connsiteY129" fmla="*/ 1667624 h 1667623"/>
                <a:gd name="connsiteX130" fmla="*/ 1484833 w 11218359"/>
                <a:gd name="connsiteY130" fmla="*/ 1667624 h 1667623"/>
                <a:gd name="connsiteX131" fmla="*/ 1496273 w 11218359"/>
                <a:gd name="connsiteY131" fmla="*/ 1667624 h 1667623"/>
                <a:gd name="connsiteX132" fmla="*/ 1507712 w 11218359"/>
                <a:gd name="connsiteY132" fmla="*/ 1667624 h 1667623"/>
                <a:gd name="connsiteX133" fmla="*/ 1519152 w 11218359"/>
                <a:gd name="connsiteY133" fmla="*/ 1667624 h 1667623"/>
                <a:gd name="connsiteX134" fmla="*/ 1530591 w 11218359"/>
                <a:gd name="connsiteY134" fmla="*/ 1667624 h 1667623"/>
                <a:gd name="connsiteX135" fmla="*/ 1542031 w 11218359"/>
                <a:gd name="connsiteY135" fmla="*/ 1667624 h 1667623"/>
                <a:gd name="connsiteX136" fmla="*/ 1553471 w 11218359"/>
                <a:gd name="connsiteY136" fmla="*/ 1667624 h 1667623"/>
                <a:gd name="connsiteX137" fmla="*/ 1564910 w 11218359"/>
                <a:gd name="connsiteY137" fmla="*/ 1667624 h 1667623"/>
                <a:gd name="connsiteX138" fmla="*/ 1576349 w 11218359"/>
                <a:gd name="connsiteY138" fmla="*/ 1667624 h 1667623"/>
                <a:gd name="connsiteX139" fmla="*/ 1587789 w 11218359"/>
                <a:gd name="connsiteY139" fmla="*/ 1667624 h 1667623"/>
                <a:gd name="connsiteX140" fmla="*/ 1599229 w 11218359"/>
                <a:gd name="connsiteY140" fmla="*/ 1667624 h 1667623"/>
                <a:gd name="connsiteX141" fmla="*/ 1610668 w 11218359"/>
                <a:gd name="connsiteY141" fmla="*/ 1667624 h 1667623"/>
                <a:gd name="connsiteX142" fmla="*/ 1622107 w 11218359"/>
                <a:gd name="connsiteY142" fmla="*/ 1667624 h 1667623"/>
                <a:gd name="connsiteX143" fmla="*/ 1633547 w 11218359"/>
                <a:gd name="connsiteY143" fmla="*/ 1667624 h 1667623"/>
                <a:gd name="connsiteX144" fmla="*/ 1644987 w 11218359"/>
                <a:gd name="connsiteY144" fmla="*/ 1667624 h 1667623"/>
                <a:gd name="connsiteX145" fmla="*/ 1656426 w 11218359"/>
                <a:gd name="connsiteY145" fmla="*/ 1667624 h 1667623"/>
                <a:gd name="connsiteX146" fmla="*/ 1667866 w 11218359"/>
                <a:gd name="connsiteY146" fmla="*/ 1667624 h 1667623"/>
                <a:gd name="connsiteX147" fmla="*/ 1679305 w 11218359"/>
                <a:gd name="connsiteY147" fmla="*/ 1667624 h 1667623"/>
                <a:gd name="connsiteX148" fmla="*/ 1690745 w 11218359"/>
                <a:gd name="connsiteY148" fmla="*/ 1667624 h 1667623"/>
                <a:gd name="connsiteX149" fmla="*/ 1702184 w 11218359"/>
                <a:gd name="connsiteY149" fmla="*/ 1667624 h 1667623"/>
                <a:gd name="connsiteX150" fmla="*/ 1713619 w 11218359"/>
                <a:gd name="connsiteY150" fmla="*/ 1667624 h 1667623"/>
                <a:gd name="connsiteX151" fmla="*/ 1725063 w 11218359"/>
                <a:gd name="connsiteY151" fmla="*/ 1667624 h 1667623"/>
                <a:gd name="connsiteX152" fmla="*/ 1736498 w 11218359"/>
                <a:gd name="connsiteY152" fmla="*/ 1667624 h 1667623"/>
                <a:gd name="connsiteX153" fmla="*/ 1747938 w 11218359"/>
                <a:gd name="connsiteY153" fmla="*/ 1667624 h 1667623"/>
                <a:gd name="connsiteX154" fmla="*/ 1759377 w 11218359"/>
                <a:gd name="connsiteY154" fmla="*/ 1667624 h 1667623"/>
                <a:gd name="connsiteX155" fmla="*/ 1770817 w 11218359"/>
                <a:gd name="connsiteY155" fmla="*/ 1667624 h 1667623"/>
                <a:gd name="connsiteX156" fmla="*/ 1782256 w 11218359"/>
                <a:gd name="connsiteY156" fmla="*/ 1667624 h 1667623"/>
                <a:gd name="connsiteX157" fmla="*/ 1793696 w 11218359"/>
                <a:gd name="connsiteY157" fmla="*/ 1667624 h 1667623"/>
                <a:gd name="connsiteX158" fmla="*/ 1805135 w 11218359"/>
                <a:gd name="connsiteY158" fmla="*/ 1667624 h 1667623"/>
                <a:gd name="connsiteX159" fmla="*/ 1816575 w 11218359"/>
                <a:gd name="connsiteY159" fmla="*/ 1667624 h 1667623"/>
                <a:gd name="connsiteX160" fmla="*/ 1828014 w 11218359"/>
                <a:gd name="connsiteY160" fmla="*/ 1667624 h 1667623"/>
                <a:gd name="connsiteX161" fmla="*/ 1839454 w 11218359"/>
                <a:gd name="connsiteY161" fmla="*/ 1667624 h 1667623"/>
                <a:gd name="connsiteX162" fmla="*/ 1850893 w 11218359"/>
                <a:gd name="connsiteY162" fmla="*/ 1667624 h 1667623"/>
                <a:gd name="connsiteX163" fmla="*/ 1862333 w 11218359"/>
                <a:gd name="connsiteY163" fmla="*/ 1667624 h 1667623"/>
                <a:gd name="connsiteX164" fmla="*/ 1873772 w 11218359"/>
                <a:gd name="connsiteY164" fmla="*/ 1667624 h 1667623"/>
                <a:gd name="connsiteX165" fmla="*/ 1885212 w 11218359"/>
                <a:gd name="connsiteY165" fmla="*/ 1667624 h 1667623"/>
                <a:gd name="connsiteX166" fmla="*/ 1896651 w 11218359"/>
                <a:gd name="connsiteY166" fmla="*/ 1667624 h 1667623"/>
                <a:gd name="connsiteX167" fmla="*/ 1908091 w 11218359"/>
                <a:gd name="connsiteY167" fmla="*/ 1667624 h 1667623"/>
                <a:gd name="connsiteX168" fmla="*/ 1919531 w 11218359"/>
                <a:gd name="connsiteY168" fmla="*/ 1667624 h 1667623"/>
                <a:gd name="connsiteX169" fmla="*/ 1930970 w 11218359"/>
                <a:gd name="connsiteY169" fmla="*/ 1667624 h 1667623"/>
                <a:gd name="connsiteX170" fmla="*/ 1942409 w 11218359"/>
                <a:gd name="connsiteY170" fmla="*/ 1667624 h 1667623"/>
                <a:gd name="connsiteX171" fmla="*/ 1953849 w 11218359"/>
                <a:gd name="connsiteY171" fmla="*/ 1667624 h 1667623"/>
                <a:gd name="connsiteX172" fmla="*/ 1965289 w 11218359"/>
                <a:gd name="connsiteY172" fmla="*/ 1667624 h 1667623"/>
                <a:gd name="connsiteX173" fmla="*/ 1976728 w 11218359"/>
                <a:gd name="connsiteY173" fmla="*/ 1667624 h 1667623"/>
                <a:gd name="connsiteX174" fmla="*/ 1988168 w 11218359"/>
                <a:gd name="connsiteY174" fmla="*/ 1667624 h 1667623"/>
                <a:gd name="connsiteX175" fmla="*/ 1999607 w 11218359"/>
                <a:gd name="connsiteY175" fmla="*/ 1667624 h 1667623"/>
                <a:gd name="connsiteX176" fmla="*/ 2011047 w 11218359"/>
                <a:gd name="connsiteY176" fmla="*/ 1667624 h 1667623"/>
                <a:gd name="connsiteX177" fmla="*/ 2022486 w 11218359"/>
                <a:gd name="connsiteY177" fmla="*/ 1667624 h 1667623"/>
                <a:gd name="connsiteX178" fmla="*/ 2033926 w 11218359"/>
                <a:gd name="connsiteY178" fmla="*/ 1667624 h 1667623"/>
                <a:gd name="connsiteX179" fmla="*/ 2045365 w 11218359"/>
                <a:gd name="connsiteY179" fmla="*/ 1667624 h 1667623"/>
                <a:gd name="connsiteX180" fmla="*/ 2056805 w 11218359"/>
                <a:gd name="connsiteY180" fmla="*/ 1667624 h 1667623"/>
                <a:gd name="connsiteX181" fmla="*/ 2068244 w 11218359"/>
                <a:gd name="connsiteY181" fmla="*/ 1667624 h 1667623"/>
                <a:gd name="connsiteX182" fmla="*/ 2079684 w 11218359"/>
                <a:gd name="connsiteY182" fmla="*/ 1667624 h 1667623"/>
                <a:gd name="connsiteX183" fmla="*/ 2091123 w 11218359"/>
                <a:gd name="connsiteY183" fmla="*/ 1667624 h 1667623"/>
                <a:gd name="connsiteX184" fmla="*/ 2102563 w 11218359"/>
                <a:gd name="connsiteY184" fmla="*/ 1667624 h 1667623"/>
                <a:gd name="connsiteX185" fmla="*/ 2114002 w 11218359"/>
                <a:gd name="connsiteY185" fmla="*/ 1667624 h 1667623"/>
                <a:gd name="connsiteX186" fmla="*/ 2125442 w 11218359"/>
                <a:gd name="connsiteY186" fmla="*/ 1667624 h 1667623"/>
                <a:gd name="connsiteX187" fmla="*/ 2136882 w 11218359"/>
                <a:gd name="connsiteY187" fmla="*/ 1667624 h 1667623"/>
                <a:gd name="connsiteX188" fmla="*/ 2148321 w 11218359"/>
                <a:gd name="connsiteY188" fmla="*/ 1667624 h 1667623"/>
                <a:gd name="connsiteX189" fmla="*/ 2159760 w 11218359"/>
                <a:gd name="connsiteY189" fmla="*/ 1667624 h 1667623"/>
                <a:gd name="connsiteX190" fmla="*/ 2171200 w 11218359"/>
                <a:gd name="connsiteY190" fmla="*/ 1667624 h 1667623"/>
                <a:gd name="connsiteX191" fmla="*/ 2182640 w 11218359"/>
                <a:gd name="connsiteY191" fmla="*/ 1667624 h 1667623"/>
                <a:gd name="connsiteX192" fmla="*/ 2194079 w 11218359"/>
                <a:gd name="connsiteY192" fmla="*/ 1667624 h 1667623"/>
                <a:gd name="connsiteX193" fmla="*/ 2205519 w 11218359"/>
                <a:gd name="connsiteY193" fmla="*/ 1667624 h 1667623"/>
                <a:gd name="connsiteX194" fmla="*/ 2216958 w 11218359"/>
                <a:gd name="connsiteY194" fmla="*/ 1667624 h 1667623"/>
                <a:gd name="connsiteX195" fmla="*/ 2228393 w 11218359"/>
                <a:gd name="connsiteY195" fmla="*/ 1667624 h 1667623"/>
                <a:gd name="connsiteX196" fmla="*/ 2239837 w 11218359"/>
                <a:gd name="connsiteY196" fmla="*/ 1667624 h 1667623"/>
                <a:gd name="connsiteX197" fmla="*/ 2251272 w 11218359"/>
                <a:gd name="connsiteY197" fmla="*/ 1667624 h 1667623"/>
                <a:gd name="connsiteX198" fmla="*/ 2262716 w 11218359"/>
                <a:gd name="connsiteY198" fmla="*/ 1667624 h 1667623"/>
                <a:gd name="connsiteX199" fmla="*/ 2274151 w 11218359"/>
                <a:gd name="connsiteY199" fmla="*/ 1667624 h 1667623"/>
                <a:gd name="connsiteX200" fmla="*/ 2285591 w 11218359"/>
                <a:gd name="connsiteY200" fmla="*/ 1667624 h 1667623"/>
                <a:gd name="connsiteX201" fmla="*/ 2297030 w 11218359"/>
                <a:gd name="connsiteY201" fmla="*/ 1667624 h 1667623"/>
                <a:gd name="connsiteX202" fmla="*/ 2308470 w 11218359"/>
                <a:gd name="connsiteY202" fmla="*/ 1667624 h 1667623"/>
                <a:gd name="connsiteX203" fmla="*/ 2319909 w 11218359"/>
                <a:gd name="connsiteY203" fmla="*/ 1667624 h 1667623"/>
                <a:gd name="connsiteX204" fmla="*/ 2331349 w 11218359"/>
                <a:gd name="connsiteY204" fmla="*/ 1667624 h 1667623"/>
                <a:gd name="connsiteX205" fmla="*/ 2342788 w 11218359"/>
                <a:gd name="connsiteY205" fmla="*/ 1667624 h 1667623"/>
                <a:gd name="connsiteX206" fmla="*/ 2354228 w 11218359"/>
                <a:gd name="connsiteY206" fmla="*/ 1667624 h 1667623"/>
                <a:gd name="connsiteX207" fmla="*/ 2365667 w 11218359"/>
                <a:gd name="connsiteY207" fmla="*/ 1667624 h 1667623"/>
                <a:gd name="connsiteX208" fmla="*/ 2377107 w 11218359"/>
                <a:gd name="connsiteY208" fmla="*/ 1667624 h 1667623"/>
                <a:gd name="connsiteX209" fmla="*/ 2388546 w 11218359"/>
                <a:gd name="connsiteY209" fmla="*/ 1667624 h 1667623"/>
                <a:gd name="connsiteX210" fmla="*/ 2399986 w 11218359"/>
                <a:gd name="connsiteY210" fmla="*/ 1667624 h 1667623"/>
                <a:gd name="connsiteX211" fmla="*/ 2411425 w 11218359"/>
                <a:gd name="connsiteY211" fmla="*/ 1667624 h 1667623"/>
                <a:gd name="connsiteX212" fmla="*/ 2422865 w 11218359"/>
                <a:gd name="connsiteY212" fmla="*/ 1667624 h 1667623"/>
                <a:gd name="connsiteX213" fmla="*/ 2434304 w 11218359"/>
                <a:gd name="connsiteY213" fmla="*/ 1667624 h 1667623"/>
                <a:gd name="connsiteX214" fmla="*/ 2445744 w 11218359"/>
                <a:gd name="connsiteY214" fmla="*/ 1667624 h 1667623"/>
                <a:gd name="connsiteX215" fmla="*/ 2457184 w 11218359"/>
                <a:gd name="connsiteY215" fmla="*/ 1667624 h 1667623"/>
                <a:gd name="connsiteX216" fmla="*/ 2468623 w 11218359"/>
                <a:gd name="connsiteY216" fmla="*/ 1667624 h 1667623"/>
                <a:gd name="connsiteX217" fmla="*/ 2480062 w 11218359"/>
                <a:gd name="connsiteY217" fmla="*/ 1667624 h 1667623"/>
                <a:gd name="connsiteX218" fmla="*/ 2491502 w 11218359"/>
                <a:gd name="connsiteY218" fmla="*/ 1667624 h 1667623"/>
                <a:gd name="connsiteX219" fmla="*/ 2502942 w 11218359"/>
                <a:gd name="connsiteY219" fmla="*/ 1667624 h 1667623"/>
                <a:gd name="connsiteX220" fmla="*/ 2514381 w 11218359"/>
                <a:gd name="connsiteY220" fmla="*/ 1667624 h 1667623"/>
                <a:gd name="connsiteX221" fmla="*/ 2525821 w 11218359"/>
                <a:gd name="connsiteY221" fmla="*/ 1667624 h 1667623"/>
                <a:gd name="connsiteX222" fmla="*/ 2537260 w 11218359"/>
                <a:gd name="connsiteY222" fmla="*/ 1667624 h 1667623"/>
                <a:gd name="connsiteX223" fmla="*/ 2548700 w 11218359"/>
                <a:gd name="connsiteY223" fmla="*/ 1667624 h 1667623"/>
                <a:gd name="connsiteX224" fmla="*/ 2560139 w 11218359"/>
                <a:gd name="connsiteY224" fmla="*/ 1667624 h 1667623"/>
                <a:gd name="connsiteX225" fmla="*/ 2571579 w 11218359"/>
                <a:gd name="connsiteY225" fmla="*/ 1667624 h 1667623"/>
                <a:gd name="connsiteX226" fmla="*/ 2583018 w 11218359"/>
                <a:gd name="connsiteY226" fmla="*/ 1667624 h 1667623"/>
                <a:gd name="connsiteX227" fmla="*/ 2594458 w 11218359"/>
                <a:gd name="connsiteY227" fmla="*/ 1667624 h 1667623"/>
                <a:gd name="connsiteX228" fmla="*/ 2605897 w 11218359"/>
                <a:gd name="connsiteY228" fmla="*/ 1667624 h 1667623"/>
                <a:gd name="connsiteX229" fmla="*/ 2617337 w 11218359"/>
                <a:gd name="connsiteY229" fmla="*/ 1667624 h 1667623"/>
                <a:gd name="connsiteX230" fmla="*/ 2628776 w 11218359"/>
                <a:gd name="connsiteY230" fmla="*/ 1667624 h 1667623"/>
                <a:gd name="connsiteX231" fmla="*/ 2640216 w 11218359"/>
                <a:gd name="connsiteY231" fmla="*/ 1667624 h 1667623"/>
                <a:gd name="connsiteX232" fmla="*/ 2651655 w 11218359"/>
                <a:gd name="connsiteY232" fmla="*/ 1667624 h 1667623"/>
                <a:gd name="connsiteX233" fmla="*/ 2663095 w 11218359"/>
                <a:gd name="connsiteY233" fmla="*/ 1667624 h 1667623"/>
                <a:gd name="connsiteX234" fmla="*/ 2674535 w 11218359"/>
                <a:gd name="connsiteY234" fmla="*/ 1667624 h 1667623"/>
                <a:gd name="connsiteX235" fmla="*/ 2685974 w 11218359"/>
                <a:gd name="connsiteY235" fmla="*/ 1667624 h 1667623"/>
                <a:gd name="connsiteX236" fmla="*/ 2697413 w 11218359"/>
                <a:gd name="connsiteY236" fmla="*/ 1667624 h 1667623"/>
                <a:gd name="connsiteX237" fmla="*/ 2708853 w 11218359"/>
                <a:gd name="connsiteY237" fmla="*/ 1667624 h 1667623"/>
                <a:gd name="connsiteX238" fmla="*/ 2720293 w 11218359"/>
                <a:gd name="connsiteY238" fmla="*/ 1667624 h 1667623"/>
                <a:gd name="connsiteX239" fmla="*/ 2731727 w 11218359"/>
                <a:gd name="connsiteY239" fmla="*/ 1667624 h 1667623"/>
                <a:gd name="connsiteX240" fmla="*/ 2743172 w 11218359"/>
                <a:gd name="connsiteY240" fmla="*/ 1667624 h 1667623"/>
                <a:gd name="connsiteX241" fmla="*/ 2754611 w 11218359"/>
                <a:gd name="connsiteY241" fmla="*/ 1667624 h 1667623"/>
                <a:gd name="connsiteX242" fmla="*/ 2766046 w 11218359"/>
                <a:gd name="connsiteY242" fmla="*/ 1667624 h 1667623"/>
                <a:gd name="connsiteX243" fmla="*/ 2777490 w 11218359"/>
                <a:gd name="connsiteY243" fmla="*/ 1667624 h 1667623"/>
                <a:gd name="connsiteX244" fmla="*/ 2788925 w 11218359"/>
                <a:gd name="connsiteY244" fmla="*/ 1667624 h 1667623"/>
                <a:gd name="connsiteX245" fmla="*/ 2800364 w 11218359"/>
                <a:gd name="connsiteY245" fmla="*/ 1667624 h 1667623"/>
                <a:gd name="connsiteX246" fmla="*/ 2811804 w 11218359"/>
                <a:gd name="connsiteY246" fmla="*/ 1667624 h 1667623"/>
                <a:gd name="connsiteX247" fmla="*/ 2823243 w 11218359"/>
                <a:gd name="connsiteY247" fmla="*/ 1667624 h 1667623"/>
                <a:gd name="connsiteX248" fmla="*/ 2834683 w 11218359"/>
                <a:gd name="connsiteY248" fmla="*/ 1667624 h 1667623"/>
                <a:gd name="connsiteX249" fmla="*/ 2846123 w 11218359"/>
                <a:gd name="connsiteY249" fmla="*/ 1667624 h 1667623"/>
                <a:gd name="connsiteX250" fmla="*/ 2857562 w 11218359"/>
                <a:gd name="connsiteY250" fmla="*/ 1667624 h 1667623"/>
                <a:gd name="connsiteX251" fmla="*/ 2869001 w 11218359"/>
                <a:gd name="connsiteY251" fmla="*/ 1667624 h 1667623"/>
                <a:gd name="connsiteX252" fmla="*/ 2880441 w 11218359"/>
                <a:gd name="connsiteY252" fmla="*/ 1667624 h 1667623"/>
                <a:gd name="connsiteX253" fmla="*/ 2891881 w 11218359"/>
                <a:gd name="connsiteY253" fmla="*/ 1667624 h 1667623"/>
                <a:gd name="connsiteX254" fmla="*/ 2903320 w 11218359"/>
                <a:gd name="connsiteY254" fmla="*/ 1667624 h 1667623"/>
                <a:gd name="connsiteX255" fmla="*/ 2914760 w 11218359"/>
                <a:gd name="connsiteY255" fmla="*/ 1667624 h 1667623"/>
                <a:gd name="connsiteX256" fmla="*/ 2926199 w 11218359"/>
                <a:gd name="connsiteY256" fmla="*/ 1667624 h 1667623"/>
                <a:gd name="connsiteX257" fmla="*/ 2937639 w 11218359"/>
                <a:gd name="connsiteY257" fmla="*/ 1667624 h 1667623"/>
                <a:gd name="connsiteX258" fmla="*/ 2949078 w 11218359"/>
                <a:gd name="connsiteY258" fmla="*/ 1667624 h 1667623"/>
                <a:gd name="connsiteX259" fmla="*/ 2960518 w 11218359"/>
                <a:gd name="connsiteY259" fmla="*/ 1667624 h 1667623"/>
                <a:gd name="connsiteX260" fmla="*/ 2971957 w 11218359"/>
                <a:gd name="connsiteY260" fmla="*/ 1667624 h 1667623"/>
                <a:gd name="connsiteX261" fmla="*/ 2983397 w 11218359"/>
                <a:gd name="connsiteY261" fmla="*/ 1667624 h 1667623"/>
                <a:gd name="connsiteX262" fmla="*/ 2994837 w 11218359"/>
                <a:gd name="connsiteY262" fmla="*/ 1667624 h 1667623"/>
                <a:gd name="connsiteX263" fmla="*/ 3006276 w 11218359"/>
                <a:gd name="connsiteY263" fmla="*/ 1667624 h 1667623"/>
                <a:gd name="connsiteX264" fmla="*/ 3017715 w 11218359"/>
                <a:gd name="connsiteY264" fmla="*/ 1667624 h 1667623"/>
                <a:gd name="connsiteX265" fmla="*/ 3029155 w 11218359"/>
                <a:gd name="connsiteY265" fmla="*/ 1667624 h 1667623"/>
                <a:gd name="connsiteX266" fmla="*/ 3040594 w 11218359"/>
                <a:gd name="connsiteY266" fmla="*/ 1667624 h 1667623"/>
                <a:gd name="connsiteX267" fmla="*/ 3052034 w 11218359"/>
                <a:gd name="connsiteY267" fmla="*/ 1667624 h 1667623"/>
                <a:gd name="connsiteX268" fmla="*/ 3063474 w 11218359"/>
                <a:gd name="connsiteY268" fmla="*/ 1667624 h 1667623"/>
                <a:gd name="connsiteX269" fmla="*/ 3074913 w 11218359"/>
                <a:gd name="connsiteY269" fmla="*/ 1667624 h 1667623"/>
                <a:gd name="connsiteX270" fmla="*/ 3086352 w 11218359"/>
                <a:gd name="connsiteY270" fmla="*/ 1667624 h 1667623"/>
                <a:gd name="connsiteX271" fmla="*/ 3097792 w 11218359"/>
                <a:gd name="connsiteY271" fmla="*/ 1667624 h 1667623"/>
                <a:gd name="connsiteX272" fmla="*/ 3109232 w 11218359"/>
                <a:gd name="connsiteY272" fmla="*/ 1667624 h 1667623"/>
                <a:gd name="connsiteX273" fmla="*/ 3120671 w 11218359"/>
                <a:gd name="connsiteY273" fmla="*/ 1667624 h 1667623"/>
                <a:gd name="connsiteX274" fmla="*/ 3132111 w 11218359"/>
                <a:gd name="connsiteY274" fmla="*/ 1667624 h 1667623"/>
                <a:gd name="connsiteX275" fmla="*/ 3143550 w 11218359"/>
                <a:gd name="connsiteY275" fmla="*/ 1667624 h 1667623"/>
                <a:gd name="connsiteX276" fmla="*/ 3154990 w 11218359"/>
                <a:gd name="connsiteY276" fmla="*/ 1667624 h 1667623"/>
                <a:gd name="connsiteX277" fmla="*/ 3166429 w 11218359"/>
                <a:gd name="connsiteY277" fmla="*/ 1667624 h 1667623"/>
                <a:gd name="connsiteX278" fmla="*/ 3177869 w 11218359"/>
                <a:gd name="connsiteY278" fmla="*/ 1667624 h 1667623"/>
                <a:gd name="connsiteX279" fmla="*/ 3189308 w 11218359"/>
                <a:gd name="connsiteY279" fmla="*/ 1667624 h 1667623"/>
                <a:gd name="connsiteX280" fmla="*/ 3200748 w 11218359"/>
                <a:gd name="connsiteY280" fmla="*/ 1667624 h 1667623"/>
                <a:gd name="connsiteX281" fmla="*/ 3212187 w 11218359"/>
                <a:gd name="connsiteY281" fmla="*/ 1667624 h 1667623"/>
                <a:gd name="connsiteX282" fmla="*/ 3223627 w 11218359"/>
                <a:gd name="connsiteY282" fmla="*/ 1667624 h 1667623"/>
                <a:gd name="connsiteX283" fmla="*/ 3235066 w 11218359"/>
                <a:gd name="connsiteY283" fmla="*/ 1667624 h 1667623"/>
                <a:gd name="connsiteX284" fmla="*/ 3246501 w 11218359"/>
                <a:gd name="connsiteY284" fmla="*/ 1667624 h 1667623"/>
                <a:gd name="connsiteX285" fmla="*/ 3257945 w 11218359"/>
                <a:gd name="connsiteY285" fmla="*/ 1667624 h 1667623"/>
                <a:gd name="connsiteX286" fmla="*/ 3269385 w 11218359"/>
                <a:gd name="connsiteY286" fmla="*/ 1667624 h 1667623"/>
                <a:gd name="connsiteX287" fmla="*/ 3280825 w 11218359"/>
                <a:gd name="connsiteY287" fmla="*/ 1667624 h 1667623"/>
                <a:gd name="connsiteX288" fmla="*/ 3292264 w 11218359"/>
                <a:gd name="connsiteY288" fmla="*/ 1667624 h 1667623"/>
                <a:gd name="connsiteX289" fmla="*/ 3303699 w 11218359"/>
                <a:gd name="connsiteY289" fmla="*/ 1667624 h 1667623"/>
                <a:gd name="connsiteX290" fmla="*/ 3315143 w 11218359"/>
                <a:gd name="connsiteY290" fmla="*/ 1667624 h 1667623"/>
                <a:gd name="connsiteX291" fmla="*/ 3326578 w 11218359"/>
                <a:gd name="connsiteY291" fmla="*/ 1667624 h 1667623"/>
                <a:gd name="connsiteX292" fmla="*/ 3338017 w 11218359"/>
                <a:gd name="connsiteY292" fmla="*/ 1667624 h 1667623"/>
                <a:gd name="connsiteX293" fmla="*/ 3349457 w 11218359"/>
                <a:gd name="connsiteY293" fmla="*/ 1667624 h 1667623"/>
                <a:gd name="connsiteX294" fmla="*/ 3360896 w 11218359"/>
                <a:gd name="connsiteY294" fmla="*/ 1667624 h 1667623"/>
                <a:gd name="connsiteX295" fmla="*/ 3372336 w 11218359"/>
                <a:gd name="connsiteY295" fmla="*/ 1667624 h 1667623"/>
                <a:gd name="connsiteX296" fmla="*/ 3383776 w 11218359"/>
                <a:gd name="connsiteY296" fmla="*/ 1667624 h 1667623"/>
                <a:gd name="connsiteX297" fmla="*/ 3395215 w 11218359"/>
                <a:gd name="connsiteY297" fmla="*/ 1667624 h 1667623"/>
                <a:gd name="connsiteX298" fmla="*/ 3406654 w 11218359"/>
                <a:gd name="connsiteY298" fmla="*/ 1667624 h 1667623"/>
                <a:gd name="connsiteX299" fmla="*/ 3418094 w 11218359"/>
                <a:gd name="connsiteY299" fmla="*/ 1667624 h 1667623"/>
                <a:gd name="connsiteX300" fmla="*/ 3429534 w 11218359"/>
                <a:gd name="connsiteY300" fmla="*/ 1667624 h 1667623"/>
                <a:gd name="connsiteX301" fmla="*/ 3440973 w 11218359"/>
                <a:gd name="connsiteY301" fmla="*/ 1667624 h 1667623"/>
                <a:gd name="connsiteX302" fmla="*/ 3452413 w 11218359"/>
                <a:gd name="connsiteY302" fmla="*/ 1667624 h 1667623"/>
                <a:gd name="connsiteX303" fmla="*/ 3463852 w 11218359"/>
                <a:gd name="connsiteY303" fmla="*/ 1667624 h 1667623"/>
                <a:gd name="connsiteX304" fmla="*/ 3475292 w 11218359"/>
                <a:gd name="connsiteY304" fmla="*/ 1667624 h 1667623"/>
                <a:gd name="connsiteX305" fmla="*/ 3486731 w 11218359"/>
                <a:gd name="connsiteY305" fmla="*/ 1667624 h 1667623"/>
                <a:gd name="connsiteX306" fmla="*/ 3498171 w 11218359"/>
                <a:gd name="connsiteY306" fmla="*/ 1667624 h 1667623"/>
                <a:gd name="connsiteX307" fmla="*/ 3509610 w 11218359"/>
                <a:gd name="connsiteY307" fmla="*/ 1667624 h 1667623"/>
                <a:gd name="connsiteX308" fmla="*/ 3521050 w 11218359"/>
                <a:gd name="connsiteY308" fmla="*/ 1667624 h 1667623"/>
                <a:gd name="connsiteX309" fmla="*/ 3532489 w 11218359"/>
                <a:gd name="connsiteY309" fmla="*/ 1667624 h 1667623"/>
                <a:gd name="connsiteX310" fmla="*/ 3543929 w 11218359"/>
                <a:gd name="connsiteY310" fmla="*/ 1667624 h 1667623"/>
                <a:gd name="connsiteX311" fmla="*/ 3555368 w 11218359"/>
                <a:gd name="connsiteY311" fmla="*/ 1667624 h 1667623"/>
                <a:gd name="connsiteX312" fmla="*/ 3566808 w 11218359"/>
                <a:gd name="connsiteY312" fmla="*/ 1667624 h 1667623"/>
                <a:gd name="connsiteX313" fmla="*/ 3578247 w 11218359"/>
                <a:gd name="connsiteY313" fmla="*/ 1667624 h 1667623"/>
                <a:gd name="connsiteX314" fmla="*/ 3589687 w 11218359"/>
                <a:gd name="connsiteY314" fmla="*/ 1667624 h 1667623"/>
                <a:gd name="connsiteX315" fmla="*/ 3601127 w 11218359"/>
                <a:gd name="connsiteY315" fmla="*/ 1667624 h 1667623"/>
                <a:gd name="connsiteX316" fmla="*/ 3612566 w 11218359"/>
                <a:gd name="connsiteY316" fmla="*/ 1667624 h 1667623"/>
                <a:gd name="connsiteX317" fmla="*/ 3624005 w 11218359"/>
                <a:gd name="connsiteY317" fmla="*/ 1667624 h 1667623"/>
                <a:gd name="connsiteX318" fmla="*/ 3635445 w 11218359"/>
                <a:gd name="connsiteY318" fmla="*/ 1667624 h 1667623"/>
                <a:gd name="connsiteX319" fmla="*/ 3646885 w 11218359"/>
                <a:gd name="connsiteY319" fmla="*/ 1667624 h 1667623"/>
                <a:gd name="connsiteX320" fmla="*/ 3658324 w 11218359"/>
                <a:gd name="connsiteY320" fmla="*/ 1667624 h 1667623"/>
                <a:gd name="connsiteX321" fmla="*/ 3669764 w 11218359"/>
                <a:gd name="connsiteY321" fmla="*/ 1667624 h 1667623"/>
                <a:gd name="connsiteX322" fmla="*/ 3681203 w 11218359"/>
                <a:gd name="connsiteY322" fmla="*/ 1667624 h 1667623"/>
                <a:gd name="connsiteX323" fmla="*/ 3692643 w 11218359"/>
                <a:gd name="connsiteY323" fmla="*/ 1667624 h 1667623"/>
                <a:gd name="connsiteX324" fmla="*/ 3704082 w 11218359"/>
                <a:gd name="connsiteY324" fmla="*/ 1667624 h 1667623"/>
                <a:gd name="connsiteX325" fmla="*/ 3715522 w 11218359"/>
                <a:gd name="connsiteY325" fmla="*/ 1667624 h 1667623"/>
                <a:gd name="connsiteX326" fmla="*/ 3726961 w 11218359"/>
                <a:gd name="connsiteY326" fmla="*/ 1667624 h 1667623"/>
                <a:gd name="connsiteX327" fmla="*/ 3738401 w 11218359"/>
                <a:gd name="connsiteY327" fmla="*/ 1667624 h 1667623"/>
                <a:gd name="connsiteX328" fmla="*/ 3749840 w 11218359"/>
                <a:gd name="connsiteY328" fmla="*/ 1667624 h 1667623"/>
                <a:gd name="connsiteX329" fmla="*/ 3761280 w 11218359"/>
                <a:gd name="connsiteY329" fmla="*/ 1667624 h 1667623"/>
                <a:gd name="connsiteX330" fmla="*/ 3772719 w 11218359"/>
                <a:gd name="connsiteY330" fmla="*/ 1667624 h 1667623"/>
                <a:gd name="connsiteX331" fmla="*/ 3784154 w 11218359"/>
                <a:gd name="connsiteY331" fmla="*/ 1667624 h 1667623"/>
                <a:gd name="connsiteX332" fmla="*/ 3795598 w 11218359"/>
                <a:gd name="connsiteY332" fmla="*/ 1667624 h 1667623"/>
                <a:gd name="connsiteX333" fmla="*/ 3807033 w 11218359"/>
                <a:gd name="connsiteY333" fmla="*/ 1667624 h 1667623"/>
                <a:gd name="connsiteX334" fmla="*/ 3818473 w 11218359"/>
                <a:gd name="connsiteY334" fmla="*/ 1667624 h 1667623"/>
                <a:gd name="connsiteX335" fmla="*/ 3829917 w 11218359"/>
                <a:gd name="connsiteY335" fmla="*/ 1667624 h 1667623"/>
                <a:gd name="connsiteX336" fmla="*/ 3841352 w 11218359"/>
                <a:gd name="connsiteY336" fmla="*/ 1667624 h 1667623"/>
                <a:gd name="connsiteX337" fmla="*/ 3852791 w 11218359"/>
                <a:gd name="connsiteY337" fmla="*/ 1667624 h 1667623"/>
                <a:gd name="connsiteX338" fmla="*/ 3864231 w 11218359"/>
                <a:gd name="connsiteY338" fmla="*/ 1667624 h 1667623"/>
                <a:gd name="connsiteX339" fmla="*/ 3875670 w 11218359"/>
                <a:gd name="connsiteY339" fmla="*/ 1667624 h 1667623"/>
                <a:gd name="connsiteX340" fmla="*/ 3887110 w 11218359"/>
                <a:gd name="connsiteY340" fmla="*/ 1667624 h 1667623"/>
                <a:gd name="connsiteX341" fmla="*/ 3898549 w 11218359"/>
                <a:gd name="connsiteY341" fmla="*/ 1667624 h 1667623"/>
                <a:gd name="connsiteX342" fmla="*/ 3909989 w 11218359"/>
                <a:gd name="connsiteY342" fmla="*/ 1667624 h 1667623"/>
                <a:gd name="connsiteX343" fmla="*/ 3921447 w 11218359"/>
                <a:gd name="connsiteY343" fmla="*/ 1667624 h 1667623"/>
                <a:gd name="connsiteX344" fmla="*/ 3932878 w 11218359"/>
                <a:gd name="connsiteY344" fmla="*/ 1667624 h 1667623"/>
                <a:gd name="connsiteX345" fmla="*/ 3944307 w 11218359"/>
                <a:gd name="connsiteY345" fmla="*/ 1667624 h 1667623"/>
                <a:gd name="connsiteX346" fmla="*/ 3955737 w 11218359"/>
                <a:gd name="connsiteY346" fmla="*/ 1667624 h 1667623"/>
                <a:gd name="connsiteX347" fmla="*/ 3967167 w 11218359"/>
                <a:gd name="connsiteY347" fmla="*/ 1667624 h 1667623"/>
                <a:gd name="connsiteX348" fmla="*/ 3978645 w 11218359"/>
                <a:gd name="connsiteY348" fmla="*/ 1667624 h 1667623"/>
                <a:gd name="connsiteX349" fmla="*/ 3990075 w 11218359"/>
                <a:gd name="connsiteY349" fmla="*/ 1667624 h 1667623"/>
                <a:gd name="connsiteX350" fmla="*/ 4001505 w 11218359"/>
                <a:gd name="connsiteY350" fmla="*/ 1667624 h 1667623"/>
                <a:gd name="connsiteX351" fmla="*/ 4012935 w 11218359"/>
                <a:gd name="connsiteY351" fmla="*/ 1667624 h 1667623"/>
                <a:gd name="connsiteX352" fmla="*/ 4024365 w 11218359"/>
                <a:gd name="connsiteY352" fmla="*/ 1667624 h 1667623"/>
                <a:gd name="connsiteX353" fmla="*/ 4035843 w 11218359"/>
                <a:gd name="connsiteY353" fmla="*/ 1667624 h 1667623"/>
                <a:gd name="connsiteX354" fmla="*/ 4047273 w 11218359"/>
                <a:gd name="connsiteY354" fmla="*/ 1667624 h 1667623"/>
                <a:gd name="connsiteX355" fmla="*/ 4058702 w 11218359"/>
                <a:gd name="connsiteY355" fmla="*/ 1667624 h 1667623"/>
                <a:gd name="connsiteX356" fmla="*/ 4070133 w 11218359"/>
                <a:gd name="connsiteY356" fmla="*/ 1667624 h 1667623"/>
                <a:gd name="connsiteX357" fmla="*/ 4081563 w 11218359"/>
                <a:gd name="connsiteY357" fmla="*/ 1667624 h 1667623"/>
                <a:gd name="connsiteX358" fmla="*/ 4093040 w 11218359"/>
                <a:gd name="connsiteY358" fmla="*/ 1667624 h 1667623"/>
                <a:gd name="connsiteX359" fmla="*/ 4104471 w 11218359"/>
                <a:gd name="connsiteY359" fmla="*/ 1667624 h 1667623"/>
                <a:gd name="connsiteX360" fmla="*/ 4115900 w 11218359"/>
                <a:gd name="connsiteY360" fmla="*/ 1667624 h 1667623"/>
                <a:gd name="connsiteX361" fmla="*/ 4127330 w 11218359"/>
                <a:gd name="connsiteY361" fmla="*/ 1667624 h 1667623"/>
                <a:gd name="connsiteX362" fmla="*/ 4138760 w 11218359"/>
                <a:gd name="connsiteY362" fmla="*/ 1667624 h 1667623"/>
                <a:gd name="connsiteX363" fmla="*/ 4150238 w 11218359"/>
                <a:gd name="connsiteY363" fmla="*/ 1667624 h 1667623"/>
                <a:gd name="connsiteX364" fmla="*/ 4161668 w 11218359"/>
                <a:gd name="connsiteY364" fmla="*/ 1667624 h 1667623"/>
                <a:gd name="connsiteX365" fmla="*/ 4173098 w 11218359"/>
                <a:gd name="connsiteY365" fmla="*/ 1667624 h 1667623"/>
                <a:gd name="connsiteX366" fmla="*/ 4184528 w 11218359"/>
                <a:gd name="connsiteY366" fmla="*/ 1667624 h 1667623"/>
                <a:gd name="connsiteX367" fmla="*/ 4195958 w 11218359"/>
                <a:gd name="connsiteY367" fmla="*/ 1667624 h 1667623"/>
                <a:gd name="connsiteX368" fmla="*/ 4207436 w 11218359"/>
                <a:gd name="connsiteY368" fmla="*/ 1667624 h 1667623"/>
                <a:gd name="connsiteX369" fmla="*/ 4218865 w 11218359"/>
                <a:gd name="connsiteY369" fmla="*/ 1667624 h 1667623"/>
                <a:gd name="connsiteX370" fmla="*/ 4230296 w 11218359"/>
                <a:gd name="connsiteY370" fmla="*/ 1667624 h 1667623"/>
                <a:gd name="connsiteX371" fmla="*/ 4241726 w 11218359"/>
                <a:gd name="connsiteY371" fmla="*/ 1667624 h 1667623"/>
                <a:gd name="connsiteX372" fmla="*/ 4253156 w 11218359"/>
                <a:gd name="connsiteY372" fmla="*/ 1667624 h 1667623"/>
                <a:gd name="connsiteX373" fmla="*/ 4264634 w 11218359"/>
                <a:gd name="connsiteY373" fmla="*/ 1667624 h 1667623"/>
                <a:gd name="connsiteX374" fmla="*/ 4276063 w 11218359"/>
                <a:gd name="connsiteY374" fmla="*/ 1667624 h 1667623"/>
                <a:gd name="connsiteX375" fmla="*/ 4287493 w 11218359"/>
                <a:gd name="connsiteY375" fmla="*/ 1667624 h 1667623"/>
                <a:gd name="connsiteX376" fmla="*/ 4298923 w 11218359"/>
                <a:gd name="connsiteY376" fmla="*/ 1667624 h 1667623"/>
                <a:gd name="connsiteX377" fmla="*/ 4310353 w 11218359"/>
                <a:gd name="connsiteY377" fmla="*/ 1667624 h 1667623"/>
                <a:gd name="connsiteX378" fmla="*/ 4321831 w 11218359"/>
                <a:gd name="connsiteY378" fmla="*/ 1667624 h 1667623"/>
                <a:gd name="connsiteX379" fmla="*/ 4333261 w 11218359"/>
                <a:gd name="connsiteY379" fmla="*/ 1667624 h 1667623"/>
                <a:gd name="connsiteX380" fmla="*/ 4344691 w 11218359"/>
                <a:gd name="connsiteY380" fmla="*/ 1667624 h 1667623"/>
                <a:gd name="connsiteX381" fmla="*/ 4356121 w 11218359"/>
                <a:gd name="connsiteY381" fmla="*/ 1667624 h 1667623"/>
                <a:gd name="connsiteX382" fmla="*/ 4367551 w 11218359"/>
                <a:gd name="connsiteY382" fmla="*/ 1667624 h 1667623"/>
                <a:gd name="connsiteX383" fmla="*/ 4379028 w 11218359"/>
                <a:gd name="connsiteY383" fmla="*/ 1667624 h 1667623"/>
                <a:gd name="connsiteX384" fmla="*/ 4390458 w 11218359"/>
                <a:gd name="connsiteY384" fmla="*/ 1667624 h 1667623"/>
                <a:gd name="connsiteX385" fmla="*/ 4401889 w 11218359"/>
                <a:gd name="connsiteY385" fmla="*/ 1667624 h 1667623"/>
                <a:gd name="connsiteX386" fmla="*/ 4413319 w 11218359"/>
                <a:gd name="connsiteY386" fmla="*/ 1667624 h 1667623"/>
                <a:gd name="connsiteX387" fmla="*/ 4424749 w 11218359"/>
                <a:gd name="connsiteY387" fmla="*/ 1667624 h 1667623"/>
                <a:gd name="connsiteX388" fmla="*/ 4436226 w 11218359"/>
                <a:gd name="connsiteY388" fmla="*/ 1667624 h 1667623"/>
                <a:gd name="connsiteX389" fmla="*/ 4447656 w 11218359"/>
                <a:gd name="connsiteY389" fmla="*/ 1667624 h 1667623"/>
                <a:gd name="connsiteX390" fmla="*/ 4459086 w 11218359"/>
                <a:gd name="connsiteY390" fmla="*/ 1667624 h 1667623"/>
                <a:gd name="connsiteX391" fmla="*/ 4470516 w 11218359"/>
                <a:gd name="connsiteY391" fmla="*/ 1667624 h 1667623"/>
                <a:gd name="connsiteX392" fmla="*/ 4481946 w 11218359"/>
                <a:gd name="connsiteY392" fmla="*/ 1667624 h 1667623"/>
                <a:gd name="connsiteX393" fmla="*/ 4493424 w 11218359"/>
                <a:gd name="connsiteY393" fmla="*/ 1667624 h 1667623"/>
                <a:gd name="connsiteX394" fmla="*/ 4504854 w 11218359"/>
                <a:gd name="connsiteY394" fmla="*/ 1667624 h 1667623"/>
                <a:gd name="connsiteX395" fmla="*/ 4516284 w 11218359"/>
                <a:gd name="connsiteY395" fmla="*/ 1667624 h 1667623"/>
                <a:gd name="connsiteX396" fmla="*/ 4527714 w 11218359"/>
                <a:gd name="connsiteY396" fmla="*/ 1667624 h 1667623"/>
                <a:gd name="connsiteX397" fmla="*/ 4539144 w 11218359"/>
                <a:gd name="connsiteY397" fmla="*/ 1667624 h 1667623"/>
                <a:gd name="connsiteX398" fmla="*/ 4550621 w 11218359"/>
                <a:gd name="connsiteY398" fmla="*/ 1667624 h 1667623"/>
                <a:gd name="connsiteX399" fmla="*/ 4562051 w 11218359"/>
                <a:gd name="connsiteY399" fmla="*/ 1667624 h 1667623"/>
                <a:gd name="connsiteX400" fmla="*/ 4573482 w 11218359"/>
                <a:gd name="connsiteY400" fmla="*/ 1667624 h 1667623"/>
                <a:gd name="connsiteX401" fmla="*/ 4584912 w 11218359"/>
                <a:gd name="connsiteY401" fmla="*/ 1667624 h 1667623"/>
                <a:gd name="connsiteX402" fmla="*/ 4596341 w 11218359"/>
                <a:gd name="connsiteY402" fmla="*/ 1667624 h 1667623"/>
                <a:gd name="connsiteX403" fmla="*/ 4607771 w 11218359"/>
                <a:gd name="connsiteY403" fmla="*/ 1667624 h 1667623"/>
                <a:gd name="connsiteX404" fmla="*/ 4619249 w 11218359"/>
                <a:gd name="connsiteY404" fmla="*/ 1667624 h 1667623"/>
                <a:gd name="connsiteX405" fmla="*/ 4630679 w 11218359"/>
                <a:gd name="connsiteY405" fmla="*/ 1667624 h 1667623"/>
                <a:gd name="connsiteX406" fmla="*/ 4642109 w 11218359"/>
                <a:gd name="connsiteY406" fmla="*/ 1667624 h 1667623"/>
                <a:gd name="connsiteX407" fmla="*/ 4653539 w 11218359"/>
                <a:gd name="connsiteY407" fmla="*/ 1667624 h 1667623"/>
                <a:gd name="connsiteX408" fmla="*/ 4664969 w 11218359"/>
                <a:gd name="connsiteY408" fmla="*/ 1667624 h 1667623"/>
                <a:gd name="connsiteX409" fmla="*/ 4676447 w 11218359"/>
                <a:gd name="connsiteY409" fmla="*/ 1667624 h 1667623"/>
                <a:gd name="connsiteX410" fmla="*/ 4687877 w 11218359"/>
                <a:gd name="connsiteY410" fmla="*/ 1667624 h 1667623"/>
                <a:gd name="connsiteX411" fmla="*/ 4699306 w 11218359"/>
                <a:gd name="connsiteY411" fmla="*/ 1667624 h 1667623"/>
                <a:gd name="connsiteX412" fmla="*/ 4710737 w 11218359"/>
                <a:gd name="connsiteY412" fmla="*/ 1667624 h 1667623"/>
                <a:gd name="connsiteX413" fmla="*/ 4722167 w 11218359"/>
                <a:gd name="connsiteY413" fmla="*/ 1667624 h 1667623"/>
                <a:gd name="connsiteX414" fmla="*/ 4733644 w 11218359"/>
                <a:gd name="connsiteY414" fmla="*/ 1667624 h 1667623"/>
                <a:gd name="connsiteX415" fmla="*/ 4745075 w 11218359"/>
                <a:gd name="connsiteY415" fmla="*/ 1667624 h 1667623"/>
                <a:gd name="connsiteX416" fmla="*/ 4756504 w 11218359"/>
                <a:gd name="connsiteY416" fmla="*/ 1667624 h 1667623"/>
                <a:gd name="connsiteX417" fmla="*/ 4767934 w 11218359"/>
                <a:gd name="connsiteY417" fmla="*/ 1667624 h 1667623"/>
                <a:gd name="connsiteX418" fmla="*/ 4779364 w 11218359"/>
                <a:gd name="connsiteY418" fmla="*/ 1667624 h 1667623"/>
                <a:gd name="connsiteX419" fmla="*/ 4790842 w 11218359"/>
                <a:gd name="connsiteY419" fmla="*/ 1667624 h 1667623"/>
                <a:gd name="connsiteX420" fmla="*/ 4802272 w 11218359"/>
                <a:gd name="connsiteY420" fmla="*/ 1667624 h 1667623"/>
                <a:gd name="connsiteX421" fmla="*/ 4813702 w 11218359"/>
                <a:gd name="connsiteY421" fmla="*/ 1667624 h 1667623"/>
                <a:gd name="connsiteX422" fmla="*/ 4825132 w 11218359"/>
                <a:gd name="connsiteY422" fmla="*/ 1667624 h 1667623"/>
                <a:gd name="connsiteX423" fmla="*/ 4836562 w 11218359"/>
                <a:gd name="connsiteY423" fmla="*/ 1667624 h 1667623"/>
                <a:gd name="connsiteX424" fmla="*/ 4848040 w 11218359"/>
                <a:gd name="connsiteY424" fmla="*/ 1667624 h 1667623"/>
                <a:gd name="connsiteX425" fmla="*/ 4859469 w 11218359"/>
                <a:gd name="connsiteY425" fmla="*/ 1667624 h 1667623"/>
                <a:gd name="connsiteX426" fmla="*/ 4870899 w 11218359"/>
                <a:gd name="connsiteY426" fmla="*/ 1667624 h 1667623"/>
                <a:gd name="connsiteX427" fmla="*/ 4882330 w 11218359"/>
                <a:gd name="connsiteY427" fmla="*/ 1667624 h 1667623"/>
                <a:gd name="connsiteX428" fmla="*/ 4893760 w 11218359"/>
                <a:gd name="connsiteY428" fmla="*/ 1667624 h 1667623"/>
                <a:gd name="connsiteX429" fmla="*/ 4905237 w 11218359"/>
                <a:gd name="connsiteY429" fmla="*/ 1667624 h 1667623"/>
                <a:gd name="connsiteX430" fmla="*/ 4916667 w 11218359"/>
                <a:gd name="connsiteY430" fmla="*/ 1667624 h 1667623"/>
                <a:gd name="connsiteX431" fmla="*/ 4928097 w 11218359"/>
                <a:gd name="connsiteY431" fmla="*/ 1667624 h 1667623"/>
                <a:gd name="connsiteX432" fmla="*/ 4939527 w 11218359"/>
                <a:gd name="connsiteY432" fmla="*/ 1667624 h 1667623"/>
                <a:gd name="connsiteX433" fmla="*/ 4950957 w 11218359"/>
                <a:gd name="connsiteY433" fmla="*/ 1667624 h 1667623"/>
                <a:gd name="connsiteX434" fmla="*/ 4962435 w 11218359"/>
                <a:gd name="connsiteY434" fmla="*/ 1667624 h 1667623"/>
                <a:gd name="connsiteX435" fmla="*/ 4973865 w 11218359"/>
                <a:gd name="connsiteY435" fmla="*/ 1667624 h 1667623"/>
                <a:gd name="connsiteX436" fmla="*/ 4985295 w 11218359"/>
                <a:gd name="connsiteY436" fmla="*/ 1667624 h 1667623"/>
                <a:gd name="connsiteX437" fmla="*/ 4996725 w 11218359"/>
                <a:gd name="connsiteY437" fmla="*/ 1667624 h 1667623"/>
                <a:gd name="connsiteX438" fmla="*/ 5008155 w 11218359"/>
                <a:gd name="connsiteY438" fmla="*/ 1667624 h 1667623"/>
                <a:gd name="connsiteX439" fmla="*/ 5019632 w 11218359"/>
                <a:gd name="connsiteY439" fmla="*/ 1667624 h 1667623"/>
                <a:gd name="connsiteX440" fmla="*/ 5031062 w 11218359"/>
                <a:gd name="connsiteY440" fmla="*/ 1667624 h 1667623"/>
                <a:gd name="connsiteX441" fmla="*/ 5042492 w 11218359"/>
                <a:gd name="connsiteY441" fmla="*/ 1667624 h 1667623"/>
                <a:gd name="connsiteX442" fmla="*/ 5053923 w 11218359"/>
                <a:gd name="connsiteY442" fmla="*/ 1667624 h 1667623"/>
                <a:gd name="connsiteX443" fmla="*/ 5065353 w 11218359"/>
                <a:gd name="connsiteY443" fmla="*/ 1667624 h 1667623"/>
                <a:gd name="connsiteX444" fmla="*/ 5076830 w 11218359"/>
                <a:gd name="connsiteY444" fmla="*/ 1667624 h 1667623"/>
                <a:gd name="connsiteX445" fmla="*/ 5088260 w 11218359"/>
                <a:gd name="connsiteY445" fmla="*/ 1667624 h 1667623"/>
                <a:gd name="connsiteX446" fmla="*/ 5099690 w 11218359"/>
                <a:gd name="connsiteY446" fmla="*/ 1667624 h 1667623"/>
                <a:gd name="connsiteX447" fmla="*/ 5111120 w 11218359"/>
                <a:gd name="connsiteY447" fmla="*/ 1667624 h 1667623"/>
                <a:gd name="connsiteX448" fmla="*/ 5122550 w 11218359"/>
                <a:gd name="connsiteY448" fmla="*/ 1667624 h 1667623"/>
                <a:gd name="connsiteX449" fmla="*/ 5134028 w 11218359"/>
                <a:gd name="connsiteY449" fmla="*/ 1667624 h 1667623"/>
                <a:gd name="connsiteX450" fmla="*/ 5145458 w 11218359"/>
                <a:gd name="connsiteY450" fmla="*/ 1667624 h 1667623"/>
                <a:gd name="connsiteX451" fmla="*/ 5156888 w 11218359"/>
                <a:gd name="connsiteY451" fmla="*/ 1667624 h 1667623"/>
                <a:gd name="connsiteX452" fmla="*/ 5168318 w 11218359"/>
                <a:gd name="connsiteY452" fmla="*/ 1667624 h 1667623"/>
                <a:gd name="connsiteX453" fmla="*/ 5179747 w 11218359"/>
                <a:gd name="connsiteY453" fmla="*/ 1667624 h 1667623"/>
                <a:gd name="connsiteX454" fmla="*/ 5191225 w 11218359"/>
                <a:gd name="connsiteY454" fmla="*/ 1667624 h 1667623"/>
                <a:gd name="connsiteX455" fmla="*/ 5202655 w 11218359"/>
                <a:gd name="connsiteY455" fmla="*/ 1667624 h 1667623"/>
                <a:gd name="connsiteX456" fmla="*/ 5214085 w 11218359"/>
                <a:gd name="connsiteY456" fmla="*/ 1667624 h 1667623"/>
                <a:gd name="connsiteX457" fmla="*/ 5225515 w 11218359"/>
                <a:gd name="connsiteY457" fmla="*/ 1667624 h 1667623"/>
                <a:gd name="connsiteX458" fmla="*/ 5236945 w 11218359"/>
                <a:gd name="connsiteY458" fmla="*/ 1667624 h 1667623"/>
                <a:gd name="connsiteX459" fmla="*/ 5248423 w 11218359"/>
                <a:gd name="connsiteY459" fmla="*/ 1667624 h 1667623"/>
                <a:gd name="connsiteX460" fmla="*/ 5259853 w 11218359"/>
                <a:gd name="connsiteY460" fmla="*/ 1667624 h 1667623"/>
                <a:gd name="connsiteX461" fmla="*/ 5271283 w 11218359"/>
                <a:gd name="connsiteY461" fmla="*/ 1667624 h 1667623"/>
                <a:gd name="connsiteX462" fmla="*/ 5282713 w 11218359"/>
                <a:gd name="connsiteY462" fmla="*/ 1667624 h 1667623"/>
                <a:gd name="connsiteX463" fmla="*/ 5294143 w 11218359"/>
                <a:gd name="connsiteY463" fmla="*/ 1667624 h 1667623"/>
                <a:gd name="connsiteX464" fmla="*/ 5305621 w 11218359"/>
                <a:gd name="connsiteY464" fmla="*/ 1667624 h 1667623"/>
                <a:gd name="connsiteX465" fmla="*/ 5317051 w 11218359"/>
                <a:gd name="connsiteY465" fmla="*/ 1667624 h 1667623"/>
                <a:gd name="connsiteX466" fmla="*/ 5328481 w 11218359"/>
                <a:gd name="connsiteY466" fmla="*/ 1667624 h 1667623"/>
                <a:gd name="connsiteX467" fmla="*/ 5339910 w 11218359"/>
                <a:gd name="connsiteY467" fmla="*/ 1667624 h 1667623"/>
                <a:gd name="connsiteX468" fmla="*/ 5351340 w 11218359"/>
                <a:gd name="connsiteY468" fmla="*/ 1667624 h 1667623"/>
                <a:gd name="connsiteX469" fmla="*/ 5362818 w 11218359"/>
                <a:gd name="connsiteY469" fmla="*/ 1667624 h 1667623"/>
                <a:gd name="connsiteX470" fmla="*/ 5374248 w 11218359"/>
                <a:gd name="connsiteY470" fmla="*/ 1667624 h 1667623"/>
                <a:gd name="connsiteX471" fmla="*/ 5385678 w 11218359"/>
                <a:gd name="connsiteY471" fmla="*/ 1667624 h 1667623"/>
                <a:gd name="connsiteX472" fmla="*/ 5397108 w 11218359"/>
                <a:gd name="connsiteY472" fmla="*/ 1667624 h 1667623"/>
                <a:gd name="connsiteX473" fmla="*/ 5408538 w 11218359"/>
                <a:gd name="connsiteY473" fmla="*/ 1667624 h 1667623"/>
                <a:gd name="connsiteX474" fmla="*/ 5420016 w 11218359"/>
                <a:gd name="connsiteY474" fmla="*/ 1667624 h 1667623"/>
                <a:gd name="connsiteX475" fmla="*/ 5431446 w 11218359"/>
                <a:gd name="connsiteY475" fmla="*/ 1667624 h 1667623"/>
                <a:gd name="connsiteX476" fmla="*/ 5442876 w 11218359"/>
                <a:gd name="connsiteY476" fmla="*/ 1667624 h 1667623"/>
                <a:gd name="connsiteX477" fmla="*/ 5454306 w 11218359"/>
                <a:gd name="connsiteY477" fmla="*/ 1667624 h 1667623"/>
                <a:gd name="connsiteX478" fmla="*/ 5465736 w 11218359"/>
                <a:gd name="connsiteY478" fmla="*/ 1667624 h 1667623"/>
                <a:gd name="connsiteX479" fmla="*/ 5477214 w 11218359"/>
                <a:gd name="connsiteY479" fmla="*/ 1667624 h 1667623"/>
                <a:gd name="connsiteX480" fmla="*/ 5488643 w 11218359"/>
                <a:gd name="connsiteY480" fmla="*/ 1667624 h 1667623"/>
                <a:gd name="connsiteX481" fmla="*/ 5500073 w 11218359"/>
                <a:gd name="connsiteY481" fmla="*/ 1667624 h 1667623"/>
                <a:gd name="connsiteX482" fmla="*/ 5511503 w 11218359"/>
                <a:gd name="connsiteY482" fmla="*/ 1667624 h 1667623"/>
                <a:gd name="connsiteX483" fmla="*/ 5522933 w 11218359"/>
                <a:gd name="connsiteY483" fmla="*/ 1667624 h 1667623"/>
                <a:gd name="connsiteX484" fmla="*/ 5534411 w 11218359"/>
                <a:gd name="connsiteY484" fmla="*/ 1667624 h 1667623"/>
                <a:gd name="connsiteX485" fmla="*/ 5545841 w 11218359"/>
                <a:gd name="connsiteY485" fmla="*/ 1667624 h 1667623"/>
                <a:gd name="connsiteX486" fmla="*/ 5557271 w 11218359"/>
                <a:gd name="connsiteY486" fmla="*/ 1434757 h 1667623"/>
                <a:gd name="connsiteX487" fmla="*/ 5568701 w 11218359"/>
                <a:gd name="connsiteY487" fmla="*/ 366575 h 1667623"/>
                <a:gd name="connsiteX488" fmla="*/ 5580131 w 11218359"/>
                <a:gd name="connsiteY488" fmla="*/ 219343 h 1667623"/>
                <a:gd name="connsiteX489" fmla="*/ 5591609 w 11218359"/>
                <a:gd name="connsiteY489" fmla="*/ 518313 h 1667623"/>
                <a:gd name="connsiteX490" fmla="*/ 5603038 w 11218359"/>
                <a:gd name="connsiteY490" fmla="*/ 731650 h 1667623"/>
                <a:gd name="connsiteX491" fmla="*/ 5614469 w 11218359"/>
                <a:gd name="connsiteY491" fmla="*/ 799258 h 1667623"/>
                <a:gd name="connsiteX492" fmla="*/ 5625899 w 11218359"/>
                <a:gd name="connsiteY492" fmla="*/ 384606 h 1667623"/>
                <a:gd name="connsiteX493" fmla="*/ 5637329 w 11218359"/>
                <a:gd name="connsiteY493" fmla="*/ 316998 h 1667623"/>
                <a:gd name="connsiteX494" fmla="*/ 5648759 w 11218359"/>
                <a:gd name="connsiteY494" fmla="*/ 307987 h 1667623"/>
                <a:gd name="connsiteX495" fmla="*/ 5660236 w 11218359"/>
                <a:gd name="connsiteY495" fmla="*/ 402632 h 1667623"/>
                <a:gd name="connsiteX496" fmla="*/ 5671666 w 11218359"/>
                <a:gd name="connsiteY496" fmla="*/ 555875 h 1667623"/>
                <a:gd name="connsiteX497" fmla="*/ 5683096 w 11218359"/>
                <a:gd name="connsiteY497" fmla="*/ 555875 h 1667623"/>
                <a:gd name="connsiteX498" fmla="*/ 5694526 w 11218359"/>
                <a:gd name="connsiteY498" fmla="*/ 710618 h 1667623"/>
                <a:gd name="connsiteX499" fmla="*/ 5705956 w 11218359"/>
                <a:gd name="connsiteY499" fmla="*/ 350049 h 1667623"/>
                <a:gd name="connsiteX500" fmla="*/ 5717434 w 11218359"/>
                <a:gd name="connsiteY500" fmla="*/ 0 h 1667623"/>
                <a:gd name="connsiteX501" fmla="*/ 5728864 w 11218359"/>
                <a:gd name="connsiteY501" fmla="*/ 187796 h 1667623"/>
                <a:gd name="connsiteX502" fmla="*/ 5740294 w 11218359"/>
                <a:gd name="connsiteY502" fmla="*/ 458220 h 1667623"/>
                <a:gd name="connsiteX503" fmla="*/ 5751724 w 11218359"/>
                <a:gd name="connsiteY503" fmla="*/ 398127 h 1667623"/>
                <a:gd name="connsiteX504" fmla="*/ 5763154 w 11218359"/>
                <a:gd name="connsiteY504" fmla="*/ 850336 h 1667623"/>
                <a:gd name="connsiteX505" fmla="*/ 5774631 w 11218359"/>
                <a:gd name="connsiteY505" fmla="*/ 679067 h 1667623"/>
                <a:gd name="connsiteX506" fmla="*/ 5786062 w 11218359"/>
                <a:gd name="connsiteY506" fmla="*/ 797753 h 1667623"/>
                <a:gd name="connsiteX507" fmla="*/ 5797492 w 11218359"/>
                <a:gd name="connsiteY507" fmla="*/ 1667624 h 1667623"/>
                <a:gd name="connsiteX508" fmla="*/ 5808921 w 11218359"/>
                <a:gd name="connsiteY508" fmla="*/ 1667624 h 1667623"/>
                <a:gd name="connsiteX509" fmla="*/ 5820351 w 11218359"/>
                <a:gd name="connsiteY509" fmla="*/ 1667624 h 1667623"/>
                <a:gd name="connsiteX510" fmla="*/ 5831829 w 11218359"/>
                <a:gd name="connsiteY510" fmla="*/ 1667624 h 1667623"/>
                <a:gd name="connsiteX511" fmla="*/ 5843259 w 11218359"/>
                <a:gd name="connsiteY511" fmla="*/ 1667624 h 1667623"/>
                <a:gd name="connsiteX512" fmla="*/ 5854689 w 11218359"/>
                <a:gd name="connsiteY512" fmla="*/ 1667624 h 1667623"/>
                <a:gd name="connsiteX513" fmla="*/ 5866119 w 11218359"/>
                <a:gd name="connsiteY513" fmla="*/ 1667624 h 1667623"/>
                <a:gd name="connsiteX514" fmla="*/ 5877549 w 11218359"/>
                <a:gd name="connsiteY514" fmla="*/ 1667624 h 1667623"/>
                <a:gd name="connsiteX515" fmla="*/ 5889027 w 11218359"/>
                <a:gd name="connsiteY515" fmla="*/ 1666124 h 1667623"/>
                <a:gd name="connsiteX516" fmla="*/ 5900457 w 11218359"/>
                <a:gd name="connsiteY516" fmla="*/ 1667624 h 1667623"/>
                <a:gd name="connsiteX517" fmla="*/ 5911887 w 11218359"/>
                <a:gd name="connsiteY517" fmla="*/ 1667624 h 1667623"/>
                <a:gd name="connsiteX518" fmla="*/ 5923317 w 11218359"/>
                <a:gd name="connsiteY518" fmla="*/ 1667624 h 1667623"/>
                <a:gd name="connsiteX519" fmla="*/ 5934747 w 11218359"/>
                <a:gd name="connsiteY519" fmla="*/ 1667624 h 1667623"/>
                <a:gd name="connsiteX520" fmla="*/ 5946225 w 11218359"/>
                <a:gd name="connsiteY520" fmla="*/ 1667624 h 1667623"/>
                <a:gd name="connsiteX521" fmla="*/ 5957655 w 11218359"/>
                <a:gd name="connsiteY521" fmla="*/ 1667624 h 1667623"/>
                <a:gd name="connsiteX522" fmla="*/ 5969084 w 11218359"/>
                <a:gd name="connsiteY522" fmla="*/ 1667624 h 1667623"/>
                <a:gd name="connsiteX523" fmla="*/ 5980514 w 11218359"/>
                <a:gd name="connsiteY523" fmla="*/ 1667624 h 1667623"/>
                <a:gd name="connsiteX524" fmla="*/ 5991944 w 11218359"/>
                <a:gd name="connsiteY524" fmla="*/ 1667624 h 1667623"/>
                <a:gd name="connsiteX525" fmla="*/ 6003422 w 11218359"/>
                <a:gd name="connsiteY525" fmla="*/ 1667624 h 1667623"/>
                <a:gd name="connsiteX526" fmla="*/ 6014852 w 11218359"/>
                <a:gd name="connsiteY526" fmla="*/ 1667624 h 1667623"/>
                <a:gd name="connsiteX527" fmla="*/ 6026282 w 11218359"/>
                <a:gd name="connsiteY527" fmla="*/ 1667624 h 1667623"/>
                <a:gd name="connsiteX528" fmla="*/ 6037712 w 11218359"/>
                <a:gd name="connsiteY528" fmla="*/ 1667624 h 1667623"/>
                <a:gd name="connsiteX529" fmla="*/ 6049142 w 11218359"/>
                <a:gd name="connsiteY529" fmla="*/ 1667624 h 1667623"/>
                <a:gd name="connsiteX530" fmla="*/ 6060620 w 11218359"/>
                <a:gd name="connsiteY530" fmla="*/ 1667624 h 1667623"/>
                <a:gd name="connsiteX531" fmla="*/ 6072049 w 11218359"/>
                <a:gd name="connsiteY531" fmla="*/ 1667624 h 1667623"/>
                <a:gd name="connsiteX532" fmla="*/ 6083480 w 11218359"/>
                <a:gd name="connsiteY532" fmla="*/ 1667624 h 1667623"/>
                <a:gd name="connsiteX533" fmla="*/ 6094910 w 11218359"/>
                <a:gd name="connsiteY533" fmla="*/ 1667624 h 1667623"/>
                <a:gd name="connsiteX534" fmla="*/ 6106340 w 11218359"/>
                <a:gd name="connsiteY534" fmla="*/ 1667624 h 1667623"/>
                <a:gd name="connsiteX535" fmla="*/ 6117818 w 11218359"/>
                <a:gd name="connsiteY535" fmla="*/ 1667624 h 1667623"/>
                <a:gd name="connsiteX536" fmla="*/ 6129247 w 11218359"/>
                <a:gd name="connsiteY536" fmla="*/ 1667624 h 1667623"/>
                <a:gd name="connsiteX537" fmla="*/ 6140677 w 11218359"/>
                <a:gd name="connsiteY537" fmla="*/ 1667624 h 1667623"/>
                <a:gd name="connsiteX538" fmla="*/ 6152107 w 11218359"/>
                <a:gd name="connsiteY538" fmla="*/ 1667624 h 1667623"/>
                <a:gd name="connsiteX539" fmla="*/ 6163537 w 11218359"/>
                <a:gd name="connsiteY539" fmla="*/ 1667624 h 1667623"/>
                <a:gd name="connsiteX540" fmla="*/ 6175015 w 11218359"/>
                <a:gd name="connsiteY540" fmla="*/ 1667624 h 1667623"/>
                <a:gd name="connsiteX541" fmla="*/ 6186445 w 11218359"/>
                <a:gd name="connsiteY541" fmla="*/ 1667624 h 1667623"/>
                <a:gd name="connsiteX542" fmla="*/ 6197875 w 11218359"/>
                <a:gd name="connsiteY542" fmla="*/ 1667624 h 1667623"/>
                <a:gd name="connsiteX543" fmla="*/ 6209305 w 11218359"/>
                <a:gd name="connsiteY543" fmla="*/ 1667624 h 1667623"/>
                <a:gd name="connsiteX544" fmla="*/ 6220735 w 11218359"/>
                <a:gd name="connsiteY544" fmla="*/ 1667624 h 1667623"/>
                <a:gd name="connsiteX545" fmla="*/ 6232212 w 11218359"/>
                <a:gd name="connsiteY545" fmla="*/ 1667624 h 1667623"/>
                <a:gd name="connsiteX546" fmla="*/ 6243642 w 11218359"/>
                <a:gd name="connsiteY546" fmla="*/ 1667624 h 1667623"/>
                <a:gd name="connsiteX547" fmla="*/ 6255073 w 11218359"/>
                <a:gd name="connsiteY547" fmla="*/ 1667624 h 1667623"/>
                <a:gd name="connsiteX548" fmla="*/ 6266503 w 11218359"/>
                <a:gd name="connsiteY548" fmla="*/ 1667624 h 1667623"/>
                <a:gd name="connsiteX549" fmla="*/ 6277933 w 11218359"/>
                <a:gd name="connsiteY549" fmla="*/ 1667624 h 1667623"/>
                <a:gd name="connsiteX550" fmla="*/ 6289410 w 11218359"/>
                <a:gd name="connsiteY550" fmla="*/ 1667624 h 1667623"/>
                <a:gd name="connsiteX551" fmla="*/ 6300840 w 11218359"/>
                <a:gd name="connsiteY551" fmla="*/ 1667624 h 1667623"/>
                <a:gd name="connsiteX552" fmla="*/ 6312270 w 11218359"/>
                <a:gd name="connsiteY552" fmla="*/ 1667624 h 1667623"/>
                <a:gd name="connsiteX553" fmla="*/ 6323700 w 11218359"/>
                <a:gd name="connsiteY553" fmla="*/ 1667624 h 1667623"/>
                <a:gd name="connsiteX554" fmla="*/ 6335130 w 11218359"/>
                <a:gd name="connsiteY554" fmla="*/ 1667624 h 1667623"/>
                <a:gd name="connsiteX555" fmla="*/ 6346608 w 11218359"/>
                <a:gd name="connsiteY555" fmla="*/ 1667624 h 1667623"/>
                <a:gd name="connsiteX556" fmla="*/ 6358038 w 11218359"/>
                <a:gd name="connsiteY556" fmla="*/ 1667624 h 1667623"/>
                <a:gd name="connsiteX557" fmla="*/ 6369468 w 11218359"/>
                <a:gd name="connsiteY557" fmla="*/ 1667624 h 1667623"/>
                <a:gd name="connsiteX558" fmla="*/ 6380898 w 11218359"/>
                <a:gd name="connsiteY558" fmla="*/ 1666124 h 1667623"/>
                <a:gd name="connsiteX559" fmla="*/ 6392328 w 11218359"/>
                <a:gd name="connsiteY559" fmla="*/ 1667624 h 1667623"/>
                <a:gd name="connsiteX560" fmla="*/ 6403805 w 11218359"/>
                <a:gd name="connsiteY560" fmla="*/ 1667624 h 1667623"/>
                <a:gd name="connsiteX561" fmla="*/ 6415235 w 11218359"/>
                <a:gd name="connsiteY561" fmla="*/ 1667624 h 1667623"/>
                <a:gd name="connsiteX562" fmla="*/ 6426666 w 11218359"/>
                <a:gd name="connsiteY562" fmla="*/ 1667624 h 1667623"/>
                <a:gd name="connsiteX563" fmla="*/ 6438096 w 11218359"/>
                <a:gd name="connsiteY563" fmla="*/ 1667624 h 1667623"/>
                <a:gd name="connsiteX564" fmla="*/ 6449525 w 11218359"/>
                <a:gd name="connsiteY564" fmla="*/ 1667624 h 1667623"/>
                <a:gd name="connsiteX565" fmla="*/ 6461003 w 11218359"/>
                <a:gd name="connsiteY565" fmla="*/ 1667624 h 1667623"/>
                <a:gd name="connsiteX566" fmla="*/ 6472433 w 11218359"/>
                <a:gd name="connsiteY566" fmla="*/ 1667624 h 1667623"/>
                <a:gd name="connsiteX567" fmla="*/ 6483863 w 11218359"/>
                <a:gd name="connsiteY567" fmla="*/ 1667624 h 1667623"/>
                <a:gd name="connsiteX568" fmla="*/ 6495293 w 11218359"/>
                <a:gd name="connsiteY568" fmla="*/ 1667624 h 1667623"/>
                <a:gd name="connsiteX569" fmla="*/ 6506723 w 11218359"/>
                <a:gd name="connsiteY569" fmla="*/ 1667624 h 1667623"/>
                <a:gd name="connsiteX570" fmla="*/ 6518201 w 11218359"/>
                <a:gd name="connsiteY570" fmla="*/ 1667624 h 1667623"/>
                <a:gd name="connsiteX571" fmla="*/ 6529631 w 11218359"/>
                <a:gd name="connsiteY571" fmla="*/ 1667624 h 1667623"/>
                <a:gd name="connsiteX572" fmla="*/ 6541061 w 11218359"/>
                <a:gd name="connsiteY572" fmla="*/ 1667624 h 1667623"/>
                <a:gd name="connsiteX573" fmla="*/ 6552490 w 11218359"/>
                <a:gd name="connsiteY573" fmla="*/ 1667624 h 1667623"/>
                <a:gd name="connsiteX574" fmla="*/ 6563921 w 11218359"/>
                <a:gd name="connsiteY574" fmla="*/ 1667624 h 1667623"/>
                <a:gd name="connsiteX575" fmla="*/ 6575398 w 11218359"/>
                <a:gd name="connsiteY575" fmla="*/ 1667624 h 1667623"/>
                <a:gd name="connsiteX576" fmla="*/ 6586828 w 11218359"/>
                <a:gd name="connsiteY576" fmla="*/ 1667624 h 1667623"/>
                <a:gd name="connsiteX577" fmla="*/ 6598259 w 11218359"/>
                <a:gd name="connsiteY577" fmla="*/ 1667624 h 1667623"/>
                <a:gd name="connsiteX578" fmla="*/ 6609688 w 11218359"/>
                <a:gd name="connsiteY578" fmla="*/ 1667624 h 1667623"/>
                <a:gd name="connsiteX579" fmla="*/ 6621118 w 11218359"/>
                <a:gd name="connsiteY579" fmla="*/ 1667624 h 1667623"/>
                <a:gd name="connsiteX580" fmla="*/ 6632596 w 11218359"/>
                <a:gd name="connsiteY580" fmla="*/ 1667624 h 1667623"/>
                <a:gd name="connsiteX581" fmla="*/ 6644026 w 11218359"/>
                <a:gd name="connsiteY581" fmla="*/ 1667624 h 1667623"/>
                <a:gd name="connsiteX582" fmla="*/ 6655456 w 11218359"/>
                <a:gd name="connsiteY582" fmla="*/ 1667624 h 1667623"/>
                <a:gd name="connsiteX583" fmla="*/ 6666886 w 11218359"/>
                <a:gd name="connsiteY583" fmla="*/ 1667624 h 1667623"/>
                <a:gd name="connsiteX584" fmla="*/ 6678316 w 11218359"/>
                <a:gd name="connsiteY584" fmla="*/ 1667624 h 1667623"/>
                <a:gd name="connsiteX585" fmla="*/ 6689794 w 11218359"/>
                <a:gd name="connsiteY585" fmla="*/ 1667624 h 1667623"/>
                <a:gd name="connsiteX586" fmla="*/ 6701224 w 11218359"/>
                <a:gd name="connsiteY586" fmla="*/ 1667624 h 1667623"/>
                <a:gd name="connsiteX587" fmla="*/ 6712653 w 11218359"/>
                <a:gd name="connsiteY587" fmla="*/ 1667624 h 1667623"/>
                <a:gd name="connsiteX588" fmla="*/ 6724083 w 11218359"/>
                <a:gd name="connsiteY588" fmla="*/ 1667624 h 1667623"/>
                <a:gd name="connsiteX589" fmla="*/ 6735514 w 11218359"/>
                <a:gd name="connsiteY589" fmla="*/ 1667624 h 1667623"/>
                <a:gd name="connsiteX590" fmla="*/ 6746944 w 11218359"/>
                <a:gd name="connsiteY590" fmla="*/ 1667624 h 1667623"/>
                <a:gd name="connsiteX591" fmla="*/ 6758421 w 11218359"/>
                <a:gd name="connsiteY591" fmla="*/ 1667624 h 1667623"/>
                <a:gd name="connsiteX592" fmla="*/ 6769851 w 11218359"/>
                <a:gd name="connsiteY592" fmla="*/ 1667624 h 1667623"/>
                <a:gd name="connsiteX593" fmla="*/ 6781281 w 11218359"/>
                <a:gd name="connsiteY593" fmla="*/ 1667624 h 1667623"/>
                <a:gd name="connsiteX594" fmla="*/ 6792711 w 11218359"/>
                <a:gd name="connsiteY594" fmla="*/ 1667624 h 1667623"/>
                <a:gd name="connsiteX595" fmla="*/ 6804141 w 11218359"/>
                <a:gd name="connsiteY595" fmla="*/ 1667624 h 1667623"/>
                <a:gd name="connsiteX596" fmla="*/ 6815619 w 11218359"/>
                <a:gd name="connsiteY596" fmla="*/ 1667624 h 1667623"/>
                <a:gd name="connsiteX597" fmla="*/ 6827049 w 11218359"/>
                <a:gd name="connsiteY597" fmla="*/ 1667624 h 1667623"/>
                <a:gd name="connsiteX598" fmla="*/ 6838479 w 11218359"/>
                <a:gd name="connsiteY598" fmla="*/ 1667624 h 1667623"/>
                <a:gd name="connsiteX599" fmla="*/ 6849909 w 11218359"/>
                <a:gd name="connsiteY599" fmla="*/ 1667624 h 1667623"/>
                <a:gd name="connsiteX600" fmla="*/ 6861339 w 11218359"/>
                <a:gd name="connsiteY600" fmla="*/ 1667624 h 1667623"/>
                <a:gd name="connsiteX601" fmla="*/ 6872816 w 11218359"/>
                <a:gd name="connsiteY601" fmla="*/ 1667624 h 1667623"/>
                <a:gd name="connsiteX602" fmla="*/ 6884246 w 11218359"/>
                <a:gd name="connsiteY602" fmla="*/ 1667624 h 1667623"/>
                <a:gd name="connsiteX603" fmla="*/ 6895676 w 11218359"/>
                <a:gd name="connsiteY603" fmla="*/ 1667624 h 1667623"/>
                <a:gd name="connsiteX604" fmla="*/ 6907107 w 11218359"/>
                <a:gd name="connsiteY604" fmla="*/ 1667624 h 1667623"/>
                <a:gd name="connsiteX605" fmla="*/ 6918537 w 11218359"/>
                <a:gd name="connsiteY605" fmla="*/ 1667624 h 1667623"/>
                <a:gd name="connsiteX606" fmla="*/ 6930014 w 11218359"/>
                <a:gd name="connsiteY606" fmla="*/ 1667624 h 1667623"/>
                <a:gd name="connsiteX607" fmla="*/ 6941444 w 11218359"/>
                <a:gd name="connsiteY607" fmla="*/ 1667624 h 1667623"/>
                <a:gd name="connsiteX608" fmla="*/ 6952874 w 11218359"/>
                <a:gd name="connsiteY608" fmla="*/ 1667624 h 1667623"/>
                <a:gd name="connsiteX609" fmla="*/ 6964304 w 11218359"/>
                <a:gd name="connsiteY609" fmla="*/ 1667624 h 1667623"/>
                <a:gd name="connsiteX610" fmla="*/ 6975734 w 11218359"/>
                <a:gd name="connsiteY610" fmla="*/ 1667624 h 1667623"/>
                <a:gd name="connsiteX611" fmla="*/ 6987212 w 11218359"/>
                <a:gd name="connsiteY611" fmla="*/ 1667624 h 1667623"/>
                <a:gd name="connsiteX612" fmla="*/ 6998642 w 11218359"/>
                <a:gd name="connsiteY612" fmla="*/ 1667624 h 1667623"/>
                <a:gd name="connsiteX613" fmla="*/ 7010072 w 11218359"/>
                <a:gd name="connsiteY613" fmla="*/ 1667624 h 1667623"/>
                <a:gd name="connsiteX614" fmla="*/ 7021502 w 11218359"/>
                <a:gd name="connsiteY614" fmla="*/ 1667624 h 1667623"/>
                <a:gd name="connsiteX615" fmla="*/ 7032931 w 11218359"/>
                <a:gd name="connsiteY615" fmla="*/ 1667624 h 1667623"/>
                <a:gd name="connsiteX616" fmla="*/ 7044409 w 11218359"/>
                <a:gd name="connsiteY616" fmla="*/ 1667624 h 1667623"/>
                <a:gd name="connsiteX617" fmla="*/ 7055839 w 11218359"/>
                <a:gd name="connsiteY617" fmla="*/ 1667624 h 1667623"/>
                <a:gd name="connsiteX618" fmla="*/ 7067269 w 11218359"/>
                <a:gd name="connsiteY618" fmla="*/ 1667624 h 1667623"/>
                <a:gd name="connsiteX619" fmla="*/ 7078700 w 11218359"/>
                <a:gd name="connsiteY619" fmla="*/ 1667624 h 1667623"/>
                <a:gd name="connsiteX620" fmla="*/ 7090129 w 11218359"/>
                <a:gd name="connsiteY620" fmla="*/ 1667624 h 1667623"/>
                <a:gd name="connsiteX621" fmla="*/ 7101607 w 11218359"/>
                <a:gd name="connsiteY621" fmla="*/ 1667624 h 1667623"/>
                <a:gd name="connsiteX622" fmla="*/ 7113037 w 11218359"/>
                <a:gd name="connsiteY622" fmla="*/ 1667624 h 1667623"/>
                <a:gd name="connsiteX623" fmla="*/ 7124467 w 11218359"/>
                <a:gd name="connsiteY623" fmla="*/ 1667624 h 1667623"/>
                <a:gd name="connsiteX624" fmla="*/ 7135897 w 11218359"/>
                <a:gd name="connsiteY624" fmla="*/ 1667624 h 1667623"/>
                <a:gd name="connsiteX625" fmla="*/ 7147327 w 11218359"/>
                <a:gd name="connsiteY625" fmla="*/ 1667624 h 1667623"/>
                <a:gd name="connsiteX626" fmla="*/ 7158805 w 11218359"/>
                <a:gd name="connsiteY626" fmla="*/ 1667624 h 1667623"/>
                <a:gd name="connsiteX627" fmla="*/ 7170235 w 11218359"/>
                <a:gd name="connsiteY627" fmla="*/ 1667624 h 1667623"/>
                <a:gd name="connsiteX628" fmla="*/ 7181665 w 11218359"/>
                <a:gd name="connsiteY628" fmla="*/ 1667624 h 1667623"/>
                <a:gd name="connsiteX629" fmla="*/ 7193094 w 11218359"/>
                <a:gd name="connsiteY629" fmla="*/ 1667624 h 1667623"/>
                <a:gd name="connsiteX630" fmla="*/ 7204524 w 11218359"/>
                <a:gd name="connsiteY630" fmla="*/ 1667624 h 1667623"/>
                <a:gd name="connsiteX631" fmla="*/ 7216002 w 11218359"/>
                <a:gd name="connsiteY631" fmla="*/ 1667624 h 1667623"/>
                <a:gd name="connsiteX632" fmla="*/ 7227432 w 11218359"/>
                <a:gd name="connsiteY632" fmla="*/ 1667624 h 1667623"/>
                <a:gd name="connsiteX633" fmla="*/ 7238862 w 11218359"/>
                <a:gd name="connsiteY633" fmla="*/ 1667624 h 1667623"/>
                <a:gd name="connsiteX634" fmla="*/ 7250292 w 11218359"/>
                <a:gd name="connsiteY634" fmla="*/ 1667624 h 1667623"/>
                <a:gd name="connsiteX635" fmla="*/ 7261722 w 11218359"/>
                <a:gd name="connsiteY635" fmla="*/ 1667624 h 1667623"/>
                <a:gd name="connsiteX636" fmla="*/ 7273200 w 11218359"/>
                <a:gd name="connsiteY636" fmla="*/ 1667624 h 1667623"/>
                <a:gd name="connsiteX637" fmla="*/ 7284630 w 11218359"/>
                <a:gd name="connsiteY637" fmla="*/ 1667624 h 1667623"/>
                <a:gd name="connsiteX638" fmla="*/ 7296060 w 11218359"/>
                <a:gd name="connsiteY638" fmla="*/ 1667624 h 1667623"/>
                <a:gd name="connsiteX639" fmla="*/ 7307490 w 11218359"/>
                <a:gd name="connsiteY639" fmla="*/ 1667624 h 1667623"/>
                <a:gd name="connsiteX640" fmla="*/ 7318920 w 11218359"/>
                <a:gd name="connsiteY640" fmla="*/ 1667624 h 1667623"/>
                <a:gd name="connsiteX641" fmla="*/ 7330398 w 11218359"/>
                <a:gd name="connsiteY641" fmla="*/ 1667624 h 1667623"/>
                <a:gd name="connsiteX642" fmla="*/ 7341828 w 11218359"/>
                <a:gd name="connsiteY642" fmla="*/ 1667624 h 1667623"/>
                <a:gd name="connsiteX643" fmla="*/ 7353257 w 11218359"/>
                <a:gd name="connsiteY643" fmla="*/ 1667624 h 1667623"/>
                <a:gd name="connsiteX644" fmla="*/ 7364687 w 11218359"/>
                <a:gd name="connsiteY644" fmla="*/ 1667624 h 1667623"/>
                <a:gd name="connsiteX645" fmla="*/ 7376117 w 11218359"/>
                <a:gd name="connsiteY645" fmla="*/ 1667624 h 1667623"/>
                <a:gd name="connsiteX646" fmla="*/ 7387595 w 11218359"/>
                <a:gd name="connsiteY646" fmla="*/ 1667624 h 1667623"/>
                <a:gd name="connsiteX647" fmla="*/ 7399025 w 11218359"/>
                <a:gd name="connsiteY647" fmla="*/ 1667624 h 1667623"/>
                <a:gd name="connsiteX648" fmla="*/ 7410455 w 11218359"/>
                <a:gd name="connsiteY648" fmla="*/ 1667624 h 1667623"/>
                <a:gd name="connsiteX649" fmla="*/ 7421885 w 11218359"/>
                <a:gd name="connsiteY649" fmla="*/ 1667624 h 1667623"/>
                <a:gd name="connsiteX650" fmla="*/ 7433315 w 11218359"/>
                <a:gd name="connsiteY650" fmla="*/ 1667624 h 1667623"/>
                <a:gd name="connsiteX651" fmla="*/ 7444793 w 11218359"/>
                <a:gd name="connsiteY651" fmla="*/ 1667624 h 1667623"/>
                <a:gd name="connsiteX652" fmla="*/ 7456222 w 11218359"/>
                <a:gd name="connsiteY652" fmla="*/ 1667624 h 1667623"/>
                <a:gd name="connsiteX653" fmla="*/ 7467653 w 11218359"/>
                <a:gd name="connsiteY653" fmla="*/ 1667624 h 1667623"/>
                <a:gd name="connsiteX654" fmla="*/ 7479083 w 11218359"/>
                <a:gd name="connsiteY654" fmla="*/ 1667624 h 1667623"/>
                <a:gd name="connsiteX655" fmla="*/ 7490513 w 11218359"/>
                <a:gd name="connsiteY655" fmla="*/ 1667624 h 1667623"/>
                <a:gd name="connsiteX656" fmla="*/ 7501990 w 11218359"/>
                <a:gd name="connsiteY656" fmla="*/ 1667624 h 1667623"/>
                <a:gd name="connsiteX657" fmla="*/ 7513420 w 11218359"/>
                <a:gd name="connsiteY657" fmla="*/ 1667624 h 1667623"/>
                <a:gd name="connsiteX658" fmla="*/ 7524850 w 11218359"/>
                <a:gd name="connsiteY658" fmla="*/ 1667624 h 1667623"/>
                <a:gd name="connsiteX659" fmla="*/ 7536280 w 11218359"/>
                <a:gd name="connsiteY659" fmla="*/ 1667624 h 1667623"/>
                <a:gd name="connsiteX660" fmla="*/ 7547710 w 11218359"/>
                <a:gd name="connsiteY660" fmla="*/ 1667624 h 1667623"/>
                <a:gd name="connsiteX661" fmla="*/ 7559188 w 11218359"/>
                <a:gd name="connsiteY661" fmla="*/ 1667624 h 1667623"/>
                <a:gd name="connsiteX662" fmla="*/ 7570618 w 11218359"/>
                <a:gd name="connsiteY662" fmla="*/ 1667624 h 1667623"/>
                <a:gd name="connsiteX663" fmla="*/ 7582048 w 11218359"/>
                <a:gd name="connsiteY663" fmla="*/ 1667624 h 1667623"/>
                <a:gd name="connsiteX664" fmla="*/ 7593478 w 11218359"/>
                <a:gd name="connsiteY664" fmla="*/ 1667624 h 1667623"/>
                <a:gd name="connsiteX665" fmla="*/ 7604908 w 11218359"/>
                <a:gd name="connsiteY665" fmla="*/ 1667624 h 1667623"/>
                <a:gd name="connsiteX666" fmla="*/ 7616385 w 11218359"/>
                <a:gd name="connsiteY666" fmla="*/ 1667624 h 1667623"/>
                <a:gd name="connsiteX667" fmla="*/ 7627815 w 11218359"/>
                <a:gd name="connsiteY667" fmla="*/ 1667624 h 1667623"/>
                <a:gd name="connsiteX668" fmla="*/ 7639246 w 11218359"/>
                <a:gd name="connsiteY668" fmla="*/ 1667624 h 1667623"/>
                <a:gd name="connsiteX669" fmla="*/ 7650676 w 11218359"/>
                <a:gd name="connsiteY669" fmla="*/ 1667624 h 1667623"/>
                <a:gd name="connsiteX670" fmla="*/ 7662106 w 11218359"/>
                <a:gd name="connsiteY670" fmla="*/ 1667624 h 1667623"/>
                <a:gd name="connsiteX671" fmla="*/ 7673583 w 11218359"/>
                <a:gd name="connsiteY671" fmla="*/ 1667624 h 1667623"/>
                <a:gd name="connsiteX672" fmla="*/ 7685013 w 11218359"/>
                <a:gd name="connsiteY672" fmla="*/ 1667624 h 1667623"/>
                <a:gd name="connsiteX673" fmla="*/ 7696443 w 11218359"/>
                <a:gd name="connsiteY673" fmla="*/ 1667624 h 1667623"/>
                <a:gd name="connsiteX674" fmla="*/ 7707873 w 11218359"/>
                <a:gd name="connsiteY674" fmla="*/ 1667624 h 1667623"/>
                <a:gd name="connsiteX675" fmla="*/ 7719303 w 11218359"/>
                <a:gd name="connsiteY675" fmla="*/ 1667624 h 1667623"/>
                <a:gd name="connsiteX676" fmla="*/ 7730733 w 11218359"/>
                <a:gd name="connsiteY676" fmla="*/ 1667624 h 1667623"/>
                <a:gd name="connsiteX677" fmla="*/ 7742211 w 11218359"/>
                <a:gd name="connsiteY677" fmla="*/ 1667624 h 1667623"/>
                <a:gd name="connsiteX678" fmla="*/ 7753641 w 11218359"/>
                <a:gd name="connsiteY678" fmla="*/ 1667624 h 1667623"/>
                <a:gd name="connsiteX679" fmla="*/ 7765071 w 11218359"/>
                <a:gd name="connsiteY679" fmla="*/ 1667624 h 1667623"/>
                <a:gd name="connsiteX680" fmla="*/ 7776501 w 11218359"/>
                <a:gd name="connsiteY680" fmla="*/ 1667624 h 1667623"/>
                <a:gd name="connsiteX681" fmla="*/ 7787931 w 11218359"/>
                <a:gd name="connsiteY681" fmla="*/ 1667624 h 1667623"/>
                <a:gd name="connsiteX682" fmla="*/ 7799408 w 11218359"/>
                <a:gd name="connsiteY682" fmla="*/ 1667624 h 1667623"/>
                <a:gd name="connsiteX683" fmla="*/ 7810839 w 11218359"/>
                <a:gd name="connsiteY683" fmla="*/ 1667624 h 1667623"/>
                <a:gd name="connsiteX684" fmla="*/ 7822268 w 11218359"/>
                <a:gd name="connsiteY684" fmla="*/ 1667624 h 1667623"/>
                <a:gd name="connsiteX685" fmla="*/ 7833698 w 11218359"/>
                <a:gd name="connsiteY685" fmla="*/ 1667624 h 1667623"/>
                <a:gd name="connsiteX686" fmla="*/ 7845128 w 11218359"/>
                <a:gd name="connsiteY686" fmla="*/ 1667624 h 1667623"/>
                <a:gd name="connsiteX687" fmla="*/ 7856606 w 11218359"/>
                <a:gd name="connsiteY687" fmla="*/ 1667624 h 1667623"/>
                <a:gd name="connsiteX688" fmla="*/ 7868036 w 11218359"/>
                <a:gd name="connsiteY688" fmla="*/ 1667624 h 1667623"/>
                <a:gd name="connsiteX689" fmla="*/ 7879466 w 11218359"/>
                <a:gd name="connsiteY689" fmla="*/ 1667624 h 1667623"/>
                <a:gd name="connsiteX690" fmla="*/ 7890896 w 11218359"/>
                <a:gd name="connsiteY690" fmla="*/ 1667624 h 1667623"/>
                <a:gd name="connsiteX691" fmla="*/ 7902326 w 11218359"/>
                <a:gd name="connsiteY691" fmla="*/ 1667624 h 1667623"/>
                <a:gd name="connsiteX692" fmla="*/ 7913804 w 11218359"/>
                <a:gd name="connsiteY692" fmla="*/ 1667624 h 1667623"/>
                <a:gd name="connsiteX693" fmla="*/ 7925234 w 11218359"/>
                <a:gd name="connsiteY693" fmla="*/ 1667624 h 1667623"/>
                <a:gd name="connsiteX694" fmla="*/ 7936663 w 11218359"/>
                <a:gd name="connsiteY694" fmla="*/ 1667624 h 1667623"/>
                <a:gd name="connsiteX695" fmla="*/ 7948094 w 11218359"/>
                <a:gd name="connsiteY695" fmla="*/ 1667624 h 1667623"/>
                <a:gd name="connsiteX696" fmla="*/ 7959524 w 11218359"/>
                <a:gd name="connsiteY696" fmla="*/ 1667624 h 1667623"/>
                <a:gd name="connsiteX697" fmla="*/ 7971001 w 11218359"/>
                <a:gd name="connsiteY697" fmla="*/ 1667624 h 1667623"/>
                <a:gd name="connsiteX698" fmla="*/ 7982431 w 11218359"/>
                <a:gd name="connsiteY698" fmla="*/ 1667624 h 1667623"/>
                <a:gd name="connsiteX699" fmla="*/ 7993861 w 11218359"/>
                <a:gd name="connsiteY699" fmla="*/ 1667624 h 1667623"/>
                <a:gd name="connsiteX700" fmla="*/ 8005291 w 11218359"/>
                <a:gd name="connsiteY700" fmla="*/ 1667624 h 1667623"/>
                <a:gd name="connsiteX701" fmla="*/ 8016721 w 11218359"/>
                <a:gd name="connsiteY701" fmla="*/ 1667624 h 1667623"/>
                <a:gd name="connsiteX702" fmla="*/ 8028199 w 11218359"/>
                <a:gd name="connsiteY702" fmla="*/ 1667624 h 1667623"/>
                <a:gd name="connsiteX703" fmla="*/ 8039629 w 11218359"/>
                <a:gd name="connsiteY703" fmla="*/ 1667624 h 1667623"/>
                <a:gd name="connsiteX704" fmla="*/ 8051059 w 11218359"/>
                <a:gd name="connsiteY704" fmla="*/ 1667624 h 1667623"/>
                <a:gd name="connsiteX705" fmla="*/ 8062489 w 11218359"/>
                <a:gd name="connsiteY705" fmla="*/ 1667624 h 1667623"/>
                <a:gd name="connsiteX706" fmla="*/ 8073919 w 11218359"/>
                <a:gd name="connsiteY706" fmla="*/ 1667624 h 1667623"/>
                <a:gd name="connsiteX707" fmla="*/ 8085396 w 11218359"/>
                <a:gd name="connsiteY707" fmla="*/ 1667624 h 1667623"/>
                <a:gd name="connsiteX708" fmla="*/ 8096826 w 11218359"/>
                <a:gd name="connsiteY708" fmla="*/ 1667624 h 1667623"/>
                <a:gd name="connsiteX709" fmla="*/ 8108256 w 11218359"/>
                <a:gd name="connsiteY709" fmla="*/ 1667624 h 1667623"/>
                <a:gd name="connsiteX710" fmla="*/ 8119687 w 11218359"/>
                <a:gd name="connsiteY710" fmla="*/ 1667624 h 1667623"/>
                <a:gd name="connsiteX711" fmla="*/ 8131117 w 11218359"/>
                <a:gd name="connsiteY711" fmla="*/ 1667624 h 1667623"/>
                <a:gd name="connsiteX712" fmla="*/ 8142594 w 11218359"/>
                <a:gd name="connsiteY712" fmla="*/ 1667624 h 1667623"/>
                <a:gd name="connsiteX713" fmla="*/ 8154024 w 11218359"/>
                <a:gd name="connsiteY713" fmla="*/ 1667624 h 1667623"/>
                <a:gd name="connsiteX714" fmla="*/ 8165454 w 11218359"/>
                <a:gd name="connsiteY714" fmla="*/ 1667624 h 1667623"/>
                <a:gd name="connsiteX715" fmla="*/ 8176884 w 11218359"/>
                <a:gd name="connsiteY715" fmla="*/ 1667624 h 1667623"/>
                <a:gd name="connsiteX716" fmla="*/ 8188314 w 11218359"/>
                <a:gd name="connsiteY716" fmla="*/ 1667624 h 1667623"/>
                <a:gd name="connsiteX717" fmla="*/ 8199792 w 11218359"/>
                <a:gd name="connsiteY717" fmla="*/ 1667624 h 1667623"/>
                <a:gd name="connsiteX718" fmla="*/ 8211222 w 11218359"/>
                <a:gd name="connsiteY718" fmla="*/ 1667624 h 1667623"/>
                <a:gd name="connsiteX719" fmla="*/ 8222652 w 11218359"/>
                <a:gd name="connsiteY719" fmla="*/ 1667624 h 1667623"/>
                <a:gd name="connsiteX720" fmla="*/ 8234082 w 11218359"/>
                <a:gd name="connsiteY720" fmla="*/ 1667624 h 1667623"/>
                <a:gd name="connsiteX721" fmla="*/ 8245512 w 11218359"/>
                <a:gd name="connsiteY721" fmla="*/ 1667624 h 1667623"/>
                <a:gd name="connsiteX722" fmla="*/ 8256989 w 11218359"/>
                <a:gd name="connsiteY722" fmla="*/ 1667624 h 1667623"/>
                <a:gd name="connsiteX723" fmla="*/ 8268419 w 11218359"/>
                <a:gd name="connsiteY723" fmla="*/ 1667624 h 1667623"/>
                <a:gd name="connsiteX724" fmla="*/ 8279850 w 11218359"/>
                <a:gd name="connsiteY724" fmla="*/ 1667624 h 1667623"/>
                <a:gd name="connsiteX725" fmla="*/ 8291280 w 11218359"/>
                <a:gd name="connsiteY725" fmla="*/ 1667624 h 1667623"/>
                <a:gd name="connsiteX726" fmla="*/ 8302709 w 11218359"/>
                <a:gd name="connsiteY726" fmla="*/ 1667624 h 1667623"/>
                <a:gd name="connsiteX727" fmla="*/ 8314187 w 11218359"/>
                <a:gd name="connsiteY727" fmla="*/ 1667624 h 1667623"/>
                <a:gd name="connsiteX728" fmla="*/ 8325617 w 11218359"/>
                <a:gd name="connsiteY728" fmla="*/ 1667624 h 1667623"/>
                <a:gd name="connsiteX729" fmla="*/ 8337047 w 11218359"/>
                <a:gd name="connsiteY729" fmla="*/ 1667624 h 1667623"/>
                <a:gd name="connsiteX730" fmla="*/ 8348477 w 11218359"/>
                <a:gd name="connsiteY730" fmla="*/ 1667624 h 1667623"/>
                <a:gd name="connsiteX731" fmla="*/ 8359907 w 11218359"/>
                <a:gd name="connsiteY731" fmla="*/ 1667624 h 1667623"/>
                <a:gd name="connsiteX732" fmla="*/ 8371385 w 11218359"/>
                <a:gd name="connsiteY732" fmla="*/ 1667624 h 1667623"/>
                <a:gd name="connsiteX733" fmla="*/ 8382815 w 11218359"/>
                <a:gd name="connsiteY733" fmla="*/ 1667624 h 1667623"/>
                <a:gd name="connsiteX734" fmla="*/ 8394245 w 11218359"/>
                <a:gd name="connsiteY734" fmla="*/ 1667624 h 1667623"/>
                <a:gd name="connsiteX735" fmla="*/ 8405674 w 11218359"/>
                <a:gd name="connsiteY735" fmla="*/ 1667624 h 1667623"/>
                <a:gd name="connsiteX736" fmla="*/ 8417104 w 11218359"/>
                <a:gd name="connsiteY736" fmla="*/ 1667624 h 1667623"/>
                <a:gd name="connsiteX737" fmla="*/ 8428582 w 11218359"/>
                <a:gd name="connsiteY737" fmla="*/ 1667624 h 1667623"/>
                <a:gd name="connsiteX738" fmla="*/ 8440012 w 11218359"/>
                <a:gd name="connsiteY738" fmla="*/ 1667624 h 1667623"/>
                <a:gd name="connsiteX739" fmla="*/ 8451442 w 11218359"/>
                <a:gd name="connsiteY739" fmla="*/ 1667624 h 1667623"/>
                <a:gd name="connsiteX740" fmla="*/ 8462872 w 11218359"/>
                <a:gd name="connsiteY740" fmla="*/ 1667624 h 1667623"/>
                <a:gd name="connsiteX741" fmla="*/ 8474302 w 11218359"/>
                <a:gd name="connsiteY741" fmla="*/ 1667624 h 1667623"/>
                <a:gd name="connsiteX742" fmla="*/ 8485780 w 11218359"/>
                <a:gd name="connsiteY742" fmla="*/ 1667624 h 1667623"/>
                <a:gd name="connsiteX743" fmla="*/ 8497210 w 11218359"/>
                <a:gd name="connsiteY743" fmla="*/ 1667624 h 1667623"/>
                <a:gd name="connsiteX744" fmla="*/ 8508640 w 11218359"/>
                <a:gd name="connsiteY744" fmla="*/ 1667624 h 1667623"/>
                <a:gd name="connsiteX745" fmla="*/ 8520069 w 11218359"/>
                <a:gd name="connsiteY745" fmla="*/ 1667624 h 1667623"/>
                <a:gd name="connsiteX746" fmla="*/ 8531500 w 11218359"/>
                <a:gd name="connsiteY746" fmla="*/ 1667624 h 1667623"/>
                <a:gd name="connsiteX747" fmla="*/ 8542977 w 11218359"/>
                <a:gd name="connsiteY747" fmla="*/ 1667624 h 1667623"/>
                <a:gd name="connsiteX748" fmla="*/ 8554407 w 11218359"/>
                <a:gd name="connsiteY748" fmla="*/ 1667624 h 1667623"/>
                <a:gd name="connsiteX749" fmla="*/ 8565837 w 11218359"/>
                <a:gd name="connsiteY749" fmla="*/ 1667624 h 1667623"/>
                <a:gd name="connsiteX750" fmla="*/ 8577267 w 11218359"/>
                <a:gd name="connsiteY750" fmla="*/ 1667624 h 1667623"/>
                <a:gd name="connsiteX751" fmla="*/ 8588697 w 11218359"/>
                <a:gd name="connsiteY751" fmla="*/ 1667624 h 1667623"/>
                <a:gd name="connsiteX752" fmla="*/ 8600175 w 11218359"/>
                <a:gd name="connsiteY752" fmla="*/ 1667624 h 1667623"/>
                <a:gd name="connsiteX753" fmla="*/ 8611605 w 11218359"/>
                <a:gd name="connsiteY753" fmla="*/ 1667624 h 1667623"/>
                <a:gd name="connsiteX754" fmla="*/ 8623035 w 11218359"/>
                <a:gd name="connsiteY754" fmla="*/ 1667624 h 1667623"/>
                <a:gd name="connsiteX755" fmla="*/ 8634465 w 11218359"/>
                <a:gd name="connsiteY755" fmla="*/ 1667624 h 1667623"/>
                <a:gd name="connsiteX756" fmla="*/ 8645895 w 11218359"/>
                <a:gd name="connsiteY756" fmla="*/ 1667624 h 1667623"/>
                <a:gd name="connsiteX757" fmla="*/ 8657373 w 11218359"/>
                <a:gd name="connsiteY757" fmla="*/ 1667624 h 1667623"/>
                <a:gd name="connsiteX758" fmla="*/ 8668802 w 11218359"/>
                <a:gd name="connsiteY758" fmla="*/ 1667624 h 1667623"/>
                <a:gd name="connsiteX759" fmla="*/ 8680232 w 11218359"/>
                <a:gd name="connsiteY759" fmla="*/ 1667624 h 1667623"/>
                <a:gd name="connsiteX760" fmla="*/ 8691662 w 11218359"/>
                <a:gd name="connsiteY760" fmla="*/ 1667624 h 1667623"/>
                <a:gd name="connsiteX761" fmla="*/ 8703093 w 11218359"/>
                <a:gd name="connsiteY761" fmla="*/ 1667624 h 1667623"/>
                <a:gd name="connsiteX762" fmla="*/ 8714570 w 11218359"/>
                <a:gd name="connsiteY762" fmla="*/ 1667624 h 1667623"/>
                <a:gd name="connsiteX763" fmla="*/ 8726000 w 11218359"/>
                <a:gd name="connsiteY763" fmla="*/ 1667624 h 1667623"/>
                <a:gd name="connsiteX764" fmla="*/ 8737430 w 11218359"/>
                <a:gd name="connsiteY764" fmla="*/ 1667624 h 1667623"/>
                <a:gd name="connsiteX765" fmla="*/ 8748860 w 11218359"/>
                <a:gd name="connsiteY765" fmla="*/ 1667624 h 1667623"/>
                <a:gd name="connsiteX766" fmla="*/ 8760290 w 11218359"/>
                <a:gd name="connsiteY766" fmla="*/ 1667624 h 1667623"/>
                <a:gd name="connsiteX767" fmla="*/ 8771768 w 11218359"/>
                <a:gd name="connsiteY767" fmla="*/ 1667624 h 1667623"/>
                <a:gd name="connsiteX768" fmla="*/ 8783198 w 11218359"/>
                <a:gd name="connsiteY768" fmla="*/ 1667624 h 1667623"/>
                <a:gd name="connsiteX769" fmla="*/ 8794628 w 11218359"/>
                <a:gd name="connsiteY769" fmla="*/ 1667624 h 1667623"/>
                <a:gd name="connsiteX770" fmla="*/ 8806058 w 11218359"/>
                <a:gd name="connsiteY770" fmla="*/ 1667624 h 1667623"/>
                <a:gd name="connsiteX771" fmla="*/ 8817488 w 11218359"/>
                <a:gd name="connsiteY771" fmla="*/ 1667624 h 1667623"/>
                <a:gd name="connsiteX772" fmla="*/ 8828918 w 11218359"/>
                <a:gd name="connsiteY772" fmla="*/ 1667624 h 1667623"/>
                <a:gd name="connsiteX773" fmla="*/ 8840395 w 11218359"/>
                <a:gd name="connsiteY773" fmla="*/ 1667624 h 1667623"/>
                <a:gd name="connsiteX774" fmla="*/ 8851825 w 11218359"/>
                <a:gd name="connsiteY774" fmla="*/ 1667624 h 1667623"/>
                <a:gd name="connsiteX775" fmla="*/ 8863256 w 11218359"/>
                <a:gd name="connsiteY775" fmla="*/ 1667624 h 1667623"/>
                <a:gd name="connsiteX776" fmla="*/ 8874686 w 11218359"/>
                <a:gd name="connsiteY776" fmla="*/ 1667624 h 1667623"/>
                <a:gd name="connsiteX777" fmla="*/ 8886115 w 11218359"/>
                <a:gd name="connsiteY777" fmla="*/ 1667624 h 1667623"/>
                <a:gd name="connsiteX778" fmla="*/ 8897593 w 11218359"/>
                <a:gd name="connsiteY778" fmla="*/ 1667624 h 1667623"/>
                <a:gd name="connsiteX779" fmla="*/ 8909022 w 11218359"/>
                <a:gd name="connsiteY779" fmla="*/ 1667624 h 1667623"/>
                <a:gd name="connsiteX780" fmla="*/ 8920453 w 11218359"/>
                <a:gd name="connsiteY780" fmla="*/ 1667624 h 1667623"/>
                <a:gd name="connsiteX781" fmla="*/ 8931883 w 11218359"/>
                <a:gd name="connsiteY781" fmla="*/ 1667624 h 1667623"/>
                <a:gd name="connsiteX782" fmla="*/ 8943313 w 11218359"/>
                <a:gd name="connsiteY782" fmla="*/ 1667624 h 1667623"/>
                <a:gd name="connsiteX783" fmla="*/ 8954791 w 11218359"/>
                <a:gd name="connsiteY783" fmla="*/ 1667624 h 1667623"/>
                <a:gd name="connsiteX784" fmla="*/ 8966220 w 11218359"/>
                <a:gd name="connsiteY784" fmla="*/ 1667624 h 1667623"/>
                <a:gd name="connsiteX785" fmla="*/ 8977651 w 11218359"/>
                <a:gd name="connsiteY785" fmla="*/ 1667624 h 1667623"/>
                <a:gd name="connsiteX786" fmla="*/ 8989080 w 11218359"/>
                <a:gd name="connsiteY786" fmla="*/ 1667624 h 1667623"/>
                <a:gd name="connsiteX787" fmla="*/ 9000511 w 11218359"/>
                <a:gd name="connsiteY787" fmla="*/ 1667624 h 1667623"/>
                <a:gd name="connsiteX788" fmla="*/ 9011988 w 11218359"/>
                <a:gd name="connsiteY788" fmla="*/ 1667624 h 1667623"/>
                <a:gd name="connsiteX789" fmla="*/ 9023418 w 11218359"/>
                <a:gd name="connsiteY789" fmla="*/ 1667624 h 1667623"/>
                <a:gd name="connsiteX790" fmla="*/ 9034849 w 11218359"/>
                <a:gd name="connsiteY790" fmla="*/ 1667624 h 1667623"/>
                <a:gd name="connsiteX791" fmla="*/ 9046278 w 11218359"/>
                <a:gd name="connsiteY791" fmla="*/ 1667624 h 1667623"/>
                <a:gd name="connsiteX792" fmla="*/ 9057709 w 11218359"/>
                <a:gd name="connsiteY792" fmla="*/ 1667624 h 1667623"/>
                <a:gd name="connsiteX793" fmla="*/ 9069186 w 11218359"/>
                <a:gd name="connsiteY793" fmla="*/ 1667624 h 1667623"/>
                <a:gd name="connsiteX794" fmla="*/ 9080615 w 11218359"/>
                <a:gd name="connsiteY794" fmla="*/ 1667624 h 1667623"/>
                <a:gd name="connsiteX795" fmla="*/ 9092046 w 11218359"/>
                <a:gd name="connsiteY795" fmla="*/ 1667624 h 1667623"/>
                <a:gd name="connsiteX796" fmla="*/ 9103476 w 11218359"/>
                <a:gd name="connsiteY796" fmla="*/ 1667624 h 1667623"/>
                <a:gd name="connsiteX797" fmla="*/ 9114906 w 11218359"/>
                <a:gd name="connsiteY797" fmla="*/ 1667624 h 1667623"/>
                <a:gd name="connsiteX798" fmla="*/ 9126384 w 11218359"/>
                <a:gd name="connsiteY798" fmla="*/ 1667624 h 1667623"/>
                <a:gd name="connsiteX799" fmla="*/ 9137813 w 11218359"/>
                <a:gd name="connsiteY799" fmla="*/ 1667624 h 1667623"/>
                <a:gd name="connsiteX800" fmla="*/ 9149244 w 11218359"/>
                <a:gd name="connsiteY800" fmla="*/ 1667624 h 1667623"/>
                <a:gd name="connsiteX801" fmla="*/ 9160673 w 11218359"/>
                <a:gd name="connsiteY801" fmla="*/ 1667624 h 1667623"/>
                <a:gd name="connsiteX802" fmla="*/ 9172104 w 11218359"/>
                <a:gd name="connsiteY802" fmla="*/ 1667624 h 1667623"/>
                <a:gd name="connsiteX803" fmla="*/ 9183581 w 11218359"/>
                <a:gd name="connsiteY803" fmla="*/ 1667624 h 1667623"/>
                <a:gd name="connsiteX804" fmla="*/ 9195011 w 11218359"/>
                <a:gd name="connsiteY804" fmla="*/ 1667624 h 1667623"/>
                <a:gd name="connsiteX805" fmla="*/ 9206442 w 11218359"/>
                <a:gd name="connsiteY805" fmla="*/ 1667624 h 1667623"/>
                <a:gd name="connsiteX806" fmla="*/ 9217871 w 11218359"/>
                <a:gd name="connsiteY806" fmla="*/ 1667624 h 1667623"/>
                <a:gd name="connsiteX807" fmla="*/ 9229301 w 11218359"/>
                <a:gd name="connsiteY807" fmla="*/ 1667624 h 1667623"/>
                <a:gd name="connsiteX808" fmla="*/ 9240779 w 11218359"/>
                <a:gd name="connsiteY808" fmla="*/ 1667624 h 1667623"/>
                <a:gd name="connsiteX809" fmla="*/ 9252209 w 11218359"/>
                <a:gd name="connsiteY809" fmla="*/ 1667624 h 1667623"/>
                <a:gd name="connsiteX810" fmla="*/ 9263639 w 11218359"/>
                <a:gd name="connsiteY810" fmla="*/ 1667624 h 1667623"/>
                <a:gd name="connsiteX811" fmla="*/ 9275069 w 11218359"/>
                <a:gd name="connsiteY811" fmla="*/ 1667624 h 1667623"/>
                <a:gd name="connsiteX812" fmla="*/ 9286498 w 11218359"/>
                <a:gd name="connsiteY812" fmla="*/ 1667624 h 1667623"/>
                <a:gd name="connsiteX813" fmla="*/ 9297977 w 11218359"/>
                <a:gd name="connsiteY813" fmla="*/ 1667624 h 1667623"/>
                <a:gd name="connsiteX814" fmla="*/ 9309406 w 11218359"/>
                <a:gd name="connsiteY814" fmla="*/ 1667624 h 1667623"/>
                <a:gd name="connsiteX815" fmla="*/ 9320837 w 11218359"/>
                <a:gd name="connsiteY815" fmla="*/ 1667624 h 1667623"/>
                <a:gd name="connsiteX816" fmla="*/ 9332266 w 11218359"/>
                <a:gd name="connsiteY816" fmla="*/ 1667624 h 1667623"/>
                <a:gd name="connsiteX817" fmla="*/ 9343696 w 11218359"/>
                <a:gd name="connsiteY817" fmla="*/ 1667624 h 1667623"/>
                <a:gd name="connsiteX818" fmla="*/ 9355174 w 11218359"/>
                <a:gd name="connsiteY818" fmla="*/ 1667624 h 1667623"/>
                <a:gd name="connsiteX819" fmla="*/ 9366604 w 11218359"/>
                <a:gd name="connsiteY819" fmla="*/ 1667624 h 1667623"/>
                <a:gd name="connsiteX820" fmla="*/ 9378035 w 11218359"/>
                <a:gd name="connsiteY820" fmla="*/ 1667624 h 1667623"/>
                <a:gd name="connsiteX821" fmla="*/ 9389464 w 11218359"/>
                <a:gd name="connsiteY821" fmla="*/ 1667624 h 1667623"/>
                <a:gd name="connsiteX822" fmla="*/ 9400894 w 11218359"/>
                <a:gd name="connsiteY822" fmla="*/ 1667624 h 1667623"/>
                <a:gd name="connsiteX823" fmla="*/ 9412372 w 11218359"/>
                <a:gd name="connsiteY823" fmla="*/ 1667624 h 1667623"/>
                <a:gd name="connsiteX824" fmla="*/ 9423802 w 11218359"/>
                <a:gd name="connsiteY824" fmla="*/ 1667624 h 1667623"/>
                <a:gd name="connsiteX825" fmla="*/ 9435232 w 11218359"/>
                <a:gd name="connsiteY825" fmla="*/ 1667624 h 1667623"/>
                <a:gd name="connsiteX826" fmla="*/ 9446662 w 11218359"/>
                <a:gd name="connsiteY826" fmla="*/ 1667624 h 1667623"/>
                <a:gd name="connsiteX827" fmla="*/ 9458091 w 11218359"/>
                <a:gd name="connsiteY827" fmla="*/ 1667624 h 1667623"/>
                <a:gd name="connsiteX828" fmla="*/ 9469570 w 11218359"/>
                <a:gd name="connsiteY828" fmla="*/ 1667624 h 1667623"/>
                <a:gd name="connsiteX829" fmla="*/ 9480999 w 11218359"/>
                <a:gd name="connsiteY829" fmla="*/ 1667624 h 1667623"/>
                <a:gd name="connsiteX830" fmla="*/ 9492429 w 11218359"/>
                <a:gd name="connsiteY830" fmla="*/ 1667624 h 1667623"/>
                <a:gd name="connsiteX831" fmla="*/ 9503859 w 11218359"/>
                <a:gd name="connsiteY831" fmla="*/ 1667624 h 1667623"/>
                <a:gd name="connsiteX832" fmla="*/ 9515289 w 11218359"/>
                <a:gd name="connsiteY832" fmla="*/ 1667624 h 1667623"/>
                <a:gd name="connsiteX833" fmla="*/ 9526767 w 11218359"/>
                <a:gd name="connsiteY833" fmla="*/ 1667624 h 1667623"/>
                <a:gd name="connsiteX834" fmla="*/ 9538197 w 11218359"/>
                <a:gd name="connsiteY834" fmla="*/ 1667624 h 1667623"/>
                <a:gd name="connsiteX835" fmla="*/ 9549626 w 11218359"/>
                <a:gd name="connsiteY835" fmla="*/ 1667624 h 1667623"/>
                <a:gd name="connsiteX836" fmla="*/ 9561057 w 11218359"/>
                <a:gd name="connsiteY836" fmla="*/ 1667624 h 1667623"/>
                <a:gd name="connsiteX837" fmla="*/ 9572487 w 11218359"/>
                <a:gd name="connsiteY837" fmla="*/ 1667624 h 1667623"/>
                <a:gd name="connsiteX838" fmla="*/ 9583965 w 11218359"/>
                <a:gd name="connsiteY838" fmla="*/ 1667624 h 1667623"/>
                <a:gd name="connsiteX839" fmla="*/ 9595395 w 11218359"/>
                <a:gd name="connsiteY839" fmla="*/ 1667624 h 1667623"/>
                <a:gd name="connsiteX840" fmla="*/ 9606824 w 11218359"/>
                <a:gd name="connsiteY840" fmla="*/ 1667624 h 1667623"/>
                <a:gd name="connsiteX841" fmla="*/ 9618255 w 11218359"/>
                <a:gd name="connsiteY841" fmla="*/ 1667624 h 1667623"/>
                <a:gd name="connsiteX842" fmla="*/ 9629684 w 11218359"/>
                <a:gd name="connsiteY842" fmla="*/ 1667624 h 1667623"/>
                <a:gd name="connsiteX843" fmla="*/ 9641163 w 11218359"/>
                <a:gd name="connsiteY843" fmla="*/ 1667624 h 1667623"/>
                <a:gd name="connsiteX844" fmla="*/ 9652592 w 11218359"/>
                <a:gd name="connsiteY844" fmla="*/ 1667624 h 1667623"/>
                <a:gd name="connsiteX845" fmla="*/ 9664022 w 11218359"/>
                <a:gd name="connsiteY845" fmla="*/ 1667624 h 1667623"/>
                <a:gd name="connsiteX846" fmla="*/ 9675452 w 11218359"/>
                <a:gd name="connsiteY846" fmla="*/ 1667624 h 1667623"/>
                <a:gd name="connsiteX847" fmla="*/ 9686882 w 11218359"/>
                <a:gd name="connsiteY847" fmla="*/ 1667624 h 1667623"/>
                <a:gd name="connsiteX848" fmla="*/ 9698360 w 11218359"/>
                <a:gd name="connsiteY848" fmla="*/ 1667624 h 1667623"/>
                <a:gd name="connsiteX849" fmla="*/ 9709790 w 11218359"/>
                <a:gd name="connsiteY849" fmla="*/ 1667624 h 1667623"/>
                <a:gd name="connsiteX850" fmla="*/ 9721219 w 11218359"/>
                <a:gd name="connsiteY850" fmla="*/ 1667624 h 1667623"/>
                <a:gd name="connsiteX851" fmla="*/ 9732650 w 11218359"/>
                <a:gd name="connsiteY851" fmla="*/ 1667624 h 1667623"/>
                <a:gd name="connsiteX852" fmla="*/ 9744080 w 11218359"/>
                <a:gd name="connsiteY852" fmla="*/ 1667624 h 1667623"/>
                <a:gd name="connsiteX853" fmla="*/ 9755557 w 11218359"/>
                <a:gd name="connsiteY853" fmla="*/ 1667624 h 1667623"/>
                <a:gd name="connsiteX854" fmla="*/ 9766988 w 11218359"/>
                <a:gd name="connsiteY854" fmla="*/ 1667624 h 1667623"/>
                <a:gd name="connsiteX855" fmla="*/ 9778417 w 11218359"/>
                <a:gd name="connsiteY855" fmla="*/ 1667624 h 1667623"/>
                <a:gd name="connsiteX856" fmla="*/ 9789848 w 11218359"/>
                <a:gd name="connsiteY856" fmla="*/ 1667624 h 1667623"/>
                <a:gd name="connsiteX857" fmla="*/ 9801277 w 11218359"/>
                <a:gd name="connsiteY857" fmla="*/ 1667624 h 1667623"/>
                <a:gd name="connsiteX858" fmla="*/ 9812755 w 11218359"/>
                <a:gd name="connsiteY858" fmla="*/ 1667624 h 1667623"/>
                <a:gd name="connsiteX859" fmla="*/ 9824185 w 11218359"/>
                <a:gd name="connsiteY859" fmla="*/ 1667624 h 1667623"/>
                <a:gd name="connsiteX860" fmla="*/ 9835615 w 11218359"/>
                <a:gd name="connsiteY860" fmla="*/ 1667624 h 1667623"/>
                <a:gd name="connsiteX861" fmla="*/ 9847045 w 11218359"/>
                <a:gd name="connsiteY861" fmla="*/ 1667624 h 1667623"/>
                <a:gd name="connsiteX862" fmla="*/ 9858475 w 11218359"/>
                <a:gd name="connsiteY862" fmla="*/ 1667624 h 1667623"/>
                <a:gd name="connsiteX863" fmla="*/ 9869952 w 11218359"/>
                <a:gd name="connsiteY863" fmla="*/ 1667624 h 1667623"/>
                <a:gd name="connsiteX864" fmla="*/ 9881383 w 11218359"/>
                <a:gd name="connsiteY864" fmla="*/ 1667624 h 1667623"/>
                <a:gd name="connsiteX865" fmla="*/ 9892812 w 11218359"/>
                <a:gd name="connsiteY865" fmla="*/ 1667624 h 1667623"/>
                <a:gd name="connsiteX866" fmla="*/ 9904243 w 11218359"/>
                <a:gd name="connsiteY866" fmla="*/ 1667624 h 1667623"/>
                <a:gd name="connsiteX867" fmla="*/ 9915673 w 11218359"/>
                <a:gd name="connsiteY867" fmla="*/ 1667624 h 1667623"/>
                <a:gd name="connsiteX868" fmla="*/ 9927102 w 11218359"/>
                <a:gd name="connsiteY868" fmla="*/ 1667624 h 1667623"/>
                <a:gd name="connsiteX869" fmla="*/ 9938581 w 11218359"/>
                <a:gd name="connsiteY869" fmla="*/ 1667624 h 1667623"/>
                <a:gd name="connsiteX870" fmla="*/ 9950010 w 11218359"/>
                <a:gd name="connsiteY870" fmla="*/ 1667624 h 1667623"/>
                <a:gd name="connsiteX871" fmla="*/ 9961441 w 11218359"/>
                <a:gd name="connsiteY871" fmla="*/ 1667624 h 1667623"/>
                <a:gd name="connsiteX872" fmla="*/ 9972870 w 11218359"/>
                <a:gd name="connsiteY872" fmla="*/ 1667624 h 1667623"/>
                <a:gd name="connsiteX873" fmla="*/ 9984300 w 11218359"/>
                <a:gd name="connsiteY873" fmla="*/ 1667624 h 1667623"/>
                <a:gd name="connsiteX874" fmla="*/ 9995778 w 11218359"/>
                <a:gd name="connsiteY874" fmla="*/ 1667624 h 1667623"/>
                <a:gd name="connsiteX875" fmla="*/ 10007208 w 11218359"/>
                <a:gd name="connsiteY875" fmla="*/ 1667624 h 1667623"/>
                <a:gd name="connsiteX876" fmla="*/ 10018638 w 11218359"/>
                <a:gd name="connsiteY876" fmla="*/ 1667624 h 1667623"/>
                <a:gd name="connsiteX877" fmla="*/ 10030068 w 11218359"/>
                <a:gd name="connsiteY877" fmla="*/ 1667624 h 1667623"/>
                <a:gd name="connsiteX878" fmla="*/ 10041498 w 11218359"/>
                <a:gd name="connsiteY878" fmla="*/ 1667624 h 1667623"/>
                <a:gd name="connsiteX879" fmla="*/ 10052976 w 11218359"/>
                <a:gd name="connsiteY879" fmla="*/ 1667624 h 1667623"/>
                <a:gd name="connsiteX880" fmla="*/ 10064405 w 11218359"/>
                <a:gd name="connsiteY880" fmla="*/ 1667624 h 1667623"/>
                <a:gd name="connsiteX881" fmla="*/ 10075835 w 11218359"/>
                <a:gd name="connsiteY881" fmla="*/ 1667624 h 1667623"/>
                <a:gd name="connsiteX882" fmla="*/ 10087266 w 11218359"/>
                <a:gd name="connsiteY882" fmla="*/ 1667624 h 1667623"/>
                <a:gd name="connsiteX883" fmla="*/ 10098695 w 11218359"/>
                <a:gd name="connsiteY883" fmla="*/ 1667624 h 1667623"/>
                <a:gd name="connsiteX884" fmla="*/ 10110174 w 11218359"/>
                <a:gd name="connsiteY884" fmla="*/ 1667624 h 1667623"/>
                <a:gd name="connsiteX885" fmla="*/ 10121603 w 11218359"/>
                <a:gd name="connsiteY885" fmla="*/ 1667624 h 1667623"/>
                <a:gd name="connsiteX886" fmla="*/ 10133033 w 11218359"/>
                <a:gd name="connsiteY886" fmla="*/ 1667624 h 1667623"/>
                <a:gd name="connsiteX887" fmla="*/ 10144463 w 11218359"/>
                <a:gd name="connsiteY887" fmla="*/ 1667624 h 1667623"/>
                <a:gd name="connsiteX888" fmla="*/ 10155893 w 11218359"/>
                <a:gd name="connsiteY888" fmla="*/ 1667624 h 1667623"/>
                <a:gd name="connsiteX889" fmla="*/ 10167371 w 11218359"/>
                <a:gd name="connsiteY889" fmla="*/ 1667624 h 1667623"/>
                <a:gd name="connsiteX890" fmla="*/ 10178801 w 11218359"/>
                <a:gd name="connsiteY890" fmla="*/ 1667624 h 1667623"/>
                <a:gd name="connsiteX891" fmla="*/ 10190230 w 11218359"/>
                <a:gd name="connsiteY891" fmla="*/ 1667624 h 1667623"/>
                <a:gd name="connsiteX892" fmla="*/ 10201661 w 11218359"/>
                <a:gd name="connsiteY892" fmla="*/ 1667624 h 1667623"/>
                <a:gd name="connsiteX893" fmla="*/ 10213091 w 11218359"/>
                <a:gd name="connsiteY893" fmla="*/ 1667624 h 1667623"/>
                <a:gd name="connsiteX894" fmla="*/ 10224569 w 11218359"/>
                <a:gd name="connsiteY894" fmla="*/ 1667624 h 1667623"/>
                <a:gd name="connsiteX895" fmla="*/ 10235998 w 11218359"/>
                <a:gd name="connsiteY895" fmla="*/ 1667624 h 1667623"/>
                <a:gd name="connsiteX896" fmla="*/ 10247428 w 11218359"/>
                <a:gd name="connsiteY896" fmla="*/ 1667624 h 1667623"/>
                <a:gd name="connsiteX897" fmla="*/ 10258859 w 11218359"/>
                <a:gd name="connsiteY897" fmla="*/ 1667624 h 1667623"/>
                <a:gd name="connsiteX898" fmla="*/ 10270288 w 11218359"/>
                <a:gd name="connsiteY898" fmla="*/ 1667624 h 1667623"/>
                <a:gd name="connsiteX899" fmla="*/ 10281767 w 11218359"/>
                <a:gd name="connsiteY899" fmla="*/ 1667624 h 1667623"/>
                <a:gd name="connsiteX900" fmla="*/ 10293196 w 11218359"/>
                <a:gd name="connsiteY900" fmla="*/ 1667624 h 1667623"/>
                <a:gd name="connsiteX901" fmla="*/ 10304626 w 11218359"/>
                <a:gd name="connsiteY901" fmla="*/ 1667624 h 1667623"/>
                <a:gd name="connsiteX902" fmla="*/ 10316056 w 11218359"/>
                <a:gd name="connsiteY902" fmla="*/ 1667624 h 1667623"/>
                <a:gd name="connsiteX903" fmla="*/ 10327486 w 11218359"/>
                <a:gd name="connsiteY903" fmla="*/ 1667624 h 1667623"/>
                <a:gd name="connsiteX904" fmla="*/ 10338963 w 11218359"/>
                <a:gd name="connsiteY904" fmla="*/ 1667624 h 1667623"/>
                <a:gd name="connsiteX905" fmla="*/ 10350394 w 11218359"/>
                <a:gd name="connsiteY905" fmla="*/ 1667624 h 1667623"/>
                <a:gd name="connsiteX906" fmla="*/ 10361823 w 11218359"/>
                <a:gd name="connsiteY906" fmla="*/ 1667624 h 1667623"/>
                <a:gd name="connsiteX907" fmla="*/ 10373254 w 11218359"/>
                <a:gd name="connsiteY907" fmla="*/ 1667624 h 1667623"/>
                <a:gd name="connsiteX908" fmla="*/ 10384684 w 11218359"/>
                <a:gd name="connsiteY908" fmla="*/ 1667624 h 1667623"/>
                <a:gd name="connsiteX909" fmla="*/ 10396161 w 11218359"/>
                <a:gd name="connsiteY909" fmla="*/ 1667624 h 1667623"/>
                <a:gd name="connsiteX910" fmla="*/ 10407591 w 11218359"/>
                <a:gd name="connsiteY910" fmla="*/ 1667624 h 1667623"/>
                <a:gd name="connsiteX911" fmla="*/ 10419021 w 11218359"/>
                <a:gd name="connsiteY911" fmla="*/ 1667624 h 1667623"/>
                <a:gd name="connsiteX912" fmla="*/ 10430452 w 11218359"/>
                <a:gd name="connsiteY912" fmla="*/ 1667624 h 1667623"/>
                <a:gd name="connsiteX913" fmla="*/ 10441881 w 11218359"/>
                <a:gd name="connsiteY913" fmla="*/ 1667624 h 1667623"/>
                <a:gd name="connsiteX914" fmla="*/ 10453358 w 11218359"/>
                <a:gd name="connsiteY914" fmla="*/ 1667624 h 1667623"/>
                <a:gd name="connsiteX915" fmla="*/ 10464789 w 11218359"/>
                <a:gd name="connsiteY915" fmla="*/ 1667624 h 1667623"/>
                <a:gd name="connsiteX916" fmla="*/ 10476219 w 11218359"/>
                <a:gd name="connsiteY916" fmla="*/ 1667624 h 1667623"/>
                <a:gd name="connsiteX917" fmla="*/ 10487649 w 11218359"/>
                <a:gd name="connsiteY917" fmla="*/ 1667624 h 1667623"/>
                <a:gd name="connsiteX918" fmla="*/ 10499079 w 11218359"/>
                <a:gd name="connsiteY918" fmla="*/ 1667624 h 1667623"/>
                <a:gd name="connsiteX919" fmla="*/ 10510556 w 11218359"/>
                <a:gd name="connsiteY919" fmla="*/ 1667624 h 1667623"/>
                <a:gd name="connsiteX920" fmla="*/ 10521987 w 11218359"/>
                <a:gd name="connsiteY920" fmla="*/ 1667624 h 1667623"/>
                <a:gd name="connsiteX921" fmla="*/ 10533416 w 11218359"/>
                <a:gd name="connsiteY921" fmla="*/ 1667624 h 1667623"/>
                <a:gd name="connsiteX922" fmla="*/ 10544847 w 11218359"/>
                <a:gd name="connsiteY922" fmla="*/ 1667624 h 1667623"/>
                <a:gd name="connsiteX923" fmla="*/ 10556277 w 11218359"/>
                <a:gd name="connsiteY923" fmla="*/ 1667624 h 1667623"/>
                <a:gd name="connsiteX924" fmla="*/ 10567754 w 11218359"/>
                <a:gd name="connsiteY924" fmla="*/ 1667624 h 1667623"/>
                <a:gd name="connsiteX925" fmla="*/ 10579184 w 11218359"/>
                <a:gd name="connsiteY925" fmla="*/ 1667624 h 1667623"/>
                <a:gd name="connsiteX926" fmla="*/ 10590614 w 11218359"/>
                <a:gd name="connsiteY926" fmla="*/ 1667624 h 1667623"/>
                <a:gd name="connsiteX927" fmla="*/ 10602045 w 11218359"/>
                <a:gd name="connsiteY927" fmla="*/ 1667624 h 1667623"/>
                <a:gd name="connsiteX928" fmla="*/ 10613474 w 11218359"/>
                <a:gd name="connsiteY928" fmla="*/ 1667624 h 1667623"/>
                <a:gd name="connsiteX929" fmla="*/ 10624951 w 11218359"/>
                <a:gd name="connsiteY929" fmla="*/ 1667624 h 1667623"/>
                <a:gd name="connsiteX930" fmla="*/ 10636382 w 11218359"/>
                <a:gd name="connsiteY930" fmla="*/ 1667624 h 1667623"/>
                <a:gd name="connsiteX931" fmla="*/ 10647812 w 11218359"/>
                <a:gd name="connsiteY931" fmla="*/ 1667624 h 1667623"/>
                <a:gd name="connsiteX932" fmla="*/ 10659241 w 11218359"/>
                <a:gd name="connsiteY932" fmla="*/ 1667624 h 1667623"/>
                <a:gd name="connsiteX933" fmla="*/ 10670672 w 11218359"/>
                <a:gd name="connsiteY933" fmla="*/ 1667624 h 1667623"/>
                <a:gd name="connsiteX934" fmla="*/ 10682149 w 11218359"/>
                <a:gd name="connsiteY934" fmla="*/ 1667624 h 1667623"/>
                <a:gd name="connsiteX935" fmla="*/ 10693580 w 11218359"/>
                <a:gd name="connsiteY935" fmla="*/ 1667624 h 1667623"/>
                <a:gd name="connsiteX936" fmla="*/ 10705009 w 11218359"/>
                <a:gd name="connsiteY936" fmla="*/ 1667624 h 1667623"/>
                <a:gd name="connsiteX937" fmla="*/ 10716439 w 11218359"/>
                <a:gd name="connsiteY937" fmla="*/ 1667624 h 1667623"/>
                <a:gd name="connsiteX938" fmla="*/ 10727870 w 11218359"/>
                <a:gd name="connsiteY938" fmla="*/ 1667624 h 1667623"/>
                <a:gd name="connsiteX939" fmla="*/ 10739347 w 11218359"/>
                <a:gd name="connsiteY939" fmla="*/ 1667624 h 1667623"/>
                <a:gd name="connsiteX940" fmla="*/ 10750778 w 11218359"/>
                <a:gd name="connsiteY940" fmla="*/ 1667624 h 1667623"/>
                <a:gd name="connsiteX941" fmla="*/ 10762207 w 11218359"/>
                <a:gd name="connsiteY941" fmla="*/ 1667624 h 1667623"/>
                <a:gd name="connsiteX942" fmla="*/ 10773637 w 11218359"/>
                <a:gd name="connsiteY942" fmla="*/ 1667624 h 1667623"/>
                <a:gd name="connsiteX943" fmla="*/ 10785067 w 11218359"/>
                <a:gd name="connsiteY943" fmla="*/ 1667624 h 1667623"/>
                <a:gd name="connsiteX944" fmla="*/ 10796544 w 11218359"/>
                <a:gd name="connsiteY944" fmla="*/ 1667624 h 1667623"/>
                <a:gd name="connsiteX945" fmla="*/ 10807975 w 11218359"/>
                <a:gd name="connsiteY945" fmla="*/ 1667624 h 1667623"/>
                <a:gd name="connsiteX946" fmla="*/ 10819405 w 11218359"/>
                <a:gd name="connsiteY946" fmla="*/ 1667624 h 1667623"/>
                <a:gd name="connsiteX947" fmla="*/ 10830834 w 11218359"/>
                <a:gd name="connsiteY947" fmla="*/ 1667624 h 1667623"/>
                <a:gd name="connsiteX948" fmla="*/ 10842265 w 11218359"/>
                <a:gd name="connsiteY948" fmla="*/ 1667624 h 1667623"/>
                <a:gd name="connsiteX949" fmla="*/ 10853742 w 11218359"/>
                <a:gd name="connsiteY949" fmla="*/ 1667624 h 1667623"/>
                <a:gd name="connsiteX950" fmla="*/ 10865173 w 11218359"/>
                <a:gd name="connsiteY950" fmla="*/ 1667624 h 1667623"/>
                <a:gd name="connsiteX951" fmla="*/ 10876602 w 11218359"/>
                <a:gd name="connsiteY951" fmla="*/ 1667624 h 1667623"/>
                <a:gd name="connsiteX952" fmla="*/ 10888032 w 11218359"/>
                <a:gd name="connsiteY952" fmla="*/ 1667624 h 1667623"/>
                <a:gd name="connsiteX953" fmla="*/ 10899463 w 11218359"/>
                <a:gd name="connsiteY953" fmla="*/ 1667624 h 1667623"/>
                <a:gd name="connsiteX954" fmla="*/ 10910892 w 11218359"/>
                <a:gd name="connsiteY954" fmla="*/ 1667624 h 1667623"/>
                <a:gd name="connsiteX955" fmla="*/ 10922369 w 11218359"/>
                <a:gd name="connsiteY955" fmla="*/ 1667624 h 1667623"/>
                <a:gd name="connsiteX956" fmla="*/ 10933800 w 11218359"/>
                <a:gd name="connsiteY956" fmla="*/ 1667624 h 1667623"/>
                <a:gd name="connsiteX957" fmla="*/ 10945230 w 11218359"/>
                <a:gd name="connsiteY957" fmla="*/ 1667624 h 1667623"/>
                <a:gd name="connsiteX958" fmla="*/ 10956660 w 11218359"/>
                <a:gd name="connsiteY958" fmla="*/ 1667624 h 1667623"/>
                <a:gd name="connsiteX959" fmla="*/ 10968090 w 11218359"/>
                <a:gd name="connsiteY959" fmla="*/ 1667624 h 1667623"/>
                <a:gd name="connsiteX960" fmla="*/ 10979567 w 11218359"/>
                <a:gd name="connsiteY960" fmla="*/ 1667624 h 1667623"/>
                <a:gd name="connsiteX961" fmla="*/ 10990998 w 11218359"/>
                <a:gd name="connsiteY961" fmla="*/ 1667624 h 1667623"/>
                <a:gd name="connsiteX962" fmla="*/ 11002427 w 11218359"/>
                <a:gd name="connsiteY962" fmla="*/ 1667624 h 1667623"/>
                <a:gd name="connsiteX963" fmla="*/ 11013858 w 11218359"/>
                <a:gd name="connsiteY963" fmla="*/ 1667624 h 1667623"/>
                <a:gd name="connsiteX964" fmla="*/ 11025287 w 11218359"/>
                <a:gd name="connsiteY964" fmla="*/ 1667624 h 1667623"/>
                <a:gd name="connsiteX965" fmla="*/ 11036765 w 11218359"/>
                <a:gd name="connsiteY965" fmla="*/ 1667624 h 1667623"/>
                <a:gd name="connsiteX966" fmla="*/ 11048195 w 11218359"/>
                <a:gd name="connsiteY966" fmla="*/ 1667624 h 1667623"/>
                <a:gd name="connsiteX967" fmla="*/ 11059625 w 11218359"/>
                <a:gd name="connsiteY967" fmla="*/ 1667624 h 1667623"/>
                <a:gd name="connsiteX968" fmla="*/ 11071056 w 11218359"/>
                <a:gd name="connsiteY968" fmla="*/ 1667624 h 1667623"/>
                <a:gd name="connsiteX969" fmla="*/ 11082485 w 11218359"/>
                <a:gd name="connsiteY969" fmla="*/ 1667624 h 1667623"/>
                <a:gd name="connsiteX970" fmla="*/ 11093962 w 11218359"/>
                <a:gd name="connsiteY970" fmla="*/ 1667624 h 1667623"/>
                <a:gd name="connsiteX971" fmla="*/ 11105393 w 11218359"/>
                <a:gd name="connsiteY971" fmla="*/ 1667624 h 1667623"/>
                <a:gd name="connsiteX972" fmla="*/ 11116823 w 11218359"/>
                <a:gd name="connsiteY972" fmla="*/ 1667624 h 1667623"/>
                <a:gd name="connsiteX973" fmla="*/ 11128253 w 11218359"/>
                <a:gd name="connsiteY973" fmla="*/ 1667624 h 1667623"/>
                <a:gd name="connsiteX974" fmla="*/ 11139683 w 11218359"/>
                <a:gd name="connsiteY974" fmla="*/ 1667624 h 1667623"/>
                <a:gd name="connsiteX975" fmla="*/ 11151160 w 11218359"/>
                <a:gd name="connsiteY975" fmla="*/ 1667624 h 1667623"/>
                <a:gd name="connsiteX976" fmla="*/ 11162591 w 11218359"/>
                <a:gd name="connsiteY976" fmla="*/ 1667624 h 1667623"/>
                <a:gd name="connsiteX977" fmla="*/ 11174020 w 11218359"/>
                <a:gd name="connsiteY977" fmla="*/ 1667624 h 1667623"/>
                <a:gd name="connsiteX978" fmla="*/ 11185451 w 11218359"/>
                <a:gd name="connsiteY978" fmla="*/ 1667624 h 1667623"/>
                <a:gd name="connsiteX979" fmla="*/ 11196881 w 11218359"/>
                <a:gd name="connsiteY979" fmla="*/ 1667624 h 1667623"/>
                <a:gd name="connsiteX980" fmla="*/ 11208358 w 11218359"/>
                <a:gd name="connsiteY980" fmla="*/ 1667624 h 1667623"/>
                <a:gd name="connsiteX981" fmla="*/ 11218359 w 11218359"/>
                <a:gd name="connsiteY981" fmla="*/ 1667624 h 166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67623">
                  <a:moveTo>
                    <a:pt x="0" y="1667624"/>
                  </a:moveTo>
                  <a:lnTo>
                    <a:pt x="9149" y="1667624"/>
                  </a:lnTo>
                  <a:lnTo>
                    <a:pt x="20588" y="1667624"/>
                  </a:lnTo>
                  <a:lnTo>
                    <a:pt x="32028" y="1667624"/>
                  </a:lnTo>
                  <a:lnTo>
                    <a:pt x="43467" y="1667624"/>
                  </a:lnTo>
                  <a:lnTo>
                    <a:pt x="54907" y="1667624"/>
                  </a:lnTo>
                  <a:lnTo>
                    <a:pt x="66346" y="1667624"/>
                  </a:lnTo>
                  <a:lnTo>
                    <a:pt x="77786" y="1667624"/>
                  </a:lnTo>
                  <a:lnTo>
                    <a:pt x="89225" y="1667624"/>
                  </a:lnTo>
                  <a:lnTo>
                    <a:pt x="100665" y="1667624"/>
                  </a:lnTo>
                  <a:lnTo>
                    <a:pt x="112104" y="1667624"/>
                  </a:lnTo>
                  <a:lnTo>
                    <a:pt x="123544" y="1667624"/>
                  </a:lnTo>
                  <a:lnTo>
                    <a:pt x="134979" y="1667624"/>
                  </a:lnTo>
                  <a:lnTo>
                    <a:pt x="146423" y="1667624"/>
                  </a:lnTo>
                  <a:lnTo>
                    <a:pt x="157858" y="1667624"/>
                  </a:lnTo>
                  <a:lnTo>
                    <a:pt x="169297" y="1667624"/>
                  </a:lnTo>
                  <a:lnTo>
                    <a:pt x="180737" y="1667624"/>
                  </a:lnTo>
                  <a:lnTo>
                    <a:pt x="192176" y="1667624"/>
                  </a:lnTo>
                  <a:lnTo>
                    <a:pt x="203616" y="1667624"/>
                  </a:lnTo>
                  <a:lnTo>
                    <a:pt x="215055" y="1667624"/>
                  </a:lnTo>
                  <a:lnTo>
                    <a:pt x="226495" y="1667624"/>
                  </a:lnTo>
                  <a:lnTo>
                    <a:pt x="237935" y="1667624"/>
                  </a:lnTo>
                  <a:lnTo>
                    <a:pt x="249374" y="1667624"/>
                  </a:lnTo>
                  <a:lnTo>
                    <a:pt x="260814" y="1667624"/>
                  </a:lnTo>
                  <a:lnTo>
                    <a:pt x="272253" y="1667624"/>
                  </a:lnTo>
                  <a:lnTo>
                    <a:pt x="283693" y="1667624"/>
                  </a:lnTo>
                  <a:lnTo>
                    <a:pt x="295132" y="1667624"/>
                  </a:lnTo>
                  <a:lnTo>
                    <a:pt x="306572" y="1667624"/>
                  </a:lnTo>
                  <a:lnTo>
                    <a:pt x="318011" y="1667624"/>
                  </a:lnTo>
                  <a:lnTo>
                    <a:pt x="329451" y="1667624"/>
                  </a:lnTo>
                  <a:lnTo>
                    <a:pt x="340890" y="1667624"/>
                  </a:lnTo>
                  <a:lnTo>
                    <a:pt x="352330" y="1667624"/>
                  </a:lnTo>
                  <a:lnTo>
                    <a:pt x="363769" y="1667624"/>
                  </a:lnTo>
                  <a:lnTo>
                    <a:pt x="375209" y="1667624"/>
                  </a:lnTo>
                  <a:lnTo>
                    <a:pt x="386648" y="1667624"/>
                  </a:lnTo>
                  <a:lnTo>
                    <a:pt x="398088" y="1667624"/>
                  </a:lnTo>
                  <a:lnTo>
                    <a:pt x="409527" y="1667624"/>
                  </a:lnTo>
                  <a:lnTo>
                    <a:pt x="420967" y="1667624"/>
                  </a:lnTo>
                  <a:lnTo>
                    <a:pt x="432406" y="1667624"/>
                  </a:lnTo>
                  <a:lnTo>
                    <a:pt x="443846" y="1667624"/>
                  </a:lnTo>
                  <a:lnTo>
                    <a:pt x="455285" y="1667624"/>
                  </a:lnTo>
                  <a:lnTo>
                    <a:pt x="466725" y="1667624"/>
                  </a:lnTo>
                  <a:lnTo>
                    <a:pt x="478165" y="1667624"/>
                  </a:lnTo>
                  <a:lnTo>
                    <a:pt x="489604" y="1667624"/>
                  </a:lnTo>
                  <a:lnTo>
                    <a:pt x="501044" y="1667624"/>
                  </a:lnTo>
                  <a:lnTo>
                    <a:pt x="512483" y="1667624"/>
                  </a:lnTo>
                  <a:lnTo>
                    <a:pt x="523923" y="1667624"/>
                  </a:lnTo>
                  <a:lnTo>
                    <a:pt x="535362" y="1667624"/>
                  </a:lnTo>
                  <a:lnTo>
                    <a:pt x="546802" y="1667624"/>
                  </a:lnTo>
                  <a:lnTo>
                    <a:pt x="558241" y="1667624"/>
                  </a:lnTo>
                  <a:lnTo>
                    <a:pt x="569681" y="1667624"/>
                  </a:lnTo>
                  <a:lnTo>
                    <a:pt x="581120" y="1667624"/>
                  </a:lnTo>
                  <a:lnTo>
                    <a:pt x="592560" y="1667624"/>
                  </a:lnTo>
                  <a:lnTo>
                    <a:pt x="603999" y="1667624"/>
                  </a:lnTo>
                  <a:lnTo>
                    <a:pt x="615439" y="1667624"/>
                  </a:lnTo>
                  <a:lnTo>
                    <a:pt x="626878" y="1667624"/>
                  </a:lnTo>
                  <a:lnTo>
                    <a:pt x="638318" y="1667624"/>
                  </a:lnTo>
                  <a:lnTo>
                    <a:pt x="649757" y="1667624"/>
                  </a:lnTo>
                  <a:lnTo>
                    <a:pt x="661192" y="1667624"/>
                  </a:lnTo>
                  <a:lnTo>
                    <a:pt x="672632" y="1667624"/>
                  </a:lnTo>
                  <a:lnTo>
                    <a:pt x="684071" y="1667624"/>
                  </a:lnTo>
                  <a:lnTo>
                    <a:pt x="695511" y="1667624"/>
                  </a:lnTo>
                  <a:lnTo>
                    <a:pt x="706950" y="1667624"/>
                  </a:lnTo>
                  <a:lnTo>
                    <a:pt x="718390" y="1667624"/>
                  </a:lnTo>
                  <a:lnTo>
                    <a:pt x="729829" y="1667624"/>
                  </a:lnTo>
                  <a:lnTo>
                    <a:pt x="741269" y="1667624"/>
                  </a:lnTo>
                  <a:lnTo>
                    <a:pt x="752708" y="1667624"/>
                  </a:lnTo>
                  <a:lnTo>
                    <a:pt x="764148" y="1667624"/>
                  </a:lnTo>
                  <a:lnTo>
                    <a:pt x="775587" y="1667624"/>
                  </a:lnTo>
                  <a:lnTo>
                    <a:pt x="787027" y="1667624"/>
                  </a:lnTo>
                  <a:lnTo>
                    <a:pt x="798467" y="1667624"/>
                  </a:lnTo>
                  <a:lnTo>
                    <a:pt x="809906" y="1667624"/>
                  </a:lnTo>
                  <a:lnTo>
                    <a:pt x="821346" y="1667624"/>
                  </a:lnTo>
                  <a:lnTo>
                    <a:pt x="832785" y="1667624"/>
                  </a:lnTo>
                  <a:lnTo>
                    <a:pt x="844225" y="1667624"/>
                  </a:lnTo>
                  <a:lnTo>
                    <a:pt x="855664" y="1667624"/>
                  </a:lnTo>
                  <a:lnTo>
                    <a:pt x="867104" y="1667624"/>
                  </a:lnTo>
                  <a:lnTo>
                    <a:pt x="878543" y="1667624"/>
                  </a:lnTo>
                  <a:lnTo>
                    <a:pt x="889983" y="1667624"/>
                  </a:lnTo>
                  <a:lnTo>
                    <a:pt x="901422" y="1667624"/>
                  </a:lnTo>
                  <a:lnTo>
                    <a:pt x="912862" y="1667624"/>
                  </a:lnTo>
                  <a:lnTo>
                    <a:pt x="924301" y="1667624"/>
                  </a:lnTo>
                  <a:lnTo>
                    <a:pt x="935741" y="1667624"/>
                  </a:lnTo>
                  <a:lnTo>
                    <a:pt x="947180" y="1667624"/>
                  </a:lnTo>
                  <a:lnTo>
                    <a:pt x="958620" y="1667624"/>
                  </a:lnTo>
                  <a:lnTo>
                    <a:pt x="970059" y="1667624"/>
                  </a:lnTo>
                  <a:lnTo>
                    <a:pt x="981499" y="1667624"/>
                  </a:lnTo>
                  <a:lnTo>
                    <a:pt x="992938" y="1667624"/>
                  </a:lnTo>
                  <a:lnTo>
                    <a:pt x="1004378" y="1667624"/>
                  </a:lnTo>
                  <a:lnTo>
                    <a:pt x="1015818" y="1667624"/>
                  </a:lnTo>
                  <a:lnTo>
                    <a:pt x="1027257" y="1667624"/>
                  </a:lnTo>
                  <a:lnTo>
                    <a:pt x="1038697" y="1667624"/>
                  </a:lnTo>
                  <a:lnTo>
                    <a:pt x="1050136" y="1667624"/>
                  </a:lnTo>
                  <a:lnTo>
                    <a:pt x="1061576" y="1667624"/>
                  </a:lnTo>
                  <a:lnTo>
                    <a:pt x="1073015" y="1667624"/>
                  </a:lnTo>
                  <a:lnTo>
                    <a:pt x="1084455" y="1667624"/>
                  </a:lnTo>
                  <a:lnTo>
                    <a:pt x="1095894" y="1667624"/>
                  </a:lnTo>
                  <a:lnTo>
                    <a:pt x="1107334" y="1667624"/>
                  </a:lnTo>
                  <a:lnTo>
                    <a:pt x="1118773" y="1667624"/>
                  </a:lnTo>
                  <a:lnTo>
                    <a:pt x="1130213" y="1667624"/>
                  </a:lnTo>
                  <a:lnTo>
                    <a:pt x="1141652" y="1667624"/>
                  </a:lnTo>
                  <a:lnTo>
                    <a:pt x="1153092" y="1667624"/>
                  </a:lnTo>
                  <a:lnTo>
                    <a:pt x="1164531" y="1667624"/>
                  </a:lnTo>
                  <a:lnTo>
                    <a:pt x="1175971" y="1667624"/>
                  </a:lnTo>
                  <a:lnTo>
                    <a:pt x="1187406" y="1667624"/>
                  </a:lnTo>
                  <a:lnTo>
                    <a:pt x="1198845" y="1667624"/>
                  </a:lnTo>
                  <a:lnTo>
                    <a:pt x="1210285" y="1667624"/>
                  </a:lnTo>
                  <a:lnTo>
                    <a:pt x="1221724" y="1667624"/>
                  </a:lnTo>
                  <a:lnTo>
                    <a:pt x="1233164" y="1667624"/>
                  </a:lnTo>
                  <a:lnTo>
                    <a:pt x="1244603" y="1667624"/>
                  </a:lnTo>
                  <a:lnTo>
                    <a:pt x="1256043" y="1667624"/>
                  </a:lnTo>
                  <a:lnTo>
                    <a:pt x="1267482" y="1667624"/>
                  </a:lnTo>
                  <a:lnTo>
                    <a:pt x="1278922" y="1667624"/>
                  </a:lnTo>
                  <a:lnTo>
                    <a:pt x="1290361" y="1667624"/>
                  </a:lnTo>
                  <a:lnTo>
                    <a:pt x="1301801" y="1667624"/>
                  </a:lnTo>
                  <a:lnTo>
                    <a:pt x="1313240" y="1667624"/>
                  </a:lnTo>
                  <a:lnTo>
                    <a:pt x="1324680" y="1667624"/>
                  </a:lnTo>
                  <a:lnTo>
                    <a:pt x="1336120" y="1667624"/>
                  </a:lnTo>
                  <a:lnTo>
                    <a:pt x="1347559" y="1667624"/>
                  </a:lnTo>
                  <a:lnTo>
                    <a:pt x="1358999" y="1667624"/>
                  </a:lnTo>
                  <a:lnTo>
                    <a:pt x="1370438" y="1667624"/>
                  </a:lnTo>
                  <a:lnTo>
                    <a:pt x="1381878" y="1667624"/>
                  </a:lnTo>
                  <a:lnTo>
                    <a:pt x="1393317" y="1667624"/>
                  </a:lnTo>
                  <a:lnTo>
                    <a:pt x="1404757" y="1667624"/>
                  </a:lnTo>
                  <a:lnTo>
                    <a:pt x="1416196" y="1667624"/>
                  </a:lnTo>
                  <a:lnTo>
                    <a:pt x="1427636" y="1667624"/>
                  </a:lnTo>
                  <a:lnTo>
                    <a:pt x="1439075" y="1667624"/>
                  </a:lnTo>
                  <a:lnTo>
                    <a:pt x="1450515" y="1667624"/>
                  </a:lnTo>
                  <a:lnTo>
                    <a:pt x="1461954" y="1667624"/>
                  </a:lnTo>
                  <a:lnTo>
                    <a:pt x="1473394" y="1667624"/>
                  </a:lnTo>
                  <a:lnTo>
                    <a:pt x="1484833" y="1667624"/>
                  </a:lnTo>
                  <a:lnTo>
                    <a:pt x="1496273" y="1667624"/>
                  </a:lnTo>
                  <a:lnTo>
                    <a:pt x="1507712" y="1667624"/>
                  </a:lnTo>
                  <a:lnTo>
                    <a:pt x="1519152" y="1667624"/>
                  </a:lnTo>
                  <a:lnTo>
                    <a:pt x="1530591" y="1667624"/>
                  </a:lnTo>
                  <a:lnTo>
                    <a:pt x="1542031" y="1667624"/>
                  </a:lnTo>
                  <a:lnTo>
                    <a:pt x="1553471" y="1667624"/>
                  </a:lnTo>
                  <a:lnTo>
                    <a:pt x="1564910" y="1667624"/>
                  </a:lnTo>
                  <a:lnTo>
                    <a:pt x="1576349" y="1667624"/>
                  </a:lnTo>
                  <a:lnTo>
                    <a:pt x="1587789" y="1667624"/>
                  </a:lnTo>
                  <a:lnTo>
                    <a:pt x="1599229" y="1667624"/>
                  </a:lnTo>
                  <a:lnTo>
                    <a:pt x="1610668" y="1667624"/>
                  </a:lnTo>
                  <a:lnTo>
                    <a:pt x="1622107" y="1667624"/>
                  </a:lnTo>
                  <a:lnTo>
                    <a:pt x="1633547" y="1667624"/>
                  </a:lnTo>
                  <a:lnTo>
                    <a:pt x="1644987" y="1667624"/>
                  </a:lnTo>
                  <a:lnTo>
                    <a:pt x="1656426" y="1667624"/>
                  </a:lnTo>
                  <a:lnTo>
                    <a:pt x="1667866" y="1667624"/>
                  </a:lnTo>
                  <a:lnTo>
                    <a:pt x="1679305" y="1667624"/>
                  </a:lnTo>
                  <a:lnTo>
                    <a:pt x="1690745" y="1667624"/>
                  </a:lnTo>
                  <a:lnTo>
                    <a:pt x="1702184" y="1667624"/>
                  </a:lnTo>
                  <a:lnTo>
                    <a:pt x="1713619" y="1667624"/>
                  </a:lnTo>
                  <a:lnTo>
                    <a:pt x="1725063" y="1667624"/>
                  </a:lnTo>
                  <a:lnTo>
                    <a:pt x="1736498" y="1667624"/>
                  </a:lnTo>
                  <a:lnTo>
                    <a:pt x="1747938" y="1667624"/>
                  </a:lnTo>
                  <a:lnTo>
                    <a:pt x="1759377" y="1667624"/>
                  </a:lnTo>
                  <a:lnTo>
                    <a:pt x="1770817" y="1667624"/>
                  </a:lnTo>
                  <a:lnTo>
                    <a:pt x="1782256" y="1667624"/>
                  </a:lnTo>
                  <a:lnTo>
                    <a:pt x="1793696" y="1667624"/>
                  </a:lnTo>
                  <a:lnTo>
                    <a:pt x="1805135" y="1667624"/>
                  </a:lnTo>
                  <a:lnTo>
                    <a:pt x="1816575" y="1667624"/>
                  </a:lnTo>
                  <a:lnTo>
                    <a:pt x="1828014" y="1667624"/>
                  </a:lnTo>
                  <a:lnTo>
                    <a:pt x="1839454" y="1667624"/>
                  </a:lnTo>
                  <a:lnTo>
                    <a:pt x="1850893" y="1667624"/>
                  </a:lnTo>
                  <a:lnTo>
                    <a:pt x="1862333" y="1667624"/>
                  </a:lnTo>
                  <a:lnTo>
                    <a:pt x="1873772" y="1667624"/>
                  </a:lnTo>
                  <a:lnTo>
                    <a:pt x="1885212" y="1667624"/>
                  </a:lnTo>
                  <a:lnTo>
                    <a:pt x="1896651" y="1667624"/>
                  </a:lnTo>
                  <a:lnTo>
                    <a:pt x="1908091" y="1667624"/>
                  </a:lnTo>
                  <a:lnTo>
                    <a:pt x="1919531" y="1667624"/>
                  </a:lnTo>
                  <a:lnTo>
                    <a:pt x="1930970" y="1667624"/>
                  </a:lnTo>
                  <a:lnTo>
                    <a:pt x="1942409" y="1667624"/>
                  </a:lnTo>
                  <a:lnTo>
                    <a:pt x="1953849" y="1667624"/>
                  </a:lnTo>
                  <a:lnTo>
                    <a:pt x="1965289" y="1667624"/>
                  </a:lnTo>
                  <a:lnTo>
                    <a:pt x="1976728" y="1667624"/>
                  </a:lnTo>
                  <a:lnTo>
                    <a:pt x="1988168" y="1667624"/>
                  </a:lnTo>
                  <a:lnTo>
                    <a:pt x="1999607" y="1667624"/>
                  </a:lnTo>
                  <a:lnTo>
                    <a:pt x="2011047" y="1667624"/>
                  </a:lnTo>
                  <a:lnTo>
                    <a:pt x="2022486" y="1667624"/>
                  </a:lnTo>
                  <a:lnTo>
                    <a:pt x="2033926" y="1667624"/>
                  </a:lnTo>
                  <a:lnTo>
                    <a:pt x="2045365" y="1667624"/>
                  </a:lnTo>
                  <a:lnTo>
                    <a:pt x="2056805" y="1667624"/>
                  </a:lnTo>
                  <a:lnTo>
                    <a:pt x="2068244" y="1667624"/>
                  </a:lnTo>
                  <a:lnTo>
                    <a:pt x="2079684" y="1667624"/>
                  </a:lnTo>
                  <a:lnTo>
                    <a:pt x="2091123" y="1667624"/>
                  </a:lnTo>
                  <a:lnTo>
                    <a:pt x="2102563" y="1667624"/>
                  </a:lnTo>
                  <a:lnTo>
                    <a:pt x="2114002" y="1667624"/>
                  </a:lnTo>
                  <a:lnTo>
                    <a:pt x="2125442" y="1667624"/>
                  </a:lnTo>
                  <a:lnTo>
                    <a:pt x="2136882" y="1667624"/>
                  </a:lnTo>
                  <a:lnTo>
                    <a:pt x="2148321" y="1667624"/>
                  </a:lnTo>
                  <a:lnTo>
                    <a:pt x="2159760" y="1667624"/>
                  </a:lnTo>
                  <a:lnTo>
                    <a:pt x="2171200" y="1667624"/>
                  </a:lnTo>
                  <a:lnTo>
                    <a:pt x="2182640" y="1667624"/>
                  </a:lnTo>
                  <a:lnTo>
                    <a:pt x="2194079" y="1667624"/>
                  </a:lnTo>
                  <a:lnTo>
                    <a:pt x="2205519" y="1667624"/>
                  </a:lnTo>
                  <a:lnTo>
                    <a:pt x="2216958" y="1667624"/>
                  </a:lnTo>
                  <a:lnTo>
                    <a:pt x="2228393" y="1667624"/>
                  </a:lnTo>
                  <a:lnTo>
                    <a:pt x="2239837" y="1667624"/>
                  </a:lnTo>
                  <a:lnTo>
                    <a:pt x="2251272" y="1667624"/>
                  </a:lnTo>
                  <a:lnTo>
                    <a:pt x="2262716" y="1667624"/>
                  </a:lnTo>
                  <a:lnTo>
                    <a:pt x="2274151" y="1667624"/>
                  </a:lnTo>
                  <a:lnTo>
                    <a:pt x="2285591" y="1667624"/>
                  </a:lnTo>
                  <a:lnTo>
                    <a:pt x="2297030" y="1667624"/>
                  </a:lnTo>
                  <a:lnTo>
                    <a:pt x="2308470" y="1667624"/>
                  </a:lnTo>
                  <a:lnTo>
                    <a:pt x="2319909" y="1667624"/>
                  </a:lnTo>
                  <a:lnTo>
                    <a:pt x="2331349" y="1667624"/>
                  </a:lnTo>
                  <a:lnTo>
                    <a:pt x="2342788" y="1667624"/>
                  </a:lnTo>
                  <a:lnTo>
                    <a:pt x="2354228" y="1667624"/>
                  </a:lnTo>
                  <a:lnTo>
                    <a:pt x="2365667" y="1667624"/>
                  </a:lnTo>
                  <a:lnTo>
                    <a:pt x="2377107" y="1667624"/>
                  </a:lnTo>
                  <a:lnTo>
                    <a:pt x="2388546" y="1667624"/>
                  </a:lnTo>
                  <a:lnTo>
                    <a:pt x="2399986" y="1667624"/>
                  </a:lnTo>
                  <a:lnTo>
                    <a:pt x="2411425" y="1667624"/>
                  </a:lnTo>
                  <a:lnTo>
                    <a:pt x="2422865" y="1667624"/>
                  </a:lnTo>
                  <a:lnTo>
                    <a:pt x="2434304" y="1667624"/>
                  </a:lnTo>
                  <a:lnTo>
                    <a:pt x="2445744" y="1667624"/>
                  </a:lnTo>
                  <a:lnTo>
                    <a:pt x="2457184" y="1667624"/>
                  </a:lnTo>
                  <a:lnTo>
                    <a:pt x="2468623" y="1667624"/>
                  </a:lnTo>
                  <a:lnTo>
                    <a:pt x="2480062" y="1667624"/>
                  </a:lnTo>
                  <a:lnTo>
                    <a:pt x="2491502" y="1667624"/>
                  </a:lnTo>
                  <a:lnTo>
                    <a:pt x="2502942" y="1667624"/>
                  </a:lnTo>
                  <a:lnTo>
                    <a:pt x="2514381" y="1667624"/>
                  </a:lnTo>
                  <a:lnTo>
                    <a:pt x="2525821" y="1667624"/>
                  </a:lnTo>
                  <a:lnTo>
                    <a:pt x="2537260" y="1667624"/>
                  </a:lnTo>
                  <a:lnTo>
                    <a:pt x="2548700" y="1667624"/>
                  </a:lnTo>
                  <a:lnTo>
                    <a:pt x="2560139" y="1667624"/>
                  </a:lnTo>
                  <a:lnTo>
                    <a:pt x="2571579" y="1667624"/>
                  </a:lnTo>
                  <a:lnTo>
                    <a:pt x="2583018" y="1667624"/>
                  </a:lnTo>
                  <a:lnTo>
                    <a:pt x="2594458" y="1667624"/>
                  </a:lnTo>
                  <a:lnTo>
                    <a:pt x="2605897" y="1667624"/>
                  </a:lnTo>
                  <a:lnTo>
                    <a:pt x="2617337" y="1667624"/>
                  </a:lnTo>
                  <a:lnTo>
                    <a:pt x="2628776" y="1667624"/>
                  </a:lnTo>
                  <a:lnTo>
                    <a:pt x="2640216" y="1667624"/>
                  </a:lnTo>
                  <a:lnTo>
                    <a:pt x="2651655" y="1667624"/>
                  </a:lnTo>
                  <a:lnTo>
                    <a:pt x="2663095" y="1667624"/>
                  </a:lnTo>
                  <a:lnTo>
                    <a:pt x="2674535" y="1667624"/>
                  </a:lnTo>
                  <a:lnTo>
                    <a:pt x="2685974" y="1667624"/>
                  </a:lnTo>
                  <a:lnTo>
                    <a:pt x="2697413" y="1667624"/>
                  </a:lnTo>
                  <a:lnTo>
                    <a:pt x="2708853" y="1667624"/>
                  </a:lnTo>
                  <a:lnTo>
                    <a:pt x="2720293" y="1667624"/>
                  </a:lnTo>
                  <a:lnTo>
                    <a:pt x="2731727" y="1667624"/>
                  </a:lnTo>
                  <a:lnTo>
                    <a:pt x="2743172" y="1667624"/>
                  </a:lnTo>
                  <a:lnTo>
                    <a:pt x="2754611" y="1667624"/>
                  </a:lnTo>
                  <a:lnTo>
                    <a:pt x="2766046" y="1667624"/>
                  </a:lnTo>
                  <a:lnTo>
                    <a:pt x="2777490" y="1667624"/>
                  </a:lnTo>
                  <a:lnTo>
                    <a:pt x="2788925" y="1667624"/>
                  </a:lnTo>
                  <a:lnTo>
                    <a:pt x="2800364" y="1667624"/>
                  </a:lnTo>
                  <a:lnTo>
                    <a:pt x="2811804" y="1667624"/>
                  </a:lnTo>
                  <a:lnTo>
                    <a:pt x="2823243" y="1667624"/>
                  </a:lnTo>
                  <a:lnTo>
                    <a:pt x="2834683" y="1667624"/>
                  </a:lnTo>
                  <a:lnTo>
                    <a:pt x="2846123" y="1667624"/>
                  </a:lnTo>
                  <a:lnTo>
                    <a:pt x="2857562" y="1667624"/>
                  </a:lnTo>
                  <a:lnTo>
                    <a:pt x="2869001" y="1667624"/>
                  </a:lnTo>
                  <a:lnTo>
                    <a:pt x="2880441" y="1667624"/>
                  </a:lnTo>
                  <a:lnTo>
                    <a:pt x="2891881" y="1667624"/>
                  </a:lnTo>
                  <a:lnTo>
                    <a:pt x="2903320" y="1667624"/>
                  </a:lnTo>
                  <a:lnTo>
                    <a:pt x="2914760" y="1667624"/>
                  </a:lnTo>
                  <a:lnTo>
                    <a:pt x="2926199" y="1667624"/>
                  </a:lnTo>
                  <a:lnTo>
                    <a:pt x="2937639" y="1667624"/>
                  </a:lnTo>
                  <a:lnTo>
                    <a:pt x="2949078" y="1667624"/>
                  </a:lnTo>
                  <a:lnTo>
                    <a:pt x="2960518" y="1667624"/>
                  </a:lnTo>
                  <a:lnTo>
                    <a:pt x="2971957" y="1667624"/>
                  </a:lnTo>
                  <a:lnTo>
                    <a:pt x="2983397" y="1667624"/>
                  </a:lnTo>
                  <a:lnTo>
                    <a:pt x="2994837" y="1667624"/>
                  </a:lnTo>
                  <a:lnTo>
                    <a:pt x="3006276" y="1667624"/>
                  </a:lnTo>
                  <a:lnTo>
                    <a:pt x="3017715" y="1667624"/>
                  </a:lnTo>
                  <a:lnTo>
                    <a:pt x="3029155" y="1667624"/>
                  </a:lnTo>
                  <a:lnTo>
                    <a:pt x="3040594" y="1667624"/>
                  </a:lnTo>
                  <a:lnTo>
                    <a:pt x="3052034" y="1667624"/>
                  </a:lnTo>
                  <a:lnTo>
                    <a:pt x="3063474" y="1667624"/>
                  </a:lnTo>
                  <a:lnTo>
                    <a:pt x="3074913" y="1667624"/>
                  </a:lnTo>
                  <a:lnTo>
                    <a:pt x="3086352" y="1667624"/>
                  </a:lnTo>
                  <a:lnTo>
                    <a:pt x="3097792" y="1667624"/>
                  </a:lnTo>
                  <a:lnTo>
                    <a:pt x="3109232" y="1667624"/>
                  </a:lnTo>
                  <a:lnTo>
                    <a:pt x="3120671" y="1667624"/>
                  </a:lnTo>
                  <a:lnTo>
                    <a:pt x="3132111" y="1667624"/>
                  </a:lnTo>
                  <a:lnTo>
                    <a:pt x="3143550" y="1667624"/>
                  </a:lnTo>
                  <a:lnTo>
                    <a:pt x="3154990" y="1667624"/>
                  </a:lnTo>
                  <a:lnTo>
                    <a:pt x="3166429" y="1667624"/>
                  </a:lnTo>
                  <a:lnTo>
                    <a:pt x="3177869" y="1667624"/>
                  </a:lnTo>
                  <a:lnTo>
                    <a:pt x="3189308" y="1667624"/>
                  </a:lnTo>
                  <a:lnTo>
                    <a:pt x="3200748" y="1667624"/>
                  </a:lnTo>
                  <a:lnTo>
                    <a:pt x="3212187" y="1667624"/>
                  </a:lnTo>
                  <a:lnTo>
                    <a:pt x="3223627" y="1667624"/>
                  </a:lnTo>
                  <a:lnTo>
                    <a:pt x="3235066" y="1667624"/>
                  </a:lnTo>
                  <a:lnTo>
                    <a:pt x="3246501" y="1667624"/>
                  </a:lnTo>
                  <a:lnTo>
                    <a:pt x="3257945" y="1667624"/>
                  </a:lnTo>
                  <a:lnTo>
                    <a:pt x="3269385" y="1667624"/>
                  </a:lnTo>
                  <a:lnTo>
                    <a:pt x="3280825" y="1667624"/>
                  </a:lnTo>
                  <a:lnTo>
                    <a:pt x="3292264" y="1667624"/>
                  </a:lnTo>
                  <a:lnTo>
                    <a:pt x="3303699" y="1667624"/>
                  </a:lnTo>
                  <a:lnTo>
                    <a:pt x="3315143" y="1667624"/>
                  </a:lnTo>
                  <a:lnTo>
                    <a:pt x="3326578" y="1667624"/>
                  </a:lnTo>
                  <a:lnTo>
                    <a:pt x="3338017" y="1667624"/>
                  </a:lnTo>
                  <a:lnTo>
                    <a:pt x="3349457" y="1667624"/>
                  </a:lnTo>
                  <a:lnTo>
                    <a:pt x="3360896" y="1667624"/>
                  </a:lnTo>
                  <a:lnTo>
                    <a:pt x="3372336" y="1667624"/>
                  </a:lnTo>
                  <a:lnTo>
                    <a:pt x="3383776" y="1667624"/>
                  </a:lnTo>
                  <a:lnTo>
                    <a:pt x="3395215" y="1667624"/>
                  </a:lnTo>
                  <a:lnTo>
                    <a:pt x="3406654" y="1667624"/>
                  </a:lnTo>
                  <a:lnTo>
                    <a:pt x="3418094" y="1667624"/>
                  </a:lnTo>
                  <a:lnTo>
                    <a:pt x="3429534" y="1667624"/>
                  </a:lnTo>
                  <a:lnTo>
                    <a:pt x="3440973" y="1667624"/>
                  </a:lnTo>
                  <a:lnTo>
                    <a:pt x="3452413" y="1667624"/>
                  </a:lnTo>
                  <a:lnTo>
                    <a:pt x="3463852" y="1667624"/>
                  </a:lnTo>
                  <a:lnTo>
                    <a:pt x="3475292" y="1667624"/>
                  </a:lnTo>
                  <a:lnTo>
                    <a:pt x="3486731" y="1667624"/>
                  </a:lnTo>
                  <a:lnTo>
                    <a:pt x="3498171" y="1667624"/>
                  </a:lnTo>
                  <a:lnTo>
                    <a:pt x="3509610" y="1667624"/>
                  </a:lnTo>
                  <a:lnTo>
                    <a:pt x="3521050" y="1667624"/>
                  </a:lnTo>
                  <a:lnTo>
                    <a:pt x="3532489" y="1667624"/>
                  </a:lnTo>
                  <a:lnTo>
                    <a:pt x="3543929" y="1667624"/>
                  </a:lnTo>
                  <a:lnTo>
                    <a:pt x="3555368" y="1667624"/>
                  </a:lnTo>
                  <a:lnTo>
                    <a:pt x="3566808" y="1667624"/>
                  </a:lnTo>
                  <a:lnTo>
                    <a:pt x="3578247" y="1667624"/>
                  </a:lnTo>
                  <a:lnTo>
                    <a:pt x="3589687" y="1667624"/>
                  </a:lnTo>
                  <a:lnTo>
                    <a:pt x="3601127" y="1667624"/>
                  </a:lnTo>
                  <a:lnTo>
                    <a:pt x="3612566" y="1667624"/>
                  </a:lnTo>
                  <a:lnTo>
                    <a:pt x="3624005" y="1667624"/>
                  </a:lnTo>
                  <a:lnTo>
                    <a:pt x="3635445" y="1667624"/>
                  </a:lnTo>
                  <a:lnTo>
                    <a:pt x="3646885" y="1667624"/>
                  </a:lnTo>
                  <a:lnTo>
                    <a:pt x="3658324" y="1667624"/>
                  </a:lnTo>
                  <a:lnTo>
                    <a:pt x="3669764" y="1667624"/>
                  </a:lnTo>
                  <a:lnTo>
                    <a:pt x="3681203" y="1667624"/>
                  </a:lnTo>
                  <a:lnTo>
                    <a:pt x="3692643" y="1667624"/>
                  </a:lnTo>
                  <a:lnTo>
                    <a:pt x="3704082" y="1667624"/>
                  </a:lnTo>
                  <a:lnTo>
                    <a:pt x="3715522" y="1667624"/>
                  </a:lnTo>
                  <a:lnTo>
                    <a:pt x="3726961" y="1667624"/>
                  </a:lnTo>
                  <a:lnTo>
                    <a:pt x="3738401" y="1667624"/>
                  </a:lnTo>
                  <a:lnTo>
                    <a:pt x="3749840" y="1667624"/>
                  </a:lnTo>
                  <a:lnTo>
                    <a:pt x="3761280" y="1667624"/>
                  </a:lnTo>
                  <a:lnTo>
                    <a:pt x="3772719" y="1667624"/>
                  </a:lnTo>
                  <a:lnTo>
                    <a:pt x="3784154" y="1667624"/>
                  </a:lnTo>
                  <a:lnTo>
                    <a:pt x="3795598" y="1667624"/>
                  </a:lnTo>
                  <a:lnTo>
                    <a:pt x="3807033" y="1667624"/>
                  </a:lnTo>
                  <a:lnTo>
                    <a:pt x="3818473" y="1667624"/>
                  </a:lnTo>
                  <a:lnTo>
                    <a:pt x="3829917" y="1667624"/>
                  </a:lnTo>
                  <a:lnTo>
                    <a:pt x="3841352" y="1667624"/>
                  </a:lnTo>
                  <a:lnTo>
                    <a:pt x="3852791" y="1667624"/>
                  </a:lnTo>
                  <a:lnTo>
                    <a:pt x="3864231" y="1667624"/>
                  </a:lnTo>
                  <a:lnTo>
                    <a:pt x="3875670" y="1667624"/>
                  </a:lnTo>
                  <a:lnTo>
                    <a:pt x="3887110" y="1667624"/>
                  </a:lnTo>
                  <a:lnTo>
                    <a:pt x="3898549" y="1667624"/>
                  </a:lnTo>
                  <a:lnTo>
                    <a:pt x="3909989" y="1667624"/>
                  </a:lnTo>
                  <a:lnTo>
                    <a:pt x="3921447" y="1667624"/>
                  </a:lnTo>
                  <a:lnTo>
                    <a:pt x="3932878" y="1667624"/>
                  </a:lnTo>
                  <a:lnTo>
                    <a:pt x="3944307" y="1667624"/>
                  </a:lnTo>
                  <a:lnTo>
                    <a:pt x="3955737" y="1667624"/>
                  </a:lnTo>
                  <a:lnTo>
                    <a:pt x="3967167" y="1667624"/>
                  </a:lnTo>
                  <a:lnTo>
                    <a:pt x="3978645" y="1667624"/>
                  </a:lnTo>
                  <a:lnTo>
                    <a:pt x="3990075" y="1667624"/>
                  </a:lnTo>
                  <a:lnTo>
                    <a:pt x="4001505" y="1667624"/>
                  </a:lnTo>
                  <a:lnTo>
                    <a:pt x="4012935" y="1667624"/>
                  </a:lnTo>
                  <a:lnTo>
                    <a:pt x="4024365" y="1667624"/>
                  </a:lnTo>
                  <a:lnTo>
                    <a:pt x="4035843" y="1667624"/>
                  </a:lnTo>
                  <a:lnTo>
                    <a:pt x="4047273" y="1667624"/>
                  </a:lnTo>
                  <a:lnTo>
                    <a:pt x="4058702" y="1667624"/>
                  </a:lnTo>
                  <a:lnTo>
                    <a:pt x="4070133" y="1667624"/>
                  </a:lnTo>
                  <a:lnTo>
                    <a:pt x="4081563" y="1667624"/>
                  </a:lnTo>
                  <a:lnTo>
                    <a:pt x="4093040" y="1667624"/>
                  </a:lnTo>
                  <a:lnTo>
                    <a:pt x="4104471" y="1667624"/>
                  </a:lnTo>
                  <a:lnTo>
                    <a:pt x="4115900" y="1667624"/>
                  </a:lnTo>
                  <a:lnTo>
                    <a:pt x="4127330" y="1667624"/>
                  </a:lnTo>
                  <a:lnTo>
                    <a:pt x="4138760" y="1667624"/>
                  </a:lnTo>
                  <a:lnTo>
                    <a:pt x="4150238" y="1667624"/>
                  </a:lnTo>
                  <a:lnTo>
                    <a:pt x="4161668" y="1667624"/>
                  </a:lnTo>
                  <a:lnTo>
                    <a:pt x="4173098" y="1667624"/>
                  </a:lnTo>
                  <a:lnTo>
                    <a:pt x="4184528" y="1667624"/>
                  </a:lnTo>
                  <a:lnTo>
                    <a:pt x="4195958" y="1667624"/>
                  </a:lnTo>
                  <a:lnTo>
                    <a:pt x="4207436" y="1667624"/>
                  </a:lnTo>
                  <a:lnTo>
                    <a:pt x="4218865" y="1667624"/>
                  </a:lnTo>
                  <a:lnTo>
                    <a:pt x="4230296" y="1667624"/>
                  </a:lnTo>
                  <a:lnTo>
                    <a:pt x="4241726" y="1667624"/>
                  </a:lnTo>
                  <a:lnTo>
                    <a:pt x="4253156" y="1667624"/>
                  </a:lnTo>
                  <a:lnTo>
                    <a:pt x="4264634" y="1667624"/>
                  </a:lnTo>
                  <a:lnTo>
                    <a:pt x="4276063" y="1667624"/>
                  </a:lnTo>
                  <a:lnTo>
                    <a:pt x="4287493" y="1667624"/>
                  </a:lnTo>
                  <a:lnTo>
                    <a:pt x="4298923" y="1667624"/>
                  </a:lnTo>
                  <a:lnTo>
                    <a:pt x="4310353" y="1667624"/>
                  </a:lnTo>
                  <a:lnTo>
                    <a:pt x="4321831" y="1667624"/>
                  </a:lnTo>
                  <a:lnTo>
                    <a:pt x="4333261" y="1667624"/>
                  </a:lnTo>
                  <a:lnTo>
                    <a:pt x="4344691" y="1667624"/>
                  </a:lnTo>
                  <a:lnTo>
                    <a:pt x="4356121" y="1667624"/>
                  </a:lnTo>
                  <a:lnTo>
                    <a:pt x="4367551" y="1667624"/>
                  </a:lnTo>
                  <a:lnTo>
                    <a:pt x="4379028" y="1667624"/>
                  </a:lnTo>
                  <a:lnTo>
                    <a:pt x="4390458" y="1667624"/>
                  </a:lnTo>
                  <a:lnTo>
                    <a:pt x="4401889" y="1667624"/>
                  </a:lnTo>
                  <a:lnTo>
                    <a:pt x="4413319" y="1667624"/>
                  </a:lnTo>
                  <a:lnTo>
                    <a:pt x="4424749" y="1667624"/>
                  </a:lnTo>
                  <a:lnTo>
                    <a:pt x="4436226" y="1667624"/>
                  </a:lnTo>
                  <a:lnTo>
                    <a:pt x="4447656" y="1667624"/>
                  </a:lnTo>
                  <a:lnTo>
                    <a:pt x="4459086" y="1667624"/>
                  </a:lnTo>
                  <a:lnTo>
                    <a:pt x="4470516" y="1667624"/>
                  </a:lnTo>
                  <a:lnTo>
                    <a:pt x="4481946" y="1667624"/>
                  </a:lnTo>
                  <a:lnTo>
                    <a:pt x="4493424" y="1667624"/>
                  </a:lnTo>
                  <a:lnTo>
                    <a:pt x="4504854" y="1667624"/>
                  </a:lnTo>
                  <a:lnTo>
                    <a:pt x="4516284" y="1667624"/>
                  </a:lnTo>
                  <a:lnTo>
                    <a:pt x="4527714" y="1667624"/>
                  </a:lnTo>
                  <a:lnTo>
                    <a:pt x="4539144" y="1667624"/>
                  </a:lnTo>
                  <a:lnTo>
                    <a:pt x="4550621" y="1667624"/>
                  </a:lnTo>
                  <a:lnTo>
                    <a:pt x="4562051" y="1667624"/>
                  </a:lnTo>
                  <a:lnTo>
                    <a:pt x="4573482" y="1667624"/>
                  </a:lnTo>
                  <a:lnTo>
                    <a:pt x="4584912" y="1667624"/>
                  </a:lnTo>
                  <a:lnTo>
                    <a:pt x="4596341" y="1667624"/>
                  </a:lnTo>
                  <a:lnTo>
                    <a:pt x="4607771" y="1667624"/>
                  </a:lnTo>
                  <a:lnTo>
                    <a:pt x="4619249" y="1667624"/>
                  </a:lnTo>
                  <a:lnTo>
                    <a:pt x="4630679" y="1667624"/>
                  </a:lnTo>
                  <a:lnTo>
                    <a:pt x="4642109" y="1667624"/>
                  </a:lnTo>
                  <a:lnTo>
                    <a:pt x="4653539" y="1667624"/>
                  </a:lnTo>
                  <a:lnTo>
                    <a:pt x="4664969" y="1667624"/>
                  </a:lnTo>
                  <a:lnTo>
                    <a:pt x="4676447" y="1667624"/>
                  </a:lnTo>
                  <a:lnTo>
                    <a:pt x="4687877" y="1667624"/>
                  </a:lnTo>
                  <a:lnTo>
                    <a:pt x="4699306" y="1667624"/>
                  </a:lnTo>
                  <a:lnTo>
                    <a:pt x="4710737" y="1667624"/>
                  </a:lnTo>
                  <a:lnTo>
                    <a:pt x="4722167" y="1667624"/>
                  </a:lnTo>
                  <a:lnTo>
                    <a:pt x="4733644" y="1667624"/>
                  </a:lnTo>
                  <a:lnTo>
                    <a:pt x="4745075" y="1667624"/>
                  </a:lnTo>
                  <a:lnTo>
                    <a:pt x="4756504" y="1667624"/>
                  </a:lnTo>
                  <a:lnTo>
                    <a:pt x="4767934" y="1667624"/>
                  </a:lnTo>
                  <a:lnTo>
                    <a:pt x="4779364" y="1667624"/>
                  </a:lnTo>
                  <a:lnTo>
                    <a:pt x="4790842" y="1667624"/>
                  </a:lnTo>
                  <a:lnTo>
                    <a:pt x="4802272" y="1667624"/>
                  </a:lnTo>
                  <a:lnTo>
                    <a:pt x="4813702" y="1667624"/>
                  </a:lnTo>
                  <a:lnTo>
                    <a:pt x="4825132" y="1667624"/>
                  </a:lnTo>
                  <a:lnTo>
                    <a:pt x="4836562" y="1667624"/>
                  </a:lnTo>
                  <a:lnTo>
                    <a:pt x="4848040" y="1667624"/>
                  </a:lnTo>
                  <a:lnTo>
                    <a:pt x="4859469" y="1667624"/>
                  </a:lnTo>
                  <a:lnTo>
                    <a:pt x="4870899" y="1667624"/>
                  </a:lnTo>
                  <a:lnTo>
                    <a:pt x="4882330" y="1667624"/>
                  </a:lnTo>
                  <a:lnTo>
                    <a:pt x="4893760" y="1667624"/>
                  </a:lnTo>
                  <a:lnTo>
                    <a:pt x="4905237" y="1667624"/>
                  </a:lnTo>
                  <a:lnTo>
                    <a:pt x="4916667" y="1667624"/>
                  </a:lnTo>
                  <a:lnTo>
                    <a:pt x="4928097" y="1667624"/>
                  </a:lnTo>
                  <a:lnTo>
                    <a:pt x="4939527" y="1667624"/>
                  </a:lnTo>
                  <a:lnTo>
                    <a:pt x="4950957" y="1667624"/>
                  </a:lnTo>
                  <a:lnTo>
                    <a:pt x="4962435" y="1667624"/>
                  </a:lnTo>
                  <a:lnTo>
                    <a:pt x="4973865" y="1667624"/>
                  </a:lnTo>
                  <a:lnTo>
                    <a:pt x="4985295" y="1667624"/>
                  </a:lnTo>
                  <a:lnTo>
                    <a:pt x="4996725" y="1667624"/>
                  </a:lnTo>
                  <a:lnTo>
                    <a:pt x="5008155" y="1667624"/>
                  </a:lnTo>
                  <a:lnTo>
                    <a:pt x="5019632" y="1667624"/>
                  </a:lnTo>
                  <a:lnTo>
                    <a:pt x="5031062" y="1667624"/>
                  </a:lnTo>
                  <a:lnTo>
                    <a:pt x="5042492" y="1667624"/>
                  </a:lnTo>
                  <a:lnTo>
                    <a:pt x="5053923" y="1667624"/>
                  </a:lnTo>
                  <a:lnTo>
                    <a:pt x="5065353" y="1667624"/>
                  </a:lnTo>
                  <a:lnTo>
                    <a:pt x="5076830" y="1667624"/>
                  </a:lnTo>
                  <a:lnTo>
                    <a:pt x="5088260" y="1667624"/>
                  </a:lnTo>
                  <a:lnTo>
                    <a:pt x="5099690" y="1667624"/>
                  </a:lnTo>
                  <a:lnTo>
                    <a:pt x="5111120" y="1667624"/>
                  </a:lnTo>
                  <a:lnTo>
                    <a:pt x="5122550" y="1667624"/>
                  </a:lnTo>
                  <a:lnTo>
                    <a:pt x="5134028" y="1667624"/>
                  </a:lnTo>
                  <a:lnTo>
                    <a:pt x="5145458" y="1667624"/>
                  </a:lnTo>
                  <a:lnTo>
                    <a:pt x="5156888" y="1667624"/>
                  </a:lnTo>
                  <a:lnTo>
                    <a:pt x="5168318" y="1667624"/>
                  </a:lnTo>
                  <a:lnTo>
                    <a:pt x="5179747" y="1667624"/>
                  </a:lnTo>
                  <a:lnTo>
                    <a:pt x="5191225" y="1667624"/>
                  </a:lnTo>
                  <a:lnTo>
                    <a:pt x="5202655" y="1667624"/>
                  </a:lnTo>
                  <a:lnTo>
                    <a:pt x="5214085" y="1667624"/>
                  </a:lnTo>
                  <a:lnTo>
                    <a:pt x="5225515" y="1667624"/>
                  </a:lnTo>
                  <a:lnTo>
                    <a:pt x="5236945" y="1667624"/>
                  </a:lnTo>
                  <a:lnTo>
                    <a:pt x="5248423" y="1667624"/>
                  </a:lnTo>
                  <a:lnTo>
                    <a:pt x="5259853" y="1667624"/>
                  </a:lnTo>
                  <a:lnTo>
                    <a:pt x="5271283" y="1667624"/>
                  </a:lnTo>
                  <a:lnTo>
                    <a:pt x="5282713" y="1667624"/>
                  </a:lnTo>
                  <a:lnTo>
                    <a:pt x="5294143" y="1667624"/>
                  </a:lnTo>
                  <a:lnTo>
                    <a:pt x="5305621" y="1667624"/>
                  </a:lnTo>
                  <a:lnTo>
                    <a:pt x="5317051" y="1667624"/>
                  </a:lnTo>
                  <a:lnTo>
                    <a:pt x="5328481" y="1667624"/>
                  </a:lnTo>
                  <a:lnTo>
                    <a:pt x="5339910" y="1667624"/>
                  </a:lnTo>
                  <a:lnTo>
                    <a:pt x="5351340" y="1667624"/>
                  </a:lnTo>
                  <a:lnTo>
                    <a:pt x="5362818" y="1667624"/>
                  </a:lnTo>
                  <a:lnTo>
                    <a:pt x="5374248" y="1667624"/>
                  </a:lnTo>
                  <a:lnTo>
                    <a:pt x="5385678" y="1667624"/>
                  </a:lnTo>
                  <a:lnTo>
                    <a:pt x="5397108" y="1667624"/>
                  </a:lnTo>
                  <a:lnTo>
                    <a:pt x="5408538" y="1667624"/>
                  </a:lnTo>
                  <a:lnTo>
                    <a:pt x="5420016" y="1667624"/>
                  </a:lnTo>
                  <a:lnTo>
                    <a:pt x="5431446" y="1667624"/>
                  </a:lnTo>
                  <a:lnTo>
                    <a:pt x="5442876" y="1667624"/>
                  </a:lnTo>
                  <a:lnTo>
                    <a:pt x="5454306" y="1667624"/>
                  </a:lnTo>
                  <a:lnTo>
                    <a:pt x="5465736" y="1667624"/>
                  </a:lnTo>
                  <a:lnTo>
                    <a:pt x="5477214" y="1667624"/>
                  </a:lnTo>
                  <a:lnTo>
                    <a:pt x="5488643" y="1667624"/>
                  </a:lnTo>
                  <a:lnTo>
                    <a:pt x="5500073" y="1667624"/>
                  </a:lnTo>
                  <a:lnTo>
                    <a:pt x="5511503" y="1667624"/>
                  </a:lnTo>
                  <a:lnTo>
                    <a:pt x="5522933" y="1667624"/>
                  </a:lnTo>
                  <a:lnTo>
                    <a:pt x="5534411" y="1667624"/>
                  </a:lnTo>
                  <a:lnTo>
                    <a:pt x="5545841" y="1667624"/>
                  </a:lnTo>
                  <a:lnTo>
                    <a:pt x="5557271" y="1434757"/>
                  </a:lnTo>
                  <a:lnTo>
                    <a:pt x="5568701" y="366575"/>
                  </a:lnTo>
                  <a:lnTo>
                    <a:pt x="5580131" y="219343"/>
                  </a:lnTo>
                  <a:lnTo>
                    <a:pt x="5591609" y="518313"/>
                  </a:lnTo>
                  <a:lnTo>
                    <a:pt x="5603038" y="731650"/>
                  </a:lnTo>
                  <a:lnTo>
                    <a:pt x="5614469" y="799258"/>
                  </a:lnTo>
                  <a:lnTo>
                    <a:pt x="5625899" y="384606"/>
                  </a:lnTo>
                  <a:lnTo>
                    <a:pt x="5637329" y="316998"/>
                  </a:lnTo>
                  <a:lnTo>
                    <a:pt x="5648759" y="307987"/>
                  </a:lnTo>
                  <a:lnTo>
                    <a:pt x="5660236" y="402632"/>
                  </a:lnTo>
                  <a:lnTo>
                    <a:pt x="5671666" y="555875"/>
                  </a:lnTo>
                  <a:lnTo>
                    <a:pt x="5683096" y="555875"/>
                  </a:lnTo>
                  <a:lnTo>
                    <a:pt x="5694526" y="710618"/>
                  </a:lnTo>
                  <a:lnTo>
                    <a:pt x="5705956" y="350049"/>
                  </a:lnTo>
                  <a:lnTo>
                    <a:pt x="5717434" y="0"/>
                  </a:lnTo>
                  <a:lnTo>
                    <a:pt x="5728864" y="187796"/>
                  </a:lnTo>
                  <a:lnTo>
                    <a:pt x="5740294" y="458220"/>
                  </a:lnTo>
                  <a:lnTo>
                    <a:pt x="5751724" y="398127"/>
                  </a:lnTo>
                  <a:lnTo>
                    <a:pt x="5763154" y="850336"/>
                  </a:lnTo>
                  <a:lnTo>
                    <a:pt x="5774631" y="679067"/>
                  </a:lnTo>
                  <a:lnTo>
                    <a:pt x="5786062" y="797753"/>
                  </a:lnTo>
                  <a:lnTo>
                    <a:pt x="5797492" y="1667624"/>
                  </a:lnTo>
                  <a:lnTo>
                    <a:pt x="5808921" y="1667624"/>
                  </a:lnTo>
                  <a:lnTo>
                    <a:pt x="5820351" y="1667624"/>
                  </a:lnTo>
                  <a:lnTo>
                    <a:pt x="5831829" y="1667624"/>
                  </a:lnTo>
                  <a:lnTo>
                    <a:pt x="5843259" y="1667624"/>
                  </a:lnTo>
                  <a:lnTo>
                    <a:pt x="5854689" y="1667624"/>
                  </a:lnTo>
                  <a:lnTo>
                    <a:pt x="5866119" y="1667624"/>
                  </a:lnTo>
                  <a:lnTo>
                    <a:pt x="5877549" y="1667624"/>
                  </a:lnTo>
                  <a:lnTo>
                    <a:pt x="5889027" y="1666124"/>
                  </a:lnTo>
                  <a:lnTo>
                    <a:pt x="5900457" y="1667624"/>
                  </a:lnTo>
                  <a:lnTo>
                    <a:pt x="5911887" y="1667624"/>
                  </a:lnTo>
                  <a:lnTo>
                    <a:pt x="5923317" y="1667624"/>
                  </a:lnTo>
                  <a:lnTo>
                    <a:pt x="5934747" y="1667624"/>
                  </a:lnTo>
                  <a:lnTo>
                    <a:pt x="5946225" y="1667624"/>
                  </a:lnTo>
                  <a:lnTo>
                    <a:pt x="5957655" y="1667624"/>
                  </a:lnTo>
                  <a:lnTo>
                    <a:pt x="5969084" y="1667624"/>
                  </a:lnTo>
                  <a:lnTo>
                    <a:pt x="5980514" y="1667624"/>
                  </a:lnTo>
                  <a:lnTo>
                    <a:pt x="5991944" y="1667624"/>
                  </a:lnTo>
                  <a:lnTo>
                    <a:pt x="6003422" y="1667624"/>
                  </a:lnTo>
                  <a:lnTo>
                    <a:pt x="6014852" y="1667624"/>
                  </a:lnTo>
                  <a:lnTo>
                    <a:pt x="6026282" y="1667624"/>
                  </a:lnTo>
                  <a:lnTo>
                    <a:pt x="6037712" y="1667624"/>
                  </a:lnTo>
                  <a:lnTo>
                    <a:pt x="6049142" y="1667624"/>
                  </a:lnTo>
                  <a:lnTo>
                    <a:pt x="6060620" y="1667624"/>
                  </a:lnTo>
                  <a:lnTo>
                    <a:pt x="6072049" y="1667624"/>
                  </a:lnTo>
                  <a:lnTo>
                    <a:pt x="6083480" y="1667624"/>
                  </a:lnTo>
                  <a:lnTo>
                    <a:pt x="6094910" y="1667624"/>
                  </a:lnTo>
                  <a:lnTo>
                    <a:pt x="6106340" y="1667624"/>
                  </a:lnTo>
                  <a:lnTo>
                    <a:pt x="6117818" y="1667624"/>
                  </a:lnTo>
                  <a:lnTo>
                    <a:pt x="6129247" y="1667624"/>
                  </a:lnTo>
                  <a:lnTo>
                    <a:pt x="6140677" y="1667624"/>
                  </a:lnTo>
                  <a:lnTo>
                    <a:pt x="6152107" y="1667624"/>
                  </a:lnTo>
                  <a:lnTo>
                    <a:pt x="6163537" y="1667624"/>
                  </a:lnTo>
                  <a:lnTo>
                    <a:pt x="6175015" y="1667624"/>
                  </a:lnTo>
                  <a:lnTo>
                    <a:pt x="6186445" y="1667624"/>
                  </a:lnTo>
                  <a:lnTo>
                    <a:pt x="6197875" y="1667624"/>
                  </a:lnTo>
                  <a:lnTo>
                    <a:pt x="6209305" y="1667624"/>
                  </a:lnTo>
                  <a:lnTo>
                    <a:pt x="6220735" y="1667624"/>
                  </a:lnTo>
                  <a:lnTo>
                    <a:pt x="6232212" y="1667624"/>
                  </a:lnTo>
                  <a:lnTo>
                    <a:pt x="6243642" y="1667624"/>
                  </a:lnTo>
                  <a:lnTo>
                    <a:pt x="6255073" y="1667624"/>
                  </a:lnTo>
                  <a:lnTo>
                    <a:pt x="6266503" y="1667624"/>
                  </a:lnTo>
                  <a:lnTo>
                    <a:pt x="6277933" y="1667624"/>
                  </a:lnTo>
                  <a:lnTo>
                    <a:pt x="6289410" y="1667624"/>
                  </a:lnTo>
                  <a:lnTo>
                    <a:pt x="6300840" y="1667624"/>
                  </a:lnTo>
                  <a:lnTo>
                    <a:pt x="6312270" y="1667624"/>
                  </a:lnTo>
                  <a:lnTo>
                    <a:pt x="6323700" y="1667624"/>
                  </a:lnTo>
                  <a:lnTo>
                    <a:pt x="6335130" y="1667624"/>
                  </a:lnTo>
                  <a:lnTo>
                    <a:pt x="6346608" y="1667624"/>
                  </a:lnTo>
                  <a:lnTo>
                    <a:pt x="6358038" y="1667624"/>
                  </a:lnTo>
                  <a:lnTo>
                    <a:pt x="6369468" y="1667624"/>
                  </a:lnTo>
                  <a:lnTo>
                    <a:pt x="6380898" y="1666124"/>
                  </a:lnTo>
                  <a:lnTo>
                    <a:pt x="6392328" y="1667624"/>
                  </a:lnTo>
                  <a:lnTo>
                    <a:pt x="6403805" y="1667624"/>
                  </a:lnTo>
                  <a:lnTo>
                    <a:pt x="6415235" y="1667624"/>
                  </a:lnTo>
                  <a:lnTo>
                    <a:pt x="6426666" y="1667624"/>
                  </a:lnTo>
                  <a:lnTo>
                    <a:pt x="6438096" y="1667624"/>
                  </a:lnTo>
                  <a:lnTo>
                    <a:pt x="6449525" y="1667624"/>
                  </a:lnTo>
                  <a:lnTo>
                    <a:pt x="6461003" y="1667624"/>
                  </a:lnTo>
                  <a:lnTo>
                    <a:pt x="6472433" y="1667624"/>
                  </a:lnTo>
                  <a:lnTo>
                    <a:pt x="6483863" y="1667624"/>
                  </a:lnTo>
                  <a:lnTo>
                    <a:pt x="6495293" y="1667624"/>
                  </a:lnTo>
                  <a:lnTo>
                    <a:pt x="6506723" y="1667624"/>
                  </a:lnTo>
                  <a:lnTo>
                    <a:pt x="6518201" y="1667624"/>
                  </a:lnTo>
                  <a:lnTo>
                    <a:pt x="6529631" y="1667624"/>
                  </a:lnTo>
                  <a:lnTo>
                    <a:pt x="6541061" y="1667624"/>
                  </a:lnTo>
                  <a:lnTo>
                    <a:pt x="6552490" y="1667624"/>
                  </a:lnTo>
                  <a:lnTo>
                    <a:pt x="6563921" y="1667624"/>
                  </a:lnTo>
                  <a:lnTo>
                    <a:pt x="6575398" y="1667624"/>
                  </a:lnTo>
                  <a:lnTo>
                    <a:pt x="6586828" y="1667624"/>
                  </a:lnTo>
                  <a:lnTo>
                    <a:pt x="6598259" y="1667624"/>
                  </a:lnTo>
                  <a:lnTo>
                    <a:pt x="6609688" y="1667624"/>
                  </a:lnTo>
                  <a:lnTo>
                    <a:pt x="6621118" y="1667624"/>
                  </a:lnTo>
                  <a:lnTo>
                    <a:pt x="6632596" y="1667624"/>
                  </a:lnTo>
                  <a:lnTo>
                    <a:pt x="6644026" y="1667624"/>
                  </a:lnTo>
                  <a:lnTo>
                    <a:pt x="6655456" y="1667624"/>
                  </a:lnTo>
                  <a:lnTo>
                    <a:pt x="6666886" y="1667624"/>
                  </a:lnTo>
                  <a:lnTo>
                    <a:pt x="6678316" y="1667624"/>
                  </a:lnTo>
                  <a:lnTo>
                    <a:pt x="6689794" y="1667624"/>
                  </a:lnTo>
                  <a:lnTo>
                    <a:pt x="6701224" y="1667624"/>
                  </a:lnTo>
                  <a:lnTo>
                    <a:pt x="6712653" y="1667624"/>
                  </a:lnTo>
                  <a:lnTo>
                    <a:pt x="6724083" y="1667624"/>
                  </a:lnTo>
                  <a:lnTo>
                    <a:pt x="6735514" y="1667624"/>
                  </a:lnTo>
                  <a:lnTo>
                    <a:pt x="6746944" y="1667624"/>
                  </a:lnTo>
                  <a:lnTo>
                    <a:pt x="6758421" y="1667624"/>
                  </a:lnTo>
                  <a:lnTo>
                    <a:pt x="6769851" y="1667624"/>
                  </a:lnTo>
                  <a:lnTo>
                    <a:pt x="6781281" y="1667624"/>
                  </a:lnTo>
                  <a:lnTo>
                    <a:pt x="6792711" y="1667624"/>
                  </a:lnTo>
                  <a:lnTo>
                    <a:pt x="6804141" y="1667624"/>
                  </a:lnTo>
                  <a:lnTo>
                    <a:pt x="6815619" y="1667624"/>
                  </a:lnTo>
                  <a:lnTo>
                    <a:pt x="6827049" y="1667624"/>
                  </a:lnTo>
                  <a:lnTo>
                    <a:pt x="6838479" y="1667624"/>
                  </a:lnTo>
                  <a:lnTo>
                    <a:pt x="6849909" y="1667624"/>
                  </a:lnTo>
                  <a:lnTo>
                    <a:pt x="6861339" y="1667624"/>
                  </a:lnTo>
                  <a:lnTo>
                    <a:pt x="6872816" y="1667624"/>
                  </a:lnTo>
                  <a:lnTo>
                    <a:pt x="6884246" y="1667624"/>
                  </a:lnTo>
                  <a:lnTo>
                    <a:pt x="6895676" y="1667624"/>
                  </a:lnTo>
                  <a:lnTo>
                    <a:pt x="6907107" y="1667624"/>
                  </a:lnTo>
                  <a:lnTo>
                    <a:pt x="6918537" y="1667624"/>
                  </a:lnTo>
                  <a:lnTo>
                    <a:pt x="6930014" y="1667624"/>
                  </a:lnTo>
                  <a:lnTo>
                    <a:pt x="6941444" y="1667624"/>
                  </a:lnTo>
                  <a:lnTo>
                    <a:pt x="6952874" y="1667624"/>
                  </a:lnTo>
                  <a:lnTo>
                    <a:pt x="6964304" y="1667624"/>
                  </a:lnTo>
                  <a:lnTo>
                    <a:pt x="6975734" y="1667624"/>
                  </a:lnTo>
                  <a:lnTo>
                    <a:pt x="6987212" y="1667624"/>
                  </a:lnTo>
                  <a:lnTo>
                    <a:pt x="6998642" y="1667624"/>
                  </a:lnTo>
                  <a:lnTo>
                    <a:pt x="7010072" y="1667624"/>
                  </a:lnTo>
                  <a:lnTo>
                    <a:pt x="7021502" y="1667624"/>
                  </a:lnTo>
                  <a:lnTo>
                    <a:pt x="7032931" y="1667624"/>
                  </a:lnTo>
                  <a:lnTo>
                    <a:pt x="7044409" y="1667624"/>
                  </a:lnTo>
                  <a:lnTo>
                    <a:pt x="7055839" y="1667624"/>
                  </a:lnTo>
                  <a:lnTo>
                    <a:pt x="7067269" y="1667624"/>
                  </a:lnTo>
                  <a:lnTo>
                    <a:pt x="7078700" y="1667624"/>
                  </a:lnTo>
                  <a:lnTo>
                    <a:pt x="7090129" y="1667624"/>
                  </a:lnTo>
                  <a:lnTo>
                    <a:pt x="7101607" y="1667624"/>
                  </a:lnTo>
                  <a:lnTo>
                    <a:pt x="7113037" y="1667624"/>
                  </a:lnTo>
                  <a:lnTo>
                    <a:pt x="7124467" y="1667624"/>
                  </a:lnTo>
                  <a:lnTo>
                    <a:pt x="7135897" y="1667624"/>
                  </a:lnTo>
                  <a:lnTo>
                    <a:pt x="7147327" y="1667624"/>
                  </a:lnTo>
                  <a:lnTo>
                    <a:pt x="7158805" y="1667624"/>
                  </a:lnTo>
                  <a:lnTo>
                    <a:pt x="7170235" y="1667624"/>
                  </a:lnTo>
                  <a:lnTo>
                    <a:pt x="7181665" y="1667624"/>
                  </a:lnTo>
                  <a:lnTo>
                    <a:pt x="7193094" y="1667624"/>
                  </a:lnTo>
                  <a:lnTo>
                    <a:pt x="7204524" y="1667624"/>
                  </a:lnTo>
                  <a:lnTo>
                    <a:pt x="7216002" y="1667624"/>
                  </a:lnTo>
                  <a:lnTo>
                    <a:pt x="7227432" y="1667624"/>
                  </a:lnTo>
                  <a:lnTo>
                    <a:pt x="7238862" y="1667624"/>
                  </a:lnTo>
                  <a:lnTo>
                    <a:pt x="7250292" y="1667624"/>
                  </a:lnTo>
                  <a:lnTo>
                    <a:pt x="7261722" y="1667624"/>
                  </a:lnTo>
                  <a:lnTo>
                    <a:pt x="7273200" y="1667624"/>
                  </a:lnTo>
                  <a:lnTo>
                    <a:pt x="7284630" y="1667624"/>
                  </a:lnTo>
                  <a:lnTo>
                    <a:pt x="7296060" y="1667624"/>
                  </a:lnTo>
                  <a:lnTo>
                    <a:pt x="7307490" y="1667624"/>
                  </a:lnTo>
                  <a:lnTo>
                    <a:pt x="7318920" y="1667624"/>
                  </a:lnTo>
                  <a:lnTo>
                    <a:pt x="7330398" y="1667624"/>
                  </a:lnTo>
                  <a:lnTo>
                    <a:pt x="7341828" y="1667624"/>
                  </a:lnTo>
                  <a:lnTo>
                    <a:pt x="7353257" y="1667624"/>
                  </a:lnTo>
                  <a:lnTo>
                    <a:pt x="7364687" y="1667624"/>
                  </a:lnTo>
                  <a:lnTo>
                    <a:pt x="7376117" y="1667624"/>
                  </a:lnTo>
                  <a:lnTo>
                    <a:pt x="7387595" y="1667624"/>
                  </a:lnTo>
                  <a:lnTo>
                    <a:pt x="7399025" y="1667624"/>
                  </a:lnTo>
                  <a:lnTo>
                    <a:pt x="7410455" y="1667624"/>
                  </a:lnTo>
                  <a:lnTo>
                    <a:pt x="7421885" y="1667624"/>
                  </a:lnTo>
                  <a:lnTo>
                    <a:pt x="7433315" y="1667624"/>
                  </a:lnTo>
                  <a:lnTo>
                    <a:pt x="7444793" y="1667624"/>
                  </a:lnTo>
                  <a:lnTo>
                    <a:pt x="7456222" y="1667624"/>
                  </a:lnTo>
                  <a:lnTo>
                    <a:pt x="7467653" y="1667624"/>
                  </a:lnTo>
                  <a:lnTo>
                    <a:pt x="7479083" y="1667624"/>
                  </a:lnTo>
                  <a:lnTo>
                    <a:pt x="7490513" y="1667624"/>
                  </a:lnTo>
                  <a:lnTo>
                    <a:pt x="7501990" y="1667624"/>
                  </a:lnTo>
                  <a:lnTo>
                    <a:pt x="7513420" y="1667624"/>
                  </a:lnTo>
                  <a:lnTo>
                    <a:pt x="7524850" y="1667624"/>
                  </a:lnTo>
                  <a:lnTo>
                    <a:pt x="7536280" y="1667624"/>
                  </a:lnTo>
                  <a:lnTo>
                    <a:pt x="7547710" y="1667624"/>
                  </a:lnTo>
                  <a:lnTo>
                    <a:pt x="7559188" y="1667624"/>
                  </a:lnTo>
                  <a:lnTo>
                    <a:pt x="7570618" y="1667624"/>
                  </a:lnTo>
                  <a:lnTo>
                    <a:pt x="7582048" y="1667624"/>
                  </a:lnTo>
                  <a:lnTo>
                    <a:pt x="7593478" y="1667624"/>
                  </a:lnTo>
                  <a:lnTo>
                    <a:pt x="7604908" y="1667624"/>
                  </a:lnTo>
                  <a:lnTo>
                    <a:pt x="7616385" y="1667624"/>
                  </a:lnTo>
                  <a:lnTo>
                    <a:pt x="7627815" y="1667624"/>
                  </a:lnTo>
                  <a:lnTo>
                    <a:pt x="7639246" y="1667624"/>
                  </a:lnTo>
                  <a:lnTo>
                    <a:pt x="7650676" y="1667624"/>
                  </a:lnTo>
                  <a:lnTo>
                    <a:pt x="7662106" y="1667624"/>
                  </a:lnTo>
                  <a:lnTo>
                    <a:pt x="7673583" y="1667624"/>
                  </a:lnTo>
                  <a:lnTo>
                    <a:pt x="7685013" y="1667624"/>
                  </a:lnTo>
                  <a:lnTo>
                    <a:pt x="7696443" y="1667624"/>
                  </a:lnTo>
                  <a:lnTo>
                    <a:pt x="7707873" y="1667624"/>
                  </a:lnTo>
                  <a:lnTo>
                    <a:pt x="7719303" y="1667624"/>
                  </a:lnTo>
                  <a:lnTo>
                    <a:pt x="7730733" y="1667624"/>
                  </a:lnTo>
                  <a:lnTo>
                    <a:pt x="7742211" y="1667624"/>
                  </a:lnTo>
                  <a:lnTo>
                    <a:pt x="7753641" y="1667624"/>
                  </a:lnTo>
                  <a:lnTo>
                    <a:pt x="7765071" y="1667624"/>
                  </a:lnTo>
                  <a:lnTo>
                    <a:pt x="7776501" y="1667624"/>
                  </a:lnTo>
                  <a:lnTo>
                    <a:pt x="7787931" y="1667624"/>
                  </a:lnTo>
                  <a:lnTo>
                    <a:pt x="7799408" y="1667624"/>
                  </a:lnTo>
                  <a:lnTo>
                    <a:pt x="7810839" y="1667624"/>
                  </a:lnTo>
                  <a:lnTo>
                    <a:pt x="7822268" y="1667624"/>
                  </a:lnTo>
                  <a:lnTo>
                    <a:pt x="7833698" y="1667624"/>
                  </a:lnTo>
                  <a:lnTo>
                    <a:pt x="7845128" y="1667624"/>
                  </a:lnTo>
                  <a:lnTo>
                    <a:pt x="7856606" y="1667624"/>
                  </a:lnTo>
                  <a:lnTo>
                    <a:pt x="7868036" y="1667624"/>
                  </a:lnTo>
                  <a:lnTo>
                    <a:pt x="7879466" y="1667624"/>
                  </a:lnTo>
                  <a:lnTo>
                    <a:pt x="7890896" y="1667624"/>
                  </a:lnTo>
                  <a:lnTo>
                    <a:pt x="7902326" y="1667624"/>
                  </a:lnTo>
                  <a:lnTo>
                    <a:pt x="7913804" y="1667624"/>
                  </a:lnTo>
                  <a:lnTo>
                    <a:pt x="7925234" y="1667624"/>
                  </a:lnTo>
                  <a:lnTo>
                    <a:pt x="7936663" y="1667624"/>
                  </a:lnTo>
                  <a:lnTo>
                    <a:pt x="7948094" y="1667624"/>
                  </a:lnTo>
                  <a:lnTo>
                    <a:pt x="7959524" y="1667624"/>
                  </a:lnTo>
                  <a:lnTo>
                    <a:pt x="7971001" y="1667624"/>
                  </a:lnTo>
                  <a:lnTo>
                    <a:pt x="7982431" y="1667624"/>
                  </a:lnTo>
                  <a:lnTo>
                    <a:pt x="7993861" y="1667624"/>
                  </a:lnTo>
                  <a:lnTo>
                    <a:pt x="8005291" y="1667624"/>
                  </a:lnTo>
                  <a:lnTo>
                    <a:pt x="8016721" y="1667624"/>
                  </a:lnTo>
                  <a:lnTo>
                    <a:pt x="8028199" y="1667624"/>
                  </a:lnTo>
                  <a:lnTo>
                    <a:pt x="8039629" y="1667624"/>
                  </a:lnTo>
                  <a:lnTo>
                    <a:pt x="8051059" y="1667624"/>
                  </a:lnTo>
                  <a:lnTo>
                    <a:pt x="8062489" y="1667624"/>
                  </a:lnTo>
                  <a:lnTo>
                    <a:pt x="8073919" y="1667624"/>
                  </a:lnTo>
                  <a:lnTo>
                    <a:pt x="8085396" y="1667624"/>
                  </a:lnTo>
                  <a:lnTo>
                    <a:pt x="8096826" y="1667624"/>
                  </a:lnTo>
                  <a:lnTo>
                    <a:pt x="8108256" y="1667624"/>
                  </a:lnTo>
                  <a:lnTo>
                    <a:pt x="8119687" y="1667624"/>
                  </a:lnTo>
                  <a:lnTo>
                    <a:pt x="8131117" y="1667624"/>
                  </a:lnTo>
                  <a:lnTo>
                    <a:pt x="8142594" y="1667624"/>
                  </a:lnTo>
                  <a:lnTo>
                    <a:pt x="8154024" y="1667624"/>
                  </a:lnTo>
                  <a:lnTo>
                    <a:pt x="8165454" y="1667624"/>
                  </a:lnTo>
                  <a:lnTo>
                    <a:pt x="8176884" y="1667624"/>
                  </a:lnTo>
                  <a:lnTo>
                    <a:pt x="8188314" y="1667624"/>
                  </a:lnTo>
                  <a:lnTo>
                    <a:pt x="8199792" y="1667624"/>
                  </a:lnTo>
                  <a:lnTo>
                    <a:pt x="8211222" y="1667624"/>
                  </a:lnTo>
                  <a:lnTo>
                    <a:pt x="8222652" y="1667624"/>
                  </a:lnTo>
                  <a:lnTo>
                    <a:pt x="8234082" y="1667624"/>
                  </a:lnTo>
                  <a:lnTo>
                    <a:pt x="8245512" y="1667624"/>
                  </a:lnTo>
                  <a:lnTo>
                    <a:pt x="8256989" y="1667624"/>
                  </a:lnTo>
                  <a:lnTo>
                    <a:pt x="8268419" y="1667624"/>
                  </a:lnTo>
                  <a:lnTo>
                    <a:pt x="8279850" y="1667624"/>
                  </a:lnTo>
                  <a:lnTo>
                    <a:pt x="8291280" y="1667624"/>
                  </a:lnTo>
                  <a:lnTo>
                    <a:pt x="8302709" y="1667624"/>
                  </a:lnTo>
                  <a:lnTo>
                    <a:pt x="8314187" y="1667624"/>
                  </a:lnTo>
                  <a:lnTo>
                    <a:pt x="8325617" y="1667624"/>
                  </a:lnTo>
                  <a:lnTo>
                    <a:pt x="8337047" y="1667624"/>
                  </a:lnTo>
                  <a:lnTo>
                    <a:pt x="8348477" y="1667624"/>
                  </a:lnTo>
                  <a:lnTo>
                    <a:pt x="8359907" y="1667624"/>
                  </a:lnTo>
                  <a:lnTo>
                    <a:pt x="8371385" y="1667624"/>
                  </a:lnTo>
                  <a:lnTo>
                    <a:pt x="8382815" y="1667624"/>
                  </a:lnTo>
                  <a:lnTo>
                    <a:pt x="8394245" y="1667624"/>
                  </a:lnTo>
                  <a:lnTo>
                    <a:pt x="8405674" y="1667624"/>
                  </a:lnTo>
                  <a:lnTo>
                    <a:pt x="8417104" y="1667624"/>
                  </a:lnTo>
                  <a:lnTo>
                    <a:pt x="8428582" y="1667624"/>
                  </a:lnTo>
                  <a:lnTo>
                    <a:pt x="8440012" y="1667624"/>
                  </a:lnTo>
                  <a:lnTo>
                    <a:pt x="8451442" y="1667624"/>
                  </a:lnTo>
                  <a:lnTo>
                    <a:pt x="8462872" y="1667624"/>
                  </a:lnTo>
                  <a:lnTo>
                    <a:pt x="8474302" y="1667624"/>
                  </a:lnTo>
                  <a:lnTo>
                    <a:pt x="8485780" y="1667624"/>
                  </a:lnTo>
                  <a:lnTo>
                    <a:pt x="8497210" y="1667624"/>
                  </a:lnTo>
                  <a:lnTo>
                    <a:pt x="8508640" y="1667624"/>
                  </a:lnTo>
                  <a:lnTo>
                    <a:pt x="8520069" y="1667624"/>
                  </a:lnTo>
                  <a:lnTo>
                    <a:pt x="8531500" y="1667624"/>
                  </a:lnTo>
                  <a:lnTo>
                    <a:pt x="8542977" y="1667624"/>
                  </a:lnTo>
                  <a:lnTo>
                    <a:pt x="8554407" y="1667624"/>
                  </a:lnTo>
                  <a:lnTo>
                    <a:pt x="8565837" y="1667624"/>
                  </a:lnTo>
                  <a:lnTo>
                    <a:pt x="8577267" y="1667624"/>
                  </a:lnTo>
                  <a:lnTo>
                    <a:pt x="8588697" y="1667624"/>
                  </a:lnTo>
                  <a:lnTo>
                    <a:pt x="8600175" y="1667624"/>
                  </a:lnTo>
                  <a:lnTo>
                    <a:pt x="8611605" y="1667624"/>
                  </a:lnTo>
                  <a:lnTo>
                    <a:pt x="8623035" y="1667624"/>
                  </a:lnTo>
                  <a:lnTo>
                    <a:pt x="8634465" y="1667624"/>
                  </a:lnTo>
                  <a:lnTo>
                    <a:pt x="8645895" y="1667624"/>
                  </a:lnTo>
                  <a:lnTo>
                    <a:pt x="8657373" y="1667624"/>
                  </a:lnTo>
                  <a:lnTo>
                    <a:pt x="8668802" y="1667624"/>
                  </a:lnTo>
                  <a:lnTo>
                    <a:pt x="8680232" y="1667624"/>
                  </a:lnTo>
                  <a:lnTo>
                    <a:pt x="8691662" y="1667624"/>
                  </a:lnTo>
                  <a:lnTo>
                    <a:pt x="8703093" y="1667624"/>
                  </a:lnTo>
                  <a:lnTo>
                    <a:pt x="8714570" y="1667624"/>
                  </a:lnTo>
                  <a:lnTo>
                    <a:pt x="8726000" y="1667624"/>
                  </a:lnTo>
                  <a:lnTo>
                    <a:pt x="8737430" y="1667624"/>
                  </a:lnTo>
                  <a:lnTo>
                    <a:pt x="8748860" y="1667624"/>
                  </a:lnTo>
                  <a:lnTo>
                    <a:pt x="8760290" y="1667624"/>
                  </a:lnTo>
                  <a:lnTo>
                    <a:pt x="8771768" y="1667624"/>
                  </a:lnTo>
                  <a:lnTo>
                    <a:pt x="8783198" y="1667624"/>
                  </a:lnTo>
                  <a:lnTo>
                    <a:pt x="8794628" y="1667624"/>
                  </a:lnTo>
                  <a:lnTo>
                    <a:pt x="8806058" y="1667624"/>
                  </a:lnTo>
                  <a:lnTo>
                    <a:pt x="8817488" y="1667624"/>
                  </a:lnTo>
                  <a:lnTo>
                    <a:pt x="8828918" y="1667624"/>
                  </a:lnTo>
                  <a:lnTo>
                    <a:pt x="8840395" y="1667624"/>
                  </a:lnTo>
                  <a:lnTo>
                    <a:pt x="8851825" y="1667624"/>
                  </a:lnTo>
                  <a:lnTo>
                    <a:pt x="8863256" y="1667624"/>
                  </a:lnTo>
                  <a:lnTo>
                    <a:pt x="8874686" y="1667624"/>
                  </a:lnTo>
                  <a:lnTo>
                    <a:pt x="8886115" y="1667624"/>
                  </a:lnTo>
                  <a:lnTo>
                    <a:pt x="8897593" y="1667624"/>
                  </a:lnTo>
                  <a:lnTo>
                    <a:pt x="8909022" y="1667624"/>
                  </a:lnTo>
                  <a:lnTo>
                    <a:pt x="8920453" y="1667624"/>
                  </a:lnTo>
                  <a:lnTo>
                    <a:pt x="8931883" y="1667624"/>
                  </a:lnTo>
                  <a:lnTo>
                    <a:pt x="8943313" y="1667624"/>
                  </a:lnTo>
                  <a:lnTo>
                    <a:pt x="8954791" y="1667624"/>
                  </a:lnTo>
                  <a:lnTo>
                    <a:pt x="8966220" y="1667624"/>
                  </a:lnTo>
                  <a:lnTo>
                    <a:pt x="8977651" y="1667624"/>
                  </a:lnTo>
                  <a:lnTo>
                    <a:pt x="8989080" y="1667624"/>
                  </a:lnTo>
                  <a:lnTo>
                    <a:pt x="9000511" y="1667624"/>
                  </a:lnTo>
                  <a:lnTo>
                    <a:pt x="9011988" y="1667624"/>
                  </a:lnTo>
                  <a:lnTo>
                    <a:pt x="9023418" y="1667624"/>
                  </a:lnTo>
                  <a:lnTo>
                    <a:pt x="9034849" y="1667624"/>
                  </a:lnTo>
                  <a:lnTo>
                    <a:pt x="9046278" y="1667624"/>
                  </a:lnTo>
                  <a:lnTo>
                    <a:pt x="9057709" y="1667624"/>
                  </a:lnTo>
                  <a:lnTo>
                    <a:pt x="9069186" y="1667624"/>
                  </a:lnTo>
                  <a:lnTo>
                    <a:pt x="9080615" y="1667624"/>
                  </a:lnTo>
                  <a:lnTo>
                    <a:pt x="9092046" y="1667624"/>
                  </a:lnTo>
                  <a:lnTo>
                    <a:pt x="9103476" y="1667624"/>
                  </a:lnTo>
                  <a:lnTo>
                    <a:pt x="9114906" y="1667624"/>
                  </a:lnTo>
                  <a:lnTo>
                    <a:pt x="9126384" y="1667624"/>
                  </a:lnTo>
                  <a:lnTo>
                    <a:pt x="9137813" y="1667624"/>
                  </a:lnTo>
                  <a:lnTo>
                    <a:pt x="9149244" y="1667624"/>
                  </a:lnTo>
                  <a:lnTo>
                    <a:pt x="9160673" y="1667624"/>
                  </a:lnTo>
                  <a:lnTo>
                    <a:pt x="9172104" y="1667624"/>
                  </a:lnTo>
                  <a:lnTo>
                    <a:pt x="9183581" y="1667624"/>
                  </a:lnTo>
                  <a:lnTo>
                    <a:pt x="9195011" y="1667624"/>
                  </a:lnTo>
                  <a:lnTo>
                    <a:pt x="9206442" y="1667624"/>
                  </a:lnTo>
                  <a:lnTo>
                    <a:pt x="9217871" y="1667624"/>
                  </a:lnTo>
                  <a:lnTo>
                    <a:pt x="9229301" y="1667624"/>
                  </a:lnTo>
                  <a:lnTo>
                    <a:pt x="9240779" y="1667624"/>
                  </a:lnTo>
                  <a:lnTo>
                    <a:pt x="9252209" y="1667624"/>
                  </a:lnTo>
                  <a:lnTo>
                    <a:pt x="9263639" y="1667624"/>
                  </a:lnTo>
                  <a:lnTo>
                    <a:pt x="9275069" y="1667624"/>
                  </a:lnTo>
                  <a:lnTo>
                    <a:pt x="9286498" y="1667624"/>
                  </a:lnTo>
                  <a:lnTo>
                    <a:pt x="9297977" y="1667624"/>
                  </a:lnTo>
                  <a:lnTo>
                    <a:pt x="9309406" y="1667624"/>
                  </a:lnTo>
                  <a:lnTo>
                    <a:pt x="9320837" y="1667624"/>
                  </a:lnTo>
                  <a:lnTo>
                    <a:pt x="9332266" y="1667624"/>
                  </a:lnTo>
                  <a:lnTo>
                    <a:pt x="9343696" y="1667624"/>
                  </a:lnTo>
                  <a:lnTo>
                    <a:pt x="9355174" y="1667624"/>
                  </a:lnTo>
                  <a:lnTo>
                    <a:pt x="9366604" y="1667624"/>
                  </a:lnTo>
                  <a:lnTo>
                    <a:pt x="9378035" y="1667624"/>
                  </a:lnTo>
                  <a:lnTo>
                    <a:pt x="9389464" y="1667624"/>
                  </a:lnTo>
                  <a:lnTo>
                    <a:pt x="9400894" y="1667624"/>
                  </a:lnTo>
                  <a:lnTo>
                    <a:pt x="9412372" y="1667624"/>
                  </a:lnTo>
                  <a:lnTo>
                    <a:pt x="9423802" y="1667624"/>
                  </a:lnTo>
                  <a:lnTo>
                    <a:pt x="9435232" y="1667624"/>
                  </a:lnTo>
                  <a:lnTo>
                    <a:pt x="9446662" y="1667624"/>
                  </a:lnTo>
                  <a:lnTo>
                    <a:pt x="9458091" y="1667624"/>
                  </a:lnTo>
                  <a:lnTo>
                    <a:pt x="9469570" y="1667624"/>
                  </a:lnTo>
                  <a:lnTo>
                    <a:pt x="9480999" y="1667624"/>
                  </a:lnTo>
                  <a:lnTo>
                    <a:pt x="9492429" y="1667624"/>
                  </a:lnTo>
                  <a:lnTo>
                    <a:pt x="9503859" y="1667624"/>
                  </a:lnTo>
                  <a:lnTo>
                    <a:pt x="9515289" y="1667624"/>
                  </a:lnTo>
                  <a:lnTo>
                    <a:pt x="9526767" y="1667624"/>
                  </a:lnTo>
                  <a:lnTo>
                    <a:pt x="9538197" y="1667624"/>
                  </a:lnTo>
                  <a:lnTo>
                    <a:pt x="9549626" y="1667624"/>
                  </a:lnTo>
                  <a:lnTo>
                    <a:pt x="9561057" y="1667624"/>
                  </a:lnTo>
                  <a:lnTo>
                    <a:pt x="9572487" y="1667624"/>
                  </a:lnTo>
                  <a:lnTo>
                    <a:pt x="9583965" y="1667624"/>
                  </a:lnTo>
                  <a:lnTo>
                    <a:pt x="9595395" y="1667624"/>
                  </a:lnTo>
                  <a:lnTo>
                    <a:pt x="9606824" y="1667624"/>
                  </a:lnTo>
                  <a:lnTo>
                    <a:pt x="9618255" y="1667624"/>
                  </a:lnTo>
                  <a:lnTo>
                    <a:pt x="9629684" y="1667624"/>
                  </a:lnTo>
                  <a:lnTo>
                    <a:pt x="9641163" y="1667624"/>
                  </a:lnTo>
                  <a:lnTo>
                    <a:pt x="9652592" y="1667624"/>
                  </a:lnTo>
                  <a:lnTo>
                    <a:pt x="9664022" y="1667624"/>
                  </a:lnTo>
                  <a:lnTo>
                    <a:pt x="9675452" y="1667624"/>
                  </a:lnTo>
                  <a:lnTo>
                    <a:pt x="9686882" y="1667624"/>
                  </a:lnTo>
                  <a:lnTo>
                    <a:pt x="9698360" y="1667624"/>
                  </a:lnTo>
                  <a:lnTo>
                    <a:pt x="9709790" y="1667624"/>
                  </a:lnTo>
                  <a:lnTo>
                    <a:pt x="9721219" y="1667624"/>
                  </a:lnTo>
                  <a:lnTo>
                    <a:pt x="9732650" y="1667624"/>
                  </a:lnTo>
                  <a:lnTo>
                    <a:pt x="9744080" y="1667624"/>
                  </a:lnTo>
                  <a:lnTo>
                    <a:pt x="9755557" y="1667624"/>
                  </a:lnTo>
                  <a:lnTo>
                    <a:pt x="9766988" y="1667624"/>
                  </a:lnTo>
                  <a:lnTo>
                    <a:pt x="9778417" y="1667624"/>
                  </a:lnTo>
                  <a:lnTo>
                    <a:pt x="9789848" y="1667624"/>
                  </a:lnTo>
                  <a:lnTo>
                    <a:pt x="9801277" y="1667624"/>
                  </a:lnTo>
                  <a:lnTo>
                    <a:pt x="9812755" y="1667624"/>
                  </a:lnTo>
                  <a:lnTo>
                    <a:pt x="9824185" y="1667624"/>
                  </a:lnTo>
                  <a:lnTo>
                    <a:pt x="9835615" y="1667624"/>
                  </a:lnTo>
                  <a:lnTo>
                    <a:pt x="9847045" y="1667624"/>
                  </a:lnTo>
                  <a:lnTo>
                    <a:pt x="9858475" y="1667624"/>
                  </a:lnTo>
                  <a:lnTo>
                    <a:pt x="9869952" y="1667624"/>
                  </a:lnTo>
                  <a:lnTo>
                    <a:pt x="9881383" y="1667624"/>
                  </a:lnTo>
                  <a:lnTo>
                    <a:pt x="9892812" y="1667624"/>
                  </a:lnTo>
                  <a:lnTo>
                    <a:pt x="9904243" y="1667624"/>
                  </a:lnTo>
                  <a:lnTo>
                    <a:pt x="9915673" y="1667624"/>
                  </a:lnTo>
                  <a:lnTo>
                    <a:pt x="9927102" y="1667624"/>
                  </a:lnTo>
                  <a:lnTo>
                    <a:pt x="9938581" y="1667624"/>
                  </a:lnTo>
                  <a:lnTo>
                    <a:pt x="9950010" y="1667624"/>
                  </a:lnTo>
                  <a:lnTo>
                    <a:pt x="9961441" y="1667624"/>
                  </a:lnTo>
                  <a:lnTo>
                    <a:pt x="9972870" y="1667624"/>
                  </a:lnTo>
                  <a:lnTo>
                    <a:pt x="9984300" y="1667624"/>
                  </a:lnTo>
                  <a:lnTo>
                    <a:pt x="9995778" y="1667624"/>
                  </a:lnTo>
                  <a:lnTo>
                    <a:pt x="10007208" y="1667624"/>
                  </a:lnTo>
                  <a:lnTo>
                    <a:pt x="10018638" y="1667624"/>
                  </a:lnTo>
                  <a:lnTo>
                    <a:pt x="10030068" y="1667624"/>
                  </a:lnTo>
                  <a:lnTo>
                    <a:pt x="10041498" y="1667624"/>
                  </a:lnTo>
                  <a:lnTo>
                    <a:pt x="10052976" y="1667624"/>
                  </a:lnTo>
                  <a:lnTo>
                    <a:pt x="10064405" y="1667624"/>
                  </a:lnTo>
                  <a:lnTo>
                    <a:pt x="10075835" y="1667624"/>
                  </a:lnTo>
                  <a:lnTo>
                    <a:pt x="10087266" y="1667624"/>
                  </a:lnTo>
                  <a:lnTo>
                    <a:pt x="10098695" y="1667624"/>
                  </a:lnTo>
                  <a:lnTo>
                    <a:pt x="10110174" y="1667624"/>
                  </a:lnTo>
                  <a:lnTo>
                    <a:pt x="10121603" y="1667624"/>
                  </a:lnTo>
                  <a:lnTo>
                    <a:pt x="10133033" y="1667624"/>
                  </a:lnTo>
                  <a:lnTo>
                    <a:pt x="10144463" y="1667624"/>
                  </a:lnTo>
                  <a:lnTo>
                    <a:pt x="10155893" y="1667624"/>
                  </a:lnTo>
                  <a:lnTo>
                    <a:pt x="10167371" y="1667624"/>
                  </a:lnTo>
                  <a:lnTo>
                    <a:pt x="10178801" y="1667624"/>
                  </a:lnTo>
                  <a:lnTo>
                    <a:pt x="10190230" y="1667624"/>
                  </a:lnTo>
                  <a:lnTo>
                    <a:pt x="10201661" y="1667624"/>
                  </a:lnTo>
                  <a:lnTo>
                    <a:pt x="10213091" y="1667624"/>
                  </a:lnTo>
                  <a:lnTo>
                    <a:pt x="10224569" y="1667624"/>
                  </a:lnTo>
                  <a:lnTo>
                    <a:pt x="10235998" y="1667624"/>
                  </a:lnTo>
                  <a:lnTo>
                    <a:pt x="10247428" y="1667624"/>
                  </a:lnTo>
                  <a:lnTo>
                    <a:pt x="10258859" y="1667624"/>
                  </a:lnTo>
                  <a:lnTo>
                    <a:pt x="10270288" y="1667624"/>
                  </a:lnTo>
                  <a:lnTo>
                    <a:pt x="10281767" y="1667624"/>
                  </a:lnTo>
                  <a:lnTo>
                    <a:pt x="10293196" y="1667624"/>
                  </a:lnTo>
                  <a:lnTo>
                    <a:pt x="10304626" y="1667624"/>
                  </a:lnTo>
                  <a:lnTo>
                    <a:pt x="10316056" y="1667624"/>
                  </a:lnTo>
                  <a:lnTo>
                    <a:pt x="10327486" y="1667624"/>
                  </a:lnTo>
                  <a:lnTo>
                    <a:pt x="10338963" y="1667624"/>
                  </a:lnTo>
                  <a:lnTo>
                    <a:pt x="10350394" y="1667624"/>
                  </a:lnTo>
                  <a:lnTo>
                    <a:pt x="10361823" y="1667624"/>
                  </a:lnTo>
                  <a:lnTo>
                    <a:pt x="10373254" y="1667624"/>
                  </a:lnTo>
                  <a:lnTo>
                    <a:pt x="10384684" y="1667624"/>
                  </a:lnTo>
                  <a:lnTo>
                    <a:pt x="10396161" y="1667624"/>
                  </a:lnTo>
                  <a:lnTo>
                    <a:pt x="10407591" y="1667624"/>
                  </a:lnTo>
                  <a:lnTo>
                    <a:pt x="10419021" y="1667624"/>
                  </a:lnTo>
                  <a:lnTo>
                    <a:pt x="10430452" y="1667624"/>
                  </a:lnTo>
                  <a:lnTo>
                    <a:pt x="10441881" y="1667624"/>
                  </a:lnTo>
                  <a:lnTo>
                    <a:pt x="10453358" y="1667624"/>
                  </a:lnTo>
                  <a:lnTo>
                    <a:pt x="10464789" y="1667624"/>
                  </a:lnTo>
                  <a:lnTo>
                    <a:pt x="10476219" y="1667624"/>
                  </a:lnTo>
                  <a:lnTo>
                    <a:pt x="10487649" y="1667624"/>
                  </a:lnTo>
                  <a:lnTo>
                    <a:pt x="10499079" y="1667624"/>
                  </a:lnTo>
                  <a:lnTo>
                    <a:pt x="10510556" y="1667624"/>
                  </a:lnTo>
                  <a:lnTo>
                    <a:pt x="10521987" y="1667624"/>
                  </a:lnTo>
                  <a:lnTo>
                    <a:pt x="10533416" y="1667624"/>
                  </a:lnTo>
                  <a:lnTo>
                    <a:pt x="10544847" y="1667624"/>
                  </a:lnTo>
                  <a:lnTo>
                    <a:pt x="10556277" y="1667624"/>
                  </a:lnTo>
                  <a:lnTo>
                    <a:pt x="10567754" y="1667624"/>
                  </a:lnTo>
                  <a:lnTo>
                    <a:pt x="10579184" y="1667624"/>
                  </a:lnTo>
                  <a:lnTo>
                    <a:pt x="10590614" y="1667624"/>
                  </a:lnTo>
                  <a:lnTo>
                    <a:pt x="10602045" y="1667624"/>
                  </a:lnTo>
                  <a:lnTo>
                    <a:pt x="10613474" y="1667624"/>
                  </a:lnTo>
                  <a:lnTo>
                    <a:pt x="10624951" y="1667624"/>
                  </a:lnTo>
                  <a:lnTo>
                    <a:pt x="10636382" y="1667624"/>
                  </a:lnTo>
                  <a:lnTo>
                    <a:pt x="10647812" y="1667624"/>
                  </a:lnTo>
                  <a:lnTo>
                    <a:pt x="10659241" y="1667624"/>
                  </a:lnTo>
                  <a:lnTo>
                    <a:pt x="10670672" y="1667624"/>
                  </a:lnTo>
                  <a:lnTo>
                    <a:pt x="10682149" y="1667624"/>
                  </a:lnTo>
                  <a:lnTo>
                    <a:pt x="10693580" y="1667624"/>
                  </a:lnTo>
                  <a:lnTo>
                    <a:pt x="10705009" y="1667624"/>
                  </a:lnTo>
                  <a:lnTo>
                    <a:pt x="10716439" y="1667624"/>
                  </a:lnTo>
                  <a:lnTo>
                    <a:pt x="10727870" y="1667624"/>
                  </a:lnTo>
                  <a:lnTo>
                    <a:pt x="10739347" y="1667624"/>
                  </a:lnTo>
                  <a:lnTo>
                    <a:pt x="10750778" y="1667624"/>
                  </a:lnTo>
                  <a:lnTo>
                    <a:pt x="10762207" y="1667624"/>
                  </a:lnTo>
                  <a:lnTo>
                    <a:pt x="10773637" y="1667624"/>
                  </a:lnTo>
                  <a:lnTo>
                    <a:pt x="10785067" y="1667624"/>
                  </a:lnTo>
                  <a:lnTo>
                    <a:pt x="10796544" y="1667624"/>
                  </a:lnTo>
                  <a:lnTo>
                    <a:pt x="10807975" y="1667624"/>
                  </a:lnTo>
                  <a:lnTo>
                    <a:pt x="10819405" y="1667624"/>
                  </a:lnTo>
                  <a:lnTo>
                    <a:pt x="10830834" y="1667624"/>
                  </a:lnTo>
                  <a:lnTo>
                    <a:pt x="10842265" y="1667624"/>
                  </a:lnTo>
                  <a:lnTo>
                    <a:pt x="10853742" y="1667624"/>
                  </a:lnTo>
                  <a:lnTo>
                    <a:pt x="10865173" y="1667624"/>
                  </a:lnTo>
                  <a:lnTo>
                    <a:pt x="10876602" y="1667624"/>
                  </a:lnTo>
                  <a:lnTo>
                    <a:pt x="10888032" y="1667624"/>
                  </a:lnTo>
                  <a:lnTo>
                    <a:pt x="10899463" y="1667624"/>
                  </a:lnTo>
                  <a:lnTo>
                    <a:pt x="10910892" y="1667624"/>
                  </a:lnTo>
                  <a:lnTo>
                    <a:pt x="10922369" y="1667624"/>
                  </a:lnTo>
                  <a:lnTo>
                    <a:pt x="10933800" y="1667624"/>
                  </a:lnTo>
                  <a:lnTo>
                    <a:pt x="10945230" y="1667624"/>
                  </a:lnTo>
                  <a:lnTo>
                    <a:pt x="10956660" y="1667624"/>
                  </a:lnTo>
                  <a:lnTo>
                    <a:pt x="10968090" y="1667624"/>
                  </a:lnTo>
                  <a:lnTo>
                    <a:pt x="10979567" y="1667624"/>
                  </a:lnTo>
                  <a:lnTo>
                    <a:pt x="10990998" y="1667624"/>
                  </a:lnTo>
                  <a:lnTo>
                    <a:pt x="11002427" y="1667624"/>
                  </a:lnTo>
                  <a:lnTo>
                    <a:pt x="11013858" y="1667624"/>
                  </a:lnTo>
                  <a:lnTo>
                    <a:pt x="11025287" y="1667624"/>
                  </a:lnTo>
                  <a:lnTo>
                    <a:pt x="11036765" y="1667624"/>
                  </a:lnTo>
                  <a:lnTo>
                    <a:pt x="11048195" y="1667624"/>
                  </a:lnTo>
                  <a:lnTo>
                    <a:pt x="11059625" y="1667624"/>
                  </a:lnTo>
                  <a:lnTo>
                    <a:pt x="11071056" y="1667624"/>
                  </a:lnTo>
                  <a:lnTo>
                    <a:pt x="11082485" y="1667624"/>
                  </a:lnTo>
                  <a:lnTo>
                    <a:pt x="11093962" y="1667624"/>
                  </a:lnTo>
                  <a:lnTo>
                    <a:pt x="11105393" y="1667624"/>
                  </a:lnTo>
                  <a:lnTo>
                    <a:pt x="11116823" y="1667624"/>
                  </a:lnTo>
                  <a:lnTo>
                    <a:pt x="11128253" y="1667624"/>
                  </a:lnTo>
                  <a:lnTo>
                    <a:pt x="11139683" y="1667624"/>
                  </a:lnTo>
                  <a:lnTo>
                    <a:pt x="11151160" y="1667624"/>
                  </a:lnTo>
                  <a:lnTo>
                    <a:pt x="11162591" y="1667624"/>
                  </a:lnTo>
                  <a:lnTo>
                    <a:pt x="11174020" y="1667624"/>
                  </a:lnTo>
                  <a:lnTo>
                    <a:pt x="11185451" y="1667624"/>
                  </a:lnTo>
                  <a:lnTo>
                    <a:pt x="11196881" y="1667624"/>
                  </a:lnTo>
                  <a:lnTo>
                    <a:pt x="11208358" y="1667624"/>
                  </a:lnTo>
                  <a:lnTo>
                    <a:pt x="11218359" y="1667624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DA192F1E-6AD7-C349-B1F1-7EF9A285023E}"/>
                </a:ext>
              </a:extLst>
            </p:cNvPr>
            <p:cNvSpPr/>
            <p:nvPr/>
          </p:nvSpPr>
          <p:spPr>
            <a:xfrm>
              <a:off x="851149" y="5235401"/>
              <a:ext cx="11218359" cy="865360"/>
            </a:xfrm>
            <a:custGeom>
              <a:avLst/>
              <a:gdLst>
                <a:gd name="connsiteX0" fmla="*/ 0 w 11218359"/>
                <a:gd name="connsiteY0" fmla="*/ 865361 h 865360"/>
                <a:gd name="connsiteX1" fmla="*/ 9149 w 11218359"/>
                <a:gd name="connsiteY1" fmla="*/ 865361 h 865360"/>
                <a:gd name="connsiteX2" fmla="*/ 20588 w 11218359"/>
                <a:gd name="connsiteY2" fmla="*/ 865361 h 865360"/>
                <a:gd name="connsiteX3" fmla="*/ 32028 w 11218359"/>
                <a:gd name="connsiteY3" fmla="*/ 865361 h 865360"/>
                <a:gd name="connsiteX4" fmla="*/ 43467 w 11218359"/>
                <a:gd name="connsiteY4" fmla="*/ 865361 h 865360"/>
                <a:gd name="connsiteX5" fmla="*/ 54907 w 11218359"/>
                <a:gd name="connsiteY5" fmla="*/ 865361 h 865360"/>
                <a:gd name="connsiteX6" fmla="*/ 66346 w 11218359"/>
                <a:gd name="connsiteY6" fmla="*/ 865361 h 865360"/>
                <a:gd name="connsiteX7" fmla="*/ 77786 w 11218359"/>
                <a:gd name="connsiteY7" fmla="*/ 865361 h 865360"/>
                <a:gd name="connsiteX8" fmla="*/ 89225 w 11218359"/>
                <a:gd name="connsiteY8" fmla="*/ 865361 h 865360"/>
                <a:gd name="connsiteX9" fmla="*/ 100665 w 11218359"/>
                <a:gd name="connsiteY9" fmla="*/ 865361 h 865360"/>
                <a:gd name="connsiteX10" fmla="*/ 112104 w 11218359"/>
                <a:gd name="connsiteY10" fmla="*/ 865361 h 865360"/>
                <a:gd name="connsiteX11" fmla="*/ 123544 w 11218359"/>
                <a:gd name="connsiteY11" fmla="*/ 865361 h 865360"/>
                <a:gd name="connsiteX12" fmla="*/ 134979 w 11218359"/>
                <a:gd name="connsiteY12" fmla="*/ 865361 h 865360"/>
                <a:gd name="connsiteX13" fmla="*/ 146423 w 11218359"/>
                <a:gd name="connsiteY13" fmla="*/ 865361 h 865360"/>
                <a:gd name="connsiteX14" fmla="*/ 157858 w 11218359"/>
                <a:gd name="connsiteY14" fmla="*/ 865361 h 865360"/>
                <a:gd name="connsiteX15" fmla="*/ 169297 w 11218359"/>
                <a:gd name="connsiteY15" fmla="*/ 865361 h 865360"/>
                <a:gd name="connsiteX16" fmla="*/ 180737 w 11218359"/>
                <a:gd name="connsiteY16" fmla="*/ 865361 h 865360"/>
                <a:gd name="connsiteX17" fmla="*/ 192176 w 11218359"/>
                <a:gd name="connsiteY17" fmla="*/ 865361 h 865360"/>
                <a:gd name="connsiteX18" fmla="*/ 203616 w 11218359"/>
                <a:gd name="connsiteY18" fmla="*/ 865361 h 865360"/>
                <a:gd name="connsiteX19" fmla="*/ 215055 w 11218359"/>
                <a:gd name="connsiteY19" fmla="*/ 865361 h 865360"/>
                <a:gd name="connsiteX20" fmla="*/ 226495 w 11218359"/>
                <a:gd name="connsiteY20" fmla="*/ 865361 h 865360"/>
                <a:gd name="connsiteX21" fmla="*/ 237935 w 11218359"/>
                <a:gd name="connsiteY21" fmla="*/ 865361 h 865360"/>
                <a:gd name="connsiteX22" fmla="*/ 249374 w 11218359"/>
                <a:gd name="connsiteY22" fmla="*/ 865361 h 865360"/>
                <a:gd name="connsiteX23" fmla="*/ 260814 w 11218359"/>
                <a:gd name="connsiteY23" fmla="*/ 865361 h 865360"/>
                <a:gd name="connsiteX24" fmla="*/ 272253 w 11218359"/>
                <a:gd name="connsiteY24" fmla="*/ 865361 h 865360"/>
                <a:gd name="connsiteX25" fmla="*/ 283693 w 11218359"/>
                <a:gd name="connsiteY25" fmla="*/ 865361 h 865360"/>
                <a:gd name="connsiteX26" fmla="*/ 295132 w 11218359"/>
                <a:gd name="connsiteY26" fmla="*/ 865361 h 865360"/>
                <a:gd name="connsiteX27" fmla="*/ 306572 w 11218359"/>
                <a:gd name="connsiteY27" fmla="*/ 865361 h 865360"/>
                <a:gd name="connsiteX28" fmla="*/ 318011 w 11218359"/>
                <a:gd name="connsiteY28" fmla="*/ 865361 h 865360"/>
                <a:gd name="connsiteX29" fmla="*/ 329451 w 11218359"/>
                <a:gd name="connsiteY29" fmla="*/ 865361 h 865360"/>
                <a:gd name="connsiteX30" fmla="*/ 340890 w 11218359"/>
                <a:gd name="connsiteY30" fmla="*/ 865361 h 865360"/>
                <a:gd name="connsiteX31" fmla="*/ 352330 w 11218359"/>
                <a:gd name="connsiteY31" fmla="*/ 865361 h 865360"/>
                <a:gd name="connsiteX32" fmla="*/ 363769 w 11218359"/>
                <a:gd name="connsiteY32" fmla="*/ 865361 h 865360"/>
                <a:gd name="connsiteX33" fmla="*/ 375209 w 11218359"/>
                <a:gd name="connsiteY33" fmla="*/ 865361 h 865360"/>
                <a:gd name="connsiteX34" fmla="*/ 386648 w 11218359"/>
                <a:gd name="connsiteY34" fmla="*/ 865361 h 865360"/>
                <a:gd name="connsiteX35" fmla="*/ 398088 w 11218359"/>
                <a:gd name="connsiteY35" fmla="*/ 865361 h 865360"/>
                <a:gd name="connsiteX36" fmla="*/ 409527 w 11218359"/>
                <a:gd name="connsiteY36" fmla="*/ 865361 h 865360"/>
                <a:gd name="connsiteX37" fmla="*/ 420967 w 11218359"/>
                <a:gd name="connsiteY37" fmla="*/ 865361 h 865360"/>
                <a:gd name="connsiteX38" fmla="*/ 432406 w 11218359"/>
                <a:gd name="connsiteY38" fmla="*/ 865361 h 865360"/>
                <a:gd name="connsiteX39" fmla="*/ 443846 w 11218359"/>
                <a:gd name="connsiteY39" fmla="*/ 865361 h 865360"/>
                <a:gd name="connsiteX40" fmla="*/ 455285 w 11218359"/>
                <a:gd name="connsiteY40" fmla="*/ 865361 h 865360"/>
                <a:gd name="connsiteX41" fmla="*/ 466725 w 11218359"/>
                <a:gd name="connsiteY41" fmla="*/ 865361 h 865360"/>
                <a:gd name="connsiteX42" fmla="*/ 478165 w 11218359"/>
                <a:gd name="connsiteY42" fmla="*/ 865361 h 865360"/>
                <a:gd name="connsiteX43" fmla="*/ 489604 w 11218359"/>
                <a:gd name="connsiteY43" fmla="*/ 865361 h 865360"/>
                <a:gd name="connsiteX44" fmla="*/ 501044 w 11218359"/>
                <a:gd name="connsiteY44" fmla="*/ 865361 h 865360"/>
                <a:gd name="connsiteX45" fmla="*/ 512483 w 11218359"/>
                <a:gd name="connsiteY45" fmla="*/ 865361 h 865360"/>
                <a:gd name="connsiteX46" fmla="*/ 523923 w 11218359"/>
                <a:gd name="connsiteY46" fmla="*/ 865361 h 865360"/>
                <a:gd name="connsiteX47" fmla="*/ 535362 w 11218359"/>
                <a:gd name="connsiteY47" fmla="*/ 865361 h 865360"/>
                <a:gd name="connsiteX48" fmla="*/ 546802 w 11218359"/>
                <a:gd name="connsiteY48" fmla="*/ 865361 h 865360"/>
                <a:gd name="connsiteX49" fmla="*/ 558241 w 11218359"/>
                <a:gd name="connsiteY49" fmla="*/ 865361 h 865360"/>
                <a:gd name="connsiteX50" fmla="*/ 569681 w 11218359"/>
                <a:gd name="connsiteY50" fmla="*/ 865361 h 865360"/>
                <a:gd name="connsiteX51" fmla="*/ 581120 w 11218359"/>
                <a:gd name="connsiteY51" fmla="*/ 865361 h 865360"/>
                <a:gd name="connsiteX52" fmla="*/ 592560 w 11218359"/>
                <a:gd name="connsiteY52" fmla="*/ 865361 h 865360"/>
                <a:gd name="connsiteX53" fmla="*/ 603999 w 11218359"/>
                <a:gd name="connsiteY53" fmla="*/ 865361 h 865360"/>
                <a:gd name="connsiteX54" fmla="*/ 615439 w 11218359"/>
                <a:gd name="connsiteY54" fmla="*/ 865361 h 865360"/>
                <a:gd name="connsiteX55" fmla="*/ 626878 w 11218359"/>
                <a:gd name="connsiteY55" fmla="*/ 865361 h 865360"/>
                <a:gd name="connsiteX56" fmla="*/ 638318 w 11218359"/>
                <a:gd name="connsiteY56" fmla="*/ 865361 h 865360"/>
                <a:gd name="connsiteX57" fmla="*/ 649757 w 11218359"/>
                <a:gd name="connsiteY57" fmla="*/ 865361 h 865360"/>
                <a:gd name="connsiteX58" fmla="*/ 661192 w 11218359"/>
                <a:gd name="connsiteY58" fmla="*/ 865361 h 865360"/>
                <a:gd name="connsiteX59" fmla="*/ 672632 w 11218359"/>
                <a:gd name="connsiteY59" fmla="*/ 865361 h 865360"/>
                <a:gd name="connsiteX60" fmla="*/ 684071 w 11218359"/>
                <a:gd name="connsiteY60" fmla="*/ 865361 h 865360"/>
                <a:gd name="connsiteX61" fmla="*/ 695511 w 11218359"/>
                <a:gd name="connsiteY61" fmla="*/ 865361 h 865360"/>
                <a:gd name="connsiteX62" fmla="*/ 706950 w 11218359"/>
                <a:gd name="connsiteY62" fmla="*/ 865361 h 865360"/>
                <a:gd name="connsiteX63" fmla="*/ 718390 w 11218359"/>
                <a:gd name="connsiteY63" fmla="*/ 865361 h 865360"/>
                <a:gd name="connsiteX64" fmla="*/ 729829 w 11218359"/>
                <a:gd name="connsiteY64" fmla="*/ 865361 h 865360"/>
                <a:gd name="connsiteX65" fmla="*/ 741269 w 11218359"/>
                <a:gd name="connsiteY65" fmla="*/ 865361 h 865360"/>
                <a:gd name="connsiteX66" fmla="*/ 752708 w 11218359"/>
                <a:gd name="connsiteY66" fmla="*/ 865361 h 865360"/>
                <a:gd name="connsiteX67" fmla="*/ 764148 w 11218359"/>
                <a:gd name="connsiteY67" fmla="*/ 865361 h 865360"/>
                <a:gd name="connsiteX68" fmla="*/ 775587 w 11218359"/>
                <a:gd name="connsiteY68" fmla="*/ 865361 h 865360"/>
                <a:gd name="connsiteX69" fmla="*/ 787027 w 11218359"/>
                <a:gd name="connsiteY69" fmla="*/ 865361 h 865360"/>
                <a:gd name="connsiteX70" fmla="*/ 798467 w 11218359"/>
                <a:gd name="connsiteY70" fmla="*/ 865361 h 865360"/>
                <a:gd name="connsiteX71" fmla="*/ 809906 w 11218359"/>
                <a:gd name="connsiteY71" fmla="*/ 865361 h 865360"/>
                <a:gd name="connsiteX72" fmla="*/ 821346 w 11218359"/>
                <a:gd name="connsiteY72" fmla="*/ 865361 h 865360"/>
                <a:gd name="connsiteX73" fmla="*/ 832785 w 11218359"/>
                <a:gd name="connsiteY73" fmla="*/ 865361 h 865360"/>
                <a:gd name="connsiteX74" fmla="*/ 844225 w 11218359"/>
                <a:gd name="connsiteY74" fmla="*/ 865361 h 865360"/>
                <a:gd name="connsiteX75" fmla="*/ 855664 w 11218359"/>
                <a:gd name="connsiteY75" fmla="*/ 865361 h 865360"/>
                <a:gd name="connsiteX76" fmla="*/ 867104 w 11218359"/>
                <a:gd name="connsiteY76" fmla="*/ 865361 h 865360"/>
                <a:gd name="connsiteX77" fmla="*/ 878543 w 11218359"/>
                <a:gd name="connsiteY77" fmla="*/ 865361 h 865360"/>
                <a:gd name="connsiteX78" fmla="*/ 889983 w 11218359"/>
                <a:gd name="connsiteY78" fmla="*/ 865361 h 865360"/>
                <a:gd name="connsiteX79" fmla="*/ 901422 w 11218359"/>
                <a:gd name="connsiteY79" fmla="*/ 865361 h 865360"/>
                <a:gd name="connsiteX80" fmla="*/ 912862 w 11218359"/>
                <a:gd name="connsiteY80" fmla="*/ 865361 h 865360"/>
                <a:gd name="connsiteX81" fmla="*/ 924301 w 11218359"/>
                <a:gd name="connsiteY81" fmla="*/ 865361 h 865360"/>
                <a:gd name="connsiteX82" fmla="*/ 935741 w 11218359"/>
                <a:gd name="connsiteY82" fmla="*/ 865361 h 865360"/>
                <a:gd name="connsiteX83" fmla="*/ 947180 w 11218359"/>
                <a:gd name="connsiteY83" fmla="*/ 865361 h 865360"/>
                <a:gd name="connsiteX84" fmla="*/ 958620 w 11218359"/>
                <a:gd name="connsiteY84" fmla="*/ 865361 h 865360"/>
                <a:gd name="connsiteX85" fmla="*/ 970059 w 11218359"/>
                <a:gd name="connsiteY85" fmla="*/ 865361 h 865360"/>
                <a:gd name="connsiteX86" fmla="*/ 981499 w 11218359"/>
                <a:gd name="connsiteY86" fmla="*/ 865361 h 865360"/>
                <a:gd name="connsiteX87" fmla="*/ 992938 w 11218359"/>
                <a:gd name="connsiteY87" fmla="*/ 865361 h 865360"/>
                <a:gd name="connsiteX88" fmla="*/ 1004378 w 11218359"/>
                <a:gd name="connsiteY88" fmla="*/ 865361 h 865360"/>
                <a:gd name="connsiteX89" fmla="*/ 1015818 w 11218359"/>
                <a:gd name="connsiteY89" fmla="*/ 865361 h 865360"/>
                <a:gd name="connsiteX90" fmla="*/ 1027257 w 11218359"/>
                <a:gd name="connsiteY90" fmla="*/ 865361 h 865360"/>
                <a:gd name="connsiteX91" fmla="*/ 1038697 w 11218359"/>
                <a:gd name="connsiteY91" fmla="*/ 865361 h 865360"/>
                <a:gd name="connsiteX92" fmla="*/ 1050136 w 11218359"/>
                <a:gd name="connsiteY92" fmla="*/ 865361 h 865360"/>
                <a:gd name="connsiteX93" fmla="*/ 1061576 w 11218359"/>
                <a:gd name="connsiteY93" fmla="*/ 865361 h 865360"/>
                <a:gd name="connsiteX94" fmla="*/ 1073015 w 11218359"/>
                <a:gd name="connsiteY94" fmla="*/ 865361 h 865360"/>
                <a:gd name="connsiteX95" fmla="*/ 1084455 w 11218359"/>
                <a:gd name="connsiteY95" fmla="*/ 865361 h 865360"/>
                <a:gd name="connsiteX96" fmla="*/ 1095894 w 11218359"/>
                <a:gd name="connsiteY96" fmla="*/ 865361 h 865360"/>
                <a:gd name="connsiteX97" fmla="*/ 1107334 w 11218359"/>
                <a:gd name="connsiteY97" fmla="*/ 865361 h 865360"/>
                <a:gd name="connsiteX98" fmla="*/ 1118773 w 11218359"/>
                <a:gd name="connsiteY98" fmla="*/ 865361 h 865360"/>
                <a:gd name="connsiteX99" fmla="*/ 1130213 w 11218359"/>
                <a:gd name="connsiteY99" fmla="*/ 865361 h 865360"/>
                <a:gd name="connsiteX100" fmla="*/ 1141652 w 11218359"/>
                <a:gd name="connsiteY100" fmla="*/ 865361 h 865360"/>
                <a:gd name="connsiteX101" fmla="*/ 1153092 w 11218359"/>
                <a:gd name="connsiteY101" fmla="*/ 865361 h 865360"/>
                <a:gd name="connsiteX102" fmla="*/ 1164531 w 11218359"/>
                <a:gd name="connsiteY102" fmla="*/ 865361 h 865360"/>
                <a:gd name="connsiteX103" fmla="*/ 1175971 w 11218359"/>
                <a:gd name="connsiteY103" fmla="*/ 865361 h 865360"/>
                <a:gd name="connsiteX104" fmla="*/ 1187406 w 11218359"/>
                <a:gd name="connsiteY104" fmla="*/ 865361 h 865360"/>
                <a:gd name="connsiteX105" fmla="*/ 1198845 w 11218359"/>
                <a:gd name="connsiteY105" fmla="*/ 865361 h 865360"/>
                <a:gd name="connsiteX106" fmla="*/ 1210285 w 11218359"/>
                <a:gd name="connsiteY106" fmla="*/ 865361 h 865360"/>
                <a:gd name="connsiteX107" fmla="*/ 1221724 w 11218359"/>
                <a:gd name="connsiteY107" fmla="*/ 865361 h 865360"/>
                <a:gd name="connsiteX108" fmla="*/ 1233164 w 11218359"/>
                <a:gd name="connsiteY108" fmla="*/ 865361 h 865360"/>
                <a:gd name="connsiteX109" fmla="*/ 1244603 w 11218359"/>
                <a:gd name="connsiteY109" fmla="*/ 865361 h 865360"/>
                <a:gd name="connsiteX110" fmla="*/ 1256043 w 11218359"/>
                <a:gd name="connsiteY110" fmla="*/ 865361 h 865360"/>
                <a:gd name="connsiteX111" fmla="*/ 1267482 w 11218359"/>
                <a:gd name="connsiteY111" fmla="*/ 865361 h 865360"/>
                <a:gd name="connsiteX112" fmla="*/ 1278922 w 11218359"/>
                <a:gd name="connsiteY112" fmla="*/ 865361 h 865360"/>
                <a:gd name="connsiteX113" fmla="*/ 1290361 w 11218359"/>
                <a:gd name="connsiteY113" fmla="*/ 865361 h 865360"/>
                <a:gd name="connsiteX114" fmla="*/ 1301801 w 11218359"/>
                <a:gd name="connsiteY114" fmla="*/ 865361 h 865360"/>
                <a:gd name="connsiteX115" fmla="*/ 1313240 w 11218359"/>
                <a:gd name="connsiteY115" fmla="*/ 865361 h 865360"/>
                <a:gd name="connsiteX116" fmla="*/ 1324680 w 11218359"/>
                <a:gd name="connsiteY116" fmla="*/ 865361 h 865360"/>
                <a:gd name="connsiteX117" fmla="*/ 1336120 w 11218359"/>
                <a:gd name="connsiteY117" fmla="*/ 865361 h 865360"/>
                <a:gd name="connsiteX118" fmla="*/ 1347559 w 11218359"/>
                <a:gd name="connsiteY118" fmla="*/ 865361 h 865360"/>
                <a:gd name="connsiteX119" fmla="*/ 1358999 w 11218359"/>
                <a:gd name="connsiteY119" fmla="*/ 865361 h 865360"/>
                <a:gd name="connsiteX120" fmla="*/ 1370438 w 11218359"/>
                <a:gd name="connsiteY120" fmla="*/ 865361 h 865360"/>
                <a:gd name="connsiteX121" fmla="*/ 1381878 w 11218359"/>
                <a:gd name="connsiteY121" fmla="*/ 865361 h 865360"/>
                <a:gd name="connsiteX122" fmla="*/ 1393317 w 11218359"/>
                <a:gd name="connsiteY122" fmla="*/ 865361 h 865360"/>
                <a:gd name="connsiteX123" fmla="*/ 1404757 w 11218359"/>
                <a:gd name="connsiteY123" fmla="*/ 865361 h 865360"/>
                <a:gd name="connsiteX124" fmla="*/ 1416196 w 11218359"/>
                <a:gd name="connsiteY124" fmla="*/ 865361 h 865360"/>
                <a:gd name="connsiteX125" fmla="*/ 1427636 w 11218359"/>
                <a:gd name="connsiteY125" fmla="*/ 865361 h 865360"/>
                <a:gd name="connsiteX126" fmla="*/ 1439075 w 11218359"/>
                <a:gd name="connsiteY126" fmla="*/ 865361 h 865360"/>
                <a:gd name="connsiteX127" fmla="*/ 1450515 w 11218359"/>
                <a:gd name="connsiteY127" fmla="*/ 865361 h 865360"/>
                <a:gd name="connsiteX128" fmla="*/ 1461954 w 11218359"/>
                <a:gd name="connsiteY128" fmla="*/ 865361 h 865360"/>
                <a:gd name="connsiteX129" fmla="*/ 1473394 w 11218359"/>
                <a:gd name="connsiteY129" fmla="*/ 865361 h 865360"/>
                <a:gd name="connsiteX130" fmla="*/ 1484833 w 11218359"/>
                <a:gd name="connsiteY130" fmla="*/ 865361 h 865360"/>
                <a:gd name="connsiteX131" fmla="*/ 1496273 w 11218359"/>
                <a:gd name="connsiteY131" fmla="*/ 865361 h 865360"/>
                <a:gd name="connsiteX132" fmla="*/ 1507712 w 11218359"/>
                <a:gd name="connsiteY132" fmla="*/ 865361 h 865360"/>
                <a:gd name="connsiteX133" fmla="*/ 1519152 w 11218359"/>
                <a:gd name="connsiteY133" fmla="*/ 865361 h 865360"/>
                <a:gd name="connsiteX134" fmla="*/ 1530591 w 11218359"/>
                <a:gd name="connsiteY134" fmla="*/ 865361 h 865360"/>
                <a:gd name="connsiteX135" fmla="*/ 1542031 w 11218359"/>
                <a:gd name="connsiteY135" fmla="*/ 865361 h 865360"/>
                <a:gd name="connsiteX136" fmla="*/ 1553471 w 11218359"/>
                <a:gd name="connsiteY136" fmla="*/ 865361 h 865360"/>
                <a:gd name="connsiteX137" fmla="*/ 1564910 w 11218359"/>
                <a:gd name="connsiteY137" fmla="*/ 865361 h 865360"/>
                <a:gd name="connsiteX138" fmla="*/ 1576349 w 11218359"/>
                <a:gd name="connsiteY138" fmla="*/ 865361 h 865360"/>
                <a:gd name="connsiteX139" fmla="*/ 1587789 w 11218359"/>
                <a:gd name="connsiteY139" fmla="*/ 865361 h 865360"/>
                <a:gd name="connsiteX140" fmla="*/ 1599229 w 11218359"/>
                <a:gd name="connsiteY140" fmla="*/ 865361 h 865360"/>
                <a:gd name="connsiteX141" fmla="*/ 1610668 w 11218359"/>
                <a:gd name="connsiteY141" fmla="*/ 865361 h 865360"/>
                <a:gd name="connsiteX142" fmla="*/ 1622107 w 11218359"/>
                <a:gd name="connsiteY142" fmla="*/ 865361 h 865360"/>
                <a:gd name="connsiteX143" fmla="*/ 1633547 w 11218359"/>
                <a:gd name="connsiteY143" fmla="*/ 865361 h 865360"/>
                <a:gd name="connsiteX144" fmla="*/ 1644987 w 11218359"/>
                <a:gd name="connsiteY144" fmla="*/ 865361 h 865360"/>
                <a:gd name="connsiteX145" fmla="*/ 1656426 w 11218359"/>
                <a:gd name="connsiteY145" fmla="*/ 865361 h 865360"/>
                <a:gd name="connsiteX146" fmla="*/ 1667866 w 11218359"/>
                <a:gd name="connsiteY146" fmla="*/ 865361 h 865360"/>
                <a:gd name="connsiteX147" fmla="*/ 1679305 w 11218359"/>
                <a:gd name="connsiteY147" fmla="*/ 865361 h 865360"/>
                <a:gd name="connsiteX148" fmla="*/ 1690745 w 11218359"/>
                <a:gd name="connsiteY148" fmla="*/ 865361 h 865360"/>
                <a:gd name="connsiteX149" fmla="*/ 1702184 w 11218359"/>
                <a:gd name="connsiteY149" fmla="*/ 865361 h 865360"/>
                <a:gd name="connsiteX150" fmla="*/ 1713619 w 11218359"/>
                <a:gd name="connsiteY150" fmla="*/ 865361 h 865360"/>
                <a:gd name="connsiteX151" fmla="*/ 1725063 w 11218359"/>
                <a:gd name="connsiteY151" fmla="*/ 865361 h 865360"/>
                <a:gd name="connsiteX152" fmla="*/ 1736498 w 11218359"/>
                <a:gd name="connsiteY152" fmla="*/ 865361 h 865360"/>
                <a:gd name="connsiteX153" fmla="*/ 1747938 w 11218359"/>
                <a:gd name="connsiteY153" fmla="*/ 865361 h 865360"/>
                <a:gd name="connsiteX154" fmla="*/ 1759377 w 11218359"/>
                <a:gd name="connsiteY154" fmla="*/ 865361 h 865360"/>
                <a:gd name="connsiteX155" fmla="*/ 1770817 w 11218359"/>
                <a:gd name="connsiteY155" fmla="*/ 865361 h 865360"/>
                <a:gd name="connsiteX156" fmla="*/ 1782256 w 11218359"/>
                <a:gd name="connsiteY156" fmla="*/ 865361 h 865360"/>
                <a:gd name="connsiteX157" fmla="*/ 1793696 w 11218359"/>
                <a:gd name="connsiteY157" fmla="*/ 865361 h 865360"/>
                <a:gd name="connsiteX158" fmla="*/ 1805135 w 11218359"/>
                <a:gd name="connsiteY158" fmla="*/ 865361 h 865360"/>
                <a:gd name="connsiteX159" fmla="*/ 1816575 w 11218359"/>
                <a:gd name="connsiteY159" fmla="*/ 865361 h 865360"/>
                <a:gd name="connsiteX160" fmla="*/ 1828014 w 11218359"/>
                <a:gd name="connsiteY160" fmla="*/ 865361 h 865360"/>
                <a:gd name="connsiteX161" fmla="*/ 1839454 w 11218359"/>
                <a:gd name="connsiteY161" fmla="*/ 865361 h 865360"/>
                <a:gd name="connsiteX162" fmla="*/ 1850893 w 11218359"/>
                <a:gd name="connsiteY162" fmla="*/ 865361 h 865360"/>
                <a:gd name="connsiteX163" fmla="*/ 1862333 w 11218359"/>
                <a:gd name="connsiteY163" fmla="*/ 865361 h 865360"/>
                <a:gd name="connsiteX164" fmla="*/ 1873772 w 11218359"/>
                <a:gd name="connsiteY164" fmla="*/ 865361 h 865360"/>
                <a:gd name="connsiteX165" fmla="*/ 1885212 w 11218359"/>
                <a:gd name="connsiteY165" fmla="*/ 865361 h 865360"/>
                <a:gd name="connsiteX166" fmla="*/ 1896651 w 11218359"/>
                <a:gd name="connsiteY166" fmla="*/ 865361 h 865360"/>
                <a:gd name="connsiteX167" fmla="*/ 1908091 w 11218359"/>
                <a:gd name="connsiteY167" fmla="*/ 865361 h 865360"/>
                <a:gd name="connsiteX168" fmla="*/ 1919531 w 11218359"/>
                <a:gd name="connsiteY168" fmla="*/ 865361 h 865360"/>
                <a:gd name="connsiteX169" fmla="*/ 1930970 w 11218359"/>
                <a:gd name="connsiteY169" fmla="*/ 865361 h 865360"/>
                <a:gd name="connsiteX170" fmla="*/ 1942409 w 11218359"/>
                <a:gd name="connsiteY170" fmla="*/ 865361 h 865360"/>
                <a:gd name="connsiteX171" fmla="*/ 1953849 w 11218359"/>
                <a:gd name="connsiteY171" fmla="*/ 865361 h 865360"/>
                <a:gd name="connsiteX172" fmla="*/ 1965289 w 11218359"/>
                <a:gd name="connsiteY172" fmla="*/ 865361 h 865360"/>
                <a:gd name="connsiteX173" fmla="*/ 1976728 w 11218359"/>
                <a:gd name="connsiteY173" fmla="*/ 865361 h 865360"/>
                <a:gd name="connsiteX174" fmla="*/ 1988168 w 11218359"/>
                <a:gd name="connsiteY174" fmla="*/ 865361 h 865360"/>
                <a:gd name="connsiteX175" fmla="*/ 1999607 w 11218359"/>
                <a:gd name="connsiteY175" fmla="*/ 865361 h 865360"/>
                <a:gd name="connsiteX176" fmla="*/ 2011047 w 11218359"/>
                <a:gd name="connsiteY176" fmla="*/ 865361 h 865360"/>
                <a:gd name="connsiteX177" fmla="*/ 2022486 w 11218359"/>
                <a:gd name="connsiteY177" fmla="*/ 865361 h 865360"/>
                <a:gd name="connsiteX178" fmla="*/ 2033926 w 11218359"/>
                <a:gd name="connsiteY178" fmla="*/ 865361 h 865360"/>
                <a:gd name="connsiteX179" fmla="*/ 2045365 w 11218359"/>
                <a:gd name="connsiteY179" fmla="*/ 214836 h 865360"/>
                <a:gd name="connsiteX180" fmla="*/ 2056805 w 11218359"/>
                <a:gd name="connsiteY180" fmla="*/ 243383 h 865360"/>
                <a:gd name="connsiteX181" fmla="*/ 2068244 w 11218359"/>
                <a:gd name="connsiteY181" fmla="*/ 399626 h 865360"/>
                <a:gd name="connsiteX182" fmla="*/ 2079684 w 11218359"/>
                <a:gd name="connsiteY182" fmla="*/ 335028 h 865360"/>
                <a:gd name="connsiteX183" fmla="*/ 2091123 w 11218359"/>
                <a:gd name="connsiteY183" fmla="*/ 371084 h 865360"/>
                <a:gd name="connsiteX184" fmla="*/ 2102563 w 11218359"/>
                <a:gd name="connsiteY184" fmla="*/ 162254 h 865360"/>
                <a:gd name="connsiteX185" fmla="*/ 2114002 w 11218359"/>
                <a:gd name="connsiteY185" fmla="*/ 69109 h 865360"/>
                <a:gd name="connsiteX186" fmla="*/ 2125442 w 11218359"/>
                <a:gd name="connsiteY186" fmla="*/ 129202 h 865360"/>
                <a:gd name="connsiteX187" fmla="*/ 2136882 w 11218359"/>
                <a:gd name="connsiteY187" fmla="*/ 94650 h 865360"/>
                <a:gd name="connsiteX188" fmla="*/ 2148321 w 11218359"/>
                <a:gd name="connsiteY188" fmla="*/ 133707 h 865360"/>
                <a:gd name="connsiteX189" fmla="*/ 2159760 w 11218359"/>
                <a:gd name="connsiteY189" fmla="*/ 310987 h 865360"/>
                <a:gd name="connsiteX190" fmla="*/ 2171200 w 11218359"/>
                <a:gd name="connsiteY190" fmla="*/ 243383 h 865360"/>
                <a:gd name="connsiteX191" fmla="*/ 2182640 w 11218359"/>
                <a:gd name="connsiteY191" fmla="*/ 69109 h 865360"/>
                <a:gd name="connsiteX192" fmla="*/ 2194079 w 11218359"/>
                <a:gd name="connsiteY192" fmla="*/ 33052 h 865360"/>
                <a:gd name="connsiteX193" fmla="*/ 2205519 w 11218359"/>
                <a:gd name="connsiteY193" fmla="*/ 78124 h 865360"/>
                <a:gd name="connsiteX194" fmla="*/ 2216958 w 11218359"/>
                <a:gd name="connsiteY194" fmla="*/ 0 h 865360"/>
                <a:gd name="connsiteX195" fmla="*/ 2228393 w 11218359"/>
                <a:gd name="connsiteY195" fmla="*/ 291460 h 865360"/>
                <a:gd name="connsiteX196" fmla="*/ 2239837 w 11218359"/>
                <a:gd name="connsiteY196" fmla="*/ 253898 h 865360"/>
                <a:gd name="connsiteX197" fmla="*/ 2251272 w 11218359"/>
                <a:gd name="connsiteY197" fmla="*/ 342538 h 865360"/>
                <a:gd name="connsiteX198" fmla="*/ 2262716 w 11218359"/>
                <a:gd name="connsiteY198" fmla="*/ 443198 h 865360"/>
                <a:gd name="connsiteX199" fmla="*/ 2274151 w 11218359"/>
                <a:gd name="connsiteY199" fmla="*/ 848835 h 865360"/>
                <a:gd name="connsiteX200" fmla="*/ 2285591 w 11218359"/>
                <a:gd name="connsiteY200" fmla="*/ 865361 h 865360"/>
                <a:gd name="connsiteX201" fmla="*/ 2297030 w 11218359"/>
                <a:gd name="connsiteY201" fmla="*/ 865361 h 865360"/>
                <a:gd name="connsiteX202" fmla="*/ 2308470 w 11218359"/>
                <a:gd name="connsiteY202" fmla="*/ 865361 h 865360"/>
                <a:gd name="connsiteX203" fmla="*/ 2319909 w 11218359"/>
                <a:gd name="connsiteY203" fmla="*/ 865361 h 865360"/>
                <a:gd name="connsiteX204" fmla="*/ 2331349 w 11218359"/>
                <a:gd name="connsiteY204" fmla="*/ 865361 h 865360"/>
                <a:gd name="connsiteX205" fmla="*/ 2342788 w 11218359"/>
                <a:gd name="connsiteY205" fmla="*/ 865361 h 865360"/>
                <a:gd name="connsiteX206" fmla="*/ 2354228 w 11218359"/>
                <a:gd name="connsiteY206" fmla="*/ 863860 h 865360"/>
                <a:gd name="connsiteX207" fmla="*/ 2365667 w 11218359"/>
                <a:gd name="connsiteY207" fmla="*/ 865361 h 865360"/>
                <a:gd name="connsiteX208" fmla="*/ 2377107 w 11218359"/>
                <a:gd name="connsiteY208" fmla="*/ 865361 h 865360"/>
                <a:gd name="connsiteX209" fmla="*/ 2388546 w 11218359"/>
                <a:gd name="connsiteY209" fmla="*/ 865361 h 865360"/>
                <a:gd name="connsiteX210" fmla="*/ 2399986 w 11218359"/>
                <a:gd name="connsiteY210" fmla="*/ 865361 h 865360"/>
                <a:gd name="connsiteX211" fmla="*/ 2411425 w 11218359"/>
                <a:gd name="connsiteY211" fmla="*/ 865361 h 865360"/>
                <a:gd name="connsiteX212" fmla="*/ 2422865 w 11218359"/>
                <a:gd name="connsiteY212" fmla="*/ 865361 h 865360"/>
                <a:gd name="connsiteX213" fmla="*/ 2434304 w 11218359"/>
                <a:gd name="connsiteY213" fmla="*/ 865361 h 865360"/>
                <a:gd name="connsiteX214" fmla="*/ 2445744 w 11218359"/>
                <a:gd name="connsiteY214" fmla="*/ 863860 h 865360"/>
                <a:gd name="connsiteX215" fmla="*/ 2457184 w 11218359"/>
                <a:gd name="connsiteY215" fmla="*/ 865361 h 865360"/>
                <a:gd name="connsiteX216" fmla="*/ 2468623 w 11218359"/>
                <a:gd name="connsiteY216" fmla="*/ 865361 h 865360"/>
                <a:gd name="connsiteX217" fmla="*/ 2480062 w 11218359"/>
                <a:gd name="connsiteY217" fmla="*/ 865361 h 865360"/>
                <a:gd name="connsiteX218" fmla="*/ 2491502 w 11218359"/>
                <a:gd name="connsiteY218" fmla="*/ 865361 h 865360"/>
                <a:gd name="connsiteX219" fmla="*/ 2502942 w 11218359"/>
                <a:gd name="connsiteY219" fmla="*/ 865361 h 865360"/>
                <a:gd name="connsiteX220" fmla="*/ 2514381 w 11218359"/>
                <a:gd name="connsiteY220" fmla="*/ 865361 h 865360"/>
                <a:gd name="connsiteX221" fmla="*/ 2525821 w 11218359"/>
                <a:gd name="connsiteY221" fmla="*/ 865361 h 865360"/>
                <a:gd name="connsiteX222" fmla="*/ 2537260 w 11218359"/>
                <a:gd name="connsiteY222" fmla="*/ 865361 h 865360"/>
                <a:gd name="connsiteX223" fmla="*/ 2548700 w 11218359"/>
                <a:gd name="connsiteY223" fmla="*/ 865361 h 865360"/>
                <a:gd name="connsiteX224" fmla="*/ 2560139 w 11218359"/>
                <a:gd name="connsiteY224" fmla="*/ 865361 h 865360"/>
                <a:gd name="connsiteX225" fmla="*/ 2571579 w 11218359"/>
                <a:gd name="connsiteY225" fmla="*/ 865361 h 865360"/>
                <a:gd name="connsiteX226" fmla="*/ 2583018 w 11218359"/>
                <a:gd name="connsiteY226" fmla="*/ 865361 h 865360"/>
                <a:gd name="connsiteX227" fmla="*/ 2594458 w 11218359"/>
                <a:gd name="connsiteY227" fmla="*/ 865361 h 865360"/>
                <a:gd name="connsiteX228" fmla="*/ 2605897 w 11218359"/>
                <a:gd name="connsiteY228" fmla="*/ 865361 h 865360"/>
                <a:gd name="connsiteX229" fmla="*/ 2617337 w 11218359"/>
                <a:gd name="connsiteY229" fmla="*/ 865361 h 865360"/>
                <a:gd name="connsiteX230" fmla="*/ 2628776 w 11218359"/>
                <a:gd name="connsiteY230" fmla="*/ 865361 h 865360"/>
                <a:gd name="connsiteX231" fmla="*/ 2640216 w 11218359"/>
                <a:gd name="connsiteY231" fmla="*/ 865361 h 865360"/>
                <a:gd name="connsiteX232" fmla="*/ 2651655 w 11218359"/>
                <a:gd name="connsiteY232" fmla="*/ 865361 h 865360"/>
                <a:gd name="connsiteX233" fmla="*/ 2663095 w 11218359"/>
                <a:gd name="connsiteY233" fmla="*/ 865361 h 865360"/>
                <a:gd name="connsiteX234" fmla="*/ 2674535 w 11218359"/>
                <a:gd name="connsiteY234" fmla="*/ 865361 h 865360"/>
                <a:gd name="connsiteX235" fmla="*/ 2685974 w 11218359"/>
                <a:gd name="connsiteY235" fmla="*/ 865361 h 865360"/>
                <a:gd name="connsiteX236" fmla="*/ 2697413 w 11218359"/>
                <a:gd name="connsiteY236" fmla="*/ 865361 h 865360"/>
                <a:gd name="connsiteX237" fmla="*/ 2708853 w 11218359"/>
                <a:gd name="connsiteY237" fmla="*/ 865361 h 865360"/>
                <a:gd name="connsiteX238" fmla="*/ 2720293 w 11218359"/>
                <a:gd name="connsiteY238" fmla="*/ 865361 h 865360"/>
                <a:gd name="connsiteX239" fmla="*/ 2731727 w 11218359"/>
                <a:gd name="connsiteY239" fmla="*/ 865361 h 865360"/>
                <a:gd name="connsiteX240" fmla="*/ 2743172 w 11218359"/>
                <a:gd name="connsiteY240" fmla="*/ 865361 h 865360"/>
                <a:gd name="connsiteX241" fmla="*/ 2754611 w 11218359"/>
                <a:gd name="connsiteY241" fmla="*/ 865361 h 865360"/>
                <a:gd name="connsiteX242" fmla="*/ 2766046 w 11218359"/>
                <a:gd name="connsiteY242" fmla="*/ 865361 h 865360"/>
                <a:gd name="connsiteX243" fmla="*/ 2777490 w 11218359"/>
                <a:gd name="connsiteY243" fmla="*/ 865361 h 865360"/>
                <a:gd name="connsiteX244" fmla="*/ 2788925 w 11218359"/>
                <a:gd name="connsiteY244" fmla="*/ 865361 h 865360"/>
                <a:gd name="connsiteX245" fmla="*/ 2800364 w 11218359"/>
                <a:gd name="connsiteY245" fmla="*/ 865361 h 865360"/>
                <a:gd name="connsiteX246" fmla="*/ 2811804 w 11218359"/>
                <a:gd name="connsiteY246" fmla="*/ 865361 h 865360"/>
                <a:gd name="connsiteX247" fmla="*/ 2823243 w 11218359"/>
                <a:gd name="connsiteY247" fmla="*/ 865361 h 865360"/>
                <a:gd name="connsiteX248" fmla="*/ 2834683 w 11218359"/>
                <a:gd name="connsiteY248" fmla="*/ 865361 h 865360"/>
                <a:gd name="connsiteX249" fmla="*/ 2846123 w 11218359"/>
                <a:gd name="connsiteY249" fmla="*/ 865361 h 865360"/>
                <a:gd name="connsiteX250" fmla="*/ 2857562 w 11218359"/>
                <a:gd name="connsiteY250" fmla="*/ 865361 h 865360"/>
                <a:gd name="connsiteX251" fmla="*/ 2869001 w 11218359"/>
                <a:gd name="connsiteY251" fmla="*/ 865361 h 865360"/>
                <a:gd name="connsiteX252" fmla="*/ 2880441 w 11218359"/>
                <a:gd name="connsiteY252" fmla="*/ 865361 h 865360"/>
                <a:gd name="connsiteX253" fmla="*/ 2891881 w 11218359"/>
                <a:gd name="connsiteY253" fmla="*/ 865361 h 865360"/>
                <a:gd name="connsiteX254" fmla="*/ 2903320 w 11218359"/>
                <a:gd name="connsiteY254" fmla="*/ 865361 h 865360"/>
                <a:gd name="connsiteX255" fmla="*/ 2914760 w 11218359"/>
                <a:gd name="connsiteY255" fmla="*/ 865361 h 865360"/>
                <a:gd name="connsiteX256" fmla="*/ 2926199 w 11218359"/>
                <a:gd name="connsiteY256" fmla="*/ 865361 h 865360"/>
                <a:gd name="connsiteX257" fmla="*/ 2937639 w 11218359"/>
                <a:gd name="connsiteY257" fmla="*/ 865361 h 865360"/>
                <a:gd name="connsiteX258" fmla="*/ 2949078 w 11218359"/>
                <a:gd name="connsiteY258" fmla="*/ 865361 h 865360"/>
                <a:gd name="connsiteX259" fmla="*/ 2960518 w 11218359"/>
                <a:gd name="connsiteY259" fmla="*/ 865361 h 865360"/>
                <a:gd name="connsiteX260" fmla="*/ 2971957 w 11218359"/>
                <a:gd name="connsiteY260" fmla="*/ 865361 h 865360"/>
                <a:gd name="connsiteX261" fmla="*/ 2983397 w 11218359"/>
                <a:gd name="connsiteY261" fmla="*/ 865361 h 865360"/>
                <a:gd name="connsiteX262" fmla="*/ 2994837 w 11218359"/>
                <a:gd name="connsiteY262" fmla="*/ 865361 h 865360"/>
                <a:gd name="connsiteX263" fmla="*/ 3006276 w 11218359"/>
                <a:gd name="connsiteY263" fmla="*/ 865361 h 865360"/>
                <a:gd name="connsiteX264" fmla="*/ 3017715 w 11218359"/>
                <a:gd name="connsiteY264" fmla="*/ 865361 h 865360"/>
                <a:gd name="connsiteX265" fmla="*/ 3029155 w 11218359"/>
                <a:gd name="connsiteY265" fmla="*/ 863860 h 865360"/>
                <a:gd name="connsiteX266" fmla="*/ 3040594 w 11218359"/>
                <a:gd name="connsiteY266" fmla="*/ 865361 h 865360"/>
                <a:gd name="connsiteX267" fmla="*/ 3052034 w 11218359"/>
                <a:gd name="connsiteY267" fmla="*/ 865361 h 865360"/>
                <a:gd name="connsiteX268" fmla="*/ 3063474 w 11218359"/>
                <a:gd name="connsiteY268" fmla="*/ 865361 h 865360"/>
                <a:gd name="connsiteX269" fmla="*/ 3074913 w 11218359"/>
                <a:gd name="connsiteY269" fmla="*/ 865361 h 865360"/>
                <a:gd name="connsiteX270" fmla="*/ 3086352 w 11218359"/>
                <a:gd name="connsiteY270" fmla="*/ 865361 h 865360"/>
                <a:gd name="connsiteX271" fmla="*/ 3097792 w 11218359"/>
                <a:gd name="connsiteY271" fmla="*/ 865361 h 865360"/>
                <a:gd name="connsiteX272" fmla="*/ 3109232 w 11218359"/>
                <a:gd name="connsiteY272" fmla="*/ 865361 h 865360"/>
                <a:gd name="connsiteX273" fmla="*/ 3120671 w 11218359"/>
                <a:gd name="connsiteY273" fmla="*/ 865361 h 865360"/>
                <a:gd name="connsiteX274" fmla="*/ 3132111 w 11218359"/>
                <a:gd name="connsiteY274" fmla="*/ 865361 h 865360"/>
                <a:gd name="connsiteX275" fmla="*/ 3143550 w 11218359"/>
                <a:gd name="connsiteY275" fmla="*/ 865361 h 865360"/>
                <a:gd name="connsiteX276" fmla="*/ 3154990 w 11218359"/>
                <a:gd name="connsiteY276" fmla="*/ 865361 h 865360"/>
                <a:gd name="connsiteX277" fmla="*/ 3166429 w 11218359"/>
                <a:gd name="connsiteY277" fmla="*/ 865361 h 865360"/>
                <a:gd name="connsiteX278" fmla="*/ 3177869 w 11218359"/>
                <a:gd name="connsiteY278" fmla="*/ 865361 h 865360"/>
                <a:gd name="connsiteX279" fmla="*/ 3189308 w 11218359"/>
                <a:gd name="connsiteY279" fmla="*/ 865361 h 865360"/>
                <a:gd name="connsiteX280" fmla="*/ 3200748 w 11218359"/>
                <a:gd name="connsiteY280" fmla="*/ 865361 h 865360"/>
                <a:gd name="connsiteX281" fmla="*/ 3212187 w 11218359"/>
                <a:gd name="connsiteY281" fmla="*/ 865361 h 865360"/>
                <a:gd name="connsiteX282" fmla="*/ 3223627 w 11218359"/>
                <a:gd name="connsiteY282" fmla="*/ 865361 h 865360"/>
                <a:gd name="connsiteX283" fmla="*/ 3235066 w 11218359"/>
                <a:gd name="connsiteY283" fmla="*/ 865361 h 865360"/>
                <a:gd name="connsiteX284" fmla="*/ 3246501 w 11218359"/>
                <a:gd name="connsiteY284" fmla="*/ 865361 h 865360"/>
                <a:gd name="connsiteX285" fmla="*/ 3257945 w 11218359"/>
                <a:gd name="connsiteY285" fmla="*/ 865361 h 865360"/>
                <a:gd name="connsiteX286" fmla="*/ 3269385 w 11218359"/>
                <a:gd name="connsiteY286" fmla="*/ 865361 h 865360"/>
                <a:gd name="connsiteX287" fmla="*/ 3280825 w 11218359"/>
                <a:gd name="connsiteY287" fmla="*/ 865361 h 865360"/>
                <a:gd name="connsiteX288" fmla="*/ 3292264 w 11218359"/>
                <a:gd name="connsiteY288" fmla="*/ 865361 h 865360"/>
                <a:gd name="connsiteX289" fmla="*/ 3303699 w 11218359"/>
                <a:gd name="connsiteY289" fmla="*/ 865361 h 865360"/>
                <a:gd name="connsiteX290" fmla="*/ 3315143 w 11218359"/>
                <a:gd name="connsiteY290" fmla="*/ 865361 h 865360"/>
                <a:gd name="connsiteX291" fmla="*/ 3326578 w 11218359"/>
                <a:gd name="connsiteY291" fmla="*/ 865361 h 865360"/>
                <a:gd name="connsiteX292" fmla="*/ 3338017 w 11218359"/>
                <a:gd name="connsiteY292" fmla="*/ 865361 h 865360"/>
                <a:gd name="connsiteX293" fmla="*/ 3349457 w 11218359"/>
                <a:gd name="connsiteY293" fmla="*/ 865361 h 865360"/>
                <a:gd name="connsiteX294" fmla="*/ 3360896 w 11218359"/>
                <a:gd name="connsiteY294" fmla="*/ 865361 h 865360"/>
                <a:gd name="connsiteX295" fmla="*/ 3372336 w 11218359"/>
                <a:gd name="connsiteY295" fmla="*/ 865361 h 865360"/>
                <a:gd name="connsiteX296" fmla="*/ 3383776 w 11218359"/>
                <a:gd name="connsiteY296" fmla="*/ 865361 h 865360"/>
                <a:gd name="connsiteX297" fmla="*/ 3395215 w 11218359"/>
                <a:gd name="connsiteY297" fmla="*/ 865361 h 865360"/>
                <a:gd name="connsiteX298" fmla="*/ 3406654 w 11218359"/>
                <a:gd name="connsiteY298" fmla="*/ 865361 h 865360"/>
                <a:gd name="connsiteX299" fmla="*/ 3418094 w 11218359"/>
                <a:gd name="connsiteY299" fmla="*/ 865361 h 865360"/>
                <a:gd name="connsiteX300" fmla="*/ 3429534 w 11218359"/>
                <a:gd name="connsiteY300" fmla="*/ 865361 h 865360"/>
                <a:gd name="connsiteX301" fmla="*/ 3440973 w 11218359"/>
                <a:gd name="connsiteY301" fmla="*/ 865361 h 865360"/>
                <a:gd name="connsiteX302" fmla="*/ 3452413 w 11218359"/>
                <a:gd name="connsiteY302" fmla="*/ 865361 h 865360"/>
                <a:gd name="connsiteX303" fmla="*/ 3463852 w 11218359"/>
                <a:gd name="connsiteY303" fmla="*/ 865361 h 865360"/>
                <a:gd name="connsiteX304" fmla="*/ 3475292 w 11218359"/>
                <a:gd name="connsiteY304" fmla="*/ 865361 h 865360"/>
                <a:gd name="connsiteX305" fmla="*/ 3486731 w 11218359"/>
                <a:gd name="connsiteY305" fmla="*/ 865361 h 865360"/>
                <a:gd name="connsiteX306" fmla="*/ 3498171 w 11218359"/>
                <a:gd name="connsiteY306" fmla="*/ 865361 h 865360"/>
                <a:gd name="connsiteX307" fmla="*/ 3509610 w 11218359"/>
                <a:gd name="connsiteY307" fmla="*/ 865361 h 865360"/>
                <a:gd name="connsiteX308" fmla="*/ 3521050 w 11218359"/>
                <a:gd name="connsiteY308" fmla="*/ 865361 h 865360"/>
                <a:gd name="connsiteX309" fmla="*/ 3532489 w 11218359"/>
                <a:gd name="connsiteY309" fmla="*/ 865361 h 865360"/>
                <a:gd name="connsiteX310" fmla="*/ 3543929 w 11218359"/>
                <a:gd name="connsiteY310" fmla="*/ 865361 h 865360"/>
                <a:gd name="connsiteX311" fmla="*/ 3555368 w 11218359"/>
                <a:gd name="connsiteY311" fmla="*/ 865361 h 865360"/>
                <a:gd name="connsiteX312" fmla="*/ 3566808 w 11218359"/>
                <a:gd name="connsiteY312" fmla="*/ 865361 h 865360"/>
                <a:gd name="connsiteX313" fmla="*/ 3578247 w 11218359"/>
                <a:gd name="connsiteY313" fmla="*/ 865361 h 865360"/>
                <a:gd name="connsiteX314" fmla="*/ 3589687 w 11218359"/>
                <a:gd name="connsiteY314" fmla="*/ 865361 h 865360"/>
                <a:gd name="connsiteX315" fmla="*/ 3601127 w 11218359"/>
                <a:gd name="connsiteY315" fmla="*/ 865361 h 865360"/>
                <a:gd name="connsiteX316" fmla="*/ 3612566 w 11218359"/>
                <a:gd name="connsiteY316" fmla="*/ 865361 h 865360"/>
                <a:gd name="connsiteX317" fmla="*/ 3624005 w 11218359"/>
                <a:gd name="connsiteY317" fmla="*/ 865361 h 865360"/>
                <a:gd name="connsiteX318" fmla="*/ 3635445 w 11218359"/>
                <a:gd name="connsiteY318" fmla="*/ 865361 h 865360"/>
                <a:gd name="connsiteX319" fmla="*/ 3646885 w 11218359"/>
                <a:gd name="connsiteY319" fmla="*/ 865361 h 865360"/>
                <a:gd name="connsiteX320" fmla="*/ 3658324 w 11218359"/>
                <a:gd name="connsiteY320" fmla="*/ 865361 h 865360"/>
                <a:gd name="connsiteX321" fmla="*/ 3669764 w 11218359"/>
                <a:gd name="connsiteY321" fmla="*/ 865361 h 865360"/>
                <a:gd name="connsiteX322" fmla="*/ 3681203 w 11218359"/>
                <a:gd name="connsiteY322" fmla="*/ 865361 h 865360"/>
                <a:gd name="connsiteX323" fmla="*/ 3692643 w 11218359"/>
                <a:gd name="connsiteY323" fmla="*/ 865361 h 865360"/>
                <a:gd name="connsiteX324" fmla="*/ 3704082 w 11218359"/>
                <a:gd name="connsiteY324" fmla="*/ 865361 h 865360"/>
                <a:gd name="connsiteX325" fmla="*/ 3715522 w 11218359"/>
                <a:gd name="connsiteY325" fmla="*/ 865361 h 865360"/>
                <a:gd name="connsiteX326" fmla="*/ 3726961 w 11218359"/>
                <a:gd name="connsiteY326" fmla="*/ 865361 h 865360"/>
                <a:gd name="connsiteX327" fmla="*/ 3738401 w 11218359"/>
                <a:gd name="connsiteY327" fmla="*/ 865361 h 865360"/>
                <a:gd name="connsiteX328" fmla="*/ 3749840 w 11218359"/>
                <a:gd name="connsiteY328" fmla="*/ 865361 h 865360"/>
                <a:gd name="connsiteX329" fmla="*/ 3761280 w 11218359"/>
                <a:gd name="connsiteY329" fmla="*/ 865361 h 865360"/>
                <a:gd name="connsiteX330" fmla="*/ 3772719 w 11218359"/>
                <a:gd name="connsiteY330" fmla="*/ 865361 h 865360"/>
                <a:gd name="connsiteX331" fmla="*/ 3784154 w 11218359"/>
                <a:gd name="connsiteY331" fmla="*/ 865361 h 865360"/>
                <a:gd name="connsiteX332" fmla="*/ 3795598 w 11218359"/>
                <a:gd name="connsiteY332" fmla="*/ 865361 h 865360"/>
                <a:gd name="connsiteX333" fmla="*/ 3807033 w 11218359"/>
                <a:gd name="connsiteY333" fmla="*/ 865361 h 865360"/>
                <a:gd name="connsiteX334" fmla="*/ 3818473 w 11218359"/>
                <a:gd name="connsiteY334" fmla="*/ 865361 h 865360"/>
                <a:gd name="connsiteX335" fmla="*/ 3829917 w 11218359"/>
                <a:gd name="connsiteY335" fmla="*/ 865361 h 865360"/>
                <a:gd name="connsiteX336" fmla="*/ 3841352 w 11218359"/>
                <a:gd name="connsiteY336" fmla="*/ 865361 h 865360"/>
                <a:gd name="connsiteX337" fmla="*/ 3852791 w 11218359"/>
                <a:gd name="connsiteY337" fmla="*/ 865361 h 865360"/>
                <a:gd name="connsiteX338" fmla="*/ 3864231 w 11218359"/>
                <a:gd name="connsiteY338" fmla="*/ 865361 h 865360"/>
                <a:gd name="connsiteX339" fmla="*/ 3875670 w 11218359"/>
                <a:gd name="connsiteY339" fmla="*/ 865361 h 865360"/>
                <a:gd name="connsiteX340" fmla="*/ 3887110 w 11218359"/>
                <a:gd name="connsiteY340" fmla="*/ 865361 h 865360"/>
                <a:gd name="connsiteX341" fmla="*/ 3898549 w 11218359"/>
                <a:gd name="connsiteY341" fmla="*/ 865361 h 865360"/>
                <a:gd name="connsiteX342" fmla="*/ 3909989 w 11218359"/>
                <a:gd name="connsiteY342" fmla="*/ 865361 h 865360"/>
                <a:gd name="connsiteX343" fmla="*/ 3921447 w 11218359"/>
                <a:gd name="connsiteY343" fmla="*/ 865361 h 865360"/>
                <a:gd name="connsiteX344" fmla="*/ 3932878 w 11218359"/>
                <a:gd name="connsiteY344" fmla="*/ 865361 h 865360"/>
                <a:gd name="connsiteX345" fmla="*/ 3944307 w 11218359"/>
                <a:gd name="connsiteY345" fmla="*/ 865361 h 865360"/>
                <a:gd name="connsiteX346" fmla="*/ 3955737 w 11218359"/>
                <a:gd name="connsiteY346" fmla="*/ 865361 h 865360"/>
                <a:gd name="connsiteX347" fmla="*/ 3967167 w 11218359"/>
                <a:gd name="connsiteY347" fmla="*/ 865361 h 865360"/>
                <a:gd name="connsiteX348" fmla="*/ 3978645 w 11218359"/>
                <a:gd name="connsiteY348" fmla="*/ 865361 h 865360"/>
                <a:gd name="connsiteX349" fmla="*/ 3990075 w 11218359"/>
                <a:gd name="connsiteY349" fmla="*/ 865361 h 865360"/>
                <a:gd name="connsiteX350" fmla="*/ 4001505 w 11218359"/>
                <a:gd name="connsiteY350" fmla="*/ 865361 h 865360"/>
                <a:gd name="connsiteX351" fmla="*/ 4012935 w 11218359"/>
                <a:gd name="connsiteY351" fmla="*/ 865361 h 865360"/>
                <a:gd name="connsiteX352" fmla="*/ 4024365 w 11218359"/>
                <a:gd name="connsiteY352" fmla="*/ 865361 h 865360"/>
                <a:gd name="connsiteX353" fmla="*/ 4035843 w 11218359"/>
                <a:gd name="connsiteY353" fmla="*/ 865361 h 865360"/>
                <a:gd name="connsiteX354" fmla="*/ 4047273 w 11218359"/>
                <a:gd name="connsiteY354" fmla="*/ 865361 h 865360"/>
                <a:gd name="connsiteX355" fmla="*/ 4058702 w 11218359"/>
                <a:gd name="connsiteY355" fmla="*/ 865361 h 865360"/>
                <a:gd name="connsiteX356" fmla="*/ 4070133 w 11218359"/>
                <a:gd name="connsiteY356" fmla="*/ 865361 h 865360"/>
                <a:gd name="connsiteX357" fmla="*/ 4081563 w 11218359"/>
                <a:gd name="connsiteY357" fmla="*/ 865361 h 865360"/>
                <a:gd name="connsiteX358" fmla="*/ 4093040 w 11218359"/>
                <a:gd name="connsiteY358" fmla="*/ 865361 h 865360"/>
                <a:gd name="connsiteX359" fmla="*/ 4104471 w 11218359"/>
                <a:gd name="connsiteY359" fmla="*/ 865361 h 865360"/>
                <a:gd name="connsiteX360" fmla="*/ 4115900 w 11218359"/>
                <a:gd name="connsiteY360" fmla="*/ 865361 h 865360"/>
                <a:gd name="connsiteX361" fmla="*/ 4127330 w 11218359"/>
                <a:gd name="connsiteY361" fmla="*/ 865361 h 865360"/>
                <a:gd name="connsiteX362" fmla="*/ 4138760 w 11218359"/>
                <a:gd name="connsiteY362" fmla="*/ 865361 h 865360"/>
                <a:gd name="connsiteX363" fmla="*/ 4150238 w 11218359"/>
                <a:gd name="connsiteY363" fmla="*/ 865361 h 865360"/>
                <a:gd name="connsiteX364" fmla="*/ 4161668 w 11218359"/>
                <a:gd name="connsiteY364" fmla="*/ 865361 h 865360"/>
                <a:gd name="connsiteX365" fmla="*/ 4173098 w 11218359"/>
                <a:gd name="connsiteY365" fmla="*/ 865361 h 865360"/>
                <a:gd name="connsiteX366" fmla="*/ 4184528 w 11218359"/>
                <a:gd name="connsiteY366" fmla="*/ 865361 h 865360"/>
                <a:gd name="connsiteX367" fmla="*/ 4195958 w 11218359"/>
                <a:gd name="connsiteY367" fmla="*/ 865361 h 865360"/>
                <a:gd name="connsiteX368" fmla="*/ 4207436 w 11218359"/>
                <a:gd name="connsiteY368" fmla="*/ 865361 h 865360"/>
                <a:gd name="connsiteX369" fmla="*/ 4218865 w 11218359"/>
                <a:gd name="connsiteY369" fmla="*/ 865361 h 865360"/>
                <a:gd name="connsiteX370" fmla="*/ 4230296 w 11218359"/>
                <a:gd name="connsiteY370" fmla="*/ 865361 h 865360"/>
                <a:gd name="connsiteX371" fmla="*/ 4241726 w 11218359"/>
                <a:gd name="connsiteY371" fmla="*/ 865361 h 865360"/>
                <a:gd name="connsiteX372" fmla="*/ 4253156 w 11218359"/>
                <a:gd name="connsiteY372" fmla="*/ 865361 h 865360"/>
                <a:gd name="connsiteX373" fmla="*/ 4264634 w 11218359"/>
                <a:gd name="connsiteY373" fmla="*/ 865361 h 865360"/>
                <a:gd name="connsiteX374" fmla="*/ 4276063 w 11218359"/>
                <a:gd name="connsiteY374" fmla="*/ 865361 h 865360"/>
                <a:gd name="connsiteX375" fmla="*/ 4287493 w 11218359"/>
                <a:gd name="connsiteY375" fmla="*/ 865361 h 865360"/>
                <a:gd name="connsiteX376" fmla="*/ 4298923 w 11218359"/>
                <a:gd name="connsiteY376" fmla="*/ 865361 h 865360"/>
                <a:gd name="connsiteX377" fmla="*/ 4310353 w 11218359"/>
                <a:gd name="connsiteY377" fmla="*/ 865361 h 865360"/>
                <a:gd name="connsiteX378" fmla="*/ 4321831 w 11218359"/>
                <a:gd name="connsiteY378" fmla="*/ 865361 h 865360"/>
                <a:gd name="connsiteX379" fmla="*/ 4333261 w 11218359"/>
                <a:gd name="connsiteY379" fmla="*/ 865361 h 865360"/>
                <a:gd name="connsiteX380" fmla="*/ 4344691 w 11218359"/>
                <a:gd name="connsiteY380" fmla="*/ 865361 h 865360"/>
                <a:gd name="connsiteX381" fmla="*/ 4356121 w 11218359"/>
                <a:gd name="connsiteY381" fmla="*/ 865361 h 865360"/>
                <a:gd name="connsiteX382" fmla="*/ 4367551 w 11218359"/>
                <a:gd name="connsiteY382" fmla="*/ 865361 h 865360"/>
                <a:gd name="connsiteX383" fmla="*/ 4379028 w 11218359"/>
                <a:gd name="connsiteY383" fmla="*/ 865361 h 865360"/>
                <a:gd name="connsiteX384" fmla="*/ 4390458 w 11218359"/>
                <a:gd name="connsiteY384" fmla="*/ 865361 h 865360"/>
                <a:gd name="connsiteX385" fmla="*/ 4401889 w 11218359"/>
                <a:gd name="connsiteY385" fmla="*/ 865361 h 865360"/>
                <a:gd name="connsiteX386" fmla="*/ 4413319 w 11218359"/>
                <a:gd name="connsiteY386" fmla="*/ 865361 h 865360"/>
                <a:gd name="connsiteX387" fmla="*/ 4424749 w 11218359"/>
                <a:gd name="connsiteY387" fmla="*/ 865361 h 865360"/>
                <a:gd name="connsiteX388" fmla="*/ 4436226 w 11218359"/>
                <a:gd name="connsiteY388" fmla="*/ 865361 h 865360"/>
                <a:gd name="connsiteX389" fmla="*/ 4447656 w 11218359"/>
                <a:gd name="connsiteY389" fmla="*/ 865361 h 865360"/>
                <a:gd name="connsiteX390" fmla="*/ 4459086 w 11218359"/>
                <a:gd name="connsiteY390" fmla="*/ 865361 h 865360"/>
                <a:gd name="connsiteX391" fmla="*/ 4470516 w 11218359"/>
                <a:gd name="connsiteY391" fmla="*/ 865361 h 865360"/>
                <a:gd name="connsiteX392" fmla="*/ 4481946 w 11218359"/>
                <a:gd name="connsiteY392" fmla="*/ 865361 h 865360"/>
                <a:gd name="connsiteX393" fmla="*/ 4493424 w 11218359"/>
                <a:gd name="connsiteY393" fmla="*/ 865361 h 865360"/>
                <a:gd name="connsiteX394" fmla="*/ 4504854 w 11218359"/>
                <a:gd name="connsiteY394" fmla="*/ 865361 h 865360"/>
                <a:gd name="connsiteX395" fmla="*/ 4516284 w 11218359"/>
                <a:gd name="connsiteY395" fmla="*/ 865361 h 865360"/>
                <a:gd name="connsiteX396" fmla="*/ 4527714 w 11218359"/>
                <a:gd name="connsiteY396" fmla="*/ 865361 h 865360"/>
                <a:gd name="connsiteX397" fmla="*/ 4539144 w 11218359"/>
                <a:gd name="connsiteY397" fmla="*/ 865361 h 865360"/>
                <a:gd name="connsiteX398" fmla="*/ 4550621 w 11218359"/>
                <a:gd name="connsiteY398" fmla="*/ 865361 h 865360"/>
                <a:gd name="connsiteX399" fmla="*/ 4562051 w 11218359"/>
                <a:gd name="connsiteY399" fmla="*/ 865361 h 865360"/>
                <a:gd name="connsiteX400" fmla="*/ 4573482 w 11218359"/>
                <a:gd name="connsiteY400" fmla="*/ 865361 h 865360"/>
                <a:gd name="connsiteX401" fmla="*/ 4584912 w 11218359"/>
                <a:gd name="connsiteY401" fmla="*/ 865361 h 865360"/>
                <a:gd name="connsiteX402" fmla="*/ 4596341 w 11218359"/>
                <a:gd name="connsiteY402" fmla="*/ 865361 h 865360"/>
                <a:gd name="connsiteX403" fmla="*/ 4607771 w 11218359"/>
                <a:gd name="connsiteY403" fmla="*/ 865361 h 865360"/>
                <a:gd name="connsiteX404" fmla="*/ 4619249 w 11218359"/>
                <a:gd name="connsiteY404" fmla="*/ 865361 h 865360"/>
                <a:gd name="connsiteX405" fmla="*/ 4630679 w 11218359"/>
                <a:gd name="connsiteY405" fmla="*/ 865361 h 865360"/>
                <a:gd name="connsiteX406" fmla="*/ 4642109 w 11218359"/>
                <a:gd name="connsiteY406" fmla="*/ 865361 h 865360"/>
                <a:gd name="connsiteX407" fmla="*/ 4653539 w 11218359"/>
                <a:gd name="connsiteY407" fmla="*/ 865361 h 865360"/>
                <a:gd name="connsiteX408" fmla="*/ 4664969 w 11218359"/>
                <a:gd name="connsiteY408" fmla="*/ 865361 h 865360"/>
                <a:gd name="connsiteX409" fmla="*/ 4676447 w 11218359"/>
                <a:gd name="connsiteY409" fmla="*/ 865361 h 865360"/>
                <a:gd name="connsiteX410" fmla="*/ 4687877 w 11218359"/>
                <a:gd name="connsiteY410" fmla="*/ 865361 h 865360"/>
                <a:gd name="connsiteX411" fmla="*/ 4699306 w 11218359"/>
                <a:gd name="connsiteY411" fmla="*/ 865361 h 865360"/>
                <a:gd name="connsiteX412" fmla="*/ 4710737 w 11218359"/>
                <a:gd name="connsiteY412" fmla="*/ 865361 h 865360"/>
                <a:gd name="connsiteX413" fmla="*/ 4722167 w 11218359"/>
                <a:gd name="connsiteY413" fmla="*/ 865361 h 865360"/>
                <a:gd name="connsiteX414" fmla="*/ 4733644 w 11218359"/>
                <a:gd name="connsiteY414" fmla="*/ 865361 h 865360"/>
                <a:gd name="connsiteX415" fmla="*/ 4745075 w 11218359"/>
                <a:gd name="connsiteY415" fmla="*/ 865361 h 865360"/>
                <a:gd name="connsiteX416" fmla="*/ 4756504 w 11218359"/>
                <a:gd name="connsiteY416" fmla="*/ 865361 h 865360"/>
                <a:gd name="connsiteX417" fmla="*/ 4767934 w 11218359"/>
                <a:gd name="connsiteY417" fmla="*/ 865361 h 865360"/>
                <a:gd name="connsiteX418" fmla="*/ 4779364 w 11218359"/>
                <a:gd name="connsiteY418" fmla="*/ 865361 h 865360"/>
                <a:gd name="connsiteX419" fmla="*/ 4790842 w 11218359"/>
                <a:gd name="connsiteY419" fmla="*/ 865361 h 865360"/>
                <a:gd name="connsiteX420" fmla="*/ 4802272 w 11218359"/>
                <a:gd name="connsiteY420" fmla="*/ 865361 h 865360"/>
                <a:gd name="connsiteX421" fmla="*/ 4813702 w 11218359"/>
                <a:gd name="connsiteY421" fmla="*/ 865361 h 865360"/>
                <a:gd name="connsiteX422" fmla="*/ 4825132 w 11218359"/>
                <a:gd name="connsiteY422" fmla="*/ 865361 h 865360"/>
                <a:gd name="connsiteX423" fmla="*/ 4836562 w 11218359"/>
                <a:gd name="connsiteY423" fmla="*/ 865361 h 865360"/>
                <a:gd name="connsiteX424" fmla="*/ 4848040 w 11218359"/>
                <a:gd name="connsiteY424" fmla="*/ 865361 h 865360"/>
                <a:gd name="connsiteX425" fmla="*/ 4859469 w 11218359"/>
                <a:gd name="connsiteY425" fmla="*/ 865361 h 865360"/>
                <a:gd name="connsiteX426" fmla="*/ 4870899 w 11218359"/>
                <a:gd name="connsiteY426" fmla="*/ 865361 h 865360"/>
                <a:gd name="connsiteX427" fmla="*/ 4882330 w 11218359"/>
                <a:gd name="connsiteY427" fmla="*/ 865361 h 865360"/>
                <a:gd name="connsiteX428" fmla="*/ 4893760 w 11218359"/>
                <a:gd name="connsiteY428" fmla="*/ 865361 h 865360"/>
                <a:gd name="connsiteX429" fmla="*/ 4905237 w 11218359"/>
                <a:gd name="connsiteY429" fmla="*/ 865361 h 865360"/>
                <a:gd name="connsiteX430" fmla="*/ 4916667 w 11218359"/>
                <a:gd name="connsiteY430" fmla="*/ 865361 h 865360"/>
                <a:gd name="connsiteX431" fmla="*/ 4928097 w 11218359"/>
                <a:gd name="connsiteY431" fmla="*/ 865361 h 865360"/>
                <a:gd name="connsiteX432" fmla="*/ 4939527 w 11218359"/>
                <a:gd name="connsiteY432" fmla="*/ 865361 h 865360"/>
                <a:gd name="connsiteX433" fmla="*/ 4950957 w 11218359"/>
                <a:gd name="connsiteY433" fmla="*/ 865361 h 865360"/>
                <a:gd name="connsiteX434" fmla="*/ 4962435 w 11218359"/>
                <a:gd name="connsiteY434" fmla="*/ 865361 h 865360"/>
                <a:gd name="connsiteX435" fmla="*/ 4973865 w 11218359"/>
                <a:gd name="connsiteY435" fmla="*/ 865361 h 865360"/>
                <a:gd name="connsiteX436" fmla="*/ 4985295 w 11218359"/>
                <a:gd name="connsiteY436" fmla="*/ 865361 h 865360"/>
                <a:gd name="connsiteX437" fmla="*/ 4996725 w 11218359"/>
                <a:gd name="connsiteY437" fmla="*/ 865361 h 865360"/>
                <a:gd name="connsiteX438" fmla="*/ 5008155 w 11218359"/>
                <a:gd name="connsiteY438" fmla="*/ 865361 h 865360"/>
                <a:gd name="connsiteX439" fmla="*/ 5019632 w 11218359"/>
                <a:gd name="connsiteY439" fmla="*/ 865361 h 865360"/>
                <a:gd name="connsiteX440" fmla="*/ 5031062 w 11218359"/>
                <a:gd name="connsiteY440" fmla="*/ 865361 h 865360"/>
                <a:gd name="connsiteX441" fmla="*/ 5042492 w 11218359"/>
                <a:gd name="connsiteY441" fmla="*/ 865361 h 865360"/>
                <a:gd name="connsiteX442" fmla="*/ 5053923 w 11218359"/>
                <a:gd name="connsiteY442" fmla="*/ 865361 h 865360"/>
                <a:gd name="connsiteX443" fmla="*/ 5065353 w 11218359"/>
                <a:gd name="connsiteY443" fmla="*/ 865361 h 865360"/>
                <a:gd name="connsiteX444" fmla="*/ 5076830 w 11218359"/>
                <a:gd name="connsiteY444" fmla="*/ 865361 h 865360"/>
                <a:gd name="connsiteX445" fmla="*/ 5088260 w 11218359"/>
                <a:gd name="connsiteY445" fmla="*/ 865361 h 865360"/>
                <a:gd name="connsiteX446" fmla="*/ 5099690 w 11218359"/>
                <a:gd name="connsiteY446" fmla="*/ 865361 h 865360"/>
                <a:gd name="connsiteX447" fmla="*/ 5111120 w 11218359"/>
                <a:gd name="connsiteY447" fmla="*/ 865361 h 865360"/>
                <a:gd name="connsiteX448" fmla="*/ 5122550 w 11218359"/>
                <a:gd name="connsiteY448" fmla="*/ 865361 h 865360"/>
                <a:gd name="connsiteX449" fmla="*/ 5134028 w 11218359"/>
                <a:gd name="connsiteY449" fmla="*/ 865361 h 865360"/>
                <a:gd name="connsiteX450" fmla="*/ 5145458 w 11218359"/>
                <a:gd name="connsiteY450" fmla="*/ 865361 h 865360"/>
                <a:gd name="connsiteX451" fmla="*/ 5156888 w 11218359"/>
                <a:gd name="connsiteY451" fmla="*/ 865361 h 865360"/>
                <a:gd name="connsiteX452" fmla="*/ 5168318 w 11218359"/>
                <a:gd name="connsiteY452" fmla="*/ 865361 h 865360"/>
                <a:gd name="connsiteX453" fmla="*/ 5179747 w 11218359"/>
                <a:gd name="connsiteY453" fmla="*/ 865361 h 865360"/>
                <a:gd name="connsiteX454" fmla="*/ 5191225 w 11218359"/>
                <a:gd name="connsiteY454" fmla="*/ 865361 h 865360"/>
                <a:gd name="connsiteX455" fmla="*/ 5202655 w 11218359"/>
                <a:gd name="connsiteY455" fmla="*/ 865361 h 865360"/>
                <a:gd name="connsiteX456" fmla="*/ 5214085 w 11218359"/>
                <a:gd name="connsiteY456" fmla="*/ 865361 h 865360"/>
                <a:gd name="connsiteX457" fmla="*/ 5225515 w 11218359"/>
                <a:gd name="connsiteY457" fmla="*/ 865361 h 865360"/>
                <a:gd name="connsiteX458" fmla="*/ 5236945 w 11218359"/>
                <a:gd name="connsiteY458" fmla="*/ 865361 h 865360"/>
                <a:gd name="connsiteX459" fmla="*/ 5248423 w 11218359"/>
                <a:gd name="connsiteY459" fmla="*/ 865361 h 865360"/>
                <a:gd name="connsiteX460" fmla="*/ 5259853 w 11218359"/>
                <a:gd name="connsiteY460" fmla="*/ 865361 h 865360"/>
                <a:gd name="connsiteX461" fmla="*/ 5271283 w 11218359"/>
                <a:gd name="connsiteY461" fmla="*/ 865361 h 865360"/>
                <a:gd name="connsiteX462" fmla="*/ 5282713 w 11218359"/>
                <a:gd name="connsiteY462" fmla="*/ 865361 h 865360"/>
                <a:gd name="connsiteX463" fmla="*/ 5294143 w 11218359"/>
                <a:gd name="connsiteY463" fmla="*/ 865361 h 865360"/>
                <a:gd name="connsiteX464" fmla="*/ 5305621 w 11218359"/>
                <a:gd name="connsiteY464" fmla="*/ 865361 h 865360"/>
                <a:gd name="connsiteX465" fmla="*/ 5317051 w 11218359"/>
                <a:gd name="connsiteY465" fmla="*/ 865361 h 865360"/>
                <a:gd name="connsiteX466" fmla="*/ 5328481 w 11218359"/>
                <a:gd name="connsiteY466" fmla="*/ 865361 h 865360"/>
                <a:gd name="connsiteX467" fmla="*/ 5339910 w 11218359"/>
                <a:gd name="connsiteY467" fmla="*/ 865361 h 865360"/>
                <a:gd name="connsiteX468" fmla="*/ 5351340 w 11218359"/>
                <a:gd name="connsiteY468" fmla="*/ 865361 h 865360"/>
                <a:gd name="connsiteX469" fmla="*/ 5362818 w 11218359"/>
                <a:gd name="connsiteY469" fmla="*/ 865361 h 865360"/>
                <a:gd name="connsiteX470" fmla="*/ 5374248 w 11218359"/>
                <a:gd name="connsiteY470" fmla="*/ 865361 h 865360"/>
                <a:gd name="connsiteX471" fmla="*/ 5385678 w 11218359"/>
                <a:gd name="connsiteY471" fmla="*/ 865361 h 865360"/>
                <a:gd name="connsiteX472" fmla="*/ 5397108 w 11218359"/>
                <a:gd name="connsiteY472" fmla="*/ 865361 h 865360"/>
                <a:gd name="connsiteX473" fmla="*/ 5408538 w 11218359"/>
                <a:gd name="connsiteY473" fmla="*/ 865361 h 865360"/>
                <a:gd name="connsiteX474" fmla="*/ 5420016 w 11218359"/>
                <a:gd name="connsiteY474" fmla="*/ 865361 h 865360"/>
                <a:gd name="connsiteX475" fmla="*/ 5431446 w 11218359"/>
                <a:gd name="connsiteY475" fmla="*/ 865361 h 865360"/>
                <a:gd name="connsiteX476" fmla="*/ 5442876 w 11218359"/>
                <a:gd name="connsiteY476" fmla="*/ 865361 h 865360"/>
                <a:gd name="connsiteX477" fmla="*/ 5454306 w 11218359"/>
                <a:gd name="connsiteY477" fmla="*/ 865361 h 865360"/>
                <a:gd name="connsiteX478" fmla="*/ 5465736 w 11218359"/>
                <a:gd name="connsiteY478" fmla="*/ 865361 h 865360"/>
                <a:gd name="connsiteX479" fmla="*/ 5477214 w 11218359"/>
                <a:gd name="connsiteY479" fmla="*/ 865361 h 865360"/>
                <a:gd name="connsiteX480" fmla="*/ 5488643 w 11218359"/>
                <a:gd name="connsiteY480" fmla="*/ 865361 h 865360"/>
                <a:gd name="connsiteX481" fmla="*/ 5500073 w 11218359"/>
                <a:gd name="connsiteY481" fmla="*/ 865361 h 865360"/>
                <a:gd name="connsiteX482" fmla="*/ 5511503 w 11218359"/>
                <a:gd name="connsiteY482" fmla="*/ 865361 h 865360"/>
                <a:gd name="connsiteX483" fmla="*/ 5522933 w 11218359"/>
                <a:gd name="connsiteY483" fmla="*/ 865361 h 865360"/>
                <a:gd name="connsiteX484" fmla="*/ 5534411 w 11218359"/>
                <a:gd name="connsiteY484" fmla="*/ 865361 h 865360"/>
                <a:gd name="connsiteX485" fmla="*/ 5545841 w 11218359"/>
                <a:gd name="connsiteY485" fmla="*/ 865361 h 865360"/>
                <a:gd name="connsiteX486" fmla="*/ 5557271 w 11218359"/>
                <a:gd name="connsiteY486" fmla="*/ 865361 h 865360"/>
                <a:gd name="connsiteX487" fmla="*/ 5568701 w 11218359"/>
                <a:gd name="connsiteY487" fmla="*/ 865361 h 865360"/>
                <a:gd name="connsiteX488" fmla="*/ 5580131 w 11218359"/>
                <a:gd name="connsiteY488" fmla="*/ 865361 h 865360"/>
                <a:gd name="connsiteX489" fmla="*/ 5591609 w 11218359"/>
                <a:gd name="connsiteY489" fmla="*/ 865361 h 865360"/>
                <a:gd name="connsiteX490" fmla="*/ 5603038 w 11218359"/>
                <a:gd name="connsiteY490" fmla="*/ 865361 h 865360"/>
                <a:gd name="connsiteX491" fmla="*/ 5614469 w 11218359"/>
                <a:gd name="connsiteY491" fmla="*/ 865361 h 865360"/>
                <a:gd name="connsiteX492" fmla="*/ 5625899 w 11218359"/>
                <a:gd name="connsiteY492" fmla="*/ 865361 h 865360"/>
                <a:gd name="connsiteX493" fmla="*/ 5637329 w 11218359"/>
                <a:gd name="connsiteY493" fmla="*/ 865361 h 865360"/>
                <a:gd name="connsiteX494" fmla="*/ 5648759 w 11218359"/>
                <a:gd name="connsiteY494" fmla="*/ 865361 h 865360"/>
                <a:gd name="connsiteX495" fmla="*/ 5660236 w 11218359"/>
                <a:gd name="connsiteY495" fmla="*/ 865361 h 865360"/>
                <a:gd name="connsiteX496" fmla="*/ 5671666 w 11218359"/>
                <a:gd name="connsiteY496" fmla="*/ 865361 h 865360"/>
                <a:gd name="connsiteX497" fmla="*/ 5683096 w 11218359"/>
                <a:gd name="connsiteY497" fmla="*/ 865361 h 865360"/>
                <a:gd name="connsiteX498" fmla="*/ 5694526 w 11218359"/>
                <a:gd name="connsiteY498" fmla="*/ 865361 h 865360"/>
                <a:gd name="connsiteX499" fmla="*/ 5705956 w 11218359"/>
                <a:gd name="connsiteY499" fmla="*/ 865361 h 865360"/>
                <a:gd name="connsiteX500" fmla="*/ 5717434 w 11218359"/>
                <a:gd name="connsiteY500" fmla="*/ 865361 h 865360"/>
                <a:gd name="connsiteX501" fmla="*/ 5728864 w 11218359"/>
                <a:gd name="connsiteY501" fmla="*/ 865361 h 865360"/>
                <a:gd name="connsiteX502" fmla="*/ 5740294 w 11218359"/>
                <a:gd name="connsiteY502" fmla="*/ 865361 h 865360"/>
                <a:gd name="connsiteX503" fmla="*/ 5751724 w 11218359"/>
                <a:gd name="connsiteY503" fmla="*/ 865361 h 865360"/>
                <a:gd name="connsiteX504" fmla="*/ 5763154 w 11218359"/>
                <a:gd name="connsiteY504" fmla="*/ 865361 h 865360"/>
                <a:gd name="connsiteX505" fmla="*/ 5774631 w 11218359"/>
                <a:gd name="connsiteY505" fmla="*/ 865361 h 865360"/>
                <a:gd name="connsiteX506" fmla="*/ 5786062 w 11218359"/>
                <a:gd name="connsiteY506" fmla="*/ 865361 h 865360"/>
                <a:gd name="connsiteX507" fmla="*/ 5797492 w 11218359"/>
                <a:gd name="connsiteY507" fmla="*/ 865361 h 865360"/>
                <a:gd name="connsiteX508" fmla="*/ 5808921 w 11218359"/>
                <a:gd name="connsiteY508" fmla="*/ 865361 h 865360"/>
                <a:gd name="connsiteX509" fmla="*/ 5820351 w 11218359"/>
                <a:gd name="connsiteY509" fmla="*/ 865361 h 865360"/>
                <a:gd name="connsiteX510" fmla="*/ 5831829 w 11218359"/>
                <a:gd name="connsiteY510" fmla="*/ 865361 h 865360"/>
                <a:gd name="connsiteX511" fmla="*/ 5843259 w 11218359"/>
                <a:gd name="connsiteY511" fmla="*/ 865361 h 865360"/>
                <a:gd name="connsiteX512" fmla="*/ 5854689 w 11218359"/>
                <a:gd name="connsiteY512" fmla="*/ 865361 h 865360"/>
                <a:gd name="connsiteX513" fmla="*/ 5866119 w 11218359"/>
                <a:gd name="connsiteY513" fmla="*/ 865361 h 865360"/>
                <a:gd name="connsiteX514" fmla="*/ 5877549 w 11218359"/>
                <a:gd name="connsiteY514" fmla="*/ 865361 h 865360"/>
                <a:gd name="connsiteX515" fmla="*/ 5889027 w 11218359"/>
                <a:gd name="connsiteY515" fmla="*/ 865361 h 865360"/>
                <a:gd name="connsiteX516" fmla="*/ 5900457 w 11218359"/>
                <a:gd name="connsiteY516" fmla="*/ 865361 h 865360"/>
                <a:gd name="connsiteX517" fmla="*/ 5911887 w 11218359"/>
                <a:gd name="connsiteY517" fmla="*/ 865361 h 865360"/>
                <a:gd name="connsiteX518" fmla="*/ 5923317 w 11218359"/>
                <a:gd name="connsiteY518" fmla="*/ 865361 h 865360"/>
                <a:gd name="connsiteX519" fmla="*/ 5934747 w 11218359"/>
                <a:gd name="connsiteY519" fmla="*/ 865361 h 865360"/>
                <a:gd name="connsiteX520" fmla="*/ 5946225 w 11218359"/>
                <a:gd name="connsiteY520" fmla="*/ 865361 h 865360"/>
                <a:gd name="connsiteX521" fmla="*/ 5957655 w 11218359"/>
                <a:gd name="connsiteY521" fmla="*/ 865361 h 865360"/>
                <a:gd name="connsiteX522" fmla="*/ 5969084 w 11218359"/>
                <a:gd name="connsiteY522" fmla="*/ 865361 h 865360"/>
                <a:gd name="connsiteX523" fmla="*/ 5980514 w 11218359"/>
                <a:gd name="connsiteY523" fmla="*/ 865361 h 865360"/>
                <a:gd name="connsiteX524" fmla="*/ 5991944 w 11218359"/>
                <a:gd name="connsiteY524" fmla="*/ 865361 h 865360"/>
                <a:gd name="connsiteX525" fmla="*/ 6003422 w 11218359"/>
                <a:gd name="connsiteY525" fmla="*/ 865361 h 865360"/>
                <a:gd name="connsiteX526" fmla="*/ 6014852 w 11218359"/>
                <a:gd name="connsiteY526" fmla="*/ 865361 h 865360"/>
                <a:gd name="connsiteX527" fmla="*/ 6026282 w 11218359"/>
                <a:gd name="connsiteY527" fmla="*/ 865361 h 865360"/>
                <a:gd name="connsiteX528" fmla="*/ 6037712 w 11218359"/>
                <a:gd name="connsiteY528" fmla="*/ 865361 h 865360"/>
                <a:gd name="connsiteX529" fmla="*/ 6049142 w 11218359"/>
                <a:gd name="connsiteY529" fmla="*/ 865361 h 865360"/>
                <a:gd name="connsiteX530" fmla="*/ 6060620 w 11218359"/>
                <a:gd name="connsiteY530" fmla="*/ 865361 h 865360"/>
                <a:gd name="connsiteX531" fmla="*/ 6072049 w 11218359"/>
                <a:gd name="connsiteY531" fmla="*/ 865361 h 865360"/>
                <a:gd name="connsiteX532" fmla="*/ 6083480 w 11218359"/>
                <a:gd name="connsiteY532" fmla="*/ 865361 h 865360"/>
                <a:gd name="connsiteX533" fmla="*/ 6094910 w 11218359"/>
                <a:gd name="connsiteY533" fmla="*/ 865361 h 865360"/>
                <a:gd name="connsiteX534" fmla="*/ 6106340 w 11218359"/>
                <a:gd name="connsiteY534" fmla="*/ 865361 h 865360"/>
                <a:gd name="connsiteX535" fmla="*/ 6117818 w 11218359"/>
                <a:gd name="connsiteY535" fmla="*/ 865361 h 865360"/>
                <a:gd name="connsiteX536" fmla="*/ 6129247 w 11218359"/>
                <a:gd name="connsiteY536" fmla="*/ 865361 h 865360"/>
                <a:gd name="connsiteX537" fmla="*/ 6140677 w 11218359"/>
                <a:gd name="connsiteY537" fmla="*/ 865361 h 865360"/>
                <a:gd name="connsiteX538" fmla="*/ 6152107 w 11218359"/>
                <a:gd name="connsiteY538" fmla="*/ 865361 h 865360"/>
                <a:gd name="connsiteX539" fmla="*/ 6163537 w 11218359"/>
                <a:gd name="connsiteY539" fmla="*/ 865361 h 865360"/>
                <a:gd name="connsiteX540" fmla="*/ 6175015 w 11218359"/>
                <a:gd name="connsiteY540" fmla="*/ 865361 h 865360"/>
                <a:gd name="connsiteX541" fmla="*/ 6186445 w 11218359"/>
                <a:gd name="connsiteY541" fmla="*/ 865361 h 865360"/>
                <a:gd name="connsiteX542" fmla="*/ 6197875 w 11218359"/>
                <a:gd name="connsiteY542" fmla="*/ 865361 h 865360"/>
                <a:gd name="connsiteX543" fmla="*/ 6209305 w 11218359"/>
                <a:gd name="connsiteY543" fmla="*/ 865361 h 865360"/>
                <a:gd name="connsiteX544" fmla="*/ 6220735 w 11218359"/>
                <a:gd name="connsiteY544" fmla="*/ 865361 h 865360"/>
                <a:gd name="connsiteX545" fmla="*/ 6232212 w 11218359"/>
                <a:gd name="connsiteY545" fmla="*/ 865361 h 865360"/>
                <a:gd name="connsiteX546" fmla="*/ 6243642 w 11218359"/>
                <a:gd name="connsiteY546" fmla="*/ 865361 h 865360"/>
                <a:gd name="connsiteX547" fmla="*/ 6255073 w 11218359"/>
                <a:gd name="connsiteY547" fmla="*/ 865361 h 865360"/>
                <a:gd name="connsiteX548" fmla="*/ 6266503 w 11218359"/>
                <a:gd name="connsiteY548" fmla="*/ 865361 h 865360"/>
                <a:gd name="connsiteX549" fmla="*/ 6277933 w 11218359"/>
                <a:gd name="connsiteY549" fmla="*/ 865361 h 865360"/>
                <a:gd name="connsiteX550" fmla="*/ 6289410 w 11218359"/>
                <a:gd name="connsiteY550" fmla="*/ 865361 h 865360"/>
                <a:gd name="connsiteX551" fmla="*/ 6300840 w 11218359"/>
                <a:gd name="connsiteY551" fmla="*/ 865361 h 865360"/>
                <a:gd name="connsiteX552" fmla="*/ 6312270 w 11218359"/>
                <a:gd name="connsiteY552" fmla="*/ 865361 h 865360"/>
                <a:gd name="connsiteX553" fmla="*/ 6323700 w 11218359"/>
                <a:gd name="connsiteY553" fmla="*/ 865361 h 865360"/>
                <a:gd name="connsiteX554" fmla="*/ 6335130 w 11218359"/>
                <a:gd name="connsiteY554" fmla="*/ 865361 h 865360"/>
                <a:gd name="connsiteX555" fmla="*/ 6346608 w 11218359"/>
                <a:gd name="connsiteY555" fmla="*/ 865361 h 865360"/>
                <a:gd name="connsiteX556" fmla="*/ 6358038 w 11218359"/>
                <a:gd name="connsiteY556" fmla="*/ 865361 h 865360"/>
                <a:gd name="connsiteX557" fmla="*/ 6369468 w 11218359"/>
                <a:gd name="connsiteY557" fmla="*/ 865361 h 865360"/>
                <a:gd name="connsiteX558" fmla="*/ 6380898 w 11218359"/>
                <a:gd name="connsiteY558" fmla="*/ 865361 h 865360"/>
                <a:gd name="connsiteX559" fmla="*/ 6392328 w 11218359"/>
                <a:gd name="connsiteY559" fmla="*/ 865361 h 865360"/>
                <a:gd name="connsiteX560" fmla="*/ 6403805 w 11218359"/>
                <a:gd name="connsiteY560" fmla="*/ 865361 h 865360"/>
                <a:gd name="connsiteX561" fmla="*/ 6415235 w 11218359"/>
                <a:gd name="connsiteY561" fmla="*/ 865361 h 865360"/>
                <a:gd name="connsiteX562" fmla="*/ 6426666 w 11218359"/>
                <a:gd name="connsiteY562" fmla="*/ 865361 h 865360"/>
                <a:gd name="connsiteX563" fmla="*/ 6438096 w 11218359"/>
                <a:gd name="connsiteY563" fmla="*/ 865361 h 865360"/>
                <a:gd name="connsiteX564" fmla="*/ 6449525 w 11218359"/>
                <a:gd name="connsiteY564" fmla="*/ 865361 h 865360"/>
                <a:gd name="connsiteX565" fmla="*/ 6461003 w 11218359"/>
                <a:gd name="connsiteY565" fmla="*/ 865361 h 865360"/>
                <a:gd name="connsiteX566" fmla="*/ 6472433 w 11218359"/>
                <a:gd name="connsiteY566" fmla="*/ 865361 h 865360"/>
                <a:gd name="connsiteX567" fmla="*/ 6483863 w 11218359"/>
                <a:gd name="connsiteY567" fmla="*/ 865361 h 865360"/>
                <a:gd name="connsiteX568" fmla="*/ 6495293 w 11218359"/>
                <a:gd name="connsiteY568" fmla="*/ 865361 h 865360"/>
                <a:gd name="connsiteX569" fmla="*/ 6506723 w 11218359"/>
                <a:gd name="connsiteY569" fmla="*/ 865361 h 865360"/>
                <a:gd name="connsiteX570" fmla="*/ 6518201 w 11218359"/>
                <a:gd name="connsiteY570" fmla="*/ 865361 h 865360"/>
                <a:gd name="connsiteX571" fmla="*/ 6529631 w 11218359"/>
                <a:gd name="connsiteY571" fmla="*/ 865361 h 865360"/>
                <a:gd name="connsiteX572" fmla="*/ 6541061 w 11218359"/>
                <a:gd name="connsiteY572" fmla="*/ 865361 h 865360"/>
                <a:gd name="connsiteX573" fmla="*/ 6552490 w 11218359"/>
                <a:gd name="connsiteY573" fmla="*/ 865361 h 865360"/>
                <a:gd name="connsiteX574" fmla="*/ 6563921 w 11218359"/>
                <a:gd name="connsiteY574" fmla="*/ 865361 h 865360"/>
                <a:gd name="connsiteX575" fmla="*/ 6575398 w 11218359"/>
                <a:gd name="connsiteY575" fmla="*/ 865361 h 865360"/>
                <a:gd name="connsiteX576" fmla="*/ 6586828 w 11218359"/>
                <a:gd name="connsiteY576" fmla="*/ 865361 h 865360"/>
                <a:gd name="connsiteX577" fmla="*/ 6598259 w 11218359"/>
                <a:gd name="connsiteY577" fmla="*/ 865361 h 865360"/>
                <a:gd name="connsiteX578" fmla="*/ 6609688 w 11218359"/>
                <a:gd name="connsiteY578" fmla="*/ 865361 h 865360"/>
                <a:gd name="connsiteX579" fmla="*/ 6621118 w 11218359"/>
                <a:gd name="connsiteY579" fmla="*/ 865361 h 865360"/>
                <a:gd name="connsiteX580" fmla="*/ 6632596 w 11218359"/>
                <a:gd name="connsiteY580" fmla="*/ 865361 h 865360"/>
                <a:gd name="connsiteX581" fmla="*/ 6644026 w 11218359"/>
                <a:gd name="connsiteY581" fmla="*/ 865361 h 865360"/>
                <a:gd name="connsiteX582" fmla="*/ 6655456 w 11218359"/>
                <a:gd name="connsiteY582" fmla="*/ 865361 h 865360"/>
                <a:gd name="connsiteX583" fmla="*/ 6666886 w 11218359"/>
                <a:gd name="connsiteY583" fmla="*/ 865361 h 865360"/>
                <a:gd name="connsiteX584" fmla="*/ 6678316 w 11218359"/>
                <a:gd name="connsiteY584" fmla="*/ 865361 h 865360"/>
                <a:gd name="connsiteX585" fmla="*/ 6689794 w 11218359"/>
                <a:gd name="connsiteY585" fmla="*/ 865361 h 865360"/>
                <a:gd name="connsiteX586" fmla="*/ 6701224 w 11218359"/>
                <a:gd name="connsiteY586" fmla="*/ 865361 h 865360"/>
                <a:gd name="connsiteX587" fmla="*/ 6712653 w 11218359"/>
                <a:gd name="connsiteY587" fmla="*/ 865361 h 865360"/>
                <a:gd name="connsiteX588" fmla="*/ 6724083 w 11218359"/>
                <a:gd name="connsiteY588" fmla="*/ 865361 h 865360"/>
                <a:gd name="connsiteX589" fmla="*/ 6735514 w 11218359"/>
                <a:gd name="connsiteY589" fmla="*/ 865361 h 865360"/>
                <a:gd name="connsiteX590" fmla="*/ 6746944 w 11218359"/>
                <a:gd name="connsiteY590" fmla="*/ 865361 h 865360"/>
                <a:gd name="connsiteX591" fmla="*/ 6758421 w 11218359"/>
                <a:gd name="connsiteY591" fmla="*/ 865361 h 865360"/>
                <a:gd name="connsiteX592" fmla="*/ 6769851 w 11218359"/>
                <a:gd name="connsiteY592" fmla="*/ 865361 h 865360"/>
                <a:gd name="connsiteX593" fmla="*/ 6781281 w 11218359"/>
                <a:gd name="connsiteY593" fmla="*/ 865361 h 865360"/>
                <a:gd name="connsiteX594" fmla="*/ 6792711 w 11218359"/>
                <a:gd name="connsiteY594" fmla="*/ 865361 h 865360"/>
                <a:gd name="connsiteX595" fmla="*/ 6804141 w 11218359"/>
                <a:gd name="connsiteY595" fmla="*/ 865361 h 865360"/>
                <a:gd name="connsiteX596" fmla="*/ 6815619 w 11218359"/>
                <a:gd name="connsiteY596" fmla="*/ 865361 h 865360"/>
                <a:gd name="connsiteX597" fmla="*/ 6827049 w 11218359"/>
                <a:gd name="connsiteY597" fmla="*/ 865361 h 865360"/>
                <a:gd name="connsiteX598" fmla="*/ 6838479 w 11218359"/>
                <a:gd name="connsiteY598" fmla="*/ 865361 h 865360"/>
                <a:gd name="connsiteX599" fmla="*/ 6849909 w 11218359"/>
                <a:gd name="connsiteY599" fmla="*/ 865361 h 865360"/>
                <a:gd name="connsiteX600" fmla="*/ 6861339 w 11218359"/>
                <a:gd name="connsiteY600" fmla="*/ 865361 h 865360"/>
                <a:gd name="connsiteX601" fmla="*/ 6872816 w 11218359"/>
                <a:gd name="connsiteY601" fmla="*/ 865361 h 865360"/>
                <a:gd name="connsiteX602" fmla="*/ 6884246 w 11218359"/>
                <a:gd name="connsiteY602" fmla="*/ 865361 h 865360"/>
                <a:gd name="connsiteX603" fmla="*/ 6895676 w 11218359"/>
                <a:gd name="connsiteY603" fmla="*/ 865361 h 865360"/>
                <a:gd name="connsiteX604" fmla="*/ 6907107 w 11218359"/>
                <a:gd name="connsiteY604" fmla="*/ 865361 h 865360"/>
                <a:gd name="connsiteX605" fmla="*/ 6918537 w 11218359"/>
                <a:gd name="connsiteY605" fmla="*/ 865361 h 865360"/>
                <a:gd name="connsiteX606" fmla="*/ 6930014 w 11218359"/>
                <a:gd name="connsiteY606" fmla="*/ 865361 h 865360"/>
                <a:gd name="connsiteX607" fmla="*/ 6941444 w 11218359"/>
                <a:gd name="connsiteY607" fmla="*/ 865361 h 865360"/>
                <a:gd name="connsiteX608" fmla="*/ 6952874 w 11218359"/>
                <a:gd name="connsiteY608" fmla="*/ 865361 h 865360"/>
                <a:gd name="connsiteX609" fmla="*/ 6964304 w 11218359"/>
                <a:gd name="connsiteY609" fmla="*/ 865361 h 865360"/>
                <a:gd name="connsiteX610" fmla="*/ 6975734 w 11218359"/>
                <a:gd name="connsiteY610" fmla="*/ 865361 h 865360"/>
                <a:gd name="connsiteX611" fmla="*/ 6987212 w 11218359"/>
                <a:gd name="connsiteY611" fmla="*/ 865361 h 865360"/>
                <a:gd name="connsiteX612" fmla="*/ 6998642 w 11218359"/>
                <a:gd name="connsiteY612" fmla="*/ 865361 h 865360"/>
                <a:gd name="connsiteX613" fmla="*/ 7010072 w 11218359"/>
                <a:gd name="connsiteY613" fmla="*/ 865361 h 865360"/>
                <a:gd name="connsiteX614" fmla="*/ 7021502 w 11218359"/>
                <a:gd name="connsiteY614" fmla="*/ 865361 h 865360"/>
                <a:gd name="connsiteX615" fmla="*/ 7032931 w 11218359"/>
                <a:gd name="connsiteY615" fmla="*/ 865361 h 865360"/>
                <a:gd name="connsiteX616" fmla="*/ 7044409 w 11218359"/>
                <a:gd name="connsiteY616" fmla="*/ 865361 h 865360"/>
                <a:gd name="connsiteX617" fmla="*/ 7055839 w 11218359"/>
                <a:gd name="connsiteY617" fmla="*/ 865361 h 865360"/>
                <a:gd name="connsiteX618" fmla="*/ 7067269 w 11218359"/>
                <a:gd name="connsiteY618" fmla="*/ 865361 h 865360"/>
                <a:gd name="connsiteX619" fmla="*/ 7078700 w 11218359"/>
                <a:gd name="connsiteY619" fmla="*/ 865361 h 865360"/>
                <a:gd name="connsiteX620" fmla="*/ 7090129 w 11218359"/>
                <a:gd name="connsiteY620" fmla="*/ 865361 h 865360"/>
                <a:gd name="connsiteX621" fmla="*/ 7101607 w 11218359"/>
                <a:gd name="connsiteY621" fmla="*/ 865361 h 865360"/>
                <a:gd name="connsiteX622" fmla="*/ 7113037 w 11218359"/>
                <a:gd name="connsiteY622" fmla="*/ 865361 h 865360"/>
                <a:gd name="connsiteX623" fmla="*/ 7124467 w 11218359"/>
                <a:gd name="connsiteY623" fmla="*/ 865361 h 865360"/>
                <a:gd name="connsiteX624" fmla="*/ 7135897 w 11218359"/>
                <a:gd name="connsiteY624" fmla="*/ 865361 h 865360"/>
                <a:gd name="connsiteX625" fmla="*/ 7147327 w 11218359"/>
                <a:gd name="connsiteY625" fmla="*/ 865361 h 865360"/>
                <a:gd name="connsiteX626" fmla="*/ 7158805 w 11218359"/>
                <a:gd name="connsiteY626" fmla="*/ 865361 h 865360"/>
                <a:gd name="connsiteX627" fmla="*/ 7170235 w 11218359"/>
                <a:gd name="connsiteY627" fmla="*/ 865361 h 865360"/>
                <a:gd name="connsiteX628" fmla="*/ 7181665 w 11218359"/>
                <a:gd name="connsiteY628" fmla="*/ 865361 h 865360"/>
                <a:gd name="connsiteX629" fmla="*/ 7193094 w 11218359"/>
                <a:gd name="connsiteY629" fmla="*/ 865361 h 865360"/>
                <a:gd name="connsiteX630" fmla="*/ 7204524 w 11218359"/>
                <a:gd name="connsiteY630" fmla="*/ 865361 h 865360"/>
                <a:gd name="connsiteX631" fmla="*/ 7216002 w 11218359"/>
                <a:gd name="connsiteY631" fmla="*/ 865361 h 865360"/>
                <a:gd name="connsiteX632" fmla="*/ 7227432 w 11218359"/>
                <a:gd name="connsiteY632" fmla="*/ 865361 h 865360"/>
                <a:gd name="connsiteX633" fmla="*/ 7238862 w 11218359"/>
                <a:gd name="connsiteY633" fmla="*/ 865361 h 865360"/>
                <a:gd name="connsiteX634" fmla="*/ 7250292 w 11218359"/>
                <a:gd name="connsiteY634" fmla="*/ 865361 h 865360"/>
                <a:gd name="connsiteX635" fmla="*/ 7261722 w 11218359"/>
                <a:gd name="connsiteY635" fmla="*/ 865361 h 865360"/>
                <a:gd name="connsiteX636" fmla="*/ 7273200 w 11218359"/>
                <a:gd name="connsiteY636" fmla="*/ 865361 h 865360"/>
                <a:gd name="connsiteX637" fmla="*/ 7284630 w 11218359"/>
                <a:gd name="connsiteY637" fmla="*/ 865361 h 865360"/>
                <a:gd name="connsiteX638" fmla="*/ 7296060 w 11218359"/>
                <a:gd name="connsiteY638" fmla="*/ 865361 h 865360"/>
                <a:gd name="connsiteX639" fmla="*/ 7307490 w 11218359"/>
                <a:gd name="connsiteY639" fmla="*/ 865361 h 865360"/>
                <a:gd name="connsiteX640" fmla="*/ 7318920 w 11218359"/>
                <a:gd name="connsiteY640" fmla="*/ 865361 h 865360"/>
                <a:gd name="connsiteX641" fmla="*/ 7330398 w 11218359"/>
                <a:gd name="connsiteY641" fmla="*/ 865361 h 865360"/>
                <a:gd name="connsiteX642" fmla="*/ 7341828 w 11218359"/>
                <a:gd name="connsiteY642" fmla="*/ 865361 h 865360"/>
                <a:gd name="connsiteX643" fmla="*/ 7353257 w 11218359"/>
                <a:gd name="connsiteY643" fmla="*/ 865361 h 865360"/>
                <a:gd name="connsiteX644" fmla="*/ 7364687 w 11218359"/>
                <a:gd name="connsiteY644" fmla="*/ 865361 h 865360"/>
                <a:gd name="connsiteX645" fmla="*/ 7376117 w 11218359"/>
                <a:gd name="connsiteY645" fmla="*/ 865361 h 865360"/>
                <a:gd name="connsiteX646" fmla="*/ 7387595 w 11218359"/>
                <a:gd name="connsiteY646" fmla="*/ 865361 h 865360"/>
                <a:gd name="connsiteX647" fmla="*/ 7399025 w 11218359"/>
                <a:gd name="connsiteY647" fmla="*/ 865361 h 865360"/>
                <a:gd name="connsiteX648" fmla="*/ 7410455 w 11218359"/>
                <a:gd name="connsiteY648" fmla="*/ 865361 h 865360"/>
                <a:gd name="connsiteX649" fmla="*/ 7421885 w 11218359"/>
                <a:gd name="connsiteY649" fmla="*/ 865361 h 865360"/>
                <a:gd name="connsiteX650" fmla="*/ 7433315 w 11218359"/>
                <a:gd name="connsiteY650" fmla="*/ 865361 h 865360"/>
                <a:gd name="connsiteX651" fmla="*/ 7444793 w 11218359"/>
                <a:gd name="connsiteY651" fmla="*/ 865361 h 865360"/>
                <a:gd name="connsiteX652" fmla="*/ 7456222 w 11218359"/>
                <a:gd name="connsiteY652" fmla="*/ 865361 h 865360"/>
                <a:gd name="connsiteX653" fmla="*/ 7467653 w 11218359"/>
                <a:gd name="connsiteY653" fmla="*/ 865361 h 865360"/>
                <a:gd name="connsiteX654" fmla="*/ 7479083 w 11218359"/>
                <a:gd name="connsiteY654" fmla="*/ 865361 h 865360"/>
                <a:gd name="connsiteX655" fmla="*/ 7490513 w 11218359"/>
                <a:gd name="connsiteY655" fmla="*/ 865361 h 865360"/>
                <a:gd name="connsiteX656" fmla="*/ 7501990 w 11218359"/>
                <a:gd name="connsiteY656" fmla="*/ 865361 h 865360"/>
                <a:gd name="connsiteX657" fmla="*/ 7513420 w 11218359"/>
                <a:gd name="connsiteY657" fmla="*/ 865361 h 865360"/>
                <a:gd name="connsiteX658" fmla="*/ 7524850 w 11218359"/>
                <a:gd name="connsiteY658" fmla="*/ 865361 h 865360"/>
                <a:gd name="connsiteX659" fmla="*/ 7536280 w 11218359"/>
                <a:gd name="connsiteY659" fmla="*/ 865361 h 865360"/>
                <a:gd name="connsiteX660" fmla="*/ 7547710 w 11218359"/>
                <a:gd name="connsiteY660" fmla="*/ 865361 h 865360"/>
                <a:gd name="connsiteX661" fmla="*/ 7559188 w 11218359"/>
                <a:gd name="connsiteY661" fmla="*/ 865361 h 865360"/>
                <a:gd name="connsiteX662" fmla="*/ 7570618 w 11218359"/>
                <a:gd name="connsiteY662" fmla="*/ 865361 h 865360"/>
                <a:gd name="connsiteX663" fmla="*/ 7582048 w 11218359"/>
                <a:gd name="connsiteY663" fmla="*/ 865361 h 865360"/>
                <a:gd name="connsiteX664" fmla="*/ 7593478 w 11218359"/>
                <a:gd name="connsiteY664" fmla="*/ 865361 h 865360"/>
                <a:gd name="connsiteX665" fmla="*/ 7604908 w 11218359"/>
                <a:gd name="connsiteY665" fmla="*/ 865361 h 865360"/>
                <a:gd name="connsiteX666" fmla="*/ 7616385 w 11218359"/>
                <a:gd name="connsiteY666" fmla="*/ 865361 h 865360"/>
                <a:gd name="connsiteX667" fmla="*/ 7627815 w 11218359"/>
                <a:gd name="connsiteY667" fmla="*/ 865361 h 865360"/>
                <a:gd name="connsiteX668" fmla="*/ 7639246 w 11218359"/>
                <a:gd name="connsiteY668" fmla="*/ 865361 h 865360"/>
                <a:gd name="connsiteX669" fmla="*/ 7650676 w 11218359"/>
                <a:gd name="connsiteY669" fmla="*/ 865361 h 865360"/>
                <a:gd name="connsiteX670" fmla="*/ 7662106 w 11218359"/>
                <a:gd name="connsiteY670" fmla="*/ 865361 h 865360"/>
                <a:gd name="connsiteX671" fmla="*/ 7673583 w 11218359"/>
                <a:gd name="connsiteY671" fmla="*/ 865361 h 865360"/>
                <a:gd name="connsiteX672" fmla="*/ 7685013 w 11218359"/>
                <a:gd name="connsiteY672" fmla="*/ 865361 h 865360"/>
                <a:gd name="connsiteX673" fmla="*/ 7696443 w 11218359"/>
                <a:gd name="connsiteY673" fmla="*/ 865361 h 865360"/>
                <a:gd name="connsiteX674" fmla="*/ 7707873 w 11218359"/>
                <a:gd name="connsiteY674" fmla="*/ 865361 h 865360"/>
                <a:gd name="connsiteX675" fmla="*/ 7719303 w 11218359"/>
                <a:gd name="connsiteY675" fmla="*/ 865361 h 865360"/>
                <a:gd name="connsiteX676" fmla="*/ 7730733 w 11218359"/>
                <a:gd name="connsiteY676" fmla="*/ 865361 h 865360"/>
                <a:gd name="connsiteX677" fmla="*/ 7742211 w 11218359"/>
                <a:gd name="connsiteY677" fmla="*/ 865361 h 865360"/>
                <a:gd name="connsiteX678" fmla="*/ 7753641 w 11218359"/>
                <a:gd name="connsiteY678" fmla="*/ 865361 h 865360"/>
                <a:gd name="connsiteX679" fmla="*/ 7765071 w 11218359"/>
                <a:gd name="connsiteY679" fmla="*/ 865361 h 865360"/>
                <a:gd name="connsiteX680" fmla="*/ 7776501 w 11218359"/>
                <a:gd name="connsiteY680" fmla="*/ 865361 h 865360"/>
                <a:gd name="connsiteX681" fmla="*/ 7787931 w 11218359"/>
                <a:gd name="connsiteY681" fmla="*/ 865361 h 865360"/>
                <a:gd name="connsiteX682" fmla="*/ 7799408 w 11218359"/>
                <a:gd name="connsiteY682" fmla="*/ 865361 h 865360"/>
                <a:gd name="connsiteX683" fmla="*/ 7810839 w 11218359"/>
                <a:gd name="connsiteY683" fmla="*/ 865361 h 865360"/>
                <a:gd name="connsiteX684" fmla="*/ 7822268 w 11218359"/>
                <a:gd name="connsiteY684" fmla="*/ 865361 h 865360"/>
                <a:gd name="connsiteX685" fmla="*/ 7833698 w 11218359"/>
                <a:gd name="connsiteY685" fmla="*/ 865361 h 865360"/>
                <a:gd name="connsiteX686" fmla="*/ 7845128 w 11218359"/>
                <a:gd name="connsiteY686" fmla="*/ 865361 h 865360"/>
                <a:gd name="connsiteX687" fmla="*/ 7856606 w 11218359"/>
                <a:gd name="connsiteY687" fmla="*/ 865361 h 865360"/>
                <a:gd name="connsiteX688" fmla="*/ 7868036 w 11218359"/>
                <a:gd name="connsiteY688" fmla="*/ 865361 h 865360"/>
                <a:gd name="connsiteX689" fmla="*/ 7879466 w 11218359"/>
                <a:gd name="connsiteY689" fmla="*/ 865361 h 865360"/>
                <a:gd name="connsiteX690" fmla="*/ 7890896 w 11218359"/>
                <a:gd name="connsiteY690" fmla="*/ 865361 h 865360"/>
                <a:gd name="connsiteX691" fmla="*/ 7902326 w 11218359"/>
                <a:gd name="connsiteY691" fmla="*/ 865361 h 865360"/>
                <a:gd name="connsiteX692" fmla="*/ 7913804 w 11218359"/>
                <a:gd name="connsiteY692" fmla="*/ 865361 h 865360"/>
                <a:gd name="connsiteX693" fmla="*/ 7925234 w 11218359"/>
                <a:gd name="connsiteY693" fmla="*/ 865361 h 865360"/>
                <a:gd name="connsiteX694" fmla="*/ 7936663 w 11218359"/>
                <a:gd name="connsiteY694" fmla="*/ 865361 h 865360"/>
                <a:gd name="connsiteX695" fmla="*/ 7948094 w 11218359"/>
                <a:gd name="connsiteY695" fmla="*/ 865361 h 865360"/>
                <a:gd name="connsiteX696" fmla="*/ 7959524 w 11218359"/>
                <a:gd name="connsiteY696" fmla="*/ 865361 h 865360"/>
                <a:gd name="connsiteX697" fmla="*/ 7971001 w 11218359"/>
                <a:gd name="connsiteY697" fmla="*/ 865361 h 865360"/>
                <a:gd name="connsiteX698" fmla="*/ 7982431 w 11218359"/>
                <a:gd name="connsiteY698" fmla="*/ 865361 h 865360"/>
                <a:gd name="connsiteX699" fmla="*/ 7993861 w 11218359"/>
                <a:gd name="connsiteY699" fmla="*/ 865361 h 865360"/>
                <a:gd name="connsiteX700" fmla="*/ 8005291 w 11218359"/>
                <a:gd name="connsiteY700" fmla="*/ 865361 h 865360"/>
                <a:gd name="connsiteX701" fmla="*/ 8016721 w 11218359"/>
                <a:gd name="connsiteY701" fmla="*/ 865361 h 865360"/>
                <a:gd name="connsiteX702" fmla="*/ 8028199 w 11218359"/>
                <a:gd name="connsiteY702" fmla="*/ 865361 h 865360"/>
                <a:gd name="connsiteX703" fmla="*/ 8039629 w 11218359"/>
                <a:gd name="connsiteY703" fmla="*/ 865361 h 865360"/>
                <a:gd name="connsiteX704" fmla="*/ 8051059 w 11218359"/>
                <a:gd name="connsiteY704" fmla="*/ 865361 h 865360"/>
                <a:gd name="connsiteX705" fmla="*/ 8062489 w 11218359"/>
                <a:gd name="connsiteY705" fmla="*/ 865361 h 865360"/>
                <a:gd name="connsiteX706" fmla="*/ 8073919 w 11218359"/>
                <a:gd name="connsiteY706" fmla="*/ 865361 h 865360"/>
                <a:gd name="connsiteX707" fmla="*/ 8085396 w 11218359"/>
                <a:gd name="connsiteY707" fmla="*/ 865361 h 865360"/>
                <a:gd name="connsiteX708" fmla="*/ 8096826 w 11218359"/>
                <a:gd name="connsiteY708" fmla="*/ 865361 h 865360"/>
                <a:gd name="connsiteX709" fmla="*/ 8108256 w 11218359"/>
                <a:gd name="connsiteY709" fmla="*/ 865361 h 865360"/>
                <a:gd name="connsiteX710" fmla="*/ 8119687 w 11218359"/>
                <a:gd name="connsiteY710" fmla="*/ 865361 h 865360"/>
                <a:gd name="connsiteX711" fmla="*/ 8131117 w 11218359"/>
                <a:gd name="connsiteY711" fmla="*/ 865361 h 865360"/>
                <a:gd name="connsiteX712" fmla="*/ 8142594 w 11218359"/>
                <a:gd name="connsiteY712" fmla="*/ 865361 h 865360"/>
                <a:gd name="connsiteX713" fmla="*/ 8154024 w 11218359"/>
                <a:gd name="connsiteY713" fmla="*/ 865361 h 865360"/>
                <a:gd name="connsiteX714" fmla="*/ 8165454 w 11218359"/>
                <a:gd name="connsiteY714" fmla="*/ 865361 h 865360"/>
                <a:gd name="connsiteX715" fmla="*/ 8176884 w 11218359"/>
                <a:gd name="connsiteY715" fmla="*/ 865361 h 865360"/>
                <a:gd name="connsiteX716" fmla="*/ 8188314 w 11218359"/>
                <a:gd name="connsiteY716" fmla="*/ 865361 h 865360"/>
                <a:gd name="connsiteX717" fmla="*/ 8199792 w 11218359"/>
                <a:gd name="connsiteY717" fmla="*/ 865361 h 865360"/>
                <a:gd name="connsiteX718" fmla="*/ 8211222 w 11218359"/>
                <a:gd name="connsiteY718" fmla="*/ 865361 h 865360"/>
                <a:gd name="connsiteX719" fmla="*/ 8222652 w 11218359"/>
                <a:gd name="connsiteY719" fmla="*/ 865361 h 865360"/>
                <a:gd name="connsiteX720" fmla="*/ 8234082 w 11218359"/>
                <a:gd name="connsiteY720" fmla="*/ 865361 h 865360"/>
                <a:gd name="connsiteX721" fmla="*/ 8245512 w 11218359"/>
                <a:gd name="connsiteY721" fmla="*/ 865361 h 865360"/>
                <a:gd name="connsiteX722" fmla="*/ 8256989 w 11218359"/>
                <a:gd name="connsiteY722" fmla="*/ 865361 h 865360"/>
                <a:gd name="connsiteX723" fmla="*/ 8268419 w 11218359"/>
                <a:gd name="connsiteY723" fmla="*/ 865361 h 865360"/>
                <a:gd name="connsiteX724" fmla="*/ 8279850 w 11218359"/>
                <a:gd name="connsiteY724" fmla="*/ 865361 h 865360"/>
                <a:gd name="connsiteX725" fmla="*/ 8291280 w 11218359"/>
                <a:gd name="connsiteY725" fmla="*/ 865361 h 865360"/>
                <a:gd name="connsiteX726" fmla="*/ 8302709 w 11218359"/>
                <a:gd name="connsiteY726" fmla="*/ 865361 h 865360"/>
                <a:gd name="connsiteX727" fmla="*/ 8314187 w 11218359"/>
                <a:gd name="connsiteY727" fmla="*/ 865361 h 865360"/>
                <a:gd name="connsiteX728" fmla="*/ 8325617 w 11218359"/>
                <a:gd name="connsiteY728" fmla="*/ 865361 h 865360"/>
                <a:gd name="connsiteX729" fmla="*/ 8337047 w 11218359"/>
                <a:gd name="connsiteY729" fmla="*/ 865361 h 865360"/>
                <a:gd name="connsiteX730" fmla="*/ 8348477 w 11218359"/>
                <a:gd name="connsiteY730" fmla="*/ 865361 h 865360"/>
                <a:gd name="connsiteX731" fmla="*/ 8359907 w 11218359"/>
                <a:gd name="connsiteY731" fmla="*/ 865361 h 865360"/>
                <a:gd name="connsiteX732" fmla="*/ 8371385 w 11218359"/>
                <a:gd name="connsiteY732" fmla="*/ 865361 h 865360"/>
                <a:gd name="connsiteX733" fmla="*/ 8382815 w 11218359"/>
                <a:gd name="connsiteY733" fmla="*/ 865361 h 865360"/>
                <a:gd name="connsiteX734" fmla="*/ 8394245 w 11218359"/>
                <a:gd name="connsiteY734" fmla="*/ 865361 h 865360"/>
                <a:gd name="connsiteX735" fmla="*/ 8405674 w 11218359"/>
                <a:gd name="connsiteY735" fmla="*/ 865361 h 865360"/>
                <a:gd name="connsiteX736" fmla="*/ 8417104 w 11218359"/>
                <a:gd name="connsiteY736" fmla="*/ 865361 h 865360"/>
                <a:gd name="connsiteX737" fmla="*/ 8428582 w 11218359"/>
                <a:gd name="connsiteY737" fmla="*/ 865361 h 865360"/>
                <a:gd name="connsiteX738" fmla="*/ 8440012 w 11218359"/>
                <a:gd name="connsiteY738" fmla="*/ 865361 h 865360"/>
                <a:gd name="connsiteX739" fmla="*/ 8451442 w 11218359"/>
                <a:gd name="connsiteY739" fmla="*/ 865361 h 865360"/>
                <a:gd name="connsiteX740" fmla="*/ 8462872 w 11218359"/>
                <a:gd name="connsiteY740" fmla="*/ 865361 h 865360"/>
                <a:gd name="connsiteX741" fmla="*/ 8474302 w 11218359"/>
                <a:gd name="connsiteY741" fmla="*/ 865361 h 865360"/>
                <a:gd name="connsiteX742" fmla="*/ 8485780 w 11218359"/>
                <a:gd name="connsiteY742" fmla="*/ 865361 h 865360"/>
                <a:gd name="connsiteX743" fmla="*/ 8497210 w 11218359"/>
                <a:gd name="connsiteY743" fmla="*/ 865361 h 865360"/>
                <a:gd name="connsiteX744" fmla="*/ 8508640 w 11218359"/>
                <a:gd name="connsiteY744" fmla="*/ 865361 h 865360"/>
                <a:gd name="connsiteX745" fmla="*/ 8520069 w 11218359"/>
                <a:gd name="connsiteY745" fmla="*/ 865361 h 865360"/>
                <a:gd name="connsiteX746" fmla="*/ 8531500 w 11218359"/>
                <a:gd name="connsiteY746" fmla="*/ 865361 h 865360"/>
                <a:gd name="connsiteX747" fmla="*/ 8542977 w 11218359"/>
                <a:gd name="connsiteY747" fmla="*/ 865361 h 865360"/>
                <a:gd name="connsiteX748" fmla="*/ 8554407 w 11218359"/>
                <a:gd name="connsiteY748" fmla="*/ 865361 h 865360"/>
                <a:gd name="connsiteX749" fmla="*/ 8565837 w 11218359"/>
                <a:gd name="connsiteY749" fmla="*/ 865361 h 865360"/>
                <a:gd name="connsiteX750" fmla="*/ 8577267 w 11218359"/>
                <a:gd name="connsiteY750" fmla="*/ 865361 h 865360"/>
                <a:gd name="connsiteX751" fmla="*/ 8588697 w 11218359"/>
                <a:gd name="connsiteY751" fmla="*/ 865361 h 865360"/>
                <a:gd name="connsiteX752" fmla="*/ 8600175 w 11218359"/>
                <a:gd name="connsiteY752" fmla="*/ 865361 h 865360"/>
                <a:gd name="connsiteX753" fmla="*/ 8611605 w 11218359"/>
                <a:gd name="connsiteY753" fmla="*/ 865361 h 865360"/>
                <a:gd name="connsiteX754" fmla="*/ 8623035 w 11218359"/>
                <a:gd name="connsiteY754" fmla="*/ 865361 h 865360"/>
                <a:gd name="connsiteX755" fmla="*/ 8634465 w 11218359"/>
                <a:gd name="connsiteY755" fmla="*/ 865361 h 865360"/>
                <a:gd name="connsiteX756" fmla="*/ 8645895 w 11218359"/>
                <a:gd name="connsiteY756" fmla="*/ 865361 h 865360"/>
                <a:gd name="connsiteX757" fmla="*/ 8657373 w 11218359"/>
                <a:gd name="connsiteY757" fmla="*/ 865361 h 865360"/>
                <a:gd name="connsiteX758" fmla="*/ 8668802 w 11218359"/>
                <a:gd name="connsiteY758" fmla="*/ 865361 h 865360"/>
                <a:gd name="connsiteX759" fmla="*/ 8680232 w 11218359"/>
                <a:gd name="connsiteY759" fmla="*/ 865361 h 865360"/>
                <a:gd name="connsiteX760" fmla="*/ 8691662 w 11218359"/>
                <a:gd name="connsiteY760" fmla="*/ 865361 h 865360"/>
                <a:gd name="connsiteX761" fmla="*/ 8703093 w 11218359"/>
                <a:gd name="connsiteY761" fmla="*/ 865361 h 865360"/>
                <a:gd name="connsiteX762" fmla="*/ 8714570 w 11218359"/>
                <a:gd name="connsiteY762" fmla="*/ 865361 h 865360"/>
                <a:gd name="connsiteX763" fmla="*/ 8726000 w 11218359"/>
                <a:gd name="connsiteY763" fmla="*/ 865361 h 865360"/>
                <a:gd name="connsiteX764" fmla="*/ 8737430 w 11218359"/>
                <a:gd name="connsiteY764" fmla="*/ 865361 h 865360"/>
                <a:gd name="connsiteX765" fmla="*/ 8748860 w 11218359"/>
                <a:gd name="connsiteY765" fmla="*/ 865361 h 865360"/>
                <a:gd name="connsiteX766" fmla="*/ 8760290 w 11218359"/>
                <a:gd name="connsiteY766" fmla="*/ 865361 h 865360"/>
                <a:gd name="connsiteX767" fmla="*/ 8771768 w 11218359"/>
                <a:gd name="connsiteY767" fmla="*/ 865361 h 865360"/>
                <a:gd name="connsiteX768" fmla="*/ 8783198 w 11218359"/>
                <a:gd name="connsiteY768" fmla="*/ 865361 h 865360"/>
                <a:gd name="connsiteX769" fmla="*/ 8794628 w 11218359"/>
                <a:gd name="connsiteY769" fmla="*/ 865361 h 865360"/>
                <a:gd name="connsiteX770" fmla="*/ 8806058 w 11218359"/>
                <a:gd name="connsiteY770" fmla="*/ 865361 h 865360"/>
                <a:gd name="connsiteX771" fmla="*/ 8817488 w 11218359"/>
                <a:gd name="connsiteY771" fmla="*/ 865361 h 865360"/>
                <a:gd name="connsiteX772" fmla="*/ 8828918 w 11218359"/>
                <a:gd name="connsiteY772" fmla="*/ 865361 h 865360"/>
                <a:gd name="connsiteX773" fmla="*/ 8840395 w 11218359"/>
                <a:gd name="connsiteY773" fmla="*/ 865361 h 865360"/>
                <a:gd name="connsiteX774" fmla="*/ 8851825 w 11218359"/>
                <a:gd name="connsiteY774" fmla="*/ 865361 h 865360"/>
                <a:gd name="connsiteX775" fmla="*/ 8863256 w 11218359"/>
                <a:gd name="connsiteY775" fmla="*/ 865361 h 865360"/>
                <a:gd name="connsiteX776" fmla="*/ 8874686 w 11218359"/>
                <a:gd name="connsiteY776" fmla="*/ 865361 h 865360"/>
                <a:gd name="connsiteX777" fmla="*/ 8886115 w 11218359"/>
                <a:gd name="connsiteY777" fmla="*/ 865361 h 865360"/>
                <a:gd name="connsiteX778" fmla="*/ 8897593 w 11218359"/>
                <a:gd name="connsiteY778" fmla="*/ 865361 h 865360"/>
                <a:gd name="connsiteX779" fmla="*/ 8909022 w 11218359"/>
                <a:gd name="connsiteY779" fmla="*/ 865361 h 865360"/>
                <a:gd name="connsiteX780" fmla="*/ 8920453 w 11218359"/>
                <a:gd name="connsiteY780" fmla="*/ 865361 h 865360"/>
                <a:gd name="connsiteX781" fmla="*/ 8931883 w 11218359"/>
                <a:gd name="connsiteY781" fmla="*/ 865361 h 865360"/>
                <a:gd name="connsiteX782" fmla="*/ 8943313 w 11218359"/>
                <a:gd name="connsiteY782" fmla="*/ 865361 h 865360"/>
                <a:gd name="connsiteX783" fmla="*/ 8954791 w 11218359"/>
                <a:gd name="connsiteY783" fmla="*/ 865361 h 865360"/>
                <a:gd name="connsiteX784" fmla="*/ 8966220 w 11218359"/>
                <a:gd name="connsiteY784" fmla="*/ 865361 h 865360"/>
                <a:gd name="connsiteX785" fmla="*/ 8977651 w 11218359"/>
                <a:gd name="connsiteY785" fmla="*/ 865361 h 865360"/>
                <a:gd name="connsiteX786" fmla="*/ 8989080 w 11218359"/>
                <a:gd name="connsiteY786" fmla="*/ 865361 h 865360"/>
                <a:gd name="connsiteX787" fmla="*/ 9000511 w 11218359"/>
                <a:gd name="connsiteY787" fmla="*/ 865361 h 865360"/>
                <a:gd name="connsiteX788" fmla="*/ 9011988 w 11218359"/>
                <a:gd name="connsiteY788" fmla="*/ 865361 h 865360"/>
                <a:gd name="connsiteX789" fmla="*/ 9023418 w 11218359"/>
                <a:gd name="connsiteY789" fmla="*/ 865361 h 865360"/>
                <a:gd name="connsiteX790" fmla="*/ 9034849 w 11218359"/>
                <a:gd name="connsiteY790" fmla="*/ 865361 h 865360"/>
                <a:gd name="connsiteX791" fmla="*/ 9046278 w 11218359"/>
                <a:gd name="connsiteY791" fmla="*/ 865361 h 865360"/>
                <a:gd name="connsiteX792" fmla="*/ 9057709 w 11218359"/>
                <a:gd name="connsiteY792" fmla="*/ 865361 h 865360"/>
                <a:gd name="connsiteX793" fmla="*/ 9069186 w 11218359"/>
                <a:gd name="connsiteY793" fmla="*/ 865361 h 865360"/>
                <a:gd name="connsiteX794" fmla="*/ 9080615 w 11218359"/>
                <a:gd name="connsiteY794" fmla="*/ 865361 h 865360"/>
                <a:gd name="connsiteX795" fmla="*/ 9092046 w 11218359"/>
                <a:gd name="connsiteY795" fmla="*/ 865361 h 865360"/>
                <a:gd name="connsiteX796" fmla="*/ 9103476 w 11218359"/>
                <a:gd name="connsiteY796" fmla="*/ 865361 h 865360"/>
                <a:gd name="connsiteX797" fmla="*/ 9114906 w 11218359"/>
                <a:gd name="connsiteY797" fmla="*/ 865361 h 865360"/>
                <a:gd name="connsiteX798" fmla="*/ 9126384 w 11218359"/>
                <a:gd name="connsiteY798" fmla="*/ 865361 h 865360"/>
                <a:gd name="connsiteX799" fmla="*/ 9137813 w 11218359"/>
                <a:gd name="connsiteY799" fmla="*/ 865361 h 865360"/>
                <a:gd name="connsiteX800" fmla="*/ 9149244 w 11218359"/>
                <a:gd name="connsiteY800" fmla="*/ 865361 h 865360"/>
                <a:gd name="connsiteX801" fmla="*/ 9160673 w 11218359"/>
                <a:gd name="connsiteY801" fmla="*/ 865361 h 865360"/>
                <a:gd name="connsiteX802" fmla="*/ 9172104 w 11218359"/>
                <a:gd name="connsiteY802" fmla="*/ 865361 h 865360"/>
                <a:gd name="connsiteX803" fmla="*/ 9183581 w 11218359"/>
                <a:gd name="connsiteY803" fmla="*/ 865361 h 865360"/>
                <a:gd name="connsiteX804" fmla="*/ 9195011 w 11218359"/>
                <a:gd name="connsiteY804" fmla="*/ 865361 h 865360"/>
                <a:gd name="connsiteX805" fmla="*/ 9206442 w 11218359"/>
                <a:gd name="connsiteY805" fmla="*/ 865361 h 865360"/>
                <a:gd name="connsiteX806" fmla="*/ 9217871 w 11218359"/>
                <a:gd name="connsiteY806" fmla="*/ 865361 h 865360"/>
                <a:gd name="connsiteX807" fmla="*/ 9229301 w 11218359"/>
                <a:gd name="connsiteY807" fmla="*/ 865361 h 865360"/>
                <a:gd name="connsiteX808" fmla="*/ 9240779 w 11218359"/>
                <a:gd name="connsiteY808" fmla="*/ 865361 h 865360"/>
                <a:gd name="connsiteX809" fmla="*/ 9252209 w 11218359"/>
                <a:gd name="connsiteY809" fmla="*/ 865361 h 865360"/>
                <a:gd name="connsiteX810" fmla="*/ 9263639 w 11218359"/>
                <a:gd name="connsiteY810" fmla="*/ 865361 h 865360"/>
                <a:gd name="connsiteX811" fmla="*/ 9275069 w 11218359"/>
                <a:gd name="connsiteY811" fmla="*/ 865361 h 865360"/>
                <a:gd name="connsiteX812" fmla="*/ 9286498 w 11218359"/>
                <a:gd name="connsiteY812" fmla="*/ 865361 h 865360"/>
                <a:gd name="connsiteX813" fmla="*/ 9297977 w 11218359"/>
                <a:gd name="connsiteY813" fmla="*/ 865361 h 865360"/>
                <a:gd name="connsiteX814" fmla="*/ 9309406 w 11218359"/>
                <a:gd name="connsiteY814" fmla="*/ 865361 h 865360"/>
                <a:gd name="connsiteX815" fmla="*/ 9320837 w 11218359"/>
                <a:gd name="connsiteY815" fmla="*/ 865361 h 865360"/>
                <a:gd name="connsiteX816" fmla="*/ 9332266 w 11218359"/>
                <a:gd name="connsiteY816" fmla="*/ 865361 h 865360"/>
                <a:gd name="connsiteX817" fmla="*/ 9343696 w 11218359"/>
                <a:gd name="connsiteY817" fmla="*/ 865361 h 865360"/>
                <a:gd name="connsiteX818" fmla="*/ 9355174 w 11218359"/>
                <a:gd name="connsiteY818" fmla="*/ 865361 h 865360"/>
                <a:gd name="connsiteX819" fmla="*/ 9366604 w 11218359"/>
                <a:gd name="connsiteY819" fmla="*/ 865361 h 865360"/>
                <a:gd name="connsiteX820" fmla="*/ 9378035 w 11218359"/>
                <a:gd name="connsiteY820" fmla="*/ 865361 h 865360"/>
                <a:gd name="connsiteX821" fmla="*/ 9389464 w 11218359"/>
                <a:gd name="connsiteY821" fmla="*/ 865361 h 865360"/>
                <a:gd name="connsiteX822" fmla="*/ 9400894 w 11218359"/>
                <a:gd name="connsiteY822" fmla="*/ 865361 h 865360"/>
                <a:gd name="connsiteX823" fmla="*/ 9412372 w 11218359"/>
                <a:gd name="connsiteY823" fmla="*/ 865361 h 865360"/>
                <a:gd name="connsiteX824" fmla="*/ 9423802 w 11218359"/>
                <a:gd name="connsiteY824" fmla="*/ 865361 h 865360"/>
                <a:gd name="connsiteX825" fmla="*/ 9435232 w 11218359"/>
                <a:gd name="connsiteY825" fmla="*/ 865361 h 865360"/>
                <a:gd name="connsiteX826" fmla="*/ 9446662 w 11218359"/>
                <a:gd name="connsiteY826" fmla="*/ 865361 h 865360"/>
                <a:gd name="connsiteX827" fmla="*/ 9458091 w 11218359"/>
                <a:gd name="connsiteY827" fmla="*/ 865361 h 865360"/>
                <a:gd name="connsiteX828" fmla="*/ 9469570 w 11218359"/>
                <a:gd name="connsiteY828" fmla="*/ 865361 h 865360"/>
                <a:gd name="connsiteX829" fmla="*/ 9480999 w 11218359"/>
                <a:gd name="connsiteY829" fmla="*/ 865361 h 865360"/>
                <a:gd name="connsiteX830" fmla="*/ 9492429 w 11218359"/>
                <a:gd name="connsiteY830" fmla="*/ 865361 h 865360"/>
                <a:gd name="connsiteX831" fmla="*/ 9503859 w 11218359"/>
                <a:gd name="connsiteY831" fmla="*/ 865361 h 865360"/>
                <a:gd name="connsiteX832" fmla="*/ 9515289 w 11218359"/>
                <a:gd name="connsiteY832" fmla="*/ 865361 h 865360"/>
                <a:gd name="connsiteX833" fmla="*/ 9526767 w 11218359"/>
                <a:gd name="connsiteY833" fmla="*/ 865361 h 865360"/>
                <a:gd name="connsiteX834" fmla="*/ 9538197 w 11218359"/>
                <a:gd name="connsiteY834" fmla="*/ 865361 h 865360"/>
                <a:gd name="connsiteX835" fmla="*/ 9549626 w 11218359"/>
                <a:gd name="connsiteY835" fmla="*/ 865361 h 865360"/>
                <a:gd name="connsiteX836" fmla="*/ 9561057 w 11218359"/>
                <a:gd name="connsiteY836" fmla="*/ 865361 h 865360"/>
                <a:gd name="connsiteX837" fmla="*/ 9572487 w 11218359"/>
                <a:gd name="connsiteY837" fmla="*/ 865361 h 865360"/>
                <a:gd name="connsiteX838" fmla="*/ 9583965 w 11218359"/>
                <a:gd name="connsiteY838" fmla="*/ 865361 h 865360"/>
                <a:gd name="connsiteX839" fmla="*/ 9595395 w 11218359"/>
                <a:gd name="connsiteY839" fmla="*/ 865361 h 865360"/>
                <a:gd name="connsiteX840" fmla="*/ 9606824 w 11218359"/>
                <a:gd name="connsiteY840" fmla="*/ 865361 h 865360"/>
                <a:gd name="connsiteX841" fmla="*/ 9618255 w 11218359"/>
                <a:gd name="connsiteY841" fmla="*/ 865361 h 865360"/>
                <a:gd name="connsiteX842" fmla="*/ 9629684 w 11218359"/>
                <a:gd name="connsiteY842" fmla="*/ 865361 h 865360"/>
                <a:gd name="connsiteX843" fmla="*/ 9641163 w 11218359"/>
                <a:gd name="connsiteY843" fmla="*/ 865361 h 865360"/>
                <a:gd name="connsiteX844" fmla="*/ 9652592 w 11218359"/>
                <a:gd name="connsiteY844" fmla="*/ 865361 h 865360"/>
                <a:gd name="connsiteX845" fmla="*/ 9664022 w 11218359"/>
                <a:gd name="connsiteY845" fmla="*/ 865361 h 865360"/>
                <a:gd name="connsiteX846" fmla="*/ 9675452 w 11218359"/>
                <a:gd name="connsiteY846" fmla="*/ 865361 h 865360"/>
                <a:gd name="connsiteX847" fmla="*/ 9686882 w 11218359"/>
                <a:gd name="connsiteY847" fmla="*/ 865361 h 865360"/>
                <a:gd name="connsiteX848" fmla="*/ 9698360 w 11218359"/>
                <a:gd name="connsiteY848" fmla="*/ 865361 h 865360"/>
                <a:gd name="connsiteX849" fmla="*/ 9709790 w 11218359"/>
                <a:gd name="connsiteY849" fmla="*/ 865361 h 865360"/>
                <a:gd name="connsiteX850" fmla="*/ 9721219 w 11218359"/>
                <a:gd name="connsiteY850" fmla="*/ 865361 h 865360"/>
                <a:gd name="connsiteX851" fmla="*/ 9732650 w 11218359"/>
                <a:gd name="connsiteY851" fmla="*/ 865361 h 865360"/>
                <a:gd name="connsiteX852" fmla="*/ 9744080 w 11218359"/>
                <a:gd name="connsiteY852" fmla="*/ 865361 h 865360"/>
                <a:gd name="connsiteX853" fmla="*/ 9755557 w 11218359"/>
                <a:gd name="connsiteY853" fmla="*/ 865361 h 865360"/>
                <a:gd name="connsiteX854" fmla="*/ 9766988 w 11218359"/>
                <a:gd name="connsiteY854" fmla="*/ 865361 h 865360"/>
                <a:gd name="connsiteX855" fmla="*/ 9778417 w 11218359"/>
                <a:gd name="connsiteY855" fmla="*/ 865361 h 865360"/>
                <a:gd name="connsiteX856" fmla="*/ 9789848 w 11218359"/>
                <a:gd name="connsiteY856" fmla="*/ 865361 h 865360"/>
                <a:gd name="connsiteX857" fmla="*/ 9801277 w 11218359"/>
                <a:gd name="connsiteY857" fmla="*/ 865361 h 865360"/>
                <a:gd name="connsiteX858" fmla="*/ 9812755 w 11218359"/>
                <a:gd name="connsiteY858" fmla="*/ 865361 h 865360"/>
                <a:gd name="connsiteX859" fmla="*/ 9824185 w 11218359"/>
                <a:gd name="connsiteY859" fmla="*/ 865361 h 865360"/>
                <a:gd name="connsiteX860" fmla="*/ 9835615 w 11218359"/>
                <a:gd name="connsiteY860" fmla="*/ 865361 h 865360"/>
                <a:gd name="connsiteX861" fmla="*/ 9847045 w 11218359"/>
                <a:gd name="connsiteY861" fmla="*/ 865361 h 865360"/>
                <a:gd name="connsiteX862" fmla="*/ 9858475 w 11218359"/>
                <a:gd name="connsiteY862" fmla="*/ 865361 h 865360"/>
                <a:gd name="connsiteX863" fmla="*/ 9869952 w 11218359"/>
                <a:gd name="connsiteY863" fmla="*/ 865361 h 865360"/>
                <a:gd name="connsiteX864" fmla="*/ 9881383 w 11218359"/>
                <a:gd name="connsiteY864" fmla="*/ 865361 h 865360"/>
                <a:gd name="connsiteX865" fmla="*/ 9892812 w 11218359"/>
                <a:gd name="connsiteY865" fmla="*/ 865361 h 865360"/>
                <a:gd name="connsiteX866" fmla="*/ 9904243 w 11218359"/>
                <a:gd name="connsiteY866" fmla="*/ 865361 h 865360"/>
                <a:gd name="connsiteX867" fmla="*/ 9915673 w 11218359"/>
                <a:gd name="connsiteY867" fmla="*/ 865361 h 865360"/>
                <a:gd name="connsiteX868" fmla="*/ 9927102 w 11218359"/>
                <a:gd name="connsiteY868" fmla="*/ 865361 h 865360"/>
                <a:gd name="connsiteX869" fmla="*/ 9938581 w 11218359"/>
                <a:gd name="connsiteY869" fmla="*/ 865361 h 865360"/>
                <a:gd name="connsiteX870" fmla="*/ 9950010 w 11218359"/>
                <a:gd name="connsiteY870" fmla="*/ 865361 h 865360"/>
                <a:gd name="connsiteX871" fmla="*/ 9961441 w 11218359"/>
                <a:gd name="connsiteY871" fmla="*/ 865361 h 865360"/>
                <a:gd name="connsiteX872" fmla="*/ 9972870 w 11218359"/>
                <a:gd name="connsiteY872" fmla="*/ 865361 h 865360"/>
                <a:gd name="connsiteX873" fmla="*/ 9984300 w 11218359"/>
                <a:gd name="connsiteY873" fmla="*/ 865361 h 865360"/>
                <a:gd name="connsiteX874" fmla="*/ 9995778 w 11218359"/>
                <a:gd name="connsiteY874" fmla="*/ 865361 h 865360"/>
                <a:gd name="connsiteX875" fmla="*/ 10007208 w 11218359"/>
                <a:gd name="connsiteY875" fmla="*/ 865361 h 865360"/>
                <a:gd name="connsiteX876" fmla="*/ 10018638 w 11218359"/>
                <a:gd name="connsiteY876" fmla="*/ 865361 h 865360"/>
                <a:gd name="connsiteX877" fmla="*/ 10030068 w 11218359"/>
                <a:gd name="connsiteY877" fmla="*/ 865361 h 865360"/>
                <a:gd name="connsiteX878" fmla="*/ 10041498 w 11218359"/>
                <a:gd name="connsiteY878" fmla="*/ 865361 h 865360"/>
                <a:gd name="connsiteX879" fmla="*/ 10052976 w 11218359"/>
                <a:gd name="connsiteY879" fmla="*/ 865361 h 865360"/>
                <a:gd name="connsiteX880" fmla="*/ 10064405 w 11218359"/>
                <a:gd name="connsiteY880" fmla="*/ 865361 h 865360"/>
                <a:gd name="connsiteX881" fmla="*/ 10075835 w 11218359"/>
                <a:gd name="connsiteY881" fmla="*/ 865361 h 865360"/>
                <a:gd name="connsiteX882" fmla="*/ 10087266 w 11218359"/>
                <a:gd name="connsiteY882" fmla="*/ 865361 h 865360"/>
                <a:gd name="connsiteX883" fmla="*/ 10098695 w 11218359"/>
                <a:gd name="connsiteY883" fmla="*/ 865361 h 865360"/>
                <a:gd name="connsiteX884" fmla="*/ 10110174 w 11218359"/>
                <a:gd name="connsiteY884" fmla="*/ 865361 h 865360"/>
                <a:gd name="connsiteX885" fmla="*/ 10121603 w 11218359"/>
                <a:gd name="connsiteY885" fmla="*/ 865361 h 865360"/>
                <a:gd name="connsiteX886" fmla="*/ 10133033 w 11218359"/>
                <a:gd name="connsiteY886" fmla="*/ 865361 h 865360"/>
                <a:gd name="connsiteX887" fmla="*/ 10144463 w 11218359"/>
                <a:gd name="connsiteY887" fmla="*/ 865361 h 865360"/>
                <a:gd name="connsiteX888" fmla="*/ 10155893 w 11218359"/>
                <a:gd name="connsiteY888" fmla="*/ 865361 h 865360"/>
                <a:gd name="connsiteX889" fmla="*/ 10167371 w 11218359"/>
                <a:gd name="connsiteY889" fmla="*/ 865361 h 865360"/>
                <a:gd name="connsiteX890" fmla="*/ 10178801 w 11218359"/>
                <a:gd name="connsiteY890" fmla="*/ 865361 h 865360"/>
                <a:gd name="connsiteX891" fmla="*/ 10190230 w 11218359"/>
                <a:gd name="connsiteY891" fmla="*/ 865361 h 865360"/>
                <a:gd name="connsiteX892" fmla="*/ 10201661 w 11218359"/>
                <a:gd name="connsiteY892" fmla="*/ 865361 h 865360"/>
                <a:gd name="connsiteX893" fmla="*/ 10213091 w 11218359"/>
                <a:gd name="connsiteY893" fmla="*/ 865361 h 865360"/>
                <a:gd name="connsiteX894" fmla="*/ 10224569 w 11218359"/>
                <a:gd name="connsiteY894" fmla="*/ 865361 h 865360"/>
                <a:gd name="connsiteX895" fmla="*/ 10235998 w 11218359"/>
                <a:gd name="connsiteY895" fmla="*/ 865361 h 865360"/>
                <a:gd name="connsiteX896" fmla="*/ 10247428 w 11218359"/>
                <a:gd name="connsiteY896" fmla="*/ 865361 h 865360"/>
                <a:gd name="connsiteX897" fmla="*/ 10258859 w 11218359"/>
                <a:gd name="connsiteY897" fmla="*/ 865361 h 865360"/>
                <a:gd name="connsiteX898" fmla="*/ 10270288 w 11218359"/>
                <a:gd name="connsiteY898" fmla="*/ 865361 h 865360"/>
                <a:gd name="connsiteX899" fmla="*/ 10281767 w 11218359"/>
                <a:gd name="connsiteY899" fmla="*/ 865361 h 865360"/>
                <a:gd name="connsiteX900" fmla="*/ 10293196 w 11218359"/>
                <a:gd name="connsiteY900" fmla="*/ 865361 h 865360"/>
                <a:gd name="connsiteX901" fmla="*/ 10304626 w 11218359"/>
                <a:gd name="connsiteY901" fmla="*/ 865361 h 865360"/>
                <a:gd name="connsiteX902" fmla="*/ 10316056 w 11218359"/>
                <a:gd name="connsiteY902" fmla="*/ 865361 h 865360"/>
                <a:gd name="connsiteX903" fmla="*/ 10327486 w 11218359"/>
                <a:gd name="connsiteY903" fmla="*/ 865361 h 865360"/>
                <a:gd name="connsiteX904" fmla="*/ 10338963 w 11218359"/>
                <a:gd name="connsiteY904" fmla="*/ 865361 h 865360"/>
                <a:gd name="connsiteX905" fmla="*/ 10350394 w 11218359"/>
                <a:gd name="connsiteY905" fmla="*/ 865361 h 865360"/>
                <a:gd name="connsiteX906" fmla="*/ 10361823 w 11218359"/>
                <a:gd name="connsiteY906" fmla="*/ 865361 h 865360"/>
                <a:gd name="connsiteX907" fmla="*/ 10373254 w 11218359"/>
                <a:gd name="connsiteY907" fmla="*/ 865361 h 865360"/>
                <a:gd name="connsiteX908" fmla="*/ 10384684 w 11218359"/>
                <a:gd name="connsiteY908" fmla="*/ 865361 h 865360"/>
                <a:gd name="connsiteX909" fmla="*/ 10396161 w 11218359"/>
                <a:gd name="connsiteY909" fmla="*/ 865361 h 865360"/>
                <a:gd name="connsiteX910" fmla="*/ 10407591 w 11218359"/>
                <a:gd name="connsiteY910" fmla="*/ 865361 h 865360"/>
                <a:gd name="connsiteX911" fmla="*/ 10419021 w 11218359"/>
                <a:gd name="connsiteY911" fmla="*/ 865361 h 865360"/>
                <a:gd name="connsiteX912" fmla="*/ 10430452 w 11218359"/>
                <a:gd name="connsiteY912" fmla="*/ 865361 h 865360"/>
                <a:gd name="connsiteX913" fmla="*/ 10441881 w 11218359"/>
                <a:gd name="connsiteY913" fmla="*/ 865361 h 865360"/>
                <a:gd name="connsiteX914" fmla="*/ 10453358 w 11218359"/>
                <a:gd name="connsiteY914" fmla="*/ 865361 h 865360"/>
                <a:gd name="connsiteX915" fmla="*/ 10464789 w 11218359"/>
                <a:gd name="connsiteY915" fmla="*/ 865361 h 865360"/>
                <a:gd name="connsiteX916" fmla="*/ 10476219 w 11218359"/>
                <a:gd name="connsiteY916" fmla="*/ 865361 h 865360"/>
                <a:gd name="connsiteX917" fmla="*/ 10487649 w 11218359"/>
                <a:gd name="connsiteY917" fmla="*/ 865361 h 865360"/>
                <a:gd name="connsiteX918" fmla="*/ 10499079 w 11218359"/>
                <a:gd name="connsiteY918" fmla="*/ 865361 h 865360"/>
                <a:gd name="connsiteX919" fmla="*/ 10510556 w 11218359"/>
                <a:gd name="connsiteY919" fmla="*/ 865361 h 865360"/>
                <a:gd name="connsiteX920" fmla="*/ 10521987 w 11218359"/>
                <a:gd name="connsiteY920" fmla="*/ 865361 h 865360"/>
                <a:gd name="connsiteX921" fmla="*/ 10533416 w 11218359"/>
                <a:gd name="connsiteY921" fmla="*/ 865361 h 865360"/>
                <a:gd name="connsiteX922" fmla="*/ 10544847 w 11218359"/>
                <a:gd name="connsiteY922" fmla="*/ 865361 h 865360"/>
                <a:gd name="connsiteX923" fmla="*/ 10556277 w 11218359"/>
                <a:gd name="connsiteY923" fmla="*/ 865361 h 865360"/>
                <a:gd name="connsiteX924" fmla="*/ 10567754 w 11218359"/>
                <a:gd name="connsiteY924" fmla="*/ 865361 h 865360"/>
                <a:gd name="connsiteX925" fmla="*/ 10579184 w 11218359"/>
                <a:gd name="connsiteY925" fmla="*/ 865361 h 865360"/>
                <a:gd name="connsiteX926" fmla="*/ 10590614 w 11218359"/>
                <a:gd name="connsiteY926" fmla="*/ 865361 h 865360"/>
                <a:gd name="connsiteX927" fmla="*/ 10602045 w 11218359"/>
                <a:gd name="connsiteY927" fmla="*/ 865361 h 865360"/>
                <a:gd name="connsiteX928" fmla="*/ 10613474 w 11218359"/>
                <a:gd name="connsiteY928" fmla="*/ 865361 h 865360"/>
                <a:gd name="connsiteX929" fmla="*/ 10624951 w 11218359"/>
                <a:gd name="connsiteY929" fmla="*/ 865361 h 865360"/>
                <a:gd name="connsiteX930" fmla="*/ 10636382 w 11218359"/>
                <a:gd name="connsiteY930" fmla="*/ 865361 h 865360"/>
                <a:gd name="connsiteX931" fmla="*/ 10647812 w 11218359"/>
                <a:gd name="connsiteY931" fmla="*/ 865361 h 865360"/>
                <a:gd name="connsiteX932" fmla="*/ 10659241 w 11218359"/>
                <a:gd name="connsiteY932" fmla="*/ 865361 h 865360"/>
                <a:gd name="connsiteX933" fmla="*/ 10670672 w 11218359"/>
                <a:gd name="connsiteY933" fmla="*/ 865361 h 865360"/>
                <a:gd name="connsiteX934" fmla="*/ 10682149 w 11218359"/>
                <a:gd name="connsiteY934" fmla="*/ 865361 h 865360"/>
                <a:gd name="connsiteX935" fmla="*/ 10693580 w 11218359"/>
                <a:gd name="connsiteY935" fmla="*/ 865361 h 865360"/>
                <a:gd name="connsiteX936" fmla="*/ 10705009 w 11218359"/>
                <a:gd name="connsiteY936" fmla="*/ 865361 h 865360"/>
                <a:gd name="connsiteX937" fmla="*/ 10716439 w 11218359"/>
                <a:gd name="connsiteY937" fmla="*/ 865361 h 865360"/>
                <a:gd name="connsiteX938" fmla="*/ 10727870 w 11218359"/>
                <a:gd name="connsiteY938" fmla="*/ 865361 h 865360"/>
                <a:gd name="connsiteX939" fmla="*/ 10739347 w 11218359"/>
                <a:gd name="connsiteY939" fmla="*/ 865361 h 865360"/>
                <a:gd name="connsiteX940" fmla="*/ 10750778 w 11218359"/>
                <a:gd name="connsiteY940" fmla="*/ 865361 h 865360"/>
                <a:gd name="connsiteX941" fmla="*/ 10762207 w 11218359"/>
                <a:gd name="connsiteY941" fmla="*/ 865361 h 865360"/>
                <a:gd name="connsiteX942" fmla="*/ 10773637 w 11218359"/>
                <a:gd name="connsiteY942" fmla="*/ 865361 h 865360"/>
                <a:gd name="connsiteX943" fmla="*/ 10785067 w 11218359"/>
                <a:gd name="connsiteY943" fmla="*/ 865361 h 865360"/>
                <a:gd name="connsiteX944" fmla="*/ 10796544 w 11218359"/>
                <a:gd name="connsiteY944" fmla="*/ 865361 h 865360"/>
                <a:gd name="connsiteX945" fmla="*/ 10807975 w 11218359"/>
                <a:gd name="connsiteY945" fmla="*/ 865361 h 865360"/>
                <a:gd name="connsiteX946" fmla="*/ 10819405 w 11218359"/>
                <a:gd name="connsiteY946" fmla="*/ 865361 h 865360"/>
                <a:gd name="connsiteX947" fmla="*/ 10830834 w 11218359"/>
                <a:gd name="connsiteY947" fmla="*/ 865361 h 865360"/>
                <a:gd name="connsiteX948" fmla="*/ 10842265 w 11218359"/>
                <a:gd name="connsiteY948" fmla="*/ 865361 h 865360"/>
                <a:gd name="connsiteX949" fmla="*/ 10853742 w 11218359"/>
                <a:gd name="connsiteY949" fmla="*/ 865361 h 865360"/>
                <a:gd name="connsiteX950" fmla="*/ 10865173 w 11218359"/>
                <a:gd name="connsiteY950" fmla="*/ 865361 h 865360"/>
                <a:gd name="connsiteX951" fmla="*/ 10876602 w 11218359"/>
                <a:gd name="connsiteY951" fmla="*/ 865361 h 865360"/>
                <a:gd name="connsiteX952" fmla="*/ 10888032 w 11218359"/>
                <a:gd name="connsiteY952" fmla="*/ 865361 h 865360"/>
                <a:gd name="connsiteX953" fmla="*/ 10899463 w 11218359"/>
                <a:gd name="connsiteY953" fmla="*/ 865361 h 865360"/>
                <a:gd name="connsiteX954" fmla="*/ 10910892 w 11218359"/>
                <a:gd name="connsiteY954" fmla="*/ 865361 h 865360"/>
                <a:gd name="connsiteX955" fmla="*/ 10922369 w 11218359"/>
                <a:gd name="connsiteY955" fmla="*/ 865361 h 865360"/>
                <a:gd name="connsiteX956" fmla="*/ 10933800 w 11218359"/>
                <a:gd name="connsiteY956" fmla="*/ 865361 h 865360"/>
                <a:gd name="connsiteX957" fmla="*/ 10945230 w 11218359"/>
                <a:gd name="connsiteY957" fmla="*/ 865361 h 865360"/>
                <a:gd name="connsiteX958" fmla="*/ 10956660 w 11218359"/>
                <a:gd name="connsiteY958" fmla="*/ 865361 h 865360"/>
                <a:gd name="connsiteX959" fmla="*/ 10968090 w 11218359"/>
                <a:gd name="connsiteY959" fmla="*/ 865361 h 865360"/>
                <a:gd name="connsiteX960" fmla="*/ 10979567 w 11218359"/>
                <a:gd name="connsiteY960" fmla="*/ 865361 h 865360"/>
                <a:gd name="connsiteX961" fmla="*/ 10990998 w 11218359"/>
                <a:gd name="connsiteY961" fmla="*/ 865361 h 865360"/>
                <a:gd name="connsiteX962" fmla="*/ 11002427 w 11218359"/>
                <a:gd name="connsiteY962" fmla="*/ 865361 h 865360"/>
                <a:gd name="connsiteX963" fmla="*/ 11013858 w 11218359"/>
                <a:gd name="connsiteY963" fmla="*/ 865361 h 865360"/>
                <a:gd name="connsiteX964" fmla="*/ 11025287 w 11218359"/>
                <a:gd name="connsiteY964" fmla="*/ 865361 h 865360"/>
                <a:gd name="connsiteX965" fmla="*/ 11036765 w 11218359"/>
                <a:gd name="connsiteY965" fmla="*/ 865361 h 865360"/>
                <a:gd name="connsiteX966" fmla="*/ 11048195 w 11218359"/>
                <a:gd name="connsiteY966" fmla="*/ 865361 h 865360"/>
                <a:gd name="connsiteX967" fmla="*/ 11059625 w 11218359"/>
                <a:gd name="connsiteY967" fmla="*/ 865361 h 865360"/>
                <a:gd name="connsiteX968" fmla="*/ 11071056 w 11218359"/>
                <a:gd name="connsiteY968" fmla="*/ 865361 h 865360"/>
                <a:gd name="connsiteX969" fmla="*/ 11082485 w 11218359"/>
                <a:gd name="connsiteY969" fmla="*/ 865361 h 865360"/>
                <a:gd name="connsiteX970" fmla="*/ 11093962 w 11218359"/>
                <a:gd name="connsiteY970" fmla="*/ 865361 h 865360"/>
                <a:gd name="connsiteX971" fmla="*/ 11105393 w 11218359"/>
                <a:gd name="connsiteY971" fmla="*/ 865361 h 865360"/>
                <a:gd name="connsiteX972" fmla="*/ 11116823 w 11218359"/>
                <a:gd name="connsiteY972" fmla="*/ 865361 h 865360"/>
                <a:gd name="connsiteX973" fmla="*/ 11128253 w 11218359"/>
                <a:gd name="connsiteY973" fmla="*/ 865361 h 865360"/>
                <a:gd name="connsiteX974" fmla="*/ 11139683 w 11218359"/>
                <a:gd name="connsiteY974" fmla="*/ 865361 h 865360"/>
                <a:gd name="connsiteX975" fmla="*/ 11151160 w 11218359"/>
                <a:gd name="connsiteY975" fmla="*/ 865361 h 865360"/>
                <a:gd name="connsiteX976" fmla="*/ 11162591 w 11218359"/>
                <a:gd name="connsiteY976" fmla="*/ 865361 h 865360"/>
                <a:gd name="connsiteX977" fmla="*/ 11174020 w 11218359"/>
                <a:gd name="connsiteY977" fmla="*/ 865361 h 865360"/>
                <a:gd name="connsiteX978" fmla="*/ 11185451 w 11218359"/>
                <a:gd name="connsiteY978" fmla="*/ 865361 h 865360"/>
                <a:gd name="connsiteX979" fmla="*/ 11196881 w 11218359"/>
                <a:gd name="connsiteY979" fmla="*/ 865361 h 865360"/>
                <a:gd name="connsiteX980" fmla="*/ 11208358 w 11218359"/>
                <a:gd name="connsiteY980" fmla="*/ 865361 h 865360"/>
                <a:gd name="connsiteX981" fmla="*/ 11218359 w 11218359"/>
                <a:gd name="connsiteY981" fmla="*/ 865361 h 86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65360">
                  <a:moveTo>
                    <a:pt x="0" y="865361"/>
                  </a:moveTo>
                  <a:lnTo>
                    <a:pt x="9149" y="865361"/>
                  </a:lnTo>
                  <a:lnTo>
                    <a:pt x="20588" y="865361"/>
                  </a:lnTo>
                  <a:lnTo>
                    <a:pt x="32028" y="865361"/>
                  </a:lnTo>
                  <a:lnTo>
                    <a:pt x="43467" y="865361"/>
                  </a:lnTo>
                  <a:lnTo>
                    <a:pt x="54907" y="865361"/>
                  </a:lnTo>
                  <a:lnTo>
                    <a:pt x="66346" y="865361"/>
                  </a:lnTo>
                  <a:lnTo>
                    <a:pt x="77786" y="865361"/>
                  </a:lnTo>
                  <a:lnTo>
                    <a:pt x="89225" y="865361"/>
                  </a:lnTo>
                  <a:lnTo>
                    <a:pt x="100665" y="865361"/>
                  </a:lnTo>
                  <a:lnTo>
                    <a:pt x="112104" y="865361"/>
                  </a:lnTo>
                  <a:lnTo>
                    <a:pt x="123544" y="865361"/>
                  </a:lnTo>
                  <a:lnTo>
                    <a:pt x="134979" y="865361"/>
                  </a:lnTo>
                  <a:lnTo>
                    <a:pt x="146423" y="865361"/>
                  </a:lnTo>
                  <a:lnTo>
                    <a:pt x="157858" y="865361"/>
                  </a:lnTo>
                  <a:lnTo>
                    <a:pt x="169297" y="865361"/>
                  </a:lnTo>
                  <a:lnTo>
                    <a:pt x="180737" y="865361"/>
                  </a:lnTo>
                  <a:lnTo>
                    <a:pt x="192176" y="865361"/>
                  </a:lnTo>
                  <a:lnTo>
                    <a:pt x="203616" y="865361"/>
                  </a:lnTo>
                  <a:lnTo>
                    <a:pt x="215055" y="865361"/>
                  </a:lnTo>
                  <a:lnTo>
                    <a:pt x="226495" y="865361"/>
                  </a:lnTo>
                  <a:lnTo>
                    <a:pt x="237935" y="865361"/>
                  </a:lnTo>
                  <a:lnTo>
                    <a:pt x="249374" y="865361"/>
                  </a:lnTo>
                  <a:lnTo>
                    <a:pt x="260814" y="865361"/>
                  </a:lnTo>
                  <a:lnTo>
                    <a:pt x="272253" y="865361"/>
                  </a:lnTo>
                  <a:lnTo>
                    <a:pt x="283693" y="865361"/>
                  </a:lnTo>
                  <a:lnTo>
                    <a:pt x="295132" y="865361"/>
                  </a:lnTo>
                  <a:lnTo>
                    <a:pt x="306572" y="865361"/>
                  </a:lnTo>
                  <a:lnTo>
                    <a:pt x="318011" y="865361"/>
                  </a:lnTo>
                  <a:lnTo>
                    <a:pt x="329451" y="865361"/>
                  </a:lnTo>
                  <a:lnTo>
                    <a:pt x="340890" y="865361"/>
                  </a:lnTo>
                  <a:lnTo>
                    <a:pt x="352330" y="865361"/>
                  </a:lnTo>
                  <a:lnTo>
                    <a:pt x="363769" y="865361"/>
                  </a:lnTo>
                  <a:lnTo>
                    <a:pt x="375209" y="865361"/>
                  </a:lnTo>
                  <a:lnTo>
                    <a:pt x="386648" y="865361"/>
                  </a:lnTo>
                  <a:lnTo>
                    <a:pt x="398088" y="865361"/>
                  </a:lnTo>
                  <a:lnTo>
                    <a:pt x="409527" y="865361"/>
                  </a:lnTo>
                  <a:lnTo>
                    <a:pt x="420967" y="865361"/>
                  </a:lnTo>
                  <a:lnTo>
                    <a:pt x="432406" y="865361"/>
                  </a:lnTo>
                  <a:lnTo>
                    <a:pt x="443846" y="865361"/>
                  </a:lnTo>
                  <a:lnTo>
                    <a:pt x="455285" y="865361"/>
                  </a:lnTo>
                  <a:lnTo>
                    <a:pt x="466725" y="865361"/>
                  </a:lnTo>
                  <a:lnTo>
                    <a:pt x="478165" y="865361"/>
                  </a:lnTo>
                  <a:lnTo>
                    <a:pt x="489604" y="865361"/>
                  </a:lnTo>
                  <a:lnTo>
                    <a:pt x="501044" y="865361"/>
                  </a:lnTo>
                  <a:lnTo>
                    <a:pt x="512483" y="865361"/>
                  </a:lnTo>
                  <a:lnTo>
                    <a:pt x="523923" y="865361"/>
                  </a:lnTo>
                  <a:lnTo>
                    <a:pt x="535362" y="865361"/>
                  </a:lnTo>
                  <a:lnTo>
                    <a:pt x="546802" y="865361"/>
                  </a:lnTo>
                  <a:lnTo>
                    <a:pt x="558241" y="865361"/>
                  </a:lnTo>
                  <a:lnTo>
                    <a:pt x="569681" y="865361"/>
                  </a:lnTo>
                  <a:lnTo>
                    <a:pt x="581120" y="865361"/>
                  </a:lnTo>
                  <a:lnTo>
                    <a:pt x="592560" y="865361"/>
                  </a:lnTo>
                  <a:lnTo>
                    <a:pt x="603999" y="865361"/>
                  </a:lnTo>
                  <a:lnTo>
                    <a:pt x="615439" y="865361"/>
                  </a:lnTo>
                  <a:lnTo>
                    <a:pt x="626878" y="865361"/>
                  </a:lnTo>
                  <a:lnTo>
                    <a:pt x="638318" y="865361"/>
                  </a:lnTo>
                  <a:lnTo>
                    <a:pt x="649757" y="865361"/>
                  </a:lnTo>
                  <a:lnTo>
                    <a:pt x="661192" y="865361"/>
                  </a:lnTo>
                  <a:lnTo>
                    <a:pt x="672632" y="865361"/>
                  </a:lnTo>
                  <a:lnTo>
                    <a:pt x="684071" y="865361"/>
                  </a:lnTo>
                  <a:lnTo>
                    <a:pt x="695511" y="865361"/>
                  </a:lnTo>
                  <a:lnTo>
                    <a:pt x="706950" y="865361"/>
                  </a:lnTo>
                  <a:lnTo>
                    <a:pt x="718390" y="865361"/>
                  </a:lnTo>
                  <a:lnTo>
                    <a:pt x="729829" y="865361"/>
                  </a:lnTo>
                  <a:lnTo>
                    <a:pt x="741269" y="865361"/>
                  </a:lnTo>
                  <a:lnTo>
                    <a:pt x="752708" y="865361"/>
                  </a:lnTo>
                  <a:lnTo>
                    <a:pt x="764148" y="865361"/>
                  </a:lnTo>
                  <a:lnTo>
                    <a:pt x="775587" y="865361"/>
                  </a:lnTo>
                  <a:lnTo>
                    <a:pt x="787027" y="865361"/>
                  </a:lnTo>
                  <a:lnTo>
                    <a:pt x="798467" y="865361"/>
                  </a:lnTo>
                  <a:lnTo>
                    <a:pt x="809906" y="865361"/>
                  </a:lnTo>
                  <a:lnTo>
                    <a:pt x="821346" y="865361"/>
                  </a:lnTo>
                  <a:lnTo>
                    <a:pt x="832785" y="865361"/>
                  </a:lnTo>
                  <a:lnTo>
                    <a:pt x="844225" y="865361"/>
                  </a:lnTo>
                  <a:lnTo>
                    <a:pt x="855664" y="865361"/>
                  </a:lnTo>
                  <a:lnTo>
                    <a:pt x="867104" y="865361"/>
                  </a:lnTo>
                  <a:lnTo>
                    <a:pt x="878543" y="865361"/>
                  </a:lnTo>
                  <a:lnTo>
                    <a:pt x="889983" y="865361"/>
                  </a:lnTo>
                  <a:lnTo>
                    <a:pt x="901422" y="865361"/>
                  </a:lnTo>
                  <a:lnTo>
                    <a:pt x="912862" y="865361"/>
                  </a:lnTo>
                  <a:lnTo>
                    <a:pt x="924301" y="865361"/>
                  </a:lnTo>
                  <a:lnTo>
                    <a:pt x="935741" y="865361"/>
                  </a:lnTo>
                  <a:lnTo>
                    <a:pt x="947180" y="865361"/>
                  </a:lnTo>
                  <a:lnTo>
                    <a:pt x="958620" y="865361"/>
                  </a:lnTo>
                  <a:lnTo>
                    <a:pt x="970059" y="865361"/>
                  </a:lnTo>
                  <a:lnTo>
                    <a:pt x="981499" y="865361"/>
                  </a:lnTo>
                  <a:lnTo>
                    <a:pt x="992938" y="865361"/>
                  </a:lnTo>
                  <a:lnTo>
                    <a:pt x="1004378" y="865361"/>
                  </a:lnTo>
                  <a:lnTo>
                    <a:pt x="1015818" y="865361"/>
                  </a:lnTo>
                  <a:lnTo>
                    <a:pt x="1027257" y="865361"/>
                  </a:lnTo>
                  <a:lnTo>
                    <a:pt x="1038697" y="865361"/>
                  </a:lnTo>
                  <a:lnTo>
                    <a:pt x="1050136" y="865361"/>
                  </a:lnTo>
                  <a:lnTo>
                    <a:pt x="1061576" y="865361"/>
                  </a:lnTo>
                  <a:lnTo>
                    <a:pt x="1073015" y="865361"/>
                  </a:lnTo>
                  <a:lnTo>
                    <a:pt x="1084455" y="865361"/>
                  </a:lnTo>
                  <a:lnTo>
                    <a:pt x="1095894" y="865361"/>
                  </a:lnTo>
                  <a:lnTo>
                    <a:pt x="1107334" y="865361"/>
                  </a:lnTo>
                  <a:lnTo>
                    <a:pt x="1118773" y="865361"/>
                  </a:lnTo>
                  <a:lnTo>
                    <a:pt x="1130213" y="865361"/>
                  </a:lnTo>
                  <a:lnTo>
                    <a:pt x="1141652" y="865361"/>
                  </a:lnTo>
                  <a:lnTo>
                    <a:pt x="1153092" y="865361"/>
                  </a:lnTo>
                  <a:lnTo>
                    <a:pt x="1164531" y="865361"/>
                  </a:lnTo>
                  <a:lnTo>
                    <a:pt x="1175971" y="865361"/>
                  </a:lnTo>
                  <a:lnTo>
                    <a:pt x="1187406" y="865361"/>
                  </a:lnTo>
                  <a:lnTo>
                    <a:pt x="1198845" y="865361"/>
                  </a:lnTo>
                  <a:lnTo>
                    <a:pt x="1210285" y="865361"/>
                  </a:lnTo>
                  <a:lnTo>
                    <a:pt x="1221724" y="865361"/>
                  </a:lnTo>
                  <a:lnTo>
                    <a:pt x="1233164" y="865361"/>
                  </a:lnTo>
                  <a:lnTo>
                    <a:pt x="1244603" y="865361"/>
                  </a:lnTo>
                  <a:lnTo>
                    <a:pt x="1256043" y="865361"/>
                  </a:lnTo>
                  <a:lnTo>
                    <a:pt x="1267482" y="865361"/>
                  </a:lnTo>
                  <a:lnTo>
                    <a:pt x="1278922" y="865361"/>
                  </a:lnTo>
                  <a:lnTo>
                    <a:pt x="1290361" y="865361"/>
                  </a:lnTo>
                  <a:lnTo>
                    <a:pt x="1301801" y="865361"/>
                  </a:lnTo>
                  <a:lnTo>
                    <a:pt x="1313240" y="865361"/>
                  </a:lnTo>
                  <a:lnTo>
                    <a:pt x="1324680" y="865361"/>
                  </a:lnTo>
                  <a:lnTo>
                    <a:pt x="1336120" y="865361"/>
                  </a:lnTo>
                  <a:lnTo>
                    <a:pt x="1347559" y="865361"/>
                  </a:lnTo>
                  <a:lnTo>
                    <a:pt x="1358999" y="865361"/>
                  </a:lnTo>
                  <a:lnTo>
                    <a:pt x="1370438" y="865361"/>
                  </a:lnTo>
                  <a:lnTo>
                    <a:pt x="1381878" y="865361"/>
                  </a:lnTo>
                  <a:lnTo>
                    <a:pt x="1393317" y="865361"/>
                  </a:lnTo>
                  <a:lnTo>
                    <a:pt x="1404757" y="865361"/>
                  </a:lnTo>
                  <a:lnTo>
                    <a:pt x="1416196" y="865361"/>
                  </a:lnTo>
                  <a:lnTo>
                    <a:pt x="1427636" y="865361"/>
                  </a:lnTo>
                  <a:lnTo>
                    <a:pt x="1439075" y="865361"/>
                  </a:lnTo>
                  <a:lnTo>
                    <a:pt x="1450515" y="865361"/>
                  </a:lnTo>
                  <a:lnTo>
                    <a:pt x="1461954" y="865361"/>
                  </a:lnTo>
                  <a:lnTo>
                    <a:pt x="1473394" y="865361"/>
                  </a:lnTo>
                  <a:lnTo>
                    <a:pt x="1484833" y="865361"/>
                  </a:lnTo>
                  <a:lnTo>
                    <a:pt x="1496273" y="865361"/>
                  </a:lnTo>
                  <a:lnTo>
                    <a:pt x="1507712" y="865361"/>
                  </a:lnTo>
                  <a:lnTo>
                    <a:pt x="1519152" y="865361"/>
                  </a:lnTo>
                  <a:lnTo>
                    <a:pt x="1530591" y="865361"/>
                  </a:lnTo>
                  <a:lnTo>
                    <a:pt x="1542031" y="865361"/>
                  </a:lnTo>
                  <a:lnTo>
                    <a:pt x="1553471" y="865361"/>
                  </a:lnTo>
                  <a:lnTo>
                    <a:pt x="1564910" y="865361"/>
                  </a:lnTo>
                  <a:lnTo>
                    <a:pt x="1576349" y="865361"/>
                  </a:lnTo>
                  <a:lnTo>
                    <a:pt x="1587789" y="865361"/>
                  </a:lnTo>
                  <a:lnTo>
                    <a:pt x="1599229" y="865361"/>
                  </a:lnTo>
                  <a:lnTo>
                    <a:pt x="1610668" y="865361"/>
                  </a:lnTo>
                  <a:lnTo>
                    <a:pt x="1622107" y="865361"/>
                  </a:lnTo>
                  <a:lnTo>
                    <a:pt x="1633547" y="865361"/>
                  </a:lnTo>
                  <a:lnTo>
                    <a:pt x="1644987" y="865361"/>
                  </a:lnTo>
                  <a:lnTo>
                    <a:pt x="1656426" y="865361"/>
                  </a:lnTo>
                  <a:lnTo>
                    <a:pt x="1667866" y="865361"/>
                  </a:lnTo>
                  <a:lnTo>
                    <a:pt x="1679305" y="865361"/>
                  </a:lnTo>
                  <a:lnTo>
                    <a:pt x="1690745" y="865361"/>
                  </a:lnTo>
                  <a:lnTo>
                    <a:pt x="1702184" y="865361"/>
                  </a:lnTo>
                  <a:lnTo>
                    <a:pt x="1713619" y="865361"/>
                  </a:lnTo>
                  <a:lnTo>
                    <a:pt x="1725063" y="865361"/>
                  </a:lnTo>
                  <a:lnTo>
                    <a:pt x="1736498" y="865361"/>
                  </a:lnTo>
                  <a:lnTo>
                    <a:pt x="1747938" y="865361"/>
                  </a:lnTo>
                  <a:lnTo>
                    <a:pt x="1759377" y="865361"/>
                  </a:lnTo>
                  <a:lnTo>
                    <a:pt x="1770817" y="865361"/>
                  </a:lnTo>
                  <a:lnTo>
                    <a:pt x="1782256" y="865361"/>
                  </a:lnTo>
                  <a:lnTo>
                    <a:pt x="1793696" y="865361"/>
                  </a:lnTo>
                  <a:lnTo>
                    <a:pt x="1805135" y="865361"/>
                  </a:lnTo>
                  <a:lnTo>
                    <a:pt x="1816575" y="865361"/>
                  </a:lnTo>
                  <a:lnTo>
                    <a:pt x="1828014" y="865361"/>
                  </a:lnTo>
                  <a:lnTo>
                    <a:pt x="1839454" y="865361"/>
                  </a:lnTo>
                  <a:lnTo>
                    <a:pt x="1850893" y="865361"/>
                  </a:lnTo>
                  <a:lnTo>
                    <a:pt x="1862333" y="865361"/>
                  </a:lnTo>
                  <a:lnTo>
                    <a:pt x="1873772" y="865361"/>
                  </a:lnTo>
                  <a:lnTo>
                    <a:pt x="1885212" y="865361"/>
                  </a:lnTo>
                  <a:lnTo>
                    <a:pt x="1896651" y="865361"/>
                  </a:lnTo>
                  <a:lnTo>
                    <a:pt x="1908091" y="865361"/>
                  </a:lnTo>
                  <a:lnTo>
                    <a:pt x="1919531" y="865361"/>
                  </a:lnTo>
                  <a:lnTo>
                    <a:pt x="1930970" y="865361"/>
                  </a:lnTo>
                  <a:lnTo>
                    <a:pt x="1942409" y="865361"/>
                  </a:lnTo>
                  <a:lnTo>
                    <a:pt x="1953849" y="865361"/>
                  </a:lnTo>
                  <a:lnTo>
                    <a:pt x="1965289" y="865361"/>
                  </a:lnTo>
                  <a:lnTo>
                    <a:pt x="1976728" y="865361"/>
                  </a:lnTo>
                  <a:lnTo>
                    <a:pt x="1988168" y="865361"/>
                  </a:lnTo>
                  <a:lnTo>
                    <a:pt x="1999607" y="865361"/>
                  </a:lnTo>
                  <a:lnTo>
                    <a:pt x="2011047" y="865361"/>
                  </a:lnTo>
                  <a:lnTo>
                    <a:pt x="2022486" y="865361"/>
                  </a:lnTo>
                  <a:lnTo>
                    <a:pt x="2033926" y="865361"/>
                  </a:lnTo>
                  <a:lnTo>
                    <a:pt x="2045365" y="214836"/>
                  </a:lnTo>
                  <a:lnTo>
                    <a:pt x="2056805" y="243383"/>
                  </a:lnTo>
                  <a:lnTo>
                    <a:pt x="2068244" y="399626"/>
                  </a:lnTo>
                  <a:lnTo>
                    <a:pt x="2079684" y="335028"/>
                  </a:lnTo>
                  <a:lnTo>
                    <a:pt x="2091123" y="371084"/>
                  </a:lnTo>
                  <a:lnTo>
                    <a:pt x="2102563" y="162254"/>
                  </a:lnTo>
                  <a:lnTo>
                    <a:pt x="2114002" y="69109"/>
                  </a:lnTo>
                  <a:lnTo>
                    <a:pt x="2125442" y="129202"/>
                  </a:lnTo>
                  <a:lnTo>
                    <a:pt x="2136882" y="94650"/>
                  </a:lnTo>
                  <a:lnTo>
                    <a:pt x="2148321" y="133707"/>
                  </a:lnTo>
                  <a:lnTo>
                    <a:pt x="2159760" y="310987"/>
                  </a:lnTo>
                  <a:lnTo>
                    <a:pt x="2171200" y="243383"/>
                  </a:lnTo>
                  <a:lnTo>
                    <a:pt x="2182640" y="69109"/>
                  </a:lnTo>
                  <a:lnTo>
                    <a:pt x="2194079" y="33052"/>
                  </a:lnTo>
                  <a:lnTo>
                    <a:pt x="2205519" y="78124"/>
                  </a:lnTo>
                  <a:lnTo>
                    <a:pt x="2216958" y="0"/>
                  </a:lnTo>
                  <a:lnTo>
                    <a:pt x="2228393" y="291460"/>
                  </a:lnTo>
                  <a:lnTo>
                    <a:pt x="2239837" y="253898"/>
                  </a:lnTo>
                  <a:lnTo>
                    <a:pt x="2251272" y="342538"/>
                  </a:lnTo>
                  <a:lnTo>
                    <a:pt x="2262716" y="443198"/>
                  </a:lnTo>
                  <a:lnTo>
                    <a:pt x="2274151" y="848835"/>
                  </a:lnTo>
                  <a:lnTo>
                    <a:pt x="2285591" y="865361"/>
                  </a:lnTo>
                  <a:lnTo>
                    <a:pt x="2297030" y="865361"/>
                  </a:lnTo>
                  <a:lnTo>
                    <a:pt x="2308470" y="865361"/>
                  </a:lnTo>
                  <a:lnTo>
                    <a:pt x="2319909" y="865361"/>
                  </a:lnTo>
                  <a:lnTo>
                    <a:pt x="2331349" y="865361"/>
                  </a:lnTo>
                  <a:lnTo>
                    <a:pt x="2342788" y="865361"/>
                  </a:lnTo>
                  <a:lnTo>
                    <a:pt x="2354228" y="863860"/>
                  </a:lnTo>
                  <a:lnTo>
                    <a:pt x="2365667" y="865361"/>
                  </a:lnTo>
                  <a:lnTo>
                    <a:pt x="2377107" y="865361"/>
                  </a:lnTo>
                  <a:lnTo>
                    <a:pt x="2388546" y="865361"/>
                  </a:lnTo>
                  <a:lnTo>
                    <a:pt x="2399986" y="865361"/>
                  </a:lnTo>
                  <a:lnTo>
                    <a:pt x="2411425" y="865361"/>
                  </a:lnTo>
                  <a:lnTo>
                    <a:pt x="2422865" y="865361"/>
                  </a:lnTo>
                  <a:lnTo>
                    <a:pt x="2434304" y="865361"/>
                  </a:lnTo>
                  <a:lnTo>
                    <a:pt x="2445744" y="863860"/>
                  </a:lnTo>
                  <a:lnTo>
                    <a:pt x="2457184" y="865361"/>
                  </a:lnTo>
                  <a:lnTo>
                    <a:pt x="2468623" y="865361"/>
                  </a:lnTo>
                  <a:lnTo>
                    <a:pt x="2480062" y="865361"/>
                  </a:lnTo>
                  <a:lnTo>
                    <a:pt x="2491502" y="865361"/>
                  </a:lnTo>
                  <a:lnTo>
                    <a:pt x="2502942" y="865361"/>
                  </a:lnTo>
                  <a:lnTo>
                    <a:pt x="2514381" y="865361"/>
                  </a:lnTo>
                  <a:lnTo>
                    <a:pt x="2525821" y="865361"/>
                  </a:lnTo>
                  <a:lnTo>
                    <a:pt x="2537260" y="865361"/>
                  </a:lnTo>
                  <a:lnTo>
                    <a:pt x="2548700" y="865361"/>
                  </a:lnTo>
                  <a:lnTo>
                    <a:pt x="2560139" y="865361"/>
                  </a:lnTo>
                  <a:lnTo>
                    <a:pt x="2571579" y="865361"/>
                  </a:lnTo>
                  <a:lnTo>
                    <a:pt x="2583018" y="865361"/>
                  </a:lnTo>
                  <a:lnTo>
                    <a:pt x="2594458" y="865361"/>
                  </a:lnTo>
                  <a:lnTo>
                    <a:pt x="2605897" y="865361"/>
                  </a:lnTo>
                  <a:lnTo>
                    <a:pt x="2617337" y="865361"/>
                  </a:lnTo>
                  <a:lnTo>
                    <a:pt x="2628776" y="865361"/>
                  </a:lnTo>
                  <a:lnTo>
                    <a:pt x="2640216" y="865361"/>
                  </a:lnTo>
                  <a:lnTo>
                    <a:pt x="2651655" y="865361"/>
                  </a:lnTo>
                  <a:lnTo>
                    <a:pt x="2663095" y="865361"/>
                  </a:lnTo>
                  <a:lnTo>
                    <a:pt x="2674535" y="865361"/>
                  </a:lnTo>
                  <a:lnTo>
                    <a:pt x="2685974" y="865361"/>
                  </a:lnTo>
                  <a:lnTo>
                    <a:pt x="2697413" y="865361"/>
                  </a:lnTo>
                  <a:lnTo>
                    <a:pt x="2708853" y="865361"/>
                  </a:lnTo>
                  <a:lnTo>
                    <a:pt x="2720293" y="865361"/>
                  </a:lnTo>
                  <a:lnTo>
                    <a:pt x="2731727" y="865361"/>
                  </a:lnTo>
                  <a:lnTo>
                    <a:pt x="2743172" y="865361"/>
                  </a:lnTo>
                  <a:lnTo>
                    <a:pt x="2754611" y="865361"/>
                  </a:lnTo>
                  <a:lnTo>
                    <a:pt x="2766046" y="865361"/>
                  </a:lnTo>
                  <a:lnTo>
                    <a:pt x="2777490" y="865361"/>
                  </a:lnTo>
                  <a:lnTo>
                    <a:pt x="2788925" y="865361"/>
                  </a:lnTo>
                  <a:lnTo>
                    <a:pt x="2800364" y="865361"/>
                  </a:lnTo>
                  <a:lnTo>
                    <a:pt x="2811804" y="865361"/>
                  </a:lnTo>
                  <a:lnTo>
                    <a:pt x="2823243" y="865361"/>
                  </a:lnTo>
                  <a:lnTo>
                    <a:pt x="2834683" y="865361"/>
                  </a:lnTo>
                  <a:lnTo>
                    <a:pt x="2846123" y="865361"/>
                  </a:lnTo>
                  <a:lnTo>
                    <a:pt x="2857562" y="865361"/>
                  </a:lnTo>
                  <a:lnTo>
                    <a:pt x="2869001" y="865361"/>
                  </a:lnTo>
                  <a:lnTo>
                    <a:pt x="2880441" y="865361"/>
                  </a:lnTo>
                  <a:lnTo>
                    <a:pt x="2891881" y="865361"/>
                  </a:lnTo>
                  <a:lnTo>
                    <a:pt x="2903320" y="865361"/>
                  </a:lnTo>
                  <a:lnTo>
                    <a:pt x="2914760" y="865361"/>
                  </a:lnTo>
                  <a:lnTo>
                    <a:pt x="2926199" y="865361"/>
                  </a:lnTo>
                  <a:lnTo>
                    <a:pt x="2937639" y="865361"/>
                  </a:lnTo>
                  <a:lnTo>
                    <a:pt x="2949078" y="865361"/>
                  </a:lnTo>
                  <a:lnTo>
                    <a:pt x="2960518" y="865361"/>
                  </a:lnTo>
                  <a:lnTo>
                    <a:pt x="2971957" y="865361"/>
                  </a:lnTo>
                  <a:lnTo>
                    <a:pt x="2983397" y="865361"/>
                  </a:lnTo>
                  <a:lnTo>
                    <a:pt x="2994837" y="865361"/>
                  </a:lnTo>
                  <a:lnTo>
                    <a:pt x="3006276" y="865361"/>
                  </a:lnTo>
                  <a:lnTo>
                    <a:pt x="3017715" y="865361"/>
                  </a:lnTo>
                  <a:lnTo>
                    <a:pt x="3029155" y="863860"/>
                  </a:lnTo>
                  <a:lnTo>
                    <a:pt x="3040594" y="865361"/>
                  </a:lnTo>
                  <a:lnTo>
                    <a:pt x="3052034" y="865361"/>
                  </a:lnTo>
                  <a:lnTo>
                    <a:pt x="3063474" y="865361"/>
                  </a:lnTo>
                  <a:lnTo>
                    <a:pt x="3074913" y="865361"/>
                  </a:lnTo>
                  <a:lnTo>
                    <a:pt x="3086352" y="865361"/>
                  </a:lnTo>
                  <a:lnTo>
                    <a:pt x="3097792" y="865361"/>
                  </a:lnTo>
                  <a:lnTo>
                    <a:pt x="3109232" y="865361"/>
                  </a:lnTo>
                  <a:lnTo>
                    <a:pt x="3120671" y="865361"/>
                  </a:lnTo>
                  <a:lnTo>
                    <a:pt x="3132111" y="865361"/>
                  </a:lnTo>
                  <a:lnTo>
                    <a:pt x="3143550" y="865361"/>
                  </a:lnTo>
                  <a:lnTo>
                    <a:pt x="3154990" y="865361"/>
                  </a:lnTo>
                  <a:lnTo>
                    <a:pt x="3166429" y="865361"/>
                  </a:lnTo>
                  <a:lnTo>
                    <a:pt x="3177869" y="865361"/>
                  </a:lnTo>
                  <a:lnTo>
                    <a:pt x="3189308" y="865361"/>
                  </a:lnTo>
                  <a:lnTo>
                    <a:pt x="3200748" y="865361"/>
                  </a:lnTo>
                  <a:lnTo>
                    <a:pt x="3212187" y="865361"/>
                  </a:lnTo>
                  <a:lnTo>
                    <a:pt x="3223627" y="865361"/>
                  </a:lnTo>
                  <a:lnTo>
                    <a:pt x="3235066" y="865361"/>
                  </a:lnTo>
                  <a:lnTo>
                    <a:pt x="3246501" y="865361"/>
                  </a:lnTo>
                  <a:lnTo>
                    <a:pt x="3257945" y="865361"/>
                  </a:lnTo>
                  <a:lnTo>
                    <a:pt x="3269385" y="865361"/>
                  </a:lnTo>
                  <a:lnTo>
                    <a:pt x="3280825" y="865361"/>
                  </a:lnTo>
                  <a:lnTo>
                    <a:pt x="3292264" y="865361"/>
                  </a:lnTo>
                  <a:lnTo>
                    <a:pt x="3303699" y="865361"/>
                  </a:lnTo>
                  <a:lnTo>
                    <a:pt x="3315143" y="865361"/>
                  </a:lnTo>
                  <a:lnTo>
                    <a:pt x="3326578" y="865361"/>
                  </a:lnTo>
                  <a:lnTo>
                    <a:pt x="3338017" y="865361"/>
                  </a:lnTo>
                  <a:lnTo>
                    <a:pt x="3349457" y="865361"/>
                  </a:lnTo>
                  <a:lnTo>
                    <a:pt x="3360896" y="865361"/>
                  </a:lnTo>
                  <a:lnTo>
                    <a:pt x="3372336" y="865361"/>
                  </a:lnTo>
                  <a:lnTo>
                    <a:pt x="3383776" y="865361"/>
                  </a:lnTo>
                  <a:lnTo>
                    <a:pt x="3395215" y="865361"/>
                  </a:lnTo>
                  <a:lnTo>
                    <a:pt x="3406654" y="865361"/>
                  </a:lnTo>
                  <a:lnTo>
                    <a:pt x="3418094" y="865361"/>
                  </a:lnTo>
                  <a:lnTo>
                    <a:pt x="3429534" y="865361"/>
                  </a:lnTo>
                  <a:lnTo>
                    <a:pt x="3440973" y="865361"/>
                  </a:lnTo>
                  <a:lnTo>
                    <a:pt x="3452413" y="865361"/>
                  </a:lnTo>
                  <a:lnTo>
                    <a:pt x="3463852" y="865361"/>
                  </a:lnTo>
                  <a:lnTo>
                    <a:pt x="3475292" y="865361"/>
                  </a:lnTo>
                  <a:lnTo>
                    <a:pt x="3486731" y="865361"/>
                  </a:lnTo>
                  <a:lnTo>
                    <a:pt x="3498171" y="865361"/>
                  </a:lnTo>
                  <a:lnTo>
                    <a:pt x="3509610" y="865361"/>
                  </a:lnTo>
                  <a:lnTo>
                    <a:pt x="3521050" y="865361"/>
                  </a:lnTo>
                  <a:lnTo>
                    <a:pt x="3532489" y="865361"/>
                  </a:lnTo>
                  <a:lnTo>
                    <a:pt x="3543929" y="865361"/>
                  </a:lnTo>
                  <a:lnTo>
                    <a:pt x="3555368" y="865361"/>
                  </a:lnTo>
                  <a:lnTo>
                    <a:pt x="3566808" y="865361"/>
                  </a:lnTo>
                  <a:lnTo>
                    <a:pt x="3578247" y="865361"/>
                  </a:lnTo>
                  <a:lnTo>
                    <a:pt x="3589687" y="865361"/>
                  </a:lnTo>
                  <a:lnTo>
                    <a:pt x="3601127" y="865361"/>
                  </a:lnTo>
                  <a:lnTo>
                    <a:pt x="3612566" y="865361"/>
                  </a:lnTo>
                  <a:lnTo>
                    <a:pt x="3624005" y="865361"/>
                  </a:lnTo>
                  <a:lnTo>
                    <a:pt x="3635445" y="865361"/>
                  </a:lnTo>
                  <a:lnTo>
                    <a:pt x="3646885" y="865361"/>
                  </a:lnTo>
                  <a:lnTo>
                    <a:pt x="3658324" y="865361"/>
                  </a:lnTo>
                  <a:lnTo>
                    <a:pt x="3669764" y="865361"/>
                  </a:lnTo>
                  <a:lnTo>
                    <a:pt x="3681203" y="865361"/>
                  </a:lnTo>
                  <a:lnTo>
                    <a:pt x="3692643" y="865361"/>
                  </a:lnTo>
                  <a:lnTo>
                    <a:pt x="3704082" y="865361"/>
                  </a:lnTo>
                  <a:lnTo>
                    <a:pt x="3715522" y="865361"/>
                  </a:lnTo>
                  <a:lnTo>
                    <a:pt x="3726961" y="865361"/>
                  </a:lnTo>
                  <a:lnTo>
                    <a:pt x="3738401" y="865361"/>
                  </a:lnTo>
                  <a:lnTo>
                    <a:pt x="3749840" y="865361"/>
                  </a:lnTo>
                  <a:lnTo>
                    <a:pt x="3761280" y="865361"/>
                  </a:lnTo>
                  <a:lnTo>
                    <a:pt x="3772719" y="865361"/>
                  </a:lnTo>
                  <a:lnTo>
                    <a:pt x="3784154" y="865361"/>
                  </a:lnTo>
                  <a:lnTo>
                    <a:pt x="3795598" y="865361"/>
                  </a:lnTo>
                  <a:lnTo>
                    <a:pt x="3807033" y="865361"/>
                  </a:lnTo>
                  <a:lnTo>
                    <a:pt x="3818473" y="865361"/>
                  </a:lnTo>
                  <a:lnTo>
                    <a:pt x="3829917" y="865361"/>
                  </a:lnTo>
                  <a:lnTo>
                    <a:pt x="3841352" y="865361"/>
                  </a:lnTo>
                  <a:lnTo>
                    <a:pt x="3852791" y="865361"/>
                  </a:lnTo>
                  <a:lnTo>
                    <a:pt x="3864231" y="865361"/>
                  </a:lnTo>
                  <a:lnTo>
                    <a:pt x="3875670" y="865361"/>
                  </a:lnTo>
                  <a:lnTo>
                    <a:pt x="3887110" y="865361"/>
                  </a:lnTo>
                  <a:lnTo>
                    <a:pt x="3898549" y="865361"/>
                  </a:lnTo>
                  <a:lnTo>
                    <a:pt x="3909989" y="865361"/>
                  </a:lnTo>
                  <a:lnTo>
                    <a:pt x="3921447" y="865361"/>
                  </a:lnTo>
                  <a:lnTo>
                    <a:pt x="3932878" y="865361"/>
                  </a:lnTo>
                  <a:lnTo>
                    <a:pt x="3944307" y="865361"/>
                  </a:lnTo>
                  <a:lnTo>
                    <a:pt x="3955737" y="865361"/>
                  </a:lnTo>
                  <a:lnTo>
                    <a:pt x="3967167" y="865361"/>
                  </a:lnTo>
                  <a:lnTo>
                    <a:pt x="3978645" y="865361"/>
                  </a:lnTo>
                  <a:lnTo>
                    <a:pt x="3990075" y="865361"/>
                  </a:lnTo>
                  <a:lnTo>
                    <a:pt x="4001505" y="865361"/>
                  </a:lnTo>
                  <a:lnTo>
                    <a:pt x="4012935" y="865361"/>
                  </a:lnTo>
                  <a:lnTo>
                    <a:pt x="4024365" y="865361"/>
                  </a:lnTo>
                  <a:lnTo>
                    <a:pt x="4035843" y="865361"/>
                  </a:lnTo>
                  <a:lnTo>
                    <a:pt x="4047273" y="865361"/>
                  </a:lnTo>
                  <a:lnTo>
                    <a:pt x="4058702" y="865361"/>
                  </a:lnTo>
                  <a:lnTo>
                    <a:pt x="4070133" y="865361"/>
                  </a:lnTo>
                  <a:lnTo>
                    <a:pt x="4081563" y="865361"/>
                  </a:lnTo>
                  <a:lnTo>
                    <a:pt x="4093040" y="865361"/>
                  </a:lnTo>
                  <a:lnTo>
                    <a:pt x="4104471" y="865361"/>
                  </a:lnTo>
                  <a:lnTo>
                    <a:pt x="4115900" y="865361"/>
                  </a:lnTo>
                  <a:lnTo>
                    <a:pt x="4127330" y="865361"/>
                  </a:lnTo>
                  <a:lnTo>
                    <a:pt x="4138760" y="865361"/>
                  </a:lnTo>
                  <a:lnTo>
                    <a:pt x="4150238" y="865361"/>
                  </a:lnTo>
                  <a:lnTo>
                    <a:pt x="4161668" y="865361"/>
                  </a:lnTo>
                  <a:lnTo>
                    <a:pt x="4173098" y="865361"/>
                  </a:lnTo>
                  <a:lnTo>
                    <a:pt x="4184528" y="865361"/>
                  </a:lnTo>
                  <a:lnTo>
                    <a:pt x="4195958" y="865361"/>
                  </a:lnTo>
                  <a:lnTo>
                    <a:pt x="4207436" y="865361"/>
                  </a:lnTo>
                  <a:lnTo>
                    <a:pt x="4218865" y="865361"/>
                  </a:lnTo>
                  <a:lnTo>
                    <a:pt x="4230296" y="865361"/>
                  </a:lnTo>
                  <a:lnTo>
                    <a:pt x="4241726" y="865361"/>
                  </a:lnTo>
                  <a:lnTo>
                    <a:pt x="4253156" y="865361"/>
                  </a:lnTo>
                  <a:lnTo>
                    <a:pt x="4264634" y="865361"/>
                  </a:lnTo>
                  <a:lnTo>
                    <a:pt x="4276063" y="865361"/>
                  </a:lnTo>
                  <a:lnTo>
                    <a:pt x="4287493" y="865361"/>
                  </a:lnTo>
                  <a:lnTo>
                    <a:pt x="4298923" y="865361"/>
                  </a:lnTo>
                  <a:lnTo>
                    <a:pt x="4310353" y="865361"/>
                  </a:lnTo>
                  <a:lnTo>
                    <a:pt x="4321831" y="865361"/>
                  </a:lnTo>
                  <a:lnTo>
                    <a:pt x="4333261" y="865361"/>
                  </a:lnTo>
                  <a:lnTo>
                    <a:pt x="4344691" y="865361"/>
                  </a:lnTo>
                  <a:lnTo>
                    <a:pt x="4356121" y="865361"/>
                  </a:lnTo>
                  <a:lnTo>
                    <a:pt x="4367551" y="865361"/>
                  </a:lnTo>
                  <a:lnTo>
                    <a:pt x="4379028" y="865361"/>
                  </a:lnTo>
                  <a:lnTo>
                    <a:pt x="4390458" y="865361"/>
                  </a:lnTo>
                  <a:lnTo>
                    <a:pt x="4401889" y="865361"/>
                  </a:lnTo>
                  <a:lnTo>
                    <a:pt x="4413319" y="865361"/>
                  </a:lnTo>
                  <a:lnTo>
                    <a:pt x="4424749" y="865361"/>
                  </a:lnTo>
                  <a:lnTo>
                    <a:pt x="4436226" y="865361"/>
                  </a:lnTo>
                  <a:lnTo>
                    <a:pt x="4447656" y="865361"/>
                  </a:lnTo>
                  <a:lnTo>
                    <a:pt x="4459086" y="865361"/>
                  </a:lnTo>
                  <a:lnTo>
                    <a:pt x="4470516" y="865361"/>
                  </a:lnTo>
                  <a:lnTo>
                    <a:pt x="4481946" y="865361"/>
                  </a:lnTo>
                  <a:lnTo>
                    <a:pt x="4493424" y="865361"/>
                  </a:lnTo>
                  <a:lnTo>
                    <a:pt x="4504854" y="865361"/>
                  </a:lnTo>
                  <a:lnTo>
                    <a:pt x="4516284" y="865361"/>
                  </a:lnTo>
                  <a:lnTo>
                    <a:pt x="4527714" y="865361"/>
                  </a:lnTo>
                  <a:lnTo>
                    <a:pt x="4539144" y="865361"/>
                  </a:lnTo>
                  <a:lnTo>
                    <a:pt x="4550621" y="865361"/>
                  </a:lnTo>
                  <a:lnTo>
                    <a:pt x="4562051" y="865361"/>
                  </a:lnTo>
                  <a:lnTo>
                    <a:pt x="4573482" y="865361"/>
                  </a:lnTo>
                  <a:lnTo>
                    <a:pt x="4584912" y="865361"/>
                  </a:lnTo>
                  <a:lnTo>
                    <a:pt x="4596341" y="865361"/>
                  </a:lnTo>
                  <a:lnTo>
                    <a:pt x="4607771" y="865361"/>
                  </a:lnTo>
                  <a:lnTo>
                    <a:pt x="4619249" y="865361"/>
                  </a:lnTo>
                  <a:lnTo>
                    <a:pt x="4630679" y="865361"/>
                  </a:lnTo>
                  <a:lnTo>
                    <a:pt x="4642109" y="865361"/>
                  </a:lnTo>
                  <a:lnTo>
                    <a:pt x="4653539" y="865361"/>
                  </a:lnTo>
                  <a:lnTo>
                    <a:pt x="4664969" y="865361"/>
                  </a:lnTo>
                  <a:lnTo>
                    <a:pt x="4676447" y="865361"/>
                  </a:lnTo>
                  <a:lnTo>
                    <a:pt x="4687877" y="865361"/>
                  </a:lnTo>
                  <a:lnTo>
                    <a:pt x="4699306" y="865361"/>
                  </a:lnTo>
                  <a:lnTo>
                    <a:pt x="4710737" y="865361"/>
                  </a:lnTo>
                  <a:lnTo>
                    <a:pt x="4722167" y="865361"/>
                  </a:lnTo>
                  <a:lnTo>
                    <a:pt x="4733644" y="865361"/>
                  </a:lnTo>
                  <a:lnTo>
                    <a:pt x="4745075" y="865361"/>
                  </a:lnTo>
                  <a:lnTo>
                    <a:pt x="4756504" y="865361"/>
                  </a:lnTo>
                  <a:lnTo>
                    <a:pt x="4767934" y="865361"/>
                  </a:lnTo>
                  <a:lnTo>
                    <a:pt x="4779364" y="865361"/>
                  </a:lnTo>
                  <a:lnTo>
                    <a:pt x="4790842" y="865361"/>
                  </a:lnTo>
                  <a:lnTo>
                    <a:pt x="4802272" y="865361"/>
                  </a:lnTo>
                  <a:lnTo>
                    <a:pt x="4813702" y="865361"/>
                  </a:lnTo>
                  <a:lnTo>
                    <a:pt x="4825132" y="865361"/>
                  </a:lnTo>
                  <a:lnTo>
                    <a:pt x="4836562" y="865361"/>
                  </a:lnTo>
                  <a:lnTo>
                    <a:pt x="4848040" y="865361"/>
                  </a:lnTo>
                  <a:lnTo>
                    <a:pt x="4859469" y="865361"/>
                  </a:lnTo>
                  <a:lnTo>
                    <a:pt x="4870899" y="865361"/>
                  </a:lnTo>
                  <a:lnTo>
                    <a:pt x="4882330" y="865361"/>
                  </a:lnTo>
                  <a:lnTo>
                    <a:pt x="4893760" y="865361"/>
                  </a:lnTo>
                  <a:lnTo>
                    <a:pt x="4905237" y="865361"/>
                  </a:lnTo>
                  <a:lnTo>
                    <a:pt x="4916667" y="865361"/>
                  </a:lnTo>
                  <a:lnTo>
                    <a:pt x="4928097" y="865361"/>
                  </a:lnTo>
                  <a:lnTo>
                    <a:pt x="4939527" y="865361"/>
                  </a:lnTo>
                  <a:lnTo>
                    <a:pt x="4950957" y="865361"/>
                  </a:lnTo>
                  <a:lnTo>
                    <a:pt x="4962435" y="865361"/>
                  </a:lnTo>
                  <a:lnTo>
                    <a:pt x="4973865" y="865361"/>
                  </a:lnTo>
                  <a:lnTo>
                    <a:pt x="4985295" y="865361"/>
                  </a:lnTo>
                  <a:lnTo>
                    <a:pt x="4996725" y="865361"/>
                  </a:lnTo>
                  <a:lnTo>
                    <a:pt x="5008155" y="865361"/>
                  </a:lnTo>
                  <a:lnTo>
                    <a:pt x="5019632" y="865361"/>
                  </a:lnTo>
                  <a:lnTo>
                    <a:pt x="5031062" y="865361"/>
                  </a:lnTo>
                  <a:lnTo>
                    <a:pt x="5042492" y="865361"/>
                  </a:lnTo>
                  <a:lnTo>
                    <a:pt x="5053923" y="865361"/>
                  </a:lnTo>
                  <a:lnTo>
                    <a:pt x="5065353" y="865361"/>
                  </a:lnTo>
                  <a:lnTo>
                    <a:pt x="5076830" y="865361"/>
                  </a:lnTo>
                  <a:lnTo>
                    <a:pt x="5088260" y="865361"/>
                  </a:lnTo>
                  <a:lnTo>
                    <a:pt x="5099690" y="865361"/>
                  </a:lnTo>
                  <a:lnTo>
                    <a:pt x="5111120" y="865361"/>
                  </a:lnTo>
                  <a:lnTo>
                    <a:pt x="5122550" y="865361"/>
                  </a:lnTo>
                  <a:lnTo>
                    <a:pt x="5134028" y="865361"/>
                  </a:lnTo>
                  <a:lnTo>
                    <a:pt x="5145458" y="865361"/>
                  </a:lnTo>
                  <a:lnTo>
                    <a:pt x="5156888" y="865361"/>
                  </a:lnTo>
                  <a:lnTo>
                    <a:pt x="5168318" y="865361"/>
                  </a:lnTo>
                  <a:lnTo>
                    <a:pt x="5179747" y="865361"/>
                  </a:lnTo>
                  <a:lnTo>
                    <a:pt x="5191225" y="865361"/>
                  </a:lnTo>
                  <a:lnTo>
                    <a:pt x="5202655" y="865361"/>
                  </a:lnTo>
                  <a:lnTo>
                    <a:pt x="5214085" y="865361"/>
                  </a:lnTo>
                  <a:lnTo>
                    <a:pt x="5225515" y="865361"/>
                  </a:lnTo>
                  <a:lnTo>
                    <a:pt x="5236945" y="865361"/>
                  </a:lnTo>
                  <a:lnTo>
                    <a:pt x="5248423" y="865361"/>
                  </a:lnTo>
                  <a:lnTo>
                    <a:pt x="5259853" y="865361"/>
                  </a:lnTo>
                  <a:lnTo>
                    <a:pt x="5271283" y="865361"/>
                  </a:lnTo>
                  <a:lnTo>
                    <a:pt x="5282713" y="865361"/>
                  </a:lnTo>
                  <a:lnTo>
                    <a:pt x="5294143" y="865361"/>
                  </a:lnTo>
                  <a:lnTo>
                    <a:pt x="5305621" y="865361"/>
                  </a:lnTo>
                  <a:lnTo>
                    <a:pt x="5317051" y="865361"/>
                  </a:lnTo>
                  <a:lnTo>
                    <a:pt x="5328481" y="865361"/>
                  </a:lnTo>
                  <a:lnTo>
                    <a:pt x="5339910" y="865361"/>
                  </a:lnTo>
                  <a:lnTo>
                    <a:pt x="5351340" y="865361"/>
                  </a:lnTo>
                  <a:lnTo>
                    <a:pt x="5362818" y="865361"/>
                  </a:lnTo>
                  <a:lnTo>
                    <a:pt x="5374248" y="865361"/>
                  </a:lnTo>
                  <a:lnTo>
                    <a:pt x="5385678" y="865361"/>
                  </a:lnTo>
                  <a:lnTo>
                    <a:pt x="5397108" y="865361"/>
                  </a:lnTo>
                  <a:lnTo>
                    <a:pt x="5408538" y="865361"/>
                  </a:lnTo>
                  <a:lnTo>
                    <a:pt x="5420016" y="865361"/>
                  </a:lnTo>
                  <a:lnTo>
                    <a:pt x="5431446" y="865361"/>
                  </a:lnTo>
                  <a:lnTo>
                    <a:pt x="5442876" y="865361"/>
                  </a:lnTo>
                  <a:lnTo>
                    <a:pt x="5454306" y="865361"/>
                  </a:lnTo>
                  <a:lnTo>
                    <a:pt x="5465736" y="865361"/>
                  </a:lnTo>
                  <a:lnTo>
                    <a:pt x="5477214" y="865361"/>
                  </a:lnTo>
                  <a:lnTo>
                    <a:pt x="5488643" y="865361"/>
                  </a:lnTo>
                  <a:lnTo>
                    <a:pt x="5500073" y="865361"/>
                  </a:lnTo>
                  <a:lnTo>
                    <a:pt x="5511503" y="865361"/>
                  </a:lnTo>
                  <a:lnTo>
                    <a:pt x="5522933" y="865361"/>
                  </a:lnTo>
                  <a:lnTo>
                    <a:pt x="5534411" y="865361"/>
                  </a:lnTo>
                  <a:lnTo>
                    <a:pt x="5545841" y="865361"/>
                  </a:lnTo>
                  <a:lnTo>
                    <a:pt x="5557271" y="865361"/>
                  </a:lnTo>
                  <a:lnTo>
                    <a:pt x="5568701" y="865361"/>
                  </a:lnTo>
                  <a:lnTo>
                    <a:pt x="5580131" y="865361"/>
                  </a:lnTo>
                  <a:lnTo>
                    <a:pt x="5591609" y="865361"/>
                  </a:lnTo>
                  <a:lnTo>
                    <a:pt x="5603038" y="865361"/>
                  </a:lnTo>
                  <a:lnTo>
                    <a:pt x="5614469" y="865361"/>
                  </a:lnTo>
                  <a:lnTo>
                    <a:pt x="5625899" y="865361"/>
                  </a:lnTo>
                  <a:lnTo>
                    <a:pt x="5637329" y="865361"/>
                  </a:lnTo>
                  <a:lnTo>
                    <a:pt x="5648759" y="865361"/>
                  </a:lnTo>
                  <a:lnTo>
                    <a:pt x="5660236" y="865361"/>
                  </a:lnTo>
                  <a:lnTo>
                    <a:pt x="5671666" y="865361"/>
                  </a:lnTo>
                  <a:lnTo>
                    <a:pt x="5683096" y="865361"/>
                  </a:lnTo>
                  <a:lnTo>
                    <a:pt x="5694526" y="865361"/>
                  </a:lnTo>
                  <a:lnTo>
                    <a:pt x="5705956" y="865361"/>
                  </a:lnTo>
                  <a:lnTo>
                    <a:pt x="5717434" y="865361"/>
                  </a:lnTo>
                  <a:lnTo>
                    <a:pt x="5728864" y="865361"/>
                  </a:lnTo>
                  <a:lnTo>
                    <a:pt x="5740294" y="865361"/>
                  </a:lnTo>
                  <a:lnTo>
                    <a:pt x="5751724" y="865361"/>
                  </a:lnTo>
                  <a:lnTo>
                    <a:pt x="5763154" y="865361"/>
                  </a:lnTo>
                  <a:lnTo>
                    <a:pt x="5774631" y="865361"/>
                  </a:lnTo>
                  <a:lnTo>
                    <a:pt x="5786062" y="865361"/>
                  </a:lnTo>
                  <a:lnTo>
                    <a:pt x="5797492" y="865361"/>
                  </a:lnTo>
                  <a:lnTo>
                    <a:pt x="5808921" y="865361"/>
                  </a:lnTo>
                  <a:lnTo>
                    <a:pt x="5820351" y="865361"/>
                  </a:lnTo>
                  <a:lnTo>
                    <a:pt x="5831829" y="865361"/>
                  </a:lnTo>
                  <a:lnTo>
                    <a:pt x="5843259" y="865361"/>
                  </a:lnTo>
                  <a:lnTo>
                    <a:pt x="5854689" y="865361"/>
                  </a:lnTo>
                  <a:lnTo>
                    <a:pt x="5866119" y="865361"/>
                  </a:lnTo>
                  <a:lnTo>
                    <a:pt x="5877549" y="865361"/>
                  </a:lnTo>
                  <a:lnTo>
                    <a:pt x="5889027" y="865361"/>
                  </a:lnTo>
                  <a:lnTo>
                    <a:pt x="5900457" y="865361"/>
                  </a:lnTo>
                  <a:lnTo>
                    <a:pt x="5911887" y="865361"/>
                  </a:lnTo>
                  <a:lnTo>
                    <a:pt x="5923317" y="865361"/>
                  </a:lnTo>
                  <a:lnTo>
                    <a:pt x="5934747" y="865361"/>
                  </a:lnTo>
                  <a:lnTo>
                    <a:pt x="5946225" y="865361"/>
                  </a:lnTo>
                  <a:lnTo>
                    <a:pt x="5957655" y="865361"/>
                  </a:lnTo>
                  <a:lnTo>
                    <a:pt x="5969084" y="865361"/>
                  </a:lnTo>
                  <a:lnTo>
                    <a:pt x="5980514" y="865361"/>
                  </a:lnTo>
                  <a:lnTo>
                    <a:pt x="5991944" y="865361"/>
                  </a:lnTo>
                  <a:lnTo>
                    <a:pt x="6003422" y="865361"/>
                  </a:lnTo>
                  <a:lnTo>
                    <a:pt x="6014852" y="865361"/>
                  </a:lnTo>
                  <a:lnTo>
                    <a:pt x="6026282" y="865361"/>
                  </a:lnTo>
                  <a:lnTo>
                    <a:pt x="6037712" y="865361"/>
                  </a:lnTo>
                  <a:lnTo>
                    <a:pt x="6049142" y="865361"/>
                  </a:lnTo>
                  <a:lnTo>
                    <a:pt x="6060620" y="865361"/>
                  </a:lnTo>
                  <a:lnTo>
                    <a:pt x="6072049" y="865361"/>
                  </a:lnTo>
                  <a:lnTo>
                    <a:pt x="6083480" y="865361"/>
                  </a:lnTo>
                  <a:lnTo>
                    <a:pt x="6094910" y="865361"/>
                  </a:lnTo>
                  <a:lnTo>
                    <a:pt x="6106340" y="865361"/>
                  </a:lnTo>
                  <a:lnTo>
                    <a:pt x="6117818" y="865361"/>
                  </a:lnTo>
                  <a:lnTo>
                    <a:pt x="6129247" y="865361"/>
                  </a:lnTo>
                  <a:lnTo>
                    <a:pt x="6140677" y="865361"/>
                  </a:lnTo>
                  <a:lnTo>
                    <a:pt x="6152107" y="865361"/>
                  </a:lnTo>
                  <a:lnTo>
                    <a:pt x="6163537" y="865361"/>
                  </a:lnTo>
                  <a:lnTo>
                    <a:pt x="6175015" y="865361"/>
                  </a:lnTo>
                  <a:lnTo>
                    <a:pt x="6186445" y="865361"/>
                  </a:lnTo>
                  <a:lnTo>
                    <a:pt x="6197875" y="865361"/>
                  </a:lnTo>
                  <a:lnTo>
                    <a:pt x="6209305" y="865361"/>
                  </a:lnTo>
                  <a:lnTo>
                    <a:pt x="6220735" y="865361"/>
                  </a:lnTo>
                  <a:lnTo>
                    <a:pt x="6232212" y="865361"/>
                  </a:lnTo>
                  <a:lnTo>
                    <a:pt x="6243642" y="865361"/>
                  </a:lnTo>
                  <a:lnTo>
                    <a:pt x="6255073" y="865361"/>
                  </a:lnTo>
                  <a:lnTo>
                    <a:pt x="6266503" y="865361"/>
                  </a:lnTo>
                  <a:lnTo>
                    <a:pt x="6277933" y="865361"/>
                  </a:lnTo>
                  <a:lnTo>
                    <a:pt x="6289410" y="865361"/>
                  </a:lnTo>
                  <a:lnTo>
                    <a:pt x="6300840" y="865361"/>
                  </a:lnTo>
                  <a:lnTo>
                    <a:pt x="6312270" y="865361"/>
                  </a:lnTo>
                  <a:lnTo>
                    <a:pt x="6323700" y="865361"/>
                  </a:lnTo>
                  <a:lnTo>
                    <a:pt x="6335130" y="865361"/>
                  </a:lnTo>
                  <a:lnTo>
                    <a:pt x="6346608" y="865361"/>
                  </a:lnTo>
                  <a:lnTo>
                    <a:pt x="6358038" y="865361"/>
                  </a:lnTo>
                  <a:lnTo>
                    <a:pt x="6369468" y="865361"/>
                  </a:lnTo>
                  <a:lnTo>
                    <a:pt x="6380898" y="865361"/>
                  </a:lnTo>
                  <a:lnTo>
                    <a:pt x="6392328" y="865361"/>
                  </a:lnTo>
                  <a:lnTo>
                    <a:pt x="6403805" y="865361"/>
                  </a:lnTo>
                  <a:lnTo>
                    <a:pt x="6415235" y="865361"/>
                  </a:lnTo>
                  <a:lnTo>
                    <a:pt x="6426666" y="865361"/>
                  </a:lnTo>
                  <a:lnTo>
                    <a:pt x="6438096" y="865361"/>
                  </a:lnTo>
                  <a:lnTo>
                    <a:pt x="6449525" y="865361"/>
                  </a:lnTo>
                  <a:lnTo>
                    <a:pt x="6461003" y="865361"/>
                  </a:lnTo>
                  <a:lnTo>
                    <a:pt x="6472433" y="865361"/>
                  </a:lnTo>
                  <a:lnTo>
                    <a:pt x="6483863" y="865361"/>
                  </a:lnTo>
                  <a:lnTo>
                    <a:pt x="6495293" y="865361"/>
                  </a:lnTo>
                  <a:lnTo>
                    <a:pt x="6506723" y="865361"/>
                  </a:lnTo>
                  <a:lnTo>
                    <a:pt x="6518201" y="865361"/>
                  </a:lnTo>
                  <a:lnTo>
                    <a:pt x="6529631" y="865361"/>
                  </a:lnTo>
                  <a:lnTo>
                    <a:pt x="6541061" y="865361"/>
                  </a:lnTo>
                  <a:lnTo>
                    <a:pt x="6552490" y="865361"/>
                  </a:lnTo>
                  <a:lnTo>
                    <a:pt x="6563921" y="865361"/>
                  </a:lnTo>
                  <a:lnTo>
                    <a:pt x="6575398" y="865361"/>
                  </a:lnTo>
                  <a:lnTo>
                    <a:pt x="6586828" y="865361"/>
                  </a:lnTo>
                  <a:lnTo>
                    <a:pt x="6598259" y="865361"/>
                  </a:lnTo>
                  <a:lnTo>
                    <a:pt x="6609688" y="865361"/>
                  </a:lnTo>
                  <a:lnTo>
                    <a:pt x="6621118" y="865361"/>
                  </a:lnTo>
                  <a:lnTo>
                    <a:pt x="6632596" y="865361"/>
                  </a:lnTo>
                  <a:lnTo>
                    <a:pt x="6644026" y="865361"/>
                  </a:lnTo>
                  <a:lnTo>
                    <a:pt x="6655456" y="865361"/>
                  </a:lnTo>
                  <a:lnTo>
                    <a:pt x="6666886" y="865361"/>
                  </a:lnTo>
                  <a:lnTo>
                    <a:pt x="6678316" y="865361"/>
                  </a:lnTo>
                  <a:lnTo>
                    <a:pt x="6689794" y="865361"/>
                  </a:lnTo>
                  <a:lnTo>
                    <a:pt x="6701224" y="865361"/>
                  </a:lnTo>
                  <a:lnTo>
                    <a:pt x="6712653" y="865361"/>
                  </a:lnTo>
                  <a:lnTo>
                    <a:pt x="6724083" y="865361"/>
                  </a:lnTo>
                  <a:lnTo>
                    <a:pt x="6735514" y="865361"/>
                  </a:lnTo>
                  <a:lnTo>
                    <a:pt x="6746944" y="865361"/>
                  </a:lnTo>
                  <a:lnTo>
                    <a:pt x="6758421" y="865361"/>
                  </a:lnTo>
                  <a:lnTo>
                    <a:pt x="6769851" y="865361"/>
                  </a:lnTo>
                  <a:lnTo>
                    <a:pt x="6781281" y="865361"/>
                  </a:lnTo>
                  <a:lnTo>
                    <a:pt x="6792711" y="865361"/>
                  </a:lnTo>
                  <a:lnTo>
                    <a:pt x="6804141" y="865361"/>
                  </a:lnTo>
                  <a:lnTo>
                    <a:pt x="6815619" y="865361"/>
                  </a:lnTo>
                  <a:lnTo>
                    <a:pt x="6827049" y="865361"/>
                  </a:lnTo>
                  <a:lnTo>
                    <a:pt x="6838479" y="865361"/>
                  </a:lnTo>
                  <a:lnTo>
                    <a:pt x="6849909" y="865361"/>
                  </a:lnTo>
                  <a:lnTo>
                    <a:pt x="6861339" y="865361"/>
                  </a:lnTo>
                  <a:lnTo>
                    <a:pt x="6872816" y="865361"/>
                  </a:lnTo>
                  <a:lnTo>
                    <a:pt x="6884246" y="865361"/>
                  </a:lnTo>
                  <a:lnTo>
                    <a:pt x="6895676" y="865361"/>
                  </a:lnTo>
                  <a:lnTo>
                    <a:pt x="6907107" y="865361"/>
                  </a:lnTo>
                  <a:lnTo>
                    <a:pt x="6918537" y="865361"/>
                  </a:lnTo>
                  <a:lnTo>
                    <a:pt x="6930014" y="865361"/>
                  </a:lnTo>
                  <a:lnTo>
                    <a:pt x="6941444" y="865361"/>
                  </a:lnTo>
                  <a:lnTo>
                    <a:pt x="6952874" y="865361"/>
                  </a:lnTo>
                  <a:lnTo>
                    <a:pt x="6964304" y="865361"/>
                  </a:lnTo>
                  <a:lnTo>
                    <a:pt x="6975734" y="865361"/>
                  </a:lnTo>
                  <a:lnTo>
                    <a:pt x="6987212" y="865361"/>
                  </a:lnTo>
                  <a:lnTo>
                    <a:pt x="6998642" y="865361"/>
                  </a:lnTo>
                  <a:lnTo>
                    <a:pt x="7010072" y="865361"/>
                  </a:lnTo>
                  <a:lnTo>
                    <a:pt x="7021502" y="865361"/>
                  </a:lnTo>
                  <a:lnTo>
                    <a:pt x="7032931" y="865361"/>
                  </a:lnTo>
                  <a:lnTo>
                    <a:pt x="7044409" y="865361"/>
                  </a:lnTo>
                  <a:lnTo>
                    <a:pt x="7055839" y="865361"/>
                  </a:lnTo>
                  <a:lnTo>
                    <a:pt x="7067269" y="865361"/>
                  </a:lnTo>
                  <a:lnTo>
                    <a:pt x="7078700" y="865361"/>
                  </a:lnTo>
                  <a:lnTo>
                    <a:pt x="7090129" y="865361"/>
                  </a:lnTo>
                  <a:lnTo>
                    <a:pt x="7101607" y="865361"/>
                  </a:lnTo>
                  <a:lnTo>
                    <a:pt x="7113037" y="865361"/>
                  </a:lnTo>
                  <a:lnTo>
                    <a:pt x="7124467" y="865361"/>
                  </a:lnTo>
                  <a:lnTo>
                    <a:pt x="7135897" y="865361"/>
                  </a:lnTo>
                  <a:lnTo>
                    <a:pt x="7147327" y="865361"/>
                  </a:lnTo>
                  <a:lnTo>
                    <a:pt x="7158805" y="865361"/>
                  </a:lnTo>
                  <a:lnTo>
                    <a:pt x="7170235" y="865361"/>
                  </a:lnTo>
                  <a:lnTo>
                    <a:pt x="7181665" y="865361"/>
                  </a:lnTo>
                  <a:lnTo>
                    <a:pt x="7193094" y="865361"/>
                  </a:lnTo>
                  <a:lnTo>
                    <a:pt x="7204524" y="865361"/>
                  </a:lnTo>
                  <a:lnTo>
                    <a:pt x="7216002" y="865361"/>
                  </a:lnTo>
                  <a:lnTo>
                    <a:pt x="7227432" y="865361"/>
                  </a:lnTo>
                  <a:lnTo>
                    <a:pt x="7238862" y="865361"/>
                  </a:lnTo>
                  <a:lnTo>
                    <a:pt x="7250292" y="865361"/>
                  </a:lnTo>
                  <a:lnTo>
                    <a:pt x="7261722" y="865361"/>
                  </a:lnTo>
                  <a:lnTo>
                    <a:pt x="7273200" y="865361"/>
                  </a:lnTo>
                  <a:lnTo>
                    <a:pt x="7284630" y="865361"/>
                  </a:lnTo>
                  <a:lnTo>
                    <a:pt x="7296060" y="865361"/>
                  </a:lnTo>
                  <a:lnTo>
                    <a:pt x="7307490" y="865361"/>
                  </a:lnTo>
                  <a:lnTo>
                    <a:pt x="7318920" y="865361"/>
                  </a:lnTo>
                  <a:lnTo>
                    <a:pt x="7330398" y="865361"/>
                  </a:lnTo>
                  <a:lnTo>
                    <a:pt x="7341828" y="865361"/>
                  </a:lnTo>
                  <a:lnTo>
                    <a:pt x="7353257" y="865361"/>
                  </a:lnTo>
                  <a:lnTo>
                    <a:pt x="7364687" y="865361"/>
                  </a:lnTo>
                  <a:lnTo>
                    <a:pt x="7376117" y="865361"/>
                  </a:lnTo>
                  <a:lnTo>
                    <a:pt x="7387595" y="865361"/>
                  </a:lnTo>
                  <a:lnTo>
                    <a:pt x="7399025" y="865361"/>
                  </a:lnTo>
                  <a:lnTo>
                    <a:pt x="7410455" y="865361"/>
                  </a:lnTo>
                  <a:lnTo>
                    <a:pt x="7421885" y="865361"/>
                  </a:lnTo>
                  <a:lnTo>
                    <a:pt x="7433315" y="865361"/>
                  </a:lnTo>
                  <a:lnTo>
                    <a:pt x="7444793" y="865361"/>
                  </a:lnTo>
                  <a:lnTo>
                    <a:pt x="7456222" y="865361"/>
                  </a:lnTo>
                  <a:lnTo>
                    <a:pt x="7467653" y="865361"/>
                  </a:lnTo>
                  <a:lnTo>
                    <a:pt x="7479083" y="865361"/>
                  </a:lnTo>
                  <a:lnTo>
                    <a:pt x="7490513" y="865361"/>
                  </a:lnTo>
                  <a:lnTo>
                    <a:pt x="7501990" y="865361"/>
                  </a:lnTo>
                  <a:lnTo>
                    <a:pt x="7513420" y="865361"/>
                  </a:lnTo>
                  <a:lnTo>
                    <a:pt x="7524850" y="865361"/>
                  </a:lnTo>
                  <a:lnTo>
                    <a:pt x="7536280" y="865361"/>
                  </a:lnTo>
                  <a:lnTo>
                    <a:pt x="7547710" y="865361"/>
                  </a:lnTo>
                  <a:lnTo>
                    <a:pt x="7559188" y="865361"/>
                  </a:lnTo>
                  <a:lnTo>
                    <a:pt x="7570618" y="865361"/>
                  </a:lnTo>
                  <a:lnTo>
                    <a:pt x="7582048" y="865361"/>
                  </a:lnTo>
                  <a:lnTo>
                    <a:pt x="7593478" y="865361"/>
                  </a:lnTo>
                  <a:lnTo>
                    <a:pt x="7604908" y="865361"/>
                  </a:lnTo>
                  <a:lnTo>
                    <a:pt x="7616385" y="865361"/>
                  </a:lnTo>
                  <a:lnTo>
                    <a:pt x="7627815" y="865361"/>
                  </a:lnTo>
                  <a:lnTo>
                    <a:pt x="7639246" y="865361"/>
                  </a:lnTo>
                  <a:lnTo>
                    <a:pt x="7650676" y="865361"/>
                  </a:lnTo>
                  <a:lnTo>
                    <a:pt x="7662106" y="865361"/>
                  </a:lnTo>
                  <a:lnTo>
                    <a:pt x="7673583" y="865361"/>
                  </a:lnTo>
                  <a:lnTo>
                    <a:pt x="7685013" y="865361"/>
                  </a:lnTo>
                  <a:lnTo>
                    <a:pt x="7696443" y="865361"/>
                  </a:lnTo>
                  <a:lnTo>
                    <a:pt x="7707873" y="865361"/>
                  </a:lnTo>
                  <a:lnTo>
                    <a:pt x="7719303" y="865361"/>
                  </a:lnTo>
                  <a:lnTo>
                    <a:pt x="7730733" y="865361"/>
                  </a:lnTo>
                  <a:lnTo>
                    <a:pt x="7742211" y="865361"/>
                  </a:lnTo>
                  <a:lnTo>
                    <a:pt x="7753641" y="865361"/>
                  </a:lnTo>
                  <a:lnTo>
                    <a:pt x="7765071" y="865361"/>
                  </a:lnTo>
                  <a:lnTo>
                    <a:pt x="7776501" y="865361"/>
                  </a:lnTo>
                  <a:lnTo>
                    <a:pt x="7787931" y="865361"/>
                  </a:lnTo>
                  <a:lnTo>
                    <a:pt x="7799408" y="865361"/>
                  </a:lnTo>
                  <a:lnTo>
                    <a:pt x="7810839" y="865361"/>
                  </a:lnTo>
                  <a:lnTo>
                    <a:pt x="7822268" y="865361"/>
                  </a:lnTo>
                  <a:lnTo>
                    <a:pt x="7833698" y="865361"/>
                  </a:lnTo>
                  <a:lnTo>
                    <a:pt x="7845128" y="865361"/>
                  </a:lnTo>
                  <a:lnTo>
                    <a:pt x="7856606" y="865361"/>
                  </a:lnTo>
                  <a:lnTo>
                    <a:pt x="7868036" y="865361"/>
                  </a:lnTo>
                  <a:lnTo>
                    <a:pt x="7879466" y="865361"/>
                  </a:lnTo>
                  <a:lnTo>
                    <a:pt x="7890896" y="865361"/>
                  </a:lnTo>
                  <a:lnTo>
                    <a:pt x="7902326" y="865361"/>
                  </a:lnTo>
                  <a:lnTo>
                    <a:pt x="7913804" y="865361"/>
                  </a:lnTo>
                  <a:lnTo>
                    <a:pt x="7925234" y="865361"/>
                  </a:lnTo>
                  <a:lnTo>
                    <a:pt x="7936663" y="865361"/>
                  </a:lnTo>
                  <a:lnTo>
                    <a:pt x="7948094" y="865361"/>
                  </a:lnTo>
                  <a:lnTo>
                    <a:pt x="7959524" y="865361"/>
                  </a:lnTo>
                  <a:lnTo>
                    <a:pt x="7971001" y="865361"/>
                  </a:lnTo>
                  <a:lnTo>
                    <a:pt x="7982431" y="865361"/>
                  </a:lnTo>
                  <a:lnTo>
                    <a:pt x="7993861" y="865361"/>
                  </a:lnTo>
                  <a:lnTo>
                    <a:pt x="8005291" y="865361"/>
                  </a:lnTo>
                  <a:lnTo>
                    <a:pt x="8016721" y="865361"/>
                  </a:lnTo>
                  <a:lnTo>
                    <a:pt x="8028199" y="865361"/>
                  </a:lnTo>
                  <a:lnTo>
                    <a:pt x="8039629" y="865361"/>
                  </a:lnTo>
                  <a:lnTo>
                    <a:pt x="8051059" y="865361"/>
                  </a:lnTo>
                  <a:lnTo>
                    <a:pt x="8062489" y="865361"/>
                  </a:lnTo>
                  <a:lnTo>
                    <a:pt x="8073919" y="865361"/>
                  </a:lnTo>
                  <a:lnTo>
                    <a:pt x="8085396" y="865361"/>
                  </a:lnTo>
                  <a:lnTo>
                    <a:pt x="8096826" y="865361"/>
                  </a:lnTo>
                  <a:lnTo>
                    <a:pt x="8108256" y="865361"/>
                  </a:lnTo>
                  <a:lnTo>
                    <a:pt x="8119687" y="865361"/>
                  </a:lnTo>
                  <a:lnTo>
                    <a:pt x="8131117" y="865361"/>
                  </a:lnTo>
                  <a:lnTo>
                    <a:pt x="8142594" y="865361"/>
                  </a:lnTo>
                  <a:lnTo>
                    <a:pt x="8154024" y="865361"/>
                  </a:lnTo>
                  <a:lnTo>
                    <a:pt x="8165454" y="865361"/>
                  </a:lnTo>
                  <a:lnTo>
                    <a:pt x="8176884" y="865361"/>
                  </a:lnTo>
                  <a:lnTo>
                    <a:pt x="8188314" y="865361"/>
                  </a:lnTo>
                  <a:lnTo>
                    <a:pt x="8199792" y="865361"/>
                  </a:lnTo>
                  <a:lnTo>
                    <a:pt x="8211222" y="865361"/>
                  </a:lnTo>
                  <a:lnTo>
                    <a:pt x="8222652" y="865361"/>
                  </a:lnTo>
                  <a:lnTo>
                    <a:pt x="8234082" y="865361"/>
                  </a:lnTo>
                  <a:lnTo>
                    <a:pt x="8245512" y="865361"/>
                  </a:lnTo>
                  <a:lnTo>
                    <a:pt x="8256989" y="865361"/>
                  </a:lnTo>
                  <a:lnTo>
                    <a:pt x="8268419" y="865361"/>
                  </a:lnTo>
                  <a:lnTo>
                    <a:pt x="8279850" y="865361"/>
                  </a:lnTo>
                  <a:lnTo>
                    <a:pt x="8291280" y="865361"/>
                  </a:lnTo>
                  <a:lnTo>
                    <a:pt x="8302709" y="865361"/>
                  </a:lnTo>
                  <a:lnTo>
                    <a:pt x="8314187" y="865361"/>
                  </a:lnTo>
                  <a:lnTo>
                    <a:pt x="8325617" y="865361"/>
                  </a:lnTo>
                  <a:lnTo>
                    <a:pt x="8337047" y="865361"/>
                  </a:lnTo>
                  <a:lnTo>
                    <a:pt x="8348477" y="865361"/>
                  </a:lnTo>
                  <a:lnTo>
                    <a:pt x="8359907" y="865361"/>
                  </a:lnTo>
                  <a:lnTo>
                    <a:pt x="8371385" y="865361"/>
                  </a:lnTo>
                  <a:lnTo>
                    <a:pt x="8382815" y="865361"/>
                  </a:lnTo>
                  <a:lnTo>
                    <a:pt x="8394245" y="865361"/>
                  </a:lnTo>
                  <a:lnTo>
                    <a:pt x="8405674" y="865361"/>
                  </a:lnTo>
                  <a:lnTo>
                    <a:pt x="8417104" y="865361"/>
                  </a:lnTo>
                  <a:lnTo>
                    <a:pt x="8428582" y="865361"/>
                  </a:lnTo>
                  <a:lnTo>
                    <a:pt x="8440012" y="865361"/>
                  </a:lnTo>
                  <a:lnTo>
                    <a:pt x="8451442" y="865361"/>
                  </a:lnTo>
                  <a:lnTo>
                    <a:pt x="8462872" y="865361"/>
                  </a:lnTo>
                  <a:lnTo>
                    <a:pt x="8474302" y="865361"/>
                  </a:lnTo>
                  <a:lnTo>
                    <a:pt x="8485780" y="865361"/>
                  </a:lnTo>
                  <a:lnTo>
                    <a:pt x="8497210" y="865361"/>
                  </a:lnTo>
                  <a:lnTo>
                    <a:pt x="8508640" y="865361"/>
                  </a:lnTo>
                  <a:lnTo>
                    <a:pt x="8520069" y="865361"/>
                  </a:lnTo>
                  <a:lnTo>
                    <a:pt x="8531500" y="865361"/>
                  </a:lnTo>
                  <a:lnTo>
                    <a:pt x="8542977" y="865361"/>
                  </a:lnTo>
                  <a:lnTo>
                    <a:pt x="8554407" y="865361"/>
                  </a:lnTo>
                  <a:lnTo>
                    <a:pt x="8565837" y="865361"/>
                  </a:lnTo>
                  <a:lnTo>
                    <a:pt x="8577267" y="865361"/>
                  </a:lnTo>
                  <a:lnTo>
                    <a:pt x="8588697" y="865361"/>
                  </a:lnTo>
                  <a:lnTo>
                    <a:pt x="8600175" y="865361"/>
                  </a:lnTo>
                  <a:lnTo>
                    <a:pt x="8611605" y="865361"/>
                  </a:lnTo>
                  <a:lnTo>
                    <a:pt x="8623035" y="865361"/>
                  </a:lnTo>
                  <a:lnTo>
                    <a:pt x="8634465" y="865361"/>
                  </a:lnTo>
                  <a:lnTo>
                    <a:pt x="8645895" y="865361"/>
                  </a:lnTo>
                  <a:lnTo>
                    <a:pt x="8657373" y="865361"/>
                  </a:lnTo>
                  <a:lnTo>
                    <a:pt x="8668802" y="865361"/>
                  </a:lnTo>
                  <a:lnTo>
                    <a:pt x="8680232" y="865361"/>
                  </a:lnTo>
                  <a:lnTo>
                    <a:pt x="8691662" y="865361"/>
                  </a:lnTo>
                  <a:lnTo>
                    <a:pt x="8703093" y="865361"/>
                  </a:lnTo>
                  <a:lnTo>
                    <a:pt x="8714570" y="865361"/>
                  </a:lnTo>
                  <a:lnTo>
                    <a:pt x="8726000" y="865361"/>
                  </a:lnTo>
                  <a:lnTo>
                    <a:pt x="8737430" y="865361"/>
                  </a:lnTo>
                  <a:lnTo>
                    <a:pt x="8748860" y="865361"/>
                  </a:lnTo>
                  <a:lnTo>
                    <a:pt x="8760290" y="865361"/>
                  </a:lnTo>
                  <a:lnTo>
                    <a:pt x="8771768" y="865361"/>
                  </a:lnTo>
                  <a:lnTo>
                    <a:pt x="8783198" y="865361"/>
                  </a:lnTo>
                  <a:lnTo>
                    <a:pt x="8794628" y="865361"/>
                  </a:lnTo>
                  <a:lnTo>
                    <a:pt x="8806058" y="865361"/>
                  </a:lnTo>
                  <a:lnTo>
                    <a:pt x="8817488" y="865361"/>
                  </a:lnTo>
                  <a:lnTo>
                    <a:pt x="8828918" y="865361"/>
                  </a:lnTo>
                  <a:lnTo>
                    <a:pt x="8840395" y="865361"/>
                  </a:lnTo>
                  <a:lnTo>
                    <a:pt x="8851825" y="865361"/>
                  </a:lnTo>
                  <a:lnTo>
                    <a:pt x="8863256" y="865361"/>
                  </a:lnTo>
                  <a:lnTo>
                    <a:pt x="8874686" y="865361"/>
                  </a:lnTo>
                  <a:lnTo>
                    <a:pt x="8886115" y="865361"/>
                  </a:lnTo>
                  <a:lnTo>
                    <a:pt x="8897593" y="865361"/>
                  </a:lnTo>
                  <a:lnTo>
                    <a:pt x="8909022" y="865361"/>
                  </a:lnTo>
                  <a:lnTo>
                    <a:pt x="8920453" y="865361"/>
                  </a:lnTo>
                  <a:lnTo>
                    <a:pt x="8931883" y="865361"/>
                  </a:lnTo>
                  <a:lnTo>
                    <a:pt x="8943313" y="865361"/>
                  </a:lnTo>
                  <a:lnTo>
                    <a:pt x="8954791" y="865361"/>
                  </a:lnTo>
                  <a:lnTo>
                    <a:pt x="8966220" y="865361"/>
                  </a:lnTo>
                  <a:lnTo>
                    <a:pt x="8977651" y="865361"/>
                  </a:lnTo>
                  <a:lnTo>
                    <a:pt x="8989080" y="865361"/>
                  </a:lnTo>
                  <a:lnTo>
                    <a:pt x="9000511" y="865361"/>
                  </a:lnTo>
                  <a:lnTo>
                    <a:pt x="9011988" y="865361"/>
                  </a:lnTo>
                  <a:lnTo>
                    <a:pt x="9023418" y="865361"/>
                  </a:lnTo>
                  <a:lnTo>
                    <a:pt x="9034849" y="865361"/>
                  </a:lnTo>
                  <a:lnTo>
                    <a:pt x="9046278" y="865361"/>
                  </a:lnTo>
                  <a:lnTo>
                    <a:pt x="9057709" y="865361"/>
                  </a:lnTo>
                  <a:lnTo>
                    <a:pt x="9069186" y="865361"/>
                  </a:lnTo>
                  <a:lnTo>
                    <a:pt x="9080615" y="865361"/>
                  </a:lnTo>
                  <a:lnTo>
                    <a:pt x="9092046" y="865361"/>
                  </a:lnTo>
                  <a:lnTo>
                    <a:pt x="9103476" y="865361"/>
                  </a:lnTo>
                  <a:lnTo>
                    <a:pt x="9114906" y="865361"/>
                  </a:lnTo>
                  <a:lnTo>
                    <a:pt x="9126384" y="865361"/>
                  </a:lnTo>
                  <a:lnTo>
                    <a:pt x="9137813" y="865361"/>
                  </a:lnTo>
                  <a:lnTo>
                    <a:pt x="9149244" y="865361"/>
                  </a:lnTo>
                  <a:lnTo>
                    <a:pt x="9160673" y="865361"/>
                  </a:lnTo>
                  <a:lnTo>
                    <a:pt x="9172104" y="865361"/>
                  </a:lnTo>
                  <a:lnTo>
                    <a:pt x="9183581" y="865361"/>
                  </a:lnTo>
                  <a:lnTo>
                    <a:pt x="9195011" y="865361"/>
                  </a:lnTo>
                  <a:lnTo>
                    <a:pt x="9206442" y="865361"/>
                  </a:lnTo>
                  <a:lnTo>
                    <a:pt x="9217871" y="865361"/>
                  </a:lnTo>
                  <a:lnTo>
                    <a:pt x="9229301" y="865361"/>
                  </a:lnTo>
                  <a:lnTo>
                    <a:pt x="9240779" y="865361"/>
                  </a:lnTo>
                  <a:lnTo>
                    <a:pt x="9252209" y="865361"/>
                  </a:lnTo>
                  <a:lnTo>
                    <a:pt x="9263639" y="865361"/>
                  </a:lnTo>
                  <a:lnTo>
                    <a:pt x="9275069" y="865361"/>
                  </a:lnTo>
                  <a:lnTo>
                    <a:pt x="9286498" y="865361"/>
                  </a:lnTo>
                  <a:lnTo>
                    <a:pt x="9297977" y="865361"/>
                  </a:lnTo>
                  <a:lnTo>
                    <a:pt x="9309406" y="865361"/>
                  </a:lnTo>
                  <a:lnTo>
                    <a:pt x="9320837" y="865361"/>
                  </a:lnTo>
                  <a:lnTo>
                    <a:pt x="9332266" y="865361"/>
                  </a:lnTo>
                  <a:lnTo>
                    <a:pt x="9343696" y="865361"/>
                  </a:lnTo>
                  <a:lnTo>
                    <a:pt x="9355174" y="865361"/>
                  </a:lnTo>
                  <a:lnTo>
                    <a:pt x="9366604" y="865361"/>
                  </a:lnTo>
                  <a:lnTo>
                    <a:pt x="9378035" y="865361"/>
                  </a:lnTo>
                  <a:lnTo>
                    <a:pt x="9389464" y="865361"/>
                  </a:lnTo>
                  <a:lnTo>
                    <a:pt x="9400894" y="865361"/>
                  </a:lnTo>
                  <a:lnTo>
                    <a:pt x="9412372" y="865361"/>
                  </a:lnTo>
                  <a:lnTo>
                    <a:pt x="9423802" y="865361"/>
                  </a:lnTo>
                  <a:lnTo>
                    <a:pt x="9435232" y="865361"/>
                  </a:lnTo>
                  <a:lnTo>
                    <a:pt x="9446662" y="865361"/>
                  </a:lnTo>
                  <a:lnTo>
                    <a:pt x="9458091" y="865361"/>
                  </a:lnTo>
                  <a:lnTo>
                    <a:pt x="9469570" y="865361"/>
                  </a:lnTo>
                  <a:lnTo>
                    <a:pt x="9480999" y="865361"/>
                  </a:lnTo>
                  <a:lnTo>
                    <a:pt x="9492429" y="865361"/>
                  </a:lnTo>
                  <a:lnTo>
                    <a:pt x="9503859" y="865361"/>
                  </a:lnTo>
                  <a:lnTo>
                    <a:pt x="9515289" y="865361"/>
                  </a:lnTo>
                  <a:lnTo>
                    <a:pt x="9526767" y="865361"/>
                  </a:lnTo>
                  <a:lnTo>
                    <a:pt x="9538197" y="865361"/>
                  </a:lnTo>
                  <a:lnTo>
                    <a:pt x="9549626" y="865361"/>
                  </a:lnTo>
                  <a:lnTo>
                    <a:pt x="9561057" y="865361"/>
                  </a:lnTo>
                  <a:lnTo>
                    <a:pt x="9572487" y="865361"/>
                  </a:lnTo>
                  <a:lnTo>
                    <a:pt x="9583965" y="865361"/>
                  </a:lnTo>
                  <a:lnTo>
                    <a:pt x="9595395" y="865361"/>
                  </a:lnTo>
                  <a:lnTo>
                    <a:pt x="9606824" y="865361"/>
                  </a:lnTo>
                  <a:lnTo>
                    <a:pt x="9618255" y="865361"/>
                  </a:lnTo>
                  <a:lnTo>
                    <a:pt x="9629684" y="865361"/>
                  </a:lnTo>
                  <a:lnTo>
                    <a:pt x="9641163" y="865361"/>
                  </a:lnTo>
                  <a:lnTo>
                    <a:pt x="9652592" y="865361"/>
                  </a:lnTo>
                  <a:lnTo>
                    <a:pt x="9664022" y="865361"/>
                  </a:lnTo>
                  <a:lnTo>
                    <a:pt x="9675452" y="865361"/>
                  </a:lnTo>
                  <a:lnTo>
                    <a:pt x="9686882" y="865361"/>
                  </a:lnTo>
                  <a:lnTo>
                    <a:pt x="9698360" y="865361"/>
                  </a:lnTo>
                  <a:lnTo>
                    <a:pt x="9709790" y="865361"/>
                  </a:lnTo>
                  <a:lnTo>
                    <a:pt x="9721219" y="865361"/>
                  </a:lnTo>
                  <a:lnTo>
                    <a:pt x="9732650" y="865361"/>
                  </a:lnTo>
                  <a:lnTo>
                    <a:pt x="9744080" y="865361"/>
                  </a:lnTo>
                  <a:lnTo>
                    <a:pt x="9755557" y="865361"/>
                  </a:lnTo>
                  <a:lnTo>
                    <a:pt x="9766988" y="865361"/>
                  </a:lnTo>
                  <a:lnTo>
                    <a:pt x="9778417" y="865361"/>
                  </a:lnTo>
                  <a:lnTo>
                    <a:pt x="9789848" y="865361"/>
                  </a:lnTo>
                  <a:lnTo>
                    <a:pt x="9801277" y="865361"/>
                  </a:lnTo>
                  <a:lnTo>
                    <a:pt x="9812755" y="865361"/>
                  </a:lnTo>
                  <a:lnTo>
                    <a:pt x="9824185" y="865361"/>
                  </a:lnTo>
                  <a:lnTo>
                    <a:pt x="9835615" y="865361"/>
                  </a:lnTo>
                  <a:lnTo>
                    <a:pt x="9847045" y="865361"/>
                  </a:lnTo>
                  <a:lnTo>
                    <a:pt x="9858475" y="865361"/>
                  </a:lnTo>
                  <a:lnTo>
                    <a:pt x="9869952" y="865361"/>
                  </a:lnTo>
                  <a:lnTo>
                    <a:pt x="9881383" y="865361"/>
                  </a:lnTo>
                  <a:lnTo>
                    <a:pt x="9892812" y="865361"/>
                  </a:lnTo>
                  <a:lnTo>
                    <a:pt x="9904243" y="865361"/>
                  </a:lnTo>
                  <a:lnTo>
                    <a:pt x="9915673" y="865361"/>
                  </a:lnTo>
                  <a:lnTo>
                    <a:pt x="9927102" y="865361"/>
                  </a:lnTo>
                  <a:lnTo>
                    <a:pt x="9938581" y="865361"/>
                  </a:lnTo>
                  <a:lnTo>
                    <a:pt x="9950010" y="865361"/>
                  </a:lnTo>
                  <a:lnTo>
                    <a:pt x="9961441" y="865361"/>
                  </a:lnTo>
                  <a:lnTo>
                    <a:pt x="9972870" y="865361"/>
                  </a:lnTo>
                  <a:lnTo>
                    <a:pt x="9984300" y="865361"/>
                  </a:lnTo>
                  <a:lnTo>
                    <a:pt x="9995778" y="865361"/>
                  </a:lnTo>
                  <a:lnTo>
                    <a:pt x="10007208" y="865361"/>
                  </a:lnTo>
                  <a:lnTo>
                    <a:pt x="10018638" y="865361"/>
                  </a:lnTo>
                  <a:lnTo>
                    <a:pt x="10030068" y="865361"/>
                  </a:lnTo>
                  <a:lnTo>
                    <a:pt x="10041498" y="865361"/>
                  </a:lnTo>
                  <a:lnTo>
                    <a:pt x="10052976" y="865361"/>
                  </a:lnTo>
                  <a:lnTo>
                    <a:pt x="10064405" y="865361"/>
                  </a:lnTo>
                  <a:lnTo>
                    <a:pt x="10075835" y="865361"/>
                  </a:lnTo>
                  <a:lnTo>
                    <a:pt x="10087266" y="865361"/>
                  </a:lnTo>
                  <a:lnTo>
                    <a:pt x="10098695" y="865361"/>
                  </a:lnTo>
                  <a:lnTo>
                    <a:pt x="10110174" y="865361"/>
                  </a:lnTo>
                  <a:lnTo>
                    <a:pt x="10121603" y="865361"/>
                  </a:lnTo>
                  <a:lnTo>
                    <a:pt x="10133033" y="865361"/>
                  </a:lnTo>
                  <a:lnTo>
                    <a:pt x="10144463" y="865361"/>
                  </a:lnTo>
                  <a:lnTo>
                    <a:pt x="10155893" y="865361"/>
                  </a:lnTo>
                  <a:lnTo>
                    <a:pt x="10167371" y="865361"/>
                  </a:lnTo>
                  <a:lnTo>
                    <a:pt x="10178801" y="865361"/>
                  </a:lnTo>
                  <a:lnTo>
                    <a:pt x="10190230" y="865361"/>
                  </a:lnTo>
                  <a:lnTo>
                    <a:pt x="10201661" y="865361"/>
                  </a:lnTo>
                  <a:lnTo>
                    <a:pt x="10213091" y="865361"/>
                  </a:lnTo>
                  <a:lnTo>
                    <a:pt x="10224569" y="865361"/>
                  </a:lnTo>
                  <a:lnTo>
                    <a:pt x="10235998" y="865361"/>
                  </a:lnTo>
                  <a:lnTo>
                    <a:pt x="10247428" y="865361"/>
                  </a:lnTo>
                  <a:lnTo>
                    <a:pt x="10258859" y="865361"/>
                  </a:lnTo>
                  <a:lnTo>
                    <a:pt x="10270288" y="865361"/>
                  </a:lnTo>
                  <a:lnTo>
                    <a:pt x="10281767" y="865361"/>
                  </a:lnTo>
                  <a:lnTo>
                    <a:pt x="10293196" y="865361"/>
                  </a:lnTo>
                  <a:lnTo>
                    <a:pt x="10304626" y="865361"/>
                  </a:lnTo>
                  <a:lnTo>
                    <a:pt x="10316056" y="865361"/>
                  </a:lnTo>
                  <a:lnTo>
                    <a:pt x="10327486" y="865361"/>
                  </a:lnTo>
                  <a:lnTo>
                    <a:pt x="10338963" y="865361"/>
                  </a:lnTo>
                  <a:lnTo>
                    <a:pt x="10350394" y="865361"/>
                  </a:lnTo>
                  <a:lnTo>
                    <a:pt x="10361823" y="865361"/>
                  </a:lnTo>
                  <a:lnTo>
                    <a:pt x="10373254" y="865361"/>
                  </a:lnTo>
                  <a:lnTo>
                    <a:pt x="10384684" y="865361"/>
                  </a:lnTo>
                  <a:lnTo>
                    <a:pt x="10396161" y="865361"/>
                  </a:lnTo>
                  <a:lnTo>
                    <a:pt x="10407591" y="865361"/>
                  </a:lnTo>
                  <a:lnTo>
                    <a:pt x="10419021" y="865361"/>
                  </a:lnTo>
                  <a:lnTo>
                    <a:pt x="10430452" y="865361"/>
                  </a:lnTo>
                  <a:lnTo>
                    <a:pt x="10441881" y="865361"/>
                  </a:lnTo>
                  <a:lnTo>
                    <a:pt x="10453358" y="865361"/>
                  </a:lnTo>
                  <a:lnTo>
                    <a:pt x="10464789" y="865361"/>
                  </a:lnTo>
                  <a:lnTo>
                    <a:pt x="10476219" y="865361"/>
                  </a:lnTo>
                  <a:lnTo>
                    <a:pt x="10487649" y="865361"/>
                  </a:lnTo>
                  <a:lnTo>
                    <a:pt x="10499079" y="865361"/>
                  </a:lnTo>
                  <a:lnTo>
                    <a:pt x="10510556" y="865361"/>
                  </a:lnTo>
                  <a:lnTo>
                    <a:pt x="10521987" y="865361"/>
                  </a:lnTo>
                  <a:lnTo>
                    <a:pt x="10533416" y="865361"/>
                  </a:lnTo>
                  <a:lnTo>
                    <a:pt x="10544847" y="865361"/>
                  </a:lnTo>
                  <a:lnTo>
                    <a:pt x="10556277" y="865361"/>
                  </a:lnTo>
                  <a:lnTo>
                    <a:pt x="10567754" y="865361"/>
                  </a:lnTo>
                  <a:lnTo>
                    <a:pt x="10579184" y="865361"/>
                  </a:lnTo>
                  <a:lnTo>
                    <a:pt x="10590614" y="865361"/>
                  </a:lnTo>
                  <a:lnTo>
                    <a:pt x="10602045" y="865361"/>
                  </a:lnTo>
                  <a:lnTo>
                    <a:pt x="10613474" y="865361"/>
                  </a:lnTo>
                  <a:lnTo>
                    <a:pt x="10624951" y="865361"/>
                  </a:lnTo>
                  <a:lnTo>
                    <a:pt x="10636382" y="865361"/>
                  </a:lnTo>
                  <a:lnTo>
                    <a:pt x="10647812" y="865361"/>
                  </a:lnTo>
                  <a:lnTo>
                    <a:pt x="10659241" y="865361"/>
                  </a:lnTo>
                  <a:lnTo>
                    <a:pt x="10670672" y="865361"/>
                  </a:lnTo>
                  <a:lnTo>
                    <a:pt x="10682149" y="865361"/>
                  </a:lnTo>
                  <a:lnTo>
                    <a:pt x="10693580" y="865361"/>
                  </a:lnTo>
                  <a:lnTo>
                    <a:pt x="10705009" y="865361"/>
                  </a:lnTo>
                  <a:lnTo>
                    <a:pt x="10716439" y="865361"/>
                  </a:lnTo>
                  <a:lnTo>
                    <a:pt x="10727870" y="865361"/>
                  </a:lnTo>
                  <a:lnTo>
                    <a:pt x="10739347" y="865361"/>
                  </a:lnTo>
                  <a:lnTo>
                    <a:pt x="10750778" y="865361"/>
                  </a:lnTo>
                  <a:lnTo>
                    <a:pt x="10762207" y="865361"/>
                  </a:lnTo>
                  <a:lnTo>
                    <a:pt x="10773637" y="865361"/>
                  </a:lnTo>
                  <a:lnTo>
                    <a:pt x="10785067" y="865361"/>
                  </a:lnTo>
                  <a:lnTo>
                    <a:pt x="10796544" y="865361"/>
                  </a:lnTo>
                  <a:lnTo>
                    <a:pt x="10807975" y="865361"/>
                  </a:lnTo>
                  <a:lnTo>
                    <a:pt x="10819405" y="865361"/>
                  </a:lnTo>
                  <a:lnTo>
                    <a:pt x="10830834" y="865361"/>
                  </a:lnTo>
                  <a:lnTo>
                    <a:pt x="10842265" y="865361"/>
                  </a:lnTo>
                  <a:lnTo>
                    <a:pt x="10853742" y="865361"/>
                  </a:lnTo>
                  <a:lnTo>
                    <a:pt x="10865173" y="865361"/>
                  </a:lnTo>
                  <a:lnTo>
                    <a:pt x="10876602" y="865361"/>
                  </a:lnTo>
                  <a:lnTo>
                    <a:pt x="10888032" y="865361"/>
                  </a:lnTo>
                  <a:lnTo>
                    <a:pt x="10899463" y="865361"/>
                  </a:lnTo>
                  <a:lnTo>
                    <a:pt x="10910892" y="865361"/>
                  </a:lnTo>
                  <a:lnTo>
                    <a:pt x="10922369" y="865361"/>
                  </a:lnTo>
                  <a:lnTo>
                    <a:pt x="10933800" y="865361"/>
                  </a:lnTo>
                  <a:lnTo>
                    <a:pt x="10945230" y="865361"/>
                  </a:lnTo>
                  <a:lnTo>
                    <a:pt x="10956660" y="865361"/>
                  </a:lnTo>
                  <a:lnTo>
                    <a:pt x="10968090" y="865361"/>
                  </a:lnTo>
                  <a:lnTo>
                    <a:pt x="10979567" y="865361"/>
                  </a:lnTo>
                  <a:lnTo>
                    <a:pt x="10990998" y="865361"/>
                  </a:lnTo>
                  <a:lnTo>
                    <a:pt x="11002427" y="865361"/>
                  </a:lnTo>
                  <a:lnTo>
                    <a:pt x="11013858" y="865361"/>
                  </a:lnTo>
                  <a:lnTo>
                    <a:pt x="11025287" y="865361"/>
                  </a:lnTo>
                  <a:lnTo>
                    <a:pt x="11036765" y="865361"/>
                  </a:lnTo>
                  <a:lnTo>
                    <a:pt x="11048195" y="865361"/>
                  </a:lnTo>
                  <a:lnTo>
                    <a:pt x="11059625" y="865361"/>
                  </a:lnTo>
                  <a:lnTo>
                    <a:pt x="11071056" y="865361"/>
                  </a:lnTo>
                  <a:lnTo>
                    <a:pt x="11082485" y="865361"/>
                  </a:lnTo>
                  <a:lnTo>
                    <a:pt x="11093962" y="865361"/>
                  </a:lnTo>
                  <a:lnTo>
                    <a:pt x="11105393" y="865361"/>
                  </a:lnTo>
                  <a:lnTo>
                    <a:pt x="11116823" y="865361"/>
                  </a:lnTo>
                  <a:lnTo>
                    <a:pt x="11128253" y="865361"/>
                  </a:lnTo>
                  <a:lnTo>
                    <a:pt x="11139683" y="865361"/>
                  </a:lnTo>
                  <a:lnTo>
                    <a:pt x="11151160" y="865361"/>
                  </a:lnTo>
                  <a:lnTo>
                    <a:pt x="11162591" y="865361"/>
                  </a:lnTo>
                  <a:lnTo>
                    <a:pt x="11174020" y="865361"/>
                  </a:lnTo>
                  <a:lnTo>
                    <a:pt x="11185451" y="865361"/>
                  </a:lnTo>
                  <a:lnTo>
                    <a:pt x="11196881" y="865361"/>
                  </a:lnTo>
                  <a:lnTo>
                    <a:pt x="11208358" y="865361"/>
                  </a:lnTo>
                  <a:lnTo>
                    <a:pt x="11218359" y="86536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80FC4737-CBDF-204B-8587-82DE78159EB1}"/>
                </a:ext>
              </a:extLst>
            </p:cNvPr>
            <p:cNvSpPr/>
            <p:nvPr/>
          </p:nvSpPr>
          <p:spPr>
            <a:xfrm>
              <a:off x="851149" y="5513336"/>
              <a:ext cx="11218359" cy="587425"/>
            </a:xfrm>
            <a:custGeom>
              <a:avLst/>
              <a:gdLst>
                <a:gd name="connsiteX0" fmla="*/ 0 w 11218359"/>
                <a:gd name="connsiteY0" fmla="*/ 587426 h 587425"/>
                <a:gd name="connsiteX1" fmla="*/ 9149 w 11218359"/>
                <a:gd name="connsiteY1" fmla="*/ 587426 h 587425"/>
                <a:gd name="connsiteX2" fmla="*/ 20588 w 11218359"/>
                <a:gd name="connsiteY2" fmla="*/ 587426 h 587425"/>
                <a:gd name="connsiteX3" fmla="*/ 32028 w 11218359"/>
                <a:gd name="connsiteY3" fmla="*/ 587426 h 587425"/>
                <a:gd name="connsiteX4" fmla="*/ 43467 w 11218359"/>
                <a:gd name="connsiteY4" fmla="*/ 587426 h 587425"/>
                <a:gd name="connsiteX5" fmla="*/ 54907 w 11218359"/>
                <a:gd name="connsiteY5" fmla="*/ 587426 h 587425"/>
                <a:gd name="connsiteX6" fmla="*/ 66346 w 11218359"/>
                <a:gd name="connsiteY6" fmla="*/ 587426 h 587425"/>
                <a:gd name="connsiteX7" fmla="*/ 77786 w 11218359"/>
                <a:gd name="connsiteY7" fmla="*/ 587426 h 587425"/>
                <a:gd name="connsiteX8" fmla="*/ 89225 w 11218359"/>
                <a:gd name="connsiteY8" fmla="*/ 587426 h 587425"/>
                <a:gd name="connsiteX9" fmla="*/ 100665 w 11218359"/>
                <a:gd name="connsiteY9" fmla="*/ 587426 h 587425"/>
                <a:gd name="connsiteX10" fmla="*/ 112104 w 11218359"/>
                <a:gd name="connsiteY10" fmla="*/ 587426 h 587425"/>
                <a:gd name="connsiteX11" fmla="*/ 123544 w 11218359"/>
                <a:gd name="connsiteY11" fmla="*/ 587426 h 587425"/>
                <a:gd name="connsiteX12" fmla="*/ 134979 w 11218359"/>
                <a:gd name="connsiteY12" fmla="*/ 587426 h 587425"/>
                <a:gd name="connsiteX13" fmla="*/ 146423 w 11218359"/>
                <a:gd name="connsiteY13" fmla="*/ 587426 h 587425"/>
                <a:gd name="connsiteX14" fmla="*/ 157858 w 11218359"/>
                <a:gd name="connsiteY14" fmla="*/ 587426 h 587425"/>
                <a:gd name="connsiteX15" fmla="*/ 169297 w 11218359"/>
                <a:gd name="connsiteY15" fmla="*/ 587426 h 587425"/>
                <a:gd name="connsiteX16" fmla="*/ 180737 w 11218359"/>
                <a:gd name="connsiteY16" fmla="*/ 587426 h 587425"/>
                <a:gd name="connsiteX17" fmla="*/ 192176 w 11218359"/>
                <a:gd name="connsiteY17" fmla="*/ 587426 h 587425"/>
                <a:gd name="connsiteX18" fmla="*/ 203616 w 11218359"/>
                <a:gd name="connsiteY18" fmla="*/ 587426 h 587425"/>
                <a:gd name="connsiteX19" fmla="*/ 215055 w 11218359"/>
                <a:gd name="connsiteY19" fmla="*/ 587426 h 587425"/>
                <a:gd name="connsiteX20" fmla="*/ 226495 w 11218359"/>
                <a:gd name="connsiteY20" fmla="*/ 587426 h 587425"/>
                <a:gd name="connsiteX21" fmla="*/ 237935 w 11218359"/>
                <a:gd name="connsiteY21" fmla="*/ 587426 h 587425"/>
                <a:gd name="connsiteX22" fmla="*/ 249374 w 11218359"/>
                <a:gd name="connsiteY22" fmla="*/ 587426 h 587425"/>
                <a:gd name="connsiteX23" fmla="*/ 260814 w 11218359"/>
                <a:gd name="connsiteY23" fmla="*/ 587426 h 587425"/>
                <a:gd name="connsiteX24" fmla="*/ 272253 w 11218359"/>
                <a:gd name="connsiteY24" fmla="*/ 587426 h 587425"/>
                <a:gd name="connsiteX25" fmla="*/ 283693 w 11218359"/>
                <a:gd name="connsiteY25" fmla="*/ 587426 h 587425"/>
                <a:gd name="connsiteX26" fmla="*/ 295132 w 11218359"/>
                <a:gd name="connsiteY26" fmla="*/ 587426 h 587425"/>
                <a:gd name="connsiteX27" fmla="*/ 306572 w 11218359"/>
                <a:gd name="connsiteY27" fmla="*/ 587426 h 587425"/>
                <a:gd name="connsiteX28" fmla="*/ 318011 w 11218359"/>
                <a:gd name="connsiteY28" fmla="*/ 587426 h 587425"/>
                <a:gd name="connsiteX29" fmla="*/ 329451 w 11218359"/>
                <a:gd name="connsiteY29" fmla="*/ 587426 h 587425"/>
                <a:gd name="connsiteX30" fmla="*/ 340890 w 11218359"/>
                <a:gd name="connsiteY30" fmla="*/ 587426 h 587425"/>
                <a:gd name="connsiteX31" fmla="*/ 352330 w 11218359"/>
                <a:gd name="connsiteY31" fmla="*/ 587426 h 587425"/>
                <a:gd name="connsiteX32" fmla="*/ 363769 w 11218359"/>
                <a:gd name="connsiteY32" fmla="*/ 587426 h 587425"/>
                <a:gd name="connsiteX33" fmla="*/ 375209 w 11218359"/>
                <a:gd name="connsiteY33" fmla="*/ 587426 h 587425"/>
                <a:gd name="connsiteX34" fmla="*/ 386648 w 11218359"/>
                <a:gd name="connsiteY34" fmla="*/ 587426 h 587425"/>
                <a:gd name="connsiteX35" fmla="*/ 398088 w 11218359"/>
                <a:gd name="connsiteY35" fmla="*/ 587426 h 587425"/>
                <a:gd name="connsiteX36" fmla="*/ 409527 w 11218359"/>
                <a:gd name="connsiteY36" fmla="*/ 392120 h 587425"/>
                <a:gd name="connsiteX37" fmla="*/ 420967 w 11218359"/>
                <a:gd name="connsiteY37" fmla="*/ 0 h 587425"/>
                <a:gd name="connsiteX38" fmla="*/ 432406 w 11218359"/>
                <a:gd name="connsiteY38" fmla="*/ 31552 h 587425"/>
                <a:gd name="connsiteX39" fmla="*/ 443846 w 11218359"/>
                <a:gd name="connsiteY39" fmla="*/ 0 h 587425"/>
                <a:gd name="connsiteX40" fmla="*/ 455285 w 11218359"/>
                <a:gd name="connsiteY40" fmla="*/ 124696 h 587425"/>
                <a:gd name="connsiteX41" fmla="*/ 466725 w 11218359"/>
                <a:gd name="connsiteY41" fmla="*/ 45072 h 587425"/>
                <a:gd name="connsiteX42" fmla="*/ 478165 w 11218359"/>
                <a:gd name="connsiteY42" fmla="*/ 267424 h 587425"/>
                <a:gd name="connsiteX43" fmla="*/ 489604 w 11218359"/>
                <a:gd name="connsiteY43" fmla="*/ 289955 h 587425"/>
                <a:gd name="connsiteX44" fmla="*/ 501044 w 11218359"/>
                <a:gd name="connsiteY44" fmla="*/ 193805 h 587425"/>
                <a:gd name="connsiteX45" fmla="*/ 512483 w 11218359"/>
                <a:gd name="connsiteY45" fmla="*/ 9015 h 587425"/>
                <a:gd name="connsiteX46" fmla="*/ 523923 w 11218359"/>
                <a:gd name="connsiteY46" fmla="*/ 96155 h 587425"/>
                <a:gd name="connsiteX47" fmla="*/ 535362 w 11218359"/>
                <a:gd name="connsiteY47" fmla="*/ 57093 h 587425"/>
                <a:gd name="connsiteX48" fmla="*/ 546802 w 11218359"/>
                <a:gd name="connsiteY48" fmla="*/ 422167 h 587425"/>
                <a:gd name="connsiteX49" fmla="*/ 558241 w 11218359"/>
                <a:gd name="connsiteY49" fmla="*/ 585926 h 587425"/>
                <a:gd name="connsiteX50" fmla="*/ 569681 w 11218359"/>
                <a:gd name="connsiteY50" fmla="*/ 587426 h 587425"/>
                <a:gd name="connsiteX51" fmla="*/ 581120 w 11218359"/>
                <a:gd name="connsiteY51" fmla="*/ 587426 h 587425"/>
                <a:gd name="connsiteX52" fmla="*/ 592560 w 11218359"/>
                <a:gd name="connsiteY52" fmla="*/ 587426 h 587425"/>
                <a:gd name="connsiteX53" fmla="*/ 603999 w 11218359"/>
                <a:gd name="connsiteY53" fmla="*/ 587426 h 587425"/>
                <a:gd name="connsiteX54" fmla="*/ 615439 w 11218359"/>
                <a:gd name="connsiteY54" fmla="*/ 587426 h 587425"/>
                <a:gd name="connsiteX55" fmla="*/ 626878 w 11218359"/>
                <a:gd name="connsiteY55" fmla="*/ 587426 h 587425"/>
                <a:gd name="connsiteX56" fmla="*/ 638318 w 11218359"/>
                <a:gd name="connsiteY56" fmla="*/ 587426 h 587425"/>
                <a:gd name="connsiteX57" fmla="*/ 649757 w 11218359"/>
                <a:gd name="connsiteY57" fmla="*/ 587426 h 587425"/>
                <a:gd name="connsiteX58" fmla="*/ 661192 w 11218359"/>
                <a:gd name="connsiteY58" fmla="*/ 587426 h 587425"/>
                <a:gd name="connsiteX59" fmla="*/ 672632 w 11218359"/>
                <a:gd name="connsiteY59" fmla="*/ 587426 h 587425"/>
                <a:gd name="connsiteX60" fmla="*/ 684071 w 11218359"/>
                <a:gd name="connsiteY60" fmla="*/ 587426 h 587425"/>
                <a:gd name="connsiteX61" fmla="*/ 695511 w 11218359"/>
                <a:gd name="connsiteY61" fmla="*/ 587426 h 587425"/>
                <a:gd name="connsiteX62" fmla="*/ 706950 w 11218359"/>
                <a:gd name="connsiteY62" fmla="*/ 587426 h 587425"/>
                <a:gd name="connsiteX63" fmla="*/ 718390 w 11218359"/>
                <a:gd name="connsiteY63" fmla="*/ 587426 h 587425"/>
                <a:gd name="connsiteX64" fmla="*/ 729829 w 11218359"/>
                <a:gd name="connsiteY64" fmla="*/ 587426 h 587425"/>
                <a:gd name="connsiteX65" fmla="*/ 741269 w 11218359"/>
                <a:gd name="connsiteY65" fmla="*/ 587426 h 587425"/>
                <a:gd name="connsiteX66" fmla="*/ 752708 w 11218359"/>
                <a:gd name="connsiteY66" fmla="*/ 587426 h 587425"/>
                <a:gd name="connsiteX67" fmla="*/ 764148 w 11218359"/>
                <a:gd name="connsiteY67" fmla="*/ 587426 h 587425"/>
                <a:gd name="connsiteX68" fmla="*/ 775587 w 11218359"/>
                <a:gd name="connsiteY68" fmla="*/ 587426 h 587425"/>
                <a:gd name="connsiteX69" fmla="*/ 787027 w 11218359"/>
                <a:gd name="connsiteY69" fmla="*/ 587426 h 587425"/>
                <a:gd name="connsiteX70" fmla="*/ 798467 w 11218359"/>
                <a:gd name="connsiteY70" fmla="*/ 587426 h 587425"/>
                <a:gd name="connsiteX71" fmla="*/ 809906 w 11218359"/>
                <a:gd name="connsiteY71" fmla="*/ 587426 h 587425"/>
                <a:gd name="connsiteX72" fmla="*/ 821346 w 11218359"/>
                <a:gd name="connsiteY72" fmla="*/ 587426 h 587425"/>
                <a:gd name="connsiteX73" fmla="*/ 832785 w 11218359"/>
                <a:gd name="connsiteY73" fmla="*/ 587426 h 587425"/>
                <a:gd name="connsiteX74" fmla="*/ 844225 w 11218359"/>
                <a:gd name="connsiteY74" fmla="*/ 587426 h 587425"/>
                <a:gd name="connsiteX75" fmla="*/ 855664 w 11218359"/>
                <a:gd name="connsiteY75" fmla="*/ 587426 h 587425"/>
                <a:gd name="connsiteX76" fmla="*/ 867104 w 11218359"/>
                <a:gd name="connsiteY76" fmla="*/ 587426 h 587425"/>
                <a:gd name="connsiteX77" fmla="*/ 878543 w 11218359"/>
                <a:gd name="connsiteY77" fmla="*/ 587426 h 587425"/>
                <a:gd name="connsiteX78" fmla="*/ 889983 w 11218359"/>
                <a:gd name="connsiteY78" fmla="*/ 587426 h 587425"/>
                <a:gd name="connsiteX79" fmla="*/ 901422 w 11218359"/>
                <a:gd name="connsiteY79" fmla="*/ 587426 h 587425"/>
                <a:gd name="connsiteX80" fmla="*/ 912862 w 11218359"/>
                <a:gd name="connsiteY80" fmla="*/ 587426 h 587425"/>
                <a:gd name="connsiteX81" fmla="*/ 924301 w 11218359"/>
                <a:gd name="connsiteY81" fmla="*/ 587426 h 587425"/>
                <a:gd name="connsiteX82" fmla="*/ 935741 w 11218359"/>
                <a:gd name="connsiteY82" fmla="*/ 587426 h 587425"/>
                <a:gd name="connsiteX83" fmla="*/ 947180 w 11218359"/>
                <a:gd name="connsiteY83" fmla="*/ 587426 h 587425"/>
                <a:gd name="connsiteX84" fmla="*/ 958620 w 11218359"/>
                <a:gd name="connsiteY84" fmla="*/ 587426 h 587425"/>
                <a:gd name="connsiteX85" fmla="*/ 970059 w 11218359"/>
                <a:gd name="connsiteY85" fmla="*/ 587426 h 587425"/>
                <a:gd name="connsiteX86" fmla="*/ 981499 w 11218359"/>
                <a:gd name="connsiteY86" fmla="*/ 587426 h 587425"/>
                <a:gd name="connsiteX87" fmla="*/ 992938 w 11218359"/>
                <a:gd name="connsiteY87" fmla="*/ 587426 h 587425"/>
                <a:gd name="connsiteX88" fmla="*/ 1004378 w 11218359"/>
                <a:gd name="connsiteY88" fmla="*/ 587426 h 587425"/>
                <a:gd name="connsiteX89" fmla="*/ 1015818 w 11218359"/>
                <a:gd name="connsiteY89" fmla="*/ 587426 h 587425"/>
                <a:gd name="connsiteX90" fmla="*/ 1027257 w 11218359"/>
                <a:gd name="connsiteY90" fmla="*/ 587426 h 587425"/>
                <a:gd name="connsiteX91" fmla="*/ 1038697 w 11218359"/>
                <a:gd name="connsiteY91" fmla="*/ 587426 h 587425"/>
                <a:gd name="connsiteX92" fmla="*/ 1050136 w 11218359"/>
                <a:gd name="connsiteY92" fmla="*/ 587426 h 587425"/>
                <a:gd name="connsiteX93" fmla="*/ 1061576 w 11218359"/>
                <a:gd name="connsiteY93" fmla="*/ 587426 h 587425"/>
                <a:gd name="connsiteX94" fmla="*/ 1073015 w 11218359"/>
                <a:gd name="connsiteY94" fmla="*/ 587426 h 587425"/>
                <a:gd name="connsiteX95" fmla="*/ 1084455 w 11218359"/>
                <a:gd name="connsiteY95" fmla="*/ 587426 h 587425"/>
                <a:gd name="connsiteX96" fmla="*/ 1095894 w 11218359"/>
                <a:gd name="connsiteY96" fmla="*/ 587426 h 587425"/>
                <a:gd name="connsiteX97" fmla="*/ 1107334 w 11218359"/>
                <a:gd name="connsiteY97" fmla="*/ 587426 h 587425"/>
                <a:gd name="connsiteX98" fmla="*/ 1118773 w 11218359"/>
                <a:gd name="connsiteY98" fmla="*/ 587426 h 587425"/>
                <a:gd name="connsiteX99" fmla="*/ 1130213 w 11218359"/>
                <a:gd name="connsiteY99" fmla="*/ 587426 h 587425"/>
                <a:gd name="connsiteX100" fmla="*/ 1141652 w 11218359"/>
                <a:gd name="connsiteY100" fmla="*/ 587426 h 587425"/>
                <a:gd name="connsiteX101" fmla="*/ 1153092 w 11218359"/>
                <a:gd name="connsiteY101" fmla="*/ 587426 h 587425"/>
                <a:gd name="connsiteX102" fmla="*/ 1164531 w 11218359"/>
                <a:gd name="connsiteY102" fmla="*/ 587426 h 587425"/>
                <a:gd name="connsiteX103" fmla="*/ 1175971 w 11218359"/>
                <a:gd name="connsiteY103" fmla="*/ 587426 h 587425"/>
                <a:gd name="connsiteX104" fmla="*/ 1187406 w 11218359"/>
                <a:gd name="connsiteY104" fmla="*/ 587426 h 587425"/>
                <a:gd name="connsiteX105" fmla="*/ 1198845 w 11218359"/>
                <a:gd name="connsiteY105" fmla="*/ 587426 h 587425"/>
                <a:gd name="connsiteX106" fmla="*/ 1210285 w 11218359"/>
                <a:gd name="connsiteY106" fmla="*/ 587426 h 587425"/>
                <a:gd name="connsiteX107" fmla="*/ 1221724 w 11218359"/>
                <a:gd name="connsiteY107" fmla="*/ 587426 h 587425"/>
                <a:gd name="connsiteX108" fmla="*/ 1233164 w 11218359"/>
                <a:gd name="connsiteY108" fmla="*/ 587426 h 587425"/>
                <a:gd name="connsiteX109" fmla="*/ 1244603 w 11218359"/>
                <a:gd name="connsiteY109" fmla="*/ 587426 h 587425"/>
                <a:gd name="connsiteX110" fmla="*/ 1256043 w 11218359"/>
                <a:gd name="connsiteY110" fmla="*/ 587426 h 587425"/>
                <a:gd name="connsiteX111" fmla="*/ 1267482 w 11218359"/>
                <a:gd name="connsiteY111" fmla="*/ 587426 h 587425"/>
                <a:gd name="connsiteX112" fmla="*/ 1278922 w 11218359"/>
                <a:gd name="connsiteY112" fmla="*/ 587426 h 587425"/>
                <a:gd name="connsiteX113" fmla="*/ 1290361 w 11218359"/>
                <a:gd name="connsiteY113" fmla="*/ 587426 h 587425"/>
                <a:gd name="connsiteX114" fmla="*/ 1301801 w 11218359"/>
                <a:gd name="connsiteY114" fmla="*/ 587426 h 587425"/>
                <a:gd name="connsiteX115" fmla="*/ 1313240 w 11218359"/>
                <a:gd name="connsiteY115" fmla="*/ 587426 h 587425"/>
                <a:gd name="connsiteX116" fmla="*/ 1324680 w 11218359"/>
                <a:gd name="connsiteY116" fmla="*/ 587426 h 587425"/>
                <a:gd name="connsiteX117" fmla="*/ 1336120 w 11218359"/>
                <a:gd name="connsiteY117" fmla="*/ 587426 h 587425"/>
                <a:gd name="connsiteX118" fmla="*/ 1347559 w 11218359"/>
                <a:gd name="connsiteY118" fmla="*/ 587426 h 587425"/>
                <a:gd name="connsiteX119" fmla="*/ 1358999 w 11218359"/>
                <a:gd name="connsiteY119" fmla="*/ 587426 h 587425"/>
                <a:gd name="connsiteX120" fmla="*/ 1370438 w 11218359"/>
                <a:gd name="connsiteY120" fmla="*/ 587426 h 587425"/>
                <a:gd name="connsiteX121" fmla="*/ 1381878 w 11218359"/>
                <a:gd name="connsiteY121" fmla="*/ 587426 h 587425"/>
                <a:gd name="connsiteX122" fmla="*/ 1393317 w 11218359"/>
                <a:gd name="connsiteY122" fmla="*/ 587426 h 587425"/>
                <a:gd name="connsiteX123" fmla="*/ 1404757 w 11218359"/>
                <a:gd name="connsiteY123" fmla="*/ 587426 h 587425"/>
                <a:gd name="connsiteX124" fmla="*/ 1416196 w 11218359"/>
                <a:gd name="connsiteY124" fmla="*/ 587426 h 587425"/>
                <a:gd name="connsiteX125" fmla="*/ 1427636 w 11218359"/>
                <a:gd name="connsiteY125" fmla="*/ 587426 h 587425"/>
                <a:gd name="connsiteX126" fmla="*/ 1439075 w 11218359"/>
                <a:gd name="connsiteY126" fmla="*/ 587426 h 587425"/>
                <a:gd name="connsiteX127" fmla="*/ 1450515 w 11218359"/>
                <a:gd name="connsiteY127" fmla="*/ 587426 h 587425"/>
                <a:gd name="connsiteX128" fmla="*/ 1461954 w 11218359"/>
                <a:gd name="connsiteY128" fmla="*/ 587426 h 587425"/>
                <a:gd name="connsiteX129" fmla="*/ 1473394 w 11218359"/>
                <a:gd name="connsiteY129" fmla="*/ 587426 h 587425"/>
                <a:gd name="connsiteX130" fmla="*/ 1484833 w 11218359"/>
                <a:gd name="connsiteY130" fmla="*/ 587426 h 587425"/>
                <a:gd name="connsiteX131" fmla="*/ 1496273 w 11218359"/>
                <a:gd name="connsiteY131" fmla="*/ 587426 h 587425"/>
                <a:gd name="connsiteX132" fmla="*/ 1507712 w 11218359"/>
                <a:gd name="connsiteY132" fmla="*/ 587426 h 587425"/>
                <a:gd name="connsiteX133" fmla="*/ 1519152 w 11218359"/>
                <a:gd name="connsiteY133" fmla="*/ 587426 h 587425"/>
                <a:gd name="connsiteX134" fmla="*/ 1530591 w 11218359"/>
                <a:gd name="connsiteY134" fmla="*/ 587426 h 587425"/>
                <a:gd name="connsiteX135" fmla="*/ 1542031 w 11218359"/>
                <a:gd name="connsiteY135" fmla="*/ 587426 h 587425"/>
                <a:gd name="connsiteX136" fmla="*/ 1553471 w 11218359"/>
                <a:gd name="connsiteY136" fmla="*/ 587426 h 587425"/>
                <a:gd name="connsiteX137" fmla="*/ 1564910 w 11218359"/>
                <a:gd name="connsiteY137" fmla="*/ 587426 h 587425"/>
                <a:gd name="connsiteX138" fmla="*/ 1576349 w 11218359"/>
                <a:gd name="connsiteY138" fmla="*/ 587426 h 587425"/>
                <a:gd name="connsiteX139" fmla="*/ 1587789 w 11218359"/>
                <a:gd name="connsiteY139" fmla="*/ 587426 h 587425"/>
                <a:gd name="connsiteX140" fmla="*/ 1599229 w 11218359"/>
                <a:gd name="connsiteY140" fmla="*/ 587426 h 587425"/>
                <a:gd name="connsiteX141" fmla="*/ 1610668 w 11218359"/>
                <a:gd name="connsiteY141" fmla="*/ 587426 h 587425"/>
                <a:gd name="connsiteX142" fmla="*/ 1622107 w 11218359"/>
                <a:gd name="connsiteY142" fmla="*/ 587426 h 587425"/>
                <a:gd name="connsiteX143" fmla="*/ 1633547 w 11218359"/>
                <a:gd name="connsiteY143" fmla="*/ 587426 h 587425"/>
                <a:gd name="connsiteX144" fmla="*/ 1644987 w 11218359"/>
                <a:gd name="connsiteY144" fmla="*/ 587426 h 587425"/>
                <a:gd name="connsiteX145" fmla="*/ 1656426 w 11218359"/>
                <a:gd name="connsiteY145" fmla="*/ 587426 h 587425"/>
                <a:gd name="connsiteX146" fmla="*/ 1667866 w 11218359"/>
                <a:gd name="connsiteY146" fmla="*/ 587426 h 587425"/>
                <a:gd name="connsiteX147" fmla="*/ 1679305 w 11218359"/>
                <a:gd name="connsiteY147" fmla="*/ 587426 h 587425"/>
                <a:gd name="connsiteX148" fmla="*/ 1690745 w 11218359"/>
                <a:gd name="connsiteY148" fmla="*/ 587426 h 587425"/>
                <a:gd name="connsiteX149" fmla="*/ 1702184 w 11218359"/>
                <a:gd name="connsiteY149" fmla="*/ 587426 h 587425"/>
                <a:gd name="connsiteX150" fmla="*/ 1713619 w 11218359"/>
                <a:gd name="connsiteY150" fmla="*/ 587426 h 587425"/>
                <a:gd name="connsiteX151" fmla="*/ 1725063 w 11218359"/>
                <a:gd name="connsiteY151" fmla="*/ 587426 h 587425"/>
                <a:gd name="connsiteX152" fmla="*/ 1736498 w 11218359"/>
                <a:gd name="connsiteY152" fmla="*/ 587426 h 587425"/>
                <a:gd name="connsiteX153" fmla="*/ 1747938 w 11218359"/>
                <a:gd name="connsiteY153" fmla="*/ 587426 h 587425"/>
                <a:gd name="connsiteX154" fmla="*/ 1759377 w 11218359"/>
                <a:gd name="connsiteY154" fmla="*/ 587426 h 587425"/>
                <a:gd name="connsiteX155" fmla="*/ 1770817 w 11218359"/>
                <a:gd name="connsiteY155" fmla="*/ 587426 h 587425"/>
                <a:gd name="connsiteX156" fmla="*/ 1782256 w 11218359"/>
                <a:gd name="connsiteY156" fmla="*/ 587426 h 587425"/>
                <a:gd name="connsiteX157" fmla="*/ 1793696 w 11218359"/>
                <a:gd name="connsiteY157" fmla="*/ 587426 h 587425"/>
                <a:gd name="connsiteX158" fmla="*/ 1805135 w 11218359"/>
                <a:gd name="connsiteY158" fmla="*/ 587426 h 587425"/>
                <a:gd name="connsiteX159" fmla="*/ 1816575 w 11218359"/>
                <a:gd name="connsiteY159" fmla="*/ 587426 h 587425"/>
                <a:gd name="connsiteX160" fmla="*/ 1828014 w 11218359"/>
                <a:gd name="connsiteY160" fmla="*/ 587426 h 587425"/>
                <a:gd name="connsiteX161" fmla="*/ 1839454 w 11218359"/>
                <a:gd name="connsiteY161" fmla="*/ 587426 h 587425"/>
                <a:gd name="connsiteX162" fmla="*/ 1850893 w 11218359"/>
                <a:gd name="connsiteY162" fmla="*/ 587426 h 587425"/>
                <a:gd name="connsiteX163" fmla="*/ 1862333 w 11218359"/>
                <a:gd name="connsiteY163" fmla="*/ 587426 h 587425"/>
                <a:gd name="connsiteX164" fmla="*/ 1873772 w 11218359"/>
                <a:gd name="connsiteY164" fmla="*/ 587426 h 587425"/>
                <a:gd name="connsiteX165" fmla="*/ 1885212 w 11218359"/>
                <a:gd name="connsiteY165" fmla="*/ 587426 h 587425"/>
                <a:gd name="connsiteX166" fmla="*/ 1896651 w 11218359"/>
                <a:gd name="connsiteY166" fmla="*/ 587426 h 587425"/>
                <a:gd name="connsiteX167" fmla="*/ 1908091 w 11218359"/>
                <a:gd name="connsiteY167" fmla="*/ 587426 h 587425"/>
                <a:gd name="connsiteX168" fmla="*/ 1919531 w 11218359"/>
                <a:gd name="connsiteY168" fmla="*/ 587426 h 587425"/>
                <a:gd name="connsiteX169" fmla="*/ 1930970 w 11218359"/>
                <a:gd name="connsiteY169" fmla="*/ 587426 h 587425"/>
                <a:gd name="connsiteX170" fmla="*/ 1942409 w 11218359"/>
                <a:gd name="connsiteY170" fmla="*/ 587426 h 587425"/>
                <a:gd name="connsiteX171" fmla="*/ 1953849 w 11218359"/>
                <a:gd name="connsiteY171" fmla="*/ 587426 h 587425"/>
                <a:gd name="connsiteX172" fmla="*/ 1965289 w 11218359"/>
                <a:gd name="connsiteY172" fmla="*/ 587426 h 587425"/>
                <a:gd name="connsiteX173" fmla="*/ 1976728 w 11218359"/>
                <a:gd name="connsiteY173" fmla="*/ 587426 h 587425"/>
                <a:gd name="connsiteX174" fmla="*/ 1988168 w 11218359"/>
                <a:gd name="connsiteY174" fmla="*/ 587426 h 587425"/>
                <a:gd name="connsiteX175" fmla="*/ 1999607 w 11218359"/>
                <a:gd name="connsiteY175" fmla="*/ 587426 h 587425"/>
                <a:gd name="connsiteX176" fmla="*/ 2011047 w 11218359"/>
                <a:gd name="connsiteY176" fmla="*/ 587426 h 587425"/>
                <a:gd name="connsiteX177" fmla="*/ 2022486 w 11218359"/>
                <a:gd name="connsiteY177" fmla="*/ 587426 h 587425"/>
                <a:gd name="connsiteX178" fmla="*/ 2033926 w 11218359"/>
                <a:gd name="connsiteY178" fmla="*/ 587426 h 587425"/>
                <a:gd name="connsiteX179" fmla="*/ 2045365 w 11218359"/>
                <a:gd name="connsiteY179" fmla="*/ 587426 h 587425"/>
                <a:gd name="connsiteX180" fmla="*/ 2056805 w 11218359"/>
                <a:gd name="connsiteY180" fmla="*/ 587426 h 587425"/>
                <a:gd name="connsiteX181" fmla="*/ 2068244 w 11218359"/>
                <a:gd name="connsiteY181" fmla="*/ 587426 h 587425"/>
                <a:gd name="connsiteX182" fmla="*/ 2079684 w 11218359"/>
                <a:gd name="connsiteY182" fmla="*/ 587426 h 587425"/>
                <a:gd name="connsiteX183" fmla="*/ 2091123 w 11218359"/>
                <a:gd name="connsiteY183" fmla="*/ 587426 h 587425"/>
                <a:gd name="connsiteX184" fmla="*/ 2102563 w 11218359"/>
                <a:gd name="connsiteY184" fmla="*/ 587426 h 587425"/>
                <a:gd name="connsiteX185" fmla="*/ 2114002 w 11218359"/>
                <a:gd name="connsiteY185" fmla="*/ 587426 h 587425"/>
                <a:gd name="connsiteX186" fmla="*/ 2125442 w 11218359"/>
                <a:gd name="connsiteY186" fmla="*/ 587426 h 587425"/>
                <a:gd name="connsiteX187" fmla="*/ 2136882 w 11218359"/>
                <a:gd name="connsiteY187" fmla="*/ 587426 h 587425"/>
                <a:gd name="connsiteX188" fmla="*/ 2148321 w 11218359"/>
                <a:gd name="connsiteY188" fmla="*/ 587426 h 587425"/>
                <a:gd name="connsiteX189" fmla="*/ 2159760 w 11218359"/>
                <a:gd name="connsiteY189" fmla="*/ 587426 h 587425"/>
                <a:gd name="connsiteX190" fmla="*/ 2171200 w 11218359"/>
                <a:gd name="connsiteY190" fmla="*/ 587426 h 587425"/>
                <a:gd name="connsiteX191" fmla="*/ 2182640 w 11218359"/>
                <a:gd name="connsiteY191" fmla="*/ 587426 h 587425"/>
                <a:gd name="connsiteX192" fmla="*/ 2194079 w 11218359"/>
                <a:gd name="connsiteY192" fmla="*/ 587426 h 587425"/>
                <a:gd name="connsiteX193" fmla="*/ 2205519 w 11218359"/>
                <a:gd name="connsiteY193" fmla="*/ 587426 h 587425"/>
                <a:gd name="connsiteX194" fmla="*/ 2216958 w 11218359"/>
                <a:gd name="connsiteY194" fmla="*/ 587426 h 587425"/>
                <a:gd name="connsiteX195" fmla="*/ 2228393 w 11218359"/>
                <a:gd name="connsiteY195" fmla="*/ 587426 h 587425"/>
                <a:gd name="connsiteX196" fmla="*/ 2239837 w 11218359"/>
                <a:gd name="connsiteY196" fmla="*/ 587426 h 587425"/>
                <a:gd name="connsiteX197" fmla="*/ 2251272 w 11218359"/>
                <a:gd name="connsiteY197" fmla="*/ 587426 h 587425"/>
                <a:gd name="connsiteX198" fmla="*/ 2262716 w 11218359"/>
                <a:gd name="connsiteY198" fmla="*/ 587426 h 587425"/>
                <a:gd name="connsiteX199" fmla="*/ 2274151 w 11218359"/>
                <a:gd name="connsiteY199" fmla="*/ 587426 h 587425"/>
                <a:gd name="connsiteX200" fmla="*/ 2285591 w 11218359"/>
                <a:gd name="connsiteY200" fmla="*/ 587426 h 587425"/>
                <a:gd name="connsiteX201" fmla="*/ 2297030 w 11218359"/>
                <a:gd name="connsiteY201" fmla="*/ 587426 h 587425"/>
                <a:gd name="connsiteX202" fmla="*/ 2308470 w 11218359"/>
                <a:gd name="connsiteY202" fmla="*/ 587426 h 587425"/>
                <a:gd name="connsiteX203" fmla="*/ 2319909 w 11218359"/>
                <a:gd name="connsiteY203" fmla="*/ 587426 h 587425"/>
                <a:gd name="connsiteX204" fmla="*/ 2331349 w 11218359"/>
                <a:gd name="connsiteY204" fmla="*/ 587426 h 587425"/>
                <a:gd name="connsiteX205" fmla="*/ 2342788 w 11218359"/>
                <a:gd name="connsiteY205" fmla="*/ 587426 h 587425"/>
                <a:gd name="connsiteX206" fmla="*/ 2354228 w 11218359"/>
                <a:gd name="connsiteY206" fmla="*/ 587426 h 587425"/>
                <a:gd name="connsiteX207" fmla="*/ 2365667 w 11218359"/>
                <a:gd name="connsiteY207" fmla="*/ 587426 h 587425"/>
                <a:gd name="connsiteX208" fmla="*/ 2377107 w 11218359"/>
                <a:gd name="connsiteY208" fmla="*/ 587426 h 587425"/>
                <a:gd name="connsiteX209" fmla="*/ 2388546 w 11218359"/>
                <a:gd name="connsiteY209" fmla="*/ 587426 h 587425"/>
                <a:gd name="connsiteX210" fmla="*/ 2399986 w 11218359"/>
                <a:gd name="connsiteY210" fmla="*/ 587426 h 587425"/>
                <a:gd name="connsiteX211" fmla="*/ 2411425 w 11218359"/>
                <a:gd name="connsiteY211" fmla="*/ 587426 h 587425"/>
                <a:gd name="connsiteX212" fmla="*/ 2422865 w 11218359"/>
                <a:gd name="connsiteY212" fmla="*/ 587426 h 587425"/>
                <a:gd name="connsiteX213" fmla="*/ 2434304 w 11218359"/>
                <a:gd name="connsiteY213" fmla="*/ 587426 h 587425"/>
                <a:gd name="connsiteX214" fmla="*/ 2445744 w 11218359"/>
                <a:gd name="connsiteY214" fmla="*/ 587426 h 587425"/>
                <a:gd name="connsiteX215" fmla="*/ 2457184 w 11218359"/>
                <a:gd name="connsiteY215" fmla="*/ 587426 h 587425"/>
                <a:gd name="connsiteX216" fmla="*/ 2468623 w 11218359"/>
                <a:gd name="connsiteY216" fmla="*/ 587426 h 587425"/>
                <a:gd name="connsiteX217" fmla="*/ 2480062 w 11218359"/>
                <a:gd name="connsiteY217" fmla="*/ 587426 h 587425"/>
                <a:gd name="connsiteX218" fmla="*/ 2491502 w 11218359"/>
                <a:gd name="connsiteY218" fmla="*/ 587426 h 587425"/>
                <a:gd name="connsiteX219" fmla="*/ 2502942 w 11218359"/>
                <a:gd name="connsiteY219" fmla="*/ 587426 h 587425"/>
                <a:gd name="connsiteX220" fmla="*/ 2514381 w 11218359"/>
                <a:gd name="connsiteY220" fmla="*/ 587426 h 587425"/>
                <a:gd name="connsiteX221" fmla="*/ 2525821 w 11218359"/>
                <a:gd name="connsiteY221" fmla="*/ 587426 h 587425"/>
                <a:gd name="connsiteX222" fmla="*/ 2537260 w 11218359"/>
                <a:gd name="connsiteY222" fmla="*/ 587426 h 587425"/>
                <a:gd name="connsiteX223" fmla="*/ 2548700 w 11218359"/>
                <a:gd name="connsiteY223" fmla="*/ 587426 h 587425"/>
                <a:gd name="connsiteX224" fmla="*/ 2560139 w 11218359"/>
                <a:gd name="connsiteY224" fmla="*/ 587426 h 587425"/>
                <a:gd name="connsiteX225" fmla="*/ 2571579 w 11218359"/>
                <a:gd name="connsiteY225" fmla="*/ 587426 h 587425"/>
                <a:gd name="connsiteX226" fmla="*/ 2583018 w 11218359"/>
                <a:gd name="connsiteY226" fmla="*/ 587426 h 587425"/>
                <a:gd name="connsiteX227" fmla="*/ 2594458 w 11218359"/>
                <a:gd name="connsiteY227" fmla="*/ 587426 h 587425"/>
                <a:gd name="connsiteX228" fmla="*/ 2605897 w 11218359"/>
                <a:gd name="connsiteY228" fmla="*/ 587426 h 587425"/>
                <a:gd name="connsiteX229" fmla="*/ 2617337 w 11218359"/>
                <a:gd name="connsiteY229" fmla="*/ 587426 h 587425"/>
                <a:gd name="connsiteX230" fmla="*/ 2628776 w 11218359"/>
                <a:gd name="connsiteY230" fmla="*/ 587426 h 587425"/>
                <a:gd name="connsiteX231" fmla="*/ 2640216 w 11218359"/>
                <a:gd name="connsiteY231" fmla="*/ 587426 h 587425"/>
                <a:gd name="connsiteX232" fmla="*/ 2651655 w 11218359"/>
                <a:gd name="connsiteY232" fmla="*/ 587426 h 587425"/>
                <a:gd name="connsiteX233" fmla="*/ 2663095 w 11218359"/>
                <a:gd name="connsiteY233" fmla="*/ 587426 h 587425"/>
                <a:gd name="connsiteX234" fmla="*/ 2674535 w 11218359"/>
                <a:gd name="connsiteY234" fmla="*/ 587426 h 587425"/>
                <a:gd name="connsiteX235" fmla="*/ 2685974 w 11218359"/>
                <a:gd name="connsiteY235" fmla="*/ 587426 h 587425"/>
                <a:gd name="connsiteX236" fmla="*/ 2697413 w 11218359"/>
                <a:gd name="connsiteY236" fmla="*/ 587426 h 587425"/>
                <a:gd name="connsiteX237" fmla="*/ 2708853 w 11218359"/>
                <a:gd name="connsiteY237" fmla="*/ 587426 h 587425"/>
                <a:gd name="connsiteX238" fmla="*/ 2720293 w 11218359"/>
                <a:gd name="connsiteY238" fmla="*/ 587426 h 587425"/>
                <a:gd name="connsiteX239" fmla="*/ 2731727 w 11218359"/>
                <a:gd name="connsiteY239" fmla="*/ 587426 h 587425"/>
                <a:gd name="connsiteX240" fmla="*/ 2743172 w 11218359"/>
                <a:gd name="connsiteY240" fmla="*/ 587426 h 587425"/>
                <a:gd name="connsiteX241" fmla="*/ 2754611 w 11218359"/>
                <a:gd name="connsiteY241" fmla="*/ 587426 h 587425"/>
                <a:gd name="connsiteX242" fmla="*/ 2766046 w 11218359"/>
                <a:gd name="connsiteY242" fmla="*/ 587426 h 587425"/>
                <a:gd name="connsiteX243" fmla="*/ 2777490 w 11218359"/>
                <a:gd name="connsiteY243" fmla="*/ 587426 h 587425"/>
                <a:gd name="connsiteX244" fmla="*/ 2788925 w 11218359"/>
                <a:gd name="connsiteY244" fmla="*/ 587426 h 587425"/>
                <a:gd name="connsiteX245" fmla="*/ 2800364 w 11218359"/>
                <a:gd name="connsiteY245" fmla="*/ 587426 h 587425"/>
                <a:gd name="connsiteX246" fmla="*/ 2811804 w 11218359"/>
                <a:gd name="connsiteY246" fmla="*/ 587426 h 587425"/>
                <a:gd name="connsiteX247" fmla="*/ 2823243 w 11218359"/>
                <a:gd name="connsiteY247" fmla="*/ 587426 h 587425"/>
                <a:gd name="connsiteX248" fmla="*/ 2834683 w 11218359"/>
                <a:gd name="connsiteY248" fmla="*/ 587426 h 587425"/>
                <a:gd name="connsiteX249" fmla="*/ 2846123 w 11218359"/>
                <a:gd name="connsiteY249" fmla="*/ 587426 h 587425"/>
                <a:gd name="connsiteX250" fmla="*/ 2857562 w 11218359"/>
                <a:gd name="connsiteY250" fmla="*/ 587426 h 587425"/>
                <a:gd name="connsiteX251" fmla="*/ 2869001 w 11218359"/>
                <a:gd name="connsiteY251" fmla="*/ 587426 h 587425"/>
                <a:gd name="connsiteX252" fmla="*/ 2880441 w 11218359"/>
                <a:gd name="connsiteY252" fmla="*/ 587426 h 587425"/>
                <a:gd name="connsiteX253" fmla="*/ 2891881 w 11218359"/>
                <a:gd name="connsiteY253" fmla="*/ 587426 h 587425"/>
                <a:gd name="connsiteX254" fmla="*/ 2903320 w 11218359"/>
                <a:gd name="connsiteY254" fmla="*/ 587426 h 587425"/>
                <a:gd name="connsiteX255" fmla="*/ 2914760 w 11218359"/>
                <a:gd name="connsiteY255" fmla="*/ 587426 h 587425"/>
                <a:gd name="connsiteX256" fmla="*/ 2926199 w 11218359"/>
                <a:gd name="connsiteY256" fmla="*/ 587426 h 587425"/>
                <a:gd name="connsiteX257" fmla="*/ 2937639 w 11218359"/>
                <a:gd name="connsiteY257" fmla="*/ 587426 h 587425"/>
                <a:gd name="connsiteX258" fmla="*/ 2949078 w 11218359"/>
                <a:gd name="connsiteY258" fmla="*/ 587426 h 587425"/>
                <a:gd name="connsiteX259" fmla="*/ 2960518 w 11218359"/>
                <a:gd name="connsiteY259" fmla="*/ 587426 h 587425"/>
                <a:gd name="connsiteX260" fmla="*/ 2971957 w 11218359"/>
                <a:gd name="connsiteY260" fmla="*/ 587426 h 587425"/>
                <a:gd name="connsiteX261" fmla="*/ 2983397 w 11218359"/>
                <a:gd name="connsiteY261" fmla="*/ 587426 h 587425"/>
                <a:gd name="connsiteX262" fmla="*/ 2994837 w 11218359"/>
                <a:gd name="connsiteY262" fmla="*/ 587426 h 587425"/>
                <a:gd name="connsiteX263" fmla="*/ 3006276 w 11218359"/>
                <a:gd name="connsiteY263" fmla="*/ 587426 h 587425"/>
                <a:gd name="connsiteX264" fmla="*/ 3017715 w 11218359"/>
                <a:gd name="connsiteY264" fmla="*/ 587426 h 587425"/>
                <a:gd name="connsiteX265" fmla="*/ 3029155 w 11218359"/>
                <a:gd name="connsiteY265" fmla="*/ 587426 h 587425"/>
                <a:gd name="connsiteX266" fmla="*/ 3040594 w 11218359"/>
                <a:gd name="connsiteY266" fmla="*/ 587426 h 587425"/>
                <a:gd name="connsiteX267" fmla="*/ 3052034 w 11218359"/>
                <a:gd name="connsiteY267" fmla="*/ 587426 h 587425"/>
                <a:gd name="connsiteX268" fmla="*/ 3063474 w 11218359"/>
                <a:gd name="connsiteY268" fmla="*/ 587426 h 587425"/>
                <a:gd name="connsiteX269" fmla="*/ 3074913 w 11218359"/>
                <a:gd name="connsiteY269" fmla="*/ 587426 h 587425"/>
                <a:gd name="connsiteX270" fmla="*/ 3086352 w 11218359"/>
                <a:gd name="connsiteY270" fmla="*/ 587426 h 587425"/>
                <a:gd name="connsiteX271" fmla="*/ 3097792 w 11218359"/>
                <a:gd name="connsiteY271" fmla="*/ 587426 h 587425"/>
                <a:gd name="connsiteX272" fmla="*/ 3109232 w 11218359"/>
                <a:gd name="connsiteY272" fmla="*/ 587426 h 587425"/>
                <a:gd name="connsiteX273" fmla="*/ 3120671 w 11218359"/>
                <a:gd name="connsiteY273" fmla="*/ 587426 h 587425"/>
                <a:gd name="connsiteX274" fmla="*/ 3132111 w 11218359"/>
                <a:gd name="connsiteY274" fmla="*/ 587426 h 587425"/>
                <a:gd name="connsiteX275" fmla="*/ 3143550 w 11218359"/>
                <a:gd name="connsiteY275" fmla="*/ 587426 h 587425"/>
                <a:gd name="connsiteX276" fmla="*/ 3154990 w 11218359"/>
                <a:gd name="connsiteY276" fmla="*/ 587426 h 587425"/>
                <a:gd name="connsiteX277" fmla="*/ 3166429 w 11218359"/>
                <a:gd name="connsiteY277" fmla="*/ 587426 h 587425"/>
                <a:gd name="connsiteX278" fmla="*/ 3177869 w 11218359"/>
                <a:gd name="connsiteY278" fmla="*/ 587426 h 587425"/>
                <a:gd name="connsiteX279" fmla="*/ 3189308 w 11218359"/>
                <a:gd name="connsiteY279" fmla="*/ 587426 h 587425"/>
                <a:gd name="connsiteX280" fmla="*/ 3200748 w 11218359"/>
                <a:gd name="connsiteY280" fmla="*/ 587426 h 587425"/>
                <a:gd name="connsiteX281" fmla="*/ 3212187 w 11218359"/>
                <a:gd name="connsiteY281" fmla="*/ 587426 h 587425"/>
                <a:gd name="connsiteX282" fmla="*/ 3223627 w 11218359"/>
                <a:gd name="connsiteY282" fmla="*/ 587426 h 587425"/>
                <a:gd name="connsiteX283" fmla="*/ 3235066 w 11218359"/>
                <a:gd name="connsiteY283" fmla="*/ 587426 h 587425"/>
                <a:gd name="connsiteX284" fmla="*/ 3246501 w 11218359"/>
                <a:gd name="connsiteY284" fmla="*/ 587426 h 587425"/>
                <a:gd name="connsiteX285" fmla="*/ 3257945 w 11218359"/>
                <a:gd name="connsiteY285" fmla="*/ 587426 h 587425"/>
                <a:gd name="connsiteX286" fmla="*/ 3269385 w 11218359"/>
                <a:gd name="connsiteY286" fmla="*/ 587426 h 587425"/>
                <a:gd name="connsiteX287" fmla="*/ 3280825 w 11218359"/>
                <a:gd name="connsiteY287" fmla="*/ 587426 h 587425"/>
                <a:gd name="connsiteX288" fmla="*/ 3292264 w 11218359"/>
                <a:gd name="connsiteY288" fmla="*/ 587426 h 587425"/>
                <a:gd name="connsiteX289" fmla="*/ 3303699 w 11218359"/>
                <a:gd name="connsiteY289" fmla="*/ 587426 h 587425"/>
                <a:gd name="connsiteX290" fmla="*/ 3315143 w 11218359"/>
                <a:gd name="connsiteY290" fmla="*/ 587426 h 587425"/>
                <a:gd name="connsiteX291" fmla="*/ 3326578 w 11218359"/>
                <a:gd name="connsiteY291" fmla="*/ 587426 h 587425"/>
                <a:gd name="connsiteX292" fmla="*/ 3338017 w 11218359"/>
                <a:gd name="connsiteY292" fmla="*/ 587426 h 587425"/>
                <a:gd name="connsiteX293" fmla="*/ 3349457 w 11218359"/>
                <a:gd name="connsiteY293" fmla="*/ 587426 h 587425"/>
                <a:gd name="connsiteX294" fmla="*/ 3360896 w 11218359"/>
                <a:gd name="connsiteY294" fmla="*/ 587426 h 587425"/>
                <a:gd name="connsiteX295" fmla="*/ 3372336 w 11218359"/>
                <a:gd name="connsiteY295" fmla="*/ 587426 h 587425"/>
                <a:gd name="connsiteX296" fmla="*/ 3383776 w 11218359"/>
                <a:gd name="connsiteY296" fmla="*/ 587426 h 587425"/>
                <a:gd name="connsiteX297" fmla="*/ 3395215 w 11218359"/>
                <a:gd name="connsiteY297" fmla="*/ 587426 h 587425"/>
                <a:gd name="connsiteX298" fmla="*/ 3406654 w 11218359"/>
                <a:gd name="connsiteY298" fmla="*/ 587426 h 587425"/>
                <a:gd name="connsiteX299" fmla="*/ 3418094 w 11218359"/>
                <a:gd name="connsiteY299" fmla="*/ 587426 h 587425"/>
                <a:gd name="connsiteX300" fmla="*/ 3429534 w 11218359"/>
                <a:gd name="connsiteY300" fmla="*/ 587426 h 587425"/>
                <a:gd name="connsiteX301" fmla="*/ 3440973 w 11218359"/>
                <a:gd name="connsiteY301" fmla="*/ 587426 h 587425"/>
                <a:gd name="connsiteX302" fmla="*/ 3452413 w 11218359"/>
                <a:gd name="connsiteY302" fmla="*/ 587426 h 587425"/>
                <a:gd name="connsiteX303" fmla="*/ 3463852 w 11218359"/>
                <a:gd name="connsiteY303" fmla="*/ 587426 h 587425"/>
                <a:gd name="connsiteX304" fmla="*/ 3475292 w 11218359"/>
                <a:gd name="connsiteY304" fmla="*/ 587426 h 587425"/>
                <a:gd name="connsiteX305" fmla="*/ 3486731 w 11218359"/>
                <a:gd name="connsiteY305" fmla="*/ 587426 h 587425"/>
                <a:gd name="connsiteX306" fmla="*/ 3498171 w 11218359"/>
                <a:gd name="connsiteY306" fmla="*/ 587426 h 587425"/>
                <a:gd name="connsiteX307" fmla="*/ 3509610 w 11218359"/>
                <a:gd name="connsiteY307" fmla="*/ 587426 h 587425"/>
                <a:gd name="connsiteX308" fmla="*/ 3521050 w 11218359"/>
                <a:gd name="connsiteY308" fmla="*/ 587426 h 587425"/>
                <a:gd name="connsiteX309" fmla="*/ 3532489 w 11218359"/>
                <a:gd name="connsiteY309" fmla="*/ 587426 h 587425"/>
                <a:gd name="connsiteX310" fmla="*/ 3543929 w 11218359"/>
                <a:gd name="connsiteY310" fmla="*/ 587426 h 587425"/>
                <a:gd name="connsiteX311" fmla="*/ 3555368 w 11218359"/>
                <a:gd name="connsiteY311" fmla="*/ 587426 h 587425"/>
                <a:gd name="connsiteX312" fmla="*/ 3566808 w 11218359"/>
                <a:gd name="connsiteY312" fmla="*/ 587426 h 587425"/>
                <a:gd name="connsiteX313" fmla="*/ 3578247 w 11218359"/>
                <a:gd name="connsiteY313" fmla="*/ 587426 h 587425"/>
                <a:gd name="connsiteX314" fmla="*/ 3589687 w 11218359"/>
                <a:gd name="connsiteY314" fmla="*/ 587426 h 587425"/>
                <a:gd name="connsiteX315" fmla="*/ 3601127 w 11218359"/>
                <a:gd name="connsiteY315" fmla="*/ 587426 h 587425"/>
                <a:gd name="connsiteX316" fmla="*/ 3612566 w 11218359"/>
                <a:gd name="connsiteY316" fmla="*/ 587426 h 587425"/>
                <a:gd name="connsiteX317" fmla="*/ 3624005 w 11218359"/>
                <a:gd name="connsiteY317" fmla="*/ 587426 h 587425"/>
                <a:gd name="connsiteX318" fmla="*/ 3635445 w 11218359"/>
                <a:gd name="connsiteY318" fmla="*/ 587426 h 587425"/>
                <a:gd name="connsiteX319" fmla="*/ 3646885 w 11218359"/>
                <a:gd name="connsiteY319" fmla="*/ 587426 h 587425"/>
                <a:gd name="connsiteX320" fmla="*/ 3658324 w 11218359"/>
                <a:gd name="connsiteY320" fmla="*/ 587426 h 587425"/>
                <a:gd name="connsiteX321" fmla="*/ 3669764 w 11218359"/>
                <a:gd name="connsiteY321" fmla="*/ 587426 h 587425"/>
                <a:gd name="connsiteX322" fmla="*/ 3681203 w 11218359"/>
                <a:gd name="connsiteY322" fmla="*/ 587426 h 587425"/>
                <a:gd name="connsiteX323" fmla="*/ 3692643 w 11218359"/>
                <a:gd name="connsiteY323" fmla="*/ 587426 h 587425"/>
                <a:gd name="connsiteX324" fmla="*/ 3704082 w 11218359"/>
                <a:gd name="connsiteY324" fmla="*/ 587426 h 587425"/>
                <a:gd name="connsiteX325" fmla="*/ 3715522 w 11218359"/>
                <a:gd name="connsiteY325" fmla="*/ 587426 h 587425"/>
                <a:gd name="connsiteX326" fmla="*/ 3726961 w 11218359"/>
                <a:gd name="connsiteY326" fmla="*/ 587426 h 587425"/>
                <a:gd name="connsiteX327" fmla="*/ 3738401 w 11218359"/>
                <a:gd name="connsiteY327" fmla="*/ 587426 h 587425"/>
                <a:gd name="connsiteX328" fmla="*/ 3749840 w 11218359"/>
                <a:gd name="connsiteY328" fmla="*/ 587426 h 587425"/>
                <a:gd name="connsiteX329" fmla="*/ 3761280 w 11218359"/>
                <a:gd name="connsiteY329" fmla="*/ 587426 h 587425"/>
                <a:gd name="connsiteX330" fmla="*/ 3772719 w 11218359"/>
                <a:gd name="connsiteY330" fmla="*/ 587426 h 587425"/>
                <a:gd name="connsiteX331" fmla="*/ 3784154 w 11218359"/>
                <a:gd name="connsiteY331" fmla="*/ 587426 h 587425"/>
                <a:gd name="connsiteX332" fmla="*/ 3795598 w 11218359"/>
                <a:gd name="connsiteY332" fmla="*/ 587426 h 587425"/>
                <a:gd name="connsiteX333" fmla="*/ 3807033 w 11218359"/>
                <a:gd name="connsiteY333" fmla="*/ 587426 h 587425"/>
                <a:gd name="connsiteX334" fmla="*/ 3818473 w 11218359"/>
                <a:gd name="connsiteY334" fmla="*/ 587426 h 587425"/>
                <a:gd name="connsiteX335" fmla="*/ 3829917 w 11218359"/>
                <a:gd name="connsiteY335" fmla="*/ 587426 h 587425"/>
                <a:gd name="connsiteX336" fmla="*/ 3841352 w 11218359"/>
                <a:gd name="connsiteY336" fmla="*/ 587426 h 587425"/>
                <a:gd name="connsiteX337" fmla="*/ 3852791 w 11218359"/>
                <a:gd name="connsiteY337" fmla="*/ 587426 h 587425"/>
                <a:gd name="connsiteX338" fmla="*/ 3864231 w 11218359"/>
                <a:gd name="connsiteY338" fmla="*/ 587426 h 587425"/>
                <a:gd name="connsiteX339" fmla="*/ 3875670 w 11218359"/>
                <a:gd name="connsiteY339" fmla="*/ 587426 h 587425"/>
                <a:gd name="connsiteX340" fmla="*/ 3887110 w 11218359"/>
                <a:gd name="connsiteY340" fmla="*/ 587426 h 587425"/>
                <a:gd name="connsiteX341" fmla="*/ 3898549 w 11218359"/>
                <a:gd name="connsiteY341" fmla="*/ 587426 h 587425"/>
                <a:gd name="connsiteX342" fmla="*/ 3909989 w 11218359"/>
                <a:gd name="connsiteY342" fmla="*/ 587426 h 587425"/>
                <a:gd name="connsiteX343" fmla="*/ 3921447 w 11218359"/>
                <a:gd name="connsiteY343" fmla="*/ 587426 h 587425"/>
                <a:gd name="connsiteX344" fmla="*/ 3932878 w 11218359"/>
                <a:gd name="connsiteY344" fmla="*/ 587426 h 587425"/>
                <a:gd name="connsiteX345" fmla="*/ 3944307 w 11218359"/>
                <a:gd name="connsiteY345" fmla="*/ 587426 h 587425"/>
                <a:gd name="connsiteX346" fmla="*/ 3955737 w 11218359"/>
                <a:gd name="connsiteY346" fmla="*/ 587426 h 587425"/>
                <a:gd name="connsiteX347" fmla="*/ 3967167 w 11218359"/>
                <a:gd name="connsiteY347" fmla="*/ 587426 h 587425"/>
                <a:gd name="connsiteX348" fmla="*/ 3978645 w 11218359"/>
                <a:gd name="connsiteY348" fmla="*/ 587426 h 587425"/>
                <a:gd name="connsiteX349" fmla="*/ 3990075 w 11218359"/>
                <a:gd name="connsiteY349" fmla="*/ 587426 h 587425"/>
                <a:gd name="connsiteX350" fmla="*/ 4001505 w 11218359"/>
                <a:gd name="connsiteY350" fmla="*/ 587426 h 587425"/>
                <a:gd name="connsiteX351" fmla="*/ 4012935 w 11218359"/>
                <a:gd name="connsiteY351" fmla="*/ 587426 h 587425"/>
                <a:gd name="connsiteX352" fmla="*/ 4024365 w 11218359"/>
                <a:gd name="connsiteY352" fmla="*/ 587426 h 587425"/>
                <a:gd name="connsiteX353" fmla="*/ 4035843 w 11218359"/>
                <a:gd name="connsiteY353" fmla="*/ 587426 h 587425"/>
                <a:gd name="connsiteX354" fmla="*/ 4047273 w 11218359"/>
                <a:gd name="connsiteY354" fmla="*/ 587426 h 587425"/>
                <a:gd name="connsiteX355" fmla="*/ 4058702 w 11218359"/>
                <a:gd name="connsiteY355" fmla="*/ 587426 h 587425"/>
                <a:gd name="connsiteX356" fmla="*/ 4070133 w 11218359"/>
                <a:gd name="connsiteY356" fmla="*/ 587426 h 587425"/>
                <a:gd name="connsiteX357" fmla="*/ 4081563 w 11218359"/>
                <a:gd name="connsiteY357" fmla="*/ 587426 h 587425"/>
                <a:gd name="connsiteX358" fmla="*/ 4093040 w 11218359"/>
                <a:gd name="connsiteY358" fmla="*/ 587426 h 587425"/>
                <a:gd name="connsiteX359" fmla="*/ 4104471 w 11218359"/>
                <a:gd name="connsiteY359" fmla="*/ 587426 h 587425"/>
                <a:gd name="connsiteX360" fmla="*/ 4115900 w 11218359"/>
                <a:gd name="connsiteY360" fmla="*/ 587426 h 587425"/>
                <a:gd name="connsiteX361" fmla="*/ 4127330 w 11218359"/>
                <a:gd name="connsiteY361" fmla="*/ 587426 h 587425"/>
                <a:gd name="connsiteX362" fmla="*/ 4138760 w 11218359"/>
                <a:gd name="connsiteY362" fmla="*/ 587426 h 587425"/>
                <a:gd name="connsiteX363" fmla="*/ 4150238 w 11218359"/>
                <a:gd name="connsiteY363" fmla="*/ 587426 h 587425"/>
                <a:gd name="connsiteX364" fmla="*/ 4161668 w 11218359"/>
                <a:gd name="connsiteY364" fmla="*/ 587426 h 587425"/>
                <a:gd name="connsiteX365" fmla="*/ 4173098 w 11218359"/>
                <a:gd name="connsiteY365" fmla="*/ 587426 h 587425"/>
                <a:gd name="connsiteX366" fmla="*/ 4184528 w 11218359"/>
                <a:gd name="connsiteY366" fmla="*/ 587426 h 587425"/>
                <a:gd name="connsiteX367" fmla="*/ 4195958 w 11218359"/>
                <a:gd name="connsiteY367" fmla="*/ 587426 h 587425"/>
                <a:gd name="connsiteX368" fmla="*/ 4207436 w 11218359"/>
                <a:gd name="connsiteY368" fmla="*/ 587426 h 587425"/>
                <a:gd name="connsiteX369" fmla="*/ 4218865 w 11218359"/>
                <a:gd name="connsiteY369" fmla="*/ 587426 h 587425"/>
                <a:gd name="connsiteX370" fmla="*/ 4230296 w 11218359"/>
                <a:gd name="connsiteY370" fmla="*/ 587426 h 587425"/>
                <a:gd name="connsiteX371" fmla="*/ 4241726 w 11218359"/>
                <a:gd name="connsiteY371" fmla="*/ 587426 h 587425"/>
                <a:gd name="connsiteX372" fmla="*/ 4253156 w 11218359"/>
                <a:gd name="connsiteY372" fmla="*/ 587426 h 587425"/>
                <a:gd name="connsiteX373" fmla="*/ 4264634 w 11218359"/>
                <a:gd name="connsiteY373" fmla="*/ 587426 h 587425"/>
                <a:gd name="connsiteX374" fmla="*/ 4276063 w 11218359"/>
                <a:gd name="connsiteY374" fmla="*/ 587426 h 587425"/>
                <a:gd name="connsiteX375" fmla="*/ 4287493 w 11218359"/>
                <a:gd name="connsiteY375" fmla="*/ 587426 h 587425"/>
                <a:gd name="connsiteX376" fmla="*/ 4298923 w 11218359"/>
                <a:gd name="connsiteY376" fmla="*/ 587426 h 587425"/>
                <a:gd name="connsiteX377" fmla="*/ 4310353 w 11218359"/>
                <a:gd name="connsiteY377" fmla="*/ 587426 h 587425"/>
                <a:gd name="connsiteX378" fmla="*/ 4321831 w 11218359"/>
                <a:gd name="connsiteY378" fmla="*/ 587426 h 587425"/>
                <a:gd name="connsiteX379" fmla="*/ 4333261 w 11218359"/>
                <a:gd name="connsiteY379" fmla="*/ 587426 h 587425"/>
                <a:gd name="connsiteX380" fmla="*/ 4344691 w 11218359"/>
                <a:gd name="connsiteY380" fmla="*/ 587426 h 587425"/>
                <a:gd name="connsiteX381" fmla="*/ 4356121 w 11218359"/>
                <a:gd name="connsiteY381" fmla="*/ 587426 h 587425"/>
                <a:gd name="connsiteX382" fmla="*/ 4367551 w 11218359"/>
                <a:gd name="connsiteY382" fmla="*/ 587426 h 587425"/>
                <a:gd name="connsiteX383" fmla="*/ 4379028 w 11218359"/>
                <a:gd name="connsiteY383" fmla="*/ 587426 h 587425"/>
                <a:gd name="connsiteX384" fmla="*/ 4390458 w 11218359"/>
                <a:gd name="connsiteY384" fmla="*/ 587426 h 587425"/>
                <a:gd name="connsiteX385" fmla="*/ 4401889 w 11218359"/>
                <a:gd name="connsiteY385" fmla="*/ 587426 h 587425"/>
                <a:gd name="connsiteX386" fmla="*/ 4413319 w 11218359"/>
                <a:gd name="connsiteY386" fmla="*/ 587426 h 587425"/>
                <a:gd name="connsiteX387" fmla="*/ 4424749 w 11218359"/>
                <a:gd name="connsiteY387" fmla="*/ 587426 h 587425"/>
                <a:gd name="connsiteX388" fmla="*/ 4436226 w 11218359"/>
                <a:gd name="connsiteY388" fmla="*/ 587426 h 587425"/>
                <a:gd name="connsiteX389" fmla="*/ 4447656 w 11218359"/>
                <a:gd name="connsiteY389" fmla="*/ 587426 h 587425"/>
                <a:gd name="connsiteX390" fmla="*/ 4459086 w 11218359"/>
                <a:gd name="connsiteY390" fmla="*/ 587426 h 587425"/>
                <a:gd name="connsiteX391" fmla="*/ 4470516 w 11218359"/>
                <a:gd name="connsiteY391" fmla="*/ 587426 h 587425"/>
                <a:gd name="connsiteX392" fmla="*/ 4481946 w 11218359"/>
                <a:gd name="connsiteY392" fmla="*/ 587426 h 587425"/>
                <a:gd name="connsiteX393" fmla="*/ 4493424 w 11218359"/>
                <a:gd name="connsiteY393" fmla="*/ 587426 h 587425"/>
                <a:gd name="connsiteX394" fmla="*/ 4504854 w 11218359"/>
                <a:gd name="connsiteY394" fmla="*/ 587426 h 587425"/>
                <a:gd name="connsiteX395" fmla="*/ 4516284 w 11218359"/>
                <a:gd name="connsiteY395" fmla="*/ 587426 h 587425"/>
                <a:gd name="connsiteX396" fmla="*/ 4527714 w 11218359"/>
                <a:gd name="connsiteY396" fmla="*/ 587426 h 587425"/>
                <a:gd name="connsiteX397" fmla="*/ 4539144 w 11218359"/>
                <a:gd name="connsiteY397" fmla="*/ 587426 h 587425"/>
                <a:gd name="connsiteX398" fmla="*/ 4550621 w 11218359"/>
                <a:gd name="connsiteY398" fmla="*/ 587426 h 587425"/>
                <a:gd name="connsiteX399" fmla="*/ 4562051 w 11218359"/>
                <a:gd name="connsiteY399" fmla="*/ 587426 h 587425"/>
                <a:gd name="connsiteX400" fmla="*/ 4573482 w 11218359"/>
                <a:gd name="connsiteY400" fmla="*/ 587426 h 587425"/>
                <a:gd name="connsiteX401" fmla="*/ 4584912 w 11218359"/>
                <a:gd name="connsiteY401" fmla="*/ 587426 h 587425"/>
                <a:gd name="connsiteX402" fmla="*/ 4596341 w 11218359"/>
                <a:gd name="connsiteY402" fmla="*/ 587426 h 587425"/>
                <a:gd name="connsiteX403" fmla="*/ 4607771 w 11218359"/>
                <a:gd name="connsiteY403" fmla="*/ 587426 h 587425"/>
                <a:gd name="connsiteX404" fmla="*/ 4619249 w 11218359"/>
                <a:gd name="connsiteY404" fmla="*/ 587426 h 587425"/>
                <a:gd name="connsiteX405" fmla="*/ 4630679 w 11218359"/>
                <a:gd name="connsiteY405" fmla="*/ 587426 h 587425"/>
                <a:gd name="connsiteX406" fmla="*/ 4642109 w 11218359"/>
                <a:gd name="connsiteY406" fmla="*/ 587426 h 587425"/>
                <a:gd name="connsiteX407" fmla="*/ 4653539 w 11218359"/>
                <a:gd name="connsiteY407" fmla="*/ 587426 h 587425"/>
                <a:gd name="connsiteX408" fmla="*/ 4664969 w 11218359"/>
                <a:gd name="connsiteY408" fmla="*/ 587426 h 587425"/>
                <a:gd name="connsiteX409" fmla="*/ 4676447 w 11218359"/>
                <a:gd name="connsiteY409" fmla="*/ 587426 h 587425"/>
                <a:gd name="connsiteX410" fmla="*/ 4687877 w 11218359"/>
                <a:gd name="connsiteY410" fmla="*/ 587426 h 587425"/>
                <a:gd name="connsiteX411" fmla="*/ 4699306 w 11218359"/>
                <a:gd name="connsiteY411" fmla="*/ 587426 h 587425"/>
                <a:gd name="connsiteX412" fmla="*/ 4710737 w 11218359"/>
                <a:gd name="connsiteY412" fmla="*/ 587426 h 587425"/>
                <a:gd name="connsiteX413" fmla="*/ 4722167 w 11218359"/>
                <a:gd name="connsiteY413" fmla="*/ 587426 h 587425"/>
                <a:gd name="connsiteX414" fmla="*/ 4733644 w 11218359"/>
                <a:gd name="connsiteY414" fmla="*/ 587426 h 587425"/>
                <a:gd name="connsiteX415" fmla="*/ 4745075 w 11218359"/>
                <a:gd name="connsiteY415" fmla="*/ 587426 h 587425"/>
                <a:gd name="connsiteX416" fmla="*/ 4756504 w 11218359"/>
                <a:gd name="connsiteY416" fmla="*/ 587426 h 587425"/>
                <a:gd name="connsiteX417" fmla="*/ 4767934 w 11218359"/>
                <a:gd name="connsiteY417" fmla="*/ 587426 h 587425"/>
                <a:gd name="connsiteX418" fmla="*/ 4779364 w 11218359"/>
                <a:gd name="connsiteY418" fmla="*/ 587426 h 587425"/>
                <a:gd name="connsiteX419" fmla="*/ 4790842 w 11218359"/>
                <a:gd name="connsiteY419" fmla="*/ 587426 h 587425"/>
                <a:gd name="connsiteX420" fmla="*/ 4802272 w 11218359"/>
                <a:gd name="connsiteY420" fmla="*/ 587426 h 587425"/>
                <a:gd name="connsiteX421" fmla="*/ 4813702 w 11218359"/>
                <a:gd name="connsiteY421" fmla="*/ 587426 h 587425"/>
                <a:gd name="connsiteX422" fmla="*/ 4825132 w 11218359"/>
                <a:gd name="connsiteY422" fmla="*/ 587426 h 587425"/>
                <a:gd name="connsiteX423" fmla="*/ 4836562 w 11218359"/>
                <a:gd name="connsiteY423" fmla="*/ 587426 h 587425"/>
                <a:gd name="connsiteX424" fmla="*/ 4848040 w 11218359"/>
                <a:gd name="connsiteY424" fmla="*/ 587426 h 587425"/>
                <a:gd name="connsiteX425" fmla="*/ 4859469 w 11218359"/>
                <a:gd name="connsiteY425" fmla="*/ 587426 h 587425"/>
                <a:gd name="connsiteX426" fmla="*/ 4870899 w 11218359"/>
                <a:gd name="connsiteY426" fmla="*/ 587426 h 587425"/>
                <a:gd name="connsiteX427" fmla="*/ 4882330 w 11218359"/>
                <a:gd name="connsiteY427" fmla="*/ 587426 h 587425"/>
                <a:gd name="connsiteX428" fmla="*/ 4893760 w 11218359"/>
                <a:gd name="connsiteY428" fmla="*/ 587426 h 587425"/>
                <a:gd name="connsiteX429" fmla="*/ 4905237 w 11218359"/>
                <a:gd name="connsiteY429" fmla="*/ 587426 h 587425"/>
                <a:gd name="connsiteX430" fmla="*/ 4916667 w 11218359"/>
                <a:gd name="connsiteY430" fmla="*/ 587426 h 587425"/>
                <a:gd name="connsiteX431" fmla="*/ 4928097 w 11218359"/>
                <a:gd name="connsiteY431" fmla="*/ 587426 h 587425"/>
                <a:gd name="connsiteX432" fmla="*/ 4939527 w 11218359"/>
                <a:gd name="connsiteY432" fmla="*/ 587426 h 587425"/>
                <a:gd name="connsiteX433" fmla="*/ 4950957 w 11218359"/>
                <a:gd name="connsiteY433" fmla="*/ 587426 h 587425"/>
                <a:gd name="connsiteX434" fmla="*/ 4962435 w 11218359"/>
                <a:gd name="connsiteY434" fmla="*/ 587426 h 587425"/>
                <a:gd name="connsiteX435" fmla="*/ 4973865 w 11218359"/>
                <a:gd name="connsiteY435" fmla="*/ 587426 h 587425"/>
                <a:gd name="connsiteX436" fmla="*/ 4985295 w 11218359"/>
                <a:gd name="connsiteY436" fmla="*/ 587426 h 587425"/>
                <a:gd name="connsiteX437" fmla="*/ 4996725 w 11218359"/>
                <a:gd name="connsiteY437" fmla="*/ 587426 h 587425"/>
                <a:gd name="connsiteX438" fmla="*/ 5008155 w 11218359"/>
                <a:gd name="connsiteY438" fmla="*/ 587426 h 587425"/>
                <a:gd name="connsiteX439" fmla="*/ 5019632 w 11218359"/>
                <a:gd name="connsiteY439" fmla="*/ 587426 h 587425"/>
                <a:gd name="connsiteX440" fmla="*/ 5031062 w 11218359"/>
                <a:gd name="connsiteY440" fmla="*/ 587426 h 587425"/>
                <a:gd name="connsiteX441" fmla="*/ 5042492 w 11218359"/>
                <a:gd name="connsiteY441" fmla="*/ 587426 h 587425"/>
                <a:gd name="connsiteX442" fmla="*/ 5053923 w 11218359"/>
                <a:gd name="connsiteY442" fmla="*/ 587426 h 587425"/>
                <a:gd name="connsiteX443" fmla="*/ 5065353 w 11218359"/>
                <a:gd name="connsiteY443" fmla="*/ 587426 h 587425"/>
                <a:gd name="connsiteX444" fmla="*/ 5076830 w 11218359"/>
                <a:gd name="connsiteY444" fmla="*/ 587426 h 587425"/>
                <a:gd name="connsiteX445" fmla="*/ 5088260 w 11218359"/>
                <a:gd name="connsiteY445" fmla="*/ 587426 h 587425"/>
                <a:gd name="connsiteX446" fmla="*/ 5099690 w 11218359"/>
                <a:gd name="connsiteY446" fmla="*/ 587426 h 587425"/>
                <a:gd name="connsiteX447" fmla="*/ 5111120 w 11218359"/>
                <a:gd name="connsiteY447" fmla="*/ 587426 h 587425"/>
                <a:gd name="connsiteX448" fmla="*/ 5122550 w 11218359"/>
                <a:gd name="connsiteY448" fmla="*/ 587426 h 587425"/>
                <a:gd name="connsiteX449" fmla="*/ 5134028 w 11218359"/>
                <a:gd name="connsiteY449" fmla="*/ 587426 h 587425"/>
                <a:gd name="connsiteX450" fmla="*/ 5145458 w 11218359"/>
                <a:gd name="connsiteY450" fmla="*/ 587426 h 587425"/>
                <a:gd name="connsiteX451" fmla="*/ 5156888 w 11218359"/>
                <a:gd name="connsiteY451" fmla="*/ 587426 h 587425"/>
                <a:gd name="connsiteX452" fmla="*/ 5168318 w 11218359"/>
                <a:gd name="connsiteY452" fmla="*/ 587426 h 587425"/>
                <a:gd name="connsiteX453" fmla="*/ 5179747 w 11218359"/>
                <a:gd name="connsiteY453" fmla="*/ 587426 h 587425"/>
                <a:gd name="connsiteX454" fmla="*/ 5191225 w 11218359"/>
                <a:gd name="connsiteY454" fmla="*/ 587426 h 587425"/>
                <a:gd name="connsiteX455" fmla="*/ 5202655 w 11218359"/>
                <a:gd name="connsiteY455" fmla="*/ 587426 h 587425"/>
                <a:gd name="connsiteX456" fmla="*/ 5214085 w 11218359"/>
                <a:gd name="connsiteY456" fmla="*/ 587426 h 587425"/>
                <a:gd name="connsiteX457" fmla="*/ 5225515 w 11218359"/>
                <a:gd name="connsiteY457" fmla="*/ 587426 h 587425"/>
                <a:gd name="connsiteX458" fmla="*/ 5236945 w 11218359"/>
                <a:gd name="connsiteY458" fmla="*/ 587426 h 587425"/>
                <a:gd name="connsiteX459" fmla="*/ 5248423 w 11218359"/>
                <a:gd name="connsiteY459" fmla="*/ 587426 h 587425"/>
                <a:gd name="connsiteX460" fmla="*/ 5259853 w 11218359"/>
                <a:gd name="connsiteY460" fmla="*/ 587426 h 587425"/>
                <a:gd name="connsiteX461" fmla="*/ 5271283 w 11218359"/>
                <a:gd name="connsiteY461" fmla="*/ 587426 h 587425"/>
                <a:gd name="connsiteX462" fmla="*/ 5282713 w 11218359"/>
                <a:gd name="connsiteY462" fmla="*/ 587426 h 587425"/>
                <a:gd name="connsiteX463" fmla="*/ 5294143 w 11218359"/>
                <a:gd name="connsiteY463" fmla="*/ 587426 h 587425"/>
                <a:gd name="connsiteX464" fmla="*/ 5305621 w 11218359"/>
                <a:gd name="connsiteY464" fmla="*/ 587426 h 587425"/>
                <a:gd name="connsiteX465" fmla="*/ 5317051 w 11218359"/>
                <a:gd name="connsiteY465" fmla="*/ 587426 h 587425"/>
                <a:gd name="connsiteX466" fmla="*/ 5328481 w 11218359"/>
                <a:gd name="connsiteY466" fmla="*/ 587426 h 587425"/>
                <a:gd name="connsiteX467" fmla="*/ 5339910 w 11218359"/>
                <a:gd name="connsiteY467" fmla="*/ 587426 h 587425"/>
                <a:gd name="connsiteX468" fmla="*/ 5351340 w 11218359"/>
                <a:gd name="connsiteY468" fmla="*/ 587426 h 587425"/>
                <a:gd name="connsiteX469" fmla="*/ 5362818 w 11218359"/>
                <a:gd name="connsiteY469" fmla="*/ 587426 h 587425"/>
                <a:gd name="connsiteX470" fmla="*/ 5374248 w 11218359"/>
                <a:gd name="connsiteY470" fmla="*/ 587426 h 587425"/>
                <a:gd name="connsiteX471" fmla="*/ 5385678 w 11218359"/>
                <a:gd name="connsiteY471" fmla="*/ 587426 h 587425"/>
                <a:gd name="connsiteX472" fmla="*/ 5397108 w 11218359"/>
                <a:gd name="connsiteY472" fmla="*/ 587426 h 587425"/>
                <a:gd name="connsiteX473" fmla="*/ 5408538 w 11218359"/>
                <a:gd name="connsiteY473" fmla="*/ 587426 h 587425"/>
                <a:gd name="connsiteX474" fmla="*/ 5420016 w 11218359"/>
                <a:gd name="connsiteY474" fmla="*/ 587426 h 587425"/>
                <a:gd name="connsiteX475" fmla="*/ 5431446 w 11218359"/>
                <a:gd name="connsiteY475" fmla="*/ 587426 h 587425"/>
                <a:gd name="connsiteX476" fmla="*/ 5442876 w 11218359"/>
                <a:gd name="connsiteY476" fmla="*/ 587426 h 587425"/>
                <a:gd name="connsiteX477" fmla="*/ 5454306 w 11218359"/>
                <a:gd name="connsiteY477" fmla="*/ 587426 h 587425"/>
                <a:gd name="connsiteX478" fmla="*/ 5465736 w 11218359"/>
                <a:gd name="connsiteY478" fmla="*/ 587426 h 587425"/>
                <a:gd name="connsiteX479" fmla="*/ 5477214 w 11218359"/>
                <a:gd name="connsiteY479" fmla="*/ 587426 h 587425"/>
                <a:gd name="connsiteX480" fmla="*/ 5488643 w 11218359"/>
                <a:gd name="connsiteY480" fmla="*/ 587426 h 587425"/>
                <a:gd name="connsiteX481" fmla="*/ 5500073 w 11218359"/>
                <a:gd name="connsiteY481" fmla="*/ 587426 h 587425"/>
                <a:gd name="connsiteX482" fmla="*/ 5511503 w 11218359"/>
                <a:gd name="connsiteY482" fmla="*/ 587426 h 587425"/>
                <a:gd name="connsiteX483" fmla="*/ 5522933 w 11218359"/>
                <a:gd name="connsiteY483" fmla="*/ 587426 h 587425"/>
                <a:gd name="connsiteX484" fmla="*/ 5534411 w 11218359"/>
                <a:gd name="connsiteY484" fmla="*/ 587426 h 587425"/>
                <a:gd name="connsiteX485" fmla="*/ 5545841 w 11218359"/>
                <a:gd name="connsiteY485" fmla="*/ 587426 h 587425"/>
                <a:gd name="connsiteX486" fmla="*/ 5557271 w 11218359"/>
                <a:gd name="connsiteY486" fmla="*/ 587426 h 587425"/>
                <a:gd name="connsiteX487" fmla="*/ 5568701 w 11218359"/>
                <a:gd name="connsiteY487" fmla="*/ 587426 h 587425"/>
                <a:gd name="connsiteX488" fmla="*/ 5580131 w 11218359"/>
                <a:gd name="connsiteY488" fmla="*/ 587426 h 587425"/>
                <a:gd name="connsiteX489" fmla="*/ 5591609 w 11218359"/>
                <a:gd name="connsiteY489" fmla="*/ 587426 h 587425"/>
                <a:gd name="connsiteX490" fmla="*/ 5603038 w 11218359"/>
                <a:gd name="connsiteY490" fmla="*/ 587426 h 587425"/>
                <a:gd name="connsiteX491" fmla="*/ 5614469 w 11218359"/>
                <a:gd name="connsiteY491" fmla="*/ 587426 h 587425"/>
                <a:gd name="connsiteX492" fmla="*/ 5625899 w 11218359"/>
                <a:gd name="connsiteY492" fmla="*/ 587426 h 587425"/>
                <a:gd name="connsiteX493" fmla="*/ 5637329 w 11218359"/>
                <a:gd name="connsiteY493" fmla="*/ 587426 h 587425"/>
                <a:gd name="connsiteX494" fmla="*/ 5648759 w 11218359"/>
                <a:gd name="connsiteY494" fmla="*/ 587426 h 587425"/>
                <a:gd name="connsiteX495" fmla="*/ 5660236 w 11218359"/>
                <a:gd name="connsiteY495" fmla="*/ 587426 h 587425"/>
                <a:gd name="connsiteX496" fmla="*/ 5671666 w 11218359"/>
                <a:gd name="connsiteY496" fmla="*/ 587426 h 587425"/>
                <a:gd name="connsiteX497" fmla="*/ 5683096 w 11218359"/>
                <a:gd name="connsiteY497" fmla="*/ 587426 h 587425"/>
                <a:gd name="connsiteX498" fmla="*/ 5694526 w 11218359"/>
                <a:gd name="connsiteY498" fmla="*/ 587426 h 587425"/>
                <a:gd name="connsiteX499" fmla="*/ 5705956 w 11218359"/>
                <a:gd name="connsiteY499" fmla="*/ 587426 h 587425"/>
                <a:gd name="connsiteX500" fmla="*/ 5717434 w 11218359"/>
                <a:gd name="connsiteY500" fmla="*/ 587426 h 587425"/>
                <a:gd name="connsiteX501" fmla="*/ 5728864 w 11218359"/>
                <a:gd name="connsiteY501" fmla="*/ 587426 h 587425"/>
                <a:gd name="connsiteX502" fmla="*/ 5740294 w 11218359"/>
                <a:gd name="connsiteY502" fmla="*/ 587426 h 587425"/>
                <a:gd name="connsiteX503" fmla="*/ 5751724 w 11218359"/>
                <a:gd name="connsiteY503" fmla="*/ 587426 h 587425"/>
                <a:gd name="connsiteX504" fmla="*/ 5763154 w 11218359"/>
                <a:gd name="connsiteY504" fmla="*/ 587426 h 587425"/>
                <a:gd name="connsiteX505" fmla="*/ 5774631 w 11218359"/>
                <a:gd name="connsiteY505" fmla="*/ 587426 h 587425"/>
                <a:gd name="connsiteX506" fmla="*/ 5786062 w 11218359"/>
                <a:gd name="connsiteY506" fmla="*/ 587426 h 587425"/>
                <a:gd name="connsiteX507" fmla="*/ 5797492 w 11218359"/>
                <a:gd name="connsiteY507" fmla="*/ 587426 h 587425"/>
                <a:gd name="connsiteX508" fmla="*/ 5808921 w 11218359"/>
                <a:gd name="connsiteY508" fmla="*/ 587426 h 587425"/>
                <a:gd name="connsiteX509" fmla="*/ 5820351 w 11218359"/>
                <a:gd name="connsiteY509" fmla="*/ 587426 h 587425"/>
                <a:gd name="connsiteX510" fmla="*/ 5831829 w 11218359"/>
                <a:gd name="connsiteY510" fmla="*/ 587426 h 587425"/>
                <a:gd name="connsiteX511" fmla="*/ 5843259 w 11218359"/>
                <a:gd name="connsiteY511" fmla="*/ 587426 h 587425"/>
                <a:gd name="connsiteX512" fmla="*/ 5854689 w 11218359"/>
                <a:gd name="connsiteY512" fmla="*/ 587426 h 587425"/>
                <a:gd name="connsiteX513" fmla="*/ 5866119 w 11218359"/>
                <a:gd name="connsiteY513" fmla="*/ 587426 h 587425"/>
                <a:gd name="connsiteX514" fmla="*/ 5877549 w 11218359"/>
                <a:gd name="connsiteY514" fmla="*/ 587426 h 587425"/>
                <a:gd name="connsiteX515" fmla="*/ 5889027 w 11218359"/>
                <a:gd name="connsiteY515" fmla="*/ 587426 h 587425"/>
                <a:gd name="connsiteX516" fmla="*/ 5900457 w 11218359"/>
                <a:gd name="connsiteY516" fmla="*/ 587426 h 587425"/>
                <a:gd name="connsiteX517" fmla="*/ 5911887 w 11218359"/>
                <a:gd name="connsiteY517" fmla="*/ 587426 h 587425"/>
                <a:gd name="connsiteX518" fmla="*/ 5923317 w 11218359"/>
                <a:gd name="connsiteY518" fmla="*/ 587426 h 587425"/>
                <a:gd name="connsiteX519" fmla="*/ 5934747 w 11218359"/>
                <a:gd name="connsiteY519" fmla="*/ 587426 h 587425"/>
                <a:gd name="connsiteX520" fmla="*/ 5946225 w 11218359"/>
                <a:gd name="connsiteY520" fmla="*/ 587426 h 587425"/>
                <a:gd name="connsiteX521" fmla="*/ 5957655 w 11218359"/>
                <a:gd name="connsiteY521" fmla="*/ 587426 h 587425"/>
                <a:gd name="connsiteX522" fmla="*/ 5969084 w 11218359"/>
                <a:gd name="connsiteY522" fmla="*/ 587426 h 587425"/>
                <a:gd name="connsiteX523" fmla="*/ 5980514 w 11218359"/>
                <a:gd name="connsiteY523" fmla="*/ 587426 h 587425"/>
                <a:gd name="connsiteX524" fmla="*/ 5991944 w 11218359"/>
                <a:gd name="connsiteY524" fmla="*/ 587426 h 587425"/>
                <a:gd name="connsiteX525" fmla="*/ 6003422 w 11218359"/>
                <a:gd name="connsiteY525" fmla="*/ 587426 h 587425"/>
                <a:gd name="connsiteX526" fmla="*/ 6014852 w 11218359"/>
                <a:gd name="connsiteY526" fmla="*/ 587426 h 587425"/>
                <a:gd name="connsiteX527" fmla="*/ 6026282 w 11218359"/>
                <a:gd name="connsiteY527" fmla="*/ 587426 h 587425"/>
                <a:gd name="connsiteX528" fmla="*/ 6037712 w 11218359"/>
                <a:gd name="connsiteY528" fmla="*/ 587426 h 587425"/>
                <a:gd name="connsiteX529" fmla="*/ 6049142 w 11218359"/>
                <a:gd name="connsiteY529" fmla="*/ 587426 h 587425"/>
                <a:gd name="connsiteX530" fmla="*/ 6060620 w 11218359"/>
                <a:gd name="connsiteY530" fmla="*/ 587426 h 587425"/>
                <a:gd name="connsiteX531" fmla="*/ 6072049 w 11218359"/>
                <a:gd name="connsiteY531" fmla="*/ 587426 h 587425"/>
                <a:gd name="connsiteX532" fmla="*/ 6083480 w 11218359"/>
                <a:gd name="connsiteY532" fmla="*/ 587426 h 587425"/>
                <a:gd name="connsiteX533" fmla="*/ 6094910 w 11218359"/>
                <a:gd name="connsiteY533" fmla="*/ 587426 h 587425"/>
                <a:gd name="connsiteX534" fmla="*/ 6106340 w 11218359"/>
                <a:gd name="connsiteY534" fmla="*/ 587426 h 587425"/>
                <a:gd name="connsiteX535" fmla="*/ 6117818 w 11218359"/>
                <a:gd name="connsiteY535" fmla="*/ 587426 h 587425"/>
                <a:gd name="connsiteX536" fmla="*/ 6129247 w 11218359"/>
                <a:gd name="connsiteY536" fmla="*/ 587426 h 587425"/>
                <a:gd name="connsiteX537" fmla="*/ 6140677 w 11218359"/>
                <a:gd name="connsiteY537" fmla="*/ 587426 h 587425"/>
                <a:gd name="connsiteX538" fmla="*/ 6152107 w 11218359"/>
                <a:gd name="connsiteY538" fmla="*/ 587426 h 587425"/>
                <a:gd name="connsiteX539" fmla="*/ 6163537 w 11218359"/>
                <a:gd name="connsiteY539" fmla="*/ 587426 h 587425"/>
                <a:gd name="connsiteX540" fmla="*/ 6175015 w 11218359"/>
                <a:gd name="connsiteY540" fmla="*/ 587426 h 587425"/>
                <a:gd name="connsiteX541" fmla="*/ 6186445 w 11218359"/>
                <a:gd name="connsiteY541" fmla="*/ 587426 h 587425"/>
                <a:gd name="connsiteX542" fmla="*/ 6197875 w 11218359"/>
                <a:gd name="connsiteY542" fmla="*/ 587426 h 587425"/>
                <a:gd name="connsiteX543" fmla="*/ 6209305 w 11218359"/>
                <a:gd name="connsiteY543" fmla="*/ 587426 h 587425"/>
                <a:gd name="connsiteX544" fmla="*/ 6220735 w 11218359"/>
                <a:gd name="connsiteY544" fmla="*/ 587426 h 587425"/>
                <a:gd name="connsiteX545" fmla="*/ 6232212 w 11218359"/>
                <a:gd name="connsiteY545" fmla="*/ 587426 h 587425"/>
                <a:gd name="connsiteX546" fmla="*/ 6243642 w 11218359"/>
                <a:gd name="connsiteY546" fmla="*/ 587426 h 587425"/>
                <a:gd name="connsiteX547" fmla="*/ 6255073 w 11218359"/>
                <a:gd name="connsiteY547" fmla="*/ 587426 h 587425"/>
                <a:gd name="connsiteX548" fmla="*/ 6266503 w 11218359"/>
                <a:gd name="connsiteY548" fmla="*/ 587426 h 587425"/>
                <a:gd name="connsiteX549" fmla="*/ 6277933 w 11218359"/>
                <a:gd name="connsiteY549" fmla="*/ 587426 h 587425"/>
                <a:gd name="connsiteX550" fmla="*/ 6289410 w 11218359"/>
                <a:gd name="connsiteY550" fmla="*/ 587426 h 587425"/>
                <a:gd name="connsiteX551" fmla="*/ 6300840 w 11218359"/>
                <a:gd name="connsiteY551" fmla="*/ 587426 h 587425"/>
                <a:gd name="connsiteX552" fmla="*/ 6312270 w 11218359"/>
                <a:gd name="connsiteY552" fmla="*/ 587426 h 587425"/>
                <a:gd name="connsiteX553" fmla="*/ 6323700 w 11218359"/>
                <a:gd name="connsiteY553" fmla="*/ 587426 h 587425"/>
                <a:gd name="connsiteX554" fmla="*/ 6335130 w 11218359"/>
                <a:gd name="connsiteY554" fmla="*/ 587426 h 587425"/>
                <a:gd name="connsiteX555" fmla="*/ 6346608 w 11218359"/>
                <a:gd name="connsiteY555" fmla="*/ 587426 h 587425"/>
                <a:gd name="connsiteX556" fmla="*/ 6358038 w 11218359"/>
                <a:gd name="connsiteY556" fmla="*/ 587426 h 587425"/>
                <a:gd name="connsiteX557" fmla="*/ 6369468 w 11218359"/>
                <a:gd name="connsiteY557" fmla="*/ 587426 h 587425"/>
                <a:gd name="connsiteX558" fmla="*/ 6380898 w 11218359"/>
                <a:gd name="connsiteY558" fmla="*/ 587426 h 587425"/>
                <a:gd name="connsiteX559" fmla="*/ 6392328 w 11218359"/>
                <a:gd name="connsiteY559" fmla="*/ 587426 h 587425"/>
                <a:gd name="connsiteX560" fmla="*/ 6403805 w 11218359"/>
                <a:gd name="connsiteY560" fmla="*/ 587426 h 587425"/>
                <a:gd name="connsiteX561" fmla="*/ 6415235 w 11218359"/>
                <a:gd name="connsiteY561" fmla="*/ 587426 h 587425"/>
                <a:gd name="connsiteX562" fmla="*/ 6426666 w 11218359"/>
                <a:gd name="connsiteY562" fmla="*/ 587426 h 587425"/>
                <a:gd name="connsiteX563" fmla="*/ 6438096 w 11218359"/>
                <a:gd name="connsiteY563" fmla="*/ 587426 h 587425"/>
                <a:gd name="connsiteX564" fmla="*/ 6449525 w 11218359"/>
                <a:gd name="connsiteY564" fmla="*/ 587426 h 587425"/>
                <a:gd name="connsiteX565" fmla="*/ 6461003 w 11218359"/>
                <a:gd name="connsiteY565" fmla="*/ 587426 h 587425"/>
                <a:gd name="connsiteX566" fmla="*/ 6472433 w 11218359"/>
                <a:gd name="connsiteY566" fmla="*/ 587426 h 587425"/>
                <a:gd name="connsiteX567" fmla="*/ 6483863 w 11218359"/>
                <a:gd name="connsiteY567" fmla="*/ 587426 h 587425"/>
                <a:gd name="connsiteX568" fmla="*/ 6495293 w 11218359"/>
                <a:gd name="connsiteY568" fmla="*/ 587426 h 587425"/>
                <a:gd name="connsiteX569" fmla="*/ 6506723 w 11218359"/>
                <a:gd name="connsiteY569" fmla="*/ 587426 h 587425"/>
                <a:gd name="connsiteX570" fmla="*/ 6518201 w 11218359"/>
                <a:gd name="connsiteY570" fmla="*/ 587426 h 587425"/>
                <a:gd name="connsiteX571" fmla="*/ 6529631 w 11218359"/>
                <a:gd name="connsiteY571" fmla="*/ 587426 h 587425"/>
                <a:gd name="connsiteX572" fmla="*/ 6541061 w 11218359"/>
                <a:gd name="connsiteY572" fmla="*/ 587426 h 587425"/>
                <a:gd name="connsiteX573" fmla="*/ 6552490 w 11218359"/>
                <a:gd name="connsiteY573" fmla="*/ 587426 h 587425"/>
                <a:gd name="connsiteX574" fmla="*/ 6563921 w 11218359"/>
                <a:gd name="connsiteY574" fmla="*/ 587426 h 587425"/>
                <a:gd name="connsiteX575" fmla="*/ 6575398 w 11218359"/>
                <a:gd name="connsiteY575" fmla="*/ 587426 h 587425"/>
                <a:gd name="connsiteX576" fmla="*/ 6586828 w 11218359"/>
                <a:gd name="connsiteY576" fmla="*/ 587426 h 587425"/>
                <a:gd name="connsiteX577" fmla="*/ 6598259 w 11218359"/>
                <a:gd name="connsiteY577" fmla="*/ 587426 h 587425"/>
                <a:gd name="connsiteX578" fmla="*/ 6609688 w 11218359"/>
                <a:gd name="connsiteY578" fmla="*/ 587426 h 587425"/>
                <a:gd name="connsiteX579" fmla="*/ 6621118 w 11218359"/>
                <a:gd name="connsiteY579" fmla="*/ 587426 h 587425"/>
                <a:gd name="connsiteX580" fmla="*/ 6632596 w 11218359"/>
                <a:gd name="connsiteY580" fmla="*/ 587426 h 587425"/>
                <a:gd name="connsiteX581" fmla="*/ 6644026 w 11218359"/>
                <a:gd name="connsiteY581" fmla="*/ 587426 h 587425"/>
                <a:gd name="connsiteX582" fmla="*/ 6655456 w 11218359"/>
                <a:gd name="connsiteY582" fmla="*/ 587426 h 587425"/>
                <a:gd name="connsiteX583" fmla="*/ 6666886 w 11218359"/>
                <a:gd name="connsiteY583" fmla="*/ 587426 h 587425"/>
                <a:gd name="connsiteX584" fmla="*/ 6678316 w 11218359"/>
                <a:gd name="connsiteY584" fmla="*/ 587426 h 587425"/>
                <a:gd name="connsiteX585" fmla="*/ 6689794 w 11218359"/>
                <a:gd name="connsiteY585" fmla="*/ 587426 h 587425"/>
                <a:gd name="connsiteX586" fmla="*/ 6701224 w 11218359"/>
                <a:gd name="connsiteY586" fmla="*/ 587426 h 587425"/>
                <a:gd name="connsiteX587" fmla="*/ 6712653 w 11218359"/>
                <a:gd name="connsiteY587" fmla="*/ 587426 h 587425"/>
                <a:gd name="connsiteX588" fmla="*/ 6724083 w 11218359"/>
                <a:gd name="connsiteY588" fmla="*/ 587426 h 587425"/>
                <a:gd name="connsiteX589" fmla="*/ 6735514 w 11218359"/>
                <a:gd name="connsiteY589" fmla="*/ 587426 h 587425"/>
                <a:gd name="connsiteX590" fmla="*/ 6746944 w 11218359"/>
                <a:gd name="connsiteY590" fmla="*/ 587426 h 587425"/>
                <a:gd name="connsiteX591" fmla="*/ 6758421 w 11218359"/>
                <a:gd name="connsiteY591" fmla="*/ 587426 h 587425"/>
                <a:gd name="connsiteX592" fmla="*/ 6769851 w 11218359"/>
                <a:gd name="connsiteY592" fmla="*/ 587426 h 587425"/>
                <a:gd name="connsiteX593" fmla="*/ 6781281 w 11218359"/>
                <a:gd name="connsiteY593" fmla="*/ 587426 h 587425"/>
                <a:gd name="connsiteX594" fmla="*/ 6792711 w 11218359"/>
                <a:gd name="connsiteY594" fmla="*/ 587426 h 587425"/>
                <a:gd name="connsiteX595" fmla="*/ 6804141 w 11218359"/>
                <a:gd name="connsiteY595" fmla="*/ 587426 h 587425"/>
                <a:gd name="connsiteX596" fmla="*/ 6815619 w 11218359"/>
                <a:gd name="connsiteY596" fmla="*/ 587426 h 587425"/>
                <a:gd name="connsiteX597" fmla="*/ 6827049 w 11218359"/>
                <a:gd name="connsiteY597" fmla="*/ 587426 h 587425"/>
                <a:gd name="connsiteX598" fmla="*/ 6838479 w 11218359"/>
                <a:gd name="connsiteY598" fmla="*/ 587426 h 587425"/>
                <a:gd name="connsiteX599" fmla="*/ 6849909 w 11218359"/>
                <a:gd name="connsiteY599" fmla="*/ 587426 h 587425"/>
                <a:gd name="connsiteX600" fmla="*/ 6861339 w 11218359"/>
                <a:gd name="connsiteY600" fmla="*/ 587426 h 587425"/>
                <a:gd name="connsiteX601" fmla="*/ 6872816 w 11218359"/>
                <a:gd name="connsiteY601" fmla="*/ 587426 h 587425"/>
                <a:gd name="connsiteX602" fmla="*/ 6884246 w 11218359"/>
                <a:gd name="connsiteY602" fmla="*/ 587426 h 587425"/>
                <a:gd name="connsiteX603" fmla="*/ 6895676 w 11218359"/>
                <a:gd name="connsiteY603" fmla="*/ 587426 h 587425"/>
                <a:gd name="connsiteX604" fmla="*/ 6907107 w 11218359"/>
                <a:gd name="connsiteY604" fmla="*/ 587426 h 587425"/>
                <a:gd name="connsiteX605" fmla="*/ 6918537 w 11218359"/>
                <a:gd name="connsiteY605" fmla="*/ 587426 h 587425"/>
                <a:gd name="connsiteX606" fmla="*/ 6930014 w 11218359"/>
                <a:gd name="connsiteY606" fmla="*/ 587426 h 587425"/>
                <a:gd name="connsiteX607" fmla="*/ 6941444 w 11218359"/>
                <a:gd name="connsiteY607" fmla="*/ 587426 h 587425"/>
                <a:gd name="connsiteX608" fmla="*/ 6952874 w 11218359"/>
                <a:gd name="connsiteY608" fmla="*/ 587426 h 587425"/>
                <a:gd name="connsiteX609" fmla="*/ 6964304 w 11218359"/>
                <a:gd name="connsiteY609" fmla="*/ 587426 h 587425"/>
                <a:gd name="connsiteX610" fmla="*/ 6975734 w 11218359"/>
                <a:gd name="connsiteY610" fmla="*/ 587426 h 587425"/>
                <a:gd name="connsiteX611" fmla="*/ 6987212 w 11218359"/>
                <a:gd name="connsiteY611" fmla="*/ 587426 h 587425"/>
                <a:gd name="connsiteX612" fmla="*/ 6998642 w 11218359"/>
                <a:gd name="connsiteY612" fmla="*/ 587426 h 587425"/>
                <a:gd name="connsiteX613" fmla="*/ 7010072 w 11218359"/>
                <a:gd name="connsiteY613" fmla="*/ 587426 h 587425"/>
                <a:gd name="connsiteX614" fmla="*/ 7021502 w 11218359"/>
                <a:gd name="connsiteY614" fmla="*/ 587426 h 587425"/>
                <a:gd name="connsiteX615" fmla="*/ 7032931 w 11218359"/>
                <a:gd name="connsiteY615" fmla="*/ 587426 h 587425"/>
                <a:gd name="connsiteX616" fmla="*/ 7044409 w 11218359"/>
                <a:gd name="connsiteY616" fmla="*/ 587426 h 587425"/>
                <a:gd name="connsiteX617" fmla="*/ 7055839 w 11218359"/>
                <a:gd name="connsiteY617" fmla="*/ 587426 h 587425"/>
                <a:gd name="connsiteX618" fmla="*/ 7067269 w 11218359"/>
                <a:gd name="connsiteY618" fmla="*/ 587426 h 587425"/>
                <a:gd name="connsiteX619" fmla="*/ 7078700 w 11218359"/>
                <a:gd name="connsiteY619" fmla="*/ 587426 h 587425"/>
                <a:gd name="connsiteX620" fmla="*/ 7090129 w 11218359"/>
                <a:gd name="connsiteY620" fmla="*/ 587426 h 587425"/>
                <a:gd name="connsiteX621" fmla="*/ 7101607 w 11218359"/>
                <a:gd name="connsiteY621" fmla="*/ 587426 h 587425"/>
                <a:gd name="connsiteX622" fmla="*/ 7113037 w 11218359"/>
                <a:gd name="connsiteY622" fmla="*/ 587426 h 587425"/>
                <a:gd name="connsiteX623" fmla="*/ 7124467 w 11218359"/>
                <a:gd name="connsiteY623" fmla="*/ 587426 h 587425"/>
                <a:gd name="connsiteX624" fmla="*/ 7135897 w 11218359"/>
                <a:gd name="connsiteY624" fmla="*/ 587426 h 587425"/>
                <a:gd name="connsiteX625" fmla="*/ 7147327 w 11218359"/>
                <a:gd name="connsiteY625" fmla="*/ 587426 h 587425"/>
                <a:gd name="connsiteX626" fmla="*/ 7158805 w 11218359"/>
                <a:gd name="connsiteY626" fmla="*/ 587426 h 587425"/>
                <a:gd name="connsiteX627" fmla="*/ 7170235 w 11218359"/>
                <a:gd name="connsiteY627" fmla="*/ 587426 h 587425"/>
                <a:gd name="connsiteX628" fmla="*/ 7181665 w 11218359"/>
                <a:gd name="connsiteY628" fmla="*/ 587426 h 587425"/>
                <a:gd name="connsiteX629" fmla="*/ 7193094 w 11218359"/>
                <a:gd name="connsiteY629" fmla="*/ 587426 h 587425"/>
                <a:gd name="connsiteX630" fmla="*/ 7204524 w 11218359"/>
                <a:gd name="connsiteY630" fmla="*/ 587426 h 587425"/>
                <a:gd name="connsiteX631" fmla="*/ 7216002 w 11218359"/>
                <a:gd name="connsiteY631" fmla="*/ 587426 h 587425"/>
                <a:gd name="connsiteX632" fmla="*/ 7227432 w 11218359"/>
                <a:gd name="connsiteY632" fmla="*/ 587426 h 587425"/>
                <a:gd name="connsiteX633" fmla="*/ 7238862 w 11218359"/>
                <a:gd name="connsiteY633" fmla="*/ 587426 h 587425"/>
                <a:gd name="connsiteX634" fmla="*/ 7250292 w 11218359"/>
                <a:gd name="connsiteY634" fmla="*/ 587426 h 587425"/>
                <a:gd name="connsiteX635" fmla="*/ 7261722 w 11218359"/>
                <a:gd name="connsiteY635" fmla="*/ 587426 h 587425"/>
                <a:gd name="connsiteX636" fmla="*/ 7273200 w 11218359"/>
                <a:gd name="connsiteY636" fmla="*/ 587426 h 587425"/>
                <a:gd name="connsiteX637" fmla="*/ 7284630 w 11218359"/>
                <a:gd name="connsiteY637" fmla="*/ 587426 h 587425"/>
                <a:gd name="connsiteX638" fmla="*/ 7296060 w 11218359"/>
                <a:gd name="connsiteY638" fmla="*/ 587426 h 587425"/>
                <a:gd name="connsiteX639" fmla="*/ 7307490 w 11218359"/>
                <a:gd name="connsiteY639" fmla="*/ 587426 h 587425"/>
                <a:gd name="connsiteX640" fmla="*/ 7318920 w 11218359"/>
                <a:gd name="connsiteY640" fmla="*/ 587426 h 587425"/>
                <a:gd name="connsiteX641" fmla="*/ 7330398 w 11218359"/>
                <a:gd name="connsiteY641" fmla="*/ 587426 h 587425"/>
                <a:gd name="connsiteX642" fmla="*/ 7341828 w 11218359"/>
                <a:gd name="connsiteY642" fmla="*/ 587426 h 587425"/>
                <a:gd name="connsiteX643" fmla="*/ 7353257 w 11218359"/>
                <a:gd name="connsiteY643" fmla="*/ 587426 h 587425"/>
                <a:gd name="connsiteX644" fmla="*/ 7364687 w 11218359"/>
                <a:gd name="connsiteY644" fmla="*/ 587426 h 587425"/>
                <a:gd name="connsiteX645" fmla="*/ 7376117 w 11218359"/>
                <a:gd name="connsiteY645" fmla="*/ 587426 h 587425"/>
                <a:gd name="connsiteX646" fmla="*/ 7387595 w 11218359"/>
                <a:gd name="connsiteY646" fmla="*/ 587426 h 587425"/>
                <a:gd name="connsiteX647" fmla="*/ 7399025 w 11218359"/>
                <a:gd name="connsiteY647" fmla="*/ 587426 h 587425"/>
                <a:gd name="connsiteX648" fmla="*/ 7410455 w 11218359"/>
                <a:gd name="connsiteY648" fmla="*/ 587426 h 587425"/>
                <a:gd name="connsiteX649" fmla="*/ 7421885 w 11218359"/>
                <a:gd name="connsiteY649" fmla="*/ 587426 h 587425"/>
                <a:gd name="connsiteX650" fmla="*/ 7433315 w 11218359"/>
                <a:gd name="connsiteY650" fmla="*/ 587426 h 587425"/>
                <a:gd name="connsiteX651" fmla="*/ 7444793 w 11218359"/>
                <a:gd name="connsiteY651" fmla="*/ 587426 h 587425"/>
                <a:gd name="connsiteX652" fmla="*/ 7456222 w 11218359"/>
                <a:gd name="connsiteY652" fmla="*/ 587426 h 587425"/>
                <a:gd name="connsiteX653" fmla="*/ 7467653 w 11218359"/>
                <a:gd name="connsiteY653" fmla="*/ 587426 h 587425"/>
                <a:gd name="connsiteX654" fmla="*/ 7479083 w 11218359"/>
                <a:gd name="connsiteY654" fmla="*/ 587426 h 587425"/>
                <a:gd name="connsiteX655" fmla="*/ 7490513 w 11218359"/>
                <a:gd name="connsiteY655" fmla="*/ 587426 h 587425"/>
                <a:gd name="connsiteX656" fmla="*/ 7501990 w 11218359"/>
                <a:gd name="connsiteY656" fmla="*/ 587426 h 587425"/>
                <a:gd name="connsiteX657" fmla="*/ 7513420 w 11218359"/>
                <a:gd name="connsiteY657" fmla="*/ 587426 h 587425"/>
                <a:gd name="connsiteX658" fmla="*/ 7524850 w 11218359"/>
                <a:gd name="connsiteY658" fmla="*/ 587426 h 587425"/>
                <a:gd name="connsiteX659" fmla="*/ 7536280 w 11218359"/>
                <a:gd name="connsiteY659" fmla="*/ 587426 h 587425"/>
                <a:gd name="connsiteX660" fmla="*/ 7547710 w 11218359"/>
                <a:gd name="connsiteY660" fmla="*/ 587426 h 587425"/>
                <a:gd name="connsiteX661" fmla="*/ 7559188 w 11218359"/>
                <a:gd name="connsiteY661" fmla="*/ 587426 h 587425"/>
                <a:gd name="connsiteX662" fmla="*/ 7570618 w 11218359"/>
                <a:gd name="connsiteY662" fmla="*/ 587426 h 587425"/>
                <a:gd name="connsiteX663" fmla="*/ 7582048 w 11218359"/>
                <a:gd name="connsiteY663" fmla="*/ 587426 h 587425"/>
                <a:gd name="connsiteX664" fmla="*/ 7593478 w 11218359"/>
                <a:gd name="connsiteY664" fmla="*/ 587426 h 587425"/>
                <a:gd name="connsiteX665" fmla="*/ 7604908 w 11218359"/>
                <a:gd name="connsiteY665" fmla="*/ 587426 h 587425"/>
                <a:gd name="connsiteX666" fmla="*/ 7616385 w 11218359"/>
                <a:gd name="connsiteY666" fmla="*/ 587426 h 587425"/>
                <a:gd name="connsiteX667" fmla="*/ 7627815 w 11218359"/>
                <a:gd name="connsiteY667" fmla="*/ 587426 h 587425"/>
                <a:gd name="connsiteX668" fmla="*/ 7639246 w 11218359"/>
                <a:gd name="connsiteY668" fmla="*/ 587426 h 587425"/>
                <a:gd name="connsiteX669" fmla="*/ 7650676 w 11218359"/>
                <a:gd name="connsiteY669" fmla="*/ 587426 h 587425"/>
                <a:gd name="connsiteX670" fmla="*/ 7662106 w 11218359"/>
                <a:gd name="connsiteY670" fmla="*/ 587426 h 587425"/>
                <a:gd name="connsiteX671" fmla="*/ 7673583 w 11218359"/>
                <a:gd name="connsiteY671" fmla="*/ 587426 h 587425"/>
                <a:gd name="connsiteX672" fmla="*/ 7685013 w 11218359"/>
                <a:gd name="connsiteY672" fmla="*/ 587426 h 587425"/>
                <a:gd name="connsiteX673" fmla="*/ 7696443 w 11218359"/>
                <a:gd name="connsiteY673" fmla="*/ 587426 h 587425"/>
                <a:gd name="connsiteX674" fmla="*/ 7707873 w 11218359"/>
                <a:gd name="connsiteY674" fmla="*/ 587426 h 587425"/>
                <a:gd name="connsiteX675" fmla="*/ 7719303 w 11218359"/>
                <a:gd name="connsiteY675" fmla="*/ 587426 h 587425"/>
                <a:gd name="connsiteX676" fmla="*/ 7730733 w 11218359"/>
                <a:gd name="connsiteY676" fmla="*/ 587426 h 587425"/>
                <a:gd name="connsiteX677" fmla="*/ 7742211 w 11218359"/>
                <a:gd name="connsiteY677" fmla="*/ 587426 h 587425"/>
                <a:gd name="connsiteX678" fmla="*/ 7753641 w 11218359"/>
                <a:gd name="connsiteY678" fmla="*/ 587426 h 587425"/>
                <a:gd name="connsiteX679" fmla="*/ 7765071 w 11218359"/>
                <a:gd name="connsiteY679" fmla="*/ 587426 h 587425"/>
                <a:gd name="connsiteX680" fmla="*/ 7776501 w 11218359"/>
                <a:gd name="connsiteY680" fmla="*/ 587426 h 587425"/>
                <a:gd name="connsiteX681" fmla="*/ 7787931 w 11218359"/>
                <a:gd name="connsiteY681" fmla="*/ 587426 h 587425"/>
                <a:gd name="connsiteX682" fmla="*/ 7799408 w 11218359"/>
                <a:gd name="connsiteY682" fmla="*/ 587426 h 587425"/>
                <a:gd name="connsiteX683" fmla="*/ 7810839 w 11218359"/>
                <a:gd name="connsiteY683" fmla="*/ 587426 h 587425"/>
                <a:gd name="connsiteX684" fmla="*/ 7822268 w 11218359"/>
                <a:gd name="connsiteY684" fmla="*/ 587426 h 587425"/>
                <a:gd name="connsiteX685" fmla="*/ 7833698 w 11218359"/>
                <a:gd name="connsiteY685" fmla="*/ 587426 h 587425"/>
                <a:gd name="connsiteX686" fmla="*/ 7845128 w 11218359"/>
                <a:gd name="connsiteY686" fmla="*/ 587426 h 587425"/>
                <a:gd name="connsiteX687" fmla="*/ 7856606 w 11218359"/>
                <a:gd name="connsiteY687" fmla="*/ 587426 h 587425"/>
                <a:gd name="connsiteX688" fmla="*/ 7868036 w 11218359"/>
                <a:gd name="connsiteY688" fmla="*/ 587426 h 587425"/>
                <a:gd name="connsiteX689" fmla="*/ 7879466 w 11218359"/>
                <a:gd name="connsiteY689" fmla="*/ 587426 h 587425"/>
                <a:gd name="connsiteX690" fmla="*/ 7890896 w 11218359"/>
                <a:gd name="connsiteY690" fmla="*/ 587426 h 587425"/>
                <a:gd name="connsiteX691" fmla="*/ 7902326 w 11218359"/>
                <a:gd name="connsiteY691" fmla="*/ 587426 h 587425"/>
                <a:gd name="connsiteX692" fmla="*/ 7913804 w 11218359"/>
                <a:gd name="connsiteY692" fmla="*/ 587426 h 587425"/>
                <a:gd name="connsiteX693" fmla="*/ 7925234 w 11218359"/>
                <a:gd name="connsiteY693" fmla="*/ 587426 h 587425"/>
                <a:gd name="connsiteX694" fmla="*/ 7936663 w 11218359"/>
                <a:gd name="connsiteY694" fmla="*/ 587426 h 587425"/>
                <a:gd name="connsiteX695" fmla="*/ 7948094 w 11218359"/>
                <a:gd name="connsiteY695" fmla="*/ 587426 h 587425"/>
                <a:gd name="connsiteX696" fmla="*/ 7959524 w 11218359"/>
                <a:gd name="connsiteY696" fmla="*/ 587426 h 587425"/>
                <a:gd name="connsiteX697" fmla="*/ 7971001 w 11218359"/>
                <a:gd name="connsiteY697" fmla="*/ 587426 h 587425"/>
                <a:gd name="connsiteX698" fmla="*/ 7982431 w 11218359"/>
                <a:gd name="connsiteY698" fmla="*/ 587426 h 587425"/>
                <a:gd name="connsiteX699" fmla="*/ 7993861 w 11218359"/>
                <a:gd name="connsiteY699" fmla="*/ 587426 h 587425"/>
                <a:gd name="connsiteX700" fmla="*/ 8005291 w 11218359"/>
                <a:gd name="connsiteY700" fmla="*/ 587426 h 587425"/>
                <a:gd name="connsiteX701" fmla="*/ 8016721 w 11218359"/>
                <a:gd name="connsiteY701" fmla="*/ 587426 h 587425"/>
                <a:gd name="connsiteX702" fmla="*/ 8028199 w 11218359"/>
                <a:gd name="connsiteY702" fmla="*/ 587426 h 587425"/>
                <a:gd name="connsiteX703" fmla="*/ 8039629 w 11218359"/>
                <a:gd name="connsiteY703" fmla="*/ 587426 h 587425"/>
                <a:gd name="connsiteX704" fmla="*/ 8051059 w 11218359"/>
                <a:gd name="connsiteY704" fmla="*/ 587426 h 587425"/>
                <a:gd name="connsiteX705" fmla="*/ 8062489 w 11218359"/>
                <a:gd name="connsiteY705" fmla="*/ 587426 h 587425"/>
                <a:gd name="connsiteX706" fmla="*/ 8073919 w 11218359"/>
                <a:gd name="connsiteY706" fmla="*/ 587426 h 587425"/>
                <a:gd name="connsiteX707" fmla="*/ 8085396 w 11218359"/>
                <a:gd name="connsiteY707" fmla="*/ 587426 h 587425"/>
                <a:gd name="connsiteX708" fmla="*/ 8096826 w 11218359"/>
                <a:gd name="connsiteY708" fmla="*/ 587426 h 587425"/>
                <a:gd name="connsiteX709" fmla="*/ 8108256 w 11218359"/>
                <a:gd name="connsiteY709" fmla="*/ 587426 h 587425"/>
                <a:gd name="connsiteX710" fmla="*/ 8119687 w 11218359"/>
                <a:gd name="connsiteY710" fmla="*/ 587426 h 587425"/>
                <a:gd name="connsiteX711" fmla="*/ 8131117 w 11218359"/>
                <a:gd name="connsiteY711" fmla="*/ 587426 h 587425"/>
                <a:gd name="connsiteX712" fmla="*/ 8142594 w 11218359"/>
                <a:gd name="connsiteY712" fmla="*/ 587426 h 587425"/>
                <a:gd name="connsiteX713" fmla="*/ 8154024 w 11218359"/>
                <a:gd name="connsiteY713" fmla="*/ 587426 h 587425"/>
                <a:gd name="connsiteX714" fmla="*/ 8165454 w 11218359"/>
                <a:gd name="connsiteY714" fmla="*/ 587426 h 587425"/>
                <a:gd name="connsiteX715" fmla="*/ 8176884 w 11218359"/>
                <a:gd name="connsiteY715" fmla="*/ 587426 h 587425"/>
                <a:gd name="connsiteX716" fmla="*/ 8188314 w 11218359"/>
                <a:gd name="connsiteY716" fmla="*/ 587426 h 587425"/>
                <a:gd name="connsiteX717" fmla="*/ 8199792 w 11218359"/>
                <a:gd name="connsiteY717" fmla="*/ 587426 h 587425"/>
                <a:gd name="connsiteX718" fmla="*/ 8211222 w 11218359"/>
                <a:gd name="connsiteY718" fmla="*/ 587426 h 587425"/>
                <a:gd name="connsiteX719" fmla="*/ 8222652 w 11218359"/>
                <a:gd name="connsiteY719" fmla="*/ 587426 h 587425"/>
                <a:gd name="connsiteX720" fmla="*/ 8234082 w 11218359"/>
                <a:gd name="connsiteY720" fmla="*/ 587426 h 587425"/>
                <a:gd name="connsiteX721" fmla="*/ 8245512 w 11218359"/>
                <a:gd name="connsiteY721" fmla="*/ 587426 h 587425"/>
                <a:gd name="connsiteX722" fmla="*/ 8256989 w 11218359"/>
                <a:gd name="connsiteY722" fmla="*/ 587426 h 587425"/>
                <a:gd name="connsiteX723" fmla="*/ 8268419 w 11218359"/>
                <a:gd name="connsiteY723" fmla="*/ 587426 h 587425"/>
                <a:gd name="connsiteX724" fmla="*/ 8279850 w 11218359"/>
                <a:gd name="connsiteY724" fmla="*/ 587426 h 587425"/>
                <a:gd name="connsiteX725" fmla="*/ 8291280 w 11218359"/>
                <a:gd name="connsiteY725" fmla="*/ 587426 h 587425"/>
                <a:gd name="connsiteX726" fmla="*/ 8302709 w 11218359"/>
                <a:gd name="connsiteY726" fmla="*/ 587426 h 587425"/>
                <a:gd name="connsiteX727" fmla="*/ 8314187 w 11218359"/>
                <a:gd name="connsiteY727" fmla="*/ 587426 h 587425"/>
                <a:gd name="connsiteX728" fmla="*/ 8325617 w 11218359"/>
                <a:gd name="connsiteY728" fmla="*/ 587426 h 587425"/>
                <a:gd name="connsiteX729" fmla="*/ 8337047 w 11218359"/>
                <a:gd name="connsiteY729" fmla="*/ 587426 h 587425"/>
                <a:gd name="connsiteX730" fmla="*/ 8348477 w 11218359"/>
                <a:gd name="connsiteY730" fmla="*/ 587426 h 587425"/>
                <a:gd name="connsiteX731" fmla="*/ 8359907 w 11218359"/>
                <a:gd name="connsiteY731" fmla="*/ 587426 h 587425"/>
                <a:gd name="connsiteX732" fmla="*/ 8371385 w 11218359"/>
                <a:gd name="connsiteY732" fmla="*/ 587426 h 587425"/>
                <a:gd name="connsiteX733" fmla="*/ 8382815 w 11218359"/>
                <a:gd name="connsiteY733" fmla="*/ 587426 h 587425"/>
                <a:gd name="connsiteX734" fmla="*/ 8394245 w 11218359"/>
                <a:gd name="connsiteY734" fmla="*/ 587426 h 587425"/>
                <a:gd name="connsiteX735" fmla="*/ 8405674 w 11218359"/>
                <a:gd name="connsiteY735" fmla="*/ 587426 h 587425"/>
                <a:gd name="connsiteX736" fmla="*/ 8417104 w 11218359"/>
                <a:gd name="connsiteY736" fmla="*/ 587426 h 587425"/>
                <a:gd name="connsiteX737" fmla="*/ 8428582 w 11218359"/>
                <a:gd name="connsiteY737" fmla="*/ 587426 h 587425"/>
                <a:gd name="connsiteX738" fmla="*/ 8440012 w 11218359"/>
                <a:gd name="connsiteY738" fmla="*/ 587426 h 587425"/>
                <a:gd name="connsiteX739" fmla="*/ 8451442 w 11218359"/>
                <a:gd name="connsiteY739" fmla="*/ 587426 h 587425"/>
                <a:gd name="connsiteX740" fmla="*/ 8462872 w 11218359"/>
                <a:gd name="connsiteY740" fmla="*/ 587426 h 587425"/>
                <a:gd name="connsiteX741" fmla="*/ 8474302 w 11218359"/>
                <a:gd name="connsiteY741" fmla="*/ 587426 h 587425"/>
                <a:gd name="connsiteX742" fmla="*/ 8485780 w 11218359"/>
                <a:gd name="connsiteY742" fmla="*/ 587426 h 587425"/>
                <a:gd name="connsiteX743" fmla="*/ 8497210 w 11218359"/>
                <a:gd name="connsiteY743" fmla="*/ 587426 h 587425"/>
                <a:gd name="connsiteX744" fmla="*/ 8508640 w 11218359"/>
                <a:gd name="connsiteY744" fmla="*/ 587426 h 587425"/>
                <a:gd name="connsiteX745" fmla="*/ 8520069 w 11218359"/>
                <a:gd name="connsiteY745" fmla="*/ 587426 h 587425"/>
                <a:gd name="connsiteX746" fmla="*/ 8531500 w 11218359"/>
                <a:gd name="connsiteY746" fmla="*/ 587426 h 587425"/>
                <a:gd name="connsiteX747" fmla="*/ 8542977 w 11218359"/>
                <a:gd name="connsiteY747" fmla="*/ 587426 h 587425"/>
                <a:gd name="connsiteX748" fmla="*/ 8554407 w 11218359"/>
                <a:gd name="connsiteY748" fmla="*/ 587426 h 587425"/>
                <a:gd name="connsiteX749" fmla="*/ 8565837 w 11218359"/>
                <a:gd name="connsiteY749" fmla="*/ 587426 h 587425"/>
                <a:gd name="connsiteX750" fmla="*/ 8577267 w 11218359"/>
                <a:gd name="connsiteY750" fmla="*/ 587426 h 587425"/>
                <a:gd name="connsiteX751" fmla="*/ 8588697 w 11218359"/>
                <a:gd name="connsiteY751" fmla="*/ 587426 h 587425"/>
                <a:gd name="connsiteX752" fmla="*/ 8600175 w 11218359"/>
                <a:gd name="connsiteY752" fmla="*/ 587426 h 587425"/>
                <a:gd name="connsiteX753" fmla="*/ 8611605 w 11218359"/>
                <a:gd name="connsiteY753" fmla="*/ 587426 h 587425"/>
                <a:gd name="connsiteX754" fmla="*/ 8623035 w 11218359"/>
                <a:gd name="connsiteY754" fmla="*/ 587426 h 587425"/>
                <a:gd name="connsiteX755" fmla="*/ 8634465 w 11218359"/>
                <a:gd name="connsiteY755" fmla="*/ 587426 h 587425"/>
                <a:gd name="connsiteX756" fmla="*/ 8645895 w 11218359"/>
                <a:gd name="connsiteY756" fmla="*/ 587426 h 587425"/>
                <a:gd name="connsiteX757" fmla="*/ 8657373 w 11218359"/>
                <a:gd name="connsiteY757" fmla="*/ 587426 h 587425"/>
                <a:gd name="connsiteX758" fmla="*/ 8668802 w 11218359"/>
                <a:gd name="connsiteY758" fmla="*/ 587426 h 587425"/>
                <a:gd name="connsiteX759" fmla="*/ 8680232 w 11218359"/>
                <a:gd name="connsiteY759" fmla="*/ 587426 h 587425"/>
                <a:gd name="connsiteX760" fmla="*/ 8691662 w 11218359"/>
                <a:gd name="connsiteY760" fmla="*/ 587426 h 587425"/>
                <a:gd name="connsiteX761" fmla="*/ 8703093 w 11218359"/>
                <a:gd name="connsiteY761" fmla="*/ 587426 h 587425"/>
                <a:gd name="connsiteX762" fmla="*/ 8714570 w 11218359"/>
                <a:gd name="connsiteY762" fmla="*/ 587426 h 587425"/>
                <a:gd name="connsiteX763" fmla="*/ 8726000 w 11218359"/>
                <a:gd name="connsiteY763" fmla="*/ 587426 h 587425"/>
                <a:gd name="connsiteX764" fmla="*/ 8737430 w 11218359"/>
                <a:gd name="connsiteY764" fmla="*/ 587426 h 587425"/>
                <a:gd name="connsiteX765" fmla="*/ 8748860 w 11218359"/>
                <a:gd name="connsiteY765" fmla="*/ 587426 h 587425"/>
                <a:gd name="connsiteX766" fmla="*/ 8760290 w 11218359"/>
                <a:gd name="connsiteY766" fmla="*/ 587426 h 587425"/>
                <a:gd name="connsiteX767" fmla="*/ 8771768 w 11218359"/>
                <a:gd name="connsiteY767" fmla="*/ 587426 h 587425"/>
                <a:gd name="connsiteX768" fmla="*/ 8783198 w 11218359"/>
                <a:gd name="connsiteY768" fmla="*/ 587426 h 587425"/>
                <a:gd name="connsiteX769" fmla="*/ 8794628 w 11218359"/>
                <a:gd name="connsiteY769" fmla="*/ 587426 h 587425"/>
                <a:gd name="connsiteX770" fmla="*/ 8806058 w 11218359"/>
                <a:gd name="connsiteY770" fmla="*/ 587426 h 587425"/>
                <a:gd name="connsiteX771" fmla="*/ 8817488 w 11218359"/>
                <a:gd name="connsiteY771" fmla="*/ 587426 h 587425"/>
                <a:gd name="connsiteX772" fmla="*/ 8828918 w 11218359"/>
                <a:gd name="connsiteY772" fmla="*/ 587426 h 587425"/>
                <a:gd name="connsiteX773" fmla="*/ 8840395 w 11218359"/>
                <a:gd name="connsiteY773" fmla="*/ 587426 h 587425"/>
                <a:gd name="connsiteX774" fmla="*/ 8851825 w 11218359"/>
                <a:gd name="connsiteY774" fmla="*/ 587426 h 587425"/>
                <a:gd name="connsiteX775" fmla="*/ 8863256 w 11218359"/>
                <a:gd name="connsiteY775" fmla="*/ 587426 h 587425"/>
                <a:gd name="connsiteX776" fmla="*/ 8874686 w 11218359"/>
                <a:gd name="connsiteY776" fmla="*/ 587426 h 587425"/>
                <a:gd name="connsiteX777" fmla="*/ 8886115 w 11218359"/>
                <a:gd name="connsiteY777" fmla="*/ 587426 h 587425"/>
                <a:gd name="connsiteX778" fmla="*/ 8897593 w 11218359"/>
                <a:gd name="connsiteY778" fmla="*/ 587426 h 587425"/>
                <a:gd name="connsiteX779" fmla="*/ 8909022 w 11218359"/>
                <a:gd name="connsiteY779" fmla="*/ 587426 h 587425"/>
                <a:gd name="connsiteX780" fmla="*/ 8920453 w 11218359"/>
                <a:gd name="connsiteY780" fmla="*/ 587426 h 587425"/>
                <a:gd name="connsiteX781" fmla="*/ 8931883 w 11218359"/>
                <a:gd name="connsiteY781" fmla="*/ 587426 h 587425"/>
                <a:gd name="connsiteX782" fmla="*/ 8943313 w 11218359"/>
                <a:gd name="connsiteY782" fmla="*/ 587426 h 587425"/>
                <a:gd name="connsiteX783" fmla="*/ 8954791 w 11218359"/>
                <a:gd name="connsiteY783" fmla="*/ 587426 h 587425"/>
                <a:gd name="connsiteX784" fmla="*/ 8966220 w 11218359"/>
                <a:gd name="connsiteY784" fmla="*/ 587426 h 587425"/>
                <a:gd name="connsiteX785" fmla="*/ 8977651 w 11218359"/>
                <a:gd name="connsiteY785" fmla="*/ 587426 h 587425"/>
                <a:gd name="connsiteX786" fmla="*/ 8989080 w 11218359"/>
                <a:gd name="connsiteY786" fmla="*/ 587426 h 587425"/>
                <a:gd name="connsiteX787" fmla="*/ 9000511 w 11218359"/>
                <a:gd name="connsiteY787" fmla="*/ 587426 h 587425"/>
                <a:gd name="connsiteX788" fmla="*/ 9011988 w 11218359"/>
                <a:gd name="connsiteY788" fmla="*/ 587426 h 587425"/>
                <a:gd name="connsiteX789" fmla="*/ 9023418 w 11218359"/>
                <a:gd name="connsiteY789" fmla="*/ 587426 h 587425"/>
                <a:gd name="connsiteX790" fmla="*/ 9034849 w 11218359"/>
                <a:gd name="connsiteY790" fmla="*/ 587426 h 587425"/>
                <a:gd name="connsiteX791" fmla="*/ 9046278 w 11218359"/>
                <a:gd name="connsiteY791" fmla="*/ 587426 h 587425"/>
                <a:gd name="connsiteX792" fmla="*/ 9057709 w 11218359"/>
                <a:gd name="connsiteY792" fmla="*/ 587426 h 587425"/>
                <a:gd name="connsiteX793" fmla="*/ 9069186 w 11218359"/>
                <a:gd name="connsiteY793" fmla="*/ 587426 h 587425"/>
                <a:gd name="connsiteX794" fmla="*/ 9080615 w 11218359"/>
                <a:gd name="connsiteY794" fmla="*/ 587426 h 587425"/>
                <a:gd name="connsiteX795" fmla="*/ 9092046 w 11218359"/>
                <a:gd name="connsiteY795" fmla="*/ 587426 h 587425"/>
                <a:gd name="connsiteX796" fmla="*/ 9103476 w 11218359"/>
                <a:gd name="connsiteY796" fmla="*/ 587426 h 587425"/>
                <a:gd name="connsiteX797" fmla="*/ 9114906 w 11218359"/>
                <a:gd name="connsiteY797" fmla="*/ 587426 h 587425"/>
                <a:gd name="connsiteX798" fmla="*/ 9126384 w 11218359"/>
                <a:gd name="connsiteY798" fmla="*/ 587426 h 587425"/>
                <a:gd name="connsiteX799" fmla="*/ 9137813 w 11218359"/>
                <a:gd name="connsiteY799" fmla="*/ 587426 h 587425"/>
                <a:gd name="connsiteX800" fmla="*/ 9149244 w 11218359"/>
                <a:gd name="connsiteY800" fmla="*/ 587426 h 587425"/>
                <a:gd name="connsiteX801" fmla="*/ 9160673 w 11218359"/>
                <a:gd name="connsiteY801" fmla="*/ 587426 h 587425"/>
                <a:gd name="connsiteX802" fmla="*/ 9172104 w 11218359"/>
                <a:gd name="connsiteY802" fmla="*/ 587426 h 587425"/>
                <a:gd name="connsiteX803" fmla="*/ 9183581 w 11218359"/>
                <a:gd name="connsiteY803" fmla="*/ 587426 h 587425"/>
                <a:gd name="connsiteX804" fmla="*/ 9195011 w 11218359"/>
                <a:gd name="connsiteY804" fmla="*/ 587426 h 587425"/>
                <a:gd name="connsiteX805" fmla="*/ 9206442 w 11218359"/>
                <a:gd name="connsiteY805" fmla="*/ 587426 h 587425"/>
                <a:gd name="connsiteX806" fmla="*/ 9217871 w 11218359"/>
                <a:gd name="connsiteY806" fmla="*/ 587426 h 587425"/>
                <a:gd name="connsiteX807" fmla="*/ 9229301 w 11218359"/>
                <a:gd name="connsiteY807" fmla="*/ 587426 h 587425"/>
                <a:gd name="connsiteX808" fmla="*/ 9240779 w 11218359"/>
                <a:gd name="connsiteY808" fmla="*/ 587426 h 587425"/>
                <a:gd name="connsiteX809" fmla="*/ 9252209 w 11218359"/>
                <a:gd name="connsiteY809" fmla="*/ 587426 h 587425"/>
                <a:gd name="connsiteX810" fmla="*/ 9263639 w 11218359"/>
                <a:gd name="connsiteY810" fmla="*/ 587426 h 587425"/>
                <a:gd name="connsiteX811" fmla="*/ 9275069 w 11218359"/>
                <a:gd name="connsiteY811" fmla="*/ 587426 h 587425"/>
                <a:gd name="connsiteX812" fmla="*/ 9286498 w 11218359"/>
                <a:gd name="connsiteY812" fmla="*/ 587426 h 587425"/>
                <a:gd name="connsiteX813" fmla="*/ 9297977 w 11218359"/>
                <a:gd name="connsiteY813" fmla="*/ 587426 h 587425"/>
                <a:gd name="connsiteX814" fmla="*/ 9309406 w 11218359"/>
                <a:gd name="connsiteY814" fmla="*/ 587426 h 587425"/>
                <a:gd name="connsiteX815" fmla="*/ 9320837 w 11218359"/>
                <a:gd name="connsiteY815" fmla="*/ 587426 h 587425"/>
                <a:gd name="connsiteX816" fmla="*/ 9332266 w 11218359"/>
                <a:gd name="connsiteY816" fmla="*/ 587426 h 587425"/>
                <a:gd name="connsiteX817" fmla="*/ 9343696 w 11218359"/>
                <a:gd name="connsiteY817" fmla="*/ 587426 h 587425"/>
                <a:gd name="connsiteX818" fmla="*/ 9355174 w 11218359"/>
                <a:gd name="connsiteY818" fmla="*/ 587426 h 587425"/>
                <a:gd name="connsiteX819" fmla="*/ 9366604 w 11218359"/>
                <a:gd name="connsiteY819" fmla="*/ 587426 h 587425"/>
                <a:gd name="connsiteX820" fmla="*/ 9378035 w 11218359"/>
                <a:gd name="connsiteY820" fmla="*/ 587426 h 587425"/>
                <a:gd name="connsiteX821" fmla="*/ 9389464 w 11218359"/>
                <a:gd name="connsiteY821" fmla="*/ 587426 h 587425"/>
                <a:gd name="connsiteX822" fmla="*/ 9400894 w 11218359"/>
                <a:gd name="connsiteY822" fmla="*/ 587426 h 587425"/>
                <a:gd name="connsiteX823" fmla="*/ 9412372 w 11218359"/>
                <a:gd name="connsiteY823" fmla="*/ 587426 h 587425"/>
                <a:gd name="connsiteX824" fmla="*/ 9423802 w 11218359"/>
                <a:gd name="connsiteY824" fmla="*/ 587426 h 587425"/>
                <a:gd name="connsiteX825" fmla="*/ 9435232 w 11218359"/>
                <a:gd name="connsiteY825" fmla="*/ 587426 h 587425"/>
                <a:gd name="connsiteX826" fmla="*/ 9446662 w 11218359"/>
                <a:gd name="connsiteY826" fmla="*/ 587426 h 587425"/>
                <a:gd name="connsiteX827" fmla="*/ 9458091 w 11218359"/>
                <a:gd name="connsiteY827" fmla="*/ 587426 h 587425"/>
                <a:gd name="connsiteX828" fmla="*/ 9469570 w 11218359"/>
                <a:gd name="connsiteY828" fmla="*/ 587426 h 587425"/>
                <a:gd name="connsiteX829" fmla="*/ 9480999 w 11218359"/>
                <a:gd name="connsiteY829" fmla="*/ 587426 h 587425"/>
                <a:gd name="connsiteX830" fmla="*/ 9492429 w 11218359"/>
                <a:gd name="connsiteY830" fmla="*/ 587426 h 587425"/>
                <a:gd name="connsiteX831" fmla="*/ 9503859 w 11218359"/>
                <a:gd name="connsiteY831" fmla="*/ 587426 h 587425"/>
                <a:gd name="connsiteX832" fmla="*/ 9515289 w 11218359"/>
                <a:gd name="connsiteY832" fmla="*/ 587426 h 587425"/>
                <a:gd name="connsiteX833" fmla="*/ 9526767 w 11218359"/>
                <a:gd name="connsiteY833" fmla="*/ 587426 h 587425"/>
                <a:gd name="connsiteX834" fmla="*/ 9538197 w 11218359"/>
                <a:gd name="connsiteY834" fmla="*/ 587426 h 587425"/>
                <a:gd name="connsiteX835" fmla="*/ 9549626 w 11218359"/>
                <a:gd name="connsiteY835" fmla="*/ 587426 h 587425"/>
                <a:gd name="connsiteX836" fmla="*/ 9561057 w 11218359"/>
                <a:gd name="connsiteY836" fmla="*/ 587426 h 587425"/>
                <a:gd name="connsiteX837" fmla="*/ 9572487 w 11218359"/>
                <a:gd name="connsiteY837" fmla="*/ 587426 h 587425"/>
                <a:gd name="connsiteX838" fmla="*/ 9583965 w 11218359"/>
                <a:gd name="connsiteY838" fmla="*/ 587426 h 587425"/>
                <a:gd name="connsiteX839" fmla="*/ 9595395 w 11218359"/>
                <a:gd name="connsiteY839" fmla="*/ 587426 h 587425"/>
                <a:gd name="connsiteX840" fmla="*/ 9606824 w 11218359"/>
                <a:gd name="connsiteY840" fmla="*/ 587426 h 587425"/>
                <a:gd name="connsiteX841" fmla="*/ 9618255 w 11218359"/>
                <a:gd name="connsiteY841" fmla="*/ 587426 h 587425"/>
                <a:gd name="connsiteX842" fmla="*/ 9629684 w 11218359"/>
                <a:gd name="connsiteY842" fmla="*/ 587426 h 587425"/>
                <a:gd name="connsiteX843" fmla="*/ 9641163 w 11218359"/>
                <a:gd name="connsiteY843" fmla="*/ 587426 h 587425"/>
                <a:gd name="connsiteX844" fmla="*/ 9652592 w 11218359"/>
                <a:gd name="connsiteY844" fmla="*/ 587426 h 587425"/>
                <a:gd name="connsiteX845" fmla="*/ 9664022 w 11218359"/>
                <a:gd name="connsiteY845" fmla="*/ 587426 h 587425"/>
                <a:gd name="connsiteX846" fmla="*/ 9675452 w 11218359"/>
                <a:gd name="connsiteY846" fmla="*/ 587426 h 587425"/>
                <a:gd name="connsiteX847" fmla="*/ 9686882 w 11218359"/>
                <a:gd name="connsiteY847" fmla="*/ 587426 h 587425"/>
                <a:gd name="connsiteX848" fmla="*/ 9698360 w 11218359"/>
                <a:gd name="connsiteY848" fmla="*/ 587426 h 587425"/>
                <a:gd name="connsiteX849" fmla="*/ 9709790 w 11218359"/>
                <a:gd name="connsiteY849" fmla="*/ 587426 h 587425"/>
                <a:gd name="connsiteX850" fmla="*/ 9721219 w 11218359"/>
                <a:gd name="connsiteY850" fmla="*/ 587426 h 587425"/>
                <a:gd name="connsiteX851" fmla="*/ 9732650 w 11218359"/>
                <a:gd name="connsiteY851" fmla="*/ 587426 h 587425"/>
                <a:gd name="connsiteX852" fmla="*/ 9744080 w 11218359"/>
                <a:gd name="connsiteY852" fmla="*/ 587426 h 587425"/>
                <a:gd name="connsiteX853" fmla="*/ 9755557 w 11218359"/>
                <a:gd name="connsiteY853" fmla="*/ 587426 h 587425"/>
                <a:gd name="connsiteX854" fmla="*/ 9766988 w 11218359"/>
                <a:gd name="connsiteY854" fmla="*/ 587426 h 587425"/>
                <a:gd name="connsiteX855" fmla="*/ 9778417 w 11218359"/>
                <a:gd name="connsiteY855" fmla="*/ 587426 h 587425"/>
                <a:gd name="connsiteX856" fmla="*/ 9789848 w 11218359"/>
                <a:gd name="connsiteY856" fmla="*/ 587426 h 587425"/>
                <a:gd name="connsiteX857" fmla="*/ 9801277 w 11218359"/>
                <a:gd name="connsiteY857" fmla="*/ 587426 h 587425"/>
                <a:gd name="connsiteX858" fmla="*/ 9812755 w 11218359"/>
                <a:gd name="connsiteY858" fmla="*/ 587426 h 587425"/>
                <a:gd name="connsiteX859" fmla="*/ 9824185 w 11218359"/>
                <a:gd name="connsiteY859" fmla="*/ 587426 h 587425"/>
                <a:gd name="connsiteX860" fmla="*/ 9835615 w 11218359"/>
                <a:gd name="connsiteY860" fmla="*/ 587426 h 587425"/>
                <a:gd name="connsiteX861" fmla="*/ 9847045 w 11218359"/>
                <a:gd name="connsiteY861" fmla="*/ 587426 h 587425"/>
                <a:gd name="connsiteX862" fmla="*/ 9858475 w 11218359"/>
                <a:gd name="connsiteY862" fmla="*/ 587426 h 587425"/>
                <a:gd name="connsiteX863" fmla="*/ 9869952 w 11218359"/>
                <a:gd name="connsiteY863" fmla="*/ 587426 h 587425"/>
                <a:gd name="connsiteX864" fmla="*/ 9881383 w 11218359"/>
                <a:gd name="connsiteY864" fmla="*/ 587426 h 587425"/>
                <a:gd name="connsiteX865" fmla="*/ 9892812 w 11218359"/>
                <a:gd name="connsiteY865" fmla="*/ 587426 h 587425"/>
                <a:gd name="connsiteX866" fmla="*/ 9904243 w 11218359"/>
                <a:gd name="connsiteY866" fmla="*/ 587426 h 587425"/>
                <a:gd name="connsiteX867" fmla="*/ 9915673 w 11218359"/>
                <a:gd name="connsiteY867" fmla="*/ 587426 h 587425"/>
                <a:gd name="connsiteX868" fmla="*/ 9927102 w 11218359"/>
                <a:gd name="connsiteY868" fmla="*/ 587426 h 587425"/>
                <a:gd name="connsiteX869" fmla="*/ 9938581 w 11218359"/>
                <a:gd name="connsiteY869" fmla="*/ 587426 h 587425"/>
                <a:gd name="connsiteX870" fmla="*/ 9950010 w 11218359"/>
                <a:gd name="connsiteY870" fmla="*/ 587426 h 587425"/>
                <a:gd name="connsiteX871" fmla="*/ 9961441 w 11218359"/>
                <a:gd name="connsiteY871" fmla="*/ 587426 h 587425"/>
                <a:gd name="connsiteX872" fmla="*/ 9972870 w 11218359"/>
                <a:gd name="connsiteY872" fmla="*/ 587426 h 587425"/>
                <a:gd name="connsiteX873" fmla="*/ 9984300 w 11218359"/>
                <a:gd name="connsiteY873" fmla="*/ 587426 h 587425"/>
                <a:gd name="connsiteX874" fmla="*/ 9995778 w 11218359"/>
                <a:gd name="connsiteY874" fmla="*/ 587426 h 587425"/>
                <a:gd name="connsiteX875" fmla="*/ 10007208 w 11218359"/>
                <a:gd name="connsiteY875" fmla="*/ 587426 h 587425"/>
                <a:gd name="connsiteX876" fmla="*/ 10018638 w 11218359"/>
                <a:gd name="connsiteY876" fmla="*/ 587426 h 587425"/>
                <a:gd name="connsiteX877" fmla="*/ 10030068 w 11218359"/>
                <a:gd name="connsiteY877" fmla="*/ 587426 h 587425"/>
                <a:gd name="connsiteX878" fmla="*/ 10041498 w 11218359"/>
                <a:gd name="connsiteY878" fmla="*/ 587426 h 587425"/>
                <a:gd name="connsiteX879" fmla="*/ 10052976 w 11218359"/>
                <a:gd name="connsiteY879" fmla="*/ 587426 h 587425"/>
                <a:gd name="connsiteX880" fmla="*/ 10064405 w 11218359"/>
                <a:gd name="connsiteY880" fmla="*/ 587426 h 587425"/>
                <a:gd name="connsiteX881" fmla="*/ 10075835 w 11218359"/>
                <a:gd name="connsiteY881" fmla="*/ 587426 h 587425"/>
                <a:gd name="connsiteX882" fmla="*/ 10087266 w 11218359"/>
                <a:gd name="connsiteY882" fmla="*/ 587426 h 587425"/>
                <a:gd name="connsiteX883" fmla="*/ 10098695 w 11218359"/>
                <a:gd name="connsiteY883" fmla="*/ 587426 h 587425"/>
                <a:gd name="connsiteX884" fmla="*/ 10110174 w 11218359"/>
                <a:gd name="connsiteY884" fmla="*/ 587426 h 587425"/>
                <a:gd name="connsiteX885" fmla="*/ 10121603 w 11218359"/>
                <a:gd name="connsiteY885" fmla="*/ 587426 h 587425"/>
                <a:gd name="connsiteX886" fmla="*/ 10133033 w 11218359"/>
                <a:gd name="connsiteY886" fmla="*/ 587426 h 587425"/>
                <a:gd name="connsiteX887" fmla="*/ 10144463 w 11218359"/>
                <a:gd name="connsiteY887" fmla="*/ 587426 h 587425"/>
                <a:gd name="connsiteX888" fmla="*/ 10155893 w 11218359"/>
                <a:gd name="connsiteY888" fmla="*/ 587426 h 587425"/>
                <a:gd name="connsiteX889" fmla="*/ 10167371 w 11218359"/>
                <a:gd name="connsiteY889" fmla="*/ 587426 h 587425"/>
                <a:gd name="connsiteX890" fmla="*/ 10178801 w 11218359"/>
                <a:gd name="connsiteY890" fmla="*/ 587426 h 587425"/>
                <a:gd name="connsiteX891" fmla="*/ 10190230 w 11218359"/>
                <a:gd name="connsiteY891" fmla="*/ 587426 h 587425"/>
                <a:gd name="connsiteX892" fmla="*/ 10201661 w 11218359"/>
                <a:gd name="connsiteY892" fmla="*/ 587426 h 587425"/>
                <a:gd name="connsiteX893" fmla="*/ 10213091 w 11218359"/>
                <a:gd name="connsiteY893" fmla="*/ 587426 h 587425"/>
                <a:gd name="connsiteX894" fmla="*/ 10224569 w 11218359"/>
                <a:gd name="connsiteY894" fmla="*/ 587426 h 587425"/>
                <a:gd name="connsiteX895" fmla="*/ 10235998 w 11218359"/>
                <a:gd name="connsiteY895" fmla="*/ 587426 h 587425"/>
                <a:gd name="connsiteX896" fmla="*/ 10247428 w 11218359"/>
                <a:gd name="connsiteY896" fmla="*/ 587426 h 587425"/>
                <a:gd name="connsiteX897" fmla="*/ 10258859 w 11218359"/>
                <a:gd name="connsiteY897" fmla="*/ 587426 h 587425"/>
                <a:gd name="connsiteX898" fmla="*/ 10270288 w 11218359"/>
                <a:gd name="connsiteY898" fmla="*/ 587426 h 587425"/>
                <a:gd name="connsiteX899" fmla="*/ 10281767 w 11218359"/>
                <a:gd name="connsiteY899" fmla="*/ 587426 h 587425"/>
                <a:gd name="connsiteX900" fmla="*/ 10293196 w 11218359"/>
                <a:gd name="connsiteY900" fmla="*/ 587426 h 587425"/>
                <a:gd name="connsiteX901" fmla="*/ 10304626 w 11218359"/>
                <a:gd name="connsiteY901" fmla="*/ 587426 h 587425"/>
                <a:gd name="connsiteX902" fmla="*/ 10316056 w 11218359"/>
                <a:gd name="connsiteY902" fmla="*/ 587426 h 587425"/>
                <a:gd name="connsiteX903" fmla="*/ 10327486 w 11218359"/>
                <a:gd name="connsiteY903" fmla="*/ 587426 h 587425"/>
                <a:gd name="connsiteX904" fmla="*/ 10338963 w 11218359"/>
                <a:gd name="connsiteY904" fmla="*/ 587426 h 587425"/>
                <a:gd name="connsiteX905" fmla="*/ 10350394 w 11218359"/>
                <a:gd name="connsiteY905" fmla="*/ 587426 h 587425"/>
                <a:gd name="connsiteX906" fmla="*/ 10361823 w 11218359"/>
                <a:gd name="connsiteY906" fmla="*/ 587426 h 587425"/>
                <a:gd name="connsiteX907" fmla="*/ 10373254 w 11218359"/>
                <a:gd name="connsiteY907" fmla="*/ 587426 h 587425"/>
                <a:gd name="connsiteX908" fmla="*/ 10384684 w 11218359"/>
                <a:gd name="connsiteY908" fmla="*/ 587426 h 587425"/>
                <a:gd name="connsiteX909" fmla="*/ 10396161 w 11218359"/>
                <a:gd name="connsiteY909" fmla="*/ 587426 h 587425"/>
                <a:gd name="connsiteX910" fmla="*/ 10407591 w 11218359"/>
                <a:gd name="connsiteY910" fmla="*/ 587426 h 587425"/>
                <a:gd name="connsiteX911" fmla="*/ 10419021 w 11218359"/>
                <a:gd name="connsiteY911" fmla="*/ 587426 h 587425"/>
                <a:gd name="connsiteX912" fmla="*/ 10430452 w 11218359"/>
                <a:gd name="connsiteY912" fmla="*/ 587426 h 587425"/>
                <a:gd name="connsiteX913" fmla="*/ 10441881 w 11218359"/>
                <a:gd name="connsiteY913" fmla="*/ 587426 h 587425"/>
                <a:gd name="connsiteX914" fmla="*/ 10453358 w 11218359"/>
                <a:gd name="connsiteY914" fmla="*/ 587426 h 587425"/>
                <a:gd name="connsiteX915" fmla="*/ 10464789 w 11218359"/>
                <a:gd name="connsiteY915" fmla="*/ 587426 h 587425"/>
                <a:gd name="connsiteX916" fmla="*/ 10476219 w 11218359"/>
                <a:gd name="connsiteY916" fmla="*/ 587426 h 587425"/>
                <a:gd name="connsiteX917" fmla="*/ 10487649 w 11218359"/>
                <a:gd name="connsiteY917" fmla="*/ 587426 h 587425"/>
                <a:gd name="connsiteX918" fmla="*/ 10499079 w 11218359"/>
                <a:gd name="connsiteY918" fmla="*/ 587426 h 587425"/>
                <a:gd name="connsiteX919" fmla="*/ 10510556 w 11218359"/>
                <a:gd name="connsiteY919" fmla="*/ 587426 h 587425"/>
                <a:gd name="connsiteX920" fmla="*/ 10521987 w 11218359"/>
                <a:gd name="connsiteY920" fmla="*/ 587426 h 587425"/>
                <a:gd name="connsiteX921" fmla="*/ 10533416 w 11218359"/>
                <a:gd name="connsiteY921" fmla="*/ 587426 h 587425"/>
                <a:gd name="connsiteX922" fmla="*/ 10544847 w 11218359"/>
                <a:gd name="connsiteY922" fmla="*/ 587426 h 587425"/>
                <a:gd name="connsiteX923" fmla="*/ 10556277 w 11218359"/>
                <a:gd name="connsiteY923" fmla="*/ 587426 h 587425"/>
                <a:gd name="connsiteX924" fmla="*/ 10567754 w 11218359"/>
                <a:gd name="connsiteY924" fmla="*/ 587426 h 587425"/>
                <a:gd name="connsiteX925" fmla="*/ 10579184 w 11218359"/>
                <a:gd name="connsiteY925" fmla="*/ 587426 h 587425"/>
                <a:gd name="connsiteX926" fmla="*/ 10590614 w 11218359"/>
                <a:gd name="connsiteY926" fmla="*/ 587426 h 587425"/>
                <a:gd name="connsiteX927" fmla="*/ 10602045 w 11218359"/>
                <a:gd name="connsiteY927" fmla="*/ 587426 h 587425"/>
                <a:gd name="connsiteX928" fmla="*/ 10613474 w 11218359"/>
                <a:gd name="connsiteY928" fmla="*/ 587426 h 587425"/>
                <a:gd name="connsiteX929" fmla="*/ 10624951 w 11218359"/>
                <a:gd name="connsiteY929" fmla="*/ 587426 h 587425"/>
                <a:gd name="connsiteX930" fmla="*/ 10636382 w 11218359"/>
                <a:gd name="connsiteY930" fmla="*/ 587426 h 587425"/>
                <a:gd name="connsiteX931" fmla="*/ 10647812 w 11218359"/>
                <a:gd name="connsiteY931" fmla="*/ 587426 h 587425"/>
                <a:gd name="connsiteX932" fmla="*/ 10659241 w 11218359"/>
                <a:gd name="connsiteY932" fmla="*/ 587426 h 587425"/>
                <a:gd name="connsiteX933" fmla="*/ 10670672 w 11218359"/>
                <a:gd name="connsiteY933" fmla="*/ 587426 h 587425"/>
                <a:gd name="connsiteX934" fmla="*/ 10682149 w 11218359"/>
                <a:gd name="connsiteY934" fmla="*/ 587426 h 587425"/>
                <a:gd name="connsiteX935" fmla="*/ 10693580 w 11218359"/>
                <a:gd name="connsiteY935" fmla="*/ 587426 h 587425"/>
                <a:gd name="connsiteX936" fmla="*/ 10705009 w 11218359"/>
                <a:gd name="connsiteY936" fmla="*/ 587426 h 587425"/>
                <a:gd name="connsiteX937" fmla="*/ 10716439 w 11218359"/>
                <a:gd name="connsiteY937" fmla="*/ 587426 h 587425"/>
                <a:gd name="connsiteX938" fmla="*/ 10727870 w 11218359"/>
                <a:gd name="connsiteY938" fmla="*/ 587426 h 587425"/>
                <a:gd name="connsiteX939" fmla="*/ 10739347 w 11218359"/>
                <a:gd name="connsiteY939" fmla="*/ 587426 h 587425"/>
                <a:gd name="connsiteX940" fmla="*/ 10750778 w 11218359"/>
                <a:gd name="connsiteY940" fmla="*/ 587426 h 587425"/>
                <a:gd name="connsiteX941" fmla="*/ 10762207 w 11218359"/>
                <a:gd name="connsiteY941" fmla="*/ 587426 h 587425"/>
                <a:gd name="connsiteX942" fmla="*/ 10773637 w 11218359"/>
                <a:gd name="connsiteY942" fmla="*/ 587426 h 587425"/>
                <a:gd name="connsiteX943" fmla="*/ 10785067 w 11218359"/>
                <a:gd name="connsiteY943" fmla="*/ 587426 h 587425"/>
                <a:gd name="connsiteX944" fmla="*/ 10796544 w 11218359"/>
                <a:gd name="connsiteY944" fmla="*/ 587426 h 587425"/>
                <a:gd name="connsiteX945" fmla="*/ 10807975 w 11218359"/>
                <a:gd name="connsiteY945" fmla="*/ 587426 h 587425"/>
                <a:gd name="connsiteX946" fmla="*/ 10819405 w 11218359"/>
                <a:gd name="connsiteY946" fmla="*/ 587426 h 587425"/>
                <a:gd name="connsiteX947" fmla="*/ 10830834 w 11218359"/>
                <a:gd name="connsiteY947" fmla="*/ 587426 h 587425"/>
                <a:gd name="connsiteX948" fmla="*/ 10842265 w 11218359"/>
                <a:gd name="connsiteY948" fmla="*/ 587426 h 587425"/>
                <a:gd name="connsiteX949" fmla="*/ 10853742 w 11218359"/>
                <a:gd name="connsiteY949" fmla="*/ 587426 h 587425"/>
                <a:gd name="connsiteX950" fmla="*/ 10865173 w 11218359"/>
                <a:gd name="connsiteY950" fmla="*/ 587426 h 587425"/>
                <a:gd name="connsiteX951" fmla="*/ 10876602 w 11218359"/>
                <a:gd name="connsiteY951" fmla="*/ 587426 h 587425"/>
                <a:gd name="connsiteX952" fmla="*/ 10888032 w 11218359"/>
                <a:gd name="connsiteY952" fmla="*/ 587426 h 587425"/>
                <a:gd name="connsiteX953" fmla="*/ 10899463 w 11218359"/>
                <a:gd name="connsiteY953" fmla="*/ 587426 h 587425"/>
                <a:gd name="connsiteX954" fmla="*/ 10910892 w 11218359"/>
                <a:gd name="connsiteY954" fmla="*/ 587426 h 587425"/>
                <a:gd name="connsiteX955" fmla="*/ 10922369 w 11218359"/>
                <a:gd name="connsiteY955" fmla="*/ 587426 h 587425"/>
                <a:gd name="connsiteX956" fmla="*/ 10933800 w 11218359"/>
                <a:gd name="connsiteY956" fmla="*/ 587426 h 587425"/>
                <a:gd name="connsiteX957" fmla="*/ 10945230 w 11218359"/>
                <a:gd name="connsiteY957" fmla="*/ 587426 h 587425"/>
                <a:gd name="connsiteX958" fmla="*/ 10956660 w 11218359"/>
                <a:gd name="connsiteY958" fmla="*/ 587426 h 587425"/>
                <a:gd name="connsiteX959" fmla="*/ 10968090 w 11218359"/>
                <a:gd name="connsiteY959" fmla="*/ 587426 h 587425"/>
                <a:gd name="connsiteX960" fmla="*/ 10979567 w 11218359"/>
                <a:gd name="connsiteY960" fmla="*/ 587426 h 587425"/>
                <a:gd name="connsiteX961" fmla="*/ 10990998 w 11218359"/>
                <a:gd name="connsiteY961" fmla="*/ 587426 h 587425"/>
                <a:gd name="connsiteX962" fmla="*/ 11002427 w 11218359"/>
                <a:gd name="connsiteY962" fmla="*/ 587426 h 587425"/>
                <a:gd name="connsiteX963" fmla="*/ 11013858 w 11218359"/>
                <a:gd name="connsiteY963" fmla="*/ 587426 h 587425"/>
                <a:gd name="connsiteX964" fmla="*/ 11025287 w 11218359"/>
                <a:gd name="connsiteY964" fmla="*/ 587426 h 587425"/>
                <a:gd name="connsiteX965" fmla="*/ 11036765 w 11218359"/>
                <a:gd name="connsiteY965" fmla="*/ 587426 h 587425"/>
                <a:gd name="connsiteX966" fmla="*/ 11048195 w 11218359"/>
                <a:gd name="connsiteY966" fmla="*/ 587426 h 587425"/>
                <a:gd name="connsiteX967" fmla="*/ 11059625 w 11218359"/>
                <a:gd name="connsiteY967" fmla="*/ 587426 h 587425"/>
                <a:gd name="connsiteX968" fmla="*/ 11071056 w 11218359"/>
                <a:gd name="connsiteY968" fmla="*/ 587426 h 587425"/>
                <a:gd name="connsiteX969" fmla="*/ 11082485 w 11218359"/>
                <a:gd name="connsiteY969" fmla="*/ 587426 h 587425"/>
                <a:gd name="connsiteX970" fmla="*/ 11093962 w 11218359"/>
                <a:gd name="connsiteY970" fmla="*/ 587426 h 587425"/>
                <a:gd name="connsiteX971" fmla="*/ 11105393 w 11218359"/>
                <a:gd name="connsiteY971" fmla="*/ 587426 h 587425"/>
                <a:gd name="connsiteX972" fmla="*/ 11116823 w 11218359"/>
                <a:gd name="connsiteY972" fmla="*/ 587426 h 587425"/>
                <a:gd name="connsiteX973" fmla="*/ 11128253 w 11218359"/>
                <a:gd name="connsiteY973" fmla="*/ 587426 h 587425"/>
                <a:gd name="connsiteX974" fmla="*/ 11139683 w 11218359"/>
                <a:gd name="connsiteY974" fmla="*/ 587426 h 587425"/>
                <a:gd name="connsiteX975" fmla="*/ 11151160 w 11218359"/>
                <a:gd name="connsiteY975" fmla="*/ 587426 h 587425"/>
                <a:gd name="connsiteX976" fmla="*/ 11162591 w 11218359"/>
                <a:gd name="connsiteY976" fmla="*/ 587426 h 587425"/>
                <a:gd name="connsiteX977" fmla="*/ 11174020 w 11218359"/>
                <a:gd name="connsiteY977" fmla="*/ 587426 h 587425"/>
                <a:gd name="connsiteX978" fmla="*/ 11185451 w 11218359"/>
                <a:gd name="connsiteY978" fmla="*/ 587426 h 587425"/>
                <a:gd name="connsiteX979" fmla="*/ 11196881 w 11218359"/>
                <a:gd name="connsiteY979" fmla="*/ 587426 h 587425"/>
                <a:gd name="connsiteX980" fmla="*/ 11208358 w 11218359"/>
                <a:gd name="connsiteY980" fmla="*/ 587426 h 587425"/>
                <a:gd name="connsiteX981" fmla="*/ 11218359 w 11218359"/>
                <a:gd name="connsiteY981" fmla="*/ 587426 h 58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87425">
                  <a:moveTo>
                    <a:pt x="0" y="587426"/>
                  </a:moveTo>
                  <a:lnTo>
                    <a:pt x="9149" y="587426"/>
                  </a:lnTo>
                  <a:lnTo>
                    <a:pt x="20588" y="587426"/>
                  </a:lnTo>
                  <a:lnTo>
                    <a:pt x="32028" y="587426"/>
                  </a:lnTo>
                  <a:lnTo>
                    <a:pt x="43467" y="587426"/>
                  </a:lnTo>
                  <a:lnTo>
                    <a:pt x="54907" y="587426"/>
                  </a:lnTo>
                  <a:lnTo>
                    <a:pt x="66346" y="587426"/>
                  </a:lnTo>
                  <a:lnTo>
                    <a:pt x="77786" y="587426"/>
                  </a:lnTo>
                  <a:lnTo>
                    <a:pt x="89225" y="587426"/>
                  </a:lnTo>
                  <a:lnTo>
                    <a:pt x="100665" y="587426"/>
                  </a:lnTo>
                  <a:lnTo>
                    <a:pt x="112104" y="587426"/>
                  </a:lnTo>
                  <a:lnTo>
                    <a:pt x="123544" y="587426"/>
                  </a:lnTo>
                  <a:lnTo>
                    <a:pt x="134979" y="587426"/>
                  </a:lnTo>
                  <a:lnTo>
                    <a:pt x="146423" y="587426"/>
                  </a:lnTo>
                  <a:lnTo>
                    <a:pt x="157858" y="587426"/>
                  </a:lnTo>
                  <a:lnTo>
                    <a:pt x="169297" y="587426"/>
                  </a:lnTo>
                  <a:lnTo>
                    <a:pt x="180737" y="587426"/>
                  </a:lnTo>
                  <a:lnTo>
                    <a:pt x="192176" y="587426"/>
                  </a:lnTo>
                  <a:lnTo>
                    <a:pt x="203616" y="587426"/>
                  </a:lnTo>
                  <a:lnTo>
                    <a:pt x="215055" y="587426"/>
                  </a:lnTo>
                  <a:lnTo>
                    <a:pt x="226495" y="587426"/>
                  </a:lnTo>
                  <a:lnTo>
                    <a:pt x="237935" y="587426"/>
                  </a:lnTo>
                  <a:lnTo>
                    <a:pt x="249374" y="587426"/>
                  </a:lnTo>
                  <a:lnTo>
                    <a:pt x="260814" y="587426"/>
                  </a:lnTo>
                  <a:lnTo>
                    <a:pt x="272253" y="587426"/>
                  </a:lnTo>
                  <a:lnTo>
                    <a:pt x="283693" y="587426"/>
                  </a:lnTo>
                  <a:lnTo>
                    <a:pt x="295132" y="587426"/>
                  </a:lnTo>
                  <a:lnTo>
                    <a:pt x="306572" y="587426"/>
                  </a:lnTo>
                  <a:lnTo>
                    <a:pt x="318011" y="587426"/>
                  </a:lnTo>
                  <a:lnTo>
                    <a:pt x="329451" y="587426"/>
                  </a:lnTo>
                  <a:lnTo>
                    <a:pt x="340890" y="587426"/>
                  </a:lnTo>
                  <a:lnTo>
                    <a:pt x="352330" y="587426"/>
                  </a:lnTo>
                  <a:lnTo>
                    <a:pt x="363769" y="587426"/>
                  </a:lnTo>
                  <a:lnTo>
                    <a:pt x="375209" y="587426"/>
                  </a:lnTo>
                  <a:lnTo>
                    <a:pt x="386648" y="587426"/>
                  </a:lnTo>
                  <a:lnTo>
                    <a:pt x="398088" y="587426"/>
                  </a:lnTo>
                  <a:lnTo>
                    <a:pt x="409527" y="392120"/>
                  </a:lnTo>
                  <a:lnTo>
                    <a:pt x="420967" y="0"/>
                  </a:lnTo>
                  <a:lnTo>
                    <a:pt x="432406" y="31552"/>
                  </a:lnTo>
                  <a:lnTo>
                    <a:pt x="443846" y="0"/>
                  </a:lnTo>
                  <a:lnTo>
                    <a:pt x="455285" y="124696"/>
                  </a:lnTo>
                  <a:lnTo>
                    <a:pt x="466725" y="45072"/>
                  </a:lnTo>
                  <a:lnTo>
                    <a:pt x="478165" y="267424"/>
                  </a:lnTo>
                  <a:lnTo>
                    <a:pt x="489604" y="289955"/>
                  </a:lnTo>
                  <a:lnTo>
                    <a:pt x="501044" y="193805"/>
                  </a:lnTo>
                  <a:lnTo>
                    <a:pt x="512483" y="9015"/>
                  </a:lnTo>
                  <a:lnTo>
                    <a:pt x="523923" y="96155"/>
                  </a:lnTo>
                  <a:lnTo>
                    <a:pt x="535362" y="57093"/>
                  </a:lnTo>
                  <a:lnTo>
                    <a:pt x="546802" y="422167"/>
                  </a:lnTo>
                  <a:lnTo>
                    <a:pt x="558241" y="585926"/>
                  </a:lnTo>
                  <a:lnTo>
                    <a:pt x="569681" y="587426"/>
                  </a:lnTo>
                  <a:lnTo>
                    <a:pt x="581120" y="587426"/>
                  </a:lnTo>
                  <a:lnTo>
                    <a:pt x="592560" y="587426"/>
                  </a:lnTo>
                  <a:lnTo>
                    <a:pt x="603999" y="587426"/>
                  </a:lnTo>
                  <a:lnTo>
                    <a:pt x="615439" y="587426"/>
                  </a:lnTo>
                  <a:lnTo>
                    <a:pt x="626878" y="587426"/>
                  </a:lnTo>
                  <a:lnTo>
                    <a:pt x="638318" y="587426"/>
                  </a:lnTo>
                  <a:lnTo>
                    <a:pt x="649757" y="587426"/>
                  </a:lnTo>
                  <a:lnTo>
                    <a:pt x="661192" y="587426"/>
                  </a:lnTo>
                  <a:lnTo>
                    <a:pt x="672632" y="587426"/>
                  </a:lnTo>
                  <a:lnTo>
                    <a:pt x="684071" y="587426"/>
                  </a:lnTo>
                  <a:lnTo>
                    <a:pt x="695511" y="587426"/>
                  </a:lnTo>
                  <a:lnTo>
                    <a:pt x="706950" y="587426"/>
                  </a:lnTo>
                  <a:lnTo>
                    <a:pt x="718390" y="587426"/>
                  </a:lnTo>
                  <a:lnTo>
                    <a:pt x="729829" y="587426"/>
                  </a:lnTo>
                  <a:lnTo>
                    <a:pt x="741269" y="587426"/>
                  </a:lnTo>
                  <a:lnTo>
                    <a:pt x="752708" y="587426"/>
                  </a:lnTo>
                  <a:lnTo>
                    <a:pt x="764148" y="587426"/>
                  </a:lnTo>
                  <a:lnTo>
                    <a:pt x="775587" y="587426"/>
                  </a:lnTo>
                  <a:lnTo>
                    <a:pt x="787027" y="587426"/>
                  </a:lnTo>
                  <a:lnTo>
                    <a:pt x="798467" y="587426"/>
                  </a:lnTo>
                  <a:lnTo>
                    <a:pt x="809906" y="587426"/>
                  </a:lnTo>
                  <a:lnTo>
                    <a:pt x="821346" y="587426"/>
                  </a:lnTo>
                  <a:lnTo>
                    <a:pt x="832785" y="587426"/>
                  </a:lnTo>
                  <a:lnTo>
                    <a:pt x="844225" y="587426"/>
                  </a:lnTo>
                  <a:lnTo>
                    <a:pt x="855664" y="587426"/>
                  </a:lnTo>
                  <a:lnTo>
                    <a:pt x="867104" y="587426"/>
                  </a:lnTo>
                  <a:lnTo>
                    <a:pt x="878543" y="587426"/>
                  </a:lnTo>
                  <a:lnTo>
                    <a:pt x="889983" y="587426"/>
                  </a:lnTo>
                  <a:lnTo>
                    <a:pt x="901422" y="587426"/>
                  </a:lnTo>
                  <a:lnTo>
                    <a:pt x="912862" y="587426"/>
                  </a:lnTo>
                  <a:lnTo>
                    <a:pt x="924301" y="587426"/>
                  </a:lnTo>
                  <a:lnTo>
                    <a:pt x="935741" y="587426"/>
                  </a:lnTo>
                  <a:lnTo>
                    <a:pt x="947180" y="587426"/>
                  </a:lnTo>
                  <a:lnTo>
                    <a:pt x="958620" y="587426"/>
                  </a:lnTo>
                  <a:lnTo>
                    <a:pt x="970059" y="587426"/>
                  </a:lnTo>
                  <a:lnTo>
                    <a:pt x="981499" y="587426"/>
                  </a:lnTo>
                  <a:lnTo>
                    <a:pt x="992938" y="587426"/>
                  </a:lnTo>
                  <a:lnTo>
                    <a:pt x="1004378" y="587426"/>
                  </a:lnTo>
                  <a:lnTo>
                    <a:pt x="1015818" y="587426"/>
                  </a:lnTo>
                  <a:lnTo>
                    <a:pt x="1027257" y="587426"/>
                  </a:lnTo>
                  <a:lnTo>
                    <a:pt x="1038697" y="587426"/>
                  </a:lnTo>
                  <a:lnTo>
                    <a:pt x="1050136" y="587426"/>
                  </a:lnTo>
                  <a:lnTo>
                    <a:pt x="1061576" y="587426"/>
                  </a:lnTo>
                  <a:lnTo>
                    <a:pt x="1073015" y="587426"/>
                  </a:lnTo>
                  <a:lnTo>
                    <a:pt x="1084455" y="587426"/>
                  </a:lnTo>
                  <a:lnTo>
                    <a:pt x="1095894" y="587426"/>
                  </a:lnTo>
                  <a:lnTo>
                    <a:pt x="1107334" y="587426"/>
                  </a:lnTo>
                  <a:lnTo>
                    <a:pt x="1118773" y="587426"/>
                  </a:lnTo>
                  <a:lnTo>
                    <a:pt x="1130213" y="587426"/>
                  </a:lnTo>
                  <a:lnTo>
                    <a:pt x="1141652" y="587426"/>
                  </a:lnTo>
                  <a:lnTo>
                    <a:pt x="1153092" y="587426"/>
                  </a:lnTo>
                  <a:lnTo>
                    <a:pt x="1164531" y="587426"/>
                  </a:lnTo>
                  <a:lnTo>
                    <a:pt x="1175971" y="587426"/>
                  </a:lnTo>
                  <a:lnTo>
                    <a:pt x="1187406" y="587426"/>
                  </a:lnTo>
                  <a:lnTo>
                    <a:pt x="1198845" y="587426"/>
                  </a:lnTo>
                  <a:lnTo>
                    <a:pt x="1210285" y="587426"/>
                  </a:lnTo>
                  <a:lnTo>
                    <a:pt x="1221724" y="587426"/>
                  </a:lnTo>
                  <a:lnTo>
                    <a:pt x="1233164" y="587426"/>
                  </a:lnTo>
                  <a:lnTo>
                    <a:pt x="1244603" y="587426"/>
                  </a:lnTo>
                  <a:lnTo>
                    <a:pt x="1256043" y="587426"/>
                  </a:lnTo>
                  <a:lnTo>
                    <a:pt x="1267482" y="587426"/>
                  </a:lnTo>
                  <a:lnTo>
                    <a:pt x="1278922" y="587426"/>
                  </a:lnTo>
                  <a:lnTo>
                    <a:pt x="1290361" y="587426"/>
                  </a:lnTo>
                  <a:lnTo>
                    <a:pt x="1301801" y="587426"/>
                  </a:lnTo>
                  <a:lnTo>
                    <a:pt x="1313240" y="587426"/>
                  </a:lnTo>
                  <a:lnTo>
                    <a:pt x="1324680" y="587426"/>
                  </a:lnTo>
                  <a:lnTo>
                    <a:pt x="1336120" y="587426"/>
                  </a:lnTo>
                  <a:lnTo>
                    <a:pt x="1347559" y="587426"/>
                  </a:lnTo>
                  <a:lnTo>
                    <a:pt x="1358999" y="587426"/>
                  </a:lnTo>
                  <a:lnTo>
                    <a:pt x="1370438" y="587426"/>
                  </a:lnTo>
                  <a:lnTo>
                    <a:pt x="1381878" y="587426"/>
                  </a:lnTo>
                  <a:lnTo>
                    <a:pt x="1393317" y="587426"/>
                  </a:lnTo>
                  <a:lnTo>
                    <a:pt x="1404757" y="587426"/>
                  </a:lnTo>
                  <a:lnTo>
                    <a:pt x="1416196" y="587426"/>
                  </a:lnTo>
                  <a:lnTo>
                    <a:pt x="1427636" y="587426"/>
                  </a:lnTo>
                  <a:lnTo>
                    <a:pt x="1439075" y="587426"/>
                  </a:lnTo>
                  <a:lnTo>
                    <a:pt x="1450515" y="587426"/>
                  </a:lnTo>
                  <a:lnTo>
                    <a:pt x="1461954" y="587426"/>
                  </a:lnTo>
                  <a:lnTo>
                    <a:pt x="1473394" y="587426"/>
                  </a:lnTo>
                  <a:lnTo>
                    <a:pt x="1484833" y="587426"/>
                  </a:lnTo>
                  <a:lnTo>
                    <a:pt x="1496273" y="587426"/>
                  </a:lnTo>
                  <a:lnTo>
                    <a:pt x="1507712" y="587426"/>
                  </a:lnTo>
                  <a:lnTo>
                    <a:pt x="1519152" y="587426"/>
                  </a:lnTo>
                  <a:lnTo>
                    <a:pt x="1530591" y="587426"/>
                  </a:lnTo>
                  <a:lnTo>
                    <a:pt x="1542031" y="587426"/>
                  </a:lnTo>
                  <a:lnTo>
                    <a:pt x="1553471" y="587426"/>
                  </a:lnTo>
                  <a:lnTo>
                    <a:pt x="1564910" y="587426"/>
                  </a:lnTo>
                  <a:lnTo>
                    <a:pt x="1576349" y="587426"/>
                  </a:lnTo>
                  <a:lnTo>
                    <a:pt x="1587789" y="587426"/>
                  </a:lnTo>
                  <a:lnTo>
                    <a:pt x="1599229" y="587426"/>
                  </a:lnTo>
                  <a:lnTo>
                    <a:pt x="1610668" y="587426"/>
                  </a:lnTo>
                  <a:lnTo>
                    <a:pt x="1622107" y="587426"/>
                  </a:lnTo>
                  <a:lnTo>
                    <a:pt x="1633547" y="587426"/>
                  </a:lnTo>
                  <a:lnTo>
                    <a:pt x="1644987" y="587426"/>
                  </a:lnTo>
                  <a:lnTo>
                    <a:pt x="1656426" y="587426"/>
                  </a:lnTo>
                  <a:lnTo>
                    <a:pt x="1667866" y="587426"/>
                  </a:lnTo>
                  <a:lnTo>
                    <a:pt x="1679305" y="587426"/>
                  </a:lnTo>
                  <a:lnTo>
                    <a:pt x="1690745" y="587426"/>
                  </a:lnTo>
                  <a:lnTo>
                    <a:pt x="1702184" y="587426"/>
                  </a:lnTo>
                  <a:lnTo>
                    <a:pt x="1713619" y="587426"/>
                  </a:lnTo>
                  <a:lnTo>
                    <a:pt x="1725063" y="587426"/>
                  </a:lnTo>
                  <a:lnTo>
                    <a:pt x="1736498" y="587426"/>
                  </a:lnTo>
                  <a:lnTo>
                    <a:pt x="1747938" y="587426"/>
                  </a:lnTo>
                  <a:lnTo>
                    <a:pt x="1759377" y="587426"/>
                  </a:lnTo>
                  <a:lnTo>
                    <a:pt x="1770817" y="587426"/>
                  </a:lnTo>
                  <a:lnTo>
                    <a:pt x="1782256" y="587426"/>
                  </a:lnTo>
                  <a:lnTo>
                    <a:pt x="1793696" y="587426"/>
                  </a:lnTo>
                  <a:lnTo>
                    <a:pt x="1805135" y="587426"/>
                  </a:lnTo>
                  <a:lnTo>
                    <a:pt x="1816575" y="587426"/>
                  </a:lnTo>
                  <a:lnTo>
                    <a:pt x="1828014" y="587426"/>
                  </a:lnTo>
                  <a:lnTo>
                    <a:pt x="1839454" y="587426"/>
                  </a:lnTo>
                  <a:lnTo>
                    <a:pt x="1850893" y="587426"/>
                  </a:lnTo>
                  <a:lnTo>
                    <a:pt x="1862333" y="587426"/>
                  </a:lnTo>
                  <a:lnTo>
                    <a:pt x="1873772" y="587426"/>
                  </a:lnTo>
                  <a:lnTo>
                    <a:pt x="1885212" y="587426"/>
                  </a:lnTo>
                  <a:lnTo>
                    <a:pt x="1896651" y="587426"/>
                  </a:lnTo>
                  <a:lnTo>
                    <a:pt x="1908091" y="587426"/>
                  </a:lnTo>
                  <a:lnTo>
                    <a:pt x="1919531" y="587426"/>
                  </a:lnTo>
                  <a:lnTo>
                    <a:pt x="1930970" y="587426"/>
                  </a:lnTo>
                  <a:lnTo>
                    <a:pt x="1942409" y="587426"/>
                  </a:lnTo>
                  <a:lnTo>
                    <a:pt x="1953849" y="587426"/>
                  </a:lnTo>
                  <a:lnTo>
                    <a:pt x="1965289" y="587426"/>
                  </a:lnTo>
                  <a:lnTo>
                    <a:pt x="1976728" y="587426"/>
                  </a:lnTo>
                  <a:lnTo>
                    <a:pt x="1988168" y="587426"/>
                  </a:lnTo>
                  <a:lnTo>
                    <a:pt x="1999607" y="587426"/>
                  </a:lnTo>
                  <a:lnTo>
                    <a:pt x="2011047" y="587426"/>
                  </a:lnTo>
                  <a:lnTo>
                    <a:pt x="2022486" y="587426"/>
                  </a:lnTo>
                  <a:lnTo>
                    <a:pt x="2033926" y="587426"/>
                  </a:lnTo>
                  <a:lnTo>
                    <a:pt x="2045365" y="587426"/>
                  </a:lnTo>
                  <a:lnTo>
                    <a:pt x="2056805" y="587426"/>
                  </a:lnTo>
                  <a:lnTo>
                    <a:pt x="2068244" y="587426"/>
                  </a:lnTo>
                  <a:lnTo>
                    <a:pt x="2079684" y="587426"/>
                  </a:lnTo>
                  <a:lnTo>
                    <a:pt x="2091123" y="587426"/>
                  </a:lnTo>
                  <a:lnTo>
                    <a:pt x="2102563" y="587426"/>
                  </a:lnTo>
                  <a:lnTo>
                    <a:pt x="2114002" y="587426"/>
                  </a:lnTo>
                  <a:lnTo>
                    <a:pt x="2125442" y="587426"/>
                  </a:lnTo>
                  <a:lnTo>
                    <a:pt x="2136882" y="587426"/>
                  </a:lnTo>
                  <a:lnTo>
                    <a:pt x="2148321" y="587426"/>
                  </a:lnTo>
                  <a:lnTo>
                    <a:pt x="2159760" y="587426"/>
                  </a:lnTo>
                  <a:lnTo>
                    <a:pt x="2171200" y="587426"/>
                  </a:lnTo>
                  <a:lnTo>
                    <a:pt x="2182640" y="587426"/>
                  </a:lnTo>
                  <a:lnTo>
                    <a:pt x="2194079" y="587426"/>
                  </a:lnTo>
                  <a:lnTo>
                    <a:pt x="2205519" y="587426"/>
                  </a:lnTo>
                  <a:lnTo>
                    <a:pt x="2216958" y="587426"/>
                  </a:lnTo>
                  <a:lnTo>
                    <a:pt x="2228393" y="587426"/>
                  </a:lnTo>
                  <a:lnTo>
                    <a:pt x="2239837" y="587426"/>
                  </a:lnTo>
                  <a:lnTo>
                    <a:pt x="2251272" y="587426"/>
                  </a:lnTo>
                  <a:lnTo>
                    <a:pt x="2262716" y="587426"/>
                  </a:lnTo>
                  <a:lnTo>
                    <a:pt x="2274151" y="587426"/>
                  </a:lnTo>
                  <a:lnTo>
                    <a:pt x="2285591" y="587426"/>
                  </a:lnTo>
                  <a:lnTo>
                    <a:pt x="2297030" y="587426"/>
                  </a:lnTo>
                  <a:lnTo>
                    <a:pt x="2308470" y="587426"/>
                  </a:lnTo>
                  <a:lnTo>
                    <a:pt x="2319909" y="587426"/>
                  </a:lnTo>
                  <a:lnTo>
                    <a:pt x="2331349" y="587426"/>
                  </a:lnTo>
                  <a:lnTo>
                    <a:pt x="2342788" y="587426"/>
                  </a:lnTo>
                  <a:lnTo>
                    <a:pt x="2354228" y="587426"/>
                  </a:lnTo>
                  <a:lnTo>
                    <a:pt x="2365667" y="587426"/>
                  </a:lnTo>
                  <a:lnTo>
                    <a:pt x="2377107" y="587426"/>
                  </a:lnTo>
                  <a:lnTo>
                    <a:pt x="2388546" y="587426"/>
                  </a:lnTo>
                  <a:lnTo>
                    <a:pt x="2399986" y="587426"/>
                  </a:lnTo>
                  <a:lnTo>
                    <a:pt x="2411425" y="587426"/>
                  </a:lnTo>
                  <a:lnTo>
                    <a:pt x="2422865" y="587426"/>
                  </a:lnTo>
                  <a:lnTo>
                    <a:pt x="2434304" y="587426"/>
                  </a:lnTo>
                  <a:lnTo>
                    <a:pt x="2445744" y="587426"/>
                  </a:lnTo>
                  <a:lnTo>
                    <a:pt x="2457184" y="587426"/>
                  </a:lnTo>
                  <a:lnTo>
                    <a:pt x="2468623" y="587426"/>
                  </a:lnTo>
                  <a:lnTo>
                    <a:pt x="2480062" y="587426"/>
                  </a:lnTo>
                  <a:lnTo>
                    <a:pt x="2491502" y="587426"/>
                  </a:lnTo>
                  <a:lnTo>
                    <a:pt x="2502942" y="587426"/>
                  </a:lnTo>
                  <a:lnTo>
                    <a:pt x="2514381" y="587426"/>
                  </a:lnTo>
                  <a:lnTo>
                    <a:pt x="2525821" y="587426"/>
                  </a:lnTo>
                  <a:lnTo>
                    <a:pt x="2537260" y="587426"/>
                  </a:lnTo>
                  <a:lnTo>
                    <a:pt x="2548700" y="587426"/>
                  </a:lnTo>
                  <a:lnTo>
                    <a:pt x="2560139" y="587426"/>
                  </a:lnTo>
                  <a:lnTo>
                    <a:pt x="2571579" y="587426"/>
                  </a:lnTo>
                  <a:lnTo>
                    <a:pt x="2583018" y="587426"/>
                  </a:lnTo>
                  <a:lnTo>
                    <a:pt x="2594458" y="587426"/>
                  </a:lnTo>
                  <a:lnTo>
                    <a:pt x="2605897" y="587426"/>
                  </a:lnTo>
                  <a:lnTo>
                    <a:pt x="2617337" y="587426"/>
                  </a:lnTo>
                  <a:lnTo>
                    <a:pt x="2628776" y="587426"/>
                  </a:lnTo>
                  <a:lnTo>
                    <a:pt x="2640216" y="587426"/>
                  </a:lnTo>
                  <a:lnTo>
                    <a:pt x="2651655" y="587426"/>
                  </a:lnTo>
                  <a:lnTo>
                    <a:pt x="2663095" y="587426"/>
                  </a:lnTo>
                  <a:lnTo>
                    <a:pt x="2674535" y="587426"/>
                  </a:lnTo>
                  <a:lnTo>
                    <a:pt x="2685974" y="587426"/>
                  </a:lnTo>
                  <a:lnTo>
                    <a:pt x="2697413" y="587426"/>
                  </a:lnTo>
                  <a:lnTo>
                    <a:pt x="2708853" y="587426"/>
                  </a:lnTo>
                  <a:lnTo>
                    <a:pt x="2720293" y="587426"/>
                  </a:lnTo>
                  <a:lnTo>
                    <a:pt x="2731727" y="587426"/>
                  </a:lnTo>
                  <a:lnTo>
                    <a:pt x="2743172" y="587426"/>
                  </a:lnTo>
                  <a:lnTo>
                    <a:pt x="2754611" y="587426"/>
                  </a:lnTo>
                  <a:lnTo>
                    <a:pt x="2766046" y="587426"/>
                  </a:lnTo>
                  <a:lnTo>
                    <a:pt x="2777490" y="587426"/>
                  </a:lnTo>
                  <a:lnTo>
                    <a:pt x="2788925" y="587426"/>
                  </a:lnTo>
                  <a:lnTo>
                    <a:pt x="2800364" y="587426"/>
                  </a:lnTo>
                  <a:lnTo>
                    <a:pt x="2811804" y="587426"/>
                  </a:lnTo>
                  <a:lnTo>
                    <a:pt x="2823243" y="587426"/>
                  </a:lnTo>
                  <a:lnTo>
                    <a:pt x="2834683" y="587426"/>
                  </a:lnTo>
                  <a:lnTo>
                    <a:pt x="2846123" y="587426"/>
                  </a:lnTo>
                  <a:lnTo>
                    <a:pt x="2857562" y="587426"/>
                  </a:lnTo>
                  <a:lnTo>
                    <a:pt x="2869001" y="587426"/>
                  </a:lnTo>
                  <a:lnTo>
                    <a:pt x="2880441" y="587426"/>
                  </a:lnTo>
                  <a:lnTo>
                    <a:pt x="2891881" y="587426"/>
                  </a:lnTo>
                  <a:lnTo>
                    <a:pt x="2903320" y="587426"/>
                  </a:lnTo>
                  <a:lnTo>
                    <a:pt x="2914760" y="587426"/>
                  </a:lnTo>
                  <a:lnTo>
                    <a:pt x="2926199" y="587426"/>
                  </a:lnTo>
                  <a:lnTo>
                    <a:pt x="2937639" y="587426"/>
                  </a:lnTo>
                  <a:lnTo>
                    <a:pt x="2949078" y="587426"/>
                  </a:lnTo>
                  <a:lnTo>
                    <a:pt x="2960518" y="587426"/>
                  </a:lnTo>
                  <a:lnTo>
                    <a:pt x="2971957" y="587426"/>
                  </a:lnTo>
                  <a:lnTo>
                    <a:pt x="2983397" y="587426"/>
                  </a:lnTo>
                  <a:lnTo>
                    <a:pt x="2994837" y="587426"/>
                  </a:lnTo>
                  <a:lnTo>
                    <a:pt x="3006276" y="587426"/>
                  </a:lnTo>
                  <a:lnTo>
                    <a:pt x="3017715" y="587426"/>
                  </a:lnTo>
                  <a:lnTo>
                    <a:pt x="3029155" y="587426"/>
                  </a:lnTo>
                  <a:lnTo>
                    <a:pt x="3040594" y="587426"/>
                  </a:lnTo>
                  <a:lnTo>
                    <a:pt x="3052034" y="587426"/>
                  </a:lnTo>
                  <a:lnTo>
                    <a:pt x="3063474" y="587426"/>
                  </a:lnTo>
                  <a:lnTo>
                    <a:pt x="3074913" y="587426"/>
                  </a:lnTo>
                  <a:lnTo>
                    <a:pt x="3086352" y="587426"/>
                  </a:lnTo>
                  <a:lnTo>
                    <a:pt x="3097792" y="587426"/>
                  </a:lnTo>
                  <a:lnTo>
                    <a:pt x="3109232" y="587426"/>
                  </a:lnTo>
                  <a:lnTo>
                    <a:pt x="3120671" y="587426"/>
                  </a:lnTo>
                  <a:lnTo>
                    <a:pt x="3132111" y="587426"/>
                  </a:lnTo>
                  <a:lnTo>
                    <a:pt x="3143550" y="587426"/>
                  </a:lnTo>
                  <a:lnTo>
                    <a:pt x="3154990" y="587426"/>
                  </a:lnTo>
                  <a:lnTo>
                    <a:pt x="3166429" y="587426"/>
                  </a:lnTo>
                  <a:lnTo>
                    <a:pt x="3177869" y="587426"/>
                  </a:lnTo>
                  <a:lnTo>
                    <a:pt x="3189308" y="587426"/>
                  </a:lnTo>
                  <a:lnTo>
                    <a:pt x="3200748" y="587426"/>
                  </a:lnTo>
                  <a:lnTo>
                    <a:pt x="3212187" y="587426"/>
                  </a:lnTo>
                  <a:lnTo>
                    <a:pt x="3223627" y="587426"/>
                  </a:lnTo>
                  <a:lnTo>
                    <a:pt x="3235066" y="587426"/>
                  </a:lnTo>
                  <a:lnTo>
                    <a:pt x="3246501" y="587426"/>
                  </a:lnTo>
                  <a:lnTo>
                    <a:pt x="3257945" y="587426"/>
                  </a:lnTo>
                  <a:lnTo>
                    <a:pt x="3269385" y="587426"/>
                  </a:lnTo>
                  <a:lnTo>
                    <a:pt x="3280825" y="587426"/>
                  </a:lnTo>
                  <a:lnTo>
                    <a:pt x="3292264" y="587426"/>
                  </a:lnTo>
                  <a:lnTo>
                    <a:pt x="3303699" y="587426"/>
                  </a:lnTo>
                  <a:lnTo>
                    <a:pt x="3315143" y="587426"/>
                  </a:lnTo>
                  <a:lnTo>
                    <a:pt x="3326578" y="587426"/>
                  </a:lnTo>
                  <a:lnTo>
                    <a:pt x="3338017" y="587426"/>
                  </a:lnTo>
                  <a:lnTo>
                    <a:pt x="3349457" y="587426"/>
                  </a:lnTo>
                  <a:lnTo>
                    <a:pt x="3360896" y="587426"/>
                  </a:lnTo>
                  <a:lnTo>
                    <a:pt x="3372336" y="587426"/>
                  </a:lnTo>
                  <a:lnTo>
                    <a:pt x="3383776" y="587426"/>
                  </a:lnTo>
                  <a:lnTo>
                    <a:pt x="3395215" y="587426"/>
                  </a:lnTo>
                  <a:lnTo>
                    <a:pt x="3406654" y="587426"/>
                  </a:lnTo>
                  <a:lnTo>
                    <a:pt x="3418094" y="587426"/>
                  </a:lnTo>
                  <a:lnTo>
                    <a:pt x="3429534" y="587426"/>
                  </a:lnTo>
                  <a:lnTo>
                    <a:pt x="3440973" y="587426"/>
                  </a:lnTo>
                  <a:lnTo>
                    <a:pt x="3452413" y="587426"/>
                  </a:lnTo>
                  <a:lnTo>
                    <a:pt x="3463852" y="587426"/>
                  </a:lnTo>
                  <a:lnTo>
                    <a:pt x="3475292" y="587426"/>
                  </a:lnTo>
                  <a:lnTo>
                    <a:pt x="3486731" y="587426"/>
                  </a:lnTo>
                  <a:lnTo>
                    <a:pt x="3498171" y="587426"/>
                  </a:lnTo>
                  <a:lnTo>
                    <a:pt x="3509610" y="587426"/>
                  </a:lnTo>
                  <a:lnTo>
                    <a:pt x="3521050" y="587426"/>
                  </a:lnTo>
                  <a:lnTo>
                    <a:pt x="3532489" y="587426"/>
                  </a:lnTo>
                  <a:lnTo>
                    <a:pt x="3543929" y="587426"/>
                  </a:lnTo>
                  <a:lnTo>
                    <a:pt x="3555368" y="587426"/>
                  </a:lnTo>
                  <a:lnTo>
                    <a:pt x="3566808" y="587426"/>
                  </a:lnTo>
                  <a:lnTo>
                    <a:pt x="3578247" y="587426"/>
                  </a:lnTo>
                  <a:lnTo>
                    <a:pt x="3589687" y="587426"/>
                  </a:lnTo>
                  <a:lnTo>
                    <a:pt x="3601127" y="587426"/>
                  </a:lnTo>
                  <a:lnTo>
                    <a:pt x="3612566" y="587426"/>
                  </a:lnTo>
                  <a:lnTo>
                    <a:pt x="3624005" y="587426"/>
                  </a:lnTo>
                  <a:lnTo>
                    <a:pt x="3635445" y="587426"/>
                  </a:lnTo>
                  <a:lnTo>
                    <a:pt x="3646885" y="587426"/>
                  </a:lnTo>
                  <a:lnTo>
                    <a:pt x="3658324" y="587426"/>
                  </a:lnTo>
                  <a:lnTo>
                    <a:pt x="3669764" y="587426"/>
                  </a:lnTo>
                  <a:lnTo>
                    <a:pt x="3681203" y="587426"/>
                  </a:lnTo>
                  <a:lnTo>
                    <a:pt x="3692643" y="587426"/>
                  </a:lnTo>
                  <a:lnTo>
                    <a:pt x="3704082" y="587426"/>
                  </a:lnTo>
                  <a:lnTo>
                    <a:pt x="3715522" y="587426"/>
                  </a:lnTo>
                  <a:lnTo>
                    <a:pt x="3726961" y="587426"/>
                  </a:lnTo>
                  <a:lnTo>
                    <a:pt x="3738401" y="587426"/>
                  </a:lnTo>
                  <a:lnTo>
                    <a:pt x="3749840" y="587426"/>
                  </a:lnTo>
                  <a:lnTo>
                    <a:pt x="3761280" y="587426"/>
                  </a:lnTo>
                  <a:lnTo>
                    <a:pt x="3772719" y="587426"/>
                  </a:lnTo>
                  <a:lnTo>
                    <a:pt x="3784154" y="587426"/>
                  </a:lnTo>
                  <a:lnTo>
                    <a:pt x="3795598" y="587426"/>
                  </a:lnTo>
                  <a:lnTo>
                    <a:pt x="3807033" y="587426"/>
                  </a:lnTo>
                  <a:lnTo>
                    <a:pt x="3818473" y="587426"/>
                  </a:lnTo>
                  <a:lnTo>
                    <a:pt x="3829917" y="587426"/>
                  </a:lnTo>
                  <a:lnTo>
                    <a:pt x="3841352" y="587426"/>
                  </a:lnTo>
                  <a:lnTo>
                    <a:pt x="3852791" y="587426"/>
                  </a:lnTo>
                  <a:lnTo>
                    <a:pt x="3864231" y="587426"/>
                  </a:lnTo>
                  <a:lnTo>
                    <a:pt x="3875670" y="587426"/>
                  </a:lnTo>
                  <a:lnTo>
                    <a:pt x="3887110" y="587426"/>
                  </a:lnTo>
                  <a:lnTo>
                    <a:pt x="3898549" y="587426"/>
                  </a:lnTo>
                  <a:lnTo>
                    <a:pt x="3909989" y="587426"/>
                  </a:lnTo>
                  <a:lnTo>
                    <a:pt x="3921447" y="587426"/>
                  </a:lnTo>
                  <a:lnTo>
                    <a:pt x="3932878" y="587426"/>
                  </a:lnTo>
                  <a:lnTo>
                    <a:pt x="3944307" y="587426"/>
                  </a:lnTo>
                  <a:lnTo>
                    <a:pt x="3955737" y="587426"/>
                  </a:lnTo>
                  <a:lnTo>
                    <a:pt x="3967167" y="587426"/>
                  </a:lnTo>
                  <a:lnTo>
                    <a:pt x="3978645" y="587426"/>
                  </a:lnTo>
                  <a:lnTo>
                    <a:pt x="3990075" y="587426"/>
                  </a:lnTo>
                  <a:lnTo>
                    <a:pt x="4001505" y="587426"/>
                  </a:lnTo>
                  <a:lnTo>
                    <a:pt x="4012935" y="587426"/>
                  </a:lnTo>
                  <a:lnTo>
                    <a:pt x="4024365" y="587426"/>
                  </a:lnTo>
                  <a:lnTo>
                    <a:pt x="4035843" y="587426"/>
                  </a:lnTo>
                  <a:lnTo>
                    <a:pt x="4047273" y="587426"/>
                  </a:lnTo>
                  <a:lnTo>
                    <a:pt x="4058702" y="587426"/>
                  </a:lnTo>
                  <a:lnTo>
                    <a:pt x="4070133" y="587426"/>
                  </a:lnTo>
                  <a:lnTo>
                    <a:pt x="4081563" y="587426"/>
                  </a:lnTo>
                  <a:lnTo>
                    <a:pt x="4093040" y="587426"/>
                  </a:lnTo>
                  <a:lnTo>
                    <a:pt x="4104471" y="587426"/>
                  </a:lnTo>
                  <a:lnTo>
                    <a:pt x="4115900" y="587426"/>
                  </a:lnTo>
                  <a:lnTo>
                    <a:pt x="4127330" y="587426"/>
                  </a:lnTo>
                  <a:lnTo>
                    <a:pt x="4138760" y="587426"/>
                  </a:lnTo>
                  <a:lnTo>
                    <a:pt x="4150238" y="587426"/>
                  </a:lnTo>
                  <a:lnTo>
                    <a:pt x="4161668" y="587426"/>
                  </a:lnTo>
                  <a:lnTo>
                    <a:pt x="4173098" y="587426"/>
                  </a:lnTo>
                  <a:lnTo>
                    <a:pt x="4184528" y="587426"/>
                  </a:lnTo>
                  <a:lnTo>
                    <a:pt x="4195958" y="587426"/>
                  </a:lnTo>
                  <a:lnTo>
                    <a:pt x="4207436" y="587426"/>
                  </a:lnTo>
                  <a:lnTo>
                    <a:pt x="4218865" y="587426"/>
                  </a:lnTo>
                  <a:lnTo>
                    <a:pt x="4230296" y="587426"/>
                  </a:lnTo>
                  <a:lnTo>
                    <a:pt x="4241726" y="587426"/>
                  </a:lnTo>
                  <a:lnTo>
                    <a:pt x="4253156" y="587426"/>
                  </a:lnTo>
                  <a:lnTo>
                    <a:pt x="4264634" y="587426"/>
                  </a:lnTo>
                  <a:lnTo>
                    <a:pt x="4276063" y="587426"/>
                  </a:lnTo>
                  <a:lnTo>
                    <a:pt x="4287493" y="587426"/>
                  </a:lnTo>
                  <a:lnTo>
                    <a:pt x="4298923" y="587426"/>
                  </a:lnTo>
                  <a:lnTo>
                    <a:pt x="4310353" y="587426"/>
                  </a:lnTo>
                  <a:lnTo>
                    <a:pt x="4321831" y="587426"/>
                  </a:lnTo>
                  <a:lnTo>
                    <a:pt x="4333261" y="587426"/>
                  </a:lnTo>
                  <a:lnTo>
                    <a:pt x="4344691" y="587426"/>
                  </a:lnTo>
                  <a:lnTo>
                    <a:pt x="4356121" y="587426"/>
                  </a:lnTo>
                  <a:lnTo>
                    <a:pt x="4367551" y="587426"/>
                  </a:lnTo>
                  <a:lnTo>
                    <a:pt x="4379028" y="587426"/>
                  </a:lnTo>
                  <a:lnTo>
                    <a:pt x="4390458" y="587426"/>
                  </a:lnTo>
                  <a:lnTo>
                    <a:pt x="4401889" y="587426"/>
                  </a:lnTo>
                  <a:lnTo>
                    <a:pt x="4413319" y="587426"/>
                  </a:lnTo>
                  <a:lnTo>
                    <a:pt x="4424749" y="587426"/>
                  </a:lnTo>
                  <a:lnTo>
                    <a:pt x="4436226" y="587426"/>
                  </a:lnTo>
                  <a:lnTo>
                    <a:pt x="4447656" y="587426"/>
                  </a:lnTo>
                  <a:lnTo>
                    <a:pt x="4459086" y="587426"/>
                  </a:lnTo>
                  <a:lnTo>
                    <a:pt x="4470516" y="587426"/>
                  </a:lnTo>
                  <a:lnTo>
                    <a:pt x="4481946" y="587426"/>
                  </a:lnTo>
                  <a:lnTo>
                    <a:pt x="4493424" y="587426"/>
                  </a:lnTo>
                  <a:lnTo>
                    <a:pt x="4504854" y="587426"/>
                  </a:lnTo>
                  <a:lnTo>
                    <a:pt x="4516284" y="587426"/>
                  </a:lnTo>
                  <a:lnTo>
                    <a:pt x="4527714" y="587426"/>
                  </a:lnTo>
                  <a:lnTo>
                    <a:pt x="4539144" y="587426"/>
                  </a:lnTo>
                  <a:lnTo>
                    <a:pt x="4550621" y="587426"/>
                  </a:lnTo>
                  <a:lnTo>
                    <a:pt x="4562051" y="587426"/>
                  </a:lnTo>
                  <a:lnTo>
                    <a:pt x="4573482" y="587426"/>
                  </a:lnTo>
                  <a:lnTo>
                    <a:pt x="4584912" y="587426"/>
                  </a:lnTo>
                  <a:lnTo>
                    <a:pt x="4596341" y="587426"/>
                  </a:lnTo>
                  <a:lnTo>
                    <a:pt x="4607771" y="587426"/>
                  </a:lnTo>
                  <a:lnTo>
                    <a:pt x="4619249" y="587426"/>
                  </a:lnTo>
                  <a:lnTo>
                    <a:pt x="4630679" y="587426"/>
                  </a:lnTo>
                  <a:lnTo>
                    <a:pt x="4642109" y="587426"/>
                  </a:lnTo>
                  <a:lnTo>
                    <a:pt x="4653539" y="587426"/>
                  </a:lnTo>
                  <a:lnTo>
                    <a:pt x="4664969" y="587426"/>
                  </a:lnTo>
                  <a:lnTo>
                    <a:pt x="4676447" y="587426"/>
                  </a:lnTo>
                  <a:lnTo>
                    <a:pt x="4687877" y="587426"/>
                  </a:lnTo>
                  <a:lnTo>
                    <a:pt x="4699306" y="587426"/>
                  </a:lnTo>
                  <a:lnTo>
                    <a:pt x="4710737" y="587426"/>
                  </a:lnTo>
                  <a:lnTo>
                    <a:pt x="4722167" y="587426"/>
                  </a:lnTo>
                  <a:lnTo>
                    <a:pt x="4733644" y="587426"/>
                  </a:lnTo>
                  <a:lnTo>
                    <a:pt x="4745075" y="587426"/>
                  </a:lnTo>
                  <a:lnTo>
                    <a:pt x="4756504" y="587426"/>
                  </a:lnTo>
                  <a:lnTo>
                    <a:pt x="4767934" y="587426"/>
                  </a:lnTo>
                  <a:lnTo>
                    <a:pt x="4779364" y="587426"/>
                  </a:lnTo>
                  <a:lnTo>
                    <a:pt x="4790842" y="587426"/>
                  </a:lnTo>
                  <a:lnTo>
                    <a:pt x="4802272" y="587426"/>
                  </a:lnTo>
                  <a:lnTo>
                    <a:pt x="4813702" y="587426"/>
                  </a:lnTo>
                  <a:lnTo>
                    <a:pt x="4825132" y="587426"/>
                  </a:lnTo>
                  <a:lnTo>
                    <a:pt x="4836562" y="587426"/>
                  </a:lnTo>
                  <a:lnTo>
                    <a:pt x="4848040" y="587426"/>
                  </a:lnTo>
                  <a:lnTo>
                    <a:pt x="4859469" y="587426"/>
                  </a:lnTo>
                  <a:lnTo>
                    <a:pt x="4870899" y="587426"/>
                  </a:lnTo>
                  <a:lnTo>
                    <a:pt x="4882330" y="587426"/>
                  </a:lnTo>
                  <a:lnTo>
                    <a:pt x="4893760" y="587426"/>
                  </a:lnTo>
                  <a:lnTo>
                    <a:pt x="4905237" y="587426"/>
                  </a:lnTo>
                  <a:lnTo>
                    <a:pt x="4916667" y="587426"/>
                  </a:lnTo>
                  <a:lnTo>
                    <a:pt x="4928097" y="587426"/>
                  </a:lnTo>
                  <a:lnTo>
                    <a:pt x="4939527" y="587426"/>
                  </a:lnTo>
                  <a:lnTo>
                    <a:pt x="4950957" y="587426"/>
                  </a:lnTo>
                  <a:lnTo>
                    <a:pt x="4962435" y="587426"/>
                  </a:lnTo>
                  <a:lnTo>
                    <a:pt x="4973865" y="587426"/>
                  </a:lnTo>
                  <a:lnTo>
                    <a:pt x="4985295" y="587426"/>
                  </a:lnTo>
                  <a:lnTo>
                    <a:pt x="4996725" y="587426"/>
                  </a:lnTo>
                  <a:lnTo>
                    <a:pt x="5008155" y="587426"/>
                  </a:lnTo>
                  <a:lnTo>
                    <a:pt x="5019632" y="587426"/>
                  </a:lnTo>
                  <a:lnTo>
                    <a:pt x="5031062" y="587426"/>
                  </a:lnTo>
                  <a:lnTo>
                    <a:pt x="5042492" y="587426"/>
                  </a:lnTo>
                  <a:lnTo>
                    <a:pt x="5053923" y="587426"/>
                  </a:lnTo>
                  <a:lnTo>
                    <a:pt x="5065353" y="587426"/>
                  </a:lnTo>
                  <a:lnTo>
                    <a:pt x="5076830" y="587426"/>
                  </a:lnTo>
                  <a:lnTo>
                    <a:pt x="5088260" y="587426"/>
                  </a:lnTo>
                  <a:lnTo>
                    <a:pt x="5099690" y="587426"/>
                  </a:lnTo>
                  <a:lnTo>
                    <a:pt x="5111120" y="587426"/>
                  </a:lnTo>
                  <a:lnTo>
                    <a:pt x="5122550" y="587426"/>
                  </a:lnTo>
                  <a:lnTo>
                    <a:pt x="5134028" y="587426"/>
                  </a:lnTo>
                  <a:lnTo>
                    <a:pt x="5145458" y="587426"/>
                  </a:lnTo>
                  <a:lnTo>
                    <a:pt x="5156888" y="587426"/>
                  </a:lnTo>
                  <a:lnTo>
                    <a:pt x="5168318" y="587426"/>
                  </a:lnTo>
                  <a:lnTo>
                    <a:pt x="5179747" y="587426"/>
                  </a:lnTo>
                  <a:lnTo>
                    <a:pt x="5191225" y="587426"/>
                  </a:lnTo>
                  <a:lnTo>
                    <a:pt x="5202655" y="587426"/>
                  </a:lnTo>
                  <a:lnTo>
                    <a:pt x="5214085" y="587426"/>
                  </a:lnTo>
                  <a:lnTo>
                    <a:pt x="5225515" y="587426"/>
                  </a:lnTo>
                  <a:lnTo>
                    <a:pt x="5236945" y="587426"/>
                  </a:lnTo>
                  <a:lnTo>
                    <a:pt x="5248423" y="587426"/>
                  </a:lnTo>
                  <a:lnTo>
                    <a:pt x="5259853" y="587426"/>
                  </a:lnTo>
                  <a:lnTo>
                    <a:pt x="5271283" y="587426"/>
                  </a:lnTo>
                  <a:lnTo>
                    <a:pt x="5282713" y="587426"/>
                  </a:lnTo>
                  <a:lnTo>
                    <a:pt x="5294143" y="587426"/>
                  </a:lnTo>
                  <a:lnTo>
                    <a:pt x="5305621" y="587426"/>
                  </a:lnTo>
                  <a:lnTo>
                    <a:pt x="5317051" y="587426"/>
                  </a:lnTo>
                  <a:lnTo>
                    <a:pt x="5328481" y="587426"/>
                  </a:lnTo>
                  <a:lnTo>
                    <a:pt x="5339910" y="587426"/>
                  </a:lnTo>
                  <a:lnTo>
                    <a:pt x="5351340" y="587426"/>
                  </a:lnTo>
                  <a:lnTo>
                    <a:pt x="5362818" y="587426"/>
                  </a:lnTo>
                  <a:lnTo>
                    <a:pt x="5374248" y="587426"/>
                  </a:lnTo>
                  <a:lnTo>
                    <a:pt x="5385678" y="587426"/>
                  </a:lnTo>
                  <a:lnTo>
                    <a:pt x="5397108" y="587426"/>
                  </a:lnTo>
                  <a:lnTo>
                    <a:pt x="5408538" y="587426"/>
                  </a:lnTo>
                  <a:lnTo>
                    <a:pt x="5420016" y="587426"/>
                  </a:lnTo>
                  <a:lnTo>
                    <a:pt x="5431446" y="587426"/>
                  </a:lnTo>
                  <a:lnTo>
                    <a:pt x="5442876" y="587426"/>
                  </a:lnTo>
                  <a:lnTo>
                    <a:pt x="5454306" y="587426"/>
                  </a:lnTo>
                  <a:lnTo>
                    <a:pt x="5465736" y="587426"/>
                  </a:lnTo>
                  <a:lnTo>
                    <a:pt x="5477214" y="587426"/>
                  </a:lnTo>
                  <a:lnTo>
                    <a:pt x="5488643" y="587426"/>
                  </a:lnTo>
                  <a:lnTo>
                    <a:pt x="5500073" y="587426"/>
                  </a:lnTo>
                  <a:lnTo>
                    <a:pt x="5511503" y="587426"/>
                  </a:lnTo>
                  <a:lnTo>
                    <a:pt x="5522933" y="587426"/>
                  </a:lnTo>
                  <a:lnTo>
                    <a:pt x="5534411" y="587426"/>
                  </a:lnTo>
                  <a:lnTo>
                    <a:pt x="5545841" y="587426"/>
                  </a:lnTo>
                  <a:lnTo>
                    <a:pt x="5557271" y="587426"/>
                  </a:lnTo>
                  <a:lnTo>
                    <a:pt x="5568701" y="587426"/>
                  </a:lnTo>
                  <a:lnTo>
                    <a:pt x="5580131" y="587426"/>
                  </a:lnTo>
                  <a:lnTo>
                    <a:pt x="5591609" y="587426"/>
                  </a:lnTo>
                  <a:lnTo>
                    <a:pt x="5603038" y="587426"/>
                  </a:lnTo>
                  <a:lnTo>
                    <a:pt x="5614469" y="587426"/>
                  </a:lnTo>
                  <a:lnTo>
                    <a:pt x="5625899" y="587426"/>
                  </a:lnTo>
                  <a:lnTo>
                    <a:pt x="5637329" y="587426"/>
                  </a:lnTo>
                  <a:lnTo>
                    <a:pt x="5648759" y="587426"/>
                  </a:lnTo>
                  <a:lnTo>
                    <a:pt x="5660236" y="587426"/>
                  </a:lnTo>
                  <a:lnTo>
                    <a:pt x="5671666" y="587426"/>
                  </a:lnTo>
                  <a:lnTo>
                    <a:pt x="5683096" y="587426"/>
                  </a:lnTo>
                  <a:lnTo>
                    <a:pt x="5694526" y="587426"/>
                  </a:lnTo>
                  <a:lnTo>
                    <a:pt x="5705956" y="587426"/>
                  </a:lnTo>
                  <a:lnTo>
                    <a:pt x="5717434" y="587426"/>
                  </a:lnTo>
                  <a:lnTo>
                    <a:pt x="5728864" y="587426"/>
                  </a:lnTo>
                  <a:lnTo>
                    <a:pt x="5740294" y="587426"/>
                  </a:lnTo>
                  <a:lnTo>
                    <a:pt x="5751724" y="587426"/>
                  </a:lnTo>
                  <a:lnTo>
                    <a:pt x="5763154" y="587426"/>
                  </a:lnTo>
                  <a:lnTo>
                    <a:pt x="5774631" y="587426"/>
                  </a:lnTo>
                  <a:lnTo>
                    <a:pt x="5786062" y="587426"/>
                  </a:lnTo>
                  <a:lnTo>
                    <a:pt x="5797492" y="587426"/>
                  </a:lnTo>
                  <a:lnTo>
                    <a:pt x="5808921" y="587426"/>
                  </a:lnTo>
                  <a:lnTo>
                    <a:pt x="5820351" y="587426"/>
                  </a:lnTo>
                  <a:lnTo>
                    <a:pt x="5831829" y="587426"/>
                  </a:lnTo>
                  <a:lnTo>
                    <a:pt x="5843259" y="587426"/>
                  </a:lnTo>
                  <a:lnTo>
                    <a:pt x="5854689" y="587426"/>
                  </a:lnTo>
                  <a:lnTo>
                    <a:pt x="5866119" y="587426"/>
                  </a:lnTo>
                  <a:lnTo>
                    <a:pt x="5877549" y="587426"/>
                  </a:lnTo>
                  <a:lnTo>
                    <a:pt x="5889027" y="587426"/>
                  </a:lnTo>
                  <a:lnTo>
                    <a:pt x="5900457" y="587426"/>
                  </a:lnTo>
                  <a:lnTo>
                    <a:pt x="5911887" y="587426"/>
                  </a:lnTo>
                  <a:lnTo>
                    <a:pt x="5923317" y="587426"/>
                  </a:lnTo>
                  <a:lnTo>
                    <a:pt x="5934747" y="587426"/>
                  </a:lnTo>
                  <a:lnTo>
                    <a:pt x="5946225" y="587426"/>
                  </a:lnTo>
                  <a:lnTo>
                    <a:pt x="5957655" y="587426"/>
                  </a:lnTo>
                  <a:lnTo>
                    <a:pt x="5969084" y="587426"/>
                  </a:lnTo>
                  <a:lnTo>
                    <a:pt x="5980514" y="587426"/>
                  </a:lnTo>
                  <a:lnTo>
                    <a:pt x="5991944" y="587426"/>
                  </a:lnTo>
                  <a:lnTo>
                    <a:pt x="6003422" y="587426"/>
                  </a:lnTo>
                  <a:lnTo>
                    <a:pt x="6014852" y="587426"/>
                  </a:lnTo>
                  <a:lnTo>
                    <a:pt x="6026282" y="587426"/>
                  </a:lnTo>
                  <a:lnTo>
                    <a:pt x="6037712" y="587426"/>
                  </a:lnTo>
                  <a:lnTo>
                    <a:pt x="6049142" y="587426"/>
                  </a:lnTo>
                  <a:lnTo>
                    <a:pt x="6060620" y="587426"/>
                  </a:lnTo>
                  <a:lnTo>
                    <a:pt x="6072049" y="587426"/>
                  </a:lnTo>
                  <a:lnTo>
                    <a:pt x="6083480" y="587426"/>
                  </a:lnTo>
                  <a:lnTo>
                    <a:pt x="6094910" y="587426"/>
                  </a:lnTo>
                  <a:lnTo>
                    <a:pt x="6106340" y="587426"/>
                  </a:lnTo>
                  <a:lnTo>
                    <a:pt x="6117818" y="587426"/>
                  </a:lnTo>
                  <a:lnTo>
                    <a:pt x="6129247" y="587426"/>
                  </a:lnTo>
                  <a:lnTo>
                    <a:pt x="6140677" y="587426"/>
                  </a:lnTo>
                  <a:lnTo>
                    <a:pt x="6152107" y="587426"/>
                  </a:lnTo>
                  <a:lnTo>
                    <a:pt x="6163537" y="587426"/>
                  </a:lnTo>
                  <a:lnTo>
                    <a:pt x="6175015" y="587426"/>
                  </a:lnTo>
                  <a:lnTo>
                    <a:pt x="6186445" y="587426"/>
                  </a:lnTo>
                  <a:lnTo>
                    <a:pt x="6197875" y="587426"/>
                  </a:lnTo>
                  <a:lnTo>
                    <a:pt x="6209305" y="587426"/>
                  </a:lnTo>
                  <a:lnTo>
                    <a:pt x="6220735" y="587426"/>
                  </a:lnTo>
                  <a:lnTo>
                    <a:pt x="6232212" y="587426"/>
                  </a:lnTo>
                  <a:lnTo>
                    <a:pt x="6243642" y="587426"/>
                  </a:lnTo>
                  <a:lnTo>
                    <a:pt x="6255073" y="587426"/>
                  </a:lnTo>
                  <a:lnTo>
                    <a:pt x="6266503" y="587426"/>
                  </a:lnTo>
                  <a:lnTo>
                    <a:pt x="6277933" y="587426"/>
                  </a:lnTo>
                  <a:lnTo>
                    <a:pt x="6289410" y="587426"/>
                  </a:lnTo>
                  <a:lnTo>
                    <a:pt x="6300840" y="587426"/>
                  </a:lnTo>
                  <a:lnTo>
                    <a:pt x="6312270" y="587426"/>
                  </a:lnTo>
                  <a:lnTo>
                    <a:pt x="6323700" y="587426"/>
                  </a:lnTo>
                  <a:lnTo>
                    <a:pt x="6335130" y="587426"/>
                  </a:lnTo>
                  <a:lnTo>
                    <a:pt x="6346608" y="587426"/>
                  </a:lnTo>
                  <a:lnTo>
                    <a:pt x="6358038" y="587426"/>
                  </a:lnTo>
                  <a:lnTo>
                    <a:pt x="6369468" y="587426"/>
                  </a:lnTo>
                  <a:lnTo>
                    <a:pt x="6380898" y="587426"/>
                  </a:lnTo>
                  <a:lnTo>
                    <a:pt x="6392328" y="587426"/>
                  </a:lnTo>
                  <a:lnTo>
                    <a:pt x="6403805" y="587426"/>
                  </a:lnTo>
                  <a:lnTo>
                    <a:pt x="6415235" y="587426"/>
                  </a:lnTo>
                  <a:lnTo>
                    <a:pt x="6426666" y="587426"/>
                  </a:lnTo>
                  <a:lnTo>
                    <a:pt x="6438096" y="587426"/>
                  </a:lnTo>
                  <a:lnTo>
                    <a:pt x="6449525" y="587426"/>
                  </a:lnTo>
                  <a:lnTo>
                    <a:pt x="6461003" y="587426"/>
                  </a:lnTo>
                  <a:lnTo>
                    <a:pt x="6472433" y="587426"/>
                  </a:lnTo>
                  <a:lnTo>
                    <a:pt x="6483863" y="587426"/>
                  </a:lnTo>
                  <a:lnTo>
                    <a:pt x="6495293" y="587426"/>
                  </a:lnTo>
                  <a:lnTo>
                    <a:pt x="6506723" y="587426"/>
                  </a:lnTo>
                  <a:lnTo>
                    <a:pt x="6518201" y="587426"/>
                  </a:lnTo>
                  <a:lnTo>
                    <a:pt x="6529631" y="587426"/>
                  </a:lnTo>
                  <a:lnTo>
                    <a:pt x="6541061" y="587426"/>
                  </a:lnTo>
                  <a:lnTo>
                    <a:pt x="6552490" y="587426"/>
                  </a:lnTo>
                  <a:lnTo>
                    <a:pt x="6563921" y="587426"/>
                  </a:lnTo>
                  <a:lnTo>
                    <a:pt x="6575398" y="587426"/>
                  </a:lnTo>
                  <a:lnTo>
                    <a:pt x="6586828" y="587426"/>
                  </a:lnTo>
                  <a:lnTo>
                    <a:pt x="6598259" y="587426"/>
                  </a:lnTo>
                  <a:lnTo>
                    <a:pt x="6609688" y="587426"/>
                  </a:lnTo>
                  <a:lnTo>
                    <a:pt x="6621118" y="587426"/>
                  </a:lnTo>
                  <a:lnTo>
                    <a:pt x="6632596" y="587426"/>
                  </a:lnTo>
                  <a:lnTo>
                    <a:pt x="6644026" y="587426"/>
                  </a:lnTo>
                  <a:lnTo>
                    <a:pt x="6655456" y="587426"/>
                  </a:lnTo>
                  <a:lnTo>
                    <a:pt x="6666886" y="587426"/>
                  </a:lnTo>
                  <a:lnTo>
                    <a:pt x="6678316" y="587426"/>
                  </a:lnTo>
                  <a:lnTo>
                    <a:pt x="6689794" y="587426"/>
                  </a:lnTo>
                  <a:lnTo>
                    <a:pt x="6701224" y="587426"/>
                  </a:lnTo>
                  <a:lnTo>
                    <a:pt x="6712653" y="587426"/>
                  </a:lnTo>
                  <a:lnTo>
                    <a:pt x="6724083" y="587426"/>
                  </a:lnTo>
                  <a:lnTo>
                    <a:pt x="6735514" y="587426"/>
                  </a:lnTo>
                  <a:lnTo>
                    <a:pt x="6746944" y="587426"/>
                  </a:lnTo>
                  <a:lnTo>
                    <a:pt x="6758421" y="587426"/>
                  </a:lnTo>
                  <a:lnTo>
                    <a:pt x="6769851" y="587426"/>
                  </a:lnTo>
                  <a:lnTo>
                    <a:pt x="6781281" y="587426"/>
                  </a:lnTo>
                  <a:lnTo>
                    <a:pt x="6792711" y="587426"/>
                  </a:lnTo>
                  <a:lnTo>
                    <a:pt x="6804141" y="587426"/>
                  </a:lnTo>
                  <a:lnTo>
                    <a:pt x="6815619" y="587426"/>
                  </a:lnTo>
                  <a:lnTo>
                    <a:pt x="6827049" y="587426"/>
                  </a:lnTo>
                  <a:lnTo>
                    <a:pt x="6838479" y="587426"/>
                  </a:lnTo>
                  <a:lnTo>
                    <a:pt x="6849909" y="587426"/>
                  </a:lnTo>
                  <a:lnTo>
                    <a:pt x="6861339" y="587426"/>
                  </a:lnTo>
                  <a:lnTo>
                    <a:pt x="6872816" y="587426"/>
                  </a:lnTo>
                  <a:lnTo>
                    <a:pt x="6884246" y="587426"/>
                  </a:lnTo>
                  <a:lnTo>
                    <a:pt x="6895676" y="587426"/>
                  </a:lnTo>
                  <a:lnTo>
                    <a:pt x="6907107" y="587426"/>
                  </a:lnTo>
                  <a:lnTo>
                    <a:pt x="6918537" y="587426"/>
                  </a:lnTo>
                  <a:lnTo>
                    <a:pt x="6930014" y="587426"/>
                  </a:lnTo>
                  <a:lnTo>
                    <a:pt x="6941444" y="587426"/>
                  </a:lnTo>
                  <a:lnTo>
                    <a:pt x="6952874" y="587426"/>
                  </a:lnTo>
                  <a:lnTo>
                    <a:pt x="6964304" y="587426"/>
                  </a:lnTo>
                  <a:lnTo>
                    <a:pt x="6975734" y="587426"/>
                  </a:lnTo>
                  <a:lnTo>
                    <a:pt x="6987212" y="587426"/>
                  </a:lnTo>
                  <a:lnTo>
                    <a:pt x="6998642" y="587426"/>
                  </a:lnTo>
                  <a:lnTo>
                    <a:pt x="7010072" y="587426"/>
                  </a:lnTo>
                  <a:lnTo>
                    <a:pt x="7021502" y="587426"/>
                  </a:lnTo>
                  <a:lnTo>
                    <a:pt x="7032931" y="587426"/>
                  </a:lnTo>
                  <a:lnTo>
                    <a:pt x="7044409" y="587426"/>
                  </a:lnTo>
                  <a:lnTo>
                    <a:pt x="7055839" y="587426"/>
                  </a:lnTo>
                  <a:lnTo>
                    <a:pt x="7067269" y="587426"/>
                  </a:lnTo>
                  <a:lnTo>
                    <a:pt x="7078700" y="587426"/>
                  </a:lnTo>
                  <a:lnTo>
                    <a:pt x="7090129" y="587426"/>
                  </a:lnTo>
                  <a:lnTo>
                    <a:pt x="7101607" y="587426"/>
                  </a:lnTo>
                  <a:lnTo>
                    <a:pt x="7113037" y="587426"/>
                  </a:lnTo>
                  <a:lnTo>
                    <a:pt x="7124467" y="587426"/>
                  </a:lnTo>
                  <a:lnTo>
                    <a:pt x="7135897" y="587426"/>
                  </a:lnTo>
                  <a:lnTo>
                    <a:pt x="7147327" y="587426"/>
                  </a:lnTo>
                  <a:lnTo>
                    <a:pt x="7158805" y="587426"/>
                  </a:lnTo>
                  <a:lnTo>
                    <a:pt x="7170235" y="587426"/>
                  </a:lnTo>
                  <a:lnTo>
                    <a:pt x="7181665" y="587426"/>
                  </a:lnTo>
                  <a:lnTo>
                    <a:pt x="7193094" y="587426"/>
                  </a:lnTo>
                  <a:lnTo>
                    <a:pt x="7204524" y="587426"/>
                  </a:lnTo>
                  <a:lnTo>
                    <a:pt x="7216002" y="587426"/>
                  </a:lnTo>
                  <a:lnTo>
                    <a:pt x="7227432" y="587426"/>
                  </a:lnTo>
                  <a:lnTo>
                    <a:pt x="7238862" y="587426"/>
                  </a:lnTo>
                  <a:lnTo>
                    <a:pt x="7250292" y="587426"/>
                  </a:lnTo>
                  <a:lnTo>
                    <a:pt x="7261722" y="587426"/>
                  </a:lnTo>
                  <a:lnTo>
                    <a:pt x="7273200" y="587426"/>
                  </a:lnTo>
                  <a:lnTo>
                    <a:pt x="7284630" y="587426"/>
                  </a:lnTo>
                  <a:lnTo>
                    <a:pt x="7296060" y="587426"/>
                  </a:lnTo>
                  <a:lnTo>
                    <a:pt x="7307490" y="587426"/>
                  </a:lnTo>
                  <a:lnTo>
                    <a:pt x="7318920" y="587426"/>
                  </a:lnTo>
                  <a:lnTo>
                    <a:pt x="7330398" y="587426"/>
                  </a:lnTo>
                  <a:lnTo>
                    <a:pt x="7341828" y="587426"/>
                  </a:lnTo>
                  <a:lnTo>
                    <a:pt x="7353257" y="587426"/>
                  </a:lnTo>
                  <a:lnTo>
                    <a:pt x="7364687" y="587426"/>
                  </a:lnTo>
                  <a:lnTo>
                    <a:pt x="7376117" y="587426"/>
                  </a:lnTo>
                  <a:lnTo>
                    <a:pt x="7387595" y="587426"/>
                  </a:lnTo>
                  <a:lnTo>
                    <a:pt x="7399025" y="587426"/>
                  </a:lnTo>
                  <a:lnTo>
                    <a:pt x="7410455" y="587426"/>
                  </a:lnTo>
                  <a:lnTo>
                    <a:pt x="7421885" y="587426"/>
                  </a:lnTo>
                  <a:lnTo>
                    <a:pt x="7433315" y="587426"/>
                  </a:lnTo>
                  <a:lnTo>
                    <a:pt x="7444793" y="587426"/>
                  </a:lnTo>
                  <a:lnTo>
                    <a:pt x="7456222" y="587426"/>
                  </a:lnTo>
                  <a:lnTo>
                    <a:pt x="7467653" y="587426"/>
                  </a:lnTo>
                  <a:lnTo>
                    <a:pt x="7479083" y="587426"/>
                  </a:lnTo>
                  <a:lnTo>
                    <a:pt x="7490513" y="587426"/>
                  </a:lnTo>
                  <a:lnTo>
                    <a:pt x="7501990" y="587426"/>
                  </a:lnTo>
                  <a:lnTo>
                    <a:pt x="7513420" y="587426"/>
                  </a:lnTo>
                  <a:lnTo>
                    <a:pt x="7524850" y="587426"/>
                  </a:lnTo>
                  <a:lnTo>
                    <a:pt x="7536280" y="587426"/>
                  </a:lnTo>
                  <a:lnTo>
                    <a:pt x="7547710" y="587426"/>
                  </a:lnTo>
                  <a:lnTo>
                    <a:pt x="7559188" y="587426"/>
                  </a:lnTo>
                  <a:lnTo>
                    <a:pt x="7570618" y="587426"/>
                  </a:lnTo>
                  <a:lnTo>
                    <a:pt x="7582048" y="587426"/>
                  </a:lnTo>
                  <a:lnTo>
                    <a:pt x="7593478" y="587426"/>
                  </a:lnTo>
                  <a:lnTo>
                    <a:pt x="7604908" y="587426"/>
                  </a:lnTo>
                  <a:lnTo>
                    <a:pt x="7616385" y="587426"/>
                  </a:lnTo>
                  <a:lnTo>
                    <a:pt x="7627815" y="587426"/>
                  </a:lnTo>
                  <a:lnTo>
                    <a:pt x="7639246" y="587426"/>
                  </a:lnTo>
                  <a:lnTo>
                    <a:pt x="7650676" y="587426"/>
                  </a:lnTo>
                  <a:lnTo>
                    <a:pt x="7662106" y="587426"/>
                  </a:lnTo>
                  <a:lnTo>
                    <a:pt x="7673583" y="587426"/>
                  </a:lnTo>
                  <a:lnTo>
                    <a:pt x="7685013" y="587426"/>
                  </a:lnTo>
                  <a:lnTo>
                    <a:pt x="7696443" y="587426"/>
                  </a:lnTo>
                  <a:lnTo>
                    <a:pt x="7707873" y="587426"/>
                  </a:lnTo>
                  <a:lnTo>
                    <a:pt x="7719303" y="587426"/>
                  </a:lnTo>
                  <a:lnTo>
                    <a:pt x="7730733" y="587426"/>
                  </a:lnTo>
                  <a:lnTo>
                    <a:pt x="7742211" y="587426"/>
                  </a:lnTo>
                  <a:lnTo>
                    <a:pt x="7753641" y="587426"/>
                  </a:lnTo>
                  <a:lnTo>
                    <a:pt x="7765071" y="587426"/>
                  </a:lnTo>
                  <a:lnTo>
                    <a:pt x="7776501" y="587426"/>
                  </a:lnTo>
                  <a:lnTo>
                    <a:pt x="7787931" y="587426"/>
                  </a:lnTo>
                  <a:lnTo>
                    <a:pt x="7799408" y="587426"/>
                  </a:lnTo>
                  <a:lnTo>
                    <a:pt x="7810839" y="587426"/>
                  </a:lnTo>
                  <a:lnTo>
                    <a:pt x="7822268" y="587426"/>
                  </a:lnTo>
                  <a:lnTo>
                    <a:pt x="7833698" y="587426"/>
                  </a:lnTo>
                  <a:lnTo>
                    <a:pt x="7845128" y="587426"/>
                  </a:lnTo>
                  <a:lnTo>
                    <a:pt x="7856606" y="587426"/>
                  </a:lnTo>
                  <a:lnTo>
                    <a:pt x="7868036" y="587426"/>
                  </a:lnTo>
                  <a:lnTo>
                    <a:pt x="7879466" y="587426"/>
                  </a:lnTo>
                  <a:lnTo>
                    <a:pt x="7890896" y="587426"/>
                  </a:lnTo>
                  <a:lnTo>
                    <a:pt x="7902326" y="587426"/>
                  </a:lnTo>
                  <a:lnTo>
                    <a:pt x="7913804" y="587426"/>
                  </a:lnTo>
                  <a:lnTo>
                    <a:pt x="7925234" y="587426"/>
                  </a:lnTo>
                  <a:lnTo>
                    <a:pt x="7936663" y="587426"/>
                  </a:lnTo>
                  <a:lnTo>
                    <a:pt x="7948094" y="587426"/>
                  </a:lnTo>
                  <a:lnTo>
                    <a:pt x="7959524" y="587426"/>
                  </a:lnTo>
                  <a:lnTo>
                    <a:pt x="7971001" y="587426"/>
                  </a:lnTo>
                  <a:lnTo>
                    <a:pt x="7982431" y="587426"/>
                  </a:lnTo>
                  <a:lnTo>
                    <a:pt x="7993861" y="587426"/>
                  </a:lnTo>
                  <a:lnTo>
                    <a:pt x="8005291" y="587426"/>
                  </a:lnTo>
                  <a:lnTo>
                    <a:pt x="8016721" y="587426"/>
                  </a:lnTo>
                  <a:lnTo>
                    <a:pt x="8028199" y="587426"/>
                  </a:lnTo>
                  <a:lnTo>
                    <a:pt x="8039629" y="587426"/>
                  </a:lnTo>
                  <a:lnTo>
                    <a:pt x="8051059" y="587426"/>
                  </a:lnTo>
                  <a:lnTo>
                    <a:pt x="8062489" y="587426"/>
                  </a:lnTo>
                  <a:lnTo>
                    <a:pt x="8073919" y="587426"/>
                  </a:lnTo>
                  <a:lnTo>
                    <a:pt x="8085396" y="587426"/>
                  </a:lnTo>
                  <a:lnTo>
                    <a:pt x="8096826" y="587426"/>
                  </a:lnTo>
                  <a:lnTo>
                    <a:pt x="8108256" y="587426"/>
                  </a:lnTo>
                  <a:lnTo>
                    <a:pt x="8119687" y="587426"/>
                  </a:lnTo>
                  <a:lnTo>
                    <a:pt x="8131117" y="587426"/>
                  </a:lnTo>
                  <a:lnTo>
                    <a:pt x="8142594" y="587426"/>
                  </a:lnTo>
                  <a:lnTo>
                    <a:pt x="8154024" y="587426"/>
                  </a:lnTo>
                  <a:lnTo>
                    <a:pt x="8165454" y="587426"/>
                  </a:lnTo>
                  <a:lnTo>
                    <a:pt x="8176884" y="587426"/>
                  </a:lnTo>
                  <a:lnTo>
                    <a:pt x="8188314" y="587426"/>
                  </a:lnTo>
                  <a:lnTo>
                    <a:pt x="8199792" y="587426"/>
                  </a:lnTo>
                  <a:lnTo>
                    <a:pt x="8211222" y="587426"/>
                  </a:lnTo>
                  <a:lnTo>
                    <a:pt x="8222652" y="587426"/>
                  </a:lnTo>
                  <a:lnTo>
                    <a:pt x="8234082" y="587426"/>
                  </a:lnTo>
                  <a:lnTo>
                    <a:pt x="8245512" y="587426"/>
                  </a:lnTo>
                  <a:lnTo>
                    <a:pt x="8256989" y="587426"/>
                  </a:lnTo>
                  <a:lnTo>
                    <a:pt x="8268419" y="587426"/>
                  </a:lnTo>
                  <a:lnTo>
                    <a:pt x="8279850" y="587426"/>
                  </a:lnTo>
                  <a:lnTo>
                    <a:pt x="8291280" y="587426"/>
                  </a:lnTo>
                  <a:lnTo>
                    <a:pt x="8302709" y="587426"/>
                  </a:lnTo>
                  <a:lnTo>
                    <a:pt x="8314187" y="587426"/>
                  </a:lnTo>
                  <a:lnTo>
                    <a:pt x="8325617" y="587426"/>
                  </a:lnTo>
                  <a:lnTo>
                    <a:pt x="8337047" y="587426"/>
                  </a:lnTo>
                  <a:lnTo>
                    <a:pt x="8348477" y="587426"/>
                  </a:lnTo>
                  <a:lnTo>
                    <a:pt x="8359907" y="587426"/>
                  </a:lnTo>
                  <a:lnTo>
                    <a:pt x="8371385" y="587426"/>
                  </a:lnTo>
                  <a:lnTo>
                    <a:pt x="8382815" y="587426"/>
                  </a:lnTo>
                  <a:lnTo>
                    <a:pt x="8394245" y="587426"/>
                  </a:lnTo>
                  <a:lnTo>
                    <a:pt x="8405674" y="587426"/>
                  </a:lnTo>
                  <a:lnTo>
                    <a:pt x="8417104" y="587426"/>
                  </a:lnTo>
                  <a:lnTo>
                    <a:pt x="8428582" y="587426"/>
                  </a:lnTo>
                  <a:lnTo>
                    <a:pt x="8440012" y="587426"/>
                  </a:lnTo>
                  <a:lnTo>
                    <a:pt x="8451442" y="587426"/>
                  </a:lnTo>
                  <a:lnTo>
                    <a:pt x="8462872" y="587426"/>
                  </a:lnTo>
                  <a:lnTo>
                    <a:pt x="8474302" y="587426"/>
                  </a:lnTo>
                  <a:lnTo>
                    <a:pt x="8485780" y="587426"/>
                  </a:lnTo>
                  <a:lnTo>
                    <a:pt x="8497210" y="587426"/>
                  </a:lnTo>
                  <a:lnTo>
                    <a:pt x="8508640" y="587426"/>
                  </a:lnTo>
                  <a:lnTo>
                    <a:pt x="8520069" y="587426"/>
                  </a:lnTo>
                  <a:lnTo>
                    <a:pt x="8531500" y="587426"/>
                  </a:lnTo>
                  <a:lnTo>
                    <a:pt x="8542977" y="587426"/>
                  </a:lnTo>
                  <a:lnTo>
                    <a:pt x="8554407" y="587426"/>
                  </a:lnTo>
                  <a:lnTo>
                    <a:pt x="8565837" y="587426"/>
                  </a:lnTo>
                  <a:lnTo>
                    <a:pt x="8577267" y="587426"/>
                  </a:lnTo>
                  <a:lnTo>
                    <a:pt x="8588697" y="587426"/>
                  </a:lnTo>
                  <a:lnTo>
                    <a:pt x="8600175" y="587426"/>
                  </a:lnTo>
                  <a:lnTo>
                    <a:pt x="8611605" y="587426"/>
                  </a:lnTo>
                  <a:lnTo>
                    <a:pt x="8623035" y="587426"/>
                  </a:lnTo>
                  <a:lnTo>
                    <a:pt x="8634465" y="587426"/>
                  </a:lnTo>
                  <a:lnTo>
                    <a:pt x="8645895" y="587426"/>
                  </a:lnTo>
                  <a:lnTo>
                    <a:pt x="8657373" y="587426"/>
                  </a:lnTo>
                  <a:lnTo>
                    <a:pt x="8668802" y="587426"/>
                  </a:lnTo>
                  <a:lnTo>
                    <a:pt x="8680232" y="587426"/>
                  </a:lnTo>
                  <a:lnTo>
                    <a:pt x="8691662" y="587426"/>
                  </a:lnTo>
                  <a:lnTo>
                    <a:pt x="8703093" y="587426"/>
                  </a:lnTo>
                  <a:lnTo>
                    <a:pt x="8714570" y="587426"/>
                  </a:lnTo>
                  <a:lnTo>
                    <a:pt x="8726000" y="587426"/>
                  </a:lnTo>
                  <a:lnTo>
                    <a:pt x="8737430" y="587426"/>
                  </a:lnTo>
                  <a:lnTo>
                    <a:pt x="8748860" y="587426"/>
                  </a:lnTo>
                  <a:lnTo>
                    <a:pt x="8760290" y="587426"/>
                  </a:lnTo>
                  <a:lnTo>
                    <a:pt x="8771768" y="587426"/>
                  </a:lnTo>
                  <a:lnTo>
                    <a:pt x="8783198" y="587426"/>
                  </a:lnTo>
                  <a:lnTo>
                    <a:pt x="8794628" y="587426"/>
                  </a:lnTo>
                  <a:lnTo>
                    <a:pt x="8806058" y="587426"/>
                  </a:lnTo>
                  <a:lnTo>
                    <a:pt x="8817488" y="587426"/>
                  </a:lnTo>
                  <a:lnTo>
                    <a:pt x="8828918" y="587426"/>
                  </a:lnTo>
                  <a:lnTo>
                    <a:pt x="8840395" y="587426"/>
                  </a:lnTo>
                  <a:lnTo>
                    <a:pt x="8851825" y="587426"/>
                  </a:lnTo>
                  <a:lnTo>
                    <a:pt x="8863256" y="587426"/>
                  </a:lnTo>
                  <a:lnTo>
                    <a:pt x="8874686" y="587426"/>
                  </a:lnTo>
                  <a:lnTo>
                    <a:pt x="8886115" y="587426"/>
                  </a:lnTo>
                  <a:lnTo>
                    <a:pt x="8897593" y="587426"/>
                  </a:lnTo>
                  <a:lnTo>
                    <a:pt x="8909022" y="587426"/>
                  </a:lnTo>
                  <a:lnTo>
                    <a:pt x="8920453" y="587426"/>
                  </a:lnTo>
                  <a:lnTo>
                    <a:pt x="8931883" y="587426"/>
                  </a:lnTo>
                  <a:lnTo>
                    <a:pt x="8943313" y="587426"/>
                  </a:lnTo>
                  <a:lnTo>
                    <a:pt x="8954791" y="587426"/>
                  </a:lnTo>
                  <a:lnTo>
                    <a:pt x="8966220" y="587426"/>
                  </a:lnTo>
                  <a:lnTo>
                    <a:pt x="8977651" y="587426"/>
                  </a:lnTo>
                  <a:lnTo>
                    <a:pt x="8989080" y="587426"/>
                  </a:lnTo>
                  <a:lnTo>
                    <a:pt x="9000511" y="587426"/>
                  </a:lnTo>
                  <a:lnTo>
                    <a:pt x="9011988" y="587426"/>
                  </a:lnTo>
                  <a:lnTo>
                    <a:pt x="9023418" y="587426"/>
                  </a:lnTo>
                  <a:lnTo>
                    <a:pt x="9034849" y="587426"/>
                  </a:lnTo>
                  <a:lnTo>
                    <a:pt x="9046278" y="587426"/>
                  </a:lnTo>
                  <a:lnTo>
                    <a:pt x="9057709" y="587426"/>
                  </a:lnTo>
                  <a:lnTo>
                    <a:pt x="9069186" y="587426"/>
                  </a:lnTo>
                  <a:lnTo>
                    <a:pt x="9080615" y="587426"/>
                  </a:lnTo>
                  <a:lnTo>
                    <a:pt x="9092046" y="587426"/>
                  </a:lnTo>
                  <a:lnTo>
                    <a:pt x="9103476" y="587426"/>
                  </a:lnTo>
                  <a:lnTo>
                    <a:pt x="9114906" y="587426"/>
                  </a:lnTo>
                  <a:lnTo>
                    <a:pt x="9126384" y="587426"/>
                  </a:lnTo>
                  <a:lnTo>
                    <a:pt x="9137813" y="587426"/>
                  </a:lnTo>
                  <a:lnTo>
                    <a:pt x="9149244" y="587426"/>
                  </a:lnTo>
                  <a:lnTo>
                    <a:pt x="9160673" y="587426"/>
                  </a:lnTo>
                  <a:lnTo>
                    <a:pt x="9172104" y="587426"/>
                  </a:lnTo>
                  <a:lnTo>
                    <a:pt x="9183581" y="587426"/>
                  </a:lnTo>
                  <a:lnTo>
                    <a:pt x="9195011" y="587426"/>
                  </a:lnTo>
                  <a:lnTo>
                    <a:pt x="9206442" y="587426"/>
                  </a:lnTo>
                  <a:lnTo>
                    <a:pt x="9217871" y="587426"/>
                  </a:lnTo>
                  <a:lnTo>
                    <a:pt x="9229301" y="587426"/>
                  </a:lnTo>
                  <a:lnTo>
                    <a:pt x="9240779" y="587426"/>
                  </a:lnTo>
                  <a:lnTo>
                    <a:pt x="9252209" y="587426"/>
                  </a:lnTo>
                  <a:lnTo>
                    <a:pt x="9263639" y="587426"/>
                  </a:lnTo>
                  <a:lnTo>
                    <a:pt x="9275069" y="587426"/>
                  </a:lnTo>
                  <a:lnTo>
                    <a:pt x="9286498" y="587426"/>
                  </a:lnTo>
                  <a:lnTo>
                    <a:pt x="9297977" y="587426"/>
                  </a:lnTo>
                  <a:lnTo>
                    <a:pt x="9309406" y="587426"/>
                  </a:lnTo>
                  <a:lnTo>
                    <a:pt x="9320837" y="587426"/>
                  </a:lnTo>
                  <a:lnTo>
                    <a:pt x="9332266" y="587426"/>
                  </a:lnTo>
                  <a:lnTo>
                    <a:pt x="9343696" y="587426"/>
                  </a:lnTo>
                  <a:lnTo>
                    <a:pt x="9355174" y="587426"/>
                  </a:lnTo>
                  <a:lnTo>
                    <a:pt x="9366604" y="587426"/>
                  </a:lnTo>
                  <a:lnTo>
                    <a:pt x="9378035" y="587426"/>
                  </a:lnTo>
                  <a:lnTo>
                    <a:pt x="9389464" y="587426"/>
                  </a:lnTo>
                  <a:lnTo>
                    <a:pt x="9400894" y="587426"/>
                  </a:lnTo>
                  <a:lnTo>
                    <a:pt x="9412372" y="587426"/>
                  </a:lnTo>
                  <a:lnTo>
                    <a:pt x="9423802" y="587426"/>
                  </a:lnTo>
                  <a:lnTo>
                    <a:pt x="9435232" y="587426"/>
                  </a:lnTo>
                  <a:lnTo>
                    <a:pt x="9446662" y="587426"/>
                  </a:lnTo>
                  <a:lnTo>
                    <a:pt x="9458091" y="587426"/>
                  </a:lnTo>
                  <a:lnTo>
                    <a:pt x="9469570" y="587426"/>
                  </a:lnTo>
                  <a:lnTo>
                    <a:pt x="9480999" y="587426"/>
                  </a:lnTo>
                  <a:lnTo>
                    <a:pt x="9492429" y="587426"/>
                  </a:lnTo>
                  <a:lnTo>
                    <a:pt x="9503859" y="587426"/>
                  </a:lnTo>
                  <a:lnTo>
                    <a:pt x="9515289" y="587426"/>
                  </a:lnTo>
                  <a:lnTo>
                    <a:pt x="9526767" y="587426"/>
                  </a:lnTo>
                  <a:lnTo>
                    <a:pt x="9538197" y="587426"/>
                  </a:lnTo>
                  <a:lnTo>
                    <a:pt x="9549626" y="587426"/>
                  </a:lnTo>
                  <a:lnTo>
                    <a:pt x="9561057" y="587426"/>
                  </a:lnTo>
                  <a:lnTo>
                    <a:pt x="9572487" y="587426"/>
                  </a:lnTo>
                  <a:lnTo>
                    <a:pt x="9583965" y="587426"/>
                  </a:lnTo>
                  <a:lnTo>
                    <a:pt x="9595395" y="587426"/>
                  </a:lnTo>
                  <a:lnTo>
                    <a:pt x="9606824" y="587426"/>
                  </a:lnTo>
                  <a:lnTo>
                    <a:pt x="9618255" y="587426"/>
                  </a:lnTo>
                  <a:lnTo>
                    <a:pt x="9629684" y="587426"/>
                  </a:lnTo>
                  <a:lnTo>
                    <a:pt x="9641163" y="587426"/>
                  </a:lnTo>
                  <a:lnTo>
                    <a:pt x="9652592" y="587426"/>
                  </a:lnTo>
                  <a:lnTo>
                    <a:pt x="9664022" y="587426"/>
                  </a:lnTo>
                  <a:lnTo>
                    <a:pt x="9675452" y="587426"/>
                  </a:lnTo>
                  <a:lnTo>
                    <a:pt x="9686882" y="587426"/>
                  </a:lnTo>
                  <a:lnTo>
                    <a:pt x="9698360" y="587426"/>
                  </a:lnTo>
                  <a:lnTo>
                    <a:pt x="9709790" y="587426"/>
                  </a:lnTo>
                  <a:lnTo>
                    <a:pt x="9721219" y="587426"/>
                  </a:lnTo>
                  <a:lnTo>
                    <a:pt x="9732650" y="587426"/>
                  </a:lnTo>
                  <a:lnTo>
                    <a:pt x="9744080" y="587426"/>
                  </a:lnTo>
                  <a:lnTo>
                    <a:pt x="9755557" y="587426"/>
                  </a:lnTo>
                  <a:lnTo>
                    <a:pt x="9766988" y="587426"/>
                  </a:lnTo>
                  <a:lnTo>
                    <a:pt x="9778417" y="587426"/>
                  </a:lnTo>
                  <a:lnTo>
                    <a:pt x="9789848" y="587426"/>
                  </a:lnTo>
                  <a:lnTo>
                    <a:pt x="9801277" y="587426"/>
                  </a:lnTo>
                  <a:lnTo>
                    <a:pt x="9812755" y="587426"/>
                  </a:lnTo>
                  <a:lnTo>
                    <a:pt x="9824185" y="587426"/>
                  </a:lnTo>
                  <a:lnTo>
                    <a:pt x="9835615" y="587426"/>
                  </a:lnTo>
                  <a:lnTo>
                    <a:pt x="9847045" y="587426"/>
                  </a:lnTo>
                  <a:lnTo>
                    <a:pt x="9858475" y="587426"/>
                  </a:lnTo>
                  <a:lnTo>
                    <a:pt x="9869952" y="587426"/>
                  </a:lnTo>
                  <a:lnTo>
                    <a:pt x="9881383" y="587426"/>
                  </a:lnTo>
                  <a:lnTo>
                    <a:pt x="9892812" y="587426"/>
                  </a:lnTo>
                  <a:lnTo>
                    <a:pt x="9904243" y="587426"/>
                  </a:lnTo>
                  <a:lnTo>
                    <a:pt x="9915673" y="587426"/>
                  </a:lnTo>
                  <a:lnTo>
                    <a:pt x="9927102" y="587426"/>
                  </a:lnTo>
                  <a:lnTo>
                    <a:pt x="9938581" y="587426"/>
                  </a:lnTo>
                  <a:lnTo>
                    <a:pt x="9950010" y="587426"/>
                  </a:lnTo>
                  <a:lnTo>
                    <a:pt x="9961441" y="587426"/>
                  </a:lnTo>
                  <a:lnTo>
                    <a:pt x="9972870" y="587426"/>
                  </a:lnTo>
                  <a:lnTo>
                    <a:pt x="9984300" y="587426"/>
                  </a:lnTo>
                  <a:lnTo>
                    <a:pt x="9995778" y="587426"/>
                  </a:lnTo>
                  <a:lnTo>
                    <a:pt x="10007208" y="587426"/>
                  </a:lnTo>
                  <a:lnTo>
                    <a:pt x="10018638" y="587426"/>
                  </a:lnTo>
                  <a:lnTo>
                    <a:pt x="10030068" y="587426"/>
                  </a:lnTo>
                  <a:lnTo>
                    <a:pt x="10041498" y="587426"/>
                  </a:lnTo>
                  <a:lnTo>
                    <a:pt x="10052976" y="587426"/>
                  </a:lnTo>
                  <a:lnTo>
                    <a:pt x="10064405" y="587426"/>
                  </a:lnTo>
                  <a:lnTo>
                    <a:pt x="10075835" y="587426"/>
                  </a:lnTo>
                  <a:lnTo>
                    <a:pt x="10087266" y="587426"/>
                  </a:lnTo>
                  <a:lnTo>
                    <a:pt x="10098695" y="587426"/>
                  </a:lnTo>
                  <a:lnTo>
                    <a:pt x="10110174" y="587426"/>
                  </a:lnTo>
                  <a:lnTo>
                    <a:pt x="10121603" y="587426"/>
                  </a:lnTo>
                  <a:lnTo>
                    <a:pt x="10133033" y="587426"/>
                  </a:lnTo>
                  <a:lnTo>
                    <a:pt x="10144463" y="587426"/>
                  </a:lnTo>
                  <a:lnTo>
                    <a:pt x="10155893" y="587426"/>
                  </a:lnTo>
                  <a:lnTo>
                    <a:pt x="10167371" y="587426"/>
                  </a:lnTo>
                  <a:lnTo>
                    <a:pt x="10178801" y="587426"/>
                  </a:lnTo>
                  <a:lnTo>
                    <a:pt x="10190230" y="587426"/>
                  </a:lnTo>
                  <a:lnTo>
                    <a:pt x="10201661" y="587426"/>
                  </a:lnTo>
                  <a:lnTo>
                    <a:pt x="10213091" y="587426"/>
                  </a:lnTo>
                  <a:lnTo>
                    <a:pt x="10224569" y="587426"/>
                  </a:lnTo>
                  <a:lnTo>
                    <a:pt x="10235998" y="587426"/>
                  </a:lnTo>
                  <a:lnTo>
                    <a:pt x="10247428" y="587426"/>
                  </a:lnTo>
                  <a:lnTo>
                    <a:pt x="10258859" y="587426"/>
                  </a:lnTo>
                  <a:lnTo>
                    <a:pt x="10270288" y="587426"/>
                  </a:lnTo>
                  <a:lnTo>
                    <a:pt x="10281767" y="587426"/>
                  </a:lnTo>
                  <a:lnTo>
                    <a:pt x="10293196" y="587426"/>
                  </a:lnTo>
                  <a:lnTo>
                    <a:pt x="10304626" y="587426"/>
                  </a:lnTo>
                  <a:lnTo>
                    <a:pt x="10316056" y="587426"/>
                  </a:lnTo>
                  <a:lnTo>
                    <a:pt x="10327486" y="587426"/>
                  </a:lnTo>
                  <a:lnTo>
                    <a:pt x="10338963" y="587426"/>
                  </a:lnTo>
                  <a:lnTo>
                    <a:pt x="10350394" y="587426"/>
                  </a:lnTo>
                  <a:lnTo>
                    <a:pt x="10361823" y="587426"/>
                  </a:lnTo>
                  <a:lnTo>
                    <a:pt x="10373254" y="587426"/>
                  </a:lnTo>
                  <a:lnTo>
                    <a:pt x="10384684" y="587426"/>
                  </a:lnTo>
                  <a:lnTo>
                    <a:pt x="10396161" y="587426"/>
                  </a:lnTo>
                  <a:lnTo>
                    <a:pt x="10407591" y="587426"/>
                  </a:lnTo>
                  <a:lnTo>
                    <a:pt x="10419021" y="587426"/>
                  </a:lnTo>
                  <a:lnTo>
                    <a:pt x="10430452" y="587426"/>
                  </a:lnTo>
                  <a:lnTo>
                    <a:pt x="10441881" y="587426"/>
                  </a:lnTo>
                  <a:lnTo>
                    <a:pt x="10453358" y="587426"/>
                  </a:lnTo>
                  <a:lnTo>
                    <a:pt x="10464789" y="587426"/>
                  </a:lnTo>
                  <a:lnTo>
                    <a:pt x="10476219" y="587426"/>
                  </a:lnTo>
                  <a:lnTo>
                    <a:pt x="10487649" y="587426"/>
                  </a:lnTo>
                  <a:lnTo>
                    <a:pt x="10499079" y="587426"/>
                  </a:lnTo>
                  <a:lnTo>
                    <a:pt x="10510556" y="587426"/>
                  </a:lnTo>
                  <a:lnTo>
                    <a:pt x="10521987" y="587426"/>
                  </a:lnTo>
                  <a:lnTo>
                    <a:pt x="10533416" y="587426"/>
                  </a:lnTo>
                  <a:lnTo>
                    <a:pt x="10544847" y="587426"/>
                  </a:lnTo>
                  <a:lnTo>
                    <a:pt x="10556277" y="587426"/>
                  </a:lnTo>
                  <a:lnTo>
                    <a:pt x="10567754" y="587426"/>
                  </a:lnTo>
                  <a:lnTo>
                    <a:pt x="10579184" y="587426"/>
                  </a:lnTo>
                  <a:lnTo>
                    <a:pt x="10590614" y="587426"/>
                  </a:lnTo>
                  <a:lnTo>
                    <a:pt x="10602045" y="587426"/>
                  </a:lnTo>
                  <a:lnTo>
                    <a:pt x="10613474" y="587426"/>
                  </a:lnTo>
                  <a:lnTo>
                    <a:pt x="10624951" y="587426"/>
                  </a:lnTo>
                  <a:lnTo>
                    <a:pt x="10636382" y="587426"/>
                  </a:lnTo>
                  <a:lnTo>
                    <a:pt x="10647812" y="587426"/>
                  </a:lnTo>
                  <a:lnTo>
                    <a:pt x="10659241" y="587426"/>
                  </a:lnTo>
                  <a:lnTo>
                    <a:pt x="10670672" y="587426"/>
                  </a:lnTo>
                  <a:lnTo>
                    <a:pt x="10682149" y="587426"/>
                  </a:lnTo>
                  <a:lnTo>
                    <a:pt x="10693580" y="587426"/>
                  </a:lnTo>
                  <a:lnTo>
                    <a:pt x="10705009" y="587426"/>
                  </a:lnTo>
                  <a:lnTo>
                    <a:pt x="10716439" y="587426"/>
                  </a:lnTo>
                  <a:lnTo>
                    <a:pt x="10727870" y="587426"/>
                  </a:lnTo>
                  <a:lnTo>
                    <a:pt x="10739347" y="587426"/>
                  </a:lnTo>
                  <a:lnTo>
                    <a:pt x="10750778" y="587426"/>
                  </a:lnTo>
                  <a:lnTo>
                    <a:pt x="10762207" y="587426"/>
                  </a:lnTo>
                  <a:lnTo>
                    <a:pt x="10773637" y="587426"/>
                  </a:lnTo>
                  <a:lnTo>
                    <a:pt x="10785067" y="587426"/>
                  </a:lnTo>
                  <a:lnTo>
                    <a:pt x="10796544" y="587426"/>
                  </a:lnTo>
                  <a:lnTo>
                    <a:pt x="10807975" y="587426"/>
                  </a:lnTo>
                  <a:lnTo>
                    <a:pt x="10819405" y="587426"/>
                  </a:lnTo>
                  <a:lnTo>
                    <a:pt x="10830834" y="587426"/>
                  </a:lnTo>
                  <a:lnTo>
                    <a:pt x="10842265" y="587426"/>
                  </a:lnTo>
                  <a:lnTo>
                    <a:pt x="10853742" y="587426"/>
                  </a:lnTo>
                  <a:lnTo>
                    <a:pt x="10865173" y="587426"/>
                  </a:lnTo>
                  <a:lnTo>
                    <a:pt x="10876602" y="587426"/>
                  </a:lnTo>
                  <a:lnTo>
                    <a:pt x="10888032" y="587426"/>
                  </a:lnTo>
                  <a:lnTo>
                    <a:pt x="10899463" y="587426"/>
                  </a:lnTo>
                  <a:lnTo>
                    <a:pt x="10910892" y="587426"/>
                  </a:lnTo>
                  <a:lnTo>
                    <a:pt x="10922369" y="587426"/>
                  </a:lnTo>
                  <a:lnTo>
                    <a:pt x="10933800" y="587426"/>
                  </a:lnTo>
                  <a:lnTo>
                    <a:pt x="10945230" y="587426"/>
                  </a:lnTo>
                  <a:lnTo>
                    <a:pt x="10956660" y="587426"/>
                  </a:lnTo>
                  <a:lnTo>
                    <a:pt x="10968090" y="587426"/>
                  </a:lnTo>
                  <a:lnTo>
                    <a:pt x="10979567" y="587426"/>
                  </a:lnTo>
                  <a:lnTo>
                    <a:pt x="10990998" y="587426"/>
                  </a:lnTo>
                  <a:lnTo>
                    <a:pt x="11002427" y="587426"/>
                  </a:lnTo>
                  <a:lnTo>
                    <a:pt x="11013858" y="587426"/>
                  </a:lnTo>
                  <a:lnTo>
                    <a:pt x="11025287" y="587426"/>
                  </a:lnTo>
                  <a:lnTo>
                    <a:pt x="11036765" y="587426"/>
                  </a:lnTo>
                  <a:lnTo>
                    <a:pt x="11048195" y="587426"/>
                  </a:lnTo>
                  <a:lnTo>
                    <a:pt x="11059625" y="587426"/>
                  </a:lnTo>
                  <a:lnTo>
                    <a:pt x="11071056" y="587426"/>
                  </a:lnTo>
                  <a:lnTo>
                    <a:pt x="11082485" y="587426"/>
                  </a:lnTo>
                  <a:lnTo>
                    <a:pt x="11093962" y="587426"/>
                  </a:lnTo>
                  <a:lnTo>
                    <a:pt x="11105393" y="587426"/>
                  </a:lnTo>
                  <a:lnTo>
                    <a:pt x="11116823" y="587426"/>
                  </a:lnTo>
                  <a:lnTo>
                    <a:pt x="11128253" y="587426"/>
                  </a:lnTo>
                  <a:lnTo>
                    <a:pt x="11139683" y="587426"/>
                  </a:lnTo>
                  <a:lnTo>
                    <a:pt x="11151160" y="587426"/>
                  </a:lnTo>
                  <a:lnTo>
                    <a:pt x="11162591" y="587426"/>
                  </a:lnTo>
                  <a:lnTo>
                    <a:pt x="11174020" y="587426"/>
                  </a:lnTo>
                  <a:lnTo>
                    <a:pt x="11185451" y="587426"/>
                  </a:lnTo>
                  <a:lnTo>
                    <a:pt x="11196881" y="587426"/>
                  </a:lnTo>
                  <a:lnTo>
                    <a:pt x="11208358" y="587426"/>
                  </a:lnTo>
                  <a:lnTo>
                    <a:pt x="11218359" y="58742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65730795-C2D8-904C-AEFB-9ADC0A5546C7}"/>
                </a:ext>
              </a:extLst>
            </p:cNvPr>
            <p:cNvSpPr/>
            <p:nvPr/>
          </p:nvSpPr>
          <p:spPr>
            <a:xfrm>
              <a:off x="851149" y="5295495"/>
              <a:ext cx="11218359" cy="805267"/>
            </a:xfrm>
            <a:custGeom>
              <a:avLst/>
              <a:gdLst>
                <a:gd name="connsiteX0" fmla="*/ 0 w 11218359"/>
                <a:gd name="connsiteY0" fmla="*/ 805267 h 805267"/>
                <a:gd name="connsiteX1" fmla="*/ 9149 w 11218359"/>
                <a:gd name="connsiteY1" fmla="*/ 805267 h 805267"/>
                <a:gd name="connsiteX2" fmla="*/ 20588 w 11218359"/>
                <a:gd name="connsiteY2" fmla="*/ 805267 h 805267"/>
                <a:gd name="connsiteX3" fmla="*/ 32028 w 11218359"/>
                <a:gd name="connsiteY3" fmla="*/ 805267 h 805267"/>
                <a:gd name="connsiteX4" fmla="*/ 43467 w 11218359"/>
                <a:gd name="connsiteY4" fmla="*/ 805267 h 805267"/>
                <a:gd name="connsiteX5" fmla="*/ 54907 w 11218359"/>
                <a:gd name="connsiteY5" fmla="*/ 805267 h 805267"/>
                <a:gd name="connsiteX6" fmla="*/ 66346 w 11218359"/>
                <a:gd name="connsiteY6" fmla="*/ 805267 h 805267"/>
                <a:gd name="connsiteX7" fmla="*/ 77786 w 11218359"/>
                <a:gd name="connsiteY7" fmla="*/ 805267 h 805267"/>
                <a:gd name="connsiteX8" fmla="*/ 89225 w 11218359"/>
                <a:gd name="connsiteY8" fmla="*/ 805267 h 805267"/>
                <a:gd name="connsiteX9" fmla="*/ 100665 w 11218359"/>
                <a:gd name="connsiteY9" fmla="*/ 805267 h 805267"/>
                <a:gd name="connsiteX10" fmla="*/ 112104 w 11218359"/>
                <a:gd name="connsiteY10" fmla="*/ 805267 h 805267"/>
                <a:gd name="connsiteX11" fmla="*/ 123544 w 11218359"/>
                <a:gd name="connsiteY11" fmla="*/ 805267 h 805267"/>
                <a:gd name="connsiteX12" fmla="*/ 134979 w 11218359"/>
                <a:gd name="connsiteY12" fmla="*/ 805267 h 805267"/>
                <a:gd name="connsiteX13" fmla="*/ 146423 w 11218359"/>
                <a:gd name="connsiteY13" fmla="*/ 805267 h 805267"/>
                <a:gd name="connsiteX14" fmla="*/ 157858 w 11218359"/>
                <a:gd name="connsiteY14" fmla="*/ 805267 h 805267"/>
                <a:gd name="connsiteX15" fmla="*/ 169297 w 11218359"/>
                <a:gd name="connsiteY15" fmla="*/ 805267 h 805267"/>
                <a:gd name="connsiteX16" fmla="*/ 180737 w 11218359"/>
                <a:gd name="connsiteY16" fmla="*/ 805267 h 805267"/>
                <a:gd name="connsiteX17" fmla="*/ 192176 w 11218359"/>
                <a:gd name="connsiteY17" fmla="*/ 805267 h 805267"/>
                <a:gd name="connsiteX18" fmla="*/ 203616 w 11218359"/>
                <a:gd name="connsiteY18" fmla="*/ 805267 h 805267"/>
                <a:gd name="connsiteX19" fmla="*/ 215055 w 11218359"/>
                <a:gd name="connsiteY19" fmla="*/ 805267 h 805267"/>
                <a:gd name="connsiteX20" fmla="*/ 226495 w 11218359"/>
                <a:gd name="connsiteY20" fmla="*/ 805267 h 805267"/>
                <a:gd name="connsiteX21" fmla="*/ 237935 w 11218359"/>
                <a:gd name="connsiteY21" fmla="*/ 805267 h 805267"/>
                <a:gd name="connsiteX22" fmla="*/ 249374 w 11218359"/>
                <a:gd name="connsiteY22" fmla="*/ 805267 h 805267"/>
                <a:gd name="connsiteX23" fmla="*/ 260814 w 11218359"/>
                <a:gd name="connsiteY23" fmla="*/ 805267 h 805267"/>
                <a:gd name="connsiteX24" fmla="*/ 272253 w 11218359"/>
                <a:gd name="connsiteY24" fmla="*/ 805267 h 805267"/>
                <a:gd name="connsiteX25" fmla="*/ 283693 w 11218359"/>
                <a:gd name="connsiteY25" fmla="*/ 805267 h 805267"/>
                <a:gd name="connsiteX26" fmla="*/ 295132 w 11218359"/>
                <a:gd name="connsiteY26" fmla="*/ 805267 h 805267"/>
                <a:gd name="connsiteX27" fmla="*/ 306572 w 11218359"/>
                <a:gd name="connsiteY27" fmla="*/ 805267 h 805267"/>
                <a:gd name="connsiteX28" fmla="*/ 318011 w 11218359"/>
                <a:gd name="connsiteY28" fmla="*/ 805267 h 805267"/>
                <a:gd name="connsiteX29" fmla="*/ 329451 w 11218359"/>
                <a:gd name="connsiteY29" fmla="*/ 805267 h 805267"/>
                <a:gd name="connsiteX30" fmla="*/ 340890 w 11218359"/>
                <a:gd name="connsiteY30" fmla="*/ 805267 h 805267"/>
                <a:gd name="connsiteX31" fmla="*/ 352330 w 11218359"/>
                <a:gd name="connsiteY31" fmla="*/ 805267 h 805267"/>
                <a:gd name="connsiteX32" fmla="*/ 363769 w 11218359"/>
                <a:gd name="connsiteY32" fmla="*/ 805267 h 805267"/>
                <a:gd name="connsiteX33" fmla="*/ 375209 w 11218359"/>
                <a:gd name="connsiteY33" fmla="*/ 805267 h 805267"/>
                <a:gd name="connsiteX34" fmla="*/ 386648 w 11218359"/>
                <a:gd name="connsiteY34" fmla="*/ 805267 h 805267"/>
                <a:gd name="connsiteX35" fmla="*/ 398088 w 11218359"/>
                <a:gd name="connsiteY35" fmla="*/ 805267 h 805267"/>
                <a:gd name="connsiteX36" fmla="*/ 409527 w 11218359"/>
                <a:gd name="connsiteY36" fmla="*/ 805267 h 805267"/>
                <a:gd name="connsiteX37" fmla="*/ 420967 w 11218359"/>
                <a:gd name="connsiteY37" fmla="*/ 805267 h 805267"/>
                <a:gd name="connsiteX38" fmla="*/ 432406 w 11218359"/>
                <a:gd name="connsiteY38" fmla="*/ 805267 h 805267"/>
                <a:gd name="connsiteX39" fmla="*/ 443846 w 11218359"/>
                <a:gd name="connsiteY39" fmla="*/ 805267 h 805267"/>
                <a:gd name="connsiteX40" fmla="*/ 455285 w 11218359"/>
                <a:gd name="connsiteY40" fmla="*/ 805267 h 805267"/>
                <a:gd name="connsiteX41" fmla="*/ 466725 w 11218359"/>
                <a:gd name="connsiteY41" fmla="*/ 805267 h 805267"/>
                <a:gd name="connsiteX42" fmla="*/ 478165 w 11218359"/>
                <a:gd name="connsiteY42" fmla="*/ 805267 h 805267"/>
                <a:gd name="connsiteX43" fmla="*/ 489604 w 11218359"/>
                <a:gd name="connsiteY43" fmla="*/ 805267 h 805267"/>
                <a:gd name="connsiteX44" fmla="*/ 501044 w 11218359"/>
                <a:gd name="connsiteY44" fmla="*/ 805267 h 805267"/>
                <a:gd name="connsiteX45" fmla="*/ 512483 w 11218359"/>
                <a:gd name="connsiteY45" fmla="*/ 805267 h 805267"/>
                <a:gd name="connsiteX46" fmla="*/ 523923 w 11218359"/>
                <a:gd name="connsiteY46" fmla="*/ 805267 h 805267"/>
                <a:gd name="connsiteX47" fmla="*/ 535362 w 11218359"/>
                <a:gd name="connsiteY47" fmla="*/ 805267 h 805267"/>
                <a:gd name="connsiteX48" fmla="*/ 546802 w 11218359"/>
                <a:gd name="connsiteY48" fmla="*/ 805267 h 805267"/>
                <a:gd name="connsiteX49" fmla="*/ 558241 w 11218359"/>
                <a:gd name="connsiteY49" fmla="*/ 805267 h 805267"/>
                <a:gd name="connsiteX50" fmla="*/ 569681 w 11218359"/>
                <a:gd name="connsiteY50" fmla="*/ 805267 h 805267"/>
                <a:gd name="connsiteX51" fmla="*/ 581120 w 11218359"/>
                <a:gd name="connsiteY51" fmla="*/ 805267 h 805267"/>
                <a:gd name="connsiteX52" fmla="*/ 592560 w 11218359"/>
                <a:gd name="connsiteY52" fmla="*/ 805267 h 805267"/>
                <a:gd name="connsiteX53" fmla="*/ 603999 w 11218359"/>
                <a:gd name="connsiteY53" fmla="*/ 805267 h 805267"/>
                <a:gd name="connsiteX54" fmla="*/ 615439 w 11218359"/>
                <a:gd name="connsiteY54" fmla="*/ 805267 h 805267"/>
                <a:gd name="connsiteX55" fmla="*/ 626878 w 11218359"/>
                <a:gd name="connsiteY55" fmla="*/ 805267 h 805267"/>
                <a:gd name="connsiteX56" fmla="*/ 638318 w 11218359"/>
                <a:gd name="connsiteY56" fmla="*/ 805267 h 805267"/>
                <a:gd name="connsiteX57" fmla="*/ 649757 w 11218359"/>
                <a:gd name="connsiteY57" fmla="*/ 805267 h 805267"/>
                <a:gd name="connsiteX58" fmla="*/ 661192 w 11218359"/>
                <a:gd name="connsiteY58" fmla="*/ 805267 h 805267"/>
                <a:gd name="connsiteX59" fmla="*/ 672632 w 11218359"/>
                <a:gd name="connsiteY59" fmla="*/ 805267 h 805267"/>
                <a:gd name="connsiteX60" fmla="*/ 684071 w 11218359"/>
                <a:gd name="connsiteY60" fmla="*/ 805267 h 805267"/>
                <a:gd name="connsiteX61" fmla="*/ 695511 w 11218359"/>
                <a:gd name="connsiteY61" fmla="*/ 805267 h 805267"/>
                <a:gd name="connsiteX62" fmla="*/ 706950 w 11218359"/>
                <a:gd name="connsiteY62" fmla="*/ 805267 h 805267"/>
                <a:gd name="connsiteX63" fmla="*/ 718390 w 11218359"/>
                <a:gd name="connsiteY63" fmla="*/ 805267 h 805267"/>
                <a:gd name="connsiteX64" fmla="*/ 729829 w 11218359"/>
                <a:gd name="connsiteY64" fmla="*/ 805267 h 805267"/>
                <a:gd name="connsiteX65" fmla="*/ 741269 w 11218359"/>
                <a:gd name="connsiteY65" fmla="*/ 805267 h 805267"/>
                <a:gd name="connsiteX66" fmla="*/ 752708 w 11218359"/>
                <a:gd name="connsiteY66" fmla="*/ 805267 h 805267"/>
                <a:gd name="connsiteX67" fmla="*/ 764148 w 11218359"/>
                <a:gd name="connsiteY67" fmla="*/ 805267 h 805267"/>
                <a:gd name="connsiteX68" fmla="*/ 775587 w 11218359"/>
                <a:gd name="connsiteY68" fmla="*/ 805267 h 805267"/>
                <a:gd name="connsiteX69" fmla="*/ 787027 w 11218359"/>
                <a:gd name="connsiteY69" fmla="*/ 805267 h 805267"/>
                <a:gd name="connsiteX70" fmla="*/ 798467 w 11218359"/>
                <a:gd name="connsiteY70" fmla="*/ 805267 h 805267"/>
                <a:gd name="connsiteX71" fmla="*/ 809906 w 11218359"/>
                <a:gd name="connsiteY71" fmla="*/ 805267 h 805267"/>
                <a:gd name="connsiteX72" fmla="*/ 821346 w 11218359"/>
                <a:gd name="connsiteY72" fmla="*/ 805267 h 805267"/>
                <a:gd name="connsiteX73" fmla="*/ 832785 w 11218359"/>
                <a:gd name="connsiteY73" fmla="*/ 805267 h 805267"/>
                <a:gd name="connsiteX74" fmla="*/ 844225 w 11218359"/>
                <a:gd name="connsiteY74" fmla="*/ 805267 h 805267"/>
                <a:gd name="connsiteX75" fmla="*/ 855664 w 11218359"/>
                <a:gd name="connsiteY75" fmla="*/ 805267 h 805267"/>
                <a:gd name="connsiteX76" fmla="*/ 867104 w 11218359"/>
                <a:gd name="connsiteY76" fmla="*/ 805267 h 805267"/>
                <a:gd name="connsiteX77" fmla="*/ 878543 w 11218359"/>
                <a:gd name="connsiteY77" fmla="*/ 805267 h 805267"/>
                <a:gd name="connsiteX78" fmla="*/ 889983 w 11218359"/>
                <a:gd name="connsiteY78" fmla="*/ 805267 h 805267"/>
                <a:gd name="connsiteX79" fmla="*/ 901422 w 11218359"/>
                <a:gd name="connsiteY79" fmla="*/ 805267 h 805267"/>
                <a:gd name="connsiteX80" fmla="*/ 912862 w 11218359"/>
                <a:gd name="connsiteY80" fmla="*/ 805267 h 805267"/>
                <a:gd name="connsiteX81" fmla="*/ 924301 w 11218359"/>
                <a:gd name="connsiteY81" fmla="*/ 805267 h 805267"/>
                <a:gd name="connsiteX82" fmla="*/ 935741 w 11218359"/>
                <a:gd name="connsiteY82" fmla="*/ 805267 h 805267"/>
                <a:gd name="connsiteX83" fmla="*/ 947180 w 11218359"/>
                <a:gd name="connsiteY83" fmla="*/ 805267 h 805267"/>
                <a:gd name="connsiteX84" fmla="*/ 958620 w 11218359"/>
                <a:gd name="connsiteY84" fmla="*/ 805267 h 805267"/>
                <a:gd name="connsiteX85" fmla="*/ 970059 w 11218359"/>
                <a:gd name="connsiteY85" fmla="*/ 805267 h 805267"/>
                <a:gd name="connsiteX86" fmla="*/ 981499 w 11218359"/>
                <a:gd name="connsiteY86" fmla="*/ 805267 h 805267"/>
                <a:gd name="connsiteX87" fmla="*/ 992938 w 11218359"/>
                <a:gd name="connsiteY87" fmla="*/ 805267 h 805267"/>
                <a:gd name="connsiteX88" fmla="*/ 1004378 w 11218359"/>
                <a:gd name="connsiteY88" fmla="*/ 805267 h 805267"/>
                <a:gd name="connsiteX89" fmla="*/ 1015818 w 11218359"/>
                <a:gd name="connsiteY89" fmla="*/ 805267 h 805267"/>
                <a:gd name="connsiteX90" fmla="*/ 1027257 w 11218359"/>
                <a:gd name="connsiteY90" fmla="*/ 805267 h 805267"/>
                <a:gd name="connsiteX91" fmla="*/ 1038697 w 11218359"/>
                <a:gd name="connsiteY91" fmla="*/ 805267 h 805267"/>
                <a:gd name="connsiteX92" fmla="*/ 1050136 w 11218359"/>
                <a:gd name="connsiteY92" fmla="*/ 805267 h 805267"/>
                <a:gd name="connsiteX93" fmla="*/ 1061576 w 11218359"/>
                <a:gd name="connsiteY93" fmla="*/ 805267 h 805267"/>
                <a:gd name="connsiteX94" fmla="*/ 1073015 w 11218359"/>
                <a:gd name="connsiteY94" fmla="*/ 805267 h 805267"/>
                <a:gd name="connsiteX95" fmla="*/ 1084455 w 11218359"/>
                <a:gd name="connsiteY95" fmla="*/ 805267 h 805267"/>
                <a:gd name="connsiteX96" fmla="*/ 1095894 w 11218359"/>
                <a:gd name="connsiteY96" fmla="*/ 805267 h 805267"/>
                <a:gd name="connsiteX97" fmla="*/ 1107334 w 11218359"/>
                <a:gd name="connsiteY97" fmla="*/ 805267 h 805267"/>
                <a:gd name="connsiteX98" fmla="*/ 1118773 w 11218359"/>
                <a:gd name="connsiteY98" fmla="*/ 805267 h 805267"/>
                <a:gd name="connsiteX99" fmla="*/ 1130213 w 11218359"/>
                <a:gd name="connsiteY99" fmla="*/ 805267 h 805267"/>
                <a:gd name="connsiteX100" fmla="*/ 1141652 w 11218359"/>
                <a:gd name="connsiteY100" fmla="*/ 805267 h 805267"/>
                <a:gd name="connsiteX101" fmla="*/ 1153092 w 11218359"/>
                <a:gd name="connsiteY101" fmla="*/ 805267 h 805267"/>
                <a:gd name="connsiteX102" fmla="*/ 1164531 w 11218359"/>
                <a:gd name="connsiteY102" fmla="*/ 805267 h 805267"/>
                <a:gd name="connsiteX103" fmla="*/ 1175971 w 11218359"/>
                <a:gd name="connsiteY103" fmla="*/ 805267 h 805267"/>
                <a:gd name="connsiteX104" fmla="*/ 1187406 w 11218359"/>
                <a:gd name="connsiteY104" fmla="*/ 805267 h 805267"/>
                <a:gd name="connsiteX105" fmla="*/ 1198845 w 11218359"/>
                <a:gd name="connsiteY105" fmla="*/ 805267 h 805267"/>
                <a:gd name="connsiteX106" fmla="*/ 1210285 w 11218359"/>
                <a:gd name="connsiteY106" fmla="*/ 805267 h 805267"/>
                <a:gd name="connsiteX107" fmla="*/ 1221724 w 11218359"/>
                <a:gd name="connsiteY107" fmla="*/ 805267 h 805267"/>
                <a:gd name="connsiteX108" fmla="*/ 1233164 w 11218359"/>
                <a:gd name="connsiteY108" fmla="*/ 805267 h 805267"/>
                <a:gd name="connsiteX109" fmla="*/ 1244603 w 11218359"/>
                <a:gd name="connsiteY109" fmla="*/ 805267 h 805267"/>
                <a:gd name="connsiteX110" fmla="*/ 1256043 w 11218359"/>
                <a:gd name="connsiteY110" fmla="*/ 805267 h 805267"/>
                <a:gd name="connsiteX111" fmla="*/ 1267482 w 11218359"/>
                <a:gd name="connsiteY111" fmla="*/ 805267 h 805267"/>
                <a:gd name="connsiteX112" fmla="*/ 1278922 w 11218359"/>
                <a:gd name="connsiteY112" fmla="*/ 805267 h 805267"/>
                <a:gd name="connsiteX113" fmla="*/ 1290361 w 11218359"/>
                <a:gd name="connsiteY113" fmla="*/ 805267 h 805267"/>
                <a:gd name="connsiteX114" fmla="*/ 1301801 w 11218359"/>
                <a:gd name="connsiteY114" fmla="*/ 805267 h 805267"/>
                <a:gd name="connsiteX115" fmla="*/ 1313240 w 11218359"/>
                <a:gd name="connsiteY115" fmla="*/ 805267 h 805267"/>
                <a:gd name="connsiteX116" fmla="*/ 1324680 w 11218359"/>
                <a:gd name="connsiteY116" fmla="*/ 805267 h 805267"/>
                <a:gd name="connsiteX117" fmla="*/ 1336120 w 11218359"/>
                <a:gd name="connsiteY117" fmla="*/ 805267 h 805267"/>
                <a:gd name="connsiteX118" fmla="*/ 1347559 w 11218359"/>
                <a:gd name="connsiteY118" fmla="*/ 805267 h 805267"/>
                <a:gd name="connsiteX119" fmla="*/ 1358999 w 11218359"/>
                <a:gd name="connsiteY119" fmla="*/ 805267 h 805267"/>
                <a:gd name="connsiteX120" fmla="*/ 1370438 w 11218359"/>
                <a:gd name="connsiteY120" fmla="*/ 805267 h 805267"/>
                <a:gd name="connsiteX121" fmla="*/ 1381878 w 11218359"/>
                <a:gd name="connsiteY121" fmla="*/ 805267 h 805267"/>
                <a:gd name="connsiteX122" fmla="*/ 1393317 w 11218359"/>
                <a:gd name="connsiteY122" fmla="*/ 805267 h 805267"/>
                <a:gd name="connsiteX123" fmla="*/ 1404757 w 11218359"/>
                <a:gd name="connsiteY123" fmla="*/ 805267 h 805267"/>
                <a:gd name="connsiteX124" fmla="*/ 1416196 w 11218359"/>
                <a:gd name="connsiteY124" fmla="*/ 805267 h 805267"/>
                <a:gd name="connsiteX125" fmla="*/ 1427636 w 11218359"/>
                <a:gd name="connsiteY125" fmla="*/ 805267 h 805267"/>
                <a:gd name="connsiteX126" fmla="*/ 1439075 w 11218359"/>
                <a:gd name="connsiteY126" fmla="*/ 805267 h 805267"/>
                <a:gd name="connsiteX127" fmla="*/ 1450515 w 11218359"/>
                <a:gd name="connsiteY127" fmla="*/ 805267 h 805267"/>
                <a:gd name="connsiteX128" fmla="*/ 1461954 w 11218359"/>
                <a:gd name="connsiteY128" fmla="*/ 805267 h 805267"/>
                <a:gd name="connsiteX129" fmla="*/ 1473394 w 11218359"/>
                <a:gd name="connsiteY129" fmla="*/ 805267 h 805267"/>
                <a:gd name="connsiteX130" fmla="*/ 1484833 w 11218359"/>
                <a:gd name="connsiteY130" fmla="*/ 805267 h 805267"/>
                <a:gd name="connsiteX131" fmla="*/ 1496273 w 11218359"/>
                <a:gd name="connsiteY131" fmla="*/ 805267 h 805267"/>
                <a:gd name="connsiteX132" fmla="*/ 1507712 w 11218359"/>
                <a:gd name="connsiteY132" fmla="*/ 805267 h 805267"/>
                <a:gd name="connsiteX133" fmla="*/ 1519152 w 11218359"/>
                <a:gd name="connsiteY133" fmla="*/ 805267 h 805267"/>
                <a:gd name="connsiteX134" fmla="*/ 1530591 w 11218359"/>
                <a:gd name="connsiteY134" fmla="*/ 805267 h 805267"/>
                <a:gd name="connsiteX135" fmla="*/ 1542031 w 11218359"/>
                <a:gd name="connsiteY135" fmla="*/ 805267 h 805267"/>
                <a:gd name="connsiteX136" fmla="*/ 1553471 w 11218359"/>
                <a:gd name="connsiteY136" fmla="*/ 805267 h 805267"/>
                <a:gd name="connsiteX137" fmla="*/ 1564910 w 11218359"/>
                <a:gd name="connsiteY137" fmla="*/ 805267 h 805267"/>
                <a:gd name="connsiteX138" fmla="*/ 1576349 w 11218359"/>
                <a:gd name="connsiteY138" fmla="*/ 805267 h 805267"/>
                <a:gd name="connsiteX139" fmla="*/ 1587789 w 11218359"/>
                <a:gd name="connsiteY139" fmla="*/ 805267 h 805267"/>
                <a:gd name="connsiteX140" fmla="*/ 1599229 w 11218359"/>
                <a:gd name="connsiteY140" fmla="*/ 805267 h 805267"/>
                <a:gd name="connsiteX141" fmla="*/ 1610668 w 11218359"/>
                <a:gd name="connsiteY141" fmla="*/ 805267 h 805267"/>
                <a:gd name="connsiteX142" fmla="*/ 1622107 w 11218359"/>
                <a:gd name="connsiteY142" fmla="*/ 805267 h 805267"/>
                <a:gd name="connsiteX143" fmla="*/ 1633547 w 11218359"/>
                <a:gd name="connsiteY143" fmla="*/ 805267 h 805267"/>
                <a:gd name="connsiteX144" fmla="*/ 1644987 w 11218359"/>
                <a:gd name="connsiteY144" fmla="*/ 805267 h 805267"/>
                <a:gd name="connsiteX145" fmla="*/ 1656426 w 11218359"/>
                <a:gd name="connsiteY145" fmla="*/ 805267 h 805267"/>
                <a:gd name="connsiteX146" fmla="*/ 1667866 w 11218359"/>
                <a:gd name="connsiteY146" fmla="*/ 805267 h 805267"/>
                <a:gd name="connsiteX147" fmla="*/ 1679305 w 11218359"/>
                <a:gd name="connsiteY147" fmla="*/ 805267 h 805267"/>
                <a:gd name="connsiteX148" fmla="*/ 1690745 w 11218359"/>
                <a:gd name="connsiteY148" fmla="*/ 805267 h 805267"/>
                <a:gd name="connsiteX149" fmla="*/ 1702184 w 11218359"/>
                <a:gd name="connsiteY149" fmla="*/ 805267 h 805267"/>
                <a:gd name="connsiteX150" fmla="*/ 1713619 w 11218359"/>
                <a:gd name="connsiteY150" fmla="*/ 805267 h 805267"/>
                <a:gd name="connsiteX151" fmla="*/ 1725063 w 11218359"/>
                <a:gd name="connsiteY151" fmla="*/ 805267 h 805267"/>
                <a:gd name="connsiteX152" fmla="*/ 1736498 w 11218359"/>
                <a:gd name="connsiteY152" fmla="*/ 805267 h 805267"/>
                <a:gd name="connsiteX153" fmla="*/ 1747938 w 11218359"/>
                <a:gd name="connsiteY153" fmla="*/ 805267 h 805267"/>
                <a:gd name="connsiteX154" fmla="*/ 1759377 w 11218359"/>
                <a:gd name="connsiteY154" fmla="*/ 805267 h 805267"/>
                <a:gd name="connsiteX155" fmla="*/ 1770817 w 11218359"/>
                <a:gd name="connsiteY155" fmla="*/ 805267 h 805267"/>
                <a:gd name="connsiteX156" fmla="*/ 1782256 w 11218359"/>
                <a:gd name="connsiteY156" fmla="*/ 805267 h 805267"/>
                <a:gd name="connsiteX157" fmla="*/ 1793696 w 11218359"/>
                <a:gd name="connsiteY157" fmla="*/ 805267 h 805267"/>
                <a:gd name="connsiteX158" fmla="*/ 1805135 w 11218359"/>
                <a:gd name="connsiteY158" fmla="*/ 805267 h 805267"/>
                <a:gd name="connsiteX159" fmla="*/ 1816575 w 11218359"/>
                <a:gd name="connsiteY159" fmla="*/ 805267 h 805267"/>
                <a:gd name="connsiteX160" fmla="*/ 1828014 w 11218359"/>
                <a:gd name="connsiteY160" fmla="*/ 805267 h 805267"/>
                <a:gd name="connsiteX161" fmla="*/ 1839454 w 11218359"/>
                <a:gd name="connsiteY161" fmla="*/ 805267 h 805267"/>
                <a:gd name="connsiteX162" fmla="*/ 1850893 w 11218359"/>
                <a:gd name="connsiteY162" fmla="*/ 805267 h 805267"/>
                <a:gd name="connsiteX163" fmla="*/ 1862333 w 11218359"/>
                <a:gd name="connsiteY163" fmla="*/ 805267 h 805267"/>
                <a:gd name="connsiteX164" fmla="*/ 1873772 w 11218359"/>
                <a:gd name="connsiteY164" fmla="*/ 805267 h 805267"/>
                <a:gd name="connsiteX165" fmla="*/ 1885212 w 11218359"/>
                <a:gd name="connsiteY165" fmla="*/ 805267 h 805267"/>
                <a:gd name="connsiteX166" fmla="*/ 1896651 w 11218359"/>
                <a:gd name="connsiteY166" fmla="*/ 805267 h 805267"/>
                <a:gd name="connsiteX167" fmla="*/ 1908091 w 11218359"/>
                <a:gd name="connsiteY167" fmla="*/ 805267 h 805267"/>
                <a:gd name="connsiteX168" fmla="*/ 1919531 w 11218359"/>
                <a:gd name="connsiteY168" fmla="*/ 805267 h 805267"/>
                <a:gd name="connsiteX169" fmla="*/ 1930970 w 11218359"/>
                <a:gd name="connsiteY169" fmla="*/ 805267 h 805267"/>
                <a:gd name="connsiteX170" fmla="*/ 1942409 w 11218359"/>
                <a:gd name="connsiteY170" fmla="*/ 805267 h 805267"/>
                <a:gd name="connsiteX171" fmla="*/ 1953849 w 11218359"/>
                <a:gd name="connsiteY171" fmla="*/ 805267 h 805267"/>
                <a:gd name="connsiteX172" fmla="*/ 1965289 w 11218359"/>
                <a:gd name="connsiteY172" fmla="*/ 805267 h 805267"/>
                <a:gd name="connsiteX173" fmla="*/ 1976728 w 11218359"/>
                <a:gd name="connsiteY173" fmla="*/ 805267 h 805267"/>
                <a:gd name="connsiteX174" fmla="*/ 1988168 w 11218359"/>
                <a:gd name="connsiteY174" fmla="*/ 805267 h 805267"/>
                <a:gd name="connsiteX175" fmla="*/ 1999607 w 11218359"/>
                <a:gd name="connsiteY175" fmla="*/ 805267 h 805267"/>
                <a:gd name="connsiteX176" fmla="*/ 2011047 w 11218359"/>
                <a:gd name="connsiteY176" fmla="*/ 805267 h 805267"/>
                <a:gd name="connsiteX177" fmla="*/ 2022486 w 11218359"/>
                <a:gd name="connsiteY177" fmla="*/ 805267 h 805267"/>
                <a:gd name="connsiteX178" fmla="*/ 2033926 w 11218359"/>
                <a:gd name="connsiteY178" fmla="*/ 805267 h 805267"/>
                <a:gd name="connsiteX179" fmla="*/ 2045365 w 11218359"/>
                <a:gd name="connsiteY179" fmla="*/ 805267 h 805267"/>
                <a:gd name="connsiteX180" fmla="*/ 2056805 w 11218359"/>
                <a:gd name="connsiteY180" fmla="*/ 805267 h 805267"/>
                <a:gd name="connsiteX181" fmla="*/ 2068244 w 11218359"/>
                <a:gd name="connsiteY181" fmla="*/ 805267 h 805267"/>
                <a:gd name="connsiteX182" fmla="*/ 2079684 w 11218359"/>
                <a:gd name="connsiteY182" fmla="*/ 805267 h 805267"/>
                <a:gd name="connsiteX183" fmla="*/ 2091123 w 11218359"/>
                <a:gd name="connsiteY183" fmla="*/ 805267 h 805267"/>
                <a:gd name="connsiteX184" fmla="*/ 2102563 w 11218359"/>
                <a:gd name="connsiteY184" fmla="*/ 805267 h 805267"/>
                <a:gd name="connsiteX185" fmla="*/ 2114002 w 11218359"/>
                <a:gd name="connsiteY185" fmla="*/ 805267 h 805267"/>
                <a:gd name="connsiteX186" fmla="*/ 2125442 w 11218359"/>
                <a:gd name="connsiteY186" fmla="*/ 805267 h 805267"/>
                <a:gd name="connsiteX187" fmla="*/ 2136882 w 11218359"/>
                <a:gd name="connsiteY187" fmla="*/ 805267 h 805267"/>
                <a:gd name="connsiteX188" fmla="*/ 2148321 w 11218359"/>
                <a:gd name="connsiteY188" fmla="*/ 805267 h 805267"/>
                <a:gd name="connsiteX189" fmla="*/ 2159760 w 11218359"/>
                <a:gd name="connsiteY189" fmla="*/ 805267 h 805267"/>
                <a:gd name="connsiteX190" fmla="*/ 2171200 w 11218359"/>
                <a:gd name="connsiteY190" fmla="*/ 805267 h 805267"/>
                <a:gd name="connsiteX191" fmla="*/ 2182640 w 11218359"/>
                <a:gd name="connsiteY191" fmla="*/ 805267 h 805267"/>
                <a:gd name="connsiteX192" fmla="*/ 2194079 w 11218359"/>
                <a:gd name="connsiteY192" fmla="*/ 805267 h 805267"/>
                <a:gd name="connsiteX193" fmla="*/ 2205519 w 11218359"/>
                <a:gd name="connsiteY193" fmla="*/ 805267 h 805267"/>
                <a:gd name="connsiteX194" fmla="*/ 2216958 w 11218359"/>
                <a:gd name="connsiteY194" fmla="*/ 805267 h 805267"/>
                <a:gd name="connsiteX195" fmla="*/ 2228393 w 11218359"/>
                <a:gd name="connsiteY195" fmla="*/ 805267 h 805267"/>
                <a:gd name="connsiteX196" fmla="*/ 2239837 w 11218359"/>
                <a:gd name="connsiteY196" fmla="*/ 805267 h 805267"/>
                <a:gd name="connsiteX197" fmla="*/ 2251272 w 11218359"/>
                <a:gd name="connsiteY197" fmla="*/ 805267 h 805267"/>
                <a:gd name="connsiteX198" fmla="*/ 2262716 w 11218359"/>
                <a:gd name="connsiteY198" fmla="*/ 805267 h 805267"/>
                <a:gd name="connsiteX199" fmla="*/ 2274151 w 11218359"/>
                <a:gd name="connsiteY199" fmla="*/ 805267 h 805267"/>
                <a:gd name="connsiteX200" fmla="*/ 2285591 w 11218359"/>
                <a:gd name="connsiteY200" fmla="*/ 805267 h 805267"/>
                <a:gd name="connsiteX201" fmla="*/ 2297030 w 11218359"/>
                <a:gd name="connsiteY201" fmla="*/ 805267 h 805267"/>
                <a:gd name="connsiteX202" fmla="*/ 2308470 w 11218359"/>
                <a:gd name="connsiteY202" fmla="*/ 805267 h 805267"/>
                <a:gd name="connsiteX203" fmla="*/ 2319909 w 11218359"/>
                <a:gd name="connsiteY203" fmla="*/ 805267 h 805267"/>
                <a:gd name="connsiteX204" fmla="*/ 2331349 w 11218359"/>
                <a:gd name="connsiteY204" fmla="*/ 805267 h 805267"/>
                <a:gd name="connsiteX205" fmla="*/ 2342788 w 11218359"/>
                <a:gd name="connsiteY205" fmla="*/ 805267 h 805267"/>
                <a:gd name="connsiteX206" fmla="*/ 2354228 w 11218359"/>
                <a:gd name="connsiteY206" fmla="*/ 805267 h 805267"/>
                <a:gd name="connsiteX207" fmla="*/ 2365667 w 11218359"/>
                <a:gd name="connsiteY207" fmla="*/ 805267 h 805267"/>
                <a:gd name="connsiteX208" fmla="*/ 2377107 w 11218359"/>
                <a:gd name="connsiteY208" fmla="*/ 805267 h 805267"/>
                <a:gd name="connsiteX209" fmla="*/ 2388546 w 11218359"/>
                <a:gd name="connsiteY209" fmla="*/ 805267 h 805267"/>
                <a:gd name="connsiteX210" fmla="*/ 2399986 w 11218359"/>
                <a:gd name="connsiteY210" fmla="*/ 805267 h 805267"/>
                <a:gd name="connsiteX211" fmla="*/ 2411425 w 11218359"/>
                <a:gd name="connsiteY211" fmla="*/ 805267 h 805267"/>
                <a:gd name="connsiteX212" fmla="*/ 2422865 w 11218359"/>
                <a:gd name="connsiteY212" fmla="*/ 805267 h 805267"/>
                <a:gd name="connsiteX213" fmla="*/ 2434304 w 11218359"/>
                <a:gd name="connsiteY213" fmla="*/ 805267 h 805267"/>
                <a:gd name="connsiteX214" fmla="*/ 2445744 w 11218359"/>
                <a:gd name="connsiteY214" fmla="*/ 805267 h 805267"/>
                <a:gd name="connsiteX215" fmla="*/ 2457184 w 11218359"/>
                <a:gd name="connsiteY215" fmla="*/ 805267 h 805267"/>
                <a:gd name="connsiteX216" fmla="*/ 2468623 w 11218359"/>
                <a:gd name="connsiteY216" fmla="*/ 805267 h 805267"/>
                <a:gd name="connsiteX217" fmla="*/ 2480062 w 11218359"/>
                <a:gd name="connsiteY217" fmla="*/ 805267 h 805267"/>
                <a:gd name="connsiteX218" fmla="*/ 2491502 w 11218359"/>
                <a:gd name="connsiteY218" fmla="*/ 805267 h 805267"/>
                <a:gd name="connsiteX219" fmla="*/ 2502942 w 11218359"/>
                <a:gd name="connsiteY219" fmla="*/ 805267 h 805267"/>
                <a:gd name="connsiteX220" fmla="*/ 2514381 w 11218359"/>
                <a:gd name="connsiteY220" fmla="*/ 805267 h 805267"/>
                <a:gd name="connsiteX221" fmla="*/ 2525821 w 11218359"/>
                <a:gd name="connsiteY221" fmla="*/ 805267 h 805267"/>
                <a:gd name="connsiteX222" fmla="*/ 2537260 w 11218359"/>
                <a:gd name="connsiteY222" fmla="*/ 805267 h 805267"/>
                <a:gd name="connsiteX223" fmla="*/ 2548700 w 11218359"/>
                <a:gd name="connsiteY223" fmla="*/ 805267 h 805267"/>
                <a:gd name="connsiteX224" fmla="*/ 2560139 w 11218359"/>
                <a:gd name="connsiteY224" fmla="*/ 805267 h 805267"/>
                <a:gd name="connsiteX225" fmla="*/ 2571579 w 11218359"/>
                <a:gd name="connsiteY225" fmla="*/ 805267 h 805267"/>
                <a:gd name="connsiteX226" fmla="*/ 2583018 w 11218359"/>
                <a:gd name="connsiteY226" fmla="*/ 805267 h 805267"/>
                <a:gd name="connsiteX227" fmla="*/ 2594458 w 11218359"/>
                <a:gd name="connsiteY227" fmla="*/ 805267 h 805267"/>
                <a:gd name="connsiteX228" fmla="*/ 2605897 w 11218359"/>
                <a:gd name="connsiteY228" fmla="*/ 805267 h 805267"/>
                <a:gd name="connsiteX229" fmla="*/ 2617337 w 11218359"/>
                <a:gd name="connsiteY229" fmla="*/ 805267 h 805267"/>
                <a:gd name="connsiteX230" fmla="*/ 2628776 w 11218359"/>
                <a:gd name="connsiteY230" fmla="*/ 805267 h 805267"/>
                <a:gd name="connsiteX231" fmla="*/ 2640216 w 11218359"/>
                <a:gd name="connsiteY231" fmla="*/ 805267 h 805267"/>
                <a:gd name="connsiteX232" fmla="*/ 2651655 w 11218359"/>
                <a:gd name="connsiteY232" fmla="*/ 805267 h 805267"/>
                <a:gd name="connsiteX233" fmla="*/ 2663095 w 11218359"/>
                <a:gd name="connsiteY233" fmla="*/ 805267 h 805267"/>
                <a:gd name="connsiteX234" fmla="*/ 2674535 w 11218359"/>
                <a:gd name="connsiteY234" fmla="*/ 805267 h 805267"/>
                <a:gd name="connsiteX235" fmla="*/ 2685974 w 11218359"/>
                <a:gd name="connsiteY235" fmla="*/ 805267 h 805267"/>
                <a:gd name="connsiteX236" fmla="*/ 2697413 w 11218359"/>
                <a:gd name="connsiteY236" fmla="*/ 805267 h 805267"/>
                <a:gd name="connsiteX237" fmla="*/ 2708853 w 11218359"/>
                <a:gd name="connsiteY237" fmla="*/ 805267 h 805267"/>
                <a:gd name="connsiteX238" fmla="*/ 2720293 w 11218359"/>
                <a:gd name="connsiteY238" fmla="*/ 805267 h 805267"/>
                <a:gd name="connsiteX239" fmla="*/ 2731727 w 11218359"/>
                <a:gd name="connsiteY239" fmla="*/ 805267 h 805267"/>
                <a:gd name="connsiteX240" fmla="*/ 2743172 w 11218359"/>
                <a:gd name="connsiteY240" fmla="*/ 805267 h 805267"/>
                <a:gd name="connsiteX241" fmla="*/ 2754611 w 11218359"/>
                <a:gd name="connsiteY241" fmla="*/ 805267 h 805267"/>
                <a:gd name="connsiteX242" fmla="*/ 2766046 w 11218359"/>
                <a:gd name="connsiteY242" fmla="*/ 805267 h 805267"/>
                <a:gd name="connsiteX243" fmla="*/ 2777490 w 11218359"/>
                <a:gd name="connsiteY243" fmla="*/ 805267 h 805267"/>
                <a:gd name="connsiteX244" fmla="*/ 2788925 w 11218359"/>
                <a:gd name="connsiteY244" fmla="*/ 805267 h 805267"/>
                <a:gd name="connsiteX245" fmla="*/ 2800364 w 11218359"/>
                <a:gd name="connsiteY245" fmla="*/ 805267 h 805267"/>
                <a:gd name="connsiteX246" fmla="*/ 2811804 w 11218359"/>
                <a:gd name="connsiteY246" fmla="*/ 805267 h 805267"/>
                <a:gd name="connsiteX247" fmla="*/ 2823243 w 11218359"/>
                <a:gd name="connsiteY247" fmla="*/ 805267 h 805267"/>
                <a:gd name="connsiteX248" fmla="*/ 2834683 w 11218359"/>
                <a:gd name="connsiteY248" fmla="*/ 805267 h 805267"/>
                <a:gd name="connsiteX249" fmla="*/ 2846123 w 11218359"/>
                <a:gd name="connsiteY249" fmla="*/ 805267 h 805267"/>
                <a:gd name="connsiteX250" fmla="*/ 2857562 w 11218359"/>
                <a:gd name="connsiteY250" fmla="*/ 805267 h 805267"/>
                <a:gd name="connsiteX251" fmla="*/ 2869001 w 11218359"/>
                <a:gd name="connsiteY251" fmla="*/ 805267 h 805267"/>
                <a:gd name="connsiteX252" fmla="*/ 2880441 w 11218359"/>
                <a:gd name="connsiteY252" fmla="*/ 805267 h 805267"/>
                <a:gd name="connsiteX253" fmla="*/ 2891881 w 11218359"/>
                <a:gd name="connsiteY253" fmla="*/ 805267 h 805267"/>
                <a:gd name="connsiteX254" fmla="*/ 2903320 w 11218359"/>
                <a:gd name="connsiteY254" fmla="*/ 805267 h 805267"/>
                <a:gd name="connsiteX255" fmla="*/ 2914760 w 11218359"/>
                <a:gd name="connsiteY255" fmla="*/ 805267 h 805267"/>
                <a:gd name="connsiteX256" fmla="*/ 2926199 w 11218359"/>
                <a:gd name="connsiteY256" fmla="*/ 805267 h 805267"/>
                <a:gd name="connsiteX257" fmla="*/ 2937639 w 11218359"/>
                <a:gd name="connsiteY257" fmla="*/ 805267 h 805267"/>
                <a:gd name="connsiteX258" fmla="*/ 2949078 w 11218359"/>
                <a:gd name="connsiteY258" fmla="*/ 805267 h 805267"/>
                <a:gd name="connsiteX259" fmla="*/ 2960518 w 11218359"/>
                <a:gd name="connsiteY259" fmla="*/ 805267 h 805267"/>
                <a:gd name="connsiteX260" fmla="*/ 2971957 w 11218359"/>
                <a:gd name="connsiteY260" fmla="*/ 805267 h 805267"/>
                <a:gd name="connsiteX261" fmla="*/ 2983397 w 11218359"/>
                <a:gd name="connsiteY261" fmla="*/ 805267 h 805267"/>
                <a:gd name="connsiteX262" fmla="*/ 2994837 w 11218359"/>
                <a:gd name="connsiteY262" fmla="*/ 805267 h 805267"/>
                <a:gd name="connsiteX263" fmla="*/ 3006276 w 11218359"/>
                <a:gd name="connsiteY263" fmla="*/ 805267 h 805267"/>
                <a:gd name="connsiteX264" fmla="*/ 3017715 w 11218359"/>
                <a:gd name="connsiteY264" fmla="*/ 805267 h 805267"/>
                <a:gd name="connsiteX265" fmla="*/ 3029155 w 11218359"/>
                <a:gd name="connsiteY265" fmla="*/ 805267 h 805267"/>
                <a:gd name="connsiteX266" fmla="*/ 3040594 w 11218359"/>
                <a:gd name="connsiteY266" fmla="*/ 805267 h 805267"/>
                <a:gd name="connsiteX267" fmla="*/ 3052034 w 11218359"/>
                <a:gd name="connsiteY267" fmla="*/ 805267 h 805267"/>
                <a:gd name="connsiteX268" fmla="*/ 3063474 w 11218359"/>
                <a:gd name="connsiteY268" fmla="*/ 805267 h 805267"/>
                <a:gd name="connsiteX269" fmla="*/ 3074913 w 11218359"/>
                <a:gd name="connsiteY269" fmla="*/ 805267 h 805267"/>
                <a:gd name="connsiteX270" fmla="*/ 3086352 w 11218359"/>
                <a:gd name="connsiteY270" fmla="*/ 805267 h 805267"/>
                <a:gd name="connsiteX271" fmla="*/ 3097792 w 11218359"/>
                <a:gd name="connsiteY271" fmla="*/ 805267 h 805267"/>
                <a:gd name="connsiteX272" fmla="*/ 3109232 w 11218359"/>
                <a:gd name="connsiteY272" fmla="*/ 805267 h 805267"/>
                <a:gd name="connsiteX273" fmla="*/ 3120671 w 11218359"/>
                <a:gd name="connsiteY273" fmla="*/ 805267 h 805267"/>
                <a:gd name="connsiteX274" fmla="*/ 3132111 w 11218359"/>
                <a:gd name="connsiteY274" fmla="*/ 805267 h 805267"/>
                <a:gd name="connsiteX275" fmla="*/ 3143550 w 11218359"/>
                <a:gd name="connsiteY275" fmla="*/ 805267 h 805267"/>
                <a:gd name="connsiteX276" fmla="*/ 3154990 w 11218359"/>
                <a:gd name="connsiteY276" fmla="*/ 805267 h 805267"/>
                <a:gd name="connsiteX277" fmla="*/ 3166429 w 11218359"/>
                <a:gd name="connsiteY277" fmla="*/ 805267 h 805267"/>
                <a:gd name="connsiteX278" fmla="*/ 3177869 w 11218359"/>
                <a:gd name="connsiteY278" fmla="*/ 805267 h 805267"/>
                <a:gd name="connsiteX279" fmla="*/ 3189308 w 11218359"/>
                <a:gd name="connsiteY279" fmla="*/ 805267 h 805267"/>
                <a:gd name="connsiteX280" fmla="*/ 3200748 w 11218359"/>
                <a:gd name="connsiteY280" fmla="*/ 805267 h 805267"/>
                <a:gd name="connsiteX281" fmla="*/ 3212187 w 11218359"/>
                <a:gd name="connsiteY281" fmla="*/ 805267 h 805267"/>
                <a:gd name="connsiteX282" fmla="*/ 3223627 w 11218359"/>
                <a:gd name="connsiteY282" fmla="*/ 805267 h 805267"/>
                <a:gd name="connsiteX283" fmla="*/ 3235066 w 11218359"/>
                <a:gd name="connsiteY283" fmla="*/ 805267 h 805267"/>
                <a:gd name="connsiteX284" fmla="*/ 3246501 w 11218359"/>
                <a:gd name="connsiteY284" fmla="*/ 805267 h 805267"/>
                <a:gd name="connsiteX285" fmla="*/ 3257945 w 11218359"/>
                <a:gd name="connsiteY285" fmla="*/ 805267 h 805267"/>
                <a:gd name="connsiteX286" fmla="*/ 3269385 w 11218359"/>
                <a:gd name="connsiteY286" fmla="*/ 805267 h 805267"/>
                <a:gd name="connsiteX287" fmla="*/ 3280825 w 11218359"/>
                <a:gd name="connsiteY287" fmla="*/ 805267 h 805267"/>
                <a:gd name="connsiteX288" fmla="*/ 3292264 w 11218359"/>
                <a:gd name="connsiteY288" fmla="*/ 805267 h 805267"/>
                <a:gd name="connsiteX289" fmla="*/ 3303699 w 11218359"/>
                <a:gd name="connsiteY289" fmla="*/ 805267 h 805267"/>
                <a:gd name="connsiteX290" fmla="*/ 3315143 w 11218359"/>
                <a:gd name="connsiteY290" fmla="*/ 805267 h 805267"/>
                <a:gd name="connsiteX291" fmla="*/ 3326578 w 11218359"/>
                <a:gd name="connsiteY291" fmla="*/ 805267 h 805267"/>
                <a:gd name="connsiteX292" fmla="*/ 3338017 w 11218359"/>
                <a:gd name="connsiteY292" fmla="*/ 805267 h 805267"/>
                <a:gd name="connsiteX293" fmla="*/ 3349457 w 11218359"/>
                <a:gd name="connsiteY293" fmla="*/ 805267 h 805267"/>
                <a:gd name="connsiteX294" fmla="*/ 3360896 w 11218359"/>
                <a:gd name="connsiteY294" fmla="*/ 805267 h 805267"/>
                <a:gd name="connsiteX295" fmla="*/ 3372336 w 11218359"/>
                <a:gd name="connsiteY295" fmla="*/ 805267 h 805267"/>
                <a:gd name="connsiteX296" fmla="*/ 3383776 w 11218359"/>
                <a:gd name="connsiteY296" fmla="*/ 805267 h 805267"/>
                <a:gd name="connsiteX297" fmla="*/ 3395215 w 11218359"/>
                <a:gd name="connsiteY297" fmla="*/ 805267 h 805267"/>
                <a:gd name="connsiteX298" fmla="*/ 3406654 w 11218359"/>
                <a:gd name="connsiteY298" fmla="*/ 805267 h 805267"/>
                <a:gd name="connsiteX299" fmla="*/ 3418094 w 11218359"/>
                <a:gd name="connsiteY299" fmla="*/ 805267 h 805267"/>
                <a:gd name="connsiteX300" fmla="*/ 3429534 w 11218359"/>
                <a:gd name="connsiteY300" fmla="*/ 805267 h 805267"/>
                <a:gd name="connsiteX301" fmla="*/ 3440973 w 11218359"/>
                <a:gd name="connsiteY301" fmla="*/ 805267 h 805267"/>
                <a:gd name="connsiteX302" fmla="*/ 3452413 w 11218359"/>
                <a:gd name="connsiteY302" fmla="*/ 805267 h 805267"/>
                <a:gd name="connsiteX303" fmla="*/ 3463852 w 11218359"/>
                <a:gd name="connsiteY303" fmla="*/ 805267 h 805267"/>
                <a:gd name="connsiteX304" fmla="*/ 3475292 w 11218359"/>
                <a:gd name="connsiteY304" fmla="*/ 805267 h 805267"/>
                <a:gd name="connsiteX305" fmla="*/ 3486731 w 11218359"/>
                <a:gd name="connsiteY305" fmla="*/ 805267 h 805267"/>
                <a:gd name="connsiteX306" fmla="*/ 3498171 w 11218359"/>
                <a:gd name="connsiteY306" fmla="*/ 805267 h 805267"/>
                <a:gd name="connsiteX307" fmla="*/ 3509610 w 11218359"/>
                <a:gd name="connsiteY307" fmla="*/ 805267 h 805267"/>
                <a:gd name="connsiteX308" fmla="*/ 3521050 w 11218359"/>
                <a:gd name="connsiteY308" fmla="*/ 805267 h 805267"/>
                <a:gd name="connsiteX309" fmla="*/ 3532489 w 11218359"/>
                <a:gd name="connsiteY309" fmla="*/ 805267 h 805267"/>
                <a:gd name="connsiteX310" fmla="*/ 3543929 w 11218359"/>
                <a:gd name="connsiteY310" fmla="*/ 805267 h 805267"/>
                <a:gd name="connsiteX311" fmla="*/ 3555368 w 11218359"/>
                <a:gd name="connsiteY311" fmla="*/ 805267 h 805267"/>
                <a:gd name="connsiteX312" fmla="*/ 3566808 w 11218359"/>
                <a:gd name="connsiteY312" fmla="*/ 805267 h 805267"/>
                <a:gd name="connsiteX313" fmla="*/ 3578247 w 11218359"/>
                <a:gd name="connsiteY313" fmla="*/ 805267 h 805267"/>
                <a:gd name="connsiteX314" fmla="*/ 3589687 w 11218359"/>
                <a:gd name="connsiteY314" fmla="*/ 805267 h 805267"/>
                <a:gd name="connsiteX315" fmla="*/ 3601127 w 11218359"/>
                <a:gd name="connsiteY315" fmla="*/ 805267 h 805267"/>
                <a:gd name="connsiteX316" fmla="*/ 3612566 w 11218359"/>
                <a:gd name="connsiteY316" fmla="*/ 805267 h 805267"/>
                <a:gd name="connsiteX317" fmla="*/ 3624005 w 11218359"/>
                <a:gd name="connsiteY317" fmla="*/ 805267 h 805267"/>
                <a:gd name="connsiteX318" fmla="*/ 3635445 w 11218359"/>
                <a:gd name="connsiteY318" fmla="*/ 805267 h 805267"/>
                <a:gd name="connsiteX319" fmla="*/ 3646885 w 11218359"/>
                <a:gd name="connsiteY319" fmla="*/ 805267 h 805267"/>
                <a:gd name="connsiteX320" fmla="*/ 3658324 w 11218359"/>
                <a:gd name="connsiteY320" fmla="*/ 805267 h 805267"/>
                <a:gd name="connsiteX321" fmla="*/ 3669764 w 11218359"/>
                <a:gd name="connsiteY321" fmla="*/ 805267 h 805267"/>
                <a:gd name="connsiteX322" fmla="*/ 3681203 w 11218359"/>
                <a:gd name="connsiteY322" fmla="*/ 805267 h 805267"/>
                <a:gd name="connsiteX323" fmla="*/ 3692643 w 11218359"/>
                <a:gd name="connsiteY323" fmla="*/ 805267 h 805267"/>
                <a:gd name="connsiteX324" fmla="*/ 3704082 w 11218359"/>
                <a:gd name="connsiteY324" fmla="*/ 805267 h 805267"/>
                <a:gd name="connsiteX325" fmla="*/ 3715522 w 11218359"/>
                <a:gd name="connsiteY325" fmla="*/ 805267 h 805267"/>
                <a:gd name="connsiteX326" fmla="*/ 3726961 w 11218359"/>
                <a:gd name="connsiteY326" fmla="*/ 805267 h 805267"/>
                <a:gd name="connsiteX327" fmla="*/ 3738401 w 11218359"/>
                <a:gd name="connsiteY327" fmla="*/ 805267 h 805267"/>
                <a:gd name="connsiteX328" fmla="*/ 3749840 w 11218359"/>
                <a:gd name="connsiteY328" fmla="*/ 805267 h 805267"/>
                <a:gd name="connsiteX329" fmla="*/ 3761280 w 11218359"/>
                <a:gd name="connsiteY329" fmla="*/ 805267 h 805267"/>
                <a:gd name="connsiteX330" fmla="*/ 3772719 w 11218359"/>
                <a:gd name="connsiteY330" fmla="*/ 805267 h 805267"/>
                <a:gd name="connsiteX331" fmla="*/ 3784154 w 11218359"/>
                <a:gd name="connsiteY331" fmla="*/ 805267 h 805267"/>
                <a:gd name="connsiteX332" fmla="*/ 3795598 w 11218359"/>
                <a:gd name="connsiteY332" fmla="*/ 805267 h 805267"/>
                <a:gd name="connsiteX333" fmla="*/ 3807033 w 11218359"/>
                <a:gd name="connsiteY333" fmla="*/ 805267 h 805267"/>
                <a:gd name="connsiteX334" fmla="*/ 3818473 w 11218359"/>
                <a:gd name="connsiteY334" fmla="*/ 805267 h 805267"/>
                <a:gd name="connsiteX335" fmla="*/ 3829917 w 11218359"/>
                <a:gd name="connsiteY335" fmla="*/ 805267 h 805267"/>
                <a:gd name="connsiteX336" fmla="*/ 3841352 w 11218359"/>
                <a:gd name="connsiteY336" fmla="*/ 805267 h 805267"/>
                <a:gd name="connsiteX337" fmla="*/ 3852791 w 11218359"/>
                <a:gd name="connsiteY337" fmla="*/ 805267 h 805267"/>
                <a:gd name="connsiteX338" fmla="*/ 3864231 w 11218359"/>
                <a:gd name="connsiteY338" fmla="*/ 805267 h 805267"/>
                <a:gd name="connsiteX339" fmla="*/ 3875670 w 11218359"/>
                <a:gd name="connsiteY339" fmla="*/ 805267 h 805267"/>
                <a:gd name="connsiteX340" fmla="*/ 3887110 w 11218359"/>
                <a:gd name="connsiteY340" fmla="*/ 805267 h 805267"/>
                <a:gd name="connsiteX341" fmla="*/ 3898549 w 11218359"/>
                <a:gd name="connsiteY341" fmla="*/ 805267 h 805267"/>
                <a:gd name="connsiteX342" fmla="*/ 3909989 w 11218359"/>
                <a:gd name="connsiteY342" fmla="*/ 805267 h 805267"/>
                <a:gd name="connsiteX343" fmla="*/ 3921447 w 11218359"/>
                <a:gd name="connsiteY343" fmla="*/ 805267 h 805267"/>
                <a:gd name="connsiteX344" fmla="*/ 3932878 w 11218359"/>
                <a:gd name="connsiteY344" fmla="*/ 805267 h 805267"/>
                <a:gd name="connsiteX345" fmla="*/ 3944307 w 11218359"/>
                <a:gd name="connsiteY345" fmla="*/ 805267 h 805267"/>
                <a:gd name="connsiteX346" fmla="*/ 3955737 w 11218359"/>
                <a:gd name="connsiteY346" fmla="*/ 805267 h 805267"/>
                <a:gd name="connsiteX347" fmla="*/ 3967167 w 11218359"/>
                <a:gd name="connsiteY347" fmla="*/ 805267 h 805267"/>
                <a:gd name="connsiteX348" fmla="*/ 3978645 w 11218359"/>
                <a:gd name="connsiteY348" fmla="*/ 805267 h 805267"/>
                <a:gd name="connsiteX349" fmla="*/ 3990075 w 11218359"/>
                <a:gd name="connsiteY349" fmla="*/ 805267 h 805267"/>
                <a:gd name="connsiteX350" fmla="*/ 4001505 w 11218359"/>
                <a:gd name="connsiteY350" fmla="*/ 805267 h 805267"/>
                <a:gd name="connsiteX351" fmla="*/ 4012935 w 11218359"/>
                <a:gd name="connsiteY351" fmla="*/ 805267 h 805267"/>
                <a:gd name="connsiteX352" fmla="*/ 4024365 w 11218359"/>
                <a:gd name="connsiteY352" fmla="*/ 805267 h 805267"/>
                <a:gd name="connsiteX353" fmla="*/ 4035843 w 11218359"/>
                <a:gd name="connsiteY353" fmla="*/ 805267 h 805267"/>
                <a:gd name="connsiteX354" fmla="*/ 4047273 w 11218359"/>
                <a:gd name="connsiteY354" fmla="*/ 805267 h 805267"/>
                <a:gd name="connsiteX355" fmla="*/ 4058702 w 11218359"/>
                <a:gd name="connsiteY355" fmla="*/ 805267 h 805267"/>
                <a:gd name="connsiteX356" fmla="*/ 4070133 w 11218359"/>
                <a:gd name="connsiteY356" fmla="*/ 805267 h 805267"/>
                <a:gd name="connsiteX357" fmla="*/ 4081563 w 11218359"/>
                <a:gd name="connsiteY357" fmla="*/ 805267 h 805267"/>
                <a:gd name="connsiteX358" fmla="*/ 4093040 w 11218359"/>
                <a:gd name="connsiteY358" fmla="*/ 805267 h 805267"/>
                <a:gd name="connsiteX359" fmla="*/ 4104471 w 11218359"/>
                <a:gd name="connsiteY359" fmla="*/ 805267 h 805267"/>
                <a:gd name="connsiteX360" fmla="*/ 4115900 w 11218359"/>
                <a:gd name="connsiteY360" fmla="*/ 805267 h 805267"/>
                <a:gd name="connsiteX361" fmla="*/ 4127330 w 11218359"/>
                <a:gd name="connsiteY361" fmla="*/ 805267 h 805267"/>
                <a:gd name="connsiteX362" fmla="*/ 4138760 w 11218359"/>
                <a:gd name="connsiteY362" fmla="*/ 805267 h 805267"/>
                <a:gd name="connsiteX363" fmla="*/ 4150238 w 11218359"/>
                <a:gd name="connsiteY363" fmla="*/ 805267 h 805267"/>
                <a:gd name="connsiteX364" fmla="*/ 4161668 w 11218359"/>
                <a:gd name="connsiteY364" fmla="*/ 805267 h 805267"/>
                <a:gd name="connsiteX365" fmla="*/ 4173098 w 11218359"/>
                <a:gd name="connsiteY365" fmla="*/ 805267 h 805267"/>
                <a:gd name="connsiteX366" fmla="*/ 4184528 w 11218359"/>
                <a:gd name="connsiteY366" fmla="*/ 805267 h 805267"/>
                <a:gd name="connsiteX367" fmla="*/ 4195958 w 11218359"/>
                <a:gd name="connsiteY367" fmla="*/ 805267 h 805267"/>
                <a:gd name="connsiteX368" fmla="*/ 4207436 w 11218359"/>
                <a:gd name="connsiteY368" fmla="*/ 805267 h 805267"/>
                <a:gd name="connsiteX369" fmla="*/ 4218865 w 11218359"/>
                <a:gd name="connsiteY369" fmla="*/ 805267 h 805267"/>
                <a:gd name="connsiteX370" fmla="*/ 4230296 w 11218359"/>
                <a:gd name="connsiteY370" fmla="*/ 805267 h 805267"/>
                <a:gd name="connsiteX371" fmla="*/ 4241726 w 11218359"/>
                <a:gd name="connsiteY371" fmla="*/ 805267 h 805267"/>
                <a:gd name="connsiteX372" fmla="*/ 4253156 w 11218359"/>
                <a:gd name="connsiteY372" fmla="*/ 805267 h 805267"/>
                <a:gd name="connsiteX373" fmla="*/ 4264634 w 11218359"/>
                <a:gd name="connsiteY373" fmla="*/ 805267 h 805267"/>
                <a:gd name="connsiteX374" fmla="*/ 4276063 w 11218359"/>
                <a:gd name="connsiteY374" fmla="*/ 805267 h 805267"/>
                <a:gd name="connsiteX375" fmla="*/ 4287493 w 11218359"/>
                <a:gd name="connsiteY375" fmla="*/ 805267 h 805267"/>
                <a:gd name="connsiteX376" fmla="*/ 4298923 w 11218359"/>
                <a:gd name="connsiteY376" fmla="*/ 805267 h 805267"/>
                <a:gd name="connsiteX377" fmla="*/ 4310353 w 11218359"/>
                <a:gd name="connsiteY377" fmla="*/ 805267 h 805267"/>
                <a:gd name="connsiteX378" fmla="*/ 4321831 w 11218359"/>
                <a:gd name="connsiteY378" fmla="*/ 805267 h 805267"/>
                <a:gd name="connsiteX379" fmla="*/ 4333261 w 11218359"/>
                <a:gd name="connsiteY379" fmla="*/ 805267 h 805267"/>
                <a:gd name="connsiteX380" fmla="*/ 4344691 w 11218359"/>
                <a:gd name="connsiteY380" fmla="*/ 805267 h 805267"/>
                <a:gd name="connsiteX381" fmla="*/ 4356121 w 11218359"/>
                <a:gd name="connsiteY381" fmla="*/ 805267 h 805267"/>
                <a:gd name="connsiteX382" fmla="*/ 4367551 w 11218359"/>
                <a:gd name="connsiteY382" fmla="*/ 805267 h 805267"/>
                <a:gd name="connsiteX383" fmla="*/ 4379028 w 11218359"/>
                <a:gd name="connsiteY383" fmla="*/ 805267 h 805267"/>
                <a:gd name="connsiteX384" fmla="*/ 4390458 w 11218359"/>
                <a:gd name="connsiteY384" fmla="*/ 805267 h 805267"/>
                <a:gd name="connsiteX385" fmla="*/ 4401889 w 11218359"/>
                <a:gd name="connsiteY385" fmla="*/ 805267 h 805267"/>
                <a:gd name="connsiteX386" fmla="*/ 4413319 w 11218359"/>
                <a:gd name="connsiteY386" fmla="*/ 805267 h 805267"/>
                <a:gd name="connsiteX387" fmla="*/ 4424749 w 11218359"/>
                <a:gd name="connsiteY387" fmla="*/ 805267 h 805267"/>
                <a:gd name="connsiteX388" fmla="*/ 4436226 w 11218359"/>
                <a:gd name="connsiteY388" fmla="*/ 805267 h 805267"/>
                <a:gd name="connsiteX389" fmla="*/ 4447656 w 11218359"/>
                <a:gd name="connsiteY389" fmla="*/ 805267 h 805267"/>
                <a:gd name="connsiteX390" fmla="*/ 4459086 w 11218359"/>
                <a:gd name="connsiteY390" fmla="*/ 805267 h 805267"/>
                <a:gd name="connsiteX391" fmla="*/ 4470516 w 11218359"/>
                <a:gd name="connsiteY391" fmla="*/ 805267 h 805267"/>
                <a:gd name="connsiteX392" fmla="*/ 4481946 w 11218359"/>
                <a:gd name="connsiteY392" fmla="*/ 805267 h 805267"/>
                <a:gd name="connsiteX393" fmla="*/ 4493424 w 11218359"/>
                <a:gd name="connsiteY393" fmla="*/ 805267 h 805267"/>
                <a:gd name="connsiteX394" fmla="*/ 4504854 w 11218359"/>
                <a:gd name="connsiteY394" fmla="*/ 805267 h 805267"/>
                <a:gd name="connsiteX395" fmla="*/ 4516284 w 11218359"/>
                <a:gd name="connsiteY395" fmla="*/ 805267 h 805267"/>
                <a:gd name="connsiteX396" fmla="*/ 4527714 w 11218359"/>
                <a:gd name="connsiteY396" fmla="*/ 805267 h 805267"/>
                <a:gd name="connsiteX397" fmla="*/ 4539144 w 11218359"/>
                <a:gd name="connsiteY397" fmla="*/ 805267 h 805267"/>
                <a:gd name="connsiteX398" fmla="*/ 4550621 w 11218359"/>
                <a:gd name="connsiteY398" fmla="*/ 805267 h 805267"/>
                <a:gd name="connsiteX399" fmla="*/ 4562051 w 11218359"/>
                <a:gd name="connsiteY399" fmla="*/ 805267 h 805267"/>
                <a:gd name="connsiteX400" fmla="*/ 4573482 w 11218359"/>
                <a:gd name="connsiteY400" fmla="*/ 805267 h 805267"/>
                <a:gd name="connsiteX401" fmla="*/ 4584912 w 11218359"/>
                <a:gd name="connsiteY401" fmla="*/ 805267 h 805267"/>
                <a:gd name="connsiteX402" fmla="*/ 4596341 w 11218359"/>
                <a:gd name="connsiteY402" fmla="*/ 805267 h 805267"/>
                <a:gd name="connsiteX403" fmla="*/ 4607771 w 11218359"/>
                <a:gd name="connsiteY403" fmla="*/ 805267 h 805267"/>
                <a:gd name="connsiteX404" fmla="*/ 4619249 w 11218359"/>
                <a:gd name="connsiteY404" fmla="*/ 805267 h 805267"/>
                <a:gd name="connsiteX405" fmla="*/ 4630679 w 11218359"/>
                <a:gd name="connsiteY405" fmla="*/ 805267 h 805267"/>
                <a:gd name="connsiteX406" fmla="*/ 4642109 w 11218359"/>
                <a:gd name="connsiteY406" fmla="*/ 805267 h 805267"/>
                <a:gd name="connsiteX407" fmla="*/ 4653539 w 11218359"/>
                <a:gd name="connsiteY407" fmla="*/ 805267 h 805267"/>
                <a:gd name="connsiteX408" fmla="*/ 4664969 w 11218359"/>
                <a:gd name="connsiteY408" fmla="*/ 805267 h 805267"/>
                <a:gd name="connsiteX409" fmla="*/ 4676447 w 11218359"/>
                <a:gd name="connsiteY409" fmla="*/ 805267 h 805267"/>
                <a:gd name="connsiteX410" fmla="*/ 4687877 w 11218359"/>
                <a:gd name="connsiteY410" fmla="*/ 805267 h 805267"/>
                <a:gd name="connsiteX411" fmla="*/ 4699306 w 11218359"/>
                <a:gd name="connsiteY411" fmla="*/ 805267 h 805267"/>
                <a:gd name="connsiteX412" fmla="*/ 4710737 w 11218359"/>
                <a:gd name="connsiteY412" fmla="*/ 805267 h 805267"/>
                <a:gd name="connsiteX413" fmla="*/ 4722167 w 11218359"/>
                <a:gd name="connsiteY413" fmla="*/ 805267 h 805267"/>
                <a:gd name="connsiteX414" fmla="*/ 4733644 w 11218359"/>
                <a:gd name="connsiteY414" fmla="*/ 805267 h 805267"/>
                <a:gd name="connsiteX415" fmla="*/ 4745075 w 11218359"/>
                <a:gd name="connsiteY415" fmla="*/ 805267 h 805267"/>
                <a:gd name="connsiteX416" fmla="*/ 4756504 w 11218359"/>
                <a:gd name="connsiteY416" fmla="*/ 805267 h 805267"/>
                <a:gd name="connsiteX417" fmla="*/ 4767934 w 11218359"/>
                <a:gd name="connsiteY417" fmla="*/ 805267 h 805267"/>
                <a:gd name="connsiteX418" fmla="*/ 4779364 w 11218359"/>
                <a:gd name="connsiteY418" fmla="*/ 805267 h 805267"/>
                <a:gd name="connsiteX419" fmla="*/ 4790842 w 11218359"/>
                <a:gd name="connsiteY419" fmla="*/ 805267 h 805267"/>
                <a:gd name="connsiteX420" fmla="*/ 4802272 w 11218359"/>
                <a:gd name="connsiteY420" fmla="*/ 805267 h 805267"/>
                <a:gd name="connsiteX421" fmla="*/ 4813702 w 11218359"/>
                <a:gd name="connsiteY421" fmla="*/ 805267 h 805267"/>
                <a:gd name="connsiteX422" fmla="*/ 4825132 w 11218359"/>
                <a:gd name="connsiteY422" fmla="*/ 805267 h 805267"/>
                <a:gd name="connsiteX423" fmla="*/ 4836562 w 11218359"/>
                <a:gd name="connsiteY423" fmla="*/ 805267 h 805267"/>
                <a:gd name="connsiteX424" fmla="*/ 4848040 w 11218359"/>
                <a:gd name="connsiteY424" fmla="*/ 805267 h 805267"/>
                <a:gd name="connsiteX425" fmla="*/ 4859469 w 11218359"/>
                <a:gd name="connsiteY425" fmla="*/ 805267 h 805267"/>
                <a:gd name="connsiteX426" fmla="*/ 4870899 w 11218359"/>
                <a:gd name="connsiteY426" fmla="*/ 805267 h 805267"/>
                <a:gd name="connsiteX427" fmla="*/ 4882330 w 11218359"/>
                <a:gd name="connsiteY427" fmla="*/ 805267 h 805267"/>
                <a:gd name="connsiteX428" fmla="*/ 4893760 w 11218359"/>
                <a:gd name="connsiteY428" fmla="*/ 805267 h 805267"/>
                <a:gd name="connsiteX429" fmla="*/ 4905237 w 11218359"/>
                <a:gd name="connsiteY429" fmla="*/ 805267 h 805267"/>
                <a:gd name="connsiteX430" fmla="*/ 4916667 w 11218359"/>
                <a:gd name="connsiteY430" fmla="*/ 805267 h 805267"/>
                <a:gd name="connsiteX431" fmla="*/ 4928097 w 11218359"/>
                <a:gd name="connsiteY431" fmla="*/ 805267 h 805267"/>
                <a:gd name="connsiteX432" fmla="*/ 4939527 w 11218359"/>
                <a:gd name="connsiteY432" fmla="*/ 805267 h 805267"/>
                <a:gd name="connsiteX433" fmla="*/ 4950957 w 11218359"/>
                <a:gd name="connsiteY433" fmla="*/ 805267 h 805267"/>
                <a:gd name="connsiteX434" fmla="*/ 4962435 w 11218359"/>
                <a:gd name="connsiteY434" fmla="*/ 805267 h 805267"/>
                <a:gd name="connsiteX435" fmla="*/ 4973865 w 11218359"/>
                <a:gd name="connsiteY435" fmla="*/ 805267 h 805267"/>
                <a:gd name="connsiteX436" fmla="*/ 4985295 w 11218359"/>
                <a:gd name="connsiteY436" fmla="*/ 805267 h 805267"/>
                <a:gd name="connsiteX437" fmla="*/ 4996725 w 11218359"/>
                <a:gd name="connsiteY437" fmla="*/ 805267 h 805267"/>
                <a:gd name="connsiteX438" fmla="*/ 5008155 w 11218359"/>
                <a:gd name="connsiteY438" fmla="*/ 805267 h 805267"/>
                <a:gd name="connsiteX439" fmla="*/ 5019632 w 11218359"/>
                <a:gd name="connsiteY439" fmla="*/ 805267 h 805267"/>
                <a:gd name="connsiteX440" fmla="*/ 5031062 w 11218359"/>
                <a:gd name="connsiteY440" fmla="*/ 805267 h 805267"/>
                <a:gd name="connsiteX441" fmla="*/ 5042492 w 11218359"/>
                <a:gd name="connsiteY441" fmla="*/ 805267 h 805267"/>
                <a:gd name="connsiteX442" fmla="*/ 5053923 w 11218359"/>
                <a:gd name="connsiteY442" fmla="*/ 805267 h 805267"/>
                <a:gd name="connsiteX443" fmla="*/ 5065353 w 11218359"/>
                <a:gd name="connsiteY443" fmla="*/ 805267 h 805267"/>
                <a:gd name="connsiteX444" fmla="*/ 5076830 w 11218359"/>
                <a:gd name="connsiteY444" fmla="*/ 805267 h 805267"/>
                <a:gd name="connsiteX445" fmla="*/ 5088260 w 11218359"/>
                <a:gd name="connsiteY445" fmla="*/ 805267 h 805267"/>
                <a:gd name="connsiteX446" fmla="*/ 5099690 w 11218359"/>
                <a:gd name="connsiteY446" fmla="*/ 805267 h 805267"/>
                <a:gd name="connsiteX447" fmla="*/ 5111120 w 11218359"/>
                <a:gd name="connsiteY447" fmla="*/ 805267 h 805267"/>
                <a:gd name="connsiteX448" fmla="*/ 5122550 w 11218359"/>
                <a:gd name="connsiteY448" fmla="*/ 805267 h 805267"/>
                <a:gd name="connsiteX449" fmla="*/ 5134028 w 11218359"/>
                <a:gd name="connsiteY449" fmla="*/ 805267 h 805267"/>
                <a:gd name="connsiteX450" fmla="*/ 5145458 w 11218359"/>
                <a:gd name="connsiteY450" fmla="*/ 805267 h 805267"/>
                <a:gd name="connsiteX451" fmla="*/ 5156888 w 11218359"/>
                <a:gd name="connsiteY451" fmla="*/ 805267 h 805267"/>
                <a:gd name="connsiteX452" fmla="*/ 5168318 w 11218359"/>
                <a:gd name="connsiteY452" fmla="*/ 805267 h 805267"/>
                <a:gd name="connsiteX453" fmla="*/ 5179747 w 11218359"/>
                <a:gd name="connsiteY453" fmla="*/ 805267 h 805267"/>
                <a:gd name="connsiteX454" fmla="*/ 5191225 w 11218359"/>
                <a:gd name="connsiteY454" fmla="*/ 805267 h 805267"/>
                <a:gd name="connsiteX455" fmla="*/ 5202655 w 11218359"/>
                <a:gd name="connsiteY455" fmla="*/ 805267 h 805267"/>
                <a:gd name="connsiteX456" fmla="*/ 5214085 w 11218359"/>
                <a:gd name="connsiteY456" fmla="*/ 805267 h 805267"/>
                <a:gd name="connsiteX457" fmla="*/ 5225515 w 11218359"/>
                <a:gd name="connsiteY457" fmla="*/ 805267 h 805267"/>
                <a:gd name="connsiteX458" fmla="*/ 5236945 w 11218359"/>
                <a:gd name="connsiteY458" fmla="*/ 805267 h 805267"/>
                <a:gd name="connsiteX459" fmla="*/ 5248423 w 11218359"/>
                <a:gd name="connsiteY459" fmla="*/ 805267 h 805267"/>
                <a:gd name="connsiteX460" fmla="*/ 5259853 w 11218359"/>
                <a:gd name="connsiteY460" fmla="*/ 805267 h 805267"/>
                <a:gd name="connsiteX461" fmla="*/ 5271283 w 11218359"/>
                <a:gd name="connsiteY461" fmla="*/ 805267 h 805267"/>
                <a:gd name="connsiteX462" fmla="*/ 5282713 w 11218359"/>
                <a:gd name="connsiteY462" fmla="*/ 805267 h 805267"/>
                <a:gd name="connsiteX463" fmla="*/ 5294143 w 11218359"/>
                <a:gd name="connsiteY463" fmla="*/ 805267 h 805267"/>
                <a:gd name="connsiteX464" fmla="*/ 5305621 w 11218359"/>
                <a:gd name="connsiteY464" fmla="*/ 805267 h 805267"/>
                <a:gd name="connsiteX465" fmla="*/ 5317051 w 11218359"/>
                <a:gd name="connsiteY465" fmla="*/ 805267 h 805267"/>
                <a:gd name="connsiteX466" fmla="*/ 5328481 w 11218359"/>
                <a:gd name="connsiteY466" fmla="*/ 805267 h 805267"/>
                <a:gd name="connsiteX467" fmla="*/ 5339910 w 11218359"/>
                <a:gd name="connsiteY467" fmla="*/ 805267 h 805267"/>
                <a:gd name="connsiteX468" fmla="*/ 5351340 w 11218359"/>
                <a:gd name="connsiteY468" fmla="*/ 805267 h 805267"/>
                <a:gd name="connsiteX469" fmla="*/ 5362818 w 11218359"/>
                <a:gd name="connsiteY469" fmla="*/ 805267 h 805267"/>
                <a:gd name="connsiteX470" fmla="*/ 5374248 w 11218359"/>
                <a:gd name="connsiteY470" fmla="*/ 805267 h 805267"/>
                <a:gd name="connsiteX471" fmla="*/ 5385678 w 11218359"/>
                <a:gd name="connsiteY471" fmla="*/ 805267 h 805267"/>
                <a:gd name="connsiteX472" fmla="*/ 5397108 w 11218359"/>
                <a:gd name="connsiteY472" fmla="*/ 805267 h 805267"/>
                <a:gd name="connsiteX473" fmla="*/ 5408538 w 11218359"/>
                <a:gd name="connsiteY473" fmla="*/ 805267 h 805267"/>
                <a:gd name="connsiteX474" fmla="*/ 5420016 w 11218359"/>
                <a:gd name="connsiteY474" fmla="*/ 805267 h 805267"/>
                <a:gd name="connsiteX475" fmla="*/ 5431446 w 11218359"/>
                <a:gd name="connsiteY475" fmla="*/ 805267 h 805267"/>
                <a:gd name="connsiteX476" fmla="*/ 5442876 w 11218359"/>
                <a:gd name="connsiteY476" fmla="*/ 805267 h 805267"/>
                <a:gd name="connsiteX477" fmla="*/ 5454306 w 11218359"/>
                <a:gd name="connsiteY477" fmla="*/ 805267 h 805267"/>
                <a:gd name="connsiteX478" fmla="*/ 5465736 w 11218359"/>
                <a:gd name="connsiteY478" fmla="*/ 805267 h 805267"/>
                <a:gd name="connsiteX479" fmla="*/ 5477214 w 11218359"/>
                <a:gd name="connsiteY479" fmla="*/ 805267 h 805267"/>
                <a:gd name="connsiteX480" fmla="*/ 5488643 w 11218359"/>
                <a:gd name="connsiteY480" fmla="*/ 805267 h 805267"/>
                <a:gd name="connsiteX481" fmla="*/ 5500073 w 11218359"/>
                <a:gd name="connsiteY481" fmla="*/ 805267 h 805267"/>
                <a:gd name="connsiteX482" fmla="*/ 5511503 w 11218359"/>
                <a:gd name="connsiteY482" fmla="*/ 805267 h 805267"/>
                <a:gd name="connsiteX483" fmla="*/ 5522933 w 11218359"/>
                <a:gd name="connsiteY483" fmla="*/ 805267 h 805267"/>
                <a:gd name="connsiteX484" fmla="*/ 5534411 w 11218359"/>
                <a:gd name="connsiteY484" fmla="*/ 805267 h 805267"/>
                <a:gd name="connsiteX485" fmla="*/ 5545841 w 11218359"/>
                <a:gd name="connsiteY485" fmla="*/ 805267 h 805267"/>
                <a:gd name="connsiteX486" fmla="*/ 5557271 w 11218359"/>
                <a:gd name="connsiteY486" fmla="*/ 805267 h 805267"/>
                <a:gd name="connsiteX487" fmla="*/ 5568701 w 11218359"/>
                <a:gd name="connsiteY487" fmla="*/ 805267 h 805267"/>
                <a:gd name="connsiteX488" fmla="*/ 5580131 w 11218359"/>
                <a:gd name="connsiteY488" fmla="*/ 805267 h 805267"/>
                <a:gd name="connsiteX489" fmla="*/ 5591609 w 11218359"/>
                <a:gd name="connsiteY489" fmla="*/ 805267 h 805267"/>
                <a:gd name="connsiteX490" fmla="*/ 5603038 w 11218359"/>
                <a:gd name="connsiteY490" fmla="*/ 805267 h 805267"/>
                <a:gd name="connsiteX491" fmla="*/ 5614469 w 11218359"/>
                <a:gd name="connsiteY491" fmla="*/ 805267 h 805267"/>
                <a:gd name="connsiteX492" fmla="*/ 5625899 w 11218359"/>
                <a:gd name="connsiteY492" fmla="*/ 805267 h 805267"/>
                <a:gd name="connsiteX493" fmla="*/ 5637329 w 11218359"/>
                <a:gd name="connsiteY493" fmla="*/ 805267 h 805267"/>
                <a:gd name="connsiteX494" fmla="*/ 5648759 w 11218359"/>
                <a:gd name="connsiteY494" fmla="*/ 805267 h 805267"/>
                <a:gd name="connsiteX495" fmla="*/ 5660236 w 11218359"/>
                <a:gd name="connsiteY495" fmla="*/ 805267 h 805267"/>
                <a:gd name="connsiteX496" fmla="*/ 5671666 w 11218359"/>
                <a:gd name="connsiteY496" fmla="*/ 805267 h 805267"/>
                <a:gd name="connsiteX497" fmla="*/ 5683096 w 11218359"/>
                <a:gd name="connsiteY497" fmla="*/ 805267 h 805267"/>
                <a:gd name="connsiteX498" fmla="*/ 5694526 w 11218359"/>
                <a:gd name="connsiteY498" fmla="*/ 805267 h 805267"/>
                <a:gd name="connsiteX499" fmla="*/ 5705956 w 11218359"/>
                <a:gd name="connsiteY499" fmla="*/ 805267 h 805267"/>
                <a:gd name="connsiteX500" fmla="*/ 5717434 w 11218359"/>
                <a:gd name="connsiteY500" fmla="*/ 805267 h 805267"/>
                <a:gd name="connsiteX501" fmla="*/ 5728864 w 11218359"/>
                <a:gd name="connsiteY501" fmla="*/ 805267 h 805267"/>
                <a:gd name="connsiteX502" fmla="*/ 5740294 w 11218359"/>
                <a:gd name="connsiteY502" fmla="*/ 805267 h 805267"/>
                <a:gd name="connsiteX503" fmla="*/ 5751724 w 11218359"/>
                <a:gd name="connsiteY503" fmla="*/ 805267 h 805267"/>
                <a:gd name="connsiteX504" fmla="*/ 5763154 w 11218359"/>
                <a:gd name="connsiteY504" fmla="*/ 805267 h 805267"/>
                <a:gd name="connsiteX505" fmla="*/ 5774631 w 11218359"/>
                <a:gd name="connsiteY505" fmla="*/ 805267 h 805267"/>
                <a:gd name="connsiteX506" fmla="*/ 5786062 w 11218359"/>
                <a:gd name="connsiteY506" fmla="*/ 805267 h 805267"/>
                <a:gd name="connsiteX507" fmla="*/ 5797492 w 11218359"/>
                <a:gd name="connsiteY507" fmla="*/ 805267 h 805267"/>
                <a:gd name="connsiteX508" fmla="*/ 5808921 w 11218359"/>
                <a:gd name="connsiteY508" fmla="*/ 805267 h 805267"/>
                <a:gd name="connsiteX509" fmla="*/ 5820351 w 11218359"/>
                <a:gd name="connsiteY509" fmla="*/ 805267 h 805267"/>
                <a:gd name="connsiteX510" fmla="*/ 5831829 w 11218359"/>
                <a:gd name="connsiteY510" fmla="*/ 805267 h 805267"/>
                <a:gd name="connsiteX511" fmla="*/ 5843259 w 11218359"/>
                <a:gd name="connsiteY511" fmla="*/ 805267 h 805267"/>
                <a:gd name="connsiteX512" fmla="*/ 5854689 w 11218359"/>
                <a:gd name="connsiteY512" fmla="*/ 805267 h 805267"/>
                <a:gd name="connsiteX513" fmla="*/ 5866119 w 11218359"/>
                <a:gd name="connsiteY513" fmla="*/ 805267 h 805267"/>
                <a:gd name="connsiteX514" fmla="*/ 5877549 w 11218359"/>
                <a:gd name="connsiteY514" fmla="*/ 805267 h 805267"/>
                <a:gd name="connsiteX515" fmla="*/ 5889027 w 11218359"/>
                <a:gd name="connsiteY515" fmla="*/ 805267 h 805267"/>
                <a:gd name="connsiteX516" fmla="*/ 5900457 w 11218359"/>
                <a:gd name="connsiteY516" fmla="*/ 805267 h 805267"/>
                <a:gd name="connsiteX517" fmla="*/ 5911887 w 11218359"/>
                <a:gd name="connsiteY517" fmla="*/ 805267 h 805267"/>
                <a:gd name="connsiteX518" fmla="*/ 5923317 w 11218359"/>
                <a:gd name="connsiteY518" fmla="*/ 805267 h 805267"/>
                <a:gd name="connsiteX519" fmla="*/ 5934747 w 11218359"/>
                <a:gd name="connsiteY519" fmla="*/ 805267 h 805267"/>
                <a:gd name="connsiteX520" fmla="*/ 5946225 w 11218359"/>
                <a:gd name="connsiteY520" fmla="*/ 805267 h 805267"/>
                <a:gd name="connsiteX521" fmla="*/ 5957655 w 11218359"/>
                <a:gd name="connsiteY521" fmla="*/ 805267 h 805267"/>
                <a:gd name="connsiteX522" fmla="*/ 5969084 w 11218359"/>
                <a:gd name="connsiteY522" fmla="*/ 805267 h 805267"/>
                <a:gd name="connsiteX523" fmla="*/ 5980514 w 11218359"/>
                <a:gd name="connsiteY523" fmla="*/ 805267 h 805267"/>
                <a:gd name="connsiteX524" fmla="*/ 5991944 w 11218359"/>
                <a:gd name="connsiteY524" fmla="*/ 805267 h 805267"/>
                <a:gd name="connsiteX525" fmla="*/ 6003422 w 11218359"/>
                <a:gd name="connsiteY525" fmla="*/ 805267 h 805267"/>
                <a:gd name="connsiteX526" fmla="*/ 6014852 w 11218359"/>
                <a:gd name="connsiteY526" fmla="*/ 805267 h 805267"/>
                <a:gd name="connsiteX527" fmla="*/ 6026282 w 11218359"/>
                <a:gd name="connsiteY527" fmla="*/ 805267 h 805267"/>
                <a:gd name="connsiteX528" fmla="*/ 6037712 w 11218359"/>
                <a:gd name="connsiteY528" fmla="*/ 805267 h 805267"/>
                <a:gd name="connsiteX529" fmla="*/ 6049142 w 11218359"/>
                <a:gd name="connsiteY529" fmla="*/ 805267 h 805267"/>
                <a:gd name="connsiteX530" fmla="*/ 6060620 w 11218359"/>
                <a:gd name="connsiteY530" fmla="*/ 805267 h 805267"/>
                <a:gd name="connsiteX531" fmla="*/ 6072049 w 11218359"/>
                <a:gd name="connsiteY531" fmla="*/ 805267 h 805267"/>
                <a:gd name="connsiteX532" fmla="*/ 6083480 w 11218359"/>
                <a:gd name="connsiteY532" fmla="*/ 805267 h 805267"/>
                <a:gd name="connsiteX533" fmla="*/ 6094910 w 11218359"/>
                <a:gd name="connsiteY533" fmla="*/ 805267 h 805267"/>
                <a:gd name="connsiteX534" fmla="*/ 6106340 w 11218359"/>
                <a:gd name="connsiteY534" fmla="*/ 805267 h 805267"/>
                <a:gd name="connsiteX535" fmla="*/ 6117818 w 11218359"/>
                <a:gd name="connsiteY535" fmla="*/ 805267 h 805267"/>
                <a:gd name="connsiteX536" fmla="*/ 6129247 w 11218359"/>
                <a:gd name="connsiteY536" fmla="*/ 805267 h 805267"/>
                <a:gd name="connsiteX537" fmla="*/ 6140677 w 11218359"/>
                <a:gd name="connsiteY537" fmla="*/ 805267 h 805267"/>
                <a:gd name="connsiteX538" fmla="*/ 6152107 w 11218359"/>
                <a:gd name="connsiteY538" fmla="*/ 805267 h 805267"/>
                <a:gd name="connsiteX539" fmla="*/ 6163537 w 11218359"/>
                <a:gd name="connsiteY539" fmla="*/ 805267 h 805267"/>
                <a:gd name="connsiteX540" fmla="*/ 6175015 w 11218359"/>
                <a:gd name="connsiteY540" fmla="*/ 805267 h 805267"/>
                <a:gd name="connsiteX541" fmla="*/ 6186445 w 11218359"/>
                <a:gd name="connsiteY541" fmla="*/ 805267 h 805267"/>
                <a:gd name="connsiteX542" fmla="*/ 6197875 w 11218359"/>
                <a:gd name="connsiteY542" fmla="*/ 805267 h 805267"/>
                <a:gd name="connsiteX543" fmla="*/ 6209305 w 11218359"/>
                <a:gd name="connsiteY543" fmla="*/ 805267 h 805267"/>
                <a:gd name="connsiteX544" fmla="*/ 6220735 w 11218359"/>
                <a:gd name="connsiteY544" fmla="*/ 805267 h 805267"/>
                <a:gd name="connsiteX545" fmla="*/ 6232212 w 11218359"/>
                <a:gd name="connsiteY545" fmla="*/ 805267 h 805267"/>
                <a:gd name="connsiteX546" fmla="*/ 6243642 w 11218359"/>
                <a:gd name="connsiteY546" fmla="*/ 805267 h 805267"/>
                <a:gd name="connsiteX547" fmla="*/ 6255073 w 11218359"/>
                <a:gd name="connsiteY547" fmla="*/ 805267 h 805267"/>
                <a:gd name="connsiteX548" fmla="*/ 6266503 w 11218359"/>
                <a:gd name="connsiteY548" fmla="*/ 805267 h 805267"/>
                <a:gd name="connsiteX549" fmla="*/ 6277933 w 11218359"/>
                <a:gd name="connsiteY549" fmla="*/ 805267 h 805267"/>
                <a:gd name="connsiteX550" fmla="*/ 6289410 w 11218359"/>
                <a:gd name="connsiteY550" fmla="*/ 805267 h 805267"/>
                <a:gd name="connsiteX551" fmla="*/ 6300840 w 11218359"/>
                <a:gd name="connsiteY551" fmla="*/ 805267 h 805267"/>
                <a:gd name="connsiteX552" fmla="*/ 6312270 w 11218359"/>
                <a:gd name="connsiteY552" fmla="*/ 805267 h 805267"/>
                <a:gd name="connsiteX553" fmla="*/ 6323700 w 11218359"/>
                <a:gd name="connsiteY553" fmla="*/ 805267 h 805267"/>
                <a:gd name="connsiteX554" fmla="*/ 6335130 w 11218359"/>
                <a:gd name="connsiteY554" fmla="*/ 805267 h 805267"/>
                <a:gd name="connsiteX555" fmla="*/ 6346608 w 11218359"/>
                <a:gd name="connsiteY555" fmla="*/ 805267 h 805267"/>
                <a:gd name="connsiteX556" fmla="*/ 6358038 w 11218359"/>
                <a:gd name="connsiteY556" fmla="*/ 805267 h 805267"/>
                <a:gd name="connsiteX557" fmla="*/ 6369468 w 11218359"/>
                <a:gd name="connsiteY557" fmla="*/ 805267 h 805267"/>
                <a:gd name="connsiteX558" fmla="*/ 6380898 w 11218359"/>
                <a:gd name="connsiteY558" fmla="*/ 805267 h 805267"/>
                <a:gd name="connsiteX559" fmla="*/ 6392328 w 11218359"/>
                <a:gd name="connsiteY559" fmla="*/ 805267 h 805267"/>
                <a:gd name="connsiteX560" fmla="*/ 6403805 w 11218359"/>
                <a:gd name="connsiteY560" fmla="*/ 805267 h 805267"/>
                <a:gd name="connsiteX561" fmla="*/ 6415235 w 11218359"/>
                <a:gd name="connsiteY561" fmla="*/ 805267 h 805267"/>
                <a:gd name="connsiteX562" fmla="*/ 6426666 w 11218359"/>
                <a:gd name="connsiteY562" fmla="*/ 805267 h 805267"/>
                <a:gd name="connsiteX563" fmla="*/ 6438096 w 11218359"/>
                <a:gd name="connsiteY563" fmla="*/ 805267 h 805267"/>
                <a:gd name="connsiteX564" fmla="*/ 6449525 w 11218359"/>
                <a:gd name="connsiteY564" fmla="*/ 805267 h 805267"/>
                <a:gd name="connsiteX565" fmla="*/ 6461003 w 11218359"/>
                <a:gd name="connsiteY565" fmla="*/ 805267 h 805267"/>
                <a:gd name="connsiteX566" fmla="*/ 6472433 w 11218359"/>
                <a:gd name="connsiteY566" fmla="*/ 805267 h 805267"/>
                <a:gd name="connsiteX567" fmla="*/ 6483863 w 11218359"/>
                <a:gd name="connsiteY567" fmla="*/ 805267 h 805267"/>
                <a:gd name="connsiteX568" fmla="*/ 6495293 w 11218359"/>
                <a:gd name="connsiteY568" fmla="*/ 805267 h 805267"/>
                <a:gd name="connsiteX569" fmla="*/ 6506723 w 11218359"/>
                <a:gd name="connsiteY569" fmla="*/ 805267 h 805267"/>
                <a:gd name="connsiteX570" fmla="*/ 6518201 w 11218359"/>
                <a:gd name="connsiteY570" fmla="*/ 805267 h 805267"/>
                <a:gd name="connsiteX571" fmla="*/ 6529631 w 11218359"/>
                <a:gd name="connsiteY571" fmla="*/ 805267 h 805267"/>
                <a:gd name="connsiteX572" fmla="*/ 6541061 w 11218359"/>
                <a:gd name="connsiteY572" fmla="*/ 805267 h 805267"/>
                <a:gd name="connsiteX573" fmla="*/ 6552490 w 11218359"/>
                <a:gd name="connsiteY573" fmla="*/ 805267 h 805267"/>
                <a:gd name="connsiteX574" fmla="*/ 6563921 w 11218359"/>
                <a:gd name="connsiteY574" fmla="*/ 805267 h 805267"/>
                <a:gd name="connsiteX575" fmla="*/ 6575398 w 11218359"/>
                <a:gd name="connsiteY575" fmla="*/ 805267 h 805267"/>
                <a:gd name="connsiteX576" fmla="*/ 6586828 w 11218359"/>
                <a:gd name="connsiteY576" fmla="*/ 805267 h 805267"/>
                <a:gd name="connsiteX577" fmla="*/ 6598259 w 11218359"/>
                <a:gd name="connsiteY577" fmla="*/ 805267 h 805267"/>
                <a:gd name="connsiteX578" fmla="*/ 6609688 w 11218359"/>
                <a:gd name="connsiteY578" fmla="*/ 805267 h 805267"/>
                <a:gd name="connsiteX579" fmla="*/ 6621118 w 11218359"/>
                <a:gd name="connsiteY579" fmla="*/ 805267 h 805267"/>
                <a:gd name="connsiteX580" fmla="*/ 6632596 w 11218359"/>
                <a:gd name="connsiteY580" fmla="*/ 805267 h 805267"/>
                <a:gd name="connsiteX581" fmla="*/ 6644026 w 11218359"/>
                <a:gd name="connsiteY581" fmla="*/ 805267 h 805267"/>
                <a:gd name="connsiteX582" fmla="*/ 6655456 w 11218359"/>
                <a:gd name="connsiteY582" fmla="*/ 805267 h 805267"/>
                <a:gd name="connsiteX583" fmla="*/ 6666886 w 11218359"/>
                <a:gd name="connsiteY583" fmla="*/ 805267 h 805267"/>
                <a:gd name="connsiteX584" fmla="*/ 6678316 w 11218359"/>
                <a:gd name="connsiteY584" fmla="*/ 805267 h 805267"/>
                <a:gd name="connsiteX585" fmla="*/ 6689794 w 11218359"/>
                <a:gd name="connsiteY585" fmla="*/ 805267 h 805267"/>
                <a:gd name="connsiteX586" fmla="*/ 6701224 w 11218359"/>
                <a:gd name="connsiteY586" fmla="*/ 805267 h 805267"/>
                <a:gd name="connsiteX587" fmla="*/ 6712653 w 11218359"/>
                <a:gd name="connsiteY587" fmla="*/ 805267 h 805267"/>
                <a:gd name="connsiteX588" fmla="*/ 6724083 w 11218359"/>
                <a:gd name="connsiteY588" fmla="*/ 805267 h 805267"/>
                <a:gd name="connsiteX589" fmla="*/ 6735514 w 11218359"/>
                <a:gd name="connsiteY589" fmla="*/ 805267 h 805267"/>
                <a:gd name="connsiteX590" fmla="*/ 6746944 w 11218359"/>
                <a:gd name="connsiteY590" fmla="*/ 805267 h 805267"/>
                <a:gd name="connsiteX591" fmla="*/ 6758421 w 11218359"/>
                <a:gd name="connsiteY591" fmla="*/ 805267 h 805267"/>
                <a:gd name="connsiteX592" fmla="*/ 6769851 w 11218359"/>
                <a:gd name="connsiteY592" fmla="*/ 805267 h 805267"/>
                <a:gd name="connsiteX593" fmla="*/ 6781281 w 11218359"/>
                <a:gd name="connsiteY593" fmla="*/ 805267 h 805267"/>
                <a:gd name="connsiteX594" fmla="*/ 6792711 w 11218359"/>
                <a:gd name="connsiteY594" fmla="*/ 805267 h 805267"/>
                <a:gd name="connsiteX595" fmla="*/ 6804141 w 11218359"/>
                <a:gd name="connsiteY595" fmla="*/ 805267 h 805267"/>
                <a:gd name="connsiteX596" fmla="*/ 6815619 w 11218359"/>
                <a:gd name="connsiteY596" fmla="*/ 805267 h 805267"/>
                <a:gd name="connsiteX597" fmla="*/ 6827049 w 11218359"/>
                <a:gd name="connsiteY597" fmla="*/ 805267 h 805267"/>
                <a:gd name="connsiteX598" fmla="*/ 6838479 w 11218359"/>
                <a:gd name="connsiteY598" fmla="*/ 805267 h 805267"/>
                <a:gd name="connsiteX599" fmla="*/ 6849909 w 11218359"/>
                <a:gd name="connsiteY599" fmla="*/ 805267 h 805267"/>
                <a:gd name="connsiteX600" fmla="*/ 6861339 w 11218359"/>
                <a:gd name="connsiteY600" fmla="*/ 805267 h 805267"/>
                <a:gd name="connsiteX601" fmla="*/ 6872816 w 11218359"/>
                <a:gd name="connsiteY601" fmla="*/ 805267 h 805267"/>
                <a:gd name="connsiteX602" fmla="*/ 6884246 w 11218359"/>
                <a:gd name="connsiteY602" fmla="*/ 805267 h 805267"/>
                <a:gd name="connsiteX603" fmla="*/ 6895676 w 11218359"/>
                <a:gd name="connsiteY603" fmla="*/ 805267 h 805267"/>
                <a:gd name="connsiteX604" fmla="*/ 6907107 w 11218359"/>
                <a:gd name="connsiteY604" fmla="*/ 805267 h 805267"/>
                <a:gd name="connsiteX605" fmla="*/ 6918537 w 11218359"/>
                <a:gd name="connsiteY605" fmla="*/ 805267 h 805267"/>
                <a:gd name="connsiteX606" fmla="*/ 6930014 w 11218359"/>
                <a:gd name="connsiteY606" fmla="*/ 805267 h 805267"/>
                <a:gd name="connsiteX607" fmla="*/ 6941444 w 11218359"/>
                <a:gd name="connsiteY607" fmla="*/ 805267 h 805267"/>
                <a:gd name="connsiteX608" fmla="*/ 6952874 w 11218359"/>
                <a:gd name="connsiteY608" fmla="*/ 805267 h 805267"/>
                <a:gd name="connsiteX609" fmla="*/ 6964304 w 11218359"/>
                <a:gd name="connsiteY609" fmla="*/ 805267 h 805267"/>
                <a:gd name="connsiteX610" fmla="*/ 6975734 w 11218359"/>
                <a:gd name="connsiteY610" fmla="*/ 805267 h 805267"/>
                <a:gd name="connsiteX611" fmla="*/ 6987212 w 11218359"/>
                <a:gd name="connsiteY611" fmla="*/ 805267 h 805267"/>
                <a:gd name="connsiteX612" fmla="*/ 6998642 w 11218359"/>
                <a:gd name="connsiteY612" fmla="*/ 805267 h 805267"/>
                <a:gd name="connsiteX613" fmla="*/ 7010072 w 11218359"/>
                <a:gd name="connsiteY613" fmla="*/ 805267 h 805267"/>
                <a:gd name="connsiteX614" fmla="*/ 7021502 w 11218359"/>
                <a:gd name="connsiteY614" fmla="*/ 805267 h 805267"/>
                <a:gd name="connsiteX615" fmla="*/ 7032931 w 11218359"/>
                <a:gd name="connsiteY615" fmla="*/ 805267 h 805267"/>
                <a:gd name="connsiteX616" fmla="*/ 7044409 w 11218359"/>
                <a:gd name="connsiteY616" fmla="*/ 805267 h 805267"/>
                <a:gd name="connsiteX617" fmla="*/ 7055839 w 11218359"/>
                <a:gd name="connsiteY617" fmla="*/ 805267 h 805267"/>
                <a:gd name="connsiteX618" fmla="*/ 7067269 w 11218359"/>
                <a:gd name="connsiteY618" fmla="*/ 805267 h 805267"/>
                <a:gd name="connsiteX619" fmla="*/ 7078700 w 11218359"/>
                <a:gd name="connsiteY619" fmla="*/ 805267 h 805267"/>
                <a:gd name="connsiteX620" fmla="*/ 7090129 w 11218359"/>
                <a:gd name="connsiteY620" fmla="*/ 805267 h 805267"/>
                <a:gd name="connsiteX621" fmla="*/ 7101607 w 11218359"/>
                <a:gd name="connsiteY621" fmla="*/ 805267 h 805267"/>
                <a:gd name="connsiteX622" fmla="*/ 7113037 w 11218359"/>
                <a:gd name="connsiteY622" fmla="*/ 805267 h 805267"/>
                <a:gd name="connsiteX623" fmla="*/ 7124467 w 11218359"/>
                <a:gd name="connsiteY623" fmla="*/ 805267 h 805267"/>
                <a:gd name="connsiteX624" fmla="*/ 7135897 w 11218359"/>
                <a:gd name="connsiteY624" fmla="*/ 805267 h 805267"/>
                <a:gd name="connsiteX625" fmla="*/ 7147327 w 11218359"/>
                <a:gd name="connsiteY625" fmla="*/ 805267 h 805267"/>
                <a:gd name="connsiteX626" fmla="*/ 7158805 w 11218359"/>
                <a:gd name="connsiteY626" fmla="*/ 805267 h 805267"/>
                <a:gd name="connsiteX627" fmla="*/ 7170235 w 11218359"/>
                <a:gd name="connsiteY627" fmla="*/ 805267 h 805267"/>
                <a:gd name="connsiteX628" fmla="*/ 7181665 w 11218359"/>
                <a:gd name="connsiteY628" fmla="*/ 805267 h 805267"/>
                <a:gd name="connsiteX629" fmla="*/ 7193094 w 11218359"/>
                <a:gd name="connsiteY629" fmla="*/ 805267 h 805267"/>
                <a:gd name="connsiteX630" fmla="*/ 7204524 w 11218359"/>
                <a:gd name="connsiteY630" fmla="*/ 805267 h 805267"/>
                <a:gd name="connsiteX631" fmla="*/ 7216002 w 11218359"/>
                <a:gd name="connsiteY631" fmla="*/ 805267 h 805267"/>
                <a:gd name="connsiteX632" fmla="*/ 7227432 w 11218359"/>
                <a:gd name="connsiteY632" fmla="*/ 805267 h 805267"/>
                <a:gd name="connsiteX633" fmla="*/ 7238862 w 11218359"/>
                <a:gd name="connsiteY633" fmla="*/ 805267 h 805267"/>
                <a:gd name="connsiteX634" fmla="*/ 7250292 w 11218359"/>
                <a:gd name="connsiteY634" fmla="*/ 805267 h 805267"/>
                <a:gd name="connsiteX635" fmla="*/ 7261722 w 11218359"/>
                <a:gd name="connsiteY635" fmla="*/ 805267 h 805267"/>
                <a:gd name="connsiteX636" fmla="*/ 7273200 w 11218359"/>
                <a:gd name="connsiteY636" fmla="*/ 805267 h 805267"/>
                <a:gd name="connsiteX637" fmla="*/ 7284630 w 11218359"/>
                <a:gd name="connsiteY637" fmla="*/ 805267 h 805267"/>
                <a:gd name="connsiteX638" fmla="*/ 7296060 w 11218359"/>
                <a:gd name="connsiteY638" fmla="*/ 805267 h 805267"/>
                <a:gd name="connsiteX639" fmla="*/ 7307490 w 11218359"/>
                <a:gd name="connsiteY639" fmla="*/ 805267 h 805267"/>
                <a:gd name="connsiteX640" fmla="*/ 7318920 w 11218359"/>
                <a:gd name="connsiteY640" fmla="*/ 805267 h 805267"/>
                <a:gd name="connsiteX641" fmla="*/ 7330398 w 11218359"/>
                <a:gd name="connsiteY641" fmla="*/ 805267 h 805267"/>
                <a:gd name="connsiteX642" fmla="*/ 7341828 w 11218359"/>
                <a:gd name="connsiteY642" fmla="*/ 805267 h 805267"/>
                <a:gd name="connsiteX643" fmla="*/ 7353257 w 11218359"/>
                <a:gd name="connsiteY643" fmla="*/ 805267 h 805267"/>
                <a:gd name="connsiteX644" fmla="*/ 7364687 w 11218359"/>
                <a:gd name="connsiteY644" fmla="*/ 805267 h 805267"/>
                <a:gd name="connsiteX645" fmla="*/ 7376117 w 11218359"/>
                <a:gd name="connsiteY645" fmla="*/ 805267 h 805267"/>
                <a:gd name="connsiteX646" fmla="*/ 7387595 w 11218359"/>
                <a:gd name="connsiteY646" fmla="*/ 805267 h 805267"/>
                <a:gd name="connsiteX647" fmla="*/ 7399025 w 11218359"/>
                <a:gd name="connsiteY647" fmla="*/ 805267 h 805267"/>
                <a:gd name="connsiteX648" fmla="*/ 7410455 w 11218359"/>
                <a:gd name="connsiteY648" fmla="*/ 805267 h 805267"/>
                <a:gd name="connsiteX649" fmla="*/ 7421885 w 11218359"/>
                <a:gd name="connsiteY649" fmla="*/ 805267 h 805267"/>
                <a:gd name="connsiteX650" fmla="*/ 7433315 w 11218359"/>
                <a:gd name="connsiteY650" fmla="*/ 805267 h 805267"/>
                <a:gd name="connsiteX651" fmla="*/ 7444793 w 11218359"/>
                <a:gd name="connsiteY651" fmla="*/ 805267 h 805267"/>
                <a:gd name="connsiteX652" fmla="*/ 7456222 w 11218359"/>
                <a:gd name="connsiteY652" fmla="*/ 805267 h 805267"/>
                <a:gd name="connsiteX653" fmla="*/ 7467653 w 11218359"/>
                <a:gd name="connsiteY653" fmla="*/ 805267 h 805267"/>
                <a:gd name="connsiteX654" fmla="*/ 7479083 w 11218359"/>
                <a:gd name="connsiteY654" fmla="*/ 805267 h 805267"/>
                <a:gd name="connsiteX655" fmla="*/ 7490513 w 11218359"/>
                <a:gd name="connsiteY655" fmla="*/ 805267 h 805267"/>
                <a:gd name="connsiteX656" fmla="*/ 7501990 w 11218359"/>
                <a:gd name="connsiteY656" fmla="*/ 805267 h 805267"/>
                <a:gd name="connsiteX657" fmla="*/ 7513420 w 11218359"/>
                <a:gd name="connsiteY657" fmla="*/ 805267 h 805267"/>
                <a:gd name="connsiteX658" fmla="*/ 7524850 w 11218359"/>
                <a:gd name="connsiteY658" fmla="*/ 805267 h 805267"/>
                <a:gd name="connsiteX659" fmla="*/ 7536280 w 11218359"/>
                <a:gd name="connsiteY659" fmla="*/ 805267 h 805267"/>
                <a:gd name="connsiteX660" fmla="*/ 7547710 w 11218359"/>
                <a:gd name="connsiteY660" fmla="*/ 805267 h 805267"/>
                <a:gd name="connsiteX661" fmla="*/ 7559188 w 11218359"/>
                <a:gd name="connsiteY661" fmla="*/ 805267 h 805267"/>
                <a:gd name="connsiteX662" fmla="*/ 7570618 w 11218359"/>
                <a:gd name="connsiteY662" fmla="*/ 805267 h 805267"/>
                <a:gd name="connsiteX663" fmla="*/ 7582048 w 11218359"/>
                <a:gd name="connsiteY663" fmla="*/ 805267 h 805267"/>
                <a:gd name="connsiteX664" fmla="*/ 7593478 w 11218359"/>
                <a:gd name="connsiteY664" fmla="*/ 805267 h 805267"/>
                <a:gd name="connsiteX665" fmla="*/ 7604908 w 11218359"/>
                <a:gd name="connsiteY665" fmla="*/ 805267 h 805267"/>
                <a:gd name="connsiteX666" fmla="*/ 7616385 w 11218359"/>
                <a:gd name="connsiteY666" fmla="*/ 805267 h 805267"/>
                <a:gd name="connsiteX667" fmla="*/ 7627815 w 11218359"/>
                <a:gd name="connsiteY667" fmla="*/ 805267 h 805267"/>
                <a:gd name="connsiteX668" fmla="*/ 7639246 w 11218359"/>
                <a:gd name="connsiteY668" fmla="*/ 805267 h 805267"/>
                <a:gd name="connsiteX669" fmla="*/ 7650676 w 11218359"/>
                <a:gd name="connsiteY669" fmla="*/ 805267 h 805267"/>
                <a:gd name="connsiteX670" fmla="*/ 7662106 w 11218359"/>
                <a:gd name="connsiteY670" fmla="*/ 805267 h 805267"/>
                <a:gd name="connsiteX671" fmla="*/ 7673583 w 11218359"/>
                <a:gd name="connsiteY671" fmla="*/ 805267 h 805267"/>
                <a:gd name="connsiteX672" fmla="*/ 7685013 w 11218359"/>
                <a:gd name="connsiteY672" fmla="*/ 805267 h 805267"/>
                <a:gd name="connsiteX673" fmla="*/ 7696443 w 11218359"/>
                <a:gd name="connsiteY673" fmla="*/ 805267 h 805267"/>
                <a:gd name="connsiteX674" fmla="*/ 7707873 w 11218359"/>
                <a:gd name="connsiteY674" fmla="*/ 805267 h 805267"/>
                <a:gd name="connsiteX675" fmla="*/ 7719303 w 11218359"/>
                <a:gd name="connsiteY675" fmla="*/ 805267 h 805267"/>
                <a:gd name="connsiteX676" fmla="*/ 7730733 w 11218359"/>
                <a:gd name="connsiteY676" fmla="*/ 805267 h 805267"/>
                <a:gd name="connsiteX677" fmla="*/ 7742211 w 11218359"/>
                <a:gd name="connsiteY677" fmla="*/ 805267 h 805267"/>
                <a:gd name="connsiteX678" fmla="*/ 7753641 w 11218359"/>
                <a:gd name="connsiteY678" fmla="*/ 805267 h 805267"/>
                <a:gd name="connsiteX679" fmla="*/ 7765071 w 11218359"/>
                <a:gd name="connsiteY679" fmla="*/ 805267 h 805267"/>
                <a:gd name="connsiteX680" fmla="*/ 7776501 w 11218359"/>
                <a:gd name="connsiteY680" fmla="*/ 805267 h 805267"/>
                <a:gd name="connsiteX681" fmla="*/ 7787931 w 11218359"/>
                <a:gd name="connsiteY681" fmla="*/ 805267 h 805267"/>
                <a:gd name="connsiteX682" fmla="*/ 7799408 w 11218359"/>
                <a:gd name="connsiteY682" fmla="*/ 805267 h 805267"/>
                <a:gd name="connsiteX683" fmla="*/ 7810839 w 11218359"/>
                <a:gd name="connsiteY683" fmla="*/ 805267 h 805267"/>
                <a:gd name="connsiteX684" fmla="*/ 7822268 w 11218359"/>
                <a:gd name="connsiteY684" fmla="*/ 805267 h 805267"/>
                <a:gd name="connsiteX685" fmla="*/ 7833698 w 11218359"/>
                <a:gd name="connsiteY685" fmla="*/ 805267 h 805267"/>
                <a:gd name="connsiteX686" fmla="*/ 7845128 w 11218359"/>
                <a:gd name="connsiteY686" fmla="*/ 805267 h 805267"/>
                <a:gd name="connsiteX687" fmla="*/ 7856606 w 11218359"/>
                <a:gd name="connsiteY687" fmla="*/ 805267 h 805267"/>
                <a:gd name="connsiteX688" fmla="*/ 7868036 w 11218359"/>
                <a:gd name="connsiteY688" fmla="*/ 805267 h 805267"/>
                <a:gd name="connsiteX689" fmla="*/ 7879466 w 11218359"/>
                <a:gd name="connsiteY689" fmla="*/ 805267 h 805267"/>
                <a:gd name="connsiteX690" fmla="*/ 7890896 w 11218359"/>
                <a:gd name="connsiteY690" fmla="*/ 805267 h 805267"/>
                <a:gd name="connsiteX691" fmla="*/ 7902326 w 11218359"/>
                <a:gd name="connsiteY691" fmla="*/ 805267 h 805267"/>
                <a:gd name="connsiteX692" fmla="*/ 7913804 w 11218359"/>
                <a:gd name="connsiteY692" fmla="*/ 805267 h 805267"/>
                <a:gd name="connsiteX693" fmla="*/ 7925234 w 11218359"/>
                <a:gd name="connsiteY693" fmla="*/ 805267 h 805267"/>
                <a:gd name="connsiteX694" fmla="*/ 7936663 w 11218359"/>
                <a:gd name="connsiteY694" fmla="*/ 805267 h 805267"/>
                <a:gd name="connsiteX695" fmla="*/ 7948094 w 11218359"/>
                <a:gd name="connsiteY695" fmla="*/ 805267 h 805267"/>
                <a:gd name="connsiteX696" fmla="*/ 7959524 w 11218359"/>
                <a:gd name="connsiteY696" fmla="*/ 805267 h 805267"/>
                <a:gd name="connsiteX697" fmla="*/ 7971001 w 11218359"/>
                <a:gd name="connsiteY697" fmla="*/ 805267 h 805267"/>
                <a:gd name="connsiteX698" fmla="*/ 7982431 w 11218359"/>
                <a:gd name="connsiteY698" fmla="*/ 805267 h 805267"/>
                <a:gd name="connsiteX699" fmla="*/ 7993861 w 11218359"/>
                <a:gd name="connsiteY699" fmla="*/ 805267 h 805267"/>
                <a:gd name="connsiteX700" fmla="*/ 8005291 w 11218359"/>
                <a:gd name="connsiteY700" fmla="*/ 805267 h 805267"/>
                <a:gd name="connsiteX701" fmla="*/ 8016721 w 11218359"/>
                <a:gd name="connsiteY701" fmla="*/ 805267 h 805267"/>
                <a:gd name="connsiteX702" fmla="*/ 8028199 w 11218359"/>
                <a:gd name="connsiteY702" fmla="*/ 805267 h 805267"/>
                <a:gd name="connsiteX703" fmla="*/ 8039629 w 11218359"/>
                <a:gd name="connsiteY703" fmla="*/ 805267 h 805267"/>
                <a:gd name="connsiteX704" fmla="*/ 8051059 w 11218359"/>
                <a:gd name="connsiteY704" fmla="*/ 805267 h 805267"/>
                <a:gd name="connsiteX705" fmla="*/ 8062489 w 11218359"/>
                <a:gd name="connsiteY705" fmla="*/ 805267 h 805267"/>
                <a:gd name="connsiteX706" fmla="*/ 8073919 w 11218359"/>
                <a:gd name="connsiteY706" fmla="*/ 805267 h 805267"/>
                <a:gd name="connsiteX707" fmla="*/ 8085396 w 11218359"/>
                <a:gd name="connsiteY707" fmla="*/ 805267 h 805267"/>
                <a:gd name="connsiteX708" fmla="*/ 8096826 w 11218359"/>
                <a:gd name="connsiteY708" fmla="*/ 805267 h 805267"/>
                <a:gd name="connsiteX709" fmla="*/ 8108256 w 11218359"/>
                <a:gd name="connsiteY709" fmla="*/ 805267 h 805267"/>
                <a:gd name="connsiteX710" fmla="*/ 8119687 w 11218359"/>
                <a:gd name="connsiteY710" fmla="*/ 805267 h 805267"/>
                <a:gd name="connsiteX711" fmla="*/ 8131117 w 11218359"/>
                <a:gd name="connsiteY711" fmla="*/ 805267 h 805267"/>
                <a:gd name="connsiteX712" fmla="*/ 8142594 w 11218359"/>
                <a:gd name="connsiteY712" fmla="*/ 805267 h 805267"/>
                <a:gd name="connsiteX713" fmla="*/ 8154024 w 11218359"/>
                <a:gd name="connsiteY713" fmla="*/ 805267 h 805267"/>
                <a:gd name="connsiteX714" fmla="*/ 8165454 w 11218359"/>
                <a:gd name="connsiteY714" fmla="*/ 805267 h 805267"/>
                <a:gd name="connsiteX715" fmla="*/ 8176884 w 11218359"/>
                <a:gd name="connsiteY715" fmla="*/ 805267 h 805267"/>
                <a:gd name="connsiteX716" fmla="*/ 8188314 w 11218359"/>
                <a:gd name="connsiteY716" fmla="*/ 805267 h 805267"/>
                <a:gd name="connsiteX717" fmla="*/ 8199792 w 11218359"/>
                <a:gd name="connsiteY717" fmla="*/ 805267 h 805267"/>
                <a:gd name="connsiteX718" fmla="*/ 8211222 w 11218359"/>
                <a:gd name="connsiteY718" fmla="*/ 805267 h 805267"/>
                <a:gd name="connsiteX719" fmla="*/ 8222652 w 11218359"/>
                <a:gd name="connsiteY719" fmla="*/ 805267 h 805267"/>
                <a:gd name="connsiteX720" fmla="*/ 8234082 w 11218359"/>
                <a:gd name="connsiteY720" fmla="*/ 805267 h 805267"/>
                <a:gd name="connsiteX721" fmla="*/ 8245512 w 11218359"/>
                <a:gd name="connsiteY721" fmla="*/ 805267 h 805267"/>
                <a:gd name="connsiteX722" fmla="*/ 8256989 w 11218359"/>
                <a:gd name="connsiteY722" fmla="*/ 805267 h 805267"/>
                <a:gd name="connsiteX723" fmla="*/ 8268419 w 11218359"/>
                <a:gd name="connsiteY723" fmla="*/ 805267 h 805267"/>
                <a:gd name="connsiteX724" fmla="*/ 8279850 w 11218359"/>
                <a:gd name="connsiteY724" fmla="*/ 805267 h 805267"/>
                <a:gd name="connsiteX725" fmla="*/ 8291280 w 11218359"/>
                <a:gd name="connsiteY725" fmla="*/ 805267 h 805267"/>
                <a:gd name="connsiteX726" fmla="*/ 8302709 w 11218359"/>
                <a:gd name="connsiteY726" fmla="*/ 805267 h 805267"/>
                <a:gd name="connsiteX727" fmla="*/ 8314187 w 11218359"/>
                <a:gd name="connsiteY727" fmla="*/ 805267 h 805267"/>
                <a:gd name="connsiteX728" fmla="*/ 8325617 w 11218359"/>
                <a:gd name="connsiteY728" fmla="*/ 805267 h 805267"/>
                <a:gd name="connsiteX729" fmla="*/ 8337047 w 11218359"/>
                <a:gd name="connsiteY729" fmla="*/ 805267 h 805267"/>
                <a:gd name="connsiteX730" fmla="*/ 8348477 w 11218359"/>
                <a:gd name="connsiteY730" fmla="*/ 805267 h 805267"/>
                <a:gd name="connsiteX731" fmla="*/ 8359907 w 11218359"/>
                <a:gd name="connsiteY731" fmla="*/ 805267 h 805267"/>
                <a:gd name="connsiteX732" fmla="*/ 8371385 w 11218359"/>
                <a:gd name="connsiteY732" fmla="*/ 805267 h 805267"/>
                <a:gd name="connsiteX733" fmla="*/ 8382815 w 11218359"/>
                <a:gd name="connsiteY733" fmla="*/ 805267 h 805267"/>
                <a:gd name="connsiteX734" fmla="*/ 8394245 w 11218359"/>
                <a:gd name="connsiteY734" fmla="*/ 805267 h 805267"/>
                <a:gd name="connsiteX735" fmla="*/ 8405674 w 11218359"/>
                <a:gd name="connsiteY735" fmla="*/ 805267 h 805267"/>
                <a:gd name="connsiteX736" fmla="*/ 8417104 w 11218359"/>
                <a:gd name="connsiteY736" fmla="*/ 805267 h 805267"/>
                <a:gd name="connsiteX737" fmla="*/ 8428582 w 11218359"/>
                <a:gd name="connsiteY737" fmla="*/ 805267 h 805267"/>
                <a:gd name="connsiteX738" fmla="*/ 8440012 w 11218359"/>
                <a:gd name="connsiteY738" fmla="*/ 805267 h 805267"/>
                <a:gd name="connsiteX739" fmla="*/ 8451442 w 11218359"/>
                <a:gd name="connsiteY739" fmla="*/ 805267 h 805267"/>
                <a:gd name="connsiteX740" fmla="*/ 8462872 w 11218359"/>
                <a:gd name="connsiteY740" fmla="*/ 805267 h 805267"/>
                <a:gd name="connsiteX741" fmla="*/ 8474302 w 11218359"/>
                <a:gd name="connsiteY741" fmla="*/ 805267 h 805267"/>
                <a:gd name="connsiteX742" fmla="*/ 8485780 w 11218359"/>
                <a:gd name="connsiteY742" fmla="*/ 805267 h 805267"/>
                <a:gd name="connsiteX743" fmla="*/ 8497210 w 11218359"/>
                <a:gd name="connsiteY743" fmla="*/ 805267 h 805267"/>
                <a:gd name="connsiteX744" fmla="*/ 8508640 w 11218359"/>
                <a:gd name="connsiteY744" fmla="*/ 805267 h 805267"/>
                <a:gd name="connsiteX745" fmla="*/ 8520069 w 11218359"/>
                <a:gd name="connsiteY745" fmla="*/ 805267 h 805267"/>
                <a:gd name="connsiteX746" fmla="*/ 8531500 w 11218359"/>
                <a:gd name="connsiteY746" fmla="*/ 805267 h 805267"/>
                <a:gd name="connsiteX747" fmla="*/ 8542977 w 11218359"/>
                <a:gd name="connsiteY747" fmla="*/ 805267 h 805267"/>
                <a:gd name="connsiteX748" fmla="*/ 8554407 w 11218359"/>
                <a:gd name="connsiteY748" fmla="*/ 805267 h 805267"/>
                <a:gd name="connsiteX749" fmla="*/ 8565837 w 11218359"/>
                <a:gd name="connsiteY749" fmla="*/ 805267 h 805267"/>
                <a:gd name="connsiteX750" fmla="*/ 8577267 w 11218359"/>
                <a:gd name="connsiteY750" fmla="*/ 805267 h 805267"/>
                <a:gd name="connsiteX751" fmla="*/ 8588697 w 11218359"/>
                <a:gd name="connsiteY751" fmla="*/ 805267 h 805267"/>
                <a:gd name="connsiteX752" fmla="*/ 8600175 w 11218359"/>
                <a:gd name="connsiteY752" fmla="*/ 805267 h 805267"/>
                <a:gd name="connsiteX753" fmla="*/ 8611605 w 11218359"/>
                <a:gd name="connsiteY753" fmla="*/ 805267 h 805267"/>
                <a:gd name="connsiteX754" fmla="*/ 8623035 w 11218359"/>
                <a:gd name="connsiteY754" fmla="*/ 805267 h 805267"/>
                <a:gd name="connsiteX755" fmla="*/ 8634465 w 11218359"/>
                <a:gd name="connsiteY755" fmla="*/ 805267 h 805267"/>
                <a:gd name="connsiteX756" fmla="*/ 8645895 w 11218359"/>
                <a:gd name="connsiteY756" fmla="*/ 805267 h 805267"/>
                <a:gd name="connsiteX757" fmla="*/ 8657373 w 11218359"/>
                <a:gd name="connsiteY757" fmla="*/ 805267 h 805267"/>
                <a:gd name="connsiteX758" fmla="*/ 8668802 w 11218359"/>
                <a:gd name="connsiteY758" fmla="*/ 805267 h 805267"/>
                <a:gd name="connsiteX759" fmla="*/ 8680232 w 11218359"/>
                <a:gd name="connsiteY759" fmla="*/ 805267 h 805267"/>
                <a:gd name="connsiteX760" fmla="*/ 8691662 w 11218359"/>
                <a:gd name="connsiteY760" fmla="*/ 805267 h 805267"/>
                <a:gd name="connsiteX761" fmla="*/ 8703093 w 11218359"/>
                <a:gd name="connsiteY761" fmla="*/ 805267 h 805267"/>
                <a:gd name="connsiteX762" fmla="*/ 8714570 w 11218359"/>
                <a:gd name="connsiteY762" fmla="*/ 805267 h 805267"/>
                <a:gd name="connsiteX763" fmla="*/ 8726000 w 11218359"/>
                <a:gd name="connsiteY763" fmla="*/ 805267 h 805267"/>
                <a:gd name="connsiteX764" fmla="*/ 8737430 w 11218359"/>
                <a:gd name="connsiteY764" fmla="*/ 805267 h 805267"/>
                <a:gd name="connsiteX765" fmla="*/ 8748860 w 11218359"/>
                <a:gd name="connsiteY765" fmla="*/ 805267 h 805267"/>
                <a:gd name="connsiteX766" fmla="*/ 8760290 w 11218359"/>
                <a:gd name="connsiteY766" fmla="*/ 805267 h 805267"/>
                <a:gd name="connsiteX767" fmla="*/ 8771768 w 11218359"/>
                <a:gd name="connsiteY767" fmla="*/ 805267 h 805267"/>
                <a:gd name="connsiteX768" fmla="*/ 8783198 w 11218359"/>
                <a:gd name="connsiteY768" fmla="*/ 805267 h 805267"/>
                <a:gd name="connsiteX769" fmla="*/ 8794628 w 11218359"/>
                <a:gd name="connsiteY769" fmla="*/ 805267 h 805267"/>
                <a:gd name="connsiteX770" fmla="*/ 8806058 w 11218359"/>
                <a:gd name="connsiteY770" fmla="*/ 805267 h 805267"/>
                <a:gd name="connsiteX771" fmla="*/ 8817488 w 11218359"/>
                <a:gd name="connsiteY771" fmla="*/ 805267 h 805267"/>
                <a:gd name="connsiteX772" fmla="*/ 8828918 w 11218359"/>
                <a:gd name="connsiteY772" fmla="*/ 805267 h 805267"/>
                <a:gd name="connsiteX773" fmla="*/ 8840395 w 11218359"/>
                <a:gd name="connsiteY773" fmla="*/ 805267 h 805267"/>
                <a:gd name="connsiteX774" fmla="*/ 8851825 w 11218359"/>
                <a:gd name="connsiteY774" fmla="*/ 805267 h 805267"/>
                <a:gd name="connsiteX775" fmla="*/ 8863256 w 11218359"/>
                <a:gd name="connsiteY775" fmla="*/ 805267 h 805267"/>
                <a:gd name="connsiteX776" fmla="*/ 8874686 w 11218359"/>
                <a:gd name="connsiteY776" fmla="*/ 805267 h 805267"/>
                <a:gd name="connsiteX777" fmla="*/ 8886115 w 11218359"/>
                <a:gd name="connsiteY777" fmla="*/ 805267 h 805267"/>
                <a:gd name="connsiteX778" fmla="*/ 8897593 w 11218359"/>
                <a:gd name="connsiteY778" fmla="*/ 805267 h 805267"/>
                <a:gd name="connsiteX779" fmla="*/ 8909022 w 11218359"/>
                <a:gd name="connsiteY779" fmla="*/ 805267 h 805267"/>
                <a:gd name="connsiteX780" fmla="*/ 8920453 w 11218359"/>
                <a:gd name="connsiteY780" fmla="*/ 805267 h 805267"/>
                <a:gd name="connsiteX781" fmla="*/ 8931883 w 11218359"/>
                <a:gd name="connsiteY781" fmla="*/ 805267 h 805267"/>
                <a:gd name="connsiteX782" fmla="*/ 8943313 w 11218359"/>
                <a:gd name="connsiteY782" fmla="*/ 805267 h 805267"/>
                <a:gd name="connsiteX783" fmla="*/ 8954791 w 11218359"/>
                <a:gd name="connsiteY783" fmla="*/ 805267 h 805267"/>
                <a:gd name="connsiteX784" fmla="*/ 8966220 w 11218359"/>
                <a:gd name="connsiteY784" fmla="*/ 805267 h 805267"/>
                <a:gd name="connsiteX785" fmla="*/ 8977651 w 11218359"/>
                <a:gd name="connsiteY785" fmla="*/ 805267 h 805267"/>
                <a:gd name="connsiteX786" fmla="*/ 8989080 w 11218359"/>
                <a:gd name="connsiteY786" fmla="*/ 805267 h 805267"/>
                <a:gd name="connsiteX787" fmla="*/ 9000511 w 11218359"/>
                <a:gd name="connsiteY787" fmla="*/ 805267 h 805267"/>
                <a:gd name="connsiteX788" fmla="*/ 9011988 w 11218359"/>
                <a:gd name="connsiteY788" fmla="*/ 805267 h 805267"/>
                <a:gd name="connsiteX789" fmla="*/ 9023418 w 11218359"/>
                <a:gd name="connsiteY789" fmla="*/ 805267 h 805267"/>
                <a:gd name="connsiteX790" fmla="*/ 9034849 w 11218359"/>
                <a:gd name="connsiteY790" fmla="*/ 805267 h 805267"/>
                <a:gd name="connsiteX791" fmla="*/ 9046278 w 11218359"/>
                <a:gd name="connsiteY791" fmla="*/ 805267 h 805267"/>
                <a:gd name="connsiteX792" fmla="*/ 9057709 w 11218359"/>
                <a:gd name="connsiteY792" fmla="*/ 805267 h 805267"/>
                <a:gd name="connsiteX793" fmla="*/ 9069186 w 11218359"/>
                <a:gd name="connsiteY793" fmla="*/ 805267 h 805267"/>
                <a:gd name="connsiteX794" fmla="*/ 9080615 w 11218359"/>
                <a:gd name="connsiteY794" fmla="*/ 805267 h 805267"/>
                <a:gd name="connsiteX795" fmla="*/ 9092046 w 11218359"/>
                <a:gd name="connsiteY795" fmla="*/ 805267 h 805267"/>
                <a:gd name="connsiteX796" fmla="*/ 9103476 w 11218359"/>
                <a:gd name="connsiteY796" fmla="*/ 805267 h 805267"/>
                <a:gd name="connsiteX797" fmla="*/ 9114906 w 11218359"/>
                <a:gd name="connsiteY797" fmla="*/ 805267 h 805267"/>
                <a:gd name="connsiteX798" fmla="*/ 9126384 w 11218359"/>
                <a:gd name="connsiteY798" fmla="*/ 805267 h 805267"/>
                <a:gd name="connsiteX799" fmla="*/ 9137813 w 11218359"/>
                <a:gd name="connsiteY799" fmla="*/ 805267 h 805267"/>
                <a:gd name="connsiteX800" fmla="*/ 9149244 w 11218359"/>
                <a:gd name="connsiteY800" fmla="*/ 805267 h 805267"/>
                <a:gd name="connsiteX801" fmla="*/ 9160673 w 11218359"/>
                <a:gd name="connsiteY801" fmla="*/ 805267 h 805267"/>
                <a:gd name="connsiteX802" fmla="*/ 9172104 w 11218359"/>
                <a:gd name="connsiteY802" fmla="*/ 805267 h 805267"/>
                <a:gd name="connsiteX803" fmla="*/ 9183581 w 11218359"/>
                <a:gd name="connsiteY803" fmla="*/ 805267 h 805267"/>
                <a:gd name="connsiteX804" fmla="*/ 9195011 w 11218359"/>
                <a:gd name="connsiteY804" fmla="*/ 805267 h 805267"/>
                <a:gd name="connsiteX805" fmla="*/ 9206442 w 11218359"/>
                <a:gd name="connsiteY805" fmla="*/ 805267 h 805267"/>
                <a:gd name="connsiteX806" fmla="*/ 9217871 w 11218359"/>
                <a:gd name="connsiteY806" fmla="*/ 805267 h 805267"/>
                <a:gd name="connsiteX807" fmla="*/ 9229301 w 11218359"/>
                <a:gd name="connsiteY807" fmla="*/ 692591 h 805267"/>
                <a:gd name="connsiteX808" fmla="*/ 9240779 w 11218359"/>
                <a:gd name="connsiteY808" fmla="*/ 49578 h 805267"/>
                <a:gd name="connsiteX809" fmla="*/ 9252209 w 11218359"/>
                <a:gd name="connsiteY809" fmla="*/ 0 h 805267"/>
                <a:gd name="connsiteX810" fmla="*/ 9263639 w 11218359"/>
                <a:gd name="connsiteY810" fmla="*/ 39062 h 805267"/>
                <a:gd name="connsiteX811" fmla="*/ 9275069 w 11218359"/>
                <a:gd name="connsiteY811" fmla="*/ 55588 h 805267"/>
                <a:gd name="connsiteX812" fmla="*/ 9286498 w 11218359"/>
                <a:gd name="connsiteY812" fmla="*/ 265919 h 805267"/>
                <a:gd name="connsiteX813" fmla="*/ 9297977 w 11218359"/>
                <a:gd name="connsiteY813" fmla="*/ 219346 h 805267"/>
                <a:gd name="connsiteX814" fmla="*/ 9309406 w 11218359"/>
                <a:gd name="connsiteY814" fmla="*/ 232867 h 805267"/>
                <a:gd name="connsiteX815" fmla="*/ 9320837 w 11218359"/>
                <a:gd name="connsiteY815" fmla="*/ 799257 h 805267"/>
                <a:gd name="connsiteX816" fmla="*/ 9332266 w 11218359"/>
                <a:gd name="connsiteY816" fmla="*/ 805267 h 805267"/>
                <a:gd name="connsiteX817" fmla="*/ 9343696 w 11218359"/>
                <a:gd name="connsiteY817" fmla="*/ 805267 h 805267"/>
                <a:gd name="connsiteX818" fmla="*/ 9355174 w 11218359"/>
                <a:gd name="connsiteY818" fmla="*/ 805267 h 805267"/>
                <a:gd name="connsiteX819" fmla="*/ 9366604 w 11218359"/>
                <a:gd name="connsiteY819" fmla="*/ 805267 h 805267"/>
                <a:gd name="connsiteX820" fmla="*/ 9378035 w 11218359"/>
                <a:gd name="connsiteY820" fmla="*/ 805267 h 805267"/>
                <a:gd name="connsiteX821" fmla="*/ 9389464 w 11218359"/>
                <a:gd name="connsiteY821" fmla="*/ 805267 h 805267"/>
                <a:gd name="connsiteX822" fmla="*/ 9400894 w 11218359"/>
                <a:gd name="connsiteY822" fmla="*/ 805267 h 805267"/>
                <a:gd name="connsiteX823" fmla="*/ 9412372 w 11218359"/>
                <a:gd name="connsiteY823" fmla="*/ 805267 h 805267"/>
                <a:gd name="connsiteX824" fmla="*/ 9423802 w 11218359"/>
                <a:gd name="connsiteY824" fmla="*/ 805267 h 805267"/>
                <a:gd name="connsiteX825" fmla="*/ 9435232 w 11218359"/>
                <a:gd name="connsiteY825" fmla="*/ 805267 h 805267"/>
                <a:gd name="connsiteX826" fmla="*/ 9446662 w 11218359"/>
                <a:gd name="connsiteY826" fmla="*/ 805267 h 805267"/>
                <a:gd name="connsiteX827" fmla="*/ 9458091 w 11218359"/>
                <a:gd name="connsiteY827" fmla="*/ 805267 h 805267"/>
                <a:gd name="connsiteX828" fmla="*/ 9469570 w 11218359"/>
                <a:gd name="connsiteY828" fmla="*/ 805267 h 805267"/>
                <a:gd name="connsiteX829" fmla="*/ 9480999 w 11218359"/>
                <a:gd name="connsiteY829" fmla="*/ 805267 h 805267"/>
                <a:gd name="connsiteX830" fmla="*/ 9492429 w 11218359"/>
                <a:gd name="connsiteY830" fmla="*/ 805267 h 805267"/>
                <a:gd name="connsiteX831" fmla="*/ 9503859 w 11218359"/>
                <a:gd name="connsiteY831" fmla="*/ 805267 h 805267"/>
                <a:gd name="connsiteX832" fmla="*/ 9515289 w 11218359"/>
                <a:gd name="connsiteY832" fmla="*/ 805267 h 805267"/>
                <a:gd name="connsiteX833" fmla="*/ 9526767 w 11218359"/>
                <a:gd name="connsiteY833" fmla="*/ 805267 h 805267"/>
                <a:gd name="connsiteX834" fmla="*/ 9538197 w 11218359"/>
                <a:gd name="connsiteY834" fmla="*/ 805267 h 805267"/>
                <a:gd name="connsiteX835" fmla="*/ 9549626 w 11218359"/>
                <a:gd name="connsiteY835" fmla="*/ 805267 h 805267"/>
                <a:gd name="connsiteX836" fmla="*/ 9561057 w 11218359"/>
                <a:gd name="connsiteY836" fmla="*/ 805267 h 805267"/>
                <a:gd name="connsiteX837" fmla="*/ 9572487 w 11218359"/>
                <a:gd name="connsiteY837" fmla="*/ 805267 h 805267"/>
                <a:gd name="connsiteX838" fmla="*/ 9583965 w 11218359"/>
                <a:gd name="connsiteY838" fmla="*/ 805267 h 805267"/>
                <a:gd name="connsiteX839" fmla="*/ 9595395 w 11218359"/>
                <a:gd name="connsiteY839" fmla="*/ 805267 h 805267"/>
                <a:gd name="connsiteX840" fmla="*/ 9606824 w 11218359"/>
                <a:gd name="connsiteY840" fmla="*/ 805267 h 805267"/>
                <a:gd name="connsiteX841" fmla="*/ 9618255 w 11218359"/>
                <a:gd name="connsiteY841" fmla="*/ 805267 h 805267"/>
                <a:gd name="connsiteX842" fmla="*/ 9629684 w 11218359"/>
                <a:gd name="connsiteY842" fmla="*/ 805267 h 805267"/>
                <a:gd name="connsiteX843" fmla="*/ 9641163 w 11218359"/>
                <a:gd name="connsiteY843" fmla="*/ 805267 h 805267"/>
                <a:gd name="connsiteX844" fmla="*/ 9652592 w 11218359"/>
                <a:gd name="connsiteY844" fmla="*/ 805267 h 805267"/>
                <a:gd name="connsiteX845" fmla="*/ 9664022 w 11218359"/>
                <a:gd name="connsiteY845" fmla="*/ 805267 h 805267"/>
                <a:gd name="connsiteX846" fmla="*/ 9675452 w 11218359"/>
                <a:gd name="connsiteY846" fmla="*/ 805267 h 805267"/>
                <a:gd name="connsiteX847" fmla="*/ 9686882 w 11218359"/>
                <a:gd name="connsiteY847" fmla="*/ 805267 h 805267"/>
                <a:gd name="connsiteX848" fmla="*/ 9698360 w 11218359"/>
                <a:gd name="connsiteY848" fmla="*/ 805267 h 805267"/>
                <a:gd name="connsiteX849" fmla="*/ 9709790 w 11218359"/>
                <a:gd name="connsiteY849" fmla="*/ 805267 h 805267"/>
                <a:gd name="connsiteX850" fmla="*/ 9721219 w 11218359"/>
                <a:gd name="connsiteY850" fmla="*/ 805267 h 805267"/>
                <a:gd name="connsiteX851" fmla="*/ 9732650 w 11218359"/>
                <a:gd name="connsiteY851" fmla="*/ 805267 h 805267"/>
                <a:gd name="connsiteX852" fmla="*/ 9744080 w 11218359"/>
                <a:gd name="connsiteY852" fmla="*/ 805267 h 805267"/>
                <a:gd name="connsiteX853" fmla="*/ 9755557 w 11218359"/>
                <a:gd name="connsiteY853" fmla="*/ 805267 h 805267"/>
                <a:gd name="connsiteX854" fmla="*/ 9766988 w 11218359"/>
                <a:gd name="connsiteY854" fmla="*/ 805267 h 805267"/>
                <a:gd name="connsiteX855" fmla="*/ 9778417 w 11218359"/>
                <a:gd name="connsiteY855" fmla="*/ 805267 h 805267"/>
                <a:gd name="connsiteX856" fmla="*/ 9789848 w 11218359"/>
                <a:gd name="connsiteY856" fmla="*/ 805267 h 805267"/>
                <a:gd name="connsiteX857" fmla="*/ 9801277 w 11218359"/>
                <a:gd name="connsiteY857" fmla="*/ 805267 h 805267"/>
                <a:gd name="connsiteX858" fmla="*/ 9812755 w 11218359"/>
                <a:gd name="connsiteY858" fmla="*/ 805267 h 805267"/>
                <a:gd name="connsiteX859" fmla="*/ 9824185 w 11218359"/>
                <a:gd name="connsiteY859" fmla="*/ 805267 h 805267"/>
                <a:gd name="connsiteX860" fmla="*/ 9835615 w 11218359"/>
                <a:gd name="connsiteY860" fmla="*/ 805267 h 805267"/>
                <a:gd name="connsiteX861" fmla="*/ 9847045 w 11218359"/>
                <a:gd name="connsiteY861" fmla="*/ 805267 h 805267"/>
                <a:gd name="connsiteX862" fmla="*/ 9858475 w 11218359"/>
                <a:gd name="connsiteY862" fmla="*/ 805267 h 805267"/>
                <a:gd name="connsiteX863" fmla="*/ 9869952 w 11218359"/>
                <a:gd name="connsiteY863" fmla="*/ 805267 h 805267"/>
                <a:gd name="connsiteX864" fmla="*/ 9881383 w 11218359"/>
                <a:gd name="connsiteY864" fmla="*/ 805267 h 805267"/>
                <a:gd name="connsiteX865" fmla="*/ 9892812 w 11218359"/>
                <a:gd name="connsiteY865" fmla="*/ 805267 h 805267"/>
                <a:gd name="connsiteX866" fmla="*/ 9904243 w 11218359"/>
                <a:gd name="connsiteY866" fmla="*/ 805267 h 805267"/>
                <a:gd name="connsiteX867" fmla="*/ 9915673 w 11218359"/>
                <a:gd name="connsiteY867" fmla="*/ 805267 h 805267"/>
                <a:gd name="connsiteX868" fmla="*/ 9927102 w 11218359"/>
                <a:gd name="connsiteY868" fmla="*/ 805267 h 805267"/>
                <a:gd name="connsiteX869" fmla="*/ 9938581 w 11218359"/>
                <a:gd name="connsiteY869" fmla="*/ 805267 h 805267"/>
                <a:gd name="connsiteX870" fmla="*/ 9950010 w 11218359"/>
                <a:gd name="connsiteY870" fmla="*/ 805267 h 805267"/>
                <a:gd name="connsiteX871" fmla="*/ 9961441 w 11218359"/>
                <a:gd name="connsiteY871" fmla="*/ 805267 h 805267"/>
                <a:gd name="connsiteX872" fmla="*/ 9972870 w 11218359"/>
                <a:gd name="connsiteY872" fmla="*/ 805267 h 805267"/>
                <a:gd name="connsiteX873" fmla="*/ 9984300 w 11218359"/>
                <a:gd name="connsiteY873" fmla="*/ 805267 h 805267"/>
                <a:gd name="connsiteX874" fmla="*/ 9995778 w 11218359"/>
                <a:gd name="connsiteY874" fmla="*/ 805267 h 805267"/>
                <a:gd name="connsiteX875" fmla="*/ 10007208 w 11218359"/>
                <a:gd name="connsiteY875" fmla="*/ 805267 h 805267"/>
                <a:gd name="connsiteX876" fmla="*/ 10018638 w 11218359"/>
                <a:gd name="connsiteY876" fmla="*/ 805267 h 805267"/>
                <a:gd name="connsiteX877" fmla="*/ 10030068 w 11218359"/>
                <a:gd name="connsiteY877" fmla="*/ 805267 h 805267"/>
                <a:gd name="connsiteX878" fmla="*/ 10041498 w 11218359"/>
                <a:gd name="connsiteY878" fmla="*/ 805267 h 805267"/>
                <a:gd name="connsiteX879" fmla="*/ 10052976 w 11218359"/>
                <a:gd name="connsiteY879" fmla="*/ 805267 h 805267"/>
                <a:gd name="connsiteX880" fmla="*/ 10064405 w 11218359"/>
                <a:gd name="connsiteY880" fmla="*/ 805267 h 805267"/>
                <a:gd name="connsiteX881" fmla="*/ 10075835 w 11218359"/>
                <a:gd name="connsiteY881" fmla="*/ 805267 h 805267"/>
                <a:gd name="connsiteX882" fmla="*/ 10087266 w 11218359"/>
                <a:gd name="connsiteY882" fmla="*/ 805267 h 805267"/>
                <a:gd name="connsiteX883" fmla="*/ 10098695 w 11218359"/>
                <a:gd name="connsiteY883" fmla="*/ 805267 h 805267"/>
                <a:gd name="connsiteX884" fmla="*/ 10110174 w 11218359"/>
                <a:gd name="connsiteY884" fmla="*/ 805267 h 805267"/>
                <a:gd name="connsiteX885" fmla="*/ 10121603 w 11218359"/>
                <a:gd name="connsiteY885" fmla="*/ 805267 h 805267"/>
                <a:gd name="connsiteX886" fmla="*/ 10133033 w 11218359"/>
                <a:gd name="connsiteY886" fmla="*/ 805267 h 805267"/>
                <a:gd name="connsiteX887" fmla="*/ 10144463 w 11218359"/>
                <a:gd name="connsiteY887" fmla="*/ 805267 h 805267"/>
                <a:gd name="connsiteX888" fmla="*/ 10155893 w 11218359"/>
                <a:gd name="connsiteY888" fmla="*/ 805267 h 805267"/>
                <a:gd name="connsiteX889" fmla="*/ 10167371 w 11218359"/>
                <a:gd name="connsiteY889" fmla="*/ 805267 h 805267"/>
                <a:gd name="connsiteX890" fmla="*/ 10178801 w 11218359"/>
                <a:gd name="connsiteY890" fmla="*/ 805267 h 805267"/>
                <a:gd name="connsiteX891" fmla="*/ 10190230 w 11218359"/>
                <a:gd name="connsiteY891" fmla="*/ 805267 h 805267"/>
                <a:gd name="connsiteX892" fmla="*/ 10201661 w 11218359"/>
                <a:gd name="connsiteY892" fmla="*/ 805267 h 805267"/>
                <a:gd name="connsiteX893" fmla="*/ 10213091 w 11218359"/>
                <a:gd name="connsiteY893" fmla="*/ 805267 h 805267"/>
                <a:gd name="connsiteX894" fmla="*/ 10224569 w 11218359"/>
                <a:gd name="connsiteY894" fmla="*/ 805267 h 805267"/>
                <a:gd name="connsiteX895" fmla="*/ 10235998 w 11218359"/>
                <a:gd name="connsiteY895" fmla="*/ 805267 h 805267"/>
                <a:gd name="connsiteX896" fmla="*/ 10247428 w 11218359"/>
                <a:gd name="connsiteY896" fmla="*/ 805267 h 805267"/>
                <a:gd name="connsiteX897" fmla="*/ 10258859 w 11218359"/>
                <a:gd name="connsiteY897" fmla="*/ 805267 h 805267"/>
                <a:gd name="connsiteX898" fmla="*/ 10270288 w 11218359"/>
                <a:gd name="connsiteY898" fmla="*/ 805267 h 805267"/>
                <a:gd name="connsiteX899" fmla="*/ 10281767 w 11218359"/>
                <a:gd name="connsiteY899" fmla="*/ 805267 h 805267"/>
                <a:gd name="connsiteX900" fmla="*/ 10293196 w 11218359"/>
                <a:gd name="connsiteY900" fmla="*/ 805267 h 805267"/>
                <a:gd name="connsiteX901" fmla="*/ 10304626 w 11218359"/>
                <a:gd name="connsiteY901" fmla="*/ 805267 h 805267"/>
                <a:gd name="connsiteX902" fmla="*/ 10316056 w 11218359"/>
                <a:gd name="connsiteY902" fmla="*/ 805267 h 805267"/>
                <a:gd name="connsiteX903" fmla="*/ 10327486 w 11218359"/>
                <a:gd name="connsiteY903" fmla="*/ 805267 h 805267"/>
                <a:gd name="connsiteX904" fmla="*/ 10338963 w 11218359"/>
                <a:gd name="connsiteY904" fmla="*/ 805267 h 805267"/>
                <a:gd name="connsiteX905" fmla="*/ 10350394 w 11218359"/>
                <a:gd name="connsiteY905" fmla="*/ 805267 h 805267"/>
                <a:gd name="connsiteX906" fmla="*/ 10361823 w 11218359"/>
                <a:gd name="connsiteY906" fmla="*/ 805267 h 805267"/>
                <a:gd name="connsiteX907" fmla="*/ 10373254 w 11218359"/>
                <a:gd name="connsiteY907" fmla="*/ 805267 h 805267"/>
                <a:gd name="connsiteX908" fmla="*/ 10384684 w 11218359"/>
                <a:gd name="connsiteY908" fmla="*/ 805267 h 805267"/>
                <a:gd name="connsiteX909" fmla="*/ 10396161 w 11218359"/>
                <a:gd name="connsiteY909" fmla="*/ 805267 h 805267"/>
                <a:gd name="connsiteX910" fmla="*/ 10407591 w 11218359"/>
                <a:gd name="connsiteY910" fmla="*/ 805267 h 805267"/>
                <a:gd name="connsiteX911" fmla="*/ 10419021 w 11218359"/>
                <a:gd name="connsiteY911" fmla="*/ 805267 h 805267"/>
                <a:gd name="connsiteX912" fmla="*/ 10430452 w 11218359"/>
                <a:gd name="connsiteY912" fmla="*/ 805267 h 805267"/>
                <a:gd name="connsiteX913" fmla="*/ 10441881 w 11218359"/>
                <a:gd name="connsiteY913" fmla="*/ 805267 h 805267"/>
                <a:gd name="connsiteX914" fmla="*/ 10453358 w 11218359"/>
                <a:gd name="connsiteY914" fmla="*/ 805267 h 805267"/>
                <a:gd name="connsiteX915" fmla="*/ 10464789 w 11218359"/>
                <a:gd name="connsiteY915" fmla="*/ 805267 h 805267"/>
                <a:gd name="connsiteX916" fmla="*/ 10476219 w 11218359"/>
                <a:gd name="connsiteY916" fmla="*/ 805267 h 805267"/>
                <a:gd name="connsiteX917" fmla="*/ 10487649 w 11218359"/>
                <a:gd name="connsiteY917" fmla="*/ 805267 h 805267"/>
                <a:gd name="connsiteX918" fmla="*/ 10499079 w 11218359"/>
                <a:gd name="connsiteY918" fmla="*/ 805267 h 805267"/>
                <a:gd name="connsiteX919" fmla="*/ 10510556 w 11218359"/>
                <a:gd name="connsiteY919" fmla="*/ 805267 h 805267"/>
                <a:gd name="connsiteX920" fmla="*/ 10521987 w 11218359"/>
                <a:gd name="connsiteY920" fmla="*/ 805267 h 805267"/>
                <a:gd name="connsiteX921" fmla="*/ 10533416 w 11218359"/>
                <a:gd name="connsiteY921" fmla="*/ 805267 h 805267"/>
                <a:gd name="connsiteX922" fmla="*/ 10544847 w 11218359"/>
                <a:gd name="connsiteY922" fmla="*/ 805267 h 805267"/>
                <a:gd name="connsiteX923" fmla="*/ 10556277 w 11218359"/>
                <a:gd name="connsiteY923" fmla="*/ 805267 h 805267"/>
                <a:gd name="connsiteX924" fmla="*/ 10567754 w 11218359"/>
                <a:gd name="connsiteY924" fmla="*/ 805267 h 805267"/>
                <a:gd name="connsiteX925" fmla="*/ 10579184 w 11218359"/>
                <a:gd name="connsiteY925" fmla="*/ 805267 h 805267"/>
                <a:gd name="connsiteX926" fmla="*/ 10590614 w 11218359"/>
                <a:gd name="connsiteY926" fmla="*/ 805267 h 805267"/>
                <a:gd name="connsiteX927" fmla="*/ 10602045 w 11218359"/>
                <a:gd name="connsiteY927" fmla="*/ 805267 h 805267"/>
                <a:gd name="connsiteX928" fmla="*/ 10613474 w 11218359"/>
                <a:gd name="connsiteY928" fmla="*/ 805267 h 805267"/>
                <a:gd name="connsiteX929" fmla="*/ 10624951 w 11218359"/>
                <a:gd name="connsiteY929" fmla="*/ 805267 h 805267"/>
                <a:gd name="connsiteX930" fmla="*/ 10636382 w 11218359"/>
                <a:gd name="connsiteY930" fmla="*/ 805267 h 805267"/>
                <a:gd name="connsiteX931" fmla="*/ 10647812 w 11218359"/>
                <a:gd name="connsiteY931" fmla="*/ 805267 h 805267"/>
                <a:gd name="connsiteX932" fmla="*/ 10659241 w 11218359"/>
                <a:gd name="connsiteY932" fmla="*/ 805267 h 805267"/>
                <a:gd name="connsiteX933" fmla="*/ 10670672 w 11218359"/>
                <a:gd name="connsiteY933" fmla="*/ 805267 h 805267"/>
                <a:gd name="connsiteX934" fmla="*/ 10682149 w 11218359"/>
                <a:gd name="connsiteY934" fmla="*/ 805267 h 805267"/>
                <a:gd name="connsiteX935" fmla="*/ 10693580 w 11218359"/>
                <a:gd name="connsiteY935" fmla="*/ 805267 h 805267"/>
                <a:gd name="connsiteX936" fmla="*/ 10705009 w 11218359"/>
                <a:gd name="connsiteY936" fmla="*/ 805267 h 805267"/>
                <a:gd name="connsiteX937" fmla="*/ 10716439 w 11218359"/>
                <a:gd name="connsiteY937" fmla="*/ 805267 h 805267"/>
                <a:gd name="connsiteX938" fmla="*/ 10727870 w 11218359"/>
                <a:gd name="connsiteY938" fmla="*/ 805267 h 805267"/>
                <a:gd name="connsiteX939" fmla="*/ 10739347 w 11218359"/>
                <a:gd name="connsiteY939" fmla="*/ 805267 h 805267"/>
                <a:gd name="connsiteX940" fmla="*/ 10750778 w 11218359"/>
                <a:gd name="connsiteY940" fmla="*/ 805267 h 805267"/>
                <a:gd name="connsiteX941" fmla="*/ 10762207 w 11218359"/>
                <a:gd name="connsiteY941" fmla="*/ 805267 h 805267"/>
                <a:gd name="connsiteX942" fmla="*/ 10773637 w 11218359"/>
                <a:gd name="connsiteY942" fmla="*/ 805267 h 805267"/>
                <a:gd name="connsiteX943" fmla="*/ 10785067 w 11218359"/>
                <a:gd name="connsiteY943" fmla="*/ 805267 h 805267"/>
                <a:gd name="connsiteX944" fmla="*/ 10796544 w 11218359"/>
                <a:gd name="connsiteY944" fmla="*/ 805267 h 805267"/>
                <a:gd name="connsiteX945" fmla="*/ 10807975 w 11218359"/>
                <a:gd name="connsiteY945" fmla="*/ 805267 h 805267"/>
                <a:gd name="connsiteX946" fmla="*/ 10819405 w 11218359"/>
                <a:gd name="connsiteY946" fmla="*/ 805267 h 805267"/>
                <a:gd name="connsiteX947" fmla="*/ 10830834 w 11218359"/>
                <a:gd name="connsiteY947" fmla="*/ 805267 h 805267"/>
                <a:gd name="connsiteX948" fmla="*/ 10842265 w 11218359"/>
                <a:gd name="connsiteY948" fmla="*/ 805267 h 805267"/>
                <a:gd name="connsiteX949" fmla="*/ 10853742 w 11218359"/>
                <a:gd name="connsiteY949" fmla="*/ 805267 h 805267"/>
                <a:gd name="connsiteX950" fmla="*/ 10865173 w 11218359"/>
                <a:gd name="connsiteY950" fmla="*/ 805267 h 805267"/>
                <a:gd name="connsiteX951" fmla="*/ 10876602 w 11218359"/>
                <a:gd name="connsiteY951" fmla="*/ 805267 h 805267"/>
                <a:gd name="connsiteX952" fmla="*/ 10888032 w 11218359"/>
                <a:gd name="connsiteY952" fmla="*/ 805267 h 805267"/>
                <a:gd name="connsiteX953" fmla="*/ 10899463 w 11218359"/>
                <a:gd name="connsiteY953" fmla="*/ 805267 h 805267"/>
                <a:gd name="connsiteX954" fmla="*/ 10910892 w 11218359"/>
                <a:gd name="connsiteY954" fmla="*/ 805267 h 805267"/>
                <a:gd name="connsiteX955" fmla="*/ 10922369 w 11218359"/>
                <a:gd name="connsiteY955" fmla="*/ 805267 h 805267"/>
                <a:gd name="connsiteX956" fmla="*/ 10933800 w 11218359"/>
                <a:gd name="connsiteY956" fmla="*/ 805267 h 805267"/>
                <a:gd name="connsiteX957" fmla="*/ 10945230 w 11218359"/>
                <a:gd name="connsiteY957" fmla="*/ 805267 h 805267"/>
                <a:gd name="connsiteX958" fmla="*/ 10956660 w 11218359"/>
                <a:gd name="connsiteY958" fmla="*/ 805267 h 805267"/>
                <a:gd name="connsiteX959" fmla="*/ 10968090 w 11218359"/>
                <a:gd name="connsiteY959" fmla="*/ 805267 h 805267"/>
                <a:gd name="connsiteX960" fmla="*/ 10979567 w 11218359"/>
                <a:gd name="connsiteY960" fmla="*/ 805267 h 805267"/>
                <a:gd name="connsiteX961" fmla="*/ 10990998 w 11218359"/>
                <a:gd name="connsiteY961" fmla="*/ 805267 h 805267"/>
                <a:gd name="connsiteX962" fmla="*/ 11002427 w 11218359"/>
                <a:gd name="connsiteY962" fmla="*/ 805267 h 805267"/>
                <a:gd name="connsiteX963" fmla="*/ 11013858 w 11218359"/>
                <a:gd name="connsiteY963" fmla="*/ 805267 h 805267"/>
                <a:gd name="connsiteX964" fmla="*/ 11025287 w 11218359"/>
                <a:gd name="connsiteY964" fmla="*/ 805267 h 805267"/>
                <a:gd name="connsiteX965" fmla="*/ 11036765 w 11218359"/>
                <a:gd name="connsiteY965" fmla="*/ 805267 h 805267"/>
                <a:gd name="connsiteX966" fmla="*/ 11048195 w 11218359"/>
                <a:gd name="connsiteY966" fmla="*/ 805267 h 805267"/>
                <a:gd name="connsiteX967" fmla="*/ 11059625 w 11218359"/>
                <a:gd name="connsiteY967" fmla="*/ 805267 h 805267"/>
                <a:gd name="connsiteX968" fmla="*/ 11071056 w 11218359"/>
                <a:gd name="connsiteY968" fmla="*/ 805267 h 805267"/>
                <a:gd name="connsiteX969" fmla="*/ 11082485 w 11218359"/>
                <a:gd name="connsiteY969" fmla="*/ 805267 h 805267"/>
                <a:gd name="connsiteX970" fmla="*/ 11093962 w 11218359"/>
                <a:gd name="connsiteY970" fmla="*/ 805267 h 805267"/>
                <a:gd name="connsiteX971" fmla="*/ 11105393 w 11218359"/>
                <a:gd name="connsiteY971" fmla="*/ 805267 h 805267"/>
                <a:gd name="connsiteX972" fmla="*/ 11116823 w 11218359"/>
                <a:gd name="connsiteY972" fmla="*/ 805267 h 805267"/>
                <a:gd name="connsiteX973" fmla="*/ 11128253 w 11218359"/>
                <a:gd name="connsiteY973" fmla="*/ 805267 h 805267"/>
                <a:gd name="connsiteX974" fmla="*/ 11139683 w 11218359"/>
                <a:gd name="connsiteY974" fmla="*/ 805267 h 805267"/>
                <a:gd name="connsiteX975" fmla="*/ 11151160 w 11218359"/>
                <a:gd name="connsiteY975" fmla="*/ 805267 h 805267"/>
                <a:gd name="connsiteX976" fmla="*/ 11162591 w 11218359"/>
                <a:gd name="connsiteY976" fmla="*/ 805267 h 805267"/>
                <a:gd name="connsiteX977" fmla="*/ 11174020 w 11218359"/>
                <a:gd name="connsiteY977" fmla="*/ 805267 h 805267"/>
                <a:gd name="connsiteX978" fmla="*/ 11185451 w 11218359"/>
                <a:gd name="connsiteY978" fmla="*/ 805267 h 805267"/>
                <a:gd name="connsiteX979" fmla="*/ 11196881 w 11218359"/>
                <a:gd name="connsiteY979" fmla="*/ 805267 h 805267"/>
                <a:gd name="connsiteX980" fmla="*/ 11208358 w 11218359"/>
                <a:gd name="connsiteY980" fmla="*/ 805267 h 805267"/>
                <a:gd name="connsiteX981" fmla="*/ 11218359 w 11218359"/>
                <a:gd name="connsiteY981" fmla="*/ 805267 h 80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05267">
                  <a:moveTo>
                    <a:pt x="0" y="805267"/>
                  </a:moveTo>
                  <a:lnTo>
                    <a:pt x="9149" y="805267"/>
                  </a:lnTo>
                  <a:lnTo>
                    <a:pt x="20588" y="805267"/>
                  </a:lnTo>
                  <a:lnTo>
                    <a:pt x="32028" y="805267"/>
                  </a:lnTo>
                  <a:lnTo>
                    <a:pt x="43467" y="805267"/>
                  </a:lnTo>
                  <a:lnTo>
                    <a:pt x="54907" y="805267"/>
                  </a:lnTo>
                  <a:lnTo>
                    <a:pt x="66346" y="805267"/>
                  </a:lnTo>
                  <a:lnTo>
                    <a:pt x="77786" y="805267"/>
                  </a:lnTo>
                  <a:lnTo>
                    <a:pt x="89225" y="805267"/>
                  </a:lnTo>
                  <a:lnTo>
                    <a:pt x="100665" y="805267"/>
                  </a:lnTo>
                  <a:lnTo>
                    <a:pt x="112104" y="805267"/>
                  </a:lnTo>
                  <a:lnTo>
                    <a:pt x="123544" y="805267"/>
                  </a:lnTo>
                  <a:lnTo>
                    <a:pt x="134979" y="805267"/>
                  </a:lnTo>
                  <a:lnTo>
                    <a:pt x="146423" y="805267"/>
                  </a:lnTo>
                  <a:lnTo>
                    <a:pt x="157858" y="805267"/>
                  </a:lnTo>
                  <a:lnTo>
                    <a:pt x="169297" y="805267"/>
                  </a:lnTo>
                  <a:lnTo>
                    <a:pt x="180737" y="805267"/>
                  </a:lnTo>
                  <a:lnTo>
                    <a:pt x="192176" y="805267"/>
                  </a:lnTo>
                  <a:lnTo>
                    <a:pt x="203616" y="805267"/>
                  </a:lnTo>
                  <a:lnTo>
                    <a:pt x="215055" y="805267"/>
                  </a:lnTo>
                  <a:lnTo>
                    <a:pt x="226495" y="805267"/>
                  </a:lnTo>
                  <a:lnTo>
                    <a:pt x="237935" y="805267"/>
                  </a:lnTo>
                  <a:lnTo>
                    <a:pt x="249374" y="805267"/>
                  </a:lnTo>
                  <a:lnTo>
                    <a:pt x="260814" y="805267"/>
                  </a:lnTo>
                  <a:lnTo>
                    <a:pt x="272253" y="805267"/>
                  </a:lnTo>
                  <a:lnTo>
                    <a:pt x="283693" y="805267"/>
                  </a:lnTo>
                  <a:lnTo>
                    <a:pt x="295132" y="805267"/>
                  </a:lnTo>
                  <a:lnTo>
                    <a:pt x="306572" y="805267"/>
                  </a:lnTo>
                  <a:lnTo>
                    <a:pt x="318011" y="805267"/>
                  </a:lnTo>
                  <a:lnTo>
                    <a:pt x="329451" y="805267"/>
                  </a:lnTo>
                  <a:lnTo>
                    <a:pt x="340890" y="805267"/>
                  </a:lnTo>
                  <a:lnTo>
                    <a:pt x="352330" y="805267"/>
                  </a:lnTo>
                  <a:lnTo>
                    <a:pt x="363769" y="805267"/>
                  </a:lnTo>
                  <a:lnTo>
                    <a:pt x="375209" y="805267"/>
                  </a:lnTo>
                  <a:lnTo>
                    <a:pt x="386648" y="805267"/>
                  </a:lnTo>
                  <a:lnTo>
                    <a:pt x="398088" y="805267"/>
                  </a:lnTo>
                  <a:lnTo>
                    <a:pt x="409527" y="805267"/>
                  </a:lnTo>
                  <a:lnTo>
                    <a:pt x="420967" y="805267"/>
                  </a:lnTo>
                  <a:lnTo>
                    <a:pt x="432406" y="805267"/>
                  </a:lnTo>
                  <a:lnTo>
                    <a:pt x="443846" y="805267"/>
                  </a:lnTo>
                  <a:lnTo>
                    <a:pt x="455285" y="805267"/>
                  </a:lnTo>
                  <a:lnTo>
                    <a:pt x="466725" y="805267"/>
                  </a:lnTo>
                  <a:lnTo>
                    <a:pt x="478165" y="805267"/>
                  </a:lnTo>
                  <a:lnTo>
                    <a:pt x="489604" y="805267"/>
                  </a:lnTo>
                  <a:lnTo>
                    <a:pt x="501044" y="805267"/>
                  </a:lnTo>
                  <a:lnTo>
                    <a:pt x="512483" y="805267"/>
                  </a:lnTo>
                  <a:lnTo>
                    <a:pt x="523923" y="805267"/>
                  </a:lnTo>
                  <a:lnTo>
                    <a:pt x="535362" y="805267"/>
                  </a:lnTo>
                  <a:lnTo>
                    <a:pt x="546802" y="805267"/>
                  </a:lnTo>
                  <a:lnTo>
                    <a:pt x="558241" y="805267"/>
                  </a:lnTo>
                  <a:lnTo>
                    <a:pt x="569681" y="805267"/>
                  </a:lnTo>
                  <a:lnTo>
                    <a:pt x="581120" y="805267"/>
                  </a:lnTo>
                  <a:lnTo>
                    <a:pt x="592560" y="805267"/>
                  </a:lnTo>
                  <a:lnTo>
                    <a:pt x="603999" y="805267"/>
                  </a:lnTo>
                  <a:lnTo>
                    <a:pt x="615439" y="805267"/>
                  </a:lnTo>
                  <a:lnTo>
                    <a:pt x="626878" y="805267"/>
                  </a:lnTo>
                  <a:lnTo>
                    <a:pt x="638318" y="805267"/>
                  </a:lnTo>
                  <a:lnTo>
                    <a:pt x="649757" y="805267"/>
                  </a:lnTo>
                  <a:lnTo>
                    <a:pt x="661192" y="805267"/>
                  </a:lnTo>
                  <a:lnTo>
                    <a:pt x="672632" y="805267"/>
                  </a:lnTo>
                  <a:lnTo>
                    <a:pt x="684071" y="805267"/>
                  </a:lnTo>
                  <a:lnTo>
                    <a:pt x="695511" y="805267"/>
                  </a:lnTo>
                  <a:lnTo>
                    <a:pt x="706950" y="805267"/>
                  </a:lnTo>
                  <a:lnTo>
                    <a:pt x="718390" y="805267"/>
                  </a:lnTo>
                  <a:lnTo>
                    <a:pt x="729829" y="805267"/>
                  </a:lnTo>
                  <a:lnTo>
                    <a:pt x="741269" y="805267"/>
                  </a:lnTo>
                  <a:lnTo>
                    <a:pt x="752708" y="805267"/>
                  </a:lnTo>
                  <a:lnTo>
                    <a:pt x="764148" y="805267"/>
                  </a:lnTo>
                  <a:lnTo>
                    <a:pt x="775587" y="805267"/>
                  </a:lnTo>
                  <a:lnTo>
                    <a:pt x="787027" y="805267"/>
                  </a:lnTo>
                  <a:lnTo>
                    <a:pt x="798467" y="805267"/>
                  </a:lnTo>
                  <a:lnTo>
                    <a:pt x="809906" y="805267"/>
                  </a:lnTo>
                  <a:lnTo>
                    <a:pt x="821346" y="805267"/>
                  </a:lnTo>
                  <a:lnTo>
                    <a:pt x="832785" y="805267"/>
                  </a:lnTo>
                  <a:lnTo>
                    <a:pt x="844225" y="805267"/>
                  </a:lnTo>
                  <a:lnTo>
                    <a:pt x="855664" y="805267"/>
                  </a:lnTo>
                  <a:lnTo>
                    <a:pt x="867104" y="805267"/>
                  </a:lnTo>
                  <a:lnTo>
                    <a:pt x="878543" y="805267"/>
                  </a:lnTo>
                  <a:lnTo>
                    <a:pt x="889983" y="805267"/>
                  </a:lnTo>
                  <a:lnTo>
                    <a:pt x="901422" y="805267"/>
                  </a:lnTo>
                  <a:lnTo>
                    <a:pt x="912862" y="805267"/>
                  </a:lnTo>
                  <a:lnTo>
                    <a:pt x="924301" y="805267"/>
                  </a:lnTo>
                  <a:lnTo>
                    <a:pt x="935741" y="805267"/>
                  </a:lnTo>
                  <a:lnTo>
                    <a:pt x="947180" y="805267"/>
                  </a:lnTo>
                  <a:lnTo>
                    <a:pt x="958620" y="805267"/>
                  </a:lnTo>
                  <a:lnTo>
                    <a:pt x="970059" y="805267"/>
                  </a:lnTo>
                  <a:lnTo>
                    <a:pt x="981499" y="805267"/>
                  </a:lnTo>
                  <a:lnTo>
                    <a:pt x="992938" y="805267"/>
                  </a:lnTo>
                  <a:lnTo>
                    <a:pt x="1004378" y="805267"/>
                  </a:lnTo>
                  <a:lnTo>
                    <a:pt x="1015818" y="805267"/>
                  </a:lnTo>
                  <a:lnTo>
                    <a:pt x="1027257" y="805267"/>
                  </a:lnTo>
                  <a:lnTo>
                    <a:pt x="1038697" y="805267"/>
                  </a:lnTo>
                  <a:lnTo>
                    <a:pt x="1050136" y="805267"/>
                  </a:lnTo>
                  <a:lnTo>
                    <a:pt x="1061576" y="805267"/>
                  </a:lnTo>
                  <a:lnTo>
                    <a:pt x="1073015" y="805267"/>
                  </a:lnTo>
                  <a:lnTo>
                    <a:pt x="1084455" y="805267"/>
                  </a:lnTo>
                  <a:lnTo>
                    <a:pt x="1095894" y="805267"/>
                  </a:lnTo>
                  <a:lnTo>
                    <a:pt x="1107334" y="805267"/>
                  </a:lnTo>
                  <a:lnTo>
                    <a:pt x="1118773" y="805267"/>
                  </a:lnTo>
                  <a:lnTo>
                    <a:pt x="1130213" y="805267"/>
                  </a:lnTo>
                  <a:lnTo>
                    <a:pt x="1141652" y="805267"/>
                  </a:lnTo>
                  <a:lnTo>
                    <a:pt x="1153092" y="805267"/>
                  </a:lnTo>
                  <a:lnTo>
                    <a:pt x="1164531" y="805267"/>
                  </a:lnTo>
                  <a:lnTo>
                    <a:pt x="1175971" y="805267"/>
                  </a:lnTo>
                  <a:lnTo>
                    <a:pt x="1187406" y="805267"/>
                  </a:lnTo>
                  <a:lnTo>
                    <a:pt x="1198845" y="805267"/>
                  </a:lnTo>
                  <a:lnTo>
                    <a:pt x="1210285" y="805267"/>
                  </a:lnTo>
                  <a:lnTo>
                    <a:pt x="1221724" y="805267"/>
                  </a:lnTo>
                  <a:lnTo>
                    <a:pt x="1233164" y="805267"/>
                  </a:lnTo>
                  <a:lnTo>
                    <a:pt x="1244603" y="805267"/>
                  </a:lnTo>
                  <a:lnTo>
                    <a:pt x="1256043" y="805267"/>
                  </a:lnTo>
                  <a:lnTo>
                    <a:pt x="1267482" y="805267"/>
                  </a:lnTo>
                  <a:lnTo>
                    <a:pt x="1278922" y="805267"/>
                  </a:lnTo>
                  <a:lnTo>
                    <a:pt x="1290361" y="805267"/>
                  </a:lnTo>
                  <a:lnTo>
                    <a:pt x="1301801" y="805267"/>
                  </a:lnTo>
                  <a:lnTo>
                    <a:pt x="1313240" y="805267"/>
                  </a:lnTo>
                  <a:lnTo>
                    <a:pt x="1324680" y="805267"/>
                  </a:lnTo>
                  <a:lnTo>
                    <a:pt x="1336120" y="805267"/>
                  </a:lnTo>
                  <a:lnTo>
                    <a:pt x="1347559" y="805267"/>
                  </a:lnTo>
                  <a:lnTo>
                    <a:pt x="1358999" y="805267"/>
                  </a:lnTo>
                  <a:lnTo>
                    <a:pt x="1370438" y="805267"/>
                  </a:lnTo>
                  <a:lnTo>
                    <a:pt x="1381878" y="805267"/>
                  </a:lnTo>
                  <a:lnTo>
                    <a:pt x="1393317" y="805267"/>
                  </a:lnTo>
                  <a:lnTo>
                    <a:pt x="1404757" y="805267"/>
                  </a:lnTo>
                  <a:lnTo>
                    <a:pt x="1416196" y="805267"/>
                  </a:lnTo>
                  <a:lnTo>
                    <a:pt x="1427636" y="805267"/>
                  </a:lnTo>
                  <a:lnTo>
                    <a:pt x="1439075" y="805267"/>
                  </a:lnTo>
                  <a:lnTo>
                    <a:pt x="1450515" y="805267"/>
                  </a:lnTo>
                  <a:lnTo>
                    <a:pt x="1461954" y="805267"/>
                  </a:lnTo>
                  <a:lnTo>
                    <a:pt x="1473394" y="805267"/>
                  </a:lnTo>
                  <a:lnTo>
                    <a:pt x="1484833" y="805267"/>
                  </a:lnTo>
                  <a:lnTo>
                    <a:pt x="1496273" y="805267"/>
                  </a:lnTo>
                  <a:lnTo>
                    <a:pt x="1507712" y="805267"/>
                  </a:lnTo>
                  <a:lnTo>
                    <a:pt x="1519152" y="805267"/>
                  </a:lnTo>
                  <a:lnTo>
                    <a:pt x="1530591" y="805267"/>
                  </a:lnTo>
                  <a:lnTo>
                    <a:pt x="1542031" y="805267"/>
                  </a:lnTo>
                  <a:lnTo>
                    <a:pt x="1553471" y="805267"/>
                  </a:lnTo>
                  <a:lnTo>
                    <a:pt x="1564910" y="805267"/>
                  </a:lnTo>
                  <a:lnTo>
                    <a:pt x="1576349" y="805267"/>
                  </a:lnTo>
                  <a:lnTo>
                    <a:pt x="1587789" y="805267"/>
                  </a:lnTo>
                  <a:lnTo>
                    <a:pt x="1599229" y="805267"/>
                  </a:lnTo>
                  <a:lnTo>
                    <a:pt x="1610668" y="805267"/>
                  </a:lnTo>
                  <a:lnTo>
                    <a:pt x="1622107" y="805267"/>
                  </a:lnTo>
                  <a:lnTo>
                    <a:pt x="1633547" y="805267"/>
                  </a:lnTo>
                  <a:lnTo>
                    <a:pt x="1644987" y="805267"/>
                  </a:lnTo>
                  <a:lnTo>
                    <a:pt x="1656426" y="805267"/>
                  </a:lnTo>
                  <a:lnTo>
                    <a:pt x="1667866" y="805267"/>
                  </a:lnTo>
                  <a:lnTo>
                    <a:pt x="1679305" y="805267"/>
                  </a:lnTo>
                  <a:lnTo>
                    <a:pt x="1690745" y="805267"/>
                  </a:lnTo>
                  <a:lnTo>
                    <a:pt x="1702184" y="805267"/>
                  </a:lnTo>
                  <a:lnTo>
                    <a:pt x="1713619" y="805267"/>
                  </a:lnTo>
                  <a:lnTo>
                    <a:pt x="1725063" y="805267"/>
                  </a:lnTo>
                  <a:lnTo>
                    <a:pt x="1736498" y="805267"/>
                  </a:lnTo>
                  <a:lnTo>
                    <a:pt x="1747938" y="805267"/>
                  </a:lnTo>
                  <a:lnTo>
                    <a:pt x="1759377" y="805267"/>
                  </a:lnTo>
                  <a:lnTo>
                    <a:pt x="1770817" y="805267"/>
                  </a:lnTo>
                  <a:lnTo>
                    <a:pt x="1782256" y="805267"/>
                  </a:lnTo>
                  <a:lnTo>
                    <a:pt x="1793696" y="805267"/>
                  </a:lnTo>
                  <a:lnTo>
                    <a:pt x="1805135" y="805267"/>
                  </a:lnTo>
                  <a:lnTo>
                    <a:pt x="1816575" y="805267"/>
                  </a:lnTo>
                  <a:lnTo>
                    <a:pt x="1828014" y="805267"/>
                  </a:lnTo>
                  <a:lnTo>
                    <a:pt x="1839454" y="805267"/>
                  </a:lnTo>
                  <a:lnTo>
                    <a:pt x="1850893" y="805267"/>
                  </a:lnTo>
                  <a:lnTo>
                    <a:pt x="1862333" y="805267"/>
                  </a:lnTo>
                  <a:lnTo>
                    <a:pt x="1873772" y="805267"/>
                  </a:lnTo>
                  <a:lnTo>
                    <a:pt x="1885212" y="805267"/>
                  </a:lnTo>
                  <a:lnTo>
                    <a:pt x="1896651" y="805267"/>
                  </a:lnTo>
                  <a:lnTo>
                    <a:pt x="1908091" y="805267"/>
                  </a:lnTo>
                  <a:lnTo>
                    <a:pt x="1919531" y="805267"/>
                  </a:lnTo>
                  <a:lnTo>
                    <a:pt x="1930970" y="805267"/>
                  </a:lnTo>
                  <a:lnTo>
                    <a:pt x="1942409" y="805267"/>
                  </a:lnTo>
                  <a:lnTo>
                    <a:pt x="1953849" y="805267"/>
                  </a:lnTo>
                  <a:lnTo>
                    <a:pt x="1965289" y="805267"/>
                  </a:lnTo>
                  <a:lnTo>
                    <a:pt x="1976728" y="805267"/>
                  </a:lnTo>
                  <a:lnTo>
                    <a:pt x="1988168" y="805267"/>
                  </a:lnTo>
                  <a:lnTo>
                    <a:pt x="1999607" y="805267"/>
                  </a:lnTo>
                  <a:lnTo>
                    <a:pt x="2011047" y="805267"/>
                  </a:lnTo>
                  <a:lnTo>
                    <a:pt x="2022486" y="805267"/>
                  </a:lnTo>
                  <a:lnTo>
                    <a:pt x="2033926" y="805267"/>
                  </a:lnTo>
                  <a:lnTo>
                    <a:pt x="2045365" y="805267"/>
                  </a:lnTo>
                  <a:lnTo>
                    <a:pt x="2056805" y="805267"/>
                  </a:lnTo>
                  <a:lnTo>
                    <a:pt x="2068244" y="805267"/>
                  </a:lnTo>
                  <a:lnTo>
                    <a:pt x="2079684" y="805267"/>
                  </a:lnTo>
                  <a:lnTo>
                    <a:pt x="2091123" y="805267"/>
                  </a:lnTo>
                  <a:lnTo>
                    <a:pt x="2102563" y="805267"/>
                  </a:lnTo>
                  <a:lnTo>
                    <a:pt x="2114002" y="805267"/>
                  </a:lnTo>
                  <a:lnTo>
                    <a:pt x="2125442" y="805267"/>
                  </a:lnTo>
                  <a:lnTo>
                    <a:pt x="2136882" y="805267"/>
                  </a:lnTo>
                  <a:lnTo>
                    <a:pt x="2148321" y="805267"/>
                  </a:lnTo>
                  <a:lnTo>
                    <a:pt x="2159760" y="805267"/>
                  </a:lnTo>
                  <a:lnTo>
                    <a:pt x="2171200" y="805267"/>
                  </a:lnTo>
                  <a:lnTo>
                    <a:pt x="2182640" y="805267"/>
                  </a:lnTo>
                  <a:lnTo>
                    <a:pt x="2194079" y="805267"/>
                  </a:lnTo>
                  <a:lnTo>
                    <a:pt x="2205519" y="805267"/>
                  </a:lnTo>
                  <a:lnTo>
                    <a:pt x="2216958" y="805267"/>
                  </a:lnTo>
                  <a:lnTo>
                    <a:pt x="2228393" y="805267"/>
                  </a:lnTo>
                  <a:lnTo>
                    <a:pt x="2239837" y="805267"/>
                  </a:lnTo>
                  <a:lnTo>
                    <a:pt x="2251272" y="805267"/>
                  </a:lnTo>
                  <a:lnTo>
                    <a:pt x="2262716" y="805267"/>
                  </a:lnTo>
                  <a:lnTo>
                    <a:pt x="2274151" y="805267"/>
                  </a:lnTo>
                  <a:lnTo>
                    <a:pt x="2285591" y="805267"/>
                  </a:lnTo>
                  <a:lnTo>
                    <a:pt x="2297030" y="805267"/>
                  </a:lnTo>
                  <a:lnTo>
                    <a:pt x="2308470" y="805267"/>
                  </a:lnTo>
                  <a:lnTo>
                    <a:pt x="2319909" y="805267"/>
                  </a:lnTo>
                  <a:lnTo>
                    <a:pt x="2331349" y="805267"/>
                  </a:lnTo>
                  <a:lnTo>
                    <a:pt x="2342788" y="805267"/>
                  </a:lnTo>
                  <a:lnTo>
                    <a:pt x="2354228" y="805267"/>
                  </a:lnTo>
                  <a:lnTo>
                    <a:pt x="2365667" y="805267"/>
                  </a:lnTo>
                  <a:lnTo>
                    <a:pt x="2377107" y="805267"/>
                  </a:lnTo>
                  <a:lnTo>
                    <a:pt x="2388546" y="805267"/>
                  </a:lnTo>
                  <a:lnTo>
                    <a:pt x="2399986" y="805267"/>
                  </a:lnTo>
                  <a:lnTo>
                    <a:pt x="2411425" y="805267"/>
                  </a:lnTo>
                  <a:lnTo>
                    <a:pt x="2422865" y="805267"/>
                  </a:lnTo>
                  <a:lnTo>
                    <a:pt x="2434304" y="805267"/>
                  </a:lnTo>
                  <a:lnTo>
                    <a:pt x="2445744" y="805267"/>
                  </a:lnTo>
                  <a:lnTo>
                    <a:pt x="2457184" y="805267"/>
                  </a:lnTo>
                  <a:lnTo>
                    <a:pt x="2468623" y="805267"/>
                  </a:lnTo>
                  <a:lnTo>
                    <a:pt x="2480062" y="805267"/>
                  </a:lnTo>
                  <a:lnTo>
                    <a:pt x="2491502" y="805267"/>
                  </a:lnTo>
                  <a:lnTo>
                    <a:pt x="2502942" y="805267"/>
                  </a:lnTo>
                  <a:lnTo>
                    <a:pt x="2514381" y="805267"/>
                  </a:lnTo>
                  <a:lnTo>
                    <a:pt x="2525821" y="805267"/>
                  </a:lnTo>
                  <a:lnTo>
                    <a:pt x="2537260" y="805267"/>
                  </a:lnTo>
                  <a:lnTo>
                    <a:pt x="2548700" y="805267"/>
                  </a:lnTo>
                  <a:lnTo>
                    <a:pt x="2560139" y="805267"/>
                  </a:lnTo>
                  <a:lnTo>
                    <a:pt x="2571579" y="805267"/>
                  </a:lnTo>
                  <a:lnTo>
                    <a:pt x="2583018" y="805267"/>
                  </a:lnTo>
                  <a:lnTo>
                    <a:pt x="2594458" y="805267"/>
                  </a:lnTo>
                  <a:lnTo>
                    <a:pt x="2605897" y="805267"/>
                  </a:lnTo>
                  <a:lnTo>
                    <a:pt x="2617337" y="805267"/>
                  </a:lnTo>
                  <a:lnTo>
                    <a:pt x="2628776" y="805267"/>
                  </a:lnTo>
                  <a:lnTo>
                    <a:pt x="2640216" y="805267"/>
                  </a:lnTo>
                  <a:lnTo>
                    <a:pt x="2651655" y="805267"/>
                  </a:lnTo>
                  <a:lnTo>
                    <a:pt x="2663095" y="805267"/>
                  </a:lnTo>
                  <a:lnTo>
                    <a:pt x="2674535" y="805267"/>
                  </a:lnTo>
                  <a:lnTo>
                    <a:pt x="2685974" y="805267"/>
                  </a:lnTo>
                  <a:lnTo>
                    <a:pt x="2697413" y="805267"/>
                  </a:lnTo>
                  <a:lnTo>
                    <a:pt x="2708853" y="805267"/>
                  </a:lnTo>
                  <a:lnTo>
                    <a:pt x="2720293" y="805267"/>
                  </a:lnTo>
                  <a:lnTo>
                    <a:pt x="2731727" y="805267"/>
                  </a:lnTo>
                  <a:lnTo>
                    <a:pt x="2743172" y="805267"/>
                  </a:lnTo>
                  <a:lnTo>
                    <a:pt x="2754611" y="805267"/>
                  </a:lnTo>
                  <a:lnTo>
                    <a:pt x="2766046" y="805267"/>
                  </a:lnTo>
                  <a:lnTo>
                    <a:pt x="2777490" y="805267"/>
                  </a:lnTo>
                  <a:lnTo>
                    <a:pt x="2788925" y="805267"/>
                  </a:lnTo>
                  <a:lnTo>
                    <a:pt x="2800364" y="805267"/>
                  </a:lnTo>
                  <a:lnTo>
                    <a:pt x="2811804" y="805267"/>
                  </a:lnTo>
                  <a:lnTo>
                    <a:pt x="2823243" y="805267"/>
                  </a:lnTo>
                  <a:lnTo>
                    <a:pt x="2834683" y="805267"/>
                  </a:lnTo>
                  <a:lnTo>
                    <a:pt x="2846123" y="805267"/>
                  </a:lnTo>
                  <a:lnTo>
                    <a:pt x="2857562" y="805267"/>
                  </a:lnTo>
                  <a:lnTo>
                    <a:pt x="2869001" y="805267"/>
                  </a:lnTo>
                  <a:lnTo>
                    <a:pt x="2880441" y="805267"/>
                  </a:lnTo>
                  <a:lnTo>
                    <a:pt x="2891881" y="805267"/>
                  </a:lnTo>
                  <a:lnTo>
                    <a:pt x="2903320" y="805267"/>
                  </a:lnTo>
                  <a:lnTo>
                    <a:pt x="2914760" y="805267"/>
                  </a:lnTo>
                  <a:lnTo>
                    <a:pt x="2926199" y="805267"/>
                  </a:lnTo>
                  <a:lnTo>
                    <a:pt x="2937639" y="805267"/>
                  </a:lnTo>
                  <a:lnTo>
                    <a:pt x="2949078" y="805267"/>
                  </a:lnTo>
                  <a:lnTo>
                    <a:pt x="2960518" y="805267"/>
                  </a:lnTo>
                  <a:lnTo>
                    <a:pt x="2971957" y="805267"/>
                  </a:lnTo>
                  <a:lnTo>
                    <a:pt x="2983397" y="805267"/>
                  </a:lnTo>
                  <a:lnTo>
                    <a:pt x="2994837" y="805267"/>
                  </a:lnTo>
                  <a:lnTo>
                    <a:pt x="3006276" y="805267"/>
                  </a:lnTo>
                  <a:lnTo>
                    <a:pt x="3017715" y="805267"/>
                  </a:lnTo>
                  <a:lnTo>
                    <a:pt x="3029155" y="805267"/>
                  </a:lnTo>
                  <a:lnTo>
                    <a:pt x="3040594" y="805267"/>
                  </a:lnTo>
                  <a:lnTo>
                    <a:pt x="3052034" y="805267"/>
                  </a:lnTo>
                  <a:lnTo>
                    <a:pt x="3063474" y="805267"/>
                  </a:lnTo>
                  <a:lnTo>
                    <a:pt x="3074913" y="805267"/>
                  </a:lnTo>
                  <a:lnTo>
                    <a:pt x="3086352" y="805267"/>
                  </a:lnTo>
                  <a:lnTo>
                    <a:pt x="3097792" y="805267"/>
                  </a:lnTo>
                  <a:lnTo>
                    <a:pt x="3109232" y="805267"/>
                  </a:lnTo>
                  <a:lnTo>
                    <a:pt x="3120671" y="805267"/>
                  </a:lnTo>
                  <a:lnTo>
                    <a:pt x="3132111" y="805267"/>
                  </a:lnTo>
                  <a:lnTo>
                    <a:pt x="3143550" y="805267"/>
                  </a:lnTo>
                  <a:lnTo>
                    <a:pt x="3154990" y="805267"/>
                  </a:lnTo>
                  <a:lnTo>
                    <a:pt x="3166429" y="805267"/>
                  </a:lnTo>
                  <a:lnTo>
                    <a:pt x="3177869" y="805267"/>
                  </a:lnTo>
                  <a:lnTo>
                    <a:pt x="3189308" y="805267"/>
                  </a:lnTo>
                  <a:lnTo>
                    <a:pt x="3200748" y="805267"/>
                  </a:lnTo>
                  <a:lnTo>
                    <a:pt x="3212187" y="805267"/>
                  </a:lnTo>
                  <a:lnTo>
                    <a:pt x="3223627" y="805267"/>
                  </a:lnTo>
                  <a:lnTo>
                    <a:pt x="3235066" y="805267"/>
                  </a:lnTo>
                  <a:lnTo>
                    <a:pt x="3246501" y="805267"/>
                  </a:lnTo>
                  <a:lnTo>
                    <a:pt x="3257945" y="805267"/>
                  </a:lnTo>
                  <a:lnTo>
                    <a:pt x="3269385" y="805267"/>
                  </a:lnTo>
                  <a:lnTo>
                    <a:pt x="3280825" y="805267"/>
                  </a:lnTo>
                  <a:lnTo>
                    <a:pt x="3292264" y="805267"/>
                  </a:lnTo>
                  <a:lnTo>
                    <a:pt x="3303699" y="805267"/>
                  </a:lnTo>
                  <a:lnTo>
                    <a:pt x="3315143" y="805267"/>
                  </a:lnTo>
                  <a:lnTo>
                    <a:pt x="3326578" y="805267"/>
                  </a:lnTo>
                  <a:lnTo>
                    <a:pt x="3338017" y="805267"/>
                  </a:lnTo>
                  <a:lnTo>
                    <a:pt x="3349457" y="805267"/>
                  </a:lnTo>
                  <a:lnTo>
                    <a:pt x="3360896" y="805267"/>
                  </a:lnTo>
                  <a:lnTo>
                    <a:pt x="3372336" y="805267"/>
                  </a:lnTo>
                  <a:lnTo>
                    <a:pt x="3383776" y="805267"/>
                  </a:lnTo>
                  <a:lnTo>
                    <a:pt x="3395215" y="805267"/>
                  </a:lnTo>
                  <a:lnTo>
                    <a:pt x="3406654" y="805267"/>
                  </a:lnTo>
                  <a:lnTo>
                    <a:pt x="3418094" y="805267"/>
                  </a:lnTo>
                  <a:lnTo>
                    <a:pt x="3429534" y="805267"/>
                  </a:lnTo>
                  <a:lnTo>
                    <a:pt x="3440973" y="805267"/>
                  </a:lnTo>
                  <a:lnTo>
                    <a:pt x="3452413" y="805267"/>
                  </a:lnTo>
                  <a:lnTo>
                    <a:pt x="3463852" y="805267"/>
                  </a:lnTo>
                  <a:lnTo>
                    <a:pt x="3475292" y="805267"/>
                  </a:lnTo>
                  <a:lnTo>
                    <a:pt x="3486731" y="805267"/>
                  </a:lnTo>
                  <a:lnTo>
                    <a:pt x="3498171" y="805267"/>
                  </a:lnTo>
                  <a:lnTo>
                    <a:pt x="3509610" y="805267"/>
                  </a:lnTo>
                  <a:lnTo>
                    <a:pt x="3521050" y="805267"/>
                  </a:lnTo>
                  <a:lnTo>
                    <a:pt x="3532489" y="805267"/>
                  </a:lnTo>
                  <a:lnTo>
                    <a:pt x="3543929" y="805267"/>
                  </a:lnTo>
                  <a:lnTo>
                    <a:pt x="3555368" y="805267"/>
                  </a:lnTo>
                  <a:lnTo>
                    <a:pt x="3566808" y="805267"/>
                  </a:lnTo>
                  <a:lnTo>
                    <a:pt x="3578247" y="805267"/>
                  </a:lnTo>
                  <a:lnTo>
                    <a:pt x="3589687" y="805267"/>
                  </a:lnTo>
                  <a:lnTo>
                    <a:pt x="3601127" y="805267"/>
                  </a:lnTo>
                  <a:lnTo>
                    <a:pt x="3612566" y="805267"/>
                  </a:lnTo>
                  <a:lnTo>
                    <a:pt x="3624005" y="805267"/>
                  </a:lnTo>
                  <a:lnTo>
                    <a:pt x="3635445" y="805267"/>
                  </a:lnTo>
                  <a:lnTo>
                    <a:pt x="3646885" y="805267"/>
                  </a:lnTo>
                  <a:lnTo>
                    <a:pt x="3658324" y="805267"/>
                  </a:lnTo>
                  <a:lnTo>
                    <a:pt x="3669764" y="805267"/>
                  </a:lnTo>
                  <a:lnTo>
                    <a:pt x="3681203" y="805267"/>
                  </a:lnTo>
                  <a:lnTo>
                    <a:pt x="3692643" y="805267"/>
                  </a:lnTo>
                  <a:lnTo>
                    <a:pt x="3704082" y="805267"/>
                  </a:lnTo>
                  <a:lnTo>
                    <a:pt x="3715522" y="805267"/>
                  </a:lnTo>
                  <a:lnTo>
                    <a:pt x="3726961" y="805267"/>
                  </a:lnTo>
                  <a:lnTo>
                    <a:pt x="3738401" y="805267"/>
                  </a:lnTo>
                  <a:lnTo>
                    <a:pt x="3749840" y="805267"/>
                  </a:lnTo>
                  <a:lnTo>
                    <a:pt x="3761280" y="805267"/>
                  </a:lnTo>
                  <a:lnTo>
                    <a:pt x="3772719" y="805267"/>
                  </a:lnTo>
                  <a:lnTo>
                    <a:pt x="3784154" y="805267"/>
                  </a:lnTo>
                  <a:lnTo>
                    <a:pt x="3795598" y="805267"/>
                  </a:lnTo>
                  <a:lnTo>
                    <a:pt x="3807033" y="805267"/>
                  </a:lnTo>
                  <a:lnTo>
                    <a:pt x="3818473" y="805267"/>
                  </a:lnTo>
                  <a:lnTo>
                    <a:pt x="3829917" y="805267"/>
                  </a:lnTo>
                  <a:lnTo>
                    <a:pt x="3841352" y="805267"/>
                  </a:lnTo>
                  <a:lnTo>
                    <a:pt x="3852791" y="805267"/>
                  </a:lnTo>
                  <a:lnTo>
                    <a:pt x="3864231" y="805267"/>
                  </a:lnTo>
                  <a:lnTo>
                    <a:pt x="3875670" y="805267"/>
                  </a:lnTo>
                  <a:lnTo>
                    <a:pt x="3887110" y="805267"/>
                  </a:lnTo>
                  <a:lnTo>
                    <a:pt x="3898549" y="805267"/>
                  </a:lnTo>
                  <a:lnTo>
                    <a:pt x="3909989" y="805267"/>
                  </a:lnTo>
                  <a:lnTo>
                    <a:pt x="3921447" y="805267"/>
                  </a:lnTo>
                  <a:lnTo>
                    <a:pt x="3932878" y="805267"/>
                  </a:lnTo>
                  <a:lnTo>
                    <a:pt x="3944307" y="805267"/>
                  </a:lnTo>
                  <a:lnTo>
                    <a:pt x="3955737" y="805267"/>
                  </a:lnTo>
                  <a:lnTo>
                    <a:pt x="3967167" y="805267"/>
                  </a:lnTo>
                  <a:lnTo>
                    <a:pt x="3978645" y="805267"/>
                  </a:lnTo>
                  <a:lnTo>
                    <a:pt x="3990075" y="805267"/>
                  </a:lnTo>
                  <a:lnTo>
                    <a:pt x="4001505" y="805267"/>
                  </a:lnTo>
                  <a:lnTo>
                    <a:pt x="4012935" y="805267"/>
                  </a:lnTo>
                  <a:lnTo>
                    <a:pt x="4024365" y="805267"/>
                  </a:lnTo>
                  <a:lnTo>
                    <a:pt x="4035843" y="805267"/>
                  </a:lnTo>
                  <a:lnTo>
                    <a:pt x="4047273" y="805267"/>
                  </a:lnTo>
                  <a:lnTo>
                    <a:pt x="4058702" y="805267"/>
                  </a:lnTo>
                  <a:lnTo>
                    <a:pt x="4070133" y="805267"/>
                  </a:lnTo>
                  <a:lnTo>
                    <a:pt x="4081563" y="805267"/>
                  </a:lnTo>
                  <a:lnTo>
                    <a:pt x="4093040" y="805267"/>
                  </a:lnTo>
                  <a:lnTo>
                    <a:pt x="4104471" y="805267"/>
                  </a:lnTo>
                  <a:lnTo>
                    <a:pt x="4115900" y="805267"/>
                  </a:lnTo>
                  <a:lnTo>
                    <a:pt x="4127330" y="805267"/>
                  </a:lnTo>
                  <a:lnTo>
                    <a:pt x="4138760" y="805267"/>
                  </a:lnTo>
                  <a:lnTo>
                    <a:pt x="4150238" y="805267"/>
                  </a:lnTo>
                  <a:lnTo>
                    <a:pt x="4161668" y="805267"/>
                  </a:lnTo>
                  <a:lnTo>
                    <a:pt x="4173098" y="805267"/>
                  </a:lnTo>
                  <a:lnTo>
                    <a:pt x="4184528" y="805267"/>
                  </a:lnTo>
                  <a:lnTo>
                    <a:pt x="4195958" y="805267"/>
                  </a:lnTo>
                  <a:lnTo>
                    <a:pt x="4207436" y="805267"/>
                  </a:lnTo>
                  <a:lnTo>
                    <a:pt x="4218865" y="805267"/>
                  </a:lnTo>
                  <a:lnTo>
                    <a:pt x="4230296" y="805267"/>
                  </a:lnTo>
                  <a:lnTo>
                    <a:pt x="4241726" y="805267"/>
                  </a:lnTo>
                  <a:lnTo>
                    <a:pt x="4253156" y="805267"/>
                  </a:lnTo>
                  <a:lnTo>
                    <a:pt x="4264634" y="805267"/>
                  </a:lnTo>
                  <a:lnTo>
                    <a:pt x="4276063" y="805267"/>
                  </a:lnTo>
                  <a:lnTo>
                    <a:pt x="4287493" y="805267"/>
                  </a:lnTo>
                  <a:lnTo>
                    <a:pt x="4298923" y="805267"/>
                  </a:lnTo>
                  <a:lnTo>
                    <a:pt x="4310353" y="805267"/>
                  </a:lnTo>
                  <a:lnTo>
                    <a:pt x="4321831" y="805267"/>
                  </a:lnTo>
                  <a:lnTo>
                    <a:pt x="4333261" y="805267"/>
                  </a:lnTo>
                  <a:lnTo>
                    <a:pt x="4344691" y="805267"/>
                  </a:lnTo>
                  <a:lnTo>
                    <a:pt x="4356121" y="805267"/>
                  </a:lnTo>
                  <a:lnTo>
                    <a:pt x="4367551" y="805267"/>
                  </a:lnTo>
                  <a:lnTo>
                    <a:pt x="4379028" y="805267"/>
                  </a:lnTo>
                  <a:lnTo>
                    <a:pt x="4390458" y="805267"/>
                  </a:lnTo>
                  <a:lnTo>
                    <a:pt x="4401889" y="805267"/>
                  </a:lnTo>
                  <a:lnTo>
                    <a:pt x="4413319" y="805267"/>
                  </a:lnTo>
                  <a:lnTo>
                    <a:pt x="4424749" y="805267"/>
                  </a:lnTo>
                  <a:lnTo>
                    <a:pt x="4436226" y="805267"/>
                  </a:lnTo>
                  <a:lnTo>
                    <a:pt x="4447656" y="805267"/>
                  </a:lnTo>
                  <a:lnTo>
                    <a:pt x="4459086" y="805267"/>
                  </a:lnTo>
                  <a:lnTo>
                    <a:pt x="4470516" y="805267"/>
                  </a:lnTo>
                  <a:lnTo>
                    <a:pt x="4481946" y="805267"/>
                  </a:lnTo>
                  <a:lnTo>
                    <a:pt x="4493424" y="805267"/>
                  </a:lnTo>
                  <a:lnTo>
                    <a:pt x="4504854" y="805267"/>
                  </a:lnTo>
                  <a:lnTo>
                    <a:pt x="4516284" y="805267"/>
                  </a:lnTo>
                  <a:lnTo>
                    <a:pt x="4527714" y="805267"/>
                  </a:lnTo>
                  <a:lnTo>
                    <a:pt x="4539144" y="805267"/>
                  </a:lnTo>
                  <a:lnTo>
                    <a:pt x="4550621" y="805267"/>
                  </a:lnTo>
                  <a:lnTo>
                    <a:pt x="4562051" y="805267"/>
                  </a:lnTo>
                  <a:lnTo>
                    <a:pt x="4573482" y="805267"/>
                  </a:lnTo>
                  <a:lnTo>
                    <a:pt x="4584912" y="805267"/>
                  </a:lnTo>
                  <a:lnTo>
                    <a:pt x="4596341" y="805267"/>
                  </a:lnTo>
                  <a:lnTo>
                    <a:pt x="4607771" y="805267"/>
                  </a:lnTo>
                  <a:lnTo>
                    <a:pt x="4619249" y="805267"/>
                  </a:lnTo>
                  <a:lnTo>
                    <a:pt x="4630679" y="805267"/>
                  </a:lnTo>
                  <a:lnTo>
                    <a:pt x="4642109" y="805267"/>
                  </a:lnTo>
                  <a:lnTo>
                    <a:pt x="4653539" y="805267"/>
                  </a:lnTo>
                  <a:lnTo>
                    <a:pt x="4664969" y="805267"/>
                  </a:lnTo>
                  <a:lnTo>
                    <a:pt x="4676447" y="805267"/>
                  </a:lnTo>
                  <a:lnTo>
                    <a:pt x="4687877" y="805267"/>
                  </a:lnTo>
                  <a:lnTo>
                    <a:pt x="4699306" y="805267"/>
                  </a:lnTo>
                  <a:lnTo>
                    <a:pt x="4710737" y="805267"/>
                  </a:lnTo>
                  <a:lnTo>
                    <a:pt x="4722167" y="805267"/>
                  </a:lnTo>
                  <a:lnTo>
                    <a:pt x="4733644" y="805267"/>
                  </a:lnTo>
                  <a:lnTo>
                    <a:pt x="4745075" y="805267"/>
                  </a:lnTo>
                  <a:lnTo>
                    <a:pt x="4756504" y="805267"/>
                  </a:lnTo>
                  <a:lnTo>
                    <a:pt x="4767934" y="805267"/>
                  </a:lnTo>
                  <a:lnTo>
                    <a:pt x="4779364" y="805267"/>
                  </a:lnTo>
                  <a:lnTo>
                    <a:pt x="4790842" y="805267"/>
                  </a:lnTo>
                  <a:lnTo>
                    <a:pt x="4802272" y="805267"/>
                  </a:lnTo>
                  <a:lnTo>
                    <a:pt x="4813702" y="805267"/>
                  </a:lnTo>
                  <a:lnTo>
                    <a:pt x="4825132" y="805267"/>
                  </a:lnTo>
                  <a:lnTo>
                    <a:pt x="4836562" y="805267"/>
                  </a:lnTo>
                  <a:lnTo>
                    <a:pt x="4848040" y="805267"/>
                  </a:lnTo>
                  <a:lnTo>
                    <a:pt x="4859469" y="805267"/>
                  </a:lnTo>
                  <a:lnTo>
                    <a:pt x="4870899" y="805267"/>
                  </a:lnTo>
                  <a:lnTo>
                    <a:pt x="4882330" y="805267"/>
                  </a:lnTo>
                  <a:lnTo>
                    <a:pt x="4893760" y="805267"/>
                  </a:lnTo>
                  <a:lnTo>
                    <a:pt x="4905237" y="805267"/>
                  </a:lnTo>
                  <a:lnTo>
                    <a:pt x="4916667" y="805267"/>
                  </a:lnTo>
                  <a:lnTo>
                    <a:pt x="4928097" y="805267"/>
                  </a:lnTo>
                  <a:lnTo>
                    <a:pt x="4939527" y="805267"/>
                  </a:lnTo>
                  <a:lnTo>
                    <a:pt x="4950957" y="805267"/>
                  </a:lnTo>
                  <a:lnTo>
                    <a:pt x="4962435" y="805267"/>
                  </a:lnTo>
                  <a:lnTo>
                    <a:pt x="4973865" y="805267"/>
                  </a:lnTo>
                  <a:lnTo>
                    <a:pt x="4985295" y="805267"/>
                  </a:lnTo>
                  <a:lnTo>
                    <a:pt x="4996725" y="805267"/>
                  </a:lnTo>
                  <a:lnTo>
                    <a:pt x="5008155" y="805267"/>
                  </a:lnTo>
                  <a:lnTo>
                    <a:pt x="5019632" y="805267"/>
                  </a:lnTo>
                  <a:lnTo>
                    <a:pt x="5031062" y="805267"/>
                  </a:lnTo>
                  <a:lnTo>
                    <a:pt x="5042492" y="805267"/>
                  </a:lnTo>
                  <a:lnTo>
                    <a:pt x="5053923" y="805267"/>
                  </a:lnTo>
                  <a:lnTo>
                    <a:pt x="5065353" y="805267"/>
                  </a:lnTo>
                  <a:lnTo>
                    <a:pt x="5076830" y="805267"/>
                  </a:lnTo>
                  <a:lnTo>
                    <a:pt x="5088260" y="805267"/>
                  </a:lnTo>
                  <a:lnTo>
                    <a:pt x="5099690" y="805267"/>
                  </a:lnTo>
                  <a:lnTo>
                    <a:pt x="5111120" y="805267"/>
                  </a:lnTo>
                  <a:lnTo>
                    <a:pt x="5122550" y="805267"/>
                  </a:lnTo>
                  <a:lnTo>
                    <a:pt x="5134028" y="805267"/>
                  </a:lnTo>
                  <a:lnTo>
                    <a:pt x="5145458" y="805267"/>
                  </a:lnTo>
                  <a:lnTo>
                    <a:pt x="5156888" y="805267"/>
                  </a:lnTo>
                  <a:lnTo>
                    <a:pt x="5168318" y="805267"/>
                  </a:lnTo>
                  <a:lnTo>
                    <a:pt x="5179747" y="805267"/>
                  </a:lnTo>
                  <a:lnTo>
                    <a:pt x="5191225" y="805267"/>
                  </a:lnTo>
                  <a:lnTo>
                    <a:pt x="5202655" y="805267"/>
                  </a:lnTo>
                  <a:lnTo>
                    <a:pt x="5214085" y="805267"/>
                  </a:lnTo>
                  <a:lnTo>
                    <a:pt x="5225515" y="805267"/>
                  </a:lnTo>
                  <a:lnTo>
                    <a:pt x="5236945" y="805267"/>
                  </a:lnTo>
                  <a:lnTo>
                    <a:pt x="5248423" y="805267"/>
                  </a:lnTo>
                  <a:lnTo>
                    <a:pt x="5259853" y="805267"/>
                  </a:lnTo>
                  <a:lnTo>
                    <a:pt x="5271283" y="805267"/>
                  </a:lnTo>
                  <a:lnTo>
                    <a:pt x="5282713" y="805267"/>
                  </a:lnTo>
                  <a:lnTo>
                    <a:pt x="5294143" y="805267"/>
                  </a:lnTo>
                  <a:lnTo>
                    <a:pt x="5305621" y="805267"/>
                  </a:lnTo>
                  <a:lnTo>
                    <a:pt x="5317051" y="805267"/>
                  </a:lnTo>
                  <a:lnTo>
                    <a:pt x="5328481" y="805267"/>
                  </a:lnTo>
                  <a:lnTo>
                    <a:pt x="5339910" y="805267"/>
                  </a:lnTo>
                  <a:lnTo>
                    <a:pt x="5351340" y="805267"/>
                  </a:lnTo>
                  <a:lnTo>
                    <a:pt x="5362818" y="805267"/>
                  </a:lnTo>
                  <a:lnTo>
                    <a:pt x="5374248" y="805267"/>
                  </a:lnTo>
                  <a:lnTo>
                    <a:pt x="5385678" y="805267"/>
                  </a:lnTo>
                  <a:lnTo>
                    <a:pt x="5397108" y="805267"/>
                  </a:lnTo>
                  <a:lnTo>
                    <a:pt x="5408538" y="805267"/>
                  </a:lnTo>
                  <a:lnTo>
                    <a:pt x="5420016" y="805267"/>
                  </a:lnTo>
                  <a:lnTo>
                    <a:pt x="5431446" y="805267"/>
                  </a:lnTo>
                  <a:lnTo>
                    <a:pt x="5442876" y="805267"/>
                  </a:lnTo>
                  <a:lnTo>
                    <a:pt x="5454306" y="805267"/>
                  </a:lnTo>
                  <a:lnTo>
                    <a:pt x="5465736" y="805267"/>
                  </a:lnTo>
                  <a:lnTo>
                    <a:pt x="5477214" y="805267"/>
                  </a:lnTo>
                  <a:lnTo>
                    <a:pt x="5488643" y="805267"/>
                  </a:lnTo>
                  <a:lnTo>
                    <a:pt x="5500073" y="805267"/>
                  </a:lnTo>
                  <a:lnTo>
                    <a:pt x="5511503" y="805267"/>
                  </a:lnTo>
                  <a:lnTo>
                    <a:pt x="5522933" y="805267"/>
                  </a:lnTo>
                  <a:lnTo>
                    <a:pt x="5534411" y="805267"/>
                  </a:lnTo>
                  <a:lnTo>
                    <a:pt x="5545841" y="805267"/>
                  </a:lnTo>
                  <a:lnTo>
                    <a:pt x="5557271" y="805267"/>
                  </a:lnTo>
                  <a:lnTo>
                    <a:pt x="5568701" y="805267"/>
                  </a:lnTo>
                  <a:lnTo>
                    <a:pt x="5580131" y="805267"/>
                  </a:lnTo>
                  <a:lnTo>
                    <a:pt x="5591609" y="805267"/>
                  </a:lnTo>
                  <a:lnTo>
                    <a:pt x="5603038" y="805267"/>
                  </a:lnTo>
                  <a:lnTo>
                    <a:pt x="5614469" y="805267"/>
                  </a:lnTo>
                  <a:lnTo>
                    <a:pt x="5625899" y="805267"/>
                  </a:lnTo>
                  <a:lnTo>
                    <a:pt x="5637329" y="805267"/>
                  </a:lnTo>
                  <a:lnTo>
                    <a:pt x="5648759" y="805267"/>
                  </a:lnTo>
                  <a:lnTo>
                    <a:pt x="5660236" y="805267"/>
                  </a:lnTo>
                  <a:lnTo>
                    <a:pt x="5671666" y="805267"/>
                  </a:lnTo>
                  <a:lnTo>
                    <a:pt x="5683096" y="805267"/>
                  </a:lnTo>
                  <a:lnTo>
                    <a:pt x="5694526" y="805267"/>
                  </a:lnTo>
                  <a:lnTo>
                    <a:pt x="5705956" y="805267"/>
                  </a:lnTo>
                  <a:lnTo>
                    <a:pt x="5717434" y="805267"/>
                  </a:lnTo>
                  <a:lnTo>
                    <a:pt x="5728864" y="805267"/>
                  </a:lnTo>
                  <a:lnTo>
                    <a:pt x="5740294" y="805267"/>
                  </a:lnTo>
                  <a:lnTo>
                    <a:pt x="5751724" y="805267"/>
                  </a:lnTo>
                  <a:lnTo>
                    <a:pt x="5763154" y="805267"/>
                  </a:lnTo>
                  <a:lnTo>
                    <a:pt x="5774631" y="805267"/>
                  </a:lnTo>
                  <a:lnTo>
                    <a:pt x="5786062" y="805267"/>
                  </a:lnTo>
                  <a:lnTo>
                    <a:pt x="5797492" y="805267"/>
                  </a:lnTo>
                  <a:lnTo>
                    <a:pt x="5808921" y="805267"/>
                  </a:lnTo>
                  <a:lnTo>
                    <a:pt x="5820351" y="805267"/>
                  </a:lnTo>
                  <a:lnTo>
                    <a:pt x="5831829" y="805267"/>
                  </a:lnTo>
                  <a:lnTo>
                    <a:pt x="5843259" y="805267"/>
                  </a:lnTo>
                  <a:lnTo>
                    <a:pt x="5854689" y="805267"/>
                  </a:lnTo>
                  <a:lnTo>
                    <a:pt x="5866119" y="805267"/>
                  </a:lnTo>
                  <a:lnTo>
                    <a:pt x="5877549" y="805267"/>
                  </a:lnTo>
                  <a:lnTo>
                    <a:pt x="5889027" y="805267"/>
                  </a:lnTo>
                  <a:lnTo>
                    <a:pt x="5900457" y="805267"/>
                  </a:lnTo>
                  <a:lnTo>
                    <a:pt x="5911887" y="805267"/>
                  </a:lnTo>
                  <a:lnTo>
                    <a:pt x="5923317" y="805267"/>
                  </a:lnTo>
                  <a:lnTo>
                    <a:pt x="5934747" y="805267"/>
                  </a:lnTo>
                  <a:lnTo>
                    <a:pt x="5946225" y="805267"/>
                  </a:lnTo>
                  <a:lnTo>
                    <a:pt x="5957655" y="805267"/>
                  </a:lnTo>
                  <a:lnTo>
                    <a:pt x="5969084" y="805267"/>
                  </a:lnTo>
                  <a:lnTo>
                    <a:pt x="5980514" y="805267"/>
                  </a:lnTo>
                  <a:lnTo>
                    <a:pt x="5991944" y="805267"/>
                  </a:lnTo>
                  <a:lnTo>
                    <a:pt x="6003422" y="805267"/>
                  </a:lnTo>
                  <a:lnTo>
                    <a:pt x="6014852" y="805267"/>
                  </a:lnTo>
                  <a:lnTo>
                    <a:pt x="6026282" y="805267"/>
                  </a:lnTo>
                  <a:lnTo>
                    <a:pt x="6037712" y="805267"/>
                  </a:lnTo>
                  <a:lnTo>
                    <a:pt x="6049142" y="805267"/>
                  </a:lnTo>
                  <a:lnTo>
                    <a:pt x="6060620" y="805267"/>
                  </a:lnTo>
                  <a:lnTo>
                    <a:pt x="6072049" y="805267"/>
                  </a:lnTo>
                  <a:lnTo>
                    <a:pt x="6083480" y="805267"/>
                  </a:lnTo>
                  <a:lnTo>
                    <a:pt x="6094910" y="805267"/>
                  </a:lnTo>
                  <a:lnTo>
                    <a:pt x="6106340" y="805267"/>
                  </a:lnTo>
                  <a:lnTo>
                    <a:pt x="6117818" y="805267"/>
                  </a:lnTo>
                  <a:lnTo>
                    <a:pt x="6129247" y="805267"/>
                  </a:lnTo>
                  <a:lnTo>
                    <a:pt x="6140677" y="805267"/>
                  </a:lnTo>
                  <a:lnTo>
                    <a:pt x="6152107" y="805267"/>
                  </a:lnTo>
                  <a:lnTo>
                    <a:pt x="6163537" y="805267"/>
                  </a:lnTo>
                  <a:lnTo>
                    <a:pt x="6175015" y="805267"/>
                  </a:lnTo>
                  <a:lnTo>
                    <a:pt x="6186445" y="805267"/>
                  </a:lnTo>
                  <a:lnTo>
                    <a:pt x="6197875" y="805267"/>
                  </a:lnTo>
                  <a:lnTo>
                    <a:pt x="6209305" y="805267"/>
                  </a:lnTo>
                  <a:lnTo>
                    <a:pt x="6220735" y="805267"/>
                  </a:lnTo>
                  <a:lnTo>
                    <a:pt x="6232212" y="805267"/>
                  </a:lnTo>
                  <a:lnTo>
                    <a:pt x="6243642" y="805267"/>
                  </a:lnTo>
                  <a:lnTo>
                    <a:pt x="6255073" y="805267"/>
                  </a:lnTo>
                  <a:lnTo>
                    <a:pt x="6266503" y="805267"/>
                  </a:lnTo>
                  <a:lnTo>
                    <a:pt x="6277933" y="805267"/>
                  </a:lnTo>
                  <a:lnTo>
                    <a:pt x="6289410" y="805267"/>
                  </a:lnTo>
                  <a:lnTo>
                    <a:pt x="6300840" y="805267"/>
                  </a:lnTo>
                  <a:lnTo>
                    <a:pt x="6312270" y="805267"/>
                  </a:lnTo>
                  <a:lnTo>
                    <a:pt x="6323700" y="805267"/>
                  </a:lnTo>
                  <a:lnTo>
                    <a:pt x="6335130" y="805267"/>
                  </a:lnTo>
                  <a:lnTo>
                    <a:pt x="6346608" y="805267"/>
                  </a:lnTo>
                  <a:lnTo>
                    <a:pt x="6358038" y="805267"/>
                  </a:lnTo>
                  <a:lnTo>
                    <a:pt x="6369468" y="805267"/>
                  </a:lnTo>
                  <a:lnTo>
                    <a:pt x="6380898" y="805267"/>
                  </a:lnTo>
                  <a:lnTo>
                    <a:pt x="6392328" y="805267"/>
                  </a:lnTo>
                  <a:lnTo>
                    <a:pt x="6403805" y="805267"/>
                  </a:lnTo>
                  <a:lnTo>
                    <a:pt x="6415235" y="805267"/>
                  </a:lnTo>
                  <a:lnTo>
                    <a:pt x="6426666" y="805267"/>
                  </a:lnTo>
                  <a:lnTo>
                    <a:pt x="6438096" y="805267"/>
                  </a:lnTo>
                  <a:lnTo>
                    <a:pt x="6449525" y="805267"/>
                  </a:lnTo>
                  <a:lnTo>
                    <a:pt x="6461003" y="805267"/>
                  </a:lnTo>
                  <a:lnTo>
                    <a:pt x="6472433" y="805267"/>
                  </a:lnTo>
                  <a:lnTo>
                    <a:pt x="6483863" y="805267"/>
                  </a:lnTo>
                  <a:lnTo>
                    <a:pt x="6495293" y="805267"/>
                  </a:lnTo>
                  <a:lnTo>
                    <a:pt x="6506723" y="805267"/>
                  </a:lnTo>
                  <a:lnTo>
                    <a:pt x="6518201" y="805267"/>
                  </a:lnTo>
                  <a:lnTo>
                    <a:pt x="6529631" y="805267"/>
                  </a:lnTo>
                  <a:lnTo>
                    <a:pt x="6541061" y="805267"/>
                  </a:lnTo>
                  <a:lnTo>
                    <a:pt x="6552490" y="805267"/>
                  </a:lnTo>
                  <a:lnTo>
                    <a:pt x="6563921" y="805267"/>
                  </a:lnTo>
                  <a:lnTo>
                    <a:pt x="6575398" y="805267"/>
                  </a:lnTo>
                  <a:lnTo>
                    <a:pt x="6586828" y="805267"/>
                  </a:lnTo>
                  <a:lnTo>
                    <a:pt x="6598259" y="805267"/>
                  </a:lnTo>
                  <a:lnTo>
                    <a:pt x="6609688" y="805267"/>
                  </a:lnTo>
                  <a:lnTo>
                    <a:pt x="6621118" y="805267"/>
                  </a:lnTo>
                  <a:lnTo>
                    <a:pt x="6632596" y="805267"/>
                  </a:lnTo>
                  <a:lnTo>
                    <a:pt x="6644026" y="805267"/>
                  </a:lnTo>
                  <a:lnTo>
                    <a:pt x="6655456" y="805267"/>
                  </a:lnTo>
                  <a:lnTo>
                    <a:pt x="6666886" y="805267"/>
                  </a:lnTo>
                  <a:lnTo>
                    <a:pt x="6678316" y="805267"/>
                  </a:lnTo>
                  <a:lnTo>
                    <a:pt x="6689794" y="805267"/>
                  </a:lnTo>
                  <a:lnTo>
                    <a:pt x="6701224" y="805267"/>
                  </a:lnTo>
                  <a:lnTo>
                    <a:pt x="6712653" y="805267"/>
                  </a:lnTo>
                  <a:lnTo>
                    <a:pt x="6724083" y="805267"/>
                  </a:lnTo>
                  <a:lnTo>
                    <a:pt x="6735514" y="805267"/>
                  </a:lnTo>
                  <a:lnTo>
                    <a:pt x="6746944" y="805267"/>
                  </a:lnTo>
                  <a:lnTo>
                    <a:pt x="6758421" y="805267"/>
                  </a:lnTo>
                  <a:lnTo>
                    <a:pt x="6769851" y="805267"/>
                  </a:lnTo>
                  <a:lnTo>
                    <a:pt x="6781281" y="805267"/>
                  </a:lnTo>
                  <a:lnTo>
                    <a:pt x="6792711" y="805267"/>
                  </a:lnTo>
                  <a:lnTo>
                    <a:pt x="6804141" y="805267"/>
                  </a:lnTo>
                  <a:lnTo>
                    <a:pt x="6815619" y="805267"/>
                  </a:lnTo>
                  <a:lnTo>
                    <a:pt x="6827049" y="805267"/>
                  </a:lnTo>
                  <a:lnTo>
                    <a:pt x="6838479" y="805267"/>
                  </a:lnTo>
                  <a:lnTo>
                    <a:pt x="6849909" y="805267"/>
                  </a:lnTo>
                  <a:lnTo>
                    <a:pt x="6861339" y="805267"/>
                  </a:lnTo>
                  <a:lnTo>
                    <a:pt x="6872816" y="805267"/>
                  </a:lnTo>
                  <a:lnTo>
                    <a:pt x="6884246" y="805267"/>
                  </a:lnTo>
                  <a:lnTo>
                    <a:pt x="6895676" y="805267"/>
                  </a:lnTo>
                  <a:lnTo>
                    <a:pt x="6907107" y="805267"/>
                  </a:lnTo>
                  <a:lnTo>
                    <a:pt x="6918537" y="805267"/>
                  </a:lnTo>
                  <a:lnTo>
                    <a:pt x="6930014" y="805267"/>
                  </a:lnTo>
                  <a:lnTo>
                    <a:pt x="6941444" y="805267"/>
                  </a:lnTo>
                  <a:lnTo>
                    <a:pt x="6952874" y="805267"/>
                  </a:lnTo>
                  <a:lnTo>
                    <a:pt x="6964304" y="805267"/>
                  </a:lnTo>
                  <a:lnTo>
                    <a:pt x="6975734" y="805267"/>
                  </a:lnTo>
                  <a:lnTo>
                    <a:pt x="6987212" y="805267"/>
                  </a:lnTo>
                  <a:lnTo>
                    <a:pt x="6998642" y="805267"/>
                  </a:lnTo>
                  <a:lnTo>
                    <a:pt x="7010072" y="805267"/>
                  </a:lnTo>
                  <a:lnTo>
                    <a:pt x="7021502" y="805267"/>
                  </a:lnTo>
                  <a:lnTo>
                    <a:pt x="7032931" y="805267"/>
                  </a:lnTo>
                  <a:lnTo>
                    <a:pt x="7044409" y="805267"/>
                  </a:lnTo>
                  <a:lnTo>
                    <a:pt x="7055839" y="805267"/>
                  </a:lnTo>
                  <a:lnTo>
                    <a:pt x="7067269" y="805267"/>
                  </a:lnTo>
                  <a:lnTo>
                    <a:pt x="7078700" y="805267"/>
                  </a:lnTo>
                  <a:lnTo>
                    <a:pt x="7090129" y="805267"/>
                  </a:lnTo>
                  <a:lnTo>
                    <a:pt x="7101607" y="805267"/>
                  </a:lnTo>
                  <a:lnTo>
                    <a:pt x="7113037" y="805267"/>
                  </a:lnTo>
                  <a:lnTo>
                    <a:pt x="7124467" y="805267"/>
                  </a:lnTo>
                  <a:lnTo>
                    <a:pt x="7135897" y="805267"/>
                  </a:lnTo>
                  <a:lnTo>
                    <a:pt x="7147327" y="805267"/>
                  </a:lnTo>
                  <a:lnTo>
                    <a:pt x="7158805" y="805267"/>
                  </a:lnTo>
                  <a:lnTo>
                    <a:pt x="7170235" y="805267"/>
                  </a:lnTo>
                  <a:lnTo>
                    <a:pt x="7181665" y="805267"/>
                  </a:lnTo>
                  <a:lnTo>
                    <a:pt x="7193094" y="805267"/>
                  </a:lnTo>
                  <a:lnTo>
                    <a:pt x="7204524" y="805267"/>
                  </a:lnTo>
                  <a:lnTo>
                    <a:pt x="7216002" y="805267"/>
                  </a:lnTo>
                  <a:lnTo>
                    <a:pt x="7227432" y="805267"/>
                  </a:lnTo>
                  <a:lnTo>
                    <a:pt x="7238862" y="805267"/>
                  </a:lnTo>
                  <a:lnTo>
                    <a:pt x="7250292" y="805267"/>
                  </a:lnTo>
                  <a:lnTo>
                    <a:pt x="7261722" y="805267"/>
                  </a:lnTo>
                  <a:lnTo>
                    <a:pt x="7273200" y="805267"/>
                  </a:lnTo>
                  <a:lnTo>
                    <a:pt x="7284630" y="805267"/>
                  </a:lnTo>
                  <a:lnTo>
                    <a:pt x="7296060" y="805267"/>
                  </a:lnTo>
                  <a:lnTo>
                    <a:pt x="7307490" y="805267"/>
                  </a:lnTo>
                  <a:lnTo>
                    <a:pt x="7318920" y="805267"/>
                  </a:lnTo>
                  <a:lnTo>
                    <a:pt x="7330398" y="805267"/>
                  </a:lnTo>
                  <a:lnTo>
                    <a:pt x="7341828" y="805267"/>
                  </a:lnTo>
                  <a:lnTo>
                    <a:pt x="7353257" y="805267"/>
                  </a:lnTo>
                  <a:lnTo>
                    <a:pt x="7364687" y="805267"/>
                  </a:lnTo>
                  <a:lnTo>
                    <a:pt x="7376117" y="805267"/>
                  </a:lnTo>
                  <a:lnTo>
                    <a:pt x="7387595" y="805267"/>
                  </a:lnTo>
                  <a:lnTo>
                    <a:pt x="7399025" y="805267"/>
                  </a:lnTo>
                  <a:lnTo>
                    <a:pt x="7410455" y="805267"/>
                  </a:lnTo>
                  <a:lnTo>
                    <a:pt x="7421885" y="805267"/>
                  </a:lnTo>
                  <a:lnTo>
                    <a:pt x="7433315" y="805267"/>
                  </a:lnTo>
                  <a:lnTo>
                    <a:pt x="7444793" y="805267"/>
                  </a:lnTo>
                  <a:lnTo>
                    <a:pt x="7456222" y="805267"/>
                  </a:lnTo>
                  <a:lnTo>
                    <a:pt x="7467653" y="805267"/>
                  </a:lnTo>
                  <a:lnTo>
                    <a:pt x="7479083" y="805267"/>
                  </a:lnTo>
                  <a:lnTo>
                    <a:pt x="7490513" y="805267"/>
                  </a:lnTo>
                  <a:lnTo>
                    <a:pt x="7501990" y="805267"/>
                  </a:lnTo>
                  <a:lnTo>
                    <a:pt x="7513420" y="805267"/>
                  </a:lnTo>
                  <a:lnTo>
                    <a:pt x="7524850" y="805267"/>
                  </a:lnTo>
                  <a:lnTo>
                    <a:pt x="7536280" y="805267"/>
                  </a:lnTo>
                  <a:lnTo>
                    <a:pt x="7547710" y="805267"/>
                  </a:lnTo>
                  <a:lnTo>
                    <a:pt x="7559188" y="805267"/>
                  </a:lnTo>
                  <a:lnTo>
                    <a:pt x="7570618" y="805267"/>
                  </a:lnTo>
                  <a:lnTo>
                    <a:pt x="7582048" y="805267"/>
                  </a:lnTo>
                  <a:lnTo>
                    <a:pt x="7593478" y="805267"/>
                  </a:lnTo>
                  <a:lnTo>
                    <a:pt x="7604908" y="805267"/>
                  </a:lnTo>
                  <a:lnTo>
                    <a:pt x="7616385" y="805267"/>
                  </a:lnTo>
                  <a:lnTo>
                    <a:pt x="7627815" y="805267"/>
                  </a:lnTo>
                  <a:lnTo>
                    <a:pt x="7639246" y="805267"/>
                  </a:lnTo>
                  <a:lnTo>
                    <a:pt x="7650676" y="805267"/>
                  </a:lnTo>
                  <a:lnTo>
                    <a:pt x="7662106" y="805267"/>
                  </a:lnTo>
                  <a:lnTo>
                    <a:pt x="7673583" y="805267"/>
                  </a:lnTo>
                  <a:lnTo>
                    <a:pt x="7685013" y="805267"/>
                  </a:lnTo>
                  <a:lnTo>
                    <a:pt x="7696443" y="805267"/>
                  </a:lnTo>
                  <a:lnTo>
                    <a:pt x="7707873" y="805267"/>
                  </a:lnTo>
                  <a:lnTo>
                    <a:pt x="7719303" y="805267"/>
                  </a:lnTo>
                  <a:lnTo>
                    <a:pt x="7730733" y="805267"/>
                  </a:lnTo>
                  <a:lnTo>
                    <a:pt x="7742211" y="805267"/>
                  </a:lnTo>
                  <a:lnTo>
                    <a:pt x="7753641" y="805267"/>
                  </a:lnTo>
                  <a:lnTo>
                    <a:pt x="7765071" y="805267"/>
                  </a:lnTo>
                  <a:lnTo>
                    <a:pt x="7776501" y="805267"/>
                  </a:lnTo>
                  <a:lnTo>
                    <a:pt x="7787931" y="805267"/>
                  </a:lnTo>
                  <a:lnTo>
                    <a:pt x="7799408" y="805267"/>
                  </a:lnTo>
                  <a:lnTo>
                    <a:pt x="7810839" y="805267"/>
                  </a:lnTo>
                  <a:lnTo>
                    <a:pt x="7822268" y="805267"/>
                  </a:lnTo>
                  <a:lnTo>
                    <a:pt x="7833698" y="805267"/>
                  </a:lnTo>
                  <a:lnTo>
                    <a:pt x="7845128" y="805267"/>
                  </a:lnTo>
                  <a:lnTo>
                    <a:pt x="7856606" y="805267"/>
                  </a:lnTo>
                  <a:lnTo>
                    <a:pt x="7868036" y="805267"/>
                  </a:lnTo>
                  <a:lnTo>
                    <a:pt x="7879466" y="805267"/>
                  </a:lnTo>
                  <a:lnTo>
                    <a:pt x="7890896" y="805267"/>
                  </a:lnTo>
                  <a:lnTo>
                    <a:pt x="7902326" y="805267"/>
                  </a:lnTo>
                  <a:lnTo>
                    <a:pt x="7913804" y="805267"/>
                  </a:lnTo>
                  <a:lnTo>
                    <a:pt x="7925234" y="805267"/>
                  </a:lnTo>
                  <a:lnTo>
                    <a:pt x="7936663" y="805267"/>
                  </a:lnTo>
                  <a:lnTo>
                    <a:pt x="7948094" y="805267"/>
                  </a:lnTo>
                  <a:lnTo>
                    <a:pt x="7959524" y="805267"/>
                  </a:lnTo>
                  <a:lnTo>
                    <a:pt x="7971001" y="805267"/>
                  </a:lnTo>
                  <a:lnTo>
                    <a:pt x="7982431" y="805267"/>
                  </a:lnTo>
                  <a:lnTo>
                    <a:pt x="7993861" y="805267"/>
                  </a:lnTo>
                  <a:lnTo>
                    <a:pt x="8005291" y="805267"/>
                  </a:lnTo>
                  <a:lnTo>
                    <a:pt x="8016721" y="805267"/>
                  </a:lnTo>
                  <a:lnTo>
                    <a:pt x="8028199" y="805267"/>
                  </a:lnTo>
                  <a:lnTo>
                    <a:pt x="8039629" y="805267"/>
                  </a:lnTo>
                  <a:lnTo>
                    <a:pt x="8051059" y="805267"/>
                  </a:lnTo>
                  <a:lnTo>
                    <a:pt x="8062489" y="805267"/>
                  </a:lnTo>
                  <a:lnTo>
                    <a:pt x="8073919" y="805267"/>
                  </a:lnTo>
                  <a:lnTo>
                    <a:pt x="8085396" y="805267"/>
                  </a:lnTo>
                  <a:lnTo>
                    <a:pt x="8096826" y="805267"/>
                  </a:lnTo>
                  <a:lnTo>
                    <a:pt x="8108256" y="805267"/>
                  </a:lnTo>
                  <a:lnTo>
                    <a:pt x="8119687" y="805267"/>
                  </a:lnTo>
                  <a:lnTo>
                    <a:pt x="8131117" y="805267"/>
                  </a:lnTo>
                  <a:lnTo>
                    <a:pt x="8142594" y="805267"/>
                  </a:lnTo>
                  <a:lnTo>
                    <a:pt x="8154024" y="805267"/>
                  </a:lnTo>
                  <a:lnTo>
                    <a:pt x="8165454" y="805267"/>
                  </a:lnTo>
                  <a:lnTo>
                    <a:pt x="8176884" y="805267"/>
                  </a:lnTo>
                  <a:lnTo>
                    <a:pt x="8188314" y="805267"/>
                  </a:lnTo>
                  <a:lnTo>
                    <a:pt x="8199792" y="805267"/>
                  </a:lnTo>
                  <a:lnTo>
                    <a:pt x="8211222" y="805267"/>
                  </a:lnTo>
                  <a:lnTo>
                    <a:pt x="8222652" y="805267"/>
                  </a:lnTo>
                  <a:lnTo>
                    <a:pt x="8234082" y="805267"/>
                  </a:lnTo>
                  <a:lnTo>
                    <a:pt x="8245512" y="805267"/>
                  </a:lnTo>
                  <a:lnTo>
                    <a:pt x="8256989" y="805267"/>
                  </a:lnTo>
                  <a:lnTo>
                    <a:pt x="8268419" y="805267"/>
                  </a:lnTo>
                  <a:lnTo>
                    <a:pt x="8279850" y="805267"/>
                  </a:lnTo>
                  <a:lnTo>
                    <a:pt x="8291280" y="805267"/>
                  </a:lnTo>
                  <a:lnTo>
                    <a:pt x="8302709" y="805267"/>
                  </a:lnTo>
                  <a:lnTo>
                    <a:pt x="8314187" y="805267"/>
                  </a:lnTo>
                  <a:lnTo>
                    <a:pt x="8325617" y="805267"/>
                  </a:lnTo>
                  <a:lnTo>
                    <a:pt x="8337047" y="805267"/>
                  </a:lnTo>
                  <a:lnTo>
                    <a:pt x="8348477" y="805267"/>
                  </a:lnTo>
                  <a:lnTo>
                    <a:pt x="8359907" y="805267"/>
                  </a:lnTo>
                  <a:lnTo>
                    <a:pt x="8371385" y="805267"/>
                  </a:lnTo>
                  <a:lnTo>
                    <a:pt x="8382815" y="805267"/>
                  </a:lnTo>
                  <a:lnTo>
                    <a:pt x="8394245" y="805267"/>
                  </a:lnTo>
                  <a:lnTo>
                    <a:pt x="8405674" y="805267"/>
                  </a:lnTo>
                  <a:lnTo>
                    <a:pt x="8417104" y="805267"/>
                  </a:lnTo>
                  <a:lnTo>
                    <a:pt x="8428582" y="805267"/>
                  </a:lnTo>
                  <a:lnTo>
                    <a:pt x="8440012" y="805267"/>
                  </a:lnTo>
                  <a:lnTo>
                    <a:pt x="8451442" y="805267"/>
                  </a:lnTo>
                  <a:lnTo>
                    <a:pt x="8462872" y="805267"/>
                  </a:lnTo>
                  <a:lnTo>
                    <a:pt x="8474302" y="805267"/>
                  </a:lnTo>
                  <a:lnTo>
                    <a:pt x="8485780" y="805267"/>
                  </a:lnTo>
                  <a:lnTo>
                    <a:pt x="8497210" y="805267"/>
                  </a:lnTo>
                  <a:lnTo>
                    <a:pt x="8508640" y="805267"/>
                  </a:lnTo>
                  <a:lnTo>
                    <a:pt x="8520069" y="805267"/>
                  </a:lnTo>
                  <a:lnTo>
                    <a:pt x="8531500" y="805267"/>
                  </a:lnTo>
                  <a:lnTo>
                    <a:pt x="8542977" y="805267"/>
                  </a:lnTo>
                  <a:lnTo>
                    <a:pt x="8554407" y="805267"/>
                  </a:lnTo>
                  <a:lnTo>
                    <a:pt x="8565837" y="805267"/>
                  </a:lnTo>
                  <a:lnTo>
                    <a:pt x="8577267" y="805267"/>
                  </a:lnTo>
                  <a:lnTo>
                    <a:pt x="8588697" y="805267"/>
                  </a:lnTo>
                  <a:lnTo>
                    <a:pt x="8600175" y="805267"/>
                  </a:lnTo>
                  <a:lnTo>
                    <a:pt x="8611605" y="805267"/>
                  </a:lnTo>
                  <a:lnTo>
                    <a:pt x="8623035" y="805267"/>
                  </a:lnTo>
                  <a:lnTo>
                    <a:pt x="8634465" y="805267"/>
                  </a:lnTo>
                  <a:lnTo>
                    <a:pt x="8645895" y="805267"/>
                  </a:lnTo>
                  <a:lnTo>
                    <a:pt x="8657373" y="805267"/>
                  </a:lnTo>
                  <a:lnTo>
                    <a:pt x="8668802" y="805267"/>
                  </a:lnTo>
                  <a:lnTo>
                    <a:pt x="8680232" y="805267"/>
                  </a:lnTo>
                  <a:lnTo>
                    <a:pt x="8691662" y="805267"/>
                  </a:lnTo>
                  <a:lnTo>
                    <a:pt x="8703093" y="805267"/>
                  </a:lnTo>
                  <a:lnTo>
                    <a:pt x="8714570" y="805267"/>
                  </a:lnTo>
                  <a:lnTo>
                    <a:pt x="8726000" y="805267"/>
                  </a:lnTo>
                  <a:lnTo>
                    <a:pt x="8737430" y="805267"/>
                  </a:lnTo>
                  <a:lnTo>
                    <a:pt x="8748860" y="805267"/>
                  </a:lnTo>
                  <a:lnTo>
                    <a:pt x="8760290" y="805267"/>
                  </a:lnTo>
                  <a:lnTo>
                    <a:pt x="8771768" y="805267"/>
                  </a:lnTo>
                  <a:lnTo>
                    <a:pt x="8783198" y="805267"/>
                  </a:lnTo>
                  <a:lnTo>
                    <a:pt x="8794628" y="805267"/>
                  </a:lnTo>
                  <a:lnTo>
                    <a:pt x="8806058" y="805267"/>
                  </a:lnTo>
                  <a:lnTo>
                    <a:pt x="8817488" y="805267"/>
                  </a:lnTo>
                  <a:lnTo>
                    <a:pt x="8828918" y="805267"/>
                  </a:lnTo>
                  <a:lnTo>
                    <a:pt x="8840395" y="805267"/>
                  </a:lnTo>
                  <a:lnTo>
                    <a:pt x="8851825" y="805267"/>
                  </a:lnTo>
                  <a:lnTo>
                    <a:pt x="8863256" y="805267"/>
                  </a:lnTo>
                  <a:lnTo>
                    <a:pt x="8874686" y="805267"/>
                  </a:lnTo>
                  <a:lnTo>
                    <a:pt x="8886115" y="805267"/>
                  </a:lnTo>
                  <a:lnTo>
                    <a:pt x="8897593" y="805267"/>
                  </a:lnTo>
                  <a:lnTo>
                    <a:pt x="8909022" y="805267"/>
                  </a:lnTo>
                  <a:lnTo>
                    <a:pt x="8920453" y="805267"/>
                  </a:lnTo>
                  <a:lnTo>
                    <a:pt x="8931883" y="805267"/>
                  </a:lnTo>
                  <a:lnTo>
                    <a:pt x="8943313" y="805267"/>
                  </a:lnTo>
                  <a:lnTo>
                    <a:pt x="8954791" y="805267"/>
                  </a:lnTo>
                  <a:lnTo>
                    <a:pt x="8966220" y="805267"/>
                  </a:lnTo>
                  <a:lnTo>
                    <a:pt x="8977651" y="805267"/>
                  </a:lnTo>
                  <a:lnTo>
                    <a:pt x="8989080" y="805267"/>
                  </a:lnTo>
                  <a:lnTo>
                    <a:pt x="9000511" y="805267"/>
                  </a:lnTo>
                  <a:lnTo>
                    <a:pt x="9011988" y="805267"/>
                  </a:lnTo>
                  <a:lnTo>
                    <a:pt x="9023418" y="805267"/>
                  </a:lnTo>
                  <a:lnTo>
                    <a:pt x="9034849" y="805267"/>
                  </a:lnTo>
                  <a:lnTo>
                    <a:pt x="9046278" y="805267"/>
                  </a:lnTo>
                  <a:lnTo>
                    <a:pt x="9057709" y="805267"/>
                  </a:lnTo>
                  <a:lnTo>
                    <a:pt x="9069186" y="805267"/>
                  </a:lnTo>
                  <a:lnTo>
                    <a:pt x="9080615" y="805267"/>
                  </a:lnTo>
                  <a:lnTo>
                    <a:pt x="9092046" y="805267"/>
                  </a:lnTo>
                  <a:lnTo>
                    <a:pt x="9103476" y="805267"/>
                  </a:lnTo>
                  <a:lnTo>
                    <a:pt x="9114906" y="805267"/>
                  </a:lnTo>
                  <a:lnTo>
                    <a:pt x="9126384" y="805267"/>
                  </a:lnTo>
                  <a:lnTo>
                    <a:pt x="9137813" y="805267"/>
                  </a:lnTo>
                  <a:lnTo>
                    <a:pt x="9149244" y="805267"/>
                  </a:lnTo>
                  <a:lnTo>
                    <a:pt x="9160673" y="805267"/>
                  </a:lnTo>
                  <a:lnTo>
                    <a:pt x="9172104" y="805267"/>
                  </a:lnTo>
                  <a:lnTo>
                    <a:pt x="9183581" y="805267"/>
                  </a:lnTo>
                  <a:lnTo>
                    <a:pt x="9195011" y="805267"/>
                  </a:lnTo>
                  <a:lnTo>
                    <a:pt x="9206442" y="805267"/>
                  </a:lnTo>
                  <a:lnTo>
                    <a:pt x="9217871" y="805267"/>
                  </a:lnTo>
                  <a:lnTo>
                    <a:pt x="9229301" y="692591"/>
                  </a:lnTo>
                  <a:lnTo>
                    <a:pt x="9240779" y="49578"/>
                  </a:lnTo>
                  <a:lnTo>
                    <a:pt x="9252209" y="0"/>
                  </a:lnTo>
                  <a:lnTo>
                    <a:pt x="9263639" y="39062"/>
                  </a:lnTo>
                  <a:lnTo>
                    <a:pt x="9275069" y="55588"/>
                  </a:lnTo>
                  <a:lnTo>
                    <a:pt x="9286498" y="265919"/>
                  </a:lnTo>
                  <a:lnTo>
                    <a:pt x="9297977" y="219346"/>
                  </a:lnTo>
                  <a:lnTo>
                    <a:pt x="9309406" y="232867"/>
                  </a:lnTo>
                  <a:lnTo>
                    <a:pt x="9320837" y="799257"/>
                  </a:lnTo>
                  <a:lnTo>
                    <a:pt x="9332266" y="805267"/>
                  </a:lnTo>
                  <a:lnTo>
                    <a:pt x="9343696" y="805267"/>
                  </a:lnTo>
                  <a:lnTo>
                    <a:pt x="9355174" y="805267"/>
                  </a:lnTo>
                  <a:lnTo>
                    <a:pt x="9366604" y="805267"/>
                  </a:lnTo>
                  <a:lnTo>
                    <a:pt x="9378035" y="805267"/>
                  </a:lnTo>
                  <a:lnTo>
                    <a:pt x="9389464" y="805267"/>
                  </a:lnTo>
                  <a:lnTo>
                    <a:pt x="9400894" y="805267"/>
                  </a:lnTo>
                  <a:lnTo>
                    <a:pt x="9412372" y="805267"/>
                  </a:lnTo>
                  <a:lnTo>
                    <a:pt x="9423802" y="805267"/>
                  </a:lnTo>
                  <a:lnTo>
                    <a:pt x="9435232" y="805267"/>
                  </a:lnTo>
                  <a:lnTo>
                    <a:pt x="9446662" y="805267"/>
                  </a:lnTo>
                  <a:lnTo>
                    <a:pt x="9458091" y="805267"/>
                  </a:lnTo>
                  <a:lnTo>
                    <a:pt x="9469570" y="805267"/>
                  </a:lnTo>
                  <a:lnTo>
                    <a:pt x="9480999" y="805267"/>
                  </a:lnTo>
                  <a:lnTo>
                    <a:pt x="9492429" y="805267"/>
                  </a:lnTo>
                  <a:lnTo>
                    <a:pt x="9503859" y="805267"/>
                  </a:lnTo>
                  <a:lnTo>
                    <a:pt x="9515289" y="805267"/>
                  </a:lnTo>
                  <a:lnTo>
                    <a:pt x="9526767" y="805267"/>
                  </a:lnTo>
                  <a:lnTo>
                    <a:pt x="9538197" y="805267"/>
                  </a:lnTo>
                  <a:lnTo>
                    <a:pt x="9549626" y="805267"/>
                  </a:lnTo>
                  <a:lnTo>
                    <a:pt x="9561057" y="805267"/>
                  </a:lnTo>
                  <a:lnTo>
                    <a:pt x="9572487" y="805267"/>
                  </a:lnTo>
                  <a:lnTo>
                    <a:pt x="9583965" y="805267"/>
                  </a:lnTo>
                  <a:lnTo>
                    <a:pt x="9595395" y="805267"/>
                  </a:lnTo>
                  <a:lnTo>
                    <a:pt x="9606824" y="805267"/>
                  </a:lnTo>
                  <a:lnTo>
                    <a:pt x="9618255" y="805267"/>
                  </a:lnTo>
                  <a:lnTo>
                    <a:pt x="9629684" y="805267"/>
                  </a:lnTo>
                  <a:lnTo>
                    <a:pt x="9641163" y="805267"/>
                  </a:lnTo>
                  <a:lnTo>
                    <a:pt x="9652592" y="805267"/>
                  </a:lnTo>
                  <a:lnTo>
                    <a:pt x="9664022" y="805267"/>
                  </a:lnTo>
                  <a:lnTo>
                    <a:pt x="9675452" y="805267"/>
                  </a:lnTo>
                  <a:lnTo>
                    <a:pt x="9686882" y="805267"/>
                  </a:lnTo>
                  <a:lnTo>
                    <a:pt x="9698360" y="805267"/>
                  </a:lnTo>
                  <a:lnTo>
                    <a:pt x="9709790" y="805267"/>
                  </a:lnTo>
                  <a:lnTo>
                    <a:pt x="9721219" y="805267"/>
                  </a:lnTo>
                  <a:lnTo>
                    <a:pt x="9732650" y="805267"/>
                  </a:lnTo>
                  <a:lnTo>
                    <a:pt x="9744080" y="805267"/>
                  </a:lnTo>
                  <a:lnTo>
                    <a:pt x="9755557" y="805267"/>
                  </a:lnTo>
                  <a:lnTo>
                    <a:pt x="9766988" y="805267"/>
                  </a:lnTo>
                  <a:lnTo>
                    <a:pt x="9778417" y="805267"/>
                  </a:lnTo>
                  <a:lnTo>
                    <a:pt x="9789848" y="805267"/>
                  </a:lnTo>
                  <a:lnTo>
                    <a:pt x="9801277" y="805267"/>
                  </a:lnTo>
                  <a:lnTo>
                    <a:pt x="9812755" y="805267"/>
                  </a:lnTo>
                  <a:lnTo>
                    <a:pt x="9824185" y="805267"/>
                  </a:lnTo>
                  <a:lnTo>
                    <a:pt x="9835615" y="805267"/>
                  </a:lnTo>
                  <a:lnTo>
                    <a:pt x="9847045" y="805267"/>
                  </a:lnTo>
                  <a:lnTo>
                    <a:pt x="9858475" y="805267"/>
                  </a:lnTo>
                  <a:lnTo>
                    <a:pt x="9869952" y="805267"/>
                  </a:lnTo>
                  <a:lnTo>
                    <a:pt x="9881383" y="805267"/>
                  </a:lnTo>
                  <a:lnTo>
                    <a:pt x="9892812" y="805267"/>
                  </a:lnTo>
                  <a:lnTo>
                    <a:pt x="9904243" y="805267"/>
                  </a:lnTo>
                  <a:lnTo>
                    <a:pt x="9915673" y="805267"/>
                  </a:lnTo>
                  <a:lnTo>
                    <a:pt x="9927102" y="805267"/>
                  </a:lnTo>
                  <a:lnTo>
                    <a:pt x="9938581" y="805267"/>
                  </a:lnTo>
                  <a:lnTo>
                    <a:pt x="9950010" y="805267"/>
                  </a:lnTo>
                  <a:lnTo>
                    <a:pt x="9961441" y="805267"/>
                  </a:lnTo>
                  <a:lnTo>
                    <a:pt x="9972870" y="805267"/>
                  </a:lnTo>
                  <a:lnTo>
                    <a:pt x="9984300" y="805267"/>
                  </a:lnTo>
                  <a:lnTo>
                    <a:pt x="9995778" y="805267"/>
                  </a:lnTo>
                  <a:lnTo>
                    <a:pt x="10007208" y="805267"/>
                  </a:lnTo>
                  <a:lnTo>
                    <a:pt x="10018638" y="805267"/>
                  </a:lnTo>
                  <a:lnTo>
                    <a:pt x="10030068" y="805267"/>
                  </a:lnTo>
                  <a:lnTo>
                    <a:pt x="10041498" y="805267"/>
                  </a:lnTo>
                  <a:lnTo>
                    <a:pt x="10052976" y="805267"/>
                  </a:lnTo>
                  <a:lnTo>
                    <a:pt x="10064405" y="805267"/>
                  </a:lnTo>
                  <a:lnTo>
                    <a:pt x="10075835" y="805267"/>
                  </a:lnTo>
                  <a:lnTo>
                    <a:pt x="10087266" y="805267"/>
                  </a:lnTo>
                  <a:lnTo>
                    <a:pt x="10098695" y="805267"/>
                  </a:lnTo>
                  <a:lnTo>
                    <a:pt x="10110174" y="805267"/>
                  </a:lnTo>
                  <a:lnTo>
                    <a:pt x="10121603" y="805267"/>
                  </a:lnTo>
                  <a:lnTo>
                    <a:pt x="10133033" y="805267"/>
                  </a:lnTo>
                  <a:lnTo>
                    <a:pt x="10144463" y="805267"/>
                  </a:lnTo>
                  <a:lnTo>
                    <a:pt x="10155893" y="805267"/>
                  </a:lnTo>
                  <a:lnTo>
                    <a:pt x="10167371" y="805267"/>
                  </a:lnTo>
                  <a:lnTo>
                    <a:pt x="10178801" y="805267"/>
                  </a:lnTo>
                  <a:lnTo>
                    <a:pt x="10190230" y="805267"/>
                  </a:lnTo>
                  <a:lnTo>
                    <a:pt x="10201661" y="805267"/>
                  </a:lnTo>
                  <a:lnTo>
                    <a:pt x="10213091" y="805267"/>
                  </a:lnTo>
                  <a:lnTo>
                    <a:pt x="10224569" y="805267"/>
                  </a:lnTo>
                  <a:lnTo>
                    <a:pt x="10235998" y="805267"/>
                  </a:lnTo>
                  <a:lnTo>
                    <a:pt x="10247428" y="805267"/>
                  </a:lnTo>
                  <a:lnTo>
                    <a:pt x="10258859" y="805267"/>
                  </a:lnTo>
                  <a:lnTo>
                    <a:pt x="10270288" y="805267"/>
                  </a:lnTo>
                  <a:lnTo>
                    <a:pt x="10281767" y="805267"/>
                  </a:lnTo>
                  <a:lnTo>
                    <a:pt x="10293196" y="805267"/>
                  </a:lnTo>
                  <a:lnTo>
                    <a:pt x="10304626" y="805267"/>
                  </a:lnTo>
                  <a:lnTo>
                    <a:pt x="10316056" y="805267"/>
                  </a:lnTo>
                  <a:lnTo>
                    <a:pt x="10327486" y="805267"/>
                  </a:lnTo>
                  <a:lnTo>
                    <a:pt x="10338963" y="805267"/>
                  </a:lnTo>
                  <a:lnTo>
                    <a:pt x="10350394" y="805267"/>
                  </a:lnTo>
                  <a:lnTo>
                    <a:pt x="10361823" y="805267"/>
                  </a:lnTo>
                  <a:lnTo>
                    <a:pt x="10373254" y="805267"/>
                  </a:lnTo>
                  <a:lnTo>
                    <a:pt x="10384684" y="805267"/>
                  </a:lnTo>
                  <a:lnTo>
                    <a:pt x="10396161" y="805267"/>
                  </a:lnTo>
                  <a:lnTo>
                    <a:pt x="10407591" y="805267"/>
                  </a:lnTo>
                  <a:lnTo>
                    <a:pt x="10419021" y="805267"/>
                  </a:lnTo>
                  <a:lnTo>
                    <a:pt x="10430452" y="805267"/>
                  </a:lnTo>
                  <a:lnTo>
                    <a:pt x="10441881" y="805267"/>
                  </a:lnTo>
                  <a:lnTo>
                    <a:pt x="10453358" y="805267"/>
                  </a:lnTo>
                  <a:lnTo>
                    <a:pt x="10464789" y="805267"/>
                  </a:lnTo>
                  <a:lnTo>
                    <a:pt x="10476219" y="805267"/>
                  </a:lnTo>
                  <a:lnTo>
                    <a:pt x="10487649" y="805267"/>
                  </a:lnTo>
                  <a:lnTo>
                    <a:pt x="10499079" y="805267"/>
                  </a:lnTo>
                  <a:lnTo>
                    <a:pt x="10510556" y="805267"/>
                  </a:lnTo>
                  <a:lnTo>
                    <a:pt x="10521987" y="805267"/>
                  </a:lnTo>
                  <a:lnTo>
                    <a:pt x="10533416" y="805267"/>
                  </a:lnTo>
                  <a:lnTo>
                    <a:pt x="10544847" y="805267"/>
                  </a:lnTo>
                  <a:lnTo>
                    <a:pt x="10556277" y="805267"/>
                  </a:lnTo>
                  <a:lnTo>
                    <a:pt x="10567754" y="805267"/>
                  </a:lnTo>
                  <a:lnTo>
                    <a:pt x="10579184" y="805267"/>
                  </a:lnTo>
                  <a:lnTo>
                    <a:pt x="10590614" y="805267"/>
                  </a:lnTo>
                  <a:lnTo>
                    <a:pt x="10602045" y="805267"/>
                  </a:lnTo>
                  <a:lnTo>
                    <a:pt x="10613474" y="805267"/>
                  </a:lnTo>
                  <a:lnTo>
                    <a:pt x="10624951" y="805267"/>
                  </a:lnTo>
                  <a:lnTo>
                    <a:pt x="10636382" y="805267"/>
                  </a:lnTo>
                  <a:lnTo>
                    <a:pt x="10647812" y="805267"/>
                  </a:lnTo>
                  <a:lnTo>
                    <a:pt x="10659241" y="805267"/>
                  </a:lnTo>
                  <a:lnTo>
                    <a:pt x="10670672" y="805267"/>
                  </a:lnTo>
                  <a:lnTo>
                    <a:pt x="10682149" y="805267"/>
                  </a:lnTo>
                  <a:lnTo>
                    <a:pt x="10693580" y="805267"/>
                  </a:lnTo>
                  <a:lnTo>
                    <a:pt x="10705009" y="805267"/>
                  </a:lnTo>
                  <a:lnTo>
                    <a:pt x="10716439" y="805267"/>
                  </a:lnTo>
                  <a:lnTo>
                    <a:pt x="10727870" y="805267"/>
                  </a:lnTo>
                  <a:lnTo>
                    <a:pt x="10739347" y="805267"/>
                  </a:lnTo>
                  <a:lnTo>
                    <a:pt x="10750778" y="805267"/>
                  </a:lnTo>
                  <a:lnTo>
                    <a:pt x="10762207" y="805267"/>
                  </a:lnTo>
                  <a:lnTo>
                    <a:pt x="10773637" y="805267"/>
                  </a:lnTo>
                  <a:lnTo>
                    <a:pt x="10785067" y="805267"/>
                  </a:lnTo>
                  <a:lnTo>
                    <a:pt x="10796544" y="805267"/>
                  </a:lnTo>
                  <a:lnTo>
                    <a:pt x="10807975" y="805267"/>
                  </a:lnTo>
                  <a:lnTo>
                    <a:pt x="10819405" y="805267"/>
                  </a:lnTo>
                  <a:lnTo>
                    <a:pt x="10830834" y="805267"/>
                  </a:lnTo>
                  <a:lnTo>
                    <a:pt x="10842265" y="805267"/>
                  </a:lnTo>
                  <a:lnTo>
                    <a:pt x="10853742" y="805267"/>
                  </a:lnTo>
                  <a:lnTo>
                    <a:pt x="10865173" y="805267"/>
                  </a:lnTo>
                  <a:lnTo>
                    <a:pt x="10876602" y="805267"/>
                  </a:lnTo>
                  <a:lnTo>
                    <a:pt x="10888032" y="805267"/>
                  </a:lnTo>
                  <a:lnTo>
                    <a:pt x="10899463" y="805267"/>
                  </a:lnTo>
                  <a:lnTo>
                    <a:pt x="10910892" y="805267"/>
                  </a:lnTo>
                  <a:lnTo>
                    <a:pt x="10922369" y="805267"/>
                  </a:lnTo>
                  <a:lnTo>
                    <a:pt x="10933800" y="805267"/>
                  </a:lnTo>
                  <a:lnTo>
                    <a:pt x="10945230" y="805267"/>
                  </a:lnTo>
                  <a:lnTo>
                    <a:pt x="10956660" y="805267"/>
                  </a:lnTo>
                  <a:lnTo>
                    <a:pt x="10968090" y="805267"/>
                  </a:lnTo>
                  <a:lnTo>
                    <a:pt x="10979567" y="805267"/>
                  </a:lnTo>
                  <a:lnTo>
                    <a:pt x="10990998" y="805267"/>
                  </a:lnTo>
                  <a:lnTo>
                    <a:pt x="11002427" y="805267"/>
                  </a:lnTo>
                  <a:lnTo>
                    <a:pt x="11013858" y="805267"/>
                  </a:lnTo>
                  <a:lnTo>
                    <a:pt x="11025287" y="805267"/>
                  </a:lnTo>
                  <a:lnTo>
                    <a:pt x="11036765" y="805267"/>
                  </a:lnTo>
                  <a:lnTo>
                    <a:pt x="11048195" y="805267"/>
                  </a:lnTo>
                  <a:lnTo>
                    <a:pt x="11059625" y="805267"/>
                  </a:lnTo>
                  <a:lnTo>
                    <a:pt x="11071056" y="805267"/>
                  </a:lnTo>
                  <a:lnTo>
                    <a:pt x="11082485" y="805267"/>
                  </a:lnTo>
                  <a:lnTo>
                    <a:pt x="11093962" y="805267"/>
                  </a:lnTo>
                  <a:lnTo>
                    <a:pt x="11105393" y="805267"/>
                  </a:lnTo>
                  <a:lnTo>
                    <a:pt x="11116823" y="805267"/>
                  </a:lnTo>
                  <a:lnTo>
                    <a:pt x="11128253" y="805267"/>
                  </a:lnTo>
                  <a:lnTo>
                    <a:pt x="11139683" y="805267"/>
                  </a:lnTo>
                  <a:lnTo>
                    <a:pt x="11151160" y="805267"/>
                  </a:lnTo>
                  <a:lnTo>
                    <a:pt x="11162591" y="805267"/>
                  </a:lnTo>
                  <a:lnTo>
                    <a:pt x="11174020" y="805267"/>
                  </a:lnTo>
                  <a:lnTo>
                    <a:pt x="11185451" y="805267"/>
                  </a:lnTo>
                  <a:lnTo>
                    <a:pt x="11196881" y="805267"/>
                  </a:lnTo>
                  <a:lnTo>
                    <a:pt x="11208358" y="805267"/>
                  </a:lnTo>
                  <a:lnTo>
                    <a:pt x="11218359" y="80526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35A499F-FC5F-DB46-92F3-E10FA51B26BB}"/>
                </a:ext>
              </a:extLst>
            </p:cNvPr>
            <p:cNvSpPr/>
            <p:nvPr/>
          </p:nvSpPr>
          <p:spPr>
            <a:xfrm>
              <a:off x="851149" y="5220376"/>
              <a:ext cx="11218359" cy="880386"/>
            </a:xfrm>
            <a:custGeom>
              <a:avLst/>
              <a:gdLst>
                <a:gd name="connsiteX0" fmla="*/ 0 w 11218359"/>
                <a:gd name="connsiteY0" fmla="*/ 880386 h 880386"/>
                <a:gd name="connsiteX1" fmla="*/ 9149 w 11218359"/>
                <a:gd name="connsiteY1" fmla="*/ 880386 h 880386"/>
                <a:gd name="connsiteX2" fmla="*/ 20588 w 11218359"/>
                <a:gd name="connsiteY2" fmla="*/ 880386 h 880386"/>
                <a:gd name="connsiteX3" fmla="*/ 32028 w 11218359"/>
                <a:gd name="connsiteY3" fmla="*/ 880386 h 880386"/>
                <a:gd name="connsiteX4" fmla="*/ 43467 w 11218359"/>
                <a:gd name="connsiteY4" fmla="*/ 880386 h 880386"/>
                <a:gd name="connsiteX5" fmla="*/ 54907 w 11218359"/>
                <a:gd name="connsiteY5" fmla="*/ 880386 h 880386"/>
                <a:gd name="connsiteX6" fmla="*/ 66346 w 11218359"/>
                <a:gd name="connsiteY6" fmla="*/ 880386 h 880386"/>
                <a:gd name="connsiteX7" fmla="*/ 77786 w 11218359"/>
                <a:gd name="connsiteY7" fmla="*/ 880386 h 880386"/>
                <a:gd name="connsiteX8" fmla="*/ 89225 w 11218359"/>
                <a:gd name="connsiteY8" fmla="*/ 880386 h 880386"/>
                <a:gd name="connsiteX9" fmla="*/ 100665 w 11218359"/>
                <a:gd name="connsiteY9" fmla="*/ 880386 h 880386"/>
                <a:gd name="connsiteX10" fmla="*/ 112104 w 11218359"/>
                <a:gd name="connsiteY10" fmla="*/ 880386 h 880386"/>
                <a:gd name="connsiteX11" fmla="*/ 123544 w 11218359"/>
                <a:gd name="connsiteY11" fmla="*/ 880386 h 880386"/>
                <a:gd name="connsiteX12" fmla="*/ 134979 w 11218359"/>
                <a:gd name="connsiteY12" fmla="*/ 880386 h 880386"/>
                <a:gd name="connsiteX13" fmla="*/ 146423 w 11218359"/>
                <a:gd name="connsiteY13" fmla="*/ 880386 h 880386"/>
                <a:gd name="connsiteX14" fmla="*/ 157858 w 11218359"/>
                <a:gd name="connsiteY14" fmla="*/ 880386 h 880386"/>
                <a:gd name="connsiteX15" fmla="*/ 169297 w 11218359"/>
                <a:gd name="connsiteY15" fmla="*/ 880386 h 880386"/>
                <a:gd name="connsiteX16" fmla="*/ 180737 w 11218359"/>
                <a:gd name="connsiteY16" fmla="*/ 880386 h 880386"/>
                <a:gd name="connsiteX17" fmla="*/ 192176 w 11218359"/>
                <a:gd name="connsiteY17" fmla="*/ 880386 h 880386"/>
                <a:gd name="connsiteX18" fmla="*/ 203616 w 11218359"/>
                <a:gd name="connsiteY18" fmla="*/ 880386 h 880386"/>
                <a:gd name="connsiteX19" fmla="*/ 215055 w 11218359"/>
                <a:gd name="connsiteY19" fmla="*/ 880386 h 880386"/>
                <a:gd name="connsiteX20" fmla="*/ 226495 w 11218359"/>
                <a:gd name="connsiteY20" fmla="*/ 880386 h 880386"/>
                <a:gd name="connsiteX21" fmla="*/ 237935 w 11218359"/>
                <a:gd name="connsiteY21" fmla="*/ 880386 h 880386"/>
                <a:gd name="connsiteX22" fmla="*/ 249374 w 11218359"/>
                <a:gd name="connsiteY22" fmla="*/ 880386 h 880386"/>
                <a:gd name="connsiteX23" fmla="*/ 260814 w 11218359"/>
                <a:gd name="connsiteY23" fmla="*/ 880386 h 880386"/>
                <a:gd name="connsiteX24" fmla="*/ 272253 w 11218359"/>
                <a:gd name="connsiteY24" fmla="*/ 880386 h 880386"/>
                <a:gd name="connsiteX25" fmla="*/ 283693 w 11218359"/>
                <a:gd name="connsiteY25" fmla="*/ 880386 h 880386"/>
                <a:gd name="connsiteX26" fmla="*/ 295132 w 11218359"/>
                <a:gd name="connsiteY26" fmla="*/ 880386 h 880386"/>
                <a:gd name="connsiteX27" fmla="*/ 306572 w 11218359"/>
                <a:gd name="connsiteY27" fmla="*/ 880386 h 880386"/>
                <a:gd name="connsiteX28" fmla="*/ 318011 w 11218359"/>
                <a:gd name="connsiteY28" fmla="*/ 880386 h 880386"/>
                <a:gd name="connsiteX29" fmla="*/ 329451 w 11218359"/>
                <a:gd name="connsiteY29" fmla="*/ 880386 h 880386"/>
                <a:gd name="connsiteX30" fmla="*/ 340890 w 11218359"/>
                <a:gd name="connsiteY30" fmla="*/ 880386 h 880386"/>
                <a:gd name="connsiteX31" fmla="*/ 352330 w 11218359"/>
                <a:gd name="connsiteY31" fmla="*/ 880386 h 880386"/>
                <a:gd name="connsiteX32" fmla="*/ 363769 w 11218359"/>
                <a:gd name="connsiteY32" fmla="*/ 880386 h 880386"/>
                <a:gd name="connsiteX33" fmla="*/ 375209 w 11218359"/>
                <a:gd name="connsiteY33" fmla="*/ 880386 h 880386"/>
                <a:gd name="connsiteX34" fmla="*/ 386648 w 11218359"/>
                <a:gd name="connsiteY34" fmla="*/ 880386 h 880386"/>
                <a:gd name="connsiteX35" fmla="*/ 398088 w 11218359"/>
                <a:gd name="connsiteY35" fmla="*/ 880386 h 880386"/>
                <a:gd name="connsiteX36" fmla="*/ 409527 w 11218359"/>
                <a:gd name="connsiteY36" fmla="*/ 880386 h 880386"/>
                <a:gd name="connsiteX37" fmla="*/ 420967 w 11218359"/>
                <a:gd name="connsiteY37" fmla="*/ 880386 h 880386"/>
                <a:gd name="connsiteX38" fmla="*/ 432406 w 11218359"/>
                <a:gd name="connsiteY38" fmla="*/ 880386 h 880386"/>
                <a:gd name="connsiteX39" fmla="*/ 443846 w 11218359"/>
                <a:gd name="connsiteY39" fmla="*/ 880386 h 880386"/>
                <a:gd name="connsiteX40" fmla="*/ 455285 w 11218359"/>
                <a:gd name="connsiteY40" fmla="*/ 880386 h 880386"/>
                <a:gd name="connsiteX41" fmla="*/ 466725 w 11218359"/>
                <a:gd name="connsiteY41" fmla="*/ 880386 h 880386"/>
                <a:gd name="connsiteX42" fmla="*/ 478165 w 11218359"/>
                <a:gd name="connsiteY42" fmla="*/ 880386 h 880386"/>
                <a:gd name="connsiteX43" fmla="*/ 489604 w 11218359"/>
                <a:gd name="connsiteY43" fmla="*/ 880386 h 880386"/>
                <a:gd name="connsiteX44" fmla="*/ 501044 w 11218359"/>
                <a:gd name="connsiteY44" fmla="*/ 880386 h 880386"/>
                <a:gd name="connsiteX45" fmla="*/ 512483 w 11218359"/>
                <a:gd name="connsiteY45" fmla="*/ 880386 h 880386"/>
                <a:gd name="connsiteX46" fmla="*/ 523923 w 11218359"/>
                <a:gd name="connsiteY46" fmla="*/ 880386 h 880386"/>
                <a:gd name="connsiteX47" fmla="*/ 535362 w 11218359"/>
                <a:gd name="connsiteY47" fmla="*/ 880386 h 880386"/>
                <a:gd name="connsiteX48" fmla="*/ 546802 w 11218359"/>
                <a:gd name="connsiteY48" fmla="*/ 880386 h 880386"/>
                <a:gd name="connsiteX49" fmla="*/ 558241 w 11218359"/>
                <a:gd name="connsiteY49" fmla="*/ 880386 h 880386"/>
                <a:gd name="connsiteX50" fmla="*/ 569681 w 11218359"/>
                <a:gd name="connsiteY50" fmla="*/ 880386 h 880386"/>
                <a:gd name="connsiteX51" fmla="*/ 581120 w 11218359"/>
                <a:gd name="connsiteY51" fmla="*/ 880386 h 880386"/>
                <a:gd name="connsiteX52" fmla="*/ 592560 w 11218359"/>
                <a:gd name="connsiteY52" fmla="*/ 880386 h 880386"/>
                <a:gd name="connsiteX53" fmla="*/ 603999 w 11218359"/>
                <a:gd name="connsiteY53" fmla="*/ 880386 h 880386"/>
                <a:gd name="connsiteX54" fmla="*/ 615439 w 11218359"/>
                <a:gd name="connsiteY54" fmla="*/ 880386 h 880386"/>
                <a:gd name="connsiteX55" fmla="*/ 626878 w 11218359"/>
                <a:gd name="connsiteY55" fmla="*/ 880386 h 880386"/>
                <a:gd name="connsiteX56" fmla="*/ 638318 w 11218359"/>
                <a:gd name="connsiteY56" fmla="*/ 880386 h 880386"/>
                <a:gd name="connsiteX57" fmla="*/ 649757 w 11218359"/>
                <a:gd name="connsiteY57" fmla="*/ 880386 h 880386"/>
                <a:gd name="connsiteX58" fmla="*/ 661192 w 11218359"/>
                <a:gd name="connsiteY58" fmla="*/ 880386 h 880386"/>
                <a:gd name="connsiteX59" fmla="*/ 672632 w 11218359"/>
                <a:gd name="connsiteY59" fmla="*/ 880386 h 880386"/>
                <a:gd name="connsiteX60" fmla="*/ 684071 w 11218359"/>
                <a:gd name="connsiteY60" fmla="*/ 880386 h 880386"/>
                <a:gd name="connsiteX61" fmla="*/ 695511 w 11218359"/>
                <a:gd name="connsiteY61" fmla="*/ 880386 h 880386"/>
                <a:gd name="connsiteX62" fmla="*/ 706950 w 11218359"/>
                <a:gd name="connsiteY62" fmla="*/ 880386 h 880386"/>
                <a:gd name="connsiteX63" fmla="*/ 718390 w 11218359"/>
                <a:gd name="connsiteY63" fmla="*/ 880386 h 880386"/>
                <a:gd name="connsiteX64" fmla="*/ 729829 w 11218359"/>
                <a:gd name="connsiteY64" fmla="*/ 880386 h 880386"/>
                <a:gd name="connsiteX65" fmla="*/ 741269 w 11218359"/>
                <a:gd name="connsiteY65" fmla="*/ 880386 h 880386"/>
                <a:gd name="connsiteX66" fmla="*/ 752708 w 11218359"/>
                <a:gd name="connsiteY66" fmla="*/ 880386 h 880386"/>
                <a:gd name="connsiteX67" fmla="*/ 764148 w 11218359"/>
                <a:gd name="connsiteY67" fmla="*/ 880386 h 880386"/>
                <a:gd name="connsiteX68" fmla="*/ 775587 w 11218359"/>
                <a:gd name="connsiteY68" fmla="*/ 880386 h 880386"/>
                <a:gd name="connsiteX69" fmla="*/ 787027 w 11218359"/>
                <a:gd name="connsiteY69" fmla="*/ 880386 h 880386"/>
                <a:gd name="connsiteX70" fmla="*/ 798467 w 11218359"/>
                <a:gd name="connsiteY70" fmla="*/ 880386 h 880386"/>
                <a:gd name="connsiteX71" fmla="*/ 809906 w 11218359"/>
                <a:gd name="connsiteY71" fmla="*/ 880386 h 880386"/>
                <a:gd name="connsiteX72" fmla="*/ 821346 w 11218359"/>
                <a:gd name="connsiteY72" fmla="*/ 880386 h 880386"/>
                <a:gd name="connsiteX73" fmla="*/ 832785 w 11218359"/>
                <a:gd name="connsiteY73" fmla="*/ 880386 h 880386"/>
                <a:gd name="connsiteX74" fmla="*/ 844225 w 11218359"/>
                <a:gd name="connsiteY74" fmla="*/ 880386 h 880386"/>
                <a:gd name="connsiteX75" fmla="*/ 855664 w 11218359"/>
                <a:gd name="connsiteY75" fmla="*/ 880386 h 880386"/>
                <a:gd name="connsiteX76" fmla="*/ 867104 w 11218359"/>
                <a:gd name="connsiteY76" fmla="*/ 880386 h 880386"/>
                <a:gd name="connsiteX77" fmla="*/ 878543 w 11218359"/>
                <a:gd name="connsiteY77" fmla="*/ 880386 h 880386"/>
                <a:gd name="connsiteX78" fmla="*/ 889983 w 11218359"/>
                <a:gd name="connsiteY78" fmla="*/ 880386 h 880386"/>
                <a:gd name="connsiteX79" fmla="*/ 901422 w 11218359"/>
                <a:gd name="connsiteY79" fmla="*/ 880386 h 880386"/>
                <a:gd name="connsiteX80" fmla="*/ 912862 w 11218359"/>
                <a:gd name="connsiteY80" fmla="*/ 880386 h 880386"/>
                <a:gd name="connsiteX81" fmla="*/ 924301 w 11218359"/>
                <a:gd name="connsiteY81" fmla="*/ 880386 h 880386"/>
                <a:gd name="connsiteX82" fmla="*/ 935741 w 11218359"/>
                <a:gd name="connsiteY82" fmla="*/ 880386 h 880386"/>
                <a:gd name="connsiteX83" fmla="*/ 947180 w 11218359"/>
                <a:gd name="connsiteY83" fmla="*/ 880386 h 880386"/>
                <a:gd name="connsiteX84" fmla="*/ 958620 w 11218359"/>
                <a:gd name="connsiteY84" fmla="*/ 880386 h 880386"/>
                <a:gd name="connsiteX85" fmla="*/ 970059 w 11218359"/>
                <a:gd name="connsiteY85" fmla="*/ 880386 h 880386"/>
                <a:gd name="connsiteX86" fmla="*/ 981499 w 11218359"/>
                <a:gd name="connsiteY86" fmla="*/ 880386 h 880386"/>
                <a:gd name="connsiteX87" fmla="*/ 992938 w 11218359"/>
                <a:gd name="connsiteY87" fmla="*/ 880386 h 880386"/>
                <a:gd name="connsiteX88" fmla="*/ 1004378 w 11218359"/>
                <a:gd name="connsiteY88" fmla="*/ 880386 h 880386"/>
                <a:gd name="connsiteX89" fmla="*/ 1015818 w 11218359"/>
                <a:gd name="connsiteY89" fmla="*/ 880386 h 880386"/>
                <a:gd name="connsiteX90" fmla="*/ 1027257 w 11218359"/>
                <a:gd name="connsiteY90" fmla="*/ 880386 h 880386"/>
                <a:gd name="connsiteX91" fmla="*/ 1038697 w 11218359"/>
                <a:gd name="connsiteY91" fmla="*/ 880386 h 880386"/>
                <a:gd name="connsiteX92" fmla="*/ 1050136 w 11218359"/>
                <a:gd name="connsiteY92" fmla="*/ 880386 h 880386"/>
                <a:gd name="connsiteX93" fmla="*/ 1061576 w 11218359"/>
                <a:gd name="connsiteY93" fmla="*/ 880386 h 880386"/>
                <a:gd name="connsiteX94" fmla="*/ 1073015 w 11218359"/>
                <a:gd name="connsiteY94" fmla="*/ 880386 h 880386"/>
                <a:gd name="connsiteX95" fmla="*/ 1084455 w 11218359"/>
                <a:gd name="connsiteY95" fmla="*/ 880386 h 880386"/>
                <a:gd name="connsiteX96" fmla="*/ 1095894 w 11218359"/>
                <a:gd name="connsiteY96" fmla="*/ 880386 h 880386"/>
                <a:gd name="connsiteX97" fmla="*/ 1107334 w 11218359"/>
                <a:gd name="connsiteY97" fmla="*/ 880386 h 880386"/>
                <a:gd name="connsiteX98" fmla="*/ 1118773 w 11218359"/>
                <a:gd name="connsiteY98" fmla="*/ 880386 h 880386"/>
                <a:gd name="connsiteX99" fmla="*/ 1130213 w 11218359"/>
                <a:gd name="connsiteY99" fmla="*/ 880386 h 880386"/>
                <a:gd name="connsiteX100" fmla="*/ 1141652 w 11218359"/>
                <a:gd name="connsiteY100" fmla="*/ 880386 h 880386"/>
                <a:gd name="connsiteX101" fmla="*/ 1153092 w 11218359"/>
                <a:gd name="connsiteY101" fmla="*/ 880386 h 880386"/>
                <a:gd name="connsiteX102" fmla="*/ 1164531 w 11218359"/>
                <a:gd name="connsiteY102" fmla="*/ 880386 h 880386"/>
                <a:gd name="connsiteX103" fmla="*/ 1175971 w 11218359"/>
                <a:gd name="connsiteY103" fmla="*/ 880386 h 880386"/>
                <a:gd name="connsiteX104" fmla="*/ 1187406 w 11218359"/>
                <a:gd name="connsiteY104" fmla="*/ 880386 h 880386"/>
                <a:gd name="connsiteX105" fmla="*/ 1198845 w 11218359"/>
                <a:gd name="connsiteY105" fmla="*/ 880386 h 880386"/>
                <a:gd name="connsiteX106" fmla="*/ 1210285 w 11218359"/>
                <a:gd name="connsiteY106" fmla="*/ 880386 h 880386"/>
                <a:gd name="connsiteX107" fmla="*/ 1221724 w 11218359"/>
                <a:gd name="connsiteY107" fmla="*/ 880386 h 880386"/>
                <a:gd name="connsiteX108" fmla="*/ 1233164 w 11218359"/>
                <a:gd name="connsiteY108" fmla="*/ 880386 h 880386"/>
                <a:gd name="connsiteX109" fmla="*/ 1244603 w 11218359"/>
                <a:gd name="connsiteY109" fmla="*/ 880386 h 880386"/>
                <a:gd name="connsiteX110" fmla="*/ 1256043 w 11218359"/>
                <a:gd name="connsiteY110" fmla="*/ 880386 h 880386"/>
                <a:gd name="connsiteX111" fmla="*/ 1267482 w 11218359"/>
                <a:gd name="connsiteY111" fmla="*/ 880386 h 880386"/>
                <a:gd name="connsiteX112" fmla="*/ 1278922 w 11218359"/>
                <a:gd name="connsiteY112" fmla="*/ 880386 h 880386"/>
                <a:gd name="connsiteX113" fmla="*/ 1290361 w 11218359"/>
                <a:gd name="connsiteY113" fmla="*/ 880386 h 880386"/>
                <a:gd name="connsiteX114" fmla="*/ 1301801 w 11218359"/>
                <a:gd name="connsiteY114" fmla="*/ 880386 h 880386"/>
                <a:gd name="connsiteX115" fmla="*/ 1313240 w 11218359"/>
                <a:gd name="connsiteY115" fmla="*/ 880386 h 880386"/>
                <a:gd name="connsiteX116" fmla="*/ 1324680 w 11218359"/>
                <a:gd name="connsiteY116" fmla="*/ 880386 h 880386"/>
                <a:gd name="connsiteX117" fmla="*/ 1336120 w 11218359"/>
                <a:gd name="connsiteY117" fmla="*/ 880386 h 880386"/>
                <a:gd name="connsiteX118" fmla="*/ 1347559 w 11218359"/>
                <a:gd name="connsiteY118" fmla="*/ 880386 h 880386"/>
                <a:gd name="connsiteX119" fmla="*/ 1358999 w 11218359"/>
                <a:gd name="connsiteY119" fmla="*/ 880386 h 880386"/>
                <a:gd name="connsiteX120" fmla="*/ 1370438 w 11218359"/>
                <a:gd name="connsiteY120" fmla="*/ 880386 h 880386"/>
                <a:gd name="connsiteX121" fmla="*/ 1381878 w 11218359"/>
                <a:gd name="connsiteY121" fmla="*/ 880386 h 880386"/>
                <a:gd name="connsiteX122" fmla="*/ 1393317 w 11218359"/>
                <a:gd name="connsiteY122" fmla="*/ 880386 h 880386"/>
                <a:gd name="connsiteX123" fmla="*/ 1404757 w 11218359"/>
                <a:gd name="connsiteY123" fmla="*/ 880386 h 880386"/>
                <a:gd name="connsiteX124" fmla="*/ 1416196 w 11218359"/>
                <a:gd name="connsiteY124" fmla="*/ 880386 h 880386"/>
                <a:gd name="connsiteX125" fmla="*/ 1427636 w 11218359"/>
                <a:gd name="connsiteY125" fmla="*/ 880386 h 880386"/>
                <a:gd name="connsiteX126" fmla="*/ 1439075 w 11218359"/>
                <a:gd name="connsiteY126" fmla="*/ 880386 h 880386"/>
                <a:gd name="connsiteX127" fmla="*/ 1450515 w 11218359"/>
                <a:gd name="connsiteY127" fmla="*/ 880386 h 880386"/>
                <a:gd name="connsiteX128" fmla="*/ 1461954 w 11218359"/>
                <a:gd name="connsiteY128" fmla="*/ 880386 h 880386"/>
                <a:gd name="connsiteX129" fmla="*/ 1473394 w 11218359"/>
                <a:gd name="connsiteY129" fmla="*/ 880386 h 880386"/>
                <a:gd name="connsiteX130" fmla="*/ 1484833 w 11218359"/>
                <a:gd name="connsiteY130" fmla="*/ 880386 h 880386"/>
                <a:gd name="connsiteX131" fmla="*/ 1496273 w 11218359"/>
                <a:gd name="connsiteY131" fmla="*/ 880386 h 880386"/>
                <a:gd name="connsiteX132" fmla="*/ 1507712 w 11218359"/>
                <a:gd name="connsiteY132" fmla="*/ 880386 h 880386"/>
                <a:gd name="connsiteX133" fmla="*/ 1519152 w 11218359"/>
                <a:gd name="connsiteY133" fmla="*/ 880386 h 880386"/>
                <a:gd name="connsiteX134" fmla="*/ 1530591 w 11218359"/>
                <a:gd name="connsiteY134" fmla="*/ 880386 h 880386"/>
                <a:gd name="connsiteX135" fmla="*/ 1542031 w 11218359"/>
                <a:gd name="connsiteY135" fmla="*/ 880386 h 880386"/>
                <a:gd name="connsiteX136" fmla="*/ 1553471 w 11218359"/>
                <a:gd name="connsiteY136" fmla="*/ 880386 h 880386"/>
                <a:gd name="connsiteX137" fmla="*/ 1564910 w 11218359"/>
                <a:gd name="connsiteY137" fmla="*/ 880386 h 880386"/>
                <a:gd name="connsiteX138" fmla="*/ 1576349 w 11218359"/>
                <a:gd name="connsiteY138" fmla="*/ 880386 h 880386"/>
                <a:gd name="connsiteX139" fmla="*/ 1587789 w 11218359"/>
                <a:gd name="connsiteY139" fmla="*/ 880386 h 880386"/>
                <a:gd name="connsiteX140" fmla="*/ 1599229 w 11218359"/>
                <a:gd name="connsiteY140" fmla="*/ 880386 h 880386"/>
                <a:gd name="connsiteX141" fmla="*/ 1610668 w 11218359"/>
                <a:gd name="connsiteY141" fmla="*/ 880386 h 880386"/>
                <a:gd name="connsiteX142" fmla="*/ 1622107 w 11218359"/>
                <a:gd name="connsiteY142" fmla="*/ 880386 h 880386"/>
                <a:gd name="connsiteX143" fmla="*/ 1633547 w 11218359"/>
                <a:gd name="connsiteY143" fmla="*/ 880386 h 880386"/>
                <a:gd name="connsiteX144" fmla="*/ 1644987 w 11218359"/>
                <a:gd name="connsiteY144" fmla="*/ 880386 h 880386"/>
                <a:gd name="connsiteX145" fmla="*/ 1656426 w 11218359"/>
                <a:gd name="connsiteY145" fmla="*/ 880386 h 880386"/>
                <a:gd name="connsiteX146" fmla="*/ 1667866 w 11218359"/>
                <a:gd name="connsiteY146" fmla="*/ 880386 h 880386"/>
                <a:gd name="connsiteX147" fmla="*/ 1679305 w 11218359"/>
                <a:gd name="connsiteY147" fmla="*/ 880386 h 880386"/>
                <a:gd name="connsiteX148" fmla="*/ 1690745 w 11218359"/>
                <a:gd name="connsiteY148" fmla="*/ 880386 h 880386"/>
                <a:gd name="connsiteX149" fmla="*/ 1702184 w 11218359"/>
                <a:gd name="connsiteY149" fmla="*/ 880386 h 880386"/>
                <a:gd name="connsiteX150" fmla="*/ 1713619 w 11218359"/>
                <a:gd name="connsiteY150" fmla="*/ 880386 h 880386"/>
                <a:gd name="connsiteX151" fmla="*/ 1725063 w 11218359"/>
                <a:gd name="connsiteY151" fmla="*/ 880386 h 880386"/>
                <a:gd name="connsiteX152" fmla="*/ 1736498 w 11218359"/>
                <a:gd name="connsiteY152" fmla="*/ 880386 h 880386"/>
                <a:gd name="connsiteX153" fmla="*/ 1747938 w 11218359"/>
                <a:gd name="connsiteY153" fmla="*/ 880386 h 880386"/>
                <a:gd name="connsiteX154" fmla="*/ 1759377 w 11218359"/>
                <a:gd name="connsiteY154" fmla="*/ 880386 h 880386"/>
                <a:gd name="connsiteX155" fmla="*/ 1770817 w 11218359"/>
                <a:gd name="connsiteY155" fmla="*/ 880386 h 880386"/>
                <a:gd name="connsiteX156" fmla="*/ 1782256 w 11218359"/>
                <a:gd name="connsiteY156" fmla="*/ 880386 h 880386"/>
                <a:gd name="connsiteX157" fmla="*/ 1793696 w 11218359"/>
                <a:gd name="connsiteY157" fmla="*/ 880386 h 880386"/>
                <a:gd name="connsiteX158" fmla="*/ 1805135 w 11218359"/>
                <a:gd name="connsiteY158" fmla="*/ 880386 h 880386"/>
                <a:gd name="connsiteX159" fmla="*/ 1816575 w 11218359"/>
                <a:gd name="connsiteY159" fmla="*/ 880386 h 880386"/>
                <a:gd name="connsiteX160" fmla="*/ 1828014 w 11218359"/>
                <a:gd name="connsiteY160" fmla="*/ 880386 h 880386"/>
                <a:gd name="connsiteX161" fmla="*/ 1839454 w 11218359"/>
                <a:gd name="connsiteY161" fmla="*/ 880386 h 880386"/>
                <a:gd name="connsiteX162" fmla="*/ 1850893 w 11218359"/>
                <a:gd name="connsiteY162" fmla="*/ 880386 h 880386"/>
                <a:gd name="connsiteX163" fmla="*/ 1862333 w 11218359"/>
                <a:gd name="connsiteY163" fmla="*/ 880386 h 880386"/>
                <a:gd name="connsiteX164" fmla="*/ 1873772 w 11218359"/>
                <a:gd name="connsiteY164" fmla="*/ 862360 h 880386"/>
                <a:gd name="connsiteX165" fmla="*/ 1885212 w 11218359"/>
                <a:gd name="connsiteY165" fmla="*/ 356059 h 880386"/>
                <a:gd name="connsiteX166" fmla="*/ 1896651 w 11218359"/>
                <a:gd name="connsiteY166" fmla="*/ 148733 h 880386"/>
                <a:gd name="connsiteX167" fmla="*/ 1908091 w 11218359"/>
                <a:gd name="connsiteY167" fmla="*/ 0 h 880386"/>
                <a:gd name="connsiteX168" fmla="*/ 1919531 w 11218359"/>
                <a:gd name="connsiteY168" fmla="*/ 700102 h 880386"/>
                <a:gd name="connsiteX169" fmla="*/ 1930970 w 11218359"/>
                <a:gd name="connsiteY169" fmla="*/ 880386 h 880386"/>
                <a:gd name="connsiteX170" fmla="*/ 1942409 w 11218359"/>
                <a:gd name="connsiteY170" fmla="*/ 880386 h 880386"/>
                <a:gd name="connsiteX171" fmla="*/ 1953849 w 11218359"/>
                <a:gd name="connsiteY171" fmla="*/ 880386 h 880386"/>
                <a:gd name="connsiteX172" fmla="*/ 1965289 w 11218359"/>
                <a:gd name="connsiteY172" fmla="*/ 880386 h 880386"/>
                <a:gd name="connsiteX173" fmla="*/ 1976728 w 11218359"/>
                <a:gd name="connsiteY173" fmla="*/ 880386 h 880386"/>
                <a:gd name="connsiteX174" fmla="*/ 1988168 w 11218359"/>
                <a:gd name="connsiteY174" fmla="*/ 880386 h 880386"/>
                <a:gd name="connsiteX175" fmla="*/ 1999607 w 11218359"/>
                <a:gd name="connsiteY175" fmla="*/ 880386 h 880386"/>
                <a:gd name="connsiteX176" fmla="*/ 2011047 w 11218359"/>
                <a:gd name="connsiteY176" fmla="*/ 880386 h 880386"/>
                <a:gd name="connsiteX177" fmla="*/ 2022486 w 11218359"/>
                <a:gd name="connsiteY177" fmla="*/ 880386 h 880386"/>
                <a:gd name="connsiteX178" fmla="*/ 2033926 w 11218359"/>
                <a:gd name="connsiteY178" fmla="*/ 880386 h 880386"/>
                <a:gd name="connsiteX179" fmla="*/ 2045365 w 11218359"/>
                <a:gd name="connsiteY179" fmla="*/ 880386 h 880386"/>
                <a:gd name="connsiteX180" fmla="*/ 2056805 w 11218359"/>
                <a:gd name="connsiteY180" fmla="*/ 880386 h 880386"/>
                <a:gd name="connsiteX181" fmla="*/ 2068244 w 11218359"/>
                <a:gd name="connsiteY181" fmla="*/ 880386 h 880386"/>
                <a:gd name="connsiteX182" fmla="*/ 2079684 w 11218359"/>
                <a:gd name="connsiteY182" fmla="*/ 880386 h 880386"/>
                <a:gd name="connsiteX183" fmla="*/ 2091123 w 11218359"/>
                <a:gd name="connsiteY183" fmla="*/ 880386 h 880386"/>
                <a:gd name="connsiteX184" fmla="*/ 2102563 w 11218359"/>
                <a:gd name="connsiteY184" fmla="*/ 880386 h 880386"/>
                <a:gd name="connsiteX185" fmla="*/ 2114002 w 11218359"/>
                <a:gd name="connsiteY185" fmla="*/ 880386 h 880386"/>
                <a:gd name="connsiteX186" fmla="*/ 2125442 w 11218359"/>
                <a:gd name="connsiteY186" fmla="*/ 880386 h 880386"/>
                <a:gd name="connsiteX187" fmla="*/ 2136882 w 11218359"/>
                <a:gd name="connsiteY187" fmla="*/ 880386 h 880386"/>
                <a:gd name="connsiteX188" fmla="*/ 2148321 w 11218359"/>
                <a:gd name="connsiteY188" fmla="*/ 880386 h 880386"/>
                <a:gd name="connsiteX189" fmla="*/ 2159760 w 11218359"/>
                <a:gd name="connsiteY189" fmla="*/ 880386 h 880386"/>
                <a:gd name="connsiteX190" fmla="*/ 2171200 w 11218359"/>
                <a:gd name="connsiteY190" fmla="*/ 880386 h 880386"/>
                <a:gd name="connsiteX191" fmla="*/ 2182640 w 11218359"/>
                <a:gd name="connsiteY191" fmla="*/ 880386 h 880386"/>
                <a:gd name="connsiteX192" fmla="*/ 2194079 w 11218359"/>
                <a:gd name="connsiteY192" fmla="*/ 880386 h 880386"/>
                <a:gd name="connsiteX193" fmla="*/ 2205519 w 11218359"/>
                <a:gd name="connsiteY193" fmla="*/ 880386 h 880386"/>
                <a:gd name="connsiteX194" fmla="*/ 2216958 w 11218359"/>
                <a:gd name="connsiteY194" fmla="*/ 880386 h 880386"/>
                <a:gd name="connsiteX195" fmla="*/ 2228393 w 11218359"/>
                <a:gd name="connsiteY195" fmla="*/ 880386 h 880386"/>
                <a:gd name="connsiteX196" fmla="*/ 2239837 w 11218359"/>
                <a:gd name="connsiteY196" fmla="*/ 880386 h 880386"/>
                <a:gd name="connsiteX197" fmla="*/ 2251272 w 11218359"/>
                <a:gd name="connsiteY197" fmla="*/ 880386 h 880386"/>
                <a:gd name="connsiteX198" fmla="*/ 2262716 w 11218359"/>
                <a:gd name="connsiteY198" fmla="*/ 880386 h 880386"/>
                <a:gd name="connsiteX199" fmla="*/ 2274151 w 11218359"/>
                <a:gd name="connsiteY199" fmla="*/ 880386 h 880386"/>
                <a:gd name="connsiteX200" fmla="*/ 2285591 w 11218359"/>
                <a:gd name="connsiteY200" fmla="*/ 880386 h 880386"/>
                <a:gd name="connsiteX201" fmla="*/ 2297030 w 11218359"/>
                <a:gd name="connsiteY201" fmla="*/ 880386 h 880386"/>
                <a:gd name="connsiteX202" fmla="*/ 2308470 w 11218359"/>
                <a:gd name="connsiteY202" fmla="*/ 880386 h 880386"/>
                <a:gd name="connsiteX203" fmla="*/ 2319909 w 11218359"/>
                <a:gd name="connsiteY203" fmla="*/ 880386 h 880386"/>
                <a:gd name="connsiteX204" fmla="*/ 2331349 w 11218359"/>
                <a:gd name="connsiteY204" fmla="*/ 880386 h 880386"/>
                <a:gd name="connsiteX205" fmla="*/ 2342788 w 11218359"/>
                <a:gd name="connsiteY205" fmla="*/ 880386 h 880386"/>
                <a:gd name="connsiteX206" fmla="*/ 2354228 w 11218359"/>
                <a:gd name="connsiteY206" fmla="*/ 880386 h 880386"/>
                <a:gd name="connsiteX207" fmla="*/ 2365667 w 11218359"/>
                <a:gd name="connsiteY207" fmla="*/ 880386 h 880386"/>
                <a:gd name="connsiteX208" fmla="*/ 2377107 w 11218359"/>
                <a:gd name="connsiteY208" fmla="*/ 880386 h 880386"/>
                <a:gd name="connsiteX209" fmla="*/ 2388546 w 11218359"/>
                <a:gd name="connsiteY209" fmla="*/ 880386 h 880386"/>
                <a:gd name="connsiteX210" fmla="*/ 2399986 w 11218359"/>
                <a:gd name="connsiteY210" fmla="*/ 880386 h 880386"/>
                <a:gd name="connsiteX211" fmla="*/ 2411425 w 11218359"/>
                <a:gd name="connsiteY211" fmla="*/ 880386 h 880386"/>
                <a:gd name="connsiteX212" fmla="*/ 2422865 w 11218359"/>
                <a:gd name="connsiteY212" fmla="*/ 880386 h 880386"/>
                <a:gd name="connsiteX213" fmla="*/ 2434304 w 11218359"/>
                <a:gd name="connsiteY213" fmla="*/ 880386 h 880386"/>
                <a:gd name="connsiteX214" fmla="*/ 2445744 w 11218359"/>
                <a:gd name="connsiteY214" fmla="*/ 880386 h 880386"/>
                <a:gd name="connsiteX215" fmla="*/ 2457184 w 11218359"/>
                <a:gd name="connsiteY215" fmla="*/ 880386 h 880386"/>
                <a:gd name="connsiteX216" fmla="*/ 2468623 w 11218359"/>
                <a:gd name="connsiteY216" fmla="*/ 880386 h 880386"/>
                <a:gd name="connsiteX217" fmla="*/ 2480062 w 11218359"/>
                <a:gd name="connsiteY217" fmla="*/ 880386 h 880386"/>
                <a:gd name="connsiteX218" fmla="*/ 2491502 w 11218359"/>
                <a:gd name="connsiteY218" fmla="*/ 880386 h 880386"/>
                <a:gd name="connsiteX219" fmla="*/ 2502942 w 11218359"/>
                <a:gd name="connsiteY219" fmla="*/ 880386 h 880386"/>
                <a:gd name="connsiteX220" fmla="*/ 2514381 w 11218359"/>
                <a:gd name="connsiteY220" fmla="*/ 880386 h 880386"/>
                <a:gd name="connsiteX221" fmla="*/ 2525821 w 11218359"/>
                <a:gd name="connsiteY221" fmla="*/ 880386 h 880386"/>
                <a:gd name="connsiteX222" fmla="*/ 2537260 w 11218359"/>
                <a:gd name="connsiteY222" fmla="*/ 880386 h 880386"/>
                <a:gd name="connsiteX223" fmla="*/ 2548700 w 11218359"/>
                <a:gd name="connsiteY223" fmla="*/ 880386 h 880386"/>
                <a:gd name="connsiteX224" fmla="*/ 2560139 w 11218359"/>
                <a:gd name="connsiteY224" fmla="*/ 880386 h 880386"/>
                <a:gd name="connsiteX225" fmla="*/ 2571579 w 11218359"/>
                <a:gd name="connsiteY225" fmla="*/ 880386 h 880386"/>
                <a:gd name="connsiteX226" fmla="*/ 2583018 w 11218359"/>
                <a:gd name="connsiteY226" fmla="*/ 880386 h 880386"/>
                <a:gd name="connsiteX227" fmla="*/ 2594458 w 11218359"/>
                <a:gd name="connsiteY227" fmla="*/ 880386 h 880386"/>
                <a:gd name="connsiteX228" fmla="*/ 2605897 w 11218359"/>
                <a:gd name="connsiteY228" fmla="*/ 880386 h 880386"/>
                <a:gd name="connsiteX229" fmla="*/ 2617337 w 11218359"/>
                <a:gd name="connsiteY229" fmla="*/ 880386 h 880386"/>
                <a:gd name="connsiteX230" fmla="*/ 2628776 w 11218359"/>
                <a:gd name="connsiteY230" fmla="*/ 880386 h 880386"/>
                <a:gd name="connsiteX231" fmla="*/ 2640216 w 11218359"/>
                <a:gd name="connsiteY231" fmla="*/ 880386 h 880386"/>
                <a:gd name="connsiteX232" fmla="*/ 2651655 w 11218359"/>
                <a:gd name="connsiteY232" fmla="*/ 880386 h 880386"/>
                <a:gd name="connsiteX233" fmla="*/ 2663095 w 11218359"/>
                <a:gd name="connsiteY233" fmla="*/ 880386 h 880386"/>
                <a:gd name="connsiteX234" fmla="*/ 2674535 w 11218359"/>
                <a:gd name="connsiteY234" fmla="*/ 880386 h 880386"/>
                <a:gd name="connsiteX235" fmla="*/ 2685974 w 11218359"/>
                <a:gd name="connsiteY235" fmla="*/ 880386 h 880386"/>
                <a:gd name="connsiteX236" fmla="*/ 2697413 w 11218359"/>
                <a:gd name="connsiteY236" fmla="*/ 880386 h 880386"/>
                <a:gd name="connsiteX237" fmla="*/ 2708853 w 11218359"/>
                <a:gd name="connsiteY237" fmla="*/ 880386 h 880386"/>
                <a:gd name="connsiteX238" fmla="*/ 2720293 w 11218359"/>
                <a:gd name="connsiteY238" fmla="*/ 880386 h 880386"/>
                <a:gd name="connsiteX239" fmla="*/ 2731727 w 11218359"/>
                <a:gd name="connsiteY239" fmla="*/ 880386 h 880386"/>
                <a:gd name="connsiteX240" fmla="*/ 2743172 w 11218359"/>
                <a:gd name="connsiteY240" fmla="*/ 880386 h 880386"/>
                <a:gd name="connsiteX241" fmla="*/ 2754611 w 11218359"/>
                <a:gd name="connsiteY241" fmla="*/ 880386 h 880386"/>
                <a:gd name="connsiteX242" fmla="*/ 2766046 w 11218359"/>
                <a:gd name="connsiteY242" fmla="*/ 880386 h 880386"/>
                <a:gd name="connsiteX243" fmla="*/ 2777490 w 11218359"/>
                <a:gd name="connsiteY243" fmla="*/ 880386 h 880386"/>
                <a:gd name="connsiteX244" fmla="*/ 2788925 w 11218359"/>
                <a:gd name="connsiteY244" fmla="*/ 880386 h 880386"/>
                <a:gd name="connsiteX245" fmla="*/ 2800364 w 11218359"/>
                <a:gd name="connsiteY245" fmla="*/ 880386 h 880386"/>
                <a:gd name="connsiteX246" fmla="*/ 2811804 w 11218359"/>
                <a:gd name="connsiteY246" fmla="*/ 880386 h 880386"/>
                <a:gd name="connsiteX247" fmla="*/ 2823243 w 11218359"/>
                <a:gd name="connsiteY247" fmla="*/ 880386 h 880386"/>
                <a:gd name="connsiteX248" fmla="*/ 2834683 w 11218359"/>
                <a:gd name="connsiteY248" fmla="*/ 880386 h 880386"/>
                <a:gd name="connsiteX249" fmla="*/ 2846123 w 11218359"/>
                <a:gd name="connsiteY249" fmla="*/ 880386 h 880386"/>
                <a:gd name="connsiteX250" fmla="*/ 2857562 w 11218359"/>
                <a:gd name="connsiteY250" fmla="*/ 880386 h 880386"/>
                <a:gd name="connsiteX251" fmla="*/ 2869001 w 11218359"/>
                <a:gd name="connsiteY251" fmla="*/ 880386 h 880386"/>
                <a:gd name="connsiteX252" fmla="*/ 2880441 w 11218359"/>
                <a:gd name="connsiteY252" fmla="*/ 880386 h 880386"/>
                <a:gd name="connsiteX253" fmla="*/ 2891881 w 11218359"/>
                <a:gd name="connsiteY253" fmla="*/ 880386 h 880386"/>
                <a:gd name="connsiteX254" fmla="*/ 2903320 w 11218359"/>
                <a:gd name="connsiteY254" fmla="*/ 880386 h 880386"/>
                <a:gd name="connsiteX255" fmla="*/ 2914760 w 11218359"/>
                <a:gd name="connsiteY255" fmla="*/ 880386 h 880386"/>
                <a:gd name="connsiteX256" fmla="*/ 2926199 w 11218359"/>
                <a:gd name="connsiteY256" fmla="*/ 880386 h 880386"/>
                <a:gd name="connsiteX257" fmla="*/ 2937639 w 11218359"/>
                <a:gd name="connsiteY257" fmla="*/ 880386 h 880386"/>
                <a:gd name="connsiteX258" fmla="*/ 2949078 w 11218359"/>
                <a:gd name="connsiteY258" fmla="*/ 880386 h 880386"/>
                <a:gd name="connsiteX259" fmla="*/ 2960518 w 11218359"/>
                <a:gd name="connsiteY259" fmla="*/ 880386 h 880386"/>
                <a:gd name="connsiteX260" fmla="*/ 2971957 w 11218359"/>
                <a:gd name="connsiteY260" fmla="*/ 880386 h 880386"/>
                <a:gd name="connsiteX261" fmla="*/ 2983397 w 11218359"/>
                <a:gd name="connsiteY261" fmla="*/ 880386 h 880386"/>
                <a:gd name="connsiteX262" fmla="*/ 2994837 w 11218359"/>
                <a:gd name="connsiteY262" fmla="*/ 880386 h 880386"/>
                <a:gd name="connsiteX263" fmla="*/ 3006276 w 11218359"/>
                <a:gd name="connsiteY263" fmla="*/ 880386 h 880386"/>
                <a:gd name="connsiteX264" fmla="*/ 3017715 w 11218359"/>
                <a:gd name="connsiteY264" fmla="*/ 880386 h 880386"/>
                <a:gd name="connsiteX265" fmla="*/ 3029155 w 11218359"/>
                <a:gd name="connsiteY265" fmla="*/ 880386 h 880386"/>
                <a:gd name="connsiteX266" fmla="*/ 3040594 w 11218359"/>
                <a:gd name="connsiteY266" fmla="*/ 880386 h 880386"/>
                <a:gd name="connsiteX267" fmla="*/ 3052034 w 11218359"/>
                <a:gd name="connsiteY267" fmla="*/ 880386 h 880386"/>
                <a:gd name="connsiteX268" fmla="*/ 3063474 w 11218359"/>
                <a:gd name="connsiteY268" fmla="*/ 880386 h 880386"/>
                <a:gd name="connsiteX269" fmla="*/ 3074913 w 11218359"/>
                <a:gd name="connsiteY269" fmla="*/ 880386 h 880386"/>
                <a:gd name="connsiteX270" fmla="*/ 3086352 w 11218359"/>
                <a:gd name="connsiteY270" fmla="*/ 880386 h 880386"/>
                <a:gd name="connsiteX271" fmla="*/ 3097792 w 11218359"/>
                <a:gd name="connsiteY271" fmla="*/ 880386 h 880386"/>
                <a:gd name="connsiteX272" fmla="*/ 3109232 w 11218359"/>
                <a:gd name="connsiteY272" fmla="*/ 880386 h 880386"/>
                <a:gd name="connsiteX273" fmla="*/ 3120671 w 11218359"/>
                <a:gd name="connsiteY273" fmla="*/ 880386 h 880386"/>
                <a:gd name="connsiteX274" fmla="*/ 3132111 w 11218359"/>
                <a:gd name="connsiteY274" fmla="*/ 880386 h 880386"/>
                <a:gd name="connsiteX275" fmla="*/ 3143550 w 11218359"/>
                <a:gd name="connsiteY275" fmla="*/ 880386 h 880386"/>
                <a:gd name="connsiteX276" fmla="*/ 3154990 w 11218359"/>
                <a:gd name="connsiteY276" fmla="*/ 880386 h 880386"/>
                <a:gd name="connsiteX277" fmla="*/ 3166429 w 11218359"/>
                <a:gd name="connsiteY277" fmla="*/ 880386 h 880386"/>
                <a:gd name="connsiteX278" fmla="*/ 3177869 w 11218359"/>
                <a:gd name="connsiteY278" fmla="*/ 880386 h 880386"/>
                <a:gd name="connsiteX279" fmla="*/ 3189308 w 11218359"/>
                <a:gd name="connsiteY279" fmla="*/ 880386 h 880386"/>
                <a:gd name="connsiteX280" fmla="*/ 3200748 w 11218359"/>
                <a:gd name="connsiteY280" fmla="*/ 880386 h 880386"/>
                <a:gd name="connsiteX281" fmla="*/ 3212187 w 11218359"/>
                <a:gd name="connsiteY281" fmla="*/ 880386 h 880386"/>
                <a:gd name="connsiteX282" fmla="*/ 3223627 w 11218359"/>
                <a:gd name="connsiteY282" fmla="*/ 880386 h 880386"/>
                <a:gd name="connsiteX283" fmla="*/ 3235066 w 11218359"/>
                <a:gd name="connsiteY283" fmla="*/ 880386 h 880386"/>
                <a:gd name="connsiteX284" fmla="*/ 3246501 w 11218359"/>
                <a:gd name="connsiteY284" fmla="*/ 880386 h 880386"/>
                <a:gd name="connsiteX285" fmla="*/ 3257945 w 11218359"/>
                <a:gd name="connsiteY285" fmla="*/ 880386 h 880386"/>
                <a:gd name="connsiteX286" fmla="*/ 3269385 w 11218359"/>
                <a:gd name="connsiteY286" fmla="*/ 880386 h 880386"/>
                <a:gd name="connsiteX287" fmla="*/ 3280825 w 11218359"/>
                <a:gd name="connsiteY287" fmla="*/ 880386 h 880386"/>
                <a:gd name="connsiteX288" fmla="*/ 3292264 w 11218359"/>
                <a:gd name="connsiteY288" fmla="*/ 880386 h 880386"/>
                <a:gd name="connsiteX289" fmla="*/ 3303699 w 11218359"/>
                <a:gd name="connsiteY289" fmla="*/ 880386 h 880386"/>
                <a:gd name="connsiteX290" fmla="*/ 3315143 w 11218359"/>
                <a:gd name="connsiteY290" fmla="*/ 880386 h 880386"/>
                <a:gd name="connsiteX291" fmla="*/ 3326578 w 11218359"/>
                <a:gd name="connsiteY291" fmla="*/ 880386 h 880386"/>
                <a:gd name="connsiteX292" fmla="*/ 3338017 w 11218359"/>
                <a:gd name="connsiteY292" fmla="*/ 880386 h 880386"/>
                <a:gd name="connsiteX293" fmla="*/ 3349457 w 11218359"/>
                <a:gd name="connsiteY293" fmla="*/ 880386 h 880386"/>
                <a:gd name="connsiteX294" fmla="*/ 3360896 w 11218359"/>
                <a:gd name="connsiteY294" fmla="*/ 880386 h 880386"/>
                <a:gd name="connsiteX295" fmla="*/ 3372336 w 11218359"/>
                <a:gd name="connsiteY295" fmla="*/ 880386 h 880386"/>
                <a:gd name="connsiteX296" fmla="*/ 3383776 w 11218359"/>
                <a:gd name="connsiteY296" fmla="*/ 880386 h 880386"/>
                <a:gd name="connsiteX297" fmla="*/ 3395215 w 11218359"/>
                <a:gd name="connsiteY297" fmla="*/ 880386 h 880386"/>
                <a:gd name="connsiteX298" fmla="*/ 3406654 w 11218359"/>
                <a:gd name="connsiteY298" fmla="*/ 880386 h 880386"/>
                <a:gd name="connsiteX299" fmla="*/ 3418094 w 11218359"/>
                <a:gd name="connsiteY299" fmla="*/ 880386 h 880386"/>
                <a:gd name="connsiteX300" fmla="*/ 3429534 w 11218359"/>
                <a:gd name="connsiteY300" fmla="*/ 880386 h 880386"/>
                <a:gd name="connsiteX301" fmla="*/ 3440973 w 11218359"/>
                <a:gd name="connsiteY301" fmla="*/ 880386 h 880386"/>
                <a:gd name="connsiteX302" fmla="*/ 3452413 w 11218359"/>
                <a:gd name="connsiteY302" fmla="*/ 880386 h 880386"/>
                <a:gd name="connsiteX303" fmla="*/ 3463852 w 11218359"/>
                <a:gd name="connsiteY303" fmla="*/ 880386 h 880386"/>
                <a:gd name="connsiteX304" fmla="*/ 3475292 w 11218359"/>
                <a:gd name="connsiteY304" fmla="*/ 880386 h 880386"/>
                <a:gd name="connsiteX305" fmla="*/ 3486731 w 11218359"/>
                <a:gd name="connsiteY305" fmla="*/ 880386 h 880386"/>
                <a:gd name="connsiteX306" fmla="*/ 3498171 w 11218359"/>
                <a:gd name="connsiteY306" fmla="*/ 880386 h 880386"/>
                <a:gd name="connsiteX307" fmla="*/ 3509610 w 11218359"/>
                <a:gd name="connsiteY307" fmla="*/ 880386 h 880386"/>
                <a:gd name="connsiteX308" fmla="*/ 3521050 w 11218359"/>
                <a:gd name="connsiteY308" fmla="*/ 880386 h 880386"/>
                <a:gd name="connsiteX309" fmla="*/ 3532489 w 11218359"/>
                <a:gd name="connsiteY309" fmla="*/ 880386 h 880386"/>
                <a:gd name="connsiteX310" fmla="*/ 3543929 w 11218359"/>
                <a:gd name="connsiteY310" fmla="*/ 880386 h 880386"/>
                <a:gd name="connsiteX311" fmla="*/ 3555368 w 11218359"/>
                <a:gd name="connsiteY311" fmla="*/ 880386 h 880386"/>
                <a:gd name="connsiteX312" fmla="*/ 3566808 w 11218359"/>
                <a:gd name="connsiteY312" fmla="*/ 880386 h 880386"/>
                <a:gd name="connsiteX313" fmla="*/ 3578247 w 11218359"/>
                <a:gd name="connsiteY313" fmla="*/ 880386 h 880386"/>
                <a:gd name="connsiteX314" fmla="*/ 3589687 w 11218359"/>
                <a:gd name="connsiteY314" fmla="*/ 880386 h 880386"/>
                <a:gd name="connsiteX315" fmla="*/ 3601127 w 11218359"/>
                <a:gd name="connsiteY315" fmla="*/ 880386 h 880386"/>
                <a:gd name="connsiteX316" fmla="*/ 3612566 w 11218359"/>
                <a:gd name="connsiteY316" fmla="*/ 880386 h 880386"/>
                <a:gd name="connsiteX317" fmla="*/ 3624005 w 11218359"/>
                <a:gd name="connsiteY317" fmla="*/ 880386 h 880386"/>
                <a:gd name="connsiteX318" fmla="*/ 3635445 w 11218359"/>
                <a:gd name="connsiteY318" fmla="*/ 880386 h 880386"/>
                <a:gd name="connsiteX319" fmla="*/ 3646885 w 11218359"/>
                <a:gd name="connsiteY319" fmla="*/ 880386 h 880386"/>
                <a:gd name="connsiteX320" fmla="*/ 3658324 w 11218359"/>
                <a:gd name="connsiteY320" fmla="*/ 880386 h 880386"/>
                <a:gd name="connsiteX321" fmla="*/ 3669764 w 11218359"/>
                <a:gd name="connsiteY321" fmla="*/ 880386 h 880386"/>
                <a:gd name="connsiteX322" fmla="*/ 3681203 w 11218359"/>
                <a:gd name="connsiteY322" fmla="*/ 880386 h 880386"/>
                <a:gd name="connsiteX323" fmla="*/ 3692643 w 11218359"/>
                <a:gd name="connsiteY323" fmla="*/ 880386 h 880386"/>
                <a:gd name="connsiteX324" fmla="*/ 3704082 w 11218359"/>
                <a:gd name="connsiteY324" fmla="*/ 880386 h 880386"/>
                <a:gd name="connsiteX325" fmla="*/ 3715522 w 11218359"/>
                <a:gd name="connsiteY325" fmla="*/ 880386 h 880386"/>
                <a:gd name="connsiteX326" fmla="*/ 3726961 w 11218359"/>
                <a:gd name="connsiteY326" fmla="*/ 880386 h 880386"/>
                <a:gd name="connsiteX327" fmla="*/ 3738401 w 11218359"/>
                <a:gd name="connsiteY327" fmla="*/ 880386 h 880386"/>
                <a:gd name="connsiteX328" fmla="*/ 3749840 w 11218359"/>
                <a:gd name="connsiteY328" fmla="*/ 880386 h 880386"/>
                <a:gd name="connsiteX329" fmla="*/ 3761280 w 11218359"/>
                <a:gd name="connsiteY329" fmla="*/ 880386 h 880386"/>
                <a:gd name="connsiteX330" fmla="*/ 3772719 w 11218359"/>
                <a:gd name="connsiteY330" fmla="*/ 880386 h 880386"/>
                <a:gd name="connsiteX331" fmla="*/ 3784154 w 11218359"/>
                <a:gd name="connsiteY331" fmla="*/ 880386 h 880386"/>
                <a:gd name="connsiteX332" fmla="*/ 3795598 w 11218359"/>
                <a:gd name="connsiteY332" fmla="*/ 880386 h 880386"/>
                <a:gd name="connsiteX333" fmla="*/ 3807033 w 11218359"/>
                <a:gd name="connsiteY333" fmla="*/ 880386 h 880386"/>
                <a:gd name="connsiteX334" fmla="*/ 3818473 w 11218359"/>
                <a:gd name="connsiteY334" fmla="*/ 880386 h 880386"/>
                <a:gd name="connsiteX335" fmla="*/ 3829917 w 11218359"/>
                <a:gd name="connsiteY335" fmla="*/ 880386 h 880386"/>
                <a:gd name="connsiteX336" fmla="*/ 3841352 w 11218359"/>
                <a:gd name="connsiteY336" fmla="*/ 880386 h 880386"/>
                <a:gd name="connsiteX337" fmla="*/ 3852791 w 11218359"/>
                <a:gd name="connsiteY337" fmla="*/ 880386 h 880386"/>
                <a:gd name="connsiteX338" fmla="*/ 3864231 w 11218359"/>
                <a:gd name="connsiteY338" fmla="*/ 880386 h 880386"/>
                <a:gd name="connsiteX339" fmla="*/ 3875670 w 11218359"/>
                <a:gd name="connsiteY339" fmla="*/ 880386 h 880386"/>
                <a:gd name="connsiteX340" fmla="*/ 3887110 w 11218359"/>
                <a:gd name="connsiteY340" fmla="*/ 880386 h 880386"/>
                <a:gd name="connsiteX341" fmla="*/ 3898549 w 11218359"/>
                <a:gd name="connsiteY341" fmla="*/ 880386 h 880386"/>
                <a:gd name="connsiteX342" fmla="*/ 3909989 w 11218359"/>
                <a:gd name="connsiteY342" fmla="*/ 880386 h 880386"/>
                <a:gd name="connsiteX343" fmla="*/ 3921447 w 11218359"/>
                <a:gd name="connsiteY343" fmla="*/ 880386 h 880386"/>
                <a:gd name="connsiteX344" fmla="*/ 3932878 w 11218359"/>
                <a:gd name="connsiteY344" fmla="*/ 880386 h 880386"/>
                <a:gd name="connsiteX345" fmla="*/ 3944307 w 11218359"/>
                <a:gd name="connsiteY345" fmla="*/ 880386 h 880386"/>
                <a:gd name="connsiteX346" fmla="*/ 3955737 w 11218359"/>
                <a:gd name="connsiteY346" fmla="*/ 880386 h 880386"/>
                <a:gd name="connsiteX347" fmla="*/ 3967167 w 11218359"/>
                <a:gd name="connsiteY347" fmla="*/ 880386 h 880386"/>
                <a:gd name="connsiteX348" fmla="*/ 3978645 w 11218359"/>
                <a:gd name="connsiteY348" fmla="*/ 880386 h 880386"/>
                <a:gd name="connsiteX349" fmla="*/ 3990075 w 11218359"/>
                <a:gd name="connsiteY349" fmla="*/ 880386 h 880386"/>
                <a:gd name="connsiteX350" fmla="*/ 4001505 w 11218359"/>
                <a:gd name="connsiteY350" fmla="*/ 880386 h 880386"/>
                <a:gd name="connsiteX351" fmla="*/ 4012935 w 11218359"/>
                <a:gd name="connsiteY351" fmla="*/ 880386 h 880386"/>
                <a:gd name="connsiteX352" fmla="*/ 4024365 w 11218359"/>
                <a:gd name="connsiteY352" fmla="*/ 880386 h 880386"/>
                <a:gd name="connsiteX353" fmla="*/ 4035843 w 11218359"/>
                <a:gd name="connsiteY353" fmla="*/ 880386 h 880386"/>
                <a:gd name="connsiteX354" fmla="*/ 4047273 w 11218359"/>
                <a:gd name="connsiteY354" fmla="*/ 880386 h 880386"/>
                <a:gd name="connsiteX355" fmla="*/ 4058702 w 11218359"/>
                <a:gd name="connsiteY355" fmla="*/ 880386 h 880386"/>
                <a:gd name="connsiteX356" fmla="*/ 4070133 w 11218359"/>
                <a:gd name="connsiteY356" fmla="*/ 880386 h 880386"/>
                <a:gd name="connsiteX357" fmla="*/ 4081563 w 11218359"/>
                <a:gd name="connsiteY357" fmla="*/ 880386 h 880386"/>
                <a:gd name="connsiteX358" fmla="*/ 4093040 w 11218359"/>
                <a:gd name="connsiteY358" fmla="*/ 880386 h 880386"/>
                <a:gd name="connsiteX359" fmla="*/ 4104471 w 11218359"/>
                <a:gd name="connsiteY359" fmla="*/ 880386 h 880386"/>
                <a:gd name="connsiteX360" fmla="*/ 4115900 w 11218359"/>
                <a:gd name="connsiteY360" fmla="*/ 880386 h 880386"/>
                <a:gd name="connsiteX361" fmla="*/ 4127330 w 11218359"/>
                <a:gd name="connsiteY361" fmla="*/ 880386 h 880386"/>
                <a:gd name="connsiteX362" fmla="*/ 4138760 w 11218359"/>
                <a:gd name="connsiteY362" fmla="*/ 880386 h 880386"/>
                <a:gd name="connsiteX363" fmla="*/ 4150238 w 11218359"/>
                <a:gd name="connsiteY363" fmla="*/ 880386 h 880386"/>
                <a:gd name="connsiteX364" fmla="*/ 4161668 w 11218359"/>
                <a:gd name="connsiteY364" fmla="*/ 880386 h 880386"/>
                <a:gd name="connsiteX365" fmla="*/ 4173098 w 11218359"/>
                <a:gd name="connsiteY365" fmla="*/ 880386 h 880386"/>
                <a:gd name="connsiteX366" fmla="*/ 4184528 w 11218359"/>
                <a:gd name="connsiteY366" fmla="*/ 880386 h 880386"/>
                <a:gd name="connsiteX367" fmla="*/ 4195958 w 11218359"/>
                <a:gd name="connsiteY367" fmla="*/ 880386 h 880386"/>
                <a:gd name="connsiteX368" fmla="*/ 4207436 w 11218359"/>
                <a:gd name="connsiteY368" fmla="*/ 880386 h 880386"/>
                <a:gd name="connsiteX369" fmla="*/ 4218865 w 11218359"/>
                <a:gd name="connsiteY369" fmla="*/ 880386 h 880386"/>
                <a:gd name="connsiteX370" fmla="*/ 4230296 w 11218359"/>
                <a:gd name="connsiteY370" fmla="*/ 880386 h 880386"/>
                <a:gd name="connsiteX371" fmla="*/ 4241726 w 11218359"/>
                <a:gd name="connsiteY371" fmla="*/ 880386 h 880386"/>
                <a:gd name="connsiteX372" fmla="*/ 4253156 w 11218359"/>
                <a:gd name="connsiteY372" fmla="*/ 880386 h 880386"/>
                <a:gd name="connsiteX373" fmla="*/ 4264634 w 11218359"/>
                <a:gd name="connsiteY373" fmla="*/ 880386 h 880386"/>
                <a:gd name="connsiteX374" fmla="*/ 4276063 w 11218359"/>
                <a:gd name="connsiteY374" fmla="*/ 880386 h 880386"/>
                <a:gd name="connsiteX375" fmla="*/ 4287493 w 11218359"/>
                <a:gd name="connsiteY375" fmla="*/ 880386 h 880386"/>
                <a:gd name="connsiteX376" fmla="*/ 4298923 w 11218359"/>
                <a:gd name="connsiteY376" fmla="*/ 880386 h 880386"/>
                <a:gd name="connsiteX377" fmla="*/ 4310353 w 11218359"/>
                <a:gd name="connsiteY377" fmla="*/ 880386 h 880386"/>
                <a:gd name="connsiteX378" fmla="*/ 4321831 w 11218359"/>
                <a:gd name="connsiteY378" fmla="*/ 880386 h 880386"/>
                <a:gd name="connsiteX379" fmla="*/ 4333261 w 11218359"/>
                <a:gd name="connsiteY379" fmla="*/ 880386 h 880386"/>
                <a:gd name="connsiteX380" fmla="*/ 4344691 w 11218359"/>
                <a:gd name="connsiteY380" fmla="*/ 880386 h 880386"/>
                <a:gd name="connsiteX381" fmla="*/ 4356121 w 11218359"/>
                <a:gd name="connsiteY381" fmla="*/ 880386 h 880386"/>
                <a:gd name="connsiteX382" fmla="*/ 4367551 w 11218359"/>
                <a:gd name="connsiteY382" fmla="*/ 880386 h 880386"/>
                <a:gd name="connsiteX383" fmla="*/ 4379028 w 11218359"/>
                <a:gd name="connsiteY383" fmla="*/ 880386 h 880386"/>
                <a:gd name="connsiteX384" fmla="*/ 4390458 w 11218359"/>
                <a:gd name="connsiteY384" fmla="*/ 880386 h 880386"/>
                <a:gd name="connsiteX385" fmla="*/ 4401889 w 11218359"/>
                <a:gd name="connsiteY385" fmla="*/ 880386 h 880386"/>
                <a:gd name="connsiteX386" fmla="*/ 4413319 w 11218359"/>
                <a:gd name="connsiteY386" fmla="*/ 880386 h 880386"/>
                <a:gd name="connsiteX387" fmla="*/ 4424749 w 11218359"/>
                <a:gd name="connsiteY387" fmla="*/ 880386 h 880386"/>
                <a:gd name="connsiteX388" fmla="*/ 4436226 w 11218359"/>
                <a:gd name="connsiteY388" fmla="*/ 880386 h 880386"/>
                <a:gd name="connsiteX389" fmla="*/ 4447656 w 11218359"/>
                <a:gd name="connsiteY389" fmla="*/ 880386 h 880386"/>
                <a:gd name="connsiteX390" fmla="*/ 4459086 w 11218359"/>
                <a:gd name="connsiteY390" fmla="*/ 880386 h 880386"/>
                <a:gd name="connsiteX391" fmla="*/ 4470516 w 11218359"/>
                <a:gd name="connsiteY391" fmla="*/ 880386 h 880386"/>
                <a:gd name="connsiteX392" fmla="*/ 4481946 w 11218359"/>
                <a:gd name="connsiteY392" fmla="*/ 880386 h 880386"/>
                <a:gd name="connsiteX393" fmla="*/ 4493424 w 11218359"/>
                <a:gd name="connsiteY393" fmla="*/ 880386 h 880386"/>
                <a:gd name="connsiteX394" fmla="*/ 4504854 w 11218359"/>
                <a:gd name="connsiteY394" fmla="*/ 880386 h 880386"/>
                <a:gd name="connsiteX395" fmla="*/ 4516284 w 11218359"/>
                <a:gd name="connsiteY395" fmla="*/ 880386 h 880386"/>
                <a:gd name="connsiteX396" fmla="*/ 4527714 w 11218359"/>
                <a:gd name="connsiteY396" fmla="*/ 880386 h 880386"/>
                <a:gd name="connsiteX397" fmla="*/ 4539144 w 11218359"/>
                <a:gd name="connsiteY397" fmla="*/ 880386 h 880386"/>
                <a:gd name="connsiteX398" fmla="*/ 4550621 w 11218359"/>
                <a:gd name="connsiteY398" fmla="*/ 880386 h 880386"/>
                <a:gd name="connsiteX399" fmla="*/ 4562051 w 11218359"/>
                <a:gd name="connsiteY399" fmla="*/ 880386 h 880386"/>
                <a:gd name="connsiteX400" fmla="*/ 4573482 w 11218359"/>
                <a:gd name="connsiteY400" fmla="*/ 880386 h 880386"/>
                <a:gd name="connsiteX401" fmla="*/ 4584912 w 11218359"/>
                <a:gd name="connsiteY401" fmla="*/ 880386 h 880386"/>
                <a:gd name="connsiteX402" fmla="*/ 4596341 w 11218359"/>
                <a:gd name="connsiteY402" fmla="*/ 880386 h 880386"/>
                <a:gd name="connsiteX403" fmla="*/ 4607771 w 11218359"/>
                <a:gd name="connsiteY403" fmla="*/ 880386 h 880386"/>
                <a:gd name="connsiteX404" fmla="*/ 4619249 w 11218359"/>
                <a:gd name="connsiteY404" fmla="*/ 880386 h 880386"/>
                <a:gd name="connsiteX405" fmla="*/ 4630679 w 11218359"/>
                <a:gd name="connsiteY405" fmla="*/ 880386 h 880386"/>
                <a:gd name="connsiteX406" fmla="*/ 4642109 w 11218359"/>
                <a:gd name="connsiteY406" fmla="*/ 880386 h 880386"/>
                <a:gd name="connsiteX407" fmla="*/ 4653539 w 11218359"/>
                <a:gd name="connsiteY407" fmla="*/ 880386 h 880386"/>
                <a:gd name="connsiteX408" fmla="*/ 4664969 w 11218359"/>
                <a:gd name="connsiteY408" fmla="*/ 880386 h 880386"/>
                <a:gd name="connsiteX409" fmla="*/ 4676447 w 11218359"/>
                <a:gd name="connsiteY409" fmla="*/ 880386 h 880386"/>
                <a:gd name="connsiteX410" fmla="*/ 4687877 w 11218359"/>
                <a:gd name="connsiteY410" fmla="*/ 880386 h 880386"/>
                <a:gd name="connsiteX411" fmla="*/ 4699306 w 11218359"/>
                <a:gd name="connsiteY411" fmla="*/ 880386 h 880386"/>
                <a:gd name="connsiteX412" fmla="*/ 4710737 w 11218359"/>
                <a:gd name="connsiteY412" fmla="*/ 880386 h 880386"/>
                <a:gd name="connsiteX413" fmla="*/ 4722167 w 11218359"/>
                <a:gd name="connsiteY413" fmla="*/ 880386 h 880386"/>
                <a:gd name="connsiteX414" fmla="*/ 4733644 w 11218359"/>
                <a:gd name="connsiteY414" fmla="*/ 880386 h 880386"/>
                <a:gd name="connsiteX415" fmla="*/ 4745075 w 11218359"/>
                <a:gd name="connsiteY415" fmla="*/ 880386 h 880386"/>
                <a:gd name="connsiteX416" fmla="*/ 4756504 w 11218359"/>
                <a:gd name="connsiteY416" fmla="*/ 880386 h 880386"/>
                <a:gd name="connsiteX417" fmla="*/ 4767934 w 11218359"/>
                <a:gd name="connsiteY417" fmla="*/ 880386 h 880386"/>
                <a:gd name="connsiteX418" fmla="*/ 4779364 w 11218359"/>
                <a:gd name="connsiteY418" fmla="*/ 880386 h 880386"/>
                <a:gd name="connsiteX419" fmla="*/ 4790842 w 11218359"/>
                <a:gd name="connsiteY419" fmla="*/ 880386 h 880386"/>
                <a:gd name="connsiteX420" fmla="*/ 4802272 w 11218359"/>
                <a:gd name="connsiteY420" fmla="*/ 880386 h 880386"/>
                <a:gd name="connsiteX421" fmla="*/ 4813702 w 11218359"/>
                <a:gd name="connsiteY421" fmla="*/ 880386 h 880386"/>
                <a:gd name="connsiteX422" fmla="*/ 4825132 w 11218359"/>
                <a:gd name="connsiteY422" fmla="*/ 880386 h 880386"/>
                <a:gd name="connsiteX423" fmla="*/ 4836562 w 11218359"/>
                <a:gd name="connsiteY423" fmla="*/ 880386 h 880386"/>
                <a:gd name="connsiteX424" fmla="*/ 4848040 w 11218359"/>
                <a:gd name="connsiteY424" fmla="*/ 880386 h 880386"/>
                <a:gd name="connsiteX425" fmla="*/ 4859469 w 11218359"/>
                <a:gd name="connsiteY425" fmla="*/ 880386 h 880386"/>
                <a:gd name="connsiteX426" fmla="*/ 4870899 w 11218359"/>
                <a:gd name="connsiteY426" fmla="*/ 880386 h 880386"/>
                <a:gd name="connsiteX427" fmla="*/ 4882330 w 11218359"/>
                <a:gd name="connsiteY427" fmla="*/ 880386 h 880386"/>
                <a:gd name="connsiteX428" fmla="*/ 4893760 w 11218359"/>
                <a:gd name="connsiteY428" fmla="*/ 880386 h 880386"/>
                <a:gd name="connsiteX429" fmla="*/ 4905237 w 11218359"/>
                <a:gd name="connsiteY429" fmla="*/ 880386 h 880386"/>
                <a:gd name="connsiteX430" fmla="*/ 4916667 w 11218359"/>
                <a:gd name="connsiteY430" fmla="*/ 880386 h 880386"/>
                <a:gd name="connsiteX431" fmla="*/ 4928097 w 11218359"/>
                <a:gd name="connsiteY431" fmla="*/ 880386 h 880386"/>
                <a:gd name="connsiteX432" fmla="*/ 4939527 w 11218359"/>
                <a:gd name="connsiteY432" fmla="*/ 880386 h 880386"/>
                <a:gd name="connsiteX433" fmla="*/ 4950957 w 11218359"/>
                <a:gd name="connsiteY433" fmla="*/ 880386 h 880386"/>
                <a:gd name="connsiteX434" fmla="*/ 4962435 w 11218359"/>
                <a:gd name="connsiteY434" fmla="*/ 880386 h 880386"/>
                <a:gd name="connsiteX435" fmla="*/ 4973865 w 11218359"/>
                <a:gd name="connsiteY435" fmla="*/ 880386 h 880386"/>
                <a:gd name="connsiteX436" fmla="*/ 4985295 w 11218359"/>
                <a:gd name="connsiteY436" fmla="*/ 880386 h 880386"/>
                <a:gd name="connsiteX437" fmla="*/ 4996725 w 11218359"/>
                <a:gd name="connsiteY437" fmla="*/ 880386 h 880386"/>
                <a:gd name="connsiteX438" fmla="*/ 5008155 w 11218359"/>
                <a:gd name="connsiteY438" fmla="*/ 880386 h 880386"/>
                <a:gd name="connsiteX439" fmla="*/ 5019632 w 11218359"/>
                <a:gd name="connsiteY439" fmla="*/ 880386 h 880386"/>
                <a:gd name="connsiteX440" fmla="*/ 5031062 w 11218359"/>
                <a:gd name="connsiteY440" fmla="*/ 880386 h 880386"/>
                <a:gd name="connsiteX441" fmla="*/ 5042492 w 11218359"/>
                <a:gd name="connsiteY441" fmla="*/ 880386 h 880386"/>
                <a:gd name="connsiteX442" fmla="*/ 5053923 w 11218359"/>
                <a:gd name="connsiteY442" fmla="*/ 880386 h 880386"/>
                <a:gd name="connsiteX443" fmla="*/ 5065353 w 11218359"/>
                <a:gd name="connsiteY443" fmla="*/ 880386 h 880386"/>
                <a:gd name="connsiteX444" fmla="*/ 5076830 w 11218359"/>
                <a:gd name="connsiteY444" fmla="*/ 880386 h 880386"/>
                <a:gd name="connsiteX445" fmla="*/ 5088260 w 11218359"/>
                <a:gd name="connsiteY445" fmla="*/ 880386 h 880386"/>
                <a:gd name="connsiteX446" fmla="*/ 5099690 w 11218359"/>
                <a:gd name="connsiteY446" fmla="*/ 880386 h 880386"/>
                <a:gd name="connsiteX447" fmla="*/ 5111120 w 11218359"/>
                <a:gd name="connsiteY447" fmla="*/ 880386 h 880386"/>
                <a:gd name="connsiteX448" fmla="*/ 5122550 w 11218359"/>
                <a:gd name="connsiteY448" fmla="*/ 880386 h 880386"/>
                <a:gd name="connsiteX449" fmla="*/ 5134028 w 11218359"/>
                <a:gd name="connsiteY449" fmla="*/ 880386 h 880386"/>
                <a:gd name="connsiteX450" fmla="*/ 5145458 w 11218359"/>
                <a:gd name="connsiteY450" fmla="*/ 880386 h 880386"/>
                <a:gd name="connsiteX451" fmla="*/ 5156888 w 11218359"/>
                <a:gd name="connsiteY451" fmla="*/ 880386 h 880386"/>
                <a:gd name="connsiteX452" fmla="*/ 5168318 w 11218359"/>
                <a:gd name="connsiteY452" fmla="*/ 880386 h 880386"/>
                <a:gd name="connsiteX453" fmla="*/ 5179747 w 11218359"/>
                <a:gd name="connsiteY453" fmla="*/ 880386 h 880386"/>
                <a:gd name="connsiteX454" fmla="*/ 5191225 w 11218359"/>
                <a:gd name="connsiteY454" fmla="*/ 880386 h 880386"/>
                <a:gd name="connsiteX455" fmla="*/ 5202655 w 11218359"/>
                <a:gd name="connsiteY455" fmla="*/ 880386 h 880386"/>
                <a:gd name="connsiteX456" fmla="*/ 5214085 w 11218359"/>
                <a:gd name="connsiteY456" fmla="*/ 880386 h 880386"/>
                <a:gd name="connsiteX457" fmla="*/ 5225515 w 11218359"/>
                <a:gd name="connsiteY457" fmla="*/ 880386 h 880386"/>
                <a:gd name="connsiteX458" fmla="*/ 5236945 w 11218359"/>
                <a:gd name="connsiteY458" fmla="*/ 880386 h 880386"/>
                <a:gd name="connsiteX459" fmla="*/ 5248423 w 11218359"/>
                <a:gd name="connsiteY459" fmla="*/ 880386 h 880386"/>
                <a:gd name="connsiteX460" fmla="*/ 5259853 w 11218359"/>
                <a:gd name="connsiteY460" fmla="*/ 880386 h 880386"/>
                <a:gd name="connsiteX461" fmla="*/ 5271283 w 11218359"/>
                <a:gd name="connsiteY461" fmla="*/ 880386 h 880386"/>
                <a:gd name="connsiteX462" fmla="*/ 5282713 w 11218359"/>
                <a:gd name="connsiteY462" fmla="*/ 880386 h 880386"/>
                <a:gd name="connsiteX463" fmla="*/ 5294143 w 11218359"/>
                <a:gd name="connsiteY463" fmla="*/ 880386 h 880386"/>
                <a:gd name="connsiteX464" fmla="*/ 5305621 w 11218359"/>
                <a:gd name="connsiteY464" fmla="*/ 880386 h 880386"/>
                <a:gd name="connsiteX465" fmla="*/ 5317051 w 11218359"/>
                <a:gd name="connsiteY465" fmla="*/ 880386 h 880386"/>
                <a:gd name="connsiteX466" fmla="*/ 5328481 w 11218359"/>
                <a:gd name="connsiteY466" fmla="*/ 880386 h 880386"/>
                <a:gd name="connsiteX467" fmla="*/ 5339910 w 11218359"/>
                <a:gd name="connsiteY467" fmla="*/ 880386 h 880386"/>
                <a:gd name="connsiteX468" fmla="*/ 5351340 w 11218359"/>
                <a:gd name="connsiteY468" fmla="*/ 880386 h 880386"/>
                <a:gd name="connsiteX469" fmla="*/ 5362818 w 11218359"/>
                <a:gd name="connsiteY469" fmla="*/ 880386 h 880386"/>
                <a:gd name="connsiteX470" fmla="*/ 5374248 w 11218359"/>
                <a:gd name="connsiteY470" fmla="*/ 880386 h 880386"/>
                <a:gd name="connsiteX471" fmla="*/ 5385678 w 11218359"/>
                <a:gd name="connsiteY471" fmla="*/ 880386 h 880386"/>
                <a:gd name="connsiteX472" fmla="*/ 5397108 w 11218359"/>
                <a:gd name="connsiteY472" fmla="*/ 880386 h 880386"/>
                <a:gd name="connsiteX473" fmla="*/ 5408538 w 11218359"/>
                <a:gd name="connsiteY473" fmla="*/ 880386 h 880386"/>
                <a:gd name="connsiteX474" fmla="*/ 5420016 w 11218359"/>
                <a:gd name="connsiteY474" fmla="*/ 880386 h 880386"/>
                <a:gd name="connsiteX475" fmla="*/ 5431446 w 11218359"/>
                <a:gd name="connsiteY475" fmla="*/ 880386 h 880386"/>
                <a:gd name="connsiteX476" fmla="*/ 5442876 w 11218359"/>
                <a:gd name="connsiteY476" fmla="*/ 880386 h 880386"/>
                <a:gd name="connsiteX477" fmla="*/ 5454306 w 11218359"/>
                <a:gd name="connsiteY477" fmla="*/ 880386 h 880386"/>
                <a:gd name="connsiteX478" fmla="*/ 5465736 w 11218359"/>
                <a:gd name="connsiteY478" fmla="*/ 880386 h 880386"/>
                <a:gd name="connsiteX479" fmla="*/ 5477214 w 11218359"/>
                <a:gd name="connsiteY479" fmla="*/ 880386 h 880386"/>
                <a:gd name="connsiteX480" fmla="*/ 5488643 w 11218359"/>
                <a:gd name="connsiteY480" fmla="*/ 880386 h 880386"/>
                <a:gd name="connsiteX481" fmla="*/ 5500073 w 11218359"/>
                <a:gd name="connsiteY481" fmla="*/ 880386 h 880386"/>
                <a:gd name="connsiteX482" fmla="*/ 5511503 w 11218359"/>
                <a:gd name="connsiteY482" fmla="*/ 880386 h 880386"/>
                <a:gd name="connsiteX483" fmla="*/ 5522933 w 11218359"/>
                <a:gd name="connsiteY483" fmla="*/ 880386 h 880386"/>
                <a:gd name="connsiteX484" fmla="*/ 5534411 w 11218359"/>
                <a:gd name="connsiteY484" fmla="*/ 880386 h 880386"/>
                <a:gd name="connsiteX485" fmla="*/ 5545841 w 11218359"/>
                <a:gd name="connsiteY485" fmla="*/ 880386 h 880386"/>
                <a:gd name="connsiteX486" fmla="*/ 5557271 w 11218359"/>
                <a:gd name="connsiteY486" fmla="*/ 880386 h 880386"/>
                <a:gd name="connsiteX487" fmla="*/ 5568701 w 11218359"/>
                <a:gd name="connsiteY487" fmla="*/ 880386 h 880386"/>
                <a:gd name="connsiteX488" fmla="*/ 5580131 w 11218359"/>
                <a:gd name="connsiteY488" fmla="*/ 880386 h 880386"/>
                <a:gd name="connsiteX489" fmla="*/ 5591609 w 11218359"/>
                <a:gd name="connsiteY489" fmla="*/ 880386 h 880386"/>
                <a:gd name="connsiteX490" fmla="*/ 5603038 w 11218359"/>
                <a:gd name="connsiteY490" fmla="*/ 880386 h 880386"/>
                <a:gd name="connsiteX491" fmla="*/ 5614469 w 11218359"/>
                <a:gd name="connsiteY491" fmla="*/ 880386 h 880386"/>
                <a:gd name="connsiteX492" fmla="*/ 5625899 w 11218359"/>
                <a:gd name="connsiteY492" fmla="*/ 880386 h 880386"/>
                <a:gd name="connsiteX493" fmla="*/ 5637329 w 11218359"/>
                <a:gd name="connsiteY493" fmla="*/ 880386 h 880386"/>
                <a:gd name="connsiteX494" fmla="*/ 5648759 w 11218359"/>
                <a:gd name="connsiteY494" fmla="*/ 880386 h 880386"/>
                <a:gd name="connsiteX495" fmla="*/ 5660236 w 11218359"/>
                <a:gd name="connsiteY495" fmla="*/ 880386 h 880386"/>
                <a:gd name="connsiteX496" fmla="*/ 5671666 w 11218359"/>
                <a:gd name="connsiteY496" fmla="*/ 880386 h 880386"/>
                <a:gd name="connsiteX497" fmla="*/ 5683096 w 11218359"/>
                <a:gd name="connsiteY497" fmla="*/ 880386 h 880386"/>
                <a:gd name="connsiteX498" fmla="*/ 5694526 w 11218359"/>
                <a:gd name="connsiteY498" fmla="*/ 880386 h 880386"/>
                <a:gd name="connsiteX499" fmla="*/ 5705956 w 11218359"/>
                <a:gd name="connsiteY499" fmla="*/ 880386 h 880386"/>
                <a:gd name="connsiteX500" fmla="*/ 5717434 w 11218359"/>
                <a:gd name="connsiteY500" fmla="*/ 880386 h 880386"/>
                <a:gd name="connsiteX501" fmla="*/ 5728864 w 11218359"/>
                <a:gd name="connsiteY501" fmla="*/ 880386 h 880386"/>
                <a:gd name="connsiteX502" fmla="*/ 5740294 w 11218359"/>
                <a:gd name="connsiteY502" fmla="*/ 880386 h 880386"/>
                <a:gd name="connsiteX503" fmla="*/ 5751724 w 11218359"/>
                <a:gd name="connsiteY503" fmla="*/ 880386 h 880386"/>
                <a:gd name="connsiteX504" fmla="*/ 5763154 w 11218359"/>
                <a:gd name="connsiteY504" fmla="*/ 880386 h 880386"/>
                <a:gd name="connsiteX505" fmla="*/ 5774631 w 11218359"/>
                <a:gd name="connsiteY505" fmla="*/ 880386 h 880386"/>
                <a:gd name="connsiteX506" fmla="*/ 5786062 w 11218359"/>
                <a:gd name="connsiteY506" fmla="*/ 880386 h 880386"/>
                <a:gd name="connsiteX507" fmla="*/ 5797492 w 11218359"/>
                <a:gd name="connsiteY507" fmla="*/ 880386 h 880386"/>
                <a:gd name="connsiteX508" fmla="*/ 5808921 w 11218359"/>
                <a:gd name="connsiteY508" fmla="*/ 880386 h 880386"/>
                <a:gd name="connsiteX509" fmla="*/ 5820351 w 11218359"/>
                <a:gd name="connsiteY509" fmla="*/ 880386 h 880386"/>
                <a:gd name="connsiteX510" fmla="*/ 5831829 w 11218359"/>
                <a:gd name="connsiteY510" fmla="*/ 880386 h 880386"/>
                <a:gd name="connsiteX511" fmla="*/ 5843259 w 11218359"/>
                <a:gd name="connsiteY511" fmla="*/ 880386 h 880386"/>
                <a:gd name="connsiteX512" fmla="*/ 5854689 w 11218359"/>
                <a:gd name="connsiteY512" fmla="*/ 880386 h 880386"/>
                <a:gd name="connsiteX513" fmla="*/ 5866119 w 11218359"/>
                <a:gd name="connsiteY513" fmla="*/ 880386 h 880386"/>
                <a:gd name="connsiteX514" fmla="*/ 5877549 w 11218359"/>
                <a:gd name="connsiteY514" fmla="*/ 880386 h 880386"/>
                <a:gd name="connsiteX515" fmla="*/ 5889027 w 11218359"/>
                <a:gd name="connsiteY515" fmla="*/ 880386 h 880386"/>
                <a:gd name="connsiteX516" fmla="*/ 5900457 w 11218359"/>
                <a:gd name="connsiteY516" fmla="*/ 880386 h 880386"/>
                <a:gd name="connsiteX517" fmla="*/ 5911887 w 11218359"/>
                <a:gd name="connsiteY517" fmla="*/ 880386 h 880386"/>
                <a:gd name="connsiteX518" fmla="*/ 5923317 w 11218359"/>
                <a:gd name="connsiteY518" fmla="*/ 880386 h 880386"/>
                <a:gd name="connsiteX519" fmla="*/ 5934747 w 11218359"/>
                <a:gd name="connsiteY519" fmla="*/ 880386 h 880386"/>
                <a:gd name="connsiteX520" fmla="*/ 5946225 w 11218359"/>
                <a:gd name="connsiteY520" fmla="*/ 880386 h 880386"/>
                <a:gd name="connsiteX521" fmla="*/ 5957655 w 11218359"/>
                <a:gd name="connsiteY521" fmla="*/ 880386 h 880386"/>
                <a:gd name="connsiteX522" fmla="*/ 5969084 w 11218359"/>
                <a:gd name="connsiteY522" fmla="*/ 880386 h 880386"/>
                <a:gd name="connsiteX523" fmla="*/ 5980514 w 11218359"/>
                <a:gd name="connsiteY523" fmla="*/ 880386 h 880386"/>
                <a:gd name="connsiteX524" fmla="*/ 5991944 w 11218359"/>
                <a:gd name="connsiteY524" fmla="*/ 880386 h 880386"/>
                <a:gd name="connsiteX525" fmla="*/ 6003422 w 11218359"/>
                <a:gd name="connsiteY525" fmla="*/ 880386 h 880386"/>
                <a:gd name="connsiteX526" fmla="*/ 6014852 w 11218359"/>
                <a:gd name="connsiteY526" fmla="*/ 880386 h 880386"/>
                <a:gd name="connsiteX527" fmla="*/ 6026282 w 11218359"/>
                <a:gd name="connsiteY527" fmla="*/ 880386 h 880386"/>
                <a:gd name="connsiteX528" fmla="*/ 6037712 w 11218359"/>
                <a:gd name="connsiteY528" fmla="*/ 880386 h 880386"/>
                <a:gd name="connsiteX529" fmla="*/ 6049142 w 11218359"/>
                <a:gd name="connsiteY529" fmla="*/ 880386 h 880386"/>
                <a:gd name="connsiteX530" fmla="*/ 6060620 w 11218359"/>
                <a:gd name="connsiteY530" fmla="*/ 880386 h 880386"/>
                <a:gd name="connsiteX531" fmla="*/ 6072049 w 11218359"/>
                <a:gd name="connsiteY531" fmla="*/ 880386 h 880386"/>
                <a:gd name="connsiteX532" fmla="*/ 6083480 w 11218359"/>
                <a:gd name="connsiteY532" fmla="*/ 880386 h 880386"/>
                <a:gd name="connsiteX533" fmla="*/ 6094910 w 11218359"/>
                <a:gd name="connsiteY533" fmla="*/ 880386 h 880386"/>
                <a:gd name="connsiteX534" fmla="*/ 6106340 w 11218359"/>
                <a:gd name="connsiteY534" fmla="*/ 880386 h 880386"/>
                <a:gd name="connsiteX535" fmla="*/ 6117818 w 11218359"/>
                <a:gd name="connsiteY535" fmla="*/ 880386 h 880386"/>
                <a:gd name="connsiteX536" fmla="*/ 6129247 w 11218359"/>
                <a:gd name="connsiteY536" fmla="*/ 880386 h 880386"/>
                <a:gd name="connsiteX537" fmla="*/ 6140677 w 11218359"/>
                <a:gd name="connsiteY537" fmla="*/ 880386 h 880386"/>
                <a:gd name="connsiteX538" fmla="*/ 6152107 w 11218359"/>
                <a:gd name="connsiteY538" fmla="*/ 880386 h 880386"/>
                <a:gd name="connsiteX539" fmla="*/ 6163537 w 11218359"/>
                <a:gd name="connsiteY539" fmla="*/ 880386 h 880386"/>
                <a:gd name="connsiteX540" fmla="*/ 6175015 w 11218359"/>
                <a:gd name="connsiteY540" fmla="*/ 880386 h 880386"/>
                <a:gd name="connsiteX541" fmla="*/ 6186445 w 11218359"/>
                <a:gd name="connsiteY541" fmla="*/ 880386 h 880386"/>
                <a:gd name="connsiteX542" fmla="*/ 6197875 w 11218359"/>
                <a:gd name="connsiteY542" fmla="*/ 880386 h 880386"/>
                <a:gd name="connsiteX543" fmla="*/ 6209305 w 11218359"/>
                <a:gd name="connsiteY543" fmla="*/ 880386 h 880386"/>
                <a:gd name="connsiteX544" fmla="*/ 6220735 w 11218359"/>
                <a:gd name="connsiteY544" fmla="*/ 880386 h 880386"/>
                <a:gd name="connsiteX545" fmla="*/ 6232212 w 11218359"/>
                <a:gd name="connsiteY545" fmla="*/ 880386 h 880386"/>
                <a:gd name="connsiteX546" fmla="*/ 6243642 w 11218359"/>
                <a:gd name="connsiteY546" fmla="*/ 880386 h 880386"/>
                <a:gd name="connsiteX547" fmla="*/ 6255073 w 11218359"/>
                <a:gd name="connsiteY547" fmla="*/ 880386 h 880386"/>
                <a:gd name="connsiteX548" fmla="*/ 6266503 w 11218359"/>
                <a:gd name="connsiteY548" fmla="*/ 880386 h 880386"/>
                <a:gd name="connsiteX549" fmla="*/ 6277933 w 11218359"/>
                <a:gd name="connsiteY549" fmla="*/ 880386 h 880386"/>
                <a:gd name="connsiteX550" fmla="*/ 6289410 w 11218359"/>
                <a:gd name="connsiteY550" fmla="*/ 880386 h 880386"/>
                <a:gd name="connsiteX551" fmla="*/ 6300840 w 11218359"/>
                <a:gd name="connsiteY551" fmla="*/ 880386 h 880386"/>
                <a:gd name="connsiteX552" fmla="*/ 6312270 w 11218359"/>
                <a:gd name="connsiteY552" fmla="*/ 880386 h 880386"/>
                <a:gd name="connsiteX553" fmla="*/ 6323700 w 11218359"/>
                <a:gd name="connsiteY553" fmla="*/ 880386 h 880386"/>
                <a:gd name="connsiteX554" fmla="*/ 6335130 w 11218359"/>
                <a:gd name="connsiteY554" fmla="*/ 880386 h 880386"/>
                <a:gd name="connsiteX555" fmla="*/ 6346608 w 11218359"/>
                <a:gd name="connsiteY555" fmla="*/ 880386 h 880386"/>
                <a:gd name="connsiteX556" fmla="*/ 6358038 w 11218359"/>
                <a:gd name="connsiteY556" fmla="*/ 880386 h 880386"/>
                <a:gd name="connsiteX557" fmla="*/ 6369468 w 11218359"/>
                <a:gd name="connsiteY557" fmla="*/ 880386 h 880386"/>
                <a:gd name="connsiteX558" fmla="*/ 6380898 w 11218359"/>
                <a:gd name="connsiteY558" fmla="*/ 880386 h 880386"/>
                <a:gd name="connsiteX559" fmla="*/ 6392328 w 11218359"/>
                <a:gd name="connsiteY559" fmla="*/ 880386 h 880386"/>
                <a:gd name="connsiteX560" fmla="*/ 6403805 w 11218359"/>
                <a:gd name="connsiteY560" fmla="*/ 880386 h 880386"/>
                <a:gd name="connsiteX561" fmla="*/ 6415235 w 11218359"/>
                <a:gd name="connsiteY561" fmla="*/ 880386 h 880386"/>
                <a:gd name="connsiteX562" fmla="*/ 6426666 w 11218359"/>
                <a:gd name="connsiteY562" fmla="*/ 880386 h 880386"/>
                <a:gd name="connsiteX563" fmla="*/ 6438096 w 11218359"/>
                <a:gd name="connsiteY563" fmla="*/ 880386 h 880386"/>
                <a:gd name="connsiteX564" fmla="*/ 6449525 w 11218359"/>
                <a:gd name="connsiteY564" fmla="*/ 880386 h 880386"/>
                <a:gd name="connsiteX565" fmla="*/ 6461003 w 11218359"/>
                <a:gd name="connsiteY565" fmla="*/ 880386 h 880386"/>
                <a:gd name="connsiteX566" fmla="*/ 6472433 w 11218359"/>
                <a:gd name="connsiteY566" fmla="*/ 880386 h 880386"/>
                <a:gd name="connsiteX567" fmla="*/ 6483863 w 11218359"/>
                <a:gd name="connsiteY567" fmla="*/ 880386 h 880386"/>
                <a:gd name="connsiteX568" fmla="*/ 6495293 w 11218359"/>
                <a:gd name="connsiteY568" fmla="*/ 880386 h 880386"/>
                <a:gd name="connsiteX569" fmla="*/ 6506723 w 11218359"/>
                <a:gd name="connsiteY569" fmla="*/ 880386 h 880386"/>
                <a:gd name="connsiteX570" fmla="*/ 6518201 w 11218359"/>
                <a:gd name="connsiteY570" fmla="*/ 880386 h 880386"/>
                <a:gd name="connsiteX571" fmla="*/ 6529631 w 11218359"/>
                <a:gd name="connsiteY571" fmla="*/ 880386 h 880386"/>
                <a:gd name="connsiteX572" fmla="*/ 6541061 w 11218359"/>
                <a:gd name="connsiteY572" fmla="*/ 880386 h 880386"/>
                <a:gd name="connsiteX573" fmla="*/ 6552490 w 11218359"/>
                <a:gd name="connsiteY573" fmla="*/ 880386 h 880386"/>
                <a:gd name="connsiteX574" fmla="*/ 6563921 w 11218359"/>
                <a:gd name="connsiteY574" fmla="*/ 880386 h 880386"/>
                <a:gd name="connsiteX575" fmla="*/ 6575398 w 11218359"/>
                <a:gd name="connsiteY575" fmla="*/ 880386 h 880386"/>
                <a:gd name="connsiteX576" fmla="*/ 6586828 w 11218359"/>
                <a:gd name="connsiteY576" fmla="*/ 880386 h 880386"/>
                <a:gd name="connsiteX577" fmla="*/ 6598259 w 11218359"/>
                <a:gd name="connsiteY577" fmla="*/ 880386 h 880386"/>
                <a:gd name="connsiteX578" fmla="*/ 6609688 w 11218359"/>
                <a:gd name="connsiteY578" fmla="*/ 880386 h 880386"/>
                <a:gd name="connsiteX579" fmla="*/ 6621118 w 11218359"/>
                <a:gd name="connsiteY579" fmla="*/ 880386 h 880386"/>
                <a:gd name="connsiteX580" fmla="*/ 6632596 w 11218359"/>
                <a:gd name="connsiteY580" fmla="*/ 880386 h 880386"/>
                <a:gd name="connsiteX581" fmla="*/ 6644026 w 11218359"/>
                <a:gd name="connsiteY581" fmla="*/ 880386 h 880386"/>
                <a:gd name="connsiteX582" fmla="*/ 6655456 w 11218359"/>
                <a:gd name="connsiteY582" fmla="*/ 880386 h 880386"/>
                <a:gd name="connsiteX583" fmla="*/ 6666886 w 11218359"/>
                <a:gd name="connsiteY583" fmla="*/ 880386 h 880386"/>
                <a:gd name="connsiteX584" fmla="*/ 6678316 w 11218359"/>
                <a:gd name="connsiteY584" fmla="*/ 880386 h 880386"/>
                <a:gd name="connsiteX585" fmla="*/ 6689794 w 11218359"/>
                <a:gd name="connsiteY585" fmla="*/ 880386 h 880386"/>
                <a:gd name="connsiteX586" fmla="*/ 6701224 w 11218359"/>
                <a:gd name="connsiteY586" fmla="*/ 880386 h 880386"/>
                <a:gd name="connsiteX587" fmla="*/ 6712653 w 11218359"/>
                <a:gd name="connsiteY587" fmla="*/ 880386 h 880386"/>
                <a:gd name="connsiteX588" fmla="*/ 6724083 w 11218359"/>
                <a:gd name="connsiteY588" fmla="*/ 880386 h 880386"/>
                <a:gd name="connsiteX589" fmla="*/ 6735514 w 11218359"/>
                <a:gd name="connsiteY589" fmla="*/ 880386 h 880386"/>
                <a:gd name="connsiteX590" fmla="*/ 6746944 w 11218359"/>
                <a:gd name="connsiteY590" fmla="*/ 880386 h 880386"/>
                <a:gd name="connsiteX591" fmla="*/ 6758421 w 11218359"/>
                <a:gd name="connsiteY591" fmla="*/ 880386 h 880386"/>
                <a:gd name="connsiteX592" fmla="*/ 6769851 w 11218359"/>
                <a:gd name="connsiteY592" fmla="*/ 880386 h 880386"/>
                <a:gd name="connsiteX593" fmla="*/ 6781281 w 11218359"/>
                <a:gd name="connsiteY593" fmla="*/ 880386 h 880386"/>
                <a:gd name="connsiteX594" fmla="*/ 6792711 w 11218359"/>
                <a:gd name="connsiteY594" fmla="*/ 880386 h 880386"/>
                <a:gd name="connsiteX595" fmla="*/ 6804141 w 11218359"/>
                <a:gd name="connsiteY595" fmla="*/ 880386 h 880386"/>
                <a:gd name="connsiteX596" fmla="*/ 6815619 w 11218359"/>
                <a:gd name="connsiteY596" fmla="*/ 880386 h 880386"/>
                <a:gd name="connsiteX597" fmla="*/ 6827049 w 11218359"/>
                <a:gd name="connsiteY597" fmla="*/ 880386 h 880386"/>
                <a:gd name="connsiteX598" fmla="*/ 6838479 w 11218359"/>
                <a:gd name="connsiteY598" fmla="*/ 880386 h 880386"/>
                <a:gd name="connsiteX599" fmla="*/ 6849909 w 11218359"/>
                <a:gd name="connsiteY599" fmla="*/ 880386 h 880386"/>
                <a:gd name="connsiteX600" fmla="*/ 6861339 w 11218359"/>
                <a:gd name="connsiteY600" fmla="*/ 880386 h 880386"/>
                <a:gd name="connsiteX601" fmla="*/ 6872816 w 11218359"/>
                <a:gd name="connsiteY601" fmla="*/ 880386 h 880386"/>
                <a:gd name="connsiteX602" fmla="*/ 6884246 w 11218359"/>
                <a:gd name="connsiteY602" fmla="*/ 880386 h 880386"/>
                <a:gd name="connsiteX603" fmla="*/ 6895676 w 11218359"/>
                <a:gd name="connsiteY603" fmla="*/ 880386 h 880386"/>
                <a:gd name="connsiteX604" fmla="*/ 6907107 w 11218359"/>
                <a:gd name="connsiteY604" fmla="*/ 880386 h 880386"/>
                <a:gd name="connsiteX605" fmla="*/ 6918537 w 11218359"/>
                <a:gd name="connsiteY605" fmla="*/ 880386 h 880386"/>
                <a:gd name="connsiteX606" fmla="*/ 6930014 w 11218359"/>
                <a:gd name="connsiteY606" fmla="*/ 880386 h 880386"/>
                <a:gd name="connsiteX607" fmla="*/ 6941444 w 11218359"/>
                <a:gd name="connsiteY607" fmla="*/ 880386 h 880386"/>
                <a:gd name="connsiteX608" fmla="*/ 6952874 w 11218359"/>
                <a:gd name="connsiteY608" fmla="*/ 880386 h 880386"/>
                <a:gd name="connsiteX609" fmla="*/ 6964304 w 11218359"/>
                <a:gd name="connsiteY609" fmla="*/ 880386 h 880386"/>
                <a:gd name="connsiteX610" fmla="*/ 6975734 w 11218359"/>
                <a:gd name="connsiteY610" fmla="*/ 880386 h 880386"/>
                <a:gd name="connsiteX611" fmla="*/ 6987212 w 11218359"/>
                <a:gd name="connsiteY611" fmla="*/ 880386 h 880386"/>
                <a:gd name="connsiteX612" fmla="*/ 6998642 w 11218359"/>
                <a:gd name="connsiteY612" fmla="*/ 880386 h 880386"/>
                <a:gd name="connsiteX613" fmla="*/ 7010072 w 11218359"/>
                <a:gd name="connsiteY613" fmla="*/ 880386 h 880386"/>
                <a:gd name="connsiteX614" fmla="*/ 7021502 w 11218359"/>
                <a:gd name="connsiteY614" fmla="*/ 880386 h 880386"/>
                <a:gd name="connsiteX615" fmla="*/ 7032931 w 11218359"/>
                <a:gd name="connsiteY615" fmla="*/ 880386 h 880386"/>
                <a:gd name="connsiteX616" fmla="*/ 7044409 w 11218359"/>
                <a:gd name="connsiteY616" fmla="*/ 880386 h 880386"/>
                <a:gd name="connsiteX617" fmla="*/ 7055839 w 11218359"/>
                <a:gd name="connsiteY617" fmla="*/ 880386 h 880386"/>
                <a:gd name="connsiteX618" fmla="*/ 7067269 w 11218359"/>
                <a:gd name="connsiteY618" fmla="*/ 880386 h 880386"/>
                <a:gd name="connsiteX619" fmla="*/ 7078700 w 11218359"/>
                <a:gd name="connsiteY619" fmla="*/ 880386 h 880386"/>
                <a:gd name="connsiteX620" fmla="*/ 7090129 w 11218359"/>
                <a:gd name="connsiteY620" fmla="*/ 880386 h 880386"/>
                <a:gd name="connsiteX621" fmla="*/ 7101607 w 11218359"/>
                <a:gd name="connsiteY621" fmla="*/ 880386 h 880386"/>
                <a:gd name="connsiteX622" fmla="*/ 7113037 w 11218359"/>
                <a:gd name="connsiteY622" fmla="*/ 880386 h 880386"/>
                <a:gd name="connsiteX623" fmla="*/ 7124467 w 11218359"/>
                <a:gd name="connsiteY623" fmla="*/ 880386 h 880386"/>
                <a:gd name="connsiteX624" fmla="*/ 7135897 w 11218359"/>
                <a:gd name="connsiteY624" fmla="*/ 880386 h 880386"/>
                <a:gd name="connsiteX625" fmla="*/ 7147327 w 11218359"/>
                <a:gd name="connsiteY625" fmla="*/ 880386 h 880386"/>
                <a:gd name="connsiteX626" fmla="*/ 7158805 w 11218359"/>
                <a:gd name="connsiteY626" fmla="*/ 880386 h 880386"/>
                <a:gd name="connsiteX627" fmla="*/ 7170235 w 11218359"/>
                <a:gd name="connsiteY627" fmla="*/ 880386 h 880386"/>
                <a:gd name="connsiteX628" fmla="*/ 7181665 w 11218359"/>
                <a:gd name="connsiteY628" fmla="*/ 880386 h 880386"/>
                <a:gd name="connsiteX629" fmla="*/ 7193094 w 11218359"/>
                <a:gd name="connsiteY629" fmla="*/ 880386 h 880386"/>
                <a:gd name="connsiteX630" fmla="*/ 7204524 w 11218359"/>
                <a:gd name="connsiteY630" fmla="*/ 880386 h 880386"/>
                <a:gd name="connsiteX631" fmla="*/ 7216002 w 11218359"/>
                <a:gd name="connsiteY631" fmla="*/ 880386 h 880386"/>
                <a:gd name="connsiteX632" fmla="*/ 7227432 w 11218359"/>
                <a:gd name="connsiteY632" fmla="*/ 880386 h 880386"/>
                <a:gd name="connsiteX633" fmla="*/ 7238862 w 11218359"/>
                <a:gd name="connsiteY633" fmla="*/ 880386 h 880386"/>
                <a:gd name="connsiteX634" fmla="*/ 7250292 w 11218359"/>
                <a:gd name="connsiteY634" fmla="*/ 880386 h 880386"/>
                <a:gd name="connsiteX635" fmla="*/ 7261722 w 11218359"/>
                <a:gd name="connsiteY635" fmla="*/ 880386 h 880386"/>
                <a:gd name="connsiteX636" fmla="*/ 7273200 w 11218359"/>
                <a:gd name="connsiteY636" fmla="*/ 880386 h 880386"/>
                <a:gd name="connsiteX637" fmla="*/ 7284630 w 11218359"/>
                <a:gd name="connsiteY637" fmla="*/ 880386 h 880386"/>
                <a:gd name="connsiteX638" fmla="*/ 7296060 w 11218359"/>
                <a:gd name="connsiteY638" fmla="*/ 880386 h 880386"/>
                <a:gd name="connsiteX639" fmla="*/ 7307490 w 11218359"/>
                <a:gd name="connsiteY639" fmla="*/ 880386 h 880386"/>
                <a:gd name="connsiteX640" fmla="*/ 7318920 w 11218359"/>
                <a:gd name="connsiteY640" fmla="*/ 880386 h 880386"/>
                <a:gd name="connsiteX641" fmla="*/ 7330398 w 11218359"/>
                <a:gd name="connsiteY641" fmla="*/ 880386 h 880386"/>
                <a:gd name="connsiteX642" fmla="*/ 7341828 w 11218359"/>
                <a:gd name="connsiteY642" fmla="*/ 880386 h 880386"/>
                <a:gd name="connsiteX643" fmla="*/ 7353257 w 11218359"/>
                <a:gd name="connsiteY643" fmla="*/ 880386 h 880386"/>
                <a:gd name="connsiteX644" fmla="*/ 7364687 w 11218359"/>
                <a:gd name="connsiteY644" fmla="*/ 880386 h 880386"/>
                <a:gd name="connsiteX645" fmla="*/ 7376117 w 11218359"/>
                <a:gd name="connsiteY645" fmla="*/ 880386 h 880386"/>
                <a:gd name="connsiteX646" fmla="*/ 7387595 w 11218359"/>
                <a:gd name="connsiteY646" fmla="*/ 880386 h 880386"/>
                <a:gd name="connsiteX647" fmla="*/ 7399025 w 11218359"/>
                <a:gd name="connsiteY647" fmla="*/ 880386 h 880386"/>
                <a:gd name="connsiteX648" fmla="*/ 7410455 w 11218359"/>
                <a:gd name="connsiteY648" fmla="*/ 880386 h 880386"/>
                <a:gd name="connsiteX649" fmla="*/ 7421885 w 11218359"/>
                <a:gd name="connsiteY649" fmla="*/ 880386 h 880386"/>
                <a:gd name="connsiteX650" fmla="*/ 7433315 w 11218359"/>
                <a:gd name="connsiteY650" fmla="*/ 880386 h 880386"/>
                <a:gd name="connsiteX651" fmla="*/ 7444793 w 11218359"/>
                <a:gd name="connsiteY651" fmla="*/ 880386 h 880386"/>
                <a:gd name="connsiteX652" fmla="*/ 7456222 w 11218359"/>
                <a:gd name="connsiteY652" fmla="*/ 880386 h 880386"/>
                <a:gd name="connsiteX653" fmla="*/ 7467653 w 11218359"/>
                <a:gd name="connsiteY653" fmla="*/ 880386 h 880386"/>
                <a:gd name="connsiteX654" fmla="*/ 7479083 w 11218359"/>
                <a:gd name="connsiteY654" fmla="*/ 880386 h 880386"/>
                <a:gd name="connsiteX655" fmla="*/ 7490513 w 11218359"/>
                <a:gd name="connsiteY655" fmla="*/ 880386 h 880386"/>
                <a:gd name="connsiteX656" fmla="*/ 7501990 w 11218359"/>
                <a:gd name="connsiteY656" fmla="*/ 880386 h 880386"/>
                <a:gd name="connsiteX657" fmla="*/ 7513420 w 11218359"/>
                <a:gd name="connsiteY657" fmla="*/ 880386 h 880386"/>
                <a:gd name="connsiteX658" fmla="*/ 7524850 w 11218359"/>
                <a:gd name="connsiteY658" fmla="*/ 880386 h 880386"/>
                <a:gd name="connsiteX659" fmla="*/ 7536280 w 11218359"/>
                <a:gd name="connsiteY659" fmla="*/ 880386 h 880386"/>
                <a:gd name="connsiteX660" fmla="*/ 7547710 w 11218359"/>
                <a:gd name="connsiteY660" fmla="*/ 880386 h 880386"/>
                <a:gd name="connsiteX661" fmla="*/ 7559188 w 11218359"/>
                <a:gd name="connsiteY661" fmla="*/ 880386 h 880386"/>
                <a:gd name="connsiteX662" fmla="*/ 7570618 w 11218359"/>
                <a:gd name="connsiteY662" fmla="*/ 880386 h 880386"/>
                <a:gd name="connsiteX663" fmla="*/ 7582048 w 11218359"/>
                <a:gd name="connsiteY663" fmla="*/ 880386 h 880386"/>
                <a:gd name="connsiteX664" fmla="*/ 7593478 w 11218359"/>
                <a:gd name="connsiteY664" fmla="*/ 880386 h 880386"/>
                <a:gd name="connsiteX665" fmla="*/ 7604908 w 11218359"/>
                <a:gd name="connsiteY665" fmla="*/ 880386 h 880386"/>
                <a:gd name="connsiteX666" fmla="*/ 7616385 w 11218359"/>
                <a:gd name="connsiteY666" fmla="*/ 880386 h 880386"/>
                <a:gd name="connsiteX667" fmla="*/ 7627815 w 11218359"/>
                <a:gd name="connsiteY667" fmla="*/ 880386 h 880386"/>
                <a:gd name="connsiteX668" fmla="*/ 7639246 w 11218359"/>
                <a:gd name="connsiteY668" fmla="*/ 880386 h 880386"/>
                <a:gd name="connsiteX669" fmla="*/ 7650676 w 11218359"/>
                <a:gd name="connsiteY669" fmla="*/ 880386 h 880386"/>
                <a:gd name="connsiteX670" fmla="*/ 7662106 w 11218359"/>
                <a:gd name="connsiteY670" fmla="*/ 880386 h 880386"/>
                <a:gd name="connsiteX671" fmla="*/ 7673583 w 11218359"/>
                <a:gd name="connsiteY671" fmla="*/ 880386 h 880386"/>
                <a:gd name="connsiteX672" fmla="*/ 7685013 w 11218359"/>
                <a:gd name="connsiteY672" fmla="*/ 880386 h 880386"/>
                <a:gd name="connsiteX673" fmla="*/ 7696443 w 11218359"/>
                <a:gd name="connsiteY673" fmla="*/ 880386 h 880386"/>
                <a:gd name="connsiteX674" fmla="*/ 7707873 w 11218359"/>
                <a:gd name="connsiteY674" fmla="*/ 880386 h 880386"/>
                <a:gd name="connsiteX675" fmla="*/ 7719303 w 11218359"/>
                <a:gd name="connsiteY675" fmla="*/ 880386 h 880386"/>
                <a:gd name="connsiteX676" fmla="*/ 7730733 w 11218359"/>
                <a:gd name="connsiteY676" fmla="*/ 880386 h 880386"/>
                <a:gd name="connsiteX677" fmla="*/ 7742211 w 11218359"/>
                <a:gd name="connsiteY677" fmla="*/ 880386 h 880386"/>
                <a:gd name="connsiteX678" fmla="*/ 7753641 w 11218359"/>
                <a:gd name="connsiteY678" fmla="*/ 880386 h 880386"/>
                <a:gd name="connsiteX679" fmla="*/ 7765071 w 11218359"/>
                <a:gd name="connsiteY679" fmla="*/ 880386 h 880386"/>
                <a:gd name="connsiteX680" fmla="*/ 7776501 w 11218359"/>
                <a:gd name="connsiteY680" fmla="*/ 880386 h 880386"/>
                <a:gd name="connsiteX681" fmla="*/ 7787931 w 11218359"/>
                <a:gd name="connsiteY681" fmla="*/ 880386 h 880386"/>
                <a:gd name="connsiteX682" fmla="*/ 7799408 w 11218359"/>
                <a:gd name="connsiteY682" fmla="*/ 880386 h 880386"/>
                <a:gd name="connsiteX683" fmla="*/ 7810839 w 11218359"/>
                <a:gd name="connsiteY683" fmla="*/ 880386 h 880386"/>
                <a:gd name="connsiteX684" fmla="*/ 7822268 w 11218359"/>
                <a:gd name="connsiteY684" fmla="*/ 880386 h 880386"/>
                <a:gd name="connsiteX685" fmla="*/ 7833698 w 11218359"/>
                <a:gd name="connsiteY685" fmla="*/ 880386 h 880386"/>
                <a:gd name="connsiteX686" fmla="*/ 7845128 w 11218359"/>
                <a:gd name="connsiteY686" fmla="*/ 880386 h 880386"/>
                <a:gd name="connsiteX687" fmla="*/ 7856606 w 11218359"/>
                <a:gd name="connsiteY687" fmla="*/ 880386 h 880386"/>
                <a:gd name="connsiteX688" fmla="*/ 7868036 w 11218359"/>
                <a:gd name="connsiteY688" fmla="*/ 880386 h 880386"/>
                <a:gd name="connsiteX689" fmla="*/ 7879466 w 11218359"/>
                <a:gd name="connsiteY689" fmla="*/ 880386 h 880386"/>
                <a:gd name="connsiteX690" fmla="*/ 7890896 w 11218359"/>
                <a:gd name="connsiteY690" fmla="*/ 880386 h 880386"/>
                <a:gd name="connsiteX691" fmla="*/ 7902326 w 11218359"/>
                <a:gd name="connsiteY691" fmla="*/ 880386 h 880386"/>
                <a:gd name="connsiteX692" fmla="*/ 7913804 w 11218359"/>
                <a:gd name="connsiteY692" fmla="*/ 880386 h 880386"/>
                <a:gd name="connsiteX693" fmla="*/ 7925234 w 11218359"/>
                <a:gd name="connsiteY693" fmla="*/ 880386 h 880386"/>
                <a:gd name="connsiteX694" fmla="*/ 7936663 w 11218359"/>
                <a:gd name="connsiteY694" fmla="*/ 880386 h 880386"/>
                <a:gd name="connsiteX695" fmla="*/ 7948094 w 11218359"/>
                <a:gd name="connsiteY695" fmla="*/ 880386 h 880386"/>
                <a:gd name="connsiteX696" fmla="*/ 7959524 w 11218359"/>
                <a:gd name="connsiteY696" fmla="*/ 880386 h 880386"/>
                <a:gd name="connsiteX697" fmla="*/ 7971001 w 11218359"/>
                <a:gd name="connsiteY697" fmla="*/ 880386 h 880386"/>
                <a:gd name="connsiteX698" fmla="*/ 7982431 w 11218359"/>
                <a:gd name="connsiteY698" fmla="*/ 880386 h 880386"/>
                <a:gd name="connsiteX699" fmla="*/ 7993861 w 11218359"/>
                <a:gd name="connsiteY699" fmla="*/ 880386 h 880386"/>
                <a:gd name="connsiteX700" fmla="*/ 8005291 w 11218359"/>
                <a:gd name="connsiteY700" fmla="*/ 880386 h 880386"/>
                <a:gd name="connsiteX701" fmla="*/ 8016721 w 11218359"/>
                <a:gd name="connsiteY701" fmla="*/ 880386 h 880386"/>
                <a:gd name="connsiteX702" fmla="*/ 8028199 w 11218359"/>
                <a:gd name="connsiteY702" fmla="*/ 880386 h 880386"/>
                <a:gd name="connsiteX703" fmla="*/ 8039629 w 11218359"/>
                <a:gd name="connsiteY703" fmla="*/ 880386 h 880386"/>
                <a:gd name="connsiteX704" fmla="*/ 8051059 w 11218359"/>
                <a:gd name="connsiteY704" fmla="*/ 880386 h 880386"/>
                <a:gd name="connsiteX705" fmla="*/ 8062489 w 11218359"/>
                <a:gd name="connsiteY705" fmla="*/ 880386 h 880386"/>
                <a:gd name="connsiteX706" fmla="*/ 8073919 w 11218359"/>
                <a:gd name="connsiteY706" fmla="*/ 880386 h 880386"/>
                <a:gd name="connsiteX707" fmla="*/ 8085396 w 11218359"/>
                <a:gd name="connsiteY707" fmla="*/ 880386 h 880386"/>
                <a:gd name="connsiteX708" fmla="*/ 8096826 w 11218359"/>
                <a:gd name="connsiteY708" fmla="*/ 880386 h 880386"/>
                <a:gd name="connsiteX709" fmla="*/ 8108256 w 11218359"/>
                <a:gd name="connsiteY709" fmla="*/ 880386 h 880386"/>
                <a:gd name="connsiteX710" fmla="*/ 8119687 w 11218359"/>
                <a:gd name="connsiteY710" fmla="*/ 880386 h 880386"/>
                <a:gd name="connsiteX711" fmla="*/ 8131117 w 11218359"/>
                <a:gd name="connsiteY711" fmla="*/ 880386 h 880386"/>
                <a:gd name="connsiteX712" fmla="*/ 8142594 w 11218359"/>
                <a:gd name="connsiteY712" fmla="*/ 880386 h 880386"/>
                <a:gd name="connsiteX713" fmla="*/ 8154024 w 11218359"/>
                <a:gd name="connsiteY713" fmla="*/ 880386 h 880386"/>
                <a:gd name="connsiteX714" fmla="*/ 8165454 w 11218359"/>
                <a:gd name="connsiteY714" fmla="*/ 880386 h 880386"/>
                <a:gd name="connsiteX715" fmla="*/ 8176884 w 11218359"/>
                <a:gd name="connsiteY715" fmla="*/ 880386 h 880386"/>
                <a:gd name="connsiteX716" fmla="*/ 8188314 w 11218359"/>
                <a:gd name="connsiteY716" fmla="*/ 880386 h 880386"/>
                <a:gd name="connsiteX717" fmla="*/ 8199792 w 11218359"/>
                <a:gd name="connsiteY717" fmla="*/ 880386 h 880386"/>
                <a:gd name="connsiteX718" fmla="*/ 8211222 w 11218359"/>
                <a:gd name="connsiteY718" fmla="*/ 880386 h 880386"/>
                <a:gd name="connsiteX719" fmla="*/ 8222652 w 11218359"/>
                <a:gd name="connsiteY719" fmla="*/ 880386 h 880386"/>
                <a:gd name="connsiteX720" fmla="*/ 8234082 w 11218359"/>
                <a:gd name="connsiteY720" fmla="*/ 880386 h 880386"/>
                <a:gd name="connsiteX721" fmla="*/ 8245512 w 11218359"/>
                <a:gd name="connsiteY721" fmla="*/ 880386 h 880386"/>
                <a:gd name="connsiteX722" fmla="*/ 8256989 w 11218359"/>
                <a:gd name="connsiteY722" fmla="*/ 880386 h 880386"/>
                <a:gd name="connsiteX723" fmla="*/ 8268419 w 11218359"/>
                <a:gd name="connsiteY723" fmla="*/ 880386 h 880386"/>
                <a:gd name="connsiteX724" fmla="*/ 8279850 w 11218359"/>
                <a:gd name="connsiteY724" fmla="*/ 880386 h 880386"/>
                <a:gd name="connsiteX725" fmla="*/ 8291280 w 11218359"/>
                <a:gd name="connsiteY725" fmla="*/ 880386 h 880386"/>
                <a:gd name="connsiteX726" fmla="*/ 8302709 w 11218359"/>
                <a:gd name="connsiteY726" fmla="*/ 880386 h 880386"/>
                <a:gd name="connsiteX727" fmla="*/ 8314187 w 11218359"/>
                <a:gd name="connsiteY727" fmla="*/ 880386 h 880386"/>
                <a:gd name="connsiteX728" fmla="*/ 8325617 w 11218359"/>
                <a:gd name="connsiteY728" fmla="*/ 880386 h 880386"/>
                <a:gd name="connsiteX729" fmla="*/ 8337047 w 11218359"/>
                <a:gd name="connsiteY729" fmla="*/ 880386 h 880386"/>
                <a:gd name="connsiteX730" fmla="*/ 8348477 w 11218359"/>
                <a:gd name="connsiteY730" fmla="*/ 880386 h 880386"/>
                <a:gd name="connsiteX731" fmla="*/ 8359907 w 11218359"/>
                <a:gd name="connsiteY731" fmla="*/ 880386 h 880386"/>
                <a:gd name="connsiteX732" fmla="*/ 8371385 w 11218359"/>
                <a:gd name="connsiteY732" fmla="*/ 880386 h 880386"/>
                <a:gd name="connsiteX733" fmla="*/ 8382815 w 11218359"/>
                <a:gd name="connsiteY733" fmla="*/ 880386 h 880386"/>
                <a:gd name="connsiteX734" fmla="*/ 8394245 w 11218359"/>
                <a:gd name="connsiteY734" fmla="*/ 880386 h 880386"/>
                <a:gd name="connsiteX735" fmla="*/ 8405674 w 11218359"/>
                <a:gd name="connsiteY735" fmla="*/ 880386 h 880386"/>
                <a:gd name="connsiteX736" fmla="*/ 8417104 w 11218359"/>
                <a:gd name="connsiteY736" fmla="*/ 880386 h 880386"/>
                <a:gd name="connsiteX737" fmla="*/ 8428582 w 11218359"/>
                <a:gd name="connsiteY737" fmla="*/ 880386 h 880386"/>
                <a:gd name="connsiteX738" fmla="*/ 8440012 w 11218359"/>
                <a:gd name="connsiteY738" fmla="*/ 880386 h 880386"/>
                <a:gd name="connsiteX739" fmla="*/ 8451442 w 11218359"/>
                <a:gd name="connsiteY739" fmla="*/ 880386 h 880386"/>
                <a:gd name="connsiteX740" fmla="*/ 8462872 w 11218359"/>
                <a:gd name="connsiteY740" fmla="*/ 880386 h 880386"/>
                <a:gd name="connsiteX741" fmla="*/ 8474302 w 11218359"/>
                <a:gd name="connsiteY741" fmla="*/ 880386 h 880386"/>
                <a:gd name="connsiteX742" fmla="*/ 8485780 w 11218359"/>
                <a:gd name="connsiteY742" fmla="*/ 880386 h 880386"/>
                <a:gd name="connsiteX743" fmla="*/ 8497210 w 11218359"/>
                <a:gd name="connsiteY743" fmla="*/ 880386 h 880386"/>
                <a:gd name="connsiteX744" fmla="*/ 8508640 w 11218359"/>
                <a:gd name="connsiteY744" fmla="*/ 880386 h 880386"/>
                <a:gd name="connsiteX745" fmla="*/ 8520069 w 11218359"/>
                <a:gd name="connsiteY745" fmla="*/ 880386 h 880386"/>
                <a:gd name="connsiteX746" fmla="*/ 8531500 w 11218359"/>
                <a:gd name="connsiteY746" fmla="*/ 880386 h 880386"/>
                <a:gd name="connsiteX747" fmla="*/ 8542977 w 11218359"/>
                <a:gd name="connsiteY747" fmla="*/ 880386 h 880386"/>
                <a:gd name="connsiteX748" fmla="*/ 8554407 w 11218359"/>
                <a:gd name="connsiteY748" fmla="*/ 880386 h 880386"/>
                <a:gd name="connsiteX749" fmla="*/ 8565837 w 11218359"/>
                <a:gd name="connsiteY749" fmla="*/ 880386 h 880386"/>
                <a:gd name="connsiteX750" fmla="*/ 8577267 w 11218359"/>
                <a:gd name="connsiteY750" fmla="*/ 880386 h 880386"/>
                <a:gd name="connsiteX751" fmla="*/ 8588697 w 11218359"/>
                <a:gd name="connsiteY751" fmla="*/ 880386 h 880386"/>
                <a:gd name="connsiteX752" fmla="*/ 8600175 w 11218359"/>
                <a:gd name="connsiteY752" fmla="*/ 880386 h 880386"/>
                <a:gd name="connsiteX753" fmla="*/ 8611605 w 11218359"/>
                <a:gd name="connsiteY753" fmla="*/ 880386 h 880386"/>
                <a:gd name="connsiteX754" fmla="*/ 8623035 w 11218359"/>
                <a:gd name="connsiteY754" fmla="*/ 880386 h 880386"/>
                <a:gd name="connsiteX755" fmla="*/ 8634465 w 11218359"/>
                <a:gd name="connsiteY755" fmla="*/ 880386 h 880386"/>
                <a:gd name="connsiteX756" fmla="*/ 8645895 w 11218359"/>
                <a:gd name="connsiteY756" fmla="*/ 880386 h 880386"/>
                <a:gd name="connsiteX757" fmla="*/ 8657373 w 11218359"/>
                <a:gd name="connsiteY757" fmla="*/ 880386 h 880386"/>
                <a:gd name="connsiteX758" fmla="*/ 8668802 w 11218359"/>
                <a:gd name="connsiteY758" fmla="*/ 880386 h 880386"/>
                <a:gd name="connsiteX759" fmla="*/ 8680232 w 11218359"/>
                <a:gd name="connsiteY759" fmla="*/ 880386 h 880386"/>
                <a:gd name="connsiteX760" fmla="*/ 8691662 w 11218359"/>
                <a:gd name="connsiteY760" fmla="*/ 880386 h 880386"/>
                <a:gd name="connsiteX761" fmla="*/ 8703093 w 11218359"/>
                <a:gd name="connsiteY761" fmla="*/ 880386 h 880386"/>
                <a:gd name="connsiteX762" fmla="*/ 8714570 w 11218359"/>
                <a:gd name="connsiteY762" fmla="*/ 880386 h 880386"/>
                <a:gd name="connsiteX763" fmla="*/ 8726000 w 11218359"/>
                <a:gd name="connsiteY763" fmla="*/ 880386 h 880386"/>
                <a:gd name="connsiteX764" fmla="*/ 8737430 w 11218359"/>
                <a:gd name="connsiteY764" fmla="*/ 880386 h 880386"/>
                <a:gd name="connsiteX765" fmla="*/ 8748860 w 11218359"/>
                <a:gd name="connsiteY765" fmla="*/ 880386 h 880386"/>
                <a:gd name="connsiteX766" fmla="*/ 8760290 w 11218359"/>
                <a:gd name="connsiteY766" fmla="*/ 880386 h 880386"/>
                <a:gd name="connsiteX767" fmla="*/ 8771768 w 11218359"/>
                <a:gd name="connsiteY767" fmla="*/ 880386 h 880386"/>
                <a:gd name="connsiteX768" fmla="*/ 8783198 w 11218359"/>
                <a:gd name="connsiteY768" fmla="*/ 880386 h 880386"/>
                <a:gd name="connsiteX769" fmla="*/ 8794628 w 11218359"/>
                <a:gd name="connsiteY769" fmla="*/ 880386 h 880386"/>
                <a:gd name="connsiteX770" fmla="*/ 8806058 w 11218359"/>
                <a:gd name="connsiteY770" fmla="*/ 880386 h 880386"/>
                <a:gd name="connsiteX771" fmla="*/ 8817488 w 11218359"/>
                <a:gd name="connsiteY771" fmla="*/ 880386 h 880386"/>
                <a:gd name="connsiteX772" fmla="*/ 8828918 w 11218359"/>
                <a:gd name="connsiteY772" fmla="*/ 880386 h 880386"/>
                <a:gd name="connsiteX773" fmla="*/ 8840395 w 11218359"/>
                <a:gd name="connsiteY773" fmla="*/ 880386 h 880386"/>
                <a:gd name="connsiteX774" fmla="*/ 8851825 w 11218359"/>
                <a:gd name="connsiteY774" fmla="*/ 880386 h 880386"/>
                <a:gd name="connsiteX775" fmla="*/ 8863256 w 11218359"/>
                <a:gd name="connsiteY775" fmla="*/ 880386 h 880386"/>
                <a:gd name="connsiteX776" fmla="*/ 8874686 w 11218359"/>
                <a:gd name="connsiteY776" fmla="*/ 880386 h 880386"/>
                <a:gd name="connsiteX777" fmla="*/ 8886115 w 11218359"/>
                <a:gd name="connsiteY777" fmla="*/ 880386 h 880386"/>
                <a:gd name="connsiteX778" fmla="*/ 8897593 w 11218359"/>
                <a:gd name="connsiteY778" fmla="*/ 880386 h 880386"/>
                <a:gd name="connsiteX779" fmla="*/ 8909022 w 11218359"/>
                <a:gd name="connsiteY779" fmla="*/ 880386 h 880386"/>
                <a:gd name="connsiteX780" fmla="*/ 8920453 w 11218359"/>
                <a:gd name="connsiteY780" fmla="*/ 880386 h 880386"/>
                <a:gd name="connsiteX781" fmla="*/ 8931883 w 11218359"/>
                <a:gd name="connsiteY781" fmla="*/ 880386 h 880386"/>
                <a:gd name="connsiteX782" fmla="*/ 8943313 w 11218359"/>
                <a:gd name="connsiteY782" fmla="*/ 880386 h 880386"/>
                <a:gd name="connsiteX783" fmla="*/ 8954791 w 11218359"/>
                <a:gd name="connsiteY783" fmla="*/ 880386 h 880386"/>
                <a:gd name="connsiteX784" fmla="*/ 8966220 w 11218359"/>
                <a:gd name="connsiteY784" fmla="*/ 880386 h 880386"/>
                <a:gd name="connsiteX785" fmla="*/ 8977651 w 11218359"/>
                <a:gd name="connsiteY785" fmla="*/ 880386 h 880386"/>
                <a:gd name="connsiteX786" fmla="*/ 8989080 w 11218359"/>
                <a:gd name="connsiteY786" fmla="*/ 880386 h 880386"/>
                <a:gd name="connsiteX787" fmla="*/ 9000511 w 11218359"/>
                <a:gd name="connsiteY787" fmla="*/ 880386 h 880386"/>
                <a:gd name="connsiteX788" fmla="*/ 9011988 w 11218359"/>
                <a:gd name="connsiteY788" fmla="*/ 880386 h 880386"/>
                <a:gd name="connsiteX789" fmla="*/ 9023418 w 11218359"/>
                <a:gd name="connsiteY789" fmla="*/ 880386 h 880386"/>
                <a:gd name="connsiteX790" fmla="*/ 9034849 w 11218359"/>
                <a:gd name="connsiteY790" fmla="*/ 880386 h 880386"/>
                <a:gd name="connsiteX791" fmla="*/ 9046278 w 11218359"/>
                <a:gd name="connsiteY791" fmla="*/ 880386 h 880386"/>
                <a:gd name="connsiteX792" fmla="*/ 9057709 w 11218359"/>
                <a:gd name="connsiteY792" fmla="*/ 880386 h 880386"/>
                <a:gd name="connsiteX793" fmla="*/ 9069186 w 11218359"/>
                <a:gd name="connsiteY793" fmla="*/ 880386 h 880386"/>
                <a:gd name="connsiteX794" fmla="*/ 9080615 w 11218359"/>
                <a:gd name="connsiteY794" fmla="*/ 880386 h 880386"/>
                <a:gd name="connsiteX795" fmla="*/ 9092046 w 11218359"/>
                <a:gd name="connsiteY795" fmla="*/ 880386 h 880386"/>
                <a:gd name="connsiteX796" fmla="*/ 9103476 w 11218359"/>
                <a:gd name="connsiteY796" fmla="*/ 880386 h 880386"/>
                <a:gd name="connsiteX797" fmla="*/ 9114906 w 11218359"/>
                <a:gd name="connsiteY797" fmla="*/ 880386 h 880386"/>
                <a:gd name="connsiteX798" fmla="*/ 9126384 w 11218359"/>
                <a:gd name="connsiteY798" fmla="*/ 880386 h 880386"/>
                <a:gd name="connsiteX799" fmla="*/ 9137813 w 11218359"/>
                <a:gd name="connsiteY799" fmla="*/ 880386 h 880386"/>
                <a:gd name="connsiteX800" fmla="*/ 9149244 w 11218359"/>
                <a:gd name="connsiteY800" fmla="*/ 880386 h 880386"/>
                <a:gd name="connsiteX801" fmla="*/ 9160673 w 11218359"/>
                <a:gd name="connsiteY801" fmla="*/ 880386 h 880386"/>
                <a:gd name="connsiteX802" fmla="*/ 9172104 w 11218359"/>
                <a:gd name="connsiteY802" fmla="*/ 880386 h 880386"/>
                <a:gd name="connsiteX803" fmla="*/ 9183581 w 11218359"/>
                <a:gd name="connsiteY803" fmla="*/ 880386 h 880386"/>
                <a:gd name="connsiteX804" fmla="*/ 9195011 w 11218359"/>
                <a:gd name="connsiteY804" fmla="*/ 880386 h 880386"/>
                <a:gd name="connsiteX805" fmla="*/ 9206442 w 11218359"/>
                <a:gd name="connsiteY805" fmla="*/ 880386 h 880386"/>
                <a:gd name="connsiteX806" fmla="*/ 9217871 w 11218359"/>
                <a:gd name="connsiteY806" fmla="*/ 880386 h 880386"/>
                <a:gd name="connsiteX807" fmla="*/ 9229301 w 11218359"/>
                <a:gd name="connsiteY807" fmla="*/ 880386 h 880386"/>
                <a:gd name="connsiteX808" fmla="*/ 9240779 w 11218359"/>
                <a:gd name="connsiteY808" fmla="*/ 880386 h 880386"/>
                <a:gd name="connsiteX809" fmla="*/ 9252209 w 11218359"/>
                <a:gd name="connsiteY809" fmla="*/ 880386 h 880386"/>
                <a:gd name="connsiteX810" fmla="*/ 9263639 w 11218359"/>
                <a:gd name="connsiteY810" fmla="*/ 880386 h 880386"/>
                <a:gd name="connsiteX811" fmla="*/ 9275069 w 11218359"/>
                <a:gd name="connsiteY811" fmla="*/ 880386 h 880386"/>
                <a:gd name="connsiteX812" fmla="*/ 9286498 w 11218359"/>
                <a:gd name="connsiteY812" fmla="*/ 880386 h 880386"/>
                <a:gd name="connsiteX813" fmla="*/ 9297977 w 11218359"/>
                <a:gd name="connsiteY813" fmla="*/ 880386 h 880386"/>
                <a:gd name="connsiteX814" fmla="*/ 9309406 w 11218359"/>
                <a:gd name="connsiteY814" fmla="*/ 880386 h 880386"/>
                <a:gd name="connsiteX815" fmla="*/ 9320837 w 11218359"/>
                <a:gd name="connsiteY815" fmla="*/ 880386 h 880386"/>
                <a:gd name="connsiteX816" fmla="*/ 9332266 w 11218359"/>
                <a:gd name="connsiteY816" fmla="*/ 880386 h 880386"/>
                <a:gd name="connsiteX817" fmla="*/ 9343696 w 11218359"/>
                <a:gd name="connsiteY817" fmla="*/ 880386 h 880386"/>
                <a:gd name="connsiteX818" fmla="*/ 9355174 w 11218359"/>
                <a:gd name="connsiteY818" fmla="*/ 880386 h 880386"/>
                <a:gd name="connsiteX819" fmla="*/ 9366604 w 11218359"/>
                <a:gd name="connsiteY819" fmla="*/ 880386 h 880386"/>
                <a:gd name="connsiteX820" fmla="*/ 9378035 w 11218359"/>
                <a:gd name="connsiteY820" fmla="*/ 880386 h 880386"/>
                <a:gd name="connsiteX821" fmla="*/ 9389464 w 11218359"/>
                <a:gd name="connsiteY821" fmla="*/ 880386 h 880386"/>
                <a:gd name="connsiteX822" fmla="*/ 9400894 w 11218359"/>
                <a:gd name="connsiteY822" fmla="*/ 880386 h 880386"/>
                <a:gd name="connsiteX823" fmla="*/ 9412372 w 11218359"/>
                <a:gd name="connsiteY823" fmla="*/ 880386 h 880386"/>
                <a:gd name="connsiteX824" fmla="*/ 9423802 w 11218359"/>
                <a:gd name="connsiteY824" fmla="*/ 880386 h 880386"/>
                <a:gd name="connsiteX825" fmla="*/ 9435232 w 11218359"/>
                <a:gd name="connsiteY825" fmla="*/ 880386 h 880386"/>
                <a:gd name="connsiteX826" fmla="*/ 9446662 w 11218359"/>
                <a:gd name="connsiteY826" fmla="*/ 880386 h 880386"/>
                <a:gd name="connsiteX827" fmla="*/ 9458091 w 11218359"/>
                <a:gd name="connsiteY827" fmla="*/ 880386 h 880386"/>
                <a:gd name="connsiteX828" fmla="*/ 9469570 w 11218359"/>
                <a:gd name="connsiteY828" fmla="*/ 880386 h 880386"/>
                <a:gd name="connsiteX829" fmla="*/ 9480999 w 11218359"/>
                <a:gd name="connsiteY829" fmla="*/ 880386 h 880386"/>
                <a:gd name="connsiteX830" fmla="*/ 9492429 w 11218359"/>
                <a:gd name="connsiteY830" fmla="*/ 880386 h 880386"/>
                <a:gd name="connsiteX831" fmla="*/ 9503859 w 11218359"/>
                <a:gd name="connsiteY831" fmla="*/ 880386 h 880386"/>
                <a:gd name="connsiteX832" fmla="*/ 9515289 w 11218359"/>
                <a:gd name="connsiteY832" fmla="*/ 880386 h 880386"/>
                <a:gd name="connsiteX833" fmla="*/ 9526767 w 11218359"/>
                <a:gd name="connsiteY833" fmla="*/ 880386 h 880386"/>
                <a:gd name="connsiteX834" fmla="*/ 9538197 w 11218359"/>
                <a:gd name="connsiteY834" fmla="*/ 880386 h 880386"/>
                <a:gd name="connsiteX835" fmla="*/ 9549626 w 11218359"/>
                <a:gd name="connsiteY835" fmla="*/ 880386 h 880386"/>
                <a:gd name="connsiteX836" fmla="*/ 9561057 w 11218359"/>
                <a:gd name="connsiteY836" fmla="*/ 880386 h 880386"/>
                <a:gd name="connsiteX837" fmla="*/ 9572487 w 11218359"/>
                <a:gd name="connsiteY837" fmla="*/ 880386 h 880386"/>
                <a:gd name="connsiteX838" fmla="*/ 9583965 w 11218359"/>
                <a:gd name="connsiteY838" fmla="*/ 880386 h 880386"/>
                <a:gd name="connsiteX839" fmla="*/ 9595395 w 11218359"/>
                <a:gd name="connsiteY839" fmla="*/ 880386 h 880386"/>
                <a:gd name="connsiteX840" fmla="*/ 9606824 w 11218359"/>
                <a:gd name="connsiteY840" fmla="*/ 880386 h 880386"/>
                <a:gd name="connsiteX841" fmla="*/ 9618255 w 11218359"/>
                <a:gd name="connsiteY841" fmla="*/ 880386 h 880386"/>
                <a:gd name="connsiteX842" fmla="*/ 9629684 w 11218359"/>
                <a:gd name="connsiteY842" fmla="*/ 880386 h 880386"/>
                <a:gd name="connsiteX843" fmla="*/ 9641163 w 11218359"/>
                <a:gd name="connsiteY843" fmla="*/ 880386 h 880386"/>
                <a:gd name="connsiteX844" fmla="*/ 9652592 w 11218359"/>
                <a:gd name="connsiteY844" fmla="*/ 880386 h 880386"/>
                <a:gd name="connsiteX845" fmla="*/ 9664022 w 11218359"/>
                <a:gd name="connsiteY845" fmla="*/ 880386 h 880386"/>
                <a:gd name="connsiteX846" fmla="*/ 9675452 w 11218359"/>
                <a:gd name="connsiteY846" fmla="*/ 880386 h 880386"/>
                <a:gd name="connsiteX847" fmla="*/ 9686882 w 11218359"/>
                <a:gd name="connsiteY847" fmla="*/ 880386 h 880386"/>
                <a:gd name="connsiteX848" fmla="*/ 9698360 w 11218359"/>
                <a:gd name="connsiteY848" fmla="*/ 880386 h 880386"/>
                <a:gd name="connsiteX849" fmla="*/ 9709790 w 11218359"/>
                <a:gd name="connsiteY849" fmla="*/ 880386 h 880386"/>
                <a:gd name="connsiteX850" fmla="*/ 9721219 w 11218359"/>
                <a:gd name="connsiteY850" fmla="*/ 880386 h 880386"/>
                <a:gd name="connsiteX851" fmla="*/ 9732650 w 11218359"/>
                <a:gd name="connsiteY851" fmla="*/ 880386 h 880386"/>
                <a:gd name="connsiteX852" fmla="*/ 9744080 w 11218359"/>
                <a:gd name="connsiteY852" fmla="*/ 880386 h 880386"/>
                <a:gd name="connsiteX853" fmla="*/ 9755557 w 11218359"/>
                <a:gd name="connsiteY853" fmla="*/ 880386 h 880386"/>
                <a:gd name="connsiteX854" fmla="*/ 9766988 w 11218359"/>
                <a:gd name="connsiteY854" fmla="*/ 880386 h 880386"/>
                <a:gd name="connsiteX855" fmla="*/ 9778417 w 11218359"/>
                <a:gd name="connsiteY855" fmla="*/ 880386 h 880386"/>
                <a:gd name="connsiteX856" fmla="*/ 9789848 w 11218359"/>
                <a:gd name="connsiteY856" fmla="*/ 880386 h 880386"/>
                <a:gd name="connsiteX857" fmla="*/ 9801277 w 11218359"/>
                <a:gd name="connsiteY857" fmla="*/ 880386 h 880386"/>
                <a:gd name="connsiteX858" fmla="*/ 9812755 w 11218359"/>
                <a:gd name="connsiteY858" fmla="*/ 880386 h 880386"/>
                <a:gd name="connsiteX859" fmla="*/ 9824185 w 11218359"/>
                <a:gd name="connsiteY859" fmla="*/ 880386 h 880386"/>
                <a:gd name="connsiteX860" fmla="*/ 9835615 w 11218359"/>
                <a:gd name="connsiteY860" fmla="*/ 880386 h 880386"/>
                <a:gd name="connsiteX861" fmla="*/ 9847045 w 11218359"/>
                <a:gd name="connsiteY861" fmla="*/ 880386 h 880386"/>
                <a:gd name="connsiteX862" fmla="*/ 9858475 w 11218359"/>
                <a:gd name="connsiteY862" fmla="*/ 880386 h 880386"/>
                <a:gd name="connsiteX863" fmla="*/ 9869952 w 11218359"/>
                <a:gd name="connsiteY863" fmla="*/ 880386 h 880386"/>
                <a:gd name="connsiteX864" fmla="*/ 9881383 w 11218359"/>
                <a:gd name="connsiteY864" fmla="*/ 880386 h 880386"/>
                <a:gd name="connsiteX865" fmla="*/ 9892812 w 11218359"/>
                <a:gd name="connsiteY865" fmla="*/ 880386 h 880386"/>
                <a:gd name="connsiteX866" fmla="*/ 9904243 w 11218359"/>
                <a:gd name="connsiteY866" fmla="*/ 880386 h 880386"/>
                <a:gd name="connsiteX867" fmla="*/ 9915673 w 11218359"/>
                <a:gd name="connsiteY867" fmla="*/ 880386 h 880386"/>
                <a:gd name="connsiteX868" fmla="*/ 9927102 w 11218359"/>
                <a:gd name="connsiteY868" fmla="*/ 880386 h 880386"/>
                <a:gd name="connsiteX869" fmla="*/ 9938581 w 11218359"/>
                <a:gd name="connsiteY869" fmla="*/ 880386 h 880386"/>
                <a:gd name="connsiteX870" fmla="*/ 9950010 w 11218359"/>
                <a:gd name="connsiteY870" fmla="*/ 880386 h 880386"/>
                <a:gd name="connsiteX871" fmla="*/ 9961441 w 11218359"/>
                <a:gd name="connsiteY871" fmla="*/ 880386 h 880386"/>
                <a:gd name="connsiteX872" fmla="*/ 9972870 w 11218359"/>
                <a:gd name="connsiteY872" fmla="*/ 880386 h 880386"/>
                <a:gd name="connsiteX873" fmla="*/ 9984300 w 11218359"/>
                <a:gd name="connsiteY873" fmla="*/ 880386 h 880386"/>
                <a:gd name="connsiteX874" fmla="*/ 9995778 w 11218359"/>
                <a:gd name="connsiteY874" fmla="*/ 880386 h 880386"/>
                <a:gd name="connsiteX875" fmla="*/ 10007208 w 11218359"/>
                <a:gd name="connsiteY875" fmla="*/ 880386 h 880386"/>
                <a:gd name="connsiteX876" fmla="*/ 10018638 w 11218359"/>
                <a:gd name="connsiteY876" fmla="*/ 880386 h 880386"/>
                <a:gd name="connsiteX877" fmla="*/ 10030068 w 11218359"/>
                <a:gd name="connsiteY877" fmla="*/ 880386 h 880386"/>
                <a:gd name="connsiteX878" fmla="*/ 10041498 w 11218359"/>
                <a:gd name="connsiteY878" fmla="*/ 880386 h 880386"/>
                <a:gd name="connsiteX879" fmla="*/ 10052976 w 11218359"/>
                <a:gd name="connsiteY879" fmla="*/ 880386 h 880386"/>
                <a:gd name="connsiteX880" fmla="*/ 10064405 w 11218359"/>
                <a:gd name="connsiteY880" fmla="*/ 880386 h 880386"/>
                <a:gd name="connsiteX881" fmla="*/ 10075835 w 11218359"/>
                <a:gd name="connsiteY881" fmla="*/ 880386 h 880386"/>
                <a:gd name="connsiteX882" fmla="*/ 10087266 w 11218359"/>
                <a:gd name="connsiteY882" fmla="*/ 880386 h 880386"/>
                <a:gd name="connsiteX883" fmla="*/ 10098695 w 11218359"/>
                <a:gd name="connsiteY883" fmla="*/ 880386 h 880386"/>
                <a:gd name="connsiteX884" fmla="*/ 10110174 w 11218359"/>
                <a:gd name="connsiteY884" fmla="*/ 880386 h 880386"/>
                <a:gd name="connsiteX885" fmla="*/ 10121603 w 11218359"/>
                <a:gd name="connsiteY885" fmla="*/ 880386 h 880386"/>
                <a:gd name="connsiteX886" fmla="*/ 10133033 w 11218359"/>
                <a:gd name="connsiteY886" fmla="*/ 880386 h 880386"/>
                <a:gd name="connsiteX887" fmla="*/ 10144463 w 11218359"/>
                <a:gd name="connsiteY887" fmla="*/ 880386 h 880386"/>
                <a:gd name="connsiteX888" fmla="*/ 10155893 w 11218359"/>
                <a:gd name="connsiteY888" fmla="*/ 880386 h 880386"/>
                <a:gd name="connsiteX889" fmla="*/ 10167371 w 11218359"/>
                <a:gd name="connsiteY889" fmla="*/ 880386 h 880386"/>
                <a:gd name="connsiteX890" fmla="*/ 10178801 w 11218359"/>
                <a:gd name="connsiteY890" fmla="*/ 880386 h 880386"/>
                <a:gd name="connsiteX891" fmla="*/ 10190230 w 11218359"/>
                <a:gd name="connsiteY891" fmla="*/ 880386 h 880386"/>
                <a:gd name="connsiteX892" fmla="*/ 10201661 w 11218359"/>
                <a:gd name="connsiteY892" fmla="*/ 880386 h 880386"/>
                <a:gd name="connsiteX893" fmla="*/ 10213091 w 11218359"/>
                <a:gd name="connsiteY893" fmla="*/ 880386 h 880386"/>
                <a:gd name="connsiteX894" fmla="*/ 10224569 w 11218359"/>
                <a:gd name="connsiteY894" fmla="*/ 880386 h 880386"/>
                <a:gd name="connsiteX895" fmla="*/ 10235998 w 11218359"/>
                <a:gd name="connsiteY895" fmla="*/ 880386 h 880386"/>
                <a:gd name="connsiteX896" fmla="*/ 10247428 w 11218359"/>
                <a:gd name="connsiteY896" fmla="*/ 880386 h 880386"/>
                <a:gd name="connsiteX897" fmla="*/ 10258859 w 11218359"/>
                <a:gd name="connsiteY897" fmla="*/ 880386 h 880386"/>
                <a:gd name="connsiteX898" fmla="*/ 10270288 w 11218359"/>
                <a:gd name="connsiteY898" fmla="*/ 880386 h 880386"/>
                <a:gd name="connsiteX899" fmla="*/ 10281767 w 11218359"/>
                <a:gd name="connsiteY899" fmla="*/ 880386 h 880386"/>
                <a:gd name="connsiteX900" fmla="*/ 10293196 w 11218359"/>
                <a:gd name="connsiteY900" fmla="*/ 880386 h 880386"/>
                <a:gd name="connsiteX901" fmla="*/ 10304626 w 11218359"/>
                <a:gd name="connsiteY901" fmla="*/ 880386 h 880386"/>
                <a:gd name="connsiteX902" fmla="*/ 10316056 w 11218359"/>
                <a:gd name="connsiteY902" fmla="*/ 880386 h 880386"/>
                <a:gd name="connsiteX903" fmla="*/ 10327486 w 11218359"/>
                <a:gd name="connsiteY903" fmla="*/ 880386 h 880386"/>
                <a:gd name="connsiteX904" fmla="*/ 10338963 w 11218359"/>
                <a:gd name="connsiteY904" fmla="*/ 880386 h 880386"/>
                <a:gd name="connsiteX905" fmla="*/ 10350394 w 11218359"/>
                <a:gd name="connsiteY905" fmla="*/ 880386 h 880386"/>
                <a:gd name="connsiteX906" fmla="*/ 10361823 w 11218359"/>
                <a:gd name="connsiteY906" fmla="*/ 880386 h 880386"/>
                <a:gd name="connsiteX907" fmla="*/ 10373254 w 11218359"/>
                <a:gd name="connsiteY907" fmla="*/ 880386 h 880386"/>
                <a:gd name="connsiteX908" fmla="*/ 10384684 w 11218359"/>
                <a:gd name="connsiteY908" fmla="*/ 880386 h 880386"/>
                <a:gd name="connsiteX909" fmla="*/ 10396161 w 11218359"/>
                <a:gd name="connsiteY909" fmla="*/ 880386 h 880386"/>
                <a:gd name="connsiteX910" fmla="*/ 10407591 w 11218359"/>
                <a:gd name="connsiteY910" fmla="*/ 880386 h 880386"/>
                <a:gd name="connsiteX911" fmla="*/ 10419021 w 11218359"/>
                <a:gd name="connsiteY911" fmla="*/ 880386 h 880386"/>
                <a:gd name="connsiteX912" fmla="*/ 10430452 w 11218359"/>
                <a:gd name="connsiteY912" fmla="*/ 880386 h 880386"/>
                <a:gd name="connsiteX913" fmla="*/ 10441881 w 11218359"/>
                <a:gd name="connsiteY913" fmla="*/ 880386 h 880386"/>
                <a:gd name="connsiteX914" fmla="*/ 10453358 w 11218359"/>
                <a:gd name="connsiteY914" fmla="*/ 880386 h 880386"/>
                <a:gd name="connsiteX915" fmla="*/ 10464789 w 11218359"/>
                <a:gd name="connsiteY915" fmla="*/ 880386 h 880386"/>
                <a:gd name="connsiteX916" fmla="*/ 10476219 w 11218359"/>
                <a:gd name="connsiteY916" fmla="*/ 880386 h 880386"/>
                <a:gd name="connsiteX917" fmla="*/ 10487649 w 11218359"/>
                <a:gd name="connsiteY917" fmla="*/ 880386 h 880386"/>
                <a:gd name="connsiteX918" fmla="*/ 10499079 w 11218359"/>
                <a:gd name="connsiteY918" fmla="*/ 880386 h 880386"/>
                <a:gd name="connsiteX919" fmla="*/ 10510556 w 11218359"/>
                <a:gd name="connsiteY919" fmla="*/ 880386 h 880386"/>
                <a:gd name="connsiteX920" fmla="*/ 10521987 w 11218359"/>
                <a:gd name="connsiteY920" fmla="*/ 880386 h 880386"/>
                <a:gd name="connsiteX921" fmla="*/ 10533416 w 11218359"/>
                <a:gd name="connsiteY921" fmla="*/ 880386 h 880386"/>
                <a:gd name="connsiteX922" fmla="*/ 10544847 w 11218359"/>
                <a:gd name="connsiteY922" fmla="*/ 880386 h 880386"/>
                <a:gd name="connsiteX923" fmla="*/ 10556277 w 11218359"/>
                <a:gd name="connsiteY923" fmla="*/ 880386 h 880386"/>
                <a:gd name="connsiteX924" fmla="*/ 10567754 w 11218359"/>
                <a:gd name="connsiteY924" fmla="*/ 880386 h 880386"/>
                <a:gd name="connsiteX925" fmla="*/ 10579184 w 11218359"/>
                <a:gd name="connsiteY925" fmla="*/ 880386 h 880386"/>
                <a:gd name="connsiteX926" fmla="*/ 10590614 w 11218359"/>
                <a:gd name="connsiteY926" fmla="*/ 880386 h 880386"/>
                <a:gd name="connsiteX927" fmla="*/ 10602045 w 11218359"/>
                <a:gd name="connsiteY927" fmla="*/ 880386 h 880386"/>
                <a:gd name="connsiteX928" fmla="*/ 10613474 w 11218359"/>
                <a:gd name="connsiteY928" fmla="*/ 880386 h 880386"/>
                <a:gd name="connsiteX929" fmla="*/ 10624951 w 11218359"/>
                <a:gd name="connsiteY929" fmla="*/ 880386 h 880386"/>
                <a:gd name="connsiteX930" fmla="*/ 10636382 w 11218359"/>
                <a:gd name="connsiteY930" fmla="*/ 880386 h 880386"/>
                <a:gd name="connsiteX931" fmla="*/ 10647812 w 11218359"/>
                <a:gd name="connsiteY931" fmla="*/ 880386 h 880386"/>
                <a:gd name="connsiteX932" fmla="*/ 10659241 w 11218359"/>
                <a:gd name="connsiteY932" fmla="*/ 880386 h 880386"/>
                <a:gd name="connsiteX933" fmla="*/ 10670672 w 11218359"/>
                <a:gd name="connsiteY933" fmla="*/ 880386 h 880386"/>
                <a:gd name="connsiteX934" fmla="*/ 10682149 w 11218359"/>
                <a:gd name="connsiteY934" fmla="*/ 880386 h 880386"/>
                <a:gd name="connsiteX935" fmla="*/ 10693580 w 11218359"/>
                <a:gd name="connsiteY935" fmla="*/ 880386 h 880386"/>
                <a:gd name="connsiteX936" fmla="*/ 10705009 w 11218359"/>
                <a:gd name="connsiteY936" fmla="*/ 880386 h 880386"/>
                <a:gd name="connsiteX937" fmla="*/ 10716439 w 11218359"/>
                <a:gd name="connsiteY937" fmla="*/ 880386 h 880386"/>
                <a:gd name="connsiteX938" fmla="*/ 10727870 w 11218359"/>
                <a:gd name="connsiteY938" fmla="*/ 880386 h 880386"/>
                <a:gd name="connsiteX939" fmla="*/ 10739347 w 11218359"/>
                <a:gd name="connsiteY939" fmla="*/ 880386 h 880386"/>
                <a:gd name="connsiteX940" fmla="*/ 10750778 w 11218359"/>
                <a:gd name="connsiteY940" fmla="*/ 880386 h 880386"/>
                <a:gd name="connsiteX941" fmla="*/ 10762207 w 11218359"/>
                <a:gd name="connsiteY941" fmla="*/ 880386 h 880386"/>
                <a:gd name="connsiteX942" fmla="*/ 10773637 w 11218359"/>
                <a:gd name="connsiteY942" fmla="*/ 880386 h 880386"/>
                <a:gd name="connsiteX943" fmla="*/ 10785067 w 11218359"/>
                <a:gd name="connsiteY943" fmla="*/ 880386 h 880386"/>
                <a:gd name="connsiteX944" fmla="*/ 10796544 w 11218359"/>
                <a:gd name="connsiteY944" fmla="*/ 880386 h 880386"/>
                <a:gd name="connsiteX945" fmla="*/ 10807975 w 11218359"/>
                <a:gd name="connsiteY945" fmla="*/ 880386 h 880386"/>
                <a:gd name="connsiteX946" fmla="*/ 10819405 w 11218359"/>
                <a:gd name="connsiteY946" fmla="*/ 880386 h 880386"/>
                <a:gd name="connsiteX947" fmla="*/ 10830834 w 11218359"/>
                <a:gd name="connsiteY947" fmla="*/ 880386 h 880386"/>
                <a:gd name="connsiteX948" fmla="*/ 10842265 w 11218359"/>
                <a:gd name="connsiteY948" fmla="*/ 880386 h 880386"/>
                <a:gd name="connsiteX949" fmla="*/ 10853742 w 11218359"/>
                <a:gd name="connsiteY949" fmla="*/ 880386 h 880386"/>
                <a:gd name="connsiteX950" fmla="*/ 10865173 w 11218359"/>
                <a:gd name="connsiteY950" fmla="*/ 880386 h 880386"/>
                <a:gd name="connsiteX951" fmla="*/ 10876602 w 11218359"/>
                <a:gd name="connsiteY951" fmla="*/ 880386 h 880386"/>
                <a:gd name="connsiteX952" fmla="*/ 10888032 w 11218359"/>
                <a:gd name="connsiteY952" fmla="*/ 880386 h 880386"/>
                <a:gd name="connsiteX953" fmla="*/ 10899463 w 11218359"/>
                <a:gd name="connsiteY953" fmla="*/ 880386 h 880386"/>
                <a:gd name="connsiteX954" fmla="*/ 10910892 w 11218359"/>
                <a:gd name="connsiteY954" fmla="*/ 880386 h 880386"/>
                <a:gd name="connsiteX955" fmla="*/ 10922369 w 11218359"/>
                <a:gd name="connsiteY955" fmla="*/ 880386 h 880386"/>
                <a:gd name="connsiteX956" fmla="*/ 10933800 w 11218359"/>
                <a:gd name="connsiteY956" fmla="*/ 880386 h 880386"/>
                <a:gd name="connsiteX957" fmla="*/ 10945230 w 11218359"/>
                <a:gd name="connsiteY957" fmla="*/ 880386 h 880386"/>
                <a:gd name="connsiteX958" fmla="*/ 10956660 w 11218359"/>
                <a:gd name="connsiteY958" fmla="*/ 880386 h 880386"/>
                <a:gd name="connsiteX959" fmla="*/ 10968090 w 11218359"/>
                <a:gd name="connsiteY959" fmla="*/ 880386 h 880386"/>
                <a:gd name="connsiteX960" fmla="*/ 10979567 w 11218359"/>
                <a:gd name="connsiteY960" fmla="*/ 880386 h 880386"/>
                <a:gd name="connsiteX961" fmla="*/ 10990998 w 11218359"/>
                <a:gd name="connsiteY961" fmla="*/ 880386 h 880386"/>
                <a:gd name="connsiteX962" fmla="*/ 11002427 w 11218359"/>
                <a:gd name="connsiteY962" fmla="*/ 880386 h 880386"/>
                <a:gd name="connsiteX963" fmla="*/ 11013858 w 11218359"/>
                <a:gd name="connsiteY963" fmla="*/ 880386 h 880386"/>
                <a:gd name="connsiteX964" fmla="*/ 11025287 w 11218359"/>
                <a:gd name="connsiteY964" fmla="*/ 880386 h 880386"/>
                <a:gd name="connsiteX965" fmla="*/ 11036765 w 11218359"/>
                <a:gd name="connsiteY965" fmla="*/ 880386 h 880386"/>
                <a:gd name="connsiteX966" fmla="*/ 11048195 w 11218359"/>
                <a:gd name="connsiteY966" fmla="*/ 880386 h 880386"/>
                <a:gd name="connsiteX967" fmla="*/ 11059625 w 11218359"/>
                <a:gd name="connsiteY967" fmla="*/ 880386 h 880386"/>
                <a:gd name="connsiteX968" fmla="*/ 11071056 w 11218359"/>
                <a:gd name="connsiteY968" fmla="*/ 880386 h 880386"/>
                <a:gd name="connsiteX969" fmla="*/ 11082485 w 11218359"/>
                <a:gd name="connsiteY969" fmla="*/ 880386 h 880386"/>
                <a:gd name="connsiteX970" fmla="*/ 11093962 w 11218359"/>
                <a:gd name="connsiteY970" fmla="*/ 880386 h 880386"/>
                <a:gd name="connsiteX971" fmla="*/ 11105393 w 11218359"/>
                <a:gd name="connsiteY971" fmla="*/ 880386 h 880386"/>
                <a:gd name="connsiteX972" fmla="*/ 11116823 w 11218359"/>
                <a:gd name="connsiteY972" fmla="*/ 880386 h 880386"/>
                <a:gd name="connsiteX973" fmla="*/ 11128253 w 11218359"/>
                <a:gd name="connsiteY973" fmla="*/ 880386 h 880386"/>
                <a:gd name="connsiteX974" fmla="*/ 11139683 w 11218359"/>
                <a:gd name="connsiteY974" fmla="*/ 880386 h 880386"/>
                <a:gd name="connsiteX975" fmla="*/ 11151160 w 11218359"/>
                <a:gd name="connsiteY975" fmla="*/ 880386 h 880386"/>
                <a:gd name="connsiteX976" fmla="*/ 11162591 w 11218359"/>
                <a:gd name="connsiteY976" fmla="*/ 880386 h 880386"/>
                <a:gd name="connsiteX977" fmla="*/ 11174020 w 11218359"/>
                <a:gd name="connsiteY977" fmla="*/ 880386 h 880386"/>
                <a:gd name="connsiteX978" fmla="*/ 11185451 w 11218359"/>
                <a:gd name="connsiteY978" fmla="*/ 880386 h 880386"/>
                <a:gd name="connsiteX979" fmla="*/ 11196881 w 11218359"/>
                <a:gd name="connsiteY979" fmla="*/ 880386 h 880386"/>
                <a:gd name="connsiteX980" fmla="*/ 11208358 w 11218359"/>
                <a:gd name="connsiteY980" fmla="*/ 880386 h 880386"/>
                <a:gd name="connsiteX981" fmla="*/ 11218359 w 11218359"/>
                <a:gd name="connsiteY981" fmla="*/ 880386 h 88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80386">
                  <a:moveTo>
                    <a:pt x="0" y="880386"/>
                  </a:moveTo>
                  <a:lnTo>
                    <a:pt x="9149" y="880386"/>
                  </a:lnTo>
                  <a:lnTo>
                    <a:pt x="20588" y="880386"/>
                  </a:lnTo>
                  <a:lnTo>
                    <a:pt x="32028" y="880386"/>
                  </a:lnTo>
                  <a:lnTo>
                    <a:pt x="43467" y="880386"/>
                  </a:lnTo>
                  <a:lnTo>
                    <a:pt x="54907" y="880386"/>
                  </a:lnTo>
                  <a:lnTo>
                    <a:pt x="66346" y="880386"/>
                  </a:lnTo>
                  <a:lnTo>
                    <a:pt x="77786" y="880386"/>
                  </a:lnTo>
                  <a:lnTo>
                    <a:pt x="89225" y="880386"/>
                  </a:lnTo>
                  <a:lnTo>
                    <a:pt x="100665" y="880386"/>
                  </a:lnTo>
                  <a:lnTo>
                    <a:pt x="112104" y="880386"/>
                  </a:lnTo>
                  <a:lnTo>
                    <a:pt x="123544" y="880386"/>
                  </a:lnTo>
                  <a:lnTo>
                    <a:pt x="134979" y="880386"/>
                  </a:lnTo>
                  <a:lnTo>
                    <a:pt x="146423" y="880386"/>
                  </a:lnTo>
                  <a:lnTo>
                    <a:pt x="157858" y="880386"/>
                  </a:lnTo>
                  <a:lnTo>
                    <a:pt x="169297" y="880386"/>
                  </a:lnTo>
                  <a:lnTo>
                    <a:pt x="180737" y="880386"/>
                  </a:lnTo>
                  <a:lnTo>
                    <a:pt x="192176" y="880386"/>
                  </a:lnTo>
                  <a:lnTo>
                    <a:pt x="203616" y="880386"/>
                  </a:lnTo>
                  <a:lnTo>
                    <a:pt x="215055" y="880386"/>
                  </a:lnTo>
                  <a:lnTo>
                    <a:pt x="226495" y="880386"/>
                  </a:lnTo>
                  <a:lnTo>
                    <a:pt x="237935" y="880386"/>
                  </a:lnTo>
                  <a:lnTo>
                    <a:pt x="249374" y="880386"/>
                  </a:lnTo>
                  <a:lnTo>
                    <a:pt x="260814" y="880386"/>
                  </a:lnTo>
                  <a:lnTo>
                    <a:pt x="272253" y="880386"/>
                  </a:lnTo>
                  <a:lnTo>
                    <a:pt x="283693" y="880386"/>
                  </a:lnTo>
                  <a:lnTo>
                    <a:pt x="295132" y="880386"/>
                  </a:lnTo>
                  <a:lnTo>
                    <a:pt x="306572" y="880386"/>
                  </a:lnTo>
                  <a:lnTo>
                    <a:pt x="318011" y="880386"/>
                  </a:lnTo>
                  <a:lnTo>
                    <a:pt x="329451" y="880386"/>
                  </a:lnTo>
                  <a:lnTo>
                    <a:pt x="340890" y="880386"/>
                  </a:lnTo>
                  <a:lnTo>
                    <a:pt x="352330" y="880386"/>
                  </a:lnTo>
                  <a:lnTo>
                    <a:pt x="363769" y="880386"/>
                  </a:lnTo>
                  <a:lnTo>
                    <a:pt x="375209" y="880386"/>
                  </a:lnTo>
                  <a:lnTo>
                    <a:pt x="386648" y="880386"/>
                  </a:lnTo>
                  <a:lnTo>
                    <a:pt x="398088" y="880386"/>
                  </a:lnTo>
                  <a:lnTo>
                    <a:pt x="409527" y="880386"/>
                  </a:lnTo>
                  <a:lnTo>
                    <a:pt x="420967" y="880386"/>
                  </a:lnTo>
                  <a:lnTo>
                    <a:pt x="432406" y="880386"/>
                  </a:lnTo>
                  <a:lnTo>
                    <a:pt x="443846" y="880386"/>
                  </a:lnTo>
                  <a:lnTo>
                    <a:pt x="455285" y="880386"/>
                  </a:lnTo>
                  <a:lnTo>
                    <a:pt x="466725" y="880386"/>
                  </a:lnTo>
                  <a:lnTo>
                    <a:pt x="478165" y="880386"/>
                  </a:lnTo>
                  <a:lnTo>
                    <a:pt x="489604" y="880386"/>
                  </a:lnTo>
                  <a:lnTo>
                    <a:pt x="501044" y="880386"/>
                  </a:lnTo>
                  <a:lnTo>
                    <a:pt x="512483" y="880386"/>
                  </a:lnTo>
                  <a:lnTo>
                    <a:pt x="523923" y="880386"/>
                  </a:lnTo>
                  <a:lnTo>
                    <a:pt x="535362" y="880386"/>
                  </a:lnTo>
                  <a:lnTo>
                    <a:pt x="546802" y="880386"/>
                  </a:lnTo>
                  <a:lnTo>
                    <a:pt x="558241" y="880386"/>
                  </a:lnTo>
                  <a:lnTo>
                    <a:pt x="569681" y="880386"/>
                  </a:lnTo>
                  <a:lnTo>
                    <a:pt x="581120" y="880386"/>
                  </a:lnTo>
                  <a:lnTo>
                    <a:pt x="592560" y="880386"/>
                  </a:lnTo>
                  <a:lnTo>
                    <a:pt x="603999" y="880386"/>
                  </a:lnTo>
                  <a:lnTo>
                    <a:pt x="615439" y="880386"/>
                  </a:lnTo>
                  <a:lnTo>
                    <a:pt x="626878" y="880386"/>
                  </a:lnTo>
                  <a:lnTo>
                    <a:pt x="638318" y="880386"/>
                  </a:lnTo>
                  <a:lnTo>
                    <a:pt x="649757" y="880386"/>
                  </a:lnTo>
                  <a:lnTo>
                    <a:pt x="661192" y="880386"/>
                  </a:lnTo>
                  <a:lnTo>
                    <a:pt x="672632" y="880386"/>
                  </a:lnTo>
                  <a:lnTo>
                    <a:pt x="684071" y="880386"/>
                  </a:lnTo>
                  <a:lnTo>
                    <a:pt x="695511" y="880386"/>
                  </a:lnTo>
                  <a:lnTo>
                    <a:pt x="706950" y="880386"/>
                  </a:lnTo>
                  <a:lnTo>
                    <a:pt x="718390" y="880386"/>
                  </a:lnTo>
                  <a:lnTo>
                    <a:pt x="729829" y="880386"/>
                  </a:lnTo>
                  <a:lnTo>
                    <a:pt x="741269" y="880386"/>
                  </a:lnTo>
                  <a:lnTo>
                    <a:pt x="752708" y="880386"/>
                  </a:lnTo>
                  <a:lnTo>
                    <a:pt x="764148" y="880386"/>
                  </a:lnTo>
                  <a:lnTo>
                    <a:pt x="775587" y="880386"/>
                  </a:lnTo>
                  <a:lnTo>
                    <a:pt x="787027" y="880386"/>
                  </a:lnTo>
                  <a:lnTo>
                    <a:pt x="798467" y="880386"/>
                  </a:lnTo>
                  <a:lnTo>
                    <a:pt x="809906" y="880386"/>
                  </a:lnTo>
                  <a:lnTo>
                    <a:pt x="821346" y="880386"/>
                  </a:lnTo>
                  <a:lnTo>
                    <a:pt x="832785" y="880386"/>
                  </a:lnTo>
                  <a:lnTo>
                    <a:pt x="844225" y="880386"/>
                  </a:lnTo>
                  <a:lnTo>
                    <a:pt x="855664" y="880386"/>
                  </a:lnTo>
                  <a:lnTo>
                    <a:pt x="867104" y="880386"/>
                  </a:lnTo>
                  <a:lnTo>
                    <a:pt x="878543" y="880386"/>
                  </a:lnTo>
                  <a:lnTo>
                    <a:pt x="889983" y="880386"/>
                  </a:lnTo>
                  <a:lnTo>
                    <a:pt x="901422" y="880386"/>
                  </a:lnTo>
                  <a:lnTo>
                    <a:pt x="912862" y="880386"/>
                  </a:lnTo>
                  <a:lnTo>
                    <a:pt x="924301" y="880386"/>
                  </a:lnTo>
                  <a:lnTo>
                    <a:pt x="935741" y="880386"/>
                  </a:lnTo>
                  <a:lnTo>
                    <a:pt x="947180" y="880386"/>
                  </a:lnTo>
                  <a:lnTo>
                    <a:pt x="958620" y="880386"/>
                  </a:lnTo>
                  <a:lnTo>
                    <a:pt x="970059" y="880386"/>
                  </a:lnTo>
                  <a:lnTo>
                    <a:pt x="981499" y="880386"/>
                  </a:lnTo>
                  <a:lnTo>
                    <a:pt x="992938" y="880386"/>
                  </a:lnTo>
                  <a:lnTo>
                    <a:pt x="1004378" y="880386"/>
                  </a:lnTo>
                  <a:lnTo>
                    <a:pt x="1015818" y="880386"/>
                  </a:lnTo>
                  <a:lnTo>
                    <a:pt x="1027257" y="880386"/>
                  </a:lnTo>
                  <a:lnTo>
                    <a:pt x="1038697" y="880386"/>
                  </a:lnTo>
                  <a:lnTo>
                    <a:pt x="1050136" y="880386"/>
                  </a:lnTo>
                  <a:lnTo>
                    <a:pt x="1061576" y="880386"/>
                  </a:lnTo>
                  <a:lnTo>
                    <a:pt x="1073015" y="880386"/>
                  </a:lnTo>
                  <a:lnTo>
                    <a:pt x="1084455" y="880386"/>
                  </a:lnTo>
                  <a:lnTo>
                    <a:pt x="1095894" y="880386"/>
                  </a:lnTo>
                  <a:lnTo>
                    <a:pt x="1107334" y="880386"/>
                  </a:lnTo>
                  <a:lnTo>
                    <a:pt x="1118773" y="880386"/>
                  </a:lnTo>
                  <a:lnTo>
                    <a:pt x="1130213" y="880386"/>
                  </a:lnTo>
                  <a:lnTo>
                    <a:pt x="1141652" y="880386"/>
                  </a:lnTo>
                  <a:lnTo>
                    <a:pt x="1153092" y="880386"/>
                  </a:lnTo>
                  <a:lnTo>
                    <a:pt x="1164531" y="880386"/>
                  </a:lnTo>
                  <a:lnTo>
                    <a:pt x="1175971" y="880386"/>
                  </a:lnTo>
                  <a:lnTo>
                    <a:pt x="1187406" y="880386"/>
                  </a:lnTo>
                  <a:lnTo>
                    <a:pt x="1198845" y="880386"/>
                  </a:lnTo>
                  <a:lnTo>
                    <a:pt x="1210285" y="880386"/>
                  </a:lnTo>
                  <a:lnTo>
                    <a:pt x="1221724" y="880386"/>
                  </a:lnTo>
                  <a:lnTo>
                    <a:pt x="1233164" y="880386"/>
                  </a:lnTo>
                  <a:lnTo>
                    <a:pt x="1244603" y="880386"/>
                  </a:lnTo>
                  <a:lnTo>
                    <a:pt x="1256043" y="880386"/>
                  </a:lnTo>
                  <a:lnTo>
                    <a:pt x="1267482" y="880386"/>
                  </a:lnTo>
                  <a:lnTo>
                    <a:pt x="1278922" y="880386"/>
                  </a:lnTo>
                  <a:lnTo>
                    <a:pt x="1290361" y="880386"/>
                  </a:lnTo>
                  <a:lnTo>
                    <a:pt x="1301801" y="880386"/>
                  </a:lnTo>
                  <a:lnTo>
                    <a:pt x="1313240" y="880386"/>
                  </a:lnTo>
                  <a:lnTo>
                    <a:pt x="1324680" y="880386"/>
                  </a:lnTo>
                  <a:lnTo>
                    <a:pt x="1336120" y="880386"/>
                  </a:lnTo>
                  <a:lnTo>
                    <a:pt x="1347559" y="880386"/>
                  </a:lnTo>
                  <a:lnTo>
                    <a:pt x="1358999" y="880386"/>
                  </a:lnTo>
                  <a:lnTo>
                    <a:pt x="1370438" y="880386"/>
                  </a:lnTo>
                  <a:lnTo>
                    <a:pt x="1381878" y="880386"/>
                  </a:lnTo>
                  <a:lnTo>
                    <a:pt x="1393317" y="880386"/>
                  </a:lnTo>
                  <a:lnTo>
                    <a:pt x="1404757" y="880386"/>
                  </a:lnTo>
                  <a:lnTo>
                    <a:pt x="1416196" y="880386"/>
                  </a:lnTo>
                  <a:lnTo>
                    <a:pt x="1427636" y="880386"/>
                  </a:lnTo>
                  <a:lnTo>
                    <a:pt x="1439075" y="880386"/>
                  </a:lnTo>
                  <a:lnTo>
                    <a:pt x="1450515" y="880386"/>
                  </a:lnTo>
                  <a:lnTo>
                    <a:pt x="1461954" y="880386"/>
                  </a:lnTo>
                  <a:lnTo>
                    <a:pt x="1473394" y="880386"/>
                  </a:lnTo>
                  <a:lnTo>
                    <a:pt x="1484833" y="880386"/>
                  </a:lnTo>
                  <a:lnTo>
                    <a:pt x="1496273" y="880386"/>
                  </a:lnTo>
                  <a:lnTo>
                    <a:pt x="1507712" y="880386"/>
                  </a:lnTo>
                  <a:lnTo>
                    <a:pt x="1519152" y="880386"/>
                  </a:lnTo>
                  <a:lnTo>
                    <a:pt x="1530591" y="880386"/>
                  </a:lnTo>
                  <a:lnTo>
                    <a:pt x="1542031" y="880386"/>
                  </a:lnTo>
                  <a:lnTo>
                    <a:pt x="1553471" y="880386"/>
                  </a:lnTo>
                  <a:lnTo>
                    <a:pt x="1564910" y="880386"/>
                  </a:lnTo>
                  <a:lnTo>
                    <a:pt x="1576349" y="880386"/>
                  </a:lnTo>
                  <a:lnTo>
                    <a:pt x="1587789" y="880386"/>
                  </a:lnTo>
                  <a:lnTo>
                    <a:pt x="1599229" y="880386"/>
                  </a:lnTo>
                  <a:lnTo>
                    <a:pt x="1610668" y="880386"/>
                  </a:lnTo>
                  <a:lnTo>
                    <a:pt x="1622107" y="880386"/>
                  </a:lnTo>
                  <a:lnTo>
                    <a:pt x="1633547" y="880386"/>
                  </a:lnTo>
                  <a:lnTo>
                    <a:pt x="1644987" y="880386"/>
                  </a:lnTo>
                  <a:lnTo>
                    <a:pt x="1656426" y="880386"/>
                  </a:lnTo>
                  <a:lnTo>
                    <a:pt x="1667866" y="880386"/>
                  </a:lnTo>
                  <a:lnTo>
                    <a:pt x="1679305" y="880386"/>
                  </a:lnTo>
                  <a:lnTo>
                    <a:pt x="1690745" y="880386"/>
                  </a:lnTo>
                  <a:lnTo>
                    <a:pt x="1702184" y="880386"/>
                  </a:lnTo>
                  <a:lnTo>
                    <a:pt x="1713619" y="880386"/>
                  </a:lnTo>
                  <a:lnTo>
                    <a:pt x="1725063" y="880386"/>
                  </a:lnTo>
                  <a:lnTo>
                    <a:pt x="1736498" y="880386"/>
                  </a:lnTo>
                  <a:lnTo>
                    <a:pt x="1747938" y="880386"/>
                  </a:lnTo>
                  <a:lnTo>
                    <a:pt x="1759377" y="880386"/>
                  </a:lnTo>
                  <a:lnTo>
                    <a:pt x="1770817" y="880386"/>
                  </a:lnTo>
                  <a:lnTo>
                    <a:pt x="1782256" y="880386"/>
                  </a:lnTo>
                  <a:lnTo>
                    <a:pt x="1793696" y="880386"/>
                  </a:lnTo>
                  <a:lnTo>
                    <a:pt x="1805135" y="880386"/>
                  </a:lnTo>
                  <a:lnTo>
                    <a:pt x="1816575" y="880386"/>
                  </a:lnTo>
                  <a:lnTo>
                    <a:pt x="1828014" y="880386"/>
                  </a:lnTo>
                  <a:lnTo>
                    <a:pt x="1839454" y="880386"/>
                  </a:lnTo>
                  <a:lnTo>
                    <a:pt x="1850893" y="880386"/>
                  </a:lnTo>
                  <a:lnTo>
                    <a:pt x="1862333" y="880386"/>
                  </a:lnTo>
                  <a:lnTo>
                    <a:pt x="1873772" y="862360"/>
                  </a:lnTo>
                  <a:lnTo>
                    <a:pt x="1885212" y="356059"/>
                  </a:lnTo>
                  <a:lnTo>
                    <a:pt x="1896651" y="148733"/>
                  </a:lnTo>
                  <a:lnTo>
                    <a:pt x="1908091" y="0"/>
                  </a:lnTo>
                  <a:lnTo>
                    <a:pt x="1919531" y="700102"/>
                  </a:lnTo>
                  <a:lnTo>
                    <a:pt x="1930970" y="880386"/>
                  </a:lnTo>
                  <a:lnTo>
                    <a:pt x="1942409" y="880386"/>
                  </a:lnTo>
                  <a:lnTo>
                    <a:pt x="1953849" y="880386"/>
                  </a:lnTo>
                  <a:lnTo>
                    <a:pt x="1965289" y="880386"/>
                  </a:lnTo>
                  <a:lnTo>
                    <a:pt x="1976728" y="880386"/>
                  </a:lnTo>
                  <a:lnTo>
                    <a:pt x="1988168" y="880386"/>
                  </a:lnTo>
                  <a:lnTo>
                    <a:pt x="1999607" y="880386"/>
                  </a:lnTo>
                  <a:lnTo>
                    <a:pt x="2011047" y="880386"/>
                  </a:lnTo>
                  <a:lnTo>
                    <a:pt x="2022486" y="880386"/>
                  </a:lnTo>
                  <a:lnTo>
                    <a:pt x="2033926" y="880386"/>
                  </a:lnTo>
                  <a:lnTo>
                    <a:pt x="2045365" y="880386"/>
                  </a:lnTo>
                  <a:lnTo>
                    <a:pt x="2056805" y="880386"/>
                  </a:lnTo>
                  <a:lnTo>
                    <a:pt x="2068244" y="880386"/>
                  </a:lnTo>
                  <a:lnTo>
                    <a:pt x="2079684" y="880386"/>
                  </a:lnTo>
                  <a:lnTo>
                    <a:pt x="2091123" y="880386"/>
                  </a:lnTo>
                  <a:lnTo>
                    <a:pt x="2102563" y="880386"/>
                  </a:lnTo>
                  <a:lnTo>
                    <a:pt x="2114002" y="880386"/>
                  </a:lnTo>
                  <a:lnTo>
                    <a:pt x="2125442" y="880386"/>
                  </a:lnTo>
                  <a:lnTo>
                    <a:pt x="2136882" y="880386"/>
                  </a:lnTo>
                  <a:lnTo>
                    <a:pt x="2148321" y="880386"/>
                  </a:lnTo>
                  <a:lnTo>
                    <a:pt x="2159760" y="880386"/>
                  </a:lnTo>
                  <a:lnTo>
                    <a:pt x="2171200" y="880386"/>
                  </a:lnTo>
                  <a:lnTo>
                    <a:pt x="2182640" y="880386"/>
                  </a:lnTo>
                  <a:lnTo>
                    <a:pt x="2194079" y="880386"/>
                  </a:lnTo>
                  <a:lnTo>
                    <a:pt x="2205519" y="880386"/>
                  </a:lnTo>
                  <a:lnTo>
                    <a:pt x="2216958" y="880386"/>
                  </a:lnTo>
                  <a:lnTo>
                    <a:pt x="2228393" y="880386"/>
                  </a:lnTo>
                  <a:lnTo>
                    <a:pt x="2239837" y="880386"/>
                  </a:lnTo>
                  <a:lnTo>
                    <a:pt x="2251272" y="880386"/>
                  </a:lnTo>
                  <a:lnTo>
                    <a:pt x="2262716" y="880386"/>
                  </a:lnTo>
                  <a:lnTo>
                    <a:pt x="2274151" y="880386"/>
                  </a:lnTo>
                  <a:lnTo>
                    <a:pt x="2285591" y="880386"/>
                  </a:lnTo>
                  <a:lnTo>
                    <a:pt x="2297030" y="880386"/>
                  </a:lnTo>
                  <a:lnTo>
                    <a:pt x="2308470" y="880386"/>
                  </a:lnTo>
                  <a:lnTo>
                    <a:pt x="2319909" y="880386"/>
                  </a:lnTo>
                  <a:lnTo>
                    <a:pt x="2331349" y="880386"/>
                  </a:lnTo>
                  <a:lnTo>
                    <a:pt x="2342788" y="880386"/>
                  </a:lnTo>
                  <a:lnTo>
                    <a:pt x="2354228" y="880386"/>
                  </a:lnTo>
                  <a:lnTo>
                    <a:pt x="2365667" y="880386"/>
                  </a:lnTo>
                  <a:lnTo>
                    <a:pt x="2377107" y="880386"/>
                  </a:lnTo>
                  <a:lnTo>
                    <a:pt x="2388546" y="880386"/>
                  </a:lnTo>
                  <a:lnTo>
                    <a:pt x="2399986" y="880386"/>
                  </a:lnTo>
                  <a:lnTo>
                    <a:pt x="2411425" y="880386"/>
                  </a:lnTo>
                  <a:lnTo>
                    <a:pt x="2422865" y="880386"/>
                  </a:lnTo>
                  <a:lnTo>
                    <a:pt x="2434304" y="880386"/>
                  </a:lnTo>
                  <a:lnTo>
                    <a:pt x="2445744" y="880386"/>
                  </a:lnTo>
                  <a:lnTo>
                    <a:pt x="2457184" y="880386"/>
                  </a:lnTo>
                  <a:lnTo>
                    <a:pt x="2468623" y="880386"/>
                  </a:lnTo>
                  <a:lnTo>
                    <a:pt x="2480062" y="880386"/>
                  </a:lnTo>
                  <a:lnTo>
                    <a:pt x="2491502" y="880386"/>
                  </a:lnTo>
                  <a:lnTo>
                    <a:pt x="2502942" y="880386"/>
                  </a:lnTo>
                  <a:lnTo>
                    <a:pt x="2514381" y="880386"/>
                  </a:lnTo>
                  <a:lnTo>
                    <a:pt x="2525821" y="880386"/>
                  </a:lnTo>
                  <a:lnTo>
                    <a:pt x="2537260" y="880386"/>
                  </a:lnTo>
                  <a:lnTo>
                    <a:pt x="2548700" y="880386"/>
                  </a:lnTo>
                  <a:lnTo>
                    <a:pt x="2560139" y="880386"/>
                  </a:lnTo>
                  <a:lnTo>
                    <a:pt x="2571579" y="880386"/>
                  </a:lnTo>
                  <a:lnTo>
                    <a:pt x="2583018" y="880386"/>
                  </a:lnTo>
                  <a:lnTo>
                    <a:pt x="2594458" y="880386"/>
                  </a:lnTo>
                  <a:lnTo>
                    <a:pt x="2605897" y="880386"/>
                  </a:lnTo>
                  <a:lnTo>
                    <a:pt x="2617337" y="880386"/>
                  </a:lnTo>
                  <a:lnTo>
                    <a:pt x="2628776" y="880386"/>
                  </a:lnTo>
                  <a:lnTo>
                    <a:pt x="2640216" y="880386"/>
                  </a:lnTo>
                  <a:lnTo>
                    <a:pt x="2651655" y="880386"/>
                  </a:lnTo>
                  <a:lnTo>
                    <a:pt x="2663095" y="880386"/>
                  </a:lnTo>
                  <a:lnTo>
                    <a:pt x="2674535" y="880386"/>
                  </a:lnTo>
                  <a:lnTo>
                    <a:pt x="2685974" y="880386"/>
                  </a:lnTo>
                  <a:lnTo>
                    <a:pt x="2697413" y="880386"/>
                  </a:lnTo>
                  <a:lnTo>
                    <a:pt x="2708853" y="880386"/>
                  </a:lnTo>
                  <a:lnTo>
                    <a:pt x="2720293" y="880386"/>
                  </a:lnTo>
                  <a:lnTo>
                    <a:pt x="2731727" y="880386"/>
                  </a:lnTo>
                  <a:lnTo>
                    <a:pt x="2743172" y="880386"/>
                  </a:lnTo>
                  <a:lnTo>
                    <a:pt x="2754611" y="880386"/>
                  </a:lnTo>
                  <a:lnTo>
                    <a:pt x="2766046" y="880386"/>
                  </a:lnTo>
                  <a:lnTo>
                    <a:pt x="2777490" y="880386"/>
                  </a:lnTo>
                  <a:lnTo>
                    <a:pt x="2788925" y="880386"/>
                  </a:lnTo>
                  <a:lnTo>
                    <a:pt x="2800364" y="880386"/>
                  </a:lnTo>
                  <a:lnTo>
                    <a:pt x="2811804" y="880386"/>
                  </a:lnTo>
                  <a:lnTo>
                    <a:pt x="2823243" y="880386"/>
                  </a:lnTo>
                  <a:lnTo>
                    <a:pt x="2834683" y="880386"/>
                  </a:lnTo>
                  <a:lnTo>
                    <a:pt x="2846123" y="880386"/>
                  </a:lnTo>
                  <a:lnTo>
                    <a:pt x="2857562" y="880386"/>
                  </a:lnTo>
                  <a:lnTo>
                    <a:pt x="2869001" y="880386"/>
                  </a:lnTo>
                  <a:lnTo>
                    <a:pt x="2880441" y="880386"/>
                  </a:lnTo>
                  <a:lnTo>
                    <a:pt x="2891881" y="880386"/>
                  </a:lnTo>
                  <a:lnTo>
                    <a:pt x="2903320" y="880386"/>
                  </a:lnTo>
                  <a:lnTo>
                    <a:pt x="2914760" y="880386"/>
                  </a:lnTo>
                  <a:lnTo>
                    <a:pt x="2926199" y="880386"/>
                  </a:lnTo>
                  <a:lnTo>
                    <a:pt x="2937639" y="880386"/>
                  </a:lnTo>
                  <a:lnTo>
                    <a:pt x="2949078" y="880386"/>
                  </a:lnTo>
                  <a:lnTo>
                    <a:pt x="2960518" y="880386"/>
                  </a:lnTo>
                  <a:lnTo>
                    <a:pt x="2971957" y="880386"/>
                  </a:lnTo>
                  <a:lnTo>
                    <a:pt x="2983397" y="880386"/>
                  </a:lnTo>
                  <a:lnTo>
                    <a:pt x="2994837" y="880386"/>
                  </a:lnTo>
                  <a:lnTo>
                    <a:pt x="3006276" y="880386"/>
                  </a:lnTo>
                  <a:lnTo>
                    <a:pt x="3017715" y="880386"/>
                  </a:lnTo>
                  <a:lnTo>
                    <a:pt x="3029155" y="880386"/>
                  </a:lnTo>
                  <a:lnTo>
                    <a:pt x="3040594" y="880386"/>
                  </a:lnTo>
                  <a:lnTo>
                    <a:pt x="3052034" y="880386"/>
                  </a:lnTo>
                  <a:lnTo>
                    <a:pt x="3063474" y="880386"/>
                  </a:lnTo>
                  <a:lnTo>
                    <a:pt x="3074913" y="880386"/>
                  </a:lnTo>
                  <a:lnTo>
                    <a:pt x="3086352" y="880386"/>
                  </a:lnTo>
                  <a:lnTo>
                    <a:pt x="3097792" y="880386"/>
                  </a:lnTo>
                  <a:lnTo>
                    <a:pt x="3109232" y="880386"/>
                  </a:lnTo>
                  <a:lnTo>
                    <a:pt x="3120671" y="880386"/>
                  </a:lnTo>
                  <a:lnTo>
                    <a:pt x="3132111" y="880386"/>
                  </a:lnTo>
                  <a:lnTo>
                    <a:pt x="3143550" y="880386"/>
                  </a:lnTo>
                  <a:lnTo>
                    <a:pt x="3154990" y="880386"/>
                  </a:lnTo>
                  <a:lnTo>
                    <a:pt x="3166429" y="880386"/>
                  </a:lnTo>
                  <a:lnTo>
                    <a:pt x="3177869" y="880386"/>
                  </a:lnTo>
                  <a:lnTo>
                    <a:pt x="3189308" y="880386"/>
                  </a:lnTo>
                  <a:lnTo>
                    <a:pt x="3200748" y="880386"/>
                  </a:lnTo>
                  <a:lnTo>
                    <a:pt x="3212187" y="880386"/>
                  </a:lnTo>
                  <a:lnTo>
                    <a:pt x="3223627" y="880386"/>
                  </a:lnTo>
                  <a:lnTo>
                    <a:pt x="3235066" y="880386"/>
                  </a:lnTo>
                  <a:lnTo>
                    <a:pt x="3246501" y="880386"/>
                  </a:lnTo>
                  <a:lnTo>
                    <a:pt x="3257945" y="880386"/>
                  </a:lnTo>
                  <a:lnTo>
                    <a:pt x="3269385" y="880386"/>
                  </a:lnTo>
                  <a:lnTo>
                    <a:pt x="3280825" y="880386"/>
                  </a:lnTo>
                  <a:lnTo>
                    <a:pt x="3292264" y="880386"/>
                  </a:lnTo>
                  <a:lnTo>
                    <a:pt x="3303699" y="880386"/>
                  </a:lnTo>
                  <a:lnTo>
                    <a:pt x="3315143" y="880386"/>
                  </a:lnTo>
                  <a:lnTo>
                    <a:pt x="3326578" y="880386"/>
                  </a:lnTo>
                  <a:lnTo>
                    <a:pt x="3338017" y="880386"/>
                  </a:lnTo>
                  <a:lnTo>
                    <a:pt x="3349457" y="880386"/>
                  </a:lnTo>
                  <a:lnTo>
                    <a:pt x="3360896" y="880386"/>
                  </a:lnTo>
                  <a:lnTo>
                    <a:pt x="3372336" y="880386"/>
                  </a:lnTo>
                  <a:lnTo>
                    <a:pt x="3383776" y="880386"/>
                  </a:lnTo>
                  <a:lnTo>
                    <a:pt x="3395215" y="880386"/>
                  </a:lnTo>
                  <a:lnTo>
                    <a:pt x="3406654" y="880386"/>
                  </a:lnTo>
                  <a:lnTo>
                    <a:pt x="3418094" y="880386"/>
                  </a:lnTo>
                  <a:lnTo>
                    <a:pt x="3429534" y="880386"/>
                  </a:lnTo>
                  <a:lnTo>
                    <a:pt x="3440973" y="880386"/>
                  </a:lnTo>
                  <a:lnTo>
                    <a:pt x="3452413" y="880386"/>
                  </a:lnTo>
                  <a:lnTo>
                    <a:pt x="3463852" y="880386"/>
                  </a:lnTo>
                  <a:lnTo>
                    <a:pt x="3475292" y="880386"/>
                  </a:lnTo>
                  <a:lnTo>
                    <a:pt x="3486731" y="880386"/>
                  </a:lnTo>
                  <a:lnTo>
                    <a:pt x="3498171" y="880386"/>
                  </a:lnTo>
                  <a:lnTo>
                    <a:pt x="3509610" y="880386"/>
                  </a:lnTo>
                  <a:lnTo>
                    <a:pt x="3521050" y="880386"/>
                  </a:lnTo>
                  <a:lnTo>
                    <a:pt x="3532489" y="880386"/>
                  </a:lnTo>
                  <a:lnTo>
                    <a:pt x="3543929" y="880386"/>
                  </a:lnTo>
                  <a:lnTo>
                    <a:pt x="3555368" y="880386"/>
                  </a:lnTo>
                  <a:lnTo>
                    <a:pt x="3566808" y="880386"/>
                  </a:lnTo>
                  <a:lnTo>
                    <a:pt x="3578247" y="880386"/>
                  </a:lnTo>
                  <a:lnTo>
                    <a:pt x="3589687" y="880386"/>
                  </a:lnTo>
                  <a:lnTo>
                    <a:pt x="3601127" y="880386"/>
                  </a:lnTo>
                  <a:lnTo>
                    <a:pt x="3612566" y="880386"/>
                  </a:lnTo>
                  <a:lnTo>
                    <a:pt x="3624005" y="880386"/>
                  </a:lnTo>
                  <a:lnTo>
                    <a:pt x="3635445" y="880386"/>
                  </a:lnTo>
                  <a:lnTo>
                    <a:pt x="3646885" y="880386"/>
                  </a:lnTo>
                  <a:lnTo>
                    <a:pt x="3658324" y="880386"/>
                  </a:lnTo>
                  <a:lnTo>
                    <a:pt x="3669764" y="880386"/>
                  </a:lnTo>
                  <a:lnTo>
                    <a:pt x="3681203" y="880386"/>
                  </a:lnTo>
                  <a:lnTo>
                    <a:pt x="3692643" y="880386"/>
                  </a:lnTo>
                  <a:lnTo>
                    <a:pt x="3704082" y="880386"/>
                  </a:lnTo>
                  <a:lnTo>
                    <a:pt x="3715522" y="880386"/>
                  </a:lnTo>
                  <a:lnTo>
                    <a:pt x="3726961" y="880386"/>
                  </a:lnTo>
                  <a:lnTo>
                    <a:pt x="3738401" y="880386"/>
                  </a:lnTo>
                  <a:lnTo>
                    <a:pt x="3749840" y="880386"/>
                  </a:lnTo>
                  <a:lnTo>
                    <a:pt x="3761280" y="880386"/>
                  </a:lnTo>
                  <a:lnTo>
                    <a:pt x="3772719" y="880386"/>
                  </a:lnTo>
                  <a:lnTo>
                    <a:pt x="3784154" y="880386"/>
                  </a:lnTo>
                  <a:lnTo>
                    <a:pt x="3795598" y="880386"/>
                  </a:lnTo>
                  <a:lnTo>
                    <a:pt x="3807033" y="880386"/>
                  </a:lnTo>
                  <a:lnTo>
                    <a:pt x="3818473" y="880386"/>
                  </a:lnTo>
                  <a:lnTo>
                    <a:pt x="3829917" y="880386"/>
                  </a:lnTo>
                  <a:lnTo>
                    <a:pt x="3841352" y="880386"/>
                  </a:lnTo>
                  <a:lnTo>
                    <a:pt x="3852791" y="880386"/>
                  </a:lnTo>
                  <a:lnTo>
                    <a:pt x="3864231" y="880386"/>
                  </a:lnTo>
                  <a:lnTo>
                    <a:pt x="3875670" y="880386"/>
                  </a:lnTo>
                  <a:lnTo>
                    <a:pt x="3887110" y="880386"/>
                  </a:lnTo>
                  <a:lnTo>
                    <a:pt x="3898549" y="880386"/>
                  </a:lnTo>
                  <a:lnTo>
                    <a:pt x="3909989" y="880386"/>
                  </a:lnTo>
                  <a:lnTo>
                    <a:pt x="3921447" y="880386"/>
                  </a:lnTo>
                  <a:lnTo>
                    <a:pt x="3932878" y="880386"/>
                  </a:lnTo>
                  <a:lnTo>
                    <a:pt x="3944307" y="880386"/>
                  </a:lnTo>
                  <a:lnTo>
                    <a:pt x="3955737" y="880386"/>
                  </a:lnTo>
                  <a:lnTo>
                    <a:pt x="3967167" y="880386"/>
                  </a:lnTo>
                  <a:lnTo>
                    <a:pt x="3978645" y="880386"/>
                  </a:lnTo>
                  <a:lnTo>
                    <a:pt x="3990075" y="880386"/>
                  </a:lnTo>
                  <a:lnTo>
                    <a:pt x="4001505" y="880386"/>
                  </a:lnTo>
                  <a:lnTo>
                    <a:pt x="4012935" y="880386"/>
                  </a:lnTo>
                  <a:lnTo>
                    <a:pt x="4024365" y="880386"/>
                  </a:lnTo>
                  <a:lnTo>
                    <a:pt x="4035843" y="880386"/>
                  </a:lnTo>
                  <a:lnTo>
                    <a:pt x="4047273" y="880386"/>
                  </a:lnTo>
                  <a:lnTo>
                    <a:pt x="4058702" y="880386"/>
                  </a:lnTo>
                  <a:lnTo>
                    <a:pt x="4070133" y="880386"/>
                  </a:lnTo>
                  <a:lnTo>
                    <a:pt x="4081563" y="880386"/>
                  </a:lnTo>
                  <a:lnTo>
                    <a:pt x="4093040" y="880386"/>
                  </a:lnTo>
                  <a:lnTo>
                    <a:pt x="4104471" y="880386"/>
                  </a:lnTo>
                  <a:lnTo>
                    <a:pt x="4115900" y="880386"/>
                  </a:lnTo>
                  <a:lnTo>
                    <a:pt x="4127330" y="880386"/>
                  </a:lnTo>
                  <a:lnTo>
                    <a:pt x="4138760" y="880386"/>
                  </a:lnTo>
                  <a:lnTo>
                    <a:pt x="4150238" y="880386"/>
                  </a:lnTo>
                  <a:lnTo>
                    <a:pt x="4161668" y="880386"/>
                  </a:lnTo>
                  <a:lnTo>
                    <a:pt x="4173098" y="880386"/>
                  </a:lnTo>
                  <a:lnTo>
                    <a:pt x="4184528" y="880386"/>
                  </a:lnTo>
                  <a:lnTo>
                    <a:pt x="4195958" y="880386"/>
                  </a:lnTo>
                  <a:lnTo>
                    <a:pt x="4207436" y="880386"/>
                  </a:lnTo>
                  <a:lnTo>
                    <a:pt x="4218865" y="880386"/>
                  </a:lnTo>
                  <a:lnTo>
                    <a:pt x="4230296" y="880386"/>
                  </a:lnTo>
                  <a:lnTo>
                    <a:pt x="4241726" y="880386"/>
                  </a:lnTo>
                  <a:lnTo>
                    <a:pt x="4253156" y="880386"/>
                  </a:lnTo>
                  <a:lnTo>
                    <a:pt x="4264634" y="880386"/>
                  </a:lnTo>
                  <a:lnTo>
                    <a:pt x="4276063" y="880386"/>
                  </a:lnTo>
                  <a:lnTo>
                    <a:pt x="4287493" y="880386"/>
                  </a:lnTo>
                  <a:lnTo>
                    <a:pt x="4298923" y="880386"/>
                  </a:lnTo>
                  <a:lnTo>
                    <a:pt x="4310353" y="880386"/>
                  </a:lnTo>
                  <a:lnTo>
                    <a:pt x="4321831" y="880386"/>
                  </a:lnTo>
                  <a:lnTo>
                    <a:pt x="4333261" y="880386"/>
                  </a:lnTo>
                  <a:lnTo>
                    <a:pt x="4344691" y="880386"/>
                  </a:lnTo>
                  <a:lnTo>
                    <a:pt x="4356121" y="880386"/>
                  </a:lnTo>
                  <a:lnTo>
                    <a:pt x="4367551" y="880386"/>
                  </a:lnTo>
                  <a:lnTo>
                    <a:pt x="4379028" y="880386"/>
                  </a:lnTo>
                  <a:lnTo>
                    <a:pt x="4390458" y="880386"/>
                  </a:lnTo>
                  <a:lnTo>
                    <a:pt x="4401889" y="880386"/>
                  </a:lnTo>
                  <a:lnTo>
                    <a:pt x="4413319" y="880386"/>
                  </a:lnTo>
                  <a:lnTo>
                    <a:pt x="4424749" y="880386"/>
                  </a:lnTo>
                  <a:lnTo>
                    <a:pt x="4436226" y="880386"/>
                  </a:lnTo>
                  <a:lnTo>
                    <a:pt x="4447656" y="880386"/>
                  </a:lnTo>
                  <a:lnTo>
                    <a:pt x="4459086" y="880386"/>
                  </a:lnTo>
                  <a:lnTo>
                    <a:pt x="4470516" y="880386"/>
                  </a:lnTo>
                  <a:lnTo>
                    <a:pt x="4481946" y="880386"/>
                  </a:lnTo>
                  <a:lnTo>
                    <a:pt x="4493424" y="880386"/>
                  </a:lnTo>
                  <a:lnTo>
                    <a:pt x="4504854" y="880386"/>
                  </a:lnTo>
                  <a:lnTo>
                    <a:pt x="4516284" y="880386"/>
                  </a:lnTo>
                  <a:lnTo>
                    <a:pt x="4527714" y="880386"/>
                  </a:lnTo>
                  <a:lnTo>
                    <a:pt x="4539144" y="880386"/>
                  </a:lnTo>
                  <a:lnTo>
                    <a:pt x="4550621" y="880386"/>
                  </a:lnTo>
                  <a:lnTo>
                    <a:pt x="4562051" y="880386"/>
                  </a:lnTo>
                  <a:lnTo>
                    <a:pt x="4573482" y="880386"/>
                  </a:lnTo>
                  <a:lnTo>
                    <a:pt x="4584912" y="880386"/>
                  </a:lnTo>
                  <a:lnTo>
                    <a:pt x="4596341" y="880386"/>
                  </a:lnTo>
                  <a:lnTo>
                    <a:pt x="4607771" y="880386"/>
                  </a:lnTo>
                  <a:lnTo>
                    <a:pt x="4619249" y="880386"/>
                  </a:lnTo>
                  <a:lnTo>
                    <a:pt x="4630679" y="880386"/>
                  </a:lnTo>
                  <a:lnTo>
                    <a:pt x="4642109" y="880386"/>
                  </a:lnTo>
                  <a:lnTo>
                    <a:pt x="4653539" y="880386"/>
                  </a:lnTo>
                  <a:lnTo>
                    <a:pt x="4664969" y="880386"/>
                  </a:lnTo>
                  <a:lnTo>
                    <a:pt x="4676447" y="880386"/>
                  </a:lnTo>
                  <a:lnTo>
                    <a:pt x="4687877" y="880386"/>
                  </a:lnTo>
                  <a:lnTo>
                    <a:pt x="4699306" y="880386"/>
                  </a:lnTo>
                  <a:lnTo>
                    <a:pt x="4710737" y="880386"/>
                  </a:lnTo>
                  <a:lnTo>
                    <a:pt x="4722167" y="880386"/>
                  </a:lnTo>
                  <a:lnTo>
                    <a:pt x="4733644" y="880386"/>
                  </a:lnTo>
                  <a:lnTo>
                    <a:pt x="4745075" y="880386"/>
                  </a:lnTo>
                  <a:lnTo>
                    <a:pt x="4756504" y="880386"/>
                  </a:lnTo>
                  <a:lnTo>
                    <a:pt x="4767934" y="880386"/>
                  </a:lnTo>
                  <a:lnTo>
                    <a:pt x="4779364" y="880386"/>
                  </a:lnTo>
                  <a:lnTo>
                    <a:pt x="4790842" y="880386"/>
                  </a:lnTo>
                  <a:lnTo>
                    <a:pt x="4802272" y="880386"/>
                  </a:lnTo>
                  <a:lnTo>
                    <a:pt x="4813702" y="880386"/>
                  </a:lnTo>
                  <a:lnTo>
                    <a:pt x="4825132" y="880386"/>
                  </a:lnTo>
                  <a:lnTo>
                    <a:pt x="4836562" y="880386"/>
                  </a:lnTo>
                  <a:lnTo>
                    <a:pt x="4848040" y="880386"/>
                  </a:lnTo>
                  <a:lnTo>
                    <a:pt x="4859469" y="880386"/>
                  </a:lnTo>
                  <a:lnTo>
                    <a:pt x="4870899" y="880386"/>
                  </a:lnTo>
                  <a:lnTo>
                    <a:pt x="4882330" y="880386"/>
                  </a:lnTo>
                  <a:lnTo>
                    <a:pt x="4893760" y="880386"/>
                  </a:lnTo>
                  <a:lnTo>
                    <a:pt x="4905237" y="880386"/>
                  </a:lnTo>
                  <a:lnTo>
                    <a:pt x="4916667" y="880386"/>
                  </a:lnTo>
                  <a:lnTo>
                    <a:pt x="4928097" y="880386"/>
                  </a:lnTo>
                  <a:lnTo>
                    <a:pt x="4939527" y="880386"/>
                  </a:lnTo>
                  <a:lnTo>
                    <a:pt x="4950957" y="880386"/>
                  </a:lnTo>
                  <a:lnTo>
                    <a:pt x="4962435" y="880386"/>
                  </a:lnTo>
                  <a:lnTo>
                    <a:pt x="4973865" y="880386"/>
                  </a:lnTo>
                  <a:lnTo>
                    <a:pt x="4985295" y="880386"/>
                  </a:lnTo>
                  <a:lnTo>
                    <a:pt x="4996725" y="880386"/>
                  </a:lnTo>
                  <a:lnTo>
                    <a:pt x="5008155" y="880386"/>
                  </a:lnTo>
                  <a:lnTo>
                    <a:pt x="5019632" y="880386"/>
                  </a:lnTo>
                  <a:lnTo>
                    <a:pt x="5031062" y="880386"/>
                  </a:lnTo>
                  <a:lnTo>
                    <a:pt x="5042492" y="880386"/>
                  </a:lnTo>
                  <a:lnTo>
                    <a:pt x="5053923" y="880386"/>
                  </a:lnTo>
                  <a:lnTo>
                    <a:pt x="5065353" y="880386"/>
                  </a:lnTo>
                  <a:lnTo>
                    <a:pt x="5076830" y="880386"/>
                  </a:lnTo>
                  <a:lnTo>
                    <a:pt x="5088260" y="880386"/>
                  </a:lnTo>
                  <a:lnTo>
                    <a:pt x="5099690" y="880386"/>
                  </a:lnTo>
                  <a:lnTo>
                    <a:pt x="5111120" y="880386"/>
                  </a:lnTo>
                  <a:lnTo>
                    <a:pt x="5122550" y="880386"/>
                  </a:lnTo>
                  <a:lnTo>
                    <a:pt x="5134028" y="880386"/>
                  </a:lnTo>
                  <a:lnTo>
                    <a:pt x="5145458" y="880386"/>
                  </a:lnTo>
                  <a:lnTo>
                    <a:pt x="5156888" y="880386"/>
                  </a:lnTo>
                  <a:lnTo>
                    <a:pt x="5168318" y="880386"/>
                  </a:lnTo>
                  <a:lnTo>
                    <a:pt x="5179747" y="880386"/>
                  </a:lnTo>
                  <a:lnTo>
                    <a:pt x="5191225" y="880386"/>
                  </a:lnTo>
                  <a:lnTo>
                    <a:pt x="5202655" y="880386"/>
                  </a:lnTo>
                  <a:lnTo>
                    <a:pt x="5214085" y="880386"/>
                  </a:lnTo>
                  <a:lnTo>
                    <a:pt x="5225515" y="880386"/>
                  </a:lnTo>
                  <a:lnTo>
                    <a:pt x="5236945" y="880386"/>
                  </a:lnTo>
                  <a:lnTo>
                    <a:pt x="5248423" y="880386"/>
                  </a:lnTo>
                  <a:lnTo>
                    <a:pt x="5259853" y="880386"/>
                  </a:lnTo>
                  <a:lnTo>
                    <a:pt x="5271283" y="880386"/>
                  </a:lnTo>
                  <a:lnTo>
                    <a:pt x="5282713" y="880386"/>
                  </a:lnTo>
                  <a:lnTo>
                    <a:pt x="5294143" y="880386"/>
                  </a:lnTo>
                  <a:lnTo>
                    <a:pt x="5305621" y="880386"/>
                  </a:lnTo>
                  <a:lnTo>
                    <a:pt x="5317051" y="880386"/>
                  </a:lnTo>
                  <a:lnTo>
                    <a:pt x="5328481" y="880386"/>
                  </a:lnTo>
                  <a:lnTo>
                    <a:pt x="5339910" y="880386"/>
                  </a:lnTo>
                  <a:lnTo>
                    <a:pt x="5351340" y="880386"/>
                  </a:lnTo>
                  <a:lnTo>
                    <a:pt x="5362818" y="880386"/>
                  </a:lnTo>
                  <a:lnTo>
                    <a:pt x="5374248" y="880386"/>
                  </a:lnTo>
                  <a:lnTo>
                    <a:pt x="5385678" y="880386"/>
                  </a:lnTo>
                  <a:lnTo>
                    <a:pt x="5397108" y="880386"/>
                  </a:lnTo>
                  <a:lnTo>
                    <a:pt x="5408538" y="880386"/>
                  </a:lnTo>
                  <a:lnTo>
                    <a:pt x="5420016" y="880386"/>
                  </a:lnTo>
                  <a:lnTo>
                    <a:pt x="5431446" y="880386"/>
                  </a:lnTo>
                  <a:lnTo>
                    <a:pt x="5442876" y="880386"/>
                  </a:lnTo>
                  <a:lnTo>
                    <a:pt x="5454306" y="880386"/>
                  </a:lnTo>
                  <a:lnTo>
                    <a:pt x="5465736" y="880386"/>
                  </a:lnTo>
                  <a:lnTo>
                    <a:pt x="5477214" y="880386"/>
                  </a:lnTo>
                  <a:lnTo>
                    <a:pt x="5488643" y="880386"/>
                  </a:lnTo>
                  <a:lnTo>
                    <a:pt x="5500073" y="880386"/>
                  </a:lnTo>
                  <a:lnTo>
                    <a:pt x="5511503" y="880386"/>
                  </a:lnTo>
                  <a:lnTo>
                    <a:pt x="5522933" y="880386"/>
                  </a:lnTo>
                  <a:lnTo>
                    <a:pt x="5534411" y="880386"/>
                  </a:lnTo>
                  <a:lnTo>
                    <a:pt x="5545841" y="880386"/>
                  </a:lnTo>
                  <a:lnTo>
                    <a:pt x="5557271" y="880386"/>
                  </a:lnTo>
                  <a:lnTo>
                    <a:pt x="5568701" y="880386"/>
                  </a:lnTo>
                  <a:lnTo>
                    <a:pt x="5580131" y="880386"/>
                  </a:lnTo>
                  <a:lnTo>
                    <a:pt x="5591609" y="880386"/>
                  </a:lnTo>
                  <a:lnTo>
                    <a:pt x="5603038" y="880386"/>
                  </a:lnTo>
                  <a:lnTo>
                    <a:pt x="5614469" y="880386"/>
                  </a:lnTo>
                  <a:lnTo>
                    <a:pt x="5625899" y="880386"/>
                  </a:lnTo>
                  <a:lnTo>
                    <a:pt x="5637329" y="880386"/>
                  </a:lnTo>
                  <a:lnTo>
                    <a:pt x="5648759" y="880386"/>
                  </a:lnTo>
                  <a:lnTo>
                    <a:pt x="5660236" y="880386"/>
                  </a:lnTo>
                  <a:lnTo>
                    <a:pt x="5671666" y="880386"/>
                  </a:lnTo>
                  <a:lnTo>
                    <a:pt x="5683096" y="880386"/>
                  </a:lnTo>
                  <a:lnTo>
                    <a:pt x="5694526" y="880386"/>
                  </a:lnTo>
                  <a:lnTo>
                    <a:pt x="5705956" y="880386"/>
                  </a:lnTo>
                  <a:lnTo>
                    <a:pt x="5717434" y="880386"/>
                  </a:lnTo>
                  <a:lnTo>
                    <a:pt x="5728864" y="880386"/>
                  </a:lnTo>
                  <a:lnTo>
                    <a:pt x="5740294" y="880386"/>
                  </a:lnTo>
                  <a:lnTo>
                    <a:pt x="5751724" y="880386"/>
                  </a:lnTo>
                  <a:lnTo>
                    <a:pt x="5763154" y="880386"/>
                  </a:lnTo>
                  <a:lnTo>
                    <a:pt x="5774631" y="880386"/>
                  </a:lnTo>
                  <a:lnTo>
                    <a:pt x="5786062" y="880386"/>
                  </a:lnTo>
                  <a:lnTo>
                    <a:pt x="5797492" y="880386"/>
                  </a:lnTo>
                  <a:lnTo>
                    <a:pt x="5808921" y="880386"/>
                  </a:lnTo>
                  <a:lnTo>
                    <a:pt x="5820351" y="880386"/>
                  </a:lnTo>
                  <a:lnTo>
                    <a:pt x="5831829" y="880386"/>
                  </a:lnTo>
                  <a:lnTo>
                    <a:pt x="5843259" y="880386"/>
                  </a:lnTo>
                  <a:lnTo>
                    <a:pt x="5854689" y="880386"/>
                  </a:lnTo>
                  <a:lnTo>
                    <a:pt x="5866119" y="880386"/>
                  </a:lnTo>
                  <a:lnTo>
                    <a:pt x="5877549" y="880386"/>
                  </a:lnTo>
                  <a:lnTo>
                    <a:pt x="5889027" y="880386"/>
                  </a:lnTo>
                  <a:lnTo>
                    <a:pt x="5900457" y="880386"/>
                  </a:lnTo>
                  <a:lnTo>
                    <a:pt x="5911887" y="880386"/>
                  </a:lnTo>
                  <a:lnTo>
                    <a:pt x="5923317" y="880386"/>
                  </a:lnTo>
                  <a:lnTo>
                    <a:pt x="5934747" y="880386"/>
                  </a:lnTo>
                  <a:lnTo>
                    <a:pt x="5946225" y="880386"/>
                  </a:lnTo>
                  <a:lnTo>
                    <a:pt x="5957655" y="880386"/>
                  </a:lnTo>
                  <a:lnTo>
                    <a:pt x="5969084" y="880386"/>
                  </a:lnTo>
                  <a:lnTo>
                    <a:pt x="5980514" y="880386"/>
                  </a:lnTo>
                  <a:lnTo>
                    <a:pt x="5991944" y="880386"/>
                  </a:lnTo>
                  <a:lnTo>
                    <a:pt x="6003422" y="880386"/>
                  </a:lnTo>
                  <a:lnTo>
                    <a:pt x="6014852" y="880386"/>
                  </a:lnTo>
                  <a:lnTo>
                    <a:pt x="6026282" y="880386"/>
                  </a:lnTo>
                  <a:lnTo>
                    <a:pt x="6037712" y="880386"/>
                  </a:lnTo>
                  <a:lnTo>
                    <a:pt x="6049142" y="880386"/>
                  </a:lnTo>
                  <a:lnTo>
                    <a:pt x="6060620" y="880386"/>
                  </a:lnTo>
                  <a:lnTo>
                    <a:pt x="6072049" y="880386"/>
                  </a:lnTo>
                  <a:lnTo>
                    <a:pt x="6083480" y="880386"/>
                  </a:lnTo>
                  <a:lnTo>
                    <a:pt x="6094910" y="880386"/>
                  </a:lnTo>
                  <a:lnTo>
                    <a:pt x="6106340" y="880386"/>
                  </a:lnTo>
                  <a:lnTo>
                    <a:pt x="6117818" y="880386"/>
                  </a:lnTo>
                  <a:lnTo>
                    <a:pt x="6129247" y="880386"/>
                  </a:lnTo>
                  <a:lnTo>
                    <a:pt x="6140677" y="880386"/>
                  </a:lnTo>
                  <a:lnTo>
                    <a:pt x="6152107" y="880386"/>
                  </a:lnTo>
                  <a:lnTo>
                    <a:pt x="6163537" y="880386"/>
                  </a:lnTo>
                  <a:lnTo>
                    <a:pt x="6175015" y="880386"/>
                  </a:lnTo>
                  <a:lnTo>
                    <a:pt x="6186445" y="880386"/>
                  </a:lnTo>
                  <a:lnTo>
                    <a:pt x="6197875" y="880386"/>
                  </a:lnTo>
                  <a:lnTo>
                    <a:pt x="6209305" y="880386"/>
                  </a:lnTo>
                  <a:lnTo>
                    <a:pt x="6220735" y="880386"/>
                  </a:lnTo>
                  <a:lnTo>
                    <a:pt x="6232212" y="880386"/>
                  </a:lnTo>
                  <a:lnTo>
                    <a:pt x="6243642" y="880386"/>
                  </a:lnTo>
                  <a:lnTo>
                    <a:pt x="6255073" y="880386"/>
                  </a:lnTo>
                  <a:lnTo>
                    <a:pt x="6266503" y="880386"/>
                  </a:lnTo>
                  <a:lnTo>
                    <a:pt x="6277933" y="880386"/>
                  </a:lnTo>
                  <a:lnTo>
                    <a:pt x="6289410" y="880386"/>
                  </a:lnTo>
                  <a:lnTo>
                    <a:pt x="6300840" y="880386"/>
                  </a:lnTo>
                  <a:lnTo>
                    <a:pt x="6312270" y="880386"/>
                  </a:lnTo>
                  <a:lnTo>
                    <a:pt x="6323700" y="880386"/>
                  </a:lnTo>
                  <a:lnTo>
                    <a:pt x="6335130" y="880386"/>
                  </a:lnTo>
                  <a:lnTo>
                    <a:pt x="6346608" y="880386"/>
                  </a:lnTo>
                  <a:lnTo>
                    <a:pt x="6358038" y="880386"/>
                  </a:lnTo>
                  <a:lnTo>
                    <a:pt x="6369468" y="880386"/>
                  </a:lnTo>
                  <a:lnTo>
                    <a:pt x="6380898" y="880386"/>
                  </a:lnTo>
                  <a:lnTo>
                    <a:pt x="6392328" y="880386"/>
                  </a:lnTo>
                  <a:lnTo>
                    <a:pt x="6403805" y="880386"/>
                  </a:lnTo>
                  <a:lnTo>
                    <a:pt x="6415235" y="880386"/>
                  </a:lnTo>
                  <a:lnTo>
                    <a:pt x="6426666" y="880386"/>
                  </a:lnTo>
                  <a:lnTo>
                    <a:pt x="6438096" y="880386"/>
                  </a:lnTo>
                  <a:lnTo>
                    <a:pt x="6449525" y="880386"/>
                  </a:lnTo>
                  <a:lnTo>
                    <a:pt x="6461003" y="880386"/>
                  </a:lnTo>
                  <a:lnTo>
                    <a:pt x="6472433" y="880386"/>
                  </a:lnTo>
                  <a:lnTo>
                    <a:pt x="6483863" y="880386"/>
                  </a:lnTo>
                  <a:lnTo>
                    <a:pt x="6495293" y="880386"/>
                  </a:lnTo>
                  <a:lnTo>
                    <a:pt x="6506723" y="880386"/>
                  </a:lnTo>
                  <a:lnTo>
                    <a:pt x="6518201" y="880386"/>
                  </a:lnTo>
                  <a:lnTo>
                    <a:pt x="6529631" y="880386"/>
                  </a:lnTo>
                  <a:lnTo>
                    <a:pt x="6541061" y="880386"/>
                  </a:lnTo>
                  <a:lnTo>
                    <a:pt x="6552490" y="880386"/>
                  </a:lnTo>
                  <a:lnTo>
                    <a:pt x="6563921" y="880386"/>
                  </a:lnTo>
                  <a:lnTo>
                    <a:pt x="6575398" y="880386"/>
                  </a:lnTo>
                  <a:lnTo>
                    <a:pt x="6586828" y="880386"/>
                  </a:lnTo>
                  <a:lnTo>
                    <a:pt x="6598259" y="880386"/>
                  </a:lnTo>
                  <a:lnTo>
                    <a:pt x="6609688" y="880386"/>
                  </a:lnTo>
                  <a:lnTo>
                    <a:pt x="6621118" y="880386"/>
                  </a:lnTo>
                  <a:lnTo>
                    <a:pt x="6632596" y="880386"/>
                  </a:lnTo>
                  <a:lnTo>
                    <a:pt x="6644026" y="880386"/>
                  </a:lnTo>
                  <a:lnTo>
                    <a:pt x="6655456" y="880386"/>
                  </a:lnTo>
                  <a:lnTo>
                    <a:pt x="6666886" y="880386"/>
                  </a:lnTo>
                  <a:lnTo>
                    <a:pt x="6678316" y="880386"/>
                  </a:lnTo>
                  <a:lnTo>
                    <a:pt x="6689794" y="880386"/>
                  </a:lnTo>
                  <a:lnTo>
                    <a:pt x="6701224" y="880386"/>
                  </a:lnTo>
                  <a:lnTo>
                    <a:pt x="6712653" y="880386"/>
                  </a:lnTo>
                  <a:lnTo>
                    <a:pt x="6724083" y="880386"/>
                  </a:lnTo>
                  <a:lnTo>
                    <a:pt x="6735514" y="880386"/>
                  </a:lnTo>
                  <a:lnTo>
                    <a:pt x="6746944" y="880386"/>
                  </a:lnTo>
                  <a:lnTo>
                    <a:pt x="6758421" y="880386"/>
                  </a:lnTo>
                  <a:lnTo>
                    <a:pt x="6769851" y="880386"/>
                  </a:lnTo>
                  <a:lnTo>
                    <a:pt x="6781281" y="880386"/>
                  </a:lnTo>
                  <a:lnTo>
                    <a:pt x="6792711" y="880386"/>
                  </a:lnTo>
                  <a:lnTo>
                    <a:pt x="6804141" y="880386"/>
                  </a:lnTo>
                  <a:lnTo>
                    <a:pt x="6815619" y="880386"/>
                  </a:lnTo>
                  <a:lnTo>
                    <a:pt x="6827049" y="880386"/>
                  </a:lnTo>
                  <a:lnTo>
                    <a:pt x="6838479" y="880386"/>
                  </a:lnTo>
                  <a:lnTo>
                    <a:pt x="6849909" y="880386"/>
                  </a:lnTo>
                  <a:lnTo>
                    <a:pt x="6861339" y="880386"/>
                  </a:lnTo>
                  <a:lnTo>
                    <a:pt x="6872816" y="880386"/>
                  </a:lnTo>
                  <a:lnTo>
                    <a:pt x="6884246" y="880386"/>
                  </a:lnTo>
                  <a:lnTo>
                    <a:pt x="6895676" y="880386"/>
                  </a:lnTo>
                  <a:lnTo>
                    <a:pt x="6907107" y="880386"/>
                  </a:lnTo>
                  <a:lnTo>
                    <a:pt x="6918537" y="880386"/>
                  </a:lnTo>
                  <a:lnTo>
                    <a:pt x="6930014" y="880386"/>
                  </a:lnTo>
                  <a:lnTo>
                    <a:pt x="6941444" y="880386"/>
                  </a:lnTo>
                  <a:lnTo>
                    <a:pt x="6952874" y="880386"/>
                  </a:lnTo>
                  <a:lnTo>
                    <a:pt x="6964304" y="880386"/>
                  </a:lnTo>
                  <a:lnTo>
                    <a:pt x="6975734" y="880386"/>
                  </a:lnTo>
                  <a:lnTo>
                    <a:pt x="6987212" y="880386"/>
                  </a:lnTo>
                  <a:lnTo>
                    <a:pt x="6998642" y="880386"/>
                  </a:lnTo>
                  <a:lnTo>
                    <a:pt x="7010072" y="880386"/>
                  </a:lnTo>
                  <a:lnTo>
                    <a:pt x="7021502" y="880386"/>
                  </a:lnTo>
                  <a:lnTo>
                    <a:pt x="7032931" y="880386"/>
                  </a:lnTo>
                  <a:lnTo>
                    <a:pt x="7044409" y="880386"/>
                  </a:lnTo>
                  <a:lnTo>
                    <a:pt x="7055839" y="880386"/>
                  </a:lnTo>
                  <a:lnTo>
                    <a:pt x="7067269" y="880386"/>
                  </a:lnTo>
                  <a:lnTo>
                    <a:pt x="7078700" y="880386"/>
                  </a:lnTo>
                  <a:lnTo>
                    <a:pt x="7090129" y="880386"/>
                  </a:lnTo>
                  <a:lnTo>
                    <a:pt x="7101607" y="880386"/>
                  </a:lnTo>
                  <a:lnTo>
                    <a:pt x="7113037" y="880386"/>
                  </a:lnTo>
                  <a:lnTo>
                    <a:pt x="7124467" y="880386"/>
                  </a:lnTo>
                  <a:lnTo>
                    <a:pt x="7135897" y="880386"/>
                  </a:lnTo>
                  <a:lnTo>
                    <a:pt x="7147327" y="880386"/>
                  </a:lnTo>
                  <a:lnTo>
                    <a:pt x="7158805" y="880386"/>
                  </a:lnTo>
                  <a:lnTo>
                    <a:pt x="7170235" y="880386"/>
                  </a:lnTo>
                  <a:lnTo>
                    <a:pt x="7181665" y="880386"/>
                  </a:lnTo>
                  <a:lnTo>
                    <a:pt x="7193094" y="880386"/>
                  </a:lnTo>
                  <a:lnTo>
                    <a:pt x="7204524" y="880386"/>
                  </a:lnTo>
                  <a:lnTo>
                    <a:pt x="7216002" y="880386"/>
                  </a:lnTo>
                  <a:lnTo>
                    <a:pt x="7227432" y="880386"/>
                  </a:lnTo>
                  <a:lnTo>
                    <a:pt x="7238862" y="880386"/>
                  </a:lnTo>
                  <a:lnTo>
                    <a:pt x="7250292" y="880386"/>
                  </a:lnTo>
                  <a:lnTo>
                    <a:pt x="7261722" y="880386"/>
                  </a:lnTo>
                  <a:lnTo>
                    <a:pt x="7273200" y="880386"/>
                  </a:lnTo>
                  <a:lnTo>
                    <a:pt x="7284630" y="880386"/>
                  </a:lnTo>
                  <a:lnTo>
                    <a:pt x="7296060" y="880386"/>
                  </a:lnTo>
                  <a:lnTo>
                    <a:pt x="7307490" y="880386"/>
                  </a:lnTo>
                  <a:lnTo>
                    <a:pt x="7318920" y="880386"/>
                  </a:lnTo>
                  <a:lnTo>
                    <a:pt x="7330398" y="880386"/>
                  </a:lnTo>
                  <a:lnTo>
                    <a:pt x="7341828" y="880386"/>
                  </a:lnTo>
                  <a:lnTo>
                    <a:pt x="7353257" y="880386"/>
                  </a:lnTo>
                  <a:lnTo>
                    <a:pt x="7364687" y="880386"/>
                  </a:lnTo>
                  <a:lnTo>
                    <a:pt x="7376117" y="880386"/>
                  </a:lnTo>
                  <a:lnTo>
                    <a:pt x="7387595" y="880386"/>
                  </a:lnTo>
                  <a:lnTo>
                    <a:pt x="7399025" y="880386"/>
                  </a:lnTo>
                  <a:lnTo>
                    <a:pt x="7410455" y="880386"/>
                  </a:lnTo>
                  <a:lnTo>
                    <a:pt x="7421885" y="880386"/>
                  </a:lnTo>
                  <a:lnTo>
                    <a:pt x="7433315" y="880386"/>
                  </a:lnTo>
                  <a:lnTo>
                    <a:pt x="7444793" y="880386"/>
                  </a:lnTo>
                  <a:lnTo>
                    <a:pt x="7456222" y="880386"/>
                  </a:lnTo>
                  <a:lnTo>
                    <a:pt x="7467653" y="880386"/>
                  </a:lnTo>
                  <a:lnTo>
                    <a:pt x="7479083" y="880386"/>
                  </a:lnTo>
                  <a:lnTo>
                    <a:pt x="7490513" y="880386"/>
                  </a:lnTo>
                  <a:lnTo>
                    <a:pt x="7501990" y="880386"/>
                  </a:lnTo>
                  <a:lnTo>
                    <a:pt x="7513420" y="880386"/>
                  </a:lnTo>
                  <a:lnTo>
                    <a:pt x="7524850" y="880386"/>
                  </a:lnTo>
                  <a:lnTo>
                    <a:pt x="7536280" y="880386"/>
                  </a:lnTo>
                  <a:lnTo>
                    <a:pt x="7547710" y="880386"/>
                  </a:lnTo>
                  <a:lnTo>
                    <a:pt x="7559188" y="880386"/>
                  </a:lnTo>
                  <a:lnTo>
                    <a:pt x="7570618" y="880386"/>
                  </a:lnTo>
                  <a:lnTo>
                    <a:pt x="7582048" y="880386"/>
                  </a:lnTo>
                  <a:lnTo>
                    <a:pt x="7593478" y="880386"/>
                  </a:lnTo>
                  <a:lnTo>
                    <a:pt x="7604908" y="880386"/>
                  </a:lnTo>
                  <a:lnTo>
                    <a:pt x="7616385" y="880386"/>
                  </a:lnTo>
                  <a:lnTo>
                    <a:pt x="7627815" y="880386"/>
                  </a:lnTo>
                  <a:lnTo>
                    <a:pt x="7639246" y="880386"/>
                  </a:lnTo>
                  <a:lnTo>
                    <a:pt x="7650676" y="880386"/>
                  </a:lnTo>
                  <a:lnTo>
                    <a:pt x="7662106" y="880386"/>
                  </a:lnTo>
                  <a:lnTo>
                    <a:pt x="7673583" y="880386"/>
                  </a:lnTo>
                  <a:lnTo>
                    <a:pt x="7685013" y="880386"/>
                  </a:lnTo>
                  <a:lnTo>
                    <a:pt x="7696443" y="880386"/>
                  </a:lnTo>
                  <a:lnTo>
                    <a:pt x="7707873" y="880386"/>
                  </a:lnTo>
                  <a:lnTo>
                    <a:pt x="7719303" y="880386"/>
                  </a:lnTo>
                  <a:lnTo>
                    <a:pt x="7730733" y="880386"/>
                  </a:lnTo>
                  <a:lnTo>
                    <a:pt x="7742211" y="880386"/>
                  </a:lnTo>
                  <a:lnTo>
                    <a:pt x="7753641" y="880386"/>
                  </a:lnTo>
                  <a:lnTo>
                    <a:pt x="7765071" y="880386"/>
                  </a:lnTo>
                  <a:lnTo>
                    <a:pt x="7776501" y="880386"/>
                  </a:lnTo>
                  <a:lnTo>
                    <a:pt x="7787931" y="880386"/>
                  </a:lnTo>
                  <a:lnTo>
                    <a:pt x="7799408" y="880386"/>
                  </a:lnTo>
                  <a:lnTo>
                    <a:pt x="7810839" y="880386"/>
                  </a:lnTo>
                  <a:lnTo>
                    <a:pt x="7822268" y="880386"/>
                  </a:lnTo>
                  <a:lnTo>
                    <a:pt x="7833698" y="880386"/>
                  </a:lnTo>
                  <a:lnTo>
                    <a:pt x="7845128" y="880386"/>
                  </a:lnTo>
                  <a:lnTo>
                    <a:pt x="7856606" y="880386"/>
                  </a:lnTo>
                  <a:lnTo>
                    <a:pt x="7868036" y="880386"/>
                  </a:lnTo>
                  <a:lnTo>
                    <a:pt x="7879466" y="880386"/>
                  </a:lnTo>
                  <a:lnTo>
                    <a:pt x="7890896" y="880386"/>
                  </a:lnTo>
                  <a:lnTo>
                    <a:pt x="7902326" y="880386"/>
                  </a:lnTo>
                  <a:lnTo>
                    <a:pt x="7913804" y="880386"/>
                  </a:lnTo>
                  <a:lnTo>
                    <a:pt x="7925234" y="880386"/>
                  </a:lnTo>
                  <a:lnTo>
                    <a:pt x="7936663" y="880386"/>
                  </a:lnTo>
                  <a:lnTo>
                    <a:pt x="7948094" y="880386"/>
                  </a:lnTo>
                  <a:lnTo>
                    <a:pt x="7959524" y="880386"/>
                  </a:lnTo>
                  <a:lnTo>
                    <a:pt x="7971001" y="880386"/>
                  </a:lnTo>
                  <a:lnTo>
                    <a:pt x="7982431" y="880386"/>
                  </a:lnTo>
                  <a:lnTo>
                    <a:pt x="7993861" y="880386"/>
                  </a:lnTo>
                  <a:lnTo>
                    <a:pt x="8005291" y="880386"/>
                  </a:lnTo>
                  <a:lnTo>
                    <a:pt x="8016721" y="880386"/>
                  </a:lnTo>
                  <a:lnTo>
                    <a:pt x="8028199" y="880386"/>
                  </a:lnTo>
                  <a:lnTo>
                    <a:pt x="8039629" y="880386"/>
                  </a:lnTo>
                  <a:lnTo>
                    <a:pt x="8051059" y="880386"/>
                  </a:lnTo>
                  <a:lnTo>
                    <a:pt x="8062489" y="880386"/>
                  </a:lnTo>
                  <a:lnTo>
                    <a:pt x="8073919" y="880386"/>
                  </a:lnTo>
                  <a:lnTo>
                    <a:pt x="8085396" y="880386"/>
                  </a:lnTo>
                  <a:lnTo>
                    <a:pt x="8096826" y="880386"/>
                  </a:lnTo>
                  <a:lnTo>
                    <a:pt x="8108256" y="880386"/>
                  </a:lnTo>
                  <a:lnTo>
                    <a:pt x="8119687" y="880386"/>
                  </a:lnTo>
                  <a:lnTo>
                    <a:pt x="8131117" y="880386"/>
                  </a:lnTo>
                  <a:lnTo>
                    <a:pt x="8142594" y="880386"/>
                  </a:lnTo>
                  <a:lnTo>
                    <a:pt x="8154024" y="880386"/>
                  </a:lnTo>
                  <a:lnTo>
                    <a:pt x="8165454" y="880386"/>
                  </a:lnTo>
                  <a:lnTo>
                    <a:pt x="8176884" y="880386"/>
                  </a:lnTo>
                  <a:lnTo>
                    <a:pt x="8188314" y="880386"/>
                  </a:lnTo>
                  <a:lnTo>
                    <a:pt x="8199792" y="880386"/>
                  </a:lnTo>
                  <a:lnTo>
                    <a:pt x="8211222" y="880386"/>
                  </a:lnTo>
                  <a:lnTo>
                    <a:pt x="8222652" y="880386"/>
                  </a:lnTo>
                  <a:lnTo>
                    <a:pt x="8234082" y="880386"/>
                  </a:lnTo>
                  <a:lnTo>
                    <a:pt x="8245512" y="880386"/>
                  </a:lnTo>
                  <a:lnTo>
                    <a:pt x="8256989" y="880386"/>
                  </a:lnTo>
                  <a:lnTo>
                    <a:pt x="8268419" y="880386"/>
                  </a:lnTo>
                  <a:lnTo>
                    <a:pt x="8279850" y="880386"/>
                  </a:lnTo>
                  <a:lnTo>
                    <a:pt x="8291280" y="880386"/>
                  </a:lnTo>
                  <a:lnTo>
                    <a:pt x="8302709" y="880386"/>
                  </a:lnTo>
                  <a:lnTo>
                    <a:pt x="8314187" y="880386"/>
                  </a:lnTo>
                  <a:lnTo>
                    <a:pt x="8325617" y="880386"/>
                  </a:lnTo>
                  <a:lnTo>
                    <a:pt x="8337047" y="880386"/>
                  </a:lnTo>
                  <a:lnTo>
                    <a:pt x="8348477" y="880386"/>
                  </a:lnTo>
                  <a:lnTo>
                    <a:pt x="8359907" y="880386"/>
                  </a:lnTo>
                  <a:lnTo>
                    <a:pt x="8371385" y="880386"/>
                  </a:lnTo>
                  <a:lnTo>
                    <a:pt x="8382815" y="880386"/>
                  </a:lnTo>
                  <a:lnTo>
                    <a:pt x="8394245" y="880386"/>
                  </a:lnTo>
                  <a:lnTo>
                    <a:pt x="8405674" y="880386"/>
                  </a:lnTo>
                  <a:lnTo>
                    <a:pt x="8417104" y="880386"/>
                  </a:lnTo>
                  <a:lnTo>
                    <a:pt x="8428582" y="880386"/>
                  </a:lnTo>
                  <a:lnTo>
                    <a:pt x="8440012" y="880386"/>
                  </a:lnTo>
                  <a:lnTo>
                    <a:pt x="8451442" y="880386"/>
                  </a:lnTo>
                  <a:lnTo>
                    <a:pt x="8462872" y="880386"/>
                  </a:lnTo>
                  <a:lnTo>
                    <a:pt x="8474302" y="880386"/>
                  </a:lnTo>
                  <a:lnTo>
                    <a:pt x="8485780" y="880386"/>
                  </a:lnTo>
                  <a:lnTo>
                    <a:pt x="8497210" y="880386"/>
                  </a:lnTo>
                  <a:lnTo>
                    <a:pt x="8508640" y="880386"/>
                  </a:lnTo>
                  <a:lnTo>
                    <a:pt x="8520069" y="880386"/>
                  </a:lnTo>
                  <a:lnTo>
                    <a:pt x="8531500" y="880386"/>
                  </a:lnTo>
                  <a:lnTo>
                    <a:pt x="8542977" y="880386"/>
                  </a:lnTo>
                  <a:lnTo>
                    <a:pt x="8554407" y="880386"/>
                  </a:lnTo>
                  <a:lnTo>
                    <a:pt x="8565837" y="880386"/>
                  </a:lnTo>
                  <a:lnTo>
                    <a:pt x="8577267" y="880386"/>
                  </a:lnTo>
                  <a:lnTo>
                    <a:pt x="8588697" y="880386"/>
                  </a:lnTo>
                  <a:lnTo>
                    <a:pt x="8600175" y="880386"/>
                  </a:lnTo>
                  <a:lnTo>
                    <a:pt x="8611605" y="880386"/>
                  </a:lnTo>
                  <a:lnTo>
                    <a:pt x="8623035" y="880386"/>
                  </a:lnTo>
                  <a:lnTo>
                    <a:pt x="8634465" y="880386"/>
                  </a:lnTo>
                  <a:lnTo>
                    <a:pt x="8645895" y="880386"/>
                  </a:lnTo>
                  <a:lnTo>
                    <a:pt x="8657373" y="880386"/>
                  </a:lnTo>
                  <a:lnTo>
                    <a:pt x="8668802" y="880386"/>
                  </a:lnTo>
                  <a:lnTo>
                    <a:pt x="8680232" y="880386"/>
                  </a:lnTo>
                  <a:lnTo>
                    <a:pt x="8691662" y="880386"/>
                  </a:lnTo>
                  <a:lnTo>
                    <a:pt x="8703093" y="880386"/>
                  </a:lnTo>
                  <a:lnTo>
                    <a:pt x="8714570" y="880386"/>
                  </a:lnTo>
                  <a:lnTo>
                    <a:pt x="8726000" y="880386"/>
                  </a:lnTo>
                  <a:lnTo>
                    <a:pt x="8737430" y="880386"/>
                  </a:lnTo>
                  <a:lnTo>
                    <a:pt x="8748860" y="880386"/>
                  </a:lnTo>
                  <a:lnTo>
                    <a:pt x="8760290" y="880386"/>
                  </a:lnTo>
                  <a:lnTo>
                    <a:pt x="8771768" y="880386"/>
                  </a:lnTo>
                  <a:lnTo>
                    <a:pt x="8783198" y="880386"/>
                  </a:lnTo>
                  <a:lnTo>
                    <a:pt x="8794628" y="880386"/>
                  </a:lnTo>
                  <a:lnTo>
                    <a:pt x="8806058" y="880386"/>
                  </a:lnTo>
                  <a:lnTo>
                    <a:pt x="8817488" y="880386"/>
                  </a:lnTo>
                  <a:lnTo>
                    <a:pt x="8828918" y="880386"/>
                  </a:lnTo>
                  <a:lnTo>
                    <a:pt x="8840395" y="880386"/>
                  </a:lnTo>
                  <a:lnTo>
                    <a:pt x="8851825" y="880386"/>
                  </a:lnTo>
                  <a:lnTo>
                    <a:pt x="8863256" y="880386"/>
                  </a:lnTo>
                  <a:lnTo>
                    <a:pt x="8874686" y="880386"/>
                  </a:lnTo>
                  <a:lnTo>
                    <a:pt x="8886115" y="880386"/>
                  </a:lnTo>
                  <a:lnTo>
                    <a:pt x="8897593" y="880386"/>
                  </a:lnTo>
                  <a:lnTo>
                    <a:pt x="8909022" y="880386"/>
                  </a:lnTo>
                  <a:lnTo>
                    <a:pt x="8920453" y="880386"/>
                  </a:lnTo>
                  <a:lnTo>
                    <a:pt x="8931883" y="880386"/>
                  </a:lnTo>
                  <a:lnTo>
                    <a:pt x="8943313" y="880386"/>
                  </a:lnTo>
                  <a:lnTo>
                    <a:pt x="8954791" y="880386"/>
                  </a:lnTo>
                  <a:lnTo>
                    <a:pt x="8966220" y="880386"/>
                  </a:lnTo>
                  <a:lnTo>
                    <a:pt x="8977651" y="880386"/>
                  </a:lnTo>
                  <a:lnTo>
                    <a:pt x="8989080" y="880386"/>
                  </a:lnTo>
                  <a:lnTo>
                    <a:pt x="9000511" y="880386"/>
                  </a:lnTo>
                  <a:lnTo>
                    <a:pt x="9011988" y="880386"/>
                  </a:lnTo>
                  <a:lnTo>
                    <a:pt x="9023418" y="880386"/>
                  </a:lnTo>
                  <a:lnTo>
                    <a:pt x="9034849" y="880386"/>
                  </a:lnTo>
                  <a:lnTo>
                    <a:pt x="9046278" y="880386"/>
                  </a:lnTo>
                  <a:lnTo>
                    <a:pt x="9057709" y="880386"/>
                  </a:lnTo>
                  <a:lnTo>
                    <a:pt x="9069186" y="880386"/>
                  </a:lnTo>
                  <a:lnTo>
                    <a:pt x="9080615" y="880386"/>
                  </a:lnTo>
                  <a:lnTo>
                    <a:pt x="9092046" y="880386"/>
                  </a:lnTo>
                  <a:lnTo>
                    <a:pt x="9103476" y="880386"/>
                  </a:lnTo>
                  <a:lnTo>
                    <a:pt x="9114906" y="880386"/>
                  </a:lnTo>
                  <a:lnTo>
                    <a:pt x="9126384" y="880386"/>
                  </a:lnTo>
                  <a:lnTo>
                    <a:pt x="9137813" y="880386"/>
                  </a:lnTo>
                  <a:lnTo>
                    <a:pt x="9149244" y="880386"/>
                  </a:lnTo>
                  <a:lnTo>
                    <a:pt x="9160673" y="880386"/>
                  </a:lnTo>
                  <a:lnTo>
                    <a:pt x="9172104" y="880386"/>
                  </a:lnTo>
                  <a:lnTo>
                    <a:pt x="9183581" y="880386"/>
                  </a:lnTo>
                  <a:lnTo>
                    <a:pt x="9195011" y="880386"/>
                  </a:lnTo>
                  <a:lnTo>
                    <a:pt x="9206442" y="880386"/>
                  </a:lnTo>
                  <a:lnTo>
                    <a:pt x="9217871" y="880386"/>
                  </a:lnTo>
                  <a:lnTo>
                    <a:pt x="9229301" y="880386"/>
                  </a:lnTo>
                  <a:lnTo>
                    <a:pt x="9240779" y="880386"/>
                  </a:lnTo>
                  <a:lnTo>
                    <a:pt x="9252209" y="880386"/>
                  </a:lnTo>
                  <a:lnTo>
                    <a:pt x="9263639" y="880386"/>
                  </a:lnTo>
                  <a:lnTo>
                    <a:pt x="9275069" y="880386"/>
                  </a:lnTo>
                  <a:lnTo>
                    <a:pt x="9286498" y="880386"/>
                  </a:lnTo>
                  <a:lnTo>
                    <a:pt x="9297977" y="880386"/>
                  </a:lnTo>
                  <a:lnTo>
                    <a:pt x="9309406" y="880386"/>
                  </a:lnTo>
                  <a:lnTo>
                    <a:pt x="9320837" y="880386"/>
                  </a:lnTo>
                  <a:lnTo>
                    <a:pt x="9332266" y="880386"/>
                  </a:lnTo>
                  <a:lnTo>
                    <a:pt x="9343696" y="880386"/>
                  </a:lnTo>
                  <a:lnTo>
                    <a:pt x="9355174" y="880386"/>
                  </a:lnTo>
                  <a:lnTo>
                    <a:pt x="9366604" y="880386"/>
                  </a:lnTo>
                  <a:lnTo>
                    <a:pt x="9378035" y="880386"/>
                  </a:lnTo>
                  <a:lnTo>
                    <a:pt x="9389464" y="880386"/>
                  </a:lnTo>
                  <a:lnTo>
                    <a:pt x="9400894" y="880386"/>
                  </a:lnTo>
                  <a:lnTo>
                    <a:pt x="9412372" y="880386"/>
                  </a:lnTo>
                  <a:lnTo>
                    <a:pt x="9423802" y="880386"/>
                  </a:lnTo>
                  <a:lnTo>
                    <a:pt x="9435232" y="880386"/>
                  </a:lnTo>
                  <a:lnTo>
                    <a:pt x="9446662" y="880386"/>
                  </a:lnTo>
                  <a:lnTo>
                    <a:pt x="9458091" y="880386"/>
                  </a:lnTo>
                  <a:lnTo>
                    <a:pt x="9469570" y="880386"/>
                  </a:lnTo>
                  <a:lnTo>
                    <a:pt x="9480999" y="880386"/>
                  </a:lnTo>
                  <a:lnTo>
                    <a:pt x="9492429" y="880386"/>
                  </a:lnTo>
                  <a:lnTo>
                    <a:pt x="9503859" y="880386"/>
                  </a:lnTo>
                  <a:lnTo>
                    <a:pt x="9515289" y="880386"/>
                  </a:lnTo>
                  <a:lnTo>
                    <a:pt x="9526767" y="880386"/>
                  </a:lnTo>
                  <a:lnTo>
                    <a:pt x="9538197" y="880386"/>
                  </a:lnTo>
                  <a:lnTo>
                    <a:pt x="9549626" y="880386"/>
                  </a:lnTo>
                  <a:lnTo>
                    <a:pt x="9561057" y="880386"/>
                  </a:lnTo>
                  <a:lnTo>
                    <a:pt x="9572487" y="880386"/>
                  </a:lnTo>
                  <a:lnTo>
                    <a:pt x="9583965" y="880386"/>
                  </a:lnTo>
                  <a:lnTo>
                    <a:pt x="9595395" y="880386"/>
                  </a:lnTo>
                  <a:lnTo>
                    <a:pt x="9606824" y="880386"/>
                  </a:lnTo>
                  <a:lnTo>
                    <a:pt x="9618255" y="880386"/>
                  </a:lnTo>
                  <a:lnTo>
                    <a:pt x="9629684" y="880386"/>
                  </a:lnTo>
                  <a:lnTo>
                    <a:pt x="9641163" y="880386"/>
                  </a:lnTo>
                  <a:lnTo>
                    <a:pt x="9652592" y="880386"/>
                  </a:lnTo>
                  <a:lnTo>
                    <a:pt x="9664022" y="880386"/>
                  </a:lnTo>
                  <a:lnTo>
                    <a:pt x="9675452" y="880386"/>
                  </a:lnTo>
                  <a:lnTo>
                    <a:pt x="9686882" y="880386"/>
                  </a:lnTo>
                  <a:lnTo>
                    <a:pt x="9698360" y="880386"/>
                  </a:lnTo>
                  <a:lnTo>
                    <a:pt x="9709790" y="880386"/>
                  </a:lnTo>
                  <a:lnTo>
                    <a:pt x="9721219" y="880386"/>
                  </a:lnTo>
                  <a:lnTo>
                    <a:pt x="9732650" y="880386"/>
                  </a:lnTo>
                  <a:lnTo>
                    <a:pt x="9744080" y="880386"/>
                  </a:lnTo>
                  <a:lnTo>
                    <a:pt x="9755557" y="880386"/>
                  </a:lnTo>
                  <a:lnTo>
                    <a:pt x="9766988" y="880386"/>
                  </a:lnTo>
                  <a:lnTo>
                    <a:pt x="9778417" y="880386"/>
                  </a:lnTo>
                  <a:lnTo>
                    <a:pt x="9789848" y="880386"/>
                  </a:lnTo>
                  <a:lnTo>
                    <a:pt x="9801277" y="880386"/>
                  </a:lnTo>
                  <a:lnTo>
                    <a:pt x="9812755" y="880386"/>
                  </a:lnTo>
                  <a:lnTo>
                    <a:pt x="9824185" y="880386"/>
                  </a:lnTo>
                  <a:lnTo>
                    <a:pt x="9835615" y="880386"/>
                  </a:lnTo>
                  <a:lnTo>
                    <a:pt x="9847045" y="880386"/>
                  </a:lnTo>
                  <a:lnTo>
                    <a:pt x="9858475" y="880386"/>
                  </a:lnTo>
                  <a:lnTo>
                    <a:pt x="9869952" y="880386"/>
                  </a:lnTo>
                  <a:lnTo>
                    <a:pt x="9881383" y="880386"/>
                  </a:lnTo>
                  <a:lnTo>
                    <a:pt x="9892812" y="880386"/>
                  </a:lnTo>
                  <a:lnTo>
                    <a:pt x="9904243" y="880386"/>
                  </a:lnTo>
                  <a:lnTo>
                    <a:pt x="9915673" y="880386"/>
                  </a:lnTo>
                  <a:lnTo>
                    <a:pt x="9927102" y="880386"/>
                  </a:lnTo>
                  <a:lnTo>
                    <a:pt x="9938581" y="880386"/>
                  </a:lnTo>
                  <a:lnTo>
                    <a:pt x="9950010" y="880386"/>
                  </a:lnTo>
                  <a:lnTo>
                    <a:pt x="9961441" y="880386"/>
                  </a:lnTo>
                  <a:lnTo>
                    <a:pt x="9972870" y="880386"/>
                  </a:lnTo>
                  <a:lnTo>
                    <a:pt x="9984300" y="880386"/>
                  </a:lnTo>
                  <a:lnTo>
                    <a:pt x="9995778" y="880386"/>
                  </a:lnTo>
                  <a:lnTo>
                    <a:pt x="10007208" y="880386"/>
                  </a:lnTo>
                  <a:lnTo>
                    <a:pt x="10018638" y="880386"/>
                  </a:lnTo>
                  <a:lnTo>
                    <a:pt x="10030068" y="880386"/>
                  </a:lnTo>
                  <a:lnTo>
                    <a:pt x="10041498" y="880386"/>
                  </a:lnTo>
                  <a:lnTo>
                    <a:pt x="10052976" y="880386"/>
                  </a:lnTo>
                  <a:lnTo>
                    <a:pt x="10064405" y="880386"/>
                  </a:lnTo>
                  <a:lnTo>
                    <a:pt x="10075835" y="880386"/>
                  </a:lnTo>
                  <a:lnTo>
                    <a:pt x="10087266" y="880386"/>
                  </a:lnTo>
                  <a:lnTo>
                    <a:pt x="10098695" y="880386"/>
                  </a:lnTo>
                  <a:lnTo>
                    <a:pt x="10110174" y="880386"/>
                  </a:lnTo>
                  <a:lnTo>
                    <a:pt x="10121603" y="880386"/>
                  </a:lnTo>
                  <a:lnTo>
                    <a:pt x="10133033" y="880386"/>
                  </a:lnTo>
                  <a:lnTo>
                    <a:pt x="10144463" y="880386"/>
                  </a:lnTo>
                  <a:lnTo>
                    <a:pt x="10155893" y="880386"/>
                  </a:lnTo>
                  <a:lnTo>
                    <a:pt x="10167371" y="880386"/>
                  </a:lnTo>
                  <a:lnTo>
                    <a:pt x="10178801" y="880386"/>
                  </a:lnTo>
                  <a:lnTo>
                    <a:pt x="10190230" y="880386"/>
                  </a:lnTo>
                  <a:lnTo>
                    <a:pt x="10201661" y="880386"/>
                  </a:lnTo>
                  <a:lnTo>
                    <a:pt x="10213091" y="880386"/>
                  </a:lnTo>
                  <a:lnTo>
                    <a:pt x="10224569" y="880386"/>
                  </a:lnTo>
                  <a:lnTo>
                    <a:pt x="10235998" y="880386"/>
                  </a:lnTo>
                  <a:lnTo>
                    <a:pt x="10247428" y="880386"/>
                  </a:lnTo>
                  <a:lnTo>
                    <a:pt x="10258859" y="880386"/>
                  </a:lnTo>
                  <a:lnTo>
                    <a:pt x="10270288" y="880386"/>
                  </a:lnTo>
                  <a:lnTo>
                    <a:pt x="10281767" y="880386"/>
                  </a:lnTo>
                  <a:lnTo>
                    <a:pt x="10293196" y="880386"/>
                  </a:lnTo>
                  <a:lnTo>
                    <a:pt x="10304626" y="880386"/>
                  </a:lnTo>
                  <a:lnTo>
                    <a:pt x="10316056" y="880386"/>
                  </a:lnTo>
                  <a:lnTo>
                    <a:pt x="10327486" y="880386"/>
                  </a:lnTo>
                  <a:lnTo>
                    <a:pt x="10338963" y="880386"/>
                  </a:lnTo>
                  <a:lnTo>
                    <a:pt x="10350394" y="880386"/>
                  </a:lnTo>
                  <a:lnTo>
                    <a:pt x="10361823" y="880386"/>
                  </a:lnTo>
                  <a:lnTo>
                    <a:pt x="10373254" y="880386"/>
                  </a:lnTo>
                  <a:lnTo>
                    <a:pt x="10384684" y="880386"/>
                  </a:lnTo>
                  <a:lnTo>
                    <a:pt x="10396161" y="880386"/>
                  </a:lnTo>
                  <a:lnTo>
                    <a:pt x="10407591" y="880386"/>
                  </a:lnTo>
                  <a:lnTo>
                    <a:pt x="10419021" y="880386"/>
                  </a:lnTo>
                  <a:lnTo>
                    <a:pt x="10430452" y="880386"/>
                  </a:lnTo>
                  <a:lnTo>
                    <a:pt x="10441881" y="880386"/>
                  </a:lnTo>
                  <a:lnTo>
                    <a:pt x="10453358" y="880386"/>
                  </a:lnTo>
                  <a:lnTo>
                    <a:pt x="10464789" y="880386"/>
                  </a:lnTo>
                  <a:lnTo>
                    <a:pt x="10476219" y="880386"/>
                  </a:lnTo>
                  <a:lnTo>
                    <a:pt x="10487649" y="880386"/>
                  </a:lnTo>
                  <a:lnTo>
                    <a:pt x="10499079" y="880386"/>
                  </a:lnTo>
                  <a:lnTo>
                    <a:pt x="10510556" y="880386"/>
                  </a:lnTo>
                  <a:lnTo>
                    <a:pt x="10521987" y="880386"/>
                  </a:lnTo>
                  <a:lnTo>
                    <a:pt x="10533416" y="880386"/>
                  </a:lnTo>
                  <a:lnTo>
                    <a:pt x="10544847" y="880386"/>
                  </a:lnTo>
                  <a:lnTo>
                    <a:pt x="10556277" y="880386"/>
                  </a:lnTo>
                  <a:lnTo>
                    <a:pt x="10567754" y="880386"/>
                  </a:lnTo>
                  <a:lnTo>
                    <a:pt x="10579184" y="880386"/>
                  </a:lnTo>
                  <a:lnTo>
                    <a:pt x="10590614" y="880386"/>
                  </a:lnTo>
                  <a:lnTo>
                    <a:pt x="10602045" y="880386"/>
                  </a:lnTo>
                  <a:lnTo>
                    <a:pt x="10613474" y="880386"/>
                  </a:lnTo>
                  <a:lnTo>
                    <a:pt x="10624951" y="880386"/>
                  </a:lnTo>
                  <a:lnTo>
                    <a:pt x="10636382" y="880386"/>
                  </a:lnTo>
                  <a:lnTo>
                    <a:pt x="10647812" y="880386"/>
                  </a:lnTo>
                  <a:lnTo>
                    <a:pt x="10659241" y="880386"/>
                  </a:lnTo>
                  <a:lnTo>
                    <a:pt x="10670672" y="880386"/>
                  </a:lnTo>
                  <a:lnTo>
                    <a:pt x="10682149" y="880386"/>
                  </a:lnTo>
                  <a:lnTo>
                    <a:pt x="10693580" y="880386"/>
                  </a:lnTo>
                  <a:lnTo>
                    <a:pt x="10705009" y="880386"/>
                  </a:lnTo>
                  <a:lnTo>
                    <a:pt x="10716439" y="880386"/>
                  </a:lnTo>
                  <a:lnTo>
                    <a:pt x="10727870" y="880386"/>
                  </a:lnTo>
                  <a:lnTo>
                    <a:pt x="10739347" y="880386"/>
                  </a:lnTo>
                  <a:lnTo>
                    <a:pt x="10750778" y="880386"/>
                  </a:lnTo>
                  <a:lnTo>
                    <a:pt x="10762207" y="880386"/>
                  </a:lnTo>
                  <a:lnTo>
                    <a:pt x="10773637" y="880386"/>
                  </a:lnTo>
                  <a:lnTo>
                    <a:pt x="10785067" y="880386"/>
                  </a:lnTo>
                  <a:lnTo>
                    <a:pt x="10796544" y="880386"/>
                  </a:lnTo>
                  <a:lnTo>
                    <a:pt x="10807975" y="880386"/>
                  </a:lnTo>
                  <a:lnTo>
                    <a:pt x="10819405" y="880386"/>
                  </a:lnTo>
                  <a:lnTo>
                    <a:pt x="10830834" y="880386"/>
                  </a:lnTo>
                  <a:lnTo>
                    <a:pt x="10842265" y="880386"/>
                  </a:lnTo>
                  <a:lnTo>
                    <a:pt x="10853742" y="880386"/>
                  </a:lnTo>
                  <a:lnTo>
                    <a:pt x="10865173" y="880386"/>
                  </a:lnTo>
                  <a:lnTo>
                    <a:pt x="10876602" y="880386"/>
                  </a:lnTo>
                  <a:lnTo>
                    <a:pt x="10888032" y="880386"/>
                  </a:lnTo>
                  <a:lnTo>
                    <a:pt x="10899463" y="880386"/>
                  </a:lnTo>
                  <a:lnTo>
                    <a:pt x="10910892" y="880386"/>
                  </a:lnTo>
                  <a:lnTo>
                    <a:pt x="10922369" y="880386"/>
                  </a:lnTo>
                  <a:lnTo>
                    <a:pt x="10933800" y="880386"/>
                  </a:lnTo>
                  <a:lnTo>
                    <a:pt x="10945230" y="880386"/>
                  </a:lnTo>
                  <a:lnTo>
                    <a:pt x="10956660" y="880386"/>
                  </a:lnTo>
                  <a:lnTo>
                    <a:pt x="10968090" y="880386"/>
                  </a:lnTo>
                  <a:lnTo>
                    <a:pt x="10979567" y="880386"/>
                  </a:lnTo>
                  <a:lnTo>
                    <a:pt x="10990998" y="880386"/>
                  </a:lnTo>
                  <a:lnTo>
                    <a:pt x="11002427" y="880386"/>
                  </a:lnTo>
                  <a:lnTo>
                    <a:pt x="11013858" y="880386"/>
                  </a:lnTo>
                  <a:lnTo>
                    <a:pt x="11025287" y="880386"/>
                  </a:lnTo>
                  <a:lnTo>
                    <a:pt x="11036765" y="880386"/>
                  </a:lnTo>
                  <a:lnTo>
                    <a:pt x="11048195" y="880386"/>
                  </a:lnTo>
                  <a:lnTo>
                    <a:pt x="11059625" y="880386"/>
                  </a:lnTo>
                  <a:lnTo>
                    <a:pt x="11071056" y="880386"/>
                  </a:lnTo>
                  <a:lnTo>
                    <a:pt x="11082485" y="880386"/>
                  </a:lnTo>
                  <a:lnTo>
                    <a:pt x="11093962" y="880386"/>
                  </a:lnTo>
                  <a:lnTo>
                    <a:pt x="11105393" y="880386"/>
                  </a:lnTo>
                  <a:lnTo>
                    <a:pt x="11116823" y="880386"/>
                  </a:lnTo>
                  <a:lnTo>
                    <a:pt x="11128253" y="880386"/>
                  </a:lnTo>
                  <a:lnTo>
                    <a:pt x="11139683" y="880386"/>
                  </a:lnTo>
                  <a:lnTo>
                    <a:pt x="11151160" y="880386"/>
                  </a:lnTo>
                  <a:lnTo>
                    <a:pt x="11162591" y="880386"/>
                  </a:lnTo>
                  <a:lnTo>
                    <a:pt x="11174020" y="880386"/>
                  </a:lnTo>
                  <a:lnTo>
                    <a:pt x="11185451" y="880386"/>
                  </a:lnTo>
                  <a:lnTo>
                    <a:pt x="11196881" y="880386"/>
                  </a:lnTo>
                  <a:lnTo>
                    <a:pt x="11208358" y="880386"/>
                  </a:lnTo>
                  <a:lnTo>
                    <a:pt x="11218359" y="88038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FE8E5043-5E75-EE49-976D-2E2DB82F8ECA}"/>
                </a:ext>
              </a:extLst>
            </p:cNvPr>
            <p:cNvSpPr/>
            <p:nvPr/>
          </p:nvSpPr>
          <p:spPr>
            <a:xfrm>
              <a:off x="851149" y="5227886"/>
              <a:ext cx="11218359" cy="872875"/>
            </a:xfrm>
            <a:custGeom>
              <a:avLst/>
              <a:gdLst>
                <a:gd name="connsiteX0" fmla="*/ 0 w 11218359"/>
                <a:gd name="connsiteY0" fmla="*/ 872876 h 872875"/>
                <a:gd name="connsiteX1" fmla="*/ 9149 w 11218359"/>
                <a:gd name="connsiteY1" fmla="*/ 872876 h 872875"/>
                <a:gd name="connsiteX2" fmla="*/ 20588 w 11218359"/>
                <a:gd name="connsiteY2" fmla="*/ 872876 h 872875"/>
                <a:gd name="connsiteX3" fmla="*/ 32028 w 11218359"/>
                <a:gd name="connsiteY3" fmla="*/ 872876 h 872875"/>
                <a:gd name="connsiteX4" fmla="*/ 43467 w 11218359"/>
                <a:gd name="connsiteY4" fmla="*/ 872876 h 872875"/>
                <a:gd name="connsiteX5" fmla="*/ 54907 w 11218359"/>
                <a:gd name="connsiteY5" fmla="*/ 872876 h 872875"/>
                <a:gd name="connsiteX6" fmla="*/ 66346 w 11218359"/>
                <a:gd name="connsiteY6" fmla="*/ 872876 h 872875"/>
                <a:gd name="connsiteX7" fmla="*/ 77786 w 11218359"/>
                <a:gd name="connsiteY7" fmla="*/ 872876 h 872875"/>
                <a:gd name="connsiteX8" fmla="*/ 89225 w 11218359"/>
                <a:gd name="connsiteY8" fmla="*/ 872876 h 872875"/>
                <a:gd name="connsiteX9" fmla="*/ 100665 w 11218359"/>
                <a:gd name="connsiteY9" fmla="*/ 872876 h 872875"/>
                <a:gd name="connsiteX10" fmla="*/ 112104 w 11218359"/>
                <a:gd name="connsiteY10" fmla="*/ 872876 h 872875"/>
                <a:gd name="connsiteX11" fmla="*/ 123544 w 11218359"/>
                <a:gd name="connsiteY11" fmla="*/ 872876 h 872875"/>
                <a:gd name="connsiteX12" fmla="*/ 134979 w 11218359"/>
                <a:gd name="connsiteY12" fmla="*/ 872876 h 872875"/>
                <a:gd name="connsiteX13" fmla="*/ 146423 w 11218359"/>
                <a:gd name="connsiteY13" fmla="*/ 872876 h 872875"/>
                <a:gd name="connsiteX14" fmla="*/ 157858 w 11218359"/>
                <a:gd name="connsiteY14" fmla="*/ 872876 h 872875"/>
                <a:gd name="connsiteX15" fmla="*/ 169297 w 11218359"/>
                <a:gd name="connsiteY15" fmla="*/ 872876 h 872875"/>
                <a:gd name="connsiteX16" fmla="*/ 180737 w 11218359"/>
                <a:gd name="connsiteY16" fmla="*/ 872876 h 872875"/>
                <a:gd name="connsiteX17" fmla="*/ 192176 w 11218359"/>
                <a:gd name="connsiteY17" fmla="*/ 872876 h 872875"/>
                <a:gd name="connsiteX18" fmla="*/ 203616 w 11218359"/>
                <a:gd name="connsiteY18" fmla="*/ 872876 h 872875"/>
                <a:gd name="connsiteX19" fmla="*/ 215055 w 11218359"/>
                <a:gd name="connsiteY19" fmla="*/ 872876 h 872875"/>
                <a:gd name="connsiteX20" fmla="*/ 226495 w 11218359"/>
                <a:gd name="connsiteY20" fmla="*/ 872876 h 872875"/>
                <a:gd name="connsiteX21" fmla="*/ 237935 w 11218359"/>
                <a:gd name="connsiteY21" fmla="*/ 872876 h 872875"/>
                <a:gd name="connsiteX22" fmla="*/ 249374 w 11218359"/>
                <a:gd name="connsiteY22" fmla="*/ 872876 h 872875"/>
                <a:gd name="connsiteX23" fmla="*/ 260814 w 11218359"/>
                <a:gd name="connsiteY23" fmla="*/ 872876 h 872875"/>
                <a:gd name="connsiteX24" fmla="*/ 272253 w 11218359"/>
                <a:gd name="connsiteY24" fmla="*/ 872876 h 872875"/>
                <a:gd name="connsiteX25" fmla="*/ 283693 w 11218359"/>
                <a:gd name="connsiteY25" fmla="*/ 872876 h 872875"/>
                <a:gd name="connsiteX26" fmla="*/ 295132 w 11218359"/>
                <a:gd name="connsiteY26" fmla="*/ 872876 h 872875"/>
                <a:gd name="connsiteX27" fmla="*/ 306572 w 11218359"/>
                <a:gd name="connsiteY27" fmla="*/ 872876 h 872875"/>
                <a:gd name="connsiteX28" fmla="*/ 318011 w 11218359"/>
                <a:gd name="connsiteY28" fmla="*/ 872876 h 872875"/>
                <a:gd name="connsiteX29" fmla="*/ 329451 w 11218359"/>
                <a:gd name="connsiteY29" fmla="*/ 872876 h 872875"/>
                <a:gd name="connsiteX30" fmla="*/ 340890 w 11218359"/>
                <a:gd name="connsiteY30" fmla="*/ 872876 h 872875"/>
                <a:gd name="connsiteX31" fmla="*/ 352330 w 11218359"/>
                <a:gd name="connsiteY31" fmla="*/ 872876 h 872875"/>
                <a:gd name="connsiteX32" fmla="*/ 363769 w 11218359"/>
                <a:gd name="connsiteY32" fmla="*/ 872876 h 872875"/>
                <a:gd name="connsiteX33" fmla="*/ 375209 w 11218359"/>
                <a:gd name="connsiteY33" fmla="*/ 872876 h 872875"/>
                <a:gd name="connsiteX34" fmla="*/ 386648 w 11218359"/>
                <a:gd name="connsiteY34" fmla="*/ 872876 h 872875"/>
                <a:gd name="connsiteX35" fmla="*/ 398088 w 11218359"/>
                <a:gd name="connsiteY35" fmla="*/ 872876 h 872875"/>
                <a:gd name="connsiteX36" fmla="*/ 409527 w 11218359"/>
                <a:gd name="connsiteY36" fmla="*/ 872876 h 872875"/>
                <a:gd name="connsiteX37" fmla="*/ 420967 w 11218359"/>
                <a:gd name="connsiteY37" fmla="*/ 872876 h 872875"/>
                <a:gd name="connsiteX38" fmla="*/ 432406 w 11218359"/>
                <a:gd name="connsiteY38" fmla="*/ 872876 h 872875"/>
                <a:gd name="connsiteX39" fmla="*/ 443846 w 11218359"/>
                <a:gd name="connsiteY39" fmla="*/ 872876 h 872875"/>
                <a:gd name="connsiteX40" fmla="*/ 455285 w 11218359"/>
                <a:gd name="connsiteY40" fmla="*/ 872876 h 872875"/>
                <a:gd name="connsiteX41" fmla="*/ 466725 w 11218359"/>
                <a:gd name="connsiteY41" fmla="*/ 872876 h 872875"/>
                <a:gd name="connsiteX42" fmla="*/ 478165 w 11218359"/>
                <a:gd name="connsiteY42" fmla="*/ 872876 h 872875"/>
                <a:gd name="connsiteX43" fmla="*/ 489604 w 11218359"/>
                <a:gd name="connsiteY43" fmla="*/ 872876 h 872875"/>
                <a:gd name="connsiteX44" fmla="*/ 501044 w 11218359"/>
                <a:gd name="connsiteY44" fmla="*/ 872876 h 872875"/>
                <a:gd name="connsiteX45" fmla="*/ 512483 w 11218359"/>
                <a:gd name="connsiteY45" fmla="*/ 872876 h 872875"/>
                <a:gd name="connsiteX46" fmla="*/ 523923 w 11218359"/>
                <a:gd name="connsiteY46" fmla="*/ 872876 h 872875"/>
                <a:gd name="connsiteX47" fmla="*/ 535362 w 11218359"/>
                <a:gd name="connsiteY47" fmla="*/ 872876 h 872875"/>
                <a:gd name="connsiteX48" fmla="*/ 546802 w 11218359"/>
                <a:gd name="connsiteY48" fmla="*/ 872876 h 872875"/>
                <a:gd name="connsiteX49" fmla="*/ 558241 w 11218359"/>
                <a:gd name="connsiteY49" fmla="*/ 872876 h 872875"/>
                <a:gd name="connsiteX50" fmla="*/ 569681 w 11218359"/>
                <a:gd name="connsiteY50" fmla="*/ 872876 h 872875"/>
                <a:gd name="connsiteX51" fmla="*/ 581120 w 11218359"/>
                <a:gd name="connsiteY51" fmla="*/ 872876 h 872875"/>
                <a:gd name="connsiteX52" fmla="*/ 592560 w 11218359"/>
                <a:gd name="connsiteY52" fmla="*/ 872876 h 872875"/>
                <a:gd name="connsiteX53" fmla="*/ 603999 w 11218359"/>
                <a:gd name="connsiteY53" fmla="*/ 872876 h 872875"/>
                <a:gd name="connsiteX54" fmla="*/ 615439 w 11218359"/>
                <a:gd name="connsiteY54" fmla="*/ 872876 h 872875"/>
                <a:gd name="connsiteX55" fmla="*/ 626878 w 11218359"/>
                <a:gd name="connsiteY55" fmla="*/ 872876 h 872875"/>
                <a:gd name="connsiteX56" fmla="*/ 638318 w 11218359"/>
                <a:gd name="connsiteY56" fmla="*/ 872876 h 872875"/>
                <a:gd name="connsiteX57" fmla="*/ 649757 w 11218359"/>
                <a:gd name="connsiteY57" fmla="*/ 872876 h 872875"/>
                <a:gd name="connsiteX58" fmla="*/ 661192 w 11218359"/>
                <a:gd name="connsiteY58" fmla="*/ 872876 h 872875"/>
                <a:gd name="connsiteX59" fmla="*/ 672632 w 11218359"/>
                <a:gd name="connsiteY59" fmla="*/ 872876 h 872875"/>
                <a:gd name="connsiteX60" fmla="*/ 684071 w 11218359"/>
                <a:gd name="connsiteY60" fmla="*/ 872876 h 872875"/>
                <a:gd name="connsiteX61" fmla="*/ 695511 w 11218359"/>
                <a:gd name="connsiteY61" fmla="*/ 872876 h 872875"/>
                <a:gd name="connsiteX62" fmla="*/ 706950 w 11218359"/>
                <a:gd name="connsiteY62" fmla="*/ 872876 h 872875"/>
                <a:gd name="connsiteX63" fmla="*/ 718390 w 11218359"/>
                <a:gd name="connsiteY63" fmla="*/ 872876 h 872875"/>
                <a:gd name="connsiteX64" fmla="*/ 729829 w 11218359"/>
                <a:gd name="connsiteY64" fmla="*/ 872876 h 872875"/>
                <a:gd name="connsiteX65" fmla="*/ 741269 w 11218359"/>
                <a:gd name="connsiteY65" fmla="*/ 872876 h 872875"/>
                <a:gd name="connsiteX66" fmla="*/ 752708 w 11218359"/>
                <a:gd name="connsiteY66" fmla="*/ 872876 h 872875"/>
                <a:gd name="connsiteX67" fmla="*/ 764148 w 11218359"/>
                <a:gd name="connsiteY67" fmla="*/ 872876 h 872875"/>
                <a:gd name="connsiteX68" fmla="*/ 775587 w 11218359"/>
                <a:gd name="connsiteY68" fmla="*/ 872876 h 872875"/>
                <a:gd name="connsiteX69" fmla="*/ 787027 w 11218359"/>
                <a:gd name="connsiteY69" fmla="*/ 872876 h 872875"/>
                <a:gd name="connsiteX70" fmla="*/ 798467 w 11218359"/>
                <a:gd name="connsiteY70" fmla="*/ 872876 h 872875"/>
                <a:gd name="connsiteX71" fmla="*/ 809906 w 11218359"/>
                <a:gd name="connsiteY71" fmla="*/ 872876 h 872875"/>
                <a:gd name="connsiteX72" fmla="*/ 821346 w 11218359"/>
                <a:gd name="connsiteY72" fmla="*/ 872876 h 872875"/>
                <a:gd name="connsiteX73" fmla="*/ 832785 w 11218359"/>
                <a:gd name="connsiteY73" fmla="*/ 872876 h 872875"/>
                <a:gd name="connsiteX74" fmla="*/ 844225 w 11218359"/>
                <a:gd name="connsiteY74" fmla="*/ 872876 h 872875"/>
                <a:gd name="connsiteX75" fmla="*/ 855664 w 11218359"/>
                <a:gd name="connsiteY75" fmla="*/ 872876 h 872875"/>
                <a:gd name="connsiteX76" fmla="*/ 867104 w 11218359"/>
                <a:gd name="connsiteY76" fmla="*/ 872876 h 872875"/>
                <a:gd name="connsiteX77" fmla="*/ 878543 w 11218359"/>
                <a:gd name="connsiteY77" fmla="*/ 872876 h 872875"/>
                <a:gd name="connsiteX78" fmla="*/ 889983 w 11218359"/>
                <a:gd name="connsiteY78" fmla="*/ 872876 h 872875"/>
                <a:gd name="connsiteX79" fmla="*/ 901422 w 11218359"/>
                <a:gd name="connsiteY79" fmla="*/ 872876 h 872875"/>
                <a:gd name="connsiteX80" fmla="*/ 912862 w 11218359"/>
                <a:gd name="connsiteY80" fmla="*/ 872876 h 872875"/>
                <a:gd name="connsiteX81" fmla="*/ 924301 w 11218359"/>
                <a:gd name="connsiteY81" fmla="*/ 872876 h 872875"/>
                <a:gd name="connsiteX82" fmla="*/ 935741 w 11218359"/>
                <a:gd name="connsiteY82" fmla="*/ 872876 h 872875"/>
                <a:gd name="connsiteX83" fmla="*/ 947180 w 11218359"/>
                <a:gd name="connsiteY83" fmla="*/ 872876 h 872875"/>
                <a:gd name="connsiteX84" fmla="*/ 958620 w 11218359"/>
                <a:gd name="connsiteY84" fmla="*/ 872876 h 872875"/>
                <a:gd name="connsiteX85" fmla="*/ 970059 w 11218359"/>
                <a:gd name="connsiteY85" fmla="*/ 872876 h 872875"/>
                <a:gd name="connsiteX86" fmla="*/ 981499 w 11218359"/>
                <a:gd name="connsiteY86" fmla="*/ 872876 h 872875"/>
                <a:gd name="connsiteX87" fmla="*/ 992938 w 11218359"/>
                <a:gd name="connsiteY87" fmla="*/ 872876 h 872875"/>
                <a:gd name="connsiteX88" fmla="*/ 1004378 w 11218359"/>
                <a:gd name="connsiteY88" fmla="*/ 872876 h 872875"/>
                <a:gd name="connsiteX89" fmla="*/ 1015818 w 11218359"/>
                <a:gd name="connsiteY89" fmla="*/ 872876 h 872875"/>
                <a:gd name="connsiteX90" fmla="*/ 1027257 w 11218359"/>
                <a:gd name="connsiteY90" fmla="*/ 872876 h 872875"/>
                <a:gd name="connsiteX91" fmla="*/ 1038697 w 11218359"/>
                <a:gd name="connsiteY91" fmla="*/ 872876 h 872875"/>
                <a:gd name="connsiteX92" fmla="*/ 1050136 w 11218359"/>
                <a:gd name="connsiteY92" fmla="*/ 872876 h 872875"/>
                <a:gd name="connsiteX93" fmla="*/ 1061576 w 11218359"/>
                <a:gd name="connsiteY93" fmla="*/ 872876 h 872875"/>
                <a:gd name="connsiteX94" fmla="*/ 1073015 w 11218359"/>
                <a:gd name="connsiteY94" fmla="*/ 872876 h 872875"/>
                <a:gd name="connsiteX95" fmla="*/ 1084455 w 11218359"/>
                <a:gd name="connsiteY95" fmla="*/ 872876 h 872875"/>
                <a:gd name="connsiteX96" fmla="*/ 1095894 w 11218359"/>
                <a:gd name="connsiteY96" fmla="*/ 872876 h 872875"/>
                <a:gd name="connsiteX97" fmla="*/ 1107334 w 11218359"/>
                <a:gd name="connsiteY97" fmla="*/ 872876 h 872875"/>
                <a:gd name="connsiteX98" fmla="*/ 1118773 w 11218359"/>
                <a:gd name="connsiteY98" fmla="*/ 872876 h 872875"/>
                <a:gd name="connsiteX99" fmla="*/ 1130213 w 11218359"/>
                <a:gd name="connsiteY99" fmla="*/ 872876 h 872875"/>
                <a:gd name="connsiteX100" fmla="*/ 1141652 w 11218359"/>
                <a:gd name="connsiteY100" fmla="*/ 872876 h 872875"/>
                <a:gd name="connsiteX101" fmla="*/ 1153092 w 11218359"/>
                <a:gd name="connsiteY101" fmla="*/ 872876 h 872875"/>
                <a:gd name="connsiteX102" fmla="*/ 1164531 w 11218359"/>
                <a:gd name="connsiteY102" fmla="*/ 872876 h 872875"/>
                <a:gd name="connsiteX103" fmla="*/ 1175971 w 11218359"/>
                <a:gd name="connsiteY103" fmla="*/ 872876 h 872875"/>
                <a:gd name="connsiteX104" fmla="*/ 1187406 w 11218359"/>
                <a:gd name="connsiteY104" fmla="*/ 872876 h 872875"/>
                <a:gd name="connsiteX105" fmla="*/ 1198845 w 11218359"/>
                <a:gd name="connsiteY105" fmla="*/ 872876 h 872875"/>
                <a:gd name="connsiteX106" fmla="*/ 1210285 w 11218359"/>
                <a:gd name="connsiteY106" fmla="*/ 872876 h 872875"/>
                <a:gd name="connsiteX107" fmla="*/ 1221724 w 11218359"/>
                <a:gd name="connsiteY107" fmla="*/ 872876 h 872875"/>
                <a:gd name="connsiteX108" fmla="*/ 1233164 w 11218359"/>
                <a:gd name="connsiteY108" fmla="*/ 872876 h 872875"/>
                <a:gd name="connsiteX109" fmla="*/ 1244603 w 11218359"/>
                <a:gd name="connsiteY109" fmla="*/ 872876 h 872875"/>
                <a:gd name="connsiteX110" fmla="*/ 1256043 w 11218359"/>
                <a:gd name="connsiteY110" fmla="*/ 872876 h 872875"/>
                <a:gd name="connsiteX111" fmla="*/ 1267482 w 11218359"/>
                <a:gd name="connsiteY111" fmla="*/ 872876 h 872875"/>
                <a:gd name="connsiteX112" fmla="*/ 1278922 w 11218359"/>
                <a:gd name="connsiteY112" fmla="*/ 872876 h 872875"/>
                <a:gd name="connsiteX113" fmla="*/ 1290361 w 11218359"/>
                <a:gd name="connsiteY113" fmla="*/ 872876 h 872875"/>
                <a:gd name="connsiteX114" fmla="*/ 1301801 w 11218359"/>
                <a:gd name="connsiteY114" fmla="*/ 872876 h 872875"/>
                <a:gd name="connsiteX115" fmla="*/ 1313240 w 11218359"/>
                <a:gd name="connsiteY115" fmla="*/ 872876 h 872875"/>
                <a:gd name="connsiteX116" fmla="*/ 1324680 w 11218359"/>
                <a:gd name="connsiteY116" fmla="*/ 872876 h 872875"/>
                <a:gd name="connsiteX117" fmla="*/ 1336120 w 11218359"/>
                <a:gd name="connsiteY117" fmla="*/ 872876 h 872875"/>
                <a:gd name="connsiteX118" fmla="*/ 1347559 w 11218359"/>
                <a:gd name="connsiteY118" fmla="*/ 872876 h 872875"/>
                <a:gd name="connsiteX119" fmla="*/ 1358999 w 11218359"/>
                <a:gd name="connsiteY119" fmla="*/ 872876 h 872875"/>
                <a:gd name="connsiteX120" fmla="*/ 1370438 w 11218359"/>
                <a:gd name="connsiteY120" fmla="*/ 872876 h 872875"/>
                <a:gd name="connsiteX121" fmla="*/ 1381878 w 11218359"/>
                <a:gd name="connsiteY121" fmla="*/ 872876 h 872875"/>
                <a:gd name="connsiteX122" fmla="*/ 1393317 w 11218359"/>
                <a:gd name="connsiteY122" fmla="*/ 872876 h 872875"/>
                <a:gd name="connsiteX123" fmla="*/ 1404757 w 11218359"/>
                <a:gd name="connsiteY123" fmla="*/ 872876 h 872875"/>
                <a:gd name="connsiteX124" fmla="*/ 1416196 w 11218359"/>
                <a:gd name="connsiteY124" fmla="*/ 872876 h 872875"/>
                <a:gd name="connsiteX125" fmla="*/ 1427636 w 11218359"/>
                <a:gd name="connsiteY125" fmla="*/ 872876 h 872875"/>
                <a:gd name="connsiteX126" fmla="*/ 1439075 w 11218359"/>
                <a:gd name="connsiteY126" fmla="*/ 872876 h 872875"/>
                <a:gd name="connsiteX127" fmla="*/ 1450515 w 11218359"/>
                <a:gd name="connsiteY127" fmla="*/ 872876 h 872875"/>
                <a:gd name="connsiteX128" fmla="*/ 1461954 w 11218359"/>
                <a:gd name="connsiteY128" fmla="*/ 872876 h 872875"/>
                <a:gd name="connsiteX129" fmla="*/ 1473394 w 11218359"/>
                <a:gd name="connsiteY129" fmla="*/ 872876 h 872875"/>
                <a:gd name="connsiteX130" fmla="*/ 1484833 w 11218359"/>
                <a:gd name="connsiteY130" fmla="*/ 872876 h 872875"/>
                <a:gd name="connsiteX131" fmla="*/ 1496273 w 11218359"/>
                <a:gd name="connsiteY131" fmla="*/ 872876 h 872875"/>
                <a:gd name="connsiteX132" fmla="*/ 1507712 w 11218359"/>
                <a:gd name="connsiteY132" fmla="*/ 872876 h 872875"/>
                <a:gd name="connsiteX133" fmla="*/ 1519152 w 11218359"/>
                <a:gd name="connsiteY133" fmla="*/ 872876 h 872875"/>
                <a:gd name="connsiteX134" fmla="*/ 1530591 w 11218359"/>
                <a:gd name="connsiteY134" fmla="*/ 872876 h 872875"/>
                <a:gd name="connsiteX135" fmla="*/ 1542031 w 11218359"/>
                <a:gd name="connsiteY135" fmla="*/ 872876 h 872875"/>
                <a:gd name="connsiteX136" fmla="*/ 1553471 w 11218359"/>
                <a:gd name="connsiteY136" fmla="*/ 872876 h 872875"/>
                <a:gd name="connsiteX137" fmla="*/ 1564910 w 11218359"/>
                <a:gd name="connsiteY137" fmla="*/ 872876 h 872875"/>
                <a:gd name="connsiteX138" fmla="*/ 1576349 w 11218359"/>
                <a:gd name="connsiteY138" fmla="*/ 872876 h 872875"/>
                <a:gd name="connsiteX139" fmla="*/ 1587789 w 11218359"/>
                <a:gd name="connsiteY139" fmla="*/ 872876 h 872875"/>
                <a:gd name="connsiteX140" fmla="*/ 1599229 w 11218359"/>
                <a:gd name="connsiteY140" fmla="*/ 872876 h 872875"/>
                <a:gd name="connsiteX141" fmla="*/ 1610668 w 11218359"/>
                <a:gd name="connsiteY141" fmla="*/ 872876 h 872875"/>
                <a:gd name="connsiteX142" fmla="*/ 1622107 w 11218359"/>
                <a:gd name="connsiteY142" fmla="*/ 872876 h 872875"/>
                <a:gd name="connsiteX143" fmla="*/ 1633547 w 11218359"/>
                <a:gd name="connsiteY143" fmla="*/ 872876 h 872875"/>
                <a:gd name="connsiteX144" fmla="*/ 1644987 w 11218359"/>
                <a:gd name="connsiteY144" fmla="*/ 872876 h 872875"/>
                <a:gd name="connsiteX145" fmla="*/ 1656426 w 11218359"/>
                <a:gd name="connsiteY145" fmla="*/ 872876 h 872875"/>
                <a:gd name="connsiteX146" fmla="*/ 1667866 w 11218359"/>
                <a:gd name="connsiteY146" fmla="*/ 872876 h 872875"/>
                <a:gd name="connsiteX147" fmla="*/ 1679305 w 11218359"/>
                <a:gd name="connsiteY147" fmla="*/ 872876 h 872875"/>
                <a:gd name="connsiteX148" fmla="*/ 1690745 w 11218359"/>
                <a:gd name="connsiteY148" fmla="*/ 872876 h 872875"/>
                <a:gd name="connsiteX149" fmla="*/ 1702184 w 11218359"/>
                <a:gd name="connsiteY149" fmla="*/ 872876 h 872875"/>
                <a:gd name="connsiteX150" fmla="*/ 1713619 w 11218359"/>
                <a:gd name="connsiteY150" fmla="*/ 872876 h 872875"/>
                <a:gd name="connsiteX151" fmla="*/ 1725063 w 11218359"/>
                <a:gd name="connsiteY151" fmla="*/ 872876 h 872875"/>
                <a:gd name="connsiteX152" fmla="*/ 1736498 w 11218359"/>
                <a:gd name="connsiteY152" fmla="*/ 872876 h 872875"/>
                <a:gd name="connsiteX153" fmla="*/ 1747938 w 11218359"/>
                <a:gd name="connsiteY153" fmla="*/ 872876 h 872875"/>
                <a:gd name="connsiteX154" fmla="*/ 1759377 w 11218359"/>
                <a:gd name="connsiteY154" fmla="*/ 872876 h 872875"/>
                <a:gd name="connsiteX155" fmla="*/ 1770817 w 11218359"/>
                <a:gd name="connsiteY155" fmla="*/ 872876 h 872875"/>
                <a:gd name="connsiteX156" fmla="*/ 1782256 w 11218359"/>
                <a:gd name="connsiteY156" fmla="*/ 872876 h 872875"/>
                <a:gd name="connsiteX157" fmla="*/ 1793696 w 11218359"/>
                <a:gd name="connsiteY157" fmla="*/ 872876 h 872875"/>
                <a:gd name="connsiteX158" fmla="*/ 1805135 w 11218359"/>
                <a:gd name="connsiteY158" fmla="*/ 872876 h 872875"/>
                <a:gd name="connsiteX159" fmla="*/ 1816575 w 11218359"/>
                <a:gd name="connsiteY159" fmla="*/ 872876 h 872875"/>
                <a:gd name="connsiteX160" fmla="*/ 1828014 w 11218359"/>
                <a:gd name="connsiteY160" fmla="*/ 872876 h 872875"/>
                <a:gd name="connsiteX161" fmla="*/ 1839454 w 11218359"/>
                <a:gd name="connsiteY161" fmla="*/ 872876 h 872875"/>
                <a:gd name="connsiteX162" fmla="*/ 1850893 w 11218359"/>
                <a:gd name="connsiteY162" fmla="*/ 872876 h 872875"/>
                <a:gd name="connsiteX163" fmla="*/ 1862333 w 11218359"/>
                <a:gd name="connsiteY163" fmla="*/ 872876 h 872875"/>
                <a:gd name="connsiteX164" fmla="*/ 1873772 w 11218359"/>
                <a:gd name="connsiteY164" fmla="*/ 872876 h 872875"/>
                <a:gd name="connsiteX165" fmla="*/ 1885212 w 11218359"/>
                <a:gd name="connsiteY165" fmla="*/ 872876 h 872875"/>
                <a:gd name="connsiteX166" fmla="*/ 1896651 w 11218359"/>
                <a:gd name="connsiteY166" fmla="*/ 872876 h 872875"/>
                <a:gd name="connsiteX167" fmla="*/ 1908091 w 11218359"/>
                <a:gd name="connsiteY167" fmla="*/ 872876 h 872875"/>
                <a:gd name="connsiteX168" fmla="*/ 1919531 w 11218359"/>
                <a:gd name="connsiteY168" fmla="*/ 872876 h 872875"/>
                <a:gd name="connsiteX169" fmla="*/ 1930970 w 11218359"/>
                <a:gd name="connsiteY169" fmla="*/ 872876 h 872875"/>
                <a:gd name="connsiteX170" fmla="*/ 1942409 w 11218359"/>
                <a:gd name="connsiteY170" fmla="*/ 872876 h 872875"/>
                <a:gd name="connsiteX171" fmla="*/ 1953849 w 11218359"/>
                <a:gd name="connsiteY171" fmla="*/ 872876 h 872875"/>
                <a:gd name="connsiteX172" fmla="*/ 1965289 w 11218359"/>
                <a:gd name="connsiteY172" fmla="*/ 872876 h 872875"/>
                <a:gd name="connsiteX173" fmla="*/ 1976728 w 11218359"/>
                <a:gd name="connsiteY173" fmla="*/ 872876 h 872875"/>
                <a:gd name="connsiteX174" fmla="*/ 1988168 w 11218359"/>
                <a:gd name="connsiteY174" fmla="*/ 872876 h 872875"/>
                <a:gd name="connsiteX175" fmla="*/ 1999607 w 11218359"/>
                <a:gd name="connsiteY175" fmla="*/ 872876 h 872875"/>
                <a:gd name="connsiteX176" fmla="*/ 2011047 w 11218359"/>
                <a:gd name="connsiteY176" fmla="*/ 872876 h 872875"/>
                <a:gd name="connsiteX177" fmla="*/ 2022486 w 11218359"/>
                <a:gd name="connsiteY177" fmla="*/ 872876 h 872875"/>
                <a:gd name="connsiteX178" fmla="*/ 2033926 w 11218359"/>
                <a:gd name="connsiteY178" fmla="*/ 872876 h 872875"/>
                <a:gd name="connsiteX179" fmla="*/ 2045365 w 11218359"/>
                <a:gd name="connsiteY179" fmla="*/ 872876 h 872875"/>
                <a:gd name="connsiteX180" fmla="*/ 2056805 w 11218359"/>
                <a:gd name="connsiteY180" fmla="*/ 872876 h 872875"/>
                <a:gd name="connsiteX181" fmla="*/ 2068244 w 11218359"/>
                <a:gd name="connsiteY181" fmla="*/ 872876 h 872875"/>
                <a:gd name="connsiteX182" fmla="*/ 2079684 w 11218359"/>
                <a:gd name="connsiteY182" fmla="*/ 872876 h 872875"/>
                <a:gd name="connsiteX183" fmla="*/ 2091123 w 11218359"/>
                <a:gd name="connsiteY183" fmla="*/ 872876 h 872875"/>
                <a:gd name="connsiteX184" fmla="*/ 2102563 w 11218359"/>
                <a:gd name="connsiteY184" fmla="*/ 872876 h 872875"/>
                <a:gd name="connsiteX185" fmla="*/ 2114002 w 11218359"/>
                <a:gd name="connsiteY185" fmla="*/ 872876 h 872875"/>
                <a:gd name="connsiteX186" fmla="*/ 2125442 w 11218359"/>
                <a:gd name="connsiteY186" fmla="*/ 872876 h 872875"/>
                <a:gd name="connsiteX187" fmla="*/ 2136882 w 11218359"/>
                <a:gd name="connsiteY187" fmla="*/ 872876 h 872875"/>
                <a:gd name="connsiteX188" fmla="*/ 2148321 w 11218359"/>
                <a:gd name="connsiteY188" fmla="*/ 872876 h 872875"/>
                <a:gd name="connsiteX189" fmla="*/ 2159760 w 11218359"/>
                <a:gd name="connsiteY189" fmla="*/ 872876 h 872875"/>
                <a:gd name="connsiteX190" fmla="*/ 2171200 w 11218359"/>
                <a:gd name="connsiteY190" fmla="*/ 872876 h 872875"/>
                <a:gd name="connsiteX191" fmla="*/ 2182640 w 11218359"/>
                <a:gd name="connsiteY191" fmla="*/ 872876 h 872875"/>
                <a:gd name="connsiteX192" fmla="*/ 2194079 w 11218359"/>
                <a:gd name="connsiteY192" fmla="*/ 872876 h 872875"/>
                <a:gd name="connsiteX193" fmla="*/ 2205519 w 11218359"/>
                <a:gd name="connsiteY193" fmla="*/ 872876 h 872875"/>
                <a:gd name="connsiteX194" fmla="*/ 2216958 w 11218359"/>
                <a:gd name="connsiteY194" fmla="*/ 872876 h 872875"/>
                <a:gd name="connsiteX195" fmla="*/ 2228393 w 11218359"/>
                <a:gd name="connsiteY195" fmla="*/ 872876 h 872875"/>
                <a:gd name="connsiteX196" fmla="*/ 2239837 w 11218359"/>
                <a:gd name="connsiteY196" fmla="*/ 872876 h 872875"/>
                <a:gd name="connsiteX197" fmla="*/ 2251272 w 11218359"/>
                <a:gd name="connsiteY197" fmla="*/ 872876 h 872875"/>
                <a:gd name="connsiteX198" fmla="*/ 2262716 w 11218359"/>
                <a:gd name="connsiteY198" fmla="*/ 872876 h 872875"/>
                <a:gd name="connsiteX199" fmla="*/ 2274151 w 11218359"/>
                <a:gd name="connsiteY199" fmla="*/ 872876 h 872875"/>
                <a:gd name="connsiteX200" fmla="*/ 2285591 w 11218359"/>
                <a:gd name="connsiteY200" fmla="*/ 872876 h 872875"/>
                <a:gd name="connsiteX201" fmla="*/ 2297030 w 11218359"/>
                <a:gd name="connsiteY201" fmla="*/ 872876 h 872875"/>
                <a:gd name="connsiteX202" fmla="*/ 2308470 w 11218359"/>
                <a:gd name="connsiteY202" fmla="*/ 872876 h 872875"/>
                <a:gd name="connsiteX203" fmla="*/ 2319909 w 11218359"/>
                <a:gd name="connsiteY203" fmla="*/ 872876 h 872875"/>
                <a:gd name="connsiteX204" fmla="*/ 2331349 w 11218359"/>
                <a:gd name="connsiteY204" fmla="*/ 872876 h 872875"/>
                <a:gd name="connsiteX205" fmla="*/ 2342788 w 11218359"/>
                <a:gd name="connsiteY205" fmla="*/ 872876 h 872875"/>
                <a:gd name="connsiteX206" fmla="*/ 2354228 w 11218359"/>
                <a:gd name="connsiteY206" fmla="*/ 872876 h 872875"/>
                <a:gd name="connsiteX207" fmla="*/ 2365667 w 11218359"/>
                <a:gd name="connsiteY207" fmla="*/ 872876 h 872875"/>
                <a:gd name="connsiteX208" fmla="*/ 2377107 w 11218359"/>
                <a:gd name="connsiteY208" fmla="*/ 872876 h 872875"/>
                <a:gd name="connsiteX209" fmla="*/ 2388546 w 11218359"/>
                <a:gd name="connsiteY209" fmla="*/ 872876 h 872875"/>
                <a:gd name="connsiteX210" fmla="*/ 2399986 w 11218359"/>
                <a:gd name="connsiteY210" fmla="*/ 872876 h 872875"/>
                <a:gd name="connsiteX211" fmla="*/ 2411425 w 11218359"/>
                <a:gd name="connsiteY211" fmla="*/ 872876 h 872875"/>
                <a:gd name="connsiteX212" fmla="*/ 2422865 w 11218359"/>
                <a:gd name="connsiteY212" fmla="*/ 872876 h 872875"/>
                <a:gd name="connsiteX213" fmla="*/ 2434304 w 11218359"/>
                <a:gd name="connsiteY213" fmla="*/ 872876 h 872875"/>
                <a:gd name="connsiteX214" fmla="*/ 2445744 w 11218359"/>
                <a:gd name="connsiteY214" fmla="*/ 872876 h 872875"/>
                <a:gd name="connsiteX215" fmla="*/ 2457184 w 11218359"/>
                <a:gd name="connsiteY215" fmla="*/ 872876 h 872875"/>
                <a:gd name="connsiteX216" fmla="*/ 2468623 w 11218359"/>
                <a:gd name="connsiteY216" fmla="*/ 872876 h 872875"/>
                <a:gd name="connsiteX217" fmla="*/ 2480062 w 11218359"/>
                <a:gd name="connsiteY217" fmla="*/ 872876 h 872875"/>
                <a:gd name="connsiteX218" fmla="*/ 2491502 w 11218359"/>
                <a:gd name="connsiteY218" fmla="*/ 872876 h 872875"/>
                <a:gd name="connsiteX219" fmla="*/ 2502942 w 11218359"/>
                <a:gd name="connsiteY219" fmla="*/ 872876 h 872875"/>
                <a:gd name="connsiteX220" fmla="*/ 2514381 w 11218359"/>
                <a:gd name="connsiteY220" fmla="*/ 872876 h 872875"/>
                <a:gd name="connsiteX221" fmla="*/ 2525821 w 11218359"/>
                <a:gd name="connsiteY221" fmla="*/ 872876 h 872875"/>
                <a:gd name="connsiteX222" fmla="*/ 2537260 w 11218359"/>
                <a:gd name="connsiteY222" fmla="*/ 872876 h 872875"/>
                <a:gd name="connsiteX223" fmla="*/ 2548700 w 11218359"/>
                <a:gd name="connsiteY223" fmla="*/ 872876 h 872875"/>
                <a:gd name="connsiteX224" fmla="*/ 2560139 w 11218359"/>
                <a:gd name="connsiteY224" fmla="*/ 872876 h 872875"/>
                <a:gd name="connsiteX225" fmla="*/ 2571579 w 11218359"/>
                <a:gd name="connsiteY225" fmla="*/ 872876 h 872875"/>
                <a:gd name="connsiteX226" fmla="*/ 2583018 w 11218359"/>
                <a:gd name="connsiteY226" fmla="*/ 872876 h 872875"/>
                <a:gd name="connsiteX227" fmla="*/ 2594458 w 11218359"/>
                <a:gd name="connsiteY227" fmla="*/ 872876 h 872875"/>
                <a:gd name="connsiteX228" fmla="*/ 2605897 w 11218359"/>
                <a:gd name="connsiteY228" fmla="*/ 872876 h 872875"/>
                <a:gd name="connsiteX229" fmla="*/ 2617337 w 11218359"/>
                <a:gd name="connsiteY229" fmla="*/ 872876 h 872875"/>
                <a:gd name="connsiteX230" fmla="*/ 2628776 w 11218359"/>
                <a:gd name="connsiteY230" fmla="*/ 872876 h 872875"/>
                <a:gd name="connsiteX231" fmla="*/ 2640216 w 11218359"/>
                <a:gd name="connsiteY231" fmla="*/ 872876 h 872875"/>
                <a:gd name="connsiteX232" fmla="*/ 2651655 w 11218359"/>
                <a:gd name="connsiteY232" fmla="*/ 872876 h 872875"/>
                <a:gd name="connsiteX233" fmla="*/ 2663095 w 11218359"/>
                <a:gd name="connsiteY233" fmla="*/ 872876 h 872875"/>
                <a:gd name="connsiteX234" fmla="*/ 2674535 w 11218359"/>
                <a:gd name="connsiteY234" fmla="*/ 872876 h 872875"/>
                <a:gd name="connsiteX235" fmla="*/ 2685974 w 11218359"/>
                <a:gd name="connsiteY235" fmla="*/ 872876 h 872875"/>
                <a:gd name="connsiteX236" fmla="*/ 2697413 w 11218359"/>
                <a:gd name="connsiteY236" fmla="*/ 872876 h 872875"/>
                <a:gd name="connsiteX237" fmla="*/ 2708853 w 11218359"/>
                <a:gd name="connsiteY237" fmla="*/ 872876 h 872875"/>
                <a:gd name="connsiteX238" fmla="*/ 2720293 w 11218359"/>
                <a:gd name="connsiteY238" fmla="*/ 872876 h 872875"/>
                <a:gd name="connsiteX239" fmla="*/ 2731727 w 11218359"/>
                <a:gd name="connsiteY239" fmla="*/ 872876 h 872875"/>
                <a:gd name="connsiteX240" fmla="*/ 2743172 w 11218359"/>
                <a:gd name="connsiteY240" fmla="*/ 872876 h 872875"/>
                <a:gd name="connsiteX241" fmla="*/ 2754611 w 11218359"/>
                <a:gd name="connsiteY241" fmla="*/ 872876 h 872875"/>
                <a:gd name="connsiteX242" fmla="*/ 2766046 w 11218359"/>
                <a:gd name="connsiteY242" fmla="*/ 872876 h 872875"/>
                <a:gd name="connsiteX243" fmla="*/ 2777490 w 11218359"/>
                <a:gd name="connsiteY243" fmla="*/ 872876 h 872875"/>
                <a:gd name="connsiteX244" fmla="*/ 2788925 w 11218359"/>
                <a:gd name="connsiteY244" fmla="*/ 872876 h 872875"/>
                <a:gd name="connsiteX245" fmla="*/ 2800364 w 11218359"/>
                <a:gd name="connsiteY245" fmla="*/ 872876 h 872875"/>
                <a:gd name="connsiteX246" fmla="*/ 2811804 w 11218359"/>
                <a:gd name="connsiteY246" fmla="*/ 872876 h 872875"/>
                <a:gd name="connsiteX247" fmla="*/ 2823243 w 11218359"/>
                <a:gd name="connsiteY247" fmla="*/ 872876 h 872875"/>
                <a:gd name="connsiteX248" fmla="*/ 2834683 w 11218359"/>
                <a:gd name="connsiteY248" fmla="*/ 872876 h 872875"/>
                <a:gd name="connsiteX249" fmla="*/ 2846123 w 11218359"/>
                <a:gd name="connsiteY249" fmla="*/ 872876 h 872875"/>
                <a:gd name="connsiteX250" fmla="*/ 2857562 w 11218359"/>
                <a:gd name="connsiteY250" fmla="*/ 872876 h 872875"/>
                <a:gd name="connsiteX251" fmla="*/ 2869001 w 11218359"/>
                <a:gd name="connsiteY251" fmla="*/ 872876 h 872875"/>
                <a:gd name="connsiteX252" fmla="*/ 2880441 w 11218359"/>
                <a:gd name="connsiteY252" fmla="*/ 872876 h 872875"/>
                <a:gd name="connsiteX253" fmla="*/ 2891881 w 11218359"/>
                <a:gd name="connsiteY253" fmla="*/ 872876 h 872875"/>
                <a:gd name="connsiteX254" fmla="*/ 2903320 w 11218359"/>
                <a:gd name="connsiteY254" fmla="*/ 872876 h 872875"/>
                <a:gd name="connsiteX255" fmla="*/ 2914760 w 11218359"/>
                <a:gd name="connsiteY255" fmla="*/ 872876 h 872875"/>
                <a:gd name="connsiteX256" fmla="*/ 2926199 w 11218359"/>
                <a:gd name="connsiteY256" fmla="*/ 872876 h 872875"/>
                <a:gd name="connsiteX257" fmla="*/ 2937639 w 11218359"/>
                <a:gd name="connsiteY257" fmla="*/ 872876 h 872875"/>
                <a:gd name="connsiteX258" fmla="*/ 2949078 w 11218359"/>
                <a:gd name="connsiteY258" fmla="*/ 872876 h 872875"/>
                <a:gd name="connsiteX259" fmla="*/ 2960518 w 11218359"/>
                <a:gd name="connsiteY259" fmla="*/ 872876 h 872875"/>
                <a:gd name="connsiteX260" fmla="*/ 2971957 w 11218359"/>
                <a:gd name="connsiteY260" fmla="*/ 872876 h 872875"/>
                <a:gd name="connsiteX261" fmla="*/ 2983397 w 11218359"/>
                <a:gd name="connsiteY261" fmla="*/ 872876 h 872875"/>
                <a:gd name="connsiteX262" fmla="*/ 2994837 w 11218359"/>
                <a:gd name="connsiteY262" fmla="*/ 872876 h 872875"/>
                <a:gd name="connsiteX263" fmla="*/ 3006276 w 11218359"/>
                <a:gd name="connsiteY263" fmla="*/ 872876 h 872875"/>
                <a:gd name="connsiteX264" fmla="*/ 3017715 w 11218359"/>
                <a:gd name="connsiteY264" fmla="*/ 872876 h 872875"/>
                <a:gd name="connsiteX265" fmla="*/ 3029155 w 11218359"/>
                <a:gd name="connsiteY265" fmla="*/ 872876 h 872875"/>
                <a:gd name="connsiteX266" fmla="*/ 3040594 w 11218359"/>
                <a:gd name="connsiteY266" fmla="*/ 872876 h 872875"/>
                <a:gd name="connsiteX267" fmla="*/ 3052034 w 11218359"/>
                <a:gd name="connsiteY267" fmla="*/ 872876 h 872875"/>
                <a:gd name="connsiteX268" fmla="*/ 3063474 w 11218359"/>
                <a:gd name="connsiteY268" fmla="*/ 872876 h 872875"/>
                <a:gd name="connsiteX269" fmla="*/ 3074913 w 11218359"/>
                <a:gd name="connsiteY269" fmla="*/ 872876 h 872875"/>
                <a:gd name="connsiteX270" fmla="*/ 3086352 w 11218359"/>
                <a:gd name="connsiteY270" fmla="*/ 872876 h 872875"/>
                <a:gd name="connsiteX271" fmla="*/ 3097792 w 11218359"/>
                <a:gd name="connsiteY271" fmla="*/ 872876 h 872875"/>
                <a:gd name="connsiteX272" fmla="*/ 3109232 w 11218359"/>
                <a:gd name="connsiteY272" fmla="*/ 872876 h 872875"/>
                <a:gd name="connsiteX273" fmla="*/ 3120671 w 11218359"/>
                <a:gd name="connsiteY273" fmla="*/ 872876 h 872875"/>
                <a:gd name="connsiteX274" fmla="*/ 3132111 w 11218359"/>
                <a:gd name="connsiteY274" fmla="*/ 872876 h 872875"/>
                <a:gd name="connsiteX275" fmla="*/ 3143550 w 11218359"/>
                <a:gd name="connsiteY275" fmla="*/ 872876 h 872875"/>
                <a:gd name="connsiteX276" fmla="*/ 3154990 w 11218359"/>
                <a:gd name="connsiteY276" fmla="*/ 872876 h 872875"/>
                <a:gd name="connsiteX277" fmla="*/ 3166429 w 11218359"/>
                <a:gd name="connsiteY277" fmla="*/ 872876 h 872875"/>
                <a:gd name="connsiteX278" fmla="*/ 3177869 w 11218359"/>
                <a:gd name="connsiteY278" fmla="*/ 872876 h 872875"/>
                <a:gd name="connsiteX279" fmla="*/ 3189308 w 11218359"/>
                <a:gd name="connsiteY279" fmla="*/ 872876 h 872875"/>
                <a:gd name="connsiteX280" fmla="*/ 3200748 w 11218359"/>
                <a:gd name="connsiteY280" fmla="*/ 872876 h 872875"/>
                <a:gd name="connsiteX281" fmla="*/ 3212187 w 11218359"/>
                <a:gd name="connsiteY281" fmla="*/ 872876 h 872875"/>
                <a:gd name="connsiteX282" fmla="*/ 3223627 w 11218359"/>
                <a:gd name="connsiteY282" fmla="*/ 872876 h 872875"/>
                <a:gd name="connsiteX283" fmla="*/ 3235066 w 11218359"/>
                <a:gd name="connsiteY283" fmla="*/ 872876 h 872875"/>
                <a:gd name="connsiteX284" fmla="*/ 3246501 w 11218359"/>
                <a:gd name="connsiteY284" fmla="*/ 872876 h 872875"/>
                <a:gd name="connsiteX285" fmla="*/ 3257945 w 11218359"/>
                <a:gd name="connsiteY285" fmla="*/ 872876 h 872875"/>
                <a:gd name="connsiteX286" fmla="*/ 3269385 w 11218359"/>
                <a:gd name="connsiteY286" fmla="*/ 872876 h 872875"/>
                <a:gd name="connsiteX287" fmla="*/ 3280825 w 11218359"/>
                <a:gd name="connsiteY287" fmla="*/ 872876 h 872875"/>
                <a:gd name="connsiteX288" fmla="*/ 3292264 w 11218359"/>
                <a:gd name="connsiteY288" fmla="*/ 872876 h 872875"/>
                <a:gd name="connsiteX289" fmla="*/ 3303699 w 11218359"/>
                <a:gd name="connsiteY289" fmla="*/ 872876 h 872875"/>
                <a:gd name="connsiteX290" fmla="*/ 3315143 w 11218359"/>
                <a:gd name="connsiteY290" fmla="*/ 872876 h 872875"/>
                <a:gd name="connsiteX291" fmla="*/ 3326578 w 11218359"/>
                <a:gd name="connsiteY291" fmla="*/ 872876 h 872875"/>
                <a:gd name="connsiteX292" fmla="*/ 3338017 w 11218359"/>
                <a:gd name="connsiteY292" fmla="*/ 872876 h 872875"/>
                <a:gd name="connsiteX293" fmla="*/ 3349457 w 11218359"/>
                <a:gd name="connsiteY293" fmla="*/ 872876 h 872875"/>
                <a:gd name="connsiteX294" fmla="*/ 3360896 w 11218359"/>
                <a:gd name="connsiteY294" fmla="*/ 872876 h 872875"/>
                <a:gd name="connsiteX295" fmla="*/ 3372336 w 11218359"/>
                <a:gd name="connsiteY295" fmla="*/ 872876 h 872875"/>
                <a:gd name="connsiteX296" fmla="*/ 3383776 w 11218359"/>
                <a:gd name="connsiteY296" fmla="*/ 872876 h 872875"/>
                <a:gd name="connsiteX297" fmla="*/ 3395215 w 11218359"/>
                <a:gd name="connsiteY297" fmla="*/ 872876 h 872875"/>
                <a:gd name="connsiteX298" fmla="*/ 3406654 w 11218359"/>
                <a:gd name="connsiteY298" fmla="*/ 872876 h 872875"/>
                <a:gd name="connsiteX299" fmla="*/ 3418094 w 11218359"/>
                <a:gd name="connsiteY299" fmla="*/ 872876 h 872875"/>
                <a:gd name="connsiteX300" fmla="*/ 3429534 w 11218359"/>
                <a:gd name="connsiteY300" fmla="*/ 872876 h 872875"/>
                <a:gd name="connsiteX301" fmla="*/ 3440973 w 11218359"/>
                <a:gd name="connsiteY301" fmla="*/ 872876 h 872875"/>
                <a:gd name="connsiteX302" fmla="*/ 3452413 w 11218359"/>
                <a:gd name="connsiteY302" fmla="*/ 872876 h 872875"/>
                <a:gd name="connsiteX303" fmla="*/ 3463852 w 11218359"/>
                <a:gd name="connsiteY303" fmla="*/ 872876 h 872875"/>
                <a:gd name="connsiteX304" fmla="*/ 3475292 w 11218359"/>
                <a:gd name="connsiteY304" fmla="*/ 872876 h 872875"/>
                <a:gd name="connsiteX305" fmla="*/ 3486731 w 11218359"/>
                <a:gd name="connsiteY305" fmla="*/ 872876 h 872875"/>
                <a:gd name="connsiteX306" fmla="*/ 3498171 w 11218359"/>
                <a:gd name="connsiteY306" fmla="*/ 872876 h 872875"/>
                <a:gd name="connsiteX307" fmla="*/ 3509610 w 11218359"/>
                <a:gd name="connsiteY307" fmla="*/ 872876 h 872875"/>
                <a:gd name="connsiteX308" fmla="*/ 3521050 w 11218359"/>
                <a:gd name="connsiteY308" fmla="*/ 872876 h 872875"/>
                <a:gd name="connsiteX309" fmla="*/ 3532489 w 11218359"/>
                <a:gd name="connsiteY309" fmla="*/ 872876 h 872875"/>
                <a:gd name="connsiteX310" fmla="*/ 3543929 w 11218359"/>
                <a:gd name="connsiteY310" fmla="*/ 872876 h 872875"/>
                <a:gd name="connsiteX311" fmla="*/ 3555368 w 11218359"/>
                <a:gd name="connsiteY311" fmla="*/ 872876 h 872875"/>
                <a:gd name="connsiteX312" fmla="*/ 3566808 w 11218359"/>
                <a:gd name="connsiteY312" fmla="*/ 872876 h 872875"/>
                <a:gd name="connsiteX313" fmla="*/ 3578247 w 11218359"/>
                <a:gd name="connsiteY313" fmla="*/ 872876 h 872875"/>
                <a:gd name="connsiteX314" fmla="*/ 3589687 w 11218359"/>
                <a:gd name="connsiteY314" fmla="*/ 872876 h 872875"/>
                <a:gd name="connsiteX315" fmla="*/ 3601127 w 11218359"/>
                <a:gd name="connsiteY315" fmla="*/ 872876 h 872875"/>
                <a:gd name="connsiteX316" fmla="*/ 3612566 w 11218359"/>
                <a:gd name="connsiteY316" fmla="*/ 872876 h 872875"/>
                <a:gd name="connsiteX317" fmla="*/ 3624005 w 11218359"/>
                <a:gd name="connsiteY317" fmla="*/ 872876 h 872875"/>
                <a:gd name="connsiteX318" fmla="*/ 3635445 w 11218359"/>
                <a:gd name="connsiteY318" fmla="*/ 872876 h 872875"/>
                <a:gd name="connsiteX319" fmla="*/ 3646885 w 11218359"/>
                <a:gd name="connsiteY319" fmla="*/ 872876 h 872875"/>
                <a:gd name="connsiteX320" fmla="*/ 3658324 w 11218359"/>
                <a:gd name="connsiteY320" fmla="*/ 872876 h 872875"/>
                <a:gd name="connsiteX321" fmla="*/ 3669764 w 11218359"/>
                <a:gd name="connsiteY321" fmla="*/ 872876 h 872875"/>
                <a:gd name="connsiteX322" fmla="*/ 3681203 w 11218359"/>
                <a:gd name="connsiteY322" fmla="*/ 872876 h 872875"/>
                <a:gd name="connsiteX323" fmla="*/ 3692643 w 11218359"/>
                <a:gd name="connsiteY323" fmla="*/ 872876 h 872875"/>
                <a:gd name="connsiteX324" fmla="*/ 3704082 w 11218359"/>
                <a:gd name="connsiteY324" fmla="*/ 872876 h 872875"/>
                <a:gd name="connsiteX325" fmla="*/ 3715522 w 11218359"/>
                <a:gd name="connsiteY325" fmla="*/ 872876 h 872875"/>
                <a:gd name="connsiteX326" fmla="*/ 3726961 w 11218359"/>
                <a:gd name="connsiteY326" fmla="*/ 872876 h 872875"/>
                <a:gd name="connsiteX327" fmla="*/ 3738401 w 11218359"/>
                <a:gd name="connsiteY327" fmla="*/ 872876 h 872875"/>
                <a:gd name="connsiteX328" fmla="*/ 3749840 w 11218359"/>
                <a:gd name="connsiteY328" fmla="*/ 872876 h 872875"/>
                <a:gd name="connsiteX329" fmla="*/ 3761280 w 11218359"/>
                <a:gd name="connsiteY329" fmla="*/ 872876 h 872875"/>
                <a:gd name="connsiteX330" fmla="*/ 3772719 w 11218359"/>
                <a:gd name="connsiteY330" fmla="*/ 872876 h 872875"/>
                <a:gd name="connsiteX331" fmla="*/ 3784154 w 11218359"/>
                <a:gd name="connsiteY331" fmla="*/ 872876 h 872875"/>
                <a:gd name="connsiteX332" fmla="*/ 3795598 w 11218359"/>
                <a:gd name="connsiteY332" fmla="*/ 872876 h 872875"/>
                <a:gd name="connsiteX333" fmla="*/ 3807033 w 11218359"/>
                <a:gd name="connsiteY333" fmla="*/ 872876 h 872875"/>
                <a:gd name="connsiteX334" fmla="*/ 3818473 w 11218359"/>
                <a:gd name="connsiteY334" fmla="*/ 872876 h 872875"/>
                <a:gd name="connsiteX335" fmla="*/ 3829917 w 11218359"/>
                <a:gd name="connsiteY335" fmla="*/ 872876 h 872875"/>
                <a:gd name="connsiteX336" fmla="*/ 3841352 w 11218359"/>
                <a:gd name="connsiteY336" fmla="*/ 872876 h 872875"/>
                <a:gd name="connsiteX337" fmla="*/ 3852791 w 11218359"/>
                <a:gd name="connsiteY337" fmla="*/ 872876 h 872875"/>
                <a:gd name="connsiteX338" fmla="*/ 3864231 w 11218359"/>
                <a:gd name="connsiteY338" fmla="*/ 872876 h 872875"/>
                <a:gd name="connsiteX339" fmla="*/ 3875670 w 11218359"/>
                <a:gd name="connsiteY339" fmla="*/ 872876 h 872875"/>
                <a:gd name="connsiteX340" fmla="*/ 3887110 w 11218359"/>
                <a:gd name="connsiteY340" fmla="*/ 872876 h 872875"/>
                <a:gd name="connsiteX341" fmla="*/ 3898549 w 11218359"/>
                <a:gd name="connsiteY341" fmla="*/ 872876 h 872875"/>
                <a:gd name="connsiteX342" fmla="*/ 3909989 w 11218359"/>
                <a:gd name="connsiteY342" fmla="*/ 872876 h 872875"/>
                <a:gd name="connsiteX343" fmla="*/ 3921447 w 11218359"/>
                <a:gd name="connsiteY343" fmla="*/ 872876 h 872875"/>
                <a:gd name="connsiteX344" fmla="*/ 3932878 w 11218359"/>
                <a:gd name="connsiteY344" fmla="*/ 872876 h 872875"/>
                <a:gd name="connsiteX345" fmla="*/ 3944307 w 11218359"/>
                <a:gd name="connsiteY345" fmla="*/ 872876 h 872875"/>
                <a:gd name="connsiteX346" fmla="*/ 3955737 w 11218359"/>
                <a:gd name="connsiteY346" fmla="*/ 872876 h 872875"/>
                <a:gd name="connsiteX347" fmla="*/ 3967167 w 11218359"/>
                <a:gd name="connsiteY347" fmla="*/ 872876 h 872875"/>
                <a:gd name="connsiteX348" fmla="*/ 3978645 w 11218359"/>
                <a:gd name="connsiteY348" fmla="*/ 872876 h 872875"/>
                <a:gd name="connsiteX349" fmla="*/ 3990075 w 11218359"/>
                <a:gd name="connsiteY349" fmla="*/ 872876 h 872875"/>
                <a:gd name="connsiteX350" fmla="*/ 4001505 w 11218359"/>
                <a:gd name="connsiteY350" fmla="*/ 872876 h 872875"/>
                <a:gd name="connsiteX351" fmla="*/ 4012935 w 11218359"/>
                <a:gd name="connsiteY351" fmla="*/ 872876 h 872875"/>
                <a:gd name="connsiteX352" fmla="*/ 4024365 w 11218359"/>
                <a:gd name="connsiteY352" fmla="*/ 872876 h 872875"/>
                <a:gd name="connsiteX353" fmla="*/ 4035843 w 11218359"/>
                <a:gd name="connsiteY353" fmla="*/ 872876 h 872875"/>
                <a:gd name="connsiteX354" fmla="*/ 4047273 w 11218359"/>
                <a:gd name="connsiteY354" fmla="*/ 872876 h 872875"/>
                <a:gd name="connsiteX355" fmla="*/ 4058702 w 11218359"/>
                <a:gd name="connsiteY355" fmla="*/ 872876 h 872875"/>
                <a:gd name="connsiteX356" fmla="*/ 4070133 w 11218359"/>
                <a:gd name="connsiteY356" fmla="*/ 872876 h 872875"/>
                <a:gd name="connsiteX357" fmla="*/ 4081563 w 11218359"/>
                <a:gd name="connsiteY357" fmla="*/ 872876 h 872875"/>
                <a:gd name="connsiteX358" fmla="*/ 4093040 w 11218359"/>
                <a:gd name="connsiteY358" fmla="*/ 872876 h 872875"/>
                <a:gd name="connsiteX359" fmla="*/ 4104471 w 11218359"/>
                <a:gd name="connsiteY359" fmla="*/ 872876 h 872875"/>
                <a:gd name="connsiteX360" fmla="*/ 4115900 w 11218359"/>
                <a:gd name="connsiteY360" fmla="*/ 872876 h 872875"/>
                <a:gd name="connsiteX361" fmla="*/ 4127330 w 11218359"/>
                <a:gd name="connsiteY361" fmla="*/ 872876 h 872875"/>
                <a:gd name="connsiteX362" fmla="*/ 4138760 w 11218359"/>
                <a:gd name="connsiteY362" fmla="*/ 872876 h 872875"/>
                <a:gd name="connsiteX363" fmla="*/ 4150238 w 11218359"/>
                <a:gd name="connsiteY363" fmla="*/ 872876 h 872875"/>
                <a:gd name="connsiteX364" fmla="*/ 4161668 w 11218359"/>
                <a:gd name="connsiteY364" fmla="*/ 872876 h 872875"/>
                <a:gd name="connsiteX365" fmla="*/ 4173098 w 11218359"/>
                <a:gd name="connsiteY365" fmla="*/ 872876 h 872875"/>
                <a:gd name="connsiteX366" fmla="*/ 4184528 w 11218359"/>
                <a:gd name="connsiteY366" fmla="*/ 872876 h 872875"/>
                <a:gd name="connsiteX367" fmla="*/ 4195958 w 11218359"/>
                <a:gd name="connsiteY367" fmla="*/ 872876 h 872875"/>
                <a:gd name="connsiteX368" fmla="*/ 4207436 w 11218359"/>
                <a:gd name="connsiteY368" fmla="*/ 872876 h 872875"/>
                <a:gd name="connsiteX369" fmla="*/ 4218865 w 11218359"/>
                <a:gd name="connsiteY369" fmla="*/ 872876 h 872875"/>
                <a:gd name="connsiteX370" fmla="*/ 4230296 w 11218359"/>
                <a:gd name="connsiteY370" fmla="*/ 872876 h 872875"/>
                <a:gd name="connsiteX371" fmla="*/ 4241726 w 11218359"/>
                <a:gd name="connsiteY371" fmla="*/ 872876 h 872875"/>
                <a:gd name="connsiteX372" fmla="*/ 4253156 w 11218359"/>
                <a:gd name="connsiteY372" fmla="*/ 872876 h 872875"/>
                <a:gd name="connsiteX373" fmla="*/ 4264634 w 11218359"/>
                <a:gd name="connsiteY373" fmla="*/ 872876 h 872875"/>
                <a:gd name="connsiteX374" fmla="*/ 4276063 w 11218359"/>
                <a:gd name="connsiteY374" fmla="*/ 872876 h 872875"/>
                <a:gd name="connsiteX375" fmla="*/ 4287493 w 11218359"/>
                <a:gd name="connsiteY375" fmla="*/ 872876 h 872875"/>
                <a:gd name="connsiteX376" fmla="*/ 4298923 w 11218359"/>
                <a:gd name="connsiteY376" fmla="*/ 872876 h 872875"/>
                <a:gd name="connsiteX377" fmla="*/ 4310353 w 11218359"/>
                <a:gd name="connsiteY377" fmla="*/ 872876 h 872875"/>
                <a:gd name="connsiteX378" fmla="*/ 4321831 w 11218359"/>
                <a:gd name="connsiteY378" fmla="*/ 872876 h 872875"/>
                <a:gd name="connsiteX379" fmla="*/ 4333261 w 11218359"/>
                <a:gd name="connsiteY379" fmla="*/ 872876 h 872875"/>
                <a:gd name="connsiteX380" fmla="*/ 4344691 w 11218359"/>
                <a:gd name="connsiteY380" fmla="*/ 872876 h 872875"/>
                <a:gd name="connsiteX381" fmla="*/ 4356121 w 11218359"/>
                <a:gd name="connsiteY381" fmla="*/ 872876 h 872875"/>
                <a:gd name="connsiteX382" fmla="*/ 4367551 w 11218359"/>
                <a:gd name="connsiteY382" fmla="*/ 872876 h 872875"/>
                <a:gd name="connsiteX383" fmla="*/ 4379028 w 11218359"/>
                <a:gd name="connsiteY383" fmla="*/ 872876 h 872875"/>
                <a:gd name="connsiteX384" fmla="*/ 4390458 w 11218359"/>
                <a:gd name="connsiteY384" fmla="*/ 872876 h 872875"/>
                <a:gd name="connsiteX385" fmla="*/ 4401889 w 11218359"/>
                <a:gd name="connsiteY385" fmla="*/ 872876 h 872875"/>
                <a:gd name="connsiteX386" fmla="*/ 4413319 w 11218359"/>
                <a:gd name="connsiteY386" fmla="*/ 872876 h 872875"/>
                <a:gd name="connsiteX387" fmla="*/ 4424749 w 11218359"/>
                <a:gd name="connsiteY387" fmla="*/ 872876 h 872875"/>
                <a:gd name="connsiteX388" fmla="*/ 4436226 w 11218359"/>
                <a:gd name="connsiteY388" fmla="*/ 872876 h 872875"/>
                <a:gd name="connsiteX389" fmla="*/ 4447656 w 11218359"/>
                <a:gd name="connsiteY389" fmla="*/ 872876 h 872875"/>
                <a:gd name="connsiteX390" fmla="*/ 4459086 w 11218359"/>
                <a:gd name="connsiteY390" fmla="*/ 872876 h 872875"/>
                <a:gd name="connsiteX391" fmla="*/ 4470516 w 11218359"/>
                <a:gd name="connsiteY391" fmla="*/ 872876 h 872875"/>
                <a:gd name="connsiteX392" fmla="*/ 4481946 w 11218359"/>
                <a:gd name="connsiteY392" fmla="*/ 872876 h 872875"/>
                <a:gd name="connsiteX393" fmla="*/ 4493424 w 11218359"/>
                <a:gd name="connsiteY393" fmla="*/ 872876 h 872875"/>
                <a:gd name="connsiteX394" fmla="*/ 4504854 w 11218359"/>
                <a:gd name="connsiteY394" fmla="*/ 872876 h 872875"/>
                <a:gd name="connsiteX395" fmla="*/ 4516284 w 11218359"/>
                <a:gd name="connsiteY395" fmla="*/ 872876 h 872875"/>
                <a:gd name="connsiteX396" fmla="*/ 4527714 w 11218359"/>
                <a:gd name="connsiteY396" fmla="*/ 872876 h 872875"/>
                <a:gd name="connsiteX397" fmla="*/ 4539144 w 11218359"/>
                <a:gd name="connsiteY397" fmla="*/ 872876 h 872875"/>
                <a:gd name="connsiteX398" fmla="*/ 4550621 w 11218359"/>
                <a:gd name="connsiteY398" fmla="*/ 872876 h 872875"/>
                <a:gd name="connsiteX399" fmla="*/ 4562051 w 11218359"/>
                <a:gd name="connsiteY399" fmla="*/ 872876 h 872875"/>
                <a:gd name="connsiteX400" fmla="*/ 4573482 w 11218359"/>
                <a:gd name="connsiteY400" fmla="*/ 872876 h 872875"/>
                <a:gd name="connsiteX401" fmla="*/ 4584912 w 11218359"/>
                <a:gd name="connsiteY401" fmla="*/ 872876 h 872875"/>
                <a:gd name="connsiteX402" fmla="*/ 4596341 w 11218359"/>
                <a:gd name="connsiteY402" fmla="*/ 872876 h 872875"/>
                <a:gd name="connsiteX403" fmla="*/ 4607771 w 11218359"/>
                <a:gd name="connsiteY403" fmla="*/ 872876 h 872875"/>
                <a:gd name="connsiteX404" fmla="*/ 4619249 w 11218359"/>
                <a:gd name="connsiteY404" fmla="*/ 872876 h 872875"/>
                <a:gd name="connsiteX405" fmla="*/ 4630679 w 11218359"/>
                <a:gd name="connsiteY405" fmla="*/ 872876 h 872875"/>
                <a:gd name="connsiteX406" fmla="*/ 4642109 w 11218359"/>
                <a:gd name="connsiteY406" fmla="*/ 872876 h 872875"/>
                <a:gd name="connsiteX407" fmla="*/ 4653539 w 11218359"/>
                <a:gd name="connsiteY407" fmla="*/ 872876 h 872875"/>
                <a:gd name="connsiteX408" fmla="*/ 4664969 w 11218359"/>
                <a:gd name="connsiteY408" fmla="*/ 872876 h 872875"/>
                <a:gd name="connsiteX409" fmla="*/ 4676447 w 11218359"/>
                <a:gd name="connsiteY409" fmla="*/ 872876 h 872875"/>
                <a:gd name="connsiteX410" fmla="*/ 4687877 w 11218359"/>
                <a:gd name="connsiteY410" fmla="*/ 872876 h 872875"/>
                <a:gd name="connsiteX411" fmla="*/ 4699306 w 11218359"/>
                <a:gd name="connsiteY411" fmla="*/ 872876 h 872875"/>
                <a:gd name="connsiteX412" fmla="*/ 4710737 w 11218359"/>
                <a:gd name="connsiteY412" fmla="*/ 872876 h 872875"/>
                <a:gd name="connsiteX413" fmla="*/ 4722167 w 11218359"/>
                <a:gd name="connsiteY413" fmla="*/ 872876 h 872875"/>
                <a:gd name="connsiteX414" fmla="*/ 4733644 w 11218359"/>
                <a:gd name="connsiteY414" fmla="*/ 872876 h 872875"/>
                <a:gd name="connsiteX415" fmla="*/ 4745075 w 11218359"/>
                <a:gd name="connsiteY415" fmla="*/ 872876 h 872875"/>
                <a:gd name="connsiteX416" fmla="*/ 4756504 w 11218359"/>
                <a:gd name="connsiteY416" fmla="*/ 872876 h 872875"/>
                <a:gd name="connsiteX417" fmla="*/ 4767934 w 11218359"/>
                <a:gd name="connsiteY417" fmla="*/ 872876 h 872875"/>
                <a:gd name="connsiteX418" fmla="*/ 4779364 w 11218359"/>
                <a:gd name="connsiteY418" fmla="*/ 872876 h 872875"/>
                <a:gd name="connsiteX419" fmla="*/ 4790842 w 11218359"/>
                <a:gd name="connsiteY419" fmla="*/ 872876 h 872875"/>
                <a:gd name="connsiteX420" fmla="*/ 4802272 w 11218359"/>
                <a:gd name="connsiteY420" fmla="*/ 872876 h 872875"/>
                <a:gd name="connsiteX421" fmla="*/ 4813702 w 11218359"/>
                <a:gd name="connsiteY421" fmla="*/ 872876 h 872875"/>
                <a:gd name="connsiteX422" fmla="*/ 4825132 w 11218359"/>
                <a:gd name="connsiteY422" fmla="*/ 872876 h 872875"/>
                <a:gd name="connsiteX423" fmla="*/ 4836562 w 11218359"/>
                <a:gd name="connsiteY423" fmla="*/ 872876 h 872875"/>
                <a:gd name="connsiteX424" fmla="*/ 4848040 w 11218359"/>
                <a:gd name="connsiteY424" fmla="*/ 872876 h 872875"/>
                <a:gd name="connsiteX425" fmla="*/ 4859469 w 11218359"/>
                <a:gd name="connsiteY425" fmla="*/ 872876 h 872875"/>
                <a:gd name="connsiteX426" fmla="*/ 4870899 w 11218359"/>
                <a:gd name="connsiteY426" fmla="*/ 872876 h 872875"/>
                <a:gd name="connsiteX427" fmla="*/ 4882330 w 11218359"/>
                <a:gd name="connsiteY427" fmla="*/ 872876 h 872875"/>
                <a:gd name="connsiteX428" fmla="*/ 4893760 w 11218359"/>
                <a:gd name="connsiteY428" fmla="*/ 872876 h 872875"/>
                <a:gd name="connsiteX429" fmla="*/ 4905237 w 11218359"/>
                <a:gd name="connsiteY429" fmla="*/ 872876 h 872875"/>
                <a:gd name="connsiteX430" fmla="*/ 4916667 w 11218359"/>
                <a:gd name="connsiteY430" fmla="*/ 872876 h 872875"/>
                <a:gd name="connsiteX431" fmla="*/ 4928097 w 11218359"/>
                <a:gd name="connsiteY431" fmla="*/ 872876 h 872875"/>
                <a:gd name="connsiteX432" fmla="*/ 4939527 w 11218359"/>
                <a:gd name="connsiteY432" fmla="*/ 872876 h 872875"/>
                <a:gd name="connsiteX433" fmla="*/ 4950957 w 11218359"/>
                <a:gd name="connsiteY433" fmla="*/ 872876 h 872875"/>
                <a:gd name="connsiteX434" fmla="*/ 4962435 w 11218359"/>
                <a:gd name="connsiteY434" fmla="*/ 872876 h 872875"/>
                <a:gd name="connsiteX435" fmla="*/ 4973865 w 11218359"/>
                <a:gd name="connsiteY435" fmla="*/ 872876 h 872875"/>
                <a:gd name="connsiteX436" fmla="*/ 4985295 w 11218359"/>
                <a:gd name="connsiteY436" fmla="*/ 872876 h 872875"/>
                <a:gd name="connsiteX437" fmla="*/ 4996725 w 11218359"/>
                <a:gd name="connsiteY437" fmla="*/ 872876 h 872875"/>
                <a:gd name="connsiteX438" fmla="*/ 5008155 w 11218359"/>
                <a:gd name="connsiteY438" fmla="*/ 872876 h 872875"/>
                <a:gd name="connsiteX439" fmla="*/ 5019632 w 11218359"/>
                <a:gd name="connsiteY439" fmla="*/ 872876 h 872875"/>
                <a:gd name="connsiteX440" fmla="*/ 5031062 w 11218359"/>
                <a:gd name="connsiteY440" fmla="*/ 872876 h 872875"/>
                <a:gd name="connsiteX441" fmla="*/ 5042492 w 11218359"/>
                <a:gd name="connsiteY441" fmla="*/ 872876 h 872875"/>
                <a:gd name="connsiteX442" fmla="*/ 5053923 w 11218359"/>
                <a:gd name="connsiteY442" fmla="*/ 872876 h 872875"/>
                <a:gd name="connsiteX443" fmla="*/ 5065353 w 11218359"/>
                <a:gd name="connsiteY443" fmla="*/ 872876 h 872875"/>
                <a:gd name="connsiteX444" fmla="*/ 5076830 w 11218359"/>
                <a:gd name="connsiteY444" fmla="*/ 872876 h 872875"/>
                <a:gd name="connsiteX445" fmla="*/ 5088260 w 11218359"/>
                <a:gd name="connsiteY445" fmla="*/ 872876 h 872875"/>
                <a:gd name="connsiteX446" fmla="*/ 5099690 w 11218359"/>
                <a:gd name="connsiteY446" fmla="*/ 872876 h 872875"/>
                <a:gd name="connsiteX447" fmla="*/ 5111120 w 11218359"/>
                <a:gd name="connsiteY447" fmla="*/ 872876 h 872875"/>
                <a:gd name="connsiteX448" fmla="*/ 5122550 w 11218359"/>
                <a:gd name="connsiteY448" fmla="*/ 872876 h 872875"/>
                <a:gd name="connsiteX449" fmla="*/ 5134028 w 11218359"/>
                <a:gd name="connsiteY449" fmla="*/ 872876 h 872875"/>
                <a:gd name="connsiteX450" fmla="*/ 5145458 w 11218359"/>
                <a:gd name="connsiteY450" fmla="*/ 872876 h 872875"/>
                <a:gd name="connsiteX451" fmla="*/ 5156888 w 11218359"/>
                <a:gd name="connsiteY451" fmla="*/ 872876 h 872875"/>
                <a:gd name="connsiteX452" fmla="*/ 5168318 w 11218359"/>
                <a:gd name="connsiteY452" fmla="*/ 872876 h 872875"/>
                <a:gd name="connsiteX453" fmla="*/ 5179747 w 11218359"/>
                <a:gd name="connsiteY453" fmla="*/ 872876 h 872875"/>
                <a:gd name="connsiteX454" fmla="*/ 5191225 w 11218359"/>
                <a:gd name="connsiteY454" fmla="*/ 872876 h 872875"/>
                <a:gd name="connsiteX455" fmla="*/ 5202655 w 11218359"/>
                <a:gd name="connsiteY455" fmla="*/ 872876 h 872875"/>
                <a:gd name="connsiteX456" fmla="*/ 5214085 w 11218359"/>
                <a:gd name="connsiteY456" fmla="*/ 872876 h 872875"/>
                <a:gd name="connsiteX457" fmla="*/ 5225515 w 11218359"/>
                <a:gd name="connsiteY457" fmla="*/ 872876 h 872875"/>
                <a:gd name="connsiteX458" fmla="*/ 5236945 w 11218359"/>
                <a:gd name="connsiteY458" fmla="*/ 872876 h 872875"/>
                <a:gd name="connsiteX459" fmla="*/ 5248423 w 11218359"/>
                <a:gd name="connsiteY459" fmla="*/ 872876 h 872875"/>
                <a:gd name="connsiteX460" fmla="*/ 5259853 w 11218359"/>
                <a:gd name="connsiteY460" fmla="*/ 872876 h 872875"/>
                <a:gd name="connsiteX461" fmla="*/ 5271283 w 11218359"/>
                <a:gd name="connsiteY461" fmla="*/ 872876 h 872875"/>
                <a:gd name="connsiteX462" fmla="*/ 5282713 w 11218359"/>
                <a:gd name="connsiteY462" fmla="*/ 872876 h 872875"/>
                <a:gd name="connsiteX463" fmla="*/ 5294143 w 11218359"/>
                <a:gd name="connsiteY463" fmla="*/ 872876 h 872875"/>
                <a:gd name="connsiteX464" fmla="*/ 5305621 w 11218359"/>
                <a:gd name="connsiteY464" fmla="*/ 872876 h 872875"/>
                <a:gd name="connsiteX465" fmla="*/ 5317051 w 11218359"/>
                <a:gd name="connsiteY465" fmla="*/ 872876 h 872875"/>
                <a:gd name="connsiteX466" fmla="*/ 5328481 w 11218359"/>
                <a:gd name="connsiteY466" fmla="*/ 872876 h 872875"/>
                <a:gd name="connsiteX467" fmla="*/ 5339910 w 11218359"/>
                <a:gd name="connsiteY467" fmla="*/ 872876 h 872875"/>
                <a:gd name="connsiteX468" fmla="*/ 5351340 w 11218359"/>
                <a:gd name="connsiteY468" fmla="*/ 872876 h 872875"/>
                <a:gd name="connsiteX469" fmla="*/ 5362818 w 11218359"/>
                <a:gd name="connsiteY469" fmla="*/ 872876 h 872875"/>
                <a:gd name="connsiteX470" fmla="*/ 5374248 w 11218359"/>
                <a:gd name="connsiteY470" fmla="*/ 872876 h 872875"/>
                <a:gd name="connsiteX471" fmla="*/ 5385678 w 11218359"/>
                <a:gd name="connsiteY471" fmla="*/ 872876 h 872875"/>
                <a:gd name="connsiteX472" fmla="*/ 5397108 w 11218359"/>
                <a:gd name="connsiteY472" fmla="*/ 872876 h 872875"/>
                <a:gd name="connsiteX473" fmla="*/ 5408538 w 11218359"/>
                <a:gd name="connsiteY473" fmla="*/ 872876 h 872875"/>
                <a:gd name="connsiteX474" fmla="*/ 5420016 w 11218359"/>
                <a:gd name="connsiteY474" fmla="*/ 872876 h 872875"/>
                <a:gd name="connsiteX475" fmla="*/ 5431446 w 11218359"/>
                <a:gd name="connsiteY475" fmla="*/ 872876 h 872875"/>
                <a:gd name="connsiteX476" fmla="*/ 5442876 w 11218359"/>
                <a:gd name="connsiteY476" fmla="*/ 872876 h 872875"/>
                <a:gd name="connsiteX477" fmla="*/ 5454306 w 11218359"/>
                <a:gd name="connsiteY477" fmla="*/ 872876 h 872875"/>
                <a:gd name="connsiteX478" fmla="*/ 5465736 w 11218359"/>
                <a:gd name="connsiteY478" fmla="*/ 872876 h 872875"/>
                <a:gd name="connsiteX479" fmla="*/ 5477214 w 11218359"/>
                <a:gd name="connsiteY479" fmla="*/ 872876 h 872875"/>
                <a:gd name="connsiteX480" fmla="*/ 5488643 w 11218359"/>
                <a:gd name="connsiteY480" fmla="*/ 872876 h 872875"/>
                <a:gd name="connsiteX481" fmla="*/ 5500073 w 11218359"/>
                <a:gd name="connsiteY481" fmla="*/ 872876 h 872875"/>
                <a:gd name="connsiteX482" fmla="*/ 5511503 w 11218359"/>
                <a:gd name="connsiteY482" fmla="*/ 872876 h 872875"/>
                <a:gd name="connsiteX483" fmla="*/ 5522933 w 11218359"/>
                <a:gd name="connsiteY483" fmla="*/ 872876 h 872875"/>
                <a:gd name="connsiteX484" fmla="*/ 5534411 w 11218359"/>
                <a:gd name="connsiteY484" fmla="*/ 872876 h 872875"/>
                <a:gd name="connsiteX485" fmla="*/ 5545841 w 11218359"/>
                <a:gd name="connsiteY485" fmla="*/ 872876 h 872875"/>
                <a:gd name="connsiteX486" fmla="*/ 5557271 w 11218359"/>
                <a:gd name="connsiteY486" fmla="*/ 872876 h 872875"/>
                <a:gd name="connsiteX487" fmla="*/ 5568701 w 11218359"/>
                <a:gd name="connsiteY487" fmla="*/ 872876 h 872875"/>
                <a:gd name="connsiteX488" fmla="*/ 5580131 w 11218359"/>
                <a:gd name="connsiteY488" fmla="*/ 872876 h 872875"/>
                <a:gd name="connsiteX489" fmla="*/ 5591609 w 11218359"/>
                <a:gd name="connsiteY489" fmla="*/ 872876 h 872875"/>
                <a:gd name="connsiteX490" fmla="*/ 5603038 w 11218359"/>
                <a:gd name="connsiteY490" fmla="*/ 872876 h 872875"/>
                <a:gd name="connsiteX491" fmla="*/ 5614469 w 11218359"/>
                <a:gd name="connsiteY491" fmla="*/ 872876 h 872875"/>
                <a:gd name="connsiteX492" fmla="*/ 5625899 w 11218359"/>
                <a:gd name="connsiteY492" fmla="*/ 872876 h 872875"/>
                <a:gd name="connsiteX493" fmla="*/ 5637329 w 11218359"/>
                <a:gd name="connsiteY493" fmla="*/ 872876 h 872875"/>
                <a:gd name="connsiteX494" fmla="*/ 5648759 w 11218359"/>
                <a:gd name="connsiteY494" fmla="*/ 872876 h 872875"/>
                <a:gd name="connsiteX495" fmla="*/ 5660236 w 11218359"/>
                <a:gd name="connsiteY495" fmla="*/ 872876 h 872875"/>
                <a:gd name="connsiteX496" fmla="*/ 5671666 w 11218359"/>
                <a:gd name="connsiteY496" fmla="*/ 872876 h 872875"/>
                <a:gd name="connsiteX497" fmla="*/ 5683096 w 11218359"/>
                <a:gd name="connsiteY497" fmla="*/ 872876 h 872875"/>
                <a:gd name="connsiteX498" fmla="*/ 5694526 w 11218359"/>
                <a:gd name="connsiteY498" fmla="*/ 872876 h 872875"/>
                <a:gd name="connsiteX499" fmla="*/ 5705956 w 11218359"/>
                <a:gd name="connsiteY499" fmla="*/ 872876 h 872875"/>
                <a:gd name="connsiteX500" fmla="*/ 5717434 w 11218359"/>
                <a:gd name="connsiteY500" fmla="*/ 872876 h 872875"/>
                <a:gd name="connsiteX501" fmla="*/ 5728864 w 11218359"/>
                <a:gd name="connsiteY501" fmla="*/ 872876 h 872875"/>
                <a:gd name="connsiteX502" fmla="*/ 5740294 w 11218359"/>
                <a:gd name="connsiteY502" fmla="*/ 872876 h 872875"/>
                <a:gd name="connsiteX503" fmla="*/ 5751724 w 11218359"/>
                <a:gd name="connsiteY503" fmla="*/ 872876 h 872875"/>
                <a:gd name="connsiteX504" fmla="*/ 5763154 w 11218359"/>
                <a:gd name="connsiteY504" fmla="*/ 872876 h 872875"/>
                <a:gd name="connsiteX505" fmla="*/ 5774631 w 11218359"/>
                <a:gd name="connsiteY505" fmla="*/ 872876 h 872875"/>
                <a:gd name="connsiteX506" fmla="*/ 5786062 w 11218359"/>
                <a:gd name="connsiteY506" fmla="*/ 872876 h 872875"/>
                <a:gd name="connsiteX507" fmla="*/ 5797492 w 11218359"/>
                <a:gd name="connsiteY507" fmla="*/ 872876 h 872875"/>
                <a:gd name="connsiteX508" fmla="*/ 5808921 w 11218359"/>
                <a:gd name="connsiteY508" fmla="*/ 872876 h 872875"/>
                <a:gd name="connsiteX509" fmla="*/ 5820351 w 11218359"/>
                <a:gd name="connsiteY509" fmla="*/ 872876 h 872875"/>
                <a:gd name="connsiteX510" fmla="*/ 5831829 w 11218359"/>
                <a:gd name="connsiteY510" fmla="*/ 872876 h 872875"/>
                <a:gd name="connsiteX511" fmla="*/ 5843259 w 11218359"/>
                <a:gd name="connsiteY511" fmla="*/ 872876 h 872875"/>
                <a:gd name="connsiteX512" fmla="*/ 5854689 w 11218359"/>
                <a:gd name="connsiteY512" fmla="*/ 872876 h 872875"/>
                <a:gd name="connsiteX513" fmla="*/ 5866119 w 11218359"/>
                <a:gd name="connsiteY513" fmla="*/ 872876 h 872875"/>
                <a:gd name="connsiteX514" fmla="*/ 5877549 w 11218359"/>
                <a:gd name="connsiteY514" fmla="*/ 872876 h 872875"/>
                <a:gd name="connsiteX515" fmla="*/ 5889027 w 11218359"/>
                <a:gd name="connsiteY515" fmla="*/ 872876 h 872875"/>
                <a:gd name="connsiteX516" fmla="*/ 5900457 w 11218359"/>
                <a:gd name="connsiteY516" fmla="*/ 872876 h 872875"/>
                <a:gd name="connsiteX517" fmla="*/ 5911887 w 11218359"/>
                <a:gd name="connsiteY517" fmla="*/ 872876 h 872875"/>
                <a:gd name="connsiteX518" fmla="*/ 5923317 w 11218359"/>
                <a:gd name="connsiteY518" fmla="*/ 872876 h 872875"/>
                <a:gd name="connsiteX519" fmla="*/ 5934747 w 11218359"/>
                <a:gd name="connsiteY519" fmla="*/ 872876 h 872875"/>
                <a:gd name="connsiteX520" fmla="*/ 5946225 w 11218359"/>
                <a:gd name="connsiteY520" fmla="*/ 872876 h 872875"/>
                <a:gd name="connsiteX521" fmla="*/ 5957655 w 11218359"/>
                <a:gd name="connsiteY521" fmla="*/ 872876 h 872875"/>
                <a:gd name="connsiteX522" fmla="*/ 5969084 w 11218359"/>
                <a:gd name="connsiteY522" fmla="*/ 872876 h 872875"/>
                <a:gd name="connsiteX523" fmla="*/ 5980514 w 11218359"/>
                <a:gd name="connsiteY523" fmla="*/ 872876 h 872875"/>
                <a:gd name="connsiteX524" fmla="*/ 5991944 w 11218359"/>
                <a:gd name="connsiteY524" fmla="*/ 872876 h 872875"/>
                <a:gd name="connsiteX525" fmla="*/ 6003422 w 11218359"/>
                <a:gd name="connsiteY525" fmla="*/ 872876 h 872875"/>
                <a:gd name="connsiteX526" fmla="*/ 6014852 w 11218359"/>
                <a:gd name="connsiteY526" fmla="*/ 872876 h 872875"/>
                <a:gd name="connsiteX527" fmla="*/ 6026282 w 11218359"/>
                <a:gd name="connsiteY527" fmla="*/ 872876 h 872875"/>
                <a:gd name="connsiteX528" fmla="*/ 6037712 w 11218359"/>
                <a:gd name="connsiteY528" fmla="*/ 872876 h 872875"/>
                <a:gd name="connsiteX529" fmla="*/ 6049142 w 11218359"/>
                <a:gd name="connsiteY529" fmla="*/ 872876 h 872875"/>
                <a:gd name="connsiteX530" fmla="*/ 6060620 w 11218359"/>
                <a:gd name="connsiteY530" fmla="*/ 872876 h 872875"/>
                <a:gd name="connsiteX531" fmla="*/ 6072049 w 11218359"/>
                <a:gd name="connsiteY531" fmla="*/ 872876 h 872875"/>
                <a:gd name="connsiteX532" fmla="*/ 6083480 w 11218359"/>
                <a:gd name="connsiteY532" fmla="*/ 872876 h 872875"/>
                <a:gd name="connsiteX533" fmla="*/ 6094910 w 11218359"/>
                <a:gd name="connsiteY533" fmla="*/ 872876 h 872875"/>
                <a:gd name="connsiteX534" fmla="*/ 6106340 w 11218359"/>
                <a:gd name="connsiteY534" fmla="*/ 872876 h 872875"/>
                <a:gd name="connsiteX535" fmla="*/ 6117818 w 11218359"/>
                <a:gd name="connsiteY535" fmla="*/ 872876 h 872875"/>
                <a:gd name="connsiteX536" fmla="*/ 6129247 w 11218359"/>
                <a:gd name="connsiteY536" fmla="*/ 872876 h 872875"/>
                <a:gd name="connsiteX537" fmla="*/ 6140677 w 11218359"/>
                <a:gd name="connsiteY537" fmla="*/ 872876 h 872875"/>
                <a:gd name="connsiteX538" fmla="*/ 6152107 w 11218359"/>
                <a:gd name="connsiteY538" fmla="*/ 872876 h 872875"/>
                <a:gd name="connsiteX539" fmla="*/ 6163537 w 11218359"/>
                <a:gd name="connsiteY539" fmla="*/ 872876 h 872875"/>
                <a:gd name="connsiteX540" fmla="*/ 6175015 w 11218359"/>
                <a:gd name="connsiteY540" fmla="*/ 872876 h 872875"/>
                <a:gd name="connsiteX541" fmla="*/ 6186445 w 11218359"/>
                <a:gd name="connsiteY541" fmla="*/ 872876 h 872875"/>
                <a:gd name="connsiteX542" fmla="*/ 6197875 w 11218359"/>
                <a:gd name="connsiteY542" fmla="*/ 872876 h 872875"/>
                <a:gd name="connsiteX543" fmla="*/ 6209305 w 11218359"/>
                <a:gd name="connsiteY543" fmla="*/ 872876 h 872875"/>
                <a:gd name="connsiteX544" fmla="*/ 6220735 w 11218359"/>
                <a:gd name="connsiteY544" fmla="*/ 872876 h 872875"/>
                <a:gd name="connsiteX545" fmla="*/ 6232212 w 11218359"/>
                <a:gd name="connsiteY545" fmla="*/ 872876 h 872875"/>
                <a:gd name="connsiteX546" fmla="*/ 6243642 w 11218359"/>
                <a:gd name="connsiteY546" fmla="*/ 872876 h 872875"/>
                <a:gd name="connsiteX547" fmla="*/ 6255073 w 11218359"/>
                <a:gd name="connsiteY547" fmla="*/ 872876 h 872875"/>
                <a:gd name="connsiteX548" fmla="*/ 6266503 w 11218359"/>
                <a:gd name="connsiteY548" fmla="*/ 872876 h 872875"/>
                <a:gd name="connsiteX549" fmla="*/ 6277933 w 11218359"/>
                <a:gd name="connsiteY549" fmla="*/ 872876 h 872875"/>
                <a:gd name="connsiteX550" fmla="*/ 6289410 w 11218359"/>
                <a:gd name="connsiteY550" fmla="*/ 872876 h 872875"/>
                <a:gd name="connsiteX551" fmla="*/ 6300840 w 11218359"/>
                <a:gd name="connsiteY551" fmla="*/ 872876 h 872875"/>
                <a:gd name="connsiteX552" fmla="*/ 6312270 w 11218359"/>
                <a:gd name="connsiteY552" fmla="*/ 872876 h 872875"/>
                <a:gd name="connsiteX553" fmla="*/ 6323700 w 11218359"/>
                <a:gd name="connsiteY553" fmla="*/ 872876 h 872875"/>
                <a:gd name="connsiteX554" fmla="*/ 6335130 w 11218359"/>
                <a:gd name="connsiteY554" fmla="*/ 872876 h 872875"/>
                <a:gd name="connsiteX555" fmla="*/ 6346608 w 11218359"/>
                <a:gd name="connsiteY555" fmla="*/ 872876 h 872875"/>
                <a:gd name="connsiteX556" fmla="*/ 6358038 w 11218359"/>
                <a:gd name="connsiteY556" fmla="*/ 872876 h 872875"/>
                <a:gd name="connsiteX557" fmla="*/ 6369468 w 11218359"/>
                <a:gd name="connsiteY557" fmla="*/ 872876 h 872875"/>
                <a:gd name="connsiteX558" fmla="*/ 6380898 w 11218359"/>
                <a:gd name="connsiteY558" fmla="*/ 872876 h 872875"/>
                <a:gd name="connsiteX559" fmla="*/ 6392328 w 11218359"/>
                <a:gd name="connsiteY559" fmla="*/ 872876 h 872875"/>
                <a:gd name="connsiteX560" fmla="*/ 6403805 w 11218359"/>
                <a:gd name="connsiteY560" fmla="*/ 872876 h 872875"/>
                <a:gd name="connsiteX561" fmla="*/ 6415235 w 11218359"/>
                <a:gd name="connsiteY561" fmla="*/ 872876 h 872875"/>
                <a:gd name="connsiteX562" fmla="*/ 6426666 w 11218359"/>
                <a:gd name="connsiteY562" fmla="*/ 872876 h 872875"/>
                <a:gd name="connsiteX563" fmla="*/ 6438096 w 11218359"/>
                <a:gd name="connsiteY563" fmla="*/ 872876 h 872875"/>
                <a:gd name="connsiteX564" fmla="*/ 6449525 w 11218359"/>
                <a:gd name="connsiteY564" fmla="*/ 872876 h 872875"/>
                <a:gd name="connsiteX565" fmla="*/ 6461003 w 11218359"/>
                <a:gd name="connsiteY565" fmla="*/ 872876 h 872875"/>
                <a:gd name="connsiteX566" fmla="*/ 6472433 w 11218359"/>
                <a:gd name="connsiteY566" fmla="*/ 872876 h 872875"/>
                <a:gd name="connsiteX567" fmla="*/ 6483863 w 11218359"/>
                <a:gd name="connsiteY567" fmla="*/ 872876 h 872875"/>
                <a:gd name="connsiteX568" fmla="*/ 6495293 w 11218359"/>
                <a:gd name="connsiteY568" fmla="*/ 872876 h 872875"/>
                <a:gd name="connsiteX569" fmla="*/ 6506723 w 11218359"/>
                <a:gd name="connsiteY569" fmla="*/ 872876 h 872875"/>
                <a:gd name="connsiteX570" fmla="*/ 6518201 w 11218359"/>
                <a:gd name="connsiteY570" fmla="*/ 872876 h 872875"/>
                <a:gd name="connsiteX571" fmla="*/ 6529631 w 11218359"/>
                <a:gd name="connsiteY571" fmla="*/ 872876 h 872875"/>
                <a:gd name="connsiteX572" fmla="*/ 6541061 w 11218359"/>
                <a:gd name="connsiteY572" fmla="*/ 872876 h 872875"/>
                <a:gd name="connsiteX573" fmla="*/ 6552490 w 11218359"/>
                <a:gd name="connsiteY573" fmla="*/ 872876 h 872875"/>
                <a:gd name="connsiteX574" fmla="*/ 6563921 w 11218359"/>
                <a:gd name="connsiteY574" fmla="*/ 872876 h 872875"/>
                <a:gd name="connsiteX575" fmla="*/ 6575398 w 11218359"/>
                <a:gd name="connsiteY575" fmla="*/ 872876 h 872875"/>
                <a:gd name="connsiteX576" fmla="*/ 6586828 w 11218359"/>
                <a:gd name="connsiteY576" fmla="*/ 872876 h 872875"/>
                <a:gd name="connsiteX577" fmla="*/ 6598259 w 11218359"/>
                <a:gd name="connsiteY577" fmla="*/ 872876 h 872875"/>
                <a:gd name="connsiteX578" fmla="*/ 6609688 w 11218359"/>
                <a:gd name="connsiteY578" fmla="*/ 872876 h 872875"/>
                <a:gd name="connsiteX579" fmla="*/ 6621118 w 11218359"/>
                <a:gd name="connsiteY579" fmla="*/ 872876 h 872875"/>
                <a:gd name="connsiteX580" fmla="*/ 6632596 w 11218359"/>
                <a:gd name="connsiteY580" fmla="*/ 872876 h 872875"/>
                <a:gd name="connsiteX581" fmla="*/ 6644026 w 11218359"/>
                <a:gd name="connsiteY581" fmla="*/ 872876 h 872875"/>
                <a:gd name="connsiteX582" fmla="*/ 6655456 w 11218359"/>
                <a:gd name="connsiteY582" fmla="*/ 872876 h 872875"/>
                <a:gd name="connsiteX583" fmla="*/ 6666886 w 11218359"/>
                <a:gd name="connsiteY583" fmla="*/ 872876 h 872875"/>
                <a:gd name="connsiteX584" fmla="*/ 6678316 w 11218359"/>
                <a:gd name="connsiteY584" fmla="*/ 872876 h 872875"/>
                <a:gd name="connsiteX585" fmla="*/ 6689794 w 11218359"/>
                <a:gd name="connsiteY585" fmla="*/ 872876 h 872875"/>
                <a:gd name="connsiteX586" fmla="*/ 6701224 w 11218359"/>
                <a:gd name="connsiteY586" fmla="*/ 872876 h 872875"/>
                <a:gd name="connsiteX587" fmla="*/ 6712653 w 11218359"/>
                <a:gd name="connsiteY587" fmla="*/ 872876 h 872875"/>
                <a:gd name="connsiteX588" fmla="*/ 6724083 w 11218359"/>
                <a:gd name="connsiteY588" fmla="*/ 872876 h 872875"/>
                <a:gd name="connsiteX589" fmla="*/ 6735514 w 11218359"/>
                <a:gd name="connsiteY589" fmla="*/ 872876 h 872875"/>
                <a:gd name="connsiteX590" fmla="*/ 6746944 w 11218359"/>
                <a:gd name="connsiteY590" fmla="*/ 872876 h 872875"/>
                <a:gd name="connsiteX591" fmla="*/ 6758421 w 11218359"/>
                <a:gd name="connsiteY591" fmla="*/ 872876 h 872875"/>
                <a:gd name="connsiteX592" fmla="*/ 6769851 w 11218359"/>
                <a:gd name="connsiteY592" fmla="*/ 872876 h 872875"/>
                <a:gd name="connsiteX593" fmla="*/ 6781281 w 11218359"/>
                <a:gd name="connsiteY593" fmla="*/ 872876 h 872875"/>
                <a:gd name="connsiteX594" fmla="*/ 6792711 w 11218359"/>
                <a:gd name="connsiteY594" fmla="*/ 872876 h 872875"/>
                <a:gd name="connsiteX595" fmla="*/ 6804141 w 11218359"/>
                <a:gd name="connsiteY595" fmla="*/ 872876 h 872875"/>
                <a:gd name="connsiteX596" fmla="*/ 6815619 w 11218359"/>
                <a:gd name="connsiteY596" fmla="*/ 872876 h 872875"/>
                <a:gd name="connsiteX597" fmla="*/ 6827049 w 11218359"/>
                <a:gd name="connsiteY597" fmla="*/ 872876 h 872875"/>
                <a:gd name="connsiteX598" fmla="*/ 6838479 w 11218359"/>
                <a:gd name="connsiteY598" fmla="*/ 872876 h 872875"/>
                <a:gd name="connsiteX599" fmla="*/ 6849909 w 11218359"/>
                <a:gd name="connsiteY599" fmla="*/ 872876 h 872875"/>
                <a:gd name="connsiteX600" fmla="*/ 6861339 w 11218359"/>
                <a:gd name="connsiteY600" fmla="*/ 872876 h 872875"/>
                <a:gd name="connsiteX601" fmla="*/ 6872816 w 11218359"/>
                <a:gd name="connsiteY601" fmla="*/ 872876 h 872875"/>
                <a:gd name="connsiteX602" fmla="*/ 6884246 w 11218359"/>
                <a:gd name="connsiteY602" fmla="*/ 872876 h 872875"/>
                <a:gd name="connsiteX603" fmla="*/ 6895676 w 11218359"/>
                <a:gd name="connsiteY603" fmla="*/ 872876 h 872875"/>
                <a:gd name="connsiteX604" fmla="*/ 6907107 w 11218359"/>
                <a:gd name="connsiteY604" fmla="*/ 872876 h 872875"/>
                <a:gd name="connsiteX605" fmla="*/ 6918537 w 11218359"/>
                <a:gd name="connsiteY605" fmla="*/ 872876 h 872875"/>
                <a:gd name="connsiteX606" fmla="*/ 6930014 w 11218359"/>
                <a:gd name="connsiteY606" fmla="*/ 872876 h 872875"/>
                <a:gd name="connsiteX607" fmla="*/ 6941444 w 11218359"/>
                <a:gd name="connsiteY607" fmla="*/ 872876 h 872875"/>
                <a:gd name="connsiteX608" fmla="*/ 6952874 w 11218359"/>
                <a:gd name="connsiteY608" fmla="*/ 872876 h 872875"/>
                <a:gd name="connsiteX609" fmla="*/ 6964304 w 11218359"/>
                <a:gd name="connsiteY609" fmla="*/ 872876 h 872875"/>
                <a:gd name="connsiteX610" fmla="*/ 6975734 w 11218359"/>
                <a:gd name="connsiteY610" fmla="*/ 872876 h 872875"/>
                <a:gd name="connsiteX611" fmla="*/ 6987212 w 11218359"/>
                <a:gd name="connsiteY611" fmla="*/ 872876 h 872875"/>
                <a:gd name="connsiteX612" fmla="*/ 6998642 w 11218359"/>
                <a:gd name="connsiteY612" fmla="*/ 872876 h 872875"/>
                <a:gd name="connsiteX613" fmla="*/ 7010072 w 11218359"/>
                <a:gd name="connsiteY613" fmla="*/ 872876 h 872875"/>
                <a:gd name="connsiteX614" fmla="*/ 7021502 w 11218359"/>
                <a:gd name="connsiteY614" fmla="*/ 872876 h 872875"/>
                <a:gd name="connsiteX615" fmla="*/ 7032931 w 11218359"/>
                <a:gd name="connsiteY615" fmla="*/ 872876 h 872875"/>
                <a:gd name="connsiteX616" fmla="*/ 7044409 w 11218359"/>
                <a:gd name="connsiteY616" fmla="*/ 872876 h 872875"/>
                <a:gd name="connsiteX617" fmla="*/ 7055839 w 11218359"/>
                <a:gd name="connsiteY617" fmla="*/ 872876 h 872875"/>
                <a:gd name="connsiteX618" fmla="*/ 7067269 w 11218359"/>
                <a:gd name="connsiteY618" fmla="*/ 872876 h 872875"/>
                <a:gd name="connsiteX619" fmla="*/ 7078700 w 11218359"/>
                <a:gd name="connsiteY619" fmla="*/ 872876 h 872875"/>
                <a:gd name="connsiteX620" fmla="*/ 7090129 w 11218359"/>
                <a:gd name="connsiteY620" fmla="*/ 872876 h 872875"/>
                <a:gd name="connsiteX621" fmla="*/ 7101607 w 11218359"/>
                <a:gd name="connsiteY621" fmla="*/ 872876 h 872875"/>
                <a:gd name="connsiteX622" fmla="*/ 7113037 w 11218359"/>
                <a:gd name="connsiteY622" fmla="*/ 872876 h 872875"/>
                <a:gd name="connsiteX623" fmla="*/ 7124467 w 11218359"/>
                <a:gd name="connsiteY623" fmla="*/ 872876 h 872875"/>
                <a:gd name="connsiteX624" fmla="*/ 7135897 w 11218359"/>
                <a:gd name="connsiteY624" fmla="*/ 872876 h 872875"/>
                <a:gd name="connsiteX625" fmla="*/ 7147327 w 11218359"/>
                <a:gd name="connsiteY625" fmla="*/ 872876 h 872875"/>
                <a:gd name="connsiteX626" fmla="*/ 7158805 w 11218359"/>
                <a:gd name="connsiteY626" fmla="*/ 872876 h 872875"/>
                <a:gd name="connsiteX627" fmla="*/ 7170235 w 11218359"/>
                <a:gd name="connsiteY627" fmla="*/ 872876 h 872875"/>
                <a:gd name="connsiteX628" fmla="*/ 7181665 w 11218359"/>
                <a:gd name="connsiteY628" fmla="*/ 872876 h 872875"/>
                <a:gd name="connsiteX629" fmla="*/ 7193094 w 11218359"/>
                <a:gd name="connsiteY629" fmla="*/ 872876 h 872875"/>
                <a:gd name="connsiteX630" fmla="*/ 7204524 w 11218359"/>
                <a:gd name="connsiteY630" fmla="*/ 872876 h 872875"/>
                <a:gd name="connsiteX631" fmla="*/ 7216002 w 11218359"/>
                <a:gd name="connsiteY631" fmla="*/ 872876 h 872875"/>
                <a:gd name="connsiteX632" fmla="*/ 7227432 w 11218359"/>
                <a:gd name="connsiteY632" fmla="*/ 872876 h 872875"/>
                <a:gd name="connsiteX633" fmla="*/ 7238862 w 11218359"/>
                <a:gd name="connsiteY633" fmla="*/ 872876 h 872875"/>
                <a:gd name="connsiteX634" fmla="*/ 7250292 w 11218359"/>
                <a:gd name="connsiteY634" fmla="*/ 872876 h 872875"/>
                <a:gd name="connsiteX635" fmla="*/ 7261722 w 11218359"/>
                <a:gd name="connsiteY635" fmla="*/ 872876 h 872875"/>
                <a:gd name="connsiteX636" fmla="*/ 7273200 w 11218359"/>
                <a:gd name="connsiteY636" fmla="*/ 872876 h 872875"/>
                <a:gd name="connsiteX637" fmla="*/ 7284630 w 11218359"/>
                <a:gd name="connsiteY637" fmla="*/ 872876 h 872875"/>
                <a:gd name="connsiteX638" fmla="*/ 7296060 w 11218359"/>
                <a:gd name="connsiteY638" fmla="*/ 872876 h 872875"/>
                <a:gd name="connsiteX639" fmla="*/ 7307490 w 11218359"/>
                <a:gd name="connsiteY639" fmla="*/ 872876 h 872875"/>
                <a:gd name="connsiteX640" fmla="*/ 7318920 w 11218359"/>
                <a:gd name="connsiteY640" fmla="*/ 872876 h 872875"/>
                <a:gd name="connsiteX641" fmla="*/ 7330398 w 11218359"/>
                <a:gd name="connsiteY641" fmla="*/ 872876 h 872875"/>
                <a:gd name="connsiteX642" fmla="*/ 7341828 w 11218359"/>
                <a:gd name="connsiteY642" fmla="*/ 872876 h 872875"/>
                <a:gd name="connsiteX643" fmla="*/ 7353257 w 11218359"/>
                <a:gd name="connsiteY643" fmla="*/ 872876 h 872875"/>
                <a:gd name="connsiteX644" fmla="*/ 7364687 w 11218359"/>
                <a:gd name="connsiteY644" fmla="*/ 872876 h 872875"/>
                <a:gd name="connsiteX645" fmla="*/ 7376117 w 11218359"/>
                <a:gd name="connsiteY645" fmla="*/ 872876 h 872875"/>
                <a:gd name="connsiteX646" fmla="*/ 7387595 w 11218359"/>
                <a:gd name="connsiteY646" fmla="*/ 872876 h 872875"/>
                <a:gd name="connsiteX647" fmla="*/ 7399025 w 11218359"/>
                <a:gd name="connsiteY647" fmla="*/ 872876 h 872875"/>
                <a:gd name="connsiteX648" fmla="*/ 7410455 w 11218359"/>
                <a:gd name="connsiteY648" fmla="*/ 872876 h 872875"/>
                <a:gd name="connsiteX649" fmla="*/ 7421885 w 11218359"/>
                <a:gd name="connsiteY649" fmla="*/ 872876 h 872875"/>
                <a:gd name="connsiteX650" fmla="*/ 7433315 w 11218359"/>
                <a:gd name="connsiteY650" fmla="*/ 872876 h 872875"/>
                <a:gd name="connsiteX651" fmla="*/ 7444793 w 11218359"/>
                <a:gd name="connsiteY651" fmla="*/ 872876 h 872875"/>
                <a:gd name="connsiteX652" fmla="*/ 7456222 w 11218359"/>
                <a:gd name="connsiteY652" fmla="*/ 872876 h 872875"/>
                <a:gd name="connsiteX653" fmla="*/ 7467653 w 11218359"/>
                <a:gd name="connsiteY653" fmla="*/ 872876 h 872875"/>
                <a:gd name="connsiteX654" fmla="*/ 7479083 w 11218359"/>
                <a:gd name="connsiteY654" fmla="*/ 872876 h 872875"/>
                <a:gd name="connsiteX655" fmla="*/ 7490513 w 11218359"/>
                <a:gd name="connsiteY655" fmla="*/ 872876 h 872875"/>
                <a:gd name="connsiteX656" fmla="*/ 7501990 w 11218359"/>
                <a:gd name="connsiteY656" fmla="*/ 872876 h 872875"/>
                <a:gd name="connsiteX657" fmla="*/ 7513420 w 11218359"/>
                <a:gd name="connsiteY657" fmla="*/ 872876 h 872875"/>
                <a:gd name="connsiteX658" fmla="*/ 7524850 w 11218359"/>
                <a:gd name="connsiteY658" fmla="*/ 872876 h 872875"/>
                <a:gd name="connsiteX659" fmla="*/ 7536280 w 11218359"/>
                <a:gd name="connsiteY659" fmla="*/ 872876 h 872875"/>
                <a:gd name="connsiteX660" fmla="*/ 7547710 w 11218359"/>
                <a:gd name="connsiteY660" fmla="*/ 872876 h 872875"/>
                <a:gd name="connsiteX661" fmla="*/ 7559188 w 11218359"/>
                <a:gd name="connsiteY661" fmla="*/ 872876 h 872875"/>
                <a:gd name="connsiteX662" fmla="*/ 7570618 w 11218359"/>
                <a:gd name="connsiteY662" fmla="*/ 872876 h 872875"/>
                <a:gd name="connsiteX663" fmla="*/ 7582048 w 11218359"/>
                <a:gd name="connsiteY663" fmla="*/ 872876 h 872875"/>
                <a:gd name="connsiteX664" fmla="*/ 7593478 w 11218359"/>
                <a:gd name="connsiteY664" fmla="*/ 872876 h 872875"/>
                <a:gd name="connsiteX665" fmla="*/ 7604908 w 11218359"/>
                <a:gd name="connsiteY665" fmla="*/ 872876 h 872875"/>
                <a:gd name="connsiteX666" fmla="*/ 7616385 w 11218359"/>
                <a:gd name="connsiteY666" fmla="*/ 872876 h 872875"/>
                <a:gd name="connsiteX667" fmla="*/ 7627815 w 11218359"/>
                <a:gd name="connsiteY667" fmla="*/ 872876 h 872875"/>
                <a:gd name="connsiteX668" fmla="*/ 7639246 w 11218359"/>
                <a:gd name="connsiteY668" fmla="*/ 872876 h 872875"/>
                <a:gd name="connsiteX669" fmla="*/ 7650676 w 11218359"/>
                <a:gd name="connsiteY669" fmla="*/ 872876 h 872875"/>
                <a:gd name="connsiteX670" fmla="*/ 7662106 w 11218359"/>
                <a:gd name="connsiteY670" fmla="*/ 872876 h 872875"/>
                <a:gd name="connsiteX671" fmla="*/ 7673583 w 11218359"/>
                <a:gd name="connsiteY671" fmla="*/ 872876 h 872875"/>
                <a:gd name="connsiteX672" fmla="*/ 7685013 w 11218359"/>
                <a:gd name="connsiteY672" fmla="*/ 872876 h 872875"/>
                <a:gd name="connsiteX673" fmla="*/ 7696443 w 11218359"/>
                <a:gd name="connsiteY673" fmla="*/ 872876 h 872875"/>
                <a:gd name="connsiteX674" fmla="*/ 7707873 w 11218359"/>
                <a:gd name="connsiteY674" fmla="*/ 872876 h 872875"/>
                <a:gd name="connsiteX675" fmla="*/ 7719303 w 11218359"/>
                <a:gd name="connsiteY675" fmla="*/ 872876 h 872875"/>
                <a:gd name="connsiteX676" fmla="*/ 7730733 w 11218359"/>
                <a:gd name="connsiteY676" fmla="*/ 872876 h 872875"/>
                <a:gd name="connsiteX677" fmla="*/ 7742211 w 11218359"/>
                <a:gd name="connsiteY677" fmla="*/ 872876 h 872875"/>
                <a:gd name="connsiteX678" fmla="*/ 7753641 w 11218359"/>
                <a:gd name="connsiteY678" fmla="*/ 872876 h 872875"/>
                <a:gd name="connsiteX679" fmla="*/ 7765071 w 11218359"/>
                <a:gd name="connsiteY679" fmla="*/ 872876 h 872875"/>
                <a:gd name="connsiteX680" fmla="*/ 7776501 w 11218359"/>
                <a:gd name="connsiteY680" fmla="*/ 872876 h 872875"/>
                <a:gd name="connsiteX681" fmla="*/ 7787931 w 11218359"/>
                <a:gd name="connsiteY681" fmla="*/ 872876 h 872875"/>
                <a:gd name="connsiteX682" fmla="*/ 7799408 w 11218359"/>
                <a:gd name="connsiteY682" fmla="*/ 872876 h 872875"/>
                <a:gd name="connsiteX683" fmla="*/ 7810839 w 11218359"/>
                <a:gd name="connsiteY683" fmla="*/ 872876 h 872875"/>
                <a:gd name="connsiteX684" fmla="*/ 7822268 w 11218359"/>
                <a:gd name="connsiteY684" fmla="*/ 872876 h 872875"/>
                <a:gd name="connsiteX685" fmla="*/ 7833698 w 11218359"/>
                <a:gd name="connsiteY685" fmla="*/ 872876 h 872875"/>
                <a:gd name="connsiteX686" fmla="*/ 7845128 w 11218359"/>
                <a:gd name="connsiteY686" fmla="*/ 872876 h 872875"/>
                <a:gd name="connsiteX687" fmla="*/ 7856606 w 11218359"/>
                <a:gd name="connsiteY687" fmla="*/ 872876 h 872875"/>
                <a:gd name="connsiteX688" fmla="*/ 7868036 w 11218359"/>
                <a:gd name="connsiteY688" fmla="*/ 872876 h 872875"/>
                <a:gd name="connsiteX689" fmla="*/ 7879466 w 11218359"/>
                <a:gd name="connsiteY689" fmla="*/ 872876 h 872875"/>
                <a:gd name="connsiteX690" fmla="*/ 7890896 w 11218359"/>
                <a:gd name="connsiteY690" fmla="*/ 872876 h 872875"/>
                <a:gd name="connsiteX691" fmla="*/ 7902326 w 11218359"/>
                <a:gd name="connsiteY691" fmla="*/ 872876 h 872875"/>
                <a:gd name="connsiteX692" fmla="*/ 7913804 w 11218359"/>
                <a:gd name="connsiteY692" fmla="*/ 872876 h 872875"/>
                <a:gd name="connsiteX693" fmla="*/ 7925234 w 11218359"/>
                <a:gd name="connsiteY693" fmla="*/ 872876 h 872875"/>
                <a:gd name="connsiteX694" fmla="*/ 7936663 w 11218359"/>
                <a:gd name="connsiteY694" fmla="*/ 872876 h 872875"/>
                <a:gd name="connsiteX695" fmla="*/ 7948094 w 11218359"/>
                <a:gd name="connsiteY695" fmla="*/ 872876 h 872875"/>
                <a:gd name="connsiteX696" fmla="*/ 7959524 w 11218359"/>
                <a:gd name="connsiteY696" fmla="*/ 872876 h 872875"/>
                <a:gd name="connsiteX697" fmla="*/ 7971001 w 11218359"/>
                <a:gd name="connsiteY697" fmla="*/ 872876 h 872875"/>
                <a:gd name="connsiteX698" fmla="*/ 7982431 w 11218359"/>
                <a:gd name="connsiteY698" fmla="*/ 872876 h 872875"/>
                <a:gd name="connsiteX699" fmla="*/ 7993861 w 11218359"/>
                <a:gd name="connsiteY699" fmla="*/ 872876 h 872875"/>
                <a:gd name="connsiteX700" fmla="*/ 8005291 w 11218359"/>
                <a:gd name="connsiteY700" fmla="*/ 872876 h 872875"/>
                <a:gd name="connsiteX701" fmla="*/ 8016721 w 11218359"/>
                <a:gd name="connsiteY701" fmla="*/ 872876 h 872875"/>
                <a:gd name="connsiteX702" fmla="*/ 8028199 w 11218359"/>
                <a:gd name="connsiteY702" fmla="*/ 872876 h 872875"/>
                <a:gd name="connsiteX703" fmla="*/ 8039629 w 11218359"/>
                <a:gd name="connsiteY703" fmla="*/ 872876 h 872875"/>
                <a:gd name="connsiteX704" fmla="*/ 8051059 w 11218359"/>
                <a:gd name="connsiteY704" fmla="*/ 872876 h 872875"/>
                <a:gd name="connsiteX705" fmla="*/ 8062489 w 11218359"/>
                <a:gd name="connsiteY705" fmla="*/ 872876 h 872875"/>
                <a:gd name="connsiteX706" fmla="*/ 8073919 w 11218359"/>
                <a:gd name="connsiteY706" fmla="*/ 872876 h 872875"/>
                <a:gd name="connsiteX707" fmla="*/ 8085396 w 11218359"/>
                <a:gd name="connsiteY707" fmla="*/ 872876 h 872875"/>
                <a:gd name="connsiteX708" fmla="*/ 8096826 w 11218359"/>
                <a:gd name="connsiteY708" fmla="*/ 872876 h 872875"/>
                <a:gd name="connsiteX709" fmla="*/ 8108256 w 11218359"/>
                <a:gd name="connsiteY709" fmla="*/ 872876 h 872875"/>
                <a:gd name="connsiteX710" fmla="*/ 8119687 w 11218359"/>
                <a:gd name="connsiteY710" fmla="*/ 872876 h 872875"/>
                <a:gd name="connsiteX711" fmla="*/ 8131117 w 11218359"/>
                <a:gd name="connsiteY711" fmla="*/ 872876 h 872875"/>
                <a:gd name="connsiteX712" fmla="*/ 8142594 w 11218359"/>
                <a:gd name="connsiteY712" fmla="*/ 872876 h 872875"/>
                <a:gd name="connsiteX713" fmla="*/ 8154024 w 11218359"/>
                <a:gd name="connsiteY713" fmla="*/ 872876 h 872875"/>
                <a:gd name="connsiteX714" fmla="*/ 8165454 w 11218359"/>
                <a:gd name="connsiteY714" fmla="*/ 872876 h 872875"/>
                <a:gd name="connsiteX715" fmla="*/ 8176884 w 11218359"/>
                <a:gd name="connsiteY715" fmla="*/ 872876 h 872875"/>
                <a:gd name="connsiteX716" fmla="*/ 8188314 w 11218359"/>
                <a:gd name="connsiteY716" fmla="*/ 872876 h 872875"/>
                <a:gd name="connsiteX717" fmla="*/ 8199792 w 11218359"/>
                <a:gd name="connsiteY717" fmla="*/ 872876 h 872875"/>
                <a:gd name="connsiteX718" fmla="*/ 8211222 w 11218359"/>
                <a:gd name="connsiteY718" fmla="*/ 872876 h 872875"/>
                <a:gd name="connsiteX719" fmla="*/ 8222652 w 11218359"/>
                <a:gd name="connsiteY719" fmla="*/ 872876 h 872875"/>
                <a:gd name="connsiteX720" fmla="*/ 8234082 w 11218359"/>
                <a:gd name="connsiteY720" fmla="*/ 872876 h 872875"/>
                <a:gd name="connsiteX721" fmla="*/ 8245512 w 11218359"/>
                <a:gd name="connsiteY721" fmla="*/ 872876 h 872875"/>
                <a:gd name="connsiteX722" fmla="*/ 8256989 w 11218359"/>
                <a:gd name="connsiteY722" fmla="*/ 872876 h 872875"/>
                <a:gd name="connsiteX723" fmla="*/ 8268419 w 11218359"/>
                <a:gd name="connsiteY723" fmla="*/ 872876 h 872875"/>
                <a:gd name="connsiteX724" fmla="*/ 8279850 w 11218359"/>
                <a:gd name="connsiteY724" fmla="*/ 872876 h 872875"/>
                <a:gd name="connsiteX725" fmla="*/ 8291280 w 11218359"/>
                <a:gd name="connsiteY725" fmla="*/ 872876 h 872875"/>
                <a:gd name="connsiteX726" fmla="*/ 8302709 w 11218359"/>
                <a:gd name="connsiteY726" fmla="*/ 872876 h 872875"/>
                <a:gd name="connsiteX727" fmla="*/ 8314187 w 11218359"/>
                <a:gd name="connsiteY727" fmla="*/ 872876 h 872875"/>
                <a:gd name="connsiteX728" fmla="*/ 8325617 w 11218359"/>
                <a:gd name="connsiteY728" fmla="*/ 872876 h 872875"/>
                <a:gd name="connsiteX729" fmla="*/ 8337047 w 11218359"/>
                <a:gd name="connsiteY729" fmla="*/ 872876 h 872875"/>
                <a:gd name="connsiteX730" fmla="*/ 8348477 w 11218359"/>
                <a:gd name="connsiteY730" fmla="*/ 872876 h 872875"/>
                <a:gd name="connsiteX731" fmla="*/ 8359907 w 11218359"/>
                <a:gd name="connsiteY731" fmla="*/ 872876 h 872875"/>
                <a:gd name="connsiteX732" fmla="*/ 8371385 w 11218359"/>
                <a:gd name="connsiteY732" fmla="*/ 872876 h 872875"/>
                <a:gd name="connsiteX733" fmla="*/ 8382815 w 11218359"/>
                <a:gd name="connsiteY733" fmla="*/ 872876 h 872875"/>
                <a:gd name="connsiteX734" fmla="*/ 8394245 w 11218359"/>
                <a:gd name="connsiteY734" fmla="*/ 872876 h 872875"/>
                <a:gd name="connsiteX735" fmla="*/ 8405674 w 11218359"/>
                <a:gd name="connsiteY735" fmla="*/ 872876 h 872875"/>
                <a:gd name="connsiteX736" fmla="*/ 8417104 w 11218359"/>
                <a:gd name="connsiteY736" fmla="*/ 872876 h 872875"/>
                <a:gd name="connsiteX737" fmla="*/ 8428582 w 11218359"/>
                <a:gd name="connsiteY737" fmla="*/ 872876 h 872875"/>
                <a:gd name="connsiteX738" fmla="*/ 8440012 w 11218359"/>
                <a:gd name="connsiteY738" fmla="*/ 872876 h 872875"/>
                <a:gd name="connsiteX739" fmla="*/ 8451442 w 11218359"/>
                <a:gd name="connsiteY739" fmla="*/ 872876 h 872875"/>
                <a:gd name="connsiteX740" fmla="*/ 8462872 w 11218359"/>
                <a:gd name="connsiteY740" fmla="*/ 872876 h 872875"/>
                <a:gd name="connsiteX741" fmla="*/ 8474302 w 11218359"/>
                <a:gd name="connsiteY741" fmla="*/ 872876 h 872875"/>
                <a:gd name="connsiteX742" fmla="*/ 8485780 w 11218359"/>
                <a:gd name="connsiteY742" fmla="*/ 872876 h 872875"/>
                <a:gd name="connsiteX743" fmla="*/ 8497210 w 11218359"/>
                <a:gd name="connsiteY743" fmla="*/ 872876 h 872875"/>
                <a:gd name="connsiteX744" fmla="*/ 8508640 w 11218359"/>
                <a:gd name="connsiteY744" fmla="*/ 872876 h 872875"/>
                <a:gd name="connsiteX745" fmla="*/ 8520069 w 11218359"/>
                <a:gd name="connsiteY745" fmla="*/ 872876 h 872875"/>
                <a:gd name="connsiteX746" fmla="*/ 8531500 w 11218359"/>
                <a:gd name="connsiteY746" fmla="*/ 872876 h 872875"/>
                <a:gd name="connsiteX747" fmla="*/ 8542977 w 11218359"/>
                <a:gd name="connsiteY747" fmla="*/ 872876 h 872875"/>
                <a:gd name="connsiteX748" fmla="*/ 8554407 w 11218359"/>
                <a:gd name="connsiteY748" fmla="*/ 872876 h 872875"/>
                <a:gd name="connsiteX749" fmla="*/ 8565837 w 11218359"/>
                <a:gd name="connsiteY749" fmla="*/ 872876 h 872875"/>
                <a:gd name="connsiteX750" fmla="*/ 8577267 w 11218359"/>
                <a:gd name="connsiteY750" fmla="*/ 872876 h 872875"/>
                <a:gd name="connsiteX751" fmla="*/ 8588697 w 11218359"/>
                <a:gd name="connsiteY751" fmla="*/ 872876 h 872875"/>
                <a:gd name="connsiteX752" fmla="*/ 8600175 w 11218359"/>
                <a:gd name="connsiteY752" fmla="*/ 872876 h 872875"/>
                <a:gd name="connsiteX753" fmla="*/ 8611605 w 11218359"/>
                <a:gd name="connsiteY753" fmla="*/ 872876 h 872875"/>
                <a:gd name="connsiteX754" fmla="*/ 8623035 w 11218359"/>
                <a:gd name="connsiteY754" fmla="*/ 872876 h 872875"/>
                <a:gd name="connsiteX755" fmla="*/ 8634465 w 11218359"/>
                <a:gd name="connsiteY755" fmla="*/ 872876 h 872875"/>
                <a:gd name="connsiteX756" fmla="*/ 8645895 w 11218359"/>
                <a:gd name="connsiteY756" fmla="*/ 872876 h 872875"/>
                <a:gd name="connsiteX757" fmla="*/ 8657373 w 11218359"/>
                <a:gd name="connsiteY757" fmla="*/ 872876 h 872875"/>
                <a:gd name="connsiteX758" fmla="*/ 8668802 w 11218359"/>
                <a:gd name="connsiteY758" fmla="*/ 872876 h 872875"/>
                <a:gd name="connsiteX759" fmla="*/ 8680232 w 11218359"/>
                <a:gd name="connsiteY759" fmla="*/ 872876 h 872875"/>
                <a:gd name="connsiteX760" fmla="*/ 8691662 w 11218359"/>
                <a:gd name="connsiteY760" fmla="*/ 872876 h 872875"/>
                <a:gd name="connsiteX761" fmla="*/ 8703093 w 11218359"/>
                <a:gd name="connsiteY761" fmla="*/ 872876 h 872875"/>
                <a:gd name="connsiteX762" fmla="*/ 8714570 w 11218359"/>
                <a:gd name="connsiteY762" fmla="*/ 872876 h 872875"/>
                <a:gd name="connsiteX763" fmla="*/ 8726000 w 11218359"/>
                <a:gd name="connsiteY763" fmla="*/ 872876 h 872875"/>
                <a:gd name="connsiteX764" fmla="*/ 8737430 w 11218359"/>
                <a:gd name="connsiteY764" fmla="*/ 872876 h 872875"/>
                <a:gd name="connsiteX765" fmla="*/ 8748860 w 11218359"/>
                <a:gd name="connsiteY765" fmla="*/ 872876 h 872875"/>
                <a:gd name="connsiteX766" fmla="*/ 8760290 w 11218359"/>
                <a:gd name="connsiteY766" fmla="*/ 872876 h 872875"/>
                <a:gd name="connsiteX767" fmla="*/ 8771768 w 11218359"/>
                <a:gd name="connsiteY767" fmla="*/ 872876 h 872875"/>
                <a:gd name="connsiteX768" fmla="*/ 8783198 w 11218359"/>
                <a:gd name="connsiteY768" fmla="*/ 872876 h 872875"/>
                <a:gd name="connsiteX769" fmla="*/ 8794628 w 11218359"/>
                <a:gd name="connsiteY769" fmla="*/ 872876 h 872875"/>
                <a:gd name="connsiteX770" fmla="*/ 8806058 w 11218359"/>
                <a:gd name="connsiteY770" fmla="*/ 872876 h 872875"/>
                <a:gd name="connsiteX771" fmla="*/ 8817488 w 11218359"/>
                <a:gd name="connsiteY771" fmla="*/ 872876 h 872875"/>
                <a:gd name="connsiteX772" fmla="*/ 8828918 w 11218359"/>
                <a:gd name="connsiteY772" fmla="*/ 872876 h 872875"/>
                <a:gd name="connsiteX773" fmla="*/ 8840395 w 11218359"/>
                <a:gd name="connsiteY773" fmla="*/ 872876 h 872875"/>
                <a:gd name="connsiteX774" fmla="*/ 8851825 w 11218359"/>
                <a:gd name="connsiteY774" fmla="*/ 872876 h 872875"/>
                <a:gd name="connsiteX775" fmla="*/ 8863256 w 11218359"/>
                <a:gd name="connsiteY775" fmla="*/ 872876 h 872875"/>
                <a:gd name="connsiteX776" fmla="*/ 8874686 w 11218359"/>
                <a:gd name="connsiteY776" fmla="*/ 872876 h 872875"/>
                <a:gd name="connsiteX777" fmla="*/ 8886115 w 11218359"/>
                <a:gd name="connsiteY777" fmla="*/ 872876 h 872875"/>
                <a:gd name="connsiteX778" fmla="*/ 8897593 w 11218359"/>
                <a:gd name="connsiteY778" fmla="*/ 872876 h 872875"/>
                <a:gd name="connsiteX779" fmla="*/ 8909022 w 11218359"/>
                <a:gd name="connsiteY779" fmla="*/ 872876 h 872875"/>
                <a:gd name="connsiteX780" fmla="*/ 8920453 w 11218359"/>
                <a:gd name="connsiteY780" fmla="*/ 872876 h 872875"/>
                <a:gd name="connsiteX781" fmla="*/ 8931883 w 11218359"/>
                <a:gd name="connsiteY781" fmla="*/ 872876 h 872875"/>
                <a:gd name="connsiteX782" fmla="*/ 8943313 w 11218359"/>
                <a:gd name="connsiteY782" fmla="*/ 872876 h 872875"/>
                <a:gd name="connsiteX783" fmla="*/ 8954791 w 11218359"/>
                <a:gd name="connsiteY783" fmla="*/ 872876 h 872875"/>
                <a:gd name="connsiteX784" fmla="*/ 8966220 w 11218359"/>
                <a:gd name="connsiteY784" fmla="*/ 872876 h 872875"/>
                <a:gd name="connsiteX785" fmla="*/ 8977651 w 11218359"/>
                <a:gd name="connsiteY785" fmla="*/ 872876 h 872875"/>
                <a:gd name="connsiteX786" fmla="*/ 8989080 w 11218359"/>
                <a:gd name="connsiteY786" fmla="*/ 872876 h 872875"/>
                <a:gd name="connsiteX787" fmla="*/ 9000511 w 11218359"/>
                <a:gd name="connsiteY787" fmla="*/ 872876 h 872875"/>
                <a:gd name="connsiteX788" fmla="*/ 9011988 w 11218359"/>
                <a:gd name="connsiteY788" fmla="*/ 872876 h 872875"/>
                <a:gd name="connsiteX789" fmla="*/ 9023418 w 11218359"/>
                <a:gd name="connsiteY789" fmla="*/ 872876 h 872875"/>
                <a:gd name="connsiteX790" fmla="*/ 9034849 w 11218359"/>
                <a:gd name="connsiteY790" fmla="*/ 872876 h 872875"/>
                <a:gd name="connsiteX791" fmla="*/ 9046278 w 11218359"/>
                <a:gd name="connsiteY791" fmla="*/ 872876 h 872875"/>
                <a:gd name="connsiteX792" fmla="*/ 9057709 w 11218359"/>
                <a:gd name="connsiteY792" fmla="*/ 872876 h 872875"/>
                <a:gd name="connsiteX793" fmla="*/ 9069186 w 11218359"/>
                <a:gd name="connsiteY793" fmla="*/ 872876 h 872875"/>
                <a:gd name="connsiteX794" fmla="*/ 9080615 w 11218359"/>
                <a:gd name="connsiteY794" fmla="*/ 872876 h 872875"/>
                <a:gd name="connsiteX795" fmla="*/ 9092046 w 11218359"/>
                <a:gd name="connsiteY795" fmla="*/ 872876 h 872875"/>
                <a:gd name="connsiteX796" fmla="*/ 9103476 w 11218359"/>
                <a:gd name="connsiteY796" fmla="*/ 872876 h 872875"/>
                <a:gd name="connsiteX797" fmla="*/ 9114906 w 11218359"/>
                <a:gd name="connsiteY797" fmla="*/ 872876 h 872875"/>
                <a:gd name="connsiteX798" fmla="*/ 9126384 w 11218359"/>
                <a:gd name="connsiteY798" fmla="*/ 872876 h 872875"/>
                <a:gd name="connsiteX799" fmla="*/ 9137813 w 11218359"/>
                <a:gd name="connsiteY799" fmla="*/ 872876 h 872875"/>
                <a:gd name="connsiteX800" fmla="*/ 9149244 w 11218359"/>
                <a:gd name="connsiteY800" fmla="*/ 872876 h 872875"/>
                <a:gd name="connsiteX801" fmla="*/ 9160673 w 11218359"/>
                <a:gd name="connsiteY801" fmla="*/ 872876 h 872875"/>
                <a:gd name="connsiteX802" fmla="*/ 9172104 w 11218359"/>
                <a:gd name="connsiteY802" fmla="*/ 872876 h 872875"/>
                <a:gd name="connsiteX803" fmla="*/ 9183581 w 11218359"/>
                <a:gd name="connsiteY803" fmla="*/ 872876 h 872875"/>
                <a:gd name="connsiteX804" fmla="*/ 9195011 w 11218359"/>
                <a:gd name="connsiteY804" fmla="*/ 872876 h 872875"/>
                <a:gd name="connsiteX805" fmla="*/ 9206442 w 11218359"/>
                <a:gd name="connsiteY805" fmla="*/ 872876 h 872875"/>
                <a:gd name="connsiteX806" fmla="*/ 9217871 w 11218359"/>
                <a:gd name="connsiteY806" fmla="*/ 872876 h 872875"/>
                <a:gd name="connsiteX807" fmla="*/ 9229301 w 11218359"/>
                <a:gd name="connsiteY807" fmla="*/ 872876 h 872875"/>
                <a:gd name="connsiteX808" fmla="*/ 9240779 w 11218359"/>
                <a:gd name="connsiteY808" fmla="*/ 872876 h 872875"/>
                <a:gd name="connsiteX809" fmla="*/ 9252209 w 11218359"/>
                <a:gd name="connsiteY809" fmla="*/ 872876 h 872875"/>
                <a:gd name="connsiteX810" fmla="*/ 9263639 w 11218359"/>
                <a:gd name="connsiteY810" fmla="*/ 872876 h 872875"/>
                <a:gd name="connsiteX811" fmla="*/ 9275069 w 11218359"/>
                <a:gd name="connsiteY811" fmla="*/ 872876 h 872875"/>
                <a:gd name="connsiteX812" fmla="*/ 9286498 w 11218359"/>
                <a:gd name="connsiteY812" fmla="*/ 872876 h 872875"/>
                <a:gd name="connsiteX813" fmla="*/ 9297977 w 11218359"/>
                <a:gd name="connsiteY813" fmla="*/ 872876 h 872875"/>
                <a:gd name="connsiteX814" fmla="*/ 9309406 w 11218359"/>
                <a:gd name="connsiteY814" fmla="*/ 872876 h 872875"/>
                <a:gd name="connsiteX815" fmla="*/ 9320837 w 11218359"/>
                <a:gd name="connsiteY815" fmla="*/ 599446 h 872875"/>
                <a:gd name="connsiteX816" fmla="*/ 9332266 w 11218359"/>
                <a:gd name="connsiteY816" fmla="*/ 153243 h 872875"/>
                <a:gd name="connsiteX817" fmla="*/ 9343696 w 11218359"/>
                <a:gd name="connsiteY817" fmla="*/ 67609 h 872875"/>
                <a:gd name="connsiteX818" fmla="*/ 9355174 w 11218359"/>
                <a:gd name="connsiteY818" fmla="*/ 130707 h 872875"/>
                <a:gd name="connsiteX819" fmla="*/ 9366604 w 11218359"/>
                <a:gd name="connsiteY819" fmla="*/ 276439 h 872875"/>
                <a:gd name="connsiteX820" fmla="*/ 9378035 w 11218359"/>
                <a:gd name="connsiteY820" fmla="*/ 231367 h 872875"/>
                <a:gd name="connsiteX821" fmla="*/ 9389464 w 11218359"/>
                <a:gd name="connsiteY821" fmla="*/ 0 h 872875"/>
                <a:gd name="connsiteX822" fmla="*/ 9400894 w 11218359"/>
                <a:gd name="connsiteY822" fmla="*/ 49582 h 872875"/>
                <a:gd name="connsiteX823" fmla="*/ 9412372 w 11218359"/>
                <a:gd name="connsiteY823" fmla="*/ 117186 h 872875"/>
                <a:gd name="connsiteX824" fmla="*/ 9423802 w 11218359"/>
                <a:gd name="connsiteY824" fmla="*/ 114181 h 872875"/>
                <a:gd name="connsiteX825" fmla="*/ 9435232 w 11218359"/>
                <a:gd name="connsiteY825" fmla="*/ 220851 h 872875"/>
                <a:gd name="connsiteX826" fmla="*/ 9446662 w 11218359"/>
                <a:gd name="connsiteY826" fmla="*/ 838324 h 872875"/>
                <a:gd name="connsiteX827" fmla="*/ 9458091 w 11218359"/>
                <a:gd name="connsiteY827" fmla="*/ 872876 h 872875"/>
                <a:gd name="connsiteX828" fmla="*/ 9469570 w 11218359"/>
                <a:gd name="connsiteY828" fmla="*/ 872876 h 872875"/>
                <a:gd name="connsiteX829" fmla="*/ 9480999 w 11218359"/>
                <a:gd name="connsiteY829" fmla="*/ 872876 h 872875"/>
                <a:gd name="connsiteX830" fmla="*/ 9492429 w 11218359"/>
                <a:gd name="connsiteY830" fmla="*/ 872876 h 872875"/>
                <a:gd name="connsiteX831" fmla="*/ 9503859 w 11218359"/>
                <a:gd name="connsiteY831" fmla="*/ 872876 h 872875"/>
                <a:gd name="connsiteX832" fmla="*/ 9515289 w 11218359"/>
                <a:gd name="connsiteY832" fmla="*/ 872876 h 872875"/>
                <a:gd name="connsiteX833" fmla="*/ 9526767 w 11218359"/>
                <a:gd name="connsiteY833" fmla="*/ 872876 h 872875"/>
                <a:gd name="connsiteX834" fmla="*/ 9538197 w 11218359"/>
                <a:gd name="connsiteY834" fmla="*/ 872876 h 872875"/>
                <a:gd name="connsiteX835" fmla="*/ 9549626 w 11218359"/>
                <a:gd name="connsiteY835" fmla="*/ 872876 h 872875"/>
                <a:gd name="connsiteX836" fmla="*/ 9561057 w 11218359"/>
                <a:gd name="connsiteY836" fmla="*/ 872876 h 872875"/>
                <a:gd name="connsiteX837" fmla="*/ 9572487 w 11218359"/>
                <a:gd name="connsiteY837" fmla="*/ 872876 h 872875"/>
                <a:gd name="connsiteX838" fmla="*/ 9583965 w 11218359"/>
                <a:gd name="connsiteY838" fmla="*/ 872876 h 872875"/>
                <a:gd name="connsiteX839" fmla="*/ 9595395 w 11218359"/>
                <a:gd name="connsiteY839" fmla="*/ 872876 h 872875"/>
                <a:gd name="connsiteX840" fmla="*/ 9606824 w 11218359"/>
                <a:gd name="connsiteY840" fmla="*/ 872876 h 872875"/>
                <a:gd name="connsiteX841" fmla="*/ 9618255 w 11218359"/>
                <a:gd name="connsiteY841" fmla="*/ 872876 h 872875"/>
                <a:gd name="connsiteX842" fmla="*/ 9629684 w 11218359"/>
                <a:gd name="connsiteY842" fmla="*/ 872876 h 872875"/>
                <a:gd name="connsiteX843" fmla="*/ 9641163 w 11218359"/>
                <a:gd name="connsiteY843" fmla="*/ 872876 h 872875"/>
                <a:gd name="connsiteX844" fmla="*/ 9652592 w 11218359"/>
                <a:gd name="connsiteY844" fmla="*/ 872876 h 872875"/>
                <a:gd name="connsiteX845" fmla="*/ 9664022 w 11218359"/>
                <a:gd name="connsiteY845" fmla="*/ 872876 h 872875"/>
                <a:gd name="connsiteX846" fmla="*/ 9675452 w 11218359"/>
                <a:gd name="connsiteY846" fmla="*/ 872876 h 872875"/>
                <a:gd name="connsiteX847" fmla="*/ 9686882 w 11218359"/>
                <a:gd name="connsiteY847" fmla="*/ 872876 h 872875"/>
                <a:gd name="connsiteX848" fmla="*/ 9698360 w 11218359"/>
                <a:gd name="connsiteY848" fmla="*/ 872876 h 872875"/>
                <a:gd name="connsiteX849" fmla="*/ 9709790 w 11218359"/>
                <a:gd name="connsiteY849" fmla="*/ 872876 h 872875"/>
                <a:gd name="connsiteX850" fmla="*/ 9721219 w 11218359"/>
                <a:gd name="connsiteY850" fmla="*/ 872876 h 872875"/>
                <a:gd name="connsiteX851" fmla="*/ 9732650 w 11218359"/>
                <a:gd name="connsiteY851" fmla="*/ 872876 h 872875"/>
                <a:gd name="connsiteX852" fmla="*/ 9744080 w 11218359"/>
                <a:gd name="connsiteY852" fmla="*/ 872876 h 872875"/>
                <a:gd name="connsiteX853" fmla="*/ 9755557 w 11218359"/>
                <a:gd name="connsiteY853" fmla="*/ 872876 h 872875"/>
                <a:gd name="connsiteX854" fmla="*/ 9766988 w 11218359"/>
                <a:gd name="connsiteY854" fmla="*/ 872876 h 872875"/>
                <a:gd name="connsiteX855" fmla="*/ 9778417 w 11218359"/>
                <a:gd name="connsiteY855" fmla="*/ 872876 h 872875"/>
                <a:gd name="connsiteX856" fmla="*/ 9789848 w 11218359"/>
                <a:gd name="connsiteY856" fmla="*/ 872876 h 872875"/>
                <a:gd name="connsiteX857" fmla="*/ 9801277 w 11218359"/>
                <a:gd name="connsiteY857" fmla="*/ 872876 h 872875"/>
                <a:gd name="connsiteX858" fmla="*/ 9812755 w 11218359"/>
                <a:gd name="connsiteY858" fmla="*/ 872876 h 872875"/>
                <a:gd name="connsiteX859" fmla="*/ 9824185 w 11218359"/>
                <a:gd name="connsiteY859" fmla="*/ 872876 h 872875"/>
                <a:gd name="connsiteX860" fmla="*/ 9835615 w 11218359"/>
                <a:gd name="connsiteY860" fmla="*/ 872876 h 872875"/>
                <a:gd name="connsiteX861" fmla="*/ 9847045 w 11218359"/>
                <a:gd name="connsiteY861" fmla="*/ 872876 h 872875"/>
                <a:gd name="connsiteX862" fmla="*/ 9858475 w 11218359"/>
                <a:gd name="connsiteY862" fmla="*/ 872876 h 872875"/>
                <a:gd name="connsiteX863" fmla="*/ 9869952 w 11218359"/>
                <a:gd name="connsiteY863" fmla="*/ 872876 h 872875"/>
                <a:gd name="connsiteX864" fmla="*/ 9881383 w 11218359"/>
                <a:gd name="connsiteY864" fmla="*/ 872876 h 872875"/>
                <a:gd name="connsiteX865" fmla="*/ 9892812 w 11218359"/>
                <a:gd name="connsiteY865" fmla="*/ 872876 h 872875"/>
                <a:gd name="connsiteX866" fmla="*/ 9904243 w 11218359"/>
                <a:gd name="connsiteY866" fmla="*/ 872876 h 872875"/>
                <a:gd name="connsiteX867" fmla="*/ 9915673 w 11218359"/>
                <a:gd name="connsiteY867" fmla="*/ 872876 h 872875"/>
                <a:gd name="connsiteX868" fmla="*/ 9927102 w 11218359"/>
                <a:gd name="connsiteY868" fmla="*/ 872876 h 872875"/>
                <a:gd name="connsiteX869" fmla="*/ 9938581 w 11218359"/>
                <a:gd name="connsiteY869" fmla="*/ 872876 h 872875"/>
                <a:gd name="connsiteX870" fmla="*/ 9950010 w 11218359"/>
                <a:gd name="connsiteY870" fmla="*/ 872876 h 872875"/>
                <a:gd name="connsiteX871" fmla="*/ 9961441 w 11218359"/>
                <a:gd name="connsiteY871" fmla="*/ 872876 h 872875"/>
                <a:gd name="connsiteX872" fmla="*/ 9972870 w 11218359"/>
                <a:gd name="connsiteY872" fmla="*/ 872876 h 872875"/>
                <a:gd name="connsiteX873" fmla="*/ 9984300 w 11218359"/>
                <a:gd name="connsiteY873" fmla="*/ 872876 h 872875"/>
                <a:gd name="connsiteX874" fmla="*/ 9995778 w 11218359"/>
                <a:gd name="connsiteY874" fmla="*/ 872876 h 872875"/>
                <a:gd name="connsiteX875" fmla="*/ 10007208 w 11218359"/>
                <a:gd name="connsiteY875" fmla="*/ 872876 h 872875"/>
                <a:gd name="connsiteX876" fmla="*/ 10018638 w 11218359"/>
                <a:gd name="connsiteY876" fmla="*/ 872876 h 872875"/>
                <a:gd name="connsiteX877" fmla="*/ 10030068 w 11218359"/>
                <a:gd name="connsiteY877" fmla="*/ 872876 h 872875"/>
                <a:gd name="connsiteX878" fmla="*/ 10041498 w 11218359"/>
                <a:gd name="connsiteY878" fmla="*/ 872876 h 872875"/>
                <a:gd name="connsiteX879" fmla="*/ 10052976 w 11218359"/>
                <a:gd name="connsiteY879" fmla="*/ 872876 h 872875"/>
                <a:gd name="connsiteX880" fmla="*/ 10064405 w 11218359"/>
                <a:gd name="connsiteY880" fmla="*/ 872876 h 872875"/>
                <a:gd name="connsiteX881" fmla="*/ 10075835 w 11218359"/>
                <a:gd name="connsiteY881" fmla="*/ 872876 h 872875"/>
                <a:gd name="connsiteX882" fmla="*/ 10087266 w 11218359"/>
                <a:gd name="connsiteY882" fmla="*/ 872876 h 872875"/>
                <a:gd name="connsiteX883" fmla="*/ 10098695 w 11218359"/>
                <a:gd name="connsiteY883" fmla="*/ 872876 h 872875"/>
                <a:gd name="connsiteX884" fmla="*/ 10110174 w 11218359"/>
                <a:gd name="connsiteY884" fmla="*/ 872876 h 872875"/>
                <a:gd name="connsiteX885" fmla="*/ 10121603 w 11218359"/>
                <a:gd name="connsiteY885" fmla="*/ 872876 h 872875"/>
                <a:gd name="connsiteX886" fmla="*/ 10133033 w 11218359"/>
                <a:gd name="connsiteY886" fmla="*/ 872876 h 872875"/>
                <a:gd name="connsiteX887" fmla="*/ 10144463 w 11218359"/>
                <a:gd name="connsiteY887" fmla="*/ 872876 h 872875"/>
                <a:gd name="connsiteX888" fmla="*/ 10155893 w 11218359"/>
                <a:gd name="connsiteY888" fmla="*/ 872876 h 872875"/>
                <a:gd name="connsiteX889" fmla="*/ 10167371 w 11218359"/>
                <a:gd name="connsiteY889" fmla="*/ 872876 h 872875"/>
                <a:gd name="connsiteX890" fmla="*/ 10178801 w 11218359"/>
                <a:gd name="connsiteY890" fmla="*/ 872876 h 872875"/>
                <a:gd name="connsiteX891" fmla="*/ 10190230 w 11218359"/>
                <a:gd name="connsiteY891" fmla="*/ 872876 h 872875"/>
                <a:gd name="connsiteX892" fmla="*/ 10201661 w 11218359"/>
                <a:gd name="connsiteY892" fmla="*/ 872876 h 872875"/>
                <a:gd name="connsiteX893" fmla="*/ 10213091 w 11218359"/>
                <a:gd name="connsiteY893" fmla="*/ 872876 h 872875"/>
                <a:gd name="connsiteX894" fmla="*/ 10224569 w 11218359"/>
                <a:gd name="connsiteY894" fmla="*/ 872876 h 872875"/>
                <a:gd name="connsiteX895" fmla="*/ 10235998 w 11218359"/>
                <a:gd name="connsiteY895" fmla="*/ 872876 h 872875"/>
                <a:gd name="connsiteX896" fmla="*/ 10247428 w 11218359"/>
                <a:gd name="connsiteY896" fmla="*/ 872876 h 872875"/>
                <a:gd name="connsiteX897" fmla="*/ 10258859 w 11218359"/>
                <a:gd name="connsiteY897" fmla="*/ 872876 h 872875"/>
                <a:gd name="connsiteX898" fmla="*/ 10270288 w 11218359"/>
                <a:gd name="connsiteY898" fmla="*/ 872876 h 872875"/>
                <a:gd name="connsiteX899" fmla="*/ 10281767 w 11218359"/>
                <a:gd name="connsiteY899" fmla="*/ 872876 h 872875"/>
                <a:gd name="connsiteX900" fmla="*/ 10293196 w 11218359"/>
                <a:gd name="connsiteY900" fmla="*/ 872876 h 872875"/>
                <a:gd name="connsiteX901" fmla="*/ 10304626 w 11218359"/>
                <a:gd name="connsiteY901" fmla="*/ 872876 h 872875"/>
                <a:gd name="connsiteX902" fmla="*/ 10316056 w 11218359"/>
                <a:gd name="connsiteY902" fmla="*/ 872876 h 872875"/>
                <a:gd name="connsiteX903" fmla="*/ 10327486 w 11218359"/>
                <a:gd name="connsiteY903" fmla="*/ 872876 h 872875"/>
                <a:gd name="connsiteX904" fmla="*/ 10338963 w 11218359"/>
                <a:gd name="connsiteY904" fmla="*/ 872876 h 872875"/>
                <a:gd name="connsiteX905" fmla="*/ 10350394 w 11218359"/>
                <a:gd name="connsiteY905" fmla="*/ 872876 h 872875"/>
                <a:gd name="connsiteX906" fmla="*/ 10361823 w 11218359"/>
                <a:gd name="connsiteY906" fmla="*/ 872876 h 872875"/>
                <a:gd name="connsiteX907" fmla="*/ 10373254 w 11218359"/>
                <a:gd name="connsiteY907" fmla="*/ 872876 h 872875"/>
                <a:gd name="connsiteX908" fmla="*/ 10384684 w 11218359"/>
                <a:gd name="connsiteY908" fmla="*/ 872876 h 872875"/>
                <a:gd name="connsiteX909" fmla="*/ 10396161 w 11218359"/>
                <a:gd name="connsiteY909" fmla="*/ 872876 h 872875"/>
                <a:gd name="connsiteX910" fmla="*/ 10407591 w 11218359"/>
                <a:gd name="connsiteY910" fmla="*/ 872876 h 872875"/>
                <a:gd name="connsiteX911" fmla="*/ 10419021 w 11218359"/>
                <a:gd name="connsiteY911" fmla="*/ 872876 h 872875"/>
                <a:gd name="connsiteX912" fmla="*/ 10430452 w 11218359"/>
                <a:gd name="connsiteY912" fmla="*/ 872876 h 872875"/>
                <a:gd name="connsiteX913" fmla="*/ 10441881 w 11218359"/>
                <a:gd name="connsiteY913" fmla="*/ 872876 h 872875"/>
                <a:gd name="connsiteX914" fmla="*/ 10453358 w 11218359"/>
                <a:gd name="connsiteY914" fmla="*/ 872876 h 872875"/>
                <a:gd name="connsiteX915" fmla="*/ 10464789 w 11218359"/>
                <a:gd name="connsiteY915" fmla="*/ 872876 h 872875"/>
                <a:gd name="connsiteX916" fmla="*/ 10476219 w 11218359"/>
                <a:gd name="connsiteY916" fmla="*/ 872876 h 872875"/>
                <a:gd name="connsiteX917" fmla="*/ 10487649 w 11218359"/>
                <a:gd name="connsiteY917" fmla="*/ 872876 h 872875"/>
                <a:gd name="connsiteX918" fmla="*/ 10499079 w 11218359"/>
                <a:gd name="connsiteY918" fmla="*/ 872876 h 872875"/>
                <a:gd name="connsiteX919" fmla="*/ 10510556 w 11218359"/>
                <a:gd name="connsiteY919" fmla="*/ 872876 h 872875"/>
                <a:gd name="connsiteX920" fmla="*/ 10521987 w 11218359"/>
                <a:gd name="connsiteY920" fmla="*/ 872876 h 872875"/>
                <a:gd name="connsiteX921" fmla="*/ 10533416 w 11218359"/>
                <a:gd name="connsiteY921" fmla="*/ 872876 h 872875"/>
                <a:gd name="connsiteX922" fmla="*/ 10544847 w 11218359"/>
                <a:gd name="connsiteY922" fmla="*/ 872876 h 872875"/>
                <a:gd name="connsiteX923" fmla="*/ 10556277 w 11218359"/>
                <a:gd name="connsiteY923" fmla="*/ 872876 h 872875"/>
                <a:gd name="connsiteX924" fmla="*/ 10567754 w 11218359"/>
                <a:gd name="connsiteY924" fmla="*/ 872876 h 872875"/>
                <a:gd name="connsiteX925" fmla="*/ 10579184 w 11218359"/>
                <a:gd name="connsiteY925" fmla="*/ 872876 h 872875"/>
                <a:gd name="connsiteX926" fmla="*/ 10590614 w 11218359"/>
                <a:gd name="connsiteY926" fmla="*/ 872876 h 872875"/>
                <a:gd name="connsiteX927" fmla="*/ 10602045 w 11218359"/>
                <a:gd name="connsiteY927" fmla="*/ 872876 h 872875"/>
                <a:gd name="connsiteX928" fmla="*/ 10613474 w 11218359"/>
                <a:gd name="connsiteY928" fmla="*/ 872876 h 872875"/>
                <a:gd name="connsiteX929" fmla="*/ 10624951 w 11218359"/>
                <a:gd name="connsiteY929" fmla="*/ 872876 h 872875"/>
                <a:gd name="connsiteX930" fmla="*/ 10636382 w 11218359"/>
                <a:gd name="connsiteY930" fmla="*/ 872876 h 872875"/>
                <a:gd name="connsiteX931" fmla="*/ 10647812 w 11218359"/>
                <a:gd name="connsiteY931" fmla="*/ 872876 h 872875"/>
                <a:gd name="connsiteX932" fmla="*/ 10659241 w 11218359"/>
                <a:gd name="connsiteY932" fmla="*/ 872876 h 872875"/>
                <a:gd name="connsiteX933" fmla="*/ 10670672 w 11218359"/>
                <a:gd name="connsiteY933" fmla="*/ 872876 h 872875"/>
                <a:gd name="connsiteX934" fmla="*/ 10682149 w 11218359"/>
                <a:gd name="connsiteY934" fmla="*/ 872876 h 872875"/>
                <a:gd name="connsiteX935" fmla="*/ 10693580 w 11218359"/>
                <a:gd name="connsiteY935" fmla="*/ 872876 h 872875"/>
                <a:gd name="connsiteX936" fmla="*/ 10705009 w 11218359"/>
                <a:gd name="connsiteY936" fmla="*/ 872876 h 872875"/>
                <a:gd name="connsiteX937" fmla="*/ 10716439 w 11218359"/>
                <a:gd name="connsiteY937" fmla="*/ 872876 h 872875"/>
                <a:gd name="connsiteX938" fmla="*/ 10727870 w 11218359"/>
                <a:gd name="connsiteY938" fmla="*/ 872876 h 872875"/>
                <a:gd name="connsiteX939" fmla="*/ 10739347 w 11218359"/>
                <a:gd name="connsiteY939" fmla="*/ 872876 h 872875"/>
                <a:gd name="connsiteX940" fmla="*/ 10750778 w 11218359"/>
                <a:gd name="connsiteY940" fmla="*/ 872876 h 872875"/>
                <a:gd name="connsiteX941" fmla="*/ 10762207 w 11218359"/>
                <a:gd name="connsiteY941" fmla="*/ 872876 h 872875"/>
                <a:gd name="connsiteX942" fmla="*/ 10773637 w 11218359"/>
                <a:gd name="connsiteY942" fmla="*/ 872876 h 872875"/>
                <a:gd name="connsiteX943" fmla="*/ 10785067 w 11218359"/>
                <a:gd name="connsiteY943" fmla="*/ 872876 h 872875"/>
                <a:gd name="connsiteX944" fmla="*/ 10796544 w 11218359"/>
                <a:gd name="connsiteY944" fmla="*/ 872876 h 872875"/>
                <a:gd name="connsiteX945" fmla="*/ 10807975 w 11218359"/>
                <a:gd name="connsiteY945" fmla="*/ 872876 h 872875"/>
                <a:gd name="connsiteX946" fmla="*/ 10819405 w 11218359"/>
                <a:gd name="connsiteY946" fmla="*/ 872876 h 872875"/>
                <a:gd name="connsiteX947" fmla="*/ 10830834 w 11218359"/>
                <a:gd name="connsiteY947" fmla="*/ 872876 h 872875"/>
                <a:gd name="connsiteX948" fmla="*/ 10842265 w 11218359"/>
                <a:gd name="connsiteY948" fmla="*/ 872876 h 872875"/>
                <a:gd name="connsiteX949" fmla="*/ 10853742 w 11218359"/>
                <a:gd name="connsiteY949" fmla="*/ 872876 h 872875"/>
                <a:gd name="connsiteX950" fmla="*/ 10865173 w 11218359"/>
                <a:gd name="connsiteY950" fmla="*/ 872876 h 872875"/>
                <a:gd name="connsiteX951" fmla="*/ 10876602 w 11218359"/>
                <a:gd name="connsiteY951" fmla="*/ 872876 h 872875"/>
                <a:gd name="connsiteX952" fmla="*/ 10888032 w 11218359"/>
                <a:gd name="connsiteY952" fmla="*/ 872876 h 872875"/>
                <a:gd name="connsiteX953" fmla="*/ 10899463 w 11218359"/>
                <a:gd name="connsiteY953" fmla="*/ 872876 h 872875"/>
                <a:gd name="connsiteX954" fmla="*/ 10910892 w 11218359"/>
                <a:gd name="connsiteY954" fmla="*/ 872876 h 872875"/>
                <a:gd name="connsiteX955" fmla="*/ 10922369 w 11218359"/>
                <a:gd name="connsiteY955" fmla="*/ 872876 h 872875"/>
                <a:gd name="connsiteX956" fmla="*/ 10933800 w 11218359"/>
                <a:gd name="connsiteY956" fmla="*/ 872876 h 872875"/>
                <a:gd name="connsiteX957" fmla="*/ 10945230 w 11218359"/>
                <a:gd name="connsiteY957" fmla="*/ 872876 h 872875"/>
                <a:gd name="connsiteX958" fmla="*/ 10956660 w 11218359"/>
                <a:gd name="connsiteY958" fmla="*/ 872876 h 872875"/>
                <a:gd name="connsiteX959" fmla="*/ 10968090 w 11218359"/>
                <a:gd name="connsiteY959" fmla="*/ 872876 h 872875"/>
                <a:gd name="connsiteX960" fmla="*/ 10979567 w 11218359"/>
                <a:gd name="connsiteY960" fmla="*/ 872876 h 872875"/>
                <a:gd name="connsiteX961" fmla="*/ 10990998 w 11218359"/>
                <a:gd name="connsiteY961" fmla="*/ 872876 h 872875"/>
                <a:gd name="connsiteX962" fmla="*/ 11002427 w 11218359"/>
                <a:gd name="connsiteY962" fmla="*/ 872876 h 872875"/>
                <a:gd name="connsiteX963" fmla="*/ 11013858 w 11218359"/>
                <a:gd name="connsiteY963" fmla="*/ 872876 h 872875"/>
                <a:gd name="connsiteX964" fmla="*/ 11025287 w 11218359"/>
                <a:gd name="connsiteY964" fmla="*/ 872876 h 872875"/>
                <a:gd name="connsiteX965" fmla="*/ 11036765 w 11218359"/>
                <a:gd name="connsiteY965" fmla="*/ 872876 h 872875"/>
                <a:gd name="connsiteX966" fmla="*/ 11048195 w 11218359"/>
                <a:gd name="connsiteY966" fmla="*/ 872876 h 872875"/>
                <a:gd name="connsiteX967" fmla="*/ 11059625 w 11218359"/>
                <a:gd name="connsiteY967" fmla="*/ 872876 h 872875"/>
                <a:gd name="connsiteX968" fmla="*/ 11071056 w 11218359"/>
                <a:gd name="connsiteY968" fmla="*/ 872876 h 872875"/>
                <a:gd name="connsiteX969" fmla="*/ 11082485 w 11218359"/>
                <a:gd name="connsiteY969" fmla="*/ 872876 h 872875"/>
                <a:gd name="connsiteX970" fmla="*/ 11093962 w 11218359"/>
                <a:gd name="connsiteY970" fmla="*/ 872876 h 872875"/>
                <a:gd name="connsiteX971" fmla="*/ 11105393 w 11218359"/>
                <a:gd name="connsiteY971" fmla="*/ 872876 h 872875"/>
                <a:gd name="connsiteX972" fmla="*/ 11116823 w 11218359"/>
                <a:gd name="connsiteY972" fmla="*/ 872876 h 872875"/>
                <a:gd name="connsiteX973" fmla="*/ 11128253 w 11218359"/>
                <a:gd name="connsiteY973" fmla="*/ 872876 h 872875"/>
                <a:gd name="connsiteX974" fmla="*/ 11139683 w 11218359"/>
                <a:gd name="connsiteY974" fmla="*/ 872876 h 872875"/>
                <a:gd name="connsiteX975" fmla="*/ 11151160 w 11218359"/>
                <a:gd name="connsiteY975" fmla="*/ 872876 h 872875"/>
                <a:gd name="connsiteX976" fmla="*/ 11162591 w 11218359"/>
                <a:gd name="connsiteY976" fmla="*/ 872876 h 872875"/>
                <a:gd name="connsiteX977" fmla="*/ 11174020 w 11218359"/>
                <a:gd name="connsiteY977" fmla="*/ 872876 h 872875"/>
                <a:gd name="connsiteX978" fmla="*/ 11185451 w 11218359"/>
                <a:gd name="connsiteY978" fmla="*/ 872876 h 872875"/>
                <a:gd name="connsiteX979" fmla="*/ 11196881 w 11218359"/>
                <a:gd name="connsiteY979" fmla="*/ 872876 h 872875"/>
                <a:gd name="connsiteX980" fmla="*/ 11208358 w 11218359"/>
                <a:gd name="connsiteY980" fmla="*/ 872876 h 872875"/>
                <a:gd name="connsiteX981" fmla="*/ 11218359 w 11218359"/>
                <a:gd name="connsiteY981" fmla="*/ 872876 h 87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72875">
                  <a:moveTo>
                    <a:pt x="0" y="872876"/>
                  </a:moveTo>
                  <a:lnTo>
                    <a:pt x="9149" y="872876"/>
                  </a:lnTo>
                  <a:lnTo>
                    <a:pt x="20588" y="872876"/>
                  </a:lnTo>
                  <a:lnTo>
                    <a:pt x="32028" y="872876"/>
                  </a:lnTo>
                  <a:lnTo>
                    <a:pt x="43467" y="872876"/>
                  </a:lnTo>
                  <a:lnTo>
                    <a:pt x="54907" y="872876"/>
                  </a:lnTo>
                  <a:lnTo>
                    <a:pt x="66346" y="872876"/>
                  </a:lnTo>
                  <a:lnTo>
                    <a:pt x="77786" y="872876"/>
                  </a:lnTo>
                  <a:lnTo>
                    <a:pt x="89225" y="872876"/>
                  </a:lnTo>
                  <a:lnTo>
                    <a:pt x="100665" y="872876"/>
                  </a:lnTo>
                  <a:lnTo>
                    <a:pt x="112104" y="872876"/>
                  </a:lnTo>
                  <a:lnTo>
                    <a:pt x="123544" y="872876"/>
                  </a:lnTo>
                  <a:lnTo>
                    <a:pt x="134979" y="872876"/>
                  </a:lnTo>
                  <a:lnTo>
                    <a:pt x="146423" y="872876"/>
                  </a:lnTo>
                  <a:lnTo>
                    <a:pt x="157858" y="872876"/>
                  </a:lnTo>
                  <a:lnTo>
                    <a:pt x="169297" y="872876"/>
                  </a:lnTo>
                  <a:lnTo>
                    <a:pt x="180737" y="872876"/>
                  </a:lnTo>
                  <a:lnTo>
                    <a:pt x="192176" y="872876"/>
                  </a:lnTo>
                  <a:lnTo>
                    <a:pt x="203616" y="872876"/>
                  </a:lnTo>
                  <a:lnTo>
                    <a:pt x="215055" y="872876"/>
                  </a:lnTo>
                  <a:lnTo>
                    <a:pt x="226495" y="872876"/>
                  </a:lnTo>
                  <a:lnTo>
                    <a:pt x="237935" y="872876"/>
                  </a:lnTo>
                  <a:lnTo>
                    <a:pt x="249374" y="872876"/>
                  </a:lnTo>
                  <a:lnTo>
                    <a:pt x="260814" y="872876"/>
                  </a:lnTo>
                  <a:lnTo>
                    <a:pt x="272253" y="872876"/>
                  </a:lnTo>
                  <a:lnTo>
                    <a:pt x="283693" y="872876"/>
                  </a:lnTo>
                  <a:lnTo>
                    <a:pt x="295132" y="872876"/>
                  </a:lnTo>
                  <a:lnTo>
                    <a:pt x="306572" y="872876"/>
                  </a:lnTo>
                  <a:lnTo>
                    <a:pt x="318011" y="872876"/>
                  </a:lnTo>
                  <a:lnTo>
                    <a:pt x="329451" y="872876"/>
                  </a:lnTo>
                  <a:lnTo>
                    <a:pt x="340890" y="872876"/>
                  </a:lnTo>
                  <a:lnTo>
                    <a:pt x="352330" y="872876"/>
                  </a:lnTo>
                  <a:lnTo>
                    <a:pt x="363769" y="872876"/>
                  </a:lnTo>
                  <a:lnTo>
                    <a:pt x="375209" y="872876"/>
                  </a:lnTo>
                  <a:lnTo>
                    <a:pt x="386648" y="872876"/>
                  </a:lnTo>
                  <a:lnTo>
                    <a:pt x="398088" y="872876"/>
                  </a:lnTo>
                  <a:lnTo>
                    <a:pt x="409527" y="872876"/>
                  </a:lnTo>
                  <a:lnTo>
                    <a:pt x="420967" y="872876"/>
                  </a:lnTo>
                  <a:lnTo>
                    <a:pt x="432406" y="872876"/>
                  </a:lnTo>
                  <a:lnTo>
                    <a:pt x="443846" y="872876"/>
                  </a:lnTo>
                  <a:lnTo>
                    <a:pt x="455285" y="872876"/>
                  </a:lnTo>
                  <a:lnTo>
                    <a:pt x="466725" y="872876"/>
                  </a:lnTo>
                  <a:lnTo>
                    <a:pt x="478165" y="872876"/>
                  </a:lnTo>
                  <a:lnTo>
                    <a:pt x="489604" y="872876"/>
                  </a:lnTo>
                  <a:lnTo>
                    <a:pt x="501044" y="872876"/>
                  </a:lnTo>
                  <a:lnTo>
                    <a:pt x="512483" y="872876"/>
                  </a:lnTo>
                  <a:lnTo>
                    <a:pt x="523923" y="872876"/>
                  </a:lnTo>
                  <a:lnTo>
                    <a:pt x="535362" y="872876"/>
                  </a:lnTo>
                  <a:lnTo>
                    <a:pt x="546802" y="872876"/>
                  </a:lnTo>
                  <a:lnTo>
                    <a:pt x="558241" y="872876"/>
                  </a:lnTo>
                  <a:lnTo>
                    <a:pt x="569681" y="872876"/>
                  </a:lnTo>
                  <a:lnTo>
                    <a:pt x="581120" y="872876"/>
                  </a:lnTo>
                  <a:lnTo>
                    <a:pt x="592560" y="872876"/>
                  </a:lnTo>
                  <a:lnTo>
                    <a:pt x="603999" y="872876"/>
                  </a:lnTo>
                  <a:lnTo>
                    <a:pt x="615439" y="872876"/>
                  </a:lnTo>
                  <a:lnTo>
                    <a:pt x="626878" y="872876"/>
                  </a:lnTo>
                  <a:lnTo>
                    <a:pt x="638318" y="872876"/>
                  </a:lnTo>
                  <a:lnTo>
                    <a:pt x="649757" y="872876"/>
                  </a:lnTo>
                  <a:lnTo>
                    <a:pt x="661192" y="872876"/>
                  </a:lnTo>
                  <a:lnTo>
                    <a:pt x="672632" y="872876"/>
                  </a:lnTo>
                  <a:lnTo>
                    <a:pt x="684071" y="872876"/>
                  </a:lnTo>
                  <a:lnTo>
                    <a:pt x="695511" y="872876"/>
                  </a:lnTo>
                  <a:lnTo>
                    <a:pt x="706950" y="872876"/>
                  </a:lnTo>
                  <a:lnTo>
                    <a:pt x="718390" y="872876"/>
                  </a:lnTo>
                  <a:lnTo>
                    <a:pt x="729829" y="872876"/>
                  </a:lnTo>
                  <a:lnTo>
                    <a:pt x="741269" y="872876"/>
                  </a:lnTo>
                  <a:lnTo>
                    <a:pt x="752708" y="872876"/>
                  </a:lnTo>
                  <a:lnTo>
                    <a:pt x="764148" y="872876"/>
                  </a:lnTo>
                  <a:lnTo>
                    <a:pt x="775587" y="872876"/>
                  </a:lnTo>
                  <a:lnTo>
                    <a:pt x="787027" y="872876"/>
                  </a:lnTo>
                  <a:lnTo>
                    <a:pt x="798467" y="872876"/>
                  </a:lnTo>
                  <a:lnTo>
                    <a:pt x="809906" y="872876"/>
                  </a:lnTo>
                  <a:lnTo>
                    <a:pt x="821346" y="872876"/>
                  </a:lnTo>
                  <a:lnTo>
                    <a:pt x="832785" y="872876"/>
                  </a:lnTo>
                  <a:lnTo>
                    <a:pt x="844225" y="872876"/>
                  </a:lnTo>
                  <a:lnTo>
                    <a:pt x="855664" y="872876"/>
                  </a:lnTo>
                  <a:lnTo>
                    <a:pt x="867104" y="872876"/>
                  </a:lnTo>
                  <a:lnTo>
                    <a:pt x="878543" y="872876"/>
                  </a:lnTo>
                  <a:lnTo>
                    <a:pt x="889983" y="872876"/>
                  </a:lnTo>
                  <a:lnTo>
                    <a:pt x="901422" y="872876"/>
                  </a:lnTo>
                  <a:lnTo>
                    <a:pt x="912862" y="872876"/>
                  </a:lnTo>
                  <a:lnTo>
                    <a:pt x="924301" y="872876"/>
                  </a:lnTo>
                  <a:lnTo>
                    <a:pt x="935741" y="872876"/>
                  </a:lnTo>
                  <a:lnTo>
                    <a:pt x="947180" y="872876"/>
                  </a:lnTo>
                  <a:lnTo>
                    <a:pt x="958620" y="872876"/>
                  </a:lnTo>
                  <a:lnTo>
                    <a:pt x="970059" y="872876"/>
                  </a:lnTo>
                  <a:lnTo>
                    <a:pt x="981499" y="872876"/>
                  </a:lnTo>
                  <a:lnTo>
                    <a:pt x="992938" y="872876"/>
                  </a:lnTo>
                  <a:lnTo>
                    <a:pt x="1004378" y="872876"/>
                  </a:lnTo>
                  <a:lnTo>
                    <a:pt x="1015818" y="872876"/>
                  </a:lnTo>
                  <a:lnTo>
                    <a:pt x="1027257" y="872876"/>
                  </a:lnTo>
                  <a:lnTo>
                    <a:pt x="1038697" y="872876"/>
                  </a:lnTo>
                  <a:lnTo>
                    <a:pt x="1050136" y="872876"/>
                  </a:lnTo>
                  <a:lnTo>
                    <a:pt x="1061576" y="872876"/>
                  </a:lnTo>
                  <a:lnTo>
                    <a:pt x="1073015" y="872876"/>
                  </a:lnTo>
                  <a:lnTo>
                    <a:pt x="1084455" y="872876"/>
                  </a:lnTo>
                  <a:lnTo>
                    <a:pt x="1095894" y="872876"/>
                  </a:lnTo>
                  <a:lnTo>
                    <a:pt x="1107334" y="872876"/>
                  </a:lnTo>
                  <a:lnTo>
                    <a:pt x="1118773" y="872876"/>
                  </a:lnTo>
                  <a:lnTo>
                    <a:pt x="1130213" y="872876"/>
                  </a:lnTo>
                  <a:lnTo>
                    <a:pt x="1141652" y="872876"/>
                  </a:lnTo>
                  <a:lnTo>
                    <a:pt x="1153092" y="872876"/>
                  </a:lnTo>
                  <a:lnTo>
                    <a:pt x="1164531" y="872876"/>
                  </a:lnTo>
                  <a:lnTo>
                    <a:pt x="1175971" y="872876"/>
                  </a:lnTo>
                  <a:lnTo>
                    <a:pt x="1187406" y="872876"/>
                  </a:lnTo>
                  <a:lnTo>
                    <a:pt x="1198845" y="872876"/>
                  </a:lnTo>
                  <a:lnTo>
                    <a:pt x="1210285" y="872876"/>
                  </a:lnTo>
                  <a:lnTo>
                    <a:pt x="1221724" y="872876"/>
                  </a:lnTo>
                  <a:lnTo>
                    <a:pt x="1233164" y="872876"/>
                  </a:lnTo>
                  <a:lnTo>
                    <a:pt x="1244603" y="872876"/>
                  </a:lnTo>
                  <a:lnTo>
                    <a:pt x="1256043" y="872876"/>
                  </a:lnTo>
                  <a:lnTo>
                    <a:pt x="1267482" y="872876"/>
                  </a:lnTo>
                  <a:lnTo>
                    <a:pt x="1278922" y="872876"/>
                  </a:lnTo>
                  <a:lnTo>
                    <a:pt x="1290361" y="872876"/>
                  </a:lnTo>
                  <a:lnTo>
                    <a:pt x="1301801" y="872876"/>
                  </a:lnTo>
                  <a:lnTo>
                    <a:pt x="1313240" y="872876"/>
                  </a:lnTo>
                  <a:lnTo>
                    <a:pt x="1324680" y="872876"/>
                  </a:lnTo>
                  <a:lnTo>
                    <a:pt x="1336120" y="872876"/>
                  </a:lnTo>
                  <a:lnTo>
                    <a:pt x="1347559" y="872876"/>
                  </a:lnTo>
                  <a:lnTo>
                    <a:pt x="1358999" y="872876"/>
                  </a:lnTo>
                  <a:lnTo>
                    <a:pt x="1370438" y="872876"/>
                  </a:lnTo>
                  <a:lnTo>
                    <a:pt x="1381878" y="872876"/>
                  </a:lnTo>
                  <a:lnTo>
                    <a:pt x="1393317" y="872876"/>
                  </a:lnTo>
                  <a:lnTo>
                    <a:pt x="1404757" y="872876"/>
                  </a:lnTo>
                  <a:lnTo>
                    <a:pt x="1416196" y="872876"/>
                  </a:lnTo>
                  <a:lnTo>
                    <a:pt x="1427636" y="872876"/>
                  </a:lnTo>
                  <a:lnTo>
                    <a:pt x="1439075" y="872876"/>
                  </a:lnTo>
                  <a:lnTo>
                    <a:pt x="1450515" y="872876"/>
                  </a:lnTo>
                  <a:lnTo>
                    <a:pt x="1461954" y="872876"/>
                  </a:lnTo>
                  <a:lnTo>
                    <a:pt x="1473394" y="872876"/>
                  </a:lnTo>
                  <a:lnTo>
                    <a:pt x="1484833" y="872876"/>
                  </a:lnTo>
                  <a:lnTo>
                    <a:pt x="1496273" y="872876"/>
                  </a:lnTo>
                  <a:lnTo>
                    <a:pt x="1507712" y="872876"/>
                  </a:lnTo>
                  <a:lnTo>
                    <a:pt x="1519152" y="872876"/>
                  </a:lnTo>
                  <a:lnTo>
                    <a:pt x="1530591" y="872876"/>
                  </a:lnTo>
                  <a:lnTo>
                    <a:pt x="1542031" y="872876"/>
                  </a:lnTo>
                  <a:lnTo>
                    <a:pt x="1553471" y="872876"/>
                  </a:lnTo>
                  <a:lnTo>
                    <a:pt x="1564910" y="872876"/>
                  </a:lnTo>
                  <a:lnTo>
                    <a:pt x="1576349" y="872876"/>
                  </a:lnTo>
                  <a:lnTo>
                    <a:pt x="1587789" y="872876"/>
                  </a:lnTo>
                  <a:lnTo>
                    <a:pt x="1599229" y="872876"/>
                  </a:lnTo>
                  <a:lnTo>
                    <a:pt x="1610668" y="872876"/>
                  </a:lnTo>
                  <a:lnTo>
                    <a:pt x="1622107" y="872876"/>
                  </a:lnTo>
                  <a:lnTo>
                    <a:pt x="1633547" y="872876"/>
                  </a:lnTo>
                  <a:lnTo>
                    <a:pt x="1644987" y="872876"/>
                  </a:lnTo>
                  <a:lnTo>
                    <a:pt x="1656426" y="872876"/>
                  </a:lnTo>
                  <a:lnTo>
                    <a:pt x="1667866" y="872876"/>
                  </a:lnTo>
                  <a:lnTo>
                    <a:pt x="1679305" y="872876"/>
                  </a:lnTo>
                  <a:lnTo>
                    <a:pt x="1690745" y="872876"/>
                  </a:lnTo>
                  <a:lnTo>
                    <a:pt x="1702184" y="872876"/>
                  </a:lnTo>
                  <a:lnTo>
                    <a:pt x="1713619" y="872876"/>
                  </a:lnTo>
                  <a:lnTo>
                    <a:pt x="1725063" y="872876"/>
                  </a:lnTo>
                  <a:lnTo>
                    <a:pt x="1736498" y="872876"/>
                  </a:lnTo>
                  <a:lnTo>
                    <a:pt x="1747938" y="872876"/>
                  </a:lnTo>
                  <a:lnTo>
                    <a:pt x="1759377" y="872876"/>
                  </a:lnTo>
                  <a:lnTo>
                    <a:pt x="1770817" y="872876"/>
                  </a:lnTo>
                  <a:lnTo>
                    <a:pt x="1782256" y="872876"/>
                  </a:lnTo>
                  <a:lnTo>
                    <a:pt x="1793696" y="872876"/>
                  </a:lnTo>
                  <a:lnTo>
                    <a:pt x="1805135" y="872876"/>
                  </a:lnTo>
                  <a:lnTo>
                    <a:pt x="1816575" y="872876"/>
                  </a:lnTo>
                  <a:lnTo>
                    <a:pt x="1828014" y="872876"/>
                  </a:lnTo>
                  <a:lnTo>
                    <a:pt x="1839454" y="872876"/>
                  </a:lnTo>
                  <a:lnTo>
                    <a:pt x="1850893" y="872876"/>
                  </a:lnTo>
                  <a:lnTo>
                    <a:pt x="1862333" y="872876"/>
                  </a:lnTo>
                  <a:lnTo>
                    <a:pt x="1873772" y="872876"/>
                  </a:lnTo>
                  <a:lnTo>
                    <a:pt x="1885212" y="872876"/>
                  </a:lnTo>
                  <a:lnTo>
                    <a:pt x="1896651" y="872876"/>
                  </a:lnTo>
                  <a:lnTo>
                    <a:pt x="1908091" y="872876"/>
                  </a:lnTo>
                  <a:lnTo>
                    <a:pt x="1919531" y="872876"/>
                  </a:lnTo>
                  <a:lnTo>
                    <a:pt x="1930970" y="872876"/>
                  </a:lnTo>
                  <a:lnTo>
                    <a:pt x="1942409" y="872876"/>
                  </a:lnTo>
                  <a:lnTo>
                    <a:pt x="1953849" y="872876"/>
                  </a:lnTo>
                  <a:lnTo>
                    <a:pt x="1965289" y="872876"/>
                  </a:lnTo>
                  <a:lnTo>
                    <a:pt x="1976728" y="872876"/>
                  </a:lnTo>
                  <a:lnTo>
                    <a:pt x="1988168" y="872876"/>
                  </a:lnTo>
                  <a:lnTo>
                    <a:pt x="1999607" y="872876"/>
                  </a:lnTo>
                  <a:lnTo>
                    <a:pt x="2011047" y="872876"/>
                  </a:lnTo>
                  <a:lnTo>
                    <a:pt x="2022486" y="872876"/>
                  </a:lnTo>
                  <a:lnTo>
                    <a:pt x="2033926" y="872876"/>
                  </a:lnTo>
                  <a:lnTo>
                    <a:pt x="2045365" y="872876"/>
                  </a:lnTo>
                  <a:lnTo>
                    <a:pt x="2056805" y="872876"/>
                  </a:lnTo>
                  <a:lnTo>
                    <a:pt x="2068244" y="872876"/>
                  </a:lnTo>
                  <a:lnTo>
                    <a:pt x="2079684" y="872876"/>
                  </a:lnTo>
                  <a:lnTo>
                    <a:pt x="2091123" y="872876"/>
                  </a:lnTo>
                  <a:lnTo>
                    <a:pt x="2102563" y="872876"/>
                  </a:lnTo>
                  <a:lnTo>
                    <a:pt x="2114002" y="872876"/>
                  </a:lnTo>
                  <a:lnTo>
                    <a:pt x="2125442" y="872876"/>
                  </a:lnTo>
                  <a:lnTo>
                    <a:pt x="2136882" y="872876"/>
                  </a:lnTo>
                  <a:lnTo>
                    <a:pt x="2148321" y="872876"/>
                  </a:lnTo>
                  <a:lnTo>
                    <a:pt x="2159760" y="872876"/>
                  </a:lnTo>
                  <a:lnTo>
                    <a:pt x="2171200" y="872876"/>
                  </a:lnTo>
                  <a:lnTo>
                    <a:pt x="2182640" y="872876"/>
                  </a:lnTo>
                  <a:lnTo>
                    <a:pt x="2194079" y="872876"/>
                  </a:lnTo>
                  <a:lnTo>
                    <a:pt x="2205519" y="872876"/>
                  </a:lnTo>
                  <a:lnTo>
                    <a:pt x="2216958" y="872876"/>
                  </a:lnTo>
                  <a:lnTo>
                    <a:pt x="2228393" y="872876"/>
                  </a:lnTo>
                  <a:lnTo>
                    <a:pt x="2239837" y="872876"/>
                  </a:lnTo>
                  <a:lnTo>
                    <a:pt x="2251272" y="872876"/>
                  </a:lnTo>
                  <a:lnTo>
                    <a:pt x="2262716" y="872876"/>
                  </a:lnTo>
                  <a:lnTo>
                    <a:pt x="2274151" y="872876"/>
                  </a:lnTo>
                  <a:lnTo>
                    <a:pt x="2285591" y="872876"/>
                  </a:lnTo>
                  <a:lnTo>
                    <a:pt x="2297030" y="872876"/>
                  </a:lnTo>
                  <a:lnTo>
                    <a:pt x="2308470" y="872876"/>
                  </a:lnTo>
                  <a:lnTo>
                    <a:pt x="2319909" y="872876"/>
                  </a:lnTo>
                  <a:lnTo>
                    <a:pt x="2331349" y="872876"/>
                  </a:lnTo>
                  <a:lnTo>
                    <a:pt x="2342788" y="872876"/>
                  </a:lnTo>
                  <a:lnTo>
                    <a:pt x="2354228" y="872876"/>
                  </a:lnTo>
                  <a:lnTo>
                    <a:pt x="2365667" y="872876"/>
                  </a:lnTo>
                  <a:lnTo>
                    <a:pt x="2377107" y="872876"/>
                  </a:lnTo>
                  <a:lnTo>
                    <a:pt x="2388546" y="872876"/>
                  </a:lnTo>
                  <a:lnTo>
                    <a:pt x="2399986" y="872876"/>
                  </a:lnTo>
                  <a:lnTo>
                    <a:pt x="2411425" y="872876"/>
                  </a:lnTo>
                  <a:lnTo>
                    <a:pt x="2422865" y="872876"/>
                  </a:lnTo>
                  <a:lnTo>
                    <a:pt x="2434304" y="872876"/>
                  </a:lnTo>
                  <a:lnTo>
                    <a:pt x="2445744" y="872876"/>
                  </a:lnTo>
                  <a:lnTo>
                    <a:pt x="2457184" y="872876"/>
                  </a:lnTo>
                  <a:lnTo>
                    <a:pt x="2468623" y="872876"/>
                  </a:lnTo>
                  <a:lnTo>
                    <a:pt x="2480062" y="872876"/>
                  </a:lnTo>
                  <a:lnTo>
                    <a:pt x="2491502" y="872876"/>
                  </a:lnTo>
                  <a:lnTo>
                    <a:pt x="2502942" y="872876"/>
                  </a:lnTo>
                  <a:lnTo>
                    <a:pt x="2514381" y="872876"/>
                  </a:lnTo>
                  <a:lnTo>
                    <a:pt x="2525821" y="872876"/>
                  </a:lnTo>
                  <a:lnTo>
                    <a:pt x="2537260" y="872876"/>
                  </a:lnTo>
                  <a:lnTo>
                    <a:pt x="2548700" y="872876"/>
                  </a:lnTo>
                  <a:lnTo>
                    <a:pt x="2560139" y="872876"/>
                  </a:lnTo>
                  <a:lnTo>
                    <a:pt x="2571579" y="872876"/>
                  </a:lnTo>
                  <a:lnTo>
                    <a:pt x="2583018" y="872876"/>
                  </a:lnTo>
                  <a:lnTo>
                    <a:pt x="2594458" y="872876"/>
                  </a:lnTo>
                  <a:lnTo>
                    <a:pt x="2605897" y="872876"/>
                  </a:lnTo>
                  <a:lnTo>
                    <a:pt x="2617337" y="872876"/>
                  </a:lnTo>
                  <a:lnTo>
                    <a:pt x="2628776" y="872876"/>
                  </a:lnTo>
                  <a:lnTo>
                    <a:pt x="2640216" y="872876"/>
                  </a:lnTo>
                  <a:lnTo>
                    <a:pt x="2651655" y="872876"/>
                  </a:lnTo>
                  <a:lnTo>
                    <a:pt x="2663095" y="872876"/>
                  </a:lnTo>
                  <a:lnTo>
                    <a:pt x="2674535" y="872876"/>
                  </a:lnTo>
                  <a:lnTo>
                    <a:pt x="2685974" y="872876"/>
                  </a:lnTo>
                  <a:lnTo>
                    <a:pt x="2697413" y="872876"/>
                  </a:lnTo>
                  <a:lnTo>
                    <a:pt x="2708853" y="872876"/>
                  </a:lnTo>
                  <a:lnTo>
                    <a:pt x="2720293" y="872876"/>
                  </a:lnTo>
                  <a:lnTo>
                    <a:pt x="2731727" y="872876"/>
                  </a:lnTo>
                  <a:lnTo>
                    <a:pt x="2743172" y="872876"/>
                  </a:lnTo>
                  <a:lnTo>
                    <a:pt x="2754611" y="872876"/>
                  </a:lnTo>
                  <a:lnTo>
                    <a:pt x="2766046" y="872876"/>
                  </a:lnTo>
                  <a:lnTo>
                    <a:pt x="2777490" y="872876"/>
                  </a:lnTo>
                  <a:lnTo>
                    <a:pt x="2788925" y="872876"/>
                  </a:lnTo>
                  <a:lnTo>
                    <a:pt x="2800364" y="872876"/>
                  </a:lnTo>
                  <a:lnTo>
                    <a:pt x="2811804" y="872876"/>
                  </a:lnTo>
                  <a:lnTo>
                    <a:pt x="2823243" y="872876"/>
                  </a:lnTo>
                  <a:lnTo>
                    <a:pt x="2834683" y="872876"/>
                  </a:lnTo>
                  <a:lnTo>
                    <a:pt x="2846123" y="872876"/>
                  </a:lnTo>
                  <a:lnTo>
                    <a:pt x="2857562" y="872876"/>
                  </a:lnTo>
                  <a:lnTo>
                    <a:pt x="2869001" y="872876"/>
                  </a:lnTo>
                  <a:lnTo>
                    <a:pt x="2880441" y="872876"/>
                  </a:lnTo>
                  <a:lnTo>
                    <a:pt x="2891881" y="872876"/>
                  </a:lnTo>
                  <a:lnTo>
                    <a:pt x="2903320" y="872876"/>
                  </a:lnTo>
                  <a:lnTo>
                    <a:pt x="2914760" y="872876"/>
                  </a:lnTo>
                  <a:lnTo>
                    <a:pt x="2926199" y="872876"/>
                  </a:lnTo>
                  <a:lnTo>
                    <a:pt x="2937639" y="872876"/>
                  </a:lnTo>
                  <a:lnTo>
                    <a:pt x="2949078" y="872876"/>
                  </a:lnTo>
                  <a:lnTo>
                    <a:pt x="2960518" y="872876"/>
                  </a:lnTo>
                  <a:lnTo>
                    <a:pt x="2971957" y="872876"/>
                  </a:lnTo>
                  <a:lnTo>
                    <a:pt x="2983397" y="872876"/>
                  </a:lnTo>
                  <a:lnTo>
                    <a:pt x="2994837" y="872876"/>
                  </a:lnTo>
                  <a:lnTo>
                    <a:pt x="3006276" y="872876"/>
                  </a:lnTo>
                  <a:lnTo>
                    <a:pt x="3017715" y="872876"/>
                  </a:lnTo>
                  <a:lnTo>
                    <a:pt x="3029155" y="872876"/>
                  </a:lnTo>
                  <a:lnTo>
                    <a:pt x="3040594" y="872876"/>
                  </a:lnTo>
                  <a:lnTo>
                    <a:pt x="3052034" y="872876"/>
                  </a:lnTo>
                  <a:lnTo>
                    <a:pt x="3063474" y="872876"/>
                  </a:lnTo>
                  <a:lnTo>
                    <a:pt x="3074913" y="872876"/>
                  </a:lnTo>
                  <a:lnTo>
                    <a:pt x="3086352" y="872876"/>
                  </a:lnTo>
                  <a:lnTo>
                    <a:pt x="3097792" y="872876"/>
                  </a:lnTo>
                  <a:lnTo>
                    <a:pt x="3109232" y="872876"/>
                  </a:lnTo>
                  <a:lnTo>
                    <a:pt x="3120671" y="872876"/>
                  </a:lnTo>
                  <a:lnTo>
                    <a:pt x="3132111" y="872876"/>
                  </a:lnTo>
                  <a:lnTo>
                    <a:pt x="3143550" y="872876"/>
                  </a:lnTo>
                  <a:lnTo>
                    <a:pt x="3154990" y="872876"/>
                  </a:lnTo>
                  <a:lnTo>
                    <a:pt x="3166429" y="872876"/>
                  </a:lnTo>
                  <a:lnTo>
                    <a:pt x="3177869" y="872876"/>
                  </a:lnTo>
                  <a:lnTo>
                    <a:pt x="3189308" y="872876"/>
                  </a:lnTo>
                  <a:lnTo>
                    <a:pt x="3200748" y="872876"/>
                  </a:lnTo>
                  <a:lnTo>
                    <a:pt x="3212187" y="872876"/>
                  </a:lnTo>
                  <a:lnTo>
                    <a:pt x="3223627" y="872876"/>
                  </a:lnTo>
                  <a:lnTo>
                    <a:pt x="3235066" y="872876"/>
                  </a:lnTo>
                  <a:lnTo>
                    <a:pt x="3246501" y="872876"/>
                  </a:lnTo>
                  <a:lnTo>
                    <a:pt x="3257945" y="872876"/>
                  </a:lnTo>
                  <a:lnTo>
                    <a:pt x="3269385" y="872876"/>
                  </a:lnTo>
                  <a:lnTo>
                    <a:pt x="3280825" y="872876"/>
                  </a:lnTo>
                  <a:lnTo>
                    <a:pt x="3292264" y="872876"/>
                  </a:lnTo>
                  <a:lnTo>
                    <a:pt x="3303699" y="872876"/>
                  </a:lnTo>
                  <a:lnTo>
                    <a:pt x="3315143" y="872876"/>
                  </a:lnTo>
                  <a:lnTo>
                    <a:pt x="3326578" y="872876"/>
                  </a:lnTo>
                  <a:lnTo>
                    <a:pt x="3338017" y="872876"/>
                  </a:lnTo>
                  <a:lnTo>
                    <a:pt x="3349457" y="872876"/>
                  </a:lnTo>
                  <a:lnTo>
                    <a:pt x="3360896" y="872876"/>
                  </a:lnTo>
                  <a:lnTo>
                    <a:pt x="3372336" y="872876"/>
                  </a:lnTo>
                  <a:lnTo>
                    <a:pt x="3383776" y="872876"/>
                  </a:lnTo>
                  <a:lnTo>
                    <a:pt x="3395215" y="872876"/>
                  </a:lnTo>
                  <a:lnTo>
                    <a:pt x="3406654" y="872876"/>
                  </a:lnTo>
                  <a:lnTo>
                    <a:pt x="3418094" y="872876"/>
                  </a:lnTo>
                  <a:lnTo>
                    <a:pt x="3429534" y="872876"/>
                  </a:lnTo>
                  <a:lnTo>
                    <a:pt x="3440973" y="872876"/>
                  </a:lnTo>
                  <a:lnTo>
                    <a:pt x="3452413" y="872876"/>
                  </a:lnTo>
                  <a:lnTo>
                    <a:pt x="3463852" y="872876"/>
                  </a:lnTo>
                  <a:lnTo>
                    <a:pt x="3475292" y="872876"/>
                  </a:lnTo>
                  <a:lnTo>
                    <a:pt x="3486731" y="872876"/>
                  </a:lnTo>
                  <a:lnTo>
                    <a:pt x="3498171" y="872876"/>
                  </a:lnTo>
                  <a:lnTo>
                    <a:pt x="3509610" y="872876"/>
                  </a:lnTo>
                  <a:lnTo>
                    <a:pt x="3521050" y="872876"/>
                  </a:lnTo>
                  <a:lnTo>
                    <a:pt x="3532489" y="872876"/>
                  </a:lnTo>
                  <a:lnTo>
                    <a:pt x="3543929" y="872876"/>
                  </a:lnTo>
                  <a:lnTo>
                    <a:pt x="3555368" y="872876"/>
                  </a:lnTo>
                  <a:lnTo>
                    <a:pt x="3566808" y="872876"/>
                  </a:lnTo>
                  <a:lnTo>
                    <a:pt x="3578247" y="872876"/>
                  </a:lnTo>
                  <a:lnTo>
                    <a:pt x="3589687" y="872876"/>
                  </a:lnTo>
                  <a:lnTo>
                    <a:pt x="3601127" y="872876"/>
                  </a:lnTo>
                  <a:lnTo>
                    <a:pt x="3612566" y="872876"/>
                  </a:lnTo>
                  <a:lnTo>
                    <a:pt x="3624005" y="872876"/>
                  </a:lnTo>
                  <a:lnTo>
                    <a:pt x="3635445" y="872876"/>
                  </a:lnTo>
                  <a:lnTo>
                    <a:pt x="3646885" y="872876"/>
                  </a:lnTo>
                  <a:lnTo>
                    <a:pt x="3658324" y="872876"/>
                  </a:lnTo>
                  <a:lnTo>
                    <a:pt x="3669764" y="872876"/>
                  </a:lnTo>
                  <a:lnTo>
                    <a:pt x="3681203" y="872876"/>
                  </a:lnTo>
                  <a:lnTo>
                    <a:pt x="3692643" y="872876"/>
                  </a:lnTo>
                  <a:lnTo>
                    <a:pt x="3704082" y="872876"/>
                  </a:lnTo>
                  <a:lnTo>
                    <a:pt x="3715522" y="872876"/>
                  </a:lnTo>
                  <a:lnTo>
                    <a:pt x="3726961" y="872876"/>
                  </a:lnTo>
                  <a:lnTo>
                    <a:pt x="3738401" y="872876"/>
                  </a:lnTo>
                  <a:lnTo>
                    <a:pt x="3749840" y="872876"/>
                  </a:lnTo>
                  <a:lnTo>
                    <a:pt x="3761280" y="872876"/>
                  </a:lnTo>
                  <a:lnTo>
                    <a:pt x="3772719" y="872876"/>
                  </a:lnTo>
                  <a:lnTo>
                    <a:pt x="3784154" y="872876"/>
                  </a:lnTo>
                  <a:lnTo>
                    <a:pt x="3795598" y="872876"/>
                  </a:lnTo>
                  <a:lnTo>
                    <a:pt x="3807033" y="872876"/>
                  </a:lnTo>
                  <a:lnTo>
                    <a:pt x="3818473" y="872876"/>
                  </a:lnTo>
                  <a:lnTo>
                    <a:pt x="3829917" y="872876"/>
                  </a:lnTo>
                  <a:lnTo>
                    <a:pt x="3841352" y="872876"/>
                  </a:lnTo>
                  <a:lnTo>
                    <a:pt x="3852791" y="872876"/>
                  </a:lnTo>
                  <a:lnTo>
                    <a:pt x="3864231" y="872876"/>
                  </a:lnTo>
                  <a:lnTo>
                    <a:pt x="3875670" y="872876"/>
                  </a:lnTo>
                  <a:lnTo>
                    <a:pt x="3887110" y="872876"/>
                  </a:lnTo>
                  <a:lnTo>
                    <a:pt x="3898549" y="872876"/>
                  </a:lnTo>
                  <a:lnTo>
                    <a:pt x="3909989" y="872876"/>
                  </a:lnTo>
                  <a:lnTo>
                    <a:pt x="3921447" y="872876"/>
                  </a:lnTo>
                  <a:lnTo>
                    <a:pt x="3932878" y="872876"/>
                  </a:lnTo>
                  <a:lnTo>
                    <a:pt x="3944307" y="872876"/>
                  </a:lnTo>
                  <a:lnTo>
                    <a:pt x="3955737" y="872876"/>
                  </a:lnTo>
                  <a:lnTo>
                    <a:pt x="3967167" y="872876"/>
                  </a:lnTo>
                  <a:lnTo>
                    <a:pt x="3978645" y="872876"/>
                  </a:lnTo>
                  <a:lnTo>
                    <a:pt x="3990075" y="872876"/>
                  </a:lnTo>
                  <a:lnTo>
                    <a:pt x="4001505" y="872876"/>
                  </a:lnTo>
                  <a:lnTo>
                    <a:pt x="4012935" y="872876"/>
                  </a:lnTo>
                  <a:lnTo>
                    <a:pt x="4024365" y="872876"/>
                  </a:lnTo>
                  <a:lnTo>
                    <a:pt x="4035843" y="872876"/>
                  </a:lnTo>
                  <a:lnTo>
                    <a:pt x="4047273" y="872876"/>
                  </a:lnTo>
                  <a:lnTo>
                    <a:pt x="4058702" y="872876"/>
                  </a:lnTo>
                  <a:lnTo>
                    <a:pt x="4070133" y="872876"/>
                  </a:lnTo>
                  <a:lnTo>
                    <a:pt x="4081563" y="872876"/>
                  </a:lnTo>
                  <a:lnTo>
                    <a:pt x="4093040" y="872876"/>
                  </a:lnTo>
                  <a:lnTo>
                    <a:pt x="4104471" y="872876"/>
                  </a:lnTo>
                  <a:lnTo>
                    <a:pt x="4115900" y="872876"/>
                  </a:lnTo>
                  <a:lnTo>
                    <a:pt x="4127330" y="872876"/>
                  </a:lnTo>
                  <a:lnTo>
                    <a:pt x="4138760" y="872876"/>
                  </a:lnTo>
                  <a:lnTo>
                    <a:pt x="4150238" y="872876"/>
                  </a:lnTo>
                  <a:lnTo>
                    <a:pt x="4161668" y="872876"/>
                  </a:lnTo>
                  <a:lnTo>
                    <a:pt x="4173098" y="872876"/>
                  </a:lnTo>
                  <a:lnTo>
                    <a:pt x="4184528" y="872876"/>
                  </a:lnTo>
                  <a:lnTo>
                    <a:pt x="4195958" y="872876"/>
                  </a:lnTo>
                  <a:lnTo>
                    <a:pt x="4207436" y="872876"/>
                  </a:lnTo>
                  <a:lnTo>
                    <a:pt x="4218865" y="872876"/>
                  </a:lnTo>
                  <a:lnTo>
                    <a:pt x="4230296" y="872876"/>
                  </a:lnTo>
                  <a:lnTo>
                    <a:pt x="4241726" y="872876"/>
                  </a:lnTo>
                  <a:lnTo>
                    <a:pt x="4253156" y="872876"/>
                  </a:lnTo>
                  <a:lnTo>
                    <a:pt x="4264634" y="872876"/>
                  </a:lnTo>
                  <a:lnTo>
                    <a:pt x="4276063" y="872876"/>
                  </a:lnTo>
                  <a:lnTo>
                    <a:pt x="4287493" y="872876"/>
                  </a:lnTo>
                  <a:lnTo>
                    <a:pt x="4298923" y="872876"/>
                  </a:lnTo>
                  <a:lnTo>
                    <a:pt x="4310353" y="872876"/>
                  </a:lnTo>
                  <a:lnTo>
                    <a:pt x="4321831" y="872876"/>
                  </a:lnTo>
                  <a:lnTo>
                    <a:pt x="4333261" y="872876"/>
                  </a:lnTo>
                  <a:lnTo>
                    <a:pt x="4344691" y="872876"/>
                  </a:lnTo>
                  <a:lnTo>
                    <a:pt x="4356121" y="872876"/>
                  </a:lnTo>
                  <a:lnTo>
                    <a:pt x="4367551" y="872876"/>
                  </a:lnTo>
                  <a:lnTo>
                    <a:pt x="4379028" y="872876"/>
                  </a:lnTo>
                  <a:lnTo>
                    <a:pt x="4390458" y="872876"/>
                  </a:lnTo>
                  <a:lnTo>
                    <a:pt x="4401889" y="872876"/>
                  </a:lnTo>
                  <a:lnTo>
                    <a:pt x="4413319" y="872876"/>
                  </a:lnTo>
                  <a:lnTo>
                    <a:pt x="4424749" y="872876"/>
                  </a:lnTo>
                  <a:lnTo>
                    <a:pt x="4436226" y="872876"/>
                  </a:lnTo>
                  <a:lnTo>
                    <a:pt x="4447656" y="872876"/>
                  </a:lnTo>
                  <a:lnTo>
                    <a:pt x="4459086" y="872876"/>
                  </a:lnTo>
                  <a:lnTo>
                    <a:pt x="4470516" y="872876"/>
                  </a:lnTo>
                  <a:lnTo>
                    <a:pt x="4481946" y="872876"/>
                  </a:lnTo>
                  <a:lnTo>
                    <a:pt x="4493424" y="872876"/>
                  </a:lnTo>
                  <a:lnTo>
                    <a:pt x="4504854" y="872876"/>
                  </a:lnTo>
                  <a:lnTo>
                    <a:pt x="4516284" y="872876"/>
                  </a:lnTo>
                  <a:lnTo>
                    <a:pt x="4527714" y="872876"/>
                  </a:lnTo>
                  <a:lnTo>
                    <a:pt x="4539144" y="872876"/>
                  </a:lnTo>
                  <a:lnTo>
                    <a:pt x="4550621" y="872876"/>
                  </a:lnTo>
                  <a:lnTo>
                    <a:pt x="4562051" y="872876"/>
                  </a:lnTo>
                  <a:lnTo>
                    <a:pt x="4573482" y="872876"/>
                  </a:lnTo>
                  <a:lnTo>
                    <a:pt x="4584912" y="872876"/>
                  </a:lnTo>
                  <a:lnTo>
                    <a:pt x="4596341" y="872876"/>
                  </a:lnTo>
                  <a:lnTo>
                    <a:pt x="4607771" y="872876"/>
                  </a:lnTo>
                  <a:lnTo>
                    <a:pt x="4619249" y="872876"/>
                  </a:lnTo>
                  <a:lnTo>
                    <a:pt x="4630679" y="872876"/>
                  </a:lnTo>
                  <a:lnTo>
                    <a:pt x="4642109" y="872876"/>
                  </a:lnTo>
                  <a:lnTo>
                    <a:pt x="4653539" y="872876"/>
                  </a:lnTo>
                  <a:lnTo>
                    <a:pt x="4664969" y="872876"/>
                  </a:lnTo>
                  <a:lnTo>
                    <a:pt x="4676447" y="872876"/>
                  </a:lnTo>
                  <a:lnTo>
                    <a:pt x="4687877" y="872876"/>
                  </a:lnTo>
                  <a:lnTo>
                    <a:pt x="4699306" y="872876"/>
                  </a:lnTo>
                  <a:lnTo>
                    <a:pt x="4710737" y="872876"/>
                  </a:lnTo>
                  <a:lnTo>
                    <a:pt x="4722167" y="872876"/>
                  </a:lnTo>
                  <a:lnTo>
                    <a:pt x="4733644" y="872876"/>
                  </a:lnTo>
                  <a:lnTo>
                    <a:pt x="4745075" y="872876"/>
                  </a:lnTo>
                  <a:lnTo>
                    <a:pt x="4756504" y="872876"/>
                  </a:lnTo>
                  <a:lnTo>
                    <a:pt x="4767934" y="872876"/>
                  </a:lnTo>
                  <a:lnTo>
                    <a:pt x="4779364" y="872876"/>
                  </a:lnTo>
                  <a:lnTo>
                    <a:pt x="4790842" y="872876"/>
                  </a:lnTo>
                  <a:lnTo>
                    <a:pt x="4802272" y="872876"/>
                  </a:lnTo>
                  <a:lnTo>
                    <a:pt x="4813702" y="872876"/>
                  </a:lnTo>
                  <a:lnTo>
                    <a:pt x="4825132" y="872876"/>
                  </a:lnTo>
                  <a:lnTo>
                    <a:pt x="4836562" y="872876"/>
                  </a:lnTo>
                  <a:lnTo>
                    <a:pt x="4848040" y="872876"/>
                  </a:lnTo>
                  <a:lnTo>
                    <a:pt x="4859469" y="872876"/>
                  </a:lnTo>
                  <a:lnTo>
                    <a:pt x="4870899" y="872876"/>
                  </a:lnTo>
                  <a:lnTo>
                    <a:pt x="4882330" y="872876"/>
                  </a:lnTo>
                  <a:lnTo>
                    <a:pt x="4893760" y="872876"/>
                  </a:lnTo>
                  <a:lnTo>
                    <a:pt x="4905237" y="872876"/>
                  </a:lnTo>
                  <a:lnTo>
                    <a:pt x="4916667" y="872876"/>
                  </a:lnTo>
                  <a:lnTo>
                    <a:pt x="4928097" y="872876"/>
                  </a:lnTo>
                  <a:lnTo>
                    <a:pt x="4939527" y="872876"/>
                  </a:lnTo>
                  <a:lnTo>
                    <a:pt x="4950957" y="872876"/>
                  </a:lnTo>
                  <a:lnTo>
                    <a:pt x="4962435" y="872876"/>
                  </a:lnTo>
                  <a:lnTo>
                    <a:pt x="4973865" y="872876"/>
                  </a:lnTo>
                  <a:lnTo>
                    <a:pt x="4985295" y="872876"/>
                  </a:lnTo>
                  <a:lnTo>
                    <a:pt x="4996725" y="872876"/>
                  </a:lnTo>
                  <a:lnTo>
                    <a:pt x="5008155" y="872876"/>
                  </a:lnTo>
                  <a:lnTo>
                    <a:pt x="5019632" y="872876"/>
                  </a:lnTo>
                  <a:lnTo>
                    <a:pt x="5031062" y="872876"/>
                  </a:lnTo>
                  <a:lnTo>
                    <a:pt x="5042492" y="872876"/>
                  </a:lnTo>
                  <a:lnTo>
                    <a:pt x="5053923" y="872876"/>
                  </a:lnTo>
                  <a:lnTo>
                    <a:pt x="5065353" y="872876"/>
                  </a:lnTo>
                  <a:lnTo>
                    <a:pt x="5076830" y="872876"/>
                  </a:lnTo>
                  <a:lnTo>
                    <a:pt x="5088260" y="872876"/>
                  </a:lnTo>
                  <a:lnTo>
                    <a:pt x="5099690" y="872876"/>
                  </a:lnTo>
                  <a:lnTo>
                    <a:pt x="5111120" y="872876"/>
                  </a:lnTo>
                  <a:lnTo>
                    <a:pt x="5122550" y="872876"/>
                  </a:lnTo>
                  <a:lnTo>
                    <a:pt x="5134028" y="872876"/>
                  </a:lnTo>
                  <a:lnTo>
                    <a:pt x="5145458" y="872876"/>
                  </a:lnTo>
                  <a:lnTo>
                    <a:pt x="5156888" y="872876"/>
                  </a:lnTo>
                  <a:lnTo>
                    <a:pt x="5168318" y="872876"/>
                  </a:lnTo>
                  <a:lnTo>
                    <a:pt x="5179747" y="872876"/>
                  </a:lnTo>
                  <a:lnTo>
                    <a:pt x="5191225" y="872876"/>
                  </a:lnTo>
                  <a:lnTo>
                    <a:pt x="5202655" y="872876"/>
                  </a:lnTo>
                  <a:lnTo>
                    <a:pt x="5214085" y="872876"/>
                  </a:lnTo>
                  <a:lnTo>
                    <a:pt x="5225515" y="872876"/>
                  </a:lnTo>
                  <a:lnTo>
                    <a:pt x="5236945" y="872876"/>
                  </a:lnTo>
                  <a:lnTo>
                    <a:pt x="5248423" y="872876"/>
                  </a:lnTo>
                  <a:lnTo>
                    <a:pt x="5259853" y="872876"/>
                  </a:lnTo>
                  <a:lnTo>
                    <a:pt x="5271283" y="872876"/>
                  </a:lnTo>
                  <a:lnTo>
                    <a:pt x="5282713" y="872876"/>
                  </a:lnTo>
                  <a:lnTo>
                    <a:pt x="5294143" y="872876"/>
                  </a:lnTo>
                  <a:lnTo>
                    <a:pt x="5305621" y="872876"/>
                  </a:lnTo>
                  <a:lnTo>
                    <a:pt x="5317051" y="872876"/>
                  </a:lnTo>
                  <a:lnTo>
                    <a:pt x="5328481" y="872876"/>
                  </a:lnTo>
                  <a:lnTo>
                    <a:pt x="5339910" y="872876"/>
                  </a:lnTo>
                  <a:lnTo>
                    <a:pt x="5351340" y="872876"/>
                  </a:lnTo>
                  <a:lnTo>
                    <a:pt x="5362818" y="872876"/>
                  </a:lnTo>
                  <a:lnTo>
                    <a:pt x="5374248" y="872876"/>
                  </a:lnTo>
                  <a:lnTo>
                    <a:pt x="5385678" y="872876"/>
                  </a:lnTo>
                  <a:lnTo>
                    <a:pt x="5397108" y="872876"/>
                  </a:lnTo>
                  <a:lnTo>
                    <a:pt x="5408538" y="872876"/>
                  </a:lnTo>
                  <a:lnTo>
                    <a:pt x="5420016" y="872876"/>
                  </a:lnTo>
                  <a:lnTo>
                    <a:pt x="5431446" y="872876"/>
                  </a:lnTo>
                  <a:lnTo>
                    <a:pt x="5442876" y="872876"/>
                  </a:lnTo>
                  <a:lnTo>
                    <a:pt x="5454306" y="872876"/>
                  </a:lnTo>
                  <a:lnTo>
                    <a:pt x="5465736" y="872876"/>
                  </a:lnTo>
                  <a:lnTo>
                    <a:pt x="5477214" y="872876"/>
                  </a:lnTo>
                  <a:lnTo>
                    <a:pt x="5488643" y="872876"/>
                  </a:lnTo>
                  <a:lnTo>
                    <a:pt x="5500073" y="872876"/>
                  </a:lnTo>
                  <a:lnTo>
                    <a:pt x="5511503" y="872876"/>
                  </a:lnTo>
                  <a:lnTo>
                    <a:pt x="5522933" y="872876"/>
                  </a:lnTo>
                  <a:lnTo>
                    <a:pt x="5534411" y="872876"/>
                  </a:lnTo>
                  <a:lnTo>
                    <a:pt x="5545841" y="872876"/>
                  </a:lnTo>
                  <a:lnTo>
                    <a:pt x="5557271" y="872876"/>
                  </a:lnTo>
                  <a:lnTo>
                    <a:pt x="5568701" y="872876"/>
                  </a:lnTo>
                  <a:lnTo>
                    <a:pt x="5580131" y="872876"/>
                  </a:lnTo>
                  <a:lnTo>
                    <a:pt x="5591609" y="872876"/>
                  </a:lnTo>
                  <a:lnTo>
                    <a:pt x="5603038" y="872876"/>
                  </a:lnTo>
                  <a:lnTo>
                    <a:pt x="5614469" y="872876"/>
                  </a:lnTo>
                  <a:lnTo>
                    <a:pt x="5625899" y="872876"/>
                  </a:lnTo>
                  <a:lnTo>
                    <a:pt x="5637329" y="872876"/>
                  </a:lnTo>
                  <a:lnTo>
                    <a:pt x="5648759" y="872876"/>
                  </a:lnTo>
                  <a:lnTo>
                    <a:pt x="5660236" y="872876"/>
                  </a:lnTo>
                  <a:lnTo>
                    <a:pt x="5671666" y="872876"/>
                  </a:lnTo>
                  <a:lnTo>
                    <a:pt x="5683096" y="872876"/>
                  </a:lnTo>
                  <a:lnTo>
                    <a:pt x="5694526" y="872876"/>
                  </a:lnTo>
                  <a:lnTo>
                    <a:pt x="5705956" y="872876"/>
                  </a:lnTo>
                  <a:lnTo>
                    <a:pt x="5717434" y="872876"/>
                  </a:lnTo>
                  <a:lnTo>
                    <a:pt x="5728864" y="872876"/>
                  </a:lnTo>
                  <a:lnTo>
                    <a:pt x="5740294" y="872876"/>
                  </a:lnTo>
                  <a:lnTo>
                    <a:pt x="5751724" y="872876"/>
                  </a:lnTo>
                  <a:lnTo>
                    <a:pt x="5763154" y="872876"/>
                  </a:lnTo>
                  <a:lnTo>
                    <a:pt x="5774631" y="872876"/>
                  </a:lnTo>
                  <a:lnTo>
                    <a:pt x="5786062" y="872876"/>
                  </a:lnTo>
                  <a:lnTo>
                    <a:pt x="5797492" y="872876"/>
                  </a:lnTo>
                  <a:lnTo>
                    <a:pt x="5808921" y="872876"/>
                  </a:lnTo>
                  <a:lnTo>
                    <a:pt x="5820351" y="872876"/>
                  </a:lnTo>
                  <a:lnTo>
                    <a:pt x="5831829" y="872876"/>
                  </a:lnTo>
                  <a:lnTo>
                    <a:pt x="5843259" y="872876"/>
                  </a:lnTo>
                  <a:lnTo>
                    <a:pt x="5854689" y="872876"/>
                  </a:lnTo>
                  <a:lnTo>
                    <a:pt x="5866119" y="872876"/>
                  </a:lnTo>
                  <a:lnTo>
                    <a:pt x="5877549" y="872876"/>
                  </a:lnTo>
                  <a:lnTo>
                    <a:pt x="5889027" y="872876"/>
                  </a:lnTo>
                  <a:lnTo>
                    <a:pt x="5900457" y="872876"/>
                  </a:lnTo>
                  <a:lnTo>
                    <a:pt x="5911887" y="872876"/>
                  </a:lnTo>
                  <a:lnTo>
                    <a:pt x="5923317" y="872876"/>
                  </a:lnTo>
                  <a:lnTo>
                    <a:pt x="5934747" y="872876"/>
                  </a:lnTo>
                  <a:lnTo>
                    <a:pt x="5946225" y="872876"/>
                  </a:lnTo>
                  <a:lnTo>
                    <a:pt x="5957655" y="872876"/>
                  </a:lnTo>
                  <a:lnTo>
                    <a:pt x="5969084" y="872876"/>
                  </a:lnTo>
                  <a:lnTo>
                    <a:pt x="5980514" y="872876"/>
                  </a:lnTo>
                  <a:lnTo>
                    <a:pt x="5991944" y="872876"/>
                  </a:lnTo>
                  <a:lnTo>
                    <a:pt x="6003422" y="872876"/>
                  </a:lnTo>
                  <a:lnTo>
                    <a:pt x="6014852" y="872876"/>
                  </a:lnTo>
                  <a:lnTo>
                    <a:pt x="6026282" y="872876"/>
                  </a:lnTo>
                  <a:lnTo>
                    <a:pt x="6037712" y="872876"/>
                  </a:lnTo>
                  <a:lnTo>
                    <a:pt x="6049142" y="872876"/>
                  </a:lnTo>
                  <a:lnTo>
                    <a:pt x="6060620" y="872876"/>
                  </a:lnTo>
                  <a:lnTo>
                    <a:pt x="6072049" y="872876"/>
                  </a:lnTo>
                  <a:lnTo>
                    <a:pt x="6083480" y="872876"/>
                  </a:lnTo>
                  <a:lnTo>
                    <a:pt x="6094910" y="872876"/>
                  </a:lnTo>
                  <a:lnTo>
                    <a:pt x="6106340" y="872876"/>
                  </a:lnTo>
                  <a:lnTo>
                    <a:pt x="6117818" y="872876"/>
                  </a:lnTo>
                  <a:lnTo>
                    <a:pt x="6129247" y="872876"/>
                  </a:lnTo>
                  <a:lnTo>
                    <a:pt x="6140677" y="872876"/>
                  </a:lnTo>
                  <a:lnTo>
                    <a:pt x="6152107" y="872876"/>
                  </a:lnTo>
                  <a:lnTo>
                    <a:pt x="6163537" y="872876"/>
                  </a:lnTo>
                  <a:lnTo>
                    <a:pt x="6175015" y="872876"/>
                  </a:lnTo>
                  <a:lnTo>
                    <a:pt x="6186445" y="872876"/>
                  </a:lnTo>
                  <a:lnTo>
                    <a:pt x="6197875" y="872876"/>
                  </a:lnTo>
                  <a:lnTo>
                    <a:pt x="6209305" y="872876"/>
                  </a:lnTo>
                  <a:lnTo>
                    <a:pt x="6220735" y="872876"/>
                  </a:lnTo>
                  <a:lnTo>
                    <a:pt x="6232212" y="872876"/>
                  </a:lnTo>
                  <a:lnTo>
                    <a:pt x="6243642" y="872876"/>
                  </a:lnTo>
                  <a:lnTo>
                    <a:pt x="6255073" y="872876"/>
                  </a:lnTo>
                  <a:lnTo>
                    <a:pt x="6266503" y="872876"/>
                  </a:lnTo>
                  <a:lnTo>
                    <a:pt x="6277933" y="872876"/>
                  </a:lnTo>
                  <a:lnTo>
                    <a:pt x="6289410" y="872876"/>
                  </a:lnTo>
                  <a:lnTo>
                    <a:pt x="6300840" y="872876"/>
                  </a:lnTo>
                  <a:lnTo>
                    <a:pt x="6312270" y="872876"/>
                  </a:lnTo>
                  <a:lnTo>
                    <a:pt x="6323700" y="872876"/>
                  </a:lnTo>
                  <a:lnTo>
                    <a:pt x="6335130" y="872876"/>
                  </a:lnTo>
                  <a:lnTo>
                    <a:pt x="6346608" y="872876"/>
                  </a:lnTo>
                  <a:lnTo>
                    <a:pt x="6358038" y="872876"/>
                  </a:lnTo>
                  <a:lnTo>
                    <a:pt x="6369468" y="872876"/>
                  </a:lnTo>
                  <a:lnTo>
                    <a:pt x="6380898" y="872876"/>
                  </a:lnTo>
                  <a:lnTo>
                    <a:pt x="6392328" y="872876"/>
                  </a:lnTo>
                  <a:lnTo>
                    <a:pt x="6403805" y="872876"/>
                  </a:lnTo>
                  <a:lnTo>
                    <a:pt x="6415235" y="872876"/>
                  </a:lnTo>
                  <a:lnTo>
                    <a:pt x="6426666" y="872876"/>
                  </a:lnTo>
                  <a:lnTo>
                    <a:pt x="6438096" y="872876"/>
                  </a:lnTo>
                  <a:lnTo>
                    <a:pt x="6449525" y="872876"/>
                  </a:lnTo>
                  <a:lnTo>
                    <a:pt x="6461003" y="872876"/>
                  </a:lnTo>
                  <a:lnTo>
                    <a:pt x="6472433" y="872876"/>
                  </a:lnTo>
                  <a:lnTo>
                    <a:pt x="6483863" y="872876"/>
                  </a:lnTo>
                  <a:lnTo>
                    <a:pt x="6495293" y="872876"/>
                  </a:lnTo>
                  <a:lnTo>
                    <a:pt x="6506723" y="872876"/>
                  </a:lnTo>
                  <a:lnTo>
                    <a:pt x="6518201" y="872876"/>
                  </a:lnTo>
                  <a:lnTo>
                    <a:pt x="6529631" y="872876"/>
                  </a:lnTo>
                  <a:lnTo>
                    <a:pt x="6541061" y="872876"/>
                  </a:lnTo>
                  <a:lnTo>
                    <a:pt x="6552490" y="872876"/>
                  </a:lnTo>
                  <a:lnTo>
                    <a:pt x="6563921" y="872876"/>
                  </a:lnTo>
                  <a:lnTo>
                    <a:pt x="6575398" y="872876"/>
                  </a:lnTo>
                  <a:lnTo>
                    <a:pt x="6586828" y="872876"/>
                  </a:lnTo>
                  <a:lnTo>
                    <a:pt x="6598259" y="872876"/>
                  </a:lnTo>
                  <a:lnTo>
                    <a:pt x="6609688" y="872876"/>
                  </a:lnTo>
                  <a:lnTo>
                    <a:pt x="6621118" y="872876"/>
                  </a:lnTo>
                  <a:lnTo>
                    <a:pt x="6632596" y="872876"/>
                  </a:lnTo>
                  <a:lnTo>
                    <a:pt x="6644026" y="872876"/>
                  </a:lnTo>
                  <a:lnTo>
                    <a:pt x="6655456" y="872876"/>
                  </a:lnTo>
                  <a:lnTo>
                    <a:pt x="6666886" y="872876"/>
                  </a:lnTo>
                  <a:lnTo>
                    <a:pt x="6678316" y="872876"/>
                  </a:lnTo>
                  <a:lnTo>
                    <a:pt x="6689794" y="872876"/>
                  </a:lnTo>
                  <a:lnTo>
                    <a:pt x="6701224" y="872876"/>
                  </a:lnTo>
                  <a:lnTo>
                    <a:pt x="6712653" y="872876"/>
                  </a:lnTo>
                  <a:lnTo>
                    <a:pt x="6724083" y="872876"/>
                  </a:lnTo>
                  <a:lnTo>
                    <a:pt x="6735514" y="872876"/>
                  </a:lnTo>
                  <a:lnTo>
                    <a:pt x="6746944" y="872876"/>
                  </a:lnTo>
                  <a:lnTo>
                    <a:pt x="6758421" y="872876"/>
                  </a:lnTo>
                  <a:lnTo>
                    <a:pt x="6769851" y="872876"/>
                  </a:lnTo>
                  <a:lnTo>
                    <a:pt x="6781281" y="872876"/>
                  </a:lnTo>
                  <a:lnTo>
                    <a:pt x="6792711" y="872876"/>
                  </a:lnTo>
                  <a:lnTo>
                    <a:pt x="6804141" y="872876"/>
                  </a:lnTo>
                  <a:lnTo>
                    <a:pt x="6815619" y="872876"/>
                  </a:lnTo>
                  <a:lnTo>
                    <a:pt x="6827049" y="872876"/>
                  </a:lnTo>
                  <a:lnTo>
                    <a:pt x="6838479" y="872876"/>
                  </a:lnTo>
                  <a:lnTo>
                    <a:pt x="6849909" y="872876"/>
                  </a:lnTo>
                  <a:lnTo>
                    <a:pt x="6861339" y="872876"/>
                  </a:lnTo>
                  <a:lnTo>
                    <a:pt x="6872816" y="872876"/>
                  </a:lnTo>
                  <a:lnTo>
                    <a:pt x="6884246" y="872876"/>
                  </a:lnTo>
                  <a:lnTo>
                    <a:pt x="6895676" y="872876"/>
                  </a:lnTo>
                  <a:lnTo>
                    <a:pt x="6907107" y="872876"/>
                  </a:lnTo>
                  <a:lnTo>
                    <a:pt x="6918537" y="872876"/>
                  </a:lnTo>
                  <a:lnTo>
                    <a:pt x="6930014" y="872876"/>
                  </a:lnTo>
                  <a:lnTo>
                    <a:pt x="6941444" y="872876"/>
                  </a:lnTo>
                  <a:lnTo>
                    <a:pt x="6952874" y="872876"/>
                  </a:lnTo>
                  <a:lnTo>
                    <a:pt x="6964304" y="872876"/>
                  </a:lnTo>
                  <a:lnTo>
                    <a:pt x="6975734" y="872876"/>
                  </a:lnTo>
                  <a:lnTo>
                    <a:pt x="6987212" y="872876"/>
                  </a:lnTo>
                  <a:lnTo>
                    <a:pt x="6998642" y="872876"/>
                  </a:lnTo>
                  <a:lnTo>
                    <a:pt x="7010072" y="872876"/>
                  </a:lnTo>
                  <a:lnTo>
                    <a:pt x="7021502" y="872876"/>
                  </a:lnTo>
                  <a:lnTo>
                    <a:pt x="7032931" y="872876"/>
                  </a:lnTo>
                  <a:lnTo>
                    <a:pt x="7044409" y="872876"/>
                  </a:lnTo>
                  <a:lnTo>
                    <a:pt x="7055839" y="872876"/>
                  </a:lnTo>
                  <a:lnTo>
                    <a:pt x="7067269" y="872876"/>
                  </a:lnTo>
                  <a:lnTo>
                    <a:pt x="7078700" y="872876"/>
                  </a:lnTo>
                  <a:lnTo>
                    <a:pt x="7090129" y="872876"/>
                  </a:lnTo>
                  <a:lnTo>
                    <a:pt x="7101607" y="872876"/>
                  </a:lnTo>
                  <a:lnTo>
                    <a:pt x="7113037" y="872876"/>
                  </a:lnTo>
                  <a:lnTo>
                    <a:pt x="7124467" y="872876"/>
                  </a:lnTo>
                  <a:lnTo>
                    <a:pt x="7135897" y="872876"/>
                  </a:lnTo>
                  <a:lnTo>
                    <a:pt x="7147327" y="872876"/>
                  </a:lnTo>
                  <a:lnTo>
                    <a:pt x="7158805" y="872876"/>
                  </a:lnTo>
                  <a:lnTo>
                    <a:pt x="7170235" y="872876"/>
                  </a:lnTo>
                  <a:lnTo>
                    <a:pt x="7181665" y="872876"/>
                  </a:lnTo>
                  <a:lnTo>
                    <a:pt x="7193094" y="872876"/>
                  </a:lnTo>
                  <a:lnTo>
                    <a:pt x="7204524" y="872876"/>
                  </a:lnTo>
                  <a:lnTo>
                    <a:pt x="7216002" y="872876"/>
                  </a:lnTo>
                  <a:lnTo>
                    <a:pt x="7227432" y="872876"/>
                  </a:lnTo>
                  <a:lnTo>
                    <a:pt x="7238862" y="872876"/>
                  </a:lnTo>
                  <a:lnTo>
                    <a:pt x="7250292" y="872876"/>
                  </a:lnTo>
                  <a:lnTo>
                    <a:pt x="7261722" y="872876"/>
                  </a:lnTo>
                  <a:lnTo>
                    <a:pt x="7273200" y="872876"/>
                  </a:lnTo>
                  <a:lnTo>
                    <a:pt x="7284630" y="872876"/>
                  </a:lnTo>
                  <a:lnTo>
                    <a:pt x="7296060" y="872876"/>
                  </a:lnTo>
                  <a:lnTo>
                    <a:pt x="7307490" y="872876"/>
                  </a:lnTo>
                  <a:lnTo>
                    <a:pt x="7318920" y="872876"/>
                  </a:lnTo>
                  <a:lnTo>
                    <a:pt x="7330398" y="872876"/>
                  </a:lnTo>
                  <a:lnTo>
                    <a:pt x="7341828" y="872876"/>
                  </a:lnTo>
                  <a:lnTo>
                    <a:pt x="7353257" y="872876"/>
                  </a:lnTo>
                  <a:lnTo>
                    <a:pt x="7364687" y="872876"/>
                  </a:lnTo>
                  <a:lnTo>
                    <a:pt x="7376117" y="872876"/>
                  </a:lnTo>
                  <a:lnTo>
                    <a:pt x="7387595" y="872876"/>
                  </a:lnTo>
                  <a:lnTo>
                    <a:pt x="7399025" y="872876"/>
                  </a:lnTo>
                  <a:lnTo>
                    <a:pt x="7410455" y="872876"/>
                  </a:lnTo>
                  <a:lnTo>
                    <a:pt x="7421885" y="872876"/>
                  </a:lnTo>
                  <a:lnTo>
                    <a:pt x="7433315" y="872876"/>
                  </a:lnTo>
                  <a:lnTo>
                    <a:pt x="7444793" y="872876"/>
                  </a:lnTo>
                  <a:lnTo>
                    <a:pt x="7456222" y="872876"/>
                  </a:lnTo>
                  <a:lnTo>
                    <a:pt x="7467653" y="872876"/>
                  </a:lnTo>
                  <a:lnTo>
                    <a:pt x="7479083" y="872876"/>
                  </a:lnTo>
                  <a:lnTo>
                    <a:pt x="7490513" y="872876"/>
                  </a:lnTo>
                  <a:lnTo>
                    <a:pt x="7501990" y="872876"/>
                  </a:lnTo>
                  <a:lnTo>
                    <a:pt x="7513420" y="872876"/>
                  </a:lnTo>
                  <a:lnTo>
                    <a:pt x="7524850" y="872876"/>
                  </a:lnTo>
                  <a:lnTo>
                    <a:pt x="7536280" y="872876"/>
                  </a:lnTo>
                  <a:lnTo>
                    <a:pt x="7547710" y="872876"/>
                  </a:lnTo>
                  <a:lnTo>
                    <a:pt x="7559188" y="872876"/>
                  </a:lnTo>
                  <a:lnTo>
                    <a:pt x="7570618" y="872876"/>
                  </a:lnTo>
                  <a:lnTo>
                    <a:pt x="7582048" y="872876"/>
                  </a:lnTo>
                  <a:lnTo>
                    <a:pt x="7593478" y="872876"/>
                  </a:lnTo>
                  <a:lnTo>
                    <a:pt x="7604908" y="872876"/>
                  </a:lnTo>
                  <a:lnTo>
                    <a:pt x="7616385" y="872876"/>
                  </a:lnTo>
                  <a:lnTo>
                    <a:pt x="7627815" y="872876"/>
                  </a:lnTo>
                  <a:lnTo>
                    <a:pt x="7639246" y="872876"/>
                  </a:lnTo>
                  <a:lnTo>
                    <a:pt x="7650676" y="872876"/>
                  </a:lnTo>
                  <a:lnTo>
                    <a:pt x="7662106" y="872876"/>
                  </a:lnTo>
                  <a:lnTo>
                    <a:pt x="7673583" y="872876"/>
                  </a:lnTo>
                  <a:lnTo>
                    <a:pt x="7685013" y="872876"/>
                  </a:lnTo>
                  <a:lnTo>
                    <a:pt x="7696443" y="872876"/>
                  </a:lnTo>
                  <a:lnTo>
                    <a:pt x="7707873" y="872876"/>
                  </a:lnTo>
                  <a:lnTo>
                    <a:pt x="7719303" y="872876"/>
                  </a:lnTo>
                  <a:lnTo>
                    <a:pt x="7730733" y="872876"/>
                  </a:lnTo>
                  <a:lnTo>
                    <a:pt x="7742211" y="872876"/>
                  </a:lnTo>
                  <a:lnTo>
                    <a:pt x="7753641" y="872876"/>
                  </a:lnTo>
                  <a:lnTo>
                    <a:pt x="7765071" y="872876"/>
                  </a:lnTo>
                  <a:lnTo>
                    <a:pt x="7776501" y="872876"/>
                  </a:lnTo>
                  <a:lnTo>
                    <a:pt x="7787931" y="872876"/>
                  </a:lnTo>
                  <a:lnTo>
                    <a:pt x="7799408" y="872876"/>
                  </a:lnTo>
                  <a:lnTo>
                    <a:pt x="7810839" y="872876"/>
                  </a:lnTo>
                  <a:lnTo>
                    <a:pt x="7822268" y="872876"/>
                  </a:lnTo>
                  <a:lnTo>
                    <a:pt x="7833698" y="872876"/>
                  </a:lnTo>
                  <a:lnTo>
                    <a:pt x="7845128" y="872876"/>
                  </a:lnTo>
                  <a:lnTo>
                    <a:pt x="7856606" y="872876"/>
                  </a:lnTo>
                  <a:lnTo>
                    <a:pt x="7868036" y="872876"/>
                  </a:lnTo>
                  <a:lnTo>
                    <a:pt x="7879466" y="872876"/>
                  </a:lnTo>
                  <a:lnTo>
                    <a:pt x="7890896" y="872876"/>
                  </a:lnTo>
                  <a:lnTo>
                    <a:pt x="7902326" y="872876"/>
                  </a:lnTo>
                  <a:lnTo>
                    <a:pt x="7913804" y="872876"/>
                  </a:lnTo>
                  <a:lnTo>
                    <a:pt x="7925234" y="872876"/>
                  </a:lnTo>
                  <a:lnTo>
                    <a:pt x="7936663" y="872876"/>
                  </a:lnTo>
                  <a:lnTo>
                    <a:pt x="7948094" y="872876"/>
                  </a:lnTo>
                  <a:lnTo>
                    <a:pt x="7959524" y="872876"/>
                  </a:lnTo>
                  <a:lnTo>
                    <a:pt x="7971001" y="872876"/>
                  </a:lnTo>
                  <a:lnTo>
                    <a:pt x="7982431" y="872876"/>
                  </a:lnTo>
                  <a:lnTo>
                    <a:pt x="7993861" y="872876"/>
                  </a:lnTo>
                  <a:lnTo>
                    <a:pt x="8005291" y="872876"/>
                  </a:lnTo>
                  <a:lnTo>
                    <a:pt x="8016721" y="872876"/>
                  </a:lnTo>
                  <a:lnTo>
                    <a:pt x="8028199" y="872876"/>
                  </a:lnTo>
                  <a:lnTo>
                    <a:pt x="8039629" y="872876"/>
                  </a:lnTo>
                  <a:lnTo>
                    <a:pt x="8051059" y="872876"/>
                  </a:lnTo>
                  <a:lnTo>
                    <a:pt x="8062489" y="872876"/>
                  </a:lnTo>
                  <a:lnTo>
                    <a:pt x="8073919" y="872876"/>
                  </a:lnTo>
                  <a:lnTo>
                    <a:pt x="8085396" y="872876"/>
                  </a:lnTo>
                  <a:lnTo>
                    <a:pt x="8096826" y="872876"/>
                  </a:lnTo>
                  <a:lnTo>
                    <a:pt x="8108256" y="872876"/>
                  </a:lnTo>
                  <a:lnTo>
                    <a:pt x="8119687" y="872876"/>
                  </a:lnTo>
                  <a:lnTo>
                    <a:pt x="8131117" y="872876"/>
                  </a:lnTo>
                  <a:lnTo>
                    <a:pt x="8142594" y="872876"/>
                  </a:lnTo>
                  <a:lnTo>
                    <a:pt x="8154024" y="872876"/>
                  </a:lnTo>
                  <a:lnTo>
                    <a:pt x="8165454" y="872876"/>
                  </a:lnTo>
                  <a:lnTo>
                    <a:pt x="8176884" y="872876"/>
                  </a:lnTo>
                  <a:lnTo>
                    <a:pt x="8188314" y="872876"/>
                  </a:lnTo>
                  <a:lnTo>
                    <a:pt x="8199792" y="872876"/>
                  </a:lnTo>
                  <a:lnTo>
                    <a:pt x="8211222" y="872876"/>
                  </a:lnTo>
                  <a:lnTo>
                    <a:pt x="8222652" y="872876"/>
                  </a:lnTo>
                  <a:lnTo>
                    <a:pt x="8234082" y="872876"/>
                  </a:lnTo>
                  <a:lnTo>
                    <a:pt x="8245512" y="872876"/>
                  </a:lnTo>
                  <a:lnTo>
                    <a:pt x="8256989" y="872876"/>
                  </a:lnTo>
                  <a:lnTo>
                    <a:pt x="8268419" y="872876"/>
                  </a:lnTo>
                  <a:lnTo>
                    <a:pt x="8279850" y="872876"/>
                  </a:lnTo>
                  <a:lnTo>
                    <a:pt x="8291280" y="872876"/>
                  </a:lnTo>
                  <a:lnTo>
                    <a:pt x="8302709" y="872876"/>
                  </a:lnTo>
                  <a:lnTo>
                    <a:pt x="8314187" y="872876"/>
                  </a:lnTo>
                  <a:lnTo>
                    <a:pt x="8325617" y="872876"/>
                  </a:lnTo>
                  <a:lnTo>
                    <a:pt x="8337047" y="872876"/>
                  </a:lnTo>
                  <a:lnTo>
                    <a:pt x="8348477" y="872876"/>
                  </a:lnTo>
                  <a:lnTo>
                    <a:pt x="8359907" y="872876"/>
                  </a:lnTo>
                  <a:lnTo>
                    <a:pt x="8371385" y="872876"/>
                  </a:lnTo>
                  <a:lnTo>
                    <a:pt x="8382815" y="872876"/>
                  </a:lnTo>
                  <a:lnTo>
                    <a:pt x="8394245" y="872876"/>
                  </a:lnTo>
                  <a:lnTo>
                    <a:pt x="8405674" y="872876"/>
                  </a:lnTo>
                  <a:lnTo>
                    <a:pt x="8417104" y="872876"/>
                  </a:lnTo>
                  <a:lnTo>
                    <a:pt x="8428582" y="872876"/>
                  </a:lnTo>
                  <a:lnTo>
                    <a:pt x="8440012" y="872876"/>
                  </a:lnTo>
                  <a:lnTo>
                    <a:pt x="8451442" y="872876"/>
                  </a:lnTo>
                  <a:lnTo>
                    <a:pt x="8462872" y="872876"/>
                  </a:lnTo>
                  <a:lnTo>
                    <a:pt x="8474302" y="872876"/>
                  </a:lnTo>
                  <a:lnTo>
                    <a:pt x="8485780" y="872876"/>
                  </a:lnTo>
                  <a:lnTo>
                    <a:pt x="8497210" y="872876"/>
                  </a:lnTo>
                  <a:lnTo>
                    <a:pt x="8508640" y="872876"/>
                  </a:lnTo>
                  <a:lnTo>
                    <a:pt x="8520069" y="872876"/>
                  </a:lnTo>
                  <a:lnTo>
                    <a:pt x="8531500" y="872876"/>
                  </a:lnTo>
                  <a:lnTo>
                    <a:pt x="8542977" y="872876"/>
                  </a:lnTo>
                  <a:lnTo>
                    <a:pt x="8554407" y="872876"/>
                  </a:lnTo>
                  <a:lnTo>
                    <a:pt x="8565837" y="872876"/>
                  </a:lnTo>
                  <a:lnTo>
                    <a:pt x="8577267" y="872876"/>
                  </a:lnTo>
                  <a:lnTo>
                    <a:pt x="8588697" y="872876"/>
                  </a:lnTo>
                  <a:lnTo>
                    <a:pt x="8600175" y="872876"/>
                  </a:lnTo>
                  <a:lnTo>
                    <a:pt x="8611605" y="872876"/>
                  </a:lnTo>
                  <a:lnTo>
                    <a:pt x="8623035" y="872876"/>
                  </a:lnTo>
                  <a:lnTo>
                    <a:pt x="8634465" y="872876"/>
                  </a:lnTo>
                  <a:lnTo>
                    <a:pt x="8645895" y="872876"/>
                  </a:lnTo>
                  <a:lnTo>
                    <a:pt x="8657373" y="872876"/>
                  </a:lnTo>
                  <a:lnTo>
                    <a:pt x="8668802" y="872876"/>
                  </a:lnTo>
                  <a:lnTo>
                    <a:pt x="8680232" y="872876"/>
                  </a:lnTo>
                  <a:lnTo>
                    <a:pt x="8691662" y="872876"/>
                  </a:lnTo>
                  <a:lnTo>
                    <a:pt x="8703093" y="872876"/>
                  </a:lnTo>
                  <a:lnTo>
                    <a:pt x="8714570" y="872876"/>
                  </a:lnTo>
                  <a:lnTo>
                    <a:pt x="8726000" y="872876"/>
                  </a:lnTo>
                  <a:lnTo>
                    <a:pt x="8737430" y="872876"/>
                  </a:lnTo>
                  <a:lnTo>
                    <a:pt x="8748860" y="872876"/>
                  </a:lnTo>
                  <a:lnTo>
                    <a:pt x="8760290" y="872876"/>
                  </a:lnTo>
                  <a:lnTo>
                    <a:pt x="8771768" y="872876"/>
                  </a:lnTo>
                  <a:lnTo>
                    <a:pt x="8783198" y="872876"/>
                  </a:lnTo>
                  <a:lnTo>
                    <a:pt x="8794628" y="872876"/>
                  </a:lnTo>
                  <a:lnTo>
                    <a:pt x="8806058" y="872876"/>
                  </a:lnTo>
                  <a:lnTo>
                    <a:pt x="8817488" y="872876"/>
                  </a:lnTo>
                  <a:lnTo>
                    <a:pt x="8828918" y="872876"/>
                  </a:lnTo>
                  <a:lnTo>
                    <a:pt x="8840395" y="872876"/>
                  </a:lnTo>
                  <a:lnTo>
                    <a:pt x="8851825" y="872876"/>
                  </a:lnTo>
                  <a:lnTo>
                    <a:pt x="8863256" y="872876"/>
                  </a:lnTo>
                  <a:lnTo>
                    <a:pt x="8874686" y="872876"/>
                  </a:lnTo>
                  <a:lnTo>
                    <a:pt x="8886115" y="872876"/>
                  </a:lnTo>
                  <a:lnTo>
                    <a:pt x="8897593" y="872876"/>
                  </a:lnTo>
                  <a:lnTo>
                    <a:pt x="8909022" y="872876"/>
                  </a:lnTo>
                  <a:lnTo>
                    <a:pt x="8920453" y="872876"/>
                  </a:lnTo>
                  <a:lnTo>
                    <a:pt x="8931883" y="872876"/>
                  </a:lnTo>
                  <a:lnTo>
                    <a:pt x="8943313" y="872876"/>
                  </a:lnTo>
                  <a:lnTo>
                    <a:pt x="8954791" y="872876"/>
                  </a:lnTo>
                  <a:lnTo>
                    <a:pt x="8966220" y="872876"/>
                  </a:lnTo>
                  <a:lnTo>
                    <a:pt x="8977651" y="872876"/>
                  </a:lnTo>
                  <a:lnTo>
                    <a:pt x="8989080" y="872876"/>
                  </a:lnTo>
                  <a:lnTo>
                    <a:pt x="9000511" y="872876"/>
                  </a:lnTo>
                  <a:lnTo>
                    <a:pt x="9011988" y="872876"/>
                  </a:lnTo>
                  <a:lnTo>
                    <a:pt x="9023418" y="872876"/>
                  </a:lnTo>
                  <a:lnTo>
                    <a:pt x="9034849" y="872876"/>
                  </a:lnTo>
                  <a:lnTo>
                    <a:pt x="9046278" y="872876"/>
                  </a:lnTo>
                  <a:lnTo>
                    <a:pt x="9057709" y="872876"/>
                  </a:lnTo>
                  <a:lnTo>
                    <a:pt x="9069186" y="872876"/>
                  </a:lnTo>
                  <a:lnTo>
                    <a:pt x="9080615" y="872876"/>
                  </a:lnTo>
                  <a:lnTo>
                    <a:pt x="9092046" y="872876"/>
                  </a:lnTo>
                  <a:lnTo>
                    <a:pt x="9103476" y="872876"/>
                  </a:lnTo>
                  <a:lnTo>
                    <a:pt x="9114906" y="872876"/>
                  </a:lnTo>
                  <a:lnTo>
                    <a:pt x="9126384" y="872876"/>
                  </a:lnTo>
                  <a:lnTo>
                    <a:pt x="9137813" y="872876"/>
                  </a:lnTo>
                  <a:lnTo>
                    <a:pt x="9149244" y="872876"/>
                  </a:lnTo>
                  <a:lnTo>
                    <a:pt x="9160673" y="872876"/>
                  </a:lnTo>
                  <a:lnTo>
                    <a:pt x="9172104" y="872876"/>
                  </a:lnTo>
                  <a:lnTo>
                    <a:pt x="9183581" y="872876"/>
                  </a:lnTo>
                  <a:lnTo>
                    <a:pt x="9195011" y="872876"/>
                  </a:lnTo>
                  <a:lnTo>
                    <a:pt x="9206442" y="872876"/>
                  </a:lnTo>
                  <a:lnTo>
                    <a:pt x="9217871" y="872876"/>
                  </a:lnTo>
                  <a:lnTo>
                    <a:pt x="9229301" y="872876"/>
                  </a:lnTo>
                  <a:lnTo>
                    <a:pt x="9240779" y="872876"/>
                  </a:lnTo>
                  <a:lnTo>
                    <a:pt x="9252209" y="872876"/>
                  </a:lnTo>
                  <a:lnTo>
                    <a:pt x="9263639" y="872876"/>
                  </a:lnTo>
                  <a:lnTo>
                    <a:pt x="9275069" y="872876"/>
                  </a:lnTo>
                  <a:lnTo>
                    <a:pt x="9286498" y="872876"/>
                  </a:lnTo>
                  <a:lnTo>
                    <a:pt x="9297977" y="872876"/>
                  </a:lnTo>
                  <a:lnTo>
                    <a:pt x="9309406" y="872876"/>
                  </a:lnTo>
                  <a:lnTo>
                    <a:pt x="9320837" y="599446"/>
                  </a:lnTo>
                  <a:lnTo>
                    <a:pt x="9332266" y="153243"/>
                  </a:lnTo>
                  <a:lnTo>
                    <a:pt x="9343696" y="67609"/>
                  </a:lnTo>
                  <a:lnTo>
                    <a:pt x="9355174" y="130707"/>
                  </a:lnTo>
                  <a:lnTo>
                    <a:pt x="9366604" y="276439"/>
                  </a:lnTo>
                  <a:lnTo>
                    <a:pt x="9378035" y="231367"/>
                  </a:lnTo>
                  <a:lnTo>
                    <a:pt x="9389464" y="0"/>
                  </a:lnTo>
                  <a:lnTo>
                    <a:pt x="9400894" y="49582"/>
                  </a:lnTo>
                  <a:lnTo>
                    <a:pt x="9412372" y="117186"/>
                  </a:lnTo>
                  <a:lnTo>
                    <a:pt x="9423802" y="114181"/>
                  </a:lnTo>
                  <a:lnTo>
                    <a:pt x="9435232" y="220851"/>
                  </a:lnTo>
                  <a:lnTo>
                    <a:pt x="9446662" y="838324"/>
                  </a:lnTo>
                  <a:lnTo>
                    <a:pt x="9458091" y="872876"/>
                  </a:lnTo>
                  <a:lnTo>
                    <a:pt x="9469570" y="872876"/>
                  </a:lnTo>
                  <a:lnTo>
                    <a:pt x="9480999" y="872876"/>
                  </a:lnTo>
                  <a:lnTo>
                    <a:pt x="9492429" y="872876"/>
                  </a:lnTo>
                  <a:lnTo>
                    <a:pt x="9503859" y="872876"/>
                  </a:lnTo>
                  <a:lnTo>
                    <a:pt x="9515289" y="872876"/>
                  </a:lnTo>
                  <a:lnTo>
                    <a:pt x="9526767" y="872876"/>
                  </a:lnTo>
                  <a:lnTo>
                    <a:pt x="9538197" y="872876"/>
                  </a:lnTo>
                  <a:lnTo>
                    <a:pt x="9549626" y="872876"/>
                  </a:lnTo>
                  <a:lnTo>
                    <a:pt x="9561057" y="872876"/>
                  </a:lnTo>
                  <a:lnTo>
                    <a:pt x="9572487" y="872876"/>
                  </a:lnTo>
                  <a:lnTo>
                    <a:pt x="9583965" y="872876"/>
                  </a:lnTo>
                  <a:lnTo>
                    <a:pt x="9595395" y="872876"/>
                  </a:lnTo>
                  <a:lnTo>
                    <a:pt x="9606824" y="872876"/>
                  </a:lnTo>
                  <a:lnTo>
                    <a:pt x="9618255" y="872876"/>
                  </a:lnTo>
                  <a:lnTo>
                    <a:pt x="9629684" y="872876"/>
                  </a:lnTo>
                  <a:lnTo>
                    <a:pt x="9641163" y="872876"/>
                  </a:lnTo>
                  <a:lnTo>
                    <a:pt x="9652592" y="872876"/>
                  </a:lnTo>
                  <a:lnTo>
                    <a:pt x="9664022" y="872876"/>
                  </a:lnTo>
                  <a:lnTo>
                    <a:pt x="9675452" y="872876"/>
                  </a:lnTo>
                  <a:lnTo>
                    <a:pt x="9686882" y="872876"/>
                  </a:lnTo>
                  <a:lnTo>
                    <a:pt x="9698360" y="872876"/>
                  </a:lnTo>
                  <a:lnTo>
                    <a:pt x="9709790" y="872876"/>
                  </a:lnTo>
                  <a:lnTo>
                    <a:pt x="9721219" y="872876"/>
                  </a:lnTo>
                  <a:lnTo>
                    <a:pt x="9732650" y="872876"/>
                  </a:lnTo>
                  <a:lnTo>
                    <a:pt x="9744080" y="872876"/>
                  </a:lnTo>
                  <a:lnTo>
                    <a:pt x="9755557" y="872876"/>
                  </a:lnTo>
                  <a:lnTo>
                    <a:pt x="9766988" y="872876"/>
                  </a:lnTo>
                  <a:lnTo>
                    <a:pt x="9778417" y="872876"/>
                  </a:lnTo>
                  <a:lnTo>
                    <a:pt x="9789848" y="872876"/>
                  </a:lnTo>
                  <a:lnTo>
                    <a:pt x="9801277" y="872876"/>
                  </a:lnTo>
                  <a:lnTo>
                    <a:pt x="9812755" y="872876"/>
                  </a:lnTo>
                  <a:lnTo>
                    <a:pt x="9824185" y="872876"/>
                  </a:lnTo>
                  <a:lnTo>
                    <a:pt x="9835615" y="872876"/>
                  </a:lnTo>
                  <a:lnTo>
                    <a:pt x="9847045" y="872876"/>
                  </a:lnTo>
                  <a:lnTo>
                    <a:pt x="9858475" y="872876"/>
                  </a:lnTo>
                  <a:lnTo>
                    <a:pt x="9869952" y="872876"/>
                  </a:lnTo>
                  <a:lnTo>
                    <a:pt x="9881383" y="872876"/>
                  </a:lnTo>
                  <a:lnTo>
                    <a:pt x="9892812" y="872876"/>
                  </a:lnTo>
                  <a:lnTo>
                    <a:pt x="9904243" y="872876"/>
                  </a:lnTo>
                  <a:lnTo>
                    <a:pt x="9915673" y="872876"/>
                  </a:lnTo>
                  <a:lnTo>
                    <a:pt x="9927102" y="872876"/>
                  </a:lnTo>
                  <a:lnTo>
                    <a:pt x="9938581" y="872876"/>
                  </a:lnTo>
                  <a:lnTo>
                    <a:pt x="9950010" y="872876"/>
                  </a:lnTo>
                  <a:lnTo>
                    <a:pt x="9961441" y="872876"/>
                  </a:lnTo>
                  <a:lnTo>
                    <a:pt x="9972870" y="872876"/>
                  </a:lnTo>
                  <a:lnTo>
                    <a:pt x="9984300" y="872876"/>
                  </a:lnTo>
                  <a:lnTo>
                    <a:pt x="9995778" y="872876"/>
                  </a:lnTo>
                  <a:lnTo>
                    <a:pt x="10007208" y="872876"/>
                  </a:lnTo>
                  <a:lnTo>
                    <a:pt x="10018638" y="872876"/>
                  </a:lnTo>
                  <a:lnTo>
                    <a:pt x="10030068" y="872876"/>
                  </a:lnTo>
                  <a:lnTo>
                    <a:pt x="10041498" y="872876"/>
                  </a:lnTo>
                  <a:lnTo>
                    <a:pt x="10052976" y="872876"/>
                  </a:lnTo>
                  <a:lnTo>
                    <a:pt x="10064405" y="872876"/>
                  </a:lnTo>
                  <a:lnTo>
                    <a:pt x="10075835" y="872876"/>
                  </a:lnTo>
                  <a:lnTo>
                    <a:pt x="10087266" y="872876"/>
                  </a:lnTo>
                  <a:lnTo>
                    <a:pt x="10098695" y="872876"/>
                  </a:lnTo>
                  <a:lnTo>
                    <a:pt x="10110174" y="872876"/>
                  </a:lnTo>
                  <a:lnTo>
                    <a:pt x="10121603" y="872876"/>
                  </a:lnTo>
                  <a:lnTo>
                    <a:pt x="10133033" y="872876"/>
                  </a:lnTo>
                  <a:lnTo>
                    <a:pt x="10144463" y="872876"/>
                  </a:lnTo>
                  <a:lnTo>
                    <a:pt x="10155893" y="872876"/>
                  </a:lnTo>
                  <a:lnTo>
                    <a:pt x="10167371" y="872876"/>
                  </a:lnTo>
                  <a:lnTo>
                    <a:pt x="10178801" y="872876"/>
                  </a:lnTo>
                  <a:lnTo>
                    <a:pt x="10190230" y="872876"/>
                  </a:lnTo>
                  <a:lnTo>
                    <a:pt x="10201661" y="872876"/>
                  </a:lnTo>
                  <a:lnTo>
                    <a:pt x="10213091" y="872876"/>
                  </a:lnTo>
                  <a:lnTo>
                    <a:pt x="10224569" y="872876"/>
                  </a:lnTo>
                  <a:lnTo>
                    <a:pt x="10235998" y="872876"/>
                  </a:lnTo>
                  <a:lnTo>
                    <a:pt x="10247428" y="872876"/>
                  </a:lnTo>
                  <a:lnTo>
                    <a:pt x="10258859" y="872876"/>
                  </a:lnTo>
                  <a:lnTo>
                    <a:pt x="10270288" y="872876"/>
                  </a:lnTo>
                  <a:lnTo>
                    <a:pt x="10281767" y="872876"/>
                  </a:lnTo>
                  <a:lnTo>
                    <a:pt x="10293196" y="872876"/>
                  </a:lnTo>
                  <a:lnTo>
                    <a:pt x="10304626" y="872876"/>
                  </a:lnTo>
                  <a:lnTo>
                    <a:pt x="10316056" y="872876"/>
                  </a:lnTo>
                  <a:lnTo>
                    <a:pt x="10327486" y="872876"/>
                  </a:lnTo>
                  <a:lnTo>
                    <a:pt x="10338963" y="872876"/>
                  </a:lnTo>
                  <a:lnTo>
                    <a:pt x="10350394" y="872876"/>
                  </a:lnTo>
                  <a:lnTo>
                    <a:pt x="10361823" y="872876"/>
                  </a:lnTo>
                  <a:lnTo>
                    <a:pt x="10373254" y="872876"/>
                  </a:lnTo>
                  <a:lnTo>
                    <a:pt x="10384684" y="872876"/>
                  </a:lnTo>
                  <a:lnTo>
                    <a:pt x="10396161" y="872876"/>
                  </a:lnTo>
                  <a:lnTo>
                    <a:pt x="10407591" y="872876"/>
                  </a:lnTo>
                  <a:lnTo>
                    <a:pt x="10419021" y="872876"/>
                  </a:lnTo>
                  <a:lnTo>
                    <a:pt x="10430452" y="872876"/>
                  </a:lnTo>
                  <a:lnTo>
                    <a:pt x="10441881" y="872876"/>
                  </a:lnTo>
                  <a:lnTo>
                    <a:pt x="10453358" y="872876"/>
                  </a:lnTo>
                  <a:lnTo>
                    <a:pt x="10464789" y="872876"/>
                  </a:lnTo>
                  <a:lnTo>
                    <a:pt x="10476219" y="872876"/>
                  </a:lnTo>
                  <a:lnTo>
                    <a:pt x="10487649" y="872876"/>
                  </a:lnTo>
                  <a:lnTo>
                    <a:pt x="10499079" y="872876"/>
                  </a:lnTo>
                  <a:lnTo>
                    <a:pt x="10510556" y="872876"/>
                  </a:lnTo>
                  <a:lnTo>
                    <a:pt x="10521987" y="872876"/>
                  </a:lnTo>
                  <a:lnTo>
                    <a:pt x="10533416" y="872876"/>
                  </a:lnTo>
                  <a:lnTo>
                    <a:pt x="10544847" y="872876"/>
                  </a:lnTo>
                  <a:lnTo>
                    <a:pt x="10556277" y="872876"/>
                  </a:lnTo>
                  <a:lnTo>
                    <a:pt x="10567754" y="872876"/>
                  </a:lnTo>
                  <a:lnTo>
                    <a:pt x="10579184" y="872876"/>
                  </a:lnTo>
                  <a:lnTo>
                    <a:pt x="10590614" y="872876"/>
                  </a:lnTo>
                  <a:lnTo>
                    <a:pt x="10602045" y="872876"/>
                  </a:lnTo>
                  <a:lnTo>
                    <a:pt x="10613474" y="872876"/>
                  </a:lnTo>
                  <a:lnTo>
                    <a:pt x="10624951" y="872876"/>
                  </a:lnTo>
                  <a:lnTo>
                    <a:pt x="10636382" y="872876"/>
                  </a:lnTo>
                  <a:lnTo>
                    <a:pt x="10647812" y="872876"/>
                  </a:lnTo>
                  <a:lnTo>
                    <a:pt x="10659241" y="872876"/>
                  </a:lnTo>
                  <a:lnTo>
                    <a:pt x="10670672" y="872876"/>
                  </a:lnTo>
                  <a:lnTo>
                    <a:pt x="10682149" y="872876"/>
                  </a:lnTo>
                  <a:lnTo>
                    <a:pt x="10693580" y="872876"/>
                  </a:lnTo>
                  <a:lnTo>
                    <a:pt x="10705009" y="872876"/>
                  </a:lnTo>
                  <a:lnTo>
                    <a:pt x="10716439" y="872876"/>
                  </a:lnTo>
                  <a:lnTo>
                    <a:pt x="10727870" y="872876"/>
                  </a:lnTo>
                  <a:lnTo>
                    <a:pt x="10739347" y="872876"/>
                  </a:lnTo>
                  <a:lnTo>
                    <a:pt x="10750778" y="872876"/>
                  </a:lnTo>
                  <a:lnTo>
                    <a:pt x="10762207" y="872876"/>
                  </a:lnTo>
                  <a:lnTo>
                    <a:pt x="10773637" y="872876"/>
                  </a:lnTo>
                  <a:lnTo>
                    <a:pt x="10785067" y="872876"/>
                  </a:lnTo>
                  <a:lnTo>
                    <a:pt x="10796544" y="872876"/>
                  </a:lnTo>
                  <a:lnTo>
                    <a:pt x="10807975" y="872876"/>
                  </a:lnTo>
                  <a:lnTo>
                    <a:pt x="10819405" y="872876"/>
                  </a:lnTo>
                  <a:lnTo>
                    <a:pt x="10830834" y="872876"/>
                  </a:lnTo>
                  <a:lnTo>
                    <a:pt x="10842265" y="872876"/>
                  </a:lnTo>
                  <a:lnTo>
                    <a:pt x="10853742" y="872876"/>
                  </a:lnTo>
                  <a:lnTo>
                    <a:pt x="10865173" y="872876"/>
                  </a:lnTo>
                  <a:lnTo>
                    <a:pt x="10876602" y="872876"/>
                  </a:lnTo>
                  <a:lnTo>
                    <a:pt x="10888032" y="872876"/>
                  </a:lnTo>
                  <a:lnTo>
                    <a:pt x="10899463" y="872876"/>
                  </a:lnTo>
                  <a:lnTo>
                    <a:pt x="10910892" y="872876"/>
                  </a:lnTo>
                  <a:lnTo>
                    <a:pt x="10922369" y="872876"/>
                  </a:lnTo>
                  <a:lnTo>
                    <a:pt x="10933800" y="872876"/>
                  </a:lnTo>
                  <a:lnTo>
                    <a:pt x="10945230" y="872876"/>
                  </a:lnTo>
                  <a:lnTo>
                    <a:pt x="10956660" y="872876"/>
                  </a:lnTo>
                  <a:lnTo>
                    <a:pt x="10968090" y="872876"/>
                  </a:lnTo>
                  <a:lnTo>
                    <a:pt x="10979567" y="872876"/>
                  </a:lnTo>
                  <a:lnTo>
                    <a:pt x="10990998" y="872876"/>
                  </a:lnTo>
                  <a:lnTo>
                    <a:pt x="11002427" y="872876"/>
                  </a:lnTo>
                  <a:lnTo>
                    <a:pt x="11013858" y="872876"/>
                  </a:lnTo>
                  <a:lnTo>
                    <a:pt x="11025287" y="872876"/>
                  </a:lnTo>
                  <a:lnTo>
                    <a:pt x="11036765" y="872876"/>
                  </a:lnTo>
                  <a:lnTo>
                    <a:pt x="11048195" y="872876"/>
                  </a:lnTo>
                  <a:lnTo>
                    <a:pt x="11059625" y="872876"/>
                  </a:lnTo>
                  <a:lnTo>
                    <a:pt x="11071056" y="872876"/>
                  </a:lnTo>
                  <a:lnTo>
                    <a:pt x="11082485" y="872876"/>
                  </a:lnTo>
                  <a:lnTo>
                    <a:pt x="11093962" y="872876"/>
                  </a:lnTo>
                  <a:lnTo>
                    <a:pt x="11105393" y="872876"/>
                  </a:lnTo>
                  <a:lnTo>
                    <a:pt x="11116823" y="872876"/>
                  </a:lnTo>
                  <a:lnTo>
                    <a:pt x="11128253" y="872876"/>
                  </a:lnTo>
                  <a:lnTo>
                    <a:pt x="11139683" y="872876"/>
                  </a:lnTo>
                  <a:lnTo>
                    <a:pt x="11151160" y="872876"/>
                  </a:lnTo>
                  <a:lnTo>
                    <a:pt x="11162591" y="872876"/>
                  </a:lnTo>
                  <a:lnTo>
                    <a:pt x="11174020" y="872876"/>
                  </a:lnTo>
                  <a:lnTo>
                    <a:pt x="11185451" y="872876"/>
                  </a:lnTo>
                  <a:lnTo>
                    <a:pt x="11196881" y="872876"/>
                  </a:lnTo>
                  <a:lnTo>
                    <a:pt x="11208358" y="872876"/>
                  </a:lnTo>
                  <a:lnTo>
                    <a:pt x="11218359" y="87287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5E0CAE64-A3D3-554B-BD91-7D434DFC7A8C}"/>
                </a:ext>
              </a:extLst>
            </p:cNvPr>
            <p:cNvSpPr/>
            <p:nvPr/>
          </p:nvSpPr>
          <p:spPr>
            <a:xfrm>
              <a:off x="851149" y="5513336"/>
              <a:ext cx="11218359" cy="587425"/>
            </a:xfrm>
            <a:custGeom>
              <a:avLst/>
              <a:gdLst>
                <a:gd name="connsiteX0" fmla="*/ 0 w 11218359"/>
                <a:gd name="connsiteY0" fmla="*/ 587426 h 587425"/>
                <a:gd name="connsiteX1" fmla="*/ 9149 w 11218359"/>
                <a:gd name="connsiteY1" fmla="*/ 587426 h 587425"/>
                <a:gd name="connsiteX2" fmla="*/ 20588 w 11218359"/>
                <a:gd name="connsiteY2" fmla="*/ 587426 h 587425"/>
                <a:gd name="connsiteX3" fmla="*/ 32028 w 11218359"/>
                <a:gd name="connsiteY3" fmla="*/ 587426 h 587425"/>
                <a:gd name="connsiteX4" fmla="*/ 43467 w 11218359"/>
                <a:gd name="connsiteY4" fmla="*/ 587426 h 587425"/>
                <a:gd name="connsiteX5" fmla="*/ 54907 w 11218359"/>
                <a:gd name="connsiteY5" fmla="*/ 587426 h 587425"/>
                <a:gd name="connsiteX6" fmla="*/ 66346 w 11218359"/>
                <a:gd name="connsiteY6" fmla="*/ 587426 h 587425"/>
                <a:gd name="connsiteX7" fmla="*/ 77786 w 11218359"/>
                <a:gd name="connsiteY7" fmla="*/ 587426 h 587425"/>
                <a:gd name="connsiteX8" fmla="*/ 89225 w 11218359"/>
                <a:gd name="connsiteY8" fmla="*/ 587426 h 587425"/>
                <a:gd name="connsiteX9" fmla="*/ 100665 w 11218359"/>
                <a:gd name="connsiteY9" fmla="*/ 587426 h 587425"/>
                <a:gd name="connsiteX10" fmla="*/ 112104 w 11218359"/>
                <a:gd name="connsiteY10" fmla="*/ 587426 h 587425"/>
                <a:gd name="connsiteX11" fmla="*/ 123544 w 11218359"/>
                <a:gd name="connsiteY11" fmla="*/ 587426 h 587425"/>
                <a:gd name="connsiteX12" fmla="*/ 134979 w 11218359"/>
                <a:gd name="connsiteY12" fmla="*/ 587426 h 587425"/>
                <a:gd name="connsiteX13" fmla="*/ 146423 w 11218359"/>
                <a:gd name="connsiteY13" fmla="*/ 587426 h 587425"/>
                <a:gd name="connsiteX14" fmla="*/ 157858 w 11218359"/>
                <a:gd name="connsiteY14" fmla="*/ 587426 h 587425"/>
                <a:gd name="connsiteX15" fmla="*/ 169297 w 11218359"/>
                <a:gd name="connsiteY15" fmla="*/ 587426 h 587425"/>
                <a:gd name="connsiteX16" fmla="*/ 180737 w 11218359"/>
                <a:gd name="connsiteY16" fmla="*/ 587426 h 587425"/>
                <a:gd name="connsiteX17" fmla="*/ 192176 w 11218359"/>
                <a:gd name="connsiteY17" fmla="*/ 587426 h 587425"/>
                <a:gd name="connsiteX18" fmla="*/ 203616 w 11218359"/>
                <a:gd name="connsiteY18" fmla="*/ 587426 h 587425"/>
                <a:gd name="connsiteX19" fmla="*/ 215055 w 11218359"/>
                <a:gd name="connsiteY19" fmla="*/ 587426 h 587425"/>
                <a:gd name="connsiteX20" fmla="*/ 226495 w 11218359"/>
                <a:gd name="connsiteY20" fmla="*/ 587426 h 587425"/>
                <a:gd name="connsiteX21" fmla="*/ 237935 w 11218359"/>
                <a:gd name="connsiteY21" fmla="*/ 587426 h 587425"/>
                <a:gd name="connsiteX22" fmla="*/ 249374 w 11218359"/>
                <a:gd name="connsiteY22" fmla="*/ 587426 h 587425"/>
                <a:gd name="connsiteX23" fmla="*/ 260814 w 11218359"/>
                <a:gd name="connsiteY23" fmla="*/ 587426 h 587425"/>
                <a:gd name="connsiteX24" fmla="*/ 272253 w 11218359"/>
                <a:gd name="connsiteY24" fmla="*/ 587426 h 587425"/>
                <a:gd name="connsiteX25" fmla="*/ 283693 w 11218359"/>
                <a:gd name="connsiteY25" fmla="*/ 587426 h 587425"/>
                <a:gd name="connsiteX26" fmla="*/ 295132 w 11218359"/>
                <a:gd name="connsiteY26" fmla="*/ 587426 h 587425"/>
                <a:gd name="connsiteX27" fmla="*/ 306572 w 11218359"/>
                <a:gd name="connsiteY27" fmla="*/ 587426 h 587425"/>
                <a:gd name="connsiteX28" fmla="*/ 318011 w 11218359"/>
                <a:gd name="connsiteY28" fmla="*/ 587426 h 587425"/>
                <a:gd name="connsiteX29" fmla="*/ 329451 w 11218359"/>
                <a:gd name="connsiteY29" fmla="*/ 587426 h 587425"/>
                <a:gd name="connsiteX30" fmla="*/ 340890 w 11218359"/>
                <a:gd name="connsiteY30" fmla="*/ 587426 h 587425"/>
                <a:gd name="connsiteX31" fmla="*/ 352330 w 11218359"/>
                <a:gd name="connsiteY31" fmla="*/ 587426 h 587425"/>
                <a:gd name="connsiteX32" fmla="*/ 363769 w 11218359"/>
                <a:gd name="connsiteY32" fmla="*/ 587426 h 587425"/>
                <a:gd name="connsiteX33" fmla="*/ 375209 w 11218359"/>
                <a:gd name="connsiteY33" fmla="*/ 587426 h 587425"/>
                <a:gd name="connsiteX34" fmla="*/ 386648 w 11218359"/>
                <a:gd name="connsiteY34" fmla="*/ 587426 h 587425"/>
                <a:gd name="connsiteX35" fmla="*/ 398088 w 11218359"/>
                <a:gd name="connsiteY35" fmla="*/ 587426 h 587425"/>
                <a:gd name="connsiteX36" fmla="*/ 409527 w 11218359"/>
                <a:gd name="connsiteY36" fmla="*/ 587426 h 587425"/>
                <a:gd name="connsiteX37" fmla="*/ 420967 w 11218359"/>
                <a:gd name="connsiteY37" fmla="*/ 587426 h 587425"/>
                <a:gd name="connsiteX38" fmla="*/ 432406 w 11218359"/>
                <a:gd name="connsiteY38" fmla="*/ 587426 h 587425"/>
                <a:gd name="connsiteX39" fmla="*/ 443846 w 11218359"/>
                <a:gd name="connsiteY39" fmla="*/ 587426 h 587425"/>
                <a:gd name="connsiteX40" fmla="*/ 455285 w 11218359"/>
                <a:gd name="connsiteY40" fmla="*/ 587426 h 587425"/>
                <a:gd name="connsiteX41" fmla="*/ 466725 w 11218359"/>
                <a:gd name="connsiteY41" fmla="*/ 587426 h 587425"/>
                <a:gd name="connsiteX42" fmla="*/ 478165 w 11218359"/>
                <a:gd name="connsiteY42" fmla="*/ 587426 h 587425"/>
                <a:gd name="connsiteX43" fmla="*/ 489604 w 11218359"/>
                <a:gd name="connsiteY43" fmla="*/ 587426 h 587425"/>
                <a:gd name="connsiteX44" fmla="*/ 501044 w 11218359"/>
                <a:gd name="connsiteY44" fmla="*/ 587426 h 587425"/>
                <a:gd name="connsiteX45" fmla="*/ 512483 w 11218359"/>
                <a:gd name="connsiteY45" fmla="*/ 587426 h 587425"/>
                <a:gd name="connsiteX46" fmla="*/ 523923 w 11218359"/>
                <a:gd name="connsiteY46" fmla="*/ 587426 h 587425"/>
                <a:gd name="connsiteX47" fmla="*/ 535362 w 11218359"/>
                <a:gd name="connsiteY47" fmla="*/ 587426 h 587425"/>
                <a:gd name="connsiteX48" fmla="*/ 546802 w 11218359"/>
                <a:gd name="connsiteY48" fmla="*/ 587426 h 587425"/>
                <a:gd name="connsiteX49" fmla="*/ 558241 w 11218359"/>
                <a:gd name="connsiteY49" fmla="*/ 587426 h 587425"/>
                <a:gd name="connsiteX50" fmla="*/ 569681 w 11218359"/>
                <a:gd name="connsiteY50" fmla="*/ 587426 h 587425"/>
                <a:gd name="connsiteX51" fmla="*/ 581120 w 11218359"/>
                <a:gd name="connsiteY51" fmla="*/ 587426 h 587425"/>
                <a:gd name="connsiteX52" fmla="*/ 592560 w 11218359"/>
                <a:gd name="connsiteY52" fmla="*/ 587426 h 587425"/>
                <a:gd name="connsiteX53" fmla="*/ 603999 w 11218359"/>
                <a:gd name="connsiteY53" fmla="*/ 587426 h 587425"/>
                <a:gd name="connsiteX54" fmla="*/ 615439 w 11218359"/>
                <a:gd name="connsiteY54" fmla="*/ 587426 h 587425"/>
                <a:gd name="connsiteX55" fmla="*/ 626878 w 11218359"/>
                <a:gd name="connsiteY55" fmla="*/ 587426 h 587425"/>
                <a:gd name="connsiteX56" fmla="*/ 638318 w 11218359"/>
                <a:gd name="connsiteY56" fmla="*/ 587426 h 587425"/>
                <a:gd name="connsiteX57" fmla="*/ 649757 w 11218359"/>
                <a:gd name="connsiteY57" fmla="*/ 587426 h 587425"/>
                <a:gd name="connsiteX58" fmla="*/ 661192 w 11218359"/>
                <a:gd name="connsiteY58" fmla="*/ 587426 h 587425"/>
                <a:gd name="connsiteX59" fmla="*/ 672632 w 11218359"/>
                <a:gd name="connsiteY59" fmla="*/ 587426 h 587425"/>
                <a:gd name="connsiteX60" fmla="*/ 684071 w 11218359"/>
                <a:gd name="connsiteY60" fmla="*/ 587426 h 587425"/>
                <a:gd name="connsiteX61" fmla="*/ 695511 w 11218359"/>
                <a:gd name="connsiteY61" fmla="*/ 587426 h 587425"/>
                <a:gd name="connsiteX62" fmla="*/ 706950 w 11218359"/>
                <a:gd name="connsiteY62" fmla="*/ 587426 h 587425"/>
                <a:gd name="connsiteX63" fmla="*/ 718390 w 11218359"/>
                <a:gd name="connsiteY63" fmla="*/ 587426 h 587425"/>
                <a:gd name="connsiteX64" fmla="*/ 729829 w 11218359"/>
                <a:gd name="connsiteY64" fmla="*/ 587426 h 587425"/>
                <a:gd name="connsiteX65" fmla="*/ 741269 w 11218359"/>
                <a:gd name="connsiteY65" fmla="*/ 587426 h 587425"/>
                <a:gd name="connsiteX66" fmla="*/ 752708 w 11218359"/>
                <a:gd name="connsiteY66" fmla="*/ 587426 h 587425"/>
                <a:gd name="connsiteX67" fmla="*/ 764148 w 11218359"/>
                <a:gd name="connsiteY67" fmla="*/ 587426 h 587425"/>
                <a:gd name="connsiteX68" fmla="*/ 775587 w 11218359"/>
                <a:gd name="connsiteY68" fmla="*/ 587426 h 587425"/>
                <a:gd name="connsiteX69" fmla="*/ 787027 w 11218359"/>
                <a:gd name="connsiteY69" fmla="*/ 587426 h 587425"/>
                <a:gd name="connsiteX70" fmla="*/ 798467 w 11218359"/>
                <a:gd name="connsiteY70" fmla="*/ 587426 h 587425"/>
                <a:gd name="connsiteX71" fmla="*/ 809906 w 11218359"/>
                <a:gd name="connsiteY71" fmla="*/ 587426 h 587425"/>
                <a:gd name="connsiteX72" fmla="*/ 821346 w 11218359"/>
                <a:gd name="connsiteY72" fmla="*/ 587426 h 587425"/>
                <a:gd name="connsiteX73" fmla="*/ 832785 w 11218359"/>
                <a:gd name="connsiteY73" fmla="*/ 587426 h 587425"/>
                <a:gd name="connsiteX74" fmla="*/ 844225 w 11218359"/>
                <a:gd name="connsiteY74" fmla="*/ 587426 h 587425"/>
                <a:gd name="connsiteX75" fmla="*/ 855664 w 11218359"/>
                <a:gd name="connsiteY75" fmla="*/ 587426 h 587425"/>
                <a:gd name="connsiteX76" fmla="*/ 867104 w 11218359"/>
                <a:gd name="connsiteY76" fmla="*/ 587426 h 587425"/>
                <a:gd name="connsiteX77" fmla="*/ 878543 w 11218359"/>
                <a:gd name="connsiteY77" fmla="*/ 587426 h 587425"/>
                <a:gd name="connsiteX78" fmla="*/ 889983 w 11218359"/>
                <a:gd name="connsiteY78" fmla="*/ 587426 h 587425"/>
                <a:gd name="connsiteX79" fmla="*/ 901422 w 11218359"/>
                <a:gd name="connsiteY79" fmla="*/ 587426 h 587425"/>
                <a:gd name="connsiteX80" fmla="*/ 912862 w 11218359"/>
                <a:gd name="connsiteY80" fmla="*/ 587426 h 587425"/>
                <a:gd name="connsiteX81" fmla="*/ 924301 w 11218359"/>
                <a:gd name="connsiteY81" fmla="*/ 587426 h 587425"/>
                <a:gd name="connsiteX82" fmla="*/ 935741 w 11218359"/>
                <a:gd name="connsiteY82" fmla="*/ 587426 h 587425"/>
                <a:gd name="connsiteX83" fmla="*/ 947180 w 11218359"/>
                <a:gd name="connsiteY83" fmla="*/ 587426 h 587425"/>
                <a:gd name="connsiteX84" fmla="*/ 958620 w 11218359"/>
                <a:gd name="connsiteY84" fmla="*/ 587426 h 587425"/>
                <a:gd name="connsiteX85" fmla="*/ 970059 w 11218359"/>
                <a:gd name="connsiteY85" fmla="*/ 587426 h 587425"/>
                <a:gd name="connsiteX86" fmla="*/ 981499 w 11218359"/>
                <a:gd name="connsiteY86" fmla="*/ 587426 h 587425"/>
                <a:gd name="connsiteX87" fmla="*/ 992938 w 11218359"/>
                <a:gd name="connsiteY87" fmla="*/ 587426 h 587425"/>
                <a:gd name="connsiteX88" fmla="*/ 1004378 w 11218359"/>
                <a:gd name="connsiteY88" fmla="*/ 587426 h 587425"/>
                <a:gd name="connsiteX89" fmla="*/ 1015818 w 11218359"/>
                <a:gd name="connsiteY89" fmla="*/ 587426 h 587425"/>
                <a:gd name="connsiteX90" fmla="*/ 1027257 w 11218359"/>
                <a:gd name="connsiteY90" fmla="*/ 587426 h 587425"/>
                <a:gd name="connsiteX91" fmla="*/ 1038697 w 11218359"/>
                <a:gd name="connsiteY91" fmla="*/ 587426 h 587425"/>
                <a:gd name="connsiteX92" fmla="*/ 1050136 w 11218359"/>
                <a:gd name="connsiteY92" fmla="*/ 587426 h 587425"/>
                <a:gd name="connsiteX93" fmla="*/ 1061576 w 11218359"/>
                <a:gd name="connsiteY93" fmla="*/ 587426 h 587425"/>
                <a:gd name="connsiteX94" fmla="*/ 1073015 w 11218359"/>
                <a:gd name="connsiteY94" fmla="*/ 587426 h 587425"/>
                <a:gd name="connsiteX95" fmla="*/ 1084455 w 11218359"/>
                <a:gd name="connsiteY95" fmla="*/ 587426 h 587425"/>
                <a:gd name="connsiteX96" fmla="*/ 1095894 w 11218359"/>
                <a:gd name="connsiteY96" fmla="*/ 587426 h 587425"/>
                <a:gd name="connsiteX97" fmla="*/ 1107334 w 11218359"/>
                <a:gd name="connsiteY97" fmla="*/ 587426 h 587425"/>
                <a:gd name="connsiteX98" fmla="*/ 1118773 w 11218359"/>
                <a:gd name="connsiteY98" fmla="*/ 587426 h 587425"/>
                <a:gd name="connsiteX99" fmla="*/ 1130213 w 11218359"/>
                <a:gd name="connsiteY99" fmla="*/ 587426 h 587425"/>
                <a:gd name="connsiteX100" fmla="*/ 1141652 w 11218359"/>
                <a:gd name="connsiteY100" fmla="*/ 587426 h 587425"/>
                <a:gd name="connsiteX101" fmla="*/ 1153092 w 11218359"/>
                <a:gd name="connsiteY101" fmla="*/ 587426 h 587425"/>
                <a:gd name="connsiteX102" fmla="*/ 1164531 w 11218359"/>
                <a:gd name="connsiteY102" fmla="*/ 587426 h 587425"/>
                <a:gd name="connsiteX103" fmla="*/ 1175971 w 11218359"/>
                <a:gd name="connsiteY103" fmla="*/ 587426 h 587425"/>
                <a:gd name="connsiteX104" fmla="*/ 1187406 w 11218359"/>
                <a:gd name="connsiteY104" fmla="*/ 587426 h 587425"/>
                <a:gd name="connsiteX105" fmla="*/ 1198845 w 11218359"/>
                <a:gd name="connsiteY105" fmla="*/ 587426 h 587425"/>
                <a:gd name="connsiteX106" fmla="*/ 1210285 w 11218359"/>
                <a:gd name="connsiteY106" fmla="*/ 587426 h 587425"/>
                <a:gd name="connsiteX107" fmla="*/ 1221724 w 11218359"/>
                <a:gd name="connsiteY107" fmla="*/ 587426 h 587425"/>
                <a:gd name="connsiteX108" fmla="*/ 1233164 w 11218359"/>
                <a:gd name="connsiteY108" fmla="*/ 587426 h 587425"/>
                <a:gd name="connsiteX109" fmla="*/ 1244603 w 11218359"/>
                <a:gd name="connsiteY109" fmla="*/ 587426 h 587425"/>
                <a:gd name="connsiteX110" fmla="*/ 1256043 w 11218359"/>
                <a:gd name="connsiteY110" fmla="*/ 587426 h 587425"/>
                <a:gd name="connsiteX111" fmla="*/ 1267482 w 11218359"/>
                <a:gd name="connsiteY111" fmla="*/ 587426 h 587425"/>
                <a:gd name="connsiteX112" fmla="*/ 1278922 w 11218359"/>
                <a:gd name="connsiteY112" fmla="*/ 587426 h 587425"/>
                <a:gd name="connsiteX113" fmla="*/ 1290361 w 11218359"/>
                <a:gd name="connsiteY113" fmla="*/ 587426 h 587425"/>
                <a:gd name="connsiteX114" fmla="*/ 1301801 w 11218359"/>
                <a:gd name="connsiteY114" fmla="*/ 587426 h 587425"/>
                <a:gd name="connsiteX115" fmla="*/ 1313240 w 11218359"/>
                <a:gd name="connsiteY115" fmla="*/ 587426 h 587425"/>
                <a:gd name="connsiteX116" fmla="*/ 1324680 w 11218359"/>
                <a:gd name="connsiteY116" fmla="*/ 587426 h 587425"/>
                <a:gd name="connsiteX117" fmla="*/ 1336120 w 11218359"/>
                <a:gd name="connsiteY117" fmla="*/ 587426 h 587425"/>
                <a:gd name="connsiteX118" fmla="*/ 1347559 w 11218359"/>
                <a:gd name="connsiteY118" fmla="*/ 587426 h 587425"/>
                <a:gd name="connsiteX119" fmla="*/ 1358999 w 11218359"/>
                <a:gd name="connsiteY119" fmla="*/ 587426 h 587425"/>
                <a:gd name="connsiteX120" fmla="*/ 1370438 w 11218359"/>
                <a:gd name="connsiteY120" fmla="*/ 587426 h 587425"/>
                <a:gd name="connsiteX121" fmla="*/ 1381878 w 11218359"/>
                <a:gd name="connsiteY121" fmla="*/ 587426 h 587425"/>
                <a:gd name="connsiteX122" fmla="*/ 1393317 w 11218359"/>
                <a:gd name="connsiteY122" fmla="*/ 587426 h 587425"/>
                <a:gd name="connsiteX123" fmla="*/ 1404757 w 11218359"/>
                <a:gd name="connsiteY123" fmla="*/ 587426 h 587425"/>
                <a:gd name="connsiteX124" fmla="*/ 1416196 w 11218359"/>
                <a:gd name="connsiteY124" fmla="*/ 587426 h 587425"/>
                <a:gd name="connsiteX125" fmla="*/ 1427636 w 11218359"/>
                <a:gd name="connsiteY125" fmla="*/ 587426 h 587425"/>
                <a:gd name="connsiteX126" fmla="*/ 1439075 w 11218359"/>
                <a:gd name="connsiteY126" fmla="*/ 587426 h 587425"/>
                <a:gd name="connsiteX127" fmla="*/ 1450515 w 11218359"/>
                <a:gd name="connsiteY127" fmla="*/ 587426 h 587425"/>
                <a:gd name="connsiteX128" fmla="*/ 1461954 w 11218359"/>
                <a:gd name="connsiteY128" fmla="*/ 587426 h 587425"/>
                <a:gd name="connsiteX129" fmla="*/ 1473394 w 11218359"/>
                <a:gd name="connsiteY129" fmla="*/ 587426 h 587425"/>
                <a:gd name="connsiteX130" fmla="*/ 1484833 w 11218359"/>
                <a:gd name="connsiteY130" fmla="*/ 587426 h 587425"/>
                <a:gd name="connsiteX131" fmla="*/ 1496273 w 11218359"/>
                <a:gd name="connsiteY131" fmla="*/ 587426 h 587425"/>
                <a:gd name="connsiteX132" fmla="*/ 1507712 w 11218359"/>
                <a:gd name="connsiteY132" fmla="*/ 587426 h 587425"/>
                <a:gd name="connsiteX133" fmla="*/ 1519152 w 11218359"/>
                <a:gd name="connsiteY133" fmla="*/ 587426 h 587425"/>
                <a:gd name="connsiteX134" fmla="*/ 1530591 w 11218359"/>
                <a:gd name="connsiteY134" fmla="*/ 587426 h 587425"/>
                <a:gd name="connsiteX135" fmla="*/ 1542031 w 11218359"/>
                <a:gd name="connsiteY135" fmla="*/ 587426 h 587425"/>
                <a:gd name="connsiteX136" fmla="*/ 1553471 w 11218359"/>
                <a:gd name="connsiteY136" fmla="*/ 587426 h 587425"/>
                <a:gd name="connsiteX137" fmla="*/ 1564910 w 11218359"/>
                <a:gd name="connsiteY137" fmla="*/ 587426 h 587425"/>
                <a:gd name="connsiteX138" fmla="*/ 1576349 w 11218359"/>
                <a:gd name="connsiteY138" fmla="*/ 587426 h 587425"/>
                <a:gd name="connsiteX139" fmla="*/ 1587789 w 11218359"/>
                <a:gd name="connsiteY139" fmla="*/ 587426 h 587425"/>
                <a:gd name="connsiteX140" fmla="*/ 1599229 w 11218359"/>
                <a:gd name="connsiteY140" fmla="*/ 587426 h 587425"/>
                <a:gd name="connsiteX141" fmla="*/ 1610668 w 11218359"/>
                <a:gd name="connsiteY141" fmla="*/ 587426 h 587425"/>
                <a:gd name="connsiteX142" fmla="*/ 1622107 w 11218359"/>
                <a:gd name="connsiteY142" fmla="*/ 587426 h 587425"/>
                <a:gd name="connsiteX143" fmla="*/ 1633547 w 11218359"/>
                <a:gd name="connsiteY143" fmla="*/ 587426 h 587425"/>
                <a:gd name="connsiteX144" fmla="*/ 1644987 w 11218359"/>
                <a:gd name="connsiteY144" fmla="*/ 587426 h 587425"/>
                <a:gd name="connsiteX145" fmla="*/ 1656426 w 11218359"/>
                <a:gd name="connsiteY145" fmla="*/ 587426 h 587425"/>
                <a:gd name="connsiteX146" fmla="*/ 1667866 w 11218359"/>
                <a:gd name="connsiteY146" fmla="*/ 587426 h 587425"/>
                <a:gd name="connsiteX147" fmla="*/ 1679305 w 11218359"/>
                <a:gd name="connsiteY147" fmla="*/ 587426 h 587425"/>
                <a:gd name="connsiteX148" fmla="*/ 1690745 w 11218359"/>
                <a:gd name="connsiteY148" fmla="*/ 587426 h 587425"/>
                <a:gd name="connsiteX149" fmla="*/ 1702184 w 11218359"/>
                <a:gd name="connsiteY149" fmla="*/ 587426 h 587425"/>
                <a:gd name="connsiteX150" fmla="*/ 1713619 w 11218359"/>
                <a:gd name="connsiteY150" fmla="*/ 587426 h 587425"/>
                <a:gd name="connsiteX151" fmla="*/ 1725063 w 11218359"/>
                <a:gd name="connsiteY151" fmla="*/ 587426 h 587425"/>
                <a:gd name="connsiteX152" fmla="*/ 1736498 w 11218359"/>
                <a:gd name="connsiteY152" fmla="*/ 587426 h 587425"/>
                <a:gd name="connsiteX153" fmla="*/ 1747938 w 11218359"/>
                <a:gd name="connsiteY153" fmla="*/ 587426 h 587425"/>
                <a:gd name="connsiteX154" fmla="*/ 1759377 w 11218359"/>
                <a:gd name="connsiteY154" fmla="*/ 587426 h 587425"/>
                <a:gd name="connsiteX155" fmla="*/ 1770817 w 11218359"/>
                <a:gd name="connsiteY155" fmla="*/ 587426 h 587425"/>
                <a:gd name="connsiteX156" fmla="*/ 1782256 w 11218359"/>
                <a:gd name="connsiteY156" fmla="*/ 587426 h 587425"/>
                <a:gd name="connsiteX157" fmla="*/ 1793696 w 11218359"/>
                <a:gd name="connsiteY157" fmla="*/ 0 h 587425"/>
                <a:gd name="connsiteX158" fmla="*/ 1805135 w 11218359"/>
                <a:gd name="connsiteY158" fmla="*/ 15026 h 587425"/>
                <a:gd name="connsiteX159" fmla="*/ 1816575 w 11218359"/>
                <a:gd name="connsiteY159" fmla="*/ 579915 h 587425"/>
                <a:gd name="connsiteX160" fmla="*/ 1828014 w 11218359"/>
                <a:gd name="connsiteY160" fmla="*/ 587426 h 587425"/>
                <a:gd name="connsiteX161" fmla="*/ 1839454 w 11218359"/>
                <a:gd name="connsiteY161" fmla="*/ 587426 h 587425"/>
                <a:gd name="connsiteX162" fmla="*/ 1850893 w 11218359"/>
                <a:gd name="connsiteY162" fmla="*/ 587426 h 587425"/>
                <a:gd name="connsiteX163" fmla="*/ 1862333 w 11218359"/>
                <a:gd name="connsiteY163" fmla="*/ 587426 h 587425"/>
                <a:gd name="connsiteX164" fmla="*/ 1873772 w 11218359"/>
                <a:gd name="connsiteY164" fmla="*/ 587426 h 587425"/>
                <a:gd name="connsiteX165" fmla="*/ 1885212 w 11218359"/>
                <a:gd name="connsiteY165" fmla="*/ 587426 h 587425"/>
                <a:gd name="connsiteX166" fmla="*/ 1896651 w 11218359"/>
                <a:gd name="connsiteY166" fmla="*/ 587426 h 587425"/>
                <a:gd name="connsiteX167" fmla="*/ 1908091 w 11218359"/>
                <a:gd name="connsiteY167" fmla="*/ 587426 h 587425"/>
                <a:gd name="connsiteX168" fmla="*/ 1919531 w 11218359"/>
                <a:gd name="connsiteY168" fmla="*/ 587426 h 587425"/>
                <a:gd name="connsiteX169" fmla="*/ 1930970 w 11218359"/>
                <a:gd name="connsiteY169" fmla="*/ 587426 h 587425"/>
                <a:gd name="connsiteX170" fmla="*/ 1942409 w 11218359"/>
                <a:gd name="connsiteY170" fmla="*/ 587426 h 587425"/>
                <a:gd name="connsiteX171" fmla="*/ 1953849 w 11218359"/>
                <a:gd name="connsiteY171" fmla="*/ 587426 h 587425"/>
                <a:gd name="connsiteX172" fmla="*/ 1965289 w 11218359"/>
                <a:gd name="connsiteY172" fmla="*/ 587426 h 587425"/>
                <a:gd name="connsiteX173" fmla="*/ 1976728 w 11218359"/>
                <a:gd name="connsiteY173" fmla="*/ 587426 h 587425"/>
                <a:gd name="connsiteX174" fmla="*/ 1988168 w 11218359"/>
                <a:gd name="connsiteY174" fmla="*/ 587426 h 587425"/>
                <a:gd name="connsiteX175" fmla="*/ 1999607 w 11218359"/>
                <a:gd name="connsiteY175" fmla="*/ 587426 h 587425"/>
                <a:gd name="connsiteX176" fmla="*/ 2011047 w 11218359"/>
                <a:gd name="connsiteY176" fmla="*/ 587426 h 587425"/>
                <a:gd name="connsiteX177" fmla="*/ 2022486 w 11218359"/>
                <a:gd name="connsiteY177" fmla="*/ 587426 h 587425"/>
                <a:gd name="connsiteX178" fmla="*/ 2033926 w 11218359"/>
                <a:gd name="connsiteY178" fmla="*/ 587426 h 587425"/>
                <a:gd name="connsiteX179" fmla="*/ 2045365 w 11218359"/>
                <a:gd name="connsiteY179" fmla="*/ 587426 h 587425"/>
                <a:gd name="connsiteX180" fmla="*/ 2056805 w 11218359"/>
                <a:gd name="connsiteY180" fmla="*/ 587426 h 587425"/>
                <a:gd name="connsiteX181" fmla="*/ 2068244 w 11218359"/>
                <a:gd name="connsiteY181" fmla="*/ 587426 h 587425"/>
                <a:gd name="connsiteX182" fmla="*/ 2079684 w 11218359"/>
                <a:gd name="connsiteY182" fmla="*/ 587426 h 587425"/>
                <a:gd name="connsiteX183" fmla="*/ 2091123 w 11218359"/>
                <a:gd name="connsiteY183" fmla="*/ 587426 h 587425"/>
                <a:gd name="connsiteX184" fmla="*/ 2102563 w 11218359"/>
                <a:gd name="connsiteY184" fmla="*/ 587426 h 587425"/>
                <a:gd name="connsiteX185" fmla="*/ 2114002 w 11218359"/>
                <a:gd name="connsiteY185" fmla="*/ 587426 h 587425"/>
                <a:gd name="connsiteX186" fmla="*/ 2125442 w 11218359"/>
                <a:gd name="connsiteY186" fmla="*/ 587426 h 587425"/>
                <a:gd name="connsiteX187" fmla="*/ 2136882 w 11218359"/>
                <a:gd name="connsiteY187" fmla="*/ 587426 h 587425"/>
                <a:gd name="connsiteX188" fmla="*/ 2148321 w 11218359"/>
                <a:gd name="connsiteY188" fmla="*/ 587426 h 587425"/>
                <a:gd name="connsiteX189" fmla="*/ 2159760 w 11218359"/>
                <a:gd name="connsiteY189" fmla="*/ 587426 h 587425"/>
                <a:gd name="connsiteX190" fmla="*/ 2171200 w 11218359"/>
                <a:gd name="connsiteY190" fmla="*/ 587426 h 587425"/>
                <a:gd name="connsiteX191" fmla="*/ 2182640 w 11218359"/>
                <a:gd name="connsiteY191" fmla="*/ 587426 h 587425"/>
                <a:gd name="connsiteX192" fmla="*/ 2194079 w 11218359"/>
                <a:gd name="connsiteY192" fmla="*/ 587426 h 587425"/>
                <a:gd name="connsiteX193" fmla="*/ 2205519 w 11218359"/>
                <a:gd name="connsiteY193" fmla="*/ 587426 h 587425"/>
                <a:gd name="connsiteX194" fmla="*/ 2216958 w 11218359"/>
                <a:gd name="connsiteY194" fmla="*/ 587426 h 587425"/>
                <a:gd name="connsiteX195" fmla="*/ 2228393 w 11218359"/>
                <a:gd name="connsiteY195" fmla="*/ 587426 h 587425"/>
                <a:gd name="connsiteX196" fmla="*/ 2239837 w 11218359"/>
                <a:gd name="connsiteY196" fmla="*/ 587426 h 587425"/>
                <a:gd name="connsiteX197" fmla="*/ 2251272 w 11218359"/>
                <a:gd name="connsiteY197" fmla="*/ 587426 h 587425"/>
                <a:gd name="connsiteX198" fmla="*/ 2262716 w 11218359"/>
                <a:gd name="connsiteY198" fmla="*/ 587426 h 587425"/>
                <a:gd name="connsiteX199" fmla="*/ 2274151 w 11218359"/>
                <a:gd name="connsiteY199" fmla="*/ 587426 h 587425"/>
                <a:gd name="connsiteX200" fmla="*/ 2285591 w 11218359"/>
                <a:gd name="connsiteY200" fmla="*/ 587426 h 587425"/>
                <a:gd name="connsiteX201" fmla="*/ 2297030 w 11218359"/>
                <a:gd name="connsiteY201" fmla="*/ 587426 h 587425"/>
                <a:gd name="connsiteX202" fmla="*/ 2308470 w 11218359"/>
                <a:gd name="connsiteY202" fmla="*/ 587426 h 587425"/>
                <a:gd name="connsiteX203" fmla="*/ 2319909 w 11218359"/>
                <a:gd name="connsiteY203" fmla="*/ 587426 h 587425"/>
                <a:gd name="connsiteX204" fmla="*/ 2331349 w 11218359"/>
                <a:gd name="connsiteY204" fmla="*/ 587426 h 587425"/>
                <a:gd name="connsiteX205" fmla="*/ 2342788 w 11218359"/>
                <a:gd name="connsiteY205" fmla="*/ 587426 h 587425"/>
                <a:gd name="connsiteX206" fmla="*/ 2354228 w 11218359"/>
                <a:gd name="connsiteY206" fmla="*/ 587426 h 587425"/>
                <a:gd name="connsiteX207" fmla="*/ 2365667 w 11218359"/>
                <a:gd name="connsiteY207" fmla="*/ 587426 h 587425"/>
                <a:gd name="connsiteX208" fmla="*/ 2377107 w 11218359"/>
                <a:gd name="connsiteY208" fmla="*/ 587426 h 587425"/>
                <a:gd name="connsiteX209" fmla="*/ 2388546 w 11218359"/>
                <a:gd name="connsiteY209" fmla="*/ 587426 h 587425"/>
                <a:gd name="connsiteX210" fmla="*/ 2399986 w 11218359"/>
                <a:gd name="connsiteY210" fmla="*/ 587426 h 587425"/>
                <a:gd name="connsiteX211" fmla="*/ 2411425 w 11218359"/>
                <a:gd name="connsiteY211" fmla="*/ 587426 h 587425"/>
                <a:gd name="connsiteX212" fmla="*/ 2422865 w 11218359"/>
                <a:gd name="connsiteY212" fmla="*/ 587426 h 587425"/>
                <a:gd name="connsiteX213" fmla="*/ 2434304 w 11218359"/>
                <a:gd name="connsiteY213" fmla="*/ 587426 h 587425"/>
                <a:gd name="connsiteX214" fmla="*/ 2445744 w 11218359"/>
                <a:gd name="connsiteY214" fmla="*/ 587426 h 587425"/>
                <a:gd name="connsiteX215" fmla="*/ 2457184 w 11218359"/>
                <a:gd name="connsiteY215" fmla="*/ 587426 h 587425"/>
                <a:gd name="connsiteX216" fmla="*/ 2468623 w 11218359"/>
                <a:gd name="connsiteY216" fmla="*/ 587426 h 587425"/>
                <a:gd name="connsiteX217" fmla="*/ 2480062 w 11218359"/>
                <a:gd name="connsiteY217" fmla="*/ 587426 h 587425"/>
                <a:gd name="connsiteX218" fmla="*/ 2491502 w 11218359"/>
                <a:gd name="connsiteY218" fmla="*/ 587426 h 587425"/>
                <a:gd name="connsiteX219" fmla="*/ 2502942 w 11218359"/>
                <a:gd name="connsiteY219" fmla="*/ 587426 h 587425"/>
                <a:gd name="connsiteX220" fmla="*/ 2514381 w 11218359"/>
                <a:gd name="connsiteY220" fmla="*/ 587426 h 587425"/>
                <a:gd name="connsiteX221" fmla="*/ 2525821 w 11218359"/>
                <a:gd name="connsiteY221" fmla="*/ 587426 h 587425"/>
                <a:gd name="connsiteX222" fmla="*/ 2537260 w 11218359"/>
                <a:gd name="connsiteY222" fmla="*/ 587426 h 587425"/>
                <a:gd name="connsiteX223" fmla="*/ 2548700 w 11218359"/>
                <a:gd name="connsiteY223" fmla="*/ 587426 h 587425"/>
                <a:gd name="connsiteX224" fmla="*/ 2560139 w 11218359"/>
                <a:gd name="connsiteY224" fmla="*/ 587426 h 587425"/>
                <a:gd name="connsiteX225" fmla="*/ 2571579 w 11218359"/>
                <a:gd name="connsiteY225" fmla="*/ 587426 h 587425"/>
                <a:gd name="connsiteX226" fmla="*/ 2583018 w 11218359"/>
                <a:gd name="connsiteY226" fmla="*/ 587426 h 587425"/>
                <a:gd name="connsiteX227" fmla="*/ 2594458 w 11218359"/>
                <a:gd name="connsiteY227" fmla="*/ 587426 h 587425"/>
                <a:gd name="connsiteX228" fmla="*/ 2605897 w 11218359"/>
                <a:gd name="connsiteY228" fmla="*/ 587426 h 587425"/>
                <a:gd name="connsiteX229" fmla="*/ 2617337 w 11218359"/>
                <a:gd name="connsiteY229" fmla="*/ 587426 h 587425"/>
                <a:gd name="connsiteX230" fmla="*/ 2628776 w 11218359"/>
                <a:gd name="connsiteY230" fmla="*/ 587426 h 587425"/>
                <a:gd name="connsiteX231" fmla="*/ 2640216 w 11218359"/>
                <a:gd name="connsiteY231" fmla="*/ 587426 h 587425"/>
                <a:gd name="connsiteX232" fmla="*/ 2651655 w 11218359"/>
                <a:gd name="connsiteY232" fmla="*/ 587426 h 587425"/>
                <a:gd name="connsiteX233" fmla="*/ 2663095 w 11218359"/>
                <a:gd name="connsiteY233" fmla="*/ 587426 h 587425"/>
                <a:gd name="connsiteX234" fmla="*/ 2674535 w 11218359"/>
                <a:gd name="connsiteY234" fmla="*/ 587426 h 587425"/>
                <a:gd name="connsiteX235" fmla="*/ 2685974 w 11218359"/>
                <a:gd name="connsiteY235" fmla="*/ 587426 h 587425"/>
                <a:gd name="connsiteX236" fmla="*/ 2697413 w 11218359"/>
                <a:gd name="connsiteY236" fmla="*/ 587426 h 587425"/>
                <a:gd name="connsiteX237" fmla="*/ 2708853 w 11218359"/>
                <a:gd name="connsiteY237" fmla="*/ 587426 h 587425"/>
                <a:gd name="connsiteX238" fmla="*/ 2720293 w 11218359"/>
                <a:gd name="connsiteY238" fmla="*/ 587426 h 587425"/>
                <a:gd name="connsiteX239" fmla="*/ 2731727 w 11218359"/>
                <a:gd name="connsiteY239" fmla="*/ 587426 h 587425"/>
                <a:gd name="connsiteX240" fmla="*/ 2743172 w 11218359"/>
                <a:gd name="connsiteY240" fmla="*/ 587426 h 587425"/>
                <a:gd name="connsiteX241" fmla="*/ 2754611 w 11218359"/>
                <a:gd name="connsiteY241" fmla="*/ 587426 h 587425"/>
                <a:gd name="connsiteX242" fmla="*/ 2766046 w 11218359"/>
                <a:gd name="connsiteY242" fmla="*/ 587426 h 587425"/>
                <a:gd name="connsiteX243" fmla="*/ 2777490 w 11218359"/>
                <a:gd name="connsiteY243" fmla="*/ 587426 h 587425"/>
                <a:gd name="connsiteX244" fmla="*/ 2788925 w 11218359"/>
                <a:gd name="connsiteY244" fmla="*/ 587426 h 587425"/>
                <a:gd name="connsiteX245" fmla="*/ 2800364 w 11218359"/>
                <a:gd name="connsiteY245" fmla="*/ 587426 h 587425"/>
                <a:gd name="connsiteX246" fmla="*/ 2811804 w 11218359"/>
                <a:gd name="connsiteY246" fmla="*/ 587426 h 587425"/>
                <a:gd name="connsiteX247" fmla="*/ 2823243 w 11218359"/>
                <a:gd name="connsiteY247" fmla="*/ 587426 h 587425"/>
                <a:gd name="connsiteX248" fmla="*/ 2834683 w 11218359"/>
                <a:gd name="connsiteY248" fmla="*/ 587426 h 587425"/>
                <a:gd name="connsiteX249" fmla="*/ 2846123 w 11218359"/>
                <a:gd name="connsiteY249" fmla="*/ 587426 h 587425"/>
                <a:gd name="connsiteX250" fmla="*/ 2857562 w 11218359"/>
                <a:gd name="connsiteY250" fmla="*/ 587426 h 587425"/>
                <a:gd name="connsiteX251" fmla="*/ 2869001 w 11218359"/>
                <a:gd name="connsiteY251" fmla="*/ 587426 h 587425"/>
                <a:gd name="connsiteX252" fmla="*/ 2880441 w 11218359"/>
                <a:gd name="connsiteY252" fmla="*/ 587426 h 587425"/>
                <a:gd name="connsiteX253" fmla="*/ 2891881 w 11218359"/>
                <a:gd name="connsiteY253" fmla="*/ 587426 h 587425"/>
                <a:gd name="connsiteX254" fmla="*/ 2903320 w 11218359"/>
                <a:gd name="connsiteY254" fmla="*/ 587426 h 587425"/>
                <a:gd name="connsiteX255" fmla="*/ 2914760 w 11218359"/>
                <a:gd name="connsiteY255" fmla="*/ 587426 h 587425"/>
                <a:gd name="connsiteX256" fmla="*/ 2926199 w 11218359"/>
                <a:gd name="connsiteY256" fmla="*/ 587426 h 587425"/>
                <a:gd name="connsiteX257" fmla="*/ 2937639 w 11218359"/>
                <a:gd name="connsiteY257" fmla="*/ 587426 h 587425"/>
                <a:gd name="connsiteX258" fmla="*/ 2949078 w 11218359"/>
                <a:gd name="connsiteY258" fmla="*/ 587426 h 587425"/>
                <a:gd name="connsiteX259" fmla="*/ 2960518 w 11218359"/>
                <a:gd name="connsiteY259" fmla="*/ 587426 h 587425"/>
                <a:gd name="connsiteX260" fmla="*/ 2971957 w 11218359"/>
                <a:gd name="connsiteY260" fmla="*/ 587426 h 587425"/>
                <a:gd name="connsiteX261" fmla="*/ 2983397 w 11218359"/>
                <a:gd name="connsiteY261" fmla="*/ 587426 h 587425"/>
                <a:gd name="connsiteX262" fmla="*/ 2994837 w 11218359"/>
                <a:gd name="connsiteY262" fmla="*/ 587426 h 587425"/>
                <a:gd name="connsiteX263" fmla="*/ 3006276 w 11218359"/>
                <a:gd name="connsiteY263" fmla="*/ 587426 h 587425"/>
                <a:gd name="connsiteX264" fmla="*/ 3017715 w 11218359"/>
                <a:gd name="connsiteY264" fmla="*/ 587426 h 587425"/>
                <a:gd name="connsiteX265" fmla="*/ 3029155 w 11218359"/>
                <a:gd name="connsiteY265" fmla="*/ 587426 h 587425"/>
                <a:gd name="connsiteX266" fmla="*/ 3040594 w 11218359"/>
                <a:gd name="connsiteY266" fmla="*/ 587426 h 587425"/>
                <a:gd name="connsiteX267" fmla="*/ 3052034 w 11218359"/>
                <a:gd name="connsiteY267" fmla="*/ 587426 h 587425"/>
                <a:gd name="connsiteX268" fmla="*/ 3063474 w 11218359"/>
                <a:gd name="connsiteY268" fmla="*/ 587426 h 587425"/>
                <a:gd name="connsiteX269" fmla="*/ 3074913 w 11218359"/>
                <a:gd name="connsiteY269" fmla="*/ 587426 h 587425"/>
                <a:gd name="connsiteX270" fmla="*/ 3086352 w 11218359"/>
                <a:gd name="connsiteY270" fmla="*/ 587426 h 587425"/>
                <a:gd name="connsiteX271" fmla="*/ 3097792 w 11218359"/>
                <a:gd name="connsiteY271" fmla="*/ 587426 h 587425"/>
                <a:gd name="connsiteX272" fmla="*/ 3109232 w 11218359"/>
                <a:gd name="connsiteY272" fmla="*/ 587426 h 587425"/>
                <a:gd name="connsiteX273" fmla="*/ 3120671 w 11218359"/>
                <a:gd name="connsiteY273" fmla="*/ 587426 h 587425"/>
                <a:gd name="connsiteX274" fmla="*/ 3132111 w 11218359"/>
                <a:gd name="connsiteY274" fmla="*/ 587426 h 587425"/>
                <a:gd name="connsiteX275" fmla="*/ 3143550 w 11218359"/>
                <a:gd name="connsiteY275" fmla="*/ 587426 h 587425"/>
                <a:gd name="connsiteX276" fmla="*/ 3154990 w 11218359"/>
                <a:gd name="connsiteY276" fmla="*/ 587426 h 587425"/>
                <a:gd name="connsiteX277" fmla="*/ 3166429 w 11218359"/>
                <a:gd name="connsiteY277" fmla="*/ 587426 h 587425"/>
                <a:gd name="connsiteX278" fmla="*/ 3177869 w 11218359"/>
                <a:gd name="connsiteY278" fmla="*/ 587426 h 587425"/>
                <a:gd name="connsiteX279" fmla="*/ 3189308 w 11218359"/>
                <a:gd name="connsiteY279" fmla="*/ 587426 h 587425"/>
                <a:gd name="connsiteX280" fmla="*/ 3200748 w 11218359"/>
                <a:gd name="connsiteY280" fmla="*/ 587426 h 587425"/>
                <a:gd name="connsiteX281" fmla="*/ 3212187 w 11218359"/>
                <a:gd name="connsiteY281" fmla="*/ 587426 h 587425"/>
                <a:gd name="connsiteX282" fmla="*/ 3223627 w 11218359"/>
                <a:gd name="connsiteY282" fmla="*/ 587426 h 587425"/>
                <a:gd name="connsiteX283" fmla="*/ 3235066 w 11218359"/>
                <a:gd name="connsiteY283" fmla="*/ 587426 h 587425"/>
                <a:gd name="connsiteX284" fmla="*/ 3246501 w 11218359"/>
                <a:gd name="connsiteY284" fmla="*/ 587426 h 587425"/>
                <a:gd name="connsiteX285" fmla="*/ 3257945 w 11218359"/>
                <a:gd name="connsiteY285" fmla="*/ 587426 h 587425"/>
                <a:gd name="connsiteX286" fmla="*/ 3269385 w 11218359"/>
                <a:gd name="connsiteY286" fmla="*/ 587426 h 587425"/>
                <a:gd name="connsiteX287" fmla="*/ 3280825 w 11218359"/>
                <a:gd name="connsiteY287" fmla="*/ 587426 h 587425"/>
                <a:gd name="connsiteX288" fmla="*/ 3292264 w 11218359"/>
                <a:gd name="connsiteY288" fmla="*/ 587426 h 587425"/>
                <a:gd name="connsiteX289" fmla="*/ 3303699 w 11218359"/>
                <a:gd name="connsiteY289" fmla="*/ 587426 h 587425"/>
                <a:gd name="connsiteX290" fmla="*/ 3315143 w 11218359"/>
                <a:gd name="connsiteY290" fmla="*/ 587426 h 587425"/>
                <a:gd name="connsiteX291" fmla="*/ 3326578 w 11218359"/>
                <a:gd name="connsiteY291" fmla="*/ 587426 h 587425"/>
                <a:gd name="connsiteX292" fmla="*/ 3338017 w 11218359"/>
                <a:gd name="connsiteY292" fmla="*/ 587426 h 587425"/>
                <a:gd name="connsiteX293" fmla="*/ 3349457 w 11218359"/>
                <a:gd name="connsiteY293" fmla="*/ 587426 h 587425"/>
                <a:gd name="connsiteX294" fmla="*/ 3360896 w 11218359"/>
                <a:gd name="connsiteY294" fmla="*/ 587426 h 587425"/>
                <a:gd name="connsiteX295" fmla="*/ 3372336 w 11218359"/>
                <a:gd name="connsiteY295" fmla="*/ 587426 h 587425"/>
                <a:gd name="connsiteX296" fmla="*/ 3383776 w 11218359"/>
                <a:gd name="connsiteY296" fmla="*/ 587426 h 587425"/>
                <a:gd name="connsiteX297" fmla="*/ 3395215 w 11218359"/>
                <a:gd name="connsiteY297" fmla="*/ 587426 h 587425"/>
                <a:gd name="connsiteX298" fmla="*/ 3406654 w 11218359"/>
                <a:gd name="connsiteY298" fmla="*/ 587426 h 587425"/>
                <a:gd name="connsiteX299" fmla="*/ 3418094 w 11218359"/>
                <a:gd name="connsiteY299" fmla="*/ 587426 h 587425"/>
                <a:gd name="connsiteX300" fmla="*/ 3429534 w 11218359"/>
                <a:gd name="connsiteY300" fmla="*/ 587426 h 587425"/>
                <a:gd name="connsiteX301" fmla="*/ 3440973 w 11218359"/>
                <a:gd name="connsiteY301" fmla="*/ 587426 h 587425"/>
                <a:gd name="connsiteX302" fmla="*/ 3452413 w 11218359"/>
                <a:gd name="connsiteY302" fmla="*/ 587426 h 587425"/>
                <a:gd name="connsiteX303" fmla="*/ 3463852 w 11218359"/>
                <a:gd name="connsiteY303" fmla="*/ 587426 h 587425"/>
                <a:gd name="connsiteX304" fmla="*/ 3475292 w 11218359"/>
                <a:gd name="connsiteY304" fmla="*/ 587426 h 587425"/>
                <a:gd name="connsiteX305" fmla="*/ 3486731 w 11218359"/>
                <a:gd name="connsiteY305" fmla="*/ 587426 h 587425"/>
                <a:gd name="connsiteX306" fmla="*/ 3498171 w 11218359"/>
                <a:gd name="connsiteY306" fmla="*/ 587426 h 587425"/>
                <a:gd name="connsiteX307" fmla="*/ 3509610 w 11218359"/>
                <a:gd name="connsiteY307" fmla="*/ 587426 h 587425"/>
                <a:gd name="connsiteX308" fmla="*/ 3521050 w 11218359"/>
                <a:gd name="connsiteY308" fmla="*/ 587426 h 587425"/>
                <a:gd name="connsiteX309" fmla="*/ 3532489 w 11218359"/>
                <a:gd name="connsiteY309" fmla="*/ 587426 h 587425"/>
                <a:gd name="connsiteX310" fmla="*/ 3543929 w 11218359"/>
                <a:gd name="connsiteY310" fmla="*/ 587426 h 587425"/>
                <a:gd name="connsiteX311" fmla="*/ 3555368 w 11218359"/>
                <a:gd name="connsiteY311" fmla="*/ 587426 h 587425"/>
                <a:gd name="connsiteX312" fmla="*/ 3566808 w 11218359"/>
                <a:gd name="connsiteY312" fmla="*/ 587426 h 587425"/>
                <a:gd name="connsiteX313" fmla="*/ 3578247 w 11218359"/>
                <a:gd name="connsiteY313" fmla="*/ 587426 h 587425"/>
                <a:gd name="connsiteX314" fmla="*/ 3589687 w 11218359"/>
                <a:gd name="connsiteY314" fmla="*/ 587426 h 587425"/>
                <a:gd name="connsiteX315" fmla="*/ 3601127 w 11218359"/>
                <a:gd name="connsiteY315" fmla="*/ 587426 h 587425"/>
                <a:gd name="connsiteX316" fmla="*/ 3612566 w 11218359"/>
                <a:gd name="connsiteY316" fmla="*/ 587426 h 587425"/>
                <a:gd name="connsiteX317" fmla="*/ 3624005 w 11218359"/>
                <a:gd name="connsiteY317" fmla="*/ 587426 h 587425"/>
                <a:gd name="connsiteX318" fmla="*/ 3635445 w 11218359"/>
                <a:gd name="connsiteY318" fmla="*/ 587426 h 587425"/>
                <a:gd name="connsiteX319" fmla="*/ 3646885 w 11218359"/>
                <a:gd name="connsiteY319" fmla="*/ 587426 h 587425"/>
                <a:gd name="connsiteX320" fmla="*/ 3658324 w 11218359"/>
                <a:gd name="connsiteY320" fmla="*/ 587426 h 587425"/>
                <a:gd name="connsiteX321" fmla="*/ 3669764 w 11218359"/>
                <a:gd name="connsiteY321" fmla="*/ 587426 h 587425"/>
                <a:gd name="connsiteX322" fmla="*/ 3681203 w 11218359"/>
                <a:gd name="connsiteY322" fmla="*/ 587426 h 587425"/>
                <a:gd name="connsiteX323" fmla="*/ 3692643 w 11218359"/>
                <a:gd name="connsiteY323" fmla="*/ 587426 h 587425"/>
                <a:gd name="connsiteX324" fmla="*/ 3704082 w 11218359"/>
                <a:gd name="connsiteY324" fmla="*/ 587426 h 587425"/>
                <a:gd name="connsiteX325" fmla="*/ 3715522 w 11218359"/>
                <a:gd name="connsiteY325" fmla="*/ 587426 h 587425"/>
                <a:gd name="connsiteX326" fmla="*/ 3726961 w 11218359"/>
                <a:gd name="connsiteY326" fmla="*/ 587426 h 587425"/>
                <a:gd name="connsiteX327" fmla="*/ 3738401 w 11218359"/>
                <a:gd name="connsiteY327" fmla="*/ 587426 h 587425"/>
                <a:gd name="connsiteX328" fmla="*/ 3749840 w 11218359"/>
                <a:gd name="connsiteY328" fmla="*/ 587426 h 587425"/>
                <a:gd name="connsiteX329" fmla="*/ 3761280 w 11218359"/>
                <a:gd name="connsiteY329" fmla="*/ 587426 h 587425"/>
                <a:gd name="connsiteX330" fmla="*/ 3772719 w 11218359"/>
                <a:gd name="connsiteY330" fmla="*/ 587426 h 587425"/>
                <a:gd name="connsiteX331" fmla="*/ 3784154 w 11218359"/>
                <a:gd name="connsiteY331" fmla="*/ 587426 h 587425"/>
                <a:gd name="connsiteX332" fmla="*/ 3795598 w 11218359"/>
                <a:gd name="connsiteY332" fmla="*/ 587426 h 587425"/>
                <a:gd name="connsiteX333" fmla="*/ 3807033 w 11218359"/>
                <a:gd name="connsiteY333" fmla="*/ 587426 h 587425"/>
                <a:gd name="connsiteX334" fmla="*/ 3818473 w 11218359"/>
                <a:gd name="connsiteY334" fmla="*/ 587426 h 587425"/>
                <a:gd name="connsiteX335" fmla="*/ 3829917 w 11218359"/>
                <a:gd name="connsiteY335" fmla="*/ 587426 h 587425"/>
                <a:gd name="connsiteX336" fmla="*/ 3841352 w 11218359"/>
                <a:gd name="connsiteY336" fmla="*/ 587426 h 587425"/>
                <a:gd name="connsiteX337" fmla="*/ 3852791 w 11218359"/>
                <a:gd name="connsiteY337" fmla="*/ 587426 h 587425"/>
                <a:gd name="connsiteX338" fmla="*/ 3864231 w 11218359"/>
                <a:gd name="connsiteY338" fmla="*/ 587426 h 587425"/>
                <a:gd name="connsiteX339" fmla="*/ 3875670 w 11218359"/>
                <a:gd name="connsiteY339" fmla="*/ 587426 h 587425"/>
                <a:gd name="connsiteX340" fmla="*/ 3887110 w 11218359"/>
                <a:gd name="connsiteY340" fmla="*/ 587426 h 587425"/>
                <a:gd name="connsiteX341" fmla="*/ 3898549 w 11218359"/>
                <a:gd name="connsiteY341" fmla="*/ 587426 h 587425"/>
                <a:gd name="connsiteX342" fmla="*/ 3909989 w 11218359"/>
                <a:gd name="connsiteY342" fmla="*/ 587426 h 587425"/>
                <a:gd name="connsiteX343" fmla="*/ 3921447 w 11218359"/>
                <a:gd name="connsiteY343" fmla="*/ 587426 h 587425"/>
                <a:gd name="connsiteX344" fmla="*/ 3932878 w 11218359"/>
                <a:gd name="connsiteY344" fmla="*/ 587426 h 587425"/>
                <a:gd name="connsiteX345" fmla="*/ 3944307 w 11218359"/>
                <a:gd name="connsiteY345" fmla="*/ 587426 h 587425"/>
                <a:gd name="connsiteX346" fmla="*/ 3955737 w 11218359"/>
                <a:gd name="connsiteY346" fmla="*/ 587426 h 587425"/>
                <a:gd name="connsiteX347" fmla="*/ 3967167 w 11218359"/>
                <a:gd name="connsiteY347" fmla="*/ 587426 h 587425"/>
                <a:gd name="connsiteX348" fmla="*/ 3978645 w 11218359"/>
                <a:gd name="connsiteY348" fmla="*/ 587426 h 587425"/>
                <a:gd name="connsiteX349" fmla="*/ 3990075 w 11218359"/>
                <a:gd name="connsiteY349" fmla="*/ 587426 h 587425"/>
                <a:gd name="connsiteX350" fmla="*/ 4001505 w 11218359"/>
                <a:gd name="connsiteY350" fmla="*/ 587426 h 587425"/>
                <a:gd name="connsiteX351" fmla="*/ 4012935 w 11218359"/>
                <a:gd name="connsiteY351" fmla="*/ 587426 h 587425"/>
                <a:gd name="connsiteX352" fmla="*/ 4024365 w 11218359"/>
                <a:gd name="connsiteY352" fmla="*/ 587426 h 587425"/>
                <a:gd name="connsiteX353" fmla="*/ 4035843 w 11218359"/>
                <a:gd name="connsiteY353" fmla="*/ 587426 h 587425"/>
                <a:gd name="connsiteX354" fmla="*/ 4047273 w 11218359"/>
                <a:gd name="connsiteY354" fmla="*/ 587426 h 587425"/>
                <a:gd name="connsiteX355" fmla="*/ 4058702 w 11218359"/>
                <a:gd name="connsiteY355" fmla="*/ 587426 h 587425"/>
                <a:gd name="connsiteX356" fmla="*/ 4070133 w 11218359"/>
                <a:gd name="connsiteY356" fmla="*/ 587426 h 587425"/>
                <a:gd name="connsiteX357" fmla="*/ 4081563 w 11218359"/>
                <a:gd name="connsiteY357" fmla="*/ 587426 h 587425"/>
                <a:gd name="connsiteX358" fmla="*/ 4093040 w 11218359"/>
                <a:gd name="connsiteY358" fmla="*/ 587426 h 587425"/>
                <a:gd name="connsiteX359" fmla="*/ 4104471 w 11218359"/>
                <a:gd name="connsiteY359" fmla="*/ 587426 h 587425"/>
                <a:gd name="connsiteX360" fmla="*/ 4115900 w 11218359"/>
                <a:gd name="connsiteY360" fmla="*/ 587426 h 587425"/>
                <a:gd name="connsiteX361" fmla="*/ 4127330 w 11218359"/>
                <a:gd name="connsiteY361" fmla="*/ 587426 h 587425"/>
                <a:gd name="connsiteX362" fmla="*/ 4138760 w 11218359"/>
                <a:gd name="connsiteY362" fmla="*/ 587426 h 587425"/>
                <a:gd name="connsiteX363" fmla="*/ 4150238 w 11218359"/>
                <a:gd name="connsiteY363" fmla="*/ 587426 h 587425"/>
                <a:gd name="connsiteX364" fmla="*/ 4161668 w 11218359"/>
                <a:gd name="connsiteY364" fmla="*/ 587426 h 587425"/>
                <a:gd name="connsiteX365" fmla="*/ 4173098 w 11218359"/>
                <a:gd name="connsiteY365" fmla="*/ 587426 h 587425"/>
                <a:gd name="connsiteX366" fmla="*/ 4184528 w 11218359"/>
                <a:gd name="connsiteY366" fmla="*/ 587426 h 587425"/>
                <a:gd name="connsiteX367" fmla="*/ 4195958 w 11218359"/>
                <a:gd name="connsiteY367" fmla="*/ 587426 h 587425"/>
                <a:gd name="connsiteX368" fmla="*/ 4207436 w 11218359"/>
                <a:gd name="connsiteY368" fmla="*/ 587426 h 587425"/>
                <a:gd name="connsiteX369" fmla="*/ 4218865 w 11218359"/>
                <a:gd name="connsiteY369" fmla="*/ 587426 h 587425"/>
                <a:gd name="connsiteX370" fmla="*/ 4230296 w 11218359"/>
                <a:gd name="connsiteY370" fmla="*/ 587426 h 587425"/>
                <a:gd name="connsiteX371" fmla="*/ 4241726 w 11218359"/>
                <a:gd name="connsiteY371" fmla="*/ 587426 h 587425"/>
                <a:gd name="connsiteX372" fmla="*/ 4253156 w 11218359"/>
                <a:gd name="connsiteY372" fmla="*/ 587426 h 587425"/>
                <a:gd name="connsiteX373" fmla="*/ 4264634 w 11218359"/>
                <a:gd name="connsiteY373" fmla="*/ 587426 h 587425"/>
                <a:gd name="connsiteX374" fmla="*/ 4276063 w 11218359"/>
                <a:gd name="connsiteY374" fmla="*/ 587426 h 587425"/>
                <a:gd name="connsiteX375" fmla="*/ 4287493 w 11218359"/>
                <a:gd name="connsiteY375" fmla="*/ 587426 h 587425"/>
                <a:gd name="connsiteX376" fmla="*/ 4298923 w 11218359"/>
                <a:gd name="connsiteY376" fmla="*/ 587426 h 587425"/>
                <a:gd name="connsiteX377" fmla="*/ 4310353 w 11218359"/>
                <a:gd name="connsiteY377" fmla="*/ 587426 h 587425"/>
                <a:gd name="connsiteX378" fmla="*/ 4321831 w 11218359"/>
                <a:gd name="connsiteY378" fmla="*/ 587426 h 587425"/>
                <a:gd name="connsiteX379" fmla="*/ 4333261 w 11218359"/>
                <a:gd name="connsiteY379" fmla="*/ 587426 h 587425"/>
                <a:gd name="connsiteX380" fmla="*/ 4344691 w 11218359"/>
                <a:gd name="connsiteY380" fmla="*/ 587426 h 587425"/>
                <a:gd name="connsiteX381" fmla="*/ 4356121 w 11218359"/>
                <a:gd name="connsiteY381" fmla="*/ 587426 h 587425"/>
                <a:gd name="connsiteX382" fmla="*/ 4367551 w 11218359"/>
                <a:gd name="connsiteY382" fmla="*/ 587426 h 587425"/>
                <a:gd name="connsiteX383" fmla="*/ 4379028 w 11218359"/>
                <a:gd name="connsiteY383" fmla="*/ 587426 h 587425"/>
                <a:gd name="connsiteX384" fmla="*/ 4390458 w 11218359"/>
                <a:gd name="connsiteY384" fmla="*/ 587426 h 587425"/>
                <a:gd name="connsiteX385" fmla="*/ 4401889 w 11218359"/>
                <a:gd name="connsiteY385" fmla="*/ 587426 h 587425"/>
                <a:gd name="connsiteX386" fmla="*/ 4413319 w 11218359"/>
                <a:gd name="connsiteY386" fmla="*/ 587426 h 587425"/>
                <a:gd name="connsiteX387" fmla="*/ 4424749 w 11218359"/>
                <a:gd name="connsiteY387" fmla="*/ 587426 h 587425"/>
                <a:gd name="connsiteX388" fmla="*/ 4436226 w 11218359"/>
                <a:gd name="connsiteY388" fmla="*/ 587426 h 587425"/>
                <a:gd name="connsiteX389" fmla="*/ 4447656 w 11218359"/>
                <a:gd name="connsiteY389" fmla="*/ 587426 h 587425"/>
                <a:gd name="connsiteX390" fmla="*/ 4459086 w 11218359"/>
                <a:gd name="connsiteY390" fmla="*/ 587426 h 587425"/>
                <a:gd name="connsiteX391" fmla="*/ 4470516 w 11218359"/>
                <a:gd name="connsiteY391" fmla="*/ 587426 h 587425"/>
                <a:gd name="connsiteX392" fmla="*/ 4481946 w 11218359"/>
                <a:gd name="connsiteY392" fmla="*/ 587426 h 587425"/>
                <a:gd name="connsiteX393" fmla="*/ 4493424 w 11218359"/>
                <a:gd name="connsiteY393" fmla="*/ 587426 h 587425"/>
                <a:gd name="connsiteX394" fmla="*/ 4504854 w 11218359"/>
                <a:gd name="connsiteY394" fmla="*/ 587426 h 587425"/>
                <a:gd name="connsiteX395" fmla="*/ 4516284 w 11218359"/>
                <a:gd name="connsiteY395" fmla="*/ 587426 h 587425"/>
                <a:gd name="connsiteX396" fmla="*/ 4527714 w 11218359"/>
                <a:gd name="connsiteY396" fmla="*/ 587426 h 587425"/>
                <a:gd name="connsiteX397" fmla="*/ 4539144 w 11218359"/>
                <a:gd name="connsiteY397" fmla="*/ 587426 h 587425"/>
                <a:gd name="connsiteX398" fmla="*/ 4550621 w 11218359"/>
                <a:gd name="connsiteY398" fmla="*/ 587426 h 587425"/>
                <a:gd name="connsiteX399" fmla="*/ 4562051 w 11218359"/>
                <a:gd name="connsiteY399" fmla="*/ 587426 h 587425"/>
                <a:gd name="connsiteX400" fmla="*/ 4573482 w 11218359"/>
                <a:gd name="connsiteY400" fmla="*/ 587426 h 587425"/>
                <a:gd name="connsiteX401" fmla="*/ 4584912 w 11218359"/>
                <a:gd name="connsiteY401" fmla="*/ 587426 h 587425"/>
                <a:gd name="connsiteX402" fmla="*/ 4596341 w 11218359"/>
                <a:gd name="connsiteY402" fmla="*/ 587426 h 587425"/>
                <a:gd name="connsiteX403" fmla="*/ 4607771 w 11218359"/>
                <a:gd name="connsiteY403" fmla="*/ 587426 h 587425"/>
                <a:gd name="connsiteX404" fmla="*/ 4619249 w 11218359"/>
                <a:gd name="connsiteY404" fmla="*/ 587426 h 587425"/>
                <a:gd name="connsiteX405" fmla="*/ 4630679 w 11218359"/>
                <a:gd name="connsiteY405" fmla="*/ 587426 h 587425"/>
                <a:gd name="connsiteX406" fmla="*/ 4642109 w 11218359"/>
                <a:gd name="connsiteY406" fmla="*/ 587426 h 587425"/>
                <a:gd name="connsiteX407" fmla="*/ 4653539 w 11218359"/>
                <a:gd name="connsiteY407" fmla="*/ 587426 h 587425"/>
                <a:gd name="connsiteX408" fmla="*/ 4664969 w 11218359"/>
                <a:gd name="connsiteY408" fmla="*/ 587426 h 587425"/>
                <a:gd name="connsiteX409" fmla="*/ 4676447 w 11218359"/>
                <a:gd name="connsiteY409" fmla="*/ 587426 h 587425"/>
                <a:gd name="connsiteX410" fmla="*/ 4687877 w 11218359"/>
                <a:gd name="connsiteY410" fmla="*/ 587426 h 587425"/>
                <a:gd name="connsiteX411" fmla="*/ 4699306 w 11218359"/>
                <a:gd name="connsiteY411" fmla="*/ 587426 h 587425"/>
                <a:gd name="connsiteX412" fmla="*/ 4710737 w 11218359"/>
                <a:gd name="connsiteY412" fmla="*/ 587426 h 587425"/>
                <a:gd name="connsiteX413" fmla="*/ 4722167 w 11218359"/>
                <a:gd name="connsiteY413" fmla="*/ 587426 h 587425"/>
                <a:gd name="connsiteX414" fmla="*/ 4733644 w 11218359"/>
                <a:gd name="connsiteY414" fmla="*/ 587426 h 587425"/>
                <a:gd name="connsiteX415" fmla="*/ 4745075 w 11218359"/>
                <a:gd name="connsiteY415" fmla="*/ 587426 h 587425"/>
                <a:gd name="connsiteX416" fmla="*/ 4756504 w 11218359"/>
                <a:gd name="connsiteY416" fmla="*/ 587426 h 587425"/>
                <a:gd name="connsiteX417" fmla="*/ 4767934 w 11218359"/>
                <a:gd name="connsiteY417" fmla="*/ 587426 h 587425"/>
                <a:gd name="connsiteX418" fmla="*/ 4779364 w 11218359"/>
                <a:gd name="connsiteY418" fmla="*/ 587426 h 587425"/>
                <a:gd name="connsiteX419" fmla="*/ 4790842 w 11218359"/>
                <a:gd name="connsiteY419" fmla="*/ 587426 h 587425"/>
                <a:gd name="connsiteX420" fmla="*/ 4802272 w 11218359"/>
                <a:gd name="connsiteY420" fmla="*/ 587426 h 587425"/>
                <a:gd name="connsiteX421" fmla="*/ 4813702 w 11218359"/>
                <a:gd name="connsiteY421" fmla="*/ 587426 h 587425"/>
                <a:gd name="connsiteX422" fmla="*/ 4825132 w 11218359"/>
                <a:gd name="connsiteY422" fmla="*/ 587426 h 587425"/>
                <a:gd name="connsiteX423" fmla="*/ 4836562 w 11218359"/>
                <a:gd name="connsiteY423" fmla="*/ 587426 h 587425"/>
                <a:gd name="connsiteX424" fmla="*/ 4848040 w 11218359"/>
                <a:gd name="connsiteY424" fmla="*/ 587426 h 587425"/>
                <a:gd name="connsiteX425" fmla="*/ 4859469 w 11218359"/>
                <a:gd name="connsiteY425" fmla="*/ 587426 h 587425"/>
                <a:gd name="connsiteX426" fmla="*/ 4870899 w 11218359"/>
                <a:gd name="connsiteY426" fmla="*/ 587426 h 587425"/>
                <a:gd name="connsiteX427" fmla="*/ 4882330 w 11218359"/>
                <a:gd name="connsiteY427" fmla="*/ 587426 h 587425"/>
                <a:gd name="connsiteX428" fmla="*/ 4893760 w 11218359"/>
                <a:gd name="connsiteY428" fmla="*/ 587426 h 587425"/>
                <a:gd name="connsiteX429" fmla="*/ 4905237 w 11218359"/>
                <a:gd name="connsiteY429" fmla="*/ 587426 h 587425"/>
                <a:gd name="connsiteX430" fmla="*/ 4916667 w 11218359"/>
                <a:gd name="connsiteY430" fmla="*/ 587426 h 587425"/>
                <a:gd name="connsiteX431" fmla="*/ 4928097 w 11218359"/>
                <a:gd name="connsiteY431" fmla="*/ 587426 h 587425"/>
                <a:gd name="connsiteX432" fmla="*/ 4939527 w 11218359"/>
                <a:gd name="connsiteY432" fmla="*/ 587426 h 587425"/>
                <a:gd name="connsiteX433" fmla="*/ 4950957 w 11218359"/>
                <a:gd name="connsiteY433" fmla="*/ 587426 h 587425"/>
                <a:gd name="connsiteX434" fmla="*/ 4962435 w 11218359"/>
                <a:gd name="connsiteY434" fmla="*/ 587426 h 587425"/>
                <a:gd name="connsiteX435" fmla="*/ 4973865 w 11218359"/>
                <a:gd name="connsiteY435" fmla="*/ 587426 h 587425"/>
                <a:gd name="connsiteX436" fmla="*/ 4985295 w 11218359"/>
                <a:gd name="connsiteY436" fmla="*/ 587426 h 587425"/>
                <a:gd name="connsiteX437" fmla="*/ 4996725 w 11218359"/>
                <a:gd name="connsiteY437" fmla="*/ 587426 h 587425"/>
                <a:gd name="connsiteX438" fmla="*/ 5008155 w 11218359"/>
                <a:gd name="connsiteY438" fmla="*/ 587426 h 587425"/>
                <a:gd name="connsiteX439" fmla="*/ 5019632 w 11218359"/>
                <a:gd name="connsiteY439" fmla="*/ 587426 h 587425"/>
                <a:gd name="connsiteX440" fmla="*/ 5031062 w 11218359"/>
                <a:gd name="connsiteY440" fmla="*/ 587426 h 587425"/>
                <a:gd name="connsiteX441" fmla="*/ 5042492 w 11218359"/>
                <a:gd name="connsiteY441" fmla="*/ 587426 h 587425"/>
                <a:gd name="connsiteX442" fmla="*/ 5053923 w 11218359"/>
                <a:gd name="connsiteY442" fmla="*/ 587426 h 587425"/>
                <a:gd name="connsiteX443" fmla="*/ 5065353 w 11218359"/>
                <a:gd name="connsiteY443" fmla="*/ 587426 h 587425"/>
                <a:gd name="connsiteX444" fmla="*/ 5076830 w 11218359"/>
                <a:gd name="connsiteY444" fmla="*/ 587426 h 587425"/>
                <a:gd name="connsiteX445" fmla="*/ 5088260 w 11218359"/>
                <a:gd name="connsiteY445" fmla="*/ 587426 h 587425"/>
                <a:gd name="connsiteX446" fmla="*/ 5099690 w 11218359"/>
                <a:gd name="connsiteY446" fmla="*/ 587426 h 587425"/>
                <a:gd name="connsiteX447" fmla="*/ 5111120 w 11218359"/>
                <a:gd name="connsiteY447" fmla="*/ 587426 h 587425"/>
                <a:gd name="connsiteX448" fmla="*/ 5122550 w 11218359"/>
                <a:gd name="connsiteY448" fmla="*/ 587426 h 587425"/>
                <a:gd name="connsiteX449" fmla="*/ 5134028 w 11218359"/>
                <a:gd name="connsiteY449" fmla="*/ 587426 h 587425"/>
                <a:gd name="connsiteX450" fmla="*/ 5145458 w 11218359"/>
                <a:gd name="connsiteY450" fmla="*/ 587426 h 587425"/>
                <a:gd name="connsiteX451" fmla="*/ 5156888 w 11218359"/>
                <a:gd name="connsiteY451" fmla="*/ 587426 h 587425"/>
                <a:gd name="connsiteX452" fmla="*/ 5168318 w 11218359"/>
                <a:gd name="connsiteY452" fmla="*/ 587426 h 587425"/>
                <a:gd name="connsiteX453" fmla="*/ 5179747 w 11218359"/>
                <a:gd name="connsiteY453" fmla="*/ 587426 h 587425"/>
                <a:gd name="connsiteX454" fmla="*/ 5191225 w 11218359"/>
                <a:gd name="connsiteY454" fmla="*/ 587426 h 587425"/>
                <a:gd name="connsiteX455" fmla="*/ 5202655 w 11218359"/>
                <a:gd name="connsiteY455" fmla="*/ 587426 h 587425"/>
                <a:gd name="connsiteX456" fmla="*/ 5214085 w 11218359"/>
                <a:gd name="connsiteY456" fmla="*/ 587426 h 587425"/>
                <a:gd name="connsiteX457" fmla="*/ 5225515 w 11218359"/>
                <a:gd name="connsiteY457" fmla="*/ 587426 h 587425"/>
                <a:gd name="connsiteX458" fmla="*/ 5236945 w 11218359"/>
                <a:gd name="connsiteY458" fmla="*/ 587426 h 587425"/>
                <a:gd name="connsiteX459" fmla="*/ 5248423 w 11218359"/>
                <a:gd name="connsiteY459" fmla="*/ 587426 h 587425"/>
                <a:gd name="connsiteX460" fmla="*/ 5259853 w 11218359"/>
                <a:gd name="connsiteY460" fmla="*/ 587426 h 587425"/>
                <a:gd name="connsiteX461" fmla="*/ 5271283 w 11218359"/>
                <a:gd name="connsiteY461" fmla="*/ 587426 h 587425"/>
                <a:gd name="connsiteX462" fmla="*/ 5282713 w 11218359"/>
                <a:gd name="connsiteY462" fmla="*/ 587426 h 587425"/>
                <a:gd name="connsiteX463" fmla="*/ 5294143 w 11218359"/>
                <a:gd name="connsiteY463" fmla="*/ 587426 h 587425"/>
                <a:gd name="connsiteX464" fmla="*/ 5305621 w 11218359"/>
                <a:gd name="connsiteY464" fmla="*/ 587426 h 587425"/>
                <a:gd name="connsiteX465" fmla="*/ 5317051 w 11218359"/>
                <a:gd name="connsiteY465" fmla="*/ 587426 h 587425"/>
                <a:gd name="connsiteX466" fmla="*/ 5328481 w 11218359"/>
                <a:gd name="connsiteY466" fmla="*/ 587426 h 587425"/>
                <a:gd name="connsiteX467" fmla="*/ 5339910 w 11218359"/>
                <a:gd name="connsiteY467" fmla="*/ 587426 h 587425"/>
                <a:gd name="connsiteX468" fmla="*/ 5351340 w 11218359"/>
                <a:gd name="connsiteY468" fmla="*/ 587426 h 587425"/>
                <a:gd name="connsiteX469" fmla="*/ 5362818 w 11218359"/>
                <a:gd name="connsiteY469" fmla="*/ 587426 h 587425"/>
                <a:gd name="connsiteX470" fmla="*/ 5374248 w 11218359"/>
                <a:gd name="connsiteY470" fmla="*/ 587426 h 587425"/>
                <a:gd name="connsiteX471" fmla="*/ 5385678 w 11218359"/>
                <a:gd name="connsiteY471" fmla="*/ 587426 h 587425"/>
                <a:gd name="connsiteX472" fmla="*/ 5397108 w 11218359"/>
                <a:gd name="connsiteY472" fmla="*/ 587426 h 587425"/>
                <a:gd name="connsiteX473" fmla="*/ 5408538 w 11218359"/>
                <a:gd name="connsiteY473" fmla="*/ 587426 h 587425"/>
                <a:gd name="connsiteX474" fmla="*/ 5420016 w 11218359"/>
                <a:gd name="connsiteY474" fmla="*/ 587426 h 587425"/>
                <a:gd name="connsiteX475" fmla="*/ 5431446 w 11218359"/>
                <a:gd name="connsiteY475" fmla="*/ 587426 h 587425"/>
                <a:gd name="connsiteX476" fmla="*/ 5442876 w 11218359"/>
                <a:gd name="connsiteY476" fmla="*/ 587426 h 587425"/>
                <a:gd name="connsiteX477" fmla="*/ 5454306 w 11218359"/>
                <a:gd name="connsiteY477" fmla="*/ 587426 h 587425"/>
                <a:gd name="connsiteX478" fmla="*/ 5465736 w 11218359"/>
                <a:gd name="connsiteY478" fmla="*/ 587426 h 587425"/>
                <a:gd name="connsiteX479" fmla="*/ 5477214 w 11218359"/>
                <a:gd name="connsiteY479" fmla="*/ 587426 h 587425"/>
                <a:gd name="connsiteX480" fmla="*/ 5488643 w 11218359"/>
                <a:gd name="connsiteY480" fmla="*/ 587426 h 587425"/>
                <a:gd name="connsiteX481" fmla="*/ 5500073 w 11218359"/>
                <a:gd name="connsiteY481" fmla="*/ 587426 h 587425"/>
                <a:gd name="connsiteX482" fmla="*/ 5511503 w 11218359"/>
                <a:gd name="connsiteY482" fmla="*/ 587426 h 587425"/>
                <a:gd name="connsiteX483" fmla="*/ 5522933 w 11218359"/>
                <a:gd name="connsiteY483" fmla="*/ 587426 h 587425"/>
                <a:gd name="connsiteX484" fmla="*/ 5534411 w 11218359"/>
                <a:gd name="connsiteY484" fmla="*/ 587426 h 587425"/>
                <a:gd name="connsiteX485" fmla="*/ 5545841 w 11218359"/>
                <a:gd name="connsiteY485" fmla="*/ 587426 h 587425"/>
                <a:gd name="connsiteX486" fmla="*/ 5557271 w 11218359"/>
                <a:gd name="connsiteY486" fmla="*/ 587426 h 587425"/>
                <a:gd name="connsiteX487" fmla="*/ 5568701 w 11218359"/>
                <a:gd name="connsiteY487" fmla="*/ 587426 h 587425"/>
                <a:gd name="connsiteX488" fmla="*/ 5580131 w 11218359"/>
                <a:gd name="connsiteY488" fmla="*/ 587426 h 587425"/>
                <a:gd name="connsiteX489" fmla="*/ 5591609 w 11218359"/>
                <a:gd name="connsiteY489" fmla="*/ 587426 h 587425"/>
                <a:gd name="connsiteX490" fmla="*/ 5603038 w 11218359"/>
                <a:gd name="connsiteY490" fmla="*/ 587426 h 587425"/>
                <a:gd name="connsiteX491" fmla="*/ 5614469 w 11218359"/>
                <a:gd name="connsiteY491" fmla="*/ 587426 h 587425"/>
                <a:gd name="connsiteX492" fmla="*/ 5625899 w 11218359"/>
                <a:gd name="connsiteY492" fmla="*/ 587426 h 587425"/>
                <a:gd name="connsiteX493" fmla="*/ 5637329 w 11218359"/>
                <a:gd name="connsiteY493" fmla="*/ 587426 h 587425"/>
                <a:gd name="connsiteX494" fmla="*/ 5648759 w 11218359"/>
                <a:gd name="connsiteY494" fmla="*/ 587426 h 587425"/>
                <a:gd name="connsiteX495" fmla="*/ 5660236 w 11218359"/>
                <a:gd name="connsiteY495" fmla="*/ 587426 h 587425"/>
                <a:gd name="connsiteX496" fmla="*/ 5671666 w 11218359"/>
                <a:gd name="connsiteY496" fmla="*/ 587426 h 587425"/>
                <a:gd name="connsiteX497" fmla="*/ 5683096 w 11218359"/>
                <a:gd name="connsiteY497" fmla="*/ 587426 h 587425"/>
                <a:gd name="connsiteX498" fmla="*/ 5694526 w 11218359"/>
                <a:gd name="connsiteY498" fmla="*/ 587426 h 587425"/>
                <a:gd name="connsiteX499" fmla="*/ 5705956 w 11218359"/>
                <a:gd name="connsiteY499" fmla="*/ 587426 h 587425"/>
                <a:gd name="connsiteX500" fmla="*/ 5717434 w 11218359"/>
                <a:gd name="connsiteY500" fmla="*/ 587426 h 587425"/>
                <a:gd name="connsiteX501" fmla="*/ 5728864 w 11218359"/>
                <a:gd name="connsiteY501" fmla="*/ 587426 h 587425"/>
                <a:gd name="connsiteX502" fmla="*/ 5740294 w 11218359"/>
                <a:gd name="connsiteY502" fmla="*/ 587426 h 587425"/>
                <a:gd name="connsiteX503" fmla="*/ 5751724 w 11218359"/>
                <a:gd name="connsiteY503" fmla="*/ 587426 h 587425"/>
                <a:gd name="connsiteX504" fmla="*/ 5763154 w 11218359"/>
                <a:gd name="connsiteY504" fmla="*/ 587426 h 587425"/>
                <a:gd name="connsiteX505" fmla="*/ 5774631 w 11218359"/>
                <a:gd name="connsiteY505" fmla="*/ 587426 h 587425"/>
                <a:gd name="connsiteX506" fmla="*/ 5786062 w 11218359"/>
                <a:gd name="connsiteY506" fmla="*/ 587426 h 587425"/>
                <a:gd name="connsiteX507" fmla="*/ 5797492 w 11218359"/>
                <a:gd name="connsiteY507" fmla="*/ 587426 h 587425"/>
                <a:gd name="connsiteX508" fmla="*/ 5808921 w 11218359"/>
                <a:gd name="connsiteY508" fmla="*/ 587426 h 587425"/>
                <a:gd name="connsiteX509" fmla="*/ 5820351 w 11218359"/>
                <a:gd name="connsiteY509" fmla="*/ 587426 h 587425"/>
                <a:gd name="connsiteX510" fmla="*/ 5831829 w 11218359"/>
                <a:gd name="connsiteY510" fmla="*/ 587426 h 587425"/>
                <a:gd name="connsiteX511" fmla="*/ 5843259 w 11218359"/>
                <a:gd name="connsiteY511" fmla="*/ 587426 h 587425"/>
                <a:gd name="connsiteX512" fmla="*/ 5854689 w 11218359"/>
                <a:gd name="connsiteY512" fmla="*/ 587426 h 587425"/>
                <a:gd name="connsiteX513" fmla="*/ 5866119 w 11218359"/>
                <a:gd name="connsiteY513" fmla="*/ 587426 h 587425"/>
                <a:gd name="connsiteX514" fmla="*/ 5877549 w 11218359"/>
                <a:gd name="connsiteY514" fmla="*/ 587426 h 587425"/>
                <a:gd name="connsiteX515" fmla="*/ 5889027 w 11218359"/>
                <a:gd name="connsiteY515" fmla="*/ 587426 h 587425"/>
                <a:gd name="connsiteX516" fmla="*/ 5900457 w 11218359"/>
                <a:gd name="connsiteY516" fmla="*/ 587426 h 587425"/>
                <a:gd name="connsiteX517" fmla="*/ 5911887 w 11218359"/>
                <a:gd name="connsiteY517" fmla="*/ 587426 h 587425"/>
                <a:gd name="connsiteX518" fmla="*/ 5923317 w 11218359"/>
                <a:gd name="connsiteY518" fmla="*/ 585926 h 587425"/>
                <a:gd name="connsiteX519" fmla="*/ 5934747 w 11218359"/>
                <a:gd name="connsiteY519" fmla="*/ 587426 h 587425"/>
                <a:gd name="connsiteX520" fmla="*/ 5946225 w 11218359"/>
                <a:gd name="connsiteY520" fmla="*/ 587426 h 587425"/>
                <a:gd name="connsiteX521" fmla="*/ 5957655 w 11218359"/>
                <a:gd name="connsiteY521" fmla="*/ 587426 h 587425"/>
                <a:gd name="connsiteX522" fmla="*/ 5969084 w 11218359"/>
                <a:gd name="connsiteY522" fmla="*/ 587426 h 587425"/>
                <a:gd name="connsiteX523" fmla="*/ 5980514 w 11218359"/>
                <a:gd name="connsiteY523" fmla="*/ 587426 h 587425"/>
                <a:gd name="connsiteX524" fmla="*/ 5991944 w 11218359"/>
                <a:gd name="connsiteY524" fmla="*/ 587426 h 587425"/>
                <a:gd name="connsiteX525" fmla="*/ 6003422 w 11218359"/>
                <a:gd name="connsiteY525" fmla="*/ 587426 h 587425"/>
                <a:gd name="connsiteX526" fmla="*/ 6014852 w 11218359"/>
                <a:gd name="connsiteY526" fmla="*/ 587426 h 587425"/>
                <a:gd name="connsiteX527" fmla="*/ 6026282 w 11218359"/>
                <a:gd name="connsiteY527" fmla="*/ 587426 h 587425"/>
                <a:gd name="connsiteX528" fmla="*/ 6037712 w 11218359"/>
                <a:gd name="connsiteY528" fmla="*/ 587426 h 587425"/>
                <a:gd name="connsiteX529" fmla="*/ 6049142 w 11218359"/>
                <a:gd name="connsiteY529" fmla="*/ 587426 h 587425"/>
                <a:gd name="connsiteX530" fmla="*/ 6060620 w 11218359"/>
                <a:gd name="connsiteY530" fmla="*/ 587426 h 587425"/>
                <a:gd name="connsiteX531" fmla="*/ 6072049 w 11218359"/>
                <a:gd name="connsiteY531" fmla="*/ 587426 h 587425"/>
                <a:gd name="connsiteX532" fmla="*/ 6083480 w 11218359"/>
                <a:gd name="connsiteY532" fmla="*/ 587426 h 587425"/>
                <a:gd name="connsiteX533" fmla="*/ 6094910 w 11218359"/>
                <a:gd name="connsiteY533" fmla="*/ 587426 h 587425"/>
                <a:gd name="connsiteX534" fmla="*/ 6106340 w 11218359"/>
                <a:gd name="connsiteY534" fmla="*/ 587426 h 587425"/>
                <a:gd name="connsiteX535" fmla="*/ 6117818 w 11218359"/>
                <a:gd name="connsiteY535" fmla="*/ 587426 h 587425"/>
                <a:gd name="connsiteX536" fmla="*/ 6129247 w 11218359"/>
                <a:gd name="connsiteY536" fmla="*/ 587426 h 587425"/>
                <a:gd name="connsiteX537" fmla="*/ 6140677 w 11218359"/>
                <a:gd name="connsiteY537" fmla="*/ 587426 h 587425"/>
                <a:gd name="connsiteX538" fmla="*/ 6152107 w 11218359"/>
                <a:gd name="connsiteY538" fmla="*/ 587426 h 587425"/>
                <a:gd name="connsiteX539" fmla="*/ 6163537 w 11218359"/>
                <a:gd name="connsiteY539" fmla="*/ 587426 h 587425"/>
                <a:gd name="connsiteX540" fmla="*/ 6175015 w 11218359"/>
                <a:gd name="connsiteY540" fmla="*/ 587426 h 587425"/>
                <a:gd name="connsiteX541" fmla="*/ 6186445 w 11218359"/>
                <a:gd name="connsiteY541" fmla="*/ 587426 h 587425"/>
                <a:gd name="connsiteX542" fmla="*/ 6197875 w 11218359"/>
                <a:gd name="connsiteY542" fmla="*/ 587426 h 587425"/>
                <a:gd name="connsiteX543" fmla="*/ 6209305 w 11218359"/>
                <a:gd name="connsiteY543" fmla="*/ 587426 h 587425"/>
                <a:gd name="connsiteX544" fmla="*/ 6220735 w 11218359"/>
                <a:gd name="connsiteY544" fmla="*/ 587426 h 587425"/>
                <a:gd name="connsiteX545" fmla="*/ 6232212 w 11218359"/>
                <a:gd name="connsiteY545" fmla="*/ 587426 h 587425"/>
                <a:gd name="connsiteX546" fmla="*/ 6243642 w 11218359"/>
                <a:gd name="connsiteY546" fmla="*/ 587426 h 587425"/>
                <a:gd name="connsiteX547" fmla="*/ 6255073 w 11218359"/>
                <a:gd name="connsiteY547" fmla="*/ 587426 h 587425"/>
                <a:gd name="connsiteX548" fmla="*/ 6266503 w 11218359"/>
                <a:gd name="connsiteY548" fmla="*/ 587426 h 587425"/>
                <a:gd name="connsiteX549" fmla="*/ 6277933 w 11218359"/>
                <a:gd name="connsiteY549" fmla="*/ 587426 h 587425"/>
                <a:gd name="connsiteX550" fmla="*/ 6289410 w 11218359"/>
                <a:gd name="connsiteY550" fmla="*/ 587426 h 587425"/>
                <a:gd name="connsiteX551" fmla="*/ 6300840 w 11218359"/>
                <a:gd name="connsiteY551" fmla="*/ 587426 h 587425"/>
                <a:gd name="connsiteX552" fmla="*/ 6312270 w 11218359"/>
                <a:gd name="connsiteY552" fmla="*/ 587426 h 587425"/>
                <a:gd name="connsiteX553" fmla="*/ 6323700 w 11218359"/>
                <a:gd name="connsiteY553" fmla="*/ 587426 h 587425"/>
                <a:gd name="connsiteX554" fmla="*/ 6335130 w 11218359"/>
                <a:gd name="connsiteY554" fmla="*/ 587426 h 587425"/>
                <a:gd name="connsiteX555" fmla="*/ 6346608 w 11218359"/>
                <a:gd name="connsiteY555" fmla="*/ 587426 h 587425"/>
                <a:gd name="connsiteX556" fmla="*/ 6358038 w 11218359"/>
                <a:gd name="connsiteY556" fmla="*/ 587426 h 587425"/>
                <a:gd name="connsiteX557" fmla="*/ 6369468 w 11218359"/>
                <a:gd name="connsiteY557" fmla="*/ 587426 h 587425"/>
                <a:gd name="connsiteX558" fmla="*/ 6380898 w 11218359"/>
                <a:gd name="connsiteY558" fmla="*/ 587426 h 587425"/>
                <a:gd name="connsiteX559" fmla="*/ 6392328 w 11218359"/>
                <a:gd name="connsiteY559" fmla="*/ 587426 h 587425"/>
                <a:gd name="connsiteX560" fmla="*/ 6403805 w 11218359"/>
                <a:gd name="connsiteY560" fmla="*/ 587426 h 587425"/>
                <a:gd name="connsiteX561" fmla="*/ 6415235 w 11218359"/>
                <a:gd name="connsiteY561" fmla="*/ 587426 h 587425"/>
                <a:gd name="connsiteX562" fmla="*/ 6426666 w 11218359"/>
                <a:gd name="connsiteY562" fmla="*/ 587426 h 587425"/>
                <a:gd name="connsiteX563" fmla="*/ 6438096 w 11218359"/>
                <a:gd name="connsiteY563" fmla="*/ 587426 h 587425"/>
                <a:gd name="connsiteX564" fmla="*/ 6449525 w 11218359"/>
                <a:gd name="connsiteY564" fmla="*/ 587426 h 587425"/>
                <a:gd name="connsiteX565" fmla="*/ 6461003 w 11218359"/>
                <a:gd name="connsiteY565" fmla="*/ 587426 h 587425"/>
                <a:gd name="connsiteX566" fmla="*/ 6472433 w 11218359"/>
                <a:gd name="connsiteY566" fmla="*/ 587426 h 587425"/>
                <a:gd name="connsiteX567" fmla="*/ 6483863 w 11218359"/>
                <a:gd name="connsiteY567" fmla="*/ 587426 h 587425"/>
                <a:gd name="connsiteX568" fmla="*/ 6495293 w 11218359"/>
                <a:gd name="connsiteY568" fmla="*/ 587426 h 587425"/>
                <a:gd name="connsiteX569" fmla="*/ 6506723 w 11218359"/>
                <a:gd name="connsiteY569" fmla="*/ 587426 h 587425"/>
                <a:gd name="connsiteX570" fmla="*/ 6518201 w 11218359"/>
                <a:gd name="connsiteY570" fmla="*/ 587426 h 587425"/>
                <a:gd name="connsiteX571" fmla="*/ 6529631 w 11218359"/>
                <a:gd name="connsiteY571" fmla="*/ 587426 h 587425"/>
                <a:gd name="connsiteX572" fmla="*/ 6541061 w 11218359"/>
                <a:gd name="connsiteY572" fmla="*/ 587426 h 587425"/>
                <a:gd name="connsiteX573" fmla="*/ 6552490 w 11218359"/>
                <a:gd name="connsiteY573" fmla="*/ 587426 h 587425"/>
                <a:gd name="connsiteX574" fmla="*/ 6563921 w 11218359"/>
                <a:gd name="connsiteY574" fmla="*/ 587426 h 587425"/>
                <a:gd name="connsiteX575" fmla="*/ 6575398 w 11218359"/>
                <a:gd name="connsiteY575" fmla="*/ 587426 h 587425"/>
                <a:gd name="connsiteX576" fmla="*/ 6586828 w 11218359"/>
                <a:gd name="connsiteY576" fmla="*/ 587426 h 587425"/>
                <a:gd name="connsiteX577" fmla="*/ 6598259 w 11218359"/>
                <a:gd name="connsiteY577" fmla="*/ 587426 h 587425"/>
                <a:gd name="connsiteX578" fmla="*/ 6609688 w 11218359"/>
                <a:gd name="connsiteY578" fmla="*/ 587426 h 587425"/>
                <a:gd name="connsiteX579" fmla="*/ 6621118 w 11218359"/>
                <a:gd name="connsiteY579" fmla="*/ 587426 h 587425"/>
                <a:gd name="connsiteX580" fmla="*/ 6632596 w 11218359"/>
                <a:gd name="connsiteY580" fmla="*/ 587426 h 587425"/>
                <a:gd name="connsiteX581" fmla="*/ 6644026 w 11218359"/>
                <a:gd name="connsiteY581" fmla="*/ 587426 h 587425"/>
                <a:gd name="connsiteX582" fmla="*/ 6655456 w 11218359"/>
                <a:gd name="connsiteY582" fmla="*/ 587426 h 587425"/>
                <a:gd name="connsiteX583" fmla="*/ 6666886 w 11218359"/>
                <a:gd name="connsiteY583" fmla="*/ 587426 h 587425"/>
                <a:gd name="connsiteX584" fmla="*/ 6678316 w 11218359"/>
                <a:gd name="connsiteY584" fmla="*/ 587426 h 587425"/>
                <a:gd name="connsiteX585" fmla="*/ 6689794 w 11218359"/>
                <a:gd name="connsiteY585" fmla="*/ 587426 h 587425"/>
                <a:gd name="connsiteX586" fmla="*/ 6701224 w 11218359"/>
                <a:gd name="connsiteY586" fmla="*/ 587426 h 587425"/>
                <a:gd name="connsiteX587" fmla="*/ 6712653 w 11218359"/>
                <a:gd name="connsiteY587" fmla="*/ 587426 h 587425"/>
                <a:gd name="connsiteX588" fmla="*/ 6724083 w 11218359"/>
                <a:gd name="connsiteY588" fmla="*/ 587426 h 587425"/>
                <a:gd name="connsiteX589" fmla="*/ 6735514 w 11218359"/>
                <a:gd name="connsiteY589" fmla="*/ 587426 h 587425"/>
                <a:gd name="connsiteX590" fmla="*/ 6746944 w 11218359"/>
                <a:gd name="connsiteY590" fmla="*/ 587426 h 587425"/>
                <a:gd name="connsiteX591" fmla="*/ 6758421 w 11218359"/>
                <a:gd name="connsiteY591" fmla="*/ 587426 h 587425"/>
                <a:gd name="connsiteX592" fmla="*/ 6769851 w 11218359"/>
                <a:gd name="connsiteY592" fmla="*/ 587426 h 587425"/>
                <a:gd name="connsiteX593" fmla="*/ 6781281 w 11218359"/>
                <a:gd name="connsiteY593" fmla="*/ 587426 h 587425"/>
                <a:gd name="connsiteX594" fmla="*/ 6792711 w 11218359"/>
                <a:gd name="connsiteY594" fmla="*/ 587426 h 587425"/>
                <a:gd name="connsiteX595" fmla="*/ 6804141 w 11218359"/>
                <a:gd name="connsiteY595" fmla="*/ 587426 h 587425"/>
                <a:gd name="connsiteX596" fmla="*/ 6815619 w 11218359"/>
                <a:gd name="connsiteY596" fmla="*/ 587426 h 587425"/>
                <a:gd name="connsiteX597" fmla="*/ 6827049 w 11218359"/>
                <a:gd name="connsiteY597" fmla="*/ 587426 h 587425"/>
                <a:gd name="connsiteX598" fmla="*/ 6838479 w 11218359"/>
                <a:gd name="connsiteY598" fmla="*/ 587426 h 587425"/>
                <a:gd name="connsiteX599" fmla="*/ 6849909 w 11218359"/>
                <a:gd name="connsiteY599" fmla="*/ 587426 h 587425"/>
                <a:gd name="connsiteX600" fmla="*/ 6861339 w 11218359"/>
                <a:gd name="connsiteY600" fmla="*/ 587426 h 587425"/>
                <a:gd name="connsiteX601" fmla="*/ 6872816 w 11218359"/>
                <a:gd name="connsiteY601" fmla="*/ 587426 h 587425"/>
                <a:gd name="connsiteX602" fmla="*/ 6884246 w 11218359"/>
                <a:gd name="connsiteY602" fmla="*/ 587426 h 587425"/>
                <a:gd name="connsiteX603" fmla="*/ 6895676 w 11218359"/>
                <a:gd name="connsiteY603" fmla="*/ 587426 h 587425"/>
                <a:gd name="connsiteX604" fmla="*/ 6907107 w 11218359"/>
                <a:gd name="connsiteY604" fmla="*/ 587426 h 587425"/>
                <a:gd name="connsiteX605" fmla="*/ 6918537 w 11218359"/>
                <a:gd name="connsiteY605" fmla="*/ 587426 h 587425"/>
                <a:gd name="connsiteX606" fmla="*/ 6930014 w 11218359"/>
                <a:gd name="connsiteY606" fmla="*/ 587426 h 587425"/>
                <a:gd name="connsiteX607" fmla="*/ 6941444 w 11218359"/>
                <a:gd name="connsiteY607" fmla="*/ 587426 h 587425"/>
                <a:gd name="connsiteX608" fmla="*/ 6952874 w 11218359"/>
                <a:gd name="connsiteY608" fmla="*/ 587426 h 587425"/>
                <a:gd name="connsiteX609" fmla="*/ 6964304 w 11218359"/>
                <a:gd name="connsiteY609" fmla="*/ 587426 h 587425"/>
                <a:gd name="connsiteX610" fmla="*/ 6975734 w 11218359"/>
                <a:gd name="connsiteY610" fmla="*/ 587426 h 587425"/>
                <a:gd name="connsiteX611" fmla="*/ 6987212 w 11218359"/>
                <a:gd name="connsiteY611" fmla="*/ 587426 h 587425"/>
                <a:gd name="connsiteX612" fmla="*/ 6998642 w 11218359"/>
                <a:gd name="connsiteY612" fmla="*/ 587426 h 587425"/>
                <a:gd name="connsiteX613" fmla="*/ 7010072 w 11218359"/>
                <a:gd name="connsiteY613" fmla="*/ 587426 h 587425"/>
                <a:gd name="connsiteX614" fmla="*/ 7021502 w 11218359"/>
                <a:gd name="connsiteY614" fmla="*/ 587426 h 587425"/>
                <a:gd name="connsiteX615" fmla="*/ 7032931 w 11218359"/>
                <a:gd name="connsiteY615" fmla="*/ 587426 h 587425"/>
                <a:gd name="connsiteX616" fmla="*/ 7044409 w 11218359"/>
                <a:gd name="connsiteY616" fmla="*/ 587426 h 587425"/>
                <a:gd name="connsiteX617" fmla="*/ 7055839 w 11218359"/>
                <a:gd name="connsiteY617" fmla="*/ 587426 h 587425"/>
                <a:gd name="connsiteX618" fmla="*/ 7067269 w 11218359"/>
                <a:gd name="connsiteY618" fmla="*/ 587426 h 587425"/>
                <a:gd name="connsiteX619" fmla="*/ 7078700 w 11218359"/>
                <a:gd name="connsiteY619" fmla="*/ 587426 h 587425"/>
                <a:gd name="connsiteX620" fmla="*/ 7090129 w 11218359"/>
                <a:gd name="connsiteY620" fmla="*/ 587426 h 587425"/>
                <a:gd name="connsiteX621" fmla="*/ 7101607 w 11218359"/>
                <a:gd name="connsiteY621" fmla="*/ 587426 h 587425"/>
                <a:gd name="connsiteX622" fmla="*/ 7113037 w 11218359"/>
                <a:gd name="connsiteY622" fmla="*/ 587426 h 587425"/>
                <a:gd name="connsiteX623" fmla="*/ 7124467 w 11218359"/>
                <a:gd name="connsiteY623" fmla="*/ 587426 h 587425"/>
                <a:gd name="connsiteX624" fmla="*/ 7135897 w 11218359"/>
                <a:gd name="connsiteY624" fmla="*/ 587426 h 587425"/>
                <a:gd name="connsiteX625" fmla="*/ 7147327 w 11218359"/>
                <a:gd name="connsiteY625" fmla="*/ 587426 h 587425"/>
                <a:gd name="connsiteX626" fmla="*/ 7158805 w 11218359"/>
                <a:gd name="connsiteY626" fmla="*/ 587426 h 587425"/>
                <a:gd name="connsiteX627" fmla="*/ 7170235 w 11218359"/>
                <a:gd name="connsiteY627" fmla="*/ 587426 h 587425"/>
                <a:gd name="connsiteX628" fmla="*/ 7181665 w 11218359"/>
                <a:gd name="connsiteY628" fmla="*/ 587426 h 587425"/>
                <a:gd name="connsiteX629" fmla="*/ 7193094 w 11218359"/>
                <a:gd name="connsiteY629" fmla="*/ 587426 h 587425"/>
                <a:gd name="connsiteX630" fmla="*/ 7204524 w 11218359"/>
                <a:gd name="connsiteY630" fmla="*/ 587426 h 587425"/>
                <a:gd name="connsiteX631" fmla="*/ 7216002 w 11218359"/>
                <a:gd name="connsiteY631" fmla="*/ 587426 h 587425"/>
                <a:gd name="connsiteX632" fmla="*/ 7227432 w 11218359"/>
                <a:gd name="connsiteY632" fmla="*/ 587426 h 587425"/>
                <a:gd name="connsiteX633" fmla="*/ 7238862 w 11218359"/>
                <a:gd name="connsiteY633" fmla="*/ 587426 h 587425"/>
                <a:gd name="connsiteX634" fmla="*/ 7250292 w 11218359"/>
                <a:gd name="connsiteY634" fmla="*/ 587426 h 587425"/>
                <a:gd name="connsiteX635" fmla="*/ 7261722 w 11218359"/>
                <a:gd name="connsiteY635" fmla="*/ 587426 h 587425"/>
                <a:gd name="connsiteX636" fmla="*/ 7273200 w 11218359"/>
                <a:gd name="connsiteY636" fmla="*/ 587426 h 587425"/>
                <a:gd name="connsiteX637" fmla="*/ 7284630 w 11218359"/>
                <a:gd name="connsiteY637" fmla="*/ 587426 h 587425"/>
                <a:gd name="connsiteX638" fmla="*/ 7296060 w 11218359"/>
                <a:gd name="connsiteY638" fmla="*/ 587426 h 587425"/>
                <a:gd name="connsiteX639" fmla="*/ 7307490 w 11218359"/>
                <a:gd name="connsiteY639" fmla="*/ 587426 h 587425"/>
                <a:gd name="connsiteX640" fmla="*/ 7318920 w 11218359"/>
                <a:gd name="connsiteY640" fmla="*/ 587426 h 587425"/>
                <a:gd name="connsiteX641" fmla="*/ 7330398 w 11218359"/>
                <a:gd name="connsiteY641" fmla="*/ 587426 h 587425"/>
                <a:gd name="connsiteX642" fmla="*/ 7341828 w 11218359"/>
                <a:gd name="connsiteY642" fmla="*/ 587426 h 587425"/>
                <a:gd name="connsiteX643" fmla="*/ 7353257 w 11218359"/>
                <a:gd name="connsiteY643" fmla="*/ 587426 h 587425"/>
                <a:gd name="connsiteX644" fmla="*/ 7364687 w 11218359"/>
                <a:gd name="connsiteY644" fmla="*/ 587426 h 587425"/>
                <a:gd name="connsiteX645" fmla="*/ 7376117 w 11218359"/>
                <a:gd name="connsiteY645" fmla="*/ 587426 h 587425"/>
                <a:gd name="connsiteX646" fmla="*/ 7387595 w 11218359"/>
                <a:gd name="connsiteY646" fmla="*/ 587426 h 587425"/>
                <a:gd name="connsiteX647" fmla="*/ 7399025 w 11218359"/>
                <a:gd name="connsiteY647" fmla="*/ 587426 h 587425"/>
                <a:gd name="connsiteX648" fmla="*/ 7410455 w 11218359"/>
                <a:gd name="connsiteY648" fmla="*/ 587426 h 587425"/>
                <a:gd name="connsiteX649" fmla="*/ 7421885 w 11218359"/>
                <a:gd name="connsiteY649" fmla="*/ 587426 h 587425"/>
                <a:gd name="connsiteX650" fmla="*/ 7433315 w 11218359"/>
                <a:gd name="connsiteY650" fmla="*/ 587426 h 587425"/>
                <a:gd name="connsiteX651" fmla="*/ 7444793 w 11218359"/>
                <a:gd name="connsiteY651" fmla="*/ 587426 h 587425"/>
                <a:gd name="connsiteX652" fmla="*/ 7456222 w 11218359"/>
                <a:gd name="connsiteY652" fmla="*/ 587426 h 587425"/>
                <a:gd name="connsiteX653" fmla="*/ 7467653 w 11218359"/>
                <a:gd name="connsiteY653" fmla="*/ 587426 h 587425"/>
                <a:gd name="connsiteX654" fmla="*/ 7479083 w 11218359"/>
                <a:gd name="connsiteY654" fmla="*/ 587426 h 587425"/>
                <a:gd name="connsiteX655" fmla="*/ 7490513 w 11218359"/>
                <a:gd name="connsiteY655" fmla="*/ 587426 h 587425"/>
                <a:gd name="connsiteX656" fmla="*/ 7501990 w 11218359"/>
                <a:gd name="connsiteY656" fmla="*/ 587426 h 587425"/>
                <a:gd name="connsiteX657" fmla="*/ 7513420 w 11218359"/>
                <a:gd name="connsiteY657" fmla="*/ 587426 h 587425"/>
                <a:gd name="connsiteX658" fmla="*/ 7524850 w 11218359"/>
                <a:gd name="connsiteY658" fmla="*/ 587426 h 587425"/>
                <a:gd name="connsiteX659" fmla="*/ 7536280 w 11218359"/>
                <a:gd name="connsiteY659" fmla="*/ 587426 h 587425"/>
                <a:gd name="connsiteX660" fmla="*/ 7547710 w 11218359"/>
                <a:gd name="connsiteY660" fmla="*/ 587426 h 587425"/>
                <a:gd name="connsiteX661" fmla="*/ 7559188 w 11218359"/>
                <a:gd name="connsiteY661" fmla="*/ 587426 h 587425"/>
                <a:gd name="connsiteX662" fmla="*/ 7570618 w 11218359"/>
                <a:gd name="connsiteY662" fmla="*/ 587426 h 587425"/>
                <a:gd name="connsiteX663" fmla="*/ 7582048 w 11218359"/>
                <a:gd name="connsiteY663" fmla="*/ 587426 h 587425"/>
                <a:gd name="connsiteX664" fmla="*/ 7593478 w 11218359"/>
                <a:gd name="connsiteY664" fmla="*/ 587426 h 587425"/>
                <a:gd name="connsiteX665" fmla="*/ 7604908 w 11218359"/>
                <a:gd name="connsiteY665" fmla="*/ 587426 h 587425"/>
                <a:gd name="connsiteX666" fmla="*/ 7616385 w 11218359"/>
                <a:gd name="connsiteY666" fmla="*/ 587426 h 587425"/>
                <a:gd name="connsiteX667" fmla="*/ 7627815 w 11218359"/>
                <a:gd name="connsiteY667" fmla="*/ 587426 h 587425"/>
                <a:gd name="connsiteX668" fmla="*/ 7639246 w 11218359"/>
                <a:gd name="connsiteY668" fmla="*/ 587426 h 587425"/>
                <a:gd name="connsiteX669" fmla="*/ 7650676 w 11218359"/>
                <a:gd name="connsiteY669" fmla="*/ 587426 h 587425"/>
                <a:gd name="connsiteX670" fmla="*/ 7662106 w 11218359"/>
                <a:gd name="connsiteY670" fmla="*/ 587426 h 587425"/>
                <a:gd name="connsiteX671" fmla="*/ 7673583 w 11218359"/>
                <a:gd name="connsiteY671" fmla="*/ 587426 h 587425"/>
                <a:gd name="connsiteX672" fmla="*/ 7685013 w 11218359"/>
                <a:gd name="connsiteY672" fmla="*/ 587426 h 587425"/>
                <a:gd name="connsiteX673" fmla="*/ 7696443 w 11218359"/>
                <a:gd name="connsiteY673" fmla="*/ 587426 h 587425"/>
                <a:gd name="connsiteX674" fmla="*/ 7707873 w 11218359"/>
                <a:gd name="connsiteY674" fmla="*/ 587426 h 587425"/>
                <a:gd name="connsiteX675" fmla="*/ 7719303 w 11218359"/>
                <a:gd name="connsiteY675" fmla="*/ 587426 h 587425"/>
                <a:gd name="connsiteX676" fmla="*/ 7730733 w 11218359"/>
                <a:gd name="connsiteY676" fmla="*/ 587426 h 587425"/>
                <a:gd name="connsiteX677" fmla="*/ 7742211 w 11218359"/>
                <a:gd name="connsiteY677" fmla="*/ 587426 h 587425"/>
                <a:gd name="connsiteX678" fmla="*/ 7753641 w 11218359"/>
                <a:gd name="connsiteY678" fmla="*/ 587426 h 587425"/>
                <a:gd name="connsiteX679" fmla="*/ 7765071 w 11218359"/>
                <a:gd name="connsiteY679" fmla="*/ 587426 h 587425"/>
                <a:gd name="connsiteX680" fmla="*/ 7776501 w 11218359"/>
                <a:gd name="connsiteY680" fmla="*/ 587426 h 587425"/>
                <a:gd name="connsiteX681" fmla="*/ 7787931 w 11218359"/>
                <a:gd name="connsiteY681" fmla="*/ 587426 h 587425"/>
                <a:gd name="connsiteX682" fmla="*/ 7799408 w 11218359"/>
                <a:gd name="connsiteY682" fmla="*/ 587426 h 587425"/>
                <a:gd name="connsiteX683" fmla="*/ 7810839 w 11218359"/>
                <a:gd name="connsiteY683" fmla="*/ 587426 h 587425"/>
                <a:gd name="connsiteX684" fmla="*/ 7822268 w 11218359"/>
                <a:gd name="connsiteY684" fmla="*/ 587426 h 587425"/>
                <a:gd name="connsiteX685" fmla="*/ 7833698 w 11218359"/>
                <a:gd name="connsiteY685" fmla="*/ 587426 h 587425"/>
                <a:gd name="connsiteX686" fmla="*/ 7845128 w 11218359"/>
                <a:gd name="connsiteY686" fmla="*/ 587426 h 587425"/>
                <a:gd name="connsiteX687" fmla="*/ 7856606 w 11218359"/>
                <a:gd name="connsiteY687" fmla="*/ 587426 h 587425"/>
                <a:gd name="connsiteX688" fmla="*/ 7868036 w 11218359"/>
                <a:gd name="connsiteY688" fmla="*/ 587426 h 587425"/>
                <a:gd name="connsiteX689" fmla="*/ 7879466 w 11218359"/>
                <a:gd name="connsiteY689" fmla="*/ 587426 h 587425"/>
                <a:gd name="connsiteX690" fmla="*/ 7890896 w 11218359"/>
                <a:gd name="connsiteY690" fmla="*/ 587426 h 587425"/>
                <a:gd name="connsiteX691" fmla="*/ 7902326 w 11218359"/>
                <a:gd name="connsiteY691" fmla="*/ 587426 h 587425"/>
                <a:gd name="connsiteX692" fmla="*/ 7913804 w 11218359"/>
                <a:gd name="connsiteY692" fmla="*/ 587426 h 587425"/>
                <a:gd name="connsiteX693" fmla="*/ 7925234 w 11218359"/>
                <a:gd name="connsiteY693" fmla="*/ 587426 h 587425"/>
                <a:gd name="connsiteX694" fmla="*/ 7936663 w 11218359"/>
                <a:gd name="connsiteY694" fmla="*/ 587426 h 587425"/>
                <a:gd name="connsiteX695" fmla="*/ 7948094 w 11218359"/>
                <a:gd name="connsiteY695" fmla="*/ 587426 h 587425"/>
                <a:gd name="connsiteX696" fmla="*/ 7959524 w 11218359"/>
                <a:gd name="connsiteY696" fmla="*/ 587426 h 587425"/>
                <a:gd name="connsiteX697" fmla="*/ 7971001 w 11218359"/>
                <a:gd name="connsiteY697" fmla="*/ 587426 h 587425"/>
                <a:gd name="connsiteX698" fmla="*/ 7982431 w 11218359"/>
                <a:gd name="connsiteY698" fmla="*/ 587426 h 587425"/>
                <a:gd name="connsiteX699" fmla="*/ 7993861 w 11218359"/>
                <a:gd name="connsiteY699" fmla="*/ 587426 h 587425"/>
                <a:gd name="connsiteX700" fmla="*/ 8005291 w 11218359"/>
                <a:gd name="connsiteY700" fmla="*/ 587426 h 587425"/>
                <a:gd name="connsiteX701" fmla="*/ 8016721 w 11218359"/>
                <a:gd name="connsiteY701" fmla="*/ 587426 h 587425"/>
                <a:gd name="connsiteX702" fmla="*/ 8028199 w 11218359"/>
                <a:gd name="connsiteY702" fmla="*/ 587426 h 587425"/>
                <a:gd name="connsiteX703" fmla="*/ 8039629 w 11218359"/>
                <a:gd name="connsiteY703" fmla="*/ 587426 h 587425"/>
                <a:gd name="connsiteX704" fmla="*/ 8051059 w 11218359"/>
                <a:gd name="connsiteY704" fmla="*/ 587426 h 587425"/>
                <a:gd name="connsiteX705" fmla="*/ 8062489 w 11218359"/>
                <a:gd name="connsiteY705" fmla="*/ 587426 h 587425"/>
                <a:gd name="connsiteX706" fmla="*/ 8073919 w 11218359"/>
                <a:gd name="connsiteY706" fmla="*/ 587426 h 587425"/>
                <a:gd name="connsiteX707" fmla="*/ 8085396 w 11218359"/>
                <a:gd name="connsiteY707" fmla="*/ 587426 h 587425"/>
                <a:gd name="connsiteX708" fmla="*/ 8096826 w 11218359"/>
                <a:gd name="connsiteY708" fmla="*/ 587426 h 587425"/>
                <a:gd name="connsiteX709" fmla="*/ 8108256 w 11218359"/>
                <a:gd name="connsiteY709" fmla="*/ 587426 h 587425"/>
                <a:gd name="connsiteX710" fmla="*/ 8119687 w 11218359"/>
                <a:gd name="connsiteY710" fmla="*/ 587426 h 587425"/>
                <a:gd name="connsiteX711" fmla="*/ 8131117 w 11218359"/>
                <a:gd name="connsiteY711" fmla="*/ 587426 h 587425"/>
                <a:gd name="connsiteX712" fmla="*/ 8142594 w 11218359"/>
                <a:gd name="connsiteY712" fmla="*/ 587426 h 587425"/>
                <a:gd name="connsiteX713" fmla="*/ 8154024 w 11218359"/>
                <a:gd name="connsiteY713" fmla="*/ 587426 h 587425"/>
                <a:gd name="connsiteX714" fmla="*/ 8165454 w 11218359"/>
                <a:gd name="connsiteY714" fmla="*/ 587426 h 587425"/>
                <a:gd name="connsiteX715" fmla="*/ 8176884 w 11218359"/>
                <a:gd name="connsiteY715" fmla="*/ 587426 h 587425"/>
                <a:gd name="connsiteX716" fmla="*/ 8188314 w 11218359"/>
                <a:gd name="connsiteY716" fmla="*/ 587426 h 587425"/>
                <a:gd name="connsiteX717" fmla="*/ 8199792 w 11218359"/>
                <a:gd name="connsiteY717" fmla="*/ 587426 h 587425"/>
                <a:gd name="connsiteX718" fmla="*/ 8211222 w 11218359"/>
                <a:gd name="connsiteY718" fmla="*/ 587426 h 587425"/>
                <a:gd name="connsiteX719" fmla="*/ 8222652 w 11218359"/>
                <a:gd name="connsiteY719" fmla="*/ 587426 h 587425"/>
                <a:gd name="connsiteX720" fmla="*/ 8234082 w 11218359"/>
                <a:gd name="connsiteY720" fmla="*/ 587426 h 587425"/>
                <a:gd name="connsiteX721" fmla="*/ 8245512 w 11218359"/>
                <a:gd name="connsiteY721" fmla="*/ 587426 h 587425"/>
                <a:gd name="connsiteX722" fmla="*/ 8256989 w 11218359"/>
                <a:gd name="connsiteY722" fmla="*/ 587426 h 587425"/>
                <a:gd name="connsiteX723" fmla="*/ 8268419 w 11218359"/>
                <a:gd name="connsiteY723" fmla="*/ 587426 h 587425"/>
                <a:gd name="connsiteX724" fmla="*/ 8279850 w 11218359"/>
                <a:gd name="connsiteY724" fmla="*/ 587426 h 587425"/>
                <a:gd name="connsiteX725" fmla="*/ 8291280 w 11218359"/>
                <a:gd name="connsiteY725" fmla="*/ 587426 h 587425"/>
                <a:gd name="connsiteX726" fmla="*/ 8302709 w 11218359"/>
                <a:gd name="connsiteY726" fmla="*/ 587426 h 587425"/>
                <a:gd name="connsiteX727" fmla="*/ 8314187 w 11218359"/>
                <a:gd name="connsiteY727" fmla="*/ 587426 h 587425"/>
                <a:gd name="connsiteX728" fmla="*/ 8325617 w 11218359"/>
                <a:gd name="connsiteY728" fmla="*/ 587426 h 587425"/>
                <a:gd name="connsiteX729" fmla="*/ 8337047 w 11218359"/>
                <a:gd name="connsiteY729" fmla="*/ 587426 h 587425"/>
                <a:gd name="connsiteX730" fmla="*/ 8348477 w 11218359"/>
                <a:gd name="connsiteY730" fmla="*/ 587426 h 587425"/>
                <a:gd name="connsiteX731" fmla="*/ 8359907 w 11218359"/>
                <a:gd name="connsiteY731" fmla="*/ 587426 h 587425"/>
                <a:gd name="connsiteX732" fmla="*/ 8371385 w 11218359"/>
                <a:gd name="connsiteY732" fmla="*/ 587426 h 587425"/>
                <a:gd name="connsiteX733" fmla="*/ 8382815 w 11218359"/>
                <a:gd name="connsiteY733" fmla="*/ 587426 h 587425"/>
                <a:gd name="connsiteX734" fmla="*/ 8394245 w 11218359"/>
                <a:gd name="connsiteY734" fmla="*/ 587426 h 587425"/>
                <a:gd name="connsiteX735" fmla="*/ 8405674 w 11218359"/>
                <a:gd name="connsiteY735" fmla="*/ 587426 h 587425"/>
                <a:gd name="connsiteX736" fmla="*/ 8417104 w 11218359"/>
                <a:gd name="connsiteY736" fmla="*/ 587426 h 587425"/>
                <a:gd name="connsiteX737" fmla="*/ 8428582 w 11218359"/>
                <a:gd name="connsiteY737" fmla="*/ 587426 h 587425"/>
                <a:gd name="connsiteX738" fmla="*/ 8440012 w 11218359"/>
                <a:gd name="connsiteY738" fmla="*/ 587426 h 587425"/>
                <a:gd name="connsiteX739" fmla="*/ 8451442 w 11218359"/>
                <a:gd name="connsiteY739" fmla="*/ 587426 h 587425"/>
                <a:gd name="connsiteX740" fmla="*/ 8462872 w 11218359"/>
                <a:gd name="connsiteY740" fmla="*/ 587426 h 587425"/>
                <a:gd name="connsiteX741" fmla="*/ 8474302 w 11218359"/>
                <a:gd name="connsiteY741" fmla="*/ 587426 h 587425"/>
                <a:gd name="connsiteX742" fmla="*/ 8485780 w 11218359"/>
                <a:gd name="connsiteY742" fmla="*/ 587426 h 587425"/>
                <a:gd name="connsiteX743" fmla="*/ 8497210 w 11218359"/>
                <a:gd name="connsiteY743" fmla="*/ 587426 h 587425"/>
                <a:gd name="connsiteX744" fmla="*/ 8508640 w 11218359"/>
                <a:gd name="connsiteY744" fmla="*/ 587426 h 587425"/>
                <a:gd name="connsiteX745" fmla="*/ 8520069 w 11218359"/>
                <a:gd name="connsiteY745" fmla="*/ 587426 h 587425"/>
                <a:gd name="connsiteX746" fmla="*/ 8531500 w 11218359"/>
                <a:gd name="connsiteY746" fmla="*/ 587426 h 587425"/>
                <a:gd name="connsiteX747" fmla="*/ 8542977 w 11218359"/>
                <a:gd name="connsiteY747" fmla="*/ 587426 h 587425"/>
                <a:gd name="connsiteX748" fmla="*/ 8554407 w 11218359"/>
                <a:gd name="connsiteY748" fmla="*/ 587426 h 587425"/>
                <a:gd name="connsiteX749" fmla="*/ 8565837 w 11218359"/>
                <a:gd name="connsiteY749" fmla="*/ 587426 h 587425"/>
                <a:gd name="connsiteX750" fmla="*/ 8577267 w 11218359"/>
                <a:gd name="connsiteY750" fmla="*/ 587426 h 587425"/>
                <a:gd name="connsiteX751" fmla="*/ 8588697 w 11218359"/>
                <a:gd name="connsiteY751" fmla="*/ 587426 h 587425"/>
                <a:gd name="connsiteX752" fmla="*/ 8600175 w 11218359"/>
                <a:gd name="connsiteY752" fmla="*/ 587426 h 587425"/>
                <a:gd name="connsiteX753" fmla="*/ 8611605 w 11218359"/>
                <a:gd name="connsiteY753" fmla="*/ 587426 h 587425"/>
                <a:gd name="connsiteX754" fmla="*/ 8623035 w 11218359"/>
                <a:gd name="connsiteY754" fmla="*/ 587426 h 587425"/>
                <a:gd name="connsiteX755" fmla="*/ 8634465 w 11218359"/>
                <a:gd name="connsiteY755" fmla="*/ 587426 h 587425"/>
                <a:gd name="connsiteX756" fmla="*/ 8645895 w 11218359"/>
                <a:gd name="connsiteY756" fmla="*/ 587426 h 587425"/>
                <a:gd name="connsiteX757" fmla="*/ 8657373 w 11218359"/>
                <a:gd name="connsiteY757" fmla="*/ 587426 h 587425"/>
                <a:gd name="connsiteX758" fmla="*/ 8668802 w 11218359"/>
                <a:gd name="connsiteY758" fmla="*/ 587426 h 587425"/>
                <a:gd name="connsiteX759" fmla="*/ 8680232 w 11218359"/>
                <a:gd name="connsiteY759" fmla="*/ 587426 h 587425"/>
                <a:gd name="connsiteX760" fmla="*/ 8691662 w 11218359"/>
                <a:gd name="connsiteY760" fmla="*/ 587426 h 587425"/>
                <a:gd name="connsiteX761" fmla="*/ 8703093 w 11218359"/>
                <a:gd name="connsiteY761" fmla="*/ 587426 h 587425"/>
                <a:gd name="connsiteX762" fmla="*/ 8714570 w 11218359"/>
                <a:gd name="connsiteY762" fmla="*/ 587426 h 587425"/>
                <a:gd name="connsiteX763" fmla="*/ 8726000 w 11218359"/>
                <a:gd name="connsiteY763" fmla="*/ 587426 h 587425"/>
                <a:gd name="connsiteX764" fmla="*/ 8737430 w 11218359"/>
                <a:gd name="connsiteY764" fmla="*/ 587426 h 587425"/>
                <a:gd name="connsiteX765" fmla="*/ 8748860 w 11218359"/>
                <a:gd name="connsiteY765" fmla="*/ 587426 h 587425"/>
                <a:gd name="connsiteX766" fmla="*/ 8760290 w 11218359"/>
                <a:gd name="connsiteY766" fmla="*/ 587426 h 587425"/>
                <a:gd name="connsiteX767" fmla="*/ 8771768 w 11218359"/>
                <a:gd name="connsiteY767" fmla="*/ 587426 h 587425"/>
                <a:gd name="connsiteX768" fmla="*/ 8783198 w 11218359"/>
                <a:gd name="connsiteY768" fmla="*/ 587426 h 587425"/>
                <a:gd name="connsiteX769" fmla="*/ 8794628 w 11218359"/>
                <a:gd name="connsiteY769" fmla="*/ 587426 h 587425"/>
                <a:gd name="connsiteX770" fmla="*/ 8806058 w 11218359"/>
                <a:gd name="connsiteY770" fmla="*/ 587426 h 587425"/>
                <a:gd name="connsiteX771" fmla="*/ 8817488 w 11218359"/>
                <a:gd name="connsiteY771" fmla="*/ 587426 h 587425"/>
                <a:gd name="connsiteX772" fmla="*/ 8828918 w 11218359"/>
                <a:gd name="connsiteY772" fmla="*/ 587426 h 587425"/>
                <a:gd name="connsiteX773" fmla="*/ 8840395 w 11218359"/>
                <a:gd name="connsiteY773" fmla="*/ 587426 h 587425"/>
                <a:gd name="connsiteX774" fmla="*/ 8851825 w 11218359"/>
                <a:gd name="connsiteY774" fmla="*/ 587426 h 587425"/>
                <a:gd name="connsiteX775" fmla="*/ 8863256 w 11218359"/>
                <a:gd name="connsiteY775" fmla="*/ 587426 h 587425"/>
                <a:gd name="connsiteX776" fmla="*/ 8874686 w 11218359"/>
                <a:gd name="connsiteY776" fmla="*/ 587426 h 587425"/>
                <a:gd name="connsiteX777" fmla="*/ 8886115 w 11218359"/>
                <a:gd name="connsiteY777" fmla="*/ 587426 h 587425"/>
                <a:gd name="connsiteX778" fmla="*/ 8897593 w 11218359"/>
                <a:gd name="connsiteY778" fmla="*/ 587426 h 587425"/>
                <a:gd name="connsiteX779" fmla="*/ 8909022 w 11218359"/>
                <a:gd name="connsiteY779" fmla="*/ 587426 h 587425"/>
                <a:gd name="connsiteX780" fmla="*/ 8920453 w 11218359"/>
                <a:gd name="connsiteY780" fmla="*/ 587426 h 587425"/>
                <a:gd name="connsiteX781" fmla="*/ 8931883 w 11218359"/>
                <a:gd name="connsiteY781" fmla="*/ 587426 h 587425"/>
                <a:gd name="connsiteX782" fmla="*/ 8943313 w 11218359"/>
                <a:gd name="connsiteY782" fmla="*/ 587426 h 587425"/>
                <a:gd name="connsiteX783" fmla="*/ 8954791 w 11218359"/>
                <a:gd name="connsiteY783" fmla="*/ 587426 h 587425"/>
                <a:gd name="connsiteX784" fmla="*/ 8966220 w 11218359"/>
                <a:gd name="connsiteY784" fmla="*/ 587426 h 587425"/>
                <a:gd name="connsiteX785" fmla="*/ 8977651 w 11218359"/>
                <a:gd name="connsiteY785" fmla="*/ 587426 h 587425"/>
                <a:gd name="connsiteX786" fmla="*/ 8989080 w 11218359"/>
                <a:gd name="connsiteY786" fmla="*/ 587426 h 587425"/>
                <a:gd name="connsiteX787" fmla="*/ 9000511 w 11218359"/>
                <a:gd name="connsiteY787" fmla="*/ 587426 h 587425"/>
                <a:gd name="connsiteX788" fmla="*/ 9011988 w 11218359"/>
                <a:gd name="connsiteY788" fmla="*/ 587426 h 587425"/>
                <a:gd name="connsiteX789" fmla="*/ 9023418 w 11218359"/>
                <a:gd name="connsiteY789" fmla="*/ 587426 h 587425"/>
                <a:gd name="connsiteX790" fmla="*/ 9034849 w 11218359"/>
                <a:gd name="connsiteY790" fmla="*/ 587426 h 587425"/>
                <a:gd name="connsiteX791" fmla="*/ 9046278 w 11218359"/>
                <a:gd name="connsiteY791" fmla="*/ 587426 h 587425"/>
                <a:gd name="connsiteX792" fmla="*/ 9057709 w 11218359"/>
                <a:gd name="connsiteY792" fmla="*/ 587426 h 587425"/>
                <a:gd name="connsiteX793" fmla="*/ 9069186 w 11218359"/>
                <a:gd name="connsiteY793" fmla="*/ 587426 h 587425"/>
                <a:gd name="connsiteX794" fmla="*/ 9080615 w 11218359"/>
                <a:gd name="connsiteY794" fmla="*/ 587426 h 587425"/>
                <a:gd name="connsiteX795" fmla="*/ 9092046 w 11218359"/>
                <a:gd name="connsiteY795" fmla="*/ 587426 h 587425"/>
                <a:gd name="connsiteX796" fmla="*/ 9103476 w 11218359"/>
                <a:gd name="connsiteY796" fmla="*/ 587426 h 587425"/>
                <a:gd name="connsiteX797" fmla="*/ 9114906 w 11218359"/>
                <a:gd name="connsiteY797" fmla="*/ 587426 h 587425"/>
                <a:gd name="connsiteX798" fmla="*/ 9126384 w 11218359"/>
                <a:gd name="connsiteY798" fmla="*/ 587426 h 587425"/>
                <a:gd name="connsiteX799" fmla="*/ 9137813 w 11218359"/>
                <a:gd name="connsiteY799" fmla="*/ 587426 h 587425"/>
                <a:gd name="connsiteX800" fmla="*/ 9149244 w 11218359"/>
                <a:gd name="connsiteY800" fmla="*/ 587426 h 587425"/>
                <a:gd name="connsiteX801" fmla="*/ 9160673 w 11218359"/>
                <a:gd name="connsiteY801" fmla="*/ 587426 h 587425"/>
                <a:gd name="connsiteX802" fmla="*/ 9172104 w 11218359"/>
                <a:gd name="connsiteY802" fmla="*/ 587426 h 587425"/>
                <a:gd name="connsiteX803" fmla="*/ 9183581 w 11218359"/>
                <a:gd name="connsiteY803" fmla="*/ 587426 h 587425"/>
                <a:gd name="connsiteX804" fmla="*/ 9195011 w 11218359"/>
                <a:gd name="connsiteY804" fmla="*/ 587426 h 587425"/>
                <a:gd name="connsiteX805" fmla="*/ 9206442 w 11218359"/>
                <a:gd name="connsiteY805" fmla="*/ 587426 h 587425"/>
                <a:gd name="connsiteX806" fmla="*/ 9217871 w 11218359"/>
                <a:gd name="connsiteY806" fmla="*/ 587426 h 587425"/>
                <a:gd name="connsiteX807" fmla="*/ 9229301 w 11218359"/>
                <a:gd name="connsiteY807" fmla="*/ 587426 h 587425"/>
                <a:gd name="connsiteX808" fmla="*/ 9240779 w 11218359"/>
                <a:gd name="connsiteY808" fmla="*/ 587426 h 587425"/>
                <a:gd name="connsiteX809" fmla="*/ 9252209 w 11218359"/>
                <a:gd name="connsiteY809" fmla="*/ 587426 h 587425"/>
                <a:gd name="connsiteX810" fmla="*/ 9263639 w 11218359"/>
                <a:gd name="connsiteY810" fmla="*/ 587426 h 587425"/>
                <a:gd name="connsiteX811" fmla="*/ 9275069 w 11218359"/>
                <a:gd name="connsiteY811" fmla="*/ 587426 h 587425"/>
                <a:gd name="connsiteX812" fmla="*/ 9286498 w 11218359"/>
                <a:gd name="connsiteY812" fmla="*/ 587426 h 587425"/>
                <a:gd name="connsiteX813" fmla="*/ 9297977 w 11218359"/>
                <a:gd name="connsiteY813" fmla="*/ 587426 h 587425"/>
                <a:gd name="connsiteX814" fmla="*/ 9309406 w 11218359"/>
                <a:gd name="connsiteY814" fmla="*/ 587426 h 587425"/>
                <a:gd name="connsiteX815" fmla="*/ 9320837 w 11218359"/>
                <a:gd name="connsiteY815" fmla="*/ 587426 h 587425"/>
                <a:gd name="connsiteX816" fmla="*/ 9332266 w 11218359"/>
                <a:gd name="connsiteY816" fmla="*/ 587426 h 587425"/>
                <a:gd name="connsiteX817" fmla="*/ 9343696 w 11218359"/>
                <a:gd name="connsiteY817" fmla="*/ 587426 h 587425"/>
                <a:gd name="connsiteX818" fmla="*/ 9355174 w 11218359"/>
                <a:gd name="connsiteY818" fmla="*/ 587426 h 587425"/>
                <a:gd name="connsiteX819" fmla="*/ 9366604 w 11218359"/>
                <a:gd name="connsiteY819" fmla="*/ 587426 h 587425"/>
                <a:gd name="connsiteX820" fmla="*/ 9378035 w 11218359"/>
                <a:gd name="connsiteY820" fmla="*/ 587426 h 587425"/>
                <a:gd name="connsiteX821" fmla="*/ 9389464 w 11218359"/>
                <a:gd name="connsiteY821" fmla="*/ 587426 h 587425"/>
                <a:gd name="connsiteX822" fmla="*/ 9400894 w 11218359"/>
                <a:gd name="connsiteY822" fmla="*/ 587426 h 587425"/>
                <a:gd name="connsiteX823" fmla="*/ 9412372 w 11218359"/>
                <a:gd name="connsiteY823" fmla="*/ 587426 h 587425"/>
                <a:gd name="connsiteX824" fmla="*/ 9423802 w 11218359"/>
                <a:gd name="connsiteY824" fmla="*/ 587426 h 587425"/>
                <a:gd name="connsiteX825" fmla="*/ 9435232 w 11218359"/>
                <a:gd name="connsiteY825" fmla="*/ 587426 h 587425"/>
                <a:gd name="connsiteX826" fmla="*/ 9446662 w 11218359"/>
                <a:gd name="connsiteY826" fmla="*/ 587426 h 587425"/>
                <a:gd name="connsiteX827" fmla="*/ 9458091 w 11218359"/>
                <a:gd name="connsiteY827" fmla="*/ 587426 h 587425"/>
                <a:gd name="connsiteX828" fmla="*/ 9469570 w 11218359"/>
                <a:gd name="connsiteY828" fmla="*/ 587426 h 587425"/>
                <a:gd name="connsiteX829" fmla="*/ 9480999 w 11218359"/>
                <a:gd name="connsiteY829" fmla="*/ 587426 h 587425"/>
                <a:gd name="connsiteX830" fmla="*/ 9492429 w 11218359"/>
                <a:gd name="connsiteY830" fmla="*/ 587426 h 587425"/>
                <a:gd name="connsiteX831" fmla="*/ 9503859 w 11218359"/>
                <a:gd name="connsiteY831" fmla="*/ 587426 h 587425"/>
                <a:gd name="connsiteX832" fmla="*/ 9515289 w 11218359"/>
                <a:gd name="connsiteY832" fmla="*/ 587426 h 587425"/>
                <a:gd name="connsiteX833" fmla="*/ 9526767 w 11218359"/>
                <a:gd name="connsiteY833" fmla="*/ 587426 h 587425"/>
                <a:gd name="connsiteX834" fmla="*/ 9538197 w 11218359"/>
                <a:gd name="connsiteY834" fmla="*/ 587426 h 587425"/>
                <a:gd name="connsiteX835" fmla="*/ 9549626 w 11218359"/>
                <a:gd name="connsiteY835" fmla="*/ 587426 h 587425"/>
                <a:gd name="connsiteX836" fmla="*/ 9561057 w 11218359"/>
                <a:gd name="connsiteY836" fmla="*/ 587426 h 587425"/>
                <a:gd name="connsiteX837" fmla="*/ 9572487 w 11218359"/>
                <a:gd name="connsiteY837" fmla="*/ 587426 h 587425"/>
                <a:gd name="connsiteX838" fmla="*/ 9583965 w 11218359"/>
                <a:gd name="connsiteY838" fmla="*/ 587426 h 587425"/>
                <a:gd name="connsiteX839" fmla="*/ 9595395 w 11218359"/>
                <a:gd name="connsiteY839" fmla="*/ 587426 h 587425"/>
                <a:gd name="connsiteX840" fmla="*/ 9606824 w 11218359"/>
                <a:gd name="connsiteY840" fmla="*/ 587426 h 587425"/>
                <a:gd name="connsiteX841" fmla="*/ 9618255 w 11218359"/>
                <a:gd name="connsiteY841" fmla="*/ 587426 h 587425"/>
                <a:gd name="connsiteX842" fmla="*/ 9629684 w 11218359"/>
                <a:gd name="connsiteY842" fmla="*/ 587426 h 587425"/>
                <a:gd name="connsiteX843" fmla="*/ 9641163 w 11218359"/>
                <a:gd name="connsiteY843" fmla="*/ 587426 h 587425"/>
                <a:gd name="connsiteX844" fmla="*/ 9652592 w 11218359"/>
                <a:gd name="connsiteY844" fmla="*/ 587426 h 587425"/>
                <a:gd name="connsiteX845" fmla="*/ 9664022 w 11218359"/>
                <a:gd name="connsiteY845" fmla="*/ 587426 h 587425"/>
                <a:gd name="connsiteX846" fmla="*/ 9675452 w 11218359"/>
                <a:gd name="connsiteY846" fmla="*/ 587426 h 587425"/>
                <a:gd name="connsiteX847" fmla="*/ 9686882 w 11218359"/>
                <a:gd name="connsiteY847" fmla="*/ 587426 h 587425"/>
                <a:gd name="connsiteX848" fmla="*/ 9698360 w 11218359"/>
                <a:gd name="connsiteY848" fmla="*/ 587426 h 587425"/>
                <a:gd name="connsiteX849" fmla="*/ 9709790 w 11218359"/>
                <a:gd name="connsiteY849" fmla="*/ 587426 h 587425"/>
                <a:gd name="connsiteX850" fmla="*/ 9721219 w 11218359"/>
                <a:gd name="connsiteY850" fmla="*/ 587426 h 587425"/>
                <a:gd name="connsiteX851" fmla="*/ 9732650 w 11218359"/>
                <a:gd name="connsiteY851" fmla="*/ 587426 h 587425"/>
                <a:gd name="connsiteX852" fmla="*/ 9744080 w 11218359"/>
                <a:gd name="connsiteY852" fmla="*/ 587426 h 587425"/>
                <a:gd name="connsiteX853" fmla="*/ 9755557 w 11218359"/>
                <a:gd name="connsiteY853" fmla="*/ 587426 h 587425"/>
                <a:gd name="connsiteX854" fmla="*/ 9766988 w 11218359"/>
                <a:gd name="connsiteY854" fmla="*/ 587426 h 587425"/>
                <a:gd name="connsiteX855" fmla="*/ 9778417 w 11218359"/>
                <a:gd name="connsiteY855" fmla="*/ 587426 h 587425"/>
                <a:gd name="connsiteX856" fmla="*/ 9789848 w 11218359"/>
                <a:gd name="connsiteY856" fmla="*/ 587426 h 587425"/>
                <a:gd name="connsiteX857" fmla="*/ 9801277 w 11218359"/>
                <a:gd name="connsiteY857" fmla="*/ 587426 h 587425"/>
                <a:gd name="connsiteX858" fmla="*/ 9812755 w 11218359"/>
                <a:gd name="connsiteY858" fmla="*/ 587426 h 587425"/>
                <a:gd name="connsiteX859" fmla="*/ 9824185 w 11218359"/>
                <a:gd name="connsiteY859" fmla="*/ 587426 h 587425"/>
                <a:gd name="connsiteX860" fmla="*/ 9835615 w 11218359"/>
                <a:gd name="connsiteY860" fmla="*/ 587426 h 587425"/>
                <a:gd name="connsiteX861" fmla="*/ 9847045 w 11218359"/>
                <a:gd name="connsiteY861" fmla="*/ 587426 h 587425"/>
                <a:gd name="connsiteX862" fmla="*/ 9858475 w 11218359"/>
                <a:gd name="connsiteY862" fmla="*/ 587426 h 587425"/>
                <a:gd name="connsiteX863" fmla="*/ 9869952 w 11218359"/>
                <a:gd name="connsiteY863" fmla="*/ 587426 h 587425"/>
                <a:gd name="connsiteX864" fmla="*/ 9881383 w 11218359"/>
                <a:gd name="connsiteY864" fmla="*/ 587426 h 587425"/>
                <a:gd name="connsiteX865" fmla="*/ 9892812 w 11218359"/>
                <a:gd name="connsiteY865" fmla="*/ 587426 h 587425"/>
                <a:gd name="connsiteX866" fmla="*/ 9904243 w 11218359"/>
                <a:gd name="connsiteY866" fmla="*/ 587426 h 587425"/>
                <a:gd name="connsiteX867" fmla="*/ 9915673 w 11218359"/>
                <a:gd name="connsiteY867" fmla="*/ 587426 h 587425"/>
                <a:gd name="connsiteX868" fmla="*/ 9927102 w 11218359"/>
                <a:gd name="connsiteY868" fmla="*/ 587426 h 587425"/>
                <a:gd name="connsiteX869" fmla="*/ 9938581 w 11218359"/>
                <a:gd name="connsiteY869" fmla="*/ 587426 h 587425"/>
                <a:gd name="connsiteX870" fmla="*/ 9950010 w 11218359"/>
                <a:gd name="connsiteY870" fmla="*/ 587426 h 587425"/>
                <a:gd name="connsiteX871" fmla="*/ 9961441 w 11218359"/>
                <a:gd name="connsiteY871" fmla="*/ 587426 h 587425"/>
                <a:gd name="connsiteX872" fmla="*/ 9972870 w 11218359"/>
                <a:gd name="connsiteY872" fmla="*/ 587426 h 587425"/>
                <a:gd name="connsiteX873" fmla="*/ 9984300 w 11218359"/>
                <a:gd name="connsiteY873" fmla="*/ 587426 h 587425"/>
                <a:gd name="connsiteX874" fmla="*/ 9995778 w 11218359"/>
                <a:gd name="connsiteY874" fmla="*/ 587426 h 587425"/>
                <a:gd name="connsiteX875" fmla="*/ 10007208 w 11218359"/>
                <a:gd name="connsiteY875" fmla="*/ 587426 h 587425"/>
                <a:gd name="connsiteX876" fmla="*/ 10018638 w 11218359"/>
                <a:gd name="connsiteY876" fmla="*/ 587426 h 587425"/>
                <a:gd name="connsiteX877" fmla="*/ 10030068 w 11218359"/>
                <a:gd name="connsiteY877" fmla="*/ 587426 h 587425"/>
                <a:gd name="connsiteX878" fmla="*/ 10041498 w 11218359"/>
                <a:gd name="connsiteY878" fmla="*/ 587426 h 587425"/>
                <a:gd name="connsiteX879" fmla="*/ 10052976 w 11218359"/>
                <a:gd name="connsiteY879" fmla="*/ 587426 h 587425"/>
                <a:gd name="connsiteX880" fmla="*/ 10064405 w 11218359"/>
                <a:gd name="connsiteY880" fmla="*/ 587426 h 587425"/>
                <a:gd name="connsiteX881" fmla="*/ 10075835 w 11218359"/>
                <a:gd name="connsiteY881" fmla="*/ 587426 h 587425"/>
                <a:gd name="connsiteX882" fmla="*/ 10087266 w 11218359"/>
                <a:gd name="connsiteY882" fmla="*/ 587426 h 587425"/>
                <a:gd name="connsiteX883" fmla="*/ 10098695 w 11218359"/>
                <a:gd name="connsiteY883" fmla="*/ 587426 h 587425"/>
                <a:gd name="connsiteX884" fmla="*/ 10110174 w 11218359"/>
                <a:gd name="connsiteY884" fmla="*/ 587426 h 587425"/>
                <a:gd name="connsiteX885" fmla="*/ 10121603 w 11218359"/>
                <a:gd name="connsiteY885" fmla="*/ 587426 h 587425"/>
                <a:gd name="connsiteX886" fmla="*/ 10133033 w 11218359"/>
                <a:gd name="connsiteY886" fmla="*/ 587426 h 587425"/>
                <a:gd name="connsiteX887" fmla="*/ 10144463 w 11218359"/>
                <a:gd name="connsiteY887" fmla="*/ 587426 h 587425"/>
                <a:gd name="connsiteX888" fmla="*/ 10155893 w 11218359"/>
                <a:gd name="connsiteY888" fmla="*/ 587426 h 587425"/>
                <a:gd name="connsiteX889" fmla="*/ 10167371 w 11218359"/>
                <a:gd name="connsiteY889" fmla="*/ 587426 h 587425"/>
                <a:gd name="connsiteX890" fmla="*/ 10178801 w 11218359"/>
                <a:gd name="connsiteY890" fmla="*/ 587426 h 587425"/>
                <a:gd name="connsiteX891" fmla="*/ 10190230 w 11218359"/>
                <a:gd name="connsiteY891" fmla="*/ 587426 h 587425"/>
                <a:gd name="connsiteX892" fmla="*/ 10201661 w 11218359"/>
                <a:gd name="connsiteY892" fmla="*/ 587426 h 587425"/>
                <a:gd name="connsiteX893" fmla="*/ 10213091 w 11218359"/>
                <a:gd name="connsiteY893" fmla="*/ 587426 h 587425"/>
                <a:gd name="connsiteX894" fmla="*/ 10224569 w 11218359"/>
                <a:gd name="connsiteY894" fmla="*/ 587426 h 587425"/>
                <a:gd name="connsiteX895" fmla="*/ 10235998 w 11218359"/>
                <a:gd name="connsiteY895" fmla="*/ 587426 h 587425"/>
                <a:gd name="connsiteX896" fmla="*/ 10247428 w 11218359"/>
                <a:gd name="connsiteY896" fmla="*/ 587426 h 587425"/>
                <a:gd name="connsiteX897" fmla="*/ 10258859 w 11218359"/>
                <a:gd name="connsiteY897" fmla="*/ 587426 h 587425"/>
                <a:gd name="connsiteX898" fmla="*/ 10270288 w 11218359"/>
                <a:gd name="connsiteY898" fmla="*/ 587426 h 587425"/>
                <a:gd name="connsiteX899" fmla="*/ 10281767 w 11218359"/>
                <a:gd name="connsiteY899" fmla="*/ 587426 h 587425"/>
                <a:gd name="connsiteX900" fmla="*/ 10293196 w 11218359"/>
                <a:gd name="connsiteY900" fmla="*/ 587426 h 587425"/>
                <a:gd name="connsiteX901" fmla="*/ 10304626 w 11218359"/>
                <a:gd name="connsiteY901" fmla="*/ 587426 h 587425"/>
                <a:gd name="connsiteX902" fmla="*/ 10316056 w 11218359"/>
                <a:gd name="connsiteY902" fmla="*/ 587426 h 587425"/>
                <a:gd name="connsiteX903" fmla="*/ 10327486 w 11218359"/>
                <a:gd name="connsiteY903" fmla="*/ 587426 h 587425"/>
                <a:gd name="connsiteX904" fmla="*/ 10338963 w 11218359"/>
                <a:gd name="connsiteY904" fmla="*/ 587426 h 587425"/>
                <a:gd name="connsiteX905" fmla="*/ 10350394 w 11218359"/>
                <a:gd name="connsiteY905" fmla="*/ 587426 h 587425"/>
                <a:gd name="connsiteX906" fmla="*/ 10361823 w 11218359"/>
                <a:gd name="connsiteY906" fmla="*/ 587426 h 587425"/>
                <a:gd name="connsiteX907" fmla="*/ 10373254 w 11218359"/>
                <a:gd name="connsiteY907" fmla="*/ 587426 h 587425"/>
                <a:gd name="connsiteX908" fmla="*/ 10384684 w 11218359"/>
                <a:gd name="connsiteY908" fmla="*/ 587426 h 587425"/>
                <a:gd name="connsiteX909" fmla="*/ 10396161 w 11218359"/>
                <a:gd name="connsiteY909" fmla="*/ 587426 h 587425"/>
                <a:gd name="connsiteX910" fmla="*/ 10407591 w 11218359"/>
                <a:gd name="connsiteY910" fmla="*/ 587426 h 587425"/>
                <a:gd name="connsiteX911" fmla="*/ 10419021 w 11218359"/>
                <a:gd name="connsiteY911" fmla="*/ 587426 h 587425"/>
                <a:gd name="connsiteX912" fmla="*/ 10430452 w 11218359"/>
                <a:gd name="connsiteY912" fmla="*/ 587426 h 587425"/>
                <a:gd name="connsiteX913" fmla="*/ 10441881 w 11218359"/>
                <a:gd name="connsiteY913" fmla="*/ 587426 h 587425"/>
                <a:gd name="connsiteX914" fmla="*/ 10453358 w 11218359"/>
                <a:gd name="connsiteY914" fmla="*/ 587426 h 587425"/>
                <a:gd name="connsiteX915" fmla="*/ 10464789 w 11218359"/>
                <a:gd name="connsiteY915" fmla="*/ 587426 h 587425"/>
                <a:gd name="connsiteX916" fmla="*/ 10476219 w 11218359"/>
                <a:gd name="connsiteY916" fmla="*/ 587426 h 587425"/>
                <a:gd name="connsiteX917" fmla="*/ 10487649 w 11218359"/>
                <a:gd name="connsiteY917" fmla="*/ 587426 h 587425"/>
                <a:gd name="connsiteX918" fmla="*/ 10499079 w 11218359"/>
                <a:gd name="connsiteY918" fmla="*/ 587426 h 587425"/>
                <a:gd name="connsiteX919" fmla="*/ 10510556 w 11218359"/>
                <a:gd name="connsiteY919" fmla="*/ 587426 h 587425"/>
                <a:gd name="connsiteX920" fmla="*/ 10521987 w 11218359"/>
                <a:gd name="connsiteY920" fmla="*/ 587426 h 587425"/>
                <a:gd name="connsiteX921" fmla="*/ 10533416 w 11218359"/>
                <a:gd name="connsiteY921" fmla="*/ 587426 h 587425"/>
                <a:gd name="connsiteX922" fmla="*/ 10544847 w 11218359"/>
                <a:gd name="connsiteY922" fmla="*/ 587426 h 587425"/>
                <a:gd name="connsiteX923" fmla="*/ 10556277 w 11218359"/>
                <a:gd name="connsiteY923" fmla="*/ 587426 h 587425"/>
                <a:gd name="connsiteX924" fmla="*/ 10567754 w 11218359"/>
                <a:gd name="connsiteY924" fmla="*/ 587426 h 587425"/>
                <a:gd name="connsiteX925" fmla="*/ 10579184 w 11218359"/>
                <a:gd name="connsiteY925" fmla="*/ 587426 h 587425"/>
                <a:gd name="connsiteX926" fmla="*/ 10590614 w 11218359"/>
                <a:gd name="connsiteY926" fmla="*/ 587426 h 587425"/>
                <a:gd name="connsiteX927" fmla="*/ 10602045 w 11218359"/>
                <a:gd name="connsiteY927" fmla="*/ 587426 h 587425"/>
                <a:gd name="connsiteX928" fmla="*/ 10613474 w 11218359"/>
                <a:gd name="connsiteY928" fmla="*/ 587426 h 587425"/>
                <a:gd name="connsiteX929" fmla="*/ 10624951 w 11218359"/>
                <a:gd name="connsiteY929" fmla="*/ 587426 h 587425"/>
                <a:gd name="connsiteX930" fmla="*/ 10636382 w 11218359"/>
                <a:gd name="connsiteY930" fmla="*/ 587426 h 587425"/>
                <a:gd name="connsiteX931" fmla="*/ 10647812 w 11218359"/>
                <a:gd name="connsiteY931" fmla="*/ 587426 h 587425"/>
                <a:gd name="connsiteX932" fmla="*/ 10659241 w 11218359"/>
                <a:gd name="connsiteY932" fmla="*/ 587426 h 587425"/>
                <a:gd name="connsiteX933" fmla="*/ 10670672 w 11218359"/>
                <a:gd name="connsiteY933" fmla="*/ 587426 h 587425"/>
                <a:gd name="connsiteX934" fmla="*/ 10682149 w 11218359"/>
                <a:gd name="connsiteY934" fmla="*/ 587426 h 587425"/>
                <a:gd name="connsiteX935" fmla="*/ 10693580 w 11218359"/>
                <a:gd name="connsiteY935" fmla="*/ 587426 h 587425"/>
                <a:gd name="connsiteX936" fmla="*/ 10705009 w 11218359"/>
                <a:gd name="connsiteY936" fmla="*/ 587426 h 587425"/>
                <a:gd name="connsiteX937" fmla="*/ 10716439 w 11218359"/>
                <a:gd name="connsiteY937" fmla="*/ 587426 h 587425"/>
                <a:gd name="connsiteX938" fmla="*/ 10727870 w 11218359"/>
                <a:gd name="connsiteY938" fmla="*/ 587426 h 587425"/>
                <a:gd name="connsiteX939" fmla="*/ 10739347 w 11218359"/>
                <a:gd name="connsiteY939" fmla="*/ 587426 h 587425"/>
                <a:gd name="connsiteX940" fmla="*/ 10750778 w 11218359"/>
                <a:gd name="connsiteY940" fmla="*/ 587426 h 587425"/>
                <a:gd name="connsiteX941" fmla="*/ 10762207 w 11218359"/>
                <a:gd name="connsiteY941" fmla="*/ 587426 h 587425"/>
                <a:gd name="connsiteX942" fmla="*/ 10773637 w 11218359"/>
                <a:gd name="connsiteY942" fmla="*/ 587426 h 587425"/>
                <a:gd name="connsiteX943" fmla="*/ 10785067 w 11218359"/>
                <a:gd name="connsiteY943" fmla="*/ 587426 h 587425"/>
                <a:gd name="connsiteX944" fmla="*/ 10796544 w 11218359"/>
                <a:gd name="connsiteY944" fmla="*/ 587426 h 587425"/>
                <a:gd name="connsiteX945" fmla="*/ 10807975 w 11218359"/>
                <a:gd name="connsiteY945" fmla="*/ 587426 h 587425"/>
                <a:gd name="connsiteX946" fmla="*/ 10819405 w 11218359"/>
                <a:gd name="connsiteY946" fmla="*/ 587426 h 587425"/>
                <a:gd name="connsiteX947" fmla="*/ 10830834 w 11218359"/>
                <a:gd name="connsiteY947" fmla="*/ 587426 h 587425"/>
                <a:gd name="connsiteX948" fmla="*/ 10842265 w 11218359"/>
                <a:gd name="connsiteY948" fmla="*/ 587426 h 587425"/>
                <a:gd name="connsiteX949" fmla="*/ 10853742 w 11218359"/>
                <a:gd name="connsiteY949" fmla="*/ 587426 h 587425"/>
                <a:gd name="connsiteX950" fmla="*/ 10865173 w 11218359"/>
                <a:gd name="connsiteY950" fmla="*/ 587426 h 587425"/>
                <a:gd name="connsiteX951" fmla="*/ 10876602 w 11218359"/>
                <a:gd name="connsiteY951" fmla="*/ 587426 h 587425"/>
                <a:gd name="connsiteX952" fmla="*/ 10888032 w 11218359"/>
                <a:gd name="connsiteY952" fmla="*/ 587426 h 587425"/>
                <a:gd name="connsiteX953" fmla="*/ 10899463 w 11218359"/>
                <a:gd name="connsiteY953" fmla="*/ 587426 h 587425"/>
                <a:gd name="connsiteX954" fmla="*/ 10910892 w 11218359"/>
                <a:gd name="connsiteY954" fmla="*/ 587426 h 587425"/>
                <a:gd name="connsiteX955" fmla="*/ 10922369 w 11218359"/>
                <a:gd name="connsiteY955" fmla="*/ 587426 h 587425"/>
                <a:gd name="connsiteX956" fmla="*/ 10933800 w 11218359"/>
                <a:gd name="connsiteY956" fmla="*/ 587426 h 587425"/>
                <a:gd name="connsiteX957" fmla="*/ 10945230 w 11218359"/>
                <a:gd name="connsiteY957" fmla="*/ 587426 h 587425"/>
                <a:gd name="connsiteX958" fmla="*/ 10956660 w 11218359"/>
                <a:gd name="connsiteY958" fmla="*/ 587426 h 587425"/>
                <a:gd name="connsiteX959" fmla="*/ 10968090 w 11218359"/>
                <a:gd name="connsiteY959" fmla="*/ 587426 h 587425"/>
                <a:gd name="connsiteX960" fmla="*/ 10979567 w 11218359"/>
                <a:gd name="connsiteY960" fmla="*/ 587426 h 587425"/>
                <a:gd name="connsiteX961" fmla="*/ 10990998 w 11218359"/>
                <a:gd name="connsiteY961" fmla="*/ 587426 h 587425"/>
                <a:gd name="connsiteX962" fmla="*/ 11002427 w 11218359"/>
                <a:gd name="connsiteY962" fmla="*/ 587426 h 587425"/>
                <a:gd name="connsiteX963" fmla="*/ 11013858 w 11218359"/>
                <a:gd name="connsiteY963" fmla="*/ 587426 h 587425"/>
                <a:gd name="connsiteX964" fmla="*/ 11025287 w 11218359"/>
                <a:gd name="connsiteY964" fmla="*/ 587426 h 587425"/>
                <a:gd name="connsiteX965" fmla="*/ 11036765 w 11218359"/>
                <a:gd name="connsiteY965" fmla="*/ 587426 h 587425"/>
                <a:gd name="connsiteX966" fmla="*/ 11048195 w 11218359"/>
                <a:gd name="connsiteY966" fmla="*/ 587426 h 587425"/>
                <a:gd name="connsiteX967" fmla="*/ 11059625 w 11218359"/>
                <a:gd name="connsiteY967" fmla="*/ 587426 h 587425"/>
                <a:gd name="connsiteX968" fmla="*/ 11071056 w 11218359"/>
                <a:gd name="connsiteY968" fmla="*/ 587426 h 587425"/>
                <a:gd name="connsiteX969" fmla="*/ 11082485 w 11218359"/>
                <a:gd name="connsiteY969" fmla="*/ 587426 h 587425"/>
                <a:gd name="connsiteX970" fmla="*/ 11093962 w 11218359"/>
                <a:gd name="connsiteY970" fmla="*/ 587426 h 587425"/>
                <a:gd name="connsiteX971" fmla="*/ 11105393 w 11218359"/>
                <a:gd name="connsiteY971" fmla="*/ 587426 h 587425"/>
                <a:gd name="connsiteX972" fmla="*/ 11116823 w 11218359"/>
                <a:gd name="connsiteY972" fmla="*/ 587426 h 587425"/>
                <a:gd name="connsiteX973" fmla="*/ 11128253 w 11218359"/>
                <a:gd name="connsiteY973" fmla="*/ 587426 h 587425"/>
                <a:gd name="connsiteX974" fmla="*/ 11139683 w 11218359"/>
                <a:gd name="connsiteY974" fmla="*/ 587426 h 587425"/>
                <a:gd name="connsiteX975" fmla="*/ 11151160 w 11218359"/>
                <a:gd name="connsiteY975" fmla="*/ 587426 h 587425"/>
                <a:gd name="connsiteX976" fmla="*/ 11162591 w 11218359"/>
                <a:gd name="connsiteY976" fmla="*/ 587426 h 587425"/>
                <a:gd name="connsiteX977" fmla="*/ 11174020 w 11218359"/>
                <a:gd name="connsiteY977" fmla="*/ 587426 h 587425"/>
                <a:gd name="connsiteX978" fmla="*/ 11185451 w 11218359"/>
                <a:gd name="connsiteY978" fmla="*/ 587426 h 587425"/>
                <a:gd name="connsiteX979" fmla="*/ 11196881 w 11218359"/>
                <a:gd name="connsiteY979" fmla="*/ 587426 h 587425"/>
                <a:gd name="connsiteX980" fmla="*/ 11208358 w 11218359"/>
                <a:gd name="connsiteY980" fmla="*/ 587426 h 587425"/>
                <a:gd name="connsiteX981" fmla="*/ 11218359 w 11218359"/>
                <a:gd name="connsiteY981" fmla="*/ 587426 h 58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87425">
                  <a:moveTo>
                    <a:pt x="0" y="587426"/>
                  </a:moveTo>
                  <a:lnTo>
                    <a:pt x="9149" y="587426"/>
                  </a:lnTo>
                  <a:lnTo>
                    <a:pt x="20588" y="587426"/>
                  </a:lnTo>
                  <a:lnTo>
                    <a:pt x="32028" y="587426"/>
                  </a:lnTo>
                  <a:lnTo>
                    <a:pt x="43467" y="587426"/>
                  </a:lnTo>
                  <a:lnTo>
                    <a:pt x="54907" y="587426"/>
                  </a:lnTo>
                  <a:lnTo>
                    <a:pt x="66346" y="587426"/>
                  </a:lnTo>
                  <a:lnTo>
                    <a:pt x="77786" y="587426"/>
                  </a:lnTo>
                  <a:lnTo>
                    <a:pt x="89225" y="587426"/>
                  </a:lnTo>
                  <a:lnTo>
                    <a:pt x="100665" y="587426"/>
                  </a:lnTo>
                  <a:lnTo>
                    <a:pt x="112104" y="587426"/>
                  </a:lnTo>
                  <a:lnTo>
                    <a:pt x="123544" y="587426"/>
                  </a:lnTo>
                  <a:lnTo>
                    <a:pt x="134979" y="587426"/>
                  </a:lnTo>
                  <a:lnTo>
                    <a:pt x="146423" y="587426"/>
                  </a:lnTo>
                  <a:lnTo>
                    <a:pt x="157858" y="587426"/>
                  </a:lnTo>
                  <a:lnTo>
                    <a:pt x="169297" y="587426"/>
                  </a:lnTo>
                  <a:lnTo>
                    <a:pt x="180737" y="587426"/>
                  </a:lnTo>
                  <a:lnTo>
                    <a:pt x="192176" y="587426"/>
                  </a:lnTo>
                  <a:lnTo>
                    <a:pt x="203616" y="587426"/>
                  </a:lnTo>
                  <a:lnTo>
                    <a:pt x="215055" y="587426"/>
                  </a:lnTo>
                  <a:lnTo>
                    <a:pt x="226495" y="587426"/>
                  </a:lnTo>
                  <a:lnTo>
                    <a:pt x="237935" y="587426"/>
                  </a:lnTo>
                  <a:lnTo>
                    <a:pt x="249374" y="587426"/>
                  </a:lnTo>
                  <a:lnTo>
                    <a:pt x="260814" y="587426"/>
                  </a:lnTo>
                  <a:lnTo>
                    <a:pt x="272253" y="587426"/>
                  </a:lnTo>
                  <a:lnTo>
                    <a:pt x="283693" y="587426"/>
                  </a:lnTo>
                  <a:lnTo>
                    <a:pt x="295132" y="587426"/>
                  </a:lnTo>
                  <a:lnTo>
                    <a:pt x="306572" y="587426"/>
                  </a:lnTo>
                  <a:lnTo>
                    <a:pt x="318011" y="587426"/>
                  </a:lnTo>
                  <a:lnTo>
                    <a:pt x="329451" y="587426"/>
                  </a:lnTo>
                  <a:lnTo>
                    <a:pt x="340890" y="587426"/>
                  </a:lnTo>
                  <a:lnTo>
                    <a:pt x="352330" y="587426"/>
                  </a:lnTo>
                  <a:lnTo>
                    <a:pt x="363769" y="587426"/>
                  </a:lnTo>
                  <a:lnTo>
                    <a:pt x="375209" y="587426"/>
                  </a:lnTo>
                  <a:lnTo>
                    <a:pt x="386648" y="587426"/>
                  </a:lnTo>
                  <a:lnTo>
                    <a:pt x="398088" y="587426"/>
                  </a:lnTo>
                  <a:lnTo>
                    <a:pt x="409527" y="587426"/>
                  </a:lnTo>
                  <a:lnTo>
                    <a:pt x="420967" y="587426"/>
                  </a:lnTo>
                  <a:lnTo>
                    <a:pt x="432406" y="587426"/>
                  </a:lnTo>
                  <a:lnTo>
                    <a:pt x="443846" y="587426"/>
                  </a:lnTo>
                  <a:lnTo>
                    <a:pt x="455285" y="587426"/>
                  </a:lnTo>
                  <a:lnTo>
                    <a:pt x="466725" y="587426"/>
                  </a:lnTo>
                  <a:lnTo>
                    <a:pt x="478165" y="587426"/>
                  </a:lnTo>
                  <a:lnTo>
                    <a:pt x="489604" y="587426"/>
                  </a:lnTo>
                  <a:lnTo>
                    <a:pt x="501044" y="587426"/>
                  </a:lnTo>
                  <a:lnTo>
                    <a:pt x="512483" y="587426"/>
                  </a:lnTo>
                  <a:lnTo>
                    <a:pt x="523923" y="587426"/>
                  </a:lnTo>
                  <a:lnTo>
                    <a:pt x="535362" y="587426"/>
                  </a:lnTo>
                  <a:lnTo>
                    <a:pt x="546802" y="587426"/>
                  </a:lnTo>
                  <a:lnTo>
                    <a:pt x="558241" y="587426"/>
                  </a:lnTo>
                  <a:lnTo>
                    <a:pt x="569681" y="587426"/>
                  </a:lnTo>
                  <a:lnTo>
                    <a:pt x="581120" y="587426"/>
                  </a:lnTo>
                  <a:lnTo>
                    <a:pt x="592560" y="587426"/>
                  </a:lnTo>
                  <a:lnTo>
                    <a:pt x="603999" y="587426"/>
                  </a:lnTo>
                  <a:lnTo>
                    <a:pt x="615439" y="587426"/>
                  </a:lnTo>
                  <a:lnTo>
                    <a:pt x="626878" y="587426"/>
                  </a:lnTo>
                  <a:lnTo>
                    <a:pt x="638318" y="587426"/>
                  </a:lnTo>
                  <a:lnTo>
                    <a:pt x="649757" y="587426"/>
                  </a:lnTo>
                  <a:lnTo>
                    <a:pt x="661192" y="587426"/>
                  </a:lnTo>
                  <a:lnTo>
                    <a:pt x="672632" y="587426"/>
                  </a:lnTo>
                  <a:lnTo>
                    <a:pt x="684071" y="587426"/>
                  </a:lnTo>
                  <a:lnTo>
                    <a:pt x="695511" y="587426"/>
                  </a:lnTo>
                  <a:lnTo>
                    <a:pt x="706950" y="587426"/>
                  </a:lnTo>
                  <a:lnTo>
                    <a:pt x="718390" y="587426"/>
                  </a:lnTo>
                  <a:lnTo>
                    <a:pt x="729829" y="587426"/>
                  </a:lnTo>
                  <a:lnTo>
                    <a:pt x="741269" y="587426"/>
                  </a:lnTo>
                  <a:lnTo>
                    <a:pt x="752708" y="587426"/>
                  </a:lnTo>
                  <a:lnTo>
                    <a:pt x="764148" y="587426"/>
                  </a:lnTo>
                  <a:lnTo>
                    <a:pt x="775587" y="587426"/>
                  </a:lnTo>
                  <a:lnTo>
                    <a:pt x="787027" y="587426"/>
                  </a:lnTo>
                  <a:lnTo>
                    <a:pt x="798467" y="587426"/>
                  </a:lnTo>
                  <a:lnTo>
                    <a:pt x="809906" y="587426"/>
                  </a:lnTo>
                  <a:lnTo>
                    <a:pt x="821346" y="587426"/>
                  </a:lnTo>
                  <a:lnTo>
                    <a:pt x="832785" y="587426"/>
                  </a:lnTo>
                  <a:lnTo>
                    <a:pt x="844225" y="587426"/>
                  </a:lnTo>
                  <a:lnTo>
                    <a:pt x="855664" y="587426"/>
                  </a:lnTo>
                  <a:lnTo>
                    <a:pt x="867104" y="587426"/>
                  </a:lnTo>
                  <a:lnTo>
                    <a:pt x="878543" y="587426"/>
                  </a:lnTo>
                  <a:lnTo>
                    <a:pt x="889983" y="587426"/>
                  </a:lnTo>
                  <a:lnTo>
                    <a:pt x="901422" y="587426"/>
                  </a:lnTo>
                  <a:lnTo>
                    <a:pt x="912862" y="587426"/>
                  </a:lnTo>
                  <a:lnTo>
                    <a:pt x="924301" y="587426"/>
                  </a:lnTo>
                  <a:lnTo>
                    <a:pt x="935741" y="587426"/>
                  </a:lnTo>
                  <a:lnTo>
                    <a:pt x="947180" y="587426"/>
                  </a:lnTo>
                  <a:lnTo>
                    <a:pt x="958620" y="587426"/>
                  </a:lnTo>
                  <a:lnTo>
                    <a:pt x="970059" y="587426"/>
                  </a:lnTo>
                  <a:lnTo>
                    <a:pt x="981499" y="587426"/>
                  </a:lnTo>
                  <a:lnTo>
                    <a:pt x="992938" y="587426"/>
                  </a:lnTo>
                  <a:lnTo>
                    <a:pt x="1004378" y="587426"/>
                  </a:lnTo>
                  <a:lnTo>
                    <a:pt x="1015818" y="587426"/>
                  </a:lnTo>
                  <a:lnTo>
                    <a:pt x="1027257" y="587426"/>
                  </a:lnTo>
                  <a:lnTo>
                    <a:pt x="1038697" y="587426"/>
                  </a:lnTo>
                  <a:lnTo>
                    <a:pt x="1050136" y="587426"/>
                  </a:lnTo>
                  <a:lnTo>
                    <a:pt x="1061576" y="587426"/>
                  </a:lnTo>
                  <a:lnTo>
                    <a:pt x="1073015" y="587426"/>
                  </a:lnTo>
                  <a:lnTo>
                    <a:pt x="1084455" y="587426"/>
                  </a:lnTo>
                  <a:lnTo>
                    <a:pt x="1095894" y="587426"/>
                  </a:lnTo>
                  <a:lnTo>
                    <a:pt x="1107334" y="587426"/>
                  </a:lnTo>
                  <a:lnTo>
                    <a:pt x="1118773" y="587426"/>
                  </a:lnTo>
                  <a:lnTo>
                    <a:pt x="1130213" y="587426"/>
                  </a:lnTo>
                  <a:lnTo>
                    <a:pt x="1141652" y="587426"/>
                  </a:lnTo>
                  <a:lnTo>
                    <a:pt x="1153092" y="587426"/>
                  </a:lnTo>
                  <a:lnTo>
                    <a:pt x="1164531" y="587426"/>
                  </a:lnTo>
                  <a:lnTo>
                    <a:pt x="1175971" y="587426"/>
                  </a:lnTo>
                  <a:lnTo>
                    <a:pt x="1187406" y="587426"/>
                  </a:lnTo>
                  <a:lnTo>
                    <a:pt x="1198845" y="587426"/>
                  </a:lnTo>
                  <a:lnTo>
                    <a:pt x="1210285" y="587426"/>
                  </a:lnTo>
                  <a:lnTo>
                    <a:pt x="1221724" y="587426"/>
                  </a:lnTo>
                  <a:lnTo>
                    <a:pt x="1233164" y="587426"/>
                  </a:lnTo>
                  <a:lnTo>
                    <a:pt x="1244603" y="587426"/>
                  </a:lnTo>
                  <a:lnTo>
                    <a:pt x="1256043" y="587426"/>
                  </a:lnTo>
                  <a:lnTo>
                    <a:pt x="1267482" y="587426"/>
                  </a:lnTo>
                  <a:lnTo>
                    <a:pt x="1278922" y="587426"/>
                  </a:lnTo>
                  <a:lnTo>
                    <a:pt x="1290361" y="587426"/>
                  </a:lnTo>
                  <a:lnTo>
                    <a:pt x="1301801" y="587426"/>
                  </a:lnTo>
                  <a:lnTo>
                    <a:pt x="1313240" y="587426"/>
                  </a:lnTo>
                  <a:lnTo>
                    <a:pt x="1324680" y="587426"/>
                  </a:lnTo>
                  <a:lnTo>
                    <a:pt x="1336120" y="587426"/>
                  </a:lnTo>
                  <a:lnTo>
                    <a:pt x="1347559" y="587426"/>
                  </a:lnTo>
                  <a:lnTo>
                    <a:pt x="1358999" y="587426"/>
                  </a:lnTo>
                  <a:lnTo>
                    <a:pt x="1370438" y="587426"/>
                  </a:lnTo>
                  <a:lnTo>
                    <a:pt x="1381878" y="587426"/>
                  </a:lnTo>
                  <a:lnTo>
                    <a:pt x="1393317" y="587426"/>
                  </a:lnTo>
                  <a:lnTo>
                    <a:pt x="1404757" y="587426"/>
                  </a:lnTo>
                  <a:lnTo>
                    <a:pt x="1416196" y="587426"/>
                  </a:lnTo>
                  <a:lnTo>
                    <a:pt x="1427636" y="587426"/>
                  </a:lnTo>
                  <a:lnTo>
                    <a:pt x="1439075" y="587426"/>
                  </a:lnTo>
                  <a:lnTo>
                    <a:pt x="1450515" y="587426"/>
                  </a:lnTo>
                  <a:lnTo>
                    <a:pt x="1461954" y="587426"/>
                  </a:lnTo>
                  <a:lnTo>
                    <a:pt x="1473394" y="587426"/>
                  </a:lnTo>
                  <a:lnTo>
                    <a:pt x="1484833" y="587426"/>
                  </a:lnTo>
                  <a:lnTo>
                    <a:pt x="1496273" y="587426"/>
                  </a:lnTo>
                  <a:lnTo>
                    <a:pt x="1507712" y="587426"/>
                  </a:lnTo>
                  <a:lnTo>
                    <a:pt x="1519152" y="587426"/>
                  </a:lnTo>
                  <a:lnTo>
                    <a:pt x="1530591" y="587426"/>
                  </a:lnTo>
                  <a:lnTo>
                    <a:pt x="1542031" y="587426"/>
                  </a:lnTo>
                  <a:lnTo>
                    <a:pt x="1553471" y="587426"/>
                  </a:lnTo>
                  <a:lnTo>
                    <a:pt x="1564910" y="587426"/>
                  </a:lnTo>
                  <a:lnTo>
                    <a:pt x="1576349" y="587426"/>
                  </a:lnTo>
                  <a:lnTo>
                    <a:pt x="1587789" y="587426"/>
                  </a:lnTo>
                  <a:lnTo>
                    <a:pt x="1599229" y="587426"/>
                  </a:lnTo>
                  <a:lnTo>
                    <a:pt x="1610668" y="587426"/>
                  </a:lnTo>
                  <a:lnTo>
                    <a:pt x="1622107" y="587426"/>
                  </a:lnTo>
                  <a:lnTo>
                    <a:pt x="1633547" y="587426"/>
                  </a:lnTo>
                  <a:lnTo>
                    <a:pt x="1644987" y="587426"/>
                  </a:lnTo>
                  <a:lnTo>
                    <a:pt x="1656426" y="587426"/>
                  </a:lnTo>
                  <a:lnTo>
                    <a:pt x="1667866" y="587426"/>
                  </a:lnTo>
                  <a:lnTo>
                    <a:pt x="1679305" y="587426"/>
                  </a:lnTo>
                  <a:lnTo>
                    <a:pt x="1690745" y="587426"/>
                  </a:lnTo>
                  <a:lnTo>
                    <a:pt x="1702184" y="587426"/>
                  </a:lnTo>
                  <a:lnTo>
                    <a:pt x="1713619" y="587426"/>
                  </a:lnTo>
                  <a:lnTo>
                    <a:pt x="1725063" y="587426"/>
                  </a:lnTo>
                  <a:lnTo>
                    <a:pt x="1736498" y="587426"/>
                  </a:lnTo>
                  <a:lnTo>
                    <a:pt x="1747938" y="587426"/>
                  </a:lnTo>
                  <a:lnTo>
                    <a:pt x="1759377" y="587426"/>
                  </a:lnTo>
                  <a:lnTo>
                    <a:pt x="1770817" y="587426"/>
                  </a:lnTo>
                  <a:lnTo>
                    <a:pt x="1782256" y="587426"/>
                  </a:lnTo>
                  <a:lnTo>
                    <a:pt x="1793696" y="0"/>
                  </a:lnTo>
                  <a:lnTo>
                    <a:pt x="1805135" y="15026"/>
                  </a:lnTo>
                  <a:lnTo>
                    <a:pt x="1816575" y="579915"/>
                  </a:lnTo>
                  <a:lnTo>
                    <a:pt x="1828014" y="587426"/>
                  </a:lnTo>
                  <a:lnTo>
                    <a:pt x="1839454" y="587426"/>
                  </a:lnTo>
                  <a:lnTo>
                    <a:pt x="1850893" y="587426"/>
                  </a:lnTo>
                  <a:lnTo>
                    <a:pt x="1862333" y="587426"/>
                  </a:lnTo>
                  <a:lnTo>
                    <a:pt x="1873772" y="587426"/>
                  </a:lnTo>
                  <a:lnTo>
                    <a:pt x="1885212" y="587426"/>
                  </a:lnTo>
                  <a:lnTo>
                    <a:pt x="1896651" y="587426"/>
                  </a:lnTo>
                  <a:lnTo>
                    <a:pt x="1908091" y="587426"/>
                  </a:lnTo>
                  <a:lnTo>
                    <a:pt x="1919531" y="587426"/>
                  </a:lnTo>
                  <a:lnTo>
                    <a:pt x="1930970" y="587426"/>
                  </a:lnTo>
                  <a:lnTo>
                    <a:pt x="1942409" y="587426"/>
                  </a:lnTo>
                  <a:lnTo>
                    <a:pt x="1953849" y="587426"/>
                  </a:lnTo>
                  <a:lnTo>
                    <a:pt x="1965289" y="587426"/>
                  </a:lnTo>
                  <a:lnTo>
                    <a:pt x="1976728" y="587426"/>
                  </a:lnTo>
                  <a:lnTo>
                    <a:pt x="1988168" y="587426"/>
                  </a:lnTo>
                  <a:lnTo>
                    <a:pt x="1999607" y="587426"/>
                  </a:lnTo>
                  <a:lnTo>
                    <a:pt x="2011047" y="587426"/>
                  </a:lnTo>
                  <a:lnTo>
                    <a:pt x="2022486" y="587426"/>
                  </a:lnTo>
                  <a:lnTo>
                    <a:pt x="2033926" y="587426"/>
                  </a:lnTo>
                  <a:lnTo>
                    <a:pt x="2045365" y="587426"/>
                  </a:lnTo>
                  <a:lnTo>
                    <a:pt x="2056805" y="587426"/>
                  </a:lnTo>
                  <a:lnTo>
                    <a:pt x="2068244" y="587426"/>
                  </a:lnTo>
                  <a:lnTo>
                    <a:pt x="2079684" y="587426"/>
                  </a:lnTo>
                  <a:lnTo>
                    <a:pt x="2091123" y="587426"/>
                  </a:lnTo>
                  <a:lnTo>
                    <a:pt x="2102563" y="587426"/>
                  </a:lnTo>
                  <a:lnTo>
                    <a:pt x="2114002" y="587426"/>
                  </a:lnTo>
                  <a:lnTo>
                    <a:pt x="2125442" y="587426"/>
                  </a:lnTo>
                  <a:lnTo>
                    <a:pt x="2136882" y="587426"/>
                  </a:lnTo>
                  <a:lnTo>
                    <a:pt x="2148321" y="587426"/>
                  </a:lnTo>
                  <a:lnTo>
                    <a:pt x="2159760" y="587426"/>
                  </a:lnTo>
                  <a:lnTo>
                    <a:pt x="2171200" y="587426"/>
                  </a:lnTo>
                  <a:lnTo>
                    <a:pt x="2182640" y="587426"/>
                  </a:lnTo>
                  <a:lnTo>
                    <a:pt x="2194079" y="587426"/>
                  </a:lnTo>
                  <a:lnTo>
                    <a:pt x="2205519" y="587426"/>
                  </a:lnTo>
                  <a:lnTo>
                    <a:pt x="2216958" y="587426"/>
                  </a:lnTo>
                  <a:lnTo>
                    <a:pt x="2228393" y="587426"/>
                  </a:lnTo>
                  <a:lnTo>
                    <a:pt x="2239837" y="587426"/>
                  </a:lnTo>
                  <a:lnTo>
                    <a:pt x="2251272" y="587426"/>
                  </a:lnTo>
                  <a:lnTo>
                    <a:pt x="2262716" y="587426"/>
                  </a:lnTo>
                  <a:lnTo>
                    <a:pt x="2274151" y="587426"/>
                  </a:lnTo>
                  <a:lnTo>
                    <a:pt x="2285591" y="587426"/>
                  </a:lnTo>
                  <a:lnTo>
                    <a:pt x="2297030" y="587426"/>
                  </a:lnTo>
                  <a:lnTo>
                    <a:pt x="2308470" y="587426"/>
                  </a:lnTo>
                  <a:lnTo>
                    <a:pt x="2319909" y="587426"/>
                  </a:lnTo>
                  <a:lnTo>
                    <a:pt x="2331349" y="587426"/>
                  </a:lnTo>
                  <a:lnTo>
                    <a:pt x="2342788" y="587426"/>
                  </a:lnTo>
                  <a:lnTo>
                    <a:pt x="2354228" y="587426"/>
                  </a:lnTo>
                  <a:lnTo>
                    <a:pt x="2365667" y="587426"/>
                  </a:lnTo>
                  <a:lnTo>
                    <a:pt x="2377107" y="587426"/>
                  </a:lnTo>
                  <a:lnTo>
                    <a:pt x="2388546" y="587426"/>
                  </a:lnTo>
                  <a:lnTo>
                    <a:pt x="2399986" y="587426"/>
                  </a:lnTo>
                  <a:lnTo>
                    <a:pt x="2411425" y="587426"/>
                  </a:lnTo>
                  <a:lnTo>
                    <a:pt x="2422865" y="587426"/>
                  </a:lnTo>
                  <a:lnTo>
                    <a:pt x="2434304" y="587426"/>
                  </a:lnTo>
                  <a:lnTo>
                    <a:pt x="2445744" y="587426"/>
                  </a:lnTo>
                  <a:lnTo>
                    <a:pt x="2457184" y="587426"/>
                  </a:lnTo>
                  <a:lnTo>
                    <a:pt x="2468623" y="587426"/>
                  </a:lnTo>
                  <a:lnTo>
                    <a:pt x="2480062" y="587426"/>
                  </a:lnTo>
                  <a:lnTo>
                    <a:pt x="2491502" y="587426"/>
                  </a:lnTo>
                  <a:lnTo>
                    <a:pt x="2502942" y="587426"/>
                  </a:lnTo>
                  <a:lnTo>
                    <a:pt x="2514381" y="587426"/>
                  </a:lnTo>
                  <a:lnTo>
                    <a:pt x="2525821" y="587426"/>
                  </a:lnTo>
                  <a:lnTo>
                    <a:pt x="2537260" y="587426"/>
                  </a:lnTo>
                  <a:lnTo>
                    <a:pt x="2548700" y="587426"/>
                  </a:lnTo>
                  <a:lnTo>
                    <a:pt x="2560139" y="587426"/>
                  </a:lnTo>
                  <a:lnTo>
                    <a:pt x="2571579" y="587426"/>
                  </a:lnTo>
                  <a:lnTo>
                    <a:pt x="2583018" y="587426"/>
                  </a:lnTo>
                  <a:lnTo>
                    <a:pt x="2594458" y="587426"/>
                  </a:lnTo>
                  <a:lnTo>
                    <a:pt x="2605897" y="587426"/>
                  </a:lnTo>
                  <a:lnTo>
                    <a:pt x="2617337" y="587426"/>
                  </a:lnTo>
                  <a:lnTo>
                    <a:pt x="2628776" y="587426"/>
                  </a:lnTo>
                  <a:lnTo>
                    <a:pt x="2640216" y="587426"/>
                  </a:lnTo>
                  <a:lnTo>
                    <a:pt x="2651655" y="587426"/>
                  </a:lnTo>
                  <a:lnTo>
                    <a:pt x="2663095" y="587426"/>
                  </a:lnTo>
                  <a:lnTo>
                    <a:pt x="2674535" y="587426"/>
                  </a:lnTo>
                  <a:lnTo>
                    <a:pt x="2685974" y="587426"/>
                  </a:lnTo>
                  <a:lnTo>
                    <a:pt x="2697413" y="587426"/>
                  </a:lnTo>
                  <a:lnTo>
                    <a:pt x="2708853" y="587426"/>
                  </a:lnTo>
                  <a:lnTo>
                    <a:pt x="2720293" y="587426"/>
                  </a:lnTo>
                  <a:lnTo>
                    <a:pt x="2731727" y="587426"/>
                  </a:lnTo>
                  <a:lnTo>
                    <a:pt x="2743172" y="587426"/>
                  </a:lnTo>
                  <a:lnTo>
                    <a:pt x="2754611" y="587426"/>
                  </a:lnTo>
                  <a:lnTo>
                    <a:pt x="2766046" y="587426"/>
                  </a:lnTo>
                  <a:lnTo>
                    <a:pt x="2777490" y="587426"/>
                  </a:lnTo>
                  <a:lnTo>
                    <a:pt x="2788925" y="587426"/>
                  </a:lnTo>
                  <a:lnTo>
                    <a:pt x="2800364" y="587426"/>
                  </a:lnTo>
                  <a:lnTo>
                    <a:pt x="2811804" y="587426"/>
                  </a:lnTo>
                  <a:lnTo>
                    <a:pt x="2823243" y="587426"/>
                  </a:lnTo>
                  <a:lnTo>
                    <a:pt x="2834683" y="587426"/>
                  </a:lnTo>
                  <a:lnTo>
                    <a:pt x="2846123" y="587426"/>
                  </a:lnTo>
                  <a:lnTo>
                    <a:pt x="2857562" y="587426"/>
                  </a:lnTo>
                  <a:lnTo>
                    <a:pt x="2869001" y="587426"/>
                  </a:lnTo>
                  <a:lnTo>
                    <a:pt x="2880441" y="587426"/>
                  </a:lnTo>
                  <a:lnTo>
                    <a:pt x="2891881" y="587426"/>
                  </a:lnTo>
                  <a:lnTo>
                    <a:pt x="2903320" y="587426"/>
                  </a:lnTo>
                  <a:lnTo>
                    <a:pt x="2914760" y="587426"/>
                  </a:lnTo>
                  <a:lnTo>
                    <a:pt x="2926199" y="587426"/>
                  </a:lnTo>
                  <a:lnTo>
                    <a:pt x="2937639" y="587426"/>
                  </a:lnTo>
                  <a:lnTo>
                    <a:pt x="2949078" y="587426"/>
                  </a:lnTo>
                  <a:lnTo>
                    <a:pt x="2960518" y="587426"/>
                  </a:lnTo>
                  <a:lnTo>
                    <a:pt x="2971957" y="587426"/>
                  </a:lnTo>
                  <a:lnTo>
                    <a:pt x="2983397" y="587426"/>
                  </a:lnTo>
                  <a:lnTo>
                    <a:pt x="2994837" y="587426"/>
                  </a:lnTo>
                  <a:lnTo>
                    <a:pt x="3006276" y="587426"/>
                  </a:lnTo>
                  <a:lnTo>
                    <a:pt x="3017715" y="587426"/>
                  </a:lnTo>
                  <a:lnTo>
                    <a:pt x="3029155" y="587426"/>
                  </a:lnTo>
                  <a:lnTo>
                    <a:pt x="3040594" y="587426"/>
                  </a:lnTo>
                  <a:lnTo>
                    <a:pt x="3052034" y="587426"/>
                  </a:lnTo>
                  <a:lnTo>
                    <a:pt x="3063474" y="587426"/>
                  </a:lnTo>
                  <a:lnTo>
                    <a:pt x="3074913" y="587426"/>
                  </a:lnTo>
                  <a:lnTo>
                    <a:pt x="3086352" y="587426"/>
                  </a:lnTo>
                  <a:lnTo>
                    <a:pt x="3097792" y="587426"/>
                  </a:lnTo>
                  <a:lnTo>
                    <a:pt x="3109232" y="587426"/>
                  </a:lnTo>
                  <a:lnTo>
                    <a:pt x="3120671" y="587426"/>
                  </a:lnTo>
                  <a:lnTo>
                    <a:pt x="3132111" y="587426"/>
                  </a:lnTo>
                  <a:lnTo>
                    <a:pt x="3143550" y="587426"/>
                  </a:lnTo>
                  <a:lnTo>
                    <a:pt x="3154990" y="587426"/>
                  </a:lnTo>
                  <a:lnTo>
                    <a:pt x="3166429" y="587426"/>
                  </a:lnTo>
                  <a:lnTo>
                    <a:pt x="3177869" y="587426"/>
                  </a:lnTo>
                  <a:lnTo>
                    <a:pt x="3189308" y="587426"/>
                  </a:lnTo>
                  <a:lnTo>
                    <a:pt x="3200748" y="587426"/>
                  </a:lnTo>
                  <a:lnTo>
                    <a:pt x="3212187" y="587426"/>
                  </a:lnTo>
                  <a:lnTo>
                    <a:pt x="3223627" y="587426"/>
                  </a:lnTo>
                  <a:lnTo>
                    <a:pt x="3235066" y="587426"/>
                  </a:lnTo>
                  <a:lnTo>
                    <a:pt x="3246501" y="587426"/>
                  </a:lnTo>
                  <a:lnTo>
                    <a:pt x="3257945" y="587426"/>
                  </a:lnTo>
                  <a:lnTo>
                    <a:pt x="3269385" y="587426"/>
                  </a:lnTo>
                  <a:lnTo>
                    <a:pt x="3280825" y="587426"/>
                  </a:lnTo>
                  <a:lnTo>
                    <a:pt x="3292264" y="587426"/>
                  </a:lnTo>
                  <a:lnTo>
                    <a:pt x="3303699" y="587426"/>
                  </a:lnTo>
                  <a:lnTo>
                    <a:pt x="3315143" y="587426"/>
                  </a:lnTo>
                  <a:lnTo>
                    <a:pt x="3326578" y="587426"/>
                  </a:lnTo>
                  <a:lnTo>
                    <a:pt x="3338017" y="587426"/>
                  </a:lnTo>
                  <a:lnTo>
                    <a:pt x="3349457" y="587426"/>
                  </a:lnTo>
                  <a:lnTo>
                    <a:pt x="3360896" y="587426"/>
                  </a:lnTo>
                  <a:lnTo>
                    <a:pt x="3372336" y="587426"/>
                  </a:lnTo>
                  <a:lnTo>
                    <a:pt x="3383776" y="587426"/>
                  </a:lnTo>
                  <a:lnTo>
                    <a:pt x="3395215" y="587426"/>
                  </a:lnTo>
                  <a:lnTo>
                    <a:pt x="3406654" y="587426"/>
                  </a:lnTo>
                  <a:lnTo>
                    <a:pt x="3418094" y="587426"/>
                  </a:lnTo>
                  <a:lnTo>
                    <a:pt x="3429534" y="587426"/>
                  </a:lnTo>
                  <a:lnTo>
                    <a:pt x="3440973" y="587426"/>
                  </a:lnTo>
                  <a:lnTo>
                    <a:pt x="3452413" y="587426"/>
                  </a:lnTo>
                  <a:lnTo>
                    <a:pt x="3463852" y="587426"/>
                  </a:lnTo>
                  <a:lnTo>
                    <a:pt x="3475292" y="587426"/>
                  </a:lnTo>
                  <a:lnTo>
                    <a:pt x="3486731" y="587426"/>
                  </a:lnTo>
                  <a:lnTo>
                    <a:pt x="3498171" y="587426"/>
                  </a:lnTo>
                  <a:lnTo>
                    <a:pt x="3509610" y="587426"/>
                  </a:lnTo>
                  <a:lnTo>
                    <a:pt x="3521050" y="587426"/>
                  </a:lnTo>
                  <a:lnTo>
                    <a:pt x="3532489" y="587426"/>
                  </a:lnTo>
                  <a:lnTo>
                    <a:pt x="3543929" y="587426"/>
                  </a:lnTo>
                  <a:lnTo>
                    <a:pt x="3555368" y="587426"/>
                  </a:lnTo>
                  <a:lnTo>
                    <a:pt x="3566808" y="587426"/>
                  </a:lnTo>
                  <a:lnTo>
                    <a:pt x="3578247" y="587426"/>
                  </a:lnTo>
                  <a:lnTo>
                    <a:pt x="3589687" y="587426"/>
                  </a:lnTo>
                  <a:lnTo>
                    <a:pt x="3601127" y="587426"/>
                  </a:lnTo>
                  <a:lnTo>
                    <a:pt x="3612566" y="587426"/>
                  </a:lnTo>
                  <a:lnTo>
                    <a:pt x="3624005" y="587426"/>
                  </a:lnTo>
                  <a:lnTo>
                    <a:pt x="3635445" y="587426"/>
                  </a:lnTo>
                  <a:lnTo>
                    <a:pt x="3646885" y="587426"/>
                  </a:lnTo>
                  <a:lnTo>
                    <a:pt x="3658324" y="587426"/>
                  </a:lnTo>
                  <a:lnTo>
                    <a:pt x="3669764" y="587426"/>
                  </a:lnTo>
                  <a:lnTo>
                    <a:pt x="3681203" y="587426"/>
                  </a:lnTo>
                  <a:lnTo>
                    <a:pt x="3692643" y="587426"/>
                  </a:lnTo>
                  <a:lnTo>
                    <a:pt x="3704082" y="587426"/>
                  </a:lnTo>
                  <a:lnTo>
                    <a:pt x="3715522" y="587426"/>
                  </a:lnTo>
                  <a:lnTo>
                    <a:pt x="3726961" y="587426"/>
                  </a:lnTo>
                  <a:lnTo>
                    <a:pt x="3738401" y="587426"/>
                  </a:lnTo>
                  <a:lnTo>
                    <a:pt x="3749840" y="587426"/>
                  </a:lnTo>
                  <a:lnTo>
                    <a:pt x="3761280" y="587426"/>
                  </a:lnTo>
                  <a:lnTo>
                    <a:pt x="3772719" y="587426"/>
                  </a:lnTo>
                  <a:lnTo>
                    <a:pt x="3784154" y="587426"/>
                  </a:lnTo>
                  <a:lnTo>
                    <a:pt x="3795598" y="587426"/>
                  </a:lnTo>
                  <a:lnTo>
                    <a:pt x="3807033" y="587426"/>
                  </a:lnTo>
                  <a:lnTo>
                    <a:pt x="3818473" y="587426"/>
                  </a:lnTo>
                  <a:lnTo>
                    <a:pt x="3829917" y="587426"/>
                  </a:lnTo>
                  <a:lnTo>
                    <a:pt x="3841352" y="587426"/>
                  </a:lnTo>
                  <a:lnTo>
                    <a:pt x="3852791" y="587426"/>
                  </a:lnTo>
                  <a:lnTo>
                    <a:pt x="3864231" y="587426"/>
                  </a:lnTo>
                  <a:lnTo>
                    <a:pt x="3875670" y="587426"/>
                  </a:lnTo>
                  <a:lnTo>
                    <a:pt x="3887110" y="587426"/>
                  </a:lnTo>
                  <a:lnTo>
                    <a:pt x="3898549" y="587426"/>
                  </a:lnTo>
                  <a:lnTo>
                    <a:pt x="3909989" y="587426"/>
                  </a:lnTo>
                  <a:lnTo>
                    <a:pt x="3921447" y="587426"/>
                  </a:lnTo>
                  <a:lnTo>
                    <a:pt x="3932878" y="587426"/>
                  </a:lnTo>
                  <a:lnTo>
                    <a:pt x="3944307" y="587426"/>
                  </a:lnTo>
                  <a:lnTo>
                    <a:pt x="3955737" y="587426"/>
                  </a:lnTo>
                  <a:lnTo>
                    <a:pt x="3967167" y="587426"/>
                  </a:lnTo>
                  <a:lnTo>
                    <a:pt x="3978645" y="587426"/>
                  </a:lnTo>
                  <a:lnTo>
                    <a:pt x="3990075" y="587426"/>
                  </a:lnTo>
                  <a:lnTo>
                    <a:pt x="4001505" y="587426"/>
                  </a:lnTo>
                  <a:lnTo>
                    <a:pt x="4012935" y="587426"/>
                  </a:lnTo>
                  <a:lnTo>
                    <a:pt x="4024365" y="587426"/>
                  </a:lnTo>
                  <a:lnTo>
                    <a:pt x="4035843" y="587426"/>
                  </a:lnTo>
                  <a:lnTo>
                    <a:pt x="4047273" y="587426"/>
                  </a:lnTo>
                  <a:lnTo>
                    <a:pt x="4058702" y="587426"/>
                  </a:lnTo>
                  <a:lnTo>
                    <a:pt x="4070133" y="587426"/>
                  </a:lnTo>
                  <a:lnTo>
                    <a:pt x="4081563" y="587426"/>
                  </a:lnTo>
                  <a:lnTo>
                    <a:pt x="4093040" y="587426"/>
                  </a:lnTo>
                  <a:lnTo>
                    <a:pt x="4104471" y="587426"/>
                  </a:lnTo>
                  <a:lnTo>
                    <a:pt x="4115900" y="587426"/>
                  </a:lnTo>
                  <a:lnTo>
                    <a:pt x="4127330" y="587426"/>
                  </a:lnTo>
                  <a:lnTo>
                    <a:pt x="4138760" y="587426"/>
                  </a:lnTo>
                  <a:lnTo>
                    <a:pt x="4150238" y="587426"/>
                  </a:lnTo>
                  <a:lnTo>
                    <a:pt x="4161668" y="587426"/>
                  </a:lnTo>
                  <a:lnTo>
                    <a:pt x="4173098" y="587426"/>
                  </a:lnTo>
                  <a:lnTo>
                    <a:pt x="4184528" y="587426"/>
                  </a:lnTo>
                  <a:lnTo>
                    <a:pt x="4195958" y="587426"/>
                  </a:lnTo>
                  <a:lnTo>
                    <a:pt x="4207436" y="587426"/>
                  </a:lnTo>
                  <a:lnTo>
                    <a:pt x="4218865" y="587426"/>
                  </a:lnTo>
                  <a:lnTo>
                    <a:pt x="4230296" y="587426"/>
                  </a:lnTo>
                  <a:lnTo>
                    <a:pt x="4241726" y="587426"/>
                  </a:lnTo>
                  <a:lnTo>
                    <a:pt x="4253156" y="587426"/>
                  </a:lnTo>
                  <a:lnTo>
                    <a:pt x="4264634" y="587426"/>
                  </a:lnTo>
                  <a:lnTo>
                    <a:pt x="4276063" y="587426"/>
                  </a:lnTo>
                  <a:lnTo>
                    <a:pt x="4287493" y="587426"/>
                  </a:lnTo>
                  <a:lnTo>
                    <a:pt x="4298923" y="587426"/>
                  </a:lnTo>
                  <a:lnTo>
                    <a:pt x="4310353" y="587426"/>
                  </a:lnTo>
                  <a:lnTo>
                    <a:pt x="4321831" y="587426"/>
                  </a:lnTo>
                  <a:lnTo>
                    <a:pt x="4333261" y="587426"/>
                  </a:lnTo>
                  <a:lnTo>
                    <a:pt x="4344691" y="587426"/>
                  </a:lnTo>
                  <a:lnTo>
                    <a:pt x="4356121" y="587426"/>
                  </a:lnTo>
                  <a:lnTo>
                    <a:pt x="4367551" y="587426"/>
                  </a:lnTo>
                  <a:lnTo>
                    <a:pt x="4379028" y="587426"/>
                  </a:lnTo>
                  <a:lnTo>
                    <a:pt x="4390458" y="587426"/>
                  </a:lnTo>
                  <a:lnTo>
                    <a:pt x="4401889" y="587426"/>
                  </a:lnTo>
                  <a:lnTo>
                    <a:pt x="4413319" y="587426"/>
                  </a:lnTo>
                  <a:lnTo>
                    <a:pt x="4424749" y="587426"/>
                  </a:lnTo>
                  <a:lnTo>
                    <a:pt x="4436226" y="587426"/>
                  </a:lnTo>
                  <a:lnTo>
                    <a:pt x="4447656" y="587426"/>
                  </a:lnTo>
                  <a:lnTo>
                    <a:pt x="4459086" y="587426"/>
                  </a:lnTo>
                  <a:lnTo>
                    <a:pt x="4470516" y="587426"/>
                  </a:lnTo>
                  <a:lnTo>
                    <a:pt x="4481946" y="587426"/>
                  </a:lnTo>
                  <a:lnTo>
                    <a:pt x="4493424" y="587426"/>
                  </a:lnTo>
                  <a:lnTo>
                    <a:pt x="4504854" y="587426"/>
                  </a:lnTo>
                  <a:lnTo>
                    <a:pt x="4516284" y="587426"/>
                  </a:lnTo>
                  <a:lnTo>
                    <a:pt x="4527714" y="587426"/>
                  </a:lnTo>
                  <a:lnTo>
                    <a:pt x="4539144" y="587426"/>
                  </a:lnTo>
                  <a:lnTo>
                    <a:pt x="4550621" y="587426"/>
                  </a:lnTo>
                  <a:lnTo>
                    <a:pt x="4562051" y="587426"/>
                  </a:lnTo>
                  <a:lnTo>
                    <a:pt x="4573482" y="587426"/>
                  </a:lnTo>
                  <a:lnTo>
                    <a:pt x="4584912" y="587426"/>
                  </a:lnTo>
                  <a:lnTo>
                    <a:pt x="4596341" y="587426"/>
                  </a:lnTo>
                  <a:lnTo>
                    <a:pt x="4607771" y="587426"/>
                  </a:lnTo>
                  <a:lnTo>
                    <a:pt x="4619249" y="587426"/>
                  </a:lnTo>
                  <a:lnTo>
                    <a:pt x="4630679" y="587426"/>
                  </a:lnTo>
                  <a:lnTo>
                    <a:pt x="4642109" y="587426"/>
                  </a:lnTo>
                  <a:lnTo>
                    <a:pt x="4653539" y="587426"/>
                  </a:lnTo>
                  <a:lnTo>
                    <a:pt x="4664969" y="587426"/>
                  </a:lnTo>
                  <a:lnTo>
                    <a:pt x="4676447" y="587426"/>
                  </a:lnTo>
                  <a:lnTo>
                    <a:pt x="4687877" y="587426"/>
                  </a:lnTo>
                  <a:lnTo>
                    <a:pt x="4699306" y="587426"/>
                  </a:lnTo>
                  <a:lnTo>
                    <a:pt x="4710737" y="587426"/>
                  </a:lnTo>
                  <a:lnTo>
                    <a:pt x="4722167" y="587426"/>
                  </a:lnTo>
                  <a:lnTo>
                    <a:pt x="4733644" y="587426"/>
                  </a:lnTo>
                  <a:lnTo>
                    <a:pt x="4745075" y="587426"/>
                  </a:lnTo>
                  <a:lnTo>
                    <a:pt x="4756504" y="587426"/>
                  </a:lnTo>
                  <a:lnTo>
                    <a:pt x="4767934" y="587426"/>
                  </a:lnTo>
                  <a:lnTo>
                    <a:pt x="4779364" y="587426"/>
                  </a:lnTo>
                  <a:lnTo>
                    <a:pt x="4790842" y="587426"/>
                  </a:lnTo>
                  <a:lnTo>
                    <a:pt x="4802272" y="587426"/>
                  </a:lnTo>
                  <a:lnTo>
                    <a:pt x="4813702" y="587426"/>
                  </a:lnTo>
                  <a:lnTo>
                    <a:pt x="4825132" y="587426"/>
                  </a:lnTo>
                  <a:lnTo>
                    <a:pt x="4836562" y="587426"/>
                  </a:lnTo>
                  <a:lnTo>
                    <a:pt x="4848040" y="587426"/>
                  </a:lnTo>
                  <a:lnTo>
                    <a:pt x="4859469" y="587426"/>
                  </a:lnTo>
                  <a:lnTo>
                    <a:pt x="4870899" y="587426"/>
                  </a:lnTo>
                  <a:lnTo>
                    <a:pt x="4882330" y="587426"/>
                  </a:lnTo>
                  <a:lnTo>
                    <a:pt x="4893760" y="587426"/>
                  </a:lnTo>
                  <a:lnTo>
                    <a:pt x="4905237" y="587426"/>
                  </a:lnTo>
                  <a:lnTo>
                    <a:pt x="4916667" y="587426"/>
                  </a:lnTo>
                  <a:lnTo>
                    <a:pt x="4928097" y="587426"/>
                  </a:lnTo>
                  <a:lnTo>
                    <a:pt x="4939527" y="587426"/>
                  </a:lnTo>
                  <a:lnTo>
                    <a:pt x="4950957" y="587426"/>
                  </a:lnTo>
                  <a:lnTo>
                    <a:pt x="4962435" y="587426"/>
                  </a:lnTo>
                  <a:lnTo>
                    <a:pt x="4973865" y="587426"/>
                  </a:lnTo>
                  <a:lnTo>
                    <a:pt x="4985295" y="587426"/>
                  </a:lnTo>
                  <a:lnTo>
                    <a:pt x="4996725" y="587426"/>
                  </a:lnTo>
                  <a:lnTo>
                    <a:pt x="5008155" y="587426"/>
                  </a:lnTo>
                  <a:lnTo>
                    <a:pt x="5019632" y="587426"/>
                  </a:lnTo>
                  <a:lnTo>
                    <a:pt x="5031062" y="587426"/>
                  </a:lnTo>
                  <a:lnTo>
                    <a:pt x="5042492" y="587426"/>
                  </a:lnTo>
                  <a:lnTo>
                    <a:pt x="5053923" y="587426"/>
                  </a:lnTo>
                  <a:lnTo>
                    <a:pt x="5065353" y="587426"/>
                  </a:lnTo>
                  <a:lnTo>
                    <a:pt x="5076830" y="587426"/>
                  </a:lnTo>
                  <a:lnTo>
                    <a:pt x="5088260" y="587426"/>
                  </a:lnTo>
                  <a:lnTo>
                    <a:pt x="5099690" y="587426"/>
                  </a:lnTo>
                  <a:lnTo>
                    <a:pt x="5111120" y="587426"/>
                  </a:lnTo>
                  <a:lnTo>
                    <a:pt x="5122550" y="587426"/>
                  </a:lnTo>
                  <a:lnTo>
                    <a:pt x="5134028" y="587426"/>
                  </a:lnTo>
                  <a:lnTo>
                    <a:pt x="5145458" y="587426"/>
                  </a:lnTo>
                  <a:lnTo>
                    <a:pt x="5156888" y="587426"/>
                  </a:lnTo>
                  <a:lnTo>
                    <a:pt x="5168318" y="587426"/>
                  </a:lnTo>
                  <a:lnTo>
                    <a:pt x="5179747" y="587426"/>
                  </a:lnTo>
                  <a:lnTo>
                    <a:pt x="5191225" y="587426"/>
                  </a:lnTo>
                  <a:lnTo>
                    <a:pt x="5202655" y="587426"/>
                  </a:lnTo>
                  <a:lnTo>
                    <a:pt x="5214085" y="587426"/>
                  </a:lnTo>
                  <a:lnTo>
                    <a:pt x="5225515" y="587426"/>
                  </a:lnTo>
                  <a:lnTo>
                    <a:pt x="5236945" y="587426"/>
                  </a:lnTo>
                  <a:lnTo>
                    <a:pt x="5248423" y="587426"/>
                  </a:lnTo>
                  <a:lnTo>
                    <a:pt x="5259853" y="587426"/>
                  </a:lnTo>
                  <a:lnTo>
                    <a:pt x="5271283" y="587426"/>
                  </a:lnTo>
                  <a:lnTo>
                    <a:pt x="5282713" y="587426"/>
                  </a:lnTo>
                  <a:lnTo>
                    <a:pt x="5294143" y="587426"/>
                  </a:lnTo>
                  <a:lnTo>
                    <a:pt x="5305621" y="587426"/>
                  </a:lnTo>
                  <a:lnTo>
                    <a:pt x="5317051" y="587426"/>
                  </a:lnTo>
                  <a:lnTo>
                    <a:pt x="5328481" y="587426"/>
                  </a:lnTo>
                  <a:lnTo>
                    <a:pt x="5339910" y="587426"/>
                  </a:lnTo>
                  <a:lnTo>
                    <a:pt x="5351340" y="587426"/>
                  </a:lnTo>
                  <a:lnTo>
                    <a:pt x="5362818" y="587426"/>
                  </a:lnTo>
                  <a:lnTo>
                    <a:pt x="5374248" y="587426"/>
                  </a:lnTo>
                  <a:lnTo>
                    <a:pt x="5385678" y="587426"/>
                  </a:lnTo>
                  <a:lnTo>
                    <a:pt x="5397108" y="587426"/>
                  </a:lnTo>
                  <a:lnTo>
                    <a:pt x="5408538" y="587426"/>
                  </a:lnTo>
                  <a:lnTo>
                    <a:pt x="5420016" y="587426"/>
                  </a:lnTo>
                  <a:lnTo>
                    <a:pt x="5431446" y="587426"/>
                  </a:lnTo>
                  <a:lnTo>
                    <a:pt x="5442876" y="587426"/>
                  </a:lnTo>
                  <a:lnTo>
                    <a:pt x="5454306" y="587426"/>
                  </a:lnTo>
                  <a:lnTo>
                    <a:pt x="5465736" y="587426"/>
                  </a:lnTo>
                  <a:lnTo>
                    <a:pt x="5477214" y="587426"/>
                  </a:lnTo>
                  <a:lnTo>
                    <a:pt x="5488643" y="587426"/>
                  </a:lnTo>
                  <a:lnTo>
                    <a:pt x="5500073" y="587426"/>
                  </a:lnTo>
                  <a:lnTo>
                    <a:pt x="5511503" y="587426"/>
                  </a:lnTo>
                  <a:lnTo>
                    <a:pt x="5522933" y="587426"/>
                  </a:lnTo>
                  <a:lnTo>
                    <a:pt x="5534411" y="587426"/>
                  </a:lnTo>
                  <a:lnTo>
                    <a:pt x="5545841" y="587426"/>
                  </a:lnTo>
                  <a:lnTo>
                    <a:pt x="5557271" y="587426"/>
                  </a:lnTo>
                  <a:lnTo>
                    <a:pt x="5568701" y="587426"/>
                  </a:lnTo>
                  <a:lnTo>
                    <a:pt x="5580131" y="587426"/>
                  </a:lnTo>
                  <a:lnTo>
                    <a:pt x="5591609" y="587426"/>
                  </a:lnTo>
                  <a:lnTo>
                    <a:pt x="5603038" y="587426"/>
                  </a:lnTo>
                  <a:lnTo>
                    <a:pt x="5614469" y="587426"/>
                  </a:lnTo>
                  <a:lnTo>
                    <a:pt x="5625899" y="587426"/>
                  </a:lnTo>
                  <a:lnTo>
                    <a:pt x="5637329" y="587426"/>
                  </a:lnTo>
                  <a:lnTo>
                    <a:pt x="5648759" y="587426"/>
                  </a:lnTo>
                  <a:lnTo>
                    <a:pt x="5660236" y="587426"/>
                  </a:lnTo>
                  <a:lnTo>
                    <a:pt x="5671666" y="587426"/>
                  </a:lnTo>
                  <a:lnTo>
                    <a:pt x="5683096" y="587426"/>
                  </a:lnTo>
                  <a:lnTo>
                    <a:pt x="5694526" y="587426"/>
                  </a:lnTo>
                  <a:lnTo>
                    <a:pt x="5705956" y="587426"/>
                  </a:lnTo>
                  <a:lnTo>
                    <a:pt x="5717434" y="587426"/>
                  </a:lnTo>
                  <a:lnTo>
                    <a:pt x="5728864" y="587426"/>
                  </a:lnTo>
                  <a:lnTo>
                    <a:pt x="5740294" y="587426"/>
                  </a:lnTo>
                  <a:lnTo>
                    <a:pt x="5751724" y="587426"/>
                  </a:lnTo>
                  <a:lnTo>
                    <a:pt x="5763154" y="587426"/>
                  </a:lnTo>
                  <a:lnTo>
                    <a:pt x="5774631" y="587426"/>
                  </a:lnTo>
                  <a:lnTo>
                    <a:pt x="5786062" y="587426"/>
                  </a:lnTo>
                  <a:lnTo>
                    <a:pt x="5797492" y="587426"/>
                  </a:lnTo>
                  <a:lnTo>
                    <a:pt x="5808921" y="587426"/>
                  </a:lnTo>
                  <a:lnTo>
                    <a:pt x="5820351" y="587426"/>
                  </a:lnTo>
                  <a:lnTo>
                    <a:pt x="5831829" y="587426"/>
                  </a:lnTo>
                  <a:lnTo>
                    <a:pt x="5843259" y="587426"/>
                  </a:lnTo>
                  <a:lnTo>
                    <a:pt x="5854689" y="587426"/>
                  </a:lnTo>
                  <a:lnTo>
                    <a:pt x="5866119" y="587426"/>
                  </a:lnTo>
                  <a:lnTo>
                    <a:pt x="5877549" y="587426"/>
                  </a:lnTo>
                  <a:lnTo>
                    <a:pt x="5889027" y="587426"/>
                  </a:lnTo>
                  <a:lnTo>
                    <a:pt x="5900457" y="587426"/>
                  </a:lnTo>
                  <a:lnTo>
                    <a:pt x="5911887" y="587426"/>
                  </a:lnTo>
                  <a:lnTo>
                    <a:pt x="5923317" y="585926"/>
                  </a:lnTo>
                  <a:lnTo>
                    <a:pt x="5934747" y="587426"/>
                  </a:lnTo>
                  <a:lnTo>
                    <a:pt x="5946225" y="587426"/>
                  </a:lnTo>
                  <a:lnTo>
                    <a:pt x="5957655" y="587426"/>
                  </a:lnTo>
                  <a:lnTo>
                    <a:pt x="5969084" y="587426"/>
                  </a:lnTo>
                  <a:lnTo>
                    <a:pt x="5980514" y="587426"/>
                  </a:lnTo>
                  <a:lnTo>
                    <a:pt x="5991944" y="587426"/>
                  </a:lnTo>
                  <a:lnTo>
                    <a:pt x="6003422" y="587426"/>
                  </a:lnTo>
                  <a:lnTo>
                    <a:pt x="6014852" y="587426"/>
                  </a:lnTo>
                  <a:lnTo>
                    <a:pt x="6026282" y="587426"/>
                  </a:lnTo>
                  <a:lnTo>
                    <a:pt x="6037712" y="587426"/>
                  </a:lnTo>
                  <a:lnTo>
                    <a:pt x="6049142" y="587426"/>
                  </a:lnTo>
                  <a:lnTo>
                    <a:pt x="6060620" y="587426"/>
                  </a:lnTo>
                  <a:lnTo>
                    <a:pt x="6072049" y="587426"/>
                  </a:lnTo>
                  <a:lnTo>
                    <a:pt x="6083480" y="587426"/>
                  </a:lnTo>
                  <a:lnTo>
                    <a:pt x="6094910" y="587426"/>
                  </a:lnTo>
                  <a:lnTo>
                    <a:pt x="6106340" y="587426"/>
                  </a:lnTo>
                  <a:lnTo>
                    <a:pt x="6117818" y="587426"/>
                  </a:lnTo>
                  <a:lnTo>
                    <a:pt x="6129247" y="587426"/>
                  </a:lnTo>
                  <a:lnTo>
                    <a:pt x="6140677" y="587426"/>
                  </a:lnTo>
                  <a:lnTo>
                    <a:pt x="6152107" y="587426"/>
                  </a:lnTo>
                  <a:lnTo>
                    <a:pt x="6163537" y="587426"/>
                  </a:lnTo>
                  <a:lnTo>
                    <a:pt x="6175015" y="587426"/>
                  </a:lnTo>
                  <a:lnTo>
                    <a:pt x="6186445" y="587426"/>
                  </a:lnTo>
                  <a:lnTo>
                    <a:pt x="6197875" y="587426"/>
                  </a:lnTo>
                  <a:lnTo>
                    <a:pt x="6209305" y="587426"/>
                  </a:lnTo>
                  <a:lnTo>
                    <a:pt x="6220735" y="587426"/>
                  </a:lnTo>
                  <a:lnTo>
                    <a:pt x="6232212" y="587426"/>
                  </a:lnTo>
                  <a:lnTo>
                    <a:pt x="6243642" y="587426"/>
                  </a:lnTo>
                  <a:lnTo>
                    <a:pt x="6255073" y="587426"/>
                  </a:lnTo>
                  <a:lnTo>
                    <a:pt x="6266503" y="587426"/>
                  </a:lnTo>
                  <a:lnTo>
                    <a:pt x="6277933" y="587426"/>
                  </a:lnTo>
                  <a:lnTo>
                    <a:pt x="6289410" y="587426"/>
                  </a:lnTo>
                  <a:lnTo>
                    <a:pt x="6300840" y="587426"/>
                  </a:lnTo>
                  <a:lnTo>
                    <a:pt x="6312270" y="587426"/>
                  </a:lnTo>
                  <a:lnTo>
                    <a:pt x="6323700" y="587426"/>
                  </a:lnTo>
                  <a:lnTo>
                    <a:pt x="6335130" y="587426"/>
                  </a:lnTo>
                  <a:lnTo>
                    <a:pt x="6346608" y="587426"/>
                  </a:lnTo>
                  <a:lnTo>
                    <a:pt x="6358038" y="587426"/>
                  </a:lnTo>
                  <a:lnTo>
                    <a:pt x="6369468" y="587426"/>
                  </a:lnTo>
                  <a:lnTo>
                    <a:pt x="6380898" y="587426"/>
                  </a:lnTo>
                  <a:lnTo>
                    <a:pt x="6392328" y="587426"/>
                  </a:lnTo>
                  <a:lnTo>
                    <a:pt x="6403805" y="587426"/>
                  </a:lnTo>
                  <a:lnTo>
                    <a:pt x="6415235" y="587426"/>
                  </a:lnTo>
                  <a:lnTo>
                    <a:pt x="6426666" y="587426"/>
                  </a:lnTo>
                  <a:lnTo>
                    <a:pt x="6438096" y="587426"/>
                  </a:lnTo>
                  <a:lnTo>
                    <a:pt x="6449525" y="587426"/>
                  </a:lnTo>
                  <a:lnTo>
                    <a:pt x="6461003" y="587426"/>
                  </a:lnTo>
                  <a:lnTo>
                    <a:pt x="6472433" y="587426"/>
                  </a:lnTo>
                  <a:lnTo>
                    <a:pt x="6483863" y="587426"/>
                  </a:lnTo>
                  <a:lnTo>
                    <a:pt x="6495293" y="587426"/>
                  </a:lnTo>
                  <a:lnTo>
                    <a:pt x="6506723" y="587426"/>
                  </a:lnTo>
                  <a:lnTo>
                    <a:pt x="6518201" y="587426"/>
                  </a:lnTo>
                  <a:lnTo>
                    <a:pt x="6529631" y="587426"/>
                  </a:lnTo>
                  <a:lnTo>
                    <a:pt x="6541061" y="587426"/>
                  </a:lnTo>
                  <a:lnTo>
                    <a:pt x="6552490" y="587426"/>
                  </a:lnTo>
                  <a:lnTo>
                    <a:pt x="6563921" y="587426"/>
                  </a:lnTo>
                  <a:lnTo>
                    <a:pt x="6575398" y="587426"/>
                  </a:lnTo>
                  <a:lnTo>
                    <a:pt x="6586828" y="587426"/>
                  </a:lnTo>
                  <a:lnTo>
                    <a:pt x="6598259" y="587426"/>
                  </a:lnTo>
                  <a:lnTo>
                    <a:pt x="6609688" y="587426"/>
                  </a:lnTo>
                  <a:lnTo>
                    <a:pt x="6621118" y="587426"/>
                  </a:lnTo>
                  <a:lnTo>
                    <a:pt x="6632596" y="587426"/>
                  </a:lnTo>
                  <a:lnTo>
                    <a:pt x="6644026" y="587426"/>
                  </a:lnTo>
                  <a:lnTo>
                    <a:pt x="6655456" y="587426"/>
                  </a:lnTo>
                  <a:lnTo>
                    <a:pt x="6666886" y="587426"/>
                  </a:lnTo>
                  <a:lnTo>
                    <a:pt x="6678316" y="587426"/>
                  </a:lnTo>
                  <a:lnTo>
                    <a:pt x="6689794" y="587426"/>
                  </a:lnTo>
                  <a:lnTo>
                    <a:pt x="6701224" y="587426"/>
                  </a:lnTo>
                  <a:lnTo>
                    <a:pt x="6712653" y="587426"/>
                  </a:lnTo>
                  <a:lnTo>
                    <a:pt x="6724083" y="587426"/>
                  </a:lnTo>
                  <a:lnTo>
                    <a:pt x="6735514" y="587426"/>
                  </a:lnTo>
                  <a:lnTo>
                    <a:pt x="6746944" y="587426"/>
                  </a:lnTo>
                  <a:lnTo>
                    <a:pt x="6758421" y="587426"/>
                  </a:lnTo>
                  <a:lnTo>
                    <a:pt x="6769851" y="587426"/>
                  </a:lnTo>
                  <a:lnTo>
                    <a:pt x="6781281" y="587426"/>
                  </a:lnTo>
                  <a:lnTo>
                    <a:pt x="6792711" y="587426"/>
                  </a:lnTo>
                  <a:lnTo>
                    <a:pt x="6804141" y="587426"/>
                  </a:lnTo>
                  <a:lnTo>
                    <a:pt x="6815619" y="587426"/>
                  </a:lnTo>
                  <a:lnTo>
                    <a:pt x="6827049" y="587426"/>
                  </a:lnTo>
                  <a:lnTo>
                    <a:pt x="6838479" y="587426"/>
                  </a:lnTo>
                  <a:lnTo>
                    <a:pt x="6849909" y="587426"/>
                  </a:lnTo>
                  <a:lnTo>
                    <a:pt x="6861339" y="587426"/>
                  </a:lnTo>
                  <a:lnTo>
                    <a:pt x="6872816" y="587426"/>
                  </a:lnTo>
                  <a:lnTo>
                    <a:pt x="6884246" y="587426"/>
                  </a:lnTo>
                  <a:lnTo>
                    <a:pt x="6895676" y="587426"/>
                  </a:lnTo>
                  <a:lnTo>
                    <a:pt x="6907107" y="587426"/>
                  </a:lnTo>
                  <a:lnTo>
                    <a:pt x="6918537" y="587426"/>
                  </a:lnTo>
                  <a:lnTo>
                    <a:pt x="6930014" y="587426"/>
                  </a:lnTo>
                  <a:lnTo>
                    <a:pt x="6941444" y="587426"/>
                  </a:lnTo>
                  <a:lnTo>
                    <a:pt x="6952874" y="587426"/>
                  </a:lnTo>
                  <a:lnTo>
                    <a:pt x="6964304" y="587426"/>
                  </a:lnTo>
                  <a:lnTo>
                    <a:pt x="6975734" y="587426"/>
                  </a:lnTo>
                  <a:lnTo>
                    <a:pt x="6987212" y="587426"/>
                  </a:lnTo>
                  <a:lnTo>
                    <a:pt x="6998642" y="587426"/>
                  </a:lnTo>
                  <a:lnTo>
                    <a:pt x="7010072" y="587426"/>
                  </a:lnTo>
                  <a:lnTo>
                    <a:pt x="7021502" y="587426"/>
                  </a:lnTo>
                  <a:lnTo>
                    <a:pt x="7032931" y="587426"/>
                  </a:lnTo>
                  <a:lnTo>
                    <a:pt x="7044409" y="587426"/>
                  </a:lnTo>
                  <a:lnTo>
                    <a:pt x="7055839" y="587426"/>
                  </a:lnTo>
                  <a:lnTo>
                    <a:pt x="7067269" y="587426"/>
                  </a:lnTo>
                  <a:lnTo>
                    <a:pt x="7078700" y="587426"/>
                  </a:lnTo>
                  <a:lnTo>
                    <a:pt x="7090129" y="587426"/>
                  </a:lnTo>
                  <a:lnTo>
                    <a:pt x="7101607" y="587426"/>
                  </a:lnTo>
                  <a:lnTo>
                    <a:pt x="7113037" y="587426"/>
                  </a:lnTo>
                  <a:lnTo>
                    <a:pt x="7124467" y="587426"/>
                  </a:lnTo>
                  <a:lnTo>
                    <a:pt x="7135897" y="587426"/>
                  </a:lnTo>
                  <a:lnTo>
                    <a:pt x="7147327" y="587426"/>
                  </a:lnTo>
                  <a:lnTo>
                    <a:pt x="7158805" y="587426"/>
                  </a:lnTo>
                  <a:lnTo>
                    <a:pt x="7170235" y="587426"/>
                  </a:lnTo>
                  <a:lnTo>
                    <a:pt x="7181665" y="587426"/>
                  </a:lnTo>
                  <a:lnTo>
                    <a:pt x="7193094" y="587426"/>
                  </a:lnTo>
                  <a:lnTo>
                    <a:pt x="7204524" y="587426"/>
                  </a:lnTo>
                  <a:lnTo>
                    <a:pt x="7216002" y="587426"/>
                  </a:lnTo>
                  <a:lnTo>
                    <a:pt x="7227432" y="587426"/>
                  </a:lnTo>
                  <a:lnTo>
                    <a:pt x="7238862" y="587426"/>
                  </a:lnTo>
                  <a:lnTo>
                    <a:pt x="7250292" y="587426"/>
                  </a:lnTo>
                  <a:lnTo>
                    <a:pt x="7261722" y="587426"/>
                  </a:lnTo>
                  <a:lnTo>
                    <a:pt x="7273200" y="587426"/>
                  </a:lnTo>
                  <a:lnTo>
                    <a:pt x="7284630" y="587426"/>
                  </a:lnTo>
                  <a:lnTo>
                    <a:pt x="7296060" y="587426"/>
                  </a:lnTo>
                  <a:lnTo>
                    <a:pt x="7307490" y="587426"/>
                  </a:lnTo>
                  <a:lnTo>
                    <a:pt x="7318920" y="587426"/>
                  </a:lnTo>
                  <a:lnTo>
                    <a:pt x="7330398" y="587426"/>
                  </a:lnTo>
                  <a:lnTo>
                    <a:pt x="7341828" y="587426"/>
                  </a:lnTo>
                  <a:lnTo>
                    <a:pt x="7353257" y="587426"/>
                  </a:lnTo>
                  <a:lnTo>
                    <a:pt x="7364687" y="587426"/>
                  </a:lnTo>
                  <a:lnTo>
                    <a:pt x="7376117" y="587426"/>
                  </a:lnTo>
                  <a:lnTo>
                    <a:pt x="7387595" y="587426"/>
                  </a:lnTo>
                  <a:lnTo>
                    <a:pt x="7399025" y="587426"/>
                  </a:lnTo>
                  <a:lnTo>
                    <a:pt x="7410455" y="587426"/>
                  </a:lnTo>
                  <a:lnTo>
                    <a:pt x="7421885" y="587426"/>
                  </a:lnTo>
                  <a:lnTo>
                    <a:pt x="7433315" y="587426"/>
                  </a:lnTo>
                  <a:lnTo>
                    <a:pt x="7444793" y="587426"/>
                  </a:lnTo>
                  <a:lnTo>
                    <a:pt x="7456222" y="587426"/>
                  </a:lnTo>
                  <a:lnTo>
                    <a:pt x="7467653" y="587426"/>
                  </a:lnTo>
                  <a:lnTo>
                    <a:pt x="7479083" y="587426"/>
                  </a:lnTo>
                  <a:lnTo>
                    <a:pt x="7490513" y="587426"/>
                  </a:lnTo>
                  <a:lnTo>
                    <a:pt x="7501990" y="587426"/>
                  </a:lnTo>
                  <a:lnTo>
                    <a:pt x="7513420" y="587426"/>
                  </a:lnTo>
                  <a:lnTo>
                    <a:pt x="7524850" y="587426"/>
                  </a:lnTo>
                  <a:lnTo>
                    <a:pt x="7536280" y="587426"/>
                  </a:lnTo>
                  <a:lnTo>
                    <a:pt x="7547710" y="587426"/>
                  </a:lnTo>
                  <a:lnTo>
                    <a:pt x="7559188" y="587426"/>
                  </a:lnTo>
                  <a:lnTo>
                    <a:pt x="7570618" y="587426"/>
                  </a:lnTo>
                  <a:lnTo>
                    <a:pt x="7582048" y="587426"/>
                  </a:lnTo>
                  <a:lnTo>
                    <a:pt x="7593478" y="587426"/>
                  </a:lnTo>
                  <a:lnTo>
                    <a:pt x="7604908" y="587426"/>
                  </a:lnTo>
                  <a:lnTo>
                    <a:pt x="7616385" y="587426"/>
                  </a:lnTo>
                  <a:lnTo>
                    <a:pt x="7627815" y="587426"/>
                  </a:lnTo>
                  <a:lnTo>
                    <a:pt x="7639246" y="587426"/>
                  </a:lnTo>
                  <a:lnTo>
                    <a:pt x="7650676" y="587426"/>
                  </a:lnTo>
                  <a:lnTo>
                    <a:pt x="7662106" y="587426"/>
                  </a:lnTo>
                  <a:lnTo>
                    <a:pt x="7673583" y="587426"/>
                  </a:lnTo>
                  <a:lnTo>
                    <a:pt x="7685013" y="587426"/>
                  </a:lnTo>
                  <a:lnTo>
                    <a:pt x="7696443" y="587426"/>
                  </a:lnTo>
                  <a:lnTo>
                    <a:pt x="7707873" y="587426"/>
                  </a:lnTo>
                  <a:lnTo>
                    <a:pt x="7719303" y="587426"/>
                  </a:lnTo>
                  <a:lnTo>
                    <a:pt x="7730733" y="587426"/>
                  </a:lnTo>
                  <a:lnTo>
                    <a:pt x="7742211" y="587426"/>
                  </a:lnTo>
                  <a:lnTo>
                    <a:pt x="7753641" y="587426"/>
                  </a:lnTo>
                  <a:lnTo>
                    <a:pt x="7765071" y="587426"/>
                  </a:lnTo>
                  <a:lnTo>
                    <a:pt x="7776501" y="587426"/>
                  </a:lnTo>
                  <a:lnTo>
                    <a:pt x="7787931" y="587426"/>
                  </a:lnTo>
                  <a:lnTo>
                    <a:pt x="7799408" y="587426"/>
                  </a:lnTo>
                  <a:lnTo>
                    <a:pt x="7810839" y="587426"/>
                  </a:lnTo>
                  <a:lnTo>
                    <a:pt x="7822268" y="587426"/>
                  </a:lnTo>
                  <a:lnTo>
                    <a:pt x="7833698" y="587426"/>
                  </a:lnTo>
                  <a:lnTo>
                    <a:pt x="7845128" y="587426"/>
                  </a:lnTo>
                  <a:lnTo>
                    <a:pt x="7856606" y="587426"/>
                  </a:lnTo>
                  <a:lnTo>
                    <a:pt x="7868036" y="587426"/>
                  </a:lnTo>
                  <a:lnTo>
                    <a:pt x="7879466" y="587426"/>
                  </a:lnTo>
                  <a:lnTo>
                    <a:pt x="7890896" y="587426"/>
                  </a:lnTo>
                  <a:lnTo>
                    <a:pt x="7902326" y="587426"/>
                  </a:lnTo>
                  <a:lnTo>
                    <a:pt x="7913804" y="587426"/>
                  </a:lnTo>
                  <a:lnTo>
                    <a:pt x="7925234" y="587426"/>
                  </a:lnTo>
                  <a:lnTo>
                    <a:pt x="7936663" y="587426"/>
                  </a:lnTo>
                  <a:lnTo>
                    <a:pt x="7948094" y="587426"/>
                  </a:lnTo>
                  <a:lnTo>
                    <a:pt x="7959524" y="587426"/>
                  </a:lnTo>
                  <a:lnTo>
                    <a:pt x="7971001" y="587426"/>
                  </a:lnTo>
                  <a:lnTo>
                    <a:pt x="7982431" y="587426"/>
                  </a:lnTo>
                  <a:lnTo>
                    <a:pt x="7993861" y="587426"/>
                  </a:lnTo>
                  <a:lnTo>
                    <a:pt x="8005291" y="587426"/>
                  </a:lnTo>
                  <a:lnTo>
                    <a:pt x="8016721" y="587426"/>
                  </a:lnTo>
                  <a:lnTo>
                    <a:pt x="8028199" y="587426"/>
                  </a:lnTo>
                  <a:lnTo>
                    <a:pt x="8039629" y="587426"/>
                  </a:lnTo>
                  <a:lnTo>
                    <a:pt x="8051059" y="587426"/>
                  </a:lnTo>
                  <a:lnTo>
                    <a:pt x="8062489" y="587426"/>
                  </a:lnTo>
                  <a:lnTo>
                    <a:pt x="8073919" y="587426"/>
                  </a:lnTo>
                  <a:lnTo>
                    <a:pt x="8085396" y="587426"/>
                  </a:lnTo>
                  <a:lnTo>
                    <a:pt x="8096826" y="587426"/>
                  </a:lnTo>
                  <a:lnTo>
                    <a:pt x="8108256" y="587426"/>
                  </a:lnTo>
                  <a:lnTo>
                    <a:pt x="8119687" y="587426"/>
                  </a:lnTo>
                  <a:lnTo>
                    <a:pt x="8131117" y="587426"/>
                  </a:lnTo>
                  <a:lnTo>
                    <a:pt x="8142594" y="587426"/>
                  </a:lnTo>
                  <a:lnTo>
                    <a:pt x="8154024" y="587426"/>
                  </a:lnTo>
                  <a:lnTo>
                    <a:pt x="8165454" y="587426"/>
                  </a:lnTo>
                  <a:lnTo>
                    <a:pt x="8176884" y="587426"/>
                  </a:lnTo>
                  <a:lnTo>
                    <a:pt x="8188314" y="587426"/>
                  </a:lnTo>
                  <a:lnTo>
                    <a:pt x="8199792" y="587426"/>
                  </a:lnTo>
                  <a:lnTo>
                    <a:pt x="8211222" y="587426"/>
                  </a:lnTo>
                  <a:lnTo>
                    <a:pt x="8222652" y="587426"/>
                  </a:lnTo>
                  <a:lnTo>
                    <a:pt x="8234082" y="587426"/>
                  </a:lnTo>
                  <a:lnTo>
                    <a:pt x="8245512" y="587426"/>
                  </a:lnTo>
                  <a:lnTo>
                    <a:pt x="8256989" y="587426"/>
                  </a:lnTo>
                  <a:lnTo>
                    <a:pt x="8268419" y="587426"/>
                  </a:lnTo>
                  <a:lnTo>
                    <a:pt x="8279850" y="587426"/>
                  </a:lnTo>
                  <a:lnTo>
                    <a:pt x="8291280" y="587426"/>
                  </a:lnTo>
                  <a:lnTo>
                    <a:pt x="8302709" y="587426"/>
                  </a:lnTo>
                  <a:lnTo>
                    <a:pt x="8314187" y="587426"/>
                  </a:lnTo>
                  <a:lnTo>
                    <a:pt x="8325617" y="587426"/>
                  </a:lnTo>
                  <a:lnTo>
                    <a:pt x="8337047" y="587426"/>
                  </a:lnTo>
                  <a:lnTo>
                    <a:pt x="8348477" y="587426"/>
                  </a:lnTo>
                  <a:lnTo>
                    <a:pt x="8359907" y="587426"/>
                  </a:lnTo>
                  <a:lnTo>
                    <a:pt x="8371385" y="587426"/>
                  </a:lnTo>
                  <a:lnTo>
                    <a:pt x="8382815" y="587426"/>
                  </a:lnTo>
                  <a:lnTo>
                    <a:pt x="8394245" y="587426"/>
                  </a:lnTo>
                  <a:lnTo>
                    <a:pt x="8405674" y="587426"/>
                  </a:lnTo>
                  <a:lnTo>
                    <a:pt x="8417104" y="587426"/>
                  </a:lnTo>
                  <a:lnTo>
                    <a:pt x="8428582" y="587426"/>
                  </a:lnTo>
                  <a:lnTo>
                    <a:pt x="8440012" y="587426"/>
                  </a:lnTo>
                  <a:lnTo>
                    <a:pt x="8451442" y="587426"/>
                  </a:lnTo>
                  <a:lnTo>
                    <a:pt x="8462872" y="587426"/>
                  </a:lnTo>
                  <a:lnTo>
                    <a:pt x="8474302" y="587426"/>
                  </a:lnTo>
                  <a:lnTo>
                    <a:pt x="8485780" y="587426"/>
                  </a:lnTo>
                  <a:lnTo>
                    <a:pt x="8497210" y="587426"/>
                  </a:lnTo>
                  <a:lnTo>
                    <a:pt x="8508640" y="587426"/>
                  </a:lnTo>
                  <a:lnTo>
                    <a:pt x="8520069" y="587426"/>
                  </a:lnTo>
                  <a:lnTo>
                    <a:pt x="8531500" y="587426"/>
                  </a:lnTo>
                  <a:lnTo>
                    <a:pt x="8542977" y="587426"/>
                  </a:lnTo>
                  <a:lnTo>
                    <a:pt x="8554407" y="587426"/>
                  </a:lnTo>
                  <a:lnTo>
                    <a:pt x="8565837" y="587426"/>
                  </a:lnTo>
                  <a:lnTo>
                    <a:pt x="8577267" y="587426"/>
                  </a:lnTo>
                  <a:lnTo>
                    <a:pt x="8588697" y="587426"/>
                  </a:lnTo>
                  <a:lnTo>
                    <a:pt x="8600175" y="587426"/>
                  </a:lnTo>
                  <a:lnTo>
                    <a:pt x="8611605" y="587426"/>
                  </a:lnTo>
                  <a:lnTo>
                    <a:pt x="8623035" y="587426"/>
                  </a:lnTo>
                  <a:lnTo>
                    <a:pt x="8634465" y="587426"/>
                  </a:lnTo>
                  <a:lnTo>
                    <a:pt x="8645895" y="587426"/>
                  </a:lnTo>
                  <a:lnTo>
                    <a:pt x="8657373" y="587426"/>
                  </a:lnTo>
                  <a:lnTo>
                    <a:pt x="8668802" y="587426"/>
                  </a:lnTo>
                  <a:lnTo>
                    <a:pt x="8680232" y="587426"/>
                  </a:lnTo>
                  <a:lnTo>
                    <a:pt x="8691662" y="587426"/>
                  </a:lnTo>
                  <a:lnTo>
                    <a:pt x="8703093" y="587426"/>
                  </a:lnTo>
                  <a:lnTo>
                    <a:pt x="8714570" y="587426"/>
                  </a:lnTo>
                  <a:lnTo>
                    <a:pt x="8726000" y="587426"/>
                  </a:lnTo>
                  <a:lnTo>
                    <a:pt x="8737430" y="587426"/>
                  </a:lnTo>
                  <a:lnTo>
                    <a:pt x="8748860" y="587426"/>
                  </a:lnTo>
                  <a:lnTo>
                    <a:pt x="8760290" y="587426"/>
                  </a:lnTo>
                  <a:lnTo>
                    <a:pt x="8771768" y="587426"/>
                  </a:lnTo>
                  <a:lnTo>
                    <a:pt x="8783198" y="587426"/>
                  </a:lnTo>
                  <a:lnTo>
                    <a:pt x="8794628" y="587426"/>
                  </a:lnTo>
                  <a:lnTo>
                    <a:pt x="8806058" y="587426"/>
                  </a:lnTo>
                  <a:lnTo>
                    <a:pt x="8817488" y="587426"/>
                  </a:lnTo>
                  <a:lnTo>
                    <a:pt x="8828918" y="587426"/>
                  </a:lnTo>
                  <a:lnTo>
                    <a:pt x="8840395" y="587426"/>
                  </a:lnTo>
                  <a:lnTo>
                    <a:pt x="8851825" y="587426"/>
                  </a:lnTo>
                  <a:lnTo>
                    <a:pt x="8863256" y="587426"/>
                  </a:lnTo>
                  <a:lnTo>
                    <a:pt x="8874686" y="587426"/>
                  </a:lnTo>
                  <a:lnTo>
                    <a:pt x="8886115" y="587426"/>
                  </a:lnTo>
                  <a:lnTo>
                    <a:pt x="8897593" y="587426"/>
                  </a:lnTo>
                  <a:lnTo>
                    <a:pt x="8909022" y="587426"/>
                  </a:lnTo>
                  <a:lnTo>
                    <a:pt x="8920453" y="587426"/>
                  </a:lnTo>
                  <a:lnTo>
                    <a:pt x="8931883" y="587426"/>
                  </a:lnTo>
                  <a:lnTo>
                    <a:pt x="8943313" y="587426"/>
                  </a:lnTo>
                  <a:lnTo>
                    <a:pt x="8954791" y="587426"/>
                  </a:lnTo>
                  <a:lnTo>
                    <a:pt x="8966220" y="587426"/>
                  </a:lnTo>
                  <a:lnTo>
                    <a:pt x="8977651" y="587426"/>
                  </a:lnTo>
                  <a:lnTo>
                    <a:pt x="8989080" y="587426"/>
                  </a:lnTo>
                  <a:lnTo>
                    <a:pt x="9000511" y="587426"/>
                  </a:lnTo>
                  <a:lnTo>
                    <a:pt x="9011988" y="587426"/>
                  </a:lnTo>
                  <a:lnTo>
                    <a:pt x="9023418" y="587426"/>
                  </a:lnTo>
                  <a:lnTo>
                    <a:pt x="9034849" y="587426"/>
                  </a:lnTo>
                  <a:lnTo>
                    <a:pt x="9046278" y="587426"/>
                  </a:lnTo>
                  <a:lnTo>
                    <a:pt x="9057709" y="587426"/>
                  </a:lnTo>
                  <a:lnTo>
                    <a:pt x="9069186" y="587426"/>
                  </a:lnTo>
                  <a:lnTo>
                    <a:pt x="9080615" y="587426"/>
                  </a:lnTo>
                  <a:lnTo>
                    <a:pt x="9092046" y="587426"/>
                  </a:lnTo>
                  <a:lnTo>
                    <a:pt x="9103476" y="587426"/>
                  </a:lnTo>
                  <a:lnTo>
                    <a:pt x="9114906" y="587426"/>
                  </a:lnTo>
                  <a:lnTo>
                    <a:pt x="9126384" y="587426"/>
                  </a:lnTo>
                  <a:lnTo>
                    <a:pt x="9137813" y="587426"/>
                  </a:lnTo>
                  <a:lnTo>
                    <a:pt x="9149244" y="587426"/>
                  </a:lnTo>
                  <a:lnTo>
                    <a:pt x="9160673" y="587426"/>
                  </a:lnTo>
                  <a:lnTo>
                    <a:pt x="9172104" y="587426"/>
                  </a:lnTo>
                  <a:lnTo>
                    <a:pt x="9183581" y="587426"/>
                  </a:lnTo>
                  <a:lnTo>
                    <a:pt x="9195011" y="587426"/>
                  </a:lnTo>
                  <a:lnTo>
                    <a:pt x="9206442" y="587426"/>
                  </a:lnTo>
                  <a:lnTo>
                    <a:pt x="9217871" y="587426"/>
                  </a:lnTo>
                  <a:lnTo>
                    <a:pt x="9229301" y="587426"/>
                  </a:lnTo>
                  <a:lnTo>
                    <a:pt x="9240779" y="587426"/>
                  </a:lnTo>
                  <a:lnTo>
                    <a:pt x="9252209" y="587426"/>
                  </a:lnTo>
                  <a:lnTo>
                    <a:pt x="9263639" y="587426"/>
                  </a:lnTo>
                  <a:lnTo>
                    <a:pt x="9275069" y="587426"/>
                  </a:lnTo>
                  <a:lnTo>
                    <a:pt x="9286498" y="587426"/>
                  </a:lnTo>
                  <a:lnTo>
                    <a:pt x="9297977" y="587426"/>
                  </a:lnTo>
                  <a:lnTo>
                    <a:pt x="9309406" y="587426"/>
                  </a:lnTo>
                  <a:lnTo>
                    <a:pt x="9320837" y="587426"/>
                  </a:lnTo>
                  <a:lnTo>
                    <a:pt x="9332266" y="587426"/>
                  </a:lnTo>
                  <a:lnTo>
                    <a:pt x="9343696" y="587426"/>
                  </a:lnTo>
                  <a:lnTo>
                    <a:pt x="9355174" y="587426"/>
                  </a:lnTo>
                  <a:lnTo>
                    <a:pt x="9366604" y="587426"/>
                  </a:lnTo>
                  <a:lnTo>
                    <a:pt x="9378035" y="587426"/>
                  </a:lnTo>
                  <a:lnTo>
                    <a:pt x="9389464" y="587426"/>
                  </a:lnTo>
                  <a:lnTo>
                    <a:pt x="9400894" y="587426"/>
                  </a:lnTo>
                  <a:lnTo>
                    <a:pt x="9412372" y="587426"/>
                  </a:lnTo>
                  <a:lnTo>
                    <a:pt x="9423802" y="587426"/>
                  </a:lnTo>
                  <a:lnTo>
                    <a:pt x="9435232" y="587426"/>
                  </a:lnTo>
                  <a:lnTo>
                    <a:pt x="9446662" y="587426"/>
                  </a:lnTo>
                  <a:lnTo>
                    <a:pt x="9458091" y="587426"/>
                  </a:lnTo>
                  <a:lnTo>
                    <a:pt x="9469570" y="587426"/>
                  </a:lnTo>
                  <a:lnTo>
                    <a:pt x="9480999" y="587426"/>
                  </a:lnTo>
                  <a:lnTo>
                    <a:pt x="9492429" y="587426"/>
                  </a:lnTo>
                  <a:lnTo>
                    <a:pt x="9503859" y="587426"/>
                  </a:lnTo>
                  <a:lnTo>
                    <a:pt x="9515289" y="587426"/>
                  </a:lnTo>
                  <a:lnTo>
                    <a:pt x="9526767" y="587426"/>
                  </a:lnTo>
                  <a:lnTo>
                    <a:pt x="9538197" y="587426"/>
                  </a:lnTo>
                  <a:lnTo>
                    <a:pt x="9549626" y="587426"/>
                  </a:lnTo>
                  <a:lnTo>
                    <a:pt x="9561057" y="587426"/>
                  </a:lnTo>
                  <a:lnTo>
                    <a:pt x="9572487" y="587426"/>
                  </a:lnTo>
                  <a:lnTo>
                    <a:pt x="9583965" y="587426"/>
                  </a:lnTo>
                  <a:lnTo>
                    <a:pt x="9595395" y="587426"/>
                  </a:lnTo>
                  <a:lnTo>
                    <a:pt x="9606824" y="587426"/>
                  </a:lnTo>
                  <a:lnTo>
                    <a:pt x="9618255" y="587426"/>
                  </a:lnTo>
                  <a:lnTo>
                    <a:pt x="9629684" y="587426"/>
                  </a:lnTo>
                  <a:lnTo>
                    <a:pt x="9641163" y="587426"/>
                  </a:lnTo>
                  <a:lnTo>
                    <a:pt x="9652592" y="587426"/>
                  </a:lnTo>
                  <a:lnTo>
                    <a:pt x="9664022" y="587426"/>
                  </a:lnTo>
                  <a:lnTo>
                    <a:pt x="9675452" y="587426"/>
                  </a:lnTo>
                  <a:lnTo>
                    <a:pt x="9686882" y="587426"/>
                  </a:lnTo>
                  <a:lnTo>
                    <a:pt x="9698360" y="587426"/>
                  </a:lnTo>
                  <a:lnTo>
                    <a:pt x="9709790" y="587426"/>
                  </a:lnTo>
                  <a:lnTo>
                    <a:pt x="9721219" y="587426"/>
                  </a:lnTo>
                  <a:lnTo>
                    <a:pt x="9732650" y="587426"/>
                  </a:lnTo>
                  <a:lnTo>
                    <a:pt x="9744080" y="587426"/>
                  </a:lnTo>
                  <a:lnTo>
                    <a:pt x="9755557" y="587426"/>
                  </a:lnTo>
                  <a:lnTo>
                    <a:pt x="9766988" y="587426"/>
                  </a:lnTo>
                  <a:lnTo>
                    <a:pt x="9778417" y="587426"/>
                  </a:lnTo>
                  <a:lnTo>
                    <a:pt x="9789848" y="587426"/>
                  </a:lnTo>
                  <a:lnTo>
                    <a:pt x="9801277" y="587426"/>
                  </a:lnTo>
                  <a:lnTo>
                    <a:pt x="9812755" y="587426"/>
                  </a:lnTo>
                  <a:lnTo>
                    <a:pt x="9824185" y="587426"/>
                  </a:lnTo>
                  <a:lnTo>
                    <a:pt x="9835615" y="587426"/>
                  </a:lnTo>
                  <a:lnTo>
                    <a:pt x="9847045" y="587426"/>
                  </a:lnTo>
                  <a:lnTo>
                    <a:pt x="9858475" y="587426"/>
                  </a:lnTo>
                  <a:lnTo>
                    <a:pt x="9869952" y="587426"/>
                  </a:lnTo>
                  <a:lnTo>
                    <a:pt x="9881383" y="587426"/>
                  </a:lnTo>
                  <a:lnTo>
                    <a:pt x="9892812" y="587426"/>
                  </a:lnTo>
                  <a:lnTo>
                    <a:pt x="9904243" y="587426"/>
                  </a:lnTo>
                  <a:lnTo>
                    <a:pt x="9915673" y="587426"/>
                  </a:lnTo>
                  <a:lnTo>
                    <a:pt x="9927102" y="587426"/>
                  </a:lnTo>
                  <a:lnTo>
                    <a:pt x="9938581" y="587426"/>
                  </a:lnTo>
                  <a:lnTo>
                    <a:pt x="9950010" y="587426"/>
                  </a:lnTo>
                  <a:lnTo>
                    <a:pt x="9961441" y="587426"/>
                  </a:lnTo>
                  <a:lnTo>
                    <a:pt x="9972870" y="587426"/>
                  </a:lnTo>
                  <a:lnTo>
                    <a:pt x="9984300" y="587426"/>
                  </a:lnTo>
                  <a:lnTo>
                    <a:pt x="9995778" y="587426"/>
                  </a:lnTo>
                  <a:lnTo>
                    <a:pt x="10007208" y="587426"/>
                  </a:lnTo>
                  <a:lnTo>
                    <a:pt x="10018638" y="587426"/>
                  </a:lnTo>
                  <a:lnTo>
                    <a:pt x="10030068" y="587426"/>
                  </a:lnTo>
                  <a:lnTo>
                    <a:pt x="10041498" y="587426"/>
                  </a:lnTo>
                  <a:lnTo>
                    <a:pt x="10052976" y="587426"/>
                  </a:lnTo>
                  <a:lnTo>
                    <a:pt x="10064405" y="587426"/>
                  </a:lnTo>
                  <a:lnTo>
                    <a:pt x="10075835" y="587426"/>
                  </a:lnTo>
                  <a:lnTo>
                    <a:pt x="10087266" y="587426"/>
                  </a:lnTo>
                  <a:lnTo>
                    <a:pt x="10098695" y="587426"/>
                  </a:lnTo>
                  <a:lnTo>
                    <a:pt x="10110174" y="587426"/>
                  </a:lnTo>
                  <a:lnTo>
                    <a:pt x="10121603" y="587426"/>
                  </a:lnTo>
                  <a:lnTo>
                    <a:pt x="10133033" y="587426"/>
                  </a:lnTo>
                  <a:lnTo>
                    <a:pt x="10144463" y="587426"/>
                  </a:lnTo>
                  <a:lnTo>
                    <a:pt x="10155893" y="587426"/>
                  </a:lnTo>
                  <a:lnTo>
                    <a:pt x="10167371" y="587426"/>
                  </a:lnTo>
                  <a:lnTo>
                    <a:pt x="10178801" y="587426"/>
                  </a:lnTo>
                  <a:lnTo>
                    <a:pt x="10190230" y="587426"/>
                  </a:lnTo>
                  <a:lnTo>
                    <a:pt x="10201661" y="587426"/>
                  </a:lnTo>
                  <a:lnTo>
                    <a:pt x="10213091" y="587426"/>
                  </a:lnTo>
                  <a:lnTo>
                    <a:pt x="10224569" y="587426"/>
                  </a:lnTo>
                  <a:lnTo>
                    <a:pt x="10235998" y="587426"/>
                  </a:lnTo>
                  <a:lnTo>
                    <a:pt x="10247428" y="587426"/>
                  </a:lnTo>
                  <a:lnTo>
                    <a:pt x="10258859" y="587426"/>
                  </a:lnTo>
                  <a:lnTo>
                    <a:pt x="10270288" y="587426"/>
                  </a:lnTo>
                  <a:lnTo>
                    <a:pt x="10281767" y="587426"/>
                  </a:lnTo>
                  <a:lnTo>
                    <a:pt x="10293196" y="587426"/>
                  </a:lnTo>
                  <a:lnTo>
                    <a:pt x="10304626" y="587426"/>
                  </a:lnTo>
                  <a:lnTo>
                    <a:pt x="10316056" y="587426"/>
                  </a:lnTo>
                  <a:lnTo>
                    <a:pt x="10327486" y="587426"/>
                  </a:lnTo>
                  <a:lnTo>
                    <a:pt x="10338963" y="587426"/>
                  </a:lnTo>
                  <a:lnTo>
                    <a:pt x="10350394" y="587426"/>
                  </a:lnTo>
                  <a:lnTo>
                    <a:pt x="10361823" y="587426"/>
                  </a:lnTo>
                  <a:lnTo>
                    <a:pt x="10373254" y="587426"/>
                  </a:lnTo>
                  <a:lnTo>
                    <a:pt x="10384684" y="587426"/>
                  </a:lnTo>
                  <a:lnTo>
                    <a:pt x="10396161" y="587426"/>
                  </a:lnTo>
                  <a:lnTo>
                    <a:pt x="10407591" y="587426"/>
                  </a:lnTo>
                  <a:lnTo>
                    <a:pt x="10419021" y="587426"/>
                  </a:lnTo>
                  <a:lnTo>
                    <a:pt x="10430452" y="587426"/>
                  </a:lnTo>
                  <a:lnTo>
                    <a:pt x="10441881" y="587426"/>
                  </a:lnTo>
                  <a:lnTo>
                    <a:pt x="10453358" y="587426"/>
                  </a:lnTo>
                  <a:lnTo>
                    <a:pt x="10464789" y="587426"/>
                  </a:lnTo>
                  <a:lnTo>
                    <a:pt x="10476219" y="587426"/>
                  </a:lnTo>
                  <a:lnTo>
                    <a:pt x="10487649" y="587426"/>
                  </a:lnTo>
                  <a:lnTo>
                    <a:pt x="10499079" y="587426"/>
                  </a:lnTo>
                  <a:lnTo>
                    <a:pt x="10510556" y="587426"/>
                  </a:lnTo>
                  <a:lnTo>
                    <a:pt x="10521987" y="587426"/>
                  </a:lnTo>
                  <a:lnTo>
                    <a:pt x="10533416" y="587426"/>
                  </a:lnTo>
                  <a:lnTo>
                    <a:pt x="10544847" y="587426"/>
                  </a:lnTo>
                  <a:lnTo>
                    <a:pt x="10556277" y="587426"/>
                  </a:lnTo>
                  <a:lnTo>
                    <a:pt x="10567754" y="587426"/>
                  </a:lnTo>
                  <a:lnTo>
                    <a:pt x="10579184" y="587426"/>
                  </a:lnTo>
                  <a:lnTo>
                    <a:pt x="10590614" y="587426"/>
                  </a:lnTo>
                  <a:lnTo>
                    <a:pt x="10602045" y="587426"/>
                  </a:lnTo>
                  <a:lnTo>
                    <a:pt x="10613474" y="587426"/>
                  </a:lnTo>
                  <a:lnTo>
                    <a:pt x="10624951" y="587426"/>
                  </a:lnTo>
                  <a:lnTo>
                    <a:pt x="10636382" y="587426"/>
                  </a:lnTo>
                  <a:lnTo>
                    <a:pt x="10647812" y="587426"/>
                  </a:lnTo>
                  <a:lnTo>
                    <a:pt x="10659241" y="587426"/>
                  </a:lnTo>
                  <a:lnTo>
                    <a:pt x="10670672" y="587426"/>
                  </a:lnTo>
                  <a:lnTo>
                    <a:pt x="10682149" y="587426"/>
                  </a:lnTo>
                  <a:lnTo>
                    <a:pt x="10693580" y="587426"/>
                  </a:lnTo>
                  <a:lnTo>
                    <a:pt x="10705009" y="587426"/>
                  </a:lnTo>
                  <a:lnTo>
                    <a:pt x="10716439" y="587426"/>
                  </a:lnTo>
                  <a:lnTo>
                    <a:pt x="10727870" y="587426"/>
                  </a:lnTo>
                  <a:lnTo>
                    <a:pt x="10739347" y="587426"/>
                  </a:lnTo>
                  <a:lnTo>
                    <a:pt x="10750778" y="587426"/>
                  </a:lnTo>
                  <a:lnTo>
                    <a:pt x="10762207" y="587426"/>
                  </a:lnTo>
                  <a:lnTo>
                    <a:pt x="10773637" y="587426"/>
                  </a:lnTo>
                  <a:lnTo>
                    <a:pt x="10785067" y="587426"/>
                  </a:lnTo>
                  <a:lnTo>
                    <a:pt x="10796544" y="587426"/>
                  </a:lnTo>
                  <a:lnTo>
                    <a:pt x="10807975" y="587426"/>
                  </a:lnTo>
                  <a:lnTo>
                    <a:pt x="10819405" y="587426"/>
                  </a:lnTo>
                  <a:lnTo>
                    <a:pt x="10830834" y="587426"/>
                  </a:lnTo>
                  <a:lnTo>
                    <a:pt x="10842265" y="587426"/>
                  </a:lnTo>
                  <a:lnTo>
                    <a:pt x="10853742" y="587426"/>
                  </a:lnTo>
                  <a:lnTo>
                    <a:pt x="10865173" y="587426"/>
                  </a:lnTo>
                  <a:lnTo>
                    <a:pt x="10876602" y="587426"/>
                  </a:lnTo>
                  <a:lnTo>
                    <a:pt x="10888032" y="587426"/>
                  </a:lnTo>
                  <a:lnTo>
                    <a:pt x="10899463" y="587426"/>
                  </a:lnTo>
                  <a:lnTo>
                    <a:pt x="10910892" y="587426"/>
                  </a:lnTo>
                  <a:lnTo>
                    <a:pt x="10922369" y="587426"/>
                  </a:lnTo>
                  <a:lnTo>
                    <a:pt x="10933800" y="587426"/>
                  </a:lnTo>
                  <a:lnTo>
                    <a:pt x="10945230" y="587426"/>
                  </a:lnTo>
                  <a:lnTo>
                    <a:pt x="10956660" y="587426"/>
                  </a:lnTo>
                  <a:lnTo>
                    <a:pt x="10968090" y="587426"/>
                  </a:lnTo>
                  <a:lnTo>
                    <a:pt x="10979567" y="587426"/>
                  </a:lnTo>
                  <a:lnTo>
                    <a:pt x="10990998" y="587426"/>
                  </a:lnTo>
                  <a:lnTo>
                    <a:pt x="11002427" y="587426"/>
                  </a:lnTo>
                  <a:lnTo>
                    <a:pt x="11013858" y="587426"/>
                  </a:lnTo>
                  <a:lnTo>
                    <a:pt x="11025287" y="587426"/>
                  </a:lnTo>
                  <a:lnTo>
                    <a:pt x="11036765" y="587426"/>
                  </a:lnTo>
                  <a:lnTo>
                    <a:pt x="11048195" y="587426"/>
                  </a:lnTo>
                  <a:lnTo>
                    <a:pt x="11059625" y="587426"/>
                  </a:lnTo>
                  <a:lnTo>
                    <a:pt x="11071056" y="587426"/>
                  </a:lnTo>
                  <a:lnTo>
                    <a:pt x="11082485" y="587426"/>
                  </a:lnTo>
                  <a:lnTo>
                    <a:pt x="11093962" y="587426"/>
                  </a:lnTo>
                  <a:lnTo>
                    <a:pt x="11105393" y="587426"/>
                  </a:lnTo>
                  <a:lnTo>
                    <a:pt x="11116823" y="587426"/>
                  </a:lnTo>
                  <a:lnTo>
                    <a:pt x="11128253" y="587426"/>
                  </a:lnTo>
                  <a:lnTo>
                    <a:pt x="11139683" y="587426"/>
                  </a:lnTo>
                  <a:lnTo>
                    <a:pt x="11151160" y="587426"/>
                  </a:lnTo>
                  <a:lnTo>
                    <a:pt x="11162591" y="587426"/>
                  </a:lnTo>
                  <a:lnTo>
                    <a:pt x="11174020" y="587426"/>
                  </a:lnTo>
                  <a:lnTo>
                    <a:pt x="11185451" y="587426"/>
                  </a:lnTo>
                  <a:lnTo>
                    <a:pt x="11196881" y="587426"/>
                  </a:lnTo>
                  <a:lnTo>
                    <a:pt x="11208358" y="587426"/>
                  </a:lnTo>
                  <a:lnTo>
                    <a:pt x="11218359" y="58742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6B96405-B555-8E4C-854A-FDCBEC475B78}"/>
                </a:ext>
              </a:extLst>
            </p:cNvPr>
            <p:cNvSpPr/>
            <p:nvPr/>
          </p:nvSpPr>
          <p:spPr>
            <a:xfrm>
              <a:off x="851149" y="5182819"/>
              <a:ext cx="11218359" cy="917943"/>
            </a:xfrm>
            <a:custGeom>
              <a:avLst/>
              <a:gdLst>
                <a:gd name="connsiteX0" fmla="*/ 0 w 11218359"/>
                <a:gd name="connsiteY0" fmla="*/ 917943 h 917943"/>
                <a:gd name="connsiteX1" fmla="*/ 9149 w 11218359"/>
                <a:gd name="connsiteY1" fmla="*/ 917943 h 917943"/>
                <a:gd name="connsiteX2" fmla="*/ 20588 w 11218359"/>
                <a:gd name="connsiteY2" fmla="*/ 917943 h 917943"/>
                <a:gd name="connsiteX3" fmla="*/ 32028 w 11218359"/>
                <a:gd name="connsiteY3" fmla="*/ 917943 h 917943"/>
                <a:gd name="connsiteX4" fmla="*/ 43467 w 11218359"/>
                <a:gd name="connsiteY4" fmla="*/ 917943 h 917943"/>
                <a:gd name="connsiteX5" fmla="*/ 54907 w 11218359"/>
                <a:gd name="connsiteY5" fmla="*/ 917943 h 917943"/>
                <a:gd name="connsiteX6" fmla="*/ 66346 w 11218359"/>
                <a:gd name="connsiteY6" fmla="*/ 917943 h 917943"/>
                <a:gd name="connsiteX7" fmla="*/ 77786 w 11218359"/>
                <a:gd name="connsiteY7" fmla="*/ 917943 h 917943"/>
                <a:gd name="connsiteX8" fmla="*/ 89225 w 11218359"/>
                <a:gd name="connsiteY8" fmla="*/ 917943 h 917943"/>
                <a:gd name="connsiteX9" fmla="*/ 100665 w 11218359"/>
                <a:gd name="connsiteY9" fmla="*/ 917943 h 917943"/>
                <a:gd name="connsiteX10" fmla="*/ 112104 w 11218359"/>
                <a:gd name="connsiteY10" fmla="*/ 917943 h 917943"/>
                <a:gd name="connsiteX11" fmla="*/ 123544 w 11218359"/>
                <a:gd name="connsiteY11" fmla="*/ 917943 h 917943"/>
                <a:gd name="connsiteX12" fmla="*/ 134979 w 11218359"/>
                <a:gd name="connsiteY12" fmla="*/ 917943 h 917943"/>
                <a:gd name="connsiteX13" fmla="*/ 146423 w 11218359"/>
                <a:gd name="connsiteY13" fmla="*/ 917943 h 917943"/>
                <a:gd name="connsiteX14" fmla="*/ 157858 w 11218359"/>
                <a:gd name="connsiteY14" fmla="*/ 917943 h 917943"/>
                <a:gd name="connsiteX15" fmla="*/ 169297 w 11218359"/>
                <a:gd name="connsiteY15" fmla="*/ 917943 h 917943"/>
                <a:gd name="connsiteX16" fmla="*/ 180737 w 11218359"/>
                <a:gd name="connsiteY16" fmla="*/ 917943 h 917943"/>
                <a:gd name="connsiteX17" fmla="*/ 192176 w 11218359"/>
                <a:gd name="connsiteY17" fmla="*/ 917943 h 917943"/>
                <a:gd name="connsiteX18" fmla="*/ 203616 w 11218359"/>
                <a:gd name="connsiteY18" fmla="*/ 917943 h 917943"/>
                <a:gd name="connsiteX19" fmla="*/ 215055 w 11218359"/>
                <a:gd name="connsiteY19" fmla="*/ 917943 h 917943"/>
                <a:gd name="connsiteX20" fmla="*/ 226495 w 11218359"/>
                <a:gd name="connsiteY20" fmla="*/ 917943 h 917943"/>
                <a:gd name="connsiteX21" fmla="*/ 237935 w 11218359"/>
                <a:gd name="connsiteY21" fmla="*/ 917943 h 917943"/>
                <a:gd name="connsiteX22" fmla="*/ 249374 w 11218359"/>
                <a:gd name="connsiteY22" fmla="*/ 917943 h 917943"/>
                <a:gd name="connsiteX23" fmla="*/ 260814 w 11218359"/>
                <a:gd name="connsiteY23" fmla="*/ 917943 h 917943"/>
                <a:gd name="connsiteX24" fmla="*/ 272253 w 11218359"/>
                <a:gd name="connsiteY24" fmla="*/ 917943 h 917943"/>
                <a:gd name="connsiteX25" fmla="*/ 283693 w 11218359"/>
                <a:gd name="connsiteY25" fmla="*/ 917943 h 917943"/>
                <a:gd name="connsiteX26" fmla="*/ 295132 w 11218359"/>
                <a:gd name="connsiteY26" fmla="*/ 917943 h 917943"/>
                <a:gd name="connsiteX27" fmla="*/ 306572 w 11218359"/>
                <a:gd name="connsiteY27" fmla="*/ 917943 h 917943"/>
                <a:gd name="connsiteX28" fmla="*/ 318011 w 11218359"/>
                <a:gd name="connsiteY28" fmla="*/ 917943 h 917943"/>
                <a:gd name="connsiteX29" fmla="*/ 329451 w 11218359"/>
                <a:gd name="connsiteY29" fmla="*/ 917943 h 917943"/>
                <a:gd name="connsiteX30" fmla="*/ 340890 w 11218359"/>
                <a:gd name="connsiteY30" fmla="*/ 917943 h 917943"/>
                <a:gd name="connsiteX31" fmla="*/ 352330 w 11218359"/>
                <a:gd name="connsiteY31" fmla="*/ 917943 h 917943"/>
                <a:gd name="connsiteX32" fmla="*/ 363769 w 11218359"/>
                <a:gd name="connsiteY32" fmla="*/ 917943 h 917943"/>
                <a:gd name="connsiteX33" fmla="*/ 375209 w 11218359"/>
                <a:gd name="connsiteY33" fmla="*/ 917943 h 917943"/>
                <a:gd name="connsiteX34" fmla="*/ 386648 w 11218359"/>
                <a:gd name="connsiteY34" fmla="*/ 917943 h 917943"/>
                <a:gd name="connsiteX35" fmla="*/ 398088 w 11218359"/>
                <a:gd name="connsiteY35" fmla="*/ 917943 h 917943"/>
                <a:gd name="connsiteX36" fmla="*/ 409527 w 11218359"/>
                <a:gd name="connsiteY36" fmla="*/ 917943 h 917943"/>
                <a:gd name="connsiteX37" fmla="*/ 420967 w 11218359"/>
                <a:gd name="connsiteY37" fmla="*/ 917943 h 917943"/>
                <a:gd name="connsiteX38" fmla="*/ 432406 w 11218359"/>
                <a:gd name="connsiteY38" fmla="*/ 917943 h 917943"/>
                <a:gd name="connsiteX39" fmla="*/ 443846 w 11218359"/>
                <a:gd name="connsiteY39" fmla="*/ 917943 h 917943"/>
                <a:gd name="connsiteX40" fmla="*/ 455285 w 11218359"/>
                <a:gd name="connsiteY40" fmla="*/ 917943 h 917943"/>
                <a:gd name="connsiteX41" fmla="*/ 466725 w 11218359"/>
                <a:gd name="connsiteY41" fmla="*/ 917943 h 917943"/>
                <a:gd name="connsiteX42" fmla="*/ 478165 w 11218359"/>
                <a:gd name="connsiteY42" fmla="*/ 917943 h 917943"/>
                <a:gd name="connsiteX43" fmla="*/ 489604 w 11218359"/>
                <a:gd name="connsiteY43" fmla="*/ 917943 h 917943"/>
                <a:gd name="connsiteX44" fmla="*/ 501044 w 11218359"/>
                <a:gd name="connsiteY44" fmla="*/ 917943 h 917943"/>
                <a:gd name="connsiteX45" fmla="*/ 512483 w 11218359"/>
                <a:gd name="connsiteY45" fmla="*/ 917943 h 917943"/>
                <a:gd name="connsiteX46" fmla="*/ 523923 w 11218359"/>
                <a:gd name="connsiteY46" fmla="*/ 917943 h 917943"/>
                <a:gd name="connsiteX47" fmla="*/ 535362 w 11218359"/>
                <a:gd name="connsiteY47" fmla="*/ 917943 h 917943"/>
                <a:gd name="connsiteX48" fmla="*/ 546802 w 11218359"/>
                <a:gd name="connsiteY48" fmla="*/ 917943 h 917943"/>
                <a:gd name="connsiteX49" fmla="*/ 558241 w 11218359"/>
                <a:gd name="connsiteY49" fmla="*/ 917943 h 917943"/>
                <a:gd name="connsiteX50" fmla="*/ 569681 w 11218359"/>
                <a:gd name="connsiteY50" fmla="*/ 917943 h 917943"/>
                <a:gd name="connsiteX51" fmla="*/ 581120 w 11218359"/>
                <a:gd name="connsiteY51" fmla="*/ 917943 h 917943"/>
                <a:gd name="connsiteX52" fmla="*/ 592560 w 11218359"/>
                <a:gd name="connsiteY52" fmla="*/ 917943 h 917943"/>
                <a:gd name="connsiteX53" fmla="*/ 603999 w 11218359"/>
                <a:gd name="connsiteY53" fmla="*/ 917943 h 917943"/>
                <a:gd name="connsiteX54" fmla="*/ 615439 w 11218359"/>
                <a:gd name="connsiteY54" fmla="*/ 917943 h 917943"/>
                <a:gd name="connsiteX55" fmla="*/ 626878 w 11218359"/>
                <a:gd name="connsiteY55" fmla="*/ 917943 h 917943"/>
                <a:gd name="connsiteX56" fmla="*/ 638318 w 11218359"/>
                <a:gd name="connsiteY56" fmla="*/ 917943 h 917943"/>
                <a:gd name="connsiteX57" fmla="*/ 649757 w 11218359"/>
                <a:gd name="connsiteY57" fmla="*/ 917943 h 917943"/>
                <a:gd name="connsiteX58" fmla="*/ 661192 w 11218359"/>
                <a:gd name="connsiteY58" fmla="*/ 917943 h 917943"/>
                <a:gd name="connsiteX59" fmla="*/ 672632 w 11218359"/>
                <a:gd name="connsiteY59" fmla="*/ 917943 h 917943"/>
                <a:gd name="connsiteX60" fmla="*/ 684071 w 11218359"/>
                <a:gd name="connsiteY60" fmla="*/ 917943 h 917943"/>
                <a:gd name="connsiteX61" fmla="*/ 695511 w 11218359"/>
                <a:gd name="connsiteY61" fmla="*/ 917943 h 917943"/>
                <a:gd name="connsiteX62" fmla="*/ 706950 w 11218359"/>
                <a:gd name="connsiteY62" fmla="*/ 917943 h 917943"/>
                <a:gd name="connsiteX63" fmla="*/ 718390 w 11218359"/>
                <a:gd name="connsiteY63" fmla="*/ 917943 h 917943"/>
                <a:gd name="connsiteX64" fmla="*/ 729829 w 11218359"/>
                <a:gd name="connsiteY64" fmla="*/ 917943 h 917943"/>
                <a:gd name="connsiteX65" fmla="*/ 741269 w 11218359"/>
                <a:gd name="connsiteY65" fmla="*/ 917943 h 917943"/>
                <a:gd name="connsiteX66" fmla="*/ 752708 w 11218359"/>
                <a:gd name="connsiteY66" fmla="*/ 917943 h 917943"/>
                <a:gd name="connsiteX67" fmla="*/ 764148 w 11218359"/>
                <a:gd name="connsiteY67" fmla="*/ 917943 h 917943"/>
                <a:gd name="connsiteX68" fmla="*/ 775587 w 11218359"/>
                <a:gd name="connsiteY68" fmla="*/ 917943 h 917943"/>
                <a:gd name="connsiteX69" fmla="*/ 787027 w 11218359"/>
                <a:gd name="connsiteY69" fmla="*/ 917943 h 917943"/>
                <a:gd name="connsiteX70" fmla="*/ 798467 w 11218359"/>
                <a:gd name="connsiteY70" fmla="*/ 917943 h 917943"/>
                <a:gd name="connsiteX71" fmla="*/ 809906 w 11218359"/>
                <a:gd name="connsiteY71" fmla="*/ 917943 h 917943"/>
                <a:gd name="connsiteX72" fmla="*/ 821346 w 11218359"/>
                <a:gd name="connsiteY72" fmla="*/ 917943 h 917943"/>
                <a:gd name="connsiteX73" fmla="*/ 832785 w 11218359"/>
                <a:gd name="connsiteY73" fmla="*/ 917943 h 917943"/>
                <a:gd name="connsiteX74" fmla="*/ 844225 w 11218359"/>
                <a:gd name="connsiteY74" fmla="*/ 917943 h 917943"/>
                <a:gd name="connsiteX75" fmla="*/ 855664 w 11218359"/>
                <a:gd name="connsiteY75" fmla="*/ 917943 h 917943"/>
                <a:gd name="connsiteX76" fmla="*/ 867104 w 11218359"/>
                <a:gd name="connsiteY76" fmla="*/ 917943 h 917943"/>
                <a:gd name="connsiteX77" fmla="*/ 878543 w 11218359"/>
                <a:gd name="connsiteY77" fmla="*/ 917943 h 917943"/>
                <a:gd name="connsiteX78" fmla="*/ 889983 w 11218359"/>
                <a:gd name="connsiteY78" fmla="*/ 917943 h 917943"/>
                <a:gd name="connsiteX79" fmla="*/ 901422 w 11218359"/>
                <a:gd name="connsiteY79" fmla="*/ 917943 h 917943"/>
                <a:gd name="connsiteX80" fmla="*/ 912862 w 11218359"/>
                <a:gd name="connsiteY80" fmla="*/ 917943 h 917943"/>
                <a:gd name="connsiteX81" fmla="*/ 924301 w 11218359"/>
                <a:gd name="connsiteY81" fmla="*/ 917943 h 917943"/>
                <a:gd name="connsiteX82" fmla="*/ 935741 w 11218359"/>
                <a:gd name="connsiteY82" fmla="*/ 917943 h 917943"/>
                <a:gd name="connsiteX83" fmla="*/ 947180 w 11218359"/>
                <a:gd name="connsiteY83" fmla="*/ 917943 h 917943"/>
                <a:gd name="connsiteX84" fmla="*/ 958620 w 11218359"/>
                <a:gd name="connsiteY84" fmla="*/ 917943 h 917943"/>
                <a:gd name="connsiteX85" fmla="*/ 970059 w 11218359"/>
                <a:gd name="connsiteY85" fmla="*/ 917943 h 917943"/>
                <a:gd name="connsiteX86" fmla="*/ 981499 w 11218359"/>
                <a:gd name="connsiteY86" fmla="*/ 917943 h 917943"/>
                <a:gd name="connsiteX87" fmla="*/ 992938 w 11218359"/>
                <a:gd name="connsiteY87" fmla="*/ 917943 h 917943"/>
                <a:gd name="connsiteX88" fmla="*/ 1004378 w 11218359"/>
                <a:gd name="connsiteY88" fmla="*/ 917943 h 917943"/>
                <a:gd name="connsiteX89" fmla="*/ 1015818 w 11218359"/>
                <a:gd name="connsiteY89" fmla="*/ 917943 h 917943"/>
                <a:gd name="connsiteX90" fmla="*/ 1027257 w 11218359"/>
                <a:gd name="connsiteY90" fmla="*/ 917943 h 917943"/>
                <a:gd name="connsiteX91" fmla="*/ 1038697 w 11218359"/>
                <a:gd name="connsiteY91" fmla="*/ 917943 h 917943"/>
                <a:gd name="connsiteX92" fmla="*/ 1050136 w 11218359"/>
                <a:gd name="connsiteY92" fmla="*/ 917943 h 917943"/>
                <a:gd name="connsiteX93" fmla="*/ 1061576 w 11218359"/>
                <a:gd name="connsiteY93" fmla="*/ 917943 h 917943"/>
                <a:gd name="connsiteX94" fmla="*/ 1073015 w 11218359"/>
                <a:gd name="connsiteY94" fmla="*/ 917943 h 917943"/>
                <a:gd name="connsiteX95" fmla="*/ 1084455 w 11218359"/>
                <a:gd name="connsiteY95" fmla="*/ 917943 h 917943"/>
                <a:gd name="connsiteX96" fmla="*/ 1095894 w 11218359"/>
                <a:gd name="connsiteY96" fmla="*/ 917943 h 917943"/>
                <a:gd name="connsiteX97" fmla="*/ 1107334 w 11218359"/>
                <a:gd name="connsiteY97" fmla="*/ 917943 h 917943"/>
                <a:gd name="connsiteX98" fmla="*/ 1118773 w 11218359"/>
                <a:gd name="connsiteY98" fmla="*/ 917943 h 917943"/>
                <a:gd name="connsiteX99" fmla="*/ 1130213 w 11218359"/>
                <a:gd name="connsiteY99" fmla="*/ 917943 h 917943"/>
                <a:gd name="connsiteX100" fmla="*/ 1141652 w 11218359"/>
                <a:gd name="connsiteY100" fmla="*/ 917943 h 917943"/>
                <a:gd name="connsiteX101" fmla="*/ 1153092 w 11218359"/>
                <a:gd name="connsiteY101" fmla="*/ 917943 h 917943"/>
                <a:gd name="connsiteX102" fmla="*/ 1164531 w 11218359"/>
                <a:gd name="connsiteY102" fmla="*/ 917943 h 917943"/>
                <a:gd name="connsiteX103" fmla="*/ 1175971 w 11218359"/>
                <a:gd name="connsiteY103" fmla="*/ 917943 h 917943"/>
                <a:gd name="connsiteX104" fmla="*/ 1187406 w 11218359"/>
                <a:gd name="connsiteY104" fmla="*/ 917943 h 917943"/>
                <a:gd name="connsiteX105" fmla="*/ 1198845 w 11218359"/>
                <a:gd name="connsiteY105" fmla="*/ 917943 h 917943"/>
                <a:gd name="connsiteX106" fmla="*/ 1210285 w 11218359"/>
                <a:gd name="connsiteY106" fmla="*/ 917943 h 917943"/>
                <a:gd name="connsiteX107" fmla="*/ 1221724 w 11218359"/>
                <a:gd name="connsiteY107" fmla="*/ 917943 h 917943"/>
                <a:gd name="connsiteX108" fmla="*/ 1233164 w 11218359"/>
                <a:gd name="connsiteY108" fmla="*/ 917943 h 917943"/>
                <a:gd name="connsiteX109" fmla="*/ 1244603 w 11218359"/>
                <a:gd name="connsiteY109" fmla="*/ 917943 h 917943"/>
                <a:gd name="connsiteX110" fmla="*/ 1256043 w 11218359"/>
                <a:gd name="connsiteY110" fmla="*/ 917943 h 917943"/>
                <a:gd name="connsiteX111" fmla="*/ 1267482 w 11218359"/>
                <a:gd name="connsiteY111" fmla="*/ 917943 h 917943"/>
                <a:gd name="connsiteX112" fmla="*/ 1278922 w 11218359"/>
                <a:gd name="connsiteY112" fmla="*/ 917943 h 917943"/>
                <a:gd name="connsiteX113" fmla="*/ 1290361 w 11218359"/>
                <a:gd name="connsiteY113" fmla="*/ 917943 h 917943"/>
                <a:gd name="connsiteX114" fmla="*/ 1301801 w 11218359"/>
                <a:gd name="connsiteY114" fmla="*/ 917943 h 917943"/>
                <a:gd name="connsiteX115" fmla="*/ 1313240 w 11218359"/>
                <a:gd name="connsiteY115" fmla="*/ 917943 h 917943"/>
                <a:gd name="connsiteX116" fmla="*/ 1324680 w 11218359"/>
                <a:gd name="connsiteY116" fmla="*/ 917943 h 917943"/>
                <a:gd name="connsiteX117" fmla="*/ 1336120 w 11218359"/>
                <a:gd name="connsiteY117" fmla="*/ 917943 h 917943"/>
                <a:gd name="connsiteX118" fmla="*/ 1347559 w 11218359"/>
                <a:gd name="connsiteY118" fmla="*/ 917943 h 917943"/>
                <a:gd name="connsiteX119" fmla="*/ 1358999 w 11218359"/>
                <a:gd name="connsiteY119" fmla="*/ 917943 h 917943"/>
                <a:gd name="connsiteX120" fmla="*/ 1370438 w 11218359"/>
                <a:gd name="connsiteY120" fmla="*/ 917943 h 917943"/>
                <a:gd name="connsiteX121" fmla="*/ 1381878 w 11218359"/>
                <a:gd name="connsiteY121" fmla="*/ 917943 h 917943"/>
                <a:gd name="connsiteX122" fmla="*/ 1393317 w 11218359"/>
                <a:gd name="connsiteY122" fmla="*/ 917943 h 917943"/>
                <a:gd name="connsiteX123" fmla="*/ 1404757 w 11218359"/>
                <a:gd name="connsiteY123" fmla="*/ 917943 h 917943"/>
                <a:gd name="connsiteX124" fmla="*/ 1416196 w 11218359"/>
                <a:gd name="connsiteY124" fmla="*/ 917943 h 917943"/>
                <a:gd name="connsiteX125" fmla="*/ 1427636 w 11218359"/>
                <a:gd name="connsiteY125" fmla="*/ 917943 h 917943"/>
                <a:gd name="connsiteX126" fmla="*/ 1439075 w 11218359"/>
                <a:gd name="connsiteY126" fmla="*/ 917943 h 917943"/>
                <a:gd name="connsiteX127" fmla="*/ 1450515 w 11218359"/>
                <a:gd name="connsiteY127" fmla="*/ 917943 h 917943"/>
                <a:gd name="connsiteX128" fmla="*/ 1461954 w 11218359"/>
                <a:gd name="connsiteY128" fmla="*/ 917943 h 917943"/>
                <a:gd name="connsiteX129" fmla="*/ 1473394 w 11218359"/>
                <a:gd name="connsiteY129" fmla="*/ 917943 h 917943"/>
                <a:gd name="connsiteX130" fmla="*/ 1484833 w 11218359"/>
                <a:gd name="connsiteY130" fmla="*/ 917943 h 917943"/>
                <a:gd name="connsiteX131" fmla="*/ 1496273 w 11218359"/>
                <a:gd name="connsiteY131" fmla="*/ 917943 h 917943"/>
                <a:gd name="connsiteX132" fmla="*/ 1507712 w 11218359"/>
                <a:gd name="connsiteY132" fmla="*/ 917943 h 917943"/>
                <a:gd name="connsiteX133" fmla="*/ 1519152 w 11218359"/>
                <a:gd name="connsiteY133" fmla="*/ 917943 h 917943"/>
                <a:gd name="connsiteX134" fmla="*/ 1530591 w 11218359"/>
                <a:gd name="connsiteY134" fmla="*/ 917943 h 917943"/>
                <a:gd name="connsiteX135" fmla="*/ 1542031 w 11218359"/>
                <a:gd name="connsiteY135" fmla="*/ 917943 h 917943"/>
                <a:gd name="connsiteX136" fmla="*/ 1553471 w 11218359"/>
                <a:gd name="connsiteY136" fmla="*/ 917943 h 917943"/>
                <a:gd name="connsiteX137" fmla="*/ 1564910 w 11218359"/>
                <a:gd name="connsiteY137" fmla="*/ 917943 h 917943"/>
                <a:gd name="connsiteX138" fmla="*/ 1576349 w 11218359"/>
                <a:gd name="connsiteY138" fmla="*/ 917943 h 917943"/>
                <a:gd name="connsiteX139" fmla="*/ 1587789 w 11218359"/>
                <a:gd name="connsiteY139" fmla="*/ 917943 h 917943"/>
                <a:gd name="connsiteX140" fmla="*/ 1599229 w 11218359"/>
                <a:gd name="connsiteY140" fmla="*/ 917943 h 917943"/>
                <a:gd name="connsiteX141" fmla="*/ 1610668 w 11218359"/>
                <a:gd name="connsiteY141" fmla="*/ 917943 h 917943"/>
                <a:gd name="connsiteX142" fmla="*/ 1622107 w 11218359"/>
                <a:gd name="connsiteY142" fmla="*/ 917943 h 917943"/>
                <a:gd name="connsiteX143" fmla="*/ 1633547 w 11218359"/>
                <a:gd name="connsiteY143" fmla="*/ 917943 h 917943"/>
                <a:gd name="connsiteX144" fmla="*/ 1644987 w 11218359"/>
                <a:gd name="connsiteY144" fmla="*/ 917943 h 917943"/>
                <a:gd name="connsiteX145" fmla="*/ 1656426 w 11218359"/>
                <a:gd name="connsiteY145" fmla="*/ 917943 h 917943"/>
                <a:gd name="connsiteX146" fmla="*/ 1667866 w 11218359"/>
                <a:gd name="connsiteY146" fmla="*/ 917943 h 917943"/>
                <a:gd name="connsiteX147" fmla="*/ 1679305 w 11218359"/>
                <a:gd name="connsiteY147" fmla="*/ 917943 h 917943"/>
                <a:gd name="connsiteX148" fmla="*/ 1690745 w 11218359"/>
                <a:gd name="connsiteY148" fmla="*/ 917943 h 917943"/>
                <a:gd name="connsiteX149" fmla="*/ 1702184 w 11218359"/>
                <a:gd name="connsiteY149" fmla="*/ 917943 h 917943"/>
                <a:gd name="connsiteX150" fmla="*/ 1713619 w 11218359"/>
                <a:gd name="connsiteY150" fmla="*/ 917943 h 917943"/>
                <a:gd name="connsiteX151" fmla="*/ 1725063 w 11218359"/>
                <a:gd name="connsiteY151" fmla="*/ 917943 h 917943"/>
                <a:gd name="connsiteX152" fmla="*/ 1736498 w 11218359"/>
                <a:gd name="connsiteY152" fmla="*/ 917943 h 917943"/>
                <a:gd name="connsiteX153" fmla="*/ 1747938 w 11218359"/>
                <a:gd name="connsiteY153" fmla="*/ 917943 h 917943"/>
                <a:gd name="connsiteX154" fmla="*/ 1759377 w 11218359"/>
                <a:gd name="connsiteY154" fmla="*/ 917943 h 917943"/>
                <a:gd name="connsiteX155" fmla="*/ 1770817 w 11218359"/>
                <a:gd name="connsiteY155" fmla="*/ 917943 h 917943"/>
                <a:gd name="connsiteX156" fmla="*/ 1782256 w 11218359"/>
                <a:gd name="connsiteY156" fmla="*/ 917943 h 917943"/>
                <a:gd name="connsiteX157" fmla="*/ 1793696 w 11218359"/>
                <a:gd name="connsiteY157" fmla="*/ 917943 h 917943"/>
                <a:gd name="connsiteX158" fmla="*/ 1805135 w 11218359"/>
                <a:gd name="connsiteY158" fmla="*/ 917943 h 917943"/>
                <a:gd name="connsiteX159" fmla="*/ 1816575 w 11218359"/>
                <a:gd name="connsiteY159" fmla="*/ 917943 h 917943"/>
                <a:gd name="connsiteX160" fmla="*/ 1828014 w 11218359"/>
                <a:gd name="connsiteY160" fmla="*/ 917943 h 917943"/>
                <a:gd name="connsiteX161" fmla="*/ 1839454 w 11218359"/>
                <a:gd name="connsiteY161" fmla="*/ 917943 h 917943"/>
                <a:gd name="connsiteX162" fmla="*/ 1850893 w 11218359"/>
                <a:gd name="connsiteY162" fmla="*/ 917943 h 917943"/>
                <a:gd name="connsiteX163" fmla="*/ 1862333 w 11218359"/>
                <a:gd name="connsiteY163" fmla="*/ 917943 h 917943"/>
                <a:gd name="connsiteX164" fmla="*/ 1873772 w 11218359"/>
                <a:gd name="connsiteY164" fmla="*/ 917943 h 917943"/>
                <a:gd name="connsiteX165" fmla="*/ 1885212 w 11218359"/>
                <a:gd name="connsiteY165" fmla="*/ 917943 h 917943"/>
                <a:gd name="connsiteX166" fmla="*/ 1896651 w 11218359"/>
                <a:gd name="connsiteY166" fmla="*/ 917943 h 917943"/>
                <a:gd name="connsiteX167" fmla="*/ 1908091 w 11218359"/>
                <a:gd name="connsiteY167" fmla="*/ 917943 h 917943"/>
                <a:gd name="connsiteX168" fmla="*/ 1919531 w 11218359"/>
                <a:gd name="connsiteY168" fmla="*/ 917943 h 917943"/>
                <a:gd name="connsiteX169" fmla="*/ 1930970 w 11218359"/>
                <a:gd name="connsiteY169" fmla="*/ 917943 h 917943"/>
                <a:gd name="connsiteX170" fmla="*/ 1942409 w 11218359"/>
                <a:gd name="connsiteY170" fmla="*/ 917943 h 917943"/>
                <a:gd name="connsiteX171" fmla="*/ 1953849 w 11218359"/>
                <a:gd name="connsiteY171" fmla="*/ 917943 h 917943"/>
                <a:gd name="connsiteX172" fmla="*/ 1965289 w 11218359"/>
                <a:gd name="connsiteY172" fmla="*/ 917943 h 917943"/>
                <a:gd name="connsiteX173" fmla="*/ 1976728 w 11218359"/>
                <a:gd name="connsiteY173" fmla="*/ 917943 h 917943"/>
                <a:gd name="connsiteX174" fmla="*/ 1988168 w 11218359"/>
                <a:gd name="connsiteY174" fmla="*/ 917943 h 917943"/>
                <a:gd name="connsiteX175" fmla="*/ 1999607 w 11218359"/>
                <a:gd name="connsiteY175" fmla="*/ 917943 h 917943"/>
                <a:gd name="connsiteX176" fmla="*/ 2011047 w 11218359"/>
                <a:gd name="connsiteY176" fmla="*/ 917943 h 917943"/>
                <a:gd name="connsiteX177" fmla="*/ 2022486 w 11218359"/>
                <a:gd name="connsiteY177" fmla="*/ 917943 h 917943"/>
                <a:gd name="connsiteX178" fmla="*/ 2033926 w 11218359"/>
                <a:gd name="connsiteY178" fmla="*/ 917943 h 917943"/>
                <a:gd name="connsiteX179" fmla="*/ 2045365 w 11218359"/>
                <a:gd name="connsiteY179" fmla="*/ 917943 h 917943"/>
                <a:gd name="connsiteX180" fmla="*/ 2056805 w 11218359"/>
                <a:gd name="connsiteY180" fmla="*/ 917943 h 917943"/>
                <a:gd name="connsiteX181" fmla="*/ 2068244 w 11218359"/>
                <a:gd name="connsiteY181" fmla="*/ 917943 h 917943"/>
                <a:gd name="connsiteX182" fmla="*/ 2079684 w 11218359"/>
                <a:gd name="connsiteY182" fmla="*/ 917943 h 917943"/>
                <a:gd name="connsiteX183" fmla="*/ 2091123 w 11218359"/>
                <a:gd name="connsiteY183" fmla="*/ 917943 h 917943"/>
                <a:gd name="connsiteX184" fmla="*/ 2102563 w 11218359"/>
                <a:gd name="connsiteY184" fmla="*/ 917943 h 917943"/>
                <a:gd name="connsiteX185" fmla="*/ 2114002 w 11218359"/>
                <a:gd name="connsiteY185" fmla="*/ 917943 h 917943"/>
                <a:gd name="connsiteX186" fmla="*/ 2125442 w 11218359"/>
                <a:gd name="connsiteY186" fmla="*/ 917943 h 917943"/>
                <a:gd name="connsiteX187" fmla="*/ 2136882 w 11218359"/>
                <a:gd name="connsiteY187" fmla="*/ 917943 h 917943"/>
                <a:gd name="connsiteX188" fmla="*/ 2148321 w 11218359"/>
                <a:gd name="connsiteY188" fmla="*/ 917943 h 917943"/>
                <a:gd name="connsiteX189" fmla="*/ 2159760 w 11218359"/>
                <a:gd name="connsiteY189" fmla="*/ 917943 h 917943"/>
                <a:gd name="connsiteX190" fmla="*/ 2171200 w 11218359"/>
                <a:gd name="connsiteY190" fmla="*/ 917943 h 917943"/>
                <a:gd name="connsiteX191" fmla="*/ 2182640 w 11218359"/>
                <a:gd name="connsiteY191" fmla="*/ 917943 h 917943"/>
                <a:gd name="connsiteX192" fmla="*/ 2194079 w 11218359"/>
                <a:gd name="connsiteY192" fmla="*/ 917943 h 917943"/>
                <a:gd name="connsiteX193" fmla="*/ 2205519 w 11218359"/>
                <a:gd name="connsiteY193" fmla="*/ 917943 h 917943"/>
                <a:gd name="connsiteX194" fmla="*/ 2216958 w 11218359"/>
                <a:gd name="connsiteY194" fmla="*/ 917943 h 917943"/>
                <a:gd name="connsiteX195" fmla="*/ 2228393 w 11218359"/>
                <a:gd name="connsiteY195" fmla="*/ 917943 h 917943"/>
                <a:gd name="connsiteX196" fmla="*/ 2239837 w 11218359"/>
                <a:gd name="connsiteY196" fmla="*/ 917943 h 917943"/>
                <a:gd name="connsiteX197" fmla="*/ 2251272 w 11218359"/>
                <a:gd name="connsiteY197" fmla="*/ 917943 h 917943"/>
                <a:gd name="connsiteX198" fmla="*/ 2262716 w 11218359"/>
                <a:gd name="connsiteY198" fmla="*/ 917943 h 917943"/>
                <a:gd name="connsiteX199" fmla="*/ 2274151 w 11218359"/>
                <a:gd name="connsiteY199" fmla="*/ 917943 h 917943"/>
                <a:gd name="connsiteX200" fmla="*/ 2285591 w 11218359"/>
                <a:gd name="connsiteY200" fmla="*/ 917943 h 917943"/>
                <a:gd name="connsiteX201" fmla="*/ 2297030 w 11218359"/>
                <a:gd name="connsiteY201" fmla="*/ 917943 h 917943"/>
                <a:gd name="connsiteX202" fmla="*/ 2308470 w 11218359"/>
                <a:gd name="connsiteY202" fmla="*/ 917943 h 917943"/>
                <a:gd name="connsiteX203" fmla="*/ 2319909 w 11218359"/>
                <a:gd name="connsiteY203" fmla="*/ 917943 h 917943"/>
                <a:gd name="connsiteX204" fmla="*/ 2331349 w 11218359"/>
                <a:gd name="connsiteY204" fmla="*/ 917943 h 917943"/>
                <a:gd name="connsiteX205" fmla="*/ 2342788 w 11218359"/>
                <a:gd name="connsiteY205" fmla="*/ 917943 h 917943"/>
                <a:gd name="connsiteX206" fmla="*/ 2354228 w 11218359"/>
                <a:gd name="connsiteY206" fmla="*/ 917943 h 917943"/>
                <a:gd name="connsiteX207" fmla="*/ 2365667 w 11218359"/>
                <a:gd name="connsiteY207" fmla="*/ 917943 h 917943"/>
                <a:gd name="connsiteX208" fmla="*/ 2377107 w 11218359"/>
                <a:gd name="connsiteY208" fmla="*/ 917943 h 917943"/>
                <a:gd name="connsiteX209" fmla="*/ 2388546 w 11218359"/>
                <a:gd name="connsiteY209" fmla="*/ 917943 h 917943"/>
                <a:gd name="connsiteX210" fmla="*/ 2399986 w 11218359"/>
                <a:gd name="connsiteY210" fmla="*/ 917943 h 917943"/>
                <a:gd name="connsiteX211" fmla="*/ 2411425 w 11218359"/>
                <a:gd name="connsiteY211" fmla="*/ 917943 h 917943"/>
                <a:gd name="connsiteX212" fmla="*/ 2422865 w 11218359"/>
                <a:gd name="connsiteY212" fmla="*/ 917943 h 917943"/>
                <a:gd name="connsiteX213" fmla="*/ 2434304 w 11218359"/>
                <a:gd name="connsiteY213" fmla="*/ 917943 h 917943"/>
                <a:gd name="connsiteX214" fmla="*/ 2445744 w 11218359"/>
                <a:gd name="connsiteY214" fmla="*/ 917943 h 917943"/>
                <a:gd name="connsiteX215" fmla="*/ 2457184 w 11218359"/>
                <a:gd name="connsiteY215" fmla="*/ 917943 h 917943"/>
                <a:gd name="connsiteX216" fmla="*/ 2468623 w 11218359"/>
                <a:gd name="connsiteY216" fmla="*/ 917943 h 917943"/>
                <a:gd name="connsiteX217" fmla="*/ 2480062 w 11218359"/>
                <a:gd name="connsiteY217" fmla="*/ 917943 h 917943"/>
                <a:gd name="connsiteX218" fmla="*/ 2491502 w 11218359"/>
                <a:gd name="connsiteY218" fmla="*/ 917943 h 917943"/>
                <a:gd name="connsiteX219" fmla="*/ 2502942 w 11218359"/>
                <a:gd name="connsiteY219" fmla="*/ 917943 h 917943"/>
                <a:gd name="connsiteX220" fmla="*/ 2514381 w 11218359"/>
                <a:gd name="connsiteY220" fmla="*/ 917943 h 917943"/>
                <a:gd name="connsiteX221" fmla="*/ 2525821 w 11218359"/>
                <a:gd name="connsiteY221" fmla="*/ 917943 h 917943"/>
                <a:gd name="connsiteX222" fmla="*/ 2537260 w 11218359"/>
                <a:gd name="connsiteY222" fmla="*/ 917943 h 917943"/>
                <a:gd name="connsiteX223" fmla="*/ 2548700 w 11218359"/>
                <a:gd name="connsiteY223" fmla="*/ 917943 h 917943"/>
                <a:gd name="connsiteX224" fmla="*/ 2560139 w 11218359"/>
                <a:gd name="connsiteY224" fmla="*/ 917943 h 917943"/>
                <a:gd name="connsiteX225" fmla="*/ 2571579 w 11218359"/>
                <a:gd name="connsiteY225" fmla="*/ 917943 h 917943"/>
                <a:gd name="connsiteX226" fmla="*/ 2583018 w 11218359"/>
                <a:gd name="connsiteY226" fmla="*/ 917943 h 917943"/>
                <a:gd name="connsiteX227" fmla="*/ 2594458 w 11218359"/>
                <a:gd name="connsiteY227" fmla="*/ 917943 h 917943"/>
                <a:gd name="connsiteX228" fmla="*/ 2605897 w 11218359"/>
                <a:gd name="connsiteY228" fmla="*/ 917943 h 917943"/>
                <a:gd name="connsiteX229" fmla="*/ 2617337 w 11218359"/>
                <a:gd name="connsiteY229" fmla="*/ 917943 h 917943"/>
                <a:gd name="connsiteX230" fmla="*/ 2628776 w 11218359"/>
                <a:gd name="connsiteY230" fmla="*/ 917943 h 917943"/>
                <a:gd name="connsiteX231" fmla="*/ 2640216 w 11218359"/>
                <a:gd name="connsiteY231" fmla="*/ 917943 h 917943"/>
                <a:gd name="connsiteX232" fmla="*/ 2651655 w 11218359"/>
                <a:gd name="connsiteY232" fmla="*/ 917943 h 917943"/>
                <a:gd name="connsiteX233" fmla="*/ 2663095 w 11218359"/>
                <a:gd name="connsiteY233" fmla="*/ 917943 h 917943"/>
                <a:gd name="connsiteX234" fmla="*/ 2674535 w 11218359"/>
                <a:gd name="connsiteY234" fmla="*/ 917943 h 917943"/>
                <a:gd name="connsiteX235" fmla="*/ 2685974 w 11218359"/>
                <a:gd name="connsiteY235" fmla="*/ 917943 h 917943"/>
                <a:gd name="connsiteX236" fmla="*/ 2697413 w 11218359"/>
                <a:gd name="connsiteY236" fmla="*/ 917943 h 917943"/>
                <a:gd name="connsiteX237" fmla="*/ 2708853 w 11218359"/>
                <a:gd name="connsiteY237" fmla="*/ 917943 h 917943"/>
                <a:gd name="connsiteX238" fmla="*/ 2720293 w 11218359"/>
                <a:gd name="connsiteY238" fmla="*/ 917943 h 917943"/>
                <a:gd name="connsiteX239" fmla="*/ 2731727 w 11218359"/>
                <a:gd name="connsiteY239" fmla="*/ 917943 h 917943"/>
                <a:gd name="connsiteX240" fmla="*/ 2743172 w 11218359"/>
                <a:gd name="connsiteY240" fmla="*/ 917943 h 917943"/>
                <a:gd name="connsiteX241" fmla="*/ 2754611 w 11218359"/>
                <a:gd name="connsiteY241" fmla="*/ 917943 h 917943"/>
                <a:gd name="connsiteX242" fmla="*/ 2766046 w 11218359"/>
                <a:gd name="connsiteY242" fmla="*/ 917943 h 917943"/>
                <a:gd name="connsiteX243" fmla="*/ 2777490 w 11218359"/>
                <a:gd name="connsiteY243" fmla="*/ 917943 h 917943"/>
                <a:gd name="connsiteX244" fmla="*/ 2788925 w 11218359"/>
                <a:gd name="connsiteY244" fmla="*/ 917943 h 917943"/>
                <a:gd name="connsiteX245" fmla="*/ 2800364 w 11218359"/>
                <a:gd name="connsiteY245" fmla="*/ 917943 h 917943"/>
                <a:gd name="connsiteX246" fmla="*/ 2811804 w 11218359"/>
                <a:gd name="connsiteY246" fmla="*/ 917943 h 917943"/>
                <a:gd name="connsiteX247" fmla="*/ 2823243 w 11218359"/>
                <a:gd name="connsiteY247" fmla="*/ 917943 h 917943"/>
                <a:gd name="connsiteX248" fmla="*/ 2834683 w 11218359"/>
                <a:gd name="connsiteY248" fmla="*/ 917943 h 917943"/>
                <a:gd name="connsiteX249" fmla="*/ 2846123 w 11218359"/>
                <a:gd name="connsiteY249" fmla="*/ 917943 h 917943"/>
                <a:gd name="connsiteX250" fmla="*/ 2857562 w 11218359"/>
                <a:gd name="connsiteY250" fmla="*/ 917943 h 917943"/>
                <a:gd name="connsiteX251" fmla="*/ 2869001 w 11218359"/>
                <a:gd name="connsiteY251" fmla="*/ 917943 h 917943"/>
                <a:gd name="connsiteX252" fmla="*/ 2880441 w 11218359"/>
                <a:gd name="connsiteY252" fmla="*/ 917943 h 917943"/>
                <a:gd name="connsiteX253" fmla="*/ 2891881 w 11218359"/>
                <a:gd name="connsiteY253" fmla="*/ 917943 h 917943"/>
                <a:gd name="connsiteX254" fmla="*/ 2903320 w 11218359"/>
                <a:gd name="connsiteY254" fmla="*/ 917943 h 917943"/>
                <a:gd name="connsiteX255" fmla="*/ 2914760 w 11218359"/>
                <a:gd name="connsiteY255" fmla="*/ 917943 h 917943"/>
                <a:gd name="connsiteX256" fmla="*/ 2926199 w 11218359"/>
                <a:gd name="connsiteY256" fmla="*/ 917943 h 917943"/>
                <a:gd name="connsiteX257" fmla="*/ 2937639 w 11218359"/>
                <a:gd name="connsiteY257" fmla="*/ 917943 h 917943"/>
                <a:gd name="connsiteX258" fmla="*/ 2949078 w 11218359"/>
                <a:gd name="connsiteY258" fmla="*/ 917943 h 917943"/>
                <a:gd name="connsiteX259" fmla="*/ 2960518 w 11218359"/>
                <a:gd name="connsiteY259" fmla="*/ 917943 h 917943"/>
                <a:gd name="connsiteX260" fmla="*/ 2971957 w 11218359"/>
                <a:gd name="connsiteY260" fmla="*/ 917943 h 917943"/>
                <a:gd name="connsiteX261" fmla="*/ 2983397 w 11218359"/>
                <a:gd name="connsiteY261" fmla="*/ 917943 h 917943"/>
                <a:gd name="connsiteX262" fmla="*/ 2994837 w 11218359"/>
                <a:gd name="connsiteY262" fmla="*/ 917943 h 917943"/>
                <a:gd name="connsiteX263" fmla="*/ 3006276 w 11218359"/>
                <a:gd name="connsiteY263" fmla="*/ 917943 h 917943"/>
                <a:gd name="connsiteX264" fmla="*/ 3017715 w 11218359"/>
                <a:gd name="connsiteY264" fmla="*/ 917943 h 917943"/>
                <a:gd name="connsiteX265" fmla="*/ 3029155 w 11218359"/>
                <a:gd name="connsiteY265" fmla="*/ 917943 h 917943"/>
                <a:gd name="connsiteX266" fmla="*/ 3040594 w 11218359"/>
                <a:gd name="connsiteY266" fmla="*/ 917943 h 917943"/>
                <a:gd name="connsiteX267" fmla="*/ 3052034 w 11218359"/>
                <a:gd name="connsiteY267" fmla="*/ 917943 h 917943"/>
                <a:gd name="connsiteX268" fmla="*/ 3063474 w 11218359"/>
                <a:gd name="connsiteY268" fmla="*/ 917943 h 917943"/>
                <a:gd name="connsiteX269" fmla="*/ 3074913 w 11218359"/>
                <a:gd name="connsiteY269" fmla="*/ 917943 h 917943"/>
                <a:gd name="connsiteX270" fmla="*/ 3086352 w 11218359"/>
                <a:gd name="connsiteY270" fmla="*/ 917943 h 917943"/>
                <a:gd name="connsiteX271" fmla="*/ 3097792 w 11218359"/>
                <a:gd name="connsiteY271" fmla="*/ 917943 h 917943"/>
                <a:gd name="connsiteX272" fmla="*/ 3109232 w 11218359"/>
                <a:gd name="connsiteY272" fmla="*/ 917943 h 917943"/>
                <a:gd name="connsiteX273" fmla="*/ 3120671 w 11218359"/>
                <a:gd name="connsiteY273" fmla="*/ 917943 h 917943"/>
                <a:gd name="connsiteX274" fmla="*/ 3132111 w 11218359"/>
                <a:gd name="connsiteY274" fmla="*/ 917943 h 917943"/>
                <a:gd name="connsiteX275" fmla="*/ 3143550 w 11218359"/>
                <a:gd name="connsiteY275" fmla="*/ 917943 h 917943"/>
                <a:gd name="connsiteX276" fmla="*/ 3154990 w 11218359"/>
                <a:gd name="connsiteY276" fmla="*/ 917943 h 917943"/>
                <a:gd name="connsiteX277" fmla="*/ 3166429 w 11218359"/>
                <a:gd name="connsiteY277" fmla="*/ 917943 h 917943"/>
                <a:gd name="connsiteX278" fmla="*/ 3177869 w 11218359"/>
                <a:gd name="connsiteY278" fmla="*/ 917943 h 917943"/>
                <a:gd name="connsiteX279" fmla="*/ 3189308 w 11218359"/>
                <a:gd name="connsiteY279" fmla="*/ 917943 h 917943"/>
                <a:gd name="connsiteX280" fmla="*/ 3200748 w 11218359"/>
                <a:gd name="connsiteY280" fmla="*/ 917943 h 917943"/>
                <a:gd name="connsiteX281" fmla="*/ 3212187 w 11218359"/>
                <a:gd name="connsiteY281" fmla="*/ 917943 h 917943"/>
                <a:gd name="connsiteX282" fmla="*/ 3223627 w 11218359"/>
                <a:gd name="connsiteY282" fmla="*/ 917943 h 917943"/>
                <a:gd name="connsiteX283" fmla="*/ 3235066 w 11218359"/>
                <a:gd name="connsiteY283" fmla="*/ 917943 h 917943"/>
                <a:gd name="connsiteX284" fmla="*/ 3246501 w 11218359"/>
                <a:gd name="connsiteY284" fmla="*/ 917943 h 917943"/>
                <a:gd name="connsiteX285" fmla="*/ 3257945 w 11218359"/>
                <a:gd name="connsiteY285" fmla="*/ 917943 h 917943"/>
                <a:gd name="connsiteX286" fmla="*/ 3269385 w 11218359"/>
                <a:gd name="connsiteY286" fmla="*/ 917943 h 917943"/>
                <a:gd name="connsiteX287" fmla="*/ 3280825 w 11218359"/>
                <a:gd name="connsiteY287" fmla="*/ 917943 h 917943"/>
                <a:gd name="connsiteX288" fmla="*/ 3292264 w 11218359"/>
                <a:gd name="connsiteY288" fmla="*/ 917943 h 917943"/>
                <a:gd name="connsiteX289" fmla="*/ 3303699 w 11218359"/>
                <a:gd name="connsiteY289" fmla="*/ 917943 h 917943"/>
                <a:gd name="connsiteX290" fmla="*/ 3315143 w 11218359"/>
                <a:gd name="connsiteY290" fmla="*/ 917943 h 917943"/>
                <a:gd name="connsiteX291" fmla="*/ 3326578 w 11218359"/>
                <a:gd name="connsiteY291" fmla="*/ 917943 h 917943"/>
                <a:gd name="connsiteX292" fmla="*/ 3338017 w 11218359"/>
                <a:gd name="connsiteY292" fmla="*/ 917943 h 917943"/>
                <a:gd name="connsiteX293" fmla="*/ 3349457 w 11218359"/>
                <a:gd name="connsiteY293" fmla="*/ 917943 h 917943"/>
                <a:gd name="connsiteX294" fmla="*/ 3360896 w 11218359"/>
                <a:gd name="connsiteY294" fmla="*/ 917943 h 917943"/>
                <a:gd name="connsiteX295" fmla="*/ 3372336 w 11218359"/>
                <a:gd name="connsiteY295" fmla="*/ 917943 h 917943"/>
                <a:gd name="connsiteX296" fmla="*/ 3383776 w 11218359"/>
                <a:gd name="connsiteY296" fmla="*/ 917943 h 917943"/>
                <a:gd name="connsiteX297" fmla="*/ 3395215 w 11218359"/>
                <a:gd name="connsiteY297" fmla="*/ 917943 h 917943"/>
                <a:gd name="connsiteX298" fmla="*/ 3406654 w 11218359"/>
                <a:gd name="connsiteY298" fmla="*/ 917943 h 917943"/>
                <a:gd name="connsiteX299" fmla="*/ 3418094 w 11218359"/>
                <a:gd name="connsiteY299" fmla="*/ 917943 h 917943"/>
                <a:gd name="connsiteX300" fmla="*/ 3429534 w 11218359"/>
                <a:gd name="connsiteY300" fmla="*/ 917943 h 917943"/>
                <a:gd name="connsiteX301" fmla="*/ 3440973 w 11218359"/>
                <a:gd name="connsiteY301" fmla="*/ 917943 h 917943"/>
                <a:gd name="connsiteX302" fmla="*/ 3452413 w 11218359"/>
                <a:gd name="connsiteY302" fmla="*/ 917943 h 917943"/>
                <a:gd name="connsiteX303" fmla="*/ 3463852 w 11218359"/>
                <a:gd name="connsiteY303" fmla="*/ 917943 h 917943"/>
                <a:gd name="connsiteX304" fmla="*/ 3475292 w 11218359"/>
                <a:gd name="connsiteY304" fmla="*/ 917943 h 917943"/>
                <a:gd name="connsiteX305" fmla="*/ 3486731 w 11218359"/>
                <a:gd name="connsiteY305" fmla="*/ 917943 h 917943"/>
                <a:gd name="connsiteX306" fmla="*/ 3498171 w 11218359"/>
                <a:gd name="connsiteY306" fmla="*/ 917943 h 917943"/>
                <a:gd name="connsiteX307" fmla="*/ 3509610 w 11218359"/>
                <a:gd name="connsiteY307" fmla="*/ 917943 h 917943"/>
                <a:gd name="connsiteX308" fmla="*/ 3521050 w 11218359"/>
                <a:gd name="connsiteY308" fmla="*/ 917943 h 917943"/>
                <a:gd name="connsiteX309" fmla="*/ 3532489 w 11218359"/>
                <a:gd name="connsiteY309" fmla="*/ 917943 h 917943"/>
                <a:gd name="connsiteX310" fmla="*/ 3543929 w 11218359"/>
                <a:gd name="connsiteY310" fmla="*/ 917943 h 917943"/>
                <a:gd name="connsiteX311" fmla="*/ 3555368 w 11218359"/>
                <a:gd name="connsiteY311" fmla="*/ 917943 h 917943"/>
                <a:gd name="connsiteX312" fmla="*/ 3566808 w 11218359"/>
                <a:gd name="connsiteY312" fmla="*/ 917943 h 917943"/>
                <a:gd name="connsiteX313" fmla="*/ 3578247 w 11218359"/>
                <a:gd name="connsiteY313" fmla="*/ 917943 h 917943"/>
                <a:gd name="connsiteX314" fmla="*/ 3589687 w 11218359"/>
                <a:gd name="connsiteY314" fmla="*/ 917943 h 917943"/>
                <a:gd name="connsiteX315" fmla="*/ 3601127 w 11218359"/>
                <a:gd name="connsiteY315" fmla="*/ 917943 h 917943"/>
                <a:gd name="connsiteX316" fmla="*/ 3612566 w 11218359"/>
                <a:gd name="connsiteY316" fmla="*/ 917943 h 917943"/>
                <a:gd name="connsiteX317" fmla="*/ 3624005 w 11218359"/>
                <a:gd name="connsiteY317" fmla="*/ 917943 h 917943"/>
                <a:gd name="connsiteX318" fmla="*/ 3635445 w 11218359"/>
                <a:gd name="connsiteY318" fmla="*/ 917943 h 917943"/>
                <a:gd name="connsiteX319" fmla="*/ 3646885 w 11218359"/>
                <a:gd name="connsiteY319" fmla="*/ 917943 h 917943"/>
                <a:gd name="connsiteX320" fmla="*/ 3658324 w 11218359"/>
                <a:gd name="connsiteY320" fmla="*/ 917943 h 917943"/>
                <a:gd name="connsiteX321" fmla="*/ 3669764 w 11218359"/>
                <a:gd name="connsiteY321" fmla="*/ 917943 h 917943"/>
                <a:gd name="connsiteX322" fmla="*/ 3681203 w 11218359"/>
                <a:gd name="connsiteY322" fmla="*/ 917943 h 917943"/>
                <a:gd name="connsiteX323" fmla="*/ 3692643 w 11218359"/>
                <a:gd name="connsiteY323" fmla="*/ 917943 h 917943"/>
                <a:gd name="connsiteX324" fmla="*/ 3704082 w 11218359"/>
                <a:gd name="connsiteY324" fmla="*/ 917943 h 917943"/>
                <a:gd name="connsiteX325" fmla="*/ 3715522 w 11218359"/>
                <a:gd name="connsiteY325" fmla="*/ 917943 h 917943"/>
                <a:gd name="connsiteX326" fmla="*/ 3726961 w 11218359"/>
                <a:gd name="connsiteY326" fmla="*/ 917943 h 917943"/>
                <a:gd name="connsiteX327" fmla="*/ 3738401 w 11218359"/>
                <a:gd name="connsiteY327" fmla="*/ 917943 h 917943"/>
                <a:gd name="connsiteX328" fmla="*/ 3749840 w 11218359"/>
                <a:gd name="connsiteY328" fmla="*/ 917943 h 917943"/>
                <a:gd name="connsiteX329" fmla="*/ 3761280 w 11218359"/>
                <a:gd name="connsiteY329" fmla="*/ 917943 h 917943"/>
                <a:gd name="connsiteX330" fmla="*/ 3772719 w 11218359"/>
                <a:gd name="connsiteY330" fmla="*/ 917943 h 917943"/>
                <a:gd name="connsiteX331" fmla="*/ 3784154 w 11218359"/>
                <a:gd name="connsiteY331" fmla="*/ 917943 h 917943"/>
                <a:gd name="connsiteX332" fmla="*/ 3795598 w 11218359"/>
                <a:gd name="connsiteY332" fmla="*/ 917943 h 917943"/>
                <a:gd name="connsiteX333" fmla="*/ 3807033 w 11218359"/>
                <a:gd name="connsiteY333" fmla="*/ 917943 h 917943"/>
                <a:gd name="connsiteX334" fmla="*/ 3818473 w 11218359"/>
                <a:gd name="connsiteY334" fmla="*/ 917943 h 917943"/>
                <a:gd name="connsiteX335" fmla="*/ 3829917 w 11218359"/>
                <a:gd name="connsiteY335" fmla="*/ 917943 h 917943"/>
                <a:gd name="connsiteX336" fmla="*/ 3841352 w 11218359"/>
                <a:gd name="connsiteY336" fmla="*/ 917943 h 917943"/>
                <a:gd name="connsiteX337" fmla="*/ 3852791 w 11218359"/>
                <a:gd name="connsiteY337" fmla="*/ 917943 h 917943"/>
                <a:gd name="connsiteX338" fmla="*/ 3864231 w 11218359"/>
                <a:gd name="connsiteY338" fmla="*/ 917943 h 917943"/>
                <a:gd name="connsiteX339" fmla="*/ 3875670 w 11218359"/>
                <a:gd name="connsiteY339" fmla="*/ 917943 h 917943"/>
                <a:gd name="connsiteX340" fmla="*/ 3887110 w 11218359"/>
                <a:gd name="connsiteY340" fmla="*/ 917943 h 917943"/>
                <a:gd name="connsiteX341" fmla="*/ 3898549 w 11218359"/>
                <a:gd name="connsiteY341" fmla="*/ 917943 h 917943"/>
                <a:gd name="connsiteX342" fmla="*/ 3909989 w 11218359"/>
                <a:gd name="connsiteY342" fmla="*/ 917943 h 917943"/>
                <a:gd name="connsiteX343" fmla="*/ 3921447 w 11218359"/>
                <a:gd name="connsiteY343" fmla="*/ 917943 h 917943"/>
                <a:gd name="connsiteX344" fmla="*/ 3932878 w 11218359"/>
                <a:gd name="connsiteY344" fmla="*/ 917943 h 917943"/>
                <a:gd name="connsiteX345" fmla="*/ 3944307 w 11218359"/>
                <a:gd name="connsiteY345" fmla="*/ 917943 h 917943"/>
                <a:gd name="connsiteX346" fmla="*/ 3955737 w 11218359"/>
                <a:gd name="connsiteY346" fmla="*/ 917943 h 917943"/>
                <a:gd name="connsiteX347" fmla="*/ 3967167 w 11218359"/>
                <a:gd name="connsiteY347" fmla="*/ 917943 h 917943"/>
                <a:gd name="connsiteX348" fmla="*/ 3978645 w 11218359"/>
                <a:gd name="connsiteY348" fmla="*/ 917943 h 917943"/>
                <a:gd name="connsiteX349" fmla="*/ 3990075 w 11218359"/>
                <a:gd name="connsiteY349" fmla="*/ 917943 h 917943"/>
                <a:gd name="connsiteX350" fmla="*/ 4001505 w 11218359"/>
                <a:gd name="connsiteY350" fmla="*/ 917943 h 917943"/>
                <a:gd name="connsiteX351" fmla="*/ 4012935 w 11218359"/>
                <a:gd name="connsiteY351" fmla="*/ 917943 h 917943"/>
                <a:gd name="connsiteX352" fmla="*/ 4024365 w 11218359"/>
                <a:gd name="connsiteY352" fmla="*/ 917943 h 917943"/>
                <a:gd name="connsiteX353" fmla="*/ 4035843 w 11218359"/>
                <a:gd name="connsiteY353" fmla="*/ 917943 h 917943"/>
                <a:gd name="connsiteX354" fmla="*/ 4047273 w 11218359"/>
                <a:gd name="connsiteY354" fmla="*/ 917943 h 917943"/>
                <a:gd name="connsiteX355" fmla="*/ 4058702 w 11218359"/>
                <a:gd name="connsiteY355" fmla="*/ 917943 h 917943"/>
                <a:gd name="connsiteX356" fmla="*/ 4070133 w 11218359"/>
                <a:gd name="connsiteY356" fmla="*/ 917943 h 917943"/>
                <a:gd name="connsiteX357" fmla="*/ 4081563 w 11218359"/>
                <a:gd name="connsiteY357" fmla="*/ 917943 h 917943"/>
                <a:gd name="connsiteX358" fmla="*/ 4093040 w 11218359"/>
                <a:gd name="connsiteY358" fmla="*/ 917943 h 917943"/>
                <a:gd name="connsiteX359" fmla="*/ 4104471 w 11218359"/>
                <a:gd name="connsiteY359" fmla="*/ 917943 h 917943"/>
                <a:gd name="connsiteX360" fmla="*/ 4115900 w 11218359"/>
                <a:gd name="connsiteY360" fmla="*/ 917943 h 917943"/>
                <a:gd name="connsiteX361" fmla="*/ 4127330 w 11218359"/>
                <a:gd name="connsiteY361" fmla="*/ 917943 h 917943"/>
                <a:gd name="connsiteX362" fmla="*/ 4138760 w 11218359"/>
                <a:gd name="connsiteY362" fmla="*/ 917943 h 917943"/>
                <a:gd name="connsiteX363" fmla="*/ 4150238 w 11218359"/>
                <a:gd name="connsiteY363" fmla="*/ 917943 h 917943"/>
                <a:gd name="connsiteX364" fmla="*/ 4161668 w 11218359"/>
                <a:gd name="connsiteY364" fmla="*/ 917943 h 917943"/>
                <a:gd name="connsiteX365" fmla="*/ 4173098 w 11218359"/>
                <a:gd name="connsiteY365" fmla="*/ 917943 h 917943"/>
                <a:gd name="connsiteX366" fmla="*/ 4184528 w 11218359"/>
                <a:gd name="connsiteY366" fmla="*/ 917943 h 917943"/>
                <a:gd name="connsiteX367" fmla="*/ 4195958 w 11218359"/>
                <a:gd name="connsiteY367" fmla="*/ 917943 h 917943"/>
                <a:gd name="connsiteX368" fmla="*/ 4207436 w 11218359"/>
                <a:gd name="connsiteY368" fmla="*/ 917943 h 917943"/>
                <a:gd name="connsiteX369" fmla="*/ 4218865 w 11218359"/>
                <a:gd name="connsiteY369" fmla="*/ 917943 h 917943"/>
                <a:gd name="connsiteX370" fmla="*/ 4230296 w 11218359"/>
                <a:gd name="connsiteY370" fmla="*/ 917943 h 917943"/>
                <a:gd name="connsiteX371" fmla="*/ 4241726 w 11218359"/>
                <a:gd name="connsiteY371" fmla="*/ 917943 h 917943"/>
                <a:gd name="connsiteX372" fmla="*/ 4253156 w 11218359"/>
                <a:gd name="connsiteY372" fmla="*/ 917943 h 917943"/>
                <a:gd name="connsiteX373" fmla="*/ 4264634 w 11218359"/>
                <a:gd name="connsiteY373" fmla="*/ 917943 h 917943"/>
                <a:gd name="connsiteX374" fmla="*/ 4276063 w 11218359"/>
                <a:gd name="connsiteY374" fmla="*/ 917943 h 917943"/>
                <a:gd name="connsiteX375" fmla="*/ 4287493 w 11218359"/>
                <a:gd name="connsiteY375" fmla="*/ 917943 h 917943"/>
                <a:gd name="connsiteX376" fmla="*/ 4298923 w 11218359"/>
                <a:gd name="connsiteY376" fmla="*/ 917943 h 917943"/>
                <a:gd name="connsiteX377" fmla="*/ 4310353 w 11218359"/>
                <a:gd name="connsiteY377" fmla="*/ 917943 h 917943"/>
                <a:gd name="connsiteX378" fmla="*/ 4321831 w 11218359"/>
                <a:gd name="connsiteY378" fmla="*/ 917943 h 917943"/>
                <a:gd name="connsiteX379" fmla="*/ 4333261 w 11218359"/>
                <a:gd name="connsiteY379" fmla="*/ 917943 h 917943"/>
                <a:gd name="connsiteX380" fmla="*/ 4344691 w 11218359"/>
                <a:gd name="connsiteY380" fmla="*/ 917943 h 917943"/>
                <a:gd name="connsiteX381" fmla="*/ 4356121 w 11218359"/>
                <a:gd name="connsiteY381" fmla="*/ 917943 h 917943"/>
                <a:gd name="connsiteX382" fmla="*/ 4367551 w 11218359"/>
                <a:gd name="connsiteY382" fmla="*/ 917943 h 917943"/>
                <a:gd name="connsiteX383" fmla="*/ 4379028 w 11218359"/>
                <a:gd name="connsiteY383" fmla="*/ 917943 h 917943"/>
                <a:gd name="connsiteX384" fmla="*/ 4390458 w 11218359"/>
                <a:gd name="connsiteY384" fmla="*/ 917943 h 917943"/>
                <a:gd name="connsiteX385" fmla="*/ 4401889 w 11218359"/>
                <a:gd name="connsiteY385" fmla="*/ 917943 h 917943"/>
                <a:gd name="connsiteX386" fmla="*/ 4413319 w 11218359"/>
                <a:gd name="connsiteY386" fmla="*/ 917943 h 917943"/>
                <a:gd name="connsiteX387" fmla="*/ 4424749 w 11218359"/>
                <a:gd name="connsiteY387" fmla="*/ 917943 h 917943"/>
                <a:gd name="connsiteX388" fmla="*/ 4436226 w 11218359"/>
                <a:gd name="connsiteY388" fmla="*/ 917943 h 917943"/>
                <a:gd name="connsiteX389" fmla="*/ 4447656 w 11218359"/>
                <a:gd name="connsiteY389" fmla="*/ 917943 h 917943"/>
                <a:gd name="connsiteX390" fmla="*/ 4459086 w 11218359"/>
                <a:gd name="connsiteY390" fmla="*/ 917943 h 917943"/>
                <a:gd name="connsiteX391" fmla="*/ 4470516 w 11218359"/>
                <a:gd name="connsiteY391" fmla="*/ 917943 h 917943"/>
                <a:gd name="connsiteX392" fmla="*/ 4481946 w 11218359"/>
                <a:gd name="connsiteY392" fmla="*/ 917943 h 917943"/>
                <a:gd name="connsiteX393" fmla="*/ 4493424 w 11218359"/>
                <a:gd name="connsiteY393" fmla="*/ 917943 h 917943"/>
                <a:gd name="connsiteX394" fmla="*/ 4504854 w 11218359"/>
                <a:gd name="connsiteY394" fmla="*/ 917943 h 917943"/>
                <a:gd name="connsiteX395" fmla="*/ 4516284 w 11218359"/>
                <a:gd name="connsiteY395" fmla="*/ 917943 h 917943"/>
                <a:gd name="connsiteX396" fmla="*/ 4527714 w 11218359"/>
                <a:gd name="connsiteY396" fmla="*/ 917943 h 917943"/>
                <a:gd name="connsiteX397" fmla="*/ 4539144 w 11218359"/>
                <a:gd name="connsiteY397" fmla="*/ 917943 h 917943"/>
                <a:gd name="connsiteX398" fmla="*/ 4550621 w 11218359"/>
                <a:gd name="connsiteY398" fmla="*/ 917943 h 917943"/>
                <a:gd name="connsiteX399" fmla="*/ 4562051 w 11218359"/>
                <a:gd name="connsiteY399" fmla="*/ 917943 h 917943"/>
                <a:gd name="connsiteX400" fmla="*/ 4573482 w 11218359"/>
                <a:gd name="connsiteY400" fmla="*/ 917943 h 917943"/>
                <a:gd name="connsiteX401" fmla="*/ 4584912 w 11218359"/>
                <a:gd name="connsiteY401" fmla="*/ 917943 h 917943"/>
                <a:gd name="connsiteX402" fmla="*/ 4596341 w 11218359"/>
                <a:gd name="connsiteY402" fmla="*/ 917943 h 917943"/>
                <a:gd name="connsiteX403" fmla="*/ 4607771 w 11218359"/>
                <a:gd name="connsiteY403" fmla="*/ 917943 h 917943"/>
                <a:gd name="connsiteX404" fmla="*/ 4619249 w 11218359"/>
                <a:gd name="connsiteY404" fmla="*/ 917943 h 917943"/>
                <a:gd name="connsiteX405" fmla="*/ 4630679 w 11218359"/>
                <a:gd name="connsiteY405" fmla="*/ 917943 h 917943"/>
                <a:gd name="connsiteX406" fmla="*/ 4642109 w 11218359"/>
                <a:gd name="connsiteY406" fmla="*/ 917943 h 917943"/>
                <a:gd name="connsiteX407" fmla="*/ 4653539 w 11218359"/>
                <a:gd name="connsiteY407" fmla="*/ 917943 h 917943"/>
                <a:gd name="connsiteX408" fmla="*/ 4664969 w 11218359"/>
                <a:gd name="connsiteY408" fmla="*/ 917943 h 917943"/>
                <a:gd name="connsiteX409" fmla="*/ 4676447 w 11218359"/>
                <a:gd name="connsiteY409" fmla="*/ 917943 h 917943"/>
                <a:gd name="connsiteX410" fmla="*/ 4687877 w 11218359"/>
                <a:gd name="connsiteY410" fmla="*/ 917943 h 917943"/>
                <a:gd name="connsiteX411" fmla="*/ 4699306 w 11218359"/>
                <a:gd name="connsiteY411" fmla="*/ 917943 h 917943"/>
                <a:gd name="connsiteX412" fmla="*/ 4710737 w 11218359"/>
                <a:gd name="connsiteY412" fmla="*/ 917943 h 917943"/>
                <a:gd name="connsiteX413" fmla="*/ 4722167 w 11218359"/>
                <a:gd name="connsiteY413" fmla="*/ 917943 h 917943"/>
                <a:gd name="connsiteX414" fmla="*/ 4733644 w 11218359"/>
                <a:gd name="connsiteY414" fmla="*/ 917943 h 917943"/>
                <a:gd name="connsiteX415" fmla="*/ 4745075 w 11218359"/>
                <a:gd name="connsiteY415" fmla="*/ 917943 h 917943"/>
                <a:gd name="connsiteX416" fmla="*/ 4756504 w 11218359"/>
                <a:gd name="connsiteY416" fmla="*/ 917943 h 917943"/>
                <a:gd name="connsiteX417" fmla="*/ 4767934 w 11218359"/>
                <a:gd name="connsiteY417" fmla="*/ 917943 h 917943"/>
                <a:gd name="connsiteX418" fmla="*/ 4779364 w 11218359"/>
                <a:gd name="connsiteY418" fmla="*/ 917943 h 917943"/>
                <a:gd name="connsiteX419" fmla="*/ 4790842 w 11218359"/>
                <a:gd name="connsiteY419" fmla="*/ 917943 h 917943"/>
                <a:gd name="connsiteX420" fmla="*/ 4802272 w 11218359"/>
                <a:gd name="connsiteY420" fmla="*/ 917943 h 917943"/>
                <a:gd name="connsiteX421" fmla="*/ 4813702 w 11218359"/>
                <a:gd name="connsiteY421" fmla="*/ 917943 h 917943"/>
                <a:gd name="connsiteX422" fmla="*/ 4825132 w 11218359"/>
                <a:gd name="connsiteY422" fmla="*/ 917943 h 917943"/>
                <a:gd name="connsiteX423" fmla="*/ 4836562 w 11218359"/>
                <a:gd name="connsiteY423" fmla="*/ 917943 h 917943"/>
                <a:gd name="connsiteX424" fmla="*/ 4848040 w 11218359"/>
                <a:gd name="connsiteY424" fmla="*/ 917943 h 917943"/>
                <a:gd name="connsiteX425" fmla="*/ 4859469 w 11218359"/>
                <a:gd name="connsiteY425" fmla="*/ 917943 h 917943"/>
                <a:gd name="connsiteX426" fmla="*/ 4870899 w 11218359"/>
                <a:gd name="connsiteY426" fmla="*/ 917943 h 917943"/>
                <a:gd name="connsiteX427" fmla="*/ 4882330 w 11218359"/>
                <a:gd name="connsiteY427" fmla="*/ 917943 h 917943"/>
                <a:gd name="connsiteX428" fmla="*/ 4893760 w 11218359"/>
                <a:gd name="connsiteY428" fmla="*/ 917943 h 917943"/>
                <a:gd name="connsiteX429" fmla="*/ 4905237 w 11218359"/>
                <a:gd name="connsiteY429" fmla="*/ 917943 h 917943"/>
                <a:gd name="connsiteX430" fmla="*/ 4916667 w 11218359"/>
                <a:gd name="connsiteY430" fmla="*/ 917943 h 917943"/>
                <a:gd name="connsiteX431" fmla="*/ 4928097 w 11218359"/>
                <a:gd name="connsiteY431" fmla="*/ 917943 h 917943"/>
                <a:gd name="connsiteX432" fmla="*/ 4939527 w 11218359"/>
                <a:gd name="connsiteY432" fmla="*/ 917943 h 917943"/>
                <a:gd name="connsiteX433" fmla="*/ 4950957 w 11218359"/>
                <a:gd name="connsiteY433" fmla="*/ 917943 h 917943"/>
                <a:gd name="connsiteX434" fmla="*/ 4962435 w 11218359"/>
                <a:gd name="connsiteY434" fmla="*/ 917943 h 917943"/>
                <a:gd name="connsiteX435" fmla="*/ 4973865 w 11218359"/>
                <a:gd name="connsiteY435" fmla="*/ 917943 h 917943"/>
                <a:gd name="connsiteX436" fmla="*/ 4985295 w 11218359"/>
                <a:gd name="connsiteY436" fmla="*/ 917943 h 917943"/>
                <a:gd name="connsiteX437" fmla="*/ 4996725 w 11218359"/>
                <a:gd name="connsiteY437" fmla="*/ 917943 h 917943"/>
                <a:gd name="connsiteX438" fmla="*/ 5008155 w 11218359"/>
                <a:gd name="connsiteY438" fmla="*/ 917943 h 917943"/>
                <a:gd name="connsiteX439" fmla="*/ 5019632 w 11218359"/>
                <a:gd name="connsiteY439" fmla="*/ 917943 h 917943"/>
                <a:gd name="connsiteX440" fmla="*/ 5031062 w 11218359"/>
                <a:gd name="connsiteY440" fmla="*/ 917943 h 917943"/>
                <a:gd name="connsiteX441" fmla="*/ 5042492 w 11218359"/>
                <a:gd name="connsiteY441" fmla="*/ 917943 h 917943"/>
                <a:gd name="connsiteX442" fmla="*/ 5053923 w 11218359"/>
                <a:gd name="connsiteY442" fmla="*/ 917943 h 917943"/>
                <a:gd name="connsiteX443" fmla="*/ 5065353 w 11218359"/>
                <a:gd name="connsiteY443" fmla="*/ 917943 h 917943"/>
                <a:gd name="connsiteX444" fmla="*/ 5076830 w 11218359"/>
                <a:gd name="connsiteY444" fmla="*/ 917943 h 917943"/>
                <a:gd name="connsiteX445" fmla="*/ 5088260 w 11218359"/>
                <a:gd name="connsiteY445" fmla="*/ 917943 h 917943"/>
                <a:gd name="connsiteX446" fmla="*/ 5099690 w 11218359"/>
                <a:gd name="connsiteY446" fmla="*/ 917943 h 917943"/>
                <a:gd name="connsiteX447" fmla="*/ 5111120 w 11218359"/>
                <a:gd name="connsiteY447" fmla="*/ 917943 h 917943"/>
                <a:gd name="connsiteX448" fmla="*/ 5122550 w 11218359"/>
                <a:gd name="connsiteY448" fmla="*/ 917943 h 917943"/>
                <a:gd name="connsiteX449" fmla="*/ 5134028 w 11218359"/>
                <a:gd name="connsiteY449" fmla="*/ 917943 h 917943"/>
                <a:gd name="connsiteX450" fmla="*/ 5145458 w 11218359"/>
                <a:gd name="connsiteY450" fmla="*/ 917943 h 917943"/>
                <a:gd name="connsiteX451" fmla="*/ 5156888 w 11218359"/>
                <a:gd name="connsiteY451" fmla="*/ 917943 h 917943"/>
                <a:gd name="connsiteX452" fmla="*/ 5168318 w 11218359"/>
                <a:gd name="connsiteY452" fmla="*/ 917943 h 917943"/>
                <a:gd name="connsiteX453" fmla="*/ 5179747 w 11218359"/>
                <a:gd name="connsiteY453" fmla="*/ 917943 h 917943"/>
                <a:gd name="connsiteX454" fmla="*/ 5191225 w 11218359"/>
                <a:gd name="connsiteY454" fmla="*/ 917943 h 917943"/>
                <a:gd name="connsiteX455" fmla="*/ 5202655 w 11218359"/>
                <a:gd name="connsiteY455" fmla="*/ 917943 h 917943"/>
                <a:gd name="connsiteX456" fmla="*/ 5214085 w 11218359"/>
                <a:gd name="connsiteY456" fmla="*/ 917943 h 917943"/>
                <a:gd name="connsiteX457" fmla="*/ 5225515 w 11218359"/>
                <a:gd name="connsiteY457" fmla="*/ 917943 h 917943"/>
                <a:gd name="connsiteX458" fmla="*/ 5236945 w 11218359"/>
                <a:gd name="connsiteY458" fmla="*/ 917943 h 917943"/>
                <a:gd name="connsiteX459" fmla="*/ 5248423 w 11218359"/>
                <a:gd name="connsiteY459" fmla="*/ 917943 h 917943"/>
                <a:gd name="connsiteX460" fmla="*/ 5259853 w 11218359"/>
                <a:gd name="connsiteY460" fmla="*/ 917943 h 917943"/>
                <a:gd name="connsiteX461" fmla="*/ 5271283 w 11218359"/>
                <a:gd name="connsiteY461" fmla="*/ 917943 h 917943"/>
                <a:gd name="connsiteX462" fmla="*/ 5282713 w 11218359"/>
                <a:gd name="connsiteY462" fmla="*/ 917943 h 917943"/>
                <a:gd name="connsiteX463" fmla="*/ 5294143 w 11218359"/>
                <a:gd name="connsiteY463" fmla="*/ 917943 h 917943"/>
                <a:gd name="connsiteX464" fmla="*/ 5305621 w 11218359"/>
                <a:gd name="connsiteY464" fmla="*/ 917943 h 917943"/>
                <a:gd name="connsiteX465" fmla="*/ 5317051 w 11218359"/>
                <a:gd name="connsiteY465" fmla="*/ 917943 h 917943"/>
                <a:gd name="connsiteX466" fmla="*/ 5328481 w 11218359"/>
                <a:gd name="connsiteY466" fmla="*/ 917943 h 917943"/>
                <a:gd name="connsiteX467" fmla="*/ 5339910 w 11218359"/>
                <a:gd name="connsiteY467" fmla="*/ 917943 h 917943"/>
                <a:gd name="connsiteX468" fmla="*/ 5351340 w 11218359"/>
                <a:gd name="connsiteY468" fmla="*/ 917943 h 917943"/>
                <a:gd name="connsiteX469" fmla="*/ 5362818 w 11218359"/>
                <a:gd name="connsiteY469" fmla="*/ 917943 h 917943"/>
                <a:gd name="connsiteX470" fmla="*/ 5374248 w 11218359"/>
                <a:gd name="connsiteY470" fmla="*/ 917943 h 917943"/>
                <a:gd name="connsiteX471" fmla="*/ 5385678 w 11218359"/>
                <a:gd name="connsiteY471" fmla="*/ 917943 h 917943"/>
                <a:gd name="connsiteX472" fmla="*/ 5397108 w 11218359"/>
                <a:gd name="connsiteY472" fmla="*/ 917943 h 917943"/>
                <a:gd name="connsiteX473" fmla="*/ 5408538 w 11218359"/>
                <a:gd name="connsiteY473" fmla="*/ 917943 h 917943"/>
                <a:gd name="connsiteX474" fmla="*/ 5420016 w 11218359"/>
                <a:gd name="connsiteY474" fmla="*/ 917943 h 917943"/>
                <a:gd name="connsiteX475" fmla="*/ 5431446 w 11218359"/>
                <a:gd name="connsiteY475" fmla="*/ 917943 h 917943"/>
                <a:gd name="connsiteX476" fmla="*/ 5442876 w 11218359"/>
                <a:gd name="connsiteY476" fmla="*/ 917943 h 917943"/>
                <a:gd name="connsiteX477" fmla="*/ 5454306 w 11218359"/>
                <a:gd name="connsiteY477" fmla="*/ 917943 h 917943"/>
                <a:gd name="connsiteX478" fmla="*/ 5465736 w 11218359"/>
                <a:gd name="connsiteY478" fmla="*/ 917943 h 917943"/>
                <a:gd name="connsiteX479" fmla="*/ 5477214 w 11218359"/>
                <a:gd name="connsiteY479" fmla="*/ 917943 h 917943"/>
                <a:gd name="connsiteX480" fmla="*/ 5488643 w 11218359"/>
                <a:gd name="connsiteY480" fmla="*/ 917943 h 917943"/>
                <a:gd name="connsiteX481" fmla="*/ 5500073 w 11218359"/>
                <a:gd name="connsiteY481" fmla="*/ 917943 h 917943"/>
                <a:gd name="connsiteX482" fmla="*/ 5511503 w 11218359"/>
                <a:gd name="connsiteY482" fmla="*/ 917943 h 917943"/>
                <a:gd name="connsiteX483" fmla="*/ 5522933 w 11218359"/>
                <a:gd name="connsiteY483" fmla="*/ 917943 h 917943"/>
                <a:gd name="connsiteX484" fmla="*/ 5534411 w 11218359"/>
                <a:gd name="connsiteY484" fmla="*/ 917943 h 917943"/>
                <a:gd name="connsiteX485" fmla="*/ 5545841 w 11218359"/>
                <a:gd name="connsiteY485" fmla="*/ 917943 h 917943"/>
                <a:gd name="connsiteX486" fmla="*/ 5557271 w 11218359"/>
                <a:gd name="connsiteY486" fmla="*/ 917943 h 917943"/>
                <a:gd name="connsiteX487" fmla="*/ 5568701 w 11218359"/>
                <a:gd name="connsiteY487" fmla="*/ 917943 h 917943"/>
                <a:gd name="connsiteX488" fmla="*/ 5580131 w 11218359"/>
                <a:gd name="connsiteY488" fmla="*/ 917943 h 917943"/>
                <a:gd name="connsiteX489" fmla="*/ 5591609 w 11218359"/>
                <a:gd name="connsiteY489" fmla="*/ 917943 h 917943"/>
                <a:gd name="connsiteX490" fmla="*/ 5603038 w 11218359"/>
                <a:gd name="connsiteY490" fmla="*/ 917943 h 917943"/>
                <a:gd name="connsiteX491" fmla="*/ 5614469 w 11218359"/>
                <a:gd name="connsiteY491" fmla="*/ 917943 h 917943"/>
                <a:gd name="connsiteX492" fmla="*/ 5625899 w 11218359"/>
                <a:gd name="connsiteY492" fmla="*/ 917943 h 917943"/>
                <a:gd name="connsiteX493" fmla="*/ 5637329 w 11218359"/>
                <a:gd name="connsiteY493" fmla="*/ 917943 h 917943"/>
                <a:gd name="connsiteX494" fmla="*/ 5648759 w 11218359"/>
                <a:gd name="connsiteY494" fmla="*/ 917943 h 917943"/>
                <a:gd name="connsiteX495" fmla="*/ 5660236 w 11218359"/>
                <a:gd name="connsiteY495" fmla="*/ 917943 h 917943"/>
                <a:gd name="connsiteX496" fmla="*/ 5671666 w 11218359"/>
                <a:gd name="connsiteY496" fmla="*/ 917943 h 917943"/>
                <a:gd name="connsiteX497" fmla="*/ 5683096 w 11218359"/>
                <a:gd name="connsiteY497" fmla="*/ 917943 h 917943"/>
                <a:gd name="connsiteX498" fmla="*/ 5694526 w 11218359"/>
                <a:gd name="connsiteY498" fmla="*/ 917943 h 917943"/>
                <a:gd name="connsiteX499" fmla="*/ 5705956 w 11218359"/>
                <a:gd name="connsiteY499" fmla="*/ 917943 h 917943"/>
                <a:gd name="connsiteX500" fmla="*/ 5717434 w 11218359"/>
                <a:gd name="connsiteY500" fmla="*/ 917943 h 917943"/>
                <a:gd name="connsiteX501" fmla="*/ 5728864 w 11218359"/>
                <a:gd name="connsiteY501" fmla="*/ 917943 h 917943"/>
                <a:gd name="connsiteX502" fmla="*/ 5740294 w 11218359"/>
                <a:gd name="connsiteY502" fmla="*/ 917943 h 917943"/>
                <a:gd name="connsiteX503" fmla="*/ 5751724 w 11218359"/>
                <a:gd name="connsiteY503" fmla="*/ 917943 h 917943"/>
                <a:gd name="connsiteX504" fmla="*/ 5763154 w 11218359"/>
                <a:gd name="connsiteY504" fmla="*/ 917943 h 917943"/>
                <a:gd name="connsiteX505" fmla="*/ 5774631 w 11218359"/>
                <a:gd name="connsiteY505" fmla="*/ 917943 h 917943"/>
                <a:gd name="connsiteX506" fmla="*/ 5786062 w 11218359"/>
                <a:gd name="connsiteY506" fmla="*/ 917943 h 917943"/>
                <a:gd name="connsiteX507" fmla="*/ 5797492 w 11218359"/>
                <a:gd name="connsiteY507" fmla="*/ 917943 h 917943"/>
                <a:gd name="connsiteX508" fmla="*/ 5808921 w 11218359"/>
                <a:gd name="connsiteY508" fmla="*/ 917943 h 917943"/>
                <a:gd name="connsiteX509" fmla="*/ 5820351 w 11218359"/>
                <a:gd name="connsiteY509" fmla="*/ 917943 h 917943"/>
                <a:gd name="connsiteX510" fmla="*/ 5831829 w 11218359"/>
                <a:gd name="connsiteY510" fmla="*/ 917943 h 917943"/>
                <a:gd name="connsiteX511" fmla="*/ 5843259 w 11218359"/>
                <a:gd name="connsiteY511" fmla="*/ 917943 h 917943"/>
                <a:gd name="connsiteX512" fmla="*/ 5854689 w 11218359"/>
                <a:gd name="connsiteY512" fmla="*/ 917943 h 917943"/>
                <a:gd name="connsiteX513" fmla="*/ 5866119 w 11218359"/>
                <a:gd name="connsiteY513" fmla="*/ 917943 h 917943"/>
                <a:gd name="connsiteX514" fmla="*/ 5877549 w 11218359"/>
                <a:gd name="connsiteY514" fmla="*/ 917943 h 917943"/>
                <a:gd name="connsiteX515" fmla="*/ 5889027 w 11218359"/>
                <a:gd name="connsiteY515" fmla="*/ 917943 h 917943"/>
                <a:gd name="connsiteX516" fmla="*/ 5900457 w 11218359"/>
                <a:gd name="connsiteY516" fmla="*/ 917943 h 917943"/>
                <a:gd name="connsiteX517" fmla="*/ 5911887 w 11218359"/>
                <a:gd name="connsiteY517" fmla="*/ 917943 h 917943"/>
                <a:gd name="connsiteX518" fmla="*/ 5923317 w 11218359"/>
                <a:gd name="connsiteY518" fmla="*/ 917943 h 917943"/>
                <a:gd name="connsiteX519" fmla="*/ 5934747 w 11218359"/>
                <a:gd name="connsiteY519" fmla="*/ 917943 h 917943"/>
                <a:gd name="connsiteX520" fmla="*/ 5946225 w 11218359"/>
                <a:gd name="connsiteY520" fmla="*/ 917943 h 917943"/>
                <a:gd name="connsiteX521" fmla="*/ 5957655 w 11218359"/>
                <a:gd name="connsiteY521" fmla="*/ 917943 h 917943"/>
                <a:gd name="connsiteX522" fmla="*/ 5969084 w 11218359"/>
                <a:gd name="connsiteY522" fmla="*/ 917943 h 917943"/>
                <a:gd name="connsiteX523" fmla="*/ 5980514 w 11218359"/>
                <a:gd name="connsiteY523" fmla="*/ 917943 h 917943"/>
                <a:gd name="connsiteX524" fmla="*/ 5991944 w 11218359"/>
                <a:gd name="connsiteY524" fmla="*/ 917943 h 917943"/>
                <a:gd name="connsiteX525" fmla="*/ 6003422 w 11218359"/>
                <a:gd name="connsiteY525" fmla="*/ 917943 h 917943"/>
                <a:gd name="connsiteX526" fmla="*/ 6014852 w 11218359"/>
                <a:gd name="connsiteY526" fmla="*/ 917943 h 917943"/>
                <a:gd name="connsiteX527" fmla="*/ 6026282 w 11218359"/>
                <a:gd name="connsiteY527" fmla="*/ 917943 h 917943"/>
                <a:gd name="connsiteX528" fmla="*/ 6037712 w 11218359"/>
                <a:gd name="connsiteY528" fmla="*/ 917943 h 917943"/>
                <a:gd name="connsiteX529" fmla="*/ 6049142 w 11218359"/>
                <a:gd name="connsiteY529" fmla="*/ 917943 h 917943"/>
                <a:gd name="connsiteX530" fmla="*/ 6060620 w 11218359"/>
                <a:gd name="connsiteY530" fmla="*/ 917943 h 917943"/>
                <a:gd name="connsiteX531" fmla="*/ 6072049 w 11218359"/>
                <a:gd name="connsiteY531" fmla="*/ 917943 h 917943"/>
                <a:gd name="connsiteX532" fmla="*/ 6083480 w 11218359"/>
                <a:gd name="connsiteY532" fmla="*/ 917943 h 917943"/>
                <a:gd name="connsiteX533" fmla="*/ 6094910 w 11218359"/>
                <a:gd name="connsiteY533" fmla="*/ 917943 h 917943"/>
                <a:gd name="connsiteX534" fmla="*/ 6106340 w 11218359"/>
                <a:gd name="connsiteY534" fmla="*/ 917943 h 917943"/>
                <a:gd name="connsiteX535" fmla="*/ 6117818 w 11218359"/>
                <a:gd name="connsiteY535" fmla="*/ 917943 h 917943"/>
                <a:gd name="connsiteX536" fmla="*/ 6129247 w 11218359"/>
                <a:gd name="connsiteY536" fmla="*/ 917943 h 917943"/>
                <a:gd name="connsiteX537" fmla="*/ 6140677 w 11218359"/>
                <a:gd name="connsiteY537" fmla="*/ 917943 h 917943"/>
                <a:gd name="connsiteX538" fmla="*/ 6152107 w 11218359"/>
                <a:gd name="connsiteY538" fmla="*/ 917943 h 917943"/>
                <a:gd name="connsiteX539" fmla="*/ 6163537 w 11218359"/>
                <a:gd name="connsiteY539" fmla="*/ 917943 h 917943"/>
                <a:gd name="connsiteX540" fmla="*/ 6175015 w 11218359"/>
                <a:gd name="connsiteY540" fmla="*/ 917943 h 917943"/>
                <a:gd name="connsiteX541" fmla="*/ 6186445 w 11218359"/>
                <a:gd name="connsiteY541" fmla="*/ 917943 h 917943"/>
                <a:gd name="connsiteX542" fmla="*/ 6197875 w 11218359"/>
                <a:gd name="connsiteY542" fmla="*/ 917943 h 917943"/>
                <a:gd name="connsiteX543" fmla="*/ 6209305 w 11218359"/>
                <a:gd name="connsiteY543" fmla="*/ 917943 h 917943"/>
                <a:gd name="connsiteX544" fmla="*/ 6220735 w 11218359"/>
                <a:gd name="connsiteY544" fmla="*/ 917943 h 917943"/>
                <a:gd name="connsiteX545" fmla="*/ 6232212 w 11218359"/>
                <a:gd name="connsiteY545" fmla="*/ 917943 h 917943"/>
                <a:gd name="connsiteX546" fmla="*/ 6243642 w 11218359"/>
                <a:gd name="connsiteY546" fmla="*/ 917943 h 917943"/>
                <a:gd name="connsiteX547" fmla="*/ 6255073 w 11218359"/>
                <a:gd name="connsiteY547" fmla="*/ 917943 h 917943"/>
                <a:gd name="connsiteX548" fmla="*/ 6266503 w 11218359"/>
                <a:gd name="connsiteY548" fmla="*/ 917943 h 917943"/>
                <a:gd name="connsiteX549" fmla="*/ 6277933 w 11218359"/>
                <a:gd name="connsiteY549" fmla="*/ 917943 h 917943"/>
                <a:gd name="connsiteX550" fmla="*/ 6289410 w 11218359"/>
                <a:gd name="connsiteY550" fmla="*/ 917943 h 917943"/>
                <a:gd name="connsiteX551" fmla="*/ 6300840 w 11218359"/>
                <a:gd name="connsiteY551" fmla="*/ 917943 h 917943"/>
                <a:gd name="connsiteX552" fmla="*/ 6312270 w 11218359"/>
                <a:gd name="connsiteY552" fmla="*/ 917943 h 917943"/>
                <a:gd name="connsiteX553" fmla="*/ 6323700 w 11218359"/>
                <a:gd name="connsiteY553" fmla="*/ 917943 h 917943"/>
                <a:gd name="connsiteX554" fmla="*/ 6335130 w 11218359"/>
                <a:gd name="connsiteY554" fmla="*/ 917943 h 917943"/>
                <a:gd name="connsiteX555" fmla="*/ 6346608 w 11218359"/>
                <a:gd name="connsiteY555" fmla="*/ 917943 h 917943"/>
                <a:gd name="connsiteX556" fmla="*/ 6358038 w 11218359"/>
                <a:gd name="connsiteY556" fmla="*/ 917943 h 917943"/>
                <a:gd name="connsiteX557" fmla="*/ 6369468 w 11218359"/>
                <a:gd name="connsiteY557" fmla="*/ 917943 h 917943"/>
                <a:gd name="connsiteX558" fmla="*/ 6380898 w 11218359"/>
                <a:gd name="connsiteY558" fmla="*/ 917943 h 917943"/>
                <a:gd name="connsiteX559" fmla="*/ 6392328 w 11218359"/>
                <a:gd name="connsiteY559" fmla="*/ 917943 h 917943"/>
                <a:gd name="connsiteX560" fmla="*/ 6403805 w 11218359"/>
                <a:gd name="connsiteY560" fmla="*/ 917943 h 917943"/>
                <a:gd name="connsiteX561" fmla="*/ 6415235 w 11218359"/>
                <a:gd name="connsiteY561" fmla="*/ 917943 h 917943"/>
                <a:gd name="connsiteX562" fmla="*/ 6426666 w 11218359"/>
                <a:gd name="connsiteY562" fmla="*/ 917943 h 917943"/>
                <a:gd name="connsiteX563" fmla="*/ 6438096 w 11218359"/>
                <a:gd name="connsiteY563" fmla="*/ 917943 h 917943"/>
                <a:gd name="connsiteX564" fmla="*/ 6449525 w 11218359"/>
                <a:gd name="connsiteY564" fmla="*/ 917943 h 917943"/>
                <a:gd name="connsiteX565" fmla="*/ 6461003 w 11218359"/>
                <a:gd name="connsiteY565" fmla="*/ 917943 h 917943"/>
                <a:gd name="connsiteX566" fmla="*/ 6472433 w 11218359"/>
                <a:gd name="connsiteY566" fmla="*/ 917943 h 917943"/>
                <a:gd name="connsiteX567" fmla="*/ 6483863 w 11218359"/>
                <a:gd name="connsiteY567" fmla="*/ 917943 h 917943"/>
                <a:gd name="connsiteX568" fmla="*/ 6495293 w 11218359"/>
                <a:gd name="connsiteY568" fmla="*/ 917943 h 917943"/>
                <a:gd name="connsiteX569" fmla="*/ 6506723 w 11218359"/>
                <a:gd name="connsiteY569" fmla="*/ 917943 h 917943"/>
                <a:gd name="connsiteX570" fmla="*/ 6518201 w 11218359"/>
                <a:gd name="connsiteY570" fmla="*/ 917943 h 917943"/>
                <a:gd name="connsiteX571" fmla="*/ 6529631 w 11218359"/>
                <a:gd name="connsiteY571" fmla="*/ 917943 h 917943"/>
                <a:gd name="connsiteX572" fmla="*/ 6541061 w 11218359"/>
                <a:gd name="connsiteY572" fmla="*/ 917943 h 917943"/>
                <a:gd name="connsiteX573" fmla="*/ 6552490 w 11218359"/>
                <a:gd name="connsiteY573" fmla="*/ 917943 h 917943"/>
                <a:gd name="connsiteX574" fmla="*/ 6563921 w 11218359"/>
                <a:gd name="connsiteY574" fmla="*/ 917943 h 917943"/>
                <a:gd name="connsiteX575" fmla="*/ 6575398 w 11218359"/>
                <a:gd name="connsiteY575" fmla="*/ 917943 h 917943"/>
                <a:gd name="connsiteX576" fmla="*/ 6586828 w 11218359"/>
                <a:gd name="connsiteY576" fmla="*/ 917943 h 917943"/>
                <a:gd name="connsiteX577" fmla="*/ 6598259 w 11218359"/>
                <a:gd name="connsiteY577" fmla="*/ 917943 h 917943"/>
                <a:gd name="connsiteX578" fmla="*/ 6609688 w 11218359"/>
                <a:gd name="connsiteY578" fmla="*/ 917943 h 917943"/>
                <a:gd name="connsiteX579" fmla="*/ 6621118 w 11218359"/>
                <a:gd name="connsiteY579" fmla="*/ 917943 h 917943"/>
                <a:gd name="connsiteX580" fmla="*/ 6632596 w 11218359"/>
                <a:gd name="connsiteY580" fmla="*/ 917943 h 917943"/>
                <a:gd name="connsiteX581" fmla="*/ 6644026 w 11218359"/>
                <a:gd name="connsiteY581" fmla="*/ 917943 h 917943"/>
                <a:gd name="connsiteX582" fmla="*/ 6655456 w 11218359"/>
                <a:gd name="connsiteY582" fmla="*/ 917943 h 917943"/>
                <a:gd name="connsiteX583" fmla="*/ 6666886 w 11218359"/>
                <a:gd name="connsiteY583" fmla="*/ 917943 h 917943"/>
                <a:gd name="connsiteX584" fmla="*/ 6678316 w 11218359"/>
                <a:gd name="connsiteY584" fmla="*/ 917943 h 917943"/>
                <a:gd name="connsiteX585" fmla="*/ 6689794 w 11218359"/>
                <a:gd name="connsiteY585" fmla="*/ 917943 h 917943"/>
                <a:gd name="connsiteX586" fmla="*/ 6701224 w 11218359"/>
                <a:gd name="connsiteY586" fmla="*/ 917943 h 917943"/>
                <a:gd name="connsiteX587" fmla="*/ 6712653 w 11218359"/>
                <a:gd name="connsiteY587" fmla="*/ 917943 h 917943"/>
                <a:gd name="connsiteX588" fmla="*/ 6724083 w 11218359"/>
                <a:gd name="connsiteY588" fmla="*/ 917943 h 917943"/>
                <a:gd name="connsiteX589" fmla="*/ 6735514 w 11218359"/>
                <a:gd name="connsiteY589" fmla="*/ 917943 h 917943"/>
                <a:gd name="connsiteX590" fmla="*/ 6746944 w 11218359"/>
                <a:gd name="connsiteY590" fmla="*/ 917943 h 917943"/>
                <a:gd name="connsiteX591" fmla="*/ 6758421 w 11218359"/>
                <a:gd name="connsiteY591" fmla="*/ 917943 h 917943"/>
                <a:gd name="connsiteX592" fmla="*/ 6769851 w 11218359"/>
                <a:gd name="connsiteY592" fmla="*/ 917943 h 917943"/>
                <a:gd name="connsiteX593" fmla="*/ 6781281 w 11218359"/>
                <a:gd name="connsiteY593" fmla="*/ 917943 h 917943"/>
                <a:gd name="connsiteX594" fmla="*/ 6792711 w 11218359"/>
                <a:gd name="connsiteY594" fmla="*/ 917943 h 917943"/>
                <a:gd name="connsiteX595" fmla="*/ 6804141 w 11218359"/>
                <a:gd name="connsiteY595" fmla="*/ 917943 h 917943"/>
                <a:gd name="connsiteX596" fmla="*/ 6815619 w 11218359"/>
                <a:gd name="connsiteY596" fmla="*/ 917943 h 917943"/>
                <a:gd name="connsiteX597" fmla="*/ 6827049 w 11218359"/>
                <a:gd name="connsiteY597" fmla="*/ 917943 h 917943"/>
                <a:gd name="connsiteX598" fmla="*/ 6838479 w 11218359"/>
                <a:gd name="connsiteY598" fmla="*/ 917943 h 917943"/>
                <a:gd name="connsiteX599" fmla="*/ 6849909 w 11218359"/>
                <a:gd name="connsiteY599" fmla="*/ 917943 h 917943"/>
                <a:gd name="connsiteX600" fmla="*/ 6861339 w 11218359"/>
                <a:gd name="connsiteY600" fmla="*/ 917943 h 917943"/>
                <a:gd name="connsiteX601" fmla="*/ 6872816 w 11218359"/>
                <a:gd name="connsiteY601" fmla="*/ 917943 h 917943"/>
                <a:gd name="connsiteX602" fmla="*/ 6884246 w 11218359"/>
                <a:gd name="connsiteY602" fmla="*/ 917943 h 917943"/>
                <a:gd name="connsiteX603" fmla="*/ 6895676 w 11218359"/>
                <a:gd name="connsiteY603" fmla="*/ 917943 h 917943"/>
                <a:gd name="connsiteX604" fmla="*/ 6907107 w 11218359"/>
                <a:gd name="connsiteY604" fmla="*/ 917943 h 917943"/>
                <a:gd name="connsiteX605" fmla="*/ 6918537 w 11218359"/>
                <a:gd name="connsiteY605" fmla="*/ 917943 h 917943"/>
                <a:gd name="connsiteX606" fmla="*/ 6930014 w 11218359"/>
                <a:gd name="connsiteY606" fmla="*/ 917943 h 917943"/>
                <a:gd name="connsiteX607" fmla="*/ 6941444 w 11218359"/>
                <a:gd name="connsiteY607" fmla="*/ 917943 h 917943"/>
                <a:gd name="connsiteX608" fmla="*/ 6952874 w 11218359"/>
                <a:gd name="connsiteY608" fmla="*/ 917943 h 917943"/>
                <a:gd name="connsiteX609" fmla="*/ 6964304 w 11218359"/>
                <a:gd name="connsiteY609" fmla="*/ 917943 h 917943"/>
                <a:gd name="connsiteX610" fmla="*/ 6975734 w 11218359"/>
                <a:gd name="connsiteY610" fmla="*/ 917943 h 917943"/>
                <a:gd name="connsiteX611" fmla="*/ 6987212 w 11218359"/>
                <a:gd name="connsiteY611" fmla="*/ 917943 h 917943"/>
                <a:gd name="connsiteX612" fmla="*/ 6998642 w 11218359"/>
                <a:gd name="connsiteY612" fmla="*/ 917943 h 917943"/>
                <a:gd name="connsiteX613" fmla="*/ 7010072 w 11218359"/>
                <a:gd name="connsiteY613" fmla="*/ 917943 h 917943"/>
                <a:gd name="connsiteX614" fmla="*/ 7021502 w 11218359"/>
                <a:gd name="connsiteY614" fmla="*/ 917943 h 917943"/>
                <a:gd name="connsiteX615" fmla="*/ 7032931 w 11218359"/>
                <a:gd name="connsiteY615" fmla="*/ 917943 h 917943"/>
                <a:gd name="connsiteX616" fmla="*/ 7044409 w 11218359"/>
                <a:gd name="connsiteY616" fmla="*/ 917943 h 917943"/>
                <a:gd name="connsiteX617" fmla="*/ 7055839 w 11218359"/>
                <a:gd name="connsiteY617" fmla="*/ 917943 h 917943"/>
                <a:gd name="connsiteX618" fmla="*/ 7067269 w 11218359"/>
                <a:gd name="connsiteY618" fmla="*/ 917943 h 917943"/>
                <a:gd name="connsiteX619" fmla="*/ 7078700 w 11218359"/>
                <a:gd name="connsiteY619" fmla="*/ 917943 h 917943"/>
                <a:gd name="connsiteX620" fmla="*/ 7090129 w 11218359"/>
                <a:gd name="connsiteY620" fmla="*/ 917943 h 917943"/>
                <a:gd name="connsiteX621" fmla="*/ 7101607 w 11218359"/>
                <a:gd name="connsiteY621" fmla="*/ 917943 h 917943"/>
                <a:gd name="connsiteX622" fmla="*/ 7113037 w 11218359"/>
                <a:gd name="connsiteY622" fmla="*/ 917943 h 917943"/>
                <a:gd name="connsiteX623" fmla="*/ 7124467 w 11218359"/>
                <a:gd name="connsiteY623" fmla="*/ 917943 h 917943"/>
                <a:gd name="connsiteX624" fmla="*/ 7135897 w 11218359"/>
                <a:gd name="connsiteY624" fmla="*/ 917943 h 917943"/>
                <a:gd name="connsiteX625" fmla="*/ 7147327 w 11218359"/>
                <a:gd name="connsiteY625" fmla="*/ 917943 h 917943"/>
                <a:gd name="connsiteX626" fmla="*/ 7158805 w 11218359"/>
                <a:gd name="connsiteY626" fmla="*/ 917943 h 917943"/>
                <a:gd name="connsiteX627" fmla="*/ 7170235 w 11218359"/>
                <a:gd name="connsiteY627" fmla="*/ 917943 h 917943"/>
                <a:gd name="connsiteX628" fmla="*/ 7181665 w 11218359"/>
                <a:gd name="connsiteY628" fmla="*/ 917943 h 917943"/>
                <a:gd name="connsiteX629" fmla="*/ 7193094 w 11218359"/>
                <a:gd name="connsiteY629" fmla="*/ 917943 h 917943"/>
                <a:gd name="connsiteX630" fmla="*/ 7204524 w 11218359"/>
                <a:gd name="connsiteY630" fmla="*/ 917943 h 917943"/>
                <a:gd name="connsiteX631" fmla="*/ 7216002 w 11218359"/>
                <a:gd name="connsiteY631" fmla="*/ 917943 h 917943"/>
                <a:gd name="connsiteX632" fmla="*/ 7227432 w 11218359"/>
                <a:gd name="connsiteY632" fmla="*/ 917943 h 917943"/>
                <a:gd name="connsiteX633" fmla="*/ 7238862 w 11218359"/>
                <a:gd name="connsiteY633" fmla="*/ 917943 h 917943"/>
                <a:gd name="connsiteX634" fmla="*/ 7250292 w 11218359"/>
                <a:gd name="connsiteY634" fmla="*/ 917943 h 917943"/>
                <a:gd name="connsiteX635" fmla="*/ 7261722 w 11218359"/>
                <a:gd name="connsiteY635" fmla="*/ 917943 h 917943"/>
                <a:gd name="connsiteX636" fmla="*/ 7273200 w 11218359"/>
                <a:gd name="connsiteY636" fmla="*/ 917943 h 917943"/>
                <a:gd name="connsiteX637" fmla="*/ 7284630 w 11218359"/>
                <a:gd name="connsiteY637" fmla="*/ 917943 h 917943"/>
                <a:gd name="connsiteX638" fmla="*/ 7296060 w 11218359"/>
                <a:gd name="connsiteY638" fmla="*/ 917943 h 917943"/>
                <a:gd name="connsiteX639" fmla="*/ 7307490 w 11218359"/>
                <a:gd name="connsiteY639" fmla="*/ 917943 h 917943"/>
                <a:gd name="connsiteX640" fmla="*/ 7318920 w 11218359"/>
                <a:gd name="connsiteY640" fmla="*/ 917943 h 917943"/>
                <a:gd name="connsiteX641" fmla="*/ 7330398 w 11218359"/>
                <a:gd name="connsiteY641" fmla="*/ 917943 h 917943"/>
                <a:gd name="connsiteX642" fmla="*/ 7341828 w 11218359"/>
                <a:gd name="connsiteY642" fmla="*/ 917943 h 917943"/>
                <a:gd name="connsiteX643" fmla="*/ 7353257 w 11218359"/>
                <a:gd name="connsiteY643" fmla="*/ 917943 h 917943"/>
                <a:gd name="connsiteX644" fmla="*/ 7364687 w 11218359"/>
                <a:gd name="connsiteY644" fmla="*/ 917943 h 917943"/>
                <a:gd name="connsiteX645" fmla="*/ 7376117 w 11218359"/>
                <a:gd name="connsiteY645" fmla="*/ 917943 h 917943"/>
                <a:gd name="connsiteX646" fmla="*/ 7387595 w 11218359"/>
                <a:gd name="connsiteY646" fmla="*/ 917943 h 917943"/>
                <a:gd name="connsiteX647" fmla="*/ 7399025 w 11218359"/>
                <a:gd name="connsiteY647" fmla="*/ 917943 h 917943"/>
                <a:gd name="connsiteX648" fmla="*/ 7410455 w 11218359"/>
                <a:gd name="connsiteY648" fmla="*/ 917943 h 917943"/>
                <a:gd name="connsiteX649" fmla="*/ 7421885 w 11218359"/>
                <a:gd name="connsiteY649" fmla="*/ 917943 h 917943"/>
                <a:gd name="connsiteX650" fmla="*/ 7433315 w 11218359"/>
                <a:gd name="connsiteY650" fmla="*/ 917943 h 917943"/>
                <a:gd name="connsiteX651" fmla="*/ 7444793 w 11218359"/>
                <a:gd name="connsiteY651" fmla="*/ 917943 h 917943"/>
                <a:gd name="connsiteX652" fmla="*/ 7456222 w 11218359"/>
                <a:gd name="connsiteY652" fmla="*/ 917943 h 917943"/>
                <a:gd name="connsiteX653" fmla="*/ 7467653 w 11218359"/>
                <a:gd name="connsiteY653" fmla="*/ 917943 h 917943"/>
                <a:gd name="connsiteX654" fmla="*/ 7479083 w 11218359"/>
                <a:gd name="connsiteY654" fmla="*/ 917943 h 917943"/>
                <a:gd name="connsiteX655" fmla="*/ 7490513 w 11218359"/>
                <a:gd name="connsiteY655" fmla="*/ 917943 h 917943"/>
                <a:gd name="connsiteX656" fmla="*/ 7501990 w 11218359"/>
                <a:gd name="connsiteY656" fmla="*/ 917943 h 917943"/>
                <a:gd name="connsiteX657" fmla="*/ 7513420 w 11218359"/>
                <a:gd name="connsiteY657" fmla="*/ 917943 h 917943"/>
                <a:gd name="connsiteX658" fmla="*/ 7524850 w 11218359"/>
                <a:gd name="connsiteY658" fmla="*/ 917943 h 917943"/>
                <a:gd name="connsiteX659" fmla="*/ 7536280 w 11218359"/>
                <a:gd name="connsiteY659" fmla="*/ 917943 h 917943"/>
                <a:gd name="connsiteX660" fmla="*/ 7547710 w 11218359"/>
                <a:gd name="connsiteY660" fmla="*/ 917943 h 917943"/>
                <a:gd name="connsiteX661" fmla="*/ 7559188 w 11218359"/>
                <a:gd name="connsiteY661" fmla="*/ 917943 h 917943"/>
                <a:gd name="connsiteX662" fmla="*/ 7570618 w 11218359"/>
                <a:gd name="connsiteY662" fmla="*/ 917943 h 917943"/>
                <a:gd name="connsiteX663" fmla="*/ 7582048 w 11218359"/>
                <a:gd name="connsiteY663" fmla="*/ 917943 h 917943"/>
                <a:gd name="connsiteX664" fmla="*/ 7593478 w 11218359"/>
                <a:gd name="connsiteY664" fmla="*/ 917943 h 917943"/>
                <a:gd name="connsiteX665" fmla="*/ 7604908 w 11218359"/>
                <a:gd name="connsiteY665" fmla="*/ 917943 h 917943"/>
                <a:gd name="connsiteX666" fmla="*/ 7616385 w 11218359"/>
                <a:gd name="connsiteY666" fmla="*/ 917943 h 917943"/>
                <a:gd name="connsiteX667" fmla="*/ 7627815 w 11218359"/>
                <a:gd name="connsiteY667" fmla="*/ 917943 h 917943"/>
                <a:gd name="connsiteX668" fmla="*/ 7639246 w 11218359"/>
                <a:gd name="connsiteY668" fmla="*/ 917943 h 917943"/>
                <a:gd name="connsiteX669" fmla="*/ 7650676 w 11218359"/>
                <a:gd name="connsiteY669" fmla="*/ 917943 h 917943"/>
                <a:gd name="connsiteX670" fmla="*/ 7662106 w 11218359"/>
                <a:gd name="connsiteY670" fmla="*/ 917943 h 917943"/>
                <a:gd name="connsiteX671" fmla="*/ 7673583 w 11218359"/>
                <a:gd name="connsiteY671" fmla="*/ 917943 h 917943"/>
                <a:gd name="connsiteX672" fmla="*/ 7685013 w 11218359"/>
                <a:gd name="connsiteY672" fmla="*/ 917943 h 917943"/>
                <a:gd name="connsiteX673" fmla="*/ 7696443 w 11218359"/>
                <a:gd name="connsiteY673" fmla="*/ 917943 h 917943"/>
                <a:gd name="connsiteX674" fmla="*/ 7707873 w 11218359"/>
                <a:gd name="connsiteY674" fmla="*/ 917943 h 917943"/>
                <a:gd name="connsiteX675" fmla="*/ 7719303 w 11218359"/>
                <a:gd name="connsiteY675" fmla="*/ 917943 h 917943"/>
                <a:gd name="connsiteX676" fmla="*/ 7730733 w 11218359"/>
                <a:gd name="connsiteY676" fmla="*/ 917943 h 917943"/>
                <a:gd name="connsiteX677" fmla="*/ 7742211 w 11218359"/>
                <a:gd name="connsiteY677" fmla="*/ 917943 h 917943"/>
                <a:gd name="connsiteX678" fmla="*/ 7753641 w 11218359"/>
                <a:gd name="connsiteY678" fmla="*/ 917943 h 917943"/>
                <a:gd name="connsiteX679" fmla="*/ 7765071 w 11218359"/>
                <a:gd name="connsiteY679" fmla="*/ 917943 h 917943"/>
                <a:gd name="connsiteX680" fmla="*/ 7776501 w 11218359"/>
                <a:gd name="connsiteY680" fmla="*/ 917943 h 917943"/>
                <a:gd name="connsiteX681" fmla="*/ 7787931 w 11218359"/>
                <a:gd name="connsiteY681" fmla="*/ 917943 h 917943"/>
                <a:gd name="connsiteX682" fmla="*/ 7799408 w 11218359"/>
                <a:gd name="connsiteY682" fmla="*/ 917943 h 917943"/>
                <a:gd name="connsiteX683" fmla="*/ 7810839 w 11218359"/>
                <a:gd name="connsiteY683" fmla="*/ 917943 h 917943"/>
                <a:gd name="connsiteX684" fmla="*/ 7822268 w 11218359"/>
                <a:gd name="connsiteY684" fmla="*/ 917943 h 917943"/>
                <a:gd name="connsiteX685" fmla="*/ 7833698 w 11218359"/>
                <a:gd name="connsiteY685" fmla="*/ 917943 h 917943"/>
                <a:gd name="connsiteX686" fmla="*/ 7845128 w 11218359"/>
                <a:gd name="connsiteY686" fmla="*/ 917943 h 917943"/>
                <a:gd name="connsiteX687" fmla="*/ 7856606 w 11218359"/>
                <a:gd name="connsiteY687" fmla="*/ 917943 h 917943"/>
                <a:gd name="connsiteX688" fmla="*/ 7868036 w 11218359"/>
                <a:gd name="connsiteY688" fmla="*/ 917943 h 917943"/>
                <a:gd name="connsiteX689" fmla="*/ 7879466 w 11218359"/>
                <a:gd name="connsiteY689" fmla="*/ 917943 h 917943"/>
                <a:gd name="connsiteX690" fmla="*/ 7890896 w 11218359"/>
                <a:gd name="connsiteY690" fmla="*/ 917943 h 917943"/>
                <a:gd name="connsiteX691" fmla="*/ 7902326 w 11218359"/>
                <a:gd name="connsiteY691" fmla="*/ 917943 h 917943"/>
                <a:gd name="connsiteX692" fmla="*/ 7913804 w 11218359"/>
                <a:gd name="connsiteY692" fmla="*/ 917943 h 917943"/>
                <a:gd name="connsiteX693" fmla="*/ 7925234 w 11218359"/>
                <a:gd name="connsiteY693" fmla="*/ 917943 h 917943"/>
                <a:gd name="connsiteX694" fmla="*/ 7936663 w 11218359"/>
                <a:gd name="connsiteY694" fmla="*/ 917943 h 917943"/>
                <a:gd name="connsiteX695" fmla="*/ 7948094 w 11218359"/>
                <a:gd name="connsiteY695" fmla="*/ 917943 h 917943"/>
                <a:gd name="connsiteX696" fmla="*/ 7959524 w 11218359"/>
                <a:gd name="connsiteY696" fmla="*/ 917943 h 917943"/>
                <a:gd name="connsiteX697" fmla="*/ 7971001 w 11218359"/>
                <a:gd name="connsiteY697" fmla="*/ 917943 h 917943"/>
                <a:gd name="connsiteX698" fmla="*/ 7982431 w 11218359"/>
                <a:gd name="connsiteY698" fmla="*/ 917943 h 917943"/>
                <a:gd name="connsiteX699" fmla="*/ 7993861 w 11218359"/>
                <a:gd name="connsiteY699" fmla="*/ 917943 h 917943"/>
                <a:gd name="connsiteX700" fmla="*/ 8005291 w 11218359"/>
                <a:gd name="connsiteY700" fmla="*/ 917943 h 917943"/>
                <a:gd name="connsiteX701" fmla="*/ 8016721 w 11218359"/>
                <a:gd name="connsiteY701" fmla="*/ 917943 h 917943"/>
                <a:gd name="connsiteX702" fmla="*/ 8028199 w 11218359"/>
                <a:gd name="connsiteY702" fmla="*/ 917943 h 917943"/>
                <a:gd name="connsiteX703" fmla="*/ 8039629 w 11218359"/>
                <a:gd name="connsiteY703" fmla="*/ 917943 h 917943"/>
                <a:gd name="connsiteX704" fmla="*/ 8051059 w 11218359"/>
                <a:gd name="connsiteY704" fmla="*/ 917943 h 917943"/>
                <a:gd name="connsiteX705" fmla="*/ 8062489 w 11218359"/>
                <a:gd name="connsiteY705" fmla="*/ 917943 h 917943"/>
                <a:gd name="connsiteX706" fmla="*/ 8073919 w 11218359"/>
                <a:gd name="connsiteY706" fmla="*/ 917943 h 917943"/>
                <a:gd name="connsiteX707" fmla="*/ 8085396 w 11218359"/>
                <a:gd name="connsiteY707" fmla="*/ 917943 h 917943"/>
                <a:gd name="connsiteX708" fmla="*/ 8096826 w 11218359"/>
                <a:gd name="connsiteY708" fmla="*/ 917943 h 917943"/>
                <a:gd name="connsiteX709" fmla="*/ 8108256 w 11218359"/>
                <a:gd name="connsiteY709" fmla="*/ 917943 h 917943"/>
                <a:gd name="connsiteX710" fmla="*/ 8119687 w 11218359"/>
                <a:gd name="connsiteY710" fmla="*/ 917943 h 917943"/>
                <a:gd name="connsiteX711" fmla="*/ 8131117 w 11218359"/>
                <a:gd name="connsiteY711" fmla="*/ 917943 h 917943"/>
                <a:gd name="connsiteX712" fmla="*/ 8142594 w 11218359"/>
                <a:gd name="connsiteY712" fmla="*/ 917943 h 917943"/>
                <a:gd name="connsiteX713" fmla="*/ 8154024 w 11218359"/>
                <a:gd name="connsiteY713" fmla="*/ 917943 h 917943"/>
                <a:gd name="connsiteX714" fmla="*/ 8165454 w 11218359"/>
                <a:gd name="connsiteY714" fmla="*/ 917943 h 917943"/>
                <a:gd name="connsiteX715" fmla="*/ 8176884 w 11218359"/>
                <a:gd name="connsiteY715" fmla="*/ 917943 h 917943"/>
                <a:gd name="connsiteX716" fmla="*/ 8188314 w 11218359"/>
                <a:gd name="connsiteY716" fmla="*/ 917943 h 917943"/>
                <a:gd name="connsiteX717" fmla="*/ 8199792 w 11218359"/>
                <a:gd name="connsiteY717" fmla="*/ 917943 h 917943"/>
                <a:gd name="connsiteX718" fmla="*/ 8211222 w 11218359"/>
                <a:gd name="connsiteY718" fmla="*/ 917943 h 917943"/>
                <a:gd name="connsiteX719" fmla="*/ 8222652 w 11218359"/>
                <a:gd name="connsiteY719" fmla="*/ 917943 h 917943"/>
                <a:gd name="connsiteX720" fmla="*/ 8234082 w 11218359"/>
                <a:gd name="connsiteY720" fmla="*/ 917943 h 917943"/>
                <a:gd name="connsiteX721" fmla="*/ 8245512 w 11218359"/>
                <a:gd name="connsiteY721" fmla="*/ 917943 h 917943"/>
                <a:gd name="connsiteX722" fmla="*/ 8256989 w 11218359"/>
                <a:gd name="connsiteY722" fmla="*/ 917943 h 917943"/>
                <a:gd name="connsiteX723" fmla="*/ 8268419 w 11218359"/>
                <a:gd name="connsiteY723" fmla="*/ 917943 h 917943"/>
                <a:gd name="connsiteX724" fmla="*/ 8279850 w 11218359"/>
                <a:gd name="connsiteY724" fmla="*/ 917943 h 917943"/>
                <a:gd name="connsiteX725" fmla="*/ 8291280 w 11218359"/>
                <a:gd name="connsiteY725" fmla="*/ 917943 h 917943"/>
                <a:gd name="connsiteX726" fmla="*/ 8302709 w 11218359"/>
                <a:gd name="connsiteY726" fmla="*/ 917943 h 917943"/>
                <a:gd name="connsiteX727" fmla="*/ 8314187 w 11218359"/>
                <a:gd name="connsiteY727" fmla="*/ 917943 h 917943"/>
                <a:gd name="connsiteX728" fmla="*/ 8325617 w 11218359"/>
                <a:gd name="connsiteY728" fmla="*/ 917943 h 917943"/>
                <a:gd name="connsiteX729" fmla="*/ 8337047 w 11218359"/>
                <a:gd name="connsiteY729" fmla="*/ 917943 h 917943"/>
                <a:gd name="connsiteX730" fmla="*/ 8348477 w 11218359"/>
                <a:gd name="connsiteY730" fmla="*/ 917943 h 917943"/>
                <a:gd name="connsiteX731" fmla="*/ 8359907 w 11218359"/>
                <a:gd name="connsiteY731" fmla="*/ 917943 h 917943"/>
                <a:gd name="connsiteX732" fmla="*/ 8371385 w 11218359"/>
                <a:gd name="connsiteY732" fmla="*/ 917943 h 917943"/>
                <a:gd name="connsiteX733" fmla="*/ 8382815 w 11218359"/>
                <a:gd name="connsiteY733" fmla="*/ 917943 h 917943"/>
                <a:gd name="connsiteX734" fmla="*/ 8394245 w 11218359"/>
                <a:gd name="connsiteY734" fmla="*/ 917943 h 917943"/>
                <a:gd name="connsiteX735" fmla="*/ 8405674 w 11218359"/>
                <a:gd name="connsiteY735" fmla="*/ 917943 h 917943"/>
                <a:gd name="connsiteX736" fmla="*/ 8417104 w 11218359"/>
                <a:gd name="connsiteY736" fmla="*/ 917943 h 917943"/>
                <a:gd name="connsiteX737" fmla="*/ 8428582 w 11218359"/>
                <a:gd name="connsiteY737" fmla="*/ 917943 h 917943"/>
                <a:gd name="connsiteX738" fmla="*/ 8440012 w 11218359"/>
                <a:gd name="connsiteY738" fmla="*/ 917943 h 917943"/>
                <a:gd name="connsiteX739" fmla="*/ 8451442 w 11218359"/>
                <a:gd name="connsiteY739" fmla="*/ 917943 h 917943"/>
                <a:gd name="connsiteX740" fmla="*/ 8462872 w 11218359"/>
                <a:gd name="connsiteY740" fmla="*/ 917943 h 917943"/>
                <a:gd name="connsiteX741" fmla="*/ 8474302 w 11218359"/>
                <a:gd name="connsiteY741" fmla="*/ 917943 h 917943"/>
                <a:gd name="connsiteX742" fmla="*/ 8485780 w 11218359"/>
                <a:gd name="connsiteY742" fmla="*/ 917943 h 917943"/>
                <a:gd name="connsiteX743" fmla="*/ 8497210 w 11218359"/>
                <a:gd name="connsiteY743" fmla="*/ 917943 h 917943"/>
                <a:gd name="connsiteX744" fmla="*/ 8508640 w 11218359"/>
                <a:gd name="connsiteY744" fmla="*/ 917943 h 917943"/>
                <a:gd name="connsiteX745" fmla="*/ 8520069 w 11218359"/>
                <a:gd name="connsiteY745" fmla="*/ 917943 h 917943"/>
                <a:gd name="connsiteX746" fmla="*/ 8531500 w 11218359"/>
                <a:gd name="connsiteY746" fmla="*/ 917943 h 917943"/>
                <a:gd name="connsiteX747" fmla="*/ 8542977 w 11218359"/>
                <a:gd name="connsiteY747" fmla="*/ 917943 h 917943"/>
                <a:gd name="connsiteX748" fmla="*/ 8554407 w 11218359"/>
                <a:gd name="connsiteY748" fmla="*/ 917943 h 917943"/>
                <a:gd name="connsiteX749" fmla="*/ 8565837 w 11218359"/>
                <a:gd name="connsiteY749" fmla="*/ 917943 h 917943"/>
                <a:gd name="connsiteX750" fmla="*/ 8577267 w 11218359"/>
                <a:gd name="connsiteY750" fmla="*/ 917943 h 917943"/>
                <a:gd name="connsiteX751" fmla="*/ 8588697 w 11218359"/>
                <a:gd name="connsiteY751" fmla="*/ 917943 h 917943"/>
                <a:gd name="connsiteX752" fmla="*/ 8600175 w 11218359"/>
                <a:gd name="connsiteY752" fmla="*/ 917943 h 917943"/>
                <a:gd name="connsiteX753" fmla="*/ 8611605 w 11218359"/>
                <a:gd name="connsiteY753" fmla="*/ 917943 h 917943"/>
                <a:gd name="connsiteX754" fmla="*/ 8623035 w 11218359"/>
                <a:gd name="connsiteY754" fmla="*/ 917943 h 917943"/>
                <a:gd name="connsiteX755" fmla="*/ 8634465 w 11218359"/>
                <a:gd name="connsiteY755" fmla="*/ 917943 h 917943"/>
                <a:gd name="connsiteX756" fmla="*/ 8645895 w 11218359"/>
                <a:gd name="connsiteY756" fmla="*/ 917943 h 917943"/>
                <a:gd name="connsiteX757" fmla="*/ 8657373 w 11218359"/>
                <a:gd name="connsiteY757" fmla="*/ 917943 h 917943"/>
                <a:gd name="connsiteX758" fmla="*/ 8668802 w 11218359"/>
                <a:gd name="connsiteY758" fmla="*/ 917943 h 917943"/>
                <a:gd name="connsiteX759" fmla="*/ 8680232 w 11218359"/>
                <a:gd name="connsiteY759" fmla="*/ 917943 h 917943"/>
                <a:gd name="connsiteX760" fmla="*/ 8691662 w 11218359"/>
                <a:gd name="connsiteY760" fmla="*/ 917943 h 917943"/>
                <a:gd name="connsiteX761" fmla="*/ 8703093 w 11218359"/>
                <a:gd name="connsiteY761" fmla="*/ 917943 h 917943"/>
                <a:gd name="connsiteX762" fmla="*/ 8714570 w 11218359"/>
                <a:gd name="connsiteY762" fmla="*/ 917943 h 917943"/>
                <a:gd name="connsiteX763" fmla="*/ 8726000 w 11218359"/>
                <a:gd name="connsiteY763" fmla="*/ 917943 h 917943"/>
                <a:gd name="connsiteX764" fmla="*/ 8737430 w 11218359"/>
                <a:gd name="connsiteY764" fmla="*/ 917943 h 917943"/>
                <a:gd name="connsiteX765" fmla="*/ 8748860 w 11218359"/>
                <a:gd name="connsiteY765" fmla="*/ 917943 h 917943"/>
                <a:gd name="connsiteX766" fmla="*/ 8760290 w 11218359"/>
                <a:gd name="connsiteY766" fmla="*/ 917943 h 917943"/>
                <a:gd name="connsiteX767" fmla="*/ 8771768 w 11218359"/>
                <a:gd name="connsiteY767" fmla="*/ 917943 h 917943"/>
                <a:gd name="connsiteX768" fmla="*/ 8783198 w 11218359"/>
                <a:gd name="connsiteY768" fmla="*/ 917943 h 917943"/>
                <a:gd name="connsiteX769" fmla="*/ 8794628 w 11218359"/>
                <a:gd name="connsiteY769" fmla="*/ 917943 h 917943"/>
                <a:gd name="connsiteX770" fmla="*/ 8806058 w 11218359"/>
                <a:gd name="connsiteY770" fmla="*/ 917943 h 917943"/>
                <a:gd name="connsiteX771" fmla="*/ 8817488 w 11218359"/>
                <a:gd name="connsiteY771" fmla="*/ 917943 h 917943"/>
                <a:gd name="connsiteX772" fmla="*/ 8828918 w 11218359"/>
                <a:gd name="connsiteY772" fmla="*/ 917943 h 917943"/>
                <a:gd name="connsiteX773" fmla="*/ 8840395 w 11218359"/>
                <a:gd name="connsiteY773" fmla="*/ 917943 h 917943"/>
                <a:gd name="connsiteX774" fmla="*/ 8851825 w 11218359"/>
                <a:gd name="connsiteY774" fmla="*/ 917943 h 917943"/>
                <a:gd name="connsiteX775" fmla="*/ 8863256 w 11218359"/>
                <a:gd name="connsiteY775" fmla="*/ 917943 h 917943"/>
                <a:gd name="connsiteX776" fmla="*/ 8874686 w 11218359"/>
                <a:gd name="connsiteY776" fmla="*/ 917943 h 917943"/>
                <a:gd name="connsiteX777" fmla="*/ 8886115 w 11218359"/>
                <a:gd name="connsiteY777" fmla="*/ 917943 h 917943"/>
                <a:gd name="connsiteX778" fmla="*/ 8897593 w 11218359"/>
                <a:gd name="connsiteY778" fmla="*/ 917943 h 917943"/>
                <a:gd name="connsiteX779" fmla="*/ 8909022 w 11218359"/>
                <a:gd name="connsiteY779" fmla="*/ 917943 h 917943"/>
                <a:gd name="connsiteX780" fmla="*/ 8920453 w 11218359"/>
                <a:gd name="connsiteY780" fmla="*/ 917943 h 917943"/>
                <a:gd name="connsiteX781" fmla="*/ 8931883 w 11218359"/>
                <a:gd name="connsiteY781" fmla="*/ 917943 h 917943"/>
                <a:gd name="connsiteX782" fmla="*/ 8943313 w 11218359"/>
                <a:gd name="connsiteY782" fmla="*/ 917943 h 917943"/>
                <a:gd name="connsiteX783" fmla="*/ 8954791 w 11218359"/>
                <a:gd name="connsiteY783" fmla="*/ 917943 h 917943"/>
                <a:gd name="connsiteX784" fmla="*/ 8966220 w 11218359"/>
                <a:gd name="connsiteY784" fmla="*/ 917943 h 917943"/>
                <a:gd name="connsiteX785" fmla="*/ 8977651 w 11218359"/>
                <a:gd name="connsiteY785" fmla="*/ 917943 h 917943"/>
                <a:gd name="connsiteX786" fmla="*/ 8989080 w 11218359"/>
                <a:gd name="connsiteY786" fmla="*/ 917943 h 917943"/>
                <a:gd name="connsiteX787" fmla="*/ 9000511 w 11218359"/>
                <a:gd name="connsiteY787" fmla="*/ 917943 h 917943"/>
                <a:gd name="connsiteX788" fmla="*/ 9011988 w 11218359"/>
                <a:gd name="connsiteY788" fmla="*/ 917943 h 917943"/>
                <a:gd name="connsiteX789" fmla="*/ 9023418 w 11218359"/>
                <a:gd name="connsiteY789" fmla="*/ 917943 h 917943"/>
                <a:gd name="connsiteX790" fmla="*/ 9034849 w 11218359"/>
                <a:gd name="connsiteY790" fmla="*/ 917943 h 917943"/>
                <a:gd name="connsiteX791" fmla="*/ 9046278 w 11218359"/>
                <a:gd name="connsiteY791" fmla="*/ 917943 h 917943"/>
                <a:gd name="connsiteX792" fmla="*/ 9057709 w 11218359"/>
                <a:gd name="connsiteY792" fmla="*/ 917943 h 917943"/>
                <a:gd name="connsiteX793" fmla="*/ 9069186 w 11218359"/>
                <a:gd name="connsiteY793" fmla="*/ 917943 h 917943"/>
                <a:gd name="connsiteX794" fmla="*/ 9080615 w 11218359"/>
                <a:gd name="connsiteY794" fmla="*/ 917943 h 917943"/>
                <a:gd name="connsiteX795" fmla="*/ 9092046 w 11218359"/>
                <a:gd name="connsiteY795" fmla="*/ 830804 h 917943"/>
                <a:gd name="connsiteX796" fmla="*/ 9103476 w 11218359"/>
                <a:gd name="connsiteY796" fmla="*/ 132207 h 917943"/>
                <a:gd name="connsiteX797" fmla="*/ 9114906 w 11218359"/>
                <a:gd name="connsiteY797" fmla="*/ 253898 h 917943"/>
                <a:gd name="connsiteX798" fmla="*/ 9126384 w 11218359"/>
                <a:gd name="connsiteY798" fmla="*/ 359064 h 917943"/>
                <a:gd name="connsiteX799" fmla="*/ 9137813 w 11218359"/>
                <a:gd name="connsiteY799" fmla="*/ 307981 h 917943"/>
                <a:gd name="connsiteX800" fmla="*/ 9149244 w 11218359"/>
                <a:gd name="connsiteY800" fmla="*/ 141222 h 917943"/>
                <a:gd name="connsiteX801" fmla="*/ 9160673 w 11218359"/>
                <a:gd name="connsiteY801" fmla="*/ 0 h 917943"/>
                <a:gd name="connsiteX802" fmla="*/ 9172104 w 11218359"/>
                <a:gd name="connsiteY802" fmla="*/ 130707 h 917943"/>
                <a:gd name="connsiteX803" fmla="*/ 9183581 w 11218359"/>
                <a:gd name="connsiteY803" fmla="*/ 321507 h 917943"/>
                <a:gd name="connsiteX804" fmla="*/ 9195011 w 11218359"/>
                <a:gd name="connsiteY804" fmla="*/ 151738 h 917943"/>
                <a:gd name="connsiteX805" fmla="*/ 9206442 w 11218359"/>
                <a:gd name="connsiteY805" fmla="*/ 473245 h 917943"/>
                <a:gd name="connsiteX806" fmla="*/ 9217871 w 11218359"/>
                <a:gd name="connsiteY806" fmla="*/ 443198 h 917943"/>
                <a:gd name="connsiteX807" fmla="*/ 9229301 w 11218359"/>
                <a:gd name="connsiteY807" fmla="*/ 350048 h 917943"/>
                <a:gd name="connsiteX808" fmla="*/ 9240779 w 11218359"/>
                <a:gd name="connsiteY808" fmla="*/ 911933 h 917943"/>
                <a:gd name="connsiteX809" fmla="*/ 9252209 w 11218359"/>
                <a:gd name="connsiteY809" fmla="*/ 917943 h 917943"/>
                <a:gd name="connsiteX810" fmla="*/ 9263639 w 11218359"/>
                <a:gd name="connsiteY810" fmla="*/ 917943 h 917943"/>
                <a:gd name="connsiteX811" fmla="*/ 9275069 w 11218359"/>
                <a:gd name="connsiteY811" fmla="*/ 907428 h 917943"/>
                <a:gd name="connsiteX812" fmla="*/ 9286498 w 11218359"/>
                <a:gd name="connsiteY812" fmla="*/ 917943 h 917943"/>
                <a:gd name="connsiteX813" fmla="*/ 9297977 w 11218359"/>
                <a:gd name="connsiteY813" fmla="*/ 917943 h 917943"/>
                <a:gd name="connsiteX814" fmla="*/ 9309406 w 11218359"/>
                <a:gd name="connsiteY814" fmla="*/ 917943 h 917943"/>
                <a:gd name="connsiteX815" fmla="*/ 9320837 w 11218359"/>
                <a:gd name="connsiteY815" fmla="*/ 917943 h 917943"/>
                <a:gd name="connsiteX816" fmla="*/ 9332266 w 11218359"/>
                <a:gd name="connsiteY816" fmla="*/ 917943 h 917943"/>
                <a:gd name="connsiteX817" fmla="*/ 9343696 w 11218359"/>
                <a:gd name="connsiteY817" fmla="*/ 917943 h 917943"/>
                <a:gd name="connsiteX818" fmla="*/ 9355174 w 11218359"/>
                <a:gd name="connsiteY818" fmla="*/ 917943 h 917943"/>
                <a:gd name="connsiteX819" fmla="*/ 9366604 w 11218359"/>
                <a:gd name="connsiteY819" fmla="*/ 917943 h 917943"/>
                <a:gd name="connsiteX820" fmla="*/ 9378035 w 11218359"/>
                <a:gd name="connsiteY820" fmla="*/ 917943 h 917943"/>
                <a:gd name="connsiteX821" fmla="*/ 9389464 w 11218359"/>
                <a:gd name="connsiteY821" fmla="*/ 917943 h 917943"/>
                <a:gd name="connsiteX822" fmla="*/ 9400894 w 11218359"/>
                <a:gd name="connsiteY822" fmla="*/ 917943 h 917943"/>
                <a:gd name="connsiteX823" fmla="*/ 9412372 w 11218359"/>
                <a:gd name="connsiteY823" fmla="*/ 917943 h 917943"/>
                <a:gd name="connsiteX824" fmla="*/ 9423802 w 11218359"/>
                <a:gd name="connsiteY824" fmla="*/ 917943 h 917943"/>
                <a:gd name="connsiteX825" fmla="*/ 9435232 w 11218359"/>
                <a:gd name="connsiteY825" fmla="*/ 917943 h 917943"/>
                <a:gd name="connsiteX826" fmla="*/ 9446662 w 11218359"/>
                <a:gd name="connsiteY826" fmla="*/ 917943 h 917943"/>
                <a:gd name="connsiteX827" fmla="*/ 9458091 w 11218359"/>
                <a:gd name="connsiteY827" fmla="*/ 917943 h 917943"/>
                <a:gd name="connsiteX828" fmla="*/ 9469570 w 11218359"/>
                <a:gd name="connsiteY828" fmla="*/ 917943 h 917943"/>
                <a:gd name="connsiteX829" fmla="*/ 9480999 w 11218359"/>
                <a:gd name="connsiteY829" fmla="*/ 917943 h 917943"/>
                <a:gd name="connsiteX830" fmla="*/ 9492429 w 11218359"/>
                <a:gd name="connsiteY830" fmla="*/ 917943 h 917943"/>
                <a:gd name="connsiteX831" fmla="*/ 9503859 w 11218359"/>
                <a:gd name="connsiteY831" fmla="*/ 917943 h 917943"/>
                <a:gd name="connsiteX832" fmla="*/ 9515289 w 11218359"/>
                <a:gd name="connsiteY832" fmla="*/ 917943 h 917943"/>
                <a:gd name="connsiteX833" fmla="*/ 9526767 w 11218359"/>
                <a:gd name="connsiteY833" fmla="*/ 917943 h 917943"/>
                <a:gd name="connsiteX834" fmla="*/ 9538197 w 11218359"/>
                <a:gd name="connsiteY834" fmla="*/ 917943 h 917943"/>
                <a:gd name="connsiteX835" fmla="*/ 9549626 w 11218359"/>
                <a:gd name="connsiteY835" fmla="*/ 917943 h 917943"/>
                <a:gd name="connsiteX836" fmla="*/ 9561057 w 11218359"/>
                <a:gd name="connsiteY836" fmla="*/ 917943 h 917943"/>
                <a:gd name="connsiteX837" fmla="*/ 9572487 w 11218359"/>
                <a:gd name="connsiteY837" fmla="*/ 917943 h 917943"/>
                <a:gd name="connsiteX838" fmla="*/ 9583965 w 11218359"/>
                <a:gd name="connsiteY838" fmla="*/ 917943 h 917943"/>
                <a:gd name="connsiteX839" fmla="*/ 9595395 w 11218359"/>
                <a:gd name="connsiteY839" fmla="*/ 917943 h 917943"/>
                <a:gd name="connsiteX840" fmla="*/ 9606824 w 11218359"/>
                <a:gd name="connsiteY840" fmla="*/ 917943 h 917943"/>
                <a:gd name="connsiteX841" fmla="*/ 9618255 w 11218359"/>
                <a:gd name="connsiteY841" fmla="*/ 917943 h 917943"/>
                <a:gd name="connsiteX842" fmla="*/ 9629684 w 11218359"/>
                <a:gd name="connsiteY842" fmla="*/ 917943 h 917943"/>
                <a:gd name="connsiteX843" fmla="*/ 9641163 w 11218359"/>
                <a:gd name="connsiteY843" fmla="*/ 917943 h 917943"/>
                <a:gd name="connsiteX844" fmla="*/ 9652592 w 11218359"/>
                <a:gd name="connsiteY844" fmla="*/ 917943 h 917943"/>
                <a:gd name="connsiteX845" fmla="*/ 9664022 w 11218359"/>
                <a:gd name="connsiteY845" fmla="*/ 917943 h 917943"/>
                <a:gd name="connsiteX846" fmla="*/ 9675452 w 11218359"/>
                <a:gd name="connsiteY846" fmla="*/ 917943 h 917943"/>
                <a:gd name="connsiteX847" fmla="*/ 9686882 w 11218359"/>
                <a:gd name="connsiteY847" fmla="*/ 917943 h 917943"/>
                <a:gd name="connsiteX848" fmla="*/ 9698360 w 11218359"/>
                <a:gd name="connsiteY848" fmla="*/ 917943 h 917943"/>
                <a:gd name="connsiteX849" fmla="*/ 9709790 w 11218359"/>
                <a:gd name="connsiteY849" fmla="*/ 917943 h 917943"/>
                <a:gd name="connsiteX850" fmla="*/ 9721219 w 11218359"/>
                <a:gd name="connsiteY850" fmla="*/ 917943 h 917943"/>
                <a:gd name="connsiteX851" fmla="*/ 9732650 w 11218359"/>
                <a:gd name="connsiteY851" fmla="*/ 917943 h 917943"/>
                <a:gd name="connsiteX852" fmla="*/ 9744080 w 11218359"/>
                <a:gd name="connsiteY852" fmla="*/ 917943 h 917943"/>
                <a:gd name="connsiteX853" fmla="*/ 9755557 w 11218359"/>
                <a:gd name="connsiteY853" fmla="*/ 917943 h 917943"/>
                <a:gd name="connsiteX854" fmla="*/ 9766988 w 11218359"/>
                <a:gd name="connsiteY854" fmla="*/ 917943 h 917943"/>
                <a:gd name="connsiteX855" fmla="*/ 9778417 w 11218359"/>
                <a:gd name="connsiteY855" fmla="*/ 917943 h 917943"/>
                <a:gd name="connsiteX856" fmla="*/ 9789848 w 11218359"/>
                <a:gd name="connsiteY856" fmla="*/ 917943 h 917943"/>
                <a:gd name="connsiteX857" fmla="*/ 9801277 w 11218359"/>
                <a:gd name="connsiteY857" fmla="*/ 917943 h 917943"/>
                <a:gd name="connsiteX858" fmla="*/ 9812755 w 11218359"/>
                <a:gd name="connsiteY858" fmla="*/ 917943 h 917943"/>
                <a:gd name="connsiteX859" fmla="*/ 9824185 w 11218359"/>
                <a:gd name="connsiteY859" fmla="*/ 917943 h 917943"/>
                <a:gd name="connsiteX860" fmla="*/ 9835615 w 11218359"/>
                <a:gd name="connsiteY860" fmla="*/ 917943 h 917943"/>
                <a:gd name="connsiteX861" fmla="*/ 9847045 w 11218359"/>
                <a:gd name="connsiteY861" fmla="*/ 917943 h 917943"/>
                <a:gd name="connsiteX862" fmla="*/ 9858475 w 11218359"/>
                <a:gd name="connsiteY862" fmla="*/ 917943 h 917943"/>
                <a:gd name="connsiteX863" fmla="*/ 9869952 w 11218359"/>
                <a:gd name="connsiteY863" fmla="*/ 917943 h 917943"/>
                <a:gd name="connsiteX864" fmla="*/ 9881383 w 11218359"/>
                <a:gd name="connsiteY864" fmla="*/ 917943 h 917943"/>
                <a:gd name="connsiteX865" fmla="*/ 9892812 w 11218359"/>
                <a:gd name="connsiteY865" fmla="*/ 917943 h 917943"/>
                <a:gd name="connsiteX866" fmla="*/ 9904243 w 11218359"/>
                <a:gd name="connsiteY866" fmla="*/ 917943 h 917943"/>
                <a:gd name="connsiteX867" fmla="*/ 9915673 w 11218359"/>
                <a:gd name="connsiteY867" fmla="*/ 917943 h 917943"/>
                <a:gd name="connsiteX868" fmla="*/ 9927102 w 11218359"/>
                <a:gd name="connsiteY868" fmla="*/ 917943 h 917943"/>
                <a:gd name="connsiteX869" fmla="*/ 9938581 w 11218359"/>
                <a:gd name="connsiteY869" fmla="*/ 917943 h 917943"/>
                <a:gd name="connsiteX870" fmla="*/ 9950010 w 11218359"/>
                <a:gd name="connsiteY870" fmla="*/ 917943 h 917943"/>
                <a:gd name="connsiteX871" fmla="*/ 9961441 w 11218359"/>
                <a:gd name="connsiteY871" fmla="*/ 917943 h 917943"/>
                <a:gd name="connsiteX872" fmla="*/ 9972870 w 11218359"/>
                <a:gd name="connsiteY872" fmla="*/ 917943 h 917943"/>
                <a:gd name="connsiteX873" fmla="*/ 9984300 w 11218359"/>
                <a:gd name="connsiteY873" fmla="*/ 917943 h 917943"/>
                <a:gd name="connsiteX874" fmla="*/ 9995778 w 11218359"/>
                <a:gd name="connsiteY874" fmla="*/ 917943 h 917943"/>
                <a:gd name="connsiteX875" fmla="*/ 10007208 w 11218359"/>
                <a:gd name="connsiteY875" fmla="*/ 917943 h 917943"/>
                <a:gd name="connsiteX876" fmla="*/ 10018638 w 11218359"/>
                <a:gd name="connsiteY876" fmla="*/ 917943 h 917943"/>
                <a:gd name="connsiteX877" fmla="*/ 10030068 w 11218359"/>
                <a:gd name="connsiteY877" fmla="*/ 917943 h 917943"/>
                <a:gd name="connsiteX878" fmla="*/ 10041498 w 11218359"/>
                <a:gd name="connsiteY878" fmla="*/ 917943 h 917943"/>
                <a:gd name="connsiteX879" fmla="*/ 10052976 w 11218359"/>
                <a:gd name="connsiteY879" fmla="*/ 917943 h 917943"/>
                <a:gd name="connsiteX880" fmla="*/ 10064405 w 11218359"/>
                <a:gd name="connsiteY880" fmla="*/ 917943 h 917943"/>
                <a:gd name="connsiteX881" fmla="*/ 10075835 w 11218359"/>
                <a:gd name="connsiteY881" fmla="*/ 917943 h 917943"/>
                <a:gd name="connsiteX882" fmla="*/ 10087266 w 11218359"/>
                <a:gd name="connsiteY882" fmla="*/ 917943 h 917943"/>
                <a:gd name="connsiteX883" fmla="*/ 10098695 w 11218359"/>
                <a:gd name="connsiteY883" fmla="*/ 917943 h 917943"/>
                <a:gd name="connsiteX884" fmla="*/ 10110174 w 11218359"/>
                <a:gd name="connsiteY884" fmla="*/ 917943 h 917943"/>
                <a:gd name="connsiteX885" fmla="*/ 10121603 w 11218359"/>
                <a:gd name="connsiteY885" fmla="*/ 917943 h 917943"/>
                <a:gd name="connsiteX886" fmla="*/ 10133033 w 11218359"/>
                <a:gd name="connsiteY886" fmla="*/ 917943 h 917943"/>
                <a:gd name="connsiteX887" fmla="*/ 10144463 w 11218359"/>
                <a:gd name="connsiteY887" fmla="*/ 917943 h 917943"/>
                <a:gd name="connsiteX888" fmla="*/ 10155893 w 11218359"/>
                <a:gd name="connsiteY888" fmla="*/ 917943 h 917943"/>
                <a:gd name="connsiteX889" fmla="*/ 10167371 w 11218359"/>
                <a:gd name="connsiteY889" fmla="*/ 917943 h 917943"/>
                <a:gd name="connsiteX890" fmla="*/ 10178801 w 11218359"/>
                <a:gd name="connsiteY890" fmla="*/ 917943 h 917943"/>
                <a:gd name="connsiteX891" fmla="*/ 10190230 w 11218359"/>
                <a:gd name="connsiteY891" fmla="*/ 917943 h 917943"/>
                <a:gd name="connsiteX892" fmla="*/ 10201661 w 11218359"/>
                <a:gd name="connsiteY892" fmla="*/ 917943 h 917943"/>
                <a:gd name="connsiteX893" fmla="*/ 10213091 w 11218359"/>
                <a:gd name="connsiteY893" fmla="*/ 917943 h 917943"/>
                <a:gd name="connsiteX894" fmla="*/ 10224569 w 11218359"/>
                <a:gd name="connsiteY894" fmla="*/ 917943 h 917943"/>
                <a:gd name="connsiteX895" fmla="*/ 10235998 w 11218359"/>
                <a:gd name="connsiteY895" fmla="*/ 917943 h 917943"/>
                <a:gd name="connsiteX896" fmla="*/ 10247428 w 11218359"/>
                <a:gd name="connsiteY896" fmla="*/ 917943 h 917943"/>
                <a:gd name="connsiteX897" fmla="*/ 10258859 w 11218359"/>
                <a:gd name="connsiteY897" fmla="*/ 917943 h 917943"/>
                <a:gd name="connsiteX898" fmla="*/ 10270288 w 11218359"/>
                <a:gd name="connsiteY898" fmla="*/ 917943 h 917943"/>
                <a:gd name="connsiteX899" fmla="*/ 10281767 w 11218359"/>
                <a:gd name="connsiteY899" fmla="*/ 917943 h 917943"/>
                <a:gd name="connsiteX900" fmla="*/ 10293196 w 11218359"/>
                <a:gd name="connsiteY900" fmla="*/ 917943 h 917943"/>
                <a:gd name="connsiteX901" fmla="*/ 10304626 w 11218359"/>
                <a:gd name="connsiteY901" fmla="*/ 917943 h 917943"/>
                <a:gd name="connsiteX902" fmla="*/ 10316056 w 11218359"/>
                <a:gd name="connsiteY902" fmla="*/ 917943 h 917943"/>
                <a:gd name="connsiteX903" fmla="*/ 10327486 w 11218359"/>
                <a:gd name="connsiteY903" fmla="*/ 917943 h 917943"/>
                <a:gd name="connsiteX904" fmla="*/ 10338963 w 11218359"/>
                <a:gd name="connsiteY904" fmla="*/ 917943 h 917943"/>
                <a:gd name="connsiteX905" fmla="*/ 10350394 w 11218359"/>
                <a:gd name="connsiteY905" fmla="*/ 917943 h 917943"/>
                <a:gd name="connsiteX906" fmla="*/ 10361823 w 11218359"/>
                <a:gd name="connsiteY906" fmla="*/ 917943 h 917943"/>
                <a:gd name="connsiteX907" fmla="*/ 10373254 w 11218359"/>
                <a:gd name="connsiteY907" fmla="*/ 917943 h 917943"/>
                <a:gd name="connsiteX908" fmla="*/ 10384684 w 11218359"/>
                <a:gd name="connsiteY908" fmla="*/ 917943 h 917943"/>
                <a:gd name="connsiteX909" fmla="*/ 10396161 w 11218359"/>
                <a:gd name="connsiteY909" fmla="*/ 917943 h 917943"/>
                <a:gd name="connsiteX910" fmla="*/ 10407591 w 11218359"/>
                <a:gd name="connsiteY910" fmla="*/ 917943 h 917943"/>
                <a:gd name="connsiteX911" fmla="*/ 10419021 w 11218359"/>
                <a:gd name="connsiteY911" fmla="*/ 917943 h 917943"/>
                <a:gd name="connsiteX912" fmla="*/ 10430452 w 11218359"/>
                <a:gd name="connsiteY912" fmla="*/ 917943 h 917943"/>
                <a:gd name="connsiteX913" fmla="*/ 10441881 w 11218359"/>
                <a:gd name="connsiteY913" fmla="*/ 917943 h 917943"/>
                <a:gd name="connsiteX914" fmla="*/ 10453358 w 11218359"/>
                <a:gd name="connsiteY914" fmla="*/ 917943 h 917943"/>
                <a:gd name="connsiteX915" fmla="*/ 10464789 w 11218359"/>
                <a:gd name="connsiteY915" fmla="*/ 917943 h 917943"/>
                <a:gd name="connsiteX916" fmla="*/ 10476219 w 11218359"/>
                <a:gd name="connsiteY916" fmla="*/ 917943 h 917943"/>
                <a:gd name="connsiteX917" fmla="*/ 10487649 w 11218359"/>
                <a:gd name="connsiteY917" fmla="*/ 917943 h 917943"/>
                <a:gd name="connsiteX918" fmla="*/ 10499079 w 11218359"/>
                <a:gd name="connsiteY918" fmla="*/ 917943 h 917943"/>
                <a:gd name="connsiteX919" fmla="*/ 10510556 w 11218359"/>
                <a:gd name="connsiteY919" fmla="*/ 917943 h 917943"/>
                <a:gd name="connsiteX920" fmla="*/ 10521987 w 11218359"/>
                <a:gd name="connsiteY920" fmla="*/ 917943 h 917943"/>
                <a:gd name="connsiteX921" fmla="*/ 10533416 w 11218359"/>
                <a:gd name="connsiteY921" fmla="*/ 917943 h 917943"/>
                <a:gd name="connsiteX922" fmla="*/ 10544847 w 11218359"/>
                <a:gd name="connsiteY922" fmla="*/ 917943 h 917943"/>
                <a:gd name="connsiteX923" fmla="*/ 10556277 w 11218359"/>
                <a:gd name="connsiteY923" fmla="*/ 917943 h 917943"/>
                <a:gd name="connsiteX924" fmla="*/ 10567754 w 11218359"/>
                <a:gd name="connsiteY924" fmla="*/ 917943 h 917943"/>
                <a:gd name="connsiteX925" fmla="*/ 10579184 w 11218359"/>
                <a:gd name="connsiteY925" fmla="*/ 917943 h 917943"/>
                <a:gd name="connsiteX926" fmla="*/ 10590614 w 11218359"/>
                <a:gd name="connsiteY926" fmla="*/ 917943 h 917943"/>
                <a:gd name="connsiteX927" fmla="*/ 10602045 w 11218359"/>
                <a:gd name="connsiteY927" fmla="*/ 917943 h 917943"/>
                <a:gd name="connsiteX928" fmla="*/ 10613474 w 11218359"/>
                <a:gd name="connsiteY928" fmla="*/ 917943 h 917943"/>
                <a:gd name="connsiteX929" fmla="*/ 10624951 w 11218359"/>
                <a:gd name="connsiteY929" fmla="*/ 917943 h 917943"/>
                <a:gd name="connsiteX930" fmla="*/ 10636382 w 11218359"/>
                <a:gd name="connsiteY930" fmla="*/ 917943 h 917943"/>
                <a:gd name="connsiteX931" fmla="*/ 10647812 w 11218359"/>
                <a:gd name="connsiteY931" fmla="*/ 917943 h 917943"/>
                <a:gd name="connsiteX932" fmla="*/ 10659241 w 11218359"/>
                <a:gd name="connsiteY932" fmla="*/ 917943 h 917943"/>
                <a:gd name="connsiteX933" fmla="*/ 10670672 w 11218359"/>
                <a:gd name="connsiteY933" fmla="*/ 917943 h 917943"/>
                <a:gd name="connsiteX934" fmla="*/ 10682149 w 11218359"/>
                <a:gd name="connsiteY934" fmla="*/ 917943 h 917943"/>
                <a:gd name="connsiteX935" fmla="*/ 10693580 w 11218359"/>
                <a:gd name="connsiteY935" fmla="*/ 917943 h 917943"/>
                <a:gd name="connsiteX936" fmla="*/ 10705009 w 11218359"/>
                <a:gd name="connsiteY936" fmla="*/ 917943 h 917943"/>
                <a:gd name="connsiteX937" fmla="*/ 10716439 w 11218359"/>
                <a:gd name="connsiteY937" fmla="*/ 917943 h 917943"/>
                <a:gd name="connsiteX938" fmla="*/ 10727870 w 11218359"/>
                <a:gd name="connsiteY938" fmla="*/ 917943 h 917943"/>
                <a:gd name="connsiteX939" fmla="*/ 10739347 w 11218359"/>
                <a:gd name="connsiteY939" fmla="*/ 917943 h 917943"/>
                <a:gd name="connsiteX940" fmla="*/ 10750778 w 11218359"/>
                <a:gd name="connsiteY940" fmla="*/ 917943 h 917943"/>
                <a:gd name="connsiteX941" fmla="*/ 10762207 w 11218359"/>
                <a:gd name="connsiteY941" fmla="*/ 917943 h 917943"/>
                <a:gd name="connsiteX942" fmla="*/ 10773637 w 11218359"/>
                <a:gd name="connsiteY942" fmla="*/ 917943 h 917943"/>
                <a:gd name="connsiteX943" fmla="*/ 10785067 w 11218359"/>
                <a:gd name="connsiteY943" fmla="*/ 917943 h 917943"/>
                <a:gd name="connsiteX944" fmla="*/ 10796544 w 11218359"/>
                <a:gd name="connsiteY944" fmla="*/ 917943 h 917943"/>
                <a:gd name="connsiteX945" fmla="*/ 10807975 w 11218359"/>
                <a:gd name="connsiteY945" fmla="*/ 917943 h 917943"/>
                <a:gd name="connsiteX946" fmla="*/ 10819405 w 11218359"/>
                <a:gd name="connsiteY946" fmla="*/ 917943 h 917943"/>
                <a:gd name="connsiteX947" fmla="*/ 10830834 w 11218359"/>
                <a:gd name="connsiteY947" fmla="*/ 917943 h 917943"/>
                <a:gd name="connsiteX948" fmla="*/ 10842265 w 11218359"/>
                <a:gd name="connsiteY948" fmla="*/ 917943 h 917943"/>
                <a:gd name="connsiteX949" fmla="*/ 10853742 w 11218359"/>
                <a:gd name="connsiteY949" fmla="*/ 917943 h 917943"/>
                <a:gd name="connsiteX950" fmla="*/ 10865173 w 11218359"/>
                <a:gd name="connsiteY950" fmla="*/ 917943 h 917943"/>
                <a:gd name="connsiteX951" fmla="*/ 10876602 w 11218359"/>
                <a:gd name="connsiteY951" fmla="*/ 917943 h 917943"/>
                <a:gd name="connsiteX952" fmla="*/ 10888032 w 11218359"/>
                <a:gd name="connsiteY952" fmla="*/ 917943 h 917943"/>
                <a:gd name="connsiteX953" fmla="*/ 10899463 w 11218359"/>
                <a:gd name="connsiteY953" fmla="*/ 917943 h 917943"/>
                <a:gd name="connsiteX954" fmla="*/ 10910892 w 11218359"/>
                <a:gd name="connsiteY954" fmla="*/ 917943 h 917943"/>
                <a:gd name="connsiteX955" fmla="*/ 10922369 w 11218359"/>
                <a:gd name="connsiteY955" fmla="*/ 917943 h 917943"/>
                <a:gd name="connsiteX956" fmla="*/ 10933800 w 11218359"/>
                <a:gd name="connsiteY956" fmla="*/ 917943 h 917943"/>
                <a:gd name="connsiteX957" fmla="*/ 10945230 w 11218359"/>
                <a:gd name="connsiteY957" fmla="*/ 917943 h 917943"/>
                <a:gd name="connsiteX958" fmla="*/ 10956660 w 11218359"/>
                <a:gd name="connsiteY958" fmla="*/ 917943 h 917943"/>
                <a:gd name="connsiteX959" fmla="*/ 10968090 w 11218359"/>
                <a:gd name="connsiteY959" fmla="*/ 917943 h 917943"/>
                <a:gd name="connsiteX960" fmla="*/ 10979567 w 11218359"/>
                <a:gd name="connsiteY960" fmla="*/ 917943 h 917943"/>
                <a:gd name="connsiteX961" fmla="*/ 10990998 w 11218359"/>
                <a:gd name="connsiteY961" fmla="*/ 917943 h 917943"/>
                <a:gd name="connsiteX962" fmla="*/ 11002427 w 11218359"/>
                <a:gd name="connsiteY962" fmla="*/ 917943 h 917943"/>
                <a:gd name="connsiteX963" fmla="*/ 11013858 w 11218359"/>
                <a:gd name="connsiteY963" fmla="*/ 917943 h 917943"/>
                <a:gd name="connsiteX964" fmla="*/ 11025287 w 11218359"/>
                <a:gd name="connsiteY964" fmla="*/ 917943 h 917943"/>
                <a:gd name="connsiteX965" fmla="*/ 11036765 w 11218359"/>
                <a:gd name="connsiteY965" fmla="*/ 917943 h 917943"/>
                <a:gd name="connsiteX966" fmla="*/ 11048195 w 11218359"/>
                <a:gd name="connsiteY966" fmla="*/ 917943 h 917943"/>
                <a:gd name="connsiteX967" fmla="*/ 11059625 w 11218359"/>
                <a:gd name="connsiteY967" fmla="*/ 917943 h 917943"/>
                <a:gd name="connsiteX968" fmla="*/ 11071056 w 11218359"/>
                <a:gd name="connsiteY968" fmla="*/ 917943 h 917943"/>
                <a:gd name="connsiteX969" fmla="*/ 11082485 w 11218359"/>
                <a:gd name="connsiteY969" fmla="*/ 917943 h 917943"/>
                <a:gd name="connsiteX970" fmla="*/ 11093962 w 11218359"/>
                <a:gd name="connsiteY970" fmla="*/ 917943 h 917943"/>
                <a:gd name="connsiteX971" fmla="*/ 11105393 w 11218359"/>
                <a:gd name="connsiteY971" fmla="*/ 917943 h 917943"/>
                <a:gd name="connsiteX972" fmla="*/ 11116823 w 11218359"/>
                <a:gd name="connsiteY972" fmla="*/ 917943 h 917943"/>
                <a:gd name="connsiteX973" fmla="*/ 11128253 w 11218359"/>
                <a:gd name="connsiteY973" fmla="*/ 917943 h 917943"/>
                <a:gd name="connsiteX974" fmla="*/ 11139683 w 11218359"/>
                <a:gd name="connsiteY974" fmla="*/ 917943 h 917943"/>
                <a:gd name="connsiteX975" fmla="*/ 11151160 w 11218359"/>
                <a:gd name="connsiteY975" fmla="*/ 917943 h 917943"/>
                <a:gd name="connsiteX976" fmla="*/ 11162591 w 11218359"/>
                <a:gd name="connsiteY976" fmla="*/ 917943 h 917943"/>
                <a:gd name="connsiteX977" fmla="*/ 11174020 w 11218359"/>
                <a:gd name="connsiteY977" fmla="*/ 917943 h 917943"/>
                <a:gd name="connsiteX978" fmla="*/ 11185451 w 11218359"/>
                <a:gd name="connsiteY978" fmla="*/ 917943 h 917943"/>
                <a:gd name="connsiteX979" fmla="*/ 11196881 w 11218359"/>
                <a:gd name="connsiteY979" fmla="*/ 917943 h 917943"/>
                <a:gd name="connsiteX980" fmla="*/ 11208358 w 11218359"/>
                <a:gd name="connsiteY980" fmla="*/ 917943 h 917943"/>
                <a:gd name="connsiteX981" fmla="*/ 11218359 w 11218359"/>
                <a:gd name="connsiteY981" fmla="*/ 917943 h 91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917943">
                  <a:moveTo>
                    <a:pt x="0" y="917943"/>
                  </a:moveTo>
                  <a:lnTo>
                    <a:pt x="9149" y="917943"/>
                  </a:lnTo>
                  <a:lnTo>
                    <a:pt x="20588" y="917943"/>
                  </a:lnTo>
                  <a:lnTo>
                    <a:pt x="32028" y="917943"/>
                  </a:lnTo>
                  <a:lnTo>
                    <a:pt x="43467" y="917943"/>
                  </a:lnTo>
                  <a:lnTo>
                    <a:pt x="54907" y="917943"/>
                  </a:lnTo>
                  <a:lnTo>
                    <a:pt x="66346" y="917943"/>
                  </a:lnTo>
                  <a:lnTo>
                    <a:pt x="77786" y="917943"/>
                  </a:lnTo>
                  <a:lnTo>
                    <a:pt x="89225" y="917943"/>
                  </a:lnTo>
                  <a:lnTo>
                    <a:pt x="100665" y="917943"/>
                  </a:lnTo>
                  <a:lnTo>
                    <a:pt x="112104" y="917943"/>
                  </a:lnTo>
                  <a:lnTo>
                    <a:pt x="123544" y="917943"/>
                  </a:lnTo>
                  <a:lnTo>
                    <a:pt x="134979" y="917943"/>
                  </a:lnTo>
                  <a:lnTo>
                    <a:pt x="146423" y="917943"/>
                  </a:lnTo>
                  <a:lnTo>
                    <a:pt x="157858" y="917943"/>
                  </a:lnTo>
                  <a:lnTo>
                    <a:pt x="169297" y="917943"/>
                  </a:lnTo>
                  <a:lnTo>
                    <a:pt x="180737" y="917943"/>
                  </a:lnTo>
                  <a:lnTo>
                    <a:pt x="192176" y="917943"/>
                  </a:lnTo>
                  <a:lnTo>
                    <a:pt x="203616" y="917943"/>
                  </a:lnTo>
                  <a:lnTo>
                    <a:pt x="215055" y="917943"/>
                  </a:lnTo>
                  <a:lnTo>
                    <a:pt x="226495" y="917943"/>
                  </a:lnTo>
                  <a:lnTo>
                    <a:pt x="237935" y="917943"/>
                  </a:lnTo>
                  <a:lnTo>
                    <a:pt x="249374" y="917943"/>
                  </a:lnTo>
                  <a:lnTo>
                    <a:pt x="260814" y="917943"/>
                  </a:lnTo>
                  <a:lnTo>
                    <a:pt x="272253" y="917943"/>
                  </a:lnTo>
                  <a:lnTo>
                    <a:pt x="283693" y="917943"/>
                  </a:lnTo>
                  <a:lnTo>
                    <a:pt x="295132" y="917943"/>
                  </a:lnTo>
                  <a:lnTo>
                    <a:pt x="306572" y="917943"/>
                  </a:lnTo>
                  <a:lnTo>
                    <a:pt x="318011" y="917943"/>
                  </a:lnTo>
                  <a:lnTo>
                    <a:pt x="329451" y="917943"/>
                  </a:lnTo>
                  <a:lnTo>
                    <a:pt x="340890" y="917943"/>
                  </a:lnTo>
                  <a:lnTo>
                    <a:pt x="352330" y="917943"/>
                  </a:lnTo>
                  <a:lnTo>
                    <a:pt x="363769" y="917943"/>
                  </a:lnTo>
                  <a:lnTo>
                    <a:pt x="375209" y="917943"/>
                  </a:lnTo>
                  <a:lnTo>
                    <a:pt x="386648" y="917943"/>
                  </a:lnTo>
                  <a:lnTo>
                    <a:pt x="398088" y="917943"/>
                  </a:lnTo>
                  <a:lnTo>
                    <a:pt x="409527" y="917943"/>
                  </a:lnTo>
                  <a:lnTo>
                    <a:pt x="420967" y="917943"/>
                  </a:lnTo>
                  <a:lnTo>
                    <a:pt x="432406" y="917943"/>
                  </a:lnTo>
                  <a:lnTo>
                    <a:pt x="443846" y="917943"/>
                  </a:lnTo>
                  <a:lnTo>
                    <a:pt x="455285" y="917943"/>
                  </a:lnTo>
                  <a:lnTo>
                    <a:pt x="466725" y="917943"/>
                  </a:lnTo>
                  <a:lnTo>
                    <a:pt x="478165" y="917943"/>
                  </a:lnTo>
                  <a:lnTo>
                    <a:pt x="489604" y="917943"/>
                  </a:lnTo>
                  <a:lnTo>
                    <a:pt x="501044" y="917943"/>
                  </a:lnTo>
                  <a:lnTo>
                    <a:pt x="512483" y="917943"/>
                  </a:lnTo>
                  <a:lnTo>
                    <a:pt x="523923" y="917943"/>
                  </a:lnTo>
                  <a:lnTo>
                    <a:pt x="535362" y="917943"/>
                  </a:lnTo>
                  <a:lnTo>
                    <a:pt x="546802" y="917943"/>
                  </a:lnTo>
                  <a:lnTo>
                    <a:pt x="558241" y="917943"/>
                  </a:lnTo>
                  <a:lnTo>
                    <a:pt x="569681" y="917943"/>
                  </a:lnTo>
                  <a:lnTo>
                    <a:pt x="581120" y="917943"/>
                  </a:lnTo>
                  <a:lnTo>
                    <a:pt x="592560" y="917943"/>
                  </a:lnTo>
                  <a:lnTo>
                    <a:pt x="603999" y="917943"/>
                  </a:lnTo>
                  <a:lnTo>
                    <a:pt x="615439" y="917943"/>
                  </a:lnTo>
                  <a:lnTo>
                    <a:pt x="626878" y="917943"/>
                  </a:lnTo>
                  <a:lnTo>
                    <a:pt x="638318" y="917943"/>
                  </a:lnTo>
                  <a:lnTo>
                    <a:pt x="649757" y="917943"/>
                  </a:lnTo>
                  <a:lnTo>
                    <a:pt x="661192" y="917943"/>
                  </a:lnTo>
                  <a:lnTo>
                    <a:pt x="672632" y="917943"/>
                  </a:lnTo>
                  <a:lnTo>
                    <a:pt x="684071" y="917943"/>
                  </a:lnTo>
                  <a:lnTo>
                    <a:pt x="695511" y="917943"/>
                  </a:lnTo>
                  <a:lnTo>
                    <a:pt x="706950" y="917943"/>
                  </a:lnTo>
                  <a:lnTo>
                    <a:pt x="718390" y="917943"/>
                  </a:lnTo>
                  <a:lnTo>
                    <a:pt x="729829" y="917943"/>
                  </a:lnTo>
                  <a:lnTo>
                    <a:pt x="741269" y="917943"/>
                  </a:lnTo>
                  <a:lnTo>
                    <a:pt x="752708" y="917943"/>
                  </a:lnTo>
                  <a:lnTo>
                    <a:pt x="764148" y="917943"/>
                  </a:lnTo>
                  <a:lnTo>
                    <a:pt x="775587" y="917943"/>
                  </a:lnTo>
                  <a:lnTo>
                    <a:pt x="787027" y="917943"/>
                  </a:lnTo>
                  <a:lnTo>
                    <a:pt x="798467" y="917943"/>
                  </a:lnTo>
                  <a:lnTo>
                    <a:pt x="809906" y="917943"/>
                  </a:lnTo>
                  <a:lnTo>
                    <a:pt x="821346" y="917943"/>
                  </a:lnTo>
                  <a:lnTo>
                    <a:pt x="832785" y="917943"/>
                  </a:lnTo>
                  <a:lnTo>
                    <a:pt x="844225" y="917943"/>
                  </a:lnTo>
                  <a:lnTo>
                    <a:pt x="855664" y="917943"/>
                  </a:lnTo>
                  <a:lnTo>
                    <a:pt x="867104" y="917943"/>
                  </a:lnTo>
                  <a:lnTo>
                    <a:pt x="878543" y="917943"/>
                  </a:lnTo>
                  <a:lnTo>
                    <a:pt x="889983" y="917943"/>
                  </a:lnTo>
                  <a:lnTo>
                    <a:pt x="901422" y="917943"/>
                  </a:lnTo>
                  <a:lnTo>
                    <a:pt x="912862" y="917943"/>
                  </a:lnTo>
                  <a:lnTo>
                    <a:pt x="924301" y="917943"/>
                  </a:lnTo>
                  <a:lnTo>
                    <a:pt x="935741" y="917943"/>
                  </a:lnTo>
                  <a:lnTo>
                    <a:pt x="947180" y="917943"/>
                  </a:lnTo>
                  <a:lnTo>
                    <a:pt x="958620" y="917943"/>
                  </a:lnTo>
                  <a:lnTo>
                    <a:pt x="970059" y="917943"/>
                  </a:lnTo>
                  <a:lnTo>
                    <a:pt x="981499" y="917943"/>
                  </a:lnTo>
                  <a:lnTo>
                    <a:pt x="992938" y="917943"/>
                  </a:lnTo>
                  <a:lnTo>
                    <a:pt x="1004378" y="917943"/>
                  </a:lnTo>
                  <a:lnTo>
                    <a:pt x="1015818" y="917943"/>
                  </a:lnTo>
                  <a:lnTo>
                    <a:pt x="1027257" y="917943"/>
                  </a:lnTo>
                  <a:lnTo>
                    <a:pt x="1038697" y="917943"/>
                  </a:lnTo>
                  <a:lnTo>
                    <a:pt x="1050136" y="917943"/>
                  </a:lnTo>
                  <a:lnTo>
                    <a:pt x="1061576" y="917943"/>
                  </a:lnTo>
                  <a:lnTo>
                    <a:pt x="1073015" y="917943"/>
                  </a:lnTo>
                  <a:lnTo>
                    <a:pt x="1084455" y="917943"/>
                  </a:lnTo>
                  <a:lnTo>
                    <a:pt x="1095894" y="917943"/>
                  </a:lnTo>
                  <a:lnTo>
                    <a:pt x="1107334" y="917943"/>
                  </a:lnTo>
                  <a:lnTo>
                    <a:pt x="1118773" y="917943"/>
                  </a:lnTo>
                  <a:lnTo>
                    <a:pt x="1130213" y="917943"/>
                  </a:lnTo>
                  <a:lnTo>
                    <a:pt x="1141652" y="917943"/>
                  </a:lnTo>
                  <a:lnTo>
                    <a:pt x="1153092" y="917943"/>
                  </a:lnTo>
                  <a:lnTo>
                    <a:pt x="1164531" y="917943"/>
                  </a:lnTo>
                  <a:lnTo>
                    <a:pt x="1175971" y="917943"/>
                  </a:lnTo>
                  <a:lnTo>
                    <a:pt x="1187406" y="917943"/>
                  </a:lnTo>
                  <a:lnTo>
                    <a:pt x="1198845" y="917943"/>
                  </a:lnTo>
                  <a:lnTo>
                    <a:pt x="1210285" y="917943"/>
                  </a:lnTo>
                  <a:lnTo>
                    <a:pt x="1221724" y="917943"/>
                  </a:lnTo>
                  <a:lnTo>
                    <a:pt x="1233164" y="917943"/>
                  </a:lnTo>
                  <a:lnTo>
                    <a:pt x="1244603" y="917943"/>
                  </a:lnTo>
                  <a:lnTo>
                    <a:pt x="1256043" y="917943"/>
                  </a:lnTo>
                  <a:lnTo>
                    <a:pt x="1267482" y="917943"/>
                  </a:lnTo>
                  <a:lnTo>
                    <a:pt x="1278922" y="917943"/>
                  </a:lnTo>
                  <a:lnTo>
                    <a:pt x="1290361" y="917943"/>
                  </a:lnTo>
                  <a:lnTo>
                    <a:pt x="1301801" y="917943"/>
                  </a:lnTo>
                  <a:lnTo>
                    <a:pt x="1313240" y="917943"/>
                  </a:lnTo>
                  <a:lnTo>
                    <a:pt x="1324680" y="917943"/>
                  </a:lnTo>
                  <a:lnTo>
                    <a:pt x="1336120" y="917943"/>
                  </a:lnTo>
                  <a:lnTo>
                    <a:pt x="1347559" y="917943"/>
                  </a:lnTo>
                  <a:lnTo>
                    <a:pt x="1358999" y="917943"/>
                  </a:lnTo>
                  <a:lnTo>
                    <a:pt x="1370438" y="917943"/>
                  </a:lnTo>
                  <a:lnTo>
                    <a:pt x="1381878" y="917943"/>
                  </a:lnTo>
                  <a:lnTo>
                    <a:pt x="1393317" y="917943"/>
                  </a:lnTo>
                  <a:lnTo>
                    <a:pt x="1404757" y="917943"/>
                  </a:lnTo>
                  <a:lnTo>
                    <a:pt x="1416196" y="917943"/>
                  </a:lnTo>
                  <a:lnTo>
                    <a:pt x="1427636" y="917943"/>
                  </a:lnTo>
                  <a:lnTo>
                    <a:pt x="1439075" y="917943"/>
                  </a:lnTo>
                  <a:lnTo>
                    <a:pt x="1450515" y="917943"/>
                  </a:lnTo>
                  <a:lnTo>
                    <a:pt x="1461954" y="917943"/>
                  </a:lnTo>
                  <a:lnTo>
                    <a:pt x="1473394" y="917943"/>
                  </a:lnTo>
                  <a:lnTo>
                    <a:pt x="1484833" y="917943"/>
                  </a:lnTo>
                  <a:lnTo>
                    <a:pt x="1496273" y="917943"/>
                  </a:lnTo>
                  <a:lnTo>
                    <a:pt x="1507712" y="917943"/>
                  </a:lnTo>
                  <a:lnTo>
                    <a:pt x="1519152" y="917943"/>
                  </a:lnTo>
                  <a:lnTo>
                    <a:pt x="1530591" y="917943"/>
                  </a:lnTo>
                  <a:lnTo>
                    <a:pt x="1542031" y="917943"/>
                  </a:lnTo>
                  <a:lnTo>
                    <a:pt x="1553471" y="917943"/>
                  </a:lnTo>
                  <a:lnTo>
                    <a:pt x="1564910" y="917943"/>
                  </a:lnTo>
                  <a:lnTo>
                    <a:pt x="1576349" y="917943"/>
                  </a:lnTo>
                  <a:lnTo>
                    <a:pt x="1587789" y="917943"/>
                  </a:lnTo>
                  <a:lnTo>
                    <a:pt x="1599229" y="917943"/>
                  </a:lnTo>
                  <a:lnTo>
                    <a:pt x="1610668" y="917943"/>
                  </a:lnTo>
                  <a:lnTo>
                    <a:pt x="1622107" y="917943"/>
                  </a:lnTo>
                  <a:lnTo>
                    <a:pt x="1633547" y="917943"/>
                  </a:lnTo>
                  <a:lnTo>
                    <a:pt x="1644987" y="917943"/>
                  </a:lnTo>
                  <a:lnTo>
                    <a:pt x="1656426" y="917943"/>
                  </a:lnTo>
                  <a:lnTo>
                    <a:pt x="1667866" y="917943"/>
                  </a:lnTo>
                  <a:lnTo>
                    <a:pt x="1679305" y="917943"/>
                  </a:lnTo>
                  <a:lnTo>
                    <a:pt x="1690745" y="917943"/>
                  </a:lnTo>
                  <a:lnTo>
                    <a:pt x="1702184" y="917943"/>
                  </a:lnTo>
                  <a:lnTo>
                    <a:pt x="1713619" y="917943"/>
                  </a:lnTo>
                  <a:lnTo>
                    <a:pt x="1725063" y="917943"/>
                  </a:lnTo>
                  <a:lnTo>
                    <a:pt x="1736498" y="917943"/>
                  </a:lnTo>
                  <a:lnTo>
                    <a:pt x="1747938" y="917943"/>
                  </a:lnTo>
                  <a:lnTo>
                    <a:pt x="1759377" y="917943"/>
                  </a:lnTo>
                  <a:lnTo>
                    <a:pt x="1770817" y="917943"/>
                  </a:lnTo>
                  <a:lnTo>
                    <a:pt x="1782256" y="917943"/>
                  </a:lnTo>
                  <a:lnTo>
                    <a:pt x="1793696" y="917943"/>
                  </a:lnTo>
                  <a:lnTo>
                    <a:pt x="1805135" y="917943"/>
                  </a:lnTo>
                  <a:lnTo>
                    <a:pt x="1816575" y="917943"/>
                  </a:lnTo>
                  <a:lnTo>
                    <a:pt x="1828014" y="917943"/>
                  </a:lnTo>
                  <a:lnTo>
                    <a:pt x="1839454" y="917943"/>
                  </a:lnTo>
                  <a:lnTo>
                    <a:pt x="1850893" y="917943"/>
                  </a:lnTo>
                  <a:lnTo>
                    <a:pt x="1862333" y="917943"/>
                  </a:lnTo>
                  <a:lnTo>
                    <a:pt x="1873772" y="917943"/>
                  </a:lnTo>
                  <a:lnTo>
                    <a:pt x="1885212" y="917943"/>
                  </a:lnTo>
                  <a:lnTo>
                    <a:pt x="1896651" y="917943"/>
                  </a:lnTo>
                  <a:lnTo>
                    <a:pt x="1908091" y="917943"/>
                  </a:lnTo>
                  <a:lnTo>
                    <a:pt x="1919531" y="917943"/>
                  </a:lnTo>
                  <a:lnTo>
                    <a:pt x="1930970" y="917943"/>
                  </a:lnTo>
                  <a:lnTo>
                    <a:pt x="1942409" y="917943"/>
                  </a:lnTo>
                  <a:lnTo>
                    <a:pt x="1953849" y="917943"/>
                  </a:lnTo>
                  <a:lnTo>
                    <a:pt x="1965289" y="917943"/>
                  </a:lnTo>
                  <a:lnTo>
                    <a:pt x="1976728" y="917943"/>
                  </a:lnTo>
                  <a:lnTo>
                    <a:pt x="1988168" y="917943"/>
                  </a:lnTo>
                  <a:lnTo>
                    <a:pt x="1999607" y="917943"/>
                  </a:lnTo>
                  <a:lnTo>
                    <a:pt x="2011047" y="917943"/>
                  </a:lnTo>
                  <a:lnTo>
                    <a:pt x="2022486" y="917943"/>
                  </a:lnTo>
                  <a:lnTo>
                    <a:pt x="2033926" y="917943"/>
                  </a:lnTo>
                  <a:lnTo>
                    <a:pt x="2045365" y="917943"/>
                  </a:lnTo>
                  <a:lnTo>
                    <a:pt x="2056805" y="917943"/>
                  </a:lnTo>
                  <a:lnTo>
                    <a:pt x="2068244" y="917943"/>
                  </a:lnTo>
                  <a:lnTo>
                    <a:pt x="2079684" y="917943"/>
                  </a:lnTo>
                  <a:lnTo>
                    <a:pt x="2091123" y="917943"/>
                  </a:lnTo>
                  <a:lnTo>
                    <a:pt x="2102563" y="917943"/>
                  </a:lnTo>
                  <a:lnTo>
                    <a:pt x="2114002" y="917943"/>
                  </a:lnTo>
                  <a:lnTo>
                    <a:pt x="2125442" y="917943"/>
                  </a:lnTo>
                  <a:lnTo>
                    <a:pt x="2136882" y="917943"/>
                  </a:lnTo>
                  <a:lnTo>
                    <a:pt x="2148321" y="917943"/>
                  </a:lnTo>
                  <a:lnTo>
                    <a:pt x="2159760" y="917943"/>
                  </a:lnTo>
                  <a:lnTo>
                    <a:pt x="2171200" y="917943"/>
                  </a:lnTo>
                  <a:lnTo>
                    <a:pt x="2182640" y="917943"/>
                  </a:lnTo>
                  <a:lnTo>
                    <a:pt x="2194079" y="917943"/>
                  </a:lnTo>
                  <a:lnTo>
                    <a:pt x="2205519" y="917943"/>
                  </a:lnTo>
                  <a:lnTo>
                    <a:pt x="2216958" y="917943"/>
                  </a:lnTo>
                  <a:lnTo>
                    <a:pt x="2228393" y="917943"/>
                  </a:lnTo>
                  <a:lnTo>
                    <a:pt x="2239837" y="917943"/>
                  </a:lnTo>
                  <a:lnTo>
                    <a:pt x="2251272" y="917943"/>
                  </a:lnTo>
                  <a:lnTo>
                    <a:pt x="2262716" y="917943"/>
                  </a:lnTo>
                  <a:lnTo>
                    <a:pt x="2274151" y="917943"/>
                  </a:lnTo>
                  <a:lnTo>
                    <a:pt x="2285591" y="917943"/>
                  </a:lnTo>
                  <a:lnTo>
                    <a:pt x="2297030" y="917943"/>
                  </a:lnTo>
                  <a:lnTo>
                    <a:pt x="2308470" y="917943"/>
                  </a:lnTo>
                  <a:lnTo>
                    <a:pt x="2319909" y="917943"/>
                  </a:lnTo>
                  <a:lnTo>
                    <a:pt x="2331349" y="917943"/>
                  </a:lnTo>
                  <a:lnTo>
                    <a:pt x="2342788" y="917943"/>
                  </a:lnTo>
                  <a:lnTo>
                    <a:pt x="2354228" y="917943"/>
                  </a:lnTo>
                  <a:lnTo>
                    <a:pt x="2365667" y="917943"/>
                  </a:lnTo>
                  <a:lnTo>
                    <a:pt x="2377107" y="917943"/>
                  </a:lnTo>
                  <a:lnTo>
                    <a:pt x="2388546" y="917943"/>
                  </a:lnTo>
                  <a:lnTo>
                    <a:pt x="2399986" y="917943"/>
                  </a:lnTo>
                  <a:lnTo>
                    <a:pt x="2411425" y="917943"/>
                  </a:lnTo>
                  <a:lnTo>
                    <a:pt x="2422865" y="917943"/>
                  </a:lnTo>
                  <a:lnTo>
                    <a:pt x="2434304" y="917943"/>
                  </a:lnTo>
                  <a:lnTo>
                    <a:pt x="2445744" y="917943"/>
                  </a:lnTo>
                  <a:lnTo>
                    <a:pt x="2457184" y="917943"/>
                  </a:lnTo>
                  <a:lnTo>
                    <a:pt x="2468623" y="917943"/>
                  </a:lnTo>
                  <a:lnTo>
                    <a:pt x="2480062" y="917943"/>
                  </a:lnTo>
                  <a:lnTo>
                    <a:pt x="2491502" y="917943"/>
                  </a:lnTo>
                  <a:lnTo>
                    <a:pt x="2502942" y="917943"/>
                  </a:lnTo>
                  <a:lnTo>
                    <a:pt x="2514381" y="917943"/>
                  </a:lnTo>
                  <a:lnTo>
                    <a:pt x="2525821" y="917943"/>
                  </a:lnTo>
                  <a:lnTo>
                    <a:pt x="2537260" y="917943"/>
                  </a:lnTo>
                  <a:lnTo>
                    <a:pt x="2548700" y="917943"/>
                  </a:lnTo>
                  <a:lnTo>
                    <a:pt x="2560139" y="917943"/>
                  </a:lnTo>
                  <a:lnTo>
                    <a:pt x="2571579" y="917943"/>
                  </a:lnTo>
                  <a:lnTo>
                    <a:pt x="2583018" y="917943"/>
                  </a:lnTo>
                  <a:lnTo>
                    <a:pt x="2594458" y="917943"/>
                  </a:lnTo>
                  <a:lnTo>
                    <a:pt x="2605897" y="917943"/>
                  </a:lnTo>
                  <a:lnTo>
                    <a:pt x="2617337" y="917943"/>
                  </a:lnTo>
                  <a:lnTo>
                    <a:pt x="2628776" y="917943"/>
                  </a:lnTo>
                  <a:lnTo>
                    <a:pt x="2640216" y="917943"/>
                  </a:lnTo>
                  <a:lnTo>
                    <a:pt x="2651655" y="917943"/>
                  </a:lnTo>
                  <a:lnTo>
                    <a:pt x="2663095" y="917943"/>
                  </a:lnTo>
                  <a:lnTo>
                    <a:pt x="2674535" y="917943"/>
                  </a:lnTo>
                  <a:lnTo>
                    <a:pt x="2685974" y="917943"/>
                  </a:lnTo>
                  <a:lnTo>
                    <a:pt x="2697413" y="917943"/>
                  </a:lnTo>
                  <a:lnTo>
                    <a:pt x="2708853" y="917943"/>
                  </a:lnTo>
                  <a:lnTo>
                    <a:pt x="2720293" y="917943"/>
                  </a:lnTo>
                  <a:lnTo>
                    <a:pt x="2731727" y="917943"/>
                  </a:lnTo>
                  <a:lnTo>
                    <a:pt x="2743172" y="917943"/>
                  </a:lnTo>
                  <a:lnTo>
                    <a:pt x="2754611" y="917943"/>
                  </a:lnTo>
                  <a:lnTo>
                    <a:pt x="2766046" y="917943"/>
                  </a:lnTo>
                  <a:lnTo>
                    <a:pt x="2777490" y="917943"/>
                  </a:lnTo>
                  <a:lnTo>
                    <a:pt x="2788925" y="917943"/>
                  </a:lnTo>
                  <a:lnTo>
                    <a:pt x="2800364" y="917943"/>
                  </a:lnTo>
                  <a:lnTo>
                    <a:pt x="2811804" y="917943"/>
                  </a:lnTo>
                  <a:lnTo>
                    <a:pt x="2823243" y="917943"/>
                  </a:lnTo>
                  <a:lnTo>
                    <a:pt x="2834683" y="917943"/>
                  </a:lnTo>
                  <a:lnTo>
                    <a:pt x="2846123" y="917943"/>
                  </a:lnTo>
                  <a:lnTo>
                    <a:pt x="2857562" y="917943"/>
                  </a:lnTo>
                  <a:lnTo>
                    <a:pt x="2869001" y="917943"/>
                  </a:lnTo>
                  <a:lnTo>
                    <a:pt x="2880441" y="917943"/>
                  </a:lnTo>
                  <a:lnTo>
                    <a:pt x="2891881" y="917943"/>
                  </a:lnTo>
                  <a:lnTo>
                    <a:pt x="2903320" y="917943"/>
                  </a:lnTo>
                  <a:lnTo>
                    <a:pt x="2914760" y="917943"/>
                  </a:lnTo>
                  <a:lnTo>
                    <a:pt x="2926199" y="917943"/>
                  </a:lnTo>
                  <a:lnTo>
                    <a:pt x="2937639" y="917943"/>
                  </a:lnTo>
                  <a:lnTo>
                    <a:pt x="2949078" y="917943"/>
                  </a:lnTo>
                  <a:lnTo>
                    <a:pt x="2960518" y="917943"/>
                  </a:lnTo>
                  <a:lnTo>
                    <a:pt x="2971957" y="917943"/>
                  </a:lnTo>
                  <a:lnTo>
                    <a:pt x="2983397" y="917943"/>
                  </a:lnTo>
                  <a:lnTo>
                    <a:pt x="2994837" y="917943"/>
                  </a:lnTo>
                  <a:lnTo>
                    <a:pt x="3006276" y="917943"/>
                  </a:lnTo>
                  <a:lnTo>
                    <a:pt x="3017715" y="917943"/>
                  </a:lnTo>
                  <a:lnTo>
                    <a:pt x="3029155" y="917943"/>
                  </a:lnTo>
                  <a:lnTo>
                    <a:pt x="3040594" y="917943"/>
                  </a:lnTo>
                  <a:lnTo>
                    <a:pt x="3052034" y="917943"/>
                  </a:lnTo>
                  <a:lnTo>
                    <a:pt x="3063474" y="917943"/>
                  </a:lnTo>
                  <a:lnTo>
                    <a:pt x="3074913" y="917943"/>
                  </a:lnTo>
                  <a:lnTo>
                    <a:pt x="3086352" y="917943"/>
                  </a:lnTo>
                  <a:lnTo>
                    <a:pt x="3097792" y="917943"/>
                  </a:lnTo>
                  <a:lnTo>
                    <a:pt x="3109232" y="917943"/>
                  </a:lnTo>
                  <a:lnTo>
                    <a:pt x="3120671" y="917943"/>
                  </a:lnTo>
                  <a:lnTo>
                    <a:pt x="3132111" y="917943"/>
                  </a:lnTo>
                  <a:lnTo>
                    <a:pt x="3143550" y="917943"/>
                  </a:lnTo>
                  <a:lnTo>
                    <a:pt x="3154990" y="917943"/>
                  </a:lnTo>
                  <a:lnTo>
                    <a:pt x="3166429" y="917943"/>
                  </a:lnTo>
                  <a:lnTo>
                    <a:pt x="3177869" y="917943"/>
                  </a:lnTo>
                  <a:lnTo>
                    <a:pt x="3189308" y="917943"/>
                  </a:lnTo>
                  <a:lnTo>
                    <a:pt x="3200748" y="917943"/>
                  </a:lnTo>
                  <a:lnTo>
                    <a:pt x="3212187" y="917943"/>
                  </a:lnTo>
                  <a:lnTo>
                    <a:pt x="3223627" y="917943"/>
                  </a:lnTo>
                  <a:lnTo>
                    <a:pt x="3235066" y="917943"/>
                  </a:lnTo>
                  <a:lnTo>
                    <a:pt x="3246501" y="917943"/>
                  </a:lnTo>
                  <a:lnTo>
                    <a:pt x="3257945" y="917943"/>
                  </a:lnTo>
                  <a:lnTo>
                    <a:pt x="3269385" y="917943"/>
                  </a:lnTo>
                  <a:lnTo>
                    <a:pt x="3280825" y="917943"/>
                  </a:lnTo>
                  <a:lnTo>
                    <a:pt x="3292264" y="917943"/>
                  </a:lnTo>
                  <a:lnTo>
                    <a:pt x="3303699" y="917943"/>
                  </a:lnTo>
                  <a:lnTo>
                    <a:pt x="3315143" y="917943"/>
                  </a:lnTo>
                  <a:lnTo>
                    <a:pt x="3326578" y="917943"/>
                  </a:lnTo>
                  <a:lnTo>
                    <a:pt x="3338017" y="917943"/>
                  </a:lnTo>
                  <a:lnTo>
                    <a:pt x="3349457" y="917943"/>
                  </a:lnTo>
                  <a:lnTo>
                    <a:pt x="3360896" y="917943"/>
                  </a:lnTo>
                  <a:lnTo>
                    <a:pt x="3372336" y="917943"/>
                  </a:lnTo>
                  <a:lnTo>
                    <a:pt x="3383776" y="917943"/>
                  </a:lnTo>
                  <a:lnTo>
                    <a:pt x="3395215" y="917943"/>
                  </a:lnTo>
                  <a:lnTo>
                    <a:pt x="3406654" y="917943"/>
                  </a:lnTo>
                  <a:lnTo>
                    <a:pt x="3418094" y="917943"/>
                  </a:lnTo>
                  <a:lnTo>
                    <a:pt x="3429534" y="917943"/>
                  </a:lnTo>
                  <a:lnTo>
                    <a:pt x="3440973" y="917943"/>
                  </a:lnTo>
                  <a:lnTo>
                    <a:pt x="3452413" y="917943"/>
                  </a:lnTo>
                  <a:lnTo>
                    <a:pt x="3463852" y="917943"/>
                  </a:lnTo>
                  <a:lnTo>
                    <a:pt x="3475292" y="917943"/>
                  </a:lnTo>
                  <a:lnTo>
                    <a:pt x="3486731" y="917943"/>
                  </a:lnTo>
                  <a:lnTo>
                    <a:pt x="3498171" y="917943"/>
                  </a:lnTo>
                  <a:lnTo>
                    <a:pt x="3509610" y="917943"/>
                  </a:lnTo>
                  <a:lnTo>
                    <a:pt x="3521050" y="917943"/>
                  </a:lnTo>
                  <a:lnTo>
                    <a:pt x="3532489" y="917943"/>
                  </a:lnTo>
                  <a:lnTo>
                    <a:pt x="3543929" y="917943"/>
                  </a:lnTo>
                  <a:lnTo>
                    <a:pt x="3555368" y="917943"/>
                  </a:lnTo>
                  <a:lnTo>
                    <a:pt x="3566808" y="917943"/>
                  </a:lnTo>
                  <a:lnTo>
                    <a:pt x="3578247" y="917943"/>
                  </a:lnTo>
                  <a:lnTo>
                    <a:pt x="3589687" y="917943"/>
                  </a:lnTo>
                  <a:lnTo>
                    <a:pt x="3601127" y="917943"/>
                  </a:lnTo>
                  <a:lnTo>
                    <a:pt x="3612566" y="917943"/>
                  </a:lnTo>
                  <a:lnTo>
                    <a:pt x="3624005" y="917943"/>
                  </a:lnTo>
                  <a:lnTo>
                    <a:pt x="3635445" y="917943"/>
                  </a:lnTo>
                  <a:lnTo>
                    <a:pt x="3646885" y="917943"/>
                  </a:lnTo>
                  <a:lnTo>
                    <a:pt x="3658324" y="917943"/>
                  </a:lnTo>
                  <a:lnTo>
                    <a:pt x="3669764" y="917943"/>
                  </a:lnTo>
                  <a:lnTo>
                    <a:pt x="3681203" y="917943"/>
                  </a:lnTo>
                  <a:lnTo>
                    <a:pt x="3692643" y="917943"/>
                  </a:lnTo>
                  <a:lnTo>
                    <a:pt x="3704082" y="917943"/>
                  </a:lnTo>
                  <a:lnTo>
                    <a:pt x="3715522" y="917943"/>
                  </a:lnTo>
                  <a:lnTo>
                    <a:pt x="3726961" y="917943"/>
                  </a:lnTo>
                  <a:lnTo>
                    <a:pt x="3738401" y="917943"/>
                  </a:lnTo>
                  <a:lnTo>
                    <a:pt x="3749840" y="917943"/>
                  </a:lnTo>
                  <a:lnTo>
                    <a:pt x="3761280" y="917943"/>
                  </a:lnTo>
                  <a:lnTo>
                    <a:pt x="3772719" y="917943"/>
                  </a:lnTo>
                  <a:lnTo>
                    <a:pt x="3784154" y="917943"/>
                  </a:lnTo>
                  <a:lnTo>
                    <a:pt x="3795598" y="917943"/>
                  </a:lnTo>
                  <a:lnTo>
                    <a:pt x="3807033" y="917943"/>
                  </a:lnTo>
                  <a:lnTo>
                    <a:pt x="3818473" y="917943"/>
                  </a:lnTo>
                  <a:lnTo>
                    <a:pt x="3829917" y="917943"/>
                  </a:lnTo>
                  <a:lnTo>
                    <a:pt x="3841352" y="917943"/>
                  </a:lnTo>
                  <a:lnTo>
                    <a:pt x="3852791" y="917943"/>
                  </a:lnTo>
                  <a:lnTo>
                    <a:pt x="3864231" y="917943"/>
                  </a:lnTo>
                  <a:lnTo>
                    <a:pt x="3875670" y="917943"/>
                  </a:lnTo>
                  <a:lnTo>
                    <a:pt x="3887110" y="917943"/>
                  </a:lnTo>
                  <a:lnTo>
                    <a:pt x="3898549" y="917943"/>
                  </a:lnTo>
                  <a:lnTo>
                    <a:pt x="3909989" y="917943"/>
                  </a:lnTo>
                  <a:lnTo>
                    <a:pt x="3921447" y="917943"/>
                  </a:lnTo>
                  <a:lnTo>
                    <a:pt x="3932878" y="917943"/>
                  </a:lnTo>
                  <a:lnTo>
                    <a:pt x="3944307" y="917943"/>
                  </a:lnTo>
                  <a:lnTo>
                    <a:pt x="3955737" y="917943"/>
                  </a:lnTo>
                  <a:lnTo>
                    <a:pt x="3967167" y="917943"/>
                  </a:lnTo>
                  <a:lnTo>
                    <a:pt x="3978645" y="917943"/>
                  </a:lnTo>
                  <a:lnTo>
                    <a:pt x="3990075" y="917943"/>
                  </a:lnTo>
                  <a:lnTo>
                    <a:pt x="4001505" y="917943"/>
                  </a:lnTo>
                  <a:lnTo>
                    <a:pt x="4012935" y="917943"/>
                  </a:lnTo>
                  <a:lnTo>
                    <a:pt x="4024365" y="917943"/>
                  </a:lnTo>
                  <a:lnTo>
                    <a:pt x="4035843" y="917943"/>
                  </a:lnTo>
                  <a:lnTo>
                    <a:pt x="4047273" y="917943"/>
                  </a:lnTo>
                  <a:lnTo>
                    <a:pt x="4058702" y="917943"/>
                  </a:lnTo>
                  <a:lnTo>
                    <a:pt x="4070133" y="917943"/>
                  </a:lnTo>
                  <a:lnTo>
                    <a:pt x="4081563" y="917943"/>
                  </a:lnTo>
                  <a:lnTo>
                    <a:pt x="4093040" y="917943"/>
                  </a:lnTo>
                  <a:lnTo>
                    <a:pt x="4104471" y="917943"/>
                  </a:lnTo>
                  <a:lnTo>
                    <a:pt x="4115900" y="917943"/>
                  </a:lnTo>
                  <a:lnTo>
                    <a:pt x="4127330" y="917943"/>
                  </a:lnTo>
                  <a:lnTo>
                    <a:pt x="4138760" y="917943"/>
                  </a:lnTo>
                  <a:lnTo>
                    <a:pt x="4150238" y="917943"/>
                  </a:lnTo>
                  <a:lnTo>
                    <a:pt x="4161668" y="917943"/>
                  </a:lnTo>
                  <a:lnTo>
                    <a:pt x="4173098" y="917943"/>
                  </a:lnTo>
                  <a:lnTo>
                    <a:pt x="4184528" y="917943"/>
                  </a:lnTo>
                  <a:lnTo>
                    <a:pt x="4195958" y="917943"/>
                  </a:lnTo>
                  <a:lnTo>
                    <a:pt x="4207436" y="917943"/>
                  </a:lnTo>
                  <a:lnTo>
                    <a:pt x="4218865" y="917943"/>
                  </a:lnTo>
                  <a:lnTo>
                    <a:pt x="4230296" y="917943"/>
                  </a:lnTo>
                  <a:lnTo>
                    <a:pt x="4241726" y="917943"/>
                  </a:lnTo>
                  <a:lnTo>
                    <a:pt x="4253156" y="917943"/>
                  </a:lnTo>
                  <a:lnTo>
                    <a:pt x="4264634" y="917943"/>
                  </a:lnTo>
                  <a:lnTo>
                    <a:pt x="4276063" y="917943"/>
                  </a:lnTo>
                  <a:lnTo>
                    <a:pt x="4287493" y="917943"/>
                  </a:lnTo>
                  <a:lnTo>
                    <a:pt x="4298923" y="917943"/>
                  </a:lnTo>
                  <a:lnTo>
                    <a:pt x="4310353" y="917943"/>
                  </a:lnTo>
                  <a:lnTo>
                    <a:pt x="4321831" y="917943"/>
                  </a:lnTo>
                  <a:lnTo>
                    <a:pt x="4333261" y="917943"/>
                  </a:lnTo>
                  <a:lnTo>
                    <a:pt x="4344691" y="917943"/>
                  </a:lnTo>
                  <a:lnTo>
                    <a:pt x="4356121" y="917943"/>
                  </a:lnTo>
                  <a:lnTo>
                    <a:pt x="4367551" y="917943"/>
                  </a:lnTo>
                  <a:lnTo>
                    <a:pt x="4379028" y="917943"/>
                  </a:lnTo>
                  <a:lnTo>
                    <a:pt x="4390458" y="917943"/>
                  </a:lnTo>
                  <a:lnTo>
                    <a:pt x="4401889" y="917943"/>
                  </a:lnTo>
                  <a:lnTo>
                    <a:pt x="4413319" y="917943"/>
                  </a:lnTo>
                  <a:lnTo>
                    <a:pt x="4424749" y="917943"/>
                  </a:lnTo>
                  <a:lnTo>
                    <a:pt x="4436226" y="917943"/>
                  </a:lnTo>
                  <a:lnTo>
                    <a:pt x="4447656" y="917943"/>
                  </a:lnTo>
                  <a:lnTo>
                    <a:pt x="4459086" y="917943"/>
                  </a:lnTo>
                  <a:lnTo>
                    <a:pt x="4470516" y="917943"/>
                  </a:lnTo>
                  <a:lnTo>
                    <a:pt x="4481946" y="917943"/>
                  </a:lnTo>
                  <a:lnTo>
                    <a:pt x="4493424" y="917943"/>
                  </a:lnTo>
                  <a:lnTo>
                    <a:pt x="4504854" y="917943"/>
                  </a:lnTo>
                  <a:lnTo>
                    <a:pt x="4516284" y="917943"/>
                  </a:lnTo>
                  <a:lnTo>
                    <a:pt x="4527714" y="917943"/>
                  </a:lnTo>
                  <a:lnTo>
                    <a:pt x="4539144" y="917943"/>
                  </a:lnTo>
                  <a:lnTo>
                    <a:pt x="4550621" y="917943"/>
                  </a:lnTo>
                  <a:lnTo>
                    <a:pt x="4562051" y="917943"/>
                  </a:lnTo>
                  <a:lnTo>
                    <a:pt x="4573482" y="917943"/>
                  </a:lnTo>
                  <a:lnTo>
                    <a:pt x="4584912" y="917943"/>
                  </a:lnTo>
                  <a:lnTo>
                    <a:pt x="4596341" y="917943"/>
                  </a:lnTo>
                  <a:lnTo>
                    <a:pt x="4607771" y="917943"/>
                  </a:lnTo>
                  <a:lnTo>
                    <a:pt x="4619249" y="917943"/>
                  </a:lnTo>
                  <a:lnTo>
                    <a:pt x="4630679" y="917943"/>
                  </a:lnTo>
                  <a:lnTo>
                    <a:pt x="4642109" y="917943"/>
                  </a:lnTo>
                  <a:lnTo>
                    <a:pt x="4653539" y="917943"/>
                  </a:lnTo>
                  <a:lnTo>
                    <a:pt x="4664969" y="917943"/>
                  </a:lnTo>
                  <a:lnTo>
                    <a:pt x="4676447" y="917943"/>
                  </a:lnTo>
                  <a:lnTo>
                    <a:pt x="4687877" y="917943"/>
                  </a:lnTo>
                  <a:lnTo>
                    <a:pt x="4699306" y="917943"/>
                  </a:lnTo>
                  <a:lnTo>
                    <a:pt x="4710737" y="917943"/>
                  </a:lnTo>
                  <a:lnTo>
                    <a:pt x="4722167" y="917943"/>
                  </a:lnTo>
                  <a:lnTo>
                    <a:pt x="4733644" y="917943"/>
                  </a:lnTo>
                  <a:lnTo>
                    <a:pt x="4745075" y="917943"/>
                  </a:lnTo>
                  <a:lnTo>
                    <a:pt x="4756504" y="917943"/>
                  </a:lnTo>
                  <a:lnTo>
                    <a:pt x="4767934" y="917943"/>
                  </a:lnTo>
                  <a:lnTo>
                    <a:pt x="4779364" y="917943"/>
                  </a:lnTo>
                  <a:lnTo>
                    <a:pt x="4790842" y="917943"/>
                  </a:lnTo>
                  <a:lnTo>
                    <a:pt x="4802272" y="917943"/>
                  </a:lnTo>
                  <a:lnTo>
                    <a:pt x="4813702" y="917943"/>
                  </a:lnTo>
                  <a:lnTo>
                    <a:pt x="4825132" y="917943"/>
                  </a:lnTo>
                  <a:lnTo>
                    <a:pt x="4836562" y="917943"/>
                  </a:lnTo>
                  <a:lnTo>
                    <a:pt x="4848040" y="917943"/>
                  </a:lnTo>
                  <a:lnTo>
                    <a:pt x="4859469" y="917943"/>
                  </a:lnTo>
                  <a:lnTo>
                    <a:pt x="4870899" y="917943"/>
                  </a:lnTo>
                  <a:lnTo>
                    <a:pt x="4882330" y="917943"/>
                  </a:lnTo>
                  <a:lnTo>
                    <a:pt x="4893760" y="917943"/>
                  </a:lnTo>
                  <a:lnTo>
                    <a:pt x="4905237" y="917943"/>
                  </a:lnTo>
                  <a:lnTo>
                    <a:pt x="4916667" y="917943"/>
                  </a:lnTo>
                  <a:lnTo>
                    <a:pt x="4928097" y="917943"/>
                  </a:lnTo>
                  <a:lnTo>
                    <a:pt x="4939527" y="917943"/>
                  </a:lnTo>
                  <a:lnTo>
                    <a:pt x="4950957" y="917943"/>
                  </a:lnTo>
                  <a:lnTo>
                    <a:pt x="4962435" y="917943"/>
                  </a:lnTo>
                  <a:lnTo>
                    <a:pt x="4973865" y="917943"/>
                  </a:lnTo>
                  <a:lnTo>
                    <a:pt x="4985295" y="917943"/>
                  </a:lnTo>
                  <a:lnTo>
                    <a:pt x="4996725" y="917943"/>
                  </a:lnTo>
                  <a:lnTo>
                    <a:pt x="5008155" y="917943"/>
                  </a:lnTo>
                  <a:lnTo>
                    <a:pt x="5019632" y="917943"/>
                  </a:lnTo>
                  <a:lnTo>
                    <a:pt x="5031062" y="917943"/>
                  </a:lnTo>
                  <a:lnTo>
                    <a:pt x="5042492" y="917943"/>
                  </a:lnTo>
                  <a:lnTo>
                    <a:pt x="5053923" y="917943"/>
                  </a:lnTo>
                  <a:lnTo>
                    <a:pt x="5065353" y="917943"/>
                  </a:lnTo>
                  <a:lnTo>
                    <a:pt x="5076830" y="917943"/>
                  </a:lnTo>
                  <a:lnTo>
                    <a:pt x="5088260" y="917943"/>
                  </a:lnTo>
                  <a:lnTo>
                    <a:pt x="5099690" y="917943"/>
                  </a:lnTo>
                  <a:lnTo>
                    <a:pt x="5111120" y="917943"/>
                  </a:lnTo>
                  <a:lnTo>
                    <a:pt x="5122550" y="917943"/>
                  </a:lnTo>
                  <a:lnTo>
                    <a:pt x="5134028" y="917943"/>
                  </a:lnTo>
                  <a:lnTo>
                    <a:pt x="5145458" y="917943"/>
                  </a:lnTo>
                  <a:lnTo>
                    <a:pt x="5156888" y="917943"/>
                  </a:lnTo>
                  <a:lnTo>
                    <a:pt x="5168318" y="917943"/>
                  </a:lnTo>
                  <a:lnTo>
                    <a:pt x="5179747" y="917943"/>
                  </a:lnTo>
                  <a:lnTo>
                    <a:pt x="5191225" y="917943"/>
                  </a:lnTo>
                  <a:lnTo>
                    <a:pt x="5202655" y="917943"/>
                  </a:lnTo>
                  <a:lnTo>
                    <a:pt x="5214085" y="917943"/>
                  </a:lnTo>
                  <a:lnTo>
                    <a:pt x="5225515" y="917943"/>
                  </a:lnTo>
                  <a:lnTo>
                    <a:pt x="5236945" y="917943"/>
                  </a:lnTo>
                  <a:lnTo>
                    <a:pt x="5248423" y="917943"/>
                  </a:lnTo>
                  <a:lnTo>
                    <a:pt x="5259853" y="917943"/>
                  </a:lnTo>
                  <a:lnTo>
                    <a:pt x="5271283" y="917943"/>
                  </a:lnTo>
                  <a:lnTo>
                    <a:pt x="5282713" y="917943"/>
                  </a:lnTo>
                  <a:lnTo>
                    <a:pt x="5294143" y="917943"/>
                  </a:lnTo>
                  <a:lnTo>
                    <a:pt x="5305621" y="917943"/>
                  </a:lnTo>
                  <a:lnTo>
                    <a:pt x="5317051" y="917943"/>
                  </a:lnTo>
                  <a:lnTo>
                    <a:pt x="5328481" y="917943"/>
                  </a:lnTo>
                  <a:lnTo>
                    <a:pt x="5339910" y="917943"/>
                  </a:lnTo>
                  <a:lnTo>
                    <a:pt x="5351340" y="917943"/>
                  </a:lnTo>
                  <a:lnTo>
                    <a:pt x="5362818" y="917943"/>
                  </a:lnTo>
                  <a:lnTo>
                    <a:pt x="5374248" y="917943"/>
                  </a:lnTo>
                  <a:lnTo>
                    <a:pt x="5385678" y="917943"/>
                  </a:lnTo>
                  <a:lnTo>
                    <a:pt x="5397108" y="917943"/>
                  </a:lnTo>
                  <a:lnTo>
                    <a:pt x="5408538" y="917943"/>
                  </a:lnTo>
                  <a:lnTo>
                    <a:pt x="5420016" y="917943"/>
                  </a:lnTo>
                  <a:lnTo>
                    <a:pt x="5431446" y="917943"/>
                  </a:lnTo>
                  <a:lnTo>
                    <a:pt x="5442876" y="917943"/>
                  </a:lnTo>
                  <a:lnTo>
                    <a:pt x="5454306" y="917943"/>
                  </a:lnTo>
                  <a:lnTo>
                    <a:pt x="5465736" y="917943"/>
                  </a:lnTo>
                  <a:lnTo>
                    <a:pt x="5477214" y="917943"/>
                  </a:lnTo>
                  <a:lnTo>
                    <a:pt x="5488643" y="917943"/>
                  </a:lnTo>
                  <a:lnTo>
                    <a:pt x="5500073" y="917943"/>
                  </a:lnTo>
                  <a:lnTo>
                    <a:pt x="5511503" y="917943"/>
                  </a:lnTo>
                  <a:lnTo>
                    <a:pt x="5522933" y="917943"/>
                  </a:lnTo>
                  <a:lnTo>
                    <a:pt x="5534411" y="917943"/>
                  </a:lnTo>
                  <a:lnTo>
                    <a:pt x="5545841" y="917943"/>
                  </a:lnTo>
                  <a:lnTo>
                    <a:pt x="5557271" y="917943"/>
                  </a:lnTo>
                  <a:lnTo>
                    <a:pt x="5568701" y="917943"/>
                  </a:lnTo>
                  <a:lnTo>
                    <a:pt x="5580131" y="917943"/>
                  </a:lnTo>
                  <a:lnTo>
                    <a:pt x="5591609" y="917943"/>
                  </a:lnTo>
                  <a:lnTo>
                    <a:pt x="5603038" y="917943"/>
                  </a:lnTo>
                  <a:lnTo>
                    <a:pt x="5614469" y="917943"/>
                  </a:lnTo>
                  <a:lnTo>
                    <a:pt x="5625899" y="917943"/>
                  </a:lnTo>
                  <a:lnTo>
                    <a:pt x="5637329" y="917943"/>
                  </a:lnTo>
                  <a:lnTo>
                    <a:pt x="5648759" y="917943"/>
                  </a:lnTo>
                  <a:lnTo>
                    <a:pt x="5660236" y="917943"/>
                  </a:lnTo>
                  <a:lnTo>
                    <a:pt x="5671666" y="917943"/>
                  </a:lnTo>
                  <a:lnTo>
                    <a:pt x="5683096" y="917943"/>
                  </a:lnTo>
                  <a:lnTo>
                    <a:pt x="5694526" y="917943"/>
                  </a:lnTo>
                  <a:lnTo>
                    <a:pt x="5705956" y="917943"/>
                  </a:lnTo>
                  <a:lnTo>
                    <a:pt x="5717434" y="917943"/>
                  </a:lnTo>
                  <a:lnTo>
                    <a:pt x="5728864" y="917943"/>
                  </a:lnTo>
                  <a:lnTo>
                    <a:pt x="5740294" y="917943"/>
                  </a:lnTo>
                  <a:lnTo>
                    <a:pt x="5751724" y="917943"/>
                  </a:lnTo>
                  <a:lnTo>
                    <a:pt x="5763154" y="917943"/>
                  </a:lnTo>
                  <a:lnTo>
                    <a:pt x="5774631" y="917943"/>
                  </a:lnTo>
                  <a:lnTo>
                    <a:pt x="5786062" y="917943"/>
                  </a:lnTo>
                  <a:lnTo>
                    <a:pt x="5797492" y="917943"/>
                  </a:lnTo>
                  <a:lnTo>
                    <a:pt x="5808921" y="917943"/>
                  </a:lnTo>
                  <a:lnTo>
                    <a:pt x="5820351" y="917943"/>
                  </a:lnTo>
                  <a:lnTo>
                    <a:pt x="5831829" y="917943"/>
                  </a:lnTo>
                  <a:lnTo>
                    <a:pt x="5843259" y="917943"/>
                  </a:lnTo>
                  <a:lnTo>
                    <a:pt x="5854689" y="917943"/>
                  </a:lnTo>
                  <a:lnTo>
                    <a:pt x="5866119" y="917943"/>
                  </a:lnTo>
                  <a:lnTo>
                    <a:pt x="5877549" y="917943"/>
                  </a:lnTo>
                  <a:lnTo>
                    <a:pt x="5889027" y="917943"/>
                  </a:lnTo>
                  <a:lnTo>
                    <a:pt x="5900457" y="917943"/>
                  </a:lnTo>
                  <a:lnTo>
                    <a:pt x="5911887" y="917943"/>
                  </a:lnTo>
                  <a:lnTo>
                    <a:pt x="5923317" y="917943"/>
                  </a:lnTo>
                  <a:lnTo>
                    <a:pt x="5934747" y="917943"/>
                  </a:lnTo>
                  <a:lnTo>
                    <a:pt x="5946225" y="917943"/>
                  </a:lnTo>
                  <a:lnTo>
                    <a:pt x="5957655" y="917943"/>
                  </a:lnTo>
                  <a:lnTo>
                    <a:pt x="5969084" y="917943"/>
                  </a:lnTo>
                  <a:lnTo>
                    <a:pt x="5980514" y="917943"/>
                  </a:lnTo>
                  <a:lnTo>
                    <a:pt x="5991944" y="917943"/>
                  </a:lnTo>
                  <a:lnTo>
                    <a:pt x="6003422" y="917943"/>
                  </a:lnTo>
                  <a:lnTo>
                    <a:pt x="6014852" y="917943"/>
                  </a:lnTo>
                  <a:lnTo>
                    <a:pt x="6026282" y="917943"/>
                  </a:lnTo>
                  <a:lnTo>
                    <a:pt x="6037712" y="917943"/>
                  </a:lnTo>
                  <a:lnTo>
                    <a:pt x="6049142" y="917943"/>
                  </a:lnTo>
                  <a:lnTo>
                    <a:pt x="6060620" y="917943"/>
                  </a:lnTo>
                  <a:lnTo>
                    <a:pt x="6072049" y="917943"/>
                  </a:lnTo>
                  <a:lnTo>
                    <a:pt x="6083480" y="917943"/>
                  </a:lnTo>
                  <a:lnTo>
                    <a:pt x="6094910" y="917943"/>
                  </a:lnTo>
                  <a:lnTo>
                    <a:pt x="6106340" y="917943"/>
                  </a:lnTo>
                  <a:lnTo>
                    <a:pt x="6117818" y="917943"/>
                  </a:lnTo>
                  <a:lnTo>
                    <a:pt x="6129247" y="917943"/>
                  </a:lnTo>
                  <a:lnTo>
                    <a:pt x="6140677" y="917943"/>
                  </a:lnTo>
                  <a:lnTo>
                    <a:pt x="6152107" y="917943"/>
                  </a:lnTo>
                  <a:lnTo>
                    <a:pt x="6163537" y="917943"/>
                  </a:lnTo>
                  <a:lnTo>
                    <a:pt x="6175015" y="917943"/>
                  </a:lnTo>
                  <a:lnTo>
                    <a:pt x="6186445" y="917943"/>
                  </a:lnTo>
                  <a:lnTo>
                    <a:pt x="6197875" y="917943"/>
                  </a:lnTo>
                  <a:lnTo>
                    <a:pt x="6209305" y="917943"/>
                  </a:lnTo>
                  <a:lnTo>
                    <a:pt x="6220735" y="917943"/>
                  </a:lnTo>
                  <a:lnTo>
                    <a:pt x="6232212" y="917943"/>
                  </a:lnTo>
                  <a:lnTo>
                    <a:pt x="6243642" y="917943"/>
                  </a:lnTo>
                  <a:lnTo>
                    <a:pt x="6255073" y="917943"/>
                  </a:lnTo>
                  <a:lnTo>
                    <a:pt x="6266503" y="917943"/>
                  </a:lnTo>
                  <a:lnTo>
                    <a:pt x="6277933" y="917943"/>
                  </a:lnTo>
                  <a:lnTo>
                    <a:pt x="6289410" y="917943"/>
                  </a:lnTo>
                  <a:lnTo>
                    <a:pt x="6300840" y="917943"/>
                  </a:lnTo>
                  <a:lnTo>
                    <a:pt x="6312270" y="917943"/>
                  </a:lnTo>
                  <a:lnTo>
                    <a:pt x="6323700" y="917943"/>
                  </a:lnTo>
                  <a:lnTo>
                    <a:pt x="6335130" y="917943"/>
                  </a:lnTo>
                  <a:lnTo>
                    <a:pt x="6346608" y="917943"/>
                  </a:lnTo>
                  <a:lnTo>
                    <a:pt x="6358038" y="917943"/>
                  </a:lnTo>
                  <a:lnTo>
                    <a:pt x="6369468" y="917943"/>
                  </a:lnTo>
                  <a:lnTo>
                    <a:pt x="6380898" y="917943"/>
                  </a:lnTo>
                  <a:lnTo>
                    <a:pt x="6392328" y="917943"/>
                  </a:lnTo>
                  <a:lnTo>
                    <a:pt x="6403805" y="917943"/>
                  </a:lnTo>
                  <a:lnTo>
                    <a:pt x="6415235" y="917943"/>
                  </a:lnTo>
                  <a:lnTo>
                    <a:pt x="6426666" y="917943"/>
                  </a:lnTo>
                  <a:lnTo>
                    <a:pt x="6438096" y="917943"/>
                  </a:lnTo>
                  <a:lnTo>
                    <a:pt x="6449525" y="917943"/>
                  </a:lnTo>
                  <a:lnTo>
                    <a:pt x="6461003" y="917943"/>
                  </a:lnTo>
                  <a:lnTo>
                    <a:pt x="6472433" y="917943"/>
                  </a:lnTo>
                  <a:lnTo>
                    <a:pt x="6483863" y="917943"/>
                  </a:lnTo>
                  <a:lnTo>
                    <a:pt x="6495293" y="917943"/>
                  </a:lnTo>
                  <a:lnTo>
                    <a:pt x="6506723" y="917943"/>
                  </a:lnTo>
                  <a:lnTo>
                    <a:pt x="6518201" y="917943"/>
                  </a:lnTo>
                  <a:lnTo>
                    <a:pt x="6529631" y="917943"/>
                  </a:lnTo>
                  <a:lnTo>
                    <a:pt x="6541061" y="917943"/>
                  </a:lnTo>
                  <a:lnTo>
                    <a:pt x="6552490" y="917943"/>
                  </a:lnTo>
                  <a:lnTo>
                    <a:pt x="6563921" y="917943"/>
                  </a:lnTo>
                  <a:lnTo>
                    <a:pt x="6575398" y="917943"/>
                  </a:lnTo>
                  <a:lnTo>
                    <a:pt x="6586828" y="917943"/>
                  </a:lnTo>
                  <a:lnTo>
                    <a:pt x="6598259" y="917943"/>
                  </a:lnTo>
                  <a:lnTo>
                    <a:pt x="6609688" y="917943"/>
                  </a:lnTo>
                  <a:lnTo>
                    <a:pt x="6621118" y="917943"/>
                  </a:lnTo>
                  <a:lnTo>
                    <a:pt x="6632596" y="917943"/>
                  </a:lnTo>
                  <a:lnTo>
                    <a:pt x="6644026" y="917943"/>
                  </a:lnTo>
                  <a:lnTo>
                    <a:pt x="6655456" y="917943"/>
                  </a:lnTo>
                  <a:lnTo>
                    <a:pt x="6666886" y="917943"/>
                  </a:lnTo>
                  <a:lnTo>
                    <a:pt x="6678316" y="917943"/>
                  </a:lnTo>
                  <a:lnTo>
                    <a:pt x="6689794" y="917943"/>
                  </a:lnTo>
                  <a:lnTo>
                    <a:pt x="6701224" y="917943"/>
                  </a:lnTo>
                  <a:lnTo>
                    <a:pt x="6712653" y="917943"/>
                  </a:lnTo>
                  <a:lnTo>
                    <a:pt x="6724083" y="917943"/>
                  </a:lnTo>
                  <a:lnTo>
                    <a:pt x="6735514" y="917943"/>
                  </a:lnTo>
                  <a:lnTo>
                    <a:pt x="6746944" y="917943"/>
                  </a:lnTo>
                  <a:lnTo>
                    <a:pt x="6758421" y="917943"/>
                  </a:lnTo>
                  <a:lnTo>
                    <a:pt x="6769851" y="917943"/>
                  </a:lnTo>
                  <a:lnTo>
                    <a:pt x="6781281" y="917943"/>
                  </a:lnTo>
                  <a:lnTo>
                    <a:pt x="6792711" y="917943"/>
                  </a:lnTo>
                  <a:lnTo>
                    <a:pt x="6804141" y="917943"/>
                  </a:lnTo>
                  <a:lnTo>
                    <a:pt x="6815619" y="917943"/>
                  </a:lnTo>
                  <a:lnTo>
                    <a:pt x="6827049" y="917943"/>
                  </a:lnTo>
                  <a:lnTo>
                    <a:pt x="6838479" y="917943"/>
                  </a:lnTo>
                  <a:lnTo>
                    <a:pt x="6849909" y="917943"/>
                  </a:lnTo>
                  <a:lnTo>
                    <a:pt x="6861339" y="917943"/>
                  </a:lnTo>
                  <a:lnTo>
                    <a:pt x="6872816" y="917943"/>
                  </a:lnTo>
                  <a:lnTo>
                    <a:pt x="6884246" y="917943"/>
                  </a:lnTo>
                  <a:lnTo>
                    <a:pt x="6895676" y="917943"/>
                  </a:lnTo>
                  <a:lnTo>
                    <a:pt x="6907107" y="917943"/>
                  </a:lnTo>
                  <a:lnTo>
                    <a:pt x="6918537" y="917943"/>
                  </a:lnTo>
                  <a:lnTo>
                    <a:pt x="6930014" y="917943"/>
                  </a:lnTo>
                  <a:lnTo>
                    <a:pt x="6941444" y="917943"/>
                  </a:lnTo>
                  <a:lnTo>
                    <a:pt x="6952874" y="917943"/>
                  </a:lnTo>
                  <a:lnTo>
                    <a:pt x="6964304" y="917943"/>
                  </a:lnTo>
                  <a:lnTo>
                    <a:pt x="6975734" y="917943"/>
                  </a:lnTo>
                  <a:lnTo>
                    <a:pt x="6987212" y="917943"/>
                  </a:lnTo>
                  <a:lnTo>
                    <a:pt x="6998642" y="917943"/>
                  </a:lnTo>
                  <a:lnTo>
                    <a:pt x="7010072" y="917943"/>
                  </a:lnTo>
                  <a:lnTo>
                    <a:pt x="7021502" y="917943"/>
                  </a:lnTo>
                  <a:lnTo>
                    <a:pt x="7032931" y="917943"/>
                  </a:lnTo>
                  <a:lnTo>
                    <a:pt x="7044409" y="917943"/>
                  </a:lnTo>
                  <a:lnTo>
                    <a:pt x="7055839" y="917943"/>
                  </a:lnTo>
                  <a:lnTo>
                    <a:pt x="7067269" y="917943"/>
                  </a:lnTo>
                  <a:lnTo>
                    <a:pt x="7078700" y="917943"/>
                  </a:lnTo>
                  <a:lnTo>
                    <a:pt x="7090129" y="917943"/>
                  </a:lnTo>
                  <a:lnTo>
                    <a:pt x="7101607" y="917943"/>
                  </a:lnTo>
                  <a:lnTo>
                    <a:pt x="7113037" y="917943"/>
                  </a:lnTo>
                  <a:lnTo>
                    <a:pt x="7124467" y="917943"/>
                  </a:lnTo>
                  <a:lnTo>
                    <a:pt x="7135897" y="917943"/>
                  </a:lnTo>
                  <a:lnTo>
                    <a:pt x="7147327" y="917943"/>
                  </a:lnTo>
                  <a:lnTo>
                    <a:pt x="7158805" y="917943"/>
                  </a:lnTo>
                  <a:lnTo>
                    <a:pt x="7170235" y="917943"/>
                  </a:lnTo>
                  <a:lnTo>
                    <a:pt x="7181665" y="917943"/>
                  </a:lnTo>
                  <a:lnTo>
                    <a:pt x="7193094" y="917943"/>
                  </a:lnTo>
                  <a:lnTo>
                    <a:pt x="7204524" y="917943"/>
                  </a:lnTo>
                  <a:lnTo>
                    <a:pt x="7216002" y="917943"/>
                  </a:lnTo>
                  <a:lnTo>
                    <a:pt x="7227432" y="917943"/>
                  </a:lnTo>
                  <a:lnTo>
                    <a:pt x="7238862" y="917943"/>
                  </a:lnTo>
                  <a:lnTo>
                    <a:pt x="7250292" y="917943"/>
                  </a:lnTo>
                  <a:lnTo>
                    <a:pt x="7261722" y="917943"/>
                  </a:lnTo>
                  <a:lnTo>
                    <a:pt x="7273200" y="917943"/>
                  </a:lnTo>
                  <a:lnTo>
                    <a:pt x="7284630" y="917943"/>
                  </a:lnTo>
                  <a:lnTo>
                    <a:pt x="7296060" y="917943"/>
                  </a:lnTo>
                  <a:lnTo>
                    <a:pt x="7307490" y="917943"/>
                  </a:lnTo>
                  <a:lnTo>
                    <a:pt x="7318920" y="917943"/>
                  </a:lnTo>
                  <a:lnTo>
                    <a:pt x="7330398" y="917943"/>
                  </a:lnTo>
                  <a:lnTo>
                    <a:pt x="7341828" y="917943"/>
                  </a:lnTo>
                  <a:lnTo>
                    <a:pt x="7353257" y="917943"/>
                  </a:lnTo>
                  <a:lnTo>
                    <a:pt x="7364687" y="917943"/>
                  </a:lnTo>
                  <a:lnTo>
                    <a:pt x="7376117" y="917943"/>
                  </a:lnTo>
                  <a:lnTo>
                    <a:pt x="7387595" y="917943"/>
                  </a:lnTo>
                  <a:lnTo>
                    <a:pt x="7399025" y="917943"/>
                  </a:lnTo>
                  <a:lnTo>
                    <a:pt x="7410455" y="917943"/>
                  </a:lnTo>
                  <a:lnTo>
                    <a:pt x="7421885" y="917943"/>
                  </a:lnTo>
                  <a:lnTo>
                    <a:pt x="7433315" y="917943"/>
                  </a:lnTo>
                  <a:lnTo>
                    <a:pt x="7444793" y="917943"/>
                  </a:lnTo>
                  <a:lnTo>
                    <a:pt x="7456222" y="917943"/>
                  </a:lnTo>
                  <a:lnTo>
                    <a:pt x="7467653" y="917943"/>
                  </a:lnTo>
                  <a:lnTo>
                    <a:pt x="7479083" y="917943"/>
                  </a:lnTo>
                  <a:lnTo>
                    <a:pt x="7490513" y="917943"/>
                  </a:lnTo>
                  <a:lnTo>
                    <a:pt x="7501990" y="917943"/>
                  </a:lnTo>
                  <a:lnTo>
                    <a:pt x="7513420" y="917943"/>
                  </a:lnTo>
                  <a:lnTo>
                    <a:pt x="7524850" y="917943"/>
                  </a:lnTo>
                  <a:lnTo>
                    <a:pt x="7536280" y="917943"/>
                  </a:lnTo>
                  <a:lnTo>
                    <a:pt x="7547710" y="917943"/>
                  </a:lnTo>
                  <a:lnTo>
                    <a:pt x="7559188" y="917943"/>
                  </a:lnTo>
                  <a:lnTo>
                    <a:pt x="7570618" y="917943"/>
                  </a:lnTo>
                  <a:lnTo>
                    <a:pt x="7582048" y="917943"/>
                  </a:lnTo>
                  <a:lnTo>
                    <a:pt x="7593478" y="917943"/>
                  </a:lnTo>
                  <a:lnTo>
                    <a:pt x="7604908" y="917943"/>
                  </a:lnTo>
                  <a:lnTo>
                    <a:pt x="7616385" y="917943"/>
                  </a:lnTo>
                  <a:lnTo>
                    <a:pt x="7627815" y="917943"/>
                  </a:lnTo>
                  <a:lnTo>
                    <a:pt x="7639246" y="917943"/>
                  </a:lnTo>
                  <a:lnTo>
                    <a:pt x="7650676" y="917943"/>
                  </a:lnTo>
                  <a:lnTo>
                    <a:pt x="7662106" y="917943"/>
                  </a:lnTo>
                  <a:lnTo>
                    <a:pt x="7673583" y="917943"/>
                  </a:lnTo>
                  <a:lnTo>
                    <a:pt x="7685013" y="917943"/>
                  </a:lnTo>
                  <a:lnTo>
                    <a:pt x="7696443" y="917943"/>
                  </a:lnTo>
                  <a:lnTo>
                    <a:pt x="7707873" y="917943"/>
                  </a:lnTo>
                  <a:lnTo>
                    <a:pt x="7719303" y="917943"/>
                  </a:lnTo>
                  <a:lnTo>
                    <a:pt x="7730733" y="917943"/>
                  </a:lnTo>
                  <a:lnTo>
                    <a:pt x="7742211" y="917943"/>
                  </a:lnTo>
                  <a:lnTo>
                    <a:pt x="7753641" y="917943"/>
                  </a:lnTo>
                  <a:lnTo>
                    <a:pt x="7765071" y="917943"/>
                  </a:lnTo>
                  <a:lnTo>
                    <a:pt x="7776501" y="917943"/>
                  </a:lnTo>
                  <a:lnTo>
                    <a:pt x="7787931" y="917943"/>
                  </a:lnTo>
                  <a:lnTo>
                    <a:pt x="7799408" y="917943"/>
                  </a:lnTo>
                  <a:lnTo>
                    <a:pt x="7810839" y="917943"/>
                  </a:lnTo>
                  <a:lnTo>
                    <a:pt x="7822268" y="917943"/>
                  </a:lnTo>
                  <a:lnTo>
                    <a:pt x="7833698" y="917943"/>
                  </a:lnTo>
                  <a:lnTo>
                    <a:pt x="7845128" y="917943"/>
                  </a:lnTo>
                  <a:lnTo>
                    <a:pt x="7856606" y="917943"/>
                  </a:lnTo>
                  <a:lnTo>
                    <a:pt x="7868036" y="917943"/>
                  </a:lnTo>
                  <a:lnTo>
                    <a:pt x="7879466" y="917943"/>
                  </a:lnTo>
                  <a:lnTo>
                    <a:pt x="7890896" y="917943"/>
                  </a:lnTo>
                  <a:lnTo>
                    <a:pt x="7902326" y="917943"/>
                  </a:lnTo>
                  <a:lnTo>
                    <a:pt x="7913804" y="917943"/>
                  </a:lnTo>
                  <a:lnTo>
                    <a:pt x="7925234" y="917943"/>
                  </a:lnTo>
                  <a:lnTo>
                    <a:pt x="7936663" y="917943"/>
                  </a:lnTo>
                  <a:lnTo>
                    <a:pt x="7948094" y="917943"/>
                  </a:lnTo>
                  <a:lnTo>
                    <a:pt x="7959524" y="917943"/>
                  </a:lnTo>
                  <a:lnTo>
                    <a:pt x="7971001" y="917943"/>
                  </a:lnTo>
                  <a:lnTo>
                    <a:pt x="7982431" y="917943"/>
                  </a:lnTo>
                  <a:lnTo>
                    <a:pt x="7993861" y="917943"/>
                  </a:lnTo>
                  <a:lnTo>
                    <a:pt x="8005291" y="917943"/>
                  </a:lnTo>
                  <a:lnTo>
                    <a:pt x="8016721" y="917943"/>
                  </a:lnTo>
                  <a:lnTo>
                    <a:pt x="8028199" y="917943"/>
                  </a:lnTo>
                  <a:lnTo>
                    <a:pt x="8039629" y="917943"/>
                  </a:lnTo>
                  <a:lnTo>
                    <a:pt x="8051059" y="917943"/>
                  </a:lnTo>
                  <a:lnTo>
                    <a:pt x="8062489" y="917943"/>
                  </a:lnTo>
                  <a:lnTo>
                    <a:pt x="8073919" y="917943"/>
                  </a:lnTo>
                  <a:lnTo>
                    <a:pt x="8085396" y="917943"/>
                  </a:lnTo>
                  <a:lnTo>
                    <a:pt x="8096826" y="917943"/>
                  </a:lnTo>
                  <a:lnTo>
                    <a:pt x="8108256" y="917943"/>
                  </a:lnTo>
                  <a:lnTo>
                    <a:pt x="8119687" y="917943"/>
                  </a:lnTo>
                  <a:lnTo>
                    <a:pt x="8131117" y="917943"/>
                  </a:lnTo>
                  <a:lnTo>
                    <a:pt x="8142594" y="917943"/>
                  </a:lnTo>
                  <a:lnTo>
                    <a:pt x="8154024" y="917943"/>
                  </a:lnTo>
                  <a:lnTo>
                    <a:pt x="8165454" y="917943"/>
                  </a:lnTo>
                  <a:lnTo>
                    <a:pt x="8176884" y="917943"/>
                  </a:lnTo>
                  <a:lnTo>
                    <a:pt x="8188314" y="917943"/>
                  </a:lnTo>
                  <a:lnTo>
                    <a:pt x="8199792" y="917943"/>
                  </a:lnTo>
                  <a:lnTo>
                    <a:pt x="8211222" y="917943"/>
                  </a:lnTo>
                  <a:lnTo>
                    <a:pt x="8222652" y="917943"/>
                  </a:lnTo>
                  <a:lnTo>
                    <a:pt x="8234082" y="917943"/>
                  </a:lnTo>
                  <a:lnTo>
                    <a:pt x="8245512" y="917943"/>
                  </a:lnTo>
                  <a:lnTo>
                    <a:pt x="8256989" y="917943"/>
                  </a:lnTo>
                  <a:lnTo>
                    <a:pt x="8268419" y="917943"/>
                  </a:lnTo>
                  <a:lnTo>
                    <a:pt x="8279850" y="917943"/>
                  </a:lnTo>
                  <a:lnTo>
                    <a:pt x="8291280" y="917943"/>
                  </a:lnTo>
                  <a:lnTo>
                    <a:pt x="8302709" y="917943"/>
                  </a:lnTo>
                  <a:lnTo>
                    <a:pt x="8314187" y="917943"/>
                  </a:lnTo>
                  <a:lnTo>
                    <a:pt x="8325617" y="917943"/>
                  </a:lnTo>
                  <a:lnTo>
                    <a:pt x="8337047" y="917943"/>
                  </a:lnTo>
                  <a:lnTo>
                    <a:pt x="8348477" y="917943"/>
                  </a:lnTo>
                  <a:lnTo>
                    <a:pt x="8359907" y="917943"/>
                  </a:lnTo>
                  <a:lnTo>
                    <a:pt x="8371385" y="917943"/>
                  </a:lnTo>
                  <a:lnTo>
                    <a:pt x="8382815" y="917943"/>
                  </a:lnTo>
                  <a:lnTo>
                    <a:pt x="8394245" y="917943"/>
                  </a:lnTo>
                  <a:lnTo>
                    <a:pt x="8405674" y="917943"/>
                  </a:lnTo>
                  <a:lnTo>
                    <a:pt x="8417104" y="917943"/>
                  </a:lnTo>
                  <a:lnTo>
                    <a:pt x="8428582" y="917943"/>
                  </a:lnTo>
                  <a:lnTo>
                    <a:pt x="8440012" y="917943"/>
                  </a:lnTo>
                  <a:lnTo>
                    <a:pt x="8451442" y="917943"/>
                  </a:lnTo>
                  <a:lnTo>
                    <a:pt x="8462872" y="917943"/>
                  </a:lnTo>
                  <a:lnTo>
                    <a:pt x="8474302" y="917943"/>
                  </a:lnTo>
                  <a:lnTo>
                    <a:pt x="8485780" y="917943"/>
                  </a:lnTo>
                  <a:lnTo>
                    <a:pt x="8497210" y="917943"/>
                  </a:lnTo>
                  <a:lnTo>
                    <a:pt x="8508640" y="917943"/>
                  </a:lnTo>
                  <a:lnTo>
                    <a:pt x="8520069" y="917943"/>
                  </a:lnTo>
                  <a:lnTo>
                    <a:pt x="8531500" y="917943"/>
                  </a:lnTo>
                  <a:lnTo>
                    <a:pt x="8542977" y="917943"/>
                  </a:lnTo>
                  <a:lnTo>
                    <a:pt x="8554407" y="917943"/>
                  </a:lnTo>
                  <a:lnTo>
                    <a:pt x="8565837" y="917943"/>
                  </a:lnTo>
                  <a:lnTo>
                    <a:pt x="8577267" y="917943"/>
                  </a:lnTo>
                  <a:lnTo>
                    <a:pt x="8588697" y="917943"/>
                  </a:lnTo>
                  <a:lnTo>
                    <a:pt x="8600175" y="917943"/>
                  </a:lnTo>
                  <a:lnTo>
                    <a:pt x="8611605" y="917943"/>
                  </a:lnTo>
                  <a:lnTo>
                    <a:pt x="8623035" y="917943"/>
                  </a:lnTo>
                  <a:lnTo>
                    <a:pt x="8634465" y="917943"/>
                  </a:lnTo>
                  <a:lnTo>
                    <a:pt x="8645895" y="917943"/>
                  </a:lnTo>
                  <a:lnTo>
                    <a:pt x="8657373" y="917943"/>
                  </a:lnTo>
                  <a:lnTo>
                    <a:pt x="8668802" y="917943"/>
                  </a:lnTo>
                  <a:lnTo>
                    <a:pt x="8680232" y="917943"/>
                  </a:lnTo>
                  <a:lnTo>
                    <a:pt x="8691662" y="917943"/>
                  </a:lnTo>
                  <a:lnTo>
                    <a:pt x="8703093" y="917943"/>
                  </a:lnTo>
                  <a:lnTo>
                    <a:pt x="8714570" y="917943"/>
                  </a:lnTo>
                  <a:lnTo>
                    <a:pt x="8726000" y="917943"/>
                  </a:lnTo>
                  <a:lnTo>
                    <a:pt x="8737430" y="917943"/>
                  </a:lnTo>
                  <a:lnTo>
                    <a:pt x="8748860" y="917943"/>
                  </a:lnTo>
                  <a:lnTo>
                    <a:pt x="8760290" y="917943"/>
                  </a:lnTo>
                  <a:lnTo>
                    <a:pt x="8771768" y="917943"/>
                  </a:lnTo>
                  <a:lnTo>
                    <a:pt x="8783198" y="917943"/>
                  </a:lnTo>
                  <a:lnTo>
                    <a:pt x="8794628" y="917943"/>
                  </a:lnTo>
                  <a:lnTo>
                    <a:pt x="8806058" y="917943"/>
                  </a:lnTo>
                  <a:lnTo>
                    <a:pt x="8817488" y="917943"/>
                  </a:lnTo>
                  <a:lnTo>
                    <a:pt x="8828918" y="917943"/>
                  </a:lnTo>
                  <a:lnTo>
                    <a:pt x="8840395" y="917943"/>
                  </a:lnTo>
                  <a:lnTo>
                    <a:pt x="8851825" y="917943"/>
                  </a:lnTo>
                  <a:lnTo>
                    <a:pt x="8863256" y="917943"/>
                  </a:lnTo>
                  <a:lnTo>
                    <a:pt x="8874686" y="917943"/>
                  </a:lnTo>
                  <a:lnTo>
                    <a:pt x="8886115" y="917943"/>
                  </a:lnTo>
                  <a:lnTo>
                    <a:pt x="8897593" y="917943"/>
                  </a:lnTo>
                  <a:lnTo>
                    <a:pt x="8909022" y="917943"/>
                  </a:lnTo>
                  <a:lnTo>
                    <a:pt x="8920453" y="917943"/>
                  </a:lnTo>
                  <a:lnTo>
                    <a:pt x="8931883" y="917943"/>
                  </a:lnTo>
                  <a:lnTo>
                    <a:pt x="8943313" y="917943"/>
                  </a:lnTo>
                  <a:lnTo>
                    <a:pt x="8954791" y="917943"/>
                  </a:lnTo>
                  <a:lnTo>
                    <a:pt x="8966220" y="917943"/>
                  </a:lnTo>
                  <a:lnTo>
                    <a:pt x="8977651" y="917943"/>
                  </a:lnTo>
                  <a:lnTo>
                    <a:pt x="8989080" y="917943"/>
                  </a:lnTo>
                  <a:lnTo>
                    <a:pt x="9000511" y="917943"/>
                  </a:lnTo>
                  <a:lnTo>
                    <a:pt x="9011988" y="917943"/>
                  </a:lnTo>
                  <a:lnTo>
                    <a:pt x="9023418" y="917943"/>
                  </a:lnTo>
                  <a:lnTo>
                    <a:pt x="9034849" y="917943"/>
                  </a:lnTo>
                  <a:lnTo>
                    <a:pt x="9046278" y="917943"/>
                  </a:lnTo>
                  <a:lnTo>
                    <a:pt x="9057709" y="917943"/>
                  </a:lnTo>
                  <a:lnTo>
                    <a:pt x="9069186" y="917943"/>
                  </a:lnTo>
                  <a:lnTo>
                    <a:pt x="9080615" y="917943"/>
                  </a:lnTo>
                  <a:lnTo>
                    <a:pt x="9092046" y="830804"/>
                  </a:lnTo>
                  <a:lnTo>
                    <a:pt x="9103476" y="132207"/>
                  </a:lnTo>
                  <a:lnTo>
                    <a:pt x="9114906" y="253898"/>
                  </a:lnTo>
                  <a:lnTo>
                    <a:pt x="9126384" y="359064"/>
                  </a:lnTo>
                  <a:lnTo>
                    <a:pt x="9137813" y="307981"/>
                  </a:lnTo>
                  <a:lnTo>
                    <a:pt x="9149244" y="141222"/>
                  </a:lnTo>
                  <a:lnTo>
                    <a:pt x="9160673" y="0"/>
                  </a:lnTo>
                  <a:lnTo>
                    <a:pt x="9172104" y="130707"/>
                  </a:lnTo>
                  <a:lnTo>
                    <a:pt x="9183581" y="321507"/>
                  </a:lnTo>
                  <a:lnTo>
                    <a:pt x="9195011" y="151738"/>
                  </a:lnTo>
                  <a:lnTo>
                    <a:pt x="9206442" y="473245"/>
                  </a:lnTo>
                  <a:lnTo>
                    <a:pt x="9217871" y="443198"/>
                  </a:lnTo>
                  <a:lnTo>
                    <a:pt x="9229301" y="350048"/>
                  </a:lnTo>
                  <a:lnTo>
                    <a:pt x="9240779" y="911933"/>
                  </a:lnTo>
                  <a:lnTo>
                    <a:pt x="9252209" y="917943"/>
                  </a:lnTo>
                  <a:lnTo>
                    <a:pt x="9263639" y="917943"/>
                  </a:lnTo>
                  <a:lnTo>
                    <a:pt x="9275069" y="907428"/>
                  </a:lnTo>
                  <a:lnTo>
                    <a:pt x="9286498" y="917943"/>
                  </a:lnTo>
                  <a:lnTo>
                    <a:pt x="9297977" y="917943"/>
                  </a:lnTo>
                  <a:lnTo>
                    <a:pt x="9309406" y="917943"/>
                  </a:lnTo>
                  <a:lnTo>
                    <a:pt x="9320837" y="917943"/>
                  </a:lnTo>
                  <a:lnTo>
                    <a:pt x="9332266" y="917943"/>
                  </a:lnTo>
                  <a:lnTo>
                    <a:pt x="9343696" y="917943"/>
                  </a:lnTo>
                  <a:lnTo>
                    <a:pt x="9355174" y="917943"/>
                  </a:lnTo>
                  <a:lnTo>
                    <a:pt x="9366604" y="917943"/>
                  </a:lnTo>
                  <a:lnTo>
                    <a:pt x="9378035" y="917943"/>
                  </a:lnTo>
                  <a:lnTo>
                    <a:pt x="9389464" y="917943"/>
                  </a:lnTo>
                  <a:lnTo>
                    <a:pt x="9400894" y="917943"/>
                  </a:lnTo>
                  <a:lnTo>
                    <a:pt x="9412372" y="917943"/>
                  </a:lnTo>
                  <a:lnTo>
                    <a:pt x="9423802" y="917943"/>
                  </a:lnTo>
                  <a:lnTo>
                    <a:pt x="9435232" y="917943"/>
                  </a:lnTo>
                  <a:lnTo>
                    <a:pt x="9446662" y="917943"/>
                  </a:lnTo>
                  <a:lnTo>
                    <a:pt x="9458091" y="917943"/>
                  </a:lnTo>
                  <a:lnTo>
                    <a:pt x="9469570" y="917943"/>
                  </a:lnTo>
                  <a:lnTo>
                    <a:pt x="9480999" y="917943"/>
                  </a:lnTo>
                  <a:lnTo>
                    <a:pt x="9492429" y="917943"/>
                  </a:lnTo>
                  <a:lnTo>
                    <a:pt x="9503859" y="917943"/>
                  </a:lnTo>
                  <a:lnTo>
                    <a:pt x="9515289" y="917943"/>
                  </a:lnTo>
                  <a:lnTo>
                    <a:pt x="9526767" y="917943"/>
                  </a:lnTo>
                  <a:lnTo>
                    <a:pt x="9538197" y="917943"/>
                  </a:lnTo>
                  <a:lnTo>
                    <a:pt x="9549626" y="917943"/>
                  </a:lnTo>
                  <a:lnTo>
                    <a:pt x="9561057" y="917943"/>
                  </a:lnTo>
                  <a:lnTo>
                    <a:pt x="9572487" y="917943"/>
                  </a:lnTo>
                  <a:lnTo>
                    <a:pt x="9583965" y="917943"/>
                  </a:lnTo>
                  <a:lnTo>
                    <a:pt x="9595395" y="917943"/>
                  </a:lnTo>
                  <a:lnTo>
                    <a:pt x="9606824" y="917943"/>
                  </a:lnTo>
                  <a:lnTo>
                    <a:pt x="9618255" y="917943"/>
                  </a:lnTo>
                  <a:lnTo>
                    <a:pt x="9629684" y="917943"/>
                  </a:lnTo>
                  <a:lnTo>
                    <a:pt x="9641163" y="917943"/>
                  </a:lnTo>
                  <a:lnTo>
                    <a:pt x="9652592" y="917943"/>
                  </a:lnTo>
                  <a:lnTo>
                    <a:pt x="9664022" y="917943"/>
                  </a:lnTo>
                  <a:lnTo>
                    <a:pt x="9675452" y="917943"/>
                  </a:lnTo>
                  <a:lnTo>
                    <a:pt x="9686882" y="917943"/>
                  </a:lnTo>
                  <a:lnTo>
                    <a:pt x="9698360" y="917943"/>
                  </a:lnTo>
                  <a:lnTo>
                    <a:pt x="9709790" y="917943"/>
                  </a:lnTo>
                  <a:lnTo>
                    <a:pt x="9721219" y="917943"/>
                  </a:lnTo>
                  <a:lnTo>
                    <a:pt x="9732650" y="917943"/>
                  </a:lnTo>
                  <a:lnTo>
                    <a:pt x="9744080" y="917943"/>
                  </a:lnTo>
                  <a:lnTo>
                    <a:pt x="9755557" y="917943"/>
                  </a:lnTo>
                  <a:lnTo>
                    <a:pt x="9766988" y="917943"/>
                  </a:lnTo>
                  <a:lnTo>
                    <a:pt x="9778417" y="917943"/>
                  </a:lnTo>
                  <a:lnTo>
                    <a:pt x="9789848" y="917943"/>
                  </a:lnTo>
                  <a:lnTo>
                    <a:pt x="9801277" y="917943"/>
                  </a:lnTo>
                  <a:lnTo>
                    <a:pt x="9812755" y="917943"/>
                  </a:lnTo>
                  <a:lnTo>
                    <a:pt x="9824185" y="917943"/>
                  </a:lnTo>
                  <a:lnTo>
                    <a:pt x="9835615" y="917943"/>
                  </a:lnTo>
                  <a:lnTo>
                    <a:pt x="9847045" y="917943"/>
                  </a:lnTo>
                  <a:lnTo>
                    <a:pt x="9858475" y="917943"/>
                  </a:lnTo>
                  <a:lnTo>
                    <a:pt x="9869952" y="917943"/>
                  </a:lnTo>
                  <a:lnTo>
                    <a:pt x="9881383" y="917943"/>
                  </a:lnTo>
                  <a:lnTo>
                    <a:pt x="9892812" y="917943"/>
                  </a:lnTo>
                  <a:lnTo>
                    <a:pt x="9904243" y="917943"/>
                  </a:lnTo>
                  <a:lnTo>
                    <a:pt x="9915673" y="917943"/>
                  </a:lnTo>
                  <a:lnTo>
                    <a:pt x="9927102" y="917943"/>
                  </a:lnTo>
                  <a:lnTo>
                    <a:pt x="9938581" y="917943"/>
                  </a:lnTo>
                  <a:lnTo>
                    <a:pt x="9950010" y="917943"/>
                  </a:lnTo>
                  <a:lnTo>
                    <a:pt x="9961441" y="917943"/>
                  </a:lnTo>
                  <a:lnTo>
                    <a:pt x="9972870" y="917943"/>
                  </a:lnTo>
                  <a:lnTo>
                    <a:pt x="9984300" y="917943"/>
                  </a:lnTo>
                  <a:lnTo>
                    <a:pt x="9995778" y="917943"/>
                  </a:lnTo>
                  <a:lnTo>
                    <a:pt x="10007208" y="917943"/>
                  </a:lnTo>
                  <a:lnTo>
                    <a:pt x="10018638" y="917943"/>
                  </a:lnTo>
                  <a:lnTo>
                    <a:pt x="10030068" y="917943"/>
                  </a:lnTo>
                  <a:lnTo>
                    <a:pt x="10041498" y="917943"/>
                  </a:lnTo>
                  <a:lnTo>
                    <a:pt x="10052976" y="917943"/>
                  </a:lnTo>
                  <a:lnTo>
                    <a:pt x="10064405" y="917943"/>
                  </a:lnTo>
                  <a:lnTo>
                    <a:pt x="10075835" y="917943"/>
                  </a:lnTo>
                  <a:lnTo>
                    <a:pt x="10087266" y="917943"/>
                  </a:lnTo>
                  <a:lnTo>
                    <a:pt x="10098695" y="917943"/>
                  </a:lnTo>
                  <a:lnTo>
                    <a:pt x="10110174" y="917943"/>
                  </a:lnTo>
                  <a:lnTo>
                    <a:pt x="10121603" y="917943"/>
                  </a:lnTo>
                  <a:lnTo>
                    <a:pt x="10133033" y="917943"/>
                  </a:lnTo>
                  <a:lnTo>
                    <a:pt x="10144463" y="917943"/>
                  </a:lnTo>
                  <a:lnTo>
                    <a:pt x="10155893" y="917943"/>
                  </a:lnTo>
                  <a:lnTo>
                    <a:pt x="10167371" y="917943"/>
                  </a:lnTo>
                  <a:lnTo>
                    <a:pt x="10178801" y="917943"/>
                  </a:lnTo>
                  <a:lnTo>
                    <a:pt x="10190230" y="917943"/>
                  </a:lnTo>
                  <a:lnTo>
                    <a:pt x="10201661" y="917943"/>
                  </a:lnTo>
                  <a:lnTo>
                    <a:pt x="10213091" y="917943"/>
                  </a:lnTo>
                  <a:lnTo>
                    <a:pt x="10224569" y="917943"/>
                  </a:lnTo>
                  <a:lnTo>
                    <a:pt x="10235998" y="917943"/>
                  </a:lnTo>
                  <a:lnTo>
                    <a:pt x="10247428" y="917943"/>
                  </a:lnTo>
                  <a:lnTo>
                    <a:pt x="10258859" y="917943"/>
                  </a:lnTo>
                  <a:lnTo>
                    <a:pt x="10270288" y="917943"/>
                  </a:lnTo>
                  <a:lnTo>
                    <a:pt x="10281767" y="917943"/>
                  </a:lnTo>
                  <a:lnTo>
                    <a:pt x="10293196" y="917943"/>
                  </a:lnTo>
                  <a:lnTo>
                    <a:pt x="10304626" y="917943"/>
                  </a:lnTo>
                  <a:lnTo>
                    <a:pt x="10316056" y="917943"/>
                  </a:lnTo>
                  <a:lnTo>
                    <a:pt x="10327486" y="917943"/>
                  </a:lnTo>
                  <a:lnTo>
                    <a:pt x="10338963" y="917943"/>
                  </a:lnTo>
                  <a:lnTo>
                    <a:pt x="10350394" y="917943"/>
                  </a:lnTo>
                  <a:lnTo>
                    <a:pt x="10361823" y="917943"/>
                  </a:lnTo>
                  <a:lnTo>
                    <a:pt x="10373254" y="917943"/>
                  </a:lnTo>
                  <a:lnTo>
                    <a:pt x="10384684" y="917943"/>
                  </a:lnTo>
                  <a:lnTo>
                    <a:pt x="10396161" y="917943"/>
                  </a:lnTo>
                  <a:lnTo>
                    <a:pt x="10407591" y="917943"/>
                  </a:lnTo>
                  <a:lnTo>
                    <a:pt x="10419021" y="917943"/>
                  </a:lnTo>
                  <a:lnTo>
                    <a:pt x="10430452" y="917943"/>
                  </a:lnTo>
                  <a:lnTo>
                    <a:pt x="10441881" y="917943"/>
                  </a:lnTo>
                  <a:lnTo>
                    <a:pt x="10453358" y="917943"/>
                  </a:lnTo>
                  <a:lnTo>
                    <a:pt x="10464789" y="917943"/>
                  </a:lnTo>
                  <a:lnTo>
                    <a:pt x="10476219" y="917943"/>
                  </a:lnTo>
                  <a:lnTo>
                    <a:pt x="10487649" y="917943"/>
                  </a:lnTo>
                  <a:lnTo>
                    <a:pt x="10499079" y="917943"/>
                  </a:lnTo>
                  <a:lnTo>
                    <a:pt x="10510556" y="917943"/>
                  </a:lnTo>
                  <a:lnTo>
                    <a:pt x="10521987" y="917943"/>
                  </a:lnTo>
                  <a:lnTo>
                    <a:pt x="10533416" y="917943"/>
                  </a:lnTo>
                  <a:lnTo>
                    <a:pt x="10544847" y="917943"/>
                  </a:lnTo>
                  <a:lnTo>
                    <a:pt x="10556277" y="917943"/>
                  </a:lnTo>
                  <a:lnTo>
                    <a:pt x="10567754" y="917943"/>
                  </a:lnTo>
                  <a:lnTo>
                    <a:pt x="10579184" y="917943"/>
                  </a:lnTo>
                  <a:lnTo>
                    <a:pt x="10590614" y="917943"/>
                  </a:lnTo>
                  <a:lnTo>
                    <a:pt x="10602045" y="917943"/>
                  </a:lnTo>
                  <a:lnTo>
                    <a:pt x="10613474" y="917943"/>
                  </a:lnTo>
                  <a:lnTo>
                    <a:pt x="10624951" y="917943"/>
                  </a:lnTo>
                  <a:lnTo>
                    <a:pt x="10636382" y="917943"/>
                  </a:lnTo>
                  <a:lnTo>
                    <a:pt x="10647812" y="917943"/>
                  </a:lnTo>
                  <a:lnTo>
                    <a:pt x="10659241" y="917943"/>
                  </a:lnTo>
                  <a:lnTo>
                    <a:pt x="10670672" y="917943"/>
                  </a:lnTo>
                  <a:lnTo>
                    <a:pt x="10682149" y="917943"/>
                  </a:lnTo>
                  <a:lnTo>
                    <a:pt x="10693580" y="917943"/>
                  </a:lnTo>
                  <a:lnTo>
                    <a:pt x="10705009" y="917943"/>
                  </a:lnTo>
                  <a:lnTo>
                    <a:pt x="10716439" y="917943"/>
                  </a:lnTo>
                  <a:lnTo>
                    <a:pt x="10727870" y="917943"/>
                  </a:lnTo>
                  <a:lnTo>
                    <a:pt x="10739347" y="917943"/>
                  </a:lnTo>
                  <a:lnTo>
                    <a:pt x="10750778" y="917943"/>
                  </a:lnTo>
                  <a:lnTo>
                    <a:pt x="10762207" y="917943"/>
                  </a:lnTo>
                  <a:lnTo>
                    <a:pt x="10773637" y="917943"/>
                  </a:lnTo>
                  <a:lnTo>
                    <a:pt x="10785067" y="917943"/>
                  </a:lnTo>
                  <a:lnTo>
                    <a:pt x="10796544" y="917943"/>
                  </a:lnTo>
                  <a:lnTo>
                    <a:pt x="10807975" y="917943"/>
                  </a:lnTo>
                  <a:lnTo>
                    <a:pt x="10819405" y="917943"/>
                  </a:lnTo>
                  <a:lnTo>
                    <a:pt x="10830834" y="917943"/>
                  </a:lnTo>
                  <a:lnTo>
                    <a:pt x="10842265" y="917943"/>
                  </a:lnTo>
                  <a:lnTo>
                    <a:pt x="10853742" y="917943"/>
                  </a:lnTo>
                  <a:lnTo>
                    <a:pt x="10865173" y="917943"/>
                  </a:lnTo>
                  <a:lnTo>
                    <a:pt x="10876602" y="917943"/>
                  </a:lnTo>
                  <a:lnTo>
                    <a:pt x="10888032" y="917943"/>
                  </a:lnTo>
                  <a:lnTo>
                    <a:pt x="10899463" y="917943"/>
                  </a:lnTo>
                  <a:lnTo>
                    <a:pt x="10910892" y="917943"/>
                  </a:lnTo>
                  <a:lnTo>
                    <a:pt x="10922369" y="917943"/>
                  </a:lnTo>
                  <a:lnTo>
                    <a:pt x="10933800" y="917943"/>
                  </a:lnTo>
                  <a:lnTo>
                    <a:pt x="10945230" y="917943"/>
                  </a:lnTo>
                  <a:lnTo>
                    <a:pt x="10956660" y="917943"/>
                  </a:lnTo>
                  <a:lnTo>
                    <a:pt x="10968090" y="917943"/>
                  </a:lnTo>
                  <a:lnTo>
                    <a:pt x="10979567" y="917943"/>
                  </a:lnTo>
                  <a:lnTo>
                    <a:pt x="10990998" y="917943"/>
                  </a:lnTo>
                  <a:lnTo>
                    <a:pt x="11002427" y="917943"/>
                  </a:lnTo>
                  <a:lnTo>
                    <a:pt x="11013858" y="917943"/>
                  </a:lnTo>
                  <a:lnTo>
                    <a:pt x="11025287" y="917943"/>
                  </a:lnTo>
                  <a:lnTo>
                    <a:pt x="11036765" y="917943"/>
                  </a:lnTo>
                  <a:lnTo>
                    <a:pt x="11048195" y="917943"/>
                  </a:lnTo>
                  <a:lnTo>
                    <a:pt x="11059625" y="917943"/>
                  </a:lnTo>
                  <a:lnTo>
                    <a:pt x="11071056" y="917943"/>
                  </a:lnTo>
                  <a:lnTo>
                    <a:pt x="11082485" y="917943"/>
                  </a:lnTo>
                  <a:lnTo>
                    <a:pt x="11093962" y="917943"/>
                  </a:lnTo>
                  <a:lnTo>
                    <a:pt x="11105393" y="917943"/>
                  </a:lnTo>
                  <a:lnTo>
                    <a:pt x="11116823" y="917943"/>
                  </a:lnTo>
                  <a:lnTo>
                    <a:pt x="11128253" y="917943"/>
                  </a:lnTo>
                  <a:lnTo>
                    <a:pt x="11139683" y="917943"/>
                  </a:lnTo>
                  <a:lnTo>
                    <a:pt x="11151160" y="917943"/>
                  </a:lnTo>
                  <a:lnTo>
                    <a:pt x="11162591" y="917943"/>
                  </a:lnTo>
                  <a:lnTo>
                    <a:pt x="11174020" y="917943"/>
                  </a:lnTo>
                  <a:lnTo>
                    <a:pt x="11185451" y="917943"/>
                  </a:lnTo>
                  <a:lnTo>
                    <a:pt x="11196881" y="917943"/>
                  </a:lnTo>
                  <a:lnTo>
                    <a:pt x="11208358" y="917943"/>
                  </a:lnTo>
                  <a:lnTo>
                    <a:pt x="11218359" y="91794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EC650046-16BA-884D-88FB-388913DB527A}"/>
                </a:ext>
              </a:extLst>
            </p:cNvPr>
            <p:cNvSpPr/>
            <p:nvPr/>
          </p:nvSpPr>
          <p:spPr>
            <a:xfrm>
              <a:off x="851149" y="5206855"/>
              <a:ext cx="11218359" cy="893906"/>
            </a:xfrm>
            <a:custGeom>
              <a:avLst/>
              <a:gdLst>
                <a:gd name="connsiteX0" fmla="*/ 0 w 11218359"/>
                <a:gd name="connsiteY0" fmla="*/ 893907 h 893906"/>
                <a:gd name="connsiteX1" fmla="*/ 9149 w 11218359"/>
                <a:gd name="connsiteY1" fmla="*/ 893907 h 893906"/>
                <a:gd name="connsiteX2" fmla="*/ 20588 w 11218359"/>
                <a:gd name="connsiteY2" fmla="*/ 893907 h 893906"/>
                <a:gd name="connsiteX3" fmla="*/ 32028 w 11218359"/>
                <a:gd name="connsiteY3" fmla="*/ 893907 h 893906"/>
                <a:gd name="connsiteX4" fmla="*/ 43467 w 11218359"/>
                <a:gd name="connsiteY4" fmla="*/ 893907 h 893906"/>
                <a:gd name="connsiteX5" fmla="*/ 54907 w 11218359"/>
                <a:gd name="connsiteY5" fmla="*/ 893907 h 893906"/>
                <a:gd name="connsiteX6" fmla="*/ 66346 w 11218359"/>
                <a:gd name="connsiteY6" fmla="*/ 893907 h 893906"/>
                <a:gd name="connsiteX7" fmla="*/ 77786 w 11218359"/>
                <a:gd name="connsiteY7" fmla="*/ 893907 h 893906"/>
                <a:gd name="connsiteX8" fmla="*/ 89225 w 11218359"/>
                <a:gd name="connsiteY8" fmla="*/ 893907 h 893906"/>
                <a:gd name="connsiteX9" fmla="*/ 100665 w 11218359"/>
                <a:gd name="connsiteY9" fmla="*/ 893907 h 893906"/>
                <a:gd name="connsiteX10" fmla="*/ 112104 w 11218359"/>
                <a:gd name="connsiteY10" fmla="*/ 893907 h 893906"/>
                <a:gd name="connsiteX11" fmla="*/ 123544 w 11218359"/>
                <a:gd name="connsiteY11" fmla="*/ 893907 h 893906"/>
                <a:gd name="connsiteX12" fmla="*/ 134979 w 11218359"/>
                <a:gd name="connsiteY12" fmla="*/ 893907 h 893906"/>
                <a:gd name="connsiteX13" fmla="*/ 146423 w 11218359"/>
                <a:gd name="connsiteY13" fmla="*/ 893907 h 893906"/>
                <a:gd name="connsiteX14" fmla="*/ 157858 w 11218359"/>
                <a:gd name="connsiteY14" fmla="*/ 893907 h 893906"/>
                <a:gd name="connsiteX15" fmla="*/ 169297 w 11218359"/>
                <a:gd name="connsiteY15" fmla="*/ 893907 h 893906"/>
                <a:gd name="connsiteX16" fmla="*/ 180737 w 11218359"/>
                <a:gd name="connsiteY16" fmla="*/ 893907 h 893906"/>
                <a:gd name="connsiteX17" fmla="*/ 192176 w 11218359"/>
                <a:gd name="connsiteY17" fmla="*/ 893907 h 893906"/>
                <a:gd name="connsiteX18" fmla="*/ 203616 w 11218359"/>
                <a:gd name="connsiteY18" fmla="*/ 893907 h 893906"/>
                <a:gd name="connsiteX19" fmla="*/ 215055 w 11218359"/>
                <a:gd name="connsiteY19" fmla="*/ 893907 h 893906"/>
                <a:gd name="connsiteX20" fmla="*/ 226495 w 11218359"/>
                <a:gd name="connsiteY20" fmla="*/ 893907 h 893906"/>
                <a:gd name="connsiteX21" fmla="*/ 237935 w 11218359"/>
                <a:gd name="connsiteY21" fmla="*/ 893907 h 893906"/>
                <a:gd name="connsiteX22" fmla="*/ 249374 w 11218359"/>
                <a:gd name="connsiteY22" fmla="*/ 893907 h 893906"/>
                <a:gd name="connsiteX23" fmla="*/ 260814 w 11218359"/>
                <a:gd name="connsiteY23" fmla="*/ 893907 h 893906"/>
                <a:gd name="connsiteX24" fmla="*/ 272253 w 11218359"/>
                <a:gd name="connsiteY24" fmla="*/ 893907 h 893906"/>
                <a:gd name="connsiteX25" fmla="*/ 283693 w 11218359"/>
                <a:gd name="connsiteY25" fmla="*/ 893907 h 893906"/>
                <a:gd name="connsiteX26" fmla="*/ 295132 w 11218359"/>
                <a:gd name="connsiteY26" fmla="*/ 893907 h 893906"/>
                <a:gd name="connsiteX27" fmla="*/ 306572 w 11218359"/>
                <a:gd name="connsiteY27" fmla="*/ 893907 h 893906"/>
                <a:gd name="connsiteX28" fmla="*/ 318011 w 11218359"/>
                <a:gd name="connsiteY28" fmla="*/ 893907 h 893906"/>
                <a:gd name="connsiteX29" fmla="*/ 329451 w 11218359"/>
                <a:gd name="connsiteY29" fmla="*/ 893907 h 893906"/>
                <a:gd name="connsiteX30" fmla="*/ 340890 w 11218359"/>
                <a:gd name="connsiteY30" fmla="*/ 893907 h 893906"/>
                <a:gd name="connsiteX31" fmla="*/ 352330 w 11218359"/>
                <a:gd name="connsiteY31" fmla="*/ 893907 h 893906"/>
                <a:gd name="connsiteX32" fmla="*/ 363769 w 11218359"/>
                <a:gd name="connsiteY32" fmla="*/ 893907 h 893906"/>
                <a:gd name="connsiteX33" fmla="*/ 375209 w 11218359"/>
                <a:gd name="connsiteY33" fmla="*/ 893907 h 893906"/>
                <a:gd name="connsiteX34" fmla="*/ 386648 w 11218359"/>
                <a:gd name="connsiteY34" fmla="*/ 893907 h 893906"/>
                <a:gd name="connsiteX35" fmla="*/ 398088 w 11218359"/>
                <a:gd name="connsiteY35" fmla="*/ 893907 h 893906"/>
                <a:gd name="connsiteX36" fmla="*/ 409527 w 11218359"/>
                <a:gd name="connsiteY36" fmla="*/ 893907 h 893906"/>
                <a:gd name="connsiteX37" fmla="*/ 420967 w 11218359"/>
                <a:gd name="connsiteY37" fmla="*/ 893907 h 893906"/>
                <a:gd name="connsiteX38" fmla="*/ 432406 w 11218359"/>
                <a:gd name="connsiteY38" fmla="*/ 893907 h 893906"/>
                <a:gd name="connsiteX39" fmla="*/ 443846 w 11218359"/>
                <a:gd name="connsiteY39" fmla="*/ 893907 h 893906"/>
                <a:gd name="connsiteX40" fmla="*/ 455285 w 11218359"/>
                <a:gd name="connsiteY40" fmla="*/ 893907 h 893906"/>
                <a:gd name="connsiteX41" fmla="*/ 466725 w 11218359"/>
                <a:gd name="connsiteY41" fmla="*/ 893907 h 893906"/>
                <a:gd name="connsiteX42" fmla="*/ 478165 w 11218359"/>
                <a:gd name="connsiteY42" fmla="*/ 893907 h 893906"/>
                <a:gd name="connsiteX43" fmla="*/ 489604 w 11218359"/>
                <a:gd name="connsiteY43" fmla="*/ 893907 h 893906"/>
                <a:gd name="connsiteX44" fmla="*/ 501044 w 11218359"/>
                <a:gd name="connsiteY44" fmla="*/ 893907 h 893906"/>
                <a:gd name="connsiteX45" fmla="*/ 512483 w 11218359"/>
                <a:gd name="connsiteY45" fmla="*/ 893907 h 893906"/>
                <a:gd name="connsiteX46" fmla="*/ 523923 w 11218359"/>
                <a:gd name="connsiteY46" fmla="*/ 893907 h 893906"/>
                <a:gd name="connsiteX47" fmla="*/ 535362 w 11218359"/>
                <a:gd name="connsiteY47" fmla="*/ 893907 h 893906"/>
                <a:gd name="connsiteX48" fmla="*/ 546802 w 11218359"/>
                <a:gd name="connsiteY48" fmla="*/ 893907 h 893906"/>
                <a:gd name="connsiteX49" fmla="*/ 558241 w 11218359"/>
                <a:gd name="connsiteY49" fmla="*/ 893907 h 893906"/>
                <a:gd name="connsiteX50" fmla="*/ 569681 w 11218359"/>
                <a:gd name="connsiteY50" fmla="*/ 893907 h 893906"/>
                <a:gd name="connsiteX51" fmla="*/ 581120 w 11218359"/>
                <a:gd name="connsiteY51" fmla="*/ 893907 h 893906"/>
                <a:gd name="connsiteX52" fmla="*/ 592560 w 11218359"/>
                <a:gd name="connsiteY52" fmla="*/ 893907 h 893906"/>
                <a:gd name="connsiteX53" fmla="*/ 603999 w 11218359"/>
                <a:gd name="connsiteY53" fmla="*/ 893907 h 893906"/>
                <a:gd name="connsiteX54" fmla="*/ 615439 w 11218359"/>
                <a:gd name="connsiteY54" fmla="*/ 893907 h 893906"/>
                <a:gd name="connsiteX55" fmla="*/ 626878 w 11218359"/>
                <a:gd name="connsiteY55" fmla="*/ 893907 h 893906"/>
                <a:gd name="connsiteX56" fmla="*/ 638318 w 11218359"/>
                <a:gd name="connsiteY56" fmla="*/ 893907 h 893906"/>
                <a:gd name="connsiteX57" fmla="*/ 649757 w 11218359"/>
                <a:gd name="connsiteY57" fmla="*/ 893907 h 893906"/>
                <a:gd name="connsiteX58" fmla="*/ 661192 w 11218359"/>
                <a:gd name="connsiteY58" fmla="*/ 893907 h 893906"/>
                <a:gd name="connsiteX59" fmla="*/ 672632 w 11218359"/>
                <a:gd name="connsiteY59" fmla="*/ 893907 h 893906"/>
                <a:gd name="connsiteX60" fmla="*/ 684071 w 11218359"/>
                <a:gd name="connsiteY60" fmla="*/ 893907 h 893906"/>
                <a:gd name="connsiteX61" fmla="*/ 695511 w 11218359"/>
                <a:gd name="connsiteY61" fmla="*/ 893907 h 893906"/>
                <a:gd name="connsiteX62" fmla="*/ 706950 w 11218359"/>
                <a:gd name="connsiteY62" fmla="*/ 893907 h 893906"/>
                <a:gd name="connsiteX63" fmla="*/ 718390 w 11218359"/>
                <a:gd name="connsiteY63" fmla="*/ 893907 h 893906"/>
                <a:gd name="connsiteX64" fmla="*/ 729829 w 11218359"/>
                <a:gd name="connsiteY64" fmla="*/ 893907 h 893906"/>
                <a:gd name="connsiteX65" fmla="*/ 741269 w 11218359"/>
                <a:gd name="connsiteY65" fmla="*/ 893907 h 893906"/>
                <a:gd name="connsiteX66" fmla="*/ 752708 w 11218359"/>
                <a:gd name="connsiteY66" fmla="*/ 893907 h 893906"/>
                <a:gd name="connsiteX67" fmla="*/ 764148 w 11218359"/>
                <a:gd name="connsiteY67" fmla="*/ 893907 h 893906"/>
                <a:gd name="connsiteX68" fmla="*/ 775587 w 11218359"/>
                <a:gd name="connsiteY68" fmla="*/ 893907 h 893906"/>
                <a:gd name="connsiteX69" fmla="*/ 787027 w 11218359"/>
                <a:gd name="connsiteY69" fmla="*/ 893907 h 893906"/>
                <a:gd name="connsiteX70" fmla="*/ 798467 w 11218359"/>
                <a:gd name="connsiteY70" fmla="*/ 893907 h 893906"/>
                <a:gd name="connsiteX71" fmla="*/ 809906 w 11218359"/>
                <a:gd name="connsiteY71" fmla="*/ 893907 h 893906"/>
                <a:gd name="connsiteX72" fmla="*/ 821346 w 11218359"/>
                <a:gd name="connsiteY72" fmla="*/ 893907 h 893906"/>
                <a:gd name="connsiteX73" fmla="*/ 832785 w 11218359"/>
                <a:gd name="connsiteY73" fmla="*/ 893907 h 893906"/>
                <a:gd name="connsiteX74" fmla="*/ 844225 w 11218359"/>
                <a:gd name="connsiteY74" fmla="*/ 893907 h 893906"/>
                <a:gd name="connsiteX75" fmla="*/ 855664 w 11218359"/>
                <a:gd name="connsiteY75" fmla="*/ 893907 h 893906"/>
                <a:gd name="connsiteX76" fmla="*/ 867104 w 11218359"/>
                <a:gd name="connsiteY76" fmla="*/ 893907 h 893906"/>
                <a:gd name="connsiteX77" fmla="*/ 878543 w 11218359"/>
                <a:gd name="connsiteY77" fmla="*/ 893907 h 893906"/>
                <a:gd name="connsiteX78" fmla="*/ 889983 w 11218359"/>
                <a:gd name="connsiteY78" fmla="*/ 893907 h 893906"/>
                <a:gd name="connsiteX79" fmla="*/ 901422 w 11218359"/>
                <a:gd name="connsiteY79" fmla="*/ 893907 h 893906"/>
                <a:gd name="connsiteX80" fmla="*/ 912862 w 11218359"/>
                <a:gd name="connsiteY80" fmla="*/ 893907 h 893906"/>
                <a:gd name="connsiteX81" fmla="*/ 924301 w 11218359"/>
                <a:gd name="connsiteY81" fmla="*/ 893907 h 893906"/>
                <a:gd name="connsiteX82" fmla="*/ 935741 w 11218359"/>
                <a:gd name="connsiteY82" fmla="*/ 893907 h 893906"/>
                <a:gd name="connsiteX83" fmla="*/ 947180 w 11218359"/>
                <a:gd name="connsiteY83" fmla="*/ 893907 h 893906"/>
                <a:gd name="connsiteX84" fmla="*/ 958620 w 11218359"/>
                <a:gd name="connsiteY84" fmla="*/ 893907 h 893906"/>
                <a:gd name="connsiteX85" fmla="*/ 970059 w 11218359"/>
                <a:gd name="connsiteY85" fmla="*/ 893907 h 893906"/>
                <a:gd name="connsiteX86" fmla="*/ 981499 w 11218359"/>
                <a:gd name="connsiteY86" fmla="*/ 893907 h 893906"/>
                <a:gd name="connsiteX87" fmla="*/ 992938 w 11218359"/>
                <a:gd name="connsiteY87" fmla="*/ 893907 h 893906"/>
                <a:gd name="connsiteX88" fmla="*/ 1004378 w 11218359"/>
                <a:gd name="connsiteY88" fmla="*/ 893907 h 893906"/>
                <a:gd name="connsiteX89" fmla="*/ 1015818 w 11218359"/>
                <a:gd name="connsiteY89" fmla="*/ 893907 h 893906"/>
                <a:gd name="connsiteX90" fmla="*/ 1027257 w 11218359"/>
                <a:gd name="connsiteY90" fmla="*/ 893907 h 893906"/>
                <a:gd name="connsiteX91" fmla="*/ 1038697 w 11218359"/>
                <a:gd name="connsiteY91" fmla="*/ 893907 h 893906"/>
                <a:gd name="connsiteX92" fmla="*/ 1050136 w 11218359"/>
                <a:gd name="connsiteY92" fmla="*/ 893907 h 893906"/>
                <a:gd name="connsiteX93" fmla="*/ 1061576 w 11218359"/>
                <a:gd name="connsiteY93" fmla="*/ 893907 h 893906"/>
                <a:gd name="connsiteX94" fmla="*/ 1073015 w 11218359"/>
                <a:gd name="connsiteY94" fmla="*/ 893907 h 893906"/>
                <a:gd name="connsiteX95" fmla="*/ 1084455 w 11218359"/>
                <a:gd name="connsiteY95" fmla="*/ 893907 h 893906"/>
                <a:gd name="connsiteX96" fmla="*/ 1095894 w 11218359"/>
                <a:gd name="connsiteY96" fmla="*/ 893907 h 893906"/>
                <a:gd name="connsiteX97" fmla="*/ 1107334 w 11218359"/>
                <a:gd name="connsiteY97" fmla="*/ 893907 h 893906"/>
                <a:gd name="connsiteX98" fmla="*/ 1118773 w 11218359"/>
                <a:gd name="connsiteY98" fmla="*/ 893907 h 893906"/>
                <a:gd name="connsiteX99" fmla="*/ 1130213 w 11218359"/>
                <a:gd name="connsiteY99" fmla="*/ 893907 h 893906"/>
                <a:gd name="connsiteX100" fmla="*/ 1141652 w 11218359"/>
                <a:gd name="connsiteY100" fmla="*/ 893907 h 893906"/>
                <a:gd name="connsiteX101" fmla="*/ 1153092 w 11218359"/>
                <a:gd name="connsiteY101" fmla="*/ 893907 h 893906"/>
                <a:gd name="connsiteX102" fmla="*/ 1164531 w 11218359"/>
                <a:gd name="connsiteY102" fmla="*/ 893907 h 893906"/>
                <a:gd name="connsiteX103" fmla="*/ 1175971 w 11218359"/>
                <a:gd name="connsiteY103" fmla="*/ 893907 h 893906"/>
                <a:gd name="connsiteX104" fmla="*/ 1187406 w 11218359"/>
                <a:gd name="connsiteY104" fmla="*/ 893907 h 893906"/>
                <a:gd name="connsiteX105" fmla="*/ 1198845 w 11218359"/>
                <a:gd name="connsiteY105" fmla="*/ 893907 h 893906"/>
                <a:gd name="connsiteX106" fmla="*/ 1210285 w 11218359"/>
                <a:gd name="connsiteY106" fmla="*/ 893907 h 893906"/>
                <a:gd name="connsiteX107" fmla="*/ 1221724 w 11218359"/>
                <a:gd name="connsiteY107" fmla="*/ 893907 h 893906"/>
                <a:gd name="connsiteX108" fmla="*/ 1233164 w 11218359"/>
                <a:gd name="connsiteY108" fmla="*/ 893907 h 893906"/>
                <a:gd name="connsiteX109" fmla="*/ 1244603 w 11218359"/>
                <a:gd name="connsiteY109" fmla="*/ 893907 h 893906"/>
                <a:gd name="connsiteX110" fmla="*/ 1256043 w 11218359"/>
                <a:gd name="connsiteY110" fmla="*/ 893907 h 893906"/>
                <a:gd name="connsiteX111" fmla="*/ 1267482 w 11218359"/>
                <a:gd name="connsiteY111" fmla="*/ 893907 h 893906"/>
                <a:gd name="connsiteX112" fmla="*/ 1278922 w 11218359"/>
                <a:gd name="connsiteY112" fmla="*/ 893907 h 893906"/>
                <a:gd name="connsiteX113" fmla="*/ 1290361 w 11218359"/>
                <a:gd name="connsiteY113" fmla="*/ 893907 h 893906"/>
                <a:gd name="connsiteX114" fmla="*/ 1301801 w 11218359"/>
                <a:gd name="connsiteY114" fmla="*/ 893907 h 893906"/>
                <a:gd name="connsiteX115" fmla="*/ 1313240 w 11218359"/>
                <a:gd name="connsiteY115" fmla="*/ 893907 h 893906"/>
                <a:gd name="connsiteX116" fmla="*/ 1324680 w 11218359"/>
                <a:gd name="connsiteY116" fmla="*/ 893907 h 893906"/>
                <a:gd name="connsiteX117" fmla="*/ 1336120 w 11218359"/>
                <a:gd name="connsiteY117" fmla="*/ 893907 h 893906"/>
                <a:gd name="connsiteX118" fmla="*/ 1347559 w 11218359"/>
                <a:gd name="connsiteY118" fmla="*/ 893907 h 893906"/>
                <a:gd name="connsiteX119" fmla="*/ 1358999 w 11218359"/>
                <a:gd name="connsiteY119" fmla="*/ 893907 h 893906"/>
                <a:gd name="connsiteX120" fmla="*/ 1370438 w 11218359"/>
                <a:gd name="connsiteY120" fmla="*/ 893907 h 893906"/>
                <a:gd name="connsiteX121" fmla="*/ 1381878 w 11218359"/>
                <a:gd name="connsiteY121" fmla="*/ 893907 h 893906"/>
                <a:gd name="connsiteX122" fmla="*/ 1393317 w 11218359"/>
                <a:gd name="connsiteY122" fmla="*/ 893907 h 893906"/>
                <a:gd name="connsiteX123" fmla="*/ 1404757 w 11218359"/>
                <a:gd name="connsiteY123" fmla="*/ 893907 h 893906"/>
                <a:gd name="connsiteX124" fmla="*/ 1416196 w 11218359"/>
                <a:gd name="connsiteY124" fmla="*/ 893907 h 893906"/>
                <a:gd name="connsiteX125" fmla="*/ 1427636 w 11218359"/>
                <a:gd name="connsiteY125" fmla="*/ 893907 h 893906"/>
                <a:gd name="connsiteX126" fmla="*/ 1439075 w 11218359"/>
                <a:gd name="connsiteY126" fmla="*/ 893907 h 893906"/>
                <a:gd name="connsiteX127" fmla="*/ 1450515 w 11218359"/>
                <a:gd name="connsiteY127" fmla="*/ 893907 h 893906"/>
                <a:gd name="connsiteX128" fmla="*/ 1461954 w 11218359"/>
                <a:gd name="connsiteY128" fmla="*/ 893907 h 893906"/>
                <a:gd name="connsiteX129" fmla="*/ 1473394 w 11218359"/>
                <a:gd name="connsiteY129" fmla="*/ 893907 h 893906"/>
                <a:gd name="connsiteX130" fmla="*/ 1484833 w 11218359"/>
                <a:gd name="connsiteY130" fmla="*/ 893907 h 893906"/>
                <a:gd name="connsiteX131" fmla="*/ 1496273 w 11218359"/>
                <a:gd name="connsiteY131" fmla="*/ 893907 h 893906"/>
                <a:gd name="connsiteX132" fmla="*/ 1507712 w 11218359"/>
                <a:gd name="connsiteY132" fmla="*/ 893907 h 893906"/>
                <a:gd name="connsiteX133" fmla="*/ 1519152 w 11218359"/>
                <a:gd name="connsiteY133" fmla="*/ 893907 h 893906"/>
                <a:gd name="connsiteX134" fmla="*/ 1530591 w 11218359"/>
                <a:gd name="connsiteY134" fmla="*/ 893907 h 893906"/>
                <a:gd name="connsiteX135" fmla="*/ 1542031 w 11218359"/>
                <a:gd name="connsiteY135" fmla="*/ 893907 h 893906"/>
                <a:gd name="connsiteX136" fmla="*/ 1553471 w 11218359"/>
                <a:gd name="connsiteY136" fmla="*/ 893907 h 893906"/>
                <a:gd name="connsiteX137" fmla="*/ 1564910 w 11218359"/>
                <a:gd name="connsiteY137" fmla="*/ 893907 h 893906"/>
                <a:gd name="connsiteX138" fmla="*/ 1576349 w 11218359"/>
                <a:gd name="connsiteY138" fmla="*/ 893907 h 893906"/>
                <a:gd name="connsiteX139" fmla="*/ 1587789 w 11218359"/>
                <a:gd name="connsiteY139" fmla="*/ 893907 h 893906"/>
                <a:gd name="connsiteX140" fmla="*/ 1599229 w 11218359"/>
                <a:gd name="connsiteY140" fmla="*/ 893907 h 893906"/>
                <a:gd name="connsiteX141" fmla="*/ 1610668 w 11218359"/>
                <a:gd name="connsiteY141" fmla="*/ 694092 h 893906"/>
                <a:gd name="connsiteX142" fmla="*/ 1622107 w 11218359"/>
                <a:gd name="connsiteY142" fmla="*/ 256904 h 893906"/>
                <a:gd name="connsiteX143" fmla="*/ 1633547 w 11218359"/>
                <a:gd name="connsiteY143" fmla="*/ 202821 h 893906"/>
                <a:gd name="connsiteX144" fmla="*/ 1644987 w 11218359"/>
                <a:gd name="connsiteY144" fmla="*/ 46573 h 893906"/>
                <a:gd name="connsiteX145" fmla="*/ 1656426 w 11218359"/>
                <a:gd name="connsiteY145" fmla="*/ 357564 h 893906"/>
                <a:gd name="connsiteX146" fmla="*/ 1667866 w 11218359"/>
                <a:gd name="connsiteY146" fmla="*/ 282445 h 893906"/>
                <a:gd name="connsiteX147" fmla="*/ 1679305 w 11218359"/>
                <a:gd name="connsiteY147" fmla="*/ 363574 h 893906"/>
                <a:gd name="connsiteX148" fmla="*/ 1690745 w 11218359"/>
                <a:gd name="connsiteY148" fmla="*/ 536343 h 893906"/>
                <a:gd name="connsiteX149" fmla="*/ 1702184 w 11218359"/>
                <a:gd name="connsiteY149" fmla="*/ 156248 h 893906"/>
                <a:gd name="connsiteX150" fmla="*/ 1713619 w 11218359"/>
                <a:gd name="connsiteY150" fmla="*/ 0 h 893906"/>
                <a:gd name="connsiteX151" fmla="*/ 1725063 w 11218359"/>
                <a:gd name="connsiteY151" fmla="*/ 144228 h 893906"/>
                <a:gd name="connsiteX152" fmla="*/ 1736498 w 11218359"/>
                <a:gd name="connsiteY152" fmla="*/ 317002 h 893906"/>
                <a:gd name="connsiteX153" fmla="*/ 1747938 w 11218359"/>
                <a:gd name="connsiteY153" fmla="*/ 369580 h 893906"/>
                <a:gd name="connsiteX154" fmla="*/ 1759377 w 11218359"/>
                <a:gd name="connsiteY154" fmla="*/ 570900 h 893906"/>
                <a:gd name="connsiteX155" fmla="*/ 1770817 w 11218359"/>
                <a:gd name="connsiteY155" fmla="*/ 880386 h 893906"/>
                <a:gd name="connsiteX156" fmla="*/ 1782256 w 11218359"/>
                <a:gd name="connsiteY156" fmla="*/ 893907 h 893906"/>
                <a:gd name="connsiteX157" fmla="*/ 1793696 w 11218359"/>
                <a:gd name="connsiteY157" fmla="*/ 893907 h 893906"/>
                <a:gd name="connsiteX158" fmla="*/ 1805135 w 11218359"/>
                <a:gd name="connsiteY158" fmla="*/ 893907 h 893906"/>
                <a:gd name="connsiteX159" fmla="*/ 1816575 w 11218359"/>
                <a:gd name="connsiteY159" fmla="*/ 893907 h 893906"/>
                <a:gd name="connsiteX160" fmla="*/ 1828014 w 11218359"/>
                <a:gd name="connsiteY160" fmla="*/ 893907 h 893906"/>
                <a:gd name="connsiteX161" fmla="*/ 1839454 w 11218359"/>
                <a:gd name="connsiteY161" fmla="*/ 893907 h 893906"/>
                <a:gd name="connsiteX162" fmla="*/ 1850893 w 11218359"/>
                <a:gd name="connsiteY162" fmla="*/ 893907 h 893906"/>
                <a:gd name="connsiteX163" fmla="*/ 1862333 w 11218359"/>
                <a:gd name="connsiteY163" fmla="*/ 893907 h 893906"/>
                <a:gd name="connsiteX164" fmla="*/ 1873772 w 11218359"/>
                <a:gd name="connsiteY164" fmla="*/ 893907 h 893906"/>
                <a:gd name="connsiteX165" fmla="*/ 1885212 w 11218359"/>
                <a:gd name="connsiteY165" fmla="*/ 892407 h 893906"/>
                <a:gd name="connsiteX166" fmla="*/ 1896651 w 11218359"/>
                <a:gd name="connsiteY166" fmla="*/ 893907 h 893906"/>
                <a:gd name="connsiteX167" fmla="*/ 1908091 w 11218359"/>
                <a:gd name="connsiteY167" fmla="*/ 893907 h 893906"/>
                <a:gd name="connsiteX168" fmla="*/ 1919531 w 11218359"/>
                <a:gd name="connsiteY168" fmla="*/ 893907 h 893906"/>
                <a:gd name="connsiteX169" fmla="*/ 1930970 w 11218359"/>
                <a:gd name="connsiteY169" fmla="*/ 893907 h 893906"/>
                <a:gd name="connsiteX170" fmla="*/ 1942409 w 11218359"/>
                <a:gd name="connsiteY170" fmla="*/ 893907 h 893906"/>
                <a:gd name="connsiteX171" fmla="*/ 1953849 w 11218359"/>
                <a:gd name="connsiteY171" fmla="*/ 893907 h 893906"/>
                <a:gd name="connsiteX172" fmla="*/ 1965289 w 11218359"/>
                <a:gd name="connsiteY172" fmla="*/ 893907 h 893906"/>
                <a:gd name="connsiteX173" fmla="*/ 1976728 w 11218359"/>
                <a:gd name="connsiteY173" fmla="*/ 893907 h 893906"/>
                <a:gd name="connsiteX174" fmla="*/ 1988168 w 11218359"/>
                <a:gd name="connsiteY174" fmla="*/ 893907 h 893906"/>
                <a:gd name="connsiteX175" fmla="*/ 1999607 w 11218359"/>
                <a:gd name="connsiteY175" fmla="*/ 893907 h 893906"/>
                <a:gd name="connsiteX176" fmla="*/ 2011047 w 11218359"/>
                <a:gd name="connsiteY176" fmla="*/ 893907 h 893906"/>
                <a:gd name="connsiteX177" fmla="*/ 2022486 w 11218359"/>
                <a:gd name="connsiteY177" fmla="*/ 893907 h 893906"/>
                <a:gd name="connsiteX178" fmla="*/ 2033926 w 11218359"/>
                <a:gd name="connsiteY178" fmla="*/ 893907 h 893906"/>
                <a:gd name="connsiteX179" fmla="*/ 2045365 w 11218359"/>
                <a:gd name="connsiteY179" fmla="*/ 893907 h 893906"/>
                <a:gd name="connsiteX180" fmla="*/ 2056805 w 11218359"/>
                <a:gd name="connsiteY180" fmla="*/ 893907 h 893906"/>
                <a:gd name="connsiteX181" fmla="*/ 2068244 w 11218359"/>
                <a:gd name="connsiteY181" fmla="*/ 893907 h 893906"/>
                <a:gd name="connsiteX182" fmla="*/ 2079684 w 11218359"/>
                <a:gd name="connsiteY182" fmla="*/ 893907 h 893906"/>
                <a:gd name="connsiteX183" fmla="*/ 2091123 w 11218359"/>
                <a:gd name="connsiteY183" fmla="*/ 893907 h 893906"/>
                <a:gd name="connsiteX184" fmla="*/ 2102563 w 11218359"/>
                <a:gd name="connsiteY184" fmla="*/ 893907 h 893906"/>
                <a:gd name="connsiteX185" fmla="*/ 2114002 w 11218359"/>
                <a:gd name="connsiteY185" fmla="*/ 893907 h 893906"/>
                <a:gd name="connsiteX186" fmla="*/ 2125442 w 11218359"/>
                <a:gd name="connsiteY186" fmla="*/ 893907 h 893906"/>
                <a:gd name="connsiteX187" fmla="*/ 2136882 w 11218359"/>
                <a:gd name="connsiteY187" fmla="*/ 893907 h 893906"/>
                <a:gd name="connsiteX188" fmla="*/ 2148321 w 11218359"/>
                <a:gd name="connsiteY188" fmla="*/ 893907 h 893906"/>
                <a:gd name="connsiteX189" fmla="*/ 2159760 w 11218359"/>
                <a:gd name="connsiteY189" fmla="*/ 893907 h 893906"/>
                <a:gd name="connsiteX190" fmla="*/ 2171200 w 11218359"/>
                <a:gd name="connsiteY190" fmla="*/ 893907 h 893906"/>
                <a:gd name="connsiteX191" fmla="*/ 2182640 w 11218359"/>
                <a:gd name="connsiteY191" fmla="*/ 893907 h 893906"/>
                <a:gd name="connsiteX192" fmla="*/ 2194079 w 11218359"/>
                <a:gd name="connsiteY192" fmla="*/ 893907 h 893906"/>
                <a:gd name="connsiteX193" fmla="*/ 2205519 w 11218359"/>
                <a:gd name="connsiteY193" fmla="*/ 893907 h 893906"/>
                <a:gd name="connsiteX194" fmla="*/ 2216958 w 11218359"/>
                <a:gd name="connsiteY194" fmla="*/ 893907 h 893906"/>
                <a:gd name="connsiteX195" fmla="*/ 2228393 w 11218359"/>
                <a:gd name="connsiteY195" fmla="*/ 893907 h 893906"/>
                <a:gd name="connsiteX196" fmla="*/ 2239837 w 11218359"/>
                <a:gd name="connsiteY196" fmla="*/ 893907 h 893906"/>
                <a:gd name="connsiteX197" fmla="*/ 2251272 w 11218359"/>
                <a:gd name="connsiteY197" fmla="*/ 893907 h 893906"/>
                <a:gd name="connsiteX198" fmla="*/ 2262716 w 11218359"/>
                <a:gd name="connsiteY198" fmla="*/ 893907 h 893906"/>
                <a:gd name="connsiteX199" fmla="*/ 2274151 w 11218359"/>
                <a:gd name="connsiteY199" fmla="*/ 893907 h 893906"/>
                <a:gd name="connsiteX200" fmla="*/ 2285591 w 11218359"/>
                <a:gd name="connsiteY200" fmla="*/ 893907 h 893906"/>
                <a:gd name="connsiteX201" fmla="*/ 2297030 w 11218359"/>
                <a:gd name="connsiteY201" fmla="*/ 893907 h 893906"/>
                <a:gd name="connsiteX202" fmla="*/ 2308470 w 11218359"/>
                <a:gd name="connsiteY202" fmla="*/ 893907 h 893906"/>
                <a:gd name="connsiteX203" fmla="*/ 2319909 w 11218359"/>
                <a:gd name="connsiteY203" fmla="*/ 893907 h 893906"/>
                <a:gd name="connsiteX204" fmla="*/ 2331349 w 11218359"/>
                <a:gd name="connsiteY204" fmla="*/ 893907 h 893906"/>
                <a:gd name="connsiteX205" fmla="*/ 2342788 w 11218359"/>
                <a:gd name="connsiteY205" fmla="*/ 893907 h 893906"/>
                <a:gd name="connsiteX206" fmla="*/ 2354228 w 11218359"/>
                <a:gd name="connsiteY206" fmla="*/ 893907 h 893906"/>
                <a:gd name="connsiteX207" fmla="*/ 2365667 w 11218359"/>
                <a:gd name="connsiteY207" fmla="*/ 893907 h 893906"/>
                <a:gd name="connsiteX208" fmla="*/ 2377107 w 11218359"/>
                <a:gd name="connsiteY208" fmla="*/ 893907 h 893906"/>
                <a:gd name="connsiteX209" fmla="*/ 2388546 w 11218359"/>
                <a:gd name="connsiteY209" fmla="*/ 893907 h 893906"/>
                <a:gd name="connsiteX210" fmla="*/ 2399986 w 11218359"/>
                <a:gd name="connsiteY210" fmla="*/ 893907 h 893906"/>
                <a:gd name="connsiteX211" fmla="*/ 2411425 w 11218359"/>
                <a:gd name="connsiteY211" fmla="*/ 893907 h 893906"/>
                <a:gd name="connsiteX212" fmla="*/ 2422865 w 11218359"/>
                <a:gd name="connsiteY212" fmla="*/ 893907 h 893906"/>
                <a:gd name="connsiteX213" fmla="*/ 2434304 w 11218359"/>
                <a:gd name="connsiteY213" fmla="*/ 893907 h 893906"/>
                <a:gd name="connsiteX214" fmla="*/ 2445744 w 11218359"/>
                <a:gd name="connsiteY214" fmla="*/ 893907 h 893906"/>
                <a:gd name="connsiteX215" fmla="*/ 2457184 w 11218359"/>
                <a:gd name="connsiteY215" fmla="*/ 893907 h 893906"/>
                <a:gd name="connsiteX216" fmla="*/ 2468623 w 11218359"/>
                <a:gd name="connsiteY216" fmla="*/ 893907 h 893906"/>
                <a:gd name="connsiteX217" fmla="*/ 2480062 w 11218359"/>
                <a:gd name="connsiteY217" fmla="*/ 893907 h 893906"/>
                <a:gd name="connsiteX218" fmla="*/ 2491502 w 11218359"/>
                <a:gd name="connsiteY218" fmla="*/ 893907 h 893906"/>
                <a:gd name="connsiteX219" fmla="*/ 2502942 w 11218359"/>
                <a:gd name="connsiteY219" fmla="*/ 893907 h 893906"/>
                <a:gd name="connsiteX220" fmla="*/ 2514381 w 11218359"/>
                <a:gd name="connsiteY220" fmla="*/ 893907 h 893906"/>
                <a:gd name="connsiteX221" fmla="*/ 2525821 w 11218359"/>
                <a:gd name="connsiteY221" fmla="*/ 893907 h 893906"/>
                <a:gd name="connsiteX222" fmla="*/ 2537260 w 11218359"/>
                <a:gd name="connsiteY222" fmla="*/ 893907 h 893906"/>
                <a:gd name="connsiteX223" fmla="*/ 2548700 w 11218359"/>
                <a:gd name="connsiteY223" fmla="*/ 893907 h 893906"/>
                <a:gd name="connsiteX224" fmla="*/ 2560139 w 11218359"/>
                <a:gd name="connsiteY224" fmla="*/ 893907 h 893906"/>
                <a:gd name="connsiteX225" fmla="*/ 2571579 w 11218359"/>
                <a:gd name="connsiteY225" fmla="*/ 893907 h 893906"/>
                <a:gd name="connsiteX226" fmla="*/ 2583018 w 11218359"/>
                <a:gd name="connsiteY226" fmla="*/ 893907 h 893906"/>
                <a:gd name="connsiteX227" fmla="*/ 2594458 w 11218359"/>
                <a:gd name="connsiteY227" fmla="*/ 893907 h 893906"/>
                <a:gd name="connsiteX228" fmla="*/ 2605897 w 11218359"/>
                <a:gd name="connsiteY228" fmla="*/ 893907 h 893906"/>
                <a:gd name="connsiteX229" fmla="*/ 2617337 w 11218359"/>
                <a:gd name="connsiteY229" fmla="*/ 893907 h 893906"/>
                <a:gd name="connsiteX230" fmla="*/ 2628776 w 11218359"/>
                <a:gd name="connsiteY230" fmla="*/ 893907 h 893906"/>
                <a:gd name="connsiteX231" fmla="*/ 2640216 w 11218359"/>
                <a:gd name="connsiteY231" fmla="*/ 893907 h 893906"/>
                <a:gd name="connsiteX232" fmla="*/ 2651655 w 11218359"/>
                <a:gd name="connsiteY232" fmla="*/ 893907 h 893906"/>
                <a:gd name="connsiteX233" fmla="*/ 2663095 w 11218359"/>
                <a:gd name="connsiteY233" fmla="*/ 893907 h 893906"/>
                <a:gd name="connsiteX234" fmla="*/ 2674535 w 11218359"/>
                <a:gd name="connsiteY234" fmla="*/ 893907 h 893906"/>
                <a:gd name="connsiteX235" fmla="*/ 2685974 w 11218359"/>
                <a:gd name="connsiteY235" fmla="*/ 893907 h 893906"/>
                <a:gd name="connsiteX236" fmla="*/ 2697413 w 11218359"/>
                <a:gd name="connsiteY236" fmla="*/ 893907 h 893906"/>
                <a:gd name="connsiteX237" fmla="*/ 2708853 w 11218359"/>
                <a:gd name="connsiteY237" fmla="*/ 893907 h 893906"/>
                <a:gd name="connsiteX238" fmla="*/ 2720293 w 11218359"/>
                <a:gd name="connsiteY238" fmla="*/ 893907 h 893906"/>
                <a:gd name="connsiteX239" fmla="*/ 2731727 w 11218359"/>
                <a:gd name="connsiteY239" fmla="*/ 893907 h 893906"/>
                <a:gd name="connsiteX240" fmla="*/ 2743172 w 11218359"/>
                <a:gd name="connsiteY240" fmla="*/ 893907 h 893906"/>
                <a:gd name="connsiteX241" fmla="*/ 2754611 w 11218359"/>
                <a:gd name="connsiteY241" fmla="*/ 893907 h 893906"/>
                <a:gd name="connsiteX242" fmla="*/ 2766046 w 11218359"/>
                <a:gd name="connsiteY242" fmla="*/ 893907 h 893906"/>
                <a:gd name="connsiteX243" fmla="*/ 2777490 w 11218359"/>
                <a:gd name="connsiteY243" fmla="*/ 893907 h 893906"/>
                <a:gd name="connsiteX244" fmla="*/ 2788925 w 11218359"/>
                <a:gd name="connsiteY244" fmla="*/ 893907 h 893906"/>
                <a:gd name="connsiteX245" fmla="*/ 2800364 w 11218359"/>
                <a:gd name="connsiteY245" fmla="*/ 893907 h 893906"/>
                <a:gd name="connsiteX246" fmla="*/ 2811804 w 11218359"/>
                <a:gd name="connsiteY246" fmla="*/ 893907 h 893906"/>
                <a:gd name="connsiteX247" fmla="*/ 2823243 w 11218359"/>
                <a:gd name="connsiteY247" fmla="*/ 893907 h 893906"/>
                <a:gd name="connsiteX248" fmla="*/ 2834683 w 11218359"/>
                <a:gd name="connsiteY248" fmla="*/ 893907 h 893906"/>
                <a:gd name="connsiteX249" fmla="*/ 2846123 w 11218359"/>
                <a:gd name="connsiteY249" fmla="*/ 893907 h 893906"/>
                <a:gd name="connsiteX250" fmla="*/ 2857562 w 11218359"/>
                <a:gd name="connsiteY250" fmla="*/ 893907 h 893906"/>
                <a:gd name="connsiteX251" fmla="*/ 2869001 w 11218359"/>
                <a:gd name="connsiteY251" fmla="*/ 893907 h 893906"/>
                <a:gd name="connsiteX252" fmla="*/ 2880441 w 11218359"/>
                <a:gd name="connsiteY252" fmla="*/ 893907 h 893906"/>
                <a:gd name="connsiteX253" fmla="*/ 2891881 w 11218359"/>
                <a:gd name="connsiteY253" fmla="*/ 893907 h 893906"/>
                <a:gd name="connsiteX254" fmla="*/ 2903320 w 11218359"/>
                <a:gd name="connsiteY254" fmla="*/ 893907 h 893906"/>
                <a:gd name="connsiteX255" fmla="*/ 2914760 w 11218359"/>
                <a:gd name="connsiteY255" fmla="*/ 893907 h 893906"/>
                <a:gd name="connsiteX256" fmla="*/ 2926199 w 11218359"/>
                <a:gd name="connsiteY256" fmla="*/ 893907 h 893906"/>
                <a:gd name="connsiteX257" fmla="*/ 2937639 w 11218359"/>
                <a:gd name="connsiteY257" fmla="*/ 893907 h 893906"/>
                <a:gd name="connsiteX258" fmla="*/ 2949078 w 11218359"/>
                <a:gd name="connsiteY258" fmla="*/ 893907 h 893906"/>
                <a:gd name="connsiteX259" fmla="*/ 2960518 w 11218359"/>
                <a:gd name="connsiteY259" fmla="*/ 893907 h 893906"/>
                <a:gd name="connsiteX260" fmla="*/ 2971957 w 11218359"/>
                <a:gd name="connsiteY260" fmla="*/ 893907 h 893906"/>
                <a:gd name="connsiteX261" fmla="*/ 2983397 w 11218359"/>
                <a:gd name="connsiteY261" fmla="*/ 893907 h 893906"/>
                <a:gd name="connsiteX262" fmla="*/ 2994837 w 11218359"/>
                <a:gd name="connsiteY262" fmla="*/ 893907 h 893906"/>
                <a:gd name="connsiteX263" fmla="*/ 3006276 w 11218359"/>
                <a:gd name="connsiteY263" fmla="*/ 893907 h 893906"/>
                <a:gd name="connsiteX264" fmla="*/ 3017715 w 11218359"/>
                <a:gd name="connsiteY264" fmla="*/ 893907 h 893906"/>
                <a:gd name="connsiteX265" fmla="*/ 3029155 w 11218359"/>
                <a:gd name="connsiteY265" fmla="*/ 893907 h 893906"/>
                <a:gd name="connsiteX266" fmla="*/ 3040594 w 11218359"/>
                <a:gd name="connsiteY266" fmla="*/ 893907 h 893906"/>
                <a:gd name="connsiteX267" fmla="*/ 3052034 w 11218359"/>
                <a:gd name="connsiteY267" fmla="*/ 893907 h 893906"/>
                <a:gd name="connsiteX268" fmla="*/ 3063474 w 11218359"/>
                <a:gd name="connsiteY268" fmla="*/ 893907 h 893906"/>
                <a:gd name="connsiteX269" fmla="*/ 3074913 w 11218359"/>
                <a:gd name="connsiteY269" fmla="*/ 893907 h 893906"/>
                <a:gd name="connsiteX270" fmla="*/ 3086352 w 11218359"/>
                <a:gd name="connsiteY270" fmla="*/ 893907 h 893906"/>
                <a:gd name="connsiteX271" fmla="*/ 3097792 w 11218359"/>
                <a:gd name="connsiteY271" fmla="*/ 893907 h 893906"/>
                <a:gd name="connsiteX272" fmla="*/ 3109232 w 11218359"/>
                <a:gd name="connsiteY272" fmla="*/ 893907 h 893906"/>
                <a:gd name="connsiteX273" fmla="*/ 3120671 w 11218359"/>
                <a:gd name="connsiteY273" fmla="*/ 893907 h 893906"/>
                <a:gd name="connsiteX274" fmla="*/ 3132111 w 11218359"/>
                <a:gd name="connsiteY274" fmla="*/ 893907 h 893906"/>
                <a:gd name="connsiteX275" fmla="*/ 3143550 w 11218359"/>
                <a:gd name="connsiteY275" fmla="*/ 893907 h 893906"/>
                <a:gd name="connsiteX276" fmla="*/ 3154990 w 11218359"/>
                <a:gd name="connsiteY276" fmla="*/ 893907 h 893906"/>
                <a:gd name="connsiteX277" fmla="*/ 3166429 w 11218359"/>
                <a:gd name="connsiteY277" fmla="*/ 893907 h 893906"/>
                <a:gd name="connsiteX278" fmla="*/ 3177869 w 11218359"/>
                <a:gd name="connsiteY278" fmla="*/ 893907 h 893906"/>
                <a:gd name="connsiteX279" fmla="*/ 3189308 w 11218359"/>
                <a:gd name="connsiteY279" fmla="*/ 893907 h 893906"/>
                <a:gd name="connsiteX280" fmla="*/ 3200748 w 11218359"/>
                <a:gd name="connsiteY280" fmla="*/ 893907 h 893906"/>
                <a:gd name="connsiteX281" fmla="*/ 3212187 w 11218359"/>
                <a:gd name="connsiteY281" fmla="*/ 893907 h 893906"/>
                <a:gd name="connsiteX282" fmla="*/ 3223627 w 11218359"/>
                <a:gd name="connsiteY282" fmla="*/ 893907 h 893906"/>
                <a:gd name="connsiteX283" fmla="*/ 3235066 w 11218359"/>
                <a:gd name="connsiteY283" fmla="*/ 893907 h 893906"/>
                <a:gd name="connsiteX284" fmla="*/ 3246501 w 11218359"/>
                <a:gd name="connsiteY284" fmla="*/ 893907 h 893906"/>
                <a:gd name="connsiteX285" fmla="*/ 3257945 w 11218359"/>
                <a:gd name="connsiteY285" fmla="*/ 893907 h 893906"/>
                <a:gd name="connsiteX286" fmla="*/ 3269385 w 11218359"/>
                <a:gd name="connsiteY286" fmla="*/ 893907 h 893906"/>
                <a:gd name="connsiteX287" fmla="*/ 3280825 w 11218359"/>
                <a:gd name="connsiteY287" fmla="*/ 893907 h 893906"/>
                <a:gd name="connsiteX288" fmla="*/ 3292264 w 11218359"/>
                <a:gd name="connsiteY288" fmla="*/ 893907 h 893906"/>
                <a:gd name="connsiteX289" fmla="*/ 3303699 w 11218359"/>
                <a:gd name="connsiteY289" fmla="*/ 893907 h 893906"/>
                <a:gd name="connsiteX290" fmla="*/ 3315143 w 11218359"/>
                <a:gd name="connsiteY290" fmla="*/ 893907 h 893906"/>
                <a:gd name="connsiteX291" fmla="*/ 3326578 w 11218359"/>
                <a:gd name="connsiteY291" fmla="*/ 893907 h 893906"/>
                <a:gd name="connsiteX292" fmla="*/ 3338017 w 11218359"/>
                <a:gd name="connsiteY292" fmla="*/ 893907 h 893906"/>
                <a:gd name="connsiteX293" fmla="*/ 3349457 w 11218359"/>
                <a:gd name="connsiteY293" fmla="*/ 893907 h 893906"/>
                <a:gd name="connsiteX294" fmla="*/ 3360896 w 11218359"/>
                <a:gd name="connsiteY294" fmla="*/ 893907 h 893906"/>
                <a:gd name="connsiteX295" fmla="*/ 3372336 w 11218359"/>
                <a:gd name="connsiteY295" fmla="*/ 893907 h 893906"/>
                <a:gd name="connsiteX296" fmla="*/ 3383776 w 11218359"/>
                <a:gd name="connsiteY296" fmla="*/ 893907 h 893906"/>
                <a:gd name="connsiteX297" fmla="*/ 3395215 w 11218359"/>
                <a:gd name="connsiteY297" fmla="*/ 893907 h 893906"/>
                <a:gd name="connsiteX298" fmla="*/ 3406654 w 11218359"/>
                <a:gd name="connsiteY298" fmla="*/ 893907 h 893906"/>
                <a:gd name="connsiteX299" fmla="*/ 3418094 w 11218359"/>
                <a:gd name="connsiteY299" fmla="*/ 893907 h 893906"/>
                <a:gd name="connsiteX300" fmla="*/ 3429534 w 11218359"/>
                <a:gd name="connsiteY300" fmla="*/ 893907 h 893906"/>
                <a:gd name="connsiteX301" fmla="*/ 3440973 w 11218359"/>
                <a:gd name="connsiteY301" fmla="*/ 893907 h 893906"/>
                <a:gd name="connsiteX302" fmla="*/ 3452413 w 11218359"/>
                <a:gd name="connsiteY302" fmla="*/ 893907 h 893906"/>
                <a:gd name="connsiteX303" fmla="*/ 3463852 w 11218359"/>
                <a:gd name="connsiteY303" fmla="*/ 893907 h 893906"/>
                <a:gd name="connsiteX304" fmla="*/ 3475292 w 11218359"/>
                <a:gd name="connsiteY304" fmla="*/ 893907 h 893906"/>
                <a:gd name="connsiteX305" fmla="*/ 3486731 w 11218359"/>
                <a:gd name="connsiteY305" fmla="*/ 893907 h 893906"/>
                <a:gd name="connsiteX306" fmla="*/ 3498171 w 11218359"/>
                <a:gd name="connsiteY306" fmla="*/ 893907 h 893906"/>
                <a:gd name="connsiteX307" fmla="*/ 3509610 w 11218359"/>
                <a:gd name="connsiteY307" fmla="*/ 893907 h 893906"/>
                <a:gd name="connsiteX308" fmla="*/ 3521050 w 11218359"/>
                <a:gd name="connsiteY308" fmla="*/ 893907 h 893906"/>
                <a:gd name="connsiteX309" fmla="*/ 3532489 w 11218359"/>
                <a:gd name="connsiteY309" fmla="*/ 893907 h 893906"/>
                <a:gd name="connsiteX310" fmla="*/ 3543929 w 11218359"/>
                <a:gd name="connsiteY310" fmla="*/ 893907 h 893906"/>
                <a:gd name="connsiteX311" fmla="*/ 3555368 w 11218359"/>
                <a:gd name="connsiteY311" fmla="*/ 893907 h 893906"/>
                <a:gd name="connsiteX312" fmla="*/ 3566808 w 11218359"/>
                <a:gd name="connsiteY312" fmla="*/ 893907 h 893906"/>
                <a:gd name="connsiteX313" fmla="*/ 3578247 w 11218359"/>
                <a:gd name="connsiteY313" fmla="*/ 893907 h 893906"/>
                <a:gd name="connsiteX314" fmla="*/ 3589687 w 11218359"/>
                <a:gd name="connsiteY314" fmla="*/ 893907 h 893906"/>
                <a:gd name="connsiteX315" fmla="*/ 3601127 w 11218359"/>
                <a:gd name="connsiteY315" fmla="*/ 893907 h 893906"/>
                <a:gd name="connsiteX316" fmla="*/ 3612566 w 11218359"/>
                <a:gd name="connsiteY316" fmla="*/ 893907 h 893906"/>
                <a:gd name="connsiteX317" fmla="*/ 3624005 w 11218359"/>
                <a:gd name="connsiteY317" fmla="*/ 893907 h 893906"/>
                <a:gd name="connsiteX318" fmla="*/ 3635445 w 11218359"/>
                <a:gd name="connsiteY318" fmla="*/ 893907 h 893906"/>
                <a:gd name="connsiteX319" fmla="*/ 3646885 w 11218359"/>
                <a:gd name="connsiteY319" fmla="*/ 893907 h 893906"/>
                <a:gd name="connsiteX320" fmla="*/ 3658324 w 11218359"/>
                <a:gd name="connsiteY320" fmla="*/ 893907 h 893906"/>
                <a:gd name="connsiteX321" fmla="*/ 3669764 w 11218359"/>
                <a:gd name="connsiteY321" fmla="*/ 893907 h 893906"/>
                <a:gd name="connsiteX322" fmla="*/ 3681203 w 11218359"/>
                <a:gd name="connsiteY322" fmla="*/ 893907 h 893906"/>
                <a:gd name="connsiteX323" fmla="*/ 3692643 w 11218359"/>
                <a:gd name="connsiteY323" fmla="*/ 893907 h 893906"/>
                <a:gd name="connsiteX324" fmla="*/ 3704082 w 11218359"/>
                <a:gd name="connsiteY324" fmla="*/ 893907 h 893906"/>
                <a:gd name="connsiteX325" fmla="*/ 3715522 w 11218359"/>
                <a:gd name="connsiteY325" fmla="*/ 893907 h 893906"/>
                <a:gd name="connsiteX326" fmla="*/ 3726961 w 11218359"/>
                <a:gd name="connsiteY326" fmla="*/ 893907 h 893906"/>
                <a:gd name="connsiteX327" fmla="*/ 3738401 w 11218359"/>
                <a:gd name="connsiteY327" fmla="*/ 893907 h 893906"/>
                <a:gd name="connsiteX328" fmla="*/ 3749840 w 11218359"/>
                <a:gd name="connsiteY328" fmla="*/ 893907 h 893906"/>
                <a:gd name="connsiteX329" fmla="*/ 3761280 w 11218359"/>
                <a:gd name="connsiteY329" fmla="*/ 893907 h 893906"/>
                <a:gd name="connsiteX330" fmla="*/ 3772719 w 11218359"/>
                <a:gd name="connsiteY330" fmla="*/ 893907 h 893906"/>
                <a:gd name="connsiteX331" fmla="*/ 3784154 w 11218359"/>
                <a:gd name="connsiteY331" fmla="*/ 893907 h 893906"/>
                <a:gd name="connsiteX332" fmla="*/ 3795598 w 11218359"/>
                <a:gd name="connsiteY332" fmla="*/ 893907 h 893906"/>
                <a:gd name="connsiteX333" fmla="*/ 3807033 w 11218359"/>
                <a:gd name="connsiteY333" fmla="*/ 893907 h 893906"/>
                <a:gd name="connsiteX334" fmla="*/ 3818473 w 11218359"/>
                <a:gd name="connsiteY334" fmla="*/ 893907 h 893906"/>
                <a:gd name="connsiteX335" fmla="*/ 3829917 w 11218359"/>
                <a:gd name="connsiteY335" fmla="*/ 893907 h 893906"/>
                <a:gd name="connsiteX336" fmla="*/ 3841352 w 11218359"/>
                <a:gd name="connsiteY336" fmla="*/ 893907 h 893906"/>
                <a:gd name="connsiteX337" fmla="*/ 3852791 w 11218359"/>
                <a:gd name="connsiteY337" fmla="*/ 893907 h 893906"/>
                <a:gd name="connsiteX338" fmla="*/ 3864231 w 11218359"/>
                <a:gd name="connsiteY338" fmla="*/ 893907 h 893906"/>
                <a:gd name="connsiteX339" fmla="*/ 3875670 w 11218359"/>
                <a:gd name="connsiteY339" fmla="*/ 893907 h 893906"/>
                <a:gd name="connsiteX340" fmla="*/ 3887110 w 11218359"/>
                <a:gd name="connsiteY340" fmla="*/ 893907 h 893906"/>
                <a:gd name="connsiteX341" fmla="*/ 3898549 w 11218359"/>
                <a:gd name="connsiteY341" fmla="*/ 893907 h 893906"/>
                <a:gd name="connsiteX342" fmla="*/ 3909989 w 11218359"/>
                <a:gd name="connsiteY342" fmla="*/ 893907 h 893906"/>
                <a:gd name="connsiteX343" fmla="*/ 3921447 w 11218359"/>
                <a:gd name="connsiteY343" fmla="*/ 893907 h 893906"/>
                <a:gd name="connsiteX344" fmla="*/ 3932878 w 11218359"/>
                <a:gd name="connsiteY344" fmla="*/ 893907 h 893906"/>
                <a:gd name="connsiteX345" fmla="*/ 3944307 w 11218359"/>
                <a:gd name="connsiteY345" fmla="*/ 893907 h 893906"/>
                <a:gd name="connsiteX346" fmla="*/ 3955737 w 11218359"/>
                <a:gd name="connsiteY346" fmla="*/ 893907 h 893906"/>
                <a:gd name="connsiteX347" fmla="*/ 3967167 w 11218359"/>
                <a:gd name="connsiteY347" fmla="*/ 893907 h 893906"/>
                <a:gd name="connsiteX348" fmla="*/ 3978645 w 11218359"/>
                <a:gd name="connsiteY348" fmla="*/ 893907 h 893906"/>
                <a:gd name="connsiteX349" fmla="*/ 3990075 w 11218359"/>
                <a:gd name="connsiteY349" fmla="*/ 893907 h 893906"/>
                <a:gd name="connsiteX350" fmla="*/ 4001505 w 11218359"/>
                <a:gd name="connsiteY350" fmla="*/ 893907 h 893906"/>
                <a:gd name="connsiteX351" fmla="*/ 4012935 w 11218359"/>
                <a:gd name="connsiteY351" fmla="*/ 893907 h 893906"/>
                <a:gd name="connsiteX352" fmla="*/ 4024365 w 11218359"/>
                <a:gd name="connsiteY352" fmla="*/ 893907 h 893906"/>
                <a:gd name="connsiteX353" fmla="*/ 4035843 w 11218359"/>
                <a:gd name="connsiteY353" fmla="*/ 893907 h 893906"/>
                <a:gd name="connsiteX354" fmla="*/ 4047273 w 11218359"/>
                <a:gd name="connsiteY354" fmla="*/ 893907 h 893906"/>
                <a:gd name="connsiteX355" fmla="*/ 4058702 w 11218359"/>
                <a:gd name="connsiteY355" fmla="*/ 893907 h 893906"/>
                <a:gd name="connsiteX356" fmla="*/ 4070133 w 11218359"/>
                <a:gd name="connsiteY356" fmla="*/ 893907 h 893906"/>
                <a:gd name="connsiteX357" fmla="*/ 4081563 w 11218359"/>
                <a:gd name="connsiteY357" fmla="*/ 893907 h 893906"/>
                <a:gd name="connsiteX358" fmla="*/ 4093040 w 11218359"/>
                <a:gd name="connsiteY358" fmla="*/ 893907 h 893906"/>
                <a:gd name="connsiteX359" fmla="*/ 4104471 w 11218359"/>
                <a:gd name="connsiteY359" fmla="*/ 893907 h 893906"/>
                <a:gd name="connsiteX360" fmla="*/ 4115900 w 11218359"/>
                <a:gd name="connsiteY360" fmla="*/ 893907 h 893906"/>
                <a:gd name="connsiteX361" fmla="*/ 4127330 w 11218359"/>
                <a:gd name="connsiteY361" fmla="*/ 893907 h 893906"/>
                <a:gd name="connsiteX362" fmla="*/ 4138760 w 11218359"/>
                <a:gd name="connsiteY362" fmla="*/ 893907 h 893906"/>
                <a:gd name="connsiteX363" fmla="*/ 4150238 w 11218359"/>
                <a:gd name="connsiteY363" fmla="*/ 893907 h 893906"/>
                <a:gd name="connsiteX364" fmla="*/ 4161668 w 11218359"/>
                <a:gd name="connsiteY364" fmla="*/ 893907 h 893906"/>
                <a:gd name="connsiteX365" fmla="*/ 4173098 w 11218359"/>
                <a:gd name="connsiteY365" fmla="*/ 893907 h 893906"/>
                <a:gd name="connsiteX366" fmla="*/ 4184528 w 11218359"/>
                <a:gd name="connsiteY366" fmla="*/ 893907 h 893906"/>
                <a:gd name="connsiteX367" fmla="*/ 4195958 w 11218359"/>
                <a:gd name="connsiteY367" fmla="*/ 893907 h 893906"/>
                <a:gd name="connsiteX368" fmla="*/ 4207436 w 11218359"/>
                <a:gd name="connsiteY368" fmla="*/ 893907 h 893906"/>
                <a:gd name="connsiteX369" fmla="*/ 4218865 w 11218359"/>
                <a:gd name="connsiteY369" fmla="*/ 893907 h 893906"/>
                <a:gd name="connsiteX370" fmla="*/ 4230296 w 11218359"/>
                <a:gd name="connsiteY370" fmla="*/ 893907 h 893906"/>
                <a:gd name="connsiteX371" fmla="*/ 4241726 w 11218359"/>
                <a:gd name="connsiteY371" fmla="*/ 893907 h 893906"/>
                <a:gd name="connsiteX372" fmla="*/ 4253156 w 11218359"/>
                <a:gd name="connsiteY372" fmla="*/ 893907 h 893906"/>
                <a:gd name="connsiteX373" fmla="*/ 4264634 w 11218359"/>
                <a:gd name="connsiteY373" fmla="*/ 893907 h 893906"/>
                <a:gd name="connsiteX374" fmla="*/ 4276063 w 11218359"/>
                <a:gd name="connsiteY374" fmla="*/ 893907 h 893906"/>
                <a:gd name="connsiteX375" fmla="*/ 4287493 w 11218359"/>
                <a:gd name="connsiteY375" fmla="*/ 893907 h 893906"/>
                <a:gd name="connsiteX376" fmla="*/ 4298923 w 11218359"/>
                <a:gd name="connsiteY376" fmla="*/ 893907 h 893906"/>
                <a:gd name="connsiteX377" fmla="*/ 4310353 w 11218359"/>
                <a:gd name="connsiteY377" fmla="*/ 893907 h 893906"/>
                <a:gd name="connsiteX378" fmla="*/ 4321831 w 11218359"/>
                <a:gd name="connsiteY378" fmla="*/ 893907 h 893906"/>
                <a:gd name="connsiteX379" fmla="*/ 4333261 w 11218359"/>
                <a:gd name="connsiteY379" fmla="*/ 893907 h 893906"/>
                <a:gd name="connsiteX380" fmla="*/ 4344691 w 11218359"/>
                <a:gd name="connsiteY380" fmla="*/ 893907 h 893906"/>
                <a:gd name="connsiteX381" fmla="*/ 4356121 w 11218359"/>
                <a:gd name="connsiteY381" fmla="*/ 893907 h 893906"/>
                <a:gd name="connsiteX382" fmla="*/ 4367551 w 11218359"/>
                <a:gd name="connsiteY382" fmla="*/ 893907 h 893906"/>
                <a:gd name="connsiteX383" fmla="*/ 4379028 w 11218359"/>
                <a:gd name="connsiteY383" fmla="*/ 893907 h 893906"/>
                <a:gd name="connsiteX384" fmla="*/ 4390458 w 11218359"/>
                <a:gd name="connsiteY384" fmla="*/ 893907 h 893906"/>
                <a:gd name="connsiteX385" fmla="*/ 4401889 w 11218359"/>
                <a:gd name="connsiteY385" fmla="*/ 893907 h 893906"/>
                <a:gd name="connsiteX386" fmla="*/ 4413319 w 11218359"/>
                <a:gd name="connsiteY386" fmla="*/ 893907 h 893906"/>
                <a:gd name="connsiteX387" fmla="*/ 4424749 w 11218359"/>
                <a:gd name="connsiteY387" fmla="*/ 893907 h 893906"/>
                <a:gd name="connsiteX388" fmla="*/ 4436226 w 11218359"/>
                <a:gd name="connsiteY388" fmla="*/ 893907 h 893906"/>
                <a:gd name="connsiteX389" fmla="*/ 4447656 w 11218359"/>
                <a:gd name="connsiteY389" fmla="*/ 893907 h 893906"/>
                <a:gd name="connsiteX390" fmla="*/ 4459086 w 11218359"/>
                <a:gd name="connsiteY390" fmla="*/ 893907 h 893906"/>
                <a:gd name="connsiteX391" fmla="*/ 4470516 w 11218359"/>
                <a:gd name="connsiteY391" fmla="*/ 893907 h 893906"/>
                <a:gd name="connsiteX392" fmla="*/ 4481946 w 11218359"/>
                <a:gd name="connsiteY392" fmla="*/ 893907 h 893906"/>
                <a:gd name="connsiteX393" fmla="*/ 4493424 w 11218359"/>
                <a:gd name="connsiteY393" fmla="*/ 893907 h 893906"/>
                <a:gd name="connsiteX394" fmla="*/ 4504854 w 11218359"/>
                <a:gd name="connsiteY394" fmla="*/ 893907 h 893906"/>
                <a:gd name="connsiteX395" fmla="*/ 4516284 w 11218359"/>
                <a:gd name="connsiteY395" fmla="*/ 893907 h 893906"/>
                <a:gd name="connsiteX396" fmla="*/ 4527714 w 11218359"/>
                <a:gd name="connsiteY396" fmla="*/ 893907 h 893906"/>
                <a:gd name="connsiteX397" fmla="*/ 4539144 w 11218359"/>
                <a:gd name="connsiteY397" fmla="*/ 893907 h 893906"/>
                <a:gd name="connsiteX398" fmla="*/ 4550621 w 11218359"/>
                <a:gd name="connsiteY398" fmla="*/ 893907 h 893906"/>
                <a:gd name="connsiteX399" fmla="*/ 4562051 w 11218359"/>
                <a:gd name="connsiteY399" fmla="*/ 893907 h 893906"/>
                <a:gd name="connsiteX400" fmla="*/ 4573482 w 11218359"/>
                <a:gd name="connsiteY400" fmla="*/ 893907 h 893906"/>
                <a:gd name="connsiteX401" fmla="*/ 4584912 w 11218359"/>
                <a:gd name="connsiteY401" fmla="*/ 893907 h 893906"/>
                <a:gd name="connsiteX402" fmla="*/ 4596341 w 11218359"/>
                <a:gd name="connsiteY402" fmla="*/ 893907 h 893906"/>
                <a:gd name="connsiteX403" fmla="*/ 4607771 w 11218359"/>
                <a:gd name="connsiteY403" fmla="*/ 893907 h 893906"/>
                <a:gd name="connsiteX404" fmla="*/ 4619249 w 11218359"/>
                <a:gd name="connsiteY404" fmla="*/ 893907 h 893906"/>
                <a:gd name="connsiteX405" fmla="*/ 4630679 w 11218359"/>
                <a:gd name="connsiteY405" fmla="*/ 893907 h 893906"/>
                <a:gd name="connsiteX406" fmla="*/ 4642109 w 11218359"/>
                <a:gd name="connsiteY406" fmla="*/ 893907 h 893906"/>
                <a:gd name="connsiteX407" fmla="*/ 4653539 w 11218359"/>
                <a:gd name="connsiteY407" fmla="*/ 893907 h 893906"/>
                <a:gd name="connsiteX408" fmla="*/ 4664969 w 11218359"/>
                <a:gd name="connsiteY408" fmla="*/ 893907 h 893906"/>
                <a:gd name="connsiteX409" fmla="*/ 4676447 w 11218359"/>
                <a:gd name="connsiteY409" fmla="*/ 893907 h 893906"/>
                <a:gd name="connsiteX410" fmla="*/ 4687877 w 11218359"/>
                <a:gd name="connsiteY410" fmla="*/ 893907 h 893906"/>
                <a:gd name="connsiteX411" fmla="*/ 4699306 w 11218359"/>
                <a:gd name="connsiteY411" fmla="*/ 893907 h 893906"/>
                <a:gd name="connsiteX412" fmla="*/ 4710737 w 11218359"/>
                <a:gd name="connsiteY412" fmla="*/ 893907 h 893906"/>
                <a:gd name="connsiteX413" fmla="*/ 4722167 w 11218359"/>
                <a:gd name="connsiteY413" fmla="*/ 893907 h 893906"/>
                <a:gd name="connsiteX414" fmla="*/ 4733644 w 11218359"/>
                <a:gd name="connsiteY414" fmla="*/ 893907 h 893906"/>
                <a:gd name="connsiteX415" fmla="*/ 4745075 w 11218359"/>
                <a:gd name="connsiteY415" fmla="*/ 893907 h 893906"/>
                <a:gd name="connsiteX416" fmla="*/ 4756504 w 11218359"/>
                <a:gd name="connsiteY416" fmla="*/ 893907 h 893906"/>
                <a:gd name="connsiteX417" fmla="*/ 4767934 w 11218359"/>
                <a:gd name="connsiteY417" fmla="*/ 893907 h 893906"/>
                <a:gd name="connsiteX418" fmla="*/ 4779364 w 11218359"/>
                <a:gd name="connsiteY418" fmla="*/ 893907 h 893906"/>
                <a:gd name="connsiteX419" fmla="*/ 4790842 w 11218359"/>
                <a:gd name="connsiteY419" fmla="*/ 893907 h 893906"/>
                <a:gd name="connsiteX420" fmla="*/ 4802272 w 11218359"/>
                <a:gd name="connsiteY420" fmla="*/ 893907 h 893906"/>
                <a:gd name="connsiteX421" fmla="*/ 4813702 w 11218359"/>
                <a:gd name="connsiteY421" fmla="*/ 893907 h 893906"/>
                <a:gd name="connsiteX422" fmla="*/ 4825132 w 11218359"/>
                <a:gd name="connsiteY422" fmla="*/ 893907 h 893906"/>
                <a:gd name="connsiteX423" fmla="*/ 4836562 w 11218359"/>
                <a:gd name="connsiteY423" fmla="*/ 893907 h 893906"/>
                <a:gd name="connsiteX424" fmla="*/ 4848040 w 11218359"/>
                <a:gd name="connsiteY424" fmla="*/ 893907 h 893906"/>
                <a:gd name="connsiteX425" fmla="*/ 4859469 w 11218359"/>
                <a:gd name="connsiteY425" fmla="*/ 893907 h 893906"/>
                <a:gd name="connsiteX426" fmla="*/ 4870899 w 11218359"/>
                <a:gd name="connsiteY426" fmla="*/ 893907 h 893906"/>
                <a:gd name="connsiteX427" fmla="*/ 4882330 w 11218359"/>
                <a:gd name="connsiteY427" fmla="*/ 893907 h 893906"/>
                <a:gd name="connsiteX428" fmla="*/ 4893760 w 11218359"/>
                <a:gd name="connsiteY428" fmla="*/ 893907 h 893906"/>
                <a:gd name="connsiteX429" fmla="*/ 4905237 w 11218359"/>
                <a:gd name="connsiteY429" fmla="*/ 893907 h 893906"/>
                <a:gd name="connsiteX430" fmla="*/ 4916667 w 11218359"/>
                <a:gd name="connsiteY430" fmla="*/ 893907 h 893906"/>
                <a:gd name="connsiteX431" fmla="*/ 4928097 w 11218359"/>
                <a:gd name="connsiteY431" fmla="*/ 893907 h 893906"/>
                <a:gd name="connsiteX432" fmla="*/ 4939527 w 11218359"/>
                <a:gd name="connsiteY432" fmla="*/ 893907 h 893906"/>
                <a:gd name="connsiteX433" fmla="*/ 4950957 w 11218359"/>
                <a:gd name="connsiteY433" fmla="*/ 893907 h 893906"/>
                <a:gd name="connsiteX434" fmla="*/ 4962435 w 11218359"/>
                <a:gd name="connsiteY434" fmla="*/ 893907 h 893906"/>
                <a:gd name="connsiteX435" fmla="*/ 4973865 w 11218359"/>
                <a:gd name="connsiteY435" fmla="*/ 893907 h 893906"/>
                <a:gd name="connsiteX436" fmla="*/ 4985295 w 11218359"/>
                <a:gd name="connsiteY436" fmla="*/ 893907 h 893906"/>
                <a:gd name="connsiteX437" fmla="*/ 4996725 w 11218359"/>
                <a:gd name="connsiteY437" fmla="*/ 893907 h 893906"/>
                <a:gd name="connsiteX438" fmla="*/ 5008155 w 11218359"/>
                <a:gd name="connsiteY438" fmla="*/ 893907 h 893906"/>
                <a:gd name="connsiteX439" fmla="*/ 5019632 w 11218359"/>
                <a:gd name="connsiteY439" fmla="*/ 893907 h 893906"/>
                <a:gd name="connsiteX440" fmla="*/ 5031062 w 11218359"/>
                <a:gd name="connsiteY440" fmla="*/ 893907 h 893906"/>
                <a:gd name="connsiteX441" fmla="*/ 5042492 w 11218359"/>
                <a:gd name="connsiteY441" fmla="*/ 893907 h 893906"/>
                <a:gd name="connsiteX442" fmla="*/ 5053923 w 11218359"/>
                <a:gd name="connsiteY442" fmla="*/ 893907 h 893906"/>
                <a:gd name="connsiteX443" fmla="*/ 5065353 w 11218359"/>
                <a:gd name="connsiteY443" fmla="*/ 893907 h 893906"/>
                <a:gd name="connsiteX444" fmla="*/ 5076830 w 11218359"/>
                <a:gd name="connsiteY444" fmla="*/ 893907 h 893906"/>
                <a:gd name="connsiteX445" fmla="*/ 5088260 w 11218359"/>
                <a:gd name="connsiteY445" fmla="*/ 893907 h 893906"/>
                <a:gd name="connsiteX446" fmla="*/ 5099690 w 11218359"/>
                <a:gd name="connsiteY446" fmla="*/ 893907 h 893906"/>
                <a:gd name="connsiteX447" fmla="*/ 5111120 w 11218359"/>
                <a:gd name="connsiteY447" fmla="*/ 893907 h 893906"/>
                <a:gd name="connsiteX448" fmla="*/ 5122550 w 11218359"/>
                <a:gd name="connsiteY448" fmla="*/ 893907 h 893906"/>
                <a:gd name="connsiteX449" fmla="*/ 5134028 w 11218359"/>
                <a:gd name="connsiteY449" fmla="*/ 893907 h 893906"/>
                <a:gd name="connsiteX450" fmla="*/ 5145458 w 11218359"/>
                <a:gd name="connsiteY450" fmla="*/ 893907 h 893906"/>
                <a:gd name="connsiteX451" fmla="*/ 5156888 w 11218359"/>
                <a:gd name="connsiteY451" fmla="*/ 893907 h 893906"/>
                <a:gd name="connsiteX452" fmla="*/ 5168318 w 11218359"/>
                <a:gd name="connsiteY452" fmla="*/ 893907 h 893906"/>
                <a:gd name="connsiteX453" fmla="*/ 5179747 w 11218359"/>
                <a:gd name="connsiteY453" fmla="*/ 893907 h 893906"/>
                <a:gd name="connsiteX454" fmla="*/ 5191225 w 11218359"/>
                <a:gd name="connsiteY454" fmla="*/ 893907 h 893906"/>
                <a:gd name="connsiteX455" fmla="*/ 5202655 w 11218359"/>
                <a:gd name="connsiteY455" fmla="*/ 893907 h 893906"/>
                <a:gd name="connsiteX456" fmla="*/ 5214085 w 11218359"/>
                <a:gd name="connsiteY456" fmla="*/ 893907 h 893906"/>
                <a:gd name="connsiteX457" fmla="*/ 5225515 w 11218359"/>
                <a:gd name="connsiteY457" fmla="*/ 893907 h 893906"/>
                <a:gd name="connsiteX458" fmla="*/ 5236945 w 11218359"/>
                <a:gd name="connsiteY458" fmla="*/ 893907 h 893906"/>
                <a:gd name="connsiteX459" fmla="*/ 5248423 w 11218359"/>
                <a:gd name="connsiteY459" fmla="*/ 893907 h 893906"/>
                <a:gd name="connsiteX460" fmla="*/ 5259853 w 11218359"/>
                <a:gd name="connsiteY460" fmla="*/ 893907 h 893906"/>
                <a:gd name="connsiteX461" fmla="*/ 5271283 w 11218359"/>
                <a:gd name="connsiteY461" fmla="*/ 893907 h 893906"/>
                <a:gd name="connsiteX462" fmla="*/ 5282713 w 11218359"/>
                <a:gd name="connsiteY462" fmla="*/ 893907 h 893906"/>
                <a:gd name="connsiteX463" fmla="*/ 5294143 w 11218359"/>
                <a:gd name="connsiteY463" fmla="*/ 893907 h 893906"/>
                <a:gd name="connsiteX464" fmla="*/ 5305621 w 11218359"/>
                <a:gd name="connsiteY464" fmla="*/ 893907 h 893906"/>
                <a:gd name="connsiteX465" fmla="*/ 5317051 w 11218359"/>
                <a:gd name="connsiteY465" fmla="*/ 893907 h 893906"/>
                <a:gd name="connsiteX466" fmla="*/ 5328481 w 11218359"/>
                <a:gd name="connsiteY466" fmla="*/ 893907 h 893906"/>
                <a:gd name="connsiteX467" fmla="*/ 5339910 w 11218359"/>
                <a:gd name="connsiteY467" fmla="*/ 893907 h 893906"/>
                <a:gd name="connsiteX468" fmla="*/ 5351340 w 11218359"/>
                <a:gd name="connsiteY468" fmla="*/ 893907 h 893906"/>
                <a:gd name="connsiteX469" fmla="*/ 5362818 w 11218359"/>
                <a:gd name="connsiteY469" fmla="*/ 893907 h 893906"/>
                <a:gd name="connsiteX470" fmla="*/ 5374248 w 11218359"/>
                <a:gd name="connsiteY470" fmla="*/ 893907 h 893906"/>
                <a:gd name="connsiteX471" fmla="*/ 5385678 w 11218359"/>
                <a:gd name="connsiteY471" fmla="*/ 893907 h 893906"/>
                <a:gd name="connsiteX472" fmla="*/ 5397108 w 11218359"/>
                <a:gd name="connsiteY472" fmla="*/ 893907 h 893906"/>
                <a:gd name="connsiteX473" fmla="*/ 5408538 w 11218359"/>
                <a:gd name="connsiteY473" fmla="*/ 893907 h 893906"/>
                <a:gd name="connsiteX474" fmla="*/ 5420016 w 11218359"/>
                <a:gd name="connsiteY474" fmla="*/ 893907 h 893906"/>
                <a:gd name="connsiteX475" fmla="*/ 5431446 w 11218359"/>
                <a:gd name="connsiteY475" fmla="*/ 893907 h 893906"/>
                <a:gd name="connsiteX476" fmla="*/ 5442876 w 11218359"/>
                <a:gd name="connsiteY476" fmla="*/ 893907 h 893906"/>
                <a:gd name="connsiteX477" fmla="*/ 5454306 w 11218359"/>
                <a:gd name="connsiteY477" fmla="*/ 893907 h 893906"/>
                <a:gd name="connsiteX478" fmla="*/ 5465736 w 11218359"/>
                <a:gd name="connsiteY478" fmla="*/ 893907 h 893906"/>
                <a:gd name="connsiteX479" fmla="*/ 5477214 w 11218359"/>
                <a:gd name="connsiteY479" fmla="*/ 893907 h 893906"/>
                <a:gd name="connsiteX480" fmla="*/ 5488643 w 11218359"/>
                <a:gd name="connsiteY480" fmla="*/ 893907 h 893906"/>
                <a:gd name="connsiteX481" fmla="*/ 5500073 w 11218359"/>
                <a:gd name="connsiteY481" fmla="*/ 893907 h 893906"/>
                <a:gd name="connsiteX482" fmla="*/ 5511503 w 11218359"/>
                <a:gd name="connsiteY482" fmla="*/ 893907 h 893906"/>
                <a:gd name="connsiteX483" fmla="*/ 5522933 w 11218359"/>
                <a:gd name="connsiteY483" fmla="*/ 893907 h 893906"/>
                <a:gd name="connsiteX484" fmla="*/ 5534411 w 11218359"/>
                <a:gd name="connsiteY484" fmla="*/ 893907 h 893906"/>
                <a:gd name="connsiteX485" fmla="*/ 5545841 w 11218359"/>
                <a:gd name="connsiteY485" fmla="*/ 893907 h 893906"/>
                <a:gd name="connsiteX486" fmla="*/ 5557271 w 11218359"/>
                <a:gd name="connsiteY486" fmla="*/ 893907 h 893906"/>
                <a:gd name="connsiteX487" fmla="*/ 5568701 w 11218359"/>
                <a:gd name="connsiteY487" fmla="*/ 893907 h 893906"/>
                <a:gd name="connsiteX488" fmla="*/ 5580131 w 11218359"/>
                <a:gd name="connsiteY488" fmla="*/ 893907 h 893906"/>
                <a:gd name="connsiteX489" fmla="*/ 5591609 w 11218359"/>
                <a:gd name="connsiteY489" fmla="*/ 893907 h 893906"/>
                <a:gd name="connsiteX490" fmla="*/ 5603038 w 11218359"/>
                <a:gd name="connsiteY490" fmla="*/ 893907 h 893906"/>
                <a:gd name="connsiteX491" fmla="*/ 5614469 w 11218359"/>
                <a:gd name="connsiteY491" fmla="*/ 893907 h 893906"/>
                <a:gd name="connsiteX492" fmla="*/ 5625899 w 11218359"/>
                <a:gd name="connsiteY492" fmla="*/ 893907 h 893906"/>
                <a:gd name="connsiteX493" fmla="*/ 5637329 w 11218359"/>
                <a:gd name="connsiteY493" fmla="*/ 893907 h 893906"/>
                <a:gd name="connsiteX494" fmla="*/ 5648759 w 11218359"/>
                <a:gd name="connsiteY494" fmla="*/ 893907 h 893906"/>
                <a:gd name="connsiteX495" fmla="*/ 5660236 w 11218359"/>
                <a:gd name="connsiteY495" fmla="*/ 893907 h 893906"/>
                <a:gd name="connsiteX496" fmla="*/ 5671666 w 11218359"/>
                <a:gd name="connsiteY496" fmla="*/ 893907 h 893906"/>
                <a:gd name="connsiteX497" fmla="*/ 5683096 w 11218359"/>
                <a:gd name="connsiteY497" fmla="*/ 893907 h 893906"/>
                <a:gd name="connsiteX498" fmla="*/ 5694526 w 11218359"/>
                <a:gd name="connsiteY498" fmla="*/ 893907 h 893906"/>
                <a:gd name="connsiteX499" fmla="*/ 5705956 w 11218359"/>
                <a:gd name="connsiteY499" fmla="*/ 893907 h 893906"/>
                <a:gd name="connsiteX500" fmla="*/ 5717434 w 11218359"/>
                <a:gd name="connsiteY500" fmla="*/ 893907 h 893906"/>
                <a:gd name="connsiteX501" fmla="*/ 5728864 w 11218359"/>
                <a:gd name="connsiteY501" fmla="*/ 893907 h 893906"/>
                <a:gd name="connsiteX502" fmla="*/ 5740294 w 11218359"/>
                <a:gd name="connsiteY502" fmla="*/ 893907 h 893906"/>
                <a:gd name="connsiteX503" fmla="*/ 5751724 w 11218359"/>
                <a:gd name="connsiteY503" fmla="*/ 893907 h 893906"/>
                <a:gd name="connsiteX504" fmla="*/ 5763154 w 11218359"/>
                <a:gd name="connsiteY504" fmla="*/ 893907 h 893906"/>
                <a:gd name="connsiteX505" fmla="*/ 5774631 w 11218359"/>
                <a:gd name="connsiteY505" fmla="*/ 893907 h 893906"/>
                <a:gd name="connsiteX506" fmla="*/ 5786062 w 11218359"/>
                <a:gd name="connsiteY506" fmla="*/ 893907 h 893906"/>
                <a:gd name="connsiteX507" fmla="*/ 5797492 w 11218359"/>
                <a:gd name="connsiteY507" fmla="*/ 893907 h 893906"/>
                <a:gd name="connsiteX508" fmla="*/ 5808921 w 11218359"/>
                <a:gd name="connsiteY508" fmla="*/ 893907 h 893906"/>
                <a:gd name="connsiteX509" fmla="*/ 5820351 w 11218359"/>
                <a:gd name="connsiteY509" fmla="*/ 893907 h 893906"/>
                <a:gd name="connsiteX510" fmla="*/ 5831829 w 11218359"/>
                <a:gd name="connsiteY510" fmla="*/ 893907 h 893906"/>
                <a:gd name="connsiteX511" fmla="*/ 5843259 w 11218359"/>
                <a:gd name="connsiteY511" fmla="*/ 893907 h 893906"/>
                <a:gd name="connsiteX512" fmla="*/ 5854689 w 11218359"/>
                <a:gd name="connsiteY512" fmla="*/ 893907 h 893906"/>
                <a:gd name="connsiteX513" fmla="*/ 5866119 w 11218359"/>
                <a:gd name="connsiteY513" fmla="*/ 893907 h 893906"/>
                <a:gd name="connsiteX514" fmla="*/ 5877549 w 11218359"/>
                <a:gd name="connsiteY514" fmla="*/ 893907 h 893906"/>
                <a:gd name="connsiteX515" fmla="*/ 5889027 w 11218359"/>
                <a:gd name="connsiteY515" fmla="*/ 893907 h 893906"/>
                <a:gd name="connsiteX516" fmla="*/ 5900457 w 11218359"/>
                <a:gd name="connsiteY516" fmla="*/ 893907 h 893906"/>
                <a:gd name="connsiteX517" fmla="*/ 5911887 w 11218359"/>
                <a:gd name="connsiteY517" fmla="*/ 893907 h 893906"/>
                <a:gd name="connsiteX518" fmla="*/ 5923317 w 11218359"/>
                <a:gd name="connsiteY518" fmla="*/ 893907 h 893906"/>
                <a:gd name="connsiteX519" fmla="*/ 5934747 w 11218359"/>
                <a:gd name="connsiteY519" fmla="*/ 893907 h 893906"/>
                <a:gd name="connsiteX520" fmla="*/ 5946225 w 11218359"/>
                <a:gd name="connsiteY520" fmla="*/ 893907 h 893906"/>
                <a:gd name="connsiteX521" fmla="*/ 5957655 w 11218359"/>
                <a:gd name="connsiteY521" fmla="*/ 893907 h 893906"/>
                <a:gd name="connsiteX522" fmla="*/ 5969084 w 11218359"/>
                <a:gd name="connsiteY522" fmla="*/ 893907 h 893906"/>
                <a:gd name="connsiteX523" fmla="*/ 5980514 w 11218359"/>
                <a:gd name="connsiteY523" fmla="*/ 893907 h 893906"/>
                <a:gd name="connsiteX524" fmla="*/ 5991944 w 11218359"/>
                <a:gd name="connsiteY524" fmla="*/ 893907 h 893906"/>
                <a:gd name="connsiteX525" fmla="*/ 6003422 w 11218359"/>
                <a:gd name="connsiteY525" fmla="*/ 893907 h 893906"/>
                <a:gd name="connsiteX526" fmla="*/ 6014852 w 11218359"/>
                <a:gd name="connsiteY526" fmla="*/ 893907 h 893906"/>
                <a:gd name="connsiteX527" fmla="*/ 6026282 w 11218359"/>
                <a:gd name="connsiteY527" fmla="*/ 893907 h 893906"/>
                <a:gd name="connsiteX528" fmla="*/ 6037712 w 11218359"/>
                <a:gd name="connsiteY528" fmla="*/ 893907 h 893906"/>
                <a:gd name="connsiteX529" fmla="*/ 6049142 w 11218359"/>
                <a:gd name="connsiteY529" fmla="*/ 893907 h 893906"/>
                <a:gd name="connsiteX530" fmla="*/ 6060620 w 11218359"/>
                <a:gd name="connsiteY530" fmla="*/ 893907 h 893906"/>
                <a:gd name="connsiteX531" fmla="*/ 6072049 w 11218359"/>
                <a:gd name="connsiteY531" fmla="*/ 893907 h 893906"/>
                <a:gd name="connsiteX532" fmla="*/ 6083480 w 11218359"/>
                <a:gd name="connsiteY532" fmla="*/ 893907 h 893906"/>
                <a:gd name="connsiteX533" fmla="*/ 6094910 w 11218359"/>
                <a:gd name="connsiteY533" fmla="*/ 893907 h 893906"/>
                <a:gd name="connsiteX534" fmla="*/ 6106340 w 11218359"/>
                <a:gd name="connsiteY534" fmla="*/ 893907 h 893906"/>
                <a:gd name="connsiteX535" fmla="*/ 6117818 w 11218359"/>
                <a:gd name="connsiteY535" fmla="*/ 893907 h 893906"/>
                <a:gd name="connsiteX536" fmla="*/ 6129247 w 11218359"/>
                <a:gd name="connsiteY536" fmla="*/ 893907 h 893906"/>
                <a:gd name="connsiteX537" fmla="*/ 6140677 w 11218359"/>
                <a:gd name="connsiteY537" fmla="*/ 893907 h 893906"/>
                <a:gd name="connsiteX538" fmla="*/ 6152107 w 11218359"/>
                <a:gd name="connsiteY538" fmla="*/ 893907 h 893906"/>
                <a:gd name="connsiteX539" fmla="*/ 6163537 w 11218359"/>
                <a:gd name="connsiteY539" fmla="*/ 893907 h 893906"/>
                <a:gd name="connsiteX540" fmla="*/ 6175015 w 11218359"/>
                <a:gd name="connsiteY540" fmla="*/ 893907 h 893906"/>
                <a:gd name="connsiteX541" fmla="*/ 6186445 w 11218359"/>
                <a:gd name="connsiteY541" fmla="*/ 893907 h 893906"/>
                <a:gd name="connsiteX542" fmla="*/ 6197875 w 11218359"/>
                <a:gd name="connsiteY542" fmla="*/ 893907 h 893906"/>
                <a:gd name="connsiteX543" fmla="*/ 6209305 w 11218359"/>
                <a:gd name="connsiteY543" fmla="*/ 893907 h 893906"/>
                <a:gd name="connsiteX544" fmla="*/ 6220735 w 11218359"/>
                <a:gd name="connsiteY544" fmla="*/ 893907 h 893906"/>
                <a:gd name="connsiteX545" fmla="*/ 6232212 w 11218359"/>
                <a:gd name="connsiteY545" fmla="*/ 893907 h 893906"/>
                <a:gd name="connsiteX546" fmla="*/ 6243642 w 11218359"/>
                <a:gd name="connsiteY546" fmla="*/ 893907 h 893906"/>
                <a:gd name="connsiteX547" fmla="*/ 6255073 w 11218359"/>
                <a:gd name="connsiteY547" fmla="*/ 893907 h 893906"/>
                <a:gd name="connsiteX548" fmla="*/ 6266503 w 11218359"/>
                <a:gd name="connsiteY548" fmla="*/ 893907 h 893906"/>
                <a:gd name="connsiteX549" fmla="*/ 6277933 w 11218359"/>
                <a:gd name="connsiteY549" fmla="*/ 893907 h 893906"/>
                <a:gd name="connsiteX550" fmla="*/ 6289410 w 11218359"/>
                <a:gd name="connsiteY550" fmla="*/ 893907 h 893906"/>
                <a:gd name="connsiteX551" fmla="*/ 6300840 w 11218359"/>
                <a:gd name="connsiteY551" fmla="*/ 893907 h 893906"/>
                <a:gd name="connsiteX552" fmla="*/ 6312270 w 11218359"/>
                <a:gd name="connsiteY552" fmla="*/ 893907 h 893906"/>
                <a:gd name="connsiteX553" fmla="*/ 6323700 w 11218359"/>
                <a:gd name="connsiteY553" fmla="*/ 893907 h 893906"/>
                <a:gd name="connsiteX554" fmla="*/ 6335130 w 11218359"/>
                <a:gd name="connsiteY554" fmla="*/ 893907 h 893906"/>
                <a:gd name="connsiteX555" fmla="*/ 6346608 w 11218359"/>
                <a:gd name="connsiteY555" fmla="*/ 893907 h 893906"/>
                <a:gd name="connsiteX556" fmla="*/ 6358038 w 11218359"/>
                <a:gd name="connsiteY556" fmla="*/ 893907 h 893906"/>
                <a:gd name="connsiteX557" fmla="*/ 6369468 w 11218359"/>
                <a:gd name="connsiteY557" fmla="*/ 893907 h 893906"/>
                <a:gd name="connsiteX558" fmla="*/ 6380898 w 11218359"/>
                <a:gd name="connsiteY558" fmla="*/ 893907 h 893906"/>
                <a:gd name="connsiteX559" fmla="*/ 6392328 w 11218359"/>
                <a:gd name="connsiteY559" fmla="*/ 893907 h 893906"/>
                <a:gd name="connsiteX560" fmla="*/ 6403805 w 11218359"/>
                <a:gd name="connsiteY560" fmla="*/ 893907 h 893906"/>
                <a:gd name="connsiteX561" fmla="*/ 6415235 w 11218359"/>
                <a:gd name="connsiteY561" fmla="*/ 893907 h 893906"/>
                <a:gd name="connsiteX562" fmla="*/ 6426666 w 11218359"/>
                <a:gd name="connsiteY562" fmla="*/ 893907 h 893906"/>
                <a:gd name="connsiteX563" fmla="*/ 6438096 w 11218359"/>
                <a:gd name="connsiteY563" fmla="*/ 893907 h 893906"/>
                <a:gd name="connsiteX564" fmla="*/ 6449525 w 11218359"/>
                <a:gd name="connsiteY564" fmla="*/ 893907 h 893906"/>
                <a:gd name="connsiteX565" fmla="*/ 6461003 w 11218359"/>
                <a:gd name="connsiteY565" fmla="*/ 893907 h 893906"/>
                <a:gd name="connsiteX566" fmla="*/ 6472433 w 11218359"/>
                <a:gd name="connsiteY566" fmla="*/ 893907 h 893906"/>
                <a:gd name="connsiteX567" fmla="*/ 6483863 w 11218359"/>
                <a:gd name="connsiteY567" fmla="*/ 893907 h 893906"/>
                <a:gd name="connsiteX568" fmla="*/ 6495293 w 11218359"/>
                <a:gd name="connsiteY568" fmla="*/ 893907 h 893906"/>
                <a:gd name="connsiteX569" fmla="*/ 6506723 w 11218359"/>
                <a:gd name="connsiteY569" fmla="*/ 893907 h 893906"/>
                <a:gd name="connsiteX570" fmla="*/ 6518201 w 11218359"/>
                <a:gd name="connsiteY570" fmla="*/ 893907 h 893906"/>
                <a:gd name="connsiteX571" fmla="*/ 6529631 w 11218359"/>
                <a:gd name="connsiteY571" fmla="*/ 893907 h 893906"/>
                <a:gd name="connsiteX572" fmla="*/ 6541061 w 11218359"/>
                <a:gd name="connsiteY572" fmla="*/ 893907 h 893906"/>
                <a:gd name="connsiteX573" fmla="*/ 6552490 w 11218359"/>
                <a:gd name="connsiteY573" fmla="*/ 893907 h 893906"/>
                <a:gd name="connsiteX574" fmla="*/ 6563921 w 11218359"/>
                <a:gd name="connsiteY574" fmla="*/ 893907 h 893906"/>
                <a:gd name="connsiteX575" fmla="*/ 6575398 w 11218359"/>
                <a:gd name="connsiteY575" fmla="*/ 893907 h 893906"/>
                <a:gd name="connsiteX576" fmla="*/ 6586828 w 11218359"/>
                <a:gd name="connsiteY576" fmla="*/ 893907 h 893906"/>
                <a:gd name="connsiteX577" fmla="*/ 6598259 w 11218359"/>
                <a:gd name="connsiteY577" fmla="*/ 893907 h 893906"/>
                <a:gd name="connsiteX578" fmla="*/ 6609688 w 11218359"/>
                <a:gd name="connsiteY578" fmla="*/ 893907 h 893906"/>
                <a:gd name="connsiteX579" fmla="*/ 6621118 w 11218359"/>
                <a:gd name="connsiteY579" fmla="*/ 893907 h 893906"/>
                <a:gd name="connsiteX580" fmla="*/ 6632596 w 11218359"/>
                <a:gd name="connsiteY580" fmla="*/ 893907 h 893906"/>
                <a:gd name="connsiteX581" fmla="*/ 6644026 w 11218359"/>
                <a:gd name="connsiteY581" fmla="*/ 893907 h 893906"/>
                <a:gd name="connsiteX582" fmla="*/ 6655456 w 11218359"/>
                <a:gd name="connsiteY582" fmla="*/ 893907 h 893906"/>
                <a:gd name="connsiteX583" fmla="*/ 6666886 w 11218359"/>
                <a:gd name="connsiteY583" fmla="*/ 893907 h 893906"/>
                <a:gd name="connsiteX584" fmla="*/ 6678316 w 11218359"/>
                <a:gd name="connsiteY584" fmla="*/ 893907 h 893906"/>
                <a:gd name="connsiteX585" fmla="*/ 6689794 w 11218359"/>
                <a:gd name="connsiteY585" fmla="*/ 893907 h 893906"/>
                <a:gd name="connsiteX586" fmla="*/ 6701224 w 11218359"/>
                <a:gd name="connsiteY586" fmla="*/ 893907 h 893906"/>
                <a:gd name="connsiteX587" fmla="*/ 6712653 w 11218359"/>
                <a:gd name="connsiteY587" fmla="*/ 893907 h 893906"/>
                <a:gd name="connsiteX588" fmla="*/ 6724083 w 11218359"/>
                <a:gd name="connsiteY588" fmla="*/ 893907 h 893906"/>
                <a:gd name="connsiteX589" fmla="*/ 6735514 w 11218359"/>
                <a:gd name="connsiteY589" fmla="*/ 893907 h 893906"/>
                <a:gd name="connsiteX590" fmla="*/ 6746944 w 11218359"/>
                <a:gd name="connsiteY590" fmla="*/ 893907 h 893906"/>
                <a:gd name="connsiteX591" fmla="*/ 6758421 w 11218359"/>
                <a:gd name="connsiteY591" fmla="*/ 893907 h 893906"/>
                <a:gd name="connsiteX592" fmla="*/ 6769851 w 11218359"/>
                <a:gd name="connsiteY592" fmla="*/ 893907 h 893906"/>
                <a:gd name="connsiteX593" fmla="*/ 6781281 w 11218359"/>
                <a:gd name="connsiteY593" fmla="*/ 893907 h 893906"/>
                <a:gd name="connsiteX594" fmla="*/ 6792711 w 11218359"/>
                <a:gd name="connsiteY594" fmla="*/ 893907 h 893906"/>
                <a:gd name="connsiteX595" fmla="*/ 6804141 w 11218359"/>
                <a:gd name="connsiteY595" fmla="*/ 893907 h 893906"/>
                <a:gd name="connsiteX596" fmla="*/ 6815619 w 11218359"/>
                <a:gd name="connsiteY596" fmla="*/ 893907 h 893906"/>
                <a:gd name="connsiteX597" fmla="*/ 6827049 w 11218359"/>
                <a:gd name="connsiteY597" fmla="*/ 893907 h 893906"/>
                <a:gd name="connsiteX598" fmla="*/ 6838479 w 11218359"/>
                <a:gd name="connsiteY598" fmla="*/ 893907 h 893906"/>
                <a:gd name="connsiteX599" fmla="*/ 6849909 w 11218359"/>
                <a:gd name="connsiteY599" fmla="*/ 893907 h 893906"/>
                <a:gd name="connsiteX600" fmla="*/ 6861339 w 11218359"/>
                <a:gd name="connsiteY600" fmla="*/ 893907 h 893906"/>
                <a:gd name="connsiteX601" fmla="*/ 6872816 w 11218359"/>
                <a:gd name="connsiteY601" fmla="*/ 893907 h 893906"/>
                <a:gd name="connsiteX602" fmla="*/ 6884246 w 11218359"/>
                <a:gd name="connsiteY602" fmla="*/ 893907 h 893906"/>
                <a:gd name="connsiteX603" fmla="*/ 6895676 w 11218359"/>
                <a:gd name="connsiteY603" fmla="*/ 893907 h 893906"/>
                <a:gd name="connsiteX604" fmla="*/ 6907107 w 11218359"/>
                <a:gd name="connsiteY604" fmla="*/ 893907 h 893906"/>
                <a:gd name="connsiteX605" fmla="*/ 6918537 w 11218359"/>
                <a:gd name="connsiteY605" fmla="*/ 893907 h 893906"/>
                <a:gd name="connsiteX606" fmla="*/ 6930014 w 11218359"/>
                <a:gd name="connsiteY606" fmla="*/ 893907 h 893906"/>
                <a:gd name="connsiteX607" fmla="*/ 6941444 w 11218359"/>
                <a:gd name="connsiteY607" fmla="*/ 893907 h 893906"/>
                <a:gd name="connsiteX608" fmla="*/ 6952874 w 11218359"/>
                <a:gd name="connsiteY608" fmla="*/ 893907 h 893906"/>
                <a:gd name="connsiteX609" fmla="*/ 6964304 w 11218359"/>
                <a:gd name="connsiteY609" fmla="*/ 893907 h 893906"/>
                <a:gd name="connsiteX610" fmla="*/ 6975734 w 11218359"/>
                <a:gd name="connsiteY610" fmla="*/ 893907 h 893906"/>
                <a:gd name="connsiteX611" fmla="*/ 6987212 w 11218359"/>
                <a:gd name="connsiteY611" fmla="*/ 893907 h 893906"/>
                <a:gd name="connsiteX612" fmla="*/ 6998642 w 11218359"/>
                <a:gd name="connsiteY612" fmla="*/ 893907 h 893906"/>
                <a:gd name="connsiteX613" fmla="*/ 7010072 w 11218359"/>
                <a:gd name="connsiteY613" fmla="*/ 893907 h 893906"/>
                <a:gd name="connsiteX614" fmla="*/ 7021502 w 11218359"/>
                <a:gd name="connsiteY614" fmla="*/ 893907 h 893906"/>
                <a:gd name="connsiteX615" fmla="*/ 7032931 w 11218359"/>
                <a:gd name="connsiteY615" fmla="*/ 893907 h 893906"/>
                <a:gd name="connsiteX616" fmla="*/ 7044409 w 11218359"/>
                <a:gd name="connsiteY616" fmla="*/ 893907 h 893906"/>
                <a:gd name="connsiteX617" fmla="*/ 7055839 w 11218359"/>
                <a:gd name="connsiteY617" fmla="*/ 893907 h 893906"/>
                <a:gd name="connsiteX618" fmla="*/ 7067269 w 11218359"/>
                <a:gd name="connsiteY618" fmla="*/ 893907 h 893906"/>
                <a:gd name="connsiteX619" fmla="*/ 7078700 w 11218359"/>
                <a:gd name="connsiteY619" fmla="*/ 893907 h 893906"/>
                <a:gd name="connsiteX620" fmla="*/ 7090129 w 11218359"/>
                <a:gd name="connsiteY620" fmla="*/ 893907 h 893906"/>
                <a:gd name="connsiteX621" fmla="*/ 7101607 w 11218359"/>
                <a:gd name="connsiteY621" fmla="*/ 893907 h 893906"/>
                <a:gd name="connsiteX622" fmla="*/ 7113037 w 11218359"/>
                <a:gd name="connsiteY622" fmla="*/ 893907 h 893906"/>
                <a:gd name="connsiteX623" fmla="*/ 7124467 w 11218359"/>
                <a:gd name="connsiteY623" fmla="*/ 893907 h 893906"/>
                <a:gd name="connsiteX624" fmla="*/ 7135897 w 11218359"/>
                <a:gd name="connsiteY624" fmla="*/ 893907 h 893906"/>
                <a:gd name="connsiteX625" fmla="*/ 7147327 w 11218359"/>
                <a:gd name="connsiteY625" fmla="*/ 893907 h 893906"/>
                <a:gd name="connsiteX626" fmla="*/ 7158805 w 11218359"/>
                <a:gd name="connsiteY626" fmla="*/ 893907 h 893906"/>
                <a:gd name="connsiteX627" fmla="*/ 7170235 w 11218359"/>
                <a:gd name="connsiteY627" fmla="*/ 893907 h 893906"/>
                <a:gd name="connsiteX628" fmla="*/ 7181665 w 11218359"/>
                <a:gd name="connsiteY628" fmla="*/ 893907 h 893906"/>
                <a:gd name="connsiteX629" fmla="*/ 7193094 w 11218359"/>
                <a:gd name="connsiteY629" fmla="*/ 893907 h 893906"/>
                <a:gd name="connsiteX630" fmla="*/ 7204524 w 11218359"/>
                <a:gd name="connsiteY630" fmla="*/ 893907 h 893906"/>
                <a:gd name="connsiteX631" fmla="*/ 7216002 w 11218359"/>
                <a:gd name="connsiteY631" fmla="*/ 893907 h 893906"/>
                <a:gd name="connsiteX632" fmla="*/ 7227432 w 11218359"/>
                <a:gd name="connsiteY632" fmla="*/ 893907 h 893906"/>
                <a:gd name="connsiteX633" fmla="*/ 7238862 w 11218359"/>
                <a:gd name="connsiteY633" fmla="*/ 893907 h 893906"/>
                <a:gd name="connsiteX634" fmla="*/ 7250292 w 11218359"/>
                <a:gd name="connsiteY634" fmla="*/ 893907 h 893906"/>
                <a:gd name="connsiteX635" fmla="*/ 7261722 w 11218359"/>
                <a:gd name="connsiteY635" fmla="*/ 893907 h 893906"/>
                <a:gd name="connsiteX636" fmla="*/ 7273200 w 11218359"/>
                <a:gd name="connsiteY636" fmla="*/ 893907 h 893906"/>
                <a:gd name="connsiteX637" fmla="*/ 7284630 w 11218359"/>
                <a:gd name="connsiteY637" fmla="*/ 893907 h 893906"/>
                <a:gd name="connsiteX638" fmla="*/ 7296060 w 11218359"/>
                <a:gd name="connsiteY638" fmla="*/ 893907 h 893906"/>
                <a:gd name="connsiteX639" fmla="*/ 7307490 w 11218359"/>
                <a:gd name="connsiteY639" fmla="*/ 893907 h 893906"/>
                <a:gd name="connsiteX640" fmla="*/ 7318920 w 11218359"/>
                <a:gd name="connsiteY640" fmla="*/ 893907 h 893906"/>
                <a:gd name="connsiteX641" fmla="*/ 7330398 w 11218359"/>
                <a:gd name="connsiteY641" fmla="*/ 893907 h 893906"/>
                <a:gd name="connsiteX642" fmla="*/ 7341828 w 11218359"/>
                <a:gd name="connsiteY642" fmla="*/ 893907 h 893906"/>
                <a:gd name="connsiteX643" fmla="*/ 7353257 w 11218359"/>
                <a:gd name="connsiteY643" fmla="*/ 893907 h 893906"/>
                <a:gd name="connsiteX644" fmla="*/ 7364687 w 11218359"/>
                <a:gd name="connsiteY644" fmla="*/ 893907 h 893906"/>
                <a:gd name="connsiteX645" fmla="*/ 7376117 w 11218359"/>
                <a:gd name="connsiteY645" fmla="*/ 893907 h 893906"/>
                <a:gd name="connsiteX646" fmla="*/ 7387595 w 11218359"/>
                <a:gd name="connsiteY646" fmla="*/ 893907 h 893906"/>
                <a:gd name="connsiteX647" fmla="*/ 7399025 w 11218359"/>
                <a:gd name="connsiteY647" fmla="*/ 893907 h 893906"/>
                <a:gd name="connsiteX648" fmla="*/ 7410455 w 11218359"/>
                <a:gd name="connsiteY648" fmla="*/ 893907 h 893906"/>
                <a:gd name="connsiteX649" fmla="*/ 7421885 w 11218359"/>
                <a:gd name="connsiteY649" fmla="*/ 893907 h 893906"/>
                <a:gd name="connsiteX650" fmla="*/ 7433315 w 11218359"/>
                <a:gd name="connsiteY650" fmla="*/ 893907 h 893906"/>
                <a:gd name="connsiteX651" fmla="*/ 7444793 w 11218359"/>
                <a:gd name="connsiteY651" fmla="*/ 893907 h 893906"/>
                <a:gd name="connsiteX652" fmla="*/ 7456222 w 11218359"/>
                <a:gd name="connsiteY652" fmla="*/ 893907 h 893906"/>
                <a:gd name="connsiteX653" fmla="*/ 7467653 w 11218359"/>
                <a:gd name="connsiteY653" fmla="*/ 893907 h 893906"/>
                <a:gd name="connsiteX654" fmla="*/ 7479083 w 11218359"/>
                <a:gd name="connsiteY654" fmla="*/ 893907 h 893906"/>
                <a:gd name="connsiteX655" fmla="*/ 7490513 w 11218359"/>
                <a:gd name="connsiteY655" fmla="*/ 893907 h 893906"/>
                <a:gd name="connsiteX656" fmla="*/ 7501990 w 11218359"/>
                <a:gd name="connsiteY656" fmla="*/ 893907 h 893906"/>
                <a:gd name="connsiteX657" fmla="*/ 7513420 w 11218359"/>
                <a:gd name="connsiteY657" fmla="*/ 893907 h 893906"/>
                <a:gd name="connsiteX658" fmla="*/ 7524850 w 11218359"/>
                <a:gd name="connsiteY658" fmla="*/ 893907 h 893906"/>
                <a:gd name="connsiteX659" fmla="*/ 7536280 w 11218359"/>
                <a:gd name="connsiteY659" fmla="*/ 893907 h 893906"/>
                <a:gd name="connsiteX660" fmla="*/ 7547710 w 11218359"/>
                <a:gd name="connsiteY660" fmla="*/ 893907 h 893906"/>
                <a:gd name="connsiteX661" fmla="*/ 7559188 w 11218359"/>
                <a:gd name="connsiteY661" fmla="*/ 893907 h 893906"/>
                <a:gd name="connsiteX662" fmla="*/ 7570618 w 11218359"/>
                <a:gd name="connsiteY662" fmla="*/ 893907 h 893906"/>
                <a:gd name="connsiteX663" fmla="*/ 7582048 w 11218359"/>
                <a:gd name="connsiteY663" fmla="*/ 893907 h 893906"/>
                <a:gd name="connsiteX664" fmla="*/ 7593478 w 11218359"/>
                <a:gd name="connsiteY664" fmla="*/ 893907 h 893906"/>
                <a:gd name="connsiteX665" fmla="*/ 7604908 w 11218359"/>
                <a:gd name="connsiteY665" fmla="*/ 893907 h 893906"/>
                <a:gd name="connsiteX666" fmla="*/ 7616385 w 11218359"/>
                <a:gd name="connsiteY666" fmla="*/ 893907 h 893906"/>
                <a:gd name="connsiteX667" fmla="*/ 7627815 w 11218359"/>
                <a:gd name="connsiteY667" fmla="*/ 893907 h 893906"/>
                <a:gd name="connsiteX668" fmla="*/ 7639246 w 11218359"/>
                <a:gd name="connsiteY668" fmla="*/ 893907 h 893906"/>
                <a:gd name="connsiteX669" fmla="*/ 7650676 w 11218359"/>
                <a:gd name="connsiteY669" fmla="*/ 893907 h 893906"/>
                <a:gd name="connsiteX670" fmla="*/ 7662106 w 11218359"/>
                <a:gd name="connsiteY670" fmla="*/ 893907 h 893906"/>
                <a:gd name="connsiteX671" fmla="*/ 7673583 w 11218359"/>
                <a:gd name="connsiteY671" fmla="*/ 893907 h 893906"/>
                <a:gd name="connsiteX672" fmla="*/ 7685013 w 11218359"/>
                <a:gd name="connsiteY672" fmla="*/ 893907 h 893906"/>
                <a:gd name="connsiteX673" fmla="*/ 7696443 w 11218359"/>
                <a:gd name="connsiteY673" fmla="*/ 893907 h 893906"/>
                <a:gd name="connsiteX674" fmla="*/ 7707873 w 11218359"/>
                <a:gd name="connsiteY674" fmla="*/ 893907 h 893906"/>
                <a:gd name="connsiteX675" fmla="*/ 7719303 w 11218359"/>
                <a:gd name="connsiteY675" fmla="*/ 893907 h 893906"/>
                <a:gd name="connsiteX676" fmla="*/ 7730733 w 11218359"/>
                <a:gd name="connsiteY676" fmla="*/ 893907 h 893906"/>
                <a:gd name="connsiteX677" fmla="*/ 7742211 w 11218359"/>
                <a:gd name="connsiteY677" fmla="*/ 893907 h 893906"/>
                <a:gd name="connsiteX678" fmla="*/ 7753641 w 11218359"/>
                <a:gd name="connsiteY678" fmla="*/ 893907 h 893906"/>
                <a:gd name="connsiteX679" fmla="*/ 7765071 w 11218359"/>
                <a:gd name="connsiteY679" fmla="*/ 893907 h 893906"/>
                <a:gd name="connsiteX680" fmla="*/ 7776501 w 11218359"/>
                <a:gd name="connsiteY680" fmla="*/ 893907 h 893906"/>
                <a:gd name="connsiteX681" fmla="*/ 7787931 w 11218359"/>
                <a:gd name="connsiteY681" fmla="*/ 893907 h 893906"/>
                <a:gd name="connsiteX682" fmla="*/ 7799408 w 11218359"/>
                <a:gd name="connsiteY682" fmla="*/ 893907 h 893906"/>
                <a:gd name="connsiteX683" fmla="*/ 7810839 w 11218359"/>
                <a:gd name="connsiteY683" fmla="*/ 893907 h 893906"/>
                <a:gd name="connsiteX684" fmla="*/ 7822268 w 11218359"/>
                <a:gd name="connsiteY684" fmla="*/ 893907 h 893906"/>
                <a:gd name="connsiteX685" fmla="*/ 7833698 w 11218359"/>
                <a:gd name="connsiteY685" fmla="*/ 893907 h 893906"/>
                <a:gd name="connsiteX686" fmla="*/ 7845128 w 11218359"/>
                <a:gd name="connsiteY686" fmla="*/ 893907 h 893906"/>
                <a:gd name="connsiteX687" fmla="*/ 7856606 w 11218359"/>
                <a:gd name="connsiteY687" fmla="*/ 893907 h 893906"/>
                <a:gd name="connsiteX688" fmla="*/ 7868036 w 11218359"/>
                <a:gd name="connsiteY688" fmla="*/ 893907 h 893906"/>
                <a:gd name="connsiteX689" fmla="*/ 7879466 w 11218359"/>
                <a:gd name="connsiteY689" fmla="*/ 893907 h 893906"/>
                <a:gd name="connsiteX690" fmla="*/ 7890896 w 11218359"/>
                <a:gd name="connsiteY690" fmla="*/ 893907 h 893906"/>
                <a:gd name="connsiteX691" fmla="*/ 7902326 w 11218359"/>
                <a:gd name="connsiteY691" fmla="*/ 893907 h 893906"/>
                <a:gd name="connsiteX692" fmla="*/ 7913804 w 11218359"/>
                <a:gd name="connsiteY692" fmla="*/ 893907 h 893906"/>
                <a:gd name="connsiteX693" fmla="*/ 7925234 w 11218359"/>
                <a:gd name="connsiteY693" fmla="*/ 893907 h 893906"/>
                <a:gd name="connsiteX694" fmla="*/ 7936663 w 11218359"/>
                <a:gd name="connsiteY694" fmla="*/ 893907 h 893906"/>
                <a:gd name="connsiteX695" fmla="*/ 7948094 w 11218359"/>
                <a:gd name="connsiteY695" fmla="*/ 893907 h 893906"/>
                <a:gd name="connsiteX696" fmla="*/ 7959524 w 11218359"/>
                <a:gd name="connsiteY696" fmla="*/ 893907 h 893906"/>
                <a:gd name="connsiteX697" fmla="*/ 7971001 w 11218359"/>
                <a:gd name="connsiteY697" fmla="*/ 893907 h 893906"/>
                <a:gd name="connsiteX698" fmla="*/ 7982431 w 11218359"/>
                <a:gd name="connsiteY698" fmla="*/ 893907 h 893906"/>
                <a:gd name="connsiteX699" fmla="*/ 7993861 w 11218359"/>
                <a:gd name="connsiteY699" fmla="*/ 893907 h 893906"/>
                <a:gd name="connsiteX700" fmla="*/ 8005291 w 11218359"/>
                <a:gd name="connsiteY700" fmla="*/ 893907 h 893906"/>
                <a:gd name="connsiteX701" fmla="*/ 8016721 w 11218359"/>
                <a:gd name="connsiteY701" fmla="*/ 893907 h 893906"/>
                <a:gd name="connsiteX702" fmla="*/ 8028199 w 11218359"/>
                <a:gd name="connsiteY702" fmla="*/ 893907 h 893906"/>
                <a:gd name="connsiteX703" fmla="*/ 8039629 w 11218359"/>
                <a:gd name="connsiteY703" fmla="*/ 893907 h 893906"/>
                <a:gd name="connsiteX704" fmla="*/ 8051059 w 11218359"/>
                <a:gd name="connsiteY704" fmla="*/ 893907 h 893906"/>
                <a:gd name="connsiteX705" fmla="*/ 8062489 w 11218359"/>
                <a:gd name="connsiteY705" fmla="*/ 893907 h 893906"/>
                <a:gd name="connsiteX706" fmla="*/ 8073919 w 11218359"/>
                <a:gd name="connsiteY706" fmla="*/ 893907 h 893906"/>
                <a:gd name="connsiteX707" fmla="*/ 8085396 w 11218359"/>
                <a:gd name="connsiteY707" fmla="*/ 893907 h 893906"/>
                <a:gd name="connsiteX708" fmla="*/ 8096826 w 11218359"/>
                <a:gd name="connsiteY708" fmla="*/ 893907 h 893906"/>
                <a:gd name="connsiteX709" fmla="*/ 8108256 w 11218359"/>
                <a:gd name="connsiteY709" fmla="*/ 893907 h 893906"/>
                <a:gd name="connsiteX710" fmla="*/ 8119687 w 11218359"/>
                <a:gd name="connsiteY710" fmla="*/ 893907 h 893906"/>
                <a:gd name="connsiteX711" fmla="*/ 8131117 w 11218359"/>
                <a:gd name="connsiteY711" fmla="*/ 893907 h 893906"/>
                <a:gd name="connsiteX712" fmla="*/ 8142594 w 11218359"/>
                <a:gd name="connsiteY712" fmla="*/ 893907 h 893906"/>
                <a:gd name="connsiteX713" fmla="*/ 8154024 w 11218359"/>
                <a:gd name="connsiteY713" fmla="*/ 893907 h 893906"/>
                <a:gd name="connsiteX714" fmla="*/ 8165454 w 11218359"/>
                <a:gd name="connsiteY714" fmla="*/ 893907 h 893906"/>
                <a:gd name="connsiteX715" fmla="*/ 8176884 w 11218359"/>
                <a:gd name="connsiteY715" fmla="*/ 893907 h 893906"/>
                <a:gd name="connsiteX716" fmla="*/ 8188314 w 11218359"/>
                <a:gd name="connsiteY716" fmla="*/ 893907 h 893906"/>
                <a:gd name="connsiteX717" fmla="*/ 8199792 w 11218359"/>
                <a:gd name="connsiteY717" fmla="*/ 893907 h 893906"/>
                <a:gd name="connsiteX718" fmla="*/ 8211222 w 11218359"/>
                <a:gd name="connsiteY718" fmla="*/ 893907 h 893906"/>
                <a:gd name="connsiteX719" fmla="*/ 8222652 w 11218359"/>
                <a:gd name="connsiteY719" fmla="*/ 893907 h 893906"/>
                <a:gd name="connsiteX720" fmla="*/ 8234082 w 11218359"/>
                <a:gd name="connsiteY720" fmla="*/ 893907 h 893906"/>
                <a:gd name="connsiteX721" fmla="*/ 8245512 w 11218359"/>
                <a:gd name="connsiteY721" fmla="*/ 893907 h 893906"/>
                <a:gd name="connsiteX722" fmla="*/ 8256989 w 11218359"/>
                <a:gd name="connsiteY722" fmla="*/ 893907 h 893906"/>
                <a:gd name="connsiteX723" fmla="*/ 8268419 w 11218359"/>
                <a:gd name="connsiteY723" fmla="*/ 893907 h 893906"/>
                <a:gd name="connsiteX724" fmla="*/ 8279850 w 11218359"/>
                <a:gd name="connsiteY724" fmla="*/ 893907 h 893906"/>
                <a:gd name="connsiteX725" fmla="*/ 8291280 w 11218359"/>
                <a:gd name="connsiteY725" fmla="*/ 893907 h 893906"/>
                <a:gd name="connsiteX726" fmla="*/ 8302709 w 11218359"/>
                <a:gd name="connsiteY726" fmla="*/ 893907 h 893906"/>
                <a:gd name="connsiteX727" fmla="*/ 8314187 w 11218359"/>
                <a:gd name="connsiteY727" fmla="*/ 893907 h 893906"/>
                <a:gd name="connsiteX728" fmla="*/ 8325617 w 11218359"/>
                <a:gd name="connsiteY728" fmla="*/ 893907 h 893906"/>
                <a:gd name="connsiteX729" fmla="*/ 8337047 w 11218359"/>
                <a:gd name="connsiteY729" fmla="*/ 893907 h 893906"/>
                <a:gd name="connsiteX730" fmla="*/ 8348477 w 11218359"/>
                <a:gd name="connsiteY730" fmla="*/ 893907 h 893906"/>
                <a:gd name="connsiteX731" fmla="*/ 8359907 w 11218359"/>
                <a:gd name="connsiteY731" fmla="*/ 893907 h 893906"/>
                <a:gd name="connsiteX732" fmla="*/ 8371385 w 11218359"/>
                <a:gd name="connsiteY732" fmla="*/ 893907 h 893906"/>
                <a:gd name="connsiteX733" fmla="*/ 8382815 w 11218359"/>
                <a:gd name="connsiteY733" fmla="*/ 893907 h 893906"/>
                <a:gd name="connsiteX734" fmla="*/ 8394245 w 11218359"/>
                <a:gd name="connsiteY734" fmla="*/ 893907 h 893906"/>
                <a:gd name="connsiteX735" fmla="*/ 8405674 w 11218359"/>
                <a:gd name="connsiteY735" fmla="*/ 893907 h 893906"/>
                <a:gd name="connsiteX736" fmla="*/ 8417104 w 11218359"/>
                <a:gd name="connsiteY736" fmla="*/ 893907 h 893906"/>
                <a:gd name="connsiteX737" fmla="*/ 8428582 w 11218359"/>
                <a:gd name="connsiteY737" fmla="*/ 893907 h 893906"/>
                <a:gd name="connsiteX738" fmla="*/ 8440012 w 11218359"/>
                <a:gd name="connsiteY738" fmla="*/ 893907 h 893906"/>
                <a:gd name="connsiteX739" fmla="*/ 8451442 w 11218359"/>
                <a:gd name="connsiteY739" fmla="*/ 893907 h 893906"/>
                <a:gd name="connsiteX740" fmla="*/ 8462872 w 11218359"/>
                <a:gd name="connsiteY740" fmla="*/ 893907 h 893906"/>
                <a:gd name="connsiteX741" fmla="*/ 8474302 w 11218359"/>
                <a:gd name="connsiteY741" fmla="*/ 893907 h 893906"/>
                <a:gd name="connsiteX742" fmla="*/ 8485780 w 11218359"/>
                <a:gd name="connsiteY742" fmla="*/ 893907 h 893906"/>
                <a:gd name="connsiteX743" fmla="*/ 8497210 w 11218359"/>
                <a:gd name="connsiteY743" fmla="*/ 893907 h 893906"/>
                <a:gd name="connsiteX744" fmla="*/ 8508640 w 11218359"/>
                <a:gd name="connsiteY744" fmla="*/ 893907 h 893906"/>
                <a:gd name="connsiteX745" fmla="*/ 8520069 w 11218359"/>
                <a:gd name="connsiteY745" fmla="*/ 893907 h 893906"/>
                <a:gd name="connsiteX746" fmla="*/ 8531500 w 11218359"/>
                <a:gd name="connsiteY746" fmla="*/ 893907 h 893906"/>
                <a:gd name="connsiteX747" fmla="*/ 8542977 w 11218359"/>
                <a:gd name="connsiteY747" fmla="*/ 893907 h 893906"/>
                <a:gd name="connsiteX748" fmla="*/ 8554407 w 11218359"/>
                <a:gd name="connsiteY748" fmla="*/ 893907 h 893906"/>
                <a:gd name="connsiteX749" fmla="*/ 8565837 w 11218359"/>
                <a:gd name="connsiteY749" fmla="*/ 893907 h 893906"/>
                <a:gd name="connsiteX750" fmla="*/ 8577267 w 11218359"/>
                <a:gd name="connsiteY750" fmla="*/ 893907 h 893906"/>
                <a:gd name="connsiteX751" fmla="*/ 8588697 w 11218359"/>
                <a:gd name="connsiteY751" fmla="*/ 893907 h 893906"/>
                <a:gd name="connsiteX752" fmla="*/ 8600175 w 11218359"/>
                <a:gd name="connsiteY752" fmla="*/ 893907 h 893906"/>
                <a:gd name="connsiteX753" fmla="*/ 8611605 w 11218359"/>
                <a:gd name="connsiteY753" fmla="*/ 893907 h 893906"/>
                <a:gd name="connsiteX754" fmla="*/ 8623035 w 11218359"/>
                <a:gd name="connsiteY754" fmla="*/ 893907 h 893906"/>
                <a:gd name="connsiteX755" fmla="*/ 8634465 w 11218359"/>
                <a:gd name="connsiteY755" fmla="*/ 893907 h 893906"/>
                <a:gd name="connsiteX756" fmla="*/ 8645895 w 11218359"/>
                <a:gd name="connsiteY756" fmla="*/ 893907 h 893906"/>
                <a:gd name="connsiteX757" fmla="*/ 8657373 w 11218359"/>
                <a:gd name="connsiteY757" fmla="*/ 893907 h 893906"/>
                <a:gd name="connsiteX758" fmla="*/ 8668802 w 11218359"/>
                <a:gd name="connsiteY758" fmla="*/ 893907 h 893906"/>
                <a:gd name="connsiteX759" fmla="*/ 8680232 w 11218359"/>
                <a:gd name="connsiteY759" fmla="*/ 893907 h 893906"/>
                <a:gd name="connsiteX760" fmla="*/ 8691662 w 11218359"/>
                <a:gd name="connsiteY760" fmla="*/ 893907 h 893906"/>
                <a:gd name="connsiteX761" fmla="*/ 8703093 w 11218359"/>
                <a:gd name="connsiteY761" fmla="*/ 893907 h 893906"/>
                <a:gd name="connsiteX762" fmla="*/ 8714570 w 11218359"/>
                <a:gd name="connsiteY762" fmla="*/ 893907 h 893906"/>
                <a:gd name="connsiteX763" fmla="*/ 8726000 w 11218359"/>
                <a:gd name="connsiteY763" fmla="*/ 893907 h 893906"/>
                <a:gd name="connsiteX764" fmla="*/ 8737430 w 11218359"/>
                <a:gd name="connsiteY764" fmla="*/ 893907 h 893906"/>
                <a:gd name="connsiteX765" fmla="*/ 8748860 w 11218359"/>
                <a:gd name="connsiteY765" fmla="*/ 893907 h 893906"/>
                <a:gd name="connsiteX766" fmla="*/ 8760290 w 11218359"/>
                <a:gd name="connsiteY766" fmla="*/ 893907 h 893906"/>
                <a:gd name="connsiteX767" fmla="*/ 8771768 w 11218359"/>
                <a:gd name="connsiteY767" fmla="*/ 893907 h 893906"/>
                <a:gd name="connsiteX768" fmla="*/ 8783198 w 11218359"/>
                <a:gd name="connsiteY768" fmla="*/ 893907 h 893906"/>
                <a:gd name="connsiteX769" fmla="*/ 8794628 w 11218359"/>
                <a:gd name="connsiteY769" fmla="*/ 893907 h 893906"/>
                <a:gd name="connsiteX770" fmla="*/ 8806058 w 11218359"/>
                <a:gd name="connsiteY770" fmla="*/ 893907 h 893906"/>
                <a:gd name="connsiteX771" fmla="*/ 8817488 w 11218359"/>
                <a:gd name="connsiteY771" fmla="*/ 893907 h 893906"/>
                <a:gd name="connsiteX772" fmla="*/ 8828918 w 11218359"/>
                <a:gd name="connsiteY772" fmla="*/ 893907 h 893906"/>
                <a:gd name="connsiteX773" fmla="*/ 8840395 w 11218359"/>
                <a:gd name="connsiteY773" fmla="*/ 893907 h 893906"/>
                <a:gd name="connsiteX774" fmla="*/ 8851825 w 11218359"/>
                <a:gd name="connsiteY774" fmla="*/ 893907 h 893906"/>
                <a:gd name="connsiteX775" fmla="*/ 8863256 w 11218359"/>
                <a:gd name="connsiteY775" fmla="*/ 893907 h 893906"/>
                <a:gd name="connsiteX776" fmla="*/ 8874686 w 11218359"/>
                <a:gd name="connsiteY776" fmla="*/ 893907 h 893906"/>
                <a:gd name="connsiteX777" fmla="*/ 8886115 w 11218359"/>
                <a:gd name="connsiteY777" fmla="*/ 893907 h 893906"/>
                <a:gd name="connsiteX778" fmla="*/ 8897593 w 11218359"/>
                <a:gd name="connsiteY778" fmla="*/ 893907 h 893906"/>
                <a:gd name="connsiteX779" fmla="*/ 8909022 w 11218359"/>
                <a:gd name="connsiteY779" fmla="*/ 893907 h 893906"/>
                <a:gd name="connsiteX780" fmla="*/ 8920453 w 11218359"/>
                <a:gd name="connsiteY780" fmla="*/ 893907 h 893906"/>
                <a:gd name="connsiteX781" fmla="*/ 8931883 w 11218359"/>
                <a:gd name="connsiteY781" fmla="*/ 893907 h 893906"/>
                <a:gd name="connsiteX782" fmla="*/ 8943313 w 11218359"/>
                <a:gd name="connsiteY782" fmla="*/ 893907 h 893906"/>
                <a:gd name="connsiteX783" fmla="*/ 8954791 w 11218359"/>
                <a:gd name="connsiteY783" fmla="*/ 893907 h 893906"/>
                <a:gd name="connsiteX784" fmla="*/ 8966220 w 11218359"/>
                <a:gd name="connsiteY784" fmla="*/ 893907 h 893906"/>
                <a:gd name="connsiteX785" fmla="*/ 8977651 w 11218359"/>
                <a:gd name="connsiteY785" fmla="*/ 893907 h 893906"/>
                <a:gd name="connsiteX786" fmla="*/ 8989080 w 11218359"/>
                <a:gd name="connsiteY786" fmla="*/ 893907 h 893906"/>
                <a:gd name="connsiteX787" fmla="*/ 9000511 w 11218359"/>
                <a:gd name="connsiteY787" fmla="*/ 893907 h 893906"/>
                <a:gd name="connsiteX788" fmla="*/ 9011988 w 11218359"/>
                <a:gd name="connsiteY788" fmla="*/ 893907 h 893906"/>
                <a:gd name="connsiteX789" fmla="*/ 9023418 w 11218359"/>
                <a:gd name="connsiteY789" fmla="*/ 893907 h 893906"/>
                <a:gd name="connsiteX790" fmla="*/ 9034849 w 11218359"/>
                <a:gd name="connsiteY790" fmla="*/ 893907 h 893906"/>
                <a:gd name="connsiteX791" fmla="*/ 9046278 w 11218359"/>
                <a:gd name="connsiteY791" fmla="*/ 893907 h 893906"/>
                <a:gd name="connsiteX792" fmla="*/ 9057709 w 11218359"/>
                <a:gd name="connsiteY792" fmla="*/ 893907 h 893906"/>
                <a:gd name="connsiteX793" fmla="*/ 9069186 w 11218359"/>
                <a:gd name="connsiteY793" fmla="*/ 893907 h 893906"/>
                <a:gd name="connsiteX794" fmla="*/ 9080615 w 11218359"/>
                <a:gd name="connsiteY794" fmla="*/ 893907 h 893906"/>
                <a:gd name="connsiteX795" fmla="*/ 9092046 w 11218359"/>
                <a:gd name="connsiteY795" fmla="*/ 893907 h 893906"/>
                <a:gd name="connsiteX796" fmla="*/ 9103476 w 11218359"/>
                <a:gd name="connsiteY796" fmla="*/ 893907 h 893906"/>
                <a:gd name="connsiteX797" fmla="*/ 9114906 w 11218359"/>
                <a:gd name="connsiteY797" fmla="*/ 893907 h 893906"/>
                <a:gd name="connsiteX798" fmla="*/ 9126384 w 11218359"/>
                <a:gd name="connsiteY798" fmla="*/ 893907 h 893906"/>
                <a:gd name="connsiteX799" fmla="*/ 9137813 w 11218359"/>
                <a:gd name="connsiteY799" fmla="*/ 893907 h 893906"/>
                <a:gd name="connsiteX800" fmla="*/ 9149244 w 11218359"/>
                <a:gd name="connsiteY800" fmla="*/ 893907 h 893906"/>
                <a:gd name="connsiteX801" fmla="*/ 9160673 w 11218359"/>
                <a:gd name="connsiteY801" fmla="*/ 893907 h 893906"/>
                <a:gd name="connsiteX802" fmla="*/ 9172104 w 11218359"/>
                <a:gd name="connsiteY802" fmla="*/ 893907 h 893906"/>
                <a:gd name="connsiteX803" fmla="*/ 9183581 w 11218359"/>
                <a:gd name="connsiteY803" fmla="*/ 893907 h 893906"/>
                <a:gd name="connsiteX804" fmla="*/ 9195011 w 11218359"/>
                <a:gd name="connsiteY804" fmla="*/ 893907 h 893906"/>
                <a:gd name="connsiteX805" fmla="*/ 9206442 w 11218359"/>
                <a:gd name="connsiteY805" fmla="*/ 893907 h 893906"/>
                <a:gd name="connsiteX806" fmla="*/ 9217871 w 11218359"/>
                <a:gd name="connsiteY806" fmla="*/ 893907 h 893906"/>
                <a:gd name="connsiteX807" fmla="*/ 9229301 w 11218359"/>
                <a:gd name="connsiteY807" fmla="*/ 893907 h 893906"/>
                <a:gd name="connsiteX808" fmla="*/ 9240779 w 11218359"/>
                <a:gd name="connsiteY808" fmla="*/ 893907 h 893906"/>
                <a:gd name="connsiteX809" fmla="*/ 9252209 w 11218359"/>
                <a:gd name="connsiteY809" fmla="*/ 893907 h 893906"/>
                <a:gd name="connsiteX810" fmla="*/ 9263639 w 11218359"/>
                <a:gd name="connsiteY810" fmla="*/ 893907 h 893906"/>
                <a:gd name="connsiteX811" fmla="*/ 9275069 w 11218359"/>
                <a:gd name="connsiteY811" fmla="*/ 893907 h 893906"/>
                <a:gd name="connsiteX812" fmla="*/ 9286498 w 11218359"/>
                <a:gd name="connsiteY812" fmla="*/ 893907 h 893906"/>
                <a:gd name="connsiteX813" fmla="*/ 9297977 w 11218359"/>
                <a:gd name="connsiteY813" fmla="*/ 893907 h 893906"/>
                <a:gd name="connsiteX814" fmla="*/ 9309406 w 11218359"/>
                <a:gd name="connsiteY814" fmla="*/ 893907 h 893906"/>
                <a:gd name="connsiteX815" fmla="*/ 9320837 w 11218359"/>
                <a:gd name="connsiteY815" fmla="*/ 893907 h 893906"/>
                <a:gd name="connsiteX816" fmla="*/ 9332266 w 11218359"/>
                <a:gd name="connsiteY816" fmla="*/ 893907 h 893906"/>
                <a:gd name="connsiteX817" fmla="*/ 9343696 w 11218359"/>
                <a:gd name="connsiteY817" fmla="*/ 893907 h 893906"/>
                <a:gd name="connsiteX818" fmla="*/ 9355174 w 11218359"/>
                <a:gd name="connsiteY818" fmla="*/ 893907 h 893906"/>
                <a:gd name="connsiteX819" fmla="*/ 9366604 w 11218359"/>
                <a:gd name="connsiteY819" fmla="*/ 893907 h 893906"/>
                <a:gd name="connsiteX820" fmla="*/ 9378035 w 11218359"/>
                <a:gd name="connsiteY820" fmla="*/ 893907 h 893906"/>
                <a:gd name="connsiteX821" fmla="*/ 9389464 w 11218359"/>
                <a:gd name="connsiteY821" fmla="*/ 893907 h 893906"/>
                <a:gd name="connsiteX822" fmla="*/ 9400894 w 11218359"/>
                <a:gd name="connsiteY822" fmla="*/ 893907 h 893906"/>
                <a:gd name="connsiteX823" fmla="*/ 9412372 w 11218359"/>
                <a:gd name="connsiteY823" fmla="*/ 893907 h 893906"/>
                <a:gd name="connsiteX824" fmla="*/ 9423802 w 11218359"/>
                <a:gd name="connsiteY824" fmla="*/ 893907 h 893906"/>
                <a:gd name="connsiteX825" fmla="*/ 9435232 w 11218359"/>
                <a:gd name="connsiteY825" fmla="*/ 893907 h 893906"/>
                <a:gd name="connsiteX826" fmla="*/ 9446662 w 11218359"/>
                <a:gd name="connsiteY826" fmla="*/ 893907 h 893906"/>
                <a:gd name="connsiteX827" fmla="*/ 9458091 w 11218359"/>
                <a:gd name="connsiteY827" fmla="*/ 893907 h 893906"/>
                <a:gd name="connsiteX828" fmla="*/ 9469570 w 11218359"/>
                <a:gd name="connsiteY828" fmla="*/ 893907 h 893906"/>
                <a:gd name="connsiteX829" fmla="*/ 9480999 w 11218359"/>
                <a:gd name="connsiteY829" fmla="*/ 893907 h 893906"/>
                <a:gd name="connsiteX830" fmla="*/ 9492429 w 11218359"/>
                <a:gd name="connsiteY830" fmla="*/ 893907 h 893906"/>
                <a:gd name="connsiteX831" fmla="*/ 9503859 w 11218359"/>
                <a:gd name="connsiteY831" fmla="*/ 893907 h 893906"/>
                <a:gd name="connsiteX832" fmla="*/ 9515289 w 11218359"/>
                <a:gd name="connsiteY832" fmla="*/ 893907 h 893906"/>
                <a:gd name="connsiteX833" fmla="*/ 9526767 w 11218359"/>
                <a:gd name="connsiteY833" fmla="*/ 893907 h 893906"/>
                <a:gd name="connsiteX834" fmla="*/ 9538197 w 11218359"/>
                <a:gd name="connsiteY834" fmla="*/ 893907 h 893906"/>
                <a:gd name="connsiteX835" fmla="*/ 9549626 w 11218359"/>
                <a:gd name="connsiteY835" fmla="*/ 893907 h 893906"/>
                <a:gd name="connsiteX836" fmla="*/ 9561057 w 11218359"/>
                <a:gd name="connsiteY836" fmla="*/ 893907 h 893906"/>
                <a:gd name="connsiteX837" fmla="*/ 9572487 w 11218359"/>
                <a:gd name="connsiteY837" fmla="*/ 893907 h 893906"/>
                <a:gd name="connsiteX838" fmla="*/ 9583965 w 11218359"/>
                <a:gd name="connsiteY838" fmla="*/ 893907 h 893906"/>
                <a:gd name="connsiteX839" fmla="*/ 9595395 w 11218359"/>
                <a:gd name="connsiteY839" fmla="*/ 893907 h 893906"/>
                <a:gd name="connsiteX840" fmla="*/ 9606824 w 11218359"/>
                <a:gd name="connsiteY840" fmla="*/ 893907 h 893906"/>
                <a:gd name="connsiteX841" fmla="*/ 9618255 w 11218359"/>
                <a:gd name="connsiteY841" fmla="*/ 893907 h 893906"/>
                <a:gd name="connsiteX842" fmla="*/ 9629684 w 11218359"/>
                <a:gd name="connsiteY842" fmla="*/ 893907 h 893906"/>
                <a:gd name="connsiteX843" fmla="*/ 9641163 w 11218359"/>
                <a:gd name="connsiteY843" fmla="*/ 893907 h 893906"/>
                <a:gd name="connsiteX844" fmla="*/ 9652592 w 11218359"/>
                <a:gd name="connsiteY844" fmla="*/ 893907 h 893906"/>
                <a:gd name="connsiteX845" fmla="*/ 9664022 w 11218359"/>
                <a:gd name="connsiteY845" fmla="*/ 893907 h 893906"/>
                <a:gd name="connsiteX846" fmla="*/ 9675452 w 11218359"/>
                <a:gd name="connsiteY846" fmla="*/ 893907 h 893906"/>
                <a:gd name="connsiteX847" fmla="*/ 9686882 w 11218359"/>
                <a:gd name="connsiteY847" fmla="*/ 893907 h 893906"/>
                <a:gd name="connsiteX848" fmla="*/ 9698360 w 11218359"/>
                <a:gd name="connsiteY848" fmla="*/ 893907 h 893906"/>
                <a:gd name="connsiteX849" fmla="*/ 9709790 w 11218359"/>
                <a:gd name="connsiteY849" fmla="*/ 893907 h 893906"/>
                <a:gd name="connsiteX850" fmla="*/ 9721219 w 11218359"/>
                <a:gd name="connsiteY850" fmla="*/ 893907 h 893906"/>
                <a:gd name="connsiteX851" fmla="*/ 9732650 w 11218359"/>
                <a:gd name="connsiteY851" fmla="*/ 893907 h 893906"/>
                <a:gd name="connsiteX852" fmla="*/ 9744080 w 11218359"/>
                <a:gd name="connsiteY852" fmla="*/ 893907 h 893906"/>
                <a:gd name="connsiteX853" fmla="*/ 9755557 w 11218359"/>
                <a:gd name="connsiteY853" fmla="*/ 893907 h 893906"/>
                <a:gd name="connsiteX854" fmla="*/ 9766988 w 11218359"/>
                <a:gd name="connsiteY854" fmla="*/ 893907 h 893906"/>
                <a:gd name="connsiteX855" fmla="*/ 9778417 w 11218359"/>
                <a:gd name="connsiteY855" fmla="*/ 893907 h 893906"/>
                <a:gd name="connsiteX856" fmla="*/ 9789848 w 11218359"/>
                <a:gd name="connsiteY856" fmla="*/ 893907 h 893906"/>
                <a:gd name="connsiteX857" fmla="*/ 9801277 w 11218359"/>
                <a:gd name="connsiteY857" fmla="*/ 893907 h 893906"/>
                <a:gd name="connsiteX858" fmla="*/ 9812755 w 11218359"/>
                <a:gd name="connsiteY858" fmla="*/ 893907 h 893906"/>
                <a:gd name="connsiteX859" fmla="*/ 9824185 w 11218359"/>
                <a:gd name="connsiteY859" fmla="*/ 893907 h 893906"/>
                <a:gd name="connsiteX860" fmla="*/ 9835615 w 11218359"/>
                <a:gd name="connsiteY860" fmla="*/ 893907 h 893906"/>
                <a:gd name="connsiteX861" fmla="*/ 9847045 w 11218359"/>
                <a:gd name="connsiteY861" fmla="*/ 893907 h 893906"/>
                <a:gd name="connsiteX862" fmla="*/ 9858475 w 11218359"/>
                <a:gd name="connsiteY862" fmla="*/ 893907 h 893906"/>
                <a:gd name="connsiteX863" fmla="*/ 9869952 w 11218359"/>
                <a:gd name="connsiteY863" fmla="*/ 893907 h 893906"/>
                <a:gd name="connsiteX864" fmla="*/ 9881383 w 11218359"/>
                <a:gd name="connsiteY864" fmla="*/ 893907 h 893906"/>
                <a:gd name="connsiteX865" fmla="*/ 9892812 w 11218359"/>
                <a:gd name="connsiteY865" fmla="*/ 893907 h 893906"/>
                <a:gd name="connsiteX866" fmla="*/ 9904243 w 11218359"/>
                <a:gd name="connsiteY866" fmla="*/ 893907 h 893906"/>
                <a:gd name="connsiteX867" fmla="*/ 9915673 w 11218359"/>
                <a:gd name="connsiteY867" fmla="*/ 893907 h 893906"/>
                <a:gd name="connsiteX868" fmla="*/ 9927102 w 11218359"/>
                <a:gd name="connsiteY868" fmla="*/ 893907 h 893906"/>
                <a:gd name="connsiteX869" fmla="*/ 9938581 w 11218359"/>
                <a:gd name="connsiteY869" fmla="*/ 893907 h 893906"/>
                <a:gd name="connsiteX870" fmla="*/ 9950010 w 11218359"/>
                <a:gd name="connsiteY870" fmla="*/ 893907 h 893906"/>
                <a:gd name="connsiteX871" fmla="*/ 9961441 w 11218359"/>
                <a:gd name="connsiteY871" fmla="*/ 893907 h 893906"/>
                <a:gd name="connsiteX872" fmla="*/ 9972870 w 11218359"/>
                <a:gd name="connsiteY872" fmla="*/ 893907 h 893906"/>
                <a:gd name="connsiteX873" fmla="*/ 9984300 w 11218359"/>
                <a:gd name="connsiteY873" fmla="*/ 893907 h 893906"/>
                <a:gd name="connsiteX874" fmla="*/ 9995778 w 11218359"/>
                <a:gd name="connsiteY874" fmla="*/ 893907 h 893906"/>
                <a:gd name="connsiteX875" fmla="*/ 10007208 w 11218359"/>
                <a:gd name="connsiteY875" fmla="*/ 893907 h 893906"/>
                <a:gd name="connsiteX876" fmla="*/ 10018638 w 11218359"/>
                <a:gd name="connsiteY876" fmla="*/ 893907 h 893906"/>
                <a:gd name="connsiteX877" fmla="*/ 10030068 w 11218359"/>
                <a:gd name="connsiteY877" fmla="*/ 893907 h 893906"/>
                <a:gd name="connsiteX878" fmla="*/ 10041498 w 11218359"/>
                <a:gd name="connsiteY878" fmla="*/ 893907 h 893906"/>
                <a:gd name="connsiteX879" fmla="*/ 10052976 w 11218359"/>
                <a:gd name="connsiteY879" fmla="*/ 893907 h 893906"/>
                <a:gd name="connsiteX880" fmla="*/ 10064405 w 11218359"/>
                <a:gd name="connsiteY880" fmla="*/ 893907 h 893906"/>
                <a:gd name="connsiteX881" fmla="*/ 10075835 w 11218359"/>
                <a:gd name="connsiteY881" fmla="*/ 893907 h 893906"/>
                <a:gd name="connsiteX882" fmla="*/ 10087266 w 11218359"/>
                <a:gd name="connsiteY882" fmla="*/ 893907 h 893906"/>
                <a:gd name="connsiteX883" fmla="*/ 10098695 w 11218359"/>
                <a:gd name="connsiteY883" fmla="*/ 893907 h 893906"/>
                <a:gd name="connsiteX884" fmla="*/ 10110174 w 11218359"/>
                <a:gd name="connsiteY884" fmla="*/ 893907 h 893906"/>
                <a:gd name="connsiteX885" fmla="*/ 10121603 w 11218359"/>
                <a:gd name="connsiteY885" fmla="*/ 893907 h 893906"/>
                <a:gd name="connsiteX886" fmla="*/ 10133033 w 11218359"/>
                <a:gd name="connsiteY886" fmla="*/ 893907 h 893906"/>
                <a:gd name="connsiteX887" fmla="*/ 10144463 w 11218359"/>
                <a:gd name="connsiteY887" fmla="*/ 893907 h 893906"/>
                <a:gd name="connsiteX888" fmla="*/ 10155893 w 11218359"/>
                <a:gd name="connsiteY888" fmla="*/ 893907 h 893906"/>
                <a:gd name="connsiteX889" fmla="*/ 10167371 w 11218359"/>
                <a:gd name="connsiteY889" fmla="*/ 893907 h 893906"/>
                <a:gd name="connsiteX890" fmla="*/ 10178801 w 11218359"/>
                <a:gd name="connsiteY890" fmla="*/ 893907 h 893906"/>
                <a:gd name="connsiteX891" fmla="*/ 10190230 w 11218359"/>
                <a:gd name="connsiteY891" fmla="*/ 893907 h 893906"/>
                <a:gd name="connsiteX892" fmla="*/ 10201661 w 11218359"/>
                <a:gd name="connsiteY892" fmla="*/ 893907 h 893906"/>
                <a:gd name="connsiteX893" fmla="*/ 10213091 w 11218359"/>
                <a:gd name="connsiteY893" fmla="*/ 893907 h 893906"/>
                <a:gd name="connsiteX894" fmla="*/ 10224569 w 11218359"/>
                <a:gd name="connsiteY894" fmla="*/ 893907 h 893906"/>
                <a:gd name="connsiteX895" fmla="*/ 10235998 w 11218359"/>
                <a:gd name="connsiteY895" fmla="*/ 893907 h 893906"/>
                <a:gd name="connsiteX896" fmla="*/ 10247428 w 11218359"/>
                <a:gd name="connsiteY896" fmla="*/ 893907 h 893906"/>
                <a:gd name="connsiteX897" fmla="*/ 10258859 w 11218359"/>
                <a:gd name="connsiteY897" fmla="*/ 893907 h 893906"/>
                <a:gd name="connsiteX898" fmla="*/ 10270288 w 11218359"/>
                <a:gd name="connsiteY898" fmla="*/ 893907 h 893906"/>
                <a:gd name="connsiteX899" fmla="*/ 10281767 w 11218359"/>
                <a:gd name="connsiteY899" fmla="*/ 893907 h 893906"/>
                <a:gd name="connsiteX900" fmla="*/ 10293196 w 11218359"/>
                <a:gd name="connsiteY900" fmla="*/ 893907 h 893906"/>
                <a:gd name="connsiteX901" fmla="*/ 10304626 w 11218359"/>
                <a:gd name="connsiteY901" fmla="*/ 893907 h 893906"/>
                <a:gd name="connsiteX902" fmla="*/ 10316056 w 11218359"/>
                <a:gd name="connsiteY902" fmla="*/ 893907 h 893906"/>
                <a:gd name="connsiteX903" fmla="*/ 10327486 w 11218359"/>
                <a:gd name="connsiteY903" fmla="*/ 893907 h 893906"/>
                <a:gd name="connsiteX904" fmla="*/ 10338963 w 11218359"/>
                <a:gd name="connsiteY904" fmla="*/ 893907 h 893906"/>
                <a:gd name="connsiteX905" fmla="*/ 10350394 w 11218359"/>
                <a:gd name="connsiteY905" fmla="*/ 893907 h 893906"/>
                <a:gd name="connsiteX906" fmla="*/ 10361823 w 11218359"/>
                <a:gd name="connsiteY906" fmla="*/ 893907 h 893906"/>
                <a:gd name="connsiteX907" fmla="*/ 10373254 w 11218359"/>
                <a:gd name="connsiteY907" fmla="*/ 893907 h 893906"/>
                <a:gd name="connsiteX908" fmla="*/ 10384684 w 11218359"/>
                <a:gd name="connsiteY908" fmla="*/ 893907 h 893906"/>
                <a:gd name="connsiteX909" fmla="*/ 10396161 w 11218359"/>
                <a:gd name="connsiteY909" fmla="*/ 893907 h 893906"/>
                <a:gd name="connsiteX910" fmla="*/ 10407591 w 11218359"/>
                <a:gd name="connsiteY910" fmla="*/ 893907 h 893906"/>
                <a:gd name="connsiteX911" fmla="*/ 10419021 w 11218359"/>
                <a:gd name="connsiteY911" fmla="*/ 893907 h 893906"/>
                <a:gd name="connsiteX912" fmla="*/ 10430452 w 11218359"/>
                <a:gd name="connsiteY912" fmla="*/ 893907 h 893906"/>
                <a:gd name="connsiteX913" fmla="*/ 10441881 w 11218359"/>
                <a:gd name="connsiteY913" fmla="*/ 893907 h 893906"/>
                <a:gd name="connsiteX914" fmla="*/ 10453358 w 11218359"/>
                <a:gd name="connsiteY914" fmla="*/ 893907 h 893906"/>
                <a:gd name="connsiteX915" fmla="*/ 10464789 w 11218359"/>
                <a:gd name="connsiteY915" fmla="*/ 893907 h 893906"/>
                <a:gd name="connsiteX916" fmla="*/ 10476219 w 11218359"/>
                <a:gd name="connsiteY916" fmla="*/ 893907 h 893906"/>
                <a:gd name="connsiteX917" fmla="*/ 10487649 w 11218359"/>
                <a:gd name="connsiteY917" fmla="*/ 893907 h 893906"/>
                <a:gd name="connsiteX918" fmla="*/ 10499079 w 11218359"/>
                <a:gd name="connsiteY918" fmla="*/ 893907 h 893906"/>
                <a:gd name="connsiteX919" fmla="*/ 10510556 w 11218359"/>
                <a:gd name="connsiteY919" fmla="*/ 893907 h 893906"/>
                <a:gd name="connsiteX920" fmla="*/ 10521987 w 11218359"/>
                <a:gd name="connsiteY920" fmla="*/ 893907 h 893906"/>
                <a:gd name="connsiteX921" fmla="*/ 10533416 w 11218359"/>
                <a:gd name="connsiteY921" fmla="*/ 893907 h 893906"/>
                <a:gd name="connsiteX922" fmla="*/ 10544847 w 11218359"/>
                <a:gd name="connsiteY922" fmla="*/ 893907 h 893906"/>
                <a:gd name="connsiteX923" fmla="*/ 10556277 w 11218359"/>
                <a:gd name="connsiteY923" fmla="*/ 893907 h 893906"/>
                <a:gd name="connsiteX924" fmla="*/ 10567754 w 11218359"/>
                <a:gd name="connsiteY924" fmla="*/ 893907 h 893906"/>
                <a:gd name="connsiteX925" fmla="*/ 10579184 w 11218359"/>
                <a:gd name="connsiteY925" fmla="*/ 893907 h 893906"/>
                <a:gd name="connsiteX926" fmla="*/ 10590614 w 11218359"/>
                <a:gd name="connsiteY926" fmla="*/ 893907 h 893906"/>
                <a:gd name="connsiteX927" fmla="*/ 10602045 w 11218359"/>
                <a:gd name="connsiteY927" fmla="*/ 893907 h 893906"/>
                <a:gd name="connsiteX928" fmla="*/ 10613474 w 11218359"/>
                <a:gd name="connsiteY928" fmla="*/ 893907 h 893906"/>
                <a:gd name="connsiteX929" fmla="*/ 10624951 w 11218359"/>
                <a:gd name="connsiteY929" fmla="*/ 893907 h 893906"/>
                <a:gd name="connsiteX930" fmla="*/ 10636382 w 11218359"/>
                <a:gd name="connsiteY930" fmla="*/ 893907 h 893906"/>
                <a:gd name="connsiteX931" fmla="*/ 10647812 w 11218359"/>
                <a:gd name="connsiteY931" fmla="*/ 893907 h 893906"/>
                <a:gd name="connsiteX932" fmla="*/ 10659241 w 11218359"/>
                <a:gd name="connsiteY932" fmla="*/ 893907 h 893906"/>
                <a:gd name="connsiteX933" fmla="*/ 10670672 w 11218359"/>
                <a:gd name="connsiteY933" fmla="*/ 893907 h 893906"/>
                <a:gd name="connsiteX934" fmla="*/ 10682149 w 11218359"/>
                <a:gd name="connsiteY934" fmla="*/ 893907 h 893906"/>
                <a:gd name="connsiteX935" fmla="*/ 10693580 w 11218359"/>
                <a:gd name="connsiteY935" fmla="*/ 893907 h 893906"/>
                <a:gd name="connsiteX936" fmla="*/ 10705009 w 11218359"/>
                <a:gd name="connsiteY936" fmla="*/ 893907 h 893906"/>
                <a:gd name="connsiteX937" fmla="*/ 10716439 w 11218359"/>
                <a:gd name="connsiteY937" fmla="*/ 893907 h 893906"/>
                <a:gd name="connsiteX938" fmla="*/ 10727870 w 11218359"/>
                <a:gd name="connsiteY938" fmla="*/ 893907 h 893906"/>
                <a:gd name="connsiteX939" fmla="*/ 10739347 w 11218359"/>
                <a:gd name="connsiteY939" fmla="*/ 893907 h 893906"/>
                <a:gd name="connsiteX940" fmla="*/ 10750778 w 11218359"/>
                <a:gd name="connsiteY940" fmla="*/ 893907 h 893906"/>
                <a:gd name="connsiteX941" fmla="*/ 10762207 w 11218359"/>
                <a:gd name="connsiteY941" fmla="*/ 893907 h 893906"/>
                <a:gd name="connsiteX942" fmla="*/ 10773637 w 11218359"/>
                <a:gd name="connsiteY942" fmla="*/ 893907 h 893906"/>
                <a:gd name="connsiteX943" fmla="*/ 10785067 w 11218359"/>
                <a:gd name="connsiteY943" fmla="*/ 893907 h 893906"/>
                <a:gd name="connsiteX944" fmla="*/ 10796544 w 11218359"/>
                <a:gd name="connsiteY944" fmla="*/ 893907 h 893906"/>
                <a:gd name="connsiteX945" fmla="*/ 10807975 w 11218359"/>
                <a:gd name="connsiteY945" fmla="*/ 893907 h 893906"/>
                <a:gd name="connsiteX946" fmla="*/ 10819405 w 11218359"/>
                <a:gd name="connsiteY946" fmla="*/ 893907 h 893906"/>
                <a:gd name="connsiteX947" fmla="*/ 10830834 w 11218359"/>
                <a:gd name="connsiteY947" fmla="*/ 893907 h 893906"/>
                <a:gd name="connsiteX948" fmla="*/ 10842265 w 11218359"/>
                <a:gd name="connsiteY948" fmla="*/ 893907 h 893906"/>
                <a:gd name="connsiteX949" fmla="*/ 10853742 w 11218359"/>
                <a:gd name="connsiteY949" fmla="*/ 893907 h 893906"/>
                <a:gd name="connsiteX950" fmla="*/ 10865173 w 11218359"/>
                <a:gd name="connsiteY950" fmla="*/ 893907 h 893906"/>
                <a:gd name="connsiteX951" fmla="*/ 10876602 w 11218359"/>
                <a:gd name="connsiteY951" fmla="*/ 893907 h 893906"/>
                <a:gd name="connsiteX952" fmla="*/ 10888032 w 11218359"/>
                <a:gd name="connsiteY952" fmla="*/ 893907 h 893906"/>
                <a:gd name="connsiteX953" fmla="*/ 10899463 w 11218359"/>
                <a:gd name="connsiteY953" fmla="*/ 893907 h 893906"/>
                <a:gd name="connsiteX954" fmla="*/ 10910892 w 11218359"/>
                <a:gd name="connsiteY954" fmla="*/ 893907 h 893906"/>
                <a:gd name="connsiteX955" fmla="*/ 10922369 w 11218359"/>
                <a:gd name="connsiteY955" fmla="*/ 893907 h 893906"/>
                <a:gd name="connsiteX956" fmla="*/ 10933800 w 11218359"/>
                <a:gd name="connsiteY956" fmla="*/ 893907 h 893906"/>
                <a:gd name="connsiteX957" fmla="*/ 10945230 w 11218359"/>
                <a:gd name="connsiteY957" fmla="*/ 893907 h 893906"/>
                <a:gd name="connsiteX958" fmla="*/ 10956660 w 11218359"/>
                <a:gd name="connsiteY958" fmla="*/ 893907 h 893906"/>
                <a:gd name="connsiteX959" fmla="*/ 10968090 w 11218359"/>
                <a:gd name="connsiteY959" fmla="*/ 893907 h 893906"/>
                <a:gd name="connsiteX960" fmla="*/ 10979567 w 11218359"/>
                <a:gd name="connsiteY960" fmla="*/ 893907 h 893906"/>
                <a:gd name="connsiteX961" fmla="*/ 10990998 w 11218359"/>
                <a:gd name="connsiteY961" fmla="*/ 893907 h 893906"/>
                <a:gd name="connsiteX962" fmla="*/ 11002427 w 11218359"/>
                <a:gd name="connsiteY962" fmla="*/ 893907 h 893906"/>
                <a:gd name="connsiteX963" fmla="*/ 11013858 w 11218359"/>
                <a:gd name="connsiteY963" fmla="*/ 893907 h 893906"/>
                <a:gd name="connsiteX964" fmla="*/ 11025287 w 11218359"/>
                <a:gd name="connsiteY964" fmla="*/ 893907 h 893906"/>
                <a:gd name="connsiteX965" fmla="*/ 11036765 w 11218359"/>
                <a:gd name="connsiteY965" fmla="*/ 893907 h 893906"/>
                <a:gd name="connsiteX966" fmla="*/ 11048195 w 11218359"/>
                <a:gd name="connsiteY966" fmla="*/ 893907 h 893906"/>
                <a:gd name="connsiteX967" fmla="*/ 11059625 w 11218359"/>
                <a:gd name="connsiteY967" fmla="*/ 893907 h 893906"/>
                <a:gd name="connsiteX968" fmla="*/ 11071056 w 11218359"/>
                <a:gd name="connsiteY968" fmla="*/ 893907 h 893906"/>
                <a:gd name="connsiteX969" fmla="*/ 11082485 w 11218359"/>
                <a:gd name="connsiteY969" fmla="*/ 893907 h 893906"/>
                <a:gd name="connsiteX970" fmla="*/ 11093962 w 11218359"/>
                <a:gd name="connsiteY970" fmla="*/ 893907 h 893906"/>
                <a:gd name="connsiteX971" fmla="*/ 11105393 w 11218359"/>
                <a:gd name="connsiteY971" fmla="*/ 893907 h 893906"/>
                <a:gd name="connsiteX972" fmla="*/ 11116823 w 11218359"/>
                <a:gd name="connsiteY972" fmla="*/ 893907 h 893906"/>
                <a:gd name="connsiteX973" fmla="*/ 11128253 w 11218359"/>
                <a:gd name="connsiteY973" fmla="*/ 893907 h 893906"/>
                <a:gd name="connsiteX974" fmla="*/ 11139683 w 11218359"/>
                <a:gd name="connsiteY974" fmla="*/ 893907 h 893906"/>
                <a:gd name="connsiteX975" fmla="*/ 11151160 w 11218359"/>
                <a:gd name="connsiteY975" fmla="*/ 893907 h 893906"/>
                <a:gd name="connsiteX976" fmla="*/ 11162591 w 11218359"/>
                <a:gd name="connsiteY976" fmla="*/ 893907 h 893906"/>
                <a:gd name="connsiteX977" fmla="*/ 11174020 w 11218359"/>
                <a:gd name="connsiteY977" fmla="*/ 893907 h 893906"/>
                <a:gd name="connsiteX978" fmla="*/ 11185451 w 11218359"/>
                <a:gd name="connsiteY978" fmla="*/ 893907 h 893906"/>
                <a:gd name="connsiteX979" fmla="*/ 11196881 w 11218359"/>
                <a:gd name="connsiteY979" fmla="*/ 893907 h 893906"/>
                <a:gd name="connsiteX980" fmla="*/ 11208358 w 11218359"/>
                <a:gd name="connsiteY980" fmla="*/ 893907 h 893906"/>
                <a:gd name="connsiteX981" fmla="*/ 11218359 w 11218359"/>
                <a:gd name="connsiteY981" fmla="*/ 893907 h 893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93906">
                  <a:moveTo>
                    <a:pt x="0" y="893907"/>
                  </a:moveTo>
                  <a:lnTo>
                    <a:pt x="9149" y="893907"/>
                  </a:lnTo>
                  <a:lnTo>
                    <a:pt x="20588" y="893907"/>
                  </a:lnTo>
                  <a:lnTo>
                    <a:pt x="32028" y="893907"/>
                  </a:lnTo>
                  <a:lnTo>
                    <a:pt x="43467" y="893907"/>
                  </a:lnTo>
                  <a:lnTo>
                    <a:pt x="54907" y="893907"/>
                  </a:lnTo>
                  <a:lnTo>
                    <a:pt x="66346" y="893907"/>
                  </a:lnTo>
                  <a:lnTo>
                    <a:pt x="77786" y="893907"/>
                  </a:lnTo>
                  <a:lnTo>
                    <a:pt x="89225" y="893907"/>
                  </a:lnTo>
                  <a:lnTo>
                    <a:pt x="100665" y="893907"/>
                  </a:lnTo>
                  <a:lnTo>
                    <a:pt x="112104" y="893907"/>
                  </a:lnTo>
                  <a:lnTo>
                    <a:pt x="123544" y="893907"/>
                  </a:lnTo>
                  <a:lnTo>
                    <a:pt x="134979" y="893907"/>
                  </a:lnTo>
                  <a:lnTo>
                    <a:pt x="146423" y="893907"/>
                  </a:lnTo>
                  <a:lnTo>
                    <a:pt x="157858" y="893907"/>
                  </a:lnTo>
                  <a:lnTo>
                    <a:pt x="169297" y="893907"/>
                  </a:lnTo>
                  <a:lnTo>
                    <a:pt x="180737" y="893907"/>
                  </a:lnTo>
                  <a:lnTo>
                    <a:pt x="192176" y="893907"/>
                  </a:lnTo>
                  <a:lnTo>
                    <a:pt x="203616" y="893907"/>
                  </a:lnTo>
                  <a:lnTo>
                    <a:pt x="215055" y="893907"/>
                  </a:lnTo>
                  <a:lnTo>
                    <a:pt x="226495" y="893907"/>
                  </a:lnTo>
                  <a:lnTo>
                    <a:pt x="237935" y="893907"/>
                  </a:lnTo>
                  <a:lnTo>
                    <a:pt x="249374" y="893907"/>
                  </a:lnTo>
                  <a:lnTo>
                    <a:pt x="260814" y="893907"/>
                  </a:lnTo>
                  <a:lnTo>
                    <a:pt x="272253" y="893907"/>
                  </a:lnTo>
                  <a:lnTo>
                    <a:pt x="283693" y="893907"/>
                  </a:lnTo>
                  <a:lnTo>
                    <a:pt x="295132" y="893907"/>
                  </a:lnTo>
                  <a:lnTo>
                    <a:pt x="306572" y="893907"/>
                  </a:lnTo>
                  <a:lnTo>
                    <a:pt x="318011" y="893907"/>
                  </a:lnTo>
                  <a:lnTo>
                    <a:pt x="329451" y="893907"/>
                  </a:lnTo>
                  <a:lnTo>
                    <a:pt x="340890" y="893907"/>
                  </a:lnTo>
                  <a:lnTo>
                    <a:pt x="352330" y="893907"/>
                  </a:lnTo>
                  <a:lnTo>
                    <a:pt x="363769" y="893907"/>
                  </a:lnTo>
                  <a:lnTo>
                    <a:pt x="375209" y="893907"/>
                  </a:lnTo>
                  <a:lnTo>
                    <a:pt x="386648" y="893907"/>
                  </a:lnTo>
                  <a:lnTo>
                    <a:pt x="398088" y="893907"/>
                  </a:lnTo>
                  <a:lnTo>
                    <a:pt x="409527" y="893907"/>
                  </a:lnTo>
                  <a:lnTo>
                    <a:pt x="420967" y="893907"/>
                  </a:lnTo>
                  <a:lnTo>
                    <a:pt x="432406" y="893907"/>
                  </a:lnTo>
                  <a:lnTo>
                    <a:pt x="443846" y="893907"/>
                  </a:lnTo>
                  <a:lnTo>
                    <a:pt x="455285" y="893907"/>
                  </a:lnTo>
                  <a:lnTo>
                    <a:pt x="466725" y="893907"/>
                  </a:lnTo>
                  <a:lnTo>
                    <a:pt x="478165" y="893907"/>
                  </a:lnTo>
                  <a:lnTo>
                    <a:pt x="489604" y="893907"/>
                  </a:lnTo>
                  <a:lnTo>
                    <a:pt x="501044" y="893907"/>
                  </a:lnTo>
                  <a:lnTo>
                    <a:pt x="512483" y="893907"/>
                  </a:lnTo>
                  <a:lnTo>
                    <a:pt x="523923" y="893907"/>
                  </a:lnTo>
                  <a:lnTo>
                    <a:pt x="535362" y="893907"/>
                  </a:lnTo>
                  <a:lnTo>
                    <a:pt x="546802" y="893907"/>
                  </a:lnTo>
                  <a:lnTo>
                    <a:pt x="558241" y="893907"/>
                  </a:lnTo>
                  <a:lnTo>
                    <a:pt x="569681" y="893907"/>
                  </a:lnTo>
                  <a:lnTo>
                    <a:pt x="581120" y="893907"/>
                  </a:lnTo>
                  <a:lnTo>
                    <a:pt x="592560" y="893907"/>
                  </a:lnTo>
                  <a:lnTo>
                    <a:pt x="603999" y="893907"/>
                  </a:lnTo>
                  <a:lnTo>
                    <a:pt x="615439" y="893907"/>
                  </a:lnTo>
                  <a:lnTo>
                    <a:pt x="626878" y="893907"/>
                  </a:lnTo>
                  <a:lnTo>
                    <a:pt x="638318" y="893907"/>
                  </a:lnTo>
                  <a:lnTo>
                    <a:pt x="649757" y="893907"/>
                  </a:lnTo>
                  <a:lnTo>
                    <a:pt x="661192" y="893907"/>
                  </a:lnTo>
                  <a:lnTo>
                    <a:pt x="672632" y="893907"/>
                  </a:lnTo>
                  <a:lnTo>
                    <a:pt x="684071" y="893907"/>
                  </a:lnTo>
                  <a:lnTo>
                    <a:pt x="695511" y="893907"/>
                  </a:lnTo>
                  <a:lnTo>
                    <a:pt x="706950" y="893907"/>
                  </a:lnTo>
                  <a:lnTo>
                    <a:pt x="718390" y="893907"/>
                  </a:lnTo>
                  <a:lnTo>
                    <a:pt x="729829" y="893907"/>
                  </a:lnTo>
                  <a:lnTo>
                    <a:pt x="741269" y="893907"/>
                  </a:lnTo>
                  <a:lnTo>
                    <a:pt x="752708" y="893907"/>
                  </a:lnTo>
                  <a:lnTo>
                    <a:pt x="764148" y="893907"/>
                  </a:lnTo>
                  <a:lnTo>
                    <a:pt x="775587" y="893907"/>
                  </a:lnTo>
                  <a:lnTo>
                    <a:pt x="787027" y="893907"/>
                  </a:lnTo>
                  <a:lnTo>
                    <a:pt x="798467" y="893907"/>
                  </a:lnTo>
                  <a:lnTo>
                    <a:pt x="809906" y="893907"/>
                  </a:lnTo>
                  <a:lnTo>
                    <a:pt x="821346" y="893907"/>
                  </a:lnTo>
                  <a:lnTo>
                    <a:pt x="832785" y="893907"/>
                  </a:lnTo>
                  <a:lnTo>
                    <a:pt x="844225" y="893907"/>
                  </a:lnTo>
                  <a:lnTo>
                    <a:pt x="855664" y="893907"/>
                  </a:lnTo>
                  <a:lnTo>
                    <a:pt x="867104" y="893907"/>
                  </a:lnTo>
                  <a:lnTo>
                    <a:pt x="878543" y="893907"/>
                  </a:lnTo>
                  <a:lnTo>
                    <a:pt x="889983" y="893907"/>
                  </a:lnTo>
                  <a:lnTo>
                    <a:pt x="901422" y="893907"/>
                  </a:lnTo>
                  <a:lnTo>
                    <a:pt x="912862" y="893907"/>
                  </a:lnTo>
                  <a:lnTo>
                    <a:pt x="924301" y="893907"/>
                  </a:lnTo>
                  <a:lnTo>
                    <a:pt x="935741" y="893907"/>
                  </a:lnTo>
                  <a:lnTo>
                    <a:pt x="947180" y="893907"/>
                  </a:lnTo>
                  <a:lnTo>
                    <a:pt x="958620" y="893907"/>
                  </a:lnTo>
                  <a:lnTo>
                    <a:pt x="970059" y="893907"/>
                  </a:lnTo>
                  <a:lnTo>
                    <a:pt x="981499" y="893907"/>
                  </a:lnTo>
                  <a:lnTo>
                    <a:pt x="992938" y="893907"/>
                  </a:lnTo>
                  <a:lnTo>
                    <a:pt x="1004378" y="893907"/>
                  </a:lnTo>
                  <a:lnTo>
                    <a:pt x="1015818" y="893907"/>
                  </a:lnTo>
                  <a:lnTo>
                    <a:pt x="1027257" y="893907"/>
                  </a:lnTo>
                  <a:lnTo>
                    <a:pt x="1038697" y="893907"/>
                  </a:lnTo>
                  <a:lnTo>
                    <a:pt x="1050136" y="893907"/>
                  </a:lnTo>
                  <a:lnTo>
                    <a:pt x="1061576" y="893907"/>
                  </a:lnTo>
                  <a:lnTo>
                    <a:pt x="1073015" y="893907"/>
                  </a:lnTo>
                  <a:lnTo>
                    <a:pt x="1084455" y="893907"/>
                  </a:lnTo>
                  <a:lnTo>
                    <a:pt x="1095894" y="893907"/>
                  </a:lnTo>
                  <a:lnTo>
                    <a:pt x="1107334" y="893907"/>
                  </a:lnTo>
                  <a:lnTo>
                    <a:pt x="1118773" y="893907"/>
                  </a:lnTo>
                  <a:lnTo>
                    <a:pt x="1130213" y="893907"/>
                  </a:lnTo>
                  <a:lnTo>
                    <a:pt x="1141652" y="893907"/>
                  </a:lnTo>
                  <a:lnTo>
                    <a:pt x="1153092" y="893907"/>
                  </a:lnTo>
                  <a:lnTo>
                    <a:pt x="1164531" y="893907"/>
                  </a:lnTo>
                  <a:lnTo>
                    <a:pt x="1175971" y="893907"/>
                  </a:lnTo>
                  <a:lnTo>
                    <a:pt x="1187406" y="893907"/>
                  </a:lnTo>
                  <a:lnTo>
                    <a:pt x="1198845" y="893907"/>
                  </a:lnTo>
                  <a:lnTo>
                    <a:pt x="1210285" y="893907"/>
                  </a:lnTo>
                  <a:lnTo>
                    <a:pt x="1221724" y="893907"/>
                  </a:lnTo>
                  <a:lnTo>
                    <a:pt x="1233164" y="893907"/>
                  </a:lnTo>
                  <a:lnTo>
                    <a:pt x="1244603" y="893907"/>
                  </a:lnTo>
                  <a:lnTo>
                    <a:pt x="1256043" y="893907"/>
                  </a:lnTo>
                  <a:lnTo>
                    <a:pt x="1267482" y="893907"/>
                  </a:lnTo>
                  <a:lnTo>
                    <a:pt x="1278922" y="893907"/>
                  </a:lnTo>
                  <a:lnTo>
                    <a:pt x="1290361" y="893907"/>
                  </a:lnTo>
                  <a:lnTo>
                    <a:pt x="1301801" y="893907"/>
                  </a:lnTo>
                  <a:lnTo>
                    <a:pt x="1313240" y="893907"/>
                  </a:lnTo>
                  <a:lnTo>
                    <a:pt x="1324680" y="893907"/>
                  </a:lnTo>
                  <a:lnTo>
                    <a:pt x="1336120" y="893907"/>
                  </a:lnTo>
                  <a:lnTo>
                    <a:pt x="1347559" y="893907"/>
                  </a:lnTo>
                  <a:lnTo>
                    <a:pt x="1358999" y="893907"/>
                  </a:lnTo>
                  <a:lnTo>
                    <a:pt x="1370438" y="893907"/>
                  </a:lnTo>
                  <a:lnTo>
                    <a:pt x="1381878" y="893907"/>
                  </a:lnTo>
                  <a:lnTo>
                    <a:pt x="1393317" y="893907"/>
                  </a:lnTo>
                  <a:lnTo>
                    <a:pt x="1404757" y="893907"/>
                  </a:lnTo>
                  <a:lnTo>
                    <a:pt x="1416196" y="893907"/>
                  </a:lnTo>
                  <a:lnTo>
                    <a:pt x="1427636" y="893907"/>
                  </a:lnTo>
                  <a:lnTo>
                    <a:pt x="1439075" y="893907"/>
                  </a:lnTo>
                  <a:lnTo>
                    <a:pt x="1450515" y="893907"/>
                  </a:lnTo>
                  <a:lnTo>
                    <a:pt x="1461954" y="893907"/>
                  </a:lnTo>
                  <a:lnTo>
                    <a:pt x="1473394" y="893907"/>
                  </a:lnTo>
                  <a:lnTo>
                    <a:pt x="1484833" y="893907"/>
                  </a:lnTo>
                  <a:lnTo>
                    <a:pt x="1496273" y="893907"/>
                  </a:lnTo>
                  <a:lnTo>
                    <a:pt x="1507712" y="893907"/>
                  </a:lnTo>
                  <a:lnTo>
                    <a:pt x="1519152" y="893907"/>
                  </a:lnTo>
                  <a:lnTo>
                    <a:pt x="1530591" y="893907"/>
                  </a:lnTo>
                  <a:lnTo>
                    <a:pt x="1542031" y="893907"/>
                  </a:lnTo>
                  <a:lnTo>
                    <a:pt x="1553471" y="893907"/>
                  </a:lnTo>
                  <a:lnTo>
                    <a:pt x="1564910" y="893907"/>
                  </a:lnTo>
                  <a:lnTo>
                    <a:pt x="1576349" y="893907"/>
                  </a:lnTo>
                  <a:lnTo>
                    <a:pt x="1587789" y="893907"/>
                  </a:lnTo>
                  <a:lnTo>
                    <a:pt x="1599229" y="893907"/>
                  </a:lnTo>
                  <a:lnTo>
                    <a:pt x="1610668" y="694092"/>
                  </a:lnTo>
                  <a:lnTo>
                    <a:pt x="1622107" y="256904"/>
                  </a:lnTo>
                  <a:lnTo>
                    <a:pt x="1633547" y="202821"/>
                  </a:lnTo>
                  <a:lnTo>
                    <a:pt x="1644987" y="46573"/>
                  </a:lnTo>
                  <a:lnTo>
                    <a:pt x="1656426" y="357564"/>
                  </a:lnTo>
                  <a:lnTo>
                    <a:pt x="1667866" y="282445"/>
                  </a:lnTo>
                  <a:lnTo>
                    <a:pt x="1679305" y="363574"/>
                  </a:lnTo>
                  <a:lnTo>
                    <a:pt x="1690745" y="536343"/>
                  </a:lnTo>
                  <a:lnTo>
                    <a:pt x="1702184" y="156248"/>
                  </a:lnTo>
                  <a:lnTo>
                    <a:pt x="1713619" y="0"/>
                  </a:lnTo>
                  <a:lnTo>
                    <a:pt x="1725063" y="144228"/>
                  </a:lnTo>
                  <a:lnTo>
                    <a:pt x="1736498" y="317002"/>
                  </a:lnTo>
                  <a:lnTo>
                    <a:pt x="1747938" y="369580"/>
                  </a:lnTo>
                  <a:lnTo>
                    <a:pt x="1759377" y="570900"/>
                  </a:lnTo>
                  <a:lnTo>
                    <a:pt x="1770817" y="880386"/>
                  </a:lnTo>
                  <a:lnTo>
                    <a:pt x="1782256" y="893907"/>
                  </a:lnTo>
                  <a:lnTo>
                    <a:pt x="1793696" y="893907"/>
                  </a:lnTo>
                  <a:lnTo>
                    <a:pt x="1805135" y="893907"/>
                  </a:lnTo>
                  <a:lnTo>
                    <a:pt x="1816575" y="893907"/>
                  </a:lnTo>
                  <a:lnTo>
                    <a:pt x="1828014" y="893907"/>
                  </a:lnTo>
                  <a:lnTo>
                    <a:pt x="1839454" y="893907"/>
                  </a:lnTo>
                  <a:lnTo>
                    <a:pt x="1850893" y="893907"/>
                  </a:lnTo>
                  <a:lnTo>
                    <a:pt x="1862333" y="893907"/>
                  </a:lnTo>
                  <a:lnTo>
                    <a:pt x="1873772" y="893907"/>
                  </a:lnTo>
                  <a:lnTo>
                    <a:pt x="1885212" y="892407"/>
                  </a:lnTo>
                  <a:lnTo>
                    <a:pt x="1896651" y="893907"/>
                  </a:lnTo>
                  <a:lnTo>
                    <a:pt x="1908091" y="893907"/>
                  </a:lnTo>
                  <a:lnTo>
                    <a:pt x="1919531" y="893907"/>
                  </a:lnTo>
                  <a:lnTo>
                    <a:pt x="1930970" y="893907"/>
                  </a:lnTo>
                  <a:lnTo>
                    <a:pt x="1942409" y="893907"/>
                  </a:lnTo>
                  <a:lnTo>
                    <a:pt x="1953849" y="893907"/>
                  </a:lnTo>
                  <a:lnTo>
                    <a:pt x="1965289" y="893907"/>
                  </a:lnTo>
                  <a:lnTo>
                    <a:pt x="1976728" y="893907"/>
                  </a:lnTo>
                  <a:lnTo>
                    <a:pt x="1988168" y="893907"/>
                  </a:lnTo>
                  <a:lnTo>
                    <a:pt x="1999607" y="893907"/>
                  </a:lnTo>
                  <a:lnTo>
                    <a:pt x="2011047" y="893907"/>
                  </a:lnTo>
                  <a:lnTo>
                    <a:pt x="2022486" y="893907"/>
                  </a:lnTo>
                  <a:lnTo>
                    <a:pt x="2033926" y="893907"/>
                  </a:lnTo>
                  <a:lnTo>
                    <a:pt x="2045365" y="893907"/>
                  </a:lnTo>
                  <a:lnTo>
                    <a:pt x="2056805" y="893907"/>
                  </a:lnTo>
                  <a:lnTo>
                    <a:pt x="2068244" y="893907"/>
                  </a:lnTo>
                  <a:lnTo>
                    <a:pt x="2079684" y="893907"/>
                  </a:lnTo>
                  <a:lnTo>
                    <a:pt x="2091123" y="893907"/>
                  </a:lnTo>
                  <a:lnTo>
                    <a:pt x="2102563" y="893907"/>
                  </a:lnTo>
                  <a:lnTo>
                    <a:pt x="2114002" y="893907"/>
                  </a:lnTo>
                  <a:lnTo>
                    <a:pt x="2125442" y="893907"/>
                  </a:lnTo>
                  <a:lnTo>
                    <a:pt x="2136882" y="893907"/>
                  </a:lnTo>
                  <a:lnTo>
                    <a:pt x="2148321" y="893907"/>
                  </a:lnTo>
                  <a:lnTo>
                    <a:pt x="2159760" y="893907"/>
                  </a:lnTo>
                  <a:lnTo>
                    <a:pt x="2171200" y="893907"/>
                  </a:lnTo>
                  <a:lnTo>
                    <a:pt x="2182640" y="893907"/>
                  </a:lnTo>
                  <a:lnTo>
                    <a:pt x="2194079" y="893907"/>
                  </a:lnTo>
                  <a:lnTo>
                    <a:pt x="2205519" y="893907"/>
                  </a:lnTo>
                  <a:lnTo>
                    <a:pt x="2216958" y="893907"/>
                  </a:lnTo>
                  <a:lnTo>
                    <a:pt x="2228393" y="893907"/>
                  </a:lnTo>
                  <a:lnTo>
                    <a:pt x="2239837" y="893907"/>
                  </a:lnTo>
                  <a:lnTo>
                    <a:pt x="2251272" y="893907"/>
                  </a:lnTo>
                  <a:lnTo>
                    <a:pt x="2262716" y="893907"/>
                  </a:lnTo>
                  <a:lnTo>
                    <a:pt x="2274151" y="893907"/>
                  </a:lnTo>
                  <a:lnTo>
                    <a:pt x="2285591" y="893907"/>
                  </a:lnTo>
                  <a:lnTo>
                    <a:pt x="2297030" y="893907"/>
                  </a:lnTo>
                  <a:lnTo>
                    <a:pt x="2308470" y="893907"/>
                  </a:lnTo>
                  <a:lnTo>
                    <a:pt x="2319909" y="893907"/>
                  </a:lnTo>
                  <a:lnTo>
                    <a:pt x="2331349" y="893907"/>
                  </a:lnTo>
                  <a:lnTo>
                    <a:pt x="2342788" y="893907"/>
                  </a:lnTo>
                  <a:lnTo>
                    <a:pt x="2354228" y="893907"/>
                  </a:lnTo>
                  <a:lnTo>
                    <a:pt x="2365667" y="893907"/>
                  </a:lnTo>
                  <a:lnTo>
                    <a:pt x="2377107" y="893907"/>
                  </a:lnTo>
                  <a:lnTo>
                    <a:pt x="2388546" y="893907"/>
                  </a:lnTo>
                  <a:lnTo>
                    <a:pt x="2399986" y="893907"/>
                  </a:lnTo>
                  <a:lnTo>
                    <a:pt x="2411425" y="893907"/>
                  </a:lnTo>
                  <a:lnTo>
                    <a:pt x="2422865" y="893907"/>
                  </a:lnTo>
                  <a:lnTo>
                    <a:pt x="2434304" y="893907"/>
                  </a:lnTo>
                  <a:lnTo>
                    <a:pt x="2445744" y="893907"/>
                  </a:lnTo>
                  <a:lnTo>
                    <a:pt x="2457184" y="893907"/>
                  </a:lnTo>
                  <a:lnTo>
                    <a:pt x="2468623" y="893907"/>
                  </a:lnTo>
                  <a:lnTo>
                    <a:pt x="2480062" y="893907"/>
                  </a:lnTo>
                  <a:lnTo>
                    <a:pt x="2491502" y="893907"/>
                  </a:lnTo>
                  <a:lnTo>
                    <a:pt x="2502942" y="893907"/>
                  </a:lnTo>
                  <a:lnTo>
                    <a:pt x="2514381" y="893907"/>
                  </a:lnTo>
                  <a:lnTo>
                    <a:pt x="2525821" y="893907"/>
                  </a:lnTo>
                  <a:lnTo>
                    <a:pt x="2537260" y="893907"/>
                  </a:lnTo>
                  <a:lnTo>
                    <a:pt x="2548700" y="893907"/>
                  </a:lnTo>
                  <a:lnTo>
                    <a:pt x="2560139" y="893907"/>
                  </a:lnTo>
                  <a:lnTo>
                    <a:pt x="2571579" y="893907"/>
                  </a:lnTo>
                  <a:lnTo>
                    <a:pt x="2583018" y="893907"/>
                  </a:lnTo>
                  <a:lnTo>
                    <a:pt x="2594458" y="893907"/>
                  </a:lnTo>
                  <a:lnTo>
                    <a:pt x="2605897" y="893907"/>
                  </a:lnTo>
                  <a:lnTo>
                    <a:pt x="2617337" y="893907"/>
                  </a:lnTo>
                  <a:lnTo>
                    <a:pt x="2628776" y="893907"/>
                  </a:lnTo>
                  <a:lnTo>
                    <a:pt x="2640216" y="893907"/>
                  </a:lnTo>
                  <a:lnTo>
                    <a:pt x="2651655" y="893907"/>
                  </a:lnTo>
                  <a:lnTo>
                    <a:pt x="2663095" y="893907"/>
                  </a:lnTo>
                  <a:lnTo>
                    <a:pt x="2674535" y="893907"/>
                  </a:lnTo>
                  <a:lnTo>
                    <a:pt x="2685974" y="893907"/>
                  </a:lnTo>
                  <a:lnTo>
                    <a:pt x="2697413" y="893907"/>
                  </a:lnTo>
                  <a:lnTo>
                    <a:pt x="2708853" y="893907"/>
                  </a:lnTo>
                  <a:lnTo>
                    <a:pt x="2720293" y="893907"/>
                  </a:lnTo>
                  <a:lnTo>
                    <a:pt x="2731727" y="893907"/>
                  </a:lnTo>
                  <a:lnTo>
                    <a:pt x="2743172" y="893907"/>
                  </a:lnTo>
                  <a:lnTo>
                    <a:pt x="2754611" y="893907"/>
                  </a:lnTo>
                  <a:lnTo>
                    <a:pt x="2766046" y="893907"/>
                  </a:lnTo>
                  <a:lnTo>
                    <a:pt x="2777490" y="893907"/>
                  </a:lnTo>
                  <a:lnTo>
                    <a:pt x="2788925" y="893907"/>
                  </a:lnTo>
                  <a:lnTo>
                    <a:pt x="2800364" y="893907"/>
                  </a:lnTo>
                  <a:lnTo>
                    <a:pt x="2811804" y="893907"/>
                  </a:lnTo>
                  <a:lnTo>
                    <a:pt x="2823243" y="893907"/>
                  </a:lnTo>
                  <a:lnTo>
                    <a:pt x="2834683" y="893907"/>
                  </a:lnTo>
                  <a:lnTo>
                    <a:pt x="2846123" y="893907"/>
                  </a:lnTo>
                  <a:lnTo>
                    <a:pt x="2857562" y="893907"/>
                  </a:lnTo>
                  <a:lnTo>
                    <a:pt x="2869001" y="893907"/>
                  </a:lnTo>
                  <a:lnTo>
                    <a:pt x="2880441" y="893907"/>
                  </a:lnTo>
                  <a:lnTo>
                    <a:pt x="2891881" y="893907"/>
                  </a:lnTo>
                  <a:lnTo>
                    <a:pt x="2903320" y="893907"/>
                  </a:lnTo>
                  <a:lnTo>
                    <a:pt x="2914760" y="893907"/>
                  </a:lnTo>
                  <a:lnTo>
                    <a:pt x="2926199" y="893907"/>
                  </a:lnTo>
                  <a:lnTo>
                    <a:pt x="2937639" y="893907"/>
                  </a:lnTo>
                  <a:lnTo>
                    <a:pt x="2949078" y="893907"/>
                  </a:lnTo>
                  <a:lnTo>
                    <a:pt x="2960518" y="893907"/>
                  </a:lnTo>
                  <a:lnTo>
                    <a:pt x="2971957" y="893907"/>
                  </a:lnTo>
                  <a:lnTo>
                    <a:pt x="2983397" y="893907"/>
                  </a:lnTo>
                  <a:lnTo>
                    <a:pt x="2994837" y="893907"/>
                  </a:lnTo>
                  <a:lnTo>
                    <a:pt x="3006276" y="893907"/>
                  </a:lnTo>
                  <a:lnTo>
                    <a:pt x="3017715" y="893907"/>
                  </a:lnTo>
                  <a:lnTo>
                    <a:pt x="3029155" y="893907"/>
                  </a:lnTo>
                  <a:lnTo>
                    <a:pt x="3040594" y="893907"/>
                  </a:lnTo>
                  <a:lnTo>
                    <a:pt x="3052034" y="893907"/>
                  </a:lnTo>
                  <a:lnTo>
                    <a:pt x="3063474" y="893907"/>
                  </a:lnTo>
                  <a:lnTo>
                    <a:pt x="3074913" y="893907"/>
                  </a:lnTo>
                  <a:lnTo>
                    <a:pt x="3086352" y="893907"/>
                  </a:lnTo>
                  <a:lnTo>
                    <a:pt x="3097792" y="893907"/>
                  </a:lnTo>
                  <a:lnTo>
                    <a:pt x="3109232" y="893907"/>
                  </a:lnTo>
                  <a:lnTo>
                    <a:pt x="3120671" y="893907"/>
                  </a:lnTo>
                  <a:lnTo>
                    <a:pt x="3132111" y="893907"/>
                  </a:lnTo>
                  <a:lnTo>
                    <a:pt x="3143550" y="893907"/>
                  </a:lnTo>
                  <a:lnTo>
                    <a:pt x="3154990" y="893907"/>
                  </a:lnTo>
                  <a:lnTo>
                    <a:pt x="3166429" y="893907"/>
                  </a:lnTo>
                  <a:lnTo>
                    <a:pt x="3177869" y="893907"/>
                  </a:lnTo>
                  <a:lnTo>
                    <a:pt x="3189308" y="893907"/>
                  </a:lnTo>
                  <a:lnTo>
                    <a:pt x="3200748" y="893907"/>
                  </a:lnTo>
                  <a:lnTo>
                    <a:pt x="3212187" y="893907"/>
                  </a:lnTo>
                  <a:lnTo>
                    <a:pt x="3223627" y="893907"/>
                  </a:lnTo>
                  <a:lnTo>
                    <a:pt x="3235066" y="893907"/>
                  </a:lnTo>
                  <a:lnTo>
                    <a:pt x="3246501" y="893907"/>
                  </a:lnTo>
                  <a:lnTo>
                    <a:pt x="3257945" y="893907"/>
                  </a:lnTo>
                  <a:lnTo>
                    <a:pt x="3269385" y="893907"/>
                  </a:lnTo>
                  <a:lnTo>
                    <a:pt x="3280825" y="893907"/>
                  </a:lnTo>
                  <a:lnTo>
                    <a:pt x="3292264" y="893907"/>
                  </a:lnTo>
                  <a:lnTo>
                    <a:pt x="3303699" y="893907"/>
                  </a:lnTo>
                  <a:lnTo>
                    <a:pt x="3315143" y="893907"/>
                  </a:lnTo>
                  <a:lnTo>
                    <a:pt x="3326578" y="893907"/>
                  </a:lnTo>
                  <a:lnTo>
                    <a:pt x="3338017" y="893907"/>
                  </a:lnTo>
                  <a:lnTo>
                    <a:pt x="3349457" y="893907"/>
                  </a:lnTo>
                  <a:lnTo>
                    <a:pt x="3360896" y="893907"/>
                  </a:lnTo>
                  <a:lnTo>
                    <a:pt x="3372336" y="893907"/>
                  </a:lnTo>
                  <a:lnTo>
                    <a:pt x="3383776" y="893907"/>
                  </a:lnTo>
                  <a:lnTo>
                    <a:pt x="3395215" y="893907"/>
                  </a:lnTo>
                  <a:lnTo>
                    <a:pt x="3406654" y="893907"/>
                  </a:lnTo>
                  <a:lnTo>
                    <a:pt x="3418094" y="893907"/>
                  </a:lnTo>
                  <a:lnTo>
                    <a:pt x="3429534" y="893907"/>
                  </a:lnTo>
                  <a:lnTo>
                    <a:pt x="3440973" y="893907"/>
                  </a:lnTo>
                  <a:lnTo>
                    <a:pt x="3452413" y="893907"/>
                  </a:lnTo>
                  <a:lnTo>
                    <a:pt x="3463852" y="893907"/>
                  </a:lnTo>
                  <a:lnTo>
                    <a:pt x="3475292" y="893907"/>
                  </a:lnTo>
                  <a:lnTo>
                    <a:pt x="3486731" y="893907"/>
                  </a:lnTo>
                  <a:lnTo>
                    <a:pt x="3498171" y="893907"/>
                  </a:lnTo>
                  <a:lnTo>
                    <a:pt x="3509610" y="893907"/>
                  </a:lnTo>
                  <a:lnTo>
                    <a:pt x="3521050" y="893907"/>
                  </a:lnTo>
                  <a:lnTo>
                    <a:pt x="3532489" y="893907"/>
                  </a:lnTo>
                  <a:lnTo>
                    <a:pt x="3543929" y="893907"/>
                  </a:lnTo>
                  <a:lnTo>
                    <a:pt x="3555368" y="893907"/>
                  </a:lnTo>
                  <a:lnTo>
                    <a:pt x="3566808" y="893907"/>
                  </a:lnTo>
                  <a:lnTo>
                    <a:pt x="3578247" y="893907"/>
                  </a:lnTo>
                  <a:lnTo>
                    <a:pt x="3589687" y="893907"/>
                  </a:lnTo>
                  <a:lnTo>
                    <a:pt x="3601127" y="893907"/>
                  </a:lnTo>
                  <a:lnTo>
                    <a:pt x="3612566" y="893907"/>
                  </a:lnTo>
                  <a:lnTo>
                    <a:pt x="3624005" y="893907"/>
                  </a:lnTo>
                  <a:lnTo>
                    <a:pt x="3635445" y="893907"/>
                  </a:lnTo>
                  <a:lnTo>
                    <a:pt x="3646885" y="893907"/>
                  </a:lnTo>
                  <a:lnTo>
                    <a:pt x="3658324" y="893907"/>
                  </a:lnTo>
                  <a:lnTo>
                    <a:pt x="3669764" y="893907"/>
                  </a:lnTo>
                  <a:lnTo>
                    <a:pt x="3681203" y="893907"/>
                  </a:lnTo>
                  <a:lnTo>
                    <a:pt x="3692643" y="893907"/>
                  </a:lnTo>
                  <a:lnTo>
                    <a:pt x="3704082" y="893907"/>
                  </a:lnTo>
                  <a:lnTo>
                    <a:pt x="3715522" y="893907"/>
                  </a:lnTo>
                  <a:lnTo>
                    <a:pt x="3726961" y="893907"/>
                  </a:lnTo>
                  <a:lnTo>
                    <a:pt x="3738401" y="893907"/>
                  </a:lnTo>
                  <a:lnTo>
                    <a:pt x="3749840" y="893907"/>
                  </a:lnTo>
                  <a:lnTo>
                    <a:pt x="3761280" y="893907"/>
                  </a:lnTo>
                  <a:lnTo>
                    <a:pt x="3772719" y="893907"/>
                  </a:lnTo>
                  <a:lnTo>
                    <a:pt x="3784154" y="893907"/>
                  </a:lnTo>
                  <a:lnTo>
                    <a:pt x="3795598" y="893907"/>
                  </a:lnTo>
                  <a:lnTo>
                    <a:pt x="3807033" y="893907"/>
                  </a:lnTo>
                  <a:lnTo>
                    <a:pt x="3818473" y="893907"/>
                  </a:lnTo>
                  <a:lnTo>
                    <a:pt x="3829917" y="893907"/>
                  </a:lnTo>
                  <a:lnTo>
                    <a:pt x="3841352" y="893907"/>
                  </a:lnTo>
                  <a:lnTo>
                    <a:pt x="3852791" y="893907"/>
                  </a:lnTo>
                  <a:lnTo>
                    <a:pt x="3864231" y="893907"/>
                  </a:lnTo>
                  <a:lnTo>
                    <a:pt x="3875670" y="893907"/>
                  </a:lnTo>
                  <a:lnTo>
                    <a:pt x="3887110" y="893907"/>
                  </a:lnTo>
                  <a:lnTo>
                    <a:pt x="3898549" y="893907"/>
                  </a:lnTo>
                  <a:lnTo>
                    <a:pt x="3909989" y="893907"/>
                  </a:lnTo>
                  <a:lnTo>
                    <a:pt x="3921447" y="893907"/>
                  </a:lnTo>
                  <a:lnTo>
                    <a:pt x="3932878" y="893907"/>
                  </a:lnTo>
                  <a:lnTo>
                    <a:pt x="3944307" y="893907"/>
                  </a:lnTo>
                  <a:lnTo>
                    <a:pt x="3955737" y="893907"/>
                  </a:lnTo>
                  <a:lnTo>
                    <a:pt x="3967167" y="893907"/>
                  </a:lnTo>
                  <a:lnTo>
                    <a:pt x="3978645" y="893907"/>
                  </a:lnTo>
                  <a:lnTo>
                    <a:pt x="3990075" y="893907"/>
                  </a:lnTo>
                  <a:lnTo>
                    <a:pt x="4001505" y="893907"/>
                  </a:lnTo>
                  <a:lnTo>
                    <a:pt x="4012935" y="893907"/>
                  </a:lnTo>
                  <a:lnTo>
                    <a:pt x="4024365" y="893907"/>
                  </a:lnTo>
                  <a:lnTo>
                    <a:pt x="4035843" y="893907"/>
                  </a:lnTo>
                  <a:lnTo>
                    <a:pt x="4047273" y="893907"/>
                  </a:lnTo>
                  <a:lnTo>
                    <a:pt x="4058702" y="893907"/>
                  </a:lnTo>
                  <a:lnTo>
                    <a:pt x="4070133" y="893907"/>
                  </a:lnTo>
                  <a:lnTo>
                    <a:pt x="4081563" y="893907"/>
                  </a:lnTo>
                  <a:lnTo>
                    <a:pt x="4093040" y="893907"/>
                  </a:lnTo>
                  <a:lnTo>
                    <a:pt x="4104471" y="893907"/>
                  </a:lnTo>
                  <a:lnTo>
                    <a:pt x="4115900" y="893907"/>
                  </a:lnTo>
                  <a:lnTo>
                    <a:pt x="4127330" y="893907"/>
                  </a:lnTo>
                  <a:lnTo>
                    <a:pt x="4138760" y="893907"/>
                  </a:lnTo>
                  <a:lnTo>
                    <a:pt x="4150238" y="893907"/>
                  </a:lnTo>
                  <a:lnTo>
                    <a:pt x="4161668" y="893907"/>
                  </a:lnTo>
                  <a:lnTo>
                    <a:pt x="4173098" y="893907"/>
                  </a:lnTo>
                  <a:lnTo>
                    <a:pt x="4184528" y="893907"/>
                  </a:lnTo>
                  <a:lnTo>
                    <a:pt x="4195958" y="893907"/>
                  </a:lnTo>
                  <a:lnTo>
                    <a:pt x="4207436" y="893907"/>
                  </a:lnTo>
                  <a:lnTo>
                    <a:pt x="4218865" y="893907"/>
                  </a:lnTo>
                  <a:lnTo>
                    <a:pt x="4230296" y="893907"/>
                  </a:lnTo>
                  <a:lnTo>
                    <a:pt x="4241726" y="893907"/>
                  </a:lnTo>
                  <a:lnTo>
                    <a:pt x="4253156" y="893907"/>
                  </a:lnTo>
                  <a:lnTo>
                    <a:pt x="4264634" y="893907"/>
                  </a:lnTo>
                  <a:lnTo>
                    <a:pt x="4276063" y="893907"/>
                  </a:lnTo>
                  <a:lnTo>
                    <a:pt x="4287493" y="893907"/>
                  </a:lnTo>
                  <a:lnTo>
                    <a:pt x="4298923" y="893907"/>
                  </a:lnTo>
                  <a:lnTo>
                    <a:pt x="4310353" y="893907"/>
                  </a:lnTo>
                  <a:lnTo>
                    <a:pt x="4321831" y="893907"/>
                  </a:lnTo>
                  <a:lnTo>
                    <a:pt x="4333261" y="893907"/>
                  </a:lnTo>
                  <a:lnTo>
                    <a:pt x="4344691" y="893907"/>
                  </a:lnTo>
                  <a:lnTo>
                    <a:pt x="4356121" y="893907"/>
                  </a:lnTo>
                  <a:lnTo>
                    <a:pt x="4367551" y="893907"/>
                  </a:lnTo>
                  <a:lnTo>
                    <a:pt x="4379028" y="893907"/>
                  </a:lnTo>
                  <a:lnTo>
                    <a:pt x="4390458" y="893907"/>
                  </a:lnTo>
                  <a:lnTo>
                    <a:pt x="4401889" y="893907"/>
                  </a:lnTo>
                  <a:lnTo>
                    <a:pt x="4413319" y="893907"/>
                  </a:lnTo>
                  <a:lnTo>
                    <a:pt x="4424749" y="893907"/>
                  </a:lnTo>
                  <a:lnTo>
                    <a:pt x="4436226" y="893907"/>
                  </a:lnTo>
                  <a:lnTo>
                    <a:pt x="4447656" y="893907"/>
                  </a:lnTo>
                  <a:lnTo>
                    <a:pt x="4459086" y="893907"/>
                  </a:lnTo>
                  <a:lnTo>
                    <a:pt x="4470516" y="893907"/>
                  </a:lnTo>
                  <a:lnTo>
                    <a:pt x="4481946" y="893907"/>
                  </a:lnTo>
                  <a:lnTo>
                    <a:pt x="4493424" y="893907"/>
                  </a:lnTo>
                  <a:lnTo>
                    <a:pt x="4504854" y="893907"/>
                  </a:lnTo>
                  <a:lnTo>
                    <a:pt x="4516284" y="893907"/>
                  </a:lnTo>
                  <a:lnTo>
                    <a:pt x="4527714" y="893907"/>
                  </a:lnTo>
                  <a:lnTo>
                    <a:pt x="4539144" y="893907"/>
                  </a:lnTo>
                  <a:lnTo>
                    <a:pt x="4550621" y="893907"/>
                  </a:lnTo>
                  <a:lnTo>
                    <a:pt x="4562051" y="893907"/>
                  </a:lnTo>
                  <a:lnTo>
                    <a:pt x="4573482" y="893907"/>
                  </a:lnTo>
                  <a:lnTo>
                    <a:pt x="4584912" y="893907"/>
                  </a:lnTo>
                  <a:lnTo>
                    <a:pt x="4596341" y="893907"/>
                  </a:lnTo>
                  <a:lnTo>
                    <a:pt x="4607771" y="893907"/>
                  </a:lnTo>
                  <a:lnTo>
                    <a:pt x="4619249" y="893907"/>
                  </a:lnTo>
                  <a:lnTo>
                    <a:pt x="4630679" y="893907"/>
                  </a:lnTo>
                  <a:lnTo>
                    <a:pt x="4642109" y="893907"/>
                  </a:lnTo>
                  <a:lnTo>
                    <a:pt x="4653539" y="893907"/>
                  </a:lnTo>
                  <a:lnTo>
                    <a:pt x="4664969" y="893907"/>
                  </a:lnTo>
                  <a:lnTo>
                    <a:pt x="4676447" y="893907"/>
                  </a:lnTo>
                  <a:lnTo>
                    <a:pt x="4687877" y="893907"/>
                  </a:lnTo>
                  <a:lnTo>
                    <a:pt x="4699306" y="893907"/>
                  </a:lnTo>
                  <a:lnTo>
                    <a:pt x="4710737" y="893907"/>
                  </a:lnTo>
                  <a:lnTo>
                    <a:pt x="4722167" y="893907"/>
                  </a:lnTo>
                  <a:lnTo>
                    <a:pt x="4733644" y="893907"/>
                  </a:lnTo>
                  <a:lnTo>
                    <a:pt x="4745075" y="893907"/>
                  </a:lnTo>
                  <a:lnTo>
                    <a:pt x="4756504" y="893907"/>
                  </a:lnTo>
                  <a:lnTo>
                    <a:pt x="4767934" y="893907"/>
                  </a:lnTo>
                  <a:lnTo>
                    <a:pt x="4779364" y="893907"/>
                  </a:lnTo>
                  <a:lnTo>
                    <a:pt x="4790842" y="893907"/>
                  </a:lnTo>
                  <a:lnTo>
                    <a:pt x="4802272" y="893907"/>
                  </a:lnTo>
                  <a:lnTo>
                    <a:pt x="4813702" y="893907"/>
                  </a:lnTo>
                  <a:lnTo>
                    <a:pt x="4825132" y="893907"/>
                  </a:lnTo>
                  <a:lnTo>
                    <a:pt x="4836562" y="893907"/>
                  </a:lnTo>
                  <a:lnTo>
                    <a:pt x="4848040" y="893907"/>
                  </a:lnTo>
                  <a:lnTo>
                    <a:pt x="4859469" y="893907"/>
                  </a:lnTo>
                  <a:lnTo>
                    <a:pt x="4870899" y="893907"/>
                  </a:lnTo>
                  <a:lnTo>
                    <a:pt x="4882330" y="893907"/>
                  </a:lnTo>
                  <a:lnTo>
                    <a:pt x="4893760" y="893907"/>
                  </a:lnTo>
                  <a:lnTo>
                    <a:pt x="4905237" y="893907"/>
                  </a:lnTo>
                  <a:lnTo>
                    <a:pt x="4916667" y="893907"/>
                  </a:lnTo>
                  <a:lnTo>
                    <a:pt x="4928097" y="893907"/>
                  </a:lnTo>
                  <a:lnTo>
                    <a:pt x="4939527" y="893907"/>
                  </a:lnTo>
                  <a:lnTo>
                    <a:pt x="4950957" y="893907"/>
                  </a:lnTo>
                  <a:lnTo>
                    <a:pt x="4962435" y="893907"/>
                  </a:lnTo>
                  <a:lnTo>
                    <a:pt x="4973865" y="893907"/>
                  </a:lnTo>
                  <a:lnTo>
                    <a:pt x="4985295" y="893907"/>
                  </a:lnTo>
                  <a:lnTo>
                    <a:pt x="4996725" y="893907"/>
                  </a:lnTo>
                  <a:lnTo>
                    <a:pt x="5008155" y="893907"/>
                  </a:lnTo>
                  <a:lnTo>
                    <a:pt x="5019632" y="893907"/>
                  </a:lnTo>
                  <a:lnTo>
                    <a:pt x="5031062" y="893907"/>
                  </a:lnTo>
                  <a:lnTo>
                    <a:pt x="5042492" y="893907"/>
                  </a:lnTo>
                  <a:lnTo>
                    <a:pt x="5053923" y="893907"/>
                  </a:lnTo>
                  <a:lnTo>
                    <a:pt x="5065353" y="893907"/>
                  </a:lnTo>
                  <a:lnTo>
                    <a:pt x="5076830" y="893907"/>
                  </a:lnTo>
                  <a:lnTo>
                    <a:pt x="5088260" y="893907"/>
                  </a:lnTo>
                  <a:lnTo>
                    <a:pt x="5099690" y="893907"/>
                  </a:lnTo>
                  <a:lnTo>
                    <a:pt x="5111120" y="893907"/>
                  </a:lnTo>
                  <a:lnTo>
                    <a:pt x="5122550" y="893907"/>
                  </a:lnTo>
                  <a:lnTo>
                    <a:pt x="5134028" y="893907"/>
                  </a:lnTo>
                  <a:lnTo>
                    <a:pt x="5145458" y="893907"/>
                  </a:lnTo>
                  <a:lnTo>
                    <a:pt x="5156888" y="893907"/>
                  </a:lnTo>
                  <a:lnTo>
                    <a:pt x="5168318" y="893907"/>
                  </a:lnTo>
                  <a:lnTo>
                    <a:pt x="5179747" y="893907"/>
                  </a:lnTo>
                  <a:lnTo>
                    <a:pt x="5191225" y="893907"/>
                  </a:lnTo>
                  <a:lnTo>
                    <a:pt x="5202655" y="893907"/>
                  </a:lnTo>
                  <a:lnTo>
                    <a:pt x="5214085" y="893907"/>
                  </a:lnTo>
                  <a:lnTo>
                    <a:pt x="5225515" y="893907"/>
                  </a:lnTo>
                  <a:lnTo>
                    <a:pt x="5236945" y="893907"/>
                  </a:lnTo>
                  <a:lnTo>
                    <a:pt x="5248423" y="893907"/>
                  </a:lnTo>
                  <a:lnTo>
                    <a:pt x="5259853" y="893907"/>
                  </a:lnTo>
                  <a:lnTo>
                    <a:pt x="5271283" y="893907"/>
                  </a:lnTo>
                  <a:lnTo>
                    <a:pt x="5282713" y="893907"/>
                  </a:lnTo>
                  <a:lnTo>
                    <a:pt x="5294143" y="893907"/>
                  </a:lnTo>
                  <a:lnTo>
                    <a:pt x="5305621" y="893907"/>
                  </a:lnTo>
                  <a:lnTo>
                    <a:pt x="5317051" y="893907"/>
                  </a:lnTo>
                  <a:lnTo>
                    <a:pt x="5328481" y="893907"/>
                  </a:lnTo>
                  <a:lnTo>
                    <a:pt x="5339910" y="893907"/>
                  </a:lnTo>
                  <a:lnTo>
                    <a:pt x="5351340" y="893907"/>
                  </a:lnTo>
                  <a:lnTo>
                    <a:pt x="5362818" y="893907"/>
                  </a:lnTo>
                  <a:lnTo>
                    <a:pt x="5374248" y="893907"/>
                  </a:lnTo>
                  <a:lnTo>
                    <a:pt x="5385678" y="893907"/>
                  </a:lnTo>
                  <a:lnTo>
                    <a:pt x="5397108" y="893907"/>
                  </a:lnTo>
                  <a:lnTo>
                    <a:pt x="5408538" y="893907"/>
                  </a:lnTo>
                  <a:lnTo>
                    <a:pt x="5420016" y="893907"/>
                  </a:lnTo>
                  <a:lnTo>
                    <a:pt x="5431446" y="893907"/>
                  </a:lnTo>
                  <a:lnTo>
                    <a:pt x="5442876" y="893907"/>
                  </a:lnTo>
                  <a:lnTo>
                    <a:pt x="5454306" y="893907"/>
                  </a:lnTo>
                  <a:lnTo>
                    <a:pt x="5465736" y="893907"/>
                  </a:lnTo>
                  <a:lnTo>
                    <a:pt x="5477214" y="893907"/>
                  </a:lnTo>
                  <a:lnTo>
                    <a:pt x="5488643" y="893907"/>
                  </a:lnTo>
                  <a:lnTo>
                    <a:pt x="5500073" y="893907"/>
                  </a:lnTo>
                  <a:lnTo>
                    <a:pt x="5511503" y="893907"/>
                  </a:lnTo>
                  <a:lnTo>
                    <a:pt x="5522933" y="893907"/>
                  </a:lnTo>
                  <a:lnTo>
                    <a:pt x="5534411" y="893907"/>
                  </a:lnTo>
                  <a:lnTo>
                    <a:pt x="5545841" y="893907"/>
                  </a:lnTo>
                  <a:lnTo>
                    <a:pt x="5557271" y="893907"/>
                  </a:lnTo>
                  <a:lnTo>
                    <a:pt x="5568701" y="893907"/>
                  </a:lnTo>
                  <a:lnTo>
                    <a:pt x="5580131" y="893907"/>
                  </a:lnTo>
                  <a:lnTo>
                    <a:pt x="5591609" y="893907"/>
                  </a:lnTo>
                  <a:lnTo>
                    <a:pt x="5603038" y="893907"/>
                  </a:lnTo>
                  <a:lnTo>
                    <a:pt x="5614469" y="893907"/>
                  </a:lnTo>
                  <a:lnTo>
                    <a:pt x="5625899" y="893907"/>
                  </a:lnTo>
                  <a:lnTo>
                    <a:pt x="5637329" y="893907"/>
                  </a:lnTo>
                  <a:lnTo>
                    <a:pt x="5648759" y="893907"/>
                  </a:lnTo>
                  <a:lnTo>
                    <a:pt x="5660236" y="893907"/>
                  </a:lnTo>
                  <a:lnTo>
                    <a:pt x="5671666" y="893907"/>
                  </a:lnTo>
                  <a:lnTo>
                    <a:pt x="5683096" y="893907"/>
                  </a:lnTo>
                  <a:lnTo>
                    <a:pt x="5694526" y="893907"/>
                  </a:lnTo>
                  <a:lnTo>
                    <a:pt x="5705956" y="893907"/>
                  </a:lnTo>
                  <a:lnTo>
                    <a:pt x="5717434" y="893907"/>
                  </a:lnTo>
                  <a:lnTo>
                    <a:pt x="5728864" y="893907"/>
                  </a:lnTo>
                  <a:lnTo>
                    <a:pt x="5740294" y="893907"/>
                  </a:lnTo>
                  <a:lnTo>
                    <a:pt x="5751724" y="893907"/>
                  </a:lnTo>
                  <a:lnTo>
                    <a:pt x="5763154" y="893907"/>
                  </a:lnTo>
                  <a:lnTo>
                    <a:pt x="5774631" y="893907"/>
                  </a:lnTo>
                  <a:lnTo>
                    <a:pt x="5786062" y="893907"/>
                  </a:lnTo>
                  <a:lnTo>
                    <a:pt x="5797492" y="893907"/>
                  </a:lnTo>
                  <a:lnTo>
                    <a:pt x="5808921" y="893907"/>
                  </a:lnTo>
                  <a:lnTo>
                    <a:pt x="5820351" y="893907"/>
                  </a:lnTo>
                  <a:lnTo>
                    <a:pt x="5831829" y="893907"/>
                  </a:lnTo>
                  <a:lnTo>
                    <a:pt x="5843259" y="893907"/>
                  </a:lnTo>
                  <a:lnTo>
                    <a:pt x="5854689" y="893907"/>
                  </a:lnTo>
                  <a:lnTo>
                    <a:pt x="5866119" y="893907"/>
                  </a:lnTo>
                  <a:lnTo>
                    <a:pt x="5877549" y="893907"/>
                  </a:lnTo>
                  <a:lnTo>
                    <a:pt x="5889027" y="893907"/>
                  </a:lnTo>
                  <a:lnTo>
                    <a:pt x="5900457" y="893907"/>
                  </a:lnTo>
                  <a:lnTo>
                    <a:pt x="5911887" y="893907"/>
                  </a:lnTo>
                  <a:lnTo>
                    <a:pt x="5923317" y="893907"/>
                  </a:lnTo>
                  <a:lnTo>
                    <a:pt x="5934747" y="893907"/>
                  </a:lnTo>
                  <a:lnTo>
                    <a:pt x="5946225" y="893907"/>
                  </a:lnTo>
                  <a:lnTo>
                    <a:pt x="5957655" y="893907"/>
                  </a:lnTo>
                  <a:lnTo>
                    <a:pt x="5969084" y="893907"/>
                  </a:lnTo>
                  <a:lnTo>
                    <a:pt x="5980514" y="893907"/>
                  </a:lnTo>
                  <a:lnTo>
                    <a:pt x="5991944" y="893907"/>
                  </a:lnTo>
                  <a:lnTo>
                    <a:pt x="6003422" y="893907"/>
                  </a:lnTo>
                  <a:lnTo>
                    <a:pt x="6014852" y="893907"/>
                  </a:lnTo>
                  <a:lnTo>
                    <a:pt x="6026282" y="893907"/>
                  </a:lnTo>
                  <a:lnTo>
                    <a:pt x="6037712" y="893907"/>
                  </a:lnTo>
                  <a:lnTo>
                    <a:pt x="6049142" y="893907"/>
                  </a:lnTo>
                  <a:lnTo>
                    <a:pt x="6060620" y="893907"/>
                  </a:lnTo>
                  <a:lnTo>
                    <a:pt x="6072049" y="893907"/>
                  </a:lnTo>
                  <a:lnTo>
                    <a:pt x="6083480" y="893907"/>
                  </a:lnTo>
                  <a:lnTo>
                    <a:pt x="6094910" y="893907"/>
                  </a:lnTo>
                  <a:lnTo>
                    <a:pt x="6106340" y="893907"/>
                  </a:lnTo>
                  <a:lnTo>
                    <a:pt x="6117818" y="893907"/>
                  </a:lnTo>
                  <a:lnTo>
                    <a:pt x="6129247" y="893907"/>
                  </a:lnTo>
                  <a:lnTo>
                    <a:pt x="6140677" y="893907"/>
                  </a:lnTo>
                  <a:lnTo>
                    <a:pt x="6152107" y="893907"/>
                  </a:lnTo>
                  <a:lnTo>
                    <a:pt x="6163537" y="893907"/>
                  </a:lnTo>
                  <a:lnTo>
                    <a:pt x="6175015" y="893907"/>
                  </a:lnTo>
                  <a:lnTo>
                    <a:pt x="6186445" y="893907"/>
                  </a:lnTo>
                  <a:lnTo>
                    <a:pt x="6197875" y="893907"/>
                  </a:lnTo>
                  <a:lnTo>
                    <a:pt x="6209305" y="893907"/>
                  </a:lnTo>
                  <a:lnTo>
                    <a:pt x="6220735" y="893907"/>
                  </a:lnTo>
                  <a:lnTo>
                    <a:pt x="6232212" y="893907"/>
                  </a:lnTo>
                  <a:lnTo>
                    <a:pt x="6243642" y="893907"/>
                  </a:lnTo>
                  <a:lnTo>
                    <a:pt x="6255073" y="893907"/>
                  </a:lnTo>
                  <a:lnTo>
                    <a:pt x="6266503" y="893907"/>
                  </a:lnTo>
                  <a:lnTo>
                    <a:pt x="6277933" y="893907"/>
                  </a:lnTo>
                  <a:lnTo>
                    <a:pt x="6289410" y="893907"/>
                  </a:lnTo>
                  <a:lnTo>
                    <a:pt x="6300840" y="893907"/>
                  </a:lnTo>
                  <a:lnTo>
                    <a:pt x="6312270" y="893907"/>
                  </a:lnTo>
                  <a:lnTo>
                    <a:pt x="6323700" y="893907"/>
                  </a:lnTo>
                  <a:lnTo>
                    <a:pt x="6335130" y="893907"/>
                  </a:lnTo>
                  <a:lnTo>
                    <a:pt x="6346608" y="893907"/>
                  </a:lnTo>
                  <a:lnTo>
                    <a:pt x="6358038" y="893907"/>
                  </a:lnTo>
                  <a:lnTo>
                    <a:pt x="6369468" y="893907"/>
                  </a:lnTo>
                  <a:lnTo>
                    <a:pt x="6380898" y="893907"/>
                  </a:lnTo>
                  <a:lnTo>
                    <a:pt x="6392328" y="893907"/>
                  </a:lnTo>
                  <a:lnTo>
                    <a:pt x="6403805" y="893907"/>
                  </a:lnTo>
                  <a:lnTo>
                    <a:pt x="6415235" y="893907"/>
                  </a:lnTo>
                  <a:lnTo>
                    <a:pt x="6426666" y="893907"/>
                  </a:lnTo>
                  <a:lnTo>
                    <a:pt x="6438096" y="893907"/>
                  </a:lnTo>
                  <a:lnTo>
                    <a:pt x="6449525" y="893907"/>
                  </a:lnTo>
                  <a:lnTo>
                    <a:pt x="6461003" y="893907"/>
                  </a:lnTo>
                  <a:lnTo>
                    <a:pt x="6472433" y="893907"/>
                  </a:lnTo>
                  <a:lnTo>
                    <a:pt x="6483863" y="893907"/>
                  </a:lnTo>
                  <a:lnTo>
                    <a:pt x="6495293" y="893907"/>
                  </a:lnTo>
                  <a:lnTo>
                    <a:pt x="6506723" y="893907"/>
                  </a:lnTo>
                  <a:lnTo>
                    <a:pt x="6518201" y="893907"/>
                  </a:lnTo>
                  <a:lnTo>
                    <a:pt x="6529631" y="893907"/>
                  </a:lnTo>
                  <a:lnTo>
                    <a:pt x="6541061" y="893907"/>
                  </a:lnTo>
                  <a:lnTo>
                    <a:pt x="6552490" y="893907"/>
                  </a:lnTo>
                  <a:lnTo>
                    <a:pt x="6563921" y="893907"/>
                  </a:lnTo>
                  <a:lnTo>
                    <a:pt x="6575398" y="893907"/>
                  </a:lnTo>
                  <a:lnTo>
                    <a:pt x="6586828" y="893907"/>
                  </a:lnTo>
                  <a:lnTo>
                    <a:pt x="6598259" y="893907"/>
                  </a:lnTo>
                  <a:lnTo>
                    <a:pt x="6609688" y="893907"/>
                  </a:lnTo>
                  <a:lnTo>
                    <a:pt x="6621118" y="893907"/>
                  </a:lnTo>
                  <a:lnTo>
                    <a:pt x="6632596" y="893907"/>
                  </a:lnTo>
                  <a:lnTo>
                    <a:pt x="6644026" y="893907"/>
                  </a:lnTo>
                  <a:lnTo>
                    <a:pt x="6655456" y="893907"/>
                  </a:lnTo>
                  <a:lnTo>
                    <a:pt x="6666886" y="893907"/>
                  </a:lnTo>
                  <a:lnTo>
                    <a:pt x="6678316" y="893907"/>
                  </a:lnTo>
                  <a:lnTo>
                    <a:pt x="6689794" y="893907"/>
                  </a:lnTo>
                  <a:lnTo>
                    <a:pt x="6701224" y="893907"/>
                  </a:lnTo>
                  <a:lnTo>
                    <a:pt x="6712653" y="893907"/>
                  </a:lnTo>
                  <a:lnTo>
                    <a:pt x="6724083" y="893907"/>
                  </a:lnTo>
                  <a:lnTo>
                    <a:pt x="6735514" y="893907"/>
                  </a:lnTo>
                  <a:lnTo>
                    <a:pt x="6746944" y="893907"/>
                  </a:lnTo>
                  <a:lnTo>
                    <a:pt x="6758421" y="893907"/>
                  </a:lnTo>
                  <a:lnTo>
                    <a:pt x="6769851" y="893907"/>
                  </a:lnTo>
                  <a:lnTo>
                    <a:pt x="6781281" y="893907"/>
                  </a:lnTo>
                  <a:lnTo>
                    <a:pt x="6792711" y="893907"/>
                  </a:lnTo>
                  <a:lnTo>
                    <a:pt x="6804141" y="893907"/>
                  </a:lnTo>
                  <a:lnTo>
                    <a:pt x="6815619" y="893907"/>
                  </a:lnTo>
                  <a:lnTo>
                    <a:pt x="6827049" y="893907"/>
                  </a:lnTo>
                  <a:lnTo>
                    <a:pt x="6838479" y="893907"/>
                  </a:lnTo>
                  <a:lnTo>
                    <a:pt x="6849909" y="893907"/>
                  </a:lnTo>
                  <a:lnTo>
                    <a:pt x="6861339" y="893907"/>
                  </a:lnTo>
                  <a:lnTo>
                    <a:pt x="6872816" y="893907"/>
                  </a:lnTo>
                  <a:lnTo>
                    <a:pt x="6884246" y="893907"/>
                  </a:lnTo>
                  <a:lnTo>
                    <a:pt x="6895676" y="893907"/>
                  </a:lnTo>
                  <a:lnTo>
                    <a:pt x="6907107" y="893907"/>
                  </a:lnTo>
                  <a:lnTo>
                    <a:pt x="6918537" y="893907"/>
                  </a:lnTo>
                  <a:lnTo>
                    <a:pt x="6930014" y="893907"/>
                  </a:lnTo>
                  <a:lnTo>
                    <a:pt x="6941444" y="893907"/>
                  </a:lnTo>
                  <a:lnTo>
                    <a:pt x="6952874" y="893907"/>
                  </a:lnTo>
                  <a:lnTo>
                    <a:pt x="6964304" y="893907"/>
                  </a:lnTo>
                  <a:lnTo>
                    <a:pt x="6975734" y="893907"/>
                  </a:lnTo>
                  <a:lnTo>
                    <a:pt x="6987212" y="893907"/>
                  </a:lnTo>
                  <a:lnTo>
                    <a:pt x="6998642" y="893907"/>
                  </a:lnTo>
                  <a:lnTo>
                    <a:pt x="7010072" y="893907"/>
                  </a:lnTo>
                  <a:lnTo>
                    <a:pt x="7021502" y="893907"/>
                  </a:lnTo>
                  <a:lnTo>
                    <a:pt x="7032931" y="893907"/>
                  </a:lnTo>
                  <a:lnTo>
                    <a:pt x="7044409" y="893907"/>
                  </a:lnTo>
                  <a:lnTo>
                    <a:pt x="7055839" y="893907"/>
                  </a:lnTo>
                  <a:lnTo>
                    <a:pt x="7067269" y="893907"/>
                  </a:lnTo>
                  <a:lnTo>
                    <a:pt x="7078700" y="893907"/>
                  </a:lnTo>
                  <a:lnTo>
                    <a:pt x="7090129" y="893907"/>
                  </a:lnTo>
                  <a:lnTo>
                    <a:pt x="7101607" y="893907"/>
                  </a:lnTo>
                  <a:lnTo>
                    <a:pt x="7113037" y="893907"/>
                  </a:lnTo>
                  <a:lnTo>
                    <a:pt x="7124467" y="893907"/>
                  </a:lnTo>
                  <a:lnTo>
                    <a:pt x="7135897" y="893907"/>
                  </a:lnTo>
                  <a:lnTo>
                    <a:pt x="7147327" y="893907"/>
                  </a:lnTo>
                  <a:lnTo>
                    <a:pt x="7158805" y="893907"/>
                  </a:lnTo>
                  <a:lnTo>
                    <a:pt x="7170235" y="893907"/>
                  </a:lnTo>
                  <a:lnTo>
                    <a:pt x="7181665" y="893907"/>
                  </a:lnTo>
                  <a:lnTo>
                    <a:pt x="7193094" y="893907"/>
                  </a:lnTo>
                  <a:lnTo>
                    <a:pt x="7204524" y="893907"/>
                  </a:lnTo>
                  <a:lnTo>
                    <a:pt x="7216002" y="893907"/>
                  </a:lnTo>
                  <a:lnTo>
                    <a:pt x="7227432" y="893907"/>
                  </a:lnTo>
                  <a:lnTo>
                    <a:pt x="7238862" y="893907"/>
                  </a:lnTo>
                  <a:lnTo>
                    <a:pt x="7250292" y="893907"/>
                  </a:lnTo>
                  <a:lnTo>
                    <a:pt x="7261722" y="893907"/>
                  </a:lnTo>
                  <a:lnTo>
                    <a:pt x="7273200" y="893907"/>
                  </a:lnTo>
                  <a:lnTo>
                    <a:pt x="7284630" y="893907"/>
                  </a:lnTo>
                  <a:lnTo>
                    <a:pt x="7296060" y="893907"/>
                  </a:lnTo>
                  <a:lnTo>
                    <a:pt x="7307490" y="893907"/>
                  </a:lnTo>
                  <a:lnTo>
                    <a:pt x="7318920" y="893907"/>
                  </a:lnTo>
                  <a:lnTo>
                    <a:pt x="7330398" y="893907"/>
                  </a:lnTo>
                  <a:lnTo>
                    <a:pt x="7341828" y="893907"/>
                  </a:lnTo>
                  <a:lnTo>
                    <a:pt x="7353257" y="893907"/>
                  </a:lnTo>
                  <a:lnTo>
                    <a:pt x="7364687" y="893907"/>
                  </a:lnTo>
                  <a:lnTo>
                    <a:pt x="7376117" y="893907"/>
                  </a:lnTo>
                  <a:lnTo>
                    <a:pt x="7387595" y="893907"/>
                  </a:lnTo>
                  <a:lnTo>
                    <a:pt x="7399025" y="893907"/>
                  </a:lnTo>
                  <a:lnTo>
                    <a:pt x="7410455" y="893907"/>
                  </a:lnTo>
                  <a:lnTo>
                    <a:pt x="7421885" y="893907"/>
                  </a:lnTo>
                  <a:lnTo>
                    <a:pt x="7433315" y="893907"/>
                  </a:lnTo>
                  <a:lnTo>
                    <a:pt x="7444793" y="893907"/>
                  </a:lnTo>
                  <a:lnTo>
                    <a:pt x="7456222" y="893907"/>
                  </a:lnTo>
                  <a:lnTo>
                    <a:pt x="7467653" y="893907"/>
                  </a:lnTo>
                  <a:lnTo>
                    <a:pt x="7479083" y="893907"/>
                  </a:lnTo>
                  <a:lnTo>
                    <a:pt x="7490513" y="893907"/>
                  </a:lnTo>
                  <a:lnTo>
                    <a:pt x="7501990" y="893907"/>
                  </a:lnTo>
                  <a:lnTo>
                    <a:pt x="7513420" y="893907"/>
                  </a:lnTo>
                  <a:lnTo>
                    <a:pt x="7524850" y="893907"/>
                  </a:lnTo>
                  <a:lnTo>
                    <a:pt x="7536280" y="893907"/>
                  </a:lnTo>
                  <a:lnTo>
                    <a:pt x="7547710" y="893907"/>
                  </a:lnTo>
                  <a:lnTo>
                    <a:pt x="7559188" y="893907"/>
                  </a:lnTo>
                  <a:lnTo>
                    <a:pt x="7570618" y="893907"/>
                  </a:lnTo>
                  <a:lnTo>
                    <a:pt x="7582048" y="893907"/>
                  </a:lnTo>
                  <a:lnTo>
                    <a:pt x="7593478" y="893907"/>
                  </a:lnTo>
                  <a:lnTo>
                    <a:pt x="7604908" y="893907"/>
                  </a:lnTo>
                  <a:lnTo>
                    <a:pt x="7616385" y="893907"/>
                  </a:lnTo>
                  <a:lnTo>
                    <a:pt x="7627815" y="893907"/>
                  </a:lnTo>
                  <a:lnTo>
                    <a:pt x="7639246" y="893907"/>
                  </a:lnTo>
                  <a:lnTo>
                    <a:pt x="7650676" y="893907"/>
                  </a:lnTo>
                  <a:lnTo>
                    <a:pt x="7662106" y="893907"/>
                  </a:lnTo>
                  <a:lnTo>
                    <a:pt x="7673583" y="893907"/>
                  </a:lnTo>
                  <a:lnTo>
                    <a:pt x="7685013" y="893907"/>
                  </a:lnTo>
                  <a:lnTo>
                    <a:pt x="7696443" y="893907"/>
                  </a:lnTo>
                  <a:lnTo>
                    <a:pt x="7707873" y="893907"/>
                  </a:lnTo>
                  <a:lnTo>
                    <a:pt x="7719303" y="893907"/>
                  </a:lnTo>
                  <a:lnTo>
                    <a:pt x="7730733" y="893907"/>
                  </a:lnTo>
                  <a:lnTo>
                    <a:pt x="7742211" y="893907"/>
                  </a:lnTo>
                  <a:lnTo>
                    <a:pt x="7753641" y="893907"/>
                  </a:lnTo>
                  <a:lnTo>
                    <a:pt x="7765071" y="893907"/>
                  </a:lnTo>
                  <a:lnTo>
                    <a:pt x="7776501" y="893907"/>
                  </a:lnTo>
                  <a:lnTo>
                    <a:pt x="7787931" y="893907"/>
                  </a:lnTo>
                  <a:lnTo>
                    <a:pt x="7799408" y="893907"/>
                  </a:lnTo>
                  <a:lnTo>
                    <a:pt x="7810839" y="893907"/>
                  </a:lnTo>
                  <a:lnTo>
                    <a:pt x="7822268" y="893907"/>
                  </a:lnTo>
                  <a:lnTo>
                    <a:pt x="7833698" y="893907"/>
                  </a:lnTo>
                  <a:lnTo>
                    <a:pt x="7845128" y="893907"/>
                  </a:lnTo>
                  <a:lnTo>
                    <a:pt x="7856606" y="893907"/>
                  </a:lnTo>
                  <a:lnTo>
                    <a:pt x="7868036" y="893907"/>
                  </a:lnTo>
                  <a:lnTo>
                    <a:pt x="7879466" y="893907"/>
                  </a:lnTo>
                  <a:lnTo>
                    <a:pt x="7890896" y="893907"/>
                  </a:lnTo>
                  <a:lnTo>
                    <a:pt x="7902326" y="893907"/>
                  </a:lnTo>
                  <a:lnTo>
                    <a:pt x="7913804" y="893907"/>
                  </a:lnTo>
                  <a:lnTo>
                    <a:pt x="7925234" y="893907"/>
                  </a:lnTo>
                  <a:lnTo>
                    <a:pt x="7936663" y="893907"/>
                  </a:lnTo>
                  <a:lnTo>
                    <a:pt x="7948094" y="893907"/>
                  </a:lnTo>
                  <a:lnTo>
                    <a:pt x="7959524" y="893907"/>
                  </a:lnTo>
                  <a:lnTo>
                    <a:pt x="7971001" y="893907"/>
                  </a:lnTo>
                  <a:lnTo>
                    <a:pt x="7982431" y="893907"/>
                  </a:lnTo>
                  <a:lnTo>
                    <a:pt x="7993861" y="893907"/>
                  </a:lnTo>
                  <a:lnTo>
                    <a:pt x="8005291" y="893907"/>
                  </a:lnTo>
                  <a:lnTo>
                    <a:pt x="8016721" y="893907"/>
                  </a:lnTo>
                  <a:lnTo>
                    <a:pt x="8028199" y="893907"/>
                  </a:lnTo>
                  <a:lnTo>
                    <a:pt x="8039629" y="893907"/>
                  </a:lnTo>
                  <a:lnTo>
                    <a:pt x="8051059" y="893907"/>
                  </a:lnTo>
                  <a:lnTo>
                    <a:pt x="8062489" y="893907"/>
                  </a:lnTo>
                  <a:lnTo>
                    <a:pt x="8073919" y="893907"/>
                  </a:lnTo>
                  <a:lnTo>
                    <a:pt x="8085396" y="893907"/>
                  </a:lnTo>
                  <a:lnTo>
                    <a:pt x="8096826" y="893907"/>
                  </a:lnTo>
                  <a:lnTo>
                    <a:pt x="8108256" y="893907"/>
                  </a:lnTo>
                  <a:lnTo>
                    <a:pt x="8119687" y="893907"/>
                  </a:lnTo>
                  <a:lnTo>
                    <a:pt x="8131117" y="893907"/>
                  </a:lnTo>
                  <a:lnTo>
                    <a:pt x="8142594" y="893907"/>
                  </a:lnTo>
                  <a:lnTo>
                    <a:pt x="8154024" y="893907"/>
                  </a:lnTo>
                  <a:lnTo>
                    <a:pt x="8165454" y="893907"/>
                  </a:lnTo>
                  <a:lnTo>
                    <a:pt x="8176884" y="893907"/>
                  </a:lnTo>
                  <a:lnTo>
                    <a:pt x="8188314" y="893907"/>
                  </a:lnTo>
                  <a:lnTo>
                    <a:pt x="8199792" y="893907"/>
                  </a:lnTo>
                  <a:lnTo>
                    <a:pt x="8211222" y="893907"/>
                  </a:lnTo>
                  <a:lnTo>
                    <a:pt x="8222652" y="893907"/>
                  </a:lnTo>
                  <a:lnTo>
                    <a:pt x="8234082" y="893907"/>
                  </a:lnTo>
                  <a:lnTo>
                    <a:pt x="8245512" y="893907"/>
                  </a:lnTo>
                  <a:lnTo>
                    <a:pt x="8256989" y="893907"/>
                  </a:lnTo>
                  <a:lnTo>
                    <a:pt x="8268419" y="893907"/>
                  </a:lnTo>
                  <a:lnTo>
                    <a:pt x="8279850" y="893907"/>
                  </a:lnTo>
                  <a:lnTo>
                    <a:pt x="8291280" y="893907"/>
                  </a:lnTo>
                  <a:lnTo>
                    <a:pt x="8302709" y="893907"/>
                  </a:lnTo>
                  <a:lnTo>
                    <a:pt x="8314187" y="893907"/>
                  </a:lnTo>
                  <a:lnTo>
                    <a:pt x="8325617" y="893907"/>
                  </a:lnTo>
                  <a:lnTo>
                    <a:pt x="8337047" y="893907"/>
                  </a:lnTo>
                  <a:lnTo>
                    <a:pt x="8348477" y="893907"/>
                  </a:lnTo>
                  <a:lnTo>
                    <a:pt x="8359907" y="893907"/>
                  </a:lnTo>
                  <a:lnTo>
                    <a:pt x="8371385" y="893907"/>
                  </a:lnTo>
                  <a:lnTo>
                    <a:pt x="8382815" y="893907"/>
                  </a:lnTo>
                  <a:lnTo>
                    <a:pt x="8394245" y="893907"/>
                  </a:lnTo>
                  <a:lnTo>
                    <a:pt x="8405674" y="893907"/>
                  </a:lnTo>
                  <a:lnTo>
                    <a:pt x="8417104" y="893907"/>
                  </a:lnTo>
                  <a:lnTo>
                    <a:pt x="8428582" y="893907"/>
                  </a:lnTo>
                  <a:lnTo>
                    <a:pt x="8440012" y="893907"/>
                  </a:lnTo>
                  <a:lnTo>
                    <a:pt x="8451442" y="893907"/>
                  </a:lnTo>
                  <a:lnTo>
                    <a:pt x="8462872" y="893907"/>
                  </a:lnTo>
                  <a:lnTo>
                    <a:pt x="8474302" y="893907"/>
                  </a:lnTo>
                  <a:lnTo>
                    <a:pt x="8485780" y="893907"/>
                  </a:lnTo>
                  <a:lnTo>
                    <a:pt x="8497210" y="893907"/>
                  </a:lnTo>
                  <a:lnTo>
                    <a:pt x="8508640" y="893907"/>
                  </a:lnTo>
                  <a:lnTo>
                    <a:pt x="8520069" y="893907"/>
                  </a:lnTo>
                  <a:lnTo>
                    <a:pt x="8531500" y="893907"/>
                  </a:lnTo>
                  <a:lnTo>
                    <a:pt x="8542977" y="893907"/>
                  </a:lnTo>
                  <a:lnTo>
                    <a:pt x="8554407" y="893907"/>
                  </a:lnTo>
                  <a:lnTo>
                    <a:pt x="8565837" y="893907"/>
                  </a:lnTo>
                  <a:lnTo>
                    <a:pt x="8577267" y="893907"/>
                  </a:lnTo>
                  <a:lnTo>
                    <a:pt x="8588697" y="893907"/>
                  </a:lnTo>
                  <a:lnTo>
                    <a:pt x="8600175" y="893907"/>
                  </a:lnTo>
                  <a:lnTo>
                    <a:pt x="8611605" y="893907"/>
                  </a:lnTo>
                  <a:lnTo>
                    <a:pt x="8623035" y="893907"/>
                  </a:lnTo>
                  <a:lnTo>
                    <a:pt x="8634465" y="893907"/>
                  </a:lnTo>
                  <a:lnTo>
                    <a:pt x="8645895" y="893907"/>
                  </a:lnTo>
                  <a:lnTo>
                    <a:pt x="8657373" y="893907"/>
                  </a:lnTo>
                  <a:lnTo>
                    <a:pt x="8668802" y="893907"/>
                  </a:lnTo>
                  <a:lnTo>
                    <a:pt x="8680232" y="893907"/>
                  </a:lnTo>
                  <a:lnTo>
                    <a:pt x="8691662" y="893907"/>
                  </a:lnTo>
                  <a:lnTo>
                    <a:pt x="8703093" y="893907"/>
                  </a:lnTo>
                  <a:lnTo>
                    <a:pt x="8714570" y="893907"/>
                  </a:lnTo>
                  <a:lnTo>
                    <a:pt x="8726000" y="893907"/>
                  </a:lnTo>
                  <a:lnTo>
                    <a:pt x="8737430" y="893907"/>
                  </a:lnTo>
                  <a:lnTo>
                    <a:pt x="8748860" y="893907"/>
                  </a:lnTo>
                  <a:lnTo>
                    <a:pt x="8760290" y="893907"/>
                  </a:lnTo>
                  <a:lnTo>
                    <a:pt x="8771768" y="893907"/>
                  </a:lnTo>
                  <a:lnTo>
                    <a:pt x="8783198" y="893907"/>
                  </a:lnTo>
                  <a:lnTo>
                    <a:pt x="8794628" y="893907"/>
                  </a:lnTo>
                  <a:lnTo>
                    <a:pt x="8806058" y="893907"/>
                  </a:lnTo>
                  <a:lnTo>
                    <a:pt x="8817488" y="893907"/>
                  </a:lnTo>
                  <a:lnTo>
                    <a:pt x="8828918" y="893907"/>
                  </a:lnTo>
                  <a:lnTo>
                    <a:pt x="8840395" y="893907"/>
                  </a:lnTo>
                  <a:lnTo>
                    <a:pt x="8851825" y="893907"/>
                  </a:lnTo>
                  <a:lnTo>
                    <a:pt x="8863256" y="893907"/>
                  </a:lnTo>
                  <a:lnTo>
                    <a:pt x="8874686" y="893907"/>
                  </a:lnTo>
                  <a:lnTo>
                    <a:pt x="8886115" y="893907"/>
                  </a:lnTo>
                  <a:lnTo>
                    <a:pt x="8897593" y="893907"/>
                  </a:lnTo>
                  <a:lnTo>
                    <a:pt x="8909022" y="893907"/>
                  </a:lnTo>
                  <a:lnTo>
                    <a:pt x="8920453" y="893907"/>
                  </a:lnTo>
                  <a:lnTo>
                    <a:pt x="8931883" y="893907"/>
                  </a:lnTo>
                  <a:lnTo>
                    <a:pt x="8943313" y="893907"/>
                  </a:lnTo>
                  <a:lnTo>
                    <a:pt x="8954791" y="893907"/>
                  </a:lnTo>
                  <a:lnTo>
                    <a:pt x="8966220" y="893907"/>
                  </a:lnTo>
                  <a:lnTo>
                    <a:pt x="8977651" y="893907"/>
                  </a:lnTo>
                  <a:lnTo>
                    <a:pt x="8989080" y="893907"/>
                  </a:lnTo>
                  <a:lnTo>
                    <a:pt x="9000511" y="893907"/>
                  </a:lnTo>
                  <a:lnTo>
                    <a:pt x="9011988" y="893907"/>
                  </a:lnTo>
                  <a:lnTo>
                    <a:pt x="9023418" y="893907"/>
                  </a:lnTo>
                  <a:lnTo>
                    <a:pt x="9034849" y="893907"/>
                  </a:lnTo>
                  <a:lnTo>
                    <a:pt x="9046278" y="893907"/>
                  </a:lnTo>
                  <a:lnTo>
                    <a:pt x="9057709" y="893907"/>
                  </a:lnTo>
                  <a:lnTo>
                    <a:pt x="9069186" y="893907"/>
                  </a:lnTo>
                  <a:lnTo>
                    <a:pt x="9080615" y="893907"/>
                  </a:lnTo>
                  <a:lnTo>
                    <a:pt x="9092046" y="893907"/>
                  </a:lnTo>
                  <a:lnTo>
                    <a:pt x="9103476" y="893907"/>
                  </a:lnTo>
                  <a:lnTo>
                    <a:pt x="9114906" y="893907"/>
                  </a:lnTo>
                  <a:lnTo>
                    <a:pt x="9126384" y="893907"/>
                  </a:lnTo>
                  <a:lnTo>
                    <a:pt x="9137813" y="893907"/>
                  </a:lnTo>
                  <a:lnTo>
                    <a:pt x="9149244" y="893907"/>
                  </a:lnTo>
                  <a:lnTo>
                    <a:pt x="9160673" y="893907"/>
                  </a:lnTo>
                  <a:lnTo>
                    <a:pt x="9172104" y="893907"/>
                  </a:lnTo>
                  <a:lnTo>
                    <a:pt x="9183581" y="893907"/>
                  </a:lnTo>
                  <a:lnTo>
                    <a:pt x="9195011" y="893907"/>
                  </a:lnTo>
                  <a:lnTo>
                    <a:pt x="9206442" y="893907"/>
                  </a:lnTo>
                  <a:lnTo>
                    <a:pt x="9217871" y="893907"/>
                  </a:lnTo>
                  <a:lnTo>
                    <a:pt x="9229301" y="893907"/>
                  </a:lnTo>
                  <a:lnTo>
                    <a:pt x="9240779" y="893907"/>
                  </a:lnTo>
                  <a:lnTo>
                    <a:pt x="9252209" y="893907"/>
                  </a:lnTo>
                  <a:lnTo>
                    <a:pt x="9263639" y="893907"/>
                  </a:lnTo>
                  <a:lnTo>
                    <a:pt x="9275069" y="893907"/>
                  </a:lnTo>
                  <a:lnTo>
                    <a:pt x="9286498" y="893907"/>
                  </a:lnTo>
                  <a:lnTo>
                    <a:pt x="9297977" y="893907"/>
                  </a:lnTo>
                  <a:lnTo>
                    <a:pt x="9309406" y="893907"/>
                  </a:lnTo>
                  <a:lnTo>
                    <a:pt x="9320837" y="893907"/>
                  </a:lnTo>
                  <a:lnTo>
                    <a:pt x="9332266" y="893907"/>
                  </a:lnTo>
                  <a:lnTo>
                    <a:pt x="9343696" y="893907"/>
                  </a:lnTo>
                  <a:lnTo>
                    <a:pt x="9355174" y="893907"/>
                  </a:lnTo>
                  <a:lnTo>
                    <a:pt x="9366604" y="893907"/>
                  </a:lnTo>
                  <a:lnTo>
                    <a:pt x="9378035" y="893907"/>
                  </a:lnTo>
                  <a:lnTo>
                    <a:pt x="9389464" y="893907"/>
                  </a:lnTo>
                  <a:lnTo>
                    <a:pt x="9400894" y="893907"/>
                  </a:lnTo>
                  <a:lnTo>
                    <a:pt x="9412372" y="893907"/>
                  </a:lnTo>
                  <a:lnTo>
                    <a:pt x="9423802" y="893907"/>
                  </a:lnTo>
                  <a:lnTo>
                    <a:pt x="9435232" y="893907"/>
                  </a:lnTo>
                  <a:lnTo>
                    <a:pt x="9446662" y="893907"/>
                  </a:lnTo>
                  <a:lnTo>
                    <a:pt x="9458091" y="893907"/>
                  </a:lnTo>
                  <a:lnTo>
                    <a:pt x="9469570" y="893907"/>
                  </a:lnTo>
                  <a:lnTo>
                    <a:pt x="9480999" y="893907"/>
                  </a:lnTo>
                  <a:lnTo>
                    <a:pt x="9492429" y="893907"/>
                  </a:lnTo>
                  <a:lnTo>
                    <a:pt x="9503859" y="893907"/>
                  </a:lnTo>
                  <a:lnTo>
                    <a:pt x="9515289" y="893907"/>
                  </a:lnTo>
                  <a:lnTo>
                    <a:pt x="9526767" y="893907"/>
                  </a:lnTo>
                  <a:lnTo>
                    <a:pt x="9538197" y="893907"/>
                  </a:lnTo>
                  <a:lnTo>
                    <a:pt x="9549626" y="893907"/>
                  </a:lnTo>
                  <a:lnTo>
                    <a:pt x="9561057" y="893907"/>
                  </a:lnTo>
                  <a:lnTo>
                    <a:pt x="9572487" y="893907"/>
                  </a:lnTo>
                  <a:lnTo>
                    <a:pt x="9583965" y="893907"/>
                  </a:lnTo>
                  <a:lnTo>
                    <a:pt x="9595395" y="893907"/>
                  </a:lnTo>
                  <a:lnTo>
                    <a:pt x="9606824" y="893907"/>
                  </a:lnTo>
                  <a:lnTo>
                    <a:pt x="9618255" y="893907"/>
                  </a:lnTo>
                  <a:lnTo>
                    <a:pt x="9629684" y="893907"/>
                  </a:lnTo>
                  <a:lnTo>
                    <a:pt x="9641163" y="893907"/>
                  </a:lnTo>
                  <a:lnTo>
                    <a:pt x="9652592" y="893907"/>
                  </a:lnTo>
                  <a:lnTo>
                    <a:pt x="9664022" y="893907"/>
                  </a:lnTo>
                  <a:lnTo>
                    <a:pt x="9675452" y="893907"/>
                  </a:lnTo>
                  <a:lnTo>
                    <a:pt x="9686882" y="893907"/>
                  </a:lnTo>
                  <a:lnTo>
                    <a:pt x="9698360" y="893907"/>
                  </a:lnTo>
                  <a:lnTo>
                    <a:pt x="9709790" y="893907"/>
                  </a:lnTo>
                  <a:lnTo>
                    <a:pt x="9721219" y="893907"/>
                  </a:lnTo>
                  <a:lnTo>
                    <a:pt x="9732650" y="893907"/>
                  </a:lnTo>
                  <a:lnTo>
                    <a:pt x="9744080" y="893907"/>
                  </a:lnTo>
                  <a:lnTo>
                    <a:pt x="9755557" y="893907"/>
                  </a:lnTo>
                  <a:lnTo>
                    <a:pt x="9766988" y="893907"/>
                  </a:lnTo>
                  <a:lnTo>
                    <a:pt x="9778417" y="893907"/>
                  </a:lnTo>
                  <a:lnTo>
                    <a:pt x="9789848" y="893907"/>
                  </a:lnTo>
                  <a:lnTo>
                    <a:pt x="9801277" y="893907"/>
                  </a:lnTo>
                  <a:lnTo>
                    <a:pt x="9812755" y="893907"/>
                  </a:lnTo>
                  <a:lnTo>
                    <a:pt x="9824185" y="893907"/>
                  </a:lnTo>
                  <a:lnTo>
                    <a:pt x="9835615" y="893907"/>
                  </a:lnTo>
                  <a:lnTo>
                    <a:pt x="9847045" y="893907"/>
                  </a:lnTo>
                  <a:lnTo>
                    <a:pt x="9858475" y="893907"/>
                  </a:lnTo>
                  <a:lnTo>
                    <a:pt x="9869952" y="893907"/>
                  </a:lnTo>
                  <a:lnTo>
                    <a:pt x="9881383" y="893907"/>
                  </a:lnTo>
                  <a:lnTo>
                    <a:pt x="9892812" y="893907"/>
                  </a:lnTo>
                  <a:lnTo>
                    <a:pt x="9904243" y="893907"/>
                  </a:lnTo>
                  <a:lnTo>
                    <a:pt x="9915673" y="893907"/>
                  </a:lnTo>
                  <a:lnTo>
                    <a:pt x="9927102" y="893907"/>
                  </a:lnTo>
                  <a:lnTo>
                    <a:pt x="9938581" y="893907"/>
                  </a:lnTo>
                  <a:lnTo>
                    <a:pt x="9950010" y="893907"/>
                  </a:lnTo>
                  <a:lnTo>
                    <a:pt x="9961441" y="893907"/>
                  </a:lnTo>
                  <a:lnTo>
                    <a:pt x="9972870" y="893907"/>
                  </a:lnTo>
                  <a:lnTo>
                    <a:pt x="9984300" y="893907"/>
                  </a:lnTo>
                  <a:lnTo>
                    <a:pt x="9995778" y="893907"/>
                  </a:lnTo>
                  <a:lnTo>
                    <a:pt x="10007208" y="893907"/>
                  </a:lnTo>
                  <a:lnTo>
                    <a:pt x="10018638" y="893907"/>
                  </a:lnTo>
                  <a:lnTo>
                    <a:pt x="10030068" y="893907"/>
                  </a:lnTo>
                  <a:lnTo>
                    <a:pt x="10041498" y="893907"/>
                  </a:lnTo>
                  <a:lnTo>
                    <a:pt x="10052976" y="893907"/>
                  </a:lnTo>
                  <a:lnTo>
                    <a:pt x="10064405" y="893907"/>
                  </a:lnTo>
                  <a:lnTo>
                    <a:pt x="10075835" y="893907"/>
                  </a:lnTo>
                  <a:lnTo>
                    <a:pt x="10087266" y="893907"/>
                  </a:lnTo>
                  <a:lnTo>
                    <a:pt x="10098695" y="893907"/>
                  </a:lnTo>
                  <a:lnTo>
                    <a:pt x="10110174" y="893907"/>
                  </a:lnTo>
                  <a:lnTo>
                    <a:pt x="10121603" y="893907"/>
                  </a:lnTo>
                  <a:lnTo>
                    <a:pt x="10133033" y="893907"/>
                  </a:lnTo>
                  <a:lnTo>
                    <a:pt x="10144463" y="893907"/>
                  </a:lnTo>
                  <a:lnTo>
                    <a:pt x="10155893" y="893907"/>
                  </a:lnTo>
                  <a:lnTo>
                    <a:pt x="10167371" y="893907"/>
                  </a:lnTo>
                  <a:lnTo>
                    <a:pt x="10178801" y="893907"/>
                  </a:lnTo>
                  <a:lnTo>
                    <a:pt x="10190230" y="893907"/>
                  </a:lnTo>
                  <a:lnTo>
                    <a:pt x="10201661" y="893907"/>
                  </a:lnTo>
                  <a:lnTo>
                    <a:pt x="10213091" y="893907"/>
                  </a:lnTo>
                  <a:lnTo>
                    <a:pt x="10224569" y="893907"/>
                  </a:lnTo>
                  <a:lnTo>
                    <a:pt x="10235998" y="893907"/>
                  </a:lnTo>
                  <a:lnTo>
                    <a:pt x="10247428" y="893907"/>
                  </a:lnTo>
                  <a:lnTo>
                    <a:pt x="10258859" y="893907"/>
                  </a:lnTo>
                  <a:lnTo>
                    <a:pt x="10270288" y="893907"/>
                  </a:lnTo>
                  <a:lnTo>
                    <a:pt x="10281767" y="893907"/>
                  </a:lnTo>
                  <a:lnTo>
                    <a:pt x="10293196" y="893907"/>
                  </a:lnTo>
                  <a:lnTo>
                    <a:pt x="10304626" y="893907"/>
                  </a:lnTo>
                  <a:lnTo>
                    <a:pt x="10316056" y="893907"/>
                  </a:lnTo>
                  <a:lnTo>
                    <a:pt x="10327486" y="893907"/>
                  </a:lnTo>
                  <a:lnTo>
                    <a:pt x="10338963" y="893907"/>
                  </a:lnTo>
                  <a:lnTo>
                    <a:pt x="10350394" y="893907"/>
                  </a:lnTo>
                  <a:lnTo>
                    <a:pt x="10361823" y="893907"/>
                  </a:lnTo>
                  <a:lnTo>
                    <a:pt x="10373254" y="893907"/>
                  </a:lnTo>
                  <a:lnTo>
                    <a:pt x="10384684" y="893907"/>
                  </a:lnTo>
                  <a:lnTo>
                    <a:pt x="10396161" y="893907"/>
                  </a:lnTo>
                  <a:lnTo>
                    <a:pt x="10407591" y="893907"/>
                  </a:lnTo>
                  <a:lnTo>
                    <a:pt x="10419021" y="893907"/>
                  </a:lnTo>
                  <a:lnTo>
                    <a:pt x="10430452" y="893907"/>
                  </a:lnTo>
                  <a:lnTo>
                    <a:pt x="10441881" y="893907"/>
                  </a:lnTo>
                  <a:lnTo>
                    <a:pt x="10453358" y="893907"/>
                  </a:lnTo>
                  <a:lnTo>
                    <a:pt x="10464789" y="893907"/>
                  </a:lnTo>
                  <a:lnTo>
                    <a:pt x="10476219" y="893907"/>
                  </a:lnTo>
                  <a:lnTo>
                    <a:pt x="10487649" y="893907"/>
                  </a:lnTo>
                  <a:lnTo>
                    <a:pt x="10499079" y="893907"/>
                  </a:lnTo>
                  <a:lnTo>
                    <a:pt x="10510556" y="893907"/>
                  </a:lnTo>
                  <a:lnTo>
                    <a:pt x="10521987" y="893907"/>
                  </a:lnTo>
                  <a:lnTo>
                    <a:pt x="10533416" y="893907"/>
                  </a:lnTo>
                  <a:lnTo>
                    <a:pt x="10544847" y="893907"/>
                  </a:lnTo>
                  <a:lnTo>
                    <a:pt x="10556277" y="893907"/>
                  </a:lnTo>
                  <a:lnTo>
                    <a:pt x="10567754" y="893907"/>
                  </a:lnTo>
                  <a:lnTo>
                    <a:pt x="10579184" y="893907"/>
                  </a:lnTo>
                  <a:lnTo>
                    <a:pt x="10590614" y="893907"/>
                  </a:lnTo>
                  <a:lnTo>
                    <a:pt x="10602045" y="893907"/>
                  </a:lnTo>
                  <a:lnTo>
                    <a:pt x="10613474" y="893907"/>
                  </a:lnTo>
                  <a:lnTo>
                    <a:pt x="10624951" y="893907"/>
                  </a:lnTo>
                  <a:lnTo>
                    <a:pt x="10636382" y="893907"/>
                  </a:lnTo>
                  <a:lnTo>
                    <a:pt x="10647812" y="893907"/>
                  </a:lnTo>
                  <a:lnTo>
                    <a:pt x="10659241" y="893907"/>
                  </a:lnTo>
                  <a:lnTo>
                    <a:pt x="10670672" y="893907"/>
                  </a:lnTo>
                  <a:lnTo>
                    <a:pt x="10682149" y="893907"/>
                  </a:lnTo>
                  <a:lnTo>
                    <a:pt x="10693580" y="893907"/>
                  </a:lnTo>
                  <a:lnTo>
                    <a:pt x="10705009" y="893907"/>
                  </a:lnTo>
                  <a:lnTo>
                    <a:pt x="10716439" y="893907"/>
                  </a:lnTo>
                  <a:lnTo>
                    <a:pt x="10727870" y="893907"/>
                  </a:lnTo>
                  <a:lnTo>
                    <a:pt x="10739347" y="893907"/>
                  </a:lnTo>
                  <a:lnTo>
                    <a:pt x="10750778" y="893907"/>
                  </a:lnTo>
                  <a:lnTo>
                    <a:pt x="10762207" y="893907"/>
                  </a:lnTo>
                  <a:lnTo>
                    <a:pt x="10773637" y="893907"/>
                  </a:lnTo>
                  <a:lnTo>
                    <a:pt x="10785067" y="893907"/>
                  </a:lnTo>
                  <a:lnTo>
                    <a:pt x="10796544" y="893907"/>
                  </a:lnTo>
                  <a:lnTo>
                    <a:pt x="10807975" y="893907"/>
                  </a:lnTo>
                  <a:lnTo>
                    <a:pt x="10819405" y="893907"/>
                  </a:lnTo>
                  <a:lnTo>
                    <a:pt x="10830834" y="893907"/>
                  </a:lnTo>
                  <a:lnTo>
                    <a:pt x="10842265" y="893907"/>
                  </a:lnTo>
                  <a:lnTo>
                    <a:pt x="10853742" y="893907"/>
                  </a:lnTo>
                  <a:lnTo>
                    <a:pt x="10865173" y="893907"/>
                  </a:lnTo>
                  <a:lnTo>
                    <a:pt x="10876602" y="893907"/>
                  </a:lnTo>
                  <a:lnTo>
                    <a:pt x="10888032" y="893907"/>
                  </a:lnTo>
                  <a:lnTo>
                    <a:pt x="10899463" y="893907"/>
                  </a:lnTo>
                  <a:lnTo>
                    <a:pt x="10910892" y="893907"/>
                  </a:lnTo>
                  <a:lnTo>
                    <a:pt x="10922369" y="893907"/>
                  </a:lnTo>
                  <a:lnTo>
                    <a:pt x="10933800" y="893907"/>
                  </a:lnTo>
                  <a:lnTo>
                    <a:pt x="10945230" y="893907"/>
                  </a:lnTo>
                  <a:lnTo>
                    <a:pt x="10956660" y="893907"/>
                  </a:lnTo>
                  <a:lnTo>
                    <a:pt x="10968090" y="893907"/>
                  </a:lnTo>
                  <a:lnTo>
                    <a:pt x="10979567" y="893907"/>
                  </a:lnTo>
                  <a:lnTo>
                    <a:pt x="10990998" y="893907"/>
                  </a:lnTo>
                  <a:lnTo>
                    <a:pt x="11002427" y="893907"/>
                  </a:lnTo>
                  <a:lnTo>
                    <a:pt x="11013858" y="893907"/>
                  </a:lnTo>
                  <a:lnTo>
                    <a:pt x="11025287" y="893907"/>
                  </a:lnTo>
                  <a:lnTo>
                    <a:pt x="11036765" y="893907"/>
                  </a:lnTo>
                  <a:lnTo>
                    <a:pt x="11048195" y="893907"/>
                  </a:lnTo>
                  <a:lnTo>
                    <a:pt x="11059625" y="893907"/>
                  </a:lnTo>
                  <a:lnTo>
                    <a:pt x="11071056" y="893907"/>
                  </a:lnTo>
                  <a:lnTo>
                    <a:pt x="11082485" y="893907"/>
                  </a:lnTo>
                  <a:lnTo>
                    <a:pt x="11093962" y="893907"/>
                  </a:lnTo>
                  <a:lnTo>
                    <a:pt x="11105393" y="893907"/>
                  </a:lnTo>
                  <a:lnTo>
                    <a:pt x="11116823" y="893907"/>
                  </a:lnTo>
                  <a:lnTo>
                    <a:pt x="11128253" y="893907"/>
                  </a:lnTo>
                  <a:lnTo>
                    <a:pt x="11139683" y="893907"/>
                  </a:lnTo>
                  <a:lnTo>
                    <a:pt x="11151160" y="893907"/>
                  </a:lnTo>
                  <a:lnTo>
                    <a:pt x="11162591" y="893907"/>
                  </a:lnTo>
                  <a:lnTo>
                    <a:pt x="11174020" y="893907"/>
                  </a:lnTo>
                  <a:lnTo>
                    <a:pt x="11185451" y="893907"/>
                  </a:lnTo>
                  <a:lnTo>
                    <a:pt x="11196881" y="893907"/>
                  </a:lnTo>
                  <a:lnTo>
                    <a:pt x="11208358" y="893907"/>
                  </a:lnTo>
                  <a:lnTo>
                    <a:pt x="11218359" y="89390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8083F4D3-6E4A-8F4E-98D7-C253BABF5DF8}"/>
                </a:ext>
              </a:extLst>
            </p:cNvPr>
            <p:cNvSpPr/>
            <p:nvPr/>
          </p:nvSpPr>
          <p:spPr>
            <a:xfrm>
              <a:off x="851149" y="5704136"/>
              <a:ext cx="11218359" cy="396625"/>
            </a:xfrm>
            <a:custGeom>
              <a:avLst/>
              <a:gdLst>
                <a:gd name="connsiteX0" fmla="*/ 0 w 11218359"/>
                <a:gd name="connsiteY0" fmla="*/ 396626 h 396625"/>
                <a:gd name="connsiteX1" fmla="*/ 9149 w 11218359"/>
                <a:gd name="connsiteY1" fmla="*/ 396626 h 396625"/>
                <a:gd name="connsiteX2" fmla="*/ 20588 w 11218359"/>
                <a:gd name="connsiteY2" fmla="*/ 396626 h 396625"/>
                <a:gd name="connsiteX3" fmla="*/ 32028 w 11218359"/>
                <a:gd name="connsiteY3" fmla="*/ 396626 h 396625"/>
                <a:gd name="connsiteX4" fmla="*/ 43467 w 11218359"/>
                <a:gd name="connsiteY4" fmla="*/ 396626 h 396625"/>
                <a:gd name="connsiteX5" fmla="*/ 54907 w 11218359"/>
                <a:gd name="connsiteY5" fmla="*/ 396626 h 396625"/>
                <a:gd name="connsiteX6" fmla="*/ 66346 w 11218359"/>
                <a:gd name="connsiteY6" fmla="*/ 396626 h 396625"/>
                <a:gd name="connsiteX7" fmla="*/ 77786 w 11218359"/>
                <a:gd name="connsiteY7" fmla="*/ 396626 h 396625"/>
                <a:gd name="connsiteX8" fmla="*/ 89225 w 11218359"/>
                <a:gd name="connsiteY8" fmla="*/ 396626 h 396625"/>
                <a:gd name="connsiteX9" fmla="*/ 100665 w 11218359"/>
                <a:gd name="connsiteY9" fmla="*/ 396626 h 396625"/>
                <a:gd name="connsiteX10" fmla="*/ 112104 w 11218359"/>
                <a:gd name="connsiteY10" fmla="*/ 396626 h 396625"/>
                <a:gd name="connsiteX11" fmla="*/ 123544 w 11218359"/>
                <a:gd name="connsiteY11" fmla="*/ 396626 h 396625"/>
                <a:gd name="connsiteX12" fmla="*/ 134979 w 11218359"/>
                <a:gd name="connsiteY12" fmla="*/ 396626 h 396625"/>
                <a:gd name="connsiteX13" fmla="*/ 146423 w 11218359"/>
                <a:gd name="connsiteY13" fmla="*/ 396626 h 396625"/>
                <a:gd name="connsiteX14" fmla="*/ 157858 w 11218359"/>
                <a:gd name="connsiteY14" fmla="*/ 396626 h 396625"/>
                <a:gd name="connsiteX15" fmla="*/ 169297 w 11218359"/>
                <a:gd name="connsiteY15" fmla="*/ 396626 h 396625"/>
                <a:gd name="connsiteX16" fmla="*/ 180737 w 11218359"/>
                <a:gd name="connsiteY16" fmla="*/ 396626 h 396625"/>
                <a:gd name="connsiteX17" fmla="*/ 192176 w 11218359"/>
                <a:gd name="connsiteY17" fmla="*/ 396626 h 396625"/>
                <a:gd name="connsiteX18" fmla="*/ 203616 w 11218359"/>
                <a:gd name="connsiteY18" fmla="*/ 396626 h 396625"/>
                <a:gd name="connsiteX19" fmla="*/ 215055 w 11218359"/>
                <a:gd name="connsiteY19" fmla="*/ 396626 h 396625"/>
                <a:gd name="connsiteX20" fmla="*/ 226495 w 11218359"/>
                <a:gd name="connsiteY20" fmla="*/ 396626 h 396625"/>
                <a:gd name="connsiteX21" fmla="*/ 237935 w 11218359"/>
                <a:gd name="connsiteY21" fmla="*/ 396626 h 396625"/>
                <a:gd name="connsiteX22" fmla="*/ 249374 w 11218359"/>
                <a:gd name="connsiteY22" fmla="*/ 396626 h 396625"/>
                <a:gd name="connsiteX23" fmla="*/ 260814 w 11218359"/>
                <a:gd name="connsiteY23" fmla="*/ 396626 h 396625"/>
                <a:gd name="connsiteX24" fmla="*/ 272253 w 11218359"/>
                <a:gd name="connsiteY24" fmla="*/ 396626 h 396625"/>
                <a:gd name="connsiteX25" fmla="*/ 283693 w 11218359"/>
                <a:gd name="connsiteY25" fmla="*/ 396626 h 396625"/>
                <a:gd name="connsiteX26" fmla="*/ 295132 w 11218359"/>
                <a:gd name="connsiteY26" fmla="*/ 396626 h 396625"/>
                <a:gd name="connsiteX27" fmla="*/ 306572 w 11218359"/>
                <a:gd name="connsiteY27" fmla="*/ 396626 h 396625"/>
                <a:gd name="connsiteX28" fmla="*/ 318011 w 11218359"/>
                <a:gd name="connsiteY28" fmla="*/ 396626 h 396625"/>
                <a:gd name="connsiteX29" fmla="*/ 329451 w 11218359"/>
                <a:gd name="connsiteY29" fmla="*/ 396626 h 396625"/>
                <a:gd name="connsiteX30" fmla="*/ 340890 w 11218359"/>
                <a:gd name="connsiteY30" fmla="*/ 396626 h 396625"/>
                <a:gd name="connsiteX31" fmla="*/ 352330 w 11218359"/>
                <a:gd name="connsiteY31" fmla="*/ 396626 h 396625"/>
                <a:gd name="connsiteX32" fmla="*/ 363769 w 11218359"/>
                <a:gd name="connsiteY32" fmla="*/ 396626 h 396625"/>
                <a:gd name="connsiteX33" fmla="*/ 375209 w 11218359"/>
                <a:gd name="connsiteY33" fmla="*/ 396626 h 396625"/>
                <a:gd name="connsiteX34" fmla="*/ 386648 w 11218359"/>
                <a:gd name="connsiteY34" fmla="*/ 396626 h 396625"/>
                <a:gd name="connsiteX35" fmla="*/ 398088 w 11218359"/>
                <a:gd name="connsiteY35" fmla="*/ 396626 h 396625"/>
                <a:gd name="connsiteX36" fmla="*/ 409527 w 11218359"/>
                <a:gd name="connsiteY36" fmla="*/ 396626 h 396625"/>
                <a:gd name="connsiteX37" fmla="*/ 420967 w 11218359"/>
                <a:gd name="connsiteY37" fmla="*/ 396626 h 396625"/>
                <a:gd name="connsiteX38" fmla="*/ 432406 w 11218359"/>
                <a:gd name="connsiteY38" fmla="*/ 396626 h 396625"/>
                <a:gd name="connsiteX39" fmla="*/ 443846 w 11218359"/>
                <a:gd name="connsiteY39" fmla="*/ 396626 h 396625"/>
                <a:gd name="connsiteX40" fmla="*/ 455285 w 11218359"/>
                <a:gd name="connsiteY40" fmla="*/ 396626 h 396625"/>
                <a:gd name="connsiteX41" fmla="*/ 466725 w 11218359"/>
                <a:gd name="connsiteY41" fmla="*/ 396626 h 396625"/>
                <a:gd name="connsiteX42" fmla="*/ 478165 w 11218359"/>
                <a:gd name="connsiteY42" fmla="*/ 396626 h 396625"/>
                <a:gd name="connsiteX43" fmla="*/ 489604 w 11218359"/>
                <a:gd name="connsiteY43" fmla="*/ 396626 h 396625"/>
                <a:gd name="connsiteX44" fmla="*/ 501044 w 11218359"/>
                <a:gd name="connsiteY44" fmla="*/ 396626 h 396625"/>
                <a:gd name="connsiteX45" fmla="*/ 512483 w 11218359"/>
                <a:gd name="connsiteY45" fmla="*/ 396626 h 396625"/>
                <a:gd name="connsiteX46" fmla="*/ 523923 w 11218359"/>
                <a:gd name="connsiteY46" fmla="*/ 396626 h 396625"/>
                <a:gd name="connsiteX47" fmla="*/ 535362 w 11218359"/>
                <a:gd name="connsiteY47" fmla="*/ 396626 h 396625"/>
                <a:gd name="connsiteX48" fmla="*/ 546802 w 11218359"/>
                <a:gd name="connsiteY48" fmla="*/ 396626 h 396625"/>
                <a:gd name="connsiteX49" fmla="*/ 558241 w 11218359"/>
                <a:gd name="connsiteY49" fmla="*/ 396626 h 396625"/>
                <a:gd name="connsiteX50" fmla="*/ 569681 w 11218359"/>
                <a:gd name="connsiteY50" fmla="*/ 396626 h 396625"/>
                <a:gd name="connsiteX51" fmla="*/ 581120 w 11218359"/>
                <a:gd name="connsiteY51" fmla="*/ 396626 h 396625"/>
                <a:gd name="connsiteX52" fmla="*/ 592560 w 11218359"/>
                <a:gd name="connsiteY52" fmla="*/ 396626 h 396625"/>
                <a:gd name="connsiteX53" fmla="*/ 603999 w 11218359"/>
                <a:gd name="connsiteY53" fmla="*/ 396626 h 396625"/>
                <a:gd name="connsiteX54" fmla="*/ 615439 w 11218359"/>
                <a:gd name="connsiteY54" fmla="*/ 396626 h 396625"/>
                <a:gd name="connsiteX55" fmla="*/ 626878 w 11218359"/>
                <a:gd name="connsiteY55" fmla="*/ 396626 h 396625"/>
                <a:gd name="connsiteX56" fmla="*/ 638318 w 11218359"/>
                <a:gd name="connsiteY56" fmla="*/ 396626 h 396625"/>
                <a:gd name="connsiteX57" fmla="*/ 649757 w 11218359"/>
                <a:gd name="connsiteY57" fmla="*/ 396626 h 396625"/>
                <a:gd name="connsiteX58" fmla="*/ 661192 w 11218359"/>
                <a:gd name="connsiteY58" fmla="*/ 396626 h 396625"/>
                <a:gd name="connsiteX59" fmla="*/ 672632 w 11218359"/>
                <a:gd name="connsiteY59" fmla="*/ 396626 h 396625"/>
                <a:gd name="connsiteX60" fmla="*/ 684071 w 11218359"/>
                <a:gd name="connsiteY60" fmla="*/ 396626 h 396625"/>
                <a:gd name="connsiteX61" fmla="*/ 695511 w 11218359"/>
                <a:gd name="connsiteY61" fmla="*/ 396626 h 396625"/>
                <a:gd name="connsiteX62" fmla="*/ 706950 w 11218359"/>
                <a:gd name="connsiteY62" fmla="*/ 396626 h 396625"/>
                <a:gd name="connsiteX63" fmla="*/ 718390 w 11218359"/>
                <a:gd name="connsiteY63" fmla="*/ 396626 h 396625"/>
                <a:gd name="connsiteX64" fmla="*/ 729829 w 11218359"/>
                <a:gd name="connsiteY64" fmla="*/ 396626 h 396625"/>
                <a:gd name="connsiteX65" fmla="*/ 741269 w 11218359"/>
                <a:gd name="connsiteY65" fmla="*/ 396626 h 396625"/>
                <a:gd name="connsiteX66" fmla="*/ 752708 w 11218359"/>
                <a:gd name="connsiteY66" fmla="*/ 396626 h 396625"/>
                <a:gd name="connsiteX67" fmla="*/ 764148 w 11218359"/>
                <a:gd name="connsiteY67" fmla="*/ 396626 h 396625"/>
                <a:gd name="connsiteX68" fmla="*/ 775587 w 11218359"/>
                <a:gd name="connsiteY68" fmla="*/ 396626 h 396625"/>
                <a:gd name="connsiteX69" fmla="*/ 787027 w 11218359"/>
                <a:gd name="connsiteY69" fmla="*/ 396626 h 396625"/>
                <a:gd name="connsiteX70" fmla="*/ 798467 w 11218359"/>
                <a:gd name="connsiteY70" fmla="*/ 396626 h 396625"/>
                <a:gd name="connsiteX71" fmla="*/ 809906 w 11218359"/>
                <a:gd name="connsiteY71" fmla="*/ 396626 h 396625"/>
                <a:gd name="connsiteX72" fmla="*/ 821346 w 11218359"/>
                <a:gd name="connsiteY72" fmla="*/ 396626 h 396625"/>
                <a:gd name="connsiteX73" fmla="*/ 832785 w 11218359"/>
                <a:gd name="connsiteY73" fmla="*/ 396626 h 396625"/>
                <a:gd name="connsiteX74" fmla="*/ 844225 w 11218359"/>
                <a:gd name="connsiteY74" fmla="*/ 396626 h 396625"/>
                <a:gd name="connsiteX75" fmla="*/ 855664 w 11218359"/>
                <a:gd name="connsiteY75" fmla="*/ 396626 h 396625"/>
                <a:gd name="connsiteX76" fmla="*/ 867104 w 11218359"/>
                <a:gd name="connsiteY76" fmla="*/ 396626 h 396625"/>
                <a:gd name="connsiteX77" fmla="*/ 878543 w 11218359"/>
                <a:gd name="connsiteY77" fmla="*/ 396626 h 396625"/>
                <a:gd name="connsiteX78" fmla="*/ 889983 w 11218359"/>
                <a:gd name="connsiteY78" fmla="*/ 396626 h 396625"/>
                <a:gd name="connsiteX79" fmla="*/ 901422 w 11218359"/>
                <a:gd name="connsiteY79" fmla="*/ 396626 h 396625"/>
                <a:gd name="connsiteX80" fmla="*/ 912862 w 11218359"/>
                <a:gd name="connsiteY80" fmla="*/ 396626 h 396625"/>
                <a:gd name="connsiteX81" fmla="*/ 924301 w 11218359"/>
                <a:gd name="connsiteY81" fmla="*/ 396626 h 396625"/>
                <a:gd name="connsiteX82" fmla="*/ 935741 w 11218359"/>
                <a:gd name="connsiteY82" fmla="*/ 396626 h 396625"/>
                <a:gd name="connsiteX83" fmla="*/ 947180 w 11218359"/>
                <a:gd name="connsiteY83" fmla="*/ 396626 h 396625"/>
                <a:gd name="connsiteX84" fmla="*/ 958620 w 11218359"/>
                <a:gd name="connsiteY84" fmla="*/ 396626 h 396625"/>
                <a:gd name="connsiteX85" fmla="*/ 970059 w 11218359"/>
                <a:gd name="connsiteY85" fmla="*/ 396626 h 396625"/>
                <a:gd name="connsiteX86" fmla="*/ 981499 w 11218359"/>
                <a:gd name="connsiteY86" fmla="*/ 396626 h 396625"/>
                <a:gd name="connsiteX87" fmla="*/ 992938 w 11218359"/>
                <a:gd name="connsiteY87" fmla="*/ 396626 h 396625"/>
                <a:gd name="connsiteX88" fmla="*/ 1004378 w 11218359"/>
                <a:gd name="connsiteY88" fmla="*/ 396626 h 396625"/>
                <a:gd name="connsiteX89" fmla="*/ 1015818 w 11218359"/>
                <a:gd name="connsiteY89" fmla="*/ 396626 h 396625"/>
                <a:gd name="connsiteX90" fmla="*/ 1027257 w 11218359"/>
                <a:gd name="connsiteY90" fmla="*/ 396626 h 396625"/>
                <a:gd name="connsiteX91" fmla="*/ 1038697 w 11218359"/>
                <a:gd name="connsiteY91" fmla="*/ 396626 h 396625"/>
                <a:gd name="connsiteX92" fmla="*/ 1050136 w 11218359"/>
                <a:gd name="connsiteY92" fmla="*/ 396626 h 396625"/>
                <a:gd name="connsiteX93" fmla="*/ 1061576 w 11218359"/>
                <a:gd name="connsiteY93" fmla="*/ 396626 h 396625"/>
                <a:gd name="connsiteX94" fmla="*/ 1073015 w 11218359"/>
                <a:gd name="connsiteY94" fmla="*/ 396626 h 396625"/>
                <a:gd name="connsiteX95" fmla="*/ 1084455 w 11218359"/>
                <a:gd name="connsiteY95" fmla="*/ 396626 h 396625"/>
                <a:gd name="connsiteX96" fmla="*/ 1095894 w 11218359"/>
                <a:gd name="connsiteY96" fmla="*/ 396626 h 396625"/>
                <a:gd name="connsiteX97" fmla="*/ 1107334 w 11218359"/>
                <a:gd name="connsiteY97" fmla="*/ 396626 h 396625"/>
                <a:gd name="connsiteX98" fmla="*/ 1118773 w 11218359"/>
                <a:gd name="connsiteY98" fmla="*/ 396626 h 396625"/>
                <a:gd name="connsiteX99" fmla="*/ 1130213 w 11218359"/>
                <a:gd name="connsiteY99" fmla="*/ 396626 h 396625"/>
                <a:gd name="connsiteX100" fmla="*/ 1141652 w 11218359"/>
                <a:gd name="connsiteY100" fmla="*/ 396626 h 396625"/>
                <a:gd name="connsiteX101" fmla="*/ 1153092 w 11218359"/>
                <a:gd name="connsiteY101" fmla="*/ 396626 h 396625"/>
                <a:gd name="connsiteX102" fmla="*/ 1164531 w 11218359"/>
                <a:gd name="connsiteY102" fmla="*/ 396626 h 396625"/>
                <a:gd name="connsiteX103" fmla="*/ 1175971 w 11218359"/>
                <a:gd name="connsiteY103" fmla="*/ 396626 h 396625"/>
                <a:gd name="connsiteX104" fmla="*/ 1187406 w 11218359"/>
                <a:gd name="connsiteY104" fmla="*/ 396626 h 396625"/>
                <a:gd name="connsiteX105" fmla="*/ 1198845 w 11218359"/>
                <a:gd name="connsiteY105" fmla="*/ 396626 h 396625"/>
                <a:gd name="connsiteX106" fmla="*/ 1210285 w 11218359"/>
                <a:gd name="connsiteY106" fmla="*/ 396626 h 396625"/>
                <a:gd name="connsiteX107" fmla="*/ 1221724 w 11218359"/>
                <a:gd name="connsiteY107" fmla="*/ 396626 h 396625"/>
                <a:gd name="connsiteX108" fmla="*/ 1233164 w 11218359"/>
                <a:gd name="connsiteY108" fmla="*/ 396626 h 396625"/>
                <a:gd name="connsiteX109" fmla="*/ 1244603 w 11218359"/>
                <a:gd name="connsiteY109" fmla="*/ 396626 h 396625"/>
                <a:gd name="connsiteX110" fmla="*/ 1256043 w 11218359"/>
                <a:gd name="connsiteY110" fmla="*/ 396626 h 396625"/>
                <a:gd name="connsiteX111" fmla="*/ 1267482 w 11218359"/>
                <a:gd name="connsiteY111" fmla="*/ 396626 h 396625"/>
                <a:gd name="connsiteX112" fmla="*/ 1278922 w 11218359"/>
                <a:gd name="connsiteY112" fmla="*/ 43572 h 396625"/>
                <a:gd name="connsiteX113" fmla="*/ 1290361 w 11218359"/>
                <a:gd name="connsiteY113" fmla="*/ 0 h 396625"/>
                <a:gd name="connsiteX114" fmla="*/ 1301801 w 11218359"/>
                <a:gd name="connsiteY114" fmla="*/ 387610 h 396625"/>
                <a:gd name="connsiteX115" fmla="*/ 1313240 w 11218359"/>
                <a:gd name="connsiteY115" fmla="*/ 396626 h 396625"/>
                <a:gd name="connsiteX116" fmla="*/ 1324680 w 11218359"/>
                <a:gd name="connsiteY116" fmla="*/ 396626 h 396625"/>
                <a:gd name="connsiteX117" fmla="*/ 1336120 w 11218359"/>
                <a:gd name="connsiteY117" fmla="*/ 396626 h 396625"/>
                <a:gd name="connsiteX118" fmla="*/ 1347559 w 11218359"/>
                <a:gd name="connsiteY118" fmla="*/ 396626 h 396625"/>
                <a:gd name="connsiteX119" fmla="*/ 1358999 w 11218359"/>
                <a:gd name="connsiteY119" fmla="*/ 396626 h 396625"/>
                <a:gd name="connsiteX120" fmla="*/ 1370438 w 11218359"/>
                <a:gd name="connsiteY120" fmla="*/ 396626 h 396625"/>
                <a:gd name="connsiteX121" fmla="*/ 1381878 w 11218359"/>
                <a:gd name="connsiteY121" fmla="*/ 396626 h 396625"/>
                <a:gd name="connsiteX122" fmla="*/ 1393317 w 11218359"/>
                <a:gd name="connsiteY122" fmla="*/ 396626 h 396625"/>
                <a:gd name="connsiteX123" fmla="*/ 1404757 w 11218359"/>
                <a:gd name="connsiteY123" fmla="*/ 396626 h 396625"/>
                <a:gd name="connsiteX124" fmla="*/ 1416196 w 11218359"/>
                <a:gd name="connsiteY124" fmla="*/ 396626 h 396625"/>
                <a:gd name="connsiteX125" fmla="*/ 1427636 w 11218359"/>
                <a:gd name="connsiteY125" fmla="*/ 396626 h 396625"/>
                <a:gd name="connsiteX126" fmla="*/ 1439075 w 11218359"/>
                <a:gd name="connsiteY126" fmla="*/ 396626 h 396625"/>
                <a:gd name="connsiteX127" fmla="*/ 1450515 w 11218359"/>
                <a:gd name="connsiteY127" fmla="*/ 396626 h 396625"/>
                <a:gd name="connsiteX128" fmla="*/ 1461954 w 11218359"/>
                <a:gd name="connsiteY128" fmla="*/ 396626 h 396625"/>
                <a:gd name="connsiteX129" fmla="*/ 1473394 w 11218359"/>
                <a:gd name="connsiteY129" fmla="*/ 396626 h 396625"/>
                <a:gd name="connsiteX130" fmla="*/ 1484833 w 11218359"/>
                <a:gd name="connsiteY130" fmla="*/ 396626 h 396625"/>
                <a:gd name="connsiteX131" fmla="*/ 1496273 w 11218359"/>
                <a:gd name="connsiteY131" fmla="*/ 396626 h 396625"/>
                <a:gd name="connsiteX132" fmla="*/ 1507712 w 11218359"/>
                <a:gd name="connsiteY132" fmla="*/ 396626 h 396625"/>
                <a:gd name="connsiteX133" fmla="*/ 1519152 w 11218359"/>
                <a:gd name="connsiteY133" fmla="*/ 396626 h 396625"/>
                <a:gd name="connsiteX134" fmla="*/ 1530591 w 11218359"/>
                <a:gd name="connsiteY134" fmla="*/ 396626 h 396625"/>
                <a:gd name="connsiteX135" fmla="*/ 1542031 w 11218359"/>
                <a:gd name="connsiteY135" fmla="*/ 396626 h 396625"/>
                <a:gd name="connsiteX136" fmla="*/ 1553471 w 11218359"/>
                <a:gd name="connsiteY136" fmla="*/ 396626 h 396625"/>
                <a:gd name="connsiteX137" fmla="*/ 1564910 w 11218359"/>
                <a:gd name="connsiteY137" fmla="*/ 396626 h 396625"/>
                <a:gd name="connsiteX138" fmla="*/ 1576349 w 11218359"/>
                <a:gd name="connsiteY138" fmla="*/ 396626 h 396625"/>
                <a:gd name="connsiteX139" fmla="*/ 1587789 w 11218359"/>
                <a:gd name="connsiteY139" fmla="*/ 396626 h 396625"/>
                <a:gd name="connsiteX140" fmla="*/ 1599229 w 11218359"/>
                <a:gd name="connsiteY140" fmla="*/ 396626 h 396625"/>
                <a:gd name="connsiteX141" fmla="*/ 1610668 w 11218359"/>
                <a:gd name="connsiteY141" fmla="*/ 396626 h 396625"/>
                <a:gd name="connsiteX142" fmla="*/ 1622107 w 11218359"/>
                <a:gd name="connsiteY142" fmla="*/ 396626 h 396625"/>
                <a:gd name="connsiteX143" fmla="*/ 1633547 w 11218359"/>
                <a:gd name="connsiteY143" fmla="*/ 396626 h 396625"/>
                <a:gd name="connsiteX144" fmla="*/ 1644987 w 11218359"/>
                <a:gd name="connsiteY144" fmla="*/ 396626 h 396625"/>
                <a:gd name="connsiteX145" fmla="*/ 1656426 w 11218359"/>
                <a:gd name="connsiteY145" fmla="*/ 396626 h 396625"/>
                <a:gd name="connsiteX146" fmla="*/ 1667866 w 11218359"/>
                <a:gd name="connsiteY146" fmla="*/ 396626 h 396625"/>
                <a:gd name="connsiteX147" fmla="*/ 1679305 w 11218359"/>
                <a:gd name="connsiteY147" fmla="*/ 396626 h 396625"/>
                <a:gd name="connsiteX148" fmla="*/ 1690745 w 11218359"/>
                <a:gd name="connsiteY148" fmla="*/ 396626 h 396625"/>
                <a:gd name="connsiteX149" fmla="*/ 1702184 w 11218359"/>
                <a:gd name="connsiteY149" fmla="*/ 396626 h 396625"/>
                <a:gd name="connsiteX150" fmla="*/ 1713619 w 11218359"/>
                <a:gd name="connsiteY150" fmla="*/ 396626 h 396625"/>
                <a:gd name="connsiteX151" fmla="*/ 1725063 w 11218359"/>
                <a:gd name="connsiteY151" fmla="*/ 396626 h 396625"/>
                <a:gd name="connsiteX152" fmla="*/ 1736498 w 11218359"/>
                <a:gd name="connsiteY152" fmla="*/ 396626 h 396625"/>
                <a:gd name="connsiteX153" fmla="*/ 1747938 w 11218359"/>
                <a:gd name="connsiteY153" fmla="*/ 396626 h 396625"/>
                <a:gd name="connsiteX154" fmla="*/ 1759377 w 11218359"/>
                <a:gd name="connsiteY154" fmla="*/ 396626 h 396625"/>
                <a:gd name="connsiteX155" fmla="*/ 1770817 w 11218359"/>
                <a:gd name="connsiteY155" fmla="*/ 396626 h 396625"/>
                <a:gd name="connsiteX156" fmla="*/ 1782256 w 11218359"/>
                <a:gd name="connsiteY156" fmla="*/ 396626 h 396625"/>
                <a:gd name="connsiteX157" fmla="*/ 1793696 w 11218359"/>
                <a:gd name="connsiteY157" fmla="*/ 396626 h 396625"/>
                <a:gd name="connsiteX158" fmla="*/ 1805135 w 11218359"/>
                <a:gd name="connsiteY158" fmla="*/ 396626 h 396625"/>
                <a:gd name="connsiteX159" fmla="*/ 1816575 w 11218359"/>
                <a:gd name="connsiteY159" fmla="*/ 396626 h 396625"/>
                <a:gd name="connsiteX160" fmla="*/ 1828014 w 11218359"/>
                <a:gd name="connsiteY160" fmla="*/ 396626 h 396625"/>
                <a:gd name="connsiteX161" fmla="*/ 1839454 w 11218359"/>
                <a:gd name="connsiteY161" fmla="*/ 396626 h 396625"/>
                <a:gd name="connsiteX162" fmla="*/ 1850893 w 11218359"/>
                <a:gd name="connsiteY162" fmla="*/ 396626 h 396625"/>
                <a:gd name="connsiteX163" fmla="*/ 1862333 w 11218359"/>
                <a:gd name="connsiteY163" fmla="*/ 396626 h 396625"/>
                <a:gd name="connsiteX164" fmla="*/ 1873772 w 11218359"/>
                <a:gd name="connsiteY164" fmla="*/ 396626 h 396625"/>
                <a:gd name="connsiteX165" fmla="*/ 1885212 w 11218359"/>
                <a:gd name="connsiteY165" fmla="*/ 396626 h 396625"/>
                <a:gd name="connsiteX166" fmla="*/ 1896651 w 11218359"/>
                <a:gd name="connsiteY166" fmla="*/ 396626 h 396625"/>
                <a:gd name="connsiteX167" fmla="*/ 1908091 w 11218359"/>
                <a:gd name="connsiteY167" fmla="*/ 396626 h 396625"/>
                <a:gd name="connsiteX168" fmla="*/ 1919531 w 11218359"/>
                <a:gd name="connsiteY168" fmla="*/ 396626 h 396625"/>
                <a:gd name="connsiteX169" fmla="*/ 1930970 w 11218359"/>
                <a:gd name="connsiteY169" fmla="*/ 396626 h 396625"/>
                <a:gd name="connsiteX170" fmla="*/ 1942409 w 11218359"/>
                <a:gd name="connsiteY170" fmla="*/ 396626 h 396625"/>
                <a:gd name="connsiteX171" fmla="*/ 1953849 w 11218359"/>
                <a:gd name="connsiteY171" fmla="*/ 396626 h 396625"/>
                <a:gd name="connsiteX172" fmla="*/ 1965289 w 11218359"/>
                <a:gd name="connsiteY172" fmla="*/ 396626 h 396625"/>
                <a:gd name="connsiteX173" fmla="*/ 1976728 w 11218359"/>
                <a:gd name="connsiteY173" fmla="*/ 396626 h 396625"/>
                <a:gd name="connsiteX174" fmla="*/ 1988168 w 11218359"/>
                <a:gd name="connsiteY174" fmla="*/ 396626 h 396625"/>
                <a:gd name="connsiteX175" fmla="*/ 1999607 w 11218359"/>
                <a:gd name="connsiteY175" fmla="*/ 396626 h 396625"/>
                <a:gd name="connsiteX176" fmla="*/ 2011047 w 11218359"/>
                <a:gd name="connsiteY176" fmla="*/ 396626 h 396625"/>
                <a:gd name="connsiteX177" fmla="*/ 2022486 w 11218359"/>
                <a:gd name="connsiteY177" fmla="*/ 396626 h 396625"/>
                <a:gd name="connsiteX178" fmla="*/ 2033926 w 11218359"/>
                <a:gd name="connsiteY178" fmla="*/ 396626 h 396625"/>
                <a:gd name="connsiteX179" fmla="*/ 2045365 w 11218359"/>
                <a:gd name="connsiteY179" fmla="*/ 396626 h 396625"/>
                <a:gd name="connsiteX180" fmla="*/ 2056805 w 11218359"/>
                <a:gd name="connsiteY180" fmla="*/ 396626 h 396625"/>
                <a:gd name="connsiteX181" fmla="*/ 2068244 w 11218359"/>
                <a:gd name="connsiteY181" fmla="*/ 396626 h 396625"/>
                <a:gd name="connsiteX182" fmla="*/ 2079684 w 11218359"/>
                <a:gd name="connsiteY182" fmla="*/ 396626 h 396625"/>
                <a:gd name="connsiteX183" fmla="*/ 2091123 w 11218359"/>
                <a:gd name="connsiteY183" fmla="*/ 396626 h 396625"/>
                <a:gd name="connsiteX184" fmla="*/ 2102563 w 11218359"/>
                <a:gd name="connsiteY184" fmla="*/ 396626 h 396625"/>
                <a:gd name="connsiteX185" fmla="*/ 2114002 w 11218359"/>
                <a:gd name="connsiteY185" fmla="*/ 396626 h 396625"/>
                <a:gd name="connsiteX186" fmla="*/ 2125442 w 11218359"/>
                <a:gd name="connsiteY186" fmla="*/ 396626 h 396625"/>
                <a:gd name="connsiteX187" fmla="*/ 2136882 w 11218359"/>
                <a:gd name="connsiteY187" fmla="*/ 396626 h 396625"/>
                <a:gd name="connsiteX188" fmla="*/ 2148321 w 11218359"/>
                <a:gd name="connsiteY188" fmla="*/ 396626 h 396625"/>
                <a:gd name="connsiteX189" fmla="*/ 2159760 w 11218359"/>
                <a:gd name="connsiteY189" fmla="*/ 396626 h 396625"/>
                <a:gd name="connsiteX190" fmla="*/ 2171200 w 11218359"/>
                <a:gd name="connsiteY190" fmla="*/ 396626 h 396625"/>
                <a:gd name="connsiteX191" fmla="*/ 2182640 w 11218359"/>
                <a:gd name="connsiteY191" fmla="*/ 396626 h 396625"/>
                <a:gd name="connsiteX192" fmla="*/ 2194079 w 11218359"/>
                <a:gd name="connsiteY192" fmla="*/ 396626 h 396625"/>
                <a:gd name="connsiteX193" fmla="*/ 2205519 w 11218359"/>
                <a:gd name="connsiteY193" fmla="*/ 396626 h 396625"/>
                <a:gd name="connsiteX194" fmla="*/ 2216958 w 11218359"/>
                <a:gd name="connsiteY194" fmla="*/ 396626 h 396625"/>
                <a:gd name="connsiteX195" fmla="*/ 2228393 w 11218359"/>
                <a:gd name="connsiteY195" fmla="*/ 396626 h 396625"/>
                <a:gd name="connsiteX196" fmla="*/ 2239837 w 11218359"/>
                <a:gd name="connsiteY196" fmla="*/ 396626 h 396625"/>
                <a:gd name="connsiteX197" fmla="*/ 2251272 w 11218359"/>
                <a:gd name="connsiteY197" fmla="*/ 396626 h 396625"/>
                <a:gd name="connsiteX198" fmla="*/ 2262716 w 11218359"/>
                <a:gd name="connsiteY198" fmla="*/ 396626 h 396625"/>
                <a:gd name="connsiteX199" fmla="*/ 2274151 w 11218359"/>
                <a:gd name="connsiteY199" fmla="*/ 396626 h 396625"/>
                <a:gd name="connsiteX200" fmla="*/ 2285591 w 11218359"/>
                <a:gd name="connsiteY200" fmla="*/ 396626 h 396625"/>
                <a:gd name="connsiteX201" fmla="*/ 2297030 w 11218359"/>
                <a:gd name="connsiteY201" fmla="*/ 396626 h 396625"/>
                <a:gd name="connsiteX202" fmla="*/ 2308470 w 11218359"/>
                <a:gd name="connsiteY202" fmla="*/ 396626 h 396625"/>
                <a:gd name="connsiteX203" fmla="*/ 2319909 w 11218359"/>
                <a:gd name="connsiteY203" fmla="*/ 396626 h 396625"/>
                <a:gd name="connsiteX204" fmla="*/ 2331349 w 11218359"/>
                <a:gd name="connsiteY204" fmla="*/ 396626 h 396625"/>
                <a:gd name="connsiteX205" fmla="*/ 2342788 w 11218359"/>
                <a:gd name="connsiteY205" fmla="*/ 396626 h 396625"/>
                <a:gd name="connsiteX206" fmla="*/ 2354228 w 11218359"/>
                <a:gd name="connsiteY206" fmla="*/ 396626 h 396625"/>
                <a:gd name="connsiteX207" fmla="*/ 2365667 w 11218359"/>
                <a:gd name="connsiteY207" fmla="*/ 396626 h 396625"/>
                <a:gd name="connsiteX208" fmla="*/ 2377107 w 11218359"/>
                <a:gd name="connsiteY208" fmla="*/ 396626 h 396625"/>
                <a:gd name="connsiteX209" fmla="*/ 2388546 w 11218359"/>
                <a:gd name="connsiteY209" fmla="*/ 396626 h 396625"/>
                <a:gd name="connsiteX210" fmla="*/ 2399986 w 11218359"/>
                <a:gd name="connsiteY210" fmla="*/ 396626 h 396625"/>
                <a:gd name="connsiteX211" fmla="*/ 2411425 w 11218359"/>
                <a:gd name="connsiteY211" fmla="*/ 396626 h 396625"/>
                <a:gd name="connsiteX212" fmla="*/ 2422865 w 11218359"/>
                <a:gd name="connsiteY212" fmla="*/ 396626 h 396625"/>
                <a:gd name="connsiteX213" fmla="*/ 2434304 w 11218359"/>
                <a:gd name="connsiteY213" fmla="*/ 396626 h 396625"/>
                <a:gd name="connsiteX214" fmla="*/ 2445744 w 11218359"/>
                <a:gd name="connsiteY214" fmla="*/ 396626 h 396625"/>
                <a:gd name="connsiteX215" fmla="*/ 2457184 w 11218359"/>
                <a:gd name="connsiteY215" fmla="*/ 396626 h 396625"/>
                <a:gd name="connsiteX216" fmla="*/ 2468623 w 11218359"/>
                <a:gd name="connsiteY216" fmla="*/ 396626 h 396625"/>
                <a:gd name="connsiteX217" fmla="*/ 2480062 w 11218359"/>
                <a:gd name="connsiteY217" fmla="*/ 396626 h 396625"/>
                <a:gd name="connsiteX218" fmla="*/ 2491502 w 11218359"/>
                <a:gd name="connsiteY218" fmla="*/ 396626 h 396625"/>
                <a:gd name="connsiteX219" fmla="*/ 2502942 w 11218359"/>
                <a:gd name="connsiteY219" fmla="*/ 396626 h 396625"/>
                <a:gd name="connsiteX220" fmla="*/ 2514381 w 11218359"/>
                <a:gd name="connsiteY220" fmla="*/ 396626 h 396625"/>
                <a:gd name="connsiteX221" fmla="*/ 2525821 w 11218359"/>
                <a:gd name="connsiteY221" fmla="*/ 396626 h 396625"/>
                <a:gd name="connsiteX222" fmla="*/ 2537260 w 11218359"/>
                <a:gd name="connsiteY222" fmla="*/ 396626 h 396625"/>
                <a:gd name="connsiteX223" fmla="*/ 2548700 w 11218359"/>
                <a:gd name="connsiteY223" fmla="*/ 396626 h 396625"/>
                <a:gd name="connsiteX224" fmla="*/ 2560139 w 11218359"/>
                <a:gd name="connsiteY224" fmla="*/ 396626 h 396625"/>
                <a:gd name="connsiteX225" fmla="*/ 2571579 w 11218359"/>
                <a:gd name="connsiteY225" fmla="*/ 396626 h 396625"/>
                <a:gd name="connsiteX226" fmla="*/ 2583018 w 11218359"/>
                <a:gd name="connsiteY226" fmla="*/ 396626 h 396625"/>
                <a:gd name="connsiteX227" fmla="*/ 2594458 w 11218359"/>
                <a:gd name="connsiteY227" fmla="*/ 396626 h 396625"/>
                <a:gd name="connsiteX228" fmla="*/ 2605897 w 11218359"/>
                <a:gd name="connsiteY228" fmla="*/ 396626 h 396625"/>
                <a:gd name="connsiteX229" fmla="*/ 2617337 w 11218359"/>
                <a:gd name="connsiteY229" fmla="*/ 396626 h 396625"/>
                <a:gd name="connsiteX230" fmla="*/ 2628776 w 11218359"/>
                <a:gd name="connsiteY230" fmla="*/ 396626 h 396625"/>
                <a:gd name="connsiteX231" fmla="*/ 2640216 w 11218359"/>
                <a:gd name="connsiteY231" fmla="*/ 396626 h 396625"/>
                <a:gd name="connsiteX232" fmla="*/ 2651655 w 11218359"/>
                <a:gd name="connsiteY232" fmla="*/ 396626 h 396625"/>
                <a:gd name="connsiteX233" fmla="*/ 2663095 w 11218359"/>
                <a:gd name="connsiteY233" fmla="*/ 396626 h 396625"/>
                <a:gd name="connsiteX234" fmla="*/ 2674535 w 11218359"/>
                <a:gd name="connsiteY234" fmla="*/ 396626 h 396625"/>
                <a:gd name="connsiteX235" fmla="*/ 2685974 w 11218359"/>
                <a:gd name="connsiteY235" fmla="*/ 396626 h 396625"/>
                <a:gd name="connsiteX236" fmla="*/ 2697413 w 11218359"/>
                <a:gd name="connsiteY236" fmla="*/ 396626 h 396625"/>
                <a:gd name="connsiteX237" fmla="*/ 2708853 w 11218359"/>
                <a:gd name="connsiteY237" fmla="*/ 396626 h 396625"/>
                <a:gd name="connsiteX238" fmla="*/ 2720293 w 11218359"/>
                <a:gd name="connsiteY238" fmla="*/ 396626 h 396625"/>
                <a:gd name="connsiteX239" fmla="*/ 2731727 w 11218359"/>
                <a:gd name="connsiteY239" fmla="*/ 396626 h 396625"/>
                <a:gd name="connsiteX240" fmla="*/ 2743172 w 11218359"/>
                <a:gd name="connsiteY240" fmla="*/ 396626 h 396625"/>
                <a:gd name="connsiteX241" fmla="*/ 2754611 w 11218359"/>
                <a:gd name="connsiteY241" fmla="*/ 396626 h 396625"/>
                <a:gd name="connsiteX242" fmla="*/ 2766046 w 11218359"/>
                <a:gd name="connsiteY242" fmla="*/ 396626 h 396625"/>
                <a:gd name="connsiteX243" fmla="*/ 2777490 w 11218359"/>
                <a:gd name="connsiteY243" fmla="*/ 396626 h 396625"/>
                <a:gd name="connsiteX244" fmla="*/ 2788925 w 11218359"/>
                <a:gd name="connsiteY244" fmla="*/ 396626 h 396625"/>
                <a:gd name="connsiteX245" fmla="*/ 2800364 w 11218359"/>
                <a:gd name="connsiteY245" fmla="*/ 396626 h 396625"/>
                <a:gd name="connsiteX246" fmla="*/ 2811804 w 11218359"/>
                <a:gd name="connsiteY246" fmla="*/ 396626 h 396625"/>
                <a:gd name="connsiteX247" fmla="*/ 2823243 w 11218359"/>
                <a:gd name="connsiteY247" fmla="*/ 396626 h 396625"/>
                <a:gd name="connsiteX248" fmla="*/ 2834683 w 11218359"/>
                <a:gd name="connsiteY248" fmla="*/ 396626 h 396625"/>
                <a:gd name="connsiteX249" fmla="*/ 2846123 w 11218359"/>
                <a:gd name="connsiteY249" fmla="*/ 396626 h 396625"/>
                <a:gd name="connsiteX250" fmla="*/ 2857562 w 11218359"/>
                <a:gd name="connsiteY250" fmla="*/ 396626 h 396625"/>
                <a:gd name="connsiteX251" fmla="*/ 2869001 w 11218359"/>
                <a:gd name="connsiteY251" fmla="*/ 396626 h 396625"/>
                <a:gd name="connsiteX252" fmla="*/ 2880441 w 11218359"/>
                <a:gd name="connsiteY252" fmla="*/ 396626 h 396625"/>
                <a:gd name="connsiteX253" fmla="*/ 2891881 w 11218359"/>
                <a:gd name="connsiteY253" fmla="*/ 396626 h 396625"/>
                <a:gd name="connsiteX254" fmla="*/ 2903320 w 11218359"/>
                <a:gd name="connsiteY254" fmla="*/ 396626 h 396625"/>
                <a:gd name="connsiteX255" fmla="*/ 2914760 w 11218359"/>
                <a:gd name="connsiteY255" fmla="*/ 396626 h 396625"/>
                <a:gd name="connsiteX256" fmla="*/ 2926199 w 11218359"/>
                <a:gd name="connsiteY256" fmla="*/ 396626 h 396625"/>
                <a:gd name="connsiteX257" fmla="*/ 2937639 w 11218359"/>
                <a:gd name="connsiteY257" fmla="*/ 396626 h 396625"/>
                <a:gd name="connsiteX258" fmla="*/ 2949078 w 11218359"/>
                <a:gd name="connsiteY258" fmla="*/ 396626 h 396625"/>
                <a:gd name="connsiteX259" fmla="*/ 2960518 w 11218359"/>
                <a:gd name="connsiteY259" fmla="*/ 396626 h 396625"/>
                <a:gd name="connsiteX260" fmla="*/ 2971957 w 11218359"/>
                <a:gd name="connsiteY260" fmla="*/ 396626 h 396625"/>
                <a:gd name="connsiteX261" fmla="*/ 2983397 w 11218359"/>
                <a:gd name="connsiteY261" fmla="*/ 396626 h 396625"/>
                <a:gd name="connsiteX262" fmla="*/ 2994837 w 11218359"/>
                <a:gd name="connsiteY262" fmla="*/ 396626 h 396625"/>
                <a:gd name="connsiteX263" fmla="*/ 3006276 w 11218359"/>
                <a:gd name="connsiteY263" fmla="*/ 396626 h 396625"/>
                <a:gd name="connsiteX264" fmla="*/ 3017715 w 11218359"/>
                <a:gd name="connsiteY264" fmla="*/ 396626 h 396625"/>
                <a:gd name="connsiteX265" fmla="*/ 3029155 w 11218359"/>
                <a:gd name="connsiteY265" fmla="*/ 396626 h 396625"/>
                <a:gd name="connsiteX266" fmla="*/ 3040594 w 11218359"/>
                <a:gd name="connsiteY266" fmla="*/ 396626 h 396625"/>
                <a:gd name="connsiteX267" fmla="*/ 3052034 w 11218359"/>
                <a:gd name="connsiteY267" fmla="*/ 396626 h 396625"/>
                <a:gd name="connsiteX268" fmla="*/ 3063474 w 11218359"/>
                <a:gd name="connsiteY268" fmla="*/ 396626 h 396625"/>
                <a:gd name="connsiteX269" fmla="*/ 3074913 w 11218359"/>
                <a:gd name="connsiteY269" fmla="*/ 396626 h 396625"/>
                <a:gd name="connsiteX270" fmla="*/ 3086352 w 11218359"/>
                <a:gd name="connsiteY270" fmla="*/ 396626 h 396625"/>
                <a:gd name="connsiteX271" fmla="*/ 3097792 w 11218359"/>
                <a:gd name="connsiteY271" fmla="*/ 396626 h 396625"/>
                <a:gd name="connsiteX272" fmla="*/ 3109232 w 11218359"/>
                <a:gd name="connsiteY272" fmla="*/ 396626 h 396625"/>
                <a:gd name="connsiteX273" fmla="*/ 3120671 w 11218359"/>
                <a:gd name="connsiteY273" fmla="*/ 396626 h 396625"/>
                <a:gd name="connsiteX274" fmla="*/ 3132111 w 11218359"/>
                <a:gd name="connsiteY274" fmla="*/ 396626 h 396625"/>
                <a:gd name="connsiteX275" fmla="*/ 3143550 w 11218359"/>
                <a:gd name="connsiteY275" fmla="*/ 396626 h 396625"/>
                <a:gd name="connsiteX276" fmla="*/ 3154990 w 11218359"/>
                <a:gd name="connsiteY276" fmla="*/ 396626 h 396625"/>
                <a:gd name="connsiteX277" fmla="*/ 3166429 w 11218359"/>
                <a:gd name="connsiteY277" fmla="*/ 396626 h 396625"/>
                <a:gd name="connsiteX278" fmla="*/ 3177869 w 11218359"/>
                <a:gd name="connsiteY278" fmla="*/ 396626 h 396625"/>
                <a:gd name="connsiteX279" fmla="*/ 3189308 w 11218359"/>
                <a:gd name="connsiteY279" fmla="*/ 396626 h 396625"/>
                <a:gd name="connsiteX280" fmla="*/ 3200748 w 11218359"/>
                <a:gd name="connsiteY280" fmla="*/ 396626 h 396625"/>
                <a:gd name="connsiteX281" fmla="*/ 3212187 w 11218359"/>
                <a:gd name="connsiteY281" fmla="*/ 396626 h 396625"/>
                <a:gd name="connsiteX282" fmla="*/ 3223627 w 11218359"/>
                <a:gd name="connsiteY282" fmla="*/ 396626 h 396625"/>
                <a:gd name="connsiteX283" fmla="*/ 3235066 w 11218359"/>
                <a:gd name="connsiteY283" fmla="*/ 396626 h 396625"/>
                <a:gd name="connsiteX284" fmla="*/ 3246501 w 11218359"/>
                <a:gd name="connsiteY284" fmla="*/ 396626 h 396625"/>
                <a:gd name="connsiteX285" fmla="*/ 3257945 w 11218359"/>
                <a:gd name="connsiteY285" fmla="*/ 396626 h 396625"/>
                <a:gd name="connsiteX286" fmla="*/ 3269385 w 11218359"/>
                <a:gd name="connsiteY286" fmla="*/ 396626 h 396625"/>
                <a:gd name="connsiteX287" fmla="*/ 3280825 w 11218359"/>
                <a:gd name="connsiteY287" fmla="*/ 396626 h 396625"/>
                <a:gd name="connsiteX288" fmla="*/ 3292264 w 11218359"/>
                <a:gd name="connsiteY288" fmla="*/ 396626 h 396625"/>
                <a:gd name="connsiteX289" fmla="*/ 3303699 w 11218359"/>
                <a:gd name="connsiteY289" fmla="*/ 396626 h 396625"/>
                <a:gd name="connsiteX290" fmla="*/ 3315143 w 11218359"/>
                <a:gd name="connsiteY290" fmla="*/ 396626 h 396625"/>
                <a:gd name="connsiteX291" fmla="*/ 3326578 w 11218359"/>
                <a:gd name="connsiteY291" fmla="*/ 396626 h 396625"/>
                <a:gd name="connsiteX292" fmla="*/ 3338017 w 11218359"/>
                <a:gd name="connsiteY292" fmla="*/ 396626 h 396625"/>
                <a:gd name="connsiteX293" fmla="*/ 3349457 w 11218359"/>
                <a:gd name="connsiteY293" fmla="*/ 396626 h 396625"/>
                <a:gd name="connsiteX294" fmla="*/ 3360896 w 11218359"/>
                <a:gd name="connsiteY294" fmla="*/ 396626 h 396625"/>
                <a:gd name="connsiteX295" fmla="*/ 3372336 w 11218359"/>
                <a:gd name="connsiteY295" fmla="*/ 396626 h 396625"/>
                <a:gd name="connsiteX296" fmla="*/ 3383776 w 11218359"/>
                <a:gd name="connsiteY296" fmla="*/ 396626 h 396625"/>
                <a:gd name="connsiteX297" fmla="*/ 3395215 w 11218359"/>
                <a:gd name="connsiteY297" fmla="*/ 396626 h 396625"/>
                <a:gd name="connsiteX298" fmla="*/ 3406654 w 11218359"/>
                <a:gd name="connsiteY298" fmla="*/ 396626 h 396625"/>
                <a:gd name="connsiteX299" fmla="*/ 3418094 w 11218359"/>
                <a:gd name="connsiteY299" fmla="*/ 396626 h 396625"/>
                <a:gd name="connsiteX300" fmla="*/ 3429534 w 11218359"/>
                <a:gd name="connsiteY300" fmla="*/ 396626 h 396625"/>
                <a:gd name="connsiteX301" fmla="*/ 3440973 w 11218359"/>
                <a:gd name="connsiteY301" fmla="*/ 396626 h 396625"/>
                <a:gd name="connsiteX302" fmla="*/ 3452413 w 11218359"/>
                <a:gd name="connsiteY302" fmla="*/ 396626 h 396625"/>
                <a:gd name="connsiteX303" fmla="*/ 3463852 w 11218359"/>
                <a:gd name="connsiteY303" fmla="*/ 396626 h 396625"/>
                <a:gd name="connsiteX304" fmla="*/ 3475292 w 11218359"/>
                <a:gd name="connsiteY304" fmla="*/ 396626 h 396625"/>
                <a:gd name="connsiteX305" fmla="*/ 3486731 w 11218359"/>
                <a:gd name="connsiteY305" fmla="*/ 396626 h 396625"/>
                <a:gd name="connsiteX306" fmla="*/ 3498171 w 11218359"/>
                <a:gd name="connsiteY306" fmla="*/ 396626 h 396625"/>
                <a:gd name="connsiteX307" fmla="*/ 3509610 w 11218359"/>
                <a:gd name="connsiteY307" fmla="*/ 396626 h 396625"/>
                <a:gd name="connsiteX308" fmla="*/ 3521050 w 11218359"/>
                <a:gd name="connsiteY308" fmla="*/ 396626 h 396625"/>
                <a:gd name="connsiteX309" fmla="*/ 3532489 w 11218359"/>
                <a:gd name="connsiteY309" fmla="*/ 396626 h 396625"/>
                <a:gd name="connsiteX310" fmla="*/ 3543929 w 11218359"/>
                <a:gd name="connsiteY310" fmla="*/ 396626 h 396625"/>
                <a:gd name="connsiteX311" fmla="*/ 3555368 w 11218359"/>
                <a:gd name="connsiteY311" fmla="*/ 396626 h 396625"/>
                <a:gd name="connsiteX312" fmla="*/ 3566808 w 11218359"/>
                <a:gd name="connsiteY312" fmla="*/ 396626 h 396625"/>
                <a:gd name="connsiteX313" fmla="*/ 3578247 w 11218359"/>
                <a:gd name="connsiteY313" fmla="*/ 396626 h 396625"/>
                <a:gd name="connsiteX314" fmla="*/ 3589687 w 11218359"/>
                <a:gd name="connsiteY314" fmla="*/ 396626 h 396625"/>
                <a:gd name="connsiteX315" fmla="*/ 3601127 w 11218359"/>
                <a:gd name="connsiteY315" fmla="*/ 396626 h 396625"/>
                <a:gd name="connsiteX316" fmla="*/ 3612566 w 11218359"/>
                <a:gd name="connsiteY316" fmla="*/ 396626 h 396625"/>
                <a:gd name="connsiteX317" fmla="*/ 3624005 w 11218359"/>
                <a:gd name="connsiteY317" fmla="*/ 396626 h 396625"/>
                <a:gd name="connsiteX318" fmla="*/ 3635445 w 11218359"/>
                <a:gd name="connsiteY318" fmla="*/ 396626 h 396625"/>
                <a:gd name="connsiteX319" fmla="*/ 3646885 w 11218359"/>
                <a:gd name="connsiteY319" fmla="*/ 396626 h 396625"/>
                <a:gd name="connsiteX320" fmla="*/ 3658324 w 11218359"/>
                <a:gd name="connsiteY320" fmla="*/ 396626 h 396625"/>
                <a:gd name="connsiteX321" fmla="*/ 3669764 w 11218359"/>
                <a:gd name="connsiteY321" fmla="*/ 396626 h 396625"/>
                <a:gd name="connsiteX322" fmla="*/ 3681203 w 11218359"/>
                <a:gd name="connsiteY322" fmla="*/ 396626 h 396625"/>
                <a:gd name="connsiteX323" fmla="*/ 3692643 w 11218359"/>
                <a:gd name="connsiteY323" fmla="*/ 396626 h 396625"/>
                <a:gd name="connsiteX324" fmla="*/ 3704082 w 11218359"/>
                <a:gd name="connsiteY324" fmla="*/ 396626 h 396625"/>
                <a:gd name="connsiteX325" fmla="*/ 3715522 w 11218359"/>
                <a:gd name="connsiteY325" fmla="*/ 396626 h 396625"/>
                <a:gd name="connsiteX326" fmla="*/ 3726961 w 11218359"/>
                <a:gd name="connsiteY326" fmla="*/ 396626 h 396625"/>
                <a:gd name="connsiteX327" fmla="*/ 3738401 w 11218359"/>
                <a:gd name="connsiteY327" fmla="*/ 396626 h 396625"/>
                <a:gd name="connsiteX328" fmla="*/ 3749840 w 11218359"/>
                <a:gd name="connsiteY328" fmla="*/ 396626 h 396625"/>
                <a:gd name="connsiteX329" fmla="*/ 3761280 w 11218359"/>
                <a:gd name="connsiteY329" fmla="*/ 396626 h 396625"/>
                <a:gd name="connsiteX330" fmla="*/ 3772719 w 11218359"/>
                <a:gd name="connsiteY330" fmla="*/ 396626 h 396625"/>
                <a:gd name="connsiteX331" fmla="*/ 3784154 w 11218359"/>
                <a:gd name="connsiteY331" fmla="*/ 396626 h 396625"/>
                <a:gd name="connsiteX332" fmla="*/ 3795598 w 11218359"/>
                <a:gd name="connsiteY332" fmla="*/ 396626 h 396625"/>
                <a:gd name="connsiteX333" fmla="*/ 3807033 w 11218359"/>
                <a:gd name="connsiteY333" fmla="*/ 396626 h 396625"/>
                <a:gd name="connsiteX334" fmla="*/ 3818473 w 11218359"/>
                <a:gd name="connsiteY334" fmla="*/ 396626 h 396625"/>
                <a:gd name="connsiteX335" fmla="*/ 3829917 w 11218359"/>
                <a:gd name="connsiteY335" fmla="*/ 396626 h 396625"/>
                <a:gd name="connsiteX336" fmla="*/ 3841352 w 11218359"/>
                <a:gd name="connsiteY336" fmla="*/ 396626 h 396625"/>
                <a:gd name="connsiteX337" fmla="*/ 3852791 w 11218359"/>
                <a:gd name="connsiteY337" fmla="*/ 396626 h 396625"/>
                <a:gd name="connsiteX338" fmla="*/ 3864231 w 11218359"/>
                <a:gd name="connsiteY338" fmla="*/ 396626 h 396625"/>
                <a:gd name="connsiteX339" fmla="*/ 3875670 w 11218359"/>
                <a:gd name="connsiteY339" fmla="*/ 396626 h 396625"/>
                <a:gd name="connsiteX340" fmla="*/ 3887110 w 11218359"/>
                <a:gd name="connsiteY340" fmla="*/ 396626 h 396625"/>
                <a:gd name="connsiteX341" fmla="*/ 3898549 w 11218359"/>
                <a:gd name="connsiteY341" fmla="*/ 396626 h 396625"/>
                <a:gd name="connsiteX342" fmla="*/ 3909989 w 11218359"/>
                <a:gd name="connsiteY342" fmla="*/ 396626 h 396625"/>
                <a:gd name="connsiteX343" fmla="*/ 3921447 w 11218359"/>
                <a:gd name="connsiteY343" fmla="*/ 396626 h 396625"/>
                <a:gd name="connsiteX344" fmla="*/ 3932878 w 11218359"/>
                <a:gd name="connsiteY344" fmla="*/ 396626 h 396625"/>
                <a:gd name="connsiteX345" fmla="*/ 3944307 w 11218359"/>
                <a:gd name="connsiteY345" fmla="*/ 396626 h 396625"/>
                <a:gd name="connsiteX346" fmla="*/ 3955737 w 11218359"/>
                <a:gd name="connsiteY346" fmla="*/ 396626 h 396625"/>
                <a:gd name="connsiteX347" fmla="*/ 3967167 w 11218359"/>
                <a:gd name="connsiteY347" fmla="*/ 396626 h 396625"/>
                <a:gd name="connsiteX348" fmla="*/ 3978645 w 11218359"/>
                <a:gd name="connsiteY348" fmla="*/ 396626 h 396625"/>
                <a:gd name="connsiteX349" fmla="*/ 3990075 w 11218359"/>
                <a:gd name="connsiteY349" fmla="*/ 396626 h 396625"/>
                <a:gd name="connsiteX350" fmla="*/ 4001505 w 11218359"/>
                <a:gd name="connsiteY350" fmla="*/ 396626 h 396625"/>
                <a:gd name="connsiteX351" fmla="*/ 4012935 w 11218359"/>
                <a:gd name="connsiteY351" fmla="*/ 396626 h 396625"/>
                <a:gd name="connsiteX352" fmla="*/ 4024365 w 11218359"/>
                <a:gd name="connsiteY352" fmla="*/ 396626 h 396625"/>
                <a:gd name="connsiteX353" fmla="*/ 4035843 w 11218359"/>
                <a:gd name="connsiteY353" fmla="*/ 396626 h 396625"/>
                <a:gd name="connsiteX354" fmla="*/ 4047273 w 11218359"/>
                <a:gd name="connsiteY354" fmla="*/ 396626 h 396625"/>
                <a:gd name="connsiteX355" fmla="*/ 4058702 w 11218359"/>
                <a:gd name="connsiteY355" fmla="*/ 396626 h 396625"/>
                <a:gd name="connsiteX356" fmla="*/ 4070133 w 11218359"/>
                <a:gd name="connsiteY356" fmla="*/ 396626 h 396625"/>
                <a:gd name="connsiteX357" fmla="*/ 4081563 w 11218359"/>
                <a:gd name="connsiteY357" fmla="*/ 396626 h 396625"/>
                <a:gd name="connsiteX358" fmla="*/ 4093040 w 11218359"/>
                <a:gd name="connsiteY358" fmla="*/ 396626 h 396625"/>
                <a:gd name="connsiteX359" fmla="*/ 4104471 w 11218359"/>
                <a:gd name="connsiteY359" fmla="*/ 396626 h 396625"/>
                <a:gd name="connsiteX360" fmla="*/ 4115900 w 11218359"/>
                <a:gd name="connsiteY360" fmla="*/ 396626 h 396625"/>
                <a:gd name="connsiteX361" fmla="*/ 4127330 w 11218359"/>
                <a:gd name="connsiteY361" fmla="*/ 396626 h 396625"/>
                <a:gd name="connsiteX362" fmla="*/ 4138760 w 11218359"/>
                <a:gd name="connsiteY362" fmla="*/ 396626 h 396625"/>
                <a:gd name="connsiteX363" fmla="*/ 4150238 w 11218359"/>
                <a:gd name="connsiteY363" fmla="*/ 396626 h 396625"/>
                <a:gd name="connsiteX364" fmla="*/ 4161668 w 11218359"/>
                <a:gd name="connsiteY364" fmla="*/ 396626 h 396625"/>
                <a:gd name="connsiteX365" fmla="*/ 4173098 w 11218359"/>
                <a:gd name="connsiteY365" fmla="*/ 396626 h 396625"/>
                <a:gd name="connsiteX366" fmla="*/ 4184528 w 11218359"/>
                <a:gd name="connsiteY366" fmla="*/ 396626 h 396625"/>
                <a:gd name="connsiteX367" fmla="*/ 4195958 w 11218359"/>
                <a:gd name="connsiteY367" fmla="*/ 396626 h 396625"/>
                <a:gd name="connsiteX368" fmla="*/ 4207436 w 11218359"/>
                <a:gd name="connsiteY368" fmla="*/ 396626 h 396625"/>
                <a:gd name="connsiteX369" fmla="*/ 4218865 w 11218359"/>
                <a:gd name="connsiteY369" fmla="*/ 396626 h 396625"/>
                <a:gd name="connsiteX370" fmla="*/ 4230296 w 11218359"/>
                <a:gd name="connsiteY370" fmla="*/ 396626 h 396625"/>
                <a:gd name="connsiteX371" fmla="*/ 4241726 w 11218359"/>
                <a:gd name="connsiteY371" fmla="*/ 396626 h 396625"/>
                <a:gd name="connsiteX372" fmla="*/ 4253156 w 11218359"/>
                <a:gd name="connsiteY372" fmla="*/ 396626 h 396625"/>
                <a:gd name="connsiteX373" fmla="*/ 4264634 w 11218359"/>
                <a:gd name="connsiteY373" fmla="*/ 396626 h 396625"/>
                <a:gd name="connsiteX374" fmla="*/ 4276063 w 11218359"/>
                <a:gd name="connsiteY374" fmla="*/ 396626 h 396625"/>
                <a:gd name="connsiteX375" fmla="*/ 4287493 w 11218359"/>
                <a:gd name="connsiteY375" fmla="*/ 396626 h 396625"/>
                <a:gd name="connsiteX376" fmla="*/ 4298923 w 11218359"/>
                <a:gd name="connsiteY376" fmla="*/ 396626 h 396625"/>
                <a:gd name="connsiteX377" fmla="*/ 4310353 w 11218359"/>
                <a:gd name="connsiteY377" fmla="*/ 396626 h 396625"/>
                <a:gd name="connsiteX378" fmla="*/ 4321831 w 11218359"/>
                <a:gd name="connsiteY378" fmla="*/ 396626 h 396625"/>
                <a:gd name="connsiteX379" fmla="*/ 4333261 w 11218359"/>
                <a:gd name="connsiteY379" fmla="*/ 396626 h 396625"/>
                <a:gd name="connsiteX380" fmla="*/ 4344691 w 11218359"/>
                <a:gd name="connsiteY380" fmla="*/ 396626 h 396625"/>
                <a:gd name="connsiteX381" fmla="*/ 4356121 w 11218359"/>
                <a:gd name="connsiteY381" fmla="*/ 396626 h 396625"/>
                <a:gd name="connsiteX382" fmla="*/ 4367551 w 11218359"/>
                <a:gd name="connsiteY382" fmla="*/ 396626 h 396625"/>
                <a:gd name="connsiteX383" fmla="*/ 4379028 w 11218359"/>
                <a:gd name="connsiteY383" fmla="*/ 396626 h 396625"/>
                <a:gd name="connsiteX384" fmla="*/ 4390458 w 11218359"/>
                <a:gd name="connsiteY384" fmla="*/ 396626 h 396625"/>
                <a:gd name="connsiteX385" fmla="*/ 4401889 w 11218359"/>
                <a:gd name="connsiteY385" fmla="*/ 396626 h 396625"/>
                <a:gd name="connsiteX386" fmla="*/ 4413319 w 11218359"/>
                <a:gd name="connsiteY386" fmla="*/ 396626 h 396625"/>
                <a:gd name="connsiteX387" fmla="*/ 4424749 w 11218359"/>
                <a:gd name="connsiteY387" fmla="*/ 396626 h 396625"/>
                <a:gd name="connsiteX388" fmla="*/ 4436226 w 11218359"/>
                <a:gd name="connsiteY388" fmla="*/ 396626 h 396625"/>
                <a:gd name="connsiteX389" fmla="*/ 4447656 w 11218359"/>
                <a:gd name="connsiteY389" fmla="*/ 396626 h 396625"/>
                <a:gd name="connsiteX390" fmla="*/ 4459086 w 11218359"/>
                <a:gd name="connsiteY390" fmla="*/ 396626 h 396625"/>
                <a:gd name="connsiteX391" fmla="*/ 4470516 w 11218359"/>
                <a:gd name="connsiteY391" fmla="*/ 396626 h 396625"/>
                <a:gd name="connsiteX392" fmla="*/ 4481946 w 11218359"/>
                <a:gd name="connsiteY392" fmla="*/ 396626 h 396625"/>
                <a:gd name="connsiteX393" fmla="*/ 4493424 w 11218359"/>
                <a:gd name="connsiteY393" fmla="*/ 396626 h 396625"/>
                <a:gd name="connsiteX394" fmla="*/ 4504854 w 11218359"/>
                <a:gd name="connsiteY394" fmla="*/ 396626 h 396625"/>
                <a:gd name="connsiteX395" fmla="*/ 4516284 w 11218359"/>
                <a:gd name="connsiteY395" fmla="*/ 396626 h 396625"/>
                <a:gd name="connsiteX396" fmla="*/ 4527714 w 11218359"/>
                <a:gd name="connsiteY396" fmla="*/ 396626 h 396625"/>
                <a:gd name="connsiteX397" fmla="*/ 4539144 w 11218359"/>
                <a:gd name="connsiteY397" fmla="*/ 396626 h 396625"/>
                <a:gd name="connsiteX398" fmla="*/ 4550621 w 11218359"/>
                <a:gd name="connsiteY398" fmla="*/ 396626 h 396625"/>
                <a:gd name="connsiteX399" fmla="*/ 4562051 w 11218359"/>
                <a:gd name="connsiteY399" fmla="*/ 396626 h 396625"/>
                <a:gd name="connsiteX400" fmla="*/ 4573482 w 11218359"/>
                <a:gd name="connsiteY400" fmla="*/ 396626 h 396625"/>
                <a:gd name="connsiteX401" fmla="*/ 4584912 w 11218359"/>
                <a:gd name="connsiteY401" fmla="*/ 396626 h 396625"/>
                <a:gd name="connsiteX402" fmla="*/ 4596341 w 11218359"/>
                <a:gd name="connsiteY402" fmla="*/ 396626 h 396625"/>
                <a:gd name="connsiteX403" fmla="*/ 4607771 w 11218359"/>
                <a:gd name="connsiteY403" fmla="*/ 396626 h 396625"/>
                <a:gd name="connsiteX404" fmla="*/ 4619249 w 11218359"/>
                <a:gd name="connsiteY404" fmla="*/ 396626 h 396625"/>
                <a:gd name="connsiteX405" fmla="*/ 4630679 w 11218359"/>
                <a:gd name="connsiteY405" fmla="*/ 396626 h 396625"/>
                <a:gd name="connsiteX406" fmla="*/ 4642109 w 11218359"/>
                <a:gd name="connsiteY406" fmla="*/ 396626 h 396625"/>
                <a:gd name="connsiteX407" fmla="*/ 4653539 w 11218359"/>
                <a:gd name="connsiteY407" fmla="*/ 396626 h 396625"/>
                <a:gd name="connsiteX408" fmla="*/ 4664969 w 11218359"/>
                <a:gd name="connsiteY408" fmla="*/ 396626 h 396625"/>
                <a:gd name="connsiteX409" fmla="*/ 4676447 w 11218359"/>
                <a:gd name="connsiteY409" fmla="*/ 396626 h 396625"/>
                <a:gd name="connsiteX410" fmla="*/ 4687877 w 11218359"/>
                <a:gd name="connsiteY410" fmla="*/ 396626 h 396625"/>
                <a:gd name="connsiteX411" fmla="*/ 4699306 w 11218359"/>
                <a:gd name="connsiteY411" fmla="*/ 396626 h 396625"/>
                <a:gd name="connsiteX412" fmla="*/ 4710737 w 11218359"/>
                <a:gd name="connsiteY412" fmla="*/ 396626 h 396625"/>
                <a:gd name="connsiteX413" fmla="*/ 4722167 w 11218359"/>
                <a:gd name="connsiteY413" fmla="*/ 396626 h 396625"/>
                <a:gd name="connsiteX414" fmla="*/ 4733644 w 11218359"/>
                <a:gd name="connsiteY414" fmla="*/ 396626 h 396625"/>
                <a:gd name="connsiteX415" fmla="*/ 4745075 w 11218359"/>
                <a:gd name="connsiteY415" fmla="*/ 396626 h 396625"/>
                <a:gd name="connsiteX416" fmla="*/ 4756504 w 11218359"/>
                <a:gd name="connsiteY416" fmla="*/ 396626 h 396625"/>
                <a:gd name="connsiteX417" fmla="*/ 4767934 w 11218359"/>
                <a:gd name="connsiteY417" fmla="*/ 396626 h 396625"/>
                <a:gd name="connsiteX418" fmla="*/ 4779364 w 11218359"/>
                <a:gd name="connsiteY418" fmla="*/ 396626 h 396625"/>
                <a:gd name="connsiteX419" fmla="*/ 4790842 w 11218359"/>
                <a:gd name="connsiteY419" fmla="*/ 396626 h 396625"/>
                <a:gd name="connsiteX420" fmla="*/ 4802272 w 11218359"/>
                <a:gd name="connsiteY420" fmla="*/ 396626 h 396625"/>
                <a:gd name="connsiteX421" fmla="*/ 4813702 w 11218359"/>
                <a:gd name="connsiteY421" fmla="*/ 396626 h 396625"/>
                <a:gd name="connsiteX422" fmla="*/ 4825132 w 11218359"/>
                <a:gd name="connsiteY422" fmla="*/ 396626 h 396625"/>
                <a:gd name="connsiteX423" fmla="*/ 4836562 w 11218359"/>
                <a:gd name="connsiteY423" fmla="*/ 396626 h 396625"/>
                <a:gd name="connsiteX424" fmla="*/ 4848040 w 11218359"/>
                <a:gd name="connsiteY424" fmla="*/ 396626 h 396625"/>
                <a:gd name="connsiteX425" fmla="*/ 4859469 w 11218359"/>
                <a:gd name="connsiteY425" fmla="*/ 396626 h 396625"/>
                <a:gd name="connsiteX426" fmla="*/ 4870899 w 11218359"/>
                <a:gd name="connsiteY426" fmla="*/ 396626 h 396625"/>
                <a:gd name="connsiteX427" fmla="*/ 4882330 w 11218359"/>
                <a:gd name="connsiteY427" fmla="*/ 396626 h 396625"/>
                <a:gd name="connsiteX428" fmla="*/ 4893760 w 11218359"/>
                <a:gd name="connsiteY428" fmla="*/ 396626 h 396625"/>
                <a:gd name="connsiteX429" fmla="*/ 4905237 w 11218359"/>
                <a:gd name="connsiteY429" fmla="*/ 396626 h 396625"/>
                <a:gd name="connsiteX430" fmla="*/ 4916667 w 11218359"/>
                <a:gd name="connsiteY430" fmla="*/ 396626 h 396625"/>
                <a:gd name="connsiteX431" fmla="*/ 4928097 w 11218359"/>
                <a:gd name="connsiteY431" fmla="*/ 396626 h 396625"/>
                <a:gd name="connsiteX432" fmla="*/ 4939527 w 11218359"/>
                <a:gd name="connsiteY432" fmla="*/ 396626 h 396625"/>
                <a:gd name="connsiteX433" fmla="*/ 4950957 w 11218359"/>
                <a:gd name="connsiteY433" fmla="*/ 396626 h 396625"/>
                <a:gd name="connsiteX434" fmla="*/ 4962435 w 11218359"/>
                <a:gd name="connsiteY434" fmla="*/ 396626 h 396625"/>
                <a:gd name="connsiteX435" fmla="*/ 4973865 w 11218359"/>
                <a:gd name="connsiteY435" fmla="*/ 396626 h 396625"/>
                <a:gd name="connsiteX436" fmla="*/ 4985295 w 11218359"/>
                <a:gd name="connsiteY436" fmla="*/ 396626 h 396625"/>
                <a:gd name="connsiteX437" fmla="*/ 4996725 w 11218359"/>
                <a:gd name="connsiteY437" fmla="*/ 396626 h 396625"/>
                <a:gd name="connsiteX438" fmla="*/ 5008155 w 11218359"/>
                <a:gd name="connsiteY438" fmla="*/ 396626 h 396625"/>
                <a:gd name="connsiteX439" fmla="*/ 5019632 w 11218359"/>
                <a:gd name="connsiteY439" fmla="*/ 396626 h 396625"/>
                <a:gd name="connsiteX440" fmla="*/ 5031062 w 11218359"/>
                <a:gd name="connsiteY440" fmla="*/ 396626 h 396625"/>
                <a:gd name="connsiteX441" fmla="*/ 5042492 w 11218359"/>
                <a:gd name="connsiteY441" fmla="*/ 396626 h 396625"/>
                <a:gd name="connsiteX442" fmla="*/ 5053923 w 11218359"/>
                <a:gd name="connsiteY442" fmla="*/ 396626 h 396625"/>
                <a:gd name="connsiteX443" fmla="*/ 5065353 w 11218359"/>
                <a:gd name="connsiteY443" fmla="*/ 396626 h 396625"/>
                <a:gd name="connsiteX444" fmla="*/ 5076830 w 11218359"/>
                <a:gd name="connsiteY444" fmla="*/ 396626 h 396625"/>
                <a:gd name="connsiteX445" fmla="*/ 5088260 w 11218359"/>
                <a:gd name="connsiteY445" fmla="*/ 396626 h 396625"/>
                <a:gd name="connsiteX446" fmla="*/ 5099690 w 11218359"/>
                <a:gd name="connsiteY446" fmla="*/ 396626 h 396625"/>
                <a:gd name="connsiteX447" fmla="*/ 5111120 w 11218359"/>
                <a:gd name="connsiteY447" fmla="*/ 396626 h 396625"/>
                <a:gd name="connsiteX448" fmla="*/ 5122550 w 11218359"/>
                <a:gd name="connsiteY448" fmla="*/ 396626 h 396625"/>
                <a:gd name="connsiteX449" fmla="*/ 5134028 w 11218359"/>
                <a:gd name="connsiteY449" fmla="*/ 396626 h 396625"/>
                <a:gd name="connsiteX450" fmla="*/ 5145458 w 11218359"/>
                <a:gd name="connsiteY450" fmla="*/ 396626 h 396625"/>
                <a:gd name="connsiteX451" fmla="*/ 5156888 w 11218359"/>
                <a:gd name="connsiteY451" fmla="*/ 396626 h 396625"/>
                <a:gd name="connsiteX452" fmla="*/ 5168318 w 11218359"/>
                <a:gd name="connsiteY452" fmla="*/ 396626 h 396625"/>
                <a:gd name="connsiteX453" fmla="*/ 5179747 w 11218359"/>
                <a:gd name="connsiteY453" fmla="*/ 396626 h 396625"/>
                <a:gd name="connsiteX454" fmla="*/ 5191225 w 11218359"/>
                <a:gd name="connsiteY454" fmla="*/ 396626 h 396625"/>
                <a:gd name="connsiteX455" fmla="*/ 5202655 w 11218359"/>
                <a:gd name="connsiteY455" fmla="*/ 396626 h 396625"/>
                <a:gd name="connsiteX456" fmla="*/ 5214085 w 11218359"/>
                <a:gd name="connsiteY456" fmla="*/ 396626 h 396625"/>
                <a:gd name="connsiteX457" fmla="*/ 5225515 w 11218359"/>
                <a:gd name="connsiteY457" fmla="*/ 396626 h 396625"/>
                <a:gd name="connsiteX458" fmla="*/ 5236945 w 11218359"/>
                <a:gd name="connsiteY458" fmla="*/ 396626 h 396625"/>
                <a:gd name="connsiteX459" fmla="*/ 5248423 w 11218359"/>
                <a:gd name="connsiteY459" fmla="*/ 396626 h 396625"/>
                <a:gd name="connsiteX460" fmla="*/ 5259853 w 11218359"/>
                <a:gd name="connsiteY460" fmla="*/ 396626 h 396625"/>
                <a:gd name="connsiteX461" fmla="*/ 5271283 w 11218359"/>
                <a:gd name="connsiteY461" fmla="*/ 396626 h 396625"/>
                <a:gd name="connsiteX462" fmla="*/ 5282713 w 11218359"/>
                <a:gd name="connsiteY462" fmla="*/ 396626 h 396625"/>
                <a:gd name="connsiteX463" fmla="*/ 5294143 w 11218359"/>
                <a:gd name="connsiteY463" fmla="*/ 396626 h 396625"/>
                <a:gd name="connsiteX464" fmla="*/ 5305621 w 11218359"/>
                <a:gd name="connsiteY464" fmla="*/ 396626 h 396625"/>
                <a:gd name="connsiteX465" fmla="*/ 5317051 w 11218359"/>
                <a:gd name="connsiteY465" fmla="*/ 396626 h 396625"/>
                <a:gd name="connsiteX466" fmla="*/ 5328481 w 11218359"/>
                <a:gd name="connsiteY466" fmla="*/ 396626 h 396625"/>
                <a:gd name="connsiteX467" fmla="*/ 5339910 w 11218359"/>
                <a:gd name="connsiteY467" fmla="*/ 396626 h 396625"/>
                <a:gd name="connsiteX468" fmla="*/ 5351340 w 11218359"/>
                <a:gd name="connsiteY468" fmla="*/ 396626 h 396625"/>
                <a:gd name="connsiteX469" fmla="*/ 5362818 w 11218359"/>
                <a:gd name="connsiteY469" fmla="*/ 396626 h 396625"/>
                <a:gd name="connsiteX470" fmla="*/ 5374248 w 11218359"/>
                <a:gd name="connsiteY470" fmla="*/ 396626 h 396625"/>
                <a:gd name="connsiteX471" fmla="*/ 5385678 w 11218359"/>
                <a:gd name="connsiteY471" fmla="*/ 396626 h 396625"/>
                <a:gd name="connsiteX472" fmla="*/ 5397108 w 11218359"/>
                <a:gd name="connsiteY472" fmla="*/ 396626 h 396625"/>
                <a:gd name="connsiteX473" fmla="*/ 5408538 w 11218359"/>
                <a:gd name="connsiteY473" fmla="*/ 396626 h 396625"/>
                <a:gd name="connsiteX474" fmla="*/ 5420016 w 11218359"/>
                <a:gd name="connsiteY474" fmla="*/ 396626 h 396625"/>
                <a:gd name="connsiteX475" fmla="*/ 5431446 w 11218359"/>
                <a:gd name="connsiteY475" fmla="*/ 396626 h 396625"/>
                <a:gd name="connsiteX476" fmla="*/ 5442876 w 11218359"/>
                <a:gd name="connsiteY476" fmla="*/ 396626 h 396625"/>
                <a:gd name="connsiteX477" fmla="*/ 5454306 w 11218359"/>
                <a:gd name="connsiteY477" fmla="*/ 396626 h 396625"/>
                <a:gd name="connsiteX478" fmla="*/ 5465736 w 11218359"/>
                <a:gd name="connsiteY478" fmla="*/ 396626 h 396625"/>
                <a:gd name="connsiteX479" fmla="*/ 5477214 w 11218359"/>
                <a:gd name="connsiteY479" fmla="*/ 396626 h 396625"/>
                <a:gd name="connsiteX480" fmla="*/ 5488643 w 11218359"/>
                <a:gd name="connsiteY480" fmla="*/ 396626 h 396625"/>
                <a:gd name="connsiteX481" fmla="*/ 5500073 w 11218359"/>
                <a:gd name="connsiteY481" fmla="*/ 396626 h 396625"/>
                <a:gd name="connsiteX482" fmla="*/ 5511503 w 11218359"/>
                <a:gd name="connsiteY482" fmla="*/ 396626 h 396625"/>
                <a:gd name="connsiteX483" fmla="*/ 5522933 w 11218359"/>
                <a:gd name="connsiteY483" fmla="*/ 396626 h 396625"/>
                <a:gd name="connsiteX484" fmla="*/ 5534411 w 11218359"/>
                <a:gd name="connsiteY484" fmla="*/ 396626 h 396625"/>
                <a:gd name="connsiteX485" fmla="*/ 5545841 w 11218359"/>
                <a:gd name="connsiteY485" fmla="*/ 396626 h 396625"/>
                <a:gd name="connsiteX486" fmla="*/ 5557271 w 11218359"/>
                <a:gd name="connsiteY486" fmla="*/ 396626 h 396625"/>
                <a:gd name="connsiteX487" fmla="*/ 5568701 w 11218359"/>
                <a:gd name="connsiteY487" fmla="*/ 396626 h 396625"/>
                <a:gd name="connsiteX488" fmla="*/ 5580131 w 11218359"/>
                <a:gd name="connsiteY488" fmla="*/ 396626 h 396625"/>
                <a:gd name="connsiteX489" fmla="*/ 5591609 w 11218359"/>
                <a:gd name="connsiteY489" fmla="*/ 396626 h 396625"/>
                <a:gd name="connsiteX490" fmla="*/ 5603038 w 11218359"/>
                <a:gd name="connsiteY490" fmla="*/ 396626 h 396625"/>
                <a:gd name="connsiteX491" fmla="*/ 5614469 w 11218359"/>
                <a:gd name="connsiteY491" fmla="*/ 396626 h 396625"/>
                <a:gd name="connsiteX492" fmla="*/ 5625899 w 11218359"/>
                <a:gd name="connsiteY492" fmla="*/ 396626 h 396625"/>
                <a:gd name="connsiteX493" fmla="*/ 5637329 w 11218359"/>
                <a:gd name="connsiteY493" fmla="*/ 396626 h 396625"/>
                <a:gd name="connsiteX494" fmla="*/ 5648759 w 11218359"/>
                <a:gd name="connsiteY494" fmla="*/ 396626 h 396625"/>
                <a:gd name="connsiteX495" fmla="*/ 5660236 w 11218359"/>
                <a:gd name="connsiteY495" fmla="*/ 396626 h 396625"/>
                <a:gd name="connsiteX496" fmla="*/ 5671666 w 11218359"/>
                <a:gd name="connsiteY496" fmla="*/ 396626 h 396625"/>
                <a:gd name="connsiteX497" fmla="*/ 5683096 w 11218359"/>
                <a:gd name="connsiteY497" fmla="*/ 396626 h 396625"/>
                <a:gd name="connsiteX498" fmla="*/ 5694526 w 11218359"/>
                <a:gd name="connsiteY498" fmla="*/ 396626 h 396625"/>
                <a:gd name="connsiteX499" fmla="*/ 5705956 w 11218359"/>
                <a:gd name="connsiteY499" fmla="*/ 396626 h 396625"/>
                <a:gd name="connsiteX500" fmla="*/ 5717434 w 11218359"/>
                <a:gd name="connsiteY500" fmla="*/ 396626 h 396625"/>
                <a:gd name="connsiteX501" fmla="*/ 5728864 w 11218359"/>
                <a:gd name="connsiteY501" fmla="*/ 396626 h 396625"/>
                <a:gd name="connsiteX502" fmla="*/ 5740294 w 11218359"/>
                <a:gd name="connsiteY502" fmla="*/ 396626 h 396625"/>
                <a:gd name="connsiteX503" fmla="*/ 5751724 w 11218359"/>
                <a:gd name="connsiteY503" fmla="*/ 396626 h 396625"/>
                <a:gd name="connsiteX504" fmla="*/ 5763154 w 11218359"/>
                <a:gd name="connsiteY504" fmla="*/ 396626 h 396625"/>
                <a:gd name="connsiteX505" fmla="*/ 5774631 w 11218359"/>
                <a:gd name="connsiteY505" fmla="*/ 396626 h 396625"/>
                <a:gd name="connsiteX506" fmla="*/ 5786062 w 11218359"/>
                <a:gd name="connsiteY506" fmla="*/ 396626 h 396625"/>
                <a:gd name="connsiteX507" fmla="*/ 5797492 w 11218359"/>
                <a:gd name="connsiteY507" fmla="*/ 396626 h 396625"/>
                <a:gd name="connsiteX508" fmla="*/ 5808921 w 11218359"/>
                <a:gd name="connsiteY508" fmla="*/ 396626 h 396625"/>
                <a:gd name="connsiteX509" fmla="*/ 5820351 w 11218359"/>
                <a:gd name="connsiteY509" fmla="*/ 396626 h 396625"/>
                <a:gd name="connsiteX510" fmla="*/ 5831829 w 11218359"/>
                <a:gd name="connsiteY510" fmla="*/ 396626 h 396625"/>
                <a:gd name="connsiteX511" fmla="*/ 5843259 w 11218359"/>
                <a:gd name="connsiteY511" fmla="*/ 396626 h 396625"/>
                <a:gd name="connsiteX512" fmla="*/ 5854689 w 11218359"/>
                <a:gd name="connsiteY512" fmla="*/ 396626 h 396625"/>
                <a:gd name="connsiteX513" fmla="*/ 5866119 w 11218359"/>
                <a:gd name="connsiteY513" fmla="*/ 396626 h 396625"/>
                <a:gd name="connsiteX514" fmla="*/ 5877549 w 11218359"/>
                <a:gd name="connsiteY514" fmla="*/ 396626 h 396625"/>
                <a:gd name="connsiteX515" fmla="*/ 5889027 w 11218359"/>
                <a:gd name="connsiteY515" fmla="*/ 396626 h 396625"/>
                <a:gd name="connsiteX516" fmla="*/ 5900457 w 11218359"/>
                <a:gd name="connsiteY516" fmla="*/ 396626 h 396625"/>
                <a:gd name="connsiteX517" fmla="*/ 5911887 w 11218359"/>
                <a:gd name="connsiteY517" fmla="*/ 396626 h 396625"/>
                <a:gd name="connsiteX518" fmla="*/ 5923317 w 11218359"/>
                <a:gd name="connsiteY518" fmla="*/ 396626 h 396625"/>
                <a:gd name="connsiteX519" fmla="*/ 5934747 w 11218359"/>
                <a:gd name="connsiteY519" fmla="*/ 396626 h 396625"/>
                <a:gd name="connsiteX520" fmla="*/ 5946225 w 11218359"/>
                <a:gd name="connsiteY520" fmla="*/ 396626 h 396625"/>
                <a:gd name="connsiteX521" fmla="*/ 5957655 w 11218359"/>
                <a:gd name="connsiteY521" fmla="*/ 396626 h 396625"/>
                <a:gd name="connsiteX522" fmla="*/ 5969084 w 11218359"/>
                <a:gd name="connsiteY522" fmla="*/ 396626 h 396625"/>
                <a:gd name="connsiteX523" fmla="*/ 5980514 w 11218359"/>
                <a:gd name="connsiteY523" fmla="*/ 396626 h 396625"/>
                <a:gd name="connsiteX524" fmla="*/ 5991944 w 11218359"/>
                <a:gd name="connsiteY524" fmla="*/ 396626 h 396625"/>
                <a:gd name="connsiteX525" fmla="*/ 6003422 w 11218359"/>
                <a:gd name="connsiteY525" fmla="*/ 396626 h 396625"/>
                <a:gd name="connsiteX526" fmla="*/ 6014852 w 11218359"/>
                <a:gd name="connsiteY526" fmla="*/ 396626 h 396625"/>
                <a:gd name="connsiteX527" fmla="*/ 6026282 w 11218359"/>
                <a:gd name="connsiteY527" fmla="*/ 396626 h 396625"/>
                <a:gd name="connsiteX528" fmla="*/ 6037712 w 11218359"/>
                <a:gd name="connsiteY528" fmla="*/ 396626 h 396625"/>
                <a:gd name="connsiteX529" fmla="*/ 6049142 w 11218359"/>
                <a:gd name="connsiteY529" fmla="*/ 396626 h 396625"/>
                <a:gd name="connsiteX530" fmla="*/ 6060620 w 11218359"/>
                <a:gd name="connsiteY530" fmla="*/ 396626 h 396625"/>
                <a:gd name="connsiteX531" fmla="*/ 6072049 w 11218359"/>
                <a:gd name="connsiteY531" fmla="*/ 396626 h 396625"/>
                <a:gd name="connsiteX532" fmla="*/ 6083480 w 11218359"/>
                <a:gd name="connsiteY532" fmla="*/ 396626 h 396625"/>
                <a:gd name="connsiteX533" fmla="*/ 6094910 w 11218359"/>
                <a:gd name="connsiteY533" fmla="*/ 396626 h 396625"/>
                <a:gd name="connsiteX534" fmla="*/ 6106340 w 11218359"/>
                <a:gd name="connsiteY534" fmla="*/ 396626 h 396625"/>
                <a:gd name="connsiteX535" fmla="*/ 6117818 w 11218359"/>
                <a:gd name="connsiteY535" fmla="*/ 396626 h 396625"/>
                <a:gd name="connsiteX536" fmla="*/ 6129247 w 11218359"/>
                <a:gd name="connsiteY536" fmla="*/ 396626 h 396625"/>
                <a:gd name="connsiteX537" fmla="*/ 6140677 w 11218359"/>
                <a:gd name="connsiteY537" fmla="*/ 396626 h 396625"/>
                <a:gd name="connsiteX538" fmla="*/ 6152107 w 11218359"/>
                <a:gd name="connsiteY538" fmla="*/ 396626 h 396625"/>
                <a:gd name="connsiteX539" fmla="*/ 6163537 w 11218359"/>
                <a:gd name="connsiteY539" fmla="*/ 396626 h 396625"/>
                <a:gd name="connsiteX540" fmla="*/ 6175015 w 11218359"/>
                <a:gd name="connsiteY540" fmla="*/ 396626 h 396625"/>
                <a:gd name="connsiteX541" fmla="*/ 6186445 w 11218359"/>
                <a:gd name="connsiteY541" fmla="*/ 396626 h 396625"/>
                <a:gd name="connsiteX542" fmla="*/ 6197875 w 11218359"/>
                <a:gd name="connsiteY542" fmla="*/ 396626 h 396625"/>
                <a:gd name="connsiteX543" fmla="*/ 6209305 w 11218359"/>
                <a:gd name="connsiteY543" fmla="*/ 396626 h 396625"/>
                <a:gd name="connsiteX544" fmla="*/ 6220735 w 11218359"/>
                <a:gd name="connsiteY544" fmla="*/ 396626 h 396625"/>
                <a:gd name="connsiteX545" fmla="*/ 6232212 w 11218359"/>
                <a:gd name="connsiteY545" fmla="*/ 396626 h 396625"/>
                <a:gd name="connsiteX546" fmla="*/ 6243642 w 11218359"/>
                <a:gd name="connsiteY546" fmla="*/ 396626 h 396625"/>
                <a:gd name="connsiteX547" fmla="*/ 6255073 w 11218359"/>
                <a:gd name="connsiteY547" fmla="*/ 396626 h 396625"/>
                <a:gd name="connsiteX548" fmla="*/ 6266503 w 11218359"/>
                <a:gd name="connsiteY548" fmla="*/ 396626 h 396625"/>
                <a:gd name="connsiteX549" fmla="*/ 6277933 w 11218359"/>
                <a:gd name="connsiteY549" fmla="*/ 396626 h 396625"/>
                <a:gd name="connsiteX550" fmla="*/ 6289410 w 11218359"/>
                <a:gd name="connsiteY550" fmla="*/ 396626 h 396625"/>
                <a:gd name="connsiteX551" fmla="*/ 6300840 w 11218359"/>
                <a:gd name="connsiteY551" fmla="*/ 396626 h 396625"/>
                <a:gd name="connsiteX552" fmla="*/ 6312270 w 11218359"/>
                <a:gd name="connsiteY552" fmla="*/ 396626 h 396625"/>
                <a:gd name="connsiteX553" fmla="*/ 6323700 w 11218359"/>
                <a:gd name="connsiteY553" fmla="*/ 396626 h 396625"/>
                <a:gd name="connsiteX554" fmla="*/ 6335130 w 11218359"/>
                <a:gd name="connsiteY554" fmla="*/ 396626 h 396625"/>
                <a:gd name="connsiteX555" fmla="*/ 6346608 w 11218359"/>
                <a:gd name="connsiteY555" fmla="*/ 396626 h 396625"/>
                <a:gd name="connsiteX556" fmla="*/ 6358038 w 11218359"/>
                <a:gd name="connsiteY556" fmla="*/ 396626 h 396625"/>
                <a:gd name="connsiteX557" fmla="*/ 6369468 w 11218359"/>
                <a:gd name="connsiteY557" fmla="*/ 396626 h 396625"/>
                <a:gd name="connsiteX558" fmla="*/ 6380898 w 11218359"/>
                <a:gd name="connsiteY558" fmla="*/ 396626 h 396625"/>
                <a:gd name="connsiteX559" fmla="*/ 6392328 w 11218359"/>
                <a:gd name="connsiteY559" fmla="*/ 396626 h 396625"/>
                <a:gd name="connsiteX560" fmla="*/ 6403805 w 11218359"/>
                <a:gd name="connsiteY560" fmla="*/ 396626 h 396625"/>
                <a:gd name="connsiteX561" fmla="*/ 6415235 w 11218359"/>
                <a:gd name="connsiteY561" fmla="*/ 396626 h 396625"/>
                <a:gd name="connsiteX562" fmla="*/ 6426666 w 11218359"/>
                <a:gd name="connsiteY562" fmla="*/ 396626 h 396625"/>
                <a:gd name="connsiteX563" fmla="*/ 6438096 w 11218359"/>
                <a:gd name="connsiteY563" fmla="*/ 396626 h 396625"/>
                <a:gd name="connsiteX564" fmla="*/ 6449525 w 11218359"/>
                <a:gd name="connsiteY564" fmla="*/ 396626 h 396625"/>
                <a:gd name="connsiteX565" fmla="*/ 6461003 w 11218359"/>
                <a:gd name="connsiteY565" fmla="*/ 396626 h 396625"/>
                <a:gd name="connsiteX566" fmla="*/ 6472433 w 11218359"/>
                <a:gd name="connsiteY566" fmla="*/ 396626 h 396625"/>
                <a:gd name="connsiteX567" fmla="*/ 6483863 w 11218359"/>
                <a:gd name="connsiteY567" fmla="*/ 396626 h 396625"/>
                <a:gd name="connsiteX568" fmla="*/ 6495293 w 11218359"/>
                <a:gd name="connsiteY568" fmla="*/ 396626 h 396625"/>
                <a:gd name="connsiteX569" fmla="*/ 6506723 w 11218359"/>
                <a:gd name="connsiteY569" fmla="*/ 396626 h 396625"/>
                <a:gd name="connsiteX570" fmla="*/ 6518201 w 11218359"/>
                <a:gd name="connsiteY570" fmla="*/ 396626 h 396625"/>
                <a:gd name="connsiteX571" fmla="*/ 6529631 w 11218359"/>
                <a:gd name="connsiteY571" fmla="*/ 396626 h 396625"/>
                <a:gd name="connsiteX572" fmla="*/ 6541061 w 11218359"/>
                <a:gd name="connsiteY572" fmla="*/ 396626 h 396625"/>
                <a:gd name="connsiteX573" fmla="*/ 6552490 w 11218359"/>
                <a:gd name="connsiteY573" fmla="*/ 396626 h 396625"/>
                <a:gd name="connsiteX574" fmla="*/ 6563921 w 11218359"/>
                <a:gd name="connsiteY574" fmla="*/ 396626 h 396625"/>
                <a:gd name="connsiteX575" fmla="*/ 6575398 w 11218359"/>
                <a:gd name="connsiteY575" fmla="*/ 396626 h 396625"/>
                <a:gd name="connsiteX576" fmla="*/ 6586828 w 11218359"/>
                <a:gd name="connsiteY576" fmla="*/ 396626 h 396625"/>
                <a:gd name="connsiteX577" fmla="*/ 6598259 w 11218359"/>
                <a:gd name="connsiteY577" fmla="*/ 396626 h 396625"/>
                <a:gd name="connsiteX578" fmla="*/ 6609688 w 11218359"/>
                <a:gd name="connsiteY578" fmla="*/ 396626 h 396625"/>
                <a:gd name="connsiteX579" fmla="*/ 6621118 w 11218359"/>
                <a:gd name="connsiteY579" fmla="*/ 396626 h 396625"/>
                <a:gd name="connsiteX580" fmla="*/ 6632596 w 11218359"/>
                <a:gd name="connsiteY580" fmla="*/ 396626 h 396625"/>
                <a:gd name="connsiteX581" fmla="*/ 6644026 w 11218359"/>
                <a:gd name="connsiteY581" fmla="*/ 396626 h 396625"/>
                <a:gd name="connsiteX582" fmla="*/ 6655456 w 11218359"/>
                <a:gd name="connsiteY582" fmla="*/ 396626 h 396625"/>
                <a:gd name="connsiteX583" fmla="*/ 6666886 w 11218359"/>
                <a:gd name="connsiteY583" fmla="*/ 396626 h 396625"/>
                <a:gd name="connsiteX584" fmla="*/ 6678316 w 11218359"/>
                <a:gd name="connsiteY584" fmla="*/ 396626 h 396625"/>
                <a:gd name="connsiteX585" fmla="*/ 6689794 w 11218359"/>
                <a:gd name="connsiteY585" fmla="*/ 396626 h 396625"/>
                <a:gd name="connsiteX586" fmla="*/ 6701224 w 11218359"/>
                <a:gd name="connsiteY586" fmla="*/ 396626 h 396625"/>
                <a:gd name="connsiteX587" fmla="*/ 6712653 w 11218359"/>
                <a:gd name="connsiteY587" fmla="*/ 396626 h 396625"/>
                <a:gd name="connsiteX588" fmla="*/ 6724083 w 11218359"/>
                <a:gd name="connsiteY588" fmla="*/ 396626 h 396625"/>
                <a:gd name="connsiteX589" fmla="*/ 6735514 w 11218359"/>
                <a:gd name="connsiteY589" fmla="*/ 396626 h 396625"/>
                <a:gd name="connsiteX590" fmla="*/ 6746944 w 11218359"/>
                <a:gd name="connsiteY590" fmla="*/ 396626 h 396625"/>
                <a:gd name="connsiteX591" fmla="*/ 6758421 w 11218359"/>
                <a:gd name="connsiteY591" fmla="*/ 396626 h 396625"/>
                <a:gd name="connsiteX592" fmla="*/ 6769851 w 11218359"/>
                <a:gd name="connsiteY592" fmla="*/ 396626 h 396625"/>
                <a:gd name="connsiteX593" fmla="*/ 6781281 w 11218359"/>
                <a:gd name="connsiteY593" fmla="*/ 396626 h 396625"/>
                <a:gd name="connsiteX594" fmla="*/ 6792711 w 11218359"/>
                <a:gd name="connsiteY594" fmla="*/ 396626 h 396625"/>
                <a:gd name="connsiteX595" fmla="*/ 6804141 w 11218359"/>
                <a:gd name="connsiteY595" fmla="*/ 396626 h 396625"/>
                <a:gd name="connsiteX596" fmla="*/ 6815619 w 11218359"/>
                <a:gd name="connsiteY596" fmla="*/ 396626 h 396625"/>
                <a:gd name="connsiteX597" fmla="*/ 6827049 w 11218359"/>
                <a:gd name="connsiteY597" fmla="*/ 396626 h 396625"/>
                <a:gd name="connsiteX598" fmla="*/ 6838479 w 11218359"/>
                <a:gd name="connsiteY598" fmla="*/ 396626 h 396625"/>
                <a:gd name="connsiteX599" fmla="*/ 6849909 w 11218359"/>
                <a:gd name="connsiteY599" fmla="*/ 396626 h 396625"/>
                <a:gd name="connsiteX600" fmla="*/ 6861339 w 11218359"/>
                <a:gd name="connsiteY600" fmla="*/ 396626 h 396625"/>
                <a:gd name="connsiteX601" fmla="*/ 6872816 w 11218359"/>
                <a:gd name="connsiteY601" fmla="*/ 396626 h 396625"/>
                <a:gd name="connsiteX602" fmla="*/ 6884246 w 11218359"/>
                <a:gd name="connsiteY602" fmla="*/ 396626 h 396625"/>
                <a:gd name="connsiteX603" fmla="*/ 6895676 w 11218359"/>
                <a:gd name="connsiteY603" fmla="*/ 396626 h 396625"/>
                <a:gd name="connsiteX604" fmla="*/ 6907107 w 11218359"/>
                <a:gd name="connsiteY604" fmla="*/ 396626 h 396625"/>
                <a:gd name="connsiteX605" fmla="*/ 6918537 w 11218359"/>
                <a:gd name="connsiteY605" fmla="*/ 396626 h 396625"/>
                <a:gd name="connsiteX606" fmla="*/ 6930014 w 11218359"/>
                <a:gd name="connsiteY606" fmla="*/ 396626 h 396625"/>
                <a:gd name="connsiteX607" fmla="*/ 6941444 w 11218359"/>
                <a:gd name="connsiteY607" fmla="*/ 396626 h 396625"/>
                <a:gd name="connsiteX608" fmla="*/ 6952874 w 11218359"/>
                <a:gd name="connsiteY608" fmla="*/ 396626 h 396625"/>
                <a:gd name="connsiteX609" fmla="*/ 6964304 w 11218359"/>
                <a:gd name="connsiteY609" fmla="*/ 396626 h 396625"/>
                <a:gd name="connsiteX610" fmla="*/ 6975734 w 11218359"/>
                <a:gd name="connsiteY610" fmla="*/ 396626 h 396625"/>
                <a:gd name="connsiteX611" fmla="*/ 6987212 w 11218359"/>
                <a:gd name="connsiteY611" fmla="*/ 396626 h 396625"/>
                <a:gd name="connsiteX612" fmla="*/ 6998642 w 11218359"/>
                <a:gd name="connsiteY612" fmla="*/ 396626 h 396625"/>
                <a:gd name="connsiteX613" fmla="*/ 7010072 w 11218359"/>
                <a:gd name="connsiteY613" fmla="*/ 396626 h 396625"/>
                <a:gd name="connsiteX614" fmla="*/ 7021502 w 11218359"/>
                <a:gd name="connsiteY614" fmla="*/ 396626 h 396625"/>
                <a:gd name="connsiteX615" fmla="*/ 7032931 w 11218359"/>
                <a:gd name="connsiteY615" fmla="*/ 396626 h 396625"/>
                <a:gd name="connsiteX616" fmla="*/ 7044409 w 11218359"/>
                <a:gd name="connsiteY616" fmla="*/ 396626 h 396625"/>
                <a:gd name="connsiteX617" fmla="*/ 7055839 w 11218359"/>
                <a:gd name="connsiteY617" fmla="*/ 396626 h 396625"/>
                <a:gd name="connsiteX618" fmla="*/ 7067269 w 11218359"/>
                <a:gd name="connsiteY618" fmla="*/ 396626 h 396625"/>
                <a:gd name="connsiteX619" fmla="*/ 7078700 w 11218359"/>
                <a:gd name="connsiteY619" fmla="*/ 396626 h 396625"/>
                <a:gd name="connsiteX620" fmla="*/ 7090129 w 11218359"/>
                <a:gd name="connsiteY620" fmla="*/ 396626 h 396625"/>
                <a:gd name="connsiteX621" fmla="*/ 7101607 w 11218359"/>
                <a:gd name="connsiteY621" fmla="*/ 396626 h 396625"/>
                <a:gd name="connsiteX622" fmla="*/ 7113037 w 11218359"/>
                <a:gd name="connsiteY622" fmla="*/ 396626 h 396625"/>
                <a:gd name="connsiteX623" fmla="*/ 7124467 w 11218359"/>
                <a:gd name="connsiteY623" fmla="*/ 396626 h 396625"/>
                <a:gd name="connsiteX624" fmla="*/ 7135897 w 11218359"/>
                <a:gd name="connsiteY624" fmla="*/ 396626 h 396625"/>
                <a:gd name="connsiteX625" fmla="*/ 7147327 w 11218359"/>
                <a:gd name="connsiteY625" fmla="*/ 396626 h 396625"/>
                <a:gd name="connsiteX626" fmla="*/ 7158805 w 11218359"/>
                <a:gd name="connsiteY626" fmla="*/ 396626 h 396625"/>
                <a:gd name="connsiteX627" fmla="*/ 7170235 w 11218359"/>
                <a:gd name="connsiteY627" fmla="*/ 396626 h 396625"/>
                <a:gd name="connsiteX628" fmla="*/ 7181665 w 11218359"/>
                <a:gd name="connsiteY628" fmla="*/ 396626 h 396625"/>
                <a:gd name="connsiteX629" fmla="*/ 7193094 w 11218359"/>
                <a:gd name="connsiteY629" fmla="*/ 396626 h 396625"/>
                <a:gd name="connsiteX630" fmla="*/ 7204524 w 11218359"/>
                <a:gd name="connsiteY630" fmla="*/ 396626 h 396625"/>
                <a:gd name="connsiteX631" fmla="*/ 7216002 w 11218359"/>
                <a:gd name="connsiteY631" fmla="*/ 396626 h 396625"/>
                <a:gd name="connsiteX632" fmla="*/ 7227432 w 11218359"/>
                <a:gd name="connsiteY632" fmla="*/ 396626 h 396625"/>
                <a:gd name="connsiteX633" fmla="*/ 7238862 w 11218359"/>
                <a:gd name="connsiteY633" fmla="*/ 396626 h 396625"/>
                <a:gd name="connsiteX634" fmla="*/ 7250292 w 11218359"/>
                <a:gd name="connsiteY634" fmla="*/ 396626 h 396625"/>
                <a:gd name="connsiteX635" fmla="*/ 7261722 w 11218359"/>
                <a:gd name="connsiteY635" fmla="*/ 396626 h 396625"/>
                <a:gd name="connsiteX636" fmla="*/ 7273200 w 11218359"/>
                <a:gd name="connsiteY636" fmla="*/ 396626 h 396625"/>
                <a:gd name="connsiteX637" fmla="*/ 7284630 w 11218359"/>
                <a:gd name="connsiteY637" fmla="*/ 396626 h 396625"/>
                <a:gd name="connsiteX638" fmla="*/ 7296060 w 11218359"/>
                <a:gd name="connsiteY638" fmla="*/ 396626 h 396625"/>
                <a:gd name="connsiteX639" fmla="*/ 7307490 w 11218359"/>
                <a:gd name="connsiteY639" fmla="*/ 396626 h 396625"/>
                <a:gd name="connsiteX640" fmla="*/ 7318920 w 11218359"/>
                <a:gd name="connsiteY640" fmla="*/ 396626 h 396625"/>
                <a:gd name="connsiteX641" fmla="*/ 7330398 w 11218359"/>
                <a:gd name="connsiteY641" fmla="*/ 396626 h 396625"/>
                <a:gd name="connsiteX642" fmla="*/ 7341828 w 11218359"/>
                <a:gd name="connsiteY642" fmla="*/ 396626 h 396625"/>
                <a:gd name="connsiteX643" fmla="*/ 7353257 w 11218359"/>
                <a:gd name="connsiteY643" fmla="*/ 396626 h 396625"/>
                <a:gd name="connsiteX644" fmla="*/ 7364687 w 11218359"/>
                <a:gd name="connsiteY644" fmla="*/ 396626 h 396625"/>
                <a:gd name="connsiteX645" fmla="*/ 7376117 w 11218359"/>
                <a:gd name="connsiteY645" fmla="*/ 396626 h 396625"/>
                <a:gd name="connsiteX646" fmla="*/ 7387595 w 11218359"/>
                <a:gd name="connsiteY646" fmla="*/ 396626 h 396625"/>
                <a:gd name="connsiteX647" fmla="*/ 7399025 w 11218359"/>
                <a:gd name="connsiteY647" fmla="*/ 396626 h 396625"/>
                <a:gd name="connsiteX648" fmla="*/ 7410455 w 11218359"/>
                <a:gd name="connsiteY648" fmla="*/ 396626 h 396625"/>
                <a:gd name="connsiteX649" fmla="*/ 7421885 w 11218359"/>
                <a:gd name="connsiteY649" fmla="*/ 396626 h 396625"/>
                <a:gd name="connsiteX650" fmla="*/ 7433315 w 11218359"/>
                <a:gd name="connsiteY650" fmla="*/ 396626 h 396625"/>
                <a:gd name="connsiteX651" fmla="*/ 7444793 w 11218359"/>
                <a:gd name="connsiteY651" fmla="*/ 396626 h 396625"/>
                <a:gd name="connsiteX652" fmla="*/ 7456222 w 11218359"/>
                <a:gd name="connsiteY652" fmla="*/ 396626 h 396625"/>
                <a:gd name="connsiteX653" fmla="*/ 7467653 w 11218359"/>
                <a:gd name="connsiteY653" fmla="*/ 396626 h 396625"/>
                <a:gd name="connsiteX654" fmla="*/ 7479083 w 11218359"/>
                <a:gd name="connsiteY654" fmla="*/ 396626 h 396625"/>
                <a:gd name="connsiteX655" fmla="*/ 7490513 w 11218359"/>
                <a:gd name="connsiteY655" fmla="*/ 396626 h 396625"/>
                <a:gd name="connsiteX656" fmla="*/ 7501990 w 11218359"/>
                <a:gd name="connsiteY656" fmla="*/ 396626 h 396625"/>
                <a:gd name="connsiteX657" fmla="*/ 7513420 w 11218359"/>
                <a:gd name="connsiteY657" fmla="*/ 396626 h 396625"/>
                <a:gd name="connsiteX658" fmla="*/ 7524850 w 11218359"/>
                <a:gd name="connsiteY658" fmla="*/ 396626 h 396625"/>
                <a:gd name="connsiteX659" fmla="*/ 7536280 w 11218359"/>
                <a:gd name="connsiteY659" fmla="*/ 396626 h 396625"/>
                <a:gd name="connsiteX660" fmla="*/ 7547710 w 11218359"/>
                <a:gd name="connsiteY660" fmla="*/ 396626 h 396625"/>
                <a:gd name="connsiteX661" fmla="*/ 7559188 w 11218359"/>
                <a:gd name="connsiteY661" fmla="*/ 396626 h 396625"/>
                <a:gd name="connsiteX662" fmla="*/ 7570618 w 11218359"/>
                <a:gd name="connsiteY662" fmla="*/ 396626 h 396625"/>
                <a:gd name="connsiteX663" fmla="*/ 7582048 w 11218359"/>
                <a:gd name="connsiteY663" fmla="*/ 396626 h 396625"/>
                <a:gd name="connsiteX664" fmla="*/ 7593478 w 11218359"/>
                <a:gd name="connsiteY664" fmla="*/ 396626 h 396625"/>
                <a:gd name="connsiteX665" fmla="*/ 7604908 w 11218359"/>
                <a:gd name="connsiteY665" fmla="*/ 396626 h 396625"/>
                <a:gd name="connsiteX666" fmla="*/ 7616385 w 11218359"/>
                <a:gd name="connsiteY666" fmla="*/ 396626 h 396625"/>
                <a:gd name="connsiteX667" fmla="*/ 7627815 w 11218359"/>
                <a:gd name="connsiteY667" fmla="*/ 396626 h 396625"/>
                <a:gd name="connsiteX668" fmla="*/ 7639246 w 11218359"/>
                <a:gd name="connsiteY668" fmla="*/ 396626 h 396625"/>
                <a:gd name="connsiteX669" fmla="*/ 7650676 w 11218359"/>
                <a:gd name="connsiteY669" fmla="*/ 396626 h 396625"/>
                <a:gd name="connsiteX670" fmla="*/ 7662106 w 11218359"/>
                <a:gd name="connsiteY670" fmla="*/ 396626 h 396625"/>
                <a:gd name="connsiteX671" fmla="*/ 7673583 w 11218359"/>
                <a:gd name="connsiteY671" fmla="*/ 396626 h 396625"/>
                <a:gd name="connsiteX672" fmla="*/ 7685013 w 11218359"/>
                <a:gd name="connsiteY672" fmla="*/ 396626 h 396625"/>
                <a:gd name="connsiteX673" fmla="*/ 7696443 w 11218359"/>
                <a:gd name="connsiteY673" fmla="*/ 396626 h 396625"/>
                <a:gd name="connsiteX674" fmla="*/ 7707873 w 11218359"/>
                <a:gd name="connsiteY674" fmla="*/ 396626 h 396625"/>
                <a:gd name="connsiteX675" fmla="*/ 7719303 w 11218359"/>
                <a:gd name="connsiteY675" fmla="*/ 396626 h 396625"/>
                <a:gd name="connsiteX676" fmla="*/ 7730733 w 11218359"/>
                <a:gd name="connsiteY676" fmla="*/ 396626 h 396625"/>
                <a:gd name="connsiteX677" fmla="*/ 7742211 w 11218359"/>
                <a:gd name="connsiteY677" fmla="*/ 396626 h 396625"/>
                <a:gd name="connsiteX678" fmla="*/ 7753641 w 11218359"/>
                <a:gd name="connsiteY678" fmla="*/ 396626 h 396625"/>
                <a:gd name="connsiteX679" fmla="*/ 7765071 w 11218359"/>
                <a:gd name="connsiteY679" fmla="*/ 396626 h 396625"/>
                <a:gd name="connsiteX680" fmla="*/ 7776501 w 11218359"/>
                <a:gd name="connsiteY680" fmla="*/ 396626 h 396625"/>
                <a:gd name="connsiteX681" fmla="*/ 7787931 w 11218359"/>
                <a:gd name="connsiteY681" fmla="*/ 396626 h 396625"/>
                <a:gd name="connsiteX682" fmla="*/ 7799408 w 11218359"/>
                <a:gd name="connsiteY682" fmla="*/ 396626 h 396625"/>
                <a:gd name="connsiteX683" fmla="*/ 7810839 w 11218359"/>
                <a:gd name="connsiteY683" fmla="*/ 396626 h 396625"/>
                <a:gd name="connsiteX684" fmla="*/ 7822268 w 11218359"/>
                <a:gd name="connsiteY684" fmla="*/ 396626 h 396625"/>
                <a:gd name="connsiteX685" fmla="*/ 7833698 w 11218359"/>
                <a:gd name="connsiteY685" fmla="*/ 396626 h 396625"/>
                <a:gd name="connsiteX686" fmla="*/ 7845128 w 11218359"/>
                <a:gd name="connsiteY686" fmla="*/ 396626 h 396625"/>
                <a:gd name="connsiteX687" fmla="*/ 7856606 w 11218359"/>
                <a:gd name="connsiteY687" fmla="*/ 396626 h 396625"/>
                <a:gd name="connsiteX688" fmla="*/ 7868036 w 11218359"/>
                <a:gd name="connsiteY688" fmla="*/ 396626 h 396625"/>
                <a:gd name="connsiteX689" fmla="*/ 7879466 w 11218359"/>
                <a:gd name="connsiteY689" fmla="*/ 396626 h 396625"/>
                <a:gd name="connsiteX690" fmla="*/ 7890896 w 11218359"/>
                <a:gd name="connsiteY690" fmla="*/ 396626 h 396625"/>
                <a:gd name="connsiteX691" fmla="*/ 7902326 w 11218359"/>
                <a:gd name="connsiteY691" fmla="*/ 396626 h 396625"/>
                <a:gd name="connsiteX692" fmla="*/ 7913804 w 11218359"/>
                <a:gd name="connsiteY692" fmla="*/ 396626 h 396625"/>
                <a:gd name="connsiteX693" fmla="*/ 7925234 w 11218359"/>
                <a:gd name="connsiteY693" fmla="*/ 396626 h 396625"/>
                <a:gd name="connsiteX694" fmla="*/ 7936663 w 11218359"/>
                <a:gd name="connsiteY694" fmla="*/ 396626 h 396625"/>
                <a:gd name="connsiteX695" fmla="*/ 7948094 w 11218359"/>
                <a:gd name="connsiteY695" fmla="*/ 396626 h 396625"/>
                <a:gd name="connsiteX696" fmla="*/ 7959524 w 11218359"/>
                <a:gd name="connsiteY696" fmla="*/ 396626 h 396625"/>
                <a:gd name="connsiteX697" fmla="*/ 7971001 w 11218359"/>
                <a:gd name="connsiteY697" fmla="*/ 396626 h 396625"/>
                <a:gd name="connsiteX698" fmla="*/ 7982431 w 11218359"/>
                <a:gd name="connsiteY698" fmla="*/ 396626 h 396625"/>
                <a:gd name="connsiteX699" fmla="*/ 7993861 w 11218359"/>
                <a:gd name="connsiteY699" fmla="*/ 396626 h 396625"/>
                <a:gd name="connsiteX700" fmla="*/ 8005291 w 11218359"/>
                <a:gd name="connsiteY700" fmla="*/ 396626 h 396625"/>
                <a:gd name="connsiteX701" fmla="*/ 8016721 w 11218359"/>
                <a:gd name="connsiteY701" fmla="*/ 396626 h 396625"/>
                <a:gd name="connsiteX702" fmla="*/ 8028199 w 11218359"/>
                <a:gd name="connsiteY702" fmla="*/ 396626 h 396625"/>
                <a:gd name="connsiteX703" fmla="*/ 8039629 w 11218359"/>
                <a:gd name="connsiteY703" fmla="*/ 396626 h 396625"/>
                <a:gd name="connsiteX704" fmla="*/ 8051059 w 11218359"/>
                <a:gd name="connsiteY704" fmla="*/ 396626 h 396625"/>
                <a:gd name="connsiteX705" fmla="*/ 8062489 w 11218359"/>
                <a:gd name="connsiteY705" fmla="*/ 396626 h 396625"/>
                <a:gd name="connsiteX706" fmla="*/ 8073919 w 11218359"/>
                <a:gd name="connsiteY706" fmla="*/ 396626 h 396625"/>
                <a:gd name="connsiteX707" fmla="*/ 8085396 w 11218359"/>
                <a:gd name="connsiteY707" fmla="*/ 396626 h 396625"/>
                <a:gd name="connsiteX708" fmla="*/ 8096826 w 11218359"/>
                <a:gd name="connsiteY708" fmla="*/ 396626 h 396625"/>
                <a:gd name="connsiteX709" fmla="*/ 8108256 w 11218359"/>
                <a:gd name="connsiteY709" fmla="*/ 396626 h 396625"/>
                <a:gd name="connsiteX710" fmla="*/ 8119687 w 11218359"/>
                <a:gd name="connsiteY710" fmla="*/ 396626 h 396625"/>
                <a:gd name="connsiteX711" fmla="*/ 8131117 w 11218359"/>
                <a:gd name="connsiteY711" fmla="*/ 396626 h 396625"/>
                <a:gd name="connsiteX712" fmla="*/ 8142594 w 11218359"/>
                <a:gd name="connsiteY712" fmla="*/ 396626 h 396625"/>
                <a:gd name="connsiteX713" fmla="*/ 8154024 w 11218359"/>
                <a:gd name="connsiteY713" fmla="*/ 396626 h 396625"/>
                <a:gd name="connsiteX714" fmla="*/ 8165454 w 11218359"/>
                <a:gd name="connsiteY714" fmla="*/ 396626 h 396625"/>
                <a:gd name="connsiteX715" fmla="*/ 8176884 w 11218359"/>
                <a:gd name="connsiteY715" fmla="*/ 396626 h 396625"/>
                <a:gd name="connsiteX716" fmla="*/ 8188314 w 11218359"/>
                <a:gd name="connsiteY716" fmla="*/ 396626 h 396625"/>
                <a:gd name="connsiteX717" fmla="*/ 8199792 w 11218359"/>
                <a:gd name="connsiteY717" fmla="*/ 396626 h 396625"/>
                <a:gd name="connsiteX718" fmla="*/ 8211222 w 11218359"/>
                <a:gd name="connsiteY718" fmla="*/ 396626 h 396625"/>
                <a:gd name="connsiteX719" fmla="*/ 8222652 w 11218359"/>
                <a:gd name="connsiteY719" fmla="*/ 396626 h 396625"/>
                <a:gd name="connsiteX720" fmla="*/ 8234082 w 11218359"/>
                <a:gd name="connsiteY720" fmla="*/ 396626 h 396625"/>
                <a:gd name="connsiteX721" fmla="*/ 8245512 w 11218359"/>
                <a:gd name="connsiteY721" fmla="*/ 396626 h 396625"/>
                <a:gd name="connsiteX722" fmla="*/ 8256989 w 11218359"/>
                <a:gd name="connsiteY722" fmla="*/ 396626 h 396625"/>
                <a:gd name="connsiteX723" fmla="*/ 8268419 w 11218359"/>
                <a:gd name="connsiteY723" fmla="*/ 396626 h 396625"/>
                <a:gd name="connsiteX724" fmla="*/ 8279850 w 11218359"/>
                <a:gd name="connsiteY724" fmla="*/ 396626 h 396625"/>
                <a:gd name="connsiteX725" fmla="*/ 8291280 w 11218359"/>
                <a:gd name="connsiteY725" fmla="*/ 396626 h 396625"/>
                <a:gd name="connsiteX726" fmla="*/ 8302709 w 11218359"/>
                <a:gd name="connsiteY726" fmla="*/ 396626 h 396625"/>
                <a:gd name="connsiteX727" fmla="*/ 8314187 w 11218359"/>
                <a:gd name="connsiteY727" fmla="*/ 396626 h 396625"/>
                <a:gd name="connsiteX728" fmla="*/ 8325617 w 11218359"/>
                <a:gd name="connsiteY728" fmla="*/ 396626 h 396625"/>
                <a:gd name="connsiteX729" fmla="*/ 8337047 w 11218359"/>
                <a:gd name="connsiteY729" fmla="*/ 396626 h 396625"/>
                <a:gd name="connsiteX730" fmla="*/ 8348477 w 11218359"/>
                <a:gd name="connsiteY730" fmla="*/ 396626 h 396625"/>
                <a:gd name="connsiteX731" fmla="*/ 8359907 w 11218359"/>
                <a:gd name="connsiteY731" fmla="*/ 396626 h 396625"/>
                <a:gd name="connsiteX732" fmla="*/ 8371385 w 11218359"/>
                <a:gd name="connsiteY732" fmla="*/ 396626 h 396625"/>
                <a:gd name="connsiteX733" fmla="*/ 8382815 w 11218359"/>
                <a:gd name="connsiteY733" fmla="*/ 396626 h 396625"/>
                <a:gd name="connsiteX734" fmla="*/ 8394245 w 11218359"/>
                <a:gd name="connsiteY734" fmla="*/ 396626 h 396625"/>
                <a:gd name="connsiteX735" fmla="*/ 8405674 w 11218359"/>
                <a:gd name="connsiteY735" fmla="*/ 396626 h 396625"/>
                <a:gd name="connsiteX736" fmla="*/ 8417104 w 11218359"/>
                <a:gd name="connsiteY736" fmla="*/ 396626 h 396625"/>
                <a:gd name="connsiteX737" fmla="*/ 8428582 w 11218359"/>
                <a:gd name="connsiteY737" fmla="*/ 396626 h 396625"/>
                <a:gd name="connsiteX738" fmla="*/ 8440012 w 11218359"/>
                <a:gd name="connsiteY738" fmla="*/ 396626 h 396625"/>
                <a:gd name="connsiteX739" fmla="*/ 8451442 w 11218359"/>
                <a:gd name="connsiteY739" fmla="*/ 396626 h 396625"/>
                <a:gd name="connsiteX740" fmla="*/ 8462872 w 11218359"/>
                <a:gd name="connsiteY740" fmla="*/ 396626 h 396625"/>
                <a:gd name="connsiteX741" fmla="*/ 8474302 w 11218359"/>
                <a:gd name="connsiteY741" fmla="*/ 396626 h 396625"/>
                <a:gd name="connsiteX742" fmla="*/ 8485780 w 11218359"/>
                <a:gd name="connsiteY742" fmla="*/ 396626 h 396625"/>
                <a:gd name="connsiteX743" fmla="*/ 8497210 w 11218359"/>
                <a:gd name="connsiteY743" fmla="*/ 396626 h 396625"/>
                <a:gd name="connsiteX744" fmla="*/ 8508640 w 11218359"/>
                <a:gd name="connsiteY744" fmla="*/ 396626 h 396625"/>
                <a:gd name="connsiteX745" fmla="*/ 8520069 w 11218359"/>
                <a:gd name="connsiteY745" fmla="*/ 396626 h 396625"/>
                <a:gd name="connsiteX746" fmla="*/ 8531500 w 11218359"/>
                <a:gd name="connsiteY746" fmla="*/ 396626 h 396625"/>
                <a:gd name="connsiteX747" fmla="*/ 8542977 w 11218359"/>
                <a:gd name="connsiteY747" fmla="*/ 396626 h 396625"/>
                <a:gd name="connsiteX748" fmla="*/ 8554407 w 11218359"/>
                <a:gd name="connsiteY748" fmla="*/ 396626 h 396625"/>
                <a:gd name="connsiteX749" fmla="*/ 8565837 w 11218359"/>
                <a:gd name="connsiteY749" fmla="*/ 396626 h 396625"/>
                <a:gd name="connsiteX750" fmla="*/ 8577267 w 11218359"/>
                <a:gd name="connsiteY750" fmla="*/ 396626 h 396625"/>
                <a:gd name="connsiteX751" fmla="*/ 8588697 w 11218359"/>
                <a:gd name="connsiteY751" fmla="*/ 396626 h 396625"/>
                <a:gd name="connsiteX752" fmla="*/ 8600175 w 11218359"/>
                <a:gd name="connsiteY752" fmla="*/ 396626 h 396625"/>
                <a:gd name="connsiteX753" fmla="*/ 8611605 w 11218359"/>
                <a:gd name="connsiteY753" fmla="*/ 396626 h 396625"/>
                <a:gd name="connsiteX754" fmla="*/ 8623035 w 11218359"/>
                <a:gd name="connsiteY754" fmla="*/ 396626 h 396625"/>
                <a:gd name="connsiteX755" fmla="*/ 8634465 w 11218359"/>
                <a:gd name="connsiteY755" fmla="*/ 396626 h 396625"/>
                <a:gd name="connsiteX756" fmla="*/ 8645895 w 11218359"/>
                <a:gd name="connsiteY756" fmla="*/ 396626 h 396625"/>
                <a:gd name="connsiteX757" fmla="*/ 8657373 w 11218359"/>
                <a:gd name="connsiteY757" fmla="*/ 396626 h 396625"/>
                <a:gd name="connsiteX758" fmla="*/ 8668802 w 11218359"/>
                <a:gd name="connsiteY758" fmla="*/ 396626 h 396625"/>
                <a:gd name="connsiteX759" fmla="*/ 8680232 w 11218359"/>
                <a:gd name="connsiteY759" fmla="*/ 396626 h 396625"/>
                <a:gd name="connsiteX760" fmla="*/ 8691662 w 11218359"/>
                <a:gd name="connsiteY760" fmla="*/ 396626 h 396625"/>
                <a:gd name="connsiteX761" fmla="*/ 8703093 w 11218359"/>
                <a:gd name="connsiteY761" fmla="*/ 396626 h 396625"/>
                <a:gd name="connsiteX762" fmla="*/ 8714570 w 11218359"/>
                <a:gd name="connsiteY762" fmla="*/ 396626 h 396625"/>
                <a:gd name="connsiteX763" fmla="*/ 8726000 w 11218359"/>
                <a:gd name="connsiteY763" fmla="*/ 396626 h 396625"/>
                <a:gd name="connsiteX764" fmla="*/ 8737430 w 11218359"/>
                <a:gd name="connsiteY764" fmla="*/ 396626 h 396625"/>
                <a:gd name="connsiteX765" fmla="*/ 8748860 w 11218359"/>
                <a:gd name="connsiteY765" fmla="*/ 396626 h 396625"/>
                <a:gd name="connsiteX766" fmla="*/ 8760290 w 11218359"/>
                <a:gd name="connsiteY766" fmla="*/ 396626 h 396625"/>
                <a:gd name="connsiteX767" fmla="*/ 8771768 w 11218359"/>
                <a:gd name="connsiteY767" fmla="*/ 396626 h 396625"/>
                <a:gd name="connsiteX768" fmla="*/ 8783198 w 11218359"/>
                <a:gd name="connsiteY768" fmla="*/ 396626 h 396625"/>
                <a:gd name="connsiteX769" fmla="*/ 8794628 w 11218359"/>
                <a:gd name="connsiteY769" fmla="*/ 396626 h 396625"/>
                <a:gd name="connsiteX770" fmla="*/ 8806058 w 11218359"/>
                <a:gd name="connsiteY770" fmla="*/ 396626 h 396625"/>
                <a:gd name="connsiteX771" fmla="*/ 8817488 w 11218359"/>
                <a:gd name="connsiteY771" fmla="*/ 396626 h 396625"/>
                <a:gd name="connsiteX772" fmla="*/ 8828918 w 11218359"/>
                <a:gd name="connsiteY772" fmla="*/ 396626 h 396625"/>
                <a:gd name="connsiteX773" fmla="*/ 8840395 w 11218359"/>
                <a:gd name="connsiteY773" fmla="*/ 396626 h 396625"/>
                <a:gd name="connsiteX774" fmla="*/ 8851825 w 11218359"/>
                <a:gd name="connsiteY774" fmla="*/ 396626 h 396625"/>
                <a:gd name="connsiteX775" fmla="*/ 8863256 w 11218359"/>
                <a:gd name="connsiteY775" fmla="*/ 396626 h 396625"/>
                <a:gd name="connsiteX776" fmla="*/ 8874686 w 11218359"/>
                <a:gd name="connsiteY776" fmla="*/ 396626 h 396625"/>
                <a:gd name="connsiteX777" fmla="*/ 8886115 w 11218359"/>
                <a:gd name="connsiteY777" fmla="*/ 396626 h 396625"/>
                <a:gd name="connsiteX778" fmla="*/ 8897593 w 11218359"/>
                <a:gd name="connsiteY778" fmla="*/ 396626 h 396625"/>
                <a:gd name="connsiteX779" fmla="*/ 8909022 w 11218359"/>
                <a:gd name="connsiteY779" fmla="*/ 396626 h 396625"/>
                <a:gd name="connsiteX780" fmla="*/ 8920453 w 11218359"/>
                <a:gd name="connsiteY780" fmla="*/ 396626 h 396625"/>
                <a:gd name="connsiteX781" fmla="*/ 8931883 w 11218359"/>
                <a:gd name="connsiteY781" fmla="*/ 396626 h 396625"/>
                <a:gd name="connsiteX782" fmla="*/ 8943313 w 11218359"/>
                <a:gd name="connsiteY782" fmla="*/ 396626 h 396625"/>
                <a:gd name="connsiteX783" fmla="*/ 8954791 w 11218359"/>
                <a:gd name="connsiteY783" fmla="*/ 396626 h 396625"/>
                <a:gd name="connsiteX784" fmla="*/ 8966220 w 11218359"/>
                <a:gd name="connsiteY784" fmla="*/ 396626 h 396625"/>
                <a:gd name="connsiteX785" fmla="*/ 8977651 w 11218359"/>
                <a:gd name="connsiteY785" fmla="*/ 396626 h 396625"/>
                <a:gd name="connsiteX786" fmla="*/ 8989080 w 11218359"/>
                <a:gd name="connsiteY786" fmla="*/ 396626 h 396625"/>
                <a:gd name="connsiteX787" fmla="*/ 9000511 w 11218359"/>
                <a:gd name="connsiteY787" fmla="*/ 396626 h 396625"/>
                <a:gd name="connsiteX788" fmla="*/ 9011988 w 11218359"/>
                <a:gd name="connsiteY788" fmla="*/ 396626 h 396625"/>
                <a:gd name="connsiteX789" fmla="*/ 9023418 w 11218359"/>
                <a:gd name="connsiteY789" fmla="*/ 396626 h 396625"/>
                <a:gd name="connsiteX790" fmla="*/ 9034849 w 11218359"/>
                <a:gd name="connsiteY790" fmla="*/ 396626 h 396625"/>
                <a:gd name="connsiteX791" fmla="*/ 9046278 w 11218359"/>
                <a:gd name="connsiteY791" fmla="*/ 396626 h 396625"/>
                <a:gd name="connsiteX792" fmla="*/ 9057709 w 11218359"/>
                <a:gd name="connsiteY792" fmla="*/ 396626 h 396625"/>
                <a:gd name="connsiteX793" fmla="*/ 9069186 w 11218359"/>
                <a:gd name="connsiteY793" fmla="*/ 396626 h 396625"/>
                <a:gd name="connsiteX794" fmla="*/ 9080615 w 11218359"/>
                <a:gd name="connsiteY794" fmla="*/ 396626 h 396625"/>
                <a:gd name="connsiteX795" fmla="*/ 9092046 w 11218359"/>
                <a:gd name="connsiteY795" fmla="*/ 396626 h 396625"/>
                <a:gd name="connsiteX796" fmla="*/ 9103476 w 11218359"/>
                <a:gd name="connsiteY796" fmla="*/ 396626 h 396625"/>
                <a:gd name="connsiteX797" fmla="*/ 9114906 w 11218359"/>
                <a:gd name="connsiteY797" fmla="*/ 396626 h 396625"/>
                <a:gd name="connsiteX798" fmla="*/ 9126384 w 11218359"/>
                <a:gd name="connsiteY798" fmla="*/ 396626 h 396625"/>
                <a:gd name="connsiteX799" fmla="*/ 9137813 w 11218359"/>
                <a:gd name="connsiteY799" fmla="*/ 396626 h 396625"/>
                <a:gd name="connsiteX800" fmla="*/ 9149244 w 11218359"/>
                <a:gd name="connsiteY800" fmla="*/ 396626 h 396625"/>
                <a:gd name="connsiteX801" fmla="*/ 9160673 w 11218359"/>
                <a:gd name="connsiteY801" fmla="*/ 396626 h 396625"/>
                <a:gd name="connsiteX802" fmla="*/ 9172104 w 11218359"/>
                <a:gd name="connsiteY802" fmla="*/ 396626 h 396625"/>
                <a:gd name="connsiteX803" fmla="*/ 9183581 w 11218359"/>
                <a:gd name="connsiteY803" fmla="*/ 396626 h 396625"/>
                <a:gd name="connsiteX804" fmla="*/ 9195011 w 11218359"/>
                <a:gd name="connsiteY804" fmla="*/ 396626 h 396625"/>
                <a:gd name="connsiteX805" fmla="*/ 9206442 w 11218359"/>
                <a:gd name="connsiteY805" fmla="*/ 396626 h 396625"/>
                <a:gd name="connsiteX806" fmla="*/ 9217871 w 11218359"/>
                <a:gd name="connsiteY806" fmla="*/ 396626 h 396625"/>
                <a:gd name="connsiteX807" fmla="*/ 9229301 w 11218359"/>
                <a:gd name="connsiteY807" fmla="*/ 396626 h 396625"/>
                <a:gd name="connsiteX808" fmla="*/ 9240779 w 11218359"/>
                <a:gd name="connsiteY808" fmla="*/ 396626 h 396625"/>
                <a:gd name="connsiteX809" fmla="*/ 9252209 w 11218359"/>
                <a:gd name="connsiteY809" fmla="*/ 396626 h 396625"/>
                <a:gd name="connsiteX810" fmla="*/ 9263639 w 11218359"/>
                <a:gd name="connsiteY810" fmla="*/ 396626 h 396625"/>
                <a:gd name="connsiteX811" fmla="*/ 9275069 w 11218359"/>
                <a:gd name="connsiteY811" fmla="*/ 396626 h 396625"/>
                <a:gd name="connsiteX812" fmla="*/ 9286498 w 11218359"/>
                <a:gd name="connsiteY812" fmla="*/ 396626 h 396625"/>
                <a:gd name="connsiteX813" fmla="*/ 9297977 w 11218359"/>
                <a:gd name="connsiteY813" fmla="*/ 396626 h 396625"/>
                <a:gd name="connsiteX814" fmla="*/ 9309406 w 11218359"/>
                <a:gd name="connsiteY814" fmla="*/ 396626 h 396625"/>
                <a:gd name="connsiteX815" fmla="*/ 9320837 w 11218359"/>
                <a:gd name="connsiteY815" fmla="*/ 396626 h 396625"/>
                <a:gd name="connsiteX816" fmla="*/ 9332266 w 11218359"/>
                <a:gd name="connsiteY816" fmla="*/ 396626 h 396625"/>
                <a:gd name="connsiteX817" fmla="*/ 9343696 w 11218359"/>
                <a:gd name="connsiteY817" fmla="*/ 396626 h 396625"/>
                <a:gd name="connsiteX818" fmla="*/ 9355174 w 11218359"/>
                <a:gd name="connsiteY818" fmla="*/ 396626 h 396625"/>
                <a:gd name="connsiteX819" fmla="*/ 9366604 w 11218359"/>
                <a:gd name="connsiteY819" fmla="*/ 396626 h 396625"/>
                <a:gd name="connsiteX820" fmla="*/ 9378035 w 11218359"/>
                <a:gd name="connsiteY820" fmla="*/ 396626 h 396625"/>
                <a:gd name="connsiteX821" fmla="*/ 9389464 w 11218359"/>
                <a:gd name="connsiteY821" fmla="*/ 396626 h 396625"/>
                <a:gd name="connsiteX822" fmla="*/ 9400894 w 11218359"/>
                <a:gd name="connsiteY822" fmla="*/ 396626 h 396625"/>
                <a:gd name="connsiteX823" fmla="*/ 9412372 w 11218359"/>
                <a:gd name="connsiteY823" fmla="*/ 396626 h 396625"/>
                <a:gd name="connsiteX824" fmla="*/ 9423802 w 11218359"/>
                <a:gd name="connsiteY824" fmla="*/ 396626 h 396625"/>
                <a:gd name="connsiteX825" fmla="*/ 9435232 w 11218359"/>
                <a:gd name="connsiteY825" fmla="*/ 396626 h 396625"/>
                <a:gd name="connsiteX826" fmla="*/ 9446662 w 11218359"/>
                <a:gd name="connsiteY826" fmla="*/ 396626 h 396625"/>
                <a:gd name="connsiteX827" fmla="*/ 9458091 w 11218359"/>
                <a:gd name="connsiteY827" fmla="*/ 396626 h 396625"/>
                <a:gd name="connsiteX828" fmla="*/ 9469570 w 11218359"/>
                <a:gd name="connsiteY828" fmla="*/ 396626 h 396625"/>
                <a:gd name="connsiteX829" fmla="*/ 9480999 w 11218359"/>
                <a:gd name="connsiteY829" fmla="*/ 396626 h 396625"/>
                <a:gd name="connsiteX830" fmla="*/ 9492429 w 11218359"/>
                <a:gd name="connsiteY830" fmla="*/ 396626 h 396625"/>
                <a:gd name="connsiteX831" fmla="*/ 9503859 w 11218359"/>
                <a:gd name="connsiteY831" fmla="*/ 396626 h 396625"/>
                <a:gd name="connsiteX832" fmla="*/ 9515289 w 11218359"/>
                <a:gd name="connsiteY832" fmla="*/ 396626 h 396625"/>
                <a:gd name="connsiteX833" fmla="*/ 9526767 w 11218359"/>
                <a:gd name="connsiteY833" fmla="*/ 396626 h 396625"/>
                <a:gd name="connsiteX834" fmla="*/ 9538197 w 11218359"/>
                <a:gd name="connsiteY834" fmla="*/ 396626 h 396625"/>
                <a:gd name="connsiteX835" fmla="*/ 9549626 w 11218359"/>
                <a:gd name="connsiteY835" fmla="*/ 396626 h 396625"/>
                <a:gd name="connsiteX836" fmla="*/ 9561057 w 11218359"/>
                <a:gd name="connsiteY836" fmla="*/ 396626 h 396625"/>
                <a:gd name="connsiteX837" fmla="*/ 9572487 w 11218359"/>
                <a:gd name="connsiteY837" fmla="*/ 396626 h 396625"/>
                <a:gd name="connsiteX838" fmla="*/ 9583965 w 11218359"/>
                <a:gd name="connsiteY838" fmla="*/ 396626 h 396625"/>
                <a:gd name="connsiteX839" fmla="*/ 9595395 w 11218359"/>
                <a:gd name="connsiteY839" fmla="*/ 396626 h 396625"/>
                <a:gd name="connsiteX840" fmla="*/ 9606824 w 11218359"/>
                <a:gd name="connsiteY840" fmla="*/ 396626 h 396625"/>
                <a:gd name="connsiteX841" fmla="*/ 9618255 w 11218359"/>
                <a:gd name="connsiteY841" fmla="*/ 396626 h 396625"/>
                <a:gd name="connsiteX842" fmla="*/ 9629684 w 11218359"/>
                <a:gd name="connsiteY842" fmla="*/ 396626 h 396625"/>
                <a:gd name="connsiteX843" fmla="*/ 9641163 w 11218359"/>
                <a:gd name="connsiteY843" fmla="*/ 396626 h 396625"/>
                <a:gd name="connsiteX844" fmla="*/ 9652592 w 11218359"/>
                <a:gd name="connsiteY844" fmla="*/ 396626 h 396625"/>
                <a:gd name="connsiteX845" fmla="*/ 9664022 w 11218359"/>
                <a:gd name="connsiteY845" fmla="*/ 396626 h 396625"/>
                <a:gd name="connsiteX846" fmla="*/ 9675452 w 11218359"/>
                <a:gd name="connsiteY846" fmla="*/ 396626 h 396625"/>
                <a:gd name="connsiteX847" fmla="*/ 9686882 w 11218359"/>
                <a:gd name="connsiteY847" fmla="*/ 396626 h 396625"/>
                <a:gd name="connsiteX848" fmla="*/ 9698360 w 11218359"/>
                <a:gd name="connsiteY848" fmla="*/ 396626 h 396625"/>
                <a:gd name="connsiteX849" fmla="*/ 9709790 w 11218359"/>
                <a:gd name="connsiteY849" fmla="*/ 396626 h 396625"/>
                <a:gd name="connsiteX850" fmla="*/ 9721219 w 11218359"/>
                <a:gd name="connsiteY850" fmla="*/ 396626 h 396625"/>
                <a:gd name="connsiteX851" fmla="*/ 9732650 w 11218359"/>
                <a:gd name="connsiteY851" fmla="*/ 396626 h 396625"/>
                <a:gd name="connsiteX852" fmla="*/ 9744080 w 11218359"/>
                <a:gd name="connsiteY852" fmla="*/ 396626 h 396625"/>
                <a:gd name="connsiteX853" fmla="*/ 9755557 w 11218359"/>
                <a:gd name="connsiteY853" fmla="*/ 396626 h 396625"/>
                <a:gd name="connsiteX854" fmla="*/ 9766988 w 11218359"/>
                <a:gd name="connsiteY854" fmla="*/ 396626 h 396625"/>
                <a:gd name="connsiteX855" fmla="*/ 9778417 w 11218359"/>
                <a:gd name="connsiteY855" fmla="*/ 396626 h 396625"/>
                <a:gd name="connsiteX856" fmla="*/ 9789848 w 11218359"/>
                <a:gd name="connsiteY856" fmla="*/ 396626 h 396625"/>
                <a:gd name="connsiteX857" fmla="*/ 9801277 w 11218359"/>
                <a:gd name="connsiteY857" fmla="*/ 396626 h 396625"/>
                <a:gd name="connsiteX858" fmla="*/ 9812755 w 11218359"/>
                <a:gd name="connsiteY858" fmla="*/ 396626 h 396625"/>
                <a:gd name="connsiteX859" fmla="*/ 9824185 w 11218359"/>
                <a:gd name="connsiteY859" fmla="*/ 396626 h 396625"/>
                <a:gd name="connsiteX860" fmla="*/ 9835615 w 11218359"/>
                <a:gd name="connsiteY860" fmla="*/ 396626 h 396625"/>
                <a:gd name="connsiteX861" fmla="*/ 9847045 w 11218359"/>
                <a:gd name="connsiteY861" fmla="*/ 396626 h 396625"/>
                <a:gd name="connsiteX862" fmla="*/ 9858475 w 11218359"/>
                <a:gd name="connsiteY862" fmla="*/ 396626 h 396625"/>
                <a:gd name="connsiteX863" fmla="*/ 9869952 w 11218359"/>
                <a:gd name="connsiteY863" fmla="*/ 396626 h 396625"/>
                <a:gd name="connsiteX864" fmla="*/ 9881383 w 11218359"/>
                <a:gd name="connsiteY864" fmla="*/ 396626 h 396625"/>
                <a:gd name="connsiteX865" fmla="*/ 9892812 w 11218359"/>
                <a:gd name="connsiteY865" fmla="*/ 396626 h 396625"/>
                <a:gd name="connsiteX866" fmla="*/ 9904243 w 11218359"/>
                <a:gd name="connsiteY866" fmla="*/ 396626 h 396625"/>
                <a:gd name="connsiteX867" fmla="*/ 9915673 w 11218359"/>
                <a:gd name="connsiteY867" fmla="*/ 396626 h 396625"/>
                <a:gd name="connsiteX868" fmla="*/ 9927102 w 11218359"/>
                <a:gd name="connsiteY868" fmla="*/ 396626 h 396625"/>
                <a:gd name="connsiteX869" fmla="*/ 9938581 w 11218359"/>
                <a:gd name="connsiteY869" fmla="*/ 396626 h 396625"/>
                <a:gd name="connsiteX870" fmla="*/ 9950010 w 11218359"/>
                <a:gd name="connsiteY870" fmla="*/ 396626 h 396625"/>
                <a:gd name="connsiteX871" fmla="*/ 9961441 w 11218359"/>
                <a:gd name="connsiteY871" fmla="*/ 396626 h 396625"/>
                <a:gd name="connsiteX872" fmla="*/ 9972870 w 11218359"/>
                <a:gd name="connsiteY872" fmla="*/ 396626 h 396625"/>
                <a:gd name="connsiteX873" fmla="*/ 9984300 w 11218359"/>
                <a:gd name="connsiteY873" fmla="*/ 396626 h 396625"/>
                <a:gd name="connsiteX874" fmla="*/ 9995778 w 11218359"/>
                <a:gd name="connsiteY874" fmla="*/ 396626 h 396625"/>
                <a:gd name="connsiteX875" fmla="*/ 10007208 w 11218359"/>
                <a:gd name="connsiteY875" fmla="*/ 396626 h 396625"/>
                <a:gd name="connsiteX876" fmla="*/ 10018638 w 11218359"/>
                <a:gd name="connsiteY876" fmla="*/ 396626 h 396625"/>
                <a:gd name="connsiteX877" fmla="*/ 10030068 w 11218359"/>
                <a:gd name="connsiteY877" fmla="*/ 396626 h 396625"/>
                <a:gd name="connsiteX878" fmla="*/ 10041498 w 11218359"/>
                <a:gd name="connsiteY878" fmla="*/ 396626 h 396625"/>
                <a:gd name="connsiteX879" fmla="*/ 10052976 w 11218359"/>
                <a:gd name="connsiteY879" fmla="*/ 396626 h 396625"/>
                <a:gd name="connsiteX880" fmla="*/ 10064405 w 11218359"/>
                <a:gd name="connsiteY880" fmla="*/ 396626 h 396625"/>
                <a:gd name="connsiteX881" fmla="*/ 10075835 w 11218359"/>
                <a:gd name="connsiteY881" fmla="*/ 396626 h 396625"/>
                <a:gd name="connsiteX882" fmla="*/ 10087266 w 11218359"/>
                <a:gd name="connsiteY882" fmla="*/ 396626 h 396625"/>
                <a:gd name="connsiteX883" fmla="*/ 10098695 w 11218359"/>
                <a:gd name="connsiteY883" fmla="*/ 396626 h 396625"/>
                <a:gd name="connsiteX884" fmla="*/ 10110174 w 11218359"/>
                <a:gd name="connsiteY884" fmla="*/ 396626 h 396625"/>
                <a:gd name="connsiteX885" fmla="*/ 10121603 w 11218359"/>
                <a:gd name="connsiteY885" fmla="*/ 396626 h 396625"/>
                <a:gd name="connsiteX886" fmla="*/ 10133033 w 11218359"/>
                <a:gd name="connsiteY886" fmla="*/ 396626 h 396625"/>
                <a:gd name="connsiteX887" fmla="*/ 10144463 w 11218359"/>
                <a:gd name="connsiteY887" fmla="*/ 396626 h 396625"/>
                <a:gd name="connsiteX888" fmla="*/ 10155893 w 11218359"/>
                <a:gd name="connsiteY888" fmla="*/ 396626 h 396625"/>
                <a:gd name="connsiteX889" fmla="*/ 10167371 w 11218359"/>
                <a:gd name="connsiteY889" fmla="*/ 396626 h 396625"/>
                <a:gd name="connsiteX890" fmla="*/ 10178801 w 11218359"/>
                <a:gd name="connsiteY890" fmla="*/ 396626 h 396625"/>
                <a:gd name="connsiteX891" fmla="*/ 10190230 w 11218359"/>
                <a:gd name="connsiteY891" fmla="*/ 396626 h 396625"/>
                <a:gd name="connsiteX892" fmla="*/ 10201661 w 11218359"/>
                <a:gd name="connsiteY892" fmla="*/ 396626 h 396625"/>
                <a:gd name="connsiteX893" fmla="*/ 10213091 w 11218359"/>
                <a:gd name="connsiteY893" fmla="*/ 396626 h 396625"/>
                <a:gd name="connsiteX894" fmla="*/ 10224569 w 11218359"/>
                <a:gd name="connsiteY894" fmla="*/ 396626 h 396625"/>
                <a:gd name="connsiteX895" fmla="*/ 10235998 w 11218359"/>
                <a:gd name="connsiteY895" fmla="*/ 396626 h 396625"/>
                <a:gd name="connsiteX896" fmla="*/ 10247428 w 11218359"/>
                <a:gd name="connsiteY896" fmla="*/ 396626 h 396625"/>
                <a:gd name="connsiteX897" fmla="*/ 10258859 w 11218359"/>
                <a:gd name="connsiteY897" fmla="*/ 396626 h 396625"/>
                <a:gd name="connsiteX898" fmla="*/ 10270288 w 11218359"/>
                <a:gd name="connsiteY898" fmla="*/ 396626 h 396625"/>
                <a:gd name="connsiteX899" fmla="*/ 10281767 w 11218359"/>
                <a:gd name="connsiteY899" fmla="*/ 396626 h 396625"/>
                <a:gd name="connsiteX900" fmla="*/ 10293196 w 11218359"/>
                <a:gd name="connsiteY900" fmla="*/ 396626 h 396625"/>
                <a:gd name="connsiteX901" fmla="*/ 10304626 w 11218359"/>
                <a:gd name="connsiteY901" fmla="*/ 396626 h 396625"/>
                <a:gd name="connsiteX902" fmla="*/ 10316056 w 11218359"/>
                <a:gd name="connsiteY902" fmla="*/ 396626 h 396625"/>
                <a:gd name="connsiteX903" fmla="*/ 10327486 w 11218359"/>
                <a:gd name="connsiteY903" fmla="*/ 396626 h 396625"/>
                <a:gd name="connsiteX904" fmla="*/ 10338963 w 11218359"/>
                <a:gd name="connsiteY904" fmla="*/ 396626 h 396625"/>
                <a:gd name="connsiteX905" fmla="*/ 10350394 w 11218359"/>
                <a:gd name="connsiteY905" fmla="*/ 396626 h 396625"/>
                <a:gd name="connsiteX906" fmla="*/ 10361823 w 11218359"/>
                <a:gd name="connsiteY906" fmla="*/ 396626 h 396625"/>
                <a:gd name="connsiteX907" fmla="*/ 10373254 w 11218359"/>
                <a:gd name="connsiteY907" fmla="*/ 396626 h 396625"/>
                <a:gd name="connsiteX908" fmla="*/ 10384684 w 11218359"/>
                <a:gd name="connsiteY908" fmla="*/ 396626 h 396625"/>
                <a:gd name="connsiteX909" fmla="*/ 10396161 w 11218359"/>
                <a:gd name="connsiteY909" fmla="*/ 396626 h 396625"/>
                <a:gd name="connsiteX910" fmla="*/ 10407591 w 11218359"/>
                <a:gd name="connsiteY910" fmla="*/ 396626 h 396625"/>
                <a:gd name="connsiteX911" fmla="*/ 10419021 w 11218359"/>
                <a:gd name="connsiteY911" fmla="*/ 396626 h 396625"/>
                <a:gd name="connsiteX912" fmla="*/ 10430452 w 11218359"/>
                <a:gd name="connsiteY912" fmla="*/ 396626 h 396625"/>
                <a:gd name="connsiteX913" fmla="*/ 10441881 w 11218359"/>
                <a:gd name="connsiteY913" fmla="*/ 396626 h 396625"/>
                <a:gd name="connsiteX914" fmla="*/ 10453358 w 11218359"/>
                <a:gd name="connsiteY914" fmla="*/ 396626 h 396625"/>
                <a:gd name="connsiteX915" fmla="*/ 10464789 w 11218359"/>
                <a:gd name="connsiteY915" fmla="*/ 396626 h 396625"/>
                <a:gd name="connsiteX916" fmla="*/ 10476219 w 11218359"/>
                <a:gd name="connsiteY916" fmla="*/ 396626 h 396625"/>
                <a:gd name="connsiteX917" fmla="*/ 10487649 w 11218359"/>
                <a:gd name="connsiteY917" fmla="*/ 396626 h 396625"/>
                <a:gd name="connsiteX918" fmla="*/ 10499079 w 11218359"/>
                <a:gd name="connsiteY918" fmla="*/ 396626 h 396625"/>
                <a:gd name="connsiteX919" fmla="*/ 10510556 w 11218359"/>
                <a:gd name="connsiteY919" fmla="*/ 396626 h 396625"/>
                <a:gd name="connsiteX920" fmla="*/ 10521987 w 11218359"/>
                <a:gd name="connsiteY920" fmla="*/ 396626 h 396625"/>
                <a:gd name="connsiteX921" fmla="*/ 10533416 w 11218359"/>
                <a:gd name="connsiteY921" fmla="*/ 396626 h 396625"/>
                <a:gd name="connsiteX922" fmla="*/ 10544847 w 11218359"/>
                <a:gd name="connsiteY922" fmla="*/ 396626 h 396625"/>
                <a:gd name="connsiteX923" fmla="*/ 10556277 w 11218359"/>
                <a:gd name="connsiteY923" fmla="*/ 396626 h 396625"/>
                <a:gd name="connsiteX924" fmla="*/ 10567754 w 11218359"/>
                <a:gd name="connsiteY924" fmla="*/ 396626 h 396625"/>
                <a:gd name="connsiteX925" fmla="*/ 10579184 w 11218359"/>
                <a:gd name="connsiteY925" fmla="*/ 396626 h 396625"/>
                <a:gd name="connsiteX926" fmla="*/ 10590614 w 11218359"/>
                <a:gd name="connsiteY926" fmla="*/ 396626 h 396625"/>
                <a:gd name="connsiteX927" fmla="*/ 10602045 w 11218359"/>
                <a:gd name="connsiteY927" fmla="*/ 396626 h 396625"/>
                <a:gd name="connsiteX928" fmla="*/ 10613474 w 11218359"/>
                <a:gd name="connsiteY928" fmla="*/ 396626 h 396625"/>
                <a:gd name="connsiteX929" fmla="*/ 10624951 w 11218359"/>
                <a:gd name="connsiteY929" fmla="*/ 396626 h 396625"/>
                <a:gd name="connsiteX930" fmla="*/ 10636382 w 11218359"/>
                <a:gd name="connsiteY930" fmla="*/ 396626 h 396625"/>
                <a:gd name="connsiteX931" fmla="*/ 10647812 w 11218359"/>
                <a:gd name="connsiteY931" fmla="*/ 396626 h 396625"/>
                <a:gd name="connsiteX932" fmla="*/ 10659241 w 11218359"/>
                <a:gd name="connsiteY932" fmla="*/ 396626 h 396625"/>
                <a:gd name="connsiteX933" fmla="*/ 10670672 w 11218359"/>
                <a:gd name="connsiteY933" fmla="*/ 396626 h 396625"/>
                <a:gd name="connsiteX934" fmla="*/ 10682149 w 11218359"/>
                <a:gd name="connsiteY934" fmla="*/ 396626 h 396625"/>
                <a:gd name="connsiteX935" fmla="*/ 10693580 w 11218359"/>
                <a:gd name="connsiteY935" fmla="*/ 396626 h 396625"/>
                <a:gd name="connsiteX936" fmla="*/ 10705009 w 11218359"/>
                <a:gd name="connsiteY936" fmla="*/ 396626 h 396625"/>
                <a:gd name="connsiteX937" fmla="*/ 10716439 w 11218359"/>
                <a:gd name="connsiteY937" fmla="*/ 396626 h 396625"/>
                <a:gd name="connsiteX938" fmla="*/ 10727870 w 11218359"/>
                <a:gd name="connsiteY938" fmla="*/ 396626 h 396625"/>
                <a:gd name="connsiteX939" fmla="*/ 10739347 w 11218359"/>
                <a:gd name="connsiteY939" fmla="*/ 396626 h 396625"/>
                <a:gd name="connsiteX940" fmla="*/ 10750778 w 11218359"/>
                <a:gd name="connsiteY940" fmla="*/ 396626 h 396625"/>
                <a:gd name="connsiteX941" fmla="*/ 10762207 w 11218359"/>
                <a:gd name="connsiteY941" fmla="*/ 396626 h 396625"/>
                <a:gd name="connsiteX942" fmla="*/ 10773637 w 11218359"/>
                <a:gd name="connsiteY942" fmla="*/ 396626 h 396625"/>
                <a:gd name="connsiteX943" fmla="*/ 10785067 w 11218359"/>
                <a:gd name="connsiteY943" fmla="*/ 396626 h 396625"/>
                <a:gd name="connsiteX944" fmla="*/ 10796544 w 11218359"/>
                <a:gd name="connsiteY944" fmla="*/ 396626 h 396625"/>
                <a:gd name="connsiteX945" fmla="*/ 10807975 w 11218359"/>
                <a:gd name="connsiteY945" fmla="*/ 396626 h 396625"/>
                <a:gd name="connsiteX946" fmla="*/ 10819405 w 11218359"/>
                <a:gd name="connsiteY946" fmla="*/ 396626 h 396625"/>
                <a:gd name="connsiteX947" fmla="*/ 10830834 w 11218359"/>
                <a:gd name="connsiteY947" fmla="*/ 396626 h 396625"/>
                <a:gd name="connsiteX948" fmla="*/ 10842265 w 11218359"/>
                <a:gd name="connsiteY948" fmla="*/ 396626 h 396625"/>
                <a:gd name="connsiteX949" fmla="*/ 10853742 w 11218359"/>
                <a:gd name="connsiteY949" fmla="*/ 396626 h 396625"/>
                <a:gd name="connsiteX950" fmla="*/ 10865173 w 11218359"/>
                <a:gd name="connsiteY950" fmla="*/ 396626 h 396625"/>
                <a:gd name="connsiteX951" fmla="*/ 10876602 w 11218359"/>
                <a:gd name="connsiteY951" fmla="*/ 396626 h 396625"/>
                <a:gd name="connsiteX952" fmla="*/ 10888032 w 11218359"/>
                <a:gd name="connsiteY952" fmla="*/ 396626 h 396625"/>
                <a:gd name="connsiteX953" fmla="*/ 10899463 w 11218359"/>
                <a:gd name="connsiteY953" fmla="*/ 396626 h 396625"/>
                <a:gd name="connsiteX954" fmla="*/ 10910892 w 11218359"/>
                <a:gd name="connsiteY954" fmla="*/ 396626 h 396625"/>
                <a:gd name="connsiteX955" fmla="*/ 10922369 w 11218359"/>
                <a:gd name="connsiteY955" fmla="*/ 396626 h 396625"/>
                <a:gd name="connsiteX956" fmla="*/ 10933800 w 11218359"/>
                <a:gd name="connsiteY956" fmla="*/ 396626 h 396625"/>
                <a:gd name="connsiteX957" fmla="*/ 10945230 w 11218359"/>
                <a:gd name="connsiteY957" fmla="*/ 396626 h 396625"/>
                <a:gd name="connsiteX958" fmla="*/ 10956660 w 11218359"/>
                <a:gd name="connsiteY958" fmla="*/ 396626 h 396625"/>
                <a:gd name="connsiteX959" fmla="*/ 10968090 w 11218359"/>
                <a:gd name="connsiteY959" fmla="*/ 396626 h 396625"/>
                <a:gd name="connsiteX960" fmla="*/ 10979567 w 11218359"/>
                <a:gd name="connsiteY960" fmla="*/ 396626 h 396625"/>
                <a:gd name="connsiteX961" fmla="*/ 10990998 w 11218359"/>
                <a:gd name="connsiteY961" fmla="*/ 396626 h 396625"/>
                <a:gd name="connsiteX962" fmla="*/ 11002427 w 11218359"/>
                <a:gd name="connsiteY962" fmla="*/ 396626 h 396625"/>
                <a:gd name="connsiteX963" fmla="*/ 11013858 w 11218359"/>
                <a:gd name="connsiteY963" fmla="*/ 396626 h 396625"/>
                <a:gd name="connsiteX964" fmla="*/ 11025287 w 11218359"/>
                <a:gd name="connsiteY964" fmla="*/ 396626 h 396625"/>
                <a:gd name="connsiteX965" fmla="*/ 11036765 w 11218359"/>
                <a:gd name="connsiteY965" fmla="*/ 396626 h 396625"/>
                <a:gd name="connsiteX966" fmla="*/ 11048195 w 11218359"/>
                <a:gd name="connsiteY966" fmla="*/ 396626 h 396625"/>
                <a:gd name="connsiteX967" fmla="*/ 11059625 w 11218359"/>
                <a:gd name="connsiteY967" fmla="*/ 396626 h 396625"/>
                <a:gd name="connsiteX968" fmla="*/ 11071056 w 11218359"/>
                <a:gd name="connsiteY968" fmla="*/ 396626 h 396625"/>
                <a:gd name="connsiteX969" fmla="*/ 11082485 w 11218359"/>
                <a:gd name="connsiteY969" fmla="*/ 396626 h 396625"/>
                <a:gd name="connsiteX970" fmla="*/ 11093962 w 11218359"/>
                <a:gd name="connsiteY970" fmla="*/ 396626 h 396625"/>
                <a:gd name="connsiteX971" fmla="*/ 11105393 w 11218359"/>
                <a:gd name="connsiteY971" fmla="*/ 396626 h 396625"/>
                <a:gd name="connsiteX972" fmla="*/ 11116823 w 11218359"/>
                <a:gd name="connsiteY972" fmla="*/ 396626 h 396625"/>
                <a:gd name="connsiteX973" fmla="*/ 11128253 w 11218359"/>
                <a:gd name="connsiteY973" fmla="*/ 396626 h 396625"/>
                <a:gd name="connsiteX974" fmla="*/ 11139683 w 11218359"/>
                <a:gd name="connsiteY974" fmla="*/ 396626 h 396625"/>
                <a:gd name="connsiteX975" fmla="*/ 11151160 w 11218359"/>
                <a:gd name="connsiteY975" fmla="*/ 396626 h 396625"/>
                <a:gd name="connsiteX976" fmla="*/ 11162591 w 11218359"/>
                <a:gd name="connsiteY976" fmla="*/ 396626 h 396625"/>
                <a:gd name="connsiteX977" fmla="*/ 11174020 w 11218359"/>
                <a:gd name="connsiteY977" fmla="*/ 396626 h 396625"/>
                <a:gd name="connsiteX978" fmla="*/ 11185451 w 11218359"/>
                <a:gd name="connsiteY978" fmla="*/ 396626 h 396625"/>
                <a:gd name="connsiteX979" fmla="*/ 11196881 w 11218359"/>
                <a:gd name="connsiteY979" fmla="*/ 396626 h 396625"/>
                <a:gd name="connsiteX980" fmla="*/ 11208358 w 11218359"/>
                <a:gd name="connsiteY980" fmla="*/ 396626 h 396625"/>
                <a:gd name="connsiteX981" fmla="*/ 11218359 w 11218359"/>
                <a:gd name="connsiteY981" fmla="*/ 396626 h 39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396625">
                  <a:moveTo>
                    <a:pt x="0" y="396626"/>
                  </a:moveTo>
                  <a:lnTo>
                    <a:pt x="9149" y="396626"/>
                  </a:lnTo>
                  <a:lnTo>
                    <a:pt x="20588" y="396626"/>
                  </a:lnTo>
                  <a:lnTo>
                    <a:pt x="32028" y="396626"/>
                  </a:lnTo>
                  <a:lnTo>
                    <a:pt x="43467" y="396626"/>
                  </a:lnTo>
                  <a:lnTo>
                    <a:pt x="54907" y="396626"/>
                  </a:lnTo>
                  <a:lnTo>
                    <a:pt x="66346" y="396626"/>
                  </a:lnTo>
                  <a:lnTo>
                    <a:pt x="77786" y="396626"/>
                  </a:lnTo>
                  <a:lnTo>
                    <a:pt x="89225" y="396626"/>
                  </a:lnTo>
                  <a:lnTo>
                    <a:pt x="100665" y="396626"/>
                  </a:lnTo>
                  <a:lnTo>
                    <a:pt x="112104" y="396626"/>
                  </a:lnTo>
                  <a:lnTo>
                    <a:pt x="123544" y="396626"/>
                  </a:lnTo>
                  <a:lnTo>
                    <a:pt x="134979" y="396626"/>
                  </a:lnTo>
                  <a:lnTo>
                    <a:pt x="146423" y="396626"/>
                  </a:lnTo>
                  <a:lnTo>
                    <a:pt x="157858" y="396626"/>
                  </a:lnTo>
                  <a:lnTo>
                    <a:pt x="169297" y="396626"/>
                  </a:lnTo>
                  <a:lnTo>
                    <a:pt x="180737" y="396626"/>
                  </a:lnTo>
                  <a:lnTo>
                    <a:pt x="192176" y="396626"/>
                  </a:lnTo>
                  <a:lnTo>
                    <a:pt x="203616" y="396626"/>
                  </a:lnTo>
                  <a:lnTo>
                    <a:pt x="215055" y="396626"/>
                  </a:lnTo>
                  <a:lnTo>
                    <a:pt x="226495" y="396626"/>
                  </a:lnTo>
                  <a:lnTo>
                    <a:pt x="237935" y="396626"/>
                  </a:lnTo>
                  <a:lnTo>
                    <a:pt x="249374" y="396626"/>
                  </a:lnTo>
                  <a:lnTo>
                    <a:pt x="260814" y="396626"/>
                  </a:lnTo>
                  <a:lnTo>
                    <a:pt x="272253" y="396626"/>
                  </a:lnTo>
                  <a:lnTo>
                    <a:pt x="283693" y="396626"/>
                  </a:lnTo>
                  <a:lnTo>
                    <a:pt x="295132" y="396626"/>
                  </a:lnTo>
                  <a:lnTo>
                    <a:pt x="306572" y="396626"/>
                  </a:lnTo>
                  <a:lnTo>
                    <a:pt x="318011" y="396626"/>
                  </a:lnTo>
                  <a:lnTo>
                    <a:pt x="329451" y="396626"/>
                  </a:lnTo>
                  <a:lnTo>
                    <a:pt x="340890" y="396626"/>
                  </a:lnTo>
                  <a:lnTo>
                    <a:pt x="352330" y="396626"/>
                  </a:lnTo>
                  <a:lnTo>
                    <a:pt x="363769" y="396626"/>
                  </a:lnTo>
                  <a:lnTo>
                    <a:pt x="375209" y="396626"/>
                  </a:lnTo>
                  <a:lnTo>
                    <a:pt x="386648" y="396626"/>
                  </a:lnTo>
                  <a:lnTo>
                    <a:pt x="398088" y="396626"/>
                  </a:lnTo>
                  <a:lnTo>
                    <a:pt x="409527" y="396626"/>
                  </a:lnTo>
                  <a:lnTo>
                    <a:pt x="420967" y="396626"/>
                  </a:lnTo>
                  <a:lnTo>
                    <a:pt x="432406" y="396626"/>
                  </a:lnTo>
                  <a:lnTo>
                    <a:pt x="443846" y="396626"/>
                  </a:lnTo>
                  <a:lnTo>
                    <a:pt x="455285" y="396626"/>
                  </a:lnTo>
                  <a:lnTo>
                    <a:pt x="466725" y="396626"/>
                  </a:lnTo>
                  <a:lnTo>
                    <a:pt x="478165" y="396626"/>
                  </a:lnTo>
                  <a:lnTo>
                    <a:pt x="489604" y="396626"/>
                  </a:lnTo>
                  <a:lnTo>
                    <a:pt x="501044" y="396626"/>
                  </a:lnTo>
                  <a:lnTo>
                    <a:pt x="512483" y="396626"/>
                  </a:lnTo>
                  <a:lnTo>
                    <a:pt x="523923" y="396626"/>
                  </a:lnTo>
                  <a:lnTo>
                    <a:pt x="535362" y="396626"/>
                  </a:lnTo>
                  <a:lnTo>
                    <a:pt x="546802" y="396626"/>
                  </a:lnTo>
                  <a:lnTo>
                    <a:pt x="558241" y="396626"/>
                  </a:lnTo>
                  <a:lnTo>
                    <a:pt x="569681" y="396626"/>
                  </a:lnTo>
                  <a:lnTo>
                    <a:pt x="581120" y="396626"/>
                  </a:lnTo>
                  <a:lnTo>
                    <a:pt x="592560" y="396626"/>
                  </a:lnTo>
                  <a:lnTo>
                    <a:pt x="603999" y="396626"/>
                  </a:lnTo>
                  <a:lnTo>
                    <a:pt x="615439" y="396626"/>
                  </a:lnTo>
                  <a:lnTo>
                    <a:pt x="626878" y="396626"/>
                  </a:lnTo>
                  <a:lnTo>
                    <a:pt x="638318" y="396626"/>
                  </a:lnTo>
                  <a:lnTo>
                    <a:pt x="649757" y="396626"/>
                  </a:lnTo>
                  <a:lnTo>
                    <a:pt x="661192" y="396626"/>
                  </a:lnTo>
                  <a:lnTo>
                    <a:pt x="672632" y="396626"/>
                  </a:lnTo>
                  <a:lnTo>
                    <a:pt x="684071" y="396626"/>
                  </a:lnTo>
                  <a:lnTo>
                    <a:pt x="695511" y="396626"/>
                  </a:lnTo>
                  <a:lnTo>
                    <a:pt x="706950" y="396626"/>
                  </a:lnTo>
                  <a:lnTo>
                    <a:pt x="718390" y="396626"/>
                  </a:lnTo>
                  <a:lnTo>
                    <a:pt x="729829" y="396626"/>
                  </a:lnTo>
                  <a:lnTo>
                    <a:pt x="741269" y="396626"/>
                  </a:lnTo>
                  <a:lnTo>
                    <a:pt x="752708" y="396626"/>
                  </a:lnTo>
                  <a:lnTo>
                    <a:pt x="764148" y="396626"/>
                  </a:lnTo>
                  <a:lnTo>
                    <a:pt x="775587" y="396626"/>
                  </a:lnTo>
                  <a:lnTo>
                    <a:pt x="787027" y="396626"/>
                  </a:lnTo>
                  <a:lnTo>
                    <a:pt x="798467" y="396626"/>
                  </a:lnTo>
                  <a:lnTo>
                    <a:pt x="809906" y="396626"/>
                  </a:lnTo>
                  <a:lnTo>
                    <a:pt x="821346" y="396626"/>
                  </a:lnTo>
                  <a:lnTo>
                    <a:pt x="832785" y="396626"/>
                  </a:lnTo>
                  <a:lnTo>
                    <a:pt x="844225" y="396626"/>
                  </a:lnTo>
                  <a:lnTo>
                    <a:pt x="855664" y="396626"/>
                  </a:lnTo>
                  <a:lnTo>
                    <a:pt x="867104" y="396626"/>
                  </a:lnTo>
                  <a:lnTo>
                    <a:pt x="878543" y="396626"/>
                  </a:lnTo>
                  <a:lnTo>
                    <a:pt x="889983" y="396626"/>
                  </a:lnTo>
                  <a:lnTo>
                    <a:pt x="901422" y="396626"/>
                  </a:lnTo>
                  <a:lnTo>
                    <a:pt x="912862" y="396626"/>
                  </a:lnTo>
                  <a:lnTo>
                    <a:pt x="924301" y="396626"/>
                  </a:lnTo>
                  <a:lnTo>
                    <a:pt x="935741" y="396626"/>
                  </a:lnTo>
                  <a:lnTo>
                    <a:pt x="947180" y="396626"/>
                  </a:lnTo>
                  <a:lnTo>
                    <a:pt x="958620" y="396626"/>
                  </a:lnTo>
                  <a:lnTo>
                    <a:pt x="970059" y="396626"/>
                  </a:lnTo>
                  <a:lnTo>
                    <a:pt x="981499" y="396626"/>
                  </a:lnTo>
                  <a:lnTo>
                    <a:pt x="992938" y="396626"/>
                  </a:lnTo>
                  <a:lnTo>
                    <a:pt x="1004378" y="396626"/>
                  </a:lnTo>
                  <a:lnTo>
                    <a:pt x="1015818" y="396626"/>
                  </a:lnTo>
                  <a:lnTo>
                    <a:pt x="1027257" y="396626"/>
                  </a:lnTo>
                  <a:lnTo>
                    <a:pt x="1038697" y="396626"/>
                  </a:lnTo>
                  <a:lnTo>
                    <a:pt x="1050136" y="396626"/>
                  </a:lnTo>
                  <a:lnTo>
                    <a:pt x="1061576" y="396626"/>
                  </a:lnTo>
                  <a:lnTo>
                    <a:pt x="1073015" y="396626"/>
                  </a:lnTo>
                  <a:lnTo>
                    <a:pt x="1084455" y="396626"/>
                  </a:lnTo>
                  <a:lnTo>
                    <a:pt x="1095894" y="396626"/>
                  </a:lnTo>
                  <a:lnTo>
                    <a:pt x="1107334" y="396626"/>
                  </a:lnTo>
                  <a:lnTo>
                    <a:pt x="1118773" y="396626"/>
                  </a:lnTo>
                  <a:lnTo>
                    <a:pt x="1130213" y="396626"/>
                  </a:lnTo>
                  <a:lnTo>
                    <a:pt x="1141652" y="396626"/>
                  </a:lnTo>
                  <a:lnTo>
                    <a:pt x="1153092" y="396626"/>
                  </a:lnTo>
                  <a:lnTo>
                    <a:pt x="1164531" y="396626"/>
                  </a:lnTo>
                  <a:lnTo>
                    <a:pt x="1175971" y="396626"/>
                  </a:lnTo>
                  <a:lnTo>
                    <a:pt x="1187406" y="396626"/>
                  </a:lnTo>
                  <a:lnTo>
                    <a:pt x="1198845" y="396626"/>
                  </a:lnTo>
                  <a:lnTo>
                    <a:pt x="1210285" y="396626"/>
                  </a:lnTo>
                  <a:lnTo>
                    <a:pt x="1221724" y="396626"/>
                  </a:lnTo>
                  <a:lnTo>
                    <a:pt x="1233164" y="396626"/>
                  </a:lnTo>
                  <a:lnTo>
                    <a:pt x="1244603" y="396626"/>
                  </a:lnTo>
                  <a:lnTo>
                    <a:pt x="1256043" y="396626"/>
                  </a:lnTo>
                  <a:lnTo>
                    <a:pt x="1267482" y="396626"/>
                  </a:lnTo>
                  <a:lnTo>
                    <a:pt x="1278922" y="43572"/>
                  </a:lnTo>
                  <a:lnTo>
                    <a:pt x="1290361" y="0"/>
                  </a:lnTo>
                  <a:lnTo>
                    <a:pt x="1301801" y="387610"/>
                  </a:lnTo>
                  <a:lnTo>
                    <a:pt x="1313240" y="396626"/>
                  </a:lnTo>
                  <a:lnTo>
                    <a:pt x="1324680" y="396626"/>
                  </a:lnTo>
                  <a:lnTo>
                    <a:pt x="1336120" y="396626"/>
                  </a:lnTo>
                  <a:lnTo>
                    <a:pt x="1347559" y="396626"/>
                  </a:lnTo>
                  <a:lnTo>
                    <a:pt x="1358999" y="396626"/>
                  </a:lnTo>
                  <a:lnTo>
                    <a:pt x="1370438" y="396626"/>
                  </a:lnTo>
                  <a:lnTo>
                    <a:pt x="1381878" y="396626"/>
                  </a:lnTo>
                  <a:lnTo>
                    <a:pt x="1393317" y="396626"/>
                  </a:lnTo>
                  <a:lnTo>
                    <a:pt x="1404757" y="396626"/>
                  </a:lnTo>
                  <a:lnTo>
                    <a:pt x="1416196" y="396626"/>
                  </a:lnTo>
                  <a:lnTo>
                    <a:pt x="1427636" y="396626"/>
                  </a:lnTo>
                  <a:lnTo>
                    <a:pt x="1439075" y="396626"/>
                  </a:lnTo>
                  <a:lnTo>
                    <a:pt x="1450515" y="396626"/>
                  </a:lnTo>
                  <a:lnTo>
                    <a:pt x="1461954" y="396626"/>
                  </a:lnTo>
                  <a:lnTo>
                    <a:pt x="1473394" y="396626"/>
                  </a:lnTo>
                  <a:lnTo>
                    <a:pt x="1484833" y="396626"/>
                  </a:lnTo>
                  <a:lnTo>
                    <a:pt x="1496273" y="396626"/>
                  </a:lnTo>
                  <a:lnTo>
                    <a:pt x="1507712" y="396626"/>
                  </a:lnTo>
                  <a:lnTo>
                    <a:pt x="1519152" y="396626"/>
                  </a:lnTo>
                  <a:lnTo>
                    <a:pt x="1530591" y="396626"/>
                  </a:lnTo>
                  <a:lnTo>
                    <a:pt x="1542031" y="396626"/>
                  </a:lnTo>
                  <a:lnTo>
                    <a:pt x="1553471" y="396626"/>
                  </a:lnTo>
                  <a:lnTo>
                    <a:pt x="1564910" y="396626"/>
                  </a:lnTo>
                  <a:lnTo>
                    <a:pt x="1576349" y="396626"/>
                  </a:lnTo>
                  <a:lnTo>
                    <a:pt x="1587789" y="396626"/>
                  </a:lnTo>
                  <a:lnTo>
                    <a:pt x="1599229" y="396626"/>
                  </a:lnTo>
                  <a:lnTo>
                    <a:pt x="1610668" y="396626"/>
                  </a:lnTo>
                  <a:lnTo>
                    <a:pt x="1622107" y="396626"/>
                  </a:lnTo>
                  <a:lnTo>
                    <a:pt x="1633547" y="396626"/>
                  </a:lnTo>
                  <a:lnTo>
                    <a:pt x="1644987" y="396626"/>
                  </a:lnTo>
                  <a:lnTo>
                    <a:pt x="1656426" y="396626"/>
                  </a:lnTo>
                  <a:lnTo>
                    <a:pt x="1667866" y="396626"/>
                  </a:lnTo>
                  <a:lnTo>
                    <a:pt x="1679305" y="396626"/>
                  </a:lnTo>
                  <a:lnTo>
                    <a:pt x="1690745" y="396626"/>
                  </a:lnTo>
                  <a:lnTo>
                    <a:pt x="1702184" y="396626"/>
                  </a:lnTo>
                  <a:lnTo>
                    <a:pt x="1713619" y="396626"/>
                  </a:lnTo>
                  <a:lnTo>
                    <a:pt x="1725063" y="396626"/>
                  </a:lnTo>
                  <a:lnTo>
                    <a:pt x="1736498" y="396626"/>
                  </a:lnTo>
                  <a:lnTo>
                    <a:pt x="1747938" y="396626"/>
                  </a:lnTo>
                  <a:lnTo>
                    <a:pt x="1759377" y="396626"/>
                  </a:lnTo>
                  <a:lnTo>
                    <a:pt x="1770817" y="396626"/>
                  </a:lnTo>
                  <a:lnTo>
                    <a:pt x="1782256" y="396626"/>
                  </a:lnTo>
                  <a:lnTo>
                    <a:pt x="1793696" y="396626"/>
                  </a:lnTo>
                  <a:lnTo>
                    <a:pt x="1805135" y="396626"/>
                  </a:lnTo>
                  <a:lnTo>
                    <a:pt x="1816575" y="396626"/>
                  </a:lnTo>
                  <a:lnTo>
                    <a:pt x="1828014" y="396626"/>
                  </a:lnTo>
                  <a:lnTo>
                    <a:pt x="1839454" y="396626"/>
                  </a:lnTo>
                  <a:lnTo>
                    <a:pt x="1850893" y="396626"/>
                  </a:lnTo>
                  <a:lnTo>
                    <a:pt x="1862333" y="396626"/>
                  </a:lnTo>
                  <a:lnTo>
                    <a:pt x="1873772" y="396626"/>
                  </a:lnTo>
                  <a:lnTo>
                    <a:pt x="1885212" y="396626"/>
                  </a:lnTo>
                  <a:lnTo>
                    <a:pt x="1896651" y="396626"/>
                  </a:lnTo>
                  <a:lnTo>
                    <a:pt x="1908091" y="396626"/>
                  </a:lnTo>
                  <a:lnTo>
                    <a:pt x="1919531" y="396626"/>
                  </a:lnTo>
                  <a:lnTo>
                    <a:pt x="1930970" y="396626"/>
                  </a:lnTo>
                  <a:lnTo>
                    <a:pt x="1942409" y="396626"/>
                  </a:lnTo>
                  <a:lnTo>
                    <a:pt x="1953849" y="396626"/>
                  </a:lnTo>
                  <a:lnTo>
                    <a:pt x="1965289" y="396626"/>
                  </a:lnTo>
                  <a:lnTo>
                    <a:pt x="1976728" y="396626"/>
                  </a:lnTo>
                  <a:lnTo>
                    <a:pt x="1988168" y="396626"/>
                  </a:lnTo>
                  <a:lnTo>
                    <a:pt x="1999607" y="396626"/>
                  </a:lnTo>
                  <a:lnTo>
                    <a:pt x="2011047" y="396626"/>
                  </a:lnTo>
                  <a:lnTo>
                    <a:pt x="2022486" y="396626"/>
                  </a:lnTo>
                  <a:lnTo>
                    <a:pt x="2033926" y="396626"/>
                  </a:lnTo>
                  <a:lnTo>
                    <a:pt x="2045365" y="396626"/>
                  </a:lnTo>
                  <a:lnTo>
                    <a:pt x="2056805" y="396626"/>
                  </a:lnTo>
                  <a:lnTo>
                    <a:pt x="2068244" y="396626"/>
                  </a:lnTo>
                  <a:lnTo>
                    <a:pt x="2079684" y="396626"/>
                  </a:lnTo>
                  <a:lnTo>
                    <a:pt x="2091123" y="396626"/>
                  </a:lnTo>
                  <a:lnTo>
                    <a:pt x="2102563" y="396626"/>
                  </a:lnTo>
                  <a:lnTo>
                    <a:pt x="2114002" y="396626"/>
                  </a:lnTo>
                  <a:lnTo>
                    <a:pt x="2125442" y="396626"/>
                  </a:lnTo>
                  <a:lnTo>
                    <a:pt x="2136882" y="396626"/>
                  </a:lnTo>
                  <a:lnTo>
                    <a:pt x="2148321" y="396626"/>
                  </a:lnTo>
                  <a:lnTo>
                    <a:pt x="2159760" y="396626"/>
                  </a:lnTo>
                  <a:lnTo>
                    <a:pt x="2171200" y="396626"/>
                  </a:lnTo>
                  <a:lnTo>
                    <a:pt x="2182640" y="396626"/>
                  </a:lnTo>
                  <a:lnTo>
                    <a:pt x="2194079" y="396626"/>
                  </a:lnTo>
                  <a:lnTo>
                    <a:pt x="2205519" y="396626"/>
                  </a:lnTo>
                  <a:lnTo>
                    <a:pt x="2216958" y="396626"/>
                  </a:lnTo>
                  <a:lnTo>
                    <a:pt x="2228393" y="396626"/>
                  </a:lnTo>
                  <a:lnTo>
                    <a:pt x="2239837" y="396626"/>
                  </a:lnTo>
                  <a:lnTo>
                    <a:pt x="2251272" y="396626"/>
                  </a:lnTo>
                  <a:lnTo>
                    <a:pt x="2262716" y="396626"/>
                  </a:lnTo>
                  <a:lnTo>
                    <a:pt x="2274151" y="396626"/>
                  </a:lnTo>
                  <a:lnTo>
                    <a:pt x="2285591" y="396626"/>
                  </a:lnTo>
                  <a:lnTo>
                    <a:pt x="2297030" y="396626"/>
                  </a:lnTo>
                  <a:lnTo>
                    <a:pt x="2308470" y="396626"/>
                  </a:lnTo>
                  <a:lnTo>
                    <a:pt x="2319909" y="396626"/>
                  </a:lnTo>
                  <a:lnTo>
                    <a:pt x="2331349" y="396626"/>
                  </a:lnTo>
                  <a:lnTo>
                    <a:pt x="2342788" y="396626"/>
                  </a:lnTo>
                  <a:lnTo>
                    <a:pt x="2354228" y="396626"/>
                  </a:lnTo>
                  <a:lnTo>
                    <a:pt x="2365667" y="396626"/>
                  </a:lnTo>
                  <a:lnTo>
                    <a:pt x="2377107" y="396626"/>
                  </a:lnTo>
                  <a:lnTo>
                    <a:pt x="2388546" y="396626"/>
                  </a:lnTo>
                  <a:lnTo>
                    <a:pt x="2399986" y="396626"/>
                  </a:lnTo>
                  <a:lnTo>
                    <a:pt x="2411425" y="396626"/>
                  </a:lnTo>
                  <a:lnTo>
                    <a:pt x="2422865" y="396626"/>
                  </a:lnTo>
                  <a:lnTo>
                    <a:pt x="2434304" y="396626"/>
                  </a:lnTo>
                  <a:lnTo>
                    <a:pt x="2445744" y="396626"/>
                  </a:lnTo>
                  <a:lnTo>
                    <a:pt x="2457184" y="396626"/>
                  </a:lnTo>
                  <a:lnTo>
                    <a:pt x="2468623" y="396626"/>
                  </a:lnTo>
                  <a:lnTo>
                    <a:pt x="2480062" y="396626"/>
                  </a:lnTo>
                  <a:lnTo>
                    <a:pt x="2491502" y="396626"/>
                  </a:lnTo>
                  <a:lnTo>
                    <a:pt x="2502942" y="396626"/>
                  </a:lnTo>
                  <a:lnTo>
                    <a:pt x="2514381" y="396626"/>
                  </a:lnTo>
                  <a:lnTo>
                    <a:pt x="2525821" y="396626"/>
                  </a:lnTo>
                  <a:lnTo>
                    <a:pt x="2537260" y="396626"/>
                  </a:lnTo>
                  <a:lnTo>
                    <a:pt x="2548700" y="396626"/>
                  </a:lnTo>
                  <a:lnTo>
                    <a:pt x="2560139" y="396626"/>
                  </a:lnTo>
                  <a:lnTo>
                    <a:pt x="2571579" y="396626"/>
                  </a:lnTo>
                  <a:lnTo>
                    <a:pt x="2583018" y="396626"/>
                  </a:lnTo>
                  <a:lnTo>
                    <a:pt x="2594458" y="396626"/>
                  </a:lnTo>
                  <a:lnTo>
                    <a:pt x="2605897" y="396626"/>
                  </a:lnTo>
                  <a:lnTo>
                    <a:pt x="2617337" y="396626"/>
                  </a:lnTo>
                  <a:lnTo>
                    <a:pt x="2628776" y="396626"/>
                  </a:lnTo>
                  <a:lnTo>
                    <a:pt x="2640216" y="396626"/>
                  </a:lnTo>
                  <a:lnTo>
                    <a:pt x="2651655" y="396626"/>
                  </a:lnTo>
                  <a:lnTo>
                    <a:pt x="2663095" y="396626"/>
                  </a:lnTo>
                  <a:lnTo>
                    <a:pt x="2674535" y="396626"/>
                  </a:lnTo>
                  <a:lnTo>
                    <a:pt x="2685974" y="396626"/>
                  </a:lnTo>
                  <a:lnTo>
                    <a:pt x="2697413" y="396626"/>
                  </a:lnTo>
                  <a:lnTo>
                    <a:pt x="2708853" y="396626"/>
                  </a:lnTo>
                  <a:lnTo>
                    <a:pt x="2720293" y="396626"/>
                  </a:lnTo>
                  <a:lnTo>
                    <a:pt x="2731727" y="396626"/>
                  </a:lnTo>
                  <a:lnTo>
                    <a:pt x="2743172" y="396626"/>
                  </a:lnTo>
                  <a:lnTo>
                    <a:pt x="2754611" y="396626"/>
                  </a:lnTo>
                  <a:lnTo>
                    <a:pt x="2766046" y="396626"/>
                  </a:lnTo>
                  <a:lnTo>
                    <a:pt x="2777490" y="396626"/>
                  </a:lnTo>
                  <a:lnTo>
                    <a:pt x="2788925" y="396626"/>
                  </a:lnTo>
                  <a:lnTo>
                    <a:pt x="2800364" y="396626"/>
                  </a:lnTo>
                  <a:lnTo>
                    <a:pt x="2811804" y="396626"/>
                  </a:lnTo>
                  <a:lnTo>
                    <a:pt x="2823243" y="396626"/>
                  </a:lnTo>
                  <a:lnTo>
                    <a:pt x="2834683" y="396626"/>
                  </a:lnTo>
                  <a:lnTo>
                    <a:pt x="2846123" y="396626"/>
                  </a:lnTo>
                  <a:lnTo>
                    <a:pt x="2857562" y="396626"/>
                  </a:lnTo>
                  <a:lnTo>
                    <a:pt x="2869001" y="396626"/>
                  </a:lnTo>
                  <a:lnTo>
                    <a:pt x="2880441" y="396626"/>
                  </a:lnTo>
                  <a:lnTo>
                    <a:pt x="2891881" y="396626"/>
                  </a:lnTo>
                  <a:lnTo>
                    <a:pt x="2903320" y="396626"/>
                  </a:lnTo>
                  <a:lnTo>
                    <a:pt x="2914760" y="396626"/>
                  </a:lnTo>
                  <a:lnTo>
                    <a:pt x="2926199" y="396626"/>
                  </a:lnTo>
                  <a:lnTo>
                    <a:pt x="2937639" y="396626"/>
                  </a:lnTo>
                  <a:lnTo>
                    <a:pt x="2949078" y="396626"/>
                  </a:lnTo>
                  <a:lnTo>
                    <a:pt x="2960518" y="396626"/>
                  </a:lnTo>
                  <a:lnTo>
                    <a:pt x="2971957" y="396626"/>
                  </a:lnTo>
                  <a:lnTo>
                    <a:pt x="2983397" y="396626"/>
                  </a:lnTo>
                  <a:lnTo>
                    <a:pt x="2994837" y="396626"/>
                  </a:lnTo>
                  <a:lnTo>
                    <a:pt x="3006276" y="396626"/>
                  </a:lnTo>
                  <a:lnTo>
                    <a:pt x="3017715" y="396626"/>
                  </a:lnTo>
                  <a:lnTo>
                    <a:pt x="3029155" y="396626"/>
                  </a:lnTo>
                  <a:lnTo>
                    <a:pt x="3040594" y="396626"/>
                  </a:lnTo>
                  <a:lnTo>
                    <a:pt x="3052034" y="396626"/>
                  </a:lnTo>
                  <a:lnTo>
                    <a:pt x="3063474" y="396626"/>
                  </a:lnTo>
                  <a:lnTo>
                    <a:pt x="3074913" y="396626"/>
                  </a:lnTo>
                  <a:lnTo>
                    <a:pt x="3086352" y="396626"/>
                  </a:lnTo>
                  <a:lnTo>
                    <a:pt x="3097792" y="396626"/>
                  </a:lnTo>
                  <a:lnTo>
                    <a:pt x="3109232" y="396626"/>
                  </a:lnTo>
                  <a:lnTo>
                    <a:pt x="3120671" y="396626"/>
                  </a:lnTo>
                  <a:lnTo>
                    <a:pt x="3132111" y="396626"/>
                  </a:lnTo>
                  <a:lnTo>
                    <a:pt x="3143550" y="396626"/>
                  </a:lnTo>
                  <a:lnTo>
                    <a:pt x="3154990" y="396626"/>
                  </a:lnTo>
                  <a:lnTo>
                    <a:pt x="3166429" y="396626"/>
                  </a:lnTo>
                  <a:lnTo>
                    <a:pt x="3177869" y="396626"/>
                  </a:lnTo>
                  <a:lnTo>
                    <a:pt x="3189308" y="396626"/>
                  </a:lnTo>
                  <a:lnTo>
                    <a:pt x="3200748" y="396626"/>
                  </a:lnTo>
                  <a:lnTo>
                    <a:pt x="3212187" y="396626"/>
                  </a:lnTo>
                  <a:lnTo>
                    <a:pt x="3223627" y="396626"/>
                  </a:lnTo>
                  <a:lnTo>
                    <a:pt x="3235066" y="396626"/>
                  </a:lnTo>
                  <a:lnTo>
                    <a:pt x="3246501" y="396626"/>
                  </a:lnTo>
                  <a:lnTo>
                    <a:pt x="3257945" y="396626"/>
                  </a:lnTo>
                  <a:lnTo>
                    <a:pt x="3269385" y="396626"/>
                  </a:lnTo>
                  <a:lnTo>
                    <a:pt x="3280825" y="396626"/>
                  </a:lnTo>
                  <a:lnTo>
                    <a:pt x="3292264" y="396626"/>
                  </a:lnTo>
                  <a:lnTo>
                    <a:pt x="3303699" y="396626"/>
                  </a:lnTo>
                  <a:lnTo>
                    <a:pt x="3315143" y="396626"/>
                  </a:lnTo>
                  <a:lnTo>
                    <a:pt x="3326578" y="396626"/>
                  </a:lnTo>
                  <a:lnTo>
                    <a:pt x="3338017" y="396626"/>
                  </a:lnTo>
                  <a:lnTo>
                    <a:pt x="3349457" y="396626"/>
                  </a:lnTo>
                  <a:lnTo>
                    <a:pt x="3360896" y="396626"/>
                  </a:lnTo>
                  <a:lnTo>
                    <a:pt x="3372336" y="396626"/>
                  </a:lnTo>
                  <a:lnTo>
                    <a:pt x="3383776" y="396626"/>
                  </a:lnTo>
                  <a:lnTo>
                    <a:pt x="3395215" y="396626"/>
                  </a:lnTo>
                  <a:lnTo>
                    <a:pt x="3406654" y="396626"/>
                  </a:lnTo>
                  <a:lnTo>
                    <a:pt x="3418094" y="396626"/>
                  </a:lnTo>
                  <a:lnTo>
                    <a:pt x="3429534" y="396626"/>
                  </a:lnTo>
                  <a:lnTo>
                    <a:pt x="3440973" y="396626"/>
                  </a:lnTo>
                  <a:lnTo>
                    <a:pt x="3452413" y="396626"/>
                  </a:lnTo>
                  <a:lnTo>
                    <a:pt x="3463852" y="396626"/>
                  </a:lnTo>
                  <a:lnTo>
                    <a:pt x="3475292" y="396626"/>
                  </a:lnTo>
                  <a:lnTo>
                    <a:pt x="3486731" y="396626"/>
                  </a:lnTo>
                  <a:lnTo>
                    <a:pt x="3498171" y="396626"/>
                  </a:lnTo>
                  <a:lnTo>
                    <a:pt x="3509610" y="396626"/>
                  </a:lnTo>
                  <a:lnTo>
                    <a:pt x="3521050" y="396626"/>
                  </a:lnTo>
                  <a:lnTo>
                    <a:pt x="3532489" y="396626"/>
                  </a:lnTo>
                  <a:lnTo>
                    <a:pt x="3543929" y="396626"/>
                  </a:lnTo>
                  <a:lnTo>
                    <a:pt x="3555368" y="396626"/>
                  </a:lnTo>
                  <a:lnTo>
                    <a:pt x="3566808" y="396626"/>
                  </a:lnTo>
                  <a:lnTo>
                    <a:pt x="3578247" y="396626"/>
                  </a:lnTo>
                  <a:lnTo>
                    <a:pt x="3589687" y="396626"/>
                  </a:lnTo>
                  <a:lnTo>
                    <a:pt x="3601127" y="396626"/>
                  </a:lnTo>
                  <a:lnTo>
                    <a:pt x="3612566" y="396626"/>
                  </a:lnTo>
                  <a:lnTo>
                    <a:pt x="3624005" y="396626"/>
                  </a:lnTo>
                  <a:lnTo>
                    <a:pt x="3635445" y="396626"/>
                  </a:lnTo>
                  <a:lnTo>
                    <a:pt x="3646885" y="396626"/>
                  </a:lnTo>
                  <a:lnTo>
                    <a:pt x="3658324" y="396626"/>
                  </a:lnTo>
                  <a:lnTo>
                    <a:pt x="3669764" y="396626"/>
                  </a:lnTo>
                  <a:lnTo>
                    <a:pt x="3681203" y="396626"/>
                  </a:lnTo>
                  <a:lnTo>
                    <a:pt x="3692643" y="396626"/>
                  </a:lnTo>
                  <a:lnTo>
                    <a:pt x="3704082" y="396626"/>
                  </a:lnTo>
                  <a:lnTo>
                    <a:pt x="3715522" y="396626"/>
                  </a:lnTo>
                  <a:lnTo>
                    <a:pt x="3726961" y="396626"/>
                  </a:lnTo>
                  <a:lnTo>
                    <a:pt x="3738401" y="396626"/>
                  </a:lnTo>
                  <a:lnTo>
                    <a:pt x="3749840" y="396626"/>
                  </a:lnTo>
                  <a:lnTo>
                    <a:pt x="3761280" y="396626"/>
                  </a:lnTo>
                  <a:lnTo>
                    <a:pt x="3772719" y="396626"/>
                  </a:lnTo>
                  <a:lnTo>
                    <a:pt x="3784154" y="396626"/>
                  </a:lnTo>
                  <a:lnTo>
                    <a:pt x="3795598" y="396626"/>
                  </a:lnTo>
                  <a:lnTo>
                    <a:pt x="3807033" y="396626"/>
                  </a:lnTo>
                  <a:lnTo>
                    <a:pt x="3818473" y="396626"/>
                  </a:lnTo>
                  <a:lnTo>
                    <a:pt x="3829917" y="396626"/>
                  </a:lnTo>
                  <a:lnTo>
                    <a:pt x="3841352" y="396626"/>
                  </a:lnTo>
                  <a:lnTo>
                    <a:pt x="3852791" y="396626"/>
                  </a:lnTo>
                  <a:lnTo>
                    <a:pt x="3864231" y="396626"/>
                  </a:lnTo>
                  <a:lnTo>
                    <a:pt x="3875670" y="396626"/>
                  </a:lnTo>
                  <a:lnTo>
                    <a:pt x="3887110" y="396626"/>
                  </a:lnTo>
                  <a:lnTo>
                    <a:pt x="3898549" y="396626"/>
                  </a:lnTo>
                  <a:lnTo>
                    <a:pt x="3909989" y="396626"/>
                  </a:lnTo>
                  <a:lnTo>
                    <a:pt x="3921447" y="396626"/>
                  </a:lnTo>
                  <a:lnTo>
                    <a:pt x="3932878" y="396626"/>
                  </a:lnTo>
                  <a:lnTo>
                    <a:pt x="3944307" y="396626"/>
                  </a:lnTo>
                  <a:lnTo>
                    <a:pt x="3955737" y="396626"/>
                  </a:lnTo>
                  <a:lnTo>
                    <a:pt x="3967167" y="396626"/>
                  </a:lnTo>
                  <a:lnTo>
                    <a:pt x="3978645" y="396626"/>
                  </a:lnTo>
                  <a:lnTo>
                    <a:pt x="3990075" y="396626"/>
                  </a:lnTo>
                  <a:lnTo>
                    <a:pt x="4001505" y="396626"/>
                  </a:lnTo>
                  <a:lnTo>
                    <a:pt x="4012935" y="396626"/>
                  </a:lnTo>
                  <a:lnTo>
                    <a:pt x="4024365" y="396626"/>
                  </a:lnTo>
                  <a:lnTo>
                    <a:pt x="4035843" y="396626"/>
                  </a:lnTo>
                  <a:lnTo>
                    <a:pt x="4047273" y="396626"/>
                  </a:lnTo>
                  <a:lnTo>
                    <a:pt x="4058702" y="396626"/>
                  </a:lnTo>
                  <a:lnTo>
                    <a:pt x="4070133" y="396626"/>
                  </a:lnTo>
                  <a:lnTo>
                    <a:pt x="4081563" y="396626"/>
                  </a:lnTo>
                  <a:lnTo>
                    <a:pt x="4093040" y="396626"/>
                  </a:lnTo>
                  <a:lnTo>
                    <a:pt x="4104471" y="396626"/>
                  </a:lnTo>
                  <a:lnTo>
                    <a:pt x="4115900" y="396626"/>
                  </a:lnTo>
                  <a:lnTo>
                    <a:pt x="4127330" y="396626"/>
                  </a:lnTo>
                  <a:lnTo>
                    <a:pt x="4138760" y="396626"/>
                  </a:lnTo>
                  <a:lnTo>
                    <a:pt x="4150238" y="396626"/>
                  </a:lnTo>
                  <a:lnTo>
                    <a:pt x="4161668" y="396626"/>
                  </a:lnTo>
                  <a:lnTo>
                    <a:pt x="4173098" y="396626"/>
                  </a:lnTo>
                  <a:lnTo>
                    <a:pt x="4184528" y="396626"/>
                  </a:lnTo>
                  <a:lnTo>
                    <a:pt x="4195958" y="396626"/>
                  </a:lnTo>
                  <a:lnTo>
                    <a:pt x="4207436" y="396626"/>
                  </a:lnTo>
                  <a:lnTo>
                    <a:pt x="4218865" y="396626"/>
                  </a:lnTo>
                  <a:lnTo>
                    <a:pt x="4230296" y="396626"/>
                  </a:lnTo>
                  <a:lnTo>
                    <a:pt x="4241726" y="396626"/>
                  </a:lnTo>
                  <a:lnTo>
                    <a:pt x="4253156" y="396626"/>
                  </a:lnTo>
                  <a:lnTo>
                    <a:pt x="4264634" y="396626"/>
                  </a:lnTo>
                  <a:lnTo>
                    <a:pt x="4276063" y="396626"/>
                  </a:lnTo>
                  <a:lnTo>
                    <a:pt x="4287493" y="396626"/>
                  </a:lnTo>
                  <a:lnTo>
                    <a:pt x="4298923" y="396626"/>
                  </a:lnTo>
                  <a:lnTo>
                    <a:pt x="4310353" y="396626"/>
                  </a:lnTo>
                  <a:lnTo>
                    <a:pt x="4321831" y="396626"/>
                  </a:lnTo>
                  <a:lnTo>
                    <a:pt x="4333261" y="396626"/>
                  </a:lnTo>
                  <a:lnTo>
                    <a:pt x="4344691" y="396626"/>
                  </a:lnTo>
                  <a:lnTo>
                    <a:pt x="4356121" y="396626"/>
                  </a:lnTo>
                  <a:lnTo>
                    <a:pt x="4367551" y="396626"/>
                  </a:lnTo>
                  <a:lnTo>
                    <a:pt x="4379028" y="396626"/>
                  </a:lnTo>
                  <a:lnTo>
                    <a:pt x="4390458" y="396626"/>
                  </a:lnTo>
                  <a:lnTo>
                    <a:pt x="4401889" y="396626"/>
                  </a:lnTo>
                  <a:lnTo>
                    <a:pt x="4413319" y="396626"/>
                  </a:lnTo>
                  <a:lnTo>
                    <a:pt x="4424749" y="396626"/>
                  </a:lnTo>
                  <a:lnTo>
                    <a:pt x="4436226" y="396626"/>
                  </a:lnTo>
                  <a:lnTo>
                    <a:pt x="4447656" y="396626"/>
                  </a:lnTo>
                  <a:lnTo>
                    <a:pt x="4459086" y="396626"/>
                  </a:lnTo>
                  <a:lnTo>
                    <a:pt x="4470516" y="396626"/>
                  </a:lnTo>
                  <a:lnTo>
                    <a:pt x="4481946" y="396626"/>
                  </a:lnTo>
                  <a:lnTo>
                    <a:pt x="4493424" y="396626"/>
                  </a:lnTo>
                  <a:lnTo>
                    <a:pt x="4504854" y="396626"/>
                  </a:lnTo>
                  <a:lnTo>
                    <a:pt x="4516284" y="396626"/>
                  </a:lnTo>
                  <a:lnTo>
                    <a:pt x="4527714" y="396626"/>
                  </a:lnTo>
                  <a:lnTo>
                    <a:pt x="4539144" y="396626"/>
                  </a:lnTo>
                  <a:lnTo>
                    <a:pt x="4550621" y="396626"/>
                  </a:lnTo>
                  <a:lnTo>
                    <a:pt x="4562051" y="396626"/>
                  </a:lnTo>
                  <a:lnTo>
                    <a:pt x="4573482" y="396626"/>
                  </a:lnTo>
                  <a:lnTo>
                    <a:pt x="4584912" y="396626"/>
                  </a:lnTo>
                  <a:lnTo>
                    <a:pt x="4596341" y="396626"/>
                  </a:lnTo>
                  <a:lnTo>
                    <a:pt x="4607771" y="396626"/>
                  </a:lnTo>
                  <a:lnTo>
                    <a:pt x="4619249" y="396626"/>
                  </a:lnTo>
                  <a:lnTo>
                    <a:pt x="4630679" y="396626"/>
                  </a:lnTo>
                  <a:lnTo>
                    <a:pt x="4642109" y="396626"/>
                  </a:lnTo>
                  <a:lnTo>
                    <a:pt x="4653539" y="396626"/>
                  </a:lnTo>
                  <a:lnTo>
                    <a:pt x="4664969" y="396626"/>
                  </a:lnTo>
                  <a:lnTo>
                    <a:pt x="4676447" y="396626"/>
                  </a:lnTo>
                  <a:lnTo>
                    <a:pt x="4687877" y="396626"/>
                  </a:lnTo>
                  <a:lnTo>
                    <a:pt x="4699306" y="396626"/>
                  </a:lnTo>
                  <a:lnTo>
                    <a:pt x="4710737" y="396626"/>
                  </a:lnTo>
                  <a:lnTo>
                    <a:pt x="4722167" y="396626"/>
                  </a:lnTo>
                  <a:lnTo>
                    <a:pt x="4733644" y="396626"/>
                  </a:lnTo>
                  <a:lnTo>
                    <a:pt x="4745075" y="396626"/>
                  </a:lnTo>
                  <a:lnTo>
                    <a:pt x="4756504" y="396626"/>
                  </a:lnTo>
                  <a:lnTo>
                    <a:pt x="4767934" y="396626"/>
                  </a:lnTo>
                  <a:lnTo>
                    <a:pt x="4779364" y="396626"/>
                  </a:lnTo>
                  <a:lnTo>
                    <a:pt x="4790842" y="396626"/>
                  </a:lnTo>
                  <a:lnTo>
                    <a:pt x="4802272" y="396626"/>
                  </a:lnTo>
                  <a:lnTo>
                    <a:pt x="4813702" y="396626"/>
                  </a:lnTo>
                  <a:lnTo>
                    <a:pt x="4825132" y="396626"/>
                  </a:lnTo>
                  <a:lnTo>
                    <a:pt x="4836562" y="396626"/>
                  </a:lnTo>
                  <a:lnTo>
                    <a:pt x="4848040" y="396626"/>
                  </a:lnTo>
                  <a:lnTo>
                    <a:pt x="4859469" y="396626"/>
                  </a:lnTo>
                  <a:lnTo>
                    <a:pt x="4870899" y="396626"/>
                  </a:lnTo>
                  <a:lnTo>
                    <a:pt x="4882330" y="396626"/>
                  </a:lnTo>
                  <a:lnTo>
                    <a:pt x="4893760" y="396626"/>
                  </a:lnTo>
                  <a:lnTo>
                    <a:pt x="4905237" y="396626"/>
                  </a:lnTo>
                  <a:lnTo>
                    <a:pt x="4916667" y="396626"/>
                  </a:lnTo>
                  <a:lnTo>
                    <a:pt x="4928097" y="396626"/>
                  </a:lnTo>
                  <a:lnTo>
                    <a:pt x="4939527" y="396626"/>
                  </a:lnTo>
                  <a:lnTo>
                    <a:pt x="4950957" y="396626"/>
                  </a:lnTo>
                  <a:lnTo>
                    <a:pt x="4962435" y="396626"/>
                  </a:lnTo>
                  <a:lnTo>
                    <a:pt x="4973865" y="396626"/>
                  </a:lnTo>
                  <a:lnTo>
                    <a:pt x="4985295" y="396626"/>
                  </a:lnTo>
                  <a:lnTo>
                    <a:pt x="4996725" y="396626"/>
                  </a:lnTo>
                  <a:lnTo>
                    <a:pt x="5008155" y="396626"/>
                  </a:lnTo>
                  <a:lnTo>
                    <a:pt x="5019632" y="396626"/>
                  </a:lnTo>
                  <a:lnTo>
                    <a:pt x="5031062" y="396626"/>
                  </a:lnTo>
                  <a:lnTo>
                    <a:pt x="5042492" y="396626"/>
                  </a:lnTo>
                  <a:lnTo>
                    <a:pt x="5053923" y="396626"/>
                  </a:lnTo>
                  <a:lnTo>
                    <a:pt x="5065353" y="396626"/>
                  </a:lnTo>
                  <a:lnTo>
                    <a:pt x="5076830" y="396626"/>
                  </a:lnTo>
                  <a:lnTo>
                    <a:pt x="5088260" y="396626"/>
                  </a:lnTo>
                  <a:lnTo>
                    <a:pt x="5099690" y="396626"/>
                  </a:lnTo>
                  <a:lnTo>
                    <a:pt x="5111120" y="396626"/>
                  </a:lnTo>
                  <a:lnTo>
                    <a:pt x="5122550" y="396626"/>
                  </a:lnTo>
                  <a:lnTo>
                    <a:pt x="5134028" y="396626"/>
                  </a:lnTo>
                  <a:lnTo>
                    <a:pt x="5145458" y="396626"/>
                  </a:lnTo>
                  <a:lnTo>
                    <a:pt x="5156888" y="396626"/>
                  </a:lnTo>
                  <a:lnTo>
                    <a:pt x="5168318" y="396626"/>
                  </a:lnTo>
                  <a:lnTo>
                    <a:pt x="5179747" y="396626"/>
                  </a:lnTo>
                  <a:lnTo>
                    <a:pt x="5191225" y="396626"/>
                  </a:lnTo>
                  <a:lnTo>
                    <a:pt x="5202655" y="396626"/>
                  </a:lnTo>
                  <a:lnTo>
                    <a:pt x="5214085" y="396626"/>
                  </a:lnTo>
                  <a:lnTo>
                    <a:pt x="5225515" y="396626"/>
                  </a:lnTo>
                  <a:lnTo>
                    <a:pt x="5236945" y="396626"/>
                  </a:lnTo>
                  <a:lnTo>
                    <a:pt x="5248423" y="396626"/>
                  </a:lnTo>
                  <a:lnTo>
                    <a:pt x="5259853" y="396626"/>
                  </a:lnTo>
                  <a:lnTo>
                    <a:pt x="5271283" y="396626"/>
                  </a:lnTo>
                  <a:lnTo>
                    <a:pt x="5282713" y="396626"/>
                  </a:lnTo>
                  <a:lnTo>
                    <a:pt x="5294143" y="396626"/>
                  </a:lnTo>
                  <a:lnTo>
                    <a:pt x="5305621" y="396626"/>
                  </a:lnTo>
                  <a:lnTo>
                    <a:pt x="5317051" y="396626"/>
                  </a:lnTo>
                  <a:lnTo>
                    <a:pt x="5328481" y="396626"/>
                  </a:lnTo>
                  <a:lnTo>
                    <a:pt x="5339910" y="396626"/>
                  </a:lnTo>
                  <a:lnTo>
                    <a:pt x="5351340" y="396626"/>
                  </a:lnTo>
                  <a:lnTo>
                    <a:pt x="5362818" y="396626"/>
                  </a:lnTo>
                  <a:lnTo>
                    <a:pt x="5374248" y="396626"/>
                  </a:lnTo>
                  <a:lnTo>
                    <a:pt x="5385678" y="396626"/>
                  </a:lnTo>
                  <a:lnTo>
                    <a:pt x="5397108" y="396626"/>
                  </a:lnTo>
                  <a:lnTo>
                    <a:pt x="5408538" y="396626"/>
                  </a:lnTo>
                  <a:lnTo>
                    <a:pt x="5420016" y="396626"/>
                  </a:lnTo>
                  <a:lnTo>
                    <a:pt x="5431446" y="396626"/>
                  </a:lnTo>
                  <a:lnTo>
                    <a:pt x="5442876" y="396626"/>
                  </a:lnTo>
                  <a:lnTo>
                    <a:pt x="5454306" y="396626"/>
                  </a:lnTo>
                  <a:lnTo>
                    <a:pt x="5465736" y="396626"/>
                  </a:lnTo>
                  <a:lnTo>
                    <a:pt x="5477214" y="396626"/>
                  </a:lnTo>
                  <a:lnTo>
                    <a:pt x="5488643" y="396626"/>
                  </a:lnTo>
                  <a:lnTo>
                    <a:pt x="5500073" y="396626"/>
                  </a:lnTo>
                  <a:lnTo>
                    <a:pt x="5511503" y="396626"/>
                  </a:lnTo>
                  <a:lnTo>
                    <a:pt x="5522933" y="396626"/>
                  </a:lnTo>
                  <a:lnTo>
                    <a:pt x="5534411" y="396626"/>
                  </a:lnTo>
                  <a:lnTo>
                    <a:pt x="5545841" y="396626"/>
                  </a:lnTo>
                  <a:lnTo>
                    <a:pt x="5557271" y="396626"/>
                  </a:lnTo>
                  <a:lnTo>
                    <a:pt x="5568701" y="396626"/>
                  </a:lnTo>
                  <a:lnTo>
                    <a:pt x="5580131" y="396626"/>
                  </a:lnTo>
                  <a:lnTo>
                    <a:pt x="5591609" y="396626"/>
                  </a:lnTo>
                  <a:lnTo>
                    <a:pt x="5603038" y="396626"/>
                  </a:lnTo>
                  <a:lnTo>
                    <a:pt x="5614469" y="396626"/>
                  </a:lnTo>
                  <a:lnTo>
                    <a:pt x="5625899" y="396626"/>
                  </a:lnTo>
                  <a:lnTo>
                    <a:pt x="5637329" y="396626"/>
                  </a:lnTo>
                  <a:lnTo>
                    <a:pt x="5648759" y="396626"/>
                  </a:lnTo>
                  <a:lnTo>
                    <a:pt x="5660236" y="396626"/>
                  </a:lnTo>
                  <a:lnTo>
                    <a:pt x="5671666" y="396626"/>
                  </a:lnTo>
                  <a:lnTo>
                    <a:pt x="5683096" y="396626"/>
                  </a:lnTo>
                  <a:lnTo>
                    <a:pt x="5694526" y="396626"/>
                  </a:lnTo>
                  <a:lnTo>
                    <a:pt x="5705956" y="396626"/>
                  </a:lnTo>
                  <a:lnTo>
                    <a:pt x="5717434" y="396626"/>
                  </a:lnTo>
                  <a:lnTo>
                    <a:pt x="5728864" y="396626"/>
                  </a:lnTo>
                  <a:lnTo>
                    <a:pt x="5740294" y="396626"/>
                  </a:lnTo>
                  <a:lnTo>
                    <a:pt x="5751724" y="396626"/>
                  </a:lnTo>
                  <a:lnTo>
                    <a:pt x="5763154" y="396626"/>
                  </a:lnTo>
                  <a:lnTo>
                    <a:pt x="5774631" y="396626"/>
                  </a:lnTo>
                  <a:lnTo>
                    <a:pt x="5786062" y="396626"/>
                  </a:lnTo>
                  <a:lnTo>
                    <a:pt x="5797492" y="396626"/>
                  </a:lnTo>
                  <a:lnTo>
                    <a:pt x="5808921" y="396626"/>
                  </a:lnTo>
                  <a:lnTo>
                    <a:pt x="5820351" y="396626"/>
                  </a:lnTo>
                  <a:lnTo>
                    <a:pt x="5831829" y="396626"/>
                  </a:lnTo>
                  <a:lnTo>
                    <a:pt x="5843259" y="396626"/>
                  </a:lnTo>
                  <a:lnTo>
                    <a:pt x="5854689" y="396626"/>
                  </a:lnTo>
                  <a:lnTo>
                    <a:pt x="5866119" y="396626"/>
                  </a:lnTo>
                  <a:lnTo>
                    <a:pt x="5877549" y="396626"/>
                  </a:lnTo>
                  <a:lnTo>
                    <a:pt x="5889027" y="396626"/>
                  </a:lnTo>
                  <a:lnTo>
                    <a:pt x="5900457" y="396626"/>
                  </a:lnTo>
                  <a:lnTo>
                    <a:pt x="5911887" y="396626"/>
                  </a:lnTo>
                  <a:lnTo>
                    <a:pt x="5923317" y="396626"/>
                  </a:lnTo>
                  <a:lnTo>
                    <a:pt x="5934747" y="396626"/>
                  </a:lnTo>
                  <a:lnTo>
                    <a:pt x="5946225" y="396626"/>
                  </a:lnTo>
                  <a:lnTo>
                    <a:pt x="5957655" y="396626"/>
                  </a:lnTo>
                  <a:lnTo>
                    <a:pt x="5969084" y="396626"/>
                  </a:lnTo>
                  <a:lnTo>
                    <a:pt x="5980514" y="396626"/>
                  </a:lnTo>
                  <a:lnTo>
                    <a:pt x="5991944" y="396626"/>
                  </a:lnTo>
                  <a:lnTo>
                    <a:pt x="6003422" y="396626"/>
                  </a:lnTo>
                  <a:lnTo>
                    <a:pt x="6014852" y="396626"/>
                  </a:lnTo>
                  <a:lnTo>
                    <a:pt x="6026282" y="396626"/>
                  </a:lnTo>
                  <a:lnTo>
                    <a:pt x="6037712" y="396626"/>
                  </a:lnTo>
                  <a:lnTo>
                    <a:pt x="6049142" y="396626"/>
                  </a:lnTo>
                  <a:lnTo>
                    <a:pt x="6060620" y="396626"/>
                  </a:lnTo>
                  <a:lnTo>
                    <a:pt x="6072049" y="396626"/>
                  </a:lnTo>
                  <a:lnTo>
                    <a:pt x="6083480" y="396626"/>
                  </a:lnTo>
                  <a:lnTo>
                    <a:pt x="6094910" y="396626"/>
                  </a:lnTo>
                  <a:lnTo>
                    <a:pt x="6106340" y="396626"/>
                  </a:lnTo>
                  <a:lnTo>
                    <a:pt x="6117818" y="396626"/>
                  </a:lnTo>
                  <a:lnTo>
                    <a:pt x="6129247" y="396626"/>
                  </a:lnTo>
                  <a:lnTo>
                    <a:pt x="6140677" y="396626"/>
                  </a:lnTo>
                  <a:lnTo>
                    <a:pt x="6152107" y="396626"/>
                  </a:lnTo>
                  <a:lnTo>
                    <a:pt x="6163537" y="396626"/>
                  </a:lnTo>
                  <a:lnTo>
                    <a:pt x="6175015" y="396626"/>
                  </a:lnTo>
                  <a:lnTo>
                    <a:pt x="6186445" y="396626"/>
                  </a:lnTo>
                  <a:lnTo>
                    <a:pt x="6197875" y="396626"/>
                  </a:lnTo>
                  <a:lnTo>
                    <a:pt x="6209305" y="396626"/>
                  </a:lnTo>
                  <a:lnTo>
                    <a:pt x="6220735" y="396626"/>
                  </a:lnTo>
                  <a:lnTo>
                    <a:pt x="6232212" y="396626"/>
                  </a:lnTo>
                  <a:lnTo>
                    <a:pt x="6243642" y="396626"/>
                  </a:lnTo>
                  <a:lnTo>
                    <a:pt x="6255073" y="396626"/>
                  </a:lnTo>
                  <a:lnTo>
                    <a:pt x="6266503" y="396626"/>
                  </a:lnTo>
                  <a:lnTo>
                    <a:pt x="6277933" y="396626"/>
                  </a:lnTo>
                  <a:lnTo>
                    <a:pt x="6289410" y="396626"/>
                  </a:lnTo>
                  <a:lnTo>
                    <a:pt x="6300840" y="396626"/>
                  </a:lnTo>
                  <a:lnTo>
                    <a:pt x="6312270" y="396626"/>
                  </a:lnTo>
                  <a:lnTo>
                    <a:pt x="6323700" y="396626"/>
                  </a:lnTo>
                  <a:lnTo>
                    <a:pt x="6335130" y="396626"/>
                  </a:lnTo>
                  <a:lnTo>
                    <a:pt x="6346608" y="396626"/>
                  </a:lnTo>
                  <a:lnTo>
                    <a:pt x="6358038" y="396626"/>
                  </a:lnTo>
                  <a:lnTo>
                    <a:pt x="6369468" y="396626"/>
                  </a:lnTo>
                  <a:lnTo>
                    <a:pt x="6380898" y="396626"/>
                  </a:lnTo>
                  <a:lnTo>
                    <a:pt x="6392328" y="396626"/>
                  </a:lnTo>
                  <a:lnTo>
                    <a:pt x="6403805" y="396626"/>
                  </a:lnTo>
                  <a:lnTo>
                    <a:pt x="6415235" y="396626"/>
                  </a:lnTo>
                  <a:lnTo>
                    <a:pt x="6426666" y="396626"/>
                  </a:lnTo>
                  <a:lnTo>
                    <a:pt x="6438096" y="396626"/>
                  </a:lnTo>
                  <a:lnTo>
                    <a:pt x="6449525" y="396626"/>
                  </a:lnTo>
                  <a:lnTo>
                    <a:pt x="6461003" y="396626"/>
                  </a:lnTo>
                  <a:lnTo>
                    <a:pt x="6472433" y="396626"/>
                  </a:lnTo>
                  <a:lnTo>
                    <a:pt x="6483863" y="396626"/>
                  </a:lnTo>
                  <a:lnTo>
                    <a:pt x="6495293" y="396626"/>
                  </a:lnTo>
                  <a:lnTo>
                    <a:pt x="6506723" y="396626"/>
                  </a:lnTo>
                  <a:lnTo>
                    <a:pt x="6518201" y="396626"/>
                  </a:lnTo>
                  <a:lnTo>
                    <a:pt x="6529631" y="396626"/>
                  </a:lnTo>
                  <a:lnTo>
                    <a:pt x="6541061" y="396626"/>
                  </a:lnTo>
                  <a:lnTo>
                    <a:pt x="6552490" y="396626"/>
                  </a:lnTo>
                  <a:lnTo>
                    <a:pt x="6563921" y="396626"/>
                  </a:lnTo>
                  <a:lnTo>
                    <a:pt x="6575398" y="396626"/>
                  </a:lnTo>
                  <a:lnTo>
                    <a:pt x="6586828" y="396626"/>
                  </a:lnTo>
                  <a:lnTo>
                    <a:pt x="6598259" y="396626"/>
                  </a:lnTo>
                  <a:lnTo>
                    <a:pt x="6609688" y="396626"/>
                  </a:lnTo>
                  <a:lnTo>
                    <a:pt x="6621118" y="396626"/>
                  </a:lnTo>
                  <a:lnTo>
                    <a:pt x="6632596" y="396626"/>
                  </a:lnTo>
                  <a:lnTo>
                    <a:pt x="6644026" y="396626"/>
                  </a:lnTo>
                  <a:lnTo>
                    <a:pt x="6655456" y="396626"/>
                  </a:lnTo>
                  <a:lnTo>
                    <a:pt x="6666886" y="396626"/>
                  </a:lnTo>
                  <a:lnTo>
                    <a:pt x="6678316" y="396626"/>
                  </a:lnTo>
                  <a:lnTo>
                    <a:pt x="6689794" y="396626"/>
                  </a:lnTo>
                  <a:lnTo>
                    <a:pt x="6701224" y="396626"/>
                  </a:lnTo>
                  <a:lnTo>
                    <a:pt x="6712653" y="396626"/>
                  </a:lnTo>
                  <a:lnTo>
                    <a:pt x="6724083" y="396626"/>
                  </a:lnTo>
                  <a:lnTo>
                    <a:pt x="6735514" y="396626"/>
                  </a:lnTo>
                  <a:lnTo>
                    <a:pt x="6746944" y="396626"/>
                  </a:lnTo>
                  <a:lnTo>
                    <a:pt x="6758421" y="396626"/>
                  </a:lnTo>
                  <a:lnTo>
                    <a:pt x="6769851" y="396626"/>
                  </a:lnTo>
                  <a:lnTo>
                    <a:pt x="6781281" y="396626"/>
                  </a:lnTo>
                  <a:lnTo>
                    <a:pt x="6792711" y="396626"/>
                  </a:lnTo>
                  <a:lnTo>
                    <a:pt x="6804141" y="396626"/>
                  </a:lnTo>
                  <a:lnTo>
                    <a:pt x="6815619" y="396626"/>
                  </a:lnTo>
                  <a:lnTo>
                    <a:pt x="6827049" y="396626"/>
                  </a:lnTo>
                  <a:lnTo>
                    <a:pt x="6838479" y="396626"/>
                  </a:lnTo>
                  <a:lnTo>
                    <a:pt x="6849909" y="396626"/>
                  </a:lnTo>
                  <a:lnTo>
                    <a:pt x="6861339" y="396626"/>
                  </a:lnTo>
                  <a:lnTo>
                    <a:pt x="6872816" y="396626"/>
                  </a:lnTo>
                  <a:lnTo>
                    <a:pt x="6884246" y="396626"/>
                  </a:lnTo>
                  <a:lnTo>
                    <a:pt x="6895676" y="396626"/>
                  </a:lnTo>
                  <a:lnTo>
                    <a:pt x="6907107" y="396626"/>
                  </a:lnTo>
                  <a:lnTo>
                    <a:pt x="6918537" y="396626"/>
                  </a:lnTo>
                  <a:lnTo>
                    <a:pt x="6930014" y="396626"/>
                  </a:lnTo>
                  <a:lnTo>
                    <a:pt x="6941444" y="396626"/>
                  </a:lnTo>
                  <a:lnTo>
                    <a:pt x="6952874" y="396626"/>
                  </a:lnTo>
                  <a:lnTo>
                    <a:pt x="6964304" y="396626"/>
                  </a:lnTo>
                  <a:lnTo>
                    <a:pt x="6975734" y="396626"/>
                  </a:lnTo>
                  <a:lnTo>
                    <a:pt x="6987212" y="396626"/>
                  </a:lnTo>
                  <a:lnTo>
                    <a:pt x="6998642" y="396626"/>
                  </a:lnTo>
                  <a:lnTo>
                    <a:pt x="7010072" y="396626"/>
                  </a:lnTo>
                  <a:lnTo>
                    <a:pt x="7021502" y="396626"/>
                  </a:lnTo>
                  <a:lnTo>
                    <a:pt x="7032931" y="396626"/>
                  </a:lnTo>
                  <a:lnTo>
                    <a:pt x="7044409" y="396626"/>
                  </a:lnTo>
                  <a:lnTo>
                    <a:pt x="7055839" y="396626"/>
                  </a:lnTo>
                  <a:lnTo>
                    <a:pt x="7067269" y="396626"/>
                  </a:lnTo>
                  <a:lnTo>
                    <a:pt x="7078700" y="396626"/>
                  </a:lnTo>
                  <a:lnTo>
                    <a:pt x="7090129" y="396626"/>
                  </a:lnTo>
                  <a:lnTo>
                    <a:pt x="7101607" y="396626"/>
                  </a:lnTo>
                  <a:lnTo>
                    <a:pt x="7113037" y="396626"/>
                  </a:lnTo>
                  <a:lnTo>
                    <a:pt x="7124467" y="396626"/>
                  </a:lnTo>
                  <a:lnTo>
                    <a:pt x="7135897" y="396626"/>
                  </a:lnTo>
                  <a:lnTo>
                    <a:pt x="7147327" y="396626"/>
                  </a:lnTo>
                  <a:lnTo>
                    <a:pt x="7158805" y="396626"/>
                  </a:lnTo>
                  <a:lnTo>
                    <a:pt x="7170235" y="396626"/>
                  </a:lnTo>
                  <a:lnTo>
                    <a:pt x="7181665" y="396626"/>
                  </a:lnTo>
                  <a:lnTo>
                    <a:pt x="7193094" y="396626"/>
                  </a:lnTo>
                  <a:lnTo>
                    <a:pt x="7204524" y="396626"/>
                  </a:lnTo>
                  <a:lnTo>
                    <a:pt x="7216002" y="396626"/>
                  </a:lnTo>
                  <a:lnTo>
                    <a:pt x="7227432" y="396626"/>
                  </a:lnTo>
                  <a:lnTo>
                    <a:pt x="7238862" y="396626"/>
                  </a:lnTo>
                  <a:lnTo>
                    <a:pt x="7250292" y="396626"/>
                  </a:lnTo>
                  <a:lnTo>
                    <a:pt x="7261722" y="396626"/>
                  </a:lnTo>
                  <a:lnTo>
                    <a:pt x="7273200" y="396626"/>
                  </a:lnTo>
                  <a:lnTo>
                    <a:pt x="7284630" y="396626"/>
                  </a:lnTo>
                  <a:lnTo>
                    <a:pt x="7296060" y="396626"/>
                  </a:lnTo>
                  <a:lnTo>
                    <a:pt x="7307490" y="396626"/>
                  </a:lnTo>
                  <a:lnTo>
                    <a:pt x="7318920" y="396626"/>
                  </a:lnTo>
                  <a:lnTo>
                    <a:pt x="7330398" y="396626"/>
                  </a:lnTo>
                  <a:lnTo>
                    <a:pt x="7341828" y="396626"/>
                  </a:lnTo>
                  <a:lnTo>
                    <a:pt x="7353257" y="396626"/>
                  </a:lnTo>
                  <a:lnTo>
                    <a:pt x="7364687" y="396626"/>
                  </a:lnTo>
                  <a:lnTo>
                    <a:pt x="7376117" y="396626"/>
                  </a:lnTo>
                  <a:lnTo>
                    <a:pt x="7387595" y="396626"/>
                  </a:lnTo>
                  <a:lnTo>
                    <a:pt x="7399025" y="396626"/>
                  </a:lnTo>
                  <a:lnTo>
                    <a:pt x="7410455" y="396626"/>
                  </a:lnTo>
                  <a:lnTo>
                    <a:pt x="7421885" y="396626"/>
                  </a:lnTo>
                  <a:lnTo>
                    <a:pt x="7433315" y="396626"/>
                  </a:lnTo>
                  <a:lnTo>
                    <a:pt x="7444793" y="396626"/>
                  </a:lnTo>
                  <a:lnTo>
                    <a:pt x="7456222" y="396626"/>
                  </a:lnTo>
                  <a:lnTo>
                    <a:pt x="7467653" y="396626"/>
                  </a:lnTo>
                  <a:lnTo>
                    <a:pt x="7479083" y="396626"/>
                  </a:lnTo>
                  <a:lnTo>
                    <a:pt x="7490513" y="396626"/>
                  </a:lnTo>
                  <a:lnTo>
                    <a:pt x="7501990" y="396626"/>
                  </a:lnTo>
                  <a:lnTo>
                    <a:pt x="7513420" y="396626"/>
                  </a:lnTo>
                  <a:lnTo>
                    <a:pt x="7524850" y="396626"/>
                  </a:lnTo>
                  <a:lnTo>
                    <a:pt x="7536280" y="396626"/>
                  </a:lnTo>
                  <a:lnTo>
                    <a:pt x="7547710" y="396626"/>
                  </a:lnTo>
                  <a:lnTo>
                    <a:pt x="7559188" y="396626"/>
                  </a:lnTo>
                  <a:lnTo>
                    <a:pt x="7570618" y="396626"/>
                  </a:lnTo>
                  <a:lnTo>
                    <a:pt x="7582048" y="396626"/>
                  </a:lnTo>
                  <a:lnTo>
                    <a:pt x="7593478" y="396626"/>
                  </a:lnTo>
                  <a:lnTo>
                    <a:pt x="7604908" y="396626"/>
                  </a:lnTo>
                  <a:lnTo>
                    <a:pt x="7616385" y="396626"/>
                  </a:lnTo>
                  <a:lnTo>
                    <a:pt x="7627815" y="396626"/>
                  </a:lnTo>
                  <a:lnTo>
                    <a:pt x="7639246" y="396626"/>
                  </a:lnTo>
                  <a:lnTo>
                    <a:pt x="7650676" y="396626"/>
                  </a:lnTo>
                  <a:lnTo>
                    <a:pt x="7662106" y="396626"/>
                  </a:lnTo>
                  <a:lnTo>
                    <a:pt x="7673583" y="396626"/>
                  </a:lnTo>
                  <a:lnTo>
                    <a:pt x="7685013" y="396626"/>
                  </a:lnTo>
                  <a:lnTo>
                    <a:pt x="7696443" y="396626"/>
                  </a:lnTo>
                  <a:lnTo>
                    <a:pt x="7707873" y="396626"/>
                  </a:lnTo>
                  <a:lnTo>
                    <a:pt x="7719303" y="396626"/>
                  </a:lnTo>
                  <a:lnTo>
                    <a:pt x="7730733" y="396626"/>
                  </a:lnTo>
                  <a:lnTo>
                    <a:pt x="7742211" y="396626"/>
                  </a:lnTo>
                  <a:lnTo>
                    <a:pt x="7753641" y="396626"/>
                  </a:lnTo>
                  <a:lnTo>
                    <a:pt x="7765071" y="396626"/>
                  </a:lnTo>
                  <a:lnTo>
                    <a:pt x="7776501" y="396626"/>
                  </a:lnTo>
                  <a:lnTo>
                    <a:pt x="7787931" y="396626"/>
                  </a:lnTo>
                  <a:lnTo>
                    <a:pt x="7799408" y="396626"/>
                  </a:lnTo>
                  <a:lnTo>
                    <a:pt x="7810839" y="396626"/>
                  </a:lnTo>
                  <a:lnTo>
                    <a:pt x="7822268" y="396626"/>
                  </a:lnTo>
                  <a:lnTo>
                    <a:pt x="7833698" y="396626"/>
                  </a:lnTo>
                  <a:lnTo>
                    <a:pt x="7845128" y="396626"/>
                  </a:lnTo>
                  <a:lnTo>
                    <a:pt x="7856606" y="396626"/>
                  </a:lnTo>
                  <a:lnTo>
                    <a:pt x="7868036" y="396626"/>
                  </a:lnTo>
                  <a:lnTo>
                    <a:pt x="7879466" y="396626"/>
                  </a:lnTo>
                  <a:lnTo>
                    <a:pt x="7890896" y="396626"/>
                  </a:lnTo>
                  <a:lnTo>
                    <a:pt x="7902326" y="396626"/>
                  </a:lnTo>
                  <a:lnTo>
                    <a:pt x="7913804" y="396626"/>
                  </a:lnTo>
                  <a:lnTo>
                    <a:pt x="7925234" y="396626"/>
                  </a:lnTo>
                  <a:lnTo>
                    <a:pt x="7936663" y="396626"/>
                  </a:lnTo>
                  <a:lnTo>
                    <a:pt x="7948094" y="396626"/>
                  </a:lnTo>
                  <a:lnTo>
                    <a:pt x="7959524" y="396626"/>
                  </a:lnTo>
                  <a:lnTo>
                    <a:pt x="7971001" y="396626"/>
                  </a:lnTo>
                  <a:lnTo>
                    <a:pt x="7982431" y="396626"/>
                  </a:lnTo>
                  <a:lnTo>
                    <a:pt x="7993861" y="396626"/>
                  </a:lnTo>
                  <a:lnTo>
                    <a:pt x="8005291" y="396626"/>
                  </a:lnTo>
                  <a:lnTo>
                    <a:pt x="8016721" y="396626"/>
                  </a:lnTo>
                  <a:lnTo>
                    <a:pt x="8028199" y="396626"/>
                  </a:lnTo>
                  <a:lnTo>
                    <a:pt x="8039629" y="396626"/>
                  </a:lnTo>
                  <a:lnTo>
                    <a:pt x="8051059" y="396626"/>
                  </a:lnTo>
                  <a:lnTo>
                    <a:pt x="8062489" y="396626"/>
                  </a:lnTo>
                  <a:lnTo>
                    <a:pt x="8073919" y="396626"/>
                  </a:lnTo>
                  <a:lnTo>
                    <a:pt x="8085396" y="396626"/>
                  </a:lnTo>
                  <a:lnTo>
                    <a:pt x="8096826" y="396626"/>
                  </a:lnTo>
                  <a:lnTo>
                    <a:pt x="8108256" y="396626"/>
                  </a:lnTo>
                  <a:lnTo>
                    <a:pt x="8119687" y="396626"/>
                  </a:lnTo>
                  <a:lnTo>
                    <a:pt x="8131117" y="396626"/>
                  </a:lnTo>
                  <a:lnTo>
                    <a:pt x="8142594" y="396626"/>
                  </a:lnTo>
                  <a:lnTo>
                    <a:pt x="8154024" y="396626"/>
                  </a:lnTo>
                  <a:lnTo>
                    <a:pt x="8165454" y="396626"/>
                  </a:lnTo>
                  <a:lnTo>
                    <a:pt x="8176884" y="396626"/>
                  </a:lnTo>
                  <a:lnTo>
                    <a:pt x="8188314" y="396626"/>
                  </a:lnTo>
                  <a:lnTo>
                    <a:pt x="8199792" y="396626"/>
                  </a:lnTo>
                  <a:lnTo>
                    <a:pt x="8211222" y="396626"/>
                  </a:lnTo>
                  <a:lnTo>
                    <a:pt x="8222652" y="396626"/>
                  </a:lnTo>
                  <a:lnTo>
                    <a:pt x="8234082" y="396626"/>
                  </a:lnTo>
                  <a:lnTo>
                    <a:pt x="8245512" y="396626"/>
                  </a:lnTo>
                  <a:lnTo>
                    <a:pt x="8256989" y="396626"/>
                  </a:lnTo>
                  <a:lnTo>
                    <a:pt x="8268419" y="396626"/>
                  </a:lnTo>
                  <a:lnTo>
                    <a:pt x="8279850" y="396626"/>
                  </a:lnTo>
                  <a:lnTo>
                    <a:pt x="8291280" y="396626"/>
                  </a:lnTo>
                  <a:lnTo>
                    <a:pt x="8302709" y="396626"/>
                  </a:lnTo>
                  <a:lnTo>
                    <a:pt x="8314187" y="396626"/>
                  </a:lnTo>
                  <a:lnTo>
                    <a:pt x="8325617" y="396626"/>
                  </a:lnTo>
                  <a:lnTo>
                    <a:pt x="8337047" y="396626"/>
                  </a:lnTo>
                  <a:lnTo>
                    <a:pt x="8348477" y="396626"/>
                  </a:lnTo>
                  <a:lnTo>
                    <a:pt x="8359907" y="396626"/>
                  </a:lnTo>
                  <a:lnTo>
                    <a:pt x="8371385" y="396626"/>
                  </a:lnTo>
                  <a:lnTo>
                    <a:pt x="8382815" y="396626"/>
                  </a:lnTo>
                  <a:lnTo>
                    <a:pt x="8394245" y="396626"/>
                  </a:lnTo>
                  <a:lnTo>
                    <a:pt x="8405674" y="396626"/>
                  </a:lnTo>
                  <a:lnTo>
                    <a:pt x="8417104" y="396626"/>
                  </a:lnTo>
                  <a:lnTo>
                    <a:pt x="8428582" y="396626"/>
                  </a:lnTo>
                  <a:lnTo>
                    <a:pt x="8440012" y="396626"/>
                  </a:lnTo>
                  <a:lnTo>
                    <a:pt x="8451442" y="396626"/>
                  </a:lnTo>
                  <a:lnTo>
                    <a:pt x="8462872" y="396626"/>
                  </a:lnTo>
                  <a:lnTo>
                    <a:pt x="8474302" y="396626"/>
                  </a:lnTo>
                  <a:lnTo>
                    <a:pt x="8485780" y="396626"/>
                  </a:lnTo>
                  <a:lnTo>
                    <a:pt x="8497210" y="396626"/>
                  </a:lnTo>
                  <a:lnTo>
                    <a:pt x="8508640" y="396626"/>
                  </a:lnTo>
                  <a:lnTo>
                    <a:pt x="8520069" y="396626"/>
                  </a:lnTo>
                  <a:lnTo>
                    <a:pt x="8531500" y="396626"/>
                  </a:lnTo>
                  <a:lnTo>
                    <a:pt x="8542977" y="396626"/>
                  </a:lnTo>
                  <a:lnTo>
                    <a:pt x="8554407" y="396626"/>
                  </a:lnTo>
                  <a:lnTo>
                    <a:pt x="8565837" y="396626"/>
                  </a:lnTo>
                  <a:lnTo>
                    <a:pt x="8577267" y="396626"/>
                  </a:lnTo>
                  <a:lnTo>
                    <a:pt x="8588697" y="396626"/>
                  </a:lnTo>
                  <a:lnTo>
                    <a:pt x="8600175" y="396626"/>
                  </a:lnTo>
                  <a:lnTo>
                    <a:pt x="8611605" y="396626"/>
                  </a:lnTo>
                  <a:lnTo>
                    <a:pt x="8623035" y="396626"/>
                  </a:lnTo>
                  <a:lnTo>
                    <a:pt x="8634465" y="396626"/>
                  </a:lnTo>
                  <a:lnTo>
                    <a:pt x="8645895" y="396626"/>
                  </a:lnTo>
                  <a:lnTo>
                    <a:pt x="8657373" y="396626"/>
                  </a:lnTo>
                  <a:lnTo>
                    <a:pt x="8668802" y="396626"/>
                  </a:lnTo>
                  <a:lnTo>
                    <a:pt x="8680232" y="396626"/>
                  </a:lnTo>
                  <a:lnTo>
                    <a:pt x="8691662" y="396626"/>
                  </a:lnTo>
                  <a:lnTo>
                    <a:pt x="8703093" y="396626"/>
                  </a:lnTo>
                  <a:lnTo>
                    <a:pt x="8714570" y="396626"/>
                  </a:lnTo>
                  <a:lnTo>
                    <a:pt x="8726000" y="396626"/>
                  </a:lnTo>
                  <a:lnTo>
                    <a:pt x="8737430" y="396626"/>
                  </a:lnTo>
                  <a:lnTo>
                    <a:pt x="8748860" y="396626"/>
                  </a:lnTo>
                  <a:lnTo>
                    <a:pt x="8760290" y="396626"/>
                  </a:lnTo>
                  <a:lnTo>
                    <a:pt x="8771768" y="396626"/>
                  </a:lnTo>
                  <a:lnTo>
                    <a:pt x="8783198" y="396626"/>
                  </a:lnTo>
                  <a:lnTo>
                    <a:pt x="8794628" y="396626"/>
                  </a:lnTo>
                  <a:lnTo>
                    <a:pt x="8806058" y="396626"/>
                  </a:lnTo>
                  <a:lnTo>
                    <a:pt x="8817488" y="396626"/>
                  </a:lnTo>
                  <a:lnTo>
                    <a:pt x="8828918" y="396626"/>
                  </a:lnTo>
                  <a:lnTo>
                    <a:pt x="8840395" y="396626"/>
                  </a:lnTo>
                  <a:lnTo>
                    <a:pt x="8851825" y="396626"/>
                  </a:lnTo>
                  <a:lnTo>
                    <a:pt x="8863256" y="396626"/>
                  </a:lnTo>
                  <a:lnTo>
                    <a:pt x="8874686" y="396626"/>
                  </a:lnTo>
                  <a:lnTo>
                    <a:pt x="8886115" y="396626"/>
                  </a:lnTo>
                  <a:lnTo>
                    <a:pt x="8897593" y="396626"/>
                  </a:lnTo>
                  <a:lnTo>
                    <a:pt x="8909022" y="396626"/>
                  </a:lnTo>
                  <a:lnTo>
                    <a:pt x="8920453" y="396626"/>
                  </a:lnTo>
                  <a:lnTo>
                    <a:pt x="8931883" y="396626"/>
                  </a:lnTo>
                  <a:lnTo>
                    <a:pt x="8943313" y="396626"/>
                  </a:lnTo>
                  <a:lnTo>
                    <a:pt x="8954791" y="396626"/>
                  </a:lnTo>
                  <a:lnTo>
                    <a:pt x="8966220" y="396626"/>
                  </a:lnTo>
                  <a:lnTo>
                    <a:pt x="8977651" y="396626"/>
                  </a:lnTo>
                  <a:lnTo>
                    <a:pt x="8989080" y="396626"/>
                  </a:lnTo>
                  <a:lnTo>
                    <a:pt x="9000511" y="396626"/>
                  </a:lnTo>
                  <a:lnTo>
                    <a:pt x="9011988" y="396626"/>
                  </a:lnTo>
                  <a:lnTo>
                    <a:pt x="9023418" y="396626"/>
                  </a:lnTo>
                  <a:lnTo>
                    <a:pt x="9034849" y="396626"/>
                  </a:lnTo>
                  <a:lnTo>
                    <a:pt x="9046278" y="396626"/>
                  </a:lnTo>
                  <a:lnTo>
                    <a:pt x="9057709" y="396626"/>
                  </a:lnTo>
                  <a:lnTo>
                    <a:pt x="9069186" y="396626"/>
                  </a:lnTo>
                  <a:lnTo>
                    <a:pt x="9080615" y="396626"/>
                  </a:lnTo>
                  <a:lnTo>
                    <a:pt x="9092046" y="396626"/>
                  </a:lnTo>
                  <a:lnTo>
                    <a:pt x="9103476" y="396626"/>
                  </a:lnTo>
                  <a:lnTo>
                    <a:pt x="9114906" y="396626"/>
                  </a:lnTo>
                  <a:lnTo>
                    <a:pt x="9126384" y="396626"/>
                  </a:lnTo>
                  <a:lnTo>
                    <a:pt x="9137813" y="396626"/>
                  </a:lnTo>
                  <a:lnTo>
                    <a:pt x="9149244" y="396626"/>
                  </a:lnTo>
                  <a:lnTo>
                    <a:pt x="9160673" y="396626"/>
                  </a:lnTo>
                  <a:lnTo>
                    <a:pt x="9172104" y="396626"/>
                  </a:lnTo>
                  <a:lnTo>
                    <a:pt x="9183581" y="396626"/>
                  </a:lnTo>
                  <a:lnTo>
                    <a:pt x="9195011" y="396626"/>
                  </a:lnTo>
                  <a:lnTo>
                    <a:pt x="9206442" y="396626"/>
                  </a:lnTo>
                  <a:lnTo>
                    <a:pt x="9217871" y="396626"/>
                  </a:lnTo>
                  <a:lnTo>
                    <a:pt x="9229301" y="396626"/>
                  </a:lnTo>
                  <a:lnTo>
                    <a:pt x="9240779" y="396626"/>
                  </a:lnTo>
                  <a:lnTo>
                    <a:pt x="9252209" y="396626"/>
                  </a:lnTo>
                  <a:lnTo>
                    <a:pt x="9263639" y="396626"/>
                  </a:lnTo>
                  <a:lnTo>
                    <a:pt x="9275069" y="396626"/>
                  </a:lnTo>
                  <a:lnTo>
                    <a:pt x="9286498" y="396626"/>
                  </a:lnTo>
                  <a:lnTo>
                    <a:pt x="9297977" y="396626"/>
                  </a:lnTo>
                  <a:lnTo>
                    <a:pt x="9309406" y="396626"/>
                  </a:lnTo>
                  <a:lnTo>
                    <a:pt x="9320837" y="396626"/>
                  </a:lnTo>
                  <a:lnTo>
                    <a:pt x="9332266" y="396626"/>
                  </a:lnTo>
                  <a:lnTo>
                    <a:pt x="9343696" y="396626"/>
                  </a:lnTo>
                  <a:lnTo>
                    <a:pt x="9355174" y="396626"/>
                  </a:lnTo>
                  <a:lnTo>
                    <a:pt x="9366604" y="396626"/>
                  </a:lnTo>
                  <a:lnTo>
                    <a:pt x="9378035" y="396626"/>
                  </a:lnTo>
                  <a:lnTo>
                    <a:pt x="9389464" y="396626"/>
                  </a:lnTo>
                  <a:lnTo>
                    <a:pt x="9400894" y="396626"/>
                  </a:lnTo>
                  <a:lnTo>
                    <a:pt x="9412372" y="396626"/>
                  </a:lnTo>
                  <a:lnTo>
                    <a:pt x="9423802" y="396626"/>
                  </a:lnTo>
                  <a:lnTo>
                    <a:pt x="9435232" y="396626"/>
                  </a:lnTo>
                  <a:lnTo>
                    <a:pt x="9446662" y="396626"/>
                  </a:lnTo>
                  <a:lnTo>
                    <a:pt x="9458091" y="396626"/>
                  </a:lnTo>
                  <a:lnTo>
                    <a:pt x="9469570" y="396626"/>
                  </a:lnTo>
                  <a:lnTo>
                    <a:pt x="9480999" y="396626"/>
                  </a:lnTo>
                  <a:lnTo>
                    <a:pt x="9492429" y="396626"/>
                  </a:lnTo>
                  <a:lnTo>
                    <a:pt x="9503859" y="396626"/>
                  </a:lnTo>
                  <a:lnTo>
                    <a:pt x="9515289" y="396626"/>
                  </a:lnTo>
                  <a:lnTo>
                    <a:pt x="9526767" y="396626"/>
                  </a:lnTo>
                  <a:lnTo>
                    <a:pt x="9538197" y="396626"/>
                  </a:lnTo>
                  <a:lnTo>
                    <a:pt x="9549626" y="396626"/>
                  </a:lnTo>
                  <a:lnTo>
                    <a:pt x="9561057" y="396626"/>
                  </a:lnTo>
                  <a:lnTo>
                    <a:pt x="9572487" y="396626"/>
                  </a:lnTo>
                  <a:lnTo>
                    <a:pt x="9583965" y="396626"/>
                  </a:lnTo>
                  <a:lnTo>
                    <a:pt x="9595395" y="396626"/>
                  </a:lnTo>
                  <a:lnTo>
                    <a:pt x="9606824" y="396626"/>
                  </a:lnTo>
                  <a:lnTo>
                    <a:pt x="9618255" y="396626"/>
                  </a:lnTo>
                  <a:lnTo>
                    <a:pt x="9629684" y="396626"/>
                  </a:lnTo>
                  <a:lnTo>
                    <a:pt x="9641163" y="396626"/>
                  </a:lnTo>
                  <a:lnTo>
                    <a:pt x="9652592" y="396626"/>
                  </a:lnTo>
                  <a:lnTo>
                    <a:pt x="9664022" y="396626"/>
                  </a:lnTo>
                  <a:lnTo>
                    <a:pt x="9675452" y="396626"/>
                  </a:lnTo>
                  <a:lnTo>
                    <a:pt x="9686882" y="396626"/>
                  </a:lnTo>
                  <a:lnTo>
                    <a:pt x="9698360" y="396626"/>
                  </a:lnTo>
                  <a:lnTo>
                    <a:pt x="9709790" y="396626"/>
                  </a:lnTo>
                  <a:lnTo>
                    <a:pt x="9721219" y="396626"/>
                  </a:lnTo>
                  <a:lnTo>
                    <a:pt x="9732650" y="396626"/>
                  </a:lnTo>
                  <a:lnTo>
                    <a:pt x="9744080" y="396626"/>
                  </a:lnTo>
                  <a:lnTo>
                    <a:pt x="9755557" y="396626"/>
                  </a:lnTo>
                  <a:lnTo>
                    <a:pt x="9766988" y="396626"/>
                  </a:lnTo>
                  <a:lnTo>
                    <a:pt x="9778417" y="396626"/>
                  </a:lnTo>
                  <a:lnTo>
                    <a:pt x="9789848" y="396626"/>
                  </a:lnTo>
                  <a:lnTo>
                    <a:pt x="9801277" y="396626"/>
                  </a:lnTo>
                  <a:lnTo>
                    <a:pt x="9812755" y="396626"/>
                  </a:lnTo>
                  <a:lnTo>
                    <a:pt x="9824185" y="396626"/>
                  </a:lnTo>
                  <a:lnTo>
                    <a:pt x="9835615" y="396626"/>
                  </a:lnTo>
                  <a:lnTo>
                    <a:pt x="9847045" y="396626"/>
                  </a:lnTo>
                  <a:lnTo>
                    <a:pt x="9858475" y="396626"/>
                  </a:lnTo>
                  <a:lnTo>
                    <a:pt x="9869952" y="396626"/>
                  </a:lnTo>
                  <a:lnTo>
                    <a:pt x="9881383" y="396626"/>
                  </a:lnTo>
                  <a:lnTo>
                    <a:pt x="9892812" y="396626"/>
                  </a:lnTo>
                  <a:lnTo>
                    <a:pt x="9904243" y="396626"/>
                  </a:lnTo>
                  <a:lnTo>
                    <a:pt x="9915673" y="396626"/>
                  </a:lnTo>
                  <a:lnTo>
                    <a:pt x="9927102" y="396626"/>
                  </a:lnTo>
                  <a:lnTo>
                    <a:pt x="9938581" y="396626"/>
                  </a:lnTo>
                  <a:lnTo>
                    <a:pt x="9950010" y="396626"/>
                  </a:lnTo>
                  <a:lnTo>
                    <a:pt x="9961441" y="396626"/>
                  </a:lnTo>
                  <a:lnTo>
                    <a:pt x="9972870" y="396626"/>
                  </a:lnTo>
                  <a:lnTo>
                    <a:pt x="9984300" y="396626"/>
                  </a:lnTo>
                  <a:lnTo>
                    <a:pt x="9995778" y="396626"/>
                  </a:lnTo>
                  <a:lnTo>
                    <a:pt x="10007208" y="396626"/>
                  </a:lnTo>
                  <a:lnTo>
                    <a:pt x="10018638" y="396626"/>
                  </a:lnTo>
                  <a:lnTo>
                    <a:pt x="10030068" y="396626"/>
                  </a:lnTo>
                  <a:lnTo>
                    <a:pt x="10041498" y="396626"/>
                  </a:lnTo>
                  <a:lnTo>
                    <a:pt x="10052976" y="396626"/>
                  </a:lnTo>
                  <a:lnTo>
                    <a:pt x="10064405" y="396626"/>
                  </a:lnTo>
                  <a:lnTo>
                    <a:pt x="10075835" y="396626"/>
                  </a:lnTo>
                  <a:lnTo>
                    <a:pt x="10087266" y="396626"/>
                  </a:lnTo>
                  <a:lnTo>
                    <a:pt x="10098695" y="396626"/>
                  </a:lnTo>
                  <a:lnTo>
                    <a:pt x="10110174" y="396626"/>
                  </a:lnTo>
                  <a:lnTo>
                    <a:pt x="10121603" y="396626"/>
                  </a:lnTo>
                  <a:lnTo>
                    <a:pt x="10133033" y="396626"/>
                  </a:lnTo>
                  <a:lnTo>
                    <a:pt x="10144463" y="396626"/>
                  </a:lnTo>
                  <a:lnTo>
                    <a:pt x="10155893" y="396626"/>
                  </a:lnTo>
                  <a:lnTo>
                    <a:pt x="10167371" y="396626"/>
                  </a:lnTo>
                  <a:lnTo>
                    <a:pt x="10178801" y="396626"/>
                  </a:lnTo>
                  <a:lnTo>
                    <a:pt x="10190230" y="396626"/>
                  </a:lnTo>
                  <a:lnTo>
                    <a:pt x="10201661" y="396626"/>
                  </a:lnTo>
                  <a:lnTo>
                    <a:pt x="10213091" y="396626"/>
                  </a:lnTo>
                  <a:lnTo>
                    <a:pt x="10224569" y="396626"/>
                  </a:lnTo>
                  <a:lnTo>
                    <a:pt x="10235998" y="396626"/>
                  </a:lnTo>
                  <a:lnTo>
                    <a:pt x="10247428" y="396626"/>
                  </a:lnTo>
                  <a:lnTo>
                    <a:pt x="10258859" y="396626"/>
                  </a:lnTo>
                  <a:lnTo>
                    <a:pt x="10270288" y="396626"/>
                  </a:lnTo>
                  <a:lnTo>
                    <a:pt x="10281767" y="396626"/>
                  </a:lnTo>
                  <a:lnTo>
                    <a:pt x="10293196" y="396626"/>
                  </a:lnTo>
                  <a:lnTo>
                    <a:pt x="10304626" y="396626"/>
                  </a:lnTo>
                  <a:lnTo>
                    <a:pt x="10316056" y="396626"/>
                  </a:lnTo>
                  <a:lnTo>
                    <a:pt x="10327486" y="396626"/>
                  </a:lnTo>
                  <a:lnTo>
                    <a:pt x="10338963" y="396626"/>
                  </a:lnTo>
                  <a:lnTo>
                    <a:pt x="10350394" y="396626"/>
                  </a:lnTo>
                  <a:lnTo>
                    <a:pt x="10361823" y="396626"/>
                  </a:lnTo>
                  <a:lnTo>
                    <a:pt x="10373254" y="396626"/>
                  </a:lnTo>
                  <a:lnTo>
                    <a:pt x="10384684" y="396626"/>
                  </a:lnTo>
                  <a:lnTo>
                    <a:pt x="10396161" y="396626"/>
                  </a:lnTo>
                  <a:lnTo>
                    <a:pt x="10407591" y="396626"/>
                  </a:lnTo>
                  <a:lnTo>
                    <a:pt x="10419021" y="396626"/>
                  </a:lnTo>
                  <a:lnTo>
                    <a:pt x="10430452" y="396626"/>
                  </a:lnTo>
                  <a:lnTo>
                    <a:pt x="10441881" y="396626"/>
                  </a:lnTo>
                  <a:lnTo>
                    <a:pt x="10453358" y="396626"/>
                  </a:lnTo>
                  <a:lnTo>
                    <a:pt x="10464789" y="396626"/>
                  </a:lnTo>
                  <a:lnTo>
                    <a:pt x="10476219" y="396626"/>
                  </a:lnTo>
                  <a:lnTo>
                    <a:pt x="10487649" y="396626"/>
                  </a:lnTo>
                  <a:lnTo>
                    <a:pt x="10499079" y="396626"/>
                  </a:lnTo>
                  <a:lnTo>
                    <a:pt x="10510556" y="396626"/>
                  </a:lnTo>
                  <a:lnTo>
                    <a:pt x="10521987" y="396626"/>
                  </a:lnTo>
                  <a:lnTo>
                    <a:pt x="10533416" y="396626"/>
                  </a:lnTo>
                  <a:lnTo>
                    <a:pt x="10544847" y="396626"/>
                  </a:lnTo>
                  <a:lnTo>
                    <a:pt x="10556277" y="396626"/>
                  </a:lnTo>
                  <a:lnTo>
                    <a:pt x="10567754" y="396626"/>
                  </a:lnTo>
                  <a:lnTo>
                    <a:pt x="10579184" y="396626"/>
                  </a:lnTo>
                  <a:lnTo>
                    <a:pt x="10590614" y="396626"/>
                  </a:lnTo>
                  <a:lnTo>
                    <a:pt x="10602045" y="396626"/>
                  </a:lnTo>
                  <a:lnTo>
                    <a:pt x="10613474" y="396626"/>
                  </a:lnTo>
                  <a:lnTo>
                    <a:pt x="10624951" y="396626"/>
                  </a:lnTo>
                  <a:lnTo>
                    <a:pt x="10636382" y="396626"/>
                  </a:lnTo>
                  <a:lnTo>
                    <a:pt x="10647812" y="396626"/>
                  </a:lnTo>
                  <a:lnTo>
                    <a:pt x="10659241" y="396626"/>
                  </a:lnTo>
                  <a:lnTo>
                    <a:pt x="10670672" y="396626"/>
                  </a:lnTo>
                  <a:lnTo>
                    <a:pt x="10682149" y="396626"/>
                  </a:lnTo>
                  <a:lnTo>
                    <a:pt x="10693580" y="396626"/>
                  </a:lnTo>
                  <a:lnTo>
                    <a:pt x="10705009" y="396626"/>
                  </a:lnTo>
                  <a:lnTo>
                    <a:pt x="10716439" y="396626"/>
                  </a:lnTo>
                  <a:lnTo>
                    <a:pt x="10727870" y="396626"/>
                  </a:lnTo>
                  <a:lnTo>
                    <a:pt x="10739347" y="396626"/>
                  </a:lnTo>
                  <a:lnTo>
                    <a:pt x="10750778" y="396626"/>
                  </a:lnTo>
                  <a:lnTo>
                    <a:pt x="10762207" y="396626"/>
                  </a:lnTo>
                  <a:lnTo>
                    <a:pt x="10773637" y="396626"/>
                  </a:lnTo>
                  <a:lnTo>
                    <a:pt x="10785067" y="396626"/>
                  </a:lnTo>
                  <a:lnTo>
                    <a:pt x="10796544" y="396626"/>
                  </a:lnTo>
                  <a:lnTo>
                    <a:pt x="10807975" y="396626"/>
                  </a:lnTo>
                  <a:lnTo>
                    <a:pt x="10819405" y="396626"/>
                  </a:lnTo>
                  <a:lnTo>
                    <a:pt x="10830834" y="396626"/>
                  </a:lnTo>
                  <a:lnTo>
                    <a:pt x="10842265" y="396626"/>
                  </a:lnTo>
                  <a:lnTo>
                    <a:pt x="10853742" y="396626"/>
                  </a:lnTo>
                  <a:lnTo>
                    <a:pt x="10865173" y="396626"/>
                  </a:lnTo>
                  <a:lnTo>
                    <a:pt x="10876602" y="396626"/>
                  </a:lnTo>
                  <a:lnTo>
                    <a:pt x="10888032" y="396626"/>
                  </a:lnTo>
                  <a:lnTo>
                    <a:pt x="10899463" y="396626"/>
                  </a:lnTo>
                  <a:lnTo>
                    <a:pt x="10910892" y="396626"/>
                  </a:lnTo>
                  <a:lnTo>
                    <a:pt x="10922369" y="396626"/>
                  </a:lnTo>
                  <a:lnTo>
                    <a:pt x="10933800" y="396626"/>
                  </a:lnTo>
                  <a:lnTo>
                    <a:pt x="10945230" y="396626"/>
                  </a:lnTo>
                  <a:lnTo>
                    <a:pt x="10956660" y="396626"/>
                  </a:lnTo>
                  <a:lnTo>
                    <a:pt x="10968090" y="396626"/>
                  </a:lnTo>
                  <a:lnTo>
                    <a:pt x="10979567" y="396626"/>
                  </a:lnTo>
                  <a:lnTo>
                    <a:pt x="10990998" y="396626"/>
                  </a:lnTo>
                  <a:lnTo>
                    <a:pt x="11002427" y="396626"/>
                  </a:lnTo>
                  <a:lnTo>
                    <a:pt x="11013858" y="396626"/>
                  </a:lnTo>
                  <a:lnTo>
                    <a:pt x="11025287" y="396626"/>
                  </a:lnTo>
                  <a:lnTo>
                    <a:pt x="11036765" y="396626"/>
                  </a:lnTo>
                  <a:lnTo>
                    <a:pt x="11048195" y="396626"/>
                  </a:lnTo>
                  <a:lnTo>
                    <a:pt x="11059625" y="396626"/>
                  </a:lnTo>
                  <a:lnTo>
                    <a:pt x="11071056" y="396626"/>
                  </a:lnTo>
                  <a:lnTo>
                    <a:pt x="11082485" y="396626"/>
                  </a:lnTo>
                  <a:lnTo>
                    <a:pt x="11093962" y="396626"/>
                  </a:lnTo>
                  <a:lnTo>
                    <a:pt x="11105393" y="396626"/>
                  </a:lnTo>
                  <a:lnTo>
                    <a:pt x="11116823" y="396626"/>
                  </a:lnTo>
                  <a:lnTo>
                    <a:pt x="11128253" y="396626"/>
                  </a:lnTo>
                  <a:lnTo>
                    <a:pt x="11139683" y="396626"/>
                  </a:lnTo>
                  <a:lnTo>
                    <a:pt x="11151160" y="396626"/>
                  </a:lnTo>
                  <a:lnTo>
                    <a:pt x="11162591" y="396626"/>
                  </a:lnTo>
                  <a:lnTo>
                    <a:pt x="11174020" y="396626"/>
                  </a:lnTo>
                  <a:lnTo>
                    <a:pt x="11185451" y="396626"/>
                  </a:lnTo>
                  <a:lnTo>
                    <a:pt x="11196881" y="396626"/>
                  </a:lnTo>
                  <a:lnTo>
                    <a:pt x="11208358" y="396626"/>
                  </a:lnTo>
                  <a:lnTo>
                    <a:pt x="11218359" y="39662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7FF2A105-A763-3E46-AD9F-FC6273FD2954}"/>
                </a:ext>
              </a:extLst>
            </p:cNvPr>
            <p:cNvSpPr/>
            <p:nvPr/>
          </p:nvSpPr>
          <p:spPr>
            <a:xfrm>
              <a:off x="851149" y="5514841"/>
              <a:ext cx="11218359" cy="585920"/>
            </a:xfrm>
            <a:custGeom>
              <a:avLst/>
              <a:gdLst>
                <a:gd name="connsiteX0" fmla="*/ 0 w 11218359"/>
                <a:gd name="connsiteY0" fmla="*/ 585921 h 585920"/>
                <a:gd name="connsiteX1" fmla="*/ 9149 w 11218359"/>
                <a:gd name="connsiteY1" fmla="*/ 585921 h 585920"/>
                <a:gd name="connsiteX2" fmla="*/ 20588 w 11218359"/>
                <a:gd name="connsiteY2" fmla="*/ 585921 h 585920"/>
                <a:gd name="connsiteX3" fmla="*/ 32028 w 11218359"/>
                <a:gd name="connsiteY3" fmla="*/ 585921 h 585920"/>
                <a:gd name="connsiteX4" fmla="*/ 43467 w 11218359"/>
                <a:gd name="connsiteY4" fmla="*/ 585921 h 585920"/>
                <a:gd name="connsiteX5" fmla="*/ 54907 w 11218359"/>
                <a:gd name="connsiteY5" fmla="*/ 585921 h 585920"/>
                <a:gd name="connsiteX6" fmla="*/ 66346 w 11218359"/>
                <a:gd name="connsiteY6" fmla="*/ 585921 h 585920"/>
                <a:gd name="connsiteX7" fmla="*/ 77786 w 11218359"/>
                <a:gd name="connsiteY7" fmla="*/ 585921 h 585920"/>
                <a:gd name="connsiteX8" fmla="*/ 89225 w 11218359"/>
                <a:gd name="connsiteY8" fmla="*/ 585921 h 585920"/>
                <a:gd name="connsiteX9" fmla="*/ 100665 w 11218359"/>
                <a:gd name="connsiteY9" fmla="*/ 585921 h 585920"/>
                <a:gd name="connsiteX10" fmla="*/ 112104 w 11218359"/>
                <a:gd name="connsiteY10" fmla="*/ 585921 h 585920"/>
                <a:gd name="connsiteX11" fmla="*/ 123544 w 11218359"/>
                <a:gd name="connsiteY11" fmla="*/ 585921 h 585920"/>
                <a:gd name="connsiteX12" fmla="*/ 134979 w 11218359"/>
                <a:gd name="connsiteY12" fmla="*/ 585921 h 585920"/>
                <a:gd name="connsiteX13" fmla="*/ 146423 w 11218359"/>
                <a:gd name="connsiteY13" fmla="*/ 585921 h 585920"/>
                <a:gd name="connsiteX14" fmla="*/ 157858 w 11218359"/>
                <a:gd name="connsiteY14" fmla="*/ 585921 h 585920"/>
                <a:gd name="connsiteX15" fmla="*/ 169297 w 11218359"/>
                <a:gd name="connsiteY15" fmla="*/ 585921 h 585920"/>
                <a:gd name="connsiteX16" fmla="*/ 180737 w 11218359"/>
                <a:gd name="connsiteY16" fmla="*/ 585921 h 585920"/>
                <a:gd name="connsiteX17" fmla="*/ 192176 w 11218359"/>
                <a:gd name="connsiteY17" fmla="*/ 585921 h 585920"/>
                <a:gd name="connsiteX18" fmla="*/ 203616 w 11218359"/>
                <a:gd name="connsiteY18" fmla="*/ 585921 h 585920"/>
                <a:gd name="connsiteX19" fmla="*/ 215055 w 11218359"/>
                <a:gd name="connsiteY19" fmla="*/ 585921 h 585920"/>
                <a:gd name="connsiteX20" fmla="*/ 226495 w 11218359"/>
                <a:gd name="connsiteY20" fmla="*/ 585921 h 585920"/>
                <a:gd name="connsiteX21" fmla="*/ 237935 w 11218359"/>
                <a:gd name="connsiteY21" fmla="*/ 585921 h 585920"/>
                <a:gd name="connsiteX22" fmla="*/ 249374 w 11218359"/>
                <a:gd name="connsiteY22" fmla="*/ 585921 h 585920"/>
                <a:gd name="connsiteX23" fmla="*/ 260814 w 11218359"/>
                <a:gd name="connsiteY23" fmla="*/ 585921 h 585920"/>
                <a:gd name="connsiteX24" fmla="*/ 272253 w 11218359"/>
                <a:gd name="connsiteY24" fmla="*/ 585921 h 585920"/>
                <a:gd name="connsiteX25" fmla="*/ 283693 w 11218359"/>
                <a:gd name="connsiteY25" fmla="*/ 585921 h 585920"/>
                <a:gd name="connsiteX26" fmla="*/ 295132 w 11218359"/>
                <a:gd name="connsiteY26" fmla="*/ 585921 h 585920"/>
                <a:gd name="connsiteX27" fmla="*/ 306572 w 11218359"/>
                <a:gd name="connsiteY27" fmla="*/ 585921 h 585920"/>
                <a:gd name="connsiteX28" fmla="*/ 318011 w 11218359"/>
                <a:gd name="connsiteY28" fmla="*/ 585921 h 585920"/>
                <a:gd name="connsiteX29" fmla="*/ 329451 w 11218359"/>
                <a:gd name="connsiteY29" fmla="*/ 585921 h 585920"/>
                <a:gd name="connsiteX30" fmla="*/ 340890 w 11218359"/>
                <a:gd name="connsiteY30" fmla="*/ 585921 h 585920"/>
                <a:gd name="connsiteX31" fmla="*/ 352330 w 11218359"/>
                <a:gd name="connsiteY31" fmla="*/ 585921 h 585920"/>
                <a:gd name="connsiteX32" fmla="*/ 363769 w 11218359"/>
                <a:gd name="connsiteY32" fmla="*/ 585921 h 585920"/>
                <a:gd name="connsiteX33" fmla="*/ 375209 w 11218359"/>
                <a:gd name="connsiteY33" fmla="*/ 585921 h 585920"/>
                <a:gd name="connsiteX34" fmla="*/ 386648 w 11218359"/>
                <a:gd name="connsiteY34" fmla="*/ 585921 h 585920"/>
                <a:gd name="connsiteX35" fmla="*/ 398088 w 11218359"/>
                <a:gd name="connsiteY35" fmla="*/ 585921 h 585920"/>
                <a:gd name="connsiteX36" fmla="*/ 409527 w 11218359"/>
                <a:gd name="connsiteY36" fmla="*/ 585921 h 585920"/>
                <a:gd name="connsiteX37" fmla="*/ 420967 w 11218359"/>
                <a:gd name="connsiteY37" fmla="*/ 585921 h 585920"/>
                <a:gd name="connsiteX38" fmla="*/ 432406 w 11218359"/>
                <a:gd name="connsiteY38" fmla="*/ 585921 h 585920"/>
                <a:gd name="connsiteX39" fmla="*/ 443846 w 11218359"/>
                <a:gd name="connsiteY39" fmla="*/ 585921 h 585920"/>
                <a:gd name="connsiteX40" fmla="*/ 455285 w 11218359"/>
                <a:gd name="connsiteY40" fmla="*/ 585921 h 585920"/>
                <a:gd name="connsiteX41" fmla="*/ 466725 w 11218359"/>
                <a:gd name="connsiteY41" fmla="*/ 585921 h 585920"/>
                <a:gd name="connsiteX42" fmla="*/ 478165 w 11218359"/>
                <a:gd name="connsiteY42" fmla="*/ 585921 h 585920"/>
                <a:gd name="connsiteX43" fmla="*/ 489604 w 11218359"/>
                <a:gd name="connsiteY43" fmla="*/ 585921 h 585920"/>
                <a:gd name="connsiteX44" fmla="*/ 501044 w 11218359"/>
                <a:gd name="connsiteY44" fmla="*/ 585921 h 585920"/>
                <a:gd name="connsiteX45" fmla="*/ 512483 w 11218359"/>
                <a:gd name="connsiteY45" fmla="*/ 585921 h 585920"/>
                <a:gd name="connsiteX46" fmla="*/ 523923 w 11218359"/>
                <a:gd name="connsiteY46" fmla="*/ 585921 h 585920"/>
                <a:gd name="connsiteX47" fmla="*/ 535362 w 11218359"/>
                <a:gd name="connsiteY47" fmla="*/ 585921 h 585920"/>
                <a:gd name="connsiteX48" fmla="*/ 546802 w 11218359"/>
                <a:gd name="connsiteY48" fmla="*/ 585921 h 585920"/>
                <a:gd name="connsiteX49" fmla="*/ 558241 w 11218359"/>
                <a:gd name="connsiteY49" fmla="*/ 585921 h 585920"/>
                <a:gd name="connsiteX50" fmla="*/ 569681 w 11218359"/>
                <a:gd name="connsiteY50" fmla="*/ 585921 h 585920"/>
                <a:gd name="connsiteX51" fmla="*/ 581120 w 11218359"/>
                <a:gd name="connsiteY51" fmla="*/ 585921 h 585920"/>
                <a:gd name="connsiteX52" fmla="*/ 592560 w 11218359"/>
                <a:gd name="connsiteY52" fmla="*/ 585921 h 585920"/>
                <a:gd name="connsiteX53" fmla="*/ 603999 w 11218359"/>
                <a:gd name="connsiteY53" fmla="*/ 585921 h 585920"/>
                <a:gd name="connsiteX54" fmla="*/ 615439 w 11218359"/>
                <a:gd name="connsiteY54" fmla="*/ 585921 h 585920"/>
                <a:gd name="connsiteX55" fmla="*/ 626878 w 11218359"/>
                <a:gd name="connsiteY55" fmla="*/ 585921 h 585920"/>
                <a:gd name="connsiteX56" fmla="*/ 638318 w 11218359"/>
                <a:gd name="connsiteY56" fmla="*/ 585921 h 585920"/>
                <a:gd name="connsiteX57" fmla="*/ 649757 w 11218359"/>
                <a:gd name="connsiteY57" fmla="*/ 585921 h 585920"/>
                <a:gd name="connsiteX58" fmla="*/ 661192 w 11218359"/>
                <a:gd name="connsiteY58" fmla="*/ 585921 h 585920"/>
                <a:gd name="connsiteX59" fmla="*/ 672632 w 11218359"/>
                <a:gd name="connsiteY59" fmla="*/ 585921 h 585920"/>
                <a:gd name="connsiteX60" fmla="*/ 684071 w 11218359"/>
                <a:gd name="connsiteY60" fmla="*/ 585921 h 585920"/>
                <a:gd name="connsiteX61" fmla="*/ 695511 w 11218359"/>
                <a:gd name="connsiteY61" fmla="*/ 585921 h 585920"/>
                <a:gd name="connsiteX62" fmla="*/ 706950 w 11218359"/>
                <a:gd name="connsiteY62" fmla="*/ 585921 h 585920"/>
                <a:gd name="connsiteX63" fmla="*/ 718390 w 11218359"/>
                <a:gd name="connsiteY63" fmla="*/ 585921 h 585920"/>
                <a:gd name="connsiteX64" fmla="*/ 729829 w 11218359"/>
                <a:gd name="connsiteY64" fmla="*/ 585921 h 585920"/>
                <a:gd name="connsiteX65" fmla="*/ 741269 w 11218359"/>
                <a:gd name="connsiteY65" fmla="*/ 585921 h 585920"/>
                <a:gd name="connsiteX66" fmla="*/ 752708 w 11218359"/>
                <a:gd name="connsiteY66" fmla="*/ 585921 h 585920"/>
                <a:gd name="connsiteX67" fmla="*/ 764148 w 11218359"/>
                <a:gd name="connsiteY67" fmla="*/ 585921 h 585920"/>
                <a:gd name="connsiteX68" fmla="*/ 775587 w 11218359"/>
                <a:gd name="connsiteY68" fmla="*/ 585921 h 585920"/>
                <a:gd name="connsiteX69" fmla="*/ 787027 w 11218359"/>
                <a:gd name="connsiteY69" fmla="*/ 585921 h 585920"/>
                <a:gd name="connsiteX70" fmla="*/ 798467 w 11218359"/>
                <a:gd name="connsiteY70" fmla="*/ 585921 h 585920"/>
                <a:gd name="connsiteX71" fmla="*/ 809906 w 11218359"/>
                <a:gd name="connsiteY71" fmla="*/ 585921 h 585920"/>
                <a:gd name="connsiteX72" fmla="*/ 821346 w 11218359"/>
                <a:gd name="connsiteY72" fmla="*/ 585921 h 585920"/>
                <a:gd name="connsiteX73" fmla="*/ 832785 w 11218359"/>
                <a:gd name="connsiteY73" fmla="*/ 585921 h 585920"/>
                <a:gd name="connsiteX74" fmla="*/ 844225 w 11218359"/>
                <a:gd name="connsiteY74" fmla="*/ 585921 h 585920"/>
                <a:gd name="connsiteX75" fmla="*/ 855664 w 11218359"/>
                <a:gd name="connsiteY75" fmla="*/ 585921 h 585920"/>
                <a:gd name="connsiteX76" fmla="*/ 867104 w 11218359"/>
                <a:gd name="connsiteY76" fmla="*/ 585921 h 585920"/>
                <a:gd name="connsiteX77" fmla="*/ 878543 w 11218359"/>
                <a:gd name="connsiteY77" fmla="*/ 585921 h 585920"/>
                <a:gd name="connsiteX78" fmla="*/ 889983 w 11218359"/>
                <a:gd name="connsiteY78" fmla="*/ 585921 h 585920"/>
                <a:gd name="connsiteX79" fmla="*/ 901422 w 11218359"/>
                <a:gd name="connsiteY79" fmla="*/ 585921 h 585920"/>
                <a:gd name="connsiteX80" fmla="*/ 912862 w 11218359"/>
                <a:gd name="connsiteY80" fmla="*/ 585921 h 585920"/>
                <a:gd name="connsiteX81" fmla="*/ 924301 w 11218359"/>
                <a:gd name="connsiteY81" fmla="*/ 585921 h 585920"/>
                <a:gd name="connsiteX82" fmla="*/ 935741 w 11218359"/>
                <a:gd name="connsiteY82" fmla="*/ 585921 h 585920"/>
                <a:gd name="connsiteX83" fmla="*/ 947180 w 11218359"/>
                <a:gd name="connsiteY83" fmla="*/ 585921 h 585920"/>
                <a:gd name="connsiteX84" fmla="*/ 958620 w 11218359"/>
                <a:gd name="connsiteY84" fmla="*/ 585921 h 585920"/>
                <a:gd name="connsiteX85" fmla="*/ 970059 w 11218359"/>
                <a:gd name="connsiteY85" fmla="*/ 585921 h 585920"/>
                <a:gd name="connsiteX86" fmla="*/ 981499 w 11218359"/>
                <a:gd name="connsiteY86" fmla="*/ 585921 h 585920"/>
                <a:gd name="connsiteX87" fmla="*/ 992938 w 11218359"/>
                <a:gd name="connsiteY87" fmla="*/ 585921 h 585920"/>
                <a:gd name="connsiteX88" fmla="*/ 1004378 w 11218359"/>
                <a:gd name="connsiteY88" fmla="*/ 585921 h 585920"/>
                <a:gd name="connsiteX89" fmla="*/ 1015818 w 11218359"/>
                <a:gd name="connsiteY89" fmla="*/ 585921 h 585920"/>
                <a:gd name="connsiteX90" fmla="*/ 1027257 w 11218359"/>
                <a:gd name="connsiteY90" fmla="*/ 585921 h 585920"/>
                <a:gd name="connsiteX91" fmla="*/ 1038697 w 11218359"/>
                <a:gd name="connsiteY91" fmla="*/ 585921 h 585920"/>
                <a:gd name="connsiteX92" fmla="*/ 1050136 w 11218359"/>
                <a:gd name="connsiteY92" fmla="*/ 585921 h 585920"/>
                <a:gd name="connsiteX93" fmla="*/ 1061576 w 11218359"/>
                <a:gd name="connsiteY93" fmla="*/ 585921 h 585920"/>
                <a:gd name="connsiteX94" fmla="*/ 1073015 w 11218359"/>
                <a:gd name="connsiteY94" fmla="*/ 585921 h 585920"/>
                <a:gd name="connsiteX95" fmla="*/ 1084455 w 11218359"/>
                <a:gd name="connsiteY95" fmla="*/ 585921 h 585920"/>
                <a:gd name="connsiteX96" fmla="*/ 1095894 w 11218359"/>
                <a:gd name="connsiteY96" fmla="*/ 585921 h 585920"/>
                <a:gd name="connsiteX97" fmla="*/ 1107334 w 11218359"/>
                <a:gd name="connsiteY97" fmla="*/ 585921 h 585920"/>
                <a:gd name="connsiteX98" fmla="*/ 1118773 w 11218359"/>
                <a:gd name="connsiteY98" fmla="*/ 585921 h 585920"/>
                <a:gd name="connsiteX99" fmla="*/ 1130213 w 11218359"/>
                <a:gd name="connsiteY99" fmla="*/ 585921 h 585920"/>
                <a:gd name="connsiteX100" fmla="*/ 1141652 w 11218359"/>
                <a:gd name="connsiteY100" fmla="*/ 585921 h 585920"/>
                <a:gd name="connsiteX101" fmla="*/ 1153092 w 11218359"/>
                <a:gd name="connsiteY101" fmla="*/ 585921 h 585920"/>
                <a:gd name="connsiteX102" fmla="*/ 1164531 w 11218359"/>
                <a:gd name="connsiteY102" fmla="*/ 585921 h 585920"/>
                <a:gd name="connsiteX103" fmla="*/ 1175971 w 11218359"/>
                <a:gd name="connsiteY103" fmla="*/ 585921 h 585920"/>
                <a:gd name="connsiteX104" fmla="*/ 1187406 w 11218359"/>
                <a:gd name="connsiteY104" fmla="*/ 585921 h 585920"/>
                <a:gd name="connsiteX105" fmla="*/ 1198845 w 11218359"/>
                <a:gd name="connsiteY105" fmla="*/ 585921 h 585920"/>
                <a:gd name="connsiteX106" fmla="*/ 1210285 w 11218359"/>
                <a:gd name="connsiteY106" fmla="*/ 585921 h 585920"/>
                <a:gd name="connsiteX107" fmla="*/ 1221724 w 11218359"/>
                <a:gd name="connsiteY107" fmla="*/ 585921 h 585920"/>
                <a:gd name="connsiteX108" fmla="*/ 1233164 w 11218359"/>
                <a:gd name="connsiteY108" fmla="*/ 585921 h 585920"/>
                <a:gd name="connsiteX109" fmla="*/ 1244603 w 11218359"/>
                <a:gd name="connsiteY109" fmla="*/ 585921 h 585920"/>
                <a:gd name="connsiteX110" fmla="*/ 1256043 w 11218359"/>
                <a:gd name="connsiteY110" fmla="*/ 585921 h 585920"/>
                <a:gd name="connsiteX111" fmla="*/ 1267482 w 11218359"/>
                <a:gd name="connsiteY111" fmla="*/ 585921 h 585920"/>
                <a:gd name="connsiteX112" fmla="*/ 1278922 w 11218359"/>
                <a:gd name="connsiteY112" fmla="*/ 585921 h 585920"/>
                <a:gd name="connsiteX113" fmla="*/ 1290361 w 11218359"/>
                <a:gd name="connsiteY113" fmla="*/ 585921 h 585920"/>
                <a:gd name="connsiteX114" fmla="*/ 1301801 w 11218359"/>
                <a:gd name="connsiteY114" fmla="*/ 585921 h 585920"/>
                <a:gd name="connsiteX115" fmla="*/ 1313240 w 11218359"/>
                <a:gd name="connsiteY115" fmla="*/ 585921 h 585920"/>
                <a:gd name="connsiteX116" fmla="*/ 1324680 w 11218359"/>
                <a:gd name="connsiteY116" fmla="*/ 585921 h 585920"/>
                <a:gd name="connsiteX117" fmla="*/ 1336120 w 11218359"/>
                <a:gd name="connsiteY117" fmla="*/ 585921 h 585920"/>
                <a:gd name="connsiteX118" fmla="*/ 1347559 w 11218359"/>
                <a:gd name="connsiteY118" fmla="*/ 585921 h 585920"/>
                <a:gd name="connsiteX119" fmla="*/ 1358999 w 11218359"/>
                <a:gd name="connsiteY119" fmla="*/ 585921 h 585920"/>
                <a:gd name="connsiteX120" fmla="*/ 1370438 w 11218359"/>
                <a:gd name="connsiteY120" fmla="*/ 585921 h 585920"/>
                <a:gd name="connsiteX121" fmla="*/ 1381878 w 11218359"/>
                <a:gd name="connsiteY121" fmla="*/ 585921 h 585920"/>
                <a:gd name="connsiteX122" fmla="*/ 1393317 w 11218359"/>
                <a:gd name="connsiteY122" fmla="*/ 585921 h 585920"/>
                <a:gd name="connsiteX123" fmla="*/ 1404757 w 11218359"/>
                <a:gd name="connsiteY123" fmla="*/ 585921 h 585920"/>
                <a:gd name="connsiteX124" fmla="*/ 1416196 w 11218359"/>
                <a:gd name="connsiteY124" fmla="*/ 585921 h 585920"/>
                <a:gd name="connsiteX125" fmla="*/ 1427636 w 11218359"/>
                <a:gd name="connsiteY125" fmla="*/ 585921 h 585920"/>
                <a:gd name="connsiteX126" fmla="*/ 1439075 w 11218359"/>
                <a:gd name="connsiteY126" fmla="*/ 585921 h 585920"/>
                <a:gd name="connsiteX127" fmla="*/ 1450515 w 11218359"/>
                <a:gd name="connsiteY127" fmla="*/ 585921 h 585920"/>
                <a:gd name="connsiteX128" fmla="*/ 1461954 w 11218359"/>
                <a:gd name="connsiteY128" fmla="*/ 585921 h 585920"/>
                <a:gd name="connsiteX129" fmla="*/ 1473394 w 11218359"/>
                <a:gd name="connsiteY129" fmla="*/ 585921 h 585920"/>
                <a:gd name="connsiteX130" fmla="*/ 1484833 w 11218359"/>
                <a:gd name="connsiteY130" fmla="*/ 542354 h 585920"/>
                <a:gd name="connsiteX131" fmla="*/ 1496273 w 11218359"/>
                <a:gd name="connsiteY131" fmla="*/ 226857 h 585920"/>
                <a:gd name="connsiteX132" fmla="*/ 1507712 w 11218359"/>
                <a:gd name="connsiteY132" fmla="*/ 261409 h 585920"/>
                <a:gd name="connsiteX133" fmla="*/ 1519152 w 11218359"/>
                <a:gd name="connsiteY133" fmla="*/ 244883 h 585920"/>
                <a:gd name="connsiteX134" fmla="*/ 1530591 w 11218359"/>
                <a:gd name="connsiteY134" fmla="*/ 232867 h 585920"/>
                <a:gd name="connsiteX135" fmla="*/ 1542031 w 11218359"/>
                <a:gd name="connsiteY135" fmla="*/ 335028 h 585920"/>
                <a:gd name="connsiteX136" fmla="*/ 1553471 w 11218359"/>
                <a:gd name="connsiteY136" fmla="*/ 0 h 585920"/>
                <a:gd name="connsiteX137" fmla="*/ 1564910 w 11218359"/>
                <a:gd name="connsiteY137" fmla="*/ 69109 h 585920"/>
                <a:gd name="connsiteX138" fmla="*/ 1576349 w 11218359"/>
                <a:gd name="connsiteY138" fmla="*/ 157748 h 585920"/>
                <a:gd name="connsiteX139" fmla="*/ 1587789 w 11218359"/>
                <a:gd name="connsiteY139" fmla="*/ 270424 h 585920"/>
                <a:gd name="connsiteX140" fmla="*/ 1599229 w 11218359"/>
                <a:gd name="connsiteY140" fmla="*/ 585921 h 585920"/>
                <a:gd name="connsiteX141" fmla="*/ 1610668 w 11218359"/>
                <a:gd name="connsiteY141" fmla="*/ 585921 h 585920"/>
                <a:gd name="connsiteX142" fmla="*/ 1622107 w 11218359"/>
                <a:gd name="connsiteY142" fmla="*/ 585921 h 585920"/>
                <a:gd name="connsiteX143" fmla="*/ 1633547 w 11218359"/>
                <a:gd name="connsiteY143" fmla="*/ 585921 h 585920"/>
                <a:gd name="connsiteX144" fmla="*/ 1644987 w 11218359"/>
                <a:gd name="connsiteY144" fmla="*/ 585921 h 585920"/>
                <a:gd name="connsiteX145" fmla="*/ 1656426 w 11218359"/>
                <a:gd name="connsiteY145" fmla="*/ 585921 h 585920"/>
                <a:gd name="connsiteX146" fmla="*/ 1667866 w 11218359"/>
                <a:gd name="connsiteY146" fmla="*/ 585921 h 585920"/>
                <a:gd name="connsiteX147" fmla="*/ 1679305 w 11218359"/>
                <a:gd name="connsiteY147" fmla="*/ 585921 h 585920"/>
                <a:gd name="connsiteX148" fmla="*/ 1690745 w 11218359"/>
                <a:gd name="connsiteY148" fmla="*/ 585921 h 585920"/>
                <a:gd name="connsiteX149" fmla="*/ 1702184 w 11218359"/>
                <a:gd name="connsiteY149" fmla="*/ 585921 h 585920"/>
                <a:gd name="connsiteX150" fmla="*/ 1713619 w 11218359"/>
                <a:gd name="connsiteY150" fmla="*/ 585921 h 585920"/>
                <a:gd name="connsiteX151" fmla="*/ 1725063 w 11218359"/>
                <a:gd name="connsiteY151" fmla="*/ 585921 h 585920"/>
                <a:gd name="connsiteX152" fmla="*/ 1736498 w 11218359"/>
                <a:gd name="connsiteY152" fmla="*/ 585921 h 585920"/>
                <a:gd name="connsiteX153" fmla="*/ 1747938 w 11218359"/>
                <a:gd name="connsiteY153" fmla="*/ 585921 h 585920"/>
                <a:gd name="connsiteX154" fmla="*/ 1759377 w 11218359"/>
                <a:gd name="connsiteY154" fmla="*/ 585921 h 585920"/>
                <a:gd name="connsiteX155" fmla="*/ 1770817 w 11218359"/>
                <a:gd name="connsiteY155" fmla="*/ 585921 h 585920"/>
                <a:gd name="connsiteX156" fmla="*/ 1782256 w 11218359"/>
                <a:gd name="connsiteY156" fmla="*/ 585921 h 585920"/>
                <a:gd name="connsiteX157" fmla="*/ 1793696 w 11218359"/>
                <a:gd name="connsiteY157" fmla="*/ 585921 h 585920"/>
                <a:gd name="connsiteX158" fmla="*/ 1805135 w 11218359"/>
                <a:gd name="connsiteY158" fmla="*/ 585921 h 585920"/>
                <a:gd name="connsiteX159" fmla="*/ 1816575 w 11218359"/>
                <a:gd name="connsiteY159" fmla="*/ 585921 h 585920"/>
                <a:gd name="connsiteX160" fmla="*/ 1828014 w 11218359"/>
                <a:gd name="connsiteY160" fmla="*/ 585921 h 585920"/>
                <a:gd name="connsiteX161" fmla="*/ 1839454 w 11218359"/>
                <a:gd name="connsiteY161" fmla="*/ 585921 h 585920"/>
                <a:gd name="connsiteX162" fmla="*/ 1850893 w 11218359"/>
                <a:gd name="connsiteY162" fmla="*/ 585921 h 585920"/>
                <a:gd name="connsiteX163" fmla="*/ 1862333 w 11218359"/>
                <a:gd name="connsiteY163" fmla="*/ 585921 h 585920"/>
                <a:gd name="connsiteX164" fmla="*/ 1873772 w 11218359"/>
                <a:gd name="connsiteY164" fmla="*/ 585921 h 585920"/>
                <a:gd name="connsiteX165" fmla="*/ 1885212 w 11218359"/>
                <a:gd name="connsiteY165" fmla="*/ 585921 h 585920"/>
                <a:gd name="connsiteX166" fmla="*/ 1896651 w 11218359"/>
                <a:gd name="connsiteY166" fmla="*/ 585921 h 585920"/>
                <a:gd name="connsiteX167" fmla="*/ 1908091 w 11218359"/>
                <a:gd name="connsiteY167" fmla="*/ 585921 h 585920"/>
                <a:gd name="connsiteX168" fmla="*/ 1919531 w 11218359"/>
                <a:gd name="connsiteY168" fmla="*/ 585921 h 585920"/>
                <a:gd name="connsiteX169" fmla="*/ 1930970 w 11218359"/>
                <a:gd name="connsiteY169" fmla="*/ 585921 h 585920"/>
                <a:gd name="connsiteX170" fmla="*/ 1942409 w 11218359"/>
                <a:gd name="connsiteY170" fmla="*/ 585921 h 585920"/>
                <a:gd name="connsiteX171" fmla="*/ 1953849 w 11218359"/>
                <a:gd name="connsiteY171" fmla="*/ 585921 h 585920"/>
                <a:gd name="connsiteX172" fmla="*/ 1965289 w 11218359"/>
                <a:gd name="connsiteY172" fmla="*/ 585921 h 585920"/>
                <a:gd name="connsiteX173" fmla="*/ 1976728 w 11218359"/>
                <a:gd name="connsiteY173" fmla="*/ 585921 h 585920"/>
                <a:gd name="connsiteX174" fmla="*/ 1988168 w 11218359"/>
                <a:gd name="connsiteY174" fmla="*/ 585921 h 585920"/>
                <a:gd name="connsiteX175" fmla="*/ 1999607 w 11218359"/>
                <a:gd name="connsiteY175" fmla="*/ 585921 h 585920"/>
                <a:gd name="connsiteX176" fmla="*/ 2011047 w 11218359"/>
                <a:gd name="connsiteY176" fmla="*/ 585921 h 585920"/>
                <a:gd name="connsiteX177" fmla="*/ 2022486 w 11218359"/>
                <a:gd name="connsiteY177" fmla="*/ 585921 h 585920"/>
                <a:gd name="connsiteX178" fmla="*/ 2033926 w 11218359"/>
                <a:gd name="connsiteY178" fmla="*/ 585921 h 585920"/>
                <a:gd name="connsiteX179" fmla="*/ 2045365 w 11218359"/>
                <a:gd name="connsiteY179" fmla="*/ 585921 h 585920"/>
                <a:gd name="connsiteX180" fmla="*/ 2056805 w 11218359"/>
                <a:gd name="connsiteY180" fmla="*/ 585921 h 585920"/>
                <a:gd name="connsiteX181" fmla="*/ 2068244 w 11218359"/>
                <a:gd name="connsiteY181" fmla="*/ 585921 h 585920"/>
                <a:gd name="connsiteX182" fmla="*/ 2079684 w 11218359"/>
                <a:gd name="connsiteY182" fmla="*/ 585921 h 585920"/>
                <a:gd name="connsiteX183" fmla="*/ 2091123 w 11218359"/>
                <a:gd name="connsiteY183" fmla="*/ 585921 h 585920"/>
                <a:gd name="connsiteX184" fmla="*/ 2102563 w 11218359"/>
                <a:gd name="connsiteY184" fmla="*/ 585921 h 585920"/>
                <a:gd name="connsiteX185" fmla="*/ 2114002 w 11218359"/>
                <a:gd name="connsiteY185" fmla="*/ 585921 h 585920"/>
                <a:gd name="connsiteX186" fmla="*/ 2125442 w 11218359"/>
                <a:gd name="connsiteY186" fmla="*/ 585921 h 585920"/>
                <a:gd name="connsiteX187" fmla="*/ 2136882 w 11218359"/>
                <a:gd name="connsiteY187" fmla="*/ 585921 h 585920"/>
                <a:gd name="connsiteX188" fmla="*/ 2148321 w 11218359"/>
                <a:gd name="connsiteY188" fmla="*/ 585921 h 585920"/>
                <a:gd name="connsiteX189" fmla="*/ 2159760 w 11218359"/>
                <a:gd name="connsiteY189" fmla="*/ 585921 h 585920"/>
                <a:gd name="connsiteX190" fmla="*/ 2171200 w 11218359"/>
                <a:gd name="connsiteY190" fmla="*/ 585921 h 585920"/>
                <a:gd name="connsiteX191" fmla="*/ 2182640 w 11218359"/>
                <a:gd name="connsiteY191" fmla="*/ 585921 h 585920"/>
                <a:gd name="connsiteX192" fmla="*/ 2194079 w 11218359"/>
                <a:gd name="connsiteY192" fmla="*/ 585921 h 585920"/>
                <a:gd name="connsiteX193" fmla="*/ 2205519 w 11218359"/>
                <a:gd name="connsiteY193" fmla="*/ 585921 h 585920"/>
                <a:gd name="connsiteX194" fmla="*/ 2216958 w 11218359"/>
                <a:gd name="connsiteY194" fmla="*/ 585921 h 585920"/>
                <a:gd name="connsiteX195" fmla="*/ 2228393 w 11218359"/>
                <a:gd name="connsiteY195" fmla="*/ 585921 h 585920"/>
                <a:gd name="connsiteX196" fmla="*/ 2239837 w 11218359"/>
                <a:gd name="connsiteY196" fmla="*/ 585921 h 585920"/>
                <a:gd name="connsiteX197" fmla="*/ 2251272 w 11218359"/>
                <a:gd name="connsiteY197" fmla="*/ 585921 h 585920"/>
                <a:gd name="connsiteX198" fmla="*/ 2262716 w 11218359"/>
                <a:gd name="connsiteY198" fmla="*/ 585921 h 585920"/>
                <a:gd name="connsiteX199" fmla="*/ 2274151 w 11218359"/>
                <a:gd name="connsiteY199" fmla="*/ 585921 h 585920"/>
                <a:gd name="connsiteX200" fmla="*/ 2285591 w 11218359"/>
                <a:gd name="connsiteY200" fmla="*/ 585921 h 585920"/>
                <a:gd name="connsiteX201" fmla="*/ 2297030 w 11218359"/>
                <a:gd name="connsiteY201" fmla="*/ 585921 h 585920"/>
                <a:gd name="connsiteX202" fmla="*/ 2308470 w 11218359"/>
                <a:gd name="connsiteY202" fmla="*/ 585921 h 585920"/>
                <a:gd name="connsiteX203" fmla="*/ 2319909 w 11218359"/>
                <a:gd name="connsiteY203" fmla="*/ 585921 h 585920"/>
                <a:gd name="connsiteX204" fmla="*/ 2331349 w 11218359"/>
                <a:gd name="connsiteY204" fmla="*/ 585921 h 585920"/>
                <a:gd name="connsiteX205" fmla="*/ 2342788 w 11218359"/>
                <a:gd name="connsiteY205" fmla="*/ 585921 h 585920"/>
                <a:gd name="connsiteX206" fmla="*/ 2354228 w 11218359"/>
                <a:gd name="connsiteY206" fmla="*/ 585921 h 585920"/>
                <a:gd name="connsiteX207" fmla="*/ 2365667 w 11218359"/>
                <a:gd name="connsiteY207" fmla="*/ 585921 h 585920"/>
                <a:gd name="connsiteX208" fmla="*/ 2377107 w 11218359"/>
                <a:gd name="connsiteY208" fmla="*/ 585921 h 585920"/>
                <a:gd name="connsiteX209" fmla="*/ 2388546 w 11218359"/>
                <a:gd name="connsiteY209" fmla="*/ 585921 h 585920"/>
                <a:gd name="connsiteX210" fmla="*/ 2399986 w 11218359"/>
                <a:gd name="connsiteY210" fmla="*/ 585921 h 585920"/>
                <a:gd name="connsiteX211" fmla="*/ 2411425 w 11218359"/>
                <a:gd name="connsiteY211" fmla="*/ 585921 h 585920"/>
                <a:gd name="connsiteX212" fmla="*/ 2422865 w 11218359"/>
                <a:gd name="connsiteY212" fmla="*/ 585921 h 585920"/>
                <a:gd name="connsiteX213" fmla="*/ 2434304 w 11218359"/>
                <a:gd name="connsiteY213" fmla="*/ 585921 h 585920"/>
                <a:gd name="connsiteX214" fmla="*/ 2445744 w 11218359"/>
                <a:gd name="connsiteY214" fmla="*/ 585921 h 585920"/>
                <a:gd name="connsiteX215" fmla="*/ 2457184 w 11218359"/>
                <a:gd name="connsiteY215" fmla="*/ 585921 h 585920"/>
                <a:gd name="connsiteX216" fmla="*/ 2468623 w 11218359"/>
                <a:gd name="connsiteY216" fmla="*/ 585921 h 585920"/>
                <a:gd name="connsiteX217" fmla="*/ 2480062 w 11218359"/>
                <a:gd name="connsiteY217" fmla="*/ 585921 h 585920"/>
                <a:gd name="connsiteX218" fmla="*/ 2491502 w 11218359"/>
                <a:gd name="connsiteY218" fmla="*/ 585921 h 585920"/>
                <a:gd name="connsiteX219" fmla="*/ 2502942 w 11218359"/>
                <a:gd name="connsiteY219" fmla="*/ 585921 h 585920"/>
                <a:gd name="connsiteX220" fmla="*/ 2514381 w 11218359"/>
                <a:gd name="connsiteY220" fmla="*/ 585921 h 585920"/>
                <a:gd name="connsiteX221" fmla="*/ 2525821 w 11218359"/>
                <a:gd name="connsiteY221" fmla="*/ 585921 h 585920"/>
                <a:gd name="connsiteX222" fmla="*/ 2537260 w 11218359"/>
                <a:gd name="connsiteY222" fmla="*/ 585921 h 585920"/>
                <a:gd name="connsiteX223" fmla="*/ 2548700 w 11218359"/>
                <a:gd name="connsiteY223" fmla="*/ 585921 h 585920"/>
                <a:gd name="connsiteX224" fmla="*/ 2560139 w 11218359"/>
                <a:gd name="connsiteY224" fmla="*/ 585921 h 585920"/>
                <a:gd name="connsiteX225" fmla="*/ 2571579 w 11218359"/>
                <a:gd name="connsiteY225" fmla="*/ 585921 h 585920"/>
                <a:gd name="connsiteX226" fmla="*/ 2583018 w 11218359"/>
                <a:gd name="connsiteY226" fmla="*/ 585921 h 585920"/>
                <a:gd name="connsiteX227" fmla="*/ 2594458 w 11218359"/>
                <a:gd name="connsiteY227" fmla="*/ 585921 h 585920"/>
                <a:gd name="connsiteX228" fmla="*/ 2605897 w 11218359"/>
                <a:gd name="connsiteY228" fmla="*/ 585921 h 585920"/>
                <a:gd name="connsiteX229" fmla="*/ 2617337 w 11218359"/>
                <a:gd name="connsiteY229" fmla="*/ 585921 h 585920"/>
                <a:gd name="connsiteX230" fmla="*/ 2628776 w 11218359"/>
                <a:gd name="connsiteY230" fmla="*/ 585921 h 585920"/>
                <a:gd name="connsiteX231" fmla="*/ 2640216 w 11218359"/>
                <a:gd name="connsiteY231" fmla="*/ 585921 h 585920"/>
                <a:gd name="connsiteX232" fmla="*/ 2651655 w 11218359"/>
                <a:gd name="connsiteY232" fmla="*/ 585921 h 585920"/>
                <a:gd name="connsiteX233" fmla="*/ 2663095 w 11218359"/>
                <a:gd name="connsiteY233" fmla="*/ 585921 h 585920"/>
                <a:gd name="connsiteX234" fmla="*/ 2674535 w 11218359"/>
                <a:gd name="connsiteY234" fmla="*/ 585921 h 585920"/>
                <a:gd name="connsiteX235" fmla="*/ 2685974 w 11218359"/>
                <a:gd name="connsiteY235" fmla="*/ 585921 h 585920"/>
                <a:gd name="connsiteX236" fmla="*/ 2697413 w 11218359"/>
                <a:gd name="connsiteY236" fmla="*/ 585921 h 585920"/>
                <a:gd name="connsiteX237" fmla="*/ 2708853 w 11218359"/>
                <a:gd name="connsiteY237" fmla="*/ 585921 h 585920"/>
                <a:gd name="connsiteX238" fmla="*/ 2720293 w 11218359"/>
                <a:gd name="connsiteY238" fmla="*/ 585921 h 585920"/>
                <a:gd name="connsiteX239" fmla="*/ 2731727 w 11218359"/>
                <a:gd name="connsiteY239" fmla="*/ 585921 h 585920"/>
                <a:gd name="connsiteX240" fmla="*/ 2743172 w 11218359"/>
                <a:gd name="connsiteY240" fmla="*/ 585921 h 585920"/>
                <a:gd name="connsiteX241" fmla="*/ 2754611 w 11218359"/>
                <a:gd name="connsiteY241" fmla="*/ 585921 h 585920"/>
                <a:gd name="connsiteX242" fmla="*/ 2766046 w 11218359"/>
                <a:gd name="connsiteY242" fmla="*/ 585921 h 585920"/>
                <a:gd name="connsiteX243" fmla="*/ 2777490 w 11218359"/>
                <a:gd name="connsiteY243" fmla="*/ 585921 h 585920"/>
                <a:gd name="connsiteX244" fmla="*/ 2788925 w 11218359"/>
                <a:gd name="connsiteY244" fmla="*/ 585921 h 585920"/>
                <a:gd name="connsiteX245" fmla="*/ 2800364 w 11218359"/>
                <a:gd name="connsiteY245" fmla="*/ 585921 h 585920"/>
                <a:gd name="connsiteX246" fmla="*/ 2811804 w 11218359"/>
                <a:gd name="connsiteY246" fmla="*/ 585921 h 585920"/>
                <a:gd name="connsiteX247" fmla="*/ 2823243 w 11218359"/>
                <a:gd name="connsiteY247" fmla="*/ 585921 h 585920"/>
                <a:gd name="connsiteX248" fmla="*/ 2834683 w 11218359"/>
                <a:gd name="connsiteY248" fmla="*/ 585921 h 585920"/>
                <a:gd name="connsiteX249" fmla="*/ 2846123 w 11218359"/>
                <a:gd name="connsiteY249" fmla="*/ 585921 h 585920"/>
                <a:gd name="connsiteX250" fmla="*/ 2857562 w 11218359"/>
                <a:gd name="connsiteY250" fmla="*/ 585921 h 585920"/>
                <a:gd name="connsiteX251" fmla="*/ 2869001 w 11218359"/>
                <a:gd name="connsiteY251" fmla="*/ 585921 h 585920"/>
                <a:gd name="connsiteX252" fmla="*/ 2880441 w 11218359"/>
                <a:gd name="connsiteY252" fmla="*/ 585921 h 585920"/>
                <a:gd name="connsiteX253" fmla="*/ 2891881 w 11218359"/>
                <a:gd name="connsiteY253" fmla="*/ 585921 h 585920"/>
                <a:gd name="connsiteX254" fmla="*/ 2903320 w 11218359"/>
                <a:gd name="connsiteY254" fmla="*/ 585921 h 585920"/>
                <a:gd name="connsiteX255" fmla="*/ 2914760 w 11218359"/>
                <a:gd name="connsiteY255" fmla="*/ 585921 h 585920"/>
                <a:gd name="connsiteX256" fmla="*/ 2926199 w 11218359"/>
                <a:gd name="connsiteY256" fmla="*/ 585921 h 585920"/>
                <a:gd name="connsiteX257" fmla="*/ 2937639 w 11218359"/>
                <a:gd name="connsiteY257" fmla="*/ 585921 h 585920"/>
                <a:gd name="connsiteX258" fmla="*/ 2949078 w 11218359"/>
                <a:gd name="connsiteY258" fmla="*/ 585921 h 585920"/>
                <a:gd name="connsiteX259" fmla="*/ 2960518 w 11218359"/>
                <a:gd name="connsiteY259" fmla="*/ 585921 h 585920"/>
                <a:gd name="connsiteX260" fmla="*/ 2971957 w 11218359"/>
                <a:gd name="connsiteY260" fmla="*/ 585921 h 585920"/>
                <a:gd name="connsiteX261" fmla="*/ 2983397 w 11218359"/>
                <a:gd name="connsiteY261" fmla="*/ 585921 h 585920"/>
                <a:gd name="connsiteX262" fmla="*/ 2994837 w 11218359"/>
                <a:gd name="connsiteY262" fmla="*/ 585921 h 585920"/>
                <a:gd name="connsiteX263" fmla="*/ 3006276 w 11218359"/>
                <a:gd name="connsiteY263" fmla="*/ 585921 h 585920"/>
                <a:gd name="connsiteX264" fmla="*/ 3017715 w 11218359"/>
                <a:gd name="connsiteY264" fmla="*/ 585921 h 585920"/>
                <a:gd name="connsiteX265" fmla="*/ 3029155 w 11218359"/>
                <a:gd name="connsiteY265" fmla="*/ 585921 h 585920"/>
                <a:gd name="connsiteX266" fmla="*/ 3040594 w 11218359"/>
                <a:gd name="connsiteY266" fmla="*/ 585921 h 585920"/>
                <a:gd name="connsiteX267" fmla="*/ 3052034 w 11218359"/>
                <a:gd name="connsiteY267" fmla="*/ 585921 h 585920"/>
                <a:gd name="connsiteX268" fmla="*/ 3063474 w 11218359"/>
                <a:gd name="connsiteY268" fmla="*/ 585921 h 585920"/>
                <a:gd name="connsiteX269" fmla="*/ 3074913 w 11218359"/>
                <a:gd name="connsiteY269" fmla="*/ 585921 h 585920"/>
                <a:gd name="connsiteX270" fmla="*/ 3086352 w 11218359"/>
                <a:gd name="connsiteY270" fmla="*/ 585921 h 585920"/>
                <a:gd name="connsiteX271" fmla="*/ 3097792 w 11218359"/>
                <a:gd name="connsiteY271" fmla="*/ 585921 h 585920"/>
                <a:gd name="connsiteX272" fmla="*/ 3109232 w 11218359"/>
                <a:gd name="connsiteY272" fmla="*/ 585921 h 585920"/>
                <a:gd name="connsiteX273" fmla="*/ 3120671 w 11218359"/>
                <a:gd name="connsiteY273" fmla="*/ 585921 h 585920"/>
                <a:gd name="connsiteX274" fmla="*/ 3132111 w 11218359"/>
                <a:gd name="connsiteY274" fmla="*/ 585921 h 585920"/>
                <a:gd name="connsiteX275" fmla="*/ 3143550 w 11218359"/>
                <a:gd name="connsiteY275" fmla="*/ 585921 h 585920"/>
                <a:gd name="connsiteX276" fmla="*/ 3154990 w 11218359"/>
                <a:gd name="connsiteY276" fmla="*/ 585921 h 585920"/>
                <a:gd name="connsiteX277" fmla="*/ 3166429 w 11218359"/>
                <a:gd name="connsiteY277" fmla="*/ 585921 h 585920"/>
                <a:gd name="connsiteX278" fmla="*/ 3177869 w 11218359"/>
                <a:gd name="connsiteY278" fmla="*/ 585921 h 585920"/>
                <a:gd name="connsiteX279" fmla="*/ 3189308 w 11218359"/>
                <a:gd name="connsiteY279" fmla="*/ 585921 h 585920"/>
                <a:gd name="connsiteX280" fmla="*/ 3200748 w 11218359"/>
                <a:gd name="connsiteY280" fmla="*/ 585921 h 585920"/>
                <a:gd name="connsiteX281" fmla="*/ 3212187 w 11218359"/>
                <a:gd name="connsiteY281" fmla="*/ 585921 h 585920"/>
                <a:gd name="connsiteX282" fmla="*/ 3223627 w 11218359"/>
                <a:gd name="connsiteY282" fmla="*/ 585921 h 585920"/>
                <a:gd name="connsiteX283" fmla="*/ 3235066 w 11218359"/>
                <a:gd name="connsiteY283" fmla="*/ 585921 h 585920"/>
                <a:gd name="connsiteX284" fmla="*/ 3246501 w 11218359"/>
                <a:gd name="connsiteY284" fmla="*/ 585921 h 585920"/>
                <a:gd name="connsiteX285" fmla="*/ 3257945 w 11218359"/>
                <a:gd name="connsiteY285" fmla="*/ 585921 h 585920"/>
                <a:gd name="connsiteX286" fmla="*/ 3269385 w 11218359"/>
                <a:gd name="connsiteY286" fmla="*/ 585921 h 585920"/>
                <a:gd name="connsiteX287" fmla="*/ 3280825 w 11218359"/>
                <a:gd name="connsiteY287" fmla="*/ 585921 h 585920"/>
                <a:gd name="connsiteX288" fmla="*/ 3292264 w 11218359"/>
                <a:gd name="connsiteY288" fmla="*/ 585921 h 585920"/>
                <a:gd name="connsiteX289" fmla="*/ 3303699 w 11218359"/>
                <a:gd name="connsiteY289" fmla="*/ 585921 h 585920"/>
                <a:gd name="connsiteX290" fmla="*/ 3315143 w 11218359"/>
                <a:gd name="connsiteY290" fmla="*/ 585921 h 585920"/>
                <a:gd name="connsiteX291" fmla="*/ 3326578 w 11218359"/>
                <a:gd name="connsiteY291" fmla="*/ 585921 h 585920"/>
                <a:gd name="connsiteX292" fmla="*/ 3338017 w 11218359"/>
                <a:gd name="connsiteY292" fmla="*/ 585921 h 585920"/>
                <a:gd name="connsiteX293" fmla="*/ 3349457 w 11218359"/>
                <a:gd name="connsiteY293" fmla="*/ 585921 h 585920"/>
                <a:gd name="connsiteX294" fmla="*/ 3360896 w 11218359"/>
                <a:gd name="connsiteY294" fmla="*/ 585921 h 585920"/>
                <a:gd name="connsiteX295" fmla="*/ 3372336 w 11218359"/>
                <a:gd name="connsiteY295" fmla="*/ 585921 h 585920"/>
                <a:gd name="connsiteX296" fmla="*/ 3383776 w 11218359"/>
                <a:gd name="connsiteY296" fmla="*/ 585921 h 585920"/>
                <a:gd name="connsiteX297" fmla="*/ 3395215 w 11218359"/>
                <a:gd name="connsiteY297" fmla="*/ 585921 h 585920"/>
                <a:gd name="connsiteX298" fmla="*/ 3406654 w 11218359"/>
                <a:gd name="connsiteY298" fmla="*/ 585921 h 585920"/>
                <a:gd name="connsiteX299" fmla="*/ 3418094 w 11218359"/>
                <a:gd name="connsiteY299" fmla="*/ 585921 h 585920"/>
                <a:gd name="connsiteX300" fmla="*/ 3429534 w 11218359"/>
                <a:gd name="connsiteY300" fmla="*/ 585921 h 585920"/>
                <a:gd name="connsiteX301" fmla="*/ 3440973 w 11218359"/>
                <a:gd name="connsiteY301" fmla="*/ 585921 h 585920"/>
                <a:gd name="connsiteX302" fmla="*/ 3452413 w 11218359"/>
                <a:gd name="connsiteY302" fmla="*/ 585921 h 585920"/>
                <a:gd name="connsiteX303" fmla="*/ 3463852 w 11218359"/>
                <a:gd name="connsiteY303" fmla="*/ 585921 h 585920"/>
                <a:gd name="connsiteX304" fmla="*/ 3475292 w 11218359"/>
                <a:gd name="connsiteY304" fmla="*/ 585921 h 585920"/>
                <a:gd name="connsiteX305" fmla="*/ 3486731 w 11218359"/>
                <a:gd name="connsiteY305" fmla="*/ 585921 h 585920"/>
                <a:gd name="connsiteX306" fmla="*/ 3498171 w 11218359"/>
                <a:gd name="connsiteY306" fmla="*/ 585921 h 585920"/>
                <a:gd name="connsiteX307" fmla="*/ 3509610 w 11218359"/>
                <a:gd name="connsiteY307" fmla="*/ 585921 h 585920"/>
                <a:gd name="connsiteX308" fmla="*/ 3521050 w 11218359"/>
                <a:gd name="connsiteY308" fmla="*/ 585921 h 585920"/>
                <a:gd name="connsiteX309" fmla="*/ 3532489 w 11218359"/>
                <a:gd name="connsiteY309" fmla="*/ 585921 h 585920"/>
                <a:gd name="connsiteX310" fmla="*/ 3543929 w 11218359"/>
                <a:gd name="connsiteY310" fmla="*/ 585921 h 585920"/>
                <a:gd name="connsiteX311" fmla="*/ 3555368 w 11218359"/>
                <a:gd name="connsiteY311" fmla="*/ 585921 h 585920"/>
                <a:gd name="connsiteX312" fmla="*/ 3566808 w 11218359"/>
                <a:gd name="connsiteY312" fmla="*/ 585921 h 585920"/>
                <a:gd name="connsiteX313" fmla="*/ 3578247 w 11218359"/>
                <a:gd name="connsiteY313" fmla="*/ 585921 h 585920"/>
                <a:gd name="connsiteX314" fmla="*/ 3589687 w 11218359"/>
                <a:gd name="connsiteY314" fmla="*/ 585921 h 585920"/>
                <a:gd name="connsiteX315" fmla="*/ 3601127 w 11218359"/>
                <a:gd name="connsiteY315" fmla="*/ 585921 h 585920"/>
                <a:gd name="connsiteX316" fmla="*/ 3612566 w 11218359"/>
                <a:gd name="connsiteY316" fmla="*/ 585921 h 585920"/>
                <a:gd name="connsiteX317" fmla="*/ 3624005 w 11218359"/>
                <a:gd name="connsiteY317" fmla="*/ 585921 h 585920"/>
                <a:gd name="connsiteX318" fmla="*/ 3635445 w 11218359"/>
                <a:gd name="connsiteY318" fmla="*/ 585921 h 585920"/>
                <a:gd name="connsiteX319" fmla="*/ 3646885 w 11218359"/>
                <a:gd name="connsiteY319" fmla="*/ 585921 h 585920"/>
                <a:gd name="connsiteX320" fmla="*/ 3658324 w 11218359"/>
                <a:gd name="connsiteY320" fmla="*/ 585921 h 585920"/>
                <a:gd name="connsiteX321" fmla="*/ 3669764 w 11218359"/>
                <a:gd name="connsiteY321" fmla="*/ 585921 h 585920"/>
                <a:gd name="connsiteX322" fmla="*/ 3681203 w 11218359"/>
                <a:gd name="connsiteY322" fmla="*/ 585921 h 585920"/>
                <a:gd name="connsiteX323" fmla="*/ 3692643 w 11218359"/>
                <a:gd name="connsiteY323" fmla="*/ 585921 h 585920"/>
                <a:gd name="connsiteX324" fmla="*/ 3704082 w 11218359"/>
                <a:gd name="connsiteY324" fmla="*/ 585921 h 585920"/>
                <a:gd name="connsiteX325" fmla="*/ 3715522 w 11218359"/>
                <a:gd name="connsiteY325" fmla="*/ 585921 h 585920"/>
                <a:gd name="connsiteX326" fmla="*/ 3726961 w 11218359"/>
                <a:gd name="connsiteY326" fmla="*/ 585921 h 585920"/>
                <a:gd name="connsiteX327" fmla="*/ 3738401 w 11218359"/>
                <a:gd name="connsiteY327" fmla="*/ 585921 h 585920"/>
                <a:gd name="connsiteX328" fmla="*/ 3749840 w 11218359"/>
                <a:gd name="connsiteY328" fmla="*/ 585921 h 585920"/>
                <a:gd name="connsiteX329" fmla="*/ 3761280 w 11218359"/>
                <a:gd name="connsiteY329" fmla="*/ 585921 h 585920"/>
                <a:gd name="connsiteX330" fmla="*/ 3772719 w 11218359"/>
                <a:gd name="connsiteY330" fmla="*/ 585921 h 585920"/>
                <a:gd name="connsiteX331" fmla="*/ 3784154 w 11218359"/>
                <a:gd name="connsiteY331" fmla="*/ 585921 h 585920"/>
                <a:gd name="connsiteX332" fmla="*/ 3795598 w 11218359"/>
                <a:gd name="connsiteY332" fmla="*/ 585921 h 585920"/>
                <a:gd name="connsiteX333" fmla="*/ 3807033 w 11218359"/>
                <a:gd name="connsiteY333" fmla="*/ 585921 h 585920"/>
                <a:gd name="connsiteX334" fmla="*/ 3818473 w 11218359"/>
                <a:gd name="connsiteY334" fmla="*/ 585921 h 585920"/>
                <a:gd name="connsiteX335" fmla="*/ 3829917 w 11218359"/>
                <a:gd name="connsiteY335" fmla="*/ 585921 h 585920"/>
                <a:gd name="connsiteX336" fmla="*/ 3841352 w 11218359"/>
                <a:gd name="connsiteY336" fmla="*/ 585921 h 585920"/>
                <a:gd name="connsiteX337" fmla="*/ 3852791 w 11218359"/>
                <a:gd name="connsiteY337" fmla="*/ 585921 h 585920"/>
                <a:gd name="connsiteX338" fmla="*/ 3864231 w 11218359"/>
                <a:gd name="connsiteY338" fmla="*/ 585921 h 585920"/>
                <a:gd name="connsiteX339" fmla="*/ 3875670 w 11218359"/>
                <a:gd name="connsiteY339" fmla="*/ 585921 h 585920"/>
                <a:gd name="connsiteX340" fmla="*/ 3887110 w 11218359"/>
                <a:gd name="connsiteY340" fmla="*/ 585921 h 585920"/>
                <a:gd name="connsiteX341" fmla="*/ 3898549 w 11218359"/>
                <a:gd name="connsiteY341" fmla="*/ 585921 h 585920"/>
                <a:gd name="connsiteX342" fmla="*/ 3909989 w 11218359"/>
                <a:gd name="connsiteY342" fmla="*/ 585921 h 585920"/>
                <a:gd name="connsiteX343" fmla="*/ 3921447 w 11218359"/>
                <a:gd name="connsiteY343" fmla="*/ 585921 h 585920"/>
                <a:gd name="connsiteX344" fmla="*/ 3932878 w 11218359"/>
                <a:gd name="connsiteY344" fmla="*/ 585921 h 585920"/>
                <a:gd name="connsiteX345" fmla="*/ 3944307 w 11218359"/>
                <a:gd name="connsiteY345" fmla="*/ 585921 h 585920"/>
                <a:gd name="connsiteX346" fmla="*/ 3955737 w 11218359"/>
                <a:gd name="connsiteY346" fmla="*/ 585921 h 585920"/>
                <a:gd name="connsiteX347" fmla="*/ 3967167 w 11218359"/>
                <a:gd name="connsiteY347" fmla="*/ 585921 h 585920"/>
                <a:gd name="connsiteX348" fmla="*/ 3978645 w 11218359"/>
                <a:gd name="connsiteY348" fmla="*/ 585921 h 585920"/>
                <a:gd name="connsiteX349" fmla="*/ 3990075 w 11218359"/>
                <a:gd name="connsiteY349" fmla="*/ 585921 h 585920"/>
                <a:gd name="connsiteX350" fmla="*/ 4001505 w 11218359"/>
                <a:gd name="connsiteY350" fmla="*/ 585921 h 585920"/>
                <a:gd name="connsiteX351" fmla="*/ 4012935 w 11218359"/>
                <a:gd name="connsiteY351" fmla="*/ 585921 h 585920"/>
                <a:gd name="connsiteX352" fmla="*/ 4024365 w 11218359"/>
                <a:gd name="connsiteY352" fmla="*/ 585921 h 585920"/>
                <a:gd name="connsiteX353" fmla="*/ 4035843 w 11218359"/>
                <a:gd name="connsiteY353" fmla="*/ 585921 h 585920"/>
                <a:gd name="connsiteX354" fmla="*/ 4047273 w 11218359"/>
                <a:gd name="connsiteY354" fmla="*/ 585921 h 585920"/>
                <a:gd name="connsiteX355" fmla="*/ 4058702 w 11218359"/>
                <a:gd name="connsiteY355" fmla="*/ 585921 h 585920"/>
                <a:gd name="connsiteX356" fmla="*/ 4070133 w 11218359"/>
                <a:gd name="connsiteY356" fmla="*/ 585921 h 585920"/>
                <a:gd name="connsiteX357" fmla="*/ 4081563 w 11218359"/>
                <a:gd name="connsiteY357" fmla="*/ 585921 h 585920"/>
                <a:gd name="connsiteX358" fmla="*/ 4093040 w 11218359"/>
                <a:gd name="connsiteY358" fmla="*/ 585921 h 585920"/>
                <a:gd name="connsiteX359" fmla="*/ 4104471 w 11218359"/>
                <a:gd name="connsiteY359" fmla="*/ 585921 h 585920"/>
                <a:gd name="connsiteX360" fmla="*/ 4115900 w 11218359"/>
                <a:gd name="connsiteY360" fmla="*/ 585921 h 585920"/>
                <a:gd name="connsiteX361" fmla="*/ 4127330 w 11218359"/>
                <a:gd name="connsiteY361" fmla="*/ 585921 h 585920"/>
                <a:gd name="connsiteX362" fmla="*/ 4138760 w 11218359"/>
                <a:gd name="connsiteY362" fmla="*/ 585921 h 585920"/>
                <a:gd name="connsiteX363" fmla="*/ 4150238 w 11218359"/>
                <a:gd name="connsiteY363" fmla="*/ 585921 h 585920"/>
                <a:gd name="connsiteX364" fmla="*/ 4161668 w 11218359"/>
                <a:gd name="connsiteY364" fmla="*/ 585921 h 585920"/>
                <a:gd name="connsiteX365" fmla="*/ 4173098 w 11218359"/>
                <a:gd name="connsiteY365" fmla="*/ 585921 h 585920"/>
                <a:gd name="connsiteX366" fmla="*/ 4184528 w 11218359"/>
                <a:gd name="connsiteY366" fmla="*/ 585921 h 585920"/>
                <a:gd name="connsiteX367" fmla="*/ 4195958 w 11218359"/>
                <a:gd name="connsiteY367" fmla="*/ 585921 h 585920"/>
                <a:gd name="connsiteX368" fmla="*/ 4207436 w 11218359"/>
                <a:gd name="connsiteY368" fmla="*/ 585921 h 585920"/>
                <a:gd name="connsiteX369" fmla="*/ 4218865 w 11218359"/>
                <a:gd name="connsiteY369" fmla="*/ 585921 h 585920"/>
                <a:gd name="connsiteX370" fmla="*/ 4230296 w 11218359"/>
                <a:gd name="connsiteY370" fmla="*/ 585921 h 585920"/>
                <a:gd name="connsiteX371" fmla="*/ 4241726 w 11218359"/>
                <a:gd name="connsiteY371" fmla="*/ 585921 h 585920"/>
                <a:gd name="connsiteX372" fmla="*/ 4253156 w 11218359"/>
                <a:gd name="connsiteY372" fmla="*/ 585921 h 585920"/>
                <a:gd name="connsiteX373" fmla="*/ 4264634 w 11218359"/>
                <a:gd name="connsiteY373" fmla="*/ 585921 h 585920"/>
                <a:gd name="connsiteX374" fmla="*/ 4276063 w 11218359"/>
                <a:gd name="connsiteY374" fmla="*/ 585921 h 585920"/>
                <a:gd name="connsiteX375" fmla="*/ 4287493 w 11218359"/>
                <a:gd name="connsiteY375" fmla="*/ 585921 h 585920"/>
                <a:gd name="connsiteX376" fmla="*/ 4298923 w 11218359"/>
                <a:gd name="connsiteY376" fmla="*/ 585921 h 585920"/>
                <a:gd name="connsiteX377" fmla="*/ 4310353 w 11218359"/>
                <a:gd name="connsiteY377" fmla="*/ 585921 h 585920"/>
                <a:gd name="connsiteX378" fmla="*/ 4321831 w 11218359"/>
                <a:gd name="connsiteY378" fmla="*/ 585921 h 585920"/>
                <a:gd name="connsiteX379" fmla="*/ 4333261 w 11218359"/>
                <a:gd name="connsiteY379" fmla="*/ 585921 h 585920"/>
                <a:gd name="connsiteX380" fmla="*/ 4344691 w 11218359"/>
                <a:gd name="connsiteY380" fmla="*/ 585921 h 585920"/>
                <a:gd name="connsiteX381" fmla="*/ 4356121 w 11218359"/>
                <a:gd name="connsiteY381" fmla="*/ 585921 h 585920"/>
                <a:gd name="connsiteX382" fmla="*/ 4367551 w 11218359"/>
                <a:gd name="connsiteY382" fmla="*/ 585921 h 585920"/>
                <a:gd name="connsiteX383" fmla="*/ 4379028 w 11218359"/>
                <a:gd name="connsiteY383" fmla="*/ 585921 h 585920"/>
                <a:gd name="connsiteX384" fmla="*/ 4390458 w 11218359"/>
                <a:gd name="connsiteY384" fmla="*/ 585921 h 585920"/>
                <a:gd name="connsiteX385" fmla="*/ 4401889 w 11218359"/>
                <a:gd name="connsiteY385" fmla="*/ 585921 h 585920"/>
                <a:gd name="connsiteX386" fmla="*/ 4413319 w 11218359"/>
                <a:gd name="connsiteY386" fmla="*/ 585921 h 585920"/>
                <a:gd name="connsiteX387" fmla="*/ 4424749 w 11218359"/>
                <a:gd name="connsiteY387" fmla="*/ 585921 h 585920"/>
                <a:gd name="connsiteX388" fmla="*/ 4436226 w 11218359"/>
                <a:gd name="connsiteY388" fmla="*/ 585921 h 585920"/>
                <a:gd name="connsiteX389" fmla="*/ 4447656 w 11218359"/>
                <a:gd name="connsiteY389" fmla="*/ 585921 h 585920"/>
                <a:gd name="connsiteX390" fmla="*/ 4459086 w 11218359"/>
                <a:gd name="connsiteY390" fmla="*/ 585921 h 585920"/>
                <a:gd name="connsiteX391" fmla="*/ 4470516 w 11218359"/>
                <a:gd name="connsiteY391" fmla="*/ 585921 h 585920"/>
                <a:gd name="connsiteX392" fmla="*/ 4481946 w 11218359"/>
                <a:gd name="connsiteY392" fmla="*/ 585921 h 585920"/>
                <a:gd name="connsiteX393" fmla="*/ 4493424 w 11218359"/>
                <a:gd name="connsiteY393" fmla="*/ 585921 h 585920"/>
                <a:gd name="connsiteX394" fmla="*/ 4504854 w 11218359"/>
                <a:gd name="connsiteY394" fmla="*/ 585921 h 585920"/>
                <a:gd name="connsiteX395" fmla="*/ 4516284 w 11218359"/>
                <a:gd name="connsiteY395" fmla="*/ 585921 h 585920"/>
                <a:gd name="connsiteX396" fmla="*/ 4527714 w 11218359"/>
                <a:gd name="connsiteY396" fmla="*/ 585921 h 585920"/>
                <a:gd name="connsiteX397" fmla="*/ 4539144 w 11218359"/>
                <a:gd name="connsiteY397" fmla="*/ 585921 h 585920"/>
                <a:gd name="connsiteX398" fmla="*/ 4550621 w 11218359"/>
                <a:gd name="connsiteY398" fmla="*/ 585921 h 585920"/>
                <a:gd name="connsiteX399" fmla="*/ 4562051 w 11218359"/>
                <a:gd name="connsiteY399" fmla="*/ 585921 h 585920"/>
                <a:gd name="connsiteX400" fmla="*/ 4573482 w 11218359"/>
                <a:gd name="connsiteY400" fmla="*/ 585921 h 585920"/>
                <a:gd name="connsiteX401" fmla="*/ 4584912 w 11218359"/>
                <a:gd name="connsiteY401" fmla="*/ 585921 h 585920"/>
                <a:gd name="connsiteX402" fmla="*/ 4596341 w 11218359"/>
                <a:gd name="connsiteY402" fmla="*/ 585921 h 585920"/>
                <a:gd name="connsiteX403" fmla="*/ 4607771 w 11218359"/>
                <a:gd name="connsiteY403" fmla="*/ 585921 h 585920"/>
                <a:gd name="connsiteX404" fmla="*/ 4619249 w 11218359"/>
                <a:gd name="connsiteY404" fmla="*/ 585921 h 585920"/>
                <a:gd name="connsiteX405" fmla="*/ 4630679 w 11218359"/>
                <a:gd name="connsiteY405" fmla="*/ 585921 h 585920"/>
                <a:gd name="connsiteX406" fmla="*/ 4642109 w 11218359"/>
                <a:gd name="connsiteY406" fmla="*/ 585921 h 585920"/>
                <a:gd name="connsiteX407" fmla="*/ 4653539 w 11218359"/>
                <a:gd name="connsiteY407" fmla="*/ 585921 h 585920"/>
                <a:gd name="connsiteX408" fmla="*/ 4664969 w 11218359"/>
                <a:gd name="connsiteY408" fmla="*/ 585921 h 585920"/>
                <a:gd name="connsiteX409" fmla="*/ 4676447 w 11218359"/>
                <a:gd name="connsiteY409" fmla="*/ 585921 h 585920"/>
                <a:gd name="connsiteX410" fmla="*/ 4687877 w 11218359"/>
                <a:gd name="connsiteY410" fmla="*/ 585921 h 585920"/>
                <a:gd name="connsiteX411" fmla="*/ 4699306 w 11218359"/>
                <a:gd name="connsiteY411" fmla="*/ 585921 h 585920"/>
                <a:gd name="connsiteX412" fmla="*/ 4710737 w 11218359"/>
                <a:gd name="connsiteY412" fmla="*/ 585921 h 585920"/>
                <a:gd name="connsiteX413" fmla="*/ 4722167 w 11218359"/>
                <a:gd name="connsiteY413" fmla="*/ 585921 h 585920"/>
                <a:gd name="connsiteX414" fmla="*/ 4733644 w 11218359"/>
                <a:gd name="connsiteY414" fmla="*/ 585921 h 585920"/>
                <a:gd name="connsiteX415" fmla="*/ 4745075 w 11218359"/>
                <a:gd name="connsiteY415" fmla="*/ 585921 h 585920"/>
                <a:gd name="connsiteX416" fmla="*/ 4756504 w 11218359"/>
                <a:gd name="connsiteY416" fmla="*/ 585921 h 585920"/>
                <a:gd name="connsiteX417" fmla="*/ 4767934 w 11218359"/>
                <a:gd name="connsiteY417" fmla="*/ 585921 h 585920"/>
                <a:gd name="connsiteX418" fmla="*/ 4779364 w 11218359"/>
                <a:gd name="connsiteY418" fmla="*/ 585921 h 585920"/>
                <a:gd name="connsiteX419" fmla="*/ 4790842 w 11218359"/>
                <a:gd name="connsiteY419" fmla="*/ 585921 h 585920"/>
                <a:gd name="connsiteX420" fmla="*/ 4802272 w 11218359"/>
                <a:gd name="connsiteY420" fmla="*/ 585921 h 585920"/>
                <a:gd name="connsiteX421" fmla="*/ 4813702 w 11218359"/>
                <a:gd name="connsiteY421" fmla="*/ 585921 h 585920"/>
                <a:gd name="connsiteX422" fmla="*/ 4825132 w 11218359"/>
                <a:gd name="connsiteY422" fmla="*/ 585921 h 585920"/>
                <a:gd name="connsiteX423" fmla="*/ 4836562 w 11218359"/>
                <a:gd name="connsiteY423" fmla="*/ 585921 h 585920"/>
                <a:gd name="connsiteX424" fmla="*/ 4848040 w 11218359"/>
                <a:gd name="connsiteY424" fmla="*/ 585921 h 585920"/>
                <a:gd name="connsiteX425" fmla="*/ 4859469 w 11218359"/>
                <a:gd name="connsiteY425" fmla="*/ 585921 h 585920"/>
                <a:gd name="connsiteX426" fmla="*/ 4870899 w 11218359"/>
                <a:gd name="connsiteY426" fmla="*/ 585921 h 585920"/>
                <a:gd name="connsiteX427" fmla="*/ 4882330 w 11218359"/>
                <a:gd name="connsiteY427" fmla="*/ 585921 h 585920"/>
                <a:gd name="connsiteX428" fmla="*/ 4893760 w 11218359"/>
                <a:gd name="connsiteY428" fmla="*/ 585921 h 585920"/>
                <a:gd name="connsiteX429" fmla="*/ 4905237 w 11218359"/>
                <a:gd name="connsiteY429" fmla="*/ 585921 h 585920"/>
                <a:gd name="connsiteX430" fmla="*/ 4916667 w 11218359"/>
                <a:gd name="connsiteY430" fmla="*/ 585921 h 585920"/>
                <a:gd name="connsiteX431" fmla="*/ 4928097 w 11218359"/>
                <a:gd name="connsiteY431" fmla="*/ 585921 h 585920"/>
                <a:gd name="connsiteX432" fmla="*/ 4939527 w 11218359"/>
                <a:gd name="connsiteY432" fmla="*/ 585921 h 585920"/>
                <a:gd name="connsiteX433" fmla="*/ 4950957 w 11218359"/>
                <a:gd name="connsiteY433" fmla="*/ 585921 h 585920"/>
                <a:gd name="connsiteX434" fmla="*/ 4962435 w 11218359"/>
                <a:gd name="connsiteY434" fmla="*/ 585921 h 585920"/>
                <a:gd name="connsiteX435" fmla="*/ 4973865 w 11218359"/>
                <a:gd name="connsiteY435" fmla="*/ 585921 h 585920"/>
                <a:gd name="connsiteX436" fmla="*/ 4985295 w 11218359"/>
                <a:gd name="connsiteY436" fmla="*/ 585921 h 585920"/>
                <a:gd name="connsiteX437" fmla="*/ 4996725 w 11218359"/>
                <a:gd name="connsiteY437" fmla="*/ 585921 h 585920"/>
                <a:gd name="connsiteX438" fmla="*/ 5008155 w 11218359"/>
                <a:gd name="connsiteY438" fmla="*/ 585921 h 585920"/>
                <a:gd name="connsiteX439" fmla="*/ 5019632 w 11218359"/>
                <a:gd name="connsiteY439" fmla="*/ 585921 h 585920"/>
                <a:gd name="connsiteX440" fmla="*/ 5031062 w 11218359"/>
                <a:gd name="connsiteY440" fmla="*/ 585921 h 585920"/>
                <a:gd name="connsiteX441" fmla="*/ 5042492 w 11218359"/>
                <a:gd name="connsiteY441" fmla="*/ 585921 h 585920"/>
                <a:gd name="connsiteX442" fmla="*/ 5053923 w 11218359"/>
                <a:gd name="connsiteY442" fmla="*/ 585921 h 585920"/>
                <a:gd name="connsiteX443" fmla="*/ 5065353 w 11218359"/>
                <a:gd name="connsiteY443" fmla="*/ 585921 h 585920"/>
                <a:gd name="connsiteX444" fmla="*/ 5076830 w 11218359"/>
                <a:gd name="connsiteY444" fmla="*/ 585921 h 585920"/>
                <a:gd name="connsiteX445" fmla="*/ 5088260 w 11218359"/>
                <a:gd name="connsiteY445" fmla="*/ 585921 h 585920"/>
                <a:gd name="connsiteX446" fmla="*/ 5099690 w 11218359"/>
                <a:gd name="connsiteY446" fmla="*/ 585921 h 585920"/>
                <a:gd name="connsiteX447" fmla="*/ 5111120 w 11218359"/>
                <a:gd name="connsiteY447" fmla="*/ 585921 h 585920"/>
                <a:gd name="connsiteX448" fmla="*/ 5122550 w 11218359"/>
                <a:gd name="connsiteY448" fmla="*/ 585921 h 585920"/>
                <a:gd name="connsiteX449" fmla="*/ 5134028 w 11218359"/>
                <a:gd name="connsiteY449" fmla="*/ 585921 h 585920"/>
                <a:gd name="connsiteX450" fmla="*/ 5145458 w 11218359"/>
                <a:gd name="connsiteY450" fmla="*/ 585921 h 585920"/>
                <a:gd name="connsiteX451" fmla="*/ 5156888 w 11218359"/>
                <a:gd name="connsiteY451" fmla="*/ 585921 h 585920"/>
                <a:gd name="connsiteX452" fmla="*/ 5168318 w 11218359"/>
                <a:gd name="connsiteY452" fmla="*/ 585921 h 585920"/>
                <a:gd name="connsiteX453" fmla="*/ 5179747 w 11218359"/>
                <a:gd name="connsiteY453" fmla="*/ 585921 h 585920"/>
                <a:gd name="connsiteX454" fmla="*/ 5191225 w 11218359"/>
                <a:gd name="connsiteY454" fmla="*/ 585921 h 585920"/>
                <a:gd name="connsiteX455" fmla="*/ 5202655 w 11218359"/>
                <a:gd name="connsiteY455" fmla="*/ 585921 h 585920"/>
                <a:gd name="connsiteX456" fmla="*/ 5214085 w 11218359"/>
                <a:gd name="connsiteY456" fmla="*/ 585921 h 585920"/>
                <a:gd name="connsiteX457" fmla="*/ 5225515 w 11218359"/>
                <a:gd name="connsiteY457" fmla="*/ 585921 h 585920"/>
                <a:gd name="connsiteX458" fmla="*/ 5236945 w 11218359"/>
                <a:gd name="connsiteY458" fmla="*/ 585921 h 585920"/>
                <a:gd name="connsiteX459" fmla="*/ 5248423 w 11218359"/>
                <a:gd name="connsiteY459" fmla="*/ 585921 h 585920"/>
                <a:gd name="connsiteX460" fmla="*/ 5259853 w 11218359"/>
                <a:gd name="connsiteY460" fmla="*/ 585921 h 585920"/>
                <a:gd name="connsiteX461" fmla="*/ 5271283 w 11218359"/>
                <a:gd name="connsiteY461" fmla="*/ 585921 h 585920"/>
                <a:gd name="connsiteX462" fmla="*/ 5282713 w 11218359"/>
                <a:gd name="connsiteY462" fmla="*/ 585921 h 585920"/>
                <a:gd name="connsiteX463" fmla="*/ 5294143 w 11218359"/>
                <a:gd name="connsiteY463" fmla="*/ 585921 h 585920"/>
                <a:gd name="connsiteX464" fmla="*/ 5305621 w 11218359"/>
                <a:gd name="connsiteY464" fmla="*/ 585921 h 585920"/>
                <a:gd name="connsiteX465" fmla="*/ 5317051 w 11218359"/>
                <a:gd name="connsiteY465" fmla="*/ 585921 h 585920"/>
                <a:gd name="connsiteX466" fmla="*/ 5328481 w 11218359"/>
                <a:gd name="connsiteY466" fmla="*/ 585921 h 585920"/>
                <a:gd name="connsiteX467" fmla="*/ 5339910 w 11218359"/>
                <a:gd name="connsiteY467" fmla="*/ 585921 h 585920"/>
                <a:gd name="connsiteX468" fmla="*/ 5351340 w 11218359"/>
                <a:gd name="connsiteY468" fmla="*/ 585921 h 585920"/>
                <a:gd name="connsiteX469" fmla="*/ 5362818 w 11218359"/>
                <a:gd name="connsiteY469" fmla="*/ 585921 h 585920"/>
                <a:gd name="connsiteX470" fmla="*/ 5374248 w 11218359"/>
                <a:gd name="connsiteY470" fmla="*/ 585921 h 585920"/>
                <a:gd name="connsiteX471" fmla="*/ 5385678 w 11218359"/>
                <a:gd name="connsiteY471" fmla="*/ 585921 h 585920"/>
                <a:gd name="connsiteX472" fmla="*/ 5397108 w 11218359"/>
                <a:gd name="connsiteY472" fmla="*/ 585921 h 585920"/>
                <a:gd name="connsiteX473" fmla="*/ 5408538 w 11218359"/>
                <a:gd name="connsiteY473" fmla="*/ 585921 h 585920"/>
                <a:gd name="connsiteX474" fmla="*/ 5420016 w 11218359"/>
                <a:gd name="connsiteY474" fmla="*/ 585921 h 585920"/>
                <a:gd name="connsiteX475" fmla="*/ 5431446 w 11218359"/>
                <a:gd name="connsiteY475" fmla="*/ 585921 h 585920"/>
                <a:gd name="connsiteX476" fmla="*/ 5442876 w 11218359"/>
                <a:gd name="connsiteY476" fmla="*/ 585921 h 585920"/>
                <a:gd name="connsiteX477" fmla="*/ 5454306 w 11218359"/>
                <a:gd name="connsiteY477" fmla="*/ 585921 h 585920"/>
                <a:gd name="connsiteX478" fmla="*/ 5465736 w 11218359"/>
                <a:gd name="connsiteY478" fmla="*/ 585921 h 585920"/>
                <a:gd name="connsiteX479" fmla="*/ 5477214 w 11218359"/>
                <a:gd name="connsiteY479" fmla="*/ 585921 h 585920"/>
                <a:gd name="connsiteX480" fmla="*/ 5488643 w 11218359"/>
                <a:gd name="connsiteY480" fmla="*/ 585921 h 585920"/>
                <a:gd name="connsiteX481" fmla="*/ 5500073 w 11218359"/>
                <a:gd name="connsiteY481" fmla="*/ 585921 h 585920"/>
                <a:gd name="connsiteX482" fmla="*/ 5511503 w 11218359"/>
                <a:gd name="connsiteY482" fmla="*/ 585921 h 585920"/>
                <a:gd name="connsiteX483" fmla="*/ 5522933 w 11218359"/>
                <a:gd name="connsiteY483" fmla="*/ 585921 h 585920"/>
                <a:gd name="connsiteX484" fmla="*/ 5534411 w 11218359"/>
                <a:gd name="connsiteY484" fmla="*/ 585921 h 585920"/>
                <a:gd name="connsiteX485" fmla="*/ 5545841 w 11218359"/>
                <a:gd name="connsiteY485" fmla="*/ 585921 h 585920"/>
                <a:gd name="connsiteX486" fmla="*/ 5557271 w 11218359"/>
                <a:gd name="connsiteY486" fmla="*/ 585921 h 585920"/>
                <a:gd name="connsiteX487" fmla="*/ 5568701 w 11218359"/>
                <a:gd name="connsiteY487" fmla="*/ 585921 h 585920"/>
                <a:gd name="connsiteX488" fmla="*/ 5580131 w 11218359"/>
                <a:gd name="connsiteY488" fmla="*/ 585921 h 585920"/>
                <a:gd name="connsiteX489" fmla="*/ 5591609 w 11218359"/>
                <a:gd name="connsiteY489" fmla="*/ 585921 h 585920"/>
                <a:gd name="connsiteX490" fmla="*/ 5603038 w 11218359"/>
                <a:gd name="connsiteY490" fmla="*/ 585921 h 585920"/>
                <a:gd name="connsiteX491" fmla="*/ 5614469 w 11218359"/>
                <a:gd name="connsiteY491" fmla="*/ 585921 h 585920"/>
                <a:gd name="connsiteX492" fmla="*/ 5625899 w 11218359"/>
                <a:gd name="connsiteY492" fmla="*/ 585921 h 585920"/>
                <a:gd name="connsiteX493" fmla="*/ 5637329 w 11218359"/>
                <a:gd name="connsiteY493" fmla="*/ 585921 h 585920"/>
                <a:gd name="connsiteX494" fmla="*/ 5648759 w 11218359"/>
                <a:gd name="connsiteY494" fmla="*/ 585921 h 585920"/>
                <a:gd name="connsiteX495" fmla="*/ 5660236 w 11218359"/>
                <a:gd name="connsiteY495" fmla="*/ 585921 h 585920"/>
                <a:gd name="connsiteX496" fmla="*/ 5671666 w 11218359"/>
                <a:gd name="connsiteY496" fmla="*/ 585921 h 585920"/>
                <a:gd name="connsiteX497" fmla="*/ 5683096 w 11218359"/>
                <a:gd name="connsiteY497" fmla="*/ 585921 h 585920"/>
                <a:gd name="connsiteX498" fmla="*/ 5694526 w 11218359"/>
                <a:gd name="connsiteY498" fmla="*/ 585921 h 585920"/>
                <a:gd name="connsiteX499" fmla="*/ 5705956 w 11218359"/>
                <a:gd name="connsiteY499" fmla="*/ 585921 h 585920"/>
                <a:gd name="connsiteX500" fmla="*/ 5717434 w 11218359"/>
                <a:gd name="connsiteY500" fmla="*/ 585921 h 585920"/>
                <a:gd name="connsiteX501" fmla="*/ 5728864 w 11218359"/>
                <a:gd name="connsiteY501" fmla="*/ 585921 h 585920"/>
                <a:gd name="connsiteX502" fmla="*/ 5740294 w 11218359"/>
                <a:gd name="connsiteY502" fmla="*/ 585921 h 585920"/>
                <a:gd name="connsiteX503" fmla="*/ 5751724 w 11218359"/>
                <a:gd name="connsiteY503" fmla="*/ 585921 h 585920"/>
                <a:gd name="connsiteX504" fmla="*/ 5763154 w 11218359"/>
                <a:gd name="connsiteY504" fmla="*/ 585921 h 585920"/>
                <a:gd name="connsiteX505" fmla="*/ 5774631 w 11218359"/>
                <a:gd name="connsiteY505" fmla="*/ 585921 h 585920"/>
                <a:gd name="connsiteX506" fmla="*/ 5786062 w 11218359"/>
                <a:gd name="connsiteY506" fmla="*/ 585921 h 585920"/>
                <a:gd name="connsiteX507" fmla="*/ 5797492 w 11218359"/>
                <a:gd name="connsiteY507" fmla="*/ 585921 h 585920"/>
                <a:gd name="connsiteX508" fmla="*/ 5808921 w 11218359"/>
                <a:gd name="connsiteY508" fmla="*/ 585921 h 585920"/>
                <a:gd name="connsiteX509" fmla="*/ 5820351 w 11218359"/>
                <a:gd name="connsiteY509" fmla="*/ 585921 h 585920"/>
                <a:gd name="connsiteX510" fmla="*/ 5831829 w 11218359"/>
                <a:gd name="connsiteY510" fmla="*/ 585921 h 585920"/>
                <a:gd name="connsiteX511" fmla="*/ 5843259 w 11218359"/>
                <a:gd name="connsiteY511" fmla="*/ 585921 h 585920"/>
                <a:gd name="connsiteX512" fmla="*/ 5854689 w 11218359"/>
                <a:gd name="connsiteY512" fmla="*/ 585921 h 585920"/>
                <a:gd name="connsiteX513" fmla="*/ 5866119 w 11218359"/>
                <a:gd name="connsiteY513" fmla="*/ 585921 h 585920"/>
                <a:gd name="connsiteX514" fmla="*/ 5877549 w 11218359"/>
                <a:gd name="connsiteY514" fmla="*/ 585921 h 585920"/>
                <a:gd name="connsiteX515" fmla="*/ 5889027 w 11218359"/>
                <a:gd name="connsiteY515" fmla="*/ 585921 h 585920"/>
                <a:gd name="connsiteX516" fmla="*/ 5900457 w 11218359"/>
                <a:gd name="connsiteY516" fmla="*/ 585921 h 585920"/>
                <a:gd name="connsiteX517" fmla="*/ 5911887 w 11218359"/>
                <a:gd name="connsiteY517" fmla="*/ 585921 h 585920"/>
                <a:gd name="connsiteX518" fmla="*/ 5923317 w 11218359"/>
                <a:gd name="connsiteY518" fmla="*/ 585921 h 585920"/>
                <a:gd name="connsiteX519" fmla="*/ 5934747 w 11218359"/>
                <a:gd name="connsiteY519" fmla="*/ 585921 h 585920"/>
                <a:gd name="connsiteX520" fmla="*/ 5946225 w 11218359"/>
                <a:gd name="connsiteY520" fmla="*/ 585921 h 585920"/>
                <a:gd name="connsiteX521" fmla="*/ 5957655 w 11218359"/>
                <a:gd name="connsiteY521" fmla="*/ 585921 h 585920"/>
                <a:gd name="connsiteX522" fmla="*/ 5969084 w 11218359"/>
                <a:gd name="connsiteY522" fmla="*/ 585921 h 585920"/>
                <a:gd name="connsiteX523" fmla="*/ 5980514 w 11218359"/>
                <a:gd name="connsiteY523" fmla="*/ 585921 h 585920"/>
                <a:gd name="connsiteX524" fmla="*/ 5991944 w 11218359"/>
                <a:gd name="connsiteY524" fmla="*/ 585921 h 585920"/>
                <a:gd name="connsiteX525" fmla="*/ 6003422 w 11218359"/>
                <a:gd name="connsiteY525" fmla="*/ 585921 h 585920"/>
                <a:gd name="connsiteX526" fmla="*/ 6014852 w 11218359"/>
                <a:gd name="connsiteY526" fmla="*/ 585921 h 585920"/>
                <a:gd name="connsiteX527" fmla="*/ 6026282 w 11218359"/>
                <a:gd name="connsiteY527" fmla="*/ 585921 h 585920"/>
                <a:gd name="connsiteX528" fmla="*/ 6037712 w 11218359"/>
                <a:gd name="connsiteY528" fmla="*/ 585921 h 585920"/>
                <a:gd name="connsiteX529" fmla="*/ 6049142 w 11218359"/>
                <a:gd name="connsiteY529" fmla="*/ 585921 h 585920"/>
                <a:gd name="connsiteX530" fmla="*/ 6060620 w 11218359"/>
                <a:gd name="connsiteY530" fmla="*/ 585921 h 585920"/>
                <a:gd name="connsiteX531" fmla="*/ 6072049 w 11218359"/>
                <a:gd name="connsiteY531" fmla="*/ 585921 h 585920"/>
                <a:gd name="connsiteX532" fmla="*/ 6083480 w 11218359"/>
                <a:gd name="connsiteY532" fmla="*/ 585921 h 585920"/>
                <a:gd name="connsiteX533" fmla="*/ 6094910 w 11218359"/>
                <a:gd name="connsiteY533" fmla="*/ 585921 h 585920"/>
                <a:gd name="connsiteX534" fmla="*/ 6106340 w 11218359"/>
                <a:gd name="connsiteY534" fmla="*/ 585921 h 585920"/>
                <a:gd name="connsiteX535" fmla="*/ 6117818 w 11218359"/>
                <a:gd name="connsiteY535" fmla="*/ 585921 h 585920"/>
                <a:gd name="connsiteX536" fmla="*/ 6129247 w 11218359"/>
                <a:gd name="connsiteY536" fmla="*/ 585921 h 585920"/>
                <a:gd name="connsiteX537" fmla="*/ 6140677 w 11218359"/>
                <a:gd name="connsiteY537" fmla="*/ 585921 h 585920"/>
                <a:gd name="connsiteX538" fmla="*/ 6152107 w 11218359"/>
                <a:gd name="connsiteY538" fmla="*/ 585921 h 585920"/>
                <a:gd name="connsiteX539" fmla="*/ 6163537 w 11218359"/>
                <a:gd name="connsiteY539" fmla="*/ 585921 h 585920"/>
                <a:gd name="connsiteX540" fmla="*/ 6175015 w 11218359"/>
                <a:gd name="connsiteY540" fmla="*/ 585921 h 585920"/>
                <a:gd name="connsiteX541" fmla="*/ 6186445 w 11218359"/>
                <a:gd name="connsiteY541" fmla="*/ 585921 h 585920"/>
                <a:gd name="connsiteX542" fmla="*/ 6197875 w 11218359"/>
                <a:gd name="connsiteY542" fmla="*/ 585921 h 585920"/>
                <a:gd name="connsiteX543" fmla="*/ 6209305 w 11218359"/>
                <a:gd name="connsiteY543" fmla="*/ 585921 h 585920"/>
                <a:gd name="connsiteX544" fmla="*/ 6220735 w 11218359"/>
                <a:gd name="connsiteY544" fmla="*/ 585921 h 585920"/>
                <a:gd name="connsiteX545" fmla="*/ 6232212 w 11218359"/>
                <a:gd name="connsiteY545" fmla="*/ 585921 h 585920"/>
                <a:gd name="connsiteX546" fmla="*/ 6243642 w 11218359"/>
                <a:gd name="connsiteY546" fmla="*/ 585921 h 585920"/>
                <a:gd name="connsiteX547" fmla="*/ 6255073 w 11218359"/>
                <a:gd name="connsiteY547" fmla="*/ 585921 h 585920"/>
                <a:gd name="connsiteX548" fmla="*/ 6266503 w 11218359"/>
                <a:gd name="connsiteY548" fmla="*/ 585921 h 585920"/>
                <a:gd name="connsiteX549" fmla="*/ 6277933 w 11218359"/>
                <a:gd name="connsiteY549" fmla="*/ 585921 h 585920"/>
                <a:gd name="connsiteX550" fmla="*/ 6289410 w 11218359"/>
                <a:gd name="connsiteY550" fmla="*/ 585921 h 585920"/>
                <a:gd name="connsiteX551" fmla="*/ 6300840 w 11218359"/>
                <a:gd name="connsiteY551" fmla="*/ 585921 h 585920"/>
                <a:gd name="connsiteX552" fmla="*/ 6312270 w 11218359"/>
                <a:gd name="connsiteY552" fmla="*/ 585921 h 585920"/>
                <a:gd name="connsiteX553" fmla="*/ 6323700 w 11218359"/>
                <a:gd name="connsiteY553" fmla="*/ 585921 h 585920"/>
                <a:gd name="connsiteX554" fmla="*/ 6335130 w 11218359"/>
                <a:gd name="connsiteY554" fmla="*/ 585921 h 585920"/>
                <a:gd name="connsiteX555" fmla="*/ 6346608 w 11218359"/>
                <a:gd name="connsiteY555" fmla="*/ 585921 h 585920"/>
                <a:gd name="connsiteX556" fmla="*/ 6358038 w 11218359"/>
                <a:gd name="connsiteY556" fmla="*/ 585921 h 585920"/>
                <a:gd name="connsiteX557" fmla="*/ 6369468 w 11218359"/>
                <a:gd name="connsiteY557" fmla="*/ 585921 h 585920"/>
                <a:gd name="connsiteX558" fmla="*/ 6380898 w 11218359"/>
                <a:gd name="connsiteY558" fmla="*/ 585921 h 585920"/>
                <a:gd name="connsiteX559" fmla="*/ 6392328 w 11218359"/>
                <a:gd name="connsiteY559" fmla="*/ 585921 h 585920"/>
                <a:gd name="connsiteX560" fmla="*/ 6403805 w 11218359"/>
                <a:gd name="connsiteY560" fmla="*/ 585921 h 585920"/>
                <a:gd name="connsiteX561" fmla="*/ 6415235 w 11218359"/>
                <a:gd name="connsiteY561" fmla="*/ 585921 h 585920"/>
                <a:gd name="connsiteX562" fmla="*/ 6426666 w 11218359"/>
                <a:gd name="connsiteY562" fmla="*/ 585921 h 585920"/>
                <a:gd name="connsiteX563" fmla="*/ 6438096 w 11218359"/>
                <a:gd name="connsiteY563" fmla="*/ 585921 h 585920"/>
                <a:gd name="connsiteX564" fmla="*/ 6449525 w 11218359"/>
                <a:gd name="connsiteY564" fmla="*/ 585921 h 585920"/>
                <a:gd name="connsiteX565" fmla="*/ 6461003 w 11218359"/>
                <a:gd name="connsiteY565" fmla="*/ 585921 h 585920"/>
                <a:gd name="connsiteX566" fmla="*/ 6472433 w 11218359"/>
                <a:gd name="connsiteY566" fmla="*/ 585921 h 585920"/>
                <a:gd name="connsiteX567" fmla="*/ 6483863 w 11218359"/>
                <a:gd name="connsiteY567" fmla="*/ 585921 h 585920"/>
                <a:gd name="connsiteX568" fmla="*/ 6495293 w 11218359"/>
                <a:gd name="connsiteY568" fmla="*/ 585921 h 585920"/>
                <a:gd name="connsiteX569" fmla="*/ 6506723 w 11218359"/>
                <a:gd name="connsiteY569" fmla="*/ 585921 h 585920"/>
                <a:gd name="connsiteX570" fmla="*/ 6518201 w 11218359"/>
                <a:gd name="connsiteY570" fmla="*/ 585921 h 585920"/>
                <a:gd name="connsiteX571" fmla="*/ 6529631 w 11218359"/>
                <a:gd name="connsiteY571" fmla="*/ 585921 h 585920"/>
                <a:gd name="connsiteX572" fmla="*/ 6541061 w 11218359"/>
                <a:gd name="connsiteY572" fmla="*/ 585921 h 585920"/>
                <a:gd name="connsiteX573" fmla="*/ 6552490 w 11218359"/>
                <a:gd name="connsiteY573" fmla="*/ 585921 h 585920"/>
                <a:gd name="connsiteX574" fmla="*/ 6563921 w 11218359"/>
                <a:gd name="connsiteY574" fmla="*/ 585921 h 585920"/>
                <a:gd name="connsiteX575" fmla="*/ 6575398 w 11218359"/>
                <a:gd name="connsiteY575" fmla="*/ 585921 h 585920"/>
                <a:gd name="connsiteX576" fmla="*/ 6586828 w 11218359"/>
                <a:gd name="connsiteY576" fmla="*/ 585921 h 585920"/>
                <a:gd name="connsiteX577" fmla="*/ 6598259 w 11218359"/>
                <a:gd name="connsiteY577" fmla="*/ 585921 h 585920"/>
                <a:gd name="connsiteX578" fmla="*/ 6609688 w 11218359"/>
                <a:gd name="connsiteY578" fmla="*/ 585921 h 585920"/>
                <a:gd name="connsiteX579" fmla="*/ 6621118 w 11218359"/>
                <a:gd name="connsiteY579" fmla="*/ 585921 h 585920"/>
                <a:gd name="connsiteX580" fmla="*/ 6632596 w 11218359"/>
                <a:gd name="connsiteY580" fmla="*/ 585921 h 585920"/>
                <a:gd name="connsiteX581" fmla="*/ 6644026 w 11218359"/>
                <a:gd name="connsiteY581" fmla="*/ 585921 h 585920"/>
                <a:gd name="connsiteX582" fmla="*/ 6655456 w 11218359"/>
                <a:gd name="connsiteY582" fmla="*/ 585921 h 585920"/>
                <a:gd name="connsiteX583" fmla="*/ 6666886 w 11218359"/>
                <a:gd name="connsiteY583" fmla="*/ 585921 h 585920"/>
                <a:gd name="connsiteX584" fmla="*/ 6678316 w 11218359"/>
                <a:gd name="connsiteY584" fmla="*/ 585921 h 585920"/>
                <a:gd name="connsiteX585" fmla="*/ 6689794 w 11218359"/>
                <a:gd name="connsiteY585" fmla="*/ 585921 h 585920"/>
                <a:gd name="connsiteX586" fmla="*/ 6701224 w 11218359"/>
                <a:gd name="connsiteY586" fmla="*/ 585921 h 585920"/>
                <a:gd name="connsiteX587" fmla="*/ 6712653 w 11218359"/>
                <a:gd name="connsiteY587" fmla="*/ 585921 h 585920"/>
                <a:gd name="connsiteX588" fmla="*/ 6724083 w 11218359"/>
                <a:gd name="connsiteY588" fmla="*/ 585921 h 585920"/>
                <a:gd name="connsiteX589" fmla="*/ 6735514 w 11218359"/>
                <a:gd name="connsiteY589" fmla="*/ 585921 h 585920"/>
                <a:gd name="connsiteX590" fmla="*/ 6746944 w 11218359"/>
                <a:gd name="connsiteY590" fmla="*/ 585921 h 585920"/>
                <a:gd name="connsiteX591" fmla="*/ 6758421 w 11218359"/>
                <a:gd name="connsiteY591" fmla="*/ 585921 h 585920"/>
                <a:gd name="connsiteX592" fmla="*/ 6769851 w 11218359"/>
                <a:gd name="connsiteY592" fmla="*/ 585921 h 585920"/>
                <a:gd name="connsiteX593" fmla="*/ 6781281 w 11218359"/>
                <a:gd name="connsiteY593" fmla="*/ 585921 h 585920"/>
                <a:gd name="connsiteX594" fmla="*/ 6792711 w 11218359"/>
                <a:gd name="connsiteY594" fmla="*/ 585921 h 585920"/>
                <a:gd name="connsiteX595" fmla="*/ 6804141 w 11218359"/>
                <a:gd name="connsiteY595" fmla="*/ 585921 h 585920"/>
                <a:gd name="connsiteX596" fmla="*/ 6815619 w 11218359"/>
                <a:gd name="connsiteY596" fmla="*/ 585921 h 585920"/>
                <a:gd name="connsiteX597" fmla="*/ 6827049 w 11218359"/>
                <a:gd name="connsiteY597" fmla="*/ 585921 h 585920"/>
                <a:gd name="connsiteX598" fmla="*/ 6838479 w 11218359"/>
                <a:gd name="connsiteY598" fmla="*/ 585921 h 585920"/>
                <a:gd name="connsiteX599" fmla="*/ 6849909 w 11218359"/>
                <a:gd name="connsiteY599" fmla="*/ 585921 h 585920"/>
                <a:gd name="connsiteX600" fmla="*/ 6861339 w 11218359"/>
                <a:gd name="connsiteY600" fmla="*/ 585921 h 585920"/>
                <a:gd name="connsiteX601" fmla="*/ 6872816 w 11218359"/>
                <a:gd name="connsiteY601" fmla="*/ 585921 h 585920"/>
                <a:gd name="connsiteX602" fmla="*/ 6884246 w 11218359"/>
                <a:gd name="connsiteY602" fmla="*/ 585921 h 585920"/>
                <a:gd name="connsiteX603" fmla="*/ 6895676 w 11218359"/>
                <a:gd name="connsiteY603" fmla="*/ 585921 h 585920"/>
                <a:gd name="connsiteX604" fmla="*/ 6907107 w 11218359"/>
                <a:gd name="connsiteY604" fmla="*/ 585921 h 585920"/>
                <a:gd name="connsiteX605" fmla="*/ 6918537 w 11218359"/>
                <a:gd name="connsiteY605" fmla="*/ 585921 h 585920"/>
                <a:gd name="connsiteX606" fmla="*/ 6930014 w 11218359"/>
                <a:gd name="connsiteY606" fmla="*/ 585921 h 585920"/>
                <a:gd name="connsiteX607" fmla="*/ 6941444 w 11218359"/>
                <a:gd name="connsiteY607" fmla="*/ 585921 h 585920"/>
                <a:gd name="connsiteX608" fmla="*/ 6952874 w 11218359"/>
                <a:gd name="connsiteY608" fmla="*/ 585921 h 585920"/>
                <a:gd name="connsiteX609" fmla="*/ 6964304 w 11218359"/>
                <a:gd name="connsiteY609" fmla="*/ 585921 h 585920"/>
                <a:gd name="connsiteX610" fmla="*/ 6975734 w 11218359"/>
                <a:gd name="connsiteY610" fmla="*/ 585921 h 585920"/>
                <a:gd name="connsiteX611" fmla="*/ 6987212 w 11218359"/>
                <a:gd name="connsiteY611" fmla="*/ 585921 h 585920"/>
                <a:gd name="connsiteX612" fmla="*/ 6998642 w 11218359"/>
                <a:gd name="connsiteY612" fmla="*/ 585921 h 585920"/>
                <a:gd name="connsiteX613" fmla="*/ 7010072 w 11218359"/>
                <a:gd name="connsiteY613" fmla="*/ 585921 h 585920"/>
                <a:gd name="connsiteX614" fmla="*/ 7021502 w 11218359"/>
                <a:gd name="connsiteY614" fmla="*/ 585921 h 585920"/>
                <a:gd name="connsiteX615" fmla="*/ 7032931 w 11218359"/>
                <a:gd name="connsiteY615" fmla="*/ 585921 h 585920"/>
                <a:gd name="connsiteX616" fmla="*/ 7044409 w 11218359"/>
                <a:gd name="connsiteY616" fmla="*/ 585921 h 585920"/>
                <a:gd name="connsiteX617" fmla="*/ 7055839 w 11218359"/>
                <a:gd name="connsiteY617" fmla="*/ 585921 h 585920"/>
                <a:gd name="connsiteX618" fmla="*/ 7067269 w 11218359"/>
                <a:gd name="connsiteY618" fmla="*/ 585921 h 585920"/>
                <a:gd name="connsiteX619" fmla="*/ 7078700 w 11218359"/>
                <a:gd name="connsiteY619" fmla="*/ 585921 h 585920"/>
                <a:gd name="connsiteX620" fmla="*/ 7090129 w 11218359"/>
                <a:gd name="connsiteY620" fmla="*/ 585921 h 585920"/>
                <a:gd name="connsiteX621" fmla="*/ 7101607 w 11218359"/>
                <a:gd name="connsiteY621" fmla="*/ 585921 h 585920"/>
                <a:gd name="connsiteX622" fmla="*/ 7113037 w 11218359"/>
                <a:gd name="connsiteY622" fmla="*/ 585921 h 585920"/>
                <a:gd name="connsiteX623" fmla="*/ 7124467 w 11218359"/>
                <a:gd name="connsiteY623" fmla="*/ 585921 h 585920"/>
                <a:gd name="connsiteX624" fmla="*/ 7135897 w 11218359"/>
                <a:gd name="connsiteY624" fmla="*/ 585921 h 585920"/>
                <a:gd name="connsiteX625" fmla="*/ 7147327 w 11218359"/>
                <a:gd name="connsiteY625" fmla="*/ 585921 h 585920"/>
                <a:gd name="connsiteX626" fmla="*/ 7158805 w 11218359"/>
                <a:gd name="connsiteY626" fmla="*/ 585921 h 585920"/>
                <a:gd name="connsiteX627" fmla="*/ 7170235 w 11218359"/>
                <a:gd name="connsiteY627" fmla="*/ 585921 h 585920"/>
                <a:gd name="connsiteX628" fmla="*/ 7181665 w 11218359"/>
                <a:gd name="connsiteY628" fmla="*/ 585921 h 585920"/>
                <a:gd name="connsiteX629" fmla="*/ 7193094 w 11218359"/>
                <a:gd name="connsiteY629" fmla="*/ 585921 h 585920"/>
                <a:gd name="connsiteX630" fmla="*/ 7204524 w 11218359"/>
                <a:gd name="connsiteY630" fmla="*/ 585921 h 585920"/>
                <a:gd name="connsiteX631" fmla="*/ 7216002 w 11218359"/>
                <a:gd name="connsiteY631" fmla="*/ 585921 h 585920"/>
                <a:gd name="connsiteX632" fmla="*/ 7227432 w 11218359"/>
                <a:gd name="connsiteY632" fmla="*/ 585921 h 585920"/>
                <a:gd name="connsiteX633" fmla="*/ 7238862 w 11218359"/>
                <a:gd name="connsiteY633" fmla="*/ 585921 h 585920"/>
                <a:gd name="connsiteX634" fmla="*/ 7250292 w 11218359"/>
                <a:gd name="connsiteY634" fmla="*/ 585921 h 585920"/>
                <a:gd name="connsiteX635" fmla="*/ 7261722 w 11218359"/>
                <a:gd name="connsiteY635" fmla="*/ 585921 h 585920"/>
                <a:gd name="connsiteX636" fmla="*/ 7273200 w 11218359"/>
                <a:gd name="connsiteY636" fmla="*/ 585921 h 585920"/>
                <a:gd name="connsiteX637" fmla="*/ 7284630 w 11218359"/>
                <a:gd name="connsiteY637" fmla="*/ 585921 h 585920"/>
                <a:gd name="connsiteX638" fmla="*/ 7296060 w 11218359"/>
                <a:gd name="connsiteY638" fmla="*/ 585921 h 585920"/>
                <a:gd name="connsiteX639" fmla="*/ 7307490 w 11218359"/>
                <a:gd name="connsiteY639" fmla="*/ 585921 h 585920"/>
                <a:gd name="connsiteX640" fmla="*/ 7318920 w 11218359"/>
                <a:gd name="connsiteY640" fmla="*/ 585921 h 585920"/>
                <a:gd name="connsiteX641" fmla="*/ 7330398 w 11218359"/>
                <a:gd name="connsiteY641" fmla="*/ 585921 h 585920"/>
                <a:gd name="connsiteX642" fmla="*/ 7341828 w 11218359"/>
                <a:gd name="connsiteY642" fmla="*/ 585921 h 585920"/>
                <a:gd name="connsiteX643" fmla="*/ 7353257 w 11218359"/>
                <a:gd name="connsiteY643" fmla="*/ 585921 h 585920"/>
                <a:gd name="connsiteX644" fmla="*/ 7364687 w 11218359"/>
                <a:gd name="connsiteY644" fmla="*/ 585921 h 585920"/>
                <a:gd name="connsiteX645" fmla="*/ 7376117 w 11218359"/>
                <a:gd name="connsiteY645" fmla="*/ 585921 h 585920"/>
                <a:gd name="connsiteX646" fmla="*/ 7387595 w 11218359"/>
                <a:gd name="connsiteY646" fmla="*/ 585921 h 585920"/>
                <a:gd name="connsiteX647" fmla="*/ 7399025 w 11218359"/>
                <a:gd name="connsiteY647" fmla="*/ 585921 h 585920"/>
                <a:gd name="connsiteX648" fmla="*/ 7410455 w 11218359"/>
                <a:gd name="connsiteY648" fmla="*/ 585921 h 585920"/>
                <a:gd name="connsiteX649" fmla="*/ 7421885 w 11218359"/>
                <a:gd name="connsiteY649" fmla="*/ 585921 h 585920"/>
                <a:gd name="connsiteX650" fmla="*/ 7433315 w 11218359"/>
                <a:gd name="connsiteY650" fmla="*/ 585921 h 585920"/>
                <a:gd name="connsiteX651" fmla="*/ 7444793 w 11218359"/>
                <a:gd name="connsiteY651" fmla="*/ 585921 h 585920"/>
                <a:gd name="connsiteX652" fmla="*/ 7456222 w 11218359"/>
                <a:gd name="connsiteY652" fmla="*/ 585921 h 585920"/>
                <a:gd name="connsiteX653" fmla="*/ 7467653 w 11218359"/>
                <a:gd name="connsiteY653" fmla="*/ 585921 h 585920"/>
                <a:gd name="connsiteX654" fmla="*/ 7479083 w 11218359"/>
                <a:gd name="connsiteY654" fmla="*/ 585921 h 585920"/>
                <a:gd name="connsiteX655" fmla="*/ 7490513 w 11218359"/>
                <a:gd name="connsiteY655" fmla="*/ 585921 h 585920"/>
                <a:gd name="connsiteX656" fmla="*/ 7501990 w 11218359"/>
                <a:gd name="connsiteY656" fmla="*/ 585921 h 585920"/>
                <a:gd name="connsiteX657" fmla="*/ 7513420 w 11218359"/>
                <a:gd name="connsiteY657" fmla="*/ 585921 h 585920"/>
                <a:gd name="connsiteX658" fmla="*/ 7524850 w 11218359"/>
                <a:gd name="connsiteY658" fmla="*/ 585921 h 585920"/>
                <a:gd name="connsiteX659" fmla="*/ 7536280 w 11218359"/>
                <a:gd name="connsiteY659" fmla="*/ 585921 h 585920"/>
                <a:gd name="connsiteX660" fmla="*/ 7547710 w 11218359"/>
                <a:gd name="connsiteY660" fmla="*/ 585921 h 585920"/>
                <a:gd name="connsiteX661" fmla="*/ 7559188 w 11218359"/>
                <a:gd name="connsiteY661" fmla="*/ 585921 h 585920"/>
                <a:gd name="connsiteX662" fmla="*/ 7570618 w 11218359"/>
                <a:gd name="connsiteY662" fmla="*/ 585921 h 585920"/>
                <a:gd name="connsiteX663" fmla="*/ 7582048 w 11218359"/>
                <a:gd name="connsiteY663" fmla="*/ 585921 h 585920"/>
                <a:gd name="connsiteX664" fmla="*/ 7593478 w 11218359"/>
                <a:gd name="connsiteY664" fmla="*/ 585921 h 585920"/>
                <a:gd name="connsiteX665" fmla="*/ 7604908 w 11218359"/>
                <a:gd name="connsiteY665" fmla="*/ 585921 h 585920"/>
                <a:gd name="connsiteX666" fmla="*/ 7616385 w 11218359"/>
                <a:gd name="connsiteY666" fmla="*/ 585921 h 585920"/>
                <a:gd name="connsiteX667" fmla="*/ 7627815 w 11218359"/>
                <a:gd name="connsiteY667" fmla="*/ 585921 h 585920"/>
                <a:gd name="connsiteX668" fmla="*/ 7639246 w 11218359"/>
                <a:gd name="connsiteY668" fmla="*/ 585921 h 585920"/>
                <a:gd name="connsiteX669" fmla="*/ 7650676 w 11218359"/>
                <a:gd name="connsiteY669" fmla="*/ 585921 h 585920"/>
                <a:gd name="connsiteX670" fmla="*/ 7662106 w 11218359"/>
                <a:gd name="connsiteY670" fmla="*/ 585921 h 585920"/>
                <a:gd name="connsiteX671" fmla="*/ 7673583 w 11218359"/>
                <a:gd name="connsiteY671" fmla="*/ 585921 h 585920"/>
                <a:gd name="connsiteX672" fmla="*/ 7685013 w 11218359"/>
                <a:gd name="connsiteY672" fmla="*/ 585921 h 585920"/>
                <a:gd name="connsiteX673" fmla="*/ 7696443 w 11218359"/>
                <a:gd name="connsiteY673" fmla="*/ 585921 h 585920"/>
                <a:gd name="connsiteX674" fmla="*/ 7707873 w 11218359"/>
                <a:gd name="connsiteY674" fmla="*/ 585921 h 585920"/>
                <a:gd name="connsiteX675" fmla="*/ 7719303 w 11218359"/>
                <a:gd name="connsiteY675" fmla="*/ 585921 h 585920"/>
                <a:gd name="connsiteX676" fmla="*/ 7730733 w 11218359"/>
                <a:gd name="connsiteY676" fmla="*/ 585921 h 585920"/>
                <a:gd name="connsiteX677" fmla="*/ 7742211 w 11218359"/>
                <a:gd name="connsiteY677" fmla="*/ 585921 h 585920"/>
                <a:gd name="connsiteX678" fmla="*/ 7753641 w 11218359"/>
                <a:gd name="connsiteY678" fmla="*/ 585921 h 585920"/>
                <a:gd name="connsiteX679" fmla="*/ 7765071 w 11218359"/>
                <a:gd name="connsiteY679" fmla="*/ 585921 h 585920"/>
                <a:gd name="connsiteX680" fmla="*/ 7776501 w 11218359"/>
                <a:gd name="connsiteY680" fmla="*/ 585921 h 585920"/>
                <a:gd name="connsiteX681" fmla="*/ 7787931 w 11218359"/>
                <a:gd name="connsiteY681" fmla="*/ 585921 h 585920"/>
                <a:gd name="connsiteX682" fmla="*/ 7799408 w 11218359"/>
                <a:gd name="connsiteY682" fmla="*/ 585921 h 585920"/>
                <a:gd name="connsiteX683" fmla="*/ 7810839 w 11218359"/>
                <a:gd name="connsiteY683" fmla="*/ 585921 h 585920"/>
                <a:gd name="connsiteX684" fmla="*/ 7822268 w 11218359"/>
                <a:gd name="connsiteY684" fmla="*/ 585921 h 585920"/>
                <a:gd name="connsiteX685" fmla="*/ 7833698 w 11218359"/>
                <a:gd name="connsiteY685" fmla="*/ 585921 h 585920"/>
                <a:gd name="connsiteX686" fmla="*/ 7845128 w 11218359"/>
                <a:gd name="connsiteY686" fmla="*/ 585921 h 585920"/>
                <a:gd name="connsiteX687" fmla="*/ 7856606 w 11218359"/>
                <a:gd name="connsiteY687" fmla="*/ 585921 h 585920"/>
                <a:gd name="connsiteX688" fmla="*/ 7868036 w 11218359"/>
                <a:gd name="connsiteY688" fmla="*/ 585921 h 585920"/>
                <a:gd name="connsiteX689" fmla="*/ 7879466 w 11218359"/>
                <a:gd name="connsiteY689" fmla="*/ 585921 h 585920"/>
                <a:gd name="connsiteX690" fmla="*/ 7890896 w 11218359"/>
                <a:gd name="connsiteY690" fmla="*/ 585921 h 585920"/>
                <a:gd name="connsiteX691" fmla="*/ 7902326 w 11218359"/>
                <a:gd name="connsiteY691" fmla="*/ 585921 h 585920"/>
                <a:gd name="connsiteX692" fmla="*/ 7913804 w 11218359"/>
                <a:gd name="connsiteY692" fmla="*/ 585921 h 585920"/>
                <a:gd name="connsiteX693" fmla="*/ 7925234 w 11218359"/>
                <a:gd name="connsiteY693" fmla="*/ 585921 h 585920"/>
                <a:gd name="connsiteX694" fmla="*/ 7936663 w 11218359"/>
                <a:gd name="connsiteY694" fmla="*/ 585921 h 585920"/>
                <a:gd name="connsiteX695" fmla="*/ 7948094 w 11218359"/>
                <a:gd name="connsiteY695" fmla="*/ 585921 h 585920"/>
                <a:gd name="connsiteX696" fmla="*/ 7959524 w 11218359"/>
                <a:gd name="connsiteY696" fmla="*/ 585921 h 585920"/>
                <a:gd name="connsiteX697" fmla="*/ 7971001 w 11218359"/>
                <a:gd name="connsiteY697" fmla="*/ 585921 h 585920"/>
                <a:gd name="connsiteX698" fmla="*/ 7982431 w 11218359"/>
                <a:gd name="connsiteY698" fmla="*/ 585921 h 585920"/>
                <a:gd name="connsiteX699" fmla="*/ 7993861 w 11218359"/>
                <a:gd name="connsiteY699" fmla="*/ 585921 h 585920"/>
                <a:gd name="connsiteX700" fmla="*/ 8005291 w 11218359"/>
                <a:gd name="connsiteY700" fmla="*/ 585921 h 585920"/>
                <a:gd name="connsiteX701" fmla="*/ 8016721 w 11218359"/>
                <a:gd name="connsiteY701" fmla="*/ 585921 h 585920"/>
                <a:gd name="connsiteX702" fmla="*/ 8028199 w 11218359"/>
                <a:gd name="connsiteY702" fmla="*/ 585921 h 585920"/>
                <a:gd name="connsiteX703" fmla="*/ 8039629 w 11218359"/>
                <a:gd name="connsiteY703" fmla="*/ 585921 h 585920"/>
                <a:gd name="connsiteX704" fmla="*/ 8051059 w 11218359"/>
                <a:gd name="connsiteY704" fmla="*/ 585921 h 585920"/>
                <a:gd name="connsiteX705" fmla="*/ 8062489 w 11218359"/>
                <a:gd name="connsiteY705" fmla="*/ 585921 h 585920"/>
                <a:gd name="connsiteX706" fmla="*/ 8073919 w 11218359"/>
                <a:gd name="connsiteY706" fmla="*/ 585921 h 585920"/>
                <a:gd name="connsiteX707" fmla="*/ 8085396 w 11218359"/>
                <a:gd name="connsiteY707" fmla="*/ 585921 h 585920"/>
                <a:gd name="connsiteX708" fmla="*/ 8096826 w 11218359"/>
                <a:gd name="connsiteY708" fmla="*/ 585921 h 585920"/>
                <a:gd name="connsiteX709" fmla="*/ 8108256 w 11218359"/>
                <a:gd name="connsiteY709" fmla="*/ 585921 h 585920"/>
                <a:gd name="connsiteX710" fmla="*/ 8119687 w 11218359"/>
                <a:gd name="connsiteY710" fmla="*/ 585921 h 585920"/>
                <a:gd name="connsiteX711" fmla="*/ 8131117 w 11218359"/>
                <a:gd name="connsiteY711" fmla="*/ 585921 h 585920"/>
                <a:gd name="connsiteX712" fmla="*/ 8142594 w 11218359"/>
                <a:gd name="connsiteY712" fmla="*/ 585921 h 585920"/>
                <a:gd name="connsiteX713" fmla="*/ 8154024 w 11218359"/>
                <a:gd name="connsiteY713" fmla="*/ 585921 h 585920"/>
                <a:gd name="connsiteX714" fmla="*/ 8165454 w 11218359"/>
                <a:gd name="connsiteY714" fmla="*/ 585921 h 585920"/>
                <a:gd name="connsiteX715" fmla="*/ 8176884 w 11218359"/>
                <a:gd name="connsiteY715" fmla="*/ 585921 h 585920"/>
                <a:gd name="connsiteX716" fmla="*/ 8188314 w 11218359"/>
                <a:gd name="connsiteY716" fmla="*/ 585921 h 585920"/>
                <a:gd name="connsiteX717" fmla="*/ 8199792 w 11218359"/>
                <a:gd name="connsiteY717" fmla="*/ 585921 h 585920"/>
                <a:gd name="connsiteX718" fmla="*/ 8211222 w 11218359"/>
                <a:gd name="connsiteY718" fmla="*/ 585921 h 585920"/>
                <a:gd name="connsiteX719" fmla="*/ 8222652 w 11218359"/>
                <a:gd name="connsiteY719" fmla="*/ 585921 h 585920"/>
                <a:gd name="connsiteX720" fmla="*/ 8234082 w 11218359"/>
                <a:gd name="connsiteY720" fmla="*/ 585921 h 585920"/>
                <a:gd name="connsiteX721" fmla="*/ 8245512 w 11218359"/>
                <a:gd name="connsiteY721" fmla="*/ 585921 h 585920"/>
                <a:gd name="connsiteX722" fmla="*/ 8256989 w 11218359"/>
                <a:gd name="connsiteY722" fmla="*/ 585921 h 585920"/>
                <a:gd name="connsiteX723" fmla="*/ 8268419 w 11218359"/>
                <a:gd name="connsiteY723" fmla="*/ 585921 h 585920"/>
                <a:gd name="connsiteX724" fmla="*/ 8279850 w 11218359"/>
                <a:gd name="connsiteY724" fmla="*/ 585921 h 585920"/>
                <a:gd name="connsiteX725" fmla="*/ 8291280 w 11218359"/>
                <a:gd name="connsiteY725" fmla="*/ 585921 h 585920"/>
                <a:gd name="connsiteX726" fmla="*/ 8302709 w 11218359"/>
                <a:gd name="connsiteY726" fmla="*/ 585921 h 585920"/>
                <a:gd name="connsiteX727" fmla="*/ 8314187 w 11218359"/>
                <a:gd name="connsiteY727" fmla="*/ 585921 h 585920"/>
                <a:gd name="connsiteX728" fmla="*/ 8325617 w 11218359"/>
                <a:gd name="connsiteY728" fmla="*/ 585921 h 585920"/>
                <a:gd name="connsiteX729" fmla="*/ 8337047 w 11218359"/>
                <a:gd name="connsiteY729" fmla="*/ 585921 h 585920"/>
                <a:gd name="connsiteX730" fmla="*/ 8348477 w 11218359"/>
                <a:gd name="connsiteY730" fmla="*/ 585921 h 585920"/>
                <a:gd name="connsiteX731" fmla="*/ 8359907 w 11218359"/>
                <a:gd name="connsiteY731" fmla="*/ 585921 h 585920"/>
                <a:gd name="connsiteX732" fmla="*/ 8371385 w 11218359"/>
                <a:gd name="connsiteY732" fmla="*/ 585921 h 585920"/>
                <a:gd name="connsiteX733" fmla="*/ 8382815 w 11218359"/>
                <a:gd name="connsiteY733" fmla="*/ 585921 h 585920"/>
                <a:gd name="connsiteX734" fmla="*/ 8394245 w 11218359"/>
                <a:gd name="connsiteY734" fmla="*/ 585921 h 585920"/>
                <a:gd name="connsiteX735" fmla="*/ 8405674 w 11218359"/>
                <a:gd name="connsiteY735" fmla="*/ 585921 h 585920"/>
                <a:gd name="connsiteX736" fmla="*/ 8417104 w 11218359"/>
                <a:gd name="connsiteY736" fmla="*/ 585921 h 585920"/>
                <a:gd name="connsiteX737" fmla="*/ 8428582 w 11218359"/>
                <a:gd name="connsiteY737" fmla="*/ 585921 h 585920"/>
                <a:gd name="connsiteX738" fmla="*/ 8440012 w 11218359"/>
                <a:gd name="connsiteY738" fmla="*/ 585921 h 585920"/>
                <a:gd name="connsiteX739" fmla="*/ 8451442 w 11218359"/>
                <a:gd name="connsiteY739" fmla="*/ 585921 h 585920"/>
                <a:gd name="connsiteX740" fmla="*/ 8462872 w 11218359"/>
                <a:gd name="connsiteY740" fmla="*/ 585921 h 585920"/>
                <a:gd name="connsiteX741" fmla="*/ 8474302 w 11218359"/>
                <a:gd name="connsiteY741" fmla="*/ 585921 h 585920"/>
                <a:gd name="connsiteX742" fmla="*/ 8485780 w 11218359"/>
                <a:gd name="connsiteY742" fmla="*/ 585921 h 585920"/>
                <a:gd name="connsiteX743" fmla="*/ 8497210 w 11218359"/>
                <a:gd name="connsiteY743" fmla="*/ 585921 h 585920"/>
                <a:gd name="connsiteX744" fmla="*/ 8508640 w 11218359"/>
                <a:gd name="connsiteY744" fmla="*/ 585921 h 585920"/>
                <a:gd name="connsiteX745" fmla="*/ 8520069 w 11218359"/>
                <a:gd name="connsiteY745" fmla="*/ 585921 h 585920"/>
                <a:gd name="connsiteX746" fmla="*/ 8531500 w 11218359"/>
                <a:gd name="connsiteY746" fmla="*/ 585921 h 585920"/>
                <a:gd name="connsiteX747" fmla="*/ 8542977 w 11218359"/>
                <a:gd name="connsiteY747" fmla="*/ 585921 h 585920"/>
                <a:gd name="connsiteX748" fmla="*/ 8554407 w 11218359"/>
                <a:gd name="connsiteY748" fmla="*/ 585921 h 585920"/>
                <a:gd name="connsiteX749" fmla="*/ 8565837 w 11218359"/>
                <a:gd name="connsiteY749" fmla="*/ 585921 h 585920"/>
                <a:gd name="connsiteX750" fmla="*/ 8577267 w 11218359"/>
                <a:gd name="connsiteY750" fmla="*/ 585921 h 585920"/>
                <a:gd name="connsiteX751" fmla="*/ 8588697 w 11218359"/>
                <a:gd name="connsiteY751" fmla="*/ 585921 h 585920"/>
                <a:gd name="connsiteX752" fmla="*/ 8600175 w 11218359"/>
                <a:gd name="connsiteY752" fmla="*/ 585921 h 585920"/>
                <a:gd name="connsiteX753" fmla="*/ 8611605 w 11218359"/>
                <a:gd name="connsiteY753" fmla="*/ 585921 h 585920"/>
                <a:gd name="connsiteX754" fmla="*/ 8623035 w 11218359"/>
                <a:gd name="connsiteY754" fmla="*/ 585921 h 585920"/>
                <a:gd name="connsiteX755" fmla="*/ 8634465 w 11218359"/>
                <a:gd name="connsiteY755" fmla="*/ 585921 h 585920"/>
                <a:gd name="connsiteX756" fmla="*/ 8645895 w 11218359"/>
                <a:gd name="connsiteY756" fmla="*/ 585921 h 585920"/>
                <a:gd name="connsiteX757" fmla="*/ 8657373 w 11218359"/>
                <a:gd name="connsiteY757" fmla="*/ 585921 h 585920"/>
                <a:gd name="connsiteX758" fmla="*/ 8668802 w 11218359"/>
                <a:gd name="connsiteY758" fmla="*/ 585921 h 585920"/>
                <a:gd name="connsiteX759" fmla="*/ 8680232 w 11218359"/>
                <a:gd name="connsiteY759" fmla="*/ 585921 h 585920"/>
                <a:gd name="connsiteX760" fmla="*/ 8691662 w 11218359"/>
                <a:gd name="connsiteY760" fmla="*/ 585921 h 585920"/>
                <a:gd name="connsiteX761" fmla="*/ 8703093 w 11218359"/>
                <a:gd name="connsiteY761" fmla="*/ 585921 h 585920"/>
                <a:gd name="connsiteX762" fmla="*/ 8714570 w 11218359"/>
                <a:gd name="connsiteY762" fmla="*/ 585921 h 585920"/>
                <a:gd name="connsiteX763" fmla="*/ 8726000 w 11218359"/>
                <a:gd name="connsiteY763" fmla="*/ 585921 h 585920"/>
                <a:gd name="connsiteX764" fmla="*/ 8737430 w 11218359"/>
                <a:gd name="connsiteY764" fmla="*/ 585921 h 585920"/>
                <a:gd name="connsiteX765" fmla="*/ 8748860 w 11218359"/>
                <a:gd name="connsiteY765" fmla="*/ 585921 h 585920"/>
                <a:gd name="connsiteX766" fmla="*/ 8760290 w 11218359"/>
                <a:gd name="connsiteY766" fmla="*/ 585921 h 585920"/>
                <a:gd name="connsiteX767" fmla="*/ 8771768 w 11218359"/>
                <a:gd name="connsiteY767" fmla="*/ 585921 h 585920"/>
                <a:gd name="connsiteX768" fmla="*/ 8783198 w 11218359"/>
                <a:gd name="connsiteY768" fmla="*/ 585921 h 585920"/>
                <a:gd name="connsiteX769" fmla="*/ 8794628 w 11218359"/>
                <a:gd name="connsiteY769" fmla="*/ 585921 h 585920"/>
                <a:gd name="connsiteX770" fmla="*/ 8806058 w 11218359"/>
                <a:gd name="connsiteY770" fmla="*/ 585921 h 585920"/>
                <a:gd name="connsiteX771" fmla="*/ 8817488 w 11218359"/>
                <a:gd name="connsiteY771" fmla="*/ 585921 h 585920"/>
                <a:gd name="connsiteX772" fmla="*/ 8828918 w 11218359"/>
                <a:gd name="connsiteY772" fmla="*/ 585921 h 585920"/>
                <a:gd name="connsiteX773" fmla="*/ 8840395 w 11218359"/>
                <a:gd name="connsiteY773" fmla="*/ 585921 h 585920"/>
                <a:gd name="connsiteX774" fmla="*/ 8851825 w 11218359"/>
                <a:gd name="connsiteY774" fmla="*/ 585921 h 585920"/>
                <a:gd name="connsiteX775" fmla="*/ 8863256 w 11218359"/>
                <a:gd name="connsiteY775" fmla="*/ 585921 h 585920"/>
                <a:gd name="connsiteX776" fmla="*/ 8874686 w 11218359"/>
                <a:gd name="connsiteY776" fmla="*/ 585921 h 585920"/>
                <a:gd name="connsiteX777" fmla="*/ 8886115 w 11218359"/>
                <a:gd name="connsiteY777" fmla="*/ 585921 h 585920"/>
                <a:gd name="connsiteX778" fmla="*/ 8897593 w 11218359"/>
                <a:gd name="connsiteY778" fmla="*/ 585921 h 585920"/>
                <a:gd name="connsiteX779" fmla="*/ 8909022 w 11218359"/>
                <a:gd name="connsiteY779" fmla="*/ 585921 h 585920"/>
                <a:gd name="connsiteX780" fmla="*/ 8920453 w 11218359"/>
                <a:gd name="connsiteY780" fmla="*/ 585921 h 585920"/>
                <a:gd name="connsiteX781" fmla="*/ 8931883 w 11218359"/>
                <a:gd name="connsiteY781" fmla="*/ 585921 h 585920"/>
                <a:gd name="connsiteX782" fmla="*/ 8943313 w 11218359"/>
                <a:gd name="connsiteY782" fmla="*/ 585921 h 585920"/>
                <a:gd name="connsiteX783" fmla="*/ 8954791 w 11218359"/>
                <a:gd name="connsiteY783" fmla="*/ 585921 h 585920"/>
                <a:gd name="connsiteX784" fmla="*/ 8966220 w 11218359"/>
                <a:gd name="connsiteY784" fmla="*/ 585921 h 585920"/>
                <a:gd name="connsiteX785" fmla="*/ 8977651 w 11218359"/>
                <a:gd name="connsiteY785" fmla="*/ 585921 h 585920"/>
                <a:gd name="connsiteX786" fmla="*/ 8989080 w 11218359"/>
                <a:gd name="connsiteY786" fmla="*/ 585921 h 585920"/>
                <a:gd name="connsiteX787" fmla="*/ 9000511 w 11218359"/>
                <a:gd name="connsiteY787" fmla="*/ 585921 h 585920"/>
                <a:gd name="connsiteX788" fmla="*/ 9011988 w 11218359"/>
                <a:gd name="connsiteY788" fmla="*/ 585921 h 585920"/>
                <a:gd name="connsiteX789" fmla="*/ 9023418 w 11218359"/>
                <a:gd name="connsiteY789" fmla="*/ 585921 h 585920"/>
                <a:gd name="connsiteX790" fmla="*/ 9034849 w 11218359"/>
                <a:gd name="connsiteY790" fmla="*/ 585921 h 585920"/>
                <a:gd name="connsiteX791" fmla="*/ 9046278 w 11218359"/>
                <a:gd name="connsiteY791" fmla="*/ 585921 h 585920"/>
                <a:gd name="connsiteX792" fmla="*/ 9057709 w 11218359"/>
                <a:gd name="connsiteY792" fmla="*/ 585921 h 585920"/>
                <a:gd name="connsiteX793" fmla="*/ 9069186 w 11218359"/>
                <a:gd name="connsiteY793" fmla="*/ 585921 h 585920"/>
                <a:gd name="connsiteX794" fmla="*/ 9080615 w 11218359"/>
                <a:gd name="connsiteY794" fmla="*/ 585921 h 585920"/>
                <a:gd name="connsiteX795" fmla="*/ 9092046 w 11218359"/>
                <a:gd name="connsiteY795" fmla="*/ 585921 h 585920"/>
                <a:gd name="connsiteX796" fmla="*/ 9103476 w 11218359"/>
                <a:gd name="connsiteY796" fmla="*/ 585921 h 585920"/>
                <a:gd name="connsiteX797" fmla="*/ 9114906 w 11218359"/>
                <a:gd name="connsiteY797" fmla="*/ 585921 h 585920"/>
                <a:gd name="connsiteX798" fmla="*/ 9126384 w 11218359"/>
                <a:gd name="connsiteY798" fmla="*/ 585921 h 585920"/>
                <a:gd name="connsiteX799" fmla="*/ 9137813 w 11218359"/>
                <a:gd name="connsiteY799" fmla="*/ 585921 h 585920"/>
                <a:gd name="connsiteX800" fmla="*/ 9149244 w 11218359"/>
                <a:gd name="connsiteY800" fmla="*/ 585921 h 585920"/>
                <a:gd name="connsiteX801" fmla="*/ 9160673 w 11218359"/>
                <a:gd name="connsiteY801" fmla="*/ 585921 h 585920"/>
                <a:gd name="connsiteX802" fmla="*/ 9172104 w 11218359"/>
                <a:gd name="connsiteY802" fmla="*/ 585921 h 585920"/>
                <a:gd name="connsiteX803" fmla="*/ 9183581 w 11218359"/>
                <a:gd name="connsiteY803" fmla="*/ 585921 h 585920"/>
                <a:gd name="connsiteX804" fmla="*/ 9195011 w 11218359"/>
                <a:gd name="connsiteY804" fmla="*/ 585921 h 585920"/>
                <a:gd name="connsiteX805" fmla="*/ 9206442 w 11218359"/>
                <a:gd name="connsiteY805" fmla="*/ 585921 h 585920"/>
                <a:gd name="connsiteX806" fmla="*/ 9217871 w 11218359"/>
                <a:gd name="connsiteY806" fmla="*/ 585921 h 585920"/>
                <a:gd name="connsiteX807" fmla="*/ 9229301 w 11218359"/>
                <a:gd name="connsiteY807" fmla="*/ 585921 h 585920"/>
                <a:gd name="connsiteX808" fmla="*/ 9240779 w 11218359"/>
                <a:gd name="connsiteY808" fmla="*/ 585921 h 585920"/>
                <a:gd name="connsiteX809" fmla="*/ 9252209 w 11218359"/>
                <a:gd name="connsiteY809" fmla="*/ 585921 h 585920"/>
                <a:gd name="connsiteX810" fmla="*/ 9263639 w 11218359"/>
                <a:gd name="connsiteY810" fmla="*/ 585921 h 585920"/>
                <a:gd name="connsiteX811" fmla="*/ 9275069 w 11218359"/>
                <a:gd name="connsiteY811" fmla="*/ 585921 h 585920"/>
                <a:gd name="connsiteX812" fmla="*/ 9286498 w 11218359"/>
                <a:gd name="connsiteY812" fmla="*/ 585921 h 585920"/>
                <a:gd name="connsiteX813" fmla="*/ 9297977 w 11218359"/>
                <a:gd name="connsiteY813" fmla="*/ 585921 h 585920"/>
                <a:gd name="connsiteX814" fmla="*/ 9309406 w 11218359"/>
                <a:gd name="connsiteY814" fmla="*/ 585921 h 585920"/>
                <a:gd name="connsiteX815" fmla="*/ 9320837 w 11218359"/>
                <a:gd name="connsiteY815" fmla="*/ 585921 h 585920"/>
                <a:gd name="connsiteX816" fmla="*/ 9332266 w 11218359"/>
                <a:gd name="connsiteY816" fmla="*/ 585921 h 585920"/>
                <a:gd name="connsiteX817" fmla="*/ 9343696 w 11218359"/>
                <a:gd name="connsiteY817" fmla="*/ 585921 h 585920"/>
                <a:gd name="connsiteX818" fmla="*/ 9355174 w 11218359"/>
                <a:gd name="connsiteY818" fmla="*/ 585921 h 585920"/>
                <a:gd name="connsiteX819" fmla="*/ 9366604 w 11218359"/>
                <a:gd name="connsiteY819" fmla="*/ 585921 h 585920"/>
                <a:gd name="connsiteX820" fmla="*/ 9378035 w 11218359"/>
                <a:gd name="connsiteY820" fmla="*/ 585921 h 585920"/>
                <a:gd name="connsiteX821" fmla="*/ 9389464 w 11218359"/>
                <a:gd name="connsiteY821" fmla="*/ 585921 h 585920"/>
                <a:gd name="connsiteX822" fmla="*/ 9400894 w 11218359"/>
                <a:gd name="connsiteY822" fmla="*/ 585921 h 585920"/>
                <a:gd name="connsiteX823" fmla="*/ 9412372 w 11218359"/>
                <a:gd name="connsiteY823" fmla="*/ 585921 h 585920"/>
                <a:gd name="connsiteX824" fmla="*/ 9423802 w 11218359"/>
                <a:gd name="connsiteY824" fmla="*/ 585921 h 585920"/>
                <a:gd name="connsiteX825" fmla="*/ 9435232 w 11218359"/>
                <a:gd name="connsiteY825" fmla="*/ 585921 h 585920"/>
                <a:gd name="connsiteX826" fmla="*/ 9446662 w 11218359"/>
                <a:gd name="connsiteY826" fmla="*/ 585921 h 585920"/>
                <a:gd name="connsiteX827" fmla="*/ 9458091 w 11218359"/>
                <a:gd name="connsiteY827" fmla="*/ 585921 h 585920"/>
                <a:gd name="connsiteX828" fmla="*/ 9469570 w 11218359"/>
                <a:gd name="connsiteY828" fmla="*/ 585921 h 585920"/>
                <a:gd name="connsiteX829" fmla="*/ 9480999 w 11218359"/>
                <a:gd name="connsiteY829" fmla="*/ 585921 h 585920"/>
                <a:gd name="connsiteX830" fmla="*/ 9492429 w 11218359"/>
                <a:gd name="connsiteY830" fmla="*/ 585921 h 585920"/>
                <a:gd name="connsiteX831" fmla="*/ 9503859 w 11218359"/>
                <a:gd name="connsiteY831" fmla="*/ 585921 h 585920"/>
                <a:gd name="connsiteX832" fmla="*/ 9515289 w 11218359"/>
                <a:gd name="connsiteY832" fmla="*/ 585921 h 585920"/>
                <a:gd name="connsiteX833" fmla="*/ 9526767 w 11218359"/>
                <a:gd name="connsiteY833" fmla="*/ 585921 h 585920"/>
                <a:gd name="connsiteX834" fmla="*/ 9538197 w 11218359"/>
                <a:gd name="connsiteY834" fmla="*/ 585921 h 585920"/>
                <a:gd name="connsiteX835" fmla="*/ 9549626 w 11218359"/>
                <a:gd name="connsiteY835" fmla="*/ 585921 h 585920"/>
                <a:gd name="connsiteX836" fmla="*/ 9561057 w 11218359"/>
                <a:gd name="connsiteY836" fmla="*/ 585921 h 585920"/>
                <a:gd name="connsiteX837" fmla="*/ 9572487 w 11218359"/>
                <a:gd name="connsiteY837" fmla="*/ 585921 h 585920"/>
                <a:gd name="connsiteX838" fmla="*/ 9583965 w 11218359"/>
                <a:gd name="connsiteY838" fmla="*/ 585921 h 585920"/>
                <a:gd name="connsiteX839" fmla="*/ 9595395 w 11218359"/>
                <a:gd name="connsiteY839" fmla="*/ 585921 h 585920"/>
                <a:gd name="connsiteX840" fmla="*/ 9606824 w 11218359"/>
                <a:gd name="connsiteY840" fmla="*/ 585921 h 585920"/>
                <a:gd name="connsiteX841" fmla="*/ 9618255 w 11218359"/>
                <a:gd name="connsiteY841" fmla="*/ 585921 h 585920"/>
                <a:gd name="connsiteX842" fmla="*/ 9629684 w 11218359"/>
                <a:gd name="connsiteY842" fmla="*/ 585921 h 585920"/>
                <a:gd name="connsiteX843" fmla="*/ 9641163 w 11218359"/>
                <a:gd name="connsiteY843" fmla="*/ 585921 h 585920"/>
                <a:gd name="connsiteX844" fmla="*/ 9652592 w 11218359"/>
                <a:gd name="connsiteY844" fmla="*/ 585921 h 585920"/>
                <a:gd name="connsiteX845" fmla="*/ 9664022 w 11218359"/>
                <a:gd name="connsiteY845" fmla="*/ 585921 h 585920"/>
                <a:gd name="connsiteX846" fmla="*/ 9675452 w 11218359"/>
                <a:gd name="connsiteY846" fmla="*/ 585921 h 585920"/>
                <a:gd name="connsiteX847" fmla="*/ 9686882 w 11218359"/>
                <a:gd name="connsiteY847" fmla="*/ 585921 h 585920"/>
                <a:gd name="connsiteX848" fmla="*/ 9698360 w 11218359"/>
                <a:gd name="connsiteY848" fmla="*/ 585921 h 585920"/>
                <a:gd name="connsiteX849" fmla="*/ 9709790 w 11218359"/>
                <a:gd name="connsiteY849" fmla="*/ 585921 h 585920"/>
                <a:gd name="connsiteX850" fmla="*/ 9721219 w 11218359"/>
                <a:gd name="connsiteY850" fmla="*/ 585921 h 585920"/>
                <a:gd name="connsiteX851" fmla="*/ 9732650 w 11218359"/>
                <a:gd name="connsiteY851" fmla="*/ 585921 h 585920"/>
                <a:gd name="connsiteX852" fmla="*/ 9744080 w 11218359"/>
                <a:gd name="connsiteY852" fmla="*/ 585921 h 585920"/>
                <a:gd name="connsiteX853" fmla="*/ 9755557 w 11218359"/>
                <a:gd name="connsiteY853" fmla="*/ 585921 h 585920"/>
                <a:gd name="connsiteX854" fmla="*/ 9766988 w 11218359"/>
                <a:gd name="connsiteY854" fmla="*/ 585921 h 585920"/>
                <a:gd name="connsiteX855" fmla="*/ 9778417 w 11218359"/>
                <a:gd name="connsiteY855" fmla="*/ 585921 h 585920"/>
                <a:gd name="connsiteX856" fmla="*/ 9789848 w 11218359"/>
                <a:gd name="connsiteY856" fmla="*/ 585921 h 585920"/>
                <a:gd name="connsiteX857" fmla="*/ 9801277 w 11218359"/>
                <a:gd name="connsiteY857" fmla="*/ 585921 h 585920"/>
                <a:gd name="connsiteX858" fmla="*/ 9812755 w 11218359"/>
                <a:gd name="connsiteY858" fmla="*/ 585921 h 585920"/>
                <a:gd name="connsiteX859" fmla="*/ 9824185 w 11218359"/>
                <a:gd name="connsiteY859" fmla="*/ 585921 h 585920"/>
                <a:gd name="connsiteX860" fmla="*/ 9835615 w 11218359"/>
                <a:gd name="connsiteY860" fmla="*/ 585921 h 585920"/>
                <a:gd name="connsiteX861" fmla="*/ 9847045 w 11218359"/>
                <a:gd name="connsiteY861" fmla="*/ 585921 h 585920"/>
                <a:gd name="connsiteX862" fmla="*/ 9858475 w 11218359"/>
                <a:gd name="connsiteY862" fmla="*/ 585921 h 585920"/>
                <a:gd name="connsiteX863" fmla="*/ 9869952 w 11218359"/>
                <a:gd name="connsiteY863" fmla="*/ 585921 h 585920"/>
                <a:gd name="connsiteX864" fmla="*/ 9881383 w 11218359"/>
                <a:gd name="connsiteY864" fmla="*/ 585921 h 585920"/>
                <a:gd name="connsiteX865" fmla="*/ 9892812 w 11218359"/>
                <a:gd name="connsiteY865" fmla="*/ 585921 h 585920"/>
                <a:gd name="connsiteX866" fmla="*/ 9904243 w 11218359"/>
                <a:gd name="connsiteY866" fmla="*/ 585921 h 585920"/>
                <a:gd name="connsiteX867" fmla="*/ 9915673 w 11218359"/>
                <a:gd name="connsiteY867" fmla="*/ 585921 h 585920"/>
                <a:gd name="connsiteX868" fmla="*/ 9927102 w 11218359"/>
                <a:gd name="connsiteY868" fmla="*/ 585921 h 585920"/>
                <a:gd name="connsiteX869" fmla="*/ 9938581 w 11218359"/>
                <a:gd name="connsiteY869" fmla="*/ 585921 h 585920"/>
                <a:gd name="connsiteX870" fmla="*/ 9950010 w 11218359"/>
                <a:gd name="connsiteY870" fmla="*/ 585921 h 585920"/>
                <a:gd name="connsiteX871" fmla="*/ 9961441 w 11218359"/>
                <a:gd name="connsiteY871" fmla="*/ 585921 h 585920"/>
                <a:gd name="connsiteX872" fmla="*/ 9972870 w 11218359"/>
                <a:gd name="connsiteY872" fmla="*/ 585921 h 585920"/>
                <a:gd name="connsiteX873" fmla="*/ 9984300 w 11218359"/>
                <a:gd name="connsiteY873" fmla="*/ 585921 h 585920"/>
                <a:gd name="connsiteX874" fmla="*/ 9995778 w 11218359"/>
                <a:gd name="connsiteY874" fmla="*/ 585921 h 585920"/>
                <a:gd name="connsiteX875" fmla="*/ 10007208 w 11218359"/>
                <a:gd name="connsiteY875" fmla="*/ 585921 h 585920"/>
                <a:gd name="connsiteX876" fmla="*/ 10018638 w 11218359"/>
                <a:gd name="connsiteY876" fmla="*/ 585921 h 585920"/>
                <a:gd name="connsiteX877" fmla="*/ 10030068 w 11218359"/>
                <a:gd name="connsiteY877" fmla="*/ 585921 h 585920"/>
                <a:gd name="connsiteX878" fmla="*/ 10041498 w 11218359"/>
                <a:gd name="connsiteY878" fmla="*/ 585921 h 585920"/>
                <a:gd name="connsiteX879" fmla="*/ 10052976 w 11218359"/>
                <a:gd name="connsiteY879" fmla="*/ 585921 h 585920"/>
                <a:gd name="connsiteX880" fmla="*/ 10064405 w 11218359"/>
                <a:gd name="connsiteY880" fmla="*/ 585921 h 585920"/>
                <a:gd name="connsiteX881" fmla="*/ 10075835 w 11218359"/>
                <a:gd name="connsiteY881" fmla="*/ 585921 h 585920"/>
                <a:gd name="connsiteX882" fmla="*/ 10087266 w 11218359"/>
                <a:gd name="connsiteY882" fmla="*/ 585921 h 585920"/>
                <a:gd name="connsiteX883" fmla="*/ 10098695 w 11218359"/>
                <a:gd name="connsiteY883" fmla="*/ 585921 h 585920"/>
                <a:gd name="connsiteX884" fmla="*/ 10110174 w 11218359"/>
                <a:gd name="connsiteY884" fmla="*/ 585921 h 585920"/>
                <a:gd name="connsiteX885" fmla="*/ 10121603 w 11218359"/>
                <a:gd name="connsiteY885" fmla="*/ 585921 h 585920"/>
                <a:gd name="connsiteX886" fmla="*/ 10133033 w 11218359"/>
                <a:gd name="connsiteY886" fmla="*/ 585921 h 585920"/>
                <a:gd name="connsiteX887" fmla="*/ 10144463 w 11218359"/>
                <a:gd name="connsiteY887" fmla="*/ 585921 h 585920"/>
                <a:gd name="connsiteX888" fmla="*/ 10155893 w 11218359"/>
                <a:gd name="connsiteY888" fmla="*/ 585921 h 585920"/>
                <a:gd name="connsiteX889" fmla="*/ 10167371 w 11218359"/>
                <a:gd name="connsiteY889" fmla="*/ 585921 h 585920"/>
                <a:gd name="connsiteX890" fmla="*/ 10178801 w 11218359"/>
                <a:gd name="connsiteY890" fmla="*/ 585921 h 585920"/>
                <a:gd name="connsiteX891" fmla="*/ 10190230 w 11218359"/>
                <a:gd name="connsiteY891" fmla="*/ 585921 h 585920"/>
                <a:gd name="connsiteX892" fmla="*/ 10201661 w 11218359"/>
                <a:gd name="connsiteY892" fmla="*/ 585921 h 585920"/>
                <a:gd name="connsiteX893" fmla="*/ 10213091 w 11218359"/>
                <a:gd name="connsiteY893" fmla="*/ 585921 h 585920"/>
                <a:gd name="connsiteX894" fmla="*/ 10224569 w 11218359"/>
                <a:gd name="connsiteY894" fmla="*/ 585921 h 585920"/>
                <a:gd name="connsiteX895" fmla="*/ 10235998 w 11218359"/>
                <a:gd name="connsiteY895" fmla="*/ 585921 h 585920"/>
                <a:gd name="connsiteX896" fmla="*/ 10247428 w 11218359"/>
                <a:gd name="connsiteY896" fmla="*/ 585921 h 585920"/>
                <a:gd name="connsiteX897" fmla="*/ 10258859 w 11218359"/>
                <a:gd name="connsiteY897" fmla="*/ 585921 h 585920"/>
                <a:gd name="connsiteX898" fmla="*/ 10270288 w 11218359"/>
                <a:gd name="connsiteY898" fmla="*/ 585921 h 585920"/>
                <a:gd name="connsiteX899" fmla="*/ 10281767 w 11218359"/>
                <a:gd name="connsiteY899" fmla="*/ 585921 h 585920"/>
                <a:gd name="connsiteX900" fmla="*/ 10293196 w 11218359"/>
                <a:gd name="connsiteY900" fmla="*/ 585921 h 585920"/>
                <a:gd name="connsiteX901" fmla="*/ 10304626 w 11218359"/>
                <a:gd name="connsiteY901" fmla="*/ 585921 h 585920"/>
                <a:gd name="connsiteX902" fmla="*/ 10316056 w 11218359"/>
                <a:gd name="connsiteY902" fmla="*/ 585921 h 585920"/>
                <a:gd name="connsiteX903" fmla="*/ 10327486 w 11218359"/>
                <a:gd name="connsiteY903" fmla="*/ 585921 h 585920"/>
                <a:gd name="connsiteX904" fmla="*/ 10338963 w 11218359"/>
                <a:gd name="connsiteY904" fmla="*/ 585921 h 585920"/>
                <a:gd name="connsiteX905" fmla="*/ 10350394 w 11218359"/>
                <a:gd name="connsiteY905" fmla="*/ 585921 h 585920"/>
                <a:gd name="connsiteX906" fmla="*/ 10361823 w 11218359"/>
                <a:gd name="connsiteY906" fmla="*/ 585921 h 585920"/>
                <a:gd name="connsiteX907" fmla="*/ 10373254 w 11218359"/>
                <a:gd name="connsiteY907" fmla="*/ 585921 h 585920"/>
                <a:gd name="connsiteX908" fmla="*/ 10384684 w 11218359"/>
                <a:gd name="connsiteY908" fmla="*/ 585921 h 585920"/>
                <a:gd name="connsiteX909" fmla="*/ 10396161 w 11218359"/>
                <a:gd name="connsiteY909" fmla="*/ 585921 h 585920"/>
                <a:gd name="connsiteX910" fmla="*/ 10407591 w 11218359"/>
                <a:gd name="connsiteY910" fmla="*/ 585921 h 585920"/>
                <a:gd name="connsiteX911" fmla="*/ 10419021 w 11218359"/>
                <a:gd name="connsiteY911" fmla="*/ 585921 h 585920"/>
                <a:gd name="connsiteX912" fmla="*/ 10430452 w 11218359"/>
                <a:gd name="connsiteY912" fmla="*/ 585921 h 585920"/>
                <a:gd name="connsiteX913" fmla="*/ 10441881 w 11218359"/>
                <a:gd name="connsiteY913" fmla="*/ 585921 h 585920"/>
                <a:gd name="connsiteX914" fmla="*/ 10453358 w 11218359"/>
                <a:gd name="connsiteY914" fmla="*/ 585921 h 585920"/>
                <a:gd name="connsiteX915" fmla="*/ 10464789 w 11218359"/>
                <a:gd name="connsiteY915" fmla="*/ 585921 h 585920"/>
                <a:gd name="connsiteX916" fmla="*/ 10476219 w 11218359"/>
                <a:gd name="connsiteY916" fmla="*/ 585921 h 585920"/>
                <a:gd name="connsiteX917" fmla="*/ 10487649 w 11218359"/>
                <a:gd name="connsiteY917" fmla="*/ 585921 h 585920"/>
                <a:gd name="connsiteX918" fmla="*/ 10499079 w 11218359"/>
                <a:gd name="connsiteY918" fmla="*/ 585921 h 585920"/>
                <a:gd name="connsiteX919" fmla="*/ 10510556 w 11218359"/>
                <a:gd name="connsiteY919" fmla="*/ 585921 h 585920"/>
                <a:gd name="connsiteX920" fmla="*/ 10521987 w 11218359"/>
                <a:gd name="connsiteY920" fmla="*/ 585921 h 585920"/>
                <a:gd name="connsiteX921" fmla="*/ 10533416 w 11218359"/>
                <a:gd name="connsiteY921" fmla="*/ 585921 h 585920"/>
                <a:gd name="connsiteX922" fmla="*/ 10544847 w 11218359"/>
                <a:gd name="connsiteY922" fmla="*/ 585921 h 585920"/>
                <a:gd name="connsiteX923" fmla="*/ 10556277 w 11218359"/>
                <a:gd name="connsiteY923" fmla="*/ 585921 h 585920"/>
                <a:gd name="connsiteX924" fmla="*/ 10567754 w 11218359"/>
                <a:gd name="connsiteY924" fmla="*/ 585921 h 585920"/>
                <a:gd name="connsiteX925" fmla="*/ 10579184 w 11218359"/>
                <a:gd name="connsiteY925" fmla="*/ 585921 h 585920"/>
                <a:gd name="connsiteX926" fmla="*/ 10590614 w 11218359"/>
                <a:gd name="connsiteY926" fmla="*/ 585921 h 585920"/>
                <a:gd name="connsiteX927" fmla="*/ 10602045 w 11218359"/>
                <a:gd name="connsiteY927" fmla="*/ 585921 h 585920"/>
                <a:gd name="connsiteX928" fmla="*/ 10613474 w 11218359"/>
                <a:gd name="connsiteY928" fmla="*/ 585921 h 585920"/>
                <a:gd name="connsiteX929" fmla="*/ 10624951 w 11218359"/>
                <a:gd name="connsiteY929" fmla="*/ 585921 h 585920"/>
                <a:gd name="connsiteX930" fmla="*/ 10636382 w 11218359"/>
                <a:gd name="connsiteY930" fmla="*/ 585921 h 585920"/>
                <a:gd name="connsiteX931" fmla="*/ 10647812 w 11218359"/>
                <a:gd name="connsiteY931" fmla="*/ 585921 h 585920"/>
                <a:gd name="connsiteX932" fmla="*/ 10659241 w 11218359"/>
                <a:gd name="connsiteY932" fmla="*/ 585921 h 585920"/>
                <a:gd name="connsiteX933" fmla="*/ 10670672 w 11218359"/>
                <a:gd name="connsiteY933" fmla="*/ 585921 h 585920"/>
                <a:gd name="connsiteX934" fmla="*/ 10682149 w 11218359"/>
                <a:gd name="connsiteY934" fmla="*/ 585921 h 585920"/>
                <a:gd name="connsiteX935" fmla="*/ 10693580 w 11218359"/>
                <a:gd name="connsiteY935" fmla="*/ 585921 h 585920"/>
                <a:gd name="connsiteX936" fmla="*/ 10705009 w 11218359"/>
                <a:gd name="connsiteY936" fmla="*/ 585921 h 585920"/>
                <a:gd name="connsiteX937" fmla="*/ 10716439 w 11218359"/>
                <a:gd name="connsiteY937" fmla="*/ 585921 h 585920"/>
                <a:gd name="connsiteX938" fmla="*/ 10727870 w 11218359"/>
                <a:gd name="connsiteY938" fmla="*/ 585921 h 585920"/>
                <a:gd name="connsiteX939" fmla="*/ 10739347 w 11218359"/>
                <a:gd name="connsiteY939" fmla="*/ 585921 h 585920"/>
                <a:gd name="connsiteX940" fmla="*/ 10750778 w 11218359"/>
                <a:gd name="connsiteY940" fmla="*/ 585921 h 585920"/>
                <a:gd name="connsiteX941" fmla="*/ 10762207 w 11218359"/>
                <a:gd name="connsiteY941" fmla="*/ 585921 h 585920"/>
                <a:gd name="connsiteX942" fmla="*/ 10773637 w 11218359"/>
                <a:gd name="connsiteY942" fmla="*/ 585921 h 585920"/>
                <a:gd name="connsiteX943" fmla="*/ 10785067 w 11218359"/>
                <a:gd name="connsiteY943" fmla="*/ 585921 h 585920"/>
                <a:gd name="connsiteX944" fmla="*/ 10796544 w 11218359"/>
                <a:gd name="connsiteY944" fmla="*/ 585921 h 585920"/>
                <a:gd name="connsiteX945" fmla="*/ 10807975 w 11218359"/>
                <a:gd name="connsiteY945" fmla="*/ 585921 h 585920"/>
                <a:gd name="connsiteX946" fmla="*/ 10819405 w 11218359"/>
                <a:gd name="connsiteY946" fmla="*/ 585921 h 585920"/>
                <a:gd name="connsiteX947" fmla="*/ 10830834 w 11218359"/>
                <a:gd name="connsiteY947" fmla="*/ 585921 h 585920"/>
                <a:gd name="connsiteX948" fmla="*/ 10842265 w 11218359"/>
                <a:gd name="connsiteY948" fmla="*/ 585921 h 585920"/>
                <a:gd name="connsiteX949" fmla="*/ 10853742 w 11218359"/>
                <a:gd name="connsiteY949" fmla="*/ 585921 h 585920"/>
                <a:gd name="connsiteX950" fmla="*/ 10865173 w 11218359"/>
                <a:gd name="connsiteY950" fmla="*/ 585921 h 585920"/>
                <a:gd name="connsiteX951" fmla="*/ 10876602 w 11218359"/>
                <a:gd name="connsiteY951" fmla="*/ 585921 h 585920"/>
                <a:gd name="connsiteX952" fmla="*/ 10888032 w 11218359"/>
                <a:gd name="connsiteY952" fmla="*/ 585921 h 585920"/>
                <a:gd name="connsiteX953" fmla="*/ 10899463 w 11218359"/>
                <a:gd name="connsiteY953" fmla="*/ 585921 h 585920"/>
                <a:gd name="connsiteX954" fmla="*/ 10910892 w 11218359"/>
                <a:gd name="connsiteY954" fmla="*/ 585921 h 585920"/>
                <a:gd name="connsiteX955" fmla="*/ 10922369 w 11218359"/>
                <a:gd name="connsiteY955" fmla="*/ 585921 h 585920"/>
                <a:gd name="connsiteX956" fmla="*/ 10933800 w 11218359"/>
                <a:gd name="connsiteY956" fmla="*/ 585921 h 585920"/>
                <a:gd name="connsiteX957" fmla="*/ 10945230 w 11218359"/>
                <a:gd name="connsiteY957" fmla="*/ 585921 h 585920"/>
                <a:gd name="connsiteX958" fmla="*/ 10956660 w 11218359"/>
                <a:gd name="connsiteY958" fmla="*/ 585921 h 585920"/>
                <a:gd name="connsiteX959" fmla="*/ 10968090 w 11218359"/>
                <a:gd name="connsiteY959" fmla="*/ 585921 h 585920"/>
                <a:gd name="connsiteX960" fmla="*/ 10979567 w 11218359"/>
                <a:gd name="connsiteY960" fmla="*/ 585921 h 585920"/>
                <a:gd name="connsiteX961" fmla="*/ 10990998 w 11218359"/>
                <a:gd name="connsiteY961" fmla="*/ 585921 h 585920"/>
                <a:gd name="connsiteX962" fmla="*/ 11002427 w 11218359"/>
                <a:gd name="connsiteY962" fmla="*/ 585921 h 585920"/>
                <a:gd name="connsiteX963" fmla="*/ 11013858 w 11218359"/>
                <a:gd name="connsiteY963" fmla="*/ 585921 h 585920"/>
                <a:gd name="connsiteX964" fmla="*/ 11025287 w 11218359"/>
                <a:gd name="connsiteY964" fmla="*/ 585921 h 585920"/>
                <a:gd name="connsiteX965" fmla="*/ 11036765 w 11218359"/>
                <a:gd name="connsiteY965" fmla="*/ 585921 h 585920"/>
                <a:gd name="connsiteX966" fmla="*/ 11048195 w 11218359"/>
                <a:gd name="connsiteY966" fmla="*/ 585921 h 585920"/>
                <a:gd name="connsiteX967" fmla="*/ 11059625 w 11218359"/>
                <a:gd name="connsiteY967" fmla="*/ 585921 h 585920"/>
                <a:gd name="connsiteX968" fmla="*/ 11071056 w 11218359"/>
                <a:gd name="connsiteY968" fmla="*/ 585921 h 585920"/>
                <a:gd name="connsiteX969" fmla="*/ 11082485 w 11218359"/>
                <a:gd name="connsiteY969" fmla="*/ 585921 h 585920"/>
                <a:gd name="connsiteX970" fmla="*/ 11093962 w 11218359"/>
                <a:gd name="connsiteY970" fmla="*/ 585921 h 585920"/>
                <a:gd name="connsiteX971" fmla="*/ 11105393 w 11218359"/>
                <a:gd name="connsiteY971" fmla="*/ 585921 h 585920"/>
                <a:gd name="connsiteX972" fmla="*/ 11116823 w 11218359"/>
                <a:gd name="connsiteY972" fmla="*/ 585921 h 585920"/>
                <a:gd name="connsiteX973" fmla="*/ 11128253 w 11218359"/>
                <a:gd name="connsiteY973" fmla="*/ 585921 h 585920"/>
                <a:gd name="connsiteX974" fmla="*/ 11139683 w 11218359"/>
                <a:gd name="connsiteY974" fmla="*/ 585921 h 585920"/>
                <a:gd name="connsiteX975" fmla="*/ 11151160 w 11218359"/>
                <a:gd name="connsiteY975" fmla="*/ 585921 h 585920"/>
                <a:gd name="connsiteX976" fmla="*/ 11162591 w 11218359"/>
                <a:gd name="connsiteY976" fmla="*/ 585921 h 585920"/>
                <a:gd name="connsiteX977" fmla="*/ 11174020 w 11218359"/>
                <a:gd name="connsiteY977" fmla="*/ 585921 h 585920"/>
                <a:gd name="connsiteX978" fmla="*/ 11185451 w 11218359"/>
                <a:gd name="connsiteY978" fmla="*/ 585921 h 585920"/>
                <a:gd name="connsiteX979" fmla="*/ 11196881 w 11218359"/>
                <a:gd name="connsiteY979" fmla="*/ 585921 h 585920"/>
                <a:gd name="connsiteX980" fmla="*/ 11208358 w 11218359"/>
                <a:gd name="connsiteY980" fmla="*/ 585921 h 585920"/>
                <a:gd name="connsiteX981" fmla="*/ 11218359 w 11218359"/>
                <a:gd name="connsiteY981" fmla="*/ 585921 h 585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85920">
                  <a:moveTo>
                    <a:pt x="0" y="585921"/>
                  </a:moveTo>
                  <a:lnTo>
                    <a:pt x="9149" y="585921"/>
                  </a:lnTo>
                  <a:lnTo>
                    <a:pt x="20588" y="585921"/>
                  </a:lnTo>
                  <a:lnTo>
                    <a:pt x="32028" y="585921"/>
                  </a:lnTo>
                  <a:lnTo>
                    <a:pt x="43467" y="585921"/>
                  </a:lnTo>
                  <a:lnTo>
                    <a:pt x="54907" y="585921"/>
                  </a:lnTo>
                  <a:lnTo>
                    <a:pt x="66346" y="585921"/>
                  </a:lnTo>
                  <a:lnTo>
                    <a:pt x="77786" y="585921"/>
                  </a:lnTo>
                  <a:lnTo>
                    <a:pt x="89225" y="585921"/>
                  </a:lnTo>
                  <a:lnTo>
                    <a:pt x="100665" y="585921"/>
                  </a:lnTo>
                  <a:lnTo>
                    <a:pt x="112104" y="585921"/>
                  </a:lnTo>
                  <a:lnTo>
                    <a:pt x="123544" y="585921"/>
                  </a:lnTo>
                  <a:lnTo>
                    <a:pt x="134979" y="585921"/>
                  </a:lnTo>
                  <a:lnTo>
                    <a:pt x="146423" y="585921"/>
                  </a:lnTo>
                  <a:lnTo>
                    <a:pt x="157858" y="585921"/>
                  </a:lnTo>
                  <a:lnTo>
                    <a:pt x="169297" y="585921"/>
                  </a:lnTo>
                  <a:lnTo>
                    <a:pt x="180737" y="585921"/>
                  </a:lnTo>
                  <a:lnTo>
                    <a:pt x="192176" y="585921"/>
                  </a:lnTo>
                  <a:lnTo>
                    <a:pt x="203616" y="585921"/>
                  </a:lnTo>
                  <a:lnTo>
                    <a:pt x="215055" y="585921"/>
                  </a:lnTo>
                  <a:lnTo>
                    <a:pt x="226495" y="585921"/>
                  </a:lnTo>
                  <a:lnTo>
                    <a:pt x="237935" y="585921"/>
                  </a:lnTo>
                  <a:lnTo>
                    <a:pt x="249374" y="585921"/>
                  </a:lnTo>
                  <a:lnTo>
                    <a:pt x="260814" y="585921"/>
                  </a:lnTo>
                  <a:lnTo>
                    <a:pt x="272253" y="585921"/>
                  </a:lnTo>
                  <a:lnTo>
                    <a:pt x="283693" y="585921"/>
                  </a:lnTo>
                  <a:lnTo>
                    <a:pt x="295132" y="585921"/>
                  </a:lnTo>
                  <a:lnTo>
                    <a:pt x="306572" y="585921"/>
                  </a:lnTo>
                  <a:lnTo>
                    <a:pt x="318011" y="585921"/>
                  </a:lnTo>
                  <a:lnTo>
                    <a:pt x="329451" y="585921"/>
                  </a:lnTo>
                  <a:lnTo>
                    <a:pt x="340890" y="585921"/>
                  </a:lnTo>
                  <a:lnTo>
                    <a:pt x="352330" y="585921"/>
                  </a:lnTo>
                  <a:lnTo>
                    <a:pt x="363769" y="585921"/>
                  </a:lnTo>
                  <a:lnTo>
                    <a:pt x="375209" y="585921"/>
                  </a:lnTo>
                  <a:lnTo>
                    <a:pt x="386648" y="585921"/>
                  </a:lnTo>
                  <a:lnTo>
                    <a:pt x="398088" y="585921"/>
                  </a:lnTo>
                  <a:lnTo>
                    <a:pt x="409527" y="585921"/>
                  </a:lnTo>
                  <a:lnTo>
                    <a:pt x="420967" y="585921"/>
                  </a:lnTo>
                  <a:lnTo>
                    <a:pt x="432406" y="585921"/>
                  </a:lnTo>
                  <a:lnTo>
                    <a:pt x="443846" y="585921"/>
                  </a:lnTo>
                  <a:lnTo>
                    <a:pt x="455285" y="585921"/>
                  </a:lnTo>
                  <a:lnTo>
                    <a:pt x="466725" y="585921"/>
                  </a:lnTo>
                  <a:lnTo>
                    <a:pt x="478165" y="585921"/>
                  </a:lnTo>
                  <a:lnTo>
                    <a:pt x="489604" y="585921"/>
                  </a:lnTo>
                  <a:lnTo>
                    <a:pt x="501044" y="585921"/>
                  </a:lnTo>
                  <a:lnTo>
                    <a:pt x="512483" y="585921"/>
                  </a:lnTo>
                  <a:lnTo>
                    <a:pt x="523923" y="585921"/>
                  </a:lnTo>
                  <a:lnTo>
                    <a:pt x="535362" y="585921"/>
                  </a:lnTo>
                  <a:lnTo>
                    <a:pt x="546802" y="585921"/>
                  </a:lnTo>
                  <a:lnTo>
                    <a:pt x="558241" y="585921"/>
                  </a:lnTo>
                  <a:lnTo>
                    <a:pt x="569681" y="585921"/>
                  </a:lnTo>
                  <a:lnTo>
                    <a:pt x="581120" y="585921"/>
                  </a:lnTo>
                  <a:lnTo>
                    <a:pt x="592560" y="585921"/>
                  </a:lnTo>
                  <a:lnTo>
                    <a:pt x="603999" y="585921"/>
                  </a:lnTo>
                  <a:lnTo>
                    <a:pt x="615439" y="585921"/>
                  </a:lnTo>
                  <a:lnTo>
                    <a:pt x="626878" y="585921"/>
                  </a:lnTo>
                  <a:lnTo>
                    <a:pt x="638318" y="585921"/>
                  </a:lnTo>
                  <a:lnTo>
                    <a:pt x="649757" y="585921"/>
                  </a:lnTo>
                  <a:lnTo>
                    <a:pt x="661192" y="585921"/>
                  </a:lnTo>
                  <a:lnTo>
                    <a:pt x="672632" y="585921"/>
                  </a:lnTo>
                  <a:lnTo>
                    <a:pt x="684071" y="585921"/>
                  </a:lnTo>
                  <a:lnTo>
                    <a:pt x="695511" y="585921"/>
                  </a:lnTo>
                  <a:lnTo>
                    <a:pt x="706950" y="585921"/>
                  </a:lnTo>
                  <a:lnTo>
                    <a:pt x="718390" y="585921"/>
                  </a:lnTo>
                  <a:lnTo>
                    <a:pt x="729829" y="585921"/>
                  </a:lnTo>
                  <a:lnTo>
                    <a:pt x="741269" y="585921"/>
                  </a:lnTo>
                  <a:lnTo>
                    <a:pt x="752708" y="585921"/>
                  </a:lnTo>
                  <a:lnTo>
                    <a:pt x="764148" y="585921"/>
                  </a:lnTo>
                  <a:lnTo>
                    <a:pt x="775587" y="585921"/>
                  </a:lnTo>
                  <a:lnTo>
                    <a:pt x="787027" y="585921"/>
                  </a:lnTo>
                  <a:lnTo>
                    <a:pt x="798467" y="585921"/>
                  </a:lnTo>
                  <a:lnTo>
                    <a:pt x="809906" y="585921"/>
                  </a:lnTo>
                  <a:lnTo>
                    <a:pt x="821346" y="585921"/>
                  </a:lnTo>
                  <a:lnTo>
                    <a:pt x="832785" y="585921"/>
                  </a:lnTo>
                  <a:lnTo>
                    <a:pt x="844225" y="585921"/>
                  </a:lnTo>
                  <a:lnTo>
                    <a:pt x="855664" y="585921"/>
                  </a:lnTo>
                  <a:lnTo>
                    <a:pt x="867104" y="585921"/>
                  </a:lnTo>
                  <a:lnTo>
                    <a:pt x="878543" y="585921"/>
                  </a:lnTo>
                  <a:lnTo>
                    <a:pt x="889983" y="585921"/>
                  </a:lnTo>
                  <a:lnTo>
                    <a:pt x="901422" y="585921"/>
                  </a:lnTo>
                  <a:lnTo>
                    <a:pt x="912862" y="585921"/>
                  </a:lnTo>
                  <a:lnTo>
                    <a:pt x="924301" y="585921"/>
                  </a:lnTo>
                  <a:lnTo>
                    <a:pt x="935741" y="585921"/>
                  </a:lnTo>
                  <a:lnTo>
                    <a:pt x="947180" y="585921"/>
                  </a:lnTo>
                  <a:lnTo>
                    <a:pt x="958620" y="585921"/>
                  </a:lnTo>
                  <a:lnTo>
                    <a:pt x="970059" y="585921"/>
                  </a:lnTo>
                  <a:lnTo>
                    <a:pt x="981499" y="585921"/>
                  </a:lnTo>
                  <a:lnTo>
                    <a:pt x="992938" y="585921"/>
                  </a:lnTo>
                  <a:lnTo>
                    <a:pt x="1004378" y="585921"/>
                  </a:lnTo>
                  <a:lnTo>
                    <a:pt x="1015818" y="585921"/>
                  </a:lnTo>
                  <a:lnTo>
                    <a:pt x="1027257" y="585921"/>
                  </a:lnTo>
                  <a:lnTo>
                    <a:pt x="1038697" y="585921"/>
                  </a:lnTo>
                  <a:lnTo>
                    <a:pt x="1050136" y="585921"/>
                  </a:lnTo>
                  <a:lnTo>
                    <a:pt x="1061576" y="585921"/>
                  </a:lnTo>
                  <a:lnTo>
                    <a:pt x="1073015" y="585921"/>
                  </a:lnTo>
                  <a:lnTo>
                    <a:pt x="1084455" y="585921"/>
                  </a:lnTo>
                  <a:lnTo>
                    <a:pt x="1095894" y="585921"/>
                  </a:lnTo>
                  <a:lnTo>
                    <a:pt x="1107334" y="585921"/>
                  </a:lnTo>
                  <a:lnTo>
                    <a:pt x="1118773" y="585921"/>
                  </a:lnTo>
                  <a:lnTo>
                    <a:pt x="1130213" y="585921"/>
                  </a:lnTo>
                  <a:lnTo>
                    <a:pt x="1141652" y="585921"/>
                  </a:lnTo>
                  <a:lnTo>
                    <a:pt x="1153092" y="585921"/>
                  </a:lnTo>
                  <a:lnTo>
                    <a:pt x="1164531" y="585921"/>
                  </a:lnTo>
                  <a:lnTo>
                    <a:pt x="1175971" y="585921"/>
                  </a:lnTo>
                  <a:lnTo>
                    <a:pt x="1187406" y="585921"/>
                  </a:lnTo>
                  <a:lnTo>
                    <a:pt x="1198845" y="585921"/>
                  </a:lnTo>
                  <a:lnTo>
                    <a:pt x="1210285" y="585921"/>
                  </a:lnTo>
                  <a:lnTo>
                    <a:pt x="1221724" y="585921"/>
                  </a:lnTo>
                  <a:lnTo>
                    <a:pt x="1233164" y="585921"/>
                  </a:lnTo>
                  <a:lnTo>
                    <a:pt x="1244603" y="585921"/>
                  </a:lnTo>
                  <a:lnTo>
                    <a:pt x="1256043" y="585921"/>
                  </a:lnTo>
                  <a:lnTo>
                    <a:pt x="1267482" y="585921"/>
                  </a:lnTo>
                  <a:lnTo>
                    <a:pt x="1278922" y="585921"/>
                  </a:lnTo>
                  <a:lnTo>
                    <a:pt x="1290361" y="585921"/>
                  </a:lnTo>
                  <a:lnTo>
                    <a:pt x="1301801" y="585921"/>
                  </a:lnTo>
                  <a:lnTo>
                    <a:pt x="1313240" y="585921"/>
                  </a:lnTo>
                  <a:lnTo>
                    <a:pt x="1324680" y="585921"/>
                  </a:lnTo>
                  <a:lnTo>
                    <a:pt x="1336120" y="585921"/>
                  </a:lnTo>
                  <a:lnTo>
                    <a:pt x="1347559" y="585921"/>
                  </a:lnTo>
                  <a:lnTo>
                    <a:pt x="1358999" y="585921"/>
                  </a:lnTo>
                  <a:lnTo>
                    <a:pt x="1370438" y="585921"/>
                  </a:lnTo>
                  <a:lnTo>
                    <a:pt x="1381878" y="585921"/>
                  </a:lnTo>
                  <a:lnTo>
                    <a:pt x="1393317" y="585921"/>
                  </a:lnTo>
                  <a:lnTo>
                    <a:pt x="1404757" y="585921"/>
                  </a:lnTo>
                  <a:lnTo>
                    <a:pt x="1416196" y="585921"/>
                  </a:lnTo>
                  <a:lnTo>
                    <a:pt x="1427636" y="585921"/>
                  </a:lnTo>
                  <a:lnTo>
                    <a:pt x="1439075" y="585921"/>
                  </a:lnTo>
                  <a:lnTo>
                    <a:pt x="1450515" y="585921"/>
                  </a:lnTo>
                  <a:lnTo>
                    <a:pt x="1461954" y="585921"/>
                  </a:lnTo>
                  <a:lnTo>
                    <a:pt x="1473394" y="585921"/>
                  </a:lnTo>
                  <a:lnTo>
                    <a:pt x="1484833" y="542354"/>
                  </a:lnTo>
                  <a:lnTo>
                    <a:pt x="1496273" y="226857"/>
                  </a:lnTo>
                  <a:lnTo>
                    <a:pt x="1507712" y="261409"/>
                  </a:lnTo>
                  <a:lnTo>
                    <a:pt x="1519152" y="244883"/>
                  </a:lnTo>
                  <a:lnTo>
                    <a:pt x="1530591" y="232867"/>
                  </a:lnTo>
                  <a:lnTo>
                    <a:pt x="1542031" y="335028"/>
                  </a:lnTo>
                  <a:lnTo>
                    <a:pt x="1553471" y="0"/>
                  </a:lnTo>
                  <a:lnTo>
                    <a:pt x="1564910" y="69109"/>
                  </a:lnTo>
                  <a:lnTo>
                    <a:pt x="1576349" y="157748"/>
                  </a:lnTo>
                  <a:lnTo>
                    <a:pt x="1587789" y="270424"/>
                  </a:lnTo>
                  <a:lnTo>
                    <a:pt x="1599229" y="585921"/>
                  </a:lnTo>
                  <a:lnTo>
                    <a:pt x="1610668" y="585921"/>
                  </a:lnTo>
                  <a:lnTo>
                    <a:pt x="1622107" y="585921"/>
                  </a:lnTo>
                  <a:lnTo>
                    <a:pt x="1633547" y="585921"/>
                  </a:lnTo>
                  <a:lnTo>
                    <a:pt x="1644987" y="585921"/>
                  </a:lnTo>
                  <a:lnTo>
                    <a:pt x="1656426" y="585921"/>
                  </a:lnTo>
                  <a:lnTo>
                    <a:pt x="1667866" y="585921"/>
                  </a:lnTo>
                  <a:lnTo>
                    <a:pt x="1679305" y="585921"/>
                  </a:lnTo>
                  <a:lnTo>
                    <a:pt x="1690745" y="585921"/>
                  </a:lnTo>
                  <a:lnTo>
                    <a:pt x="1702184" y="585921"/>
                  </a:lnTo>
                  <a:lnTo>
                    <a:pt x="1713619" y="585921"/>
                  </a:lnTo>
                  <a:lnTo>
                    <a:pt x="1725063" y="585921"/>
                  </a:lnTo>
                  <a:lnTo>
                    <a:pt x="1736498" y="585921"/>
                  </a:lnTo>
                  <a:lnTo>
                    <a:pt x="1747938" y="585921"/>
                  </a:lnTo>
                  <a:lnTo>
                    <a:pt x="1759377" y="585921"/>
                  </a:lnTo>
                  <a:lnTo>
                    <a:pt x="1770817" y="585921"/>
                  </a:lnTo>
                  <a:lnTo>
                    <a:pt x="1782256" y="585921"/>
                  </a:lnTo>
                  <a:lnTo>
                    <a:pt x="1793696" y="585921"/>
                  </a:lnTo>
                  <a:lnTo>
                    <a:pt x="1805135" y="585921"/>
                  </a:lnTo>
                  <a:lnTo>
                    <a:pt x="1816575" y="585921"/>
                  </a:lnTo>
                  <a:lnTo>
                    <a:pt x="1828014" y="585921"/>
                  </a:lnTo>
                  <a:lnTo>
                    <a:pt x="1839454" y="585921"/>
                  </a:lnTo>
                  <a:lnTo>
                    <a:pt x="1850893" y="585921"/>
                  </a:lnTo>
                  <a:lnTo>
                    <a:pt x="1862333" y="585921"/>
                  </a:lnTo>
                  <a:lnTo>
                    <a:pt x="1873772" y="585921"/>
                  </a:lnTo>
                  <a:lnTo>
                    <a:pt x="1885212" y="585921"/>
                  </a:lnTo>
                  <a:lnTo>
                    <a:pt x="1896651" y="585921"/>
                  </a:lnTo>
                  <a:lnTo>
                    <a:pt x="1908091" y="585921"/>
                  </a:lnTo>
                  <a:lnTo>
                    <a:pt x="1919531" y="585921"/>
                  </a:lnTo>
                  <a:lnTo>
                    <a:pt x="1930970" y="585921"/>
                  </a:lnTo>
                  <a:lnTo>
                    <a:pt x="1942409" y="585921"/>
                  </a:lnTo>
                  <a:lnTo>
                    <a:pt x="1953849" y="585921"/>
                  </a:lnTo>
                  <a:lnTo>
                    <a:pt x="1965289" y="585921"/>
                  </a:lnTo>
                  <a:lnTo>
                    <a:pt x="1976728" y="585921"/>
                  </a:lnTo>
                  <a:lnTo>
                    <a:pt x="1988168" y="585921"/>
                  </a:lnTo>
                  <a:lnTo>
                    <a:pt x="1999607" y="585921"/>
                  </a:lnTo>
                  <a:lnTo>
                    <a:pt x="2011047" y="585921"/>
                  </a:lnTo>
                  <a:lnTo>
                    <a:pt x="2022486" y="585921"/>
                  </a:lnTo>
                  <a:lnTo>
                    <a:pt x="2033926" y="585921"/>
                  </a:lnTo>
                  <a:lnTo>
                    <a:pt x="2045365" y="585921"/>
                  </a:lnTo>
                  <a:lnTo>
                    <a:pt x="2056805" y="585921"/>
                  </a:lnTo>
                  <a:lnTo>
                    <a:pt x="2068244" y="585921"/>
                  </a:lnTo>
                  <a:lnTo>
                    <a:pt x="2079684" y="585921"/>
                  </a:lnTo>
                  <a:lnTo>
                    <a:pt x="2091123" y="585921"/>
                  </a:lnTo>
                  <a:lnTo>
                    <a:pt x="2102563" y="585921"/>
                  </a:lnTo>
                  <a:lnTo>
                    <a:pt x="2114002" y="585921"/>
                  </a:lnTo>
                  <a:lnTo>
                    <a:pt x="2125442" y="585921"/>
                  </a:lnTo>
                  <a:lnTo>
                    <a:pt x="2136882" y="585921"/>
                  </a:lnTo>
                  <a:lnTo>
                    <a:pt x="2148321" y="585921"/>
                  </a:lnTo>
                  <a:lnTo>
                    <a:pt x="2159760" y="585921"/>
                  </a:lnTo>
                  <a:lnTo>
                    <a:pt x="2171200" y="585921"/>
                  </a:lnTo>
                  <a:lnTo>
                    <a:pt x="2182640" y="585921"/>
                  </a:lnTo>
                  <a:lnTo>
                    <a:pt x="2194079" y="585921"/>
                  </a:lnTo>
                  <a:lnTo>
                    <a:pt x="2205519" y="585921"/>
                  </a:lnTo>
                  <a:lnTo>
                    <a:pt x="2216958" y="585921"/>
                  </a:lnTo>
                  <a:lnTo>
                    <a:pt x="2228393" y="585921"/>
                  </a:lnTo>
                  <a:lnTo>
                    <a:pt x="2239837" y="585921"/>
                  </a:lnTo>
                  <a:lnTo>
                    <a:pt x="2251272" y="585921"/>
                  </a:lnTo>
                  <a:lnTo>
                    <a:pt x="2262716" y="585921"/>
                  </a:lnTo>
                  <a:lnTo>
                    <a:pt x="2274151" y="585921"/>
                  </a:lnTo>
                  <a:lnTo>
                    <a:pt x="2285591" y="585921"/>
                  </a:lnTo>
                  <a:lnTo>
                    <a:pt x="2297030" y="585921"/>
                  </a:lnTo>
                  <a:lnTo>
                    <a:pt x="2308470" y="585921"/>
                  </a:lnTo>
                  <a:lnTo>
                    <a:pt x="2319909" y="585921"/>
                  </a:lnTo>
                  <a:lnTo>
                    <a:pt x="2331349" y="585921"/>
                  </a:lnTo>
                  <a:lnTo>
                    <a:pt x="2342788" y="585921"/>
                  </a:lnTo>
                  <a:lnTo>
                    <a:pt x="2354228" y="585921"/>
                  </a:lnTo>
                  <a:lnTo>
                    <a:pt x="2365667" y="585921"/>
                  </a:lnTo>
                  <a:lnTo>
                    <a:pt x="2377107" y="585921"/>
                  </a:lnTo>
                  <a:lnTo>
                    <a:pt x="2388546" y="585921"/>
                  </a:lnTo>
                  <a:lnTo>
                    <a:pt x="2399986" y="585921"/>
                  </a:lnTo>
                  <a:lnTo>
                    <a:pt x="2411425" y="585921"/>
                  </a:lnTo>
                  <a:lnTo>
                    <a:pt x="2422865" y="585921"/>
                  </a:lnTo>
                  <a:lnTo>
                    <a:pt x="2434304" y="585921"/>
                  </a:lnTo>
                  <a:lnTo>
                    <a:pt x="2445744" y="585921"/>
                  </a:lnTo>
                  <a:lnTo>
                    <a:pt x="2457184" y="585921"/>
                  </a:lnTo>
                  <a:lnTo>
                    <a:pt x="2468623" y="585921"/>
                  </a:lnTo>
                  <a:lnTo>
                    <a:pt x="2480062" y="585921"/>
                  </a:lnTo>
                  <a:lnTo>
                    <a:pt x="2491502" y="585921"/>
                  </a:lnTo>
                  <a:lnTo>
                    <a:pt x="2502942" y="585921"/>
                  </a:lnTo>
                  <a:lnTo>
                    <a:pt x="2514381" y="585921"/>
                  </a:lnTo>
                  <a:lnTo>
                    <a:pt x="2525821" y="585921"/>
                  </a:lnTo>
                  <a:lnTo>
                    <a:pt x="2537260" y="585921"/>
                  </a:lnTo>
                  <a:lnTo>
                    <a:pt x="2548700" y="585921"/>
                  </a:lnTo>
                  <a:lnTo>
                    <a:pt x="2560139" y="585921"/>
                  </a:lnTo>
                  <a:lnTo>
                    <a:pt x="2571579" y="585921"/>
                  </a:lnTo>
                  <a:lnTo>
                    <a:pt x="2583018" y="585921"/>
                  </a:lnTo>
                  <a:lnTo>
                    <a:pt x="2594458" y="585921"/>
                  </a:lnTo>
                  <a:lnTo>
                    <a:pt x="2605897" y="585921"/>
                  </a:lnTo>
                  <a:lnTo>
                    <a:pt x="2617337" y="585921"/>
                  </a:lnTo>
                  <a:lnTo>
                    <a:pt x="2628776" y="585921"/>
                  </a:lnTo>
                  <a:lnTo>
                    <a:pt x="2640216" y="585921"/>
                  </a:lnTo>
                  <a:lnTo>
                    <a:pt x="2651655" y="585921"/>
                  </a:lnTo>
                  <a:lnTo>
                    <a:pt x="2663095" y="585921"/>
                  </a:lnTo>
                  <a:lnTo>
                    <a:pt x="2674535" y="585921"/>
                  </a:lnTo>
                  <a:lnTo>
                    <a:pt x="2685974" y="585921"/>
                  </a:lnTo>
                  <a:lnTo>
                    <a:pt x="2697413" y="585921"/>
                  </a:lnTo>
                  <a:lnTo>
                    <a:pt x="2708853" y="585921"/>
                  </a:lnTo>
                  <a:lnTo>
                    <a:pt x="2720293" y="585921"/>
                  </a:lnTo>
                  <a:lnTo>
                    <a:pt x="2731727" y="585921"/>
                  </a:lnTo>
                  <a:lnTo>
                    <a:pt x="2743172" y="585921"/>
                  </a:lnTo>
                  <a:lnTo>
                    <a:pt x="2754611" y="585921"/>
                  </a:lnTo>
                  <a:lnTo>
                    <a:pt x="2766046" y="585921"/>
                  </a:lnTo>
                  <a:lnTo>
                    <a:pt x="2777490" y="585921"/>
                  </a:lnTo>
                  <a:lnTo>
                    <a:pt x="2788925" y="585921"/>
                  </a:lnTo>
                  <a:lnTo>
                    <a:pt x="2800364" y="585921"/>
                  </a:lnTo>
                  <a:lnTo>
                    <a:pt x="2811804" y="585921"/>
                  </a:lnTo>
                  <a:lnTo>
                    <a:pt x="2823243" y="585921"/>
                  </a:lnTo>
                  <a:lnTo>
                    <a:pt x="2834683" y="585921"/>
                  </a:lnTo>
                  <a:lnTo>
                    <a:pt x="2846123" y="585921"/>
                  </a:lnTo>
                  <a:lnTo>
                    <a:pt x="2857562" y="585921"/>
                  </a:lnTo>
                  <a:lnTo>
                    <a:pt x="2869001" y="585921"/>
                  </a:lnTo>
                  <a:lnTo>
                    <a:pt x="2880441" y="585921"/>
                  </a:lnTo>
                  <a:lnTo>
                    <a:pt x="2891881" y="585921"/>
                  </a:lnTo>
                  <a:lnTo>
                    <a:pt x="2903320" y="585921"/>
                  </a:lnTo>
                  <a:lnTo>
                    <a:pt x="2914760" y="585921"/>
                  </a:lnTo>
                  <a:lnTo>
                    <a:pt x="2926199" y="585921"/>
                  </a:lnTo>
                  <a:lnTo>
                    <a:pt x="2937639" y="585921"/>
                  </a:lnTo>
                  <a:lnTo>
                    <a:pt x="2949078" y="585921"/>
                  </a:lnTo>
                  <a:lnTo>
                    <a:pt x="2960518" y="585921"/>
                  </a:lnTo>
                  <a:lnTo>
                    <a:pt x="2971957" y="585921"/>
                  </a:lnTo>
                  <a:lnTo>
                    <a:pt x="2983397" y="585921"/>
                  </a:lnTo>
                  <a:lnTo>
                    <a:pt x="2994837" y="585921"/>
                  </a:lnTo>
                  <a:lnTo>
                    <a:pt x="3006276" y="585921"/>
                  </a:lnTo>
                  <a:lnTo>
                    <a:pt x="3017715" y="585921"/>
                  </a:lnTo>
                  <a:lnTo>
                    <a:pt x="3029155" y="585921"/>
                  </a:lnTo>
                  <a:lnTo>
                    <a:pt x="3040594" y="585921"/>
                  </a:lnTo>
                  <a:lnTo>
                    <a:pt x="3052034" y="585921"/>
                  </a:lnTo>
                  <a:lnTo>
                    <a:pt x="3063474" y="585921"/>
                  </a:lnTo>
                  <a:lnTo>
                    <a:pt x="3074913" y="585921"/>
                  </a:lnTo>
                  <a:lnTo>
                    <a:pt x="3086352" y="585921"/>
                  </a:lnTo>
                  <a:lnTo>
                    <a:pt x="3097792" y="585921"/>
                  </a:lnTo>
                  <a:lnTo>
                    <a:pt x="3109232" y="585921"/>
                  </a:lnTo>
                  <a:lnTo>
                    <a:pt x="3120671" y="585921"/>
                  </a:lnTo>
                  <a:lnTo>
                    <a:pt x="3132111" y="585921"/>
                  </a:lnTo>
                  <a:lnTo>
                    <a:pt x="3143550" y="585921"/>
                  </a:lnTo>
                  <a:lnTo>
                    <a:pt x="3154990" y="585921"/>
                  </a:lnTo>
                  <a:lnTo>
                    <a:pt x="3166429" y="585921"/>
                  </a:lnTo>
                  <a:lnTo>
                    <a:pt x="3177869" y="585921"/>
                  </a:lnTo>
                  <a:lnTo>
                    <a:pt x="3189308" y="585921"/>
                  </a:lnTo>
                  <a:lnTo>
                    <a:pt x="3200748" y="585921"/>
                  </a:lnTo>
                  <a:lnTo>
                    <a:pt x="3212187" y="585921"/>
                  </a:lnTo>
                  <a:lnTo>
                    <a:pt x="3223627" y="585921"/>
                  </a:lnTo>
                  <a:lnTo>
                    <a:pt x="3235066" y="585921"/>
                  </a:lnTo>
                  <a:lnTo>
                    <a:pt x="3246501" y="585921"/>
                  </a:lnTo>
                  <a:lnTo>
                    <a:pt x="3257945" y="585921"/>
                  </a:lnTo>
                  <a:lnTo>
                    <a:pt x="3269385" y="585921"/>
                  </a:lnTo>
                  <a:lnTo>
                    <a:pt x="3280825" y="585921"/>
                  </a:lnTo>
                  <a:lnTo>
                    <a:pt x="3292264" y="585921"/>
                  </a:lnTo>
                  <a:lnTo>
                    <a:pt x="3303699" y="585921"/>
                  </a:lnTo>
                  <a:lnTo>
                    <a:pt x="3315143" y="585921"/>
                  </a:lnTo>
                  <a:lnTo>
                    <a:pt x="3326578" y="585921"/>
                  </a:lnTo>
                  <a:lnTo>
                    <a:pt x="3338017" y="585921"/>
                  </a:lnTo>
                  <a:lnTo>
                    <a:pt x="3349457" y="585921"/>
                  </a:lnTo>
                  <a:lnTo>
                    <a:pt x="3360896" y="585921"/>
                  </a:lnTo>
                  <a:lnTo>
                    <a:pt x="3372336" y="585921"/>
                  </a:lnTo>
                  <a:lnTo>
                    <a:pt x="3383776" y="585921"/>
                  </a:lnTo>
                  <a:lnTo>
                    <a:pt x="3395215" y="585921"/>
                  </a:lnTo>
                  <a:lnTo>
                    <a:pt x="3406654" y="585921"/>
                  </a:lnTo>
                  <a:lnTo>
                    <a:pt x="3418094" y="585921"/>
                  </a:lnTo>
                  <a:lnTo>
                    <a:pt x="3429534" y="585921"/>
                  </a:lnTo>
                  <a:lnTo>
                    <a:pt x="3440973" y="585921"/>
                  </a:lnTo>
                  <a:lnTo>
                    <a:pt x="3452413" y="585921"/>
                  </a:lnTo>
                  <a:lnTo>
                    <a:pt x="3463852" y="585921"/>
                  </a:lnTo>
                  <a:lnTo>
                    <a:pt x="3475292" y="585921"/>
                  </a:lnTo>
                  <a:lnTo>
                    <a:pt x="3486731" y="585921"/>
                  </a:lnTo>
                  <a:lnTo>
                    <a:pt x="3498171" y="585921"/>
                  </a:lnTo>
                  <a:lnTo>
                    <a:pt x="3509610" y="585921"/>
                  </a:lnTo>
                  <a:lnTo>
                    <a:pt x="3521050" y="585921"/>
                  </a:lnTo>
                  <a:lnTo>
                    <a:pt x="3532489" y="585921"/>
                  </a:lnTo>
                  <a:lnTo>
                    <a:pt x="3543929" y="585921"/>
                  </a:lnTo>
                  <a:lnTo>
                    <a:pt x="3555368" y="585921"/>
                  </a:lnTo>
                  <a:lnTo>
                    <a:pt x="3566808" y="585921"/>
                  </a:lnTo>
                  <a:lnTo>
                    <a:pt x="3578247" y="585921"/>
                  </a:lnTo>
                  <a:lnTo>
                    <a:pt x="3589687" y="585921"/>
                  </a:lnTo>
                  <a:lnTo>
                    <a:pt x="3601127" y="585921"/>
                  </a:lnTo>
                  <a:lnTo>
                    <a:pt x="3612566" y="585921"/>
                  </a:lnTo>
                  <a:lnTo>
                    <a:pt x="3624005" y="585921"/>
                  </a:lnTo>
                  <a:lnTo>
                    <a:pt x="3635445" y="585921"/>
                  </a:lnTo>
                  <a:lnTo>
                    <a:pt x="3646885" y="585921"/>
                  </a:lnTo>
                  <a:lnTo>
                    <a:pt x="3658324" y="585921"/>
                  </a:lnTo>
                  <a:lnTo>
                    <a:pt x="3669764" y="585921"/>
                  </a:lnTo>
                  <a:lnTo>
                    <a:pt x="3681203" y="585921"/>
                  </a:lnTo>
                  <a:lnTo>
                    <a:pt x="3692643" y="585921"/>
                  </a:lnTo>
                  <a:lnTo>
                    <a:pt x="3704082" y="585921"/>
                  </a:lnTo>
                  <a:lnTo>
                    <a:pt x="3715522" y="585921"/>
                  </a:lnTo>
                  <a:lnTo>
                    <a:pt x="3726961" y="585921"/>
                  </a:lnTo>
                  <a:lnTo>
                    <a:pt x="3738401" y="585921"/>
                  </a:lnTo>
                  <a:lnTo>
                    <a:pt x="3749840" y="585921"/>
                  </a:lnTo>
                  <a:lnTo>
                    <a:pt x="3761280" y="585921"/>
                  </a:lnTo>
                  <a:lnTo>
                    <a:pt x="3772719" y="585921"/>
                  </a:lnTo>
                  <a:lnTo>
                    <a:pt x="3784154" y="585921"/>
                  </a:lnTo>
                  <a:lnTo>
                    <a:pt x="3795598" y="585921"/>
                  </a:lnTo>
                  <a:lnTo>
                    <a:pt x="3807033" y="585921"/>
                  </a:lnTo>
                  <a:lnTo>
                    <a:pt x="3818473" y="585921"/>
                  </a:lnTo>
                  <a:lnTo>
                    <a:pt x="3829917" y="585921"/>
                  </a:lnTo>
                  <a:lnTo>
                    <a:pt x="3841352" y="585921"/>
                  </a:lnTo>
                  <a:lnTo>
                    <a:pt x="3852791" y="585921"/>
                  </a:lnTo>
                  <a:lnTo>
                    <a:pt x="3864231" y="585921"/>
                  </a:lnTo>
                  <a:lnTo>
                    <a:pt x="3875670" y="585921"/>
                  </a:lnTo>
                  <a:lnTo>
                    <a:pt x="3887110" y="585921"/>
                  </a:lnTo>
                  <a:lnTo>
                    <a:pt x="3898549" y="585921"/>
                  </a:lnTo>
                  <a:lnTo>
                    <a:pt x="3909989" y="585921"/>
                  </a:lnTo>
                  <a:lnTo>
                    <a:pt x="3921447" y="585921"/>
                  </a:lnTo>
                  <a:lnTo>
                    <a:pt x="3932878" y="585921"/>
                  </a:lnTo>
                  <a:lnTo>
                    <a:pt x="3944307" y="585921"/>
                  </a:lnTo>
                  <a:lnTo>
                    <a:pt x="3955737" y="585921"/>
                  </a:lnTo>
                  <a:lnTo>
                    <a:pt x="3967167" y="585921"/>
                  </a:lnTo>
                  <a:lnTo>
                    <a:pt x="3978645" y="585921"/>
                  </a:lnTo>
                  <a:lnTo>
                    <a:pt x="3990075" y="585921"/>
                  </a:lnTo>
                  <a:lnTo>
                    <a:pt x="4001505" y="585921"/>
                  </a:lnTo>
                  <a:lnTo>
                    <a:pt x="4012935" y="585921"/>
                  </a:lnTo>
                  <a:lnTo>
                    <a:pt x="4024365" y="585921"/>
                  </a:lnTo>
                  <a:lnTo>
                    <a:pt x="4035843" y="585921"/>
                  </a:lnTo>
                  <a:lnTo>
                    <a:pt x="4047273" y="585921"/>
                  </a:lnTo>
                  <a:lnTo>
                    <a:pt x="4058702" y="585921"/>
                  </a:lnTo>
                  <a:lnTo>
                    <a:pt x="4070133" y="585921"/>
                  </a:lnTo>
                  <a:lnTo>
                    <a:pt x="4081563" y="585921"/>
                  </a:lnTo>
                  <a:lnTo>
                    <a:pt x="4093040" y="585921"/>
                  </a:lnTo>
                  <a:lnTo>
                    <a:pt x="4104471" y="585921"/>
                  </a:lnTo>
                  <a:lnTo>
                    <a:pt x="4115900" y="585921"/>
                  </a:lnTo>
                  <a:lnTo>
                    <a:pt x="4127330" y="585921"/>
                  </a:lnTo>
                  <a:lnTo>
                    <a:pt x="4138760" y="585921"/>
                  </a:lnTo>
                  <a:lnTo>
                    <a:pt x="4150238" y="585921"/>
                  </a:lnTo>
                  <a:lnTo>
                    <a:pt x="4161668" y="585921"/>
                  </a:lnTo>
                  <a:lnTo>
                    <a:pt x="4173098" y="585921"/>
                  </a:lnTo>
                  <a:lnTo>
                    <a:pt x="4184528" y="585921"/>
                  </a:lnTo>
                  <a:lnTo>
                    <a:pt x="4195958" y="585921"/>
                  </a:lnTo>
                  <a:lnTo>
                    <a:pt x="4207436" y="585921"/>
                  </a:lnTo>
                  <a:lnTo>
                    <a:pt x="4218865" y="585921"/>
                  </a:lnTo>
                  <a:lnTo>
                    <a:pt x="4230296" y="585921"/>
                  </a:lnTo>
                  <a:lnTo>
                    <a:pt x="4241726" y="585921"/>
                  </a:lnTo>
                  <a:lnTo>
                    <a:pt x="4253156" y="585921"/>
                  </a:lnTo>
                  <a:lnTo>
                    <a:pt x="4264634" y="585921"/>
                  </a:lnTo>
                  <a:lnTo>
                    <a:pt x="4276063" y="585921"/>
                  </a:lnTo>
                  <a:lnTo>
                    <a:pt x="4287493" y="585921"/>
                  </a:lnTo>
                  <a:lnTo>
                    <a:pt x="4298923" y="585921"/>
                  </a:lnTo>
                  <a:lnTo>
                    <a:pt x="4310353" y="585921"/>
                  </a:lnTo>
                  <a:lnTo>
                    <a:pt x="4321831" y="585921"/>
                  </a:lnTo>
                  <a:lnTo>
                    <a:pt x="4333261" y="585921"/>
                  </a:lnTo>
                  <a:lnTo>
                    <a:pt x="4344691" y="585921"/>
                  </a:lnTo>
                  <a:lnTo>
                    <a:pt x="4356121" y="585921"/>
                  </a:lnTo>
                  <a:lnTo>
                    <a:pt x="4367551" y="585921"/>
                  </a:lnTo>
                  <a:lnTo>
                    <a:pt x="4379028" y="585921"/>
                  </a:lnTo>
                  <a:lnTo>
                    <a:pt x="4390458" y="585921"/>
                  </a:lnTo>
                  <a:lnTo>
                    <a:pt x="4401889" y="585921"/>
                  </a:lnTo>
                  <a:lnTo>
                    <a:pt x="4413319" y="585921"/>
                  </a:lnTo>
                  <a:lnTo>
                    <a:pt x="4424749" y="585921"/>
                  </a:lnTo>
                  <a:lnTo>
                    <a:pt x="4436226" y="585921"/>
                  </a:lnTo>
                  <a:lnTo>
                    <a:pt x="4447656" y="585921"/>
                  </a:lnTo>
                  <a:lnTo>
                    <a:pt x="4459086" y="585921"/>
                  </a:lnTo>
                  <a:lnTo>
                    <a:pt x="4470516" y="585921"/>
                  </a:lnTo>
                  <a:lnTo>
                    <a:pt x="4481946" y="585921"/>
                  </a:lnTo>
                  <a:lnTo>
                    <a:pt x="4493424" y="585921"/>
                  </a:lnTo>
                  <a:lnTo>
                    <a:pt x="4504854" y="585921"/>
                  </a:lnTo>
                  <a:lnTo>
                    <a:pt x="4516284" y="585921"/>
                  </a:lnTo>
                  <a:lnTo>
                    <a:pt x="4527714" y="585921"/>
                  </a:lnTo>
                  <a:lnTo>
                    <a:pt x="4539144" y="585921"/>
                  </a:lnTo>
                  <a:lnTo>
                    <a:pt x="4550621" y="585921"/>
                  </a:lnTo>
                  <a:lnTo>
                    <a:pt x="4562051" y="585921"/>
                  </a:lnTo>
                  <a:lnTo>
                    <a:pt x="4573482" y="585921"/>
                  </a:lnTo>
                  <a:lnTo>
                    <a:pt x="4584912" y="585921"/>
                  </a:lnTo>
                  <a:lnTo>
                    <a:pt x="4596341" y="585921"/>
                  </a:lnTo>
                  <a:lnTo>
                    <a:pt x="4607771" y="585921"/>
                  </a:lnTo>
                  <a:lnTo>
                    <a:pt x="4619249" y="585921"/>
                  </a:lnTo>
                  <a:lnTo>
                    <a:pt x="4630679" y="585921"/>
                  </a:lnTo>
                  <a:lnTo>
                    <a:pt x="4642109" y="585921"/>
                  </a:lnTo>
                  <a:lnTo>
                    <a:pt x="4653539" y="585921"/>
                  </a:lnTo>
                  <a:lnTo>
                    <a:pt x="4664969" y="585921"/>
                  </a:lnTo>
                  <a:lnTo>
                    <a:pt x="4676447" y="585921"/>
                  </a:lnTo>
                  <a:lnTo>
                    <a:pt x="4687877" y="585921"/>
                  </a:lnTo>
                  <a:lnTo>
                    <a:pt x="4699306" y="585921"/>
                  </a:lnTo>
                  <a:lnTo>
                    <a:pt x="4710737" y="585921"/>
                  </a:lnTo>
                  <a:lnTo>
                    <a:pt x="4722167" y="585921"/>
                  </a:lnTo>
                  <a:lnTo>
                    <a:pt x="4733644" y="585921"/>
                  </a:lnTo>
                  <a:lnTo>
                    <a:pt x="4745075" y="585921"/>
                  </a:lnTo>
                  <a:lnTo>
                    <a:pt x="4756504" y="585921"/>
                  </a:lnTo>
                  <a:lnTo>
                    <a:pt x="4767934" y="585921"/>
                  </a:lnTo>
                  <a:lnTo>
                    <a:pt x="4779364" y="585921"/>
                  </a:lnTo>
                  <a:lnTo>
                    <a:pt x="4790842" y="585921"/>
                  </a:lnTo>
                  <a:lnTo>
                    <a:pt x="4802272" y="585921"/>
                  </a:lnTo>
                  <a:lnTo>
                    <a:pt x="4813702" y="585921"/>
                  </a:lnTo>
                  <a:lnTo>
                    <a:pt x="4825132" y="585921"/>
                  </a:lnTo>
                  <a:lnTo>
                    <a:pt x="4836562" y="585921"/>
                  </a:lnTo>
                  <a:lnTo>
                    <a:pt x="4848040" y="585921"/>
                  </a:lnTo>
                  <a:lnTo>
                    <a:pt x="4859469" y="585921"/>
                  </a:lnTo>
                  <a:lnTo>
                    <a:pt x="4870899" y="585921"/>
                  </a:lnTo>
                  <a:lnTo>
                    <a:pt x="4882330" y="585921"/>
                  </a:lnTo>
                  <a:lnTo>
                    <a:pt x="4893760" y="585921"/>
                  </a:lnTo>
                  <a:lnTo>
                    <a:pt x="4905237" y="585921"/>
                  </a:lnTo>
                  <a:lnTo>
                    <a:pt x="4916667" y="585921"/>
                  </a:lnTo>
                  <a:lnTo>
                    <a:pt x="4928097" y="585921"/>
                  </a:lnTo>
                  <a:lnTo>
                    <a:pt x="4939527" y="585921"/>
                  </a:lnTo>
                  <a:lnTo>
                    <a:pt x="4950957" y="585921"/>
                  </a:lnTo>
                  <a:lnTo>
                    <a:pt x="4962435" y="585921"/>
                  </a:lnTo>
                  <a:lnTo>
                    <a:pt x="4973865" y="585921"/>
                  </a:lnTo>
                  <a:lnTo>
                    <a:pt x="4985295" y="585921"/>
                  </a:lnTo>
                  <a:lnTo>
                    <a:pt x="4996725" y="585921"/>
                  </a:lnTo>
                  <a:lnTo>
                    <a:pt x="5008155" y="585921"/>
                  </a:lnTo>
                  <a:lnTo>
                    <a:pt x="5019632" y="585921"/>
                  </a:lnTo>
                  <a:lnTo>
                    <a:pt x="5031062" y="585921"/>
                  </a:lnTo>
                  <a:lnTo>
                    <a:pt x="5042492" y="585921"/>
                  </a:lnTo>
                  <a:lnTo>
                    <a:pt x="5053923" y="585921"/>
                  </a:lnTo>
                  <a:lnTo>
                    <a:pt x="5065353" y="585921"/>
                  </a:lnTo>
                  <a:lnTo>
                    <a:pt x="5076830" y="585921"/>
                  </a:lnTo>
                  <a:lnTo>
                    <a:pt x="5088260" y="585921"/>
                  </a:lnTo>
                  <a:lnTo>
                    <a:pt x="5099690" y="585921"/>
                  </a:lnTo>
                  <a:lnTo>
                    <a:pt x="5111120" y="585921"/>
                  </a:lnTo>
                  <a:lnTo>
                    <a:pt x="5122550" y="585921"/>
                  </a:lnTo>
                  <a:lnTo>
                    <a:pt x="5134028" y="585921"/>
                  </a:lnTo>
                  <a:lnTo>
                    <a:pt x="5145458" y="585921"/>
                  </a:lnTo>
                  <a:lnTo>
                    <a:pt x="5156888" y="585921"/>
                  </a:lnTo>
                  <a:lnTo>
                    <a:pt x="5168318" y="585921"/>
                  </a:lnTo>
                  <a:lnTo>
                    <a:pt x="5179747" y="585921"/>
                  </a:lnTo>
                  <a:lnTo>
                    <a:pt x="5191225" y="585921"/>
                  </a:lnTo>
                  <a:lnTo>
                    <a:pt x="5202655" y="585921"/>
                  </a:lnTo>
                  <a:lnTo>
                    <a:pt x="5214085" y="585921"/>
                  </a:lnTo>
                  <a:lnTo>
                    <a:pt x="5225515" y="585921"/>
                  </a:lnTo>
                  <a:lnTo>
                    <a:pt x="5236945" y="585921"/>
                  </a:lnTo>
                  <a:lnTo>
                    <a:pt x="5248423" y="585921"/>
                  </a:lnTo>
                  <a:lnTo>
                    <a:pt x="5259853" y="585921"/>
                  </a:lnTo>
                  <a:lnTo>
                    <a:pt x="5271283" y="585921"/>
                  </a:lnTo>
                  <a:lnTo>
                    <a:pt x="5282713" y="585921"/>
                  </a:lnTo>
                  <a:lnTo>
                    <a:pt x="5294143" y="585921"/>
                  </a:lnTo>
                  <a:lnTo>
                    <a:pt x="5305621" y="585921"/>
                  </a:lnTo>
                  <a:lnTo>
                    <a:pt x="5317051" y="585921"/>
                  </a:lnTo>
                  <a:lnTo>
                    <a:pt x="5328481" y="585921"/>
                  </a:lnTo>
                  <a:lnTo>
                    <a:pt x="5339910" y="585921"/>
                  </a:lnTo>
                  <a:lnTo>
                    <a:pt x="5351340" y="585921"/>
                  </a:lnTo>
                  <a:lnTo>
                    <a:pt x="5362818" y="585921"/>
                  </a:lnTo>
                  <a:lnTo>
                    <a:pt x="5374248" y="585921"/>
                  </a:lnTo>
                  <a:lnTo>
                    <a:pt x="5385678" y="585921"/>
                  </a:lnTo>
                  <a:lnTo>
                    <a:pt x="5397108" y="585921"/>
                  </a:lnTo>
                  <a:lnTo>
                    <a:pt x="5408538" y="585921"/>
                  </a:lnTo>
                  <a:lnTo>
                    <a:pt x="5420016" y="585921"/>
                  </a:lnTo>
                  <a:lnTo>
                    <a:pt x="5431446" y="585921"/>
                  </a:lnTo>
                  <a:lnTo>
                    <a:pt x="5442876" y="585921"/>
                  </a:lnTo>
                  <a:lnTo>
                    <a:pt x="5454306" y="585921"/>
                  </a:lnTo>
                  <a:lnTo>
                    <a:pt x="5465736" y="585921"/>
                  </a:lnTo>
                  <a:lnTo>
                    <a:pt x="5477214" y="585921"/>
                  </a:lnTo>
                  <a:lnTo>
                    <a:pt x="5488643" y="585921"/>
                  </a:lnTo>
                  <a:lnTo>
                    <a:pt x="5500073" y="585921"/>
                  </a:lnTo>
                  <a:lnTo>
                    <a:pt x="5511503" y="585921"/>
                  </a:lnTo>
                  <a:lnTo>
                    <a:pt x="5522933" y="585921"/>
                  </a:lnTo>
                  <a:lnTo>
                    <a:pt x="5534411" y="585921"/>
                  </a:lnTo>
                  <a:lnTo>
                    <a:pt x="5545841" y="585921"/>
                  </a:lnTo>
                  <a:lnTo>
                    <a:pt x="5557271" y="585921"/>
                  </a:lnTo>
                  <a:lnTo>
                    <a:pt x="5568701" y="585921"/>
                  </a:lnTo>
                  <a:lnTo>
                    <a:pt x="5580131" y="585921"/>
                  </a:lnTo>
                  <a:lnTo>
                    <a:pt x="5591609" y="585921"/>
                  </a:lnTo>
                  <a:lnTo>
                    <a:pt x="5603038" y="585921"/>
                  </a:lnTo>
                  <a:lnTo>
                    <a:pt x="5614469" y="585921"/>
                  </a:lnTo>
                  <a:lnTo>
                    <a:pt x="5625899" y="585921"/>
                  </a:lnTo>
                  <a:lnTo>
                    <a:pt x="5637329" y="585921"/>
                  </a:lnTo>
                  <a:lnTo>
                    <a:pt x="5648759" y="585921"/>
                  </a:lnTo>
                  <a:lnTo>
                    <a:pt x="5660236" y="585921"/>
                  </a:lnTo>
                  <a:lnTo>
                    <a:pt x="5671666" y="585921"/>
                  </a:lnTo>
                  <a:lnTo>
                    <a:pt x="5683096" y="585921"/>
                  </a:lnTo>
                  <a:lnTo>
                    <a:pt x="5694526" y="585921"/>
                  </a:lnTo>
                  <a:lnTo>
                    <a:pt x="5705956" y="585921"/>
                  </a:lnTo>
                  <a:lnTo>
                    <a:pt x="5717434" y="585921"/>
                  </a:lnTo>
                  <a:lnTo>
                    <a:pt x="5728864" y="585921"/>
                  </a:lnTo>
                  <a:lnTo>
                    <a:pt x="5740294" y="585921"/>
                  </a:lnTo>
                  <a:lnTo>
                    <a:pt x="5751724" y="585921"/>
                  </a:lnTo>
                  <a:lnTo>
                    <a:pt x="5763154" y="585921"/>
                  </a:lnTo>
                  <a:lnTo>
                    <a:pt x="5774631" y="585921"/>
                  </a:lnTo>
                  <a:lnTo>
                    <a:pt x="5786062" y="585921"/>
                  </a:lnTo>
                  <a:lnTo>
                    <a:pt x="5797492" y="585921"/>
                  </a:lnTo>
                  <a:lnTo>
                    <a:pt x="5808921" y="585921"/>
                  </a:lnTo>
                  <a:lnTo>
                    <a:pt x="5820351" y="585921"/>
                  </a:lnTo>
                  <a:lnTo>
                    <a:pt x="5831829" y="585921"/>
                  </a:lnTo>
                  <a:lnTo>
                    <a:pt x="5843259" y="585921"/>
                  </a:lnTo>
                  <a:lnTo>
                    <a:pt x="5854689" y="585921"/>
                  </a:lnTo>
                  <a:lnTo>
                    <a:pt x="5866119" y="585921"/>
                  </a:lnTo>
                  <a:lnTo>
                    <a:pt x="5877549" y="585921"/>
                  </a:lnTo>
                  <a:lnTo>
                    <a:pt x="5889027" y="585921"/>
                  </a:lnTo>
                  <a:lnTo>
                    <a:pt x="5900457" y="585921"/>
                  </a:lnTo>
                  <a:lnTo>
                    <a:pt x="5911887" y="585921"/>
                  </a:lnTo>
                  <a:lnTo>
                    <a:pt x="5923317" y="585921"/>
                  </a:lnTo>
                  <a:lnTo>
                    <a:pt x="5934747" y="585921"/>
                  </a:lnTo>
                  <a:lnTo>
                    <a:pt x="5946225" y="585921"/>
                  </a:lnTo>
                  <a:lnTo>
                    <a:pt x="5957655" y="585921"/>
                  </a:lnTo>
                  <a:lnTo>
                    <a:pt x="5969084" y="585921"/>
                  </a:lnTo>
                  <a:lnTo>
                    <a:pt x="5980514" y="585921"/>
                  </a:lnTo>
                  <a:lnTo>
                    <a:pt x="5991944" y="585921"/>
                  </a:lnTo>
                  <a:lnTo>
                    <a:pt x="6003422" y="585921"/>
                  </a:lnTo>
                  <a:lnTo>
                    <a:pt x="6014852" y="585921"/>
                  </a:lnTo>
                  <a:lnTo>
                    <a:pt x="6026282" y="585921"/>
                  </a:lnTo>
                  <a:lnTo>
                    <a:pt x="6037712" y="585921"/>
                  </a:lnTo>
                  <a:lnTo>
                    <a:pt x="6049142" y="585921"/>
                  </a:lnTo>
                  <a:lnTo>
                    <a:pt x="6060620" y="585921"/>
                  </a:lnTo>
                  <a:lnTo>
                    <a:pt x="6072049" y="585921"/>
                  </a:lnTo>
                  <a:lnTo>
                    <a:pt x="6083480" y="585921"/>
                  </a:lnTo>
                  <a:lnTo>
                    <a:pt x="6094910" y="585921"/>
                  </a:lnTo>
                  <a:lnTo>
                    <a:pt x="6106340" y="585921"/>
                  </a:lnTo>
                  <a:lnTo>
                    <a:pt x="6117818" y="585921"/>
                  </a:lnTo>
                  <a:lnTo>
                    <a:pt x="6129247" y="585921"/>
                  </a:lnTo>
                  <a:lnTo>
                    <a:pt x="6140677" y="585921"/>
                  </a:lnTo>
                  <a:lnTo>
                    <a:pt x="6152107" y="585921"/>
                  </a:lnTo>
                  <a:lnTo>
                    <a:pt x="6163537" y="585921"/>
                  </a:lnTo>
                  <a:lnTo>
                    <a:pt x="6175015" y="585921"/>
                  </a:lnTo>
                  <a:lnTo>
                    <a:pt x="6186445" y="585921"/>
                  </a:lnTo>
                  <a:lnTo>
                    <a:pt x="6197875" y="585921"/>
                  </a:lnTo>
                  <a:lnTo>
                    <a:pt x="6209305" y="585921"/>
                  </a:lnTo>
                  <a:lnTo>
                    <a:pt x="6220735" y="585921"/>
                  </a:lnTo>
                  <a:lnTo>
                    <a:pt x="6232212" y="585921"/>
                  </a:lnTo>
                  <a:lnTo>
                    <a:pt x="6243642" y="585921"/>
                  </a:lnTo>
                  <a:lnTo>
                    <a:pt x="6255073" y="585921"/>
                  </a:lnTo>
                  <a:lnTo>
                    <a:pt x="6266503" y="585921"/>
                  </a:lnTo>
                  <a:lnTo>
                    <a:pt x="6277933" y="585921"/>
                  </a:lnTo>
                  <a:lnTo>
                    <a:pt x="6289410" y="585921"/>
                  </a:lnTo>
                  <a:lnTo>
                    <a:pt x="6300840" y="585921"/>
                  </a:lnTo>
                  <a:lnTo>
                    <a:pt x="6312270" y="585921"/>
                  </a:lnTo>
                  <a:lnTo>
                    <a:pt x="6323700" y="585921"/>
                  </a:lnTo>
                  <a:lnTo>
                    <a:pt x="6335130" y="585921"/>
                  </a:lnTo>
                  <a:lnTo>
                    <a:pt x="6346608" y="585921"/>
                  </a:lnTo>
                  <a:lnTo>
                    <a:pt x="6358038" y="585921"/>
                  </a:lnTo>
                  <a:lnTo>
                    <a:pt x="6369468" y="585921"/>
                  </a:lnTo>
                  <a:lnTo>
                    <a:pt x="6380898" y="585921"/>
                  </a:lnTo>
                  <a:lnTo>
                    <a:pt x="6392328" y="585921"/>
                  </a:lnTo>
                  <a:lnTo>
                    <a:pt x="6403805" y="585921"/>
                  </a:lnTo>
                  <a:lnTo>
                    <a:pt x="6415235" y="585921"/>
                  </a:lnTo>
                  <a:lnTo>
                    <a:pt x="6426666" y="585921"/>
                  </a:lnTo>
                  <a:lnTo>
                    <a:pt x="6438096" y="585921"/>
                  </a:lnTo>
                  <a:lnTo>
                    <a:pt x="6449525" y="585921"/>
                  </a:lnTo>
                  <a:lnTo>
                    <a:pt x="6461003" y="585921"/>
                  </a:lnTo>
                  <a:lnTo>
                    <a:pt x="6472433" y="585921"/>
                  </a:lnTo>
                  <a:lnTo>
                    <a:pt x="6483863" y="585921"/>
                  </a:lnTo>
                  <a:lnTo>
                    <a:pt x="6495293" y="585921"/>
                  </a:lnTo>
                  <a:lnTo>
                    <a:pt x="6506723" y="585921"/>
                  </a:lnTo>
                  <a:lnTo>
                    <a:pt x="6518201" y="585921"/>
                  </a:lnTo>
                  <a:lnTo>
                    <a:pt x="6529631" y="585921"/>
                  </a:lnTo>
                  <a:lnTo>
                    <a:pt x="6541061" y="585921"/>
                  </a:lnTo>
                  <a:lnTo>
                    <a:pt x="6552490" y="585921"/>
                  </a:lnTo>
                  <a:lnTo>
                    <a:pt x="6563921" y="585921"/>
                  </a:lnTo>
                  <a:lnTo>
                    <a:pt x="6575398" y="585921"/>
                  </a:lnTo>
                  <a:lnTo>
                    <a:pt x="6586828" y="585921"/>
                  </a:lnTo>
                  <a:lnTo>
                    <a:pt x="6598259" y="585921"/>
                  </a:lnTo>
                  <a:lnTo>
                    <a:pt x="6609688" y="585921"/>
                  </a:lnTo>
                  <a:lnTo>
                    <a:pt x="6621118" y="585921"/>
                  </a:lnTo>
                  <a:lnTo>
                    <a:pt x="6632596" y="585921"/>
                  </a:lnTo>
                  <a:lnTo>
                    <a:pt x="6644026" y="585921"/>
                  </a:lnTo>
                  <a:lnTo>
                    <a:pt x="6655456" y="585921"/>
                  </a:lnTo>
                  <a:lnTo>
                    <a:pt x="6666886" y="585921"/>
                  </a:lnTo>
                  <a:lnTo>
                    <a:pt x="6678316" y="585921"/>
                  </a:lnTo>
                  <a:lnTo>
                    <a:pt x="6689794" y="585921"/>
                  </a:lnTo>
                  <a:lnTo>
                    <a:pt x="6701224" y="585921"/>
                  </a:lnTo>
                  <a:lnTo>
                    <a:pt x="6712653" y="585921"/>
                  </a:lnTo>
                  <a:lnTo>
                    <a:pt x="6724083" y="585921"/>
                  </a:lnTo>
                  <a:lnTo>
                    <a:pt x="6735514" y="585921"/>
                  </a:lnTo>
                  <a:lnTo>
                    <a:pt x="6746944" y="585921"/>
                  </a:lnTo>
                  <a:lnTo>
                    <a:pt x="6758421" y="585921"/>
                  </a:lnTo>
                  <a:lnTo>
                    <a:pt x="6769851" y="585921"/>
                  </a:lnTo>
                  <a:lnTo>
                    <a:pt x="6781281" y="585921"/>
                  </a:lnTo>
                  <a:lnTo>
                    <a:pt x="6792711" y="585921"/>
                  </a:lnTo>
                  <a:lnTo>
                    <a:pt x="6804141" y="585921"/>
                  </a:lnTo>
                  <a:lnTo>
                    <a:pt x="6815619" y="585921"/>
                  </a:lnTo>
                  <a:lnTo>
                    <a:pt x="6827049" y="585921"/>
                  </a:lnTo>
                  <a:lnTo>
                    <a:pt x="6838479" y="585921"/>
                  </a:lnTo>
                  <a:lnTo>
                    <a:pt x="6849909" y="585921"/>
                  </a:lnTo>
                  <a:lnTo>
                    <a:pt x="6861339" y="585921"/>
                  </a:lnTo>
                  <a:lnTo>
                    <a:pt x="6872816" y="585921"/>
                  </a:lnTo>
                  <a:lnTo>
                    <a:pt x="6884246" y="585921"/>
                  </a:lnTo>
                  <a:lnTo>
                    <a:pt x="6895676" y="585921"/>
                  </a:lnTo>
                  <a:lnTo>
                    <a:pt x="6907107" y="585921"/>
                  </a:lnTo>
                  <a:lnTo>
                    <a:pt x="6918537" y="585921"/>
                  </a:lnTo>
                  <a:lnTo>
                    <a:pt x="6930014" y="585921"/>
                  </a:lnTo>
                  <a:lnTo>
                    <a:pt x="6941444" y="585921"/>
                  </a:lnTo>
                  <a:lnTo>
                    <a:pt x="6952874" y="585921"/>
                  </a:lnTo>
                  <a:lnTo>
                    <a:pt x="6964304" y="585921"/>
                  </a:lnTo>
                  <a:lnTo>
                    <a:pt x="6975734" y="585921"/>
                  </a:lnTo>
                  <a:lnTo>
                    <a:pt x="6987212" y="585921"/>
                  </a:lnTo>
                  <a:lnTo>
                    <a:pt x="6998642" y="585921"/>
                  </a:lnTo>
                  <a:lnTo>
                    <a:pt x="7010072" y="585921"/>
                  </a:lnTo>
                  <a:lnTo>
                    <a:pt x="7021502" y="585921"/>
                  </a:lnTo>
                  <a:lnTo>
                    <a:pt x="7032931" y="585921"/>
                  </a:lnTo>
                  <a:lnTo>
                    <a:pt x="7044409" y="585921"/>
                  </a:lnTo>
                  <a:lnTo>
                    <a:pt x="7055839" y="585921"/>
                  </a:lnTo>
                  <a:lnTo>
                    <a:pt x="7067269" y="585921"/>
                  </a:lnTo>
                  <a:lnTo>
                    <a:pt x="7078700" y="585921"/>
                  </a:lnTo>
                  <a:lnTo>
                    <a:pt x="7090129" y="585921"/>
                  </a:lnTo>
                  <a:lnTo>
                    <a:pt x="7101607" y="585921"/>
                  </a:lnTo>
                  <a:lnTo>
                    <a:pt x="7113037" y="585921"/>
                  </a:lnTo>
                  <a:lnTo>
                    <a:pt x="7124467" y="585921"/>
                  </a:lnTo>
                  <a:lnTo>
                    <a:pt x="7135897" y="585921"/>
                  </a:lnTo>
                  <a:lnTo>
                    <a:pt x="7147327" y="585921"/>
                  </a:lnTo>
                  <a:lnTo>
                    <a:pt x="7158805" y="585921"/>
                  </a:lnTo>
                  <a:lnTo>
                    <a:pt x="7170235" y="585921"/>
                  </a:lnTo>
                  <a:lnTo>
                    <a:pt x="7181665" y="585921"/>
                  </a:lnTo>
                  <a:lnTo>
                    <a:pt x="7193094" y="585921"/>
                  </a:lnTo>
                  <a:lnTo>
                    <a:pt x="7204524" y="585921"/>
                  </a:lnTo>
                  <a:lnTo>
                    <a:pt x="7216002" y="585921"/>
                  </a:lnTo>
                  <a:lnTo>
                    <a:pt x="7227432" y="585921"/>
                  </a:lnTo>
                  <a:lnTo>
                    <a:pt x="7238862" y="585921"/>
                  </a:lnTo>
                  <a:lnTo>
                    <a:pt x="7250292" y="585921"/>
                  </a:lnTo>
                  <a:lnTo>
                    <a:pt x="7261722" y="585921"/>
                  </a:lnTo>
                  <a:lnTo>
                    <a:pt x="7273200" y="585921"/>
                  </a:lnTo>
                  <a:lnTo>
                    <a:pt x="7284630" y="585921"/>
                  </a:lnTo>
                  <a:lnTo>
                    <a:pt x="7296060" y="585921"/>
                  </a:lnTo>
                  <a:lnTo>
                    <a:pt x="7307490" y="585921"/>
                  </a:lnTo>
                  <a:lnTo>
                    <a:pt x="7318920" y="585921"/>
                  </a:lnTo>
                  <a:lnTo>
                    <a:pt x="7330398" y="585921"/>
                  </a:lnTo>
                  <a:lnTo>
                    <a:pt x="7341828" y="585921"/>
                  </a:lnTo>
                  <a:lnTo>
                    <a:pt x="7353257" y="585921"/>
                  </a:lnTo>
                  <a:lnTo>
                    <a:pt x="7364687" y="585921"/>
                  </a:lnTo>
                  <a:lnTo>
                    <a:pt x="7376117" y="585921"/>
                  </a:lnTo>
                  <a:lnTo>
                    <a:pt x="7387595" y="585921"/>
                  </a:lnTo>
                  <a:lnTo>
                    <a:pt x="7399025" y="585921"/>
                  </a:lnTo>
                  <a:lnTo>
                    <a:pt x="7410455" y="585921"/>
                  </a:lnTo>
                  <a:lnTo>
                    <a:pt x="7421885" y="585921"/>
                  </a:lnTo>
                  <a:lnTo>
                    <a:pt x="7433315" y="585921"/>
                  </a:lnTo>
                  <a:lnTo>
                    <a:pt x="7444793" y="585921"/>
                  </a:lnTo>
                  <a:lnTo>
                    <a:pt x="7456222" y="585921"/>
                  </a:lnTo>
                  <a:lnTo>
                    <a:pt x="7467653" y="585921"/>
                  </a:lnTo>
                  <a:lnTo>
                    <a:pt x="7479083" y="585921"/>
                  </a:lnTo>
                  <a:lnTo>
                    <a:pt x="7490513" y="585921"/>
                  </a:lnTo>
                  <a:lnTo>
                    <a:pt x="7501990" y="585921"/>
                  </a:lnTo>
                  <a:lnTo>
                    <a:pt x="7513420" y="585921"/>
                  </a:lnTo>
                  <a:lnTo>
                    <a:pt x="7524850" y="585921"/>
                  </a:lnTo>
                  <a:lnTo>
                    <a:pt x="7536280" y="585921"/>
                  </a:lnTo>
                  <a:lnTo>
                    <a:pt x="7547710" y="585921"/>
                  </a:lnTo>
                  <a:lnTo>
                    <a:pt x="7559188" y="585921"/>
                  </a:lnTo>
                  <a:lnTo>
                    <a:pt x="7570618" y="585921"/>
                  </a:lnTo>
                  <a:lnTo>
                    <a:pt x="7582048" y="585921"/>
                  </a:lnTo>
                  <a:lnTo>
                    <a:pt x="7593478" y="585921"/>
                  </a:lnTo>
                  <a:lnTo>
                    <a:pt x="7604908" y="585921"/>
                  </a:lnTo>
                  <a:lnTo>
                    <a:pt x="7616385" y="585921"/>
                  </a:lnTo>
                  <a:lnTo>
                    <a:pt x="7627815" y="585921"/>
                  </a:lnTo>
                  <a:lnTo>
                    <a:pt x="7639246" y="585921"/>
                  </a:lnTo>
                  <a:lnTo>
                    <a:pt x="7650676" y="585921"/>
                  </a:lnTo>
                  <a:lnTo>
                    <a:pt x="7662106" y="585921"/>
                  </a:lnTo>
                  <a:lnTo>
                    <a:pt x="7673583" y="585921"/>
                  </a:lnTo>
                  <a:lnTo>
                    <a:pt x="7685013" y="585921"/>
                  </a:lnTo>
                  <a:lnTo>
                    <a:pt x="7696443" y="585921"/>
                  </a:lnTo>
                  <a:lnTo>
                    <a:pt x="7707873" y="585921"/>
                  </a:lnTo>
                  <a:lnTo>
                    <a:pt x="7719303" y="585921"/>
                  </a:lnTo>
                  <a:lnTo>
                    <a:pt x="7730733" y="585921"/>
                  </a:lnTo>
                  <a:lnTo>
                    <a:pt x="7742211" y="585921"/>
                  </a:lnTo>
                  <a:lnTo>
                    <a:pt x="7753641" y="585921"/>
                  </a:lnTo>
                  <a:lnTo>
                    <a:pt x="7765071" y="585921"/>
                  </a:lnTo>
                  <a:lnTo>
                    <a:pt x="7776501" y="585921"/>
                  </a:lnTo>
                  <a:lnTo>
                    <a:pt x="7787931" y="585921"/>
                  </a:lnTo>
                  <a:lnTo>
                    <a:pt x="7799408" y="585921"/>
                  </a:lnTo>
                  <a:lnTo>
                    <a:pt x="7810839" y="585921"/>
                  </a:lnTo>
                  <a:lnTo>
                    <a:pt x="7822268" y="585921"/>
                  </a:lnTo>
                  <a:lnTo>
                    <a:pt x="7833698" y="585921"/>
                  </a:lnTo>
                  <a:lnTo>
                    <a:pt x="7845128" y="585921"/>
                  </a:lnTo>
                  <a:lnTo>
                    <a:pt x="7856606" y="585921"/>
                  </a:lnTo>
                  <a:lnTo>
                    <a:pt x="7868036" y="585921"/>
                  </a:lnTo>
                  <a:lnTo>
                    <a:pt x="7879466" y="585921"/>
                  </a:lnTo>
                  <a:lnTo>
                    <a:pt x="7890896" y="585921"/>
                  </a:lnTo>
                  <a:lnTo>
                    <a:pt x="7902326" y="585921"/>
                  </a:lnTo>
                  <a:lnTo>
                    <a:pt x="7913804" y="585921"/>
                  </a:lnTo>
                  <a:lnTo>
                    <a:pt x="7925234" y="585921"/>
                  </a:lnTo>
                  <a:lnTo>
                    <a:pt x="7936663" y="585921"/>
                  </a:lnTo>
                  <a:lnTo>
                    <a:pt x="7948094" y="585921"/>
                  </a:lnTo>
                  <a:lnTo>
                    <a:pt x="7959524" y="585921"/>
                  </a:lnTo>
                  <a:lnTo>
                    <a:pt x="7971001" y="585921"/>
                  </a:lnTo>
                  <a:lnTo>
                    <a:pt x="7982431" y="585921"/>
                  </a:lnTo>
                  <a:lnTo>
                    <a:pt x="7993861" y="585921"/>
                  </a:lnTo>
                  <a:lnTo>
                    <a:pt x="8005291" y="585921"/>
                  </a:lnTo>
                  <a:lnTo>
                    <a:pt x="8016721" y="585921"/>
                  </a:lnTo>
                  <a:lnTo>
                    <a:pt x="8028199" y="585921"/>
                  </a:lnTo>
                  <a:lnTo>
                    <a:pt x="8039629" y="585921"/>
                  </a:lnTo>
                  <a:lnTo>
                    <a:pt x="8051059" y="585921"/>
                  </a:lnTo>
                  <a:lnTo>
                    <a:pt x="8062489" y="585921"/>
                  </a:lnTo>
                  <a:lnTo>
                    <a:pt x="8073919" y="585921"/>
                  </a:lnTo>
                  <a:lnTo>
                    <a:pt x="8085396" y="585921"/>
                  </a:lnTo>
                  <a:lnTo>
                    <a:pt x="8096826" y="585921"/>
                  </a:lnTo>
                  <a:lnTo>
                    <a:pt x="8108256" y="585921"/>
                  </a:lnTo>
                  <a:lnTo>
                    <a:pt x="8119687" y="585921"/>
                  </a:lnTo>
                  <a:lnTo>
                    <a:pt x="8131117" y="585921"/>
                  </a:lnTo>
                  <a:lnTo>
                    <a:pt x="8142594" y="585921"/>
                  </a:lnTo>
                  <a:lnTo>
                    <a:pt x="8154024" y="585921"/>
                  </a:lnTo>
                  <a:lnTo>
                    <a:pt x="8165454" y="585921"/>
                  </a:lnTo>
                  <a:lnTo>
                    <a:pt x="8176884" y="585921"/>
                  </a:lnTo>
                  <a:lnTo>
                    <a:pt x="8188314" y="585921"/>
                  </a:lnTo>
                  <a:lnTo>
                    <a:pt x="8199792" y="585921"/>
                  </a:lnTo>
                  <a:lnTo>
                    <a:pt x="8211222" y="585921"/>
                  </a:lnTo>
                  <a:lnTo>
                    <a:pt x="8222652" y="585921"/>
                  </a:lnTo>
                  <a:lnTo>
                    <a:pt x="8234082" y="585921"/>
                  </a:lnTo>
                  <a:lnTo>
                    <a:pt x="8245512" y="585921"/>
                  </a:lnTo>
                  <a:lnTo>
                    <a:pt x="8256989" y="585921"/>
                  </a:lnTo>
                  <a:lnTo>
                    <a:pt x="8268419" y="585921"/>
                  </a:lnTo>
                  <a:lnTo>
                    <a:pt x="8279850" y="585921"/>
                  </a:lnTo>
                  <a:lnTo>
                    <a:pt x="8291280" y="585921"/>
                  </a:lnTo>
                  <a:lnTo>
                    <a:pt x="8302709" y="585921"/>
                  </a:lnTo>
                  <a:lnTo>
                    <a:pt x="8314187" y="585921"/>
                  </a:lnTo>
                  <a:lnTo>
                    <a:pt x="8325617" y="585921"/>
                  </a:lnTo>
                  <a:lnTo>
                    <a:pt x="8337047" y="585921"/>
                  </a:lnTo>
                  <a:lnTo>
                    <a:pt x="8348477" y="585921"/>
                  </a:lnTo>
                  <a:lnTo>
                    <a:pt x="8359907" y="585921"/>
                  </a:lnTo>
                  <a:lnTo>
                    <a:pt x="8371385" y="585921"/>
                  </a:lnTo>
                  <a:lnTo>
                    <a:pt x="8382815" y="585921"/>
                  </a:lnTo>
                  <a:lnTo>
                    <a:pt x="8394245" y="585921"/>
                  </a:lnTo>
                  <a:lnTo>
                    <a:pt x="8405674" y="585921"/>
                  </a:lnTo>
                  <a:lnTo>
                    <a:pt x="8417104" y="585921"/>
                  </a:lnTo>
                  <a:lnTo>
                    <a:pt x="8428582" y="585921"/>
                  </a:lnTo>
                  <a:lnTo>
                    <a:pt x="8440012" y="585921"/>
                  </a:lnTo>
                  <a:lnTo>
                    <a:pt x="8451442" y="585921"/>
                  </a:lnTo>
                  <a:lnTo>
                    <a:pt x="8462872" y="585921"/>
                  </a:lnTo>
                  <a:lnTo>
                    <a:pt x="8474302" y="585921"/>
                  </a:lnTo>
                  <a:lnTo>
                    <a:pt x="8485780" y="585921"/>
                  </a:lnTo>
                  <a:lnTo>
                    <a:pt x="8497210" y="585921"/>
                  </a:lnTo>
                  <a:lnTo>
                    <a:pt x="8508640" y="585921"/>
                  </a:lnTo>
                  <a:lnTo>
                    <a:pt x="8520069" y="585921"/>
                  </a:lnTo>
                  <a:lnTo>
                    <a:pt x="8531500" y="585921"/>
                  </a:lnTo>
                  <a:lnTo>
                    <a:pt x="8542977" y="585921"/>
                  </a:lnTo>
                  <a:lnTo>
                    <a:pt x="8554407" y="585921"/>
                  </a:lnTo>
                  <a:lnTo>
                    <a:pt x="8565837" y="585921"/>
                  </a:lnTo>
                  <a:lnTo>
                    <a:pt x="8577267" y="585921"/>
                  </a:lnTo>
                  <a:lnTo>
                    <a:pt x="8588697" y="585921"/>
                  </a:lnTo>
                  <a:lnTo>
                    <a:pt x="8600175" y="585921"/>
                  </a:lnTo>
                  <a:lnTo>
                    <a:pt x="8611605" y="585921"/>
                  </a:lnTo>
                  <a:lnTo>
                    <a:pt x="8623035" y="585921"/>
                  </a:lnTo>
                  <a:lnTo>
                    <a:pt x="8634465" y="585921"/>
                  </a:lnTo>
                  <a:lnTo>
                    <a:pt x="8645895" y="585921"/>
                  </a:lnTo>
                  <a:lnTo>
                    <a:pt x="8657373" y="585921"/>
                  </a:lnTo>
                  <a:lnTo>
                    <a:pt x="8668802" y="585921"/>
                  </a:lnTo>
                  <a:lnTo>
                    <a:pt x="8680232" y="585921"/>
                  </a:lnTo>
                  <a:lnTo>
                    <a:pt x="8691662" y="585921"/>
                  </a:lnTo>
                  <a:lnTo>
                    <a:pt x="8703093" y="585921"/>
                  </a:lnTo>
                  <a:lnTo>
                    <a:pt x="8714570" y="585921"/>
                  </a:lnTo>
                  <a:lnTo>
                    <a:pt x="8726000" y="585921"/>
                  </a:lnTo>
                  <a:lnTo>
                    <a:pt x="8737430" y="585921"/>
                  </a:lnTo>
                  <a:lnTo>
                    <a:pt x="8748860" y="585921"/>
                  </a:lnTo>
                  <a:lnTo>
                    <a:pt x="8760290" y="585921"/>
                  </a:lnTo>
                  <a:lnTo>
                    <a:pt x="8771768" y="585921"/>
                  </a:lnTo>
                  <a:lnTo>
                    <a:pt x="8783198" y="585921"/>
                  </a:lnTo>
                  <a:lnTo>
                    <a:pt x="8794628" y="585921"/>
                  </a:lnTo>
                  <a:lnTo>
                    <a:pt x="8806058" y="585921"/>
                  </a:lnTo>
                  <a:lnTo>
                    <a:pt x="8817488" y="585921"/>
                  </a:lnTo>
                  <a:lnTo>
                    <a:pt x="8828918" y="585921"/>
                  </a:lnTo>
                  <a:lnTo>
                    <a:pt x="8840395" y="585921"/>
                  </a:lnTo>
                  <a:lnTo>
                    <a:pt x="8851825" y="585921"/>
                  </a:lnTo>
                  <a:lnTo>
                    <a:pt x="8863256" y="585921"/>
                  </a:lnTo>
                  <a:lnTo>
                    <a:pt x="8874686" y="585921"/>
                  </a:lnTo>
                  <a:lnTo>
                    <a:pt x="8886115" y="585921"/>
                  </a:lnTo>
                  <a:lnTo>
                    <a:pt x="8897593" y="585921"/>
                  </a:lnTo>
                  <a:lnTo>
                    <a:pt x="8909022" y="585921"/>
                  </a:lnTo>
                  <a:lnTo>
                    <a:pt x="8920453" y="585921"/>
                  </a:lnTo>
                  <a:lnTo>
                    <a:pt x="8931883" y="585921"/>
                  </a:lnTo>
                  <a:lnTo>
                    <a:pt x="8943313" y="585921"/>
                  </a:lnTo>
                  <a:lnTo>
                    <a:pt x="8954791" y="585921"/>
                  </a:lnTo>
                  <a:lnTo>
                    <a:pt x="8966220" y="585921"/>
                  </a:lnTo>
                  <a:lnTo>
                    <a:pt x="8977651" y="585921"/>
                  </a:lnTo>
                  <a:lnTo>
                    <a:pt x="8989080" y="585921"/>
                  </a:lnTo>
                  <a:lnTo>
                    <a:pt x="9000511" y="585921"/>
                  </a:lnTo>
                  <a:lnTo>
                    <a:pt x="9011988" y="585921"/>
                  </a:lnTo>
                  <a:lnTo>
                    <a:pt x="9023418" y="585921"/>
                  </a:lnTo>
                  <a:lnTo>
                    <a:pt x="9034849" y="585921"/>
                  </a:lnTo>
                  <a:lnTo>
                    <a:pt x="9046278" y="585921"/>
                  </a:lnTo>
                  <a:lnTo>
                    <a:pt x="9057709" y="585921"/>
                  </a:lnTo>
                  <a:lnTo>
                    <a:pt x="9069186" y="585921"/>
                  </a:lnTo>
                  <a:lnTo>
                    <a:pt x="9080615" y="585921"/>
                  </a:lnTo>
                  <a:lnTo>
                    <a:pt x="9092046" y="585921"/>
                  </a:lnTo>
                  <a:lnTo>
                    <a:pt x="9103476" y="585921"/>
                  </a:lnTo>
                  <a:lnTo>
                    <a:pt x="9114906" y="585921"/>
                  </a:lnTo>
                  <a:lnTo>
                    <a:pt x="9126384" y="585921"/>
                  </a:lnTo>
                  <a:lnTo>
                    <a:pt x="9137813" y="585921"/>
                  </a:lnTo>
                  <a:lnTo>
                    <a:pt x="9149244" y="585921"/>
                  </a:lnTo>
                  <a:lnTo>
                    <a:pt x="9160673" y="585921"/>
                  </a:lnTo>
                  <a:lnTo>
                    <a:pt x="9172104" y="585921"/>
                  </a:lnTo>
                  <a:lnTo>
                    <a:pt x="9183581" y="585921"/>
                  </a:lnTo>
                  <a:lnTo>
                    <a:pt x="9195011" y="585921"/>
                  </a:lnTo>
                  <a:lnTo>
                    <a:pt x="9206442" y="585921"/>
                  </a:lnTo>
                  <a:lnTo>
                    <a:pt x="9217871" y="585921"/>
                  </a:lnTo>
                  <a:lnTo>
                    <a:pt x="9229301" y="585921"/>
                  </a:lnTo>
                  <a:lnTo>
                    <a:pt x="9240779" y="585921"/>
                  </a:lnTo>
                  <a:lnTo>
                    <a:pt x="9252209" y="585921"/>
                  </a:lnTo>
                  <a:lnTo>
                    <a:pt x="9263639" y="585921"/>
                  </a:lnTo>
                  <a:lnTo>
                    <a:pt x="9275069" y="585921"/>
                  </a:lnTo>
                  <a:lnTo>
                    <a:pt x="9286498" y="585921"/>
                  </a:lnTo>
                  <a:lnTo>
                    <a:pt x="9297977" y="585921"/>
                  </a:lnTo>
                  <a:lnTo>
                    <a:pt x="9309406" y="585921"/>
                  </a:lnTo>
                  <a:lnTo>
                    <a:pt x="9320837" y="585921"/>
                  </a:lnTo>
                  <a:lnTo>
                    <a:pt x="9332266" y="585921"/>
                  </a:lnTo>
                  <a:lnTo>
                    <a:pt x="9343696" y="585921"/>
                  </a:lnTo>
                  <a:lnTo>
                    <a:pt x="9355174" y="585921"/>
                  </a:lnTo>
                  <a:lnTo>
                    <a:pt x="9366604" y="585921"/>
                  </a:lnTo>
                  <a:lnTo>
                    <a:pt x="9378035" y="585921"/>
                  </a:lnTo>
                  <a:lnTo>
                    <a:pt x="9389464" y="585921"/>
                  </a:lnTo>
                  <a:lnTo>
                    <a:pt x="9400894" y="585921"/>
                  </a:lnTo>
                  <a:lnTo>
                    <a:pt x="9412372" y="585921"/>
                  </a:lnTo>
                  <a:lnTo>
                    <a:pt x="9423802" y="585921"/>
                  </a:lnTo>
                  <a:lnTo>
                    <a:pt x="9435232" y="585921"/>
                  </a:lnTo>
                  <a:lnTo>
                    <a:pt x="9446662" y="585921"/>
                  </a:lnTo>
                  <a:lnTo>
                    <a:pt x="9458091" y="585921"/>
                  </a:lnTo>
                  <a:lnTo>
                    <a:pt x="9469570" y="585921"/>
                  </a:lnTo>
                  <a:lnTo>
                    <a:pt x="9480999" y="585921"/>
                  </a:lnTo>
                  <a:lnTo>
                    <a:pt x="9492429" y="585921"/>
                  </a:lnTo>
                  <a:lnTo>
                    <a:pt x="9503859" y="585921"/>
                  </a:lnTo>
                  <a:lnTo>
                    <a:pt x="9515289" y="585921"/>
                  </a:lnTo>
                  <a:lnTo>
                    <a:pt x="9526767" y="585921"/>
                  </a:lnTo>
                  <a:lnTo>
                    <a:pt x="9538197" y="585921"/>
                  </a:lnTo>
                  <a:lnTo>
                    <a:pt x="9549626" y="585921"/>
                  </a:lnTo>
                  <a:lnTo>
                    <a:pt x="9561057" y="585921"/>
                  </a:lnTo>
                  <a:lnTo>
                    <a:pt x="9572487" y="585921"/>
                  </a:lnTo>
                  <a:lnTo>
                    <a:pt x="9583965" y="585921"/>
                  </a:lnTo>
                  <a:lnTo>
                    <a:pt x="9595395" y="585921"/>
                  </a:lnTo>
                  <a:lnTo>
                    <a:pt x="9606824" y="585921"/>
                  </a:lnTo>
                  <a:lnTo>
                    <a:pt x="9618255" y="585921"/>
                  </a:lnTo>
                  <a:lnTo>
                    <a:pt x="9629684" y="585921"/>
                  </a:lnTo>
                  <a:lnTo>
                    <a:pt x="9641163" y="585921"/>
                  </a:lnTo>
                  <a:lnTo>
                    <a:pt x="9652592" y="585921"/>
                  </a:lnTo>
                  <a:lnTo>
                    <a:pt x="9664022" y="585921"/>
                  </a:lnTo>
                  <a:lnTo>
                    <a:pt x="9675452" y="585921"/>
                  </a:lnTo>
                  <a:lnTo>
                    <a:pt x="9686882" y="585921"/>
                  </a:lnTo>
                  <a:lnTo>
                    <a:pt x="9698360" y="585921"/>
                  </a:lnTo>
                  <a:lnTo>
                    <a:pt x="9709790" y="585921"/>
                  </a:lnTo>
                  <a:lnTo>
                    <a:pt x="9721219" y="585921"/>
                  </a:lnTo>
                  <a:lnTo>
                    <a:pt x="9732650" y="585921"/>
                  </a:lnTo>
                  <a:lnTo>
                    <a:pt x="9744080" y="585921"/>
                  </a:lnTo>
                  <a:lnTo>
                    <a:pt x="9755557" y="585921"/>
                  </a:lnTo>
                  <a:lnTo>
                    <a:pt x="9766988" y="585921"/>
                  </a:lnTo>
                  <a:lnTo>
                    <a:pt x="9778417" y="585921"/>
                  </a:lnTo>
                  <a:lnTo>
                    <a:pt x="9789848" y="585921"/>
                  </a:lnTo>
                  <a:lnTo>
                    <a:pt x="9801277" y="585921"/>
                  </a:lnTo>
                  <a:lnTo>
                    <a:pt x="9812755" y="585921"/>
                  </a:lnTo>
                  <a:lnTo>
                    <a:pt x="9824185" y="585921"/>
                  </a:lnTo>
                  <a:lnTo>
                    <a:pt x="9835615" y="585921"/>
                  </a:lnTo>
                  <a:lnTo>
                    <a:pt x="9847045" y="585921"/>
                  </a:lnTo>
                  <a:lnTo>
                    <a:pt x="9858475" y="585921"/>
                  </a:lnTo>
                  <a:lnTo>
                    <a:pt x="9869952" y="585921"/>
                  </a:lnTo>
                  <a:lnTo>
                    <a:pt x="9881383" y="585921"/>
                  </a:lnTo>
                  <a:lnTo>
                    <a:pt x="9892812" y="585921"/>
                  </a:lnTo>
                  <a:lnTo>
                    <a:pt x="9904243" y="585921"/>
                  </a:lnTo>
                  <a:lnTo>
                    <a:pt x="9915673" y="585921"/>
                  </a:lnTo>
                  <a:lnTo>
                    <a:pt x="9927102" y="585921"/>
                  </a:lnTo>
                  <a:lnTo>
                    <a:pt x="9938581" y="585921"/>
                  </a:lnTo>
                  <a:lnTo>
                    <a:pt x="9950010" y="585921"/>
                  </a:lnTo>
                  <a:lnTo>
                    <a:pt x="9961441" y="585921"/>
                  </a:lnTo>
                  <a:lnTo>
                    <a:pt x="9972870" y="585921"/>
                  </a:lnTo>
                  <a:lnTo>
                    <a:pt x="9984300" y="585921"/>
                  </a:lnTo>
                  <a:lnTo>
                    <a:pt x="9995778" y="585921"/>
                  </a:lnTo>
                  <a:lnTo>
                    <a:pt x="10007208" y="585921"/>
                  </a:lnTo>
                  <a:lnTo>
                    <a:pt x="10018638" y="585921"/>
                  </a:lnTo>
                  <a:lnTo>
                    <a:pt x="10030068" y="585921"/>
                  </a:lnTo>
                  <a:lnTo>
                    <a:pt x="10041498" y="585921"/>
                  </a:lnTo>
                  <a:lnTo>
                    <a:pt x="10052976" y="585921"/>
                  </a:lnTo>
                  <a:lnTo>
                    <a:pt x="10064405" y="585921"/>
                  </a:lnTo>
                  <a:lnTo>
                    <a:pt x="10075835" y="585921"/>
                  </a:lnTo>
                  <a:lnTo>
                    <a:pt x="10087266" y="585921"/>
                  </a:lnTo>
                  <a:lnTo>
                    <a:pt x="10098695" y="585921"/>
                  </a:lnTo>
                  <a:lnTo>
                    <a:pt x="10110174" y="585921"/>
                  </a:lnTo>
                  <a:lnTo>
                    <a:pt x="10121603" y="585921"/>
                  </a:lnTo>
                  <a:lnTo>
                    <a:pt x="10133033" y="585921"/>
                  </a:lnTo>
                  <a:lnTo>
                    <a:pt x="10144463" y="585921"/>
                  </a:lnTo>
                  <a:lnTo>
                    <a:pt x="10155893" y="585921"/>
                  </a:lnTo>
                  <a:lnTo>
                    <a:pt x="10167371" y="585921"/>
                  </a:lnTo>
                  <a:lnTo>
                    <a:pt x="10178801" y="585921"/>
                  </a:lnTo>
                  <a:lnTo>
                    <a:pt x="10190230" y="585921"/>
                  </a:lnTo>
                  <a:lnTo>
                    <a:pt x="10201661" y="585921"/>
                  </a:lnTo>
                  <a:lnTo>
                    <a:pt x="10213091" y="585921"/>
                  </a:lnTo>
                  <a:lnTo>
                    <a:pt x="10224569" y="585921"/>
                  </a:lnTo>
                  <a:lnTo>
                    <a:pt x="10235998" y="585921"/>
                  </a:lnTo>
                  <a:lnTo>
                    <a:pt x="10247428" y="585921"/>
                  </a:lnTo>
                  <a:lnTo>
                    <a:pt x="10258859" y="585921"/>
                  </a:lnTo>
                  <a:lnTo>
                    <a:pt x="10270288" y="585921"/>
                  </a:lnTo>
                  <a:lnTo>
                    <a:pt x="10281767" y="585921"/>
                  </a:lnTo>
                  <a:lnTo>
                    <a:pt x="10293196" y="585921"/>
                  </a:lnTo>
                  <a:lnTo>
                    <a:pt x="10304626" y="585921"/>
                  </a:lnTo>
                  <a:lnTo>
                    <a:pt x="10316056" y="585921"/>
                  </a:lnTo>
                  <a:lnTo>
                    <a:pt x="10327486" y="585921"/>
                  </a:lnTo>
                  <a:lnTo>
                    <a:pt x="10338963" y="585921"/>
                  </a:lnTo>
                  <a:lnTo>
                    <a:pt x="10350394" y="585921"/>
                  </a:lnTo>
                  <a:lnTo>
                    <a:pt x="10361823" y="585921"/>
                  </a:lnTo>
                  <a:lnTo>
                    <a:pt x="10373254" y="585921"/>
                  </a:lnTo>
                  <a:lnTo>
                    <a:pt x="10384684" y="585921"/>
                  </a:lnTo>
                  <a:lnTo>
                    <a:pt x="10396161" y="585921"/>
                  </a:lnTo>
                  <a:lnTo>
                    <a:pt x="10407591" y="585921"/>
                  </a:lnTo>
                  <a:lnTo>
                    <a:pt x="10419021" y="585921"/>
                  </a:lnTo>
                  <a:lnTo>
                    <a:pt x="10430452" y="585921"/>
                  </a:lnTo>
                  <a:lnTo>
                    <a:pt x="10441881" y="585921"/>
                  </a:lnTo>
                  <a:lnTo>
                    <a:pt x="10453358" y="585921"/>
                  </a:lnTo>
                  <a:lnTo>
                    <a:pt x="10464789" y="585921"/>
                  </a:lnTo>
                  <a:lnTo>
                    <a:pt x="10476219" y="585921"/>
                  </a:lnTo>
                  <a:lnTo>
                    <a:pt x="10487649" y="585921"/>
                  </a:lnTo>
                  <a:lnTo>
                    <a:pt x="10499079" y="585921"/>
                  </a:lnTo>
                  <a:lnTo>
                    <a:pt x="10510556" y="585921"/>
                  </a:lnTo>
                  <a:lnTo>
                    <a:pt x="10521987" y="585921"/>
                  </a:lnTo>
                  <a:lnTo>
                    <a:pt x="10533416" y="585921"/>
                  </a:lnTo>
                  <a:lnTo>
                    <a:pt x="10544847" y="585921"/>
                  </a:lnTo>
                  <a:lnTo>
                    <a:pt x="10556277" y="585921"/>
                  </a:lnTo>
                  <a:lnTo>
                    <a:pt x="10567754" y="585921"/>
                  </a:lnTo>
                  <a:lnTo>
                    <a:pt x="10579184" y="585921"/>
                  </a:lnTo>
                  <a:lnTo>
                    <a:pt x="10590614" y="585921"/>
                  </a:lnTo>
                  <a:lnTo>
                    <a:pt x="10602045" y="585921"/>
                  </a:lnTo>
                  <a:lnTo>
                    <a:pt x="10613474" y="585921"/>
                  </a:lnTo>
                  <a:lnTo>
                    <a:pt x="10624951" y="585921"/>
                  </a:lnTo>
                  <a:lnTo>
                    <a:pt x="10636382" y="585921"/>
                  </a:lnTo>
                  <a:lnTo>
                    <a:pt x="10647812" y="585921"/>
                  </a:lnTo>
                  <a:lnTo>
                    <a:pt x="10659241" y="585921"/>
                  </a:lnTo>
                  <a:lnTo>
                    <a:pt x="10670672" y="585921"/>
                  </a:lnTo>
                  <a:lnTo>
                    <a:pt x="10682149" y="585921"/>
                  </a:lnTo>
                  <a:lnTo>
                    <a:pt x="10693580" y="585921"/>
                  </a:lnTo>
                  <a:lnTo>
                    <a:pt x="10705009" y="585921"/>
                  </a:lnTo>
                  <a:lnTo>
                    <a:pt x="10716439" y="585921"/>
                  </a:lnTo>
                  <a:lnTo>
                    <a:pt x="10727870" y="585921"/>
                  </a:lnTo>
                  <a:lnTo>
                    <a:pt x="10739347" y="585921"/>
                  </a:lnTo>
                  <a:lnTo>
                    <a:pt x="10750778" y="585921"/>
                  </a:lnTo>
                  <a:lnTo>
                    <a:pt x="10762207" y="585921"/>
                  </a:lnTo>
                  <a:lnTo>
                    <a:pt x="10773637" y="585921"/>
                  </a:lnTo>
                  <a:lnTo>
                    <a:pt x="10785067" y="585921"/>
                  </a:lnTo>
                  <a:lnTo>
                    <a:pt x="10796544" y="585921"/>
                  </a:lnTo>
                  <a:lnTo>
                    <a:pt x="10807975" y="585921"/>
                  </a:lnTo>
                  <a:lnTo>
                    <a:pt x="10819405" y="585921"/>
                  </a:lnTo>
                  <a:lnTo>
                    <a:pt x="10830834" y="585921"/>
                  </a:lnTo>
                  <a:lnTo>
                    <a:pt x="10842265" y="585921"/>
                  </a:lnTo>
                  <a:lnTo>
                    <a:pt x="10853742" y="585921"/>
                  </a:lnTo>
                  <a:lnTo>
                    <a:pt x="10865173" y="585921"/>
                  </a:lnTo>
                  <a:lnTo>
                    <a:pt x="10876602" y="585921"/>
                  </a:lnTo>
                  <a:lnTo>
                    <a:pt x="10888032" y="585921"/>
                  </a:lnTo>
                  <a:lnTo>
                    <a:pt x="10899463" y="585921"/>
                  </a:lnTo>
                  <a:lnTo>
                    <a:pt x="10910892" y="585921"/>
                  </a:lnTo>
                  <a:lnTo>
                    <a:pt x="10922369" y="585921"/>
                  </a:lnTo>
                  <a:lnTo>
                    <a:pt x="10933800" y="585921"/>
                  </a:lnTo>
                  <a:lnTo>
                    <a:pt x="10945230" y="585921"/>
                  </a:lnTo>
                  <a:lnTo>
                    <a:pt x="10956660" y="585921"/>
                  </a:lnTo>
                  <a:lnTo>
                    <a:pt x="10968090" y="585921"/>
                  </a:lnTo>
                  <a:lnTo>
                    <a:pt x="10979567" y="585921"/>
                  </a:lnTo>
                  <a:lnTo>
                    <a:pt x="10990998" y="585921"/>
                  </a:lnTo>
                  <a:lnTo>
                    <a:pt x="11002427" y="585921"/>
                  </a:lnTo>
                  <a:lnTo>
                    <a:pt x="11013858" y="585921"/>
                  </a:lnTo>
                  <a:lnTo>
                    <a:pt x="11025287" y="585921"/>
                  </a:lnTo>
                  <a:lnTo>
                    <a:pt x="11036765" y="585921"/>
                  </a:lnTo>
                  <a:lnTo>
                    <a:pt x="11048195" y="585921"/>
                  </a:lnTo>
                  <a:lnTo>
                    <a:pt x="11059625" y="585921"/>
                  </a:lnTo>
                  <a:lnTo>
                    <a:pt x="11071056" y="585921"/>
                  </a:lnTo>
                  <a:lnTo>
                    <a:pt x="11082485" y="585921"/>
                  </a:lnTo>
                  <a:lnTo>
                    <a:pt x="11093962" y="585921"/>
                  </a:lnTo>
                  <a:lnTo>
                    <a:pt x="11105393" y="585921"/>
                  </a:lnTo>
                  <a:lnTo>
                    <a:pt x="11116823" y="585921"/>
                  </a:lnTo>
                  <a:lnTo>
                    <a:pt x="11128253" y="585921"/>
                  </a:lnTo>
                  <a:lnTo>
                    <a:pt x="11139683" y="585921"/>
                  </a:lnTo>
                  <a:lnTo>
                    <a:pt x="11151160" y="585921"/>
                  </a:lnTo>
                  <a:lnTo>
                    <a:pt x="11162591" y="585921"/>
                  </a:lnTo>
                  <a:lnTo>
                    <a:pt x="11174020" y="585921"/>
                  </a:lnTo>
                  <a:lnTo>
                    <a:pt x="11185451" y="585921"/>
                  </a:lnTo>
                  <a:lnTo>
                    <a:pt x="11196881" y="585921"/>
                  </a:lnTo>
                  <a:lnTo>
                    <a:pt x="11208358" y="585921"/>
                  </a:lnTo>
                  <a:lnTo>
                    <a:pt x="11218359" y="58592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CBC5A8A9-5633-E14E-BE1E-28317A237682}"/>
                </a:ext>
              </a:extLst>
            </p:cNvPr>
            <p:cNvSpPr/>
            <p:nvPr/>
          </p:nvSpPr>
          <p:spPr>
            <a:xfrm>
              <a:off x="851149" y="5055117"/>
              <a:ext cx="11218359" cy="1045644"/>
            </a:xfrm>
            <a:custGeom>
              <a:avLst/>
              <a:gdLst>
                <a:gd name="connsiteX0" fmla="*/ 0 w 11218359"/>
                <a:gd name="connsiteY0" fmla="*/ 1045645 h 1045644"/>
                <a:gd name="connsiteX1" fmla="*/ 9149 w 11218359"/>
                <a:gd name="connsiteY1" fmla="*/ 1045645 h 1045644"/>
                <a:gd name="connsiteX2" fmla="*/ 20588 w 11218359"/>
                <a:gd name="connsiteY2" fmla="*/ 1045645 h 1045644"/>
                <a:gd name="connsiteX3" fmla="*/ 32028 w 11218359"/>
                <a:gd name="connsiteY3" fmla="*/ 1045645 h 1045644"/>
                <a:gd name="connsiteX4" fmla="*/ 43467 w 11218359"/>
                <a:gd name="connsiteY4" fmla="*/ 1045645 h 1045644"/>
                <a:gd name="connsiteX5" fmla="*/ 54907 w 11218359"/>
                <a:gd name="connsiteY5" fmla="*/ 1045645 h 1045644"/>
                <a:gd name="connsiteX6" fmla="*/ 66346 w 11218359"/>
                <a:gd name="connsiteY6" fmla="*/ 1045645 h 1045644"/>
                <a:gd name="connsiteX7" fmla="*/ 77786 w 11218359"/>
                <a:gd name="connsiteY7" fmla="*/ 1045645 h 1045644"/>
                <a:gd name="connsiteX8" fmla="*/ 89225 w 11218359"/>
                <a:gd name="connsiteY8" fmla="*/ 1045645 h 1045644"/>
                <a:gd name="connsiteX9" fmla="*/ 100665 w 11218359"/>
                <a:gd name="connsiteY9" fmla="*/ 1045645 h 1045644"/>
                <a:gd name="connsiteX10" fmla="*/ 112104 w 11218359"/>
                <a:gd name="connsiteY10" fmla="*/ 1045645 h 1045644"/>
                <a:gd name="connsiteX11" fmla="*/ 123544 w 11218359"/>
                <a:gd name="connsiteY11" fmla="*/ 1045645 h 1045644"/>
                <a:gd name="connsiteX12" fmla="*/ 134979 w 11218359"/>
                <a:gd name="connsiteY12" fmla="*/ 1045645 h 1045644"/>
                <a:gd name="connsiteX13" fmla="*/ 146423 w 11218359"/>
                <a:gd name="connsiteY13" fmla="*/ 1045645 h 1045644"/>
                <a:gd name="connsiteX14" fmla="*/ 157858 w 11218359"/>
                <a:gd name="connsiteY14" fmla="*/ 1045645 h 1045644"/>
                <a:gd name="connsiteX15" fmla="*/ 169297 w 11218359"/>
                <a:gd name="connsiteY15" fmla="*/ 1045645 h 1045644"/>
                <a:gd name="connsiteX16" fmla="*/ 180737 w 11218359"/>
                <a:gd name="connsiteY16" fmla="*/ 1045645 h 1045644"/>
                <a:gd name="connsiteX17" fmla="*/ 192176 w 11218359"/>
                <a:gd name="connsiteY17" fmla="*/ 1045645 h 1045644"/>
                <a:gd name="connsiteX18" fmla="*/ 203616 w 11218359"/>
                <a:gd name="connsiteY18" fmla="*/ 1045645 h 1045644"/>
                <a:gd name="connsiteX19" fmla="*/ 215055 w 11218359"/>
                <a:gd name="connsiteY19" fmla="*/ 1045645 h 1045644"/>
                <a:gd name="connsiteX20" fmla="*/ 226495 w 11218359"/>
                <a:gd name="connsiteY20" fmla="*/ 1045645 h 1045644"/>
                <a:gd name="connsiteX21" fmla="*/ 237935 w 11218359"/>
                <a:gd name="connsiteY21" fmla="*/ 1045645 h 1045644"/>
                <a:gd name="connsiteX22" fmla="*/ 249374 w 11218359"/>
                <a:gd name="connsiteY22" fmla="*/ 1045645 h 1045644"/>
                <a:gd name="connsiteX23" fmla="*/ 260814 w 11218359"/>
                <a:gd name="connsiteY23" fmla="*/ 1045645 h 1045644"/>
                <a:gd name="connsiteX24" fmla="*/ 272253 w 11218359"/>
                <a:gd name="connsiteY24" fmla="*/ 1045645 h 1045644"/>
                <a:gd name="connsiteX25" fmla="*/ 283693 w 11218359"/>
                <a:gd name="connsiteY25" fmla="*/ 1045645 h 1045644"/>
                <a:gd name="connsiteX26" fmla="*/ 295132 w 11218359"/>
                <a:gd name="connsiteY26" fmla="*/ 1045645 h 1045644"/>
                <a:gd name="connsiteX27" fmla="*/ 306572 w 11218359"/>
                <a:gd name="connsiteY27" fmla="*/ 1045645 h 1045644"/>
                <a:gd name="connsiteX28" fmla="*/ 318011 w 11218359"/>
                <a:gd name="connsiteY28" fmla="*/ 1045645 h 1045644"/>
                <a:gd name="connsiteX29" fmla="*/ 329451 w 11218359"/>
                <a:gd name="connsiteY29" fmla="*/ 1045645 h 1045644"/>
                <a:gd name="connsiteX30" fmla="*/ 340890 w 11218359"/>
                <a:gd name="connsiteY30" fmla="*/ 1045645 h 1045644"/>
                <a:gd name="connsiteX31" fmla="*/ 352330 w 11218359"/>
                <a:gd name="connsiteY31" fmla="*/ 1045645 h 1045644"/>
                <a:gd name="connsiteX32" fmla="*/ 363769 w 11218359"/>
                <a:gd name="connsiteY32" fmla="*/ 1045645 h 1045644"/>
                <a:gd name="connsiteX33" fmla="*/ 375209 w 11218359"/>
                <a:gd name="connsiteY33" fmla="*/ 1045645 h 1045644"/>
                <a:gd name="connsiteX34" fmla="*/ 386648 w 11218359"/>
                <a:gd name="connsiteY34" fmla="*/ 1045645 h 1045644"/>
                <a:gd name="connsiteX35" fmla="*/ 398088 w 11218359"/>
                <a:gd name="connsiteY35" fmla="*/ 1045645 h 1045644"/>
                <a:gd name="connsiteX36" fmla="*/ 409527 w 11218359"/>
                <a:gd name="connsiteY36" fmla="*/ 1045645 h 1045644"/>
                <a:gd name="connsiteX37" fmla="*/ 420967 w 11218359"/>
                <a:gd name="connsiteY37" fmla="*/ 1045645 h 1045644"/>
                <a:gd name="connsiteX38" fmla="*/ 432406 w 11218359"/>
                <a:gd name="connsiteY38" fmla="*/ 1045645 h 1045644"/>
                <a:gd name="connsiteX39" fmla="*/ 443846 w 11218359"/>
                <a:gd name="connsiteY39" fmla="*/ 1045645 h 1045644"/>
                <a:gd name="connsiteX40" fmla="*/ 455285 w 11218359"/>
                <a:gd name="connsiteY40" fmla="*/ 1045645 h 1045644"/>
                <a:gd name="connsiteX41" fmla="*/ 466725 w 11218359"/>
                <a:gd name="connsiteY41" fmla="*/ 1045645 h 1045644"/>
                <a:gd name="connsiteX42" fmla="*/ 478165 w 11218359"/>
                <a:gd name="connsiteY42" fmla="*/ 1045645 h 1045644"/>
                <a:gd name="connsiteX43" fmla="*/ 489604 w 11218359"/>
                <a:gd name="connsiteY43" fmla="*/ 1045645 h 1045644"/>
                <a:gd name="connsiteX44" fmla="*/ 501044 w 11218359"/>
                <a:gd name="connsiteY44" fmla="*/ 1045645 h 1045644"/>
                <a:gd name="connsiteX45" fmla="*/ 512483 w 11218359"/>
                <a:gd name="connsiteY45" fmla="*/ 1045645 h 1045644"/>
                <a:gd name="connsiteX46" fmla="*/ 523923 w 11218359"/>
                <a:gd name="connsiteY46" fmla="*/ 1045645 h 1045644"/>
                <a:gd name="connsiteX47" fmla="*/ 535362 w 11218359"/>
                <a:gd name="connsiteY47" fmla="*/ 1045645 h 1045644"/>
                <a:gd name="connsiteX48" fmla="*/ 546802 w 11218359"/>
                <a:gd name="connsiteY48" fmla="*/ 1045645 h 1045644"/>
                <a:gd name="connsiteX49" fmla="*/ 558241 w 11218359"/>
                <a:gd name="connsiteY49" fmla="*/ 1045645 h 1045644"/>
                <a:gd name="connsiteX50" fmla="*/ 569681 w 11218359"/>
                <a:gd name="connsiteY50" fmla="*/ 1045645 h 1045644"/>
                <a:gd name="connsiteX51" fmla="*/ 581120 w 11218359"/>
                <a:gd name="connsiteY51" fmla="*/ 1045645 h 1045644"/>
                <a:gd name="connsiteX52" fmla="*/ 592560 w 11218359"/>
                <a:gd name="connsiteY52" fmla="*/ 1045645 h 1045644"/>
                <a:gd name="connsiteX53" fmla="*/ 603999 w 11218359"/>
                <a:gd name="connsiteY53" fmla="*/ 1045645 h 1045644"/>
                <a:gd name="connsiteX54" fmla="*/ 615439 w 11218359"/>
                <a:gd name="connsiteY54" fmla="*/ 1045645 h 1045644"/>
                <a:gd name="connsiteX55" fmla="*/ 626878 w 11218359"/>
                <a:gd name="connsiteY55" fmla="*/ 1045645 h 1045644"/>
                <a:gd name="connsiteX56" fmla="*/ 638318 w 11218359"/>
                <a:gd name="connsiteY56" fmla="*/ 1045645 h 1045644"/>
                <a:gd name="connsiteX57" fmla="*/ 649757 w 11218359"/>
                <a:gd name="connsiteY57" fmla="*/ 1045645 h 1045644"/>
                <a:gd name="connsiteX58" fmla="*/ 661192 w 11218359"/>
                <a:gd name="connsiteY58" fmla="*/ 1045645 h 1045644"/>
                <a:gd name="connsiteX59" fmla="*/ 672632 w 11218359"/>
                <a:gd name="connsiteY59" fmla="*/ 1045645 h 1045644"/>
                <a:gd name="connsiteX60" fmla="*/ 684071 w 11218359"/>
                <a:gd name="connsiteY60" fmla="*/ 1045645 h 1045644"/>
                <a:gd name="connsiteX61" fmla="*/ 695511 w 11218359"/>
                <a:gd name="connsiteY61" fmla="*/ 1045645 h 1045644"/>
                <a:gd name="connsiteX62" fmla="*/ 706950 w 11218359"/>
                <a:gd name="connsiteY62" fmla="*/ 1045645 h 1045644"/>
                <a:gd name="connsiteX63" fmla="*/ 718390 w 11218359"/>
                <a:gd name="connsiteY63" fmla="*/ 1045645 h 1045644"/>
                <a:gd name="connsiteX64" fmla="*/ 729829 w 11218359"/>
                <a:gd name="connsiteY64" fmla="*/ 1045645 h 1045644"/>
                <a:gd name="connsiteX65" fmla="*/ 741269 w 11218359"/>
                <a:gd name="connsiteY65" fmla="*/ 1045645 h 1045644"/>
                <a:gd name="connsiteX66" fmla="*/ 752708 w 11218359"/>
                <a:gd name="connsiteY66" fmla="*/ 1045645 h 1045644"/>
                <a:gd name="connsiteX67" fmla="*/ 764148 w 11218359"/>
                <a:gd name="connsiteY67" fmla="*/ 1045645 h 1045644"/>
                <a:gd name="connsiteX68" fmla="*/ 775587 w 11218359"/>
                <a:gd name="connsiteY68" fmla="*/ 1045645 h 1045644"/>
                <a:gd name="connsiteX69" fmla="*/ 787027 w 11218359"/>
                <a:gd name="connsiteY69" fmla="*/ 1045645 h 1045644"/>
                <a:gd name="connsiteX70" fmla="*/ 798467 w 11218359"/>
                <a:gd name="connsiteY70" fmla="*/ 1045645 h 1045644"/>
                <a:gd name="connsiteX71" fmla="*/ 809906 w 11218359"/>
                <a:gd name="connsiteY71" fmla="*/ 1045645 h 1045644"/>
                <a:gd name="connsiteX72" fmla="*/ 821346 w 11218359"/>
                <a:gd name="connsiteY72" fmla="*/ 1045645 h 1045644"/>
                <a:gd name="connsiteX73" fmla="*/ 832785 w 11218359"/>
                <a:gd name="connsiteY73" fmla="*/ 1045645 h 1045644"/>
                <a:gd name="connsiteX74" fmla="*/ 844225 w 11218359"/>
                <a:gd name="connsiteY74" fmla="*/ 1045645 h 1045644"/>
                <a:gd name="connsiteX75" fmla="*/ 855664 w 11218359"/>
                <a:gd name="connsiteY75" fmla="*/ 1045645 h 1045644"/>
                <a:gd name="connsiteX76" fmla="*/ 867104 w 11218359"/>
                <a:gd name="connsiteY76" fmla="*/ 1045645 h 1045644"/>
                <a:gd name="connsiteX77" fmla="*/ 878543 w 11218359"/>
                <a:gd name="connsiteY77" fmla="*/ 1045645 h 1045644"/>
                <a:gd name="connsiteX78" fmla="*/ 889983 w 11218359"/>
                <a:gd name="connsiteY78" fmla="*/ 1045645 h 1045644"/>
                <a:gd name="connsiteX79" fmla="*/ 901422 w 11218359"/>
                <a:gd name="connsiteY79" fmla="*/ 1045645 h 1045644"/>
                <a:gd name="connsiteX80" fmla="*/ 912862 w 11218359"/>
                <a:gd name="connsiteY80" fmla="*/ 1045645 h 1045644"/>
                <a:gd name="connsiteX81" fmla="*/ 924301 w 11218359"/>
                <a:gd name="connsiteY81" fmla="*/ 1045645 h 1045644"/>
                <a:gd name="connsiteX82" fmla="*/ 935741 w 11218359"/>
                <a:gd name="connsiteY82" fmla="*/ 1045645 h 1045644"/>
                <a:gd name="connsiteX83" fmla="*/ 947180 w 11218359"/>
                <a:gd name="connsiteY83" fmla="*/ 1045645 h 1045644"/>
                <a:gd name="connsiteX84" fmla="*/ 958620 w 11218359"/>
                <a:gd name="connsiteY84" fmla="*/ 1045645 h 1045644"/>
                <a:gd name="connsiteX85" fmla="*/ 970059 w 11218359"/>
                <a:gd name="connsiteY85" fmla="*/ 1045645 h 1045644"/>
                <a:gd name="connsiteX86" fmla="*/ 981499 w 11218359"/>
                <a:gd name="connsiteY86" fmla="*/ 1045645 h 1045644"/>
                <a:gd name="connsiteX87" fmla="*/ 992938 w 11218359"/>
                <a:gd name="connsiteY87" fmla="*/ 1045645 h 1045644"/>
                <a:gd name="connsiteX88" fmla="*/ 1004378 w 11218359"/>
                <a:gd name="connsiteY88" fmla="*/ 1045645 h 1045644"/>
                <a:gd name="connsiteX89" fmla="*/ 1015818 w 11218359"/>
                <a:gd name="connsiteY89" fmla="*/ 1045645 h 1045644"/>
                <a:gd name="connsiteX90" fmla="*/ 1027257 w 11218359"/>
                <a:gd name="connsiteY90" fmla="*/ 1045645 h 1045644"/>
                <a:gd name="connsiteX91" fmla="*/ 1038697 w 11218359"/>
                <a:gd name="connsiteY91" fmla="*/ 1045645 h 1045644"/>
                <a:gd name="connsiteX92" fmla="*/ 1050136 w 11218359"/>
                <a:gd name="connsiteY92" fmla="*/ 1045645 h 1045644"/>
                <a:gd name="connsiteX93" fmla="*/ 1061576 w 11218359"/>
                <a:gd name="connsiteY93" fmla="*/ 1045645 h 1045644"/>
                <a:gd name="connsiteX94" fmla="*/ 1073015 w 11218359"/>
                <a:gd name="connsiteY94" fmla="*/ 1045645 h 1045644"/>
                <a:gd name="connsiteX95" fmla="*/ 1084455 w 11218359"/>
                <a:gd name="connsiteY95" fmla="*/ 1045645 h 1045644"/>
                <a:gd name="connsiteX96" fmla="*/ 1095894 w 11218359"/>
                <a:gd name="connsiteY96" fmla="*/ 1045645 h 1045644"/>
                <a:gd name="connsiteX97" fmla="*/ 1107334 w 11218359"/>
                <a:gd name="connsiteY97" fmla="*/ 1045645 h 1045644"/>
                <a:gd name="connsiteX98" fmla="*/ 1118773 w 11218359"/>
                <a:gd name="connsiteY98" fmla="*/ 1045645 h 1045644"/>
                <a:gd name="connsiteX99" fmla="*/ 1130213 w 11218359"/>
                <a:gd name="connsiteY99" fmla="*/ 1045645 h 1045644"/>
                <a:gd name="connsiteX100" fmla="*/ 1141652 w 11218359"/>
                <a:gd name="connsiteY100" fmla="*/ 1045645 h 1045644"/>
                <a:gd name="connsiteX101" fmla="*/ 1153092 w 11218359"/>
                <a:gd name="connsiteY101" fmla="*/ 1045645 h 1045644"/>
                <a:gd name="connsiteX102" fmla="*/ 1164531 w 11218359"/>
                <a:gd name="connsiteY102" fmla="*/ 1045645 h 1045644"/>
                <a:gd name="connsiteX103" fmla="*/ 1175971 w 11218359"/>
                <a:gd name="connsiteY103" fmla="*/ 1045645 h 1045644"/>
                <a:gd name="connsiteX104" fmla="*/ 1187406 w 11218359"/>
                <a:gd name="connsiteY104" fmla="*/ 1045645 h 1045644"/>
                <a:gd name="connsiteX105" fmla="*/ 1198845 w 11218359"/>
                <a:gd name="connsiteY105" fmla="*/ 1045645 h 1045644"/>
                <a:gd name="connsiteX106" fmla="*/ 1210285 w 11218359"/>
                <a:gd name="connsiteY106" fmla="*/ 1045645 h 1045644"/>
                <a:gd name="connsiteX107" fmla="*/ 1221724 w 11218359"/>
                <a:gd name="connsiteY107" fmla="*/ 1045645 h 1045644"/>
                <a:gd name="connsiteX108" fmla="*/ 1233164 w 11218359"/>
                <a:gd name="connsiteY108" fmla="*/ 1045645 h 1045644"/>
                <a:gd name="connsiteX109" fmla="*/ 1244603 w 11218359"/>
                <a:gd name="connsiteY109" fmla="*/ 1045645 h 1045644"/>
                <a:gd name="connsiteX110" fmla="*/ 1256043 w 11218359"/>
                <a:gd name="connsiteY110" fmla="*/ 1045645 h 1045644"/>
                <a:gd name="connsiteX111" fmla="*/ 1267482 w 11218359"/>
                <a:gd name="connsiteY111" fmla="*/ 1045645 h 1045644"/>
                <a:gd name="connsiteX112" fmla="*/ 1278922 w 11218359"/>
                <a:gd name="connsiteY112" fmla="*/ 1045645 h 1045644"/>
                <a:gd name="connsiteX113" fmla="*/ 1290361 w 11218359"/>
                <a:gd name="connsiteY113" fmla="*/ 1045645 h 1045644"/>
                <a:gd name="connsiteX114" fmla="*/ 1301801 w 11218359"/>
                <a:gd name="connsiteY114" fmla="*/ 1045645 h 1045644"/>
                <a:gd name="connsiteX115" fmla="*/ 1313240 w 11218359"/>
                <a:gd name="connsiteY115" fmla="*/ 1045645 h 1045644"/>
                <a:gd name="connsiteX116" fmla="*/ 1324680 w 11218359"/>
                <a:gd name="connsiteY116" fmla="*/ 1045645 h 1045644"/>
                <a:gd name="connsiteX117" fmla="*/ 1336120 w 11218359"/>
                <a:gd name="connsiteY117" fmla="*/ 1045645 h 1045644"/>
                <a:gd name="connsiteX118" fmla="*/ 1347559 w 11218359"/>
                <a:gd name="connsiteY118" fmla="*/ 1045645 h 1045644"/>
                <a:gd name="connsiteX119" fmla="*/ 1358999 w 11218359"/>
                <a:gd name="connsiteY119" fmla="*/ 1045645 h 1045644"/>
                <a:gd name="connsiteX120" fmla="*/ 1370438 w 11218359"/>
                <a:gd name="connsiteY120" fmla="*/ 1045645 h 1045644"/>
                <a:gd name="connsiteX121" fmla="*/ 1381878 w 11218359"/>
                <a:gd name="connsiteY121" fmla="*/ 1045645 h 1045644"/>
                <a:gd name="connsiteX122" fmla="*/ 1393317 w 11218359"/>
                <a:gd name="connsiteY122" fmla="*/ 1045645 h 1045644"/>
                <a:gd name="connsiteX123" fmla="*/ 1404757 w 11218359"/>
                <a:gd name="connsiteY123" fmla="*/ 1045645 h 1045644"/>
                <a:gd name="connsiteX124" fmla="*/ 1416196 w 11218359"/>
                <a:gd name="connsiteY124" fmla="*/ 1045645 h 1045644"/>
                <a:gd name="connsiteX125" fmla="*/ 1427636 w 11218359"/>
                <a:gd name="connsiteY125" fmla="*/ 1045645 h 1045644"/>
                <a:gd name="connsiteX126" fmla="*/ 1439075 w 11218359"/>
                <a:gd name="connsiteY126" fmla="*/ 1045645 h 1045644"/>
                <a:gd name="connsiteX127" fmla="*/ 1450515 w 11218359"/>
                <a:gd name="connsiteY127" fmla="*/ 1045645 h 1045644"/>
                <a:gd name="connsiteX128" fmla="*/ 1461954 w 11218359"/>
                <a:gd name="connsiteY128" fmla="*/ 1045645 h 1045644"/>
                <a:gd name="connsiteX129" fmla="*/ 1473394 w 11218359"/>
                <a:gd name="connsiteY129" fmla="*/ 1045645 h 1045644"/>
                <a:gd name="connsiteX130" fmla="*/ 1484833 w 11218359"/>
                <a:gd name="connsiteY130" fmla="*/ 1045645 h 1045644"/>
                <a:gd name="connsiteX131" fmla="*/ 1496273 w 11218359"/>
                <a:gd name="connsiteY131" fmla="*/ 1045645 h 1045644"/>
                <a:gd name="connsiteX132" fmla="*/ 1507712 w 11218359"/>
                <a:gd name="connsiteY132" fmla="*/ 1045645 h 1045644"/>
                <a:gd name="connsiteX133" fmla="*/ 1519152 w 11218359"/>
                <a:gd name="connsiteY133" fmla="*/ 1045645 h 1045644"/>
                <a:gd name="connsiteX134" fmla="*/ 1530591 w 11218359"/>
                <a:gd name="connsiteY134" fmla="*/ 1045645 h 1045644"/>
                <a:gd name="connsiteX135" fmla="*/ 1542031 w 11218359"/>
                <a:gd name="connsiteY135" fmla="*/ 1045645 h 1045644"/>
                <a:gd name="connsiteX136" fmla="*/ 1553471 w 11218359"/>
                <a:gd name="connsiteY136" fmla="*/ 1045645 h 1045644"/>
                <a:gd name="connsiteX137" fmla="*/ 1564910 w 11218359"/>
                <a:gd name="connsiteY137" fmla="*/ 1045645 h 1045644"/>
                <a:gd name="connsiteX138" fmla="*/ 1576349 w 11218359"/>
                <a:gd name="connsiteY138" fmla="*/ 1045645 h 1045644"/>
                <a:gd name="connsiteX139" fmla="*/ 1587789 w 11218359"/>
                <a:gd name="connsiteY139" fmla="*/ 1045645 h 1045644"/>
                <a:gd name="connsiteX140" fmla="*/ 1599229 w 11218359"/>
                <a:gd name="connsiteY140" fmla="*/ 1045645 h 1045644"/>
                <a:gd name="connsiteX141" fmla="*/ 1610668 w 11218359"/>
                <a:gd name="connsiteY141" fmla="*/ 1045645 h 1045644"/>
                <a:gd name="connsiteX142" fmla="*/ 1622107 w 11218359"/>
                <a:gd name="connsiteY142" fmla="*/ 1045645 h 1045644"/>
                <a:gd name="connsiteX143" fmla="*/ 1633547 w 11218359"/>
                <a:gd name="connsiteY143" fmla="*/ 1045645 h 1045644"/>
                <a:gd name="connsiteX144" fmla="*/ 1644987 w 11218359"/>
                <a:gd name="connsiteY144" fmla="*/ 1045645 h 1045644"/>
                <a:gd name="connsiteX145" fmla="*/ 1656426 w 11218359"/>
                <a:gd name="connsiteY145" fmla="*/ 1045645 h 1045644"/>
                <a:gd name="connsiteX146" fmla="*/ 1667866 w 11218359"/>
                <a:gd name="connsiteY146" fmla="*/ 1045645 h 1045644"/>
                <a:gd name="connsiteX147" fmla="*/ 1679305 w 11218359"/>
                <a:gd name="connsiteY147" fmla="*/ 1045645 h 1045644"/>
                <a:gd name="connsiteX148" fmla="*/ 1690745 w 11218359"/>
                <a:gd name="connsiteY148" fmla="*/ 1045645 h 1045644"/>
                <a:gd name="connsiteX149" fmla="*/ 1702184 w 11218359"/>
                <a:gd name="connsiteY149" fmla="*/ 1045645 h 1045644"/>
                <a:gd name="connsiteX150" fmla="*/ 1713619 w 11218359"/>
                <a:gd name="connsiteY150" fmla="*/ 1045645 h 1045644"/>
                <a:gd name="connsiteX151" fmla="*/ 1725063 w 11218359"/>
                <a:gd name="connsiteY151" fmla="*/ 1045645 h 1045644"/>
                <a:gd name="connsiteX152" fmla="*/ 1736498 w 11218359"/>
                <a:gd name="connsiteY152" fmla="*/ 1045645 h 1045644"/>
                <a:gd name="connsiteX153" fmla="*/ 1747938 w 11218359"/>
                <a:gd name="connsiteY153" fmla="*/ 1045645 h 1045644"/>
                <a:gd name="connsiteX154" fmla="*/ 1759377 w 11218359"/>
                <a:gd name="connsiteY154" fmla="*/ 1045645 h 1045644"/>
                <a:gd name="connsiteX155" fmla="*/ 1770817 w 11218359"/>
                <a:gd name="connsiteY155" fmla="*/ 1045645 h 1045644"/>
                <a:gd name="connsiteX156" fmla="*/ 1782256 w 11218359"/>
                <a:gd name="connsiteY156" fmla="*/ 1045645 h 1045644"/>
                <a:gd name="connsiteX157" fmla="*/ 1793696 w 11218359"/>
                <a:gd name="connsiteY157" fmla="*/ 1045645 h 1045644"/>
                <a:gd name="connsiteX158" fmla="*/ 1805135 w 11218359"/>
                <a:gd name="connsiteY158" fmla="*/ 1045645 h 1045644"/>
                <a:gd name="connsiteX159" fmla="*/ 1816575 w 11218359"/>
                <a:gd name="connsiteY159" fmla="*/ 1045645 h 1045644"/>
                <a:gd name="connsiteX160" fmla="*/ 1828014 w 11218359"/>
                <a:gd name="connsiteY160" fmla="*/ 1045645 h 1045644"/>
                <a:gd name="connsiteX161" fmla="*/ 1839454 w 11218359"/>
                <a:gd name="connsiteY161" fmla="*/ 1045645 h 1045644"/>
                <a:gd name="connsiteX162" fmla="*/ 1850893 w 11218359"/>
                <a:gd name="connsiteY162" fmla="*/ 1045645 h 1045644"/>
                <a:gd name="connsiteX163" fmla="*/ 1862333 w 11218359"/>
                <a:gd name="connsiteY163" fmla="*/ 1045645 h 1045644"/>
                <a:gd name="connsiteX164" fmla="*/ 1873772 w 11218359"/>
                <a:gd name="connsiteY164" fmla="*/ 1045645 h 1045644"/>
                <a:gd name="connsiteX165" fmla="*/ 1885212 w 11218359"/>
                <a:gd name="connsiteY165" fmla="*/ 1045645 h 1045644"/>
                <a:gd name="connsiteX166" fmla="*/ 1896651 w 11218359"/>
                <a:gd name="connsiteY166" fmla="*/ 1045645 h 1045644"/>
                <a:gd name="connsiteX167" fmla="*/ 1908091 w 11218359"/>
                <a:gd name="connsiteY167" fmla="*/ 1045645 h 1045644"/>
                <a:gd name="connsiteX168" fmla="*/ 1919531 w 11218359"/>
                <a:gd name="connsiteY168" fmla="*/ 1045645 h 1045644"/>
                <a:gd name="connsiteX169" fmla="*/ 1930970 w 11218359"/>
                <a:gd name="connsiteY169" fmla="*/ 1045645 h 1045644"/>
                <a:gd name="connsiteX170" fmla="*/ 1942409 w 11218359"/>
                <a:gd name="connsiteY170" fmla="*/ 1045645 h 1045644"/>
                <a:gd name="connsiteX171" fmla="*/ 1953849 w 11218359"/>
                <a:gd name="connsiteY171" fmla="*/ 1045645 h 1045644"/>
                <a:gd name="connsiteX172" fmla="*/ 1965289 w 11218359"/>
                <a:gd name="connsiteY172" fmla="*/ 1045645 h 1045644"/>
                <a:gd name="connsiteX173" fmla="*/ 1976728 w 11218359"/>
                <a:gd name="connsiteY173" fmla="*/ 1045645 h 1045644"/>
                <a:gd name="connsiteX174" fmla="*/ 1988168 w 11218359"/>
                <a:gd name="connsiteY174" fmla="*/ 1045645 h 1045644"/>
                <a:gd name="connsiteX175" fmla="*/ 1999607 w 11218359"/>
                <a:gd name="connsiteY175" fmla="*/ 1045645 h 1045644"/>
                <a:gd name="connsiteX176" fmla="*/ 2011047 w 11218359"/>
                <a:gd name="connsiteY176" fmla="*/ 1045645 h 1045644"/>
                <a:gd name="connsiteX177" fmla="*/ 2022486 w 11218359"/>
                <a:gd name="connsiteY177" fmla="*/ 1045645 h 1045644"/>
                <a:gd name="connsiteX178" fmla="*/ 2033926 w 11218359"/>
                <a:gd name="connsiteY178" fmla="*/ 1045645 h 1045644"/>
                <a:gd name="connsiteX179" fmla="*/ 2045365 w 11218359"/>
                <a:gd name="connsiteY179" fmla="*/ 1045645 h 1045644"/>
                <a:gd name="connsiteX180" fmla="*/ 2056805 w 11218359"/>
                <a:gd name="connsiteY180" fmla="*/ 1045645 h 1045644"/>
                <a:gd name="connsiteX181" fmla="*/ 2068244 w 11218359"/>
                <a:gd name="connsiteY181" fmla="*/ 1045645 h 1045644"/>
                <a:gd name="connsiteX182" fmla="*/ 2079684 w 11218359"/>
                <a:gd name="connsiteY182" fmla="*/ 1045645 h 1045644"/>
                <a:gd name="connsiteX183" fmla="*/ 2091123 w 11218359"/>
                <a:gd name="connsiteY183" fmla="*/ 1045645 h 1045644"/>
                <a:gd name="connsiteX184" fmla="*/ 2102563 w 11218359"/>
                <a:gd name="connsiteY184" fmla="*/ 1045645 h 1045644"/>
                <a:gd name="connsiteX185" fmla="*/ 2114002 w 11218359"/>
                <a:gd name="connsiteY185" fmla="*/ 1045645 h 1045644"/>
                <a:gd name="connsiteX186" fmla="*/ 2125442 w 11218359"/>
                <a:gd name="connsiteY186" fmla="*/ 1045645 h 1045644"/>
                <a:gd name="connsiteX187" fmla="*/ 2136882 w 11218359"/>
                <a:gd name="connsiteY187" fmla="*/ 1045645 h 1045644"/>
                <a:gd name="connsiteX188" fmla="*/ 2148321 w 11218359"/>
                <a:gd name="connsiteY188" fmla="*/ 1045645 h 1045644"/>
                <a:gd name="connsiteX189" fmla="*/ 2159760 w 11218359"/>
                <a:gd name="connsiteY189" fmla="*/ 1045645 h 1045644"/>
                <a:gd name="connsiteX190" fmla="*/ 2171200 w 11218359"/>
                <a:gd name="connsiteY190" fmla="*/ 1045645 h 1045644"/>
                <a:gd name="connsiteX191" fmla="*/ 2182640 w 11218359"/>
                <a:gd name="connsiteY191" fmla="*/ 1045645 h 1045644"/>
                <a:gd name="connsiteX192" fmla="*/ 2194079 w 11218359"/>
                <a:gd name="connsiteY192" fmla="*/ 1045645 h 1045644"/>
                <a:gd name="connsiteX193" fmla="*/ 2205519 w 11218359"/>
                <a:gd name="connsiteY193" fmla="*/ 1045645 h 1045644"/>
                <a:gd name="connsiteX194" fmla="*/ 2216958 w 11218359"/>
                <a:gd name="connsiteY194" fmla="*/ 1045645 h 1045644"/>
                <a:gd name="connsiteX195" fmla="*/ 2228393 w 11218359"/>
                <a:gd name="connsiteY195" fmla="*/ 1045645 h 1045644"/>
                <a:gd name="connsiteX196" fmla="*/ 2239837 w 11218359"/>
                <a:gd name="connsiteY196" fmla="*/ 1045645 h 1045644"/>
                <a:gd name="connsiteX197" fmla="*/ 2251272 w 11218359"/>
                <a:gd name="connsiteY197" fmla="*/ 1045645 h 1045644"/>
                <a:gd name="connsiteX198" fmla="*/ 2262716 w 11218359"/>
                <a:gd name="connsiteY198" fmla="*/ 997568 h 1045644"/>
                <a:gd name="connsiteX199" fmla="*/ 2274151 w 11218359"/>
                <a:gd name="connsiteY199" fmla="*/ 330518 h 1045644"/>
                <a:gd name="connsiteX200" fmla="*/ 2285591 w 11218359"/>
                <a:gd name="connsiteY200" fmla="*/ 243383 h 1045644"/>
                <a:gd name="connsiteX201" fmla="*/ 2297030 w 11218359"/>
                <a:gd name="connsiteY201" fmla="*/ 356059 h 1045644"/>
                <a:gd name="connsiteX202" fmla="*/ 2308470 w 11218359"/>
                <a:gd name="connsiteY202" fmla="*/ 378595 h 1045644"/>
                <a:gd name="connsiteX203" fmla="*/ 2319909 w 11218359"/>
                <a:gd name="connsiteY203" fmla="*/ 524323 h 1045644"/>
                <a:gd name="connsiteX204" fmla="*/ 2331349 w 11218359"/>
                <a:gd name="connsiteY204" fmla="*/ 414652 h 1045644"/>
                <a:gd name="connsiteX205" fmla="*/ 2342788 w 11218359"/>
                <a:gd name="connsiteY205" fmla="*/ 100660 h 1045644"/>
                <a:gd name="connsiteX206" fmla="*/ 2354228 w 11218359"/>
                <a:gd name="connsiteY206" fmla="*/ 0 h 1045644"/>
                <a:gd name="connsiteX207" fmla="*/ 2365667 w 11218359"/>
                <a:gd name="connsiteY207" fmla="*/ 124697 h 1045644"/>
                <a:gd name="connsiteX208" fmla="*/ 2377107 w 11218359"/>
                <a:gd name="connsiteY208" fmla="*/ 124697 h 1045644"/>
                <a:gd name="connsiteX209" fmla="*/ 2388546 w 11218359"/>
                <a:gd name="connsiteY209" fmla="*/ 138217 h 1045644"/>
                <a:gd name="connsiteX210" fmla="*/ 2399986 w 11218359"/>
                <a:gd name="connsiteY210" fmla="*/ 357564 h 1045644"/>
                <a:gd name="connsiteX211" fmla="*/ 2411425 w 11218359"/>
                <a:gd name="connsiteY211" fmla="*/ 374090 h 1045644"/>
                <a:gd name="connsiteX212" fmla="*/ 2422865 w 11218359"/>
                <a:gd name="connsiteY212" fmla="*/ 181785 h 1045644"/>
                <a:gd name="connsiteX213" fmla="*/ 2434304 w 11218359"/>
                <a:gd name="connsiteY213" fmla="*/ 160753 h 1045644"/>
                <a:gd name="connsiteX214" fmla="*/ 2445744 w 11218359"/>
                <a:gd name="connsiteY214" fmla="*/ 111176 h 1045644"/>
                <a:gd name="connsiteX215" fmla="*/ 2457184 w 11218359"/>
                <a:gd name="connsiteY215" fmla="*/ 1032124 h 1045644"/>
                <a:gd name="connsiteX216" fmla="*/ 2468623 w 11218359"/>
                <a:gd name="connsiteY216" fmla="*/ 1045645 h 1045644"/>
                <a:gd name="connsiteX217" fmla="*/ 2480062 w 11218359"/>
                <a:gd name="connsiteY217" fmla="*/ 1045645 h 1045644"/>
                <a:gd name="connsiteX218" fmla="*/ 2491502 w 11218359"/>
                <a:gd name="connsiteY218" fmla="*/ 1045645 h 1045644"/>
                <a:gd name="connsiteX219" fmla="*/ 2502942 w 11218359"/>
                <a:gd name="connsiteY219" fmla="*/ 1045645 h 1045644"/>
                <a:gd name="connsiteX220" fmla="*/ 2514381 w 11218359"/>
                <a:gd name="connsiteY220" fmla="*/ 1045645 h 1045644"/>
                <a:gd name="connsiteX221" fmla="*/ 2525821 w 11218359"/>
                <a:gd name="connsiteY221" fmla="*/ 1045645 h 1045644"/>
                <a:gd name="connsiteX222" fmla="*/ 2537260 w 11218359"/>
                <a:gd name="connsiteY222" fmla="*/ 1045645 h 1045644"/>
                <a:gd name="connsiteX223" fmla="*/ 2548700 w 11218359"/>
                <a:gd name="connsiteY223" fmla="*/ 1045645 h 1045644"/>
                <a:gd name="connsiteX224" fmla="*/ 2560139 w 11218359"/>
                <a:gd name="connsiteY224" fmla="*/ 1045645 h 1045644"/>
                <a:gd name="connsiteX225" fmla="*/ 2571579 w 11218359"/>
                <a:gd name="connsiteY225" fmla="*/ 1045645 h 1045644"/>
                <a:gd name="connsiteX226" fmla="*/ 2583018 w 11218359"/>
                <a:gd name="connsiteY226" fmla="*/ 1045645 h 1045644"/>
                <a:gd name="connsiteX227" fmla="*/ 2594458 w 11218359"/>
                <a:gd name="connsiteY227" fmla="*/ 1045645 h 1045644"/>
                <a:gd name="connsiteX228" fmla="*/ 2605897 w 11218359"/>
                <a:gd name="connsiteY228" fmla="*/ 1045645 h 1045644"/>
                <a:gd name="connsiteX229" fmla="*/ 2617337 w 11218359"/>
                <a:gd name="connsiteY229" fmla="*/ 1045645 h 1045644"/>
                <a:gd name="connsiteX230" fmla="*/ 2628776 w 11218359"/>
                <a:gd name="connsiteY230" fmla="*/ 1045645 h 1045644"/>
                <a:gd name="connsiteX231" fmla="*/ 2640216 w 11218359"/>
                <a:gd name="connsiteY231" fmla="*/ 1045645 h 1045644"/>
                <a:gd name="connsiteX232" fmla="*/ 2651655 w 11218359"/>
                <a:gd name="connsiteY232" fmla="*/ 1045645 h 1045644"/>
                <a:gd name="connsiteX233" fmla="*/ 2663095 w 11218359"/>
                <a:gd name="connsiteY233" fmla="*/ 1045645 h 1045644"/>
                <a:gd name="connsiteX234" fmla="*/ 2674535 w 11218359"/>
                <a:gd name="connsiteY234" fmla="*/ 1045645 h 1045644"/>
                <a:gd name="connsiteX235" fmla="*/ 2685974 w 11218359"/>
                <a:gd name="connsiteY235" fmla="*/ 1045645 h 1045644"/>
                <a:gd name="connsiteX236" fmla="*/ 2697413 w 11218359"/>
                <a:gd name="connsiteY236" fmla="*/ 1045645 h 1045644"/>
                <a:gd name="connsiteX237" fmla="*/ 2708853 w 11218359"/>
                <a:gd name="connsiteY237" fmla="*/ 1045645 h 1045644"/>
                <a:gd name="connsiteX238" fmla="*/ 2720293 w 11218359"/>
                <a:gd name="connsiteY238" fmla="*/ 1045645 h 1045644"/>
                <a:gd name="connsiteX239" fmla="*/ 2731727 w 11218359"/>
                <a:gd name="connsiteY239" fmla="*/ 1045645 h 1045644"/>
                <a:gd name="connsiteX240" fmla="*/ 2743172 w 11218359"/>
                <a:gd name="connsiteY240" fmla="*/ 1045645 h 1045644"/>
                <a:gd name="connsiteX241" fmla="*/ 2754611 w 11218359"/>
                <a:gd name="connsiteY241" fmla="*/ 1045645 h 1045644"/>
                <a:gd name="connsiteX242" fmla="*/ 2766046 w 11218359"/>
                <a:gd name="connsiteY242" fmla="*/ 1045645 h 1045644"/>
                <a:gd name="connsiteX243" fmla="*/ 2777490 w 11218359"/>
                <a:gd name="connsiteY243" fmla="*/ 1045645 h 1045644"/>
                <a:gd name="connsiteX244" fmla="*/ 2788925 w 11218359"/>
                <a:gd name="connsiteY244" fmla="*/ 1045645 h 1045644"/>
                <a:gd name="connsiteX245" fmla="*/ 2800364 w 11218359"/>
                <a:gd name="connsiteY245" fmla="*/ 1045645 h 1045644"/>
                <a:gd name="connsiteX246" fmla="*/ 2811804 w 11218359"/>
                <a:gd name="connsiteY246" fmla="*/ 1045645 h 1045644"/>
                <a:gd name="connsiteX247" fmla="*/ 2823243 w 11218359"/>
                <a:gd name="connsiteY247" fmla="*/ 1045645 h 1045644"/>
                <a:gd name="connsiteX248" fmla="*/ 2834683 w 11218359"/>
                <a:gd name="connsiteY248" fmla="*/ 1045645 h 1045644"/>
                <a:gd name="connsiteX249" fmla="*/ 2846123 w 11218359"/>
                <a:gd name="connsiteY249" fmla="*/ 1045645 h 1045644"/>
                <a:gd name="connsiteX250" fmla="*/ 2857562 w 11218359"/>
                <a:gd name="connsiteY250" fmla="*/ 1045645 h 1045644"/>
                <a:gd name="connsiteX251" fmla="*/ 2869001 w 11218359"/>
                <a:gd name="connsiteY251" fmla="*/ 1045645 h 1045644"/>
                <a:gd name="connsiteX252" fmla="*/ 2880441 w 11218359"/>
                <a:gd name="connsiteY252" fmla="*/ 1045645 h 1045644"/>
                <a:gd name="connsiteX253" fmla="*/ 2891881 w 11218359"/>
                <a:gd name="connsiteY253" fmla="*/ 1045645 h 1045644"/>
                <a:gd name="connsiteX254" fmla="*/ 2903320 w 11218359"/>
                <a:gd name="connsiteY254" fmla="*/ 1045645 h 1045644"/>
                <a:gd name="connsiteX255" fmla="*/ 2914760 w 11218359"/>
                <a:gd name="connsiteY255" fmla="*/ 1045645 h 1045644"/>
                <a:gd name="connsiteX256" fmla="*/ 2926199 w 11218359"/>
                <a:gd name="connsiteY256" fmla="*/ 1045645 h 1045644"/>
                <a:gd name="connsiteX257" fmla="*/ 2937639 w 11218359"/>
                <a:gd name="connsiteY257" fmla="*/ 1045645 h 1045644"/>
                <a:gd name="connsiteX258" fmla="*/ 2949078 w 11218359"/>
                <a:gd name="connsiteY258" fmla="*/ 1045645 h 1045644"/>
                <a:gd name="connsiteX259" fmla="*/ 2960518 w 11218359"/>
                <a:gd name="connsiteY259" fmla="*/ 1045645 h 1045644"/>
                <a:gd name="connsiteX260" fmla="*/ 2971957 w 11218359"/>
                <a:gd name="connsiteY260" fmla="*/ 1045645 h 1045644"/>
                <a:gd name="connsiteX261" fmla="*/ 2983397 w 11218359"/>
                <a:gd name="connsiteY261" fmla="*/ 1045645 h 1045644"/>
                <a:gd name="connsiteX262" fmla="*/ 2994837 w 11218359"/>
                <a:gd name="connsiteY262" fmla="*/ 1045645 h 1045644"/>
                <a:gd name="connsiteX263" fmla="*/ 3006276 w 11218359"/>
                <a:gd name="connsiteY263" fmla="*/ 1045645 h 1045644"/>
                <a:gd name="connsiteX264" fmla="*/ 3017715 w 11218359"/>
                <a:gd name="connsiteY264" fmla="*/ 1045645 h 1045644"/>
                <a:gd name="connsiteX265" fmla="*/ 3029155 w 11218359"/>
                <a:gd name="connsiteY265" fmla="*/ 1045645 h 1045644"/>
                <a:gd name="connsiteX266" fmla="*/ 3040594 w 11218359"/>
                <a:gd name="connsiteY266" fmla="*/ 1045645 h 1045644"/>
                <a:gd name="connsiteX267" fmla="*/ 3052034 w 11218359"/>
                <a:gd name="connsiteY267" fmla="*/ 1045645 h 1045644"/>
                <a:gd name="connsiteX268" fmla="*/ 3063474 w 11218359"/>
                <a:gd name="connsiteY268" fmla="*/ 1045645 h 1045644"/>
                <a:gd name="connsiteX269" fmla="*/ 3074913 w 11218359"/>
                <a:gd name="connsiteY269" fmla="*/ 1045645 h 1045644"/>
                <a:gd name="connsiteX270" fmla="*/ 3086352 w 11218359"/>
                <a:gd name="connsiteY270" fmla="*/ 1045645 h 1045644"/>
                <a:gd name="connsiteX271" fmla="*/ 3097792 w 11218359"/>
                <a:gd name="connsiteY271" fmla="*/ 1045645 h 1045644"/>
                <a:gd name="connsiteX272" fmla="*/ 3109232 w 11218359"/>
                <a:gd name="connsiteY272" fmla="*/ 1045645 h 1045644"/>
                <a:gd name="connsiteX273" fmla="*/ 3120671 w 11218359"/>
                <a:gd name="connsiteY273" fmla="*/ 1045645 h 1045644"/>
                <a:gd name="connsiteX274" fmla="*/ 3132111 w 11218359"/>
                <a:gd name="connsiteY274" fmla="*/ 1045645 h 1045644"/>
                <a:gd name="connsiteX275" fmla="*/ 3143550 w 11218359"/>
                <a:gd name="connsiteY275" fmla="*/ 1045645 h 1045644"/>
                <a:gd name="connsiteX276" fmla="*/ 3154990 w 11218359"/>
                <a:gd name="connsiteY276" fmla="*/ 1045645 h 1045644"/>
                <a:gd name="connsiteX277" fmla="*/ 3166429 w 11218359"/>
                <a:gd name="connsiteY277" fmla="*/ 1045645 h 1045644"/>
                <a:gd name="connsiteX278" fmla="*/ 3177869 w 11218359"/>
                <a:gd name="connsiteY278" fmla="*/ 1045645 h 1045644"/>
                <a:gd name="connsiteX279" fmla="*/ 3189308 w 11218359"/>
                <a:gd name="connsiteY279" fmla="*/ 1045645 h 1045644"/>
                <a:gd name="connsiteX280" fmla="*/ 3200748 w 11218359"/>
                <a:gd name="connsiteY280" fmla="*/ 1045645 h 1045644"/>
                <a:gd name="connsiteX281" fmla="*/ 3212187 w 11218359"/>
                <a:gd name="connsiteY281" fmla="*/ 1045645 h 1045644"/>
                <a:gd name="connsiteX282" fmla="*/ 3223627 w 11218359"/>
                <a:gd name="connsiteY282" fmla="*/ 1045645 h 1045644"/>
                <a:gd name="connsiteX283" fmla="*/ 3235066 w 11218359"/>
                <a:gd name="connsiteY283" fmla="*/ 1045645 h 1045644"/>
                <a:gd name="connsiteX284" fmla="*/ 3246501 w 11218359"/>
                <a:gd name="connsiteY284" fmla="*/ 1045645 h 1045644"/>
                <a:gd name="connsiteX285" fmla="*/ 3257945 w 11218359"/>
                <a:gd name="connsiteY285" fmla="*/ 1045645 h 1045644"/>
                <a:gd name="connsiteX286" fmla="*/ 3269385 w 11218359"/>
                <a:gd name="connsiteY286" fmla="*/ 1045645 h 1045644"/>
                <a:gd name="connsiteX287" fmla="*/ 3280825 w 11218359"/>
                <a:gd name="connsiteY287" fmla="*/ 1045645 h 1045644"/>
                <a:gd name="connsiteX288" fmla="*/ 3292264 w 11218359"/>
                <a:gd name="connsiteY288" fmla="*/ 1045645 h 1045644"/>
                <a:gd name="connsiteX289" fmla="*/ 3303699 w 11218359"/>
                <a:gd name="connsiteY289" fmla="*/ 1045645 h 1045644"/>
                <a:gd name="connsiteX290" fmla="*/ 3315143 w 11218359"/>
                <a:gd name="connsiteY290" fmla="*/ 1045645 h 1045644"/>
                <a:gd name="connsiteX291" fmla="*/ 3326578 w 11218359"/>
                <a:gd name="connsiteY291" fmla="*/ 1045645 h 1045644"/>
                <a:gd name="connsiteX292" fmla="*/ 3338017 w 11218359"/>
                <a:gd name="connsiteY292" fmla="*/ 1045645 h 1045644"/>
                <a:gd name="connsiteX293" fmla="*/ 3349457 w 11218359"/>
                <a:gd name="connsiteY293" fmla="*/ 1045645 h 1045644"/>
                <a:gd name="connsiteX294" fmla="*/ 3360896 w 11218359"/>
                <a:gd name="connsiteY294" fmla="*/ 1045645 h 1045644"/>
                <a:gd name="connsiteX295" fmla="*/ 3372336 w 11218359"/>
                <a:gd name="connsiteY295" fmla="*/ 1045645 h 1045644"/>
                <a:gd name="connsiteX296" fmla="*/ 3383776 w 11218359"/>
                <a:gd name="connsiteY296" fmla="*/ 1045645 h 1045644"/>
                <a:gd name="connsiteX297" fmla="*/ 3395215 w 11218359"/>
                <a:gd name="connsiteY297" fmla="*/ 1045645 h 1045644"/>
                <a:gd name="connsiteX298" fmla="*/ 3406654 w 11218359"/>
                <a:gd name="connsiteY298" fmla="*/ 1045645 h 1045644"/>
                <a:gd name="connsiteX299" fmla="*/ 3418094 w 11218359"/>
                <a:gd name="connsiteY299" fmla="*/ 1045645 h 1045644"/>
                <a:gd name="connsiteX300" fmla="*/ 3429534 w 11218359"/>
                <a:gd name="connsiteY300" fmla="*/ 1045645 h 1045644"/>
                <a:gd name="connsiteX301" fmla="*/ 3440973 w 11218359"/>
                <a:gd name="connsiteY301" fmla="*/ 1045645 h 1045644"/>
                <a:gd name="connsiteX302" fmla="*/ 3452413 w 11218359"/>
                <a:gd name="connsiteY302" fmla="*/ 1045645 h 1045644"/>
                <a:gd name="connsiteX303" fmla="*/ 3463852 w 11218359"/>
                <a:gd name="connsiteY303" fmla="*/ 1045645 h 1045644"/>
                <a:gd name="connsiteX304" fmla="*/ 3475292 w 11218359"/>
                <a:gd name="connsiteY304" fmla="*/ 1045645 h 1045644"/>
                <a:gd name="connsiteX305" fmla="*/ 3486731 w 11218359"/>
                <a:gd name="connsiteY305" fmla="*/ 1045645 h 1045644"/>
                <a:gd name="connsiteX306" fmla="*/ 3498171 w 11218359"/>
                <a:gd name="connsiteY306" fmla="*/ 1045645 h 1045644"/>
                <a:gd name="connsiteX307" fmla="*/ 3509610 w 11218359"/>
                <a:gd name="connsiteY307" fmla="*/ 1045645 h 1045644"/>
                <a:gd name="connsiteX308" fmla="*/ 3521050 w 11218359"/>
                <a:gd name="connsiteY308" fmla="*/ 1045645 h 1045644"/>
                <a:gd name="connsiteX309" fmla="*/ 3532489 w 11218359"/>
                <a:gd name="connsiteY309" fmla="*/ 1045645 h 1045644"/>
                <a:gd name="connsiteX310" fmla="*/ 3543929 w 11218359"/>
                <a:gd name="connsiteY310" fmla="*/ 1045645 h 1045644"/>
                <a:gd name="connsiteX311" fmla="*/ 3555368 w 11218359"/>
                <a:gd name="connsiteY311" fmla="*/ 1045645 h 1045644"/>
                <a:gd name="connsiteX312" fmla="*/ 3566808 w 11218359"/>
                <a:gd name="connsiteY312" fmla="*/ 1045645 h 1045644"/>
                <a:gd name="connsiteX313" fmla="*/ 3578247 w 11218359"/>
                <a:gd name="connsiteY313" fmla="*/ 1045645 h 1045644"/>
                <a:gd name="connsiteX314" fmla="*/ 3589687 w 11218359"/>
                <a:gd name="connsiteY314" fmla="*/ 1045645 h 1045644"/>
                <a:gd name="connsiteX315" fmla="*/ 3601127 w 11218359"/>
                <a:gd name="connsiteY315" fmla="*/ 1045645 h 1045644"/>
                <a:gd name="connsiteX316" fmla="*/ 3612566 w 11218359"/>
                <a:gd name="connsiteY316" fmla="*/ 1045645 h 1045644"/>
                <a:gd name="connsiteX317" fmla="*/ 3624005 w 11218359"/>
                <a:gd name="connsiteY317" fmla="*/ 1045645 h 1045644"/>
                <a:gd name="connsiteX318" fmla="*/ 3635445 w 11218359"/>
                <a:gd name="connsiteY318" fmla="*/ 1045645 h 1045644"/>
                <a:gd name="connsiteX319" fmla="*/ 3646885 w 11218359"/>
                <a:gd name="connsiteY319" fmla="*/ 1045645 h 1045644"/>
                <a:gd name="connsiteX320" fmla="*/ 3658324 w 11218359"/>
                <a:gd name="connsiteY320" fmla="*/ 1045645 h 1045644"/>
                <a:gd name="connsiteX321" fmla="*/ 3669764 w 11218359"/>
                <a:gd name="connsiteY321" fmla="*/ 1045645 h 1045644"/>
                <a:gd name="connsiteX322" fmla="*/ 3681203 w 11218359"/>
                <a:gd name="connsiteY322" fmla="*/ 1045645 h 1045644"/>
                <a:gd name="connsiteX323" fmla="*/ 3692643 w 11218359"/>
                <a:gd name="connsiteY323" fmla="*/ 1045645 h 1045644"/>
                <a:gd name="connsiteX324" fmla="*/ 3704082 w 11218359"/>
                <a:gd name="connsiteY324" fmla="*/ 1045645 h 1045644"/>
                <a:gd name="connsiteX325" fmla="*/ 3715522 w 11218359"/>
                <a:gd name="connsiteY325" fmla="*/ 1045645 h 1045644"/>
                <a:gd name="connsiteX326" fmla="*/ 3726961 w 11218359"/>
                <a:gd name="connsiteY326" fmla="*/ 1045645 h 1045644"/>
                <a:gd name="connsiteX327" fmla="*/ 3738401 w 11218359"/>
                <a:gd name="connsiteY327" fmla="*/ 1045645 h 1045644"/>
                <a:gd name="connsiteX328" fmla="*/ 3749840 w 11218359"/>
                <a:gd name="connsiteY328" fmla="*/ 1045645 h 1045644"/>
                <a:gd name="connsiteX329" fmla="*/ 3761280 w 11218359"/>
                <a:gd name="connsiteY329" fmla="*/ 1045645 h 1045644"/>
                <a:gd name="connsiteX330" fmla="*/ 3772719 w 11218359"/>
                <a:gd name="connsiteY330" fmla="*/ 1045645 h 1045644"/>
                <a:gd name="connsiteX331" fmla="*/ 3784154 w 11218359"/>
                <a:gd name="connsiteY331" fmla="*/ 1045645 h 1045644"/>
                <a:gd name="connsiteX332" fmla="*/ 3795598 w 11218359"/>
                <a:gd name="connsiteY332" fmla="*/ 1045645 h 1045644"/>
                <a:gd name="connsiteX333" fmla="*/ 3807033 w 11218359"/>
                <a:gd name="connsiteY333" fmla="*/ 1045645 h 1045644"/>
                <a:gd name="connsiteX334" fmla="*/ 3818473 w 11218359"/>
                <a:gd name="connsiteY334" fmla="*/ 1045645 h 1045644"/>
                <a:gd name="connsiteX335" fmla="*/ 3829917 w 11218359"/>
                <a:gd name="connsiteY335" fmla="*/ 1045645 h 1045644"/>
                <a:gd name="connsiteX336" fmla="*/ 3841352 w 11218359"/>
                <a:gd name="connsiteY336" fmla="*/ 1045645 h 1045644"/>
                <a:gd name="connsiteX337" fmla="*/ 3852791 w 11218359"/>
                <a:gd name="connsiteY337" fmla="*/ 1045645 h 1045644"/>
                <a:gd name="connsiteX338" fmla="*/ 3864231 w 11218359"/>
                <a:gd name="connsiteY338" fmla="*/ 1045645 h 1045644"/>
                <a:gd name="connsiteX339" fmla="*/ 3875670 w 11218359"/>
                <a:gd name="connsiteY339" fmla="*/ 1045645 h 1045644"/>
                <a:gd name="connsiteX340" fmla="*/ 3887110 w 11218359"/>
                <a:gd name="connsiteY340" fmla="*/ 1045645 h 1045644"/>
                <a:gd name="connsiteX341" fmla="*/ 3898549 w 11218359"/>
                <a:gd name="connsiteY341" fmla="*/ 1045645 h 1045644"/>
                <a:gd name="connsiteX342" fmla="*/ 3909989 w 11218359"/>
                <a:gd name="connsiteY342" fmla="*/ 1045645 h 1045644"/>
                <a:gd name="connsiteX343" fmla="*/ 3921447 w 11218359"/>
                <a:gd name="connsiteY343" fmla="*/ 1045645 h 1045644"/>
                <a:gd name="connsiteX344" fmla="*/ 3932878 w 11218359"/>
                <a:gd name="connsiteY344" fmla="*/ 1045645 h 1045644"/>
                <a:gd name="connsiteX345" fmla="*/ 3944307 w 11218359"/>
                <a:gd name="connsiteY345" fmla="*/ 1045645 h 1045644"/>
                <a:gd name="connsiteX346" fmla="*/ 3955737 w 11218359"/>
                <a:gd name="connsiteY346" fmla="*/ 1045645 h 1045644"/>
                <a:gd name="connsiteX347" fmla="*/ 3967167 w 11218359"/>
                <a:gd name="connsiteY347" fmla="*/ 1045645 h 1045644"/>
                <a:gd name="connsiteX348" fmla="*/ 3978645 w 11218359"/>
                <a:gd name="connsiteY348" fmla="*/ 1045645 h 1045644"/>
                <a:gd name="connsiteX349" fmla="*/ 3990075 w 11218359"/>
                <a:gd name="connsiteY349" fmla="*/ 1045645 h 1045644"/>
                <a:gd name="connsiteX350" fmla="*/ 4001505 w 11218359"/>
                <a:gd name="connsiteY350" fmla="*/ 1045645 h 1045644"/>
                <a:gd name="connsiteX351" fmla="*/ 4012935 w 11218359"/>
                <a:gd name="connsiteY351" fmla="*/ 1045645 h 1045644"/>
                <a:gd name="connsiteX352" fmla="*/ 4024365 w 11218359"/>
                <a:gd name="connsiteY352" fmla="*/ 1045645 h 1045644"/>
                <a:gd name="connsiteX353" fmla="*/ 4035843 w 11218359"/>
                <a:gd name="connsiteY353" fmla="*/ 1045645 h 1045644"/>
                <a:gd name="connsiteX354" fmla="*/ 4047273 w 11218359"/>
                <a:gd name="connsiteY354" fmla="*/ 1045645 h 1045644"/>
                <a:gd name="connsiteX355" fmla="*/ 4058702 w 11218359"/>
                <a:gd name="connsiteY355" fmla="*/ 1045645 h 1045644"/>
                <a:gd name="connsiteX356" fmla="*/ 4070133 w 11218359"/>
                <a:gd name="connsiteY356" fmla="*/ 1045645 h 1045644"/>
                <a:gd name="connsiteX357" fmla="*/ 4081563 w 11218359"/>
                <a:gd name="connsiteY357" fmla="*/ 1045645 h 1045644"/>
                <a:gd name="connsiteX358" fmla="*/ 4093040 w 11218359"/>
                <a:gd name="connsiteY358" fmla="*/ 1045645 h 1045644"/>
                <a:gd name="connsiteX359" fmla="*/ 4104471 w 11218359"/>
                <a:gd name="connsiteY359" fmla="*/ 1045645 h 1045644"/>
                <a:gd name="connsiteX360" fmla="*/ 4115900 w 11218359"/>
                <a:gd name="connsiteY360" fmla="*/ 1045645 h 1045644"/>
                <a:gd name="connsiteX361" fmla="*/ 4127330 w 11218359"/>
                <a:gd name="connsiteY361" fmla="*/ 1045645 h 1045644"/>
                <a:gd name="connsiteX362" fmla="*/ 4138760 w 11218359"/>
                <a:gd name="connsiteY362" fmla="*/ 1045645 h 1045644"/>
                <a:gd name="connsiteX363" fmla="*/ 4150238 w 11218359"/>
                <a:gd name="connsiteY363" fmla="*/ 1045645 h 1045644"/>
                <a:gd name="connsiteX364" fmla="*/ 4161668 w 11218359"/>
                <a:gd name="connsiteY364" fmla="*/ 1045645 h 1045644"/>
                <a:gd name="connsiteX365" fmla="*/ 4173098 w 11218359"/>
                <a:gd name="connsiteY365" fmla="*/ 1045645 h 1045644"/>
                <a:gd name="connsiteX366" fmla="*/ 4184528 w 11218359"/>
                <a:gd name="connsiteY366" fmla="*/ 1044145 h 1045644"/>
                <a:gd name="connsiteX367" fmla="*/ 4195958 w 11218359"/>
                <a:gd name="connsiteY367" fmla="*/ 1045645 h 1045644"/>
                <a:gd name="connsiteX368" fmla="*/ 4207436 w 11218359"/>
                <a:gd name="connsiteY368" fmla="*/ 1045645 h 1045644"/>
                <a:gd name="connsiteX369" fmla="*/ 4218865 w 11218359"/>
                <a:gd name="connsiteY369" fmla="*/ 1045645 h 1045644"/>
                <a:gd name="connsiteX370" fmla="*/ 4230296 w 11218359"/>
                <a:gd name="connsiteY370" fmla="*/ 1045645 h 1045644"/>
                <a:gd name="connsiteX371" fmla="*/ 4241726 w 11218359"/>
                <a:gd name="connsiteY371" fmla="*/ 1045645 h 1045644"/>
                <a:gd name="connsiteX372" fmla="*/ 4253156 w 11218359"/>
                <a:gd name="connsiteY372" fmla="*/ 1045645 h 1045644"/>
                <a:gd name="connsiteX373" fmla="*/ 4264634 w 11218359"/>
                <a:gd name="connsiteY373" fmla="*/ 1045645 h 1045644"/>
                <a:gd name="connsiteX374" fmla="*/ 4276063 w 11218359"/>
                <a:gd name="connsiteY374" fmla="*/ 1045645 h 1045644"/>
                <a:gd name="connsiteX375" fmla="*/ 4287493 w 11218359"/>
                <a:gd name="connsiteY375" fmla="*/ 1045645 h 1045644"/>
                <a:gd name="connsiteX376" fmla="*/ 4298923 w 11218359"/>
                <a:gd name="connsiteY376" fmla="*/ 1045645 h 1045644"/>
                <a:gd name="connsiteX377" fmla="*/ 4310353 w 11218359"/>
                <a:gd name="connsiteY377" fmla="*/ 1045645 h 1045644"/>
                <a:gd name="connsiteX378" fmla="*/ 4321831 w 11218359"/>
                <a:gd name="connsiteY378" fmla="*/ 1045645 h 1045644"/>
                <a:gd name="connsiteX379" fmla="*/ 4333261 w 11218359"/>
                <a:gd name="connsiteY379" fmla="*/ 1045645 h 1045644"/>
                <a:gd name="connsiteX380" fmla="*/ 4344691 w 11218359"/>
                <a:gd name="connsiteY380" fmla="*/ 1045645 h 1045644"/>
                <a:gd name="connsiteX381" fmla="*/ 4356121 w 11218359"/>
                <a:gd name="connsiteY381" fmla="*/ 1045645 h 1045644"/>
                <a:gd name="connsiteX382" fmla="*/ 4367551 w 11218359"/>
                <a:gd name="connsiteY382" fmla="*/ 1045645 h 1045644"/>
                <a:gd name="connsiteX383" fmla="*/ 4379028 w 11218359"/>
                <a:gd name="connsiteY383" fmla="*/ 1045645 h 1045644"/>
                <a:gd name="connsiteX384" fmla="*/ 4390458 w 11218359"/>
                <a:gd name="connsiteY384" fmla="*/ 1045645 h 1045644"/>
                <a:gd name="connsiteX385" fmla="*/ 4401889 w 11218359"/>
                <a:gd name="connsiteY385" fmla="*/ 1045645 h 1045644"/>
                <a:gd name="connsiteX386" fmla="*/ 4413319 w 11218359"/>
                <a:gd name="connsiteY386" fmla="*/ 1045645 h 1045644"/>
                <a:gd name="connsiteX387" fmla="*/ 4424749 w 11218359"/>
                <a:gd name="connsiteY387" fmla="*/ 1045645 h 1045644"/>
                <a:gd name="connsiteX388" fmla="*/ 4436226 w 11218359"/>
                <a:gd name="connsiteY388" fmla="*/ 1045645 h 1045644"/>
                <a:gd name="connsiteX389" fmla="*/ 4447656 w 11218359"/>
                <a:gd name="connsiteY389" fmla="*/ 1045645 h 1045644"/>
                <a:gd name="connsiteX390" fmla="*/ 4459086 w 11218359"/>
                <a:gd name="connsiteY390" fmla="*/ 1045645 h 1045644"/>
                <a:gd name="connsiteX391" fmla="*/ 4470516 w 11218359"/>
                <a:gd name="connsiteY391" fmla="*/ 1045645 h 1045644"/>
                <a:gd name="connsiteX392" fmla="*/ 4481946 w 11218359"/>
                <a:gd name="connsiteY392" fmla="*/ 1045645 h 1045644"/>
                <a:gd name="connsiteX393" fmla="*/ 4493424 w 11218359"/>
                <a:gd name="connsiteY393" fmla="*/ 1045645 h 1045644"/>
                <a:gd name="connsiteX394" fmla="*/ 4504854 w 11218359"/>
                <a:gd name="connsiteY394" fmla="*/ 1045645 h 1045644"/>
                <a:gd name="connsiteX395" fmla="*/ 4516284 w 11218359"/>
                <a:gd name="connsiteY395" fmla="*/ 1045645 h 1045644"/>
                <a:gd name="connsiteX396" fmla="*/ 4527714 w 11218359"/>
                <a:gd name="connsiteY396" fmla="*/ 1045645 h 1045644"/>
                <a:gd name="connsiteX397" fmla="*/ 4539144 w 11218359"/>
                <a:gd name="connsiteY397" fmla="*/ 1045645 h 1045644"/>
                <a:gd name="connsiteX398" fmla="*/ 4550621 w 11218359"/>
                <a:gd name="connsiteY398" fmla="*/ 1045645 h 1045644"/>
                <a:gd name="connsiteX399" fmla="*/ 4562051 w 11218359"/>
                <a:gd name="connsiteY399" fmla="*/ 1045645 h 1045644"/>
                <a:gd name="connsiteX400" fmla="*/ 4573482 w 11218359"/>
                <a:gd name="connsiteY400" fmla="*/ 1045645 h 1045644"/>
                <a:gd name="connsiteX401" fmla="*/ 4584912 w 11218359"/>
                <a:gd name="connsiteY401" fmla="*/ 1045645 h 1045644"/>
                <a:gd name="connsiteX402" fmla="*/ 4596341 w 11218359"/>
                <a:gd name="connsiteY402" fmla="*/ 1045645 h 1045644"/>
                <a:gd name="connsiteX403" fmla="*/ 4607771 w 11218359"/>
                <a:gd name="connsiteY403" fmla="*/ 1045645 h 1045644"/>
                <a:gd name="connsiteX404" fmla="*/ 4619249 w 11218359"/>
                <a:gd name="connsiteY404" fmla="*/ 1045645 h 1045644"/>
                <a:gd name="connsiteX405" fmla="*/ 4630679 w 11218359"/>
                <a:gd name="connsiteY405" fmla="*/ 1045645 h 1045644"/>
                <a:gd name="connsiteX406" fmla="*/ 4642109 w 11218359"/>
                <a:gd name="connsiteY406" fmla="*/ 1045645 h 1045644"/>
                <a:gd name="connsiteX407" fmla="*/ 4653539 w 11218359"/>
                <a:gd name="connsiteY407" fmla="*/ 1045645 h 1045644"/>
                <a:gd name="connsiteX408" fmla="*/ 4664969 w 11218359"/>
                <a:gd name="connsiteY408" fmla="*/ 1045645 h 1045644"/>
                <a:gd name="connsiteX409" fmla="*/ 4676447 w 11218359"/>
                <a:gd name="connsiteY409" fmla="*/ 1045645 h 1045644"/>
                <a:gd name="connsiteX410" fmla="*/ 4687877 w 11218359"/>
                <a:gd name="connsiteY410" fmla="*/ 1045645 h 1045644"/>
                <a:gd name="connsiteX411" fmla="*/ 4699306 w 11218359"/>
                <a:gd name="connsiteY411" fmla="*/ 1045645 h 1045644"/>
                <a:gd name="connsiteX412" fmla="*/ 4710737 w 11218359"/>
                <a:gd name="connsiteY412" fmla="*/ 1045645 h 1045644"/>
                <a:gd name="connsiteX413" fmla="*/ 4722167 w 11218359"/>
                <a:gd name="connsiteY413" fmla="*/ 1045645 h 1045644"/>
                <a:gd name="connsiteX414" fmla="*/ 4733644 w 11218359"/>
                <a:gd name="connsiteY414" fmla="*/ 1045645 h 1045644"/>
                <a:gd name="connsiteX415" fmla="*/ 4745075 w 11218359"/>
                <a:gd name="connsiteY415" fmla="*/ 1045645 h 1045644"/>
                <a:gd name="connsiteX416" fmla="*/ 4756504 w 11218359"/>
                <a:gd name="connsiteY416" fmla="*/ 1045645 h 1045644"/>
                <a:gd name="connsiteX417" fmla="*/ 4767934 w 11218359"/>
                <a:gd name="connsiteY417" fmla="*/ 1045645 h 1045644"/>
                <a:gd name="connsiteX418" fmla="*/ 4779364 w 11218359"/>
                <a:gd name="connsiteY418" fmla="*/ 1045645 h 1045644"/>
                <a:gd name="connsiteX419" fmla="*/ 4790842 w 11218359"/>
                <a:gd name="connsiteY419" fmla="*/ 1045645 h 1045644"/>
                <a:gd name="connsiteX420" fmla="*/ 4802272 w 11218359"/>
                <a:gd name="connsiteY420" fmla="*/ 1045645 h 1045644"/>
                <a:gd name="connsiteX421" fmla="*/ 4813702 w 11218359"/>
                <a:gd name="connsiteY421" fmla="*/ 1045645 h 1045644"/>
                <a:gd name="connsiteX422" fmla="*/ 4825132 w 11218359"/>
                <a:gd name="connsiteY422" fmla="*/ 1045645 h 1045644"/>
                <a:gd name="connsiteX423" fmla="*/ 4836562 w 11218359"/>
                <a:gd name="connsiteY423" fmla="*/ 1045645 h 1045644"/>
                <a:gd name="connsiteX424" fmla="*/ 4848040 w 11218359"/>
                <a:gd name="connsiteY424" fmla="*/ 1045645 h 1045644"/>
                <a:gd name="connsiteX425" fmla="*/ 4859469 w 11218359"/>
                <a:gd name="connsiteY425" fmla="*/ 1045645 h 1045644"/>
                <a:gd name="connsiteX426" fmla="*/ 4870899 w 11218359"/>
                <a:gd name="connsiteY426" fmla="*/ 1045645 h 1045644"/>
                <a:gd name="connsiteX427" fmla="*/ 4882330 w 11218359"/>
                <a:gd name="connsiteY427" fmla="*/ 1045645 h 1045644"/>
                <a:gd name="connsiteX428" fmla="*/ 4893760 w 11218359"/>
                <a:gd name="connsiteY428" fmla="*/ 1045645 h 1045644"/>
                <a:gd name="connsiteX429" fmla="*/ 4905237 w 11218359"/>
                <a:gd name="connsiteY429" fmla="*/ 1045645 h 1045644"/>
                <a:gd name="connsiteX430" fmla="*/ 4916667 w 11218359"/>
                <a:gd name="connsiteY430" fmla="*/ 1045645 h 1045644"/>
                <a:gd name="connsiteX431" fmla="*/ 4928097 w 11218359"/>
                <a:gd name="connsiteY431" fmla="*/ 1045645 h 1045644"/>
                <a:gd name="connsiteX432" fmla="*/ 4939527 w 11218359"/>
                <a:gd name="connsiteY432" fmla="*/ 1045645 h 1045644"/>
                <a:gd name="connsiteX433" fmla="*/ 4950957 w 11218359"/>
                <a:gd name="connsiteY433" fmla="*/ 1045645 h 1045644"/>
                <a:gd name="connsiteX434" fmla="*/ 4962435 w 11218359"/>
                <a:gd name="connsiteY434" fmla="*/ 1045645 h 1045644"/>
                <a:gd name="connsiteX435" fmla="*/ 4973865 w 11218359"/>
                <a:gd name="connsiteY435" fmla="*/ 1045645 h 1045644"/>
                <a:gd name="connsiteX436" fmla="*/ 4985295 w 11218359"/>
                <a:gd name="connsiteY436" fmla="*/ 1045645 h 1045644"/>
                <a:gd name="connsiteX437" fmla="*/ 4996725 w 11218359"/>
                <a:gd name="connsiteY437" fmla="*/ 1045645 h 1045644"/>
                <a:gd name="connsiteX438" fmla="*/ 5008155 w 11218359"/>
                <a:gd name="connsiteY438" fmla="*/ 1045645 h 1045644"/>
                <a:gd name="connsiteX439" fmla="*/ 5019632 w 11218359"/>
                <a:gd name="connsiteY439" fmla="*/ 1045645 h 1045644"/>
                <a:gd name="connsiteX440" fmla="*/ 5031062 w 11218359"/>
                <a:gd name="connsiteY440" fmla="*/ 1045645 h 1045644"/>
                <a:gd name="connsiteX441" fmla="*/ 5042492 w 11218359"/>
                <a:gd name="connsiteY441" fmla="*/ 1045645 h 1045644"/>
                <a:gd name="connsiteX442" fmla="*/ 5053923 w 11218359"/>
                <a:gd name="connsiteY442" fmla="*/ 1045645 h 1045644"/>
                <a:gd name="connsiteX443" fmla="*/ 5065353 w 11218359"/>
                <a:gd name="connsiteY443" fmla="*/ 1045645 h 1045644"/>
                <a:gd name="connsiteX444" fmla="*/ 5076830 w 11218359"/>
                <a:gd name="connsiteY444" fmla="*/ 1045645 h 1045644"/>
                <a:gd name="connsiteX445" fmla="*/ 5088260 w 11218359"/>
                <a:gd name="connsiteY445" fmla="*/ 1045645 h 1045644"/>
                <a:gd name="connsiteX446" fmla="*/ 5099690 w 11218359"/>
                <a:gd name="connsiteY446" fmla="*/ 1045645 h 1045644"/>
                <a:gd name="connsiteX447" fmla="*/ 5111120 w 11218359"/>
                <a:gd name="connsiteY447" fmla="*/ 1045645 h 1045644"/>
                <a:gd name="connsiteX448" fmla="*/ 5122550 w 11218359"/>
                <a:gd name="connsiteY448" fmla="*/ 1045645 h 1045644"/>
                <a:gd name="connsiteX449" fmla="*/ 5134028 w 11218359"/>
                <a:gd name="connsiteY449" fmla="*/ 1045645 h 1045644"/>
                <a:gd name="connsiteX450" fmla="*/ 5145458 w 11218359"/>
                <a:gd name="connsiteY450" fmla="*/ 1045645 h 1045644"/>
                <a:gd name="connsiteX451" fmla="*/ 5156888 w 11218359"/>
                <a:gd name="connsiteY451" fmla="*/ 1045645 h 1045644"/>
                <a:gd name="connsiteX452" fmla="*/ 5168318 w 11218359"/>
                <a:gd name="connsiteY452" fmla="*/ 1045645 h 1045644"/>
                <a:gd name="connsiteX453" fmla="*/ 5179747 w 11218359"/>
                <a:gd name="connsiteY453" fmla="*/ 1045645 h 1045644"/>
                <a:gd name="connsiteX454" fmla="*/ 5191225 w 11218359"/>
                <a:gd name="connsiteY454" fmla="*/ 1045645 h 1045644"/>
                <a:gd name="connsiteX455" fmla="*/ 5202655 w 11218359"/>
                <a:gd name="connsiteY455" fmla="*/ 1045645 h 1045644"/>
                <a:gd name="connsiteX456" fmla="*/ 5214085 w 11218359"/>
                <a:gd name="connsiteY456" fmla="*/ 1045645 h 1045644"/>
                <a:gd name="connsiteX457" fmla="*/ 5225515 w 11218359"/>
                <a:gd name="connsiteY457" fmla="*/ 1045645 h 1045644"/>
                <a:gd name="connsiteX458" fmla="*/ 5236945 w 11218359"/>
                <a:gd name="connsiteY458" fmla="*/ 1045645 h 1045644"/>
                <a:gd name="connsiteX459" fmla="*/ 5248423 w 11218359"/>
                <a:gd name="connsiteY459" fmla="*/ 1045645 h 1045644"/>
                <a:gd name="connsiteX460" fmla="*/ 5259853 w 11218359"/>
                <a:gd name="connsiteY460" fmla="*/ 1045645 h 1045644"/>
                <a:gd name="connsiteX461" fmla="*/ 5271283 w 11218359"/>
                <a:gd name="connsiteY461" fmla="*/ 1045645 h 1045644"/>
                <a:gd name="connsiteX462" fmla="*/ 5282713 w 11218359"/>
                <a:gd name="connsiteY462" fmla="*/ 1045645 h 1045644"/>
                <a:gd name="connsiteX463" fmla="*/ 5294143 w 11218359"/>
                <a:gd name="connsiteY463" fmla="*/ 1045645 h 1045644"/>
                <a:gd name="connsiteX464" fmla="*/ 5305621 w 11218359"/>
                <a:gd name="connsiteY464" fmla="*/ 1045645 h 1045644"/>
                <a:gd name="connsiteX465" fmla="*/ 5317051 w 11218359"/>
                <a:gd name="connsiteY465" fmla="*/ 1045645 h 1045644"/>
                <a:gd name="connsiteX466" fmla="*/ 5328481 w 11218359"/>
                <a:gd name="connsiteY466" fmla="*/ 1045645 h 1045644"/>
                <a:gd name="connsiteX467" fmla="*/ 5339910 w 11218359"/>
                <a:gd name="connsiteY467" fmla="*/ 1045645 h 1045644"/>
                <a:gd name="connsiteX468" fmla="*/ 5351340 w 11218359"/>
                <a:gd name="connsiteY468" fmla="*/ 1045645 h 1045644"/>
                <a:gd name="connsiteX469" fmla="*/ 5362818 w 11218359"/>
                <a:gd name="connsiteY469" fmla="*/ 1045645 h 1045644"/>
                <a:gd name="connsiteX470" fmla="*/ 5374248 w 11218359"/>
                <a:gd name="connsiteY470" fmla="*/ 1045645 h 1045644"/>
                <a:gd name="connsiteX471" fmla="*/ 5385678 w 11218359"/>
                <a:gd name="connsiteY471" fmla="*/ 1045645 h 1045644"/>
                <a:gd name="connsiteX472" fmla="*/ 5397108 w 11218359"/>
                <a:gd name="connsiteY472" fmla="*/ 1045645 h 1045644"/>
                <a:gd name="connsiteX473" fmla="*/ 5408538 w 11218359"/>
                <a:gd name="connsiteY473" fmla="*/ 1045645 h 1045644"/>
                <a:gd name="connsiteX474" fmla="*/ 5420016 w 11218359"/>
                <a:gd name="connsiteY474" fmla="*/ 1045645 h 1045644"/>
                <a:gd name="connsiteX475" fmla="*/ 5431446 w 11218359"/>
                <a:gd name="connsiteY475" fmla="*/ 1045645 h 1045644"/>
                <a:gd name="connsiteX476" fmla="*/ 5442876 w 11218359"/>
                <a:gd name="connsiteY476" fmla="*/ 1045645 h 1045644"/>
                <a:gd name="connsiteX477" fmla="*/ 5454306 w 11218359"/>
                <a:gd name="connsiteY477" fmla="*/ 1045645 h 1045644"/>
                <a:gd name="connsiteX478" fmla="*/ 5465736 w 11218359"/>
                <a:gd name="connsiteY478" fmla="*/ 1045645 h 1045644"/>
                <a:gd name="connsiteX479" fmla="*/ 5477214 w 11218359"/>
                <a:gd name="connsiteY479" fmla="*/ 1045645 h 1045644"/>
                <a:gd name="connsiteX480" fmla="*/ 5488643 w 11218359"/>
                <a:gd name="connsiteY480" fmla="*/ 1045645 h 1045644"/>
                <a:gd name="connsiteX481" fmla="*/ 5500073 w 11218359"/>
                <a:gd name="connsiteY481" fmla="*/ 1045645 h 1045644"/>
                <a:gd name="connsiteX482" fmla="*/ 5511503 w 11218359"/>
                <a:gd name="connsiteY482" fmla="*/ 1045645 h 1045644"/>
                <a:gd name="connsiteX483" fmla="*/ 5522933 w 11218359"/>
                <a:gd name="connsiteY483" fmla="*/ 1045645 h 1045644"/>
                <a:gd name="connsiteX484" fmla="*/ 5534411 w 11218359"/>
                <a:gd name="connsiteY484" fmla="*/ 1045645 h 1045644"/>
                <a:gd name="connsiteX485" fmla="*/ 5545841 w 11218359"/>
                <a:gd name="connsiteY485" fmla="*/ 1045645 h 1045644"/>
                <a:gd name="connsiteX486" fmla="*/ 5557271 w 11218359"/>
                <a:gd name="connsiteY486" fmla="*/ 1045645 h 1045644"/>
                <a:gd name="connsiteX487" fmla="*/ 5568701 w 11218359"/>
                <a:gd name="connsiteY487" fmla="*/ 1045645 h 1045644"/>
                <a:gd name="connsiteX488" fmla="*/ 5580131 w 11218359"/>
                <a:gd name="connsiteY488" fmla="*/ 1045645 h 1045644"/>
                <a:gd name="connsiteX489" fmla="*/ 5591609 w 11218359"/>
                <a:gd name="connsiteY489" fmla="*/ 1045645 h 1045644"/>
                <a:gd name="connsiteX490" fmla="*/ 5603038 w 11218359"/>
                <a:gd name="connsiteY490" fmla="*/ 1045645 h 1045644"/>
                <a:gd name="connsiteX491" fmla="*/ 5614469 w 11218359"/>
                <a:gd name="connsiteY491" fmla="*/ 1045645 h 1045644"/>
                <a:gd name="connsiteX492" fmla="*/ 5625899 w 11218359"/>
                <a:gd name="connsiteY492" fmla="*/ 1045645 h 1045644"/>
                <a:gd name="connsiteX493" fmla="*/ 5637329 w 11218359"/>
                <a:gd name="connsiteY493" fmla="*/ 1045645 h 1045644"/>
                <a:gd name="connsiteX494" fmla="*/ 5648759 w 11218359"/>
                <a:gd name="connsiteY494" fmla="*/ 1045645 h 1045644"/>
                <a:gd name="connsiteX495" fmla="*/ 5660236 w 11218359"/>
                <a:gd name="connsiteY495" fmla="*/ 1045645 h 1045644"/>
                <a:gd name="connsiteX496" fmla="*/ 5671666 w 11218359"/>
                <a:gd name="connsiteY496" fmla="*/ 1045645 h 1045644"/>
                <a:gd name="connsiteX497" fmla="*/ 5683096 w 11218359"/>
                <a:gd name="connsiteY497" fmla="*/ 1045645 h 1045644"/>
                <a:gd name="connsiteX498" fmla="*/ 5694526 w 11218359"/>
                <a:gd name="connsiteY498" fmla="*/ 1045645 h 1045644"/>
                <a:gd name="connsiteX499" fmla="*/ 5705956 w 11218359"/>
                <a:gd name="connsiteY499" fmla="*/ 1045645 h 1045644"/>
                <a:gd name="connsiteX500" fmla="*/ 5717434 w 11218359"/>
                <a:gd name="connsiteY500" fmla="*/ 1045645 h 1045644"/>
                <a:gd name="connsiteX501" fmla="*/ 5728864 w 11218359"/>
                <a:gd name="connsiteY501" fmla="*/ 1045645 h 1045644"/>
                <a:gd name="connsiteX502" fmla="*/ 5740294 w 11218359"/>
                <a:gd name="connsiteY502" fmla="*/ 1045645 h 1045644"/>
                <a:gd name="connsiteX503" fmla="*/ 5751724 w 11218359"/>
                <a:gd name="connsiteY503" fmla="*/ 1045645 h 1045644"/>
                <a:gd name="connsiteX504" fmla="*/ 5763154 w 11218359"/>
                <a:gd name="connsiteY504" fmla="*/ 1045645 h 1045644"/>
                <a:gd name="connsiteX505" fmla="*/ 5774631 w 11218359"/>
                <a:gd name="connsiteY505" fmla="*/ 1045645 h 1045644"/>
                <a:gd name="connsiteX506" fmla="*/ 5786062 w 11218359"/>
                <a:gd name="connsiteY506" fmla="*/ 1045645 h 1045644"/>
                <a:gd name="connsiteX507" fmla="*/ 5797492 w 11218359"/>
                <a:gd name="connsiteY507" fmla="*/ 1045645 h 1045644"/>
                <a:gd name="connsiteX508" fmla="*/ 5808921 w 11218359"/>
                <a:gd name="connsiteY508" fmla="*/ 1045645 h 1045644"/>
                <a:gd name="connsiteX509" fmla="*/ 5820351 w 11218359"/>
                <a:gd name="connsiteY509" fmla="*/ 1045645 h 1045644"/>
                <a:gd name="connsiteX510" fmla="*/ 5831829 w 11218359"/>
                <a:gd name="connsiteY510" fmla="*/ 1045645 h 1045644"/>
                <a:gd name="connsiteX511" fmla="*/ 5843259 w 11218359"/>
                <a:gd name="connsiteY511" fmla="*/ 1045645 h 1045644"/>
                <a:gd name="connsiteX512" fmla="*/ 5854689 w 11218359"/>
                <a:gd name="connsiteY512" fmla="*/ 1045645 h 1045644"/>
                <a:gd name="connsiteX513" fmla="*/ 5866119 w 11218359"/>
                <a:gd name="connsiteY513" fmla="*/ 1045645 h 1045644"/>
                <a:gd name="connsiteX514" fmla="*/ 5877549 w 11218359"/>
                <a:gd name="connsiteY514" fmla="*/ 1045645 h 1045644"/>
                <a:gd name="connsiteX515" fmla="*/ 5889027 w 11218359"/>
                <a:gd name="connsiteY515" fmla="*/ 1045645 h 1045644"/>
                <a:gd name="connsiteX516" fmla="*/ 5900457 w 11218359"/>
                <a:gd name="connsiteY516" fmla="*/ 1045645 h 1045644"/>
                <a:gd name="connsiteX517" fmla="*/ 5911887 w 11218359"/>
                <a:gd name="connsiteY517" fmla="*/ 1045645 h 1045644"/>
                <a:gd name="connsiteX518" fmla="*/ 5923317 w 11218359"/>
                <a:gd name="connsiteY518" fmla="*/ 1045645 h 1045644"/>
                <a:gd name="connsiteX519" fmla="*/ 5934747 w 11218359"/>
                <a:gd name="connsiteY519" fmla="*/ 1045645 h 1045644"/>
                <a:gd name="connsiteX520" fmla="*/ 5946225 w 11218359"/>
                <a:gd name="connsiteY520" fmla="*/ 1045645 h 1045644"/>
                <a:gd name="connsiteX521" fmla="*/ 5957655 w 11218359"/>
                <a:gd name="connsiteY521" fmla="*/ 1045645 h 1045644"/>
                <a:gd name="connsiteX522" fmla="*/ 5969084 w 11218359"/>
                <a:gd name="connsiteY522" fmla="*/ 1045645 h 1045644"/>
                <a:gd name="connsiteX523" fmla="*/ 5980514 w 11218359"/>
                <a:gd name="connsiteY523" fmla="*/ 1045645 h 1045644"/>
                <a:gd name="connsiteX524" fmla="*/ 5991944 w 11218359"/>
                <a:gd name="connsiteY524" fmla="*/ 1045645 h 1045644"/>
                <a:gd name="connsiteX525" fmla="*/ 6003422 w 11218359"/>
                <a:gd name="connsiteY525" fmla="*/ 1045645 h 1045644"/>
                <a:gd name="connsiteX526" fmla="*/ 6014852 w 11218359"/>
                <a:gd name="connsiteY526" fmla="*/ 1045645 h 1045644"/>
                <a:gd name="connsiteX527" fmla="*/ 6026282 w 11218359"/>
                <a:gd name="connsiteY527" fmla="*/ 1045645 h 1045644"/>
                <a:gd name="connsiteX528" fmla="*/ 6037712 w 11218359"/>
                <a:gd name="connsiteY528" fmla="*/ 1045645 h 1045644"/>
                <a:gd name="connsiteX529" fmla="*/ 6049142 w 11218359"/>
                <a:gd name="connsiteY529" fmla="*/ 1045645 h 1045644"/>
                <a:gd name="connsiteX530" fmla="*/ 6060620 w 11218359"/>
                <a:gd name="connsiteY530" fmla="*/ 1045645 h 1045644"/>
                <a:gd name="connsiteX531" fmla="*/ 6072049 w 11218359"/>
                <a:gd name="connsiteY531" fmla="*/ 1045645 h 1045644"/>
                <a:gd name="connsiteX532" fmla="*/ 6083480 w 11218359"/>
                <a:gd name="connsiteY532" fmla="*/ 1045645 h 1045644"/>
                <a:gd name="connsiteX533" fmla="*/ 6094910 w 11218359"/>
                <a:gd name="connsiteY533" fmla="*/ 1045645 h 1045644"/>
                <a:gd name="connsiteX534" fmla="*/ 6106340 w 11218359"/>
                <a:gd name="connsiteY534" fmla="*/ 1045645 h 1045644"/>
                <a:gd name="connsiteX535" fmla="*/ 6117818 w 11218359"/>
                <a:gd name="connsiteY535" fmla="*/ 1045645 h 1045644"/>
                <a:gd name="connsiteX536" fmla="*/ 6129247 w 11218359"/>
                <a:gd name="connsiteY536" fmla="*/ 1045645 h 1045644"/>
                <a:gd name="connsiteX537" fmla="*/ 6140677 w 11218359"/>
                <a:gd name="connsiteY537" fmla="*/ 1045645 h 1045644"/>
                <a:gd name="connsiteX538" fmla="*/ 6152107 w 11218359"/>
                <a:gd name="connsiteY538" fmla="*/ 1045645 h 1045644"/>
                <a:gd name="connsiteX539" fmla="*/ 6163537 w 11218359"/>
                <a:gd name="connsiteY539" fmla="*/ 1045645 h 1045644"/>
                <a:gd name="connsiteX540" fmla="*/ 6175015 w 11218359"/>
                <a:gd name="connsiteY540" fmla="*/ 1045645 h 1045644"/>
                <a:gd name="connsiteX541" fmla="*/ 6186445 w 11218359"/>
                <a:gd name="connsiteY541" fmla="*/ 1045645 h 1045644"/>
                <a:gd name="connsiteX542" fmla="*/ 6197875 w 11218359"/>
                <a:gd name="connsiteY542" fmla="*/ 1045645 h 1045644"/>
                <a:gd name="connsiteX543" fmla="*/ 6209305 w 11218359"/>
                <a:gd name="connsiteY543" fmla="*/ 1045645 h 1045644"/>
                <a:gd name="connsiteX544" fmla="*/ 6220735 w 11218359"/>
                <a:gd name="connsiteY544" fmla="*/ 1045645 h 1045644"/>
                <a:gd name="connsiteX545" fmla="*/ 6232212 w 11218359"/>
                <a:gd name="connsiteY545" fmla="*/ 1045645 h 1045644"/>
                <a:gd name="connsiteX546" fmla="*/ 6243642 w 11218359"/>
                <a:gd name="connsiteY546" fmla="*/ 1045645 h 1045644"/>
                <a:gd name="connsiteX547" fmla="*/ 6255073 w 11218359"/>
                <a:gd name="connsiteY547" fmla="*/ 1045645 h 1045644"/>
                <a:gd name="connsiteX548" fmla="*/ 6266503 w 11218359"/>
                <a:gd name="connsiteY548" fmla="*/ 1045645 h 1045644"/>
                <a:gd name="connsiteX549" fmla="*/ 6277933 w 11218359"/>
                <a:gd name="connsiteY549" fmla="*/ 1045645 h 1045644"/>
                <a:gd name="connsiteX550" fmla="*/ 6289410 w 11218359"/>
                <a:gd name="connsiteY550" fmla="*/ 1045645 h 1045644"/>
                <a:gd name="connsiteX551" fmla="*/ 6300840 w 11218359"/>
                <a:gd name="connsiteY551" fmla="*/ 1045645 h 1045644"/>
                <a:gd name="connsiteX552" fmla="*/ 6312270 w 11218359"/>
                <a:gd name="connsiteY552" fmla="*/ 1045645 h 1045644"/>
                <a:gd name="connsiteX553" fmla="*/ 6323700 w 11218359"/>
                <a:gd name="connsiteY553" fmla="*/ 1045645 h 1045644"/>
                <a:gd name="connsiteX554" fmla="*/ 6335130 w 11218359"/>
                <a:gd name="connsiteY554" fmla="*/ 1045645 h 1045644"/>
                <a:gd name="connsiteX555" fmla="*/ 6346608 w 11218359"/>
                <a:gd name="connsiteY555" fmla="*/ 1045645 h 1045644"/>
                <a:gd name="connsiteX556" fmla="*/ 6358038 w 11218359"/>
                <a:gd name="connsiteY556" fmla="*/ 1045645 h 1045644"/>
                <a:gd name="connsiteX557" fmla="*/ 6369468 w 11218359"/>
                <a:gd name="connsiteY557" fmla="*/ 1045645 h 1045644"/>
                <a:gd name="connsiteX558" fmla="*/ 6380898 w 11218359"/>
                <a:gd name="connsiteY558" fmla="*/ 1045645 h 1045644"/>
                <a:gd name="connsiteX559" fmla="*/ 6392328 w 11218359"/>
                <a:gd name="connsiteY559" fmla="*/ 1045645 h 1045644"/>
                <a:gd name="connsiteX560" fmla="*/ 6403805 w 11218359"/>
                <a:gd name="connsiteY560" fmla="*/ 1045645 h 1045644"/>
                <a:gd name="connsiteX561" fmla="*/ 6415235 w 11218359"/>
                <a:gd name="connsiteY561" fmla="*/ 1045645 h 1045644"/>
                <a:gd name="connsiteX562" fmla="*/ 6426666 w 11218359"/>
                <a:gd name="connsiteY562" fmla="*/ 1045645 h 1045644"/>
                <a:gd name="connsiteX563" fmla="*/ 6438096 w 11218359"/>
                <a:gd name="connsiteY563" fmla="*/ 1045645 h 1045644"/>
                <a:gd name="connsiteX564" fmla="*/ 6449525 w 11218359"/>
                <a:gd name="connsiteY564" fmla="*/ 1045645 h 1045644"/>
                <a:gd name="connsiteX565" fmla="*/ 6461003 w 11218359"/>
                <a:gd name="connsiteY565" fmla="*/ 1045645 h 1045644"/>
                <a:gd name="connsiteX566" fmla="*/ 6472433 w 11218359"/>
                <a:gd name="connsiteY566" fmla="*/ 1045645 h 1045644"/>
                <a:gd name="connsiteX567" fmla="*/ 6483863 w 11218359"/>
                <a:gd name="connsiteY567" fmla="*/ 1045645 h 1045644"/>
                <a:gd name="connsiteX568" fmla="*/ 6495293 w 11218359"/>
                <a:gd name="connsiteY568" fmla="*/ 1045645 h 1045644"/>
                <a:gd name="connsiteX569" fmla="*/ 6506723 w 11218359"/>
                <a:gd name="connsiteY569" fmla="*/ 1045645 h 1045644"/>
                <a:gd name="connsiteX570" fmla="*/ 6518201 w 11218359"/>
                <a:gd name="connsiteY570" fmla="*/ 1045645 h 1045644"/>
                <a:gd name="connsiteX571" fmla="*/ 6529631 w 11218359"/>
                <a:gd name="connsiteY571" fmla="*/ 1045645 h 1045644"/>
                <a:gd name="connsiteX572" fmla="*/ 6541061 w 11218359"/>
                <a:gd name="connsiteY572" fmla="*/ 1045645 h 1045644"/>
                <a:gd name="connsiteX573" fmla="*/ 6552490 w 11218359"/>
                <a:gd name="connsiteY573" fmla="*/ 1045645 h 1045644"/>
                <a:gd name="connsiteX574" fmla="*/ 6563921 w 11218359"/>
                <a:gd name="connsiteY574" fmla="*/ 1045645 h 1045644"/>
                <a:gd name="connsiteX575" fmla="*/ 6575398 w 11218359"/>
                <a:gd name="connsiteY575" fmla="*/ 1045645 h 1045644"/>
                <a:gd name="connsiteX576" fmla="*/ 6586828 w 11218359"/>
                <a:gd name="connsiteY576" fmla="*/ 1045645 h 1045644"/>
                <a:gd name="connsiteX577" fmla="*/ 6598259 w 11218359"/>
                <a:gd name="connsiteY577" fmla="*/ 1045645 h 1045644"/>
                <a:gd name="connsiteX578" fmla="*/ 6609688 w 11218359"/>
                <a:gd name="connsiteY578" fmla="*/ 1045645 h 1045644"/>
                <a:gd name="connsiteX579" fmla="*/ 6621118 w 11218359"/>
                <a:gd name="connsiteY579" fmla="*/ 1045645 h 1045644"/>
                <a:gd name="connsiteX580" fmla="*/ 6632596 w 11218359"/>
                <a:gd name="connsiteY580" fmla="*/ 1045645 h 1045644"/>
                <a:gd name="connsiteX581" fmla="*/ 6644026 w 11218359"/>
                <a:gd name="connsiteY581" fmla="*/ 1045645 h 1045644"/>
                <a:gd name="connsiteX582" fmla="*/ 6655456 w 11218359"/>
                <a:gd name="connsiteY582" fmla="*/ 1045645 h 1045644"/>
                <a:gd name="connsiteX583" fmla="*/ 6666886 w 11218359"/>
                <a:gd name="connsiteY583" fmla="*/ 1045645 h 1045644"/>
                <a:gd name="connsiteX584" fmla="*/ 6678316 w 11218359"/>
                <a:gd name="connsiteY584" fmla="*/ 1045645 h 1045644"/>
                <a:gd name="connsiteX585" fmla="*/ 6689794 w 11218359"/>
                <a:gd name="connsiteY585" fmla="*/ 1045645 h 1045644"/>
                <a:gd name="connsiteX586" fmla="*/ 6701224 w 11218359"/>
                <a:gd name="connsiteY586" fmla="*/ 1045645 h 1045644"/>
                <a:gd name="connsiteX587" fmla="*/ 6712653 w 11218359"/>
                <a:gd name="connsiteY587" fmla="*/ 1045645 h 1045644"/>
                <a:gd name="connsiteX588" fmla="*/ 6724083 w 11218359"/>
                <a:gd name="connsiteY588" fmla="*/ 1045645 h 1045644"/>
                <a:gd name="connsiteX589" fmla="*/ 6735514 w 11218359"/>
                <a:gd name="connsiteY589" fmla="*/ 1045645 h 1045644"/>
                <a:gd name="connsiteX590" fmla="*/ 6746944 w 11218359"/>
                <a:gd name="connsiteY590" fmla="*/ 1045645 h 1045644"/>
                <a:gd name="connsiteX591" fmla="*/ 6758421 w 11218359"/>
                <a:gd name="connsiteY591" fmla="*/ 1045645 h 1045644"/>
                <a:gd name="connsiteX592" fmla="*/ 6769851 w 11218359"/>
                <a:gd name="connsiteY592" fmla="*/ 1045645 h 1045644"/>
                <a:gd name="connsiteX593" fmla="*/ 6781281 w 11218359"/>
                <a:gd name="connsiteY593" fmla="*/ 1045645 h 1045644"/>
                <a:gd name="connsiteX594" fmla="*/ 6792711 w 11218359"/>
                <a:gd name="connsiteY594" fmla="*/ 1045645 h 1045644"/>
                <a:gd name="connsiteX595" fmla="*/ 6804141 w 11218359"/>
                <a:gd name="connsiteY595" fmla="*/ 1045645 h 1045644"/>
                <a:gd name="connsiteX596" fmla="*/ 6815619 w 11218359"/>
                <a:gd name="connsiteY596" fmla="*/ 1045645 h 1045644"/>
                <a:gd name="connsiteX597" fmla="*/ 6827049 w 11218359"/>
                <a:gd name="connsiteY597" fmla="*/ 1045645 h 1045644"/>
                <a:gd name="connsiteX598" fmla="*/ 6838479 w 11218359"/>
                <a:gd name="connsiteY598" fmla="*/ 1045645 h 1045644"/>
                <a:gd name="connsiteX599" fmla="*/ 6849909 w 11218359"/>
                <a:gd name="connsiteY599" fmla="*/ 1045645 h 1045644"/>
                <a:gd name="connsiteX600" fmla="*/ 6861339 w 11218359"/>
                <a:gd name="connsiteY600" fmla="*/ 1045645 h 1045644"/>
                <a:gd name="connsiteX601" fmla="*/ 6872816 w 11218359"/>
                <a:gd name="connsiteY601" fmla="*/ 1045645 h 1045644"/>
                <a:gd name="connsiteX602" fmla="*/ 6884246 w 11218359"/>
                <a:gd name="connsiteY602" fmla="*/ 1045645 h 1045644"/>
                <a:gd name="connsiteX603" fmla="*/ 6895676 w 11218359"/>
                <a:gd name="connsiteY603" fmla="*/ 1045645 h 1045644"/>
                <a:gd name="connsiteX604" fmla="*/ 6907107 w 11218359"/>
                <a:gd name="connsiteY604" fmla="*/ 1045645 h 1045644"/>
                <a:gd name="connsiteX605" fmla="*/ 6918537 w 11218359"/>
                <a:gd name="connsiteY605" fmla="*/ 1045645 h 1045644"/>
                <a:gd name="connsiteX606" fmla="*/ 6930014 w 11218359"/>
                <a:gd name="connsiteY606" fmla="*/ 1045645 h 1045644"/>
                <a:gd name="connsiteX607" fmla="*/ 6941444 w 11218359"/>
                <a:gd name="connsiteY607" fmla="*/ 1045645 h 1045644"/>
                <a:gd name="connsiteX608" fmla="*/ 6952874 w 11218359"/>
                <a:gd name="connsiteY608" fmla="*/ 1045645 h 1045644"/>
                <a:gd name="connsiteX609" fmla="*/ 6964304 w 11218359"/>
                <a:gd name="connsiteY609" fmla="*/ 1045645 h 1045644"/>
                <a:gd name="connsiteX610" fmla="*/ 6975734 w 11218359"/>
                <a:gd name="connsiteY610" fmla="*/ 1045645 h 1045644"/>
                <a:gd name="connsiteX611" fmla="*/ 6987212 w 11218359"/>
                <a:gd name="connsiteY611" fmla="*/ 1045645 h 1045644"/>
                <a:gd name="connsiteX612" fmla="*/ 6998642 w 11218359"/>
                <a:gd name="connsiteY612" fmla="*/ 1045645 h 1045644"/>
                <a:gd name="connsiteX613" fmla="*/ 7010072 w 11218359"/>
                <a:gd name="connsiteY613" fmla="*/ 1045645 h 1045644"/>
                <a:gd name="connsiteX614" fmla="*/ 7021502 w 11218359"/>
                <a:gd name="connsiteY614" fmla="*/ 1045645 h 1045644"/>
                <a:gd name="connsiteX615" fmla="*/ 7032931 w 11218359"/>
                <a:gd name="connsiteY615" fmla="*/ 1045645 h 1045644"/>
                <a:gd name="connsiteX616" fmla="*/ 7044409 w 11218359"/>
                <a:gd name="connsiteY616" fmla="*/ 1045645 h 1045644"/>
                <a:gd name="connsiteX617" fmla="*/ 7055839 w 11218359"/>
                <a:gd name="connsiteY617" fmla="*/ 1045645 h 1045644"/>
                <a:gd name="connsiteX618" fmla="*/ 7067269 w 11218359"/>
                <a:gd name="connsiteY618" fmla="*/ 1045645 h 1045644"/>
                <a:gd name="connsiteX619" fmla="*/ 7078700 w 11218359"/>
                <a:gd name="connsiteY619" fmla="*/ 1045645 h 1045644"/>
                <a:gd name="connsiteX620" fmla="*/ 7090129 w 11218359"/>
                <a:gd name="connsiteY620" fmla="*/ 1045645 h 1045644"/>
                <a:gd name="connsiteX621" fmla="*/ 7101607 w 11218359"/>
                <a:gd name="connsiteY621" fmla="*/ 1045645 h 1045644"/>
                <a:gd name="connsiteX622" fmla="*/ 7113037 w 11218359"/>
                <a:gd name="connsiteY622" fmla="*/ 1045645 h 1045644"/>
                <a:gd name="connsiteX623" fmla="*/ 7124467 w 11218359"/>
                <a:gd name="connsiteY623" fmla="*/ 1045645 h 1045644"/>
                <a:gd name="connsiteX624" fmla="*/ 7135897 w 11218359"/>
                <a:gd name="connsiteY624" fmla="*/ 1045645 h 1045644"/>
                <a:gd name="connsiteX625" fmla="*/ 7147327 w 11218359"/>
                <a:gd name="connsiteY625" fmla="*/ 1045645 h 1045644"/>
                <a:gd name="connsiteX626" fmla="*/ 7158805 w 11218359"/>
                <a:gd name="connsiteY626" fmla="*/ 1045645 h 1045644"/>
                <a:gd name="connsiteX627" fmla="*/ 7170235 w 11218359"/>
                <a:gd name="connsiteY627" fmla="*/ 1045645 h 1045644"/>
                <a:gd name="connsiteX628" fmla="*/ 7181665 w 11218359"/>
                <a:gd name="connsiteY628" fmla="*/ 1045645 h 1045644"/>
                <a:gd name="connsiteX629" fmla="*/ 7193094 w 11218359"/>
                <a:gd name="connsiteY629" fmla="*/ 1045645 h 1045644"/>
                <a:gd name="connsiteX630" fmla="*/ 7204524 w 11218359"/>
                <a:gd name="connsiteY630" fmla="*/ 1045645 h 1045644"/>
                <a:gd name="connsiteX631" fmla="*/ 7216002 w 11218359"/>
                <a:gd name="connsiteY631" fmla="*/ 1045645 h 1045644"/>
                <a:gd name="connsiteX632" fmla="*/ 7227432 w 11218359"/>
                <a:gd name="connsiteY632" fmla="*/ 1045645 h 1045644"/>
                <a:gd name="connsiteX633" fmla="*/ 7238862 w 11218359"/>
                <a:gd name="connsiteY633" fmla="*/ 1045645 h 1045644"/>
                <a:gd name="connsiteX634" fmla="*/ 7250292 w 11218359"/>
                <a:gd name="connsiteY634" fmla="*/ 1045645 h 1045644"/>
                <a:gd name="connsiteX635" fmla="*/ 7261722 w 11218359"/>
                <a:gd name="connsiteY635" fmla="*/ 1045645 h 1045644"/>
                <a:gd name="connsiteX636" fmla="*/ 7273200 w 11218359"/>
                <a:gd name="connsiteY636" fmla="*/ 1045645 h 1045644"/>
                <a:gd name="connsiteX637" fmla="*/ 7284630 w 11218359"/>
                <a:gd name="connsiteY637" fmla="*/ 1045645 h 1045644"/>
                <a:gd name="connsiteX638" fmla="*/ 7296060 w 11218359"/>
                <a:gd name="connsiteY638" fmla="*/ 1045645 h 1045644"/>
                <a:gd name="connsiteX639" fmla="*/ 7307490 w 11218359"/>
                <a:gd name="connsiteY639" fmla="*/ 1045645 h 1045644"/>
                <a:gd name="connsiteX640" fmla="*/ 7318920 w 11218359"/>
                <a:gd name="connsiteY640" fmla="*/ 1045645 h 1045644"/>
                <a:gd name="connsiteX641" fmla="*/ 7330398 w 11218359"/>
                <a:gd name="connsiteY641" fmla="*/ 1045645 h 1045644"/>
                <a:gd name="connsiteX642" fmla="*/ 7341828 w 11218359"/>
                <a:gd name="connsiteY642" fmla="*/ 1045645 h 1045644"/>
                <a:gd name="connsiteX643" fmla="*/ 7353257 w 11218359"/>
                <a:gd name="connsiteY643" fmla="*/ 1045645 h 1045644"/>
                <a:gd name="connsiteX644" fmla="*/ 7364687 w 11218359"/>
                <a:gd name="connsiteY644" fmla="*/ 1045645 h 1045644"/>
                <a:gd name="connsiteX645" fmla="*/ 7376117 w 11218359"/>
                <a:gd name="connsiteY645" fmla="*/ 1045645 h 1045644"/>
                <a:gd name="connsiteX646" fmla="*/ 7387595 w 11218359"/>
                <a:gd name="connsiteY646" fmla="*/ 1045645 h 1045644"/>
                <a:gd name="connsiteX647" fmla="*/ 7399025 w 11218359"/>
                <a:gd name="connsiteY647" fmla="*/ 1045645 h 1045644"/>
                <a:gd name="connsiteX648" fmla="*/ 7410455 w 11218359"/>
                <a:gd name="connsiteY648" fmla="*/ 1045645 h 1045644"/>
                <a:gd name="connsiteX649" fmla="*/ 7421885 w 11218359"/>
                <a:gd name="connsiteY649" fmla="*/ 1045645 h 1045644"/>
                <a:gd name="connsiteX650" fmla="*/ 7433315 w 11218359"/>
                <a:gd name="connsiteY650" fmla="*/ 1045645 h 1045644"/>
                <a:gd name="connsiteX651" fmla="*/ 7444793 w 11218359"/>
                <a:gd name="connsiteY651" fmla="*/ 1045645 h 1045644"/>
                <a:gd name="connsiteX652" fmla="*/ 7456222 w 11218359"/>
                <a:gd name="connsiteY652" fmla="*/ 1045645 h 1045644"/>
                <a:gd name="connsiteX653" fmla="*/ 7467653 w 11218359"/>
                <a:gd name="connsiteY653" fmla="*/ 1045645 h 1045644"/>
                <a:gd name="connsiteX654" fmla="*/ 7479083 w 11218359"/>
                <a:gd name="connsiteY654" fmla="*/ 1045645 h 1045644"/>
                <a:gd name="connsiteX655" fmla="*/ 7490513 w 11218359"/>
                <a:gd name="connsiteY655" fmla="*/ 1045645 h 1045644"/>
                <a:gd name="connsiteX656" fmla="*/ 7501990 w 11218359"/>
                <a:gd name="connsiteY656" fmla="*/ 1045645 h 1045644"/>
                <a:gd name="connsiteX657" fmla="*/ 7513420 w 11218359"/>
                <a:gd name="connsiteY657" fmla="*/ 1045645 h 1045644"/>
                <a:gd name="connsiteX658" fmla="*/ 7524850 w 11218359"/>
                <a:gd name="connsiteY658" fmla="*/ 1045645 h 1045644"/>
                <a:gd name="connsiteX659" fmla="*/ 7536280 w 11218359"/>
                <a:gd name="connsiteY659" fmla="*/ 1045645 h 1045644"/>
                <a:gd name="connsiteX660" fmla="*/ 7547710 w 11218359"/>
                <a:gd name="connsiteY660" fmla="*/ 1045645 h 1045644"/>
                <a:gd name="connsiteX661" fmla="*/ 7559188 w 11218359"/>
                <a:gd name="connsiteY661" fmla="*/ 1045645 h 1045644"/>
                <a:gd name="connsiteX662" fmla="*/ 7570618 w 11218359"/>
                <a:gd name="connsiteY662" fmla="*/ 1045645 h 1045644"/>
                <a:gd name="connsiteX663" fmla="*/ 7582048 w 11218359"/>
                <a:gd name="connsiteY663" fmla="*/ 1045645 h 1045644"/>
                <a:gd name="connsiteX664" fmla="*/ 7593478 w 11218359"/>
                <a:gd name="connsiteY664" fmla="*/ 1045645 h 1045644"/>
                <a:gd name="connsiteX665" fmla="*/ 7604908 w 11218359"/>
                <a:gd name="connsiteY665" fmla="*/ 1045645 h 1045644"/>
                <a:gd name="connsiteX666" fmla="*/ 7616385 w 11218359"/>
                <a:gd name="connsiteY666" fmla="*/ 1045645 h 1045644"/>
                <a:gd name="connsiteX667" fmla="*/ 7627815 w 11218359"/>
                <a:gd name="connsiteY667" fmla="*/ 1045645 h 1045644"/>
                <a:gd name="connsiteX668" fmla="*/ 7639246 w 11218359"/>
                <a:gd name="connsiteY668" fmla="*/ 1045645 h 1045644"/>
                <a:gd name="connsiteX669" fmla="*/ 7650676 w 11218359"/>
                <a:gd name="connsiteY669" fmla="*/ 1045645 h 1045644"/>
                <a:gd name="connsiteX670" fmla="*/ 7662106 w 11218359"/>
                <a:gd name="connsiteY670" fmla="*/ 1045645 h 1045644"/>
                <a:gd name="connsiteX671" fmla="*/ 7673583 w 11218359"/>
                <a:gd name="connsiteY671" fmla="*/ 1045645 h 1045644"/>
                <a:gd name="connsiteX672" fmla="*/ 7685013 w 11218359"/>
                <a:gd name="connsiteY672" fmla="*/ 1045645 h 1045644"/>
                <a:gd name="connsiteX673" fmla="*/ 7696443 w 11218359"/>
                <a:gd name="connsiteY673" fmla="*/ 1045645 h 1045644"/>
                <a:gd name="connsiteX674" fmla="*/ 7707873 w 11218359"/>
                <a:gd name="connsiteY674" fmla="*/ 1045645 h 1045644"/>
                <a:gd name="connsiteX675" fmla="*/ 7719303 w 11218359"/>
                <a:gd name="connsiteY675" fmla="*/ 1045645 h 1045644"/>
                <a:gd name="connsiteX676" fmla="*/ 7730733 w 11218359"/>
                <a:gd name="connsiteY676" fmla="*/ 1045645 h 1045644"/>
                <a:gd name="connsiteX677" fmla="*/ 7742211 w 11218359"/>
                <a:gd name="connsiteY677" fmla="*/ 1045645 h 1045644"/>
                <a:gd name="connsiteX678" fmla="*/ 7753641 w 11218359"/>
                <a:gd name="connsiteY678" fmla="*/ 1045645 h 1045644"/>
                <a:gd name="connsiteX679" fmla="*/ 7765071 w 11218359"/>
                <a:gd name="connsiteY679" fmla="*/ 1045645 h 1045644"/>
                <a:gd name="connsiteX680" fmla="*/ 7776501 w 11218359"/>
                <a:gd name="connsiteY680" fmla="*/ 1045645 h 1045644"/>
                <a:gd name="connsiteX681" fmla="*/ 7787931 w 11218359"/>
                <a:gd name="connsiteY681" fmla="*/ 1045645 h 1045644"/>
                <a:gd name="connsiteX682" fmla="*/ 7799408 w 11218359"/>
                <a:gd name="connsiteY682" fmla="*/ 1045645 h 1045644"/>
                <a:gd name="connsiteX683" fmla="*/ 7810839 w 11218359"/>
                <a:gd name="connsiteY683" fmla="*/ 1045645 h 1045644"/>
                <a:gd name="connsiteX684" fmla="*/ 7822268 w 11218359"/>
                <a:gd name="connsiteY684" fmla="*/ 1045645 h 1045644"/>
                <a:gd name="connsiteX685" fmla="*/ 7833698 w 11218359"/>
                <a:gd name="connsiteY685" fmla="*/ 1045645 h 1045644"/>
                <a:gd name="connsiteX686" fmla="*/ 7845128 w 11218359"/>
                <a:gd name="connsiteY686" fmla="*/ 1045645 h 1045644"/>
                <a:gd name="connsiteX687" fmla="*/ 7856606 w 11218359"/>
                <a:gd name="connsiteY687" fmla="*/ 1045645 h 1045644"/>
                <a:gd name="connsiteX688" fmla="*/ 7868036 w 11218359"/>
                <a:gd name="connsiteY688" fmla="*/ 1045645 h 1045644"/>
                <a:gd name="connsiteX689" fmla="*/ 7879466 w 11218359"/>
                <a:gd name="connsiteY689" fmla="*/ 1045645 h 1045644"/>
                <a:gd name="connsiteX690" fmla="*/ 7890896 w 11218359"/>
                <a:gd name="connsiteY690" fmla="*/ 1045645 h 1045644"/>
                <a:gd name="connsiteX691" fmla="*/ 7902326 w 11218359"/>
                <a:gd name="connsiteY691" fmla="*/ 1045645 h 1045644"/>
                <a:gd name="connsiteX692" fmla="*/ 7913804 w 11218359"/>
                <a:gd name="connsiteY692" fmla="*/ 1045645 h 1045644"/>
                <a:gd name="connsiteX693" fmla="*/ 7925234 w 11218359"/>
                <a:gd name="connsiteY693" fmla="*/ 1045645 h 1045644"/>
                <a:gd name="connsiteX694" fmla="*/ 7936663 w 11218359"/>
                <a:gd name="connsiteY694" fmla="*/ 1045645 h 1045644"/>
                <a:gd name="connsiteX695" fmla="*/ 7948094 w 11218359"/>
                <a:gd name="connsiteY695" fmla="*/ 1045645 h 1045644"/>
                <a:gd name="connsiteX696" fmla="*/ 7959524 w 11218359"/>
                <a:gd name="connsiteY696" fmla="*/ 1045645 h 1045644"/>
                <a:gd name="connsiteX697" fmla="*/ 7971001 w 11218359"/>
                <a:gd name="connsiteY697" fmla="*/ 1045645 h 1045644"/>
                <a:gd name="connsiteX698" fmla="*/ 7982431 w 11218359"/>
                <a:gd name="connsiteY698" fmla="*/ 1045645 h 1045644"/>
                <a:gd name="connsiteX699" fmla="*/ 7993861 w 11218359"/>
                <a:gd name="connsiteY699" fmla="*/ 1045645 h 1045644"/>
                <a:gd name="connsiteX700" fmla="*/ 8005291 w 11218359"/>
                <a:gd name="connsiteY700" fmla="*/ 1045645 h 1045644"/>
                <a:gd name="connsiteX701" fmla="*/ 8016721 w 11218359"/>
                <a:gd name="connsiteY701" fmla="*/ 1045645 h 1045644"/>
                <a:gd name="connsiteX702" fmla="*/ 8028199 w 11218359"/>
                <a:gd name="connsiteY702" fmla="*/ 1045645 h 1045644"/>
                <a:gd name="connsiteX703" fmla="*/ 8039629 w 11218359"/>
                <a:gd name="connsiteY703" fmla="*/ 1045645 h 1045644"/>
                <a:gd name="connsiteX704" fmla="*/ 8051059 w 11218359"/>
                <a:gd name="connsiteY704" fmla="*/ 1045645 h 1045644"/>
                <a:gd name="connsiteX705" fmla="*/ 8062489 w 11218359"/>
                <a:gd name="connsiteY705" fmla="*/ 1045645 h 1045644"/>
                <a:gd name="connsiteX706" fmla="*/ 8073919 w 11218359"/>
                <a:gd name="connsiteY706" fmla="*/ 1045645 h 1045644"/>
                <a:gd name="connsiteX707" fmla="*/ 8085396 w 11218359"/>
                <a:gd name="connsiteY707" fmla="*/ 1045645 h 1045644"/>
                <a:gd name="connsiteX708" fmla="*/ 8096826 w 11218359"/>
                <a:gd name="connsiteY708" fmla="*/ 1045645 h 1045644"/>
                <a:gd name="connsiteX709" fmla="*/ 8108256 w 11218359"/>
                <a:gd name="connsiteY709" fmla="*/ 1045645 h 1045644"/>
                <a:gd name="connsiteX710" fmla="*/ 8119687 w 11218359"/>
                <a:gd name="connsiteY710" fmla="*/ 1045645 h 1045644"/>
                <a:gd name="connsiteX711" fmla="*/ 8131117 w 11218359"/>
                <a:gd name="connsiteY711" fmla="*/ 1045645 h 1045644"/>
                <a:gd name="connsiteX712" fmla="*/ 8142594 w 11218359"/>
                <a:gd name="connsiteY712" fmla="*/ 1045645 h 1045644"/>
                <a:gd name="connsiteX713" fmla="*/ 8154024 w 11218359"/>
                <a:gd name="connsiteY713" fmla="*/ 1045645 h 1045644"/>
                <a:gd name="connsiteX714" fmla="*/ 8165454 w 11218359"/>
                <a:gd name="connsiteY714" fmla="*/ 1045645 h 1045644"/>
                <a:gd name="connsiteX715" fmla="*/ 8176884 w 11218359"/>
                <a:gd name="connsiteY715" fmla="*/ 1045645 h 1045644"/>
                <a:gd name="connsiteX716" fmla="*/ 8188314 w 11218359"/>
                <a:gd name="connsiteY716" fmla="*/ 1045645 h 1045644"/>
                <a:gd name="connsiteX717" fmla="*/ 8199792 w 11218359"/>
                <a:gd name="connsiteY717" fmla="*/ 1045645 h 1045644"/>
                <a:gd name="connsiteX718" fmla="*/ 8211222 w 11218359"/>
                <a:gd name="connsiteY718" fmla="*/ 1045645 h 1045644"/>
                <a:gd name="connsiteX719" fmla="*/ 8222652 w 11218359"/>
                <a:gd name="connsiteY719" fmla="*/ 1045645 h 1045644"/>
                <a:gd name="connsiteX720" fmla="*/ 8234082 w 11218359"/>
                <a:gd name="connsiteY720" fmla="*/ 1045645 h 1045644"/>
                <a:gd name="connsiteX721" fmla="*/ 8245512 w 11218359"/>
                <a:gd name="connsiteY721" fmla="*/ 1045645 h 1045644"/>
                <a:gd name="connsiteX722" fmla="*/ 8256989 w 11218359"/>
                <a:gd name="connsiteY722" fmla="*/ 1045645 h 1045644"/>
                <a:gd name="connsiteX723" fmla="*/ 8268419 w 11218359"/>
                <a:gd name="connsiteY723" fmla="*/ 1045645 h 1045644"/>
                <a:gd name="connsiteX724" fmla="*/ 8279850 w 11218359"/>
                <a:gd name="connsiteY724" fmla="*/ 1045645 h 1045644"/>
                <a:gd name="connsiteX725" fmla="*/ 8291280 w 11218359"/>
                <a:gd name="connsiteY725" fmla="*/ 1045645 h 1045644"/>
                <a:gd name="connsiteX726" fmla="*/ 8302709 w 11218359"/>
                <a:gd name="connsiteY726" fmla="*/ 1045645 h 1045644"/>
                <a:gd name="connsiteX727" fmla="*/ 8314187 w 11218359"/>
                <a:gd name="connsiteY727" fmla="*/ 1045645 h 1045644"/>
                <a:gd name="connsiteX728" fmla="*/ 8325617 w 11218359"/>
                <a:gd name="connsiteY728" fmla="*/ 1045645 h 1045644"/>
                <a:gd name="connsiteX729" fmla="*/ 8337047 w 11218359"/>
                <a:gd name="connsiteY729" fmla="*/ 1045645 h 1045644"/>
                <a:gd name="connsiteX730" fmla="*/ 8348477 w 11218359"/>
                <a:gd name="connsiteY730" fmla="*/ 1045645 h 1045644"/>
                <a:gd name="connsiteX731" fmla="*/ 8359907 w 11218359"/>
                <a:gd name="connsiteY731" fmla="*/ 1045645 h 1045644"/>
                <a:gd name="connsiteX732" fmla="*/ 8371385 w 11218359"/>
                <a:gd name="connsiteY732" fmla="*/ 1045645 h 1045644"/>
                <a:gd name="connsiteX733" fmla="*/ 8382815 w 11218359"/>
                <a:gd name="connsiteY733" fmla="*/ 1045645 h 1045644"/>
                <a:gd name="connsiteX734" fmla="*/ 8394245 w 11218359"/>
                <a:gd name="connsiteY734" fmla="*/ 1045645 h 1045644"/>
                <a:gd name="connsiteX735" fmla="*/ 8405674 w 11218359"/>
                <a:gd name="connsiteY735" fmla="*/ 1045645 h 1045644"/>
                <a:gd name="connsiteX736" fmla="*/ 8417104 w 11218359"/>
                <a:gd name="connsiteY736" fmla="*/ 1045645 h 1045644"/>
                <a:gd name="connsiteX737" fmla="*/ 8428582 w 11218359"/>
                <a:gd name="connsiteY737" fmla="*/ 1045645 h 1045644"/>
                <a:gd name="connsiteX738" fmla="*/ 8440012 w 11218359"/>
                <a:gd name="connsiteY738" fmla="*/ 1045645 h 1045644"/>
                <a:gd name="connsiteX739" fmla="*/ 8451442 w 11218359"/>
                <a:gd name="connsiteY739" fmla="*/ 1045645 h 1045644"/>
                <a:gd name="connsiteX740" fmla="*/ 8462872 w 11218359"/>
                <a:gd name="connsiteY740" fmla="*/ 1045645 h 1045644"/>
                <a:gd name="connsiteX741" fmla="*/ 8474302 w 11218359"/>
                <a:gd name="connsiteY741" fmla="*/ 1045645 h 1045644"/>
                <a:gd name="connsiteX742" fmla="*/ 8485780 w 11218359"/>
                <a:gd name="connsiteY742" fmla="*/ 1045645 h 1045644"/>
                <a:gd name="connsiteX743" fmla="*/ 8497210 w 11218359"/>
                <a:gd name="connsiteY743" fmla="*/ 1045645 h 1045644"/>
                <a:gd name="connsiteX744" fmla="*/ 8508640 w 11218359"/>
                <a:gd name="connsiteY744" fmla="*/ 1045645 h 1045644"/>
                <a:gd name="connsiteX745" fmla="*/ 8520069 w 11218359"/>
                <a:gd name="connsiteY745" fmla="*/ 1045645 h 1045644"/>
                <a:gd name="connsiteX746" fmla="*/ 8531500 w 11218359"/>
                <a:gd name="connsiteY746" fmla="*/ 1045645 h 1045644"/>
                <a:gd name="connsiteX747" fmla="*/ 8542977 w 11218359"/>
                <a:gd name="connsiteY747" fmla="*/ 1045645 h 1045644"/>
                <a:gd name="connsiteX748" fmla="*/ 8554407 w 11218359"/>
                <a:gd name="connsiteY748" fmla="*/ 1045645 h 1045644"/>
                <a:gd name="connsiteX749" fmla="*/ 8565837 w 11218359"/>
                <a:gd name="connsiteY749" fmla="*/ 1045645 h 1045644"/>
                <a:gd name="connsiteX750" fmla="*/ 8577267 w 11218359"/>
                <a:gd name="connsiteY750" fmla="*/ 1045645 h 1045644"/>
                <a:gd name="connsiteX751" fmla="*/ 8588697 w 11218359"/>
                <a:gd name="connsiteY751" fmla="*/ 1045645 h 1045644"/>
                <a:gd name="connsiteX752" fmla="*/ 8600175 w 11218359"/>
                <a:gd name="connsiteY752" fmla="*/ 1045645 h 1045644"/>
                <a:gd name="connsiteX753" fmla="*/ 8611605 w 11218359"/>
                <a:gd name="connsiteY753" fmla="*/ 1045645 h 1045644"/>
                <a:gd name="connsiteX754" fmla="*/ 8623035 w 11218359"/>
                <a:gd name="connsiteY754" fmla="*/ 1045645 h 1045644"/>
                <a:gd name="connsiteX755" fmla="*/ 8634465 w 11218359"/>
                <a:gd name="connsiteY755" fmla="*/ 1045645 h 1045644"/>
                <a:gd name="connsiteX756" fmla="*/ 8645895 w 11218359"/>
                <a:gd name="connsiteY756" fmla="*/ 1045645 h 1045644"/>
                <a:gd name="connsiteX757" fmla="*/ 8657373 w 11218359"/>
                <a:gd name="connsiteY757" fmla="*/ 1045645 h 1045644"/>
                <a:gd name="connsiteX758" fmla="*/ 8668802 w 11218359"/>
                <a:gd name="connsiteY758" fmla="*/ 1045645 h 1045644"/>
                <a:gd name="connsiteX759" fmla="*/ 8680232 w 11218359"/>
                <a:gd name="connsiteY759" fmla="*/ 1045645 h 1045644"/>
                <a:gd name="connsiteX760" fmla="*/ 8691662 w 11218359"/>
                <a:gd name="connsiteY760" fmla="*/ 1045645 h 1045644"/>
                <a:gd name="connsiteX761" fmla="*/ 8703093 w 11218359"/>
                <a:gd name="connsiteY761" fmla="*/ 1045645 h 1045644"/>
                <a:gd name="connsiteX762" fmla="*/ 8714570 w 11218359"/>
                <a:gd name="connsiteY762" fmla="*/ 1045645 h 1045644"/>
                <a:gd name="connsiteX763" fmla="*/ 8726000 w 11218359"/>
                <a:gd name="connsiteY763" fmla="*/ 1045645 h 1045644"/>
                <a:gd name="connsiteX764" fmla="*/ 8737430 w 11218359"/>
                <a:gd name="connsiteY764" fmla="*/ 1045645 h 1045644"/>
                <a:gd name="connsiteX765" fmla="*/ 8748860 w 11218359"/>
                <a:gd name="connsiteY765" fmla="*/ 1045645 h 1045644"/>
                <a:gd name="connsiteX766" fmla="*/ 8760290 w 11218359"/>
                <a:gd name="connsiteY766" fmla="*/ 1045645 h 1045644"/>
                <a:gd name="connsiteX767" fmla="*/ 8771768 w 11218359"/>
                <a:gd name="connsiteY767" fmla="*/ 1045645 h 1045644"/>
                <a:gd name="connsiteX768" fmla="*/ 8783198 w 11218359"/>
                <a:gd name="connsiteY768" fmla="*/ 1045645 h 1045644"/>
                <a:gd name="connsiteX769" fmla="*/ 8794628 w 11218359"/>
                <a:gd name="connsiteY769" fmla="*/ 1045645 h 1045644"/>
                <a:gd name="connsiteX770" fmla="*/ 8806058 w 11218359"/>
                <a:gd name="connsiteY770" fmla="*/ 1045645 h 1045644"/>
                <a:gd name="connsiteX771" fmla="*/ 8817488 w 11218359"/>
                <a:gd name="connsiteY771" fmla="*/ 1045645 h 1045644"/>
                <a:gd name="connsiteX772" fmla="*/ 8828918 w 11218359"/>
                <a:gd name="connsiteY772" fmla="*/ 1045645 h 1045644"/>
                <a:gd name="connsiteX773" fmla="*/ 8840395 w 11218359"/>
                <a:gd name="connsiteY773" fmla="*/ 1045645 h 1045644"/>
                <a:gd name="connsiteX774" fmla="*/ 8851825 w 11218359"/>
                <a:gd name="connsiteY774" fmla="*/ 1045645 h 1045644"/>
                <a:gd name="connsiteX775" fmla="*/ 8863256 w 11218359"/>
                <a:gd name="connsiteY775" fmla="*/ 1045645 h 1045644"/>
                <a:gd name="connsiteX776" fmla="*/ 8874686 w 11218359"/>
                <a:gd name="connsiteY776" fmla="*/ 1045645 h 1045644"/>
                <a:gd name="connsiteX777" fmla="*/ 8886115 w 11218359"/>
                <a:gd name="connsiteY777" fmla="*/ 1045645 h 1045644"/>
                <a:gd name="connsiteX778" fmla="*/ 8897593 w 11218359"/>
                <a:gd name="connsiteY778" fmla="*/ 1045645 h 1045644"/>
                <a:gd name="connsiteX779" fmla="*/ 8909022 w 11218359"/>
                <a:gd name="connsiteY779" fmla="*/ 1045645 h 1045644"/>
                <a:gd name="connsiteX780" fmla="*/ 8920453 w 11218359"/>
                <a:gd name="connsiteY780" fmla="*/ 1045645 h 1045644"/>
                <a:gd name="connsiteX781" fmla="*/ 8931883 w 11218359"/>
                <a:gd name="connsiteY781" fmla="*/ 1045645 h 1045644"/>
                <a:gd name="connsiteX782" fmla="*/ 8943313 w 11218359"/>
                <a:gd name="connsiteY782" fmla="*/ 1045645 h 1045644"/>
                <a:gd name="connsiteX783" fmla="*/ 8954791 w 11218359"/>
                <a:gd name="connsiteY783" fmla="*/ 1045645 h 1045644"/>
                <a:gd name="connsiteX784" fmla="*/ 8966220 w 11218359"/>
                <a:gd name="connsiteY784" fmla="*/ 1045645 h 1045644"/>
                <a:gd name="connsiteX785" fmla="*/ 8977651 w 11218359"/>
                <a:gd name="connsiteY785" fmla="*/ 1045645 h 1045644"/>
                <a:gd name="connsiteX786" fmla="*/ 8989080 w 11218359"/>
                <a:gd name="connsiteY786" fmla="*/ 1045645 h 1045644"/>
                <a:gd name="connsiteX787" fmla="*/ 9000511 w 11218359"/>
                <a:gd name="connsiteY787" fmla="*/ 1045645 h 1045644"/>
                <a:gd name="connsiteX788" fmla="*/ 9011988 w 11218359"/>
                <a:gd name="connsiteY788" fmla="*/ 1045645 h 1045644"/>
                <a:gd name="connsiteX789" fmla="*/ 9023418 w 11218359"/>
                <a:gd name="connsiteY789" fmla="*/ 1045645 h 1045644"/>
                <a:gd name="connsiteX790" fmla="*/ 9034849 w 11218359"/>
                <a:gd name="connsiteY790" fmla="*/ 1045645 h 1045644"/>
                <a:gd name="connsiteX791" fmla="*/ 9046278 w 11218359"/>
                <a:gd name="connsiteY791" fmla="*/ 1045645 h 1045644"/>
                <a:gd name="connsiteX792" fmla="*/ 9057709 w 11218359"/>
                <a:gd name="connsiteY792" fmla="*/ 1045645 h 1045644"/>
                <a:gd name="connsiteX793" fmla="*/ 9069186 w 11218359"/>
                <a:gd name="connsiteY793" fmla="*/ 1045645 h 1045644"/>
                <a:gd name="connsiteX794" fmla="*/ 9080615 w 11218359"/>
                <a:gd name="connsiteY794" fmla="*/ 1045645 h 1045644"/>
                <a:gd name="connsiteX795" fmla="*/ 9092046 w 11218359"/>
                <a:gd name="connsiteY795" fmla="*/ 1045645 h 1045644"/>
                <a:gd name="connsiteX796" fmla="*/ 9103476 w 11218359"/>
                <a:gd name="connsiteY796" fmla="*/ 1045645 h 1045644"/>
                <a:gd name="connsiteX797" fmla="*/ 9114906 w 11218359"/>
                <a:gd name="connsiteY797" fmla="*/ 1045645 h 1045644"/>
                <a:gd name="connsiteX798" fmla="*/ 9126384 w 11218359"/>
                <a:gd name="connsiteY798" fmla="*/ 1045645 h 1045644"/>
                <a:gd name="connsiteX799" fmla="*/ 9137813 w 11218359"/>
                <a:gd name="connsiteY799" fmla="*/ 1045645 h 1045644"/>
                <a:gd name="connsiteX800" fmla="*/ 9149244 w 11218359"/>
                <a:gd name="connsiteY800" fmla="*/ 1045645 h 1045644"/>
                <a:gd name="connsiteX801" fmla="*/ 9160673 w 11218359"/>
                <a:gd name="connsiteY801" fmla="*/ 1045645 h 1045644"/>
                <a:gd name="connsiteX802" fmla="*/ 9172104 w 11218359"/>
                <a:gd name="connsiteY802" fmla="*/ 1045645 h 1045644"/>
                <a:gd name="connsiteX803" fmla="*/ 9183581 w 11218359"/>
                <a:gd name="connsiteY803" fmla="*/ 1045645 h 1045644"/>
                <a:gd name="connsiteX804" fmla="*/ 9195011 w 11218359"/>
                <a:gd name="connsiteY804" fmla="*/ 1045645 h 1045644"/>
                <a:gd name="connsiteX805" fmla="*/ 9206442 w 11218359"/>
                <a:gd name="connsiteY805" fmla="*/ 1045645 h 1045644"/>
                <a:gd name="connsiteX806" fmla="*/ 9217871 w 11218359"/>
                <a:gd name="connsiteY806" fmla="*/ 1045645 h 1045644"/>
                <a:gd name="connsiteX807" fmla="*/ 9229301 w 11218359"/>
                <a:gd name="connsiteY807" fmla="*/ 1045645 h 1045644"/>
                <a:gd name="connsiteX808" fmla="*/ 9240779 w 11218359"/>
                <a:gd name="connsiteY808" fmla="*/ 1045645 h 1045644"/>
                <a:gd name="connsiteX809" fmla="*/ 9252209 w 11218359"/>
                <a:gd name="connsiteY809" fmla="*/ 1045645 h 1045644"/>
                <a:gd name="connsiteX810" fmla="*/ 9263639 w 11218359"/>
                <a:gd name="connsiteY810" fmla="*/ 1045645 h 1045644"/>
                <a:gd name="connsiteX811" fmla="*/ 9275069 w 11218359"/>
                <a:gd name="connsiteY811" fmla="*/ 1045645 h 1045644"/>
                <a:gd name="connsiteX812" fmla="*/ 9286498 w 11218359"/>
                <a:gd name="connsiteY812" fmla="*/ 1045645 h 1045644"/>
                <a:gd name="connsiteX813" fmla="*/ 9297977 w 11218359"/>
                <a:gd name="connsiteY813" fmla="*/ 1045645 h 1045644"/>
                <a:gd name="connsiteX814" fmla="*/ 9309406 w 11218359"/>
                <a:gd name="connsiteY814" fmla="*/ 1045645 h 1045644"/>
                <a:gd name="connsiteX815" fmla="*/ 9320837 w 11218359"/>
                <a:gd name="connsiteY815" fmla="*/ 1045645 h 1045644"/>
                <a:gd name="connsiteX816" fmla="*/ 9332266 w 11218359"/>
                <a:gd name="connsiteY816" fmla="*/ 1045645 h 1045644"/>
                <a:gd name="connsiteX817" fmla="*/ 9343696 w 11218359"/>
                <a:gd name="connsiteY817" fmla="*/ 1045645 h 1045644"/>
                <a:gd name="connsiteX818" fmla="*/ 9355174 w 11218359"/>
                <a:gd name="connsiteY818" fmla="*/ 1045645 h 1045644"/>
                <a:gd name="connsiteX819" fmla="*/ 9366604 w 11218359"/>
                <a:gd name="connsiteY819" fmla="*/ 1045645 h 1045644"/>
                <a:gd name="connsiteX820" fmla="*/ 9378035 w 11218359"/>
                <a:gd name="connsiteY820" fmla="*/ 1045645 h 1045644"/>
                <a:gd name="connsiteX821" fmla="*/ 9389464 w 11218359"/>
                <a:gd name="connsiteY821" fmla="*/ 1045645 h 1045644"/>
                <a:gd name="connsiteX822" fmla="*/ 9400894 w 11218359"/>
                <a:gd name="connsiteY822" fmla="*/ 1045645 h 1045644"/>
                <a:gd name="connsiteX823" fmla="*/ 9412372 w 11218359"/>
                <a:gd name="connsiteY823" fmla="*/ 1045645 h 1045644"/>
                <a:gd name="connsiteX824" fmla="*/ 9423802 w 11218359"/>
                <a:gd name="connsiteY824" fmla="*/ 1045645 h 1045644"/>
                <a:gd name="connsiteX825" fmla="*/ 9435232 w 11218359"/>
                <a:gd name="connsiteY825" fmla="*/ 1045645 h 1045644"/>
                <a:gd name="connsiteX826" fmla="*/ 9446662 w 11218359"/>
                <a:gd name="connsiteY826" fmla="*/ 1045645 h 1045644"/>
                <a:gd name="connsiteX827" fmla="*/ 9458091 w 11218359"/>
                <a:gd name="connsiteY827" fmla="*/ 1045645 h 1045644"/>
                <a:gd name="connsiteX828" fmla="*/ 9469570 w 11218359"/>
                <a:gd name="connsiteY828" fmla="*/ 1045645 h 1045644"/>
                <a:gd name="connsiteX829" fmla="*/ 9480999 w 11218359"/>
                <a:gd name="connsiteY829" fmla="*/ 1045645 h 1045644"/>
                <a:gd name="connsiteX830" fmla="*/ 9492429 w 11218359"/>
                <a:gd name="connsiteY830" fmla="*/ 1045645 h 1045644"/>
                <a:gd name="connsiteX831" fmla="*/ 9503859 w 11218359"/>
                <a:gd name="connsiteY831" fmla="*/ 1045645 h 1045644"/>
                <a:gd name="connsiteX832" fmla="*/ 9515289 w 11218359"/>
                <a:gd name="connsiteY832" fmla="*/ 1045645 h 1045644"/>
                <a:gd name="connsiteX833" fmla="*/ 9526767 w 11218359"/>
                <a:gd name="connsiteY833" fmla="*/ 1045645 h 1045644"/>
                <a:gd name="connsiteX834" fmla="*/ 9538197 w 11218359"/>
                <a:gd name="connsiteY834" fmla="*/ 1045645 h 1045644"/>
                <a:gd name="connsiteX835" fmla="*/ 9549626 w 11218359"/>
                <a:gd name="connsiteY835" fmla="*/ 1045645 h 1045644"/>
                <a:gd name="connsiteX836" fmla="*/ 9561057 w 11218359"/>
                <a:gd name="connsiteY836" fmla="*/ 1045645 h 1045644"/>
                <a:gd name="connsiteX837" fmla="*/ 9572487 w 11218359"/>
                <a:gd name="connsiteY837" fmla="*/ 1045645 h 1045644"/>
                <a:gd name="connsiteX838" fmla="*/ 9583965 w 11218359"/>
                <a:gd name="connsiteY838" fmla="*/ 1045645 h 1045644"/>
                <a:gd name="connsiteX839" fmla="*/ 9595395 w 11218359"/>
                <a:gd name="connsiteY839" fmla="*/ 1045645 h 1045644"/>
                <a:gd name="connsiteX840" fmla="*/ 9606824 w 11218359"/>
                <a:gd name="connsiteY840" fmla="*/ 1045645 h 1045644"/>
                <a:gd name="connsiteX841" fmla="*/ 9618255 w 11218359"/>
                <a:gd name="connsiteY841" fmla="*/ 1045645 h 1045644"/>
                <a:gd name="connsiteX842" fmla="*/ 9629684 w 11218359"/>
                <a:gd name="connsiteY842" fmla="*/ 1045645 h 1045644"/>
                <a:gd name="connsiteX843" fmla="*/ 9641163 w 11218359"/>
                <a:gd name="connsiteY843" fmla="*/ 1045645 h 1045644"/>
                <a:gd name="connsiteX844" fmla="*/ 9652592 w 11218359"/>
                <a:gd name="connsiteY844" fmla="*/ 1045645 h 1045644"/>
                <a:gd name="connsiteX845" fmla="*/ 9664022 w 11218359"/>
                <a:gd name="connsiteY845" fmla="*/ 1045645 h 1045644"/>
                <a:gd name="connsiteX846" fmla="*/ 9675452 w 11218359"/>
                <a:gd name="connsiteY846" fmla="*/ 1045645 h 1045644"/>
                <a:gd name="connsiteX847" fmla="*/ 9686882 w 11218359"/>
                <a:gd name="connsiteY847" fmla="*/ 1045645 h 1045644"/>
                <a:gd name="connsiteX848" fmla="*/ 9698360 w 11218359"/>
                <a:gd name="connsiteY848" fmla="*/ 1045645 h 1045644"/>
                <a:gd name="connsiteX849" fmla="*/ 9709790 w 11218359"/>
                <a:gd name="connsiteY849" fmla="*/ 1045645 h 1045644"/>
                <a:gd name="connsiteX850" fmla="*/ 9721219 w 11218359"/>
                <a:gd name="connsiteY850" fmla="*/ 1045645 h 1045644"/>
                <a:gd name="connsiteX851" fmla="*/ 9732650 w 11218359"/>
                <a:gd name="connsiteY851" fmla="*/ 1045645 h 1045644"/>
                <a:gd name="connsiteX852" fmla="*/ 9744080 w 11218359"/>
                <a:gd name="connsiteY852" fmla="*/ 1045645 h 1045644"/>
                <a:gd name="connsiteX853" fmla="*/ 9755557 w 11218359"/>
                <a:gd name="connsiteY853" fmla="*/ 1045645 h 1045644"/>
                <a:gd name="connsiteX854" fmla="*/ 9766988 w 11218359"/>
                <a:gd name="connsiteY854" fmla="*/ 1045645 h 1045644"/>
                <a:gd name="connsiteX855" fmla="*/ 9778417 w 11218359"/>
                <a:gd name="connsiteY855" fmla="*/ 1045645 h 1045644"/>
                <a:gd name="connsiteX856" fmla="*/ 9789848 w 11218359"/>
                <a:gd name="connsiteY856" fmla="*/ 1045645 h 1045644"/>
                <a:gd name="connsiteX857" fmla="*/ 9801277 w 11218359"/>
                <a:gd name="connsiteY857" fmla="*/ 1045645 h 1045644"/>
                <a:gd name="connsiteX858" fmla="*/ 9812755 w 11218359"/>
                <a:gd name="connsiteY858" fmla="*/ 1045645 h 1045644"/>
                <a:gd name="connsiteX859" fmla="*/ 9824185 w 11218359"/>
                <a:gd name="connsiteY859" fmla="*/ 1045645 h 1045644"/>
                <a:gd name="connsiteX860" fmla="*/ 9835615 w 11218359"/>
                <a:gd name="connsiteY860" fmla="*/ 1045645 h 1045644"/>
                <a:gd name="connsiteX861" fmla="*/ 9847045 w 11218359"/>
                <a:gd name="connsiteY861" fmla="*/ 1045645 h 1045644"/>
                <a:gd name="connsiteX862" fmla="*/ 9858475 w 11218359"/>
                <a:gd name="connsiteY862" fmla="*/ 1045645 h 1045644"/>
                <a:gd name="connsiteX863" fmla="*/ 9869952 w 11218359"/>
                <a:gd name="connsiteY863" fmla="*/ 1045645 h 1045644"/>
                <a:gd name="connsiteX864" fmla="*/ 9881383 w 11218359"/>
                <a:gd name="connsiteY864" fmla="*/ 1045645 h 1045644"/>
                <a:gd name="connsiteX865" fmla="*/ 9892812 w 11218359"/>
                <a:gd name="connsiteY865" fmla="*/ 1045645 h 1045644"/>
                <a:gd name="connsiteX866" fmla="*/ 9904243 w 11218359"/>
                <a:gd name="connsiteY866" fmla="*/ 1045645 h 1045644"/>
                <a:gd name="connsiteX867" fmla="*/ 9915673 w 11218359"/>
                <a:gd name="connsiteY867" fmla="*/ 1045645 h 1045644"/>
                <a:gd name="connsiteX868" fmla="*/ 9927102 w 11218359"/>
                <a:gd name="connsiteY868" fmla="*/ 1045645 h 1045644"/>
                <a:gd name="connsiteX869" fmla="*/ 9938581 w 11218359"/>
                <a:gd name="connsiteY869" fmla="*/ 1045645 h 1045644"/>
                <a:gd name="connsiteX870" fmla="*/ 9950010 w 11218359"/>
                <a:gd name="connsiteY870" fmla="*/ 1045645 h 1045644"/>
                <a:gd name="connsiteX871" fmla="*/ 9961441 w 11218359"/>
                <a:gd name="connsiteY871" fmla="*/ 1045645 h 1045644"/>
                <a:gd name="connsiteX872" fmla="*/ 9972870 w 11218359"/>
                <a:gd name="connsiteY872" fmla="*/ 1045645 h 1045644"/>
                <a:gd name="connsiteX873" fmla="*/ 9984300 w 11218359"/>
                <a:gd name="connsiteY873" fmla="*/ 1045645 h 1045644"/>
                <a:gd name="connsiteX874" fmla="*/ 9995778 w 11218359"/>
                <a:gd name="connsiteY874" fmla="*/ 1045645 h 1045644"/>
                <a:gd name="connsiteX875" fmla="*/ 10007208 w 11218359"/>
                <a:gd name="connsiteY875" fmla="*/ 1045645 h 1045644"/>
                <a:gd name="connsiteX876" fmla="*/ 10018638 w 11218359"/>
                <a:gd name="connsiteY876" fmla="*/ 1045645 h 1045644"/>
                <a:gd name="connsiteX877" fmla="*/ 10030068 w 11218359"/>
                <a:gd name="connsiteY877" fmla="*/ 1045645 h 1045644"/>
                <a:gd name="connsiteX878" fmla="*/ 10041498 w 11218359"/>
                <a:gd name="connsiteY878" fmla="*/ 1045645 h 1045644"/>
                <a:gd name="connsiteX879" fmla="*/ 10052976 w 11218359"/>
                <a:gd name="connsiteY879" fmla="*/ 1045645 h 1045644"/>
                <a:gd name="connsiteX880" fmla="*/ 10064405 w 11218359"/>
                <a:gd name="connsiteY880" fmla="*/ 1045645 h 1045644"/>
                <a:gd name="connsiteX881" fmla="*/ 10075835 w 11218359"/>
                <a:gd name="connsiteY881" fmla="*/ 1045645 h 1045644"/>
                <a:gd name="connsiteX882" fmla="*/ 10087266 w 11218359"/>
                <a:gd name="connsiteY882" fmla="*/ 1045645 h 1045644"/>
                <a:gd name="connsiteX883" fmla="*/ 10098695 w 11218359"/>
                <a:gd name="connsiteY883" fmla="*/ 1045645 h 1045644"/>
                <a:gd name="connsiteX884" fmla="*/ 10110174 w 11218359"/>
                <a:gd name="connsiteY884" fmla="*/ 1045645 h 1045644"/>
                <a:gd name="connsiteX885" fmla="*/ 10121603 w 11218359"/>
                <a:gd name="connsiteY885" fmla="*/ 1045645 h 1045644"/>
                <a:gd name="connsiteX886" fmla="*/ 10133033 w 11218359"/>
                <a:gd name="connsiteY886" fmla="*/ 1045645 h 1045644"/>
                <a:gd name="connsiteX887" fmla="*/ 10144463 w 11218359"/>
                <a:gd name="connsiteY887" fmla="*/ 1045645 h 1045644"/>
                <a:gd name="connsiteX888" fmla="*/ 10155893 w 11218359"/>
                <a:gd name="connsiteY888" fmla="*/ 1045645 h 1045644"/>
                <a:gd name="connsiteX889" fmla="*/ 10167371 w 11218359"/>
                <a:gd name="connsiteY889" fmla="*/ 1045645 h 1045644"/>
                <a:gd name="connsiteX890" fmla="*/ 10178801 w 11218359"/>
                <a:gd name="connsiteY890" fmla="*/ 1045645 h 1045644"/>
                <a:gd name="connsiteX891" fmla="*/ 10190230 w 11218359"/>
                <a:gd name="connsiteY891" fmla="*/ 1045645 h 1045644"/>
                <a:gd name="connsiteX892" fmla="*/ 10201661 w 11218359"/>
                <a:gd name="connsiteY892" fmla="*/ 1045645 h 1045644"/>
                <a:gd name="connsiteX893" fmla="*/ 10213091 w 11218359"/>
                <a:gd name="connsiteY893" fmla="*/ 1045645 h 1045644"/>
                <a:gd name="connsiteX894" fmla="*/ 10224569 w 11218359"/>
                <a:gd name="connsiteY894" fmla="*/ 1045645 h 1045644"/>
                <a:gd name="connsiteX895" fmla="*/ 10235998 w 11218359"/>
                <a:gd name="connsiteY895" fmla="*/ 1045645 h 1045644"/>
                <a:gd name="connsiteX896" fmla="*/ 10247428 w 11218359"/>
                <a:gd name="connsiteY896" fmla="*/ 1045645 h 1045644"/>
                <a:gd name="connsiteX897" fmla="*/ 10258859 w 11218359"/>
                <a:gd name="connsiteY897" fmla="*/ 1045645 h 1045644"/>
                <a:gd name="connsiteX898" fmla="*/ 10270288 w 11218359"/>
                <a:gd name="connsiteY898" fmla="*/ 1045645 h 1045644"/>
                <a:gd name="connsiteX899" fmla="*/ 10281767 w 11218359"/>
                <a:gd name="connsiteY899" fmla="*/ 1045645 h 1045644"/>
                <a:gd name="connsiteX900" fmla="*/ 10293196 w 11218359"/>
                <a:gd name="connsiteY900" fmla="*/ 1045645 h 1045644"/>
                <a:gd name="connsiteX901" fmla="*/ 10304626 w 11218359"/>
                <a:gd name="connsiteY901" fmla="*/ 1045645 h 1045644"/>
                <a:gd name="connsiteX902" fmla="*/ 10316056 w 11218359"/>
                <a:gd name="connsiteY902" fmla="*/ 1045645 h 1045644"/>
                <a:gd name="connsiteX903" fmla="*/ 10327486 w 11218359"/>
                <a:gd name="connsiteY903" fmla="*/ 1045645 h 1045644"/>
                <a:gd name="connsiteX904" fmla="*/ 10338963 w 11218359"/>
                <a:gd name="connsiteY904" fmla="*/ 1045645 h 1045644"/>
                <a:gd name="connsiteX905" fmla="*/ 10350394 w 11218359"/>
                <a:gd name="connsiteY905" fmla="*/ 1045645 h 1045644"/>
                <a:gd name="connsiteX906" fmla="*/ 10361823 w 11218359"/>
                <a:gd name="connsiteY906" fmla="*/ 1045645 h 1045644"/>
                <a:gd name="connsiteX907" fmla="*/ 10373254 w 11218359"/>
                <a:gd name="connsiteY907" fmla="*/ 1045645 h 1045644"/>
                <a:gd name="connsiteX908" fmla="*/ 10384684 w 11218359"/>
                <a:gd name="connsiteY908" fmla="*/ 1045645 h 1045644"/>
                <a:gd name="connsiteX909" fmla="*/ 10396161 w 11218359"/>
                <a:gd name="connsiteY909" fmla="*/ 1045645 h 1045644"/>
                <a:gd name="connsiteX910" fmla="*/ 10407591 w 11218359"/>
                <a:gd name="connsiteY910" fmla="*/ 1045645 h 1045644"/>
                <a:gd name="connsiteX911" fmla="*/ 10419021 w 11218359"/>
                <a:gd name="connsiteY911" fmla="*/ 1045645 h 1045644"/>
                <a:gd name="connsiteX912" fmla="*/ 10430452 w 11218359"/>
                <a:gd name="connsiteY912" fmla="*/ 1045645 h 1045644"/>
                <a:gd name="connsiteX913" fmla="*/ 10441881 w 11218359"/>
                <a:gd name="connsiteY913" fmla="*/ 1045645 h 1045644"/>
                <a:gd name="connsiteX914" fmla="*/ 10453358 w 11218359"/>
                <a:gd name="connsiteY914" fmla="*/ 1045645 h 1045644"/>
                <a:gd name="connsiteX915" fmla="*/ 10464789 w 11218359"/>
                <a:gd name="connsiteY915" fmla="*/ 1045645 h 1045644"/>
                <a:gd name="connsiteX916" fmla="*/ 10476219 w 11218359"/>
                <a:gd name="connsiteY916" fmla="*/ 1045645 h 1045644"/>
                <a:gd name="connsiteX917" fmla="*/ 10487649 w 11218359"/>
                <a:gd name="connsiteY917" fmla="*/ 1045645 h 1045644"/>
                <a:gd name="connsiteX918" fmla="*/ 10499079 w 11218359"/>
                <a:gd name="connsiteY918" fmla="*/ 1045645 h 1045644"/>
                <a:gd name="connsiteX919" fmla="*/ 10510556 w 11218359"/>
                <a:gd name="connsiteY919" fmla="*/ 1045645 h 1045644"/>
                <a:gd name="connsiteX920" fmla="*/ 10521987 w 11218359"/>
                <a:gd name="connsiteY920" fmla="*/ 1045645 h 1045644"/>
                <a:gd name="connsiteX921" fmla="*/ 10533416 w 11218359"/>
                <a:gd name="connsiteY921" fmla="*/ 1045645 h 1045644"/>
                <a:gd name="connsiteX922" fmla="*/ 10544847 w 11218359"/>
                <a:gd name="connsiteY922" fmla="*/ 1045645 h 1045644"/>
                <a:gd name="connsiteX923" fmla="*/ 10556277 w 11218359"/>
                <a:gd name="connsiteY923" fmla="*/ 1045645 h 1045644"/>
                <a:gd name="connsiteX924" fmla="*/ 10567754 w 11218359"/>
                <a:gd name="connsiteY924" fmla="*/ 1045645 h 1045644"/>
                <a:gd name="connsiteX925" fmla="*/ 10579184 w 11218359"/>
                <a:gd name="connsiteY925" fmla="*/ 1045645 h 1045644"/>
                <a:gd name="connsiteX926" fmla="*/ 10590614 w 11218359"/>
                <a:gd name="connsiteY926" fmla="*/ 1045645 h 1045644"/>
                <a:gd name="connsiteX927" fmla="*/ 10602045 w 11218359"/>
                <a:gd name="connsiteY927" fmla="*/ 1045645 h 1045644"/>
                <a:gd name="connsiteX928" fmla="*/ 10613474 w 11218359"/>
                <a:gd name="connsiteY928" fmla="*/ 1045645 h 1045644"/>
                <a:gd name="connsiteX929" fmla="*/ 10624951 w 11218359"/>
                <a:gd name="connsiteY929" fmla="*/ 1045645 h 1045644"/>
                <a:gd name="connsiteX930" fmla="*/ 10636382 w 11218359"/>
                <a:gd name="connsiteY930" fmla="*/ 1045645 h 1045644"/>
                <a:gd name="connsiteX931" fmla="*/ 10647812 w 11218359"/>
                <a:gd name="connsiteY931" fmla="*/ 1045645 h 1045644"/>
                <a:gd name="connsiteX932" fmla="*/ 10659241 w 11218359"/>
                <a:gd name="connsiteY932" fmla="*/ 1045645 h 1045644"/>
                <a:gd name="connsiteX933" fmla="*/ 10670672 w 11218359"/>
                <a:gd name="connsiteY933" fmla="*/ 1045645 h 1045644"/>
                <a:gd name="connsiteX934" fmla="*/ 10682149 w 11218359"/>
                <a:gd name="connsiteY934" fmla="*/ 1045645 h 1045644"/>
                <a:gd name="connsiteX935" fmla="*/ 10693580 w 11218359"/>
                <a:gd name="connsiteY935" fmla="*/ 1045645 h 1045644"/>
                <a:gd name="connsiteX936" fmla="*/ 10705009 w 11218359"/>
                <a:gd name="connsiteY936" fmla="*/ 1045645 h 1045644"/>
                <a:gd name="connsiteX937" fmla="*/ 10716439 w 11218359"/>
                <a:gd name="connsiteY937" fmla="*/ 1045645 h 1045644"/>
                <a:gd name="connsiteX938" fmla="*/ 10727870 w 11218359"/>
                <a:gd name="connsiteY938" fmla="*/ 1045645 h 1045644"/>
                <a:gd name="connsiteX939" fmla="*/ 10739347 w 11218359"/>
                <a:gd name="connsiteY939" fmla="*/ 1045645 h 1045644"/>
                <a:gd name="connsiteX940" fmla="*/ 10750778 w 11218359"/>
                <a:gd name="connsiteY940" fmla="*/ 1045645 h 1045644"/>
                <a:gd name="connsiteX941" fmla="*/ 10762207 w 11218359"/>
                <a:gd name="connsiteY941" fmla="*/ 1045645 h 1045644"/>
                <a:gd name="connsiteX942" fmla="*/ 10773637 w 11218359"/>
                <a:gd name="connsiteY942" fmla="*/ 1045645 h 1045644"/>
                <a:gd name="connsiteX943" fmla="*/ 10785067 w 11218359"/>
                <a:gd name="connsiteY943" fmla="*/ 1045645 h 1045644"/>
                <a:gd name="connsiteX944" fmla="*/ 10796544 w 11218359"/>
                <a:gd name="connsiteY944" fmla="*/ 1045645 h 1045644"/>
                <a:gd name="connsiteX945" fmla="*/ 10807975 w 11218359"/>
                <a:gd name="connsiteY945" fmla="*/ 1045645 h 1045644"/>
                <a:gd name="connsiteX946" fmla="*/ 10819405 w 11218359"/>
                <a:gd name="connsiteY946" fmla="*/ 1045645 h 1045644"/>
                <a:gd name="connsiteX947" fmla="*/ 10830834 w 11218359"/>
                <a:gd name="connsiteY947" fmla="*/ 1045645 h 1045644"/>
                <a:gd name="connsiteX948" fmla="*/ 10842265 w 11218359"/>
                <a:gd name="connsiteY948" fmla="*/ 1045645 h 1045644"/>
                <a:gd name="connsiteX949" fmla="*/ 10853742 w 11218359"/>
                <a:gd name="connsiteY949" fmla="*/ 1045645 h 1045644"/>
                <a:gd name="connsiteX950" fmla="*/ 10865173 w 11218359"/>
                <a:gd name="connsiteY950" fmla="*/ 1045645 h 1045644"/>
                <a:gd name="connsiteX951" fmla="*/ 10876602 w 11218359"/>
                <a:gd name="connsiteY951" fmla="*/ 1045645 h 1045644"/>
                <a:gd name="connsiteX952" fmla="*/ 10888032 w 11218359"/>
                <a:gd name="connsiteY952" fmla="*/ 1045645 h 1045644"/>
                <a:gd name="connsiteX953" fmla="*/ 10899463 w 11218359"/>
                <a:gd name="connsiteY953" fmla="*/ 1045645 h 1045644"/>
                <a:gd name="connsiteX954" fmla="*/ 10910892 w 11218359"/>
                <a:gd name="connsiteY954" fmla="*/ 1045645 h 1045644"/>
                <a:gd name="connsiteX955" fmla="*/ 10922369 w 11218359"/>
                <a:gd name="connsiteY955" fmla="*/ 1045645 h 1045644"/>
                <a:gd name="connsiteX956" fmla="*/ 10933800 w 11218359"/>
                <a:gd name="connsiteY956" fmla="*/ 1045645 h 1045644"/>
                <a:gd name="connsiteX957" fmla="*/ 10945230 w 11218359"/>
                <a:gd name="connsiteY957" fmla="*/ 1045645 h 1045644"/>
                <a:gd name="connsiteX958" fmla="*/ 10956660 w 11218359"/>
                <a:gd name="connsiteY958" fmla="*/ 1045645 h 1045644"/>
                <a:gd name="connsiteX959" fmla="*/ 10968090 w 11218359"/>
                <a:gd name="connsiteY959" fmla="*/ 1045645 h 1045644"/>
                <a:gd name="connsiteX960" fmla="*/ 10979567 w 11218359"/>
                <a:gd name="connsiteY960" fmla="*/ 1045645 h 1045644"/>
                <a:gd name="connsiteX961" fmla="*/ 10990998 w 11218359"/>
                <a:gd name="connsiteY961" fmla="*/ 1045645 h 1045644"/>
                <a:gd name="connsiteX962" fmla="*/ 11002427 w 11218359"/>
                <a:gd name="connsiteY962" fmla="*/ 1045645 h 1045644"/>
                <a:gd name="connsiteX963" fmla="*/ 11013858 w 11218359"/>
                <a:gd name="connsiteY963" fmla="*/ 1045645 h 1045644"/>
                <a:gd name="connsiteX964" fmla="*/ 11025287 w 11218359"/>
                <a:gd name="connsiteY964" fmla="*/ 1045645 h 1045644"/>
                <a:gd name="connsiteX965" fmla="*/ 11036765 w 11218359"/>
                <a:gd name="connsiteY965" fmla="*/ 1045645 h 1045644"/>
                <a:gd name="connsiteX966" fmla="*/ 11048195 w 11218359"/>
                <a:gd name="connsiteY966" fmla="*/ 1045645 h 1045644"/>
                <a:gd name="connsiteX967" fmla="*/ 11059625 w 11218359"/>
                <a:gd name="connsiteY967" fmla="*/ 1045645 h 1045644"/>
                <a:gd name="connsiteX968" fmla="*/ 11071056 w 11218359"/>
                <a:gd name="connsiteY968" fmla="*/ 1045645 h 1045644"/>
                <a:gd name="connsiteX969" fmla="*/ 11082485 w 11218359"/>
                <a:gd name="connsiteY969" fmla="*/ 1045645 h 1045644"/>
                <a:gd name="connsiteX970" fmla="*/ 11093962 w 11218359"/>
                <a:gd name="connsiteY970" fmla="*/ 1045645 h 1045644"/>
                <a:gd name="connsiteX971" fmla="*/ 11105393 w 11218359"/>
                <a:gd name="connsiteY971" fmla="*/ 1045645 h 1045644"/>
                <a:gd name="connsiteX972" fmla="*/ 11116823 w 11218359"/>
                <a:gd name="connsiteY972" fmla="*/ 1045645 h 1045644"/>
                <a:gd name="connsiteX973" fmla="*/ 11128253 w 11218359"/>
                <a:gd name="connsiteY973" fmla="*/ 1045645 h 1045644"/>
                <a:gd name="connsiteX974" fmla="*/ 11139683 w 11218359"/>
                <a:gd name="connsiteY974" fmla="*/ 1045645 h 1045644"/>
                <a:gd name="connsiteX975" fmla="*/ 11151160 w 11218359"/>
                <a:gd name="connsiteY975" fmla="*/ 1045645 h 1045644"/>
                <a:gd name="connsiteX976" fmla="*/ 11162591 w 11218359"/>
                <a:gd name="connsiteY976" fmla="*/ 1045645 h 1045644"/>
                <a:gd name="connsiteX977" fmla="*/ 11174020 w 11218359"/>
                <a:gd name="connsiteY977" fmla="*/ 1045645 h 1045644"/>
                <a:gd name="connsiteX978" fmla="*/ 11185451 w 11218359"/>
                <a:gd name="connsiteY978" fmla="*/ 1045645 h 1045644"/>
                <a:gd name="connsiteX979" fmla="*/ 11196881 w 11218359"/>
                <a:gd name="connsiteY979" fmla="*/ 1045645 h 1045644"/>
                <a:gd name="connsiteX980" fmla="*/ 11208358 w 11218359"/>
                <a:gd name="connsiteY980" fmla="*/ 1045645 h 1045644"/>
                <a:gd name="connsiteX981" fmla="*/ 11218359 w 11218359"/>
                <a:gd name="connsiteY981" fmla="*/ 1045645 h 10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45644">
                  <a:moveTo>
                    <a:pt x="0" y="1045645"/>
                  </a:moveTo>
                  <a:lnTo>
                    <a:pt x="9149" y="1045645"/>
                  </a:lnTo>
                  <a:lnTo>
                    <a:pt x="20588" y="1045645"/>
                  </a:lnTo>
                  <a:lnTo>
                    <a:pt x="32028" y="1045645"/>
                  </a:lnTo>
                  <a:lnTo>
                    <a:pt x="43467" y="1045645"/>
                  </a:lnTo>
                  <a:lnTo>
                    <a:pt x="54907" y="1045645"/>
                  </a:lnTo>
                  <a:lnTo>
                    <a:pt x="66346" y="1045645"/>
                  </a:lnTo>
                  <a:lnTo>
                    <a:pt x="77786" y="1045645"/>
                  </a:lnTo>
                  <a:lnTo>
                    <a:pt x="89225" y="1045645"/>
                  </a:lnTo>
                  <a:lnTo>
                    <a:pt x="100665" y="1045645"/>
                  </a:lnTo>
                  <a:lnTo>
                    <a:pt x="112104" y="1045645"/>
                  </a:lnTo>
                  <a:lnTo>
                    <a:pt x="123544" y="1045645"/>
                  </a:lnTo>
                  <a:lnTo>
                    <a:pt x="134979" y="1045645"/>
                  </a:lnTo>
                  <a:lnTo>
                    <a:pt x="146423" y="1045645"/>
                  </a:lnTo>
                  <a:lnTo>
                    <a:pt x="157858" y="1045645"/>
                  </a:lnTo>
                  <a:lnTo>
                    <a:pt x="169297" y="1045645"/>
                  </a:lnTo>
                  <a:lnTo>
                    <a:pt x="180737" y="1045645"/>
                  </a:lnTo>
                  <a:lnTo>
                    <a:pt x="192176" y="1045645"/>
                  </a:lnTo>
                  <a:lnTo>
                    <a:pt x="203616" y="1045645"/>
                  </a:lnTo>
                  <a:lnTo>
                    <a:pt x="215055" y="1045645"/>
                  </a:lnTo>
                  <a:lnTo>
                    <a:pt x="226495" y="1045645"/>
                  </a:lnTo>
                  <a:lnTo>
                    <a:pt x="237935" y="1045645"/>
                  </a:lnTo>
                  <a:lnTo>
                    <a:pt x="249374" y="1045645"/>
                  </a:lnTo>
                  <a:lnTo>
                    <a:pt x="260814" y="1045645"/>
                  </a:lnTo>
                  <a:lnTo>
                    <a:pt x="272253" y="1045645"/>
                  </a:lnTo>
                  <a:lnTo>
                    <a:pt x="283693" y="1045645"/>
                  </a:lnTo>
                  <a:lnTo>
                    <a:pt x="295132" y="1045645"/>
                  </a:lnTo>
                  <a:lnTo>
                    <a:pt x="306572" y="1045645"/>
                  </a:lnTo>
                  <a:lnTo>
                    <a:pt x="318011" y="1045645"/>
                  </a:lnTo>
                  <a:lnTo>
                    <a:pt x="329451" y="1045645"/>
                  </a:lnTo>
                  <a:lnTo>
                    <a:pt x="340890" y="1045645"/>
                  </a:lnTo>
                  <a:lnTo>
                    <a:pt x="352330" y="1045645"/>
                  </a:lnTo>
                  <a:lnTo>
                    <a:pt x="363769" y="1045645"/>
                  </a:lnTo>
                  <a:lnTo>
                    <a:pt x="375209" y="1045645"/>
                  </a:lnTo>
                  <a:lnTo>
                    <a:pt x="386648" y="1045645"/>
                  </a:lnTo>
                  <a:lnTo>
                    <a:pt x="398088" y="1045645"/>
                  </a:lnTo>
                  <a:lnTo>
                    <a:pt x="409527" y="1045645"/>
                  </a:lnTo>
                  <a:lnTo>
                    <a:pt x="420967" y="1045645"/>
                  </a:lnTo>
                  <a:lnTo>
                    <a:pt x="432406" y="1045645"/>
                  </a:lnTo>
                  <a:lnTo>
                    <a:pt x="443846" y="1045645"/>
                  </a:lnTo>
                  <a:lnTo>
                    <a:pt x="455285" y="1045645"/>
                  </a:lnTo>
                  <a:lnTo>
                    <a:pt x="466725" y="1045645"/>
                  </a:lnTo>
                  <a:lnTo>
                    <a:pt x="478165" y="1045645"/>
                  </a:lnTo>
                  <a:lnTo>
                    <a:pt x="489604" y="1045645"/>
                  </a:lnTo>
                  <a:lnTo>
                    <a:pt x="501044" y="1045645"/>
                  </a:lnTo>
                  <a:lnTo>
                    <a:pt x="512483" y="1045645"/>
                  </a:lnTo>
                  <a:lnTo>
                    <a:pt x="523923" y="1045645"/>
                  </a:lnTo>
                  <a:lnTo>
                    <a:pt x="535362" y="1045645"/>
                  </a:lnTo>
                  <a:lnTo>
                    <a:pt x="546802" y="1045645"/>
                  </a:lnTo>
                  <a:lnTo>
                    <a:pt x="558241" y="1045645"/>
                  </a:lnTo>
                  <a:lnTo>
                    <a:pt x="569681" y="1045645"/>
                  </a:lnTo>
                  <a:lnTo>
                    <a:pt x="581120" y="1045645"/>
                  </a:lnTo>
                  <a:lnTo>
                    <a:pt x="592560" y="1045645"/>
                  </a:lnTo>
                  <a:lnTo>
                    <a:pt x="603999" y="1045645"/>
                  </a:lnTo>
                  <a:lnTo>
                    <a:pt x="615439" y="1045645"/>
                  </a:lnTo>
                  <a:lnTo>
                    <a:pt x="626878" y="1045645"/>
                  </a:lnTo>
                  <a:lnTo>
                    <a:pt x="638318" y="1045645"/>
                  </a:lnTo>
                  <a:lnTo>
                    <a:pt x="649757" y="1045645"/>
                  </a:lnTo>
                  <a:lnTo>
                    <a:pt x="661192" y="1045645"/>
                  </a:lnTo>
                  <a:lnTo>
                    <a:pt x="672632" y="1045645"/>
                  </a:lnTo>
                  <a:lnTo>
                    <a:pt x="684071" y="1045645"/>
                  </a:lnTo>
                  <a:lnTo>
                    <a:pt x="695511" y="1045645"/>
                  </a:lnTo>
                  <a:lnTo>
                    <a:pt x="706950" y="1045645"/>
                  </a:lnTo>
                  <a:lnTo>
                    <a:pt x="718390" y="1045645"/>
                  </a:lnTo>
                  <a:lnTo>
                    <a:pt x="729829" y="1045645"/>
                  </a:lnTo>
                  <a:lnTo>
                    <a:pt x="741269" y="1045645"/>
                  </a:lnTo>
                  <a:lnTo>
                    <a:pt x="752708" y="1045645"/>
                  </a:lnTo>
                  <a:lnTo>
                    <a:pt x="764148" y="1045645"/>
                  </a:lnTo>
                  <a:lnTo>
                    <a:pt x="775587" y="1045645"/>
                  </a:lnTo>
                  <a:lnTo>
                    <a:pt x="787027" y="1045645"/>
                  </a:lnTo>
                  <a:lnTo>
                    <a:pt x="798467" y="1045645"/>
                  </a:lnTo>
                  <a:lnTo>
                    <a:pt x="809906" y="1045645"/>
                  </a:lnTo>
                  <a:lnTo>
                    <a:pt x="821346" y="1045645"/>
                  </a:lnTo>
                  <a:lnTo>
                    <a:pt x="832785" y="1045645"/>
                  </a:lnTo>
                  <a:lnTo>
                    <a:pt x="844225" y="1045645"/>
                  </a:lnTo>
                  <a:lnTo>
                    <a:pt x="855664" y="1045645"/>
                  </a:lnTo>
                  <a:lnTo>
                    <a:pt x="867104" y="1045645"/>
                  </a:lnTo>
                  <a:lnTo>
                    <a:pt x="878543" y="1045645"/>
                  </a:lnTo>
                  <a:lnTo>
                    <a:pt x="889983" y="1045645"/>
                  </a:lnTo>
                  <a:lnTo>
                    <a:pt x="901422" y="1045645"/>
                  </a:lnTo>
                  <a:lnTo>
                    <a:pt x="912862" y="1045645"/>
                  </a:lnTo>
                  <a:lnTo>
                    <a:pt x="924301" y="1045645"/>
                  </a:lnTo>
                  <a:lnTo>
                    <a:pt x="935741" y="1045645"/>
                  </a:lnTo>
                  <a:lnTo>
                    <a:pt x="947180" y="1045645"/>
                  </a:lnTo>
                  <a:lnTo>
                    <a:pt x="958620" y="1045645"/>
                  </a:lnTo>
                  <a:lnTo>
                    <a:pt x="970059" y="1045645"/>
                  </a:lnTo>
                  <a:lnTo>
                    <a:pt x="981499" y="1045645"/>
                  </a:lnTo>
                  <a:lnTo>
                    <a:pt x="992938" y="1045645"/>
                  </a:lnTo>
                  <a:lnTo>
                    <a:pt x="1004378" y="1045645"/>
                  </a:lnTo>
                  <a:lnTo>
                    <a:pt x="1015818" y="1045645"/>
                  </a:lnTo>
                  <a:lnTo>
                    <a:pt x="1027257" y="1045645"/>
                  </a:lnTo>
                  <a:lnTo>
                    <a:pt x="1038697" y="1045645"/>
                  </a:lnTo>
                  <a:lnTo>
                    <a:pt x="1050136" y="1045645"/>
                  </a:lnTo>
                  <a:lnTo>
                    <a:pt x="1061576" y="1045645"/>
                  </a:lnTo>
                  <a:lnTo>
                    <a:pt x="1073015" y="1045645"/>
                  </a:lnTo>
                  <a:lnTo>
                    <a:pt x="1084455" y="1045645"/>
                  </a:lnTo>
                  <a:lnTo>
                    <a:pt x="1095894" y="1045645"/>
                  </a:lnTo>
                  <a:lnTo>
                    <a:pt x="1107334" y="1045645"/>
                  </a:lnTo>
                  <a:lnTo>
                    <a:pt x="1118773" y="1045645"/>
                  </a:lnTo>
                  <a:lnTo>
                    <a:pt x="1130213" y="1045645"/>
                  </a:lnTo>
                  <a:lnTo>
                    <a:pt x="1141652" y="1045645"/>
                  </a:lnTo>
                  <a:lnTo>
                    <a:pt x="1153092" y="1045645"/>
                  </a:lnTo>
                  <a:lnTo>
                    <a:pt x="1164531" y="1045645"/>
                  </a:lnTo>
                  <a:lnTo>
                    <a:pt x="1175971" y="1045645"/>
                  </a:lnTo>
                  <a:lnTo>
                    <a:pt x="1187406" y="1045645"/>
                  </a:lnTo>
                  <a:lnTo>
                    <a:pt x="1198845" y="1045645"/>
                  </a:lnTo>
                  <a:lnTo>
                    <a:pt x="1210285" y="1045645"/>
                  </a:lnTo>
                  <a:lnTo>
                    <a:pt x="1221724" y="1045645"/>
                  </a:lnTo>
                  <a:lnTo>
                    <a:pt x="1233164" y="1045645"/>
                  </a:lnTo>
                  <a:lnTo>
                    <a:pt x="1244603" y="1045645"/>
                  </a:lnTo>
                  <a:lnTo>
                    <a:pt x="1256043" y="1045645"/>
                  </a:lnTo>
                  <a:lnTo>
                    <a:pt x="1267482" y="1045645"/>
                  </a:lnTo>
                  <a:lnTo>
                    <a:pt x="1278922" y="1045645"/>
                  </a:lnTo>
                  <a:lnTo>
                    <a:pt x="1290361" y="1045645"/>
                  </a:lnTo>
                  <a:lnTo>
                    <a:pt x="1301801" y="1045645"/>
                  </a:lnTo>
                  <a:lnTo>
                    <a:pt x="1313240" y="1045645"/>
                  </a:lnTo>
                  <a:lnTo>
                    <a:pt x="1324680" y="1045645"/>
                  </a:lnTo>
                  <a:lnTo>
                    <a:pt x="1336120" y="1045645"/>
                  </a:lnTo>
                  <a:lnTo>
                    <a:pt x="1347559" y="1045645"/>
                  </a:lnTo>
                  <a:lnTo>
                    <a:pt x="1358999" y="1045645"/>
                  </a:lnTo>
                  <a:lnTo>
                    <a:pt x="1370438" y="1045645"/>
                  </a:lnTo>
                  <a:lnTo>
                    <a:pt x="1381878" y="1045645"/>
                  </a:lnTo>
                  <a:lnTo>
                    <a:pt x="1393317" y="1045645"/>
                  </a:lnTo>
                  <a:lnTo>
                    <a:pt x="1404757" y="1045645"/>
                  </a:lnTo>
                  <a:lnTo>
                    <a:pt x="1416196" y="1045645"/>
                  </a:lnTo>
                  <a:lnTo>
                    <a:pt x="1427636" y="1045645"/>
                  </a:lnTo>
                  <a:lnTo>
                    <a:pt x="1439075" y="1045645"/>
                  </a:lnTo>
                  <a:lnTo>
                    <a:pt x="1450515" y="1045645"/>
                  </a:lnTo>
                  <a:lnTo>
                    <a:pt x="1461954" y="1045645"/>
                  </a:lnTo>
                  <a:lnTo>
                    <a:pt x="1473394" y="1045645"/>
                  </a:lnTo>
                  <a:lnTo>
                    <a:pt x="1484833" y="1045645"/>
                  </a:lnTo>
                  <a:lnTo>
                    <a:pt x="1496273" y="1045645"/>
                  </a:lnTo>
                  <a:lnTo>
                    <a:pt x="1507712" y="1045645"/>
                  </a:lnTo>
                  <a:lnTo>
                    <a:pt x="1519152" y="1045645"/>
                  </a:lnTo>
                  <a:lnTo>
                    <a:pt x="1530591" y="1045645"/>
                  </a:lnTo>
                  <a:lnTo>
                    <a:pt x="1542031" y="1045645"/>
                  </a:lnTo>
                  <a:lnTo>
                    <a:pt x="1553471" y="1045645"/>
                  </a:lnTo>
                  <a:lnTo>
                    <a:pt x="1564910" y="1045645"/>
                  </a:lnTo>
                  <a:lnTo>
                    <a:pt x="1576349" y="1045645"/>
                  </a:lnTo>
                  <a:lnTo>
                    <a:pt x="1587789" y="1045645"/>
                  </a:lnTo>
                  <a:lnTo>
                    <a:pt x="1599229" y="1045645"/>
                  </a:lnTo>
                  <a:lnTo>
                    <a:pt x="1610668" y="1045645"/>
                  </a:lnTo>
                  <a:lnTo>
                    <a:pt x="1622107" y="1045645"/>
                  </a:lnTo>
                  <a:lnTo>
                    <a:pt x="1633547" y="1045645"/>
                  </a:lnTo>
                  <a:lnTo>
                    <a:pt x="1644987" y="1045645"/>
                  </a:lnTo>
                  <a:lnTo>
                    <a:pt x="1656426" y="1045645"/>
                  </a:lnTo>
                  <a:lnTo>
                    <a:pt x="1667866" y="1045645"/>
                  </a:lnTo>
                  <a:lnTo>
                    <a:pt x="1679305" y="1045645"/>
                  </a:lnTo>
                  <a:lnTo>
                    <a:pt x="1690745" y="1045645"/>
                  </a:lnTo>
                  <a:lnTo>
                    <a:pt x="1702184" y="1045645"/>
                  </a:lnTo>
                  <a:lnTo>
                    <a:pt x="1713619" y="1045645"/>
                  </a:lnTo>
                  <a:lnTo>
                    <a:pt x="1725063" y="1045645"/>
                  </a:lnTo>
                  <a:lnTo>
                    <a:pt x="1736498" y="1045645"/>
                  </a:lnTo>
                  <a:lnTo>
                    <a:pt x="1747938" y="1045645"/>
                  </a:lnTo>
                  <a:lnTo>
                    <a:pt x="1759377" y="1045645"/>
                  </a:lnTo>
                  <a:lnTo>
                    <a:pt x="1770817" y="1045645"/>
                  </a:lnTo>
                  <a:lnTo>
                    <a:pt x="1782256" y="1045645"/>
                  </a:lnTo>
                  <a:lnTo>
                    <a:pt x="1793696" y="1045645"/>
                  </a:lnTo>
                  <a:lnTo>
                    <a:pt x="1805135" y="1045645"/>
                  </a:lnTo>
                  <a:lnTo>
                    <a:pt x="1816575" y="1045645"/>
                  </a:lnTo>
                  <a:lnTo>
                    <a:pt x="1828014" y="1045645"/>
                  </a:lnTo>
                  <a:lnTo>
                    <a:pt x="1839454" y="1045645"/>
                  </a:lnTo>
                  <a:lnTo>
                    <a:pt x="1850893" y="1045645"/>
                  </a:lnTo>
                  <a:lnTo>
                    <a:pt x="1862333" y="1045645"/>
                  </a:lnTo>
                  <a:lnTo>
                    <a:pt x="1873772" y="1045645"/>
                  </a:lnTo>
                  <a:lnTo>
                    <a:pt x="1885212" y="1045645"/>
                  </a:lnTo>
                  <a:lnTo>
                    <a:pt x="1896651" y="1045645"/>
                  </a:lnTo>
                  <a:lnTo>
                    <a:pt x="1908091" y="1045645"/>
                  </a:lnTo>
                  <a:lnTo>
                    <a:pt x="1919531" y="1045645"/>
                  </a:lnTo>
                  <a:lnTo>
                    <a:pt x="1930970" y="1045645"/>
                  </a:lnTo>
                  <a:lnTo>
                    <a:pt x="1942409" y="1045645"/>
                  </a:lnTo>
                  <a:lnTo>
                    <a:pt x="1953849" y="1045645"/>
                  </a:lnTo>
                  <a:lnTo>
                    <a:pt x="1965289" y="1045645"/>
                  </a:lnTo>
                  <a:lnTo>
                    <a:pt x="1976728" y="1045645"/>
                  </a:lnTo>
                  <a:lnTo>
                    <a:pt x="1988168" y="1045645"/>
                  </a:lnTo>
                  <a:lnTo>
                    <a:pt x="1999607" y="1045645"/>
                  </a:lnTo>
                  <a:lnTo>
                    <a:pt x="2011047" y="1045645"/>
                  </a:lnTo>
                  <a:lnTo>
                    <a:pt x="2022486" y="1045645"/>
                  </a:lnTo>
                  <a:lnTo>
                    <a:pt x="2033926" y="1045645"/>
                  </a:lnTo>
                  <a:lnTo>
                    <a:pt x="2045365" y="1045645"/>
                  </a:lnTo>
                  <a:lnTo>
                    <a:pt x="2056805" y="1045645"/>
                  </a:lnTo>
                  <a:lnTo>
                    <a:pt x="2068244" y="1045645"/>
                  </a:lnTo>
                  <a:lnTo>
                    <a:pt x="2079684" y="1045645"/>
                  </a:lnTo>
                  <a:lnTo>
                    <a:pt x="2091123" y="1045645"/>
                  </a:lnTo>
                  <a:lnTo>
                    <a:pt x="2102563" y="1045645"/>
                  </a:lnTo>
                  <a:lnTo>
                    <a:pt x="2114002" y="1045645"/>
                  </a:lnTo>
                  <a:lnTo>
                    <a:pt x="2125442" y="1045645"/>
                  </a:lnTo>
                  <a:lnTo>
                    <a:pt x="2136882" y="1045645"/>
                  </a:lnTo>
                  <a:lnTo>
                    <a:pt x="2148321" y="1045645"/>
                  </a:lnTo>
                  <a:lnTo>
                    <a:pt x="2159760" y="1045645"/>
                  </a:lnTo>
                  <a:lnTo>
                    <a:pt x="2171200" y="1045645"/>
                  </a:lnTo>
                  <a:lnTo>
                    <a:pt x="2182640" y="1045645"/>
                  </a:lnTo>
                  <a:lnTo>
                    <a:pt x="2194079" y="1045645"/>
                  </a:lnTo>
                  <a:lnTo>
                    <a:pt x="2205519" y="1045645"/>
                  </a:lnTo>
                  <a:lnTo>
                    <a:pt x="2216958" y="1045645"/>
                  </a:lnTo>
                  <a:lnTo>
                    <a:pt x="2228393" y="1045645"/>
                  </a:lnTo>
                  <a:lnTo>
                    <a:pt x="2239837" y="1045645"/>
                  </a:lnTo>
                  <a:lnTo>
                    <a:pt x="2251272" y="1045645"/>
                  </a:lnTo>
                  <a:lnTo>
                    <a:pt x="2262716" y="997568"/>
                  </a:lnTo>
                  <a:lnTo>
                    <a:pt x="2274151" y="330518"/>
                  </a:lnTo>
                  <a:lnTo>
                    <a:pt x="2285591" y="243383"/>
                  </a:lnTo>
                  <a:lnTo>
                    <a:pt x="2297030" y="356059"/>
                  </a:lnTo>
                  <a:lnTo>
                    <a:pt x="2308470" y="378595"/>
                  </a:lnTo>
                  <a:lnTo>
                    <a:pt x="2319909" y="524323"/>
                  </a:lnTo>
                  <a:lnTo>
                    <a:pt x="2331349" y="414652"/>
                  </a:lnTo>
                  <a:lnTo>
                    <a:pt x="2342788" y="100660"/>
                  </a:lnTo>
                  <a:lnTo>
                    <a:pt x="2354228" y="0"/>
                  </a:lnTo>
                  <a:lnTo>
                    <a:pt x="2365667" y="124697"/>
                  </a:lnTo>
                  <a:lnTo>
                    <a:pt x="2377107" y="124697"/>
                  </a:lnTo>
                  <a:lnTo>
                    <a:pt x="2388546" y="138217"/>
                  </a:lnTo>
                  <a:lnTo>
                    <a:pt x="2399986" y="357564"/>
                  </a:lnTo>
                  <a:lnTo>
                    <a:pt x="2411425" y="374090"/>
                  </a:lnTo>
                  <a:lnTo>
                    <a:pt x="2422865" y="181785"/>
                  </a:lnTo>
                  <a:lnTo>
                    <a:pt x="2434304" y="160753"/>
                  </a:lnTo>
                  <a:lnTo>
                    <a:pt x="2445744" y="111176"/>
                  </a:lnTo>
                  <a:lnTo>
                    <a:pt x="2457184" y="1032124"/>
                  </a:lnTo>
                  <a:lnTo>
                    <a:pt x="2468623" y="1045645"/>
                  </a:lnTo>
                  <a:lnTo>
                    <a:pt x="2480062" y="1045645"/>
                  </a:lnTo>
                  <a:lnTo>
                    <a:pt x="2491502" y="1045645"/>
                  </a:lnTo>
                  <a:lnTo>
                    <a:pt x="2502942" y="1045645"/>
                  </a:lnTo>
                  <a:lnTo>
                    <a:pt x="2514381" y="1045645"/>
                  </a:lnTo>
                  <a:lnTo>
                    <a:pt x="2525821" y="1045645"/>
                  </a:lnTo>
                  <a:lnTo>
                    <a:pt x="2537260" y="1045645"/>
                  </a:lnTo>
                  <a:lnTo>
                    <a:pt x="2548700" y="1045645"/>
                  </a:lnTo>
                  <a:lnTo>
                    <a:pt x="2560139" y="1045645"/>
                  </a:lnTo>
                  <a:lnTo>
                    <a:pt x="2571579" y="1045645"/>
                  </a:lnTo>
                  <a:lnTo>
                    <a:pt x="2583018" y="1045645"/>
                  </a:lnTo>
                  <a:lnTo>
                    <a:pt x="2594458" y="1045645"/>
                  </a:lnTo>
                  <a:lnTo>
                    <a:pt x="2605897" y="1045645"/>
                  </a:lnTo>
                  <a:lnTo>
                    <a:pt x="2617337" y="1045645"/>
                  </a:lnTo>
                  <a:lnTo>
                    <a:pt x="2628776" y="1045645"/>
                  </a:lnTo>
                  <a:lnTo>
                    <a:pt x="2640216" y="1045645"/>
                  </a:lnTo>
                  <a:lnTo>
                    <a:pt x="2651655" y="1045645"/>
                  </a:lnTo>
                  <a:lnTo>
                    <a:pt x="2663095" y="1045645"/>
                  </a:lnTo>
                  <a:lnTo>
                    <a:pt x="2674535" y="1045645"/>
                  </a:lnTo>
                  <a:lnTo>
                    <a:pt x="2685974" y="1045645"/>
                  </a:lnTo>
                  <a:lnTo>
                    <a:pt x="2697413" y="1045645"/>
                  </a:lnTo>
                  <a:lnTo>
                    <a:pt x="2708853" y="1045645"/>
                  </a:lnTo>
                  <a:lnTo>
                    <a:pt x="2720293" y="1045645"/>
                  </a:lnTo>
                  <a:lnTo>
                    <a:pt x="2731727" y="1045645"/>
                  </a:lnTo>
                  <a:lnTo>
                    <a:pt x="2743172" y="1045645"/>
                  </a:lnTo>
                  <a:lnTo>
                    <a:pt x="2754611" y="1045645"/>
                  </a:lnTo>
                  <a:lnTo>
                    <a:pt x="2766046" y="1045645"/>
                  </a:lnTo>
                  <a:lnTo>
                    <a:pt x="2777490" y="1045645"/>
                  </a:lnTo>
                  <a:lnTo>
                    <a:pt x="2788925" y="1045645"/>
                  </a:lnTo>
                  <a:lnTo>
                    <a:pt x="2800364" y="1045645"/>
                  </a:lnTo>
                  <a:lnTo>
                    <a:pt x="2811804" y="1045645"/>
                  </a:lnTo>
                  <a:lnTo>
                    <a:pt x="2823243" y="1045645"/>
                  </a:lnTo>
                  <a:lnTo>
                    <a:pt x="2834683" y="1045645"/>
                  </a:lnTo>
                  <a:lnTo>
                    <a:pt x="2846123" y="1045645"/>
                  </a:lnTo>
                  <a:lnTo>
                    <a:pt x="2857562" y="1045645"/>
                  </a:lnTo>
                  <a:lnTo>
                    <a:pt x="2869001" y="1045645"/>
                  </a:lnTo>
                  <a:lnTo>
                    <a:pt x="2880441" y="1045645"/>
                  </a:lnTo>
                  <a:lnTo>
                    <a:pt x="2891881" y="1045645"/>
                  </a:lnTo>
                  <a:lnTo>
                    <a:pt x="2903320" y="1045645"/>
                  </a:lnTo>
                  <a:lnTo>
                    <a:pt x="2914760" y="1045645"/>
                  </a:lnTo>
                  <a:lnTo>
                    <a:pt x="2926199" y="1045645"/>
                  </a:lnTo>
                  <a:lnTo>
                    <a:pt x="2937639" y="1045645"/>
                  </a:lnTo>
                  <a:lnTo>
                    <a:pt x="2949078" y="1045645"/>
                  </a:lnTo>
                  <a:lnTo>
                    <a:pt x="2960518" y="1045645"/>
                  </a:lnTo>
                  <a:lnTo>
                    <a:pt x="2971957" y="1045645"/>
                  </a:lnTo>
                  <a:lnTo>
                    <a:pt x="2983397" y="1045645"/>
                  </a:lnTo>
                  <a:lnTo>
                    <a:pt x="2994837" y="1045645"/>
                  </a:lnTo>
                  <a:lnTo>
                    <a:pt x="3006276" y="1045645"/>
                  </a:lnTo>
                  <a:lnTo>
                    <a:pt x="3017715" y="1045645"/>
                  </a:lnTo>
                  <a:lnTo>
                    <a:pt x="3029155" y="1045645"/>
                  </a:lnTo>
                  <a:lnTo>
                    <a:pt x="3040594" y="1045645"/>
                  </a:lnTo>
                  <a:lnTo>
                    <a:pt x="3052034" y="1045645"/>
                  </a:lnTo>
                  <a:lnTo>
                    <a:pt x="3063474" y="1045645"/>
                  </a:lnTo>
                  <a:lnTo>
                    <a:pt x="3074913" y="1045645"/>
                  </a:lnTo>
                  <a:lnTo>
                    <a:pt x="3086352" y="1045645"/>
                  </a:lnTo>
                  <a:lnTo>
                    <a:pt x="3097792" y="1045645"/>
                  </a:lnTo>
                  <a:lnTo>
                    <a:pt x="3109232" y="1045645"/>
                  </a:lnTo>
                  <a:lnTo>
                    <a:pt x="3120671" y="1045645"/>
                  </a:lnTo>
                  <a:lnTo>
                    <a:pt x="3132111" y="1045645"/>
                  </a:lnTo>
                  <a:lnTo>
                    <a:pt x="3143550" y="1045645"/>
                  </a:lnTo>
                  <a:lnTo>
                    <a:pt x="3154990" y="1045645"/>
                  </a:lnTo>
                  <a:lnTo>
                    <a:pt x="3166429" y="1045645"/>
                  </a:lnTo>
                  <a:lnTo>
                    <a:pt x="3177869" y="1045645"/>
                  </a:lnTo>
                  <a:lnTo>
                    <a:pt x="3189308" y="1045645"/>
                  </a:lnTo>
                  <a:lnTo>
                    <a:pt x="3200748" y="1045645"/>
                  </a:lnTo>
                  <a:lnTo>
                    <a:pt x="3212187" y="1045645"/>
                  </a:lnTo>
                  <a:lnTo>
                    <a:pt x="3223627" y="1045645"/>
                  </a:lnTo>
                  <a:lnTo>
                    <a:pt x="3235066" y="1045645"/>
                  </a:lnTo>
                  <a:lnTo>
                    <a:pt x="3246501" y="1045645"/>
                  </a:lnTo>
                  <a:lnTo>
                    <a:pt x="3257945" y="1045645"/>
                  </a:lnTo>
                  <a:lnTo>
                    <a:pt x="3269385" y="1045645"/>
                  </a:lnTo>
                  <a:lnTo>
                    <a:pt x="3280825" y="1045645"/>
                  </a:lnTo>
                  <a:lnTo>
                    <a:pt x="3292264" y="1045645"/>
                  </a:lnTo>
                  <a:lnTo>
                    <a:pt x="3303699" y="1045645"/>
                  </a:lnTo>
                  <a:lnTo>
                    <a:pt x="3315143" y="1045645"/>
                  </a:lnTo>
                  <a:lnTo>
                    <a:pt x="3326578" y="1045645"/>
                  </a:lnTo>
                  <a:lnTo>
                    <a:pt x="3338017" y="1045645"/>
                  </a:lnTo>
                  <a:lnTo>
                    <a:pt x="3349457" y="1045645"/>
                  </a:lnTo>
                  <a:lnTo>
                    <a:pt x="3360896" y="1045645"/>
                  </a:lnTo>
                  <a:lnTo>
                    <a:pt x="3372336" y="1045645"/>
                  </a:lnTo>
                  <a:lnTo>
                    <a:pt x="3383776" y="1045645"/>
                  </a:lnTo>
                  <a:lnTo>
                    <a:pt x="3395215" y="1045645"/>
                  </a:lnTo>
                  <a:lnTo>
                    <a:pt x="3406654" y="1045645"/>
                  </a:lnTo>
                  <a:lnTo>
                    <a:pt x="3418094" y="1045645"/>
                  </a:lnTo>
                  <a:lnTo>
                    <a:pt x="3429534" y="1045645"/>
                  </a:lnTo>
                  <a:lnTo>
                    <a:pt x="3440973" y="1045645"/>
                  </a:lnTo>
                  <a:lnTo>
                    <a:pt x="3452413" y="1045645"/>
                  </a:lnTo>
                  <a:lnTo>
                    <a:pt x="3463852" y="1045645"/>
                  </a:lnTo>
                  <a:lnTo>
                    <a:pt x="3475292" y="1045645"/>
                  </a:lnTo>
                  <a:lnTo>
                    <a:pt x="3486731" y="1045645"/>
                  </a:lnTo>
                  <a:lnTo>
                    <a:pt x="3498171" y="1045645"/>
                  </a:lnTo>
                  <a:lnTo>
                    <a:pt x="3509610" y="1045645"/>
                  </a:lnTo>
                  <a:lnTo>
                    <a:pt x="3521050" y="1045645"/>
                  </a:lnTo>
                  <a:lnTo>
                    <a:pt x="3532489" y="1045645"/>
                  </a:lnTo>
                  <a:lnTo>
                    <a:pt x="3543929" y="1045645"/>
                  </a:lnTo>
                  <a:lnTo>
                    <a:pt x="3555368" y="1045645"/>
                  </a:lnTo>
                  <a:lnTo>
                    <a:pt x="3566808" y="1045645"/>
                  </a:lnTo>
                  <a:lnTo>
                    <a:pt x="3578247" y="1045645"/>
                  </a:lnTo>
                  <a:lnTo>
                    <a:pt x="3589687" y="1045645"/>
                  </a:lnTo>
                  <a:lnTo>
                    <a:pt x="3601127" y="1045645"/>
                  </a:lnTo>
                  <a:lnTo>
                    <a:pt x="3612566" y="1045645"/>
                  </a:lnTo>
                  <a:lnTo>
                    <a:pt x="3624005" y="1045645"/>
                  </a:lnTo>
                  <a:lnTo>
                    <a:pt x="3635445" y="1045645"/>
                  </a:lnTo>
                  <a:lnTo>
                    <a:pt x="3646885" y="1045645"/>
                  </a:lnTo>
                  <a:lnTo>
                    <a:pt x="3658324" y="1045645"/>
                  </a:lnTo>
                  <a:lnTo>
                    <a:pt x="3669764" y="1045645"/>
                  </a:lnTo>
                  <a:lnTo>
                    <a:pt x="3681203" y="1045645"/>
                  </a:lnTo>
                  <a:lnTo>
                    <a:pt x="3692643" y="1045645"/>
                  </a:lnTo>
                  <a:lnTo>
                    <a:pt x="3704082" y="1045645"/>
                  </a:lnTo>
                  <a:lnTo>
                    <a:pt x="3715522" y="1045645"/>
                  </a:lnTo>
                  <a:lnTo>
                    <a:pt x="3726961" y="1045645"/>
                  </a:lnTo>
                  <a:lnTo>
                    <a:pt x="3738401" y="1045645"/>
                  </a:lnTo>
                  <a:lnTo>
                    <a:pt x="3749840" y="1045645"/>
                  </a:lnTo>
                  <a:lnTo>
                    <a:pt x="3761280" y="1045645"/>
                  </a:lnTo>
                  <a:lnTo>
                    <a:pt x="3772719" y="1045645"/>
                  </a:lnTo>
                  <a:lnTo>
                    <a:pt x="3784154" y="1045645"/>
                  </a:lnTo>
                  <a:lnTo>
                    <a:pt x="3795598" y="1045645"/>
                  </a:lnTo>
                  <a:lnTo>
                    <a:pt x="3807033" y="1045645"/>
                  </a:lnTo>
                  <a:lnTo>
                    <a:pt x="3818473" y="1045645"/>
                  </a:lnTo>
                  <a:lnTo>
                    <a:pt x="3829917" y="1045645"/>
                  </a:lnTo>
                  <a:lnTo>
                    <a:pt x="3841352" y="1045645"/>
                  </a:lnTo>
                  <a:lnTo>
                    <a:pt x="3852791" y="1045645"/>
                  </a:lnTo>
                  <a:lnTo>
                    <a:pt x="3864231" y="1045645"/>
                  </a:lnTo>
                  <a:lnTo>
                    <a:pt x="3875670" y="1045645"/>
                  </a:lnTo>
                  <a:lnTo>
                    <a:pt x="3887110" y="1045645"/>
                  </a:lnTo>
                  <a:lnTo>
                    <a:pt x="3898549" y="1045645"/>
                  </a:lnTo>
                  <a:lnTo>
                    <a:pt x="3909989" y="1045645"/>
                  </a:lnTo>
                  <a:lnTo>
                    <a:pt x="3921447" y="1045645"/>
                  </a:lnTo>
                  <a:lnTo>
                    <a:pt x="3932878" y="1045645"/>
                  </a:lnTo>
                  <a:lnTo>
                    <a:pt x="3944307" y="1045645"/>
                  </a:lnTo>
                  <a:lnTo>
                    <a:pt x="3955737" y="1045645"/>
                  </a:lnTo>
                  <a:lnTo>
                    <a:pt x="3967167" y="1045645"/>
                  </a:lnTo>
                  <a:lnTo>
                    <a:pt x="3978645" y="1045645"/>
                  </a:lnTo>
                  <a:lnTo>
                    <a:pt x="3990075" y="1045645"/>
                  </a:lnTo>
                  <a:lnTo>
                    <a:pt x="4001505" y="1045645"/>
                  </a:lnTo>
                  <a:lnTo>
                    <a:pt x="4012935" y="1045645"/>
                  </a:lnTo>
                  <a:lnTo>
                    <a:pt x="4024365" y="1045645"/>
                  </a:lnTo>
                  <a:lnTo>
                    <a:pt x="4035843" y="1045645"/>
                  </a:lnTo>
                  <a:lnTo>
                    <a:pt x="4047273" y="1045645"/>
                  </a:lnTo>
                  <a:lnTo>
                    <a:pt x="4058702" y="1045645"/>
                  </a:lnTo>
                  <a:lnTo>
                    <a:pt x="4070133" y="1045645"/>
                  </a:lnTo>
                  <a:lnTo>
                    <a:pt x="4081563" y="1045645"/>
                  </a:lnTo>
                  <a:lnTo>
                    <a:pt x="4093040" y="1045645"/>
                  </a:lnTo>
                  <a:lnTo>
                    <a:pt x="4104471" y="1045645"/>
                  </a:lnTo>
                  <a:lnTo>
                    <a:pt x="4115900" y="1045645"/>
                  </a:lnTo>
                  <a:lnTo>
                    <a:pt x="4127330" y="1045645"/>
                  </a:lnTo>
                  <a:lnTo>
                    <a:pt x="4138760" y="1045645"/>
                  </a:lnTo>
                  <a:lnTo>
                    <a:pt x="4150238" y="1045645"/>
                  </a:lnTo>
                  <a:lnTo>
                    <a:pt x="4161668" y="1045645"/>
                  </a:lnTo>
                  <a:lnTo>
                    <a:pt x="4173098" y="1045645"/>
                  </a:lnTo>
                  <a:lnTo>
                    <a:pt x="4184528" y="1044145"/>
                  </a:lnTo>
                  <a:lnTo>
                    <a:pt x="4195958" y="1045645"/>
                  </a:lnTo>
                  <a:lnTo>
                    <a:pt x="4207436" y="1045645"/>
                  </a:lnTo>
                  <a:lnTo>
                    <a:pt x="4218865" y="1045645"/>
                  </a:lnTo>
                  <a:lnTo>
                    <a:pt x="4230296" y="1045645"/>
                  </a:lnTo>
                  <a:lnTo>
                    <a:pt x="4241726" y="1045645"/>
                  </a:lnTo>
                  <a:lnTo>
                    <a:pt x="4253156" y="1045645"/>
                  </a:lnTo>
                  <a:lnTo>
                    <a:pt x="4264634" y="1045645"/>
                  </a:lnTo>
                  <a:lnTo>
                    <a:pt x="4276063" y="1045645"/>
                  </a:lnTo>
                  <a:lnTo>
                    <a:pt x="4287493" y="1045645"/>
                  </a:lnTo>
                  <a:lnTo>
                    <a:pt x="4298923" y="1045645"/>
                  </a:lnTo>
                  <a:lnTo>
                    <a:pt x="4310353" y="1045645"/>
                  </a:lnTo>
                  <a:lnTo>
                    <a:pt x="4321831" y="1045645"/>
                  </a:lnTo>
                  <a:lnTo>
                    <a:pt x="4333261" y="1045645"/>
                  </a:lnTo>
                  <a:lnTo>
                    <a:pt x="4344691" y="1045645"/>
                  </a:lnTo>
                  <a:lnTo>
                    <a:pt x="4356121" y="1045645"/>
                  </a:lnTo>
                  <a:lnTo>
                    <a:pt x="4367551" y="1045645"/>
                  </a:lnTo>
                  <a:lnTo>
                    <a:pt x="4379028" y="1045645"/>
                  </a:lnTo>
                  <a:lnTo>
                    <a:pt x="4390458" y="1045645"/>
                  </a:lnTo>
                  <a:lnTo>
                    <a:pt x="4401889" y="1045645"/>
                  </a:lnTo>
                  <a:lnTo>
                    <a:pt x="4413319" y="1045645"/>
                  </a:lnTo>
                  <a:lnTo>
                    <a:pt x="4424749" y="1045645"/>
                  </a:lnTo>
                  <a:lnTo>
                    <a:pt x="4436226" y="1045645"/>
                  </a:lnTo>
                  <a:lnTo>
                    <a:pt x="4447656" y="1045645"/>
                  </a:lnTo>
                  <a:lnTo>
                    <a:pt x="4459086" y="1045645"/>
                  </a:lnTo>
                  <a:lnTo>
                    <a:pt x="4470516" y="1045645"/>
                  </a:lnTo>
                  <a:lnTo>
                    <a:pt x="4481946" y="1045645"/>
                  </a:lnTo>
                  <a:lnTo>
                    <a:pt x="4493424" y="1045645"/>
                  </a:lnTo>
                  <a:lnTo>
                    <a:pt x="4504854" y="1045645"/>
                  </a:lnTo>
                  <a:lnTo>
                    <a:pt x="4516284" y="1045645"/>
                  </a:lnTo>
                  <a:lnTo>
                    <a:pt x="4527714" y="1045645"/>
                  </a:lnTo>
                  <a:lnTo>
                    <a:pt x="4539144" y="1045645"/>
                  </a:lnTo>
                  <a:lnTo>
                    <a:pt x="4550621" y="1045645"/>
                  </a:lnTo>
                  <a:lnTo>
                    <a:pt x="4562051" y="1045645"/>
                  </a:lnTo>
                  <a:lnTo>
                    <a:pt x="4573482" y="1045645"/>
                  </a:lnTo>
                  <a:lnTo>
                    <a:pt x="4584912" y="1045645"/>
                  </a:lnTo>
                  <a:lnTo>
                    <a:pt x="4596341" y="1045645"/>
                  </a:lnTo>
                  <a:lnTo>
                    <a:pt x="4607771" y="1045645"/>
                  </a:lnTo>
                  <a:lnTo>
                    <a:pt x="4619249" y="1045645"/>
                  </a:lnTo>
                  <a:lnTo>
                    <a:pt x="4630679" y="1045645"/>
                  </a:lnTo>
                  <a:lnTo>
                    <a:pt x="4642109" y="1045645"/>
                  </a:lnTo>
                  <a:lnTo>
                    <a:pt x="4653539" y="1045645"/>
                  </a:lnTo>
                  <a:lnTo>
                    <a:pt x="4664969" y="1045645"/>
                  </a:lnTo>
                  <a:lnTo>
                    <a:pt x="4676447" y="1045645"/>
                  </a:lnTo>
                  <a:lnTo>
                    <a:pt x="4687877" y="1045645"/>
                  </a:lnTo>
                  <a:lnTo>
                    <a:pt x="4699306" y="1045645"/>
                  </a:lnTo>
                  <a:lnTo>
                    <a:pt x="4710737" y="1045645"/>
                  </a:lnTo>
                  <a:lnTo>
                    <a:pt x="4722167" y="1045645"/>
                  </a:lnTo>
                  <a:lnTo>
                    <a:pt x="4733644" y="1045645"/>
                  </a:lnTo>
                  <a:lnTo>
                    <a:pt x="4745075" y="1045645"/>
                  </a:lnTo>
                  <a:lnTo>
                    <a:pt x="4756504" y="1045645"/>
                  </a:lnTo>
                  <a:lnTo>
                    <a:pt x="4767934" y="1045645"/>
                  </a:lnTo>
                  <a:lnTo>
                    <a:pt x="4779364" y="1045645"/>
                  </a:lnTo>
                  <a:lnTo>
                    <a:pt x="4790842" y="1045645"/>
                  </a:lnTo>
                  <a:lnTo>
                    <a:pt x="4802272" y="1045645"/>
                  </a:lnTo>
                  <a:lnTo>
                    <a:pt x="4813702" y="1045645"/>
                  </a:lnTo>
                  <a:lnTo>
                    <a:pt x="4825132" y="1045645"/>
                  </a:lnTo>
                  <a:lnTo>
                    <a:pt x="4836562" y="1045645"/>
                  </a:lnTo>
                  <a:lnTo>
                    <a:pt x="4848040" y="1045645"/>
                  </a:lnTo>
                  <a:lnTo>
                    <a:pt x="4859469" y="1045645"/>
                  </a:lnTo>
                  <a:lnTo>
                    <a:pt x="4870899" y="1045645"/>
                  </a:lnTo>
                  <a:lnTo>
                    <a:pt x="4882330" y="1045645"/>
                  </a:lnTo>
                  <a:lnTo>
                    <a:pt x="4893760" y="1045645"/>
                  </a:lnTo>
                  <a:lnTo>
                    <a:pt x="4905237" y="1045645"/>
                  </a:lnTo>
                  <a:lnTo>
                    <a:pt x="4916667" y="1045645"/>
                  </a:lnTo>
                  <a:lnTo>
                    <a:pt x="4928097" y="1045645"/>
                  </a:lnTo>
                  <a:lnTo>
                    <a:pt x="4939527" y="1045645"/>
                  </a:lnTo>
                  <a:lnTo>
                    <a:pt x="4950957" y="1045645"/>
                  </a:lnTo>
                  <a:lnTo>
                    <a:pt x="4962435" y="1045645"/>
                  </a:lnTo>
                  <a:lnTo>
                    <a:pt x="4973865" y="1045645"/>
                  </a:lnTo>
                  <a:lnTo>
                    <a:pt x="4985295" y="1045645"/>
                  </a:lnTo>
                  <a:lnTo>
                    <a:pt x="4996725" y="1045645"/>
                  </a:lnTo>
                  <a:lnTo>
                    <a:pt x="5008155" y="1045645"/>
                  </a:lnTo>
                  <a:lnTo>
                    <a:pt x="5019632" y="1045645"/>
                  </a:lnTo>
                  <a:lnTo>
                    <a:pt x="5031062" y="1045645"/>
                  </a:lnTo>
                  <a:lnTo>
                    <a:pt x="5042492" y="1045645"/>
                  </a:lnTo>
                  <a:lnTo>
                    <a:pt x="5053923" y="1045645"/>
                  </a:lnTo>
                  <a:lnTo>
                    <a:pt x="5065353" y="1045645"/>
                  </a:lnTo>
                  <a:lnTo>
                    <a:pt x="5076830" y="1045645"/>
                  </a:lnTo>
                  <a:lnTo>
                    <a:pt x="5088260" y="1045645"/>
                  </a:lnTo>
                  <a:lnTo>
                    <a:pt x="5099690" y="1045645"/>
                  </a:lnTo>
                  <a:lnTo>
                    <a:pt x="5111120" y="1045645"/>
                  </a:lnTo>
                  <a:lnTo>
                    <a:pt x="5122550" y="1045645"/>
                  </a:lnTo>
                  <a:lnTo>
                    <a:pt x="5134028" y="1045645"/>
                  </a:lnTo>
                  <a:lnTo>
                    <a:pt x="5145458" y="1045645"/>
                  </a:lnTo>
                  <a:lnTo>
                    <a:pt x="5156888" y="1045645"/>
                  </a:lnTo>
                  <a:lnTo>
                    <a:pt x="5168318" y="1045645"/>
                  </a:lnTo>
                  <a:lnTo>
                    <a:pt x="5179747" y="1045645"/>
                  </a:lnTo>
                  <a:lnTo>
                    <a:pt x="5191225" y="1045645"/>
                  </a:lnTo>
                  <a:lnTo>
                    <a:pt x="5202655" y="1045645"/>
                  </a:lnTo>
                  <a:lnTo>
                    <a:pt x="5214085" y="1045645"/>
                  </a:lnTo>
                  <a:lnTo>
                    <a:pt x="5225515" y="1045645"/>
                  </a:lnTo>
                  <a:lnTo>
                    <a:pt x="5236945" y="1045645"/>
                  </a:lnTo>
                  <a:lnTo>
                    <a:pt x="5248423" y="1045645"/>
                  </a:lnTo>
                  <a:lnTo>
                    <a:pt x="5259853" y="1045645"/>
                  </a:lnTo>
                  <a:lnTo>
                    <a:pt x="5271283" y="1045645"/>
                  </a:lnTo>
                  <a:lnTo>
                    <a:pt x="5282713" y="1045645"/>
                  </a:lnTo>
                  <a:lnTo>
                    <a:pt x="5294143" y="1045645"/>
                  </a:lnTo>
                  <a:lnTo>
                    <a:pt x="5305621" y="1045645"/>
                  </a:lnTo>
                  <a:lnTo>
                    <a:pt x="5317051" y="1045645"/>
                  </a:lnTo>
                  <a:lnTo>
                    <a:pt x="5328481" y="1045645"/>
                  </a:lnTo>
                  <a:lnTo>
                    <a:pt x="5339910" y="1045645"/>
                  </a:lnTo>
                  <a:lnTo>
                    <a:pt x="5351340" y="1045645"/>
                  </a:lnTo>
                  <a:lnTo>
                    <a:pt x="5362818" y="1045645"/>
                  </a:lnTo>
                  <a:lnTo>
                    <a:pt x="5374248" y="1045645"/>
                  </a:lnTo>
                  <a:lnTo>
                    <a:pt x="5385678" y="1045645"/>
                  </a:lnTo>
                  <a:lnTo>
                    <a:pt x="5397108" y="1045645"/>
                  </a:lnTo>
                  <a:lnTo>
                    <a:pt x="5408538" y="1045645"/>
                  </a:lnTo>
                  <a:lnTo>
                    <a:pt x="5420016" y="1045645"/>
                  </a:lnTo>
                  <a:lnTo>
                    <a:pt x="5431446" y="1045645"/>
                  </a:lnTo>
                  <a:lnTo>
                    <a:pt x="5442876" y="1045645"/>
                  </a:lnTo>
                  <a:lnTo>
                    <a:pt x="5454306" y="1045645"/>
                  </a:lnTo>
                  <a:lnTo>
                    <a:pt x="5465736" y="1045645"/>
                  </a:lnTo>
                  <a:lnTo>
                    <a:pt x="5477214" y="1045645"/>
                  </a:lnTo>
                  <a:lnTo>
                    <a:pt x="5488643" y="1045645"/>
                  </a:lnTo>
                  <a:lnTo>
                    <a:pt x="5500073" y="1045645"/>
                  </a:lnTo>
                  <a:lnTo>
                    <a:pt x="5511503" y="1045645"/>
                  </a:lnTo>
                  <a:lnTo>
                    <a:pt x="5522933" y="1045645"/>
                  </a:lnTo>
                  <a:lnTo>
                    <a:pt x="5534411" y="1045645"/>
                  </a:lnTo>
                  <a:lnTo>
                    <a:pt x="5545841" y="1045645"/>
                  </a:lnTo>
                  <a:lnTo>
                    <a:pt x="5557271" y="1045645"/>
                  </a:lnTo>
                  <a:lnTo>
                    <a:pt x="5568701" y="1045645"/>
                  </a:lnTo>
                  <a:lnTo>
                    <a:pt x="5580131" y="1045645"/>
                  </a:lnTo>
                  <a:lnTo>
                    <a:pt x="5591609" y="1045645"/>
                  </a:lnTo>
                  <a:lnTo>
                    <a:pt x="5603038" y="1045645"/>
                  </a:lnTo>
                  <a:lnTo>
                    <a:pt x="5614469" y="1045645"/>
                  </a:lnTo>
                  <a:lnTo>
                    <a:pt x="5625899" y="1045645"/>
                  </a:lnTo>
                  <a:lnTo>
                    <a:pt x="5637329" y="1045645"/>
                  </a:lnTo>
                  <a:lnTo>
                    <a:pt x="5648759" y="1045645"/>
                  </a:lnTo>
                  <a:lnTo>
                    <a:pt x="5660236" y="1045645"/>
                  </a:lnTo>
                  <a:lnTo>
                    <a:pt x="5671666" y="1045645"/>
                  </a:lnTo>
                  <a:lnTo>
                    <a:pt x="5683096" y="1045645"/>
                  </a:lnTo>
                  <a:lnTo>
                    <a:pt x="5694526" y="1045645"/>
                  </a:lnTo>
                  <a:lnTo>
                    <a:pt x="5705956" y="1045645"/>
                  </a:lnTo>
                  <a:lnTo>
                    <a:pt x="5717434" y="1045645"/>
                  </a:lnTo>
                  <a:lnTo>
                    <a:pt x="5728864" y="1045645"/>
                  </a:lnTo>
                  <a:lnTo>
                    <a:pt x="5740294" y="1045645"/>
                  </a:lnTo>
                  <a:lnTo>
                    <a:pt x="5751724" y="1045645"/>
                  </a:lnTo>
                  <a:lnTo>
                    <a:pt x="5763154" y="1045645"/>
                  </a:lnTo>
                  <a:lnTo>
                    <a:pt x="5774631" y="1045645"/>
                  </a:lnTo>
                  <a:lnTo>
                    <a:pt x="5786062" y="1045645"/>
                  </a:lnTo>
                  <a:lnTo>
                    <a:pt x="5797492" y="1045645"/>
                  </a:lnTo>
                  <a:lnTo>
                    <a:pt x="5808921" y="1045645"/>
                  </a:lnTo>
                  <a:lnTo>
                    <a:pt x="5820351" y="1045645"/>
                  </a:lnTo>
                  <a:lnTo>
                    <a:pt x="5831829" y="1045645"/>
                  </a:lnTo>
                  <a:lnTo>
                    <a:pt x="5843259" y="1045645"/>
                  </a:lnTo>
                  <a:lnTo>
                    <a:pt x="5854689" y="1045645"/>
                  </a:lnTo>
                  <a:lnTo>
                    <a:pt x="5866119" y="1045645"/>
                  </a:lnTo>
                  <a:lnTo>
                    <a:pt x="5877549" y="1045645"/>
                  </a:lnTo>
                  <a:lnTo>
                    <a:pt x="5889027" y="1045645"/>
                  </a:lnTo>
                  <a:lnTo>
                    <a:pt x="5900457" y="1045645"/>
                  </a:lnTo>
                  <a:lnTo>
                    <a:pt x="5911887" y="1045645"/>
                  </a:lnTo>
                  <a:lnTo>
                    <a:pt x="5923317" y="1045645"/>
                  </a:lnTo>
                  <a:lnTo>
                    <a:pt x="5934747" y="1045645"/>
                  </a:lnTo>
                  <a:lnTo>
                    <a:pt x="5946225" y="1045645"/>
                  </a:lnTo>
                  <a:lnTo>
                    <a:pt x="5957655" y="1045645"/>
                  </a:lnTo>
                  <a:lnTo>
                    <a:pt x="5969084" y="1045645"/>
                  </a:lnTo>
                  <a:lnTo>
                    <a:pt x="5980514" y="1045645"/>
                  </a:lnTo>
                  <a:lnTo>
                    <a:pt x="5991944" y="1045645"/>
                  </a:lnTo>
                  <a:lnTo>
                    <a:pt x="6003422" y="1045645"/>
                  </a:lnTo>
                  <a:lnTo>
                    <a:pt x="6014852" y="1045645"/>
                  </a:lnTo>
                  <a:lnTo>
                    <a:pt x="6026282" y="1045645"/>
                  </a:lnTo>
                  <a:lnTo>
                    <a:pt x="6037712" y="1045645"/>
                  </a:lnTo>
                  <a:lnTo>
                    <a:pt x="6049142" y="1045645"/>
                  </a:lnTo>
                  <a:lnTo>
                    <a:pt x="6060620" y="1045645"/>
                  </a:lnTo>
                  <a:lnTo>
                    <a:pt x="6072049" y="1045645"/>
                  </a:lnTo>
                  <a:lnTo>
                    <a:pt x="6083480" y="1045645"/>
                  </a:lnTo>
                  <a:lnTo>
                    <a:pt x="6094910" y="1045645"/>
                  </a:lnTo>
                  <a:lnTo>
                    <a:pt x="6106340" y="1045645"/>
                  </a:lnTo>
                  <a:lnTo>
                    <a:pt x="6117818" y="1045645"/>
                  </a:lnTo>
                  <a:lnTo>
                    <a:pt x="6129247" y="1045645"/>
                  </a:lnTo>
                  <a:lnTo>
                    <a:pt x="6140677" y="1045645"/>
                  </a:lnTo>
                  <a:lnTo>
                    <a:pt x="6152107" y="1045645"/>
                  </a:lnTo>
                  <a:lnTo>
                    <a:pt x="6163537" y="1045645"/>
                  </a:lnTo>
                  <a:lnTo>
                    <a:pt x="6175015" y="1045645"/>
                  </a:lnTo>
                  <a:lnTo>
                    <a:pt x="6186445" y="1045645"/>
                  </a:lnTo>
                  <a:lnTo>
                    <a:pt x="6197875" y="1045645"/>
                  </a:lnTo>
                  <a:lnTo>
                    <a:pt x="6209305" y="1045645"/>
                  </a:lnTo>
                  <a:lnTo>
                    <a:pt x="6220735" y="1045645"/>
                  </a:lnTo>
                  <a:lnTo>
                    <a:pt x="6232212" y="1045645"/>
                  </a:lnTo>
                  <a:lnTo>
                    <a:pt x="6243642" y="1045645"/>
                  </a:lnTo>
                  <a:lnTo>
                    <a:pt x="6255073" y="1045645"/>
                  </a:lnTo>
                  <a:lnTo>
                    <a:pt x="6266503" y="1045645"/>
                  </a:lnTo>
                  <a:lnTo>
                    <a:pt x="6277933" y="1045645"/>
                  </a:lnTo>
                  <a:lnTo>
                    <a:pt x="6289410" y="1045645"/>
                  </a:lnTo>
                  <a:lnTo>
                    <a:pt x="6300840" y="1045645"/>
                  </a:lnTo>
                  <a:lnTo>
                    <a:pt x="6312270" y="1045645"/>
                  </a:lnTo>
                  <a:lnTo>
                    <a:pt x="6323700" y="1045645"/>
                  </a:lnTo>
                  <a:lnTo>
                    <a:pt x="6335130" y="1045645"/>
                  </a:lnTo>
                  <a:lnTo>
                    <a:pt x="6346608" y="1045645"/>
                  </a:lnTo>
                  <a:lnTo>
                    <a:pt x="6358038" y="1045645"/>
                  </a:lnTo>
                  <a:lnTo>
                    <a:pt x="6369468" y="1045645"/>
                  </a:lnTo>
                  <a:lnTo>
                    <a:pt x="6380898" y="1045645"/>
                  </a:lnTo>
                  <a:lnTo>
                    <a:pt x="6392328" y="1045645"/>
                  </a:lnTo>
                  <a:lnTo>
                    <a:pt x="6403805" y="1045645"/>
                  </a:lnTo>
                  <a:lnTo>
                    <a:pt x="6415235" y="1045645"/>
                  </a:lnTo>
                  <a:lnTo>
                    <a:pt x="6426666" y="1045645"/>
                  </a:lnTo>
                  <a:lnTo>
                    <a:pt x="6438096" y="1045645"/>
                  </a:lnTo>
                  <a:lnTo>
                    <a:pt x="6449525" y="1045645"/>
                  </a:lnTo>
                  <a:lnTo>
                    <a:pt x="6461003" y="1045645"/>
                  </a:lnTo>
                  <a:lnTo>
                    <a:pt x="6472433" y="1045645"/>
                  </a:lnTo>
                  <a:lnTo>
                    <a:pt x="6483863" y="1045645"/>
                  </a:lnTo>
                  <a:lnTo>
                    <a:pt x="6495293" y="1045645"/>
                  </a:lnTo>
                  <a:lnTo>
                    <a:pt x="6506723" y="1045645"/>
                  </a:lnTo>
                  <a:lnTo>
                    <a:pt x="6518201" y="1045645"/>
                  </a:lnTo>
                  <a:lnTo>
                    <a:pt x="6529631" y="1045645"/>
                  </a:lnTo>
                  <a:lnTo>
                    <a:pt x="6541061" y="1045645"/>
                  </a:lnTo>
                  <a:lnTo>
                    <a:pt x="6552490" y="1045645"/>
                  </a:lnTo>
                  <a:lnTo>
                    <a:pt x="6563921" y="1045645"/>
                  </a:lnTo>
                  <a:lnTo>
                    <a:pt x="6575398" y="1045645"/>
                  </a:lnTo>
                  <a:lnTo>
                    <a:pt x="6586828" y="1045645"/>
                  </a:lnTo>
                  <a:lnTo>
                    <a:pt x="6598259" y="1045645"/>
                  </a:lnTo>
                  <a:lnTo>
                    <a:pt x="6609688" y="1045645"/>
                  </a:lnTo>
                  <a:lnTo>
                    <a:pt x="6621118" y="1045645"/>
                  </a:lnTo>
                  <a:lnTo>
                    <a:pt x="6632596" y="1045645"/>
                  </a:lnTo>
                  <a:lnTo>
                    <a:pt x="6644026" y="1045645"/>
                  </a:lnTo>
                  <a:lnTo>
                    <a:pt x="6655456" y="1045645"/>
                  </a:lnTo>
                  <a:lnTo>
                    <a:pt x="6666886" y="1045645"/>
                  </a:lnTo>
                  <a:lnTo>
                    <a:pt x="6678316" y="1045645"/>
                  </a:lnTo>
                  <a:lnTo>
                    <a:pt x="6689794" y="1045645"/>
                  </a:lnTo>
                  <a:lnTo>
                    <a:pt x="6701224" y="1045645"/>
                  </a:lnTo>
                  <a:lnTo>
                    <a:pt x="6712653" y="1045645"/>
                  </a:lnTo>
                  <a:lnTo>
                    <a:pt x="6724083" y="1045645"/>
                  </a:lnTo>
                  <a:lnTo>
                    <a:pt x="6735514" y="1045645"/>
                  </a:lnTo>
                  <a:lnTo>
                    <a:pt x="6746944" y="1045645"/>
                  </a:lnTo>
                  <a:lnTo>
                    <a:pt x="6758421" y="1045645"/>
                  </a:lnTo>
                  <a:lnTo>
                    <a:pt x="6769851" y="1045645"/>
                  </a:lnTo>
                  <a:lnTo>
                    <a:pt x="6781281" y="1045645"/>
                  </a:lnTo>
                  <a:lnTo>
                    <a:pt x="6792711" y="1045645"/>
                  </a:lnTo>
                  <a:lnTo>
                    <a:pt x="6804141" y="1045645"/>
                  </a:lnTo>
                  <a:lnTo>
                    <a:pt x="6815619" y="1045645"/>
                  </a:lnTo>
                  <a:lnTo>
                    <a:pt x="6827049" y="1045645"/>
                  </a:lnTo>
                  <a:lnTo>
                    <a:pt x="6838479" y="1045645"/>
                  </a:lnTo>
                  <a:lnTo>
                    <a:pt x="6849909" y="1045645"/>
                  </a:lnTo>
                  <a:lnTo>
                    <a:pt x="6861339" y="1045645"/>
                  </a:lnTo>
                  <a:lnTo>
                    <a:pt x="6872816" y="1045645"/>
                  </a:lnTo>
                  <a:lnTo>
                    <a:pt x="6884246" y="1045645"/>
                  </a:lnTo>
                  <a:lnTo>
                    <a:pt x="6895676" y="1045645"/>
                  </a:lnTo>
                  <a:lnTo>
                    <a:pt x="6907107" y="1045645"/>
                  </a:lnTo>
                  <a:lnTo>
                    <a:pt x="6918537" y="1045645"/>
                  </a:lnTo>
                  <a:lnTo>
                    <a:pt x="6930014" y="1045645"/>
                  </a:lnTo>
                  <a:lnTo>
                    <a:pt x="6941444" y="1045645"/>
                  </a:lnTo>
                  <a:lnTo>
                    <a:pt x="6952874" y="1045645"/>
                  </a:lnTo>
                  <a:lnTo>
                    <a:pt x="6964304" y="1045645"/>
                  </a:lnTo>
                  <a:lnTo>
                    <a:pt x="6975734" y="1045645"/>
                  </a:lnTo>
                  <a:lnTo>
                    <a:pt x="6987212" y="1045645"/>
                  </a:lnTo>
                  <a:lnTo>
                    <a:pt x="6998642" y="1045645"/>
                  </a:lnTo>
                  <a:lnTo>
                    <a:pt x="7010072" y="1045645"/>
                  </a:lnTo>
                  <a:lnTo>
                    <a:pt x="7021502" y="1045645"/>
                  </a:lnTo>
                  <a:lnTo>
                    <a:pt x="7032931" y="1045645"/>
                  </a:lnTo>
                  <a:lnTo>
                    <a:pt x="7044409" y="1045645"/>
                  </a:lnTo>
                  <a:lnTo>
                    <a:pt x="7055839" y="1045645"/>
                  </a:lnTo>
                  <a:lnTo>
                    <a:pt x="7067269" y="1045645"/>
                  </a:lnTo>
                  <a:lnTo>
                    <a:pt x="7078700" y="1045645"/>
                  </a:lnTo>
                  <a:lnTo>
                    <a:pt x="7090129" y="1045645"/>
                  </a:lnTo>
                  <a:lnTo>
                    <a:pt x="7101607" y="1045645"/>
                  </a:lnTo>
                  <a:lnTo>
                    <a:pt x="7113037" y="1045645"/>
                  </a:lnTo>
                  <a:lnTo>
                    <a:pt x="7124467" y="1045645"/>
                  </a:lnTo>
                  <a:lnTo>
                    <a:pt x="7135897" y="1045645"/>
                  </a:lnTo>
                  <a:lnTo>
                    <a:pt x="7147327" y="1045645"/>
                  </a:lnTo>
                  <a:lnTo>
                    <a:pt x="7158805" y="1045645"/>
                  </a:lnTo>
                  <a:lnTo>
                    <a:pt x="7170235" y="1045645"/>
                  </a:lnTo>
                  <a:lnTo>
                    <a:pt x="7181665" y="1045645"/>
                  </a:lnTo>
                  <a:lnTo>
                    <a:pt x="7193094" y="1045645"/>
                  </a:lnTo>
                  <a:lnTo>
                    <a:pt x="7204524" y="1045645"/>
                  </a:lnTo>
                  <a:lnTo>
                    <a:pt x="7216002" y="1045645"/>
                  </a:lnTo>
                  <a:lnTo>
                    <a:pt x="7227432" y="1045645"/>
                  </a:lnTo>
                  <a:lnTo>
                    <a:pt x="7238862" y="1045645"/>
                  </a:lnTo>
                  <a:lnTo>
                    <a:pt x="7250292" y="1045645"/>
                  </a:lnTo>
                  <a:lnTo>
                    <a:pt x="7261722" y="1045645"/>
                  </a:lnTo>
                  <a:lnTo>
                    <a:pt x="7273200" y="1045645"/>
                  </a:lnTo>
                  <a:lnTo>
                    <a:pt x="7284630" y="1045645"/>
                  </a:lnTo>
                  <a:lnTo>
                    <a:pt x="7296060" y="1045645"/>
                  </a:lnTo>
                  <a:lnTo>
                    <a:pt x="7307490" y="1045645"/>
                  </a:lnTo>
                  <a:lnTo>
                    <a:pt x="7318920" y="1045645"/>
                  </a:lnTo>
                  <a:lnTo>
                    <a:pt x="7330398" y="1045645"/>
                  </a:lnTo>
                  <a:lnTo>
                    <a:pt x="7341828" y="1045645"/>
                  </a:lnTo>
                  <a:lnTo>
                    <a:pt x="7353257" y="1045645"/>
                  </a:lnTo>
                  <a:lnTo>
                    <a:pt x="7364687" y="1045645"/>
                  </a:lnTo>
                  <a:lnTo>
                    <a:pt x="7376117" y="1045645"/>
                  </a:lnTo>
                  <a:lnTo>
                    <a:pt x="7387595" y="1045645"/>
                  </a:lnTo>
                  <a:lnTo>
                    <a:pt x="7399025" y="1045645"/>
                  </a:lnTo>
                  <a:lnTo>
                    <a:pt x="7410455" y="1045645"/>
                  </a:lnTo>
                  <a:lnTo>
                    <a:pt x="7421885" y="1045645"/>
                  </a:lnTo>
                  <a:lnTo>
                    <a:pt x="7433315" y="1045645"/>
                  </a:lnTo>
                  <a:lnTo>
                    <a:pt x="7444793" y="1045645"/>
                  </a:lnTo>
                  <a:lnTo>
                    <a:pt x="7456222" y="1045645"/>
                  </a:lnTo>
                  <a:lnTo>
                    <a:pt x="7467653" y="1045645"/>
                  </a:lnTo>
                  <a:lnTo>
                    <a:pt x="7479083" y="1045645"/>
                  </a:lnTo>
                  <a:lnTo>
                    <a:pt x="7490513" y="1045645"/>
                  </a:lnTo>
                  <a:lnTo>
                    <a:pt x="7501990" y="1045645"/>
                  </a:lnTo>
                  <a:lnTo>
                    <a:pt x="7513420" y="1045645"/>
                  </a:lnTo>
                  <a:lnTo>
                    <a:pt x="7524850" y="1045645"/>
                  </a:lnTo>
                  <a:lnTo>
                    <a:pt x="7536280" y="1045645"/>
                  </a:lnTo>
                  <a:lnTo>
                    <a:pt x="7547710" y="1045645"/>
                  </a:lnTo>
                  <a:lnTo>
                    <a:pt x="7559188" y="1045645"/>
                  </a:lnTo>
                  <a:lnTo>
                    <a:pt x="7570618" y="1045645"/>
                  </a:lnTo>
                  <a:lnTo>
                    <a:pt x="7582048" y="1045645"/>
                  </a:lnTo>
                  <a:lnTo>
                    <a:pt x="7593478" y="1045645"/>
                  </a:lnTo>
                  <a:lnTo>
                    <a:pt x="7604908" y="1045645"/>
                  </a:lnTo>
                  <a:lnTo>
                    <a:pt x="7616385" y="1045645"/>
                  </a:lnTo>
                  <a:lnTo>
                    <a:pt x="7627815" y="1045645"/>
                  </a:lnTo>
                  <a:lnTo>
                    <a:pt x="7639246" y="1045645"/>
                  </a:lnTo>
                  <a:lnTo>
                    <a:pt x="7650676" y="1045645"/>
                  </a:lnTo>
                  <a:lnTo>
                    <a:pt x="7662106" y="1045645"/>
                  </a:lnTo>
                  <a:lnTo>
                    <a:pt x="7673583" y="1045645"/>
                  </a:lnTo>
                  <a:lnTo>
                    <a:pt x="7685013" y="1045645"/>
                  </a:lnTo>
                  <a:lnTo>
                    <a:pt x="7696443" y="1045645"/>
                  </a:lnTo>
                  <a:lnTo>
                    <a:pt x="7707873" y="1045645"/>
                  </a:lnTo>
                  <a:lnTo>
                    <a:pt x="7719303" y="1045645"/>
                  </a:lnTo>
                  <a:lnTo>
                    <a:pt x="7730733" y="1045645"/>
                  </a:lnTo>
                  <a:lnTo>
                    <a:pt x="7742211" y="1045645"/>
                  </a:lnTo>
                  <a:lnTo>
                    <a:pt x="7753641" y="1045645"/>
                  </a:lnTo>
                  <a:lnTo>
                    <a:pt x="7765071" y="1045645"/>
                  </a:lnTo>
                  <a:lnTo>
                    <a:pt x="7776501" y="1045645"/>
                  </a:lnTo>
                  <a:lnTo>
                    <a:pt x="7787931" y="1045645"/>
                  </a:lnTo>
                  <a:lnTo>
                    <a:pt x="7799408" y="1045645"/>
                  </a:lnTo>
                  <a:lnTo>
                    <a:pt x="7810839" y="1045645"/>
                  </a:lnTo>
                  <a:lnTo>
                    <a:pt x="7822268" y="1045645"/>
                  </a:lnTo>
                  <a:lnTo>
                    <a:pt x="7833698" y="1045645"/>
                  </a:lnTo>
                  <a:lnTo>
                    <a:pt x="7845128" y="1045645"/>
                  </a:lnTo>
                  <a:lnTo>
                    <a:pt x="7856606" y="1045645"/>
                  </a:lnTo>
                  <a:lnTo>
                    <a:pt x="7868036" y="1045645"/>
                  </a:lnTo>
                  <a:lnTo>
                    <a:pt x="7879466" y="1045645"/>
                  </a:lnTo>
                  <a:lnTo>
                    <a:pt x="7890896" y="1045645"/>
                  </a:lnTo>
                  <a:lnTo>
                    <a:pt x="7902326" y="1045645"/>
                  </a:lnTo>
                  <a:lnTo>
                    <a:pt x="7913804" y="1045645"/>
                  </a:lnTo>
                  <a:lnTo>
                    <a:pt x="7925234" y="1045645"/>
                  </a:lnTo>
                  <a:lnTo>
                    <a:pt x="7936663" y="1045645"/>
                  </a:lnTo>
                  <a:lnTo>
                    <a:pt x="7948094" y="1045645"/>
                  </a:lnTo>
                  <a:lnTo>
                    <a:pt x="7959524" y="1045645"/>
                  </a:lnTo>
                  <a:lnTo>
                    <a:pt x="7971001" y="1045645"/>
                  </a:lnTo>
                  <a:lnTo>
                    <a:pt x="7982431" y="1045645"/>
                  </a:lnTo>
                  <a:lnTo>
                    <a:pt x="7993861" y="1045645"/>
                  </a:lnTo>
                  <a:lnTo>
                    <a:pt x="8005291" y="1045645"/>
                  </a:lnTo>
                  <a:lnTo>
                    <a:pt x="8016721" y="1045645"/>
                  </a:lnTo>
                  <a:lnTo>
                    <a:pt x="8028199" y="1045645"/>
                  </a:lnTo>
                  <a:lnTo>
                    <a:pt x="8039629" y="1045645"/>
                  </a:lnTo>
                  <a:lnTo>
                    <a:pt x="8051059" y="1045645"/>
                  </a:lnTo>
                  <a:lnTo>
                    <a:pt x="8062489" y="1045645"/>
                  </a:lnTo>
                  <a:lnTo>
                    <a:pt x="8073919" y="1045645"/>
                  </a:lnTo>
                  <a:lnTo>
                    <a:pt x="8085396" y="1045645"/>
                  </a:lnTo>
                  <a:lnTo>
                    <a:pt x="8096826" y="1045645"/>
                  </a:lnTo>
                  <a:lnTo>
                    <a:pt x="8108256" y="1045645"/>
                  </a:lnTo>
                  <a:lnTo>
                    <a:pt x="8119687" y="1045645"/>
                  </a:lnTo>
                  <a:lnTo>
                    <a:pt x="8131117" y="1045645"/>
                  </a:lnTo>
                  <a:lnTo>
                    <a:pt x="8142594" y="1045645"/>
                  </a:lnTo>
                  <a:lnTo>
                    <a:pt x="8154024" y="1045645"/>
                  </a:lnTo>
                  <a:lnTo>
                    <a:pt x="8165454" y="1045645"/>
                  </a:lnTo>
                  <a:lnTo>
                    <a:pt x="8176884" y="1045645"/>
                  </a:lnTo>
                  <a:lnTo>
                    <a:pt x="8188314" y="1045645"/>
                  </a:lnTo>
                  <a:lnTo>
                    <a:pt x="8199792" y="1045645"/>
                  </a:lnTo>
                  <a:lnTo>
                    <a:pt x="8211222" y="1045645"/>
                  </a:lnTo>
                  <a:lnTo>
                    <a:pt x="8222652" y="1045645"/>
                  </a:lnTo>
                  <a:lnTo>
                    <a:pt x="8234082" y="1045645"/>
                  </a:lnTo>
                  <a:lnTo>
                    <a:pt x="8245512" y="1045645"/>
                  </a:lnTo>
                  <a:lnTo>
                    <a:pt x="8256989" y="1045645"/>
                  </a:lnTo>
                  <a:lnTo>
                    <a:pt x="8268419" y="1045645"/>
                  </a:lnTo>
                  <a:lnTo>
                    <a:pt x="8279850" y="1045645"/>
                  </a:lnTo>
                  <a:lnTo>
                    <a:pt x="8291280" y="1045645"/>
                  </a:lnTo>
                  <a:lnTo>
                    <a:pt x="8302709" y="1045645"/>
                  </a:lnTo>
                  <a:lnTo>
                    <a:pt x="8314187" y="1045645"/>
                  </a:lnTo>
                  <a:lnTo>
                    <a:pt x="8325617" y="1045645"/>
                  </a:lnTo>
                  <a:lnTo>
                    <a:pt x="8337047" y="1045645"/>
                  </a:lnTo>
                  <a:lnTo>
                    <a:pt x="8348477" y="1045645"/>
                  </a:lnTo>
                  <a:lnTo>
                    <a:pt x="8359907" y="1045645"/>
                  </a:lnTo>
                  <a:lnTo>
                    <a:pt x="8371385" y="1045645"/>
                  </a:lnTo>
                  <a:lnTo>
                    <a:pt x="8382815" y="1045645"/>
                  </a:lnTo>
                  <a:lnTo>
                    <a:pt x="8394245" y="1045645"/>
                  </a:lnTo>
                  <a:lnTo>
                    <a:pt x="8405674" y="1045645"/>
                  </a:lnTo>
                  <a:lnTo>
                    <a:pt x="8417104" y="1045645"/>
                  </a:lnTo>
                  <a:lnTo>
                    <a:pt x="8428582" y="1045645"/>
                  </a:lnTo>
                  <a:lnTo>
                    <a:pt x="8440012" y="1045645"/>
                  </a:lnTo>
                  <a:lnTo>
                    <a:pt x="8451442" y="1045645"/>
                  </a:lnTo>
                  <a:lnTo>
                    <a:pt x="8462872" y="1045645"/>
                  </a:lnTo>
                  <a:lnTo>
                    <a:pt x="8474302" y="1045645"/>
                  </a:lnTo>
                  <a:lnTo>
                    <a:pt x="8485780" y="1045645"/>
                  </a:lnTo>
                  <a:lnTo>
                    <a:pt x="8497210" y="1045645"/>
                  </a:lnTo>
                  <a:lnTo>
                    <a:pt x="8508640" y="1045645"/>
                  </a:lnTo>
                  <a:lnTo>
                    <a:pt x="8520069" y="1045645"/>
                  </a:lnTo>
                  <a:lnTo>
                    <a:pt x="8531500" y="1045645"/>
                  </a:lnTo>
                  <a:lnTo>
                    <a:pt x="8542977" y="1045645"/>
                  </a:lnTo>
                  <a:lnTo>
                    <a:pt x="8554407" y="1045645"/>
                  </a:lnTo>
                  <a:lnTo>
                    <a:pt x="8565837" y="1045645"/>
                  </a:lnTo>
                  <a:lnTo>
                    <a:pt x="8577267" y="1045645"/>
                  </a:lnTo>
                  <a:lnTo>
                    <a:pt x="8588697" y="1045645"/>
                  </a:lnTo>
                  <a:lnTo>
                    <a:pt x="8600175" y="1045645"/>
                  </a:lnTo>
                  <a:lnTo>
                    <a:pt x="8611605" y="1045645"/>
                  </a:lnTo>
                  <a:lnTo>
                    <a:pt x="8623035" y="1045645"/>
                  </a:lnTo>
                  <a:lnTo>
                    <a:pt x="8634465" y="1045645"/>
                  </a:lnTo>
                  <a:lnTo>
                    <a:pt x="8645895" y="1045645"/>
                  </a:lnTo>
                  <a:lnTo>
                    <a:pt x="8657373" y="1045645"/>
                  </a:lnTo>
                  <a:lnTo>
                    <a:pt x="8668802" y="1045645"/>
                  </a:lnTo>
                  <a:lnTo>
                    <a:pt x="8680232" y="1045645"/>
                  </a:lnTo>
                  <a:lnTo>
                    <a:pt x="8691662" y="1045645"/>
                  </a:lnTo>
                  <a:lnTo>
                    <a:pt x="8703093" y="1045645"/>
                  </a:lnTo>
                  <a:lnTo>
                    <a:pt x="8714570" y="1045645"/>
                  </a:lnTo>
                  <a:lnTo>
                    <a:pt x="8726000" y="1045645"/>
                  </a:lnTo>
                  <a:lnTo>
                    <a:pt x="8737430" y="1045645"/>
                  </a:lnTo>
                  <a:lnTo>
                    <a:pt x="8748860" y="1045645"/>
                  </a:lnTo>
                  <a:lnTo>
                    <a:pt x="8760290" y="1045645"/>
                  </a:lnTo>
                  <a:lnTo>
                    <a:pt x="8771768" y="1045645"/>
                  </a:lnTo>
                  <a:lnTo>
                    <a:pt x="8783198" y="1045645"/>
                  </a:lnTo>
                  <a:lnTo>
                    <a:pt x="8794628" y="1045645"/>
                  </a:lnTo>
                  <a:lnTo>
                    <a:pt x="8806058" y="1045645"/>
                  </a:lnTo>
                  <a:lnTo>
                    <a:pt x="8817488" y="1045645"/>
                  </a:lnTo>
                  <a:lnTo>
                    <a:pt x="8828918" y="1045645"/>
                  </a:lnTo>
                  <a:lnTo>
                    <a:pt x="8840395" y="1045645"/>
                  </a:lnTo>
                  <a:lnTo>
                    <a:pt x="8851825" y="1045645"/>
                  </a:lnTo>
                  <a:lnTo>
                    <a:pt x="8863256" y="1045645"/>
                  </a:lnTo>
                  <a:lnTo>
                    <a:pt x="8874686" y="1045645"/>
                  </a:lnTo>
                  <a:lnTo>
                    <a:pt x="8886115" y="1045645"/>
                  </a:lnTo>
                  <a:lnTo>
                    <a:pt x="8897593" y="1045645"/>
                  </a:lnTo>
                  <a:lnTo>
                    <a:pt x="8909022" y="1045645"/>
                  </a:lnTo>
                  <a:lnTo>
                    <a:pt x="8920453" y="1045645"/>
                  </a:lnTo>
                  <a:lnTo>
                    <a:pt x="8931883" y="1045645"/>
                  </a:lnTo>
                  <a:lnTo>
                    <a:pt x="8943313" y="1045645"/>
                  </a:lnTo>
                  <a:lnTo>
                    <a:pt x="8954791" y="1045645"/>
                  </a:lnTo>
                  <a:lnTo>
                    <a:pt x="8966220" y="1045645"/>
                  </a:lnTo>
                  <a:lnTo>
                    <a:pt x="8977651" y="1045645"/>
                  </a:lnTo>
                  <a:lnTo>
                    <a:pt x="8989080" y="1045645"/>
                  </a:lnTo>
                  <a:lnTo>
                    <a:pt x="9000511" y="1045645"/>
                  </a:lnTo>
                  <a:lnTo>
                    <a:pt x="9011988" y="1045645"/>
                  </a:lnTo>
                  <a:lnTo>
                    <a:pt x="9023418" y="1045645"/>
                  </a:lnTo>
                  <a:lnTo>
                    <a:pt x="9034849" y="1045645"/>
                  </a:lnTo>
                  <a:lnTo>
                    <a:pt x="9046278" y="1045645"/>
                  </a:lnTo>
                  <a:lnTo>
                    <a:pt x="9057709" y="1045645"/>
                  </a:lnTo>
                  <a:lnTo>
                    <a:pt x="9069186" y="1045645"/>
                  </a:lnTo>
                  <a:lnTo>
                    <a:pt x="9080615" y="1045645"/>
                  </a:lnTo>
                  <a:lnTo>
                    <a:pt x="9092046" y="1045645"/>
                  </a:lnTo>
                  <a:lnTo>
                    <a:pt x="9103476" y="1045645"/>
                  </a:lnTo>
                  <a:lnTo>
                    <a:pt x="9114906" y="1045645"/>
                  </a:lnTo>
                  <a:lnTo>
                    <a:pt x="9126384" y="1045645"/>
                  </a:lnTo>
                  <a:lnTo>
                    <a:pt x="9137813" y="1045645"/>
                  </a:lnTo>
                  <a:lnTo>
                    <a:pt x="9149244" y="1045645"/>
                  </a:lnTo>
                  <a:lnTo>
                    <a:pt x="9160673" y="1045645"/>
                  </a:lnTo>
                  <a:lnTo>
                    <a:pt x="9172104" y="1045645"/>
                  </a:lnTo>
                  <a:lnTo>
                    <a:pt x="9183581" y="1045645"/>
                  </a:lnTo>
                  <a:lnTo>
                    <a:pt x="9195011" y="1045645"/>
                  </a:lnTo>
                  <a:lnTo>
                    <a:pt x="9206442" y="1045645"/>
                  </a:lnTo>
                  <a:lnTo>
                    <a:pt x="9217871" y="1045645"/>
                  </a:lnTo>
                  <a:lnTo>
                    <a:pt x="9229301" y="1045645"/>
                  </a:lnTo>
                  <a:lnTo>
                    <a:pt x="9240779" y="1045645"/>
                  </a:lnTo>
                  <a:lnTo>
                    <a:pt x="9252209" y="1045645"/>
                  </a:lnTo>
                  <a:lnTo>
                    <a:pt x="9263639" y="1045645"/>
                  </a:lnTo>
                  <a:lnTo>
                    <a:pt x="9275069" y="1045645"/>
                  </a:lnTo>
                  <a:lnTo>
                    <a:pt x="9286498" y="1045645"/>
                  </a:lnTo>
                  <a:lnTo>
                    <a:pt x="9297977" y="1045645"/>
                  </a:lnTo>
                  <a:lnTo>
                    <a:pt x="9309406" y="1045645"/>
                  </a:lnTo>
                  <a:lnTo>
                    <a:pt x="9320837" y="1045645"/>
                  </a:lnTo>
                  <a:lnTo>
                    <a:pt x="9332266" y="1045645"/>
                  </a:lnTo>
                  <a:lnTo>
                    <a:pt x="9343696" y="1045645"/>
                  </a:lnTo>
                  <a:lnTo>
                    <a:pt x="9355174" y="1045645"/>
                  </a:lnTo>
                  <a:lnTo>
                    <a:pt x="9366604" y="1045645"/>
                  </a:lnTo>
                  <a:lnTo>
                    <a:pt x="9378035" y="1045645"/>
                  </a:lnTo>
                  <a:lnTo>
                    <a:pt x="9389464" y="1045645"/>
                  </a:lnTo>
                  <a:lnTo>
                    <a:pt x="9400894" y="1045645"/>
                  </a:lnTo>
                  <a:lnTo>
                    <a:pt x="9412372" y="1045645"/>
                  </a:lnTo>
                  <a:lnTo>
                    <a:pt x="9423802" y="1045645"/>
                  </a:lnTo>
                  <a:lnTo>
                    <a:pt x="9435232" y="1045645"/>
                  </a:lnTo>
                  <a:lnTo>
                    <a:pt x="9446662" y="1045645"/>
                  </a:lnTo>
                  <a:lnTo>
                    <a:pt x="9458091" y="1045645"/>
                  </a:lnTo>
                  <a:lnTo>
                    <a:pt x="9469570" y="1045645"/>
                  </a:lnTo>
                  <a:lnTo>
                    <a:pt x="9480999" y="1045645"/>
                  </a:lnTo>
                  <a:lnTo>
                    <a:pt x="9492429" y="1045645"/>
                  </a:lnTo>
                  <a:lnTo>
                    <a:pt x="9503859" y="1045645"/>
                  </a:lnTo>
                  <a:lnTo>
                    <a:pt x="9515289" y="1045645"/>
                  </a:lnTo>
                  <a:lnTo>
                    <a:pt x="9526767" y="1045645"/>
                  </a:lnTo>
                  <a:lnTo>
                    <a:pt x="9538197" y="1045645"/>
                  </a:lnTo>
                  <a:lnTo>
                    <a:pt x="9549626" y="1045645"/>
                  </a:lnTo>
                  <a:lnTo>
                    <a:pt x="9561057" y="1045645"/>
                  </a:lnTo>
                  <a:lnTo>
                    <a:pt x="9572487" y="1045645"/>
                  </a:lnTo>
                  <a:lnTo>
                    <a:pt x="9583965" y="1045645"/>
                  </a:lnTo>
                  <a:lnTo>
                    <a:pt x="9595395" y="1045645"/>
                  </a:lnTo>
                  <a:lnTo>
                    <a:pt x="9606824" y="1045645"/>
                  </a:lnTo>
                  <a:lnTo>
                    <a:pt x="9618255" y="1045645"/>
                  </a:lnTo>
                  <a:lnTo>
                    <a:pt x="9629684" y="1045645"/>
                  </a:lnTo>
                  <a:lnTo>
                    <a:pt x="9641163" y="1045645"/>
                  </a:lnTo>
                  <a:lnTo>
                    <a:pt x="9652592" y="1045645"/>
                  </a:lnTo>
                  <a:lnTo>
                    <a:pt x="9664022" y="1045645"/>
                  </a:lnTo>
                  <a:lnTo>
                    <a:pt x="9675452" y="1045645"/>
                  </a:lnTo>
                  <a:lnTo>
                    <a:pt x="9686882" y="1045645"/>
                  </a:lnTo>
                  <a:lnTo>
                    <a:pt x="9698360" y="1045645"/>
                  </a:lnTo>
                  <a:lnTo>
                    <a:pt x="9709790" y="1045645"/>
                  </a:lnTo>
                  <a:lnTo>
                    <a:pt x="9721219" y="1045645"/>
                  </a:lnTo>
                  <a:lnTo>
                    <a:pt x="9732650" y="1045645"/>
                  </a:lnTo>
                  <a:lnTo>
                    <a:pt x="9744080" y="1045645"/>
                  </a:lnTo>
                  <a:lnTo>
                    <a:pt x="9755557" y="1045645"/>
                  </a:lnTo>
                  <a:lnTo>
                    <a:pt x="9766988" y="1045645"/>
                  </a:lnTo>
                  <a:lnTo>
                    <a:pt x="9778417" y="1045645"/>
                  </a:lnTo>
                  <a:lnTo>
                    <a:pt x="9789848" y="1045645"/>
                  </a:lnTo>
                  <a:lnTo>
                    <a:pt x="9801277" y="1045645"/>
                  </a:lnTo>
                  <a:lnTo>
                    <a:pt x="9812755" y="1045645"/>
                  </a:lnTo>
                  <a:lnTo>
                    <a:pt x="9824185" y="1045645"/>
                  </a:lnTo>
                  <a:lnTo>
                    <a:pt x="9835615" y="1045645"/>
                  </a:lnTo>
                  <a:lnTo>
                    <a:pt x="9847045" y="1045645"/>
                  </a:lnTo>
                  <a:lnTo>
                    <a:pt x="9858475" y="1045645"/>
                  </a:lnTo>
                  <a:lnTo>
                    <a:pt x="9869952" y="1045645"/>
                  </a:lnTo>
                  <a:lnTo>
                    <a:pt x="9881383" y="1045645"/>
                  </a:lnTo>
                  <a:lnTo>
                    <a:pt x="9892812" y="1045645"/>
                  </a:lnTo>
                  <a:lnTo>
                    <a:pt x="9904243" y="1045645"/>
                  </a:lnTo>
                  <a:lnTo>
                    <a:pt x="9915673" y="1045645"/>
                  </a:lnTo>
                  <a:lnTo>
                    <a:pt x="9927102" y="1045645"/>
                  </a:lnTo>
                  <a:lnTo>
                    <a:pt x="9938581" y="1045645"/>
                  </a:lnTo>
                  <a:lnTo>
                    <a:pt x="9950010" y="1045645"/>
                  </a:lnTo>
                  <a:lnTo>
                    <a:pt x="9961441" y="1045645"/>
                  </a:lnTo>
                  <a:lnTo>
                    <a:pt x="9972870" y="1045645"/>
                  </a:lnTo>
                  <a:lnTo>
                    <a:pt x="9984300" y="1045645"/>
                  </a:lnTo>
                  <a:lnTo>
                    <a:pt x="9995778" y="1045645"/>
                  </a:lnTo>
                  <a:lnTo>
                    <a:pt x="10007208" y="1045645"/>
                  </a:lnTo>
                  <a:lnTo>
                    <a:pt x="10018638" y="1045645"/>
                  </a:lnTo>
                  <a:lnTo>
                    <a:pt x="10030068" y="1045645"/>
                  </a:lnTo>
                  <a:lnTo>
                    <a:pt x="10041498" y="1045645"/>
                  </a:lnTo>
                  <a:lnTo>
                    <a:pt x="10052976" y="1045645"/>
                  </a:lnTo>
                  <a:lnTo>
                    <a:pt x="10064405" y="1045645"/>
                  </a:lnTo>
                  <a:lnTo>
                    <a:pt x="10075835" y="1045645"/>
                  </a:lnTo>
                  <a:lnTo>
                    <a:pt x="10087266" y="1045645"/>
                  </a:lnTo>
                  <a:lnTo>
                    <a:pt x="10098695" y="1045645"/>
                  </a:lnTo>
                  <a:lnTo>
                    <a:pt x="10110174" y="1045645"/>
                  </a:lnTo>
                  <a:lnTo>
                    <a:pt x="10121603" y="1045645"/>
                  </a:lnTo>
                  <a:lnTo>
                    <a:pt x="10133033" y="1045645"/>
                  </a:lnTo>
                  <a:lnTo>
                    <a:pt x="10144463" y="1045645"/>
                  </a:lnTo>
                  <a:lnTo>
                    <a:pt x="10155893" y="1045645"/>
                  </a:lnTo>
                  <a:lnTo>
                    <a:pt x="10167371" y="1045645"/>
                  </a:lnTo>
                  <a:lnTo>
                    <a:pt x="10178801" y="1045645"/>
                  </a:lnTo>
                  <a:lnTo>
                    <a:pt x="10190230" y="1045645"/>
                  </a:lnTo>
                  <a:lnTo>
                    <a:pt x="10201661" y="1045645"/>
                  </a:lnTo>
                  <a:lnTo>
                    <a:pt x="10213091" y="1045645"/>
                  </a:lnTo>
                  <a:lnTo>
                    <a:pt x="10224569" y="1045645"/>
                  </a:lnTo>
                  <a:lnTo>
                    <a:pt x="10235998" y="1045645"/>
                  </a:lnTo>
                  <a:lnTo>
                    <a:pt x="10247428" y="1045645"/>
                  </a:lnTo>
                  <a:lnTo>
                    <a:pt x="10258859" y="1045645"/>
                  </a:lnTo>
                  <a:lnTo>
                    <a:pt x="10270288" y="1045645"/>
                  </a:lnTo>
                  <a:lnTo>
                    <a:pt x="10281767" y="1045645"/>
                  </a:lnTo>
                  <a:lnTo>
                    <a:pt x="10293196" y="1045645"/>
                  </a:lnTo>
                  <a:lnTo>
                    <a:pt x="10304626" y="1045645"/>
                  </a:lnTo>
                  <a:lnTo>
                    <a:pt x="10316056" y="1045645"/>
                  </a:lnTo>
                  <a:lnTo>
                    <a:pt x="10327486" y="1045645"/>
                  </a:lnTo>
                  <a:lnTo>
                    <a:pt x="10338963" y="1045645"/>
                  </a:lnTo>
                  <a:lnTo>
                    <a:pt x="10350394" y="1045645"/>
                  </a:lnTo>
                  <a:lnTo>
                    <a:pt x="10361823" y="1045645"/>
                  </a:lnTo>
                  <a:lnTo>
                    <a:pt x="10373254" y="1045645"/>
                  </a:lnTo>
                  <a:lnTo>
                    <a:pt x="10384684" y="1045645"/>
                  </a:lnTo>
                  <a:lnTo>
                    <a:pt x="10396161" y="1045645"/>
                  </a:lnTo>
                  <a:lnTo>
                    <a:pt x="10407591" y="1045645"/>
                  </a:lnTo>
                  <a:lnTo>
                    <a:pt x="10419021" y="1045645"/>
                  </a:lnTo>
                  <a:lnTo>
                    <a:pt x="10430452" y="1045645"/>
                  </a:lnTo>
                  <a:lnTo>
                    <a:pt x="10441881" y="1045645"/>
                  </a:lnTo>
                  <a:lnTo>
                    <a:pt x="10453358" y="1045645"/>
                  </a:lnTo>
                  <a:lnTo>
                    <a:pt x="10464789" y="1045645"/>
                  </a:lnTo>
                  <a:lnTo>
                    <a:pt x="10476219" y="1045645"/>
                  </a:lnTo>
                  <a:lnTo>
                    <a:pt x="10487649" y="1045645"/>
                  </a:lnTo>
                  <a:lnTo>
                    <a:pt x="10499079" y="1045645"/>
                  </a:lnTo>
                  <a:lnTo>
                    <a:pt x="10510556" y="1045645"/>
                  </a:lnTo>
                  <a:lnTo>
                    <a:pt x="10521987" y="1045645"/>
                  </a:lnTo>
                  <a:lnTo>
                    <a:pt x="10533416" y="1045645"/>
                  </a:lnTo>
                  <a:lnTo>
                    <a:pt x="10544847" y="1045645"/>
                  </a:lnTo>
                  <a:lnTo>
                    <a:pt x="10556277" y="1045645"/>
                  </a:lnTo>
                  <a:lnTo>
                    <a:pt x="10567754" y="1045645"/>
                  </a:lnTo>
                  <a:lnTo>
                    <a:pt x="10579184" y="1045645"/>
                  </a:lnTo>
                  <a:lnTo>
                    <a:pt x="10590614" y="1045645"/>
                  </a:lnTo>
                  <a:lnTo>
                    <a:pt x="10602045" y="1045645"/>
                  </a:lnTo>
                  <a:lnTo>
                    <a:pt x="10613474" y="1045645"/>
                  </a:lnTo>
                  <a:lnTo>
                    <a:pt x="10624951" y="1045645"/>
                  </a:lnTo>
                  <a:lnTo>
                    <a:pt x="10636382" y="1045645"/>
                  </a:lnTo>
                  <a:lnTo>
                    <a:pt x="10647812" y="1045645"/>
                  </a:lnTo>
                  <a:lnTo>
                    <a:pt x="10659241" y="1045645"/>
                  </a:lnTo>
                  <a:lnTo>
                    <a:pt x="10670672" y="1045645"/>
                  </a:lnTo>
                  <a:lnTo>
                    <a:pt x="10682149" y="1045645"/>
                  </a:lnTo>
                  <a:lnTo>
                    <a:pt x="10693580" y="1045645"/>
                  </a:lnTo>
                  <a:lnTo>
                    <a:pt x="10705009" y="1045645"/>
                  </a:lnTo>
                  <a:lnTo>
                    <a:pt x="10716439" y="1045645"/>
                  </a:lnTo>
                  <a:lnTo>
                    <a:pt x="10727870" y="1045645"/>
                  </a:lnTo>
                  <a:lnTo>
                    <a:pt x="10739347" y="1045645"/>
                  </a:lnTo>
                  <a:lnTo>
                    <a:pt x="10750778" y="1045645"/>
                  </a:lnTo>
                  <a:lnTo>
                    <a:pt x="10762207" y="1045645"/>
                  </a:lnTo>
                  <a:lnTo>
                    <a:pt x="10773637" y="1045645"/>
                  </a:lnTo>
                  <a:lnTo>
                    <a:pt x="10785067" y="1045645"/>
                  </a:lnTo>
                  <a:lnTo>
                    <a:pt x="10796544" y="1045645"/>
                  </a:lnTo>
                  <a:lnTo>
                    <a:pt x="10807975" y="1045645"/>
                  </a:lnTo>
                  <a:lnTo>
                    <a:pt x="10819405" y="1045645"/>
                  </a:lnTo>
                  <a:lnTo>
                    <a:pt x="10830834" y="1045645"/>
                  </a:lnTo>
                  <a:lnTo>
                    <a:pt x="10842265" y="1045645"/>
                  </a:lnTo>
                  <a:lnTo>
                    <a:pt x="10853742" y="1045645"/>
                  </a:lnTo>
                  <a:lnTo>
                    <a:pt x="10865173" y="1045645"/>
                  </a:lnTo>
                  <a:lnTo>
                    <a:pt x="10876602" y="1045645"/>
                  </a:lnTo>
                  <a:lnTo>
                    <a:pt x="10888032" y="1045645"/>
                  </a:lnTo>
                  <a:lnTo>
                    <a:pt x="10899463" y="1045645"/>
                  </a:lnTo>
                  <a:lnTo>
                    <a:pt x="10910892" y="1045645"/>
                  </a:lnTo>
                  <a:lnTo>
                    <a:pt x="10922369" y="1045645"/>
                  </a:lnTo>
                  <a:lnTo>
                    <a:pt x="10933800" y="1045645"/>
                  </a:lnTo>
                  <a:lnTo>
                    <a:pt x="10945230" y="1045645"/>
                  </a:lnTo>
                  <a:lnTo>
                    <a:pt x="10956660" y="1045645"/>
                  </a:lnTo>
                  <a:lnTo>
                    <a:pt x="10968090" y="1045645"/>
                  </a:lnTo>
                  <a:lnTo>
                    <a:pt x="10979567" y="1045645"/>
                  </a:lnTo>
                  <a:lnTo>
                    <a:pt x="10990998" y="1045645"/>
                  </a:lnTo>
                  <a:lnTo>
                    <a:pt x="11002427" y="1045645"/>
                  </a:lnTo>
                  <a:lnTo>
                    <a:pt x="11013858" y="1045645"/>
                  </a:lnTo>
                  <a:lnTo>
                    <a:pt x="11025287" y="1045645"/>
                  </a:lnTo>
                  <a:lnTo>
                    <a:pt x="11036765" y="1045645"/>
                  </a:lnTo>
                  <a:lnTo>
                    <a:pt x="11048195" y="1045645"/>
                  </a:lnTo>
                  <a:lnTo>
                    <a:pt x="11059625" y="1045645"/>
                  </a:lnTo>
                  <a:lnTo>
                    <a:pt x="11071056" y="1045645"/>
                  </a:lnTo>
                  <a:lnTo>
                    <a:pt x="11082485" y="1045645"/>
                  </a:lnTo>
                  <a:lnTo>
                    <a:pt x="11093962" y="1045645"/>
                  </a:lnTo>
                  <a:lnTo>
                    <a:pt x="11105393" y="1045645"/>
                  </a:lnTo>
                  <a:lnTo>
                    <a:pt x="11116823" y="1045645"/>
                  </a:lnTo>
                  <a:lnTo>
                    <a:pt x="11128253" y="1045645"/>
                  </a:lnTo>
                  <a:lnTo>
                    <a:pt x="11139683" y="1045645"/>
                  </a:lnTo>
                  <a:lnTo>
                    <a:pt x="11151160" y="1045645"/>
                  </a:lnTo>
                  <a:lnTo>
                    <a:pt x="11162591" y="1045645"/>
                  </a:lnTo>
                  <a:lnTo>
                    <a:pt x="11174020" y="1045645"/>
                  </a:lnTo>
                  <a:lnTo>
                    <a:pt x="11185451" y="1045645"/>
                  </a:lnTo>
                  <a:lnTo>
                    <a:pt x="11196881" y="1045645"/>
                  </a:lnTo>
                  <a:lnTo>
                    <a:pt x="11208358" y="1045645"/>
                  </a:lnTo>
                  <a:lnTo>
                    <a:pt x="11218359" y="1045645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71473A24-A420-694F-8C80-42EBBA55A079}"/>
                </a:ext>
              </a:extLst>
            </p:cNvPr>
            <p:cNvSpPr/>
            <p:nvPr/>
          </p:nvSpPr>
          <p:spPr>
            <a:xfrm>
              <a:off x="851149" y="5672589"/>
              <a:ext cx="11218359" cy="428172"/>
            </a:xfrm>
            <a:custGeom>
              <a:avLst/>
              <a:gdLst>
                <a:gd name="connsiteX0" fmla="*/ 0 w 11218359"/>
                <a:gd name="connsiteY0" fmla="*/ 428173 h 428172"/>
                <a:gd name="connsiteX1" fmla="*/ 9149 w 11218359"/>
                <a:gd name="connsiteY1" fmla="*/ 428173 h 428172"/>
                <a:gd name="connsiteX2" fmla="*/ 20588 w 11218359"/>
                <a:gd name="connsiteY2" fmla="*/ 428173 h 428172"/>
                <a:gd name="connsiteX3" fmla="*/ 32028 w 11218359"/>
                <a:gd name="connsiteY3" fmla="*/ 428173 h 428172"/>
                <a:gd name="connsiteX4" fmla="*/ 43467 w 11218359"/>
                <a:gd name="connsiteY4" fmla="*/ 428173 h 428172"/>
                <a:gd name="connsiteX5" fmla="*/ 54907 w 11218359"/>
                <a:gd name="connsiteY5" fmla="*/ 428173 h 428172"/>
                <a:gd name="connsiteX6" fmla="*/ 66346 w 11218359"/>
                <a:gd name="connsiteY6" fmla="*/ 428173 h 428172"/>
                <a:gd name="connsiteX7" fmla="*/ 77786 w 11218359"/>
                <a:gd name="connsiteY7" fmla="*/ 428173 h 428172"/>
                <a:gd name="connsiteX8" fmla="*/ 89225 w 11218359"/>
                <a:gd name="connsiteY8" fmla="*/ 428173 h 428172"/>
                <a:gd name="connsiteX9" fmla="*/ 100665 w 11218359"/>
                <a:gd name="connsiteY9" fmla="*/ 428173 h 428172"/>
                <a:gd name="connsiteX10" fmla="*/ 112104 w 11218359"/>
                <a:gd name="connsiteY10" fmla="*/ 428173 h 428172"/>
                <a:gd name="connsiteX11" fmla="*/ 123544 w 11218359"/>
                <a:gd name="connsiteY11" fmla="*/ 428173 h 428172"/>
                <a:gd name="connsiteX12" fmla="*/ 134979 w 11218359"/>
                <a:gd name="connsiteY12" fmla="*/ 428173 h 428172"/>
                <a:gd name="connsiteX13" fmla="*/ 146423 w 11218359"/>
                <a:gd name="connsiteY13" fmla="*/ 428173 h 428172"/>
                <a:gd name="connsiteX14" fmla="*/ 157858 w 11218359"/>
                <a:gd name="connsiteY14" fmla="*/ 428173 h 428172"/>
                <a:gd name="connsiteX15" fmla="*/ 169297 w 11218359"/>
                <a:gd name="connsiteY15" fmla="*/ 428173 h 428172"/>
                <a:gd name="connsiteX16" fmla="*/ 180737 w 11218359"/>
                <a:gd name="connsiteY16" fmla="*/ 428173 h 428172"/>
                <a:gd name="connsiteX17" fmla="*/ 192176 w 11218359"/>
                <a:gd name="connsiteY17" fmla="*/ 428173 h 428172"/>
                <a:gd name="connsiteX18" fmla="*/ 203616 w 11218359"/>
                <a:gd name="connsiteY18" fmla="*/ 428173 h 428172"/>
                <a:gd name="connsiteX19" fmla="*/ 215055 w 11218359"/>
                <a:gd name="connsiteY19" fmla="*/ 428173 h 428172"/>
                <a:gd name="connsiteX20" fmla="*/ 226495 w 11218359"/>
                <a:gd name="connsiteY20" fmla="*/ 428173 h 428172"/>
                <a:gd name="connsiteX21" fmla="*/ 237935 w 11218359"/>
                <a:gd name="connsiteY21" fmla="*/ 428173 h 428172"/>
                <a:gd name="connsiteX22" fmla="*/ 249374 w 11218359"/>
                <a:gd name="connsiteY22" fmla="*/ 428173 h 428172"/>
                <a:gd name="connsiteX23" fmla="*/ 260814 w 11218359"/>
                <a:gd name="connsiteY23" fmla="*/ 428173 h 428172"/>
                <a:gd name="connsiteX24" fmla="*/ 272253 w 11218359"/>
                <a:gd name="connsiteY24" fmla="*/ 428173 h 428172"/>
                <a:gd name="connsiteX25" fmla="*/ 283693 w 11218359"/>
                <a:gd name="connsiteY25" fmla="*/ 106666 h 428172"/>
                <a:gd name="connsiteX26" fmla="*/ 295132 w 11218359"/>
                <a:gd name="connsiteY26" fmla="*/ 0 h 428172"/>
                <a:gd name="connsiteX27" fmla="*/ 306572 w 11218359"/>
                <a:gd name="connsiteY27" fmla="*/ 84130 h 428172"/>
                <a:gd name="connsiteX28" fmla="*/ 318011 w 11218359"/>
                <a:gd name="connsiteY28" fmla="*/ 419157 h 428172"/>
                <a:gd name="connsiteX29" fmla="*/ 329451 w 11218359"/>
                <a:gd name="connsiteY29" fmla="*/ 428173 h 428172"/>
                <a:gd name="connsiteX30" fmla="*/ 340890 w 11218359"/>
                <a:gd name="connsiteY30" fmla="*/ 428173 h 428172"/>
                <a:gd name="connsiteX31" fmla="*/ 352330 w 11218359"/>
                <a:gd name="connsiteY31" fmla="*/ 428173 h 428172"/>
                <a:gd name="connsiteX32" fmla="*/ 363769 w 11218359"/>
                <a:gd name="connsiteY32" fmla="*/ 428173 h 428172"/>
                <a:gd name="connsiteX33" fmla="*/ 375209 w 11218359"/>
                <a:gd name="connsiteY33" fmla="*/ 428173 h 428172"/>
                <a:gd name="connsiteX34" fmla="*/ 386648 w 11218359"/>
                <a:gd name="connsiteY34" fmla="*/ 428173 h 428172"/>
                <a:gd name="connsiteX35" fmla="*/ 398088 w 11218359"/>
                <a:gd name="connsiteY35" fmla="*/ 428173 h 428172"/>
                <a:gd name="connsiteX36" fmla="*/ 409527 w 11218359"/>
                <a:gd name="connsiteY36" fmla="*/ 428173 h 428172"/>
                <a:gd name="connsiteX37" fmla="*/ 420967 w 11218359"/>
                <a:gd name="connsiteY37" fmla="*/ 428173 h 428172"/>
                <a:gd name="connsiteX38" fmla="*/ 432406 w 11218359"/>
                <a:gd name="connsiteY38" fmla="*/ 428173 h 428172"/>
                <a:gd name="connsiteX39" fmla="*/ 443846 w 11218359"/>
                <a:gd name="connsiteY39" fmla="*/ 428173 h 428172"/>
                <a:gd name="connsiteX40" fmla="*/ 455285 w 11218359"/>
                <a:gd name="connsiteY40" fmla="*/ 428173 h 428172"/>
                <a:gd name="connsiteX41" fmla="*/ 466725 w 11218359"/>
                <a:gd name="connsiteY41" fmla="*/ 428173 h 428172"/>
                <a:gd name="connsiteX42" fmla="*/ 478165 w 11218359"/>
                <a:gd name="connsiteY42" fmla="*/ 428173 h 428172"/>
                <a:gd name="connsiteX43" fmla="*/ 489604 w 11218359"/>
                <a:gd name="connsiteY43" fmla="*/ 428173 h 428172"/>
                <a:gd name="connsiteX44" fmla="*/ 501044 w 11218359"/>
                <a:gd name="connsiteY44" fmla="*/ 428173 h 428172"/>
                <a:gd name="connsiteX45" fmla="*/ 512483 w 11218359"/>
                <a:gd name="connsiteY45" fmla="*/ 428173 h 428172"/>
                <a:gd name="connsiteX46" fmla="*/ 523923 w 11218359"/>
                <a:gd name="connsiteY46" fmla="*/ 428173 h 428172"/>
                <a:gd name="connsiteX47" fmla="*/ 535362 w 11218359"/>
                <a:gd name="connsiteY47" fmla="*/ 428173 h 428172"/>
                <a:gd name="connsiteX48" fmla="*/ 546802 w 11218359"/>
                <a:gd name="connsiteY48" fmla="*/ 428173 h 428172"/>
                <a:gd name="connsiteX49" fmla="*/ 558241 w 11218359"/>
                <a:gd name="connsiteY49" fmla="*/ 428173 h 428172"/>
                <a:gd name="connsiteX50" fmla="*/ 569681 w 11218359"/>
                <a:gd name="connsiteY50" fmla="*/ 428173 h 428172"/>
                <a:gd name="connsiteX51" fmla="*/ 581120 w 11218359"/>
                <a:gd name="connsiteY51" fmla="*/ 428173 h 428172"/>
                <a:gd name="connsiteX52" fmla="*/ 592560 w 11218359"/>
                <a:gd name="connsiteY52" fmla="*/ 428173 h 428172"/>
                <a:gd name="connsiteX53" fmla="*/ 603999 w 11218359"/>
                <a:gd name="connsiteY53" fmla="*/ 428173 h 428172"/>
                <a:gd name="connsiteX54" fmla="*/ 615439 w 11218359"/>
                <a:gd name="connsiteY54" fmla="*/ 428173 h 428172"/>
                <a:gd name="connsiteX55" fmla="*/ 626878 w 11218359"/>
                <a:gd name="connsiteY55" fmla="*/ 428173 h 428172"/>
                <a:gd name="connsiteX56" fmla="*/ 638318 w 11218359"/>
                <a:gd name="connsiteY56" fmla="*/ 428173 h 428172"/>
                <a:gd name="connsiteX57" fmla="*/ 649757 w 11218359"/>
                <a:gd name="connsiteY57" fmla="*/ 428173 h 428172"/>
                <a:gd name="connsiteX58" fmla="*/ 661192 w 11218359"/>
                <a:gd name="connsiteY58" fmla="*/ 428173 h 428172"/>
                <a:gd name="connsiteX59" fmla="*/ 672632 w 11218359"/>
                <a:gd name="connsiteY59" fmla="*/ 428173 h 428172"/>
                <a:gd name="connsiteX60" fmla="*/ 684071 w 11218359"/>
                <a:gd name="connsiteY60" fmla="*/ 428173 h 428172"/>
                <a:gd name="connsiteX61" fmla="*/ 695511 w 11218359"/>
                <a:gd name="connsiteY61" fmla="*/ 428173 h 428172"/>
                <a:gd name="connsiteX62" fmla="*/ 706950 w 11218359"/>
                <a:gd name="connsiteY62" fmla="*/ 428173 h 428172"/>
                <a:gd name="connsiteX63" fmla="*/ 718390 w 11218359"/>
                <a:gd name="connsiteY63" fmla="*/ 428173 h 428172"/>
                <a:gd name="connsiteX64" fmla="*/ 729829 w 11218359"/>
                <a:gd name="connsiteY64" fmla="*/ 428173 h 428172"/>
                <a:gd name="connsiteX65" fmla="*/ 741269 w 11218359"/>
                <a:gd name="connsiteY65" fmla="*/ 428173 h 428172"/>
                <a:gd name="connsiteX66" fmla="*/ 752708 w 11218359"/>
                <a:gd name="connsiteY66" fmla="*/ 428173 h 428172"/>
                <a:gd name="connsiteX67" fmla="*/ 764148 w 11218359"/>
                <a:gd name="connsiteY67" fmla="*/ 428173 h 428172"/>
                <a:gd name="connsiteX68" fmla="*/ 775587 w 11218359"/>
                <a:gd name="connsiteY68" fmla="*/ 428173 h 428172"/>
                <a:gd name="connsiteX69" fmla="*/ 787027 w 11218359"/>
                <a:gd name="connsiteY69" fmla="*/ 428173 h 428172"/>
                <a:gd name="connsiteX70" fmla="*/ 798467 w 11218359"/>
                <a:gd name="connsiteY70" fmla="*/ 428173 h 428172"/>
                <a:gd name="connsiteX71" fmla="*/ 809906 w 11218359"/>
                <a:gd name="connsiteY71" fmla="*/ 428173 h 428172"/>
                <a:gd name="connsiteX72" fmla="*/ 821346 w 11218359"/>
                <a:gd name="connsiteY72" fmla="*/ 428173 h 428172"/>
                <a:gd name="connsiteX73" fmla="*/ 832785 w 11218359"/>
                <a:gd name="connsiteY73" fmla="*/ 428173 h 428172"/>
                <a:gd name="connsiteX74" fmla="*/ 844225 w 11218359"/>
                <a:gd name="connsiteY74" fmla="*/ 428173 h 428172"/>
                <a:gd name="connsiteX75" fmla="*/ 855664 w 11218359"/>
                <a:gd name="connsiteY75" fmla="*/ 428173 h 428172"/>
                <a:gd name="connsiteX76" fmla="*/ 867104 w 11218359"/>
                <a:gd name="connsiteY76" fmla="*/ 428173 h 428172"/>
                <a:gd name="connsiteX77" fmla="*/ 878543 w 11218359"/>
                <a:gd name="connsiteY77" fmla="*/ 428173 h 428172"/>
                <a:gd name="connsiteX78" fmla="*/ 889983 w 11218359"/>
                <a:gd name="connsiteY78" fmla="*/ 428173 h 428172"/>
                <a:gd name="connsiteX79" fmla="*/ 901422 w 11218359"/>
                <a:gd name="connsiteY79" fmla="*/ 428173 h 428172"/>
                <a:gd name="connsiteX80" fmla="*/ 912862 w 11218359"/>
                <a:gd name="connsiteY80" fmla="*/ 428173 h 428172"/>
                <a:gd name="connsiteX81" fmla="*/ 924301 w 11218359"/>
                <a:gd name="connsiteY81" fmla="*/ 428173 h 428172"/>
                <a:gd name="connsiteX82" fmla="*/ 935741 w 11218359"/>
                <a:gd name="connsiteY82" fmla="*/ 428173 h 428172"/>
                <a:gd name="connsiteX83" fmla="*/ 947180 w 11218359"/>
                <a:gd name="connsiteY83" fmla="*/ 428173 h 428172"/>
                <a:gd name="connsiteX84" fmla="*/ 958620 w 11218359"/>
                <a:gd name="connsiteY84" fmla="*/ 428173 h 428172"/>
                <a:gd name="connsiteX85" fmla="*/ 970059 w 11218359"/>
                <a:gd name="connsiteY85" fmla="*/ 428173 h 428172"/>
                <a:gd name="connsiteX86" fmla="*/ 981499 w 11218359"/>
                <a:gd name="connsiteY86" fmla="*/ 428173 h 428172"/>
                <a:gd name="connsiteX87" fmla="*/ 992938 w 11218359"/>
                <a:gd name="connsiteY87" fmla="*/ 428173 h 428172"/>
                <a:gd name="connsiteX88" fmla="*/ 1004378 w 11218359"/>
                <a:gd name="connsiteY88" fmla="*/ 428173 h 428172"/>
                <a:gd name="connsiteX89" fmla="*/ 1015818 w 11218359"/>
                <a:gd name="connsiteY89" fmla="*/ 428173 h 428172"/>
                <a:gd name="connsiteX90" fmla="*/ 1027257 w 11218359"/>
                <a:gd name="connsiteY90" fmla="*/ 428173 h 428172"/>
                <a:gd name="connsiteX91" fmla="*/ 1038697 w 11218359"/>
                <a:gd name="connsiteY91" fmla="*/ 428173 h 428172"/>
                <a:gd name="connsiteX92" fmla="*/ 1050136 w 11218359"/>
                <a:gd name="connsiteY92" fmla="*/ 428173 h 428172"/>
                <a:gd name="connsiteX93" fmla="*/ 1061576 w 11218359"/>
                <a:gd name="connsiteY93" fmla="*/ 428173 h 428172"/>
                <a:gd name="connsiteX94" fmla="*/ 1073015 w 11218359"/>
                <a:gd name="connsiteY94" fmla="*/ 428173 h 428172"/>
                <a:gd name="connsiteX95" fmla="*/ 1084455 w 11218359"/>
                <a:gd name="connsiteY95" fmla="*/ 428173 h 428172"/>
                <a:gd name="connsiteX96" fmla="*/ 1095894 w 11218359"/>
                <a:gd name="connsiteY96" fmla="*/ 428173 h 428172"/>
                <a:gd name="connsiteX97" fmla="*/ 1107334 w 11218359"/>
                <a:gd name="connsiteY97" fmla="*/ 428173 h 428172"/>
                <a:gd name="connsiteX98" fmla="*/ 1118773 w 11218359"/>
                <a:gd name="connsiteY98" fmla="*/ 428173 h 428172"/>
                <a:gd name="connsiteX99" fmla="*/ 1130213 w 11218359"/>
                <a:gd name="connsiteY99" fmla="*/ 428173 h 428172"/>
                <a:gd name="connsiteX100" fmla="*/ 1141652 w 11218359"/>
                <a:gd name="connsiteY100" fmla="*/ 428173 h 428172"/>
                <a:gd name="connsiteX101" fmla="*/ 1153092 w 11218359"/>
                <a:gd name="connsiteY101" fmla="*/ 428173 h 428172"/>
                <a:gd name="connsiteX102" fmla="*/ 1164531 w 11218359"/>
                <a:gd name="connsiteY102" fmla="*/ 428173 h 428172"/>
                <a:gd name="connsiteX103" fmla="*/ 1175971 w 11218359"/>
                <a:gd name="connsiteY103" fmla="*/ 428173 h 428172"/>
                <a:gd name="connsiteX104" fmla="*/ 1187406 w 11218359"/>
                <a:gd name="connsiteY104" fmla="*/ 428173 h 428172"/>
                <a:gd name="connsiteX105" fmla="*/ 1198845 w 11218359"/>
                <a:gd name="connsiteY105" fmla="*/ 428173 h 428172"/>
                <a:gd name="connsiteX106" fmla="*/ 1210285 w 11218359"/>
                <a:gd name="connsiteY106" fmla="*/ 428173 h 428172"/>
                <a:gd name="connsiteX107" fmla="*/ 1221724 w 11218359"/>
                <a:gd name="connsiteY107" fmla="*/ 428173 h 428172"/>
                <a:gd name="connsiteX108" fmla="*/ 1233164 w 11218359"/>
                <a:gd name="connsiteY108" fmla="*/ 428173 h 428172"/>
                <a:gd name="connsiteX109" fmla="*/ 1244603 w 11218359"/>
                <a:gd name="connsiteY109" fmla="*/ 428173 h 428172"/>
                <a:gd name="connsiteX110" fmla="*/ 1256043 w 11218359"/>
                <a:gd name="connsiteY110" fmla="*/ 428173 h 428172"/>
                <a:gd name="connsiteX111" fmla="*/ 1267482 w 11218359"/>
                <a:gd name="connsiteY111" fmla="*/ 428173 h 428172"/>
                <a:gd name="connsiteX112" fmla="*/ 1278922 w 11218359"/>
                <a:gd name="connsiteY112" fmla="*/ 428173 h 428172"/>
                <a:gd name="connsiteX113" fmla="*/ 1290361 w 11218359"/>
                <a:gd name="connsiteY113" fmla="*/ 428173 h 428172"/>
                <a:gd name="connsiteX114" fmla="*/ 1301801 w 11218359"/>
                <a:gd name="connsiteY114" fmla="*/ 428173 h 428172"/>
                <a:gd name="connsiteX115" fmla="*/ 1313240 w 11218359"/>
                <a:gd name="connsiteY115" fmla="*/ 428173 h 428172"/>
                <a:gd name="connsiteX116" fmla="*/ 1324680 w 11218359"/>
                <a:gd name="connsiteY116" fmla="*/ 428173 h 428172"/>
                <a:gd name="connsiteX117" fmla="*/ 1336120 w 11218359"/>
                <a:gd name="connsiteY117" fmla="*/ 428173 h 428172"/>
                <a:gd name="connsiteX118" fmla="*/ 1347559 w 11218359"/>
                <a:gd name="connsiteY118" fmla="*/ 428173 h 428172"/>
                <a:gd name="connsiteX119" fmla="*/ 1358999 w 11218359"/>
                <a:gd name="connsiteY119" fmla="*/ 428173 h 428172"/>
                <a:gd name="connsiteX120" fmla="*/ 1370438 w 11218359"/>
                <a:gd name="connsiteY120" fmla="*/ 428173 h 428172"/>
                <a:gd name="connsiteX121" fmla="*/ 1381878 w 11218359"/>
                <a:gd name="connsiteY121" fmla="*/ 428173 h 428172"/>
                <a:gd name="connsiteX122" fmla="*/ 1393317 w 11218359"/>
                <a:gd name="connsiteY122" fmla="*/ 428173 h 428172"/>
                <a:gd name="connsiteX123" fmla="*/ 1404757 w 11218359"/>
                <a:gd name="connsiteY123" fmla="*/ 428173 h 428172"/>
                <a:gd name="connsiteX124" fmla="*/ 1416196 w 11218359"/>
                <a:gd name="connsiteY124" fmla="*/ 428173 h 428172"/>
                <a:gd name="connsiteX125" fmla="*/ 1427636 w 11218359"/>
                <a:gd name="connsiteY125" fmla="*/ 428173 h 428172"/>
                <a:gd name="connsiteX126" fmla="*/ 1439075 w 11218359"/>
                <a:gd name="connsiteY126" fmla="*/ 428173 h 428172"/>
                <a:gd name="connsiteX127" fmla="*/ 1450515 w 11218359"/>
                <a:gd name="connsiteY127" fmla="*/ 428173 h 428172"/>
                <a:gd name="connsiteX128" fmla="*/ 1461954 w 11218359"/>
                <a:gd name="connsiteY128" fmla="*/ 428173 h 428172"/>
                <a:gd name="connsiteX129" fmla="*/ 1473394 w 11218359"/>
                <a:gd name="connsiteY129" fmla="*/ 428173 h 428172"/>
                <a:gd name="connsiteX130" fmla="*/ 1484833 w 11218359"/>
                <a:gd name="connsiteY130" fmla="*/ 428173 h 428172"/>
                <a:gd name="connsiteX131" fmla="*/ 1496273 w 11218359"/>
                <a:gd name="connsiteY131" fmla="*/ 428173 h 428172"/>
                <a:gd name="connsiteX132" fmla="*/ 1507712 w 11218359"/>
                <a:gd name="connsiteY132" fmla="*/ 428173 h 428172"/>
                <a:gd name="connsiteX133" fmla="*/ 1519152 w 11218359"/>
                <a:gd name="connsiteY133" fmla="*/ 428173 h 428172"/>
                <a:gd name="connsiteX134" fmla="*/ 1530591 w 11218359"/>
                <a:gd name="connsiteY134" fmla="*/ 428173 h 428172"/>
                <a:gd name="connsiteX135" fmla="*/ 1542031 w 11218359"/>
                <a:gd name="connsiteY135" fmla="*/ 428173 h 428172"/>
                <a:gd name="connsiteX136" fmla="*/ 1553471 w 11218359"/>
                <a:gd name="connsiteY136" fmla="*/ 428173 h 428172"/>
                <a:gd name="connsiteX137" fmla="*/ 1564910 w 11218359"/>
                <a:gd name="connsiteY137" fmla="*/ 428173 h 428172"/>
                <a:gd name="connsiteX138" fmla="*/ 1576349 w 11218359"/>
                <a:gd name="connsiteY138" fmla="*/ 428173 h 428172"/>
                <a:gd name="connsiteX139" fmla="*/ 1587789 w 11218359"/>
                <a:gd name="connsiteY139" fmla="*/ 428173 h 428172"/>
                <a:gd name="connsiteX140" fmla="*/ 1599229 w 11218359"/>
                <a:gd name="connsiteY140" fmla="*/ 428173 h 428172"/>
                <a:gd name="connsiteX141" fmla="*/ 1610668 w 11218359"/>
                <a:gd name="connsiteY141" fmla="*/ 428173 h 428172"/>
                <a:gd name="connsiteX142" fmla="*/ 1622107 w 11218359"/>
                <a:gd name="connsiteY142" fmla="*/ 428173 h 428172"/>
                <a:gd name="connsiteX143" fmla="*/ 1633547 w 11218359"/>
                <a:gd name="connsiteY143" fmla="*/ 428173 h 428172"/>
                <a:gd name="connsiteX144" fmla="*/ 1644987 w 11218359"/>
                <a:gd name="connsiteY144" fmla="*/ 428173 h 428172"/>
                <a:gd name="connsiteX145" fmla="*/ 1656426 w 11218359"/>
                <a:gd name="connsiteY145" fmla="*/ 428173 h 428172"/>
                <a:gd name="connsiteX146" fmla="*/ 1667866 w 11218359"/>
                <a:gd name="connsiteY146" fmla="*/ 428173 h 428172"/>
                <a:gd name="connsiteX147" fmla="*/ 1679305 w 11218359"/>
                <a:gd name="connsiteY147" fmla="*/ 428173 h 428172"/>
                <a:gd name="connsiteX148" fmla="*/ 1690745 w 11218359"/>
                <a:gd name="connsiteY148" fmla="*/ 428173 h 428172"/>
                <a:gd name="connsiteX149" fmla="*/ 1702184 w 11218359"/>
                <a:gd name="connsiteY149" fmla="*/ 428173 h 428172"/>
                <a:gd name="connsiteX150" fmla="*/ 1713619 w 11218359"/>
                <a:gd name="connsiteY150" fmla="*/ 428173 h 428172"/>
                <a:gd name="connsiteX151" fmla="*/ 1725063 w 11218359"/>
                <a:gd name="connsiteY151" fmla="*/ 428173 h 428172"/>
                <a:gd name="connsiteX152" fmla="*/ 1736498 w 11218359"/>
                <a:gd name="connsiteY152" fmla="*/ 428173 h 428172"/>
                <a:gd name="connsiteX153" fmla="*/ 1747938 w 11218359"/>
                <a:gd name="connsiteY153" fmla="*/ 428173 h 428172"/>
                <a:gd name="connsiteX154" fmla="*/ 1759377 w 11218359"/>
                <a:gd name="connsiteY154" fmla="*/ 428173 h 428172"/>
                <a:gd name="connsiteX155" fmla="*/ 1770817 w 11218359"/>
                <a:gd name="connsiteY155" fmla="*/ 428173 h 428172"/>
                <a:gd name="connsiteX156" fmla="*/ 1782256 w 11218359"/>
                <a:gd name="connsiteY156" fmla="*/ 428173 h 428172"/>
                <a:gd name="connsiteX157" fmla="*/ 1793696 w 11218359"/>
                <a:gd name="connsiteY157" fmla="*/ 428173 h 428172"/>
                <a:gd name="connsiteX158" fmla="*/ 1805135 w 11218359"/>
                <a:gd name="connsiteY158" fmla="*/ 428173 h 428172"/>
                <a:gd name="connsiteX159" fmla="*/ 1816575 w 11218359"/>
                <a:gd name="connsiteY159" fmla="*/ 428173 h 428172"/>
                <a:gd name="connsiteX160" fmla="*/ 1828014 w 11218359"/>
                <a:gd name="connsiteY160" fmla="*/ 428173 h 428172"/>
                <a:gd name="connsiteX161" fmla="*/ 1839454 w 11218359"/>
                <a:gd name="connsiteY161" fmla="*/ 428173 h 428172"/>
                <a:gd name="connsiteX162" fmla="*/ 1850893 w 11218359"/>
                <a:gd name="connsiteY162" fmla="*/ 428173 h 428172"/>
                <a:gd name="connsiteX163" fmla="*/ 1862333 w 11218359"/>
                <a:gd name="connsiteY163" fmla="*/ 428173 h 428172"/>
                <a:gd name="connsiteX164" fmla="*/ 1873772 w 11218359"/>
                <a:gd name="connsiteY164" fmla="*/ 428173 h 428172"/>
                <a:gd name="connsiteX165" fmla="*/ 1885212 w 11218359"/>
                <a:gd name="connsiteY165" fmla="*/ 428173 h 428172"/>
                <a:gd name="connsiteX166" fmla="*/ 1896651 w 11218359"/>
                <a:gd name="connsiteY166" fmla="*/ 428173 h 428172"/>
                <a:gd name="connsiteX167" fmla="*/ 1908091 w 11218359"/>
                <a:gd name="connsiteY167" fmla="*/ 428173 h 428172"/>
                <a:gd name="connsiteX168" fmla="*/ 1919531 w 11218359"/>
                <a:gd name="connsiteY168" fmla="*/ 428173 h 428172"/>
                <a:gd name="connsiteX169" fmla="*/ 1930970 w 11218359"/>
                <a:gd name="connsiteY169" fmla="*/ 428173 h 428172"/>
                <a:gd name="connsiteX170" fmla="*/ 1942409 w 11218359"/>
                <a:gd name="connsiteY170" fmla="*/ 428173 h 428172"/>
                <a:gd name="connsiteX171" fmla="*/ 1953849 w 11218359"/>
                <a:gd name="connsiteY171" fmla="*/ 428173 h 428172"/>
                <a:gd name="connsiteX172" fmla="*/ 1965289 w 11218359"/>
                <a:gd name="connsiteY172" fmla="*/ 428173 h 428172"/>
                <a:gd name="connsiteX173" fmla="*/ 1976728 w 11218359"/>
                <a:gd name="connsiteY173" fmla="*/ 428173 h 428172"/>
                <a:gd name="connsiteX174" fmla="*/ 1988168 w 11218359"/>
                <a:gd name="connsiteY174" fmla="*/ 428173 h 428172"/>
                <a:gd name="connsiteX175" fmla="*/ 1999607 w 11218359"/>
                <a:gd name="connsiteY175" fmla="*/ 428173 h 428172"/>
                <a:gd name="connsiteX176" fmla="*/ 2011047 w 11218359"/>
                <a:gd name="connsiteY176" fmla="*/ 428173 h 428172"/>
                <a:gd name="connsiteX177" fmla="*/ 2022486 w 11218359"/>
                <a:gd name="connsiteY177" fmla="*/ 428173 h 428172"/>
                <a:gd name="connsiteX178" fmla="*/ 2033926 w 11218359"/>
                <a:gd name="connsiteY178" fmla="*/ 428173 h 428172"/>
                <a:gd name="connsiteX179" fmla="*/ 2045365 w 11218359"/>
                <a:gd name="connsiteY179" fmla="*/ 428173 h 428172"/>
                <a:gd name="connsiteX180" fmla="*/ 2056805 w 11218359"/>
                <a:gd name="connsiteY180" fmla="*/ 428173 h 428172"/>
                <a:gd name="connsiteX181" fmla="*/ 2068244 w 11218359"/>
                <a:gd name="connsiteY181" fmla="*/ 428173 h 428172"/>
                <a:gd name="connsiteX182" fmla="*/ 2079684 w 11218359"/>
                <a:gd name="connsiteY182" fmla="*/ 428173 h 428172"/>
                <a:gd name="connsiteX183" fmla="*/ 2091123 w 11218359"/>
                <a:gd name="connsiteY183" fmla="*/ 428173 h 428172"/>
                <a:gd name="connsiteX184" fmla="*/ 2102563 w 11218359"/>
                <a:gd name="connsiteY184" fmla="*/ 428173 h 428172"/>
                <a:gd name="connsiteX185" fmla="*/ 2114002 w 11218359"/>
                <a:gd name="connsiteY185" fmla="*/ 428173 h 428172"/>
                <a:gd name="connsiteX186" fmla="*/ 2125442 w 11218359"/>
                <a:gd name="connsiteY186" fmla="*/ 428173 h 428172"/>
                <a:gd name="connsiteX187" fmla="*/ 2136882 w 11218359"/>
                <a:gd name="connsiteY187" fmla="*/ 428173 h 428172"/>
                <a:gd name="connsiteX188" fmla="*/ 2148321 w 11218359"/>
                <a:gd name="connsiteY188" fmla="*/ 428173 h 428172"/>
                <a:gd name="connsiteX189" fmla="*/ 2159760 w 11218359"/>
                <a:gd name="connsiteY189" fmla="*/ 428173 h 428172"/>
                <a:gd name="connsiteX190" fmla="*/ 2171200 w 11218359"/>
                <a:gd name="connsiteY190" fmla="*/ 428173 h 428172"/>
                <a:gd name="connsiteX191" fmla="*/ 2182640 w 11218359"/>
                <a:gd name="connsiteY191" fmla="*/ 428173 h 428172"/>
                <a:gd name="connsiteX192" fmla="*/ 2194079 w 11218359"/>
                <a:gd name="connsiteY192" fmla="*/ 428173 h 428172"/>
                <a:gd name="connsiteX193" fmla="*/ 2205519 w 11218359"/>
                <a:gd name="connsiteY193" fmla="*/ 428173 h 428172"/>
                <a:gd name="connsiteX194" fmla="*/ 2216958 w 11218359"/>
                <a:gd name="connsiteY194" fmla="*/ 428173 h 428172"/>
                <a:gd name="connsiteX195" fmla="*/ 2228393 w 11218359"/>
                <a:gd name="connsiteY195" fmla="*/ 428173 h 428172"/>
                <a:gd name="connsiteX196" fmla="*/ 2239837 w 11218359"/>
                <a:gd name="connsiteY196" fmla="*/ 428173 h 428172"/>
                <a:gd name="connsiteX197" fmla="*/ 2251272 w 11218359"/>
                <a:gd name="connsiteY197" fmla="*/ 428173 h 428172"/>
                <a:gd name="connsiteX198" fmla="*/ 2262716 w 11218359"/>
                <a:gd name="connsiteY198" fmla="*/ 428173 h 428172"/>
                <a:gd name="connsiteX199" fmla="*/ 2274151 w 11218359"/>
                <a:gd name="connsiteY199" fmla="*/ 428173 h 428172"/>
                <a:gd name="connsiteX200" fmla="*/ 2285591 w 11218359"/>
                <a:gd name="connsiteY200" fmla="*/ 428173 h 428172"/>
                <a:gd name="connsiteX201" fmla="*/ 2297030 w 11218359"/>
                <a:gd name="connsiteY201" fmla="*/ 428173 h 428172"/>
                <a:gd name="connsiteX202" fmla="*/ 2308470 w 11218359"/>
                <a:gd name="connsiteY202" fmla="*/ 428173 h 428172"/>
                <a:gd name="connsiteX203" fmla="*/ 2319909 w 11218359"/>
                <a:gd name="connsiteY203" fmla="*/ 428173 h 428172"/>
                <a:gd name="connsiteX204" fmla="*/ 2331349 w 11218359"/>
                <a:gd name="connsiteY204" fmla="*/ 428173 h 428172"/>
                <a:gd name="connsiteX205" fmla="*/ 2342788 w 11218359"/>
                <a:gd name="connsiteY205" fmla="*/ 428173 h 428172"/>
                <a:gd name="connsiteX206" fmla="*/ 2354228 w 11218359"/>
                <a:gd name="connsiteY206" fmla="*/ 428173 h 428172"/>
                <a:gd name="connsiteX207" fmla="*/ 2365667 w 11218359"/>
                <a:gd name="connsiteY207" fmla="*/ 428173 h 428172"/>
                <a:gd name="connsiteX208" fmla="*/ 2377107 w 11218359"/>
                <a:gd name="connsiteY208" fmla="*/ 428173 h 428172"/>
                <a:gd name="connsiteX209" fmla="*/ 2388546 w 11218359"/>
                <a:gd name="connsiteY209" fmla="*/ 428173 h 428172"/>
                <a:gd name="connsiteX210" fmla="*/ 2399986 w 11218359"/>
                <a:gd name="connsiteY210" fmla="*/ 428173 h 428172"/>
                <a:gd name="connsiteX211" fmla="*/ 2411425 w 11218359"/>
                <a:gd name="connsiteY211" fmla="*/ 428173 h 428172"/>
                <a:gd name="connsiteX212" fmla="*/ 2422865 w 11218359"/>
                <a:gd name="connsiteY212" fmla="*/ 428173 h 428172"/>
                <a:gd name="connsiteX213" fmla="*/ 2434304 w 11218359"/>
                <a:gd name="connsiteY213" fmla="*/ 428173 h 428172"/>
                <a:gd name="connsiteX214" fmla="*/ 2445744 w 11218359"/>
                <a:gd name="connsiteY214" fmla="*/ 428173 h 428172"/>
                <a:gd name="connsiteX215" fmla="*/ 2457184 w 11218359"/>
                <a:gd name="connsiteY215" fmla="*/ 428173 h 428172"/>
                <a:gd name="connsiteX216" fmla="*/ 2468623 w 11218359"/>
                <a:gd name="connsiteY216" fmla="*/ 428173 h 428172"/>
                <a:gd name="connsiteX217" fmla="*/ 2480062 w 11218359"/>
                <a:gd name="connsiteY217" fmla="*/ 428173 h 428172"/>
                <a:gd name="connsiteX218" fmla="*/ 2491502 w 11218359"/>
                <a:gd name="connsiteY218" fmla="*/ 428173 h 428172"/>
                <a:gd name="connsiteX219" fmla="*/ 2502942 w 11218359"/>
                <a:gd name="connsiteY219" fmla="*/ 428173 h 428172"/>
                <a:gd name="connsiteX220" fmla="*/ 2514381 w 11218359"/>
                <a:gd name="connsiteY220" fmla="*/ 428173 h 428172"/>
                <a:gd name="connsiteX221" fmla="*/ 2525821 w 11218359"/>
                <a:gd name="connsiteY221" fmla="*/ 428173 h 428172"/>
                <a:gd name="connsiteX222" fmla="*/ 2537260 w 11218359"/>
                <a:gd name="connsiteY222" fmla="*/ 428173 h 428172"/>
                <a:gd name="connsiteX223" fmla="*/ 2548700 w 11218359"/>
                <a:gd name="connsiteY223" fmla="*/ 428173 h 428172"/>
                <a:gd name="connsiteX224" fmla="*/ 2560139 w 11218359"/>
                <a:gd name="connsiteY224" fmla="*/ 428173 h 428172"/>
                <a:gd name="connsiteX225" fmla="*/ 2571579 w 11218359"/>
                <a:gd name="connsiteY225" fmla="*/ 428173 h 428172"/>
                <a:gd name="connsiteX226" fmla="*/ 2583018 w 11218359"/>
                <a:gd name="connsiteY226" fmla="*/ 428173 h 428172"/>
                <a:gd name="connsiteX227" fmla="*/ 2594458 w 11218359"/>
                <a:gd name="connsiteY227" fmla="*/ 428173 h 428172"/>
                <a:gd name="connsiteX228" fmla="*/ 2605897 w 11218359"/>
                <a:gd name="connsiteY228" fmla="*/ 428173 h 428172"/>
                <a:gd name="connsiteX229" fmla="*/ 2617337 w 11218359"/>
                <a:gd name="connsiteY229" fmla="*/ 428173 h 428172"/>
                <a:gd name="connsiteX230" fmla="*/ 2628776 w 11218359"/>
                <a:gd name="connsiteY230" fmla="*/ 428173 h 428172"/>
                <a:gd name="connsiteX231" fmla="*/ 2640216 w 11218359"/>
                <a:gd name="connsiteY231" fmla="*/ 428173 h 428172"/>
                <a:gd name="connsiteX232" fmla="*/ 2651655 w 11218359"/>
                <a:gd name="connsiteY232" fmla="*/ 428173 h 428172"/>
                <a:gd name="connsiteX233" fmla="*/ 2663095 w 11218359"/>
                <a:gd name="connsiteY233" fmla="*/ 428173 h 428172"/>
                <a:gd name="connsiteX234" fmla="*/ 2674535 w 11218359"/>
                <a:gd name="connsiteY234" fmla="*/ 428173 h 428172"/>
                <a:gd name="connsiteX235" fmla="*/ 2685974 w 11218359"/>
                <a:gd name="connsiteY235" fmla="*/ 428173 h 428172"/>
                <a:gd name="connsiteX236" fmla="*/ 2697413 w 11218359"/>
                <a:gd name="connsiteY236" fmla="*/ 428173 h 428172"/>
                <a:gd name="connsiteX237" fmla="*/ 2708853 w 11218359"/>
                <a:gd name="connsiteY237" fmla="*/ 428173 h 428172"/>
                <a:gd name="connsiteX238" fmla="*/ 2720293 w 11218359"/>
                <a:gd name="connsiteY238" fmla="*/ 428173 h 428172"/>
                <a:gd name="connsiteX239" fmla="*/ 2731727 w 11218359"/>
                <a:gd name="connsiteY239" fmla="*/ 428173 h 428172"/>
                <a:gd name="connsiteX240" fmla="*/ 2743172 w 11218359"/>
                <a:gd name="connsiteY240" fmla="*/ 428173 h 428172"/>
                <a:gd name="connsiteX241" fmla="*/ 2754611 w 11218359"/>
                <a:gd name="connsiteY241" fmla="*/ 428173 h 428172"/>
                <a:gd name="connsiteX242" fmla="*/ 2766046 w 11218359"/>
                <a:gd name="connsiteY242" fmla="*/ 428173 h 428172"/>
                <a:gd name="connsiteX243" fmla="*/ 2777490 w 11218359"/>
                <a:gd name="connsiteY243" fmla="*/ 428173 h 428172"/>
                <a:gd name="connsiteX244" fmla="*/ 2788925 w 11218359"/>
                <a:gd name="connsiteY244" fmla="*/ 428173 h 428172"/>
                <a:gd name="connsiteX245" fmla="*/ 2800364 w 11218359"/>
                <a:gd name="connsiteY245" fmla="*/ 428173 h 428172"/>
                <a:gd name="connsiteX246" fmla="*/ 2811804 w 11218359"/>
                <a:gd name="connsiteY246" fmla="*/ 428173 h 428172"/>
                <a:gd name="connsiteX247" fmla="*/ 2823243 w 11218359"/>
                <a:gd name="connsiteY247" fmla="*/ 428173 h 428172"/>
                <a:gd name="connsiteX248" fmla="*/ 2834683 w 11218359"/>
                <a:gd name="connsiteY248" fmla="*/ 428173 h 428172"/>
                <a:gd name="connsiteX249" fmla="*/ 2846123 w 11218359"/>
                <a:gd name="connsiteY249" fmla="*/ 428173 h 428172"/>
                <a:gd name="connsiteX250" fmla="*/ 2857562 w 11218359"/>
                <a:gd name="connsiteY250" fmla="*/ 428173 h 428172"/>
                <a:gd name="connsiteX251" fmla="*/ 2869001 w 11218359"/>
                <a:gd name="connsiteY251" fmla="*/ 428173 h 428172"/>
                <a:gd name="connsiteX252" fmla="*/ 2880441 w 11218359"/>
                <a:gd name="connsiteY252" fmla="*/ 428173 h 428172"/>
                <a:gd name="connsiteX253" fmla="*/ 2891881 w 11218359"/>
                <a:gd name="connsiteY253" fmla="*/ 428173 h 428172"/>
                <a:gd name="connsiteX254" fmla="*/ 2903320 w 11218359"/>
                <a:gd name="connsiteY254" fmla="*/ 428173 h 428172"/>
                <a:gd name="connsiteX255" fmla="*/ 2914760 w 11218359"/>
                <a:gd name="connsiteY255" fmla="*/ 428173 h 428172"/>
                <a:gd name="connsiteX256" fmla="*/ 2926199 w 11218359"/>
                <a:gd name="connsiteY256" fmla="*/ 428173 h 428172"/>
                <a:gd name="connsiteX257" fmla="*/ 2937639 w 11218359"/>
                <a:gd name="connsiteY257" fmla="*/ 428173 h 428172"/>
                <a:gd name="connsiteX258" fmla="*/ 2949078 w 11218359"/>
                <a:gd name="connsiteY258" fmla="*/ 428173 h 428172"/>
                <a:gd name="connsiteX259" fmla="*/ 2960518 w 11218359"/>
                <a:gd name="connsiteY259" fmla="*/ 428173 h 428172"/>
                <a:gd name="connsiteX260" fmla="*/ 2971957 w 11218359"/>
                <a:gd name="connsiteY260" fmla="*/ 428173 h 428172"/>
                <a:gd name="connsiteX261" fmla="*/ 2983397 w 11218359"/>
                <a:gd name="connsiteY261" fmla="*/ 428173 h 428172"/>
                <a:gd name="connsiteX262" fmla="*/ 2994837 w 11218359"/>
                <a:gd name="connsiteY262" fmla="*/ 428173 h 428172"/>
                <a:gd name="connsiteX263" fmla="*/ 3006276 w 11218359"/>
                <a:gd name="connsiteY263" fmla="*/ 428173 h 428172"/>
                <a:gd name="connsiteX264" fmla="*/ 3017715 w 11218359"/>
                <a:gd name="connsiteY264" fmla="*/ 428173 h 428172"/>
                <a:gd name="connsiteX265" fmla="*/ 3029155 w 11218359"/>
                <a:gd name="connsiteY265" fmla="*/ 428173 h 428172"/>
                <a:gd name="connsiteX266" fmla="*/ 3040594 w 11218359"/>
                <a:gd name="connsiteY266" fmla="*/ 428173 h 428172"/>
                <a:gd name="connsiteX267" fmla="*/ 3052034 w 11218359"/>
                <a:gd name="connsiteY267" fmla="*/ 428173 h 428172"/>
                <a:gd name="connsiteX268" fmla="*/ 3063474 w 11218359"/>
                <a:gd name="connsiteY268" fmla="*/ 428173 h 428172"/>
                <a:gd name="connsiteX269" fmla="*/ 3074913 w 11218359"/>
                <a:gd name="connsiteY269" fmla="*/ 428173 h 428172"/>
                <a:gd name="connsiteX270" fmla="*/ 3086352 w 11218359"/>
                <a:gd name="connsiteY270" fmla="*/ 428173 h 428172"/>
                <a:gd name="connsiteX271" fmla="*/ 3097792 w 11218359"/>
                <a:gd name="connsiteY271" fmla="*/ 428173 h 428172"/>
                <a:gd name="connsiteX272" fmla="*/ 3109232 w 11218359"/>
                <a:gd name="connsiteY272" fmla="*/ 428173 h 428172"/>
                <a:gd name="connsiteX273" fmla="*/ 3120671 w 11218359"/>
                <a:gd name="connsiteY273" fmla="*/ 428173 h 428172"/>
                <a:gd name="connsiteX274" fmla="*/ 3132111 w 11218359"/>
                <a:gd name="connsiteY274" fmla="*/ 428173 h 428172"/>
                <a:gd name="connsiteX275" fmla="*/ 3143550 w 11218359"/>
                <a:gd name="connsiteY275" fmla="*/ 428173 h 428172"/>
                <a:gd name="connsiteX276" fmla="*/ 3154990 w 11218359"/>
                <a:gd name="connsiteY276" fmla="*/ 428173 h 428172"/>
                <a:gd name="connsiteX277" fmla="*/ 3166429 w 11218359"/>
                <a:gd name="connsiteY277" fmla="*/ 428173 h 428172"/>
                <a:gd name="connsiteX278" fmla="*/ 3177869 w 11218359"/>
                <a:gd name="connsiteY278" fmla="*/ 428173 h 428172"/>
                <a:gd name="connsiteX279" fmla="*/ 3189308 w 11218359"/>
                <a:gd name="connsiteY279" fmla="*/ 428173 h 428172"/>
                <a:gd name="connsiteX280" fmla="*/ 3200748 w 11218359"/>
                <a:gd name="connsiteY280" fmla="*/ 428173 h 428172"/>
                <a:gd name="connsiteX281" fmla="*/ 3212187 w 11218359"/>
                <a:gd name="connsiteY281" fmla="*/ 428173 h 428172"/>
                <a:gd name="connsiteX282" fmla="*/ 3223627 w 11218359"/>
                <a:gd name="connsiteY282" fmla="*/ 428173 h 428172"/>
                <a:gd name="connsiteX283" fmla="*/ 3235066 w 11218359"/>
                <a:gd name="connsiteY283" fmla="*/ 428173 h 428172"/>
                <a:gd name="connsiteX284" fmla="*/ 3246501 w 11218359"/>
                <a:gd name="connsiteY284" fmla="*/ 428173 h 428172"/>
                <a:gd name="connsiteX285" fmla="*/ 3257945 w 11218359"/>
                <a:gd name="connsiteY285" fmla="*/ 428173 h 428172"/>
                <a:gd name="connsiteX286" fmla="*/ 3269385 w 11218359"/>
                <a:gd name="connsiteY286" fmla="*/ 428173 h 428172"/>
                <a:gd name="connsiteX287" fmla="*/ 3280825 w 11218359"/>
                <a:gd name="connsiteY287" fmla="*/ 428173 h 428172"/>
                <a:gd name="connsiteX288" fmla="*/ 3292264 w 11218359"/>
                <a:gd name="connsiteY288" fmla="*/ 428173 h 428172"/>
                <a:gd name="connsiteX289" fmla="*/ 3303699 w 11218359"/>
                <a:gd name="connsiteY289" fmla="*/ 428173 h 428172"/>
                <a:gd name="connsiteX290" fmla="*/ 3315143 w 11218359"/>
                <a:gd name="connsiteY290" fmla="*/ 428173 h 428172"/>
                <a:gd name="connsiteX291" fmla="*/ 3326578 w 11218359"/>
                <a:gd name="connsiteY291" fmla="*/ 428173 h 428172"/>
                <a:gd name="connsiteX292" fmla="*/ 3338017 w 11218359"/>
                <a:gd name="connsiteY292" fmla="*/ 428173 h 428172"/>
                <a:gd name="connsiteX293" fmla="*/ 3349457 w 11218359"/>
                <a:gd name="connsiteY293" fmla="*/ 428173 h 428172"/>
                <a:gd name="connsiteX294" fmla="*/ 3360896 w 11218359"/>
                <a:gd name="connsiteY294" fmla="*/ 428173 h 428172"/>
                <a:gd name="connsiteX295" fmla="*/ 3372336 w 11218359"/>
                <a:gd name="connsiteY295" fmla="*/ 428173 h 428172"/>
                <a:gd name="connsiteX296" fmla="*/ 3383776 w 11218359"/>
                <a:gd name="connsiteY296" fmla="*/ 428173 h 428172"/>
                <a:gd name="connsiteX297" fmla="*/ 3395215 w 11218359"/>
                <a:gd name="connsiteY297" fmla="*/ 428173 h 428172"/>
                <a:gd name="connsiteX298" fmla="*/ 3406654 w 11218359"/>
                <a:gd name="connsiteY298" fmla="*/ 428173 h 428172"/>
                <a:gd name="connsiteX299" fmla="*/ 3418094 w 11218359"/>
                <a:gd name="connsiteY299" fmla="*/ 428173 h 428172"/>
                <a:gd name="connsiteX300" fmla="*/ 3429534 w 11218359"/>
                <a:gd name="connsiteY300" fmla="*/ 428173 h 428172"/>
                <a:gd name="connsiteX301" fmla="*/ 3440973 w 11218359"/>
                <a:gd name="connsiteY301" fmla="*/ 428173 h 428172"/>
                <a:gd name="connsiteX302" fmla="*/ 3452413 w 11218359"/>
                <a:gd name="connsiteY302" fmla="*/ 428173 h 428172"/>
                <a:gd name="connsiteX303" fmla="*/ 3463852 w 11218359"/>
                <a:gd name="connsiteY303" fmla="*/ 428173 h 428172"/>
                <a:gd name="connsiteX304" fmla="*/ 3475292 w 11218359"/>
                <a:gd name="connsiteY304" fmla="*/ 428173 h 428172"/>
                <a:gd name="connsiteX305" fmla="*/ 3486731 w 11218359"/>
                <a:gd name="connsiteY305" fmla="*/ 428173 h 428172"/>
                <a:gd name="connsiteX306" fmla="*/ 3498171 w 11218359"/>
                <a:gd name="connsiteY306" fmla="*/ 428173 h 428172"/>
                <a:gd name="connsiteX307" fmla="*/ 3509610 w 11218359"/>
                <a:gd name="connsiteY307" fmla="*/ 428173 h 428172"/>
                <a:gd name="connsiteX308" fmla="*/ 3521050 w 11218359"/>
                <a:gd name="connsiteY308" fmla="*/ 428173 h 428172"/>
                <a:gd name="connsiteX309" fmla="*/ 3532489 w 11218359"/>
                <a:gd name="connsiteY309" fmla="*/ 428173 h 428172"/>
                <a:gd name="connsiteX310" fmla="*/ 3543929 w 11218359"/>
                <a:gd name="connsiteY310" fmla="*/ 428173 h 428172"/>
                <a:gd name="connsiteX311" fmla="*/ 3555368 w 11218359"/>
                <a:gd name="connsiteY311" fmla="*/ 428173 h 428172"/>
                <a:gd name="connsiteX312" fmla="*/ 3566808 w 11218359"/>
                <a:gd name="connsiteY312" fmla="*/ 428173 h 428172"/>
                <a:gd name="connsiteX313" fmla="*/ 3578247 w 11218359"/>
                <a:gd name="connsiteY313" fmla="*/ 428173 h 428172"/>
                <a:gd name="connsiteX314" fmla="*/ 3589687 w 11218359"/>
                <a:gd name="connsiteY314" fmla="*/ 428173 h 428172"/>
                <a:gd name="connsiteX315" fmla="*/ 3601127 w 11218359"/>
                <a:gd name="connsiteY315" fmla="*/ 428173 h 428172"/>
                <a:gd name="connsiteX316" fmla="*/ 3612566 w 11218359"/>
                <a:gd name="connsiteY316" fmla="*/ 428173 h 428172"/>
                <a:gd name="connsiteX317" fmla="*/ 3624005 w 11218359"/>
                <a:gd name="connsiteY317" fmla="*/ 428173 h 428172"/>
                <a:gd name="connsiteX318" fmla="*/ 3635445 w 11218359"/>
                <a:gd name="connsiteY318" fmla="*/ 428173 h 428172"/>
                <a:gd name="connsiteX319" fmla="*/ 3646885 w 11218359"/>
                <a:gd name="connsiteY319" fmla="*/ 428173 h 428172"/>
                <a:gd name="connsiteX320" fmla="*/ 3658324 w 11218359"/>
                <a:gd name="connsiteY320" fmla="*/ 428173 h 428172"/>
                <a:gd name="connsiteX321" fmla="*/ 3669764 w 11218359"/>
                <a:gd name="connsiteY321" fmla="*/ 428173 h 428172"/>
                <a:gd name="connsiteX322" fmla="*/ 3681203 w 11218359"/>
                <a:gd name="connsiteY322" fmla="*/ 428173 h 428172"/>
                <a:gd name="connsiteX323" fmla="*/ 3692643 w 11218359"/>
                <a:gd name="connsiteY323" fmla="*/ 428173 h 428172"/>
                <a:gd name="connsiteX324" fmla="*/ 3704082 w 11218359"/>
                <a:gd name="connsiteY324" fmla="*/ 428173 h 428172"/>
                <a:gd name="connsiteX325" fmla="*/ 3715522 w 11218359"/>
                <a:gd name="connsiteY325" fmla="*/ 428173 h 428172"/>
                <a:gd name="connsiteX326" fmla="*/ 3726961 w 11218359"/>
                <a:gd name="connsiteY326" fmla="*/ 428173 h 428172"/>
                <a:gd name="connsiteX327" fmla="*/ 3738401 w 11218359"/>
                <a:gd name="connsiteY327" fmla="*/ 428173 h 428172"/>
                <a:gd name="connsiteX328" fmla="*/ 3749840 w 11218359"/>
                <a:gd name="connsiteY328" fmla="*/ 428173 h 428172"/>
                <a:gd name="connsiteX329" fmla="*/ 3761280 w 11218359"/>
                <a:gd name="connsiteY329" fmla="*/ 428173 h 428172"/>
                <a:gd name="connsiteX330" fmla="*/ 3772719 w 11218359"/>
                <a:gd name="connsiteY330" fmla="*/ 428173 h 428172"/>
                <a:gd name="connsiteX331" fmla="*/ 3784154 w 11218359"/>
                <a:gd name="connsiteY331" fmla="*/ 428173 h 428172"/>
                <a:gd name="connsiteX332" fmla="*/ 3795598 w 11218359"/>
                <a:gd name="connsiteY332" fmla="*/ 428173 h 428172"/>
                <a:gd name="connsiteX333" fmla="*/ 3807033 w 11218359"/>
                <a:gd name="connsiteY333" fmla="*/ 428173 h 428172"/>
                <a:gd name="connsiteX334" fmla="*/ 3818473 w 11218359"/>
                <a:gd name="connsiteY334" fmla="*/ 428173 h 428172"/>
                <a:gd name="connsiteX335" fmla="*/ 3829917 w 11218359"/>
                <a:gd name="connsiteY335" fmla="*/ 428173 h 428172"/>
                <a:gd name="connsiteX336" fmla="*/ 3841352 w 11218359"/>
                <a:gd name="connsiteY336" fmla="*/ 428173 h 428172"/>
                <a:gd name="connsiteX337" fmla="*/ 3852791 w 11218359"/>
                <a:gd name="connsiteY337" fmla="*/ 428173 h 428172"/>
                <a:gd name="connsiteX338" fmla="*/ 3864231 w 11218359"/>
                <a:gd name="connsiteY338" fmla="*/ 428173 h 428172"/>
                <a:gd name="connsiteX339" fmla="*/ 3875670 w 11218359"/>
                <a:gd name="connsiteY339" fmla="*/ 428173 h 428172"/>
                <a:gd name="connsiteX340" fmla="*/ 3887110 w 11218359"/>
                <a:gd name="connsiteY340" fmla="*/ 428173 h 428172"/>
                <a:gd name="connsiteX341" fmla="*/ 3898549 w 11218359"/>
                <a:gd name="connsiteY341" fmla="*/ 428173 h 428172"/>
                <a:gd name="connsiteX342" fmla="*/ 3909989 w 11218359"/>
                <a:gd name="connsiteY342" fmla="*/ 428173 h 428172"/>
                <a:gd name="connsiteX343" fmla="*/ 3921447 w 11218359"/>
                <a:gd name="connsiteY343" fmla="*/ 428173 h 428172"/>
                <a:gd name="connsiteX344" fmla="*/ 3932878 w 11218359"/>
                <a:gd name="connsiteY344" fmla="*/ 428173 h 428172"/>
                <a:gd name="connsiteX345" fmla="*/ 3944307 w 11218359"/>
                <a:gd name="connsiteY345" fmla="*/ 428173 h 428172"/>
                <a:gd name="connsiteX346" fmla="*/ 3955737 w 11218359"/>
                <a:gd name="connsiteY346" fmla="*/ 428173 h 428172"/>
                <a:gd name="connsiteX347" fmla="*/ 3967167 w 11218359"/>
                <a:gd name="connsiteY347" fmla="*/ 428173 h 428172"/>
                <a:gd name="connsiteX348" fmla="*/ 3978645 w 11218359"/>
                <a:gd name="connsiteY348" fmla="*/ 428173 h 428172"/>
                <a:gd name="connsiteX349" fmla="*/ 3990075 w 11218359"/>
                <a:gd name="connsiteY349" fmla="*/ 428173 h 428172"/>
                <a:gd name="connsiteX350" fmla="*/ 4001505 w 11218359"/>
                <a:gd name="connsiteY350" fmla="*/ 428173 h 428172"/>
                <a:gd name="connsiteX351" fmla="*/ 4012935 w 11218359"/>
                <a:gd name="connsiteY351" fmla="*/ 428173 h 428172"/>
                <a:gd name="connsiteX352" fmla="*/ 4024365 w 11218359"/>
                <a:gd name="connsiteY352" fmla="*/ 428173 h 428172"/>
                <a:gd name="connsiteX353" fmla="*/ 4035843 w 11218359"/>
                <a:gd name="connsiteY353" fmla="*/ 428173 h 428172"/>
                <a:gd name="connsiteX354" fmla="*/ 4047273 w 11218359"/>
                <a:gd name="connsiteY354" fmla="*/ 428173 h 428172"/>
                <a:gd name="connsiteX355" fmla="*/ 4058702 w 11218359"/>
                <a:gd name="connsiteY355" fmla="*/ 428173 h 428172"/>
                <a:gd name="connsiteX356" fmla="*/ 4070133 w 11218359"/>
                <a:gd name="connsiteY356" fmla="*/ 428173 h 428172"/>
                <a:gd name="connsiteX357" fmla="*/ 4081563 w 11218359"/>
                <a:gd name="connsiteY357" fmla="*/ 428173 h 428172"/>
                <a:gd name="connsiteX358" fmla="*/ 4093040 w 11218359"/>
                <a:gd name="connsiteY358" fmla="*/ 428173 h 428172"/>
                <a:gd name="connsiteX359" fmla="*/ 4104471 w 11218359"/>
                <a:gd name="connsiteY359" fmla="*/ 428173 h 428172"/>
                <a:gd name="connsiteX360" fmla="*/ 4115900 w 11218359"/>
                <a:gd name="connsiteY360" fmla="*/ 428173 h 428172"/>
                <a:gd name="connsiteX361" fmla="*/ 4127330 w 11218359"/>
                <a:gd name="connsiteY361" fmla="*/ 428173 h 428172"/>
                <a:gd name="connsiteX362" fmla="*/ 4138760 w 11218359"/>
                <a:gd name="connsiteY362" fmla="*/ 428173 h 428172"/>
                <a:gd name="connsiteX363" fmla="*/ 4150238 w 11218359"/>
                <a:gd name="connsiteY363" fmla="*/ 428173 h 428172"/>
                <a:gd name="connsiteX364" fmla="*/ 4161668 w 11218359"/>
                <a:gd name="connsiteY364" fmla="*/ 428173 h 428172"/>
                <a:gd name="connsiteX365" fmla="*/ 4173098 w 11218359"/>
                <a:gd name="connsiteY365" fmla="*/ 428173 h 428172"/>
                <a:gd name="connsiteX366" fmla="*/ 4184528 w 11218359"/>
                <a:gd name="connsiteY366" fmla="*/ 428173 h 428172"/>
                <a:gd name="connsiteX367" fmla="*/ 4195958 w 11218359"/>
                <a:gd name="connsiteY367" fmla="*/ 428173 h 428172"/>
                <a:gd name="connsiteX368" fmla="*/ 4207436 w 11218359"/>
                <a:gd name="connsiteY368" fmla="*/ 428173 h 428172"/>
                <a:gd name="connsiteX369" fmla="*/ 4218865 w 11218359"/>
                <a:gd name="connsiteY369" fmla="*/ 428173 h 428172"/>
                <a:gd name="connsiteX370" fmla="*/ 4230296 w 11218359"/>
                <a:gd name="connsiteY370" fmla="*/ 428173 h 428172"/>
                <a:gd name="connsiteX371" fmla="*/ 4241726 w 11218359"/>
                <a:gd name="connsiteY371" fmla="*/ 428173 h 428172"/>
                <a:gd name="connsiteX372" fmla="*/ 4253156 w 11218359"/>
                <a:gd name="connsiteY372" fmla="*/ 428173 h 428172"/>
                <a:gd name="connsiteX373" fmla="*/ 4264634 w 11218359"/>
                <a:gd name="connsiteY373" fmla="*/ 428173 h 428172"/>
                <a:gd name="connsiteX374" fmla="*/ 4276063 w 11218359"/>
                <a:gd name="connsiteY374" fmla="*/ 428173 h 428172"/>
                <a:gd name="connsiteX375" fmla="*/ 4287493 w 11218359"/>
                <a:gd name="connsiteY375" fmla="*/ 428173 h 428172"/>
                <a:gd name="connsiteX376" fmla="*/ 4298923 w 11218359"/>
                <a:gd name="connsiteY376" fmla="*/ 428173 h 428172"/>
                <a:gd name="connsiteX377" fmla="*/ 4310353 w 11218359"/>
                <a:gd name="connsiteY377" fmla="*/ 428173 h 428172"/>
                <a:gd name="connsiteX378" fmla="*/ 4321831 w 11218359"/>
                <a:gd name="connsiteY378" fmla="*/ 428173 h 428172"/>
                <a:gd name="connsiteX379" fmla="*/ 4333261 w 11218359"/>
                <a:gd name="connsiteY379" fmla="*/ 428173 h 428172"/>
                <a:gd name="connsiteX380" fmla="*/ 4344691 w 11218359"/>
                <a:gd name="connsiteY380" fmla="*/ 428173 h 428172"/>
                <a:gd name="connsiteX381" fmla="*/ 4356121 w 11218359"/>
                <a:gd name="connsiteY381" fmla="*/ 428173 h 428172"/>
                <a:gd name="connsiteX382" fmla="*/ 4367551 w 11218359"/>
                <a:gd name="connsiteY382" fmla="*/ 428173 h 428172"/>
                <a:gd name="connsiteX383" fmla="*/ 4379028 w 11218359"/>
                <a:gd name="connsiteY383" fmla="*/ 428173 h 428172"/>
                <a:gd name="connsiteX384" fmla="*/ 4390458 w 11218359"/>
                <a:gd name="connsiteY384" fmla="*/ 428173 h 428172"/>
                <a:gd name="connsiteX385" fmla="*/ 4401889 w 11218359"/>
                <a:gd name="connsiteY385" fmla="*/ 428173 h 428172"/>
                <a:gd name="connsiteX386" fmla="*/ 4413319 w 11218359"/>
                <a:gd name="connsiteY386" fmla="*/ 428173 h 428172"/>
                <a:gd name="connsiteX387" fmla="*/ 4424749 w 11218359"/>
                <a:gd name="connsiteY387" fmla="*/ 428173 h 428172"/>
                <a:gd name="connsiteX388" fmla="*/ 4436226 w 11218359"/>
                <a:gd name="connsiteY388" fmla="*/ 428173 h 428172"/>
                <a:gd name="connsiteX389" fmla="*/ 4447656 w 11218359"/>
                <a:gd name="connsiteY389" fmla="*/ 428173 h 428172"/>
                <a:gd name="connsiteX390" fmla="*/ 4459086 w 11218359"/>
                <a:gd name="connsiteY390" fmla="*/ 428173 h 428172"/>
                <a:gd name="connsiteX391" fmla="*/ 4470516 w 11218359"/>
                <a:gd name="connsiteY391" fmla="*/ 428173 h 428172"/>
                <a:gd name="connsiteX392" fmla="*/ 4481946 w 11218359"/>
                <a:gd name="connsiteY392" fmla="*/ 428173 h 428172"/>
                <a:gd name="connsiteX393" fmla="*/ 4493424 w 11218359"/>
                <a:gd name="connsiteY393" fmla="*/ 428173 h 428172"/>
                <a:gd name="connsiteX394" fmla="*/ 4504854 w 11218359"/>
                <a:gd name="connsiteY394" fmla="*/ 428173 h 428172"/>
                <a:gd name="connsiteX395" fmla="*/ 4516284 w 11218359"/>
                <a:gd name="connsiteY395" fmla="*/ 428173 h 428172"/>
                <a:gd name="connsiteX396" fmla="*/ 4527714 w 11218359"/>
                <a:gd name="connsiteY396" fmla="*/ 428173 h 428172"/>
                <a:gd name="connsiteX397" fmla="*/ 4539144 w 11218359"/>
                <a:gd name="connsiteY397" fmla="*/ 428173 h 428172"/>
                <a:gd name="connsiteX398" fmla="*/ 4550621 w 11218359"/>
                <a:gd name="connsiteY398" fmla="*/ 428173 h 428172"/>
                <a:gd name="connsiteX399" fmla="*/ 4562051 w 11218359"/>
                <a:gd name="connsiteY399" fmla="*/ 428173 h 428172"/>
                <a:gd name="connsiteX400" fmla="*/ 4573482 w 11218359"/>
                <a:gd name="connsiteY400" fmla="*/ 428173 h 428172"/>
                <a:gd name="connsiteX401" fmla="*/ 4584912 w 11218359"/>
                <a:gd name="connsiteY401" fmla="*/ 428173 h 428172"/>
                <a:gd name="connsiteX402" fmla="*/ 4596341 w 11218359"/>
                <a:gd name="connsiteY402" fmla="*/ 428173 h 428172"/>
                <a:gd name="connsiteX403" fmla="*/ 4607771 w 11218359"/>
                <a:gd name="connsiteY403" fmla="*/ 428173 h 428172"/>
                <a:gd name="connsiteX404" fmla="*/ 4619249 w 11218359"/>
                <a:gd name="connsiteY404" fmla="*/ 428173 h 428172"/>
                <a:gd name="connsiteX405" fmla="*/ 4630679 w 11218359"/>
                <a:gd name="connsiteY405" fmla="*/ 428173 h 428172"/>
                <a:gd name="connsiteX406" fmla="*/ 4642109 w 11218359"/>
                <a:gd name="connsiteY406" fmla="*/ 428173 h 428172"/>
                <a:gd name="connsiteX407" fmla="*/ 4653539 w 11218359"/>
                <a:gd name="connsiteY407" fmla="*/ 428173 h 428172"/>
                <a:gd name="connsiteX408" fmla="*/ 4664969 w 11218359"/>
                <a:gd name="connsiteY408" fmla="*/ 428173 h 428172"/>
                <a:gd name="connsiteX409" fmla="*/ 4676447 w 11218359"/>
                <a:gd name="connsiteY409" fmla="*/ 428173 h 428172"/>
                <a:gd name="connsiteX410" fmla="*/ 4687877 w 11218359"/>
                <a:gd name="connsiteY410" fmla="*/ 428173 h 428172"/>
                <a:gd name="connsiteX411" fmla="*/ 4699306 w 11218359"/>
                <a:gd name="connsiteY411" fmla="*/ 428173 h 428172"/>
                <a:gd name="connsiteX412" fmla="*/ 4710737 w 11218359"/>
                <a:gd name="connsiteY412" fmla="*/ 428173 h 428172"/>
                <a:gd name="connsiteX413" fmla="*/ 4722167 w 11218359"/>
                <a:gd name="connsiteY413" fmla="*/ 428173 h 428172"/>
                <a:gd name="connsiteX414" fmla="*/ 4733644 w 11218359"/>
                <a:gd name="connsiteY414" fmla="*/ 428173 h 428172"/>
                <a:gd name="connsiteX415" fmla="*/ 4745075 w 11218359"/>
                <a:gd name="connsiteY415" fmla="*/ 428173 h 428172"/>
                <a:gd name="connsiteX416" fmla="*/ 4756504 w 11218359"/>
                <a:gd name="connsiteY416" fmla="*/ 428173 h 428172"/>
                <a:gd name="connsiteX417" fmla="*/ 4767934 w 11218359"/>
                <a:gd name="connsiteY417" fmla="*/ 428173 h 428172"/>
                <a:gd name="connsiteX418" fmla="*/ 4779364 w 11218359"/>
                <a:gd name="connsiteY418" fmla="*/ 428173 h 428172"/>
                <a:gd name="connsiteX419" fmla="*/ 4790842 w 11218359"/>
                <a:gd name="connsiteY419" fmla="*/ 428173 h 428172"/>
                <a:gd name="connsiteX420" fmla="*/ 4802272 w 11218359"/>
                <a:gd name="connsiteY420" fmla="*/ 428173 h 428172"/>
                <a:gd name="connsiteX421" fmla="*/ 4813702 w 11218359"/>
                <a:gd name="connsiteY421" fmla="*/ 428173 h 428172"/>
                <a:gd name="connsiteX422" fmla="*/ 4825132 w 11218359"/>
                <a:gd name="connsiteY422" fmla="*/ 428173 h 428172"/>
                <a:gd name="connsiteX423" fmla="*/ 4836562 w 11218359"/>
                <a:gd name="connsiteY423" fmla="*/ 428173 h 428172"/>
                <a:gd name="connsiteX424" fmla="*/ 4848040 w 11218359"/>
                <a:gd name="connsiteY424" fmla="*/ 428173 h 428172"/>
                <a:gd name="connsiteX425" fmla="*/ 4859469 w 11218359"/>
                <a:gd name="connsiteY425" fmla="*/ 428173 h 428172"/>
                <a:gd name="connsiteX426" fmla="*/ 4870899 w 11218359"/>
                <a:gd name="connsiteY426" fmla="*/ 428173 h 428172"/>
                <a:gd name="connsiteX427" fmla="*/ 4882330 w 11218359"/>
                <a:gd name="connsiteY427" fmla="*/ 428173 h 428172"/>
                <a:gd name="connsiteX428" fmla="*/ 4893760 w 11218359"/>
                <a:gd name="connsiteY428" fmla="*/ 428173 h 428172"/>
                <a:gd name="connsiteX429" fmla="*/ 4905237 w 11218359"/>
                <a:gd name="connsiteY429" fmla="*/ 428173 h 428172"/>
                <a:gd name="connsiteX430" fmla="*/ 4916667 w 11218359"/>
                <a:gd name="connsiteY430" fmla="*/ 428173 h 428172"/>
                <a:gd name="connsiteX431" fmla="*/ 4928097 w 11218359"/>
                <a:gd name="connsiteY431" fmla="*/ 428173 h 428172"/>
                <a:gd name="connsiteX432" fmla="*/ 4939527 w 11218359"/>
                <a:gd name="connsiteY432" fmla="*/ 428173 h 428172"/>
                <a:gd name="connsiteX433" fmla="*/ 4950957 w 11218359"/>
                <a:gd name="connsiteY433" fmla="*/ 428173 h 428172"/>
                <a:gd name="connsiteX434" fmla="*/ 4962435 w 11218359"/>
                <a:gd name="connsiteY434" fmla="*/ 428173 h 428172"/>
                <a:gd name="connsiteX435" fmla="*/ 4973865 w 11218359"/>
                <a:gd name="connsiteY435" fmla="*/ 428173 h 428172"/>
                <a:gd name="connsiteX436" fmla="*/ 4985295 w 11218359"/>
                <a:gd name="connsiteY436" fmla="*/ 428173 h 428172"/>
                <a:gd name="connsiteX437" fmla="*/ 4996725 w 11218359"/>
                <a:gd name="connsiteY437" fmla="*/ 428173 h 428172"/>
                <a:gd name="connsiteX438" fmla="*/ 5008155 w 11218359"/>
                <a:gd name="connsiteY438" fmla="*/ 428173 h 428172"/>
                <a:gd name="connsiteX439" fmla="*/ 5019632 w 11218359"/>
                <a:gd name="connsiteY439" fmla="*/ 428173 h 428172"/>
                <a:gd name="connsiteX440" fmla="*/ 5031062 w 11218359"/>
                <a:gd name="connsiteY440" fmla="*/ 428173 h 428172"/>
                <a:gd name="connsiteX441" fmla="*/ 5042492 w 11218359"/>
                <a:gd name="connsiteY441" fmla="*/ 428173 h 428172"/>
                <a:gd name="connsiteX442" fmla="*/ 5053923 w 11218359"/>
                <a:gd name="connsiteY442" fmla="*/ 428173 h 428172"/>
                <a:gd name="connsiteX443" fmla="*/ 5065353 w 11218359"/>
                <a:gd name="connsiteY443" fmla="*/ 428173 h 428172"/>
                <a:gd name="connsiteX444" fmla="*/ 5076830 w 11218359"/>
                <a:gd name="connsiteY444" fmla="*/ 428173 h 428172"/>
                <a:gd name="connsiteX445" fmla="*/ 5088260 w 11218359"/>
                <a:gd name="connsiteY445" fmla="*/ 428173 h 428172"/>
                <a:gd name="connsiteX446" fmla="*/ 5099690 w 11218359"/>
                <a:gd name="connsiteY446" fmla="*/ 428173 h 428172"/>
                <a:gd name="connsiteX447" fmla="*/ 5111120 w 11218359"/>
                <a:gd name="connsiteY447" fmla="*/ 428173 h 428172"/>
                <a:gd name="connsiteX448" fmla="*/ 5122550 w 11218359"/>
                <a:gd name="connsiteY448" fmla="*/ 428173 h 428172"/>
                <a:gd name="connsiteX449" fmla="*/ 5134028 w 11218359"/>
                <a:gd name="connsiteY449" fmla="*/ 428173 h 428172"/>
                <a:gd name="connsiteX450" fmla="*/ 5145458 w 11218359"/>
                <a:gd name="connsiteY450" fmla="*/ 428173 h 428172"/>
                <a:gd name="connsiteX451" fmla="*/ 5156888 w 11218359"/>
                <a:gd name="connsiteY451" fmla="*/ 428173 h 428172"/>
                <a:gd name="connsiteX452" fmla="*/ 5168318 w 11218359"/>
                <a:gd name="connsiteY452" fmla="*/ 428173 h 428172"/>
                <a:gd name="connsiteX453" fmla="*/ 5179747 w 11218359"/>
                <a:gd name="connsiteY453" fmla="*/ 428173 h 428172"/>
                <a:gd name="connsiteX454" fmla="*/ 5191225 w 11218359"/>
                <a:gd name="connsiteY454" fmla="*/ 428173 h 428172"/>
                <a:gd name="connsiteX455" fmla="*/ 5202655 w 11218359"/>
                <a:gd name="connsiteY455" fmla="*/ 428173 h 428172"/>
                <a:gd name="connsiteX456" fmla="*/ 5214085 w 11218359"/>
                <a:gd name="connsiteY456" fmla="*/ 428173 h 428172"/>
                <a:gd name="connsiteX457" fmla="*/ 5225515 w 11218359"/>
                <a:gd name="connsiteY457" fmla="*/ 428173 h 428172"/>
                <a:gd name="connsiteX458" fmla="*/ 5236945 w 11218359"/>
                <a:gd name="connsiteY458" fmla="*/ 428173 h 428172"/>
                <a:gd name="connsiteX459" fmla="*/ 5248423 w 11218359"/>
                <a:gd name="connsiteY459" fmla="*/ 428173 h 428172"/>
                <a:gd name="connsiteX460" fmla="*/ 5259853 w 11218359"/>
                <a:gd name="connsiteY460" fmla="*/ 428173 h 428172"/>
                <a:gd name="connsiteX461" fmla="*/ 5271283 w 11218359"/>
                <a:gd name="connsiteY461" fmla="*/ 428173 h 428172"/>
                <a:gd name="connsiteX462" fmla="*/ 5282713 w 11218359"/>
                <a:gd name="connsiteY462" fmla="*/ 428173 h 428172"/>
                <a:gd name="connsiteX463" fmla="*/ 5294143 w 11218359"/>
                <a:gd name="connsiteY463" fmla="*/ 428173 h 428172"/>
                <a:gd name="connsiteX464" fmla="*/ 5305621 w 11218359"/>
                <a:gd name="connsiteY464" fmla="*/ 428173 h 428172"/>
                <a:gd name="connsiteX465" fmla="*/ 5317051 w 11218359"/>
                <a:gd name="connsiteY465" fmla="*/ 428173 h 428172"/>
                <a:gd name="connsiteX466" fmla="*/ 5328481 w 11218359"/>
                <a:gd name="connsiteY466" fmla="*/ 428173 h 428172"/>
                <a:gd name="connsiteX467" fmla="*/ 5339910 w 11218359"/>
                <a:gd name="connsiteY467" fmla="*/ 428173 h 428172"/>
                <a:gd name="connsiteX468" fmla="*/ 5351340 w 11218359"/>
                <a:gd name="connsiteY468" fmla="*/ 428173 h 428172"/>
                <a:gd name="connsiteX469" fmla="*/ 5362818 w 11218359"/>
                <a:gd name="connsiteY469" fmla="*/ 428173 h 428172"/>
                <a:gd name="connsiteX470" fmla="*/ 5374248 w 11218359"/>
                <a:gd name="connsiteY470" fmla="*/ 428173 h 428172"/>
                <a:gd name="connsiteX471" fmla="*/ 5385678 w 11218359"/>
                <a:gd name="connsiteY471" fmla="*/ 428173 h 428172"/>
                <a:gd name="connsiteX472" fmla="*/ 5397108 w 11218359"/>
                <a:gd name="connsiteY472" fmla="*/ 428173 h 428172"/>
                <a:gd name="connsiteX473" fmla="*/ 5408538 w 11218359"/>
                <a:gd name="connsiteY473" fmla="*/ 428173 h 428172"/>
                <a:gd name="connsiteX474" fmla="*/ 5420016 w 11218359"/>
                <a:gd name="connsiteY474" fmla="*/ 428173 h 428172"/>
                <a:gd name="connsiteX475" fmla="*/ 5431446 w 11218359"/>
                <a:gd name="connsiteY475" fmla="*/ 428173 h 428172"/>
                <a:gd name="connsiteX476" fmla="*/ 5442876 w 11218359"/>
                <a:gd name="connsiteY476" fmla="*/ 428173 h 428172"/>
                <a:gd name="connsiteX477" fmla="*/ 5454306 w 11218359"/>
                <a:gd name="connsiteY477" fmla="*/ 428173 h 428172"/>
                <a:gd name="connsiteX478" fmla="*/ 5465736 w 11218359"/>
                <a:gd name="connsiteY478" fmla="*/ 428173 h 428172"/>
                <a:gd name="connsiteX479" fmla="*/ 5477214 w 11218359"/>
                <a:gd name="connsiteY479" fmla="*/ 428173 h 428172"/>
                <a:gd name="connsiteX480" fmla="*/ 5488643 w 11218359"/>
                <a:gd name="connsiteY480" fmla="*/ 428173 h 428172"/>
                <a:gd name="connsiteX481" fmla="*/ 5500073 w 11218359"/>
                <a:gd name="connsiteY481" fmla="*/ 428173 h 428172"/>
                <a:gd name="connsiteX482" fmla="*/ 5511503 w 11218359"/>
                <a:gd name="connsiteY482" fmla="*/ 428173 h 428172"/>
                <a:gd name="connsiteX483" fmla="*/ 5522933 w 11218359"/>
                <a:gd name="connsiteY483" fmla="*/ 428173 h 428172"/>
                <a:gd name="connsiteX484" fmla="*/ 5534411 w 11218359"/>
                <a:gd name="connsiteY484" fmla="*/ 428173 h 428172"/>
                <a:gd name="connsiteX485" fmla="*/ 5545841 w 11218359"/>
                <a:gd name="connsiteY485" fmla="*/ 428173 h 428172"/>
                <a:gd name="connsiteX486" fmla="*/ 5557271 w 11218359"/>
                <a:gd name="connsiteY486" fmla="*/ 428173 h 428172"/>
                <a:gd name="connsiteX487" fmla="*/ 5568701 w 11218359"/>
                <a:gd name="connsiteY487" fmla="*/ 428173 h 428172"/>
                <a:gd name="connsiteX488" fmla="*/ 5580131 w 11218359"/>
                <a:gd name="connsiteY488" fmla="*/ 428173 h 428172"/>
                <a:gd name="connsiteX489" fmla="*/ 5591609 w 11218359"/>
                <a:gd name="connsiteY489" fmla="*/ 428173 h 428172"/>
                <a:gd name="connsiteX490" fmla="*/ 5603038 w 11218359"/>
                <a:gd name="connsiteY490" fmla="*/ 428173 h 428172"/>
                <a:gd name="connsiteX491" fmla="*/ 5614469 w 11218359"/>
                <a:gd name="connsiteY491" fmla="*/ 428173 h 428172"/>
                <a:gd name="connsiteX492" fmla="*/ 5625899 w 11218359"/>
                <a:gd name="connsiteY492" fmla="*/ 428173 h 428172"/>
                <a:gd name="connsiteX493" fmla="*/ 5637329 w 11218359"/>
                <a:gd name="connsiteY493" fmla="*/ 428173 h 428172"/>
                <a:gd name="connsiteX494" fmla="*/ 5648759 w 11218359"/>
                <a:gd name="connsiteY494" fmla="*/ 428173 h 428172"/>
                <a:gd name="connsiteX495" fmla="*/ 5660236 w 11218359"/>
                <a:gd name="connsiteY495" fmla="*/ 428173 h 428172"/>
                <a:gd name="connsiteX496" fmla="*/ 5671666 w 11218359"/>
                <a:gd name="connsiteY496" fmla="*/ 428173 h 428172"/>
                <a:gd name="connsiteX497" fmla="*/ 5683096 w 11218359"/>
                <a:gd name="connsiteY497" fmla="*/ 428173 h 428172"/>
                <a:gd name="connsiteX498" fmla="*/ 5694526 w 11218359"/>
                <a:gd name="connsiteY498" fmla="*/ 428173 h 428172"/>
                <a:gd name="connsiteX499" fmla="*/ 5705956 w 11218359"/>
                <a:gd name="connsiteY499" fmla="*/ 428173 h 428172"/>
                <a:gd name="connsiteX500" fmla="*/ 5717434 w 11218359"/>
                <a:gd name="connsiteY500" fmla="*/ 428173 h 428172"/>
                <a:gd name="connsiteX501" fmla="*/ 5728864 w 11218359"/>
                <a:gd name="connsiteY501" fmla="*/ 428173 h 428172"/>
                <a:gd name="connsiteX502" fmla="*/ 5740294 w 11218359"/>
                <a:gd name="connsiteY502" fmla="*/ 428173 h 428172"/>
                <a:gd name="connsiteX503" fmla="*/ 5751724 w 11218359"/>
                <a:gd name="connsiteY503" fmla="*/ 428173 h 428172"/>
                <a:gd name="connsiteX504" fmla="*/ 5763154 w 11218359"/>
                <a:gd name="connsiteY504" fmla="*/ 428173 h 428172"/>
                <a:gd name="connsiteX505" fmla="*/ 5774631 w 11218359"/>
                <a:gd name="connsiteY505" fmla="*/ 428173 h 428172"/>
                <a:gd name="connsiteX506" fmla="*/ 5786062 w 11218359"/>
                <a:gd name="connsiteY506" fmla="*/ 428173 h 428172"/>
                <a:gd name="connsiteX507" fmla="*/ 5797492 w 11218359"/>
                <a:gd name="connsiteY507" fmla="*/ 428173 h 428172"/>
                <a:gd name="connsiteX508" fmla="*/ 5808921 w 11218359"/>
                <a:gd name="connsiteY508" fmla="*/ 428173 h 428172"/>
                <a:gd name="connsiteX509" fmla="*/ 5820351 w 11218359"/>
                <a:gd name="connsiteY509" fmla="*/ 428173 h 428172"/>
                <a:gd name="connsiteX510" fmla="*/ 5831829 w 11218359"/>
                <a:gd name="connsiteY510" fmla="*/ 428173 h 428172"/>
                <a:gd name="connsiteX511" fmla="*/ 5843259 w 11218359"/>
                <a:gd name="connsiteY511" fmla="*/ 428173 h 428172"/>
                <a:gd name="connsiteX512" fmla="*/ 5854689 w 11218359"/>
                <a:gd name="connsiteY512" fmla="*/ 428173 h 428172"/>
                <a:gd name="connsiteX513" fmla="*/ 5866119 w 11218359"/>
                <a:gd name="connsiteY513" fmla="*/ 428173 h 428172"/>
                <a:gd name="connsiteX514" fmla="*/ 5877549 w 11218359"/>
                <a:gd name="connsiteY514" fmla="*/ 428173 h 428172"/>
                <a:gd name="connsiteX515" fmla="*/ 5889027 w 11218359"/>
                <a:gd name="connsiteY515" fmla="*/ 428173 h 428172"/>
                <a:gd name="connsiteX516" fmla="*/ 5900457 w 11218359"/>
                <a:gd name="connsiteY516" fmla="*/ 428173 h 428172"/>
                <a:gd name="connsiteX517" fmla="*/ 5911887 w 11218359"/>
                <a:gd name="connsiteY517" fmla="*/ 428173 h 428172"/>
                <a:gd name="connsiteX518" fmla="*/ 5923317 w 11218359"/>
                <a:gd name="connsiteY518" fmla="*/ 428173 h 428172"/>
                <a:gd name="connsiteX519" fmla="*/ 5934747 w 11218359"/>
                <a:gd name="connsiteY519" fmla="*/ 428173 h 428172"/>
                <a:gd name="connsiteX520" fmla="*/ 5946225 w 11218359"/>
                <a:gd name="connsiteY520" fmla="*/ 428173 h 428172"/>
                <a:gd name="connsiteX521" fmla="*/ 5957655 w 11218359"/>
                <a:gd name="connsiteY521" fmla="*/ 428173 h 428172"/>
                <a:gd name="connsiteX522" fmla="*/ 5969084 w 11218359"/>
                <a:gd name="connsiteY522" fmla="*/ 428173 h 428172"/>
                <a:gd name="connsiteX523" fmla="*/ 5980514 w 11218359"/>
                <a:gd name="connsiteY523" fmla="*/ 428173 h 428172"/>
                <a:gd name="connsiteX524" fmla="*/ 5991944 w 11218359"/>
                <a:gd name="connsiteY524" fmla="*/ 428173 h 428172"/>
                <a:gd name="connsiteX525" fmla="*/ 6003422 w 11218359"/>
                <a:gd name="connsiteY525" fmla="*/ 428173 h 428172"/>
                <a:gd name="connsiteX526" fmla="*/ 6014852 w 11218359"/>
                <a:gd name="connsiteY526" fmla="*/ 428173 h 428172"/>
                <a:gd name="connsiteX527" fmla="*/ 6026282 w 11218359"/>
                <a:gd name="connsiteY527" fmla="*/ 428173 h 428172"/>
                <a:gd name="connsiteX528" fmla="*/ 6037712 w 11218359"/>
                <a:gd name="connsiteY528" fmla="*/ 428173 h 428172"/>
                <a:gd name="connsiteX529" fmla="*/ 6049142 w 11218359"/>
                <a:gd name="connsiteY529" fmla="*/ 428173 h 428172"/>
                <a:gd name="connsiteX530" fmla="*/ 6060620 w 11218359"/>
                <a:gd name="connsiteY530" fmla="*/ 428173 h 428172"/>
                <a:gd name="connsiteX531" fmla="*/ 6072049 w 11218359"/>
                <a:gd name="connsiteY531" fmla="*/ 428173 h 428172"/>
                <a:gd name="connsiteX532" fmla="*/ 6083480 w 11218359"/>
                <a:gd name="connsiteY532" fmla="*/ 428173 h 428172"/>
                <a:gd name="connsiteX533" fmla="*/ 6094910 w 11218359"/>
                <a:gd name="connsiteY533" fmla="*/ 428173 h 428172"/>
                <a:gd name="connsiteX534" fmla="*/ 6106340 w 11218359"/>
                <a:gd name="connsiteY534" fmla="*/ 428173 h 428172"/>
                <a:gd name="connsiteX535" fmla="*/ 6117818 w 11218359"/>
                <a:gd name="connsiteY535" fmla="*/ 428173 h 428172"/>
                <a:gd name="connsiteX536" fmla="*/ 6129247 w 11218359"/>
                <a:gd name="connsiteY536" fmla="*/ 428173 h 428172"/>
                <a:gd name="connsiteX537" fmla="*/ 6140677 w 11218359"/>
                <a:gd name="connsiteY537" fmla="*/ 428173 h 428172"/>
                <a:gd name="connsiteX538" fmla="*/ 6152107 w 11218359"/>
                <a:gd name="connsiteY538" fmla="*/ 428173 h 428172"/>
                <a:gd name="connsiteX539" fmla="*/ 6163537 w 11218359"/>
                <a:gd name="connsiteY539" fmla="*/ 428173 h 428172"/>
                <a:gd name="connsiteX540" fmla="*/ 6175015 w 11218359"/>
                <a:gd name="connsiteY540" fmla="*/ 428173 h 428172"/>
                <a:gd name="connsiteX541" fmla="*/ 6186445 w 11218359"/>
                <a:gd name="connsiteY541" fmla="*/ 428173 h 428172"/>
                <a:gd name="connsiteX542" fmla="*/ 6197875 w 11218359"/>
                <a:gd name="connsiteY542" fmla="*/ 428173 h 428172"/>
                <a:gd name="connsiteX543" fmla="*/ 6209305 w 11218359"/>
                <a:gd name="connsiteY543" fmla="*/ 428173 h 428172"/>
                <a:gd name="connsiteX544" fmla="*/ 6220735 w 11218359"/>
                <a:gd name="connsiteY544" fmla="*/ 428173 h 428172"/>
                <a:gd name="connsiteX545" fmla="*/ 6232212 w 11218359"/>
                <a:gd name="connsiteY545" fmla="*/ 428173 h 428172"/>
                <a:gd name="connsiteX546" fmla="*/ 6243642 w 11218359"/>
                <a:gd name="connsiteY546" fmla="*/ 428173 h 428172"/>
                <a:gd name="connsiteX547" fmla="*/ 6255073 w 11218359"/>
                <a:gd name="connsiteY547" fmla="*/ 428173 h 428172"/>
                <a:gd name="connsiteX548" fmla="*/ 6266503 w 11218359"/>
                <a:gd name="connsiteY548" fmla="*/ 428173 h 428172"/>
                <a:gd name="connsiteX549" fmla="*/ 6277933 w 11218359"/>
                <a:gd name="connsiteY549" fmla="*/ 428173 h 428172"/>
                <a:gd name="connsiteX550" fmla="*/ 6289410 w 11218359"/>
                <a:gd name="connsiteY550" fmla="*/ 428173 h 428172"/>
                <a:gd name="connsiteX551" fmla="*/ 6300840 w 11218359"/>
                <a:gd name="connsiteY551" fmla="*/ 428173 h 428172"/>
                <a:gd name="connsiteX552" fmla="*/ 6312270 w 11218359"/>
                <a:gd name="connsiteY552" fmla="*/ 428173 h 428172"/>
                <a:gd name="connsiteX553" fmla="*/ 6323700 w 11218359"/>
                <a:gd name="connsiteY553" fmla="*/ 428173 h 428172"/>
                <a:gd name="connsiteX554" fmla="*/ 6335130 w 11218359"/>
                <a:gd name="connsiteY554" fmla="*/ 428173 h 428172"/>
                <a:gd name="connsiteX555" fmla="*/ 6346608 w 11218359"/>
                <a:gd name="connsiteY555" fmla="*/ 428173 h 428172"/>
                <a:gd name="connsiteX556" fmla="*/ 6358038 w 11218359"/>
                <a:gd name="connsiteY556" fmla="*/ 428173 h 428172"/>
                <a:gd name="connsiteX557" fmla="*/ 6369468 w 11218359"/>
                <a:gd name="connsiteY557" fmla="*/ 428173 h 428172"/>
                <a:gd name="connsiteX558" fmla="*/ 6380898 w 11218359"/>
                <a:gd name="connsiteY558" fmla="*/ 428173 h 428172"/>
                <a:gd name="connsiteX559" fmla="*/ 6392328 w 11218359"/>
                <a:gd name="connsiteY559" fmla="*/ 428173 h 428172"/>
                <a:gd name="connsiteX560" fmla="*/ 6403805 w 11218359"/>
                <a:gd name="connsiteY560" fmla="*/ 428173 h 428172"/>
                <a:gd name="connsiteX561" fmla="*/ 6415235 w 11218359"/>
                <a:gd name="connsiteY561" fmla="*/ 428173 h 428172"/>
                <a:gd name="connsiteX562" fmla="*/ 6426666 w 11218359"/>
                <a:gd name="connsiteY562" fmla="*/ 428173 h 428172"/>
                <a:gd name="connsiteX563" fmla="*/ 6438096 w 11218359"/>
                <a:gd name="connsiteY563" fmla="*/ 428173 h 428172"/>
                <a:gd name="connsiteX564" fmla="*/ 6449525 w 11218359"/>
                <a:gd name="connsiteY564" fmla="*/ 428173 h 428172"/>
                <a:gd name="connsiteX565" fmla="*/ 6461003 w 11218359"/>
                <a:gd name="connsiteY565" fmla="*/ 428173 h 428172"/>
                <a:gd name="connsiteX566" fmla="*/ 6472433 w 11218359"/>
                <a:gd name="connsiteY566" fmla="*/ 428173 h 428172"/>
                <a:gd name="connsiteX567" fmla="*/ 6483863 w 11218359"/>
                <a:gd name="connsiteY567" fmla="*/ 428173 h 428172"/>
                <a:gd name="connsiteX568" fmla="*/ 6495293 w 11218359"/>
                <a:gd name="connsiteY568" fmla="*/ 428173 h 428172"/>
                <a:gd name="connsiteX569" fmla="*/ 6506723 w 11218359"/>
                <a:gd name="connsiteY569" fmla="*/ 428173 h 428172"/>
                <a:gd name="connsiteX570" fmla="*/ 6518201 w 11218359"/>
                <a:gd name="connsiteY570" fmla="*/ 428173 h 428172"/>
                <a:gd name="connsiteX571" fmla="*/ 6529631 w 11218359"/>
                <a:gd name="connsiteY571" fmla="*/ 428173 h 428172"/>
                <a:gd name="connsiteX572" fmla="*/ 6541061 w 11218359"/>
                <a:gd name="connsiteY572" fmla="*/ 428173 h 428172"/>
                <a:gd name="connsiteX573" fmla="*/ 6552490 w 11218359"/>
                <a:gd name="connsiteY573" fmla="*/ 428173 h 428172"/>
                <a:gd name="connsiteX574" fmla="*/ 6563921 w 11218359"/>
                <a:gd name="connsiteY574" fmla="*/ 428173 h 428172"/>
                <a:gd name="connsiteX575" fmla="*/ 6575398 w 11218359"/>
                <a:gd name="connsiteY575" fmla="*/ 428173 h 428172"/>
                <a:gd name="connsiteX576" fmla="*/ 6586828 w 11218359"/>
                <a:gd name="connsiteY576" fmla="*/ 428173 h 428172"/>
                <a:gd name="connsiteX577" fmla="*/ 6598259 w 11218359"/>
                <a:gd name="connsiteY577" fmla="*/ 428173 h 428172"/>
                <a:gd name="connsiteX578" fmla="*/ 6609688 w 11218359"/>
                <a:gd name="connsiteY578" fmla="*/ 428173 h 428172"/>
                <a:gd name="connsiteX579" fmla="*/ 6621118 w 11218359"/>
                <a:gd name="connsiteY579" fmla="*/ 428173 h 428172"/>
                <a:gd name="connsiteX580" fmla="*/ 6632596 w 11218359"/>
                <a:gd name="connsiteY580" fmla="*/ 428173 h 428172"/>
                <a:gd name="connsiteX581" fmla="*/ 6644026 w 11218359"/>
                <a:gd name="connsiteY581" fmla="*/ 428173 h 428172"/>
                <a:gd name="connsiteX582" fmla="*/ 6655456 w 11218359"/>
                <a:gd name="connsiteY582" fmla="*/ 428173 h 428172"/>
                <a:gd name="connsiteX583" fmla="*/ 6666886 w 11218359"/>
                <a:gd name="connsiteY583" fmla="*/ 428173 h 428172"/>
                <a:gd name="connsiteX584" fmla="*/ 6678316 w 11218359"/>
                <a:gd name="connsiteY584" fmla="*/ 428173 h 428172"/>
                <a:gd name="connsiteX585" fmla="*/ 6689794 w 11218359"/>
                <a:gd name="connsiteY585" fmla="*/ 428173 h 428172"/>
                <a:gd name="connsiteX586" fmla="*/ 6701224 w 11218359"/>
                <a:gd name="connsiteY586" fmla="*/ 428173 h 428172"/>
                <a:gd name="connsiteX587" fmla="*/ 6712653 w 11218359"/>
                <a:gd name="connsiteY587" fmla="*/ 428173 h 428172"/>
                <a:gd name="connsiteX588" fmla="*/ 6724083 w 11218359"/>
                <a:gd name="connsiteY588" fmla="*/ 428173 h 428172"/>
                <a:gd name="connsiteX589" fmla="*/ 6735514 w 11218359"/>
                <a:gd name="connsiteY589" fmla="*/ 428173 h 428172"/>
                <a:gd name="connsiteX590" fmla="*/ 6746944 w 11218359"/>
                <a:gd name="connsiteY590" fmla="*/ 428173 h 428172"/>
                <a:gd name="connsiteX591" fmla="*/ 6758421 w 11218359"/>
                <a:gd name="connsiteY591" fmla="*/ 428173 h 428172"/>
                <a:gd name="connsiteX592" fmla="*/ 6769851 w 11218359"/>
                <a:gd name="connsiteY592" fmla="*/ 428173 h 428172"/>
                <a:gd name="connsiteX593" fmla="*/ 6781281 w 11218359"/>
                <a:gd name="connsiteY593" fmla="*/ 428173 h 428172"/>
                <a:gd name="connsiteX594" fmla="*/ 6792711 w 11218359"/>
                <a:gd name="connsiteY594" fmla="*/ 428173 h 428172"/>
                <a:gd name="connsiteX595" fmla="*/ 6804141 w 11218359"/>
                <a:gd name="connsiteY595" fmla="*/ 428173 h 428172"/>
                <a:gd name="connsiteX596" fmla="*/ 6815619 w 11218359"/>
                <a:gd name="connsiteY596" fmla="*/ 428173 h 428172"/>
                <a:gd name="connsiteX597" fmla="*/ 6827049 w 11218359"/>
                <a:gd name="connsiteY597" fmla="*/ 428173 h 428172"/>
                <a:gd name="connsiteX598" fmla="*/ 6838479 w 11218359"/>
                <a:gd name="connsiteY598" fmla="*/ 428173 h 428172"/>
                <a:gd name="connsiteX599" fmla="*/ 6849909 w 11218359"/>
                <a:gd name="connsiteY599" fmla="*/ 428173 h 428172"/>
                <a:gd name="connsiteX600" fmla="*/ 6861339 w 11218359"/>
                <a:gd name="connsiteY600" fmla="*/ 428173 h 428172"/>
                <a:gd name="connsiteX601" fmla="*/ 6872816 w 11218359"/>
                <a:gd name="connsiteY601" fmla="*/ 428173 h 428172"/>
                <a:gd name="connsiteX602" fmla="*/ 6884246 w 11218359"/>
                <a:gd name="connsiteY602" fmla="*/ 428173 h 428172"/>
                <a:gd name="connsiteX603" fmla="*/ 6895676 w 11218359"/>
                <a:gd name="connsiteY603" fmla="*/ 428173 h 428172"/>
                <a:gd name="connsiteX604" fmla="*/ 6907107 w 11218359"/>
                <a:gd name="connsiteY604" fmla="*/ 428173 h 428172"/>
                <a:gd name="connsiteX605" fmla="*/ 6918537 w 11218359"/>
                <a:gd name="connsiteY605" fmla="*/ 428173 h 428172"/>
                <a:gd name="connsiteX606" fmla="*/ 6930014 w 11218359"/>
                <a:gd name="connsiteY606" fmla="*/ 428173 h 428172"/>
                <a:gd name="connsiteX607" fmla="*/ 6941444 w 11218359"/>
                <a:gd name="connsiteY607" fmla="*/ 428173 h 428172"/>
                <a:gd name="connsiteX608" fmla="*/ 6952874 w 11218359"/>
                <a:gd name="connsiteY608" fmla="*/ 428173 h 428172"/>
                <a:gd name="connsiteX609" fmla="*/ 6964304 w 11218359"/>
                <a:gd name="connsiteY609" fmla="*/ 428173 h 428172"/>
                <a:gd name="connsiteX610" fmla="*/ 6975734 w 11218359"/>
                <a:gd name="connsiteY610" fmla="*/ 428173 h 428172"/>
                <a:gd name="connsiteX611" fmla="*/ 6987212 w 11218359"/>
                <a:gd name="connsiteY611" fmla="*/ 428173 h 428172"/>
                <a:gd name="connsiteX612" fmla="*/ 6998642 w 11218359"/>
                <a:gd name="connsiteY612" fmla="*/ 428173 h 428172"/>
                <a:gd name="connsiteX613" fmla="*/ 7010072 w 11218359"/>
                <a:gd name="connsiteY613" fmla="*/ 428173 h 428172"/>
                <a:gd name="connsiteX614" fmla="*/ 7021502 w 11218359"/>
                <a:gd name="connsiteY614" fmla="*/ 428173 h 428172"/>
                <a:gd name="connsiteX615" fmla="*/ 7032931 w 11218359"/>
                <a:gd name="connsiteY615" fmla="*/ 428173 h 428172"/>
                <a:gd name="connsiteX616" fmla="*/ 7044409 w 11218359"/>
                <a:gd name="connsiteY616" fmla="*/ 428173 h 428172"/>
                <a:gd name="connsiteX617" fmla="*/ 7055839 w 11218359"/>
                <a:gd name="connsiteY617" fmla="*/ 428173 h 428172"/>
                <a:gd name="connsiteX618" fmla="*/ 7067269 w 11218359"/>
                <a:gd name="connsiteY618" fmla="*/ 428173 h 428172"/>
                <a:gd name="connsiteX619" fmla="*/ 7078700 w 11218359"/>
                <a:gd name="connsiteY619" fmla="*/ 428173 h 428172"/>
                <a:gd name="connsiteX620" fmla="*/ 7090129 w 11218359"/>
                <a:gd name="connsiteY620" fmla="*/ 428173 h 428172"/>
                <a:gd name="connsiteX621" fmla="*/ 7101607 w 11218359"/>
                <a:gd name="connsiteY621" fmla="*/ 428173 h 428172"/>
                <a:gd name="connsiteX622" fmla="*/ 7113037 w 11218359"/>
                <a:gd name="connsiteY622" fmla="*/ 428173 h 428172"/>
                <a:gd name="connsiteX623" fmla="*/ 7124467 w 11218359"/>
                <a:gd name="connsiteY623" fmla="*/ 428173 h 428172"/>
                <a:gd name="connsiteX624" fmla="*/ 7135897 w 11218359"/>
                <a:gd name="connsiteY624" fmla="*/ 428173 h 428172"/>
                <a:gd name="connsiteX625" fmla="*/ 7147327 w 11218359"/>
                <a:gd name="connsiteY625" fmla="*/ 428173 h 428172"/>
                <a:gd name="connsiteX626" fmla="*/ 7158805 w 11218359"/>
                <a:gd name="connsiteY626" fmla="*/ 428173 h 428172"/>
                <a:gd name="connsiteX627" fmla="*/ 7170235 w 11218359"/>
                <a:gd name="connsiteY627" fmla="*/ 428173 h 428172"/>
                <a:gd name="connsiteX628" fmla="*/ 7181665 w 11218359"/>
                <a:gd name="connsiteY628" fmla="*/ 428173 h 428172"/>
                <a:gd name="connsiteX629" fmla="*/ 7193094 w 11218359"/>
                <a:gd name="connsiteY629" fmla="*/ 428173 h 428172"/>
                <a:gd name="connsiteX630" fmla="*/ 7204524 w 11218359"/>
                <a:gd name="connsiteY630" fmla="*/ 428173 h 428172"/>
                <a:gd name="connsiteX631" fmla="*/ 7216002 w 11218359"/>
                <a:gd name="connsiteY631" fmla="*/ 428173 h 428172"/>
                <a:gd name="connsiteX632" fmla="*/ 7227432 w 11218359"/>
                <a:gd name="connsiteY632" fmla="*/ 428173 h 428172"/>
                <a:gd name="connsiteX633" fmla="*/ 7238862 w 11218359"/>
                <a:gd name="connsiteY633" fmla="*/ 428173 h 428172"/>
                <a:gd name="connsiteX634" fmla="*/ 7250292 w 11218359"/>
                <a:gd name="connsiteY634" fmla="*/ 428173 h 428172"/>
                <a:gd name="connsiteX635" fmla="*/ 7261722 w 11218359"/>
                <a:gd name="connsiteY635" fmla="*/ 428173 h 428172"/>
                <a:gd name="connsiteX636" fmla="*/ 7273200 w 11218359"/>
                <a:gd name="connsiteY636" fmla="*/ 428173 h 428172"/>
                <a:gd name="connsiteX637" fmla="*/ 7284630 w 11218359"/>
                <a:gd name="connsiteY637" fmla="*/ 428173 h 428172"/>
                <a:gd name="connsiteX638" fmla="*/ 7296060 w 11218359"/>
                <a:gd name="connsiteY638" fmla="*/ 428173 h 428172"/>
                <a:gd name="connsiteX639" fmla="*/ 7307490 w 11218359"/>
                <a:gd name="connsiteY639" fmla="*/ 428173 h 428172"/>
                <a:gd name="connsiteX640" fmla="*/ 7318920 w 11218359"/>
                <a:gd name="connsiteY640" fmla="*/ 428173 h 428172"/>
                <a:gd name="connsiteX641" fmla="*/ 7330398 w 11218359"/>
                <a:gd name="connsiteY641" fmla="*/ 428173 h 428172"/>
                <a:gd name="connsiteX642" fmla="*/ 7341828 w 11218359"/>
                <a:gd name="connsiteY642" fmla="*/ 428173 h 428172"/>
                <a:gd name="connsiteX643" fmla="*/ 7353257 w 11218359"/>
                <a:gd name="connsiteY643" fmla="*/ 428173 h 428172"/>
                <a:gd name="connsiteX644" fmla="*/ 7364687 w 11218359"/>
                <a:gd name="connsiteY644" fmla="*/ 428173 h 428172"/>
                <a:gd name="connsiteX645" fmla="*/ 7376117 w 11218359"/>
                <a:gd name="connsiteY645" fmla="*/ 428173 h 428172"/>
                <a:gd name="connsiteX646" fmla="*/ 7387595 w 11218359"/>
                <a:gd name="connsiteY646" fmla="*/ 428173 h 428172"/>
                <a:gd name="connsiteX647" fmla="*/ 7399025 w 11218359"/>
                <a:gd name="connsiteY647" fmla="*/ 428173 h 428172"/>
                <a:gd name="connsiteX648" fmla="*/ 7410455 w 11218359"/>
                <a:gd name="connsiteY648" fmla="*/ 428173 h 428172"/>
                <a:gd name="connsiteX649" fmla="*/ 7421885 w 11218359"/>
                <a:gd name="connsiteY649" fmla="*/ 428173 h 428172"/>
                <a:gd name="connsiteX650" fmla="*/ 7433315 w 11218359"/>
                <a:gd name="connsiteY650" fmla="*/ 428173 h 428172"/>
                <a:gd name="connsiteX651" fmla="*/ 7444793 w 11218359"/>
                <a:gd name="connsiteY651" fmla="*/ 428173 h 428172"/>
                <a:gd name="connsiteX652" fmla="*/ 7456222 w 11218359"/>
                <a:gd name="connsiteY652" fmla="*/ 428173 h 428172"/>
                <a:gd name="connsiteX653" fmla="*/ 7467653 w 11218359"/>
                <a:gd name="connsiteY653" fmla="*/ 428173 h 428172"/>
                <a:gd name="connsiteX654" fmla="*/ 7479083 w 11218359"/>
                <a:gd name="connsiteY654" fmla="*/ 428173 h 428172"/>
                <a:gd name="connsiteX655" fmla="*/ 7490513 w 11218359"/>
                <a:gd name="connsiteY655" fmla="*/ 428173 h 428172"/>
                <a:gd name="connsiteX656" fmla="*/ 7501990 w 11218359"/>
                <a:gd name="connsiteY656" fmla="*/ 428173 h 428172"/>
                <a:gd name="connsiteX657" fmla="*/ 7513420 w 11218359"/>
                <a:gd name="connsiteY657" fmla="*/ 428173 h 428172"/>
                <a:gd name="connsiteX658" fmla="*/ 7524850 w 11218359"/>
                <a:gd name="connsiteY658" fmla="*/ 428173 h 428172"/>
                <a:gd name="connsiteX659" fmla="*/ 7536280 w 11218359"/>
                <a:gd name="connsiteY659" fmla="*/ 428173 h 428172"/>
                <a:gd name="connsiteX660" fmla="*/ 7547710 w 11218359"/>
                <a:gd name="connsiteY660" fmla="*/ 428173 h 428172"/>
                <a:gd name="connsiteX661" fmla="*/ 7559188 w 11218359"/>
                <a:gd name="connsiteY661" fmla="*/ 428173 h 428172"/>
                <a:gd name="connsiteX662" fmla="*/ 7570618 w 11218359"/>
                <a:gd name="connsiteY662" fmla="*/ 428173 h 428172"/>
                <a:gd name="connsiteX663" fmla="*/ 7582048 w 11218359"/>
                <a:gd name="connsiteY663" fmla="*/ 428173 h 428172"/>
                <a:gd name="connsiteX664" fmla="*/ 7593478 w 11218359"/>
                <a:gd name="connsiteY664" fmla="*/ 428173 h 428172"/>
                <a:gd name="connsiteX665" fmla="*/ 7604908 w 11218359"/>
                <a:gd name="connsiteY665" fmla="*/ 428173 h 428172"/>
                <a:gd name="connsiteX666" fmla="*/ 7616385 w 11218359"/>
                <a:gd name="connsiteY666" fmla="*/ 428173 h 428172"/>
                <a:gd name="connsiteX667" fmla="*/ 7627815 w 11218359"/>
                <a:gd name="connsiteY667" fmla="*/ 428173 h 428172"/>
                <a:gd name="connsiteX668" fmla="*/ 7639246 w 11218359"/>
                <a:gd name="connsiteY668" fmla="*/ 428173 h 428172"/>
                <a:gd name="connsiteX669" fmla="*/ 7650676 w 11218359"/>
                <a:gd name="connsiteY669" fmla="*/ 428173 h 428172"/>
                <a:gd name="connsiteX670" fmla="*/ 7662106 w 11218359"/>
                <a:gd name="connsiteY670" fmla="*/ 428173 h 428172"/>
                <a:gd name="connsiteX671" fmla="*/ 7673583 w 11218359"/>
                <a:gd name="connsiteY671" fmla="*/ 428173 h 428172"/>
                <a:gd name="connsiteX672" fmla="*/ 7685013 w 11218359"/>
                <a:gd name="connsiteY672" fmla="*/ 428173 h 428172"/>
                <a:gd name="connsiteX673" fmla="*/ 7696443 w 11218359"/>
                <a:gd name="connsiteY673" fmla="*/ 428173 h 428172"/>
                <a:gd name="connsiteX674" fmla="*/ 7707873 w 11218359"/>
                <a:gd name="connsiteY674" fmla="*/ 428173 h 428172"/>
                <a:gd name="connsiteX675" fmla="*/ 7719303 w 11218359"/>
                <a:gd name="connsiteY675" fmla="*/ 428173 h 428172"/>
                <a:gd name="connsiteX676" fmla="*/ 7730733 w 11218359"/>
                <a:gd name="connsiteY676" fmla="*/ 428173 h 428172"/>
                <a:gd name="connsiteX677" fmla="*/ 7742211 w 11218359"/>
                <a:gd name="connsiteY677" fmla="*/ 428173 h 428172"/>
                <a:gd name="connsiteX678" fmla="*/ 7753641 w 11218359"/>
                <a:gd name="connsiteY678" fmla="*/ 428173 h 428172"/>
                <a:gd name="connsiteX679" fmla="*/ 7765071 w 11218359"/>
                <a:gd name="connsiteY679" fmla="*/ 428173 h 428172"/>
                <a:gd name="connsiteX680" fmla="*/ 7776501 w 11218359"/>
                <a:gd name="connsiteY680" fmla="*/ 428173 h 428172"/>
                <a:gd name="connsiteX681" fmla="*/ 7787931 w 11218359"/>
                <a:gd name="connsiteY681" fmla="*/ 428173 h 428172"/>
                <a:gd name="connsiteX682" fmla="*/ 7799408 w 11218359"/>
                <a:gd name="connsiteY682" fmla="*/ 428173 h 428172"/>
                <a:gd name="connsiteX683" fmla="*/ 7810839 w 11218359"/>
                <a:gd name="connsiteY683" fmla="*/ 428173 h 428172"/>
                <a:gd name="connsiteX684" fmla="*/ 7822268 w 11218359"/>
                <a:gd name="connsiteY684" fmla="*/ 428173 h 428172"/>
                <a:gd name="connsiteX685" fmla="*/ 7833698 w 11218359"/>
                <a:gd name="connsiteY685" fmla="*/ 428173 h 428172"/>
                <a:gd name="connsiteX686" fmla="*/ 7845128 w 11218359"/>
                <a:gd name="connsiteY686" fmla="*/ 428173 h 428172"/>
                <a:gd name="connsiteX687" fmla="*/ 7856606 w 11218359"/>
                <a:gd name="connsiteY687" fmla="*/ 428173 h 428172"/>
                <a:gd name="connsiteX688" fmla="*/ 7868036 w 11218359"/>
                <a:gd name="connsiteY688" fmla="*/ 428173 h 428172"/>
                <a:gd name="connsiteX689" fmla="*/ 7879466 w 11218359"/>
                <a:gd name="connsiteY689" fmla="*/ 428173 h 428172"/>
                <a:gd name="connsiteX690" fmla="*/ 7890896 w 11218359"/>
                <a:gd name="connsiteY690" fmla="*/ 428173 h 428172"/>
                <a:gd name="connsiteX691" fmla="*/ 7902326 w 11218359"/>
                <a:gd name="connsiteY691" fmla="*/ 428173 h 428172"/>
                <a:gd name="connsiteX692" fmla="*/ 7913804 w 11218359"/>
                <a:gd name="connsiteY692" fmla="*/ 428173 h 428172"/>
                <a:gd name="connsiteX693" fmla="*/ 7925234 w 11218359"/>
                <a:gd name="connsiteY693" fmla="*/ 428173 h 428172"/>
                <a:gd name="connsiteX694" fmla="*/ 7936663 w 11218359"/>
                <a:gd name="connsiteY694" fmla="*/ 428173 h 428172"/>
                <a:gd name="connsiteX695" fmla="*/ 7948094 w 11218359"/>
                <a:gd name="connsiteY695" fmla="*/ 428173 h 428172"/>
                <a:gd name="connsiteX696" fmla="*/ 7959524 w 11218359"/>
                <a:gd name="connsiteY696" fmla="*/ 428173 h 428172"/>
                <a:gd name="connsiteX697" fmla="*/ 7971001 w 11218359"/>
                <a:gd name="connsiteY697" fmla="*/ 428173 h 428172"/>
                <a:gd name="connsiteX698" fmla="*/ 7982431 w 11218359"/>
                <a:gd name="connsiteY698" fmla="*/ 428173 h 428172"/>
                <a:gd name="connsiteX699" fmla="*/ 7993861 w 11218359"/>
                <a:gd name="connsiteY699" fmla="*/ 428173 h 428172"/>
                <a:gd name="connsiteX700" fmla="*/ 8005291 w 11218359"/>
                <a:gd name="connsiteY700" fmla="*/ 428173 h 428172"/>
                <a:gd name="connsiteX701" fmla="*/ 8016721 w 11218359"/>
                <a:gd name="connsiteY701" fmla="*/ 428173 h 428172"/>
                <a:gd name="connsiteX702" fmla="*/ 8028199 w 11218359"/>
                <a:gd name="connsiteY702" fmla="*/ 428173 h 428172"/>
                <a:gd name="connsiteX703" fmla="*/ 8039629 w 11218359"/>
                <a:gd name="connsiteY703" fmla="*/ 428173 h 428172"/>
                <a:gd name="connsiteX704" fmla="*/ 8051059 w 11218359"/>
                <a:gd name="connsiteY704" fmla="*/ 428173 h 428172"/>
                <a:gd name="connsiteX705" fmla="*/ 8062489 w 11218359"/>
                <a:gd name="connsiteY705" fmla="*/ 428173 h 428172"/>
                <a:gd name="connsiteX706" fmla="*/ 8073919 w 11218359"/>
                <a:gd name="connsiteY706" fmla="*/ 428173 h 428172"/>
                <a:gd name="connsiteX707" fmla="*/ 8085396 w 11218359"/>
                <a:gd name="connsiteY707" fmla="*/ 428173 h 428172"/>
                <a:gd name="connsiteX708" fmla="*/ 8096826 w 11218359"/>
                <a:gd name="connsiteY708" fmla="*/ 428173 h 428172"/>
                <a:gd name="connsiteX709" fmla="*/ 8108256 w 11218359"/>
                <a:gd name="connsiteY709" fmla="*/ 428173 h 428172"/>
                <a:gd name="connsiteX710" fmla="*/ 8119687 w 11218359"/>
                <a:gd name="connsiteY710" fmla="*/ 428173 h 428172"/>
                <a:gd name="connsiteX711" fmla="*/ 8131117 w 11218359"/>
                <a:gd name="connsiteY711" fmla="*/ 428173 h 428172"/>
                <a:gd name="connsiteX712" fmla="*/ 8142594 w 11218359"/>
                <a:gd name="connsiteY712" fmla="*/ 428173 h 428172"/>
                <a:gd name="connsiteX713" fmla="*/ 8154024 w 11218359"/>
                <a:gd name="connsiteY713" fmla="*/ 428173 h 428172"/>
                <a:gd name="connsiteX714" fmla="*/ 8165454 w 11218359"/>
                <a:gd name="connsiteY714" fmla="*/ 428173 h 428172"/>
                <a:gd name="connsiteX715" fmla="*/ 8176884 w 11218359"/>
                <a:gd name="connsiteY715" fmla="*/ 428173 h 428172"/>
                <a:gd name="connsiteX716" fmla="*/ 8188314 w 11218359"/>
                <a:gd name="connsiteY716" fmla="*/ 428173 h 428172"/>
                <a:gd name="connsiteX717" fmla="*/ 8199792 w 11218359"/>
                <a:gd name="connsiteY717" fmla="*/ 428173 h 428172"/>
                <a:gd name="connsiteX718" fmla="*/ 8211222 w 11218359"/>
                <a:gd name="connsiteY718" fmla="*/ 428173 h 428172"/>
                <a:gd name="connsiteX719" fmla="*/ 8222652 w 11218359"/>
                <a:gd name="connsiteY719" fmla="*/ 428173 h 428172"/>
                <a:gd name="connsiteX720" fmla="*/ 8234082 w 11218359"/>
                <a:gd name="connsiteY720" fmla="*/ 428173 h 428172"/>
                <a:gd name="connsiteX721" fmla="*/ 8245512 w 11218359"/>
                <a:gd name="connsiteY721" fmla="*/ 428173 h 428172"/>
                <a:gd name="connsiteX722" fmla="*/ 8256989 w 11218359"/>
                <a:gd name="connsiteY722" fmla="*/ 428173 h 428172"/>
                <a:gd name="connsiteX723" fmla="*/ 8268419 w 11218359"/>
                <a:gd name="connsiteY723" fmla="*/ 428173 h 428172"/>
                <a:gd name="connsiteX724" fmla="*/ 8279850 w 11218359"/>
                <a:gd name="connsiteY724" fmla="*/ 428173 h 428172"/>
                <a:gd name="connsiteX725" fmla="*/ 8291280 w 11218359"/>
                <a:gd name="connsiteY725" fmla="*/ 428173 h 428172"/>
                <a:gd name="connsiteX726" fmla="*/ 8302709 w 11218359"/>
                <a:gd name="connsiteY726" fmla="*/ 428173 h 428172"/>
                <a:gd name="connsiteX727" fmla="*/ 8314187 w 11218359"/>
                <a:gd name="connsiteY727" fmla="*/ 428173 h 428172"/>
                <a:gd name="connsiteX728" fmla="*/ 8325617 w 11218359"/>
                <a:gd name="connsiteY728" fmla="*/ 428173 h 428172"/>
                <a:gd name="connsiteX729" fmla="*/ 8337047 w 11218359"/>
                <a:gd name="connsiteY729" fmla="*/ 428173 h 428172"/>
                <a:gd name="connsiteX730" fmla="*/ 8348477 w 11218359"/>
                <a:gd name="connsiteY730" fmla="*/ 428173 h 428172"/>
                <a:gd name="connsiteX731" fmla="*/ 8359907 w 11218359"/>
                <a:gd name="connsiteY731" fmla="*/ 428173 h 428172"/>
                <a:gd name="connsiteX732" fmla="*/ 8371385 w 11218359"/>
                <a:gd name="connsiteY732" fmla="*/ 428173 h 428172"/>
                <a:gd name="connsiteX733" fmla="*/ 8382815 w 11218359"/>
                <a:gd name="connsiteY733" fmla="*/ 428173 h 428172"/>
                <a:gd name="connsiteX734" fmla="*/ 8394245 w 11218359"/>
                <a:gd name="connsiteY734" fmla="*/ 428173 h 428172"/>
                <a:gd name="connsiteX735" fmla="*/ 8405674 w 11218359"/>
                <a:gd name="connsiteY735" fmla="*/ 428173 h 428172"/>
                <a:gd name="connsiteX736" fmla="*/ 8417104 w 11218359"/>
                <a:gd name="connsiteY736" fmla="*/ 428173 h 428172"/>
                <a:gd name="connsiteX737" fmla="*/ 8428582 w 11218359"/>
                <a:gd name="connsiteY737" fmla="*/ 428173 h 428172"/>
                <a:gd name="connsiteX738" fmla="*/ 8440012 w 11218359"/>
                <a:gd name="connsiteY738" fmla="*/ 428173 h 428172"/>
                <a:gd name="connsiteX739" fmla="*/ 8451442 w 11218359"/>
                <a:gd name="connsiteY739" fmla="*/ 428173 h 428172"/>
                <a:gd name="connsiteX740" fmla="*/ 8462872 w 11218359"/>
                <a:gd name="connsiteY740" fmla="*/ 428173 h 428172"/>
                <a:gd name="connsiteX741" fmla="*/ 8474302 w 11218359"/>
                <a:gd name="connsiteY741" fmla="*/ 428173 h 428172"/>
                <a:gd name="connsiteX742" fmla="*/ 8485780 w 11218359"/>
                <a:gd name="connsiteY742" fmla="*/ 428173 h 428172"/>
                <a:gd name="connsiteX743" fmla="*/ 8497210 w 11218359"/>
                <a:gd name="connsiteY743" fmla="*/ 428173 h 428172"/>
                <a:gd name="connsiteX744" fmla="*/ 8508640 w 11218359"/>
                <a:gd name="connsiteY744" fmla="*/ 428173 h 428172"/>
                <a:gd name="connsiteX745" fmla="*/ 8520069 w 11218359"/>
                <a:gd name="connsiteY745" fmla="*/ 428173 h 428172"/>
                <a:gd name="connsiteX746" fmla="*/ 8531500 w 11218359"/>
                <a:gd name="connsiteY746" fmla="*/ 428173 h 428172"/>
                <a:gd name="connsiteX747" fmla="*/ 8542977 w 11218359"/>
                <a:gd name="connsiteY747" fmla="*/ 428173 h 428172"/>
                <a:gd name="connsiteX748" fmla="*/ 8554407 w 11218359"/>
                <a:gd name="connsiteY748" fmla="*/ 428173 h 428172"/>
                <a:gd name="connsiteX749" fmla="*/ 8565837 w 11218359"/>
                <a:gd name="connsiteY749" fmla="*/ 428173 h 428172"/>
                <a:gd name="connsiteX750" fmla="*/ 8577267 w 11218359"/>
                <a:gd name="connsiteY750" fmla="*/ 428173 h 428172"/>
                <a:gd name="connsiteX751" fmla="*/ 8588697 w 11218359"/>
                <a:gd name="connsiteY751" fmla="*/ 428173 h 428172"/>
                <a:gd name="connsiteX752" fmla="*/ 8600175 w 11218359"/>
                <a:gd name="connsiteY752" fmla="*/ 428173 h 428172"/>
                <a:gd name="connsiteX753" fmla="*/ 8611605 w 11218359"/>
                <a:gd name="connsiteY753" fmla="*/ 428173 h 428172"/>
                <a:gd name="connsiteX754" fmla="*/ 8623035 w 11218359"/>
                <a:gd name="connsiteY754" fmla="*/ 428173 h 428172"/>
                <a:gd name="connsiteX755" fmla="*/ 8634465 w 11218359"/>
                <a:gd name="connsiteY755" fmla="*/ 428173 h 428172"/>
                <a:gd name="connsiteX756" fmla="*/ 8645895 w 11218359"/>
                <a:gd name="connsiteY756" fmla="*/ 428173 h 428172"/>
                <a:gd name="connsiteX757" fmla="*/ 8657373 w 11218359"/>
                <a:gd name="connsiteY757" fmla="*/ 428173 h 428172"/>
                <a:gd name="connsiteX758" fmla="*/ 8668802 w 11218359"/>
                <a:gd name="connsiteY758" fmla="*/ 428173 h 428172"/>
                <a:gd name="connsiteX759" fmla="*/ 8680232 w 11218359"/>
                <a:gd name="connsiteY759" fmla="*/ 428173 h 428172"/>
                <a:gd name="connsiteX760" fmla="*/ 8691662 w 11218359"/>
                <a:gd name="connsiteY760" fmla="*/ 428173 h 428172"/>
                <a:gd name="connsiteX761" fmla="*/ 8703093 w 11218359"/>
                <a:gd name="connsiteY761" fmla="*/ 428173 h 428172"/>
                <a:gd name="connsiteX762" fmla="*/ 8714570 w 11218359"/>
                <a:gd name="connsiteY762" fmla="*/ 428173 h 428172"/>
                <a:gd name="connsiteX763" fmla="*/ 8726000 w 11218359"/>
                <a:gd name="connsiteY763" fmla="*/ 428173 h 428172"/>
                <a:gd name="connsiteX764" fmla="*/ 8737430 w 11218359"/>
                <a:gd name="connsiteY764" fmla="*/ 428173 h 428172"/>
                <a:gd name="connsiteX765" fmla="*/ 8748860 w 11218359"/>
                <a:gd name="connsiteY765" fmla="*/ 428173 h 428172"/>
                <a:gd name="connsiteX766" fmla="*/ 8760290 w 11218359"/>
                <a:gd name="connsiteY766" fmla="*/ 428173 h 428172"/>
                <a:gd name="connsiteX767" fmla="*/ 8771768 w 11218359"/>
                <a:gd name="connsiteY767" fmla="*/ 428173 h 428172"/>
                <a:gd name="connsiteX768" fmla="*/ 8783198 w 11218359"/>
                <a:gd name="connsiteY768" fmla="*/ 428173 h 428172"/>
                <a:gd name="connsiteX769" fmla="*/ 8794628 w 11218359"/>
                <a:gd name="connsiteY769" fmla="*/ 428173 h 428172"/>
                <a:gd name="connsiteX770" fmla="*/ 8806058 w 11218359"/>
                <a:gd name="connsiteY770" fmla="*/ 428173 h 428172"/>
                <a:gd name="connsiteX771" fmla="*/ 8817488 w 11218359"/>
                <a:gd name="connsiteY771" fmla="*/ 428173 h 428172"/>
                <a:gd name="connsiteX772" fmla="*/ 8828918 w 11218359"/>
                <a:gd name="connsiteY772" fmla="*/ 428173 h 428172"/>
                <a:gd name="connsiteX773" fmla="*/ 8840395 w 11218359"/>
                <a:gd name="connsiteY773" fmla="*/ 428173 h 428172"/>
                <a:gd name="connsiteX774" fmla="*/ 8851825 w 11218359"/>
                <a:gd name="connsiteY774" fmla="*/ 428173 h 428172"/>
                <a:gd name="connsiteX775" fmla="*/ 8863256 w 11218359"/>
                <a:gd name="connsiteY775" fmla="*/ 428173 h 428172"/>
                <a:gd name="connsiteX776" fmla="*/ 8874686 w 11218359"/>
                <a:gd name="connsiteY776" fmla="*/ 428173 h 428172"/>
                <a:gd name="connsiteX777" fmla="*/ 8886115 w 11218359"/>
                <a:gd name="connsiteY777" fmla="*/ 428173 h 428172"/>
                <a:gd name="connsiteX778" fmla="*/ 8897593 w 11218359"/>
                <a:gd name="connsiteY778" fmla="*/ 428173 h 428172"/>
                <a:gd name="connsiteX779" fmla="*/ 8909022 w 11218359"/>
                <a:gd name="connsiteY779" fmla="*/ 428173 h 428172"/>
                <a:gd name="connsiteX780" fmla="*/ 8920453 w 11218359"/>
                <a:gd name="connsiteY780" fmla="*/ 428173 h 428172"/>
                <a:gd name="connsiteX781" fmla="*/ 8931883 w 11218359"/>
                <a:gd name="connsiteY781" fmla="*/ 428173 h 428172"/>
                <a:gd name="connsiteX782" fmla="*/ 8943313 w 11218359"/>
                <a:gd name="connsiteY782" fmla="*/ 428173 h 428172"/>
                <a:gd name="connsiteX783" fmla="*/ 8954791 w 11218359"/>
                <a:gd name="connsiteY783" fmla="*/ 428173 h 428172"/>
                <a:gd name="connsiteX784" fmla="*/ 8966220 w 11218359"/>
                <a:gd name="connsiteY784" fmla="*/ 428173 h 428172"/>
                <a:gd name="connsiteX785" fmla="*/ 8977651 w 11218359"/>
                <a:gd name="connsiteY785" fmla="*/ 428173 h 428172"/>
                <a:gd name="connsiteX786" fmla="*/ 8989080 w 11218359"/>
                <a:gd name="connsiteY786" fmla="*/ 428173 h 428172"/>
                <a:gd name="connsiteX787" fmla="*/ 9000511 w 11218359"/>
                <a:gd name="connsiteY787" fmla="*/ 428173 h 428172"/>
                <a:gd name="connsiteX788" fmla="*/ 9011988 w 11218359"/>
                <a:gd name="connsiteY788" fmla="*/ 428173 h 428172"/>
                <a:gd name="connsiteX789" fmla="*/ 9023418 w 11218359"/>
                <a:gd name="connsiteY789" fmla="*/ 428173 h 428172"/>
                <a:gd name="connsiteX790" fmla="*/ 9034849 w 11218359"/>
                <a:gd name="connsiteY790" fmla="*/ 428173 h 428172"/>
                <a:gd name="connsiteX791" fmla="*/ 9046278 w 11218359"/>
                <a:gd name="connsiteY791" fmla="*/ 428173 h 428172"/>
                <a:gd name="connsiteX792" fmla="*/ 9057709 w 11218359"/>
                <a:gd name="connsiteY792" fmla="*/ 428173 h 428172"/>
                <a:gd name="connsiteX793" fmla="*/ 9069186 w 11218359"/>
                <a:gd name="connsiteY793" fmla="*/ 428173 h 428172"/>
                <a:gd name="connsiteX794" fmla="*/ 9080615 w 11218359"/>
                <a:gd name="connsiteY794" fmla="*/ 428173 h 428172"/>
                <a:gd name="connsiteX795" fmla="*/ 9092046 w 11218359"/>
                <a:gd name="connsiteY795" fmla="*/ 428173 h 428172"/>
                <a:gd name="connsiteX796" fmla="*/ 9103476 w 11218359"/>
                <a:gd name="connsiteY796" fmla="*/ 428173 h 428172"/>
                <a:gd name="connsiteX797" fmla="*/ 9114906 w 11218359"/>
                <a:gd name="connsiteY797" fmla="*/ 428173 h 428172"/>
                <a:gd name="connsiteX798" fmla="*/ 9126384 w 11218359"/>
                <a:gd name="connsiteY798" fmla="*/ 428173 h 428172"/>
                <a:gd name="connsiteX799" fmla="*/ 9137813 w 11218359"/>
                <a:gd name="connsiteY799" fmla="*/ 428173 h 428172"/>
                <a:gd name="connsiteX800" fmla="*/ 9149244 w 11218359"/>
                <a:gd name="connsiteY800" fmla="*/ 428173 h 428172"/>
                <a:gd name="connsiteX801" fmla="*/ 9160673 w 11218359"/>
                <a:gd name="connsiteY801" fmla="*/ 428173 h 428172"/>
                <a:gd name="connsiteX802" fmla="*/ 9172104 w 11218359"/>
                <a:gd name="connsiteY802" fmla="*/ 428173 h 428172"/>
                <a:gd name="connsiteX803" fmla="*/ 9183581 w 11218359"/>
                <a:gd name="connsiteY803" fmla="*/ 428173 h 428172"/>
                <a:gd name="connsiteX804" fmla="*/ 9195011 w 11218359"/>
                <a:gd name="connsiteY804" fmla="*/ 428173 h 428172"/>
                <a:gd name="connsiteX805" fmla="*/ 9206442 w 11218359"/>
                <a:gd name="connsiteY805" fmla="*/ 428173 h 428172"/>
                <a:gd name="connsiteX806" fmla="*/ 9217871 w 11218359"/>
                <a:gd name="connsiteY806" fmla="*/ 428173 h 428172"/>
                <a:gd name="connsiteX807" fmla="*/ 9229301 w 11218359"/>
                <a:gd name="connsiteY807" fmla="*/ 428173 h 428172"/>
                <a:gd name="connsiteX808" fmla="*/ 9240779 w 11218359"/>
                <a:gd name="connsiteY808" fmla="*/ 428173 h 428172"/>
                <a:gd name="connsiteX809" fmla="*/ 9252209 w 11218359"/>
                <a:gd name="connsiteY809" fmla="*/ 428173 h 428172"/>
                <a:gd name="connsiteX810" fmla="*/ 9263639 w 11218359"/>
                <a:gd name="connsiteY810" fmla="*/ 428173 h 428172"/>
                <a:gd name="connsiteX811" fmla="*/ 9275069 w 11218359"/>
                <a:gd name="connsiteY811" fmla="*/ 428173 h 428172"/>
                <a:gd name="connsiteX812" fmla="*/ 9286498 w 11218359"/>
                <a:gd name="connsiteY812" fmla="*/ 428173 h 428172"/>
                <a:gd name="connsiteX813" fmla="*/ 9297977 w 11218359"/>
                <a:gd name="connsiteY813" fmla="*/ 428173 h 428172"/>
                <a:gd name="connsiteX814" fmla="*/ 9309406 w 11218359"/>
                <a:gd name="connsiteY814" fmla="*/ 428173 h 428172"/>
                <a:gd name="connsiteX815" fmla="*/ 9320837 w 11218359"/>
                <a:gd name="connsiteY815" fmla="*/ 428173 h 428172"/>
                <a:gd name="connsiteX816" fmla="*/ 9332266 w 11218359"/>
                <a:gd name="connsiteY816" fmla="*/ 428173 h 428172"/>
                <a:gd name="connsiteX817" fmla="*/ 9343696 w 11218359"/>
                <a:gd name="connsiteY817" fmla="*/ 428173 h 428172"/>
                <a:gd name="connsiteX818" fmla="*/ 9355174 w 11218359"/>
                <a:gd name="connsiteY818" fmla="*/ 428173 h 428172"/>
                <a:gd name="connsiteX819" fmla="*/ 9366604 w 11218359"/>
                <a:gd name="connsiteY819" fmla="*/ 428173 h 428172"/>
                <a:gd name="connsiteX820" fmla="*/ 9378035 w 11218359"/>
                <a:gd name="connsiteY820" fmla="*/ 428173 h 428172"/>
                <a:gd name="connsiteX821" fmla="*/ 9389464 w 11218359"/>
                <a:gd name="connsiteY821" fmla="*/ 428173 h 428172"/>
                <a:gd name="connsiteX822" fmla="*/ 9400894 w 11218359"/>
                <a:gd name="connsiteY822" fmla="*/ 428173 h 428172"/>
                <a:gd name="connsiteX823" fmla="*/ 9412372 w 11218359"/>
                <a:gd name="connsiteY823" fmla="*/ 428173 h 428172"/>
                <a:gd name="connsiteX824" fmla="*/ 9423802 w 11218359"/>
                <a:gd name="connsiteY824" fmla="*/ 428173 h 428172"/>
                <a:gd name="connsiteX825" fmla="*/ 9435232 w 11218359"/>
                <a:gd name="connsiteY825" fmla="*/ 428173 h 428172"/>
                <a:gd name="connsiteX826" fmla="*/ 9446662 w 11218359"/>
                <a:gd name="connsiteY826" fmla="*/ 428173 h 428172"/>
                <a:gd name="connsiteX827" fmla="*/ 9458091 w 11218359"/>
                <a:gd name="connsiteY827" fmla="*/ 428173 h 428172"/>
                <a:gd name="connsiteX828" fmla="*/ 9469570 w 11218359"/>
                <a:gd name="connsiteY828" fmla="*/ 428173 h 428172"/>
                <a:gd name="connsiteX829" fmla="*/ 9480999 w 11218359"/>
                <a:gd name="connsiteY829" fmla="*/ 428173 h 428172"/>
                <a:gd name="connsiteX830" fmla="*/ 9492429 w 11218359"/>
                <a:gd name="connsiteY830" fmla="*/ 428173 h 428172"/>
                <a:gd name="connsiteX831" fmla="*/ 9503859 w 11218359"/>
                <a:gd name="connsiteY831" fmla="*/ 428173 h 428172"/>
                <a:gd name="connsiteX832" fmla="*/ 9515289 w 11218359"/>
                <a:gd name="connsiteY832" fmla="*/ 428173 h 428172"/>
                <a:gd name="connsiteX833" fmla="*/ 9526767 w 11218359"/>
                <a:gd name="connsiteY833" fmla="*/ 428173 h 428172"/>
                <a:gd name="connsiteX834" fmla="*/ 9538197 w 11218359"/>
                <a:gd name="connsiteY834" fmla="*/ 428173 h 428172"/>
                <a:gd name="connsiteX835" fmla="*/ 9549626 w 11218359"/>
                <a:gd name="connsiteY835" fmla="*/ 428173 h 428172"/>
                <a:gd name="connsiteX836" fmla="*/ 9561057 w 11218359"/>
                <a:gd name="connsiteY836" fmla="*/ 428173 h 428172"/>
                <a:gd name="connsiteX837" fmla="*/ 9572487 w 11218359"/>
                <a:gd name="connsiteY837" fmla="*/ 428173 h 428172"/>
                <a:gd name="connsiteX838" fmla="*/ 9583965 w 11218359"/>
                <a:gd name="connsiteY838" fmla="*/ 428173 h 428172"/>
                <a:gd name="connsiteX839" fmla="*/ 9595395 w 11218359"/>
                <a:gd name="connsiteY839" fmla="*/ 428173 h 428172"/>
                <a:gd name="connsiteX840" fmla="*/ 9606824 w 11218359"/>
                <a:gd name="connsiteY840" fmla="*/ 428173 h 428172"/>
                <a:gd name="connsiteX841" fmla="*/ 9618255 w 11218359"/>
                <a:gd name="connsiteY841" fmla="*/ 428173 h 428172"/>
                <a:gd name="connsiteX842" fmla="*/ 9629684 w 11218359"/>
                <a:gd name="connsiteY842" fmla="*/ 428173 h 428172"/>
                <a:gd name="connsiteX843" fmla="*/ 9641163 w 11218359"/>
                <a:gd name="connsiteY843" fmla="*/ 428173 h 428172"/>
                <a:gd name="connsiteX844" fmla="*/ 9652592 w 11218359"/>
                <a:gd name="connsiteY844" fmla="*/ 428173 h 428172"/>
                <a:gd name="connsiteX845" fmla="*/ 9664022 w 11218359"/>
                <a:gd name="connsiteY845" fmla="*/ 428173 h 428172"/>
                <a:gd name="connsiteX846" fmla="*/ 9675452 w 11218359"/>
                <a:gd name="connsiteY846" fmla="*/ 428173 h 428172"/>
                <a:gd name="connsiteX847" fmla="*/ 9686882 w 11218359"/>
                <a:gd name="connsiteY847" fmla="*/ 428173 h 428172"/>
                <a:gd name="connsiteX848" fmla="*/ 9698360 w 11218359"/>
                <a:gd name="connsiteY848" fmla="*/ 428173 h 428172"/>
                <a:gd name="connsiteX849" fmla="*/ 9709790 w 11218359"/>
                <a:gd name="connsiteY849" fmla="*/ 428173 h 428172"/>
                <a:gd name="connsiteX850" fmla="*/ 9721219 w 11218359"/>
                <a:gd name="connsiteY850" fmla="*/ 428173 h 428172"/>
                <a:gd name="connsiteX851" fmla="*/ 9732650 w 11218359"/>
                <a:gd name="connsiteY851" fmla="*/ 428173 h 428172"/>
                <a:gd name="connsiteX852" fmla="*/ 9744080 w 11218359"/>
                <a:gd name="connsiteY852" fmla="*/ 428173 h 428172"/>
                <a:gd name="connsiteX853" fmla="*/ 9755557 w 11218359"/>
                <a:gd name="connsiteY853" fmla="*/ 428173 h 428172"/>
                <a:gd name="connsiteX854" fmla="*/ 9766988 w 11218359"/>
                <a:gd name="connsiteY854" fmla="*/ 428173 h 428172"/>
                <a:gd name="connsiteX855" fmla="*/ 9778417 w 11218359"/>
                <a:gd name="connsiteY855" fmla="*/ 428173 h 428172"/>
                <a:gd name="connsiteX856" fmla="*/ 9789848 w 11218359"/>
                <a:gd name="connsiteY856" fmla="*/ 428173 h 428172"/>
                <a:gd name="connsiteX857" fmla="*/ 9801277 w 11218359"/>
                <a:gd name="connsiteY857" fmla="*/ 428173 h 428172"/>
                <a:gd name="connsiteX858" fmla="*/ 9812755 w 11218359"/>
                <a:gd name="connsiteY858" fmla="*/ 428173 h 428172"/>
                <a:gd name="connsiteX859" fmla="*/ 9824185 w 11218359"/>
                <a:gd name="connsiteY859" fmla="*/ 428173 h 428172"/>
                <a:gd name="connsiteX860" fmla="*/ 9835615 w 11218359"/>
                <a:gd name="connsiteY860" fmla="*/ 428173 h 428172"/>
                <a:gd name="connsiteX861" fmla="*/ 9847045 w 11218359"/>
                <a:gd name="connsiteY861" fmla="*/ 428173 h 428172"/>
                <a:gd name="connsiteX862" fmla="*/ 9858475 w 11218359"/>
                <a:gd name="connsiteY862" fmla="*/ 428173 h 428172"/>
                <a:gd name="connsiteX863" fmla="*/ 9869952 w 11218359"/>
                <a:gd name="connsiteY863" fmla="*/ 428173 h 428172"/>
                <a:gd name="connsiteX864" fmla="*/ 9881383 w 11218359"/>
                <a:gd name="connsiteY864" fmla="*/ 428173 h 428172"/>
                <a:gd name="connsiteX865" fmla="*/ 9892812 w 11218359"/>
                <a:gd name="connsiteY865" fmla="*/ 428173 h 428172"/>
                <a:gd name="connsiteX866" fmla="*/ 9904243 w 11218359"/>
                <a:gd name="connsiteY866" fmla="*/ 428173 h 428172"/>
                <a:gd name="connsiteX867" fmla="*/ 9915673 w 11218359"/>
                <a:gd name="connsiteY867" fmla="*/ 428173 h 428172"/>
                <a:gd name="connsiteX868" fmla="*/ 9927102 w 11218359"/>
                <a:gd name="connsiteY868" fmla="*/ 428173 h 428172"/>
                <a:gd name="connsiteX869" fmla="*/ 9938581 w 11218359"/>
                <a:gd name="connsiteY869" fmla="*/ 428173 h 428172"/>
                <a:gd name="connsiteX870" fmla="*/ 9950010 w 11218359"/>
                <a:gd name="connsiteY870" fmla="*/ 428173 h 428172"/>
                <a:gd name="connsiteX871" fmla="*/ 9961441 w 11218359"/>
                <a:gd name="connsiteY871" fmla="*/ 428173 h 428172"/>
                <a:gd name="connsiteX872" fmla="*/ 9972870 w 11218359"/>
                <a:gd name="connsiteY872" fmla="*/ 428173 h 428172"/>
                <a:gd name="connsiteX873" fmla="*/ 9984300 w 11218359"/>
                <a:gd name="connsiteY873" fmla="*/ 428173 h 428172"/>
                <a:gd name="connsiteX874" fmla="*/ 9995778 w 11218359"/>
                <a:gd name="connsiteY874" fmla="*/ 428173 h 428172"/>
                <a:gd name="connsiteX875" fmla="*/ 10007208 w 11218359"/>
                <a:gd name="connsiteY875" fmla="*/ 428173 h 428172"/>
                <a:gd name="connsiteX876" fmla="*/ 10018638 w 11218359"/>
                <a:gd name="connsiteY876" fmla="*/ 428173 h 428172"/>
                <a:gd name="connsiteX877" fmla="*/ 10030068 w 11218359"/>
                <a:gd name="connsiteY877" fmla="*/ 428173 h 428172"/>
                <a:gd name="connsiteX878" fmla="*/ 10041498 w 11218359"/>
                <a:gd name="connsiteY878" fmla="*/ 428173 h 428172"/>
                <a:gd name="connsiteX879" fmla="*/ 10052976 w 11218359"/>
                <a:gd name="connsiteY879" fmla="*/ 428173 h 428172"/>
                <a:gd name="connsiteX880" fmla="*/ 10064405 w 11218359"/>
                <a:gd name="connsiteY880" fmla="*/ 428173 h 428172"/>
                <a:gd name="connsiteX881" fmla="*/ 10075835 w 11218359"/>
                <a:gd name="connsiteY881" fmla="*/ 428173 h 428172"/>
                <a:gd name="connsiteX882" fmla="*/ 10087266 w 11218359"/>
                <a:gd name="connsiteY882" fmla="*/ 428173 h 428172"/>
                <a:gd name="connsiteX883" fmla="*/ 10098695 w 11218359"/>
                <a:gd name="connsiteY883" fmla="*/ 428173 h 428172"/>
                <a:gd name="connsiteX884" fmla="*/ 10110174 w 11218359"/>
                <a:gd name="connsiteY884" fmla="*/ 428173 h 428172"/>
                <a:gd name="connsiteX885" fmla="*/ 10121603 w 11218359"/>
                <a:gd name="connsiteY885" fmla="*/ 428173 h 428172"/>
                <a:gd name="connsiteX886" fmla="*/ 10133033 w 11218359"/>
                <a:gd name="connsiteY886" fmla="*/ 428173 h 428172"/>
                <a:gd name="connsiteX887" fmla="*/ 10144463 w 11218359"/>
                <a:gd name="connsiteY887" fmla="*/ 428173 h 428172"/>
                <a:gd name="connsiteX888" fmla="*/ 10155893 w 11218359"/>
                <a:gd name="connsiteY888" fmla="*/ 428173 h 428172"/>
                <a:gd name="connsiteX889" fmla="*/ 10167371 w 11218359"/>
                <a:gd name="connsiteY889" fmla="*/ 428173 h 428172"/>
                <a:gd name="connsiteX890" fmla="*/ 10178801 w 11218359"/>
                <a:gd name="connsiteY890" fmla="*/ 428173 h 428172"/>
                <a:gd name="connsiteX891" fmla="*/ 10190230 w 11218359"/>
                <a:gd name="connsiteY891" fmla="*/ 428173 h 428172"/>
                <a:gd name="connsiteX892" fmla="*/ 10201661 w 11218359"/>
                <a:gd name="connsiteY892" fmla="*/ 428173 h 428172"/>
                <a:gd name="connsiteX893" fmla="*/ 10213091 w 11218359"/>
                <a:gd name="connsiteY893" fmla="*/ 428173 h 428172"/>
                <a:gd name="connsiteX894" fmla="*/ 10224569 w 11218359"/>
                <a:gd name="connsiteY894" fmla="*/ 428173 h 428172"/>
                <a:gd name="connsiteX895" fmla="*/ 10235998 w 11218359"/>
                <a:gd name="connsiteY895" fmla="*/ 428173 h 428172"/>
                <a:gd name="connsiteX896" fmla="*/ 10247428 w 11218359"/>
                <a:gd name="connsiteY896" fmla="*/ 428173 h 428172"/>
                <a:gd name="connsiteX897" fmla="*/ 10258859 w 11218359"/>
                <a:gd name="connsiteY897" fmla="*/ 428173 h 428172"/>
                <a:gd name="connsiteX898" fmla="*/ 10270288 w 11218359"/>
                <a:gd name="connsiteY898" fmla="*/ 428173 h 428172"/>
                <a:gd name="connsiteX899" fmla="*/ 10281767 w 11218359"/>
                <a:gd name="connsiteY899" fmla="*/ 428173 h 428172"/>
                <a:gd name="connsiteX900" fmla="*/ 10293196 w 11218359"/>
                <a:gd name="connsiteY900" fmla="*/ 428173 h 428172"/>
                <a:gd name="connsiteX901" fmla="*/ 10304626 w 11218359"/>
                <a:gd name="connsiteY901" fmla="*/ 428173 h 428172"/>
                <a:gd name="connsiteX902" fmla="*/ 10316056 w 11218359"/>
                <a:gd name="connsiteY902" fmla="*/ 428173 h 428172"/>
                <a:gd name="connsiteX903" fmla="*/ 10327486 w 11218359"/>
                <a:gd name="connsiteY903" fmla="*/ 428173 h 428172"/>
                <a:gd name="connsiteX904" fmla="*/ 10338963 w 11218359"/>
                <a:gd name="connsiteY904" fmla="*/ 428173 h 428172"/>
                <a:gd name="connsiteX905" fmla="*/ 10350394 w 11218359"/>
                <a:gd name="connsiteY905" fmla="*/ 428173 h 428172"/>
                <a:gd name="connsiteX906" fmla="*/ 10361823 w 11218359"/>
                <a:gd name="connsiteY906" fmla="*/ 428173 h 428172"/>
                <a:gd name="connsiteX907" fmla="*/ 10373254 w 11218359"/>
                <a:gd name="connsiteY907" fmla="*/ 428173 h 428172"/>
                <a:gd name="connsiteX908" fmla="*/ 10384684 w 11218359"/>
                <a:gd name="connsiteY908" fmla="*/ 428173 h 428172"/>
                <a:gd name="connsiteX909" fmla="*/ 10396161 w 11218359"/>
                <a:gd name="connsiteY909" fmla="*/ 428173 h 428172"/>
                <a:gd name="connsiteX910" fmla="*/ 10407591 w 11218359"/>
                <a:gd name="connsiteY910" fmla="*/ 428173 h 428172"/>
                <a:gd name="connsiteX911" fmla="*/ 10419021 w 11218359"/>
                <a:gd name="connsiteY911" fmla="*/ 428173 h 428172"/>
                <a:gd name="connsiteX912" fmla="*/ 10430452 w 11218359"/>
                <a:gd name="connsiteY912" fmla="*/ 428173 h 428172"/>
                <a:gd name="connsiteX913" fmla="*/ 10441881 w 11218359"/>
                <a:gd name="connsiteY913" fmla="*/ 428173 h 428172"/>
                <a:gd name="connsiteX914" fmla="*/ 10453358 w 11218359"/>
                <a:gd name="connsiteY914" fmla="*/ 428173 h 428172"/>
                <a:gd name="connsiteX915" fmla="*/ 10464789 w 11218359"/>
                <a:gd name="connsiteY915" fmla="*/ 428173 h 428172"/>
                <a:gd name="connsiteX916" fmla="*/ 10476219 w 11218359"/>
                <a:gd name="connsiteY916" fmla="*/ 428173 h 428172"/>
                <a:gd name="connsiteX917" fmla="*/ 10487649 w 11218359"/>
                <a:gd name="connsiteY917" fmla="*/ 428173 h 428172"/>
                <a:gd name="connsiteX918" fmla="*/ 10499079 w 11218359"/>
                <a:gd name="connsiteY918" fmla="*/ 428173 h 428172"/>
                <a:gd name="connsiteX919" fmla="*/ 10510556 w 11218359"/>
                <a:gd name="connsiteY919" fmla="*/ 428173 h 428172"/>
                <a:gd name="connsiteX920" fmla="*/ 10521987 w 11218359"/>
                <a:gd name="connsiteY920" fmla="*/ 428173 h 428172"/>
                <a:gd name="connsiteX921" fmla="*/ 10533416 w 11218359"/>
                <a:gd name="connsiteY921" fmla="*/ 428173 h 428172"/>
                <a:gd name="connsiteX922" fmla="*/ 10544847 w 11218359"/>
                <a:gd name="connsiteY922" fmla="*/ 428173 h 428172"/>
                <a:gd name="connsiteX923" fmla="*/ 10556277 w 11218359"/>
                <a:gd name="connsiteY923" fmla="*/ 428173 h 428172"/>
                <a:gd name="connsiteX924" fmla="*/ 10567754 w 11218359"/>
                <a:gd name="connsiteY924" fmla="*/ 428173 h 428172"/>
                <a:gd name="connsiteX925" fmla="*/ 10579184 w 11218359"/>
                <a:gd name="connsiteY925" fmla="*/ 428173 h 428172"/>
                <a:gd name="connsiteX926" fmla="*/ 10590614 w 11218359"/>
                <a:gd name="connsiteY926" fmla="*/ 428173 h 428172"/>
                <a:gd name="connsiteX927" fmla="*/ 10602045 w 11218359"/>
                <a:gd name="connsiteY927" fmla="*/ 428173 h 428172"/>
                <a:gd name="connsiteX928" fmla="*/ 10613474 w 11218359"/>
                <a:gd name="connsiteY928" fmla="*/ 428173 h 428172"/>
                <a:gd name="connsiteX929" fmla="*/ 10624951 w 11218359"/>
                <a:gd name="connsiteY929" fmla="*/ 428173 h 428172"/>
                <a:gd name="connsiteX930" fmla="*/ 10636382 w 11218359"/>
                <a:gd name="connsiteY930" fmla="*/ 428173 h 428172"/>
                <a:gd name="connsiteX931" fmla="*/ 10647812 w 11218359"/>
                <a:gd name="connsiteY931" fmla="*/ 428173 h 428172"/>
                <a:gd name="connsiteX932" fmla="*/ 10659241 w 11218359"/>
                <a:gd name="connsiteY932" fmla="*/ 428173 h 428172"/>
                <a:gd name="connsiteX933" fmla="*/ 10670672 w 11218359"/>
                <a:gd name="connsiteY933" fmla="*/ 428173 h 428172"/>
                <a:gd name="connsiteX934" fmla="*/ 10682149 w 11218359"/>
                <a:gd name="connsiteY934" fmla="*/ 428173 h 428172"/>
                <a:gd name="connsiteX935" fmla="*/ 10693580 w 11218359"/>
                <a:gd name="connsiteY935" fmla="*/ 428173 h 428172"/>
                <a:gd name="connsiteX936" fmla="*/ 10705009 w 11218359"/>
                <a:gd name="connsiteY936" fmla="*/ 428173 h 428172"/>
                <a:gd name="connsiteX937" fmla="*/ 10716439 w 11218359"/>
                <a:gd name="connsiteY937" fmla="*/ 428173 h 428172"/>
                <a:gd name="connsiteX938" fmla="*/ 10727870 w 11218359"/>
                <a:gd name="connsiteY938" fmla="*/ 428173 h 428172"/>
                <a:gd name="connsiteX939" fmla="*/ 10739347 w 11218359"/>
                <a:gd name="connsiteY939" fmla="*/ 428173 h 428172"/>
                <a:gd name="connsiteX940" fmla="*/ 10750778 w 11218359"/>
                <a:gd name="connsiteY940" fmla="*/ 428173 h 428172"/>
                <a:gd name="connsiteX941" fmla="*/ 10762207 w 11218359"/>
                <a:gd name="connsiteY941" fmla="*/ 428173 h 428172"/>
                <a:gd name="connsiteX942" fmla="*/ 10773637 w 11218359"/>
                <a:gd name="connsiteY942" fmla="*/ 428173 h 428172"/>
                <a:gd name="connsiteX943" fmla="*/ 10785067 w 11218359"/>
                <a:gd name="connsiteY943" fmla="*/ 428173 h 428172"/>
                <a:gd name="connsiteX944" fmla="*/ 10796544 w 11218359"/>
                <a:gd name="connsiteY944" fmla="*/ 428173 h 428172"/>
                <a:gd name="connsiteX945" fmla="*/ 10807975 w 11218359"/>
                <a:gd name="connsiteY945" fmla="*/ 428173 h 428172"/>
                <a:gd name="connsiteX946" fmla="*/ 10819405 w 11218359"/>
                <a:gd name="connsiteY946" fmla="*/ 428173 h 428172"/>
                <a:gd name="connsiteX947" fmla="*/ 10830834 w 11218359"/>
                <a:gd name="connsiteY947" fmla="*/ 428173 h 428172"/>
                <a:gd name="connsiteX948" fmla="*/ 10842265 w 11218359"/>
                <a:gd name="connsiteY948" fmla="*/ 428173 h 428172"/>
                <a:gd name="connsiteX949" fmla="*/ 10853742 w 11218359"/>
                <a:gd name="connsiteY949" fmla="*/ 428173 h 428172"/>
                <a:gd name="connsiteX950" fmla="*/ 10865173 w 11218359"/>
                <a:gd name="connsiteY950" fmla="*/ 428173 h 428172"/>
                <a:gd name="connsiteX951" fmla="*/ 10876602 w 11218359"/>
                <a:gd name="connsiteY951" fmla="*/ 428173 h 428172"/>
                <a:gd name="connsiteX952" fmla="*/ 10888032 w 11218359"/>
                <a:gd name="connsiteY952" fmla="*/ 428173 h 428172"/>
                <a:gd name="connsiteX953" fmla="*/ 10899463 w 11218359"/>
                <a:gd name="connsiteY953" fmla="*/ 428173 h 428172"/>
                <a:gd name="connsiteX954" fmla="*/ 10910892 w 11218359"/>
                <a:gd name="connsiteY954" fmla="*/ 428173 h 428172"/>
                <a:gd name="connsiteX955" fmla="*/ 10922369 w 11218359"/>
                <a:gd name="connsiteY955" fmla="*/ 428173 h 428172"/>
                <a:gd name="connsiteX956" fmla="*/ 10933800 w 11218359"/>
                <a:gd name="connsiteY956" fmla="*/ 428173 h 428172"/>
                <a:gd name="connsiteX957" fmla="*/ 10945230 w 11218359"/>
                <a:gd name="connsiteY957" fmla="*/ 428173 h 428172"/>
                <a:gd name="connsiteX958" fmla="*/ 10956660 w 11218359"/>
                <a:gd name="connsiteY958" fmla="*/ 428173 h 428172"/>
                <a:gd name="connsiteX959" fmla="*/ 10968090 w 11218359"/>
                <a:gd name="connsiteY959" fmla="*/ 428173 h 428172"/>
                <a:gd name="connsiteX960" fmla="*/ 10979567 w 11218359"/>
                <a:gd name="connsiteY960" fmla="*/ 428173 h 428172"/>
                <a:gd name="connsiteX961" fmla="*/ 10990998 w 11218359"/>
                <a:gd name="connsiteY961" fmla="*/ 428173 h 428172"/>
                <a:gd name="connsiteX962" fmla="*/ 11002427 w 11218359"/>
                <a:gd name="connsiteY962" fmla="*/ 428173 h 428172"/>
                <a:gd name="connsiteX963" fmla="*/ 11013858 w 11218359"/>
                <a:gd name="connsiteY963" fmla="*/ 428173 h 428172"/>
                <a:gd name="connsiteX964" fmla="*/ 11025287 w 11218359"/>
                <a:gd name="connsiteY964" fmla="*/ 428173 h 428172"/>
                <a:gd name="connsiteX965" fmla="*/ 11036765 w 11218359"/>
                <a:gd name="connsiteY965" fmla="*/ 428173 h 428172"/>
                <a:gd name="connsiteX966" fmla="*/ 11048195 w 11218359"/>
                <a:gd name="connsiteY966" fmla="*/ 428173 h 428172"/>
                <a:gd name="connsiteX967" fmla="*/ 11059625 w 11218359"/>
                <a:gd name="connsiteY967" fmla="*/ 428173 h 428172"/>
                <a:gd name="connsiteX968" fmla="*/ 11071056 w 11218359"/>
                <a:gd name="connsiteY968" fmla="*/ 428173 h 428172"/>
                <a:gd name="connsiteX969" fmla="*/ 11082485 w 11218359"/>
                <a:gd name="connsiteY969" fmla="*/ 428173 h 428172"/>
                <a:gd name="connsiteX970" fmla="*/ 11093962 w 11218359"/>
                <a:gd name="connsiteY970" fmla="*/ 428173 h 428172"/>
                <a:gd name="connsiteX971" fmla="*/ 11105393 w 11218359"/>
                <a:gd name="connsiteY971" fmla="*/ 428173 h 428172"/>
                <a:gd name="connsiteX972" fmla="*/ 11116823 w 11218359"/>
                <a:gd name="connsiteY972" fmla="*/ 428173 h 428172"/>
                <a:gd name="connsiteX973" fmla="*/ 11128253 w 11218359"/>
                <a:gd name="connsiteY973" fmla="*/ 428173 h 428172"/>
                <a:gd name="connsiteX974" fmla="*/ 11139683 w 11218359"/>
                <a:gd name="connsiteY974" fmla="*/ 428173 h 428172"/>
                <a:gd name="connsiteX975" fmla="*/ 11151160 w 11218359"/>
                <a:gd name="connsiteY975" fmla="*/ 428173 h 428172"/>
                <a:gd name="connsiteX976" fmla="*/ 11162591 w 11218359"/>
                <a:gd name="connsiteY976" fmla="*/ 428173 h 428172"/>
                <a:gd name="connsiteX977" fmla="*/ 11174020 w 11218359"/>
                <a:gd name="connsiteY977" fmla="*/ 428173 h 428172"/>
                <a:gd name="connsiteX978" fmla="*/ 11185451 w 11218359"/>
                <a:gd name="connsiteY978" fmla="*/ 428173 h 428172"/>
                <a:gd name="connsiteX979" fmla="*/ 11196881 w 11218359"/>
                <a:gd name="connsiteY979" fmla="*/ 428173 h 428172"/>
                <a:gd name="connsiteX980" fmla="*/ 11208358 w 11218359"/>
                <a:gd name="connsiteY980" fmla="*/ 428173 h 428172"/>
                <a:gd name="connsiteX981" fmla="*/ 11218359 w 11218359"/>
                <a:gd name="connsiteY981" fmla="*/ 428173 h 428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428172">
                  <a:moveTo>
                    <a:pt x="0" y="428173"/>
                  </a:moveTo>
                  <a:lnTo>
                    <a:pt x="9149" y="428173"/>
                  </a:lnTo>
                  <a:lnTo>
                    <a:pt x="20588" y="428173"/>
                  </a:lnTo>
                  <a:lnTo>
                    <a:pt x="32028" y="428173"/>
                  </a:lnTo>
                  <a:lnTo>
                    <a:pt x="43467" y="428173"/>
                  </a:lnTo>
                  <a:lnTo>
                    <a:pt x="54907" y="428173"/>
                  </a:lnTo>
                  <a:lnTo>
                    <a:pt x="66346" y="428173"/>
                  </a:lnTo>
                  <a:lnTo>
                    <a:pt x="77786" y="428173"/>
                  </a:lnTo>
                  <a:lnTo>
                    <a:pt x="89225" y="428173"/>
                  </a:lnTo>
                  <a:lnTo>
                    <a:pt x="100665" y="428173"/>
                  </a:lnTo>
                  <a:lnTo>
                    <a:pt x="112104" y="428173"/>
                  </a:lnTo>
                  <a:lnTo>
                    <a:pt x="123544" y="428173"/>
                  </a:lnTo>
                  <a:lnTo>
                    <a:pt x="134979" y="428173"/>
                  </a:lnTo>
                  <a:lnTo>
                    <a:pt x="146423" y="428173"/>
                  </a:lnTo>
                  <a:lnTo>
                    <a:pt x="157858" y="428173"/>
                  </a:lnTo>
                  <a:lnTo>
                    <a:pt x="169297" y="428173"/>
                  </a:lnTo>
                  <a:lnTo>
                    <a:pt x="180737" y="428173"/>
                  </a:lnTo>
                  <a:lnTo>
                    <a:pt x="192176" y="428173"/>
                  </a:lnTo>
                  <a:lnTo>
                    <a:pt x="203616" y="428173"/>
                  </a:lnTo>
                  <a:lnTo>
                    <a:pt x="215055" y="428173"/>
                  </a:lnTo>
                  <a:lnTo>
                    <a:pt x="226495" y="428173"/>
                  </a:lnTo>
                  <a:lnTo>
                    <a:pt x="237935" y="428173"/>
                  </a:lnTo>
                  <a:lnTo>
                    <a:pt x="249374" y="428173"/>
                  </a:lnTo>
                  <a:lnTo>
                    <a:pt x="260814" y="428173"/>
                  </a:lnTo>
                  <a:lnTo>
                    <a:pt x="272253" y="428173"/>
                  </a:lnTo>
                  <a:lnTo>
                    <a:pt x="283693" y="106666"/>
                  </a:lnTo>
                  <a:lnTo>
                    <a:pt x="295132" y="0"/>
                  </a:lnTo>
                  <a:lnTo>
                    <a:pt x="306572" y="84130"/>
                  </a:lnTo>
                  <a:lnTo>
                    <a:pt x="318011" y="419157"/>
                  </a:lnTo>
                  <a:lnTo>
                    <a:pt x="329451" y="428173"/>
                  </a:lnTo>
                  <a:lnTo>
                    <a:pt x="340890" y="428173"/>
                  </a:lnTo>
                  <a:lnTo>
                    <a:pt x="352330" y="428173"/>
                  </a:lnTo>
                  <a:lnTo>
                    <a:pt x="363769" y="428173"/>
                  </a:lnTo>
                  <a:lnTo>
                    <a:pt x="375209" y="428173"/>
                  </a:lnTo>
                  <a:lnTo>
                    <a:pt x="386648" y="428173"/>
                  </a:lnTo>
                  <a:lnTo>
                    <a:pt x="398088" y="428173"/>
                  </a:lnTo>
                  <a:lnTo>
                    <a:pt x="409527" y="428173"/>
                  </a:lnTo>
                  <a:lnTo>
                    <a:pt x="420967" y="428173"/>
                  </a:lnTo>
                  <a:lnTo>
                    <a:pt x="432406" y="428173"/>
                  </a:lnTo>
                  <a:lnTo>
                    <a:pt x="443846" y="428173"/>
                  </a:lnTo>
                  <a:lnTo>
                    <a:pt x="455285" y="428173"/>
                  </a:lnTo>
                  <a:lnTo>
                    <a:pt x="466725" y="428173"/>
                  </a:lnTo>
                  <a:lnTo>
                    <a:pt x="478165" y="428173"/>
                  </a:lnTo>
                  <a:lnTo>
                    <a:pt x="489604" y="428173"/>
                  </a:lnTo>
                  <a:lnTo>
                    <a:pt x="501044" y="428173"/>
                  </a:lnTo>
                  <a:lnTo>
                    <a:pt x="512483" y="428173"/>
                  </a:lnTo>
                  <a:lnTo>
                    <a:pt x="523923" y="428173"/>
                  </a:lnTo>
                  <a:lnTo>
                    <a:pt x="535362" y="428173"/>
                  </a:lnTo>
                  <a:lnTo>
                    <a:pt x="546802" y="428173"/>
                  </a:lnTo>
                  <a:lnTo>
                    <a:pt x="558241" y="428173"/>
                  </a:lnTo>
                  <a:lnTo>
                    <a:pt x="569681" y="428173"/>
                  </a:lnTo>
                  <a:lnTo>
                    <a:pt x="581120" y="428173"/>
                  </a:lnTo>
                  <a:lnTo>
                    <a:pt x="592560" y="428173"/>
                  </a:lnTo>
                  <a:lnTo>
                    <a:pt x="603999" y="428173"/>
                  </a:lnTo>
                  <a:lnTo>
                    <a:pt x="615439" y="428173"/>
                  </a:lnTo>
                  <a:lnTo>
                    <a:pt x="626878" y="428173"/>
                  </a:lnTo>
                  <a:lnTo>
                    <a:pt x="638318" y="428173"/>
                  </a:lnTo>
                  <a:lnTo>
                    <a:pt x="649757" y="428173"/>
                  </a:lnTo>
                  <a:lnTo>
                    <a:pt x="661192" y="428173"/>
                  </a:lnTo>
                  <a:lnTo>
                    <a:pt x="672632" y="428173"/>
                  </a:lnTo>
                  <a:lnTo>
                    <a:pt x="684071" y="428173"/>
                  </a:lnTo>
                  <a:lnTo>
                    <a:pt x="695511" y="428173"/>
                  </a:lnTo>
                  <a:lnTo>
                    <a:pt x="706950" y="428173"/>
                  </a:lnTo>
                  <a:lnTo>
                    <a:pt x="718390" y="428173"/>
                  </a:lnTo>
                  <a:lnTo>
                    <a:pt x="729829" y="428173"/>
                  </a:lnTo>
                  <a:lnTo>
                    <a:pt x="741269" y="428173"/>
                  </a:lnTo>
                  <a:lnTo>
                    <a:pt x="752708" y="428173"/>
                  </a:lnTo>
                  <a:lnTo>
                    <a:pt x="764148" y="428173"/>
                  </a:lnTo>
                  <a:lnTo>
                    <a:pt x="775587" y="428173"/>
                  </a:lnTo>
                  <a:lnTo>
                    <a:pt x="787027" y="428173"/>
                  </a:lnTo>
                  <a:lnTo>
                    <a:pt x="798467" y="428173"/>
                  </a:lnTo>
                  <a:lnTo>
                    <a:pt x="809906" y="428173"/>
                  </a:lnTo>
                  <a:lnTo>
                    <a:pt x="821346" y="428173"/>
                  </a:lnTo>
                  <a:lnTo>
                    <a:pt x="832785" y="428173"/>
                  </a:lnTo>
                  <a:lnTo>
                    <a:pt x="844225" y="428173"/>
                  </a:lnTo>
                  <a:lnTo>
                    <a:pt x="855664" y="428173"/>
                  </a:lnTo>
                  <a:lnTo>
                    <a:pt x="867104" y="428173"/>
                  </a:lnTo>
                  <a:lnTo>
                    <a:pt x="878543" y="428173"/>
                  </a:lnTo>
                  <a:lnTo>
                    <a:pt x="889983" y="428173"/>
                  </a:lnTo>
                  <a:lnTo>
                    <a:pt x="901422" y="428173"/>
                  </a:lnTo>
                  <a:lnTo>
                    <a:pt x="912862" y="428173"/>
                  </a:lnTo>
                  <a:lnTo>
                    <a:pt x="924301" y="428173"/>
                  </a:lnTo>
                  <a:lnTo>
                    <a:pt x="935741" y="428173"/>
                  </a:lnTo>
                  <a:lnTo>
                    <a:pt x="947180" y="428173"/>
                  </a:lnTo>
                  <a:lnTo>
                    <a:pt x="958620" y="428173"/>
                  </a:lnTo>
                  <a:lnTo>
                    <a:pt x="970059" y="428173"/>
                  </a:lnTo>
                  <a:lnTo>
                    <a:pt x="981499" y="428173"/>
                  </a:lnTo>
                  <a:lnTo>
                    <a:pt x="992938" y="428173"/>
                  </a:lnTo>
                  <a:lnTo>
                    <a:pt x="1004378" y="428173"/>
                  </a:lnTo>
                  <a:lnTo>
                    <a:pt x="1015818" y="428173"/>
                  </a:lnTo>
                  <a:lnTo>
                    <a:pt x="1027257" y="428173"/>
                  </a:lnTo>
                  <a:lnTo>
                    <a:pt x="1038697" y="428173"/>
                  </a:lnTo>
                  <a:lnTo>
                    <a:pt x="1050136" y="428173"/>
                  </a:lnTo>
                  <a:lnTo>
                    <a:pt x="1061576" y="428173"/>
                  </a:lnTo>
                  <a:lnTo>
                    <a:pt x="1073015" y="428173"/>
                  </a:lnTo>
                  <a:lnTo>
                    <a:pt x="1084455" y="428173"/>
                  </a:lnTo>
                  <a:lnTo>
                    <a:pt x="1095894" y="428173"/>
                  </a:lnTo>
                  <a:lnTo>
                    <a:pt x="1107334" y="428173"/>
                  </a:lnTo>
                  <a:lnTo>
                    <a:pt x="1118773" y="428173"/>
                  </a:lnTo>
                  <a:lnTo>
                    <a:pt x="1130213" y="428173"/>
                  </a:lnTo>
                  <a:lnTo>
                    <a:pt x="1141652" y="428173"/>
                  </a:lnTo>
                  <a:lnTo>
                    <a:pt x="1153092" y="428173"/>
                  </a:lnTo>
                  <a:lnTo>
                    <a:pt x="1164531" y="428173"/>
                  </a:lnTo>
                  <a:lnTo>
                    <a:pt x="1175971" y="428173"/>
                  </a:lnTo>
                  <a:lnTo>
                    <a:pt x="1187406" y="428173"/>
                  </a:lnTo>
                  <a:lnTo>
                    <a:pt x="1198845" y="428173"/>
                  </a:lnTo>
                  <a:lnTo>
                    <a:pt x="1210285" y="428173"/>
                  </a:lnTo>
                  <a:lnTo>
                    <a:pt x="1221724" y="428173"/>
                  </a:lnTo>
                  <a:lnTo>
                    <a:pt x="1233164" y="428173"/>
                  </a:lnTo>
                  <a:lnTo>
                    <a:pt x="1244603" y="428173"/>
                  </a:lnTo>
                  <a:lnTo>
                    <a:pt x="1256043" y="428173"/>
                  </a:lnTo>
                  <a:lnTo>
                    <a:pt x="1267482" y="428173"/>
                  </a:lnTo>
                  <a:lnTo>
                    <a:pt x="1278922" y="428173"/>
                  </a:lnTo>
                  <a:lnTo>
                    <a:pt x="1290361" y="428173"/>
                  </a:lnTo>
                  <a:lnTo>
                    <a:pt x="1301801" y="428173"/>
                  </a:lnTo>
                  <a:lnTo>
                    <a:pt x="1313240" y="428173"/>
                  </a:lnTo>
                  <a:lnTo>
                    <a:pt x="1324680" y="428173"/>
                  </a:lnTo>
                  <a:lnTo>
                    <a:pt x="1336120" y="428173"/>
                  </a:lnTo>
                  <a:lnTo>
                    <a:pt x="1347559" y="428173"/>
                  </a:lnTo>
                  <a:lnTo>
                    <a:pt x="1358999" y="428173"/>
                  </a:lnTo>
                  <a:lnTo>
                    <a:pt x="1370438" y="428173"/>
                  </a:lnTo>
                  <a:lnTo>
                    <a:pt x="1381878" y="428173"/>
                  </a:lnTo>
                  <a:lnTo>
                    <a:pt x="1393317" y="428173"/>
                  </a:lnTo>
                  <a:lnTo>
                    <a:pt x="1404757" y="428173"/>
                  </a:lnTo>
                  <a:lnTo>
                    <a:pt x="1416196" y="428173"/>
                  </a:lnTo>
                  <a:lnTo>
                    <a:pt x="1427636" y="428173"/>
                  </a:lnTo>
                  <a:lnTo>
                    <a:pt x="1439075" y="428173"/>
                  </a:lnTo>
                  <a:lnTo>
                    <a:pt x="1450515" y="428173"/>
                  </a:lnTo>
                  <a:lnTo>
                    <a:pt x="1461954" y="428173"/>
                  </a:lnTo>
                  <a:lnTo>
                    <a:pt x="1473394" y="428173"/>
                  </a:lnTo>
                  <a:lnTo>
                    <a:pt x="1484833" y="428173"/>
                  </a:lnTo>
                  <a:lnTo>
                    <a:pt x="1496273" y="428173"/>
                  </a:lnTo>
                  <a:lnTo>
                    <a:pt x="1507712" y="428173"/>
                  </a:lnTo>
                  <a:lnTo>
                    <a:pt x="1519152" y="428173"/>
                  </a:lnTo>
                  <a:lnTo>
                    <a:pt x="1530591" y="428173"/>
                  </a:lnTo>
                  <a:lnTo>
                    <a:pt x="1542031" y="428173"/>
                  </a:lnTo>
                  <a:lnTo>
                    <a:pt x="1553471" y="428173"/>
                  </a:lnTo>
                  <a:lnTo>
                    <a:pt x="1564910" y="428173"/>
                  </a:lnTo>
                  <a:lnTo>
                    <a:pt x="1576349" y="428173"/>
                  </a:lnTo>
                  <a:lnTo>
                    <a:pt x="1587789" y="428173"/>
                  </a:lnTo>
                  <a:lnTo>
                    <a:pt x="1599229" y="428173"/>
                  </a:lnTo>
                  <a:lnTo>
                    <a:pt x="1610668" y="428173"/>
                  </a:lnTo>
                  <a:lnTo>
                    <a:pt x="1622107" y="428173"/>
                  </a:lnTo>
                  <a:lnTo>
                    <a:pt x="1633547" y="428173"/>
                  </a:lnTo>
                  <a:lnTo>
                    <a:pt x="1644987" y="428173"/>
                  </a:lnTo>
                  <a:lnTo>
                    <a:pt x="1656426" y="428173"/>
                  </a:lnTo>
                  <a:lnTo>
                    <a:pt x="1667866" y="428173"/>
                  </a:lnTo>
                  <a:lnTo>
                    <a:pt x="1679305" y="428173"/>
                  </a:lnTo>
                  <a:lnTo>
                    <a:pt x="1690745" y="428173"/>
                  </a:lnTo>
                  <a:lnTo>
                    <a:pt x="1702184" y="428173"/>
                  </a:lnTo>
                  <a:lnTo>
                    <a:pt x="1713619" y="428173"/>
                  </a:lnTo>
                  <a:lnTo>
                    <a:pt x="1725063" y="428173"/>
                  </a:lnTo>
                  <a:lnTo>
                    <a:pt x="1736498" y="428173"/>
                  </a:lnTo>
                  <a:lnTo>
                    <a:pt x="1747938" y="428173"/>
                  </a:lnTo>
                  <a:lnTo>
                    <a:pt x="1759377" y="428173"/>
                  </a:lnTo>
                  <a:lnTo>
                    <a:pt x="1770817" y="428173"/>
                  </a:lnTo>
                  <a:lnTo>
                    <a:pt x="1782256" y="428173"/>
                  </a:lnTo>
                  <a:lnTo>
                    <a:pt x="1793696" y="428173"/>
                  </a:lnTo>
                  <a:lnTo>
                    <a:pt x="1805135" y="428173"/>
                  </a:lnTo>
                  <a:lnTo>
                    <a:pt x="1816575" y="428173"/>
                  </a:lnTo>
                  <a:lnTo>
                    <a:pt x="1828014" y="428173"/>
                  </a:lnTo>
                  <a:lnTo>
                    <a:pt x="1839454" y="428173"/>
                  </a:lnTo>
                  <a:lnTo>
                    <a:pt x="1850893" y="428173"/>
                  </a:lnTo>
                  <a:lnTo>
                    <a:pt x="1862333" y="428173"/>
                  </a:lnTo>
                  <a:lnTo>
                    <a:pt x="1873772" y="428173"/>
                  </a:lnTo>
                  <a:lnTo>
                    <a:pt x="1885212" y="428173"/>
                  </a:lnTo>
                  <a:lnTo>
                    <a:pt x="1896651" y="428173"/>
                  </a:lnTo>
                  <a:lnTo>
                    <a:pt x="1908091" y="428173"/>
                  </a:lnTo>
                  <a:lnTo>
                    <a:pt x="1919531" y="428173"/>
                  </a:lnTo>
                  <a:lnTo>
                    <a:pt x="1930970" y="428173"/>
                  </a:lnTo>
                  <a:lnTo>
                    <a:pt x="1942409" y="428173"/>
                  </a:lnTo>
                  <a:lnTo>
                    <a:pt x="1953849" y="428173"/>
                  </a:lnTo>
                  <a:lnTo>
                    <a:pt x="1965289" y="428173"/>
                  </a:lnTo>
                  <a:lnTo>
                    <a:pt x="1976728" y="428173"/>
                  </a:lnTo>
                  <a:lnTo>
                    <a:pt x="1988168" y="428173"/>
                  </a:lnTo>
                  <a:lnTo>
                    <a:pt x="1999607" y="428173"/>
                  </a:lnTo>
                  <a:lnTo>
                    <a:pt x="2011047" y="428173"/>
                  </a:lnTo>
                  <a:lnTo>
                    <a:pt x="2022486" y="428173"/>
                  </a:lnTo>
                  <a:lnTo>
                    <a:pt x="2033926" y="428173"/>
                  </a:lnTo>
                  <a:lnTo>
                    <a:pt x="2045365" y="428173"/>
                  </a:lnTo>
                  <a:lnTo>
                    <a:pt x="2056805" y="428173"/>
                  </a:lnTo>
                  <a:lnTo>
                    <a:pt x="2068244" y="428173"/>
                  </a:lnTo>
                  <a:lnTo>
                    <a:pt x="2079684" y="428173"/>
                  </a:lnTo>
                  <a:lnTo>
                    <a:pt x="2091123" y="428173"/>
                  </a:lnTo>
                  <a:lnTo>
                    <a:pt x="2102563" y="428173"/>
                  </a:lnTo>
                  <a:lnTo>
                    <a:pt x="2114002" y="428173"/>
                  </a:lnTo>
                  <a:lnTo>
                    <a:pt x="2125442" y="428173"/>
                  </a:lnTo>
                  <a:lnTo>
                    <a:pt x="2136882" y="428173"/>
                  </a:lnTo>
                  <a:lnTo>
                    <a:pt x="2148321" y="428173"/>
                  </a:lnTo>
                  <a:lnTo>
                    <a:pt x="2159760" y="428173"/>
                  </a:lnTo>
                  <a:lnTo>
                    <a:pt x="2171200" y="428173"/>
                  </a:lnTo>
                  <a:lnTo>
                    <a:pt x="2182640" y="428173"/>
                  </a:lnTo>
                  <a:lnTo>
                    <a:pt x="2194079" y="428173"/>
                  </a:lnTo>
                  <a:lnTo>
                    <a:pt x="2205519" y="428173"/>
                  </a:lnTo>
                  <a:lnTo>
                    <a:pt x="2216958" y="428173"/>
                  </a:lnTo>
                  <a:lnTo>
                    <a:pt x="2228393" y="428173"/>
                  </a:lnTo>
                  <a:lnTo>
                    <a:pt x="2239837" y="428173"/>
                  </a:lnTo>
                  <a:lnTo>
                    <a:pt x="2251272" y="428173"/>
                  </a:lnTo>
                  <a:lnTo>
                    <a:pt x="2262716" y="428173"/>
                  </a:lnTo>
                  <a:lnTo>
                    <a:pt x="2274151" y="428173"/>
                  </a:lnTo>
                  <a:lnTo>
                    <a:pt x="2285591" y="428173"/>
                  </a:lnTo>
                  <a:lnTo>
                    <a:pt x="2297030" y="428173"/>
                  </a:lnTo>
                  <a:lnTo>
                    <a:pt x="2308470" y="428173"/>
                  </a:lnTo>
                  <a:lnTo>
                    <a:pt x="2319909" y="428173"/>
                  </a:lnTo>
                  <a:lnTo>
                    <a:pt x="2331349" y="428173"/>
                  </a:lnTo>
                  <a:lnTo>
                    <a:pt x="2342788" y="428173"/>
                  </a:lnTo>
                  <a:lnTo>
                    <a:pt x="2354228" y="428173"/>
                  </a:lnTo>
                  <a:lnTo>
                    <a:pt x="2365667" y="428173"/>
                  </a:lnTo>
                  <a:lnTo>
                    <a:pt x="2377107" y="428173"/>
                  </a:lnTo>
                  <a:lnTo>
                    <a:pt x="2388546" y="428173"/>
                  </a:lnTo>
                  <a:lnTo>
                    <a:pt x="2399986" y="428173"/>
                  </a:lnTo>
                  <a:lnTo>
                    <a:pt x="2411425" y="428173"/>
                  </a:lnTo>
                  <a:lnTo>
                    <a:pt x="2422865" y="428173"/>
                  </a:lnTo>
                  <a:lnTo>
                    <a:pt x="2434304" y="428173"/>
                  </a:lnTo>
                  <a:lnTo>
                    <a:pt x="2445744" y="428173"/>
                  </a:lnTo>
                  <a:lnTo>
                    <a:pt x="2457184" y="428173"/>
                  </a:lnTo>
                  <a:lnTo>
                    <a:pt x="2468623" y="428173"/>
                  </a:lnTo>
                  <a:lnTo>
                    <a:pt x="2480062" y="428173"/>
                  </a:lnTo>
                  <a:lnTo>
                    <a:pt x="2491502" y="428173"/>
                  </a:lnTo>
                  <a:lnTo>
                    <a:pt x="2502942" y="428173"/>
                  </a:lnTo>
                  <a:lnTo>
                    <a:pt x="2514381" y="428173"/>
                  </a:lnTo>
                  <a:lnTo>
                    <a:pt x="2525821" y="428173"/>
                  </a:lnTo>
                  <a:lnTo>
                    <a:pt x="2537260" y="428173"/>
                  </a:lnTo>
                  <a:lnTo>
                    <a:pt x="2548700" y="428173"/>
                  </a:lnTo>
                  <a:lnTo>
                    <a:pt x="2560139" y="428173"/>
                  </a:lnTo>
                  <a:lnTo>
                    <a:pt x="2571579" y="428173"/>
                  </a:lnTo>
                  <a:lnTo>
                    <a:pt x="2583018" y="428173"/>
                  </a:lnTo>
                  <a:lnTo>
                    <a:pt x="2594458" y="428173"/>
                  </a:lnTo>
                  <a:lnTo>
                    <a:pt x="2605897" y="428173"/>
                  </a:lnTo>
                  <a:lnTo>
                    <a:pt x="2617337" y="428173"/>
                  </a:lnTo>
                  <a:lnTo>
                    <a:pt x="2628776" y="428173"/>
                  </a:lnTo>
                  <a:lnTo>
                    <a:pt x="2640216" y="428173"/>
                  </a:lnTo>
                  <a:lnTo>
                    <a:pt x="2651655" y="428173"/>
                  </a:lnTo>
                  <a:lnTo>
                    <a:pt x="2663095" y="428173"/>
                  </a:lnTo>
                  <a:lnTo>
                    <a:pt x="2674535" y="428173"/>
                  </a:lnTo>
                  <a:lnTo>
                    <a:pt x="2685974" y="428173"/>
                  </a:lnTo>
                  <a:lnTo>
                    <a:pt x="2697413" y="428173"/>
                  </a:lnTo>
                  <a:lnTo>
                    <a:pt x="2708853" y="428173"/>
                  </a:lnTo>
                  <a:lnTo>
                    <a:pt x="2720293" y="428173"/>
                  </a:lnTo>
                  <a:lnTo>
                    <a:pt x="2731727" y="428173"/>
                  </a:lnTo>
                  <a:lnTo>
                    <a:pt x="2743172" y="428173"/>
                  </a:lnTo>
                  <a:lnTo>
                    <a:pt x="2754611" y="428173"/>
                  </a:lnTo>
                  <a:lnTo>
                    <a:pt x="2766046" y="428173"/>
                  </a:lnTo>
                  <a:lnTo>
                    <a:pt x="2777490" y="428173"/>
                  </a:lnTo>
                  <a:lnTo>
                    <a:pt x="2788925" y="428173"/>
                  </a:lnTo>
                  <a:lnTo>
                    <a:pt x="2800364" y="428173"/>
                  </a:lnTo>
                  <a:lnTo>
                    <a:pt x="2811804" y="428173"/>
                  </a:lnTo>
                  <a:lnTo>
                    <a:pt x="2823243" y="428173"/>
                  </a:lnTo>
                  <a:lnTo>
                    <a:pt x="2834683" y="428173"/>
                  </a:lnTo>
                  <a:lnTo>
                    <a:pt x="2846123" y="428173"/>
                  </a:lnTo>
                  <a:lnTo>
                    <a:pt x="2857562" y="428173"/>
                  </a:lnTo>
                  <a:lnTo>
                    <a:pt x="2869001" y="428173"/>
                  </a:lnTo>
                  <a:lnTo>
                    <a:pt x="2880441" y="428173"/>
                  </a:lnTo>
                  <a:lnTo>
                    <a:pt x="2891881" y="428173"/>
                  </a:lnTo>
                  <a:lnTo>
                    <a:pt x="2903320" y="428173"/>
                  </a:lnTo>
                  <a:lnTo>
                    <a:pt x="2914760" y="428173"/>
                  </a:lnTo>
                  <a:lnTo>
                    <a:pt x="2926199" y="428173"/>
                  </a:lnTo>
                  <a:lnTo>
                    <a:pt x="2937639" y="428173"/>
                  </a:lnTo>
                  <a:lnTo>
                    <a:pt x="2949078" y="428173"/>
                  </a:lnTo>
                  <a:lnTo>
                    <a:pt x="2960518" y="428173"/>
                  </a:lnTo>
                  <a:lnTo>
                    <a:pt x="2971957" y="428173"/>
                  </a:lnTo>
                  <a:lnTo>
                    <a:pt x="2983397" y="428173"/>
                  </a:lnTo>
                  <a:lnTo>
                    <a:pt x="2994837" y="428173"/>
                  </a:lnTo>
                  <a:lnTo>
                    <a:pt x="3006276" y="428173"/>
                  </a:lnTo>
                  <a:lnTo>
                    <a:pt x="3017715" y="428173"/>
                  </a:lnTo>
                  <a:lnTo>
                    <a:pt x="3029155" y="428173"/>
                  </a:lnTo>
                  <a:lnTo>
                    <a:pt x="3040594" y="428173"/>
                  </a:lnTo>
                  <a:lnTo>
                    <a:pt x="3052034" y="428173"/>
                  </a:lnTo>
                  <a:lnTo>
                    <a:pt x="3063474" y="428173"/>
                  </a:lnTo>
                  <a:lnTo>
                    <a:pt x="3074913" y="428173"/>
                  </a:lnTo>
                  <a:lnTo>
                    <a:pt x="3086352" y="428173"/>
                  </a:lnTo>
                  <a:lnTo>
                    <a:pt x="3097792" y="428173"/>
                  </a:lnTo>
                  <a:lnTo>
                    <a:pt x="3109232" y="428173"/>
                  </a:lnTo>
                  <a:lnTo>
                    <a:pt x="3120671" y="428173"/>
                  </a:lnTo>
                  <a:lnTo>
                    <a:pt x="3132111" y="428173"/>
                  </a:lnTo>
                  <a:lnTo>
                    <a:pt x="3143550" y="428173"/>
                  </a:lnTo>
                  <a:lnTo>
                    <a:pt x="3154990" y="428173"/>
                  </a:lnTo>
                  <a:lnTo>
                    <a:pt x="3166429" y="428173"/>
                  </a:lnTo>
                  <a:lnTo>
                    <a:pt x="3177869" y="428173"/>
                  </a:lnTo>
                  <a:lnTo>
                    <a:pt x="3189308" y="428173"/>
                  </a:lnTo>
                  <a:lnTo>
                    <a:pt x="3200748" y="428173"/>
                  </a:lnTo>
                  <a:lnTo>
                    <a:pt x="3212187" y="428173"/>
                  </a:lnTo>
                  <a:lnTo>
                    <a:pt x="3223627" y="428173"/>
                  </a:lnTo>
                  <a:lnTo>
                    <a:pt x="3235066" y="428173"/>
                  </a:lnTo>
                  <a:lnTo>
                    <a:pt x="3246501" y="428173"/>
                  </a:lnTo>
                  <a:lnTo>
                    <a:pt x="3257945" y="428173"/>
                  </a:lnTo>
                  <a:lnTo>
                    <a:pt x="3269385" y="428173"/>
                  </a:lnTo>
                  <a:lnTo>
                    <a:pt x="3280825" y="428173"/>
                  </a:lnTo>
                  <a:lnTo>
                    <a:pt x="3292264" y="428173"/>
                  </a:lnTo>
                  <a:lnTo>
                    <a:pt x="3303699" y="428173"/>
                  </a:lnTo>
                  <a:lnTo>
                    <a:pt x="3315143" y="428173"/>
                  </a:lnTo>
                  <a:lnTo>
                    <a:pt x="3326578" y="428173"/>
                  </a:lnTo>
                  <a:lnTo>
                    <a:pt x="3338017" y="428173"/>
                  </a:lnTo>
                  <a:lnTo>
                    <a:pt x="3349457" y="428173"/>
                  </a:lnTo>
                  <a:lnTo>
                    <a:pt x="3360896" y="428173"/>
                  </a:lnTo>
                  <a:lnTo>
                    <a:pt x="3372336" y="428173"/>
                  </a:lnTo>
                  <a:lnTo>
                    <a:pt x="3383776" y="428173"/>
                  </a:lnTo>
                  <a:lnTo>
                    <a:pt x="3395215" y="428173"/>
                  </a:lnTo>
                  <a:lnTo>
                    <a:pt x="3406654" y="428173"/>
                  </a:lnTo>
                  <a:lnTo>
                    <a:pt x="3418094" y="428173"/>
                  </a:lnTo>
                  <a:lnTo>
                    <a:pt x="3429534" y="428173"/>
                  </a:lnTo>
                  <a:lnTo>
                    <a:pt x="3440973" y="428173"/>
                  </a:lnTo>
                  <a:lnTo>
                    <a:pt x="3452413" y="428173"/>
                  </a:lnTo>
                  <a:lnTo>
                    <a:pt x="3463852" y="428173"/>
                  </a:lnTo>
                  <a:lnTo>
                    <a:pt x="3475292" y="428173"/>
                  </a:lnTo>
                  <a:lnTo>
                    <a:pt x="3486731" y="428173"/>
                  </a:lnTo>
                  <a:lnTo>
                    <a:pt x="3498171" y="428173"/>
                  </a:lnTo>
                  <a:lnTo>
                    <a:pt x="3509610" y="428173"/>
                  </a:lnTo>
                  <a:lnTo>
                    <a:pt x="3521050" y="428173"/>
                  </a:lnTo>
                  <a:lnTo>
                    <a:pt x="3532489" y="428173"/>
                  </a:lnTo>
                  <a:lnTo>
                    <a:pt x="3543929" y="428173"/>
                  </a:lnTo>
                  <a:lnTo>
                    <a:pt x="3555368" y="428173"/>
                  </a:lnTo>
                  <a:lnTo>
                    <a:pt x="3566808" y="428173"/>
                  </a:lnTo>
                  <a:lnTo>
                    <a:pt x="3578247" y="428173"/>
                  </a:lnTo>
                  <a:lnTo>
                    <a:pt x="3589687" y="428173"/>
                  </a:lnTo>
                  <a:lnTo>
                    <a:pt x="3601127" y="428173"/>
                  </a:lnTo>
                  <a:lnTo>
                    <a:pt x="3612566" y="428173"/>
                  </a:lnTo>
                  <a:lnTo>
                    <a:pt x="3624005" y="428173"/>
                  </a:lnTo>
                  <a:lnTo>
                    <a:pt x="3635445" y="428173"/>
                  </a:lnTo>
                  <a:lnTo>
                    <a:pt x="3646885" y="428173"/>
                  </a:lnTo>
                  <a:lnTo>
                    <a:pt x="3658324" y="428173"/>
                  </a:lnTo>
                  <a:lnTo>
                    <a:pt x="3669764" y="428173"/>
                  </a:lnTo>
                  <a:lnTo>
                    <a:pt x="3681203" y="428173"/>
                  </a:lnTo>
                  <a:lnTo>
                    <a:pt x="3692643" y="428173"/>
                  </a:lnTo>
                  <a:lnTo>
                    <a:pt x="3704082" y="428173"/>
                  </a:lnTo>
                  <a:lnTo>
                    <a:pt x="3715522" y="428173"/>
                  </a:lnTo>
                  <a:lnTo>
                    <a:pt x="3726961" y="428173"/>
                  </a:lnTo>
                  <a:lnTo>
                    <a:pt x="3738401" y="428173"/>
                  </a:lnTo>
                  <a:lnTo>
                    <a:pt x="3749840" y="428173"/>
                  </a:lnTo>
                  <a:lnTo>
                    <a:pt x="3761280" y="428173"/>
                  </a:lnTo>
                  <a:lnTo>
                    <a:pt x="3772719" y="428173"/>
                  </a:lnTo>
                  <a:lnTo>
                    <a:pt x="3784154" y="428173"/>
                  </a:lnTo>
                  <a:lnTo>
                    <a:pt x="3795598" y="428173"/>
                  </a:lnTo>
                  <a:lnTo>
                    <a:pt x="3807033" y="428173"/>
                  </a:lnTo>
                  <a:lnTo>
                    <a:pt x="3818473" y="428173"/>
                  </a:lnTo>
                  <a:lnTo>
                    <a:pt x="3829917" y="428173"/>
                  </a:lnTo>
                  <a:lnTo>
                    <a:pt x="3841352" y="428173"/>
                  </a:lnTo>
                  <a:lnTo>
                    <a:pt x="3852791" y="428173"/>
                  </a:lnTo>
                  <a:lnTo>
                    <a:pt x="3864231" y="428173"/>
                  </a:lnTo>
                  <a:lnTo>
                    <a:pt x="3875670" y="428173"/>
                  </a:lnTo>
                  <a:lnTo>
                    <a:pt x="3887110" y="428173"/>
                  </a:lnTo>
                  <a:lnTo>
                    <a:pt x="3898549" y="428173"/>
                  </a:lnTo>
                  <a:lnTo>
                    <a:pt x="3909989" y="428173"/>
                  </a:lnTo>
                  <a:lnTo>
                    <a:pt x="3921447" y="428173"/>
                  </a:lnTo>
                  <a:lnTo>
                    <a:pt x="3932878" y="428173"/>
                  </a:lnTo>
                  <a:lnTo>
                    <a:pt x="3944307" y="428173"/>
                  </a:lnTo>
                  <a:lnTo>
                    <a:pt x="3955737" y="428173"/>
                  </a:lnTo>
                  <a:lnTo>
                    <a:pt x="3967167" y="428173"/>
                  </a:lnTo>
                  <a:lnTo>
                    <a:pt x="3978645" y="428173"/>
                  </a:lnTo>
                  <a:lnTo>
                    <a:pt x="3990075" y="428173"/>
                  </a:lnTo>
                  <a:lnTo>
                    <a:pt x="4001505" y="428173"/>
                  </a:lnTo>
                  <a:lnTo>
                    <a:pt x="4012935" y="428173"/>
                  </a:lnTo>
                  <a:lnTo>
                    <a:pt x="4024365" y="428173"/>
                  </a:lnTo>
                  <a:lnTo>
                    <a:pt x="4035843" y="428173"/>
                  </a:lnTo>
                  <a:lnTo>
                    <a:pt x="4047273" y="428173"/>
                  </a:lnTo>
                  <a:lnTo>
                    <a:pt x="4058702" y="428173"/>
                  </a:lnTo>
                  <a:lnTo>
                    <a:pt x="4070133" y="428173"/>
                  </a:lnTo>
                  <a:lnTo>
                    <a:pt x="4081563" y="428173"/>
                  </a:lnTo>
                  <a:lnTo>
                    <a:pt x="4093040" y="428173"/>
                  </a:lnTo>
                  <a:lnTo>
                    <a:pt x="4104471" y="428173"/>
                  </a:lnTo>
                  <a:lnTo>
                    <a:pt x="4115900" y="428173"/>
                  </a:lnTo>
                  <a:lnTo>
                    <a:pt x="4127330" y="428173"/>
                  </a:lnTo>
                  <a:lnTo>
                    <a:pt x="4138760" y="428173"/>
                  </a:lnTo>
                  <a:lnTo>
                    <a:pt x="4150238" y="428173"/>
                  </a:lnTo>
                  <a:lnTo>
                    <a:pt x="4161668" y="428173"/>
                  </a:lnTo>
                  <a:lnTo>
                    <a:pt x="4173098" y="428173"/>
                  </a:lnTo>
                  <a:lnTo>
                    <a:pt x="4184528" y="428173"/>
                  </a:lnTo>
                  <a:lnTo>
                    <a:pt x="4195958" y="428173"/>
                  </a:lnTo>
                  <a:lnTo>
                    <a:pt x="4207436" y="428173"/>
                  </a:lnTo>
                  <a:lnTo>
                    <a:pt x="4218865" y="428173"/>
                  </a:lnTo>
                  <a:lnTo>
                    <a:pt x="4230296" y="428173"/>
                  </a:lnTo>
                  <a:lnTo>
                    <a:pt x="4241726" y="428173"/>
                  </a:lnTo>
                  <a:lnTo>
                    <a:pt x="4253156" y="428173"/>
                  </a:lnTo>
                  <a:lnTo>
                    <a:pt x="4264634" y="428173"/>
                  </a:lnTo>
                  <a:lnTo>
                    <a:pt x="4276063" y="428173"/>
                  </a:lnTo>
                  <a:lnTo>
                    <a:pt x="4287493" y="428173"/>
                  </a:lnTo>
                  <a:lnTo>
                    <a:pt x="4298923" y="428173"/>
                  </a:lnTo>
                  <a:lnTo>
                    <a:pt x="4310353" y="428173"/>
                  </a:lnTo>
                  <a:lnTo>
                    <a:pt x="4321831" y="428173"/>
                  </a:lnTo>
                  <a:lnTo>
                    <a:pt x="4333261" y="428173"/>
                  </a:lnTo>
                  <a:lnTo>
                    <a:pt x="4344691" y="428173"/>
                  </a:lnTo>
                  <a:lnTo>
                    <a:pt x="4356121" y="428173"/>
                  </a:lnTo>
                  <a:lnTo>
                    <a:pt x="4367551" y="428173"/>
                  </a:lnTo>
                  <a:lnTo>
                    <a:pt x="4379028" y="428173"/>
                  </a:lnTo>
                  <a:lnTo>
                    <a:pt x="4390458" y="428173"/>
                  </a:lnTo>
                  <a:lnTo>
                    <a:pt x="4401889" y="428173"/>
                  </a:lnTo>
                  <a:lnTo>
                    <a:pt x="4413319" y="428173"/>
                  </a:lnTo>
                  <a:lnTo>
                    <a:pt x="4424749" y="428173"/>
                  </a:lnTo>
                  <a:lnTo>
                    <a:pt x="4436226" y="428173"/>
                  </a:lnTo>
                  <a:lnTo>
                    <a:pt x="4447656" y="428173"/>
                  </a:lnTo>
                  <a:lnTo>
                    <a:pt x="4459086" y="428173"/>
                  </a:lnTo>
                  <a:lnTo>
                    <a:pt x="4470516" y="428173"/>
                  </a:lnTo>
                  <a:lnTo>
                    <a:pt x="4481946" y="428173"/>
                  </a:lnTo>
                  <a:lnTo>
                    <a:pt x="4493424" y="428173"/>
                  </a:lnTo>
                  <a:lnTo>
                    <a:pt x="4504854" y="428173"/>
                  </a:lnTo>
                  <a:lnTo>
                    <a:pt x="4516284" y="428173"/>
                  </a:lnTo>
                  <a:lnTo>
                    <a:pt x="4527714" y="428173"/>
                  </a:lnTo>
                  <a:lnTo>
                    <a:pt x="4539144" y="428173"/>
                  </a:lnTo>
                  <a:lnTo>
                    <a:pt x="4550621" y="428173"/>
                  </a:lnTo>
                  <a:lnTo>
                    <a:pt x="4562051" y="428173"/>
                  </a:lnTo>
                  <a:lnTo>
                    <a:pt x="4573482" y="428173"/>
                  </a:lnTo>
                  <a:lnTo>
                    <a:pt x="4584912" y="428173"/>
                  </a:lnTo>
                  <a:lnTo>
                    <a:pt x="4596341" y="428173"/>
                  </a:lnTo>
                  <a:lnTo>
                    <a:pt x="4607771" y="428173"/>
                  </a:lnTo>
                  <a:lnTo>
                    <a:pt x="4619249" y="428173"/>
                  </a:lnTo>
                  <a:lnTo>
                    <a:pt x="4630679" y="428173"/>
                  </a:lnTo>
                  <a:lnTo>
                    <a:pt x="4642109" y="428173"/>
                  </a:lnTo>
                  <a:lnTo>
                    <a:pt x="4653539" y="428173"/>
                  </a:lnTo>
                  <a:lnTo>
                    <a:pt x="4664969" y="428173"/>
                  </a:lnTo>
                  <a:lnTo>
                    <a:pt x="4676447" y="428173"/>
                  </a:lnTo>
                  <a:lnTo>
                    <a:pt x="4687877" y="428173"/>
                  </a:lnTo>
                  <a:lnTo>
                    <a:pt x="4699306" y="428173"/>
                  </a:lnTo>
                  <a:lnTo>
                    <a:pt x="4710737" y="428173"/>
                  </a:lnTo>
                  <a:lnTo>
                    <a:pt x="4722167" y="428173"/>
                  </a:lnTo>
                  <a:lnTo>
                    <a:pt x="4733644" y="428173"/>
                  </a:lnTo>
                  <a:lnTo>
                    <a:pt x="4745075" y="428173"/>
                  </a:lnTo>
                  <a:lnTo>
                    <a:pt x="4756504" y="428173"/>
                  </a:lnTo>
                  <a:lnTo>
                    <a:pt x="4767934" y="428173"/>
                  </a:lnTo>
                  <a:lnTo>
                    <a:pt x="4779364" y="428173"/>
                  </a:lnTo>
                  <a:lnTo>
                    <a:pt x="4790842" y="428173"/>
                  </a:lnTo>
                  <a:lnTo>
                    <a:pt x="4802272" y="428173"/>
                  </a:lnTo>
                  <a:lnTo>
                    <a:pt x="4813702" y="428173"/>
                  </a:lnTo>
                  <a:lnTo>
                    <a:pt x="4825132" y="428173"/>
                  </a:lnTo>
                  <a:lnTo>
                    <a:pt x="4836562" y="428173"/>
                  </a:lnTo>
                  <a:lnTo>
                    <a:pt x="4848040" y="428173"/>
                  </a:lnTo>
                  <a:lnTo>
                    <a:pt x="4859469" y="428173"/>
                  </a:lnTo>
                  <a:lnTo>
                    <a:pt x="4870899" y="428173"/>
                  </a:lnTo>
                  <a:lnTo>
                    <a:pt x="4882330" y="428173"/>
                  </a:lnTo>
                  <a:lnTo>
                    <a:pt x="4893760" y="428173"/>
                  </a:lnTo>
                  <a:lnTo>
                    <a:pt x="4905237" y="428173"/>
                  </a:lnTo>
                  <a:lnTo>
                    <a:pt x="4916667" y="428173"/>
                  </a:lnTo>
                  <a:lnTo>
                    <a:pt x="4928097" y="428173"/>
                  </a:lnTo>
                  <a:lnTo>
                    <a:pt x="4939527" y="428173"/>
                  </a:lnTo>
                  <a:lnTo>
                    <a:pt x="4950957" y="428173"/>
                  </a:lnTo>
                  <a:lnTo>
                    <a:pt x="4962435" y="428173"/>
                  </a:lnTo>
                  <a:lnTo>
                    <a:pt x="4973865" y="428173"/>
                  </a:lnTo>
                  <a:lnTo>
                    <a:pt x="4985295" y="428173"/>
                  </a:lnTo>
                  <a:lnTo>
                    <a:pt x="4996725" y="428173"/>
                  </a:lnTo>
                  <a:lnTo>
                    <a:pt x="5008155" y="428173"/>
                  </a:lnTo>
                  <a:lnTo>
                    <a:pt x="5019632" y="428173"/>
                  </a:lnTo>
                  <a:lnTo>
                    <a:pt x="5031062" y="428173"/>
                  </a:lnTo>
                  <a:lnTo>
                    <a:pt x="5042492" y="428173"/>
                  </a:lnTo>
                  <a:lnTo>
                    <a:pt x="5053923" y="428173"/>
                  </a:lnTo>
                  <a:lnTo>
                    <a:pt x="5065353" y="428173"/>
                  </a:lnTo>
                  <a:lnTo>
                    <a:pt x="5076830" y="428173"/>
                  </a:lnTo>
                  <a:lnTo>
                    <a:pt x="5088260" y="428173"/>
                  </a:lnTo>
                  <a:lnTo>
                    <a:pt x="5099690" y="428173"/>
                  </a:lnTo>
                  <a:lnTo>
                    <a:pt x="5111120" y="428173"/>
                  </a:lnTo>
                  <a:lnTo>
                    <a:pt x="5122550" y="428173"/>
                  </a:lnTo>
                  <a:lnTo>
                    <a:pt x="5134028" y="428173"/>
                  </a:lnTo>
                  <a:lnTo>
                    <a:pt x="5145458" y="428173"/>
                  </a:lnTo>
                  <a:lnTo>
                    <a:pt x="5156888" y="428173"/>
                  </a:lnTo>
                  <a:lnTo>
                    <a:pt x="5168318" y="428173"/>
                  </a:lnTo>
                  <a:lnTo>
                    <a:pt x="5179747" y="428173"/>
                  </a:lnTo>
                  <a:lnTo>
                    <a:pt x="5191225" y="428173"/>
                  </a:lnTo>
                  <a:lnTo>
                    <a:pt x="5202655" y="428173"/>
                  </a:lnTo>
                  <a:lnTo>
                    <a:pt x="5214085" y="428173"/>
                  </a:lnTo>
                  <a:lnTo>
                    <a:pt x="5225515" y="428173"/>
                  </a:lnTo>
                  <a:lnTo>
                    <a:pt x="5236945" y="428173"/>
                  </a:lnTo>
                  <a:lnTo>
                    <a:pt x="5248423" y="428173"/>
                  </a:lnTo>
                  <a:lnTo>
                    <a:pt x="5259853" y="428173"/>
                  </a:lnTo>
                  <a:lnTo>
                    <a:pt x="5271283" y="428173"/>
                  </a:lnTo>
                  <a:lnTo>
                    <a:pt x="5282713" y="428173"/>
                  </a:lnTo>
                  <a:lnTo>
                    <a:pt x="5294143" y="428173"/>
                  </a:lnTo>
                  <a:lnTo>
                    <a:pt x="5305621" y="428173"/>
                  </a:lnTo>
                  <a:lnTo>
                    <a:pt x="5317051" y="428173"/>
                  </a:lnTo>
                  <a:lnTo>
                    <a:pt x="5328481" y="428173"/>
                  </a:lnTo>
                  <a:lnTo>
                    <a:pt x="5339910" y="428173"/>
                  </a:lnTo>
                  <a:lnTo>
                    <a:pt x="5351340" y="428173"/>
                  </a:lnTo>
                  <a:lnTo>
                    <a:pt x="5362818" y="428173"/>
                  </a:lnTo>
                  <a:lnTo>
                    <a:pt x="5374248" y="428173"/>
                  </a:lnTo>
                  <a:lnTo>
                    <a:pt x="5385678" y="428173"/>
                  </a:lnTo>
                  <a:lnTo>
                    <a:pt x="5397108" y="428173"/>
                  </a:lnTo>
                  <a:lnTo>
                    <a:pt x="5408538" y="428173"/>
                  </a:lnTo>
                  <a:lnTo>
                    <a:pt x="5420016" y="428173"/>
                  </a:lnTo>
                  <a:lnTo>
                    <a:pt x="5431446" y="428173"/>
                  </a:lnTo>
                  <a:lnTo>
                    <a:pt x="5442876" y="428173"/>
                  </a:lnTo>
                  <a:lnTo>
                    <a:pt x="5454306" y="428173"/>
                  </a:lnTo>
                  <a:lnTo>
                    <a:pt x="5465736" y="428173"/>
                  </a:lnTo>
                  <a:lnTo>
                    <a:pt x="5477214" y="428173"/>
                  </a:lnTo>
                  <a:lnTo>
                    <a:pt x="5488643" y="428173"/>
                  </a:lnTo>
                  <a:lnTo>
                    <a:pt x="5500073" y="428173"/>
                  </a:lnTo>
                  <a:lnTo>
                    <a:pt x="5511503" y="428173"/>
                  </a:lnTo>
                  <a:lnTo>
                    <a:pt x="5522933" y="428173"/>
                  </a:lnTo>
                  <a:lnTo>
                    <a:pt x="5534411" y="428173"/>
                  </a:lnTo>
                  <a:lnTo>
                    <a:pt x="5545841" y="428173"/>
                  </a:lnTo>
                  <a:lnTo>
                    <a:pt x="5557271" y="428173"/>
                  </a:lnTo>
                  <a:lnTo>
                    <a:pt x="5568701" y="428173"/>
                  </a:lnTo>
                  <a:lnTo>
                    <a:pt x="5580131" y="428173"/>
                  </a:lnTo>
                  <a:lnTo>
                    <a:pt x="5591609" y="428173"/>
                  </a:lnTo>
                  <a:lnTo>
                    <a:pt x="5603038" y="428173"/>
                  </a:lnTo>
                  <a:lnTo>
                    <a:pt x="5614469" y="428173"/>
                  </a:lnTo>
                  <a:lnTo>
                    <a:pt x="5625899" y="428173"/>
                  </a:lnTo>
                  <a:lnTo>
                    <a:pt x="5637329" y="428173"/>
                  </a:lnTo>
                  <a:lnTo>
                    <a:pt x="5648759" y="428173"/>
                  </a:lnTo>
                  <a:lnTo>
                    <a:pt x="5660236" y="428173"/>
                  </a:lnTo>
                  <a:lnTo>
                    <a:pt x="5671666" y="428173"/>
                  </a:lnTo>
                  <a:lnTo>
                    <a:pt x="5683096" y="428173"/>
                  </a:lnTo>
                  <a:lnTo>
                    <a:pt x="5694526" y="428173"/>
                  </a:lnTo>
                  <a:lnTo>
                    <a:pt x="5705956" y="428173"/>
                  </a:lnTo>
                  <a:lnTo>
                    <a:pt x="5717434" y="428173"/>
                  </a:lnTo>
                  <a:lnTo>
                    <a:pt x="5728864" y="428173"/>
                  </a:lnTo>
                  <a:lnTo>
                    <a:pt x="5740294" y="428173"/>
                  </a:lnTo>
                  <a:lnTo>
                    <a:pt x="5751724" y="428173"/>
                  </a:lnTo>
                  <a:lnTo>
                    <a:pt x="5763154" y="428173"/>
                  </a:lnTo>
                  <a:lnTo>
                    <a:pt x="5774631" y="428173"/>
                  </a:lnTo>
                  <a:lnTo>
                    <a:pt x="5786062" y="428173"/>
                  </a:lnTo>
                  <a:lnTo>
                    <a:pt x="5797492" y="428173"/>
                  </a:lnTo>
                  <a:lnTo>
                    <a:pt x="5808921" y="428173"/>
                  </a:lnTo>
                  <a:lnTo>
                    <a:pt x="5820351" y="428173"/>
                  </a:lnTo>
                  <a:lnTo>
                    <a:pt x="5831829" y="428173"/>
                  </a:lnTo>
                  <a:lnTo>
                    <a:pt x="5843259" y="428173"/>
                  </a:lnTo>
                  <a:lnTo>
                    <a:pt x="5854689" y="428173"/>
                  </a:lnTo>
                  <a:lnTo>
                    <a:pt x="5866119" y="428173"/>
                  </a:lnTo>
                  <a:lnTo>
                    <a:pt x="5877549" y="428173"/>
                  </a:lnTo>
                  <a:lnTo>
                    <a:pt x="5889027" y="428173"/>
                  </a:lnTo>
                  <a:lnTo>
                    <a:pt x="5900457" y="428173"/>
                  </a:lnTo>
                  <a:lnTo>
                    <a:pt x="5911887" y="428173"/>
                  </a:lnTo>
                  <a:lnTo>
                    <a:pt x="5923317" y="428173"/>
                  </a:lnTo>
                  <a:lnTo>
                    <a:pt x="5934747" y="428173"/>
                  </a:lnTo>
                  <a:lnTo>
                    <a:pt x="5946225" y="428173"/>
                  </a:lnTo>
                  <a:lnTo>
                    <a:pt x="5957655" y="428173"/>
                  </a:lnTo>
                  <a:lnTo>
                    <a:pt x="5969084" y="428173"/>
                  </a:lnTo>
                  <a:lnTo>
                    <a:pt x="5980514" y="428173"/>
                  </a:lnTo>
                  <a:lnTo>
                    <a:pt x="5991944" y="428173"/>
                  </a:lnTo>
                  <a:lnTo>
                    <a:pt x="6003422" y="428173"/>
                  </a:lnTo>
                  <a:lnTo>
                    <a:pt x="6014852" y="428173"/>
                  </a:lnTo>
                  <a:lnTo>
                    <a:pt x="6026282" y="428173"/>
                  </a:lnTo>
                  <a:lnTo>
                    <a:pt x="6037712" y="428173"/>
                  </a:lnTo>
                  <a:lnTo>
                    <a:pt x="6049142" y="428173"/>
                  </a:lnTo>
                  <a:lnTo>
                    <a:pt x="6060620" y="428173"/>
                  </a:lnTo>
                  <a:lnTo>
                    <a:pt x="6072049" y="428173"/>
                  </a:lnTo>
                  <a:lnTo>
                    <a:pt x="6083480" y="428173"/>
                  </a:lnTo>
                  <a:lnTo>
                    <a:pt x="6094910" y="428173"/>
                  </a:lnTo>
                  <a:lnTo>
                    <a:pt x="6106340" y="428173"/>
                  </a:lnTo>
                  <a:lnTo>
                    <a:pt x="6117818" y="428173"/>
                  </a:lnTo>
                  <a:lnTo>
                    <a:pt x="6129247" y="428173"/>
                  </a:lnTo>
                  <a:lnTo>
                    <a:pt x="6140677" y="428173"/>
                  </a:lnTo>
                  <a:lnTo>
                    <a:pt x="6152107" y="428173"/>
                  </a:lnTo>
                  <a:lnTo>
                    <a:pt x="6163537" y="428173"/>
                  </a:lnTo>
                  <a:lnTo>
                    <a:pt x="6175015" y="428173"/>
                  </a:lnTo>
                  <a:lnTo>
                    <a:pt x="6186445" y="428173"/>
                  </a:lnTo>
                  <a:lnTo>
                    <a:pt x="6197875" y="428173"/>
                  </a:lnTo>
                  <a:lnTo>
                    <a:pt x="6209305" y="428173"/>
                  </a:lnTo>
                  <a:lnTo>
                    <a:pt x="6220735" y="428173"/>
                  </a:lnTo>
                  <a:lnTo>
                    <a:pt x="6232212" y="428173"/>
                  </a:lnTo>
                  <a:lnTo>
                    <a:pt x="6243642" y="428173"/>
                  </a:lnTo>
                  <a:lnTo>
                    <a:pt x="6255073" y="428173"/>
                  </a:lnTo>
                  <a:lnTo>
                    <a:pt x="6266503" y="428173"/>
                  </a:lnTo>
                  <a:lnTo>
                    <a:pt x="6277933" y="428173"/>
                  </a:lnTo>
                  <a:lnTo>
                    <a:pt x="6289410" y="428173"/>
                  </a:lnTo>
                  <a:lnTo>
                    <a:pt x="6300840" y="428173"/>
                  </a:lnTo>
                  <a:lnTo>
                    <a:pt x="6312270" y="428173"/>
                  </a:lnTo>
                  <a:lnTo>
                    <a:pt x="6323700" y="428173"/>
                  </a:lnTo>
                  <a:lnTo>
                    <a:pt x="6335130" y="428173"/>
                  </a:lnTo>
                  <a:lnTo>
                    <a:pt x="6346608" y="428173"/>
                  </a:lnTo>
                  <a:lnTo>
                    <a:pt x="6358038" y="428173"/>
                  </a:lnTo>
                  <a:lnTo>
                    <a:pt x="6369468" y="428173"/>
                  </a:lnTo>
                  <a:lnTo>
                    <a:pt x="6380898" y="428173"/>
                  </a:lnTo>
                  <a:lnTo>
                    <a:pt x="6392328" y="428173"/>
                  </a:lnTo>
                  <a:lnTo>
                    <a:pt x="6403805" y="428173"/>
                  </a:lnTo>
                  <a:lnTo>
                    <a:pt x="6415235" y="428173"/>
                  </a:lnTo>
                  <a:lnTo>
                    <a:pt x="6426666" y="428173"/>
                  </a:lnTo>
                  <a:lnTo>
                    <a:pt x="6438096" y="428173"/>
                  </a:lnTo>
                  <a:lnTo>
                    <a:pt x="6449525" y="428173"/>
                  </a:lnTo>
                  <a:lnTo>
                    <a:pt x="6461003" y="428173"/>
                  </a:lnTo>
                  <a:lnTo>
                    <a:pt x="6472433" y="428173"/>
                  </a:lnTo>
                  <a:lnTo>
                    <a:pt x="6483863" y="428173"/>
                  </a:lnTo>
                  <a:lnTo>
                    <a:pt x="6495293" y="428173"/>
                  </a:lnTo>
                  <a:lnTo>
                    <a:pt x="6506723" y="428173"/>
                  </a:lnTo>
                  <a:lnTo>
                    <a:pt x="6518201" y="428173"/>
                  </a:lnTo>
                  <a:lnTo>
                    <a:pt x="6529631" y="428173"/>
                  </a:lnTo>
                  <a:lnTo>
                    <a:pt x="6541061" y="428173"/>
                  </a:lnTo>
                  <a:lnTo>
                    <a:pt x="6552490" y="428173"/>
                  </a:lnTo>
                  <a:lnTo>
                    <a:pt x="6563921" y="428173"/>
                  </a:lnTo>
                  <a:lnTo>
                    <a:pt x="6575398" y="428173"/>
                  </a:lnTo>
                  <a:lnTo>
                    <a:pt x="6586828" y="428173"/>
                  </a:lnTo>
                  <a:lnTo>
                    <a:pt x="6598259" y="428173"/>
                  </a:lnTo>
                  <a:lnTo>
                    <a:pt x="6609688" y="428173"/>
                  </a:lnTo>
                  <a:lnTo>
                    <a:pt x="6621118" y="428173"/>
                  </a:lnTo>
                  <a:lnTo>
                    <a:pt x="6632596" y="428173"/>
                  </a:lnTo>
                  <a:lnTo>
                    <a:pt x="6644026" y="428173"/>
                  </a:lnTo>
                  <a:lnTo>
                    <a:pt x="6655456" y="428173"/>
                  </a:lnTo>
                  <a:lnTo>
                    <a:pt x="6666886" y="428173"/>
                  </a:lnTo>
                  <a:lnTo>
                    <a:pt x="6678316" y="428173"/>
                  </a:lnTo>
                  <a:lnTo>
                    <a:pt x="6689794" y="428173"/>
                  </a:lnTo>
                  <a:lnTo>
                    <a:pt x="6701224" y="428173"/>
                  </a:lnTo>
                  <a:lnTo>
                    <a:pt x="6712653" y="428173"/>
                  </a:lnTo>
                  <a:lnTo>
                    <a:pt x="6724083" y="428173"/>
                  </a:lnTo>
                  <a:lnTo>
                    <a:pt x="6735514" y="428173"/>
                  </a:lnTo>
                  <a:lnTo>
                    <a:pt x="6746944" y="428173"/>
                  </a:lnTo>
                  <a:lnTo>
                    <a:pt x="6758421" y="428173"/>
                  </a:lnTo>
                  <a:lnTo>
                    <a:pt x="6769851" y="428173"/>
                  </a:lnTo>
                  <a:lnTo>
                    <a:pt x="6781281" y="428173"/>
                  </a:lnTo>
                  <a:lnTo>
                    <a:pt x="6792711" y="428173"/>
                  </a:lnTo>
                  <a:lnTo>
                    <a:pt x="6804141" y="428173"/>
                  </a:lnTo>
                  <a:lnTo>
                    <a:pt x="6815619" y="428173"/>
                  </a:lnTo>
                  <a:lnTo>
                    <a:pt x="6827049" y="428173"/>
                  </a:lnTo>
                  <a:lnTo>
                    <a:pt x="6838479" y="428173"/>
                  </a:lnTo>
                  <a:lnTo>
                    <a:pt x="6849909" y="428173"/>
                  </a:lnTo>
                  <a:lnTo>
                    <a:pt x="6861339" y="428173"/>
                  </a:lnTo>
                  <a:lnTo>
                    <a:pt x="6872816" y="428173"/>
                  </a:lnTo>
                  <a:lnTo>
                    <a:pt x="6884246" y="428173"/>
                  </a:lnTo>
                  <a:lnTo>
                    <a:pt x="6895676" y="428173"/>
                  </a:lnTo>
                  <a:lnTo>
                    <a:pt x="6907107" y="428173"/>
                  </a:lnTo>
                  <a:lnTo>
                    <a:pt x="6918537" y="428173"/>
                  </a:lnTo>
                  <a:lnTo>
                    <a:pt x="6930014" y="428173"/>
                  </a:lnTo>
                  <a:lnTo>
                    <a:pt x="6941444" y="428173"/>
                  </a:lnTo>
                  <a:lnTo>
                    <a:pt x="6952874" y="428173"/>
                  </a:lnTo>
                  <a:lnTo>
                    <a:pt x="6964304" y="428173"/>
                  </a:lnTo>
                  <a:lnTo>
                    <a:pt x="6975734" y="428173"/>
                  </a:lnTo>
                  <a:lnTo>
                    <a:pt x="6987212" y="428173"/>
                  </a:lnTo>
                  <a:lnTo>
                    <a:pt x="6998642" y="428173"/>
                  </a:lnTo>
                  <a:lnTo>
                    <a:pt x="7010072" y="428173"/>
                  </a:lnTo>
                  <a:lnTo>
                    <a:pt x="7021502" y="428173"/>
                  </a:lnTo>
                  <a:lnTo>
                    <a:pt x="7032931" y="428173"/>
                  </a:lnTo>
                  <a:lnTo>
                    <a:pt x="7044409" y="428173"/>
                  </a:lnTo>
                  <a:lnTo>
                    <a:pt x="7055839" y="428173"/>
                  </a:lnTo>
                  <a:lnTo>
                    <a:pt x="7067269" y="428173"/>
                  </a:lnTo>
                  <a:lnTo>
                    <a:pt x="7078700" y="428173"/>
                  </a:lnTo>
                  <a:lnTo>
                    <a:pt x="7090129" y="428173"/>
                  </a:lnTo>
                  <a:lnTo>
                    <a:pt x="7101607" y="428173"/>
                  </a:lnTo>
                  <a:lnTo>
                    <a:pt x="7113037" y="428173"/>
                  </a:lnTo>
                  <a:lnTo>
                    <a:pt x="7124467" y="428173"/>
                  </a:lnTo>
                  <a:lnTo>
                    <a:pt x="7135897" y="428173"/>
                  </a:lnTo>
                  <a:lnTo>
                    <a:pt x="7147327" y="428173"/>
                  </a:lnTo>
                  <a:lnTo>
                    <a:pt x="7158805" y="428173"/>
                  </a:lnTo>
                  <a:lnTo>
                    <a:pt x="7170235" y="428173"/>
                  </a:lnTo>
                  <a:lnTo>
                    <a:pt x="7181665" y="428173"/>
                  </a:lnTo>
                  <a:lnTo>
                    <a:pt x="7193094" y="428173"/>
                  </a:lnTo>
                  <a:lnTo>
                    <a:pt x="7204524" y="428173"/>
                  </a:lnTo>
                  <a:lnTo>
                    <a:pt x="7216002" y="428173"/>
                  </a:lnTo>
                  <a:lnTo>
                    <a:pt x="7227432" y="428173"/>
                  </a:lnTo>
                  <a:lnTo>
                    <a:pt x="7238862" y="428173"/>
                  </a:lnTo>
                  <a:lnTo>
                    <a:pt x="7250292" y="428173"/>
                  </a:lnTo>
                  <a:lnTo>
                    <a:pt x="7261722" y="428173"/>
                  </a:lnTo>
                  <a:lnTo>
                    <a:pt x="7273200" y="428173"/>
                  </a:lnTo>
                  <a:lnTo>
                    <a:pt x="7284630" y="428173"/>
                  </a:lnTo>
                  <a:lnTo>
                    <a:pt x="7296060" y="428173"/>
                  </a:lnTo>
                  <a:lnTo>
                    <a:pt x="7307490" y="428173"/>
                  </a:lnTo>
                  <a:lnTo>
                    <a:pt x="7318920" y="428173"/>
                  </a:lnTo>
                  <a:lnTo>
                    <a:pt x="7330398" y="428173"/>
                  </a:lnTo>
                  <a:lnTo>
                    <a:pt x="7341828" y="428173"/>
                  </a:lnTo>
                  <a:lnTo>
                    <a:pt x="7353257" y="428173"/>
                  </a:lnTo>
                  <a:lnTo>
                    <a:pt x="7364687" y="428173"/>
                  </a:lnTo>
                  <a:lnTo>
                    <a:pt x="7376117" y="428173"/>
                  </a:lnTo>
                  <a:lnTo>
                    <a:pt x="7387595" y="428173"/>
                  </a:lnTo>
                  <a:lnTo>
                    <a:pt x="7399025" y="428173"/>
                  </a:lnTo>
                  <a:lnTo>
                    <a:pt x="7410455" y="428173"/>
                  </a:lnTo>
                  <a:lnTo>
                    <a:pt x="7421885" y="428173"/>
                  </a:lnTo>
                  <a:lnTo>
                    <a:pt x="7433315" y="428173"/>
                  </a:lnTo>
                  <a:lnTo>
                    <a:pt x="7444793" y="428173"/>
                  </a:lnTo>
                  <a:lnTo>
                    <a:pt x="7456222" y="428173"/>
                  </a:lnTo>
                  <a:lnTo>
                    <a:pt x="7467653" y="428173"/>
                  </a:lnTo>
                  <a:lnTo>
                    <a:pt x="7479083" y="428173"/>
                  </a:lnTo>
                  <a:lnTo>
                    <a:pt x="7490513" y="428173"/>
                  </a:lnTo>
                  <a:lnTo>
                    <a:pt x="7501990" y="428173"/>
                  </a:lnTo>
                  <a:lnTo>
                    <a:pt x="7513420" y="428173"/>
                  </a:lnTo>
                  <a:lnTo>
                    <a:pt x="7524850" y="428173"/>
                  </a:lnTo>
                  <a:lnTo>
                    <a:pt x="7536280" y="428173"/>
                  </a:lnTo>
                  <a:lnTo>
                    <a:pt x="7547710" y="428173"/>
                  </a:lnTo>
                  <a:lnTo>
                    <a:pt x="7559188" y="428173"/>
                  </a:lnTo>
                  <a:lnTo>
                    <a:pt x="7570618" y="428173"/>
                  </a:lnTo>
                  <a:lnTo>
                    <a:pt x="7582048" y="428173"/>
                  </a:lnTo>
                  <a:lnTo>
                    <a:pt x="7593478" y="428173"/>
                  </a:lnTo>
                  <a:lnTo>
                    <a:pt x="7604908" y="428173"/>
                  </a:lnTo>
                  <a:lnTo>
                    <a:pt x="7616385" y="428173"/>
                  </a:lnTo>
                  <a:lnTo>
                    <a:pt x="7627815" y="428173"/>
                  </a:lnTo>
                  <a:lnTo>
                    <a:pt x="7639246" y="428173"/>
                  </a:lnTo>
                  <a:lnTo>
                    <a:pt x="7650676" y="428173"/>
                  </a:lnTo>
                  <a:lnTo>
                    <a:pt x="7662106" y="428173"/>
                  </a:lnTo>
                  <a:lnTo>
                    <a:pt x="7673583" y="428173"/>
                  </a:lnTo>
                  <a:lnTo>
                    <a:pt x="7685013" y="428173"/>
                  </a:lnTo>
                  <a:lnTo>
                    <a:pt x="7696443" y="428173"/>
                  </a:lnTo>
                  <a:lnTo>
                    <a:pt x="7707873" y="428173"/>
                  </a:lnTo>
                  <a:lnTo>
                    <a:pt x="7719303" y="428173"/>
                  </a:lnTo>
                  <a:lnTo>
                    <a:pt x="7730733" y="428173"/>
                  </a:lnTo>
                  <a:lnTo>
                    <a:pt x="7742211" y="428173"/>
                  </a:lnTo>
                  <a:lnTo>
                    <a:pt x="7753641" y="428173"/>
                  </a:lnTo>
                  <a:lnTo>
                    <a:pt x="7765071" y="428173"/>
                  </a:lnTo>
                  <a:lnTo>
                    <a:pt x="7776501" y="428173"/>
                  </a:lnTo>
                  <a:lnTo>
                    <a:pt x="7787931" y="428173"/>
                  </a:lnTo>
                  <a:lnTo>
                    <a:pt x="7799408" y="428173"/>
                  </a:lnTo>
                  <a:lnTo>
                    <a:pt x="7810839" y="428173"/>
                  </a:lnTo>
                  <a:lnTo>
                    <a:pt x="7822268" y="428173"/>
                  </a:lnTo>
                  <a:lnTo>
                    <a:pt x="7833698" y="428173"/>
                  </a:lnTo>
                  <a:lnTo>
                    <a:pt x="7845128" y="428173"/>
                  </a:lnTo>
                  <a:lnTo>
                    <a:pt x="7856606" y="428173"/>
                  </a:lnTo>
                  <a:lnTo>
                    <a:pt x="7868036" y="428173"/>
                  </a:lnTo>
                  <a:lnTo>
                    <a:pt x="7879466" y="428173"/>
                  </a:lnTo>
                  <a:lnTo>
                    <a:pt x="7890896" y="428173"/>
                  </a:lnTo>
                  <a:lnTo>
                    <a:pt x="7902326" y="428173"/>
                  </a:lnTo>
                  <a:lnTo>
                    <a:pt x="7913804" y="428173"/>
                  </a:lnTo>
                  <a:lnTo>
                    <a:pt x="7925234" y="428173"/>
                  </a:lnTo>
                  <a:lnTo>
                    <a:pt x="7936663" y="428173"/>
                  </a:lnTo>
                  <a:lnTo>
                    <a:pt x="7948094" y="428173"/>
                  </a:lnTo>
                  <a:lnTo>
                    <a:pt x="7959524" y="428173"/>
                  </a:lnTo>
                  <a:lnTo>
                    <a:pt x="7971001" y="428173"/>
                  </a:lnTo>
                  <a:lnTo>
                    <a:pt x="7982431" y="428173"/>
                  </a:lnTo>
                  <a:lnTo>
                    <a:pt x="7993861" y="428173"/>
                  </a:lnTo>
                  <a:lnTo>
                    <a:pt x="8005291" y="428173"/>
                  </a:lnTo>
                  <a:lnTo>
                    <a:pt x="8016721" y="428173"/>
                  </a:lnTo>
                  <a:lnTo>
                    <a:pt x="8028199" y="428173"/>
                  </a:lnTo>
                  <a:lnTo>
                    <a:pt x="8039629" y="428173"/>
                  </a:lnTo>
                  <a:lnTo>
                    <a:pt x="8051059" y="428173"/>
                  </a:lnTo>
                  <a:lnTo>
                    <a:pt x="8062489" y="428173"/>
                  </a:lnTo>
                  <a:lnTo>
                    <a:pt x="8073919" y="428173"/>
                  </a:lnTo>
                  <a:lnTo>
                    <a:pt x="8085396" y="428173"/>
                  </a:lnTo>
                  <a:lnTo>
                    <a:pt x="8096826" y="428173"/>
                  </a:lnTo>
                  <a:lnTo>
                    <a:pt x="8108256" y="428173"/>
                  </a:lnTo>
                  <a:lnTo>
                    <a:pt x="8119687" y="428173"/>
                  </a:lnTo>
                  <a:lnTo>
                    <a:pt x="8131117" y="428173"/>
                  </a:lnTo>
                  <a:lnTo>
                    <a:pt x="8142594" y="428173"/>
                  </a:lnTo>
                  <a:lnTo>
                    <a:pt x="8154024" y="428173"/>
                  </a:lnTo>
                  <a:lnTo>
                    <a:pt x="8165454" y="428173"/>
                  </a:lnTo>
                  <a:lnTo>
                    <a:pt x="8176884" y="428173"/>
                  </a:lnTo>
                  <a:lnTo>
                    <a:pt x="8188314" y="428173"/>
                  </a:lnTo>
                  <a:lnTo>
                    <a:pt x="8199792" y="428173"/>
                  </a:lnTo>
                  <a:lnTo>
                    <a:pt x="8211222" y="428173"/>
                  </a:lnTo>
                  <a:lnTo>
                    <a:pt x="8222652" y="428173"/>
                  </a:lnTo>
                  <a:lnTo>
                    <a:pt x="8234082" y="428173"/>
                  </a:lnTo>
                  <a:lnTo>
                    <a:pt x="8245512" y="428173"/>
                  </a:lnTo>
                  <a:lnTo>
                    <a:pt x="8256989" y="428173"/>
                  </a:lnTo>
                  <a:lnTo>
                    <a:pt x="8268419" y="428173"/>
                  </a:lnTo>
                  <a:lnTo>
                    <a:pt x="8279850" y="428173"/>
                  </a:lnTo>
                  <a:lnTo>
                    <a:pt x="8291280" y="428173"/>
                  </a:lnTo>
                  <a:lnTo>
                    <a:pt x="8302709" y="428173"/>
                  </a:lnTo>
                  <a:lnTo>
                    <a:pt x="8314187" y="428173"/>
                  </a:lnTo>
                  <a:lnTo>
                    <a:pt x="8325617" y="428173"/>
                  </a:lnTo>
                  <a:lnTo>
                    <a:pt x="8337047" y="428173"/>
                  </a:lnTo>
                  <a:lnTo>
                    <a:pt x="8348477" y="428173"/>
                  </a:lnTo>
                  <a:lnTo>
                    <a:pt x="8359907" y="428173"/>
                  </a:lnTo>
                  <a:lnTo>
                    <a:pt x="8371385" y="428173"/>
                  </a:lnTo>
                  <a:lnTo>
                    <a:pt x="8382815" y="428173"/>
                  </a:lnTo>
                  <a:lnTo>
                    <a:pt x="8394245" y="428173"/>
                  </a:lnTo>
                  <a:lnTo>
                    <a:pt x="8405674" y="428173"/>
                  </a:lnTo>
                  <a:lnTo>
                    <a:pt x="8417104" y="428173"/>
                  </a:lnTo>
                  <a:lnTo>
                    <a:pt x="8428582" y="428173"/>
                  </a:lnTo>
                  <a:lnTo>
                    <a:pt x="8440012" y="428173"/>
                  </a:lnTo>
                  <a:lnTo>
                    <a:pt x="8451442" y="428173"/>
                  </a:lnTo>
                  <a:lnTo>
                    <a:pt x="8462872" y="428173"/>
                  </a:lnTo>
                  <a:lnTo>
                    <a:pt x="8474302" y="428173"/>
                  </a:lnTo>
                  <a:lnTo>
                    <a:pt x="8485780" y="428173"/>
                  </a:lnTo>
                  <a:lnTo>
                    <a:pt x="8497210" y="428173"/>
                  </a:lnTo>
                  <a:lnTo>
                    <a:pt x="8508640" y="428173"/>
                  </a:lnTo>
                  <a:lnTo>
                    <a:pt x="8520069" y="428173"/>
                  </a:lnTo>
                  <a:lnTo>
                    <a:pt x="8531500" y="428173"/>
                  </a:lnTo>
                  <a:lnTo>
                    <a:pt x="8542977" y="428173"/>
                  </a:lnTo>
                  <a:lnTo>
                    <a:pt x="8554407" y="428173"/>
                  </a:lnTo>
                  <a:lnTo>
                    <a:pt x="8565837" y="428173"/>
                  </a:lnTo>
                  <a:lnTo>
                    <a:pt x="8577267" y="428173"/>
                  </a:lnTo>
                  <a:lnTo>
                    <a:pt x="8588697" y="428173"/>
                  </a:lnTo>
                  <a:lnTo>
                    <a:pt x="8600175" y="428173"/>
                  </a:lnTo>
                  <a:lnTo>
                    <a:pt x="8611605" y="428173"/>
                  </a:lnTo>
                  <a:lnTo>
                    <a:pt x="8623035" y="428173"/>
                  </a:lnTo>
                  <a:lnTo>
                    <a:pt x="8634465" y="428173"/>
                  </a:lnTo>
                  <a:lnTo>
                    <a:pt x="8645895" y="428173"/>
                  </a:lnTo>
                  <a:lnTo>
                    <a:pt x="8657373" y="428173"/>
                  </a:lnTo>
                  <a:lnTo>
                    <a:pt x="8668802" y="428173"/>
                  </a:lnTo>
                  <a:lnTo>
                    <a:pt x="8680232" y="428173"/>
                  </a:lnTo>
                  <a:lnTo>
                    <a:pt x="8691662" y="428173"/>
                  </a:lnTo>
                  <a:lnTo>
                    <a:pt x="8703093" y="428173"/>
                  </a:lnTo>
                  <a:lnTo>
                    <a:pt x="8714570" y="428173"/>
                  </a:lnTo>
                  <a:lnTo>
                    <a:pt x="8726000" y="428173"/>
                  </a:lnTo>
                  <a:lnTo>
                    <a:pt x="8737430" y="428173"/>
                  </a:lnTo>
                  <a:lnTo>
                    <a:pt x="8748860" y="428173"/>
                  </a:lnTo>
                  <a:lnTo>
                    <a:pt x="8760290" y="428173"/>
                  </a:lnTo>
                  <a:lnTo>
                    <a:pt x="8771768" y="428173"/>
                  </a:lnTo>
                  <a:lnTo>
                    <a:pt x="8783198" y="428173"/>
                  </a:lnTo>
                  <a:lnTo>
                    <a:pt x="8794628" y="428173"/>
                  </a:lnTo>
                  <a:lnTo>
                    <a:pt x="8806058" y="428173"/>
                  </a:lnTo>
                  <a:lnTo>
                    <a:pt x="8817488" y="428173"/>
                  </a:lnTo>
                  <a:lnTo>
                    <a:pt x="8828918" y="428173"/>
                  </a:lnTo>
                  <a:lnTo>
                    <a:pt x="8840395" y="428173"/>
                  </a:lnTo>
                  <a:lnTo>
                    <a:pt x="8851825" y="428173"/>
                  </a:lnTo>
                  <a:lnTo>
                    <a:pt x="8863256" y="428173"/>
                  </a:lnTo>
                  <a:lnTo>
                    <a:pt x="8874686" y="428173"/>
                  </a:lnTo>
                  <a:lnTo>
                    <a:pt x="8886115" y="428173"/>
                  </a:lnTo>
                  <a:lnTo>
                    <a:pt x="8897593" y="428173"/>
                  </a:lnTo>
                  <a:lnTo>
                    <a:pt x="8909022" y="428173"/>
                  </a:lnTo>
                  <a:lnTo>
                    <a:pt x="8920453" y="428173"/>
                  </a:lnTo>
                  <a:lnTo>
                    <a:pt x="8931883" y="428173"/>
                  </a:lnTo>
                  <a:lnTo>
                    <a:pt x="8943313" y="428173"/>
                  </a:lnTo>
                  <a:lnTo>
                    <a:pt x="8954791" y="428173"/>
                  </a:lnTo>
                  <a:lnTo>
                    <a:pt x="8966220" y="428173"/>
                  </a:lnTo>
                  <a:lnTo>
                    <a:pt x="8977651" y="428173"/>
                  </a:lnTo>
                  <a:lnTo>
                    <a:pt x="8989080" y="428173"/>
                  </a:lnTo>
                  <a:lnTo>
                    <a:pt x="9000511" y="428173"/>
                  </a:lnTo>
                  <a:lnTo>
                    <a:pt x="9011988" y="428173"/>
                  </a:lnTo>
                  <a:lnTo>
                    <a:pt x="9023418" y="428173"/>
                  </a:lnTo>
                  <a:lnTo>
                    <a:pt x="9034849" y="428173"/>
                  </a:lnTo>
                  <a:lnTo>
                    <a:pt x="9046278" y="428173"/>
                  </a:lnTo>
                  <a:lnTo>
                    <a:pt x="9057709" y="428173"/>
                  </a:lnTo>
                  <a:lnTo>
                    <a:pt x="9069186" y="428173"/>
                  </a:lnTo>
                  <a:lnTo>
                    <a:pt x="9080615" y="428173"/>
                  </a:lnTo>
                  <a:lnTo>
                    <a:pt x="9092046" y="428173"/>
                  </a:lnTo>
                  <a:lnTo>
                    <a:pt x="9103476" y="428173"/>
                  </a:lnTo>
                  <a:lnTo>
                    <a:pt x="9114906" y="428173"/>
                  </a:lnTo>
                  <a:lnTo>
                    <a:pt x="9126384" y="428173"/>
                  </a:lnTo>
                  <a:lnTo>
                    <a:pt x="9137813" y="428173"/>
                  </a:lnTo>
                  <a:lnTo>
                    <a:pt x="9149244" y="428173"/>
                  </a:lnTo>
                  <a:lnTo>
                    <a:pt x="9160673" y="428173"/>
                  </a:lnTo>
                  <a:lnTo>
                    <a:pt x="9172104" y="428173"/>
                  </a:lnTo>
                  <a:lnTo>
                    <a:pt x="9183581" y="428173"/>
                  </a:lnTo>
                  <a:lnTo>
                    <a:pt x="9195011" y="428173"/>
                  </a:lnTo>
                  <a:lnTo>
                    <a:pt x="9206442" y="428173"/>
                  </a:lnTo>
                  <a:lnTo>
                    <a:pt x="9217871" y="428173"/>
                  </a:lnTo>
                  <a:lnTo>
                    <a:pt x="9229301" y="428173"/>
                  </a:lnTo>
                  <a:lnTo>
                    <a:pt x="9240779" y="428173"/>
                  </a:lnTo>
                  <a:lnTo>
                    <a:pt x="9252209" y="428173"/>
                  </a:lnTo>
                  <a:lnTo>
                    <a:pt x="9263639" y="428173"/>
                  </a:lnTo>
                  <a:lnTo>
                    <a:pt x="9275069" y="428173"/>
                  </a:lnTo>
                  <a:lnTo>
                    <a:pt x="9286498" y="428173"/>
                  </a:lnTo>
                  <a:lnTo>
                    <a:pt x="9297977" y="428173"/>
                  </a:lnTo>
                  <a:lnTo>
                    <a:pt x="9309406" y="428173"/>
                  </a:lnTo>
                  <a:lnTo>
                    <a:pt x="9320837" y="428173"/>
                  </a:lnTo>
                  <a:lnTo>
                    <a:pt x="9332266" y="428173"/>
                  </a:lnTo>
                  <a:lnTo>
                    <a:pt x="9343696" y="428173"/>
                  </a:lnTo>
                  <a:lnTo>
                    <a:pt x="9355174" y="428173"/>
                  </a:lnTo>
                  <a:lnTo>
                    <a:pt x="9366604" y="428173"/>
                  </a:lnTo>
                  <a:lnTo>
                    <a:pt x="9378035" y="428173"/>
                  </a:lnTo>
                  <a:lnTo>
                    <a:pt x="9389464" y="428173"/>
                  </a:lnTo>
                  <a:lnTo>
                    <a:pt x="9400894" y="428173"/>
                  </a:lnTo>
                  <a:lnTo>
                    <a:pt x="9412372" y="428173"/>
                  </a:lnTo>
                  <a:lnTo>
                    <a:pt x="9423802" y="428173"/>
                  </a:lnTo>
                  <a:lnTo>
                    <a:pt x="9435232" y="428173"/>
                  </a:lnTo>
                  <a:lnTo>
                    <a:pt x="9446662" y="428173"/>
                  </a:lnTo>
                  <a:lnTo>
                    <a:pt x="9458091" y="428173"/>
                  </a:lnTo>
                  <a:lnTo>
                    <a:pt x="9469570" y="428173"/>
                  </a:lnTo>
                  <a:lnTo>
                    <a:pt x="9480999" y="428173"/>
                  </a:lnTo>
                  <a:lnTo>
                    <a:pt x="9492429" y="428173"/>
                  </a:lnTo>
                  <a:lnTo>
                    <a:pt x="9503859" y="428173"/>
                  </a:lnTo>
                  <a:lnTo>
                    <a:pt x="9515289" y="428173"/>
                  </a:lnTo>
                  <a:lnTo>
                    <a:pt x="9526767" y="428173"/>
                  </a:lnTo>
                  <a:lnTo>
                    <a:pt x="9538197" y="428173"/>
                  </a:lnTo>
                  <a:lnTo>
                    <a:pt x="9549626" y="428173"/>
                  </a:lnTo>
                  <a:lnTo>
                    <a:pt x="9561057" y="428173"/>
                  </a:lnTo>
                  <a:lnTo>
                    <a:pt x="9572487" y="428173"/>
                  </a:lnTo>
                  <a:lnTo>
                    <a:pt x="9583965" y="428173"/>
                  </a:lnTo>
                  <a:lnTo>
                    <a:pt x="9595395" y="428173"/>
                  </a:lnTo>
                  <a:lnTo>
                    <a:pt x="9606824" y="428173"/>
                  </a:lnTo>
                  <a:lnTo>
                    <a:pt x="9618255" y="428173"/>
                  </a:lnTo>
                  <a:lnTo>
                    <a:pt x="9629684" y="428173"/>
                  </a:lnTo>
                  <a:lnTo>
                    <a:pt x="9641163" y="428173"/>
                  </a:lnTo>
                  <a:lnTo>
                    <a:pt x="9652592" y="428173"/>
                  </a:lnTo>
                  <a:lnTo>
                    <a:pt x="9664022" y="428173"/>
                  </a:lnTo>
                  <a:lnTo>
                    <a:pt x="9675452" y="428173"/>
                  </a:lnTo>
                  <a:lnTo>
                    <a:pt x="9686882" y="428173"/>
                  </a:lnTo>
                  <a:lnTo>
                    <a:pt x="9698360" y="428173"/>
                  </a:lnTo>
                  <a:lnTo>
                    <a:pt x="9709790" y="428173"/>
                  </a:lnTo>
                  <a:lnTo>
                    <a:pt x="9721219" y="428173"/>
                  </a:lnTo>
                  <a:lnTo>
                    <a:pt x="9732650" y="428173"/>
                  </a:lnTo>
                  <a:lnTo>
                    <a:pt x="9744080" y="428173"/>
                  </a:lnTo>
                  <a:lnTo>
                    <a:pt x="9755557" y="428173"/>
                  </a:lnTo>
                  <a:lnTo>
                    <a:pt x="9766988" y="428173"/>
                  </a:lnTo>
                  <a:lnTo>
                    <a:pt x="9778417" y="428173"/>
                  </a:lnTo>
                  <a:lnTo>
                    <a:pt x="9789848" y="428173"/>
                  </a:lnTo>
                  <a:lnTo>
                    <a:pt x="9801277" y="428173"/>
                  </a:lnTo>
                  <a:lnTo>
                    <a:pt x="9812755" y="428173"/>
                  </a:lnTo>
                  <a:lnTo>
                    <a:pt x="9824185" y="428173"/>
                  </a:lnTo>
                  <a:lnTo>
                    <a:pt x="9835615" y="428173"/>
                  </a:lnTo>
                  <a:lnTo>
                    <a:pt x="9847045" y="428173"/>
                  </a:lnTo>
                  <a:lnTo>
                    <a:pt x="9858475" y="428173"/>
                  </a:lnTo>
                  <a:lnTo>
                    <a:pt x="9869952" y="428173"/>
                  </a:lnTo>
                  <a:lnTo>
                    <a:pt x="9881383" y="428173"/>
                  </a:lnTo>
                  <a:lnTo>
                    <a:pt x="9892812" y="428173"/>
                  </a:lnTo>
                  <a:lnTo>
                    <a:pt x="9904243" y="428173"/>
                  </a:lnTo>
                  <a:lnTo>
                    <a:pt x="9915673" y="428173"/>
                  </a:lnTo>
                  <a:lnTo>
                    <a:pt x="9927102" y="428173"/>
                  </a:lnTo>
                  <a:lnTo>
                    <a:pt x="9938581" y="428173"/>
                  </a:lnTo>
                  <a:lnTo>
                    <a:pt x="9950010" y="428173"/>
                  </a:lnTo>
                  <a:lnTo>
                    <a:pt x="9961441" y="428173"/>
                  </a:lnTo>
                  <a:lnTo>
                    <a:pt x="9972870" y="428173"/>
                  </a:lnTo>
                  <a:lnTo>
                    <a:pt x="9984300" y="428173"/>
                  </a:lnTo>
                  <a:lnTo>
                    <a:pt x="9995778" y="428173"/>
                  </a:lnTo>
                  <a:lnTo>
                    <a:pt x="10007208" y="428173"/>
                  </a:lnTo>
                  <a:lnTo>
                    <a:pt x="10018638" y="428173"/>
                  </a:lnTo>
                  <a:lnTo>
                    <a:pt x="10030068" y="428173"/>
                  </a:lnTo>
                  <a:lnTo>
                    <a:pt x="10041498" y="428173"/>
                  </a:lnTo>
                  <a:lnTo>
                    <a:pt x="10052976" y="428173"/>
                  </a:lnTo>
                  <a:lnTo>
                    <a:pt x="10064405" y="428173"/>
                  </a:lnTo>
                  <a:lnTo>
                    <a:pt x="10075835" y="428173"/>
                  </a:lnTo>
                  <a:lnTo>
                    <a:pt x="10087266" y="428173"/>
                  </a:lnTo>
                  <a:lnTo>
                    <a:pt x="10098695" y="428173"/>
                  </a:lnTo>
                  <a:lnTo>
                    <a:pt x="10110174" y="428173"/>
                  </a:lnTo>
                  <a:lnTo>
                    <a:pt x="10121603" y="428173"/>
                  </a:lnTo>
                  <a:lnTo>
                    <a:pt x="10133033" y="428173"/>
                  </a:lnTo>
                  <a:lnTo>
                    <a:pt x="10144463" y="428173"/>
                  </a:lnTo>
                  <a:lnTo>
                    <a:pt x="10155893" y="428173"/>
                  </a:lnTo>
                  <a:lnTo>
                    <a:pt x="10167371" y="428173"/>
                  </a:lnTo>
                  <a:lnTo>
                    <a:pt x="10178801" y="428173"/>
                  </a:lnTo>
                  <a:lnTo>
                    <a:pt x="10190230" y="428173"/>
                  </a:lnTo>
                  <a:lnTo>
                    <a:pt x="10201661" y="428173"/>
                  </a:lnTo>
                  <a:lnTo>
                    <a:pt x="10213091" y="428173"/>
                  </a:lnTo>
                  <a:lnTo>
                    <a:pt x="10224569" y="428173"/>
                  </a:lnTo>
                  <a:lnTo>
                    <a:pt x="10235998" y="428173"/>
                  </a:lnTo>
                  <a:lnTo>
                    <a:pt x="10247428" y="428173"/>
                  </a:lnTo>
                  <a:lnTo>
                    <a:pt x="10258859" y="428173"/>
                  </a:lnTo>
                  <a:lnTo>
                    <a:pt x="10270288" y="428173"/>
                  </a:lnTo>
                  <a:lnTo>
                    <a:pt x="10281767" y="428173"/>
                  </a:lnTo>
                  <a:lnTo>
                    <a:pt x="10293196" y="428173"/>
                  </a:lnTo>
                  <a:lnTo>
                    <a:pt x="10304626" y="428173"/>
                  </a:lnTo>
                  <a:lnTo>
                    <a:pt x="10316056" y="428173"/>
                  </a:lnTo>
                  <a:lnTo>
                    <a:pt x="10327486" y="428173"/>
                  </a:lnTo>
                  <a:lnTo>
                    <a:pt x="10338963" y="428173"/>
                  </a:lnTo>
                  <a:lnTo>
                    <a:pt x="10350394" y="428173"/>
                  </a:lnTo>
                  <a:lnTo>
                    <a:pt x="10361823" y="428173"/>
                  </a:lnTo>
                  <a:lnTo>
                    <a:pt x="10373254" y="428173"/>
                  </a:lnTo>
                  <a:lnTo>
                    <a:pt x="10384684" y="428173"/>
                  </a:lnTo>
                  <a:lnTo>
                    <a:pt x="10396161" y="428173"/>
                  </a:lnTo>
                  <a:lnTo>
                    <a:pt x="10407591" y="428173"/>
                  </a:lnTo>
                  <a:lnTo>
                    <a:pt x="10419021" y="428173"/>
                  </a:lnTo>
                  <a:lnTo>
                    <a:pt x="10430452" y="428173"/>
                  </a:lnTo>
                  <a:lnTo>
                    <a:pt x="10441881" y="428173"/>
                  </a:lnTo>
                  <a:lnTo>
                    <a:pt x="10453358" y="428173"/>
                  </a:lnTo>
                  <a:lnTo>
                    <a:pt x="10464789" y="428173"/>
                  </a:lnTo>
                  <a:lnTo>
                    <a:pt x="10476219" y="428173"/>
                  </a:lnTo>
                  <a:lnTo>
                    <a:pt x="10487649" y="428173"/>
                  </a:lnTo>
                  <a:lnTo>
                    <a:pt x="10499079" y="428173"/>
                  </a:lnTo>
                  <a:lnTo>
                    <a:pt x="10510556" y="428173"/>
                  </a:lnTo>
                  <a:lnTo>
                    <a:pt x="10521987" y="428173"/>
                  </a:lnTo>
                  <a:lnTo>
                    <a:pt x="10533416" y="428173"/>
                  </a:lnTo>
                  <a:lnTo>
                    <a:pt x="10544847" y="428173"/>
                  </a:lnTo>
                  <a:lnTo>
                    <a:pt x="10556277" y="428173"/>
                  </a:lnTo>
                  <a:lnTo>
                    <a:pt x="10567754" y="428173"/>
                  </a:lnTo>
                  <a:lnTo>
                    <a:pt x="10579184" y="428173"/>
                  </a:lnTo>
                  <a:lnTo>
                    <a:pt x="10590614" y="428173"/>
                  </a:lnTo>
                  <a:lnTo>
                    <a:pt x="10602045" y="428173"/>
                  </a:lnTo>
                  <a:lnTo>
                    <a:pt x="10613474" y="428173"/>
                  </a:lnTo>
                  <a:lnTo>
                    <a:pt x="10624951" y="428173"/>
                  </a:lnTo>
                  <a:lnTo>
                    <a:pt x="10636382" y="428173"/>
                  </a:lnTo>
                  <a:lnTo>
                    <a:pt x="10647812" y="428173"/>
                  </a:lnTo>
                  <a:lnTo>
                    <a:pt x="10659241" y="428173"/>
                  </a:lnTo>
                  <a:lnTo>
                    <a:pt x="10670672" y="428173"/>
                  </a:lnTo>
                  <a:lnTo>
                    <a:pt x="10682149" y="428173"/>
                  </a:lnTo>
                  <a:lnTo>
                    <a:pt x="10693580" y="428173"/>
                  </a:lnTo>
                  <a:lnTo>
                    <a:pt x="10705009" y="428173"/>
                  </a:lnTo>
                  <a:lnTo>
                    <a:pt x="10716439" y="428173"/>
                  </a:lnTo>
                  <a:lnTo>
                    <a:pt x="10727870" y="428173"/>
                  </a:lnTo>
                  <a:lnTo>
                    <a:pt x="10739347" y="428173"/>
                  </a:lnTo>
                  <a:lnTo>
                    <a:pt x="10750778" y="428173"/>
                  </a:lnTo>
                  <a:lnTo>
                    <a:pt x="10762207" y="428173"/>
                  </a:lnTo>
                  <a:lnTo>
                    <a:pt x="10773637" y="428173"/>
                  </a:lnTo>
                  <a:lnTo>
                    <a:pt x="10785067" y="428173"/>
                  </a:lnTo>
                  <a:lnTo>
                    <a:pt x="10796544" y="428173"/>
                  </a:lnTo>
                  <a:lnTo>
                    <a:pt x="10807975" y="428173"/>
                  </a:lnTo>
                  <a:lnTo>
                    <a:pt x="10819405" y="428173"/>
                  </a:lnTo>
                  <a:lnTo>
                    <a:pt x="10830834" y="428173"/>
                  </a:lnTo>
                  <a:lnTo>
                    <a:pt x="10842265" y="428173"/>
                  </a:lnTo>
                  <a:lnTo>
                    <a:pt x="10853742" y="428173"/>
                  </a:lnTo>
                  <a:lnTo>
                    <a:pt x="10865173" y="428173"/>
                  </a:lnTo>
                  <a:lnTo>
                    <a:pt x="10876602" y="428173"/>
                  </a:lnTo>
                  <a:lnTo>
                    <a:pt x="10888032" y="428173"/>
                  </a:lnTo>
                  <a:lnTo>
                    <a:pt x="10899463" y="428173"/>
                  </a:lnTo>
                  <a:lnTo>
                    <a:pt x="10910892" y="428173"/>
                  </a:lnTo>
                  <a:lnTo>
                    <a:pt x="10922369" y="428173"/>
                  </a:lnTo>
                  <a:lnTo>
                    <a:pt x="10933800" y="428173"/>
                  </a:lnTo>
                  <a:lnTo>
                    <a:pt x="10945230" y="428173"/>
                  </a:lnTo>
                  <a:lnTo>
                    <a:pt x="10956660" y="428173"/>
                  </a:lnTo>
                  <a:lnTo>
                    <a:pt x="10968090" y="428173"/>
                  </a:lnTo>
                  <a:lnTo>
                    <a:pt x="10979567" y="428173"/>
                  </a:lnTo>
                  <a:lnTo>
                    <a:pt x="10990998" y="428173"/>
                  </a:lnTo>
                  <a:lnTo>
                    <a:pt x="11002427" y="428173"/>
                  </a:lnTo>
                  <a:lnTo>
                    <a:pt x="11013858" y="428173"/>
                  </a:lnTo>
                  <a:lnTo>
                    <a:pt x="11025287" y="428173"/>
                  </a:lnTo>
                  <a:lnTo>
                    <a:pt x="11036765" y="428173"/>
                  </a:lnTo>
                  <a:lnTo>
                    <a:pt x="11048195" y="428173"/>
                  </a:lnTo>
                  <a:lnTo>
                    <a:pt x="11059625" y="428173"/>
                  </a:lnTo>
                  <a:lnTo>
                    <a:pt x="11071056" y="428173"/>
                  </a:lnTo>
                  <a:lnTo>
                    <a:pt x="11082485" y="428173"/>
                  </a:lnTo>
                  <a:lnTo>
                    <a:pt x="11093962" y="428173"/>
                  </a:lnTo>
                  <a:lnTo>
                    <a:pt x="11105393" y="428173"/>
                  </a:lnTo>
                  <a:lnTo>
                    <a:pt x="11116823" y="428173"/>
                  </a:lnTo>
                  <a:lnTo>
                    <a:pt x="11128253" y="428173"/>
                  </a:lnTo>
                  <a:lnTo>
                    <a:pt x="11139683" y="428173"/>
                  </a:lnTo>
                  <a:lnTo>
                    <a:pt x="11151160" y="428173"/>
                  </a:lnTo>
                  <a:lnTo>
                    <a:pt x="11162591" y="428173"/>
                  </a:lnTo>
                  <a:lnTo>
                    <a:pt x="11174020" y="428173"/>
                  </a:lnTo>
                  <a:lnTo>
                    <a:pt x="11185451" y="428173"/>
                  </a:lnTo>
                  <a:lnTo>
                    <a:pt x="11196881" y="428173"/>
                  </a:lnTo>
                  <a:lnTo>
                    <a:pt x="11208358" y="428173"/>
                  </a:lnTo>
                  <a:lnTo>
                    <a:pt x="11218359" y="42817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E9EB811A-2178-5F4E-A379-ED3E3552AEDF}"/>
                </a:ext>
              </a:extLst>
            </p:cNvPr>
            <p:cNvSpPr/>
            <p:nvPr/>
          </p:nvSpPr>
          <p:spPr>
            <a:xfrm>
              <a:off x="851149" y="4795208"/>
              <a:ext cx="11218359" cy="1305553"/>
            </a:xfrm>
            <a:custGeom>
              <a:avLst/>
              <a:gdLst>
                <a:gd name="connsiteX0" fmla="*/ 0 w 11218359"/>
                <a:gd name="connsiteY0" fmla="*/ 1305554 h 1305553"/>
                <a:gd name="connsiteX1" fmla="*/ 9149 w 11218359"/>
                <a:gd name="connsiteY1" fmla="*/ 1305554 h 1305553"/>
                <a:gd name="connsiteX2" fmla="*/ 20588 w 11218359"/>
                <a:gd name="connsiteY2" fmla="*/ 1305554 h 1305553"/>
                <a:gd name="connsiteX3" fmla="*/ 32028 w 11218359"/>
                <a:gd name="connsiteY3" fmla="*/ 1305554 h 1305553"/>
                <a:gd name="connsiteX4" fmla="*/ 43467 w 11218359"/>
                <a:gd name="connsiteY4" fmla="*/ 1305554 h 1305553"/>
                <a:gd name="connsiteX5" fmla="*/ 54907 w 11218359"/>
                <a:gd name="connsiteY5" fmla="*/ 1305554 h 1305553"/>
                <a:gd name="connsiteX6" fmla="*/ 66346 w 11218359"/>
                <a:gd name="connsiteY6" fmla="*/ 1305554 h 1305553"/>
                <a:gd name="connsiteX7" fmla="*/ 77786 w 11218359"/>
                <a:gd name="connsiteY7" fmla="*/ 1305554 h 1305553"/>
                <a:gd name="connsiteX8" fmla="*/ 89225 w 11218359"/>
                <a:gd name="connsiteY8" fmla="*/ 1305554 h 1305553"/>
                <a:gd name="connsiteX9" fmla="*/ 100665 w 11218359"/>
                <a:gd name="connsiteY9" fmla="*/ 1305554 h 1305553"/>
                <a:gd name="connsiteX10" fmla="*/ 112104 w 11218359"/>
                <a:gd name="connsiteY10" fmla="*/ 1305554 h 1305553"/>
                <a:gd name="connsiteX11" fmla="*/ 123544 w 11218359"/>
                <a:gd name="connsiteY11" fmla="*/ 1305554 h 1305553"/>
                <a:gd name="connsiteX12" fmla="*/ 134979 w 11218359"/>
                <a:gd name="connsiteY12" fmla="*/ 1305554 h 1305553"/>
                <a:gd name="connsiteX13" fmla="*/ 146423 w 11218359"/>
                <a:gd name="connsiteY13" fmla="*/ 1305554 h 1305553"/>
                <a:gd name="connsiteX14" fmla="*/ 157858 w 11218359"/>
                <a:gd name="connsiteY14" fmla="*/ 1305554 h 1305553"/>
                <a:gd name="connsiteX15" fmla="*/ 169297 w 11218359"/>
                <a:gd name="connsiteY15" fmla="*/ 1305554 h 1305553"/>
                <a:gd name="connsiteX16" fmla="*/ 180737 w 11218359"/>
                <a:gd name="connsiteY16" fmla="*/ 1305554 h 1305553"/>
                <a:gd name="connsiteX17" fmla="*/ 192176 w 11218359"/>
                <a:gd name="connsiteY17" fmla="*/ 1305554 h 1305553"/>
                <a:gd name="connsiteX18" fmla="*/ 203616 w 11218359"/>
                <a:gd name="connsiteY18" fmla="*/ 1305554 h 1305553"/>
                <a:gd name="connsiteX19" fmla="*/ 215055 w 11218359"/>
                <a:gd name="connsiteY19" fmla="*/ 1305554 h 1305553"/>
                <a:gd name="connsiteX20" fmla="*/ 226495 w 11218359"/>
                <a:gd name="connsiteY20" fmla="*/ 1305554 h 1305553"/>
                <a:gd name="connsiteX21" fmla="*/ 237935 w 11218359"/>
                <a:gd name="connsiteY21" fmla="*/ 1305554 h 1305553"/>
                <a:gd name="connsiteX22" fmla="*/ 249374 w 11218359"/>
                <a:gd name="connsiteY22" fmla="*/ 1305554 h 1305553"/>
                <a:gd name="connsiteX23" fmla="*/ 260814 w 11218359"/>
                <a:gd name="connsiteY23" fmla="*/ 1305554 h 1305553"/>
                <a:gd name="connsiteX24" fmla="*/ 272253 w 11218359"/>
                <a:gd name="connsiteY24" fmla="*/ 1305554 h 1305553"/>
                <a:gd name="connsiteX25" fmla="*/ 283693 w 11218359"/>
                <a:gd name="connsiteY25" fmla="*/ 1305554 h 1305553"/>
                <a:gd name="connsiteX26" fmla="*/ 295132 w 11218359"/>
                <a:gd name="connsiteY26" fmla="*/ 1305554 h 1305553"/>
                <a:gd name="connsiteX27" fmla="*/ 306572 w 11218359"/>
                <a:gd name="connsiteY27" fmla="*/ 1305554 h 1305553"/>
                <a:gd name="connsiteX28" fmla="*/ 318011 w 11218359"/>
                <a:gd name="connsiteY28" fmla="*/ 1305554 h 1305553"/>
                <a:gd name="connsiteX29" fmla="*/ 329451 w 11218359"/>
                <a:gd name="connsiteY29" fmla="*/ 1305554 h 1305553"/>
                <a:gd name="connsiteX30" fmla="*/ 340890 w 11218359"/>
                <a:gd name="connsiteY30" fmla="*/ 1305554 h 1305553"/>
                <a:gd name="connsiteX31" fmla="*/ 352330 w 11218359"/>
                <a:gd name="connsiteY31" fmla="*/ 1305554 h 1305553"/>
                <a:gd name="connsiteX32" fmla="*/ 363769 w 11218359"/>
                <a:gd name="connsiteY32" fmla="*/ 1305554 h 1305553"/>
                <a:gd name="connsiteX33" fmla="*/ 375209 w 11218359"/>
                <a:gd name="connsiteY33" fmla="*/ 1305554 h 1305553"/>
                <a:gd name="connsiteX34" fmla="*/ 386648 w 11218359"/>
                <a:gd name="connsiteY34" fmla="*/ 1305554 h 1305553"/>
                <a:gd name="connsiteX35" fmla="*/ 398088 w 11218359"/>
                <a:gd name="connsiteY35" fmla="*/ 1305554 h 1305553"/>
                <a:gd name="connsiteX36" fmla="*/ 409527 w 11218359"/>
                <a:gd name="connsiteY36" fmla="*/ 1305554 h 1305553"/>
                <a:gd name="connsiteX37" fmla="*/ 420967 w 11218359"/>
                <a:gd name="connsiteY37" fmla="*/ 1305554 h 1305553"/>
                <a:gd name="connsiteX38" fmla="*/ 432406 w 11218359"/>
                <a:gd name="connsiteY38" fmla="*/ 1305554 h 1305553"/>
                <a:gd name="connsiteX39" fmla="*/ 443846 w 11218359"/>
                <a:gd name="connsiteY39" fmla="*/ 1305554 h 1305553"/>
                <a:gd name="connsiteX40" fmla="*/ 455285 w 11218359"/>
                <a:gd name="connsiteY40" fmla="*/ 1305554 h 1305553"/>
                <a:gd name="connsiteX41" fmla="*/ 466725 w 11218359"/>
                <a:gd name="connsiteY41" fmla="*/ 1305554 h 1305553"/>
                <a:gd name="connsiteX42" fmla="*/ 478165 w 11218359"/>
                <a:gd name="connsiteY42" fmla="*/ 1305554 h 1305553"/>
                <a:gd name="connsiteX43" fmla="*/ 489604 w 11218359"/>
                <a:gd name="connsiteY43" fmla="*/ 1305554 h 1305553"/>
                <a:gd name="connsiteX44" fmla="*/ 501044 w 11218359"/>
                <a:gd name="connsiteY44" fmla="*/ 1305554 h 1305553"/>
                <a:gd name="connsiteX45" fmla="*/ 512483 w 11218359"/>
                <a:gd name="connsiteY45" fmla="*/ 1305554 h 1305553"/>
                <a:gd name="connsiteX46" fmla="*/ 523923 w 11218359"/>
                <a:gd name="connsiteY46" fmla="*/ 1305554 h 1305553"/>
                <a:gd name="connsiteX47" fmla="*/ 535362 w 11218359"/>
                <a:gd name="connsiteY47" fmla="*/ 1305554 h 1305553"/>
                <a:gd name="connsiteX48" fmla="*/ 546802 w 11218359"/>
                <a:gd name="connsiteY48" fmla="*/ 1305554 h 1305553"/>
                <a:gd name="connsiteX49" fmla="*/ 558241 w 11218359"/>
                <a:gd name="connsiteY49" fmla="*/ 1305554 h 1305553"/>
                <a:gd name="connsiteX50" fmla="*/ 569681 w 11218359"/>
                <a:gd name="connsiteY50" fmla="*/ 1305554 h 1305553"/>
                <a:gd name="connsiteX51" fmla="*/ 581120 w 11218359"/>
                <a:gd name="connsiteY51" fmla="*/ 1305554 h 1305553"/>
                <a:gd name="connsiteX52" fmla="*/ 592560 w 11218359"/>
                <a:gd name="connsiteY52" fmla="*/ 1305554 h 1305553"/>
                <a:gd name="connsiteX53" fmla="*/ 603999 w 11218359"/>
                <a:gd name="connsiteY53" fmla="*/ 1305554 h 1305553"/>
                <a:gd name="connsiteX54" fmla="*/ 615439 w 11218359"/>
                <a:gd name="connsiteY54" fmla="*/ 1305554 h 1305553"/>
                <a:gd name="connsiteX55" fmla="*/ 626878 w 11218359"/>
                <a:gd name="connsiteY55" fmla="*/ 1305554 h 1305553"/>
                <a:gd name="connsiteX56" fmla="*/ 638318 w 11218359"/>
                <a:gd name="connsiteY56" fmla="*/ 1305554 h 1305553"/>
                <a:gd name="connsiteX57" fmla="*/ 649757 w 11218359"/>
                <a:gd name="connsiteY57" fmla="*/ 1305554 h 1305553"/>
                <a:gd name="connsiteX58" fmla="*/ 661192 w 11218359"/>
                <a:gd name="connsiteY58" fmla="*/ 1305554 h 1305553"/>
                <a:gd name="connsiteX59" fmla="*/ 672632 w 11218359"/>
                <a:gd name="connsiteY59" fmla="*/ 1305554 h 1305553"/>
                <a:gd name="connsiteX60" fmla="*/ 684071 w 11218359"/>
                <a:gd name="connsiteY60" fmla="*/ 1305554 h 1305553"/>
                <a:gd name="connsiteX61" fmla="*/ 695511 w 11218359"/>
                <a:gd name="connsiteY61" fmla="*/ 1305554 h 1305553"/>
                <a:gd name="connsiteX62" fmla="*/ 706950 w 11218359"/>
                <a:gd name="connsiteY62" fmla="*/ 1305554 h 1305553"/>
                <a:gd name="connsiteX63" fmla="*/ 718390 w 11218359"/>
                <a:gd name="connsiteY63" fmla="*/ 1305554 h 1305553"/>
                <a:gd name="connsiteX64" fmla="*/ 729829 w 11218359"/>
                <a:gd name="connsiteY64" fmla="*/ 1305554 h 1305553"/>
                <a:gd name="connsiteX65" fmla="*/ 741269 w 11218359"/>
                <a:gd name="connsiteY65" fmla="*/ 1305554 h 1305553"/>
                <a:gd name="connsiteX66" fmla="*/ 752708 w 11218359"/>
                <a:gd name="connsiteY66" fmla="*/ 1305554 h 1305553"/>
                <a:gd name="connsiteX67" fmla="*/ 764148 w 11218359"/>
                <a:gd name="connsiteY67" fmla="*/ 1305554 h 1305553"/>
                <a:gd name="connsiteX68" fmla="*/ 775587 w 11218359"/>
                <a:gd name="connsiteY68" fmla="*/ 1305554 h 1305553"/>
                <a:gd name="connsiteX69" fmla="*/ 787027 w 11218359"/>
                <a:gd name="connsiteY69" fmla="*/ 1305554 h 1305553"/>
                <a:gd name="connsiteX70" fmla="*/ 798467 w 11218359"/>
                <a:gd name="connsiteY70" fmla="*/ 1305554 h 1305553"/>
                <a:gd name="connsiteX71" fmla="*/ 809906 w 11218359"/>
                <a:gd name="connsiteY71" fmla="*/ 1305554 h 1305553"/>
                <a:gd name="connsiteX72" fmla="*/ 821346 w 11218359"/>
                <a:gd name="connsiteY72" fmla="*/ 1305554 h 1305553"/>
                <a:gd name="connsiteX73" fmla="*/ 832785 w 11218359"/>
                <a:gd name="connsiteY73" fmla="*/ 1305554 h 1305553"/>
                <a:gd name="connsiteX74" fmla="*/ 844225 w 11218359"/>
                <a:gd name="connsiteY74" fmla="*/ 1305554 h 1305553"/>
                <a:gd name="connsiteX75" fmla="*/ 855664 w 11218359"/>
                <a:gd name="connsiteY75" fmla="*/ 1305554 h 1305553"/>
                <a:gd name="connsiteX76" fmla="*/ 867104 w 11218359"/>
                <a:gd name="connsiteY76" fmla="*/ 1305554 h 1305553"/>
                <a:gd name="connsiteX77" fmla="*/ 878543 w 11218359"/>
                <a:gd name="connsiteY77" fmla="*/ 1305554 h 1305553"/>
                <a:gd name="connsiteX78" fmla="*/ 889983 w 11218359"/>
                <a:gd name="connsiteY78" fmla="*/ 1305554 h 1305553"/>
                <a:gd name="connsiteX79" fmla="*/ 901422 w 11218359"/>
                <a:gd name="connsiteY79" fmla="*/ 1305554 h 1305553"/>
                <a:gd name="connsiteX80" fmla="*/ 912862 w 11218359"/>
                <a:gd name="connsiteY80" fmla="*/ 1305554 h 1305553"/>
                <a:gd name="connsiteX81" fmla="*/ 924301 w 11218359"/>
                <a:gd name="connsiteY81" fmla="*/ 1305554 h 1305553"/>
                <a:gd name="connsiteX82" fmla="*/ 935741 w 11218359"/>
                <a:gd name="connsiteY82" fmla="*/ 1305554 h 1305553"/>
                <a:gd name="connsiteX83" fmla="*/ 947180 w 11218359"/>
                <a:gd name="connsiteY83" fmla="*/ 1305554 h 1305553"/>
                <a:gd name="connsiteX84" fmla="*/ 958620 w 11218359"/>
                <a:gd name="connsiteY84" fmla="*/ 1305554 h 1305553"/>
                <a:gd name="connsiteX85" fmla="*/ 970059 w 11218359"/>
                <a:gd name="connsiteY85" fmla="*/ 1305554 h 1305553"/>
                <a:gd name="connsiteX86" fmla="*/ 981499 w 11218359"/>
                <a:gd name="connsiteY86" fmla="*/ 1305554 h 1305553"/>
                <a:gd name="connsiteX87" fmla="*/ 992938 w 11218359"/>
                <a:gd name="connsiteY87" fmla="*/ 1305554 h 1305553"/>
                <a:gd name="connsiteX88" fmla="*/ 1004378 w 11218359"/>
                <a:gd name="connsiteY88" fmla="*/ 1305554 h 1305553"/>
                <a:gd name="connsiteX89" fmla="*/ 1015818 w 11218359"/>
                <a:gd name="connsiteY89" fmla="*/ 1305554 h 1305553"/>
                <a:gd name="connsiteX90" fmla="*/ 1027257 w 11218359"/>
                <a:gd name="connsiteY90" fmla="*/ 1305554 h 1305553"/>
                <a:gd name="connsiteX91" fmla="*/ 1038697 w 11218359"/>
                <a:gd name="connsiteY91" fmla="*/ 1305554 h 1305553"/>
                <a:gd name="connsiteX92" fmla="*/ 1050136 w 11218359"/>
                <a:gd name="connsiteY92" fmla="*/ 1305554 h 1305553"/>
                <a:gd name="connsiteX93" fmla="*/ 1061576 w 11218359"/>
                <a:gd name="connsiteY93" fmla="*/ 1305554 h 1305553"/>
                <a:gd name="connsiteX94" fmla="*/ 1073015 w 11218359"/>
                <a:gd name="connsiteY94" fmla="*/ 1305554 h 1305553"/>
                <a:gd name="connsiteX95" fmla="*/ 1084455 w 11218359"/>
                <a:gd name="connsiteY95" fmla="*/ 1305554 h 1305553"/>
                <a:gd name="connsiteX96" fmla="*/ 1095894 w 11218359"/>
                <a:gd name="connsiteY96" fmla="*/ 1305554 h 1305553"/>
                <a:gd name="connsiteX97" fmla="*/ 1107334 w 11218359"/>
                <a:gd name="connsiteY97" fmla="*/ 1305554 h 1305553"/>
                <a:gd name="connsiteX98" fmla="*/ 1118773 w 11218359"/>
                <a:gd name="connsiteY98" fmla="*/ 1305554 h 1305553"/>
                <a:gd name="connsiteX99" fmla="*/ 1130213 w 11218359"/>
                <a:gd name="connsiteY99" fmla="*/ 1305554 h 1305553"/>
                <a:gd name="connsiteX100" fmla="*/ 1141652 w 11218359"/>
                <a:gd name="connsiteY100" fmla="*/ 1305554 h 1305553"/>
                <a:gd name="connsiteX101" fmla="*/ 1153092 w 11218359"/>
                <a:gd name="connsiteY101" fmla="*/ 1305554 h 1305553"/>
                <a:gd name="connsiteX102" fmla="*/ 1164531 w 11218359"/>
                <a:gd name="connsiteY102" fmla="*/ 1305554 h 1305553"/>
                <a:gd name="connsiteX103" fmla="*/ 1175971 w 11218359"/>
                <a:gd name="connsiteY103" fmla="*/ 1305554 h 1305553"/>
                <a:gd name="connsiteX104" fmla="*/ 1187406 w 11218359"/>
                <a:gd name="connsiteY104" fmla="*/ 1305554 h 1305553"/>
                <a:gd name="connsiteX105" fmla="*/ 1198845 w 11218359"/>
                <a:gd name="connsiteY105" fmla="*/ 1305554 h 1305553"/>
                <a:gd name="connsiteX106" fmla="*/ 1210285 w 11218359"/>
                <a:gd name="connsiteY106" fmla="*/ 1305554 h 1305553"/>
                <a:gd name="connsiteX107" fmla="*/ 1221724 w 11218359"/>
                <a:gd name="connsiteY107" fmla="*/ 1305554 h 1305553"/>
                <a:gd name="connsiteX108" fmla="*/ 1233164 w 11218359"/>
                <a:gd name="connsiteY108" fmla="*/ 1305554 h 1305553"/>
                <a:gd name="connsiteX109" fmla="*/ 1244603 w 11218359"/>
                <a:gd name="connsiteY109" fmla="*/ 1305554 h 1305553"/>
                <a:gd name="connsiteX110" fmla="*/ 1256043 w 11218359"/>
                <a:gd name="connsiteY110" fmla="*/ 1305554 h 1305553"/>
                <a:gd name="connsiteX111" fmla="*/ 1267482 w 11218359"/>
                <a:gd name="connsiteY111" fmla="*/ 1305554 h 1305553"/>
                <a:gd name="connsiteX112" fmla="*/ 1278922 w 11218359"/>
                <a:gd name="connsiteY112" fmla="*/ 1305554 h 1305553"/>
                <a:gd name="connsiteX113" fmla="*/ 1290361 w 11218359"/>
                <a:gd name="connsiteY113" fmla="*/ 1305554 h 1305553"/>
                <a:gd name="connsiteX114" fmla="*/ 1301801 w 11218359"/>
                <a:gd name="connsiteY114" fmla="*/ 1305554 h 1305553"/>
                <a:gd name="connsiteX115" fmla="*/ 1313240 w 11218359"/>
                <a:gd name="connsiteY115" fmla="*/ 1305554 h 1305553"/>
                <a:gd name="connsiteX116" fmla="*/ 1324680 w 11218359"/>
                <a:gd name="connsiteY116" fmla="*/ 1305554 h 1305553"/>
                <a:gd name="connsiteX117" fmla="*/ 1336120 w 11218359"/>
                <a:gd name="connsiteY117" fmla="*/ 1305554 h 1305553"/>
                <a:gd name="connsiteX118" fmla="*/ 1347559 w 11218359"/>
                <a:gd name="connsiteY118" fmla="*/ 1305554 h 1305553"/>
                <a:gd name="connsiteX119" fmla="*/ 1358999 w 11218359"/>
                <a:gd name="connsiteY119" fmla="*/ 1305554 h 1305553"/>
                <a:gd name="connsiteX120" fmla="*/ 1370438 w 11218359"/>
                <a:gd name="connsiteY120" fmla="*/ 1305554 h 1305553"/>
                <a:gd name="connsiteX121" fmla="*/ 1381878 w 11218359"/>
                <a:gd name="connsiteY121" fmla="*/ 1305554 h 1305553"/>
                <a:gd name="connsiteX122" fmla="*/ 1393317 w 11218359"/>
                <a:gd name="connsiteY122" fmla="*/ 1305554 h 1305553"/>
                <a:gd name="connsiteX123" fmla="*/ 1404757 w 11218359"/>
                <a:gd name="connsiteY123" fmla="*/ 1305554 h 1305553"/>
                <a:gd name="connsiteX124" fmla="*/ 1416196 w 11218359"/>
                <a:gd name="connsiteY124" fmla="*/ 1305554 h 1305553"/>
                <a:gd name="connsiteX125" fmla="*/ 1427636 w 11218359"/>
                <a:gd name="connsiteY125" fmla="*/ 1305554 h 1305553"/>
                <a:gd name="connsiteX126" fmla="*/ 1439075 w 11218359"/>
                <a:gd name="connsiteY126" fmla="*/ 1305554 h 1305553"/>
                <a:gd name="connsiteX127" fmla="*/ 1450515 w 11218359"/>
                <a:gd name="connsiteY127" fmla="*/ 1305554 h 1305553"/>
                <a:gd name="connsiteX128" fmla="*/ 1461954 w 11218359"/>
                <a:gd name="connsiteY128" fmla="*/ 1305554 h 1305553"/>
                <a:gd name="connsiteX129" fmla="*/ 1473394 w 11218359"/>
                <a:gd name="connsiteY129" fmla="*/ 1305554 h 1305553"/>
                <a:gd name="connsiteX130" fmla="*/ 1484833 w 11218359"/>
                <a:gd name="connsiteY130" fmla="*/ 1305554 h 1305553"/>
                <a:gd name="connsiteX131" fmla="*/ 1496273 w 11218359"/>
                <a:gd name="connsiteY131" fmla="*/ 1305554 h 1305553"/>
                <a:gd name="connsiteX132" fmla="*/ 1507712 w 11218359"/>
                <a:gd name="connsiteY132" fmla="*/ 1305554 h 1305553"/>
                <a:gd name="connsiteX133" fmla="*/ 1519152 w 11218359"/>
                <a:gd name="connsiteY133" fmla="*/ 1305554 h 1305553"/>
                <a:gd name="connsiteX134" fmla="*/ 1530591 w 11218359"/>
                <a:gd name="connsiteY134" fmla="*/ 1305554 h 1305553"/>
                <a:gd name="connsiteX135" fmla="*/ 1542031 w 11218359"/>
                <a:gd name="connsiteY135" fmla="*/ 1305554 h 1305553"/>
                <a:gd name="connsiteX136" fmla="*/ 1553471 w 11218359"/>
                <a:gd name="connsiteY136" fmla="*/ 1305554 h 1305553"/>
                <a:gd name="connsiteX137" fmla="*/ 1564910 w 11218359"/>
                <a:gd name="connsiteY137" fmla="*/ 1305554 h 1305553"/>
                <a:gd name="connsiteX138" fmla="*/ 1576349 w 11218359"/>
                <a:gd name="connsiteY138" fmla="*/ 1305554 h 1305553"/>
                <a:gd name="connsiteX139" fmla="*/ 1587789 w 11218359"/>
                <a:gd name="connsiteY139" fmla="*/ 1305554 h 1305553"/>
                <a:gd name="connsiteX140" fmla="*/ 1599229 w 11218359"/>
                <a:gd name="connsiteY140" fmla="*/ 1305554 h 1305553"/>
                <a:gd name="connsiteX141" fmla="*/ 1610668 w 11218359"/>
                <a:gd name="connsiteY141" fmla="*/ 1305554 h 1305553"/>
                <a:gd name="connsiteX142" fmla="*/ 1622107 w 11218359"/>
                <a:gd name="connsiteY142" fmla="*/ 1305554 h 1305553"/>
                <a:gd name="connsiteX143" fmla="*/ 1633547 w 11218359"/>
                <a:gd name="connsiteY143" fmla="*/ 1305554 h 1305553"/>
                <a:gd name="connsiteX144" fmla="*/ 1644987 w 11218359"/>
                <a:gd name="connsiteY144" fmla="*/ 1305554 h 1305553"/>
                <a:gd name="connsiteX145" fmla="*/ 1656426 w 11218359"/>
                <a:gd name="connsiteY145" fmla="*/ 1305554 h 1305553"/>
                <a:gd name="connsiteX146" fmla="*/ 1667866 w 11218359"/>
                <a:gd name="connsiteY146" fmla="*/ 1305554 h 1305553"/>
                <a:gd name="connsiteX147" fmla="*/ 1679305 w 11218359"/>
                <a:gd name="connsiteY147" fmla="*/ 1305554 h 1305553"/>
                <a:gd name="connsiteX148" fmla="*/ 1690745 w 11218359"/>
                <a:gd name="connsiteY148" fmla="*/ 1305554 h 1305553"/>
                <a:gd name="connsiteX149" fmla="*/ 1702184 w 11218359"/>
                <a:gd name="connsiteY149" fmla="*/ 1305554 h 1305553"/>
                <a:gd name="connsiteX150" fmla="*/ 1713619 w 11218359"/>
                <a:gd name="connsiteY150" fmla="*/ 1305554 h 1305553"/>
                <a:gd name="connsiteX151" fmla="*/ 1725063 w 11218359"/>
                <a:gd name="connsiteY151" fmla="*/ 1305554 h 1305553"/>
                <a:gd name="connsiteX152" fmla="*/ 1736498 w 11218359"/>
                <a:gd name="connsiteY152" fmla="*/ 1305554 h 1305553"/>
                <a:gd name="connsiteX153" fmla="*/ 1747938 w 11218359"/>
                <a:gd name="connsiteY153" fmla="*/ 1305554 h 1305553"/>
                <a:gd name="connsiteX154" fmla="*/ 1759377 w 11218359"/>
                <a:gd name="connsiteY154" fmla="*/ 1305554 h 1305553"/>
                <a:gd name="connsiteX155" fmla="*/ 1770817 w 11218359"/>
                <a:gd name="connsiteY155" fmla="*/ 1305554 h 1305553"/>
                <a:gd name="connsiteX156" fmla="*/ 1782256 w 11218359"/>
                <a:gd name="connsiteY156" fmla="*/ 1305554 h 1305553"/>
                <a:gd name="connsiteX157" fmla="*/ 1793696 w 11218359"/>
                <a:gd name="connsiteY157" fmla="*/ 1305554 h 1305553"/>
                <a:gd name="connsiteX158" fmla="*/ 1805135 w 11218359"/>
                <a:gd name="connsiteY158" fmla="*/ 1305554 h 1305553"/>
                <a:gd name="connsiteX159" fmla="*/ 1816575 w 11218359"/>
                <a:gd name="connsiteY159" fmla="*/ 1305554 h 1305553"/>
                <a:gd name="connsiteX160" fmla="*/ 1828014 w 11218359"/>
                <a:gd name="connsiteY160" fmla="*/ 1305554 h 1305553"/>
                <a:gd name="connsiteX161" fmla="*/ 1839454 w 11218359"/>
                <a:gd name="connsiteY161" fmla="*/ 1305554 h 1305553"/>
                <a:gd name="connsiteX162" fmla="*/ 1850893 w 11218359"/>
                <a:gd name="connsiteY162" fmla="*/ 1305554 h 1305553"/>
                <a:gd name="connsiteX163" fmla="*/ 1862333 w 11218359"/>
                <a:gd name="connsiteY163" fmla="*/ 1305554 h 1305553"/>
                <a:gd name="connsiteX164" fmla="*/ 1873772 w 11218359"/>
                <a:gd name="connsiteY164" fmla="*/ 1305554 h 1305553"/>
                <a:gd name="connsiteX165" fmla="*/ 1885212 w 11218359"/>
                <a:gd name="connsiteY165" fmla="*/ 1305554 h 1305553"/>
                <a:gd name="connsiteX166" fmla="*/ 1896651 w 11218359"/>
                <a:gd name="connsiteY166" fmla="*/ 1305554 h 1305553"/>
                <a:gd name="connsiteX167" fmla="*/ 1908091 w 11218359"/>
                <a:gd name="connsiteY167" fmla="*/ 1305554 h 1305553"/>
                <a:gd name="connsiteX168" fmla="*/ 1919531 w 11218359"/>
                <a:gd name="connsiteY168" fmla="*/ 1305554 h 1305553"/>
                <a:gd name="connsiteX169" fmla="*/ 1930970 w 11218359"/>
                <a:gd name="connsiteY169" fmla="*/ 1305554 h 1305553"/>
                <a:gd name="connsiteX170" fmla="*/ 1942409 w 11218359"/>
                <a:gd name="connsiteY170" fmla="*/ 1305554 h 1305553"/>
                <a:gd name="connsiteX171" fmla="*/ 1953849 w 11218359"/>
                <a:gd name="connsiteY171" fmla="*/ 1305554 h 1305553"/>
                <a:gd name="connsiteX172" fmla="*/ 1965289 w 11218359"/>
                <a:gd name="connsiteY172" fmla="*/ 1305554 h 1305553"/>
                <a:gd name="connsiteX173" fmla="*/ 1976728 w 11218359"/>
                <a:gd name="connsiteY173" fmla="*/ 1305554 h 1305553"/>
                <a:gd name="connsiteX174" fmla="*/ 1988168 w 11218359"/>
                <a:gd name="connsiteY174" fmla="*/ 1305554 h 1305553"/>
                <a:gd name="connsiteX175" fmla="*/ 1999607 w 11218359"/>
                <a:gd name="connsiteY175" fmla="*/ 1305554 h 1305553"/>
                <a:gd name="connsiteX176" fmla="*/ 2011047 w 11218359"/>
                <a:gd name="connsiteY176" fmla="*/ 1305554 h 1305553"/>
                <a:gd name="connsiteX177" fmla="*/ 2022486 w 11218359"/>
                <a:gd name="connsiteY177" fmla="*/ 1305554 h 1305553"/>
                <a:gd name="connsiteX178" fmla="*/ 2033926 w 11218359"/>
                <a:gd name="connsiteY178" fmla="*/ 1305554 h 1305553"/>
                <a:gd name="connsiteX179" fmla="*/ 2045365 w 11218359"/>
                <a:gd name="connsiteY179" fmla="*/ 1305554 h 1305553"/>
                <a:gd name="connsiteX180" fmla="*/ 2056805 w 11218359"/>
                <a:gd name="connsiteY180" fmla="*/ 1305554 h 1305553"/>
                <a:gd name="connsiteX181" fmla="*/ 2068244 w 11218359"/>
                <a:gd name="connsiteY181" fmla="*/ 1305554 h 1305553"/>
                <a:gd name="connsiteX182" fmla="*/ 2079684 w 11218359"/>
                <a:gd name="connsiteY182" fmla="*/ 1305554 h 1305553"/>
                <a:gd name="connsiteX183" fmla="*/ 2091123 w 11218359"/>
                <a:gd name="connsiteY183" fmla="*/ 1305554 h 1305553"/>
                <a:gd name="connsiteX184" fmla="*/ 2102563 w 11218359"/>
                <a:gd name="connsiteY184" fmla="*/ 1305554 h 1305553"/>
                <a:gd name="connsiteX185" fmla="*/ 2114002 w 11218359"/>
                <a:gd name="connsiteY185" fmla="*/ 1305554 h 1305553"/>
                <a:gd name="connsiteX186" fmla="*/ 2125442 w 11218359"/>
                <a:gd name="connsiteY186" fmla="*/ 1305554 h 1305553"/>
                <a:gd name="connsiteX187" fmla="*/ 2136882 w 11218359"/>
                <a:gd name="connsiteY187" fmla="*/ 1305554 h 1305553"/>
                <a:gd name="connsiteX188" fmla="*/ 2148321 w 11218359"/>
                <a:gd name="connsiteY188" fmla="*/ 1305554 h 1305553"/>
                <a:gd name="connsiteX189" fmla="*/ 2159760 w 11218359"/>
                <a:gd name="connsiteY189" fmla="*/ 1305554 h 1305553"/>
                <a:gd name="connsiteX190" fmla="*/ 2171200 w 11218359"/>
                <a:gd name="connsiteY190" fmla="*/ 1305554 h 1305553"/>
                <a:gd name="connsiteX191" fmla="*/ 2182640 w 11218359"/>
                <a:gd name="connsiteY191" fmla="*/ 1305554 h 1305553"/>
                <a:gd name="connsiteX192" fmla="*/ 2194079 w 11218359"/>
                <a:gd name="connsiteY192" fmla="*/ 1305554 h 1305553"/>
                <a:gd name="connsiteX193" fmla="*/ 2205519 w 11218359"/>
                <a:gd name="connsiteY193" fmla="*/ 1305554 h 1305553"/>
                <a:gd name="connsiteX194" fmla="*/ 2216958 w 11218359"/>
                <a:gd name="connsiteY194" fmla="*/ 1305554 h 1305553"/>
                <a:gd name="connsiteX195" fmla="*/ 2228393 w 11218359"/>
                <a:gd name="connsiteY195" fmla="*/ 1305554 h 1305553"/>
                <a:gd name="connsiteX196" fmla="*/ 2239837 w 11218359"/>
                <a:gd name="connsiteY196" fmla="*/ 1305554 h 1305553"/>
                <a:gd name="connsiteX197" fmla="*/ 2251272 w 11218359"/>
                <a:gd name="connsiteY197" fmla="*/ 1305554 h 1305553"/>
                <a:gd name="connsiteX198" fmla="*/ 2262716 w 11218359"/>
                <a:gd name="connsiteY198" fmla="*/ 1305554 h 1305553"/>
                <a:gd name="connsiteX199" fmla="*/ 2274151 w 11218359"/>
                <a:gd name="connsiteY199" fmla="*/ 1305554 h 1305553"/>
                <a:gd name="connsiteX200" fmla="*/ 2285591 w 11218359"/>
                <a:gd name="connsiteY200" fmla="*/ 1305554 h 1305553"/>
                <a:gd name="connsiteX201" fmla="*/ 2297030 w 11218359"/>
                <a:gd name="connsiteY201" fmla="*/ 1305554 h 1305553"/>
                <a:gd name="connsiteX202" fmla="*/ 2308470 w 11218359"/>
                <a:gd name="connsiteY202" fmla="*/ 1305554 h 1305553"/>
                <a:gd name="connsiteX203" fmla="*/ 2319909 w 11218359"/>
                <a:gd name="connsiteY203" fmla="*/ 1305554 h 1305553"/>
                <a:gd name="connsiteX204" fmla="*/ 2331349 w 11218359"/>
                <a:gd name="connsiteY204" fmla="*/ 1305554 h 1305553"/>
                <a:gd name="connsiteX205" fmla="*/ 2342788 w 11218359"/>
                <a:gd name="connsiteY205" fmla="*/ 1305554 h 1305553"/>
                <a:gd name="connsiteX206" fmla="*/ 2354228 w 11218359"/>
                <a:gd name="connsiteY206" fmla="*/ 1305554 h 1305553"/>
                <a:gd name="connsiteX207" fmla="*/ 2365667 w 11218359"/>
                <a:gd name="connsiteY207" fmla="*/ 1305554 h 1305553"/>
                <a:gd name="connsiteX208" fmla="*/ 2377107 w 11218359"/>
                <a:gd name="connsiteY208" fmla="*/ 1305554 h 1305553"/>
                <a:gd name="connsiteX209" fmla="*/ 2388546 w 11218359"/>
                <a:gd name="connsiteY209" fmla="*/ 1305554 h 1305553"/>
                <a:gd name="connsiteX210" fmla="*/ 2399986 w 11218359"/>
                <a:gd name="connsiteY210" fmla="*/ 1305554 h 1305553"/>
                <a:gd name="connsiteX211" fmla="*/ 2411425 w 11218359"/>
                <a:gd name="connsiteY211" fmla="*/ 1305554 h 1305553"/>
                <a:gd name="connsiteX212" fmla="*/ 2422865 w 11218359"/>
                <a:gd name="connsiteY212" fmla="*/ 1305554 h 1305553"/>
                <a:gd name="connsiteX213" fmla="*/ 2434304 w 11218359"/>
                <a:gd name="connsiteY213" fmla="*/ 1305554 h 1305553"/>
                <a:gd name="connsiteX214" fmla="*/ 2445744 w 11218359"/>
                <a:gd name="connsiteY214" fmla="*/ 1305554 h 1305553"/>
                <a:gd name="connsiteX215" fmla="*/ 2457184 w 11218359"/>
                <a:gd name="connsiteY215" fmla="*/ 1305554 h 1305553"/>
                <a:gd name="connsiteX216" fmla="*/ 2468623 w 11218359"/>
                <a:gd name="connsiteY216" fmla="*/ 1305554 h 1305553"/>
                <a:gd name="connsiteX217" fmla="*/ 2480062 w 11218359"/>
                <a:gd name="connsiteY217" fmla="*/ 1305554 h 1305553"/>
                <a:gd name="connsiteX218" fmla="*/ 2491502 w 11218359"/>
                <a:gd name="connsiteY218" fmla="*/ 1305554 h 1305553"/>
                <a:gd name="connsiteX219" fmla="*/ 2502942 w 11218359"/>
                <a:gd name="connsiteY219" fmla="*/ 1305554 h 1305553"/>
                <a:gd name="connsiteX220" fmla="*/ 2514381 w 11218359"/>
                <a:gd name="connsiteY220" fmla="*/ 1305554 h 1305553"/>
                <a:gd name="connsiteX221" fmla="*/ 2525821 w 11218359"/>
                <a:gd name="connsiteY221" fmla="*/ 1305554 h 1305553"/>
                <a:gd name="connsiteX222" fmla="*/ 2537260 w 11218359"/>
                <a:gd name="connsiteY222" fmla="*/ 1305554 h 1305553"/>
                <a:gd name="connsiteX223" fmla="*/ 2548700 w 11218359"/>
                <a:gd name="connsiteY223" fmla="*/ 1305554 h 1305553"/>
                <a:gd name="connsiteX224" fmla="*/ 2560139 w 11218359"/>
                <a:gd name="connsiteY224" fmla="*/ 1305554 h 1305553"/>
                <a:gd name="connsiteX225" fmla="*/ 2571579 w 11218359"/>
                <a:gd name="connsiteY225" fmla="*/ 1305554 h 1305553"/>
                <a:gd name="connsiteX226" fmla="*/ 2583018 w 11218359"/>
                <a:gd name="connsiteY226" fmla="*/ 1305554 h 1305553"/>
                <a:gd name="connsiteX227" fmla="*/ 2594458 w 11218359"/>
                <a:gd name="connsiteY227" fmla="*/ 1305554 h 1305553"/>
                <a:gd name="connsiteX228" fmla="*/ 2605897 w 11218359"/>
                <a:gd name="connsiteY228" fmla="*/ 1305554 h 1305553"/>
                <a:gd name="connsiteX229" fmla="*/ 2617337 w 11218359"/>
                <a:gd name="connsiteY229" fmla="*/ 1305554 h 1305553"/>
                <a:gd name="connsiteX230" fmla="*/ 2628776 w 11218359"/>
                <a:gd name="connsiteY230" fmla="*/ 1305554 h 1305553"/>
                <a:gd name="connsiteX231" fmla="*/ 2640216 w 11218359"/>
                <a:gd name="connsiteY231" fmla="*/ 1305554 h 1305553"/>
                <a:gd name="connsiteX232" fmla="*/ 2651655 w 11218359"/>
                <a:gd name="connsiteY232" fmla="*/ 1305554 h 1305553"/>
                <a:gd name="connsiteX233" fmla="*/ 2663095 w 11218359"/>
                <a:gd name="connsiteY233" fmla="*/ 1305554 h 1305553"/>
                <a:gd name="connsiteX234" fmla="*/ 2674535 w 11218359"/>
                <a:gd name="connsiteY234" fmla="*/ 1305554 h 1305553"/>
                <a:gd name="connsiteX235" fmla="*/ 2685974 w 11218359"/>
                <a:gd name="connsiteY235" fmla="*/ 1305554 h 1305553"/>
                <a:gd name="connsiteX236" fmla="*/ 2697413 w 11218359"/>
                <a:gd name="connsiteY236" fmla="*/ 1305554 h 1305553"/>
                <a:gd name="connsiteX237" fmla="*/ 2708853 w 11218359"/>
                <a:gd name="connsiteY237" fmla="*/ 1305554 h 1305553"/>
                <a:gd name="connsiteX238" fmla="*/ 2720293 w 11218359"/>
                <a:gd name="connsiteY238" fmla="*/ 1305554 h 1305553"/>
                <a:gd name="connsiteX239" fmla="*/ 2731727 w 11218359"/>
                <a:gd name="connsiteY239" fmla="*/ 1305554 h 1305553"/>
                <a:gd name="connsiteX240" fmla="*/ 2743172 w 11218359"/>
                <a:gd name="connsiteY240" fmla="*/ 1305554 h 1305553"/>
                <a:gd name="connsiteX241" fmla="*/ 2754611 w 11218359"/>
                <a:gd name="connsiteY241" fmla="*/ 1305554 h 1305553"/>
                <a:gd name="connsiteX242" fmla="*/ 2766046 w 11218359"/>
                <a:gd name="connsiteY242" fmla="*/ 1305554 h 1305553"/>
                <a:gd name="connsiteX243" fmla="*/ 2777490 w 11218359"/>
                <a:gd name="connsiteY243" fmla="*/ 1305554 h 1305553"/>
                <a:gd name="connsiteX244" fmla="*/ 2788925 w 11218359"/>
                <a:gd name="connsiteY244" fmla="*/ 1305554 h 1305553"/>
                <a:gd name="connsiteX245" fmla="*/ 2800364 w 11218359"/>
                <a:gd name="connsiteY245" fmla="*/ 1305554 h 1305553"/>
                <a:gd name="connsiteX246" fmla="*/ 2811804 w 11218359"/>
                <a:gd name="connsiteY246" fmla="*/ 1305554 h 1305553"/>
                <a:gd name="connsiteX247" fmla="*/ 2823243 w 11218359"/>
                <a:gd name="connsiteY247" fmla="*/ 1305554 h 1305553"/>
                <a:gd name="connsiteX248" fmla="*/ 2834683 w 11218359"/>
                <a:gd name="connsiteY248" fmla="*/ 1305554 h 1305553"/>
                <a:gd name="connsiteX249" fmla="*/ 2846123 w 11218359"/>
                <a:gd name="connsiteY249" fmla="*/ 1305554 h 1305553"/>
                <a:gd name="connsiteX250" fmla="*/ 2857562 w 11218359"/>
                <a:gd name="connsiteY250" fmla="*/ 1305554 h 1305553"/>
                <a:gd name="connsiteX251" fmla="*/ 2869001 w 11218359"/>
                <a:gd name="connsiteY251" fmla="*/ 1305554 h 1305553"/>
                <a:gd name="connsiteX252" fmla="*/ 2880441 w 11218359"/>
                <a:gd name="connsiteY252" fmla="*/ 1305554 h 1305553"/>
                <a:gd name="connsiteX253" fmla="*/ 2891881 w 11218359"/>
                <a:gd name="connsiteY253" fmla="*/ 1305554 h 1305553"/>
                <a:gd name="connsiteX254" fmla="*/ 2903320 w 11218359"/>
                <a:gd name="connsiteY254" fmla="*/ 1305554 h 1305553"/>
                <a:gd name="connsiteX255" fmla="*/ 2914760 w 11218359"/>
                <a:gd name="connsiteY255" fmla="*/ 1305554 h 1305553"/>
                <a:gd name="connsiteX256" fmla="*/ 2926199 w 11218359"/>
                <a:gd name="connsiteY256" fmla="*/ 1305554 h 1305553"/>
                <a:gd name="connsiteX257" fmla="*/ 2937639 w 11218359"/>
                <a:gd name="connsiteY257" fmla="*/ 1305554 h 1305553"/>
                <a:gd name="connsiteX258" fmla="*/ 2949078 w 11218359"/>
                <a:gd name="connsiteY258" fmla="*/ 1305554 h 1305553"/>
                <a:gd name="connsiteX259" fmla="*/ 2960518 w 11218359"/>
                <a:gd name="connsiteY259" fmla="*/ 1305554 h 1305553"/>
                <a:gd name="connsiteX260" fmla="*/ 2971957 w 11218359"/>
                <a:gd name="connsiteY260" fmla="*/ 1305554 h 1305553"/>
                <a:gd name="connsiteX261" fmla="*/ 2983397 w 11218359"/>
                <a:gd name="connsiteY261" fmla="*/ 1305554 h 1305553"/>
                <a:gd name="connsiteX262" fmla="*/ 2994837 w 11218359"/>
                <a:gd name="connsiteY262" fmla="*/ 1305554 h 1305553"/>
                <a:gd name="connsiteX263" fmla="*/ 3006276 w 11218359"/>
                <a:gd name="connsiteY263" fmla="*/ 1305554 h 1305553"/>
                <a:gd name="connsiteX264" fmla="*/ 3017715 w 11218359"/>
                <a:gd name="connsiteY264" fmla="*/ 1305554 h 1305553"/>
                <a:gd name="connsiteX265" fmla="*/ 3029155 w 11218359"/>
                <a:gd name="connsiteY265" fmla="*/ 1305554 h 1305553"/>
                <a:gd name="connsiteX266" fmla="*/ 3040594 w 11218359"/>
                <a:gd name="connsiteY266" fmla="*/ 1305554 h 1305553"/>
                <a:gd name="connsiteX267" fmla="*/ 3052034 w 11218359"/>
                <a:gd name="connsiteY267" fmla="*/ 1305554 h 1305553"/>
                <a:gd name="connsiteX268" fmla="*/ 3063474 w 11218359"/>
                <a:gd name="connsiteY268" fmla="*/ 1305554 h 1305553"/>
                <a:gd name="connsiteX269" fmla="*/ 3074913 w 11218359"/>
                <a:gd name="connsiteY269" fmla="*/ 1305554 h 1305553"/>
                <a:gd name="connsiteX270" fmla="*/ 3086352 w 11218359"/>
                <a:gd name="connsiteY270" fmla="*/ 1305554 h 1305553"/>
                <a:gd name="connsiteX271" fmla="*/ 3097792 w 11218359"/>
                <a:gd name="connsiteY271" fmla="*/ 1304054 h 1305553"/>
                <a:gd name="connsiteX272" fmla="*/ 3109232 w 11218359"/>
                <a:gd name="connsiteY272" fmla="*/ 402631 h 1305553"/>
                <a:gd name="connsiteX273" fmla="*/ 3120671 w 11218359"/>
                <a:gd name="connsiteY273" fmla="*/ 0 h 1305553"/>
                <a:gd name="connsiteX274" fmla="*/ 3132111 w 11218359"/>
                <a:gd name="connsiteY274" fmla="*/ 1135785 h 1305553"/>
                <a:gd name="connsiteX275" fmla="*/ 3143550 w 11218359"/>
                <a:gd name="connsiteY275" fmla="*/ 1305554 h 1305553"/>
                <a:gd name="connsiteX276" fmla="*/ 3154990 w 11218359"/>
                <a:gd name="connsiteY276" fmla="*/ 1305554 h 1305553"/>
                <a:gd name="connsiteX277" fmla="*/ 3166429 w 11218359"/>
                <a:gd name="connsiteY277" fmla="*/ 1305554 h 1305553"/>
                <a:gd name="connsiteX278" fmla="*/ 3177869 w 11218359"/>
                <a:gd name="connsiteY278" fmla="*/ 1305554 h 1305553"/>
                <a:gd name="connsiteX279" fmla="*/ 3189308 w 11218359"/>
                <a:gd name="connsiteY279" fmla="*/ 1305554 h 1305553"/>
                <a:gd name="connsiteX280" fmla="*/ 3200748 w 11218359"/>
                <a:gd name="connsiteY280" fmla="*/ 1305554 h 1305553"/>
                <a:gd name="connsiteX281" fmla="*/ 3212187 w 11218359"/>
                <a:gd name="connsiteY281" fmla="*/ 1305554 h 1305553"/>
                <a:gd name="connsiteX282" fmla="*/ 3223627 w 11218359"/>
                <a:gd name="connsiteY282" fmla="*/ 1305554 h 1305553"/>
                <a:gd name="connsiteX283" fmla="*/ 3235066 w 11218359"/>
                <a:gd name="connsiteY283" fmla="*/ 1305554 h 1305553"/>
                <a:gd name="connsiteX284" fmla="*/ 3246501 w 11218359"/>
                <a:gd name="connsiteY284" fmla="*/ 1305554 h 1305553"/>
                <a:gd name="connsiteX285" fmla="*/ 3257945 w 11218359"/>
                <a:gd name="connsiteY285" fmla="*/ 1305554 h 1305553"/>
                <a:gd name="connsiteX286" fmla="*/ 3269385 w 11218359"/>
                <a:gd name="connsiteY286" fmla="*/ 1305554 h 1305553"/>
                <a:gd name="connsiteX287" fmla="*/ 3280825 w 11218359"/>
                <a:gd name="connsiteY287" fmla="*/ 1305554 h 1305553"/>
                <a:gd name="connsiteX288" fmla="*/ 3292264 w 11218359"/>
                <a:gd name="connsiteY288" fmla="*/ 1305554 h 1305553"/>
                <a:gd name="connsiteX289" fmla="*/ 3303699 w 11218359"/>
                <a:gd name="connsiteY289" fmla="*/ 1305554 h 1305553"/>
                <a:gd name="connsiteX290" fmla="*/ 3315143 w 11218359"/>
                <a:gd name="connsiteY290" fmla="*/ 1305554 h 1305553"/>
                <a:gd name="connsiteX291" fmla="*/ 3326578 w 11218359"/>
                <a:gd name="connsiteY291" fmla="*/ 1305554 h 1305553"/>
                <a:gd name="connsiteX292" fmla="*/ 3338017 w 11218359"/>
                <a:gd name="connsiteY292" fmla="*/ 1305554 h 1305553"/>
                <a:gd name="connsiteX293" fmla="*/ 3349457 w 11218359"/>
                <a:gd name="connsiteY293" fmla="*/ 1305554 h 1305553"/>
                <a:gd name="connsiteX294" fmla="*/ 3360896 w 11218359"/>
                <a:gd name="connsiteY294" fmla="*/ 1305554 h 1305553"/>
                <a:gd name="connsiteX295" fmla="*/ 3372336 w 11218359"/>
                <a:gd name="connsiteY295" fmla="*/ 1305554 h 1305553"/>
                <a:gd name="connsiteX296" fmla="*/ 3383776 w 11218359"/>
                <a:gd name="connsiteY296" fmla="*/ 1305554 h 1305553"/>
                <a:gd name="connsiteX297" fmla="*/ 3395215 w 11218359"/>
                <a:gd name="connsiteY297" fmla="*/ 1305554 h 1305553"/>
                <a:gd name="connsiteX298" fmla="*/ 3406654 w 11218359"/>
                <a:gd name="connsiteY298" fmla="*/ 1305554 h 1305553"/>
                <a:gd name="connsiteX299" fmla="*/ 3418094 w 11218359"/>
                <a:gd name="connsiteY299" fmla="*/ 1305554 h 1305553"/>
                <a:gd name="connsiteX300" fmla="*/ 3429534 w 11218359"/>
                <a:gd name="connsiteY300" fmla="*/ 1305554 h 1305553"/>
                <a:gd name="connsiteX301" fmla="*/ 3440973 w 11218359"/>
                <a:gd name="connsiteY301" fmla="*/ 1305554 h 1305553"/>
                <a:gd name="connsiteX302" fmla="*/ 3452413 w 11218359"/>
                <a:gd name="connsiteY302" fmla="*/ 1305554 h 1305553"/>
                <a:gd name="connsiteX303" fmla="*/ 3463852 w 11218359"/>
                <a:gd name="connsiteY303" fmla="*/ 1305554 h 1305553"/>
                <a:gd name="connsiteX304" fmla="*/ 3475292 w 11218359"/>
                <a:gd name="connsiteY304" fmla="*/ 1305554 h 1305553"/>
                <a:gd name="connsiteX305" fmla="*/ 3486731 w 11218359"/>
                <a:gd name="connsiteY305" fmla="*/ 1305554 h 1305553"/>
                <a:gd name="connsiteX306" fmla="*/ 3498171 w 11218359"/>
                <a:gd name="connsiteY306" fmla="*/ 1305554 h 1305553"/>
                <a:gd name="connsiteX307" fmla="*/ 3509610 w 11218359"/>
                <a:gd name="connsiteY307" fmla="*/ 1305554 h 1305553"/>
                <a:gd name="connsiteX308" fmla="*/ 3521050 w 11218359"/>
                <a:gd name="connsiteY308" fmla="*/ 1305554 h 1305553"/>
                <a:gd name="connsiteX309" fmla="*/ 3532489 w 11218359"/>
                <a:gd name="connsiteY309" fmla="*/ 1305554 h 1305553"/>
                <a:gd name="connsiteX310" fmla="*/ 3543929 w 11218359"/>
                <a:gd name="connsiteY310" fmla="*/ 1305554 h 1305553"/>
                <a:gd name="connsiteX311" fmla="*/ 3555368 w 11218359"/>
                <a:gd name="connsiteY311" fmla="*/ 1305554 h 1305553"/>
                <a:gd name="connsiteX312" fmla="*/ 3566808 w 11218359"/>
                <a:gd name="connsiteY312" fmla="*/ 1305554 h 1305553"/>
                <a:gd name="connsiteX313" fmla="*/ 3578247 w 11218359"/>
                <a:gd name="connsiteY313" fmla="*/ 1305554 h 1305553"/>
                <a:gd name="connsiteX314" fmla="*/ 3589687 w 11218359"/>
                <a:gd name="connsiteY314" fmla="*/ 1305554 h 1305553"/>
                <a:gd name="connsiteX315" fmla="*/ 3601127 w 11218359"/>
                <a:gd name="connsiteY315" fmla="*/ 1305554 h 1305553"/>
                <a:gd name="connsiteX316" fmla="*/ 3612566 w 11218359"/>
                <a:gd name="connsiteY316" fmla="*/ 1305554 h 1305553"/>
                <a:gd name="connsiteX317" fmla="*/ 3624005 w 11218359"/>
                <a:gd name="connsiteY317" fmla="*/ 1305554 h 1305553"/>
                <a:gd name="connsiteX318" fmla="*/ 3635445 w 11218359"/>
                <a:gd name="connsiteY318" fmla="*/ 1305554 h 1305553"/>
                <a:gd name="connsiteX319" fmla="*/ 3646885 w 11218359"/>
                <a:gd name="connsiteY319" fmla="*/ 1305554 h 1305553"/>
                <a:gd name="connsiteX320" fmla="*/ 3658324 w 11218359"/>
                <a:gd name="connsiteY320" fmla="*/ 1305554 h 1305553"/>
                <a:gd name="connsiteX321" fmla="*/ 3669764 w 11218359"/>
                <a:gd name="connsiteY321" fmla="*/ 1305554 h 1305553"/>
                <a:gd name="connsiteX322" fmla="*/ 3681203 w 11218359"/>
                <a:gd name="connsiteY322" fmla="*/ 1305554 h 1305553"/>
                <a:gd name="connsiteX323" fmla="*/ 3692643 w 11218359"/>
                <a:gd name="connsiteY323" fmla="*/ 1305554 h 1305553"/>
                <a:gd name="connsiteX324" fmla="*/ 3704082 w 11218359"/>
                <a:gd name="connsiteY324" fmla="*/ 1305554 h 1305553"/>
                <a:gd name="connsiteX325" fmla="*/ 3715522 w 11218359"/>
                <a:gd name="connsiteY325" fmla="*/ 1305554 h 1305553"/>
                <a:gd name="connsiteX326" fmla="*/ 3726961 w 11218359"/>
                <a:gd name="connsiteY326" fmla="*/ 1305554 h 1305553"/>
                <a:gd name="connsiteX327" fmla="*/ 3738401 w 11218359"/>
                <a:gd name="connsiteY327" fmla="*/ 1305554 h 1305553"/>
                <a:gd name="connsiteX328" fmla="*/ 3749840 w 11218359"/>
                <a:gd name="connsiteY328" fmla="*/ 1305554 h 1305553"/>
                <a:gd name="connsiteX329" fmla="*/ 3761280 w 11218359"/>
                <a:gd name="connsiteY329" fmla="*/ 1305554 h 1305553"/>
                <a:gd name="connsiteX330" fmla="*/ 3772719 w 11218359"/>
                <a:gd name="connsiteY330" fmla="*/ 1305554 h 1305553"/>
                <a:gd name="connsiteX331" fmla="*/ 3784154 w 11218359"/>
                <a:gd name="connsiteY331" fmla="*/ 1305554 h 1305553"/>
                <a:gd name="connsiteX332" fmla="*/ 3795598 w 11218359"/>
                <a:gd name="connsiteY332" fmla="*/ 1305554 h 1305553"/>
                <a:gd name="connsiteX333" fmla="*/ 3807033 w 11218359"/>
                <a:gd name="connsiteY333" fmla="*/ 1305554 h 1305553"/>
                <a:gd name="connsiteX334" fmla="*/ 3818473 w 11218359"/>
                <a:gd name="connsiteY334" fmla="*/ 1305554 h 1305553"/>
                <a:gd name="connsiteX335" fmla="*/ 3829917 w 11218359"/>
                <a:gd name="connsiteY335" fmla="*/ 1305554 h 1305553"/>
                <a:gd name="connsiteX336" fmla="*/ 3841352 w 11218359"/>
                <a:gd name="connsiteY336" fmla="*/ 1305554 h 1305553"/>
                <a:gd name="connsiteX337" fmla="*/ 3852791 w 11218359"/>
                <a:gd name="connsiteY337" fmla="*/ 1305554 h 1305553"/>
                <a:gd name="connsiteX338" fmla="*/ 3864231 w 11218359"/>
                <a:gd name="connsiteY338" fmla="*/ 1305554 h 1305553"/>
                <a:gd name="connsiteX339" fmla="*/ 3875670 w 11218359"/>
                <a:gd name="connsiteY339" fmla="*/ 1305554 h 1305553"/>
                <a:gd name="connsiteX340" fmla="*/ 3887110 w 11218359"/>
                <a:gd name="connsiteY340" fmla="*/ 1305554 h 1305553"/>
                <a:gd name="connsiteX341" fmla="*/ 3898549 w 11218359"/>
                <a:gd name="connsiteY341" fmla="*/ 1305554 h 1305553"/>
                <a:gd name="connsiteX342" fmla="*/ 3909989 w 11218359"/>
                <a:gd name="connsiteY342" fmla="*/ 1305554 h 1305553"/>
                <a:gd name="connsiteX343" fmla="*/ 3921447 w 11218359"/>
                <a:gd name="connsiteY343" fmla="*/ 1305554 h 1305553"/>
                <a:gd name="connsiteX344" fmla="*/ 3932878 w 11218359"/>
                <a:gd name="connsiteY344" fmla="*/ 1305554 h 1305553"/>
                <a:gd name="connsiteX345" fmla="*/ 3944307 w 11218359"/>
                <a:gd name="connsiteY345" fmla="*/ 1305554 h 1305553"/>
                <a:gd name="connsiteX346" fmla="*/ 3955737 w 11218359"/>
                <a:gd name="connsiteY346" fmla="*/ 1305554 h 1305553"/>
                <a:gd name="connsiteX347" fmla="*/ 3967167 w 11218359"/>
                <a:gd name="connsiteY347" fmla="*/ 1305554 h 1305553"/>
                <a:gd name="connsiteX348" fmla="*/ 3978645 w 11218359"/>
                <a:gd name="connsiteY348" fmla="*/ 1305554 h 1305553"/>
                <a:gd name="connsiteX349" fmla="*/ 3990075 w 11218359"/>
                <a:gd name="connsiteY349" fmla="*/ 1305554 h 1305553"/>
                <a:gd name="connsiteX350" fmla="*/ 4001505 w 11218359"/>
                <a:gd name="connsiteY350" fmla="*/ 1305554 h 1305553"/>
                <a:gd name="connsiteX351" fmla="*/ 4012935 w 11218359"/>
                <a:gd name="connsiteY351" fmla="*/ 1305554 h 1305553"/>
                <a:gd name="connsiteX352" fmla="*/ 4024365 w 11218359"/>
                <a:gd name="connsiteY352" fmla="*/ 1305554 h 1305553"/>
                <a:gd name="connsiteX353" fmla="*/ 4035843 w 11218359"/>
                <a:gd name="connsiteY353" fmla="*/ 1305554 h 1305553"/>
                <a:gd name="connsiteX354" fmla="*/ 4047273 w 11218359"/>
                <a:gd name="connsiteY354" fmla="*/ 1305554 h 1305553"/>
                <a:gd name="connsiteX355" fmla="*/ 4058702 w 11218359"/>
                <a:gd name="connsiteY355" fmla="*/ 1305554 h 1305553"/>
                <a:gd name="connsiteX356" fmla="*/ 4070133 w 11218359"/>
                <a:gd name="connsiteY356" fmla="*/ 1305554 h 1305553"/>
                <a:gd name="connsiteX357" fmla="*/ 4081563 w 11218359"/>
                <a:gd name="connsiteY357" fmla="*/ 1305554 h 1305553"/>
                <a:gd name="connsiteX358" fmla="*/ 4093040 w 11218359"/>
                <a:gd name="connsiteY358" fmla="*/ 1305554 h 1305553"/>
                <a:gd name="connsiteX359" fmla="*/ 4104471 w 11218359"/>
                <a:gd name="connsiteY359" fmla="*/ 1305554 h 1305553"/>
                <a:gd name="connsiteX360" fmla="*/ 4115900 w 11218359"/>
                <a:gd name="connsiteY360" fmla="*/ 1305554 h 1305553"/>
                <a:gd name="connsiteX361" fmla="*/ 4127330 w 11218359"/>
                <a:gd name="connsiteY361" fmla="*/ 1305554 h 1305553"/>
                <a:gd name="connsiteX362" fmla="*/ 4138760 w 11218359"/>
                <a:gd name="connsiteY362" fmla="*/ 1305554 h 1305553"/>
                <a:gd name="connsiteX363" fmla="*/ 4150238 w 11218359"/>
                <a:gd name="connsiteY363" fmla="*/ 1305554 h 1305553"/>
                <a:gd name="connsiteX364" fmla="*/ 4161668 w 11218359"/>
                <a:gd name="connsiteY364" fmla="*/ 1305554 h 1305553"/>
                <a:gd name="connsiteX365" fmla="*/ 4173098 w 11218359"/>
                <a:gd name="connsiteY365" fmla="*/ 1305554 h 1305553"/>
                <a:gd name="connsiteX366" fmla="*/ 4184528 w 11218359"/>
                <a:gd name="connsiteY366" fmla="*/ 1305554 h 1305553"/>
                <a:gd name="connsiteX367" fmla="*/ 4195958 w 11218359"/>
                <a:gd name="connsiteY367" fmla="*/ 1305554 h 1305553"/>
                <a:gd name="connsiteX368" fmla="*/ 4207436 w 11218359"/>
                <a:gd name="connsiteY368" fmla="*/ 1305554 h 1305553"/>
                <a:gd name="connsiteX369" fmla="*/ 4218865 w 11218359"/>
                <a:gd name="connsiteY369" fmla="*/ 1305554 h 1305553"/>
                <a:gd name="connsiteX370" fmla="*/ 4230296 w 11218359"/>
                <a:gd name="connsiteY370" fmla="*/ 1305554 h 1305553"/>
                <a:gd name="connsiteX371" fmla="*/ 4241726 w 11218359"/>
                <a:gd name="connsiteY371" fmla="*/ 1305554 h 1305553"/>
                <a:gd name="connsiteX372" fmla="*/ 4253156 w 11218359"/>
                <a:gd name="connsiteY372" fmla="*/ 1305554 h 1305553"/>
                <a:gd name="connsiteX373" fmla="*/ 4264634 w 11218359"/>
                <a:gd name="connsiteY373" fmla="*/ 1305554 h 1305553"/>
                <a:gd name="connsiteX374" fmla="*/ 4276063 w 11218359"/>
                <a:gd name="connsiteY374" fmla="*/ 1305554 h 1305553"/>
                <a:gd name="connsiteX375" fmla="*/ 4287493 w 11218359"/>
                <a:gd name="connsiteY375" fmla="*/ 1305554 h 1305553"/>
                <a:gd name="connsiteX376" fmla="*/ 4298923 w 11218359"/>
                <a:gd name="connsiteY376" fmla="*/ 1305554 h 1305553"/>
                <a:gd name="connsiteX377" fmla="*/ 4310353 w 11218359"/>
                <a:gd name="connsiteY377" fmla="*/ 1305554 h 1305553"/>
                <a:gd name="connsiteX378" fmla="*/ 4321831 w 11218359"/>
                <a:gd name="connsiteY378" fmla="*/ 1305554 h 1305553"/>
                <a:gd name="connsiteX379" fmla="*/ 4333261 w 11218359"/>
                <a:gd name="connsiteY379" fmla="*/ 1305554 h 1305553"/>
                <a:gd name="connsiteX380" fmla="*/ 4344691 w 11218359"/>
                <a:gd name="connsiteY380" fmla="*/ 1305554 h 1305553"/>
                <a:gd name="connsiteX381" fmla="*/ 4356121 w 11218359"/>
                <a:gd name="connsiteY381" fmla="*/ 1305554 h 1305553"/>
                <a:gd name="connsiteX382" fmla="*/ 4367551 w 11218359"/>
                <a:gd name="connsiteY382" fmla="*/ 1305554 h 1305553"/>
                <a:gd name="connsiteX383" fmla="*/ 4379028 w 11218359"/>
                <a:gd name="connsiteY383" fmla="*/ 1305554 h 1305553"/>
                <a:gd name="connsiteX384" fmla="*/ 4390458 w 11218359"/>
                <a:gd name="connsiteY384" fmla="*/ 1305554 h 1305553"/>
                <a:gd name="connsiteX385" fmla="*/ 4401889 w 11218359"/>
                <a:gd name="connsiteY385" fmla="*/ 1305554 h 1305553"/>
                <a:gd name="connsiteX386" fmla="*/ 4413319 w 11218359"/>
                <a:gd name="connsiteY386" fmla="*/ 1305554 h 1305553"/>
                <a:gd name="connsiteX387" fmla="*/ 4424749 w 11218359"/>
                <a:gd name="connsiteY387" fmla="*/ 1305554 h 1305553"/>
                <a:gd name="connsiteX388" fmla="*/ 4436226 w 11218359"/>
                <a:gd name="connsiteY388" fmla="*/ 1305554 h 1305553"/>
                <a:gd name="connsiteX389" fmla="*/ 4447656 w 11218359"/>
                <a:gd name="connsiteY389" fmla="*/ 1305554 h 1305553"/>
                <a:gd name="connsiteX390" fmla="*/ 4459086 w 11218359"/>
                <a:gd name="connsiteY390" fmla="*/ 1305554 h 1305553"/>
                <a:gd name="connsiteX391" fmla="*/ 4470516 w 11218359"/>
                <a:gd name="connsiteY391" fmla="*/ 1305554 h 1305553"/>
                <a:gd name="connsiteX392" fmla="*/ 4481946 w 11218359"/>
                <a:gd name="connsiteY392" fmla="*/ 1305554 h 1305553"/>
                <a:gd name="connsiteX393" fmla="*/ 4493424 w 11218359"/>
                <a:gd name="connsiteY393" fmla="*/ 1305554 h 1305553"/>
                <a:gd name="connsiteX394" fmla="*/ 4504854 w 11218359"/>
                <a:gd name="connsiteY394" fmla="*/ 1305554 h 1305553"/>
                <a:gd name="connsiteX395" fmla="*/ 4516284 w 11218359"/>
                <a:gd name="connsiteY395" fmla="*/ 1305554 h 1305553"/>
                <a:gd name="connsiteX396" fmla="*/ 4527714 w 11218359"/>
                <a:gd name="connsiteY396" fmla="*/ 1305554 h 1305553"/>
                <a:gd name="connsiteX397" fmla="*/ 4539144 w 11218359"/>
                <a:gd name="connsiteY397" fmla="*/ 1305554 h 1305553"/>
                <a:gd name="connsiteX398" fmla="*/ 4550621 w 11218359"/>
                <a:gd name="connsiteY398" fmla="*/ 1305554 h 1305553"/>
                <a:gd name="connsiteX399" fmla="*/ 4562051 w 11218359"/>
                <a:gd name="connsiteY399" fmla="*/ 1305554 h 1305553"/>
                <a:gd name="connsiteX400" fmla="*/ 4573482 w 11218359"/>
                <a:gd name="connsiteY400" fmla="*/ 1305554 h 1305553"/>
                <a:gd name="connsiteX401" fmla="*/ 4584912 w 11218359"/>
                <a:gd name="connsiteY401" fmla="*/ 1305554 h 1305553"/>
                <a:gd name="connsiteX402" fmla="*/ 4596341 w 11218359"/>
                <a:gd name="connsiteY402" fmla="*/ 1305554 h 1305553"/>
                <a:gd name="connsiteX403" fmla="*/ 4607771 w 11218359"/>
                <a:gd name="connsiteY403" fmla="*/ 1305554 h 1305553"/>
                <a:gd name="connsiteX404" fmla="*/ 4619249 w 11218359"/>
                <a:gd name="connsiteY404" fmla="*/ 1305554 h 1305553"/>
                <a:gd name="connsiteX405" fmla="*/ 4630679 w 11218359"/>
                <a:gd name="connsiteY405" fmla="*/ 1305554 h 1305553"/>
                <a:gd name="connsiteX406" fmla="*/ 4642109 w 11218359"/>
                <a:gd name="connsiteY406" fmla="*/ 1305554 h 1305553"/>
                <a:gd name="connsiteX407" fmla="*/ 4653539 w 11218359"/>
                <a:gd name="connsiteY407" fmla="*/ 1305554 h 1305553"/>
                <a:gd name="connsiteX408" fmla="*/ 4664969 w 11218359"/>
                <a:gd name="connsiteY408" fmla="*/ 1305554 h 1305553"/>
                <a:gd name="connsiteX409" fmla="*/ 4676447 w 11218359"/>
                <a:gd name="connsiteY409" fmla="*/ 1305554 h 1305553"/>
                <a:gd name="connsiteX410" fmla="*/ 4687877 w 11218359"/>
                <a:gd name="connsiteY410" fmla="*/ 1305554 h 1305553"/>
                <a:gd name="connsiteX411" fmla="*/ 4699306 w 11218359"/>
                <a:gd name="connsiteY411" fmla="*/ 1305554 h 1305553"/>
                <a:gd name="connsiteX412" fmla="*/ 4710737 w 11218359"/>
                <a:gd name="connsiteY412" fmla="*/ 1305554 h 1305553"/>
                <a:gd name="connsiteX413" fmla="*/ 4722167 w 11218359"/>
                <a:gd name="connsiteY413" fmla="*/ 1305554 h 1305553"/>
                <a:gd name="connsiteX414" fmla="*/ 4733644 w 11218359"/>
                <a:gd name="connsiteY414" fmla="*/ 1305554 h 1305553"/>
                <a:gd name="connsiteX415" fmla="*/ 4745075 w 11218359"/>
                <a:gd name="connsiteY415" fmla="*/ 1305554 h 1305553"/>
                <a:gd name="connsiteX416" fmla="*/ 4756504 w 11218359"/>
                <a:gd name="connsiteY416" fmla="*/ 1305554 h 1305553"/>
                <a:gd name="connsiteX417" fmla="*/ 4767934 w 11218359"/>
                <a:gd name="connsiteY417" fmla="*/ 1305554 h 1305553"/>
                <a:gd name="connsiteX418" fmla="*/ 4779364 w 11218359"/>
                <a:gd name="connsiteY418" fmla="*/ 1305554 h 1305553"/>
                <a:gd name="connsiteX419" fmla="*/ 4790842 w 11218359"/>
                <a:gd name="connsiteY419" fmla="*/ 1305554 h 1305553"/>
                <a:gd name="connsiteX420" fmla="*/ 4802272 w 11218359"/>
                <a:gd name="connsiteY420" fmla="*/ 1305554 h 1305553"/>
                <a:gd name="connsiteX421" fmla="*/ 4813702 w 11218359"/>
                <a:gd name="connsiteY421" fmla="*/ 1305554 h 1305553"/>
                <a:gd name="connsiteX422" fmla="*/ 4825132 w 11218359"/>
                <a:gd name="connsiteY422" fmla="*/ 1305554 h 1305553"/>
                <a:gd name="connsiteX423" fmla="*/ 4836562 w 11218359"/>
                <a:gd name="connsiteY423" fmla="*/ 1305554 h 1305553"/>
                <a:gd name="connsiteX424" fmla="*/ 4848040 w 11218359"/>
                <a:gd name="connsiteY424" fmla="*/ 1305554 h 1305553"/>
                <a:gd name="connsiteX425" fmla="*/ 4859469 w 11218359"/>
                <a:gd name="connsiteY425" fmla="*/ 1305554 h 1305553"/>
                <a:gd name="connsiteX426" fmla="*/ 4870899 w 11218359"/>
                <a:gd name="connsiteY426" fmla="*/ 1305554 h 1305553"/>
                <a:gd name="connsiteX427" fmla="*/ 4882330 w 11218359"/>
                <a:gd name="connsiteY427" fmla="*/ 1305554 h 1305553"/>
                <a:gd name="connsiteX428" fmla="*/ 4893760 w 11218359"/>
                <a:gd name="connsiteY428" fmla="*/ 1305554 h 1305553"/>
                <a:gd name="connsiteX429" fmla="*/ 4905237 w 11218359"/>
                <a:gd name="connsiteY429" fmla="*/ 1305554 h 1305553"/>
                <a:gd name="connsiteX430" fmla="*/ 4916667 w 11218359"/>
                <a:gd name="connsiteY430" fmla="*/ 1305554 h 1305553"/>
                <a:gd name="connsiteX431" fmla="*/ 4928097 w 11218359"/>
                <a:gd name="connsiteY431" fmla="*/ 1305554 h 1305553"/>
                <a:gd name="connsiteX432" fmla="*/ 4939527 w 11218359"/>
                <a:gd name="connsiteY432" fmla="*/ 1305554 h 1305553"/>
                <a:gd name="connsiteX433" fmla="*/ 4950957 w 11218359"/>
                <a:gd name="connsiteY433" fmla="*/ 1305554 h 1305553"/>
                <a:gd name="connsiteX434" fmla="*/ 4962435 w 11218359"/>
                <a:gd name="connsiteY434" fmla="*/ 1305554 h 1305553"/>
                <a:gd name="connsiteX435" fmla="*/ 4973865 w 11218359"/>
                <a:gd name="connsiteY435" fmla="*/ 1305554 h 1305553"/>
                <a:gd name="connsiteX436" fmla="*/ 4985295 w 11218359"/>
                <a:gd name="connsiteY436" fmla="*/ 1305554 h 1305553"/>
                <a:gd name="connsiteX437" fmla="*/ 4996725 w 11218359"/>
                <a:gd name="connsiteY437" fmla="*/ 1305554 h 1305553"/>
                <a:gd name="connsiteX438" fmla="*/ 5008155 w 11218359"/>
                <a:gd name="connsiteY438" fmla="*/ 1305554 h 1305553"/>
                <a:gd name="connsiteX439" fmla="*/ 5019632 w 11218359"/>
                <a:gd name="connsiteY439" fmla="*/ 1305554 h 1305553"/>
                <a:gd name="connsiteX440" fmla="*/ 5031062 w 11218359"/>
                <a:gd name="connsiteY440" fmla="*/ 1305554 h 1305553"/>
                <a:gd name="connsiteX441" fmla="*/ 5042492 w 11218359"/>
                <a:gd name="connsiteY441" fmla="*/ 1305554 h 1305553"/>
                <a:gd name="connsiteX442" fmla="*/ 5053923 w 11218359"/>
                <a:gd name="connsiteY442" fmla="*/ 1305554 h 1305553"/>
                <a:gd name="connsiteX443" fmla="*/ 5065353 w 11218359"/>
                <a:gd name="connsiteY443" fmla="*/ 1305554 h 1305553"/>
                <a:gd name="connsiteX444" fmla="*/ 5076830 w 11218359"/>
                <a:gd name="connsiteY444" fmla="*/ 1305554 h 1305553"/>
                <a:gd name="connsiteX445" fmla="*/ 5088260 w 11218359"/>
                <a:gd name="connsiteY445" fmla="*/ 1305554 h 1305553"/>
                <a:gd name="connsiteX446" fmla="*/ 5099690 w 11218359"/>
                <a:gd name="connsiteY446" fmla="*/ 1305554 h 1305553"/>
                <a:gd name="connsiteX447" fmla="*/ 5111120 w 11218359"/>
                <a:gd name="connsiteY447" fmla="*/ 1305554 h 1305553"/>
                <a:gd name="connsiteX448" fmla="*/ 5122550 w 11218359"/>
                <a:gd name="connsiteY448" fmla="*/ 1305554 h 1305553"/>
                <a:gd name="connsiteX449" fmla="*/ 5134028 w 11218359"/>
                <a:gd name="connsiteY449" fmla="*/ 1305554 h 1305553"/>
                <a:gd name="connsiteX450" fmla="*/ 5145458 w 11218359"/>
                <a:gd name="connsiteY450" fmla="*/ 1305554 h 1305553"/>
                <a:gd name="connsiteX451" fmla="*/ 5156888 w 11218359"/>
                <a:gd name="connsiteY451" fmla="*/ 1305554 h 1305553"/>
                <a:gd name="connsiteX452" fmla="*/ 5168318 w 11218359"/>
                <a:gd name="connsiteY452" fmla="*/ 1305554 h 1305553"/>
                <a:gd name="connsiteX453" fmla="*/ 5179747 w 11218359"/>
                <a:gd name="connsiteY453" fmla="*/ 1305554 h 1305553"/>
                <a:gd name="connsiteX454" fmla="*/ 5191225 w 11218359"/>
                <a:gd name="connsiteY454" fmla="*/ 1305554 h 1305553"/>
                <a:gd name="connsiteX455" fmla="*/ 5202655 w 11218359"/>
                <a:gd name="connsiteY455" fmla="*/ 1305554 h 1305553"/>
                <a:gd name="connsiteX456" fmla="*/ 5214085 w 11218359"/>
                <a:gd name="connsiteY456" fmla="*/ 1305554 h 1305553"/>
                <a:gd name="connsiteX457" fmla="*/ 5225515 w 11218359"/>
                <a:gd name="connsiteY457" fmla="*/ 1305554 h 1305553"/>
                <a:gd name="connsiteX458" fmla="*/ 5236945 w 11218359"/>
                <a:gd name="connsiteY458" fmla="*/ 1305554 h 1305553"/>
                <a:gd name="connsiteX459" fmla="*/ 5248423 w 11218359"/>
                <a:gd name="connsiteY459" fmla="*/ 1305554 h 1305553"/>
                <a:gd name="connsiteX460" fmla="*/ 5259853 w 11218359"/>
                <a:gd name="connsiteY460" fmla="*/ 1305554 h 1305553"/>
                <a:gd name="connsiteX461" fmla="*/ 5271283 w 11218359"/>
                <a:gd name="connsiteY461" fmla="*/ 1305554 h 1305553"/>
                <a:gd name="connsiteX462" fmla="*/ 5282713 w 11218359"/>
                <a:gd name="connsiteY462" fmla="*/ 1305554 h 1305553"/>
                <a:gd name="connsiteX463" fmla="*/ 5294143 w 11218359"/>
                <a:gd name="connsiteY463" fmla="*/ 1305554 h 1305553"/>
                <a:gd name="connsiteX464" fmla="*/ 5305621 w 11218359"/>
                <a:gd name="connsiteY464" fmla="*/ 1305554 h 1305553"/>
                <a:gd name="connsiteX465" fmla="*/ 5317051 w 11218359"/>
                <a:gd name="connsiteY465" fmla="*/ 1305554 h 1305553"/>
                <a:gd name="connsiteX466" fmla="*/ 5328481 w 11218359"/>
                <a:gd name="connsiteY466" fmla="*/ 1305554 h 1305553"/>
                <a:gd name="connsiteX467" fmla="*/ 5339910 w 11218359"/>
                <a:gd name="connsiteY467" fmla="*/ 1305554 h 1305553"/>
                <a:gd name="connsiteX468" fmla="*/ 5351340 w 11218359"/>
                <a:gd name="connsiteY468" fmla="*/ 1305554 h 1305553"/>
                <a:gd name="connsiteX469" fmla="*/ 5362818 w 11218359"/>
                <a:gd name="connsiteY469" fmla="*/ 1305554 h 1305553"/>
                <a:gd name="connsiteX470" fmla="*/ 5374248 w 11218359"/>
                <a:gd name="connsiteY470" fmla="*/ 1305554 h 1305553"/>
                <a:gd name="connsiteX471" fmla="*/ 5385678 w 11218359"/>
                <a:gd name="connsiteY471" fmla="*/ 1305554 h 1305553"/>
                <a:gd name="connsiteX472" fmla="*/ 5397108 w 11218359"/>
                <a:gd name="connsiteY472" fmla="*/ 1305554 h 1305553"/>
                <a:gd name="connsiteX473" fmla="*/ 5408538 w 11218359"/>
                <a:gd name="connsiteY473" fmla="*/ 1305554 h 1305553"/>
                <a:gd name="connsiteX474" fmla="*/ 5420016 w 11218359"/>
                <a:gd name="connsiteY474" fmla="*/ 1305554 h 1305553"/>
                <a:gd name="connsiteX475" fmla="*/ 5431446 w 11218359"/>
                <a:gd name="connsiteY475" fmla="*/ 1305554 h 1305553"/>
                <a:gd name="connsiteX476" fmla="*/ 5442876 w 11218359"/>
                <a:gd name="connsiteY476" fmla="*/ 1305554 h 1305553"/>
                <a:gd name="connsiteX477" fmla="*/ 5454306 w 11218359"/>
                <a:gd name="connsiteY477" fmla="*/ 1305554 h 1305553"/>
                <a:gd name="connsiteX478" fmla="*/ 5465736 w 11218359"/>
                <a:gd name="connsiteY478" fmla="*/ 1305554 h 1305553"/>
                <a:gd name="connsiteX479" fmla="*/ 5477214 w 11218359"/>
                <a:gd name="connsiteY479" fmla="*/ 1305554 h 1305553"/>
                <a:gd name="connsiteX480" fmla="*/ 5488643 w 11218359"/>
                <a:gd name="connsiteY480" fmla="*/ 1305554 h 1305553"/>
                <a:gd name="connsiteX481" fmla="*/ 5500073 w 11218359"/>
                <a:gd name="connsiteY481" fmla="*/ 1305554 h 1305553"/>
                <a:gd name="connsiteX482" fmla="*/ 5511503 w 11218359"/>
                <a:gd name="connsiteY482" fmla="*/ 1305554 h 1305553"/>
                <a:gd name="connsiteX483" fmla="*/ 5522933 w 11218359"/>
                <a:gd name="connsiteY483" fmla="*/ 1305554 h 1305553"/>
                <a:gd name="connsiteX484" fmla="*/ 5534411 w 11218359"/>
                <a:gd name="connsiteY484" fmla="*/ 1305554 h 1305553"/>
                <a:gd name="connsiteX485" fmla="*/ 5545841 w 11218359"/>
                <a:gd name="connsiteY485" fmla="*/ 1305554 h 1305553"/>
                <a:gd name="connsiteX486" fmla="*/ 5557271 w 11218359"/>
                <a:gd name="connsiteY486" fmla="*/ 1305554 h 1305553"/>
                <a:gd name="connsiteX487" fmla="*/ 5568701 w 11218359"/>
                <a:gd name="connsiteY487" fmla="*/ 1305554 h 1305553"/>
                <a:gd name="connsiteX488" fmla="*/ 5580131 w 11218359"/>
                <a:gd name="connsiteY488" fmla="*/ 1305554 h 1305553"/>
                <a:gd name="connsiteX489" fmla="*/ 5591609 w 11218359"/>
                <a:gd name="connsiteY489" fmla="*/ 1305554 h 1305553"/>
                <a:gd name="connsiteX490" fmla="*/ 5603038 w 11218359"/>
                <a:gd name="connsiteY490" fmla="*/ 1305554 h 1305553"/>
                <a:gd name="connsiteX491" fmla="*/ 5614469 w 11218359"/>
                <a:gd name="connsiteY491" fmla="*/ 1305554 h 1305553"/>
                <a:gd name="connsiteX492" fmla="*/ 5625899 w 11218359"/>
                <a:gd name="connsiteY492" fmla="*/ 1305554 h 1305553"/>
                <a:gd name="connsiteX493" fmla="*/ 5637329 w 11218359"/>
                <a:gd name="connsiteY493" fmla="*/ 1305554 h 1305553"/>
                <a:gd name="connsiteX494" fmla="*/ 5648759 w 11218359"/>
                <a:gd name="connsiteY494" fmla="*/ 1305554 h 1305553"/>
                <a:gd name="connsiteX495" fmla="*/ 5660236 w 11218359"/>
                <a:gd name="connsiteY495" fmla="*/ 1305554 h 1305553"/>
                <a:gd name="connsiteX496" fmla="*/ 5671666 w 11218359"/>
                <a:gd name="connsiteY496" fmla="*/ 1305554 h 1305553"/>
                <a:gd name="connsiteX497" fmla="*/ 5683096 w 11218359"/>
                <a:gd name="connsiteY497" fmla="*/ 1305554 h 1305553"/>
                <a:gd name="connsiteX498" fmla="*/ 5694526 w 11218359"/>
                <a:gd name="connsiteY498" fmla="*/ 1305554 h 1305553"/>
                <a:gd name="connsiteX499" fmla="*/ 5705956 w 11218359"/>
                <a:gd name="connsiteY499" fmla="*/ 1305554 h 1305553"/>
                <a:gd name="connsiteX500" fmla="*/ 5717434 w 11218359"/>
                <a:gd name="connsiteY500" fmla="*/ 1305554 h 1305553"/>
                <a:gd name="connsiteX501" fmla="*/ 5728864 w 11218359"/>
                <a:gd name="connsiteY501" fmla="*/ 1305554 h 1305553"/>
                <a:gd name="connsiteX502" fmla="*/ 5740294 w 11218359"/>
                <a:gd name="connsiteY502" fmla="*/ 1305554 h 1305553"/>
                <a:gd name="connsiteX503" fmla="*/ 5751724 w 11218359"/>
                <a:gd name="connsiteY503" fmla="*/ 1305554 h 1305553"/>
                <a:gd name="connsiteX504" fmla="*/ 5763154 w 11218359"/>
                <a:gd name="connsiteY504" fmla="*/ 1305554 h 1305553"/>
                <a:gd name="connsiteX505" fmla="*/ 5774631 w 11218359"/>
                <a:gd name="connsiteY505" fmla="*/ 1305554 h 1305553"/>
                <a:gd name="connsiteX506" fmla="*/ 5786062 w 11218359"/>
                <a:gd name="connsiteY506" fmla="*/ 1305554 h 1305553"/>
                <a:gd name="connsiteX507" fmla="*/ 5797492 w 11218359"/>
                <a:gd name="connsiteY507" fmla="*/ 1305554 h 1305553"/>
                <a:gd name="connsiteX508" fmla="*/ 5808921 w 11218359"/>
                <a:gd name="connsiteY508" fmla="*/ 1305554 h 1305553"/>
                <a:gd name="connsiteX509" fmla="*/ 5820351 w 11218359"/>
                <a:gd name="connsiteY509" fmla="*/ 1305554 h 1305553"/>
                <a:gd name="connsiteX510" fmla="*/ 5831829 w 11218359"/>
                <a:gd name="connsiteY510" fmla="*/ 1305554 h 1305553"/>
                <a:gd name="connsiteX511" fmla="*/ 5843259 w 11218359"/>
                <a:gd name="connsiteY511" fmla="*/ 1305554 h 1305553"/>
                <a:gd name="connsiteX512" fmla="*/ 5854689 w 11218359"/>
                <a:gd name="connsiteY512" fmla="*/ 1305554 h 1305553"/>
                <a:gd name="connsiteX513" fmla="*/ 5866119 w 11218359"/>
                <a:gd name="connsiteY513" fmla="*/ 1305554 h 1305553"/>
                <a:gd name="connsiteX514" fmla="*/ 5877549 w 11218359"/>
                <a:gd name="connsiteY514" fmla="*/ 1305554 h 1305553"/>
                <a:gd name="connsiteX515" fmla="*/ 5889027 w 11218359"/>
                <a:gd name="connsiteY515" fmla="*/ 1305554 h 1305553"/>
                <a:gd name="connsiteX516" fmla="*/ 5900457 w 11218359"/>
                <a:gd name="connsiteY516" fmla="*/ 1305554 h 1305553"/>
                <a:gd name="connsiteX517" fmla="*/ 5911887 w 11218359"/>
                <a:gd name="connsiteY517" fmla="*/ 1305554 h 1305553"/>
                <a:gd name="connsiteX518" fmla="*/ 5923317 w 11218359"/>
                <a:gd name="connsiteY518" fmla="*/ 1305554 h 1305553"/>
                <a:gd name="connsiteX519" fmla="*/ 5934747 w 11218359"/>
                <a:gd name="connsiteY519" fmla="*/ 1305554 h 1305553"/>
                <a:gd name="connsiteX520" fmla="*/ 5946225 w 11218359"/>
                <a:gd name="connsiteY520" fmla="*/ 1305554 h 1305553"/>
                <a:gd name="connsiteX521" fmla="*/ 5957655 w 11218359"/>
                <a:gd name="connsiteY521" fmla="*/ 1305554 h 1305553"/>
                <a:gd name="connsiteX522" fmla="*/ 5969084 w 11218359"/>
                <a:gd name="connsiteY522" fmla="*/ 1305554 h 1305553"/>
                <a:gd name="connsiteX523" fmla="*/ 5980514 w 11218359"/>
                <a:gd name="connsiteY523" fmla="*/ 1305554 h 1305553"/>
                <a:gd name="connsiteX524" fmla="*/ 5991944 w 11218359"/>
                <a:gd name="connsiteY524" fmla="*/ 1305554 h 1305553"/>
                <a:gd name="connsiteX525" fmla="*/ 6003422 w 11218359"/>
                <a:gd name="connsiteY525" fmla="*/ 1305554 h 1305553"/>
                <a:gd name="connsiteX526" fmla="*/ 6014852 w 11218359"/>
                <a:gd name="connsiteY526" fmla="*/ 1305554 h 1305553"/>
                <a:gd name="connsiteX527" fmla="*/ 6026282 w 11218359"/>
                <a:gd name="connsiteY527" fmla="*/ 1305554 h 1305553"/>
                <a:gd name="connsiteX528" fmla="*/ 6037712 w 11218359"/>
                <a:gd name="connsiteY528" fmla="*/ 1305554 h 1305553"/>
                <a:gd name="connsiteX529" fmla="*/ 6049142 w 11218359"/>
                <a:gd name="connsiteY529" fmla="*/ 1305554 h 1305553"/>
                <a:gd name="connsiteX530" fmla="*/ 6060620 w 11218359"/>
                <a:gd name="connsiteY530" fmla="*/ 1305554 h 1305553"/>
                <a:gd name="connsiteX531" fmla="*/ 6072049 w 11218359"/>
                <a:gd name="connsiteY531" fmla="*/ 1305554 h 1305553"/>
                <a:gd name="connsiteX532" fmla="*/ 6083480 w 11218359"/>
                <a:gd name="connsiteY532" fmla="*/ 1305554 h 1305553"/>
                <a:gd name="connsiteX533" fmla="*/ 6094910 w 11218359"/>
                <a:gd name="connsiteY533" fmla="*/ 1305554 h 1305553"/>
                <a:gd name="connsiteX534" fmla="*/ 6106340 w 11218359"/>
                <a:gd name="connsiteY534" fmla="*/ 1305554 h 1305553"/>
                <a:gd name="connsiteX535" fmla="*/ 6117818 w 11218359"/>
                <a:gd name="connsiteY535" fmla="*/ 1305554 h 1305553"/>
                <a:gd name="connsiteX536" fmla="*/ 6129247 w 11218359"/>
                <a:gd name="connsiteY536" fmla="*/ 1305554 h 1305553"/>
                <a:gd name="connsiteX537" fmla="*/ 6140677 w 11218359"/>
                <a:gd name="connsiteY537" fmla="*/ 1305554 h 1305553"/>
                <a:gd name="connsiteX538" fmla="*/ 6152107 w 11218359"/>
                <a:gd name="connsiteY538" fmla="*/ 1305554 h 1305553"/>
                <a:gd name="connsiteX539" fmla="*/ 6163537 w 11218359"/>
                <a:gd name="connsiteY539" fmla="*/ 1305554 h 1305553"/>
                <a:gd name="connsiteX540" fmla="*/ 6175015 w 11218359"/>
                <a:gd name="connsiteY540" fmla="*/ 1305554 h 1305553"/>
                <a:gd name="connsiteX541" fmla="*/ 6186445 w 11218359"/>
                <a:gd name="connsiteY541" fmla="*/ 1305554 h 1305553"/>
                <a:gd name="connsiteX542" fmla="*/ 6197875 w 11218359"/>
                <a:gd name="connsiteY542" fmla="*/ 1305554 h 1305553"/>
                <a:gd name="connsiteX543" fmla="*/ 6209305 w 11218359"/>
                <a:gd name="connsiteY543" fmla="*/ 1305554 h 1305553"/>
                <a:gd name="connsiteX544" fmla="*/ 6220735 w 11218359"/>
                <a:gd name="connsiteY544" fmla="*/ 1305554 h 1305553"/>
                <a:gd name="connsiteX545" fmla="*/ 6232212 w 11218359"/>
                <a:gd name="connsiteY545" fmla="*/ 1305554 h 1305553"/>
                <a:gd name="connsiteX546" fmla="*/ 6243642 w 11218359"/>
                <a:gd name="connsiteY546" fmla="*/ 1305554 h 1305553"/>
                <a:gd name="connsiteX547" fmla="*/ 6255073 w 11218359"/>
                <a:gd name="connsiteY547" fmla="*/ 1305554 h 1305553"/>
                <a:gd name="connsiteX548" fmla="*/ 6266503 w 11218359"/>
                <a:gd name="connsiteY548" fmla="*/ 1305554 h 1305553"/>
                <a:gd name="connsiteX549" fmla="*/ 6277933 w 11218359"/>
                <a:gd name="connsiteY549" fmla="*/ 1305554 h 1305553"/>
                <a:gd name="connsiteX550" fmla="*/ 6289410 w 11218359"/>
                <a:gd name="connsiteY550" fmla="*/ 1305554 h 1305553"/>
                <a:gd name="connsiteX551" fmla="*/ 6300840 w 11218359"/>
                <a:gd name="connsiteY551" fmla="*/ 1305554 h 1305553"/>
                <a:gd name="connsiteX552" fmla="*/ 6312270 w 11218359"/>
                <a:gd name="connsiteY552" fmla="*/ 1305554 h 1305553"/>
                <a:gd name="connsiteX553" fmla="*/ 6323700 w 11218359"/>
                <a:gd name="connsiteY553" fmla="*/ 1305554 h 1305553"/>
                <a:gd name="connsiteX554" fmla="*/ 6335130 w 11218359"/>
                <a:gd name="connsiteY554" fmla="*/ 1305554 h 1305553"/>
                <a:gd name="connsiteX555" fmla="*/ 6346608 w 11218359"/>
                <a:gd name="connsiteY555" fmla="*/ 1305554 h 1305553"/>
                <a:gd name="connsiteX556" fmla="*/ 6358038 w 11218359"/>
                <a:gd name="connsiteY556" fmla="*/ 1305554 h 1305553"/>
                <a:gd name="connsiteX557" fmla="*/ 6369468 w 11218359"/>
                <a:gd name="connsiteY557" fmla="*/ 1305554 h 1305553"/>
                <a:gd name="connsiteX558" fmla="*/ 6380898 w 11218359"/>
                <a:gd name="connsiteY558" fmla="*/ 1305554 h 1305553"/>
                <a:gd name="connsiteX559" fmla="*/ 6392328 w 11218359"/>
                <a:gd name="connsiteY559" fmla="*/ 1305554 h 1305553"/>
                <a:gd name="connsiteX560" fmla="*/ 6403805 w 11218359"/>
                <a:gd name="connsiteY560" fmla="*/ 1305554 h 1305553"/>
                <a:gd name="connsiteX561" fmla="*/ 6415235 w 11218359"/>
                <a:gd name="connsiteY561" fmla="*/ 1305554 h 1305553"/>
                <a:gd name="connsiteX562" fmla="*/ 6426666 w 11218359"/>
                <a:gd name="connsiteY562" fmla="*/ 1305554 h 1305553"/>
                <a:gd name="connsiteX563" fmla="*/ 6438096 w 11218359"/>
                <a:gd name="connsiteY563" fmla="*/ 1305554 h 1305553"/>
                <a:gd name="connsiteX564" fmla="*/ 6449525 w 11218359"/>
                <a:gd name="connsiteY564" fmla="*/ 1305554 h 1305553"/>
                <a:gd name="connsiteX565" fmla="*/ 6461003 w 11218359"/>
                <a:gd name="connsiteY565" fmla="*/ 1305554 h 1305553"/>
                <a:gd name="connsiteX566" fmla="*/ 6472433 w 11218359"/>
                <a:gd name="connsiteY566" fmla="*/ 1305554 h 1305553"/>
                <a:gd name="connsiteX567" fmla="*/ 6483863 w 11218359"/>
                <a:gd name="connsiteY567" fmla="*/ 1305554 h 1305553"/>
                <a:gd name="connsiteX568" fmla="*/ 6495293 w 11218359"/>
                <a:gd name="connsiteY568" fmla="*/ 1305554 h 1305553"/>
                <a:gd name="connsiteX569" fmla="*/ 6506723 w 11218359"/>
                <a:gd name="connsiteY569" fmla="*/ 1305554 h 1305553"/>
                <a:gd name="connsiteX570" fmla="*/ 6518201 w 11218359"/>
                <a:gd name="connsiteY570" fmla="*/ 1305554 h 1305553"/>
                <a:gd name="connsiteX571" fmla="*/ 6529631 w 11218359"/>
                <a:gd name="connsiteY571" fmla="*/ 1305554 h 1305553"/>
                <a:gd name="connsiteX572" fmla="*/ 6541061 w 11218359"/>
                <a:gd name="connsiteY572" fmla="*/ 1305554 h 1305553"/>
                <a:gd name="connsiteX573" fmla="*/ 6552490 w 11218359"/>
                <a:gd name="connsiteY573" fmla="*/ 1305554 h 1305553"/>
                <a:gd name="connsiteX574" fmla="*/ 6563921 w 11218359"/>
                <a:gd name="connsiteY574" fmla="*/ 1305554 h 1305553"/>
                <a:gd name="connsiteX575" fmla="*/ 6575398 w 11218359"/>
                <a:gd name="connsiteY575" fmla="*/ 1305554 h 1305553"/>
                <a:gd name="connsiteX576" fmla="*/ 6586828 w 11218359"/>
                <a:gd name="connsiteY576" fmla="*/ 1305554 h 1305553"/>
                <a:gd name="connsiteX577" fmla="*/ 6598259 w 11218359"/>
                <a:gd name="connsiteY577" fmla="*/ 1305554 h 1305553"/>
                <a:gd name="connsiteX578" fmla="*/ 6609688 w 11218359"/>
                <a:gd name="connsiteY578" fmla="*/ 1305554 h 1305553"/>
                <a:gd name="connsiteX579" fmla="*/ 6621118 w 11218359"/>
                <a:gd name="connsiteY579" fmla="*/ 1305554 h 1305553"/>
                <a:gd name="connsiteX580" fmla="*/ 6632596 w 11218359"/>
                <a:gd name="connsiteY580" fmla="*/ 1305554 h 1305553"/>
                <a:gd name="connsiteX581" fmla="*/ 6644026 w 11218359"/>
                <a:gd name="connsiteY581" fmla="*/ 1305554 h 1305553"/>
                <a:gd name="connsiteX582" fmla="*/ 6655456 w 11218359"/>
                <a:gd name="connsiteY582" fmla="*/ 1305554 h 1305553"/>
                <a:gd name="connsiteX583" fmla="*/ 6666886 w 11218359"/>
                <a:gd name="connsiteY583" fmla="*/ 1305554 h 1305553"/>
                <a:gd name="connsiteX584" fmla="*/ 6678316 w 11218359"/>
                <a:gd name="connsiteY584" fmla="*/ 1305554 h 1305553"/>
                <a:gd name="connsiteX585" fmla="*/ 6689794 w 11218359"/>
                <a:gd name="connsiteY585" fmla="*/ 1305554 h 1305553"/>
                <a:gd name="connsiteX586" fmla="*/ 6701224 w 11218359"/>
                <a:gd name="connsiteY586" fmla="*/ 1305554 h 1305553"/>
                <a:gd name="connsiteX587" fmla="*/ 6712653 w 11218359"/>
                <a:gd name="connsiteY587" fmla="*/ 1305554 h 1305553"/>
                <a:gd name="connsiteX588" fmla="*/ 6724083 w 11218359"/>
                <a:gd name="connsiteY588" fmla="*/ 1305554 h 1305553"/>
                <a:gd name="connsiteX589" fmla="*/ 6735514 w 11218359"/>
                <a:gd name="connsiteY589" fmla="*/ 1305554 h 1305553"/>
                <a:gd name="connsiteX590" fmla="*/ 6746944 w 11218359"/>
                <a:gd name="connsiteY590" fmla="*/ 1305554 h 1305553"/>
                <a:gd name="connsiteX591" fmla="*/ 6758421 w 11218359"/>
                <a:gd name="connsiteY591" fmla="*/ 1305554 h 1305553"/>
                <a:gd name="connsiteX592" fmla="*/ 6769851 w 11218359"/>
                <a:gd name="connsiteY592" fmla="*/ 1305554 h 1305553"/>
                <a:gd name="connsiteX593" fmla="*/ 6781281 w 11218359"/>
                <a:gd name="connsiteY593" fmla="*/ 1305554 h 1305553"/>
                <a:gd name="connsiteX594" fmla="*/ 6792711 w 11218359"/>
                <a:gd name="connsiteY594" fmla="*/ 1305554 h 1305553"/>
                <a:gd name="connsiteX595" fmla="*/ 6804141 w 11218359"/>
                <a:gd name="connsiteY595" fmla="*/ 1305554 h 1305553"/>
                <a:gd name="connsiteX596" fmla="*/ 6815619 w 11218359"/>
                <a:gd name="connsiteY596" fmla="*/ 1305554 h 1305553"/>
                <a:gd name="connsiteX597" fmla="*/ 6827049 w 11218359"/>
                <a:gd name="connsiteY597" fmla="*/ 1305554 h 1305553"/>
                <a:gd name="connsiteX598" fmla="*/ 6838479 w 11218359"/>
                <a:gd name="connsiteY598" fmla="*/ 1305554 h 1305553"/>
                <a:gd name="connsiteX599" fmla="*/ 6849909 w 11218359"/>
                <a:gd name="connsiteY599" fmla="*/ 1305554 h 1305553"/>
                <a:gd name="connsiteX600" fmla="*/ 6861339 w 11218359"/>
                <a:gd name="connsiteY600" fmla="*/ 1305554 h 1305553"/>
                <a:gd name="connsiteX601" fmla="*/ 6872816 w 11218359"/>
                <a:gd name="connsiteY601" fmla="*/ 1305554 h 1305553"/>
                <a:gd name="connsiteX602" fmla="*/ 6884246 w 11218359"/>
                <a:gd name="connsiteY602" fmla="*/ 1305554 h 1305553"/>
                <a:gd name="connsiteX603" fmla="*/ 6895676 w 11218359"/>
                <a:gd name="connsiteY603" fmla="*/ 1305554 h 1305553"/>
                <a:gd name="connsiteX604" fmla="*/ 6907107 w 11218359"/>
                <a:gd name="connsiteY604" fmla="*/ 1305554 h 1305553"/>
                <a:gd name="connsiteX605" fmla="*/ 6918537 w 11218359"/>
                <a:gd name="connsiteY605" fmla="*/ 1305554 h 1305553"/>
                <a:gd name="connsiteX606" fmla="*/ 6930014 w 11218359"/>
                <a:gd name="connsiteY606" fmla="*/ 1305554 h 1305553"/>
                <a:gd name="connsiteX607" fmla="*/ 6941444 w 11218359"/>
                <a:gd name="connsiteY607" fmla="*/ 1305554 h 1305553"/>
                <a:gd name="connsiteX608" fmla="*/ 6952874 w 11218359"/>
                <a:gd name="connsiteY608" fmla="*/ 1305554 h 1305553"/>
                <a:gd name="connsiteX609" fmla="*/ 6964304 w 11218359"/>
                <a:gd name="connsiteY609" fmla="*/ 1305554 h 1305553"/>
                <a:gd name="connsiteX610" fmla="*/ 6975734 w 11218359"/>
                <a:gd name="connsiteY610" fmla="*/ 1305554 h 1305553"/>
                <a:gd name="connsiteX611" fmla="*/ 6987212 w 11218359"/>
                <a:gd name="connsiteY611" fmla="*/ 1305554 h 1305553"/>
                <a:gd name="connsiteX612" fmla="*/ 6998642 w 11218359"/>
                <a:gd name="connsiteY612" fmla="*/ 1305554 h 1305553"/>
                <a:gd name="connsiteX613" fmla="*/ 7010072 w 11218359"/>
                <a:gd name="connsiteY613" fmla="*/ 1305554 h 1305553"/>
                <a:gd name="connsiteX614" fmla="*/ 7021502 w 11218359"/>
                <a:gd name="connsiteY614" fmla="*/ 1305554 h 1305553"/>
                <a:gd name="connsiteX615" fmla="*/ 7032931 w 11218359"/>
                <a:gd name="connsiteY615" fmla="*/ 1305554 h 1305553"/>
                <a:gd name="connsiteX616" fmla="*/ 7044409 w 11218359"/>
                <a:gd name="connsiteY616" fmla="*/ 1305554 h 1305553"/>
                <a:gd name="connsiteX617" fmla="*/ 7055839 w 11218359"/>
                <a:gd name="connsiteY617" fmla="*/ 1305554 h 1305553"/>
                <a:gd name="connsiteX618" fmla="*/ 7067269 w 11218359"/>
                <a:gd name="connsiteY618" fmla="*/ 1305554 h 1305553"/>
                <a:gd name="connsiteX619" fmla="*/ 7078700 w 11218359"/>
                <a:gd name="connsiteY619" fmla="*/ 1305554 h 1305553"/>
                <a:gd name="connsiteX620" fmla="*/ 7090129 w 11218359"/>
                <a:gd name="connsiteY620" fmla="*/ 1305554 h 1305553"/>
                <a:gd name="connsiteX621" fmla="*/ 7101607 w 11218359"/>
                <a:gd name="connsiteY621" fmla="*/ 1305554 h 1305553"/>
                <a:gd name="connsiteX622" fmla="*/ 7113037 w 11218359"/>
                <a:gd name="connsiteY622" fmla="*/ 1305554 h 1305553"/>
                <a:gd name="connsiteX623" fmla="*/ 7124467 w 11218359"/>
                <a:gd name="connsiteY623" fmla="*/ 1305554 h 1305553"/>
                <a:gd name="connsiteX624" fmla="*/ 7135897 w 11218359"/>
                <a:gd name="connsiteY624" fmla="*/ 1305554 h 1305553"/>
                <a:gd name="connsiteX625" fmla="*/ 7147327 w 11218359"/>
                <a:gd name="connsiteY625" fmla="*/ 1305554 h 1305553"/>
                <a:gd name="connsiteX626" fmla="*/ 7158805 w 11218359"/>
                <a:gd name="connsiteY626" fmla="*/ 1305554 h 1305553"/>
                <a:gd name="connsiteX627" fmla="*/ 7170235 w 11218359"/>
                <a:gd name="connsiteY627" fmla="*/ 1305554 h 1305553"/>
                <a:gd name="connsiteX628" fmla="*/ 7181665 w 11218359"/>
                <a:gd name="connsiteY628" fmla="*/ 1305554 h 1305553"/>
                <a:gd name="connsiteX629" fmla="*/ 7193094 w 11218359"/>
                <a:gd name="connsiteY629" fmla="*/ 1305554 h 1305553"/>
                <a:gd name="connsiteX630" fmla="*/ 7204524 w 11218359"/>
                <a:gd name="connsiteY630" fmla="*/ 1305554 h 1305553"/>
                <a:gd name="connsiteX631" fmla="*/ 7216002 w 11218359"/>
                <a:gd name="connsiteY631" fmla="*/ 1305554 h 1305553"/>
                <a:gd name="connsiteX632" fmla="*/ 7227432 w 11218359"/>
                <a:gd name="connsiteY632" fmla="*/ 1305554 h 1305553"/>
                <a:gd name="connsiteX633" fmla="*/ 7238862 w 11218359"/>
                <a:gd name="connsiteY633" fmla="*/ 1305554 h 1305553"/>
                <a:gd name="connsiteX634" fmla="*/ 7250292 w 11218359"/>
                <a:gd name="connsiteY634" fmla="*/ 1305554 h 1305553"/>
                <a:gd name="connsiteX635" fmla="*/ 7261722 w 11218359"/>
                <a:gd name="connsiteY635" fmla="*/ 1305554 h 1305553"/>
                <a:gd name="connsiteX636" fmla="*/ 7273200 w 11218359"/>
                <a:gd name="connsiteY636" fmla="*/ 1305554 h 1305553"/>
                <a:gd name="connsiteX637" fmla="*/ 7284630 w 11218359"/>
                <a:gd name="connsiteY637" fmla="*/ 1305554 h 1305553"/>
                <a:gd name="connsiteX638" fmla="*/ 7296060 w 11218359"/>
                <a:gd name="connsiteY638" fmla="*/ 1305554 h 1305553"/>
                <a:gd name="connsiteX639" fmla="*/ 7307490 w 11218359"/>
                <a:gd name="connsiteY639" fmla="*/ 1305554 h 1305553"/>
                <a:gd name="connsiteX640" fmla="*/ 7318920 w 11218359"/>
                <a:gd name="connsiteY640" fmla="*/ 1305554 h 1305553"/>
                <a:gd name="connsiteX641" fmla="*/ 7330398 w 11218359"/>
                <a:gd name="connsiteY641" fmla="*/ 1305554 h 1305553"/>
                <a:gd name="connsiteX642" fmla="*/ 7341828 w 11218359"/>
                <a:gd name="connsiteY642" fmla="*/ 1305554 h 1305553"/>
                <a:gd name="connsiteX643" fmla="*/ 7353257 w 11218359"/>
                <a:gd name="connsiteY643" fmla="*/ 1305554 h 1305553"/>
                <a:gd name="connsiteX644" fmla="*/ 7364687 w 11218359"/>
                <a:gd name="connsiteY644" fmla="*/ 1305554 h 1305553"/>
                <a:gd name="connsiteX645" fmla="*/ 7376117 w 11218359"/>
                <a:gd name="connsiteY645" fmla="*/ 1305554 h 1305553"/>
                <a:gd name="connsiteX646" fmla="*/ 7387595 w 11218359"/>
                <a:gd name="connsiteY646" fmla="*/ 1305554 h 1305553"/>
                <a:gd name="connsiteX647" fmla="*/ 7399025 w 11218359"/>
                <a:gd name="connsiteY647" fmla="*/ 1305554 h 1305553"/>
                <a:gd name="connsiteX648" fmla="*/ 7410455 w 11218359"/>
                <a:gd name="connsiteY648" fmla="*/ 1305554 h 1305553"/>
                <a:gd name="connsiteX649" fmla="*/ 7421885 w 11218359"/>
                <a:gd name="connsiteY649" fmla="*/ 1305554 h 1305553"/>
                <a:gd name="connsiteX650" fmla="*/ 7433315 w 11218359"/>
                <a:gd name="connsiteY650" fmla="*/ 1305554 h 1305553"/>
                <a:gd name="connsiteX651" fmla="*/ 7444793 w 11218359"/>
                <a:gd name="connsiteY651" fmla="*/ 1305554 h 1305553"/>
                <a:gd name="connsiteX652" fmla="*/ 7456222 w 11218359"/>
                <a:gd name="connsiteY652" fmla="*/ 1305554 h 1305553"/>
                <a:gd name="connsiteX653" fmla="*/ 7467653 w 11218359"/>
                <a:gd name="connsiteY653" fmla="*/ 1305554 h 1305553"/>
                <a:gd name="connsiteX654" fmla="*/ 7479083 w 11218359"/>
                <a:gd name="connsiteY654" fmla="*/ 1305554 h 1305553"/>
                <a:gd name="connsiteX655" fmla="*/ 7490513 w 11218359"/>
                <a:gd name="connsiteY655" fmla="*/ 1305554 h 1305553"/>
                <a:gd name="connsiteX656" fmla="*/ 7501990 w 11218359"/>
                <a:gd name="connsiteY656" fmla="*/ 1305554 h 1305553"/>
                <a:gd name="connsiteX657" fmla="*/ 7513420 w 11218359"/>
                <a:gd name="connsiteY657" fmla="*/ 1305554 h 1305553"/>
                <a:gd name="connsiteX658" fmla="*/ 7524850 w 11218359"/>
                <a:gd name="connsiteY658" fmla="*/ 1305554 h 1305553"/>
                <a:gd name="connsiteX659" fmla="*/ 7536280 w 11218359"/>
                <a:gd name="connsiteY659" fmla="*/ 1305554 h 1305553"/>
                <a:gd name="connsiteX660" fmla="*/ 7547710 w 11218359"/>
                <a:gd name="connsiteY660" fmla="*/ 1305554 h 1305553"/>
                <a:gd name="connsiteX661" fmla="*/ 7559188 w 11218359"/>
                <a:gd name="connsiteY661" fmla="*/ 1305554 h 1305553"/>
                <a:gd name="connsiteX662" fmla="*/ 7570618 w 11218359"/>
                <a:gd name="connsiteY662" fmla="*/ 1305554 h 1305553"/>
                <a:gd name="connsiteX663" fmla="*/ 7582048 w 11218359"/>
                <a:gd name="connsiteY663" fmla="*/ 1305554 h 1305553"/>
                <a:gd name="connsiteX664" fmla="*/ 7593478 w 11218359"/>
                <a:gd name="connsiteY664" fmla="*/ 1305554 h 1305553"/>
                <a:gd name="connsiteX665" fmla="*/ 7604908 w 11218359"/>
                <a:gd name="connsiteY665" fmla="*/ 1305554 h 1305553"/>
                <a:gd name="connsiteX666" fmla="*/ 7616385 w 11218359"/>
                <a:gd name="connsiteY666" fmla="*/ 1305554 h 1305553"/>
                <a:gd name="connsiteX667" fmla="*/ 7627815 w 11218359"/>
                <a:gd name="connsiteY667" fmla="*/ 1305554 h 1305553"/>
                <a:gd name="connsiteX668" fmla="*/ 7639246 w 11218359"/>
                <a:gd name="connsiteY668" fmla="*/ 1305554 h 1305553"/>
                <a:gd name="connsiteX669" fmla="*/ 7650676 w 11218359"/>
                <a:gd name="connsiteY669" fmla="*/ 1305554 h 1305553"/>
                <a:gd name="connsiteX670" fmla="*/ 7662106 w 11218359"/>
                <a:gd name="connsiteY670" fmla="*/ 1305554 h 1305553"/>
                <a:gd name="connsiteX671" fmla="*/ 7673583 w 11218359"/>
                <a:gd name="connsiteY671" fmla="*/ 1305554 h 1305553"/>
                <a:gd name="connsiteX672" fmla="*/ 7685013 w 11218359"/>
                <a:gd name="connsiteY672" fmla="*/ 1305554 h 1305553"/>
                <a:gd name="connsiteX673" fmla="*/ 7696443 w 11218359"/>
                <a:gd name="connsiteY673" fmla="*/ 1305554 h 1305553"/>
                <a:gd name="connsiteX674" fmla="*/ 7707873 w 11218359"/>
                <a:gd name="connsiteY674" fmla="*/ 1305554 h 1305553"/>
                <a:gd name="connsiteX675" fmla="*/ 7719303 w 11218359"/>
                <a:gd name="connsiteY675" fmla="*/ 1305554 h 1305553"/>
                <a:gd name="connsiteX676" fmla="*/ 7730733 w 11218359"/>
                <a:gd name="connsiteY676" fmla="*/ 1305554 h 1305553"/>
                <a:gd name="connsiteX677" fmla="*/ 7742211 w 11218359"/>
                <a:gd name="connsiteY677" fmla="*/ 1305554 h 1305553"/>
                <a:gd name="connsiteX678" fmla="*/ 7753641 w 11218359"/>
                <a:gd name="connsiteY678" fmla="*/ 1305554 h 1305553"/>
                <a:gd name="connsiteX679" fmla="*/ 7765071 w 11218359"/>
                <a:gd name="connsiteY679" fmla="*/ 1305554 h 1305553"/>
                <a:gd name="connsiteX680" fmla="*/ 7776501 w 11218359"/>
                <a:gd name="connsiteY680" fmla="*/ 1305554 h 1305553"/>
                <a:gd name="connsiteX681" fmla="*/ 7787931 w 11218359"/>
                <a:gd name="connsiteY681" fmla="*/ 1305554 h 1305553"/>
                <a:gd name="connsiteX682" fmla="*/ 7799408 w 11218359"/>
                <a:gd name="connsiteY682" fmla="*/ 1305554 h 1305553"/>
                <a:gd name="connsiteX683" fmla="*/ 7810839 w 11218359"/>
                <a:gd name="connsiteY683" fmla="*/ 1305554 h 1305553"/>
                <a:gd name="connsiteX684" fmla="*/ 7822268 w 11218359"/>
                <a:gd name="connsiteY684" fmla="*/ 1305554 h 1305553"/>
                <a:gd name="connsiteX685" fmla="*/ 7833698 w 11218359"/>
                <a:gd name="connsiteY685" fmla="*/ 1305554 h 1305553"/>
                <a:gd name="connsiteX686" fmla="*/ 7845128 w 11218359"/>
                <a:gd name="connsiteY686" fmla="*/ 1305554 h 1305553"/>
                <a:gd name="connsiteX687" fmla="*/ 7856606 w 11218359"/>
                <a:gd name="connsiteY687" fmla="*/ 1305554 h 1305553"/>
                <a:gd name="connsiteX688" fmla="*/ 7868036 w 11218359"/>
                <a:gd name="connsiteY688" fmla="*/ 1305554 h 1305553"/>
                <a:gd name="connsiteX689" fmla="*/ 7879466 w 11218359"/>
                <a:gd name="connsiteY689" fmla="*/ 1305554 h 1305553"/>
                <a:gd name="connsiteX690" fmla="*/ 7890896 w 11218359"/>
                <a:gd name="connsiteY690" fmla="*/ 1305554 h 1305553"/>
                <a:gd name="connsiteX691" fmla="*/ 7902326 w 11218359"/>
                <a:gd name="connsiteY691" fmla="*/ 1305554 h 1305553"/>
                <a:gd name="connsiteX692" fmla="*/ 7913804 w 11218359"/>
                <a:gd name="connsiteY692" fmla="*/ 1305554 h 1305553"/>
                <a:gd name="connsiteX693" fmla="*/ 7925234 w 11218359"/>
                <a:gd name="connsiteY693" fmla="*/ 1305554 h 1305553"/>
                <a:gd name="connsiteX694" fmla="*/ 7936663 w 11218359"/>
                <a:gd name="connsiteY694" fmla="*/ 1305554 h 1305553"/>
                <a:gd name="connsiteX695" fmla="*/ 7948094 w 11218359"/>
                <a:gd name="connsiteY695" fmla="*/ 1305554 h 1305553"/>
                <a:gd name="connsiteX696" fmla="*/ 7959524 w 11218359"/>
                <a:gd name="connsiteY696" fmla="*/ 1305554 h 1305553"/>
                <a:gd name="connsiteX697" fmla="*/ 7971001 w 11218359"/>
                <a:gd name="connsiteY697" fmla="*/ 1305554 h 1305553"/>
                <a:gd name="connsiteX698" fmla="*/ 7982431 w 11218359"/>
                <a:gd name="connsiteY698" fmla="*/ 1305554 h 1305553"/>
                <a:gd name="connsiteX699" fmla="*/ 7993861 w 11218359"/>
                <a:gd name="connsiteY699" fmla="*/ 1305554 h 1305553"/>
                <a:gd name="connsiteX700" fmla="*/ 8005291 w 11218359"/>
                <a:gd name="connsiteY700" fmla="*/ 1305554 h 1305553"/>
                <a:gd name="connsiteX701" fmla="*/ 8016721 w 11218359"/>
                <a:gd name="connsiteY701" fmla="*/ 1305554 h 1305553"/>
                <a:gd name="connsiteX702" fmla="*/ 8028199 w 11218359"/>
                <a:gd name="connsiteY702" fmla="*/ 1305554 h 1305553"/>
                <a:gd name="connsiteX703" fmla="*/ 8039629 w 11218359"/>
                <a:gd name="connsiteY703" fmla="*/ 1305554 h 1305553"/>
                <a:gd name="connsiteX704" fmla="*/ 8051059 w 11218359"/>
                <a:gd name="connsiteY704" fmla="*/ 1305554 h 1305553"/>
                <a:gd name="connsiteX705" fmla="*/ 8062489 w 11218359"/>
                <a:gd name="connsiteY705" fmla="*/ 1305554 h 1305553"/>
                <a:gd name="connsiteX706" fmla="*/ 8073919 w 11218359"/>
                <a:gd name="connsiteY706" fmla="*/ 1305554 h 1305553"/>
                <a:gd name="connsiteX707" fmla="*/ 8085396 w 11218359"/>
                <a:gd name="connsiteY707" fmla="*/ 1305554 h 1305553"/>
                <a:gd name="connsiteX708" fmla="*/ 8096826 w 11218359"/>
                <a:gd name="connsiteY708" fmla="*/ 1305554 h 1305553"/>
                <a:gd name="connsiteX709" fmla="*/ 8108256 w 11218359"/>
                <a:gd name="connsiteY709" fmla="*/ 1305554 h 1305553"/>
                <a:gd name="connsiteX710" fmla="*/ 8119687 w 11218359"/>
                <a:gd name="connsiteY710" fmla="*/ 1305554 h 1305553"/>
                <a:gd name="connsiteX711" fmla="*/ 8131117 w 11218359"/>
                <a:gd name="connsiteY711" fmla="*/ 1305554 h 1305553"/>
                <a:gd name="connsiteX712" fmla="*/ 8142594 w 11218359"/>
                <a:gd name="connsiteY712" fmla="*/ 1305554 h 1305553"/>
                <a:gd name="connsiteX713" fmla="*/ 8154024 w 11218359"/>
                <a:gd name="connsiteY713" fmla="*/ 1305554 h 1305553"/>
                <a:gd name="connsiteX714" fmla="*/ 8165454 w 11218359"/>
                <a:gd name="connsiteY714" fmla="*/ 1305554 h 1305553"/>
                <a:gd name="connsiteX715" fmla="*/ 8176884 w 11218359"/>
                <a:gd name="connsiteY715" fmla="*/ 1305554 h 1305553"/>
                <a:gd name="connsiteX716" fmla="*/ 8188314 w 11218359"/>
                <a:gd name="connsiteY716" fmla="*/ 1305554 h 1305553"/>
                <a:gd name="connsiteX717" fmla="*/ 8199792 w 11218359"/>
                <a:gd name="connsiteY717" fmla="*/ 1305554 h 1305553"/>
                <a:gd name="connsiteX718" fmla="*/ 8211222 w 11218359"/>
                <a:gd name="connsiteY718" fmla="*/ 1305554 h 1305553"/>
                <a:gd name="connsiteX719" fmla="*/ 8222652 w 11218359"/>
                <a:gd name="connsiteY719" fmla="*/ 1305554 h 1305553"/>
                <a:gd name="connsiteX720" fmla="*/ 8234082 w 11218359"/>
                <a:gd name="connsiteY720" fmla="*/ 1305554 h 1305553"/>
                <a:gd name="connsiteX721" fmla="*/ 8245512 w 11218359"/>
                <a:gd name="connsiteY721" fmla="*/ 1305554 h 1305553"/>
                <a:gd name="connsiteX722" fmla="*/ 8256989 w 11218359"/>
                <a:gd name="connsiteY722" fmla="*/ 1305554 h 1305553"/>
                <a:gd name="connsiteX723" fmla="*/ 8268419 w 11218359"/>
                <a:gd name="connsiteY723" fmla="*/ 1305554 h 1305553"/>
                <a:gd name="connsiteX724" fmla="*/ 8279850 w 11218359"/>
                <a:gd name="connsiteY724" fmla="*/ 1305554 h 1305553"/>
                <a:gd name="connsiteX725" fmla="*/ 8291280 w 11218359"/>
                <a:gd name="connsiteY725" fmla="*/ 1305554 h 1305553"/>
                <a:gd name="connsiteX726" fmla="*/ 8302709 w 11218359"/>
                <a:gd name="connsiteY726" fmla="*/ 1305554 h 1305553"/>
                <a:gd name="connsiteX727" fmla="*/ 8314187 w 11218359"/>
                <a:gd name="connsiteY727" fmla="*/ 1305554 h 1305553"/>
                <a:gd name="connsiteX728" fmla="*/ 8325617 w 11218359"/>
                <a:gd name="connsiteY728" fmla="*/ 1305554 h 1305553"/>
                <a:gd name="connsiteX729" fmla="*/ 8337047 w 11218359"/>
                <a:gd name="connsiteY729" fmla="*/ 1305554 h 1305553"/>
                <a:gd name="connsiteX730" fmla="*/ 8348477 w 11218359"/>
                <a:gd name="connsiteY730" fmla="*/ 1305554 h 1305553"/>
                <a:gd name="connsiteX731" fmla="*/ 8359907 w 11218359"/>
                <a:gd name="connsiteY731" fmla="*/ 1305554 h 1305553"/>
                <a:gd name="connsiteX732" fmla="*/ 8371385 w 11218359"/>
                <a:gd name="connsiteY732" fmla="*/ 1305554 h 1305553"/>
                <a:gd name="connsiteX733" fmla="*/ 8382815 w 11218359"/>
                <a:gd name="connsiteY733" fmla="*/ 1305554 h 1305553"/>
                <a:gd name="connsiteX734" fmla="*/ 8394245 w 11218359"/>
                <a:gd name="connsiteY734" fmla="*/ 1305554 h 1305553"/>
                <a:gd name="connsiteX735" fmla="*/ 8405674 w 11218359"/>
                <a:gd name="connsiteY735" fmla="*/ 1305554 h 1305553"/>
                <a:gd name="connsiteX736" fmla="*/ 8417104 w 11218359"/>
                <a:gd name="connsiteY736" fmla="*/ 1305554 h 1305553"/>
                <a:gd name="connsiteX737" fmla="*/ 8428582 w 11218359"/>
                <a:gd name="connsiteY737" fmla="*/ 1305554 h 1305553"/>
                <a:gd name="connsiteX738" fmla="*/ 8440012 w 11218359"/>
                <a:gd name="connsiteY738" fmla="*/ 1305554 h 1305553"/>
                <a:gd name="connsiteX739" fmla="*/ 8451442 w 11218359"/>
                <a:gd name="connsiteY739" fmla="*/ 1305554 h 1305553"/>
                <a:gd name="connsiteX740" fmla="*/ 8462872 w 11218359"/>
                <a:gd name="connsiteY740" fmla="*/ 1305554 h 1305553"/>
                <a:gd name="connsiteX741" fmla="*/ 8474302 w 11218359"/>
                <a:gd name="connsiteY741" fmla="*/ 1305554 h 1305553"/>
                <a:gd name="connsiteX742" fmla="*/ 8485780 w 11218359"/>
                <a:gd name="connsiteY742" fmla="*/ 1305554 h 1305553"/>
                <a:gd name="connsiteX743" fmla="*/ 8497210 w 11218359"/>
                <a:gd name="connsiteY743" fmla="*/ 1305554 h 1305553"/>
                <a:gd name="connsiteX744" fmla="*/ 8508640 w 11218359"/>
                <a:gd name="connsiteY744" fmla="*/ 1305554 h 1305553"/>
                <a:gd name="connsiteX745" fmla="*/ 8520069 w 11218359"/>
                <a:gd name="connsiteY745" fmla="*/ 1305554 h 1305553"/>
                <a:gd name="connsiteX746" fmla="*/ 8531500 w 11218359"/>
                <a:gd name="connsiteY746" fmla="*/ 1305554 h 1305553"/>
                <a:gd name="connsiteX747" fmla="*/ 8542977 w 11218359"/>
                <a:gd name="connsiteY747" fmla="*/ 1305554 h 1305553"/>
                <a:gd name="connsiteX748" fmla="*/ 8554407 w 11218359"/>
                <a:gd name="connsiteY748" fmla="*/ 1305554 h 1305553"/>
                <a:gd name="connsiteX749" fmla="*/ 8565837 w 11218359"/>
                <a:gd name="connsiteY749" fmla="*/ 1305554 h 1305553"/>
                <a:gd name="connsiteX750" fmla="*/ 8577267 w 11218359"/>
                <a:gd name="connsiteY750" fmla="*/ 1305554 h 1305553"/>
                <a:gd name="connsiteX751" fmla="*/ 8588697 w 11218359"/>
                <a:gd name="connsiteY751" fmla="*/ 1305554 h 1305553"/>
                <a:gd name="connsiteX752" fmla="*/ 8600175 w 11218359"/>
                <a:gd name="connsiteY752" fmla="*/ 1305554 h 1305553"/>
                <a:gd name="connsiteX753" fmla="*/ 8611605 w 11218359"/>
                <a:gd name="connsiteY753" fmla="*/ 1305554 h 1305553"/>
                <a:gd name="connsiteX754" fmla="*/ 8623035 w 11218359"/>
                <a:gd name="connsiteY754" fmla="*/ 1305554 h 1305553"/>
                <a:gd name="connsiteX755" fmla="*/ 8634465 w 11218359"/>
                <a:gd name="connsiteY755" fmla="*/ 1305554 h 1305553"/>
                <a:gd name="connsiteX756" fmla="*/ 8645895 w 11218359"/>
                <a:gd name="connsiteY756" fmla="*/ 1305554 h 1305553"/>
                <a:gd name="connsiteX757" fmla="*/ 8657373 w 11218359"/>
                <a:gd name="connsiteY757" fmla="*/ 1305554 h 1305553"/>
                <a:gd name="connsiteX758" fmla="*/ 8668802 w 11218359"/>
                <a:gd name="connsiteY758" fmla="*/ 1305554 h 1305553"/>
                <a:gd name="connsiteX759" fmla="*/ 8680232 w 11218359"/>
                <a:gd name="connsiteY759" fmla="*/ 1305554 h 1305553"/>
                <a:gd name="connsiteX760" fmla="*/ 8691662 w 11218359"/>
                <a:gd name="connsiteY760" fmla="*/ 1305554 h 1305553"/>
                <a:gd name="connsiteX761" fmla="*/ 8703093 w 11218359"/>
                <a:gd name="connsiteY761" fmla="*/ 1305554 h 1305553"/>
                <a:gd name="connsiteX762" fmla="*/ 8714570 w 11218359"/>
                <a:gd name="connsiteY762" fmla="*/ 1305554 h 1305553"/>
                <a:gd name="connsiteX763" fmla="*/ 8726000 w 11218359"/>
                <a:gd name="connsiteY763" fmla="*/ 1305554 h 1305553"/>
                <a:gd name="connsiteX764" fmla="*/ 8737430 w 11218359"/>
                <a:gd name="connsiteY764" fmla="*/ 1305554 h 1305553"/>
                <a:gd name="connsiteX765" fmla="*/ 8748860 w 11218359"/>
                <a:gd name="connsiteY765" fmla="*/ 1305554 h 1305553"/>
                <a:gd name="connsiteX766" fmla="*/ 8760290 w 11218359"/>
                <a:gd name="connsiteY766" fmla="*/ 1305554 h 1305553"/>
                <a:gd name="connsiteX767" fmla="*/ 8771768 w 11218359"/>
                <a:gd name="connsiteY767" fmla="*/ 1305554 h 1305553"/>
                <a:gd name="connsiteX768" fmla="*/ 8783198 w 11218359"/>
                <a:gd name="connsiteY768" fmla="*/ 1305554 h 1305553"/>
                <a:gd name="connsiteX769" fmla="*/ 8794628 w 11218359"/>
                <a:gd name="connsiteY769" fmla="*/ 1305554 h 1305553"/>
                <a:gd name="connsiteX770" fmla="*/ 8806058 w 11218359"/>
                <a:gd name="connsiteY770" fmla="*/ 1305554 h 1305553"/>
                <a:gd name="connsiteX771" fmla="*/ 8817488 w 11218359"/>
                <a:gd name="connsiteY771" fmla="*/ 1305554 h 1305553"/>
                <a:gd name="connsiteX772" fmla="*/ 8828918 w 11218359"/>
                <a:gd name="connsiteY772" fmla="*/ 1305554 h 1305553"/>
                <a:gd name="connsiteX773" fmla="*/ 8840395 w 11218359"/>
                <a:gd name="connsiteY773" fmla="*/ 1305554 h 1305553"/>
                <a:gd name="connsiteX774" fmla="*/ 8851825 w 11218359"/>
                <a:gd name="connsiteY774" fmla="*/ 1305554 h 1305553"/>
                <a:gd name="connsiteX775" fmla="*/ 8863256 w 11218359"/>
                <a:gd name="connsiteY775" fmla="*/ 1305554 h 1305553"/>
                <a:gd name="connsiteX776" fmla="*/ 8874686 w 11218359"/>
                <a:gd name="connsiteY776" fmla="*/ 1305554 h 1305553"/>
                <a:gd name="connsiteX777" fmla="*/ 8886115 w 11218359"/>
                <a:gd name="connsiteY777" fmla="*/ 1305554 h 1305553"/>
                <a:gd name="connsiteX778" fmla="*/ 8897593 w 11218359"/>
                <a:gd name="connsiteY778" fmla="*/ 1305554 h 1305553"/>
                <a:gd name="connsiteX779" fmla="*/ 8909022 w 11218359"/>
                <a:gd name="connsiteY779" fmla="*/ 1305554 h 1305553"/>
                <a:gd name="connsiteX780" fmla="*/ 8920453 w 11218359"/>
                <a:gd name="connsiteY780" fmla="*/ 1305554 h 1305553"/>
                <a:gd name="connsiteX781" fmla="*/ 8931883 w 11218359"/>
                <a:gd name="connsiteY781" fmla="*/ 1305554 h 1305553"/>
                <a:gd name="connsiteX782" fmla="*/ 8943313 w 11218359"/>
                <a:gd name="connsiteY782" fmla="*/ 1305554 h 1305553"/>
                <a:gd name="connsiteX783" fmla="*/ 8954791 w 11218359"/>
                <a:gd name="connsiteY783" fmla="*/ 1305554 h 1305553"/>
                <a:gd name="connsiteX784" fmla="*/ 8966220 w 11218359"/>
                <a:gd name="connsiteY784" fmla="*/ 1305554 h 1305553"/>
                <a:gd name="connsiteX785" fmla="*/ 8977651 w 11218359"/>
                <a:gd name="connsiteY785" fmla="*/ 1305554 h 1305553"/>
                <a:gd name="connsiteX786" fmla="*/ 8989080 w 11218359"/>
                <a:gd name="connsiteY786" fmla="*/ 1305554 h 1305553"/>
                <a:gd name="connsiteX787" fmla="*/ 9000511 w 11218359"/>
                <a:gd name="connsiteY787" fmla="*/ 1305554 h 1305553"/>
                <a:gd name="connsiteX788" fmla="*/ 9011988 w 11218359"/>
                <a:gd name="connsiteY788" fmla="*/ 1305554 h 1305553"/>
                <a:gd name="connsiteX789" fmla="*/ 9023418 w 11218359"/>
                <a:gd name="connsiteY789" fmla="*/ 1305554 h 1305553"/>
                <a:gd name="connsiteX790" fmla="*/ 9034849 w 11218359"/>
                <a:gd name="connsiteY790" fmla="*/ 1305554 h 1305553"/>
                <a:gd name="connsiteX791" fmla="*/ 9046278 w 11218359"/>
                <a:gd name="connsiteY791" fmla="*/ 1305554 h 1305553"/>
                <a:gd name="connsiteX792" fmla="*/ 9057709 w 11218359"/>
                <a:gd name="connsiteY792" fmla="*/ 1305554 h 1305553"/>
                <a:gd name="connsiteX793" fmla="*/ 9069186 w 11218359"/>
                <a:gd name="connsiteY793" fmla="*/ 1305554 h 1305553"/>
                <a:gd name="connsiteX794" fmla="*/ 9080615 w 11218359"/>
                <a:gd name="connsiteY794" fmla="*/ 1305554 h 1305553"/>
                <a:gd name="connsiteX795" fmla="*/ 9092046 w 11218359"/>
                <a:gd name="connsiteY795" fmla="*/ 1305554 h 1305553"/>
                <a:gd name="connsiteX796" fmla="*/ 9103476 w 11218359"/>
                <a:gd name="connsiteY796" fmla="*/ 1305554 h 1305553"/>
                <a:gd name="connsiteX797" fmla="*/ 9114906 w 11218359"/>
                <a:gd name="connsiteY797" fmla="*/ 1305554 h 1305553"/>
                <a:gd name="connsiteX798" fmla="*/ 9126384 w 11218359"/>
                <a:gd name="connsiteY798" fmla="*/ 1305554 h 1305553"/>
                <a:gd name="connsiteX799" fmla="*/ 9137813 w 11218359"/>
                <a:gd name="connsiteY799" fmla="*/ 1305554 h 1305553"/>
                <a:gd name="connsiteX800" fmla="*/ 9149244 w 11218359"/>
                <a:gd name="connsiteY800" fmla="*/ 1305554 h 1305553"/>
                <a:gd name="connsiteX801" fmla="*/ 9160673 w 11218359"/>
                <a:gd name="connsiteY801" fmla="*/ 1305554 h 1305553"/>
                <a:gd name="connsiteX802" fmla="*/ 9172104 w 11218359"/>
                <a:gd name="connsiteY802" fmla="*/ 1305554 h 1305553"/>
                <a:gd name="connsiteX803" fmla="*/ 9183581 w 11218359"/>
                <a:gd name="connsiteY803" fmla="*/ 1305554 h 1305553"/>
                <a:gd name="connsiteX804" fmla="*/ 9195011 w 11218359"/>
                <a:gd name="connsiteY804" fmla="*/ 1305554 h 1305553"/>
                <a:gd name="connsiteX805" fmla="*/ 9206442 w 11218359"/>
                <a:gd name="connsiteY805" fmla="*/ 1305554 h 1305553"/>
                <a:gd name="connsiteX806" fmla="*/ 9217871 w 11218359"/>
                <a:gd name="connsiteY806" fmla="*/ 1305554 h 1305553"/>
                <a:gd name="connsiteX807" fmla="*/ 9229301 w 11218359"/>
                <a:gd name="connsiteY807" fmla="*/ 1305554 h 1305553"/>
                <a:gd name="connsiteX808" fmla="*/ 9240779 w 11218359"/>
                <a:gd name="connsiteY808" fmla="*/ 1305554 h 1305553"/>
                <a:gd name="connsiteX809" fmla="*/ 9252209 w 11218359"/>
                <a:gd name="connsiteY809" fmla="*/ 1305554 h 1305553"/>
                <a:gd name="connsiteX810" fmla="*/ 9263639 w 11218359"/>
                <a:gd name="connsiteY810" fmla="*/ 1305554 h 1305553"/>
                <a:gd name="connsiteX811" fmla="*/ 9275069 w 11218359"/>
                <a:gd name="connsiteY811" fmla="*/ 1305554 h 1305553"/>
                <a:gd name="connsiteX812" fmla="*/ 9286498 w 11218359"/>
                <a:gd name="connsiteY812" fmla="*/ 1305554 h 1305553"/>
                <a:gd name="connsiteX813" fmla="*/ 9297977 w 11218359"/>
                <a:gd name="connsiteY813" fmla="*/ 1305554 h 1305553"/>
                <a:gd name="connsiteX814" fmla="*/ 9309406 w 11218359"/>
                <a:gd name="connsiteY814" fmla="*/ 1305554 h 1305553"/>
                <a:gd name="connsiteX815" fmla="*/ 9320837 w 11218359"/>
                <a:gd name="connsiteY815" fmla="*/ 1305554 h 1305553"/>
                <a:gd name="connsiteX816" fmla="*/ 9332266 w 11218359"/>
                <a:gd name="connsiteY816" fmla="*/ 1305554 h 1305553"/>
                <a:gd name="connsiteX817" fmla="*/ 9343696 w 11218359"/>
                <a:gd name="connsiteY817" fmla="*/ 1305554 h 1305553"/>
                <a:gd name="connsiteX818" fmla="*/ 9355174 w 11218359"/>
                <a:gd name="connsiteY818" fmla="*/ 1305554 h 1305553"/>
                <a:gd name="connsiteX819" fmla="*/ 9366604 w 11218359"/>
                <a:gd name="connsiteY819" fmla="*/ 1305554 h 1305553"/>
                <a:gd name="connsiteX820" fmla="*/ 9378035 w 11218359"/>
                <a:gd name="connsiteY820" fmla="*/ 1305554 h 1305553"/>
                <a:gd name="connsiteX821" fmla="*/ 9389464 w 11218359"/>
                <a:gd name="connsiteY821" fmla="*/ 1305554 h 1305553"/>
                <a:gd name="connsiteX822" fmla="*/ 9400894 w 11218359"/>
                <a:gd name="connsiteY822" fmla="*/ 1305554 h 1305553"/>
                <a:gd name="connsiteX823" fmla="*/ 9412372 w 11218359"/>
                <a:gd name="connsiteY823" fmla="*/ 1305554 h 1305553"/>
                <a:gd name="connsiteX824" fmla="*/ 9423802 w 11218359"/>
                <a:gd name="connsiteY824" fmla="*/ 1305554 h 1305553"/>
                <a:gd name="connsiteX825" fmla="*/ 9435232 w 11218359"/>
                <a:gd name="connsiteY825" fmla="*/ 1305554 h 1305553"/>
                <a:gd name="connsiteX826" fmla="*/ 9446662 w 11218359"/>
                <a:gd name="connsiteY826" fmla="*/ 1305554 h 1305553"/>
                <a:gd name="connsiteX827" fmla="*/ 9458091 w 11218359"/>
                <a:gd name="connsiteY827" fmla="*/ 1305554 h 1305553"/>
                <a:gd name="connsiteX828" fmla="*/ 9469570 w 11218359"/>
                <a:gd name="connsiteY828" fmla="*/ 1305554 h 1305553"/>
                <a:gd name="connsiteX829" fmla="*/ 9480999 w 11218359"/>
                <a:gd name="connsiteY829" fmla="*/ 1305554 h 1305553"/>
                <a:gd name="connsiteX830" fmla="*/ 9492429 w 11218359"/>
                <a:gd name="connsiteY830" fmla="*/ 1305554 h 1305553"/>
                <a:gd name="connsiteX831" fmla="*/ 9503859 w 11218359"/>
                <a:gd name="connsiteY831" fmla="*/ 1305554 h 1305553"/>
                <a:gd name="connsiteX832" fmla="*/ 9515289 w 11218359"/>
                <a:gd name="connsiteY832" fmla="*/ 1305554 h 1305553"/>
                <a:gd name="connsiteX833" fmla="*/ 9526767 w 11218359"/>
                <a:gd name="connsiteY833" fmla="*/ 1305554 h 1305553"/>
                <a:gd name="connsiteX834" fmla="*/ 9538197 w 11218359"/>
                <a:gd name="connsiteY834" fmla="*/ 1305554 h 1305553"/>
                <a:gd name="connsiteX835" fmla="*/ 9549626 w 11218359"/>
                <a:gd name="connsiteY835" fmla="*/ 1305554 h 1305553"/>
                <a:gd name="connsiteX836" fmla="*/ 9561057 w 11218359"/>
                <a:gd name="connsiteY836" fmla="*/ 1305554 h 1305553"/>
                <a:gd name="connsiteX837" fmla="*/ 9572487 w 11218359"/>
                <a:gd name="connsiteY837" fmla="*/ 1305554 h 1305553"/>
                <a:gd name="connsiteX838" fmla="*/ 9583965 w 11218359"/>
                <a:gd name="connsiteY838" fmla="*/ 1305554 h 1305553"/>
                <a:gd name="connsiteX839" fmla="*/ 9595395 w 11218359"/>
                <a:gd name="connsiteY839" fmla="*/ 1305554 h 1305553"/>
                <a:gd name="connsiteX840" fmla="*/ 9606824 w 11218359"/>
                <a:gd name="connsiteY840" fmla="*/ 1305554 h 1305553"/>
                <a:gd name="connsiteX841" fmla="*/ 9618255 w 11218359"/>
                <a:gd name="connsiteY841" fmla="*/ 1305554 h 1305553"/>
                <a:gd name="connsiteX842" fmla="*/ 9629684 w 11218359"/>
                <a:gd name="connsiteY842" fmla="*/ 1305554 h 1305553"/>
                <a:gd name="connsiteX843" fmla="*/ 9641163 w 11218359"/>
                <a:gd name="connsiteY843" fmla="*/ 1305554 h 1305553"/>
                <a:gd name="connsiteX844" fmla="*/ 9652592 w 11218359"/>
                <a:gd name="connsiteY844" fmla="*/ 1305554 h 1305553"/>
                <a:gd name="connsiteX845" fmla="*/ 9664022 w 11218359"/>
                <a:gd name="connsiteY845" fmla="*/ 1305554 h 1305553"/>
                <a:gd name="connsiteX846" fmla="*/ 9675452 w 11218359"/>
                <a:gd name="connsiteY846" fmla="*/ 1305554 h 1305553"/>
                <a:gd name="connsiteX847" fmla="*/ 9686882 w 11218359"/>
                <a:gd name="connsiteY847" fmla="*/ 1305554 h 1305553"/>
                <a:gd name="connsiteX848" fmla="*/ 9698360 w 11218359"/>
                <a:gd name="connsiteY848" fmla="*/ 1305554 h 1305553"/>
                <a:gd name="connsiteX849" fmla="*/ 9709790 w 11218359"/>
                <a:gd name="connsiteY849" fmla="*/ 1305554 h 1305553"/>
                <a:gd name="connsiteX850" fmla="*/ 9721219 w 11218359"/>
                <a:gd name="connsiteY850" fmla="*/ 1305554 h 1305553"/>
                <a:gd name="connsiteX851" fmla="*/ 9732650 w 11218359"/>
                <a:gd name="connsiteY851" fmla="*/ 1305554 h 1305553"/>
                <a:gd name="connsiteX852" fmla="*/ 9744080 w 11218359"/>
                <a:gd name="connsiteY852" fmla="*/ 1305554 h 1305553"/>
                <a:gd name="connsiteX853" fmla="*/ 9755557 w 11218359"/>
                <a:gd name="connsiteY853" fmla="*/ 1305554 h 1305553"/>
                <a:gd name="connsiteX854" fmla="*/ 9766988 w 11218359"/>
                <a:gd name="connsiteY854" fmla="*/ 1305554 h 1305553"/>
                <a:gd name="connsiteX855" fmla="*/ 9778417 w 11218359"/>
                <a:gd name="connsiteY855" fmla="*/ 1305554 h 1305553"/>
                <a:gd name="connsiteX856" fmla="*/ 9789848 w 11218359"/>
                <a:gd name="connsiteY856" fmla="*/ 1305554 h 1305553"/>
                <a:gd name="connsiteX857" fmla="*/ 9801277 w 11218359"/>
                <a:gd name="connsiteY857" fmla="*/ 1305554 h 1305553"/>
                <a:gd name="connsiteX858" fmla="*/ 9812755 w 11218359"/>
                <a:gd name="connsiteY858" fmla="*/ 1305554 h 1305553"/>
                <a:gd name="connsiteX859" fmla="*/ 9824185 w 11218359"/>
                <a:gd name="connsiteY859" fmla="*/ 1305554 h 1305553"/>
                <a:gd name="connsiteX860" fmla="*/ 9835615 w 11218359"/>
                <a:gd name="connsiteY860" fmla="*/ 1305554 h 1305553"/>
                <a:gd name="connsiteX861" fmla="*/ 9847045 w 11218359"/>
                <a:gd name="connsiteY861" fmla="*/ 1305554 h 1305553"/>
                <a:gd name="connsiteX862" fmla="*/ 9858475 w 11218359"/>
                <a:gd name="connsiteY862" fmla="*/ 1305554 h 1305553"/>
                <a:gd name="connsiteX863" fmla="*/ 9869952 w 11218359"/>
                <a:gd name="connsiteY863" fmla="*/ 1305554 h 1305553"/>
                <a:gd name="connsiteX864" fmla="*/ 9881383 w 11218359"/>
                <a:gd name="connsiteY864" fmla="*/ 1305554 h 1305553"/>
                <a:gd name="connsiteX865" fmla="*/ 9892812 w 11218359"/>
                <a:gd name="connsiteY865" fmla="*/ 1305554 h 1305553"/>
                <a:gd name="connsiteX866" fmla="*/ 9904243 w 11218359"/>
                <a:gd name="connsiteY866" fmla="*/ 1305554 h 1305553"/>
                <a:gd name="connsiteX867" fmla="*/ 9915673 w 11218359"/>
                <a:gd name="connsiteY867" fmla="*/ 1305554 h 1305553"/>
                <a:gd name="connsiteX868" fmla="*/ 9927102 w 11218359"/>
                <a:gd name="connsiteY868" fmla="*/ 1305554 h 1305553"/>
                <a:gd name="connsiteX869" fmla="*/ 9938581 w 11218359"/>
                <a:gd name="connsiteY869" fmla="*/ 1305554 h 1305553"/>
                <a:gd name="connsiteX870" fmla="*/ 9950010 w 11218359"/>
                <a:gd name="connsiteY870" fmla="*/ 1305554 h 1305553"/>
                <a:gd name="connsiteX871" fmla="*/ 9961441 w 11218359"/>
                <a:gd name="connsiteY871" fmla="*/ 1305554 h 1305553"/>
                <a:gd name="connsiteX872" fmla="*/ 9972870 w 11218359"/>
                <a:gd name="connsiteY872" fmla="*/ 1305554 h 1305553"/>
                <a:gd name="connsiteX873" fmla="*/ 9984300 w 11218359"/>
                <a:gd name="connsiteY873" fmla="*/ 1305554 h 1305553"/>
                <a:gd name="connsiteX874" fmla="*/ 9995778 w 11218359"/>
                <a:gd name="connsiteY874" fmla="*/ 1305554 h 1305553"/>
                <a:gd name="connsiteX875" fmla="*/ 10007208 w 11218359"/>
                <a:gd name="connsiteY875" fmla="*/ 1305554 h 1305553"/>
                <a:gd name="connsiteX876" fmla="*/ 10018638 w 11218359"/>
                <a:gd name="connsiteY876" fmla="*/ 1305554 h 1305553"/>
                <a:gd name="connsiteX877" fmla="*/ 10030068 w 11218359"/>
                <a:gd name="connsiteY877" fmla="*/ 1305554 h 1305553"/>
                <a:gd name="connsiteX878" fmla="*/ 10041498 w 11218359"/>
                <a:gd name="connsiteY878" fmla="*/ 1305554 h 1305553"/>
                <a:gd name="connsiteX879" fmla="*/ 10052976 w 11218359"/>
                <a:gd name="connsiteY879" fmla="*/ 1305554 h 1305553"/>
                <a:gd name="connsiteX880" fmla="*/ 10064405 w 11218359"/>
                <a:gd name="connsiteY880" fmla="*/ 1305554 h 1305553"/>
                <a:gd name="connsiteX881" fmla="*/ 10075835 w 11218359"/>
                <a:gd name="connsiteY881" fmla="*/ 1305554 h 1305553"/>
                <a:gd name="connsiteX882" fmla="*/ 10087266 w 11218359"/>
                <a:gd name="connsiteY882" fmla="*/ 1305554 h 1305553"/>
                <a:gd name="connsiteX883" fmla="*/ 10098695 w 11218359"/>
                <a:gd name="connsiteY883" fmla="*/ 1305554 h 1305553"/>
                <a:gd name="connsiteX884" fmla="*/ 10110174 w 11218359"/>
                <a:gd name="connsiteY884" fmla="*/ 1305554 h 1305553"/>
                <a:gd name="connsiteX885" fmla="*/ 10121603 w 11218359"/>
                <a:gd name="connsiteY885" fmla="*/ 1305554 h 1305553"/>
                <a:gd name="connsiteX886" fmla="*/ 10133033 w 11218359"/>
                <a:gd name="connsiteY886" fmla="*/ 1305554 h 1305553"/>
                <a:gd name="connsiteX887" fmla="*/ 10144463 w 11218359"/>
                <a:gd name="connsiteY887" fmla="*/ 1305554 h 1305553"/>
                <a:gd name="connsiteX888" fmla="*/ 10155893 w 11218359"/>
                <a:gd name="connsiteY888" fmla="*/ 1305554 h 1305553"/>
                <a:gd name="connsiteX889" fmla="*/ 10167371 w 11218359"/>
                <a:gd name="connsiteY889" fmla="*/ 1305554 h 1305553"/>
                <a:gd name="connsiteX890" fmla="*/ 10178801 w 11218359"/>
                <a:gd name="connsiteY890" fmla="*/ 1305554 h 1305553"/>
                <a:gd name="connsiteX891" fmla="*/ 10190230 w 11218359"/>
                <a:gd name="connsiteY891" fmla="*/ 1305554 h 1305553"/>
                <a:gd name="connsiteX892" fmla="*/ 10201661 w 11218359"/>
                <a:gd name="connsiteY892" fmla="*/ 1305554 h 1305553"/>
                <a:gd name="connsiteX893" fmla="*/ 10213091 w 11218359"/>
                <a:gd name="connsiteY893" fmla="*/ 1305554 h 1305553"/>
                <a:gd name="connsiteX894" fmla="*/ 10224569 w 11218359"/>
                <a:gd name="connsiteY894" fmla="*/ 1305554 h 1305553"/>
                <a:gd name="connsiteX895" fmla="*/ 10235998 w 11218359"/>
                <a:gd name="connsiteY895" fmla="*/ 1305554 h 1305553"/>
                <a:gd name="connsiteX896" fmla="*/ 10247428 w 11218359"/>
                <a:gd name="connsiteY896" fmla="*/ 1305554 h 1305553"/>
                <a:gd name="connsiteX897" fmla="*/ 10258859 w 11218359"/>
                <a:gd name="connsiteY897" fmla="*/ 1305554 h 1305553"/>
                <a:gd name="connsiteX898" fmla="*/ 10270288 w 11218359"/>
                <a:gd name="connsiteY898" fmla="*/ 1305554 h 1305553"/>
                <a:gd name="connsiteX899" fmla="*/ 10281767 w 11218359"/>
                <a:gd name="connsiteY899" fmla="*/ 1305554 h 1305553"/>
                <a:gd name="connsiteX900" fmla="*/ 10293196 w 11218359"/>
                <a:gd name="connsiteY900" fmla="*/ 1305554 h 1305553"/>
                <a:gd name="connsiteX901" fmla="*/ 10304626 w 11218359"/>
                <a:gd name="connsiteY901" fmla="*/ 1305554 h 1305553"/>
                <a:gd name="connsiteX902" fmla="*/ 10316056 w 11218359"/>
                <a:gd name="connsiteY902" fmla="*/ 1305554 h 1305553"/>
                <a:gd name="connsiteX903" fmla="*/ 10327486 w 11218359"/>
                <a:gd name="connsiteY903" fmla="*/ 1305554 h 1305553"/>
                <a:gd name="connsiteX904" fmla="*/ 10338963 w 11218359"/>
                <a:gd name="connsiteY904" fmla="*/ 1305554 h 1305553"/>
                <a:gd name="connsiteX905" fmla="*/ 10350394 w 11218359"/>
                <a:gd name="connsiteY905" fmla="*/ 1305554 h 1305553"/>
                <a:gd name="connsiteX906" fmla="*/ 10361823 w 11218359"/>
                <a:gd name="connsiteY906" fmla="*/ 1305554 h 1305553"/>
                <a:gd name="connsiteX907" fmla="*/ 10373254 w 11218359"/>
                <a:gd name="connsiteY907" fmla="*/ 1305554 h 1305553"/>
                <a:gd name="connsiteX908" fmla="*/ 10384684 w 11218359"/>
                <a:gd name="connsiteY908" fmla="*/ 1305554 h 1305553"/>
                <a:gd name="connsiteX909" fmla="*/ 10396161 w 11218359"/>
                <a:gd name="connsiteY909" fmla="*/ 1305554 h 1305553"/>
                <a:gd name="connsiteX910" fmla="*/ 10407591 w 11218359"/>
                <a:gd name="connsiteY910" fmla="*/ 1305554 h 1305553"/>
                <a:gd name="connsiteX911" fmla="*/ 10419021 w 11218359"/>
                <a:gd name="connsiteY911" fmla="*/ 1305554 h 1305553"/>
                <a:gd name="connsiteX912" fmla="*/ 10430452 w 11218359"/>
                <a:gd name="connsiteY912" fmla="*/ 1305554 h 1305553"/>
                <a:gd name="connsiteX913" fmla="*/ 10441881 w 11218359"/>
                <a:gd name="connsiteY913" fmla="*/ 1305554 h 1305553"/>
                <a:gd name="connsiteX914" fmla="*/ 10453358 w 11218359"/>
                <a:gd name="connsiteY914" fmla="*/ 1305554 h 1305553"/>
                <a:gd name="connsiteX915" fmla="*/ 10464789 w 11218359"/>
                <a:gd name="connsiteY915" fmla="*/ 1305554 h 1305553"/>
                <a:gd name="connsiteX916" fmla="*/ 10476219 w 11218359"/>
                <a:gd name="connsiteY916" fmla="*/ 1305554 h 1305553"/>
                <a:gd name="connsiteX917" fmla="*/ 10487649 w 11218359"/>
                <a:gd name="connsiteY917" fmla="*/ 1305554 h 1305553"/>
                <a:gd name="connsiteX918" fmla="*/ 10499079 w 11218359"/>
                <a:gd name="connsiteY918" fmla="*/ 1305554 h 1305553"/>
                <a:gd name="connsiteX919" fmla="*/ 10510556 w 11218359"/>
                <a:gd name="connsiteY919" fmla="*/ 1305554 h 1305553"/>
                <a:gd name="connsiteX920" fmla="*/ 10521987 w 11218359"/>
                <a:gd name="connsiteY920" fmla="*/ 1305554 h 1305553"/>
                <a:gd name="connsiteX921" fmla="*/ 10533416 w 11218359"/>
                <a:gd name="connsiteY921" fmla="*/ 1305554 h 1305553"/>
                <a:gd name="connsiteX922" fmla="*/ 10544847 w 11218359"/>
                <a:gd name="connsiteY922" fmla="*/ 1305554 h 1305553"/>
                <a:gd name="connsiteX923" fmla="*/ 10556277 w 11218359"/>
                <a:gd name="connsiteY923" fmla="*/ 1305554 h 1305553"/>
                <a:gd name="connsiteX924" fmla="*/ 10567754 w 11218359"/>
                <a:gd name="connsiteY924" fmla="*/ 1305554 h 1305553"/>
                <a:gd name="connsiteX925" fmla="*/ 10579184 w 11218359"/>
                <a:gd name="connsiteY925" fmla="*/ 1305554 h 1305553"/>
                <a:gd name="connsiteX926" fmla="*/ 10590614 w 11218359"/>
                <a:gd name="connsiteY926" fmla="*/ 1305554 h 1305553"/>
                <a:gd name="connsiteX927" fmla="*/ 10602045 w 11218359"/>
                <a:gd name="connsiteY927" fmla="*/ 1305554 h 1305553"/>
                <a:gd name="connsiteX928" fmla="*/ 10613474 w 11218359"/>
                <a:gd name="connsiteY928" fmla="*/ 1305554 h 1305553"/>
                <a:gd name="connsiteX929" fmla="*/ 10624951 w 11218359"/>
                <a:gd name="connsiteY929" fmla="*/ 1305554 h 1305553"/>
                <a:gd name="connsiteX930" fmla="*/ 10636382 w 11218359"/>
                <a:gd name="connsiteY930" fmla="*/ 1305554 h 1305553"/>
                <a:gd name="connsiteX931" fmla="*/ 10647812 w 11218359"/>
                <a:gd name="connsiteY931" fmla="*/ 1305554 h 1305553"/>
                <a:gd name="connsiteX932" fmla="*/ 10659241 w 11218359"/>
                <a:gd name="connsiteY932" fmla="*/ 1305554 h 1305553"/>
                <a:gd name="connsiteX933" fmla="*/ 10670672 w 11218359"/>
                <a:gd name="connsiteY933" fmla="*/ 1305554 h 1305553"/>
                <a:gd name="connsiteX934" fmla="*/ 10682149 w 11218359"/>
                <a:gd name="connsiteY934" fmla="*/ 1305554 h 1305553"/>
                <a:gd name="connsiteX935" fmla="*/ 10693580 w 11218359"/>
                <a:gd name="connsiteY935" fmla="*/ 1305554 h 1305553"/>
                <a:gd name="connsiteX936" fmla="*/ 10705009 w 11218359"/>
                <a:gd name="connsiteY936" fmla="*/ 1305554 h 1305553"/>
                <a:gd name="connsiteX937" fmla="*/ 10716439 w 11218359"/>
                <a:gd name="connsiteY937" fmla="*/ 1305554 h 1305553"/>
                <a:gd name="connsiteX938" fmla="*/ 10727870 w 11218359"/>
                <a:gd name="connsiteY938" fmla="*/ 1305554 h 1305553"/>
                <a:gd name="connsiteX939" fmla="*/ 10739347 w 11218359"/>
                <a:gd name="connsiteY939" fmla="*/ 1305554 h 1305553"/>
                <a:gd name="connsiteX940" fmla="*/ 10750778 w 11218359"/>
                <a:gd name="connsiteY940" fmla="*/ 1305554 h 1305553"/>
                <a:gd name="connsiteX941" fmla="*/ 10762207 w 11218359"/>
                <a:gd name="connsiteY941" fmla="*/ 1305554 h 1305553"/>
                <a:gd name="connsiteX942" fmla="*/ 10773637 w 11218359"/>
                <a:gd name="connsiteY942" fmla="*/ 1305554 h 1305553"/>
                <a:gd name="connsiteX943" fmla="*/ 10785067 w 11218359"/>
                <a:gd name="connsiteY943" fmla="*/ 1305554 h 1305553"/>
                <a:gd name="connsiteX944" fmla="*/ 10796544 w 11218359"/>
                <a:gd name="connsiteY944" fmla="*/ 1305554 h 1305553"/>
                <a:gd name="connsiteX945" fmla="*/ 10807975 w 11218359"/>
                <a:gd name="connsiteY945" fmla="*/ 1305554 h 1305553"/>
                <a:gd name="connsiteX946" fmla="*/ 10819405 w 11218359"/>
                <a:gd name="connsiteY946" fmla="*/ 1305554 h 1305553"/>
                <a:gd name="connsiteX947" fmla="*/ 10830834 w 11218359"/>
                <a:gd name="connsiteY947" fmla="*/ 1305554 h 1305553"/>
                <a:gd name="connsiteX948" fmla="*/ 10842265 w 11218359"/>
                <a:gd name="connsiteY948" fmla="*/ 1305554 h 1305553"/>
                <a:gd name="connsiteX949" fmla="*/ 10853742 w 11218359"/>
                <a:gd name="connsiteY949" fmla="*/ 1305554 h 1305553"/>
                <a:gd name="connsiteX950" fmla="*/ 10865173 w 11218359"/>
                <a:gd name="connsiteY950" fmla="*/ 1305554 h 1305553"/>
                <a:gd name="connsiteX951" fmla="*/ 10876602 w 11218359"/>
                <a:gd name="connsiteY951" fmla="*/ 1305554 h 1305553"/>
                <a:gd name="connsiteX952" fmla="*/ 10888032 w 11218359"/>
                <a:gd name="connsiteY952" fmla="*/ 1305554 h 1305553"/>
                <a:gd name="connsiteX953" fmla="*/ 10899463 w 11218359"/>
                <a:gd name="connsiteY953" fmla="*/ 1305554 h 1305553"/>
                <a:gd name="connsiteX954" fmla="*/ 10910892 w 11218359"/>
                <a:gd name="connsiteY954" fmla="*/ 1305554 h 1305553"/>
                <a:gd name="connsiteX955" fmla="*/ 10922369 w 11218359"/>
                <a:gd name="connsiteY955" fmla="*/ 1305554 h 1305553"/>
                <a:gd name="connsiteX956" fmla="*/ 10933800 w 11218359"/>
                <a:gd name="connsiteY956" fmla="*/ 1305554 h 1305553"/>
                <a:gd name="connsiteX957" fmla="*/ 10945230 w 11218359"/>
                <a:gd name="connsiteY957" fmla="*/ 1305554 h 1305553"/>
                <a:gd name="connsiteX958" fmla="*/ 10956660 w 11218359"/>
                <a:gd name="connsiteY958" fmla="*/ 1305554 h 1305553"/>
                <a:gd name="connsiteX959" fmla="*/ 10968090 w 11218359"/>
                <a:gd name="connsiteY959" fmla="*/ 1305554 h 1305553"/>
                <a:gd name="connsiteX960" fmla="*/ 10979567 w 11218359"/>
                <a:gd name="connsiteY960" fmla="*/ 1305554 h 1305553"/>
                <a:gd name="connsiteX961" fmla="*/ 10990998 w 11218359"/>
                <a:gd name="connsiteY961" fmla="*/ 1305554 h 1305553"/>
                <a:gd name="connsiteX962" fmla="*/ 11002427 w 11218359"/>
                <a:gd name="connsiteY962" fmla="*/ 1305554 h 1305553"/>
                <a:gd name="connsiteX963" fmla="*/ 11013858 w 11218359"/>
                <a:gd name="connsiteY963" fmla="*/ 1305554 h 1305553"/>
                <a:gd name="connsiteX964" fmla="*/ 11025287 w 11218359"/>
                <a:gd name="connsiteY964" fmla="*/ 1305554 h 1305553"/>
                <a:gd name="connsiteX965" fmla="*/ 11036765 w 11218359"/>
                <a:gd name="connsiteY965" fmla="*/ 1305554 h 1305553"/>
                <a:gd name="connsiteX966" fmla="*/ 11048195 w 11218359"/>
                <a:gd name="connsiteY966" fmla="*/ 1305554 h 1305553"/>
                <a:gd name="connsiteX967" fmla="*/ 11059625 w 11218359"/>
                <a:gd name="connsiteY967" fmla="*/ 1305554 h 1305553"/>
                <a:gd name="connsiteX968" fmla="*/ 11071056 w 11218359"/>
                <a:gd name="connsiteY968" fmla="*/ 1305554 h 1305553"/>
                <a:gd name="connsiteX969" fmla="*/ 11082485 w 11218359"/>
                <a:gd name="connsiteY969" fmla="*/ 1305554 h 1305553"/>
                <a:gd name="connsiteX970" fmla="*/ 11093962 w 11218359"/>
                <a:gd name="connsiteY970" fmla="*/ 1305554 h 1305553"/>
                <a:gd name="connsiteX971" fmla="*/ 11105393 w 11218359"/>
                <a:gd name="connsiteY971" fmla="*/ 1305554 h 1305553"/>
                <a:gd name="connsiteX972" fmla="*/ 11116823 w 11218359"/>
                <a:gd name="connsiteY972" fmla="*/ 1305554 h 1305553"/>
                <a:gd name="connsiteX973" fmla="*/ 11128253 w 11218359"/>
                <a:gd name="connsiteY973" fmla="*/ 1305554 h 1305553"/>
                <a:gd name="connsiteX974" fmla="*/ 11139683 w 11218359"/>
                <a:gd name="connsiteY974" fmla="*/ 1305554 h 1305553"/>
                <a:gd name="connsiteX975" fmla="*/ 11151160 w 11218359"/>
                <a:gd name="connsiteY975" fmla="*/ 1305554 h 1305553"/>
                <a:gd name="connsiteX976" fmla="*/ 11162591 w 11218359"/>
                <a:gd name="connsiteY976" fmla="*/ 1305554 h 1305553"/>
                <a:gd name="connsiteX977" fmla="*/ 11174020 w 11218359"/>
                <a:gd name="connsiteY977" fmla="*/ 1305554 h 1305553"/>
                <a:gd name="connsiteX978" fmla="*/ 11185451 w 11218359"/>
                <a:gd name="connsiteY978" fmla="*/ 1305554 h 1305553"/>
                <a:gd name="connsiteX979" fmla="*/ 11196881 w 11218359"/>
                <a:gd name="connsiteY979" fmla="*/ 1305554 h 1305553"/>
                <a:gd name="connsiteX980" fmla="*/ 11208358 w 11218359"/>
                <a:gd name="connsiteY980" fmla="*/ 1305554 h 1305553"/>
                <a:gd name="connsiteX981" fmla="*/ 11218359 w 11218359"/>
                <a:gd name="connsiteY981" fmla="*/ 1305554 h 130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05553">
                  <a:moveTo>
                    <a:pt x="0" y="1305554"/>
                  </a:moveTo>
                  <a:lnTo>
                    <a:pt x="9149" y="1305554"/>
                  </a:lnTo>
                  <a:lnTo>
                    <a:pt x="20588" y="1305554"/>
                  </a:lnTo>
                  <a:lnTo>
                    <a:pt x="32028" y="1305554"/>
                  </a:lnTo>
                  <a:lnTo>
                    <a:pt x="43467" y="1305554"/>
                  </a:lnTo>
                  <a:lnTo>
                    <a:pt x="54907" y="1305554"/>
                  </a:lnTo>
                  <a:lnTo>
                    <a:pt x="66346" y="1305554"/>
                  </a:lnTo>
                  <a:lnTo>
                    <a:pt x="77786" y="1305554"/>
                  </a:lnTo>
                  <a:lnTo>
                    <a:pt x="89225" y="1305554"/>
                  </a:lnTo>
                  <a:lnTo>
                    <a:pt x="100665" y="1305554"/>
                  </a:lnTo>
                  <a:lnTo>
                    <a:pt x="112104" y="1305554"/>
                  </a:lnTo>
                  <a:lnTo>
                    <a:pt x="123544" y="1305554"/>
                  </a:lnTo>
                  <a:lnTo>
                    <a:pt x="134979" y="1305554"/>
                  </a:lnTo>
                  <a:lnTo>
                    <a:pt x="146423" y="1305554"/>
                  </a:lnTo>
                  <a:lnTo>
                    <a:pt x="157858" y="1305554"/>
                  </a:lnTo>
                  <a:lnTo>
                    <a:pt x="169297" y="1305554"/>
                  </a:lnTo>
                  <a:lnTo>
                    <a:pt x="180737" y="1305554"/>
                  </a:lnTo>
                  <a:lnTo>
                    <a:pt x="192176" y="1305554"/>
                  </a:lnTo>
                  <a:lnTo>
                    <a:pt x="203616" y="1305554"/>
                  </a:lnTo>
                  <a:lnTo>
                    <a:pt x="215055" y="1305554"/>
                  </a:lnTo>
                  <a:lnTo>
                    <a:pt x="226495" y="1305554"/>
                  </a:lnTo>
                  <a:lnTo>
                    <a:pt x="237935" y="1305554"/>
                  </a:lnTo>
                  <a:lnTo>
                    <a:pt x="249374" y="1305554"/>
                  </a:lnTo>
                  <a:lnTo>
                    <a:pt x="260814" y="1305554"/>
                  </a:lnTo>
                  <a:lnTo>
                    <a:pt x="272253" y="1305554"/>
                  </a:lnTo>
                  <a:lnTo>
                    <a:pt x="283693" y="1305554"/>
                  </a:lnTo>
                  <a:lnTo>
                    <a:pt x="295132" y="1305554"/>
                  </a:lnTo>
                  <a:lnTo>
                    <a:pt x="306572" y="1305554"/>
                  </a:lnTo>
                  <a:lnTo>
                    <a:pt x="318011" y="1305554"/>
                  </a:lnTo>
                  <a:lnTo>
                    <a:pt x="329451" y="1305554"/>
                  </a:lnTo>
                  <a:lnTo>
                    <a:pt x="340890" y="1305554"/>
                  </a:lnTo>
                  <a:lnTo>
                    <a:pt x="352330" y="1305554"/>
                  </a:lnTo>
                  <a:lnTo>
                    <a:pt x="363769" y="1305554"/>
                  </a:lnTo>
                  <a:lnTo>
                    <a:pt x="375209" y="1305554"/>
                  </a:lnTo>
                  <a:lnTo>
                    <a:pt x="386648" y="1305554"/>
                  </a:lnTo>
                  <a:lnTo>
                    <a:pt x="398088" y="1305554"/>
                  </a:lnTo>
                  <a:lnTo>
                    <a:pt x="409527" y="1305554"/>
                  </a:lnTo>
                  <a:lnTo>
                    <a:pt x="420967" y="1305554"/>
                  </a:lnTo>
                  <a:lnTo>
                    <a:pt x="432406" y="1305554"/>
                  </a:lnTo>
                  <a:lnTo>
                    <a:pt x="443846" y="1305554"/>
                  </a:lnTo>
                  <a:lnTo>
                    <a:pt x="455285" y="1305554"/>
                  </a:lnTo>
                  <a:lnTo>
                    <a:pt x="466725" y="1305554"/>
                  </a:lnTo>
                  <a:lnTo>
                    <a:pt x="478165" y="1305554"/>
                  </a:lnTo>
                  <a:lnTo>
                    <a:pt x="489604" y="1305554"/>
                  </a:lnTo>
                  <a:lnTo>
                    <a:pt x="501044" y="1305554"/>
                  </a:lnTo>
                  <a:lnTo>
                    <a:pt x="512483" y="1305554"/>
                  </a:lnTo>
                  <a:lnTo>
                    <a:pt x="523923" y="1305554"/>
                  </a:lnTo>
                  <a:lnTo>
                    <a:pt x="535362" y="1305554"/>
                  </a:lnTo>
                  <a:lnTo>
                    <a:pt x="546802" y="1305554"/>
                  </a:lnTo>
                  <a:lnTo>
                    <a:pt x="558241" y="1305554"/>
                  </a:lnTo>
                  <a:lnTo>
                    <a:pt x="569681" y="1305554"/>
                  </a:lnTo>
                  <a:lnTo>
                    <a:pt x="581120" y="1305554"/>
                  </a:lnTo>
                  <a:lnTo>
                    <a:pt x="592560" y="1305554"/>
                  </a:lnTo>
                  <a:lnTo>
                    <a:pt x="603999" y="1305554"/>
                  </a:lnTo>
                  <a:lnTo>
                    <a:pt x="615439" y="1305554"/>
                  </a:lnTo>
                  <a:lnTo>
                    <a:pt x="626878" y="1305554"/>
                  </a:lnTo>
                  <a:lnTo>
                    <a:pt x="638318" y="1305554"/>
                  </a:lnTo>
                  <a:lnTo>
                    <a:pt x="649757" y="1305554"/>
                  </a:lnTo>
                  <a:lnTo>
                    <a:pt x="661192" y="1305554"/>
                  </a:lnTo>
                  <a:lnTo>
                    <a:pt x="672632" y="1305554"/>
                  </a:lnTo>
                  <a:lnTo>
                    <a:pt x="684071" y="1305554"/>
                  </a:lnTo>
                  <a:lnTo>
                    <a:pt x="695511" y="1305554"/>
                  </a:lnTo>
                  <a:lnTo>
                    <a:pt x="706950" y="1305554"/>
                  </a:lnTo>
                  <a:lnTo>
                    <a:pt x="718390" y="1305554"/>
                  </a:lnTo>
                  <a:lnTo>
                    <a:pt x="729829" y="1305554"/>
                  </a:lnTo>
                  <a:lnTo>
                    <a:pt x="741269" y="1305554"/>
                  </a:lnTo>
                  <a:lnTo>
                    <a:pt x="752708" y="1305554"/>
                  </a:lnTo>
                  <a:lnTo>
                    <a:pt x="764148" y="1305554"/>
                  </a:lnTo>
                  <a:lnTo>
                    <a:pt x="775587" y="1305554"/>
                  </a:lnTo>
                  <a:lnTo>
                    <a:pt x="787027" y="1305554"/>
                  </a:lnTo>
                  <a:lnTo>
                    <a:pt x="798467" y="1305554"/>
                  </a:lnTo>
                  <a:lnTo>
                    <a:pt x="809906" y="1305554"/>
                  </a:lnTo>
                  <a:lnTo>
                    <a:pt x="821346" y="1305554"/>
                  </a:lnTo>
                  <a:lnTo>
                    <a:pt x="832785" y="1305554"/>
                  </a:lnTo>
                  <a:lnTo>
                    <a:pt x="844225" y="1305554"/>
                  </a:lnTo>
                  <a:lnTo>
                    <a:pt x="855664" y="1305554"/>
                  </a:lnTo>
                  <a:lnTo>
                    <a:pt x="867104" y="1305554"/>
                  </a:lnTo>
                  <a:lnTo>
                    <a:pt x="878543" y="1305554"/>
                  </a:lnTo>
                  <a:lnTo>
                    <a:pt x="889983" y="1305554"/>
                  </a:lnTo>
                  <a:lnTo>
                    <a:pt x="901422" y="1305554"/>
                  </a:lnTo>
                  <a:lnTo>
                    <a:pt x="912862" y="1305554"/>
                  </a:lnTo>
                  <a:lnTo>
                    <a:pt x="924301" y="1305554"/>
                  </a:lnTo>
                  <a:lnTo>
                    <a:pt x="935741" y="1305554"/>
                  </a:lnTo>
                  <a:lnTo>
                    <a:pt x="947180" y="1305554"/>
                  </a:lnTo>
                  <a:lnTo>
                    <a:pt x="958620" y="1305554"/>
                  </a:lnTo>
                  <a:lnTo>
                    <a:pt x="970059" y="1305554"/>
                  </a:lnTo>
                  <a:lnTo>
                    <a:pt x="981499" y="1305554"/>
                  </a:lnTo>
                  <a:lnTo>
                    <a:pt x="992938" y="1305554"/>
                  </a:lnTo>
                  <a:lnTo>
                    <a:pt x="1004378" y="1305554"/>
                  </a:lnTo>
                  <a:lnTo>
                    <a:pt x="1015818" y="1305554"/>
                  </a:lnTo>
                  <a:lnTo>
                    <a:pt x="1027257" y="1305554"/>
                  </a:lnTo>
                  <a:lnTo>
                    <a:pt x="1038697" y="1305554"/>
                  </a:lnTo>
                  <a:lnTo>
                    <a:pt x="1050136" y="1305554"/>
                  </a:lnTo>
                  <a:lnTo>
                    <a:pt x="1061576" y="1305554"/>
                  </a:lnTo>
                  <a:lnTo>
                    <a:pt x="1073015" y="1305554"/>
                  </a:lnTo>
                  <a:lnTo>
                    <a:pt x="1084455" y="1305554"/>
                  </a:lnTo>
                  <a:lnTo>
                    <a:pt x="1095894" y="1305554"/>
                  </a:lnTo>
                  <a:lnTo>
                    <a:pt x="1107334" y="1305554"/>
                  </a:lnTo>
                  <a:lnTo>
                    <a:pt x="1118773" y="1305554"/>
                  </a:lnTo>
                  <a:lnTo>
                    <a:pt x="1130213" y="1305554"/>
                  </a:lnTo>
                  <a:lnTo>
                    <a:pt x="1141652" y="1305554"/>
                  </a:lnTo>
                  <a:lnTo>
                    <a:pt x="1153092" y="1305554"/>
                  </a:lnTo>
                  <a:lnTo>
                    <a:pt x="1164531" y="1305554"/>
                  </a:lnTo>
                  <a:lnTo>
                    <a:pt x="1175971" y="1305554"/>
                  </a:lnTo>
                  <a:lnTo>
                    <a:pt x="1187406" y="1305554"/>
                  </a:lnTo>
                  <a:lnTo>
                    <a:pt x="1198845" y="1305554"/>
                  </a:lnTo>
                  <a:lnTo>
                    <a:pt x="1210285" y="1305554"/>
                  </a:lnTo>
                  <a:lnTo>
                    <a:pt x="1221724" y="1305554"/>
                  </a:lnTo>
                  <a:lnTo>
                    <a:pt x="1233164" y="1305554"/>
                  </a:lnTo>
                  <a:lnTo>
                    <a:pt x="1244603" y="1305554"/>
                  </a:lnTo>
                  <a:lnTo>
                    <a:pt x="1256043" y="1305554"/>
                  </a:lnTo>
                  <a:lnTo>
                    <a:pt x="1267482" y="1305554"/>
                  </a:lnTo>
                  <a:lnTo>
                    <a:pt x="1278922" y="1305554"/>
                  </a:lnTo>
                  <a:lnTo>
                    <a:pt x="1290361" y="1305554"/>
                  </a:lnTo>
                  <a:lnTo>
                    <a:pt x="1301801" y="1305554"/>
                  </a:lnTo>
                  <a:lnTo>
                    <a:pt x="1313240" y="1305554"/>
                  </a:lnTo>
                  <a:lnTo>
                    <a:pt x="1324680" y="1305554"/>
                  </a:lnTo>
                  <a:lnTo>
                    <a:pt x="1336120" y="1305554"/>
                  </a:lnTo>
                  <a:lnTo>
                    <a:pt x="1347559" y="1305554"/>
                  </a:lnTo>
                  <a:lnTo>
                    <a:pt x="1358999" y="1305554"/>
                  </a:lnTo>
                  <a:lnTo>
                    <a:pt x="1370438" y="1305554"/>
                  </a:lnTo>
                  <a:lnTo>
                    <a:pt x="1381878" y="1305554"/>
                  </a:lnTo>
                  <a:lnTo>
                    <a:pt x="1393317" y="1305554"/>
                  </a:lnTo>
                  <a:lnTo>
                    <a:pt x="1404757" y="1305554"/>
                  </a:lnTo>
                  <a:lnTo>
                    <a:pt x="1416196" y="1305554"/>
                  </a:lnTo>
                  <a:lnTo>
                    <a:pt x="1427636" y="1305554"/>
                  </a:lnTo>
                  <a:lnTo>
                    <a:pt x="1439075" y="1305554"/>
                  </a:lnTo>
                  <a:lnTo>
                    <a:pt x="1450515" y="1305554"/>
                  </a:lnTo>
                  <a:lnTo>
                    <a:pt x="1461954" y="1305554"/>
                  </a:lnTo>
                  <a:lnTo>
                    <a:pt x="1473394" y="1305554"/>
                  </a:lnTo>
                  <a:lnTo>
                    <a:pt x="1484833" y="1305554"/>
                  </a:lnTo>
                  <a:lnTo>
                    <a:pt x="1496273" y="1305554"/>
                  </a:lnTo>
                  <a:lnTo>
                    <a:pt x="1507712" y="1305554"/>
                  </a:lnTo>
                  <a:lnTo>
                    <a:pt x="1519152" y="1305554"/>
                  </a:lnTo>
                  <a:lnTo>
                    <a:pt x="1530591" y="1305554"/>
                  </a:lnTo>
                  <a:lnTo>
                    <a:pt x="1542031" y="1305554"/>
                  </a:lnTo>
                  <a:lnTo>
                    <a:pt x="1553471" y="1305554"/>
                  </a:lnTo>
                  <a:lnTo>
                    <a:pt x="1564910" y="1305554"/>
                  </a:lnTo>
                  <a:lnTo>
                    <a:pt x="1576349" y="1305554"/>
                  </a:lnTo>
                  <a:lnTo>
                    <a:pt x="1587789" y="1305554"/>
                  </a:lnTo>
                  <a:lnTo>
                    <a:pt x="1599229" y="1305554"/>
                  </a:lnTo>
                  <a:lnTo>
                    <a:pt x="1610668" y="1305554"/>
                  </a:lnTo>
                  <a:lnTo>
                    <a:pt x="1622107" y="1305554"/>
                  </a:lnTo>
                  <a:lnTo>
                    <a:pt x="1633547" y="1305554"/>
                  </a:lnTo>
                  <a:lnTo>
                    <a:pt x="1644987" y="1305554"/>
                  </a:lnTo>
                  <a:lnTo>
                    <a:pt x="1656426" y="1305554"/>
                  </a:lnTo>
                  <a:lnTo>
                    <a:pt x="1667866" y="1305554"/>
                  </a:lnTo>
                  <a:lnTo>
                    <a:pt x="1679305" y="1305554"/>
                  </a:lnTo>
                  <a:lnTo>
                    <a:pt x="1690745" y="1305554"/>
                  </a:lnTo>
                  <a:lnTo>
                    <a:pt x="1702184" y="1305554"/>
                  </a:lnTo>
                  <a:lnTo>
                    <a:pt x="1713619" y="1305554"/>
                  </a:lnTo>
                  <a:lnTo>
                    <a:pt x="1725063" y="1305554"/>
                  </a:lnTo>
                  <a:lnTo>
                    <a:pt x="1736498" y="1305554"/>
                  </a:lnTo>
                  <a:lnTo>
                    <a:pt x="1747938" y="1305554"/>
                  </a:lnTo>
                  <a:lnTo>
                    <a:pt x="1759377" y="1305554"/>
                  </a:lnTo>
                  <a:lnTo>
                    <a:pt x="1770817" y="1305554"/>
                  </a:lnTo>
                  <a:lnTo>
                    <a:pt x="1782256" y="1305554"/>
                  </a:lnTo>
                  <a:lnTo>
                    <a:pt x="1793696" y="1305554"/>
                  </a:lnTo>
                  <a:lnTo>
                    <a:pt x="1805135" y="1305554"/>
                  </a:lnTo>
                  <a:lnTo>
                    <a:pt x="1816575" y="1305554"/>
                  </a:lnTo>
                  <a:lnTo>
                    <a:pt x="1828014" y="1305554"/>
                  </a:lnTo>
                  <a:lnTo>
                    <a:pt x="1839454" y="1305554"/>
                  </a:lnTo>
                  <a:lnTo>
                    <a:pt x="1850893" y="1305554"/>
                  </a:lnTo>
                  <a:lnTo>
                    <a:pt x="1862333" y="1305554"/>
                  </a:lnTo>
                  <a:lnTo>
                    <a:pt x="1873772" y="1305554"/>
                  </a:lnTo>
                  <a:lnTo>
                    <a:pt x="1885212" y="1305554"/>
                  </a:lnTo>
                  <a:lnTo>
                    <a:pt x="1896651" y="1305554"/>
                  </a:lnTo>
                  <a:lnTo>
                    <a:pt x="1908091" y="1305554"/>
                  </a:lnTo>
                  <a:lnTo>
                    <a:pt x="1919531" y="1305554"/>
                  </a:lnTo>
                  <a:lnTo>
                    <a:pt x="1930970" y="1305554"/>
                  </a:lnTo>
                  <a:lnTo>
                    <a:pt x="1942409" y="1305554"/>
                  </a:lnTo>
                  <a:lnTo>
                    <a:pt x="1953849" y="1305554"/>
                  </a:lnTo>
                  <a:lnTo>
                    <a:pt x="1965289" y="1305554"/>
                  </a:lnTo>
                  <a:lnTo>
                    <a:pt x="1976728" y="1305554"/>
                  </a:lnTo>
                  <a:lnTo>
                    <a:pt x="1988168" y="1305554"/>
                  </a:lnTo>
                  <a:lnTo>
                    <a:pt x="1999607" y="1305554"/>
                  </a:lnTo>
                  <a:lnTo>
                    <a:pt x="2011047" y="1305554"/>
                  </a:lnTo>
                  <a:lnTo>
                    <a:pt x="2022486" y="1305554"/>
                  </a:lnTo>
                  <a:lnTo>
                    <a:pt x="2033926" y="1305554"/>
                  </a:lnTo>
                  <a:lnTo>
                    <a:pt x="2045365" y="1305554"/>
                  </a:lnTo>
                  <a:lnTo>
                    <a:pt x="2056805" y="1305554"/>
                  </a:lnTo>
                  <a:lnTo>
                    <a:pt x="2068244" y="1305554"/>
                  </a:lnTo>
                  <a:lnTo>
                    <a:pt x="2079684" y="1305554"/>
                  </a:lnTo>
                  <a:lnTo>
                    <a:pt x="2091123" y="1305554"/>
                  </a:lnTo>
                  <a:lnTo>
                    <a:pt x="2102563" y="1305554"/>
                  </a:lnTo>
                  <a:lnTo>
                    <a:pt x="2114002" y="1305554"/>
                  </a:lnTo>
                  <a:lnTo>
                    <a:pt x="2125442" y="1305554"/>
                  </a:lnTo>
                  <a:lnTo>
                    <a:pt x="2136882" y="1305554"/>
                  </a:lnTo>
                  <a:lnTo>
                    <a:pt x="2148321" y="1305554"/>
                  </a:lnTo>
                  <a:lnTo>
                    <a:pt x="2159760" y="1305554"/>
                  </a:lnTo>
                  <a:lnTo>
                    <a:pt x="2171200" y="1305554"/>
                  </a:lnTo>
                  <a:lnTo>
                    <a:pt x="2182640" y="1305554"/>
                  </a:lnTo>
                  <a:lnTo>
                    <a:pt x="2194079" y="1305554"/>
                  </a:lnTo>
                  <a:lnTo>
                    <a:pt x="2205519" y="1305554"/>
                  </a:lnTo>
                  <a:lnTo>
                    <a:pt x="2216958" y="1305554"/>
                  </a:lnTo>
                  <a:lnTo>
                    <a:pt x="2228393" y="1305554"/>
                  </a:lnTo>
                  <a:lnTo>
                    <a:pt x="2239837" y="1305554"/>
                  </a:lnTo>
                  <a:lnTo>
                    <a:pt x="2251272" y="1305554"/>
                  </a:lnTo>
                  <a:lnTo>
                    <a:pt x="2262716" y="1305554"/>
                  </a:lnTo>
                  <a:lnTo>
                    <a:pt x="2274151" y="1305554"/>
                  </a:lnTo>
                  <a:lnTo>
                    <a:pt x="2285591" y="1305554"/>
                  </a:lnTo>
                  <a:lnTo>
                    <a:pt x="2297030" y="1305554"/>
                  </a:lnTo>
                  <a:lnTo>
                    <a:pt x="2308470" y="1305554"/>
                  </a:lnTo>
                  <a:lnTo>
                    <a:pt x="2319909" y="1305554"/>
                  </a:lnTo>
                  <a:lnTo>
                    <a:pt x="2331349" y="1305554"/>
                  </a:lnTo>
                  <a:lnTo>
                    <a:pt x="2342788" y="1305554"/>
                  </a:lnTo>
                  <a:lnTo>
                    <a:pt x="2354228" y="1305554"/>
                  </a:lnTo>
                  <a:lnTo>
                    <a:pt x="2365667" y="1305554"/>
                  </a:lnTo>
                  <a:lnTo>
                    <a:pt x="2377107" y="1305554"/>
                  </a:lnTo>
                  <a:lnTo>
                    <a:pt x="2388546" y="1305554"/>
                  </a:lnTo>
                  <a:lnTo>
                    <a:pt x="2399986" y="1305554"/>
                  </a:lnTo>
                  <a:lnTo>
                    <a:pt x="2411425" y="1305554"/>
                  </a:lnTo>
                  <a:lnTo>
                    <a:pt x="2422865" y="1305554"/>
                  </a:lnTo>
                  <a:lnTo>
                    <a:pt x="2434304" y="1305554"/>
                  </a:lnTo>
                  <a:lnTo>
                    <a:pt x="2445744" y="1305554"/>
                  </a:lnTo>
                  <a:lnTo>
                    <a:pt x="2457184" y="1305554"/>
                  </a:lnTo>
                  <a:lnTo>
                    <a:pt x="2468623" y="1305554"/>
                  </a:lnTo>
                  <a:lnTo>
                    <a:pt x="2480062" y="1305554"/>
                  </a:lnTo>
                  <a:lnTo>
                    <a:pt x="2491502" y="1305554"/>
                  </a:lnTo>
                  <a:lnTo>
                    <a:pt x="2502942" y="1305554"/>
                  </a:lnTo>
                  <a:lnTo>
                    <a:pt x="2514381" y="1305554"/>
                  </a:lnTo>
                  <a:lnTo>
                    <a:pt x="2525821" y="1305554"/>
                  </a:lnTo>
                  <a:lnTo>
                    <a:pt x="2537260" y="1305554"/>
                  </a:lnTo>
                  <a:lnTo>
                    <a:pt x="2548700" y="1305554"/>
                  </a:lnTo>
                  <a:lnTo>
                    <a:pt x="2560139" y="1305554"/>
                  </a:lnTo>
                  <a:lnTo>
                    <a:pt x="2571579" y="1305554"/>
                  </a:lnTo>
                  <a:lnTo>
                    <a:pt x="2583018" y="1305554"/>
                  </a:lnTo>
                  <a:lnTo>
                    <a:pt x="2594458" y="1305554"/>
                  </a:lnTo>
                  <a:lnTo>
                    <a:pt x="2605897" y="1305554"/>
                  </a:lnTo>
                  <a:lnTo>
                    <a:pt x="2617337" y="1305554"/>
                  </a:lnTo>
                  <a:lnTo>
                    <a:pt x="2628776" y="1305554"/>
                  </a:lnTo>
                  <a:lnTo>
                    <a:pt x="2640216" y="1305554"/>
                  </a:lnTo>
                  <a:lnTo>
                    <a:pt x="2651655" y="1305554"/>
                  </a:lnTo>
                  <a:lnTo>
                    <a:pt x="2663095" y="1305554"/>
                  </a:lnTo>
                  <a:lnTo>
                    <a:pt x="2674535" y="1305554"/>
                  </a:lnTo>
                  <a:lnTo>
                    <a:pt x="2685974" y="1305554"/>
                  </a:lnTo>
                  <a:lnTo>
                    <a:pt x="2697413" y="1305554"/>
                  </a:lnTo>
                  <a:lnTo>
                    <a:pt x="2708853" y="1305554"/>
                  </a:lnTo>
                  <a:lnTo>
                    <a:pt x="2720293" y="1305554"/>
                  </a:lnTo>
                  <a:lnTo>
                    <a:pt x="2731727" y="1305554"/>
                  </a:lnTo>
                  <a:lnTo>
                    <a:pt x="2743172" y="1305554"/>
                  </a:lnTo>
                  <a:lnTo>
                    <a:pt x="2754611" y="1305554"/>
                  </a:lnTo>
                  <a:lnTo>
                    <a:pt x="2766046" y="1305554"/>
                  </a:lnTo>
                  <a:lnTo>
                    <a:pt x="2777490" y="1305554"/>
                  </a:lnTo>
                  <a:lnTo>
                    <a:pt x="2788925" y="1305554"/>
                  </a:lnTo>
                  <a:lnTo>
                    <a:pt x="2800364" y="1305554"/>
                  </a:lnTo>
                  <a:lnTo>
                    <a:pt x="2811804" y="1305554"/>
                  </a:lnTo>
                  <a:lnTo>
                    <a:pt x="2823243" y="1305554"/>
                  </a:lnTo>
                  <a:lnTo>
                    <a:pt x="2834683" y="1305554"/>
                  </a:lnTo>
                  <a:lnTo>
                    <a:pt x="2846123" y="1305554"/>
                  </a:lnTo>
                  <a:lnTo>
                    <a:pt x="2857562" y="1305554"/>
                  </a:lnTo>
                  <a:lnTo>
                    <a:pt x="2869001" y="1305554"/>
                  </a:lnTo>
                  <a:lnTo>
                    <a:pt x="2880441" y="1305554"/>
                  </a:lnTo>
                  <a:lnTo>
                    <a:pt x="2891881" y="1305554"/>
                  </a:lnTo>
                  <a:lnTo>
                    <a:pt x="2903320" y="1305554"/>
                  </a:lnTo>
                  <a:lnTo>
                    <a:pt x="2914760" y="1305554"/>
                  </a:lnTo>
                  <a:lnTo>
                    <a:pt x="2926199" y="1305554"/>
                  </a:lnTo>
                  <a:lnTo>
                    <a:pt x="2937639" y="1305554"/>
                  </a:lnTo>
                  <a:lnTo>
                    <a:pt x="2949078" y="1305554"/>
                  </a:lnTo>
                  <a:lnTo>
                    <a:pt x="2960518" y="1305554"/>
                  </a:lnTo>
                  <a:lnTo>
                    <a:pt x="2971957" y="1305554"/>
                  </a:lnTo>
                  <a:lnTo>
                    <a:pt x="2983397" y="1305554"/>
                  </a:lnTo>
                  <a:lnTo>
                    <a:pt x="2994837" y="1305554"/>
                  </a:lnTo>
                  <a:lnTo>
                    <a:pt x="3006276" y="1305554"/>
                  </a:lnTo>
                  <a:lnTo>
                    <a:pt x="3017715" y="1305554"/>
                  </a:lnTo>
                  <a:lnTo>
                    <a:pt x="3029155" y="1305554"/>
                  </a:lnTo>
                  <a:lnTo>
                    <a:pt x="3040594" y="1305554"/>
                  </a:lnTo>
                  <a:lnTo>
                    <a:pt x="3052034" y="1305554"/>
                  </a:lnTo>
                  <a:lnTo>
                    <a:pt x="3063474" y="1305554"/>
                  </a:lnTo>
                  <a:lnTo>
                    <a:pt x="3074913" y="1305554"/>
                  </a:lnTo>
                  <a:lnTo>
                    <a:pt x="3086352" y="1305554"/>
                  </a:lnTo>
                  <a:lnTo>
                    <a:pt x="3097792" y="1304054"/>
                  </a:lnTo>
                  <a:lnTo>
                    <a:pt x="3109232" y="402631"/>
                  </a:lnTo>
                  <a:lnTo>
                    <a:pt x="3120671" y="0"/>
                  </a:lnTo>
                  <a:lnTo>
                    <a:pt x="3132111" y="1135785"/>
                  </a:lnTo>
                  <a:lnTo>
                    <a:pt x="3143550" y="1305554"/>
                  </a:lnTo>
                  <a:lnTo>
                    <a:pt x="3154990" y="1305554"/>
                  </a:lnTo>
                  <a:lnTo>
                    <a:pt x="3166429" y="1305554"/>
                  </a:lnTo>
                  <a:lnTo>
                    <a:pt x="3177869" y="1305554"/>
                  </a:lnTo>
                  <a:lnTo>
                    <a:pt x="3189308" y="1305554"/>
                  </a:lnTo>
                  <a:lnTo>
                    <a:pt x="3200748" y="1305554"/>
                  </a:lnTo>
                  <a:lnTo>
                    <a:pt x="3212187" y="1305554"/>
                  </a:lnTo>
                  <a:lnTo>
                    <a:pt x="3223627" y="1305554"/>
                  </a:lnTo>
                  <a:lnTo>
                    <a:pt x="3235066" y="1305554"/>
                  </a:lnTo>
                  <a:lnTo>
                    <a:pt x="3246501" y="1305554"/>
                  </a:lnTo>
                  <a:lnTo>
                    <a:pt x="3257945" y="1305554"/>
                  </a:lnTo>
                  <a:lnTo>
                    <a:pt x="3269385" y="1305554"/>
                  </a:lnTo>
                  <a:lnTo>
                    <a:pt x="3280825" y="1305554"/>
                  </a:lnTo>
                  <a:lnTo>
                    <a:pt x="3292264" y="1305554"/>
                  </a:lnTo>
                  <a:lnTo>
                    <a:pt x="3303699" y="1305554"/>
                  </a:lnTo>
                  <a:lnTo>
                    <a:pt x="3315143" y="1305554"/>
                  </a:lnTo>
                  <a:lnTo>
                    <a:pt x="3326578" y="1305554"/>
                  </a:lnTo>
                  <a:lnTo>
                    <a:pt x="3338017" y="1305554"/>
                  </a:lnTo>
                  <a:lnTo>
                    <a:pt x="3349457" y="1305554"/>
                  </a:lnTo>
                  <a:lnTo>
                    <a:pt x="3360896" y="1305554"/>
                  </a:lnTo>
                  <a:lnTo>
                    <a:pt x="3372336" y="1305554"/>
                  </a:lnTo>
                  <a:lnTo>
                    <a:pt x="3383776" y="1305554"/>
                  </a:lnTo>
                  <a:lnTo>
                    <a:pt x="3395215" y="1305554"/>
                  </a:lnTo>
                  <a:lnTo>
                    <a:pt x="3406654" y="1305554"/>
                  </a:lnTo>
                  <a:lnTo>
                    <a:pt x="3418094" y="1305554"/>
                  </a:lnTo>
                  <a:lnTo>
                    <a:pt x="3429534" y="1305554"/>
                  </a:lnTo>
                  <a:lnTo>
                    <a:pt x="3440973" y="1305554"/>
                  </a:lnTo>
                  <a:lnTo>
                    <a:pt x="3452413" y="1305554"/>
                  </a:lnTo>
                  <a:lnTo>
                    <a:pt x="3463852" y="1305554"/>
                  </a:lnTo>
                  <a:lnTo>
                    <a:pt x="3475292" y="1305554"/>
                  </a:lnTo>
                  <a:lnTo>
                    <a:pt x="3486731" y="1305554"/>
                  </a:lnTo>
                  <a:lnTo>
                    <a:pt x="3498171" y="1305554"/>
                  </a:lnTo>
                  <a:lnTo>
                    <a:pt x="3509610" y="1305554"/>
                  </a:lnTo>
                  <a:lnTo>
                    <a:pt x="3521050" y="1305554"/>
                  </a:lnTo>
                  <a:lnTo>
                    <a:pt x="3532489" y="1305554"/>
                  </a:lnTo>
                  <a:lnTo>
                    <a:pt x="3543929" y="1305554"/>
                  </a:lnTo>
                  <a:lnTo>
                    <a:pt x="3555368" y="1305554"/>
                  </a:lnTo>
                  <a:lnTo>
                    <a:pt x="3566808" y="1305554"/>
                  </a:lnTo>
                  <a:lnTo>
                    <a:pt x="3578247" y="1305554"/>
                  </a:lnTo>
                  <a:lnTo>
                    <a:pt x="3589687" y="1305554"/>
                  </a:lnTo>
                  <a:lnTo>
                    <a:pt x="3601127" y="1305554"/>
                  </a:lnTo>
                  <a:lnTo>
                    <a:pt x="3612566" y="1305554"/>
                  </a:lnTo>
                  <a:lnTo>
                    <a:pt x="3624005" y="1305554"/>
                  </a:lnTo>
                  <a:lnTo>
                    <a:pt x="3635445" y="1305554"/>
                  </a:lnTo>
                  <a:lnTo>
                    <a:pt x="3646885" y="1305554"/>
                  </a:lnTo>
                  <a:lnTo>
                    <a:pt x="3658324" y="1305554"/>
                  </a:lnTo>
                  <a:lnTo>
                    <a:pt x="3669764" y="1305554"/>
                  </a:lnTo>
                  <a:lnTo>
                    <a:pt x="3681203" y="1305554"/>
                  </a:lnTo>
                  <a:lnTo>
                    <a:pt x="3692643" y="1305554"/>
                  </a:lnTo>
                  <a:lnTo>
                    <a:pt x="3704082" y="1305554"/>
                  </a:lnTo>
                  <a:lnTo>
                    <a:pt x="3715522" y="1305554"/>
                  </a:lnTo>
                  <a:lnTo>
                    <a:pt x="3726961" y="1305554"/>
                  </a:lnTo>
                  <a:lnTo>
                    <a:pt x="3738401" y="1305554"/>
                  </a:lnTo>
                  <a:lnTo>
                    <a:pt x="3749840" y="1305554"/>
                  </a:lnTo>
                  <a:lnTo>
                    <a:pt x="3761280" y="1305554"/>
                  </a:lnTo>
                  <a:lnTo>
                    <a:pt x="3772719" y="1305554"/>
                  </a:lnTo>
                  <a:lnTo>
                    <a:pt x="3784154" y="1305554"/>
                  </a:lnTo>
                  <a:lnTo>
                    <a:pt x="3795598" y="1305554"/>
                  </a:lnTo>
                  <a:lnTo>
                    <a:pt x="3807033" y="1305554"/>
                  </a:lnTo>
                  <a:lnTo>
                    <a:pt x="3818473" y="1305554"/>
                  </a:lnTo>
                  <a:lnTo>
                    <a:pt x="3829917" y="1305554"/>
                  </a:lnTo>
                  <a:lnTo>
                    <a:pt x="3841352" y="1305554"/>
                  </a:lnTo>
                  <a:lnTo>
                    <a:pt x="3852791" y="1305554"/>
                  </a:lnTo>
                  <a:lnTo>
                    <a:pt x="3864231" y="1305554"/>
                  </a:lnTo>
                  <a:lnTo>
                    <a:pt x="3875670" y="1305554"/>
                  </a:lnTo>
                  <a:lnTo>
                    <a:pt x="3887110" y="1305554"/>
                  </a:lnTo>
                  <a:lnTo>
                    <a:pt x="3898549" y="1305554"/>
                  </a:lnTo>
                  <a:lnTo>
                    <a:pt x="3909989" y="1305554"/>
                  </a:lnTo>
                  <a:lnTo>
                    <a:pt x="3921447" y="1305554"/>
                  </a:lnTo>
                  <a:lnTo>
                    <a:pt x="3932878" y="1305554"/>
                  </a:lnTo>
                  <a:lnTo>
                    <a:pt x="3944307" y="1305554"/>
                  </a:lnTo>
                  <a:lnTo>
                    <a:pt x="3955737" y="1305554"/>
                  </a:lnTo>
                  <a:lnTo>
                    <a:pt x="3967167" y="1305554"/>
                  </a:lnTo>
                  <a:lnTo>
                    <a:pt x="3978645" y="1305554"/>
                  </a:lnTo>
                  <a:lnTo>
                    <a:pt x="3990075" y="1305554"/>
                  </a:lnTo>
                  <a:lnTo>
                    <a:pt x="4001505" y="1305554"/>
                  </a:lnTo>
                  <a:lnTo>
                    <a:pt x="4012935" y="1305554"/>
                  </a:lnTo>
                  <a:lnTo>
                    <a:pt x="4024365" y="1305554"/>
                  </a:lnTo>
                  <a:lnTo>
                    <a:pt x="4035843" y="1305554"/>
                  </a:lnTo>
                  <a:lnTo>
                    <a:pt x="4047273" y="1305554"/>
                  </a:lnTo>
                  <a:lnTo>
                    <a:pt x="4058702" y="1305554"/>
                  </a:lnTo>
                  <a:lnTo>
                    <a:pt x="4070133" y="1305554"/>
                  </a:lnTo>
                  <a:lnTo>
                    <a:pt x="4081563" y="1305554"/>
                  </a:lnTo>
                  <a:lnTo>
                    <a:pt x="4093040" y="1305554"/>
                  </a:lnTo>
                  <a:lnTo>
                    <a:pt x="4104471" y="1305554"/>
                  </a:lnTo>
                  <a:lnTo>
                    <a:pt x="4115900" y="1305554"/>
                  </a:lnTo>
                  <a:lnTo>
                    <a:pt x="4127330" y="1305554"/>
                  </a:lnTo>
                  <a:lnTo>
                    <a:pt x="4138760" y="1305554"/>
                  </a:lnTo>
                  <a:lnTo>
                    <a:pt x="4150238" y="1305554"/>
                  </a:lnTo>
                  <a:lnTo>
                    <a:pt x="4161668" y="1305554"/>
                  </a:lnTo>
                  <a:lnTo>
                    <a:pt x="4173098" y="1305554"/>
                  </a:lnTo>
                  <a:lnTo>
                    <a:pt x="4184528" y="1305554"/>
                  </a:lnTo>
                  <a:lnTo>
                    <a:pt x="4195958" y="1305554"/>
                  </a:lnTo>
                  <a:lnTo>
                    <a:pt x="4207436" y="1305554"/>
                  </a:lnTo>
                  <a:lnTo>
                    <a:pt x="4218865" y="1305554"/>
                  </a:lnTo>
                  <a:lnTo>
                    <a:pt x="4230296" y="1305554"/>
                  </a:lnTo>
                  <a:lnTo>
                    <a:pt x="4241726" y="1305554"/>
                  </a:lnTo>
                  <a:lnTo>
                    <a:pt x="4253156" y="1305554"/>
                  </a:lnTo>
                  <a:lnTo>
                    <a:pt x="4264634" y="1305554"/>
                  </a:lnTo>
                  <a:lnTo>
                    <a:pt x="4276063" y="1305554"/>
                  </a:lnTo>
                  <a:lnTo>
                    <a:pt x="4287493" y="1305554"/>
                  </a:lnTo>
                  <a:lnTo>
                    <a:pt x="4298923" y="1305554"/>
                  </a:lnTo>
                  <a:lnTo>
                    <a:pt x="4310353" y="1305554"/>
                  </a:lnTo>
                  <a:lnTo>
                    <a:pt x="4321831" y="1305554"/>
                  </a:lnTo>
                  <a:lnTo>
                    <a:pt x="4333261" y="1305554"/>
                  </a:lnTo>
                  <a:lnTo>
                    <a:pt x="4344691" y="1305554"/>
                  </a:lnTo>
                  <a:lnTo>
                    <a:pt x="4356121" y="1305554"/>
                  </a:lnTo>
                  <a:lnTo>
                    <a:pt x="4367551" y="1305554"/>
                  </a:lnTo>
                  <a:lnTo>
                    <a:pt x="4379028" y="1305554"/>
                  </a:lnTo>
                  <a:lnTo>
                    <a:pt x="4390458" y="1305554"/>
                  </a:lnTo>
                  <a:lnTo>
                    <a:pt x="4401889" y="1305554"/>
                  </a:lnTo>
                  <a:lnTo>
                    <a:pt x="4413319" y="1305554"/>
                  </a:lnTo>
                  <a:lnTo>
                    <a:pt x="4424749" y="1305554"/>
                  </a:lnTo>
                  <a:lnTo>
                    <a:pt x="4436226" y="1305554"/>
                  </a:lnTo>
                  <a:lnTo>
                    <a:pt x="4447656" y="1305554"/>
                  </a:lnTo>
                  <a:lnTo>
                    <a:pt x="4459086" y="1305554"/>
                  </a:lnTo>
                  <a:lnTo>
                    <a:pt x="4470516" y="1305554"/>
                  </a:lnTo>
                  <a:lnTo>
                    <a:pt x="4481946" y="1305554"/>
                  </a:lnTo>
                  <a:lnTo>
                    <a:pt x="4493424" y="1305554"/>
                  </a:lnTo>
                  <a:lnTo>
                    <a:pt x="4504854" y="1305554"/>
                  </a:lnTo>
                  <a:lnTo>
                    <a:pt x="4516284" y="1305554"/>
                  </a:lnTo>
                  <a:lnTo>
                    <a:pt x="4527714" y="1305554"/>
                  </a:lnTo>
                  <a:lnTo>
                    <a:pt x="4539144" y="1305554"/>
                  </a:lnTo>
                  <a:lnTo>
                    <a:pt x="4550621" y="1305554"/>
                  </a:lnTo>
                  <a:lnTo>
                    <a:pt x="4562051" y="1305554"/>
                  </a:lnTo>
                  <a:lnTo>
                    <a:pt x="4573482" y="1305554"/>
                  </a:lnTo>
                  <a:lnTo>
                    <a:pt x="4584912" y="1305554"/>
                  </a:lnTo>
                  <a:lnTo>
                    <a:pt x="4596341" y="1305554"/>
                  </a:lnTo>
                  <a:lnTo>
                    <a:pt x="4607771" y="1305554"/>
                  </a:lnTo>
                  <a:lnTo>
                    <a:pt x="4619249" y="1305554"/>
                  </a:lnTo>
                  <a:lnTo>
                    <a:pt x="4630679" y="1305554"/>
                  </a:lnTo>
                  <a:lnTo>
                    <a:pt x="4642109" y="1305554"/>
                  </a:lnTo>
                  <a:lnTo>
                    <a:pt x="4653539" y="1305554"/>
                  </a:lnTo>
                  <a:lnTo>
                    <a:pt x="4664969" y="1305554"/>
                  </a:lnTo>
                  <a:lnTo>
                    <a:pt x="4676447" y="1305554"/>
                  </a:lnTo>
                  <a:lnTo>
                    <a:pt x="4687877" y="1305554"/>
                  </a:lnTo>
                  <a:lnTo>
                    <a:pt x="4699306" y="1305554"/>
                  </a:lnTo>
                  <a:lnTo>
                    <a:pt x="4710737" y="1305554"/>
                  </a:lnTo>
                  <a:lnTo>
                    <a:pt x="4722167" y="1305554"/>
                  </a:lnTo>
                  <a:lnTo>
                    <a:pt x="4733644" y="1305554"/>
                  </a:lnTo>
                  <a:lnTo>
                    <a:pt x="4745075" y="1305554"/>
                  </a:lnTo>
                  <a:lnTo>
                    <a:pt x="4756504" y="1305554"/>
                  </a:lnTo>
                  <a:lnTo>
                    <a:pt x="4767934" y="1305554"/>
                  </a:lnTo>
                  <a:lnTo>
                    <a:pt x="4779364" y="1305554"/>
                  </a:lnTo>
                  <a:lnTo>
                    <a:pt x="4790842" y="1305554"/>
                  </a:lnTo>
                  <a:lnTo>
                    <a:pt x="4802272" y="1305554"/>
                  </a:lnTo>
                  <a:lnTo>
                    <a:pt x="4813702" y="1305554"/>
                  </a:lnTo>
                  <a:lnTo>
                    <a:pt x="4825132" y="1305554"/>
                  </a:lnTo>
                  <a:lnTo>
                    <a:pt x="4836562" y="1305554"/>
                  </a:lnTo>
                  <a:lnTo>
                    <a:pt x="4848040" y="1305554"/>
                  </a:lnTo>
                  <a:lnTo>
                    <a:pt x="4859469" y="1305554"/>
                  </a:lnTo>
                  <a:lnTo>
                    <a:pt x="4870899" y="1305554"/>
                  </a:lnTo>
                  <a:lnTo>
                    <a:pt x="4882330" y="1305554"/>
                  </a:lnTo>
                  <a:lnTo>
                    <a:pt x="4893760" y="1305554"/>
                  </a:lnTo>
                  <a:lnTo>
                    <a:pt x="4905237" y="1305554"/>
                  </a:lnTo>
                  <a:lnTo>
                    <a:pt x="4916667" y="1305554"/>
                  </a:lnTo>
                  <a:lnTo>
                    <a:pt x="4928097" y="1305554"/>
                  </a:lnTo>
                  <a:lnTo>
                    <a:pt x="4939527" y="1305554"/>
                  </a:lnTo>
                  <a:lnTo>
                    <a:pt x="4950957" y="1305554"/>
                  </a:lnTo>
                  <a:lnTo>
                    <a:pt x="4962435" y="1305554"/>
                  </a:lnTo>
                  <a:lnTo>
                    <a:pt x="4973865" y="1305554"/>
                  </a:lnTo>
                  <a:lnTo>
                    <a:pt x="4985295" y="1305554"/>
                  </a:lnTo>
                  <a:lnTo>
                    <a:pt x="4996725" y="1305554"/>
                  </a:lnTo>
                  <a:lnTo>
                    <a:pt x="5008155" y="1305554"/>
                  </a:lnTo>
                  <a:lnTo>
                    <a:pt x="5019632" y="1305554"/>
                  </a:lnTo>
                  <a:lnTo>
                    <a:pt x="5031062" y="1305554"/>
                  </a:lnTo>
                  <a:lnTo>
                    <a:pt x="5042492" y="1305554"/>
                  </a:lnTo>
                  <a:lnTo>
                    <a:pt x="5053923" y="1305554"/>
                  </a:lnTo>
                  <a:lnTo>
                    <a:pt x="5065353" y="1305554"/>
                  </a:lnTo>
                  <a:lnTo>
                    <a:pt x="5076830" y="1305554"/>
                  </a:lnTo>
                  <a:lnTo>
                    <a:pt x="5088260" y="1305554"/>
                  </a:lnTo>
                  <a:lnTo>
                    <a:pt x="5099690" y="1305554"/>
                  </a:lnTo>
                  <a:lnTo>
                    <a:pt x="5111120" y="1305554"/>
                  </a:lnTo>
                  <a:lnTo>
                    <a:pt x="5122550" y="1305554"/>
                  </a:lnTo>
                  <a:lnTo>
                    <a:pt x="5134028" y="1305554"/>
                  </a:lnTo>
                  <a:lnTo>
                    <a:pt x="5145458" y="1305554"/>
                  </a:lnTo>
                  <a:lnTo>
                    <a:pt x="5156888" y="1305554"/>
                  </a:lnTo>
                  <a:lnTo>
                    <a:pt x="5168318" y="1305554"/>
                  </a:lnTo>
                  <a:lnTo>
                    <a:pt x="5179747" y="1305554"/>
                  </a:lnTo>
                  <a:lnTo>
                    <a:pt x="5191225" y="1305554"/>
                  </a:lnTo>
                  <a:lnTo>
                    <a:pt x="5202655" y="1305554"/>
                  </a:lnTo>
                  <a:lnTo>
                    <a:pt x="5214085" y="1305554"/>
                  </a:lnTo>
                  <a:lnTo>
                    <a:pt x="5225515" y="1305554"/>
                  </a:lnTo>
                  <a:lnTo>
                    <a:pt x="5236945" y="1305554"/>
                  </a:lnTo>
                  <a:lnTo>
                    <a:pt x="5248423" y="1305554"/>
                  </a:lnTo>
                  <a:lnTo>
                    <a:pt x="5259853" y="1305554"/>
                  </a:lnTo>
                  <a:lnTo>
                    <a:pt x="5271283" y="1305554"/>
                  </a:lnTo>
                  <a:lnTo>
                    <a:pt x="5282713" y="1305554"/>
                  </a:lnTo>
                  <a:lnTo>
                    <a:pt x="5294143" y="1305554"/>
                  </a:lnTo>
                  <a:lnTo>
                    <a:pt x="5305621" y="1305554"/>
                  </a:lnTo>
                  <a:lnTo>
                    <a:pt x="5317051" y="1305554"/>
                  </a:lnTo>
                  <a:lnTo>
                    <a:pt x="5328481" y="1305554"/>
                  </a:lnTo>
                  <a:lnTo>
                    <a:pt x="5339910" y="1305554"/>
                  </a:lnTo>
                  <a:lnTo>
                    <a:pt x="5351340" y="1305554"/>
                  </a:lnTo>
                  <a:lnTo>
                    <a:pt x="5362818" y="1305554"/>
                  </a:lnTo>
                  <a:lnTo>
                    <a:pt x="5374248" y="1305554"/>
                  </a:lnTo>
                  <a:lnTo>
                    <a:pt x="5385678" y="1305554"/>
                  </a:lnTo>
                  <a:lnTo>
                    <a:pt x="5397108" y="1305554"/>
                  </a:lnTo>
                  <a:lnTo>
                    <a:pt x="5408538" y="1305554"/>
                  </a:lnTo>
                  <a:lnTo>
                    <a:pt x="5420016" y="1305554"/>
                  </a:lnTo>
                  <a:lnTo>
                    <a:pt x="5431446" y="1305554"/>
                  </a:lnTo>
                  <a:lnTo>
                    <a:pt x="5442876" y="1305554"/>
                  </a:lnTo>
                  <a:lnTo>
                    <a:pt x="5454306" y="1305554"/>
                  </a:lnTo>
                  <a:lnTo>
                    <a:pt x="5465736" y="1305554"/>
                  </a:lnTo>
                  <a:lnTo>
                    <a:pt x="5477214" y="1305554"/>
                  </a:lnTo>
                  <a:lnTo>
                    <a:pt x="5488643" y="1305554"/>
                  </a:lnTo>
                  <a:lnTo>
                    <a:pt x="5500073" y="1305554"/>
                  </a:lnTo>
                  <a:lnTo>
                    <a:pt x="5511503" y="1305554"/>
                  </a:lnTo>
                  <a:lnTo>
                    <a:pt x="5522933" y="1305554"/>
                  </a:lnTo>
                  <a:lnTo>
                    <a:pt x="5534411" y="1305554"/>
                  </a:lnTo>
                  <a:lnTo>
                    <a:pt x="5545841" y="1305554"/>
                  </a:lnTo>
                  <a:lnTo>
                    <a:pt x="5557271" y="1305554"/>
                  </a:lnTo>
                  <a:lnTo>
                    <a:pt x="5568701" y="1305554"/>
                  </a:lnTo>
                  <a:lnTo>
                    <a:pt x="5580131" y="1305554"/>
                  </a:lnTo>
                  <a:lnTo>
                    <a:pt x="5591609" y="1305554"/>
                  </a:lnTo>
                  <a:lnTo>
                    <a:pt x="5603038" y="1305554"/>
                  </a:lnTo>
                  <a:lnTo>
                    <a:pt x="5614469" y="1305554"/>
                  </a:lnTo>
                  <a:lnTo>
                    <a:pt x="5625899" y="1305554"/>
                  </a:lnTo>
                  <a:lnTo>
                    <a:pt x="5637329" y="1305554"/>
                  </a:lnTo>
                  <a:lnTo>
                    <a:pt x="5648759" y="1305554"/>
                  </a:lnTo>
                  <a:lnTo>
                    <a:pt x="5660236" y="1305554"/>
                  </a:lnTo>
                  <a:lnTo>
                    <a:pt x="5671666" y="1305554"/>
                  </a:lnTo>
                  <a:lnTo>
                    <a:pt x="5683096" y="1305554"/>
                  </a:lnTo>
                  <a:lnTo>
                    <a:pt x="5694526" y="1305554"/>
                  </a:lnTo>
                  <a:lnTo>
                    <a:pt x="5705956" y="1305554"/>
                  </a:lnTo>
                  <a:lnTo>
                    <a:pt x="5717434" y="1305554"/>
                  </a:lnTo>
                  <a:lnTo>
                    <a:pt x="5728864" y="1305554"/>
                  </a:lnTo>
                  <a:lnTo>
                    <a:pt x="5740294" y="1305554"/>
                  </a:lnTo>
                  <a:lnTo>
                    <a:pt x="5751724" y="1305554"/>
                  </a:lnTo>
                  <a:lnTo>
                    <a:pt x="5763154" y="1305554"/>
                  </a:lnTo>
                  <a:lnTo>
                    <a:pt x="5774631" y="1305554"/>
                  </a:lnTo>
                  <a:lnTo>
                    <a:pt x="5786062" y="1305554"/>
                  </a:lnTo>
                  <a:lnTo>
                    <a:pt x="5797492" y="1305554"/>
                  </a:lnTo>
                  <a:lnTo>
                    <a:pt x="5808921" y="1305554"/>
                  </a:lnTo>
                  <a:lnTo>
                    <a:pt x="5820351" y="1305554"/>
                  </a:lnTo>
                  <a:lnTo>
                    <a:pt x="5831829" y="1305554"/>
                  </a:lnTo>
                  <a:lnTo>
                    <a:pt x="5843259" y="1305554"/>
                  </a:lnTo>
                  <a:lnTo>
                    <a:pt x="5854689" y="1305554"/>
                  </a:lnTo>
                  <a:lnTo>
                    <a:pt x="5866119" y="1305554"/>
                  </a:lnTo>
                  <a:lnTo>
                    <a:pt x="5877549" y="1305554"/>
                  </a:lnTo>
                  <a:lnTo>
                    <a:pt x="5889027" y="1305554"/>
                  </a:lnTo>
                  <a:lnTo>
                    <a:pt x="5900457" y="1305554"/>
                  </a:lnTo>
                  <a:lnTo>
                    <a:pt x="5911887" y="1305554"/>
                  </a:lnTo>
                  <a:lnTo>
                    <a:pt x="5923317" y="1305554"/>
                  </a:lnTo>
                  <a:lnTo>
                    <a:pt x="5934747" y="1305554"/>
                  </a:lnTo>
                  <a:lnTo>
                    <a:pt x="5946225" y="1305554"/>
                  </a:lnTo>
                  <a:lnTo>
                    <a:pt x="5957655" y="1305554"/>
                  </a:lnTo>
                  <a:lnTo>
                    <a:pt x="5969084" y="1305554"/>
                  </a:lnTo>
                  <a:lnTo>
                    <a:pt x="5980514" y="1305554"/>
                  </a:lnTo>
                  <a:lnTo>
                    <a:pt x="5991944" y="1305554"/>
                  </a:lnTo>
                  <a:lnTo>
                    <a:pt x="6003422" y="1305554"/>
                  </a:lnTo>
                  <a:lnTo>
                    <a:pt x="6014852" y="1305554"/>
                  </a:lnTo>
                  <a:lnTo>
                    <a:pt x="6026282" y="1305554"/>
                  </a:lnTo>
                  <a:lnTo>
                    <a:pt x="6037712" y="1305554"/>
                  </a:lnTo>
                  <a:lnTo>
                    <a:pt x="6049142" y="1305554"/>
                  </a:lnTo>
                  <a:lnTo>
                    <a:pt x="6060620" y="1305554"/>
                  </a:lnTo>
                  <a:lnTo>
                    <a:pt x="6072049" y="1305554"/>
                  </a:lnTo>
                  <a:lnTo>
                    <a:pt x="6083480" y="1305554"/>
                  </a:lnTo>
                  <a:lnTo>
                    <a:pt x="6094910" y="1305554"/>
                  </a:lnTo>
                  <a:lnTo>
                    <a:pt x="6106340" y="1305554"/>
                  </a:lnTo>
                  <a:lnTo>
                    <a:pt x="6117818" y="1305554"/>
                  </a:lnTo>
                  <a:lnTo>
                    <a:pt x="6129247" y="1305554"/>
                  </a:lnTo>
                  <a:lnTo>
                    <a:pt x="6140677" y="1305554"/>
                  </a:lnTo>
                  <a:lnTo>
                    <a:pt x="6152107" y="1305554"/>
                  </a:lnTo>
                  <a:lnTo>
                    <a:pt x="6163537" y="1305554"/>
                  </a:lnTo>
                  <a:lnTo>
                    <a:pt x="6175015" y="1305554"/>
                  </a:lnTo>
                  <a:lnTo>
                    <a:pt x="6186445" y="1305554"/>
                  </a:lnTo>
                  <a:lnTo>
                    <a:pt x="6197875" y="1305554"/>
                  </a:lnTo>
                  <a:lnTo>
                    <a:pt x="6209305" y="1305554"/>
                  </a:lnTo>
                  <a:lnTo>
                    <a:pt x="6220735" y="1305554"/>
                  </a:lnTo>
                  <a:lnTo>
                    <a:pt x="6232212" y="1305554"/>
                  </a:lnTo>
                  <a:lnTo>
                    <a:pt x="6243642" y="1305554"/>
                  </a:lnTo>
                  <a:lnTo>
                    <a:pt x="6255073" y="1305554"/>
                  </a:lnTo>
                  <a:lnTo>
                    <a:pt x="6266503" y="1305554"/>
                  </a:lnTo>
                  <a:lnTo>
                    <a:pt x="6277933" y="1305554"/>
                  </a:lnTo>
                  <a:lnTo>
                    <a:pt x="6289410" y="1305554"/>
                  </a:lnTo>
                  <a:lnTo>
                    <a:pt x="6300840" y="1305554"/>
                  </a:lnTo>
                  <a:lnTo>
                    <a:pt x="6312270" y="1305554"/>
                  </a:lnTo>
                  <a:lnTo>
                    <a:pt x="6323700" y="1305554"/>
                  </a:lnTo>
                  <a:lnTo>
                    <a:pt x="6335130" y="1305554"/>
                  </a:lnTo>
                  <a:lnTo>
                    <a:pt x="6346608" y="1305554"/>
                  </a:lnTo>
                  <a:lnTo>
                    <a:pt x="6358038" y="1305554"/>
                  </a:lnTo>
                  <a:lnTo>
                    <a:pt x="6369468" y="1305554"/>
                  </a:lnTo>
                  <a:lnTo>
                    <a:pt x="6380898" y="1305554"/>
                  </a:lnTo>
                  <a:lnTo>
                    <a:pt x="6392328" y="1305554"/>
                  </a:lnTo>
                  <a:lnTo>
                    <a:pt x="6403805" y="1305554"/>
                  </a:lnTo>
                  <a:lnTo>
                    <a:pt x="6415235" y="1305554"/>
                  </a:lnTo>
                  <a:lnTo>
                    <a:pt x="6426666" y="1305554"/>
                  </a:lnTo>
                  <a:lnTo>
                    <a:pt x="6438096" y="1305554"/>
                  </a:lnTo>
                  <a:lnTo>
                    <a:pt x="6449525" y="1305554"/>
                  </a:lnTo>
                  <a:lnTo>
                    <a:pt x="6461003" y="1305554"/>
                  </a:lnTo>
                  <a:lnTo>
                    <a:pt x="6472433" y="1305554"/>
                  </a:lnTo>
                  <a:lnTo>
                    <a:pt x="6483863" y="1305554"/>
                  </a:lnTo>
                  <a:lnTo>
                    <a:pt x="6495293" y="1305554"/>
                  </a:lnTo>
                  <a:lnTo>
                    <a:pt x="6506723" y="1305554"/>
                  </a:lnTo>
                  <a:lnTo>
                    <a:pt x="6518201" y="1305554"/>
                  </a:lnTo>
                  <a:lnTo>
                    <a:pt x="6529631" y="1305554"/>
                  </a:lnTo>
                  <a:lnTo>
                    <a:pt x="6541061" y="1305554"/>
                  </a:lnTo>
                  <a:lnTo>
                    <a:pt x="6552490" y="1305554"/>
                  </a:lnTo>
                  <a:lnTo>
                    <a:pt x="6563921" y="1305554"/>
                  </a:lnTo>
                  <a:lnTo>
                    <a:pt x="6575398" y="1305554"/>
                  </a:lnTo>
                  <a:lnTo>
                    <a:pt x="6586828" y="1305554"/>
                  </a:lnTo>
                  <a:lnTo>
                    <a:pt x="6598259" y="1305554"/>
                  </a:lnTo>
                  <a:lnTo>
                    <a:pt x="6609688" y="1305554"/>
                  </a:lnTo>
                  <a:lnTo>
                    <a:pt x="6621118" y="1305554"/>
                  </a:lnTo>
                  <a:lnTo>
                    <a:pt x="6632596" y="1305554"/>
                  </a:lnTo>
                  <a:lnTo>
                    <a:pt x="6644026" y="1305554"/>
                  </a:lnTo>
                  <a:lnTo>
                    <a:pt x="6655456" y="1305554"/>
                  </a:lnTo>
                  <a:lnTo>
                    <a:pt x="6666886" y="1305554"/>
                  </a:lnTo>
                  <a:lnTo>
                    <a:pt x="6678316" y="1305554"/>
                  </a:lnTo>
                  <a:lnTo>
                    <a:pt x="6689794" y="1305554"/>
                  </a:lnTo>
                  <a:lnTo>
                    <a:pt x="6701224" y="1305554"/>
                  </a:lnTo>
                  <a:lnTo>
                    <a:pt x="6712653" y="1305554"/>
                  </a:lnTo>
                  <a:lnTo>
                    <a:pt x="6724083" y="1305554"/>
                  </a:lnTo>
                  <a:lnTo>
                    <a:pt x="6735514" y="1305554"/>
                  </a:lnTo>
                  <a:lnTo>
                    <a:pt x="6746944" y="1305554"/>
                  </a:lnTo>
                  <a:lnTo>
                    <a:pt x="6758421" y="1305554"/>
                  </a:lnTo>
                  <a:lnTo>
                    <a:pt x="6769851" y="1305554"/>
                  </a:lnTo>
                  <a:lnTo>
                    <a:pt x="6781281" y="1305554"/>
                  </a:lnTo>
                  <a:lnTo>
                    <a:pt x="6792711" y="1305554"/>
                  </a:lnTo>
                  <a:lnTo>
                    <a:pt x="6804141" y="1305554"/>
                  </a:lnTo>
                  <a:lnTo>
                    <a:pt x="6815619" y="1305554"/>
                  </a:lnTo>
                  <a:lnTo>
                    <a:pt x="6827049" y="1305554"/>
                  </a:lnTo>
                  <a:lnTo>
                    <a:pt x="6838479" y="1305554"/>
                  </a:lnTo>
                  <a:lnTo>
                    <a:pt x="6849909" y="1305554"/>
                  </a:lnTo>
                  <a:lnTo>
                    <a:pt x="6861339" y="1305554"/>
                  </a:lnTo>
                  <a:lnTo>
                    <a:pt x="6872816" y="1305554"/>
                  </a:lnTo>
                  <a:lnTo>
                    <a:pt x="6884246" y="1305554"/>
                  </a:lnTo>
                  <a:lnTo>
                    <a:pt x="6895676" y="1305554"/>
                  </a:lnTo>
                  <a:lnTo>
                    <a:pt x="6907107" y="1305554"/>
                  </a:lnTo>
                  <a:lnTo>
                    <a:pt x="6918537" y="1305554"/>
                  </a:lnTo>
                  <a:lnTo>
                    <a:pt x="6930014" y="1305554"/>
                  </a:lnTo>
                  <a:lnTo>
                    <a:pt x="6941444" y="1305554"/>
                  </a:lnTo>
                  <a:lnTo>
                    <a:pt x="6952874" y="1305554"/>
                  </a:lnTo>
                  <a:lnTo>
                    <a:pt x="6964304" y="1305554"/>
                  </a:lnTo>
                  <a:lnTo>
                    <a:pt x="6975734" y="1305554"/>
                  </a:lnTo>
                  <a:lnTo>
                    <a:pt x="6987212" y="1305554"/>
                  </a:lnTo>
                  <a:lnTo>
                    <a:pt x="6998642" y="1305554"/>
                  </a:lnTo>
                  <a:lnTo>
                    <a:pt x="7010072" y="1305554"/>
                  </a:lnTo>
                  <a:lnTo>
                    <a:pt x="7021502" y="1305554"/>
                  </a:lnTo>
                  <a:lnTo>
                    <a:pt x="7032931" y="1305554"/>
                  </a:lnTo>
                  <a:lnTo>
                    <a:pt x="7044409" y="1305554"/>
                  </a:lnTo>
                  <a:lnTo>
                    <a:pt x="7055839" y="1305554"/>
                  </a:lnTo>
                  <a:lnTo>
                    <a:pt x="7067269" y="1305554"/>
                  </a:lnTo>
                  <a:lnTo>
                    <a:pt x="7078700" y="1305554"/>
                  </a:lnTo>
                  <a:lnTo>
                    <a:pt x="7090129" y="1305554"/>
                  </a:lnTo>
                  <a:lnTo>
                    <a:pt x="7101607" y="1305554"/>
                  </a:lnTo>
                  <a:lnTo>
                    <a:pt x="7113037" y="1305554"/>
                  </a:lnTo>
                  <a:lnTo>
                    <a:pt x="7124467" y="1305554"/>
                  </a:lnTo>
                  <a:lnTo>
                    <a:pt x="7135897" y="1305554"/>
                  </a:lnTo>
                  <a:lnTo>
                    <a:pt x="7147327" y="1305554"/>
                  </a:lnTo>
                  <a:lnTo>
                    <a:pt x="7158805" y="1305554"/>
                  </a:lnTo>
                  <a:lnTo>
                    <a:pt x="7170235" y="1305554"/>
                  </a:lnTo>
                  <a:lnTo>
                    <a:pt x="7181665" y="1305554"/>
                  </a:lnTo>
                  <a:lnTo>
                    <a:pt x="7193094" y="1305554"/>
                  </a:lnTo>
                  <a:lnTo>
                    <a:pt x="7204524" y="1305554"/>
                  </a:lnTo>
                  <a:lnTo>
                    <a:pt x="7216002" y="1305554"/>
                  </a:lnTo>
                  <a:lnTo>
                    <a:pt x="7227432" y="1305554"/>
                  </a:lnTo>
                  <a:lnTo>
                    <a:pt x="7238862" y="1305554"/>
                  </a:lnTo>
                  <a:lnTo>
                    <a:pt x="7250292" y="1305554"/>
                  </a:lnTo>
                  <a:lnTo>
                    <a:pt x="7261722" y="1305554"/>
                  </a:lnTo>
                  <a:lnTo>
                    <a:pt x="7273200" y="1305554"/>
                  </a:lnTo>
                  <a:lnTo>
                    <a:pt x="7284630" y="1305554"/>
                  </a:lnTo>
                  <a:lnTo>
                    <a:pt x="7296060" y="1305554"/>
                  </a:lnTo>
                  <a:lnTo>
                    <a:pt x="7307490" y="1305554"/>
                  </a:lnTo>
                  <a:lnTo>
                    <a:pt x="7318920" y="1305554"/>
                  </a:lnTo>
                  <a:lnTo>
                    <a:pt x="7330398" y="1305554"/>
                  </a:lnTo>
                  <a:lnTo>
                    <a:pt x="7341828" y="1305554"/>
                  </a:lnTo>
                  <a:lnTo>
                    <a:pt x="7353257" y="1305554"/>
                  </a:lnTo>
                  <a:lnTo>
                    <a:pt x="7364687" y="1305554"/>
                  </a:lnTo>
                  <a:lnTo>
                    <a:pt x="7376117" y="1305554"/>
                  </a:lnTo>
                  <a:lnTo>
                    <a:pt x="7387595" y="1305554"/>
                  </a:lnTo>
                  <a:lnTo>
                    <a:pt x="7399025" y="1305554"/>
                  </a:lnTo>
                  <a:lnTo>
                    <a:pt x="7410455" y="1305554"/>
                  </a:lnTo>
                  <a:lnTo>
                    <a:pt x="7421885" y="1305554"/>
                  </a:lnTo>
                  <a:lnTo>
                    <a:pt x="7433315" y="1305554"/>
                  </a:lnTo>
                  <a:lnTo>
                    <a:pt x="7444793" y="1305554"/>
                  </a:lnTo>
                  <a:lnTo>
                    <a:pt x="7456222" y="1305554"/>
                  </a:lnTo>
                  <a:lnTo>
                    <a:pt x="7467653" y="1305554"/>
                  </a:lnTo>
                  <a:lnTo>
                    <a:pt x="7479083" y="1305554"/>
                  </a:lnTo>
                  <a:lnTo>
                    <a:pt x="7490513" y="1305554"/>
                  </a:lnTo>
                  <a:lnTo>
                    <a:pt x="7501990" y="1305554"/>
                  </a:lnTo>
                  <a:lnTo>
                    <a:pt x="7513420" y="1305554"/>
                  </a:lnTo>
                  <a:lnTo>
                    <a:pt x="7524850" y="1305554"/>
                  </a:lnTo>
                  <a:lnTo>
                    <a:pt x="7536280" y="1305554"/>
                  </a:lnTo>
                  <a:lnTo>
                    <a:pt x="7547710" y="1305554"/>
                  </a:lnTo>
                  <a:lnTo>
                    <a:pt x="7559188" y="1305554"/>
                  </a:lnTo>
                  <a:lnTo>
                    <a:pt x="7570618" y="1305554"/>
                  </a:lnTo>
                  <a:lnTo>
                    <a:pt x="7582048" y="1305554"/>
                  </a:lnTo>
                  <a:lnTo>
                    <a:pt x="7593478" y="1305554"/>
                  </a:lnTo>
                  <a:lnTo>
                    <a:pt x="7604908" y="1305554"/>
                  </a:lnTo>
                  <a:lnTo>
                    <a:pt x="7616385" y="1305554"/>
                  </a:lnTo>
                  <a:lnTo>
                    <a:pt x="7627815" y="1305554"/>
                  </a:lnTo>
                  <a:lnTo>
                    <a:pt x="7639246" y="1305554"/>
                  </a:lnTo>
                  <a:lnTo>
                    <a:pt x="7650676" y="1305554"/>
                  </a:lnTo>
                  <a:lnTo>
                    <a:pt x="7662106" y="1305554"/>
                  </a:lnTo>
                  <a:lnTo>
                    <a:pt x="7673583" y="1305554"/>
                  </a:lnTo>
                  <a:lnTo>
                    <a:pt x="7685013" y="1305554"/>
                  </a:lnTo>
                  <a:lnTo>
                    <a:pt x="7696443" y="1305554"/>
                  </a:lnTo>
                  <a:lnTo>
                    <a:pt x="7707873" y="1305554"/>
                  </a:lnTo>
                  <a:lnTo>
                    <a:pt x="7719303" y="1305554"/>
                  </a:lnTo>
                  <a:lnTo>
                    <a:pt x="7730733" y="1305554"/>
                  </a:lnTo>
                  <a:lnTo>
                    <a:pt x="7742211" y="1305554"/>
                  </a:lnTo>
                  <a:lnTo>
                    <a:pt x="7753641" y="1305554"/>
                  </a:lnTo>
                  <a:lnTo>
                    <a:pt x="7765071" y="1305554"/>
                  </a:lnTo>
                  <a:lnTo>
                    <a:pt x="7776501" y="1305554"/>
                  </a:lnTo>
                  <a:lnTo>
                    <a:pt x="7787931" y="1305554"/>
                  </a:lnTo>
                  <a:lnTo>
                    <a:pt x="7799408" y="1305554"/>
                  </a:lnTo>
                  <a:lnTo>
                    <a:pt x="7810839" y="1305554"/>
                  </a:lnTo>
                  <a:lnTo>
                    <a:pt x="7822268" y="1305554"/>
                  </a:lnTo>
                  <a:lnTo>
                    <a:pt x="7833698" y="1305554"/>
                  </a:lnTo>
                  <a:lnTo>
                    <a:pt x="7845128" y="1305554"/>
                  </a:lnTo>
                  <a:lnTo>
                    <a:pt x="7856606" y="1305554"/>
                  </a:lnTo>
                  <a:lnTo>
                    <a:pt x="7868036" y="1305554"/>
                  </a:lnTo>
                  <a:lnTo>
                    <a:pt x="7879466" y="1305554"/>
                  </a:lnTo>
                  <a:lnTo>
                    <a:pt x="7890896" y="1305554"/>
                  </a:lnTo>
                  <a:lnTo>
                    <a:pt x="7902326" y="1305554"/>
                  </a:lnTo>
                  <a:lnTo>
                    <a:pt x="7913804" y="1305554"/>
                  </a:lnTo>
                  <a:lnTo>
                    <a:pt x="7925234" y="1305554"/>
                  </a:lnTo>
                  <a:lnTo>
                    <a:pt x="7936663" y="1305554"/>
                  </a:lnTo>
                  <a:lnTo>
                    <a:pt x="7948094" y="1305554"/>
                  </a:lnTo>
                  <a:lnTo>
                    <a:pt x="7959524" y="1305554"/>
                  </a:lnTo>
                  <a:lnTo>
                    <a:pt x="7971001" y="1305554"/>
                  </a:lnTo>
                  <a:lnTo>
                    <a:pt x="7982431" y="1305554"/>
                  </a:lnTo>
                  <a:lnTo>
                    <a:pt x="7993861" y="1305554"/>
                  </a:lnTo>
                  <a:lnTo>
                    <a:pt x="8005291" y="1305554"/>
                  </a:lnTo>
                  <a:lnTo>
                    <a:pt x="8016721" y="1305554"/>
                  </a:lnTo>
                  <a:lnTo>
                    <a:pt x="8028199" y="1305554"/>
                  </a:lnTo>
                  <a:lnTo>
                    <a:pt x="8039629" y="1305554"/>
                  </a:lnTo>
                  <a:lnTo>
                    <a:pt x="8051059" y="1305554"/>
                  </a:lnTo>
                  <a:lnTo>
                    <a:pt x="8062489" y="1305554"/>
                  </a:lnTo>
                  <a:lnTo>
                    <a:pt x="8073919" y="1305554"/>
                  </a:lnTo>
                  <a:lnTo>
                    <a:pt x="8085396" y="1305554"/>
                  </a:lnTo>
                  <a:lnTo>
                    <a:pt x="8096826" y="1305554"/>
                  </a:lnTo>
                  <a:lnTo>
                    <a:pt x="8108256" y="1305554"/>
                  </a:lnTo>
                  <a:lnTo>
                    <a:pt x="8119687" y="1305554"/>
                  </a:lnTo>
                  <a:lnTo>
                    <a:pt x="8131117" y="1305554"/>
                  </a:lnTo>
                  <a:lnTo>
                    <a:pt x="8142594" y="1305554"/>
                  </a:lnTo>
                  <a:lnTo>
                    <a:pt x="8154024" y="1305554"/>
                  </a:lnTo>
                  <a:lnTo>
                    <a:pt x="8165454" y="1305554"/>
                  </a:lnTo>
                  <a:lnTo>
                    <a:pt x="8176884" y="1305554"/>
                  </a:lnTo>
                  <a:lnTo>
                    <a:pt x="8188314" y="1305554"/>
                  </a:lnTo>
                  <a:lnTo>
                    <a:pt x="8199792" y="1305554"/>
                  </a:lnTo>
                  <a:lnTo>
                    <a:pt x="8211222" y="1305554"/>
                  </a:lnTo>
                  <a:lnTo>
                    <a:pt x="8222652" y="1305554"/>
                  </a:lnTo>
                  <a:lnTo>
                    <a:pt x="8234082" y="1305554"/>
                  </a:lnTo>
                  <a:lnTo>
                    <a:pt x="8245512" y="1305554"/>
                  </a:lnTo>
                  <a:lnTo>
                    <a:pt x="8256989" y="1305554"/>
                  </a:lnTo>
                  <a:lnTo>
                    <a:pt x="8268419" y="1305554"/>
                  </a:lnTo>
                  <a:lnTo>
                    <a:pt x="8279850" y="1305554"/>
                  </a:lnTo>
                  <a:lnTo>
                    <a:pt x="8291280" y="1305554"/>
                  </a:lnTo>
                  <a:lnTo>
                    <a:pt x="8302709" y="1305554"/>
                  </a:lnTo>
                  <a:lnTo>
                    <a:pt x="8314187" y="1305554"/>
                  </a:lnTo>
                  <a:lnTo>
                    <a:pt x="8325617" y="1305554"/>
                  </a:lnTo>
                  <a:lnTo>
                    <a:pt x="8337047" y="1305554"/>
                  </a:lnTo>
                  <a:lnTo>
                    <a:pt x="8348477" y="1305554"/>
                  </a:lnTo>
                  <a:lnTo>
                    <a:pt x="8359907" y="1305554"/>
                  </a:lnTo>
                  <a:lnTo>
                    <a:pt x="8371385" y="1305554"/>
                  </a:lnTo>
                  <a:lnTo>
                    <a:pt x="8382815" y="1305554"/>
                  </a:lnTo>
                  <a:lnTo>
                    <a:pt x="8394245" y="1305554"/>
                  </a:lnTo>
                  <a:lnTo>
                    <a:pt x="8405674" y="1305554"/>
                  </a:lnTo>
                  <a:lnTo>
                    <a:pt x="8417104" y="1305554"/>
                  </a:lnTo>
                  <a:lnTo>
                    <a:pt x="8428582" y="1305554"/>
                  </a:lnTo>
                  <a:lnTo>
                    <a:pt x="8440012" y="1305554"/>
                  </a:lnTo>
                  <a:lnTo>
                    <a:pt x="8451442" y="1305554"/>
                  </a:lnTo>
                  <a:lnTo>
                    <a:pt x="8462872" y="1305554"/>
                  </a:lnTo>
                  <a:lnTo>
                    <a:pt x="8474302" y="1305554"/>
                  </a:lnTo>
                  <a:lnTo>
                    <a:pt x="8485780" y="1305554"/>
                  </a:lnTo>
                  <a:lnTo>
                    <a:pt x="8497210" y="1305554"/>
                  </a:lnTo>
                  <a:lnTo>
                    <a:pt x="8508640" y="1305554"/>
                  </a:lnTo>
                  <a:lnTo>
                    <a:pt x="8520069" y="1305554"/>
                  </a:lnTo>
                  <a:lnTo>
                    <a:pt x="8531500" y="1305554"/>
                  </a:lnTo>
                  <a:lnTo>
                    <a:pt x="8542977" y="1305554"/>
                  </a:lnTo>
                  <a:lnTo>
                    <a:pt x="8554407" y="1305554"/>
                  </a:lnTo>
                  <a:lnTo>
                    <a:pt x="8565837" y="1305554"/>
                  </a:lnTo>
                  <a:lnTo>
                    <a:pt x="8577267" y="1305554"/>
                  </a:lnTo>
                  <a:lnTo>
                    <a:pt x="8588697" y="1305554"/>
                  </a:lnTo>
                  <a:lnTo>
                    <a:pt x="8600175" y="1305554"/>
                  </a:lnTo>
                  <a:lnTo>
                    <a:pt x="8611605" y="1305554"/>
                  </a:lnTo>
                  <a:lnTo>
                    <a:pt x="8623035" y="1305554"/>
                  </a:lnTo>
                  <a:lnTo>
                    <a:pt x="8634465" y="1305554"/>
                  </a:lnTo>
                  <a:lnTo>
                    <a:pt x="8645895" y="1305554"/>
                  </a:lnTo>
                  <a:lnTo>
                    <a:pt x="8657373" y="1305554"/>
                  </a:lnTo>
                  <a:lnTo>
                    <a:pt x="8668802" y="1305554"/>
                  </a:lnTo>
                  <a:lnTo>
                    <a:pt x="8680232" y="1305554"/>
                  </a:lnTo>
                  <a:lnTo>
                    <a:pt x="8691662" y="1305554"/>
                  </a:lnTo>
                  <a:lnTo>
                    <a:pt x="8703093" y="1305554"/>
                  </a:lnTo>
                  <a:lnTo>
                    <a:pt x="8714570" y="1305554"/>
                  </a:lnTo>
                  <a:lnTo>
                    <a:pt x="8726000" y="1305554"/>
                  </a:lnTo>
                  <a:lnTo>
                    <a:pt x="8737430" y="1305554"/>
                  </a:lnTo>
                  <a:lnTo>
                    <a:pt x="8748860" y="1305554"/>
                  </a:lnTo>
                  <a:lnTo>
                    <a:pt x="8760290" y="1305554"/>
                  </a:lnTo>
                  <a:lnTo>
                    <a:pt x="8771768" y="1305554"/>
                  </a:lnTo>
                  <a:lnTo>
                    <a:pt x="8783198" y="1305554"/>
                  </a:lnTo>
                  <a:lnTo>
                    <a:pt x="8794628" y="1305554"/>
                  </a:lnTo>
                  <a:lnTo>
                    <a:pt x="8806058" y="1305554"/>
                  </a:lnTo>
                  <a:lnTo>
                    <a:pt x="8817488" y="1305554"/>
                  </a:lnTo>
                  <a:lnTo>
                    <a:pt x="8828918" y="1305554"/>
                  </a:lnTo>
                  <a:lnTo>
                    <a:pt x="8840395" y="1305554"/>
                  </a:lnTo>
                  <a:lnTo>
                    <a:pt x="8851825" y="1305554"/>
                  </a:lnTo>
                  <a:lnTo>
                    <a:pt x="8863256" y="1305554"/>
                  </a:lnTo>
                  <a:lnTo>
                    <a:pt x="8874686" y="1305554"/>
                  </a:lnTo>
                  <a:lnTo>
                    <a:pt x="8886115" y="1305554"/>
                  </a:lnTo>
                  <a:lnTo>
                    <a:pt x="8897593" y="1305554"/>
                  </a:lnTo>
                  <a:lnTo>
                    <a:pt x="8909022" y="1305554"/>
                  </a:lnTo>
                  <a:lnTo>
                    <a:pt x="8920453" y="1305554"/>
                  </a:lnTo>
                  <a:lnTo>
                    <a:pt x="8931883" y="1305554"/>
                  </a:lnTo>
                  <a:lnTo>
                    <a:pt x="8943313" y="1305554"/>
                  </a:lnTo>
                  <a:lnTo>
                    <a:pt x="8954791" y="1305554"/>
                  </a:lnTo>
                  <a:lnTo>
                    <a:pt x="8966220" y="1305554"/>
                  </a:lnTo>
                  <a:lnTo>
                    <a:pt x="8977651" y="1305554"/>
                  </a:lnTo>
                  <a:lnTo>
                    <a:pt x="8989080" y="1305554"/>
                  </a:lnTo>
                  <a:lnTo>
                    <a:pt x="9000511" y="1305554"/>
                  </a:lnTo>
                  <a:lnTo>
                    <a:pt x="9011988" y="1305554"/>
                  </a:lnTo>
                  <a:lnTo>
                    <a:pt x="9023418" y="1305554"/>
                  </a:lnTo>
                  <a:lnTo>
                    <a:pt x="9034849" y="1305554"/>
                  </a:lnTo>
                  <a:lnTo>
                    <a:pt x="9046278" y="1305554"/>
                  </a:lnTo>
                  <a:lnTo>
                    <a:pt x="9057709" y="1305554"/>
                  </a:lnTo>
                  <a:lnTo>
                    <a:pt x="9069186" y="1305554"/>
                  </a:lnTo>
                  <a:lnTo>
                    <a:pt x="9080615" y="1305554"/>
                  </a:lnTo>
                  <a:lnTo>
                    <a:pt x="9092046" y="1305554"/>
                  </a:lnTo>
                  <a:lnTo>
                    <a:pt x="9103476" y="1305554"/>
                  </a:lnTo>
                  <a:lnTo>
                    <a:pt x="9114906" y="1305554"/>
                  </a:lnTo>
                  <a:lnTo>
                    <a:pt x="9126384" y="1305554"/>
                  </a:lnTo>
                  <a:lnTo>
                    <a:pt x="9137813" y="1305554"/>
                  </a:lnTo>
                  <a:lnTo>
                    <a:pt x="9149244" y="1305554"/>
                  </a:lnTo>
                  <a:lnTo>
                    <a:pt x="9160673" y="1305554"/>
                  </a:lnTo>
                  <a:lnTo>
                    <a:pt x="9172104" y="1305554"/>
                  </a:lnTo>
                  <a:lnTo>
                    <a:pt x="9183581" y="1305554"/>
                  </a:lnTo>
                  <a:lnTo>
                    <a:pt x="9195011" y="1305554"/>
                  </a:lnTo>
                  <a:lnTo>
                    <a:pt x="9206442" y="1305554"/>
                  </a:lnTo>
                  <a:lnTo>
                    <a:pt x="9217871" y="1305554"/>
                  </a:lnTo>
                  <a:lnTo>
                    <a:pt x="9229301" y="1305554"/>
                  </a:lnTo>
                  <a:lnTo>
                    <a:pt x="9240779" y="1305554"/>
                  </a:lnTo>
                  <a:lnTo>
                    <a:pt x="9252209" y="1305554"/>
                  </a:lnTo>
                  <a:lnTo>
                    <a:pt x="9263639" y="1305554"/>
                  </a:lnTo>
                  <a:lnTo>
                    <a:pt x="9275069" y="1305554"/>
                  </a:lnTo>
                  <a:lnTo>
                    <a:pt x="9286498" y="1305554"/>
                  </a:lnTo>
                  <a:lnTo>
                    <a:pt x="9297977" y="1305554"/>
                  </a:lnTo>
                  <a:lnTo>
                    <a:pt x="9309406" y="1305554"/>
                  </a:lnTo>
                  <a:lnTo>
                    <a:pt x="9320837" y="1305554"/>
                  </a:lnTo>
                  <a:lnTo>
                    <a:pt x="9332266" y="1305554"/>
                  </a:lnTo>
                  <a:lnTo>
                    <a:pt x="9343696" y="1305554"/>
                  </a:lnTo>
                  <a:lnTo>
                    <a:pt x="9355174" y="1305554"/>
                  </a:lnTo>
                  <a:lnTo>
                    <a:pt x="9366604" y="1305554"/>
                  </a:lnTo>
                  <a:lnTo>
                    <a:pt x="9378035" y="1305554"/>
                  </a:lnTo>
                  <a:lnTo>
                    <a:pt x="9389464" y="1305554"/>
                  </a:lnTo>
                  <a:lnTo>
                    <a:pt x="9400894" y="1305554"/>
                  </a:lnTo>
                  <a:lnTo>
                    <a:pt x="9412372" y="1305554"/>
                  </a:lnTo>
                  <a:lnTo>
                    <a:pt x="9423802" y="1305554"/>
                  </a:lnTo>
                  <a:lnTo>
                    <a:pt x="9435232" y="1305554"/>
                  </a:lnTo>
                  <a:lnTo>
                    <a:pt x="9446662" y="1305554"/>
                  </a:lnTo>
                  <a:lnTo>
                    <a:pt x="9458091" y="1305554"/>
                  </a:lnTo>
                  <a:lnTo>
                    <a:pt x="9469570" y="1305554"/>
                  </a:lnTo>
                  <a:lnTo>
                    <a:pt x="9480999" y="1305554"/>
                  </a:lnTo>
                  <a:lnTo>
                    <a:pt x="9492429" y="1305554"/>
                  </a:lnTo>
                  <a:lnTo>
                    <a:pt x="9503859" y="1305554"/>
                  </a:lnTo>
                  <a:lnTo>
                    <a:pt x="9515289" y="1305554"/>
                  </a:lnTo>
                  <a:lnTo>
                    <a:pt x="9526767" y="1305554"/>
                  </a:lnTo>
                  <a:lnTo>
                    <a:pt x="9538197" y="1305554"/>
                  </a:lnTo>
                  <a:lnTo>
                    <a:pt x="9549626" y="1305554"/>
                  </a:lnTo>
                  <a:lnTo>
                    <a:pt x="9561057" y="1305554"/>
                  </a:lnTo>
                  <a:lnTo>
                    <a:pt x="9572487" y="1305554"/>
                  </a:lnTo>
                  <a:lnTo>
                    <a:pt x="9583965" y="1305554"/>
                  </a:lnTo>
                  <a:lnTo>
                    <a:pt x="9595395" y="1305554"/>
                  </a:lnTo>
                  <a:lnTo>
                    <a:pt x="9606824" y="1305554"/>
                  </a:lnTo>
                  <a:lnTo>
                    <a:pt x="9618255" y="1305554"/>
                  </a:lnTo>
                  <a:lnTo>
                    <a:pt x="9629684" y="1305554"/>
                  </a:lnTo>
                  <a:lnTo>
                    <a:pt x="9641163" y="1305554"/>
                  </a:lnTo>
                  <a:lnTo>
                    <a:pt x="9652592" y="1305554"/>
                  </a:lnTo>
                  <a:lnTo>
                    <a:pt x="9664022" y="1305554"/>
                  </a:lnTo>
                  <a:lnTo>
                    <a:pt x="9675452" y="1305554"/>
                  </a:lnTo>
                  <a:lnTo>
                    <a:pt x="9686882" y="1305554"/>
                  </a:lnTo>
                  <a:lnTo>
                    <a:pt x="9698360" y="1305554"/>
                  </a:lnTo>
                  <a:lnTo>
                    <a:pt x="9709790" y="1305554"/>
                  </a:lnTo>
                  <a:lnTo>
                    <a:pt x="9721219" y="1305554"/>
                  </a:lnTo>
                  <a:lnTo>
                    <a:pt x="9732650" y="1305554"/>
                  </a:lnTo>
                  <a:lnTo>
                    <a:pt x="9744080" y="1305554"/>
                  </a:lnTo>
                  <a:lnTo>
                    <a:pt x="9755557" y="1305554"/>
                  </a:lnTo>
                  <a:lnTo>
                    <a:pt x="9766988" y="1305554"/>
                  </a:lnTo>
                  <a:lnTo>
                    <a:pt x="9778417" y="1305554"/>
                  </a:lnTo>
                  <a:lnTo>
                    <a:pt x="9789848" y="1305554"/>
                  </a:lnTo>
                  <a:lnTo>
                    <a:pt x="9801277" y="1305554"/>
                  </a:lnTo>
                  <a:lnTo>
                    <a:pt x="9812755" y="1305554"/>
                  </a:lnTo>
                  <a:lnTo>
                    <a:pt x="9824185" y="1305554"/>
                  </a:lnTo>
                  <a:lnTo>
                    <a:pt x="9835615" y="1305554"/>
                  </a:lnTo>
                  <a:lnTo>
                    <a:pt x="9847045" y="1305554"/>
                  </a:lnTo>
                  <a:lnTo>
                    <a:pt x="9858475" y="1305554"/>
                  </a:lnTo>
                  <a:lnTo>
                    <a:pt x="9869952" y="1305554"/>
                  </a:lnTo>
                  <a:lnTo>
                    <a:pt x="9881383" y="1305554"/>
                  </a:lnTo>
                  <a:lnTo>
                    <a:pt x="9892812" y="1305554"/>
                  </a:lnTo>
                  <a:lnTo>
                    <a:pt x="9904243" y="1305554"/>
                  </a:lnTo>
                  <a:lnTo>
                    <a:pt x="9915673" y="1305554"/>
                  </a:lnTo>
                  <a:lnTo>
                    <a:pt x="9927102" y="1305554"/>
                  </a:lnTo>
                  <a:lnTo>
                    <a:pt x="9938581" y="1305554"/>
                  </a:lnTo>
                  <a:lnTo>
                    <a:pt x="9950010" y="1305554"/>
                  </a:lnTo>
                  <a:lnTo>
                    <a:pt x="9961441" y="1305554"/>
                  </a:lnTo>
                  <a:lnTo>
                    <a:pt x="9972870" y="1305554"/>
                  </a:lnTo>
                  <a:lnTo>
                    <a:pt x="9984300" y="1305554"/>
                  </a:lnTo>
                  <a:lnTo>
                    <a:pt x="9995778" y="1305554"/>
                  </a:lnTo>
                  <a:lnTo>
                    <a:pt x="10007208" y="1305554"/>
                  </a:lnTo>
                  <a:lnTo>
                    <a:pt x="10018638" y="1305554"/>
                  </a:lnTo>
                  <a:lnTo>
                    <a:pt x="10030068" y="1305554"/>
                  </a:lnTo>
                  <a:lnTo>
                    <a:pt x="10041498" y="1305554"/>
                  </a:lnTo>
                  <a:lnTo>
                    <a:pt x="10052976" y="1305554"/>
                  </a:lnTo>
                  <a:lnTo>
                    <a:pt x="10064405" y="1305554"/>
                  </a:lnTo>
                  <a:lnTo>
                    <a:pt x="10075835" y="1305554"/>
                  </a:lnTo>
                  <a:lnTo>
                    <a:pt x="10087266" y="1305554"/>
                  </a:lnTo>
                  <a:lnTo>
                    <a:pt x="10098695" y="1305554"/>
                  </a:lnTo>
                  <a:lnTo>
                    <a:pt x="10110174" y="1305554"/>
                  </a:lnTo>
                  <a:lnTo>
                    <a:pt x="10121603" y="1305554"/>
                  </a:lnTo>
                  <a:lnTo>
                    <a:pt x="10133033" y="1305554"/>
                  </a:lnTo>
                  <a:lnTo>
                    <a:pt x="10144463" y="1305554"/>
                  </a:lnTo>
                  <a:lnTo>
                    <a:pt x="10155893" y="1305554"/>
                  </a:lnTo>
                  <a:lnTo>
                    <a:pt x="10167371" y="1305554"/>
                  </a:lnTo>
                  <a:lnTo>
                    <a:pt x="10178801" y="1305554"/>
                  </a:lnTo>
                  <a:lnTo>
                    <a:pt x="10190230" y="1305554"/>
                  </a:lnTo>
                  <a:lnTo>
                    <a:pt x="10201661" y="1305554"/>
                  </a:lnTo>
                  <a:lnTo>
                    <a:pt x="10213091" y="1305554"/>
                  </a:lnTo>
                  <a:lnTo>
                    <a:pt x="10224569" y="1305554"/>
                  </a:lnTo>
                  <a:lnTo>
                    <a:pt x="10235998" y="1305554"/>
                  </a:lnTo>
                  <a:lnTo>
                    <a:pt x="10247428" y="1305554"/>
                  </a:lnTo>
                  <a:lnTo>
                    <a:pt x="10258859" y="1305554"/>
                  </a:lnTo>
                  <a:lnTo>
                    <a:pt x="10270288" y="1305554"/>
                  </a:lnTo>
                  <a:lnTo>
                    <a:pt x="10281767" y="1305554"/>
                  </a:lnTo>
                  <a:lnTo>
                    <a:pt x="10293196" y="1305554"/>
                  </a:lnTo>
                  <a:lnTo>
                    <a:pt x="10304626" y="1305554"/>
                  </a:lnTo>
                  <a:lnTo>
                    <a:pt x="10316056" y="1305554"/>
                  </a:lnTo>
                  <a:lnTo>
                    <a:pt x="10327486" y="1305554"/>
                  </a:lnTo>
                  <a:lnTo>
                    <a:pt x="10338963" y="1305554"/>
                  </a:lnTo>
                  <a:lnTo>
                    <a:pt x="10350394" y="1305554"/>
                  </a:lnTo>
                  <a:lnTo>
                    <a:pt x="10361823" y="1305554"/>
                  </a:lnTo>
                  <a:lnTo>
                    <a:pt x="10373254" y="1305554"/>
                  </a:lnTo>
                  <a:lnTo>
                    <a:pt x="10384684" y="1305554"/>
                  </a:lnTo>
                  <a:lnTo>
                    <a:pt x="10396161" y="1305554"/>
                  </a:lnTo>
                  <a:lnTo>
                    <a:pt x="10407591" y="1305554"/>
                  </a:lnTo>
                  <a:lnTo>
                    <a:pt x="10419021" y="1305554"/>
                  </a:lnTo>
                  <a:lnTo>
                    <a:pt x="10430452" y="1305554"/>
                  </a:lnTo>
                  <a:lnTo>
                    <a:pt x="10441881" y="1305554"/>
                  </a:lnTo>
                  <a:lnTo>
                    <a:pt x="10453358" y="1305554"/>
                  </a:lnTo>
                  <a:lnTo>
                    <a:pt x="10464789" y="1305554"/>
                  </a:lnTo>
                  <a:lnTo>
                    <a:pt x="10476219" y="1305554"/>
                  </a:lnTo>
                  <a:lnTo>
                    <a:pt x="10487649" y="1305554"/>
                  </a:lnTo>
                  <a:lnTo>
                    <a:pt x="10499079" y="1305554"/>
                  </a:lnTo>
                  <a:lnTo>
                    <a:pt x="10510556" y="1305554"/>
                  </a:lnTo>
                  <a:lnTo>
                    <a:pt x="10521987" y="1305554"/>
                  </a:lnTo>
                  <a:lnTo>
                    <a:pt x="10533416" y="1305554"/>
                  </a:lnTo>
                  <a:lnTo>
                    <a:pt x="10544847" y="1305554"/>
                  </a:lnTo>
                  <a:lnTo>
                    <a:pt x="10556277" y="1305554"/>
                  </a:lnTo>
                  <a:lnTo>
                    <a:pt x="10567754" y="1305554"/>
                  </a:lnTo>
                  <a:lnTo>
                    <a:pt x="10579184" y="1305554"/>
                  </a:lnTo>
                  <a:lnTo>
                    <a:pt x="10590614" y="1305554"/>
                  </a:lnTo>
                  <a:lnTo>
                    <a:pt x="10602045" y="1305554"/>
                  </a:lnTo>
                  <a:lnTo>
                    <a:pt x="10613474" y="1305554"/>
                  </a:lnTo>
                  <a:lnTo>
                    <a:pt x="10624951" y="1305554"/>
                  </a:lnTo>
                  <a:lnTo>
                    <a:pt x="10636382" y="1305554"/>
                  </a:lnTo>
                  <a:lnTo>
                    <a:pt x="10647812" y="1305554"/>
                  </a:lnTo>
                  <a:lnTo>
                    <a:pt x="10659241" y="1305554"/>
                  </a:lnTo>
                  <a:lnTo>
                    <a:pt x="10670672" y="1305554"/>
                  </a:lnTo>
                  <a:lnTo>
                    <a:pt x="10682149" y="1305554"/>
                  </a:lnTo>
                  <a:lnTo>
                    <a:pt x="10693580" y="1305554"/>
                  </a:lnTo>
                  <a:lnTo>
                    <a:pt x="10705009" y="1305554"/>
                  </a:lnTo>
                  <a:lnTo>
                    <a:pt x="10716439" y="1305554"/>
                  </a:lnTo>
                  <a:lnTo>
                    <a:pt x="10727870" y="1305554"/>
                  </a:lnTo>
                  <a:lnTo>
                    <a:pt x="10739347" y="1305554"/>
                  </a:lnTo>
                  <a:lnTo>
                    <a:pt x="10750778" y="1305554"/>
                  </a:lnTo>
                  <a:lnTo>
                    <a:pt x="10762207" y="1305554"/>
                  </a:lnTo>
                  <a:lnTo>
                    <a:pt x="10773637" y="1305554"/>
                  </a:lnTo>
                  <a:lnTo>
                    <a:pt x="10785067" y="1305554"/>
                  </a:lnTo>
                  <a:lnTo>
                    <a:pt x="10796544" y="1305554"/>
                  </a:lnTo>
                  <a:lnTo>
                    <a:pt x="10807975" y="1305554"/>
                  </a:lnTo>
                  <a:lnTo>
                    <a:pt x="10819405" y="1305554"/>
                  </a:lnTo>
                  <a:lnTo>
                    <a:pt x="10830834" y="1305554"/>
                  </a:lnTo>
                  <a:lnTo>
                    <a:pt x="10842265" y="1305554"/>
                  </a:lnTo>
                  <a:lnTo>
                    <a:pt x="10853742" y="1305554"/>
                  </a:lnTo>
                  <a:lnTo>
                    <a:pt x="10865173" y="1305554"/>
                  </a:lnTo>
                  <a:lnTo>
                    <a:pt x="10876602" y="1305554"/>
                  </a:lnTo>
                  <a:lnTo>
                    <a:pt x="10888032" y="1305554"/>
                  </a:lnTo>
                  <a:lnTo>
                    <a:pt x="10899463" y="1305554"/>
                  </a:lnTo>
                  <a:lnTo>
                    <a:pt x="10910892" y="1305554"/>
                  </a:lnTo>
                  <a:lnTo>
                    <a:pt x="10922369" y="1305554"/>
                  </a:lnTo>
                  <a:lnTo>
                    <a:pt x="10933800" y="1305554"/>
                  </a:lnTo>
                  <a:lnTo>
                    <a:pt x="10945230" y="1305554"/>
                  </a:lnTo>
                  <a:lnTo>
                    <a:pt x="10956660" y="1305554"/>
                  </a:lnTo>
                  <a:lnTo>
                    <a:pt x="10968090" y="1305554"/>
                  </a:lnTo>
                  <a:lnTo>
                    <a:pt x="10979567" y="1305554"/>
                  </a:lnTo>
                  <a:lnTo>
                    <a:pt x="10990998" y="1305554"/>
                  </a:lnTo>
                  <a:lnTo>
                    <a:pt x="11002427" y="1305554"/>
                  </a:lnTo>
                  <a:lnTo>
                    <a:pt x="11013858" y="1305554"/>
                  </a:lnTo>
                  <a:lnTo>
                    <a:pt x="11025287" y="1305554"/>
                  </a:lnTo>
                  <a:lnTo>
                    <a:pt x="11036765" y="1305554"/>
                  </a:lnTo>
                  <a:lnTo>
                    <a:pt x="11048195" y="1305554"/>
                  </a:lnTo>
                  <a:lnTo>
                    <a:pt x="11059625" y="1305554"/>
                  </a:lnTo>
                  <a:lnTo>
                    <a:pt x="11071056" y="1305554"/>
                  </a:lnTo>
                  <a:lnTo>
                    <a:pt x="11082485" y="1305554"/>
                  </a:lnTo>
                  <a:lnTo>
                    <a:pt x="11093962" y="1305554"/>
                  </a:lnTo>
                  <a:lnTo>
                    <a:pt x="11105393" y="1305554"/>
                  </a:lnTo>
                  <a:lnTo>
                    <a:pt x="11116823" y="1305554"/>
                  </a:lnTo>
                  <a:lnTo>
                    <a:pt x="11128253" y="1305554"/>
                  </a:lnTo>
                  <a:lnTo>
                    <a:pt x="11139683" y="1305554"/>
                  </a:lnTo>
                  <a:lnTo>
                    <a:pt x="11151160" y="1305554"/>
                  </a:lnTo>
                  <a:lnTo>
                    <a:pt x="11162591" y="1305554"/>
                  </a:lnTo>
                  <a:lnTo>
                    <a:pt x="11174020" y="1305554"/>
                  </a:lnTo>
                  <a:lnTo>
                    <a:pt x="11185451" y="1305554"/>
                  </a:lnTo>
                  <a:lnTo>
                    <a:pt x="11196881" y="1305554"/>
                  </a:lnTo>
                  <a:lnTo>
                    <a:pt x="11208358" y="1305554"/>
                  </a:lnTo>
                  <a:lnTo>
                    <a:pt x="11218359" y="1305554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19FDB559-927A-C340-8257-A689BC16D3BD}"/>
                </a:ext>
              </a:extLst>
            </p:cNvPr>
            <p:cNvSpPr/>
            <p:nvPr/>
          </p:nvSpPr>
          <p:spPr>
            <a:xfrm>
              <a:off x="851149" y="5194835"/>
              <a:ext cx="11218359" cy="905927"/>
            </a:xfrm>
            <a:custGeom>
              <a:avLst/>
              <a:gdLst>
                <a:gd name="connsiteX0" fmla="*/ 0 w 11218359"/>
                <a:gd name="connsiteY0" fmla="*/ 905928 h 905927"/>
                <a:gd name="connsiteX1" fmla="*/ 9149 w 11218359"/>
                <a:gd name="connsiteY1" fmla="*/ 905928 h 905927"/>
                <a:gd name="connsiteX2" fmla="*/ 20588 w 11218359"/>
                <a:gd name="connsiteY2" fmla="*/ 905928 h 905927"/>
                <a:gd name="connsiteX3" fmla="*/ 32028 w 11218359"/>
                <a:gd name="connsiteY3" fmla="*/ 905928 h 905927"/>
                <a:gd name="connsiteX4" fmla="*/ 43467 w 11218359"/>
                <a:gd name="connsiteY4" fmla="*/ 905928 h 905927"/>
                <a:gd name="connsiteX5" fmla="*/ 54907 w 11218359"/>
                <a:gd name="connsiteY5" fmla="*/ 905928 h 905927"/>
                <a:gd name="connsiteX6" fmla="*/ 66346 w 11218359"/>
                <a:gd name="connsiteY6" fmla="*/ 905928 h 905927"/>
                <a:gd name="connsiteX7" fmla="*/ 77786 w 11218359"/>
                <a:gd name="connsiteY7" fmla="*/ 905928 h 905927"/>
                <a:gd name="connsiteX8" fmla="*/ 89225 w 11218359"/>
                <a:gd name="connsiteY8" fmla="*/ 905928 h 905927"/>
                <a:gd name="connsiteX9" fmla="*/ 100665 w 11218359"/>
                <a:gd name="connsiteY9" fmla="*/ 905928 h 905927"/>
                <a:gd name="connsiteX10" fmla="*/ 112104 w 11218359"/>
                <a:gd name="connsiteY10" fmla="*/ 905928 h 905927"/>
                <a:gd name="connsiteX11" fmla="*/ 123544 w 11218359"/>
                <a:gd name="connsiteY11" fmla="*/ 905928 h 905927"/>
                <a:gd name="connsiteX12" fmla="*/ 134979 w 11218359"/>
                <a:gd name="connsiteY12" fmla="*/ 905928 h 905927"/>
                <a:gd name="connsiteX13" fmla="*/ 146423 w 11218359"/>
                <a:gd name="connsiteY13" fmla="*/ 905928 h 905927"/>
                <a:gd name="connsiteX14" fmla="*/ 157858 w 11218359"/>
                <a:gd name="connsiteY14" fmla="*/ 905928 h 905927"/>
                <a:gd name="connsiteX15" fmla="*/ 169297 w 11218359"/>
                <a:gd name="connsiteY15" fmla="*/ 905928 h 905927"/>
                <a:gd name="connsiteX16" fmla="*/ 180737 w 11218359"/>
                <a:gd name="connsiteY16" fmla="*/ 905928 h 905927"/>
                <a:gd name="connsiteX17" fmla="*/ 192176 w 11218359"/>
                <a:gd name="connsiteY17" fmla="*/ 905928 h 905927"/>
                <a:gd name="connsiteX18" fmla="*/ 203616 w 11218359"/>
                <a:gd name="connsiteY18" fmla="*/ 905928 h 905927"/>
                <a:gd name="connsiteX19" fmla="*/ 215055 w 11218359"/>
                <a:gd name="connsiteY19" fmla="*/ 905928 h 905927"/>
                <a:gd name="connsiteX20" fmla="*/ 226495 w 11218359"/>
                <a:gd name="connsiteY20" fmla="*/ 905928 h 905927"/>
                <a:gd name="connsiteX21" fmla="*/ 237935 w 11218359"/>
                <a:gd name="connsiteY21" fmla="*/ 905928 h 905927"/>
                <a:gd name="connsiteX22" fmla="*/ 249374 w 11218359"/>
                <a:gd name="connsiteY22" fmla="*/ 905928 h 905927"/>
                <a:gd name="connsiteX23" fmla="*/ 260814 w 11218359"/>
                <a:gd name="connsiteY23" fmla="*/ 905928 h 905927"/>
                <a:gd name="connsiteX24" fmla="*/ 272253 w 11218359"/>
                <a:gd name="connsiteY24" fmla="*/ 905928 h 905927"/>
                <a:gd name="connsiteX25" fmla="*/ 283693 w 11218359"/>
                <a:gd name="connsiteY25" fmla="*/ 905928 h 905927"/>
                <a:gd name="connsiteX26" fmla="*/ 295132 w 11218359"/>
                <a:gd name="connsiteY26" fmla="*/ 905928 h 905927"/>
                <a:gd name="connsiteX27" fmla="*/ 306572 w 11218359"/>
                <a:gd name="connsiteY27" fmla="*/ 905928 h 905927"/>
                <a:gd name="connsiteX28" fmla="*/ 318011 w 11218359"/>
                <a:gd name="connsiteY28" fmla="*/ 905928 h 905927"/>
                <a:gd name="connsiteX29" fmla="*/ 329451 w 11218359"/>
                <a:gd name="connsiteY29" fmla="*/ 905928 h 905927"/>
                <a:gd name="connsiteX30" fmla="*/ 340890 w 11218359"/>
                <a:gd name="connsiteY30" fmla="*/ 905928 h 905927"/>
                <a:gd name="connsiteX31" fmla="*/ 352330 w 11218359"/>
                <a:gd name="connsiteY31" fmla="*/ 905928 h 905927"/>
                <a:gd name="connsiteX32" fmla="*/ 363769 w 11218359"/>
                <a:gd name="connsiteY32" fmla="*/ 905928 h 905927"/>
                <a:gd name="connsiteX33" fmla="*/ 375209 w 11218359"/>
                <a:gd name="connsiteY33" fmla="*/ 905928 h 905927"/>
                <a:gd name="connsiteX34" fmla="*/ 386648 w 11218359"/>
                <a:gd name="connsiteY34" fmla="*/ 905928 h 905927"/>
                <a:gd name="connsiteX35" fmla="*/ 398088 w 11218359"/>
                <a:gd name="connsiteY35" fmla="*/ 905928 h 905927"/>
                <a:gd name="connsiteX36" fmla="*/ 409527 w 11218359"/>
                <a:gd name="connsiteY36" fmla="*/ 905928 h 905927"/>
                <a:gd name="connsiteX37" fmla="*/ 420967 w 11218359"/>
                <a:gd name="connsiteY37" fmla="*/ 905928 h 905927"/>
                <a:gd name="connsiteX38" fmla="*/ 432406 w 11218359"/>
                <a:gd name="connsiteY38" fmla="*/ 905928 h 905927"/>
                <a:gd name="connsiteX39" fmla="*/ 443846 w 11218359"/>
                <a:gd name="connsiteY39" fmla="*/ 905928 h 905927"/>
                <a:gd name="connsiteX40" fmla="*/ 455285 w 11218359"/>
                <a:gd name="connsiteY40" fmla="*/ 905928 h 905927"/>
                <a:gd name="connsiteX41" fmla="*/ 466725 w 11218359"/>
                <a:gd name="connsiteY41" fmla="*/ 905928 h 905927"/>
                <a:gd name="connsiteX42" fmla="*/ 478165 w 11218359"/>
                <a:gd name="connsiteY42" fmla="*/ 905928 h 905927"/>
                <a:gd name="connsiteX43" fmla="*/ 489604 w 11218359"/>
                <a:gd name="connsiteY43" fmla="*/ 905928 h 905927"/>
                <a:gd name="connsiteX44" fmla="*/ 501044 w 11218359"/>
                <a:gd name="connsiteY44" fmla="*/ 905928 h 905927"/>
                <a:gd name="connsiteX45" fmla="*/ 512483 w 11218359"/>
                <a:gd name="connsiteY45" fmla="*/ 905928 h 905927"/>
                <a:gd name="connsiteX46" fmla="*/ 523923 w 11218359"/>
                <a:gd name="connsiteY46" fmla="*/ 905928 h 905927"/>
                <a:gd name="connsiteX47" fmla="*/ 535362 w 11218359"/>
                <a:gd name="connsiteY47" fmla="*/ 905928 h 905927"/>
                <a:gd name="connsiteX48" fmla="*/ 546802 w 11218359"/>
                <a:gd name="connsiteY48" fmla="*/ 905928 h 905927"/>
                <a:gd name="connsiteX49" fmla="*/ 558241 w 11218359"/>
                <a:gd name="connsiteY49" fmla="*/ 905928 h 905927"/>
                <a:gd name="connsiteX50" fmla="*/ 569681 w 11218359"/>
                <a:gd name="connsiteY50" fmla="*/ 905928 h 905927"/>
                <a:gd name="connsiteX51" fmla="*/ 581120 w 11218359"/>
                <a:gd name="connsiteY51" fmla="*/ 905928 h 905927"/>
                <a:gd name="connsiteX52" fmla="*/ 592560 w 11218359"/>
                <a:gd name="connsiteY52" fmla="*/ 905928 h 905927"/>
                <a:gd name="connsiteX53" fmla="*/ 603999 w 11218359"/>
                <a:gd name="connsiteY53" fmla="*/ 905928 h 905927"/>
                <a:gd name="connsiteX54" fmla="*/ 615439 w 11218359"/>
                <a:gd name="connsiteY54" fmla="*/ 905928 h 905927"/>
                <a:gd name="connsiteX55" fmla="*/ 626878 w 11218359"/>
                <a:gd name="connsiteY55" fmla="*/ 905928 h 905927"/>
                <a:gd name="connsiteX56" fmla="*/ 638318 w 11218359"/>
                <a:gd name="connsiteY56" fmla="*/ 905928 h 905927"/>
                <a:gd name="connsiteX57" fmla="*/ 649757 w 11218359"/>
                <a:gd name="connsiteY57" fmla="*/ 905928 h 905927"/>
                <a:gd name="connsiteX58" fmla="*/ 661192 w 11218359"/>
                <a:gd name="connsiteY58" fmla="*/ 905928 h 905927"/>
                <a:gd name="connsiteX59" fmla="*/ 672632 w 11218359"/>
                <a:gd name="connsiteY59" fmla="*/ 905928 h 905927"/>
                <a:gd name="connsiteX60" fmla="*/ 684071 w 11218359"/>
                <a:gd name="connsiteY60" fmla="*/ 905928 h 905927"/>
                <a:gd name="connsiteX61" fmla="*/ 695511 w 11218359"/>
                <a:gd name="connsiteY61" fmla="*/ 905928 h 905927"/>
                <a:gd name="connsiteX62" fmla="*/ 706950 w 11218359"/>
                <a:gd name="connsiteY62" fmla="*/ 905928 h 905927"/>
                <a:gd name="connsiteX63" fmla="*/ 718390 w 11218359"/>
                <a:gd name="connsiteY63" fmla="*/ 905928 h 905927"/>
                <a:gd name="connsiteX64" fmla="*/ 729829 w 11218359"/>
                <a:gd name="connsiteY64" fmla="*/ 905928 h 905927"/>
                <a:gd name="connsiteX65" fmla="*/ 741269 w 11218359"/>
                <a:gd name="connsiteY65" fmla="*/ 905928 h 905927"/>
                <a:gd name="connsiteX66" fmla="*/ 752708 w 11218359"/>
                <a:gd name="connsiteY66" fmla="*/ 905928 h 905927"/>
                <a:gd name="connsiteX67" fmla="*/ 764148 w 11218359"/>
                <a:gd name="connsiteY67" fmla="*/ 905928 h 905927"/>
                <a:gd name="connsiteX68" fmla="*/ 775587 w 11218359"/>
                <a:gd name="connsiteY68" fmla="*/ 905928 h 905927"/>
                <a:gd name="connsiteX69" fmla="*/ 787027 w 11218359"/>
                <a:gd name="connsiteY69" fmla="*/ 905928 h 905927"/>
                <a:gd name="connsiteX70" fmla="*/ 798467 w 11218359"/>
                <a:gd name="connsiteY70" fmla="*/ 905928 h 905927"/>
                <a:gd name="connsiteX71" fmla="*/ 809906 w 11218359"/>
                <a:gd name="connsiteY71" fmla="*/ 905928 h 905927"/>
                <a:gd name="connsiteX72" fmla="*/ 821346 w 11218359"/>
                <a:gd name="connsiteY72" fmla="*/ 905928 h 905927"/>
                <a:gd name="connsiteX73" fmla="*/ 832785 w 11218359"/>
                <a:gd name="connsiteY73" fmla="*/ 905928 h 905927"/>
                <a:gd name="connsiteX74" fmla="*/ 844225 w 11218359"/>
                <a:gd name="connsiteY74" fmla="*/ 905928 h 905927"/>
                <a:gd name="connsiteX75" fmla="*/ 855664 w 11218359"/>
                <a:gd name="connsiteY75" fmla="*/ 905928 h 905927"/>
                <a:gd name="connsiteX76" fmla="*/ 867104 w 11218359"/>
                <a:gd name="connsiteY76" fmla="*/ 905928 h 905927"/>
                <a:gd name="connsiteX77" fmla="*/ 878543 w 11218359"/>
                <a:gd name="connsiteY77" fmla="*/ 905928 h 905927"/>
                <a:gd name="connsiteX78" fmla="*/ 889983 w 11218359"/>
                <a:gd name="connsiteY78" fmla="*/ 905928 h 905927"/>
                <a:gd name="connsiteX79" fmla="*/ 901422 w 11218359"/>
                <a:gd name="connsiteY79" fmla="*/ 905928 h 905927"/>
                <a:gd name="connsiteX80" fmla="*/ 912862 w 11218359"/>
                <a:gd name="connsiteY80" fmla="*/ 905928 h 905927"/>
                <a:gd name="connsiteX81" fmla="*/ 924301 w 11218359"/>
                <a:gd name="connsiteY81" fmla="*/ 905928 h 905927"/>
                <a:gd name="connsiteX82" fmla="*/ 935741 w 11218359"/>
                <a:gd name="connsiteY82" fmla="*/ 905928 h 905927"/>
                <a:gd name="connsiteX83" fmla="*/ 947180 w 11218359"/>
                <a:gd name="connsiteY83" fmla="*/ 905928 h 905927"/>
                <a:gd name="connsiteX84" fmla="*/ 958620 w 11218359"/>
                <a:gd name="connsiteY84" fmla="*/ 905928 h 905927"/>
                <a:gd name="connsiteX85" fmla="*/ 970059 w 11218359"/>
                <a:gd name="connsiteY85" fmla="*/ 905928 h 905927"/>
                <a:gd name="connsiteX86" fmla="*/ 981499 w 11218359"/>
                <a:gd name="connsiteY86" fmla="*/ 905928 h 905927"/>
                <a:gd name="connsiteX87" fmla="*/ 992938 w 11218359"/>
                <a:gd name="connsiteY87" fmla="*/ 905928 h 905927"/>
                <a:gd name="connsiteX88" fmla="*/ 1004378 w 11218359"/>
                <a:gd name="connsiteY88" fmla="*/ 905928 h 905927"/>
                <a:gd name="connsiteX89" fmla="*/ 1015818 w 11218359"/>
                <a:gd name="connsiteY89" fmla="*/ 905928 h 905927"/>
                <a:gd name="connsiteX90" fmla="*/ 1027257 w 11218359"/>
                <a:gd name="connsiteY90" fmla="*/ 905928 h 905927"/>
                <a:gd name="connsiteX91" fmla="*/ 1038697 w 11218359"/>
                <a:gd name="connsiteY91" fmla="*/ 905928 h 905927"/>
                <a:gd name="connsiteX92" fmla="*/ 1050136 w 11218359"/>
                <a:gd name="connsiteY92" fmla="*/ 905928 h 905927"/>
                <a:gd name="connsiteX93" fmla="*/ 1061576 w 11218359"/>
                <a:gd name="connsiteY93" fmla="*/ 905928 h 905927"/>
                <a:gd name="connsiteX94" fmla="*/ 1073015 w 11218359"/>
                <a:gd name="connsiteY94" fmla="*/ 905928 h 905927"/>
                <a:gd name="connsiteX95" fmla="*/ 1084455 w 11218359"/>
                <a:gd name="connsiteY95" fmla="*/ 905928 h 905927"/>
                <a:gd name="connsiteX96" fmla="*/ 1095894 w 11218359"/>
                <a:gd name="connsiteY96" fmla="*/ 905928 h 905927"/>
                <a:gd name="connsiteX97" fmla="*/ 1107334 w 11218359"/>
                <a:gd name="connsiteY97" fmla="*/ 905928 h 905927"/>
                <a:gd name="connsiteX98" fmla="*/ 1118773 w 11218359"/>
                <a:gd name="connsiteY98" fmla="*/ 905928 h 905927"/>
                <a:gd name="connsiteX99" fmla="*/ 1130213 w 11218359"/>
                <a:gd name="connsiteY99" fmla="*/ 905928 h 905927"/>
                <a:gd name="connsiteX100" fmla="*/ 1141652 w 11218359"/>
                <a:gd name="connsiteY100" fmla="*/ 905928 h 905927"/>
                <a:gd name="connsiteX101" fmla="*/ 1153092 w 11218359"/>
                <a:gd name="connsiteY101" fmla="*/ 905928 h 905927"/>
                <a:gd name="connsiteX102" fmla="*/ 1164531 w 11218359"/>
                <a:gd name="connsiteY102" fmla="*/ 905928 h 905927"/>
                <a:gd name="connsiteX103" fmla="*/ 1175971 w 11218359"/>
                <a:gd name="connsiteY103" fmla="*/ 905928 h 905927"/>
                <a:gd name="connsiteX104" fmla="*/ 1187406 w 11218359"/>
                <a:gd name="connsiteY104" fmla="*/ 905928 h 905927"/>
                <a:gd name="connsiteX105" fmla="*/ 1198845 w 11218359"/>
                <a:gd name="connsiteY105" fmla="*/ 905928 h 905927"/>
                <a:gd name="connsiteX106" fmla="*/ 1210285 w 11218359"/>
                <a:gd name="connsiteY106" fmla="*/ 905928 h 905927"/>
                <a:gd name="connsiteX107" fmla="*/ 1221724 w 11218359"/>
                <a:gd name="connsiteY107" fmla="*/ 905928 h 905927"/>
                <a:gd name="connsiteX108" fmla="*/ 1233164 w 11218359"/>
                <a:gd name="connsiteY108" fmla="*/ 905928 h 905927"/>
                <a:gd name="connsiteX109" fmla="*/ 1244603 w 11218359"/>
                <a:gd name="connsiteY109" fmla="*/ 905928 h 905927"/>
                <a:gd name="connsiteX110" fmla="*/ 1256043 w 11218359"/>
                <a:gd name="connsiteY110" fmla="*/ 905928 h 905927"/>
                <a:gd name="connsiteX111" fmla="*/ 1267482 w 11218359"/>
                <a:gd name="connsiteY111" fmla="*/ 905928 h 905927"/>
                <a:gd name="connsiteX112" fmla="*/ 1278922 w 11218359"/>
                <a:gd name="connsiteY112" fmla="*/ 905928 h 905927"/>
                <a:gd name="connsiteX113" fmla="*/ 1290361 w 11218359"/>
                <a:gd name="connsiteY113" fmla="*/ 905928 h 905927"/>
                <a:gd name="connsiteX114" fmla="*/ 1301801 w 11218359"/>
                <a:gd name="connsiteY114" fmla="*/ 905928 h 905927"/>
                <a:gd name="connsiteX115" fmla="*/ 1313240 w 11218359"/>
                <a:gd name="connsiteY115" fmla="*/ 905928 h 905927"/>
                <a:gd name="connsiteX116" fmla="*/ 1324680 w 11218359"/>
                <a:gd name="connsiteY116" fmla="*/ 905928 h 905927"/>
                <a:gd name="connsiteX117" fmla="*/ 1336120 w 11218359"/>
                <a:gd name="connsiteY117" fmla="*/ 905928 h 905927"/>
                <a:gd name="connsiteX118" fmla="*/ 1347559 w 11218359"/>
                <a:gd name="connsiteY118" fmla="*/ 905928 h 905927"/>
                <a:gd name="connsiteX119" fmla="*/ 1358999 w 11218359"/>
                <a:gd name="connsiteY119" fmla="*/ 905928 h 905927"/>
                <a:gd name="connsiteX120" fmla="*/ 1370438 w 11218359"/>
                <a:gd name="connsiteY120" fmla="*/ 905928 h 905927"/>
                <a:gd name="connsiteX121" fmla="*/ 1381878 w 11218359"/>
                <a:gd name="connsiteY121" fmla="*/ 905928 h 905927"/>
                <a:gd name="connsiteX122" fmla="*/ 1393317 w 11218359"/>
                <a:gd name="connsiteY122" fmla="*/ 905928 h 905927"/>
                <a:gd name="connsiteX123" fmla="*/ 1404757 w 11218359"/>
                <a:gd name="connsiteY123" fmla="*/ 905928 h 905927"/>
                <a:gd name="connsiteX124" fmla="*/ 1416196 w 11218359"/>
                <a:gd name="connsiteY124" fmla="*/ 905928 h 905927"/>
                <a:gd name="connsiteX125" fmla="*/ 1427636 w 11218359"/>
                <a:gd name="connsiteY125" fmla="*/ 905928 h 905927"/>
                <a:gd name="connsiteX126" fmla="*/ 1439075 w 11218359"/>
                <a:gd name="connsiteY126" fmla="*/ 905928 h 905927"/>
                <a:gd name="connsiteX127" fmla="*/ 1450515 w 11218359"/>
                <a:gd name="connsiteY127" fmla="*/ 905928 h 905927"/>
                <a:gd name="connsiteX128" fmla="*/ 1461954 w 11218359"/>
                <a:gd name="connsiteY128" fmla="*/ 905928 h 905927"/>
                <a:gd name="connsiteX129" fmla="*/ 1473394 w 11218359"/>
                <a:gd name="connsiteY129" fmla="*/ 905928 h 905927"/>
                <a:gd name="connsiteX130" fmla="*/ 1484833 w 11218359"/>
                <a:gd name="connsiteY130" fmla="*/ 905928 h 905927"/>
                <a:gd name="connsiteX131" fmla="*/ 1496273 w 11218359"/>
                <a:gd name="connsiteY131" fmla="*/ 905928 h 905927"/>
                <a:gd name="connsiteX132" fmla="*/ 1507712 w 11218359"/>
                <a:gd name="connsiteY132" fmla="*/ 905928 h 905927"/>
                <a:gd name="connsiteX133" fmla="*/ 1519152 w 11218359"/>
                <a:gd name="connsiteY133" fmla="*/ 905928 h 905927"/>
                <a:gd name="connsiteX134" fmla="*/ 1530591 w 11218359"/>
                <a:gd name="connsiteY134" fmla="*/ 905928 h 905927"/>
                <a:gd name="connsiteX135" fmla="*/ 1542031 w 11218359"/>
                <a:gd name="connsiteY135" fmla="*/ 905928 h 905927"/>
                <a:gd name="connsiteX136" fmla="*/ 1553471 w 11218359"/>
                <a:gd name="connsiteY136" fmla="*/ 905928 h 905927"/>
                <a:gd name="connsiteX137" fmla="*/ 1564910 w 11218359"/>
                <a:gd name="connsiteY137" fmla="*/ 905928 h 905927"/>
                <a:gd name="connsiteX138" fmla="*/ 1576349 w 11218359"/>
                <a:gd name="connsiteY138" fmla="*/ 905928 h 905927"/>
                <a:gd name="connsiteX139" fmla="*/ 1587789 w 11218359"/>
                <a:gd name="connsiteY139" fmla="*/ 905928 h 905927"/>
                <a:gd name="connsiteX140" fmla="*/ 1599229 w 11218359"/>
                <a:gd name="connsiteY140" fmla="*/ 905928 h 905927"/>
                <a:gd name="connsiteX141" fmla="*/ 1610668 w 11218359"/>
                <a:gd name="connsiteY141" fmla="*/ 905928 h 905927"/>
                <a:gd name="connsiteX142" fmla="*/ 1622107 w 11218359"/>
                <a:gd name="connsiteY142" fmla="*/ 905928 h 905927"/>
                <a:gd name="connsiteX143" fmla="*/ 1633547 w 11218359"/>
                <a:gd name="connsiteY143" fmla="*/ 905928 h 905927"/>
                <a:gd name="connsiteX144" fmla="*/ 1644987 w 11218359"/>
                <a:gd name="connsiteY144" fmla="*/ 905928 h 905927"/>
                <a:gd name="connsiteX145" fmla="*/ 1656426 w 11218359"/>
                <a:gd name="connsiteY145" fmla="*/ 905928 h 905927"/>
                <a:gd name="connsiteX146" fmla="*/ 1667866 w 11218359"/>
                <a:gd name="connsiteY146" fmla="*/ 905928 h 905927"/>
                <a:gd name="connsiteX147" fmla="*/ 1679305 w 11218359"/>
                <a:gd name="connsiteY147" fmla="*/ 905928 h 905927"/>
                <a:gd name="connsiteX148" fmla="*/ 1690745 w 11218359"/>
                <a:gd name="connsiteY148" fmla="*/ 905928 h 905927"/>
                <a:gd name="connsiteX149" fmla="*/ 1702184 w 11218359"/>
                <a:gd name="connsiteY149" fmla="*/ 905928 h 905927"/>
                <a:gd name="connsiteX150" fmla="*/ 1713619 w 11218359"/>
                <a:gd name="connsiteY150" fmla="*/ 905928 h 905927"/>
                <a:gd name="connsiteX151" fmla="*/ 1725063 w 11218359"/>
                <a:gd name="connsiteY151" fmla="*/ 905928 h 905927"/>
                <a:gd name="connsiteX152" fmla="*/ 1736498 w 11218359"/>
                <a:gd name="connsiteY152" fmla="*/ 905928 h 905927"/>
                <a:gd name="connsiteX153" fmla="*/ 1747938 w 11218359"/>
                <a:gd name="connsiteY153" fmla="*/ 905928 h 905927"/>
                <a:gd name="connsiteX154" fmla="*/ 1759377 w 11218359"/>
                <a:gd name="connsiteY154" fmla="*/ 905928 h 905927"/>
                <a:gd name="connsiteX155" fmla="*/ 1770817 w 11218359"/>
                <a:gd name="connsiteY155" fmla="*/ 905928 h 905927"/>
                <a:gd name="connsiteX156" fmla="*/ 1782256 w 11218359"/>
                <a:gd name="connsiteY156" fmla="*/ 905928 h 905927"/>
                <a:gd name="connsiteX157" fmla="*/ 1793696 w 11218359"/>
                <a:gd name="connsiteY157" fmla="*/ 905928 h 905927"/>
                <a:gd name="connsiteX158" fmla="*/ 1805135 w 11218359"/>
                <a:gd name="connsiteY158" fmla="*/ 905928 h 905927"/>
                <a:gd name="connsiteX159" fmla="*/ 1816575 w 11218359"/>
                <a:gd name="connsiteY159" fmla="*/ 905928 h 905927"/>
                <a:gd name="connsiteX160" fmla="*/ 1828014 w 11218359"/>
                <a:gd name="connsiteY160" fmla="*/ 905928 h 905927"/>
                <a:gd name="connsiteX161" fmla="*/ 1839454 w 11218359"/>
                <a:gd name="connsiteY161" fmla="*/ 905928 h 905927"/>
                <a:gd name="connsiteX162" fmla="*/ 1850893 w 11218359"/>
                <a:gd name="connsiteY162" fmla="*/ 905928 h 905927"/>
                <a:gd name="connsiteX163" fmla="*/ 1862333 w 11218359"/>
                <a:gd name="connsiteY163" fmla="*/ 905928 h 905927"/>
                <a:gd name="connsiteX164" fmla="*/ 1873772 w 11218359"/>
                <a:gd name="connsiteY164" fmla="*/ 905928 h 905927"/>
                <a:gd name="connsiteX165" fmla="*/ 1885212 w 11218359"/>
                <a:gd name="connsiteY165" fmla="*/ 905928 h 905927"/>
                <a:gd name="connsiteX166" fmla="*/ 1896651 w 11218359"/>
                <a:gd name="connsiteY166" fmla="*/ 905928 h 905927"/>
                <a:gd name="connsiteX167" fmla="*/ 1908091 w 11218359"/>
                <a:gd name="connsiteY167" fmla="*/ 905928 h 905927"/>
                <a:gd name="connsiteX168" fmla="*/ 1919531 w 11218359"/>
                <a:gd name="connsiteY168" fmla="*/ 905928 h 905927"/>
                <a:gd name="connsiteX169" fmla="*/ 1930970 w 11218359"/>
                <a:gd name="connsiteY169" fmla="*/ 905928 h 905927"/>
                <a:gd name="connsiteX170" fmla="*/ 1942409 w 11218359"/>
                <a:gd name="connsiteY170" fmla="*/ 905928 h 905927"/>
                <a:gd name="connsiteX171" fmla="*/ 1953849 w 11218359"/>
                <a:gd name="connsiteY171" fmla="*/ 905928 h 905927"/>
                <a:gd name="connsiteX172" fmla="*/ 1965289 w 11218359"/>
                <a:gd name="connsiteY172" fmla="*/ 905928 h 905927"/>
                <a:gd name="connsiteX173" fmla="*/ 1976728 w 11218359"/>
                <a:gd name="connsiteY173" fmla="*/ 905928 h 905927"/>
                <a:gd name="connsiteX174" fmla="*/ 1988168 w 11218359"/>
                <a:gd name="connsiteY174" fmla="*/ 905928 h 905927"/>
                <a:gd name="connsiteX175" fmla="*/ 1999607 w 11218359"/>
                <a:gd name="connsiteY175" fmla="*/ 905928 h 905927"/>
                <a:gd name="connsiteX176" fmla="*/ 2011047 w 11218359"/>
                <a:gd name="connsiteY176" fmla="*/ 905928 h 905927"/>
                <a:gd name="connsiteX177" fmla="*/ 2022486 w 11218359"/>
                <a:gd name="connsiteY177" fmla="*/ 905928 h 905927"/>
                <a:gd name="connsiteX178" fmla="*/ 2033926 w 11218359"/>
                <a:gd name="connsiteY178" fmla="*/ 905928 h 905927"/>
                <a:gd name="connsiteX179" fmla="*/ 2045365 w 11218359"/>
                <a:gd name="connsiteY179" fmla="*/ 905928 h 905927"/>
                <a:gd name="connsiteX180" fmla="*/ 2056805 w 11218359"/>
                <a:gd name="connsiteY180" fmla="*/ 905928 h 905927"/>
                <a:gd name="connsiteX181" fmla="*/ 2068244 w 11218359"/>
                <a:gd name="connsiteY181" fmla="*/ 905928 h 905927"/>
                <a:gd name="connsiteX182" fmla="*/ 2079684 w 11218359"/>
                <a:gd name="connsiteY182" fmla="*/ 905928 h 905927"/>
                <a:gd name="connsiteX183" fmla="*/ 2091123 w 11218359"/>
                <a:gd name="connsiteY183" fmla="*/ 905928 h 905927"/>
                <a:gd name="connsiteX184" fmla="*/ 2102563 w 11218359"/>
                <a:gd name="connsiteY184" fmla="*/ 905928 h 905927"/>
                <a:gd name="connsiteX185" fmla="*/ 2114002 w 11218359"/>
                <a:gd name="connsiteY185" fmla="*/ 905928 h 905927"/>
                <a:gd name="connsiteX186" fmla="*/ 2125442 w 11218359"/>
                <a:gd name="connsiteY186" fmla="*/ 905928 h 905927"/>
                <a:gd name="connsiteX187" fmla="*/ 2136882 w 11218359"/>
                <a:gd name="connsiteY187" fmla="*/ 905928 h 905927"/>
                <a:gd name="connsiteX188" fmla="*/ 2148321 w 11218359"/>
                <a:gd name="connsiteY188" fmla="*/ 905928 h 905927"/>
                <a:gd name="connsiteX189" fmla="*/ 2159760 w 11218359"/>
                <a:gd name="connsiteY189" fmla="*/ 905928 h 905927"/>
                <a:gd name="connsiteX190" fmla="*/ 2171200 w 11218359"/>
                <a:gd name="connsiteY190" fmla="*/ 905928 h 905927"/>
                <a:gd name="connsiteX191" fmla="*/ 2182640 w 11218359"/>
                <a:gd name="connsiteY191" fmla="*/ 905928 h 905927"/>
                <a:gd name="connsiteX192" fmla="*/ 2194079 w 11218359"/>
                <a:gd name="connsiteY192" fmla="*/ 905928 h 905927"/>
                <a:gd name="connsiteX193" fmla="*/ 2205519 w 11218359"/>
                <a:gd name="connsiteY193" fmla="*/ 905928 h 905927"/>
                <a:gd name="connsiteX194" fmla="*/ 2216958 w 11218359"/>
                <a:gd name="connsiteY194" fmla="*/ 905928 h 905927"/>
                <a:gd name="connsiteX195" fmla="*/ 2228393 w 11218359"/>
                <a:gd name="connsiteY195" fmla="*/ 905928 h 905927"/>
                <a:gd name="connsiteX196" fmla="*/ 2239837 w 11218359"/>
                <a:gd name="connsiteY196" fmla="*/ 905928 h 905927"/>
                <a:gd name="connsiteX197" fmla="*/ 2251272 w 11218359"/>
                <a:gd name="connsiteY197" fmla="*/ 905928 h 905927"/>
                <a:gd name="connsiteX198" fmla="*/ 2262716 w 11218359"/>
                <a:gd name="connsiteY198" fmla="*/ 905928 h 905927"/>
                <a:gd name="connsiteX199" fmla="*/ 2274151 w 11218359"/>
                <a:gd name="connsiteY199" fmla="*/ 905928 h 905927"/>
                <a:gd name="connsiteX200" fmla="*/ 2285591 w 11218359"/>
                <a:gd name="connsiteY200" fmla="*/ 905928 h 905927"/>
                <a:gd name="connsiteX201" fmla="*/ 2297030 w 11218359"/>
                <a:gd name="connsiteY201" fmla="*/ 905928 h 905927"/>
                <a:gd name="connsiteX202" fmla="*/ 2308470 w 11218359"/>
                <a:gd name="connsiteY202" fmla="*/ 905928 h 905927"/>
                <a:gd name="connsiteX203" fmla="*/ 2319909 w 11218359"/>
                <a:gd name="connsiteY203" fmla="*/ 905928 h 905927"/>
                <a:gd name="connsiteX204" fmla="*/ 2331349 w 11218359"/>
                <a:gd name="connsiteY204" fmla="*/ 905928 h 905927"/>
                <a:gd name="connsiteX205" fmla="*/ 2342788 w 11218359"/>
                <a:gd name="connsiteY205" fmla="*/ 905928 h 905927"/>
                <a:gd name="connsiteX206" fmla="*/ 2354228 w 11218359"/>
                <a:gd name="connsiteY206" fmla="*/ 905928 h 905927"/>
                <a:gd name="connsiteX207" fmla="*/ 2365667 w 11218359"/>
                <a:gd name="connsiteY207" fmla="*/ 905928 h 905927"/>
                <a:gd name="connsiteX208" fmla="*/ 2377107 w 11218359"/>
                <a:gd name="connsiteY208" fmla="*/ 905928 h 905927"/>
                <a:gd name="connsiteX209" fmla="*/ 2388546 w 11218359"/>
                <a:gd name="connsiteY209" fmla="*/ 905928 h 905927"/>
                <a:gd name="connsiteX210" fmla="*/ 2399986 w 11218359"/>
                <a:gd name="connsiteY210" fmla="*/ 905928 h 905927"/>
                <a:gd name="connsiteX211" fmla="*/ 2411425 w 11218359"/>
                <a:gd name="connsiteY211" fmla="*/ 905928 h 905927"/>
                <a:gd name="connsiteX212" fmla="*/ 2422865 w 11218359"/>
                <a:gd name="connsiteY212" fmla="*/ 905928 h 905927"/>
                <a:gd name="connsiteX213" fmla="*/ 2434304 w 11218359"/>
                <a:gd name="connsiteY213" fmla="*/ 905928 h 905927"/>
                <a:gd name="connsiteX214" fmla="*/ 2445744 w 11218359"/>
                <a:gd name="connsiteY214" fmla="*/ 905928 h 905927"/>
                <a:gd name="connsiteX215" fmla="*/ 2457184 w 11218359"/>
                <a:gd name="connsiteY215" fmla="*/ 905928 h 905927"/>
                <a:gd name="connsiteX216" fmla="*/ 2468623 w 11218359"/>
                <a:gd name="connsiteY216" fmla="*/ 905928 h 905927"/>
                <a:gd name="connsiteX217" fmla="*/ 2480062 w 11218359"/>
                <a:gd name="connsiteY217" fmla="*/ 905928 h 905927"/>
                <a:gd name="connsiteX218" fmla="*/ 2491502 w 11218359"/>
                <a:gd name="connsiteY218" fmla="*/ 905928 h 905927"/>
                <a:gd name="connsiteX219" fmla="*/ 2502942 w 11218359"/>
                <a:gd name="connsiteY219" fmla="*/ 905928 h 905927"/>
                <a:gd name="connsiteX220" fmla="*/ 2514381 w 11218359"/>
                <a:gd name="connsiteY220" fmla="*/ 905928 h 905927"/>
                <a:gd name="connsiteX221" fmla="*/ 2525821 w 11218359"/>
                <a:gd name="connsiteY221" fmla="*/ 905928 h 905927"/>
                <a:gd name="connsiteX222" fmla="*/ 2537260 w 11218359"/>
                <a:gd name="connsiteY222" fmla="*/ 905928 h 905927"/>
                <a:gd name="connsiteX223" fmla="*/ 2548700 w 11218359"/>
                <a:gd name="connsiteY223" fmla="*/ 905928 h 905927"/>
                <a:gd name="connsiteX224" fmla="*/ 2560139 w 11218359"/>
                <a:gd name="connsiteY224" fmla="*/ 905928 h 905927"/>
                <a:gd name="connsiteX225" fmla="*/ 2571579 w 11218359"/>
                <a:gd name="connsiteY225" fmla="*/ 905928 h 905927"/>
                <a:gd name="connsiteX226" fmla="*/ 2583018 w 11218359"/>
                <a:gd name="connsiteY226" fmla="*/ 905928 h 905927"/>
                <a:gd name="connsiteX227" fmla="*/ 2594458 w 11218359"/>
                <a:gd name="connsiteY227" fmla="*/ 905928 h 905927"/>
                <a:gd name="connsiteX228" fmla="*/ 2605897 w 11218359"/>
                <a:gd name="connsiteY228" fmla="*/ 905928 h 905927"/>
                <a:gd name="connsiteX229" fmla="*/ 2617337 w 11218359"/>
                <a:gd name="connsiteY229" fmla="*/ 905928 h 905927"/>
                <a:gd name="connsiteX230" fmla="*/ 2628776 w 11218359"/>
                <a:gd name="connsiteY230" fmla="*/ 905928 h 905927"/>
                <a:gd name="connsiteX231" fmla="*/ 2640216 w 11218359"/>
                <a:gd name="connsiteY231" fmla="*/ 905928 h 905927"/>
                <a:gd name="connsiteX232" fmla="*/ 2651655 w 11218359"/>
                <a:gd name="connsiteY232" fmla="*/ 905928 h 905927"/>
                <a:gd name="connsiteX233" fmla="*/ 2663095 w 11218359"/>
                <a:gd name="connsiteY233" fmla="*/ 905928 h 905927"/>
                <a:gd name="connsiteX234" fmla="*/ 2674535 w 11218359"/>
                <a:gd name="connsiteY234" fmla="*/ 905928 h 905927"/>
                <a:gd name="connsiteX235" fmla="*/ 2685974 w 11218359"/>
                <a:gd name="connsiteY235" fmla="*/ 905928 h 905927"/>
                <a:gd name="connsiteX236" fmla="*/ 2697413 w 11218359"/>
                <a:gd name="connsiteY236" fmla="*/ 905928 h 905927"/>
                <a:gd name="connsiteX237" fmla="*/ 2708853 w 11218359"/>
                <a:gd name="connsiteY237" fmla="*/ 905928 h 905927"/>
                <a:gd name="connsiteX238" fmla="*/ 2720293 w 11218359"/>
                <a:gd name="connsiteY238" fmla="*/ 905928 h 905927"/>
                <a:gd name="connsiteX239" fmla="*/ 2731727 w 11218359"/>
                <a:gd name="connsiteY239" fmla="*/ 905928 h 905927"/>
                <a:gd name="connsiteX240" fmla="*/ 2743172 w 11218359"/>
                <a:gd name="connsiteY240" fmla="*/ 905928 h 905927"/>
                <a:gd name="connsiteX241" fmla="*/ 2754611 w 11218359"/>
                <a:gd name="connsiteY241" fmla="*/ 905928 h 905927"/>
                <a:gd name="connsiteX242" fmla="*/ 2766046 w 11218359"/>
                <a:gd name="connsiteY242" fmla="*/ 905928 h 905927"/>
                <a:gd name="connsiteX243" fmla="*/ 2777490 w 11218359"/>
                <a:gd name="connsiteY243" fmla="*/ 905928 h 905927"/>
                <a:gd name="connsiteX244" fmla="*/ 2788925 w 11218359"/>
                <a:gd name="connsiteY244" fmla="*/ 905928 h 905927"/>
                <a:gd name="connsiteX245" fmla="*/ 2800364 w 11218359"/>
                <a:gd name="connsiteY245" fmla="*/ 905928 h 905927"/>
                <a:gd name="connsiteX246" fmla="*/ 2811804 w 11218359"/>
                <a:gd name="connsiteY246" fmla="*/ 905928 h 905927"/>
                <a:gd name="connsiteX247" fmla="*/ 2823243 w 11218359"/>
                <a:gd name="connsiteY247" fmla="*/ 905928 h 905927"/>
                <a:gd name="connsiteX248" fmla="*/ 2834683 w 11218359"/>
                <a:gd name="connsiteY248" fmla="*/ 905928 h 905927"/>
                <a:gd name="connsiteX249" fmla="*/ 2846123 w 11218359"/>
                <a:gd name="connsiteY249" fmla="*/ 905928 h 905927"/>
                <a:gd name="connsiteX250" fmla="*/ 2857562 w 11218359"/>
                <a:gd name="connsiteY250" fmla="*/ 905928 h 905927"/>
                <a:gd name="connsiteX251" fmla="*/ 2869001 w 11218359"/>
                <a:gd name="connsiteY251" fmla="*/ 905928 h 905927"/>
                <a:gd name="connsiteX252" fmla="*/ 2880441 w 11218359"/>
                <a:gd name="connsiteY252" fmla="*/ 905928 h 905927"/>
                <a:gd name="connsiteX253" fmla="*/ 2891881 w 11218359"/>
                <a:gd name="connsiteY253" fmla="*/ 905928 h 905927"/>
                <a:gd name="connsiteX254" fmla="*/ 2903320 w 11218359"/>
                <a:gd name="connsiteY254" fmla="*/ 905928 h 905927"/>
                <a:gd name="connsiteX255" fmla="*/ 2914760 w 11218359"/>
                <a:gd name="connsiteY255" fmla="*/ 905928 h 905927"/>
                <a:gd name="connsiteX256" fmla="*/ 2926199 w 11218359"/>
                <a:gd name="connsiteY256" fmla="*/ 905928 h 905927"/>
                <a:gd name="connsiteX257" fmla="*/ 2937639 w 11218359"/>
                <a:gd name="connsiteY257" fmla="*/ 905928 h 905927"/>
                <a:gd name="connsiteX258" fmla="*/ 2949078 w 11218359"/>
                <a:gd name="connsiteY258" fmla="*/ 905928 h 905927"/>
                <a:gd name="connsiteX259" fmla="*/ 2960518 w 11218359"/>
                <a:gd name="connsiteY259" fmla="*/ 905928 h 905927"/>
                <a:gd name="connsiteX260" fmla="*/ 2971957 w 11218359"/>
                <a:gd name="connsiteY260" fmla="*/ 905928 h 905927"/>
                <a:gd name="connsiteX261" fmla="*/ 2983397 w 11218359"/>
                <a:gd name="connsiteY261" fmla="*/ 905928 h 905927"/>
                <a:gd name="connsiteX262" fmla="*/ 2994837 w 11218359"/>
                <a:gd name="connsiteY262" fmla="*/ 905928 h 905927"/>
                <a:gd name="connsiteX263" fmla="*/ 3006276 w 11218359"/>
                <a:gd name="connsiteY263" fmla="*/ 905928 h 905927"/>
                <a:gd name="connsiteX264" fmla="*/ 3017715 w 11218359"/>
                <a:gd name="connsiteY264" fmla="*/ 905928 h 905927"/>
                <a:gd name="connsiteX265" fmla="*/ 3029155 w 11218359"/>
                <a:gd name="connsiteY265" fmla="*/ 905928 h 905927"/>
                <a:gd name="connsiteX266" fmla="*/ 3040594 w 11218359"/>
                <a:gd name="connsiteY266" fmla="*/ 905928 h 905927"/>
                <a:gd name="connsiteX267" fmla="*/ 3052034 w 11218359"/>
                <a:gd name="connsiteY267" fmla="*/ 905928 h 905927"/>
                <a:gd name="connsiteX268" fmla="*/ 3063474 w 11218359"/>
                <a:gd name="connsiteY268" fmla="*/ 905928 h 905927"/>
                <a:gd name="connsiteX269" fmla="*/ 3074913 w 11218359"/>
                <a:gd name="connsiteY269" fmla="*/ 905928 h 905927"/>
                <a:gd name="connsiteX270" fmla="*/ 3086352 w 11218359"/>
                <a:gd name="connsiteY270" fmla="*/ 905928 h 905927"/>
                <a:gd name="connsiteX271" fmla="*/ 3097792 w 11218359"/>
                <a:gd name="connsiteY271" fmla="*/ 905928 h 905927"/>
                <a:gd name="connsiteX272" fmla="*/ 3109232 w 11218359"/>
                <a:gd name="connsiteY272" fmla="*/ 905928 h 905927"/>
                <a:gd name="connsiteX273" fmla="*/ 3120671 w 11218359"/>
                <a:gd name="connsiteY273" fmla="*/ 905928 h 905927"/>
                <a:gd name="connsiteX274" fmla="*/ 3132111 w 11218359"/>
                <a:gd name="connsiteY274" fmla="*/ 905928 h 905927"/>
                <a:gd name="connsiteX275" fmla="*/ 3143550 w 11218359"/>
                <a:gd name="connsiteY275" fmla="*/ 905928 h 905927"/>
                <a:gd name="connsiteX276" fmla="*/ 3154990 w 11218359"/>
                <a:gd name="connsiteY276" fmla="*/ 905928 h 905927"/>
                <a:gd name="connsiteX277" fmla="*/ 3166429 w 11218359"/>
                <a:gd name="connsiteY277" fmla="*/ 905928 h 905927"/>
                <a:gd name="connsiteX278" fmla="*/ 3177869 w 11218359"/>
                <a:gd name="connsiteY278" fmla="*/ 905928 h 905927"/>
                <a:gd name="connsiteX279" fmla="*/ 3189308 w 11218359"/>
                <a:gd name="connsiteY279" fmla="*/ 905928 h 905927"/>
                <a:gd name="connsiteX280" fmla="*/ 3200748 w 11218359"/>
                <a:gd name="connsiteY280" fmla="*/ 905928 h 905927"/>
                <a:gd name="connsiteX281" fmla="*/ 3212187 w 11218359"/>
                <a:gd name="connsiteY281" fmla="*/ 905928 h 905927"/>
                <a:gd name="connsiteX282" fmla="*/ 3223627 w 11218359"/>
                <a:gd name="connsiteY282" fmla="*/ 905928 h 905927"/>
                <a:gd name="connsiteX283" fmla="*/ 3235066 w 11218359"/>
                <a:gd name="connsiteY283" fmla="*/ 905928 h 905927"/>
                <a:gd name="connsiteX284" fmla="*/ 3246501 w 11218359"/>
                <a:gd name="connsiteY284" fmla="*/ 905928 h 905927"/>
                <a:gd name="connsiteX285" fmla="*/ 3257945 w 11218359"/>
                <a:gd name="connsiteY285" fmla="*/ 905928 h 905927"/>
                <a:gd name="connsiteX286" fmla="*/ 3269385 w 11218359"/>
                <a:gd name="connsiteY286" fmla="*/ 905928 h 905927"/>
                <a:gd name="connsiteX287" fmla="*/ 3280825 w 11218359"/>
                <a:gd name="connsiteY287" fmla="*/ 905928 h 905927"/>
                <a:gd name="connsiteX288" fmla="*/ 3292264 w 11218359"/>
                <a:gd name="connsiteY288" fmla="*/ 905928 h 905927"/>
                <a:gd name="connsiteX289" fmla="*/ 3303699 w 11218359"/>
                <a:gd name="connsiteY289" fmla="*/ 905928 h 905927"/>
                <a:gd name="connsiteX290" fmla="*/ 3315143 w 11218359"/>
                <a:gd name="connsiteY290" fmla="*/ 905928 h 905927"/>
                <a:gd name="connsiteX291" fmla="*/ 3326578 w 11218359"/>
                <a:gd name="connsiteY291" fmla="*/ 905928 h 905927"/>
                <a:gd name="connsiteX292" fmla="*/ 3338017 w 11218359"/>
                <a:gd name="connsiteY292" fmla="*/ 905928 h 905927"/>
                <a:gd name="connsiteX293" fmla="*/ 3349457 w 11218359"/>
                <a:gd name="connsiteY293" fmla="*/ 905928 h 905927"/>
                <a:gd name="connsiteX294" fmla="*/ 3360896 w 11218359"/>
                <a:gd name="connsiteY294" fmla="*/ 905928 h 905927"/>
                <a:gd name="connsiteX295" fmla="*/ 3372336 w 11218359"/>
                <a:gd name="connsiteY295" fmla="*/ 905928 h 905927"/>
                <a:gd name="connsiteX296" fmla="*/ 3383776 w 11218359"/>
                <a:gd name="connsiteY296" fmla="*/ 905928 h 905927"/>
                <a:gd name="connsiteX297" fmla="*/ 3395215 w 11218359"/>
                <a:gd name="connsiteY297" fmla="*/ 905928 h 905927"/>
                <a:gd name="connsiteX298" fmla="*/ 3406654 w 11218359"/>
                <a:gd name="connsiteY298" fmla="*/ 905928 h 905927"/>
                <a:gd name="connsiteX299" fmla="*/ 3418094 w 11218359"/>
                <a:gd name="connsiteY299" fmla="*/ 905928 h 905927"/>
                <a:gd name="connsiteX300" fmla="*/ 3429534 w 11218359"/>
                <a:gd name="connsiteY300" fmla="*/ 905928 h 905927"/>
                <a:gd name="connsiteX301" fmla="*/ 3440973 w 11218359"/>
                <a:gd name="connsiteY301" fmla="*/ 905928 h 905927"/>
                <a:gd name="connsiteX302" fmla="*/ 3452413 w 11218359"/>
                <a:gd name="connsiteY302" fmla="*/ 905928 h 905927"/>
                <a:gd name="connsiteX303" fmla="*/ 3463852 w 11218359"/>
                <a:gd name="connsiteY303" fmla="*/ 905928 h 905927"/>
                <a:gd name="connsiteX304" fmla="*/ 3475292 w 11218359"/>
                <a:gd name="connsiteY304" fmla="*/ 905928 h 905927"/>
                <a:gd name="connsiteX305" fmla="*/ 3486731 w 11218359"/>
                <a:gd name="connsiteY305" fmla="*/ 905928 h 905927"/>
                <a:gd name="connsiteX306" fmla="*/ 3498171 w 11218359"/>
                <a:gd name="connsiteY306" fmla="*/ 905928 h 905927"/>
                <a:gd name="connsiteX307" fmla="*/ 3509610 w 11218359"/>
                <a:gd name="connsiteY307" fmla="*/ 905928 h 905927"/>
                <a:gd name="connsiteX308" fmla="*/ 3521050 w 11218359"/>
                <a:gd name="connsiteY308" fmla="*/ 905928 h 905927"/>
                <a:gd name="connsiteX309" fmla="*/ 3532489 w 11218359"/>
                <a:gd name="connsiteY309" fmla="*/ 905928 h 905927"/>
                <a:gd name="connsiteX310" fmla="*/ 3543929 w 11218359"/>
                <a:gd name="connsiteY310" fmla="*/ 905928 h 905927"/>
                <a:gd name="connsiteX311" fmla="*/ 3555368 w 11218359"/>
                <a:gd name="connsiteY311" fmla="*/ 905928 h 905927"/>
                <a:gd name="connsiteX312" fmla="*/ 3566808 w 11218359"/>
                <a:gd name="connsiteY312" fmla="*/ 905928 h 905927"/>
                <a:gd name="connsiteX313" fmla="*/ 3578247 w 11218359"/>
                <a:gd name="connsiteY313" fmla="*/ 905928 h 905927"/>
                <a:gd name="connsiteX314" fmla="*/ 3589687 w 11218359"/>
                <a:gd name="connsiteY314" fmla="*/ 905928 h 905927"/>
                <a:gd name="connsiteX315" fmla="*/ 3601127 w 11218359"/>
                <a:gd name="connsiteY315" fmla="*/ 905928 h 905927"/>
                <a:gd name="connsiteX316" fmla="*/ 3612566 w 11218359"/>
                <a:gd name="connsiteY316" fmla="*/ 905928 h 905927"/>
                <a:gd name="connsiteX317" fmla="*/ 3624005 w 11218359"/>
                <a:gd name="connsiteY317" fmla="*/ 905928 h 905927"/>
                <a:gd name="connsiteX318" fmla="*/ 3635445 w 11218359"/>
                <a:gd name="connsiteY318" fmla="*/ 905928 h 905927"/>
                <a:gd name="connsiteX319" fmla="*/ 3646885 w 11218359"/>
                <a:gd name="connsiteY319" fmla="*/ 905928 h 905927"/>
                <a:gd name="connsiteX320" fmla="*/ 3658324 w 11218359"/>
                <a:gd name="connsiteY320" fmla="*/ 905928 h 905927"/>
                <a:gd name="connsiteX321" fmla="*/ 3669764 w 11218359"/>
                <a:gd name="connsiteY321" fmla="*/ 905928 h 905927"/>
                <a:gd name="connsiteX322" fmla="*/ 3681203 w 11218359"/>
                <a:gd name="connsiteY322" fmla="*/ 905928 h 905927"/>
                <a:gd name="connsiteX323" fmla="*/ 3692643 w 11218359"/>
                <a:gd name="connsiteY323" fmla="*/ 905928 h 905927"/>
                <a:gd name="connsiteX324" fmla="*/ 3704082 w 11218359"/>
                <a:gd name="connsiteY324" fmla="*/ 905928 h 905927"/>
                <a:gd name="connsiteX325" fmla="*/ 3715522 w 11218359"/>
                <a:gd name="connsiteY325" fmla="*/ 905928 h 905927"/>
                <a:gd name="connsiteX326" fmla="*/ 3726961 w 11218359"/>
                <a:gd name="connsiteY326" fmla="*/ 905928 h 905927"/>
                <a:gd name="connsiteX327" fmla="*/ 3738401 w 11218359"/>
                <a:gd name="connsiteY327" fmla="*/ 905928 h 905927"/>
                <a:gd name="connsiteX328" fmla="*/ 3749840 w 11218359"/>
                <a:gd name="connsiteY328" fmla="*/ 905928 h 905927"/>
                <a:gd name="connsiteX329" fmla="*/ 3761280 w 11218359"/>
                <a:gd name="connsiteY329" fmla="*/ 905928 h 905927"/>
                <a:gd name="connsiteX330" fmla="*/ 3772719 w 11218359"/>
                <a:gd name="connsiteY330" fmla="*/ 905928 h 905927"/>
                <a:gd name="connsiteX331" fmla="*/ 3784154 w 11218359"/>
                <a:gd name="connsiteY331" fmla="*/ 905928 h 905927"/>
                <a:gd name="connsiteX332" fmla="*/ 3795598 w 11218359"/>
                <a:gd name="connsiteY332" fmla="*/ 905928 h 905927"/>
                <a:gd name="connsiteX333" fmla="*/ 3807033 w 11218359"/>
                <a:gd name="connsiteY333" fmla="*/ 905928 h 905927"/>
                <a:gd name="connsiteX334" fmla="*/ 3818473 w 11218359"/>
                <a:gd name="connsiteY334" fmla="*/ 905928 h 905927"/>
                <a:gd name="connsiteX335" fmla="*/ 3829917 w 11218359"/>
                <a:gd name="connsiteY335" fmla="*/ 905928 h 905927"/>
                <a:gd name="connsiteX336" fmla="*/ 3841352 w 11218359"/>
                <a:gd name="connsiteY336" fmla="*/ 905928 h 905927"/>
                <a:gd name="connsiteX337" fmla="*/ 3852791 w 11218359"/>
                <a:gd name="connsiteY337" fmla="*/ 905928 h 905927"/>
                <a:gd name="connsiteX338" fmla="*/ 3864231 w 11218359"/>
                <a:gd name="connsiteY338" fmla="*/ 905928 h 905927"/>
                <a:gd name="connsiteX339" fmla="*/ 3875670 w 11218359"/>
                <a:gd name="connsiteY339" fmla="*/ 905928 h 905927"/>
                <a:gd name="connsiteX340" fmla="*/ 3887110 w 11218359"/>
                <a:gd name="connsiteY340" fmla="*/ 905928 h 905927"/>
                <a:gd name="connsiteX341" fmla="*/ 3898549 w 11218359"/>
                <a:gd name="connsiteY341" fmla="*/ 905928 h 905927"/>
                <a:gd name="connsiteX342" fmla="*/ 3909989 w 11218359"/>
                <a:gd name="connsiteY342" fmla="*/ 905928 h 905927"/>
                <a:gd name="connsiteX343" fmla="*/ 3921447 w 11218359"/>
                <a:gd name="connsiteY343" fmla="*/ 905928 h 905927"/>
                <a:gd name="connsiteX344" fmla="*/ 3932878 w 11218359"/>
                <a:gd name="connsiteY344" fmla="*/ 905928 h 905927"/>
                <a:gd name="connsiteX345" fmla="*/ 3944307 w 11218359"/>
                <a:gd name="connsiteY345" fmla="*/ 905928 h 905927"/>
                <a:gd name="connsiteX346" fmla="*/ 3955737 w 11218359"/>
                <a:gd name="connsiteY346" fmla="*/ 905928 h 905927"/>
                <a:gd name="connsiteX347" fmla="*/ 3967167 w 11218359"/>
                <a:gd name="connsiteY347" fmla="*/ 905928 h 905927"/>
                <a:gd name="connsiteX348" fmla="*/ 3978645 w 11218359"/>
                <a:gd name="connsiteY348" fmla="*/ 905928 h 905927"/>
                <a:gd name="connsiteX349" fmla="*/ 3990075 w 11218359"/>
                <a:gd name="connsiteY349" fmla="*/ 905928 h 905927"/>
                <a:gd name="connsiteX350" fmla="*/ 4001505 w 11218359"/>
                <a:gd name="connsiteY350" fmla="*/ 905928 h 905927"/>
                <a:gd name="connsiteX351" fmla="*/ 4012935 w 11218359"/>
                <a:gd name="connsiteY351" fmla="*/ 905928 h 905927"/>
                <a:gd name="connsiteX352" fmla="*/ 4024365 w 11218359"/>
                <a:gd name="connsiteY352" fmla="*/ 905928 h 905927"/>
                <a:gd name="connsiteX353" fmla="*/ 4035843 w 11218359"/>
                <a:gd name="connsiteY353" fmla="*/ 905928 h 905927"/>
                <a:gd name="connsiteX354" fmla="*/ 4047273 w 11218359"/>
                <a:gd name="connsiteY354" fmla="*/ 905928 h 905927"/>
                <a:gd name="connsiteX355" fmla="*/ 4058702 w 11218359"/>
                <a:gd name="connsiteY355" fmla="*/ 905928 h 905927"/>
                <a:gd name="connsiteX356" fmla="*/ 4070133 w 11218359"/>
                <a:gd name="connsiteY356" fmla="*/ 905928 h 905927"/>
                <a:gd name="connsiteX357" fmla="*/ 4081563 w 11218359"/>
                <a:gd name="connsiteY357" fmla="*/ 905928 h 905927"/>
                <a:gd name="connsiteX358" fmla="*/ 4093040 w 11218359"/>
                <a:gd name="connsiteY358" fmla="*/ 905928 h 905927"/>
                <a:gd name="connsiteX359" fmla="*/ 4104471 w 11218359"/>
                <a:gd name="connsiteY359" fmla="*/ 905928 h 905927"/>
                <a:gd name="connsiteX360" fmla="*/ 4115900 w 11218359"/>
                <a:gd name="connsiteY360" fmla="*/ 905928 h 905927"/>
                <a:gd name="connsiteX361" fmla="*/ 4127330 w 11218359"/>
                <a:gd name="connsiteY361" fmla="*/ 905928 h 905927"/>
                <a:gd name="connsiteX362" fmla="*/ 4138760 w 11218359"/>
                <a:gd name="connsiteY362" fmla="*/ 905928 h 905927"/>
                <a:gd name="connsiteX363" fmla="*/ 4150238 w 11218359"/>
                <a:gd name="connsiteY363" fmla="*/ 905928 h 905927"/>
                <a:gd name="connsiteX364" fmla="*/ 4161668 w 11218359"/>
                <a:gd name="connsiteY364" fmla="*/ 905928 h 905927"/>
                <a:gd name="connsiteX365" fmla="*/ 4173098 w 11218359"/>
                <a:gd name="connsiteY365" fmla="*/ 905928 h 905927"/>
                <a:gd name="connsiteX366" fmla="*/ 4184528 w 11218359"/>
                <a:gd name="connsiteY366" fmla="*/ 905928 h 905927"/>
                <a:gd name="connsiteX367" fmla="*/ 4195958 w 11218359"/>
                <a:gd name="connsiteY367" fmla="*/ 905928 h 905927"/>
                <a:gd name="connsiteX368" fmla="*/ 4207436 w 11218359"/>
                <a:gd name="connsiteY368" fmla="*/ 905928 h 905927"/>
                <a:gd name="connsiteX369" fmla="*/ 4218865 w 11218359"/>
                <a:gd name="connsiteY369" fmla="*/ 905928 h 905927"/>
                <a:gd name="connsiteX370" fmla="*/ 4230296 w 11218359"/>
                <a:gd name="connsiteY370" fmla="*/ 905928 h 905927"/>
                <a:gd name="connsiteX371" fmla="*/ 4241726 w 11218359"/>
                <a:gd name="connsiteY371" fmla="*/ 905928 h 905927"/>
                <a:gd name="connsiteX372" fmla="*/ 4253156 w 11218359"/>
                <a:gd name="connsiteY372" fmla="*/ 905928 h 905927"/>
                <a:gd name="connsiteX373" fmla="*/ 4264634 w 11218359"/>
                <a:gd name="connsiteY373" fmla="*/ 905928 h 905927"/>
                <a:gd name="connsiteX374" fmla="*/ 4276063 w 11218359"/>
                <a:gd name="connsiteY374" fmla="*/ 905928 h 905927"/>
                <a:gd name="connsiteX375" fmla="*/ 4287493 w 11218359"/>
                <a:gd name="connsiteY375" fmla="*/ 905928 h 905927"/>
                <a:gd name="connsiteX376" fmla="*/ 4298923 w 11218359"/>
                <a:gd name="connsiteY376" fmla="*/ 905928 h 905927"/>
                <a:gd name="connsiteX377" fmla="*/ 4310353 w 11218359"/>
                <a:gd name="connsiteY377" fmla="*/ 905928 h 905927"/>
                <a:gd name="connsiteX378" fmla="*/ 4321831 w 11218359"/>
                <a:gd name="connsiteY378" fmla="*/ 905928 h 905927"/>
                <a:gd name="connsiteX379" fmla="*/ 4333261 w 11218359"/>
                <a:gd name="connsiteY379" fmla="*/ 905928 h 905927"/>
                <a:gd name="connsiteX380" fmla="*/ 4344691 w 11218359"/>
                <a:gd name="connsiteY380" fmla="*/ 905928 h 905927"/>
                <a:gd name="connsiteX381" fmla="*/ 4356121 w 11218359"/>
                <a:gd name="connsiteY381" fmla="*/ 905928 h 905927"/>
                <a:gd name="connsiteX382" fmla="*/ 4367551 w 11218359"/>
                <a:gd name="connsiteY382" fmla="*/ 905928 h 905927"/>
                <a:gd name="connsiteX383" fmla="*/ 4379028 w 11218359"/>
                <a:gd name="connsiteY383" fmla="*/ 905928 h 905927"/>
                <a:gd name="connsiteX384" fmla="*/ 4390458 w 11218359"/>
                <a:gd name="connsiteY384" fmla="*/ 905928 h 905927"/>
                <a:gd name="connsiteX385" fmla="*/ 4401889 w 11218359"/>
                <a:gd name="connsiteY385" fmla="*/ 905928 h 905927"/>
                <a:gd name="connsiteX386" fmla="*/ 4413319 w 11218359"/>
                <a:gd name="connsiteY386" fmla="*/ 905928 h 905927"/>
                <a:gd name="connsiteX387" fmla="*/ 4424749 w 11218359"/>
                <a:gd name="connsiteY387" fmla="*/ 905928 h 905927"/>
                <a:gd name="connsiteX388" fmla="*/ 4436226 w 11218359"/>
                <a:gd name="connsiteY388" fmla="*/ 905928 h 905927"/>
                <a:gd name="connsiteX389" fmla="*/ 4447656 w 11218359"/>
                <a:gd name="connsiteY389" fmla="*/ 905928 h 905927"/>
                <a:gd name="connsiteX390" fmla="*/ 4459086 w 11218359"/>
                <a:gd name="connsiteY390" fmla="*/ 905928 h 905927"/>
                <a:gd name="connsiteX391" fmla="*/ 4470516 w 11218359"/>
                <a:gd name="connsiteY391" fmla="*/ 905928 h 905927"/>
                <a:gd name="connsiteX392" fmla="*/ 4481946 w 11218359"/>
                <a:gd name="connsiteY392" fmla="*/ 905928 h 905927"/>
                <a:gd name="connsiteX393" fmla="*/ 4493424 w 11218359"/>
                <a:gd name="connsiteY393" fmla="*/ 905928 h 905927"/>
                <a:gd name="connsiteX394" fmla="*/ 4504854 w 11218359"/>
                <a:gd name="connsiteY394" fmla="*/ 905928 h 905927"/>
                <a:gd name="connsiteX395" fmla="*/ 4516284 w 11218359"/>
                <a:gd name="connsiteY395" fmla="*/ 905928 h 905927"/>
                <a:gd name="connsiteX396" fmla="*/ 4527714 w 11218359"/>
                <a:gd name="connsiteY396" fmla="*/ 905928 h 905927"/>
                <a:gd name="connsiteX397" fmla="*/ 4539144 w 11218359"/>
                <a:gd name="connsiteY397" fmla="*/ 905928 h 905927"/>
                <a:gd name="connsiteX398" fmla="*/ 4550621 w 11218359"/>
                <a:gd name="connsiteY398" fmla="*/ 905928 h 905927"/>
                <a:gd name="connsiteX399" fmla="*/ 4562051 w 11218359"/>
                <a:gd name="connsiteY399" fmla="*/ 905928 h 905927"/>
                <a:gd name="connsiteX400" fmla="*/ 4573482 w 11218359"/>
                <a:gd name="connsiteY400" fmla="*/ 905928 h 905927"/>
                <a:gd name="connsiteX401" fmla="*/ 4584912 w 11218359"/>
                <a:gd name="connsiteY401" fmla="*/ 905928 h 905927"/>
                <a:gd name="connsiteX402" fmla="*/ 4596341 w 11218359"/>
                <a:gd name="connsiteY402" fmla="*/ 905928 h 905927"/>
                <a:gd name="connsiteX403" fmla="*/ 4607771 w 11218359"/>
                <a:gd name="connsiteY403" fmla="*/ 905928 h 905927"/>
                <a:gd name="connsiteX404" fmla="*/ 4619249 w 11218359"/>
                <a:gd name="connsiteY404" fmla="*/ 905928 h 905927"/>
                <a:gd name="connsiteX405" fmla="*/ 4630679 w 11218359"/>
                <a:gd name="connsiteY405" fmla="*/ 905928 h 905927"/>
                <a:gd name="connsiteX406" fmla="*/ 4642109 w 11218359"/>
                <a:gd name="connsiteY406" fmla="*/ 905928 h 905927"/>
                <a:gd name="connsiteX407" fmla="*/ 4653539 w 11218359"/>
                <a:gd name="connsiteY407" fmla="*/ 905928 h 905927"/>
                <a:gd name="connsiteX408" fmla="*/ 4664969 w 11218359"/>
                <a:gd name="connsiteY408" fmla="*/ 905928 h 905927"/>
                <a:gd name="connsiteX409" fmla="*/ 4676447 w 11218359"/>
                <a:gd name="connsiteY409" fmla="*/ 905928 h 905927"/>
                <a:gd name="connsiteX410" fmla="*/ 4687877 w 11218359"/>
                <a:gd name="connsiteY410" fmla="*/ 905928 h 905927"/>
                <a:gd name="connsiteX411" fmla="*/ 4699306 w 11218359"/>
                <a:gd name="connsiteY411" fmla="*/ 905928 h 905927"/>
                <a:gd name="connsiteX412" fmla="*/ 4710737 w 11218359"/>
                <a:gd name="connsiteY412" fmla="*/ 905928 h 905927"/>
                <a:gd name="connsiteX413" fmla="*/ 4722167 w 11218359"/>
                <a:gd name="connsiteY413" fmla="*/ 905928 h 905927"/>
                <a:gd name="connsiteX414" fmla="*/ 4733644 w 11218359"/>
                <a:gd name="connsiteY414" fmla="*/ 905928 h 905927"/>
                <a:gd name="connsiteX415" fmla="*/ 4745075 w 11218359"/>
                <a:gd name="connsiteY415" fmla="*/ 905928 h 905927"/>
                <a:gd name="connsiteX416" fmla="*/ 4756504 w 11218359"/>
                <a:gd name="connsiteY416" fmla="*/ 905928 h 905927"/>
                <a:gd name="connsiteX417" fmla="*/ 4767934 w 11218359"/>
                <a:gd name="connsiteY417" fmla="*/ 905928 h 905927"/>
                <a:gd name="connsiteX418" fmla="*/ 4779364 w 11218359"/>
                <a:gd name="connsiteY418" fmla="*/ 905928 h 905927"/>
                <a:gd name="connsiteX419" fmla="*/ 4790842 w 11218359"/>
                <a:gd name="connsiteY419" fmla="*/ 905928 h 905927"/>
                <a:gd name="connsiteX420" fmla="*/ 4802272 w 11218359"/>
                <a:gd name="connsiteY420" fmla="*/ 905928 h 905927"/>
                <a:gd name="connsiteX421" fmla="*/ 4813702 w 11218359"/>
                <a:gd name="connsiteY421" fmla="*/ 905928 h 905927"/>
                <a:gd name="connsiteX422" fmla="*/ 4825132 w 11218359"/>
                <a:gd name="connsiteY422" fmla="*/ 905928 h 905927"/>
                <a:gd name="connsiteX423" fmla="*/ 4836562 w 11218359"/>
                <a:gd name="connsiteY423" fmla="*/ 905928 h 905927"/>
                <a:gd name="connsiteX424" fmla="*/ 4848040 w 11218359"/>
                <a:gd name="connsiteY424" fmla="*/ 905928 h 905927"/>
                <a:gd name="connsiteX425" fmla="*/ 4859469 w 11218359"/>
                <a:gd name="connsiteY425" fmla="*/ 905928 h 905927"/>
                <a:gd name="connsiteX426" fmla="*/ 4870899 w 11218359"/>
                <a:gd name="connsiteY426" fmla="*/ 905928 h 905927"/>
                <a:gd name="connsiteX427" fmla="*/ 4882330 w 11218359"/>
                <a:gd name="connsiteY427" fmla="*/ 905928 h 905927"/>
                <a:gd name="connsiteX428" fmla="*/ 4893760 w 11218359"/>
                <a:gd name="connsiteY428" fmla="*/ 905928 h 905927"/>
                <a:gd name="connsiteX429" fmla="*/ 4905237 w 11218359"/>
                <a:gd name="connsiteY429" fmla="*/ 905928 h 905927"/>
                <a:gd name="connsiteX430" fmla="*/ 4916667 w 11218359"/>
                <a:gd name="connsiteY430" fmla="*/ 905928 h 905927"/>
                <a:gd name="connsiteX431" fmla="*/ 4928097 w 11218359"/>
                <a:gd name="connsiteY431" fmla="*/ 905928 h 905927"/>
                <a:gd name="connsiteX432" fmla="*/ 4939527 w 11218359"/>
                <a:gd name="connsiteY432" fmla="*/ 905928 h 905927"/>
                <a:gd name="connsiteX433" fmla="*/ 4950957 w 11218359"/>
                <a:gd name="connsiteY433" fmla="*/ 905928 h 905927"/>
                <a:gd name="connsiteX434" fmla="*/ 4962435 w 11218359"/>
                <a:gd name="connsiteY434" fmla="*/ 905928 h 905927"/>
                <a:gd name="connsiteX435" fmla="*/ 4973865 w 11218359"/>
                <a:gd name="connsiteY435" fmla="*/ 905928 h 905927"/>
                <a:gd name="connsiteX436" fmla="*/ 4985295 w 11218359"/>
                <a:gd name="connsiteY436" fmla="*/ 905928 h 905927"/>
                <a:gd name="connsiteX437" fmla="*/ 4996725 w 11218359"/>
                <a:gd name="connsiteY437" fmla="*/ 905928 h 905927"/>
                <a:gd name="connsiteX438" fmla="*/ 5008155 w 11218359"/>
                <a:gd name="connsiteY438" fmla="*/ 905928 h 905927"/>
                <a:gd name="connsiteX439" fmla="*/ 5019632 w 11218359"/>
                <a:gd name="connsiteY439" fmla="*/ 905928 h 905927"/>
                <a:gd name="connsiteX440" fmla="*/ 5031062 w 11218359"/>
                <a:gd name="connsiteY440" fmla="*/ 905928 h 905927"/>
                <a:gd name="connsiteX441" fmla="*/ 5042492 w 11218359"/>
                <a:gd name="connsiteY441" fmla="*/ 905928 h 905927"/>
                <a:gd name="connsiteX442" fmla="*/ 5053923 w 11218359"/>
                <a:gd name="connsiteY442" fmla="*/ 905928 h 905927"/>
                <a:gd name="connsiteX443" fmla="*/ 5065353 w 11218359"/>
                <a:gd name="connsiteY443" fmla="*/ 905928 h 905927"/>
                <a:gd name="connsiteX444" fmla="*/ 5076830 w 11218359"/>
                <a:gd name="connsiteY444" fmla="*/ 905928 h 905927"/>
                <a:gd name="connsiteX445" fmla="*/ 5088260 w 11218359"/>
                <a:gd name="connsiteY445" fmla="*/ 905928 h 905927"/>
                <a:gd name="connsiteX446" fmla="*/ 5099690 w 11218359"/>
                <a:gd name="connsiteY446" fmla="*/ 905928 h 905927"/>
                <a:gd name="connsiteX447" fmla="*/ 5111120 w 11218359"/>
                <a:gd name="connsiteY447" fmla="*/ 905928 h 905927"/>
                <a:gd name="connsiteX448" fmla="*/ 5122550 w 11218359"/>
                <a:gd name="connsiteY448" fmla="*/ 905928 h 905927"/>
                <a:gd name="connsiteX449" fmla="*/ 5134028 w 11218359"/>
                <a:gd name="connsiteY449" fmla="*/ 905928 h 905927"/>
                <a:gd name="connsiteX450" fmla="*/ 5145458 w 11218359"/>
                <a:gd name="connsiteY450" fmla="*/ 905928 h 905927"/>
                <a:gd name="connsiteX451" fmla="*/ 5156888 w 11218359"/>
                <a:gd name="connsiteY451" fmla="*/ 905928 h 905927"/>
                <a:gd name="connsiteX452" fmla="*/ 5168318 w 11218359"/>
                <a:gd name="connsiteY452" fmla="*/ 905928 h 905927"/>
                <a:gd name="connsiteX453" fmla="*/ 5179747 w 11218359"/>
                <a:gd name="connsiteY453" fmla="*/ 905928 h 905927"/>
                <a:gd name="connsiteX454" fmla="*/ 5191225 w 11218359"/>
                <a:gd name="connsiteY454" fmla="*/ 905928 h 905927"/>
                <a:gd name="connsiteX455" fmla="*/ 5202655 w 11218359"/>
                <a:gd name="connsiteY455" fmla="*/ 905928 h 905927"/>
                <a:gd name="connsiteX456" fmla="*/ 5214085 w 11218359"/>
                <a:gd name="connsiteY456" fmla="*/ 905928 h 905927"/>
                <a:gd name="connsiteX457" fmla="*/ 5225515 w 11218359"/>
                <a:gd name="connsiteY457" fmla="*/ 905928 h 905927"/>
                <a:gd name="connsiteX458" fmla="*/ 5236945 w 11218359"/>
                <a:gd name="connsiteY458" fmla="*/ 905928 h 905927"/>
                <a:gd name="connsiteX459" fmla="*/ 5248423 w 11218359"/>
                <a:gd name="connsiteY459" fmla="*/ 905928 h 905927"/>
                <a:gd name="connsiteX460" fmla="*/ 5259853 w 11218359"/>
                <a:gd name="connsiteY460" fmla="*/ 905928 h 905927"/>
                <a:gd name="connsiteX461" fmla="*/ 5271283 w 11218359"/>
                <a:gd name="connsiteY461" fmla="*/ 905928 h 905927"/>
                <a:gd name="connsiteX462" fmla="*/ 5282713 w 11218359"/>
                <a:gd name="connsiteY462" fmla="*/ 905928 h 905927"/>
                <a:gd name="connsiteX463" fmla="*/ 5294143 w 11218359"/>
                <a:gd name="connsiteY463" fmla="*/ 905928 h 905927"/>
                <a:gd name="connsiteX464" fmla="*/ 5305621 w 11218359"/>
                <a:gd name="connsiteY464" fmla="*/ 905928 h 905927"/>
                <a:gd name="connsiteX465" fmla="*/ 5317051 w 11218359"/>
                <a:gd name="connsiteY465" fmla="*/ 905928 h 905927"/>
                <a:gd name="connsiteX466" fmla="*/ 5328481 w 11218359"/>
                <a:gd name="connsiteY466" fmla="*/ 905928 h 905927"/>
                <a:gd name="connsiteX467" fmla="*/ 5339910 w 11218359"/>
                <a:gd name="connsiteY467" fmla="*/ 905928 h 905927"/>
                <a:gd name="connsiteX468" fmla="*/ 5351340 w 11218359"/>
                <a:gd name="connsiteY468" fmla="*/ 905928 h 905927"/>
                <a:gd name="connsiteX469" fmla="*/ 5362818 w 11218359"/>
                <a:gd name="connsiteY469" fmla="*/ 905928 h 905927"/>
                <a:gd name="connsiteX470" fmla="*/ 5374248 w 11218359"/>
                <a:gd name="connsiteY470" fmla="*/ 905928 h 905927"/>
                <a:gd name="connsiteX471" fmla="*/ 5385678 w 11218359"/>
                <a:gd name="connsiteY471" fmla="*/ 905928 h 905927"/>
                <a:gd name="connsiteX472" fmla="*/ 5397108 w 11218359"/>
                <a:gd name="connsiteY472" fmla="*/ 905928 h 905927"/>
                <a:gd name="connsiteX473" fmla="*/ 5408538 w 11218359"/>
                <a:gd name="connsiteY473" fmla="*/ 905928 h 905927"/>
                <a:gd name="connsiteX474" fmla="*/ 5420016 w 11218359"/>
                <a:gd name="connsiteY474" fmla="*/ 905928 h 905927"/>
                <a:gd name="connsiteX475" fmla="*/ 5431446 w 11218359"/>
                <a:gd name="connsiteY475" fmla="*/ 905928 h 905927"/>
                <a:gd name="connsiteX476" fmla="*/ 5442876 w 11218359"/>
                <a:gd name="connsiteY476" fmla="*/ 905928 h 905927"/>
                <a:gd name="connsiteX477" fmla="*/ 5454306 w 11218359"/>
                <a:gd name="connsiteY477" fmla="*/ 905928 h 905927"/>
                <a:gd name="connsiteX478" fmla="*/ 5465736 w 11218359"/>
                <a:gd name="connsiteY478" fmla="*/ 905928 h 905927"/>
                <a:gd name="connsiteX479" fmla="*/ 5477214 w 11218359"/>
                <a:gd name="connsiteY479" fmla="*/ 905928 h 905927"/>
                <a:gd name="connsiteX480" fmla="*/ 5488643 w 11218359"/>
                <a:gd name="connsiteY480" fmla="*/ 905928 h 905927"/>
                <a:gd name="connsiteX481" fmla="*/ 5500073 w 11218359"/>
                <a:gd name="connsiteY481" fmla="*/ 905928 h 905927"/>
                <a:gd name="connsiteX482" fmla="*/ 5511503 w 11218359"/>
                <a:gd name="connsiteY482" fmla="*/ 905928 h 905927"/>
                <a:gd name="connsiteX483" fmla="*/ 5522933 w 11218359"/>
                <a:gd name="connsiteY483" fmla="*/ 905928 h 905927"/>
                <a:gd name="connsiteX484" fmla="*/ 5534411 w 11218359"/>
                <a:gd name="connsiteY484" fmla="*/ 905928 h 905927"/>
                <a:gd name="connsiteX485" fmla="*/ 5545841 w 11218359"/>
                <a:gd name="connsiteY485" fmla="*/ 905928 h 905927"/>
                <a:gd name="connsiteX486" fmla="*/ 5557271 w 11218359"/>
                <a:gd name="connsiteY486" fmla="*/ 905928 h 905927"/>
                <a:gd name="connsiteX487" fmla="*/ 5568701 w 11218359"/>
                <a:gd name="connsiteY487" fmla="*/ 905928 h 905927"/>
                <a:gd name="connsiteX488" fmla="*/ 5580131 w 11218359"/>
                <a:gd name="connsiteY488" fmla="*/ 905928 h 905927"/>
                <a:gd name="connsiteX489" fmla="*/ 5591609 w 11218359"/>
                <a:gd name="connsiteY489" fmla="*/ 905928 h 905927"/>
                <a:gd name="connsiteX490" fmla="*/ 5603038 w 11218359"/>
                <a:gd name="connsiteY490" fmla="*/ 905928 h 905927"/>
                <a:gd name="connsiteX491" fmla="*/ 5614469 w 11218359"/>
                <a:gd name="connsiteY491" fmla="*/ 905928 h 905927"/>
                <a:gd name="connsiteX492" fmla="*/ 5625899 w 11218359"/>
                <a:gd name="connsiteY492" fmla="*/ 905928 h 905927"/>
                <a:gd name="connsiteX493" fmla="*/ 5637329 w 11218359"/>
                <a:gd name="connsiteY493" fmla="*/ 905928 h 905927"/>
                <a:gd name="connsiteX494" fmla="*/ 5648759 w 11218359"/>
                <a:gd name="connsiteY494" fmla="*/ 905928 h 905927"/>
                <a:gd name="connsiteX495" fmla="*/ 5660236 w 11218359"/>
                <a:gd name="connsiteY495" fmla="*/ 905928 h 905927"/>
                <a:gd name="connsiteX496" fmla="*/ 5671666 w 11218359"/>
                <a:gd name="connsiteY496" fmla="*/ 905928 h 905927"/>
                <a:gd name="connsiteX497" fmla="*/ 5683096 w 11218359"/>
                <a:gd name="connsiteY497" fmla="*/ 905928 h 905927"/>
                <a:gd name="connsiteX498" fmla="*/ 5694526 w 11218359"/>
                <a:gd name="connsiteY498" fmla="*/ 905928 h 905927"/>
                <a:gd name="connsiteX499" fmla="*/ 5705956 w 11218359"/>
                <a:gd name="connsiteY499" fmla="*/ 905928 h 905927"/>
                <a:gd name="connsiteX500" fmla="*/ 5717434 w 11218359"/>
                <a:gd name="connsiteY500" fmla="*/ 905928 h 905927"/>
                <a:gd name="connsiteX501" fmla="*/ 5728864 w 11218359"/>
                <a:gd name="connsiteY501" fmla="*/ 905928 h 905927"/>
                <a:gd name="connsiteX502" fmla="*/ 5740294 w 11218359"/>
                <a:gd name="connsiteY502" fmla="*/ 905928 h 905927"/>
                <a:gd name="connsiteX503" fmla="*/ 5751724 w 11218359"/>
                <a:gd name="connsiteY503" fmla="*/ 905928 h 905927"/>
                <a:gd name="connsiteX504" fmla="*/ 5763154 w 11218359"/>
                <a:gd name="connsiteY504" fmla="*/ 905928 h 905927"/>
                <a:gd name="connsiteX505" fmla="*/ 5774631 w 11218359"/>
                <a:gd name="connsiteY505" fmla="*/ 905928 h 905927"/>
                <a:gd name="connsiteX506" fmla="*/ 5786062 w 11218359"/>
                <a:gd name="connsiteY506" fmla="*/ 905928 h 905927"/>
                <a:gd name="connsiteX507" fmla="*/ 5797492 w 11218359"/>
                <a:gd name="connsiteY507" fmla="*/ 905928 h 905927"/>
                <a:gd name="connsiteX508" fmla="*/ 5808921 w 11218359"/>
                <a:gd name="connsiteY508" fmla="*/ 905928 h 905927"/>
                <a:gd name="connsiteX509" fmla="*/ 5820351 w 11218359"/>
                <a:gd name="connsiteY509" fmla="*/ 905928 h 905927"/>
                <a:gd name="connsiteX510" fmla="*/ 5831829 w 11218359"/>
                <a:gd name="connsiteY510" fmla="*/ 905928 h 905927"/>
                <a:gd name="connsiteX511" fmla="*/ 5843259 w 11218359"/>
                <a:gd name="connsiteY511" fmla="*/ 905928 h 905927"/>
                <a:gd name="connsiteX512" fmla="*/ 5854689 w 11218359"/>
                <a:gd name="connsiteY512" fmla="*/ 905928 h 905927"/>
                <a:gd name="connsiteX513" fmla="*/ 5866119 w 11218359"/>
                <a:gd name="connsiteY513" fmla="*/ 905928 h 905927"/>
                <a:gd name="connsiteX514" fmla="*/ 5877549 w 11218359"/>
                <a:gd name="connsiteY514" fmla="*/ 905928 h 905927"/>
                <a:gd name="connsiteX515" fmla="*/ 5889027 w 11218359"/>
                <a:gd name="connsiteY515" fmla="*/ 905928 h 905927"/>
                <a:gd name="connsiteX516" fmla="*/ 5900457 w 11218359"/>
                <a:gd name="connsiteY516" fmla="*/ 905928 h 905927"/>
                <a:gd name="connsiteX517" fmla="*/ 5911887 w 11218359"/>
                <a:gd name="connsiteY517" fmla="*/ 905928 h 905927"/>
                <a:gd name="connsiteX518" fmla="*/ 5923317 w 11218359"/>
                <a:gd name="connsiteY518" fmla="*/ 905928 h 905927"/>
                <a:gd name="connsiteX519" fmla="*/ 5934747 w 11218359"/>
                <a:gd name="connsiteY519" fmla="*/ 905928 h 905927"/>
                <a:gd name="connsiteX520" fmla="*/ 5946225 w 11218359"/>
                <a:gd name="connsiteY520" fmla="*/ 905928 h 905927"/>
                <a:gd name="connsiteX521" fmla="*/ 5957655 w 11218359"/>
                <a:gd name="connsiteY521" fmla="*/ 905928 h 905927"/>
                <a:gd name="connsiteX522" fmla="*/ 5969084 w 11218359"/>
                <a:gd name="connsiteY522" fmla="*/ 905928 h 905927"/>
                <a:gd name="connsiteX523" fmla="*/ 5980514 w 11218359"/>
                <a:gd name="connsiteY523" fmla="*/ 905928 h 905927"/>
                <a:gd name="connsiteX524" fmla="*/ 5991944 w 11218359"/>
                <a:gd name="connsiteY524" fmla="*/ 905928 h 905927"/>
                <a:gd name="connsiteX525" fmla="*/ 6003422 w 11218359"/>
                <a:gd name="connsiteY525" fmla="*/ 905928 h 905927"/>
                <a:gd name="connsiteX526" fmla="*/ 6014852 w 11218359"/>
                <a:gd name="connsiteY526" fmla="*/ 905928 h 905927"/>
                <a:gd name="connsiteX527" fmla="*/ 6026282 w 11218359"/>
                <a:gd name="connsiteY527" fmla="*/ 905928 h 905927"/>
                <a:gd name="connsiteX528" fmla="*/ 6037712 w 11218359"/>
                <a:gd name="connsiteY528" fmla="*/ 905928 h 905927"/>
                <a:gd name="connsiteX529" fmla="*/ 6049142 w 11218359"/>
                <a:gd name="connsiteY529" fmla="*/ 905928 h 905927"/>
                <a:gd name="connsiteX530" fmla="*/ 6060620 w 11218359"/>
                <a:gd name="connsiteY530" fmla="*/ 905928 h 905927"/>
                <a:gd name="connsiteX531" fmla="*/ 6072049 w 11218359"/>
                <a:gd name="connsiteY531" fmla="*/ 905928 h 905927"/>
                <a:gd name="connsiteX532" fmla="*/ 6083480 w 11218359"/>
                <a:gd name="connsiteY532" fmla="*/ 905928 h 905927"/>
                <a:gd name="connsiteX533" fmla="*/ 6094910 w 11218359"/>
                <a:gd name="connsiteY533" fmla="*/ 905928 h 905927"/>
                <a:gd name="connsiteX534" fmla="*/ 6106340 w 11218359"/>
                <a:gd name="connsiteY534" fmla="*/ 905928 h 905927"/>
                <a:gd name="connsiteX535" fmla="*/ 6117818 w 11218359"/>
                <a:gd name="connsiteY535" fmla="*/ 905928 h 905927"/>
                <a:gd name="connsiteX536" fmla="*/ 6129247 w 11218359"/>
                <a:gd name="connsiteY536" fmla="*/ 905928 h 905927"/>
                <a:gd name="connsiteX537" fmla="*/ 6140677 w 11218359"/>
                <a:gd name="connsiteY537" fmla="*/ 905928 h 905927"/>
                <a:gd name="connsiteX538" fmla="*/ 6152107 w 11218359"/>
                <a:gd name="connsiteY538" fmla="*/ 905928 h 905927"/>
                <a:gd name="connsiteX539" fmla="*/ 6163537 w 11218359"/>
                <a:gd name="connsiteY539" fmla="*/ 905928 h 905927"/>
                <a:gd name="connsiteX540" fmla="*/ 6175015 w 11218359"/>
                <a:gd name="connsiteY540" fmla="*/ 905928 h 905927"/>
                <a:gd name="connsiteX541" fmla="*/ 6186445 w 11218359"/>
                <a:gd name="connsiteY541" fmla="*/ 905928 h 905927"/>
                <a:gd name="connsiteX542" fmla="*/ 6197875 w 11218359"/>
                <a:gd name="connsiteY542" fmla="*/ 905928 h 905927"/>
                <a:gd name="connsiteX543" fmla="*/ 6209305 w 11218359"/>
                <a:gd name="connsiteY543" fmla="*/ 905928 h 905927"/>
                <a:gd name="connsiteX544" fmla="*/ 6220735 w 11218359"/>
                <a:gd name="connsiteY544" fmla="*/ 905928 h 905927"/>
                <a:gd name="connsiteX545" fmla="*/ 6232212 w 11218359"/>
                <a:gd name="connsiteY545" fmla="*/ 905928 h 905927"/>
                <a:gd name="connsiteX546" fmla="*/ 6243642 w 11218359"/>
                <a:gd name="connsiteY546" fmla="*/ 905928 h 905927"/>
                <a:gd name="connsiteX547" fmla="*/ 6255073 w 11218359"/>
                <a:gd name="connsiteY547" fmla="*/ 905928 h 905927"/>
                <a:gd name="connsiteX548" fmla="*/ 6266503 w 11218359"/>
                <a:gd name="connsiteY548" fmla="*/ 905928 h 905927"/>
                <a:gd name="connsiteX549" fmla="*/ 6277933 w 11218359"/>
                <a:gd name="connsiteY549" fmla="*/ 905928 h 905927"/>
                <a:gd name="connsiteX550" fmla="*/ 6289410 w 11218359"/>
                <a:gd name="connsiteY550" fmla="*/ 905928 h 905927"/>
                <a:gd name="connsiteX551" fmla="*/ 6300840 w 11218359"/>
                <a:gd name="connsiteY551" fmla="*/ 905928 h 905927"/>
                <a:gd name="connsiteX552" fmla="*/ 6312270 w 11218359"/>
                <a:gd name="connsiteY552" fmla="*/ 905928 h 905927"/>
                <a:gd name="connsiteX553" fmla="*/ 6323700 w 11218359"/>
                <a:gd name="connsiteY553" fmla="*/ 905928 h 905927"/>
                <a:gd name="connsiteX554" fmla="*/ 6335130 w 11218359"/>
                <a:gd name="connsiteY554" fmla="*/ 905928 h 905927"/>
                <a:gd name="connsiteX555" fmla="*/ 6346608 w 11218359"/>
                <a:gd name="connsiteY555" fmla="*/ 905928 h 905927"/>
                <a:gd name="connsiteX556" fmla="*/ 6358038 w 11218359"/>
                <a:gd name="connsiteY556" fmla="*/ 905928 h 905927"/>
                <a:gd name="connsiteX557" fmla="*/ 6369468 w 11218359"/>
                <a:gd name="connsiteY557" fmla="*/ 905928 h 905927"/>
                <a:gd name="connsiteX558" fmla="*/ 6380898 w 11218359"/>
                <a:gd name="connsiteY558" fmla="*/ 905928 h 905927"/>
                <a:gd name="connsiteX559" fmla="*/ 6392328 w 11218359"/>
                <a:gd name="connsiteY559" fmla="*/ 905928 h 905927"/>
                <a:gd name="connsiteX560" fmla="*/ 6403805 w 11218359"/>
                <a:gd name="connsiteY560" fmla="*/ 905928 h 905927"/>
                <a:gd name="connsiteX561" fmla="*/ 6415235 w 11218359"/>
                <a:gd name="connsiteY561" fmla="*/ 905928 h 905927"/>
                <a:gd name="connsiteX562" fmla="*/ 6426666 w 11218359"/>
                <a:gd name="connsiteY562" fmla="*/ 905928 h 905927"/>
                <a:gd name="connsiteX563" fmla="*/ 6438096 w 11218359"/>
                <a:gd name="connsiteY563" fmla="*/ 905928 h 905927"/>
                <a:gd name="connsiteX564" fmla="*/ 6449525 w 11218359"/>
                <a:gd name="connsiteY564" fmla="*/ 905928 h 905927"/>
                <a:gd name="connsiteX565" fmla="*/ 6461003 w 11218359"/>
                <a:gd name="connsiteY565" fmla="*/ 905928 h 905927"/>
                <a:gd name="connsiteX566" fmla="*/ 6472433 w 11218359"/>
                <a:gd name="connsiteY566" fmla="*/ 905928 h 905927"/>
                <a:gd name="connsiteX567" fmla="*/ 6483863 w 11218359"/>
                <a:gd name="connsiteY567" fmla="*/ 905928 h 905927"/>
                <a:gd name="connsiteX568" fmla="*/ 6495293 w 11218359"/>
                <a:gd name="connsiteY568" fmla="*/ 905928 h 905927"/>
                <a:gd name="connsiteX569" fmla="*/ 6506723 w 11218359"/>
                <a:gd name="connsiteY569" fmla="*/ 905928 h 905927"/>
                <a:gd name="connsiteX570" fmla="*/ 6518201 w 11218359"/>
                <a:gd name="connsiteY570" fmla="*/ 905928 h 905927"/>
                <a:gd name="connsiteX571" fmla="*/ 6529631 w 11218359"/>
                <a:gd name="connsiteY571" fmla="*/ 905928 h 905927"/>
                <a:gd name="connsiteX572" fmla="*/ 6541061 w 11218359"/>
                <a:gd name="connsiteY572" fmla="*/ 905928 h 905927"/>
                <a:gd name="connsiteX573" fmla="*/ 6552490 w 11218359"/>
                <a:gd name="connsiteY573" fmla="*/ 905928 h 905927"/>
                <a:gd name="connsiteX574" fmla="*/ 6563921 w 11218359"/>
                <a:gd name="connsiteY574" fmla="*/ 905928 h 905927"/>
                <a:gd name="connsiteX575" fmla="*/ 6575398 w 11218359"/>
                <a:gd name="connsiteY575" fmla="*/ 905928 h 905927"/>
                <a:gd name="connsiteX576" fmla="*/ 6586828 w 11218359"/>
                <a:gd name="connsiteY576" fmla="*/ 905928 h 905927"/>
                <a:gd name="connsiteX577" fmla="*/ 6598259 w 11218359"/>
                <a:gd name="connsiteY577" fmla="*/ 905928 h 905927"/>
                <a:gd name="connsiteX578" fmla="*/ 6609688 w 11218359"/>
                <a:gd name="connsiteY578" fmla="*/ 905928 h 905927"/>
                <a:gd name="connsiteX579" fmla="*/ 6621118 w 11218359"/>
                <a:gd name="connsiteY579" fmla="*/ 905928 h 905927"/>
                <a:gd name="connsiteX580" fmla="*/ 6632596 w 11218359"/>
                <a:gd name="connsiteY580" fmla="*/ 905928 h 905927"/>
                <a:gd name="connsiteX581" fmla="*/ 6644026 w 11218359"/>
                <a:gd name="connsiteY581" fmla="*/ 905928 h 905927"/>
                <a:gd name="connsiteX582" fmla="*/ 6655456 w 11218359"/>
                <a:gd name="connsiteY582" fmla="*/ 905928 h 905927"/>
                <a:gd name="connsiteX583" fmla="*/ 6666886 w 11218359"/>
                <a:gd name="connsiteY583" fmla="*/ 905928 h 905927"/>
                <a:gd name="connsiteX584" fmla="*/ 6678316 w 11218359"/>
                <a:gd name="connsiteY584" fmla="*/ 905928 h 905927"/>
                <a:gd name="connsiteX585" fmla="*/ 6689794 w 11218359"/>
                <a:gd name="connsiteY585" fmla="*/ 905928 h 905927"/>
                <a:gd name="connsiteX586" fmla="*/ 6701224 w 11218359"/>
                <a:gd name="connsiteY586" fmla="*/ 905928 h 905927"/>
                <a:gd name="connsiteX587" fmla="*/ 6712653 w 11218359"/>
                <a:gd name="connsiteY587" fmla="*/ 905928 h 905927"/>
                <a:gd name="connsiteX588" fmla="*/ 6724083 w 11218359"/>
                <a:gd name="connsiteY588" fmla="*/ 905928 h 905927"/>
                <a:gd name="connsiteX589" fmla="*/ 6735514 w 11218359"/>
                <a:gd name="connsiteY589" fmla="*/ 905928 h 905927"/>
                <a:gd name="connsiteX590" fmla="*/ 6746944 w 11218359"/>
                <a:gd name="connsiteY590" fmla="*/ 905928 h 905927"/>
                <a:gd name="connsiteX591" fmla="*/ 6758421 w 11218359"/>
                <a:gd name="connsiteY591" fmla="*/ 905928 h 905927"/>
                <a:gd name="connsiteX592" fmla="*/ 6769851 w 11218359"/>
                <a:gd name="connsiteY592" fmla="*/ 905928 h 905927"/>
                <a:gd name="connsiteX593" fmla="*/ 6781281 w 11218359"/>
                <a:gd name="connsiteY593" fmla="*/ 905928 h 905927"/>
                <a:gd name="connsiteX594" fmla="*/ 6792711 w 11218359"/>
                <a:gd name="connsiteY594" fmla="*/ 905928 h 905927"/>
                <a:gd name="connsiteX595" fmla="*/ 6804141 w 11218359"/>
                <a:gd name="connsiteY595" fmla="*/ 905928 h 905927"/>
                <a:gd name="connsiteX596" fmla="*/ 6815619 w 11218359"/>
                <a:gd name="connsiteY596" fmla="*/ 905928 h 905927"/>
                <a:gd name="connsiteX597" fmla="*/ 6827049 w 11218359"/>
                <a:gd name="connsiteY597" fmla="*/ 905928 h 905927"/>
                <a:gd name="connsiteX598" fmla="*/ 6838479 w 11218359"/>
                <a:gd name="connsiteY598" fmla="*/ 905928 h 905927"/>
                <a:gd name="connsiteX599" fmla="*/ 6849909 w 11218359"/>
                <a:gd name="connsiteY599" fmla="*/ 905928 h 905927"/>
                <a:gd name="connsiteX600" fmla="*/ 6861339 w 11218359"/>
                <a:gd name="connsiteY600" fmla="*/ 905928 h 905927"/>
                <a:gd name="connsiteX601" fmla="*/ 6872816 w 11218359"/>
                <a:gd name="connsiteY601" fmla="*/ 905928 h 905927"/>
                <a:gd name="connsiteX602" fmla="*/ 6884246 w 11218359"/>
                <a:gd name="connsiteY602" fmla="*/ 905928 h 905927"/>
                <a:gd name="connsiteX603" fmla="*/ 6895676 w 11218359"/>
                <a:gd name="connsiteY603" fmla="*/ 905928 h 905927"/>
                <a:gd name="connsiteX604" fmla="*/ 6907107 w 11218359"/>
                <a:gd name="connsiteY604" fmla="*/ 905928 h 905927"/>
                <a:gd name="connsiteX605" fmla="*/ 6918537 w 11218359"/>
                <a:gd name="connsiteY605" fmla="*/ 905928 h 905927"/>
                <a:gd name="connsiteX606" fmla="*/ 6930014 w 11218359"/>
                <a:gd name="connsiteY606" fmla="*/ 905928 h 905927"/>
                <a:gd name="connsiteX607" fmla="*/ 6941444 w 11218359"/>
                <a:gd name="connsiteY607" fmla="*/ 905928 h 905927"/>
                <a:gd name="connsiteX608" fmla="*/ 6952874 w 11218359"/>
                <a:gd name="connsiteY608" fmla="*/ 905928 h 905927"/>
                <a:gd name="connsiteX609" fmla="*/ 6964304 w 11218359"/>
                <a:gd name="connsiteY609" fmla="*/ 905928 h 905927"/>
                <a:gd name="connsiteX610" fmla="*/ 6975734 w 11218359"/>
                <a:gd name="connsiteY610" fmla="*/ 905928 h 905927"/>
                <a:gd name="connsiteX611" fmla="*/ 6987212 w 11218359"/>
                <a:gd name="connsiteY611" fmla="*/ 905928 h 905927"/>
                <a:gd name="connsiteX612" fmla="*/ 6998642 w 11218359"/>
                <a:gd name="connsiteY612" fmla="*/ 905928 h 905927"/>
                <a:gd name="connsiteX613" fmla="*/ 7010072 w 11218359"/>
                <a:gd name="connsiteY613" fmla="*/ 905928 h 905927"/>
                <a:gd name="connsiteX614" fmla="*/ 7021502 w 11218359"/>
                <a:gd name="connsiteY614" fmla="*/ 905928 h 905927"/>
                <a:gd name="connsiteX615" fmla="*/ 7032931 w 11218359"/>
                <a:gd name="connsiteY615" fmla="*/ 905928 h 905927"/>
                <a:gd name="connsiteX616" fmla="*/ 7044409 w 11218359"/>
                <a:gd name="connsiteY616" fmla="*/ 905928 h 905927"/>
                <a:gd name="connsiteX617" fmla="*/ 7055839 w 11218359"/>
                <a:gd name="connsiteY617" fmla="*/ 905928 h 905927"/>
                <a:gd name="connsiteX618" fmla="*/ 7067269 w 11218359"/>
                <a:gd name="connsiteY618" fmla="*/ 905928 h 905927"/>
                <a:gd name="connsiteX619" fmla="*/ 7078700 w 11218359"/>
                <a:gd name="connsiteY619" fmla="*/ 905928 h 905927"/>
                <a:gd name="connsiteX620" fmla="*/ 7090129 w 11218359"/>
                <a:gd name="connsiteY620" fmla="*/ 905928 h 905927"/>
                <a:gd name="connsiteX621" fmla="*/ 7101607 w 11218359"/>
                <a:gd name="connsiteY621" fmla="*/ 905928 h 905927"/>
                <a:gd name="connsiteX622" fmla="*/ 7113037 w 11218359"/>
                <a:gd name="connsiteY622" fmla="*/ 905928 h 905927"/>
                <a:gd name="connsiteX623" fmla="*/ 7124467 w 11218359"/>
                <a:gd name="connsiteY623" fmla="*/ 905928 h 905927"/>
                <a:gd name="connsiteX624" fmla="*/ 7135897 w 11218359"/>
                <a:gd name="connsiteY624" fmla="*/ 905928 h 905927"/>
                <a:gd name="connsiteX625" fmla="*/ 7147327 w 11218359"/>
                <a:gd name="connsiteY625" fmla="*/ 905928 h 905927"/>
                <a:gd name="connsiteX626" fmla="*/ 7158805 w 11218359"/>
                <a:gd name="connsiteY626" fmla="*/ 905928 h 905927"/>
                <a:gd name="connsiteX627" fmla="*/ 7170235 w 11218359"/>
                <a:gd name="connsiteY627" fmla="*/ 905928 h 905927"/>
                <a:gd name="connsiteX628" fmla="*/ 7181665 w 11218359"/>
                <a:gd name="connsiteY628" fmla="*/ 905928 h 905927"/>
                <a:gd name="connsiteX629" fmla="*/ 7193094 w 11218359"/>
                <a:gd name="connsiteY629" fmla="*/ 905928 h 905927"/>
                <a:gd name="connsiteX630" fmla="*/ 7204524 w 11218359"/>
                <a:gd name="connsiteY630" fmla="*/ 905928 h 905927"/>
                <a:gd name="connsiteX631" fmla="*/ 7216002 w 11218359"/>
                <a:gd name="connsiteY631" fmla="*/ 905928 h 905927"/>
                <a:gd name="connsiteX632" fmla="*/ 7227432 w 11218359"/>
                <a:gd name="connsiteY632" fmla="*/ 905928 h 905927"/>
                <a:gd name="connsiteX633" fmla="*/ 7238862 w 11218359"/>
                <a:gd name="connsiteY633" fmla="*/ 905928 h 905927"/>
                <a:gd name="connsiteX634" fmla="*/ 7250292 w 11218359"/>
                <a:gd name="connsiteY634" fmla="*/ 905928 h 905927"/>
                <a:gd name="connsiteX635" fmla="*/ 7261722 w 11218359"/>
                <a:gd name="connsiteY635" fmla="*/ 905928 h 905927"/>
                <a:gd name="connsiteX636" fmla="*/ 7273200 w 11218359"/>
                <a:gd name="connsiteY636" fmla="*/ 905928 h 905927"/>
                <a:gd name="connsiteX637" fmla="*/ 7284630 w 11218359"/>
                <a:gd name="connsiteY637" fmla="*/ 905928 h 905927"/>
                <a:gd name="connsiteX638" fmla="*/ 7296060 w 11218359"/>
                <a:gd name="connsiteY638" fmla="*/ 905928 h 905927"/>
                <a:gd name="connsiteX639" fmla="*/ 7307490 w 11218359"/>
                <a:gd name="connsiteY639" fmla="*/ 905928 h 905927"/>
                <a:gd name="connsiteX640" fmla="*/ 7318920 w 11218359"/>
                <a:gd name="connsiteY640" fmla="*/ 905928 h 905927"/>
                <a:gd name="connsiteX641" fmla="*/ 7330398 w 11218359"/>
                <a:gd name="connsiteY641" fmla="*/ 905928 h 905927"/>
                <a:gd name="connsiteX642" fmla="*/ 7341828 w 11218359"/>
                <a:gd name="connsiteY642" fmla="*/ 905928 h 905927"/>
                <a:gd name="connsiteX643" fmla="*/ 7353257 w 11218359"/>
                <a:gd name="connsiteY643" fmla="*/ 905928 h 905927"/>
                <a:gd name="connsiteX644" fmla="*/ 7364687 w 11218359"/>
                <a:gd name="connsiteY644" fmla="*/ 905928 h 905927"/>
                <a:gd name="connsiteX645" fmla="*/ 7376117 w 11218359"/>
                <a:gd name="connsiteY645" fmla="*/ 905928 h 905927"/>
                <a:gd name="connsiteX646" fmla="*/ 7387595 w 11218359"/>
                <a:gd name="connsiteY646" fmla="*/ 905928 h 905927"/>
                <a:gd name="connsiteX647" fmla="*/ 7399025 w 11218359"/>
                <a:gd name="connsiteY647" fmla="*/ 905928 h 905927"/>
                <a:gd name="connsiteX648" fmla="*/ 7410455 w 11218359"/>
                <a:gd name="connsiteY648" fmla="*/ 905928 h 905927"/>
                <a:gd name="connsiteX649" fmla="*/ 7421885 w 11218359"/>
                <a:gd name="connsiteY649" fmla="*/ 905928 h 905927"/>
                <a:gd name="connsiteX650" fmla="*/ 7433315 w 11218359"/>
                <a:gd name="connsiteY650" fmla="*/ 905928 h 905927"/>
                <a:gd name="connsiteX651" fmla="*/ 7444793 w 11218359"/>
                <a:gd name="connsiteY651" fmla="*/ 905928 h 905927"/>
                <a:gd name="connsiteX652" fmla="*/ 7456222 w 11218359"/>
                <a:gd name="connsiteY652" fmla="*/ 905928 h 905927"/>
                <a:gd name="connsiteX653" fmla="*/ 7467653 w 11218359"/>
                <a:gd name="connsiteY653" fmla="*/ 905928 h 905927"/>
                <a:gd name="connsiteX654" fmla="*/ 7479083 w 11218359"/>
                <a:gd name="connsiteY654" fmla="*/ 905928 h 905927"/>
                <a:gd name="connsiteX655" fmla="*/ 7490513 w 11218359"/>
                <a:gd name="connsiteY655" fmla="*/ 905928 h 905927"/>
                <a:gd name="connsiteX656" fmla="*/ 7501990 w 11218359"/>
                <a:gd name="connsiteY656" fmla="*/ 905928 h 905927"/>
                <a:gd name="connsiteX657" fmla="*/ 7513420 w 11218359"/>
                <a:gd name="connsiteY657" fmla="*/ 905928 h 905927"/>
                <a:gd name="connsiteX658" fmla="*/ 7524850 w 11218359"/>
                <a:gd name="connsiteY658" fmla="*/ 905928 h 905927"/>
                <a:gd name="connsiteX659" fmla="*/ 7536280 w 11218359"/>
                <a:gd name="connsiteY659" fmla="*/ 905928 h 905927"/>
                <a:gd name="connsiteX660" fmla="*/ 7547710 w 11218359"/>
                <a:gd name="connsiteY660" fmla="*/ 905928 h 905927"/>
                <a:gd name="connsiteX661" fmla="*/ 7559188 w 11218359"/>
                <a:gd name="connsiteY661" fmla="*/ 905928 h 905927"/>
                <a:gd name="connsiteX662" fmla="*/ 7570618 w 11218359"/>
                <a:gd name="connsiteY662" fmla="*/ 905928 h 905927"/>
                <a:gd name="connsiteX663" fmla="*/ 7582048 w 11218359"/>
                <a:gd name="connsiteY663" fmla="*/ 905928 h 905927"/>
                <a:gd name="connsiteX664" fmla="*/ 7593478 w 11218359"/>
                <a:gd name="connsiteY664" fmla="*/ 905928 h 905927"/>
                <a:gd name="connsiteX665" fmla="*/ 7604908 w 11218359"/>
                <a:gd name="connsiteY665" fmla="*/ 905928 h 905927"/>
                <a:gd name="connsiteX666" fmla="*/ 7616385 w 11218359"/>
                <a:gd name="connsiteY666" fmla="*/ 905928 h 905927"/>
                <a:gd name="connsiteX667" fmla="*/ 7627815 w 11218359"/>
                <a:gd name="connsiteY667" fmla="*/ 905928 h 905927"/>
                <a:gd name="connsiteX668" fmla="*/ 7639246 w 11218359"/>
                <a:gd name="connsiteY668" fmla="*/ 905928 h 905927"/>
                <a:gd name="connsiteX669" fmla="*/ 7650676 w 11218359"/>
                <a:gd name="connsiteY669" fmla="*/ 905928 h 905927"/>
                <a:gd name="connsiteX670" fmla="*/ 7662106 w 11218359"/>
                <a:gd name="connsiteY670" fmla="*/ 905928 h 905927"/>
                <a:gd name="connsiteX671" fmla="*/ 7673583 w 11218359"/>
                <a:gd name="connsiteY671" fmla="*/ 905928 h 905927"/>
                <a:gd name="connsiteX672" fmla="*/ 7685013 w 11218359"/>
                <a:gd name="connsiteY672" fmla="*/ 905928 h 905927"/>
                <a:gd name="connsiteX673" fmla="*/ 7696443 w 11218359"/>
                <a:gd name="connsiteY673" fmla="*/ 905928 h 905927"/>
                <a:gd name="connsiteX674" fmla="*/ 7707873 w 11218359"/>
                <a:gd name="connsiteY674" fmla="*/ 905928 h 905927"/>
                <a:gd name="connsiteX675" fmla="*/ 7719303 w 11218359"/>
                <a:gd name="connsiteY675" fmla="*/ 905928 h 905927"/>
                <a:gd name="connsiteX676" fmla="*/ 7730733 w 11218359"/>
                <a:gd name="connsiteY676" fmla="*/ 905928 h 905927"/>
                <a:gd name="connsiteX677" fmla="*/ 7742211 w 11218359"/>
                <a:gd name="connsiteY677" fmla="*/ 905928 h 905927"/>
                <a:gd name="connsiteX678" fmla="*/ 7753641 w 11218359"/>
                <a:gd name="connsiteY678" fmla="*/ 905928 h 905927"/>
                <a:gd name="connsiteX679" fmla="*/ 7765071 w 11218359"/>
                <a:gd name="connsiteY679" fmla="*/ 905928 h 905927"/>
                <a:gd name="connsiteX680" fmla="*/ 7776501 w 11218359"/>
                <a:gd name="connsiteY680" fmla="*/ 905928 h 905927"/>
                <a:gd name="connsiteX681" fmla="*/ 7787931 w 11218359"/>
                <a:gd name="connsiteY681" fmla="*/ 905928 h 905927"/>
                <a:gd name="connsiteX682" fmla="*/ 7799408 w 11218359"/>
                <a:gd name="connsiteY682" fmla="*/ 905928 h 905927"/>
                <a:gd name="connsiteX683" fmla="*/ 7810839 w 11218359"/>
                <a:gd name="connsiteY683" fmla="*/ 905928 h 905927"/>
                <a:gd name="connsiteX684" fmla="*/ 7822268 w 11218359"/>
                <a:gd name="connsiteY684" fmla="*/ 905928 h 905927"/>
                <a:gd name="connsiteX685" fmla="*/ 7833698 w 11218359"/>
                <a:gd name="connsiteY685" fmla="*/ 905928 h 905927"/>
                <a:gd name="connsiteX686" fmla="*/ 7845128 w 11218359"/>
                <a:gd name="connsiteY686" fmla="*/ 905928 h 905927"/>
                <a:gd name="connsiteX687" fmla="*/ 7856606 w 11218359"/>
                <a:gd name="connsiteY687" fmla="*/ 905928 h 905927"/>
                <a:gd name="connsiteX688" fmla="*/ 7868036 w 11218359"/>
                <a:gd name="connsiteY688" fmla="*/ 905928 h 905927"/>
                <a:gd name="connsiteX689" fmla="*/ 7879466 w 11218359"/>
                <a:gd name="connsiteY689" fmla="*/ 905928 h 905927"/>
                <a:gd name="connsiteX690" fmla="*/ 7890896 w 11218359"/>
                <a:gd name="connsiteY690" fmla="*/ 905928 h 905927"/>
                <a:gd name="connsiteX691" fmla="*/ 7902326 w 11218359"/>
                <a:gd name="connsiteY691" fmla="*/ 905928 h 905927"/>
                <a:gd name="connsiteX692" fmla="*/ 7913804 w 11218359"/>
                <a:gd name="connsiteY692" fmla="*/ 905928 h 905927"/>
                <a:gd name="connsiteX693" fmla="*/ 7925234 w 11218359"/>
                <a:gd name="connsiteY693" fmla="*/ 905928 h 905927"/>
                <a:gd name="connsiteX694" fmla="*/ 7936663 w 11218359"/>
                <a:gd name="connsiteY694" fmla="*/ 905928 h 905927"/>
                <a:gd name="connsiteX695" fmla="*/ 7948094 w 11218359"/>
                <a:gd name="connsiteY695" fmla="*/ 905928 h 905927"/>
                <a:gd name="connsiteX696" fmla="*/ 7959524 w 11218359"/>
                <a:gd name="connsiteY696" fmla="*/ 905928 h 905927"/>
                <a:gd name="connsiteX697" fmla="*/ 7971001 w 11218359"/>
                <a:gd name="connsiteY697" fmla="*/ 905928 h 905927"/>
                <a:gd name="connsiteX698" fmla="*/ 7982431 w 11218359"/>
                <a:gd name="connsiteY698" fmla="*/ 905928 h 905927"/>
                <a:gd name="connsiteX699" fmla="*/ 7993861 w 11218359"/>
                <a:gd name="connsiteY699" fmla="*/ 905928 h 905927"/>
                <a:gd name="connsiteX700" fmla="*/ 8005291 w 11218359"/>
                <a:gd name="connsiteY700" fmla="*/ 905928 h 905927"/>
                <a:gd name="connsiteX701" fmla="*/ 8016721 w 11218359"/>
                <a:gd name="connsiteY701" fmla="*/ 905928 h 905927"/>
                <a:gd name="connsiteX702" fmla="*/ 8028199 w 11218359"/>
                <a:gd name="connsiteY702" fmla="*/ 905928 h 905927"/>
                <a:gd name="connsiteX703" fmla="*/ 8039629 w 11218359"/>
                <a:gd name="connsiteY703" fmla="*/ 905928 h 905927"/>
                <a:gd name="connsiteX704" fmla="*/ 8051059 w 11218359"/>
                <a:gd name="connsiteY704" fmla="*/ 905928 h 905927"/>
                <a:gd name="connsiteX705" fmla="*/ 8062489 w 11218359"/>
                <a:gd name="connsiteY705" fmla="*/ 905928 h 905927"/>
                <a:gd name="connsiteX706" fmla="*/ 8073919 w 11218359"/>
                <a:gd name="connsiteY706" fmla="*/ 905928 h 905927"/>
                <a:gd name="connsiteX707" fmla="*/ 8085396 w 11218359"/>
                <a:gd name="connsiteY707" fmla="*/ 905928 h 905927"/>
                <a:gd name="connsiteX708" fmla="*/ 8096826 w 11218359"/>
                <a:gd name="connsiteY708" fmla="*/ 905928 h 905927"/>
                <a:gd name="connsiteX709" fmla="*/ 8108256 w 11218359"/>
                <a:gd name="connsiteY709" fmla="*/ 905928 h 905927"/>
                <a:gd name="connsiteX710" fmla="*/ 8119687 w 11218359"/>
                <a:gd name="connsiteY710" fmla="*/ 905928 h 905927"/>
                <a:gd name="connsiteX711" fmla="*/ 8131117 w 11218359"/>
                <a:gd name="connsiteY711" fmla="*/ 905928 h 905927"/>
                <a:gd name="connsiteX712" fmla="*/ 8142594 w 11218359"/>
                <a:gd name="connsiteY712" fmla="*/ 905928 h 905927"/>
                <a:gd name="connsiteX713" fmla="*/ 8154024 w 11218359"/>
                <a:gd name="connsiteY713" fmla="*/ 905928 h 905927"/>
                <a:gd name="connsiteX714" fmla="*/ 8165454 w 11218359"/>
                <a:gd name="connsiteY714" fmla="*/ 905928 h 905927"/>
                <a:gd name="connsiteX715" fmla="*/ 8176884 w 11218359"/>
                <a:gd name="connsiteY715" fmla="*/ 905928 h 905927"/>
                <a:gd name="connsiteX716" fmla="*/ 8188314 w 11218359"/>
                <a:gd name="connsiteY716" fmla="*/ 905928 h 905927"/>
                <a:gd name="connsiteX717" fmla="*/ 8199792 w 11218359"/>
                <a:gd name="connsiteY717" fmla="*/ 905928 h 905927"/>
                <a:gd name="connsiteX718" fmla="*/ 8211222 w 11218359"/>
                <a:gd name="connsiteY718" fmla="*/ 905928 h 905927"/>
                <a:gd name="connsiteX719" fmla="*/ 8222652 w 11218359"/>
                <a:gd name="connsiteY719" fmla="*/ 905928 h 905927"/>
                <a:gd name="connsiteX720" fmla="*/ 8234082 w 11218359"/>
                <a:gd name="connsiteY720" fmla="*/ 905928 h 905927"/>
                <a:gd name="connsiteX721" fmla="*/ 8245512 w 11218359"/>
                <a:gd name="connsiteY721" fmla="*/ 905928 h 905927"/>
                <a:gd name="connsiteX722" fmla="*/ 8256989 w 11218359"/>
                <a:gd name="connsiteY722" fmla="*/ 905928 h 905927"/>
                <a:gd name="connsiteX723" fmla="*/ 8268419 w 11218359"/>
                <a:gd name="connsiteY723" fmla="*/ 905928 h 905927"/>
                <a:gd name="connsiteX724" fmla="*/ 8279850 w 11218359"/>
                <a:gd name="connsiteY724" fmla="*/ 905928 h 905927"/>
                <a:gd name="connsiteX725" fmla="*/ 8291280 w 11218359"/>
                <a:gd name="connsiteY725" fmla="*/ 905928 h 905927"/>
                <a:gd name="connsiteX726" fmla="*/ 8302709 w 11218359"/>
                <a:gd name="connsiteY726" fmla="*/ 905928 h 905927"/>
                <a:gd name="connsiteX727" fmla="*/ 8314187 w 11218359"/>
                <a:gd name="connsiteY727" fmla="*/ 905928 h 905927"/>
                <a:gd name="connsiteX728" fmla="*/ 8325617 w 11218359"/>
                <a:gd name="connsiteY728" fmla="*/ 905928 h 905927"/>
                <a:gd name="connsiteX729" fmla="*/ 8337047 w 11218359"/>
                <a:gd name="connsiteY729" fmla="*/ 905928 h 905927"/>
                <a:gd name="connsiteX730" fmla="*/ 8348477 w 11218359"/>
                <a:gd name="connsiteY730" fmla="*/ 905928 h 905927"/>
                <a:gd name="connsiteX731" fmla="*/ 8359907 w 11218359"/>
                <a:gd name="connsiteY731" fmla="*/ 905928 h 905927"/>
                <a:gd name="connsiteX732" fmla="*/ 8371385 w 11218359"/>
                <a:gd name="connsiteY732" fmla="*/ 905928 h 905927"/>
                <a:gd name="connsiteX733" fmla="*/ 8382815 w 11218359"/>
                <a:gd name="connsiteY733" fmla="*/ 905928 h 905927"/>
                <a:gd name="connsiteX734" fmla="*/ 8394245 w 11218359"/>
                <a:gd name="connsiteY734" fmla="*/ 905928 h 905927"/>
                <a:gd name="connsiteX735" fmla="*/ 8405674 w 11218359"/>
                <a:gd name="connsiteY735" fmla="*/ 905928 h 905927"/>
                <a:gd name="connsiteX736" fmla="*/ 8417104 w 11218359"/>
                <a:gd name="connsiteY736" fmla="*/ 905928 h 905927"/>
                <a:gd name="connsiteX737" fmla="*/ 8428582 w 11218359"/>
                <a:gd name="connsiteY737" fmla="*/ 905928 h 905927"/>
                <a:gd name="connsiteX738" fmla="*/ 8440012 w 11218359"/>
                <a:gd name="connsiteY738" fmla="*/ 905928 h 905927"/>
                <a:gd name="connsiteX739" fmla="*/ 8451442 w 11218359"/>
                <a:gd name="connsiteY739" fmla="*/ 905928 h 905927"/>
                <a:gd name="connsiteX740" fmla="*/ 8462872 w 11218359"/>
                <a:gd name="connsiteY740" fmla="*/ 905928 h 905927"/>
                <a:gd name="connsiteX741" fmla="*/ 8474302 w 11218359"/>
                <a:gd name="connsiteY741" fmla="*/ 905928 h 905927"/>
                <a:gd name="connsiteX742" fmla="*/ 8485780 w 11218359"/>
                <a:gd name="connsiteY742" fmla="*/ 905928 h 905927"/>
                <a:gd name="connsiteX743" fmla="*/ 8497210 w 11218359"/>
                <a:gd name="connsiteY743" fmla="*/ 905928 h 905927"/>
                <a:gd name="connsiteX744" fmla="*/ 8508640 w 11218359"/>
                <a:gd name="connsiteY744" fmla="*/ 905928 h 905927"/>
                <a:gd name="connsiteX745" fmla="*/ 8520069 w 11218359"/>
                <a:gd name="connsiteY745" fmla="*/ 905928 h 905927"/>
                <a:gd name="connsiteX746" fmla="*/ 8531500 w 11218359"/>
                <a:gd name="connsiteY746" fmla="*/ 905928 h 905927"/>
                <a:gd name="connsiteX747" fmla="*/ 8542977 w 11218359"/>
                <a:gd name="connsiteY747" fmla="*/ 905928 h 905927"/>
                <a:gd name="connsiteX748" fmla="*/ 8554407 w 11218359"/>
                <a:gd name="connsiteY748" fmla="*/ 905928 h 905927"/>
                <a:gd name="connsiteX749" fmla="*/ 8565837 w 11218359"/>
                <a:gd name="connsiteY749" fmla="*/ 905928 h 905927"/>
                <a:gd name="connsiteX750" fmla="*/ 8577267 w 11218359"/>
                <a:gd name="connsiteY750" fmla="*/ 905928 h 905927"/>
                <a:gd name="connsiteX751" fmla="*/ 8588697 w 11218359"/>
                <a:gd name="connsiteY751" fmla="*/ 905928 h 905927"/>
                <a:gd name="connsiteX752" fmla="*/ 8600175 w 11218359"/>
                <a:gd name="connsiteY752" fmla="*/ 905928 h 905927"/>
                <a:gd name="connsiteX753" fmla="*/ 8611605 w 11218359"/>
                <a:gd name="connsiteY753" fmla="*/ 905928 h 905927"/>
                <a:gd name="connsiteX754" fmla="*/ 8623035 w 11218359"/>
                <a:gd name="connsiteY754" fmla="*/ 905928 h 905927"/>
                <a:gd name="connsiteX755" fmla="*/ 8634465 w 11218359"/>
                <a:gd name="connsiteY755" fmla="*/ 905928 h 905927"/>
                <a:gd name="connsiteX756" fmla="*/ 8645895 w 11218359"/>
                <a:gd name="connsiteY756" fmla="*/ 905928 h 905927"/>
                <a:gd name="connsiteX757" fmla="*/ 8657373 w 11218359"/>
                <a:gd name="connsiteY757" fmla="*/ 905928 h 905927"/>
                <a:gd name="connsiteX758" fmla="*/ 8668802 w 11218359"/>
                <a:gd name="connsiteY758" fmla="*/ 905928 h 905927"/>
                <a:gd name="connsiteX759" fmla="*/ 8680232 w 11218359"/>
                <a:gd name="connsiteY759" fmla="*/ 905928 h 905927"/>
                <a:gd name="connsiteX760" fmla="*/ 8691662 w 11218359"/>
                <a:gd name="connsiteY760" fmla="*/ 905928 h 905927"/>
                <a:gd name="connsiteX761" fmla="*/ 8703093 w 11218359"/>
                <a:gd name="connsiteY761" fmla="*/ 905928 h 905927"/>
                <a:gd name="connsiteX762" fmla="*/ 8714570 w 11218359"/>
                <a:gd name="connsiteY762" fmla="*/ 905928 h 905927"/>
                <a:gd name="connsiteX763" fmla="*/ 8726000 w 11218359"/>
                <a:gd name="connsiteY763" fmla="*/ 905928 h 905927"/>
                <a:gd name="connsiteX764" fmla="*/ 8737430 w 11218359"/>
                <a:gd name="connsiteY764" fmla="*/ 905928 h 905927"/>
                <a:gd name="connsiteX765" fmla="*/ 8748860 w 11218359"/>
                <a:gd name="connsiteY765" fmla="*/ 905928 h 905927"/>
                <a:gd name="connsiteX766" fmla="*/ 8760290 w 11218359"/>
                <a:gd name="connsiteY766" fmla="*/ 905928 h 905927"/>
                <a:gd name="connsiteX767" fmla="*/ 8771768 w 11218359"/>
                <a:gd name="connsiteY767" fmla="*/ 905928 h 905927"/>
                <a:gd name="connsiteX768" fmla="*/ 8783198 w 11218359"/>
                <a:gd name="connsiteY768" fmla="*/ 905928 h 905927"/>
                <a:gd name="connsiteX769" fmla="*/ 8794628 w 11218359"/>
                <a:gd name="connsiteY769" fmla="*/ 905928 h 905927"/>
                <a:gd name="connsiteX770" fmla="*/ 8806058 w 11218359"/>
                <a:gd name="connsiteY770" fmla="*/ 905928 h 905927"/>
                <a:gd name="connsiteX771" fmla="*/ 8817488 w 11218359"/>
                <a:gd name="connsiteY771" fmla="*/ 905928 h 905927"/>
                <a:gd name="connsiteX772" fmla="*/ 8828918 w 11218359"/>
                <a:gd name="connsiteY772" fmla="*/ 905928 h 905927"/>
                <a:gd name="connsiteX773" fmla="*/ 8840395 w 11218359"/>
                <a:gd name="connsiteY773" fmla="*/ 905928 h 905927"/>
                <a:gd name="connsiteX774" fmla="*/ 8851825 w 11218359"/>
                <a:gd name="connsiteY774" fmla="*/ 905928 h 905927"/>
                <a:gd name="connsiteX775" fmla="*/ 8863256 w 11218359"/>
                <a:gd name="connsiteY775" fmla="*/ 905928 h 905927"/>
                <a:gd name="connsiteX776" fmla="*/ 8874686 w 11218359"/>
                <a:gd name="connsiteY776" fmla="*/ 905928 h 905927"/>
                <a:gd name="connsiteX777" fmla="*/ 8886115 w 11218359"/>
                <a:gd name="connsiteY777" fmla="*/ 905928 h 905927"/>
                <a:gd name="connsiteX778" fmla="*/ 8897593 w 11218359"/>
                <a:gd name="connsiteY778" fmla="*/ 905928 h 905927"/>
                <a:gd name="connsiteX779" fmla="*/ 8909022 w 11218359"/>
                <a:gd name="connsiteY779" fmla="*/ 905928 h 905927"/>
                <a:gd name="connsiteX780" fmla="*/ 8920453 w 11218359"/>
                <a:gd name="connsiteY780" fmla="*/ 905928 h 905927"/>
                <a:gd name="connsiteX781" fmla="*/ 8931883 w 11218359"/>
                <a:gd name="connsiteY781" fmla="*/ 905928 h 905927"/>
                <a:gd name="connsiteX782" fmla="*/ 8943313 w 11218359"/>
                <a:gd name="connsiteY782" fmla="*/ 905928 h 905927"/>
                <a:gd name="connsiteX783" fmla="*/ 8954791 w 11218359"/>
                <a:gd name="connsiteY783" fmla="*/ 905928 h 905927"/>
                <a:gd name="connsiteX784" fmla="*/ 8966220 w 11218359"/>
                <a:gd name="connsiteY784" fmla="*/ 905928 h 905927"/>
                <a:gd name="connsiteX785" fmla="*/ 8977651 w 11218359"/>
                <a:gd name="connsiteY785" fmla="*/ 905928 h 905927"/>
                <a:gd name="connsiteX786" fmla="*/ 8989080 w 11218359"/>
                <a:gd name="connsiteY786" fmla="*/ 905928 h 905927"/>
                <a:gd name="connsiteX787" fmla="*/ 9000511 w 11218359"/>
                <a:gd name="connsiteY787" fmla="*/ 905928 h 905927"/>
                <a:gd name="connsiteX788" fmla="*/ 9011988 w 11218359"/>
                <a:gd name="connsiteY788" fmla="*/ 905928 h 905927"/>
                <a:gd name="connsiteX789" fmla="*/ 9023418 w 11218359"/>
                <a:gd name="connsiteY789" fmla="*/ 905928 h 905927"/>
                <a:gd name="connsiteX790" fmla="*/ 9034849 w 11218359"/>
                <a:gd name="connsiteY790" fmla="*/ 905928 h 905927"/>
                <a:gd name="connsiteX791" fmla="*/ 9046278 w 11218359"/>
                <a:gd name="connsiteY791" fmla="*/ 905928 h 905927"/>
                <a:gd name="connsiteX792" fmla="*/ 9057709 w 11218359"/>
                <a:gd name="connsiteY792" fmla="*/ 905928 h 905927"/>
                <a:gd name="connsiteX793" fmla="*/ 9069186 w 11218359"/>
                <a:gd name="connsiteY793" fmla="*/ 905928 h 905927"/>
                <a:gd name="connsiteX794" fmla="*/ 9080615 w 11218359"/>
                <a:gd name="connsiteY794" fmla="*/ 905928 h 905927"/>
                <a:gd name="connsiteX795" fmla="*/ 9092046 w 11218359"/>
                <a:gd name="connsiteY795" fmla="*/ 905928 h 905927"/>
                <a:gd name="connsiteX796" fmla="*/ 9103476 w 11218359"/>
                <a:gd name="connsiteY796" fmla="*/ 905928 h 905927"/>
                <a:gd name="connsiteX797" fmla="*/ 9114906 w 11218359"/>
                <a:gd name="connsiteY797" fmla="*/ 905928 h 905927"/>
                <a:gd name="connsiteX798" fmla="*/ 9126384 w 11218359"/>
                <a:gd name="connsiteY798" fmla="*/ 905928 h 905927"/>
                <a:gd name="connsiteX799" fmla="*/ 9137813 w 11218359"/>
                <a:gd name="connsiteY799" fmla="*/ 905928 h 905927"/>
                <a:gd name="connsiteX800" fmla="*/ 9149244 w 11218359"/>
                <a:gd name="connsiteY800" fmla="*/ 905928 h 905927"/>
                <a:gd name="connsiteX801" fmla="*/ 9160673 w 11218359"/>
                <a:gd name="connsiteY801" fmla="*/ 905928 h 905927"/>
                <a:gd name="connsiteX802" fmla="*/ 9172104 w 11218359"/>
                <a:gd name="connsiteY802" fmla="*/ 905928 h 905927"/>
                <a:gd name="connsiteX803" fmla="*/ 9183581 w 11218359"/>
                <a:gd name="connsiteY803" fmla="*/ 905928 h 905927"/>
                <a:gd name="connsiteX804" fmla="*/ 9195011 w 11218359"/>
                <a:gd name="connsiteY804" fmla="*/ 905928 h 905927"/>
                <a:gd name="connsiteX805" fmla="*/ 9206442 w 11218359"/>
                <a:gd name="connsiteY805" fmla="*/ 905928 h 905927"/>
                <a:gd name="connsiteX806" fmla="*/ 9217871 w 11218359"/>
                <a:gd name="connsiteY806" fmla="*/ 905928 h 905927"/>
                <a:gd name="connsiteX807" fmla="*/ 9229301 w 11218359"/>
                <a:gd name="connsiteY807" fmla="*/ 905928 h 905927"/>
                <a:gd name="connsiteX808" fmla="*/ 9240779 w 11218359"/>
                <a:gd name="connsiteY808" fmla="*/ 905928 h 905927"/>
                <a:gd name="connsiteX809" fmla="*/ 9252209 w 11218359"/>
                <a:gd name="connsiteY809" fmla="*/ 905928 h 905927"/>
                <a:gd name="connsiteX810" fmla="*/ 9263639 w 11218359"/>
                <a:gd name="connsiteY810" fmla="*/ 905928 h 905927"/>
                <a:gd name="connsiteX811" fmla="*/ 9275069 w 11218359"/>
                <a:gd name="connsiteY811" fmla="*/ 905928 h 905927"/>
                <a:gd name="connsiteX812" fmla="*/ 9286498 w 11218359"/>
                <a:gd name="connsiteY812" fmla="*/ 905928 h 905927"/>
                <a:gd name="connsiteX813" fmla="*/ 9297977 w 11218359"/>
                <a:gd name="connsiteY813" fmla="*/ 905928 h 905927"/>
                <a:gd name="connsiteX814" fmla="*/ 9309406 w 11218359"/>
                <a:gd name="connsiteY814" fmla="*/ 905928 h 905927"/>
                <a:gd name="connsiteX815" fmla="*/ 9320837 w 11218359"/>
                <a:gd name="connsiteY815" fmla="*/ 905928 h 905927"/>
                <a:gd name="connsiteX816" fmla="*/ 9332266 w 11218359"/>
                <a:gd name="connsiteY816" fmla="*/ 905928 h 905927"/>
                <a:gd name="connsiteX817" fmla="*/ 9343696 w 11218359"/>
                <a:gd name="connsiteY817" fmla="*/ 905928 h 905927"/>
                <a:gd name="connsiteX818" fmla="*/ 9355174 w 11218359"/>
                <a:gd name="connsiteY818" fmla="*/ 905928 h 905927"/>
                <a:gd name="connsiteX819" fmla="*/ 9366604 w 11218359"/>
                <a:gd name="connsiteY819" fmla="*/ 905928 h 905927"/>
                <a:gd name="connsiteX820" fmla="*/ 9378035 w 11218359"/>
                <a:gd name="connsiteY820" fmla="*/ 905928 h 905927"/>
                <a:gd name="connsiteX821" fmla="*/ 9389464 w 11218359"/>
                <a:gd name="connsiteY821" fmla="*/ 905928 h 905927"/>
                <a:gd name="connsiteX822" fmla="*/ 9400894 w 11218359"/>
                <a:gd name="connsiteY822" fmla="*/ 905928 h 905927"/>
                <a:gd name="connsiteX823" fmla="*/ 9412372 w 11218359"/>
                <a:gd name="connsiteY823" fmla="*/ 905928 h 905927"/>
                <a:gd name="connsiteX824" fmla="*/ 9423802 w 11218359"/>
                <a:gd name="connsiteY824" fmla="*/ 905928 h 905927"/>
                <a:gd name="connsiteX825" fmla="*/ 9435232 w 11218359"/>
                <a:gd name="connsiteY825" fmla="*/ 839824 h 905927"/>
                <a:gd name="connsiteX826" fmla="*/ 9446662 w 11218359"/>
                <a:gd name="connsiteY826" fmla="*/ 377095 h 905927"/>
                <a:gd name="connsiteX827" fmla="*/ 9458091 w 11218359"/>
                <a:gd name="connsiteY827" fmla="*/ 335028 h 905927"/>
                <a:gd name="connsiteX828" fmla="*/ 9469570 w 11218359"/>
                <a:gd name="connsiteY828" fmla="*/ 274934 h 905927"/>
                <a:gd name="connsiteX829" fmla="*/ 9480999 w 11218359"/>
                <a:gd name="connsiteY829" fmla="*/ 28546 h 905927"/>
                <a:gd name="connsiteX830" fmla="*/ 9492429 w 11218359"/>
                <a:gd name="connsiteY830" fmla="*/ 78124 h 905927"/>
                <a:gd name="connsiteX831" fmla="*/ 9503859 w 11218359"/>
                <a:gd name="connsiteY831" fmla="*/ 106670 h 905927"/>
                <a:gd name="connsiteX832" fmla="*/ 9515289 w 11218359"/>
                <a:gd name="connsiteY832" fmla="*/ 286955 h 905927"/>
                <a:gd name="connsiteX833" fmla="*/ 9526767 w 11218359"/>
                <a:gd name="connsiteY833" fmla="*/ 350053 h 905927"/>
                <a:gd name="connsiteX834" fmla="*/ 9538197 w 11218359"/>
                <a:gd name="connsiteY834" fmla="*/ 350053 h 905927"/>
                <a:gd name="connsiteX835" fmla="*/ 9549626 w 11218359"/>
                <a:gd name="connsiteY835" fmla="*/ 148738 h 905927"/>
                <a:gd name="connsiteX836" fmla="*/ 9561057 w 11218359"/>
                <a:gd name="connsiteY836" fmla="*/ 234372 h 905927"/>
                <a:gd name="connsiteX837" fmla="*/ 9572487 w 11218359"/>
                <a:gd name="connsiteY837" fmla="*/ 0 h 905927"/>
                <a:gd name="connsiteX838" fmla="*/ 9583965 w 11218359"/>
                <a:gd name="connsiteY838" fmla="*/ 307986 h 905927"/>
                <a:gd name="connsiteX839" fmla="*/ 9595395 w 11218359"/>
                <a:gd name="connsiteY839" fmla="*/ 347048 h 905927"/>
                <a:gd name="connsiteX840" fmla="*/ 9606824 w 11218359"/>
                <a:gd name="connsiteY840" fmla="*/ 437188 h 905927"/>
                <a:gd name="connsiteX841" fmla="*/ 9618255 w 11218359"/>
                <a:gd name="connsiteY841" fmla="*/ 292960 h 905927"/>
                <a:gd name="connsiteX842" fmla="*/ 9629684 w 11218359"/>
                <a:gd name="connsiteY842" fmla="*/ 277940 h 905927"/>
                <a:gd name="connsiteX843" fmla="*/ 9641163 w 11218359"/>
                <a:gd name="connsiteY843" fmla="*/ 85635 h 905927"/>
                <a:gd name="connsiteX844" fmla="*/ 9652592 w 11218359"/>
                <a:gd name="connsiteY844" fmla="*/ 246388 h 905927"/>
                <a:gd name="connsiteX845" fmla="*/ 9664022 w 11218359"/>
                <a:gd name="connsiteY845" fmla="*/ 779731 h 905927"/>
                <a:gd name="connsiteX846" fmla="*/ 9675452 w 11218359"/>
                <a:gd name="connsiteY846" fmla="*/ 905928 h 905927"/>
                <a:gd name="connsiteX847" fmla="*/ 9686882 w 11218359"/>
                <a:gd name="connsiteY847" fmla="*/ 905928 h 905927"/>
                <a:gd name="connsiteX848" fmla="*/ 9698360 w 11218359"/>
                <a:gd name="connsiteY848" fmla="*/ 905928 h 905927"/>
                <a:gd name="connsiteX849" fmla="*/ 9709790 w 11218359"/>
                <a:gd name="connsiteY849" fmla="*/ 905928 h 905927"/>
                <a:gd name="connsiteX850" fmla="*/ 9721219 w 11218359"/>
                <a:gd name="connsiteY850" fmla="*/ 905928 h 905927"/>
                <a:gd name="connsiteX851" fmla="*/ 9732650 w 11218359"/>
                <a:gd name="connsiteY851" fmla="*/ 905928 h 905927"/>
                <a:gd name="connsiteX852" fmla="*/ 9744080 w 11218359"/>
                <a:gd name="connsiteY852" fmla="*/ 905928 h 905927"/>
                <a:gd name="connsiteX853" fmla="*/ 9755557 w 11218359"/>
                <a:gd name="connsiteY853" fmla="*/ 905928 h 905927"/>
                <a:gd name="connsiteX854" fmla="*/ 9766988 w 11218359"/>
                <a:gd name="connsiteY854" fmla="*/ 905928 h 905927"/>
                <a:gd name="connsiteX855" fmla="*/ 9778417 w 11218359"/>
                <a:gd name="connsiteY855" fmla="*/ 905928 h 905927"/>
                <a:gd name="connsiteX856" fmla="*/ 9789848 w 11218359"/>
                <a:gd name="connsiteY856" fmla="*/ 905928 h 905927"/>
                <a:gd name="connsiteX857" fmla="*/ 9801277 w 11218359"/>
                <a:gd name="connsiteY857" fmla="*/ 905928 h 905927"/>
                <a:gd name="connsiteX858" fmla="*/ 9812755 w 11218359"/>
                <a:gd name="connsiteY858" fmla="*/ 905928 h 905927"/>
                <a:gd name="connsiteX859" fmla="*/ 9824185 w 11218359"/>
                <a:gd name="connsiteY859" fmla="*/ 905928 h 905927"/>
                <a:gd name="connsiteX860" fmla="*/ 9835615 w 11218359"/>
                <a:gd name="connsiteY860" fmla="*/ 905928 h 905927"/>
                <a:gd name="connsiteX861" fmla="*/ 9847045 w 11218359"/>
                <a:gd name="connsiteY861" fmla="*/ 905928 h 905927"/>
                <a:gd name="connsiteX862" fmla="*/ 9858475 w 11218359"/>
                <a:gd name="connsiteY862" fmla="*/ 905928 h 905927"/>
                <a:gd name="connsiteX863" fmla="*/ 9869952 w 11218359"/>
                <a:gd name="connsiteY863" fmla="*/ 905928 h 905927"/>
                <a:gd name="connsiteX864" fmla="*/ 9881383 w 11218359"/>
                <a:gd name="connsiteY864" fmla="*/ 905928 h 905927"/>
                <a:gd name="connsiteX865" fmla="*/ 9892812 w 11218359"/>
                <a:gd name="connsiteY865" fmla="*/ 905928 h 905927"/>
                <a:gd name="connsiteX866" fmla="*/ 9904243 w 11218359"/>
                <a:gd name="connsiteY866" fmla="*/ 905928 h 905927"/>
                <a:gd name="connsiteX867" fmla="*/ 9915673 w 11218359"/>
                <a:gd name="connsiteY867" fmla="*/ 905928 h 905927"/>
                <a:gd name="connsiteX868" fmla="*/ 9927102 w 11218359"/>
                <a:gd name="connsiteY868" fmla="*/ 905928 h 905927"/>
                <a:gd name="connsiteX869" fmla="*/ 9938581 w 11218359"/>
                <a:gd name="connsiteY869" fmla="*/ 905928 h 905927"/>
                <a:gd name="connsiteX870" fmla="*/ 9950010 w 11218359"/>
                <a:gd name="connsiteY870" fmla="*/ 905928 h 905927"/>
                <a:gd name="connsiteX871" fmla="*/ 9961441 w 11218359"/>
                <a:gd name="connsiteY871" fmla="*/ 905928 h 905927"/>
                <a:gd name="connsiteX872" fmla="*/ 9972870 w 11218359"/>
                <a:gd name="connsiteY872" fmla="*/ 905928 h 905927"/>
                <a:gd name="connsiteX873" fmla="*/ 9984300 w 11218359"/>
                <a:gd name="connsiteY873" fmla="*/ 905928 h 905927"/>
                <a:gd name="connsiteX874" fmla="*/ 9995778 w 11218359"/>
                <a:gd name="connsiteY874" fmla="*/ 905928 h 905927"/>
                <a:gd name="connsiteX875" fmla="*/ 10007208 w 11218359"/>
                <a:gd name="connsiteY875" fmla="*/ 905928 h 905927"/>
                <a:gd name="connsiteX876" fmla="*/ 10018638 w 11218359"/>
                <a:gd name="connsiteY876" fmla="*/ 905928 h 905927"/>
                <a:gd name="connsiteX877" fmla="*/ 10030068 w 11218359"/>
                <a:gd name="connsiteY877" fmla="*/ 905928 h 905927"/>
                <a:gd name="connsiteX878" fmla="*/ 10041498 w 11218359"/>
                <a:gd name="connsiteY878" fmla="*/ 905928 h 905927"/>
                <a:gd name="connsiteX879" fmla="*/ 10052976 w 11218359"/>
                <a:gd name="connsiteY879" fmla="*/ 905928 h 905927"/>
                <a:gd name="connsiteX880" fmla="*/ 10064405 w 11218359"/>
                <a:gd name="connsiteY880" fmla="*/ 905928 h 905927"/>
                <a:gd name="connsiteX881" fmla="*/ 10075835 w 11218359"/>
                <a:gd name="connsiteY881" fmla="*/ 905928 h 905927"/>
                <a:gd name="connsiteX882" fmla="*/ 10087266 w 11218359"/>
                <a:gd name="connsiteY882" fmla="*/ 905928 h 905927"/>
                <a:gd name="connsiteX883" fmla="*/ 10098695 w 11218359"/>
                <a:gd name="connsiteY883" fmla="*/ 905928 h 905927"/>
                <a:gd name="connsiteX884" fmla="*/ 10110174 w 11218359"/>
                <a:gd name="connsiteY884" fmla="*/ 905928 h 905927"/>
                <a:gd name="connsiteX885" fmla="*/ 10121603 w 11218359"/>
                <a:gd name="connsiteY885" fmla="*/ 905928 h 905927"/>
                <a:gd name="connsiteX886" fmla="*/ 10133033 w 11218359"/>
                <a:gd name="connsiteY886" fmla="*/ 905928 h 905927"/>
                <a:gd name="connsiteX887" fmla="*/ 10144463 w 11218359"/>
                <a:gd name="connsiteY887" fmla="*/ 905928 h 905927"/>
                <a:gd name="connsiteX888" fmla="*/ 10155893 w 11218359"/>
                <a:gd name="connsiteY888" fmla="*/ 905928 h 905927"/>
                <a:gd name="connsiteX889" fmla="*/ 10167371 w 11218359"/>
                <a:gd name="connsiteY889" fmla="*/ 905928 h 905927"/>
                <a:gd name="connsiteX890" fmla="*/ 10178801 w 11218359"/>
                <a:gd name="connsiteY890" fmla="*/ 905928 h 905927"/>
                <a:gd name="connsiteX891" fmla="*/ 10190230 w 11218359"/>
                <a:gd name="connsiteY891" fmla="*/ 905928 h 905927"/>
                <a:gd name="connsiteX892" fmla="*/ 10201661 w 11218359"/>
                <a:gd name="connsiteY892" fmla="*/ 905928 h 905927"/>
                <a:gd name="connsiteX893" fmla="*/ 10213091 w 11218359"/>
                <a:gd name="connsiteY893" fmla="*/ 905928 h 905927"/>
                <a:gd name="connsiteX894" fmla="*/ 10224569 w 11218359"/>
                <a:gd name="connsiteY894" fmla="*/ 905928 h 905927"/>
                <a:gd name="connsiteX895" fmla="*/ 10235998 w 11218359"/>
                <a:gd name="connsiteY895" fmla="*/ 905928 h 905927"/>
                <a:gd name="connsiteX896" fmla="*/ 10247428 w 11218359"/>
                <a:gd name="connsiteY896" fmla="*/ 905928 h 905927"/>
                <a:gd name="connsiteX897" fmla="*/ 10258859 w 11218359"/>
                <a:gd name="connsiteY897" fmla="*/ 905928 h 905927"/>
                <a:gd name="connsiteX898" fmla="*/ 10270288 w 11218359"/>
                <a:gd name="connsiteY898" fmla="*/ 905928 h 905927"/>
                <a:gd name="connsiteX899" fmla="*/ 10281767 w 11218359"/>
                <a:gd name="connsiteY899" fmla="*/ 905928 h 905927"/>
                <a:gd name="connsiteX900" fmla="*/ 10293196 w 11218359"/>
                <a:gd name="connsiteY900" fmla="*/ 905928 h 905927"/>
                <a:gd name="connsiteX901" fmla="*/ 10304626 w 11218359"/>
                <a:gd name="connsiteY901" fmla="*/ 905928 h 905927"/>
                <a:gd name="connsiteX902" fmla="*/ 10316056 w 11218359"/>
                <a:gd name="connsiteY902" fmla="*/ 905928 h 905927"/>
                <a:gd name="connsiteX903" fmla="*/ 10327486 w 11218359"/>
                <a:gd name="connsiteY903" fmla="*/ 905928 h 905927"/>
                <a:gd name="connsiteX904" fmla="*/ 10338963 w 11218359"/>
                <a:gd name="connsiteY904" fmla="*/ 905928 h 905927"/>
                <a:gd name="connsiteX905" fmla="*/ 10350394 w 11218359"/>
                <a:gd name="connsiteY905" fmla="*/ 905928 h 905927"/>
                <a:gd name="connsiteX906" fmla="*/ 10361823 w 11218359"/>
                <a:gd name="connsiteY906" fmla="*/ 905928 h 905927"/>
                <a:gd name="connsiteX907" fmla="*/ 10373254 w 11218359"/>
                <a:gd name="connsiteY907" fmla="*/ 905928 h 905927"/>
                <a:gd name="connsiteX908" fmla="*/ 10384684 w 11218359"/>
                <a:gd name="connsiteY908" fmla="*/ 905928 h 905927"/>
                <a:gd name="connsiteX909" fmla="*/ 10396161 w 11218359"/>
                <a:gd name="connsiteY909" fmla="*/ 905928 h 905927"/>
                <a:gd name="connsiteX910" fmla="*/ 10407591 w 11218359"/>
                <a:gd name="connsiteY910" fmla="*/ 905928 h 905927"/>
                <a:gd name="connsiteX911" fmla="*/ 10419021 w 11218359"/>
                <a:gd name="connsiteY911" fmla="*/ 905928 h 905927"/>
                <a:gd name="connsiteX912" fmla="*/ 10430452 w 11218359"/>
                <a:gd name="connsiteY912" fmla="*/ 905928 h 905927"/>
                <a:gd name="connsiteX913" fmla="*/ 10441881 w 11218359"/>
                <a:gd name="connsiteY913" fmla="*/ 905928 h 905927"/>
                <a:gd name="connsiteX914" fmla="*/ 10453358 w 11218359"/>
                <a:gd name="connsiteY914" fmla="*/ 905928 h 905927"/>
                <a:gd name="connsiteX915" fmla="*/ 10464789 w 11218359"/>
                <a:gd name="connsiteY915" fmla="*/ 905928 h 905927"/>
                <a:gd name="connsiteX916" fmla="*/ 10476219 w 11218359"/>
                <a:gd name="connsiteY916" fmla="*/ 905928 h 905927"/>
                <a:gd name="connsiteX917" fmla="*/ 10487649 w 11218359"/>
                <a:gd name="connsiteY917" fmla="*/ 905928 h 905927"/>
                <a:gd name="connsiteX918" fmla="*/ 10499079 w 11218359"/>
                <a:gd name="connsiteY918" fmla="*/ 905928 h 905927"/>
                <a:gd name="connsiteX919" fmla="*/ 10510556 w 11218359"/>
                <a:gd name="connsiteY919" fmla="*/ 905928 h 905927"/>
                <a:gd name="connsiteX920" fmla="*/ 10521987 w 11218359"/>
                <a:gd name="connsiteY920" fmla="*/ 905928 h 905927"/>
                <a:gd name="connsiteX921" fmla="*/ 10533416 w 11218359"/>
                <a:gd name="connsiteY921" fmla="*/ 905928 h 905927"/>
                <a:gd name="connsiteX922" fmla="*/ 10544847 w 11218359"/>
                <a:gd name="connsiteY922" fmla="*/ 905928 h 905927"/>
                <a:gd name="connsiteX923" fmla="*/ 10556277 w 11218359"/>
                <a:gd name="connsiteY923" fmla="*/ 905928 h 905927"/>
                <a:gd name="connsiteX924" fmla="*/ 10567754 w 11218359"/>
                <a:gd name="connsiteY924" fmla="*/ 905928 h 905927"/>
                <a:gd name="connsiteX925" fmla="*/ 10579184 w 11218359"/>
                <a:gd name="connsiteY925" fmla="*/ 905928 h 905927"/>
                <a:gd name="connsiteX926" fmla="*/ 10590614 w 11218359"/>
                <a:gd name="connsiteY926" fmla="*/ 905928 h 905927"/>
                <a:gd name="connsiteX927" fmla="*/ 10602045 w 11218359"/>
                <a:gd name="connsiteY927" fmla="*/ 905928 h 905927"/>
                <a:gd name="connsiteX928" fmla="*/ 10613474 w 11218359"/>
                <a:gd name="connsiteY928" fmla="*/ 905928 h 905927"/>
                <a:gd name="connsiteX929" fmla="*/ 10624951 w 11218359"/>
                <a:gd name="connsiteY929" fmla="*/ 905928 h 905927"/>
                <a:gd name="connsiteX930" fmla="*/ 10636382 w 11218359"/>
                <a:gd name="connsiteY930" fmla="*/ 905928 h 905927"/>
                <a:gd name="connsiteX931" fmla="*/ 10647812 w 11218359"/>
                <a:gd name="connsiteY931" fmla="*/ 905928 h 905927"/>
                <a:gd name="connsiteX932" fmla="*/ 10659241 w 11218359"/>
                <a:gd name="connsiteY932" fmla="*/ 905928 h 905927"/>
                <a:gd name="connsiteX933" fmla="*/ 10670672 w 11218359"/>
                <a:gd name="connsiteY933" fmla="*/ 905928 h 905927"/>
                <a:gd name="connsiteX934" fmla="*/ 10682149 w 11218359"/>
                <a:gd name="connsiteY934" fmla="*/ 905928 h 905927"/>
                <a:gd name="connsiteX935" fmla="*/ 10693580 w 11218359"/>
                <a:gd name="connsiteY935" fmla="*/ 905928 h 905927"/>
                <a:gd name="connsiteX936" fmla="*/ 10705009 w 11218359"/>
                <a:gd name="connsiteY936" fmla="*/ 905928 h 905927"/>
                <a:gd name="connsiteX937" fmla="*/ 10716439 w 11218359"/>
                <a:gd name="connsiteY937" fmla="*/ 905928 h 905927"/>
                <a:gd name="connsiteX938" fmla="*/ 10727870 w 11218359"/>
                <a:gd name="connsiteY938" fmla="*/ 905928 h 905927"/>
                <a:gd name="connsiteX939" fmla="*/ 10739347 w 11218359"/>
                <a:gd name="connsiteY939" fmla="*/ 905928 h 905927"/>
                <a:gd name="connsiteX940" fmla="*/ 10750778 w 11218359"/>
                <a:gd name="connsiteY940" fmla="*/ 905928 h 905927"/>
                <a:gd name="connsiteX941" fmla="*/ 10762207 w 11218359"/>
                <a:gd name="connsiteY941" fmla="*/ 905928 h 905927"/>
                <a:gd name="connsiteX942" fmla="*/ 10773637 w 11218359"/>
                <a:gd name="connsiteY942" fmla="*/ 905928 h 905927"/>
                <a:gd name="connsiteX943" fmla="*/ 10785067 w 11218359"/>
                <a:gd name="connsiteY943" fmla="*/ 905928 h 905927"/>
                <a:gd name="connsiteX944" fmla="*/ 10796544 w 11218359"/>
                <a:gd name="connsiteY944" fmla="*/ 905928 h 905927"/>
                <a:gd name="connsiteX945" fmla="*/ 10807975 w 11218359"/>
                <a:gd name="connsiteY945" fmla="*/ 905928 h 905927"/>
                <a:gd name="connsiteX946" fmla="*/ 10819405 w 11218359"/>
                <a:gd name="connsiteY946" fmla="*/ 905928 h 905927"/>
                <a:gd name="connsiteX947" fmla="*/ 10830834 w 11218359"/>
                <a:gd name="connsiteY947" fmla="*/ 905928 h 905927"/>
                <a:gd name="connsiteX948" fmla="*/ 10842265 w 11218359"/>
                <a:gd name="connsiteY948" fmla="*/ 905928 h 905927"/>
                <a:gd name="connsiteX949" fmla="*/ 10853742 w 11218359"/>
                <a:gd name="connsiteY949" fmla="*/ 905928 h 905927"/>
                <a:gd name="connsiteX950" fmla="*/ 10865173 w 11218359"/>
                <a:gd name="connsiteY950" fmla="*/ 905928 h 905927"/>
                <a:gd name="connsiteX951" fmla="*/ 10876602 w 11218359"/>
                <a:gd name="connsiteY951" fmla="*/ 905928 h 905927"/>
                <a:gd name="connsiteX952" fmla="*/ 10888032 w 11218359"/>
                <a:gd name="connsiteY952" fmla="*/ 905928 h 905927"/>
                <a:gd name="connsiteX953" fmla="*/ 10899463 w 11218359"/>
                <a:gd name="connsiteY953" fmla="*/ 905928 h 905927"/>
                <a:gd name="connsiteX954" fmla="*/ 10910892 w 11218359"/>
                <a:gd name="connsiteY954" fmla="*/ 905928 h 905927"/>
                <a:gd name="connsiteX955" fmla="*/ 10922369 w 11218359"/>
                <a:gd name="connsiteY955" fmla="*/ 905928 h 905927"/>
                <a:gd name="connsiteX956" fmla="*/ 10933800 w 11218359"/>
                <a:gd name="connsiteY956" fmla="*/ 905928 h 905927"/>
                <a:gd name="connsiteX957" fmla="*/ 10945230 w 11218359"/>
                <a:gd name="connsiteY957" fmla="*/ 905928 h 905927"/>
                <a:gd name="connsiteX958" fmla="*/ 10956660 w 11218359"/>
                <a:gd name="connsiteY958" fmla="*/ 905928 h 905927"/>
                <a:gd name="connsiteX959" fmla="*/ 10968090 w 11218359"/>
                <a:gd name="connsiteY959" fmla="*/ 905928 h 905927"/>
                <a:gd name="connsiteX960" fmla="*/ 10979567 w 11218359"/>
                <a:gd name="connsiteY960" fmla="*/ 905928 h 905927"/>
                <a:gd name="connsiteX961" fmla="*/ 10990998 w 11218359"/>
                <a:gd name="connsiteY961" fmla="*/ 905928 h 905927"/>
                <a:gd name="connsiteX962" fmla="*/ 11002427 w 11218359"/>
                <a:gd name="connsiteY962" fmla="*/ 905928 h 905927"/>
                <a:gd name="connsiteX963" fmla="*/ 11013858 w 11218359"/>
                <a:gd name="connsiteY963" fmla="*/ 905928 h 905927"/>
                <a:gd name="connsiteX964" fmla="*/ 11025287 w 11218359"/>
                <a:gd name="connsiteY964" fmla="*/ 905928 h 905927"/>
                <a:gd name="connsiteX965" fmla="*/ 11036765 w 11218359"/>
                <a:gd name="connsiteY965" fmla="*/ 905928 h 905927"/>
                <a:gd name="connsiteX966" fmla="*/ 11048195 w 11218359"/>
                <a:gd name="connsiteY966" fmla="*/ 905928 h 905927"/>
                <a:gd name="connsiteX967" fmla="*/ 11059625 w 11218359"/>
                <a:gd name="connsiteY967" fmla="*/ 905928 h 905927"/>
                <a:gd name="connsiteX968" fmla="*/ 11071056 w 11218359"/>
                <a:gd name="connsiteY968" fmla="*/ 905928 h 905927"/>
                <a:gd name="connsiteX969" fmla="*/ 11082485 w 11218359"/>
                <a:gd name="connsiteY969" fmla="*/ 905928 h 905927"/>
                <a:gd name="connsiteX970" fmla="*/ 11093962 w 11218359"/>
                <a:gd name="connsiteY970" fmla="*/ 905928 h 905927"/>
                <a:gd name="connsiteX971" fmla="*/ 11105393 w 11218359"/>
                <a:gd name="connsiteY971" fmla="*/ 905928 h 905927"/>
                <a:gd name="connsiteX972" fmla="*/ 11116823 w 11218359"/>
                <a:gd name="connsiteY972" fmla="*/ 905928 h 905927"/>
                <a:gd name="connsiteX973" fmla="*/ 11128253 w 11218359"/>
                <a:gd name="connsiteY973" fmla="*/ 905928 h 905927"/>
                <a:gd name="connsiteX974" fmla="*/ 11139683 w 11218359"/>
                <a:gd name="connsiteY974" fmla="*/ 905928 h 905927"/>
                <a:gd name="connsiteX975" fmla="*/ 11151160 w 11218359"/>
                <a:gd name="connsiteY975" fmla="*/ 905928 h 905927"/>
                <a:gd name="connsiteX976" fmla="*/ 11162591 w 11218359"/>
                <a:gd name="connsiteY976" fmla="*/ 905928 h 905927"/>
                <a:gd name="connsiteX977" fmla="*/ 11174020 w 11218359"/>
                <a:gd name="connsiteY977" fmla="*/ 905928 h 905927"/>
                <a:gd name="connsiteX978" fmla="*/ 11185451 w 11218359"/>
                <a:gd name="connsiteY978" fmla="*/ 905928 h 905927"/>
                <a:gd name="connsiteX979" fmla="*/ 11196881 w 11218359"/>
                <a:gd name="connsiteY979" fmla="*/ 905928 h 905927"/>
                <a:gd name="connsiteX980" fmla="*/ 11208358 w 11218359"/>
                <a:gd name="connsiteY980" fmla="*/ 905928 h 905927"/>
                <a:gd name="connsiteX981" fmla="*/ 11218359 w 11218359"/>
                <a:gd name="connsiteY981" fmla="*/ 905928 h 9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905927">
                  <a:moveTo>
                    <a:pt x="0" y="905928"/>
                  </a:moveTo>
                  <a:lnTo>
                    <a:pt x="9149" y="905928"/>
                  </a:lnTo>
                  <a:lnTo>
                    <a:pt x="20588" y="905928"/>
                  </a:lnTo>
                  <a:lnTo>
                    <a:pt x="32028" y="905928"/>
                  </a:lnTo>
                  <a:lnTo>
                    <a:pt x="43467" y="905928"/>
                  </a:lnTo>
                  <a:lnTo>
                    <a:pt x="54907" y="905928"/>
                  </a:lnTo>
                  <a:lnTo>
                    <a:pt x="66346" y="905928"/>
                  </a:lnTo>
                  <a:lnTo>
                    <a:pt x="77786" y="905928"/>
                  </a:lnTo>
                  <a:lnTo>
                    <a:pt x="89225" y="905928"/>
                  </a:lnTo>
                  <a:lnTo>
                    <a:pt x="100665" y="905928"/>
                  </a:lnTo>
                  <a:lnTo>
                    <a:pt x="112104" y="905928"/>
                  </a:lnTo>
                  <a:lnTo>
                    <a:pt x="123544" y="905928"/>
                  </a:lnTo>
                  <a:lnTo>
                    <a:pt x="134979" y="905928"/>
                  </a:lnTo>
                  <a:lnTo>
                    <a:pt x="146423" y="905928"/>
                  </a:lnTo>
                  <a:lnTo>
                    <a:pt x="157858" y="905928"/>
                  </a:lnTo>
                  <a:lnTo>
                    <a:pt x="169297" y="905928"/>
                  </a:lnTo>
                  <a:lnTo>
                    <a:pt x="180737" y="905928"/>
                  </a:lnTo>
                  <a:lnTo>
                    <a:pt x="192176" y="905928"/>
                  </a:lnTo>
                  <a:lnTo>
                    <a:pt x="203616" y="905928"/>
                  </a:lnTo>
                  <a:lnTo>
                    <a:pt x="215055" y="905928"/>
                  </a:lnTo>
                  <a:lnTo>
                    <a:pt x="226495" y="905928"/>
                  </a:lnTo>
                  <a:lnTo>
                    <a:pt x="237935" y="905928"/>
                  </a:lnTo>
                  <a:lnTo>
                    <a:pt x="249374" y="905928"/>
                  </a:lnTo>
                  <a:lnTo>
                    <a:pt x="260814" y="905928"/>
                  </a:lnTo>
                  <a:lnTo>
                    <a:pt x="272253" y="905928"/>
                  </a:lnTo>
                  <a:lnTo>
                    <a:pt x="283693" y="905928"/>
                  </a:lnTo>
                  <a:lnTo>
                    <a:pt x="295132" y="905928"/>
                  </a:lnTo>
                  <a:lnTo>
                    <a:pt x="306572" y="905928"/>
                  </a:lnTo>
                  <a:lnTo>
                    <a:pt x="318011" y="905928"/>
                  </a:lnTo>
                  <a:lnTo>
                    <a:pt x="329451" y="905928"/>
                  </a:lnTo>
                  <a:lnTo>
                    <a:pt x="340890" y="905928"/>
                  </a:lnTo>
                  <a:lnTo>
                    <a:pt x="352330" y="905928"/>
                  </a:lnTo>
                  <a:lnTo>
                    <a:pt x="363769" y="905928"/>
                  </a:lnTo>
                  <a:lnTo>
                    <a:pt x="375209" y="905928"/>
                  </a:lnTo>
                  <a:lnTo>
                    <a:pt x="386648" y="905928"/>
                  </a:lnTo>
                  <a:lnTo>
                    <a:pt x="398088" y="905928"/>
                  </a:lnTo>
                  <a:lnTo>
                    <a:pt x="409527" y="905928"/>
                  </a:lnTo>
                  <a:lnTo>
                    <a:pt x="420967" y="905928"/>
                  </a:lnTo>
                  <a:lnTo>
                    <a:pt x="432406" y="905928"/>
                  </a:lnTo>
                  <a:lnTo>
                    <a:pt x="443846" y="905928"/>
                  </a:lnTo>
                  <a:lnTo>
                    <a:pt x="455285" y="905928"/>
                  </a:lnTo>
                  <a:lnTo>
                    <a:pt x="466725" y="905928"/>
                  </a:lnTo>
                  <a:lnTo>
                    <a:pt x="478165" y="905928"/>
                  </a:lnTo>
                  <a:lnTo>
                    <a:pt x="489604" y="905928"/>
                  </a:lnTo>
                  <a:lnTo>
                    <a:pt x="501044" y="905928"/>
                  </a:lnTo>
                  <a:lnTo>
                    <a:pt x="512483" y="905928"/>
                  </a:lnTo>
                  <a:lnTo>
                    <a:pt x="523923" y="905928"/>
                  </a:lnTo>
                  <a:lnTo>
                    <a:pt x="535362" y="905928"/>
                  </a:lnTo>
                  <a:lnTo>
                    <a:pt x="546802" y="905928"/>
                  </a:lnTo>
                  <a:lnTo>
                    <a:pt x="558241" y="905928"/>
                  </a:lnTo>
                  <a:lnTo>
                    <a:pt x="569681" y="905928"/>
                  </a:lnTo>
                  <a:lnTo>
                    <a:pt x="581120" y="905928"/>
                  </a:lnTo>
                  <a:lnTo>
                    <a:pt x="592560" y="905928"/>
                  </a:lnTo>
                  <a:lnTo>
                    <a:pt x="603999" y="905928"/>
                  </a:lnTo>
                  <a:lnTo>
                    <a:pt x="615439" y="905928"/>
                  </a:lnTo>
                  <a:lnTo>
                    <a:pt x="626878" y="905928"/>
                  </a:lnTo>
                  <a:lnTo>
                    <a:pt x="638318" y="905928"/>
                  </a:lnTo>
                  <a:lnTo>
                    <a:pt x="649757" y="905928"/>
                  </a:lnTo>
                  <a:lnTo>
                    <a:pt x="661192" y="905928"/>
                  </a:lnTo>
                  <a:lnTo>
                    <a:pt x="672632" y="905928"/>
                  </a:lnTo>
                  <a:lnTo>
                    <a:pt x="684071" y="905928"/>
                  </a:lnTo>
                  <a:lnTo>
                    <a:pt x="695511" y="905928"/>
                  </a:lnTo>
                  <a:lnTo>
                    <a:pt x="706950" y="905928"/>
                  </a:lnTo>
                  <a:lnTo>
                    <a:pt x="718390" y="905928"/>
                  </a:lnTo>
                  <a:lnTo>
                    <a:pt x="729829" y="905928"/>
                  </a:lnTo>
                  <a:lnTo>
                    <a:pt x="741269" y="905928"/>
                  </a:lnTo>
                  <a:lnTo>
                    <a:pt x="752708" y="905928"/>
                  </a:lnTo>
                  <a:lnTo>
                    <a:pt x="764148" y="905928"/>
                  </a:lnTo>
                  <a:lnTo>
                    <a:pt x="775587" y="905928"/>
                  </a:lnTo>
                  <a:lnTo>
                    <a:pt x="787027" y="905928"/>
                  </a:lnTo>
                  <a:lnTo>
                    <a:pt x="798467" y="905928"/>
                  </a:lnTo>
                  <a:lnTo>
                    <a:pt x="809906" y="905928"/>
                  </a:lnTo>
                  <a:lnTo>
                    <a:pt x="821346" y="905928"/>
                  </a:lnTo>
                  <a:lnTo>
                    <a:pt x="832785" y="905928"/>
                  </a:lnTo>
                  <a:lnTo>
                    <a:pt x="844225" y="905928"/>
                  </a:lnTo>
                  <a:lnTo>
                    <a:pt x="855664" y="905928"/>
                  </a:lnTo>
                  <a:lnTo>
                    <a:pt x="867104" y="905928"/>
                  </a:lnTo>
                  <a:lnTo>
                    <a:pt x="878543" y="905928"/>
                  </a:lnTo>
                  <a:lnTo>
                    <a:pt x="889983" y="905928"/>
                  </a:lnTo>
                  <a:lnTo>
                    <a:pt x="901422" y="905928"/>
                  </a:lnTo>
                  <a:lnTo>
                    <a:pt x="912862" y="905928"/>
                  </a:lnTo>
                  <a:lnTo>
                    <a:pt x="924301" y="905928"/>
                  </a:lnTo>
                  <a:lnTo>
                    <a:pt x="935741" y="905928"/>
                  </a:lnTo>
                  <a:lnTo>
                    <a:pt x="947180" y="905928"/>
                  </a:lnTo>
                  <a:lnTo>
                    <a:pt x="958620" y="905928"/>
                  </a:lnTo>
                  <a:lnTo>
                    <a:pt x="970059" y="905928"/>
                  </a:lnTo>
                  <a:lnTo>
                    <a:pt x="981499" y="905928"/>
                  </a:lnTo>
                  <a:lnTo>
                    <a:pt x="992938" y="905928"/>
                  </a:lnTo>
                  <a:lnTo>
                    <a:pt x="1004378" y="905928"/>
                  </a:lnTo>
                  <a:lnTo>
                    <a:pt x="1015818" y="905928"/>
                  </a:lnTo>
                  <a:lnTo>
                    <a:pt x="1027257" y="905928"/>
                  </a:lnTo>
                  <a:lnTo>
                    <a:pt x="1038697" y="905928"/>
                  </a:lnTo>
                  <a:lnTo>
                    <a:pt x="1050136" y="905928"/>
                  </a:lnTo>
                  <a:lnTo>
                    <a:pt x="1061576" y="905928"/>
                  </a:lnTo>
                  <a:lnTo>
                    <a:pt x="1073015" y="905928"/>
                  </a:lnTo>
                  <a:lnTo>
                    <a:pt x="1084455" y="905928"/>
                  </a:lnTo>
                  <a:lnTo>
                    <a:pt x="1095894" y="905928"/>
                  </a:lnTo>
                  <a:lnTo>
                    <a:pt x="1107334" y="905928"/>
                  </a:lnTo>
                  <a:lnTo>
                    <a:pt x="1118773" y="905928"/>
                  </a:lnTo>
                  <a:lnTo>
                    <a:pt x="1130213" y="905928"/>
                  </a:lnTo>
                  <a:lnTo>
                    <a:pt x="1141652" y="905928"/>
                  </a:lnTo>
                  <a:lnTo>
                    <a:pt x="1153092" y="905928"/>
                  </a:lnTo>
                  <a:lnTo>
                    <a:pt x="1164531" y="905928"/>
                  </a:lnTo>
                  <a:lnTo>
                    <a:pt x="1175971" y="905928"/>
                  </a:lnTo>
                  <a:lnTo>
                    <a:pt x="1187406" y="905928"/>
                  </a:lnTo>
                  <a:lnTo>
                    <a:pt x="1198845" y="905928"/>
                  </a:lnTo>
                  <a:lnTo>
                    <a:pt x="1210285" y="905928"/>
                  </a:lnTo>
                  <a:lnTo>
                    <a:pt x="1221724" y="905928"/>
                  </a:lnTo>
                  <a:lnTo>
                    <a:pt x="1233164" y="905928"/>
                  </a:lnTo>
                  <a:lnTo>
                    <a:pt x="1244603" y="905928"/>
                  </a:lnTo>
                  <a:lnTo>
                    <a:pt x="1256043" y="905928"/>
                  </a:lnTo>
                  <a:lnTo>
                    <a:pt x="1267482" y="905928"/>
                  </a:lnTo>
                  <a:lnTo>
                    <a:pt x="1278922" y="905928"/>
                  </a:lnTo>
                  <a:lnTo>
                    <a:pt x="1290361" y="905928"/>
                  </a:lnTo>
                  <a:lnTo>
                    <a:pt x="1301801" y="905928"/>
                  </a:lnTo>
                  <a:lnTo>
                    <a:pt x="1313240" y="905928"/>
                  </a:lnTo>
                  <a:lnTo>
                    <a:pt x="1324680" y="905928"/>
                  </a:lnTo>
                  <a:lnTo>
                    <a:pt x="1336120" y="905928"/>
                  </a:lnTo>
                  <a:lnTo>
                    <a:pt x="1347559" y="905928"/>
                  </a:lnTo>
                  <a:lnTo>
                    <a:pt x="1358999" y="905928"/>
                  </a:lnTo>
                  <a:lnTo>
                    <a:pt x="1370438" y="905928"/>
                  </a:lnTo>
                  <a:lnTo>
                    <a:pt x="1381878" y="905928"/>
                  </a:lnTo>
                  <a:lnTo>
                    <a:pt x="1393317" y="905928"/>
                  </a:lnTo>
                  <a:lnTo>
                    <a:pt x="1404757" y="905928"/>
                  </a:lnTo>
                  <a:lnTo>
                    <a:pt x="1416196" y="905928"/>
                  </a:lnTo>
                  <a:lnTo>
                    <a:pt x="1427636" y="905928"/>
                  </a:lnTo>
                  <a:lnTo>
                    <a:pt x="1439075" y="905928"/>
                  </a:lnTo>
                  <a:lnTo>
                    <a:pt x="1450515" y="905928"/>
                  </a:lnTo>
                  <a:lnTo>
                    <a:pt x="1461954" y="905928"/>
                  </a:lnTo>
                  <a:lnTo>
                    <a:pt x="1473394" y="905928"/>
                  </a:lnTo>
                  <a:lnTo>
                    <a:pt x="1484833" y="905928"/>
                  </a:lnTo>
                  <a:lnTo>
                    <a:pt x="1496273" y="905928"/>
                  </a:lnTo>
                  <a:lnTo>
                    <a:pt x="1507712" y="905928"/>
                  </a:lnTo>
                  <a:lnTo>
                    <a:pt x="1519152" y="905928"/>
                  </a:lnTo>
                  <a:lnTo>
                    <a:pt x="1530591" y="905928"/>
                  </a:lnTo>
                  <a:lnTo>
                    <a:pt x="1542031" y="905928"/>
                  </a:lnTo>
                  <a:lnTo>
                    <a:pt x="1553471" y="905928"/>
                  </a:lnTo>
                  <a:lnTo>
                    <a:pt x="1564910" y="905928"/>
                  </a:lnTo>
                  <a:lnTo>
                    <a:pt x="1576349" y="905928"/>
                  </a:lnTo>
                  <a:lnTo>
                    <a:pt x="1587789" y="905928"/>
                  </a:lnTo>
                  <a:lnTo>
                    <a:pt x="1599229" y="905928"/>
                  </a:lnTo>
                  <a:lnTo>
                    <a:pt x="1610668" y="905928"/>
                  </a:lnTo>
                  <a:lnTo>
                    <a:pt x="1622107" y="905928"/>
                  </a:lnTo>
                  <a:lnTo>
                    <a:pt x="1633547" y="905928"/>
                  </a:lnTo>
                  <a:lnTo>
                    <a:pt x="1644987" y="905928"/>
                  </a:lnTo>
                  <a:lnTo>
                    <a:pt x="1656426" y="905928"/>
                  </a:lnTo>
                  <a:lnTo>
                    <a:pt x="1667866" y="905928"/>
                  </a:lnTo>
                  <a:lnTo>
                    <a:pt x="1679305" y="905928"/>
                  </a:lnTo>
                  <a:lnTo>
                    <a:pt x="1690745" y="905928"/>
                  </a:lnTo>
                  <a:lnTo>
                    <a:pt x="1702184" y="905928"/>
                  </a:lnTo>
                  <a:lnTo>
                    <a:pt x="1713619" y="905928"/>
                  </a:lnTo>
                  <a:lnTo>
                    <a:pt x="1725063" y="905928"/>
                  </a:lnTo>
                  <a:lnTo>
                    <a:pt x="1736498" y="905928"/>
                  </a:lnTo>
                  <a:lnTo>
                    <a:pt x="1747938" y="905928"/>
                  </a:lnTo>
                  <a:lnTo>
                    <a:pt x="1759377" y="905928"/>
                  </a:lnTo>
                  <a:lnTo>
                    <a:pt x="1770817" y="905928"/>
                  </a:lnTo>
                  <a:lnTo>
                    <a:pt x="1782256" y="905928"/>
                  </a:lnTo>
                  <a:lnTo>
                    <a:pt x="1793696" y="905928"/>
                  </a:lnTo>
                  <a:lnTo>
                    <a:pt x="1805135" y="905928"/>
                  </a:lnTo>
                  <a:lnTo>
                    <a:pt x="1816575" y="905928"/>
                  </a:lnTo>
                  <a:lnTo>
                    <a:pt x="1828014" y="905928"/>
                  </a:lnTo>
                  <a:lnTo>
                    <a:pt x="1839454" y="905928"/>
                  </a:lnTo>
                  <a:lnTo>
                    <a:pt x="1850893" y="905928"/>
                  </a:lnTo>
                  <a:lnTo>
                    <a:pt x="1862333" y="905928"/>
                  </a:lnTo>
                  <a:lnTo>
                    <a:pt x="1873772" y="905928"/>
                  </a:lnTo>
                  <a:lnTo>
                    <a:pt x="1885212" y="905928"/>
                  </a:lnTo>
                  <a:lnTo>
                    <a:pt x="1896651" y="905928"/>
                  </a:lnTo>
                  <a:lnTo>
                    <a:pt x="1908091" y="905928"/>
                  </a:lnTo>
                  <a:lnTo>
                    <a:pt x="1919531" y="905928"/>
                  </a:lnTo>
                  <a:lnTo>
                    <a:pt x="1930970" y="905928"/>
                  </a:lnTo>
                  <a:lnTo>
                    <a:pt x="1942409" y="905928"/>
                  </a:lnTo>
                  <a:lnTo>
                    <a:pt x="1953849" y="905928"/>
                  </a:lnTo>
                  <a:lnTo>
                    <a:pt x="1965289" y="905928"/>
                  </a:lnTo>
                  <a:lnTo>
                    <a:pt x="1976728" y="905928"/>
                  </a:lnTo>
                  <a:lnTo>
                    <a:pt x="1988168" y="905928"/>
                  </a:lnTo>
                  <a:lnTo>
                    <a:pt x="1999607" y="905928"/>
                  </a:lnTo>
                  <a:lnTo>
                    <a:pt x="2011047" y="905928"/>
                  </a:lnTo>
                  <a:lnTo>
                    <a:pt x="2022486" y="905928"/>
                  </a:lnTo>
                  <a:lnTo>
                    <a:pt x="2033926" y="905928"/>
                  </a:lnTo>
                  <a:lnTo>
                    <a:pt x="2045365" y="905928"/>
                  </a:lnTo>
                  <a:lnTo>
                    <a:pt x="2056805" y="905928"/>
                  </a:lnTo>
                  <a:lnTo>
                    <a:pt x="2068244" y="905928"/>
                  </a:lnTo>
                  <a:lnTo>
                    <a:pt x="2079684" y="905928"/>
                  </a:lnTo>
                  <a:lnTo>
                    <a:pt x="2091123" y="905928"/>
                  </a:lnTo>
                  <a:lnTo>
                    <a:pt x="2102563" y="905928"/>
                  </a:lnTo>
                  <a:lnTo>
                    <a:pt x="2114002" y="905928"/>
                  </a:lnTo>
                  <a:lnTo>
                    <a:pt x="2125442" y="905928"/>
                  </a:lnTo>
                  <a:lnTo>
                    <a:pt x="2136882" y="905928"/>
                  </a:lnTo>
                  <a:lnTo>
                    <a:pt x="2148321" y="905928"/>
                  </a:lnTo>
                  <a:lnTo>
                    <a:pt x="2159760" y="905928"/>
                  </a:lnTo>
                  <a:lnTo>
                    <a:pt x="2171200" y="905928"/>
                  </a:lnTo>
                  <a:lnTo>
                    <a:pt x="2182640" y="905928"/>
                  </a:lnTo>
                  <a:lnTo>
                    <a:pt x="2194079" y="905928"/>
                  </a:lnTo>
                  <a:lnTo>
                    <a:pt x="2205519" y="905928"/>
                  </a:lnTo>
                  <a:lnTo>
                    <a:pt x="2216958" y="905928"/>
                  </a:lnTo>
                  <a:lnTo>
                    <a:pt x="2228393" y="905928"/>
                  </a:lnTo>
                  <a:lnTo>
                    <a:pt x="2239837" y="905928"/>
                  </a:lnTo>
                  <a:lnTo>
                    <a:pt x="2251272" y="905928"/>
                  </a:lnTo>
                  <a:lnTo>
                    <a:pt x="2262716" y="905928"/>
                  </a:lnTo>
                  <a:lnTo>
                    <a:pt x="2274151" y="905928"/>
                  </a:lnTo>
                  <a:lnTo>
                    <a:pt x="2285591" y="905928"/>
                  </a:lnTo>
                  <a:lnTo>
                    <a:pt x="2297030" y="905928"/>
                  </a:lnTo>
                  <a:lnTo>
                    <a:pt x="2308470" y="905928"/>
                  </a:lnTo>
                  <a:lnTo>
                    <a:pt x="2319909" y="905928"/>
                  </a:lnTo>
                  <a:lnTo>
                    <a:pt x="2331349" y="905928"/>
                  </a:lnTo>
                  <a:lnTo>
                    <a:pt x="2342788" y="905928"/>
                  </a:lnTo>
                  <a:lnTo>
                    <a:pt x="2354228" y="905928"/>
                  </a:lnTo>
                  <a:lnTo>
                    <a:pt x="2365667" y="905928"/>
                  </a:lnTo>
                  <a:lnTo>
                    <a:pt x="2377107" y="905928"/>
                  </a:lnTo>
                  <a:lnTo>
                    <a:pt x="2388546" y="905928"/>
                  </a:lnTo>
                  <a:lnTo>
                    <a:pt x="2399986" y="905928"/>
                  </a:lnTo>
                  <a:lnTo>
                    <a:pt x="2411425" y="905928"/>
                  </a:lnTo>
                  <a:lnTo>
                    <a:pt x="2422865" y="905928"/>
                  </a:lnTo>
                  <a:lnTo>
                    <a:pt x="2434304" y="905928"/>
                  </a:lnTo>
                  <a:lnTo>
                    <a:pt x="2445744" y="905928"/>
                  </a:lnTo>
                  <a:lnTo>
                    <a:pt x="2457184" y="905928"/>
                  </a:lnTo>
                  <a:lnTo>
                    <a:pt x="2468623" y="905928"/>
                  </a:lnTo>
                  <a:lnTo>
                    <a:pt x="2480062" y="905928"/>
                  </a:lnTo>
                  <a:lnTo>
                    <a:pt x="2491502" y="905928"/>
                  </a:lnTo>
                  <a:lnTo>
                    <a:pt x="2502942" y="905928"/>
                  </a:lnTo>
                  <a:lnTo>
                    <a:pt x="2514381" y="905928"/>
                  </a:lnTo>
                  <a:lnTo>
                    <a:pt x="2525821" y="905928"/>
                  </a:lnTo>
                  <a:lnTo>
                    <a:pt x="2537260" y="905928"/>
                  </a:lnTo>
                  <a:lnTo>
                    <a:pt x="2548700" y="905928"/>
                  </a:lnTo>
                  <a:lnTo>
                    <a:pt x="2560139" y="905928"/>
                  </a:lnTo>
                  <a:lnTo>
                    <a:pt x="2571579" y="905928"/>
                  </a:lnTo>
                  <a:lnTo>
                    <a:pt x="2583018" y="905928"/>
                  </a:lnTo>
                  <a:lnTo>
                    <a:pt x="2594458" y="905928"/>
                  </a:lnTo>
                  <a:lnTo>
                    <a:pt x="2605897" y="905928"/>
                  </a:lnTo>
                  <a:lnTo>
                    <a:pt x="2617337" y="905928"/>
                  </a:lnTo>
                  <a:lnTo>
                    <a:pt x="2628776" y="905928"/>
                  </a:lnTo>
                  <a:lnTo>
                    <a:pt x="2640216" y="905928"/>
                  </a:lnTo>
                  <a:lnTo>
                    <a:pt x="2651655" y="905928"/>
                  </a:lnTo>
                  <a:lnTo>
                    <a:pt x="2663095" y="905928"/>
                  </a:lnTo>
                  <a:lnTo>
                    <a:pt x="2674535" y="905928"/>
                  </a:lnTo>
                  <a:lnTo>
                    <a:pt x="2685974" y="905928"/>
                  </a:lnTo>
                  <a:lnTo>
                    <a:pt x="2697413" y="905928"/>
                  </a:lnTo>
                  <a:lnTo>
                    <a:pt x="2708853" y="905928"/>
                  </a:lnTo>
                  <a:lnTo>
                    <a:pt x="2720293" y="905928"/>
                  </a:lnTo>
                  <a:lnTo>
                    <a:pt x="2731727" y="905928"/>
                  </a:lnTo>
                  <a:lnTo>
                    <a:pt x="2743172" y="905928"/>
                  </a:lnTo>
                  <a:lnTo>
                    <a:pt x="2754611" y="905928"/>
                  </a:lnTo>
                  <a:lnTo>
                    <a:pt x="2766046" y="905928"/>
                  </a:lnTo>
                  <a:lnTo>
                    <a:pt x="2777490" y="905928"/>
                  </a:lnTo>
                  <a:lnTo>
                    <a:pt x="2788925" y="905928"/>
                  </a:lnTo>
                  <a:lnTo>
                    <a:pt x="2800364" y="905928"/>
                  </a:lnTo>
                  <a:lnTo>
                    <a:pt x="2811804" y="905928"/>
                  </a:lnTo>
                  <a:lnTo>
                    <a:pt x="2823243" y="905928"/>
                  </a:lnTo>
                  <a:lnTo>
                    <a:pt x="2834683" y="905928"/>
                  </a:lnTo>
                  <a:lnTo>
                    <a:pt x="2846123" y="905928"/>
                  </a:lnTo>
                  <a:lnTo>
                    <a:pt x="2857562" y="905928"/>
                  </a:lnTo>
                  <a:lnTo>
                    <a:pt x="2869001" y="905928"/>
                  </a:lnTo>
                  <a:lnTo>
                    <a:pt x="2880441" y="905928"/>
                  </a:lnTo>
                  <a:lnTo>
                    <a:pt x="2891881" y="905928"/>
                  </a:lnTo>
                  <a:lnTo>
                    <a:pt x="2903320" y="905928"/>
                  </a:lnTo>
                  <a:lnTo>
                    <a:pt x="2914760" y="905928"/>
                  </a:lnTo>
                  <a:lnTo>
                    <a:pt x="2926199" y="905928"/>
                  </a:lnTo>
                  <a:lnTo>
                    <a:pt x="2937639" y="905928"/>
                  </a:lnTo>
                  <a:lnTo>
                    <a:pt x="2949078" y="905928"/>
                  </a:lnTo>
                  <a:lnTo>
                    <a:pt x="2960518" y="905928"/>
                  </a:lnTo>
                  <a:lnTo>
                    <a:pt x="2971957" y="905928"/>
                  </a:lnTo>
                  <a:lnTo>
                    <a:pt x="2983397" y="905928"/>
                  </a:lnTo>
                  <a:lnTo>
                    <a:pt x="2994837" y="905928"/>
                  </a:lnTo>
                  <a:lnTo>
                    <a:pt x="3006276" y="905928"/>
                  </a:lnTo>
                  <a:lnTo>
                    <a:pt x="3017715" y="905928"/>
                  </a:lnTo>
                  <a:lnTo>
                    <a:pt x="3029155" y="905928"/>
                  </a:lnTo>
                  <a:lnTo>
                    <a:pt x="3040594" y="905928"/>
                  </a:lnTo>
                  <a:lnTo>
                    <a:pt x="3052034" y="905928"/>
                  </a:lnTo>
                  <a:lnTo>
                    <a:pt x="3063474" y="905928"/>
                  </a:lnTo>
                  <a:lnTo>
                    <a:pt x="3074913" y="905928"/>
                  </a:lnTo>
                  <a:lnTo>
                    <a:pt x="3086352" y="905928"/>
                  </a:lnTo>
                  <a:lnTo>
                    <a:pt x="3097792" y="905928"/>
                  </a:lnTo>
                  <a:lnTo>
                    <a:pt x="3109232" y="905928"/>
                  </a:lnTo>
                  <a:lnTo>
                    <a:pt x="3120671" y="905928"/>
                  </a:lnTo>
                  <a:lnTo>
                    <a:pt x="3132111" y="905928"/>
                  </a:lnTo>
                  <a:lnTo>
                    <a:pt x="3143550" y="905928"/>
                  </a:lnTo>
                  <a:lnTo>
                    <a:pt x="3154990" y="905928"/>
                  </a:lnTo>
                  <a:lnTo>
                    <a:pt x="3166429" y="905928"/>
                  </a:lnTo>
                  <a:lnTo>
                    <a:pt x="3177869" y="905928"/>
                  </a:lnTo>
                  <a:lnTo>
                    <a:pt x="3189308" y="905928"/>
                  </a:lnTo>
                  <a:lnTo>
                    <a:pt x="3200748" y="905928"/>
                  </a:lnTo>
                  <a:lnTo>
                    <a:pt x="3212187" y="905928"/>
                  </a:lnTo>
                  <a:lnTo>
                    <a:pt x="3223627" y="905928"/>
                  </a:lnTo>
                  <a:lnTo>
                    <a:pt x="3235066" y="905928"/>
                  </a:lnTo>
                  <a:lnTo>
                    <a:pt x="3246501" y="905928"/>
                  </a:lnTo>
                  <a:lnTo>
                    <a:pt x="3257945" y="905928"/>
                  </a:lnTo>
                  <a:lnTo>
                    <a:pt x="3269385" y="905928"/>
                  </a:lnTo>
                  <a:lnTo>
                    <a:pt x="3280825" y="905928"/>
                  </a:lnTo>
                  <a:lnTo>
                    <a:pt x="3292264" y="905928"/>
                  </a:lnTo>
                  <a:lnTo>
                    <a:pt x="3303699" y="905928"/>
                  </a:lnTo>
                  <a:lnTo>
                    <a:pt x="3315143" y="905928"/>
                  </a:lnTo>
                  <a:lnTo>
                    <a:pt x="3326578" y="905928"/>
                  </a:lnTo>
                  <a:lnTo>
                    <a:pt x="3338017" y="905928"/>
                  </a:lnTo>
                  <a:lnTo>
                    <a:pt x="3349457" y="905928"/>
                  </a:lnTo>
                  <a:lnTo>
                    <a:pt x="3360896" y="905928"/>
                  </a:lnTo>
                  <a:lnTo>
                    <a:pt x="3372336" y="905928"/>
                  </a:lnTo>
                  <a:lnTo>
                    <a:pt x="3383776" y="905928"/>
                  </a:lnTo>
                  <a:lnTo>
                    <a:pt x="3395215" y="905928"/>
                  </a:lnTo>
                  <a:lnTo>
                    <a:pt x="3406654" y="905928"/>
                  </a:lnTo>
                  <a:lnTo>
                    <a:pt x="3418094" y="905928"/>
                  </a:lnTo>
                  <a:lnTo>
                    <a:pt x="3429534" y="905928"/>
                  </a:lnTo>
                  <a:lnTo>
                    <a:pt x="3440973" y="905928"/>
                  </a:lnTo>
                  <a:lnTo>
                    <a:pt x="3452413" y="905928"/>
                  </a:lnTo>
                  <a:lnTo>
                    <a:pt x="3463852" y="905928"/>
                  </a:lnTo>
                  <a:lnTo>
                    <a:pt x="3475292" y="905928"/>
                  </a:lnTo>
                  <a:lnTo>
                    <a:pt x="3486731" y="905928"/>
                  </a:lnTo>
                  <a:lnTo>
                    <a:pt x="3498171" y="905928"/>
                  </a:lnTo>
                  <a:lnTo>
                    <a:pt x="3509610" y="905928"/>
                  </a:lnTo>
                  <a:lnTo>
                    <a:pt x="3521050" y="905928"/>
                  </a:lnTo>
                  <a:lnTo>
                    <a:pt x="3532489" y="905928"/>
                  </a:lnTo>
                  <a:lnTo>
                    <a:pt x="3543929" y="905928"/>
                  </a:lnTo>
                  <a:lnTo>
                    <a:pt x="3555368" y="905928"/>
                  </a:lnTo>
                  <a:lnTo>
                    <a:pt x="3566808" y="905928"/>
                  </a:lnTo>
                  <a:lnTo>
                    <a:pt x="3578247" y="905928"/>
                  </a:lnTo>
                  <a:lnTo>
                    <a:pt x="3589687" y="905928"/>
                  </a:lnTo>
                  <a:lnTo>
                    <a:pt x="3601127" y="905928"/>
                  </a:lnTo>
                  <a:lnTo>
                    <a:pt x="3612566" y="905928"/>
                  </a:lnTo>
                  <a:lnTo>
                    <a:pt x="3624005" y="905928"/>
                  </a:lnTo>
                  <a:lnTo>
                    <a:pt x="3635445" y="905928"/>
                  </a:lnTo>
                  <a:lnTo>
                    <a:pt x="3646885" y="905928"/>
                  </a:lnTo>
                  <a:lnTo>
                    <a:pt x="3658324" y="905928"/>
                  </a:lnTo>
                  <a:lnTo>
                    <a:pt x="3669764" y="905928"/>
                  </a:lnTo>
                  <a:lnTo>
                    <a:pt x="3681203" y="905928"/>
                  </a:lnTo>
                  <a:lnTo>
                    <a:pt x="3692643" y="905928"/>
                  </a:lnTo>
                  <a:lnTo>
                    <a:pt x="3704082" y="905928"/>
                  </a:lnTo>
                  <a:lnTo>
                    <a:pt x="3715522" y="905928"/>
                  </a:lnTo>
                  <a:lnTo>
                    <a:pt x="3726961" y="905928"/>
                  </a:lnTo>
                  <a:lnTo>
                    <a:pt x="3738401" y="905928"/>
                  </a:lnTo>
                  <a:lnTo>
                    <a:pt x="3749840" y="905928"/>
                  </a:lnTo>
                  <a:lnTo>
                    <a:pt x="3761280" y="905928"/>
                  </a:lnTo>
                  <a:lnTo>
                    <a:pt x="3772719" y="905928"/>
                  </a:lnTo>
                  <a:lnTo>
                    <a:pt x="3784154" y="905928"/>
                  </a:lnTo>
                  <a:lnTo>
                    <a:pt x="3795598" y="905928"/>
                  </a:lnTo>
                  <a:lnTo>
                    <a:pt x="3807033" y="905928"/>
                  </a:lnTo>
                  <a:lnTo>
                    <a:pt x="3818473" y="905928"/>
                  </a:lnTo>
                  <a:lnTo>
                    <a:pt x="3829917" y="905928"/>
                  </a:lnTo>
                  <a:lnTo>
                    <a:pt x="3841352" y="905928"/>
                  </a:lnTo>
                  <a:lnTo>
                    <a:pt x="3852791" y="905928"/>
                  </a:lnTo>
                  <a:lnTo>
                    <a:pt x="3864231" y="905928"/>
                  </a:lnTo>
                  <a:lnTo>
                    <a:pt x="3875670" y="905928"/>
                  </a:lnTo>
                  <a:lnTo>
                    <a:pt x="3887110" y="905928"/>
                  </a:lnTo>
                  <a:lnTo>
                    <a:pt x="3898549" y="905928"/>
                  </a:lnTo>
                  <a:lnTo>
                    <a:pt x="3909989" y="905928"/>
                  </a:lnTo>
                  <a:lnTo>
                    <a:pt x="3921447" y="905928"/>
                  </a:lnTo>
                  <a:lnTo>
                    <a:pt x="3932878" y="905928"/>
                  </a:lnTo>
                  <a:lnTo>
                    <a:pt x="3944307" y="905928"/>
                  </a:lnTo>
                  <a:lnTo>
                    <a:pt x="3955737" y="905928"/>
                  </a:lnTo>
                  <a:lnTo>
                    <a:pt x="3967167" y="905928"/>
                  </a:lnTo>
                  <a:lnTo>
                    <a:pt x="3978645" y="905928"/>
                  </a:lnTo>
                  <a:lnTo>
                    <a:pt x="3990075" y="905928"/>
                  </a:lnTo>
                  <a:lnTo>
                    <a:pt x="4001505" y="905928"/>
                  </a:lnTo>
                  <a:lnTo>
                    <a:pt x="4012935" y="905928"/>
                  </a:lnTo>
                  <a:lnTo>
                    <a:pt x="4024365" y="905928"/>
                  </a:lnTo>
                  <a:lnTo>
                    <a:pt x="4035843" y="905928"/>
                  </a:lnTo>
                  <a:lnTo>
                    <a:pt x="4047273" y="905928"/>
                  </a:lnTo>
                  <a:lnTo>
                    <a:pt x="4058702" y="905928"/>
                  </a:lnTo>
                  <a:lnTo>
                    <a:pt x="4070133" y="905928"/>
                  </a:lnTo>
                  <a:lnTo>
                    <a:pt x="4081563" y="905928"/>
                  </a:lnTo>
                  <a:lnTo>
                    <a:pt x="4093040" y="905928"/>
                  </a:lnTo>
                  <a:lnTo>
                    <a:pt x="4104471" y="905928"/>
                  </a:lnTo>
                  <a:lnTo>
                    <a:pt x="4115900" y="905928"/>
                  </a:lnTo>
                  <a:lnTo>
                    <a:pt x="4127330" y="905928"/>
                  </a:lnTo>
                  <a:lnTo>
                    <a:pt x="4138760" y="905928"/>
                  </a:lnTo>
                  <a:lnTo>
                    <a:pt x="4150238" y="905928"/>
                  </a:lnTo>
                  <a:lnTo>
                    <a:pt x="4161668" y="905928"/>
                  </a:lnTo>
                  <a:lnTo>
                    <a:pt x="4173098" y="905928"/>
                  </a:lnTo>
                  <a:lnTo>
                    <a:pt x="4184528" y="905928"/>
                  </a:lnTo>
                  <a:lnTo>
                    <a:pt x="4195958" y="905928"/>
                  </a:lnTo>
                  <a:lnTo>
                    <a:pt x="4207436" y="905928"/>
                  </a:lnTo>
                  <a:lnTo>
                    <a:pt x="4218865" y="905928"/>
                  </a:lnTo>
                  <a:lnTo>
                    <a:pt x="4230296" y="905928"/>
                  </a:lnTo>
                  <a:lnTo>
                    <a:pt x="4241726" y="905928"/>
                  </a:lnTo>
                  <a:lnTo>
                    <a:pt x="4253156" y="905928"/>
                  </a:lnTo>
                  <a:lnTo>
                    <a:pt x="4264634" y="905928"/>
                  </a:lnTo>
                  <a:lnTo>
                    <a:pt x="4276063" y="905928"/>
                  </a:lnTo>
                  <a:lnTo>
                    <a:pt x="4287493" y="905928"/>
                  </a:lnTo>
                  <a:lnTo>
                    <a:pt x="4298923" y="905928"/>
                  </a:lnTo>
                  <a:lnTo>
                    <a:pt x="4310353" y="905928"/>
                  </a:lnTo>
                  <a:lnTo>
                    <a:pt x="4321831" y="905928"/>
                  </a:lnTo>
                  <a:lnTo>
                    <a:pt x="4333261" y="905928"/>
                  </a:lnTo>
                  <a:lnTo>
                    <a:pt x="4344691" y="905928"/>
                  </a:lnTo>
                  <a:lnTo>
                    <a:pt x="4356121" y="905928"/>
                  </a:lnTo>
                  <a:lnTo>
                    <a:pt x="4367551" y="905928"/>
                  </a:lnTo>
                  <a:lnTo>
                    <a:pt x="4379028" y="905928"/>
                  </a:lnTo>
                  <a:lnTo>
                    <a:pt x="4390458" y="905928"/>
                  </a:lnTo>
                  <a:lnTo>
                    <a:pt x="4401889" y="905928"/>
                  </a:lnTo>
                  <a:lnTo>
                    <a:pt x="4413319" y="905928"/>
                  </a:lnTo>
                  <a:lnTo>
                    <a:pt x="4424749" y="905928"/>
                  </a:lnTo>
                  <a:lnTo>
                    <a:pt x="4436226" y="905928"/>
                  </a:lnTo>
                  <a:lnTo>
                    <a:pt x="4447656" y="905928"/>
                  </a:lnTo>
                  <a:lnTo>
                    <a:pt x="4459086" y="905928"/>
                  </a:lnTo>
                  <a:lnTo>
                    <a:pt x="4470516" y="905928"/>
                  </a:lnTo>
                  <a:lnTo>
                    <a:pt x="4481946" y="905928"/>
                  </a:lnTo>
                  <a:lnTo>
                    <a:pt x="4493424" y="905928"/>
                  </a:lnTo>
                  <a:lnTo>
                    <a:pt x="4504854" y="905928"/>
                  </a:lnTo>
                  <a:lnTo>
                    <a:pt x="4516284" y="905928"/>
                  </a:lnTo>
                  <a:lnTo>
                    <a:pt x="4527714" y="905928"/>
                  </a:lnTo>
                  <a:lnTo>
                    <a:pt x="4539144" y="905928"/>
                  </a:lnTo>
                  <a:lnTo>
                    <a:pt x="4550621" y="905928"/>
                  </a:lnTo>
                  <a:lnTo>
                    <a:pt x="4562051" y="905928"/>
                  </a:lnTo>
                  <a:lnTo>
                    <a:pt x="4573482" y="905928"/>
                  </a:lnTo>
                  <a:lnTo>
                    <a:pt x="4584912" y="905928"/>
                  </a:lnTo>
                  <a:lnTo>
                    <a:pt x="4596341" y="905928"/>
                  </a:lnTo>
                  <a:lnTo>
                    <a:pt x="4607771" y="905928"/>
                  </a:lnTo>
                  <a:lnTo>
                    <a:pt x="4619249" y="905928"/>
                  </a:lnTo>
                  <a:lnTo>
                    <a:pt x="4630679" y="905928"/>
                  </a:lnTo>
                  <a:lnTo>
                    <a:pt x="4642109" y="905928"/>
                  </a:lnTo>
                  <a:lnTo>
                    <a:pt x="4653539" y="905928"/>
                  </a:lnTo>
                  <a:lnTo>
                    <a:pt x="4664969" y="905928"/>
                  </a:lnTo>
                  <a:lnTo>
                    <a:pt x="4676447" y="905928"/>
                  </a:lnTo>
                  <a:lnTo>
                    <a:pt x="4687877" y="905928"/>
                  </a:lnTo>
                  <a:lnTo>
                    <a:pt x="4699306" y="905928"/>
                  </a:lnTo>
                  <a:lnTo>
                    <a:pt x="4710737" y="905928"/>
                  </a:lnTo>
                  <a:lnTo>
                    <a:pt x="4722167" y="905928"/>
                  </a:lnTo>
                  <a:lnTo>
                    <a:pt x="4733644" y="905928"/>
                  </a:lnTo>
                  <a:lnTo>
                    <a:pt x="4745075" y="905928"/>
                  </a:lnTo>
                  <a:lnTo>
                    <a:pt x="4756504" y="905928"/>
                  </a:lnTo>
                  <a:lnTo>
                    <a:pt x="4767934" y="905928"/>
                  </a:lnTo>
                  <a:lnTo>
                    <a:pt x="4779364" y="905928"/>
                  </a:lnTo>
                  <a:lnTo>
                    <a:pt x="4790842" y="905928"/>
                  </a:lnTo>
                  <a:lnTo>
                    <a:pt x="4802272" y="905928"/>
                  </a:lnTo>
                  <a:lnTo>
                    <a:pt x="4813702" y="905928"/>
                  </a:lnTo>
                  <a:lnTo>
                    <a:pt x="4825132" y="905928"/>
                  </a:lnTo>
                  <a:lnTo>
                    <a:pt x="4836562" y="905928"/>
                  </a:lnTo>
                  <a:lnTo>
                    <a:pt x="4848040" y="905928"/>
                  </a:lnTo>
                  <a:lnTo>
                    <a:pt x="4859469" y="905928"/>
                  </a:lnTo>
                  <a:lnTo>
                    <a:pt x="4870899" y="905928"/>
                  </a:lnTo>
                  <a:lnTo>
                    <a:pt x="4882330" y="905928"/>
                  </a:lnTo>
                  <a:lnTo>
                    <a:pt x="4893760" y="905928"/>
                  </a:lnTo>
                  <a:lnTo>
                    <a:pt x="4905237" y="905928"/>
                  </a:lnTo>
                  <a:lnTo>
                    <a:pt x="4916667" y="905928"/>
                  </a:lnTo>
                  <a:lnTo>
                    <a:pt x="4928097" y="905928"/>
                  </a:lnTo>
                  <a:lnTo>
                    <a:pt x="4939527" y="905928"/>
                  </a:lnTo>
                  <a:lnTo>
                    <a:pt x="4950957" y="905928"/>
                  </a:lnTo>
                  <a:lnTo>
                    <a:pt x="4962435" y="905928"/>
                  </a:lnTo>
                  <a:lnTo>
                    <a:pt x="4973865" y="905928"/>
                  </a:lnTo>
                  <a:lnTo>
                    <a:pt x="4985295" y="905928"/>
                  </a:lnTo>
                  <a:lnTo>
                    <a:pt x="4996725" y="905928"/>
                  </a:lnTo>
                  <a:lnTo>
                    <a:pt x="5008155" y="905928"/>
                  </a:lnTo>
                  <a:lnTo>
                    <a:pt x="5019632" y="905928"/>
                  </a:lnTo>
                  <a:lnTo>
                    <a:pt x="5031062" y="905928"/>
                  </a:lnTo>
                  <a:lnTo>
                    <a:pt x="5042492" y="905928"/>
                  </a:lnTo>
                  <a:lnTo>
                    <a:pt x="5053923" y="905928"/>
                  </a:lnTo>
                  <a:lnTo>
                    <a:pt x="5065353" y="905928"/>
                  </a:lnTo>
                  <a:lnTo>
                    <a:pt x="5076830" y="905928"/>
                  </a:lnTo>
                  <a:lnTo>
                    <a:pt x="5088260" y="905928"/>
                  </a:lnTo>
                  <a:lnTo>
                    <a:pt x="5099690" y="905928"/>
                  </a:lnTo>
                  <a:lnTo>
                    <a:pt x="5111120" y="905928"/>
                  </a:lnTo>
                  <a:lnTo>
                    <a:pt x="5122550" y="905928"/>
                  </a:lnTo>
                  <a:lnTo>
                    <a:pt x="5134028" y="905928"/>
                  </a:lnTo>
                  <a:lnTo>
                    <a:pt x="5145458" y="905928"/>
                  </a:lnTo>
                  <a:lnTo>
                    <a:pt x="5156888" y="905928"/>
                  </a:lnTo>
                  <a:lnTo>
                    <a:pt x="5168318" y="905928"/>
                  </a:lnTo>
                  <a:lnTo>
                    <a:pt x="5179747" y="905928"/>
                  </a:lnTo>
                  <a:lnTo>
                    <a:pt x="5191225" y="905928"/>
                  </a:lnTo>
                  <a:lnTo>
                    <a:pt x="5202655" y="905928"/>
                  </a:lnTo>
                  <a:lnTo>
                    <a:pt x="5214085" y="905928"/>
                  </a:lnTo>
                  <a:lnTo>
                    <a:pt x="5225515" y="905928"/>
                  </a:lnTo>
                  <a:lnTo>
                    <a:pt x="5236945" y="905928"/>
                  </a:lnTo>
                  <a:lnTo>
                    <a:pt x="5248423" y="905928"/>
                  </a:lnTo>
                  <a:lnTo>
                    <a:pt x="5259853" y="905928"/>
                  </a:lnTo>
                  <a:lnTo>
                    <a:pt x="5271283" y="905928"/>
                  </a:lnTo>
                  <a:lnTo>
                    <a:pt x="5282713" y="905928"/>
                  </a:lnTo>
                  <a:lnTo>
                    <a:pt x="5294143" y="905928"/>
                  </a:lnTo>
                  <a:lnTo>
                    <a:pt x="5305621" y="905928"/>
                  </a:lnTo>
                  <a:lnTo>
                    <a:pt x="5317051" y="905928"/>
                  </a:lnTo>
                  <a:lnTo>
                    <a:pt x="5328481" y="905928"/>
                  </a:lnTo>
                  <a:lnTo>
                    <a:pt x="5339910" y="905928"/>
                  </a:lnTo>
                  <a:lnTo>
                    <a:pt x="5351340" y="905928"/>
                  </a:lnTo>
                  <a:lnTo>
                    <a:pt x="5362818" y="905928"/>
                  </a:lnTo>
                  <a:lnTo>
                    <a:pt x="5374248" y="905928"/>
                  </a:lnTo>
                  <a:lnTo>
                    <a:pt x="5385678" y="905928"/>
                  </a:lnTo>
                  <a:lnTo>
                    <a:pt x="5397108" y="905928"/>
                  </a:lnTo>
                  <a:lnTo>
                    <a:pt x="5408538" y="905928"/>
                  </a:lnTo>
                  <a:lnTo>
                    <a:pt x="5420016" y="905928"/>
                  </a:lnTo>
                  <a:lnTo>
                    <a:pt x="5431446" y="905928"/>
                  </a:lnTo>
                  <a:lnTo>
                    <a:pt x="5442876" y="905928"/>
                  </a:lnTo>
                  <a:lnTo>
                    <a:pt x="5454306" y="905928"/>
                  </a:lnTo>
                  <a:lnTo>
                    <a:pt x="5465736" y="905928"/>
                  </a:lnTo>
                  <a:lnTo>
                    <a:pt x="5477214" y="905928"/>
                  </a:lnTo>
                  <a:lnTo>
                    <a:pt x="5488643" y="905928"/>
                  </a:lnTo>
                  <a:lnTo>
                    <a:pt x="5500073" y="905928"/>
                  </a:lnTo>
                  <a:lnTo>
                    <a:pt x="5511503" y="905928"/>
                  </a:lnTo>
                  <a:lnTo>
                    <a:pt x="5522933" y="905928"/>
                  </a:lnTo>
                  <a:lnTo>
                    <a:pt x="5534411" y="905928"/>
                  </a:lnTo>
                  <a:lnTo>
                    <a:pt x="5545841" y="905928"/>
                  </a:lnTo>
                  <a:lnTo>
                    <a:pt x="5557271" y="905928"/>
                  </a:lnTo>
                  <a:lnTo>
                    <a:pt x="5568701" y="905928"/>
                  </a:lnTo>
                  <a:lnTo>
                    <a:pt x="5580131" y="905928"/>
                  </a:lnTo>
                  <a:lnTo>
                    <a:pt x="5591609" y="905928"/>
                  </a:lnTo>
                  <a:lnTo>
                    <a:pt x="5603038" y="905928"/>
                  </a:lnTo>
                  <a:lnTo>
                    <a:pt x="5614469" y="905928"/>
                  </a:lnTo>
                  <a:lnTo>
                    <a:pt x="5625899" y="905928"/>
                  </a:lnTo>
                  <a:lnTo>
                    <a:pt x="5637329" y="905928"/>
                  </a:lnTo>
                  <a:lnTo>
                    <a:pt x="5648759" y="905928"/>
                  </a:lnTo>
                  <a:lnTo>
                    <a:pt x="5660236" y="905928"/>
                  </a:lnTo>
                  <a:lnTo>
                    <a:pt x="5671666" y="905928"/>
                  </a:lnTo>
                  <a:lnTo>
                    <a:pt x="5683096" y="905928"/>
                  </a:lnTo>
                  <a:lnTo>
                    <a:pt x="5694526" y="905928"/>
                  </a:lnTo>
                  <a:lnTo>
                    <a:pt x="5705956" y="905928"/>
                  </a:lnTo>
                  <a:lnTo>
                    <a:pt x="5717434" y="905928"/>
                  </a:lnTo>
                  <a:lnTo>
                    <a:pt x="5728864" y="905928"/>
                  </a:lnTo>
                  <a:lnTo>
                    <a:pt x="5740294" y="905928"/>
                  </a:lnTo>
                  <a:lnTo>
                    <a:pt x="5751724" y="905928"/>
                  </a:lnTo>
                  <a:lnTo>
                    <a:pt x="5763154" y="905928"/>
                  </a:lnTo>
                  <a:lnTo>
                    <a:pt x="5774631" y="905928"/>
                  </a:lnTo>
                  <a:lnTo>
                    <a:pt x="5786062" y="905928"/>
                  </a:lnTo>
                  <a:lnTo>
                    <a:pt x="5797492" y="905928"/>
                  </a:lnTo>
                  <a:lnTo>
                    <a:pt x="5808921" y="905928"/>
                  </a:lnTo>
                  <a:lnTo>
                    <a:pt x="5820351" y="905928"/>
                  </a:lnTo>
                  <a:lnTo>
                    <a:pt x="5831829" y="905928"/>
                  </a:lnTo>
                  <a:lnTo>
                    <a:pt x="5843259" y="905928"/>
                  </a:lnTo>
                  <a:lnTo>
                    <a:pt x="5854689" y="905928"/>
                  </a:lnTo>
                  <a:lnTo>
                    <a:pt x="5866119" y="905928"/>
                  </a:lnTo>
                  <a:lnTo>
                    <a:pt x="5877549" y="905928"/>
                  </a:lnTo>
                  <a:lnTo>
                    <a:pt x="5889027" y="905928"/>
                  </a:lnTo>
                  <a:lnTo>
                    <a:pt x="5900457" y="905928"/>
                  </a:lnTo>
                  <a:lnTo>
                    <a:pt x="5911887" y="905928"/>
                  </a:lnTo>
                  <a:lnTo>
                    <a:pt x="5923317" y="905928"/>
                  </a:lnTo>
                  <a:lnTo>
                    <a:pt x="5934747" y="905928"/>
                  </a:lnTo>
                  <a:lnTo>
                    <a:pt x="5946225" y="905928"/>
                  </a:lnTo>
                  <a:lnTo>
                    <a:pt x="5957655" y="905928"/>
                  </a:lnTo>
                  <a:lnTo>
                    <a:pt x="5969084" y="905928"/>
                  </a:lnTo>
                  <a:lnTo>
                    <a:pt x="5980514" y="905928"/>
                  </a:lnTo>
                  <a:lnTo>
                    <a:pt x="5991944" y="905928"/>
                  </a:lnTo>
                  <a:lnTo>
                    <a:pt x="6003422" y="905928"/>
                  </a:lnTo>
                  <a:lnTo>
                    <a:pt x="6014852" y="905928"/>
                  </a:lnTo>
                  <a:lnTo>
                    <a:pt x="6026282" y="905928"/>
                  </a:lnTo>
                  <a:lnTo>
                    <a:pt x="6037712" y="905928"/>
                  </a:lnTo>
                  <a:lnTo>
                    <a:pt x="6049142" y="905928"/>
                  </a:lnTo>
                  <a:lnTo>
                    <a:pt x="6060620" y="905928"/>
                  </a:lnTo>
                  <a:lnTo>
                    <a:pt x="6072049" y="905928"/>
                  </a:lnTo>
                  <a:lnTo>
                    <a:pt x="6083480" y="905928"/>
                  </a:lnTo>
                  <a:lnTo>
                    <a:pt x="6094910" y="905928"/>
                  </a:lnTo>
                  <a:lnTo>
                    <a:pt x="6106340" y="905928"/>
                  </a:lnTo>
                  <a:lnTo>
                    <a:pt x="6117818" y="905928"/>
                  </a:lnTo>
                  <a:lnTo>
                    <a:pt x="6129247" y="905928"/>
                  </a:lnTo>
                  <a:lnTo>
                    <a:pt x="6140677" y="905928"/>
                  </a:lnTo>
                  <a:lnTo>
                    <a:pt x="6152107" y="905928"/>
                  </a:lnTo>
                  <a:lnTo>
                    <a:pt x="6163537" y="905928"/>
                  </a:lnTo>
                  <a:lnTo>
                    <a:pt x="6175015" y="905928"/>
                  </a:lnTo>
                  <a:lnTo>
                    <a:pt x="6186445" y="905928"/>
                  </a:lnTo>
                  <a:lnTo>
                    <a:pt x="6197875" y="905928"/>
                  </a:lnTo>
                  <a:lnTo>
                    <a:pt x="6209305" y="905928"/>
                  </a:lnTo>
                  <a:lnTo>
                    <a:pt x="6220735" y="905928"/>
                  </a:lnTo>
                  <a:lnTo>
                    <a:pt x="6232212" y="905928"/>
                  </a:lnTo>
                  <a:lnTo>
                    <a:pt x="6243642" y="905928"/>
                  </a:lnTo>
                  <a:lnTo>
                    <a:pt x="6255073" y="905928"/>
                  </a:lnTo>
                  <a:lnTo>
                    <a:pt x="6266503" y="905928"/>
                  </a:lnTo>
                  <a:lnTo>
                    <a:pt x="6277933" y="905928"/>
                  </a:lnTo>
                  <a:lnTo>
                    <a:pt x="6289410" y="905928"/>
                  </a:lnTo>
                  <a:lnTo>
                    <a:pt x="6300840" y="905928"/>
                  </a:lnTo>
                  <a:lnTo>
                    <a:pt x="6312270" y="905928"/>
                  </a:lnTo>
                  <a:lnTo>
                    <a:pt x="6323700" y="905928"/>
                  </a:lnTo>
                  <a:lnTo>
                    <a:pt x="6335130" y="905928"/>
                  </a:lnTo>
                  <a:lnTo>
                    <a:pt x="6346608" y="905928"/>
                  </a:lnTo>
                  <a:lnTo>
                    <a:pt x="6358038" y="905928"/>
                  </a:lnTo>
                  <a:lnTo>
                    <a:pt x="6369468" y="905928"/>
                  </a:lnTo>
                  <a:lnTo>
                    <a:pt x="6380898" y="905928"/>
                  </a:lnTo>
                  <a:lnTo>
                    <a:pt x="6392328" y="905928"/>
                  </a:lnTo>
                  <a:lnTo>
                    <a:pt x="6403805" y="905928"/>
                  </a:lnTo>
                  <a:lnTo>
                    <a:pt x="6415235" y="905928"/>
                  </a:lnTo>
                  <a:lnTo>
                    <a:pt x="6426666" y="905928"/>
                  </a:lnTo>
                  <a:lnTo>
                    <a:pt x="6438096" y="905928"/>
                  </a:lnTo>
                  <a:lnTo>
                    <a:pt x="6449525" y="905928"/>
                  </a:lnTo>
                  <a:lnTo>
                    <a:pt x="6461003" y="905928"/>
                  </a:lnTo>
                  <a:lnTo>
                    <a:pt x="6472433" y="905928"/>
                  </a:lnTo>
                  <a:lnTo>
                    <a:pt x="6483863" y="905928"/>
                  </a:lnTo>
                  <a:lnTo>
                    <a:pt x="6495293" y="905928"/>
                  </a:lnTo>
                  <a:lnTo>
                    <a:pt x="6506723" y="905928"/>
                  </a:lnTo>
                  <a:lnTo>
                    <a:pt x="6518201" y="905928"/>
                  </a:lnTo>
                  <a:lnTo>
                    <a:pt x="6529631" y="905928"/>
                  </a:lnTo>
                  <a:lnTo>
                    <a:pt x="6541061" y="905928"/>
                  </a:lnTo>
                  <a:lnTo>
                    <a:pt x="6552490" y="905928"/>
                  </a:lnTo>
                  <a:lnTo>
                    <a:pt x="6563921" y="905928"/>
                  </a:lnTo>
                  <a:lnTo>
                    <a:pt x="6575398" y="905928"/>
                  </a:lnTo>
                  <a:lnTo>
                    <a:pt x="6586828" y="905928"/>
                  </a:lnTo>
                  <a:lnTo>
                    <a:pt x="6598259" y="905928"/>
                  </a:lnTo>
                  <a:lnTo>
                    <a:pt x="6609688" y="905928"/>
                  </a:lnTo>
                  <a:lnTo>
                    <a:pt x="6621118" y="905928"/>
                  </a:lnTo>
                  <a:lnTo>
                    <a:pt x="6632596" y="905928"/>
                  </a:lnTo>
                  <a:lnTo>
                    <a:pt x="6644026" y="905928"/>
                  </a:lnTo>
                  <a:lnTo>
                    <a:pt x="6655456" y="905928"/>
                  </a:lnTo>
                  <a:lnTo>
                    <a:pt x="6666886" y="905928"/>
                  </a:lnTo>
                  <a:lnTo>
                    <a:pt x="6678316" y="905928"/>
                  </a:lnTo>
                  <a:lnTo>
                    <a:pt x="6689794" y="905928"/>
                  </a:lnTo>
                  <a:lnTo>
                    <a:pt x="6701224" y="905928"/>
                  </a:lnTo>
                  <a:lnTo>
                    <a:pt x="6712653" y="905928"/>
                  </a:lnTo>
                  <a:lnTo>
                    <a:pt x="6724083" y="905928"/>
                  </a:lnTo>
                  <a:lnTo>
                    <a:pt x="6735514" y="905928"/>
                  </a:lnTo>
                  <a:lnTo>
                    <a:pt x="6746944" y="905928"/>
                  </a:lnTo>
                  <a:lnTo>
                    <a:pt x="6758421" y="905928"/>
                  </a:lnTo>
                  <a:lnTo>
                    <a:pt x="6769851" y="905928"/>
                  </a:lnTo>
                  <a:lnTo>
                    <a:pt x="6781281" y="905928"/>
                  </a:lnTo>
                  <a:lnTo>
                    <a:pt x="6792711" y="905928"/>
                  </a:lnTo>
                  <a:lnTo>
                    <a:pt x="6804141" y="905928"/>
                  </a:lnTo>
                  <a:lnTo>
                    <a:pt x="6815619" y="905928"/>
                  </a:lnTo>
                  <a:lnTo>
                    <a:pt x="6827049" y="905928"/>
                  </a:lnTo>
                  <a:lnTo>
                    <a:pt x="6838479" y="905928"/>
                  </a:lnTo>
                  <a:lnTo>
                    <a:pt x="6849909" y="905928"/>
                  </a:lnTo>
                  <a:lnTo>
                    <a:pt x="6861339" y="905928"/>
                  </a:lnTo>
                  <a:lnTo>
                    <a:pt x="6872816" y="905928"/>
                  </a:lnTo>
                  <a:lnTo>
                    <a:pt x="6884246" y="905928"/>
                  </a:lnTo>
                  <a:lnTo>
                    <a:pt x="6895676" y="905928"/>
                  </a:lnTo>
                  <a:lnTo>
                    <a:pt x="6907107" y="905928"/>
                  </a:lnTo>
                  <a:lnTo>
                    <a:pt x="6918537" y="905928"/>
                  </a:lnTo>
                  <a:lnTo>
                    <a:pt x="6930014" y="905928"/>
                  </a:lnTo>
                  <a:lnTo>
                    <a:pt x="6941444" y="905928"/>
                  </a:lnTo>
                  <a:lnTo>
                    <a:pt x="6952874" y="905928"/>
                  </a:lnTo>
                  <a:lnTo>
                    <a:pt x="6964304" y="905928"/>
                  </a:lnTo>
                  <a:lnTo>
                    <a:pt x="6975734" y="905928"/>
                  </a:lnTo>
                  <a:lnTo>
                    <a:pt x="6987212" y="905928"/>
                  </a:lnTo>
                  <a:lnTo>
                    <a:pt x="6998642" y="905928"/>
                  </a:lnTo>
                  <a:lnTo>
                    <a:pt x="7010072" y="905928"/>
                  </a:lnTo>
                  <a:lnTo>
                    <a:pt x="7021502" y="905928"/>
                  </a:lnTo>
                  <a:lnTo>
                    <a:pt x="7032931" y="905928"/>
                  </a:lnTo>
                  <a:lnTo>
                    <a:pt x="7044409" y="905928"/>
                  </a:lnTo>
                  <a:lnTo>
                    <a:pt x="7055839" y="905928"/>
                  </a:lnTo>
                  <a:lnTo>
                    <a:pt x="7067269" y="905928"/>
                  </a:lnTo>
                  <a:lnTo>
                    <a:pt x="7078700" y="905928"/>
                  </a:lnTo>
                  <a:lnTo>
                    <a:pt x="7090129" y="905928"/>
                  </a:lnTo>
                  <a:lnTo>
                    <a:pt x="7101607" y="905928"/>
                  </a:lnTo>
                  <a:lnTo>
                    <a:pt x="7113037" y="905928"/>
                  </a:lnTo>
                  <a:lnTo>
                    <a:pt x="7124467" y="905928"/>
                  </a:lnTo>
                  <a:lnTo>
                    <a:pt x="7135897" y="905928"/>
                  </a:lnTo>
                  <a:lnTo>
                    <a:pt x="7147327" y="905928"/>
                  </a:lnTo>
                  <a:lnTo>
                    <a:pt x="7158805" y="905928"/>
                  </a:lnTo>
                  <a:lnTo>
                    <a:pt x="7170235" y="905928"/>
                  </a:lnTo>
                  <a:lnTo>
                    <a:pt x="7181665" y="905928"/>
                  </a:lnTo>
                  <a:lnTo>
                    <a:pt x="7193094" y="905928"/>
                  </a:lnTo>
                  <a:lnTo>
                    <a:pt x="7204524" y="905928"/>
                  </a:lnTo>
                  <a:lnTo>
                    <a:pt x="7216002" y="905928"/>
                  </a:lnTo>
                  <a:lnTo>
                    <a:pt x="7227432" y="905928"/>
                  </a:lnTo>
                  <a:lnTo>
                    <a:pt x="7238862" y="905928"/>
                  </a:lnTo>
                  <a:lnTo>
                    <a:pt x="7250292" y="905928"/>
                  </a:lnTo>
                  <a:lnTo>
                    <a:pt x="7261722" y="905928"/>
                  </a:lnTo>
                  <a:lnTo>
                    <a:pt x="7273200" y="905928"/>
                  </a:lnTo>
                  <a:lnTo>
                    <a:pt x="7284630" y="905928"/>
                  </a:lnTo>
                  <a:lnTo>
                    <a:pt x="7296060" y="905928"/>
                  </a:lnTo>
                  <a:lnTo>
                    <a:pt x="7307490" y="905928"/>
                  </a:lnTo>
                  <a:lnTo>
                    <a:pt x="7318920" y="905928"/>
                  </a:lnTo>
                  <a:lnTo>
                    <a:pt x="7330398" y="905928"/>
                  </a:lnTo>
                  <a:lnTo>
                    <a:pt x="7341828" y="905928"/>
                  </a:lnTo>
                  <a:lnTo>
                    <a:pt x="7353257" y="905928"/>
                  </a:lnTo>
                  <a:lnTo>
                    <a:pt x="7364687" y="905928"/>
                  </a:lnTo>
                  <a:lnTo>
                    <a:pt x="7376117" y="905928"/>
                  </a:lnTo>
                  <a:lnTo>
                    <a:pt x="7387595" y="905928"/>
                  </a:lnTo>
                  <a:lnTo>
                    <a:pt x="7399025" y="905928"/>
                  </a:lnTo>
                  <a:lnTo>
                    <a:pt x="7410455" y="905928"/>
                  </a:lnTo>
                  <a:lnTo>
                    <a:pt x="7421885" y="905928"/>
                  </a:lnTo>
                  <a:lnTo>
                    <a:pt x="7433315" y="905928"/>
                  </a:lnTo>
                  <a:lnTo>
                    <a:pt x="7444793" y="905928"/>
                  </a:lnTo>
                  <a:lnTo>
                    <a:pt x="7456222" y="905928"/>
                  </a:lnTo>
                  <a:lnTo>
                    <a:pt x="7467653" y="905928"/>
                  </a:lnTo>
                  <a:lnTo>
                    <a:pt x="7479083" y="905928"/>
                  </a:lnTo>
                  <a:lnTo>
                    <a:pt x="7490513" y="905928"/>
                  </a:lnTo>
                  <a:lnTo>
                    <a:pt x="7501990" y="905928"/>
                  </a:lnTo>
                  <a:lnTo>
                    <a:pt x="7513420" y="905928"/>
                  </a:lnTo>
                  <a:lnTo>
                    <a:pt x="7524850" y="905928"/>
                  </a:lnTo>
                  <a:lnTo>
                    <a:pt x="7536280" y="905928"/>
                  </a:lnTo>
                  <a:lnTo>
                    <a:pt x="7547710" y="905928"/>
                  </a:lnTo>
                  <a:lnTo>
                    <a:pt x="7559188" y="905928"/>
                  </a:lnTo>
                  <a:lnTo>
                    <a:pt x="7570618" y="905928"/>
                  </a:lnTo>
                  <a:lnTo>
                    <a:pt x="7582048" y="905928"/>
                  </a:lnTo>
                  <a:lnTo>
                    <a:pt x="7593478" y="905928"/>
                  </a:lnTo>
                  <a:lnTo>
                    <a:pt x="7604908" y="905928"/>
                  </a:lnTo>
                  <a:lnTo>
                    <a:pt x="7616385" y="905928"/>
                  </a:lnTo>
                  <a:lnTo>
                    <a:pt x="7627815" y="905928"/>
                  </a:lnTo>
                  <a:lnTo>
                    <a:pt x="7639246" y="905928"/>
                  </a:lnTo>
                  <a:lnTo>
                    <a:pt x="7650676" y="905928"/>
                  </a:lnTo>
                  <a:lnTo>
                    <a:pt x="7662106" y="905928"/>
                  </a:lnTo>
                  <a:lnTo>
                    <a:pt x="7673583" y="905928"/>
                  </a:lnTo>
                  <a:lnTo>
                    <a:pt x="7685013" y="905928"/>
                  </a:lnTo>
                  <a:lnTo>
                    <a:pt x="7696443" y="905928"/>
                  </a:lnTo>
                  <a:lnTo>
                    <a:pt x="7707873" y="905928"/>
                  </a:lnTo>
                  <a:lnTo>
                    <a:pt x="7719303" y="905928"/>
                  </a:lnTo>
                  <a:lnTo>
                    <a:pt x="7730733" y="905928"/>
                  </a:lnTo>
                  <a:lnTo>
                    <a:pt x="7742211" y="905928"/>
                  </a:lnTo>
                  <a:lnTo>
                    <a:pt x="7753641" y="905928"/>
                  </a:lnTo>
                  <a:lnTo>
                    <a:pt x="7765071" y="905928"/>
                  </a:lnTo>
                  <a:lnTo>
                    <a:pt x="7776501" y="905928"/>
                  </a:lnTo>
                  <a:lnTo>
                    <a:pt x="7787931" y="905928"/>
                  </a:lnTo>
                  <a:lnTo>
                    <a:pt x="7799408" y="905928"/>
                  </a:lnTo>
                  <a:lnTo>
                    <a:pt x="7810839" y="905928"/>
                  </a:lnTo>
                  <a:lnTo>
                    <a:pt x="7822268" y="905928"/>
                  </a:lnTo>
                  <a:lnTo>
                    <a:pt x="7833698" y="905928"/>
                  </a:lnTo>
                  <a:lnTo>
                    <a:pt x="7845128" y="905928"/>
                  </a:lnTo>
                  <a:lnTo>
                    <a:pt x="7856606" y="905928"/>
                  </a:lnTo>
                  <a:lnTo>
                    <a:pt x="7868036" y="905928"/>
                  </a:lnTo>
                  <a:lnTo>
                    <a:pt x="7879466" y="905928"/>
                  </a:lnTo>
                  <a:lnTo>
                    <a:pt x="7890896" y="905928"/>
                  </a:lnTo>
                  <a:lnTo>
                    <a:pt x="7902326" y="905928"/>
                  </a:lnTo>
                  <a:lnTo>
                    <a:pt x="7913804" y="905928"/>
                  </a:lnTo>
                  <a:lnTo>
                    <a:pt x="7925234" y="905928"/>
                  </a:lnTo>
                  <a:lnTo>
                    <a:pt x="7936663" y="905928"/>
                  </a:lnTo>
                  <a:lnTo>
                    <a:pt x="7948094" y="905928"/>
                  </a:lnTo>
                  <a:lnTo>
                    <a:pt x="7959524" y="905928"/>
                  </a:lnTo>
                  <a:lnTo>
                    <a:pt x="7971001" y="905928"/>
                  </a:lnTo>
                  <a:lnTo>
                    <a:pt x="7982431" y="905928"/>
                  </a:lnTo>
                  <a:lnTo>
                    <a:pt x="7993861" y="905928"/>
                  </a:lnTo>
                  <a:lnTo>
                    <a:pt x="8005291" y="905928"/>
                  </a:lnTo>
                  <a:lnTo>
                    <a:pt x="8016721" y="905928"/>
                  </a:lnTo>
                  <a:lnTo>
                    <a:pt x="8028199" y="905928"/>
                  </a:lnTo>
                  <a:lnTo>
                    <a:pt x="8039629" y="905928"/>
                  </a:lnTo>
                  <a:lnTo>
                    <a:pt x="8051059" y="905928"/>
                  </a:lnTo>
                  <a:lnTo>
                    <a:pt x="8062489" y="905928"/>
                  </a:lnTo>
                  <a:lnTo>
                    <a:pt x="8073919" y="905928"/>
                  </a:lnTo>
                  <a:lnTo>
                    <a:pt x="8085396" y="905928"/>
                  </a:lnTo>
                  <a:lnTo>
                    <a:pt x="8096826" y="905928"/>
                  </a:lnTo>
                  <a:lnTo>
                    <a:pt x="8108256" y="905928"/>
                  </a:lnTo>
                  <a:lnTo>
                    <a:pt x="8119687" y="905928"/>
                  </a:lnTo>
                  <a:lnTo>
                    <a:pt x="8131117" y="905928"/>
                  </a:lnTo>
                  <a:lnTo>
                    <a:pt x="8142594" y="905928"/>
                  </a:lnTo>
                  <a:lnTo>
                    <a:pt x="8154024" y="905928"/>
                  </a:lnTo>
                  <a:lnTo>
                    <a:pt x="8165454" y="905928"/>
                  </a:lnTo>
                  <a:lnTo>
                    <a:pt x="8176884" y="905928"/>
                  </a:lnTo>
                  <a:lnTo>
                    <a:pt x="8188314" y="905928"/>
                  </a:lnTo>
                  <a:lnTo>
                    <a:pt x="8199792" y="905928"/>
                  </a:lnTo>
                  <a:lnTo>
                    <a:pt x="8211222" y="905928"/>
                  </a:lnTo>
                  <a:lnTo>
                    <a:pt x="8222652" y="905928"/>
                  </a:lnTo>
                  <a:lnTo>
                    <a:pt x="8234082" y="905928"/>
                  </a:lnTo>
                  <a:lnTo>
                    <a:pt x="8245512" y="905928"/>
                  </a:lnTo>
                  <a:lnTo>
                    <a:pt x="8256989" y="905928"/>
                  </a:lnTo>
                  <a:lnTo>
                    <a:pt x="8268419" y="905928"/>
                  </a:lnTo>
                  <a:lnTo>
                    <a:pt x="8279850" y="905928"/>
                  </a:lnTo>
                  <a:lnTo>
                    <a:pt x="8291280" y="905928"/>
                  </a:lnTo>
                  <a:lnTo>
                    <a:pt x="8302709" y="905928"/>
                  </a:lnTo>
                  <a:lnTo>
                    <a:pt x="8314187" y="905928"/>
                  </a:lnTo>
                  <a:lnTo>
                    <a:pt x="8325617" y="905928"/>
                  </a:lnTo>
                  <a:lnTo>
                    <a:pt x="8337047" y="905928"/>
                  </a:lnTo>
                  <a:lnTo>
                    <a:pt x="8348477" y="905928"/>
                  </a:lnTo>
                  <a:lnTo>
                    <a:pt x="8359907" y="905928"/>
                  </a:lnTo>
                  <a:lnTo>
                    <a:pt x="8371385" y="905928"/>
                  </a:lnTo>
                  <a:lnTo>
                    <a:pt x="8382815" y="905928"/>
                  </a:lnTo>
                  <a:lnTo>
                    <a:pt x="8394245" y="905928"/>
                  </a:lnTo>
                  <a:lnTo>
                    <a:pt x="8405674" y="905928"/>
                  </a:lnTo>
                  <a:lnTo>
                    <a:pt x="8417104" y="905928"/>
                  </a:lnTo>
                  <a:lnTo>
                    <a:pt x="8428582" y="905928"/>
                  </a:lnTo>
                  <a:lnTo>
                    <a:pt x="8440012" y="905928"/>
                  </a:lnTo>
                  <a:lnTo>
                    <a:pt x="8451442" y="905928"/>
                  </a:lnTo>
                  <a:lnTo>
                    <a:pt x="8462872" y="905928"/>
                  </a:lnTo>
                  <a:lnTo>
                    <a:pt x="8474302" y="905928"/>
                  </a:lnTo>
                  <a:lnTo>
                    <a:pt x="8485780" y="905928"/>
                  </a:lnTo>
                  <a:lnTo>
                    <a:pt x="8497210" y="905928"/>
                  </a:lnTo>
                  <a:lnTo>
                    <a:pt x="8508640" y="905928"/>
                  </a:lnTo>
                  <a:lnTo>
                    <a:pt x="8520069" y="905928"/>
                  </a:lnTo>
                  <a:lnTo>
                    <a:pt x="8531500" y="905928"/>
                  </a:lnTo>
                  <a:lnTo>
                    <a:pt x="8542977" y="905928"/>
                  </a:lnTo>
                  <a:lnTo>
                    <a:pt x="8554407" y="905928"/>
                  </a:lnTo>
                  <a:lnTo>
                    <a:pt x="8565837" y="905928"/>
                  </a:lnTo>
                  <a:lnTo>
                    <a:pt x="8577267" y="905928"/>
                  </a:lnTo>
                  <a:lnTo>
                    <a:pt x="8588697" y="905928"/>
                  </a:lnTo>
                  <a:lnTo>
                    <a:pt x="8600175" y="905928"/>
                  </a:lnTo>
                  <a:lnTo>
                    <a:pt x="8611605" y="905928"/>
                  </a:lnTo>
                  <a:lnTo>
                    <a:pt x="8623035" y="905928"/>
                  </a:lnTo>
                  <a:lnTo>
                    <a:pt x="8634465" y="905928"/>
                  </a:lnTo>
                  <a:lnTo>
                    <a:pt x="8645895" y="905928"/>
                  </a:lnTo>
                  <a:lnTo>
                    <a:pt x="8657373" y="905928"/>
                  </a:lnTo>
                  <a:lnTo>
                    <a:pt x="8668802" y="905928"/>
                  </a:lnTo>
                  <a:lnTo>
                    <a:pt x="8680232" y="905928"/>
                  </a:lnTo>
                  <a:lnTo>
                    <a:pt x="8691662" y="905928"/>
                  </a:lnTo>
                  <a:lnTo>
                    <a:pt x="8703093" y="905928"/>
                  </a:lnTo>
                  <a:lnTo>
                    <a:pt x="8714570" y="905928"/>
                  </a:lnTo>
                  <a:lnTo>
                    <a:pt x="8726000" y="905928"/>
                  </a:lnTo>
                  <a:lnTo>
                    <a:pt x="8737430" y="905928"/>
                  </a:lnTo>
                  <a:lnTo>
                    <a:pt x="8748860" y="905928"/>
                  </a:lnTo>
                  <a:lnTo>
                    <a:pt x="8760290" y="905928"/>
                  </a:lnTo>
                  <a:lnTo>
                    <a:pt x="8771768" y="905928"/>
                  </a:lnTo>
                  <a:lnTo>
                    <a:pt x="8783198" y="905928"/>
                  </a:lnTo>
                  <a:lnTo>
                    <a:pt x="8794628" y="905928"/>
                  </a:lnTo>
                  <a:lnTo>
                    <a:pt x="8806058" y="905928"/>
                  </a:lnTo>
                  <a:lnTo>
                    <a:pt x="8817488" y="905928"/>
                  </a:lnTo>
                  <a:lnTo>
                    <a:pt x="8828918" y="905928"/>
                  </a:lnTo>
                  <a:lnTo>
                    <a:pt x="8840395" y="905928"/>
                  </a:lnTo>
                  <a:lnTo>
                    <a:pt x="8851825" y="905928"/>
                  </a:lnTo>
                  <a:lnTo>
                    <a:pt x="8863256" y="905928"/>
                  </a:lnTo>
                  <a:lnTo>
                    <a:pt x="8874686" y="905928"/>
                  </a:lnTo>
                  <a:lnTo>
                    <a:pt x="8886115" y="905928"/>
                  </a:lnTo>
                  <a:lnTo>
                    <a:pt x="8897593" y="905928"/>
                  </a:lnTo>
                  <a:lnTo>
                    <a:pt x="8909022" y="905928"/>
                  </a:lnTo>
                  <a:lnTo>
                    <a:pt x="8920453" y="905928"/>
                  </a:lnTo>
                  <a:lnTo>
                    <a:pt x="8931883" y="905928"/>
                  </a:lnTo>
                  <a:lnTo>
                    <a:pt x="8943313" y="905928"/>
                  </a:lnTo>
                  <a:lnTo>
                    <a:pt x="8954791" y="905928"/>
                  </a:lnTo>
                  <a:lnTo>
                    <a:pt x="8966220" y="905928"/>
                  </a:lnTo>
                  <a:lnTo>
                    <a:pt x="8977651" y="905928"/>
                  </a:lnTo>
                  <a:lnTo>
                    <a:pt x="8989080" y="905928"/>
                  </a:lnTo>
                  <a:lnTo>
                    <a:pt x="9000511" y="905928"/>
                  </a:lnTo>
                  <a:lnTo>
                    <a:pt x="9011988" y="905928"/>
                  </a:lnTo>
                  <a:lnTo>
                    <a:pt x="9023418" y="905928"/>
                  </a:lnTo>
                  <a:lnTo>
                    <a:pt x="9034849" y="905928"/>
                  </a:lnTo>
                  <a:lnTo>
                    <a:pt x="9046278" y="905928"/>
                  </a:lnTo>
                  <a:lnTo>
                    <a:pt x="9057709" y="905928"/>
                  </a:lnTo>
                  <a:lnTo>
                    <a:pt x="9069186" y="905928"/>
                  </a:lnTo>
                  <a:lnTo>
                    <a:pt x="9080615" y="905928"/>
                  </a:lnTo>
                  <a:lnTo>
                    <a:pt x="9092046" y="905928"/>
                  </a:lnTo>
                  <a:lnTo>
                    <a:pt x="9103476" y="905928"/>
                  </a:lnTo>
                  <a:lnTo>
                    <a:pt x="9114906" y="905928"/>
                  </a:lnTo>
                  <a:lnTo>
                    <a:pt x="9126384" y="905928"/>
                  </a:lnTo>
                  <a:lnTo>
                    <a:pt x="9137813" y="905928"/>
                  </a:lnTo>
                  <a:lnTo>
                    <a:pt x="9149244" y="905928"/>
                  </a:lnTo>
                  <a:lnTo>
                    <a:pt x="9160673" y="905928"/>
                  </a:lnTo>
                  <a:lnTo>
                    <a:pt x="9172104" y="905928"/>
                  </a:lnTo>
                  <a:lnTo>
                    <a:pt x="9183581" y="905928"/>
                  </a:lnTo>
                  <a:lnTo>
                    <a:pt x="9195011" y="905928"/>
                  </a:lnTo>
                  <a:lnTo>
                    <a:pt x="9206442" y="905928"/>
                  </a:lnTo>
                  <a:lnTo>
                    <a:pt x="9217871" y="905928"/>
                  </a:lnTo>
                  <a:lnTo>
                    <a:pt x="9229301" y="905928"/>
                  </a:lnTo>
                  <a:lnTo>
                    <a:pt x="9240779" y="905928"/>
                  </a:lnTo>
                  <a:lnTo>
                    <a:pt x="9252209" y="905928"/>
                  </a:lnTo>
                  <a:lnTo>
                    <a:pt x="9263639" y="905928"/>
                  </a:lnTo>
                  <a:lnTo>
                    <a:pt x="9275069" y="905928"/>
                  </a:lnTo>
                  <a:lnTo>
                    <a:pt x="9286498" y="905928"/>
                  </a:lnTo>
                  <a:lnTo>
                    <a:pt x="9297977" y="905928"/>
                  </a:lnTo>
                  <a:lnTo>
                    <a:pt x="9309406" y="905928"/>
                  </a:lnTo>
                  <a:lnTo>
                    <a:pt x="9320837" y="905928"/>
                  </a:lnTo>
                  <a:lnTo>
                    <a:pt x="9332266" y="905928"/>
                  </a:lnTo>
                  <a:lnTo>
                    <a:pt x="9343696" y="905928"/>
                  </a:lnTo>
                  <a:lnTo>
                    <a:pt x="9355174" y="905928"/>
                  </a:lnTo>
                  <a:lnTo>
                    <a:pt x="9366604" y="905928"/>
                  </a:lnTo>
                  <a:lnTo>
                    <a:pt x="9378035" y="905928"/>
                  </a:lnTo>
                  <a:lnTo>
                    <a:pt x="9389464" y="905928"/>
                  </a:lnTo>
                  <a:lnTo>
                    <a:pt x="9400894" y="905928"/>
                  </a:lnTo>
                  <a:lnTo>
                    <a:pt x="9412372" y="905928"/>
                  </a:lnTo>
                  <a:lnTo>
                    <a:pt x="9423802" y="905928"/>
                  </a:lnTo>
                  <a:lnTo>
                    <a:pt x="9435232" y="839824"/>
                  </a:lnTo>
                  <a:lnTo>
                    <a:pt x="9446662" y="377095"/>
                  </a:lnTo>
                  <a:lnTo>
                    <a:pt x="9458091" y="335028"/>
                  </a:lnTo>
                  <a:lnTo>
                    <a:pt x="9469570" y="274934"/>
                  </a:lnTo>
                  <a:lnTo>
                    <a:pt x="9480999" y="28546"/>
                  </a:lnTo>
                  <a:lnTo>
                    <a:pt x="9492429" y="78124"/>
                  </a:lnTo>
                  <a:lnTo>
                    <a:pt x="9503859" y="106670"/>
                  </a:lnTo>
                  <a:lnTo>
                    <a:pt x="9515289" y="286955"/>
                  </a:lnTo>
                  <a:lnTo>
                    <a:pt x="9526767" y="350053"/>
                  </a:lnTo>
                  <a:lnTo>
                    <a:pt x="9538197" y="350053"/>
                  </a:lnTo>
                  <a:lnTo>
                    <a:pt x="9549626" y="148738"/>
                  </a:lnTo>
                  <a:lnTo>
                    <a:pt x="9561057" y="234372"/>
                  </a:lnTo>
                  <a:lnTo>
                    <a:pt x="9572487" y="0"/>
                  </a:lnTo>
                  <a:lnTo>
                    <a:pt x="9583965" y="307986"/>
                  </a:lnTo>
                  <a:lnTo>
                    <a:pt x="9595395" y="347048"/>
                  </a:lnTo>
                  <a:lnTo>
                    <a:pt x="9606824" y="437188"/>
                  </a:lnTo>
                  <a:lnTo>
                    <a:pt x="9618255" y="292960"/>
                  </a:lnTo>
                  <a:lnTo>
                    <a:pt x="9629684" y="277940"/>
                  </a:lnTo>
                  <a:lnTo>
                    <a:pt x="9641163" y="85635"/>
                  </a:lnTo>
                  <a:lnTo>
                    <a:pt x="9652592" y="246388"/>
                  </a:lnTo>
                  <a:lnTo>
                    <a:pt x="9664022" y="779731"/>
                  </a:lnTo>
                  <a:lnTo>
                    <a:pt x="9675452" y="905928"/>
                  </a:lnTo>
                  <a:lnTo>
                    <a:pt x="9686882" y="905928"/>
                  </a:lnTo>
                  <a:lnTo>
                    <a:pt x="9698360" y="905928"/>
                  </a:lnTo>
                  <a:lnTo>
                    <a:pt x="9709790" y="905928"/>
                  </a:lnTo>
                  <a:lnTo>
                    <a:pt x="9721219" y="905928"/>
                  </a:lnTo>
                  <a:lnTo>
                    <a:pt x="9732650" y="905928"/>
                  </a:lnTo>
                  <a:lnTo>
                    <a:pt x="9744080" y="905928"/>
                  </a:lnTo>
                  <a:lnTo>
                    <a:pt x="9755557" y="905928"/>
                  </a:lnTo>
                  <a:lnTo>
                    <a:pt x="9766988" y="905928"/>
                  </a:lnTo>
                  <a:lnTo>
                    <a:pt x="9778417" y="905928"/>
                  </a:lnTo>
                  <a:lnTo>
                    <a:pt x="9789848" y="905928"/>
                  </a:lnTo>
                  <a:lnTo>
                    <a:pt x="9801277" y="905928"/>
                  </a:lnTo>
                  <a:lnTo>
                    <a:pt x="9812755" y="905928"/>
                  </a:lnTo>
                  <a:lnTo>
                    <a:pt x="9824185" y="905928"/>
                  </a:lnTo>
                  <a:lnTo>
                    <a:pt x="9835615" y="905928"/>
                  </a:lnTo>
                  <a:lnTo>
                    <a:pt x="9847045" y="905928"/>
                  </a:lnTo>
                  <a:lnTo>
                    <a:pt x="9858475" y="905928"/>
                  </a:lnTo>
                  <a:lnTo>
                    <a:pt x="9869952" y="905928"/>
                  </a:lnTo>
                  <a:lnTo>
                    <a:pt x="9881383" y="905928"/>
                  </a:lnTo>
                  <a:lnTo>
                    <a:pt x="9892812" y="905928"/>
                  </a:lnTo>
                  <a:lnTo>
                    <a:pt x="9904243" y="905928"/>
                  </a:lnTo>
                  <a:lnTo>
                    <a:pt x="9915673" y="905928"/>
                  </a:lnTo>
                  <a:lnTo>
                    <a:pt x="9927102" y="905928"/>
                  </a:lnTo>
                  <a:lnTo>
                    <a:pt x="9938581" y="905928"/>
                  </a:lnTo>
                  <a:lnTo>
                    <a:pt x="9950010" y="905928"/>
                  </a:lnTo>
                  <a:lnTo>
                    <a:pt x="9961441" y="905928"/>
                  </a:lnTo>
                  <a:lnTo>
                    <a:pt x="9972870" y="905928"/>
                  </a:lnTo>
                  <a:lnTo>
                    <a:pt x="9984300" y="905928"/>
                  </a:lnTo>
                  <a:lnTo>
                    <a:pt x="9995778" y="905928"/>
                  </a:lnTo>
                  <a:lnTo>
                    <a:pt x="10007208" y="905928"/>
                  </a:lnTo>
                  <a:lnTo>
                    <a:pt x="10018638" y="905928"/>
                  </a:lnTo>
                  <a:lnTo>
                    <a:pt x="10030068" y="905928"/>
                  </a:lnTo>
                  <a:lnTo>
                    <a:pt x="10041498" y="905928"/>
                  </a:lnTo>
                  <a:lnTo>
                    <a:pt x="10052976" y="905928"/>
                  </a:lnTo>
                  <a:lnTo>
                    <a:pt x="10064405" y="905928"/>
                  </a:lnTo>
                  <a:lnTo>
                    <a:pt x="10075835" y="905928"/>
                  </a:lnTo>
                  <a:lnTo>
                    <a:pt x="10087266" y="905928"/>
                  </a:lnTo>
                  <a:lnTo>
                    <a:pt x="10098695" y="905928"/>
                  </a:lnTo>
                  <a:lnTo>
                    <a:pt x="10110174" y="905928"/>
                  </a:lnTo>
                  <a:lnTo>
                    <a:pt x="10121603" y="905928"/>
                  </a:lnTo>
                  <a:lnTo>
                    <a:pt x="10133033" y="905928"/>
                  </a:lnTo>
                  <a:lnTo>
                    <a:pt x="10144463" y="905928"/>
                  </a:lnTo>
                  <a:lnTo>
                    <a:pt x="10155893" y="905928"/>
                  </a:lnTo>
                  <a:lnTo>
                    <a:pt x="10167371" y="905928"/>
                  </a:lnTo>
                  <a:lnTo>
                    <a:pt x="10178801" y="905928"/>
                  </a:lnTo>
                  <a:lnTo>
                    <a:pt x="10190230" y="905928"/>
                  </a:lnTo>
                  <a:lnTo>
                    <a:pt x="10201661" y="905928"/>
                  </a:lnTo>
                  <a:lnTo>
                    <a:pt x="10213091" y="905928"/>
                  </a:lnTo>
                  <a:lnTo>
                    <a:pt x="10224569" y="905928"/>
                  </a:lnTo>
                  <a:lnTo>
                    <a:pt x="10235998" y="905928"/>
                  </a:lnTo>
                  <a:lnTo>
                    <a:pt x="10247428" y="905928"/>
                  </a:lnTo>
                  <a:lnTo>
                    <a:pt x="10258859" y="905928"/>
                  </a:lnTo>
                  <a:lnTo>
                    <a:pt x="10270288" y="905928"/>
                  </a:lnTo>
                  <a:lnTo>
                    <a:pt x="10281767" y="905928"/>
                  </a:lnTo>
                  <a:lnTo>
                    <a:pt x="10293196" y="905928"/>
                  </a:lnTo>
                  <a:lnTo>
                    <a:pt x="10304626" y="905928"/>
                  </a:lnTo>
                  <a:lnTo>
                    <a:pt x="10316056" y="905928"/>
                  </a:lnTo>
                  <a:lnTo>
                    <a:pt x="10327486" y="905928"/>
                  </a:lnTo>
                  <a:lnTo>
                    <a:pt x="10338963" y="905928"/>
                  </a:lnTo>
                  <a:lnTo>
                    <a:pt x="10350394" y="905928"/>
                  </a:lnTo>
                  <a:lnTo>
                    <a:pt x="10361823" y="905928"/>
                  </a:lnTo>
                  <a:lnTo>
                    <a:pt x="10373254" y="905928"/>
                  </a:lnTo>
                  <a:lnTo>
                    <a:pt x="10384684" y="905928"/>
                  </a:lnTo>
                  <a:lnTo>
                    <a:pt x="10396161" y="905928"/>
                  </a:lnTo>
                  <a:lnTo>
                    <a:pt x="10407591" y="905928"/>
                  </a:lnTo>
                  <a:lnTo>
                    <a:pt x="10419021" y="905928"/>
                  </a:lnTo>
                  <a:lnTo>
                    <a:pt x="10430452" y="905928"/>
                  </a:lnTo>
                  <a:lnTo>
                    <a:pt x="10441881" y="905928"/>
                  </a:lnTo>
                  <a:lnTo>
                    <a:pt x="10453358" y="905928"/>
                  </a:lnTo>
                  <a:lnTo>
                    <a:pt x="10464789" y="905928"/>
                  </a:lnTo>
                  <a:lnTo>
                    <a:pt x="10476219" y="905928"/>
                  </a:lnTo>
                  <a:lnTo>
                    <a:pt x="10487649" y="905928"/>
                  </a:lnTo>
                  <a:lnTo>
                    <a:pt x="10499079" y="905928"/>
                  </a:lnTo>
                  <a:lnTo>
                    <a:pt x="10510556" y="905928"/>
                  </a:lnTo>
                  <a:lnTo>
                    <a:pt x="10521987" y="905928"/>
                  </a:lnTo>
                  <a:lnTo>
                    <a:pt x="10533416" y="905928"/>
                  </a:lnTo>
                  <a:lnTo>
                    <a:pt x="10544847" y="905928"/>
                  </a:lnTo>
                  <a:lnTo>
                    <a:pt x="10556277" y="905928"/>
                  </a:lnTo>
                  <a:lnTo>
                    <a:pt x="10567754" y="905928"/>
                  </a:lnTo>
                  <a:lnTo>
                    <a:pt x="10579184" y="905928"/>
                  </a:lnTo>
                  <a:lnTo>
                    <a:pt x="10590614" y="905928"/>
                  </a:lnTo>
                  <a:lnTo>
                    <a:pt x="10602045" y="905928"/>
                  </a:lnTo>
                  <a:lnTo>
                    <a:pt x="10613474" y="905928"/>
                  </a:lnTo>
                  <a:lnTo>
                    <a:pt x="10624951" y="905928"/>
                  </a:lnTo>
                  <a:lnTo>
                    <a:pt x="10636382" y="905928"/>
                  </a:lnTo>
                  <a:lnTo>
                    <a:pt x="10647812" y="905928"/>
                  </a:lnTo>
                  <a:lnTo>
                    <a:pt x="10659241" y="905928"/>
                  </a:lnTo>
                  <a:lnTo>
                    <a:pt x="10670672" y="905928"/>
                  </a:lnTo>
                  <a:lnTo>
                    <a:pt x="10682149" y="905928"/>
                  </a:lnTo>
                  <a:lnTo>
                    <a:pt x="10693580" y="905928"/>
                  </a:lnTo>
                  <a:lnTo>
                    <a:pt x="10705009" y="905928"/>
                  </a:lnTo>
                  <a:lnTo>
                    <a:pt x="10716439" y="905928"/>
                  </a:lnTo>
                  <a:lnTo>
                    <a:pt x="10727870" y="905928"/>
                  </a:lnTo>
                  <a:lnTo>
                    <a:pt x="10739347" y="905928"/>
                  </a:lnTo>
                  <a:lnTo>
                    <a:pt x="10750778" y="905928"/>
                  </a:lnTo>
                  <a:lnTo>
                    <a:pt x="10762207" y="905928"/>
                  </a:lnTo>
                  <a:lnTo>
                    <a:pt x="10773637" y="905928"/>
                  </a:lnTo>
                  <a:lnTo>
                    <a:pt x="10785067" y="905928"/>
                  </a:lnTo>
                  <a:lnTo>
                    <a:pt x="10796544" y="905928"/>
                  </a:lnTo>
                  <a:lnTo>
                    <a:pt x="10807975" y="905928"/>
                  </a:lnTo>
                  <a:lnTo>
                    <a:pt x="10819405" y="905928"/>
                  </a:lnTo>
                  <a:lnTo>
                    <a:pt x="10830834" y="905928"/>
                  </a:lnTo>
                  <a:lnTo>
                    <a:pt x="10842265" y="905928"/>
                  </a:lnTo>
                  <a:lnTo>
                    <a:pt x="10853742" y="905928"/>
                  </a:lnTo>
                  <a:lnTo>
                    <a:pt x="10865173" y="905928"/>
                  </a:lnTo>
                  <a:lnTo>
                    <a:pt x="10876602" y="905928"/>
                  </a:lnTo>
                  <a:lnTo>
                    <a:pt x="10888032" y="905928"/>
                  </a:lnTo>
                  <a:lnTo>
                    <a:pt x="10899463" y="905928"/>
                  </a:lnTo>
                  <a:lnTo>
                    <a:pt x="10910892" y="905928"/>
                  </a:lnTo>
                  <a:lnTo>
                    <a:pt x="10922369" y="905928"/>
                  </a:lnTo>
                  <a:lnTo>
                    <a:pt x="10933800" y="905928"/>
                  </a:lnTo>
                  <a:lnTo>
                    <a:pt x="10945230" y="905928"/>
                  </a:lnTo>
                  <a:lnTo>
                    <a:pt x="10956660" y="905928"/>
                  </a:lnTo>
                  <a:lnTo>
                    <a:pt x="10968090" y="905928"/>
                  </a:lnTo>
                  <a:lnTo>
                    <a:pt x="10979567" y="905928"/>
                  </a:lnTo>
                  <a:lnTo>
                    <a:pt x="10990998" y="905928"/>
                  </a:lnTo>
                  <a:lnTo>
                    <a:pt x="11002427" y="905928"/>
                  </a:lnTo>
                  <a:lnTo>
                    <a:pt x="11013858" y="905928"/>
                  </a:lnTo>
                  <a:lnTo>
                    <a:pt x="11025287" y="905928"/>
                  </a:lnTo>
                  <a:lnTo>
                    <a:pt x="11036765" y="905928"/>
                  </a:lnTo>
                  <a:lnTo>
                    <a:pt x="11048195" y="905928"/>
                  </a:lnTo>
                  <a:lnTo>
                    <a:pt x="11059625" y="905928"/>
                  </a:lnTo>
                  <a:lnTo>
                    <a:pt x="11071056" y="905928"/>
                  </a:lnTo>
                  <a:lnTo>
                    <a:pt x="11082485" y="905928"/>
                  </a:lnTo>
                  <a:lnTo>
                    <a:pt x="11093962" y="905928"/>
                  </a:lnTo>
                  <a:lnTo>
                    <a:pt x="11105393" y="905928"/>
                  </a:lnTo>
                  <a:lnTo>
                    <a:pt x="11116823" y="905928"/>
                  </a:lnTo>
                  <a:lnTo>
                    <a:pt x="11128253" y="905928"/>
                  </a:lnTo>
                  <a:lnTo>
                    <a:pt x="11139683" y="905928"/>
                  </a:lnTo>
                  <a:lnTo>
                    <a:pt x="11151160" y="905928"/>
                  </a:lnTo>
                  <a:lnTo>
                    <a:pt x="11162591" y="905928"/>
                  </a:lnTo>
                  <a:lnTo>
                    <a:pt x="11174020" y="905928"/>
                  </a:lnTo>
                  <a:lnTo>
                    <a:pt x="11185451" y="905928"/>
                  </a:lnTo>
                  <a:lnTo>
                    <a:pt x="11196881" y="905928"/>
                  </a:lnTo>
                  <a:lnTo>
                    <a:pt x="11208358" y="905928"/>
                  </a:lnTo>
                  <a:lnTo>
                    <a:pt x="11218359" y="905928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547616C2-D508-E74C-A4F2-1AB0A090CD2B}"/>
                </a:ext>
              </a:extLst>
            </p:cNvPr>
            <p:cNvSpPr/>
            <p:nvPr/>
          </p:nvSpPr>
          <p:spPr>
            <a:xfrm>
              <a:off x="851149" y="5514841"/>
              <a:ext cx="11218359" cy="585920"/>
            </a:xfrm>
            <a:custGeom>
              <a:avLst/>
              <a:gdLst>
                <a:gd name="connsiteX0" fmla="*/ 0 w 11218359"/>
                <a:gd name="connsiteY0" fmla="*/ 585921 h 585920"/>
                <a:gd name="connsiteX1" fmla="*/ 9149 w 11218359"/>
                <a:gd name="connsiteY1" fmla="*/ 585921 h 585920"/>
                <a:gd name="connsiteX2" fmla="*/ 20588 w 11218359"/>
                <a:gd name="connsiteY2" fmla="*/ 585921 h 585920"/>
                <a:gd name="connsiteX3" fmla="*/ 32028 w 11218359"/>
                <a:gd name="connsiteY3" fmla="*/ 585921 h 585920"/>
                <a:gd name="connsiteX4" fmla="*/ 43467 w 11218359"/>
                <a:gd name="connsiteY4" fmla="*/ 585921 h 585920"/>
                <a:gd name="connsiteX5" fmla="*/ 54907 w 11218359"/>
                <a:gd name="connsiteY5" fmla="*/ 585921 h 585920"/>
                <a:gd name="connsiteX6" fmla="*/ 66346 w 11218359"/>
                <a:gd name="connsiteY6" fmla="*/ 585921 h 585920"/>
                <a:gd name="connsiteX7" fmla="*/ 77786 w 11218359"/>
                <a:gd name="connsiteY7" fmla="*/ 585921 h 585920"/>
                <a:gd name="connsiteX8" fmla="*/ 89225 w 11218359"/>
                <a:gd name="connsiteY8" fmla="*/ 585921 h 585920"/>
                <a:gd name="connsiteX9" fmla="*/ 100665 w 11218359"/>
                <a:gd name="connsiteY9" fmla="*/ 585921 h 585920"/>
                <a:gd name="connsiteX10" fmla="*/ 112104 w 11218359"/>
                <a:gd name="connsiteY10" fmla="*/ 585921 h 585920"/>
                <a:gd name="connsiteX11" fmla="*/ 123544 w 11218359"/>
                <a:gd name="connsiteY11" fmla="*/ 585921 h 585920"/>
                <a:gd name="connsiteX12" fmla="*/ 134979 w 11218359"/>
                <a:gd name="connsiteY12" fmla="*/ 585921 h 585920"/>
                <a:gd name="connsiteX13" fmla="*/ 146423 w 11218359"/>
                <a:gd name="connsiteY13" fmla="*/ 585921 h 585920"/>
                <a:gd name="connsiteX14" fmla="*/ 157858 w 11218359"/>
                <a:gd name="connsiteY14" fmla="*/ 585921 h 585920"/>
                <a:gd name="connsiteX15" fmla="*/ 169297 w 11218359"/>
                <a:gd name="connsiteY15" fmla="*/ 585921 h 585920"/>
                <a:gd name="connsiteX16" fmla="*/ 180737 w 11218359"/>
                <a:gd name="connsiteY16" fmla="*/ 585921 h 585920"/>
                <a:gd name="connsiteX17" fmla="*/ 192176 w 11218359"/>
                <a:gd name="connsiteY17" fmla="*/ 585921 h 585920"/>
                <a:gd name="connsiteX18" fmla="*/ 203616 w 11218359"/>
                <a:gd name="connsiteY18" fmla="*/ 585921 h 585920"/>
                <a:gd name="connsiteX19" fmla="*/ 215055 w 11218359"/>
                <a:gd name="connsiteY19" fmla="*/ 585921 h 585920"/>
                <a:gd name="connsiteX20" fmla="*/ 226495 w 11218359"/>
                <a:gd name="connsiteY20" fmla="*/ 585921 h 585920"/>
                <a:gd name="connsiteX21" fmla="*/ 237935 w 11218359"/>
                <a:gd name="connsiteY21" fmla="*/ 585921 h 585920"/>
                <a:gd name="connsiteX22" fmla="*/ 249374 w 11218359"/>
                <a:gd name="connsiteY22" fmla="*/ 585921 h 585920"/>
                <a:gd name="connsiteX23" fmla="*/ 260814 w 11218359"/>
                <a:gd name="connsiteY23" fmla="*/ 585921 h 585920"/>
                <a:gd name="connsiteX24" fmla="*/ 272253 w 11218359"/>
                <a:gd name="connsiteY24" fmla="*/ 585921 h 585920"/>
                <a:gd name="connsiteX25" fmla="*/ 283693 w 11218359"/>
                <a:gd name="connsiteY25" fmla="*/ 585921 h 585920"/>
                <a:gd name="connsiteX26" fmla="*/ 295132 w 11218359"/>
                <a:gd name="connsiteY26" fmla="*/ 585921 h 585920"/>
                <a:gd name="connsiteX27" fmla="*/ 306572 w 11218359"/>
                <a:gd name="connsiteY27" fmla="*/ 585921 h 585920"/>
                <a:gd name="connsiteX28" fmla="*/ 318011 w 11218359"/>
                <a:gd name="connsiteY28" fmla="*/ 585921 h 585920"/>
                <a:gd name="connsiteX29" fmla="*/ 329451 w 11218359"/>
                <a:gd name="connsiteY29" fmla="*/ 585921 h 585920"/>
                <a:gd name="connsiteX30" fmla="*/ 340890 w 11218359"/>
                <a:gd name="connsiteY30" fmla="*/ 585921 h 585920"/>
                <a:gd name="connsiteX31" fmla="*/ 352330 w 11218359"/>
                <a:gd name="connsiteY31" fmla="*/ 585921 h 585920"/>
                <a:gd name="connsiteX32" fmla="*/ 363769 w 11218359"/>
                <a:gd name="connsiteY32" fmla="*/ 585921 h 585920"/>
                <a:gd name="connsiteX33" fmla="*/ 375209 w 11218359"/>
                <a:gd name="connsiteY33" fmla="*/ 585921 h 585920"/>
                <a:gd name="connsiteX34" fmla="*/ 386648 w 11218359"/>
                <a:gd name="connsiteY34" fmla="*/ 585921 h 585920"/>
                <a:gd name="connsiteX35" fmla="*/ 398088 w 11218359"/>
                <a:gd name="connsiteY35" fmla="*/ 585921 h 585920"/>
                <a:gd name="connsiteX36" fmla="*/ 409527 w 11218359"/>
                <a:gd name="connsiteY36" fmla="*/ 585921 h 585920"/>
                <a:gd name="connsiteX37" fmla="*/ 420967 w 11218359"/>
                <a:gd name="connsiteY37" fmla="*/ 585921 h 585920"/>
                <a:gd name="connsiteX38" fmla="*/ 432406 w 11218359"/>
                <a:gd name="connsiteY38" fmla="*/ 585921 h 585920"/>
                <a:gd name="connsiteX39" fmla="*/ 443846 w 11218359"/>
                <a:gd name="connsiteY39" fmla="*/ 585921 h 585920"/>
                <a:gd name="connsiteX40" fmla="*/ 455285 w 11218359"/>
                <a:gd name="connsiteY40" fmla="*/ 585921 h 585920"/>
                <a:gd name="connsiteX41" fmla="*/ 466725 w 11218359"/>
                <a:gd name="connsiteY41" fmla="*/ 585921 h 585920"/>
                <a:gd name="connsiteX42" fmla="*/ 478165 w 11218359"/>
                <a:gd name="connsiteY42" fmla="*/ 585921 h 585920"/>
                <a:gd name="connsiteX43" fmla="*/ 489604 w 11218359"/>
                <a:gd name="connsiteY43" fmla="*/ 585921 h 585920"/>
                <a:gd name="connsiteX44" fmla="*/ 501044 w 11218359"/>
                <a:gd name="connsiteY44" fmla="*/ 585921 h 585920"/>
                <a:gd name="connsiteX45" fmla="*/ 512483 w 11218359"/>
                <a:gd name="connsiteY45" fmla="*/ 585921 h 585920"/>
                <a:gd name="connsiteX46" fmla="*/ 523923 w 11218359"/>
                <a:gd name="connsiteY46" fmla="*/ 585921 h 585920"/>
                <a:gd name="connsiteX47" fmla="*/ 535362 w 11218359"/>
                <a:gd name="connsiteY47" fmla="*/ 585921 h 585920"/>
                <a:gd name="connsiteX48" fmla="*/ 546802 w 11218359"/>
                <a:gd name="connsiteY48" fmla="*/ 312492 h 585920"/>
                <a:gd name="connsiteX49" fmla="*/ 558241 w 11218359"/>
                <a:gd name="connsiteY49" fmla="*/ 297466 h 585920"/>
                <a:gd name="connsiteX50" fmla="*/ 569681 w 11218359"/>
                <a:gd name="connsiteY50" fmla="*/ 255399 h 585920"/>
                <a:gd name="connsiteX51" fmla="*/ 581120 w 11218359"/>
                <a:gd name="connsiteY51" fmla="*/ 60093 h 585920"/>
                <a:gd name="connsiteX52" fmla="*/ 592560 w 11218359"/>
                <a:gd name="connsiteY52" fmla="*/ 0 h 585920"/>
                <a:gd name="connsiteX53" fmla="*/ 603999 w 11218359"/>
                <a:gd name="connsiteY53" fmla="*/ 153238 h 585920"/>
                <a:gd name="connsiteX54" fmla="*/ 615439 w 11218359"/>
                <a:gd name="connsiteY54" fmla="*/ 289955 h 585920"/>
                <a:gd name="connsiteX55" fmla="*/ 626878 w 11218359"/>
                <a:gd name="connsiteY55" fmla="*/ 222347 h 585920"/>
                <a:gd name="connsiteX56" fmla="*/ 638318 w 11218359"/>
                <a:gd name="connsiteY56" fmla="*/ 461224 h 585920"/>
                <a:gd name="connsiteX57" fmla="*/ 649757 w 11218359"/>
                <a:gd name="connsiteY57" fmla="*/ 585921 h 585920"/>
                <a:gd name="connsiteX58" fmla="*/ 661192 w 11218359"/>
                <a:gd name="connsiteY58" fmla="*/ 585921 h 585920"/>
                <a:gd name="connsiteX59" fmla="*/ 672632 w 11218359"/>
                <a:gd name="connsiteY59" fmla="*/ 585921 h 585920"/>
                <a:gd name="connsiteX60" fmla="*/ 684071 w 11218359"/>
                <a:gd name="connsiteY60" fmla="*/ 585921 h 585920"/>
                <a:gd name="connsiteX61" fmla="*/ 695511 w 11218359"/>
                <a:gd name="connsiteY61" fmla="*/ 585921 h 585920"/>
                <a:gd name="connsiteX62" fmla="*/ 706950 w 11218359"/>
                <a:gd name="connsiteY62" fmla="*/ 585921 h 585920"/>
                <a:gd name="connsiteX63" fmla="*/ 718390 w 11218359"/>
                <a:gd name="connsiteY63" fmla="*/ 585921 h 585920"/>
                <a:gd name="connsiteX64" fmla="*/ 729829 w 11218359"/>
                <a:gd name="connsiteY64" fmla="*/ 585921 h 585920"/>
                <a:gd name="connsiteX65" fmla="*/ 741269 w 11218359"/>
                <a:gd name="connsiteY65" fmla="*/ 585921 h 585920"/>
                <a:gd name="connsiteX66" fmla="*/ 752708 w 11218359"/>
                <a:gd name="connsiteY66" fmla="*/ 585921 h 585920"/>
                <a:gd name="connsiteX67" fmla="*/ 764148 w 11218359"/>
                <a:gd name="connsiteY67" fmla="*/ 585921 h 585920"/>
                <a:gd name="connsiteX68" fmla="*/ 775587 w 11218359"/>
                <a:gd name="connsiteY68" fmla="*/ 585921 h 585920"/>
                <a:gd name="connsiteX69" fmla="*/ 787027 w 11218359"/>
                <a:gd name="connsiteY69" fmla="*/ 585921 h 585920"/>
                <a:gd name="connsiteX70" fmla="*/ 798467 w 11218359"/>
                <a:gd name="connsiteY70" fmla="*/ 585921 h 585920"/>
                <a:gd name="connsiteX71" fmla="*/ 809906 w 11218359"/>
                <a:gd name="connsiteY71" fmla="*/ 584421 h 585920"/>
                <a:gd name="connsiteX72" fmla="*/ 821346 w 11218359"/>
                <a:gd name="connsiteY72" fmla="*/ 585921 h 585920"/>
                <a:gd name="connsiteX73" fmla="*/ 832785 w 11218359"/>
                <a:gd name="connsiteY73" fmla="*/ 585921 h 585920"/>
                <a:gd name="connsiteX74" fmla="*/ 844225 w 11218359"/>
                <a:gd name="connsiteY74" fmla="*/ 585921 h 585920"/>
                <a:gd name="connsiteX75" fmla="*/ 855664 w 11218359"/>
                <a:gd name="connsiteY75" fmla="*/ 585921 h 585920"/>
                <a:gd name="connsiteX76" fmla="*/ 867104 w 11218359"/>
                <a:gd name="connsiteY76" fmla="*/ 585921 h 585920"/>
                <a:gd name="connsiteX77" fmla="*/ 878543 w 11218359"/>
                <a:gd name="connsiteY77" fmla="*/ 585921 h 585920"/>
                <a:gd name="connsiteX78" fmla="*/ 889983 w 11218359"/>
                <a:gd name="connsiteY78" fmla="*/ 585921 h 585920"/>
                <a:gd name="connsiteX79" fmla="*/ 901422 w 11218359"/>
                <a:gd name="connsiteY79" fmla="*/ 585921 h 585920"/>
                <a:gd name="connsiteX80" fmla="*/ 912862 w 11218359"/>
                <a:gd name="connsiteY80" fmla="*/ 585921 h 585920"/>
                <a:gd name="connsiteX81" fmla="*/ 924301 w 11218359"/>
                <a:gd name="connsiteY81" fmla="*/ 585921 h 585920"/>
                <a:gd name="connsiteX82" fmla="*/ 935741 w 11218359"/>
                <a:gd name="connsiteY82" fmla="*/ 585921 h 585920"/>
                <a:gd name="connsiteX83" fmla="*/ 947180 w 11218359"/>
                <a:gd name="connsiteY83" fmla="*/ 585921 h 585920"/>
                <a:gd name="connsiteX84" fmla="*/ 958620 w 11218359"/>
                <a:gd name="connsiteY84" fmla="*/ 585921 h 585920"/>
                <a:gd name="connsiteX85" fmla="*/ 970059 w 11218359"/>
                <a:gd name="connsiteY85" fmla="*/ 585921 h 585920"/>
                <a:gd name="connsiteX86" fmla="*/ 981499 w 11218359"/>
                <a:gd name="connsiteY86" fmla="*/ 585921 h 585920"/>
                <a:gd name="connsiteX87" fmla="*/ 992938 w 11218359"/>
                <a:gd name="connsiteY87" fmla="*/ 584421 h 585920"/>
                <a:gd name="connsiteX88" fmla="*/ 1004378 w 11218359"/>
                <a:gd name="connsiteY88" fmla="*/ 585921 h 585920"/>
                <a:gd name="connsiteX89" fmla="*/ 1015818 w 11218359"/>
                <a:gd name="connsiteY89" fmla="*/ 585921 h 585920"/>
                <a:gd name="connsiteX90" fmla="*/ 1027257 w 11218359"/>
                <a:gd name="connsiteY90" fmla="*/ 585921 h 585920"/>
                <a:gd name="connsiteX91" fmla="*/ 1038697 w 11218359"/>
                <a:gd name="connsiteY91" fmla="*/ 585921 h 585920"/>
                <a:gd name="connsiteX92" fmla="*/ 1050136 w 11218359"/>
                <a:gd name="connsiteY92" fmla="*/ 585921 h 585920"/>
                <a:gd name="connsiteX93" fmla="*/ 1061576 w 11218359"/>
                <a:gd name="connsiteY93" fmla="*/ 585921 h 585920"/>
                <a:gd name="connsiteX94" fmla="*/ 1073015 w 11218359"/>
                <a:gd name="connsiteY94" fmla="*/ 585921 h 585920"/>
                <a:gd name="connsiteX95" fmla="*/ 1084455 w 11218359"/>
                <a:gd name="connsiteY95" fmla="*/ 585921 h 585920"/>
                <a:gd name="connsiteX96" fmla="*/ 1095894 w 11218359"/>
                <a:gd name="connsiteY96" fmla="*/ 585921 h 585920"/>
                <a:gd name="connsiteX97" fmla="*/ 1107334 w 11218359"/>
                <a:gd name="connsiteY97" fmla="*/ 585921 h 585920"/>
                <a:gd name="connsiteX98" fmla="*/ 1118773 w 11218359"/>
                <a:gd name="connsiteY98" fmla="*/ 585921 h 585920"/>
                <a:gd name="connsiteX99" fmla="*/ 1130213 w 11218359"/>
                <a:gd name="connsiteY99" fmla="*/ 585921 h 585920"/>
                <a:gd name="connsiteX100" fmla="*/ 1141652 w 11218359"/>
                <a:gd name="connsiteY100" fmla="*/ 585921 h 585920"/>
                <a:gd name="connsiteX101" fmla="*/ 1153092 w 11218359"/>
                <a:gd name="connsiteY101" fmla="*/ 585921 h 585920"/>
                <a:gd name="connsiteX102" fmla="*/ 1164531 w 11218359"/>
                <a:gd name="connsiteY102" fmla="*/ 585921 h 585920"/>
                <a:gd name="connsiteX103" fmla="*/ 1175971 w 11218359"/>
                <a:gd name="connsiteY103" fmla="*/ 585921 h 585920"/>
                <a:gd name="connsiteX104" fmla="*/ 1187406 w 11218359"/>
                <a:gd name="connsiteY104" fmla="*/ 585921 h 585920"/>
                <a:gd name="connsiteX105" fmla="*/ 1198845 w 11218359"/>
                <a:gd name="connsiteY105" fmla="*/ 585921 h 585920"/>
                <a:gd name="connsiteX106" fmla="*/ 1210285 w 11218359"/>
                <a:gd name="connsiteY106" fmla="*/ 585921 h 585920"/>
                <a:gd name="connsiteX107" fmla="*/ 1221724 w 11218359"/>
                <a:gd name="connsiteY107" fmla="*/ 585921 h 585920"/>
                <a:gd name="connsiteX108" fmla="*/ 1233164 w 11218359"/>
                <a:gd name="connsiteY108" fmla="*/ 585921 h 585920"/>
                <a:gd name="connsiteX109" fmla="*/ 1244603 w 11218359"/>
                <a:gd name="connsiteY109" fmla="*/ 585921 h 585920"/>
                <a:gd name="connsiteX110" fmla="*/ 1256043 w 11218359"/>
                <a:gd name="connsiteY110" fmla="*/ 585921 h 585920"/>
                <a:gd name="connsiteX111" fmla="*/ 1267482 w 11218359"/>
                <a:gd name="connsiteY111" fmla="*/ 585921 h 585920"/>
                <a:gd name="connsiteX112" fmla="*/ 1278922 w 11218359"/>
                <a:gd name="connsiteY112" fmla="*/ 585921 h 585920"/>
                <a:gd name="connsiteX113" fmla="*/ 1290361 w 11218359"/>
                <a:gd name="connsiteY113" fmla="*/ 585921 h 585920"/>
                <a:gd name="connsiteX114" fmla="*/ 1301801 w 11218359"/>
                <a:gd name="connsiteY114" fmla="*/ 585921 h 585920"/>
                <a:gd name="connsiteX115" fmla="*/ 1313240 w 11218359"/>
                <a:gd name="connsiteY115" fmla="*/ 585921 h 585920"/>
                <a:gd name="connsiteX116" fmla="*/ 1324680 w 11218359"/>
                <a:gd name="connsiteY116" fmla="*/ 585921 h 585920"/>
                <a:gd name="connsiteX117" fmla="*/ 1336120 w 11218359"/>
                <a:gd name="connsiteY117" fmla="*/ 585921 h 585920"/>
                <a:gd name="connsiteX118" fmla="*/ 1347559 w 11218359"/>
                <a:gd name="connsiteY118" fmla="*/ 585921 h 585920"/>
                <a:gd name="connsiteX119" fmla="*/ 1358999 w 11218359"/>
                <a:gd name="connsiteY119" fmla="*/ 585921 h 585920"/>
                <a:gd name="connsiteX120" fmla="*/ 1370438 w 11218359"/>
                <a:gd name="connsiteY120" fmla="*/ 585921 h 585920"/>
                <a:gd name="connsiteX121" fmla="*/ 1381878 w 11218359"/>
                <a:gd name="connsiteY121" fmla="*/ 585921 h 585920"/>
                <a:gd name="connsiteX122" fmla="*/ 1393317 w 11218359"/>
                <a:gd name="connsiteY122" fmla="*/ 585921 h 585920"/>
                <a:gd name="connsiteX123" fmla="*/ 1404757 w 11218359"/>
                <a:gd name="connsiteY123" fmla="*/ 585921 h 585920"/>
                <a:gd name="connsiteX124" fmla="*/ 1416196 w 11218359"/>
                <a:gd name="connsiteY124" fmla="*/ 585921 h 585920"/>
                <a:gd name="connsiteX125" fmla="*/ 1427636 w 11218359"/>
                <a:gd name="connsiteY125" fmla="*/ 585921 h 585920"/>
                <a:gd name="connsiteX126" fmla="*/ 1439075 w 11218359"/>
                <a:gd name="connsiteY126" fmla="*/ 585921 h 585920"/>
                <a:gd name="connsiteX127" fmla="*/ 1450515 w 11218359"/>
                <a:gd name="connsiteY127" fmla="*/ 585921 h 585920"/>
                <a:gd name="connsiteX128" fmla="*/ 1461954 w 11218359"/>
                <a:gd name="connsiteY128" fmla="*/ 585921 h 585920"/>
                <a:gd name="connsiteX129" fmla="*/ 1473394 w 11218359"/>
                <a:gd name="connsiteY129" fmla="*/ 585921 h 585920"/>
                <a:gd name="connsiteX130" fmla="*/ 1484833 w 11218359"/>
                <a:gd name="connsiteY130" fmla="*/ 585921 h 585920"/>
                <a:gd name="connsiteX131" fmla="*/ 1496273 w 11218359"/>
                <a:gd name="connsiteY131" fmla="*/ 585921 h 585920"/>
                <a:gd name="connsiteX132" fmla="*/ 1507712 w 11218359"/>
                <a:gd name="connsiteY132" fmla="*/ 585921 h 585920"/>
                <a:gd name="connsiteX133" fmla="*/ 1519152 w 11218359"/>
                <a:gd name="connsiteY133" fmla="*/ 585921 h 585920"/>
                <a:gd name="connsiteX134" fmla="*/ 1530591 w 11218359"/>
                <a:gd name="connsiteY134" fmla="*/ 585921 h 585920"/>
                <a:gd name="connsiteX135" fmla="*/ 1542031 w 11218359"/>
                <a:gd name="connsiteY135" fmla="*/ 585921 h 585920"/>
                <a:gd name="connsiteX136" fmla="*/ 1553471 w 11218359"/>
                <a:gd name="connsiteY136" fmla="*/ 585921 h 585920"/>
                <a:gd name="connsiteX137" fmla="*/ 1564910 w 11218359"/>
                <a:gd name="connsiteY137" fmla="*/ 585921 h 585920"/>
                <a:gd name="connsiteX138" fmla="*/ 1576349 w 11218359"/>
                <a:gd name="connsiteY138" fmla="*/ 585921 h 585920"/>
                <a:gd name="connsiteX139" fmla="*/ 1587789 w 11218359"/>
                <a:gd name="connsiteY139" fmla="*/ 585921 h 585920"/>
                <a:gd name="connsiteX140" fmla="*/ 1599229 w 11218359"/>
                <a:gd name="connsiteY140" fmla="*/ 585921 h 585920"/>
                <a:gd name="connsiteX141" fmla="*/ 1610668 w 11218359"/>
                <a:gd name="connsiteY141" fmla="*/ 585921 h 585920"/>
                <a:gd name="connsiteX142" fmla="*/ 1622107 w 11218359"/>
                <a:gd name="connsiteY142" fmla="*/ 585921 h 585920"/>
                <a:gd name="connsiteX143" fmla="*/ 1633547 w 11218359"/>
                <a:gd name="connsiteY143" fmla="*/ 585921 h 585920"/>
                <a:gd name="connsiteX144" fmla="*/ 1644987 w 11218359"/>
                <a:gd name="connsiteY144" fmla="*/ 585921 h 585920"/>
                <a:gd name="connsiteX145" fmla="*/ 1656426 w 11218359"/>
                <a:gd name="connsiteY145" fmla="*/ 585921 h 585920"/>
                <a:gd name="connsiteX146" fmla="*/ 1667866 w 11218359"/>
                <a:gd name="connsiteY146" fmla="*/ 585921 h 585920"/>
                <a:gd name="connsiteX147" fmla="*/ 1679305 w 11218359"/>
                <a:gd name="connsiteY147" fmla="*/ 585921 h 585920"/>
                <a:gd name="connsiteX148" fmla="*/ 1690745 w 11218359"/>
                <a:gd name="connsiteY148" fmla="*/ 585921 h 585920"/>
                <a:gd name="connsiteX149" fmla="*/ 1702184 w 11218359"/>
                <a:gd name="connsiteY149" fmla="*/ 585921 h 585920"/>
                <a:gd name="connsiteX150" fmla="*/ 1713619 w 11218359"/>
                <a:gd name="connsiteY150" fmla="*/ 585921 h 585920"/>
                <a:gd name="connsiteX151" fmla="*/ 1725063 w 11218359"/>
                <a:gd name="connsiteY151" fmla="*/ 585921 h 585920"/>
                <a:gd name="connsiteX152" fmla="*/ 1736498 w 11218359"/>
                <a:gd name="connsiteY152" fmla="*/ 585921 h 585920"/>
                <a:gd name="connsiteX153" fmla="*/ 1747938 w 11218359"/>
                <a:gd name="connsiteY153" fmla="*/ 585921 h 585920"/>
                <a:gd name="connsiteX154" fmla="*/ 1759377 w 11218359"/>
                <a:gd name="connsiteY154" fmla="*/ 585921 h 585920"/>
                <a:gd name="connsiteX155" fmla="*/ 1770817 w 11218359"/>
                <a:gd name="connsiteY155" fmla="*/ 585921 h 585920"/>
                <a:gd name="connsiteX156" fmla="*/ 1782256 w 11218359"/>
                <a:gd name="connsiteY156" fmla="*/ 585921 h 585920"/>
                <a:gd name="connsiteX157" fmla="*/ 1793696 w 11218359"/>
                <a:gd name="connsiteY157" fmla="*/ 585921 h 585920"/>
                <a:gd name="connsiteX158" fmla="*/ 1805135 w 11218359"/>
                <a:gd name="connsiteY158" fmla="*/ 585921 h 585920"/>
                <a:gd name="connsiteX159" fmla="*/ 1816575 w 11218359"/>
                <a:gd name="connsiteY159" fmla="*/ 585921 h 585920"/>
                <a:gd name="connsiteX160" fmla="*/ 1828014 w 11218359"/>
                <a:gd name="connsiteY160" fmla="*/ 585921 h 585920"/>
                <a:gd name="connsiteX161" fmla="*/ 1839454 w 11218359"/>
                <a:gd name="connsiteY161" fmla="*/ 585921 h 585920"/>
                <a:gd name="connsiteX162" fmla="*/ 1850893 w 11218359"/>
                <a:gd name="connsiteY162" fmla="*/ 585921 h 585920"/>
                <a:gd name="connsiteX163" fmla="*/ 1862333 w 11218359"/>
                <a:gd name="connsiteY163" fmla="*/ 585921 h 585920"/>
                <a:gd name="connsiteX164" fmla="*/ 1873772 w 11218359"/>
                <a:gd name="connsiteY164" fmla="*/ 585921 h 585920"/>
                <a:gd name="connsiteX165" fmla="*/ 1885212 w 11218359"/>
                <a:gd name="connsiteY165" fmla="*/ 585921 h 585920"/>
                <a:gd name="connsiteX166" fmla="*/ 1896651 w 11218359"/>
                <a:gd name="connsiteY166" fmla="*/ 585921 h 585920"/>
                <a:gd name="connsiteX167" fmla="*/ 1908091 w 11218359"/>
                <a:gd name="connsiteY167" fmla="*/ 585921 h 585920"/>
                <a:gd name="connsiteX168" fmla="*/ 1919531 w 11218359"/>
                <a:gd name="connsiteY168" fmla="*/ 585921 h 585920"/>
                <a:gd name="connsiteX169" fmla="*/ 1930970 w 11218359"/>
                <a:gd name="connsiteY169" fmla="*/ 585921 h 585920"/>
                <a:gd name="connsiteX170" fmla="*/ 1942409 w 11218359"/>
                <a:gd name="connsiteY170" fmla="*/ 585921 h 585920"/>
                <a:gd name="connsiteX171" fmla="*/ 1953849 w 11218359"/>
                <a:gd name="connsiteY171" fmla="*/ 585921 h 585920"/>
                <a:gd name="connsiteX172" fmla="*/ 1965289 w 11218359"/>
                <a:gd name="connsiteY172" fmla="*/ 585921 h 585920"/>
                <a:gd name="connsiteX173" fmla="*/ 1976728 w 11218359"/>
                <a:gd name="connsiteY173" fmla="*/ 585921 h 585920"/>
                <a:gd name="connsiteX174" fmla="*/ 1988168 w 11218359"/>
                <a:gd name="connsiteY174" fmla="*/ 585921 h 585920"/>
                <a:gd name="connsiteX175" fmla="*/ 1999607 w 11218359"/>
                <a:gd name="connsiteY175" fmla="*/ 585921 h 585920"/>
                <a:gd name="connsiteX176" fmla="*/ 2011047 w 11218359"/>
                <a:gd name="connsiteY176" fmla="*/ 585921 h 585920"/>
                <a:gd name="connsiteX177" fmla="*/ 2022486 w 11218359"/>
                <a:gd name="connsiteY177" fmla="*/ 585921 h 585920"/>
                <a:gd name="connsiteX178" fmla="*/ 2033926 w 11218359"/>
                <a:gd name="connsiteY178" fmla="*/ 585921 h 585920"/>
                <a:gd name="connsiteX179" fmla="*/ 2045365 w 11218359"/>
                <a:gd name="connsiteY179" fmla="*/ 585921 h 585920"/>
                <a:gd name="connsiteX180" fmla="*/ 2056805 w 11218359"/>
                <a:gd name="connsiteY180" fmla="*/ 585921 h 585920"/>
                <a:gd name="connsiteX181" fmla="*/ 2068244 w 11218359"/>
                <a:gd name="connsiteY181" fmla="*/ 585921 h 585920"/>
                <a:gd name="connsiteX182" fmla="*/ 2079684 w 11218359"/>
                <a:gd name="connsiteY182" fmla="*/ 585921 h 585920"/>
                <a:gd name="connsiteX183" fmla="*/ 2091123 w 11218359"/>
                <a:gd name="connsiteY183" fmla="*/ 585921 h 585920"/>
                <a:gd name="connsiteX184" fmla="*/ 2102563 w 11218359"/>
                <a:gd name="connsiteY184" fmla="*/ 585921 h 585920"/>
                <a:gd name="connsiteX185" fmla="*/ 2114002 w 11218359"/>
                <a:gd name="connsiteY185" fmla="*/ 585921 h 585920"/>
                <a:gd name="connsiteX186" fmla="*/ 2125442 w 11218359"/>
                <a:gd name="connsiteY186" fmla="*/ 585921 h 585920"/>
                <a:gd name="connsiteX187" fmla="*/ 2136882 w 11218359"/>
                <a:gd name="connsiteY187" fmla="*/ 585921 h 585920"/>
                <a:gd name="connsiteX188" fmla="*/ 2148321 w 11218359"/>
                <a:gd name="connsiteY188" fmla="*/ 585921 h 585920"/>
                <a:gd name="connsiteX189" fmla="*/ 2159760 w 11218359"/>
                <a:gd name="connsiteY189" fmla="*/ 585921 h 585920"/>
                <a:gd name="connsiteX190" fmla="*/ 2171200 w 11218359"/>
                <a:gd name="connsiteY190" fmla="*/ 585921 h 585920"/>
                <a:gd name="connsiteX191" fmla="*/ 2182640 w 11218359"/>
                <a:gd name="connsiteY191" fmla="*/ 585921 h 585920"/>
                <a:gd name="connsiteX192" fmla="*/ 2194079 w 11218359"/>
                <a:gd name="connsiteY192" fmla="*/ 585921 h 585920"/>
                <a:gd name="connsiteX193" fmla="*/ 2205519 w 11218359"/>
                <a:gd name="connsiteY193" fmla="*/ 585921 h 585920"/>
                <a:gd name="connsiteX194" fmla="*/ 2216958 w 11218359"/>
                <a:gd name="connsiteY194" fmla="*/ 585921 h 585920"/>
                <a:gd name="connsiteX195" fmla="*/ 2228393 w 11218359"/>
                <a:gd name="connsiteY195" fmla="*/ 585921 h 585920"/>
                <a:gd name="connsiteX196" fmla="*/ 2239837 w 11218359"/>
                <a:gd name="connsiteY196" fmla="*/ 585921 h 585920"/>
                <a:gd name="connsiteX197" fmla="*/ 2251272 w 11218359"/>
                <a:gd name="connsiteY197" fmla="*/ 585921 h 585920"/>
                <a:gd name="connsiteX198" fmla="*/ 2262716 w 11218359"/>
                <a:gd name="connsiteY198" fmla="*/ 585921 h 585920"/>
                <a:gd name="connsiteX199" fmla="*/ 2274151 w 11218359"/>
                <a:gd name="connsiteY199" fmla="*/ 585921 h 585920"/>
                <a:gd name="connsiteX200" fmla="*/ 2285591 w 11218359"/>
                <a:gd name="connsiteY200" fmla="*/ 585921 h 585920"/>
                <a:gd name="connsiteX201" fmla="*/ 2297030 w 11218359"/>
                <a:gd name="connsiteY201" fmla="*/ 585921 h 585920"/>
                <a:gd name="connsiteX202" fmla="*/ 2308470 w 11218359"/>
                <a:gd name="connsiteY202" fmla="*/ 585921 h 585920"/>
                <a:gd name="connsiteX203" fmla="*/ 2319909 w 11218359"/>
                <a:gd name="connsiteY203" fmla="*/ 585921 h 585920"/>
                <a:gd name="connsiteX204" fmla="*/ 2331349 w 11218359"/>
                <a:gd name="connsiteY204" fmla="*/ 585921 h 585920"/>
                <a:gd name="connsiteX205" fmla="*/ 2342788 w 11218359"/>
                <a:gd name="connsiteY205" fmla="*/ 585921 h 585920"/>
                <a:gd name="connsiteX206" fmla="*/ 2354228 w 11218359"/>
                <a:gd name="connsiteY206" fmla="*/ 585921 h 585920"/>
                <a:gd name="connsiteX207" fmla="*/ 2365667 w 11218359"/>
                <a:gd name="connsiteY207" fmla="*/ 585921 h 585920"/>
                <a:gd name="connsiteX208" fmla="*/ 2377107 w 11218359"/>
                <a:gd name="connsiteY208" fmla="*/ 585921 h 585920"/>
                <a:gd name="connsiteX209" fmla="*/ 2388546 w 11218359"/>
                <a:gd name="connsiteY209" fmla="*/ 585921 h 585920"/>
                <a:gd name="connsiteX210" fmla="*/ 2399986 w 11218359"/>
                <a:gd name="connsiteY210" fmla="*/ 585921 h 585920"/>
                <a:gd name="connsiteX211" fmla="*/ 2411425 w 11218359"/>
                <a:gd name="connsiteY211" fmla="*/ 585921 h 585920"/>
                <a:gd name="connsiteX212" fmla="*/ 2422865 w 11218359"/>
                <a:gd name="connsiteY212" fmla="*/ 585921 h 585920"/>
                <a:gd name="connsiteX213" fmla="*/ 2434304 w 11218359"/>
                <a:gd name="connsiteY213" fmla="*/ 585921 h 585920"/>
                <a:gd name="connsiteX214" fmla="*/ 2445744 w 11218359"/>
                <a:gd name="connsiteY214" fmla="*/ 585921 h 585920"/>
                <a:gd name="connsiteX215" fmla="*/ 2457184 w 11218359"/>
                <a:gd name="connsiteY215" fmla="*/ 585921 h 585920"/>
                <a:gd name="connsiteX216" fmla="*/ 2468623 w 11218359"/>
                <a:gd name="connsiteY216" fmla="*/ 585921 h 585920"/>
                <a:gd name="connsiteX217" fmla="*/ 2480062 w 11218359"/>
                <a:gd name="connsiteY217" fmla="*/ 585921 h 585920"/>
                <a:gd name="connsiteX218" fmla="*/ 2491502 w 11218359"/>
                <a:gd name="connsiteY218" fmla="*/ 585921 h 585920"/>
                <a:gd name="connsiteX219" fmla="*/ 2502942 w 11218359"/>
                <a:gd name="connsiteY219" fmla="*/ 585921 h 585920"/>
                <a:gd name="connsiteX220" fmla="*/ 2514381 w 11218359"/>
                <a:gd name="connsiteY220" fmla="*/ 585921 h 585920"/>
                <a:gd name="connsiteX221" fmla="*/ 2525821 w 11218359"/>
                <a:gd name="connsiteY221" fmla="*/ 585921 h 585920"/>
                <a:gd name="connsiteX222" fmla="*/ 2537260 w 11218359"/>
                <a:gd name="connsiteY222" fmla="*/ 585921 h 585920"/>
                <a:gd name="connsiteX223" fmla="*/ 2548700 w 11218359"/>
                <a:gd name="connsiteY223" fmla="*/ 585921 h 585920"/>
                <a:gd name="connsiteX224" fmla="*/ 2560139 w 11218359"/>
                <a:gd name="connsiteY224" fmla="*/ 585921 h 585920"/>
                <a:gd name="connsiteX225" fmla="*/ 2571579 w 11218359"/>
                <a:gd name="connsiteY225" fmla="*/ 585921 h 585920"/>
                <a:gd name="connsiteX226" fmla="*/ 2583018 w 11218359"/>
                <a:gd name="connsiteY226" fmla="*/ 585921 h 585920"/>
                <a:gd name="connsiteX227" fmla="*/ 2594458 w 11218359"/>
                <a:gd name="connsiteY227" fmla="*/ 585921 h 585920"/>
                <a:gd name="connsiteX228" fmla="*/ 2605897 w 11218359"/>
                <a:gd name="connsiteY228" fmla="*/ 585921 h 585920"/>
                <a:gd name="connsiteX229" fmla="*/ 2617337 w 11218359"/>
                <a:gd name="connsiteY229" fmla="*/ 585921 h 585920"/>
                <a:gd name="connsiteX230" fmla="*/ 2628776 w 11218359"/>
                <a:gd name="connsiteY230" fmla="*/ 585921 h 585920"/>
                <a:gd name="connsiteX231" fmla="*/ 2640216 w 11218359"/>
                <a:gd name="connsiteY231" fmla="*/ 585921 h 585920"/>
                <a:gd name="connsiteX232" fmla="*/ 2651655 w 11218359"/>
                <a:gd name="connsiteY232" fmla="*/ 585921 h 585920"/>
                <a:gd name="connsiteX233" fmla="*/ 2663095 w 11218359"/>
                <a:gd name="connsiteY233" fmla="*/ 585921 h 585920"/>
                <a:gd name="connsiteX234" fmla="*/ 2674535 w 11218359"/>
                <a:gd name="connsiteY234" fmla="*/ 585921 h 585920"/>
                <a:gd name="connsiteX235" fmla="*/ 2685974 w 11218359"/>
                <a:gd name="connsiteY235" fmla="*/ 585921 h 585920"/>
                <a:gd name="connsiteX236" fmla="*/ 2697413 w 11218359"/>
                <a:gd name="connsiteY236" fmla="*/ 585921 h 585920"/>
                <a:gd name="connsiteX237" fmla="*/ 2708853 w 11218359"/>
                <a:gd name="connsiteY237" fmla="*/ 585921 h 585920"/>
                <a:gd name="connsiteX238" fmla="*/ 2720293 w 11218359"/>
                <a:gd name="connsiteY238" fmla="*/ 585921 h 585920"/>
                <a:gd name="connsiteX239" fmla="*/ 2731727 w 11218359"/>
                <a:gd name="connsiteY239" fmla="*/ 585921 h 585920"/>
                <a:gd name="connsiteX240" fmla="*/ 2743172 w 11218359"/>
                <a:gd name="connsiteY240" fmla="*/ 585921 h 585920"/>
                <a:gd name="connsiteX241" fmla="*/ 2754611 w 11218359"/>
                <a:gd name="connsiteY241" fmla="*/ 585921 h 585920"/>
                <a:gd name="connsiteX242" fmla="*/ 2766046 w 11218359"/>
                <a:gd name="connsiteY242" fmla="*/ 585921 h 585920"/>
                <a:gd name="connsiteX243" fmla="*/ 2777490 w 11218359"/>
                <a:gd name="connsiteY243" fmla="*/ 585921 h 585920"/>
                <a:gd name="connsiteX244" fmla="*/ 2788925 w 11218359"/>
                <a:gd name="connsiteY244" fmla="*/ 585921 h 585920"/>
                <a:gd name="connsiteX245" fmla="*/ 2800364 w 11218359"/>
                <a:gd name="connsiteY245" fmla="*/ 585921 h 585920"/>
                <a:gd name="connsiteX246" fmla="*/ 2811804 w 11218359"/>
                <a:gd name="connsiteY246" fmla="*/ 585921 h 585920"/>
                <a:gd name="connsiteX247" fmla="*/ 2823243 w 11218359"/>
                <a:gd name="connsiteY247" fmla="*/ 585921 h 585920"/>
                <a:gd name="connsiteX248" fmla="*/ 2834683 w 11218359"/>
                <a:gd name="connsiteY248" fmla="*/ 585921 h 585920"/>
                <a:gd name="connsiteX249" fmla="*/ 2846123 w 11218359"/>
                <a:gd name="connsiteY249" fmla="*/ 585921 h 585920"/>
                <a:gd name="connsiteX250" fmla="*/ 2857562 w 11218359"/>
                <a:gd name="connsiteY250" fmla="*/ 585921 h 585920"/>
                <a:gd name="connsiteX251" fmla="*/ 2869001 w 11218359"/>
                <a:gd name="connsiteY251" fmla="*/ 585921 h 585920"/>
                <a:gd name="connsiteX252" fmla="*/ 2880441 w 11218359"/>
                <a:gd name="connsiteY252" fmla="*/ 585921 h 585920"/>
                <a:gd name="connsiteX253" fmla="*/ 2891881 w 11218359"/>
                <a:gd name="connsiteY253" fmla="*/ 585921 h 585920"/>
                <a:gd name="connsiteX254" fmla="*/ 2903320 w 11218359"/>
                <a:gd name="connsiteY254" fmla="*/ 585921 h 585920"/>
                <a:gd name="connsiteX255" fmla="*/ 2914760 w 11218359"/>
                <a:gd name="connsiteY255" fmla="*/ 585921 h 585920"/>
                <a:gd name="connsiteX256" fmla="*/ 2926199 w 11218359"/>
                <a:gd name="connsiteY256" fmla="*/ 585921 h 585920"/>
                <a:gd name="connsiteX257" fmla="*/ 2937639 w 11218359"/>
                <a:gd name="connsiteY257" fmla="*/ 585921 h 585920"/>
                <a:gd name="connsiteX258" fmla="*/ 2949078 w 11218359"/>
                <a:gd name="connsiteY258" fmla="*/ 585921 h 585920"/>
                <a:gd name="connsiteX259" fmla="*/ 2960518 w 11218359"/>
                <a:gd name="connsiteY259" fmla="*/ 585921 h 585920"/>
                <a:gd name="connsiteX260" fmla="*/ 2971957 w 11218359"/>
                <a:gd name="connsiteY260" fmla="*/ 585921 h 585920"/>
                <a:gd name="connsiteX261" fmla="*/ 2983397 w 11218359"/>
                <a:gd name="connsiteY261" fmla="*/ 585921 h 585920"/>
                <a:gd name="connsiteX262" fmla="*/ 2994837 w 11218359"/>
                <a:gd name="connsiteY262" fmla="*/ 585921 h 585920"/>
                <a:gd name="connsiteX263" fmla="*/ 3006276 w 11218359"/>
                <a:gd name="connsiteY263" fmla="*/ 585921 h 585920"/>
                <a:gd name="connsiteX264" fmla="*/ 3017715 w 11218359"/>
                <a:gd name="connsiteY264" fmla="*/ 585921 h 585920"/>
                <a:gd name="connsiteX265" fmla="*/ 3029155 w 11218359"/>
                <a:gd name="connsiteY265" fmla="*/ 585921 h 585920"/>
                <a:gd name="connsiteX266" fmla="*/ 3040594 w 11218359"/>
                <a:gd name="connsiteY266" fmla="*/ 585921 h 585920"/>
                <a:gd name="connsiteX267" fmla="*/ 3052034 w 11218359"/>
                <a:gd name="connsiteY267" fmla="*/ 585921 h 585920"/>
                <a:gd name="connsiteX268" fmla="*/ 3063474 w 11218359"/>
                <a:gd name="connsiteY268" fmla="*/ 585921 h 585920"/>
                <a:gd name="connsiteX269" fmla="*/ 3074913 w 11218359"/>
                <a:gd name="connsiteY269" fmla="*/ 585921 h 585920"/>
                <a:gd name="connsiteX270" fmla="*/ 3086352 w 11218359"/>
                <a:gd name="connsiteY270" fmla="*/ 585921 h 585920"/>
                <a:gd name="connsiteX271" fmla="*/ 3097792 w 11218359"/>
                <a:gd name="connsiteY271" fmla="*/ 585921 h 585920"/>
                <a:gd name="connsiteX272" fmla="*/ 3109232 w 11218359"/>
                <a:gd name="connsiteY272" fmla="*/ 585921 h 585920"/>
                <a:gd name="connsiteX273" fmla="*/ 3120671 w 11218359"/>
                <a:gd name="connsiteY273" fmla="*/ 585921 h 585920"/>
                <a:gd name="connsiteX274" fmla="*/ 3132111 w 11218359"/>
                <a:gd name="connsiteY274" fmla="*/ 585921 h 585920"/>
                <a:gd name="connsiteX275" fmla="*/ 3143550 w 11218359"/>
                <a:gd name="connsiteY275" fmla="*/ 585921 h 585920"/>
                <a:gd name="connsiteX276" fmla="*/ 3154990 w 11218359"/>
                <a:gd name="connsiteY276" fmla="*/ 585921 h 585920"/>
                <a:gd name="connsiteX277" fmla="*/ 3166429 w 11218359"/>
                <a:gd name="connsiteY277" fmla="*/ 585921 h 585920"/>
                <a:gd name="connsiteX278" fmla="*/ 3177869 w 11218359"/>
                <a:gd name="connsiteY278" fmla="*/ 585921 h 585920"/>
                <a:gd name="connsiteX279" fmla="*/ 3189308 w 11218359"/>
                <a:gd name="connsiteY279" fmla="*/ 585921 h 585920"/>
                <a:gd name="connsiteX280" fmla="*/ 3200748 w 11218359"/>
                <a:gd name="connsiteY280" fmla="*/ 585921 h 585920"/>
                <a:gd name="connsiteX281" fmla="*/ 3212187 w 11218359"/>
                <a:gd name="connsiteY281" fmla="*/ 585921 h 585920"/>
                <a:gd name="connsiteX282" fmla="*/ 3223627 w 11218359"/>
                <a:gd name="connsiteY282" fmla="*/ 585921 h 585920"/>
                <a:gd name="connsiteX283" fmla="*/ 3235066 w 11218359"/>
                <a:gd name="connsiteY283" fmla="*/ 585921 h 585920"/>
                <a:gd name="connsiteX284" fmla="*/ 3246501 w 11218359"/>
                <a:gd name="connsiteY284" fmla="*/ 585921 h 585920"/>
                <a:gd name="connsiteX285" fmla="*/ 3257945 w 11218359"/>
                <a:gd name="connsiteY285" fmla="*/ 585921 h 585920"/>
                <a:gd name="connsiteX286" fmla="*/ 3269385 w 11218359"/>
                <a:gd name="connsiteY286" fmla="*/ 585921 h 585920"/>
                <a:gd name="connsiteX287" fmla="*/ 3280825 w 11218359"/>
                <a:gd name="connsiteY287" fmla="*/ 585921 h 585920"/>
                <a:gd name="connsiteX288" fmla="*/ 3292264 w 11218359"/>
                <a:gd name="connsiteY288" fmla="*/ 585921 h 585920"/>
                <a:gd name="connsiteX289" fmla="*/ 3303699 w 11218359"/>
                <a:gd name="connsiteY289" fmla="*/ 585921 h 585920"/>
                <a:gd name="connsiteX290" fmla="*/ 3315143 w 11218359"/>
                <a:gd name="connsiteY290" fmla="*/ 585921 h 585920"/>
                <a:gd name="connsiteX291" fmla="*/ 3326578 w 11218359"/>
                <a:gd name="connsiteY291" fmla="*/ 585921 h 585920"/>
                <a:gd name="connsiteX292" fmla="*/ 3338017 w 11218359"/>
                <a:gd name="connsiteY292" fmla="*/ 585921 h 585920"/>
                <a:gd name="connsiteX293" fmla="*/ 3349457 w 11218359"/>
                <a:gd name="connsiteY293" fmla="*/ 585921 h 585920"/>
                <a:gd name="connsiteX294" fmla="*/ 3360896 w 11218359"/>
                <a:gd name="connsiteY294" fmla="*/ 585921 h 585920"/>
                <a:gd name="connsiteX295" fmla="*/ 3372336 w 11218359"/>
                <a:gd name="connsiteY295" fmla="*/ 585921 h 585920"/>
                <a:gd name="connsiteX296" fmla="*/ 3383776 w 11218359"/>
                <a:gd name="connsiteY296" fmla="*/ 585921 h 585920"/>
                <a:gd name="connsiteX297" fmla="*/ 3395215 w 11218359"/>
                <a:gd name="connsiteY297" fmla="*/ 585921 h 585920"/>
                <a:gd name="connsiteX298" fmla="*/ 3406654 w 11218359"/>
                <a:gd name="connsiteY298" fmla="*/ 585921 h 585920"/>
                <a:gd name="connsiteX299" fmla="*/ 3418094 w 11218359"/>
                <a:gd name="connsiteY299" fmla="*/ 585921 h 585920"/>
                <a:gd name="connsiteX300" fmla="*/ 3429534 w 11218359"/>
                <a:gd name="connsiteY300" fmla="*/ 585921 h 585920"/>
                <a:gd name="connsiteX301" fmla="*/ 3440973 w 11218359"/>
                <a:gd name="connsiteY301" fmla="*/ 585921 h 585920"/>
                <a:gd name="connsiteX302" fmla="*/ 3452413 w 11218359"/>
                <a:gd name="connsiteY302" fmla="*/ 585921 h 585920"/>
                <a:gd name="connsiteX303" fmla="*/ 3463852 w 11218359"/>
                <a:gd name="connsiteY303" fmla="*/ 585921 h 585920"/>
                <a:gd name="connsiteX304" fmla="*/ 3475292 w 11218359"/>
                <a:gd name="connsiteY304" fmla="*/ 585921 h 585920"/>
                <a:gd name="connsiteX305" fmla="*/ 3486731 w 11218359"/>
                <a:gd name="connsiteY305" fmla="*/ 585921 h 585920"/>
                <a:gd name="connsiteX306" fmla="*/ 3498171 w 11218359"/>
                <a:gd name="connsiteY306" fmla="*/ 585921 h 585920"/>
                <a:gd name="connsiteX307" fmla="*/ 3509610 w 11218359"/>
                <a:gd name="connsiteY307" fmla="*/ 585921 h 585920"/>
                <a:gd name="connsiteX308" fmla="*/ 3521050 w 11218359"/>
                <a:gd name="connsiteY308" fmla="*/ 585921 h 585920"/>
                <a:gd name="connsiteX309" fmla="*/ 3532489 w 11218359"/>
                <a:gd name="connsiteY309" fmla="*/ 585921 h 585920"/>
                <a:gd name="connsiteX310" fmla="*/ 3543929 w 11218359"/>
                <a:gd name="connsiteY310" fmla="*/ 585921 h 585920"/>
                <a:gd name="connsiteX311" fmla="*/ 3555368 w 11218359"/>
                <a:gd name="connsiteY311" fmla="*/ 585921 h 585920"/>
                <a:gd name="connsiteX312" fmla="*/ 3566808 w 11218359"/>
                <a:gd name="connsiteY312" fmla="*/ 585921 h 585920"/>
                <a:gd name="connsiteX313" fmla="*/ 3578247 w 11218359"/>
                <a:gd name="connsiteY313" fmla="*/ 585921 h 585920"/>
                <a:gd name="connsiteX314" fmla="*/ 3589687 w 11218359"/>
                <a:gd name="connsiteY314" fmla="*/ 585921 h 585920"/>
                <a:gd name="connsiteX315" fmla="*/ 3601127 w 11218359"/>
                <a:gd name="connsiteY315" fmla="*/ 585921 h 585920"/>
                <a:gd name="connsiteX316" fmla="*/ 3612566 w 11218359"/>
                <a:gd name="connsiteY316" fmla="*/ 585921 h 585920"/>
                <a:gd name="connsiteX317" fmla="*/ 3624005 w 11218359"/>
                <a:gd name="connsiteY317" fmla="*/ 585921 h 585920"/>
                <a:gd name="connsiteX318" fmla="*/ 3635445 w 11218359"/>
                <a:gd name="connsiteY318" fmla="*/ 585921 h 585920"/>
                <a:gd name="connsiteX319" fmla="*/ 3646885 w 11218359"/>
                <a:gd name="connsiteY319" fmla="*/ 585921 h 585920"/>
                <a:gd name="connsiteX320" fmla="*/ 3658324 w 11218359"/>
                <a:gd name="connsiteY320" fmla="*/ 585921 h 585920"/>
                <a:gd name="connsiteX321" fmla="*/ 3669764 w 11218359"/>
                <a:gd name="connsiteY321" fmla="*/ 585921 h 585920"/>
                <a:gd name="connsiteX322" fmla="*/ 3681203 w 11218359"/>
                <a:gd name="connsiteY322" fmla="*/ 585921 h 585920"/>
                <a:gd name="connsiteX323" fmla="*/ 3692643 w 11218359"/>
                <a:gd name="connsiteY323" fmla="*/ 585921 h 585920"/>
                <a:gd name="connsiteX324" fmla="*/ 3704082 w 11218359"/>
                <a:gd name="connsiteY324" fmla="*/ 585921 h 585920"/>
                <a:gd name="connsiteX325" fmla="*/ 3715522 w 11218359"/>
                <a:gd name="connsiteY325" fmla="*/ 585921 h 585920"/>
                <a:gd name="connsiteX326" fmla="*/ 3726961 w 11218359"/>
                <a:gd name="connsiteY326" fmla="*/ 585921 h 585920"/>
                <a:gd name="connsiteX327" fmla="*/ 3738401 w 11218359"/>
                <a:gd name="connsiteY327" fmla="*/ 585921 h 585920"/>
                <a:gd name="connsiteX328" fmla="*/ 3749840 w 11218359"/>
                <a:gd name="connsiteY328" fmla="*/ 585921 h 585920"/>
                <a:gd name="connsiteX329" fmla="*/ 3761280 w 11218359"/>
                <a:gd name="connsiteY329" fmla="*/ 585921 h 585920"/>
                <a:gd name="connsiteX330" fmla="*/ 3772719 w 11218359"/>
                <a:gd name="connsiteY330" fmla="*/ 585921 h 585920"/>
                <a:gd name="connsiteX331" fmla="*/ 3784154 w 11218359"/>
                <a:gd name="connsiteY331" fmla="*/ 585921 h 585920"/>
                <a:gd name="connsiteX332" fmla="*/ 3795598 w 11218359"/>
                <a:gd name="connsiteY332" fmla="*/ 585921 h 585920"/>
                <a:gd name="connsiteX333" fmla="*/ 3807033 w 11218359"/>
                <a:gd name="connsiteY333" fmla="*/ 585921 h 585920"/>
                <a:gd name="connsiteX334" fmla="*/ 3818473 w 11218359"/>
                <a:gd name="connsiteY334" fmla="*/ 585921 h 585920"/>
                <a:gd name="connsiteX335" fmla="*/ 3829917 w 11218359"/>
                <a:gd name="connsiteY335" fmla="*/ 585921 h 585920"/>
                <a:gd name="connsiteX336" fmla="*/ 3841352 w 11218359"/>
                <a:gd name="connsiteY336" fmla="*/ 585921 h 585920"/>
                <a:gd name="connsiteX337" fmla="*/ 3852791 w 11218359"/>
                <a:gd name="connsiteY337" fmla="*/ 585921 h 585920"/>
                <a:gd name="connsiteX338" fmla="*/ 3864231 w 11218359"/>
                <a:gd name="connsiteY338" fmla="*/ 585921 h 585920"/>
                <a:gd name="connsiteX339" fmla="*/ 3875670 w 11218359"/>
                <a:gd name="connsiteY339" fmla="*/ 585921 h 585920"/>
                <a:gd name="connsiteX340" fmla="*/ 3887110 w 11218359"/>
                <a:gd name="connsiteY340" fmla="*/ 585921 h 585920"/>
                <a:gd name="connsiteX341" fmla="*/ 3898549 w 11218359"/>
                <a:gd name="connsiteY341" fmla="*/ 585921 h 585920"/>
                <a:gd name="connsiteX342" fmla="*/ 3909989 w 11218359"/>
                <a:gd name="connsiteY342" fmla="*/ 585921 h 585920"/>
                <a:gd name="connsiteX343" fmla="*/ 3921447 w 11218359"/>
                <a:gd name="connsiteY343" fmla="*/ 585921 h 585920"/>
                <a:gd name="connsiteX344" fmla="*/ 3932878 w 11218359"/>
                <a:gd name="connsiteY344" fmla="*/ 585921 h 585920"/>
                <a:gd name="connsiteX345" fmla="*/ 3944307 w 11218359"/>
                <a:gd name="connsiteY345" fmla="*/ 585921 h 585920"/>
                <a:gd name="connsiteX346" fmla="*/ 3955737 w 11218359"/>
                <a:gd name="connsiteY346" fmla="*/ 585921 h 585920"/>
                <a:gd name="connsiteX347" fmla="*/ 3967167 w 11218359"/>
                <a:gd name="connsiteY347" fmla="*/ 585921 h 585920"/>
                <a:gd name="connsiteX348" fmla="*/ 3978645 w 11218359"/>
                <a:gd name="connsiteY348" fmla="*/ 585921 h 585920"/>
                <a:gd name="connsiteX349" fmla="*/ 3990075 w 11218359"/>
                <a:gd name="connsiteY349" fmla="*/ 585921 h 585920"/>
                <a:gd name="connsiteX350" fmla="*/ 4001505 w 11218359"/>
                <a:gd name="connsiteY350" fmla="*/ 585921 h 585920"/>
                <a:gd name="connsiteX351" fmla="*/ 4012935 w 11218359"/>
                <a:gd name="connsiteY351" fmla="*/ 585921 h 585920"/>
                <a:gd name="connsiteX352" fmla="*/ 4024365 w 11218359"/>
                <a:gd name="connsiteY352" fmla="*/ 585921 h 585920"/>
                <a:gd name="connsiteX353" fmla="*/ 4035843 w 11218359"/>
                <a:gd name="connsiteY353" fmla="*/ 585921 h 585920"/>
                <a:gd name="connsiteX354" fmla="*/ 4047273 w 11218359"/>
                <a:gd name="connsiteY354" fmla="*/ 585921 h 585920"/>
                <a:gd name="connsiteX355" fmla="*/ 4058702 w 11218359"/>
                <a:gd name="connsiteY355" fmla="*/ 585921 h 585920"/>
                <a:gd name="connsiteX356" fmla="*/ 4070133 w 11218359"/>
                <a:gd name="connsiteY356" fmla="*/ 585921 h 585920"/>
                <a:gd name="connsiteX357" fmla="*/ 4081563 w 11218359"/>
                <a:gd name="connsiteY357" fmla="*/ 585921 h 585920"/>
                <a:gd name="connsiteX358" fmla="*/ 4093040 w 11218359"/>
                <a:gd name="connsiteY358" fmla="*/ 585921 h 585920"/>
                <a:gd name="connsiteX359" fmla="*/ 4104471 w 11218359"/>
                <a:gd name="connsiteY359" fmla="*/ 585921 h 585920"/>
                <a:gd name="connsiteX360" fmla="*/ 4115900 w 11218359"/>
                <a:gd name="connsiteY360" fmla="*/ 585921 h 585920"/>
                <a:gd name="connsiteX361" fmla="*/ 4127330 w 11218359"/>
                <a:gd name="connsiteY361" fmla="*/ 585921 h 585920"/>
                <a:gd name="connsiteX362" fmla="*/ 4138760 w 11218359"/>
                <a:gd name="connsiteY362" fmla="*/ 585921 h 585920"/>
                <a:gd name="connsiteX363" fmla="*/ 4150238 w 11218359"/>
                <a:gd name="connsiteY363" fmla="*/ 585921 h 585920"/>
                <a:gd name="connsiteX364" fmla="*/ 4161668 w 11218359"/>
                <a:gd name="connsiteY364" fmla="*/ 585921 h 585920"/>
                <a:gd name="connsiteX365" fmla="*/ 4173098 w 11218359"/>
                <a:gd name="connsiteY365" fmla="*/ 585921 h 585920"/>
                <a:gd name="connsiteX366" fmla="*/ 4184528 w 11218359"/>
                <a:gd name="connsiteY366" fmla="*/ 585921 h 585920"/>
                <a:gd name="connsiteX367" fmla="*/ 4195958 w 11218359"/>
                <a:gd name="connsiteY367" fmla="*/ 585921 h 585920"/>
                <a:gd name="connsiteX368" fmla="*/ 4207436 w 11218359"/>
                <a:gd name="connsiteY368" fmla="*/ 585921 h 585920"/>
                <a:gd name="connsiteX369" fmla="*/ 4218865 w 11218359"/>
                <a:gd name="connsiteY369" fmla="*/ 585921 h 585920"/>
                <a:gd name="connsiteX370" fmla="*/ 4230296 w 11218359"/>
                <a:gd name="connsiteY370" fmla="*/ 585921 h 585920"/>
                <a:gd name="connsiteX371" fmla="*/ 4241726 w 11218359"/>
                <a:gd name="connsiteY371" fmla="*/ 585921 h 585920"/>
                <a:gd name="connsiteX372" fmla="*/ 4253156 w 11218359"/>
                <a:gd name="connsiteY372" fmla="*/ 585921 h 585920"/>
                <a:gd name="connsiteX373" fmla="*/ 4264634 w 11218359"/>
                <a:gd name="connsiteY373" fmla="*/ 585921 h 585920"/>
                <a:gd name="connsiteX374" fmla="*/ 4276063 w 11218359"/>
                <a:gd name="connsiteY374" fmla="*/ 585921 h 585920"/>
                <a:gd name="connsiteX375" fmla="*/ 4287493 w 11218359"/>
                <a:gd name="connsiteY375" fmla="*/ 585921 h 585920"/>
                <a:gd name="connsiteX376" fmla="*/ 4298923 w 11218359"/>
                <a:gd name="connsiteY376" fmla="*/ 585921 h 585920"/>
                <a:gd name="connsiteX377" fmla="*/ 4310353 w 11218359"/>
                <a:gd name="connsiteY377" fmla="*/ 585921 h 585920"/>
                <a:gd name="connsiteX378" fmla="*/ 4321831 w 11218359"/>
                <a:gd name="connsiteY378" fmla="*/ 585921 h 585920"/>
                <a:gd name="connsiteX379" fmla="*/ 4333261 w 11218359"/>
                <a:gd name="connsiteY379" fmla="*/ 585921 h 585920"/>
                <a:gd name="connsiteX380" fmla="*/ 4344691 w 11218359"/>
                <a:gd name="connsiteY380" fmla="*/ 585921 h 585920"/>
                <a:gd name="connsiteX381" fmla="*/ 4356121 w 11218359"/>
                <a:gd name="connsiteY381" fmla="*/ 585921 h 585920"/>
                <a:gd name="connsiteX382" fmla="*/ 4367551 w 11218359"/>
                <a:gd name="connsiteY382" fmla="*/ 585921 h 585920"/>
                <a:gd name="connsiteX383" fmla="*/ 4379028 w 11218359"/>
                <a:gd name="connsiteY383" fmla="*/ 585921 h 585920"/>
                <a:gd name="connsiteX384" fmla="*/ 4390458 w 11218359"/>
                <a:gd name="connsiteY384" fmla="*/ 585921 h 585920"/>
                <a:gd name="connsiteX385" fmla="*/ 4401889 w 11218359"/>
                <a:gd name="connsiteY385" fmla="*/ 585921 h 585920"/>
                <a:gd name="connsiteX386" fmla="*/ 4413319 w 11218359"/>
                <a:gd name="connsiteY386" fmla="*/ 585921 h 585920"/>
                <a:gd name="connsiteX387" fmla="*/ 4424749 w 11218359"/>
                <a:gd name="connsiteY387" fmla="*/ 585921 h 585920"/>
                <a:gd name="connsiteX388" fmla="*/ 4436226 w 11218359"/>
                <a:gd name="connsiteY388" fmla="*/ 585921 h 585920"/>
                <a:gd name="connsiteX389" fmla="*/ 4447656 w 11218359"/>
                <a:gd name="connsiteY389" fmla="*/ 585921 h 585920"/>
                <a:gd name="connsiteX390" fmla="*/ 4459086 w 11218359"/>
                <a:gd name="connsiteY390" fmla="*/ 585921 h 585920"/>
                <a:gd name="connsiteX391" fmla="*/ 4470516 w 11218359"/>
                <a:gd name="connsiteY391" fmla="*/ 585921 h 585920"/>
                <a:gd name="connsiteX392" fmla="*/ 4481946 w 11218359"/>
                <a:gd name="connsiteY392" fmla="*/ 585921 h 585920"/>
                <a:gd name="connsiteX393" fmla="*/ 4493424 w 11218359"/>
                <a:gd name="connsiteY393" fmla="*/ 585921 h 585920"/>
                <a:gd name="connsiteX394" fmla="*/ 4504854 w 11218359"/>
                <a:gd name="connsiteY394" fmla="*/ 585921 h 585920"/>
                <a:gd name="connsiteX395" fmla="*/ 4516284 w 11218359"/>
                <a:gd name="connsiteY395" fmla="*/ 585921 h 585920"/>
                <a:gd name="connsiteX396" fmla="*/ 4527714 w 11218359"/>
                <a:gd name="connsiteY396" fmla="*/ 585921 h 585920"/>
                <a:gd name="connsiteX397" fmla="*/ 4539144 w 11218359"/>
                <a:gd name="connsiteY397" fmla="*/ 585921 h 585920"/>
                <a:gd name="connsiteX398" fmla="*/ 4550621 w 11218359"/>
                <a:gd name="connsiteY398" fmla="*/ 585921 h 585920"/>
                <a:gd name="connsiteX399" fmla="*/ 4562051 w 11218359"/>
                <a:gd name="connsiteY399" fmla="*/ 585921 h 585920"/>
                <a:gd name="connsiteX400" fmla="*/ 4573482 w 11218359"/>
                <a:gd name="connsiteY400" fmla="*/ 585921 h 585920"/>
                <a:gd name="connsiteX401" fmla="*/ 4584912 w 11218359"/>
                <a:gd name="connsiteY401" fmla="*/ 585921 h 585920"/>
                <a:gd name="connsiteX402" fmla="*/ 4596341 w 11218359"/>
                <a:gd name="connsiteY402" fmla="*/ 585921 h 585920"/>
                <a:gd name="connsiteX403" fmla="*/ 4607771 w 11218359"/>
                <a:gd name="connsiteY403" fmla="*/ 585921 h 585920"/>
                <a:gd name="connsiteX404" fmla="*/ 4619249 w 11218359"/>
                <a:gd name="connsiteY404" fmla="*/ 585921 h 585920"/>
                <a:gd name="connsiteX405" fmla="*/ 4630679 w 11218359"/>
                <a:gd name="connsiteY405" fmla="*/ 585921 h 585920"/>
                <a:gd name="connsiteX406" fmla="*/ 4642109 w 11218359"/>
                <a:gd name="connsiteY406" fmla="*/ 585921 h 585920"/>
                <a:gd name="connsiteX407" fmla="*/ 4653539 w 11218359"/>
                <a:gd name="connsiteY407" fmla="*/ 585921 h 585920"/>
                <a:gd name="connsiteX408" fmla="*/ 4664969 w 11218359"/>
                <a:gd name="connsiteY408" fmla="*/ 585921 h 585920"/>
                <a:gd name="connsiteX409" fmla="*/ 4676447 w 11218359"/>
                <a:gd name="connsiteY409" fmla="*/ 585921 h 585920"/>
                <a:gd name="connsiteX410" fmla="*/ 4687877 w 11218359"/>
                <a:gd name="connsiteY410" fmla="*/ 585921 h 585920"/>
                <a:gd name="connsiteX411" fmla="*/ 4699306 w 11218359"/>
                <a:gd name="connsiteY411" fmla="*/ 585921 h 585920"/>
                <a:gd name="connsiteX412" fmla="*/ 4710737 w 11218359"/>
                <a:gd name="connsiteY412" fmla="*/ 585921 h 585920"/>
                <a:gd name="connsiteX413" fmla="*/ 4722167 w 11218359"/>
                <a:gd name="connsiteY413" fmla="*/ 585921 h 585920"/>
                <a:gd name="connsiteX414" fmla="*/ 4733644 w 11218359"/>
                <a:gd name="connsiteY414" fmla="*/ 585921 h 585920"/>
                <a:gd name="connsiteX415" fmla="*/ 4745075 w 11218359"/>
                <a:gd name="connsiteY415" fmla="*/ 585921 h 585920"/>
                <a:gd name="connsiteX416" fmla="*/ 4756504 w 11218359"/>
                <a:gd name="connsiteY416" fmla="*/ 585921 h 585920"/>
                <a:gd name="connsiteX417" fmla="*/ 4767934 w 11218359"/>
                <a:gd name="connsiteY417" fmla="*/ 585921 h 585920"/>
                <a:gd name="connsiteX418" fmla="*/ 4779364 w 11218359"/>
                <a:gd name="connsiteY418" fmla="*/ 585921 h 585920"/>
                <a:gd name="connsiteX419" fmla="*/ 4790842 w 11218359"/>
                <a:gd name="connsiteY419" fmla="*/ 585921 h 585920"/>
                <a:gd name="connsiteX420" fmla="*/ 4802272 w 11218359"/>
                <a:gd name="connsiteY420" fmla="*/ 585921 h 585920"/>
                <a:gd name="connsiteX421" fmla="*/ 4813702 w 11218359"/>
                <a:gd name="connsiteY421" fmla="*/ 585921 h 585920"/>
                <a:gd name="connsiteX422" fmla="*/ 4825132 w 11218359"/>
                <a:gd name="connsiteY422" fmla="*/ 585921 h 585920"/>
                <a:gd name="connsiteX423" fmla="*/ 4836562 w 11218359"/>
                <a:gd name="connsiteY423" fmla="*/ 585921 h 585920"/>
                <a:gd name="connsiteX424" fmla="*/ 4848040 w 11218359"/>
                <a:gd name="connsiteY424" fmla="*/ 585921 h 585920"/>
                <a:gd name="connsiteX425" fmla="*/ 4859469 w 11218359"/>
                <a:gd name="connsiteY425" fmla="*/ 585921 h 585920"/>
                <a:gd name="connsiteX426" fmla="*/ 4870899 w 11218359"/>
                <a:gd name="connsiteY426" fmla="*/ 585921 h 585920"/>
                <a:gd name="connsiteX427" fmla="*/ 4882330 w 11218359"/>
                <a:gd name="connsiteY427" fmla="*/ 585921 h 585920"/>
                <a:gd name="connsiteX428" fmla="*/ 4893760 w 11218359"/>
                <a:gd name="connsiteY428" fmla="*/ 585921 h 585920"/>
                <a:gd name="connsiteX429" fmla="*/ 4905237 w 11218359"/>
                <a:gd name="connsiteY429" fmla="*/ 585921 h 585920"/>
                <a:gd name="connsiteX430" fmla="*/ 4916667 w 11218359"/>
                <a:gd name="connsiteY430" fmla="*/ 585921 h 585920"/>
                <a:gd name="connsiteX431" fmla="*/ 4928097 w 11218359"/>
                <a:gd name="connsiteY431" fmla="*/ 585921 h 585920"/>
                <a:gd name="connsiteX432" fmla="*/ 4939527 w 11218359"/>
                <a:gd name="connsiteY432" fmla="*/ 585921 h 585920"/>
                <a:gd name="connsiteX433" fmla="*/ 4950957 w 11218359"/>
                <a:gd name="connsiteY433" fmla="*/ 585921 h 585920"/>
                <a:gd name="connsiteX434" fmla="*/ 4962435 w 11218359"/>
                <a:gd name="connsiteY434" fmla="*/ 585921 h 585920"/>
                <a:gd name="connsiteX435" fmla="*/ 4973865 w 11218359"/>
                <a:gd name="connsiteY435" fmla="*/ 585921 h 585920"/>
                <a:gd name="connsiteX436" fmla="*/ 4985295 w 11218359"/>
                <a:gd name="connsiteY436" fmla="*/ 585921 h 585920"/>
                <a:gd name="connsiteX437" fmla="*/ 4996725 w 11218359"/>
                <a:gd name="connsiteY437" fmla="*/ 585921 h 585920"/>
                <a:gd name="connsiteX438" fmla="*/ 5008155 w 11218359"/>
                <a:gd name="connsiteY438" fmla="*/ 585921 h 585920"/>
                <a:gd name="connsiteX439" fmla="*/ 5019632 w 11218359"/>
                <a:gd name="connsiteY439" fmla="*/ 585921 h 585920"/>
                <a:gd name="connsiteX440" fmla="*/ 5031062 w 11218359"/>
                <a:gd name="connsiteY440" fmla="*/ 585921 h 585920"/>
                <a:gd name="connsiteX441" fmla="*/ 5042492 w 11218359"/>
                <a:gd name="connsiteY441" fmla="*/ 585921 h 585920"/>
                <a:gd name="connsiteX442" fmla="*/ 5053923 w 11218359"/>
                <a:gd name="connsiteY442" fmla="*/ 585921 h 585920"/>
                <a:gd name="connsiteX443" fmla="*/ 5065353 w 11218359"/>
                <a:gd name="connsiteY443" fmla="*/ 585921 h 585920"/>
                <a:gd name="connsiteX444" fmla="*/ 5076830 w 11218359"/>
                <a:gd name="connsiteY444" fmla="*/ 585921 h 585920"/>
                <a:gd name="connsiteX445" fmla="*/ 5088260 w 11218359"/>
                <a:gd name="connsiteY445" fmla="*/ 585921 h 585920"/>
                <a:gd name="connsiteX446" fmla="*/ 5099690 w 11218359"/>
                <a:gd name="connsiteY446" fmla="*/ 585921 h 585920"/>
                <a:gd name="connsiteX447" fmla="*/ 5111120 w 11218359"/>
                <a:gd name="connsiteY447" fmla="*/ 585921 h 585920"/>
                <a:gd name="connsiteX448" fmla="*/ 5122550 w 11218359"/>
                <a:gd name="connsiteY448" fmla="*/ 585921 h 585920"/>
                <a:gd name="connsiteX449" fmla="*/ 5134028 w 11218359"/>
                <a:gd name="connsiteY449" fmla="*/ 585921 h 585920"/>
                <a:gd name="connsiteX450" fmla="*/ 5145458 w 11218359"/>
                <a:gd name="connsiteY450" fmla="*/ 585921 h 585920"/>
                <a:gd name="connsiteX451" fmla="*/ 5156888 w 11218359"/>
                <a:gd name="connsiteY451" fmla="*/ 585921 h 585920"/>
                <a:gd name="connsiteX452" fmla="*/ 5168318 w 11218359"/>
                <a:gd name="connsiteY452" fmla="*/ 585921 h 585920"/>
                <a:gd name="connsiteX453" fmla="*/ 5179747 w 11218359"/>
                <a:gd name="connsiteY453" fmla="*/ 585921 h 585920"/>
                <a:gd name="connsiteX454" fmla="*/ 5191225 w 11218359"/>
                <a:gd name="connsiteY454" fmla="*/ 585921 h 585920"/>
                <a:gd name="connsiteX455" fmla="*/ 5202655 w 11218359"/>
                <a:gd name="connsiteY455" fmla="*/ 585921 h 585920"/>
                <a:gd name="connsiteX456" fmla="*/ 5214085 w 11218359"/>
                <a:gd name="connsiteY456" fmla="*/ 585921 h 585920"/>
                <a:gd name="connsiteX457" fmla="*/ 5225515 w 11218359"/>
                <a:gd name="connsiteY457" fmla="*/ 585921 h 585920"/>
                <a:gd name="connsiteX458" fmla="*/ 5236945 w 11218359"/>
                <a:gd name="connsiteY458" fmla="*/ 585921 h 585920"/>
                <a:gd name="connsiteX459" fmla="*/ 5248423 w 11218359"/>
                <a:gd name="connsiteY459" fmla="*/ 585921 h 585920"/>
                <a:gd name="connsiteX460" fmla="*/ 5259853 w 11218359"/>
                <a:gd name="connsiteY460" fmla="*/ 585921 h 585920"/>
                <a:gd name="connsiteX461" fmla="*/ 5271283 w 11218359"/>
                <a:gd name="connsiteY461" fmla="*/ 585921 h 585920"/>
                <a:gd name="connsiteX462" fmla="*/ 5282713 w 11218359"/>
                <a:gd name="connsiteY462" fmla="*/ 585921 h 585920"/>
                <a:gd name="connsiteX463" fmla="*/ 5294143 w 11218359"/>
                <a:gd name="connsiteY463" fmla="*/ 585921 h 585920"/>
                <a:gd name="connsiteX464" fmla="*/ 5305621 w 11218359"/>
                <a:gd name="connsiteY464" fmla="*/ 585921 h 585920"/>
                <a:gd name="connsiteX465" fmla="*/ 5317051 w 11218359"/>
                <a:gd name="connsiteY465" fmla="*/ 585921 h 585920"/>
                <a:gd name="connsiteX466" fmla="*/ 5328481 w 11218359"/>
                <a:gd name="connsiteY466" fmla="*/ 585921 h 585920"/>
                <a:gd name="connsiteX467" fmla="*/ 5339910 w 11218359"/>
                <a:gd name="connsiteY467" fmla="*/ 585921 h 585920"/>
                <a:gd name="connsiteX468" fmla="*/ 5351340 w 11218359"/>
                <a:gd name="connsiteY468" fmla="*/ 585921 h 585920"/>
                <a:gd name="connsiteX469" fmla="*/ 5362818 w 11218359"/>
                <a:gd name="connsiteY469" fmla="*/ 585921 h 585920"/>
                <a:gd name="connsiteX470" fmla="*/ 5374248 w 11218359"/>
                <a:gd name="connsiteY470" fmla="*/ 585921 h 585920"/>
                <a:gd name="connsiteX471" fmla="*/ 5385678 w 11218359"/>
                <a:gd name="connsiteY471" fmla="*/ 585921 h 585920"/>
                <a:gd name="connsiteX472" fmla="*/ 5397108 w 11218359"/>
                <a:gd name="connsiteY472" fmla="*/ 585921 h 585920"/>
                <a:gd name="connsiteX473" fmla="*/ 5408538 w 11218359"/>
                <a:gd name="connsiteY473" fmla="*/ 585921 h 585920"/>
                <a:gd name="connsiteX474" fmla="*/ 5420016 w 11218359"/>
                <a:gd name="connsiteY474" fmla="*/ 585921 h 585920"/>
                <a:gd name="connsiteX475" fmla="*/ 5431446 w 11218359"/>
                <a:gd name="connsiteY475" fmla="*/ 585921 h 585920"/>
                <a:gd name="connsiteX476" fmla="*/ 5442876 w 11218359"/>
                <a:gd name="connsiteY476" fmla="*/ 585921 h 585920"/>
                <a:gd name="connsiteX477" fmla="*/ 5454306 w 11218359"/>
                <a:gd name="connsiteY477" fmla="*/ 585921 h 585920"/>
                <a:gd name="connsiteX478" fmla="*/ 5465736 w 11218359"/>
                <a:gd name="connsiteY478" fmla="*/ 585921 h 585920"/>
                <a:gd name="connsiteX479" fmla="*/ 5477214 w 11218359"/>
                <a:gd name="connsiteY479" fmla="*/ 585921 h 585920"/>
                <a:gd name="connsiteX480" fmla="*/ 5488643 w 11218359"/>
                <a:gd name="connsiteY480" fmla="*/ 585921 h 585920"/>
                <a:gd name="connsiteX481" fmla="*/ 5500073 w 11218359"/>
                <a:gd name="connsiteY481" fmla="*/ 585921 h 585920"/>
                <a:gd name="connsiteX482" fmla="*/ 5511503 w 11218359"/>
                <a:gd name="connsiteY482" fmla="*/ 585921 h 585920"/>
                <a:gd name="connsiteX483" fmla="*/ 5522933 w 11218359"/>
                <a:gd name="connsiteY483" fmla="*/ 585921 h 585920"/>
                <a:gd name="connsiteX484" fmla="*/ 5534411 w 11218359"/>
                <a:gd name="connsiteY484" fmla="*/ 585921 h 585920"/>
                <a:gd name="connsiteX485" fmla="*/ 5545841 w 11218359"/>
                <a:gd name="connsiteY485" fmla="*/ 585921 h 585920"/>
                <a:gd name="connsiteX486" fmla="*/ 5557271 w 11218359"/>
                <a:gd name="connsiteY486" fmla="*/ 585921 h 585920"/>
                <a:gd name="connsiteX487" fmla="*/ 5568701 w 11218359"/>
                <a:gd name="connsiteY487" fmla="*/ 585921 h 585920"/>
                <a:gd name="connsiteX488" fmla="*/ 5580131 w 11218359"/>
                <a:gd name="connsiteY488" fmla="*/ 585921 h 585920"/>
                <a:gd name="connsiteX489" fmla="*/ 5591609 w 11218359"/>
                <a:gd name="connsiteY489" fmla="*/ 585921 h 585920"/>
                <a:gd name="connsiteX490" fmla="*/ 5603038 w 11218359"/>
                <a:gd name="connsiteY490" fmla="*/ 585921 h 585920"/>
                <a:gd name="connsiteX491" fmla="*/ 5614469 w 11218359"/>
                <a:gd name="connsiteY491" fmla="*/ 585921 h 585920"/>
                <a:gd name="connsiteX492" fmla="*/ 5625899 w 11218359"/>
                <a:gd name="connsiteY492" fmla="*/ 585921 h 585920"/>
                <a:gd name="connsiteX493" fmla="*/ 5637329 w 11218359"/>
                <a:gd name="connsiteY493" fmla="*/ 585921 h 585920"/>
                <a:gd name="connsiteX494" fmla="*/ 5648759 w 11218359"/>
                <a:gd name="connsiteY494" fmla="*/ 585921 h 585920"/>
                <a:gd name="connsiteX495" fmla="*/ 5660236 w 11218359"/>
                <a:gd name="connsiteY495" fmla="*/ 585921 h 585920"/>
                <a:gd name="connsiteX496" fmla="*/ 5671666 w 11218359"/>
                <a:gd name="connsiteY496" fmla="*/ 585921 h 585920"/>
                <a:gd name="connsiteX497" fmla="*/ 5683096 w 11218359"/>
                <a:gd name="connsiteY497" fmla="*/ 585921 h 585920"/>
                <a:gd name="connsiteX498" fmla="*/ 5694526 w 11218359"/>
                <a:gd name="connsiteY498" fmla="*/ 585921 h 585920"/>
                <a:gd name="connsiteX499" fmla="*/ 5705956 w 11218359"/>
                <a:gd name="connsiteY499" fmla="*/ 585921 h 585920"/>
                <a:gd name="connsiteX500" fmla="*/ 5717434 w 11218359"/>
                <a:gd name="connsiteY500" fmla="*/ 585921 h 585920"/>
                <a:gd name="connsiteX501" fmla="*/ 5728864 w 11218359"/>
                <a:gd name="connsiteY501" fmla="*/ 585921 h 585920"/>
                <a:gd name="connsiteX502" fmla="*/ 5740294 w 11218359"/>
                <a:gd name="connsiteY502" fmla="*/ 585921 h 585920"/>
                <a:gd name="connsiteX503" fmla="*/ 5751724 w 11218359"/>
                <a:gd name="connsiteY503" fmla="*/ 585921 h 585920"/>
                <a:gd name="connsiteX504" fmla="*/ 5763154 w 11218359"/>
                <a:gd name="connsiteY504" fmla="*/ 585921 h 585920"/>
                <a:gd name="connsiteX505" fmla="*/ 5774631 w 11218359"/>
                <a:gd name="connsiteY505" fmla="*/ 585921 h 585920"/>
                <a:gd name="connsiteX506" fmla="*/ 5786062 w 11218359"/>
                <a:gd name="connsiteY506" fmla="*/ 585921 h 585920"/>
                <a:gd name="connsiteX507" fmla="*/ 5797492 w 11218359"/>
                <a:gd name="connsiteY507" fmla="*/ 585921 h 585920"/>
                <a:gd name="connsiteX508" fmla="*/ 5808921 w 11218359"/>
                <a:gd name="connsiteY508" fmla="*/ 585921 h 585920"/>
                <a:gd name="connsiteX509" fmla="*/ 5820351 w 11218359"/>
                <a:gd name="connsiteY509" fmla="*/ 585921 h 585920"/>
                <a:gd name="connsiteX510" fmla="*/ 5831829 w 11218359"/>
                <a:gd name="connsiteY510" fmla="*/ 585921 h 585920"/>
                <a:gd name="connsiteX511" fmla="*/ 5843259 w 11218359"/>
                <a:gd name="connsiteY511" fmla="*/ 585921 h 585920"/>
                <a:gd name="connsiteX512" fmla="*/ 5854689 w 11218359"/>
                <a:gd name="connsiteY512" fmla="*/ 585921 h 585920"/>
                <a:gd name="connsiteX513" fmla="*/ 5866119 w 11218359"/>
                <a:gd name="connsiteY513" fmla="*/ 585921 h 585920"/>
                <a:gd name="connsiteX514" fmla="*/ 5877549 w 11218359"/>
                <a:gd name="connsiteY514" fmla="*/ 585921 h 585920"/>
                <a:gd name="connsiteX515" fmla="*/ 5889027 w 11218359"/>
                <a:gd name="connsiteY515" fmla="*/ 585921 h 585920"/>
                <a:gd name="connsiteX516" fmla="*/ 5900457 w 11218359"/>
                <a:gd name="connsiteY516" fmla="*/ 585921 h 585920"/>
                <a:gd name="connsiteX517" fmla="*/ 5911887 w 11218359"/>
                <a:gd name="connsiteY517" fmla="*/ 585921 h 585920"/>
                <a:gd name="connsiteX518" fmla="*/ 5923317 w 11218359"/>
                <a:gd name="connsiteY518" fmla="*/ 585921 h 585920"/>
                <a:gd name="connsiteX519" fmla="*/ 5934747 w 11218359"/>
                <a:gd name="connsiteY519" fmla="*/ 585921 h 585920"/>
                <a:gd name="connsiteX520" fmla="*/ 5946225 w 11218359"/>
                <a:gd name="connsiteY520" fmla="*/ 585921 h 585920"/>
                <a:gd name="connsiteX521" fmla="*/ 5957655 w 11218359"/>
                <a:gd name="connsiteY521" fmla="*/ 585921 h 585920"/>
                <a:gd name="connsiteX522" fmla="*/ 5969084 w 11218359"/>
                <a:gd name="connsiteY522" fmla="*/ 585921 h 585920"/>
                <a:gd name="connsiteX523" fmla="*/ 5980514 w 11218359"/>
                <a:gd name="connsiteY523" fmla="*/ 585921 h 585920"/>
                <a:gd name="connsiteX524" fmla="*/ 5991944 w 11218359"/>
                <a:gd name="connsiteY524" fmla="*/ 585921 h 585920"/>
                <a:gd name="connsiteX525" fmla="*/ 6003422 w 11218359"/>
                <a:gd name="connsiteY525" fmla="*/ 585921 h 585920"/>
                <a:gd name="connsiteX526" fmla="*/ 6014852 w 11218359"/>
                <a:gd name="connsiteY526" fmla="*/ 585921 h 585920"/>
                <a:gd name="connsiteX527" fmla="*/ 6026282 w 11218359"/>
                <a:gd name="connsiteY527" fmla="*/ 585921 h 585920"/>
                <a:gd name="connsiteX528" fmla="*/ 6037712 w 11218359"/>
                <a:gd name="connsiteY528" fmla="*/ 585921 h 585920"/>
                <a:gd name="connsiteX529" fmla="*/ 6049142 w 11218359"/>
                <a:gd name="connsiteY529" fmla="*/ 585921 h 585920"/>
                <a:gd name="connsiteX530" fmla="*/ 6060620 w 11218359"/>
                <a:gd name="connsiteY530" fmla="*/ 585921 h 585920"/>
                <a:gd name="connsiteX531" fmla="*/ 6072049 w 11218359"/>
                <a:gd name="connsiteY531" fmla="*/ 585921 h 585920"/>
                <a:gd name="connsiteX532" fmla="*/ 6083480 w 11218359"/>
                <a:gd name="connsiteY532" fmla="*/ 585921 h 585920"/>
                <a:gd name="connsiteX533" fmla="*/ 6094910 w 11218359"/>
                <a:gd name="connsiteY533" fmla="*/ 585921 h 585920"/>
                <a:gd name="connsiteX534" fmla="*/ 6106340 w 11218359"/>
                <a:gd name="connsiteY534" fmla="*/ 585921 h 585920"/>
                <a:gd name="connsiteX535" fmla="*/ 6117818 w 11218359"/>
                <a:gd name="connsiteY535" fmla="*/ 585921 h 585920"/>
                <a:gd name="connsiteX536" fmla="*/ 6129247 w 11218359"/>
                <a:gd name="connsiteY536" fmla="*/ 585921 h 585920"/>
                <a:gd name="connsiteX537" fmla="*/ 6140677 w 11218359"/>
                <a:gd name="connsiteY537" fmla="*/ 585921 h 585920"/>
                <a:gd name="connsiteX538" fmla="*/ 6152107 w 11218359"/>
                <a:gd name="connsiteY538" fmla="*/ 585921 h 585920"/>
                <a:gd name="connsiteX539" fmla="*/ 6163537 w 11218359"/>
                <a:gd name="connsiteY539" fmla="*/ 585921 h 585920"/>
                <a:gd name="connsiteX540" fmla="*/ 6175015 w 11218359"/>
                <a:gd name="connsiteY540" fmla="*/ 585921 h 585920"/>
                <a:gd name="connsiteX541" fmla="*/ 6186445 w 11218359"/>
                <a:gd name="connsiteY541" fmla="*/ 585921 h 585920"/>
                <a:gd name="connsiteX542" fmla="*/ 6197875 w 11218359"/>
                <a:gd name="connsiteY542" fmla="*/ 585921 h 585920"/>
                <a:gd name="connsiteX543" fmla="*/ 6209305 w 11218359"/>
                <a:gd name="connsiteY543" fmla="*/ 585921 h 585920"/>
                <a:gd name="connsiteX544" fmla="*/ 6220735 w 11218359"/>
                <a:gd name="connsiteY544" fmla="*/ 585921 h 585920"/>
                <a:gd name="connsiteX545" fmla="*/ 6232212 w 11218359"/>
                <a:gd name="connsiteY545" fmla="*/ 585921 h 585920"/>
                <a:gd name="connsiteX546" fmla="*/ 6243642 w 11218359"/>
                <a:gd name="connsiteY546" fmla="*/ 585921 h 585920"/>
                <a:gd name="connsiteX547" fmla="*/ 6255073 w 11218359"/>
                <a:gd name="connsiteY547" fmla="*/ 585921 h 585920"/>
                <a:gd name="connsiteX548" fmla="*/ 6266503 w 11218359"/>
                <a:gd name="connsiteY548" fmla="*/ 585921 h 585920"/>
                <a:gd name="connsiteX549" fmla="*/ 6277933 w 11218359"/>
                <a:gd name="connsiteY549" fmla="*/ 585921 h 585920"/>
                <a:gd name="connsiteX550" fmla="*/ 6289410 w 11218359"/>
                <a:gd name="connsiteY550" fmla="*/ 585921 h 585920"/>
                <a:gd name="connsiteX551" fmla="*/ 6300840 w 11218359"/>
                <a:gd name="connsiteY551" fmla="*/ 585921 h 585920"/>
                <a:gd name="connsiteX552" fmla="*/ 6312270 w 11218359"/>
                <a:gd name="connsiteY552" fmla="*/ 585921 h 585920"/>
                <a:gd name="connsiteX553" fmla="*/ 6323700 w 11218359"/>
                <a:gd name="connsiteY553" fmla="*/ 585921 h 585920"/>
                <a:gd name="connsiteX554" fmla="*/ 6335130 w 11218359"/>
                <a:gd name="connsiteY554" fmla="*/ 585921 h 585920"/>
                <a:gd name="connsiteX555" fmla="*/ 6346608 w 11218359"/>
                <a:gd name="connsiteY555" fmla="*/ 585921 h 585920"/>
                <a:gd name="connsiteX556" fmla="*/ 6358038 w 11218359"/>
                <a:gd name="connsiteY556" fmla="*/ 585921 h 585920"/>
                <a:gd name="connsiteX557" fmla="*/ 6369468 w 11218359"/>
                <a:gd name="connsiteY557" fmla="*/ 585921 h 585920"/>
                <a:gd name="connsiteX558" fmla="*/ 6380898 w 11218359"/>
                <a:gd name="connsiteY558" fmla="*/ 585921 h 585920"/>
                <a:gd name="connsiteX559" fmla="*/ 6392328 w 11218359"/>
                <a:gd name="connsiteY559" fmla="*/ 585921 h 585920"/>
                <a:gd name="connsiteX560" fmla="*/ 6403805 w 11218359"/>
                <a:gd name="connsiteY560" fmla="*/ 585921 h 585920"/>
                <a:gd name="connsiteX561" fmla="*/ 6415235 w 11218359"/>
                <a:gd name="connsiteY561" fmla="*/ 585921 h 585920"/>
                <a:gd name="connsiteX562" fmla="*/ 6426666 w 11218359"/>
                <a:gd name="connsiteY562" fmla="*/ 585921 h 585920"/>
                <a:gd name="connsiteX563" fmla="*/ 6438096 w 11218359"/>
                <a:gd name="connsiteY563" fmla="*/ 585921 h 585920"/>
                <a:gd name="connsiteX564" fmla="*/ 6449525 w 11218359"/>
                <a:gd name="connsiteY564" fmla="*/ 585921 h 585920"/>
                <a:gd name="connsiteX565" fmla="*/ 6461003 w 11218359"/>
                <a:gd name="connsiteY565" fmla="*/ 585921 h 585920"/>
                <a:gd name="connsiteX566" fmla="*/ 6472433 w 11218359"/>
                <a:gd name="connsiteY566" fmla="*/ 585921 h 585920"/>
                <a:gd name="connsiteX567" fmla="*/ 6483863 w 11218359"/>
                <a:gd name="connsiteY567" fmla="*/ 585921 h 585920"/>
                <a:gd name="connsiteX568" fmla="*/ 6495293 w 11218359"/>
                <a:gd name="connsiteY568" fmla="*/ 585921 h 585920"/>
                <a:gd name="connsiteX569" fmla="*/ 6506723 w 11218359"/>
                <a:gd name="connsiteY569" fmla="*/ 585921 h 585920"/>
                <a:gd name="connsiteX570" fmla="*/ 6518201 w 11218359"/>
                <a:gd name="connsiteY570" fmla="*/ 585921 h 585920"/>
                <a:gd name="connsiteX571" fmla="*/ 6529631 w 11218359"/>
                <a:gd name="connsiteY571" fmla="*/ 585921 h 585920"/>
                <a:gd name="connsiteX572" fmla="*/ 6541061 w 11218359"/>
                <a:gd name="connsiteY572" fmla="*/ 585921 h 585920"/>
                <a:gd name="connsiteX573" fmla="*/ 6552490 w 11218359"/>
                <a:gd name="connsiteY573" fmla="*/ 585921 h 585920"/>
                <a:gd name="connsiteX574" fmla="*/ 6563921 w 11218359"/>
                <a:gd name="connsiteY574" fmla="*/ 585921 h 585920"/>
                <a:gd name="connsiteX575" fmla="*/ 6575398 w 11218359"/>
                <a:gd name="connsiteY575" fmla="*/ 585921 h 585920"/>
                <a:gd name="connsiteX576" fmla="*/ 6586828 w 11218359"/>
                <a:gd name="connsiteY576" fmla="*/ 585921 h 585920"/>
                <a:gd name="connsiteX577" fmla="*/ 6598259 w 11218359"/>
                <a:gd name="connsiteY577" fmla="*/ 585921 h 585920"/>
                <a:gd name="connsiteX578" fmla="*/ 6609688 w 11218359"/>
                <a:gd name="connsiteY578" fmla="*/ 585921 h 585920"/>
                <a:gd name="connsiteX579" fmla="*/ 6621118 w 11218359"/>
                <a:gd name="connsiteY579" fmla="*/ 585921 h 585920"/>
                <a:gd name="connsiteX580" fmla="*/ 6632596 w 11218359"/>
                <a:gd name="connsiteY580" fmla="*/ 585921 h 585920"/>
                <a:gd name="connsiteX581" fmla="*/ 6644026 w 11218359"/>
                <a:gd name="connsiteY581" fmla="*/ 585921 h 585920"/>
                <a:gd name="connsiteX582" fmla="*/ 6655456 w 11218359"/>
                <a:gd name="connsiteY582" fmla="*/ 585921 h 585920"/>
                <a:gd name="connsiteX583" fmla="*/ 6666886 w 11218359"/>
                <a:gd name="connsiteY583" fmla="*/ 585921 h 585920"/>
                <a:gd name="connsiteX584" fmla="*/ 6678316 w 11218359"/>
                <a:gd name="connsiteY584" fmla="*/ 585921 h 585920"/>
                <a:gd name="connsiteX585" fmla="*/ 6689794 w 11218359"/>
                <a:gd name="connsiteY585" fmla="*/ 585921 h 585920"/>
                <a:gd name="connsiteX586" fmla="*/ 6701224 w 11218359"/>
                <a:gd name="connsiteY586" fmla="*/ 585921 h 585920"/>
                <a:gd name="connsiteX587" fmla="*/ 6712653 w 11218359"/>
                <a:gd name="connsiteY587" fmla="*/ 585921 h 585920"/>
                <a:gd name="connsiteX588" fmla="*/ 6724083 w 11218359"/>
                <a:gd name="connsiteY588" fmla="*/ 585921 h 585920"/>
                <a:gd name="connsiteX589" fmla="*/ 6735514 w 11218359"/>
                <a:gd name="connsiteY589" fmla="*/ 585921 h 585920"/>
                <a:gd name="connsiteX590" fmla="*/ 6746944 w 11218359"/>
                <a:gd name="connsiteY590" fmla="*/ 585921 h 585920"/>
                <a:gd name="connsiteX591" fmla="*/ 6758421 w 11218359"/>
                <a:gd name="connsiteY591" fmla="*/ 585921 h 585920"/>
                <a:gd name="connsiteX592" fmla="*/ 6769851 w 11218359"/>
                <a:gd name="connsiteY592" fmla="*/ 585921 h 585920"/>
                <a:gd name="connsiteX593" fmla="*/ 6781281 w 11218359"/>
                <a:gd name="connsiteY593" fmla="*/ 585921 h 585920"/>
                <a:gd name="connsiteX594" fmla="*/ 6792711 w 11218359"/>
                <a:gd name="connsiteY594" fmla="*/ 585921 h 585920"/>
                <a:gd name="connsiteX595" fmla="*/ 6804141 w 11218359"/>
                <a:gd name="connsiteY595" fmla="*/ 585921 h 585920"/>
                <a:gd name="connsiteX596" fmla="*/ 6815619 w 11218359"/>
                <a:gd name="connsiteY596" fmla="*/ 585921 h 585920"/>
                <a:gd name="connsiteX597" fmla="*/ 6827049 w 11218359"/>
                <a:gd name="connsiteY597" fmla="*/ 585921 h 585920"/>
                <a:gd name="connsiteX598" fmla="*/ 6838479 w 11218359"/>
                <a:gd name="connsiteY598" fmla="*/ 585921 h 585920"/>
                <a:gd name="connsiteX599" fmla="*/ 6849909 w 11218359"/>
                <a:gd name="connsiteY599" fmla="*/ 585921 h 585920"/>
                <a:gd name="connsiteX600" fmla="*/ 6861339 w 11218359"/>
                <a:gd name="connsiteY600" fmla="*/ 585921 h 585920"/>
                <a:gd name="connsiteX601" fmla="*/ 6872816 w 11218359"/>
                <a:gd name="connsiteY601" fmla="*/ 585921 h 585920"/>
                <a:gd name="connsiteX602" fmla="*/ 6884246 w 11218359"/>
                <a:gd name="connsiteY602" fmla="*/ 585921 h 585920"/>
                <a:gd name="connsiteX603" fmla="*/ 6895676 w 11218359"/>
                <a:gd name="connsiteY603" fmla="*/ 585921 h 585920"/>
                <a:gd name="connsiteX604" fmla="*/ 6907107 w 11218359"/>
                <a:gd name="connsiteY604" fmla="*/ 585921 h 585920"/>
                <a:gd name="connsiteX605" fmla="*/ 6918537 w 11218359"/>
                <a:gd name="connsiteY605" fmla="*/ 585921 h 585920"/>
                <a:gd name="connsiteX606" fmla="*/ 6930014 w 11218359"/>
                <a:gd name="connsiteY606" fmla="*/ 585921 h 585920"/>
                <a:gd name="connsiteX607" fmla="*/ 6941444 w 11218359"/>
                <a:gd name="connsiteY607" fmla="*/ 585921 h 585920"/>
                <a:gd name="connsiteX608" fmla="*/ 6952874 w 11218359"/>
                <a:gd name="connsiteY608" fmla="*/ 585921 h 585920"/>
                <a:gd name="connsiteX609" fmla="*/ 6964304 w 11218359"/>
                <a:gd name="connsiteY609" fmla="*/ 585921 h 585920"/>
                <a:gd name="connsiteX610" fmla="*/ 6975734 w 11218359"/>
                <a:gd name="connsiteY610" fmla="*/ 585921 h 585920"/>
                <a:gd name="connsiteX611" fmla="*/ 6987212 w 11218359"/>
                <a:gd name="connsiteY611" fmla="*/ 585921 h 585920"/>
                <a:gd name="connsiteX612" fmla="*/ 6998642 w 11218359"/>
                <a:gd name="connsiteY612" fmla="*/ 585921 h 585920"/>
                <a:gd name="connsiteX613" fmla="*/ 7010072 w 11218359"/>
                <a:gd name="connsiteY613" fmla="*/ 585921 h 585920"/>
                <a:gd name="connsiteX614" fmla="*/ 7021502 w 11218359"/>
                <a:gd name="connsiteY614" fmla="*/ 585921 h 585920"/>
                <a:gd name="connsiteX615" fmla="*/ 7032931 w 11218359"/>
                <a:gd name="connsiteY615" fmla="*/ 585921 h 585920"/>
                <a:gd name="connsiteX616" fmla="*/ 7044409 w 11218359"/>
                <a:gd name="connsiteY616" fmla="*/ 585921 h 585920"/>
                <a:gd name="connsiteX617" fmla="*/ 7055839 w 11218359"/>
                <a:gd name="connsiteY617" fmla="*/ 585921 h 585920"/>
                <a:gd name="connsiteX618" fmla="*/ 7067269 w 11218359"/>
                <a:gd name="connsiteY618" fmla="*/ 585921 h 585920"/>
                <a:gd name="connsiteX619" fmla="*/ 7078700 w 11218359"/>
                <a:gd name="connsiteY619" fmla="*/ 585921 h 585920"/>
                <a:gd name="connsiteX620" fmla="*/ 7090129 w 11218359"/>
                <a:gd name="connsiteY620" fmla="*/ 585921 h 585920"/>
                <a:gd name="connsiteX621" fmla="*/ 7101607 w 11218359"/>
                <a:gd name="connsiteY621" fmla="*/ 585921 h 585920"/>
                <a:gd name="connsiteX622" fmla="*/ 7113037 w 11218359"/>
                <a:gd name="connsiteY622" fmla="*/ 585921 h 585920"/>
                <a:gd name="connsiteX623" fmla="*/ 7124467 w 11218359"/>
                <a:gd name="connsiteY623" fmla="*/ 585921 h 585920"/>
                <a:gd name="connsiteX624" fmla="*/ 7135897 w 11218359"/>
                <a:gd name="connsiteY624" fmla="*/ 585921 h 585920"/>
                <a:gd name="connsiteX625" fmla="*/ 7147327 w 11218359"/>
                <a:gd name="connsiteY625" fmla="*/ 585921 h 585920"/>
                <a:gd name="connsiteX626" fmla="*/ 7158805 w 11218359"/>
                <a:gd name="connsiteY626" fmla="*/ 585921 h 585920"/>
                <a:gd name="connsiteX627" fmla="*/ 7170235 w 11218359"/>
                <a:gd name="connsiteY627" fmla="*/ 585921 h 585920"/>
                <a:gd name="connsiteX628" fmla="*/ 7181665 w 11218359"/>
                <a:gd name="connsiteY628" fmla="*/ 585921 h 585920"/>
                <a:gd name="connsiteX629" fmla="*/ 7193094 w 11218359"/>
                <a:gd name="connsiteY629" fmla="*/ 585921 h 585920"/>
                <a:gd name="connsiteX630" fmla="*/ 7204524 w 11218359"/>
                <a:gd name="connsiteY630" fmla="*/ 585921 h 585920"/>
                <a:gd name="connsiteX631" fmla="*/ 7216002 w 11218359"/>
                <a:gd name="connsiteY631" fmla="*/ 585921 h 585920"/>
                <a:gd name="connsiteX632" fmla="*/ 7227432 w 11218359"/>
                <a:gd name="connsiteY632" fmla="*/ 585921 h 585920"/>
                <a:gd name="connsiteX633" fmla="*/ 7238862 w 11218359"/>
                <a:gd name="connsiteY633" fmla="*/ 585921 h 585920"/>
                <a:gd name="connsiteX634" fmla="*/ 7250292 w 11218359"/>
                <a:gd name="connsiteY634" fmla="*/ 585921 h 585920"/>
                <a:gd name="connsiteX635" fmla="*/ 7261722 w 11218359"/>
                <a:gd name="connsiteY635" fmla="*/ 585921 h 585920"/>
                <a:gd name="connsiteX636" fmla="*/ 7273200 w 11218359"/>
                <a:gd name="connsiteY636" fmla="*/ 585921 h 585920"/>
                <a:gd name="connsiteX637" fmla="*/ 7284630 w 11218359"/>
                <a:gd name="connsiteY637" fmla="*/ 585921 h 585920"/>
                <a:gd name="connsiteX638" fmla="*/ 7296060 w 11218359"/>
                <a:gd name="connsiteY638" fmla="*/ 585921 h 585920"/>
                <a:gd name="connsiteX639" fmla="*/ 7307490 w 11218359"/>
                <a:gd name="connsiteY639" fmla="*/ 585921 h 585920"/>
                <a:gd name="connsiteX640" fmla="*/ 7318920 w 11218359"/>
                <a:gd name="connsiteY640" fmla="*/ 585921 h 585920"/>
                <a:gd name="connsiteX641" fmla="*/ 7330398 w 11218359"/>
                <a:gd name="connsiteY641" fmla="*/ 585921 h 585920"/>
                <a:gd name="connsiteX642" fmla="*/ 7341828 w 11218359"/>
                <a:gd name="connsiteY642" fmla="*/ 585921 h 585920"/>
                <a:gd name="connsiteX643" fmla="*/ 7353257 w 11218359"/>
                <a:gd name="connsiteY643" fmla="*/ 585921 h 585920"/>
                <a:gd name="connsiteX644" fmla="*/ 7364687 w 11218359"/>
                <a:gd name="connsiteY644" fmla="*/ 585921 h 585920"/>
                <a:gd name="connsiteX645" fmla="*/ 7376117 w 11218359"/>
                <a:gd name="connsiteY645" fmla="*/ 585921 h 585920"/>
                <a:gd name="connsiteX646" fmla="*/ 7387595 w 11218359"/>
                <a:gd name="connsiteY646" fmla="*/ 585921 h 585920"/>
                <a:gd name="connsiteX647" fmla="*/ 7399025 w 11218359"/>
                <a:gd name="connsiteY647" fmla="*/ 585921 h 585920"/>
                <a:gd name="connsiteX648" fmla="*/ 7410455 w 11218359"/>
                <a:gd name="connsiteY648" fmla="*/ 585921 h 585920"/>
                <a:gd name="connsiteX649" fmla="*/ 7421885 w 11218359"/>
                <a:gd name="connsiteY649" fmla="*/ 585921 h 585920"/>
                <a:gd name="connsiteX650" fmla="*/ 7433315 w 11218359"/>
                <a:gd name="connsiteY650" fmla="*/ 585921 h 585920"/>
                <a:gd name="connsiteX651" fmla="*/ 7444793 w 11218359"/>
                <a:gd name="connsiteY651" fmla="*/ 585921 h 585920"/>
                <a:gd name="connsiteX652" fmla="*/ 7456222 w 11218359"/>
                <a:gd name="connsiteY652" fmla="*/ 585921 h 585920"/>
                <a:gd name="connsiteX653" fmla="*/ 7467653 w 11218359"/>
                <a:gd name="connsiteY653" fmla="*/ 585921 h 585920"/>
                <a:gd name="connsiteX654" fmla="*/ 7479083 w 11218359"/>
                <a:gd name="connsiteY654" fmla="*/ 585921 h 585920"/>
                <a:gd name="connsiteX655" fmla="*/ 7490513 w 11218359"/>
                <a:gd name="connsiteY655" fmla="*/ 585921 h 585920"/>
                <a:gd name="connsiteX656" fmla="*/ 7501990 w 11218359"/>
                <a:gd name="connsiteY656" fmla="*/ 585921 h 585920"/>
                <a:gd name="connsiteX657" fmla="*/ 7513420 w 11218359"/>
                <a:gd name="connsiteY657" fmla="*/ 585921 h 585920"/>
                <a:gd name="connsiteX658" fmla="*/ 7524850 w 11218359"/>
                <a:gd name="connsiteY658" fmla="*/ 585921 h 585920"/>
                <a:gd name="connsiteX659" fmla="*/ 7536280 w 11218359"/>
                <a:gd name="connsiteY659" fmla="*/ 585921 h 585920"/>
                <a:gd name="connsiteX660" fmla="*/ 7547710 w 11218359"/>
                <a:gd name="connsiteY660" fmla="*/ 585921 h 585920"/>
                <a:gd name="connsiteX661" fmla="*/ 7559188 w 11218359"/>
                <a:gd name="connsiteY661" fmla="*/ 585921 h 585920"/>
                <a:gd name="connsiteX662" fmla="*/ 7570618 w 11218359"/>
                <a:gd name="connsiteY662" fmla="*/ 585921 h 585920"/>
                <a:gd name="connsiteX663" fmla="*/ 7582048 w 11218359"/>
                <a:gd name="connsiteY663" fmla="*/ 585921 h 585920"/>
                <a:gd name="connsiteX664" fmla="*/ 7593478 w 11218359"/>
                <a:gd name="connsiteY664" fmla="*/ 585921 h 585920"/>
                <a:gd name="connsiteX665" fmla="*/ 7604908 w 11218359"/>
                <a:gd name="connsiteY665" fmla="*/ 585921 h 585920"/>
                <a:gd name="connsiteX666" fmla="*/ 7616385 w 11218359"/>
                <a:gd name="connsiteY666" fmla="*/ 585921 h 585920"/>
                <a:gd name="connsiteX667" fmla="*/ 7627815 w 11218359"/>
                <a:gd name="connsiteY667" fmla="*/ 585921 h 585920"/>
                <a:gd name="connsiteX668" fmla="*/ 7639246 w 11218359"/>
                <a:gd name="connsiteY668" fmla="*/ 585921 h 585920"/>
                <a:gd name="connsiteX669" fmla="*/ 7650676 w 11218359"/>
                <a:gd name="connsiteY669" fmla="*/ 585921 h 585920"/>
                <a:gd name="connsiteX670" fmla="*/ 7662106 w 11218359"/>
                <a:gd name="connsiteY670" fmla="*/ 585921 h 585920"/>
                <a:gd name="connsiteX671" fmla="*/ 7673583 w 11218359"/>
                <a:gd name="connsiteY671" fmla="*/ 585921 h 585920"/>
                <a:gd name="connsiteX672" fmla="*/ 7685013 w 11218359"/>
                <a:gd name="connsiteY672" fmla="*/ 585921 h 585920"/>
                <a:gd name="connsiteX673" fmla="*/ 7696443 w 11218359"/>
                <a:gd name="connsiteY673" fmla="*/ 585921 h 585920"/>
                <a:gd name="connsiteX674" fmla="*/ 7707873 w 11218359"/>
                <a:gd name="connsiteY674" fmla="*/ 585921 h 585920"/>
                <a:gd name="connsiteX675" fmla="*/ 7719303 w 11218359"/>
                <a:gd name="connsiteY675" fmla="*/ 585921 h 585920"/>
                <a:gd name="connsiteX676" fmla="*/ 7730733 w 11218359"/>
                <a:gd name="connsiteY676" fmla="*/ 585921 h 585920"/>
                <a:gd name="connsiteX677" fmla="*/ 7742211 w 11218359"/>
                <a:gd name="connsiteY677" fmla="*/ 585921 h 585920"/>
                <a:gd name="connsiteX678" fmla="*/ 7753641 w 11218359"/>
                <a:gd name="connsiteY678" fmla="*/ 585921 h 585920"/>
                <a:gd name="connsiteX679" fmla="*/ 7765071 w 11218359"/>
                <a:gd name="connsiteY679" fmla="*/ 585921 h 585920"/>
                <a:gd name="connsiteX680" fmla="*/ 7776501 w 11218359"/>
                <a:gd name="connsiteY680" fmla="*/ 585921 h 585920"/>
                <a:gd name="connsiteX681" fmla="*/ 7787931 w 11218359"/>
                <a:gd name="connsiteY681" fmla="*/ 585921 h 585920"/>
                <a:gd name="connsiteX682" fmla="*/ 7799408 w 11218359"/>
                <a:gd name="connsiteY682" fmla="*/ 585921 h 585920"/>
                <a:gd name="connsiteX683" fmla="*/ 7810839 w 11218359"/>
                <a:gd name="connsiteY683" fmla="*/ 585921 h 585920"/>
                <a:gd name="connsiteX684" fmla="*/ 7822268 w 11218359"/>
                <a:gd name="connsiteY684" fmla="*/ 585921 h 585920"/>
                <a:gd name="connsiteX685" fmla="*/ 7833698 w 11218359"/>
                <a:gd name="connsiteY685" fmla="*/ 585921 h 585920"/>
                <a:gd name="connsiteX686" fmla="*/ 7845128 w 11218359"/>
                <a:gd name="connsiteY686" fmla="*/ 585921 h 585920"/>
                <a:gd name="connsiteX687" fmla="*/ 7856606 w 11218359"/>
                <a:gd name="connsiteY687" fmla="*/ 585921 h 585920"/>
                <a:gd name="connsiteX688" fmla="*/ 7868036 w 11218359"/>
                <a:gd name="connsiteY688" fmla="*/ 585921 h 585920"/>
                <a:gd name="connsiteX689" fmla="*/ 7879466 w 11218359"/>
                <a:gd name="connsiteY689" fmla="*/ 585921 h 585920"/>
                <a:gd name="connsiteX690" fmla="*/ 7890896 w 11218359"/>
                <a:gd name="connsiteY690" fmla="*/ 585921 h 585920"/>
                <a:gd name="connsiteX691" fmla="*/ 7902326 w 11218359"/>
                <a:gd name="connsiteY691" fmla="*/ 585921 h 585920"/>
                <a:gd name="connsiteX692" fmla="*/ 7913804 w 11218359"/>
                <a:gd name="connsiteY692" fmla="*/ 585921 h 585920"/>
                <a:gd name="connsiteX693" fmla="*/ 7925234 w 11218359"/>
                <a:gd name="connsiteY693" fmla="*/ 585921 h 585920"/>
                <a:gd name="connsiteX694" fmla="*/ 7936663 w 11218359"/>
                <a:gd name="connsiteY694" fmla="*/ 585921 h 585920"/>
                <a:gd name="connsiteX695" fmla="*/ 7948094 w 11218359"/>
                <a:gd name="connsiteY695" fmla="*/ 585921 h 585920"/>
                <a:gd name="connsiteX696" fmla="*/ 7959524 w 11218359"/>
                <a:gd name="connsiteY696" fmla="*/ 585921 h 585920"/>
                <a:gd name="connsiteX697" fmla="*/ 7971001 w 11218359"/>
                <a:gd name="connsiteY697" fmla="*/ 585921 h 585920"/>
                <a:gd name="connsiteX698" fmla="*/ 7982431 w 11218359"/>
                <a:gd name="connsiteY698" fmla="*/ 585921 h 585920"/>
                <a:gd name="connsiteX699" fmla="*/ 7993861 w 11218359"/>
                <a:gd name="connsiteY699" fmla="*/ 585921 h 585920"/>
                <a:gd name="connsiteX700" fmla="*/ 8005291 w 11218359"/>
                <a:gd name="connsiteY700" fmla="*/ 585921 h 585920"/>
                <a:gd name="connsiteX701" fmla="*/ 8016721 w 11218359"/>
                <a:gd name="connsiteY701" fmla="*/ 585921 h 585920"/>
                <a:gd name="connsiteX702" fmla="*/ 8028199 w 11218359"/>
                <a:gd name="connsiteY702" fmla="*/ 585921 h 585920"/>
                <a:gd name="connsiteX703" fmla="*/ 8039629 w 11218359"/>
                <a:gd name="connsiteY703" fmla="*/ 585921 h 585920"/>
                <a:gd name="connsiteX704" fmla="*/ 8051059 w 11218359"/>
                <a:gd name="connsiteY704" fmla="*/ 585921 h 585920"/>
                <a:gd name="connsiteX705" fmla="*/ 8062489 w 11218359"/>
                <a:gd name="connsiteY705" fmla="*/ 585921 h 585920"/>
                <a:gd name="connsiteX706" fmla="*/ 8073919 w 11218359"/>
                <a:gd name="connsiteY706" fmla="*/ 585921 h 585920"/>
                <a:gd name="connsiteX707" fmla="*/ 8085396 w 11218359"/>
                <a:gd name="connsiteY707" fmla="*/ 585921 h 585920"/>
                <a:gd name="connsiteX708" fmla="*/ 8096826 w 11218359"/>
                <a:gd name="connsiteY708" fmla="*/ 585921 h 585920"/>
                <a:gd name="connsiteX709" fmla="*/ 8108256 w 11218359"/>
                <a:gd name="connsiteY709" fmla="*/ 585921 h 585920"/>
                <a:gd name="connsiteX710" fmla="*/ 8119687 w 11218359"/>
                <a:gd name="connsiteY710" fmla="*/ 585921 h 585920"/>
                <a:gd name="connsiteX711" fmla="*/ 8131117 w 11218359"/>
                <a:gd name="connsiteY711" fmla="*/ 585921 h 585920"/>
                <a:gd name="connsiteX712" fmla="*/ 8142594 w 11218359"/>
                <a:gd name="connsiteY712" fmla="*/ 585921 h 585920"/>
                <a:gd name="connsiteX713" fmla="*/ 8154024 w 11218359"/>
                <a:gd name="connsiteY713" fmla="*/ 585921 h 585920"/>
                <a:gd name="connsiteX714" fmla="*/ 8165454 w 11218359"/>
                <a:gd name="connsiteY714" fmla="*/ 585921 h 585920"/>
                <a:gd name="connsiteX715" fmla="*/ 8176884 w 11218359"/>
                <a:gd name="connsiteY715" fmla="*/ 585921 h 585920"/>
                <a:gd name="connsiteX716" fmla="*/ 8188314 w 11218359"/>
                <a:gd name="connsiteY716" fmla="*/ 585921 h 585920"/>
                <a:gd name="connsiteX717" fmla="*/ 8199792 w 11218359"/>
                <a:gd name="connsiteY717" fmla="*/ 585921 h 585920"/>
                <a:gd name="connsiteX718" fmla="*/ 8211222 w 11218359"/>
                <a:gd name="connsiteY718" fmla="*/ 585921 h 585920"/>
                <a:gd name="connsiteX719" fmla="*/ 8222652 w 11218359"/>
                <a:gd name="connsiteY719" fmla="*/ 585921 h 585920"/>
                <a:gd name="connsiteX720" fmla="*/ 8234082 w 11218359"/>
                <a:gd name="connsiteY720" fmla="*/ 585921 h 585920"/>
                <a:gd name="connsiteX721" fmla="*/ 8245512 w 11218359"/>
                <a:gd name="connsiteY721" fmla="*/ 585921 h 585920"/>
                <a:gd name="connsiteX722" fmla="*/ 8256989 w 11218359"/>
                <a:gd name="connsiteY722" fmla="*/ 585921 h 585920"/>
                <a:gd name="connsiteX723" fmla="*/ 8268419 w 11218359"/>
                <a:gd name="connsiteY723" fmla="*/ 585921 h 585920"/>
                <a:gd name="connsiteX724" fmla="*/ 8279850 w 11218359"/>
                <a:gd name="connsiteY724" fmla="*/ 585921 h 585920"/>
                <a:gd name="connsiteX725" fmla="*/ 8291280 w 11218359"/>
                <a:gd name="connsiteY725" fmla="*/ 585921 h 585920"/>
                <a:gd name="connsiteX726" fmla="*/ 8302709 w 11218359"/>
                <a:gd name="connsiteY726" fmla="*/ 585921 h 585920"/>
                <a:gd name="connsiteX727" fmla="*/ 8314187 w 11218359"/>
                <a:gd name="connsiteY727" fmla="*/ 585921 h 585920"/>
                <a:gd name="connsiteX728" fmla="*/ 8325617 w 11218359"/>
                <a:gd name="connsiteY728" fmla="*/ 585921 h 585920"/>
                <a:gd name="connsiteX729" fmla="*/ 8337047 w 11218359"/>
                <a:gd name="connsiteY729" fmla="*/ 585921 h 585920"/>
                <a:gd name="connsiteX730" fmla="*/ 8348477 w 11218359"/>
                <a:gd name="connsiteY730" fmla="*/ 585921 h 585920"/>
                <a:gd name="connsiteX731" fmla="*/ 8359907 w 11218359"/>
                <a:gd name="connsiteY731" fmla="*/ 585921 h 585920"/>
                <a:gd name="connsiteX732" fmla="*/ 8371385 w 11218359"/>
                <a:gd name="connsiteY732" fmla="*/ 585921 h 585920"/>
                <a:gd name="connsiteX733" fmla="*/ 8382815 w 11218359"/>
                <a:gd name="connsiteY733" fmla="*/ 585921 h 585920"/>
                <a:gd name="connsiteX734" fmla="*/ 8394245 w 11218359"/>
                <a:gd name="connsiteY734" fmla="*/ 585921 h 585920"/>
                <a:gd name="connsiteX735" fmla="*/ 8405674 w 11218359"/>
                <a:gd name="connsiteY735" fmla="*/ 585921 h 585920"/>
                <a:gd name="connsiteX736" fmla="*/ 8417104 w 11218359"/>
                <a:gd name="connsiteY736" fmla="*/ 585921 h 585920"/>
                <a:gd name="connsiteX737" fmla="*/ 8428582 w 11218359"/>
                <a:gd name="connsiteY737" fmla="*/ 585921 h 585920"/>
                <a:gd name="connsiteX738" fmla="*/ 8440012 w 11218359"/>
                <a:gd name="connsiteY738" fmla="*/ 585921 h 585920"/>
                <a:gd name="connsiteX739" fmla="*/ 8451442 w 11218359"/>
                <a:gd name="connsiteY739" fmla="*/ 585921 h 585920"/>
                <a:gd name="connsiteX740" fmla="*/ 8462872 w 11218359"/>
                <a:gd name="connsiteY740" fmla="*/ 585921 h 585920"/>
                <a:gd name="connsiteX741" fmla="*/ 8474302 w 11218359"/>
                <a:gd name="connsiteY741" fmla="*/ 585921 h 585920"/>
                <a:gd name="connsiteX742" fmla="*/ 8485780 w 11218359"/>
                <a:gd name="connsiteY742" fmla="*/ 585921 h 585920"/>
                <a:gd name="connsiteX743" fmla="*/ 8497210 w 11218359"/>
                <a:gd name="connsiteY743" fmla="*/ 585921 h 585920"/>
                <a:gd name="connsiteX744" fmla="*/ 8508640 w 11218359"/>
                <a:gd name="connsiteY744" fmla="*/ 585921 h 585920"/>
                <a:gd name="connsiteX745" fmla="*/ 8520069 w 11218359"/>
                <a:gd name="connsiteY745" fmla="*/ 585921 h 585920"/>
                <a:gd name="connsiteX746" fmla="*/ 8531500 w 11218359"/>
                <a:gd name="connsiteY746" fmla="*/ 585921 h 585920"/>
                <a:gd name="connsiteX747" fmla="*/ 8542977 w 11218359"/>
                <a:gd name="connsiteY747" fmla="*/ 585921 h 585920"/>
                <a:gd name="connsiteX748" fmla="*/ 8554407 w 11218359"/>
                <a:gd name="connsiteY748" fmla="*/ 585921 h 585920"/>
                <a:gd name="connsiteX749" fmla="*/ 8565837 w 11218359"/>
                <a:gd name="connsiteY749" fmla="*/ 585921 h 585920"/>
                <a:gd name="connsiteX750" fmla="*/ 8577267 w 11218359"/>
                <a:gd name="connsiteY750" fmla="*/ 585921 h 585920"/>
                <a:gd name="connsiteX751" fmla="*/ 8588697 w 11218359"/>
                <a:gd name="connsiteY751" fmla="*/ 585921 h 585920"/>
                <a:gd name="connsiteX752" fmla="*/ 8600175 w 11218359"/>
                <a:gd name="connsiteY752" fmla="*/ 585921 h 585920"/>
                <a:gd name="connsiteX753" fmla="*/ 8611605 w 11218359"/>
                <a:gd name="connsiteY753" fmla="*/ 585921 h 585920"/>
                <a:gd name="connsiteX754" fmla="*/ 8623035 w 11218359"/>
                <a:gd name="connsiteY754" fmla="*/ 585921 h 585920"/>
                <a:gd name="connsiteX755" fmla="*/ 8634465 w 11218359"/>
                <a:gd name="connsiteY755" fmla="*/ 585921 h 585920"/>
                <a:gd name="connsiteX756" fmla="*/ 8645895 w 11218359"/>
                <a:gd name="connsiteY756" fmla="*/ 585921 h 585920"/>
                <a:gd name="connsiteX757" fmla="*/ 8657373 w 11218359"/>
                <a:gd name="connsiteY757" fmla="*/ 585921 h 585920"/>
                <a:gd name="connsiteX758" fmla="*/ 8668802 w 11218359"/>
                <a:gd name="connsiteY758" fmla="*/ 585921 h 585920"/>
                <a:gd name="connsiteX759" fmla="*/ 8680232 w 11218359"/>
                <a:gd name="connsiteY759" fmla="*/ 585921 h 585920"/>
                <a:gd name="connsiteX760" fmla="*/ 8691662 w 11218359"/>
                <a:gd name="connsiteY760" fmla="*/ 585921 h 585920"/>
                <a:gd name="connsiteX761" fmla="*/ 8703093 w 11218359"/>
                <a:gd name="connsiteY761" fmla="*/ 585921 h 585920"/>
                <a:gd name="connsiteX762" fmla="*/ 8714570 w 11218359"/>
                <a:gd name="connsiteY762" fmla="*/ 585921 h 585920"/>
                <a:gd name="connsiteX763" fmla="*/ 8726000 w 11218359"/>
                <a:gd name="connsiteY763" fmla="*/ 585921 h 585920"/>
                <a:gd name="connsiteX764" fmla="*/ 8737430 w 11218359"/>
                <a:gd name="connsiteY764" fmla="*/ 585921 h 585920"/>
                <a:gd name="connsiteX765" fmla="*/ 8748860 w 11218359"/>
                <a:gd name="connsiteY765" fmla="*/ 585921 h 585920"/>
                <a:gd name="connsiteX766" fmla="*/ 8760290 w 11218359"/>
                <a:gd name="connsiteY766" fmla="*/ 585921 h 585920"/>
                <a:gd name="connsiteX767" fmla="*/ 8771768 w 11218359"/>
                <a:gd name="connsiteY767" fmla="*/ 585921 h 585920"/>
                <a:gd name="connsiteX768" fmla="*/ 8783198 w 11218359"/>
                <a:gd name="connsiteY768" fmla="*/ 585921 h 585920"/>
                <a:gd name="connsiteX769" fmla="*/ 8794628 w 11218359"/>
                <a:gd name="connsiteY769" fmla="*/ 585921 h 585920"/>
                <a:gd name="connsiteX770" fmla="*/ 8806058 w 11218359"/>
                <a:gd name="connsiteY770" fmla="*/ 585921 h 585920"/>
                <a:gd name="connsiteX771" fmla="*/ 8817488 w 11218359"/>
                <a:gd name="connsiteY771" fmla="*/ 585921 h 585920"/>
                <a:gd name="connsiteX772" fmla="*/ 8828918 w 11218359"/>
                <a:gd name="connsiteY772" fmla="*/ 585921 h 585920"/>
                <a:gd name="connsiteX773" fmla="*/ 8840395 w 11218359"/>
                <a:gd name="connsiteY773" fmla="*/ 585921 h 585920"/>
                <a:gd name="connsiteX774" fmla="*/ 8851825 w 11218359"/>
                <a:gd name="connsiteY774" fmla="*/ 585921 h 585920"/>
                <a:gd name="connsiteX775" fmla="*/ 8863256 w 11218359"/>
                <a:gd name="connsiteY775" fmla="*/ 585921 h 585920"/>
                <a:gd name="connsiteX776" fmla="*/ 8874686 w 11218359"/>
                <a:gd name="connsiteY776" fmla="*/ 585921 h 585920"/>
                <a:gd name="connsiteX777" fmla="*/ 8886115 w 11218359"/>
                <a:gd name="connsiteY777" fmla="*/ 585921 h 585920"/>
                <a:gd name="connsiteX778" fmla="*/ 8897593 w 11218359"/>
                <a:gd name="connsiteY778" fmla="*/ 585921 h 585920"/>
                <a:gd name="connsiteX779" fmla="*/ 8909022 w 11218359"/>
                <a:gd name="connsiteY779" fmla="*/ 585921 h 585920"/>
                <a:gd name="connsiteX780" fmla="*/ 8920453 w 11218359"/>
                <a:gd name="connsiteY780" fmla="*/ 585921 h 585920"/>
                <a:gd name="connsiteX781" fmla="*/ 8931883 w 11218359"/>
                <a:gd name="connsiteY781" fmla="*/ 585921 h 585920"/>
                <a:gd name="connsiteX782" fmla="*/ 8943313 w 11218359"/>
                <a:gd name="connsiteY782" fmla="*/ 585921 h 585920"/>
                <a:gd name="connsiteX783" fmla="*/ 8954791 w 11218359"/>
                <a:gd name="connsiteY783" fmla="*/ 585921 h 585920"/>
                <a:gd name="connsiteX784" fmla="*/ 8966220 w 11218359"/>
                <a:gd name="connsiteY784" fmla="*/ 585921 h 585920"/>
                <a:gd name="connsiteX785" fmla="*/ 8977651 w 11218359"/>
                <a:gd name="connsiteY785" fmla="*/ 585921 h 585920"/>
                <a:gd name="connsiteX786" fmla="*/ 8989080 w 11218359"/>
                <a:gd name="connsiteY786" fmla="*/ 585921 h 585920"/>
                <a:gd name="connsiteX787" fmla="*/ 9000511 w 11218359"/>
                <a:gd name="connsiteY787" fmla="*/ 585921 h 585920"/>
                <a:gd name="connsiteX788" fmla="*/ 9011988 w 11218359"/>
                <a:gd name="connsiteY788" fmla="*/ 585921 h 585920"/>
                <a:gd name="connsiteX789" fmla="*/ 9023418 w 11218359"/>
                <a:gd name="connsiteY789" fmla="*/ 585921 h 585920"/>
                <a:gd name="connsiteX790" fmla="*/ 9034849 w 11218359"/>
                <a:gd name="connsiteY790" fmla="*/ 585921 h 585920"/>
                <a:gd name="connsiteX791" fmla="*/ 9046278 w 11218359"/>
                <a:gd name="connsiteY791" fmla="*/ 585921 h 585920"/>
                <a:gd name="connsiteX792" fmla="*/ 9057709 w 11218359"/>
                <a:gd name="connsiteY792" fmla="*/ 585921 h 585920"/>
                <a:gd name="connsiteX793" fmla="*/ 9069186 w 11218359"/>
                <a:gd name="connsiteY793" fmla="*/ 585921 h 585920"/>
                <a:gd name="connsiteX794" fmla="*/ 9080615 w 11218359"/>
                <a:gd name="connsiteY794" fmla="*/ 585921 h 585920"/>
                <a:gd name="connsiteX795" fmla="*/ 9092046 w 11218359"/>
                <a:gd name="connsiteY795" fmla="*/ 585921 h 585920"/>
                <a:gd name="connsiteX796" fmla="*/ 9103476 w 11218359"/>
                <a:gd name="connsiteY796" fmla="*/ 585921 h 585920"/>
                <a:gd name="connsiteX797" fmla="*/ 9114906 w 11218359"/>
                <a:gd name="connsiteY797" fmla="*/ 585921 h 585920"/>
                <a:gd name="connsiteX798" fmla="*/ 9126384 w 11218359"/>
                <a:gd name="connsiteY798" fmla="*/ 585921 h 585920"/>
                <a:gd name="connsiteX799" fmla="*/ 9137813 w 11218359"/>
                <a:gd name="connsiteY799" fmla="*/ 585921 h 585920"/>
                <a:gd name="connsiteX800" fmla="*/ 9149244 w 11218359"/>
                <a:gd name="connsiteY800" fmla="*/ 585921 h 585920"/>
                <a:gd name="connsiteX801" fmla="*/ 9160673 w 11218359"/>
                <a:gd name="connsiteY801" fmla="*/ 585921 h 585920"/>
                <a:gd name="connsiteX802" fmla="*/ 9172104 w 11218359"/>
                <a:gd name="connsiteY802" fmla="*/ 585921 h 585920"/>
                <a:gd name="connsiteX803" fmla="*/ 9183581 w 11218359"/>
                <a:gd name="connsiteY803" fmla="*/ 585921 h 585920"/>
                <a:gd name="connsiteX804" fmla="*/ 9195011 w 11218359"/>
                <a:gd name="connsiteY804" fmla="*/ 585921 h 585920"/>
                <a:gd name="connsiteX805" fmla="*/ 9206442 w 11218359"/>
                <a:gd name="connsiteY805" fmla="*/ 585921 h 585920"/>
                <a:gd name="connsiteX806" fmla="*/ 9217871 w 11218359"/>
                <a:gd name="connsiteY806" fmla="*/ 585921 h 585920"/>
                <a:gd name="connsiteX807" fmla="*/ 9229301 w 11218359"/>
                <a:gd name="connsiteY807" fmla="*/ 585921 h 585920"/>
                <a:gd name="connsiteX808" fmla="*/ 9240779 w 11218359"/>
                <a:gd name="connsiteY808" fmla="*/ 585921 h 585920"/>
                <a:gd name="connsiteX809" fmla="*/ 9252209 w 11218359"/>
                <a:gd name="connsiteY809" fmla="*/ 585921 h 585920"/>
                <a:gd name="connsiteX810" fmla="*/ 9263639 w 11218359"/>
                <a:gd name="connsiteY810" fmla="*/ 585921 h 585920"/>
                <a:gd name="connsiteX811" fmla="*/ 9275069 w 11218359"/>
                <a:gd name="connsiteY811" fmla="*/ 585921 h 585920"/>
                <a:gd name="connsiteX812" fmla="*/ 9286498 w 11218359"/>
                <a:gd name="connsiteY812" fmla="*/ 585921 h 585920"/>
                <a:gd name="connsiteX813" fmla="*/ 9297977 w 11218359"/>
                <a:gd name="connsiteY813" fmla="*/ 585921 h 585920"/>
                <a:gd name="connsiteX814" fmla="*/ 9309406 w 11218359"/>
                <a:gd name="connsiteY814" fmla="*/ 585921 h 585920"/>
                <a:gd name="connsiteX815" fmla="*/ 9320837 w 11218359"/>
                <a:gd name="connsiteY815" fmla="*/ 585921 h 585920"/>
                <a:gd name="connsiteX816" fmla="*/ 9332266 w 11218359"/>
                <a:gd name="connsiteY816" fmla="*/ 585921 h 585920"/>
                <a:gd name="connsiteX817" fmla="*/ 9343696 w 11218359"/>
                <a:gd name="connsiteY817" fmla="*/ 585921 h 585920"/>
                <a:gd name="connsiteX818" fmla="*/ 9355174 w 11218359"/>
                <a:gd name="connsiteY818" fmla="*/ 585921 h 585920"/>
                <a:gd name="connsiteX819" fmla="*/ 9366604 w 11218359"/>
                <a:gd name="connsiteY819" fmla="*/ 585921 h 585920"/>
                <a:gd name="connsiteX820" fmla="*/ 9378035 w 11218359"/>
                <a:gd name="connsiteY820" fmla="*/ 585921 h 585920"/>
                <a:gd name="connsiteX821" fmla="*/ 9389464 w 11218359"/>
                <a:gd name="connsiteY821" fmla="*/ 585921 h 585920"/>
                <a:gd name="connsiteX822" fmla="*/ 9400894 w 11218359"/>
                <a:gd name="connsiteY822" fmla="*/ 585921 h 585920"/>
                <a:gd name="connsiteX823" fmla="*/ 9412372 w 11218359"/>
                <a:gd name="connsiteY823" fmla="*/ 585921 h 585920"/>
                <a:gd name="connsiteX824" fmla="*/ 9423802 w 11218359"/>
                <a:gd name="connsiteY824" fmla="*/ 585921 h 585920"/>
                <a:gd name="connsiteX825" fmla="*/ 9435232 w 11218359"/>
                <a:gd name="connsiteY825" fmla="*/ 585921 h 585920"/>
                <a:gd name="connsiteX826" fmla="*/ 9446662 w 11218359"/>
                <a:gd name="connsiteY826" fmla="*/ 585921 h 585920"/>
                <a:gd name="connsiteX827" fmla="*/ 9458091 w 11218359"/>
                <a:gd name="connsiteY827" fmla="*/ 585921 h 585920"/>
                <a:gd name="connsiteX828" fmla="*/ 9469570 w 11218359"/>
                <a:gd name="connsiteY828" fmla="*/ 585921 h 585920"/>
                <a:gd name="connsiteX829" fmla="*/ 9480999 w 11218359"/>
                <a:gd name="connsiteY829" fmla="*/ 585921 h 585920"/>
                <a:gd name="connsiteX830" fmla="*/ 9492429 w 11218359"/>
                <a:gd name="connsiteY830" fmla="*/ 585921 h 585920"/>
                <a:gd name="connsiteX831" fmla="*/ 9503859 w 11218359"/>
                <a:gd name="connsiteY831" fmla="*/ 585921 h 585920"/>
                <a:gd name="connsiteX832" fmla="*/ 9515289 w 11218359"/>
                <a:gd name="connsiteY832" fmla="*/ 585921 h 585920"/>
                <a:gd name="connsiteX833" fmla="*/ 9526767 w 11218359"/>
                <a:gd name="connsiteY833" fmla="*/ 585921 h 585920"/>
                <a:gd name="connsiteX834" fmla="*/ 9538197 w 11218359"/>
                <a:gd name="connsiteY834" fmla="*/ 585921 h 585920"/>
                <a:gd name="connsiteX835" fmla="*/ 9549626 w 11218359"/>
                <a:gd name="connsiteY835" fmla="*/ 585921 h 585920"/>
                <a:gd name="connsiteX836" fmla="*/ 9561057 w 11218359"/>
                <a:gd name="connsiteY836" fmla="*/ 585921 h 585920"/>
                <a:gd name="connsiteX837" fmla="*/ 9572487 w 11218359"/>
                <a:gd name="connsiteY837" fmla="*/ 585921 h 585920"/>
                <a:gd name="connsiteX838" fmla="*/ 9583965 w 11218359"/>
                <a:gd name="connsiteY838" fmla="*/ 585921 h 585920"/>
                <a:gd name="connsiteX839" fmla="*/ 9595395 w 11218359"/>
                <a:gd name="connsiteY839" fmla="*/ 585921 h 585920"/>
                <a:gd name="connsiteX840" fmla="*/ 9606824 w 11218359"/>
                <a:gd name="connsiteY840" fmla="*/ 585921 h 585920"/>
                <a:gd name="connsiteX841" fmla="*/ 9618255 w 11218359"/>
                <a:gd name="connsiteY841" fmla="*/ 585921 h 585920"/>
                <a:gd name="connsiteX842" fmla="*/ 9629684 w 11218359"/>
                <a:gd name="connsiteY842" fmla="*/ 585921 h 585920"/>
                <a:gd name="connsiteX843" fmla="*/ 9641163 w 11218359"/>
                <a:gd name="connsiteY843" fmla="*/ 585921 h 585920"/>
                <a:gd name="connsiteX844" fmla="*/ 9652592 w 11218359"/>
                <a:gd name="connsiteY844" fmla="*/ 585921 h 585920"/>
                <a:gd name="connsiteX845" fmla="*/ 9664022 w 11218359"/>
                <a:gd name="connsiteY845" fmla="*/ 585921 h 585920"/>
                <a:gd name="connsiteX846" fmla="*/ 9675452 w 11218359"/>
                <a:gd name="connsiteY846" fmla="*/ 585921 h 585920"/>
                <a:gd name="connsiteX847" fmla="*/ 9686882 w 11218359"/>
                <a:gd name="connsiteY847" fmla="*/ 585921 h 585920"/>
                <a:gd name="connsiteX848" fmla="*/ 9698360 w 11218359"/>
                <a:gd name="connsiteY848" fmla="*/ 585921 h 585920"/>
                <a:gd name="connsiteX849" fmla="*/ 9709790 w 11218359"/>
                <a:gd name="connsiteY849" fmla="*/ 585921 h 585920"/>
                <a:gd name="connsiteX850" fmla="*/ 9721219 w 11218359"/>
                <a:gd name="connsiteY850" fmla="*/ 585921 h 585920"/>
                <a:gd name="connsiteX851" fmla="*/ 9732650 w 11218359"/>
                <a:gd name="connsiteY851" fmla="*/ 585921 h 585920"/>
                <a:gd name="connsiteX852" fmla="*/ 9744080 w 11218359"/>
                <a:gd name="connsiteY852" fmla="*/ 585921 h 585920"/>
                <a:gd name="connsiteX853" fmla="*/ 9755557 w 11218359"/>
                <a:gd name="connsiteY853" fmla="*/ 585921 h 585920"/>
                <a:gd name="connsiteX854" fmla="*/ 9766988 w 11218359"/>
                <a:gd name="connsiteY854" fmla="*/ 585921 h 585920"/>
                <a:gd name="connsiteX855" fmla="*/ 9778417 w 11218359"/>
                <a:gd name="connsiteY855" fmla="*/ 585921 h 585920"/>
                <a:gd name="connsiteX856" fmla="*/ 9789848 w 11218359"/>
                <a:gd name="connsiteY856" fmla="*/ 585921 h 585920"/>
                <a:gd name="connsiteX857" fmla="*/ 9801277 w 11218359"/>
                <a:gd name="connsiteY857" fmla="*/ 585921 h 585920"/>
                <a:gd name="connsiteX858" fmla="*/ 9812755 w 11218359"/>
                <a:gd name="connsiteY858" fmla="*/ 585921 h 585920"/>
                <a:gd name="connsiteX859" fmla="*/ 9824185 w 11218359"/>
                <a:gd name="connsiteY859" fmla="*/ 585921 h 585920"/>
                <a:gd name="connsiteX860" fmla="*/ 9835615 w 11218359"/>
                <a:gd name="connsiteY860" fmla="*/ 585921 h 585920"/>
                <a:gd name="connsiteX861" fmla="*/ 9847045 w 11218359"/>
                <a:gd name="connsiteY861" fmla="*/ 585921 h 585920"/>
                <a:gd name="connsiteX862" fmla="*/ 9858475 w 11218359"/>
                <a:gd name="connsiteY862" fmla="*/ 585921 h 585920"/>
                <a:gd name="connsiteX863" fmla="*/ 9869952 w 11218359"/>
                <a:gd name="connsiteY863" fmla="*/ 585921 h 585920"/>
                <a:gd name="connsiteX864" fmla="*/ 9881383 w 11218359"/>
                <a:gd name="connsiteY864" fmla="*/ 585921 h 585920"/>
                <a:gd name="connsiteX865" fmla="*/ 9892812 w 11218359"/>
                <a:gd name="connsiteY865" fmla="*/ 585921 h 585920"/>
                <a:gd name="connsiteX866" fmla="*/ 9904243 w 11218359"/>
                <a:gd name="connsiteY866" fmla="*/ 585921 h 585920"/>
                <a:gd name="connsiteX867" fmla="*/ 9915673 w 11218359"/>
                <a:gd name="connsiteY867" fmla="*/ 585921 h 585920"/>
                <a:gd name="connsiteX868" fmla="*/ 9927102 w 11218359"/>
                <a:gd name="connsiteY868" fmla="*/ 585921 h 585920"/>
                <a:gd name="connsiteX869" fmla="*/ 9938581 w 11218359"/>
                <a:gd name="connsiteY869" fmla="*/ 585921 h 585920"/>
                <a:gd name="connsiteX870" fmla="*/ 9950010 w 11218359"/>
                <a:gd name="connsiteY870" fmla="*/ 585921 h 585920"/>
                <a:gd name="connsiteX871" fmla="*/ 9961441 w 11218359"/>
                <a:gd name="connsiteY871" fmla="*/ 585921 h 585920"/>
                <a:gd name="connsiteX872" fmla="*/ 9972870 w 11218359"/>
                <a:gd name="connsiteY872" fmla="*/ 585921 h 585920"/>
                <a:gd name="connsiteX873" fmla="*/ 9984300 w 11218359"/>
                <a:gd name="connsiteY873" fmla="*/ 585921 h 585920"/>
                <a:gd name="connsiteX874" fmla="*/ 9995778 w 11218359"/>
                <a:gd name="connsiteY874" fmla="*/ 585921 h 585920"/>
                <a:gd name="connsiteX875" fmla="*/ 10007208 w 11218359"/>
                <a:gd name="connsiteY875" fmla="*/ 585921 h 585920"/>
                <a:gd name="connsiteX876" fmla="*/ 10018638 w 11218359"/>
                <a:gd name="connsiteY876" fmla="*/ 585921 h 585920"/>
                <a:gd name="connsiteX877" fmla="*/ 10030068 w 11218359"/>
                <a:gd name="connsiteY877" fmla="*/ 585921 h 585920"/>
                <a:gd name="connsiteX878" fmla="*/ 10041498 w 11218359"/>
                <a:gd name="connsiteY878" fmla="*/ 585921 h 585920"/>
                <a:gd name="connsiteX879" fmla="*/ 10052976 w 11218359"/>
                <a:gd name="connsiteY879" fmla="*/ 585921 h 585920"/>
                <a:gd name="connsiteX880" fmla="*/ 10064405 w 11218359"/>
                <a:gd name="connsiteY880" fmla="*/ 585921 h 585920"/>
                <a:gd name="connsiteX881" fmla="*/ 10075835 w 11218359"/>
                <a:gd name="connsiteY881" fmla="*/ 585921 h 585920"/>
                <a:gd name="connsiteX882" fmla="*/ 10087266 w 11218359"/>
                <a:gd name="connsiteY882" fmla="*/ 585921 h 585920"/>
                <a:gd name="connsiteX883" fmla="*/ 10098695 w 11218359"/>
                <a:gd name="connsiteY883" fmla="*/ 585921 h 585920"/>
                <a:gd name="connsiteX884" fmla="*/ 10110174 w 11218359"/>
                <a:gd name="connsiteY884" fmla="*/ 585921 h 585920"/>
                <a:gd name="connsiteX885" fmla="*/ 10121603 w 11218359"/>
                <a:gd name="connsiteY885" fmla="*/ 585921 h 585920"/>
                <a:gd name="connsiteX886" fmla="*/ 10133033 w 11218359"/>
                <a:gd name="connsiteY886" fmla="*/ 585921 h 585920"/>
                <a:gd name="connsiteX887" fmla="*/ 10144463 w 11218359"/>
                <a:gd name="connsiteY887" fmla="*/ 585921 h 585920"/>
                <a:gd name="connsiteX888" fmla="*/ 10155893 w 11218359"/>
                <a:gd name="connsiteY888" fmla="*/ 585921 h 585920"/>
                <a:gd name="connsiteX889" fmla="*/ 10167371 w 11218359"/>
                <a:gd name="connsiteY889" fmla="*/ 585921 h 585920"/>
                <a:gd name="connsiteX890" fmla="*/ 10178801 w 11218359"/>
                <a:gd name="connsiteY890" fmla="*/ 585921 h 585920"/>
                <a:gd name="connsiteX891" fmla="*/ 10190230 w 11218359"/>
                <a:gd name="connsiteY891" fmla="*/ 585921 h 585920"/>
                <a:gd name="connsiteX892" fmla="*/ 10201661 w 11218359"/>
                <a:gd name="connsiteY892" fmla="*/ 585921 h 585920"/>
                <a:gd name="connsiteX893" fmla="*/ 10213091 w 11218359"/>
                <a:gd name="connsiteY893" fmla="*/ 585921 h 585920"/>
                <a:gd name="connsiteX894" fmla="*/ 10224569 w 11218359"/>
                <a:gd name="connsiteY894" fmla="*/ 585921 h 585920"/>
                <a:gd name="connsiteX895" fmla="*/ 10235998 w 11218359"/>
                <a:gd name="connsiteY895" fmla="*/ 585921 h 585920"/>
                <a:gd name="connsiteX896" fmla="*/ 10247428 w 11218359"/>
                <a:gd name="connsiteY896" fmla="*/ 585921 h 585920"/>
                <a:gd name="connsiteX897" fmla="*/ 10258859 w 11218359"/>
                <a:gd name="connsiteY897" fmla="*/ 585921 h 585920"/>
                <a:gd name="connsiteX898" fmla="*/ 10270288 w 11218359"/>
                <a:gd name="connsiteY898" fmla="*/ 585921 h 585920"/>
                <a:gd name="connsiteX899" fmla="*/ 10281767 w 11218359"/>
                <a:gd name="connsiteY899" fmla="*/ 585921 h 585920"/>
                <a:gd name="connsiteX900" fmla="*/ 10293196 w 11218359"/>
                <a:gd name="connsiteY900" fmla="*/ 585921 h 585920"/>
                <a:gd name="connsiteX901" fmla="*/ 10304626 w 11218359"/>
                <a:gd name="connsiteY901" fmla="*/ 585921 h 585920"/>
                <a:gd name="connsiteX902" fmla="*/ 10316056 w 11218359"/>
                <a:gd name="connsiteY902" fmla="*/ 585921 h 585920"/>
                <a:gd name="connsiteX903" fmla="*/ 10327486 w 11218359"/>
                <a:gd name="connsiteY903" fmla="*/ 585921 h 585920"/>
                <a:gd name="connsiteX904" fmla="*/ 10338963 w 11218359"/>
                <a:gd name="connsiteY904" fmla="*/ 585921 h 585920"/>
                <a:gd name="connsiteX905" fmla="*/ 10350394 w 11218359"/>
                <a:gd name="connsiteY905" fmla="*/ 585921 h 585920"/>
                <a:gd name="connsiteX906" fmla="*/ 10361823 w 11218359"/>
                <a:gd name="connsiteY906" fmla="*/ 585921 h 585920"/>
                <a:gd name="connsiteX907" fmla="*/ 10373254 w 11218359"/>
                <a:gd name="connsiteY907" fmla="*/ 585921 h 585920"/>
                <a:gd name="connsiteX908" fmla="*/ 10384684 w 11218359"/>
                <a:gd name="connsiteY908" fmla="*/ 585921 h 585920"/>
                <a:gd name="connsiteX909" fmla="*/ 10396161 w 11218359"/>
                <a:gd name="connsiteY909" fmla="*/ 585921 h 585920"/>
                <a:gd name="connsiteX910" fmla="*/ 10407591 w 11218359"/>
                <a:gd name="connsiteY910" fmla="*/ 585921 h 585920"/>
                <a:gd name="connsiteX911" fmla="*/ 10419021 w 11218359"/>
                <a:gd name="connsiteY911" fmla="*/ 585921 h 585920"/>
                <a:gd name="connsiteX912" fmla="*/ 10430452 w 11218359"/>
                <a:gd name="connsiteY912" fmla="*/ 585921 h 585920"/>
                <a:gd name="connsiteX913" fmla="*/ 10441881 w 11218359"/>
                <a:gd name="connsiteY913" fmla="*/ 585921 h 585920"/>
                <a:gd name="connsiteX914" fmla="*/ 10453358 w 11218359"/>
                <a:gd name="connsiteY914" fmla="*/ 585921 h 585920"/>
                <a:gd name="connsiteX915" fmla="*/ 10464789 w 11218359"/>
                <a:gd name="connsiteY915" fmla="*/ 585921 h 585920"/>
                <a:gd name="connsiteX916" fmla="*/ 10476219 w 11218359"/>
                <a:gd name="connsiteY916" fmla="*/ 585921 h 585920"/>
                <a:gd name="connsiteX917" fmla="*/ 10487649 w 11218359"/>
                <a:gd name="connsiteY917" fmla="*/ 585921 h 585920"/>
                <a:gd name="connsiteX918" fmla="*/ 10499079 w 11218359"/>
                <a:gd name="connsiteY918" fmla="*/ 585921 h 585920"/>
                <a:gd name="connsiteX919" fmla="*/ 10510556 w 11218359"/>
                <a:gd name="connsiteY919" fmla="*/ 585921 h 585920"/>
                <a:gd name="connsiteX920" fmla="*/ 10521987 w 11218359"/>
                <a:gd name="connsiteY920" fmla="*/ 585921 h 585920"/>
                <a:gd name="connsiteX921" fmla="*/ 10533416 w 11218359"/>
                <a:gd name="connsiteY921" fmla="*/ 585921 h 585920"/>
                <a:gd name="connsiteX922" fmla="*/ 10544847 w 11218359"/>
                <a:gd name="connsiteY922" fmla="*/ 585921 h 585920"/>
                <a:gd name="connsiteX923" fmla="*/ 10556277 w 11218359"/>
                <a:gd name="connsiteY923" fmla="*/ 585921 h 585920"/>
                <a:gd name="connsiteX924" fmla="*/ 10567754 w 11218359"/>
                <a:gd name="connsiteY924" fmla="*/ 585921 h 585920"/>
                <a:gd name="connsiteX925" fmla="*/ 10579184 w 11218359"/>
                <a:gd name="connsiteY925" fmla="*/ 585921 h 585920"/>
                <a:gd name="connsiteX926" fmla="*/ 10590614 w 11218359"/>
                <a:gd name="connsiteY926" fmla="*/ 585921 h 585920"/>
                <a:gd name="connsiteX927" fmla="*/ 10602045 w 11218359"/>
                <a:gd name="connsiteY927" fmla="*/ 585921 h 585920"/>
                <a:gd name="connsiteX928" fmla="*/ 10613474 w 11218359"/>
                <a:gd name="connsiteY928" fmla="*/ 585921 h 585920"/>
                <a:gd name="connsiteX929" fmla="*/ 10624951 w 11218359"/>
                <a:gd name="connsiteY929" fmla="*/ 585921 h 585920"/>
                <a:gd name="connsiteX930" fmla="*/ 10636382 w 11218359"/>
                <a:gd name="connsiteY930" fmla="*/ 585921 h 585920"/>
                <a:gd name="connsiteX931" fmla="*/ 10647812 w 11218359"/>
                <a:gd name="connsiteY931" fmla="*/ 585921 h 585920"/>
                <a:gd name="connsiteX932" fmla="*/ 10659241 w 11218359"/>
                <a:gd name="connsiteY932" fmla="*/ 585921 h 585920"/>
                <a:gd name="connsiteX933" fmla="*/ 10670672 w 11218359"/>
                <a:gd name="connsiteY933" fmla="*/ 585921 h 585920"/>
                <a:gd name="connsiteX934" fmla="*/ 10682149 w 11218359"/>
                <a:gd name="connsiteY934" fmla="*/ 585921 h 585920"/>
                <a:gd name="connsiteX935" fmla="*/ 10693580 w 11218359"/>
                <a:gd name="connsiteY935" fmla="*/ 585921 h 585920"/>
                <a:gd name="connsiteX936" fmla="*/ 10705009 w 11218359"/>
                <a:gd name="connsiteY936" fmla="*/ 585921 h 585920"/>
                <a:gd name="connsiteX937" fmla="*/ 10716439 w 11218359"/>
                <a:gd name="connsiteY937" fmla="*/ 585921 h 585920"/>
                <a:gd name="connsiteX938" fmla="*/ 10727870 w 11218359"/>
                <a:gd name="connsiteY938" fmla="*/ 585921 h 585920"/>
                <a:gd name="connsiteX939" fmla="*/ 10739347 w 11218359"/>
                <a:gd name="connsiteY939" fmla="*/ 585921 h 585920"/>
                <a:gd name="connsiteX940" fmla="*/ 10750778 w 11218359"/>
                <a:gd name="connsiteY940" fmla="*/ 585921 h 585920"/>
                <a:gd name="connsiteX941" fmla="*/ 10762207 w 11218359"/>
                <a:gd name="connsiteY941" fmla="*/ 585921 h 585920"/>
                <a:gd name="connsiteX942" fmla="*/ 10773637 w 11218359"/>
                <a:gd name="connsiteY942" fmla="*/ 585921 h 585920"/>
                <a:gd name="connsiteX943" fmla="*/ 10785067 w 11218359"/>
                <a:gd name="connsiteY943" fmla="*/ 585921 h 585920"/>
                <a:gd name="connsiteX944" fmla="*/ 10796544 w 11218359"/>
                <a:gd name="connsiteY944" fmla="*/ 585921 h 585920"/>
                <a:gd name="connsiteX945" fmla="*/ 10807975 w 11218359"/>
                <a:gd name="connsiteY945" fmla="*/ 585921 h 585920"/>
                <a:gd name="connsiteX946" fmla="*/ 10819405 w 11218359"/>
                <a:gd name="connsiteY946" fmla="*/ 585921 h 585920"/>
                <a:gd name="connsiteX947" fmla="*/ 10830834 w 11218359"/>
                <a:gd name="connsiteY947" fmla="*/ 585921 h 585920"/>
                <a:gd name="connsiteX948" fmla="*/ 10842265 w 11218359"/>
                <a:gd name="connsiteY948" fmla="*/ 585921 h 585920"/>
                <a:gd name="connsiteX949" fmla="*/ 10853742 w 11218359"/>
                <a:gd name="connsiteY949" fmla="*/ 585921 h 585920"/>
                <a:gd name="connsiteX950" fmla="*/ 10865173 w 11218359"/>
                <a:gd name="connsiteY950" fmla="*/ 585921 h 585920"/>
                <a:gd name="connsiteX951" fmla="*/ 10876602 w 11218359"/>
                <a:gd name="connsiteY951" fmla="*/ 585921 h 585920"/>
                <a:gd name="connsiteX952" fmla="*/ 10888032 w 11218359"/>
                <a:gd name="connsiteY952" fmla="*/ 585921 h 585920"/>
                <a:gd name="connsiteX953" fmla="*/ 10899463 w 11218359"/>
                <a:gd name="connsiteY953" fmla="*/ 585921 h 585920"/>
                <a:gd name="connsiteX954" fmla="*/ 10910892 w 11218359"/>
                <a:gd name="connsiteY954" fmla="*/ 585921 h 585920"/>
                <a:gd name="connsiteX955" fmla="*/ 10922369 w 11218359"/>
                <a:gd name="connsiteY955" fmla="*/ 585921 h 585920"/>
                <a:gd name="connsiteX956" fmla="*/ 10933800 w 11218359"/>
                <a:gd name="connsiteY956" fmla="*/ 585921 h 585920"/>
                <a:gd name="connsiteX957" fmla="*/ 10945230 w 11218359"/>
                <a:gd name="connsiteY957" fmla="*/ 585921 h 585920"/>
                <a:gd name="connsiteX958" fmla="*/ 10956660 w 11218359"/>
                <a:gd name="connsiteY958" fmla="*/ 585921 h 585920"/>
                <a:gd name="connsiteX959" fmla="*/ 10968090 w 11218359"/>
                <a:gd name="connsiteY959" fmla="*/ 585921 h 585920"/>
                <a:gd name="connsiteX960" fmla="*/ 10979567 w 11218359"/>
                <a:gd name="connsiteY960" fmla="*/ 585921 h 585920"/>
                <a:gd name="connsiteX961" fmla="*/ 10990998 w 11218359"/>
                <a:gd name="connsiteY961" fmla="*/ 585921 h 585920"/>
                <a:gd name="connsiteX962" fmla="*/ 11002427 w 11218359"/>
                <a:gd name="connsiteY962" fmla="*/ 585921 h 585920"/>
                <a:gd name="connsiteX963" fmla="*/ 11013858 w 11218359"/>
                <a:gd name="connsiteY963" fmla="*/ 585921 h 585920"/>
                <a:gd name="connsiteX964" fmla="*/ 11025287 w 11218359"/>
                <a:gd name="connsiteY964" fmla="*/ 585921 h 585920"/>
                <a:gd name="connsiteX965" fmla="*/ 11036765 w 11218359"/>
                <a:gd name="connsiteY965" fmla="*/ 585921 h 585920"/>
                <a:gd name="connsiteX966" fmla="*/ 11048195 w 11218359"/>
                <a:gd name="connsiteY966" fmla="*/ 585921 h 585920"/>
                <a:gd name="connsiteX967" fmla="*/ 11059625 w 11218359"/>
                <a:gd name="connsiteY967" fmla="*/ 585921 h 585920"/>
                <a:gd name="connsiteX968" fmla="*/ 11071056 w 11218359"/>
                <a:gd name="connsiteY968" fmla="*/ 585921 h 585920"/>
                <a:gd name="connsiteX969" fmla="*/ 11082485 w 11218359"/>
                <a:gd name="connsiteY969" fmla="*/ 585921 h 585920"/>
                <a:gd name="connsiteX970" fmla="*/ 11093962 w 11218359"/>
                <a:gd name="connsiteY970" fmla="*/ 585921 h 585920"/>
                <a:gd name="connsiteX971" fmla="*/ 11105393 w 11218359"/>
                <a:gd name="connsiteY971" fmla="*/ 585921 h 585920"/>
                <a:gd name="connsiteX972" fmla="*/ 11116823 w 11218359"/>
                <a:gd name="connsiteY972" fmla="*/ 585921 h 585920"/>
                <a:gd name="connsiteX973" fmla="*/ 11128253 w 11218359"/>
                <a:gd name="connsiteY973" fmla="*/ 585921 h 585920"/>
                <a:gd name="connsiteX974" fmla="*/ 11139683 w 11218359"/>
                <a:gd name="connsiteY974" fmla="*/ 585921 h 585920"/>
                <a:gd name="connsiteX975" fmla="*/ 11151160 w 11218359"/>
                <a:gd name="connsiteY975" fmla="*/ 585921 h 585920"/>
                <a:gd name="connsiteX976" fmla="*/ 11162591 w 11218359"/>
                <a:gd name="connsiteY976" fmla="*/ 585921 h 585920"/>
                <a:gd name="connsiteX977" fmla="*/ 11174020 w 11218359"/>
                <a:gd name="connsiteY977" fmla="*/ 585921 h 585920"/>
                <a:gd name="connsiteX978" fmla="*/ 11185451 w 11218359"/>
                <a:gd name="connsiteY978" fmla="*/ 585921 h 585920"/>
                <a:gd name="connsiteX979" fmla="*/ 11196881 w 11218359"/>
                <a:gd name="connsiteY979" fmla="*/ 585921 h 585920"/>
                <a:gd name="connsiteX980" fmla="*/ 11208358 w 11218359"/>
                <a:gd name="connsiteY980" fmla="*/ 585921 h 585920"/>
                <a:gd name="connsiteX981" fmla="*/ 11218359 w 11218359"/>
                <a:gd name="connsiteY981" fmla="*/ 585921 h 585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85920">
                  <a:moveTo>
                    <a:pt x="0" y="585921"/>
                  </a:moveTo>
                  <a:lnTo>
                    <a:pt x="9149" y="585921"/>
                  </a:lnTo>
                  <a:lnTo>
                    <a:pt x="20588" y="585921"/>
                  </a:lnTo>
                  <a:lnTo>
                    <a:pt x="32028" y="585921"/>
                  </a:lnTo>
                  <a:lnTo>
                    <a:pt x="43467" y="585921"/>
                  </a:lnTo>
                  <a:lnTo>
                    <a:pt x="54907" y="585921"/>
                  </a:lnTo>
                  <a:lnTo>
                    <a:pt x="66346" y="585921"/>
                  </a:lnTo>
                  <a:lnTo>
                    <a:pt x="77786" y="585921"/>
                  </a:lnTo>
                  <a:lnTo>
                    <a:pt x="89225" y="585921"/>
                  </a:lnTo>
                  <a:lnTo>
                    <a:pt x="100665" y="585921"/>
                  </a:lnTo>
                  <a:lnTo>
                    <a:pt x="112104" y="585921"/>
                  </a:lnTo>
                  <a:lnTo>
                    <a:pt x="123544" y="585921"/>
                  </a:lnTo>
                  <a:lnTo>
                    <a:pt x="134979" y="585921"/>
                  </a:lnTo>
                  <a:lnTo>
                    <a:pt x="146423" y="585921"/>
                  </a:lnTo>
                  <a:lnTo>
                    <a:pt x="157858" y="585921"/>
                  </a:lnTo>
                  <a:lnTo>
                    <a:pt x="169297" y="585921"/>
                  </a:lnTo>
                  <a:lnTo>
                    <a:pt x="180737" y="585921"/>
                  </a:lnTo>
                  <a:lnTo>
                    <a:pt x="192176" y="585921"/>
                  </a:lnTo>
                  <a:lnTo>
                    <a:pt x="203616" y="585921"/>
                  </a:lnTo>
                  <a:lnTo>
                    <a:pt x="215055" y="585921"/>
                  </a:lnTo>
                  <a:lnTo>
                    <a:pt x="226495" y="585921"/>
                  </a:lnTo>
                  <a:lnTo>
                    <a:pt x="237935" y="585921"/>
                  </a:lnTo>
                  <a:lnTo>
                    <a:pt x="249374" y="585921"/>
                  </a:lnTo>
                  <a:lnTo>
                    <a:pt x="260814" y="585921"/>
                  </a:lnTo>
                  <a:lnTo>
                    <a:pt x="272253" y="585921"/>
                  </a:lnTo>
                  <a:lnTo>
                    <a:pt x="283693" y="585921"/>
                  </a:lnTo>
                  <a:lnTo>
                    <a:pt x="295132" y="585921"/>
                  </a:lnTo>
                  <a:lnTo>
                    <a:pt x="306572" y="585921"/>
                  </a:lnTo>
                  <a:lnTo>
                    <a:pt x="318011" y="585921"/>
                  </a:lnTo>
                  <a:lnTo>
                    <a:pt x="329451" y="585921"/>
                  </a:lnTo>
                  <a:lnTo>
                    <a:pt x="340890" y="585921"/>
                  </a:lnTo>
                  <a:lnTo>
                    <a:pt x="352330" y="585921"/>
                  </a:lnTo>
                  <a:lnTo>
                    <a:pt x="363769" y="585921"/>
                  </a:lnTo>
                  <a:lnTo>
                    <a:pt x="375209" y="585921"/>
                  </a:lnTo>
                  <a:lnTo>
                    <a:pt x="386648" y="585921"/>
                  </a:lnTo>
                  <a:lnTo>
                    <a:pt x="398088" y="585921"/>
                  </a:lnTo>
                  <a:lnTo>
                    <a:pt x="409527" y="585921"/>
                  </a:lnTo>
                  <a:lnTo>
                    <a:pt x="420967" y="585921"/>
                  </a:lnTo>
                  <a:lnTo>
                    <a:pt x="432406" y="585921"/>
                  </a:lnTo>
                  <a:lnTo>
                    <a:pt x="443846" y="585921"/>
                  </a:lnTo>
                  <a:lnTo>
                    <a:pt x="455285" y="585921"/>
                  </a:lnTo>
                  <a:lnTo>
                    <a:pt x="466725" y="585921"/>
                  </a:lnTo>
                  <a:lnTo>
                    <a:pt x="478165" y="585921"/>
                  </a:lnTo>
                  <a:lnTo>
                    <a:pt x="489604" y="585921"/>
                  </a:lnTo>
                  <a:lnTo>
                    <a:pt x="501044" y="585921"/>
                  </a:lnTo>
                  <a:lnTo>
                    <a:pt x="512483" y="585921"/>
                  </a:lnTo>
                  <a:lnTo>
                    <a:pt x="523923" y="585921"/>
                  </a:lnTo>
                  <a:lnTo>
                    <a:pt x="535362" y="585921"/>
                  </a:lnTo>
                  <a:lnTo>
                    <a:pt x="546802" y="312492"/>
                  </a:lnTo>
                  <a:lnTo>
                    <a:pt x="558241" y="297466"/>
                  </a:lnTo>
                  <a:lnTo>
                    <a:pt x="569681" y="255399"/>
                  </a:lnTo>
                  <a:lnTo>
                    <a:pt x="581120" y="60093"/>
                  </a:lnTo>
                  <a:lnTo>
                    <a:pt x="592560" y="0"/>
                  </a:lnTo>
                  <a:lnTo>
                    <a:pt x="603999" y="153238"/>
                  </a:lnTo>
                  <a:lnTo>
                    <a:pt x="615439" y="289955"/>
                  </a:lnTo>
                  <a:lnTo>
                    <a:pt x="626878" y="222347"/>
                  </a:lnTo>
                  <a:lnTo>
                    <a:pt x="638318" y="461224"/>
                  </a:lnTo>
                  <a:lnTo>
                    <a:pt x="649757" y="585921"/>
                  </a:lnTo>
                  <a:lnTo>
                    <a:pt x="661192" y="585921"/>
                  </a:lnTo>
                  <a:lnTo>
                    <a:pt x="672632" y="585921"/>
                  </a:lnTo>
                  <a:lnTo>
                    <a:pt x="684071" y="585921"/>
                  </a:lnTo>
                  <a:lnTo>
                    <a:pt x="695511" y="585921"/>
                  </a:lnTo>
                  <a:lnTo>
                    <a:pt x="706950" y="585921"/>
                  </a:lnTo>
                  <a:lnTo>
                    <a:pt x="718390" y="585921"/>
                  </a:lnTo>
                  <a:lnTo>
                    <a:pt x="729829" y="585921"/>
                  </a:lnTo>
                  <a:lnTo>
                    <a:pt x="741269" y="585921"/>
                  </a:lnTo>
                  <a:lnTo>
                    <a:pt x="752708" y="585921"/>
                  </a:lnTo>
                  <a:lnTo>
                    <a:pt x="764148" y="585921"/>
                  </a:lnTo>
                  <a:lnTo>
                    <a:pt x="775587" y="585921"/>
                  </a:lnTo>
                  <a:lnTo>
                    <a:pt x="787027" y="585921"/>
                  </a:lnTo>
                  <a:lnTo>
                    <a:pt x="798467" y="585921"/>
                  </a:lnTo>
                  <a:lnTo>
                    <a:pt x="809906" y="584421"/>
                  </a:lnTo>
                  <a:lnTo>
                    <a:pt x="821346" y="585921"/>
                  </a:lnTo>
                  <a:lnTo>
                    <a:pt x="832785" y="585921"/>
                  </a:lnTo>
                  <a:lnTo>
                    <a:pt x="844225" y="585921"/>
                  </a:lnTo>
                  <a:lnTo>
                    <a:pt x="855664" y="585921"/>
                  </a:lnTo>
                  <a:lnTo>
                    <a:pt x="867104" y="585921"/>
                  </a:lnTo>
                  <a:lnTo>
                    <a:pt x="878543" y="585921"/>
                  </a:lnTo>
                  <a:lnTo>
                    <a:pt x="889983" y="585921"/>
                  </a:lnTo>
                  <a:lnTo>
                    <a:pt x="901422" y="585921"/>
                  </a:lnTo>
                  <a:lnTo>
                    <a:pt x="912862" y="585921"/>
                  </a:lnTo>
                  <a:lnTo>
                    <a:pt x="924301" y="585921"/>
                  </a:lnTo>
                  <a:lnTo>
                    <a:pt x="935741" y="585921"/>
                  </a:lnTo>
                  <a:lnTo>
                    <a:pt x="947180" y="585921"/>
                  </a:lnTo>
                  <a:lnTo>
                    <a:pt x="958620" y="585921"/>
                  </a:lnTo>
                  <a:lnTo>
                    <a:pt x="970059" y="585921"/>
                  </a:lnTo>
                  <a:lnTo>
                    <a:pt x="981499" y="585921"/>
                  </a:lnTo>
                  <a:lnTo>
                    <a:pt x="992938" y="584421"/>
                  </a:lnTo>
                  <a:lnTo>
                    <a:pt x="1004378" y="585921"/>
                  </a:lnTo>
                  <a:lnTo>
                    <a:pt x="1015818" y="585921"/>
                  </a:lnTo>
                  <a:lnTo>
                    <a:pt x="1027257" y="585921"/>
                  </a:lnTo>
                  <a:lnTo>
                    <a:pt x="1038697" y="585921"/>
                  </a:lnTo>
                  <a:lnTo>
                    <a:pt x="1050136" y="585921"/>
                  </a:lnTo>
                  <a:lnTo>
                    <a:pt x="1061576" y="585921"/>
                  </a:lnTo>
                  <a:lnTo>
                    <a:pt x="1073015" y="585921"/>
                  </a:lnTo>
                  <a:lnTo>
                    <a:pt x="1084455" y="585921"/>
                  </a:lnTo>
                  <a:lnTo>
                    <a:pt x="1095894" y="585921"/>
                  </a:lnTo>
                  <a:lnTo>
                    <a:pt x="1107334" y="585921"/>
                  </a:lnTo>
                  <a:lnTo>
                    <a:pt x="1118773" y="585921"/>
                  </a:lnTo>
                  <a:lnTo>
                    <a:pt x="1130213" y="585921"/>
                  </a:lnTo>
                  <a:lnTo>
                    <a:pt x="1141652" y="585921"/>
                  </a:lnTo>
                  <a:lnTo>
                    <a:pt x="1153092" y="585921"/>
                  </a:lnTo>
                  <a:lnTo>
                    <a:pt x="1164531" y="585921"/>
                  </a:lnTo>
                  <a:lnTo>
                    <a:pt x="1175971" y="585921"/>
                  </a:lnTo>
                  <a:lnTo>
                    <a:pt x="1187406" y="585921"/>
                  </a:lnTo>
                  <a:lnTo>
                    <a:pt x="1198845" y="585921"/>
                  </a:lnTo>
                  <a:lnTo>
                    <a:pt x="1210285" y="585921"/>
                  </a:lnTo>
                  <a:lnTo>
                    <a:pt x="1221724" y="585921"/>
                  </a:lnTo>
                  <a:lnTo>
                    <a:pt x="1233164" y="585921"/>
                  </a:lnTo>
                  <a:lnTo>
                    <a:pt x="1244603" y="585921"/>
                  </a:lnTo>
                  <a:lnTo>
                    <a:pt x="1256043" y="585921"/>
                  </a:lnTo>
                  <a:lnTo>
                    <a:pt x="1267482" y="585921"/>
                  </a:lnTo>
                  <a:lnTo>
                    <a:pt x="1278922" y="585921"/>
                  </a:lnTo>
                  <a:lnTo>
                    <a:pt x="1290361" y="585921"/>
                  </a:lnTo>
                  <a:lnTo>
                    <a:pt x="1301801" y="585921"/>
                  </a:lnTo>
                  <a:lnTo>
                    <a:pt x="1313240" y="585921"/>
                  </a:lnTo>
                  <a:lnTo>
                    <a:pt x="1324680" y="585921"/>
                  </a:lnTo>
                  <a:lnTo>
                    <a:pt x="1336120" y="585921"/>
                  </a:lnTo>
                  <a:lnTo>
                    <a:pt x="1347559" y="585921"/>
                  </a:lnTo>
                  <a:lnTo>
                    <a:pt x="1358999" y="585921"/>
                  </a:lnTo>
                  <a:lnTo>
                    <a:pt x="1370438" y="585921"/>
                  </a:lnTo>
                  <a:lnTo>
                    <a:pt x="1381878" y="585921"/>
                  </a:lnTo>
                  <a:lnTo>
                    <a:pt x="1393317" y="585921"/>
                  </a:lnTo>
                  <a:lnTo>
                    <a:pt x="1404757" y="585921"/>
                  </a:lnTo>
                  <a:lnTo>
                    <a:pt x="1416196" y="585921"/>
                  </a:lnTo>
                  <a:lnTo>
                    <a:pt x="1427636" y="585921"/>
                  </a:lnTo>
                  <a:lnTo>
                    <a:pt x="1439075" y="585921"/>
                  </a:lnTo>
                  <a:lnTo>
                    <a:pt x="1450515" y="585921"/>
                  </a:lnTo>
                  <a:lnTo>
                    <a:pt x="1461954" y="585921"/>
                  </a:lnTo>
                  <a:lnTo>
                    <a:pt x="1473394" y="585921"/>
                  </a:lnTo>
                  <a:lnTo>
                    <a:pt x="1484833" y="585921"/>
                  </a:lnTo>
                  <a:lnTo>
                    <a:pt x="1496273" y="585921"/>
                  </a:lnTo>
                  <a:lnTo>
                    <a:pt x="1507712" y="585921"/>
                  </a:lnTo>
                  <a:lnTo>
                    <a:pt x="1519152" y="585921"/>
                  </a:lnTo>
                  <a:lnTo>
                    <a:pt x="1530591" y="585921"/>
                  </a:lnTo>
                  <a:lnTo>
                    <a:pt x="1542031" y="585921"/>
                  </a:lnTo>
                  <a:lnTo>
                    <a:pt x="1553471" y="585921"/>
                  </a:lnTo>
                  <a:lnTo>
                    <a:pt x="1564910" y="585921"/>
                  </a:lnTo>
                  <a:lnTo>
                    <a:pt x="1576349" y="585921"/>
                  </a:lnTo>
                  <a:lnTo>
                    <a:pt x="1587789" y="585921"/>
                  </a:lnTo>
                  <a:lnTo>
                    <a:pt x="1599229" y="585921"/>
                  </a:lnTo>
                  <a:lnTo>
                    <a:pt x="1610668" y="585921"/>
                  </a:lnTo>
                  <a:lnTo>
                    <a:pt x="1622107" y="585921"/>
                  </a:lnTo>
                  <a:lnTo>
                    <a:pt x="1633547" y="585921"/>
                  </a:lnTo>
                  <a:lnTo>
                    <a:pt x="1644987" y="585921"/>
                  </a:lnTo>
                  <a:lnTo>
                    <a:pt x="1656426" y="585921"/>
                  </a:lnTo>
                  <a:lnTo>
                    <a:pt x="1667866" y="585921"/>
                  </a:lnTo>
                  <a:lnTo>
                    <a:pt x="1679305" y="585921"/>
                  </a:lnTo>
                  <a:lnTo>
                    <a:pt x="1690745" y="585921"/>
                  </a:lnTo>
                  <a:lnTo>
                    <a:pt x="1702184" y="585921"/>
                  </a:lnTo>
                  <a:lnTo>
                    <a:pt x="1713619" y="585921"/>
                  </a:lnTo>
                  <a:lnTo>
                    <a:pt x="1725063" y="585921"/>
                  </a:lnTo>
                  <a:lnTo>
                    <a:pt x="1736498" y="585921"/>
                  </a:lnTo>
                  <a:lnTo>
                    <a:pt x="1747938" y="585921"/>
                  </a:lnTo>
                  <a:lnTo>
                    <a:pt x="1759377" y="585921"/>
                  </a:lnTo>
                  <a:lnTo>
                    <a:pt x="1770817" y="585921"/>
                  </a:lnTo>
                  <a:lnTo>
                    <a:pt x="1782256" y="585921"/>
                  </a:lnTo>
                  <a:lnTo>
                    <a:pt x="1793696" y="585921"/>
                  </a:lnTo>
                  <a:lnTo>
                    <a:pt x="1805135" y="585921"/>
                  </a:lnTo>
                  <a:lnTo>
                    <a:pt x="1816575" y="585921"/>
                  </a:lnTo>
                  <a:lnTo>
                    <a:pt x="1828014" y="585921"/>
                  </a:lnTo>
                  <a:lnTo>
                    <a:pt x="1839454" y="585921"/>
                  </a:lnTo>
                  <a:lnTo>
                    <a:pt x="1850893" y="585921"/>
                  </a:lnTo>
                  <a:lnTo>
                    <a:pt x="1862333" y="585921"/>
                  </a:lnTo>
                  <a:lnTo>
                    <a:pt x="1873772" y="585921"/>
                  </a:lnTo>
                  <a:lnTo>
                    <a:pt x="1885212" y="585921"/>
                  </a:lnTo>
                  <a:lnTo>
                    <a:pt x="1896651" y="585921"/>
                  </a:lnTo>
                  <a:lnTo>
                    <a:pt x="1908091" y="585921"/>
                  </a:lnTo>
                  <a:lnTo>
                    <a:pt x="1919531" y="585921"/>
                  </a:lnTo>
                  <a:lnTo>
                    <a:pt x="1930970" y="585921"/>
                  </a:lnTo>
                  <a:lnTo>
                    <a:pt x="1942409" y="585921"/>
                  </a:lnTo>
                  <a:lnTo>
                    <a:pt x="1953849" y="585921"/>
                  </a:lnTo>
                  <a:lnTo>
                    <a:pt x="1965289" y="585921"/>
                  </a:lnTo>
                  <a:lnTo>
                    <a:pt x="1976728" y="585921"/>
                  </a:lnTo>
                  <a:lnTo>
                    <a:pt x="1988168" y="585921"/>
                  </a:lnTo>
                  <a:lnTo>
                    <a:pt x="1999607" y="585921"/>
                  </a:lnTo>
                  <a:lnTo>
                    <a:pt x="2011047" y="585921"/>
                  </a:lnTo>
                  <a:lnTo>
                    <a:pt x="2022486" y="585921"/>
                  </a:lnTo>
                  <a:lnTo>
                    <a:pt x="2033926" y="585921"/>
                  </a:lnTo>
                  <a:lnTo>
                    <a:pt x="2045365" y="585921"/>
                  </a:lnTo>
                  <a:lnTo>
                    <a:pt x="2056805" y="585921"/>
                  </a:lnTo>
                  <a:lnTo>
                    <a:pt x="2068244" y="585921"/>
                  </a:lnTo>
                  <a:lnTo>
                    <a:pt x="2079684" y="585921"/>
                  </a:lnTo>
                  <a:lnTo>
                    <a:pt x="2091123" y="585921"/>
                  </a:lnTo>
                  <a:lnTo>
                    <a:pt x="2102563" y="585921"/>
                  </a:lnTo>
                  <a:lnTo>
                    <a:pt x="2114002" y="585921"/>
                  </a:lnTo>
                  <a:lnTo>
                    <a:pt x="2125442" y="585921"/>
                  </a:lnTo>
                  <a:lnTo>
                    <a:pt x="2136882" y="585921"/>
                  </a:lnTo>
                  <a:lnTo>
                    <a:pt x="2148321" y="585921"/>
                  </a:lnTo>
                  <a:lnTo>
                    <a:pt x="2159760" y="585921"/>
                  </a:lnTo>
                  <a:lnTo>
                    <a:pt x="2171200" y="585921"/>
                  </a:lnTo>
                  <a:lnTo>
                    <a:pt x="2182640" y="585921"/>
                  </a:lnTo>
                  <a:lnTo>
                    <a:pt x="2194079" y="585921"/>
                  </a:lnTo>
                  <a:lnTo>
                    <a:pt x="2205519" y="585921"/>
                  </a:lnTo>
                  <a:lnTo>
                    <a:pt x="2216958" y="585921"/>
                  </a:lnTo>
                  <a:lnTo>
                    <a:pt x="2228393" y="585921"/>
                  </a:lnTo>
                  <a:lnTo>
                    <a:pt x="2239837" y="585921"/>
                  </a:lnTo>
                  <a:lnTo>
                    <a:pt x="2251272" y="585921"/>
                  </a:lnTo>
                  <a:lnTo>
                    <a:pt x="2262716" y="585921"/>
                  </a:lnTo>
                  <a:lnTo>
                    <a:pt x="2274151" y="585921"/>
                  </a:lnTo>
                  <a:lnTo>
                    <a:pt x="2285591" y="585921"/>
                  </a:lnTo>
                  <a:lnTo>
                    <a:pt x="2297030" y="585921"/>
                  </a:lnTo>
                  <a:lnTo>
                    <a:pt x="2308470" y="585921"/>
                  </a:lnTo>
                  <a:lnTo>
                    <a:pt x="2319909" y="585921"/>
                  </a:lnTo>
                  <a:lnTo>
                    <a:pt x="2331349" y="585921"/>
                  </a:lnTo>
                  <a:lnTo>
                    <a:pt x="2342788" y="585921"/>
                  </a:lnTo>
                  <a:lnTo>
                    <a:pt x="2354228" y="585921"/>
                  </a:lnTo>
                  <a:lnTo>
                    <a:pt x="2365667" y="585921"/>
                  </a:lnTo>
                  <a:lnTo>
                    <a:pt x="2377107" y="585921"/>
                  </a:lnTo>
                  <a:lnTo>
                    <a:pt x="2388546" y="585921"/>
                  </a:lnTo>
                  <a:lnTo>
                    <a:pt x="2399986" y="585921"/>
                  </a:lnTo>
                  <a:lnTo>
                    <a:pt x="2411425" y="585921"/>
                  </a:lnTo>
                  <a:lnTo>
                    <a:pt x="2422865" y="585921"/>
                  </a:lnTo>
                  <a:lnTo>
                    <a:pt x="2434304" y="585921"/>
                  </a:lnTo>
                  <a:lnTo>
                    <a:pt x="2445744" y="585921"/>
                  </a:lnTo>
                  <a:lnTo>
                    <a:pt x="2457184" y="585921"/>
                  </a:lnTo>
                  <a:lnTo>
                    <a:pt x="2468623" y="585921"/>
                  </a:lnTo>
                  <a:lnTo>
                    <a:pt x="2480062" y="585921"/>
                  </a:lnTo>
                  <a:lnTo>
                    <a:pt x="2491502" y="585921"/>
                  </a:lnTo>
                  <a:lnTo>
                    <a:pt x="2502942" y="585921"/>
                  </a:lnTo>
                  <a:lnTo>
                    <a:pt x="2514381" y="585921"/>
                  </a:lnTo>
                  <a:lnTo>
                    <a:pt x="2525821" y="585921"/>
                  </a:lnTo>
                  <a:lnTo>
                    <a:pt x="2537260" y="585921"/>
                  </a:lnTo>
                  <a:lnTo>
                    <a:pt x="2548700" y="585921"/>
                  </a:lnTo>
                  <a:lnTo>
                    <a:pt x="2560139" y="585921"/>
                  </a:lnTo>
                  <a:lnTo>
                    <a:pt x="2571579" y="585921"/>
                  </a:lnTo>
                  <a:lnTo>
                    <a:pt x="2583018" y="585921"/>
                  </a:lnTo>
                  <a:lnTo>
                    <a:pt x="2594458" y="585921"/>
                  </a:lnTo>
                  <a:lnTo>
                    <a:pt x="2605897" y="585921"/>
                  </a:lnTo>
                  <a:lnTo>
                    <a:pt x="2617337" y="585921"/>
                  </a:lnTo>
                  <a:lnTo>
                    <a:pt x="2628776" y="585921"/>
                  </a:lnTo>
                  <a:lnTo>
                    <a:pt x="2640216" y="585921"/>
                  </a:lnTo>
                  <a:lnTo>
                    <a:pt x="2651655" y="585921"/>
                  </a:lnTo>
                  <a:lnTo>
                    <a:pt x="2663095" y="585921"/>
                  </a:lnTo>
                  <a:lnTo>
                    <a:pt x="2674535" y="585921"/>
                  </a:lnTo>
                  <a:lnTo>
                    <a:pt x="2685974" y="585921"/>
                  </a:lnTo>
                  <a:lnTo>
                    <a:pt x="2697413" y="585921"/>
                  </a:lnTo>
                  <a:lnTo>
                    <a:pt x="2708853" y="585921"/>
                  </a:lnTo>
                  <a:lnTo>
                    <a:pt x="2720293" y="585921"/>
                  </a:lnTo>
                  <a:lnTo>
                    <a:pt x="2731727" y="585921"/>
                  </a:lnTo>
                  <a:lnTo>
                    <a:pt x="2743172" y="585921"/>
                  </a:lnTo>
                  <a:lnTo>
                    <a:pt x="2754611" y="585921"/>
                  </a:lnTo>
                  <a:lnTo>
                    <a:pt x="2766046" y="585921"/>
                  </a:lnTo>
                  <a:lnTo>
                    <a:pt x="2777490" y="585921"/>
                  </a:lnTo>
                  <a:lnTo>
                    <a:pt x="2788925" y="585921"/>
                  </a:lnTo>
                  <a:lnTo>
                    <a:pt x="2800364" y="585921"/>
                  </a:lnTo>
                  <a:lnTo>
                    <a:pt x="2811804" y="585921"/>
                  </a:lnTo>
                  <a:lnTo>
                    <a:pt x="2823243" y="585921"/>
                  </a:lnTo>
                  <a:lnTo>
                    <a:pt x="2834683" y="585921"/>
                  </a:lnTo>
                  <a:lnTo>
                    <a:pt x="2846123" y="585921"/>
                  </a:lnTo>
                  <a:lnTo>
                    <a:pt x="2857562" y="585921"/>
                  </a:lnTo>
                  <a:lnTo>
                    <a:pt x="2869001" y="585921"/>
                  </a:lnTo>
                  <a:lnTo>
                    <a:pt x="2880441" y="585921"/>
                  </a:lnTo>
                  <a:lnTo>
                    <a:pt x="2891881" y="585921"/>
                  </a:lnTo>
                  <a:lnTo>
                    <a:pt x="2903320" y="585921"/>
                  </a:lnTo>
                  <a:lnTo>
                    <a:pt x="2914760" y="585921"/>
                  </a:lnTo>
                  <a:lnTo>
                    <a:pt x="2926199" y="585921"/>
                  </a:lnTo>
                  <a:lnTo>
                    <a:pt x="2937639" y="585921"/>
                  </a:lnTo>
                  <a:lnTo>
                    <a:pt x="2949078" y="585921"/>
                  </a:lnTo>
                  <a:lnTo>
                    <a:pt x="2960518" y="585921"/>
                  </a:lnTo>
                  <a:lnTo>
                    <a:pt x="2971957" y="585921"/>
                  </a:lnTo>
                  <a:lnTo>
                    <a:pt x="2983397" y="585921"/>
                  </a:lnTo>
                  <a:lnTo>
                    <a:pt x="2994837" y="585921"/>
                  </a:lnTo>
                  <a:lnTo>
                    <a:pt x="3006276" y="585921"/>
                  </a:lnTo>
                  <a:lnTo>
                    <a:pt x="3017715" y="585921"/>
                  </a:lnTo>
                  <a:lnTo>
                    <a:pt x="3029155" y="585921"/>
                  </a:lnTo>
                  <a:lnTo>
                    <a:pt x="3040594" y="585921"/>
                  </a:lnTo>
                  <a:lnTo>
                    <a:pt x="3052034" y="585921"/>
                  </a:lnTo>
                  <a:lnTo>
                    <a:pt x="3063474" y="585921"/>
                  </a:lnTo>
                  <a:lnTo>
                    <a:pt x="3074913" y="585921"/>
                  </a:lnTo>
                  <a:lnTo>
                    <a:pt x="3086352" y="585921"/>
                  </a:lnTo>
                  <a:lnTo>
                    <a:pt x="3097792" y="585921"/>
                  </a:lnTo>
                  <a:lnTo>
                    <a:pt x="3109232" y="585921"/>
                  </a:lnTo>
                  <a:lnTo>
                    <a:pt x="3120671" y="585921"/>
                  </a:lnTo>
                  <a:lnTo>
                    <a:pt x="3132111" y="585921"/>
                  </a:lnTo>
                  <a:lnTo>
                    <a:pt x="3143550" y="585921"/>
                  </a:lnTo>
                  <a:lnTo>
                    <a:pt x="3154990" y="585921"/>
                  </a:lnTo>
                  <a:lnTo>
                    <a:pt x="3166429" y="585921"/>
                  </a:lnTo>
                  <a:lnTo>
                    <a:pt x="3177869" y="585921"/>
                  </a:lnTo>
                  <a:lnTo>
                    <a:pt x="3189308" y="585921"/>
                  </a:lnTo>
                  <a:lnTo>
                    <a:pt x="3200748" y="585921"/>
                  </a:lnTo>
                  <a:lnTo>
                    <a:pt x="3212187" y="585921"/>
                  </a:lnTo>
                  <a:lnTo>
                    <a:pt x="3223627" y="585921"/>
                  </a:lnTo>
                  <a:lnTo>
                    <a:pt x="3235066" y="585921"/>
                  </a:lnTo>
                  <a:lnTo>
                    <a:pt x="3246501" y="585921"/>
                  </a:lnTo>
                  <a:lnTo>
                    <a:pt x="3257945" y="585921"/>
                  </a:lnTo>
                  <a:lnTo>
                    <a:pt x="3269385" y="585921"/>
                  </a:lnTo>
                  <a:lnTo>
                    <a:pt x="3280825" y="585921"/>
                  </a:lnTo>
                  <a:lnTo>
                    <a:pt x="3292264" y="585921"/>
                  </a:lnTo>
                  <a:lnTo>
                    <a:pt x="3303699" y="585921"/>
                  </a:lnTo>
                  <a:lnTo>
                    <a:pt x="3315143" y="585921"/>
                  </a:lnTo>
                  <a:lnTo>
                    <a:pt x="3326578" y="585921"/>
                  </a:lnTo>
                  <a:lnTo>
                    <a:pt x="3338017" y="585921"/>
                  </a:lnTo>
                  <a:lnTo>
                    <a:pt x="3349457" y="585921"/>
                  </a:lnTo>
                  <a:lnTo>
                    <a:pt x="3360896" y="585921"/>
                  </a:lnTo>
                  <a:lnTo>
                    <a:pt x="3372336" y="585921"/>
                  </a:lnTo>
                  <a:lnTo>
                    <a:pt x="3383776" y="585921"/>
                  </a:lnTo>
                  <a:lnTo>
                    <a:pt x="3395215" y="585921"/>
                  </a:lnTo>
                  <a:lnTo>
                    <a:pt x="3406654" y="585921"/>
                  </a:lnTo>
                  <a:lnTo>
                    <a:pt x="3418094" y="585921"/>
                  </a:lnTo>
                  <a:lnTo>
                    <a:pt x="3429534" y="585921"/>
                  </a:lnTo>
                  <a:lnTo>
                    <a:pt x="3440973" y="585921"/>
                  </a:lnTo>
                  <a:lnTo>
                    <a:pt x="3452413" y="585921"/>
                  </a:lnTo>
                  <a:lnTo>
                    <a:pt x="3463852" y="585921"/>
                  </a:lnTo>
                  <a:lnTo>
                    <a:pt x="3475292" y="585921"/>
                  </a:lnTo>
                  <a:lnTo>
                    <a:pt x="3486731" y="585921"/>
                  </a:lnTo>
                  <a:lnTo>
                    <a:pt x="3498171" y="585921"/>
                  </a:lnTo>
                  <a:lnTo>
                    <a:pt x="3509610" y="585921"/>
                  </a:lnTo>
                  <a:lnTo>
                    <a:pt x="3521050" y="585921"/>
                  </a:lnTo>
                  <a:lnTo>
                    <a:pt x="3532489" y="585921"/>
                  </a:lnTo>
                  <a:lnTo>
                    <a:pt x="3543929" y="585921"/>
                  </a:lnTo>
                  <a:lnTo>
                    <a:pt x="3555368" y="585921"/>
                  </a:lnTo>
                  <a:lnTo>
                    <a:pt x="3566808" y="585921"/>
                  </a:lnTo>
                  <a:lnTo>
                    <a:pt x="3578247" y="585921"/>
                  </a:lnTo>
                  <a:lnTo>
                    <a:pt x="3589687" y="585921"/>
                  </a:lnTo>
                  <a:lnTo>
                    <a:pt x="3601127" y="585921"/>
                  </a:lnTo>
                  <a:lnTo>
                    <a:pt x="3612566" y="585921"/>
                  </a:lnTo>
                  <a:lnTo>
                    <a:pt x="3624005" y="585921"/>
                  </a:lnTo>
                  <a:lnTo>
                    <a:pt x="3635445" y="585921"/>
                  </a:lnTo>
                  <a:lnTo>
                    <a:pt x="3646885" y="585921"/>
                  </a:lnTo>
                  <a:lnTo>
                    <a:pt x="3658324" y="585921"/>
                  </a:lnTo>
                  <a:lnTo>
                    <a:pt x="3669764" y="585921"/>
                  </a:lnTo>
                  <a:lnTo>
                    <a:pt x="3681203" y="585921"/>
                  </a:lnTo>
                  <a:lnTo>
                    <a:pt x="3692643" y="585921"/>
                  </a:lnTo>
                  <a:lnTo>
                    <a:pt x="3704082" y="585921"/>
                  </a:lnTo>
                  <a:lnTo>
                    <a:pt x="3715522" y="585921"/>
                  </a:lnTo>
                  <a:lnTo>
                    <a:pt x="3726961" y="585921"/>
                  </a:lnTo>
                  <a:lnTo>
                    <a:pt x="3738401" y="585921"/>
                  </a:lnTo>
                  <a:lnTo>
                    <a:pt x="3749840" y="585921"/>
                  </a:lnTo>
                  <a:lnTo>
                    <a:pt x="3761280" y="585921"/>
                  </a:lnTo>
                  <a:lnTo>
                    <a:pt x="3772719" y="585921"/>
                  </a:lnTo>
                  <a:lnTo>
                    <a:pt x="3784154" y="585921"/>
                  </a:lnTo>
                  <a:lnTo>
                    <a:pt x="3795598" y="585921"/>
                  </a:lnTo>
                  <a:lnTo>
                    <a:pt x="3807033" y="585921"/>
                  </a:lnTo>
                  <a:lnTo>
                    <a:pt x="3818473" y="585921"/>
                  </a:lnTo>
                  <a:lnTo>
                    <a:pt x="3829917" y="585921"/>
                  </a:lnTo>
                  <a:lnTo>
                    <a:pt x="3841352" y="585921"/>
                  </a:lnTo>
                  <a:lnTo>
                    <a:pt x="3852791" y="585921"/>
                  </a:lnTo>
                  <a:lnTo>
                    <a:pt x="3864231" y="585921"/>
                  </a:lnTo>
                  <a:lnTo>
                    <a:pt x="3875670" y="585921"/>
                  </a:lnTo>
                  <a:lnTo>
                    <a:pt x="3887110" y="585921"/>
                  </a:lnTo>
                  <a:lnTo>
                    <a:pt x="3898549" y="585921"/>
                  </a:lnTo>
                  <a:lnTo>
                    <a:pt x="3909989" y="585921"/>
                  </a:lnTo>
                  <a:lnTo>
                    <a:pt x="3921447" y="585921"/>
                  </a:lnTo>
                  <a:lnTo>
                    <a:pt x="3932878" y="585921"/>
                  </a:lnTo>
                  <a:lnTo>
                    <a:pt x="3944307" y="585921"/>
                  </a:lnTo>
                  <a:lnTo>
                    <a:pt x="3955737" y="585921"/>
                  </a:lnTo>
                  <a:lnTo>
                    <a:pt x="3967167" y="585921"/>
                  </a:lnTo>
                  <a:lnTo>
                    <a:pt x="3978645" y="585921"/>
                  </a:lnTo>
                  <a:lnTo>
                    <a:pt x="3990075" y="585921"/>
                  </a:lnTo>
                  <a:lnTo>
                    <a:pt x="4001505" y="585921"/>
                  </a:lnTo>
                  <a:lnTo>
                    <a:pt x="4012935" y="585921"/>
                  </a:lnTo>
                  <a:lnTo>
                    <a:pt x="4024365" y="585921"/>
                  </a:lnTo>
                  <a:lnTo>
                    <a:pt x="4035843" y="585921"/>
                  </a:lnTo>
                  <a:lnTo>
                    <a:pt x="4047273" y="585921"/>
                  </a:lnTo>
                  <a:lnTo>
                    <a:pt x="4058702" y="585921"/>
                  </a:lnTo>
                  <a:lnTo>
                    <a:pt x="4070133" y="585921"/>
                  </a:lnTo>
                  <a:lnTo>
                    <a:pt x="4081563" y="585921"/>
                  </a:lnTo>
                  <a:lnTo>
                    <a:pt x="4093040" y="585921"/>
                  </a:lnTo>
                  <a:lnTo>
                    <a:pt x="4104471" y="585921"/>
                  </a:lnTo>
                  <a:lnTo>
                    <a:pt x="4115900" y="585921"/>
                  </a:lnTo>
                  <a:lnTo>
                    <a:pt x="4127330" y="585921"/>
                  </a:lnTo>
                  <a:lnTo>
                    <a:pt x="4138760" y="585921"/>
                  </a:lnTo>
                  <a:lnTo>
                    <a:pt x="4150238" y="585921"/>
                  </a:lnTo>
                  <a:lnTo>
                    <a:pt x="4161668" y="585921"/>
                  </a:lnTo>
                  <a:lnTo>
                    <a:pt x="4173098" y="585921"/>
                  </a:lnTo>
                  <a:lnTo>
                    <a:pt x="4184528" y="585921"/>
                  </a:lnTo>
                  <a:lnTo>
                    <a:pt x="4195958" y="585921"/>
                  </a:lnTo>
                  <a:lnTo>
                    <a:pt x="4207436" y="585921"/>
                  </a:lnTo>
                  <a:lnTo>
                    <a:pt x="4218865" y="585921"/>
                  </a:lnTo>
                  <a:lnTo>
                    <a:pt x="4230296" y="585921"/>
                  </a:lnTo>
                  <a:lnTo>
                    <a:pt x="4241726" y="585921"/>
                  </a:lnTo>
                  <a:lnTo>
                    <a:pt x="4253156" y="585921"/>
                  </a:lnTo>
                  <a:lnTo>
                    <a:pt x="4264634" y="585921"/>
                  </a:lnTo>
                  <a:lnTo>
                    <a:pt x="4276063" y="585921"/>
                  </a:lnTo>
                  <a:lnTo>
                    <a:pt x="4287493" y="585921"/>
                  </a:lnTo>
                  <a:lnTo>
                    <a:pt x="4298923" y="585921"/>
                  </a:lnTo>
                  <a:lnTo>
                    <a:pt x="4310353" y="585921"/>
                  </a:lnTo>
                  <a:lnTo>
                    <a:pt x="4321831" y="585921"/>
                  </a:lnTo>
                  <a:lnTo>
                    <a:pt x="4333261" y="585921"/>
                  </a:lnTo>
                  <a:lnTo>
                    <a:pt x="4344691" y="585921"/>
                  </a:lnTo>
                  <a:lnTo>
                    <a:pt x="4356121" y="585921"/>
                  </a:lnTo>
                  <a:lnTo>
                    <a:pt x="4367551" y="585921"/>
                  </a:lnTo>
                  <a:lnTo>
                    <a:pt x="4379028" y="585921"/>
                  </a:lnTo>
                  <a:lnTo>
                    <a:pt x="4390458" y="585921"/>
                  </a:lnTo>
                  <a:lnTo>
                    <a:pt x="4401889" y="585921"/>
                  </a:lnTo>
                  <a:lnTo>
                    <a:pt x="4413319" y="585921"/>
                  </a:lnTo>
                  <a:lnTo>
                    <a:pt x="4424749" y="585921"/>
                  </a:lnTo>
                  <a:lnTo>
                    <a:pt x="4436226" y="585921"/>
                  </a:lnTo>
                  <a:lnTo>
                    <a:pt x="4447656" y="585921"/>
                  </a:lnTo>
                  <a:lnTo>
                    <a:pt x="4459086" y="585921"/>
                  </a:lnTo>
                  <a:lnTo>
                    <a:pt x="4470516" y="585921"/>
                  </a:lnTo>
                  <a:lnTo>
                    <a:pt x="4481946" y="585921"/>
                  </a:lnTo>
                  <a:lnTo>
                    <a:pt x="4493424" y="585921"/>
                  </a:lnTo>
                  <a:lnTo>
                    <a:pt x="4504854" y="585921"/>
                  </a:lnTo>
                  <a:lnTo>
                    <a:pt x="4516284" y="585921"/>
                  </a:lnTo>
                  <a:lnTo>
                    <a:pt x="4527714" y="585921"/>
                  </a:lnTo>
                  <a:lnTo>
                    <a:pt x="4539144" y="585921"/>
                  </a:lnTo>
                  <a:lnTo>
                    <a:pt x="4550621" y="585921"/>
                  </a:lnTo>
                  <a:lnTo>
                    <a:pt x="4562051" y="585921"/>
                  </a:lnTo>
                  <a:lnTo>
                    <a:pt x="4573482" y="585921"/>
                  </a:lnTo>
                  <a:lnTo>
                    <a:pt x="4584912" y="585921"/>
                  </a:lnTo>
                  <a:lnTo>
                    <a:pt x="4596341" y="585921"/>
                  </a:lnTo>
                  <a:lnTo>
                    <a:pt x="4607771" y="585921"/>
                  </a:lnTo>
                  <a:lnTo>
                    <a:pt x="4619249" y="585921"/>
                  </a:lnTo>
                  <a:lnTo>
                    <a:pt x="4630679" y="585921"/>
                  </a:lnTo>
                  <a:lnTo>
                    <a:pt x="4642109" y="585921"/>
                  </a:lnTo>
                  <a:lnTo>
                    <a:pt x="4653539" y="585921"/>
                  </a:lnTo>
                  <a:lnTo>
                    <a:pt x="4664969" y="585921"/>
                  </a:lnTo>
                  <a:lnTo>
                    <a:pt x="4676447" y="585921"/>
                  </a:lnTo>
                  <a:lnTo>
                    <a:pt x="4687877" y="585921"/>
                  </a:lnTo>
                  <a:lnTo>
                    <a:pt x="4699306" y="585921"/>
                  </a:lnTo>
                  <a:lnTo>
                    <a:pt x="4710737" y="585921"/>
                  </a:lnTo>
                  <a:lnTo>
                    <a:pt x="4722167" y="585921"/>
                  </a:lnTo>
                  <a:lnTo>
                    <a:pt x="4733644" y="585921"/>
                  </a:lnTo>
                  <a:lnTo>
                    <a:pt x="4745075" y="585921"/>
                  </a:lnTo>
                  <a:lnTo>
                    <a:pt x="4756504" y="585921"/>
                  </a:lnTo>
                  <a:lnTo>
                    <a:pt x="4767934" y="585921"/>
                  </a:lnTo>
                  <a:lnTo>
                    <a:pt x="4779364" y="585921"/>
                  </a:lnTo>
                  <a:lnTo>
                    <a:pt x="4790842" y="585921"/>
                  </a:lnTo>
                  <a:lnTo>
                    <a:pt x="4802272" y="585921"/>
                  </a:lnTo>
                  <a:lnTo>
                    <a:pt x="4813702" y="585921"/>
                  </a:lnTo>
                  <a:lnTo>
                    <a:pt x="4825132" y="585921"/>
                  </a:lnTo>
                  <a:lnTo>
                    <a:pt x="4836562" y="585921"/>
                  </a:lnTo>
                  <a:lnTo>
                    <a:pt x="4848040" y="585921"/>
                  </a:lnTo>
                  <a:lnTo>
                    <a:pt x="4859469" y="585921"/>
                  </a:lnTo>
                  <a:lnTo>
                    <a:pt x="4870899" y="585921"/>
                  </a:lnTo>
                  <a:lnTo>
                    <a:pt x="4882330" y="585921"/>
                  </a:lnTo>
                  <a:lnTo>
                    <a:pt x="4893760" y="585921"/>
                  </a:lnTo>
                  <a:lnTo>
                    <a:pt x="4905237" y="585921"/>
                  </a:lnTo>
                  <a:lnTo>
                    <a:pt x="4916667" y="585921"/>
                  </a:lnTo>
                  <a:lnTo>
                    <a:pt x="4928097" y="585921"/>
                  </a:lnTo>
                  <a:lnTo>
                    <a:pt x="4939527" y="585921"/>
                  </a:lnTo>
                  <a:lnTo>
                    <a:pt x="4950957" y="585921"/>
                  </a:lnTo>
                  <a:lnTo>
                    <a:pt x="4962435" y="585921"/>
                  </a:lnTo>
                  <a:lnTo>
                    <a:pt x="4973865" y="585921"/>
                  </a:lnTo>
                  <a:lnTo>
                    <a:pt x="4985295" y="585921"/>
                  </a:lnTo>
                  <a:lnTo>
                    <a:pt x="4996725" y="585921"/>
                  </a:lnTo>
                  <a:lnTo>
                    <a:pt x="5008155" y="585921"/>
                  </a:lnTo>
                  <a:lnTo>
                    <a:pt x="5019632" y="585921"/>
                  </a:lnTo>
                  <a:lnTo>
                    <a:pt x="5031062" y="585921"/>
                  </a:lnTo>
                  <a:lnTo>
                    <a:pt x="5042492" y="585921"/>
                  </a:lnTo>
                  <a:lnTo>
                    <a:pt x="5053923" y="585921"/>
                  </a:lnTo>
                  <a:lnTo>
                    <a:pt x="5065353" y="585921"/>
                  </a:lnTo>
                  <a:lnTo>
                    <a:pt x="5076830" y="585921"/>
                  </a:lnTo>
                  <a:lnTo>
                    <a:pt x="5088260" y="585921"/>
                  </a:lnTo>
                  <a:lnTo>
                    <a:pt x="5099690" y="585921"/>
                  </a:lnTo>
                  <a:lnTo>
                    <a:pt x="5111120" y="585921"/>
                  </a:lnTo>
                  <a:lnTo>
                    <a:pt x="5122550" y="585921"/>
                  </a:lnTo>
                  <a:lnTo>
                    <a:pt x="5134028" y="585921"/>
                  </a:lnTo>
                  <a:lnTo>
                    <a:pt x="5145458" y="585921"/>
                  </a:lnTo>
                  <a:lnTo>
                    <a:pt x="5156888" y="585921"/>
                  </a:lnTo>
                  <a:lnTo>
                    <a:pt x="5168318" y="585921"/>
                  </a:lnTo>
                  <a:lnTo>
                    <a:pt x="5179747" y="585921"/>
                  </a:lnTo>
                  <a:lnTo>
                    <a:pt x="5191225" y="585921"/>
                  </a:lnTo>
                  <a:lnTo>
                    <a:pt x="5202655" y="585921"/>
                  </a:lnTo>
                  <a:lnTo>
                    <a:pt x="5214085" y="585921"/>
                  </a:lnTo>
                  <a:lnTo>
                    <a:pt x="5225515" y="585921"/>
                  </a:lnTo>
                  <a:lnTo>
                    <a:pt x="5236945" y="585921"/>
                  </a:lnTo>
                  <a:lnTo>
                    <a:pt x="5248423" y="585921"/>
                  </a:lnTo>
                  <a:lnTo>
                    <a:pt x="5259853" y="585921"/>
                  </a:lnTo>
                  <a:lnTo>
                    <a:pt x="5271283" y="585921"/>
                  </a:lnTo>
                  <a:lnTo>
                    <a:pt x="5282713" y="585921"/>
                  </a:lnTo>
                  <a:lnTo>
                    <a:pt x="5294143" y="585921"/>
                  </a:lnTo>
                  <a:lnTo>
                    <a:pt x="5305621" y="585921"/>
                  </a:lnTo>
                  <a:lnTo>
                    <a:pt x="5317051" y="585921"/>
                  </a:lnTo>
                  <a:lnTo>
                    <a:pt x="5328481" y="585921"/>
                  </a:lnTo>
                  <a:lnTo>
                    <a:pt x="5339910" y="585921"/>
                  </a:lnTo>
                  <a:lnTo>
                    <a:pt x="5351340" y="585921"/>
                  </a:lnTo>
                  <a:lnTo>
                    <a:pt x="5362818" y="585921"/>
                  </a:lnTo>
                  <a:lnTo>
                    <a:pt x="5374248" y="585921"/>
                  </a:lnTo>
                  <a:lnTo>
                    <a:pt x="5385678" y="585921"/>
                  </a:lnTo>
                  <a:lnTo>
                    <a:pt x="5397108" y="585921"/>
                  </a:lnTo>
                  <a:lnTo>
                    <a:pt x="5408538" y="585921"/>
                  </a:lnTo>
                  <a:lnTo>
                    <a:pt x="5420016" y="585921"/>
                  </a:lnTo>
                  <a:lnTo>
                    <a:pt x="5431446" y="585921"/>
                  </a:lnTo>
                  <a:lnTo>
                    <a:pt x="5442876" y="585921"/>
                  </a:lnTo>
                  <a:lnTo>
                    <a:pt x="5454306" y="585921"/>
                  </a:lnTo>
                  <a:lnTo>
                    <a:pt x="5465736" y="585921"/>
                  </a:lnTo>
                  <a:lnTo>
                    <a:pt x="5477214" y="585921"/>
                  </a:lnTo>
                  <a:lnTo>
                    <a:pt x="5488643" y="585921"/>
                  </a:lnTo>
                  <a:lnTo>
                    <a:pt x="5500073" y="585921"/>
                  </a:lnTo>
                  <a:lnTo>
                    <a:pt x="5511503" y="585921"/>
                  </a:lnTo>
                  <a:lnTo>
                    <a:pt x="5522933" y="585921"/>
                  </a:lnTo>
                  <a:lnTo>
                    <a:pt x="5534411" y="585921"/>
                  </a:lnTo>
                  <a:lnTo>
                    <a:pt x="5545841" y="585921"/>
                  </a:lnTo>
                  <a:lnTo>
                    <a:pt x="5557271" y="585921"/>
                  </a:lnTo>
                  <a:lnTo>
                    <a:pt x="5568701" y="585921"/>
                  </a:lnTo>
                  <a:lnTo>
                    <a:pt x="5580131" y="585921"/>
                  </a:lnTo>
                  <a:lnTo>
                    <a:pt x="5591609" y="585921"/>
                  </a:lnTo>
                  <a:lnTo>
                    <a:pt x="5603038" y="585921"/>
                  </a:lnTo>
                  <a:lnTo>
                    <a:pt x="5614469" y="585921"/>
                  </a:lnTo>
                  <a:lnTo>
                    <a:pt x="5625899" y="585921"/>
                  </a:lnTo>
                  <a:lnTo>
                    <a:pt x="5637329" y="585921"/>
                  </a:lnTo>
                  <a:lnTo>
                    <a:pt x="5648759" y="585921"/>
                  </a:lnTo>
                  <a:lnTo>
                    <a:pt x="5660236" y="585921"/>
                  </a:lnTo>
                  <a:lnTo>
                    <a:pt x="5671666" y="585921"/>
                  </a:lnTo>
                  <a:lnTo>
                    <a:pt x="5683096" y="585921"/>
                  </a:lnTo>
                  <a:lnTo>
                    <a:pt x="5694526" y="585921"/>
                  </a:lnTo>
                  <a:lnTo>
                    <a:pt x="5705956" y="585921"/>
                  </a:lnTo>
                  <a:lnTo>
                    <a:pt x="5717434" y="585921"/>
                  </a:lnTo>
                  <a:lnTo>
                    <a:pt x="5728864" y="585921"/>
                  </a:lnTo>
                  <a:lnTo>
                    <a:pt x="5740294" y="585921"/>
                  </a:lnTo>
                  <a:lnTo>
                    <a:pt x="5751724" y="585921"/>
                  </a:lnTo>
                  <a:lnTo>
                    <a:pt x="5763154" y="585921"/>
                  </a:lnTo>
                  <a:lnTo>
                    <a:pt x="5774631" y="585921"/>
                  </a:lnTo>
                  <a:lnTo>
                    <a:pt x="5786062" y="585921"/>
                  </a:lnTo>
                  <a:lnTo>
                    <a:pt x="5797492" y="585921"/>
                  </a:lnTo>
                  <a:lnTo>
                    <a:pt x="5808921" y="585921"/>
                  </a:lnTo>
                  <a:lnTo>
                    <a:pt x="5820351" y="585921"/>
                  </a:lnTo>
                  <a:lnTo>
                    <a:pt x="5831829" y="585921"/>
                  </a:lnTo>
                  <a:lnTo>
                    <a:pt x="5843259" y="585921"/>
                  </a:lnTo>
                  <a:lnTo>
                    <a:pt x="5854689" y="585921"/>
                  </a:lnTo>
                  <a:lnTo>
                    <a:pt x="5866119" y="585921"/>
                  </a:lnTo>
                  <a:lnTo>
                    <a:pt x="5877549" y="585921"/>
                  </a:lnTo>
                  <a:lnTo>
                    <a:pt x="5889027" y="585921"/>
                  </a:lnTo>
                  <a:lnTo>
                    <a:pt x="5900457" y="585921"/>
                  </a:lnTo>
                  <a:lnTo>
                    <a:pt x="5911887" y="585921"/>
                  </a:lnTo>
                  <a:lnTo>
                    <a:pt x="5923317" y="585921"/>
                  </a:lnTo>
                  <a:lnTo>
                    <a:pt x="5934747" y="585921"/>
                  </a:lnTo>
                  <a:lnTo>
                    <a:pt x="5946225" y="585921"/>
                  </a:lnTo>
                  <a:lnTo>
                    <a:pt x="5957655" y="585921"/>
                  </a:lnTo>
                  <a:lnTo>
                    <a:pt x="5969084" y="585921"/>
                  </a:lnTo>
                  <a:lnTo>
                    <a:pt x="5980514" y="585921"/>
                  </a:lnTo>
                  <a:lnTo>
                    <a:pt x="5991944" y="585921"/>
                  </a:lnTo>
                  <a:lnTo>
                    <a:pt x="6003422" y="585921"/>
                  </a:lnTo>
                  <a:lnTo>
                    <a:pt x="6014852" y="585921"/>
                  </a:lnTo>
                  <a:lnTo>
                    <a:pt x="6026282" y="585921"/>
                  </a:lnTo>
                  <a:lnTo>
                    <a:pt x="6037712" y="585921"/>
                  </a:lnTo>
                  <a:lnTo>
                    <a:pt x="6049142" y="585921"/>
                  </a:lnTo>
                  <a:lnTo>
                    <a:pt x="6060620" y="585921"/>
                  </a:lnTo>
                  <a:lnTo>
                    <a:pt x="6072049" y="585921"/>
                  </a:lnTo>
                  <a:lnTo>
                    <a:pt x="6083480" y="585921"/>
                  </a:lnTo>
                  <a:lnTo>
                    <a:pt x="6094910" y="585921"/>
                  </a:lnTo>
                  <a:lnTo>
                    <a:pt x="6106340" y="585921"/>
                  </a:lnTo>
                  <a:lnTo>
                    <a:pt x="6117818" y="585921"/>
                  </a:lnTo>
                  <a:lnTo>
                    <a:pt x="6129247" y="585921"/>
                  </a:lnTo>
                  <a:lnTo>
                    <a:pt x="6140677" y="585921"/>
                  </a:lnTo>
                  <a:lnTo>
                    <a:pt x="6152107" y="585921"/>
                  </a:lnTo>
                  <a:lnTo>
                    <a:pt x="6163537" y="585921"/>
                  </a:lnTo>
                  <a:lnTo>
                    <a:pt x="6175015" y="585921"/>
                  </a:lnTo>
                  <a:lnTo>
                    <a:pt x="6186445" y="585921"/>
                  </a:lnTo>
                  <a:lnTo>
                    <a:pt x="6197875" y="585921"/>
                  </a:lnTo>
                  <a:lnTo>
                    <a:pt x="6209305" y="585921"/>
                  </a:lnTo>
                  <a:lnTo>
                    <a:pt x="6220735" y="585921"/>
                  </a:lnTo>
                  <a:lnTo>
                    <a:pt x="6232212" y="585921"/>
                  </a:lnTo>
                  <a:lnTo>
                    <a:pt x="6243642" y="585921"/>
                  </a:lnTo>
                  <a:lnTo>
                    <a:pt x="6255073" y="585921"/>
                  </a:lnTo>
                  <a:lnTo>
                    <a:pt x="6266503" y="585921"/>
                  </a:lnTo>
                  <a:lnTo>
                    <a:pt x="6277933" y="585921"/>
                  </a:lnTo>
                  <a:lnTo>
                    <a:pt x="6289410" y="585921"/>
                  </a:lnTo>
                  <a:lnTo>
                    <a:pt x="6300840" y="585921"/>
                  </a:lnTo>
                  <a:lnTo>
                    <a:pt x="6312270" y="585921"/>
                  </a:lnTo>
                  <a:lnTo>
                    <a:pt x="6323700" y="585921"/>
                  </a:lnTo>
                  <a:lnTo>
                    <a:pt x="6335130" y="585921"/>
                  </a:lnTo>
                  <a:lnTo>
                    <a:pt x="6346608" y="585921"/>
                  </a:lnTo>
                  <a:lnTo>
                    <a:pt x="6358038" y="585921"/>
                  </a:lnTo>
                  <a:lnTo>
                    <a:pt x="6369468" y="585921"/>
                  </a:lnTo>
                  <a:lnTo>
                    <a:pt x="6380898" y="585921"/>
                  </a:lnTo>
                  <a:lnTo>
                    <a:pt x="6392328" y="585921"/>
                  </a:lnTo>
                  <a:lnTo>
                    <a:pt x="6403805" y="585921"/>
                  </a:lnTo>
                  <a:lnTo>
                    <a:pt x="6415235" y="585921"/>
                  </a:lnTo>
                  <a:lnTo>
                    <a:pt x="6426666" y="585921"/>
                  </a:lnTo>
                  <a:lnTo>
                    <a:pt x="6438096" y="585921"/>
                  </a:lnTo>
                  <a:lnTo>
                    <a:pt x="6449525" y="585921"/>
                  </a:lnTo>
                  <a:lnTo>
                    <a:pt x="6461003" y="585921"/>
                  </a:lnTo>
                  <a:lnTo>
                    <a:pt x="6472433" y="585921"/>
                  </a:lnTo>
                  <a:lnTo>
                    <a:pt x="6483863" y="585921"/>
                  </a:lnTo>
                  <a:lnTo>
                    <a:pt x="6495293" y="585921"/>
                  </a:lnTo>
                  <a:lnTo>
                    <a:pt x="6506723" y="585921"/>
                  </a:lnTo>
                  <a:lnTo>
                    <a:pt x="6518201" y="585921"/>
                  </a:lnTo>
                  <a:lnTo>
                    <a:pt x="6529631" y="585921"/>
                  </a:lnTo>
                  <a:lnTo>
                    <a:pt x="6541061" y="585921"/>
                  </a:lnTo>
                  <a:lnTo>
                    <a:pt x="6552490" y="585921"/>
                  </a:lnTo>
                  <a:lnTo>
                    <a:pt x="6563921" y="585921"/>
                  </a:lnTo>
                  <a:lnTo>
                    <a:pt x="6575398" y="585921"/>
                  </a:lnTo>
                  <a:lnTo>
                    <a:pt x="6586828" y="585921"/>
                  </a:lnTo>
                  <a:lnTo>
                    <a:pt x="6598259" y="585921"/>
                  </a:lnTo>
                  <a:lnTo>
                    <a:pt x="6609688" y="585921"/>
                  </a:lnTo>
                  <a:lnTo>
                    <a:pt x="6621118" y="585921"/>
                  </a:lnTo>
                  <a:lnTo>
                    <a:pt x="6632596" y="585921"/>
                  </a:lnTo>
                  <a:lnTo>
                    <a:pt x="6644026" y="585921"/>
                  </a:lnTo>
                  <a:lnTo>
                    <a:pt x="6655456" y="585921"/>
                  </a:lnTo>
                  <a:lnTo>
                    <a:pt x="6666886" y="585921"/>
                  </a:lnTo>
                  <a:lnTo>
                    <a:pt x="6678316" y="585921"/>
                  </a:lnTo>
                  <a:lnTo>
                    <a:pt x="6689794" y="585921"/>
                  </a:lnTo>
                  <a:lnTo>
                    <a:pt x="6701224" y="585921"/>
                  </a:lnTo>
                  <a:lnTo>
                    <a:pt x="6712653" y="585921"/>
                  </a:lnTo>
                  <a:lnTo>
                    <a:pt x="6724083" y="585921"/>
                  </a:lnTo>
                  <a:lnTo>
                    <a:pt x="6735514" y="585921"/>
                  </a:lnTo>
                  <a:lnTo>
                    <a:pt x="6746944" y="585921"/>
                  </a:lnTo>
                  <a:lnTo>
                    <a:pt x="6758421" y="585921"/>
                  </a:lnTo>
                  <a:lnTo>
                    <a:pt x="6769851" y="585921"/>
                  </a:lnTo>
                  <a:lnTo>
                    <a:pt x="6781281" y="585921"/>
                  </a:lnTo>
                  <a:lnTo>
                    <a:pt x="6792711" y="585921"/>
                  </a:lnTo>
                  <a:lnTo>
                    <a:pt x="6804141" y="585921"/>
                  </a:lnTo>
                  <a:lnTo>
                    <a:pt x="6815619" y="585921"/>
                  </a:lnTo>
                  <a:lnTo>
                    <a:pt x="6827049" y="585921"/>
                  </a:lnTo>
                  <a:lnTo>
                    <a:pt x="6838479" y="585921"/>
                  </a:lnTo>
                  <a:lnTo>
                    <a:pt x="6849909" y="585921"/>
                  </a:lnTo>
                  <a:lnTo>
                    <a:pt x="6861339" y="585921"/>
                  </a:lnTo>
                  <a:lnTo>
                    <a:pt x="6872816" y="585921"/>
                  </a:lnTo>
                  <a:lnTo>
                    <a:pt x="6884246" y="585921"/>
                  </a:lnTo>
                  <a:lnTo>
                    <a:pt x="6895676" y="585921"/>
                  </a:lnTo>
                  <a:lnTo>
                    <a:pt x="6907107" y="585921"/>
                  </a:lnTo>
                  <a:lnTo>
                    <a:pt x="6918537" y="585921"/>
                  </a:lnTo>
                  <a:lnTo>
                    <a:pt x="6930014" y="585921"/>
                  </a:lnTo>
                  <a:lnTo>
                    <a:pt x="6941444" y="585921"/>
                  </a:lnTo>
                  <a:lnTo>
                    <a:pt x="6952874" y="585921"/>
                  </a:lnTo>
                  <a:lnTo>
                    <a:pt x="6964304" y="585921"/>
                  </a:lnTo>
                  <a:lnTo>
                    <a:pt x="6975734" y="585921"/>
                  </a:lnTo>
                  <a:lnTo>
                    <a:pt x="6987212" y="585921"/>
                  </a:lnTo>
                  <a:lnTo>
                    <a:pt x="6998642" y="585921"/>
                  </a:lnTo>
                  <a:lnTo>
                    <a:pt x="7010072" y="585921"/>
                  </a:lnTo>
                  <a:lnTo>
                    <a:pt x="7021502" y="585921"/>
                  </a:lnTo>
                  <a:lnTo>
                    <a:pt x="7032931" y="585921"/>
                  </a:lnTo>
                  <a:lnTo>
                    <a:pt x="7044409" y="585921"/>
                  </a:lnTo>
                  <a:lnTo>
                    <a:pt x="7055839" y="585921"/>
                  </a:lnTo>
                  <a:lnTo>
                    <a:pt x="7067269" y="585921"/>
                  </a:lnTo>
                  <a:lnTo>
                    <a:pt x="7078700" y="585921"/>
                  </a:lnTo>
                  <a:lnTo>
                    <a:pt x="7090129" y="585921"/>
                  </a:lnTo>
                  <a:lnTo>
                    <a:pt x="7101607" y="585921"/>
                  </a:lnTo>
                  <a:lnTo>
                    <a:pt x="7113037" y="585921"/>
                  </a:lnTo>
                  <a:lnTo>
                    <a:pt x="7124467" y="585921"/>
                  </a:lnTo>
                  <a:lnTo>
                    <a:pt x="7135897" y="585921"/>
                  </a:lnTo>
                  <a:lnTo>
                    <a:pt x="7147327" y="585921"/>
                  </a:lnTo>
                  <a:lnTo>
                    <a:pt x="7158805" y="585921"/>
                  </a:lnTo>
                  <a:lnTo>
                    <a:pt x="7170235" y="585921"/>
                  </a:lnTo>
                  <a:lnTo>
                    <a:pt x="7181665" y="585921"/>
                  </a:lnTo>
                  <a:lnTo>
                    <a:pt x="7193094" y="585921"/>
                  </a:lnTo>
                  <a:lnTo>
                    <a:pt x="7204524" y="585921"/>
                  </a:lnTo>
                  <a:lnTo>
                    <a:pt x="7216002" y="585921"/>
                  </a:lnTo>
                  <a:lnTo>
                    <a:pt x="7227432" y="585921"/>
                  </a:lnTo>
                  <a:lnTo>
                    <a:pt x="7238862" y="585921"/>
                  </a:lnTo>
                  <a:lnTo>
                    <a:pt x="7250292" y="585921"/>
                  </a:lnTo>
                  <a:lnTo>
                    <a:pt x="7261722" y="585921"/>
                  </a:lnTo>
                  <a:lnTo>
                    <a:pt x="7273200" y="585921"/>
                  </a:lnTo>
                  <a:lnTo>
                    <a:pt x="7284630" y="585921"/>
                  </a:lnTo>
                  <a:lnTo>
                    <a:pt x="7296060" y="585921"/>
                  </a:lnTo>
                  <a:lnTo>
                    <a:pt x="7307490" y="585921"/>
                  </a:lnTo>
                  <a:lnTo>
                    <a:pt x="7318920" y="585921"/>
                  </a:lnTo>
                  <a:lnTo>
                    <a:pt x="7330398" y="585921"/>
                  </a:lnTo>
                  <a:lnTo>
                    <a:pt x="7341828" y="585921"/>
                  </a:lnTo>
                  <a:lnTo>
                    <a:pt x="7353257" y="585921"/>
                  </a:lnTo>
                  <a:lnTo>
                    <a:pt x="7364687" y="585921"/>
                  </a:lnTo>
                  <a:lnTo>
                    <a:pt x="7376117" y="585921"/>
                  </a:lnTo>
                  <a:lnTo>
                    <a:pt x="7387595" y="585921"/>
                  </a:lnTo>
                  <a:lnTo>
                    <a:pt x="7399025" y="585921"/>
                  </a:lnTo>
                  <a:lnTo>
                    <a:pt x="7410455" y="585921"/>
                  </a:lnTo>
                  <a:lnTo>
                    <a:pt x="7421885" y="585921"/>
                  </a:lnTo>
                  <a:lnTo>
                    <a:pt x="7433315" y="585921"/>
                  </a:lnTo>
                  <a:lnTo>
                    <a:pt x="7444793" y="585921"/>
                  </a:lnTo>
                  <a:lnTo>
                    <a:pt x="7456222" y="585921"/>
                  </a:lnTo>
                  <a:lnTo>
                    <a:pt x="7467653" y="585921"/>
                  </a:lnTo>
                  <a:lnTo>
                    <a:pt x="7479083" y="585921"/>
                  </a:lnTo>
                  <a:lnTo>
                    <a:pt x="7490513" y="585921"/>
                  </a:lnTo>
                  <a:lnTo>
                    <a:pt x="7501990" y="585921"/>
                  </a:lnTo>
                  <a:lnTo>
                    <a:pt x="7513420" y="585921"/>
                  </a:lnTo>
                  <a:lnTo>
                    <a:pt x="7524850" y="585921"/>
                  </a:lnTo>
                  <a:lnTo>
                    <a:pt x="7536280" y="585921"/>
                  </a:lnTo>
                  <a:lnTo>
                    <a:pt x="7547710" y="585921"/>
                  </a:lnTo>
                  <a:lnTo>
                    <a:pt x="7559188" y="585921"/>
                  </a:lnTo>
                  <a:lnTo>
                    <a:pt x="7570618" y="585921"/>
                  </a:lnTo>
                  <a:lnTo>
                    <a:pt x="7582048" y="585921"/>
                  </a:lnTo>
                  <a:lnTo>
                    <a:pt x="7593478" y="585921"/>
                  </a:lnTo>
                  <a:lnTo>
                    <a:pt x="7604908" y="585921"/>
                  </a:lnTo>
                  <a:lnTo>
                    <a:pt x="7616385" y="585921"/>
                  </a:lnTo>
                  <a:lnTo>
                    <a:pt x="7627815" y="585921"/>
                  </a:lnTo>
                  <a:lnTo>
                    <a:pt x="7639246" y="585921"/>
                  </a:lnTo>
                  <a:lnTo>
                    <a:pt x="7650676" y="585921"/>
                  </a:lnTo>
                  <a:lnTo>
                    <a:pt x="7662106" y="585921"/>
                  </a:lnTo>
                  <a:lnTo>
                    <a:pt x="7673583" y="585921"/>
                  </a:lnTo>
                  <a:lnTo>
                    <a:pt x="7685013" y="585921"/>
                  </a:lnTo>
                  <a:lnTo>
                    <a:pt x="7696443" y="585921"/>
                  </a:lnTo>
                  <a:lnTo>
                    <a:pt x="7707873" y="585921"/>
                  </a:lnTo>
                  <a:lnTo>
                    <a:pt x="7719303" y="585921"/>
                  </a:lnTo>
                  <a:lnTo>
                    <a:pt x="7730733" y="585921"/>
                  </a:lnTo>
                  <a:lnTo>
                    <a:pt x="7742211" y="585921"/>
                  </a:lnTo>
                  <a:lnTo>
                    <a:pt x="7753641" y="585921"/>
                  </a:lnTo>
                  <a:lnTo>
                    <a:pt x="7765071" y="585921"/>
                  </a:lnTo>
                  <a:lnTo>
                    <a:pt x="7776501" y="585921"/>
                  </a:lnTo>
                  <a:lnTo>
                    <a:pt x="7787931" y="585921"/>
                  </a:lnTo>
                  <a:lnTo>
                    <a:pt x="7799408" y="585921"/>
                  </a:lnTo>
                  <a:lnTo>
                    <a:pt x="7810839" y="585921"/>
                  </a:lnTo>
                  <a:lnTo>
                    <a:pt x="7822268" y="585921"/>
                  </a:lnTo>
                  <a:lnTo>
                    <a:pt x="7833698" y="585921"/>
                  </a:lnTo>
                  <a:lnTo>
                    <a:pt x="7845128" y="585921"/>
                  </a:lnTo>
                  <a:lnTo>
                    <a:pt x="7856606" y="585921"/>
                  </a:lnTo>
                  <a:lnTo>
                    <a:pt x="7868036" y="585921"/>
                  </a:lnTo>
                  <a:lnTo>
                    <a:pt x="7879466" y="585921"/>
                  </a:lnTo>
                  <a:lnTo>
                    <a:pt x="7890896" y="585921"/>
                  </a:lnTo>
                  <a:lnTo>
                    <a:pt x="7902326" y="585921"/>
                  </a:lnTo>
                  <a:lnTo>
                    <a:pt x="7913804" y="585921"/>
                  </a:lnTo>
                  <a:lnTo>
                    <a:pt x="7925234" y="585921"/>
                  </a:lnTo>
                  <a:lnTo>
                    <a:pt x="7936663" y="585921"/>
                  </a:lnTo>
                  <a:lnTo>
                    <a:pt x="7948094" y="585921"/>
                  </a:lnTo>
                  <a:lnTo>
                    <a:pt x="7959524" y="585921"/>
                  </a:lnTo>
                  <a:lnTo>
                    <a:pt x="7971001" y="585921"/>
                  </a:lnTo>
                  <a:lnTo>
                    <a:pt x="7982431" y="585921"/>
                  </a:lnTo>
                  <a:lnTo>
                    <a:pt x="7993861" y="585921"/>
                  </a:lnTo>
                  <a:lnTo>
                    <a:pt x="8005291" y="585921"/>
                  </a:lnTo>
                  <a:lnTo>
                    <a:pt x="8016721" y="585921"/>
                  </a:lnTo>
                  <a:lnTo>
                    <a:pt x="8028199" y="585921"/>
                  </a:lnTo>
                  <a:lnTo>
                    <a:pt x="8039629" y="585921"/>
                  </a:lnTo>
                  <a:lnTo>
                    <a:pt x="8051059" y="585921"/>
                  </a:lnTo>
                  <a:lnTo>
                    <a:pt x="8062489" y="585921"/>
                  </a:lnTo>
                  <a:lnTo>
                    <a:pt x="8073919" y="585921"/>
                  </a:lnTo>
                  <a:lnTo>
                    <a:pt x="8085396" y="585921"/>
                  </a:lnTo>
                  <a:lnTo>
                    <a:pt x="8096826" y="585921"/>
                  </a:lnTo>
                  <a:lnTo>
                    <a:pt x="8108256" y="585921"/>
                  </a:lnTo>
                  <a:lnTo>
                    <a:pt x="8119687" y="585921"/>
                  </a:lnTo>
                  <a:lnTo>
                    <a:pt x="8131117" y="585921"/>
                  </a:lnTo>
                  <a:lnTo>
                    <a:pt x="8142594" y="585921"/>
                  </a:lnTo>
                  <a:lnTo>
                    <a:pt x="8154024" y="585921"/>
                  </a:lnTo>
                  <a:lnTo>
                    <a:pt x="8165454" y="585921"/>
                  </a:lnTo>
                  <a:lnTo>
                    <a:pt x="8176884" y="585921"/>
                  </a:lnTo>
                  <a:lnTo>
                    <a:pt x="8188314" y="585921"/>
                  </a:lnTo>
                  <a:lnTo>
                    <a:pt x="8199792" y="585921"/>
                  </a:lnTo>
                  <a:lnTo>
                    <a:pt x="8211222" y="585921"/>
                  </a:lnTo>
                  <a:lnTo>
                    <a:pt x="8222652" y="585921"/>
                  </a:lnTo>
                  <a:lnTo>
                    <a:pt x="8234082" y="585921"/>
                  </a:lnTo>
                  <a:lnTo>
                    <a:pt x="8245512" y="585921"/>
                  </a:lnTo>
                  <a:lnTo>
                    <a:pt x="8256989" y="585921"/>
                  </a:lnTo>
                  <a:lnTo>
                    <a:pt x="8268419" y="585921"/>
                  </a:lnTo>
                  <a:lnTo>
                    <a:pt x="8279850" y="585921"/>
                  </a:lnTo>
                  <a:lnTo>
                    <a:pt x="8291280" y="585921"/>
                  </a:lnTo>
                  <a:lnTo>
                    <a:pt x="8302709" y="585921"/>
                  </a:lnTo>
                  <a:lnTo>
                    <a:pt x="8314187" y="585921"/>
                  </a:lnTo>
                  <a:lnTo>
                    <a:pt x="8325617" y="585921"/>
                  </a:lnTo>
                  <a:lnTo>
                    <a:pt x="8337047" y="585921"/>
                  </a:lnTo>
                  <a:lnTo>
                    <a:pt x="8348477" y="585921"/>
                  </a:lnTo>
                  <a:lnTo>
                    <a:pt x="8359907" y="585921"/>
                  </a:lnTo>
                  <a:lnTo>
                    <a:pt x="8371385" y="585921"/>
                  </a:lnTo>
                  <a:lnTo>
                    <a:pt x="8382815" y="585921"/>
                  </a:lnTo>
                  <a:lnTo>
                    <a:pt x="8394245" y="585921"/>
                  </a:lnTo>
                  <a:lnTo>
                    <a:pt x="8405674" y="585921"/>
                  </a:lnTo>
                  <a:lnTo>
                    <a:pt x="8417104" y="585921"/>
                  </a:lnTo>
                  <a:lnTo>
                    <a:pt x="8428582" y="585921"/>
                  </a:lnTo>
                  <a:lnTo>
                    <a:pt x="8440012" y="585921"/>
                  </a:lnTo>
                  <a:lnTo>
                    <a:pt x="8451442" y="585921"/>
                  </a:lnTo>
                  <a:lnTo>
                    <a:pt x="8462872" y="585921"/>
                  </a:lnTo>
                  <a:lnTo>
                    <a:pt x="8474302" y="585921"/>
                  </a:lnTo>
                  <a:lnTo>
                    <a:pt x="8485780" y="585921"/>
                  </a:lnTo>
                  <a:lnTo>
                    <a:pt x="8497210" y="585921"/>
                  </a:lnTo>
                  <a:lnTo>
                    <a:pt x="8508640" y="585921"/>
                  </a:lnTo>
                  <a:lnTo>
                    <a:pt x="8520069" y="585921"/>
                  </a:lnTo>
                  <a:lnTo>
                    <a:pt x="8531500" y="585921"/>
                  </a:lnTo>
                  <a:lnTo>
                    <a:pt x="8542977" y="585921"/>
                  </a:lnTo>
                  <a:lnTo>
                    <a:pt x="8554407" y="585921"/>
                  </a:lnTo>
                  <a:lnTo>
                    <a:pt x="8565837" y="585921"/>
                  </a:lnTo>
                  <a:lnTo>
                    <a:pt x="8577267" y="585921"/>
                  </a:lnTo>
                  <a:lnTo>
                    <a:pt x="8588697" y="585921"/>
                  </a:lnTo>
                  <a:lnTo>
                    <a:pt x="8600175" y="585921"/>
                  </a:lnTo>
                  <a:lnTo>
                    <a:pt x="8611605" y="585921"/>
                  </a:lnTo>
                  <a:lnTo>
                    <a:pt x="8623035" y="585921"/>
                  </a:lnTo>
                  <a:lnTo>
                    <a:pt x="8634465" y="585921"/>
                  </a:lnTo>
                  <a:lnTo>
                    <a:pt x="8645895" y="585921"/>
                  </a:lnTo>
                  <a:lnTo>
                    <a:pt x="8657373" y="585921"/>
                  </a:lnTo>
                  <a:lnTo>
                    <a:pt x="8668802" y="585921"/>
                  </a:lnTo>
                  <a:lnTo>
                    <a:pt x="8680232" y="585921"/>
                  </a:lnTo>
                  <a:lnTo>
                    <a:pt x="8691662" y="585921"/>
                  </a:lnTo>
                  <a:lnTo>
                    <a:pt x="8703093" y="585921"/>
                  </a:lnTo>
                  <a:lnTo>
                    <a:pt x="8714570" y="585921"/>
                  </a:lnTo>
                  <a:lnTo>
                    <a:pt x="8726000" y="585921"/>
                  </a:lnTo>
                  <a:lnTo>
                    <a:pt x="8737430" y="585921"/>
                  </a:lnTo>
                  <a:lnTo>
                    <a:pt x="8748860" y="585921"/>
                  </a:lnTo>
                  <a:lnTo>
                    <a:pt x="8760290" y="585921"/>
                  </a:lnTo>
                  <a:lnTo>
                    <a:pt x="8771768" y="585921"/>
                  </a:lnTo>
                  <a:lnTo>
                    <a:pt x="8783198" y="585921"/>
                  </a:lnTo>
                  <a:lnTo>
                    <a:pt x="8794628" y="585921"/>
                  </a:lnTo>
                  <a:lnTo>
                    <a:pt x="8806058" y="585921"/>
                  </a:lnTo>
                  <a:lnTo>
                    <a:pt x="8817488" y="585921"/>
                  </a:lnTo>
                  <a:lnTo>
                    <a:pt x="8828918" y="585921"/>
                  </a:lnTo>
                  <a:lnTo>
                    <a:pt x="8840395" y="585921"/>
                  </a:lnTo>
                  <a:lnTo>
                    <a:pt x="8851825" y="585921"/>
                  </a:lnTo>
                  <a:lnTo>
                    <a:pt x="8863256" y="585921"/>
                  </a:lnTo>
                  <a:lnTo>
                    <a:pt x="8874686" y="585921"/>
                  </a:lnTo>
                  <a:lnTo>
                    <a:pt x="8886115" y="585921"/>
                  </a:lnTo>
                  <a:lnTo>
                    <a:pt x="8897593" y="585921"/>
                  </a:lnTo>
                  <a:lnTo>
                    <a:pt x="8909022" y="585921"/>
                  </a:lnTo>
                  <a:lnTo>
                    <a:pt x="8920453" y="585921"/>
                  </a:lnTo>
                  <a:lnTo>
                    <a:pt x="8931883" y="585921"/>
                  </a:lnTo>
                  <a:lnTo>
                    <a:pt x="8943313" y="585921"/>
                  </a:lnTo>
                  <a:lnTo>
                    <a:pt x="8954791" y="585921"/>
                  </a:lnTo>
                  <a:lnTo>
                    <a:pt x="8966220" y="585921"/>
                  </a:lnTo>
                  <a:lnTo>
                    <a:pt x="8977651" y="585921"/>
                  </a:lnTo>
                  <a:lnTo>
                    <a:pt x="8989080" y="585921"/>
                  </a:lnTo>
                  <a:lnTo>
                    <a:pt x="9000511" y="585921"/>
                  </a:lnTo>
                  <a:lnTo>
                    <a:pt x="9011988" y="585921"/>
                  </a:lnTo>
                  <a:lnTo>
                    <a:pt x="9023418" y="585921"/>
                  </a:lnTo>
                  <a:lnTo>
                    <a:pt x="9034849" y="585921"/>
                  </a:lnTo>
                  <a:lnTo>
                    <a:pt x="9046278" y="585921"/>
                  </a:lnTo>
                  <a:lnTo>
                    <a:pt x="9057709" y="585921"/>
                  </a:lnTo>
                  <a:lnTo>
                    <a:pt x="9069186" y="585921"/>
                  </a:lnTo>
                  <a:lnTo>
                    <a:pt x="9080615" y="585921"/>
                  </a:lnTo>
                  <a:lnTo>
                    <a:pt x="9092046" y="585921"/>
                  </a:lnTo>
                  <a:lnTo>
                    <a:pt x="9103476" y="585921"/>
                  </a:lnTo>
                  <a:lnTo>
                    <a:pt x="9114906" y="585921"/>
                  </a:lnTo>
                  <a:lnTo>
                    <a:pt x="9126384" y="585921"/>
                  </a:lnTo>
                  <a:lnTo>
                    <a:pt x="9137813" y="585921"/>
                  </a:lnTo>
                  <a:lnTo>
                    <a:pt x="9149244" y="585921"/>
                  </a:lnTo>
                  <a:lnTo>
                    <a:pt x="9160673" y="585921"/>
                  </a:lnTo>
                  <a:lnTo>
                    <a:pt x="9172104" y="585921"/>
                  </a:lnTo>
                  <a:lnTo>
                    <a:pt x="9183581" y="585921"/>
                  </a:lnTo>
                  <a:lnTo>
                    <a:pt x="9195011" y="585921"/>
                  </a:lnTo>
                  <a:lnTo>
                    <a:pt x="9206442" y="585921"/>
                  </a:lnTo>
                  <a:lnTo>
                    <a:pt x="9217871" y="585921"/>
                  </a:lnTo>
                  <a:lnTo>
                    <a:pt x="9229301" y="585921"/>
                  </a:lnTo>
                  <a:lnTo>
                    <a:pt x="9240779" y="585921"/>
                  </a:lnTo>
                  <a:lnTo>
                    <a:pt x="9252209" y="585921"/>
                  </a:lnTo>
                  <a:lnTo>
                    <a:pt x="9263639" y="585921"/>
                  </a:lnTo>
                  <a:lnTo>
                    <a:pt x="9275069" y="585921"/>
                  </a:lnTo>
                  <a:lnTo>
                    <a:pt x="9286498" y="585921"/>
                  </a:lnTo>
                  <a:lnTo>
                    <a:pt x="9297977" y="585921"/>
                  </a:lnTo>
                  <a:lnTo>
                    <a:pt x="9309406" y="585921"/>
                  </a:lnTo>
                  <a:lnTo>
                    <a:pt x="9320837" y="585921"/>
                  </a:lnTo>
                  <a:lnTo>
                    <a:pt x="9332266" y="585921"/>
                  </a:lnTo>
                  <a:lnTo>
                    <a:pt x="9343696" y="585921"/>
                  </a:lnTo>
                  <a:lnTo>
                    <a:pt x="9355174" y="585921"/>
                  </a:lnTo>
                  <a:lnTo>
                    <a:pt x="9366604" y="585921"/>
                  </a:lnTo>
                  <a:lnTo>
                    <a:pt x="9378035" y="585921"/>
                  </a:lnTo>
                  <a:lnTo>
                    <a:pt x="9389464" y="585921"/>
                  </a:lnTo>
                  <a:lnTo>
                    <a:pt x="9400894" y="585921"/>
                  </a:lnTo>
                  <a:lnTo>
                    <a:pt x="9412372" y="585921"/>
                  </a:lnTo>
                  <a:lnTo>
                    <a:pt x="9423802" y="585921"/>
                  </a:lnTo>
                  <a:lnTo>
                    <a:pt x="9435232" y="585921"/>
                  </a:lnTo>
                  <a:lnTo>
                    <a:pt x="9446662" y="585921"/>
                  </a:lnTo>
                  <a:lnTo>
                    <a:pt x="9458091" y="585921"/>
                  </a:lnTo>
                  <a:lnTo>
                    <a:pt x="9469570" y="585921"/>
                  </a:lnTo>
                  <a:lnTo>
                    <a:pt x="9480999" y="585921"/>
                  </a:lnTo>
                  <a:lnTo>
                    <a:pt x="9492429" y="585921"/>
                  </a:lnTo>
                  <a:lnTo>
                    <a:pt x="9503859" y="585921"/>
                  </a:lnTo>
                  <a:lnTo>
                    <a:pt x="9515289" y="585921"/>
                  </a:lnTo>
                  <a:lnTo>
                    <a:pt x="9526767" y="585921"/>
                  </a:lnTo>
                  <a:lnTo>
                    <a:pt x="9538197" y="585921"/>
                  </a:lnTo>
                  <a:lnTo>
                    <a:pt x="9549626" y="585921"/>
                  </a:lnTo>
                  <a:lnTo>
                    <a:pt x="9561057" y="585921"/>
                  </a:lnTo>
                  <a:lnTo>
                    <a:pt x="9572487" y="585921"/>
                  </a:lnTo>
                  <a:lnTo>
                    <a:pt x="9583965" y="585921"/>
                  </a:lnTo>
                  <a:lnTo>
                    <a:pt x="9595395" y="585921"/>
                  </a:lnTo>
                  <a:lnTo>
                    <a:pt x="9606824" y="585921"/>
                  </a:lnTo>
                  <a:lnTo>
                    <a:pt x="9618255" y="585921"/>
                  </a:lnTo>
                  <a:lnTo>
                    <a:pt x="9629684" y="585921"/>
                  </a:lnTo>
                  <a:lnTo>
                    <a:pt x="9641163" y="585921"/>
                  </a:lnTo>
                  <a:lnTo>
                    <a:pt x="9652592" y="585921"/>
                  </a:lnTo>
                  <a:lnTo>
                    <a:pt x="9664022" y="585921"/>
                  </a:lnTo>
                  <a:lnTo>
                    <a:pt x="9675452" y="585921"/>
                  </a:lnTo>
                  <a:lnTo>
                    <a:pt x="9686882" y="585921"/>
                  </a:lnTo>
                  <a:lnTo>
                    <a:pt x="9698360" y="585921"/>
                  </a:lnTo>
                  <a:lnTo>
                    <a:pt x="9709790" y="585921"/>
                  </a:lnTo>
                  <a:lnTo>
                    <a:pt x="9721219" y="585921"/>
                  </a:lnTo>
                  <a:lnTo>
                    <a:pt x="9732650" y="585921"/>
                  </a:lnTo>
                  <a:lnTo>
                    <a:pt x="9744080" y="585921"/>
                  </a:lnTo>
                  <a:lnTo>
                    <a:pt x="9755557" y="585921"/>
                  </a:lnTo>
                  <a:lnTo>
                    <a:pt x="9766988" y="585921"/>
                  </a:lnTo>
                  <a:lnTo>
                    <a:pt x="9778417" y="585921"/>
                  </a:lnTo>
                  <a:lnTo>
                    <a:pt x="9789848" y="585921"/>
                  </a:lnTo>
                  <a:lnTo>
                    <a:pt x="9801277" y="585921"/>
                  </a:lnTo>
                  <a:lnTo>
                    <a:pt x="9812755" y="585921"/>
                  </a:lnTo>
                  <a:lnTo>
                    <a:pt x="9824185" y="585921"/>
                  </a:lnTo>
                  <a:lnTo>
                    <a:pt x="9835615" y="585921"/>
                  </a:lnTo>
                  <a:lnTo>
                    <a:pt x="9847045" y="585921"/>
                  </a:lnTo>
                  <a:lnTo>
                    <a:pt x="9858475" y="585921"/>
                  </a:lnTo>
                  <a:lnTo>
                    <a:pt x="9869952" y="585921"/>
                  </a:lnTo>
                  <a:lnTo>
                    <a:pt x="9881383" y="585921"/>
                  </a:lnTo>
                  <a:lnTo>
                    <a:pt x="9892812" y="585921"/>
                  </a:lnTo>
                  <a:lnTo>
                    <a:pt x="9904243" y="585921"/>
                  </a:lnTo>
                  <a:lnTo>
                    <a:pt x="9915673" y="585921"/>
                  </a:lnTo>
                  <a:lnTo>
                    <a:pt x="9927102" y="585921"/>
                  </a:lnTo>
                  <a:lnTo>
                    <a:pt x="9938581" y="585921"/>
                  </a:lnTo>
                  <a:lnTo>
                    <a:pt x="9950010" y="585921"/>
                  </a:lnTo>
                  <a:lnTo>
                    <a:pt x="9961441" y="585921"/>
                  </a:lnTo>
                  <a:lnTo>
                    <a:pt x="9972870" y="585921"/>
                  </a:lnTo>
                  <a:lnTo>
                    <a:pt x="9984300" y="585921"/>
                  </a:lnTo>
                  <a:lnTo>
                    <a:pt x="9995778" y="585921"/>
                  </a:lnTo>
                  <a:lnTo>
                    <a:pt x="10007208" y="585921"/>
                  </a:lnTo>
                  <a:lnTo>
                    <a:pt x="10018638" y="585921"/>
                  </a:lnTo>
                  <a:lnTo>
                    <a:pt x="10030068" y="585921"/>
                  </a:lnTo>
                  <a:lnTo>
                    <a:pt x="10041498" y="585921"/>
                  </a:lnTo>
                  <a:lnTo>
                    <a:pt x="10052976" y="585921"/>
                  </a:lnTo>
                  <a:lnTo>
                    <a:pt x="10064405" y="585921"/>
                  </a:lnTo>
                  <a:lnTo>
                    <a:pt x="10075835" y="585921"/>
                  </a:lnTo>
                  <a:lnTo>
                    <a:pt x="10087266" y="585921"/>
                  </a:lnTo>
                  <a:lnTo>
                    <a:pt x="10098695" y="585921"/>
                  </a:lnTo>
                  <a:lnTo>
                    <a:pt x="10110174" y="585921"/>
                  </a:lnTo>
                  <a:lnTo>
                    <a:pt x="10121603" y="585921"/>
                  </a:lnTo>
                  <a:lnTo>
                    <a:pt x="10133033" y="585921"/>
                  </a:lnTo>
                  <a:lnTo>
                    <a:pt x="10144463" y="585921"/>
                  </a:lnTo>
                  <a:lnTo>
                    <a:pt x="10155893" y="585921"/>
                  </a:lnTo>
                  <a:lnTo>
                    <a:pt x="10167371" y="585921"/>
                  </a:lnTo>
                  <a:lnTo>
                    <a:pt x="10178801" y="585921"/>
                  </a:lnTo>
                  <a:lnTo>
                    <a:pt x="10190230" y="585921"/>
                  </a:lnTo>
                  <a:lnTo>
                    <a:pt x="10201661" y="585921"/>
                  </a:lnTo>
                  <a:lnTo>
                    <a:pt x="10213091" y="585921"/>
                  </a:lnTo>
                  <a:lnTo>
                    <a:pt x="10224569" y="585921"/>
                  </a:lnTo>
                  <a:lnTo>
                    <a:pt x="10235998" y="585921"/>
                  </a:lnTo>
                  <a:lnTo>
                    <a:pt x="10247428" y="585921"/>
                  </a:lnTo>
                  <a:lnTo>
                    <a:pt x="10258859" y="585921"/>
                  </a:lnTo>
                  <a:lnTo>
                    <a:pt x="10270288" y="585921"/>
                  </a:lnTo>
                  <a:lnTo>
                    <a:pt x="10281767" y="585921"/>
                  </a:lnTo>
                  <a:lnTo>
                    <a:pt x="10293196" y="585921"/>
                  </a:lnTo>
                  <a:lnTo>
                    <a:pt x="10304626" y="585921"/>
                  </a:lnTo>
                  <a:lnTo>
                    <a:pt x="10316056" y="585921"/>
                  </a:lnTo>
                  <a:lnTo>
                    <a:pt x="10327486" y="585921"/>
                  </a:lnTo>
                  <a:lnTo>
                    <a:pt x="10338963" y="585921"/>
                  </a:lnTo>
                  <a:lnTo>
                    <a:pt x="10350394" y="585921"/>
                  </a:lnTo>
                  <a:lnTo>
                    <a:pt x="10361823" y="585921"/>
                  </a:lnTo>
                  <a:lnTo>
                    <a:pt x="10373254" y="585921"/>
                  </a:lnTo>
                  <a:lnTo>
                    <a:pt x="10384684" y="585921"/>
                  </a:lnTo>
                  <a:lnTo>
                    <a:pt x="10396161" y="585921"/>
                  </a:lnTo>
                  <a:lnTo>
                    <a:pt x="10407591" y="585921"/>
                  </a:lnTo>
                  <a:lnTo>
                    <a:pt x="10419021" y="585921"/>
                  </a:lnTo>
                  <a:lnTo>
                    <a:pt x="10430452" y="585921"/>
                  </a:lnTo>
                  <a:lnTo>
                    <a:pt x="10441881" y="585921"/>
                  </a:lnTo>
                  <a:lnTo>
                    <a:pt x="10453358" y="585921"/>
                  </a:lnTo>
                  <a:lnTo>
                    <a:pt x="10464789" y="585921"/>
                  </a:lnTo>
                  <a:lnTo>
                    <a:pt x="10476219" y="585921"/>
                  </a:lnTo>
                  <a:lnTo>
                    <a:pt x="10487649" y="585921"/>
                  </a:lnTo>
                  <a:lnTo>
                    <a:pt x="10499079" y="585921"/>
                  </a:lnTo>
                  <a:lnTo>
                    <a:pt x="10510556" y="585921"/>
                  </a:lnTo>
                  <a:lnTo>
                    <a:pt x="10521987" y="585921"/>
                  </a:lnTo>
                  <a:lnTo>
                    <a:pt x="10533416" y="585921"/>
                  </a:lnTo>
                  <a:lnTo>
                    <a:pt x="10544847" y="585921"/>
                  </a:lnTo>
                  <a:lnTo>
                    <a:pt x="10556277" y="585921"/>
                  </a:lnTo>
                  <a:lnTo>
                    <a:pt x="10567754" y="585921"/>
                  </a:lnTo>
                  <a:lnTo>
                    <a:pt x="10579184" y="585921"/>
                  </a:lnTo>
                  <a:lnTo>
                    <a:pt x="10590614" y="585921"/>
                  </a:lnTo>
                  <a:lnTo>
                    <a:pt x="10602045" y="585921"/>
                  </a:lnTo>
                  <a:lnTo>
                    <a:pt x="10613474" y="585921"/>
                  </a:lnTo>
                  <a:lnTo>
                    <a:pt x="10624951" y="585921"/>
                  </a:lnTo>
                  <a:lnTo>
                    <a:pt x="10636382" y="585921"/>
                  </a:lnTo>
                  <a:lnTo>
                    <a:pt x="10647812" y="585921"/>
                  </a:lnTo>
                  <a:lnTo>
                    <a:pt x="10659241" y="585921"/>
                  </a:lnTo>
                  <a:lnTo>
                    <a:pt x="10670672" y="585921"/>
                  </a:lnTo>
                  <a:lnTo>
                    <a:pt x="10682149" y="585921"/>
                  </a:lnTo>
                  <a:lnTo>
                    <a:pt x="10693580" y="585921"/>
                  </a:lnTo>
                  <a:lnTo>
                    <a:pt x="10705009" y="585921"/>
                  </a:lnTo>
                  <a:lnTo>
                    <a:pt x="10716439" y="585921"/>
                  </a:lnTo>
                  <a:lnTo>
                    <a:pt x="10727870" y="585921"/>
                  </a:lnTo>
                  <a:lnTo>
                    <a:pt x="10739347" y="585921"/>
                  </a:lnTo>
                  <a:lnTo>
                    <a:pt x="10750778" y="585921"/>
                  </a:lnTo>
                  <a:lnTo>
                    <a:pt x="10762207" y="585921"/>
                  </a:lnTo>
                  <a:lnTo>
                    <a:pt x="10773637" y="585921"/>
                  </a:lnTo>
                  <a:lnTo>
                    <a:pt x="10785067" y="585921"/>
                  </a:lnTo>
                  <a:lnTo>
                    <a:pt x="10796544" y="585921"/>
                  </a:lnTo>
                  <a:lnTo>
                    <a:pt x="10807975" y="585921"/>
                  </a:lnTo>
                  <a:lnTo>
                    <a:pt x="10819405" y="585921"/>
                  </a:lnTo>
                  <a:lnTo>
                    <a:pt x="10830834" y="585921"/>
                  </a:lnTo>
                  <a:lnTo>
                    <a:pt x="10842265" y="585921"/>
                  </a:lnTo>
                  <a:lnTo>
                    <a:pt x="10853742" y="585921"/>
                  </a:lnTo>
                  <a:lnTo>
                    <a:pt x="10865173" y="585921"/>
                  </a:lnTo>
                  <a:lnTo>
                    <a:pt x="10876602" y="585921"/>
                  </a:lnTo>
                  <a:lnTo>
                    <a:pt x="10888032" y="585921"/>
                  </a:lnTo>
                  <a:lnTo>
                    <a:pt x="10899463" y="585921"/>
                  </a:lnTo>
                  <a:lnTo>
                    <a:pt x="10910892" y="585921"/>
                  </a:lnTo>
                  <a:lnTo>
                    <a:pt x="10922369" y="585921"/>
                  </a:lnTo>
                  <a:lnTo>
                    <a:pt x="10933800" y="585921"/>
                  </a:lnTo>
                  <a:lnTo>
                    <a:pt x="10945230" y="585921"/>
                  </a:lnTo>
                  <a:lnTo>
                    <a:pt x="10956660" y="585921"/>
                  </a:lnTo>
                  <a:lnTo>
                    <a:pt x="10968090" y="585921"/>
                  </a:lnTo>
                  <a:lnTo>
                    <a:pt x="10979567" y="585921"/>
                  </a:lnTo>
                  <a:lnTo>
                    <a:pt x="10990998" y="585921"/>
                  </a:lnTo>
                  <a:lnTo>
                    <a:pt x="11002427" y="585921"/>
                  </a:lnTo>
                  <a:lnTo>
                    <a:pt x="11013858" y="585921"/>
                  </a:lnTo>
                  <a:lnTo>
                    <a:pt x="11025287" y="585921"/>
                  </a:lnTo>
                  <a:lnTo>
                    <a:pt x="11036765" y="585921"/>
                  </a:lnTo>
                  <a:lnTo>
                    <a:pt x="11048195" y="585921"/>
                  </a:lnTo>
                  <a:lnTo>
                    <a:pt x="11059625" y="585921"/>
                  </a:lnTo>
                  <a:lnTo>
                    <a:pt x="11071056" y="585921"/>
                  </a:lnTo>
                  <a:lnTo>
                    <a:pt x="11082485" y="585921"/>
                  </a:lnTo>
                  <a:lnTo>
                    <a:pt x="11093962" y="585921"/>
                  </a:lnTo>
                  <a:lnTo>
                    <a:pt x="11105393" y="585921"/>
                  </a:lnTo>
                  <a:lnTo>
                    <a:pt x="11116823" y="585921"/>
                  </a:lnTo>
                  <a:lnTo>
                    <a:pt x="11128253" y="585921"/>
                  </a:lnTo>
                  <a:lnTo>
                    <a:pt x="11139683" y="585921"/>
                  </a:lnTo>
                  <a:lnTo>
                    <a:pt x="11151160" y="585921"/>
                  </a:lnTo>
                  <a:lnTo>
                    <a:pt x="11162591" y="585921"/>
                  </a:lnTo>
                  <a:lnTo>
                    <a:pt x="11174020" y="585921"/>
                  </a:lnTo>
                  <a:lnTo>
                    <a:pt x="11185451" y="585921"/>
                  </a:lnTo>
                  <a:lnTo>
                    <a:pt x="11196881" y="585921"/>
                  </a:lnTo>
                  <a:lnTo>
                    <a:pt x="11208358" y="585921"/>
                  </a:lnTo>
                  <a:lnTo>
                    <a:pt x="11218359" y="58592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DA66F58D-F4C1-C149-A7E0-CBE2DB982225}"/>
                </a:ext>
              </a:extLst>
            </p:cNvPr>
            <p:cNvSpPr/>
            <p:nvPr/>
          </p:nvSpPr>
          <p:spPr>
            <a:xfrm>
              <a:off x="851149" y="5529862"/>
              <a:ext cx="11218359" cy="570899"/>
            </a:xfrm>
            <a:custGeom>
              <a:avLst/>
              <a:gdLst>
                <a:gd name="connsiteX0" fmla="*/ 0 w 11218359"/>
                <a:gd name="connsiteY0" fmla="*/ 570900 h 570899"/>
                <a:gd name="connsiteX1" fmla="*/ 9149 w 11218359"/>
                <a:gd name="connsiteY1" fmla="*/ 570900 h 570899"/>
                <a:gd name="connsiteX2" fmla="*/ 20588 w 11218359"/>
                <a:gd name="connsiteY2" fmla="*/ 570900 h 570899"/>
                <a:gd name="connsiteX3" fmla="*/ 32028 w 11218359"/>
                <a:gd name="connsiteY3" fmla="*/ 570900 h 570899"/>
                <a:gd name="connsiteX4" fmla="*/ 43467 w 11218359"/>
                <a:gd name="connsiteY4" fmla="*/ 570900 h 570899"/>
                <a:gd name="connsiteX5" fmla="*/ 54907 w 11218359"/>
                <a:gd name="connsiteY5" fmla="*/ 570900 h 570899"/>
                <a:gd name="connsiteX6" fmla="*/ 66346 w 11218359"/>
                <a:gd name="connsiteY6" fmla="*/ 570900 h 570899"/>
                <a:gd name="connsiteX7" fmla="*/ 77786 w 11218359"/>
                <a:gd name="connsiteY7" fmla="*/ 570900 h 570899"/>
                <a:gd name="connsiteX8" fmla="*/ 89225 w 11218359"/>
                <a:gd name="connsiteY8" fmla="*/ 570900 h 570899"/>
                <a:gd name="connsiteX9" fmla="*/ 100665 w 11218359"/>
                <a:gd name="connsiteY9" fmla="*/ 570900 h 570899"/>
                <a:gd name="connsiteX10" fmla="*/ 112104 w 11218359"/>
                <a:gd name="connsiteY10" fmla="*/ 570900 h 570899"/>
                <a:gd name="connsiteX11" fmla="*/ 123544 w 11218359"/>
                <a:gd name="connsiteY11" fmla="*/ 570900 h 570899"/>
                <a:gd name="connsiteX12" fmla="*/ 134979 w 11218359"/>
                <a:gd name="connsiteY12" fmla="*/ 570900 h 570899"/>
                <a:gd name="connsiteX13" fmla="*/ 146423 w 11218359"/>
                <a:gd name="connsiteY13" fmla="*/ 570900 h 570899"/>
                <a:gd name="connsiteX14" fmla="*/ 157858 w 11218359"/>
                <a:gd name="connsiteY14" fmla="*/ 570900 h 570899"/>
                <a:gd name="connsiteX15" fmla="*/ 169297 w 11218359"/>
                <a:gd name="connsiteY15" fmla="*/ 570900 h 570899"/>
                <a:gd name="connsiteX16" fmla="*/ 180737 w 11218359"/>
                <a:gd name="connsiteY16" fmla="*/ 570900 h 570899"/>
                <a:gd name="connsiteX17" fmla="*/ 192176 w 11218359"/>
                <a:gd name="connsiteY17" fmla="*/ 570900 h 570899"/>
                <a:gd name="connsiteX18" fmla="*/ 203616 w 11218359"/>
                <a:gd name="connsiteY18" fmla="*/ 570900 h 570899"/>
                <a:gd name="connsiteX19" fmla="*/ 215055 w 11218359"/>
                <a:gd name="connsiteY19" fmla="*/ 570900 h 570899"/>
                <a:gd name="connsiteX20" fmla="*/ 226495 w 11218359"/>
                <a:gd name="connsiteY20" fmla="*/ 570900 h 570899"/>
                <a:gd name="connsiteX21" fmla="*/ 237935 w 11218359"/>
                <a:gd name="connsiteY21" fmla="*/ 570900 h 570899"/>
                <a:gd name="connsiteX22" fmla="*/ 249374 w 11218359"/>
                <a:gd name="connsiteY22" fmla="*/ 570900 h 570899"/>
                <a:gd name="connsiteX23" fmla="*/ 260814 w 11218359"/>
                <a:gd name="connsiteY23" fmla="*/ 570900 h 570899"/>
                <a:gd name="connsiteX24" fmla="*/ 272253 w 11218359"/>
                <a:gd name="connsiteY24" fmla="*/ 570900 h 570899"/>
                <a:gd name="connsiteX25" fmla="*/ 283693 w 11218359"/>
                <a:gd name="connsiteY25" fmla="*/ 570900 h 570899"/>
                <a:gd name="connsiteX26" fmla="*/ 295132 w 11218359"/>
                <a:gd name="connsiteY26" fmla="*/ 570900 h 570899"/>
                <a:gd name="connsiteX27" fmla="*/ 306572 w 11218359"/>
                <a:gd name="connsiteY27" fmla="*/ 570900 h 570899"/>
                <a:gd name="connsiteX28" fmla="*/ 318011 w 11218359"/>
                <a:gd name="connsiteY28" fmla="*/ 570900 h 570899"/>
                <a:gd name="connsiteX29" fmla="*/ 329451 w 11218359"/>
                <a:gd name="connsiteY29" fmla="*/ 570900 h 570899"/>
                <a:gd name="connsiteX30" fmla="*/ 340890 w 11218359"/>
                <a:gd name="connsiteY30" fmla="*/ 570900 h 570899"/>
                <a:gd name="connsiteX31" fmla="*/ 352330 w 11218359"/>
                <a:gd name="connsiteY31" fmla="*/ 570900 h 570899"/>
                <a:gd name="connsiteX32" fmla="*/ 363769 w 11218359"/>
                <a:gd name="connsiteY32" fmla="*/ 570900 h 570899"/>
                <a:gd name="connsiteX33" fmla="*/ 375209 w 11218359"/>
                <a:gd name="connsiteY33" fmla="*/ 570900 h 570899"/>
                <a:gd name="connsiteX34" fmla="*/ 386648 w 11218359"/>
                <a:gd name="connsiteY34" fmla="*/ 570900 h 570899"/>
                <a:gd name="connsiteX35" fmla="*/ 398088 w 11218359"/>
                <a:gd name="connsiteY35" fmla="*/ 570900 h 570899"/>
                <a:gd name="connsiteX36" fmla="*/ 409527 w 11218359"/>
                <a:gd name="connsiteY36" fmla="*/ 570900 h 570899"/>
                <a:gd name="connsiteX37" fmla="*/ 420967 w 11218359"/>
                <a:gd name="connsiteY37" fmla="*/ 570900 h 570899"/>
                <a:gd name="connsiteX38" fmla="*/ 432406 w 11218359"/>
                <a:gd name="connsiteY38" fmla="*/ 570900 h 570899"/>
                <a:gd name="connsiteX39" fmla="*/ 443846 w 11218359"/>
                <a:gd name="connsiteY39" fmla="*/ 570900 h 570899"/>
                <a:gd name="connsiteX40" fmla="*/ 455285 w 11218359"/>
                <a:gd name="connsiteY40" fmla="*/ 570900 h 570899"/>
                <a:gd name="connsiteX41" fmla="*/ 466725 w 11218359"/>
                <a:gd name="connsiteY41" fmla="*/ 570900 h 570899"/>
                <a:gd name="connsiteX42" fmla="*/ 478165 w 11218359"/>
                <a:gd name="connsiteY42" fmla="*/ 570900 h 570899"/>
                <a:gd name="connsiteX43" fmla="*/ 489604 w 11218359"/>
                <a:gd name="connsiteY43" fmla="*/ 570900 h 570899"/>
                <a:gd name="connsiteX44" fmla="*/ 501044 w 11218359"/>
                <a:gd name="connsiteY44" fmla="*/ 570900 h 570899"/>
                <a:gd name="connsiteX45" fmla="*/ 512483 w 11218359"/>
                <a:gd name="connsiteY45" fmla="*/ 570900 h 570899"/>
                <a:gd name="connsiteX46" fmla="*/ 523923 w 11218359"/>
                <a:gd name="connsiteY46" fmla="*/ 570900 h 570899"/>
                <a:gd name="connsiteX47" fmla="*/ 535362 w 11218359"/>
                <a:gd name="connsiteY47" fmla="*/ 570900 h 570899"/>
                <a:gd name="connsiteX48" fmla="*/ 546802 w 11218359"/>
                <a:gd name="connsiteY48" fmla="*/ 570900 h 570899"/>
                <a:gd name="connsiteX49" fmla="*/ 558241 w 11218359"/>
                <a:gd name="connsiteY49" fmla="*/ 570900 h 570899"/>
                <a:gd name="connsiteX50" fmla="*/ 569681 w 11218359"/>
                <a:gd name="connsiteY50" fmla="*/ 570900 h 570899"/>
                <a:gd name="connsiteX51" fmla="*/ 581120 w 11218359"/>
                <a:gd name="connsiteY51" fmla="*/ 570900 h 570899"/>
                <a:gd name="connsiteX52" fmla="*/ 592560 w 11218359"/>
                <a:gd name="connsiteY52" fmla="*/ 570900 h 570899"/>
                <a:gd name="connsiteX53" fmla="*/ 603999 w 11218359"/>
                <a:gd name="connsiteY53" fmla="*/ 570900 h 570899"/>
                <a:gd name="connsiteX54" fmla="*/ 615439 w 11218359"/>
                <a:gd name="connsiteY54" fmla="*/ 570900 h 570899"/>
                <a:gd name="connsiteX55" fmla="*/ 626878 w 11218359"/>
                <a:gd name="connsiteY55" fmla="*/ 570900 h 570899"/>
                <a:gd name="connsiteX56" fmla="*/ 638318 w 11218359"/>
                <a:gd name="connsiteY56" fmla="*/ 570900 h 570899"/>
                <a:gd name="connsiteX57" fmla="*/ 649757 w 11218359"/>
                <a:gd name="connsiteY57" fmla="*/ 570900 h 570899"/>
                <a:gd name="connsiteX58" fmla="*/ 661192 w 11218359"/>
                <a:gd name="connsiteY58" fmla="*/ 570900 h 570899"/>
                <a:gd name="connsiteX59" fmla="*/ 672632 w 11218359"/>
                <a:gd name="connsiteY59" fmla="*/ 570900 h 570899"/>
                <a:gd name="connsiteX60" fmla="*/ 684071 w 11218359"/>
                <a:gd name="connsiteY60" fmla="*/ 570900 h 570899"/>
                <a:gd name="connsiteX61" fmla="*/ 695511 w 11218359"/>
                <a:gd name="connsiteY61" fmla="*/ 570900 h 570899"/>
                <a:gd name="connsiteX62" fmla="*/ 706950 w 11218359"/>
                <a:gd name="connsiteY62" fmla="*/ 570900 h 570899"/>
                <a:gd name="connsiteX63" fmla="*/ 718390 w 11218359"/>
                <a:gd name="connsiteY63" fmla="*/ 570900 h 570899"/>
                <a:gd name="connsiteX64" fmla="*/ 729829 w 11218359"/>
                <a:gd name="connsiteY64" fmla="*/ 570900 h 570899"/>
                <a:gd name="connsiteX65" fmla="*/ 741269 w 11218359"/>
                <a:gd name="connsiteY65" fmla="*/ 570900 h 570899"/>
                <a:gd name="connsiteX66" fmla="*/ 752708 w 11218359"/>
                <a:gd name="connsiteY66" fmla="*/ 570900 h 570899"/>
                <a:gd name="connsiteX67" fmla="*/ 764148 w 11218359"/>
                <a:gd name="connsiteY67" fmla="*/ 570900 h 570899"/>
                <a:gd name="connsiteX68" fmla="*/ 775587 w 11218359"/>
                <a:gd name="connsiteY68" fmla="*/ 570900 h 570899"/>
                <a:gd name="connsiteX69" fmla="*/ 787027 w 11218359"/>
                <a:gd name="connsiteY69" fmla="*/ 570900 h 570899"/>
                <a:gd name="connsiteX70" fmla="*/ 798467 w 11218359"/>
                <a:gd name="connsiteY70" fmla="*/ 570900 h 570899"/>
                <a:gd name="connsiteX71" fmla="*/ 809906 w 11218359"/>
                <a:gd name="connsiteY71" fmla="*/ 570900 h 570899"/>
                <a:gd name="connsiteX72" fmla="*/ 821346 w 11218359"/>
                <a:gd name="connsiteY72" fmla="*/ 570900 h 570899"/>
                <a:gd name="connsiteX73" fmla="*/ 832785 w 11218359"/>
                <a:gd name="connsiteY73" fmla="*/ 570900 h 570899"/>
                <a:gd name="connsiteX74" fmla="*/ 844225 w 11218359"/>
                <a:gd name="connsiteY74" fmla="*/ 570900 h 570899"/>
                <a:gd name="connsiteX75" fmla="*/ 855664 w 11218359"/>
                <a:gd name="connsiteY75" fmla="*/ 570900 h 570899"/>
                <a:gd name="connsiteX76" fmla="*/ 867104 w 11218359"/>
                <a:gd name="connsiteY76" fmla="*/ 570900 h 570899"/>
                <a:gd name="connsiteX77" fmla="*/ 878543 w 11218359"/>
                <a:gd name="connsiteY77" fmla="*/ 570900 h 570899"/>
                <a:gd name="connsiteX78" fmla="*/ 889983 w 11218359"/>
                <a:gd name="connsiteY78" fmla="*/ 570900 h 570899"/>
                <a:gd name="connsiteX79" fmla="*/ 901422 w 11218359"/>
                <a:gd name="connsiteY79" fmla="*/ 570900 h 570899"/>
                <a:gd name="connsiteX80" fmla="*/ 912862 w 11218359"/>
                <a:gd name="connsiteY80" fmla="*/ 570900 h 570899"/>
                <a:gd name="connsiteX81" fmla="*/ 924301 w 11218359"/>
                <a:gd name="connsiteY81" fmla="*/ 570900 h 570899"/>
                <a:gd name="connsiteX82" fmla="*/ 935741 w 11218359"/>
                <a:gd name="connsiteY82" fmla="*/ 570900 h 570899"/>
                <a:gd name="connsiteX83" fmla="*/ 947180 w 11218359"/>
                <a:gd name="connsiteY83" fmla="*/ 570900 h 570899"/>
                <a:gd name="connsiteX84" fmla="*/ 958620 w 11218359"/>
                <a:gd name="connsiteY84" fmla="*/ 570900 h 570899"/>
                <a:gd name="connsiteX85" fmla="*/ 970059 w 11218359"/>
                <a:gd name="connsiteY85" fmla="*/ 570900 h 570899"/>
                <a:gd name="connsiteX86" fmla="*/ 981499 w 11218359"/>
                <a:gd name="connsiteY86" fmla="*/ 570900 h 570899"/>
                <a:gd name="connsiteX87" fmla="*/ 992938 w 11218359"/>
                <a:gd name="connsiteY87" fmla="*/ 570900 h 570899"/>
                <a:gd name="connsiteX88" fmla="*/ 1004378 w 11218359"/>
                <a:gd name="connsiteY88" fmla="*/ 570900 h 570899"/>
                <a:gd name="connsiteX89" fmla="*/ 1015818 w 11218359"/>
                <a:gd name="connsiteY89" fmla="*/ 570900 h 570899"/>
                <a:gd name="connsiteX90" fmla="*/ 1027257 w 11218359"/>
                <a:gd name="connsiteY90" fmla="*/ 570900 h 570899"/>
                <a:gd name="connsiteX91" fmla="*/ 1038697 w 11218359"/>
                <a:gd name="connsiteY91" fmla="*/ 489771 h 570899"/>
                <a:gd name="connsiteX92" fmla="*/ 1050136 w 11218359"/>
                <a:gd name="connsiteY92" fmla="*/ 276435 h 570899"/>
                <a:gd name="connsiteX93" fmla="*/ 1061576 w 11218359"/>
                <a:gd name="connsiteY93" fmla="*/ 0 h 570899"/>
                <a:gd name="connsiteX94" fmla="*/ 1073015 w 11218359"/>
                <a:gd name="connsiteY94" fmla="*/ 69109 h 570899"/>
                <a:gd name="connsiteX95" fmla="*/ 1084455 w 11218359"/>
                <a:gd name="connsiteY95" fmla="*/ 195310 h 570899"/>
                <a:gd name="connsiteX96" fmla="*/ 1095894 w 11218359"/>
                <a:gd name="connsiteY96" fmla="*/ 321507 h 570899"/>
                <a:gd name="connsiteX97" fmla="*/ 1107334 w 11218359"/>
                <a:gd name="connsiteY97" fmla="*/ 558879 h 570899"/>
                <a:gd name="connsiteX98" fmla="*/ 1118773 w 11218359"/>
                <a:gd name="connsiteY98" fmla="*/ 570900 h 570899"/>
                <a:gd name="connsiteX99" fmla="*/ 1130213 w 11218359"/>
                <a:gd name="connsiteY99" fmla="*/ 570900 h 570899"/>
                <a:gd name="connsiteX100" fmla="*/ 1141652 w 11218359"/>
                <a:gd name="connsiteY100" fmla="*/ 570900 h 570899"/>
                <a:gd name="connsiteX101" fmla="*/ 1153092 w 11218359"/>
                <a:gd name="connsiteY101" fmla="*/ 570900 h 570899"/>
                <a:gd name="connsiteX102" fmla="*/ 1164531 w 11218359"/>
                <a:gd name="connsiteY102" fmla="*/ 570900 h 570899"/>
                <a:gd name="connsiteX103" fmla="*/ 1175971 w 11218359"/>
                <a:gd name="connsiteY103" fmla="*/ 570900 h 570899"/>
                <a:gd name="connsiteX104" fmla="*/ 1187406 w 11218359"/>
                <a:gd name="connsiteY104" fmla="*/ 570900 h 570899"/>
                <a:gd name="connsiteX105" fmla="*/ 1198845 w 11218359"/>
                <a:gd name="connsiteY105" fmla="*/ 570900 h 570899"/>
                <a:gd name="connsiteX106" fmla="*/ 1210285 w 11218359"/>
                <a:gd name="connsiteY106" fmla="*/ 570900 h 570899"/>
                <a:gd name="connsiteX107" fmla="*/ 1221724 w 11218359"/>
                <a:gd name="connsiteY107" fmla="*/ 569400 h 570899"/>
                <a:gd name="connsiteX108" fmla="*/ 1233164 w 11218359"/>
                <a:gd name="connsiteY108" fmla="*/ 570900 h 570899"/>
                <a:gd name="connsiteX109" fmla="*/ 1244603 w 11218359"/>
                <a:gd name="connsiteY109" fmla="*/ 570900 h 570899"/>
                <a:gd name="connsiteX110" fmla="*/ 1256043 w 11218359"/>
                <a:gd name="connsiteY110" fmla="*/ 570900 h 570899"/>
                <a:gd name="connsiteX111" fmla="*/ 1267482 w 11218359"/>
                <a:gd name="connsiteY111" fmla="*/ 570900 h 570899"/>
                <a:gd name="connsiteX112" fmla="*/ 1278922 w 11218359"/>
                <a:gd name="connsiteY112" fmla="*/ 570900 h 570899"/>
                <a:gd name="connsiteX113" fmla="*/ 1290361 w 11218359"/>
                <a:gd name="connsiteY113" fmla="*/ 570900 h 570899"/>
                <a:gd name="connsiteX114" fmla="*/ 1301801 w 11218359"/>
                <a:gd name="connsiteY114" fmla="*/ 570900 h 570899"/>
                <a:gd name="connsiteX115" fmla="*/ 1313240 w 11218359"/>
                <a:gd name="connsiteY115" fmla="*/ 570900 h 570899"/>
                <a:gd name="connsiteX116" fmla="*/ 1324680 w 11218359"/>
                <a:gd name="connsiteY116" fmla="*/ 570900 h 570899"/>
                <a:gd name="connsiteX117" fmla="*/ 1336120 w 11218359"/>
                <a:gd name="connsiteY117" fmla="*/ 570900 h 570899"/>
                <a:gd name="connsiteX118" fmla="*/ 1347559 w 11218359"/>
                <a:gd name="connsiteY118" fmla="*/ 570900 h 570899"/>
                <a:gd name="connsiteX119" fmla="*/ 1358999 w 11218359"/>
                <a:gd name="connsiteY119" fmla="*/ 570900 h 570899"/>
                <a:gd name="connsiteX120" fmla="*/ 1370438 w 11218359"/>
                <a:gd name="connsiteY120" fmla="*/ 570900 h 570899"/>
                <a:gd name="connsiteX121" fmla="*/ 1381878 w 11218359"/>
                <a:gd name="connsiteY121" fmla="*/ 570900 h 570899"/>
                <a:gd name="connsiteX122" fmla="*/ 1393317 w 11218359"/>
                <a:gd name="connsiteY122" fmla="*/ 570900 h 570899"/>
                <a:gd name="connsiteX123" fmla="*/ 1404757 w 11218359"/>
                <a:gd name="connsiteY123" fmla="*/ 570900 h 570899"/>
                <a:gd name="connsiteX124" fmla="*/ 1416196 w 11218359"/>
                <a:gd name="connsiteY124" fmla="*/ 570900 h 570899"/>
                <a:gd name="connsiteX125" fmla="*/ 1427636 w 11218359"/>
                <a:gd name="connsiteY125" fmla="*/ 570900 h 570899"/>
                <a:gd name="connsiteX126" fmla="*/ 1439075 w 11218359"/>
                <a:gd name="connsiteY126" fmla="*/ 570900 h 570899"/>
                <a:gd name="connsiteX127" fmla="*/ 1450515 w 11218359"/>
                <a:gd name="connsiteY127" fmla="*/ 570900 h 570899"/>
                <a:gd name="connsiteX128" fmla="*/ 1461954 w 11218359"/>
                <a:gd name="connsiteY128" fmla="*/ 570900 h 570899"/>
                <a:gd name="connsiteX129" fmla="*/ 1473394 w 11218359"/>
                <a:gd name="connsiteY129" fmla="*/ 570900 h 570899"/>
                <a:gd name="connsiteX130" fmla="*/ 1484833 w 11218359"/>
                <a:gd name="connsiteY130" fmla="*/ 570900 h 570899"/>
                <a:gd name="connsiteX131" fmla="*/ 1496273 w 11218359"/>
                <a:gd name="connsiteY131" fmla="*/ 570900 h 570899"/>
                <a:gd name="connsiteX132" fmla="*/ 1507712 w 11218359"/>
                <a:gd name="connsiteY132" fmla="*/ 570900 h 570899"/>
                <a:gd name="connsiteX133" fmla="*/ 1519152 w 11218359"/>
                <a:gd name="connsiteY133" fmla="*/ 570900 h 570899"/>
                <a:gd name="connsiteX134" fmla="*/ 1530591 w 11218359"/>
                <a:gd name="connsiteY134" fmla="*/ 570900 h 570899"/>
                <a:gd name="connsiteX135" fmla="*/ 1542031 w 11218359"/>
                <a:gd name="connsiteY135" fmla="*/ 570900 h 570899"/>
                <a:gd name="connsiteX136" fmla="*/ 1553471 w 11218359"/>
                <a:gd name="connsiteY136" fmla="*/ 570900 h 570899"/>
                <a:gd name="connsiteX137" fmla="*/ 1564910 w 11218359"/>
                <a:gd name="connsiteY137" fmla="*/ 570900 h 570899"/>
                <a:gd name="connsiteX138" fmla="*/ 1576349 w 11218359"/>
                <a:gd name="connsiteY138" fmla="*/ 570900 h 570899"/>
                <a:gd name="connsiteX139" fmla="*/ 1587789 w 11218359"/>
                <a:gd name="connsiteY139" fmla="*/ 570900 h 570899"/>
                <a:gd name="connsiteX140" fmla="*/ 1599229 w 11218359"/>
                <a:gd name="connsiteY140" fmla="*/ 570900 h 570899"/>
                <a:gd name="connsiteX141" fmla="*/ 1610668 w 11218359"/>
                <a:gd name="connsiteY141" fmla="*/ 570900 h 570899"/>
                <a:gd name="connsiteX142" fmla="*/ 1622107 w 11218359"/>
                <a:gd name="connsiteY142" fmla="*/ 570900 h 570899"/>
                <a:gd name="connsiteX143" fmla="*/ 1633547 w 11218359"/>
                <a:gd name="connsiteY143" fmla="*/ 570900 h 570899"/>
                <a:gd name="connsiteX144" fmla="*/ 1644987 w 11218359"/>
                <a:gd name="connsiteY144" fmla="*/ 570900 h 570899"/>
                <a:gd name="connsiteX145" fmla="*/ 1656426 w 11218359"/>
                <a:gd name="connsiteY145" fmla="*/ 570900 h 570899"/>
                <a:gd name="connsiteX146" fmla="*/ 1667866 w 11218359"/>
                <a:gd name="connsiteY146" fmla="*/ 570900 h 570899"/>
                <a:gd name="connsiteX147" fmla="*/ 1679305 w 11218359"/>
                <a:gd name="connsiteY147" fmla="*/ 570900 h 570899"/>
                <a:gd name="connsiteX148" fmla="*/ 1690745 w 11218359"/>
                <a:gd name="connsiteY148" fmla="*/ 570900 h 570899"/>
                <a:gd name="connsiteX149" fmla="*/ 1702184 w 11218359"/>
                <a:gd name="connsiteY149" fmla="*/ 570900 h 570899"/>
                <a:gd name="connsiteX150" fmla="*/ 1713619 w 11218359"/>
                <a:gd name="connsiteY150" fmla="*/ 570900 h 570899"/>
                <a:gd name="connsiteX151" fmla="*/ 1725063 w 11218359"/>
                <a:gd name="connsiteY151" fmla="*/ 570900 h 570899"/>
                <a:gd name="connsiteX152" fmla="*/ 1736498 w 11218359"/>
                <a:gd name="connsiteY152" fmla="*/ 570900 h 570899"/>
                <a:gd name="connsiteX153" fmla="*/ 1747938 w 11218359"/>
                <a:gd name="connsiteY153" fmla="*/ 570900 h 570899"/>
                <a:gd name="connsiteX154" fmla="*/ 1759377 w 11218359"/>
                <a:gd name="connsiteY154" fmla="*/ 570900 h 570899"/>
                <a:gd name="connsiteX155" fmla="*/ 1770817 w 11218359"/>
                <a:gd name="connsiteY155" fmla="*/ 570900 h 570899"/>
                <a:gd name="connsiteX156" fmla="*/ 1782256 w 11218359"/>
                <a:gd name="connsiteY156" fmla="*/ 570900 h 570899"/>
                <a:gd name="connsiteX157" fmla="*/ 1793696 w 11218359"/>
                <a:gd name="connsiteY157" fmla="*/ 570900 h 570899"/>
                <a:gd name="connsiteX158" fmla="*/ 1805135 w 11218359"/>
                <a:gd name="connsiteY158" fmla="*/ 570900 h 570899"/>
                <a:gd name="connsiteX159" fmla="*/ 1816575 w 11218359"/>
                <a:gd name="connsiteY159" fmla="*/ 570900 h 570899"/>
                <a:gd name="connsiteX160" fmla="*/ 1828014 w 11218359"/>
                <a:gd name="connsiteY160" fmla="*/ 570900 h 570899"/>
                <a:gd name="connsiteX161" fmla="*/ 1839454 w 11218359"/>
                <a:gd name="connsiteY161" fmla="*/ 570900 h 570899"/>
                <a:gd name="connsiteX162" fmla="*/ 1850893 w 11218359"/>
                <a:gd name="connsiteY162" fmla="*/ 570900 h 570899"/>
                <a:gd name="connsiteX163" fmla="*/ 1862333 w 11218359"/>
                <a:gd name="connsiteY163" fmla="*/ 570900 h 570899"/>
                <a:gd name="connsiteX164" fmla="*/ 1873772 w 11218359"/>
                <a:gd name="connsiteY164" fmla="*/ 570900 h 570899"/>
                <a:gd name="connsiteX165" fmla="*/ 1885212 w 11218359"/>
                <a:gd name="connsiteY165" fmla="*/ 570900 h 570899"/>
                <a:gd name="connsiteX166" fmla="*/ 1896651 w 11218359"/>
                <a:gd name="connsiteY166" fmla="*/ 570900 h 570899"/>
                <a:gd name="connsiteX167" fmla="*/ 1908091 w 11218359"/>
                <a:gd name="connsiteY167" fmla="*/ 570900 h 570899"/>
                <a:gd name="connsiteX168" fmla="*/ 1919531 w 11218359"/>
                <a:gd name="connsiteY168" fmla="*/ 570900 h 570899"/>
                <a:gd name="connsiteX169" fmla="*/ 1930970 w 11218359"/>
                <a:gd name="connsiteY169" fmla="*/ 570900 h 570899"/>
                <a:gd name="connsiteX170" fmla="*/ 1942409 w 11218359"/>
                <a:gd name="connsiteY170" fmla="*/ 570900 h 570899"/>
                <a:gd name="connsiteX171" fmla="*/ 1953849 w 11218359"/>
                <a:gd name="connsiteY171" fmla="*/ 570900 h 570899"/>
                <a:gd name="connsiteX172" fmla="*/ 1965289 w 11218359"/>
                <a:gd name="connsiteY172" fmla="*/ 570900 h 570899"/>
                <a:gd name="connsiteX173" fmla="*/ 1976728 w 11218359"/>
                <a:gd name="connsiteY173" fmla="*/ 570900 h 570899"/>
                <a:gd name="connsiteX174" fmla="*/ 1988168 w 11218359"/>
                <a:gd name="connsiteY174" fmla="*/ 570900 h 570899"/>
                <a:gd name="connsiteX175" fmla="*/ 1999607 w 11218359"/>
                <a:gd name="connsiteY175" fmla="*/ 570900 h 570899"/>
                <a:gd name="connsiteX176" fmla="*/ 2011047 w 11218359"/>
                <a:gd name="connsiteY176" fmla="*/ 570900 h 570899"/>
                <a:gd name="connsiteX177" fmla="*/ 2022486 w 11218359"/>
                <a:gd name="connsiteY177" fmla="*/ 570900 h 570899"/>
                <a:gd name="connsiteX178" fmla="*/ 2033926 w 11218359"/>
                <a:gd name="connsiteY178" fmla="*/ 570900 h 570899"/>
                <a:gd name="connsiteX179" fmla="*/ 2045365 w 11218359"/>
                <a:gd name="connsiteY179" fmla="*/ 570900 h 570899"/>
                <a:gd name="connsiteX180" fmla="*/ 2056805 w 11218359"/>
                <a:gd name="connsiteY180" fmla="*/ 570900 h 570899"/>
                <a:gd name="connsiteX181" fmla="*/ 2068244 w 11218359"/>
                <a:gd name="connsiteY181" fmla="*/ 570900 h 570899"/>
                <a:gd name="connsiteX182" fmla="*/ 2079684 w 11218359"/>
                <a:gd name="connsiteY182" fmla="*/ 570900 h 570899"/>
                <a:gd name="connsiteX183" fmla="*/ 2091123 w 11218359"/>
                <a:gd name="connsiteY183" fmla="*/ 570900 h 570899"/>
                <a:gd name="connsiteX184" fmla="*/ 2102563 w 11218359"/>
                <a:gd name="connsiteY184" fmla="*/ 570900 h 570899"/>
                <a:gd name="connsiteX185" fmla="*/ 2114002 w 11218359"/>
                <a:gd name="connsiteY185" fmla="*/ 570900 h 570899"/>
                <a:gd name="connsiteX186" fmla="*/ 2125442 w 11218359"/>
                <a:gd name="connsiteY186" fmla="*/ 570900 h 570899"/>
                <a:gd name="connsiteX187" fmla="*/ 2136882 w 11218359"/>
                <a:gd name="connsiteY187" fmla="*/ 570900 h 570899"/>
                <a:gd name="connsiteX188" fmla="*/ 2148321 w 11218359"/>
                <a:gd name="connsiteY188" fmla="*/ 570900 h 570899"/>
                <a:gd name="connsiteX189" fmla="*/ 2159760 w 11218359"/>
                <a:gd name="connsiteY189" fmla="*/ 570900 h 570899"/>
                <a:gd name="connsiteX190" fmla="*/ 2171200 w 11218359"/>
                <a:gd name="connsiteY190" fmla="*/ 570900 h 570899"/>
                <a:gd name="connsiteX191" fmla="*/ 2182640 w 11218359"/>
                <a:gd name="connsiteY191" fmla="*/ 570900 h 570899"/>
                <a:gd name="connsiteX192" fmla="*/ 2194079 w 11218359"/>
                <a:gd name="connsiteY192" fmla="*/ 570900 h 570899"/>
                <a:gd name="connsiteX193" fmla="*/ 2205519 w 11218359"/>
                <a:gd name="connsiteY193" fmla="*/ 570900 h 570899"/>
                <a:gd name="connsiteX194" fmla="*/ 2216958 w 11218359"/>
                <a:gd name="connsiteY194" fmla="*/ 570900 h 570899"/>
                <a:gd name="connsiteX195" fmla="*/ 2228393 w 11218359"/>
                <a:gd name="connsiteY195" fmla="*/ 570900 h 570899"/>
                <a:gd name="connsiteX196" fmla="*/ 2239837 w 11218359"/>
                <a:gd name="connsiteY196" fmla="*/ 570900 h 570899"/>
                <a:gd name="connsiteX197" fmla="*/ 2251272 w 11218359"/>
                <a:gd name="connsiteY197" fmla="*/ 570900 h 570899"/>
                <a:gd name="connsiteX198" fmla="*/ 2262716 w 11218359"/>
                <a:gd name="connsiteY198" fmla="*/ 570900 h 570899"/>
                <a:gd name="connsiteX199" fmla="*/ 2274151 w 11218359"/>
                <a:gd name="connsiteY199" fmla="*/ 570900 h 570899"/>
                <a:gd name="connsiteX200" fmla="*/ 2285591 w 11218359"/>
                <a:gd name="connsiteY200" fmla="*/ 570900 h 570899"/>
                <a:gd name="connsiteX201" fmla="*/ 2297030 w 11218359"/>
                <a:gd name="connsiteY201" fmla="*/ 570900 h 570899"/>
                <a:gd name="connsiteX202" fmla="*/ 2308470 w 11218359"/>
                <a:gd name="connsiteY202" fmla="*/ 570900 h 570899"/>
                <a:gd name="connsiteX203" fmla="*/ 2319909 w 11218359"/>
                <a:gd name="connsiteY203" fmla="*/ 570900 h 570899"/>
                <a:gd name="connsiteX204" fmla="*/ 2331349 w 11218359"/>
                <a:gd name="connsiteY204" fmla="*/ 570900 h 570899"/>
                <a:gd name="connsiteX205" fmla="*/ 2342788 w 11218359"/>
                <a:gd name="connsiteY205" fmla="*/ 570900 h 570899"/>
                <a:gd name="connsiteX206" fmla="*/ 2354228 w 11218359"/>
                <a:gd name="connsiteY206" fmla="*/ 570900 h 570899"/>
                <a:gd name="connsiteX207" fmla="*/ 2365667 w 11218359"/>
                <a:gd name="connsiteY207" fmla="*/ 570900 h 570899"/>
                <a:gd name="connsiteX208" fmla="*/ 2377107 w 11218359"/>
                <a:gd name="connsiteY208" fmla="*/ 570900 h 570899"/>
                <a:gd name="connsiteX209" fmla="*/ 2388546 w 11218359"/>
                <a:gd name="connsiteY209" fmla="*/ 570900 h 570899"/>
                <a:gd name="connsiteX210" fmla="*/ 2399986 w 11218359"/>
                <a:gd name="connsiteY210" fmla="*/ 570900 h 570899"/>
                <a:gd name="connsiteX211" fmla="*/ 2411425 w 11218359"/>
                <a:gd name="connsiteY211" fmla="*/ 570900 h 570899"/>
                <a:gd name="connsiteX212" fmla="*/ 2422865 w 11218359"/>
                <a:gd name="connsiteY212" fmla="*/ 570900 h 570899"/>
                <a:gd name="connsiteX213" fmla="*/ 2434304 w 11218359"/>
                <a:gd name="connsiteY213" fmla="*/ 570900 h 570899"/>
                <a:gd name="connsiteX214" fmla="*/ 2445744 w 11218359"/>
                <a:gd name="connsiteY214" fmla="*/ 570900 h 570899"/>
                <a:gd name="connsiteX215" fmla="*/ 2457184 w 11218359"/>
                <a:gd name="connsiteY215" fmla="*/ 570900 h 570899"/>
                <a:gd name="connsiteX216" fmla="*/ 2468623 w 11218359"/>
                <a:gd name="connsiteY216" fmla="*/ 570900 h 570899"/>
                <a:gd name="connsiteX217" fmla="*/ 2480062 w 11218359"/>
                <a:gd name="connsiteY217" fmla="*/ 570900 h 570899"/>
                <a:gd name="connsiteX218" fmla="*/ 2491502 w 11218359"/>
                <a:gd name="connsiteY218" fmla="*/ 570900 h 570899"/>
                <a:gd name="connsiteX219" fmla="*/ 2502942 w 11218359"/>
                <a:gd name="connsiteY219" fmla="*/ 570900 h 570899"/>
                <a:gd name="connsiteX220" fmla="*/ 2514381 w 11218359"/>
                <a:gd name="connsiteY220" fmla="*/ 570900 h 570899"/>
                <a:gd name="connsiteX221" fmla="*/ 2525821 w 11218359"/>
                <a:gd name="connsiteY221" fmla="*/ 570900 h 570899"/>
                <a:gd name="connsiteX222" fmla="*/ 2537260 w 11218359"/>
                <a:gd name="connsiteY222" fmla="*/ 570900 h 570899"/>
                <a:gd name="connsiteX223" fmla="*/ 2548700 w 11218359"/>
                <a:gd name="connsiteY223" fmla="*/ 570900 h 570899"/>
                <a:gd name="connsiteX224" fmla="*/ 2560139 w 11218359"/>
                <a:gd name="connsiteY224" fmla="*/ 570900 h 570899"/>
                <a:gd name="connsiteX225" fmla="*/ 2571579 w 11218359"/>
                <a:gd name="connsiteY225" fmla="*/ 570900 h 570899"/>
                <a:gd name="connsiteX226" fmla="*/ 2583018 w 11218359"/>
                <a:gd name="connsiteY226" fmla="*/ 570900 h 570899"/>
                <a:gd name="connsiteX227" fmla="*/ 2594458 w 11218359"/>
                <a:gd name="connsiteY227" fmla="*/ 570900 h 570899"/>
                <a:gd name="connsiteX228" fmla="*/ 2605897 w 11218359"/>
                <a:gd name="connsiteY228" fmla="*/ 570900 h 570899"/>
                <a:gd name="connsiteX229" fmla="*/ 2617337 w 11218359"/>
                <a:gd name="connsiteY229" fmla="*/ 570900 h 570899"/>
                <a:gd name="connsiteX230" fmla="*/ 2628776 w 11218359"/>
                <a:gd name="connsiteY230" fmla="*/ 570900 h 570899"/>
                <a:gd name="connsiteX231" fmla="*/ 2640216 w 11218359"/>
                <a:gd name="connsiteY231" fmla="*/ 570900 h 570899"/>
                <a:gd name="connsiteX232" fmla="*/ 2651655 w 11218359"/>
                <a:gd name="connsiteY232" fmla="*/ 570900 h 570899"/>
                <a:gd name="connsiteX233" fmla="*/ 2663095 w 11218359"/>
                <a:gd name="connsiteY233" fmla="*/ 570900 h 570899"/>
                <a:gd name="connsiteX234" fmla="*/ 2674535 w 11218359"/>
                <a:gd name="connsiteY234" fmla="*/ 570900 h 570899"/>
                <a:gd name="connsiteX235" fmla="*/ 2685974 w 11218359"/>
                <a:gd name="connsiteY235" fmla="*/ 570900 h 570899"/>
                <a:gd name="connsiteX236" fmla="*/ 2697413 w 11218359"/>
                <a:gd name="connsiteY236" fmla="*/ 570900 h 570899"/>
                <a:gd name="connsiteX237" fmla="*/ 2708853 w 11218359"/>
                <a:gd name="connsiteY237" fmla="*/ 570900 h 570899"/>
                <a:gd name="connsiteX238" fmla="*/ 2720293 w 11218359"/>
                <a:gd name="connsiteY238" fmla="*/ 570900 h 570899"/>
                <a:gd name="connsiteX239" fmla="*/ 2731727 w 11218359"/>
                <a:gd name="connsiteY239" fmla="*/ 570900 h 570899"/>
                <a:gd name="connsiteX240" fmla="*/ 2743172 w 11218359"/>
                <a:gd name="connsiteY240" fmla="*/ 570900 h 570899"/>
                <a:gd name="connsiteX241" fmla="*/ 2754611 w 11218359"/>
                <a:gd name="connsiteY241" fmla="*/ 570900 h 570899"/>
                <a:gd name="connsiteX242" fmla="*/ 2766046 w 11218359"/>
                <a:gd name="connsiteY242" fmla="*/ 570900 h 570899"/>
                <a:gd name="connsiteX243" fmla="*/ 2777490 w 11218359"/>
                <a:gd name="connsiteY243" fmla="*/ 570900 h 570899"/>
                <a:gd name="connsiteX244" fmla="*/ 2788925 w 11218359"/>
                <a:gd name="connsiteY244" fmla="*/ 570900 h 570899"/>
                <a:gd name="connsiteX245" fmla="*/ 2800364 w 11218359"/>
                <a:gd name="connsiteY245" fmla="*/ 570900 h 570899"/>
                <a:gd name="connsiteX246" fmla="*/ 2811804 w 11218359"/>
                <a:gd name="connsiteY246" fmla="*/ 570900 h 570899"/>
                <a:gd name="connsiteX247" fmla="*/ 2823243 w 11218359"/>
                <a:gd name="connsiteY247" fmla="*/ 570900 h 570899"/>
                <a:gd name="connsiteX248" fmla="*/ 2834683 w 11218359"/>
                <a:gd name="connsiteY248" fmla="*/ 570900 h 570899"/>
                <a:gd name="connsiteX249" fmla="*/ 2846123 w 11218359"/>
                <a:gd name="connsiteY249" fmla="*/ 570900 h 570899"/>
                <a:gd name="connsiteX250" fmla="*/ 2857562 w 11218359"/>
                <a:gd name="connsiteY250" fmla="*/ 570900 h 570899"/>
                <a:gd name="connsiteX251" fmla="*/ 2869001 w 11218359"/>
                <a:gd name="connsiteY251" fmla="*/ 570900 h 570899"/>
                <a:gd name="connsiteX252" fmla="*/ 2880441 w 11218359"/>
                <a:gd name="connsiteY252" fmla="*/ 570900 h 570899"/>
                <a:gd name="connsiteX253" fmla="*/ 2891881 w 11218359"/>
                <a:gd name="connsiteY253" fmla="*/ 570900 h 570899"/>
                <a:gd name="connsiteX254" fmla="*/ 2903320 w 11218359"/>
                <a:gd name="connsiteY254" fmla="*/ 570900 h 570899"/>
                <a:gd name="connsiteX255" fmla="*/ 2914760 w 11218359"/>
                <a:gd name="connsiteY255" fmla="*/ 570900 h 570899"/>
                <a:gd name="connsiteX256" fmla="*/ 2926199 w 11218359"/>
                <a:gd name="connsiteY256" fmla="*/ 570900 h 570899"/>
                <a:gd name="connsiteX257" fmla="*/ 2937639 w 11218359"/>
                <a:gd name="connsiteY257" fmla="*/ 570900 h 570899"/>
                <a:gd name="connsiteX258" fmla="*/ 2949078 w 11218359"/>
                <a:gd name="connsiteY258" fmla="*/ 570900 h 570899"/>
                <a:gd name="connsiteX259" fmla="*/ 2960518 w 11218359"/>
                <a:gd name="connsiteY259" fmla="*/ 570900 h 570899"/>
                <a:gd name="connsiteX260" fmla="*/ 2971957 w 11218359"/>
                <a:gd name="connsiteY260" fmla="*/ 570900 h 570899"/>
                <a:gd name="connsiteX261" fmla="*/ 2983397 w 11218359"/>
                <a:gd name="connsiteY261" fmla="*/ 570900 h 570899"/>
                <a:gd name="connsiteX262" fmla="*/ 2994837 w 11218359"/>
                <a:gd name="connsiteY262" fmla="*/ 570900 h 570899"/>
                <a:gd name="connsiteX263" fmla="*/ 3006276 w 11218359"/>
                <a:gd name="connsiteY263" fmla="*/ 570900 h 570899"/>
                <a:gd name="connsiteX264" fmla="*/ 3017715 w 11218359"/>
                <a:gd name="connsiteY264" fmla="*/ 570900 h 570899"/>
                <a:gd name="connsiteX265" fmla="*/ 3029155 w 11218359"/>
                <a:gd name="connsiteY265" fmla="*/ 570900 h 570899"/>
                <a:gd name="connsiteX266" fmla="*/ 3040594 w 11218359"/>
                <a:gd name="connsiteY266" fmla="*/ 570900 h 570899"/>
                <a:gd name="connsiteX267" fmla="*/ 3052034 w 11218359"/>
                <a:gd name="connsiteY267" fmla="*/ 570900 h 570899"/>
                <a:gd name="connsiteX268" fmla="*/ 3063474 w 11218359"/>
                <a:gd name="connsiteY268" fmla="*/ 570900 h 570899"/>
                <a:gd name="connsiteX269" fmla="*/ 3074913 w 11218359"/>
                <a:gd name="connsiteY269" fmla="*/ 570900 h 570899"/>
                <a:gd name="connsiteX270" fmla="*/ 3086352 w 11218359"/>
                <a:gd name="connsiteY270" fmla="*/ 570900 h 570899"/>
                <a:gd name="connsiteX271" fmla="*/ 3097792 w 11218359"/>
                <a:gd name="connsiteY271" fmla="*/ 570900 h 570899"/>
                <a:gd name="connsiteX272" fmla="*/ 3109232 w 11218359"/>
                <a:gd name="connsiteY272" fmla="*/ 570900 h 570899"/>
                <a:gd name="connsiteX273" fmla="*/ 3120671 w 11218359"/>
                <a:gd name="connsiteY273" fmla="*/ 570900 h 570899"/>
                <a:gd name="connsiteX274" fmla="*/ 3132111 w 11218359"/>
                <a:gd name="connsiteY274" fmla="*/ 570900 h 570899"/>
                <a:gd name="connsiteX275" fmla="*/ 3143550 w 11218359"/>
                <a:gd name="connsiteY275" fmla="*/ 570900 h 570899"/>
                <a:gd name="connsiteX276" fmla="*/ 3154990 w 11218359"/>
                <a:gd name="connsiteY276" fmla="*/ 570900 h 570899"/>
                <a:gd name="connsiteX277" fmla="*/ 3166429 w 11218359"/>
                <a:gd name="connsiteY277" fmla="*/ 570900 h 570899"/>
                <a:gd name="connsiteX278" fmla="*/ 3177869 w 11218359"/>
                <a:gd name="connsiteY278" fmla="*/ 570900 h 570899"/>
                <a:gd name="connsiteX279" fmla="*/ 3189308 w 11218359"/>
                <a:gd name="connsiteY279" fmla="*/ 570900 h 570899"/>
                <a:gd name="connsiteX280" fmla="*/ 3200748 w 11218359"/>
                <a:gd name="connsiteY280" fmla="*/ 570900 h 570899"/>
                <a:gd name="connsiteX281" fmla="*/ 3212187 w 11218359"/>
                <a:gd name="connsiteY281" fmla="*/ 570900 h 570899"/>
                <a:gd name="connsiteX282" fmla="*/ 3223627 w 11218359"/>
                <a:gd name="connsiteY282" fmla="*/ 570900 h 570899"/>
                <a:gd name="connsiteX283" fmla="*/ 3235066 w 11218359"/>
                <a:gd name="connsiteY283" fmla="*/ 570900 h 570899"/>
                <a:gd name="connsiteX284" fmla="*/ 3246501 w 11218359"/>
                <a:gd name="connsiteY284" fmla="*/ 570900 h 570899"/>
                <a:gd name="connsiteX285" fmla="*/ 3257945 w 11218359"/>
                <a:gd name="connsiteY285" fmla="*/ 570900 h 570899"/>
                <a:gd name="connsiteX286" fmla="*/ 3269385 w 11218359"/>
                <a:gd name="connsiteY286" fmla="*/ 570900 h 570899"/>
                <a:gd name="connsiteX287" fmla="*/ 3280825 w 11218359"/>
                <a:gd name="connsiteY287" fmla="*/ 570900 h 570899"/>
                <a:gd name="connsiteX288" fmla="*/ 3292264 w 11218359"/>
                <a:gd name="connsiteY288" fmla="*/ 570900 h 570899"/>
                <a:gd name="connsiteX289" fmla="*/ 3303699 w 11218359"/>
                <a:gd name="connsiteY289" fmla="*/ 570900 h 570899"/>
                <a:gd name="connsiteX290" fmla="*/ 3315143 w 11218359"/>
                <a:gd name="connsiteY290" fmla="*/ 570900 h 570899"/>
                <a:gd name="connsiteX291" fmla="*/ 3326578 w 11218359"/>
                <a:gd name="connsiteY291" fmla="*/ 570900 h 570899"/>
                <a:gd name="connsiteX292" fmla="*/ 3338017 w 11218359"/>
                <a:gd name="connsiteY292" fmla="*/ 570900 h 570899"/>
                <a:gd name="connsiteX293" fmla="*/ 3349457 w 11218359"/>
                <a:gd name="connsiteY293" fmla="*/ 570900 h 570899"/>
                <a:gd name="connsiteX294" fmla="*/ 3360896 w 11218359"/>
                <a:gd name="connsiteY294" fmla="*/ 570900 h 570899"/>
                <a:gd name="connsiteX295" fmla="*/ 3372336 w 11218359"/>
                <a:gd name="connsiteY295" fmla="*/ 570900 h 570899"/>
                <a:gd name="connsiteX296" fmla="*/ 3383776 w 11218359"/>
                <a:gd name="connsiteY296" fmla="*/ 570900 h 570899"/>
                <a:gd name="connsiteX297" fmla="*/ 3395215 w 11218359"/>
                <a:gd name="connsiteY297" fmla="*/ 570900 h 570899"/>
                <a:gd name="connsiteX298" fmla="*/ 3406654 w 11218359"/>
                <a:gd name="connsiteY298" fmla="*/ 570900 h 570899"/>
                <a:gd name="connsiteX299" fmla="*/ 3418094 w 11218359"/>
                <a:gd name="connsiteY299" fmla="*/ 570900 h 570899"/>
                <a:gd name="connsiteX300" fmla="*/ 3429534 w 11218359"/>
                <a:gd name="connsiteY300" fmla="*/ 570900 h 570899"/>
                <a:gd name="connsiteX301" fmla="*/ 3440973 w 11218359"/>
                <a:gd name="connsiteY301" fmla="*/ 570900 h 570899"/>
                <a:gd name="connsiteX302" fmla="*/ 3452413 w 11218359"/>
                <a:gd name="connsiteY302" fmla="*/ 570900 h 570899"/>
                <a:gd name="connsiteX303" fmla="*/ 3463852 w 11218359"/>
                <a:gd name="connsiteY303" fmla="*/ 570900 h 570899"/>
                <a:gd name="connsiteX304" fmla="*/ 3475292 w 11218359"/>
                <a:gd name="connsiteY304" fmla="*/ 570900 h 570899"/>
                <a:gd name="connsiteX305" fmla="*/ 3486731 w 11218359"/>
                <a:gd name="connsiteY305" fmla="*/ 570900 h 570899"/>
                <a:gd name="connsiteX306" fmla="*/ 3498171 w 11218359"/>
                <a:gd name="connsiteY306" fmla="*/ 570900 h 570899"/>
                <a:gd name="connsiteX307" fmla="*/ 3509610 w 11218359"/>
                <a:gd name="connsiteY307" fmla="*/ 570900 h 570899"/>
                <a:gd name="connsiteX308" fmla="*/ 3521050 w 11218359"/>
                <a:gd name="connsiteY308" fmla="*/ 570900 h 570899"/>
                <a:gd name="connsiteX309" fmla="*/ 3532489 w 11218359"/>
                <a:gd name="connsiteY309" fmla="*/ 570900 h 570899"/>
                <a:gd name="connsiteX310" fmla="*/ 3543929 w 11218359"/>
                <a:gd name="connsiteY310" fmla="*/ 570900 h 570899"/>
                <a:gd name="connsiteX311" fmla="*/ 3555368 w 11218359"/>
                <a:gd name="connsiteY311" fmla="*/ 570900 h 570899"/>
                <a:gd name="connsiteX312" fmla="*/ 3566808 w 11218359"/>
                <a:gd name="connsiteY312" fmla="*/ 570900 h 570899"/>
                <a:gd name="connsiteX313" fmla="*/ 3578247 w 11218359"/>
                <a:gd name="connsiteY313" fmla="*/ 570900 h 570899"/>
                <a:gd name="connsiteX314" fmla="*/ 3589687 w 11218359"/>
                <a:gd name="connsiteY314" fmla="*/ 570900 h 570899"/>
                <a:gd name="connsiteX315" fmla="*/ 3601127 w 11218359"/>
                <a:gd name="connsiteY315" fmla="*/ 570900 h 570899"/>
                <a:gd name="connsiteX316" fmla="*/ 3612566 w 11218359"/>
                <a:gd name="connsiteY316" fmla="*/ 570900 h 570899"/>
                <a:gd name="connsiteX317" fmla="*/ 3624005 w 11218359"/>
                <a:gd name="connsiteY317" fmla="*/ 570900 h 570899"/>
                <a:gd name="connsiteX318" fmla="*/ 3635445 w 11218359"/>
                <a:gd name="connsiteY318" fmla="*/ 570900 h 570899"/>
                <a:gd name="connsiteX319" fmla="*/ 3646885 w 11218359"/>
                <a:gd name="connsiteY319" fmla="*/ 570900 h 570899"/>
                <a:gd name="connsiteX320" fmla="*/ 3658324 w 11218359"/>
                <a:gd name="connsiteY320" fmla="*/ 570900 h 570899"/>
                <a:gd name="connsiteX321" fmla="*/ 3669764 w 11218359"/>
                <a:gd name="connsiteY321" fmla="*/ 570900 h 570899"/>
                <a:gd name="connsiteX322" fmla="*/ 3681203 w 11218359"/>
                <a:gd name="connsiteY322" fmla="*/ 570900 h 570899"/>
                <a:gd name="connsiteX323" fmla="*/ 3692643 w 11218359"/>
                <a:gd name="connsiteY323" fmla="*/ 570900 h 570899"/>
                <a:gd name="connsiteX324" fmla="*/ 3704082 w 11218359"/>
                <a:gd name="connsiteY324" fmla="*/ 570900 h 570899"/>
                <a:gd name="connsiteX325" fmla="*/ 3715522 w 11218359"/>
                <a:gd name="connsiteY325" fmla="*/ 570900 h 570899"/>
                <a:gd name="connsiteX326" fmla="*/ 3726961 w 11218359"/>
                <a:gd name="connsiteY326" fmla="*/ 570900 h 570899"/>
                <a:gd name="connsiteX327" fmla="*/ 3738401 w 11218359"/>
                <a:gd name="connsiteY327" fmla="*/ 570900 h 570899"/>
                <a:gd name="connsiteX328" fmla="*/ 3749840 w 11218359"/>
                <a:gd name="connsiteY328" fmla="*/ 570900 h 570899"/>
                <a:gd name="connsiteX329" fmla="*/ 3761280 w 11218359"/>
                <a:gd name="connsiteY329" fmla="*/ 570900 h 570899"/>
                <a:gd name="connsiteX330" fmla="*/ 3772719 w 11218359"/>
                <a:gd name="connsiteY330" fmla="*/ 570900 h 570899"/>
                <a:gd name="connsiteX331" fmla="*/ 3784154 w 11218359"/>
                <a:gd name="connsiteY331" fmla="*/ 570900 h 570899"/>
                <a:gd name="connsiteX332" fmla="*/ 3795598 w 11218359"/>
                <a:gd name="connsiteY332" fmla="*/ 570900 h 570899"/>
                <a:gd name="connsiteX333" fmla="*/ 3807033 w 11218359"/>
                <a:gd name="connsiteY333" fmla="*/ 570900 h 570899"/>
                <a:gd name="connsiteX334" fmla="*/ 3818473 w 11218359"/>
                <a:gd name="connsiteY334" fmla="*/ 570900 h 570899"/>
                <a:gd name="connsiteX335" fmla="*/ 3829917 w 11218359"/>
                <a:gd name="connsiteY335" fmla="*/ 570900 h 570899"/>
                <a:gd name="connsiteX336" fmla="*/ 3841352 w 11218359"/>
                <a:gd name="connsiteY336" fmla="*/ 570900 h 570899"/>
                <a:gd name="connsiteX337" fmla="*/ 3852791 w 11218359"/>
                <a:gd name="connsiteY337" fmla="*/ 570900 h 570899"/>
                <a:gd name="connsiteX338" fmla="*/ 3864231 w 11218359"/>
                <a:gd name="connsiteY338" fmla="*/ 570900 h 570899"/>
                <a:gd name="connsiteX339" fmla="*/ 3875670 w 11218359"/>
                <a:gd name="connsiteY339" fmla="*/ 570900 h 570899"/>
                <a:gd name="connsiteX340" fmla="*/ 3887110 w 11218359"/>
                <a:gd name="connsiteY340" fmla="*/ 570900 h 570899"/>
                <a:gd name="connsiteX341" fmla="*/ 3898549 w 11218359"/>
                <a:gd name="connsiteY341" fmla="*/ 570900 h 570899"/>
                <a:gd name="connsiteX342" fmla="*/ 3909989 w 11218359"/>
                <a:gd name="connsiteY342" fmla="*/ 570900 h 570899"/>
                <a:gd name="connsiteX343" fmla="*/ 3921447 w 11218359"/>
                <a:gd name="connsiteY343" fmla="*/ 570900 h 570899"/>
                <a:gd name="connsiteX344" fmla="*/ 3932878 w 11218359"/>
                <a:gd name="connsiteY344" fmla="*/ 570900 h 570899"/>
                <a:gd name="connsiteX345" fmla="*/ 3944307 w 11218359"/>
                <a:gd name="connsiteY345" fmla="*/ 570900 h 570899"/>
                <a:gd name="connsiteX346" fmla="*/ 3955737 w 11218359"/>
                <a:gd name="connsiteY346" fmla="*/ 570900 h 570899"/>
                <a:gd name="connsiteX347" fmla="*/ 3967167 w 11218359"/>
                <a:gd name="connsiteY347" fmla="*/ 570900 h 570899"/>
                <a:gd name="connsiteX348" fmla="*/ 3978645 w 11218359"/>
                <a:gd name="connsiteY348" fmla="*/ 570900 h 570899"/>
                <a:gd name="connsiteX349" fmla="*/ 3990075 w 11218359"/>
                <a:gd name="connsiteY349" fmla="*/ 570900 h 570899"/>
                <a:gd name="connsiteX350" fmla="*/ 4001505 w 11218359"/>
                <a:gd name="connsiteY350" fmla="*/ 570900 h 570899"/>
                <a:gd name="connsiteX351" fmla="*/ 4012935 w 11218359"/>
                <a:gd name="connsiteY351" fmla="*/ 570900 h 570899"/>
                <a:gd name="connsiteX352" fmla="*/ 4024365 w 11218359"/>
                <a:gd name="connsiteY352" fmla="*/ 570900 h 570899"/>
                <a:gd name="connsiteX353" fmla="*/ 4035843 w 11218359"/>
                <a:gd name="connsiteY353" fmla="*/ 570900 h 570899"/>
                <a:gd name="connsiteX354" fmla="*/ 4047273 w 11218359"/>
                <a:gd name="connsiteY354" fmla="*/ 570900 h 570899"/>
                <a:gd name="connsiteX355" fmla="*/ 4058702 w 11218359"/>
                <a:gd name="connsiteY355" fmla="*/ 570900 h 570899"/>
                <a:gd name="connsiteX356" fmla="*/ 4070133 w 11218359"/>
                <a:gd name="connsiteY356" fmla="*/ 570900 h 570899"/>
                <a:gd name="connsiteX357" fmla="*/ 4081563 w 11218359"/>
                <a:gd name="connsiteY357" fmla="*/ 570900 h 570899"/>
                <a:gd name="connsiteX358" fmla="*/ 4093040 w 11218359"/>
                <a:gd name="connsiteY358" fmla="*/ 570900 h 570899"/>
                <a:gd name="connsiteX359" fmla="*/ 4104471 w 11218359"/>
                <a:gd name="connsiteY359" fmla="*/ 570900 h 570899"/>
                <a:gd name="connsiteX360" fmla="*/ 4115900 w 11218359"/>
                <a:gd name="connsiteY360" fmla="*/ 570900 h 570899"/>
                <a:gd name="connsiteX361" fmla="*/ 4127330 w 11218359"/>
                <a:gd name="connsiteY361" fmla="*/ 570900 h 570899"/>
                <a:gd name="connsiteX362" fmla="*/ 4138760 w 11218359"/>
                <a:gd name="connsiteY362" fmla="*/ 570900 h 570899"/>
                <a:gd name="connsiteX363" fmla="*/ 4150238 w 11218359"/>
                <a:gd name="connsiteY363" fmla="*/ 570900 h 570899"/>
                <a:gd name="connsiteX364" fmla="*/ 4161668 w 11218359"/>
                <a:gd name="connsiteY364" fmla="*/ 570900 h 570899"/>
                <a:gd name="connsiteX365" fmla="*/ 4173098 w 11218359"/>
                <a:gd name="connsiteY365" fmla="*/ 570900 h 570899"/>
                <a:gd name="connsiteX366" fmla="*/ 4184528 w 11218359"/>
                <a:gd name="connsiteY366" fmla="*/ 570900 h 570899"/>
                <a:gd name="connsiteX367" fmla="*/ 4195958 w 11218359"/>
                <a:gd name="connsiteY367" fmla="*/ 570900 h 570899"/>
                <a:gd name="connsiteX368" fmla="*/ 4207436 w 11218359"/>
                <a:gd name="connsiteY368" fmla="*/ 570900 h 570899"/>
                <a:gd name="connsiteX369" fmla="*/ 4218865 w 11218359"/>
                <a:gd name="connsiteY369" fmla="*/ 570900 h 570899"/>
                <a:gd name="connsiteX370" fmla="*/ 4230296 w 11218359"/>
                <a:gd name="connsiteY370" fmla="*/ 570900 h 570899"/>
                <a:gd name="connsiteX371" fmla="*/ 4241726 w 11218359"/>
                <a:gd name="connsiteY371" fmla="*/ 570900 h 570899"/>
                <a:gd name="connsiteX372" fmla="*/ 4253156 w 11218359"/>
                <a:gd name="connsiteY372" fmla="*/ 570900 h 570899"/>
                <a:gd name="connsiteX373" fmla="*/ 4264634 w 11218359"/>
                <a:gd name="connsiteY373" fmla="*/ 570900 h 570899"/>
                <a:gd name="connsiteX374" fmla="*/ 4276063 w 11218359"/>
                <a:gd name="connsiteY374" fmla="*/ 570900 h 570899"/>
                <a:gd name="connsiteX375" fmla="*/ 4287493 w 11218359"/>
                <a:gd name="connsiteY375" fmla="*/ 570900 h 570899"/>
                <a:gd name="connsiteX376" fmla="*/ 4298923 w 11218359"/>
                <a:gd name="connsiteY376" fmla="*/ 570900 h 570899"/>
                <a:gd name="connsiteX377" fmla="*/ 4310353 w 11218359"/>
                <a:gd name="connsiteY377" fmla="*/ 570900 h 570899"/>
                <a:gd name="connsiteX378" fmla="*/ 4321831 w 11218359"/>
                <a:gd name="connsiteY378" fmla="*/ 570900 h 570899"/>
                <a:gd name="connsiteX379" fmla="*/ 4333261 w 11218359"/>
                <a:gd name="connsiteY379" fmla="*/ 570900 h 570899"/>
                <a:gd name="connsiteX380" fmla="*/ 4344691 w 11218359"/>
                <a:gd name="connsiteY380" fmla="*/ 570900 h 570899"/>
                <a:gd name="connsiteX381" fmla="*/ 4356121 w 11218359"/>
                <a:gd name="connsiteY381" fmla="*/ 570900 h 570899"/>
                <a:gd name="connsiteX382" fmla="*/ 4367551 w 11218359"/>
                <a:gd name="connsiteY382" fmla="*/ 570900 h 570899"/>
                <a:gd name="connsiteX383" fmla="*/ 4379028 w 11218359"/>
                <a:gd name="connsiteY383" fmla="*/ 570900 h 570899"/>
                <a:gd name="connsiteX384" fmla="*/ 4390458 w 11218359"/>
                <a:gd name="connsiteY384" fmla="*/ 570900 h 570899"/>
                <a:gd name="connsiteX385" fmla="*/ 4401889 w 11218359"/>
                <a:gd name="connsiteY385" fmla="*/ 570900 h 570899"/>
                <a:gd name="connsiteX386" fmla="*/ 4413319 w 11218359"/>
                <a:gd name="connsiteY386" fmla="*/ 570900 h 570899"/>
                <a:gd name="connsiteX387" fmla="*/ 4424749 w 11218359"/>
                <a:gd name="connsiteY387" fmla="*/ 570900 h 570899"/>
                <a:gd name="connsiteX388" fmla="*/ 4436226 w 11218359"/>
                <a:gd name="connsiteY388" fmla="*/ 570900 h 570899"/>
                <a:gd name="connsiteX389" fmla="*/ 4447656 w 11218359"/>
                <a:gd name="connsiteY389" fmla="*/ 570900 h 570899"/>
                <a:gd name="connsiteX390" fmla="*/ 4459086 w 11218359"/>
                <a:gd name="connsiteY390" fmla="*/ 570900 h 570899"/>
                <a:gd name="connsiteX391" fmla="*/ 4470516 w 11218359"/>
                <a:gd name="connsiteY391" fmla="*/ 570900 h 570899"/>
                <a:gd name="connsiteX392" fmla="*/ 4481946 w 11218359"/>
                <a:gd name="connsiteY392" fmla="*/ 570900 h 570899"/>
                <a:gd name="connsiteX393" fmla="*/ 4493424 w 11218359"/>
                <a:gd name="connsiteY393" fmla="*/ 570900 h 570899"/>
                <a:gd name="connsiteX394" fmla="*/ 4504854 w 11218359"/>
                <a:gd name="connsiteY394" fmla="*/ 570900 h 570899"/>
                <a:gd name="connsiteX395" fmla="*/ 4516284 w 11218359"/>
                <a:gd name="connsiteY395" fmla="*/ 570900 h 570899"/>
                <a:gd name="connsiteX396" fmla="*/ 4527714 w 11218359"/>
                <a:gd name="connsiteY396" fmla="*/ 570900 h 570899"/>
                <a:gd name="connsiteX397" fmla="*/ 4539144 w 11218359"/>
                <a:gd name="connsiteY397" fmla="*/ 570900 h 570899"/>
                <a:gd name="connsiteX398" fmla="*/ 4550621 w 11218359"/>
                <a:gd name="connsiteY398" fmla="*/ 570900 h 570899"/>
                <a:gd name="connsiteX399" fmla="*/ 4562051 w 11218359"/>
                <a:gd name="connsiteY399" fmla="*/ 570900 h 570899"/>
                <a:gd name="connsiteX400" fmla="*/ 4573482 w 11218359"/>
                <a:gd name="connsiteY400" fmla="*/ 570900 h 570899"/>
                <a:gd name="connsiteX401" fmla="*/ 4584912 w 11218359"/>
                <a:gd name="connsiteY401" fmla="*/ 570900 h 570899"/>
                <a:gd name="connsiteX402" fmla="*/ 4596341 w 11218359"/>
                <a:gd name="connsiteY402" fmla="*/ 570900 h 570899"/>
                <a:gd name="connsiteX403" fmla="*/ 4607771 w 11218359"/>
                <a:gd name="connsiteY403" fmla="*/ 570900 h 570899"/>
                <a:gd name="connsiteX404" fmla="*/ 4619249 w 11218359"/>
                <a:gd name="connsiteY404" fmla="*/ 570900 h 570899"/>
                <a:gd name="connsiteX405" fmla="*/ 4630679 w 11218359"/>
                <a:gd name="connsiteY405" fmla="*/ 570900 h 570899"/>
                <a:gd name="connsiteX406" fmla="*/ 4642109 w 11218359"/>
                <a:gd name="connsiteY406" fmla="*/ 570900 h 570899"/>
                <a:gd name="connsiteX407" fmla="*/ 4653539 w 11218359"/>
                <a:gd name="connsiteY407" fmla="*/ 570900 h 570899"/>
                <a:gd name="connsiteX408" fmla="*/ 4664969 w 11218359"/>
                <a:gd name="connsiteY408" fmla="*/ 570900 h 570899"/>
                <a:gd name="connsiteX409" fmla="*/ 4676447 w 11218359"/>
                <a:gd name="connsiteY409" fmla="*/ 570900 h 570899"/>
                <a:gd name="connsiteX410" fmla="*/ 4687877 w 11218359"/>
                <a:gd name="connsiteY410" fmla="*/ 570900 h 570899"/>
                <a:gd name="connsiteX411" fmla="*/ 4699306 w 11218359"/>
                <a:gd name="connsiteY411" fmla="*/ 570900 h 570899"/>
                <a:gd name="connsiteX412" fmla="*/ 4710737 w 11218359"/>
                <a:gd name="connsiteY412" fmla="*/ 570900 h 570899"/>
                <a:gd name="connsiteX413" fmla="*/ 4722167 w 11218359"/>
                <a:gd name="connsiteY413" fmla="*/ 570900 h 570899"/>
                <a:gd name="connsiteX414" fmla="*/ 4733644 w 11218359"/>
                <a:gd name="connsiteY414" fmla="*/ 570900 h 570899"/>
                <a:gd name="connsiteX415" fmla="*/ 4745075 w 11218359"/>
                <a:gd name="connsiteY415" fmla="*/ 570900 h 570899"/>
                <a:gd name="connsiteX416" fmla="*/ 4756504 w 11218359"/>
                <a:gd name="connsiteY416" fmla="*/ 570900 h 570899"/>
                <a:gd name="connsiteX417" fmla="*/ 4767934 w 11218359"/>
                <a:gd name="connsiteY417" fmla="*/ 570900 h 570899"/>
                <a:gd name="connsiteX418" fmla="*/ 4779364 w 11218359"/>
                <a:gd name="connsiteY418" fmla="*/ 570900 h 570899"/>
                <a:gd name="connsiteX419" fmla="*/ 4790842 w 11218359"/>
                <a:gd name="connsiteY419" fmla="*/ 570900 h 570899"/>
                <a:gd name="connsiteX420" fmla="*/ 4802272 w 11218359"/>
                <a:gd name="connsiteY420" fmla="*/ 570900 h 570899"/>
                <a:gd name="connsiteX421" fmla="*/ 4813702 w 11218359"/>
                <a:gd name="connsiteY421" fmla="*/ 570900 h 570899"/>
                <a:gd name="connsiteX422" fmla="*/ 4825132 w 11218359"/>
                <a:gd name="connsiteY422" fmla="*/ 570900 h 570899"/>
                <a:gd name="connsiteX423" fmla="*/ 4836562 w 11218359"/>
                <a:gd name="connsiteY423" fmla="*/ 570900 h 570899"/>
                <a:gd name="connsiteX424" fmla="*/ 4848040 w 11218359"/>
                <a:gd name="connsiteY424" fmla="*/ 570900 h 570899"/>
                <a:gd name="connsiteX425" fmla="*/ 4859469 w 11218359"/>
                <a:gd name="connsiteY425" fmla="*/ 570900 h 570899"/>
                <a:gd name="connsiteX426" fmla="*/ 4870899 w 11218359"/>
                <a:gd name="connsiteY426" fmla="*/ 570900 h 570899"/>
                <a:gd name="connsiteX427" fmla="*/ 4882330 w 11218359"/>
                <a:gd name="connsiteY427" fmla="*/ 570900 h 570899"/>
                <a:gd name="connsiteX428" fmla="*/ 4893760 w 11218359"/>
                <a:gd name="connsiteY428" fmla="*/ 570900 h 570899"/>
                <a:gd name="connsiteX429" fmla="*/ 4905237 w 11218359"/>
                <a:gd name="connsiteY429" fmla="*/ 570900 h 570899"/>
                <a:gd name="connsiteX430" fmla="*/ 4916667 w 11218359"/>
                <a:gd name="connsiteY430" fmla="*/ 570900 h 570899"/>
                <a:gd name="connsiteX431" fmla="*/ 4928097 w 11218359"/>
                <a:gd name="connsiteY431" fmla="*/ 570900 h 570899"/>
                <a:gd name="connsiteX432" fmla="*/ 4939527 w 11218359"/>
                <a:gd name="connsiteY432" fmla="*/ 570900 h 570899"/>
                <a:gd name="connsiteX433" fmla="*/ 4950957 w 11218359"/>
                <a:gd name="connsiteY433" fmla="*/ 570900 h 570899"/>
                <a:gd name="connsiteX434" fmla="*/ 4962435 w 11218359"/>
                <a:gd name="connsiteY434" fmla="*/ 570900 h 570899"/>
                <a:gd name="connsiteX435" fmla="*/ 4973865 w 11218359"/>
                <a:gd name="connsiteY435" fmla="*/ 570900 h 570899"/>
                <a:gd name="connsiteX436" fmla="*/ 4985295 w 11218359"/>
                <a:gd name="connsiteY436" fmla="*/ 570900 h 570899"/>
                <a:gd name="connsiteX437" fmla="*/ 4996725 w 11218359"/>
                <a:gd name="connsiteY437" fmla="*/ 570900 h 570899"/>
                <a:gd name="connsiteX438" fmla="*/ 5008155 w 11218359"/>
                <a:gd name="connsiteY438" fmla="*/ 570900 h 570899"/>
                <a:gd name="connsiteX439" fmla="*/ 5019632 w 11218359"/>
                <a:gd name="connsiteY439" fmla="*/ 570900 h 570899"/>
                <a:gd name="connsiteX440" fmla="*/ 5031062 w 11218359"/>
                <a:gd name="connsiteY440" fmla="*/ 570900 h 570899"/>
                <a:gd name="connsiteX441" fmla="*/ 5042492 w 11218359"/>
                <a:gd name="connsiteY441" fmla="*/ 570900 h 570899"/>
                <a:gd name="connsiteX442" fmla="*/ 5053923 w 11218359"/>
                <a:gd name="connsiteY442" fmla="*/ 570900 h 570899"/>
                <a:gd name="connsiteX443" fmla="*/ 5065353 w 11218359"/>
                <a:gd name="connsiteY443" fmla="*/ 570900 h 570899"/>
                <a:gd name="connsiteX444" fmla="*/ 5076830 w 11218359"/>
                <a:gd name="connsiteY444" fmla="*/ 570900 h 570899"/>
                <a:gd name="connsiteX445" fmla="*/ 5088260 w 11218359"/>
                <a:gd name="connsiteY445" fmla="*/ 570900 h 570899"/>
                <a:gd name="connsiteX446" fmla="*/ 5099690 w 11218359"/>
                <a:gd name="connsiteY446" fmla="*/ 570900 h 570899"/>
                <a:gd name="connsiteX447" fmla="*/ 5111120 w 11218359"/>
                <a:gd name="connsiteY447" fmla="*/ 570900 h 570899"/>
                <a:gd name="connsiteX448" fmla="*/ 5122550 w 11218359"/>
                <a:gd name="connsiteY448" fmla="*/ 570900 h 570899"/>
                <a:gd name="connsiteX449" fmla="*/ 5134028 w 11218359"/>
                <a:gd name="connsiteY449" fmla="*/ 570900 h 570899"/>
                <a:gd name="connsiteX450" fmla="*/ 5145458 w 11218359"/>
                <a:gd name="connsiteY450" fmla="*/ 570900 h 570899"/>
                <a:gd name="connsiteX451" fmla="*/ 5156888 w 11218359"/>
                <a:gd name="connsiteY451" fmla="*/ 570900 h 570899"/>
                <a:gd name="connsiteX452" fmla="*/ 5168318 w 11218359"/>
                <a:gd name="connsiteY452" fmla="*/ 570900 h 570899"/>
                <a:gd name="connsiteX453" fmla="*/ 5179747 w 11218359"/>
                <a:gd name="connsiteY453" fmla="*/ 570900 h 570899"/>
                <a:gd name="connsiteX454" fmla="*/ 5191225 w 11218359"/>
                <a:gd name="connsiteY454" fmla="*/ 570900 h 570899"/>
                <a:gd name="connsiteX455" fmla="*/ 5202655 w 11218359"/>
                <a:gd name="connsiteY455" fmla="*/ 570900 h 570899"/>
                <a:gd name="connsiteX456" fmla="*/ 5214085 w 11218359"/>
                <a:gd name="connsiteY456" fmla="*/ 570900 h 570899"/>
                <a:gd name="connsiteX457" fmla="*/ 5225515 w 11218359"/>
                <a:gd name="connsiteY457" fmla="*/ 570900 h 570899"/>
                <a:gd name="connsiteX458" fmla="*/ 5236945 w 11218359"/>
                <a:gd name="connsiteY458" fmla="*/ 570900 h 570899"/>
                <a:gd name="connsiteX459" fmla="*/ 5248423 w 11218359"/>
                <a:gd name="connsiteY459" fmla="*/ 570900 h 570899"/>
                <a:gd name="connsiteX460" fmla="*/ 5259853 w 11218359"/>
                <a:gd name="connsiteY460" fmla="*/ 570900 h 570899"/>
                <a:gd name="connsiteX461" fmla="*/ 5271283 w 11218359"/>
                <a:gd name="connsiteY461" fmla="*/ 570900 h 570899"/>
                <a:gd name="connsiteX462" fmla="*/ 5282713 w 11218359"/>
                <a:gd name="connsiteY462" fmla="*/ 570900 h 570899"/>
                <a:gd name="connsiteX463" fmla="*/ 5294143 w 11218359"/>
                <a:gd name="connsiteY463" fmla="*/ 570900 h 570899"/>
                <a:gd name="connsiteX464" fmla="*/ 5305621 w 11218359"/>
                <a:gd name="connsiteY464" fmla="*/ 570900 h 570899"/>
                <a:gd name="connsiteX465" fmla="*/ 5317051 w 11218359"/>
                <a:gd name="connsiteY465" fmla="*/ 570900 h 570899"/>
                <a:gd name="connsiteX466" fmla="*/ 5328481 w 11218359"/>
                <a:gd name="connsiteY466" fmla="*/ 570900 h 570899"/>
                <a:gd name="connsiteX467" fmla="*/ 5339910 w 11218359"/>
                <a:gd name="connsiteY467" fmla="*/ 570900 h 570899"/>
                <a:gd name="connsiteX468" fmla="*/ 5351340 w 11218359"/>
                <a:gd name="connsiteY468" fmla="*/ 570900 h 570899"/>
                <a:gd name="connsiteX469" fmla="*/ 5362818 w 11218359"/>
                <a:gd name="connsiteY469" fmla="*/ 570900 h 570899"/>
                <a:gd name="connsiteX470" fmla="*/ 5374248 w 11218359"/>
                <a:gd name="connsiteY470" fmla="*/ 570900 h 570899"/>
                <a:gd name="connsiteX471" fmla="*/ 5385678 w 11218359"/>
                <a:gd name="connsiteY471" fmla="*/ 570900 h 570899"/>
                <a:gd name="connsiteX472" fmla="*/ 5397108 w 11218359"/>
                <a:gd name="connsiteY472" fmla="*/ 570900 h 570899"/>
                <a:gd name="connsiteX473" fmla="*/ 5408538 w 11218359"/>
                <a:gd name="connsiteY473" fmla="*/ 570900 h 570899"/>
                <a:gd name="connsiteX474" fmla="*/ 5420016 w 11218359"/>
                <a:gd name="connsiteY474" fmla="*/ 570900 h 570899"/>
                <a:gd name="connsiteX475" fmla="*/ 5431446 w 11218359"/>
                <a:gd name="connsiteY475" fmla="*/ 570900 h 570899"/>
                <a:gd name="connsiteX476" fmla="*/ 5442876 w 11218359"/>
                <a:gd name="connsiteY476" fmla="*/ 570900 h 570899"/>
                <a:gd name="connsiteX477" fmla="*/ 5454306 w 11218359"/>
                <a:gd name="connsiteY477" fmla="*/ 570900 h 570899"/>
                <a:gd name="connsiteX478" fmla="*/ 5465736 w 11218359"/>
                <a:gd name="connsiteY478" fmla="*/ 570900 h 570899"/>
                <a:gd name="connsiteX479" fmla="*/ 5477214 w 11218359"/>
                <a:gd name="connsiteY479" fmla="*/ 570900 h 570899"/>
                <a:gd name="connsiteX480" fmla="*/ 5488643 w 11218359"/>
                <a:gd name="connsiteY480" fmla="*/ 570900 h 570899"/>
                <a:gd name="connsiteX481" fmla="*/ 5500073 w 11218359"/>
                <a:gd name="connsiteY481" fmla="*/ 570900 h 570899"/>
                <a:gd name="connsiteX482" fmla="*/ 5511503 w 11218359"/>
                <a:gd name="connsiteY482" fmla="*/ 570900 h 570899"/>
                <a:gd name="connsiteX483" fmla="*/ 5522933 w 11218359"/>
                <a:gd name="connsiteY483" fmla="*/ 570900 h 570899"/>
                <a:gd name="connsiteX484" fmla="*/ 5534411 w 11218359"/>
                <a:gd name="connsiteY484" fmla="*/ 570900 h 570899"/>
                <a:gd name="connsiteX485" fmla="*/ 5545841 w 11218359"/>
                <a:gd name="connsiteY485" fmla="*/ 570900 h 570899"/>
                <a:gd name="connsiteX486" fmla="*/ 5557271 w 11218359"/>
                <a:gd name="connsiteY486" fmla="*/ 570900 h 570899"/>
                <a:gd name="connsiteX487" fmla="*/ 5568701 w 11218359"/>
                <a:gd name="connsiteY487" fmla="*/ 570900 h 570899"/>
                <a:gd name="connsiteX488" fmla="*/ 5580131 w 11218359"/>
                <a:gd name="connsiteY488" fmla="*/ 570900 h 570899"/>
                <a:gd name="connsiteX489" fmla="*/ 5591609 w 11218359"/>
                <a:gd name="connsiteY489" fmla="*/ 570900 h 570899"/>
                <a:gd name="connsiteX490" fmla="*/ 5603038 w 11218359"/>
                <a:gd name="connsiteY490" fmla="*/ 570900 h 570899"/>
                <a:gd name="connsiteX491" fmla="*/ 5614469 w 11218359"/>
                <a:gd name="connsiteY491" fmla="*/ 570900 h 570899"/>
                <a:gd name="connsiteX492" fmla="*/ 5625899 w 11218359"/>
                <a:gd name="connsiteY492" fmla="*/ 570900 h 570899"/>
                <a:gd name="connsiteX493" fmla="*/ 5637329 w 11218359"/>
                <a:gd name="connsiteY493" fmla="*/ 570900 h 570899"/>
                <a:gd name="connsiteX494" fmla="*/ 5648759 w 11218359"/>
                <a:gd name="connsiteY494" fmla="*/ 570900 h 570899"/>
                <a:gd name="connsiteX495" fmla="*/ 5660236 w 11218359"/>
                <a:gd name="connsiteY495" fmla="*/ 570900 h 570899"/>
                <a:gd name="connsiteX496" fmla="*/ 5671666 w 11218359"/>
                <a:gd name="connsiteY496" fmla="*/ 570900 h 570899"/>
                <a:gd name="connsiteX497" fmla="*/ 5683096 w 11218359"/>
                <a:gd name="connsiteY497" fmla="*/ 570900 h 570899"/>
                <a:gd name="connsiteX498" fmla="*/ 5694526 w 11218359"/>
                <a:gd name="connsiteY498" fmla="*/ 570900 h 570899"/>
                <a:gd name="connsiteX499" fmla="*/ 5705956 w 11218359"/>
                <a:gd name="connsiteY499" fmla="*/ 570900 h 570899"/>
                <a:gd name="connsiteX500" fmla="*/ 5717434 w 11218359"/>
                <a:gd name="connsiteY500" fmla="*/ 570900 h 570899"/>
                <a:gd name="connsiteX501" fmla="*/ 5728864 w 11218359"/>
                <a:gd name="connsiteY501" fmla="*/ 570900 h 570899"/>
                <a:gd name="connsiteX502" fmla="*/ 5740294 w 11218359"/>
                <a:gd name="connsiteY502" fmla="*/ 570900 h 570899"/>
                <a:gd name="connsiteX503" fmla="*/ 5751724 w 11218359"/>
                <a:gd name="connsiteY503" fmla="*/ 570900 h 570899"/>
                <a:gd name="connsiteX504" fmla="*/ 5763154 w 11218359"/>
                <a:gd name="connsiteY504" fmla="*/ 570900 h 570899"/>
                <a:gd name="connsiteX505" fmla="*/ 5774631 w 11218359"/>
                <a:gd name="connsiteY505" fmla="*/ 570900 h 570899"/>
                <a:gd name="connsiteX506" fmla="*/ 5786062 w 11218359"/>
                <a:gd name="connsiteY506" fmla="*/ 570900 h 570899"/>
                <a:gd name="connsiteX507" fmla="*/ 5797492 w 11218359"/>
                <a:gd name="connsiteY507" fmla="*/ 570900 h 570899"/>
                <a:gd name="connsiteX508" fmla="*/ 5808921 w 11218359"/>
                <a:gd name="connsiteY508" fmla="*/ 570900 h 570899"/>
                <a:gd name="connsiteX509" fmla="*/ 5820351 w 11218359"/>
                <a:gd name="connsiteY509" fmla="*/ 570900 h 570899"/>
                <a:gd name="connsiteX510" fmla="*/ 5831829 w 11218359"/>
                <a:gd name="connsiteY510" fmla="*/ 570900 h 570899"/>
                <a:gd name="connsiteX511" fmla="*/ 5843259 w 11218359"/>
                <a:gd name="connsiteY511" fmla="*/ 570900 h 570899"/>
                <a:gd name="connsiteX512" fmla="*/ 5854689 w 11218359"/>
                <a:gd name="connsiteY512" fmla="*/ 570900 h 570899"/>
                <a:gd name="connsiteX513" fmla="*/ 5866119 w 11218359"/>
                <a:gd name="connsiteY513" fmla="*/ 570900 h 570899"/>
                <a:gd name="connsiteX514" fmla="*/ 5877549 w 11218359"/>
                <a:gd name="connsiteY514" fmla="*/ 570900 h 570899"/>
                <a:gd name="connsiteX515" fmla="*/ 5889027 w 11218359"/>
                <a:gd name="connsiteY515" fmla="*/ 570900 h 570899"/>
                <a:gd name="connsiteX516" fmla="*/ 5900457 w 11218359"/>
                <a:gd name="connsiteY516" fmla="*/ 570900 h 570899"/>
                <a:gd name="connsiteX517" fmla="*/ 5911887 w 11218359"/>
                <a:gd name="connsiteY517" fmla="*/ 570900 h 570899"/>
                <a:gd name="connsiteX518" fmla="*/ 5923317 w 11218359"/>
                <a:gd name="connsiteY518" fmla="*/ 570900 h 570899"/>
                <a:gd name="connsiteX519" fmla="*/ 5934747 w 11218359"/>
                <a:gd name="connsiteY519" fmla="*/ 570900 h 570899"/>
                <a:gd name="connsiteX520" fmla="*/ 5946225 w 11218359"/>
                <a:gd name="connsiteY520" fmla="*/ 570900 h 570899"/>
                <a:gd name="connsiteX521" fmla="*/ 5957655 w 11218359"/>
                <a:gd name="connsiteY521" fmla="*/ 570900 h 570899"/>
                <a:gd name="connsiteX522" fmla="*/ 5969084 w 11218359"/>
                <a:gd name="connsiteY522" fmla="*/ 570900 h 570899"/>
                <a:gd name="connsiteX523" fmla="*/ 5980514 w 11218359"/>
                <a:gd name="connsiteY523" fmla="*/ 570900 h 570899"/>
                <a:gd name="connsiteX524" fmla="*/ 5991944 w 11218359"/>
                <a:gd name="connsiteY524" fmla="*/ 570900 h 570899"/>
                <a:gd name="connsiteX525" fmla="*/ 6003422 w 11218359"/>
                <a:gd name="connsiteY525" fmla="*/ 570900 h 570899"/>
                <a:gd name="connsiteX526" fmla="*/ 6014852 w 11218359"/>
                <a:gd name="connsiteY526" fmla="*/ 570900 h 570899"/>
                <a:gd name="connsiteX527" fmla="*/ 6026282 w 11218359"/>
                <a:gd name="connsiteY527" fmla="*/ 570900 h 570899"/>
                <a:gd name="connsiteX528" fmla="*/ 6037712 w 11218359"/>
                <a:gd name="connsiteY528" fmla="*/ 570900 h 570899"/>
                <a:gd name="connsiteX529" fmla="*/ 6049142 w 11218359"/>
                <a:gd name="connsiteY529" fmla="*/ 570900 h 570899"/>
                <a:gd name="connsiteX530" fmla="*/ 6060620 w 11218359"/>
                <a:gd name="connsiteY530" fmla="*/ 570900 h 570899"/>
                <a:gd name="connsiteX531" fmla="*/ 6072049 w 11218359"/>
                <a:gd name="connsiteY531" fmla="*/ 570900 h 570899"/>
                <a:gd name="connsiteX532" fmla="*/ 6083480 w 11218359"/>
                <a:gd name="connsiteY532" fmla="*/ 570900 h 570899"/>
                <a:gd name="connsiteX533" fmla="*/ 6094910 w 11218359"/>
                <a:gd name="connsiteY533" fmla="*/ 570900 h 570899"/>
                <a:gd name="connsiteX534" fmla="*/ 6106340 w 11218359"/>
                <a:gd name="connsiteY534" fmla="*/ 570900 h 570899"/>
                <a:gd name="connsiteX535" fmla="*/ 6117818 w 11218359"/>
                <a:gd name="connsiteY535" fmla="*/ 570900 h 570899"/>
                <a:gd name="connsiteX536" fmla="*/ 6129247 w 11218359"/>
                <a:gd name="connsiteY536" fmla="*/ 570900 h 570899"/>
                <a:gd name="connsiteX537" fmla="*/ 6140677 w 11218359"/>
                <a:gd name="connsiteY537" fmla="*/ 570900 h 570899"/>
                <a:gd name="connsiteX538" fmla="*/ 6152107 w 11218359"/>
                <a:gd name="connsiteY538" fmla="*/ 570900 h 570899"/>
                <a:gd name="connsiteX539" fmla="*/ 6163537 w 11218359"/>
                <a:gd name="connsiteY539" fmla="*/ 570900 h 570899"/>
                <a:gd name="connsiteX540" fmla="*/ 6175015 w 11218359"/>
                <a:gd name="connsiteY540" fmla="*/ 570900 h 570899"/>
                <a:gd name="connsiteX541" fmla="*/ 6186445 w 11218359"/>
                <a:gd name="connsiteY541" fmla="*/ 570900 h 570899"/>
                <a:gd name="connsiteX542" fmla="*/ 6197875 w 11218359"/>
                <a:gd name="connsiteY542" fmla="*/ 570900 h 570899"/>
                <a:gd name="connsiteX543" fmla="*/ 6209305 w 11218359"/>
                <a:gd name="connsiteY543" fmla="*/ 570900 h 570899"/>
                <a:gd name="connsiteX544" fmla="*/ 6220735 w 11218359"/>
                <a:gd name="connsiteY544" fmla="*/ 570900 h 570899"/>
                <a:gd name="connsiteX545" fmla="*/ 6232212 w 11218359"/>
                <a:gd name="connsiteY545" fmla="*/ 570900 h 570899"/>
                <a:gd name="connsiteX546" fmla="*/ 6243642 w 11218359"/>
                <a:gd name="connsiteY546" fmla="*/ 570900 h 570899"/>
                <a:gd name="connsiteX547" fmla="*/ 6255073 w 11218359"/>
                <a:gd name="connsiteY547" fmla="*/ 570900 h 570899"/>
                <a:gd name="connsiteX548" fmla="*/ 6266503 w 11218359"/>
                <a:gd name="connsiteY548" fmla="*/ 570900 h 570899"/>
                <a:gd name="connsiteX549" fmla="*/ 6277933 w 11218359"/>
                <a:gd name="connsiteY549" fmla="*/ 570900 h 570899"/>
                <a:gd name="connsiteX550" fmla="*/ 6289410 w 11218359"/>
                <a:gd name="connsiteY550" fmla="*/ 570900 h 570899"/>
                <a:gd name="connsiteX551" fmla="*/ 6300840 w 11218359"/>
                <a:gd name="connsiteY551" fmla="*/ 570900 h 570899"/>
                <a:gd name="connsiteX552" fmla="*/ 6312270 w 11218359"/>
                <a:gd name="connsiteY552" fmla="*/ 570900 h 570899"/>
                <a:gd name="connsiteX553" fmla="*/ 6323700 w 11218359"/>
                <a:gd name="connsiteY553" fmla="*/ 570900 h 570899"/>
                <a:gd name="connsiteX554" fmla="*/ 6335130 w 11218359"/>
                <a:gd name="connsiteY554" fmla="*/ 570900 h 570899"/>
                <a:gd name="connsiteX555" fmla="*/ 6346608 w 11218359"/>
                <a:gd name="connsiteY555" fmla="*/ 570900 h 570899"/>
                <a:gd name="connsiteX556" fmla="*/ 6358038 w 11218359"/>
                <a:gd name="connsiteY556" fmla="*/ 570900 h 570899"/>
                <a:gd name="connsiteX557" fmla="*/ 6369468 w 11218359"/>
                <a:gd name="connsiteY557" fmla="*/ 570900 h 570899"/>
                <a:gd name="connsiteX558" fmla="*/ 6380898 w 11218359"/>
                <a:gd name="connsiteY558" fmla="*/ 570900 h 570899"/>
                <a:gd name="connsiteX559" fmla="*/ 6392328 w 11218359"/>
                <a:gd name="connsiteY559" fmla="*/ 570900 h 570899"/>
                <a:gd name="connsiteX560" fmla="*/ 6403805 w 11218359"/>
                <a:gd name="connsiteY560" fmla="*/ 570900 h 570899"/>
                <a:gd name="connsiteX561" fmla="*/ 6415235 w 11218359"/>
                <a:gd name="connsiteY561" fmla="*/ 570900 h 570899"/>
                <a:gd name="connsiteX562" fmla="*/ 6426666 w 11218359"/>
                <a:gd name="connsiteY562" fmla="*/ 570900 h 570899"/>
                <a:gd name="connsiteX563" fmla="*/ 6438096 w 11218359"/>
                <a:gd name="connsiteY563" fmla="*/ 570900 h 570899"/>
                <a:gd name="connsiteX564" fmla="*/ 6449525 w 11218359"/>
                <a:gd name="connsiteY564" fmla="*/ 570900 h 570899"/>
                <a:gd name="connsiteX565" fmla="*/ 6461003 w 11218359"/>
                <a:gd name="connsiteY565" fmla="*/ 570900 h 570899"/>
                <a:gd name="connsiteX566" fmla="*/ 6472433 w 11218359"/>
                <a:gd name="connsiteY566" fmla="*/ 570900 h 570899"/>
                <a:gd name="connsiteX567" fmla="*/ 6483863 w 11218359"/>
                <a:gd name="connsiteY567" fmla="*/ 570900 h 570899"/>
                <a:gd name="connsiteX568" fmla="*/ 6495293 w 11218359"/>
                <a:gd name="connsiteY568" fmla="*/ 570900 h 570899"/>
                <a:gd name="connsiteX569" fmla="*/ 6506723 w 11218359"/>
                <a:gd name="connsiteY569" fmla="*/ 570900 h 570899"/>
                <a:gd name="connsiteX570" fmla="*/ 6518201 w 11218359"/>
                <a:gd name="connsiteY570" fmla="*/ 570900 h 570899"/>
                <a:gd name="connsiteX571" fmla="*/ 6529631 w 11218359"/>
                <a:gd name="connsiteY571" fmla="*/ 570900 h 570899"/>
                <a:gd name="connsiteX572" fmla="*/ 6541061 w 11218359"/>
                <a:gd name="connsiteY572" fmla="*/ 570900 h 570899"/>
                <a:gd name="connsiteX573" fmla="*/ 6552490 w 11218359"/>
                <a:gd name="connsiteY573" fmla="*/ 570900 h 570899"/>
                <a:gd name="connsiteX574" fmla="*/ 6563921 w 11218359"/>
                <a:gd name="connsiteY574" fmla="*/ 570900 h 570899"/>
                <a:gd name="connsiteX575" fmla="*/ 6575398 w 11218359"/>
                <a:gd name="connsiteY575" fmla="*/ 570900 h 570899"/>
                <a:gd name="connsiteX576" fmla="*/ 6586828 w 11218359"/>
                <a:gd name="connsiteY576" fmla="*/ 570900 h 570899"/>
                <a:gd name="connsiteX577" fmla="*/ 6598259 w 11218359"/>
                <a:gd name="connsiteY577" fmla="*/ 570900 h 570899"/>
                <a:gd name="connsiteX578" fmla="*/ 6609688 w 11218359"/>
                <a:gd name="connsiteY578" fmla="*/ 570900 h 570899"/>
                <a:gd name="connsiteX579" fmla="*/ 6621118 w 11218359"/>
                <a:gd name="connsiteY579" fmla="*/ 570900 h 570899"/>
                <a:gd name="connsiteX580" fmla="*/ 6632596 w 11218359"/>
                <a:gd name="connsiteY580" fmla="*/ 570900 h 570899"/>
                <a:gd name="connsiteX581" fmla="*/ 6644026 w 11218359"/>
                <a:gd name="connsiteY581" fmla="*/ 570900 h 570899"/>
                <a:gd name="connsiteX582" fmla="*/ 6655456 w 11218359"/>
                <a:gd name="connsiteY582" fmla="*/ 570900 h 570899"/>
                <a:gd name="connsiteX583" fmla="*/ 6666886 w 11218359"/>
                <a:gd name="connsiteY583" fmla="*/ 570900 h 570899"/>
                <a:gd name="connsiteX584" fmla="*/ 6678316 w 11218359"/>
                <a:gd name="connsiteY584" fmla="*/ 570900 h 570899"/>
                <a:gd name="connsiteX585" fmla="*/ 6689794 w 11218359"/>
                <a:gd name="connsiteY585" fmla="*/ 570900 h 570899"/>
                <a:gd name="connsiteX586" fmla="*/ 6701224 w 11218359"/>
                <a:gd name="connsiteY586" fmla="*/ 570900 h 570899"/>
                <a:gd name="connsiteX587" fmla="*/ 6712653 w 11218359"/>
                <a:gd name="connsiteY587" fmla="*/ 570900 h 570899"/>
                <a:gd name="connsiteX588" fmla="*/ 6724083 w 11218359"/>
                <a:gd name="connsiteY588" fmla="*/ 570900 h 570899"/>
                <a:gd name="connsiteX589" fmla="*/ 6735514 w 11218359"/>
                <a:gd name="connsiteY589" fmla="*/ 570900 h 570899"/>
                <a:gd name="connsiteX590" fmla="*/ 6746944 w 11218359"/>
                <a:gd name="connsiteY590" fmla="*/ 570900 h 570899"/>
                <a:gd name="connsiteX591" fmla="*/ 6758421 w 11218359"/>
                <a:gd name="connsiteY591" fmla="*/ 570900 h 570899"/>
                <a:gd name="connsiteX592" fmla="*/ 6769851 w 11218359"/>
                <a:gd name="connsiteY592" fmla="*/ 570900 h 570899"/>
                <a:gd name="connsiteX593" fmla="*/ 6781281 w 11218359"/>
                <a:gd name="connsiteY593" fmla="*/ 570900 h 570899"/>
                <a:gd name="connsiteX594" fmla="*/ 6792711 w 11218359"/>
                <a:gd name="connsiteY594" fmla="*/ 570900 h 570899"/>
                <a:gd name="connsiteX595" fmla="*/ 6804141 w 11218359"/>
                <a:gd name="connsiteY595" fmla="*/ 570900 h 570899"/>
                <a:gd name="connsiteX596" fmla="*/ 6815619 w 11218359"/>
                <a:gd name="connsiteY596" fmla="*/ 570900 h 570899"/>
                <a:gd name="connsiteX597" fmla="*/ 6827049 w 11218359"/>
                <a:gd name="connsiteY597" fmla="*/ 570900 h 570899"/>
                <a:gd name="connsiteX598" fmla="*/ 6838479 w 11218359"/>
                <a:gd name="connsiteY598" fmla="*/ 570900 h 570899"/>
                <a:gd name="connsiteX599" fmla="*/ 6849909 w 11218359"/>
                <a:gd name="connsiteY599" fmla="*/ 570900 h 570899"/>
                <a:gd name="connsiteX600" fmla="*/ 6861339 w 11218359"/>
                <a:gd name="connsiteY600" fmla="*/ 570900 h 570899"/>
                <a:gd name="connsiteX601" fmla="*/ 6872816 w 11218359"/>
                <a:gd name="connsiteY601" fmla="*/ 570900 h 570899"/>
                <a:gd name="connsiteX602" fmla="*/ 6884246 w 11218359"/>
                <a:gd name="connsiteY602" fmla="*/ 570900 h 570899"/>
                <a:gd name="connsiteX603" fmla="*/ 6895676 w 11218359"/>
                <a:gd name="connsiteY603" fmla="*/ 570900 h 570899"/>
                <a:gd name="connsiteX604" fmla="*/ 6907107 w 11218359"/>
                <a:gd name="connsiteY604" fmla="*/ 570900 h 570899"/>
                <a:gd name="connsiteX605" fmla="*/ 6918537 w 11218359"/>
                <a:gd name="connsiteY605" fmla="*/ 570900 h 570899"/>
                <a:gd name="connsiteX606" fmla="*/ 6930014 w 11218359"/>
                <a:gd name="connsiteY606" fmla="*/ 570900 h 570899"/>
                <a:gd name="connsiteX607" fmla="*/ 6941444 w 11218359"/>
                <a:gd name="connsiteY607" fmla="*/ 570900 h 570899"/>
                <a:gd name="connsiteX608" fmla="*/ 6952874 w 11218359"/>
                <a:gd name="connsiteY608" fmla="*/ 570900 h 570899"/>
                <a:gd name="connsiteX609" fmla="*/ 6964304 w 11218359"/>
                <a:gd name="connsiteY609" fmla="*/ 570900 h 570899"/>
                <a:gd name="connsiteX610" fmla="*/ 6975734 w 11218359"/>
                <a:gd name="connsiteY610" fmla="*/ 570900 h 570899"/>
                <a:gd name="connsiteX611" fmla="*/ 6987212 w 11218359"/>
                <a:gd name="connsiteY611" fmla="*/ 570900 h 570899"/>
                <a:gd name="connsiteX612" fmla="*/ 6998642 w 11218359"/>
                <a:gd name="connsiteY612" fmla="*/ 570900 h 570899"/>
                <a:gd name="connsiteX613" fmla="*/ 7010072 w 11218359"/>
                <a:gd name="connsiteY613" fmla="*/ 570900 h 570899"/>
                <a:gd name="connsiteX614" fmla="*/ 7021502 w 11218359"/>
                <a:gd name="connsiteY614" fmla="*/ 570900 h 570899"/>
                <a:gd name="connsiteX615" fmla="*/ 7032931 w 11218359"/>
                <a:gd name="connsiteY615" fmla="*/ 570900 h 570899"/>
                <a:gd name="connsiteX616" fmla="*/ 7044409 w 11218359"/>
                <a:gd name="connsiteY616" fmla="*/ 570900 h 570899"/>
                <a:gd name="connsiteX617" fmla="*/ 7055839 w 11218359"/>
                <a:gd name="connsiteY617" fmla="*/ 570900 h 570899"/>
                <a:gd name="connsiteX618" fmla="*/ 7067269 w 11218359"/>
                <a:gd name="connsiteY618" fmla="*/ 570900 h 570899"/>
                <a:gd name="connsiteX619" fmla="*/ 7078700 w 11218359"/>
                <a:gd name="connsiteY619" fmla="*/ 570900 h 570899"/>
                <a:gd name="connsiteX620" fmla="*/ 7090129 w 11218359"/>
                <a:gd name="connsiteY620" fmla="*/ 570900 h 570899"/>
                <a:gd name="connsiteX621" fmla="*/ 7101607 w 11218359"/>
                <a:gd name="connsiteY621" fmla="*/ 570900 h 570899"/>
                <a:gd name="connsiteX622" fmla="*/ 7113037 w 11218359"/>
                <a:gd name="connsiteY622" fmla="*/ 570900 h 570899"/>
                <a:gd name="connsiteX623" fmla="*/ 7124467 w 11218359"/>
                <a:gd name="connsiteY623" fmla="*/ 570900 h 570899"/>
                <a:gd name="connsiteX624" fmla="*/ 7135897 w 11218359"/>
                <a:gd name="connsiteY624" fmla="*/ 570900 h 570899"/>
                <a:gd name="connsiteX625" fmla="*/ 7147327 w 11218359"/>
                <a:gd name="connsiteY625" fmla="*/ 570900 h 570899"/>
                <a:gd name="connsiteX626" fmla="*/ 7158805 w 11218359"/>
                <a:gd name="connsiteY626" fmla="*/ 570900 h 570899"/>
                <a:gd name="connsiteX627" fmla="*/ 7170235 w 11218359"/>
                <a:gd name="connsiteY627" fmla="*/ 570900 h 570899"/>
                <a:gd name="connsiteX628" fmla="*/ 7181665 w 11218359"/>
                <a:gd name="connsiteY628" fmla="*/ 570900 h 570899"/>
                <a:gd name="connsiteX629" fmla="*/ 7193094 w 11218359"/>
                <a:gd name="connsiteY629" fmla="*/ 570900 h 570899"/>
                <a:gd name="connsiteX630" fmla="*/ 7204524 w 11218359"/>
                <a:gd name="connsiteY630" fmla="*/ 570900 h 570899"/>
                <a:gd name="connsiteX631" fmla="*/ 7216002 w 11218359"/>
                <a:gd name="connsiteY631" fmla="*/ 570900 h 570899"/>
                <a:gd name="connsiteX632" fmla="*/ 7227432 w 11218359"/>
                <a:gd name="connsiteY632" fmla="*/ 570900 h 570899"/>
                <a:gd name="connsiteX633" fmla="*/ 7238862 w 11218359"/>
                <a:gd name="connsiteY633" fmla="*/ 570900 h 570899"/>
                <a:gd name="connsiteX634" fmla="*/ 7250292 w 11218359"/>
                <a:gd name="connsiteY634" fmla="*/ 570900 h 570899"/>
                <a:gd name="connsiteX635" fmla="*/ 7261722 w 11218359"/>
                <a:gd name="connsiteY635" fmla="*/ 570900 h 570899"/>
                <a:gd name="connsiteX636" fmla="*/ 7273200 w 11218359"/>
                <a:gd name="connsiteY636" fmla="*/ 570900 h 570899"/>
                <a:gd name="connsiteX637" fmla="*/ 7284630 w 11218359"/>
                <a:gd name="connsiteY637" fmla="*/ 570900 h 570899"/>
                <a:gd name="connsiteX638" fmla="*/ 7296060 w 11218359"/>
                <a:gd name="connsiteY638" fmla="*/ 570900 h 570899"/>
                <a:gd name="connsiteX639" fmla="*/ 7307490 w 11218359"/>
                <a:gd name="connsiteY639" fmla="*/ 570900 h 570899"/>
                <a:gd name="connsiteX640" fmla="*/ 7318920 w 11218359"/>
                <a:gd name="connsiteY640" fmla="*/ 570900 h 570899"/>
                <a:gd name="connsiteX641" fmla="*/ 7330398 w 11218359"/>
                <a:gd name="connsiteY641" fmla="*/ 570900 h 570899"/>
                <a:gd name="connsiteX642" fmla="*/ 7341828 w 11218359"/>
                <a:gd name="connsiteY642" fmla="*/ 570900 h 570899"/>
                <a:gd name="connsiteX643" fmla="*/ 7353257 w 11218359"/>
                <a:gd name="connsiteY643" fmla="*/ 570900 h 570899"/>
                <a:gd name="connsiteX644" fmla="*/ 7364687 w 11218359"/>
                <a:gd name="connsiteY644" fmla="*/ 570900 h 570899"/>
                <a:gd name="connsiteX645" fmla="*/ 7376117 w 11218359"/>
                <a:gd name="connsiteY645" fmla="*/ 570900 h 570899"/>
                <a:gd name="connsiteX646" fmla="*/ 7387595 w 11218359"/>
                <a:gd name="connsiteY646" fmla="*/ 570900 h 570899"/>
                <a:gd name="connsiteX647" fmla="*/ 7399025 w 11218359"/>
                <a:gd name="connsiteY647" fmla="*/ 570900 h 570899"/>
                <a:gd name="connsiteX648" fmla="*/ 7410455 w 11218359"/>
                <a:gd name="connsiteY648" fmla="*/ 570900 h 570899"/>
                <a:gd name="connsiteX649" fmla="*/ 7421885 w 11218359"/>
                <a:gd name="connsiteY649" fmla="*/ 570900 h 570899"/>
                <a:gd name="connsiteX650" fmla="*/ 7433315 w 11218359"/>
                <a:gd name="connsiteY650" fmla="*/ 570900 h 570899"/>
                <a:gd name="connsiteX651" fmla="*/ 7444793 w 11218359"/>
                <a:gd name="connsiteY651" fmla="*/ 570900 h 570899"/>
                <a:gd name="connsiteX652" fmla="*/ 7456222 w 11218359"/>
                <a:gd name="connsiteY652" fmla="*/ 570900 h 570899"/>
                <a:gd name="connsiteX653" fmla="*/ 7467653 w 11218359"/>
                <a:gd name="connsiteY653" fmla="*/ 570900 h 570899"/>
                <a:gd name="connsiteX654" fmla="*/ 7479083 w 11218359"/>
                <a:gd name="connsiteY654" fmla="*/ 570900 h 570899"/>
                <a:gd name="connsiteX655" fmla="*/ 7490513 w 11218359"/>
                <a:gd name="connsiteY655" fmla="*/ 570900 h 570899"/>
                <a:gd name="connsiteX656" fmla="*/ 7501990 w 11218359"/>
                <a:gd name="connsiteY656" fmla="*/ 570900 h 570899"/>
                <a:gd name="connsiteX657" fmla="*/ 7513420 w 11218359"/>
                <a:gd name="connsiteY657" fmla="*/ 570900 h 570899"/>
                <a:gd name="connsiteX658" fmla="*/ 7524850 w 11218359"/>
                <a:gd name="connsiteY658" fmla="*/ 570900 h 570899"/>
                <a:gd name="connsiteX659" fmla="*/ 7536280 w 11218359"/>
                <a:gd name="connsiteY659" fmla="*/ 570900 h 570899"/>
                <a:gd name="connsiteX660" fmla="*/ 7547710 w 11218359"/>
                <a:gd name="connsiteY660" fmla="*/ 570900 h 570899"/>
                <a:gd name="connsiteX661" fmla="*/ 7559188 w 11218359"/>
                <a:gd name="connsiteY661" fmla="*/ 570900 h 570899"/>
                <a:gd name="connsiteX662" fmla="*/ 7570618 w 11218359"/>
                <a:gd name="connsiteY662" fmla="*/ 570900 h 570899"/>
                <a:gd name="connsiteX663" fmla="*/ 7582048 w 11218359"/>
                <a:gd name="connsiteY663" fmla="*/ 570900 h 570899"/>
                <a:gd name="connsiteX664" fmla="*/ 7593478 w 11218359"/>
                <a:gd name="connsiteY664" fmla="*/ 570900 h 570899"/>
                <a:gd name="connsiteX665" fmla="*/ 7604908 w 11218359"/>
                <a:gd name="connsiteY665" fmla="*/ 570900 h 570899"/>
                <a:gd name="connsiteX666" fmla="*/ 7616385 w 11218359"/>
                <a:gd name="connsiteY666" fmla="*/ 570900 h 570899"/>
                <a:gd name="connsiteX667" fmla="*/ 7627815 w 11218359"/>
                <a:gd name="connsiteY667" fmla="*/ 570900 h 570899"/>
                <a:gd name="connsiteX668" fmla="*/ 7639246 w 11218359"/>
                <a:gd name="connsiteY668" fmla="*/ 570900 h 570899"/>
                <a:gd name="connsiteX669" fmla="*/ 7650676 w 11218359"/>
                <a:gd name="connsiteY669" fmla="*/ 570900 h 570899"/>
                <a:gd name="connsiteX670" fmla="*/ 7662106 w 11218359"/>
                <a:gd name="connsiteY670" fmla="*/ 570900 h 570899"/>
                <a:gd name="connsiteX671" fmla="*/ 7673583 w 11218359"/>
                <a:gd name="connsiteY671" fmla="*/ 570900 h 570899"/>
                <a:gd name="connsiteX672" fmla="*/ 7685013 w 11218359"/>
                <a:gd name="connsiteY672" fmla="*/ 570900 h 570899"/>
                <a:gd name="connsiteX673" fmla="*/ 7696443 w 11218359"/>
                <a:gd name="connsiteY673" fmla="*/ 570900 h 570899"/>
                <a:gd name="connsiteX674" fmla="*/ 7707873 w 11218359"/>
                <a:gd name="connsiteY674" fmla="*/ 570900 h 570899"/>
                <a:gd name="connsiteX675" fmla="*/ 7719303 w 11218359"/>
                <a:gd name="connsiteY675" fmla="*/ 570900 h 570899"/>
                <a:gd name="connsiteX676" fmla="*/ 7730733 w 11218359"/>
                <a:gd name="connsiteY676" fmla="*/ 570900 h 570899"/>
                <a:gd name="connsiteX677" fmla="*/ 7742211 w 11218359"/>
                <a:gd name="connsiteY677" fmla="*/ 570900 h 570899"/>
                <a:gd name="connsiteX678" fmla="*/ 7753641 w 11218359"/>
                <a:gd name="connsiteY678" fmla="*/ 570900 h 570899"/>
                <a:gd name="connsiteX679" fmla="*/ 7765071 w 11218359"/>
                <a:gd name="connsiteY679" fmla="*/ 570900 h 570899"/>
                <a:gd name="connsiteX680" fmla="*/ 7776501 w 11218359"/>
                <a:gd name="connsiteY680" fmla="*/ 570900 h 570899"/>
                <a:gd name="connsiteX681" fmla="*/ 7787931 w 11218359"/>
                <a:gd name="connsiteY681" fmla="*/ 570900 h 570899"/>
                <a:gd name="connsiteX682" fmla="*/ 7799408 w 11218359"/>
                <a:gd name="connsiteY682" fmla="*/ 570900 h 570899"/>
                <a:gd name="connsiteX683" fmla="*/ 7810839 w 11218359"/>
                <a:gd name="connsiteY683" fmla="*/ 570900 h 570899"/>
                <a:gd name="connsiteX684" fmla="*/ 7822268 w 11218359"/>
                <a:gd name="connsiteY684" fmla="*/ 570900 h 570899"/>
                <a:gd name="connsiteX685" fmla="*/ 7833698 w 11218359"/>
                <a:gd name="connsiteY685" fmla="*/ 570900 h 570899"/>
                <a:gd name="connsiteX686" fmla="*/ 7845128 w 11218359"/>
                <a:gd name="connsiteY686" fmla="*/ 570900 h 570899"/>
                <a:gd name="connsiteX687" fmla="*/ 7856606 w 11218359"/>
                <a:gd name="connsiteY687" fmla="*/ 570900 h 570899"/>
                <a:gd name="connsiteX688" fmla="*/ 7868036 w 11218359"/>
                <a:gd name="connsiteY688" fmla="*/ 570900 h 570899"/>
                <a:gd name="connsiteX689" fmla="*/ 7879466 w 11218359"/>
                <a:gd name="connsiteY689" fmla="*/ 570900 h 570899"/>
                <a:gd name="connsiteX690" fmla="*/ 7890896 w 11218359"/>
                <a:gd name="connsiteY690" fmla="*/ 570900 h 570899"/>
                <a:gd name="connsiteX691" fmla="*/ 7902326 w 11218359"/>
                <a:gd name="connsiteY691" fmla="*/ 570900 h 570899"/>
                <a:gd name="connsiteX692" fmla="*/ 7913804 w 11218359"/>
                <a:gd name="connsiteY692" fmla="*/ 570900 h 570899"/>
                <a:gd name="connsiteX693" fmla="*/ 7925234 w 11218359"/>
                <a:gd name="connsiteY693" fmla="*/ 570900 h 570899"/>
                <a:gd name="connsiteX694" fmla="*/ 7936663 w 11218359"/>
                <a:gd name="connsiteY694" fmla="*/ 570900 h 570899"/>
                <a:gd name="connsiteX695" fmla="*/ 7948094 w 11218359"/>
                <a:gd name="connsiteY695" fmla="*/ 570900 h 570899"/>
                <a:gd name="connsiteX696" fmla="*/ 7959524 w 11218359"/>
                <a:gd name="connsiteY696" fmla="*/ 570900 h 570899"/>
                <a:gd name="connsiteX697" fmla="*/ 7971001 w 11218359"/>
                <a:gd name="connsiteY697" fmla="*/ 570900 h 570899"/>
                <a:gd name="connsiteX698" fmla="*/ 7982431 w 11218359"/>
                <a:gd name="connsiteY698" fmla="*/ 570900 h 570899"/>
                <a:gd name="connsiteX699" fmla="*/ 7993861 w 11218359"/>
                <a:gd name="connsiteY699" fmla="*/ 570900 h 570899"/>
                <a:gd name="connsiteX700" fmla="*/ 8005291 w 11218359"/>
                <a:gd name="connsiteY700" fmla="*/ 570900 h 570899"/>
                <a:gd name="connsiteX701" fmla="*/ 8016721 w 11218359"/>
                <a:gd name="connsiteY701" fmla="*/ 570900 h 570899"/>
                <a:gd name="connsiteX702" fmla="*/ 8028199 w 11218359"/>
                <a:gd name="connsiteY702" fmla="*/ 570900 h 570899"/>
                <a:gd name="connsiteX703" fmla="*/ 8039629 w 11218359"/>
                <a:gd name="connsiteY703" fmla="*/ 570900 h 570899"/>
                <a:gd name="connsiteX704" fmla="*/ 8051059 w 11218359"/>
                <a:gd name="connsiteY704" fmla="*/ 570900 h 570899"/>
                <a:gd name="connsiteX705" fmla="*/ 8062489 w 11218359"/>
                <a:gd name="connsiteY705" fmla="*/ 570900 h 570899"/>
                <a:gd name="connsiteX706" fmla="*/ 8073919 w 11218359"/>
                <a:gd name="connsiteY706" fmla="*/ 570900 h 570899"/>
                <a:gd name="connsiteX707" fmla="*/ 8085396 w 11218359"/>
                <a:gd name="connsiteY707" fmla="*/ 570900 h 570899"/>
                <a:gd name="connsiteX708" fmla="*/ 8096826 w 11218359"/>
                <a:gd name="connsiteY708" fmla="*/ 570900 h 570899"/>
                <a:gd name="connsiteX709" fmla="*/ 8108256 w 11218359"/>
                <a:gd name="connsiteY709" fmla="*/ 570900 h 570899"/>
                <a:gd name="connsiteX710" fmla="*/ 8119687 w 11218359"/>
                <a:gd name="connsiteY710" fmla="*/ 570900 h 570899"/>
                <a:gd name="connsiteX711" fmla="*/ 8131117 w 11218359"/>
                <a:gd name="connsiteY711" fmla="*/ 570900 h 570899"/>
                <a:gd name="connsiteX712" fmla="*/ 8142594 w 11218359"/>
                <a:gd name="connsiteY712" fmla="*/ 570900 h 570899"/>
                <a:gd name="connsiteX713" fmla="*/ 8154024 w 11218359"/>
                <a:gd name="connsiteY713" fmla="*/ 570900 h 570899"/>
                <a:gd name="connsiteX714" fmla="*/ 8165454 w 11218359"/>
                <a:gd name="connsiteY714" fmla="*/ 570900 h 570899"/>
                <a:gd name="connsiteX715" fmla="*/ 8176884 w 11218359"/>
                <a:gd name="connsiteY715" fmla="*/ 570900 h 570899"/>
                <a:gd name="connsiteX716" fmla="*/ 8188314 w 11218359"/>
                <a:gd name="connsiteY716" fmla="*/ 570900 h 570899"/>
                <a:gd name="connsiteX717" fmla="*/ 8199792 w 11218359"/>
                <a:gd name="connsiteY717" fmla="*/ 570900 h 570899"/>
                <a:gd name="connsiteX718" fmla="*/ 8211222 w 11218359"/>
                <a:gd name="connsiteY718" fmla="*/ 570900 h 570899"/>
                <a:gd name="connsiteX719" fmla="*/ 8222652 w 11218359"/>
                <a:gd name="connsiteY719" fmla="*/ 570900 h 570899"/>
                <a:gd name="connsiteX720" fmla="*/ 8234082 w 11218359"/>
                <a:gd name="connsiteY720" fmla="*/ 570900 h 570899"/>
                <a:gd name="connsiteX721" fmla="*/ 8245512 w 11218359"/>
                <a:gd name="connsiteY721" fmla="*/ 570900 h 570899"/>
                <a:gd name="connsiteX722" fmla="*/ 8256989 w 11218359"/>
                <a:gd name="connsiteY722" fmla="*/ 570900 h 570899"/>
                <a:gd name="connsiteX723" fmla="*/ 8268419 w 11218359"/>
                <a:gd name="connsiteY723" fmla="*/ 570900 h 570899"/>
                <a:gd name="connsiteX724" fmla="*/ 8279850 w 11218359"/>
                <a:gd name="connsiteY724" fmla="*/ 570900 h 570899"/>
                <a:gd name="connsiteX725" fmla="*/ 8291280 w 11218359"/>
                <a:gd name="connsiteY725" fmla="*/ 570900 h 570899"/>
                <a:gd name="connsiteX726" fmla="*/ 8302709 w 11218359"/>
                <a:gd name="connsiteY726" fmla="*/ 570900 h 570899"/>
                <a:gd name="connsiteX727" fmla="*/ 8314187 w 11218359"/>
                <a:gd name="connsiteY727" fmla="*/ 570900 h 570899"/>
                <a:gd name="connsiteX728" fmla="*/ 8325617 w 11218359"/>
                <a:gd name="connsiteY728" fmla="*/ 570900 h 570899"/>
                <a:gd name="connsiteX729" fmla="*/ 8337047 w 11218359"/>
                <a:gd name="connsiteY729" fmla="*/ 570900 h 570899"/>
                <a:gd name="connsiteX730" fmla="*/ 8348477 w 11218359"/>
                <a:gd name="connsiteY730" fmla="*/ 570900 h 570899"/>
                <a:gd name="connsiteX731" fmla="*/ 8359907 w 11218359"/>
                <a:gd name="connsiteY731" fmla="*/ 570900 h 570899"/>
                <a:gd name="connsiteX732" fmla="*/ 8371385 w 11218359"/>
                <a:gd name="connsiteY732" fmla="*/ 570900 h 570899"/>
                <a:gd name="connsiteX733" fmla="*/ 8382815 w 11218359"/>
                <a:gd name="connsiteY733" fmla="*/ 570900 h 570899"/>
                <a:gd name="connsiteX734" fmla="*/ 8394245 w 11218359"/>
                <a:gd name="connsiteY734" fmla="*/ 570900 h 570899"/>
                <a:gd name="connsiteX735" fmla="*/ 8405674 w 11218359"/>
                <a:gd name="connsiteY735" fmla="*/ 570900 h 570899"/>
                <a:gd name="connsiteX736" fmla="*/ 8417104 w 11218359"/>
                <a:gd name="connsiteY736" fmla="*/ 570900 h 570899"/>
                <a:gd name="connsiteX737" fmla="*/ 8428582 w 11218359"/>
                <a:gd name="connsiteY737" fmla="*/ 570900 h 570899"/>
                <a:gd name="connsiteX738" fmla="*/ 8440012 w 11218359"/>
                <a:gd name="connsiteY738" fmla="*/ 570900 h 570899"/>
                <a:gd name="connsiteX739" fmla="*/ 8451442 w 11218359"/>
                <a:gd name="connsiteY739" fmla="*/ 570900 h 570899"/>
                <a:gd name="connsiteX740" fmla="*/ 8462872 w 11218359"/>
                <a:gd name="connsiteY740" fmla="*/ 570900 h 570899"/>
                <a:gd name="connsiteX741" fmla="*/ 8474302 w 11218359"/>
                <a:gd name="connsiteY741" fmla="*/ 570900 h 570899"/>
                <a:gd name="connsiteX742" fmla="*/ 8485780 w 11218359"/>
                <a:gd name="connsiteY742" fmla="*/ 570900 h 570899"/>
                <a:gd name="connsiteX743" fmla="*/ 8497210 w 11218359"/>
                <a:gd name="connsiteY743" fmla="*/ 570900 h 570899"/>
                <a:gd name="connsiteX744" fmla="*/ 8508640 w 11218359"/>
                <a:gd name="connsiteY744" fmla="*/ 570900 h 570899"/>
                <a:gd name="connsiteX745" fmla="*/ 8520069 w 11218359"/>
                <a:gd name="connsiteY745" fmla="*/ 570900 h 570899"/>
                <a:gd name="connsiteX746" fmla="*/ 8531500 w 11218359"/>
                <a:gd name="connsiteY746" fmla="*/ 570900 h 570899"/>
                <a:gd name="connsiteX747" fmla="*/ 8542977 w 11218359"/>
                <a:gd name="connsiteY747" fmla="*/ 570900 h 570899"/>
                <a:gd name="connsiteX748" fmla="*/ 8554407 w 11218359"/>
                <a:gd name="connsiteY748" fmla="*/ 570900 h 570899"/>
                <a:gd name="connsiteX749" fmla="*/ 8565837 w 11218359"/>
                <a:gd name="connsiteY749" fmla="*/ 570900 h 570899"/>
                <a:gd name="connsiteX750" fmla="*/ 8577267 w 11218359"/>
                <a:gd name="connsiteY750" fmla="*/ 570900 h 570899"/>
                <a:gd name="connsiteX751" fmla="*/ 8588697 w 11218359"/>
                <a:gd name="connsiteY751" fmla="*/ 570900 h 570899"/>
                <a:gd name="connsiteX752" fmla="*/ 8600175 w 11218359"/>
                <a:gd name="connsiteY752" fmla="*/ 570900 h 570899"/>
                <a:gd name="connsiteX753" fmla="*/ 8611605 w 11218359"/>
                <a:gd name="connsiteY753" fmla="*/ 570900 h 570899"/>
                <a:gd name="connsiteX754" fmla="*/ 8623035 w 11218359"/>
                <a:gd name="connsiteY754" fmla="*/ 570900 h 570899"/>
                <a:gd name="connsiteX755" fmla="*/ 8634465 w 11218359"/>
                <a:gd name="connsiteY755" fmla="*/ 570900 h 570899"/>
                <a:gd name="connsiteX756" fmla="*/ 8645895 w 11218359"/>
                <a:gd name="connsiteY756" fmla="*/ 570900 h 570899"/>
                <a:gd name="connsiteX757" fmla="*/ 8657373 w 11218359"/>
                <a:gd name="connsiteY757" fmla="*/ 570900 h 570899"/>
                <a:gd name="connsiteX758" fmla="*/ 8668802 w 11218359"/>
                <a:gd name="connsiteY758" fmla="*/ 570900 h 570899"/>
                <a:gd name="connsiteX759" fmla="*/ 8680232 w 11218359"/>
                <a:gd name="connsiteY759" fmla="*/ 570900 h 570899"/>
                <a:gd name="connsiteX760" fmla="*/ 8691662 w 11218359"/>
                <a:gd name="connsiteY760" fmla="*/ 570900 h 570899"/>
                <a:gd name="connsiteX761" fmla="*/ 8703093 w 11218359"/>
                <a:gd name="connsiteY761" fmla="*/ 570900 h 570899"/>
                <a:gd name="connsiteX762" fmla="*/ 8714570 w 11218359"/>
                <a:gd name="connsiteY762" fmla="*/ 570900 h 570899"/>
                <a:gd name="connsiteX763" fmla="*/ 8726000 w 11218359"/>
                <a:gd name="connsiteY763" fmla="*/ 570900 h 570899"/>
                <a:gd name="connsiteX764" fmla="*/ 8737430 w 11218359"/>
                <a:gd name="connsiteY764" fmla="*/ 570900 h 570899"/>
                <a:gd name="connsiteX765" fmla="*/ 8748860 w 11218359"/>
                <a:gd name="connsiteY765" fmla="*/ 570900 h 570899"/>
                <a:gd name="connsiteX766" fmla="*/ 8760290 w 11218359"/>
                <a:gd name="connsiteY766" fmla="*/ 570900 h 570899"/>
                <a:gd name="connsiteX767" fmla="*/ 8771768 w 11218359"/>
                <a:gd name="connsiteY767" fmla="*/ 570900 h 570899"/>
                <a:gd name="connsiteX768" fmla="*/ 8783198 w 11218359"/>
                <a:gd name="connsiteY768" fmla="*/ 570900 h 570899"/>
                <a:gd name="connsiteX769" fmla="*/ 8794628 w 11218359"/>
                <a:gd name="connsiteY769" fmla="*/ 570900 h 570899"/>
                <a:gd name="connsiteX770" fmla="*/ 8806058 w 11218359"/>
                <a:gd name="connsiteY770" fmla="*/ 570900 h 570899"/>
                <a:gd name="connsiteX771" fmla="*/ 8817488 w 11218359"/>
                <a:gd name="connsiteY771" fmla="*/ 570900 h 570899"/>
                <a:gd name="connsiteX772" fmla="*/ 8828918 w 11218359"/>
                <a:gd name="connsiteY772" fmla="*/ 570900 h 570899"/>
                <a:gd name="connsiteX773" fmla="*/ 8840395 w 11218359"/>
                <a:gd name="connsiteY773" fmla="*/ 570900 h 570899"/>
                <a:gd name="connsiteX774" fmla="*/ 8851825 w 11218359"/>
                <a:gd name="connsiteY774" fmla="*/ 570900 h 570899"/>
                <a:gd name="connsiteX775" fmla="*/ 8863256 w 11218359"/>
                <a:gd name="connsiteY775" fmla="*/ 570900 h 570899"/>
                <a:gd name="connsiteX776" fmla="*/ 8874686 w 11218359"/>
                <a:gd name="connsiteY776" fmla="*/ 570900 h 570899"/>
                <a:gd name="connsiteX777" fmla="*/ 8886115 w 11218359"/>
                <a:gd name="connsiteY777" fmla="*/ 570900 h 570899"/>
                <a:gd name="connsiteX778" fmla="*/ 8897593 w 11218359"/>
                <a:gd name="connsiteY778" fmla="*/ 570900 h 570899"/>
                <a:gd name="connsiteX779" fmla="*/ 8909022 w 11218359"/>
                <a:gd name="connsiteY779" fmla="*/ 570900 h 570899"/>
                <a:gd name="connsiteX780" fmla="*/ 8920453 w 11218359"/>
                <a:gd name="connsiteY780" fmla="*/ 570900 h 570899"/>
                <a:gd name="connsiteX781" fmla="*/ 8931883 w 11218359"/>
                <a:gd name="connsiteY781" fmla="*/ 570900 h 570899"/>
                <a:gd name="connsiteX782" fmla="*/ 8943313 w 11218359"/>
                <a:gd name="connsiteY782" fmla="*/ 570900 h 570899"/>
                <a:gd name="connsiteX783" fmla="*/ 8954791 w 11218359"/>
                <a:gd name="connsiteY783" fmla="*/ 570900 h 570899"/>
                <a:gd name="connsiteX784" fmla="*/ 8966220 w 11218359"/>
                <a:gd name="connsiteY784" fmla="*/ 570900 h 570899"/>
                <a:gd name="connsiteX785" fmla="*/ 8977651 w 11218359"/>
                <a:gd name="connsiteY785" fmla="*/ 570900 h 570899"/>
                <a:gd name="connsiteX786" fmla="*/ 8989080 w 11218359"/>
                <a:gd name="connsiteY786" fmla="*/ 570900 h 570899"/>
                <a:gd name="connsiteX787" fmla="*/ 9000511 w 11218359"/>
                <a:gd name="connsiteY787" fmla="*/ 570900 h 570899"/>
                <a:gd name="connsiteX788" fmla="*/ 9011988 w 11218359"/>
                <a:gd name="connsiteY788" fmla="*/ 570900 h 570899"/>
                <a:gd name="connsiteX789" fmla="*/ 9023418 w 11218359"/>
                <a:gd name="connsiteY789" fmla="*/ 570900 h 570899"/>
                <a:gd name="connsiteX790" fmla="*/ 9034849 w 11218359"/>
                <a:gd name="connsiteY790" fmla="*/ 570900 h 570899"/>
                <a:gd name="connsiteX791" fmla="*/ 9046278 w 11218359"/>
                <a:gd name="connsiteY791" fmla="*/ 570900 h 570899"/>
                <a:gd name="connsiteX792" fmla="*/ 9057709 w 11218359"/>
                <a:gd name="connsiteY792" fmla="*/ 570900 h 570899"/>
                <a:gd name="connsiteX793" fmla="*/ 9069186 w 11218359"/>
                <a:gd name="connsiteY793" fmla="*/ 570900 h 570899"/>
                <a:gd name="connsiteX794" fmla="*/ 9080615 w 11218359"/>
                <a:gd name="connsiteY794" fmla="*/ 570900 h 570899"/>
                <a:gd name="connsiteX795" fmla="*/ 9092046 w 11218359"/>
                <a:gd name="connsiteY795" fmla="*/ 570900 h 570899"/>
                <a:gd name="connsiteX796" fmla="*/ 9103476 w 11218359"/>
                <a:gd name="connsiteY796" fmla="*/ 570900 h 570899"/>
                <a:gd name="connsiteX797" fmla="*/ 9114906 w 11218359"/>
                <a:gd name="connsiteY797" fmla="*/ 570900 h 570899"/>
                <a:gd name="connsiteX798" fmla="*/ 9126384 w 11218359"/>
                <a:gd name="connsiteY798" fmla="*/ 570900 h 570899"/>
                <a:gd name="connsiteX799" fmla="*/ 9137813 w 11218359"/>
                <a:gd name="connsiteY799" fmla="*/ 570900 h 570899"/>
                <a:gd name="connsiteX800" fmla="*/ 9149244 w 11218359"/>
                <a:gd name="connsiteY800" fmla="*/ 570900 h 570899"/>
                <a:gd name="connsiteX801" fmla="*/ 9160673 w 11218359"/>
                <a:gd name="connsiteY801" fmla="*/ 570900 h 570899"/>
                <a:gd name="connsiteX802" fmla="*/ 9172104 w 11218359"/>
                <a:gd name="connsiteY802" fmla="*/ 570900 h 570899"/>
                <a:gd name="connsiteX803" fmla="*/ 9183581 w 11218359"/>
                <a:gd name="connsiteY803" fmla="*/ 570900 h 570899"/>
                <a:gd name="connsiteX804" fmla="*/ 9195011 w 11218359"/>
                <a:gd name="connsiteY804" fmla="*/ 570900 h 570899"/>
                <a:gd name="connsiteX805" fmla="*/ 9206442 w 11218359"/>
                <a:gd name="connsiteY805" fmla="*/ 570900 h 570899"/>
                <a:gd name="connsiteX806" fmla="*/ 9217871 w 11218359"/>
                <a:gd name="connsiteY806" fmla="*/ 570900 h 570899"/>
                <a:gd name="connsiteX807" fmla="*/ 9229301 w 11218359"/>
                <a:gd name="connsiteY807" fmla="*/ 570900 h 570899"/>
                <a:gd name="connsiteX808" fmla="*/ 9240779 w 11218359"/>
                <a:gd name="connsiteY808" fmla="*/ 570900 h 570899"/>
                <a:gd name="connsiteX809" fmla="*/ 9252209 w 11218359"/>
                <a:gd name="connsiteY809" fmla="*/ 570900 h 570899"/>
                <a:gd name="connsiteX810" fmla="*/ 9263639 w 11218359"/>
                <a:gd name="connsiteY810" fmla="*/ 570900 h 570899"/>
                <a:gd name="connsiteX811" fmla="*/ 9275069 w 11218359"/>
                <a:gd name="connsiteY811" fmla="*/ 570900 h 570899"/>
                <a:gd name="connsiteX812" fmla="*/ 9286498 w 11218359"/>
                <a:gd name="connsiteY812" fmla="*/ 570900 h 570899"/>
                <a:gd name="connsiteX813" fmla="*/ 9297977 w 11218359"/>
                <a:gd name="connsiteY813" fmla="*/ 570900 h 570899"/>
                <a:gd name="connsiteX814" fmla="*/ 9309406 w 11218359"/>
                <a:gd name="connsiteY814" fmla="*/ 570900 h 570899"/>
                <a:gd name="connsiteX815" fmla="*/ 9320837 w 11218359"/>
                <a:gd name="connsiteY815" fmla="*/ 570900 h 570899"/>
                <a:gd name="connsiteX816" fmla="*/ 9332266 w 11218359"/>
                <a:gd name="connsiteY816" fmla="*/ 570900 h 570899"/>
                <a:gd name="connsiteX817" fmla="*/ 9343696 w 11218359"/>
                <a:gd name="connsiteY817" fmla="*/ 570900 h 570899"/>
                <a:gd name="connsiteX818" fmla="*/ 9355174 w 11218359"/>
                <a:gd name="connsiteY818" fmla="*/ 570900 h 570899"/>
                <a:gd name="connsiteX819" fmla="*/ 9366604 w 11218359"/>
                <a:gd name="connsiteY819" fmla="*/ 570900 h 570899"/>
                <a:gd name="connsiteX820" fmla="*/ 9378035 w 11218359"/>
                <a:gd name="connsiteY820" fmla="*/ 570900 h 570899"/>
                <a:gd name="connsiteX821" fmla="*/ 9389464 w 11218359"/>
                <a:gd name="connsiteY821" fmla="*/ 570900 h 570899"/>
                <a:gd name="connsiteX822" fmla="*/ 9400894 w 11218359"/>
                <a:gd name="connsiteY822" fmla="*/ 570900 h 570899"/>
                <a:gd name="connsiteX823" fmla="*/ 9412372 w 11218359"/>
                <a:gd name="connsiteY823" fmla="*/ 570900 h 570899"/>
                <a:gd name="connsiteX824" fmla="*/ 9423802 w 11218359"/>
                <a:gd name="connsiteY824" fmla="*/ 570900 h 570899"/>
                <a:gd name="connsiteX825" fmla="*/ 9435232 w 11218359"/>
                <a:gd name="connsiteY825" fmla="*/ 570900 h 570899"/>
                <a:gd name="connsiteX826" fmla="*/ 9446662 w 11218359"/>
                <a:gd name="connsiteY826" fmla="*/ 570900 h 570899"/>
                <a:gd name="connsiteX827" fmla="*/ 9458091 w 11218359"/>
                <a:gd name="connsiteY827" fmla="*/ 570900 h 570899"/>
                <a:gd name="connsiteX828" fmla="*/ 9469570 w 11218359"/>
                <a:gd name="connsiteY828" fmla="*/ 570900 h 570899"/>
                <a:gd name="connsiteX829" fmla="*/ 9480999 w 11218359"/>
                <a:gd name="connsiteY829" fmla="*/ 570900 h 570899"/>
                <a:gd name="connsiteX830" fmla="*/ 9492429 w 11218359"/>
                <a:gd name="connsiteY830" fmla="*/ 570900 h 570899"/>
                <a:gd name="connsiteX831" fmla="*/ 9503859 w 11218359"/>
                <a:gd name="connsiteY831" fmla="*/ 570900 h 570899"/>
                <a:gd name="connsiteX832" fmla="*/ 9515289 w 11218359"/>
                <a:gd name="connsiteY832" fmla="*/ 570900 h 570899"/>
                <a:gd name="connsiteX833" fmla="*/ 9526767 w 11218359"/>
                <a:gd name="connsiteY833" fmla="*/ 570900 h 570899"/>
                <a:gd name="connsiteX834" fmla="*/ 9538197 w 11218359"/>
                <a:gd name="connsiteY834" fmla="*/ 570900 h 570899"/>
                <a:gd name="connsiteX835" fmla="*/ 9549626 w 11218359"/>
                <a:gd name="connsiteY835" fmla="*/ 570900 h 570899"/>
                <a:gd name="connsiteX836" fmla="*/ 9561057 w 11218359"/>
                <a:gd name="connsiteY836" fmla="*/ 570900 h 570899"/>
                <a:gd name="connsiteX837" fmla="*/ 9572487 w 11218359"/>
                <a:gd name="connsiteY837" fmla="*/ 570900 h 570899"/>
                <a:gd name="connsiteX838" fmla="*/ 9583965 w 11218359"/>
                <a:gd name="connsiteY838" fmla="*/ 570900 h 570899"/>
                <a:gd name="connsiteX839" fmla="*/ 9595395 w 11218359"/>
                <a:gd name="connsiteY839" fmla="*/ 570900 h 570899"/>
                <a:gd name="connsiteX840" fmla="*/ 9606824 w 11218359"/>
                <a:gd name="connsiteY840" fmla="*/ 570900 h 570899"/>
                <a:gd name="connsiteX841" fmla="*/ 9618255 w 11218359"/>
                <a:gd name="connsiteY841" fmla="*/ 570900 h 570899"/>
                <a:gd name="connsiteX842" fmla="*/ 9629684 w 11218359"/>
                <a:gd name="connsiteY842" fmla="*/ 570900 h 570899"/>
                <a:gd name="connsiteX843" fmla="*/ 9641163 w 11218359"/>
                <a:gd name="connsiteY843" fmla="*/ 570900 h 570899"/>
                <a:gd name="connsiteX844" fmla="*/ 9652592 w 11218359"/>
                <a:gd name="connsiteY844" fmla="*/ 570900 h 570899"/>
                <a:gd name="connsiteX845" fmla="*/ 9664022 w 11218359"/>
                <a:gd name="connsiteY845" fmla="*/ 570900 h 570899"/>
                <a:gd name="connsiteX846" fmla="*/ 9675452 w 11218359"/>
                <a:gd name="connsiteY846" fmla="*/ 570900 h 570899"/>
                <a:gd name="connsiteX847" fmla="*/ 9686882 w 11218359"/>
                <a:gd name="connsiteY847" fmla="*/ 570900 h 570899"/>
                <a:gd name="connsiteX848" fmla="*/ 9698360 w 11218359"/>
                <a:gd name="connsiteY848" fmla="*/ 570900 h 570899"/>
                <a:gd name="connsiteX849" fmla="*/ 9709790 w 11218359"/>
                <a:gd name="connsiteY849" fmla="*/ 570900 h 570899"/>
                <a:gd name="connsiteX850" fmla="*/ 9721219 w 11218359"/>
                <a:gd name="connsiteY850" fmla="*/ 570900 h 570899"/>
                <a:gd name="connsiteX851" fmla="*/ 9732650 w 11218359"/>
                <a:gd name="connsiteY851" fmla="*/ 570900 h 570899"/>
                <a:gd name="connsiteX852" fmla="*/ 9744080 w 11218359"/>
                <a:gd name="connsiteY852" fmla="*/ 570900 h 570899"/>
                <a:gd name="connsiteX853" fmla="*/ 9755557 w 11218359"/>
                <a:gd name="connsiteY853" fmla="*/ 570900 h 570899"/>
                <a:gd name="connsiteX854" fmla="*/ 9766988 w 11218359"/>
                <a:gd name="connsiteY854" fmla="*/ 570900 h 570899"/>
                <a:gd name="connsiteX855" fmla="*/ 9778417 w 11218359"/>
                <a:gd name="connsiteY855" fmla="*/ 570900 h 570899"/>
                <a:gd name="connsiteX856" fmla="*/ 9789848 w 11218359"/>
                <a:gd name="connsiteY856" fmla="*/ 570900 h 570899"/>
                <a:gd name="connsiteX857" fmla="*/ 9801277 w 11218359"/>
                <a:gd name="connsiteY857" fmla="*/ 570900 h 570899"/>
                <a:gd name="connsiteX858" fmla="*/ 9812755 w 11218359"/>
                <a:gd name="connsiteY858" fmla="*/ 570900 h 570899"/>
                <a:gd name="connsiteX859" fmla="*/ 9824185 w 11218359"/>
                <a:gd name="connsiteY859" fmla="*/ 570900 h 570899"/>
                <a:gd name="connsiteX860" fmla="*/ 9835615 w 11218359"/>
                <a:gd name="connsiteY860" fmla="*/ 570900 h 570899"/>
                <a:gd name="connsiteX861" fmla="*/ 9847045 w 11218359"/>
                <a:gd name="connsiteY861" fmla="*/ 570900 h 570899"/>
                <a:gd name="connsiteX862" fmla="*/ 9858475 w 11218359"/>
                <a:gd name="connsiteY862" fmla="*/ 570900 h 570899"/>
                <a:gd name="connsiteX863" fmla="*/ 9869952 w 11218359"/>
                <a:gd name="connsiteY863" fmla="*/ 570900 h 570899"/>
                <a:gd name="connsiteX864" fmla="*/ 9881383 w 11218359"/>
                <a:gd name="connsiteY864" fmla="*/ 570900 h 570899"/>
                <a:gd name="connsiteX865" fmla="*/ 9892812 w 11218359"/>
                <a:gd name="connsiteY865" fmla="*/ 570900 h 570899"/>
                <a:gd name="connsiteX866" fmla="*/ 9904243 w 11218359"/>
                <a:gd name="connsiteY866" fmla="*/ 570900 h 570899"/>
                <a:gd name="connsiteX867" fmla="*/ 9915673 w 11218359"/>
                <a:gd name="connsiteY867" fmla="*/ 570900 h 570899"/>
                <a:gd name="connsiteX868" fmla="*/ 9927102 w 11218359"/>
                <a:gd name="connsiteY868" fmla="*/ 570900 h 570899"/>
                <a:gd name="connsiteX869" fmla="*/ 9938581 w 11218359"/>
                <a:gd name="connsiteY869" fmla="*/ 570900 h 570899"/>
                <a:gd name="connsiteX870" fmla="*/ 9950010 w 11218359"/>
                <a:gd name="connsiteY870" fmla="*/ 570900 h 570899"/>
                <a:gd name="connsiteX871" fmla="*/ 9961441 w 11218359"/>
                <a:gd name="connsiteY871" fmla="*/ 570900 h 570899"/>
                <a:gd name="connsiteX872" fmla="*/ 9972870 w 11218359"/>
                <a:gd name="connsiteY872" fmla="*/ 570900 h 570899"/>
                <a:gd name="connsiteX873" fmla="*/ 9984300 w 11218359"/>
                <a:gd name="connsiteY873" fmla="*/ 570900 h 570899"/>
                <a:gd name="connsiteX874" fmla="*/ 9995778 w 11218359"/>
                <a:gd name="connsiteY874" fmla="*/ 570900 h 570899"/>
                <a:gd name="connsiteX875" fmla="*/ 10007208 w 11218359"/>
                <a:gd name="connsiteY875" fmla="*/ 570900 h 570899"/>
                <a:gd name="connsiteX876" fmla="*/ 10018638 w 11218359"/>
                <a:gd name="connsiteY876" fmla="*/ 570900 h 570899"/>
                <a:gd name="connsiteX877" fmla="*/ 10030068 w 11218359"/>
                <a:gd name="connsiteY877" fmla="*/ 570900 h 570899"/>
                <a:gd name="connsiteX878" fmla="*/ 10041498 w 11218359"/>
                <a:gd name="connsiteY878" fmla="*/ 570900 h 570899"/>
                <a:gd name="connsiteX879" fmla="*/ 10052976 w 11218359"/>
                <a:gd name="connsiteY879" fmla="*/ 570900 h 570899"/>
                <a:gd name="connsiteX880" fmla="*/ 10064405 w 11218359"/>
                <a:gd name="connsiteY880" fmla="*/ 570900 h 570899"/>
                <a:gd name="connsiteX881" fmla="*/ 10075835 w 11218359"/>
                <a:gd name="connsiteY881" fmla="*/ 570900 h 570899"/>
                <a:gd name="connsiteX882" fmla="*/ 10087266 w 11218359"/>
                <a:gd name="connsiteY882" fmla="*/ 570900 h 570899"/>
                <a:gd name="connsiteX883" fmla="*/ 10098695 w 11218359"/>
                <a:gd name="connsiteY883" fmla="*/ 570900 h 570899"/>
                <a:gd name="connsiteX884" fmla="*/ 10110174 w 11218359"/>
                <a:gd name="connsiteY884" fmla="*/ 570900 h 570899"/>
                <a:gd name="connsiteX885" fmla="*/ 10121603 w 11218359"/>
                <a:gd name="connsiteY885" fmla="*/ 570900 h 570899"/>
                <a:gd name="connsiteX886" fmla="*/ 10133033 w 11218359"/>
                <a:gd name="connsiteY886" fmla="*/ 570900 h 570899"/>
                <a:gd name="connsiteX887" fmla="*/ 10144463 w 11218359"/>
                <a:gd name="connsiteY887" fmla="*/ 570900 h 570899"/>
                <a:gd name="connsiteX888" fmla="*/ 10155893 w 11218359"/>
                <a:gd name="connsiteY888" fmla="*/ 570900 h 570899"/>
                <a:gd name="connsiteX889" fmla="*/ 10167371 w 11218359"/>
                <a:gd name="connsiteY889" fmla="*/ 570900 h 570899"/>
                <a:gd name="connsiteX890" fmla="*/ 10178801 w 11218359"/>
                <a:gd name="connsiteY890" fmla="*/ 570900 h 570899"/>
                <a:gd name="connsiteX891" fmla="*/ 10190230 w 11218359"/>
                <a:gd name="connsiteY891" fmla="*/ 570900 h 570899"/>
                <a:gd name="connsiteX892" fmla="*/ 10201661 w 11218359"/>
                <a:gd name="connsiteY892" fmla="*/ 570900 h 570899"/>
                <a:gd name="connsiteX893" fmla="*/ 10213091 w 11218359"/>
                <a:gd name="connsiteY893" fmla="*/ 570900 h 570899"/>
                <a:gd name="connsiteX894" fmla="*/ 10224569 w 11218359"/>
                <a:gd name="connsiteY894" fmla="*/ 570900 h 570899"/>
                <a:gd name="connsiteX895" fmla="*/ 10235998 w 11218359"/>
                <a:gd name="connsiteY895" fmla="*/ 570900 h 570899"/>
                <a:gd name="connsiteX896" fmla="*/ 10247428 w 11218359"/>
                <a:gd name="connsiteY896" fmla="*/ 570900 h 570899"/>
                <a:gd name="connsiteX897" fmla="*/ 10258859 w 11218359"/>
                <a:gd name="connsiteY897" fmla="*/ 570900 h 570899"/>
                <a:gd name="connsiteX898" fmla="*/ 10270288 w 11218359"/>
                <a:gd name="connsiteY898" fmla="*/ 570900 h 570899"/>
                <a:gd name="connsiteX899" fmla="*/ 10281767 w 11218359"/>
                <a:gd name="connsiteY899" fmla="*/ 570900 h 570899"/>
                <a:gd name="connsiteX900" fmla="*/ 10293196 w 11218359"/>
                <a:gd name="connsiteY900" fmla="*/ 570900 h 570899"/>
                <a:gd name="connsiteX901" fmla="*/ 10304626 w 11218359"/>
                <a:gd name="connsiteY901" fmla="*/ 570900 h 570899"/>
                <a:gd name="connsiteX902" fmla="*/ 10316056 w 11218359"/>
                <a:gd name="connsiteY902" fmla="*/ 570900 h 570899"/>
                <a:gd name="connsiteX903" fmla="*/ 10327486 w 11218359"/>
                <a:gd name="connsiteY903" fmla="*/ 570900 h 570899"/>
                <a:gd name="connsiteX904" fmla="*/ 10338963 w 11218359"/>
                <a:gd name="connsiteY904" fmla="*/ 570900 h 570899"/>
                <a:gd name="connsiteX905" fmla="*/ 10350394 w 11218359"/>
                <a:gd name="connsiteY905" fmla="*/ 570900 h 570899"/>
                <a:gd name="connsiteX906" fmla="*/ 10361823 w 11218359"/>
                <a:gd name="connsiteY906" fmla="*/ 570900 h 570899"/>
                <a:gd name="connsiteX907" fmla="*/ 10373254 w 11218359"/>
                <a:gd name="connsiteY907" fmla="*/ 570900 h 570899"/>
                <a:gd name="connsiteX908" fmla="*/ 10384684 w 11218359"/>
                <a:gd name="connsiteY908" fmla="*/ 570900 h 570899"/>
                <a:gd name="connsiteX909" fmla="*/ 10396161 w 11218359"/>
                <a:gd name="connsiteY909" fmla="*/ 570900 h 570899"/>
                <a:gd name="connsiteX910" fmla="*/ 10407591 w 11218359"/>
                <a:gd name="connsiteY910" fmla="*/ 570900 h 570899"/>
                <a:gd name="connsiteX911" fmla="*/ 10419021 w 11218359"/>
                <a:gd name="connsiteY911" fmla="*/ 570900 h 570899"/>
                <a:gd name="connsiteX912" fmla="*/ 10430452 w 11218359"/>
                <a:gd name="connsiteY912" fmla="*/ 570900 h 570899"/>
                <a:gd name="connsiteX913" fmla="*/ 10441881 w 11218359"/>
                <a:gd name="connsiteY913" fmla="*/ 570900 h 570899"/>
                <a:gd name="connsiteX914" fmla="*/ 10453358 w 11218359"/>
                <a:gd name="connsiteY914" fmla="*/ 570900 h 570899"/>
                <a:gd name="connsiteX915" fmla="*/ 10464789 w 11218359"/>
                <a:gd name="connsiteY915" fmla="*/ 570900 h 570899"/>
                <a:gd name="connsiteX916" fmla="*/ 10476219 w 11218359"/>
                <a:gd name="connsiteY916" fmla="*/ 570900 h 570899"/>
                <a:gd name="connsiteX917" fmla="*/ 10487649 w 11218359"/>
                <a:gd name="connsiteY917" fmla="*/ 570900 h 570899"/>
                <a:gd name="connsiteX918" fmla="*/ 10499079 w 11218359"/>
                <a:gd name="connsiteY918" fmla="*/ 570900 h 570899"/>
                <a:gd name="connsiteX919" fmla="*/ 10510556 w 11218359"/>
                <a:gd name="connsiteY919" fmla="*/ 570900 h 570899"/>
                <a:gd name="connsiteX920" fmla="*/ 10521987 w 11218359"/>
                <a:gd name="connsiteY920" fmla="*/ 570900 h 570899"/>
                <a:gd name="connsiteX921" fmla="*/ 10533416 w 11218359"/>
                <a:gd name="connsiteY921" fmla="*/ 570900 h 570899"/>
                <a:gd name="connsiteX922" fmla="*/ 10544847 w 11218359"/>
                <a:gd name="connsiteY922" fmla="*/ 570900 h 570899"/>
                <a:gd name="connsiteX923" fmla="*/ 10556277 w 11218359"/>
                <a:gd name="connsiteY923" fmla="*/ 570900 h 570899"/>
                <a:gd name="connsiteX924" fmla="*/ 10567754 w 11218359"/>
                <a:gd name="connsiteY924" fmla="*/ 570900 h 570899"/>
                <a:gd name="connsiteX925" fmla="*/ 10579184 w 11218359"/>
                <a:gd name="connsiteY925" fmla="*/ 570900 h 570899"/>
                <a:gd name="connsiteX926" fmla="*/ 10590614 w 11218359"/>
                <a:gd name="connsiteY926" fmla="*/ 570900 h 570899"/>
                <a:gd name="connsiteX927" fmla="*/ 10602045 w 11218359"/>
                <a:gd name="connsiteY927" fmla="*/ 570900 h 570899"/>
                <a:gd name="connsiteX928" fmla="*/ 10613474 w 11218359"/>
                <a:gd name="connsiteY928" fmla="*/ 570900 h 570899"/>
                <a:gd name="connsiteX929" fmla="*/ 10624951 w 11218359"/>
                <a:gd name="connsiteY929" fmla="*/ 570900 h 570899"/>
                <a:gd name="connsiteX930" fmla="*/ 10636382 w 11218359"/>
                <a:gd name="connsiteY930" fmla="*/ 570900 h 570899"/>
                <a:gd name="connsiteX931" fmla="*/ 10647812 w 11218359"/>
                <a:gd name="connsiteY931" fmla="*/ 570900 h 570899"/>
                <a:gd name="connsiteX932" fmla="*/ 10659241 w 11218359"/>
                <a:gd name="connsiteY932" fmla="*/ 570900 h 570899"/>
                <a:gd name="connsiteX933" fmla="*/ 10670672 w 11218359"/>
                <a:gd name="connsiteY933" fmla="*/ 570900 h 570899"/>
                <a:gd name="connsiteX934" fmla="*/ 10682149 w 11218359"/>
                <a:gd name="connsiteY934" fmla="*/ 570900 h 570899"/>
                <a:gd name="connsiteX935" fmla="*/ 10693580 w 11218359"/>
                <a:gd name="connsiteY935" fmla="*/ 570900 h 570899"/>
                <a:gd name="connsiteX936" fmla="*/ 10705009 w 11218359"/>
                <a:gd name="connsiteY936" fmla="*/ 570900 h 570899"/>
                <a:gd name="connsiteX937" fmla="*/ 10716439 w 11218359"/>
                <a:gd name="connsiteY937" fmla="*/ 570900 h 570899"/>
                <a:gd name="connsiteX938" fmla="*/ 10727870 w 11218359"/>
                <a:gd name="connsiteY938" fmla="*/ 570900 h 570899"/>
                <a:gd name="connsiteX939" fmla="*/ 10739347 w 11218359"/>
                <a:gd name="connsiteY939" fmla="*/ 570900 h 570899"/>
                <a:gd name="connsiteX940" fmla="*/ 10750778 w 11218359"/>
                <a:gd name="connsiteY940" fmla="*/ 570900 h 570899"/>
                <a:gd name="connsiteX941" fmla="*/ 10762207 w 11218359"/>
                <a:gd name="connsiteY941" fmla="*/ 570900 h 570899"/>
                <a:gd name="connsiteX942" fmla="*/ 10773637 w 11218359"/>
                <a:gd name="connsiteY942" fmla="*/ 570900 h 570899"/>
                <a:gd name="connsiteX943" fmla="*/ 10785067 w 11218359"/>
                <a:gd name="connsiteY943" fmla="*/ 570900 h 570899"/>
                <a:gd name="connsiteX944" fmla="*/ 10796544 w 11218359"/>
                <a:gd name="connsiteY944" fmla="*/ 570900 h 570899"/>
                <a:gd name="connsiteX945" fmla="*/ 10807975 w 11218359"/>
                <a:gd name="connsiteY945" fmla="*/ 570900 h 570899"/>
                <a:gd name="connsiteX946" fmla="*/ 10819405 w 11218359"/>
                <a:gd name="connsiteY946" fmla="*/ 570900 h 570899"/>
                <a:gd name="connsiteX947" fmla="*/ 10830834 w 11218359"/>
                <a:gd name="connsiteY947" fmla="*/ 570900 h 570899"/>
                <a:gd name="connsiteX948" fmla="*/ 10842265 w 11218359"/>
                <a:gd name="connsiteY948" fmla="*/ 570900 h 570899"/>
                <a:gd name="connsiteX949" fmla="*/ 10853742 w 11218359"/>
                <a:gd name="connsiteY949" fmla="*/ 570900 h 570899"/>
                <a:gd name="connsiteX950" fmla="*/ 10865173 w 11218359"/>
                <a:gd name="connsiteY950" fmla="*/ 570900 h 570899"/>
                <a:gd name="connsiteX951" fmla="*/ 10876602 w 11218359"/>
                <a:gd name="connsiteY951" fmla="*/ 570900 h 570899"/>
                <a:gd name="connsiteX952" fmla="*/ 10888032 w 11218359"/>
                <a:gd name="connsiteY952" fmla="*/ 570900 h 570899"/>
                <a:gd name="connsiteX953" fmla="*/ 10899463 w 11218359"/>
                <a:gd name="connsiteY953" fmla="*/ 570900 h 570899"/>
                <a:gd name="connsiteX954" fmla="*/ 10910892 w 11218359"/>
                <a:gd name="connsiteY954" fmla="*/ 570900 h 570899"/>
                <a:gd name="connsiteX955" fmla="*/ 10922369 w 11218359"/>
                <a:gd name="connsiteY955" fmla="*/ 570900 h 570899"/>
                <a:gd name="connsiteX956" fmla="*/ 10933800 w 11218359"/>
                <a:gd name="connsiteY956" fmla="*/ 570900 h 570899"/>
                <a:gd name="connsiteX957" fmla="*/ 10945230 w 11218359"/>
                <a:gd name="connsiteY957" fmla="*/ 570900 h 570899"/>
                <a:gd name="connsiteX958" fmla="*/ 10956660 w 11218359"/>
                <a:gd name="connsiteY958" fmla="*/ 570900 h 570899"/>
                <a:gd name="connsiteX959" fmla="*/ 10968090 w 11218359"/>
                <a:gd name="connsiteY959" fmla="*/ 570900 h 570899"/>
                <a:gd name="connsiteX960" fmla="*/ 10979567 w 11218359"/>
                <a:gd name="connsiteY960" fmla="*/ 570900 h 570899"/>
                <a:gd name="connsiteX961" fmla="*/ 10990998 w 11218359"/>
                <a:gd name="connsiteY961" fmla="*/ 570900 h 570899"/>
                <a:gd name="connsiteX962" fmla="*/ 11002427 w 11218359"/>
                <a:gd name="connsiteY962" fmla="*/ 570900 h 570899"/>
                <a:gd name="connsiteX963" fmla="*/ 11013858 w 11218359"/>
                <a:gd name="connsiteY963" fmla="*/ 570900 h 570899"/>
                <a:gd name="connsiteX964" fmla="*/ 11025287 w 11218359"/>
                <a:gd name="connsiteY964" fmla="*/ 570900 h 570899"/>
                <a:gd name="connsiteX965" fmla="*/ 11036765 w 11218359"/>
                <a:gd name="connsiteY965" fmla="*/ 570900 h 570899"/>
                <a:gd name="connsiteX966" fmla="*/ 11048195 w 11218359"/>
                <a:gd name="connsiteY966" fmla="*/ 570900 h 570899"/>
                <a:gd name="connsiteX967" fmla="*/ 11059625 w 11218359"/>
                <a:gd name="connsiteY967" fmla="*/ 570900 h 570899"/>
                <a:gd name="connsiteX968" fmla="*/ 11071056 w 11218359"/>
                <a:gd name="connsiteY968" fmla="*/ 570900 h 570899"/>
                <a:gd name="connsiteX969" fmla="*/ 11082485 w 11218359"/>
                <a:gd name="connsiteY969" fmla="*/ 570900 h 570899"/>
                <a:gd name="connsiteX970" fmla="*/ 11093962 w 11218359"/>
                <a:gd name="connsiteY970" fmla="*/ 570900 h 570899"/>
                <a:gd name="connsiteX971" fmla="*/ 11105393 w 11218359"/>
                <a:gd name="connsiteY971" fmla="*/ 570900 h 570899"/>
                <a:gd name="connsiteX972" fmla="*/ 11116823 w 11218359"/>
                <a:gd name="connsiteY972" fmla="*/ 570900 h 570899"/>
                <a:gd name="connsiteX973" fmla="*/ 11128253 w 11218359"/>
                <a:gd name="connsiteY973" fmla="*/ 570900 h 570899"/>
                <a:gd name="connsiteX974" fmla="*/ 11139683 w 11218359"/>
                <a:gd name="connsiteY974" fmla="*/ 570900 h 570899"/>
                <a:gd name="connsiteX975" fmla="*/ 11151160 w 11218359"/>
                <a:gd name="connsiteY975" fmla="*/ 570900 h 570899"/>
                <a:gd name="connsiteX976" fmla="*/ 11162591 w 11218359"/>
                <a:gd name="connsiteY976" fmla="*/ 570900 h 570899"/>
                <a:gd name="connsiteX977" fmla="*/ 11174020 w 11218359"/>
                <a:gd name="connsiteY977" fmla="*/ 570900 h 570899"/>
                <a:gd name="connsiteX978" fmla="*/ 11185451 w 11218359"/>
                <a:gd name="connsiteY978" fmla="*/ 570900 h 570899"/>
                <a:gd name="connsiteX979" fmla="*/ 11196881 w 11218359"/>
                <a:gd name="connsiteY979" fmla="*/ 570900 h 570899"/>
                <a:gd name="connsiteX980" fmla="*/ 11208358 w 11218359"/>
                <a:gd name="connsiteY980" fmla="*/ 570900 h 570899"/>
                <a:gd name="connsiteX981" fmla="*/ 11218359 w 11218359"/>
                <a:gd name="connsiteY981" fmla="*/ 570900 h 570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70899">
                  <a:moveTo>
                    <a:pt x="0" y="570900"/>
                  </a:moveTo>
                  <a:lnTo>
                    <a:pt x="9149" y="570900"/>
                  </a:lnTo>
                  <a:lnTo>
                    <a:pt x="20588" y="570900"/>
                  </a:lnTo>
                  <a:lnTo>
                    <a:pt x="32028" y="570900"/>
                  </a:lnTo>
                  <a:lnTo>
                    <a:pt x="43467" y="570900"/>
                  </a:lnTo>
                  <a:lnTo>
                    <a:pt x="54907" y="570900"/>
                  </a:lnTo>
                  <a:lnTo>
                    <a:pt x="66346" y="570900"/>
                  </a:lnTo>
                  <a:lnTo>
                    <a:pt x="77786" y="570900"/>
                  </a:lnTo>
                  <a:lnTo>
                    <a:pt x="89225" y="570900"/>
                  </a:lnTo>
                  <a:lnTo>
                    <a:pt x="100665" y="570900"/>
                  </a:lnTo>
                  <a:lnTo>
                    <a:pt x="112104" y="570900"/>
                  </a:lnTo>
                  <a:lnTo>
                    <a:pt x="123544" y="570900"/>
                  </a:lnTo>
                  <a:lnTo>
                    <a:pt x="134979" y="570900"/>
                  </a:lnTo>
                  <a:lnTo>
                    <a:pt x="146423" y="570900"/>
                  </a:lnTo>
                  <a:lnTo>
                    <a:pt x="157858" y="570900"/>
                  </a:lnTo>
                  <a:lnTo>
                    <a:pt x="169297" y="570900"/>
                  </a:lnTo>
                  <a:lnTo>
                    <a:pt x="180737" y="570900"/>
                  </a:lnTo>
                  <a:lnTo>
                    <a:pt x="192176" y="570900"/>
                  </a:lnTo>
                  <a:lnTo>
                    <a:pt x="203616" y="570900"/>
                  </a:lnTo>
                  <a:lnTo>
                    <a:pt x="215055" y="570900"/>
                  </a:lnTo>
                  <a:lnTo>
                    <a:pt x="226495" y="570900"/>
                  </a:lnTo>
                  <a:lnTo>
                    <a:pt x="237935" y="570900"/>
                  </a:lnTo>
                  <a:lnTo>
                    <a:pt x="249374" y="570900"/>
                  </a:lnTo>
                  <a:lnTo>
                    <a:pt x="260814" y="570900"/>
                  </a:lnTo>
                  <a:lnTo>
                    <a:pt x="272253" y="570900"/>
                  </a:lnTo>
                  <a:lnTo>
                    <a:pt x="283693" y="570900"/>
                  </a:lnTo>
                  <a:lnTo>
                    <a:pt x="295132" y="570900"/>
                  </a:lnTo>
                  <a:lnTo>
                    <a:pt x="306572" y="570900"/>
                  </a:lnTo>
                  <a:lnTo>
                    <a:pt x="318011" y="570900"/>
                  </a:lnTo>
                  <a:lnTo>
                    <a:pt x="329451" y="570900"/>
                  </a:lnTo>
                  <a:lnTo>
                    <a:pt x="340890" y="570900"/>
                  </a:lnTo>
                  <a:lnTo>
                    <a:pt x="352330" y="570900"/>
                  </a:lnTo>
                  <a:lnTo>
                    <a:pt x="363769" y="570900"/>
                  </a:lnTo>
                  <a:lnTo>
                    <a:pt x="375209" y="570900"/>
                  </a:lnTo>
                  <a:lnTo>
                    <a:pt x="386648" y="570900"/>
                  </a:lnTo>
                  <a:lnTo>
                    <a:pt x="398088" y="570900"/>
                  </a:lnTo>
                  <a:lnTo>
                    <a:pt x="409527" y="570900"/>
                  </a:lnTo>
                  <a:lnTo>
                    <a:pt x="420967" y="570900"/>
                  </a:lnTo>
                  <a:lnTo>
                    <a:pt x="432406" y="570900"/>
                  </a:lnTo>
                  <a:lnTo>
                    <a:pt x="443846" y="570900"/>
                  </a:lnTo>
                  <a:lnTo>
                    <a:pt x="455285" y="570900"/>
                  </a:lnTo>
                  <a:lnTo>
                    <a:pt x="466725" y="570900"/>
                  </a:lnTo>
                  <a:lnTo>
                    <a:pt x="478165" y="570900"/>
                  </a:lnTo>
                  <a:lnTo>
                    <a:pt x="489604" y="570900"/>
                  </a:lnTo>
                  <a:lnTo>
                    <a:pt x="501044" y="570900"/>
                  </a:lnTo>
                  <a:lnTo>
                    <a:pt x="512483" y="570900"/>
                  </a:lnTo>
                  <a:lnTo>
                    <a:pt x="523923" y="570900"/>
                  </a:lnTo>
                  <a:lnTo>
                    <a:pt x="535362" y="570900"/>
                  </a:lnTo>
                  <a:lnTo>
                    <a:pt x="546802" y="570900"/>
                  </a:lnTo>
                  <a:lnTo>
                    <a:pt x="558241" y="570900"/>
                  </a:lnTo>
                  <a:lnTo>
                    <a:pt x="569681" y="570900"/>
                  </a:lnTo>
                  <a:lnTo>
                    <a:pt x="581120" y="570900"/>
                  </a:lnTo>
                  <a:lnTo>
                    <a:pt x="592560" y="570900"/>
                  </a:lnTo>
                  <a:lnTo>
                    <a:pt x="603999" y="570900"/>
                  </a:lnTo>
                  <a:lnTo>
                    <a:pt x="615439" y="570900"/>
                  </a:lnTo>
                  <a:lnTo>
                    <a:pt x="626878" y="570900"/>
                  </a:lnTo>
                  <a:lnTo>
                    <a:pt x="638318" y="570900"/>
                  </a:lnTo>
                  <a:lnTo>
                    <a:pt x="649757" y="570900"/>
                  </a:lnTo>
                  <a:lnTo>
                    <a:pt x="661192" y="570900"/>
                  </a:lnTo>
                  <a:lnTo>
                    <a:pt x="672632" y="570900"/>
                  </a:lnTo>
                  <a:lnTo>
                    <a:pt x="684071" y="570900"/>
                  </a:lnTo>
                  <a:lnTo>
                    <a:pt x="695511" y="570900"/>
                  </a:lnTo>
                  <a:lnTo>
                    <a:pt x="706950" y="570900"/>
                  </a:lnTo>
                  <a:lnTo>
                    <a:pt x="718390" y="570900"/>
                  </a:lnTo>
                  <a:lnTo>
                    <a:pt x="729829" y="570900"/>
                  </a:lnTo>
                  <a:lnTo>
                    <a:pt x="741269" y="570900"/>
                  </a:lnTo>
                  <a:lnTo>
                    <a:pt x="752708" y="570900"/>
                  </a:lnTo>
                  <a:lnTo>
                    <a:pt x="764148" y="570900"/>
                  </a:lnTo>
                  <a:lnTo>
                    <a:pt x="775587" y="570900"/>
                  </a:lnTo>
                  <a:lnTo>
                    <a:pt x="787027" y="570900"/>
                  </a:lnTo>
                  <a:lnTo>
                    <a:pt x="798467" y="570900"/>
                  </a:lnTo>
                  <a:lnTo>
                    <a:pt x="809906" y="570900"/>
                  </a:lnTo>
                  <a:lnTo>
                    <a:pt x="821346" y="570900"/>
                  </a:lnTo>
                  <a:lnTo>
                    <a:pt x="832785" y="570900"/>
                  </a:lnTo>
                  <a:lnTo>
                    <a:pt x="844225" y="570900"/>
                  </a:lnTo>
                  <a:lnTo>
                    <a:pt x="855664" y="570900"/>
                  </a:lnTo>
                  <a:lnTo>
                    <a:pt x="867104" y="570900"/>
                  </a:lnTo>
                  <a:lnTo>
                    <a:pt x="878543" y="570900"/>
                  </a:lnTo>
                  <a:lnTo>
                    <a:pt x="889983" y="570900"/>
                  </a:lnTo>
                  <a:lnTo>
                    <a:pt x="901422" y="570900"/>
                  </a:lnTo>
                  <a:lnTo>
                    <a:pt x="912862" y="570900"/>
                  </a:lnTo>
                  <a:lnTo>
                    <a:pt x="924301" y="570900"/>
                  </a:lnTo>
                  <a:lnTo>
                    <a:pt x="935741" y="570900"/>
                  </a:lnTo>
                  <a:lnTo>
                    <a:pt x="947180" y="570900"/>
                  </a:lnTo>
                  <a:lnTo>
                    <a:pt x="958620" y="570900"/>
                  </a:lnTo>
                  <a:lnTo>
                    <a:pt x="970059" y="570900"/>
                  </a:lnTo>
                  <a:lnTo>
                    <a:pt x="981499" y="570900"/>
                  </a:lnTo>
                  <a:lnTo>
                    <a:pt x="992938" y="570900"/>
                  </a:lnTo>
                  <a:lnTo>
                    <a:pt x="1004378" y="570900"/>
                  </a:lnTo>
                  <a:lnTo>
                    <a:pt x="1015818" y="570900"/>
                  </a:lnTo>
                  <a:lnTo>
                    <a:pt x="1027257" y="570900"/>
                  </a:lnTo>
                  <a:lnTo>
                    <a:pt x="1038697" y="489771"/>
                  </a:lnTo>
                  <a:lnTo>
                    <a:pt x="1050136" y="276435"/>
                  </a:lnTo>
                  <a:lnTo>
                    <a:pt x="1061576" y="0"/>
                  </a:lnTo>
                  <a:lnTo>
                    <a:pt x="1073015" y="69109"/>
                  </a:lnTo>
                  <a:lnTo>
                    <a:pt x="1084455" y="195310"/>
                  </a:lnTo>
                  <a:lnTo>
                    <a:pt x="1095894" y="321507"/>
                  </a:lnTo>
                  <a:lnTo>
                    <a:pt x="1107334" y="558879"/>
                  </a:lnTo>
                  <a:lnTo>
                    <a:pt x="1118773" y="570900"/>
                  </a:lnTo>
                  <a:lnTo>
                    <a:pt x="1130213" y="570900"/>
                  </a:lnTo>
                  <a:lnTo>
                    <a:pt x="1141652" y="570900"/>
                  </a:lnTo>
                  <a:lnTo>
                    <a:pt x="1153092" y="570900"/>
                  </a:lnTo>
                  <a:lnTo>
                    <a:pt x="1164531" y="570900"/>
                  </a:lnTo>
                  <a:lnTo>
                    <a:pt x="1175971" y="570900"/>
                  </a:lnTo>
                  <a:lnTo>
                    <a:pt x="1187406" y="570900"/>
                  </a:lnTo>
                  <a:lnTo>
                    <a:pt x="1198845" y="570900"/>
                  </a:lnTo>
                  <a:lnTo>
                    <a:pt x="1210285" y="570900"/>
                  </a:lnTo>
                  <a:lnTo>
                    <a:pt x="1221724" y="569400"/>
                  </a:lnTo>
                  <a:lnTo>
                    <a:pt x="1233164" y="570900"/>
                  </a:lnTo>
                  <a:lnTo>
                    <a:pt x="1244603" y="570900"/>
                  </a:lnTo>
                  <a:lnTo>
                    <a:pt x="1256043" y="570900"/>
                  </a:lnTo>
                  <a:lnTo>
                    <a:pt x="1267482" y="570900"/>
                  </a:lnTo>
                  <a:lnTo>
                    <a:pt x="1278922" y="570900"/>
                  </a:lnTo>
                  <a:lnTo>
                    <a:pt x="1290361" y="570900"/>
                  </a:lnTo>
                  <a:lnTo>
                    <a:pt x="1301801" y="570900"/>
                  </a:lnTo>
                  <a:lnTo>
                    <a:pt x="1313240" y="570900"/>
                  </a:lnTo>
                  <a:lnTo>
                    <a:pt x="1324680" y="570900"/>
                  </a:lnTo>
                  <a:lnTo>
                    <a:pt x="1336120" y="570900"/>
                  </a:lnTo>
                  <a:lnTo>
                    <a:pt x="1347559" y="570900"/>
                  </a:lnTo>
                  <a:lnTo>
                    <a:pt x="1358999" y="570900"/>
                  </a:lnTo>
                  <a:lnTo>
                    <a:pt x="1370438" y="570900"/>
                  </a:lnTo>
                  <a:lnTo>
                    <a:pt x="1381878" y="570900"/>
                  </a:lnTo>
                  <a:lnTo>
                    <a:pt x="1393317" y="570900"/>
                  </a:lnTo>
                  <a:lnTo>
                    <a:pt x="1404757" y="570900"/>
                  </a:lnTo>
                  <a:lnTo>
                    <a:pt x="1416196" y="570900"/>
                  </a:lnTo>
                  <a:lnTo>
                    <a:pt x="1427636" y="570900"/>
                  </a:lnTo>
                  <a:lnTo>
                    <a:pt x="1439075" y="570900"/>
                  </a:lnTo>
                  <a:lnTo>
                    <a:pt x="1450515" y="570900"/>
                  </a:lnTo>
                  <a:lnTo>
                    <a:pt x="1461954" y="570900"/>
                  </a:lnTo>
                  <a:lnTo>
                    <a:pt x="1473394" y="570900"/>
                  </a:lnTo>
                  <a:lnTo>
                    <a:pt x="1484833" y="570900"/>
                  </a:lnTo>
                  <a:lnTo>
                    <a:pt x="1496273" y="570900"/>
                  </a:lnTo>
                  <a:lnTo>
                    <a:pt x="1507712" y="570900"/>
                  </a:lnTo>
                  <a:lnTo>
                    <a:pt x="1519152" y="570900"/>
                  </a:lnTo>
                  <a:lnTo>
                    <a:pt x="1530591" y="570900"/>
                  </a:lnTo>
                  <a:lnTo>
                    <a:pt x="1542031" y="570900"/>
                  </a:lnTo>
                  <a:lnTo>
                    <a:pt x="1553471" y="570900"/>
                  </a:lnTo>
                  <a:lnTo>
                    <a:pt x="1564910" y="570900"/>
                  </a:lnTo>
                  <a:lnTo>
                    <a:pt x="1576349" y="570900"/>
                  </a:lnTo>
                  <a:lnTo>
                    <a:pt x="1587789" y="570900"/>
                  </a:lnTo>
                  <a:lnTo>
                    <a:pt x="1599229" y="570900"/>
                  </a:lnTo>
                  <a:lnTo>
                    <a:pt x="1610668" y="570900"/>
                  </a:lnTo>
                  <a:lnTo>
                    <a:pt x="1622107" y="570900"/>
                  </a:lnTo>
                  <a:lnTo>
                    <a:pt x="1633547" y="570900"/>
                  </a:lnTo>
                  <a:lnTo>
                    <a:pt x="1644987" y="570900"/>
                  </a:lnTo>
                  <a:lnTo>
                    <a:pt x="1656426" y="570900"/>
                  </a:lnTo>
                  <a:lnTo>
                    <a:pt x="1667866" y="570900"/>
                  </a:lnTo>
                  <a:lnTo>
                    <a:pt x="1679305" y="570900"/>
                  </a:lnTo>
                  <a:lnTo>
                    <a:pt x="1690745" y="570900"/>
                  </a:lnTo>
                  <a:lnTo>
                    <a:pt x="1702184" y="570900"/>
                  </a:lnTo>
                  <a:lnTo>
                    <a:pt x="1713619" y="570900"/>
                  </a:lnTo>
                  <a:lnTo>
                    <a:pt x="1725063" y="570900"/>
                  </a:lnTo>
                  <a:lnTo>
                    <a:pt x="1736498" y="570900"/>
                  </a:lnTo>
                  <a:lnTo>
                    <a:pt x="1747938" y="570900"/>
                  </a:lnTo>
                  <a:lnTo>
                    <a:pt x="1759377" y="570900"/>
                  </a:lnTo>
                  <a:lnTo>
                    <a:pt x="1770817" y="570900"/>
                  </a:lnTo>
                  <a:lnTo>
                    <a:pt x="1782256" y="570900"/>
                  </a:lnTo>
                  <a:lnTo>
                    <a:pt x="1793696" y="570900"/>
                  </a:lnTo>
                  <a:lnTo>
                    <a:pt x="1805135" y="570900"/>
                  </a:lnTo>
                  <a:lnTo>
                    <a:pt x="1816575" y="570900"/>
                  </a:lnTo>
                  <a:lnTo>
                    <a:pt x="1828014" y="570900"/>
                  </a:lnTo>
                  <a:lnTo>
                    <a:pt x="1839454" y="570900"/>
                  </a:lnTo>
                  <a:lnTo>
                    <a:pt x="1850893" y="570900"/>
                  </a:lnTo>
                  <a:lnTo>
                    <a:pt x="1862333" y="570900"/>
                  </a:lnTo>
                  <a:lnTo>
                    <a:pt x="1873772" y="570900"/>
                  </a:lnTo>
                  <a:lnTo>
                    <a:pt x="1885212" y="570900"/>
                  </a:lnTo>
                  <a:lnTo>
                    <a:pt x="1896651" y="570900"/>
                  </a:lnTo>
                  <a:lnTo>
                    <a:pt x="1908091" y="570900"/>
                  </a:lnTo>
                  <a:lnTo>
                    <a:pt x="1919531" y="570900"/>
                  </a:lnTo>
                  <a:lnTo>
                    <a:pt x="1930970" y="570900"/>
                  </a:lnTo>
                  <a:lnTo>
                    <a:pt x="1942409" y="570900"/>
                  </a:lnTo>
                  <a:lnTo>
                    <a:pt x="1953849" y="570900"/>
                  </a:lnTo>
                  <a:lnTo>
                    <a:pt x="1965289" y="570900"/>
                  </a:lnTo>
                  <a:lnTo>
                    <a:pt x="1976728" y="570900"/>
                  </a:lnTo>
                  <a:lnTo>
                    <a:pt x="1988168" y="570900"/>
                  </a:lnTo>
                  <a:lnTo>
                    <a:pt x="1999607" y="570900"/>
                  </a:lnTo>
                  <a:lnTo>
                    <a:pt x="2011047" y="570900"/>
                  </a:lnTo>
                  <a:lnTo>
                    <a:pt x="2022486" y="570900"/>
                  </a:lnTo>
                  <a:lnTo>
                    <a:pt x="2033926" y="570900"/>
                  </a:lnTo>
                  <a:lnTo>
                    <a:pt x="2045365" y="570900"/>
                  </a:lnTo>
                  <a:lnTo>
                    <a:pt x="2056805" y="570900"/>
                  </a:lnTo>
                  <a:lnTo>
                    <a:pt x="2068244" y="570900"/>
                  </a:lnTo>
                  <a:lnTo>
                    <a:pt x="2079684" y="570900"/>
                  </a:lnTo>
                  <a:lnTo>
                    <a:pt x="2091123" y="570900"/>
                  </a:lnTo>
                  <a:lnTo>
                    <a:pt x="2102563" y="570900"/>
                  </a:lnTo>
                  <a:lnTo>
                    <a:pt x="2114002" y="570900"/>
                  </a:lnTo>
                  <a:lnTo>
                    <a:pt x="2125442" y="570900"/>
                  </a:lnTo>
                  <a:lnTo>
                    <a:pt x="2136882" y="570900"/>
                  </a:lnTo>
                  <a:lnTo>
                    <a:pt x="2148321" y="570900"/>
                  </a:lnTo>
                  <a:lnTo>
                    <a:pt x="2159760" y="570900"/>
                  </a:lnTo>
                  <a:lnTo>
                    <a:pt x="2171200" y="570900"/>
                  </a:lnTo>
                  <a:lnTo>
                    <a:pt x="2182640" y="570900"/>
                  </a:lnTo>
                  <a:lnTo>
                    <a:pt x="2194079" y="570900"/>
                  </a:lnTo>
                  <a:lnTo>
                    <a:pt x="2205519" y="570900"/>
                  </a:lnTo>
                  <a:lnTo>
                    <a:pt x="2216958" y="570900"/>
                  </a:lnTo>
                  <a:lnTo>
                    <a:pt x="2228393" y="570900"/>
                  </a:lnTo>
                  <a:lnTo>
                    <a:pt x="2239837" y="570900"/>
                  </a:lnTo>
                  <a:lnTo>
                    <a:pt x="2251272" y="570900"/>
                  </a:lnTo>
                  <a:lnTo>
                    <a:pt x="2262716" y="570900"/>
                  </a:lnTo>
                  <a:lnTo>
                    <a:pt x="2274151" y="570900"/>
                  </a:lnTo>
                  <a:lnTo>
                    <a:pt x="2285591" y="570900"/>
                  </a:lnTo>
                  <a:lnTo>
                    <a:pt x="2297030" y="570900"/>
                  </a:lnTo>
                  <a:lnTo>
                    <a:pt x="2308470" y="570900"/>
                  </a:lnTo>
                  <a:lnTo>
                    <a:pt x="2319909" y="570900"/>
                  </a:lnTo>
                  <a:lnTo>
                    <a:pt x="2331349" y="570900"/>
                  </a:lnTo>
                  <a:lnTo>
                    <a:pt x="2342788" y="570900"/>
                  </a:lnTo>
                  <a:lnTo>
                    <a:pt x="2354228" y="570900"/>
                  </a:lnTo>
                  <a:lnTo>
                    <a:pt x="2365667" y="570900"/>
                  </a:lnTo>
                  <a:lnTo>
                    <a:pt x="2377107" y="570900"/>
                  </a:lnTo>
                  <a:lnTo>
                    <a:pt x="2388546" y="570900"/>
                  </a:lnTo>
                  <a:lnTo>
                    <a:pt x="2399986" y="570900"/>
                  </a:lnTo>
                  <a:lnTo>
                    <a:pt x="2411425" y="570900"/>
                  </a:lnTo>
                  <a:lnTo>
                    <a:pt x="2422865" y="570900"/>
                  </a:lnTo>
                  <a:lnTo>
                    <a:pt x="2434304" y="570900"/>
                  </a:lnTo>
                  <a:lnTo>
                    <a:pt x="2445744" y="570900"/>
                  </a:lnTo>
                  <a:lnTo>
                    <a:pt x="2457184" y="570900"/>
                  </a:lnTo>
                  <a:lnTo>
                    <a:pt x="2468623" y="570900"/>
                  </a:lnTo>
                  <a:lnTo>
                    <a:pt x="2480062" y="570900"/>
                  </a:lnTo>
                  <a:lnTo>
                    <a:pt x="2491502" y="570900"/>
                  </a:lnTo>
                  <a:lnTo>
                    <a:pt x="2502942" y="570900"/>
                  </a:lnTo>
                  <a:lnTo>
                    <a:pt x="2514381" y="570900"/>
                  </a:lnTo>
                  <a:lnTo>
                    <a:pt x="2525821" y="570900"/>
                  </a:lnTo>
                  <a:lnTo>
                    <a:pt x="2537260" y="570900"/>
                  </a:lnTo>
                  <a:lnTo>
                    <a:pt x="2548700" y="570900"/>
                  </a:lnTo>
                  <a:lnTo>
                    <a:pt x="2560139" y="570900"/>
                  </a:lnTo>
                  <a:lnTo>
                    <a:pt x="2571579" y="570900"/>
                  </a:lnTo>
                  <a:lnTo>
                    <a:pt x="2583018" y="570900"/>
                  </a:lnTo>
                  <a:lnTo>
                    <a:pt x="2594458" y="570900"/>
                  </a:lnTo>
                  <a:lnTo>
                    <a:pt x="2605897" y="570900"/>
                  </a:lnTo>
                  <a:lnTo>
                    <a:pt x="2617337" y="570900"/>
                  </a:lnTo>
                  <a:lnTo>
                    <a:pt x="2628776" y="570900"/>
                  </a:lnTo>
                  <a:lnTo>
                    <a:pt x="2640216" y="570900"/>
                  </a:lnTo>
                  <a:lnTo>
                    <a:pt x="2651655" y="570900"/>
                  </a:lnTo>
                  <a:lnTo>
                    <a:pt x="2663095" y="570900"/>
                  </a:lnTo>
                  <a:lnTo>
                    <a:pt x="2674535" y="570900"/>
                  </a:lnTo>
                  <a:lnTo>
                    <a:pt x="2685974" y="570900"/>
                  </a:lnTo>
                  <a:lnTo>
                    <a:pt x="2697413" y="570900"/>
                  </a:lnTo>
                  <a:lnTo>
                    <a:pt x="2708853" y="570900"/>
                  </a:lnTo>
                  <a:lnTo>
                    <a:pt x="2720293" y="570900"/>
                  </a:lnTo>
                  <a:lnTo>
                    <a:pt x="2731727" y="570900"/>
                  </a:lnTo>
                  <a:lnTo>
                    <a:pt x="2743172" y="570900"/>
                  </a:lnTo>
                  <a:lnTo>
                    <a:pt x="2754611" y="570900"/>
                  </a:lnTo>
                  <a:lnTo>
                    <a:pt x="2766046" y="570900"/>
                  </a:lnTo>
                  <a:lnTo>
                    <a:pt x="2777490" y="570900"/>
                  </a:lnTo>
                  <a:lnTo>
                    <a:pt x="2788925" y="570900"/>
                  </a:lnTo>
                  <a:lnTo>
                    <a:pt x="2800364" y="570900"/>
                  </a:lnTo>
                  <a:lnTo>
                    <a:pt x="2811804" y="570900"/>
                  </a:lnTo>
                  <a:lnTo>
                    <a:pt x="2823243" y="570900"/>
                  </a:lnTo>
                  <a:lnTo>
                    <a:pt x="2834683" y="570900"/>
                  </a:lnTo>
                  <a:lnTo>
                    <a:pt x="2846123" y="570900"/>
                  </a:lnTo>
                  <a:lnTo>
                    <a:pt x="2857562" y="570900"/>
                  </a:lnTo>
                  <a:lnTo>
                    <a:pt x="2869001" y="570900"/>
                  </a:lnTo>
                  <a:lnTo>
                    <a:pt x="2880441" y="570900"/>
                  </a:lnTo>
                  <a:lnTo>
                    <a:pt x="2891881" y="570900"/>
                  </a:lnTo>
                  <a:lnTo>
                    <a:pt x="2903320" y="570900"/>
                  </a:lnTo>
                  <a:lnTo>
                    <a:pt x="2914760" y="570900"/>
                  </a:lnTo>
                  <a:lnTo>
                    <a:pt x="2926199" y="570900"/>
                  </a:lnTo>
                  <a:lnTo>
                    <a:pt x="2937639" y="570900"/>
                  </a:lnTo>
                  <a:lnTo>
                    <a:pt x="2949078" y="570900"/>
                  </a:lnTo>
                  <a:lnTo>
                    <a:pt x="2960518" y="570900"/>
                  </a:lnTo>
                  <a:lnTo>
                    <a:pt x="2971957" y="570900"/>
                  </a:lnTo>
                  <a:lnTo>
                    <a:pt x="2983397" y="570900"/>
                  </a:lnTo>
                  <a:lnTo>
                    <a:pt x="2994837" y="570900"/>
                  </a:lnTo>
                  <a:lnTo>
                    <a:pt x="3006276" y="570900"/>
                  </a:lnTo>
                  <a:lnTo>
                    <a:pt x="3017715" y="570900"/>
                  </a:lnTo>
                  <a:lnTo>
                    <a:pt x="3029155" y="570900"/>
                  </a:lnTo>
                  <a:lnTo>
                    <a:pt x="3040594" y="570900"/>
                  </a:lnTo>
                  <a:lnTo>
                    <a:pt x="3052034" y="570900"/>
                  </a:lnTo>
                  <a:lnTo>
                    <a:pt x="3063474" y="570900"/>
                  </a:lnTo>
                  <a:lnTo>
                    <a:pt x="3074913" y="570900"/>
                  </a:lnTo>
                  <a:lnTo>
                    <a:pt x="3086352" y="570900"/>
                  </a:lnTo>
                  <a:lnTo>
                    <a:pt x="3097792" y="570900"/>
                  </a:lnTo>
                  <a:lnTo>
                    <a:pt x="3109232" y="570900"/>
                  </a:lnTo>
                  <a:lnTo>
                    <a:pt x="3120671" y="570900"/>
                  </a:lnTo>
                  <a:lnTo>
                    <a:pt x="3132111" y="570900"/>
                  </a:lnTo>
                  <a:lnTo>
                    <a:pt x="3143550" y="570900"/>
                  </a:lnTo>
                  <a:lnTo>
                    <a:pt x="3154990" y="570900"/>
                  </a:lnTo>
                  <a:lnTo>
                    <a:pt x="3166429" y="570900"/>
                  </a:lnTo>
                  <a:lnTo>
                    <a:pt x="3177869" y="570900"/>
                  </a:lnTo>
                  <a:lnTo>
                    <a:pt x="3189308" y="570900"/>
                  </a:lnTo>
                  <a:lnTo>
                    <a:pt x="3200748" y="570900"/>
                  </a:lnTo>
                  <a:lnTo>
                    <a:pt x="3212187" y="570900"/>
                  </a:lnTo>
                  <a:lnTo>
                    <a:pt x="3223627" y="570900"/>
                  </a:lnTo>
                  <a:lnTo>
                    <a:pt x="3235066" y="570900"/>
                  </a:lnTo>
                  <a:lnTo>
                    <a:pt x="3246501" y="570900"/>
                  </a:lnTo>
                  <a:lnTo>
                    <a:pt x="3257945" y="570900"/>
                  </a:lnTo>
                  <a:lnTo>
                    <a:pt x="3269385" y="570900"/>
                  </a:lnTo>
                  <a:lnTo>
                    <a:pt x="3280825" y="570900"/>
                  </a:lnTo>
                  <a:lnTo>
                    <a:pt x="3292264" y="570900"/>
                  </a:lnTo>
                  <a:lnTo>
                    <a:pt x="3303699" y="570900"/>
                  </a:lnTo>
                  <a:lnTo>
                    <a:pt x="3315143" y="570900"/>
                  </a:lnTo>
                  <a:lnTo>
                    <a:pt x="3326578" y="570900"/>
                  </a:lnTo>
                  <a:lnTo>
                    <a:pt x="3338017" y="570900"/>
                  </a:lnTo>
                  <a:lnTo>
                    <a:pt x="3349457" y="570900"/>
                  </a:lnTo>
                  <a:lnTo>
                    <a:pt x="3360896" y="570900"/>
                  </a:lnTo>
                  <a:lnTo>
                    <a:pt x="3372336" y="570900"/>
                  </a:lnTo>
                  <a:lnTo>
                    <a:pt x="3383776" y="570900"/>
                  </a:lnTo>
                  <a:lnTo>
                    <a:pt x="3395215" y="570900"/>
                  </a:lnTo>
                  <a:lnTo>
                    <a:pt x="3406654" y="570900"/>
                  </a:lnTo>
                  <a:lnTo>
                    <a:pt x="3418094" y="570900"/>
                  </a:lnTo>
                  <a:lnTo>
                    <a:pt x="3429534" y="570900"/>
                  </a:lnTo>
                  <a:lnTo>
                    <a:pt x="3440973" y="570900"/>
                  </a:lnTo>
                  <a:lnTo>
                    <a:pt x="3452413" y="570900"/>
                  </a:lnTo>
                  <a:lnTo>
                    <a:pt x="3463852" y="570900"/>
                  </a:lnTo>
                  <a:lnTo>
                    <a:pt x="3475292" y="570900"/>
                  </a:lnTo>
                  <a:lnTo>
                    <a:pt x="3486731" y="570900"/>
                  </a:lnTo>
                  <a:lnTo>
                    <a:pt x="3498171" y="570900"/>
                  </a:lnTo>
                  <a:lnTo>
                    <a:pt x="3509610" y="570900"/>
                  </a:lnTo>
                  <a:lnTo>
                    <a:pt x="3521050" y="570900"/>
                  </a:lnTo>
                  <a:lnTo>
                    <a:pt x="3532489" y="570900"/>
                  </a:lnTo>
                  <a:lnTo>
                    <a:pt x="3543929" y="570900"/>
                  </a:lnTo>
                  <a:lnTo>
                    <a:pt x="3555368" y="570900"/>
                  </a:lnTo>
                  <a:lnTo>
                    <a:pt x="3566808" y="570900"/>
                  </a:lnTo>
                  <a:lnTo>
                    <a:pt x="3578247" y="570900"/>
                  </a:lnTo>
                  <a:lnTo>
                    <a:pt x="3589687" y="570900"/>
                  </a:lnTo>
                  <a:lnTo>
                    <a:pt x="3601127" y="570900"/>
                  </a:lnTo>
                  <a:lnTo>
                    <a:pt x="3612566" y="570900"/>
                  </a:lnTo>
                  <a:lnTo>
                    <a:pt x="3624005" y="570900"/>
                  </a:lnTo>
                  <a:lnTo>
                    <a:pt x="3635445" y="570900"/>
                  </a:lnTo>
                  <a:lnTo>
                    <a:pt x="3646885" y="570900"/>
                  </a:lnTo>
                  <a:lnTo>
                    <a:pt x="3658324" y="570900"/>
                  </a:lnTo>
                  <a:lnTo>
                    <a:pt x="3669764" y="570900"/>
                  </a:lnTo>
                  <a:lnTo>
                    <a:pt x="3681203" y="570900"/>
                  </a:lnTo>
                  <a:lnTo>
                    <a:pt x="3692643" y="570900"/>
                  </a:lnTo>
                  <a:lnTo>
                    <a:pt x="3704082" y="570900"/>
                  </a:lnTo>
                  <a:lnTo>
                    <a:pt x="3715522" y="570900"/>
                  </a:lnTo>
                  <a:lnTo>
                    <a:pt x="3726961" y="570900"/>
                  </a:lnTo>
                  <a:lnTo>
                    <a:pt x="3738401" y="570900"/>
                  </a:lnTo>
                  <a:lnTo>
                    <a:pt x="3749840" y="570900"/>
                  </a:lnTo>
                  <a:lnTo>
                    <a:pt x="3761280" y="570900"/>
                  </a:lnTo>
                  <a:lnTo>
                    <a:pt x="3772719" y="570900"/>
                  </a:lnTo>
                  <a:lnTo>
                    <a:pt x="3784154" y="570900"/>
                  </a:lnTo>
                  <a:lnTo>
                    <a:pt x="3795598" y="570900"/>
                  </a:lnTo>
                  <a:lnTo>
                    <a:pt x="3807033" y="570900"/>
                  </a:lnTo>
                  <a:lnTo>
                    <a:pt x="3818473" y="570900"/>
                  </a:lnTo>
                  <a:lnTo>
                    <a:pt x="3829917" y="570900"/>
                  </a:lnTo>
                  <a:lnTo>
                    <a:pt x="3841352" y="570900"/>
                  </a:lnTo>
                  <a:lnTo>
                    <a:pt x="3852791" y="570900"/>
                  </a:lnTo>
                  <a:lnTo>
                    <a:pt x="3864231" y="570900"/>
                  </a:lnTo>
                  <a:lnTo>
                    <a:pt x="3875670" y="570900"/>
                  </a:lnTo>
                  <a:lnTo>
                    <a:pt x="3887110" y="570900"/>
                  </a:lnTo>
                  <a:lnTo>
                    <a:pt x="3898549" y="570900"/>
                  </a:lnTo>
                  <a:lnTo>
                    <a:pt x="3909989" y="570900"/>
                  </a:lnTo>
                  <a:lnTo>
                    <a:pt x="3921447" y="570900"/>
                  </a:lnTo>
                  <a:lnTo>
                    <a:pt x="3932878" y="570900"/>
                  </a:lnTo>
                  <a:lnTo>
                    <a:pt x="3944307" y="570900"/>
                  </a:lnTo>
                  <a:lnTo>
                    <a:pt x="3955737" y="570900"/>
                  </a:lnTo>
                  <a:lnTo>
                    <a:pt x="3967167" y="570900"/>
                  </a:lnTo>
                  <a:lnTo>
                    <a:pt x="3978645" y="570900"/>
                  </a:lnTo>
                  <a:lnTo>
                    <a:pt x="3990075" y="570900"/>
                  </a:lnTo>
                  <a:lnTo>
                    <a:pt x="4001505" y="570900"/>
                  </a:lnTo>
                  <a:lnTo>
                    <a:pt x="4012935" y="570900"/>
                  </a:lnTo>
                  <a:lnTo>
                    <a:pt x="4024365" y="570900"/>
                  </a:lnTo>
                  <a:lnTo>
                    <a:pt x="4035843" y="570900"/>
                  </a:lnTo>
                  <a:lnTo>
                    <a:pt x="4047273" y="570900"/>
                  </a:lnTo>
                  <a:lnTo>
                    <a:pt x="4058702" y="570900"/>
                  </a:lnTo>
                  <a:lnTo>
                    <a:pt x="4070133" y="570900"/>
                  </a:lnTo>
                  <a:lnTo>
                    <a:pt x="4081563" y="570900"/>
                  </a:lnTo>
                  <a:lnTo>
                    <a:pt x="4093040" y="570900"/>
                  </a:lnTo>
                  <a:lnTo>
                    <a:pt x="4104471" y="570900"/>
                  </a:lnTo>
                  <a:lnTo>
                    <a:pt x="4115900" y="570900"/>
                  </a:lnTo>
                  <a:lnTo>
                    <a:pt x="4127330" y="570900"/>
                  </a:lnTo>
                  <a:lnTo>
                    <a:pt x="4138760" y="570900"/>
                  </a:lnTo>
                  <a:lnTo>
                    <a:pt x="4150238" y="570900"/>
                  </a:lnTo>
                  <a:lnTo>
                    <a:pt x="4161668" y="570900"/>
                  </a:lnTo>
                  <a:lnTo>
                    <a:pt x="4173098" y="570900"/>
                  </a:lnTo>
                  <a:lnTo>
                    <a:pt x="4184528" y="570900"/>
                  </a:lnTo>
                  <a:lnTo>
                    <a:pt x="4195958" y="570900"/>
                  </a:lnTo>
                  <a:lnTo>
                    <a:pt x="4207436" y="570900"/>
                  </a:lnTo>
                  <a:lnTo>
                    <a:pt x="4218865" y="570900"/>
                  </a:lnTo>
                  <a:lnTo>
                    <a:pt x="4230296" y="570900"/>
                  </a:lnTo>
                  <a:lnTo>
                    <a:pt x="4241726" y="570900"/>
                  </a:lnTo>
                  <a:lnTo>
                    <a:pt x="4253156" y="570900"/>
                  </a:lnTo>
                  <a:lnTo>
                    <a:pt x="4264634" y="570900"/>
                  </a:lnTo>
                  <a:lnTo>
                    <a:pt x="4276063" y="570900"/>
                  </a:lnTo>
                  <a:lnTo>
                    <a:pt x="4287493" y="570900"/>
                  </a:lnTo>
                  <a:lnTo>
                    <a:pt x="4298923" y="570900"/>
                  </a:lnTo>
                  <a:lnTo>
                    <a:pt x="4310353" y="570900"/>
                  </a:lnTo>
                  <a:lnTo>
                    <a:pt x="4321831" y="570900"/>
                  </a:lnTo>
                  <a:lnTo>
                    <a:pt x="4333261" y="570900"/>
                  </a:lnTo>
                  <a:lnTo>
                    <a:pt x="4344691" y="570900"/>
                  </a:lnTo>
                  <a:lnTo>
                    <a:pt x="4356121" y="570900"/>
                  </a:lnTo>
                  <a:lnTo>
                    <a:pt x="4367551" y="570900"/>
                  </a:lnTo>
                  <a:lnTo>
                    <a:pt x="4379028" y="570900"/>
                  </a:lnTo>
                  <a:lnTo>
                    <a:pt x="4390458" y="570900"/>
                  </a:lnTo>
                  <a:lnTo>
                    <a:pt x="4401889" y="570900"/>
                  </a:lnTo>
                  <a:lnTo>
                    <a:pt x="4413319" y="570900"/>
                  </a:lnTo>
                  <a:lnTo>
                    <a:pt x="4424749" y="570900"/>
                  </a:lnTo>
                  <a:lnTo>
                    <a:pt x="4436226" y="570900"/>
                  </a:lnTo>
                  <a:lnTo>
                    <a:pt x="4447656" y="570900"/>
                  </a:lnTo>
                  <a:lnTo>
                    <a:pt x="4459086" y="570900"/>
                  </a:lnTo>
                  <a:lnTo>
                    <a:pt x="4470516" y="570900"/>
                  </a:lnTo>
                  <a:lnTo>
                    <a:pt x="4481946" y="570900"/>
                  </a:lnTo>
                  <a:lnTo>
                    <a:pt x="4493424" y="570900"/>
                  </a:lnTo>
                  <a:lnTo>
                    <a:pt x="4504854" y="570900"/>
                  </a:lnTo>
                  <a:lnTo>
                    <a:pt x="4516284" y="570900"/>
                  </a:lnTo>
                  <a:lnTo>
                    <a:pt x="4527714" y="570900"/>
                  </a:lnTo>
                  <a:lnTo>
                    <a:pt x="4539144" y="570900"/>
                  </a:lnTo>
                  <a:lnTo>
                    <a:pt x="4550621" y="570900"/>
                  </a:lnTo>
                  <a:lnTo>
                    <a:pt x="4562051" y="570900"/>
                  </a:lnTo>
                  <a:lnTo>
                    <a:pt x="4573482" y="570900"/>
                  </a:lnTo>
                  <a:lnTo>
                    <a:pt x="4584912" y="570900"/>
                  </a:lnTo>
                  <a:lnTo>
                    <a:pt x="4596341" y="570900"/>
                  </a:lnTo>
                  <a:lnTo>
                    <a:pt x="4607771" y="570900"/>
                  </a:lnTo>
                  <a:lnTo>
                    <a:pt x="4619249" y="570900"/>
                  </a:lnTo>
                  <a:lnTo>
                    <a:pt x="4630679" y="570900"/>
                  </a:lnTo>
                  <a:lnTo>
                    <a:pt x="4642109" y="570900"/>
                  </a:lnTo>
                  <a:lnTo>
                    <a:pt x="4653539" y="570900"/>
                  </a:lnTo>
                  <a:lnTo>
                    <a:pt x="4664969" y="570900"/>
                  </a:lnTo>
                  <a:lnTo>
                    <a:pt x="4676447" y="570900"/>
                  </a:lnTo>
                  <a:lnTo>
                    <a:pt x="4687877" y="570900"/>
                  </a:lnTo>
                  <a:lnTo>
                    <a:pt x="4699306" y="570900"/>
                  </a:lnTo>
                  <a:lnTo>
                    <a:pt x="4710737" y="570900"/>
                  </a:lnTo>
                  <a:lnTo>
                    <a:pt x="4722167" y="570900"/>
                  </a:lnTo>
                  <a:lnTo>
                    <a:pt x="4733644" y="570900"/>
                  </a:lnTo>
                  <a:lnTo>
                    <a:pt x="4745075" y="570900"/>
                  </a:lnTo>
                  <a:lnTo>
                    <a:pt x="4756504" y="570900"/>
                  </a:lnTo>
                  <a:lnTo>
                    <a:pt x="4767934" y="570900"/>
                  </a:lnTo>
                  <a:lnTo>
                    <a:pt x="4779364" y="570900"/>
                  </a:lnTo>
                  <a:lnTo>
                    <a:pt x="4790842" y="570900"/>
                  </a:lnTo>
                  <a:lnTo>
                    <a:pt x="4802272" y="570900"/>
                  </a:lnTo>
                  <a:lnTo>
                    <a:pt x="4813702" y="570900"/>
                  </a:lnTo>
                  <a:lnTo>
                    <a:pt x="4825132" y="570900"/>
                  </a:lnTo>
                  <a:lnTo>
                    <a:pt x="4836562" y="570900"/>
                  </a:lnTo>
                  <a:lnTo>
                    <a:pt x="4848040" y="570900"/>
                  </a:lnTo>
                  <a:lnTo>
                    <a:pt x="4859469" y="570900"/>
                  </a:lnTo>
                  <a:lnTo>
                    <a:pt x="4870899" y="570900"/>
                  </a:lnTo>
                  <a:lnTo>
                    <a:pt x="4882330" y="570900"/>
                  </a:lnTo>
                  <a:lnTo>
                    <a:pt x="4893760" y="570900"/>
                  </a:lnTo>
                  <a:lnTo>
                    <a:pt x="4905237" y="570900"/>
                  </a:lnTo>
                  <a:lnTo>
                    <a:pt x="4916667" y="570900"/>
                  </a:lnTo>
                  <a:lnTo>
                    <a:pt x="4928097" y="570900"/>
                  </a:lnTo>
                  <a:lnTo>
                    <a:pt x="4939527" y="570900"/>
                  </a:lnTo>
                  <a:lnTo>
                    <a:pt x="4950957" y="570900"/>
                  </a:lnTo>
                  <a:lnTo>
                    <a:pt x="4962435" y="570900"/>
                  </a:lnTo>
                  <a:lnTo>
                    <a:pt x="4973865" y="570900"/>
                  </a:lnTo>
                  <a:lnTo>
                    <a:pt x="4985295" y="570900"/>
                  </a:lnTo>
                  <a:lnTo>
                    <a:pt x="4996725" y="570900"/>
                  </a:lnTo>
                  <a:lnTo>
                    <a:pt x="5008155" y="570900"/>
                  </a:lnTo>
                  <a:lnTo>
                    <a:pt x="5019632" y="570900"/>
                  </a:lnTo>
                  <a:lnTo>
                    <a:pt x="5031062" y="570900"/>
                  </a:lnTo>
                  <a:lnTo>
                    <a:pt x="5042492" y="570900"/>
                  </a:lnTo>
                  <a:lnTo>
                    <a:pt x="5053923" y="570900"/>
                  </a:lnTo>
                  <a:lnTo>
                    <a:pt x="5065353" y="570900"/>
                  </a:lnTo>
                  <a:lnTo>
                    <a:pt x="5076830" y="570900"/>
                  </a:lnTo>
                  <a:lnTo>
                    <a:pt x="5088260" y="570900"/>
                  </a:lnTo>
                  <a:lnTo>
                    <a:pt x="5099690" y="570900"/>
                  </a:lnTo>
                  <a:lnTo>
                    <a:pt x="5111120" y="570900"/>
                  </a:lnTo>
                  <a:lnTo>
                    <a:pt x="5122550" y="570900"/>
                  </a:lnTo>
                  <a:lnTo>
                    <a:pt x="5134028" y="570900"/>
                  </a:lnTo>
                  <a:lnTo>
                    <a:pt x="5145458" y="570900"/>
                  </a:lnTo>
                  <a:lnTo>
                    <a:pt x="5156888" y="570900"/>
                  </a:lnTo>
                  <a:lnTo>
                    <a:pt x="5168318" y="570900"/>
                  </a:lnTo>
                  <a:lnTo>
                    <a:pt x="5179747" y="570900"/>
                  </a:lnTo>
                  <a:lnTo>
                    <a:pt x="5191225" y="570900"/>
                  </a:lnTo>
                  <a:lnTo>
                    <a:pt x="5202655" y="570900"/>
                  </a:lnTo>
                  <a:lnTo>
                    <a:pt x="5214085" y="570900"/>
                  </a:lnTo>
                  <a:lnTo>
                    <a:pt x="5225515" y="570900"/>
                  </a:lnTo>
                  <a:lnTo>
                    <a:pt x="5236945" y="570900"/>
                  </a:lnTo>
                  <a:lnTo>
                    <a:pt x="5248423" y="570900"/>
                  </a:lnTo>
                  <a:lnTo>
                    <a:pt x="5259853" y="570900"/>
                  </a:lnTo>
                  <a:lnTo>
                    <a:pt x="5271283" y="570900"/>
                  </a:lnTo>
                  <a:lnTo>
                    <a:pt x="5282713" y="570900"/>
                  </a:lnTo>
                  <a:lnTo>
                    <a:pt x="5294143" y="570900"/>
                  </a:lnTo>
                  <a:lnTo>
                    <a:pt x="5305621" y="570900"/>
                  </a:lnTo>
                  <a:lnTo>
                    <a:pt x="5317051" y="570900"/>
                  </a:lnTo>
                  <a:lnTo>
                    <a:pt x="5328481" y="570900"/>
                  </a:lnTo>
                  <a:lnTo>
                    <a:pt x="5339910" y="570900"/>
                  </a:lnTo>
                  <a:lnTo>
                    <a:pt x="5351340" y="570900"/>
                  </a:lnTo>
                  <a:lnTo>
                    <a:pt x="5362818" y="570900"/>
                  </a:lnTo>
                  <a:lnTo>
                    <a:pt x="5374248" y="570900"/>
                  </a:lnTo>
                  <a:lnTo>
                    <a:pt x="5385678" y="570900"/>
                  </a:lnTo>
                  <a:lnTo>
                    <a:pt x="5397108" y="570900"/>
                  </a:lnTo>
                  <a:lnTo>
                    <a:pt x="5408538" y="570900"/>
                  </a:lnTo>
                  <a:lnTo>
                    <a:pt x="5420016" y="570900"/>
                  </a:lnTo>
                  <a:lnTo>
                    <a:pt x="5431446" y="570900"/>
                  </a:lnTo>
                  <a:lnTo>
                    <a:pt x="5442876" y="570900"/>
                  </a:lnTo>
                  <a:lnTo>
                    <a:pt x="5454306" y="570900"/>
                  </a:lnTo>
                  <a:lnTo>
                    <a:pt x="5465736" y="570900"/>
                  </a:lnTo>
                  <a:lnTo>
                    <a:pt x="5477214" y="570900"/>
                  </a:lnTo>
                  <a:lnTo>
                    <a:pt x="5488643" y="570900"/>
                  </a:lnTo>
                  <a:lnTo>
                    <a:pt x="5500073" y="570900"/>
                  </a:lnTo>
                  <a:lnTo>
                    <a:pt x="5511503" y="570900"/>
                  </a:lnTo>
                  <a:lnTo>
                    <a:pt x="5522933" y="570900"/>
                  </a:lnTo>
                  <a:lnTo>
                    <a:pt x="5534411" y="570900"/>
                  </a:lnTo>
                  <a:lnTo>
                    <a:pt x="5545841" y="570900"/>
                  </a:lnTo>
                  <a:lnTo>
                    <a:pt x="5557271" y="570900"/>
                  </a:lnTo>
                  <a:lnTo>
                    <a:pt x="5568701" y="570900"/>
                  </a:lnTo>
                  <a:lnTo>
                    <a:pt x="5580131" y="570900"/>
                  </a:lnTo>
                  <a:lnTo>
                    <a:pt x="5591609" y="570900"/>
                  </a:lnTo>
                  <a:lnTo>
                    <a:pt x="5603038" y="570900"/>
                  </a:lnTo>
                  <a:lnTo>
                    <a:pt x="5614469" y="570900"/>
                  </a:lnTo>
                  <a:lnTo>
                    <a:pt x="5625899" y="570900"/>
                  </a:lnTo>
                  <a:lnTo>
                    <a:pt x="5637329" y="570900"/>
                  </a:lnTo>
                  <a:lnTo>
                    <a:pt x="5648759" y="570900"/>
                  </a:lnTo>
                  <a:lnTo>
                    <a:pt x="5660236" y="570900"/>
                  </a:lnTo>
                  <a:lnTo>
                    <a:pt x="5671666" y="570900"/>
                  </a:lnTo>
                  <a:lnTo>
                    <a:pt x="5683096" y="570900"/>
                  </a:lnTo>
                  <a:lnTo>
                    <a:pt x="5694526" y="570900"/>
                  </a:lnTo>
                  <a:lnTo>
                    <a:pt x="5705956" y="570900"/>
                  </a:lnTo>
                  <a:lnTo>
                    <a:pt x="5717434" y="570900"/>
                  </a:lnTo>
                  <a:lnTo>
                    <a:pt x="5728864" y="570900"/>
                  </a:lnTo>
                  <a:lnTo>
                    <a:pt x="5740294" y="570900"/>
                  </a:lnTo>
                  <a:lnTo>
                    <a:pt x="5751724" y="570900"/>
                  </a:lnTo>
                  <a:lnTo>
                    <a:pt x="5763154" y="570900"/>
                  </a:lnTo>
                  <a:lnTo>
                    <a:pt x="5774631" y="570900"/>
                  </a:lnTo>
                  <a:lnTo>
                    <a:pt x="5786062" y="570900"/>
                  </a:lnTo>
                  <a:lnTo>
                    <a:pt x="5797492" y="570900"/>
                  </a:lnTo>
                  <a:lnTo>
                    <a:pt x="5808921" y="570900"/>
                  </a:lnTo>
                  <a:lnTo>
                    <a:pt x="5820351" y="570900"/>
                  </a:lnTo>
                  <a:lnTo>
                    <a:pt x="5831829" y="570900"/>
                  </a:lnTo>
                  <a:lnTo>
                    <a:pt x="5843259" y="570900"/>
                  </a:lnTo>
                  <a:lnTo>
                    <a:pt x="5854689" y="570900"/>
                  </a:lnTo>
                  <a:lnTo>
                    <a:pt x="5866119" y="570900"/>
                  </a:lnTo>
                  <a:lnTo>
                    <a:pt x="5877549" y="570900"/>
                  </a:lnTo>
                  <a:lnTo>
                    <a:pt x="5889027" y="570900"/>
                  </a:lnTo>
                  <a:lnTo>
                    <a:pt x="5900457" y="570900"/>
                  </a:lnTo>
                  <a:lnTo>
                    <a:pt x="5911887" y="570900"/>
                  </a:lnTo>
                  <a:lnTo>
                    <a:pt x="5923317" y="570900"/>
                  </a:lnTo>
                  <a:lnTo>
                    <a:pt x="5934747" y="570900"/>
                  </a:lnTo>
                  <a:lnTo>
                    <a:pt x="5946225" y="570900"/>
                  </a:lnTo>
                  <a:lnTo>
                    <a:pt x="5957655" y="570900"/>
                  </a:lnTo>
                  <a:lnTo>
                    <a:pt x="5969084" y="570900"/>
                  </a:lnTo>
                  <a:lnTo>
                    <a:pt x="5980514" y="570900"/>
                  </a:lnTo>
                  <a:lnTo>
                    <a:pt x="5991944" y="570900"/>
                  </a:lnTo>
                  <a:lnTo>
                    <a:pt x="6003422" y="570900"/>
                  </a:lnTo>
                  <a:lnTo>
                    <a:pt x="6014852" y="570900"/>
                  </a:lnTo>
                  <a:lnTo>
                    <a:pt x="6026282" y="570900"/>
                  </a:lnTo>
                  <a:lnTo>
                    <a:pt x="6037712" y="570900"/>
                  </a:lnTo>
                  <a:lnTo>
                    <a:pt x="6049142" y="570900"/>
                  </a:lnTo>
                  <a:lnTo>
                    <a:pt x="6060620" y="570900"/>
                  </a:lnTo>
                  <a:lnTo>
                    <a:pt x="6072049" y="570900"/>
                  </a:lnTo>
                  <a:lnTo>
                    <a:pt x="6083480" y="570900"/>
                  </a:lnTo>
                  <a:lnTo>
                    <a:pt x="6094910" y="570900"/>
                  </a:lnTo>
                  <a:lnTo>
                    <a:pt x="6106340" y="570900"/>
                  </a:lnTo>
                  <a:lnTo>
                    <a:pt x="6117818" y="570900"/>
                  </a:lnTo>
                  <a:lnTo>
                    <a:pt x="6129247" y="570900"/>
                  </a:lnTo>
                  <a:lnTo>
                    <a:pt x="6140677" y="570900"/>
                  </a:lnTo>
                  <a:lnTo>
                    <a:pt x="6152107" y="570900"/>
                  </a:lnTo>
                  <a:lnTo>
                    <a:pt x="6163537" y="570900"/>
                  </a:lnTo>
                  <a:lnTo>
                    <a:pt x="6175015" y="570900"/>
                  </a:lnTo>
                  <a:lnTo>
                    <a:pt x="6186445" y="570900"/>
                  </a:lnTo>
                  <a:lnTo>
                    <a:pt x="6197875" y="570900"/>
                  </a:lnTo>
                  <a:lnTo>
                    <a:pt x="6209305" y="570900"/>
                  </a:lnTo>
                  <a:lnTo>
                    <a:pt x="6220735" y="570900"/>
                  </a:lnTo>
                  <a:lnTo>
                    <a:pt x="6232212" y="570900"/>
                  </a:lnTo>
                  <a:lnTo>
                    <a:pt x="6243642" y="570900"/>
                  </a:lnTo>
                  <a:lnTo>
                    <a:pt x="6255073" y="570900"/>
                  </a:lnTo>
                  <a:lnTo>
                    <a:pt x="6266503" y="570900"/>
                  </a:lnTo>
                  <a:lnTo>
                    <a:pt x="6277933" y="570900"/>
                  </a:lnTo>
                  <a:lnTo>
                    <a:pt x="6289410" y="570900"/>
                  </a:lnTo>
                  <a:lnTo>
                    <a:pt x="6300840" y="570900"/>
                  </a:lnTo>
                  <a:lnTo>
                    <a:pt x="6312270" y="570900"/>
                  </a:lnTo>
                  <a:lnTo>
                    <a:pt x="6323700" y="570900"/>
                  </a:lnTo>
                  <a:lnTo>
                    <a:pt x="6335130" y="570900"/>
                  </a:lnTo>
                  <a:lnTo>
                    <a:pt x="6346608" y="570900"/>
                  </a:lnTo>
                  <a:lnTo>
                    <a:pt x="6358038" y="570900"/>
                  </a:lnTo>
                  <a:lnTo>
                    <a:pt x="6369468" y="570900"/>
                  </a:lnTo>
                  <a:lnTo>
                    <a:pt x="6380898" y="570900"/>
                  </a:lnTo>
                  <a:lnTo>
                    <a:pt x="6392328" y="570900"/>
                  </a:lnTo>
                  <a:lnTo>
                    <a:pt x="6403805" y="570900"/>
                  </a:lnTo>
                  <a:lnTo>
                    <a:pt x="6415235" y="570900"/>
                  </a:lnTo>
                  <a:lnTo>
                    <a:pt x="6426666" y="570900"/>
                  </a:lnTo>
                  <a:lnTo>
                    <a:pt x="6438096" y="570900"/>
                  </a:lnTo>
                  <a:lnTo>
                    <a:pt x="6449525" y="570900"/>
                  </a:lnTo>
                  <a:lnTo>
                    <a:pt x="6461003" y="570900"/>
                  </a:lnTo>
                  <a:lnTo>
                    <a:pt x="6472433" y="570900"/>
                  </a:lnTo>
                  <a:lnTo>
                    <a:pt x="6483863" y="570900"/>
                  </a:lnTo>
                  <a:lnTo>
                    <a:pt x="6495293" y="570900"/>
                  </a:lnTo>
                  <a:lnTo>
                    <a:pt x="6506723" y="570900"/>
                  </a:lnTo>
                  <a:lnTo>
                    <a:pt x="6518201" y="570900"/>
                  </a:lnTo>
                  <a:lnTo>
                    <a:pt x="6529631" y="570900"/>
                  </a:lnTo>
                  <a:lnTo>
                    <a:pt x="6541061" y="570900"/>
                  </a:lnTo>
                  <a:lnTo>
                    <a:pt x="6552490" y="570900"/>
                  </a:lnTo>
                  <a:lnTo>
                    <a:pt x="6563921" y="570900"/>
                  </a:lnTo>
                  <a:lnTo>
                    <a:pt x="6575398" y="570900"/>
                  </a:lnTo>
                  <a:lnTo>
                    <a:pt x="6586828" y="570900"/>
                  </a:lnTo>
                  <a:lnTo>
                    <a:pt x="6598259" y="570900"/>
                  </a:lnTo>
                  <a:lnTo>
                    <a:pt x="6609688" y="570900"/>
                  </a:lnTo>
                  <a:lnTo>
                    <a:pt x="6621118" y="570900"/>
                  </a:lnTo>
                  <a:lnTo>
                    <a:pt x="6632596" y="570900"/>
                  </a:lnTo>
                  <a:lnTo>
                    <a:pt x="6644026" y="570900"/>
                  </a:lnTo>
                  <a:lnTo>
                    <a:pt x="6655456" y="570900"/>
                  </a:lnTo>
                  <a:lnTo>
                    <a:pt x="6666886" y="570900"/>
                  </a:lnTo>
                  <a:lnTo>
                    <a:pt x="6678316" y="570900"/>
                  </a:lnTo>
                  <a:lnTo>
                    <a:pt x="6689794" y="570900"/>
                  </a:lnTo>
                  <a:lnTo>
                    <a:pt x="6701224" y="570900"/>
                  </a:lnTo>
                  <a:lnTo>
                    <a:pt x="6712653" y="570900"/>
                  </a:lnTo>
                  <a:lnTo>
                    <a:pt x="6724083" y="570900"/>
                  </a:lnTo>
                  <a:lnTo>
                    <a:pt x="6735514" y="570900"/>
                  </a:lnTo>
                  <a:lnTo>
                    <a:pt x="6746944" y="570900"/>
                  </a:lnTo>
                  <a:lnTo>
                    <a:pt x="6758421" y="570900"/>
                  </a:lnTo>
                  <a:lnTo>
                    <a:pt x="6769851" y="570900"/>
                  </a:lnTo>
                  <a:lnTo>
                    <a:pt x="6781281" y="570900"/>
                  </a:lnTo>
                  <a:lnTo>
                    <a:pt x="6792711" y="570900"/>
                  </a:lnTo>
                  <a:lnTo>
                    <a:pt x="6804141" y="570900"/>
                  </a:lnTo>
                  <a:lnTo>
                    <a:pt x="6815619" y="570900"/>
                  </a:lnTo>
                  <a:lnTo>
                    <a:pt x="6827049" y="570900"/>
                  </a:lnTo>
                  <a:lnTo>
                    <a:pt x="6838479" y="570900"/>
                  </a:lnTo>
                  <a:lnTo>
                    <a:pt x="6849909" y="570900"/>
                  </a:lnTo>
                  <a:lnTo>
                    <a:pt x="6861339" y="570900"/>
                  </a:lnTo>
                  <a:lnTo>
                    <a:pt x="6872816" y="570900"/>
                  </a:lnTo>
                  <a:lnTo>
                    <a:pt x="6884246" y="570900"/>
                  </a:lnTo>
                  <a:lnTo>
                    <a:pt x="6895676" y="570900"/>
                  </a:lnTo>
                  <a:lnTo>
                    <a:pt x="6907107" y="570900"/>
                  </a:lnTo>
                  <a:lnTo>
                    <a:pt x="6918537" y="570900"/>
                  </a:lnTo>
                  <a:lnTo>
                    <a:pt x="6930014" y="570900"/>
                  </a:lnTo>
                  <a:lnTo>
                    <a:pt x="6941444" y="570900"/>
                  </a:lnTo>
                  <a:lnTo>
                    <a:pt x="6952874" y="570900"/>
                  </a:lnTo>
                  <a:lnTo>
                    <a:pt x="6964304" y="570900"/>
                  </a:lnTo>
                  <a:lnTo>
                    <a:pt x="6975734" y="570900"/>
                  </a:lnTo>
                  <a:lnTo>
                    <a:pt x="6987212" y="570900"/>
                  </a:lnTo>
                  <a:lnTo>
                    <a:pt x="6998642" y="570900"/>
                  </a:lnTo>
                  <a:lnTo>
                    <a:pt x="7010072" y="570900"/>
                  </a:lnTo>
                  <a:lnTo>
                    <a:pt x="7021502" y="570900"/>
                  </a:lnTo>
                  <a:lnTo>
                    <a:pt x="7032931" y="570900"/>
                  </a:lnTo>
                  <a:lnTo>
                    <a:pt x="7044409" y="570900"/>
                  </a:lnTo>
                  <a:lnTo>
                    <a:pt x="7055839" y="570900"/>
                  </a:lnTo>
                  <a:lnTo>
                    <a:pt x="7067269" y="570900"/>
                  </a:lnTo>
                  <a:lnTo>
                    <a:pt x="7078700" y="570900"/>
                  </a:lnTo>
                  <a:lnTo>
                    <a:pt x="7090129" y="570900"/>
                  </a:lnTo>
                  <a:lnTo>
                    <a:pt x="7101607" y="570900"/>
                  </a:lnTo>
                  <a:lnTo>
                    <a:pt x="7113037" y="570900"/>
                  </a:lnTo>
                  <a:lnTo>
                    <a:pt x="7124467" y="570900"/>
                  </a:lnTo>
                  <a:lnTo>
                    <a:pt x="7135897" y="570900"/>
                  </a:lnTo>
                  <a:lnTo>
                    <a:pt x="7147327" y="570900"/>
                  </a:lnTo>
                  <a:lnTo>
                    <a:pt x="7158805" y="570900"/>
                  </a:lnTo>
                  <a:lnTo>
                    <a:pt x="7170235" y="570900"/>
                  </a:lnTo>
                  <a:lnTo>
                    <a:pt x="7181665" y="570900"/>
                  </a:lnTo>
                  <a:lnTo>
                    <a:pt x="7193094" y="570900"/>
                  </a:lnTo>
                  <a:lnTo>
                    <a:pt x="7204524" y="570900"/>
                  </a:lnTo>
                  <a:lnTo>
                    <a:pt x="7216002" y="570900"/>
                  </a:lnTo>
                  <a:lnTo>
                    <a:pt x="7227432" y="570900"/>
                  </a:lnTo>
                  <a:lnTo>
                    <a:pt x="7238862" y="570900"/>
                  </a:lnTo>
                  <a:lnTo>
                    <a:pt x="7250292" y="570900"/>
                  </a:lnTo>
                  <a:lnTo>
                    <a:pt x="7261722" y="570900"/>
                  </a:lnTo>
                  <a:lnTo>
                    <a:pt x="7273200" y="570900"/>
                  </a:lnTo>
                  <a:lnTo>
                    <a:pt x="7284630" y="570900"/>
                  </a:lnTo>
                  <a:lnTo>
                    <a:pt x="7296060" y="570900"/>
                  </a:lnTo>
                  <a:lnTo>
                    <a:pt x="7307490" y="570900"/>
                  </a:lnTo>
                  <a:lnTo>
                    <a:pt x="7318920" y="570900"/>
                  </a:lnTo>
                  <a:lnTo>
                    <a:pt x="7330398" y="570900"/>
                  </a:lnTo>
                  <a:lnTo>
                    <a:pt x="7341828" y="570900"/>
                  </a:lnTo>
                  <a:lnTo>
                    <a:pt x="7353257" y="570900"/>
                  </a:lnTo>
                  <a:lnTo>
                    <a:pt x="7364687" y="570900"/>
                  </a:lnTo>
                  <a:lnTo>
                    <a:pt x="7376117" y="570900"/>
                  </a:lnTo>
                  <a:lnTo>
                    <a:pt x="7387595" y="570900"/>
                  </a:lnTo>
                  <a:lnTo>
                    <a:pt x="7399025" y="570900"/>
                  </a:lnTo>
                  <a:lnTo>
                    <a:pt x="7410455" y="570900"/>
                  </a:lnTo>
                  <a:lnTo>
                    <a:pt x="7421885" y="570900"/>
                  </a:lnTo>
                  <a:lnTo>
                    <a:pt x="7433315" y="570900"/>
                  </a:lnTo>
                  <a:lnTo>
                    <a:pt x="7444793" y="570900"/>
                  </a:lnTo>
                  <a:lnTo>
                    <a:pt x="7456222" y="570900"/>
                  </a:lnTo>
                  <a:lnTo>
                    <a:pt x="7467653" y="570900"/>
                  </a:lnTo>
                  <a:lnTo>
                    <a:pt x="7479083" y="570900"/>
                  </a:lnTo>
                  <a:lnTo>
                    <a:pt x="7490513" y="570900"/>
                  </a:lnTo>
                  <a:lnTo>
                    <a:pt x="7501990" y="570900"/>
                  </a:lnTo>
                  <a:lnTo>
                    <a:pt x="7513420" y="570900"/>
                  </a:lnTo>
                  <a:lnTo>
                    <a:pt x="7524850" y="570900"/>
                  </a:lnTo>
                  <a:lnTo>
                    <a:pt x="7536280" y="570900"/>
                  </a:lnTo>
                  <a:lnTo>
                    <a:pt x="7547710" y="570900"/>
                  </a:lnTo>
                  <a:lnTo>
                    <a:pt x="7559188" y="570900"/>
                  </a:lnTo>
                  <a:lnTo>
                    <a:pt x="7570618" y="570900"/>
                  </a:lnTo>
                  <a:lnTo>
                    <a:pt x="7582048" y="570900"/>
                  </a:lnTo>
                  <a:lnTo>
                    <a:pt x="7593478" y="570900"/>
                  </a:lnTo>
                  <a:lnTo>
                    <a:pt x="7604908" y="570900"/>
                  </a:lnTo>
                  <a:lnTo>
                    <a:pt x="7616385" y="570900"/>
                  </a:lnTo>
                  <a:lnTo>
                    <a:pt x="7627815" y="570900"/>
                  </a:lnTo>
                  <a:lnTo>
                    <a:pt x="7639246" y="570900"/>
                  </a:lnTo>
                  <a:lnTo>
                    <a:pt x="7650676" y="570900"/>
                  </a:lnTo>
                  <a:lnTo>
                    <a:pt x="7662106" y="570900"/>
                  </a:lnTo>
                  <a:lnTo>
                    <a:pt x="7673583" y="570900"/>
                  </a:lnTo>
                  <a:lnTo>
                    <a:pt x="7685013" y="570900"/>
                  </a:lnTo>
                  <a:lnTo>
                    <a:pt x="7696443" y="570900"/>
                  </a:lnTo>
                  <a:lnTo>
                    <a:pt x="7707873" y="570900"/>
                  </a:lnTo>
                  <a:lnTo>
                    <a:pt x="7719303" y="570900"/>
                  </a:lnTo>
                  <a:lnTo>
                    <a:pt x="7730733" y="570900"/>
                  </a:lnTo>
                  <a:lnTo>
                    <a:pt x="7742211" y="570900"/>
                  </a:lnTo>
                  <a:lnTo>
                    <a:pt x="7753641" y="570900"/>
                  </a:lnTo>
                  <a:lnTo>
                    <a:pt x="7765071" y="570900"/>
                  </a:lnTo>
                  <a:lnTo>
                    <a:pt x="7776501" y="570900"/>
                  </a:lnTo>
                  <a:lnTo>
                    <a:pt x="7787931" y="570900"/>
                  </a:lnTo>
                  <a:lnTo>
                    <a:pt x="7799408" y="570900"/>
                  </a:lnTo>
                  <a:lnTo>
                    <a:pt x="7810839" y="570900"/>
                  </a:lnTo>
                  <a:lnTo>
                    <a:pt x="7822268" y="570900"/>
                  </a:lnTo>
                  <a:lnTo>
                    <a:pt x="7833698" y="570900"/>
                  </a:lnTo>
                  <a:lnTo>
                    <a:pt x="7845128" y="570900"/>
                  </a:lnTo>
                  <a:lnTo>
                    <a:pt x="7856606" y="570900"/>
                  </a:lnTo>
                  <a:lnTo>
                    <a:pt x="7868036" y="570900"/>
                  </a:lnTo>
                  <a:lnTo>
                    <a:pt x="7879466" y="570900"/>
                  </a:lnTo>
                  <a:lnTo>
                    <a:pt x="7890896" y="570900"/>
                  </a:lnTo>
                  <a:lnTo>
                    <a:pt x="7902326" y="570900"/>
                  </a:lnTo>
                  <a:lnTo>
                    <a:pt x="7913804" y="570900"/>
                  </a:lnTo>
                  <a:lnTo>
                    <a:pt x="7925234" y="570900"/>
                  </a:lnTo>
                  <a:lnTo>
                    <a:pt x="7936663" y="570900"/>
                  </a:lnTo>
                  <a:lnTo>
                    <a:pt x="7948094" y="570900"/>
                  </a:lnTo>
                  <a:lnTo>
                    <a:pt x="7959524" y="570900"/>
                  </a:lnTo>
                  <a:lnTo>
                    <a:pt x="7971001" y="570900"/>
                  </a:lnTo>
                  <a:lnTo>
                    <a:pt x="7982431" y="570900"/>
                  </a:lnTo>
                  <a:lnTo>
                    <a:pt x="7993861" y="570900"/>
                  </a:lnTo>
                  <a:lnTo>
                    <a:pt x="8005291" y="570900"/>
                  </a:lnTo>
                  <a:lnTo>
                    <a:pt x="8016721" y="570900"/>
                  </a:lnTo>
                  <a:lnTo>
                    <a:pt x="8028199" y="570900"/>
                  </a:lnTo>
                  <a:lnTo>
                    <a:pt x="8039629" y="570900"/>
                  </a:lnTo>
                  <a:lnTo>
                    <a:pt x="8051059" y="570900"/>
                  </a:lnTo>
                  <a:lnTo>
                    <a:pt x="8062489" y="570900"/>
                  </a:lnTo>
                  <a:lnTo>
                    <a:pt x="8073919" y="570900"/>
                  </a:lnTo>
                  <a:lnTo>
                    <a:pt x="8085396" y="570900"/>
                  </a:lnTo>
                  <a:lnTo>
                    <a:pt x="8096826" y="570900"/>
                  </a:lnTo>
                  <a:lnTo>
                    <a:pt x="8108256" y="570900"/>
                  </a:lnTo>
                  <a:lnTo>
                    <a:pt x="8119687" y="570900"/>
                  </a:lnTo>
                  <a:lnTo>
                    <a:pt x="8131117" y="570900"/>
                  </a:lnTo>
                  <a:lnTo>
                    <a:pt x="8142594" y="570900"/>
                  </a:lnTo>
                  <a:lnTo>
                    <a:pt x="8154024" y="570900"/>
                  </a:lnTo>
                  <a:lnTo>
                    <a:pt x="8165454" y="570900"/>
                  </a:lnTo>
                  <a:lnTo>
                    <a:pt x="8176884" y="570900"/>
                  </a:lnTo>
                  <a:lnTo>
                    <a:pt x="8188314" y="570900"/>
                  </a:lnTo>
                  <a:lnTo>
                    <a:pt x="8199792" y="570900"/>
                  </a:lnTo>
                  <a:lnTo>
                    <a:pt x="8211222" y="570900"/>
                  </a:lnTo>
                  <a:lnTo>
                    <a:pt x="8222652" y="570900"/>
                  </a:lnTo>
                  <a:lnTo>
                    <a:pt x="8234082" y="570900"/>
                  </a:lnTo>
                  <a:lnTo>
                    <a:pt x="8245512" y="570900"/>
                  </a:lnTo>
                  <a:lnTo>
                    <a:pt x="8256989" y="570900"/>
                  </a:lnTo>
                  <a:lnTo>
                    <a:pt x="8268419" y="570900"/>
                  </a:lnTo>
                  <a:lnTo>
                    <a:pt x="8279850" y="570900"/>
                  </a:lnTo>
                  <a:lnTo>
                    <a:pt x="8291280" y="570900"/>
                  </a:lnTo>
                  <a:lnTo>
                    <a:pt x="8302709" y="570900"/>
                  </a:lnTo>
                  <a:lnTo>
                    <a:pt x="8314187" y="570900"/>
                  </a:lnTo>
                  <a:lnTo>
                    <a:pt x="8325617" y="570900"/>
                  </a:lnTo>
                  <a:lnTo>
                    <a:pt x="8337047" y="570900"/>
                  </a:lnTo>
                  <a:lnTo>
                    <a:pt x="8348477" y="570900"/>
                  </a:lnTo>
                  <a:lnTo>
                    <a:pt x="8359907" y="570900"/>
                  </a:lnTo>
                  <a:lnTo>
                    <a:pt x="8371385" y="570900"/>
                  </a:lnTo>
                  <a:lnTo>
                    <a:pt x="8382815" y="570900"/>
                  </a:lnTo>
                  <a:lnTo>
                    <a:pt x="8394245" y="570900"/>
                  </a:lnTo>
                  <a:lnTo>
                    <a:pt x="8405674" y="570900"/>
                  </a:lnTo>
                  <a:lnTo>
                    <a:pt x="8417104" y="570900"/>
                  </a:lnTo>
                  <a:lnTo>
                    <a:pt x="8428582" y="570900"/>
                  </a:lnTo>
                  <a:lnTo>
                    <a:pt x="8440012" y="570900"/>
                  </a:lnTo>
                  <a:lnTo>
                    <a:pt x="8451442" y="570900"/>
                  </a:lnTo>
                  <a:lnTo>
                    <a:pt x="8462872" y="570900"/>
                  </a:lnTo>
                  <a:lnTo>
                    <a:pt x="8474302" y="570900"/>
                  </a:lnTo>
                  <a:lnTo>
                    <a:pt x="8485780" y="570900"/>
                  </a:lnTo>
                  <a:lnTo>
                    <a:pt x="8497210" y="570900"/>
                  </a:lnTo>
                  <a:lnTo>
                    <a:pt x="8508640" y="570900"/>
                  </a:lnTo>
                  <a:lnTo>
                    <a:pt x="8520069" y="570900"/>
                  </a:lnTo>
                  <a:lnTo>
                    <a:pt x="8531500" y="570900"/>
                  </a:lnTo>
                  <a:lnTo>
                    <a:pt x="8542977" y="570900"/>
                  </a:lnTo>
                  <a:lnTo>
                    <a:pt x="8554407" y="570900"/>
                  </a:lnTo>
                  <a:lnTo>
                    <a:pt x="8565837" y="570900"/>
                  </a:lnTo>
                  <a:lnTo>
                    <a:pt x="8577267" y="570900"/>
                  </a:lnTo>
                  <a:lnTo>
                    <a:pt x="8588697" y="570900"/>
                  </a:lnTo>
                  <a:lnTo>
                    <a:pt x="8600175" y="570900"/>
                  </a:lnTo>
                  <a:lnTo>
                    <a:pt x="8611605" y="570900"/>
                  </a:lnTo>
                  <a:lnTo>
                    <a:pt x="8623035" y="570900"/>
                  </a:lnTo>
                  <a:lnTo>
                    <a:pt x="8634465" y="570900"/>
                  </a:lnTo>
                  <a:lnTo>
                    <a:pt x="8645895" y="570900"/>
                  </a:lnTo>
                  <a:lnTo>
                    <a:pt x="8657373" y="570900"/>
                  </a:lnTo>
                  <a:lnTo>
                    <a:pt x="8668802" y="570900"/>
                  </a:lnTo>
                  <a:lnTo>
                    <a:pt x="8680232" y="570900"/>
                  </a:lnTo>
                  <a:lnTo>
                    <a:pt x="8691662" y="570900"/>
                  </a:lnTo>
                  <a:lnTo>
                    <a:pt x="8703093" y="570900"/>
                  </a:lnTo>
                  <a:lnTo>
                    <a:pt x="8714570" y="570900"/>
                  </a:lnTo>
                  <a:lnTo>
                    <a:pt x="8726000" y="570900"/>
                  </a:lnTo>
                  <a:lnTo>
                    <a:pt x="8737430" y="570900"/>
                  </a:lnTo>
                  <a:lnTo>
                    <a:pt x="8748860" y="570900"/>
                  </a:lnTo>
                  <a:lnTo>
                    <a:pt x="8760290" y="570900"/>
                  </a:lnTo>
                  <a:lnTo>
                    <a:pt x="8771768" y="570900"/>
                  </a:lnTo>
                  <a:lnTo>
                    <a:pt x="8783198" y="570900"/>
                  </a:lnTo>
                  <a:lnTo>
                    <a:pt x="8794628" y="570900"/>
                  </a:lnTo>
                  <a:lnTo>
                    <a:pt x="8806058" y="570900"/>
                  </a:lnTo>
                  <a:lnTo>
                    <a:pt x="8817488" y="570900"/>
                  </a:lnTo>
                  <a:lnTo>
                    <a:pt x="8828918" y="570900"/>
                  </a:lnTo>
                  <a:lnTo>
                    <a:pt x="8840395" y="570900"/>
                  </a:lnTo>
                  <a:lnTo>
                    <a:pt x="8851825" y="570900"/>
                  </a:lnTo>
                  <a:lnTo>
                    <a:pt x="8863256" y="570900"/>
                  </a:lnTo>
                  <a:lnTo>
                    <a:pt x="8874686" y="570900"/>
                  </a:lnTo>
                  <a:lnTo>
                    <a:pt x="8886115" y="570900"/>
                  </a:lnTo>
                  <a:lnTo>
                    <a:pt x="8897593" y="570900"/>
                  </a:lnTo>
                  <a:lnTo>
                    <a:pt x="8909022" y="570900"/>
                  </a:lnTo>
                  <a:lnTo>
                    <a:pt x="8920453" y="570900"/>
                  </a:lnTo>
                  <a:lnTo>
                    <a:pt x="8931883" y="570900"/>
                  </a:lnTo>
                  <a:lnTo>
                    <a:pt x="8943313" y="570900"/>
                  </a:lnTo>
                  <a:lnTo>
                    <a:pt x="8954791" y="570900"/>
                  </a:lnTo>
                  <a:lnTo>
                    <a:pt x="8966220" y="570900"/>
                  </a:lnTo>
                  <a:lnTo>
                    <a:pt x="8977651" y="570900"/>
                  </a:lnTo>
                  <a:lnTo>
                    <a:pt x="8989080" y="570900"/>
                  </a:lnTo>
                  <a:lnTo>
                    <a:pt x="9000511" y="570900"/>
                  </a:lnTo>
                  <a:lnTo>
                    <a:pt x="9011988" y="570900"/>
                  </a:lnTo>
                  <a:lnTo>
                    <a:pt x="9023418" y="570900"/>
                  </a:lnTo>
                  <a:lnTo>
                    <a:pt x="9034849" y="570900"/>
                  </a:lnTo>
                  <a:lnTo>
                    <a:pt x="9046278" y="570900"/>
                  </a:lnTo>
                  <a:lnTo>
                    <a:pt x="9057709" y="570900"/>
                  </a:lnTo>
                  <a:lnTo>
                    <a:pt x="9069186" y="570900"/>
                  </a:lnTo>
                  <a:lnTo>
                    <a:pt x="9080615" y="570900"/>
                  </a:lnTo>
                  <a:lnTo>
                    <a:pt x="9092046" y="570900"/>
                  </a:lnTo>
                  <a:lnTo>
                    <a:pt x="9103476" y="570900"/>
                  </a:lnTo>
                  <a:lnTo>
                    <a:pt x="9114906" y="570900"/>
                  </a:lnTo>
                  <a:lnTo>
                    <a:pt x="9126384" y="570900"/>
                  </a:lnTo>
                  <a:lnTo>
                    <a:pt x="9137813" y="570900"/>
                  </a:lnTo>
                  <a:lnTo>
                    <a:pt x="9149244" y="570900"/>
                  </a:lnTo>
                  <a:lnTo>
                    <a:pt x="9160673" y="570900"/>
                  </a:lnTo>
                  <a:lnTo>
                    <a:pt x="9172104" y="570900"/>
                  </a:lnTo>
                  <a:lnTo>
                    <a:pt x="9183581" y="570900"/>
                  </a:lnTo>
                  <a:lnTo>
                    <a:pt x="9195011" y="570900"/>
                  </a:lnTo>
                  <a:lnTo>
                    <a:pt x="9206442" y="570900"/>
                  </a:lnTo>
                  <a:lnTo>
                    <a:pt x="9217871" y="570900"/>
                  </a:lnTo>
                  <a:lnTo>
                    <a:pt x="9229301" y="570900"/>
                  </a:lnTo>
                  <a:lnTo>
                    <a:pt x="9240779" y="570900"/>
                  </a:lnTo>
                  <a:lnTo>
                    <a:pt x="9252209" y="570900"/>
                  </a:lnTo>
                  <a:lnTo>
                    <a:pt x="9263639" y="570900"/>
                  </a:lnTo>
                  <a:lnTo>
                    <a:pt x="9275069" y="570900"/>
                  </a:lnTo>
                  <a:lnTo>
                    <a:pt x="9286498" y="570900"/>
                  </a:lnTo>
                  <a:lnTo>
                    <a:pt x="9297977" y="570900"/>
                  </a:lnTo>
                  <a:lnTo>
                    <a:pt x="9309406" y="570900"/>
                  </a:lnTo>
                  <a:lnTo>
                    <a:pt x="9320837" y="570900"/>
                  </a:lnTo>
                  <a:lnTo>
                    <a:pt x="9332266" y="570900"/>
                  </a:lnTo>
                  <a:lnTo>
                    <a:pt x="9343696" y="570900"/>
                  </a:lnTo>
                  <a:lnTo>
                    <a:pt x="9355174" y="570900"/>
                  </a:lnTo>
                  <a:lnTo>
                    <a:pt x="9366604" y="570900"/>
                  </a:lnTo>
                  <a:lnTo>
                    <a:pt x="9378035" y="570900"/>
                  </a:lnTo>
                  <a:lnTo>
                    <a:pt x="9389464" y="570900"/>
                  </a:lnTo>
                  <a:lnTo>
                    <a:pt x="9400894" y="570900"/>
                  </a:lnTo>
                  <a:lnTo>
                    <a:pt x="9412372" y="570900"/>
                  </a:lnTo>
                  <a:lnTo>
                    <a:pt x="9423802" y="570900"/>
                  </a:lnTo>
                  <a:lnTo>
                    <a:pt x="9435232" y="570900"/>
                  </a:lnTo>
                  <a:lnTo>
                    <a:pt x="9446662" y="570900"/>
                  </a:lnTo>
                  <a:lnTo>
                    <a:pt x="9458091" y="570900"/>
                  </a:lnTo>
                  <a:lnTo>
                    <a:pt x="9469570" y="570900"/>
                  </a:lnTo>
                  <a:lnTo>
                    <a:pt x="9480999" y="570900"/>
                  </a:lnTo>
                  <a:lnTo>
                    <a:pt x="9492429" y="570900"/>
                  </a:lnTo>
                  <a:lnTo>
                    <a:pt x="9503859" y="570900"/>
                  </a:lnTo>
                  <a:lnTo>
                    <a:pt x="9515289" y="570900"/>
                  </a:lnTo>
                  <a:lnTo>
                    <a:pt x="9526767" y="570900"/>
                  </a:lnTo>
                  <a:lnTo>
                    <a:pt x="9538197" y="570900"/>
                  </a:lnTo>
                  <a:lnTo>
                    <a:pt x="9549626" y="570900"/>
                  </a:lnTo>
                  <a:lnTo>
                    <a:pt x="9561057" y="570900"/>
                  </a:lnTo>
                  <a:lnTo>
                    <a:pt x="9572487" y="570900"/>
                  </a:lnTo>
                  <a:lnTo>
                    <a:pt x="9583965" y="570900"/>
                  </a:lnTo>
                  <a:lnTo>
                    <a:pt x="9595395" y="570900"/>
                  </a:lnTo>
                  <a:lnTo>
                    <a:pt x="9606824" y="570900"/>
                  </a:lnTo>
                  <a:lnTo>
                    <a:pt x="9618255" y="570900"/>
                  </a:lnTo>
                  <a:lnTo>
                    <a:pt x="9629684" y="570900"/>
                  </a:lnTo>
                  <a:lnTo>
                    <a:pt x="9641163" y="570900"/>
                  </a:lnTo>
                  <a:lnTo>
                    <a:pt x="9652592" y="570900"/>
                  </a:lnTo>
                  <a:lnTo>
                    <a:pt x="9664022" y="570900"/>
                  </a:lnTo>
                  <a:lnTo>
                    <a:pt x="9675452" y="570900"/>
                  </a:lnTo>
                  <a:lnTo>
                    <a:pt x="9686882" y="570900"/>
                  </a:lnTo>
                  <a:lnTo>
                    <a:pt x="9698360" y="570900"/>
                  </a:lnTo>
                  <a:lnTo>
                    <a:pt x="9709790" y="570900"/>
                  </a:lnTo>
                  <a:lnTo>
                    <a:pt x="9721219" y="570900"/>
                  </a:lnTo>
                  <a:lnTo>
                    <a:pt x="9732650" y="570900"/>
                  </a:lnTo>
                  <a:lnTo>
                    <a:pt x="9744080" y="570900"/>
                  </a:lnTo>
                  <a:lnTo>
                    <a:pt x="9755557" y="570900"/>
                  </a:lnTo>
                  <a:lnTo>
                    <a:pt x="9766988" y="570900"/>
                  </a:lnTo>
                  <a:lnTo>
                    <a:pt x="9778417" y="570900"/>
                  </a:lnTo>
                  <a:lnTo>
                    <a:pt x="9789848" y="570900"/>
                  </a:lnTo>
                  <a:lnTo>
                    <a:pt x="9801277" y="570900"/>
                  </a:lnTo>
                  <a:lnTo>
                    <a:pt x="9812755" y="570900"/>
                  </a:lnTo>
                  <a:lnTo>
                    <a:pt x="9824185" y="570900"/>
                  </a:lnTo>
                  <a:lnTo>
                    <a:pt x="9835615" y="570900"/>
                  </a:lnTo>
                  <a:lnTo>
                    <a:pt x="9847045" y="570900"/>
                  </a:lnTo>
                  <a:lnTo>
                    <a:pt x="9858475" y="570900"/>
                  </a:lnTo>
                  <a:lnTo>
                    <a:pt x="9869952" y="570900"/>
                  </a:lnTo>
                  <a:lnTo>
                    <a:pt x="9881383" y="570900"/>
                  </a:lnTo>
                  <a:lnTo>
                    <a:pt x="9892812" y="570900"/>
                  </a:lnTo>
                  <a:lnTo>
                    <a:pt x="9904243" y="570900"/>
                  </a:lnTo>
                  <a:lnTo>
                    <a:pt x="9915673" y="570900"/>
                  </a:lnTo>
                  <a:lnTo>
                    <a:pt x="9927102" y="570900"/>
                  </a:lnTo>
                  <a:lnTo>
                    <a:pt x="9938581" y="570900"/>
                  </a:lnTo>
                  <a:lnTo>
                    <a:pt x="9950010" y="570900"/>
                  </a:lnTo>
                  <a:lnTo>
                    <a:pt x="9961441" y="570900"/>
                  </a:lnTo>
                  <a:lnTo>
                    <a:pt x="9972870" y="570900"/>
                  </a:lnTo>
                  <a:lnTo>
                    <a:pt x="9984300" y="570900"/>
                  </a:lnTo>
                  <a:lnTo>
                    <a:pt x="9995778" y="570900"/>
                  </a:lnTo>
                  <a:lnTo>
                    <a:pt x="10007208" y="570900"/>
                  </a:lnTo>
                  <a:lnTo>
                    <a:pt x="10018638" y="570900"/>
                  </a:lnTo>
                  <a:lnTo>
                    <a:pt x="10030068" y="570900"/>
                  </a:lnTo>
                  <a:lnTo>
                    <a:pt x="10041498" y="570900"/>
                  </a:lnTo>
                  <a:lnTo>
                    <a:pt x="10052976" y="570900"/>
                  </a:lnTo>
                  <a:lnTo>
                    <a:pt x="10064405" y="570900"/>
                  </a:lnTo>
                  <a:lnTo>
                    <a:pt x="10075835" y="570900"/>
                  </a:lnTo>
                  <a:lnTo>
                    <a:pt x="10087266" y="570900"/>
                  </a:lnTo>
                  <a:lnTo>
                    <a:pt x="10098695" y="570900"/>
                  </a:lnTo>
                  <a:lnTo>
                    <a:pt x="10110174" y="570900"/>
                  </a:lnTo>
                  <a:lnTo>
                    <a:pt x="10121603" y="570900"/>
                  </a:lnTo>
                  <a:lnTo>
                    <a:pt x="10133033" y="570900"/>
                  </a:lnTo>
                  <a:lnTo>
                    <a:pt x="10144463" y="570900"/>
                  </a:lnTo>
                  <a:lnTo>
                    <a:pt x="10155893" y="570900"/>
                  </a:lnTo>
                  <a:lnTo>
                    <a:pt x="10167371" y="570900"/>
                  </a:lnTo>
                  <a:lnTo>
                    <a:pt x="10178801" y="570900"/>
                  </a:lnTo>
                  <a:lnTo>
                    <a:pt x="10190230" y="570900"/>
                  </a:lnTo>
                  <a:lnTo>
                    <a:pt x="10201661" y="570900"/>
                  </a:lnTo>
                  <a:lnTo>
                    <a:pt x="10213091" y="570900"/>
                  </a:lnTo>
                  <a:lnTo>
                    <a:pt x="10224569" y="570900"/>
                  </a:lnTo>
                  <a:lnTo>
                    <a:pt x="10235998" y="570900"/>
                  </a:lnTo>
                  <a:lnTo>
                    <a:pt x="10247428" y="570900"/>
                  </a:lnTo>
                  <a:lnTo>
                    <a:pt x="10258859" y="570900"/>
                  </a:lnTo>
                  <a:lnTo>
                    <a:pt x="10270288" y="570900"/>
                  </a:lnTo>
                  <a:lnTo>
                    <a:pt x="10281767" y="570900"/>
                  </a:lnTo>
                  <a:lnTo>
                    <a:pt x="10293196" y="570900"/>
                  </a:lnTo>
                  <a:lnTo>
                    <a:pt x="10304626" y="570900"/>
                  </a:lnTo>
                  <a:lnTo>
                    <a:pt x="10316056" y="570900"/>
                  </a:lnTo>
                  <a:lnTo>
                    <a:pt x="10327486" y="570900"/>
                  </a:lnTo>
                  <a:lnTo>
                    <a:pt x="10338963" y="570900"/>
                  </a:lnTo>
                  <a:lnTo>
                    <a:pt x="10350394" y="570900"/>
                  </a:lnTo>
                  <a:lnTo>
                    <a:pt x="10361823" y="570900"/>
                  </a:lnTo>
                  <a:lnTo>
                    <a:pt x="10373254" y="570900"/>
                  </a:lnTo>
                  <a:lnTo>
                    <a:pt x="10384684" y="570900"/>
                  </a:lnTo>
                  <a:lnTo>
                    <a:pt x="10396161" y="570900"/>
                  </a:lnTo>
                  <a:lnTo>
                    <a:pt x="10407591" y="570900"/>
                  </a:lnTo>
                  <a:lnTo>
                    <a:pt x="10419021" y="570900"/>
                  </a:lnTo>
                  <a:lnTo>
                    <a:pt x="10430452" y="570900"/>
                  </a:lnTo>
                  <a:lnTo>
                    <a:pt x="10441881" y="570900"/>
                  </a:lnTo>
                  <a:lnTo>
                    <a:pt x="10453358" y="570900"/>
                  </a:lnTo>
                  <a:lnTo>
                    <a:pt x="10464789" y="570900"/>
                  </a:lnTo>
                  <a:lnTo>
                    <a:pt x="10476219" y="570900"/>
                  </a:lnTo>
                  <a:lnTo>
                    <a:pt x="10487649" y="570900"/>
                  </a:lnTo>
                  <a:lnTo>
                    <a:pt x="10499079" y="570900"/>
                  </a:lnTo>
                  <a:lnTo>
                    <a:pt x="10510556" y="570900"/>
                  </a:lnTo>
                  <a:lnTo>
                    <a:pt x="10521987" y="570900"/>
                  </a:lnTo>
                  <a:lnTo>
                    <a:pt x="10533416" y="570900"/>
                  </a:lnTo>
                  <a:lnTo>
                    <a:pt x="10544847" y="570900"/>
                  </a:lnTo>
                  <a:lnTo>
                    <a:pt x="10556277" y="570900"/>
                  </a:lnTo>
                  <a:lnTo>
                    <a:pt x="10567754" y="570900"/>
                  </a:lnTo>
                  <a:lnTo>
                    <a:pt x="10579184" y="570900"/>
                  </a:lnTo>
                  <a:lnTo>
                    <a:pt x="10590614" y="570900"/>
                  </a:lnTo>
                  <a:lnTo>
                    <a:pt x="10602045" y="570900"/>
                  </a:lnTo>
                  <a:lnTo>
                    <a:pt x="10613474" y="570900"/>
                  </a:lnTo>
                  <a:lnTo>
                    <a:pt x="10624951" y="570900"/>
                  </a:lnTo>
                  <a:lnTo>
                    <a:pt x="10636382" y="570900"/>
                  </a:lnTo>
                  <a:lnTo>
                    <a:pt x="10647812" y="570900"/>
                  </a:lnTo>
                  <a:lnTo>
                    <a:pt x="10659241" y="570900"/>
                  </a:lnTo>
                  <a:lnTo>
                    <a:pt x="10670672" y="570900"/>
                  </a:lnTo>
                  <a:lnTo>
                    <a:pt x="10682149" y="570900"/>
                  </a:lnTo>
                  <a:lnTo>
                    <a:pt x="10693580" y="570900"/>
                  </a:lnTo>
                  <a:lnTo>
                    <a:pt x="10705009" y="570900"/>
                  </a:lnTo>
                  <a:lnTo>
                    <a:pt x="10716439" y="570900"/>
                  </a:lnTo>
                  <a:lnTo>
                    <a:pt x="10727870" y="570900"/>
                  </a:lnTo>
                  <a:lnTo>
                    <a:pt x="10739347" y="570900"/>
                  </a:lnTo>
                  <a:lnTo>
                    <a:pt x="10750778" y="570900"/>
                  </a:lnTo>
                  <a:lnTo>
                    <a:pt x="10762207" y="570900"/>
                  </a:lnTo>
                  <a:lnTo>
                    <a:pt x="10773637" y="570900"/>
                  </a:lnTo>
                  <a:lnTo>
                    <a:pt x="10785067" y="570900"/>
                  </a:lnTo>
                  <a:lnTo>
                    <a:pt x="10796544" y="570900"/>
                  </a:lnTo>
                  <a:lnTo>
                    <a:pt x="10807975" y="570900"/>
                  </a:lnTo>
                  <a:lnTo>
                    <a:pt x="10819405" y="570900"/>
                  </a:lnTo>
                  <a:lnTo>
                    <a:pt x="10830834" y="570900"/>
                  </a:lnTo>
                  <a:lnTo>
                    <a:pt x="10842265" y="570900"/>
                  </a:lnTo>
                  <a:lnTo>
                    <a:pt x="10853742" y="570900"/>
                  </a:lnTo>
                  <a:lnTo>
                    <a:pt x="10865173" y="570900"/>
                  </a:lnTo>
                  <a:lnTo>
                    <a:pt x="10876602" y="570900"/>
                  </a:lnTo>
                  <a:lnTo>
                    <a:pt x="10888032" y="570900"/>
                  </a:lnTo>
                  <a:lnTo>
                    <a:pt x="10899463" y="570900"/>
                  </a:lnTo>
                  <a:lnTo>
                    <a:pt x="10910892" y="570900"/>
                  </a:lnTo>
                  <a:lnTo>
                    <a:pt x="10922369" y="570900"/>
                  </a:lnTo>
                  <a:lnTo>
                    <a:pt x="10933800" y="570900"/>
                  </a:lnTo>
                  <a:lnTo>
                    <a:pt x="10945230" y="570900"/>
                  </a:lnTo>
                  <a:lnTo>
                    <a:pt x="10956660" y="570900"/>
                  </a:lnTo>
                  <a:lnTo>
                    <a:pt x="10968090" y="570900"/>
                  </a:lnTo>
                  <a:lnTo>
                    <a:pt x="10979567" y="570900"/>
                  </a:lnTo>
                  <a:lnTo>
                    <a:pt x="10990998" y="570900"/>
                  </a:lnTo>
                  <a:lnTo>
                    <a:pt x="11002427" y="570900"/>
                  </a:lnTo>
                  <a:lnTo>
                    <a:pt x="11013858" y="570900"/>
                  </a:lnTo>
                  <a:lnTo>
                    <a:pt x="11025287" y="570900"/>
                  </a:lnTo>
                  <a:lnTo>
                    <a:pt x="11036765" y="570900"/>
                  </a:lnTo>
                  <a:lnTo>
                    <a:pt x="11048195" y="570900"/>
                  </a:lnTo>
                  <a:lnTo>
                    <a:pt x="11059625" y="570900"/>
                  </a:lnTo>
                  <a:lnTo>
                    <a:pt x="11071056" y="570900"/>
                  </a:lnTo>
                  <a:lnTo>
                    <a:pt x="11082485" y="570900"/>
                  </a:lnTo>
                  <a:lnTo>
                    <a:pt x="11093962" y="570900"/>
                  </a:lnTo>
                  <a:lnTo>
                    <a:pt x="11105393" y="570900"/>
                  </a:lnTo>
                  <a:lnTo>
                    <a:pt x="11116823" y="570900"/>
                  </a:lnTo>
                  <a:lnTo>
                    <a:pt x="11128253" y="570900"/>
                  </a:lnTo>
                  <a:lnTo>
                    <a:pt x="11139683" y="570900"/>
                  </a:lnTo>
                  <a:lnTo>
                    <a:pt x="11151160" y="570900"/>
                  </a:lnTo>
                  <a:lnTo>
                    <a:pt x="11162591" y="570900"/>
                  </a:lnTo>
                  <a:lnTo>
                    <a:pt x="11174020" y="570900"/>
                  </a:lnTo>
                  <a:lnTo>
                    <a:pt x="11185451" y="570900"/>
                  </a:lnTo>
                  <a:lnTo>
                    <a:pt x="11196881" y="570900"/>
                  </a:lnTo>
                  <a:lnTo>
                    <a:pt x="11208358" y="570900"/>
                  </a:lnTo>
                  <a:lnTo>
                    <a:pt x="11218359" y="570900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BD874998-F393-4044-8742-BFDEE470D3C2}"/>
                </a:ext>
              </a:extLst>
            </p:cNvPr>
            <p:cNvSpPr/>
            <p:nvPr/>
          </p:nvSpPr>
          <p:spPr>
            <a:xfrm>
              <a:off x="851149" y="5510331"/>
              <a:ext cx="11218359" cy="590430"/>
            </a:xfrm>
            <a:custGeom>
              <a:avLst/>
              <a:gdLst>
                <a:gd name="connsiteX0" fmla="*/ 0 w 11218359"/>
                <a:gd name="connsiteY0" fmla="*/ 590431 h 590430"/>
                <a:gd name="connsiteX1" fmla="*/ 9149 w 11218359"/>
                <a:gd name="connsiteY1" fmla="*/ 590431 h 590430"/>
                <a:gd name="connsiteX2" fmla="*/ 20588 w 11218359"/>
                <a:gd name="connsiteY2" fmla="*/ 590431 h 590430"/>
                <a:gd name="connsiteX3" fmla="*/ 32028 w 11218359"/>
                <a:gd name="connsiteY3" fmla="*/ 590431 h 590430"/>
                <a:gd name="connsiteX4" fmla="*/ 43467 w 11218359"/>
                <a:gd name="connsiteY4" fmla="*/ 590431 h 590430"/>
                <a:gd name="connsiteX5" fmla="*/ 54907 w 11218359"/>
                <a:gd name="connsiteY5" fmla="*/ 590431 h 590430"/>
                <a:gd name="connsiteX6" fmla="*/ 66346 w 11218359"/>
                <a:gd name="connsiteY6" fmla="*/ 590431 h 590430"/>
                <a:gd name="connsiteX7" fmla="*/ 77786 w 11218359"/>
                <a:gd name="connsiteY7" fmla="*/ 590431 h 590430"/>
                <a:gd name="connsiteX8" fmla="*/ 89225 w 11218359"/>
                <a:gd name="connsiteY8" fmla="*/ 590431 h 590430"/>
                <a:gd name="connsiteX9" fmla="*/ 100665 w 11218359"/>
                <a:gd name="connsiteY9" fmla="*/ 590431 h 590430"/>
                <a:gd name="connsiteX10" fmla="*/ 112104 w 11218359"/>
                <a:gd name="connsiteY10" fmla="*/ 590431 h 590430"/>
                <a:gd name="connsiteX11" fmla="*/ 123544 w 11218359"/>
                <a:gd name="connsiteY11" fmla="*/ 590431 h 590430"/>
                <a:gd name="connsiteX12" fmla="*/ 134979 w 11218359"/>
                <a:gd name="connsiteY12" fmla="*/ 590431 h 590430"/>
                <a:gd name="connsiteX13" fmla="*/ 146423 w 11218359"/>
                <a:gd name="connsiteY13" fmla="*/ 590431 h 590430"/>
                <a:gd name="connsiteX14" fmla="*/ 157858 w 11218359"/>
                <a:gd name="connsiteY14" fmla="*/ 590431 h 590430"/>
                <a:gd name="connsiteX15" fmla="*/ 169297 w 11218359"/>
                <a:gd name="connsiteY15" fmla="*/ 590431 h 590430"/>
                <a:gd name="connsiteX16" fmla="*/ 180737 w 11218359"/>
                <a:gd name="connsiteY16" fmla="*/ 590431 h 590430"/>
                <a:gd name="connsiteX17" fmla="*/ 192176 w 11218359"/>
                <a:gd name="connsiteY17" fmla="*/ 590431 h 590430"/>
                <a:gd name="connsiteX18" fmla="*/ 203616 w 11218359"/>
                <a:gd name="connsiteY18" fmla="*/ 590431 h 590430"/>
                <a:gd name="connsiteX19" fmla="*/ 215055 w 11218359"/>
                <a:gd name="connsiteY19" fmla="*/ 590431 h 590430"/>
                <a:gd name="connsiteX20" fmla="*/ 226495 w 11218359"/>
                <a:gd name="connsiteY20" fmla="*/ 590431 h 590430"/>
                <a:gd name="connsiteX21" fmla="*/ 237935 w 11218359"/>
                <a:gd name="connsiteY21" fmla="*/ 590431 h 590430"/>
                <a:gd name="connsiteX22" fmla="*/ 249374 w 11218359"/>
                <a:gd name="connsiteY22" fmla="*/ 590431 h 590430"/>
                <a:gd name="connsiteX23" fmla="*/ 260814 w 11218359"/>
                <a:gd name="connsiteY23" fmla="*/ 590431 h 590430"/>
                <a:gd name="connsiteX24" fmla="*/ 272253 w 11218359"/>
                <a:gd name="connsiteY24" fmla="*/ 590431 h 590430"/>
                <a:gd name="connsiteX25" fmla="*/ 283693 w 11218359"/>
                <a:gd name="connsiteY25" fmla="*/ 590431 h 590430"/>
                <a:gd name="connsiteX26" fmla="*/ 295132 w 11218359"/>
                <a:gd name="connsiteY26" fmla="*/ 590431 h 590430"/>
                <a:gd name="connsiteX27" fmla="*/ 306572 w 11218359"/>
                <a:gd name="connsiteY27" fmla="*/ 590431 h 590430"/>
                <a:gd name="connsiteX28" fmla="*/ 318011 w 11218359"/>
                <a:gd name="connsiteY28" fmla="*/ 590431 h 590430"/>
                <a:gd name="connsiteX29" fmla="*/ 329451 w 11218359"/>
                <a:gd name="connsiteY29" fmla="*/ 590431 h 590430"/>
                <a:gd name="connsiteX30" fmla="*/ 340890 w 11218359"/>
                <a:gd name="connsiteY30" fmla="*/ 590431 h 590430"/>
                <a:gd name="connsiteX31" fmla="*/ 352330 w 11218359"/>
                <a:gd name="connsiteY31" fmla="*/ 590431 h 590430"/>
                <a:gd name="connsiteX32" fmla="*/ 363769 w 11218359"/>
                <a:gd name="connsiteY32" fmla="*/ 590431 h 590430"/>
                <a:gd name="connsiteX33" fmla="*/ 375209 w 11218359"/>
                <a:gd name="connsiteY33" fmla="*/ 590431 h 590430"/>
                <a:gd name="connsiteX34" fmla="*/ 386648 w 11218359"/>
                <a:gd name="connsiteY34" fmla="*/ 590431 h 590430"/>
                <a:gd name="connsiteX35" fmla="*/ 398088 w 11218359"/>
                <a:gd name="connsiteY35" fmla="*/ 590431 h 590430"/>
                <a:gd name="connsiteX36" fmla="*/ 409527 w 11218359"/>
                <a:gd name="connsiteY36" fmla="*/ 590431 h 590430"/>
                <a:gd name="connsiteX37" fmla="*/ 420967 w 11218359"/>
                <a:gd name="connsiteY37" fmla="*/ 590431 h 590430"/>
                <a:gd name="connsiteX38" fmla="*/ 432406 w 11218359"/>
                <a:gd name="connsiteY38" fmla="*/ 590431 h 590430"/>
                <a:gd name="connsiteX39" fmla="*/ 443846 w 11218359"/>
                <a:gd name="connsiteY39" fmla="*/ 590431 h 590430"/>
                <a:gd name="connsiteX40" fmla="*/ 455285 w 11218359"/>
                <a:gd name="connsiteY40" fmla="*/ 590431 h 590430"/>
                <a:gd name="connsiteX41" fmla="*/ 466725 w 11218359"/>
                <a:gd name="connsiteY41" fmla="*/ 590431 h 590430"/>
                <a:gd name="connsiteX42" fmla="*/ 478165 w 11218359"/>
                <a:gd name="connsiteY42" fmla="*/ 590431 h 590430"/>
                <a:gd name="connsiteX43" fmla="*/ 489604 w 11218359"/>
                <a:gd name="connsiteY43" fmla="*/ 590431 h 590430"/>
                <a:gd name="connsiteX44" fmla="*/ 501044 w 11218359"/>
                <a:gd name="connsiteY44" fmla="*/ 590431 h 590430"/>
                <a:gd name="connsiteX45" fmla="*/ 512483 w 11218359"/>
                <a:gd name="connsiteY45" fmla="*/ 590431 h 590430"/>
                <a:gd name="connsiteX46" fmla="*/ 523923 w 11218359"/>
                <a:gd name="connsiteY46" fmla="*/ 590431 h 590430"/>
                <a:gd name="connsiteX47" fmla="*/ 535362 w 11218359"/>
                <a:gd name="connsiteY47" fmla="*/ 590431 h 590430"/>
                <a:gd name="connsiteX48" fmla="*/ 546802 w 11218359"/>
                <a:gd name="connsiteY48" fmla="*/ 590431 h 590430"/>
                <a:gd name="connsiteX49" fmla="*/ 558241 w 11218359"/>
                <a:gd name="connsiteY49" fmla="*/ 590431 h 590430"/>
                <a:gd name="connsiteX50" fmla="*/ 569681 w 11218359"/>
                <a:gd name="connsiteY50" fmla="*/ 590431 h 590430"/>
                <a:gd name="connsiteX51" fmla="*/ 581120 w 11218359"/>
                <a:gd name="connsiteY51" fmla="*/ 590431 h 590430"/>
                <a:gd name="connsiteX52" fmla="*/ 592560 w 11218359"/>
                <a:gd name="connsiteY52" fmla="*/ 590431 h 590430"/>
                <a:gd name="connsiteX53" fmla="*/ 603999 w 11218359"/>
                <a:gd name="connsiteY53" fmla="*/ 590431 h 590430"/>
                <a:gd name="connsiteX54" fmla="*/ 615439 w 11218359"/>
                <a:gd name="connsiteY54" fmla="*/ 590431 h 590430"/>
                <a:gd name="connsiteX55" fmla="*/ 626878 w 11218359"/>
                <a:gd name="connsiteY55" fmla="*/ 590431 h 590430"/>
                <a:gd name="connsiteX56" fmla="*/ 638318 w 11218359"/>
                <a:gd name="connsiteY56" fmla="*/ 590431 h 590430"/>
                <a:gd name="connsiteX57" fmla="*/ 649757 w 11218359"/>
                <a:gd name="connsiteY57" fmla="*/ 590431 h 590430"/>
                <a:gd name="connsiteX58" fmla="*/ 661192 w 11218359"/>
                <a:gd name="connsiteY58" fmla="*/ 590431 h 590430"/>
                <a:gd name="connsiteX59" fmla="*/ 672632 w 11218359"/>
                <a:gd name="connsiteY59" fmla="*/ 590431 h 590430"/>
                <a:gd name="connsiteX60" fmla="*/ 684071 w 11218359"/>
                <a:gd name="connsiteY60" fmla="*/ 590431 h 590430"/>
                <a:gd name="connsiteX61" fmla="*/ 695511 w 11218359"/>
                <a:gd name="connsiteY61" fmla="*/ 590431 h 590430"/>
                <a:gd name="connsiteX62" fmla="*/ 706950 w 11218359"/>
                <a:gd name="connsiteY62" fmla="*/ 590431 h 590430"/>
                <a:gd name="connsiteX63" fmla="*/ 718390 w 11218359"/>
                <a:gd name="connsiteY63" fmla="*/ 590431 h 590430"/>
                <a:gd name="connsiteX64" fmla="*/ 729829 w 11218359"/>
                <a:gd name="connsiteY64" fmla="*/ 590431 h 590430"/>
                <a:gd name="connsiteX65" fmla="*/ 741269 w 11218359"/>
                <a:gd name="connsiteY65" fmla="*/ 590431 h 590430"/>
                <a:gd name="connsiteX66" fmla="*/ 752708 w 11218359"/>
                <a:gd name="connsiteY66" fmla="*/ 590431 h 590430"/>
                <a:gd name="connsiteX67" fmla="*/ 764148 w 11218359"/>
                <a:gd name="connsiteY67" fmla="*/ 590431 h 590430"/>
                <a:gd name="connsiteX68" fmla="*/ 775587 w 11218359"/>
                <a:gd name="connsiteY68" fmla="*/ 590431 h 590430"/>
                <a:gd name="connsiteX69" fmla="*/ 787027 w 11218359"/>
                <a:gd name="connsiteY69" fmla="*/ 590431 h 590430"/>
                <a:gd name="connsiteX70" fmla="*/ 798467 w 11218359"/>
                <a:gd name="connsiteY70" fmla="*/ 590431 h 590430"/>
                <a:gd name="connsiteX71" fmla="*/ 809906 w 11218359"/>
                <a:gd name="connsiteY71" fmla="*/ 590431 h 590430"/>
                <a:gd name="connsiteX72" fmla="*/ 821346 w 11218359"/>
                <a:gd name="connsiteY72" fmla="*/ 590431 h 590430"/>
                <a:gd name="connsiteX73" fmla="*/ 832785 w 11218359"/>
                <a:gd name="connsiteY73" fmla="*/ 590431 h 590430"/>
                <a:gd name="connsiteX74" fmla="*/ 844225 w 11218359"/>
                <a:gd name="connsiteY74" fmla="*/ 590431 h 590430"/>
                <a:gd name="connsiteX75" fmla="*/ 855664 w 11218359"/>
                <a:gd name="connsiteY75" fmla="*/ 590431 h 590430"/>
                <a:gd name="connsiteX76" fmla="*/ 867104 w 11218359"/>
                <a:gd name="connsiteY76" fmla="*/ 590431 h 590430"/>
                <a:gd name="connsiteX77" fmla="*/ 878543 w 11218359"/>
                <a:gd name="connsiteY77" fmla="*/ 590431 h 590430"/>
                <a:gd name="connsiteX78" fmla="*/ 889983 w 11218359"/>
                <a:gd name="connsiteY78" fmla="*/ 590431 h 590430"/>
                <a:gd name="connsiteX79" fmla="*/ 901422 w 11218359"/>
                <a:gd name="connsiteY79" fmla="*/ 590431 h 590430"/>
                <a:gd name="connsiteX80" fmla="*/ 912862 w 11218359"/>
                <a:gd name="connsiteY80" fmla="*/ 590431 h 590430"/>
                <a:gd name="connsiteX81" fmla="*/ 924301 w 11218359"/>
                <a:gd name="connsiteY81" fmla="*/ 590431 h 590430"/>
                <a:gd name="connsiteX82" fmla="*/ 935741 w 11218359"/>
                <a:gd name="connsiteY82" fmla="*/ 590431 h 590430"/>
                <a:gd name="connsiteX83" fmla="*/ 947180 w 11218359"/>
                <a:gd name="connsiteY83" fmla="*/ 590431 h 590430"/>
                <a:gd name="connsiteX84" fmla="*/ 958620 w 11218359"/>
                <a:gd name="connsiteY84" fmla="*/ 590431 h 590430"/>
                <a:gd name="connsiteX85" fmla="*/ 970059 w 11218359"/>
                <a:gd name="connsiteY85" fmla="*/ 590431 h 590430"/>
                <a:gd name="connsiteX86" fmla="*/ 981499 w 11218359"/>
                <a:gd name="connsiteY86" fmla="*/ 590431 h 590430"/>
                <a:gd name="connsiteX87" fmla="*/ 992938 w 11218359"/>
                <a:gd name="connsiteY87" fmla="*/ 590431 h 590430"/>
                <a:gd name="connsiteX88" fmla="*/ 1004378 w 11218359"/>
                <a:gd name="connsiteY88" fmla="*/ 590431 h 590430"/>
                <a:gd name="connsiteX89" fmla="*/ 1015818 w 11218359"/>
                <a:gd name="connsiteY89" fmla="*/ 590431 h 590430"/>
                <a:gd name="connsiteX90" fmla="*/ 1027257 w 11218359"/>
                <a:gd name="connsiteY90" fmla="*/ 590431 h 590430"/>
                <a:gd name="connsiteX91" fmla="*/ 1038697 w 11218359"/>
                <a:gd name="connsiteY91" fmla="*/ 590431 h 590430"/>
                <a:gd name="connsiteX92" fmla="*/ 1050136 w 11218359"/>
                <a:gd name="connsiteY92" fmla="*/ 590431 h 590430"/>
                <a:gd name="connsiteX93" fmla="*/ 1061576 w 11218359"/>
                <a:gd name="connsiteY93" fmla="*/ 590431 h 590430"/>
                <a:gd name="connsiteX94" fmla="*/ 1073015 w 11218359"/>
                <a:gd name="connsiteY94" fmla="*/ 590431 h 590430"/>
                <a:gd name="connsiteX95" fmla="*/ 1084455 w 11218359"/>
                <a:gd name="connsiteY95" fmla="*/ 590431 h 590430"/>
                <a:gd name="connsiteX96" fmla="*/ 1095894 w 11218359"/>
                <a:gd name="connsiteY96" fmla="*/ 590431 h 590430"/>
                <a:gd name="connsiteX97" fmla="*/ 1107334 w 11218359"/>
                <a:gd name="connsiteY97" fmla="*/ 590431 h 590430"/>
                <a:gd name="connsiteX98" fmla="*/ 1118773 w 11218359"/>
                <a:gd name="connsiteY98" fmla="*/ 590431 h 590430"/>
                <a:gd name="connsiteX99" fmla="*/ 1130213 w 11218359"/>
                <a:gd name="connsiteY99" fmla="*/ 590431 h 590430"/>
                <a:gd name="connsiteX100" fmla="*/ 1141652 w 11218359"/>
                <a:gd name="connsiteY100" fmla="*/ 590431 h 590430"/>
                <a:gd name="connsiteX101" fmla="*/ 1153092 w 11218359"/>
                <a:gd name="connsiteY101" fmla="*/ 590431 h 590430"/>
                <a:gd name="connsiteX102" fmla="*/ 1164531 w 11218359"/>
                <a:gd name="connsiteY102" fmla="*/ 590431 h 590430"/>
                <a:gd name="connsiteX103" fmla="*/ 1175971 w 11218359"/>
                <a:gd name="connsiteY103" fmla="*/ 590431 h 590430"/>
                <a:gd name="connsiteX104" fmla="*/ 1187406 w 11218359"/>
                <a:gd name="connsiteY104" fmla="*/ 590431 h 590430"/>
                <a:gd name="connsiteX105" fmla="*/ 1198845 w 11218359"/>
                <a:gd name="connsiteY105" fmla="*/ 590431 h 590430"/>
                <a:gd name="connsiteX106" fmla="*/ 1210285 w 11218359"/>
                <a:gd name="connsiteY106" fmla="*/ 590431 h 590430"/>
                <a:gd name="connsiteX107" fmla="*/ 1221724 w 11218359"/>
                <a:gd name="connsiteY107" fmla="*/ 590431 h 590430"/>
                <a:gd name="connsiteX108" fmla="*/ 1233164 w 11218359"/>
                <a:gd name="connsiteY108" fmla="*/ 590431 h 590430"/>
                <a:gd name="connsiteX109" fmla="*/ 1244603 w 11218359"/>
                <a:gd name="connsiteY109" fmla="*/ 590431 h 590430"/>
                <a:gd name="connsiteX110" fmla="*/ 1256043 w 11218359"/>
                <a:gd name="connsiteY110" fmla="*/ 590431 h 590430"/>
                <a:gd name="connsiteX111" fmla="*/ 1267482 w 11218359"/>
                <a:gd name="connsiteY111" fmla="*/ 590431 h 590430"/>
                <a:gd name="connsiteX112" fmla="*/ 1278922 w 11218359"/>
                <a:gd name="connsiteY112" fmla="*/ 590431 h 590430"/>
                <a:gd name="connsiteX113" fmla="*/ 1290361 w 11218359"/>
                <a:gd name="connsiteY113" fmla="*/ 590431 h 590430"/>
                <a:gd name="connsiteX114" fmla="*/ 1301801 w 11218359"/>
                <a:gd name="connsiteY114" fmla="*/ 590431 h 590430"/>
                <a:gd name="connsiteX115" fmla="*/ 1313240 w 11218359"/>
                <a:gd name="connsiteY115" fmla="*/ 590431 h 590430"/>
                <a:gd name="connsiteX116" fmla="*/ 1324680 w 11218359"/>
                <a:gd name="connsiteY116" fmla="*/ 590431 h 590430"/>
                <a:gd name="connsiteX117" fmla="*/ 1336120 w 11218359"/>
                <a:gd name="connsiteY117" fmla="*/ 590431 h 590430"/>
                <a:gd name="connsiteX118" fmla="*/ 1347559 w 11218359"/>
                <a:gd name="connsiteY118" fmla="*/ 590431 h 590430"/>
                <a:gd name="connsiteX119" fmla="*/ 1358999 w 11218359"/>
                <a:gd name="connsiteY119" fmla="*/ 590431 h 590430"/>
                <a:gd name="connsiteX120" fmla="*/ 1370438 w 11218359"/>
                <a:gd name="connsiteY120" fmla="*/ 590431 h 590430"/>
                <a:gd name="connsiteX121" fmla="*/ 1381878 w 11218359"/>
                <a:gd name="connsiteY121" fmla="*/ 590431 h 590430"/>
                <a:gd name="connsiteX122" fmla="*/ 1393317 w 11218359"/>
                <a:gd name="connsiteY122" fmla="*/ 0 h 590430"/>
                <a:gd name="connsiteX123" fmla="*/ 1404757 w 11218359"/>
                <a:gd name="connsiteY123" fmla="*/ 49578 h 590430"/>
                <a:gd name="connsiteX124" fmla="*/ 1416196 w 11218359"/>
                <a:gd name="connsiteY124" fmla="*/ 60098 h 590430"/>
                <a:gd name="connsiteX125" fmla="*/ 1427636 w 11218359"/>
                <a:gd name="connsiteY125" fmla="*/ 57093 h 590430"/>
                <a:gd name="connsiteX126" fmla="*/ 1439075 w 11218359"/>
                <a:gd name="connsiteY126" fmla="*/ 190800 h 590430"/>
                <a:gd name="connsiteX127" fmla="*/ 1450515 w 11218359"/>
                <a:gd name="connsiteY127" fmla="*/ 488271 h 590430"/>
                <a:gd name="connsiteX128" fmla="*/ 1461954 w 11218359"/>
                <a:gd name="connsiteY128" fmla="*/ 590431 h 590430"/>
                <a:gd name="connsiteX129" fmla="*/ 1473394 w 11218359"/>
                <a:gd name="connsiteY129" fmla="*/ 590431 h 590430"/>
                <a:gd name="connsiteX130" fmla="*/ 1484833 w 11218359"/>
                <a:gd name="connsiteY130" fmla="*/ 590431 h 590430"/>
                <a:gd name="connsiteX131" fmla="*/ 1496273 w 11218359"/>
                <a:gd name="connsiteY131" fmla="*/ 590431 h 590430"/>
                <a:gd name="connsiteX132" fmla="*/ 1507712 w 11218359"/>
                <a:gd name="connsiteY132" fmla="*/ 590431 h 590430"/>
                <a:gd name="connsiteX133" fmla="*/ 1519152 w 11218359"/>
                <a:gd name="connsiteY133" fmla="*/ 590431 h 590430"/>
                <a:gd name="connsiteX134" fmla="*/ 1530591 w 11218359"/>
                <a:gd name="connsiteY134" fmla="*/ 590431 h 590430"/>
                <a:gd name="connsiteX135" fmla="*/ 1542031 w 11218359"/>
                <a:gd name="connsiteY135" fmla="*/ 590431 h 590430"/>
                <a:gd name="connsiteX136" fmla="*/ 1553471 w 11218359"/>
                <a:gd name="connsiteY136" fmla="*/ 590431 h 590430"/>
                <a:gd name="connsiteX137" fmla="*/ 1564910 w 11218359"/>
                <a:gd name="connsiteY137" fmla="*/ 590431 h 590430"/>
                <a:gd name="connsiteX138" fmla="*/ 1576349 w 11218359"/>
                <a:gd name="connsiteY138" fmla="*/ 590431 h 590430"/>
                <a:gd name="connsiteX139" fmla="*/ 1587789 w 11218359"/>
                <a:gd name="connsiteY139" fmla="*/ 590431 h 590430"/>
                <a:gd name="connsiteX140" fmla="*/ 1599229 w 11218359"/>
                <a:gd name="connsiteY140" fmla="*/ 590431 h 590430"/>
                <a:gd name="connsiteX141" fmla="*/ 1610668 w 11218359"/>
                <a:gd name="connsiteY141" fmla="*/ 590431 h 590430"/>
                <a:gd name="connsiteX142" fmla="*/ 1622107 w 11218359"/>
                <a:gd name="connsiteY142" fmla="*/ 590431 h 590430"/>
                <a:gd name="connsiteX143" fmla="*/ 1633547 w 11218359"/>
                <a:gd name="connsiteY143" fmla="*/ 590431 h 590430"/>
                <a:gd name="connsiteX144" fmla="*/ 1644987 w 11218359"/>
                <a:gd name="connsiteY144" fmla="*/ 590431 h 590430"/>
                <a:gd name="connsiteX145" fmla="*/ 1656426 w 11218359"/>
                <a:gd name="connsiteY145" fmla="*/ 590431 h 590430"/>
                <a:gd name="connsiteX146" fmla="*/ 1667866 w 11218359"/>
                <a:gd name="connsiteY146" fmla="*/ 590431 h 590430"/>
                <a:gd name="connsiteX147" fmla="*/ 1679305 w 11218359"/>
                <a:gd name="connsiteY147" fmla="*/ 590431 h 590430"/>
                <a:gd name="connsiteX148" fmla="*/ 1690745 w 11218359"/>
                <a:gd name="connsiteY148" fmla="*/ 590431 h 590430"/>
                <a:gd name="connsiteX149" fmla="*/ 1702184 w 11218359"/>
                <a:gd name="connsiteY149" fmla="*/ 590431 h 590430"/>
                <a:gd name="connsiteX150" fmla="*/ 1713619 w 11218359"/>
                <a:gd name="connsiteY150" fmla="*/ 590431 h 590430"/>
                <a:gd name="connsiteX151" fmla="*/ 1725063 w 11218359"/>
                <a:gd name="connsiteY151" fmla="*/ 590431 h 590430"/>
                <a:gd name="connsiteX152" fmla="*/ 1736498 w 11218359"/>
                <a:gd name="connsiteY152" fmla="*/ 590431 h 590430"/>
                <a:gd name="connsiteX153" fmla="*/ 1747938 w 11218359"/>
                <a:gd name="connsiteY153" fmla="*/ 590431 h 590430"/>
                <a:gd name="connsiteX154" fmla="*/ 1759377 w 11218359"/>
                <a:gd name="connsiteY154" fmla="*/ 590431 h 590430"/>
                <a:gd name="connsiteX155" fmla="*/ 1770817 w 11218359"/>
                <a:gd name="connsiteY155" fmla="*/ 590431 h 590430"/>
                <a:gd name="connsiteX156" fmla="*/ 1782256 w 11218359"/>
                <a:gd name="connsiteY156" fmla="*/ 590431 h 590430"/>
                <a:gd name="connsiteX157" fmla="*/ 1793696 w 11218359"/>
                <a:gd name="connsiteY157" fmla="*/ 590431 h 590430"/>
                <a:gd name="connsiteX158" fmla="*/ 1805135 w 11218359"/>
                <a:gd name="connsiteY158" fmla="*/ 590431 h 590430"/>
                <a:gd name="connsiteX159" fmla="*/ 1816575 w 11218359"/>
                <a:gd name="connsiteY159" fmla="*/ 590431 h 590430"/>
                <a:gd name="connsiteX160" fmla="*/ 1828014 w 11218359"/>
                <a:gd name="connsiteY160" fmla="*/ 590431 h 590430"/>
                <a:gd name="connsiteX161" fmla="*/ 1839454 w 11218359"/>
                <a:gd name="connsiteY161" fmla="*/ 590431 h 590430"/>
                <a:gd name="connsiteX162" fmla="*/ 1850893 w 11218359"/>
                <a:gd name="connsiteY162" fmla="*/ 590431 h 590430"/>
                <a:gd name="connsiteX163" fmla="*/ 1862333 w 11218359"/>
                <a:gd name="connsiteY163" fmla="*/ 590431 h 590430"/>
                <a:gd name="connsiteX164" fmla="*/ 1873772 w 11218359"/>
                <a:gd name="connsiteY164" fmla="*/ 590431 h 590430"/>
                <a:gd name="connsiteX165" fmla="*/ 1885212 w 11218359"/>
                <a:gd name="connsiteY165" fmla="*/ 590431 h 590430"/>
                <a:gd name="connsiteX166" fmla="*/ 1896651 w 11218359"/>
                <a:gd name="connsiteY166" fmla="*/ 590431 h 590430"/>
                <a:gd name="connsiteX167" fmla="*/ 1908091 w 11218359"/>
                <a:gd name="connsiteY167" fmla="*/ 590431 h 590430"/>
                <a:gd name="connsiteX168" fmla="*/ 1919531 w 11218359"/>
                <a:gd name="connsiteY168" fmla="*/ 590431 h 590430"/>
                <a:gd name="connsiteX169" fmla="*/ 1930970 w 11218359"/>
                <a:gd name="connsiteY169" fmla="*/ 590431 h 590430"/>
                <a:gd name="connsiteX170" fmla="*/ 1942409 w 11218359"/>
                <a:gd name="connsiteY170" fmla="*/ 590431 h 590430"/>
                <a:gd name="connsiteX171" fmla="*/ 1953849 w 11218359"/>
                <a:gd name="connsiteY171" fmla="*/ 590431 h 590430"/>
                <a:gd name="connsiteX172" fmla="*/ 1965289 w 11218359"/>
                <a:gd name="connsiteY172" fmla="*/ 590431 h 590430"/>
                <a:gd name="connsiteX173" fmla="*/ 1976728 w 11218359"/>
                <a:gd name="connsiteY173" fmla="*/ 590431 h 590430"/>
                <a:gd name="connsiteX174" fmla="*/ 1988168 w 11218359"/>
                <a:gd name="connsiteY174" fmla="*/ 590431 h 590430"/>
                <a:gd name="connsiteX175" fmla="*/ 1999607 w 11218359"/>
                <a:gd name="connsiteY175" fmla="*/ 590431 h 590430"/>
                <a:gd name="connsiteX176" fmla="*/ 2011047 w 11218359"/>
                <a:gd name="connsiteY176" fmla="*/ 590431 h 590430"/>
                <a:gd name="connsiteX177" fmla="*/ 2022486 w 11218359"/>
                <a:gd name="connsiteY177" fmla="*/ 590431 h 590430"/>
                <a:gd name="connsiteX178" fmla="*/ 2033926 w 11218359"/>
                <a:gd name="connsiteY178" fmla="*/ 590431 h 590430"/>
                <a:gd name="connsiteX179" fmla="*/ 2045365 w 11218359"/>
                <a:gd name="connsiteY179" fmla="*/ 590431 h 590430"/>
                <a:gd name="connsiteX180" fmla="*/ 2056805 w 11218359"/>
                <a:gd name="connsiteY180" fmla="*/ 590431 h 590430"/>
                <a:gd name="connsiteX181" fmla="*/ 2068244 w 11218359"/>
                <a:gd name="connsiteY181" fmla="*/ 590431 h 590430"/>
                <a:gd name="connsiteX182" fmla="*/ 2079684 w 11218359"/>
                <a:gd name="connsiteY182" fmla="*/ 590431 h 590430"/>
                <a:gd name="connsiteX183" fmla="*/ 2091123 w 11218359"/>
                <a:gd name="connsiteY183" fmla="*/ 590431 h 590430"/>
                <a:gd name="connsiteX184" fmla="*/ 2102563 w 11218359"/>
                <a:gd name="connsiteY184" fmla="*/ 590431 h 590430"/>
                <a:gd name="connsiteX185" fmla="*/ 2114002 w 11218359"/>
                <a:gd name="connsiteY185" fmla="*/ 590431 h 590430"/>
                <a:gd name="connsiteX186" fmla="*/ 2125442 w 11218359"/>
                <a:gd name="connsiteY186" fmla="*/ 590431 h 590430"/>
                <a:gd name="connsiteX187" fmla="*/ 2136882 w 11218359"/>
                <a:gd name="connsiteY187" fmla="*/ 590431 h 590430"/>
                <a:gd name="connsiteX188" fmla="*/ 2148321 w 11218359"/>
                <a:gd name="connsiteY188" fmla="*/ 590431 h 590430"/>
                <a:gd name="connsiteX189" fmla="*/ 2159760 w 11218359"/>
                <a:gd name="connsiteY189" fmla="*/ 590431 h 590430"/>
                <a:gd name="connsiteX190" fmla="*/ 2171200 w 11218359"/>
                <a:gd name="connsiteY190" fmla="*/ 590431 h 590430"/>
                <a:gd name="connsiteX191" fmla="*/ 2182640 w 11218359"/>
                <a:gd name="connsiteY191" fmla="*/ 590431 h 590430"/>
                <a:gd name="connsiteX192" fmla="*/ 2194079 w 11218359"/>
                <a:gd name="connsiteY192" fmla="*/ 590431 h 590430"/>
                <a:gd name="connsiteX193" fmla="*/ 2205519 w 11218359"/>
                <a:gd name="connsiteY193" fmla="*/ 590431 h 590430"/>
                <a:gd name="connsiteX194" fmla="*/ 2216958 w 11218359"/>
                <a:gd name="connsiteY194" fmla="*/ 590431 h 590430"/>
                <a:gd name="connsiteX195" fmla="*/ 2228393 w 11218359"/>
                <a:gd name="connsiteY195" fmla="*/ 590431 h 590430"/>
                <a:gd name="connsiteX196" fmla="*/ 2239837 w 11218359"/>
                <a:gd name="connsiteY196" fmla="*/ 590431 h 590430"/>
                <a:gd name="connsiteX197" fmla="*/ 2251272 w 11218359"/>
                <a:gd name="connsiteY197" fmla="*/ 590431 h 590430"/>
                <a:gd name="connsiteX198" fmla="*/ 2262716 w 11218359"/>
                <a:gd name="connsiteY198" fmla="*/ 590431 h 590430"/>
                <a:gd name="connsiteX199" fmla="*/ 2274151 w 11218359"/>
                <a:gd name="connsiteY199" fmla="*/ 590431 h 590430"/>
                <a:gd name="connsiteX200" fmla="*/ 2285591 w 11218359"/>
                <a:gd name="connsiteY200" fmla="*/ 590431 h 590430"/>
                <a:gd name="connsiteX201" fmla="*/ 2297030 w 11218359"/>
                <a:gd name="connsiteY201" fmla="*/ 590431 h 590430"/>
                <a:gd name="connsiteX202" fmla="*/ 2308470 w 11218359"/>
                <a:gd name="connsiteY202" fmla="*/ 590431 h 590430"/>
                <a:gd name="connsiteX203" fmla="*/ 2319909 w 11218359"/>
                <a:gd name="connsiteY203" fmla="*/ 590431 h 590430"/>
                <a:gd name="connsiteX204" fmla="*/ 2331349 w 11218359"/>
                <a:gd name="connsiteY204" fmla="*/ 590431 h 590430"/>
                <a:gd name="connsiteX205" fmla="*/ 2342788 w 11218359"/>
                <a:gd name="connsiteY205" fmla="*/ 590431 h 590430"/>
                <a:gd name="connsiteX206" fmla="*/ 2354228 w 11218359"/>
                <a:gd name="connsiteY206" fmla="*/ 590431 h 590430"/>
                <a:gd name="connsiteX207" fmla="*/ 2365667 w 11218359"/>
                <a:gd name="connsiteY207" fmla="*/ 590431 h 590430"/>
                <a:gd name="connsiteX208" fmla="*/ 2377107 w 11218359"/>
                <a:gd name="connsiteY208" fmla="*/ 590431 h 590430"/>
                <a:gd name="connsiteX209" fmla="*/ 2388546 w 11218359"/>
                <a:gd name="connsiteY209" fmla="*/ 590431 h 590430"/>
                <a:gd name="connsiteX210" fmla="*/ 2399986 w 11218359"/>
                <a:gd name="connsiteY210" fmla="*/ 590431 h 590430"/>
                <a:gd name="connsiteX211" fmla="*/ 2411425 w 11218359"/>
                <a:gd name="connsiteY211" fmla="*/ 590431 h 590430"/>
                <a:gd name="connsiteX212" fmla="*/ 2422865 w 11218359"/>
                <a:gd name="connsiteY212" fmla="*/ 590431 h 590430"/>
                <a:gd name="connsiteX213" fmla="*/ 2434304 w 11218359"/>
                <a:gd name="connsiteY213" fmla="*/ 590431 h 590430"/>
                <a:gd name="connsiteX214" fmla="*/ 2445744 w 11218359"/>
                <a:gd name="connsiteY214" fmla="*/ 590431 h 590430"/>
                <a:gd name="connsiteX215" fmla="*/ 2457184 w 11218359"/>
                <a:gd name="connsiteY215" fmla="*/ 590431 h 590430"/>
                <a:gd name="connsiteX216" fmla="*/ 2468623 w 11218359"/>
                <a:gd name="connsiteY216" fmla="*/ 590431 h 590430"/>
                <a:gd name="connsiteX217" fmla="*/ 2480062 w 11218359"/>
                <a:gd name="connsiteY217" fmla="*/ 590431 h 590430"/>
                <a:gd name="connsiteX218" fmla="*/ 2491502 w 11218359"/>
                <a:gd name="connsiteY218" fmla="*/ 590431 h 590430"/>
                <a:gd name="connsiteX219" fmla="*/ 2502942 w 11218359"/>
                <a:gd name="connsiteY219" fmla="*/ 590431 h 590430"/>
                <a:gd name="connsiteX220" fmla="*/ 2514381 w 11218359"/>
                <a:gd name="connsiteY220" fmla="*/ 590431 h 590430"/>
                <a:gd name="connsiteX221" fmla="*/ 2525821 w 11218359"/>
                <a:gd name="connsiteY221" fmla="*/ 590431 h 590430"/>
                <a:gd name="connsiteX222" fmla="*/ 2537260 w 11218359"/>
                <a:gd name="connsiteY222" fmla="*/ 590431 h 590430"/>
                <a:gd name="connsiteX223" fmla="*/ 2548700 w 11218359"/>
                <a:gd name="connsiteY223" fmla="*/ 590431 h 590430"/>
                <a:gd name="connsiteX224" fmla="*/ 2560139 w 11218359"/>
                <a:gd name="connsiteY224" fmla="*/ 590431 h 590430"/>
                <a:gd name="connsiteX225" fmla="*/ 2571579 w 11218359"/>
                <a:gd name="connsiteY225" fmla="*/ 590431 h 590430"/>
                <a:gd name="connsiteX226" fmla="*/ 2583018 w 11218359"/>
                <a:gd name="connsiteY226" fmla="*/ 590431 h 590430"/>
                <a:gd name="connsiteX227" fmla="*/ 2594458 w 11218359"/>
                <a:gd name="connsiteY227" fmla="*/ 590431 h 590430"/>
                <a:gd name="connsiteX228" fmla="*/ 2605897 w 11218359"/>
                <a:gd name="connsiteY228" fmla="*/ 590431 h 590430"/>
                <a:gd name="connsiteX229" fmla="*/ 2617337 w 11218359"/>
                <a:gd name="connsiteY229" fmla="*/ 590431 h 590430"/>
                <a:gd name="connsiteX230" fmla="*/ 2628776 w 11218359"/>
                <a:gd name="connsiteY230" fmla="*/ 590431 h 590430"/>
                <a:gd name="connsiteX231" fmla="*/ 2640216 w 11218359"/>
                <a:gd name="connsiteY231" fmla="*/ 590431 h 590430"/>
                <a:gd name="connsiteX232" fmla="*/ 2651655 w 11218359"/>
                <a:gd name="connsiteY232" fmla="*/ 590431 h 590430"/>
                <a:gd name="connsiteX233" fmla="*/ 2663095 w 11218359"/>
                <a:gd name="connsiteY233" fmla="*/ 590431 h 590430"/>
                <a:gd name="connsiteX234" fmla="*/ 2674535 w 11218359"/>
                <a:gd name="connsiteY234" fmla="*/ 590431 h 590430"/>
                <a:gd name="connsiteX235" fmla="*/ 2685974 w 11218359"/>
                <a:gd name="connsiteY235" fmla="*/ 590431 h 590430"/>
                <a:gd name="connsiteX236" fmla="*/ 2697413 w 11218359"/>
                <a:gd name="connsiteY236" fmla="*/ 590431 h 590430"/>
                <a:gd name="connsiteX237" fmla="*/ 2708853 w 11218359"/>
                <a:gd name="connsiteY237" fmla="*/ 590431 h 590430"/>
                <a:gd name="connsiteX238" fmla="*/ 2720293 w 11218359"/>
                <a:gd name="connsiteY238" fmla="*/ 590431 h 590430"/>
                <a:gd name="connsiteX239" fmla="*/ 2731727 w 11218359"/>
                <a:gd name="connsiteY239" fmla="*/ 590431 h 590430"/>
                <a:gd name="connsiteX240" fmla="*/ 2743172 w 11218359"/>
                <a:gd name="connsiteY240" fmla="*/ 590431 h 590430"/>
                <a:gd name="connsiteX241" fmla="*/ 2754611 w 11218359"/>
                <a:gd name="connsiteY241" fmla="*/ 590431 h 590430"/>
                <a:gd name="connsiteX242" fmla="*/ 2766046 w 11218359"/>
                <a:gd name="connsiteY242" fmla="*/ 590431 h 590430"/>
                <a:gd name="connsiteX243" fmla="*/ 2777490 w 11218359"/>
                <a:gd name="connsiteY243" fmla="*/ 590431 h 590430"/>
                <a:gd name="connsiteX244" fmla="*/ 2788925 w 11218359"/>
                <a:gd name="connsiteY244" fmla="*/ 590431 h 590430"/>
                <a:gd name="connsiteX245" fmla="*/ 2800364 w 11218359"/>
                <a:gd name="connsiteY245" fmla="*/ 590431 h 590430"/>
                <a:gd name="connsiteX246" fmla="*/ 2811804 w 11218359"/>
                <a:gd name="connsiteY246" fmla="*/ 590431 h 590430"/>
                <a:gd name="connsiteX247" fmla="*/ 2823243 w 11218359"/>
                <a:gd name="connsiteY247" fmla="*/ 590431 h 590430"/>
                <a:gd name="connsiteX248" fmla="*/ 2834683 w 11218359"/>
                <a:gd name="connsiteY248" fmla="*/ 590431 h 590430"/>
                <a:gd name="connsiteX249" fmla="*/ 2846123 w 11218359"/>
                <a:gd name="connsiteY249" fmla="*/ 590431 h 590430"/>
                <a:gd name="connsiteX250" fmla="*/ 2857562 w 11218359"/>
                <a:gd name="connsiteY250" fmla="*/ 590431 h 590430"/>
                <a:gd name="connsiteX251" fmla="*/ 2869001 w 11218359"/>
                <a:gd name="connsiteY251" fmla="*/ 590431 h 590430"/>
                <a:gd name="connsiteX252" fmla="*/ 2880441 w 11218359"/>
                <a:gd name="connsiteY252" fmla="*/ 590431 h 590430"/>
                <a:gd name="connsiteX253" fmla="*/ 2891881 w 11218359"/>
                <a:gd name="connsiteY253" fmla="*/ 590431 h 590430"/>
                <a:gd name="connsiteX254" fmla="*/ 2903320 w 11218359"/>
                <a:gd name="connsiteY254" fmla="*/ 590431 h 590430"/>
                <a:gd name="connsiteX255" fmla="*/ 2914760 w 11218359"/>
                <a:gd name="connsiteY255" fmla="*/ 590431 h 590430"/>
                <a:gd name="connsiteX256" fmla="*/ 2926199 w 11218359"/>
                <a:gd name="connsiteY256" fmla="*/ 590431 h 590430"/>
                <a:gd name="connsiteX257" fmla="*/ 2937639 w 11218359"/>
                <a:gd name="connsiteY257" fmla="*/ 590431 h 590430"/>
                <a:gd name="connsiteX258" fmla="*/ 2949078 w 11218359"/>
                <a:gd name="connsiteY258" fmla="*/ 590431 h 590430"/>
                <a:gd name="connsiteX259" fmla="*/ 2960518 w 11218359"/>
                <a:gd name="connsiteY259" fmla="*/ 590431 h 590430"/>
                <a:gd name="connsiteX260" fmla="*/ 2971957 w 11218359"/>
                <a:gd name="connsiteY260" fmla="*/ 590431 h 590430"/>
                <a:gd name="connsiteX261" fmla="*/ 2983397 w 11218359"/>
                <a:gd name="connsiteY261" fmla="*/ 590431 h 590430"/>
                <a:gd name="connsiteX262" fmla="*/ 2994837 w 11218359"/>
                <a:gd name="connsiteY262" fmla="*/ 590431 h 590430"/>
                <a:gd name="connsiteX263" fmla="*/ 3006276 w 11218359"/>
                <a:gd name="connsiteY263" fmla="*/ 590431 h 590430"/>
                <a:gd name="connsiteX264" fmla="*/ 3017715 w 11218359"/>
                <a:gd name="connsiteY264" fmla="*/ 590431 h 590430"/>
                <a:gd name="connsiteX265" fmla="*/ 3029155 w 11218359"/>
                <a:gd name="connsiteY265" fmla="*/ 590431 h 590430"/>
                <a:gd name="connsiteX266" fmla="*/ 3040594 w 11218359"/>
                <a:gd name="connsiteY266" fmla="*/ 590431 h 590430"/>
                <a:gd name="connsiteX267" fmla="*/ 3052034 w 11218359"/>
                <a:gd name="connsiteY267" fmla="*/ 590431 h 590430"/>
                <a:gd name="connsiteX268" fmla="*/ 3063474 w 11218359"/>
                <a:gd name="connsiteY268" fmla="*/ 590431 h 590430"/>
                <a:gd name="connsiteX269" fmla="*/ 3074913 w 11218359"/>
                <a:gd name="connsiteY269" fmla="*/ 590431 h 590430"/>
                <a:gd name="connsiteX270" fmla="*/ 3086352 w 11218359"/>
                <a:gd name="connsiteY270" fmla="*/ 590431 h 590430"/>
                <a:gd name="connsiteX271" fmla="*/ 3097792 w 11218359"/>
                <a:gd name="connsiteY271" fmla="*/ 590431 h 590430"/>
                <a:gd name="connsiteX272" fmla="*/ 3109232 w 11218359"/>
                <a:gd name="connsiteY272" fmla="*/ 590431 h 590430"/>
                <a:gd name="connsiteX273" fmla="*/ 3120671 w 11218359"/>
                <a:gd name="connsiteY273" fmla="*/ 590431 h 590430"/>
                <a:gd name="connsiteX274" fmla="*/ 3132111 w 11218359"/>
                <a:gd name="connsiteY274" fmla="*/ 590431 h 590430"/>
                <a:gd name="connsiteX275" fmla="*/ 3143550 w 11218359"/>
                <a:gd name="connsiteY275" fmla="*/ 590431 h 590430"/>
                <a:gd name="connsiteX276" fmla="*/ 3154990 w 11218359"/>
                <a:gd name="connsiteY276" fmla="*/ 590431 h 590430"/>
                <a:gd name="connsiteX277" fmla="*/ 3166429 w 11218359"/>
                <a:gd name="connsiteY277" fmla="*/ 590431 h 590430"/>
                <a:gd name="connsiteX278" fmla="*/ 3177869 w 11218359"/>
                <a:gd name="connsiteY278" fmla="*/ 590431 h 590430"/>
                <a:gd name="connsiteX279" fmla="*/ 3189308 w 11218359"/>
                <a:gd name="connsiteY279" fmla="*/ 590431 h 590430"/>
                <a:gd name="connsiteX280" fmla="*/ 3200748 w 11218359"/>
                <a:gd name="connsiteY280" fmla="*/ 590431 h 590430"/>
                <a:gd name="connsiteX281" fmla="*/ 3212187 w 11218359"/>
                <a:gd name="connsiteY281" fmla="*/ 590431 h 590430"/>
                <a:gd name="connsiteX282" fmla="*/ 3223627 w 11218359"/>
                <a:gd name="connsiteY282" fmla="*/ 590431 h 590430"/>
                <a:gd name="connsiteX283" fmla="*/ 3235066 w 11218359"/>
                <a:gd name="connsiteY283" fmla="*/ 590431 h 590430"/>
                <a:gd name="connsiteX284" fmla="*/ 3246501 w 11218359"/>
                <a:gd name="connsiteY284" fmla="*/ 590431 h 590430"/>
                <a:gd name="connsiteX285" fmla="*/ 3257945 w 11218359"/>
                <a:gd name="connsiteY285" fmla="*/ 590431 h 590430"/>
                <a:gd name="connsiteX286" fmla="*/ 3269385 w 11218359"/>
                <a:gd name="connsiteY286" fmla="*/ 590431 h 590430"/>
                <a:gd name="connsiteX287" fmla="*/ 3280825 w 11218359"/>
                <a:gd name="connsiteY287" fmla="*/ 590431 h 590430"/>
                <a:gd name="connsiteX288" fmla="*/ 3292264 w 11218359"/>
                <a:gd name="connsiteY288" fmla="*/ 590431 h 590430"/>
                <a:gd name="connsiteX289" fmla="*/ 3303699 w 11218359"/>
                <a:gd name="connsiteY289" fmla="*/ 590431 h 590430"/>
                <a:gd name="connsiteX290" fmla="*/ 3315143 w 11218359"/>
                <a:gd name="connsiteY290" fmla="*/ 590431 h 590430"/>
                <a:gd name="connsiteX291" fmla="*/ 3326578 w 11218359"/>
                <a:gd name="connsiteY291" fmla="*/ 590431 h 590430"/>
                <a:gd name="connsiteX292" fmla="*/ 3338017 w 11218359"/>
                <a:gd name="connsiteY292" fmla="*/ 590431 h 590430"/>
                <a:gd name="connsiteX293" fmla="*/ 3349457 w 11218359"/>
                <a:gd name="connsiteY293" fmla="*/ 590431 h 590430"/>
                <a:gd name="connsiteX294" fmla="*/ 3360896 w 11218359"/>
                <a:gd name="connsiteY294" fmla="*/ 590431 h 590430"/>
                <a:gd name="connsiteX295" fmla="*/ 3372336 w 11218359"/>
                <a:gd name="connsiteY295" fmla="*/ 590431 h 590430"/>
                <a:gd name="connsiteX296" fmla="*/ 3383776 w 11218359"/>
                <a:gd name="connsiteY296" fmla="*/ 590431 h 590430"/>
                <a:gd name="connsiteX297" fmla="*/ 3395215 w 11218359"/>
                <a:gd name="connsiteY297" fmla="*/ 590431 h 590430"/>
                <a:gd name="connsiteX298" fmla="*/ 3406654 w 11218359"/>
                <a:gd name="connsiteY298" fmla="*/ 590431 h 590430"/>
                <a:gd name="connsiteX299" fmla="*/ 3418094 w 11218359"/>
                <a:gd name="connsiteY299" fmla="*/ 590431 h 590430"/>
                <a:gd name="connsiteX300" fmla="*/ 3429534 w 11218359"/>
                <a:gd name="connsiteY300" fmla="*/ 590431 h 590430"/>
                <a:gd name="connsiteX301" fmla="*/ 3440973 w 11218359"/>
                <a:gd name="connsiteY301" fmla="*/ 590431 h 590430"/>
                <a:gd name="connsiteX302" fmla="*/ 3452413 w 11218359"/>
                <a:gd name="connsiteY302" fmla="*/ 590431 h 590430"/>
                <a:gd name="connsiteX303" fmla="*/ 3463852 w 11218359"/>
                <a:gd name="connsiteY303" fmla="*/ 590431 h 590430"/>
                <a:gd name="connsiteX304" fmla="*/ 3475292 w 11218359"/>
                <a:gd name="connsiteY304" fmla="*/ 590431 h 590430"/>
                <a:gd name="connsiteX305" fmla="*/ 3486731 w 11218359"/>
                <a:gd name="connsiteY305" fmla="*/ 590431 h 590430"/>
                <a:gd name="connsiteX306" fmla="*/ 3498171 w 11218359"/>
                <a:gd name="connsiteY306" fmla="*/ 590431 h 590430"/>
                <a:gd name="connsiteX307" fmla="*/ 3509610 w 11218359"/>
                <a:gd name="connsiteY307" fmla="*/ 590431 h 590430"/>
                <a:gd name="connsiteX308" fmla="*/ 3521050 w 11218359"/>
                <a:gd name="connsiteY308" fmla="*/ 590431 h 590430"/>
                <a:gd name="connsiteX309" fmla="*/ 3532489 w 11218359"/>
                <a:gd name="connsiteY309" fmla="*/ 590431 h 590430"/>
                <a:gd name="connsiteX310" fmla="*/ 3543929 w 11218359"/>
                <a:gd name="connsiteY310" fmla="*/ 590431 h 590430"/>
                <a:gd name="connsiteX311" fmla="*/ 3555368 w 11218359"/>
                <a:gd name="connsiteY311" fmla="*/ 590431 h 590430"/>
                <a:gd name="connsiteX312" fmla="*/ 3566808 w 11218359"/>
                <a:gd name="connsiteY312" fmla="*/ 590431 h 590430"/>
                <a:gd name="connsiteX313" fmla="*/ 3578247 w 11218359"/>
                <a:gd name="connsiteY313" fmla="*/ 590431 h 590430"/>
                <a:gd name="connsiteX314" fmla="*/ 3589687 w 11218359"/>
                <a:gd name="connsiteY314" fmla="*/ 590431 h 590430"/>
                <a:gd name="connsiteX315" fmla="*/ 3601127 w 11218359"/>
                <a:gd name="connsiteY315" fmla="*/ 590431 h 590430"/>
                <a:gd name="connsiteX316" fmla="*/ 3612566 w 11218359"/>
                <a:gd name="connsiteY316" fmla="*/ 590431 h 590430"/>
                <a:gd name="connsiteX317" fmla="*/ 3624005 w 11218359"/>
                <a:gd name="connsiteY317" fmla="*/ 590431 h 590430"/>
                <a:gd name="connsiteX318" fmla="*/ 3635445 w 11218359"/>
                <a:gd name="connsiteY318" fmla="*/ 590431 h 590430"/>
                <a:gd name="connsiteX319" fmla="*/ 3646885 w 11218359"/>
                <a:gd name="connsiteY319" fmla="*/ 590431 h 590430"/>
                <a:gd name="connsiteX320" fmla="*/ 3658324 w 11218359"/>
                <a:gd name="connsiteY320" fmla="*/ 590431 h 590430"/>
                <a:gd name="connsiteX321" fmla="*/ 3669764 w 11218359"/>
                <a:gd name="connsiteY321" fmla="*/ 590431 h 590430"/>
                <a:gd name="connsiteX322" fmla="*/ 3681203 w 11218359"/>
                <a:gd name="connsiteY322" fmla="*/ 590431 h 590430"/>
                <a:gd name="connsiteX323" fmla="*/ 3692643 w 11218359"/>
                <a:gd name="connsiteY323" fmla="*/ 590431 h 590430"/>
                <a:gd name="connsiteX324" fmla="*/ 3704082 w 11218359"/>
                <a:gd name="connsiteY324" fmla="*/ 590431 h 590430"/>
                <a:gd name="connsiteX325" fmla="*/ 3715522 w 11218359"/>
                <a:gd name="connsiteY325" fmla="*/ 590431 h 590430"/>
                <a:gd name="connsiteX326" fmla="*/ 3726961 w 11218359"/>
                <a:gd name="connsiteY326" fmla="*/ 590431 h 590430"/>
                <a:gd name="connsiteX327" fmla="*/ 3738401 w 11218359"/>
                <a:gd name="connsiteY327" fmla="*/ 590431 h 590430"/>
                <a:gd name="connsiteX328" fmla="*/ 3749840 w 11218359"/>
                <a:gd name="connsiteY328" fmla="*/ 590431 h 590430"/>
                <a:gd name="connsiteX329" fmla="*/ 3761280 w 11218359"/>
                <a:gd name="connsiteY329" fmla="*/ 590431 h 590430"/>
                <a:gd name="connsiteX330" fmla="*/ 3772719 w 11218359"/>
                <a:gd name="connsiteY330" fmla="*/ 590431 h 590430"/>
                <a:gd name="connsiteX331" fmla="*/ 3784154 w 11218359"/>
                <a:gd name="connsiteY331" fmla="*/ 590431 h 590430"/>
                <a:gd name="connsiteX332" fmla="*/ 3795598 w 11218359"/>
                <a:gd name="connsiteY332" fmla="*/ 590431 h 590430"/>
                <a:gd name="connsiteX333" fmla="*/ 3807033 w 11218359"/>
                <a:gd name="connsiteY333" fmla="*/ 590431 h 590430"/>
                <a:gd name="connsiteX334" fmla="*/ 3818473 w 11218359"/>
                <a:gd name="connsiteY334" fmla="*/ 590431 h 590430"/>
                <a:gd name="connsiteX335" fmla="*/ 3829917 w 11218359"/>
                <a:gd name="connsiteY335" fmla="*/ 590431 h 590430"/>
                <a:gd name="connsiteX336" fmla="*/ 3841352 w 11218359"/>
                <a:gd name="connsiteY336" fmla="*/ 590431 h 590430"/>
                <a:gd name="connsiteX337" fmla="*/ 3852791 w 11218359"/>
                <a:gd name="connsiteY337" fmla="*/ 590431 h 590430"/>
                <a:gd name="connsiteX338" fmla="*/ 3864231 w 11218359"/>
                <a:gd name="connsiteY338" fmla="*/ 590431 h 590430"/>
                <a:gd name="connsiteX339" fmla="*/ 3875670 w 11218359"/>
                <a:gd name="connsiteY339" fmla="*/ 590431 h 590430"/>
                <a:gd name="connsiteX340" fmla="*/ 3887110 w 11218359"/>
                <a:gd name="connsiteY340" fmla="*/ 590431 h 590430"/>
                <a:gd name="connsiteX341" fmla="*/ 3898549 w 11218359"/>
                <a:gd name="connsiteY341" fmla="*/ 590431 h 590430"/>
                <a:gd name="connsiteX342" fmla="*/ 3909989 w 11218359"/>
                <a:gd name="connsiteY342" fmla="*/ 590431 h 590430"/>
                <a:gd name="connsiteX343" fmla="*/ 3921447 w 11218359"/>
                <a:gd name="connsiteY343" fmla="*/ 590431 h 590430"/>
                <a:gd name="connsiteX344" fmla="*/ 3932878 w 11218359"/>
                <a:gd name="connsiteY344" fmla="*/ 590431 h 590430"/>
                <a:gd name="connsiteX345" fmla="*/ 3944307 w 11218359"/>
                <a:gd name="connsiteY345" fmla="*/ 590431 h 590430"/>
                <a:gd name="connsiteX346" fmla="*/ 3955737 w 11218359"/>
                <a:gd name="connsiteY346" fmla="*/ 590431 h 590430"/>
                <a:gd name="connsiteX347" fmla="*/ 3967167 w 11218359"/>
                <a:gd name="connsiteY347" fmla="*/ 590431 h 590430"/>
                <a:gd name="connsiteX348" fmla="*/ 3978645 w 11218359"/>
                <a:gd name="connsiteY348" fmla="*/ 590431 h 590430"/>
                <a:gd name="connsiteX349" fmla="*/ 3990075 w 11218359"/>
                <a:gd name="connsiteY349" fmla="*/ 590431 h 590430"/>
                <a:gd name="connsiteX350" fmla="*/ 4001505 w 11218359"/>
                <a:gd name="connsiteY350" fmla="*/ 590431 h 590430"/>
                <a:gd name="connsiteX351" fmla="*/ 4012935 w 11218359"/>
                <a:gd name="connsiteY351" fmla="*/ 590431 h 590430"/>
                <a:gd name="connsiteX352" fmla="*/ 4024365 w 11218359"/>
                <a:gd name="connsiteY352" fmla="*/ 590431 h 590430"/>
                <a:gd name="connsiteX353" fmla="*/ 4035843 w 11218359"/>
                <a:gd name="connsiteY353" fmla="*/ 590431 h 590430"/>
                <a:gd name="connsiteX354" fmla="*/ 4047273 w 11218359"/>
                <a:gd name="connsiteY354" fmla="*/ 590431 h 590430"/>
                <a:gd name="connsiteX355" fmla="*/ 4058702 w 11218359"/>
                <a:gd name="connsiteY355" fmla="*/ 590431 h 590430"/>
                <a:gd name="connsiteX356" fmla="*/ 4070133 w 11218359"/>
                <a:gd name="connsiteY356" fmla="*/ 590431 h 590430"/>
                <a:gd name="connsiteX357" fmla="*/ 4081563 w 11218359"/>
                <a:gd name="connsiteY357" fmla="*/ 590431 h 590430"/>
                <a:gd name="connsiteX358" fmla="*/ 4093040 w 11218359"/>
                <a:gd name="connsiteY358" fmla="*/ 590431 h 590430"/>
                <a:gd name="connsiteX359" fmla="*/ 4104471 w 11218359"/>
                <a:gd name="connsiteY359" fmla="*/ 590431 h 590430"/>
                <a:gd name="connsiteX360" fmla="*/ 4115900 w 11218359"/>
                <a:gd name="connsiteY360" fmla="*/ 590431 h 590430"/>
                <a:gd name="connsiteX361" fmla="*/ 4127330 w 11218359"/>
                <a:gd name="connsiteY361" fmla="*/ 590431 h 590430"/>
                <a:gd name="connsiteX362" fmla="*/ 4138760 w 11218359"/>
                <a:gd name="connsiteY362" fmla="*/ 590431 h 590430"/>
                <a:gd name="connsiteX363" fmla="*/ 4150238 w 11218359"/>
                <a:gd name="connsiteY363" fmla="*/ 590431 h 590430"/>
                <a:gd name="connsiteX364" fmla="*/ 4161668 w 11218359"/>
                <a:gd name="connsiteY364" fmla="*/ 590431 h 590430"/>
                <a:gd name="connsiteX365" fmla="*/ 4173098 w 11218359"/>
                <a:gd name="connsiteY365" fmla="*/ 590431 h 590430"/>
                <a:gd name="connsiteX366" fmla="*/ 4184528 w 11218359"/>
                <a:gd name="connsiteY366" fmla="*/ 590431 h 590430"/>
                <a:gd name="connsiteX367" fmla="*/ 4195958 w 11218359"/>
                <a:gd name="connsiteY367" fmla="*/ 590431 h 590430"/>
                <a:gd name="connsiteX368" fmla="*/ 4207436 w 11218359"/>
                <a:gd name="connsiteY368" fmla="*/ 590431 h 590430"/>
                <a:gd name="connsiteX369" fmla="*/ 4218865 w 11218359"/>
                <a:gd name="connsiteY369" fmla="*/ 590431 h 590430"/>
                <a:gd name="connsiteX370" fmla="*/ 4230296 w 11218359"/>
                <a:gd name="connsiteY370" fmla="*/ 590431 h 590430"/>
                <a:gd name="connsiteX371" fmla="*/ 4241726 w 11218359"/>
                <a:gd name="connsiteY371" fmla="*/ 590431 h 590430"/>
                <a:gd name="connsiteX372" fmla="*/ 4253156 w 11218359"/>
                <a:gd name="connsiteY372" fmla="*/ 590431 h 590430"/>
                <a:gd name="connsiteX373" fmla="*/ 4264634 w 11218359"/>
                <a:gd name="connsiteY373" fmla="*/ 590431 h 590430"/>
                <a:gd name="connsiteX374" fmla="*/ 4276063 w 11218359"/>
                <a:gd name="connsiteY374" fmla="*/ 590431 h 590430"/>
                <a:gd name="connsiteX375" fmla="*/ 4287493 w 11218359"/>
                <a:gd name="connsiteY375" fmla="*/ 590431 h 590430"/>
                <a:gd name="connsiteX376" fmla="*/ 4298923 w 11218359"/>
                <a:gd name="connsiteY376" fmla="*/ 590431 h 590430"/>
                <a:gd name="connsiteX377" fmla="*/ 4310353 w 11218359"/>
                <a:gd name="connsiteY377" fmla="*/ 590431 h 590430"/>
                <a:gd name="connsiteX378" fmla="*/ 4321831 w 11218359"/>
                <a:gd name="connsiteY378" fmla="*/ 590431 h 590430"/>
                <a:gd name="connsiteX379" fmla="*/ 4333261 w 11218359"/>
                <a:gd name="connsiteY379" fmla="*/ 590431 h 590430"/>
                <a:gd name="connsiteX380" fmla="*/ 4344691 w 11218359"/>
                <a:gd name="connsiteY380" fmla="*/ 590431 h 590430"/>
                <a:gd name="connsiteX381" fmla="*/ 4356121 w 11218359"/>
                <a:gd name="connsiteY381" fmla="*/ 590431 h 590430"/>
                <a:gd name="connsiteX382" fmla="*/ 4367551 w 11218359"/>
                <a:gd name="connsiteY382" fmla="*/ 590431 h 590430"/>
                <a:gd name="connsiteX383" fmla="*/ 4379028 w 11218359"/>
                <a:gd name="connsiteY383" fmla="*/ 590431 h 590430"/>
                <a:gd name="connsiteX384" fmla="*/ 4390458 w 11218359"/>
                <a:gd name="connsiteY384" fmla="*/ 590431 h 590430"/>
                <a:gd name="connsiteX385" fmla="*/ 4401889 w 11218359"/>
                <a:gd name="connsiteY385" fmla="*/ 590431 h 590430"/>
                <a:gd name="connsiteX386" fmla="*/ 4413319 w 11218359"/>
                <a:gd name="connsiteY386" fmla="*/ 590431 h 590430"/>
                <a:gd name="connsiteX387" fmla="*/ 4424749 w 11218359"/>
                <a:gd name="connsiteY387" fmla="*/ 590431 h 590430"/>
                <a:gd name="connsiteX388" fmla="*/ 4436226 w 11218359"/>
                <a:gd name="connsiteY388" fmla="*/ 590431 h 590430"/>
                <a:gd name="connsiteX389" fmla="*/ 4447656 w 11218359"/>
                <a:gd name="connsiteY389" fmla="*/ 590431 h 590430"/>
                <a:gd name="connsiteX390" fmla="*/ 4459086 w 11218359"/>
                <a:gd name="connsiteY390" fmla="*/ 590431 h 590430"/>
                <a:gd name="connsiteX391" fmla="*/ 4470516 w 11218359"/>
                <a:gd name="connsiteY391" fmla="*/ 590431 h 590430"/>
                <a:gd name="connsiteX392" fmla="*/ 4481946 w 11218359"/>
                <a:gd name="connsiteY392" fmla="*/ 590431 h 590430"/>
                <a:gd name="connsiteX393" fmla="*/ 4493424 w 11218359"/>
                <a:gd name="connsiteY393" fmla="*/ 590431 h 590430"/>
                <a:gd name="connsiteX394" fmla="*/ 4504854 w 11218359"/>
                <a:gd name="connsiteY394" fmla="*/ 590431 h 590430"/>
                <a:gd name="connsiteX395" fmla="*/ 4516284 w 11218359"/>
                <a:gd name="connsiteY395" fmla="*/ 590431 h 590430"/>
                <a:gd name="connsiteX396" fmla="*/ 4527714 w 11218359"/>
                <a:gd name="connsiteY396" fmla="*/ 590431 h 590430"/>
                <a:gd name="connsiteX397" fmla="*/ 4539144 w 11218359"/>
                <a:gd name="connsiteY397" fmla="*/ 590431 h 590430"/>
                <a:gd name="connsiteX398" fmla="*/ 4550621 w 11218359"/>
                <a:gd name="connsiteY398" fmla="*/ 590431 h 590430"/>
                <a:gd name="connsiteX399" fmla="*/ 4562051 w 11218359"/>
                <a:gd name="connsiteY399" fmla="*/ 590431 h 590430"/>
                <a:gd name="connsiteX400" fmla="*/ 4573482 w 11218359"/>
                <a:gd name="connsiteY400" fmla="*/ 590431 h 590430"/>
                <a:gd name="connsiteX401" fmla="*/ 4584912 w 11218359"/>
                <a:gd name="connsiteY401" fmla="*/ 590431 h 590430"/>
                <a:gd name="connsiteX402" fmla="*/ 4596341 w 11218359"/>
                <a:gd name="connsiteY402" fmla="*/ 590431 h 590430"/>
                <a:gd name="connsiteX403" fmla="*/ 4607771 w 11218359"/>
                <a:gd name="connsiteY403" fmla="*/ 590431 h 590430"/>
                <a:gd name="connsiteX404" fmla="*/ 4619249 w 11218359"/>
                <a:gd name="connsiteY404" fmla="*/ 590431 h 590430"/>
                <a:gd name="connsiteX405" fmla="*/ 4630679 w 11218359"/>
                <a:gd name="connsiteY405" fmla="*/ 590431 h 590430"/>
                <a:gd name="connsiteX406" fmla="*/ 4642109 w 11218359"/>
                <a:gd name="connsiteY406" fmla="*/ 590431 h 590430"/>
                <a:gd name="connsiteX407" fmla="*/ 4653539 w 11218359"/>
                <a:gd name="connsiteY407" fmla="*/ 590431 h 590430"/>
                <a:gd name="connsiteX408" fmla="*/ 4664969 w 11218359"/>
                <a:gd name="connsiteY408" fmla="*/ 590431 h 590430"/>
                <a:gd name="connsiteX409" fmla="*/ 4676447 w 11218359"/>
                <a:gd name="connsiteY409" fmla="*/ 590431 h 590430"/>
                <a:gd name="connsiteX410" fmla="*/ 4687877 w 11218359"/>
                <a:gd name="connsiteY410" fmla="*/ 590431 h 590430"/>
                <a:gd name="connsiteX411" fmla="*/ 4699306 w 11218359"/>
                <a:gd name="connsiteY411" fmla="*/ 590431 h 590430"/>
                <a:gd name="connsiteX412" fmla="*/ 4710737 w 11218359"/>
                <a:gd name="connsiteY412" fmla="*/ 590431 h 590430"/>
                <a:gd name="connsiteX413" fmla="*/ 4722167 w 11218359"/>
                <a:gd name="connsiteY413" fmla="*/ 590431 h 590430"/>
                <a:gd name="connsiteX414" fmla="*/ 4733644 w 11218359"/>
                <a:gd name="connsiteY414" fmla="*/ 590431 h 590430"/>
                <a:gd name="connsiteX415" fmla="*/ 4745075 w 11218359"/>
                <a:gd name="connsiteY415" fmla="*/ 590431 h 590430"/>
                <a:gd name="connsiteX416" fmla="*/ 4756504 w 11218359"/>
                <a:gd name="connsiteY416" fmla="*/ 590431 h 590430"/>
                <a:gd name="connsiteX417" fmla="*/ 4767934 w 11218359"/>
                <a:gd name="connsiteY417" fmla="*/ 590431 h 590430"/>
                <a:gd name="connsiteX418" fmla="*/ 4779364 w 11218359"/>
                <a:gd name="connsiteY418" fmla="*/ 590431 h 590430"/>
                <a:gd name="connsiteX419" fmla="*/ 4790842 w 11218359"/>
                <a:gd name="connsiteY419" fmla="*/ 590431 h 590430"/>
                <a:gd name="connsiteX420" fmla="*/ 4802272 w 11218359"/>
                <a:gd name="connsiteY420" fmla="*/ 590431 h 590430"/>
                <a:gd name="connsiteX421" fmla="*/ 4813702 w 11218359"/>
                <a:gd name="connsiteY421" fmla="*/ 590431 h 590430"/>
                <a:gd name="connsiteX422" fmla="*/ 4825132 w 11218359"/>
                <a:gd name="connsiteY422" fmla="*/ 590431 h 590430"/>
                <a:gd name="connsiteX423" fmla="*/ 4836562 w 11218359"/>
                <a:gd name="connsiteY423" fmla="*/ 590431 h 590430"/>
                <a:gd name="connsiteX424" fmla="*/ 4848040 w 11218359"/>
                <a:gd name="connsiteY424" fmla="*/ 590431 h 590430"/>
                <a:gd name="connsiteX425" fmla="*/ 4859469 w 11218359"/>
                <a:gd name="connsiteY425" fmla="*/ 590431 h 590430"/>
                <a:gd name="connsiteX426" fmla="*/ 4870899 w 11218359"/>
                <a:gd name="connsiteY426" fmla="*/ 590431 h 590430"/>
                <a:gd name="connsiteX427" fmla="*/ 4882330 w 11218359"/>
                <a:gd name="connsiteY427" fmla="*/ 590431 h 590430"/>
                <a:gd name="connsiteX428" fmla="*/ 4893760 w 11218359"/>
                <a:gd name="connsiteY428" fmla="*/ 590431 h 590430"/>
                <a:gd name="connsiteX429" fmla="*/ 4905237 w 11218359"/>
                <a:gd name="connsiteY429" fmla="*/ 590431 h 590430"/>
                <a:gd name="connsiteX430" fmla="*/ 4916667 w 11218359"/>
                <a:gd name="connsiteY430" fmla="*/ 590431 h 590430"/>
                <a:gd name="connsiteX431" fmla="*/ 4928097 w 11218359"/>
                <a:gd name="connsiteY431" fmla="*/ 590431 h 590430"/>
                <a:gd name="connsiteX432" fmla="*/ 4939527 w 11218359"/>
                <a:gd name="connsiteY432" fmla="*/ 590431 h 590430"/>
                <a:gd name="connsiteX433" fmla="*/ 4950957 w 11218359"/>
                <a:gd name="connsiteY433" fmla="*/ 590431 h 590430"/>
                <a:gd name="connsiteX434" fmla="*/ 4962435 w 11218359"/>
                <a:gd name="connsiteY434" fmla="*/ 590431 h 590430"/>
                <a:gd name="connsiteX435" fmla="*/ 4973865 w 11218359"/>
                <a:gd name="connsiteY435" fmla="*/ 590431 h 590430"/>
                <a:gd name="connsiteX436" fmla="*/ 4985295 w 11218359"/>
                <a:gd name="connsiteY436" fmla="*/ 590431 h 590430"/>
                <a:gd name="connsiteX437" fmla="*/ 4996725 w 11218359"/>
                <a:gd name="connsiteY437" fmla="*/ 590431 h 590430"/>
                <a:gd name="connsiteX438" fmla="*/ 5008155 w 11218359"/>
                <a:gd name="connsiteY438" fmla="*/ 590431 h 590430"/>
                <a:gd name="connsiteX439" fmla="*/ 5019632 w 11218359"/>
                <a:gd name="connsiteY439" fmla="*/ 590431 h 590430"/>
                <a:gd name="connsiteX440" fmla="*/ 5031062 w 11218359"/>
                <a:gd name="connsiteY440" fmla="*/ 590431 h 590430"/>
                <a:gd name="connsiteX441" fmla="*/ 5042492 w 11218359"/>
                <a:gd name="connsiteY441" fmla="*/ 590431 h 590430"/>
                <a:gd name="connsiteX442" fmla="*/ 5053923 w 11218359"/>
                <a:gd name="connsiteY442" fmla="*/ 590431 h 590430"/>
                <a:gd name="connsiteX443" fmla="*/ 5065353 w 11218359"/>
                <a:gd name="connsiteY443" fmla="*/ 590431 h 590430"/>
                <a:gd name="connsiteX444" fmla="*/ 5076830 w 11218359"/>
                <a:gd name="connsiteY444" fmla="*/ 590431 h 590430"/>
                <a:gd name="connsiteX445" fmla="*/ 5088260 w 11218359"/>
                <a:gd name="connsiteY445" fmla="*/ 590431 h 590430"/>
                <a:gd name="connsiteX446" fmla="*/ 5099690 w 11218359"/>
                <a:gd name="connsiteY446" fmla="*/ 590431 h 590430"/>
                <a:gd name="connsiteX447" fmla="*/ 5111120 w 11218359"/>
                <a:gd name="connsiteY447" fmla="*/ 590431 h 590430"/>
                <a:gd name="connsiteX448" fmla="*/ 5122550 w 11218359"/>
                <a:gd name="connsiteY448" fmla="*/ 590431 h 590430"/>
                <a:gd name="connsiteX449" fmla="*/ 5134028 w 11218359"/>
                <a:gd name="connsiteY449" fmla="*/ 590431 h 590430"/>
                <a:gd name="connsiteX450" fmla="*/ 5145458 w 11218359"/>
                <a:gd name="connsiteY450" fmla="*/ 590431 h 590430"/>
                <a:gd name="connsiteX451" fmla="*/ 5156888 w 11218359"/>
                <a:gd name="connsiteY451" fmla="*/ 590431 h 590430"/>
                <a:gd name="connsiteX452" fmla="*/ 5168318 w 11218359"/>
                <a:gd name="connsiteY452" fmla="*/ 590431 h 590430"/>
                <a:gd name="connsiteX453" fmla="*/ 5179747 w 11218359"/>
                <a:gd name="connsiteY453" fmla="*/ 590431 h 590430"/>
                <a:gd name="connsiteX454" fmla="*/ 5191225 w 11218359"/>
                <a:gd name="connsiteY454" fmla="*/ 590431 h 590430"/>
                <a:gd name="connsiteX455" fmla="*/ 5202655 w 11218359"/>
                <a:gd name="connsiteY455" fmla="*/ 590431 h 590430"/>
                <a:gd name="connsiteX456" fmla="*/ 5214085 w 11218359"/>
                <a:gd name="connsiteY456" fmla="*/ 590431 h 590430"/>
                <a:gd name="connsiteX457" fmla="*/ 5225515 w 11218359"/>
                <a:gd name="connsiteY457" fmla="*/ 590431 h 590430"/>
                <a:gd name="connsiteX458" fmla="*/ 5236945 w 11218359"/>
                <a:gd name="connsiteY458" fmla="*/ 590431 h 590430"/>
                <a:gd name="connsiteX459" fmla="*/ 5248423 w 11218359"/>
                <a:gd name="connsiteY459" fmla="*/ 590431 h 590430"/>
                <a:gd name="connsiteX460" fmla="*/ 5259853 w 11218359"/>
                <a:gd name="connsiteY460" fmla="*/ 590431 h 590430"/>
                <a:gd name="connsiteX461" fmla="*/ 5271283 w 11218359"/>
                <a:gd name="connsiteY461" fmla="*/ 590431 h 590430"/>
                <a:gd name="connsiteX462" fmla="*/ 5282713 w 11218359"/>
                <a:gd name="connsiteY462" fmla="*/ 590431 h 590430"/>
                <a:gd name="connsiteX463" fmla="*/ 5294143 w 11218359"/>
                <a:gd name="connsiteY463" fmla="*/ 590431 h 590430"/>
                <a:gd name="connsiteX464" fmla="*/ 5305621 w 11218359"/>
                <a:gd name="connsiteY464" fmla="*/ 590431 h 590430"/>
                <a:gd name="connsiteX465" fmla="*/ 5317051 w 11218359"/>
                <a:gd name="connsiteY465" fmla="*/ 590431 h 590430"/>
                <a:gd name="connsiteX466" fmla="*/ 5328481 w 11218359"/>
                <a:gd name="connsiteY466" fmla="*/ 590431 h 590430"/>
                <a:gd name="connsiteX467" fmla="*/ 5339910 w 11218359"/>
                <a:gd name="connsiteY467" fmla="*/ 590431 h 590430"/>
                <a:gd name="connsiteX468" fmla="*/ 5351340 w 11218359"/>
                <a:gd name="connsiteY468" fmla="*/ 590431 h 590430"/>
                <a:gd name="connsiteX469" fmla="*/ 5362818 w 11218359"/>
                <a:gd name="connsiteY469" fmla="*/ 590431 h 590430"/>
                <a:gd name="connsiteX470" fmla="*/ 5374248 w 11218359"/>
                <a:gd name="connsiteY470" fmla="*/ 590431 h 590430"/>
                <a:gd name="connsiteX471" fmla="*/ 5385678 w 11218359"/>
                <a:gd name="connsiteY471" fmla="*/ 590431 h 590430"/>
                <a:gd name="connsiteX472" fmla="*/ 5397108 w 11218359"/>
                <a:gd name="connsiteY472" fmla="*/ 590431 h 590430"/>
                <a:gd name="connsiteX473" fmla="*/ 5408538 w 11218359"/>
                <a:gd name="connsiteY473" fmla="*/ 590431 h 590430"/>
                <a:gd name="connsiteX474" fmla="*/ 5420016 w 11218359"/>
                <a:gd name="connsiteY474" fmla="*/ 590431 h 590430"/>
                <a:gd name="connsiteX475" fmla="*/ 5431446 w 11218359"/>
                <a:gd name="connsiteY475" fmla="*/ 590431 h 590430"/>
                <a:gd name="connsiteX476" fmla="*/ 5442876 w 11218359"/>
                <a:gd name="connsiteY476" fmla="*/ 590431 h 590430"/>
                <a:gd name="connsiteX477" fmla="*/ 5454306 w 11218359"/>
                <a:gd name="connsiteY477" fmla="*/ 590431 h 590430"/>
                <a:gd name="connsiteX478" fmla="*/ 5465736 w 11218359"/>
                <a:gd name="connsiteY478" fmla="*/ 590431 h 590430"/>
                <a:gd name="connsiteX479" fmla="*/ 5477214 w 11218359"/>
                <a:gd name="connsiteY479" fmla="*/ 590431 h 590430"/>
                <a:gd name="connsiteX480" fmla="*/ 5488643 w 11218359"/>
                <a:gd name="connsiteY480" fmla="*/ 590431 h 590430"/>
                <a:gd name="connsiteX481" fmla="*/ 5500073 w 11218359"/>
                <a:gd name="connsiteY481" fmla="*/ 590431 h 590430"/>
                <a:gd name="connsiteX482" fmla="*/ 5511503 w 11218359"/>
                <a:gd name="connsiteY482" fmla="*/ 590431 h 590430"/>
                <a:gd name="connsiteX483" fmla="*/ 5522933 w 11218359"/>
                <a:gd name="connsiteY483" fmla="*/ 590431 h 590430"/>
                <a:gd name="connsiteX484" fmla="*/ 5534411 w 11218359"/>
                <a:gd name="connsiteY484" fmla="*/ 590431 h 590430"/>
                <a:gd name="connsiteX485" fmla="*/ 5545841 w 11218359"/>
                <a:gd name="connsiteY485" fmla="*/ 590431 h 590430"/>
                <a:gd name="connsiteX486" fmla="*/ 5557271 w 11218359"/>
                <a:gd name="connsiteY486" fmla="*/ 590431 h 590430"/>
                <a:gd name="connsiteX487" fmla="*/ 5568701 w 11218359"/>
                <a:gd name="connsiteY487" fmla="*/ 590431 h 590430"/>
                <a:gd name="connsiteX488" fmla="*/ 5580131 w 11218359"/>
                <a:gd name="connsiteY488" fmla="*/ 590431 h 590430"/>
                <a:gd name="connsiteX489" fmla="*/ 5591609 w 11218359"/>
                <a:gd name="connsiteY489" fmla="*/ 590431 h 590430"/>
                <a:gd name="connsiteX490" fmla="*/ 5603038 w 11218359"/>
                <a:gd name="connsiteY490" fmla="*/ 590431 h 590430"/>
                <a:gd name="connsiteX491" fmla="*/ 5614469 w 11218359"/>
                <a:gd name="connsiteY491" fmla="*/ 590431 h 590430"/>
                <a:gd name="connsiteX492" fmla="*/ 5625899 w 11218359"/>
                <a:gd name="connsiteY492" fmla="*/ 590431 h 590430"/>
                <a:gd name="connsiteX493" fmla="*/ 5637329 w 11218359"/>
                <a:gd name="connsiteY493" fmla="*/ 590431 h 590430"/>
                <a:gd name="connsiteX494" fmla="*/ 5648759 w 11218359"/>
                <a:gd name="connsiteY494" fmla="*/ 590431 h 590430"/>
                <a:gd name="connsiteX495" fmla="*/ 5660236 w 11218359"/>
                <a:gd name="connsiteY495" fmla="*/ 590431 h 590430"/>
                <a:gd name="connsiteX496" fmla="*/ 5671666 w 11218359"/>
                <a:gd name="connsiteY496" fmla="*/ 590431 h 590430"/>
                <a:gd name="connsiteX497" fmla="*/ 5683096 w 11218359"/>
                <a:gd name="connsiteY497" fmla="*/ 590431 h 590430"/>
                <a:gd name="connsiteX498" fmla="*/ 5694526 w 11218359"/>
                <a:gd name="connsiteY498" fmla="*/ 590431 h 590430"/>
                <a:gd name="connsiteX499" fmla="*/ 5705956 w 11218359"/>
                <a:gd name="connsiteY499" fmla="*/ 590431 h 590430"/>
                <a:gd name="connsiteX500" fmla="*/ 5717434 w 11218359"/>
                <a:gd name="connsiteY500" fmla="*/ 590431 h 590430"/>
                <a:gd name="connsiteX501" fmla="*/ 5728864 w 11218359"/>
                <a:gd name="connsiteY501" fmla="*/ 590431 h 590430"/>
                <a:gd name="connsiteX502" fmla="*/ 5740294 w 11218359"/>
                <a:gd name="connsiteY502" fmla="*/ 590431 h 590430"/>
                <a:gd name="connsiteX503" fmla="*/ 5751724 w 11218359"/>
                <a:gd name="connsiteY503" fmla="*/ 590431 h 590430"/>
                <a:gd name="connsiteX504" fmla="*/ 5763154 w 11218359"/>
                <a:gd name="connsiteY504" fmla="*/ 590431 h 590430"/>
                <a:gd name="connsiteX505" fmla="*/ 5774631 w 11218359"/>
                <a:gd name="connsiteY505" fmla="*/ 590431 h 590430"/>
                <a:gd name="connsiteX506" fmla="*/ 5786062 w 11218359"/>
                <a:gd name="connsiteY506" fmla="*/ 590431 h 590430"/>
                <a:gd name="connsiteX507" fmla="*/ 5797492 w 11218359"/>
                <a:gd name="connsiteY507" fmla="*/ 590431 h 590430"/>
                <a:gd name="connsiteX508" fmla="*/ 5808921 w 11218359"/>
                <a:gd name="connsiteY508" fmla="*/ 590431 h 590430"/>
                <a:gd name="connsiteX509" fmla="*/ 5820351 w 11218359"/>
                <a:gd name="connsiteY509" fmla="*/ 590431 h 590430"/>
                <a:gd name="connsiteX510" fmla="*/ 5831829 w 11218359"/>
                <a:gd name="connsiteY510" fmla="*/ 590431 h 590430"/>
                <a:gd name="connsiteX511" fmla="*/ 5843259 w 11218359"/>
                <a:gd name="connsiteY511" fmla="*/ 590431 h 590430"/>
                <a:gd name="connsiteX512" fmla="*/ 5854689 w 11218359"/>
                <a:gd name="connsiteY512" fmla="*/ 590431 h 590430"/>
                <a:gd name="connsiteX513" fmla="*/ 5866119 w 11218359"/>
                <a:gd name="connsiteY513" fmla="*/ 590431 h 590430"/>
                <a:gd name="connsiteX514" fmla="*/ 5877549 w 11218359"/>
                <a:gd name="connsiteY514" fmla="*/ 590431 h 590430"/>
                <a:gd name="connsiteX515" fmla="*/ 5889027 w 11218359"/>
                <a:gd name="connsiteY515" fmla="*/ 590431 h 590430"/>
                <a:gd name="connsiteX516" fmla="*/ 5900457 w 11218359"/>
                <a:gd name="connsiteY516" fmla="*/ 590431 h 590430"/>
                <a:gd name="connsiteX517" fmla="*/ 5911887 w 11218359"/>
                <a:gd name="connsiteY517" fmla="*/ 590431 h 590430"/>
                <a:gd name="connsiteX518" fmla="*/ 5923317 w 11218359"/>
                <a:gd name="connsiteY518" fmla="*/ 590431 h 590430"/>
                <a:gd name="connsiteX519" fmla="*/ 5934747 w 11218359"/>
                <a:gd name="connsiteY519" fmla="*/ 590431 h 590430"/>
                <a:gd name="connsiteX520" fmla="*/ 5946225 w 11218359"/>
                <a:gd name="connsiteY520" fmla="*/ 590431 h 590430"/>
                <a:gd name="connsiteX521" fmla="*/ 5957655 w 11218359"/>
                <a:gd name="connsiteY521" fmla="*/ 590431 h 590430"/>
                <a:gd name="connsiteX522" fmla="*/ 5969084 w 11218359"/>
                <a:gd name="connsiteY522" fmla="*/ 590431 h 590430"/>
                <a:gd name="connsiteX523" fmla="*/ 5980514 w 11218359"/>
                <a:gd name="connsiteY523" fmla="*/ 590431 h 590430"/>
                <a:gd name="connsiteX524" fmla="*/ 5991944 w 11218359"/>
                <a:gd name="connsiteY524" fmla="*/ 590431 h 590430"/>
                <a:gd name="connsiteX525" fmla="*/ 6003422 w 11218359"/>
                <a:gd name="connsiteY525" fmla="*/ 590431 h 590430"/>
                <a:gd name="connsiteX526" fmla="*/ 6014852 w 11218359"/>
                <a:gd name="connsiteY526" fmla="*/ 590431 h 590430"/>
                <a:gd name="connsiteX527" fmla="*/ 6026282 w 11218359"/>
                <a:gd name="connsiteY527" fmla="*/ 590431 h 590430"/>
                <a:gd name="connsiteX528" fmla="*/ 6037712 w 11218359"/>
                <a:gd name="connsiteY528" fmla="*/ 590431 h 590430"/>
                <a:gd name="connsiteX529" fmla="*/ 6049142 w 11218359"/>
                <a:gd name="connsiteY529" fmla="*/ 590431 h 590430"/>
                <a:gd name="connsiteX530" fmla="*/ 6060620 w 11218359"/>
                <a:gd name="connsiteY530" fmla="*/ 590431 h 590430"/>
                <a:gd name="connsiteX531" fmla="*/ 6072049 w 11218359"/>
                <a:gd name="connsiteY531" fmla="*/ 590431 h 590430"/>
                <a:gd name="connsiteX532" fmla="*/ 6083480 w 11218359"/>
                <a:gd name="connsiteY532" fmla="*/ 590431 h 590430"/>
                <a:gd name="connsiteX533" fmla="*/ 6094910 w 11218359"/>
                <a:gd name="connsiteY533" fmla="*/ 590431 h 590430"/>
                <a:gd name="connsiteX534" fmla="*/ 6106340 w 11218359"/>
                <a:gd name="connsiteY534" fmla="*/ 590431 h 590430"/>
                <a:gd name="connsiteX535" fmla="*/ 6117818 w 11218359"/>
                <a:gd name="connsiteY535" fmla="*/ 590431 h 590430"/>
                <a:gd name="connsiteX536" fmla="*/ 6129247 w 11218359"/>
                <a:gd name="connsiteY536" fmla="*/ 590431 h 590430"/>
                <a:gd name="connsiteX537" fmla="*/ 6140677 w 11218359"/>
                <a:gd name="connsiteY537" fmla="*/ 590431 h 590430"/>
                <a:gd name="connsiteX538" fmla="*/ 6152107 w 11218359"/>
                <a:gd name="connsiteY538" fmla="*/ 590431 h 590430"/>
                <a:gd name="connsiteX539" fmla="*/ 6163537 w 11218359"/>
                <a:gd name="connsiteY539" fmla="*/ 590431 h 590430"/>
                <a:gd name="connsiteX540" fmla="*/ 6175015 w 11218359"/>
                <a:gd name="connsiteY540" fmla="*/ 590431 h 590430"/>
                <a:gd name="connsiteX541" fmla="*/ 6186445 w 11218359"/>
                <a:gd name="connsiteY541" fmla="*/ 590431 h 590430"/>
                <a:gd name="connsiteX542" fmla="*/ 6197875 w 11218359"/>
                <a:gd name="connsiteY542" fmla="*/ 590431 h 590430"/>
                <a:gd name="connsiteX543" fmla="*/ 6209305 w 11218359"/>
                <a:gd name="connsiteY543" fmla="*/ 590431 h 590430"/>
                <a:gd name="connsiteX544" fmla="*/ 6220735 w 11218359"/>
                <a:gd name="connsiteY544" fmla="*/ 590431 h 590430"/>
                <a:gd name="connsiteX545" fmla="*/ 6232212 w 11218359"/>
                <a:gd name="connsiteY545" fmla="*/ 590431 h 590430"/>
                <a:gd name="connsiteX546" fmla="*/ 6243642 w 11218359"/>
                <a:gd name="connsiteY546" fmla="*/ 590431 h 590430"/>
                <a:gd name="connsiteX547" fmla="*/ 6255073 w 11218359"/>
                <a:gd name="connsiteY547" fmla="*/ 590431 h 590430"/>
                <a:gd name="connsiteX548" fmla="*/ 6266503 w 11218359"/>
                <a:gd name="connsiteY548" fmla="*/ 590431 h 590430"/>
                <a:gd name="connsiteX549" fmla="*/ 6277933 w 11218359"/>
                <a:gd name="connsiteY549" fmla="*/ 590431 h 590430"/>
                <a:gd name="connsiteX550" fmla="*/ 6289410 w 11218359"/>
                <a:gd name="connsiteY550" fmla="*/ 590431 h 590430"/>
                <a:gd name="connsiteX551" fmla="*/ 6300840 w 11218359"/>
                <a:gd name="connsiteY551" fmla="*/ 590431 h 590430"/>
                <a:gd name="connsiteX552" fmla="*/ 6312270 w 11218359"/>
                <a:gd name="connsiteY552" fmla="*/ 590431 h 590430"/>
                <a:gd name="connsiteX553" fmla="*/ 6323700 w 11218359"/>
                <a:gd name="connsiteY553" fmla="*/ 590431 h 590430"/>
                <a:gd name="connsiteX554" fmla="*/ 6335130 w 11218359"/>
                <a:gd name="connsiteY554" fmla="*/ 590431 h 590430"/>
                <a:gd name="connsiteX555" fmla="*/ 6346608 w 11218359"/>
                <a:gd name="connsiteY555" fmla="*/ 590431 h 590430"/>
                <a:gd name="connsiteX556" fmla="*/ 6358038 w 11218359"/>
                <a:gd name="connsiteY556" fmla="*/ 590431 h 590430"/>
                <a:gd name="connsiteX557" fmla="*/ 6369468 w 11218359"/>
                <a:gd name="connsiteY557" fmla="*/ 590431 h 590430"/>
                <a:gd name="connsiteX558" fmla="*/ 6380898 w 11218359"/>
                <a:gd name="connsiteY558" fmla="*/ 590431 h 590430"/>
                <a:gd name="connsiteX559" fmla="*/ 6392328 w 11218359"/>
                <a:gd name="connsiteY559" fmla="*/ 590431 h 590430"/>
                <a:gd name="connsiteX560" fmla="*/ 6403805 w 11218359"/>
                <a:gd name="connsiteY560" fmla="*/ 590431 h 590430"/>
                <a:gd name="connsiteX561" fmla="*/ 6415235 w 11218359"/>
                <a:gd name="connsiteY561" fmla="*/ 590431 h 590430"/>
                <a:gd name="connsiteX562" fmla="*/ 6426666 w 11218359"/>
                <a:gd name="connsiteY562" fmla="*/ 590431 h 590430"/>
                <a:gd name="connsiteX563" fmla="*/ 6438096 w 11218359"/>
                <a:gd name="connsiteY563" fmla="*/ 590431 h 590430"/>
                <a:gd name="connsiteX564" fmla="*/ 6449525 w 11218359"/>
                <a:gd name="connsiteY564" fmla="*/ 590431 h 590430"/>
                <a:gd name="connsiteX565" fmla="*/ 6461003 w 11218359"/>
                <a:gd name="connsiteY565" fmla="*/ 590431 h 590430"/>
                <a:gd name="connsiteX566" fmla="*/ 6472433 w 11218359"/>
                <a:gd name="connsiteY566" fmla="*/ 590431 h 590430"/>
                <a:gd name="connsiteX567" fmla="*/ 6483863 w 11218359"/>
                <a:gd name="connsiteY567" fmla="*/ 590431 h 590430"/>
                <a:gd name="connsiteX568" fmla="*/ 6495293 w 11218359"/>
                <a:gd name="connsiteY568" fmla="*/ 590431 h 590430"/>
                <a:gd name="connsiteX569" fmla="*/ 6506723 w 11218359"/>
                <a:gd name="connsiteY569" fmla="*/ 590431 h 590430"/>
                <a:gd name="connsiteX570" fmla="*/ 6518201 w 11218359"/>
                <a:gd name="connsiteY570" fmla="*/ 590431 h 590430"/>
                <a:gd name="connsiteX571" fmla="*/ 6529631 w 11218359"/>
                <a:gd name="connsiteY571" fmla="*/ 590431 h 590430"/>
                <a:gd name="connsiteX572" fmla="*/ 6541061 w 11218359"/>
                <a:gd name="connsiteY572" fmla="*/ 590431 h 590430"/>
                <a:gd name="connsiteX573" fmla="*/ 6552490 w 11218359"/>
                <a:gd name="connsiteY573" fmla="*/ 590431 h 590430"/>
                <a:gd name="connsiteX574" fmla="*/ 6563921 w 11218359"/>
                <a:gd name="connsiteY574" fmla="*/ 590431 h 590430"/>
                <a:gd name="connsiteX575" fmla="*/ 6575398 w 11218359"/>
                <a:gd name="connsiteY575" fmla="*/ 590431 h 590430"/>
                <a:gd name="connsiteX576" fmla="*/ 6586828 w 11218359"/>
                <a:gd name="connsiteY576" fmla="*/ 590431 h 590430"/>
                <a:gd name="connsiteX577" fmla="*/ 6598259 w 11218359"/>
                <a:gd name="connsiteY577" fmla="*/ 590431 h 590430"/>
                <a:gd name="connsiteX578" fmla="*/ 6609688 w 11218359"/>
                <a:gd name="connsiteY578" fmla="*/ 590431 h 590430"/>
                <a:gd name="connsiteX579" fmla="*/ 6621118 w 11218359"/>
                <a:gd name="connsiteY579" fmla="*/ 590431 h 590430"/>
                <a:gd name="connsiteX580" fmla="*/ 6632596 w 11218359"/>
                <a:gd name="connsiteY580" fmla="*/ 590431 h 590430"/>
                <a:gd name="connsiteX581" fmla="*/ 6644026 w 11218359"/>
                <a:gd name="connsiteY581" fmla="*/ 590431 h 590430"/>
                <a:gd name="connsiteX582" fmla="*/ 6655456 w 11218359"/>
                <a:gd name="connsiteY582" fmla="*/ 590431 h 590430"/>
                <a:gd name="connsiteX583" fmla="*/ 6666886 w 11218359"/>
                <a:gd name="connsiteY583" fmla="*/ 590431 h 590430"/>
                <a:gd name="connsiteX584" fmla="*/ 6678316 w 11218359"/>
                <a:gd name="connsiteY584" fmla="*/ 590431 h 590430"/>
                <a:gd name="connsiteX585" fmla="*/ 6689794 w 11218359"/>
                <a:gd name="connsiteY585" fmla="*/ 590431 h 590430"/>
                <a:gd name="connsiteX586" fmla="*/ 6701224 w 11218359"/>
                <a:gd name="connsiteY586" fmla="*/ 590431 h 590430"/>
                <a:gd name="connsiteX587" fmla="*/ 6712653 w 11218359"/>
                <a:gd name="connsiteY587" fmla="*/ 590431 h 590430"/>
                <a:gd name="connsiteX588" fmla="*/ 6724083 w 11218359"/>
                <a:gd name="connsiteY588" fmla="*/ 590431 h 590430"/>
                <a:gd name="connsiteX589" fmla="*/ 6735514 w 11218359"/>
                <a:gd name="connsiteY589" fmla="*/ 590431 h 590430"/>
                <a:gd name="connsiteX590" fmla="*/ 6746944 w 11218359"/>
                <a:gd name="connsiteY590" fmla="*/ 590431 h 590430"/>
                <a:gd name="connsiteX591" fmla="*/ 6758421 w 11218359"/>
                <a:gd name="connsiteY591" fmla="*/ 590431 h 590430"/>
                <a:gd name="connsiteX592" fmla="*/ 6769851 w 11218359"/>
                <a:gd name="connsiteY592" fmla="*/ 590431 h 590430"/>
                <a:gd name="connsiteX593" fmla="*/ 6781281 w 11218359"/>
                <a:gd name="connsiteY593" fmla="*/ 590431 h 590430"/>
                <a:gd name="connsiteX594" fmla="*/ 6792711 w 11218359"/>
                <a:gd name="connsiteY594" fmla="*/ 590431 h 590430"/>
                <a:gd name="connsiteX595" fmla="*/ 6804141 w 11218359"/>
                <a:gd name="connsiteY595" fmla="*/ 590431 h 590430"/>
                <a:gd name="connsiteX596" fmla="*/ 6815619 w 11218359"/>
                <a:gd name="connsiteY596" fmla="*/ 590431 h 590430"/>
                <a:gd name="connsiteX597" fmla="*/ 6827049 w 11218359"/>
                <a:gd name="connsiteY597" fmla="*/ 590431 h 590430"/>
                <a:gd name="connsiteX598" fmla="*/ 6838479 w 11218359"/>
                <a:gd name="connsiteY598" fmla="*/ 590431 h 590430"/>
                <a:gd name="connsiteX599" fmla="*/ 6849909 w 11218359"/>
                <a:gd name="connsiteY599" fmla="*/ 590431 h 590430"/>
                <a:gd name="connsiteX600" fmla="*/ 6861339 w 11218359"/>
                <a:gd name="connsiteY600" fmla="*/ 590431 h 590430"/>
                <a:gd name="connsiteX601" fmla="*/ 6872816 w 11218359"/>
                <a:gd name="connsiteY601" fmla="*/ 590431 h 590430"/>
                <a:gd name="connsiteX602" fmla="*/ 6884246 w 11218359"/>
                <a:gd name="connsiteY602" fmla="*/ 590431 h 590430"/>
                <a:gd name="connsiteX603" fmla="*/ 6895676 w 11218359"/>
                <a:gd name="connsiteY603" fmla="*/ 590431 h 590430"/>
                <a:gd name="connsiteX604" fmla="*/ 6907107 w 11218359"/>
                <a:gd name="connsiteY604" fmla="*/ 590431 h 590430"/>
                <a:gd name="connsiteX605" fmla="*/ 6918537 w 11218359"/>
                <a:gd name="connsiteY605" fmla="*/ 590431 h 590430"/>
                <a:gd name="connsiteX606" fmla="*/ 6930014 w 11218359"/>
                <a:gd name="connsiteY606" fmla="*/ 590431 h 590430"/>
                <a:gd name="connsiteX607" fmla="*/ 6941444 w 11218359"/>
                <a:gd name="connsiteY607" fmla="*/ 590431 h 590430"/>
                <a:gd name="connsiteX608" fmla="*/ 6952874 w 11218359"/>
                <a:gd name="connsiteY608" fmla="*/ 590431 h 590430"/>
                <a:gd name="connsiteX609" fmla="*/ 6964304 w 11218359"/>
                <a:gd name="connsiteY609" fmla="*/ 590431 h 590430"/>
                <a:gd name="connsiteX610" fmla="*/ 6975734 w 11218359"/>
                <a:gd name="connsiteY610" fmla="*/ 590431 h 590430"/>
                <a:gd name="connsiteX611" fmla="*/ 6987212 w 11218359"/>
                <a:gd name="connsiteY611" fmla="*/ 590431 h 590430"/>
                <a:gd name="connsiteX612" fmla="*/ 6998642 w 11218359"/>
                <a:gd name="connsiteY612" fmla="*/ 590431 h 590430"/>
                <a:gd name="connsiteX613" fmla="*/ 7010072 w 11218359"/>
                <a:gd name="connsiteY613" fmla="*/ 590431 h 590430"/>
                <a:gd name="connsiteX614" fmla="*/ 7021502 w 11218359"/>
                <a:gd name="connsiteY614" fmla="*/ 590431 h 590430"/>
                <a:gd name="connsiteX615" fmla="*/ 7032931 w 11218359"/>
                <a:gd name="connsiteY615" fmla="*/ 590431 h 590430"/>
                <a:gd name="connsiteX616" fmla="*/ 7044409 w 11218359"/>
                <a:gd name="connsiteY616" fmla="*/ 590431 h 590430"/>
                <a:gd name="connsiteX617" fmla="*/ 7055839 w 11218359"/>
                <a:gd name="connsiteY617" fmla="*/ 590431 h 590430"/>
                <a:gd name="connsiteX618" fmla="*/ 7067269 w 11218359"/>
                <a:gd name="connsiteY618" fmla="*/ 590431 h 590430"/>
                <a:gd name="connsiteX619" fmla="*/ 7078700 w 11218359"/>
                <a:gd name="connsiteY619" fmla="*/ 590431 h 590430"/>
                <a:gd name="connsiteX620" fmla="*/ 7090129 w 11218359"/>
                <a:gd name="connsiteY620" fmla="*/ 590431 h 590430"/>
                <a:gd name="connsiteX621" fmla="*/ 7101607 w 11218359"/>
                <a:gd name="connsiteY621" fmla="*/ 590431 h 590430"/>
                <a:gd name="connsiteX622" fmla="*/ 7113037 w 11218359"/>
                <a:gd name="connsiteY622" fmla="*/ 590431 h 590430"/>
                <a:gd name="connsiteX623" fmla="*/ 7124467 w 11218359"/>
                <a:gd name="connsiteY623" fmla="*/ 590431 h 590430"/>
                <a:gd name="connsiteX624" fmla="*/ 7135897 w 11218359"/>
                <a:gd name="connsiteY624" fmla="*/ 590431 h 590430"/>
                <a:gd name="connsiteX625" fmla="*/ 7147327 w 11218359"/>
                <a:gd name="connsiteY625" fmla="*/ 590431 h 590430"/>
                <a:gd name="connsiteX626" fmla="*/ 7158805 w 11218359"/>
                <a:gd name="connsiteY626" fmla="*/ 590431 h 590430"/>
                <a:gd name="connsiteX627" fmla="*/ 7170235 w 11218359"/>
                <a:gd name="connsiteY627" fmla="*/ 590431 h 590430"/>
                <a:gd name="connsiteX628" fmla="*/ 7181665 w 11218359"/>
                <a:gd name="connsiteY628" fmla="*/ 590431 h 590430"/>
                <a:gd name="connsiteX629" fmla="*/ 7193094 w 11218359"/>
                <a:gd name="connsiteY629" fmla="*/ 590431 h 590430"/>
                <a:gd name="connsiteX630" fmla="*/ 7204524 w 11218359"/>
                <a:gd name="connsiteY630" fmla="*/ 590431 h 590430"/>
                <a:gd name="connsiteX631" fmla="*/ 7216002 w 11218359"/>
                <a:gd name="connsiteY631" fmla="*/ 590431 h 590430"/>
                <a:gd name="connsiteX632" fmla="*/ 7227432 w 11218359"/>
                <a:gd name="connsiteY632" fmla="*/ 590431 h 590430"/>
                <a:gd name="connsiteX633" fmla="*/ 7238862 w 11218359"/>
                <a:gd name="connsiteY633" fmla="*/ 590431 h 590430"/>
                <a:gd name="connsiteX634" fmla="*/ 7250292 w 11218359"/>
                <a:gd name="connsiteY634" fmla="*/ 590431 h 590430"/>
                <a:gd name="connsiteX635" fmla="*/ 7261722 w 11218359"/>
                <a:gd name="connsiteY635" fmla="*/ 590431 h 590430"/>
                <a:gd name="connsiteX636" fmla="*/ 7273200 w 11218359"/>
                <a:gd name="connsiteY636" fmla="*/ 590431 h 590430"/>
                <a:gd name="connsiteX637" fmla="*/ 7284630 w 11218359"/>
                <a:gd name="connsiteY637" fmla="*/ 590431 h 590430"/>
                <a:gd name="connsiteX638" fmla="*/ 7296060 w 11218359"/>
                <a:gd name="connsiteY638" fmla="*/ 590431 h 590430"/>
                <a:gd name="connsiteX639" fmla="*/ 7307490 w 11218359"/>
                <a:gd name="connsiteY639" fmla="*/ 590431 h 590430"/>
                <a:gd name="connsiteX640" fmla="*/ 7318920 w 11218359"/>
                <a:gd name="connsiteY640" fmla="*/ 590431 h 590430"/>
                <a:gd name="connsiteX641" fmla="*/ 7330398 w 11218359"/>
                <a:gd name="connsiteY641" fmla="*/ 590431 h 590430"/>
                <a:gd name="connsiteX642" fmla="*/ 7341828 w 11218359"/>
                <a:gd name="connsiteY642" fmla="*/ 590431 h 590430"/>
                <a:gd name="connsiteX643" fmla="*/ 7353257 w 11218359"/>
                <a:gd name="connsiteY643" fmla="*/ 590431 h 590430"/>
                <a:gd name="connsiteX644" fmla="*/ 7364687 w 11218359"/>
                <a:gd name="connsiteY644" fmla="*/ 590431 h 590430"/>
                <a:gd name="connsiteX645" fmla="*/ 7376117 w 11218359"/>
                <a:gd name="connsiteY645" fmla="*/ 590431 h 590430"/>
                <a:gd name="connsiteX646" fmla="*/ 7387595 w 11218359"/>
                <a:gd name="connsiteY646" fmla="*/ 590431 h 590430"/>
                <a:gd name="connsiteX647" fmla="*/ 7399025 w 11218359"/>
                <a:gd name="connsiteY647" fmla="*/ 590431 h 590430"/>
                <a:gd name="connsiteX648" fmla="*/ 7410455 w 11218359"/>
                <a:gd name="connsiteY648" fmla="*/ 590431 h 590430"/>
                <a:gd name="connsiteX649" fmla="*/ 7421885 w 11218359"/>
                <a:gd name="connsiteY649" fmla="*/ 590431 h 590430"/>
                <a:gd name="connsiteX650" fmla="*/ 7433315 w 11218359"/>
                <a:gd name="connsiteY650" fmla="*/ 590431 h 590430"/>
                <a:gd name="connsiteX651" fmla="*/ 7444793 w 11218359"/>
                <a:gd name="connsiteY651" fmla="*/ 590431 h 590430"/>
                <a:gd name="connsiteX652" fmla="*/ 7456222 w 11218359"/>
                <a:gd name="connsiteY652" fmla="*/ 590431 h 590430"/>
                <a:gd name="connsiteX653" fmla="*/ 7467653 w 11218359"/>
                <a:gd name="connsiteY653" fmla="*/ 590431 h 590430"/>
                <a:gd name="connsiteX654" fmla="*/ 7479083 w 11218359"/>
                <a:gd name="connsiteY654" fmla="*/ 590431 h 590430"/>
                <a:gd name="connsiteX655" fmla="*/ 7490513 w 11218359"/>
                <a:gd name="connsiteY655" fmla="*/ 590431 h 590430"/>
                <a:gd name="connsiteX656" fmla="*/ 7501990 w 11218359"/>
                <a:gd name="connsiteY656" fmla="*/ 590431 h 590430"/>
                <a:gd name="connsiteX657" fmla="*/ 7513420 w 11218359"/>
                <a:gd name="connsiteY657" fmla="*/ 590431 h 590430"/>
                <a:gd name="connsiteX658" fmla="*/ 7524850 w 11218359"/>
                <a:gd name="connsiteY658" fmla="*/ 590431 h 590430"/>
                <a:gd name="connsiteX659" fmla="*/ 7536280 w 11218359"/>
                <a:gd name="connsiteY659" fmla="*/ 590431 h 590430"/>
                <a:gd name="connsiteX660" fmla="*/ 7547710 w 11218359"/>
                <a:gd name="connsiteY660" fmla="*/ 590431 h 590430"/>
                <a:gd name="connsiteX661" fmla="*/ 7559188 w 11218359"/>
                <a:gd name="connsiteY661" fmla="*/ 590431 h 590430"/>
                <a:gd name="connsiteX662" fmla="*/ 7570618 w 11218359"/>
                <a:gd name="connsiteY662" fmla="*/ 590431 h 590430"/>
                <a:gd name="connsiteX663" fmla="*/ 7582048 w 11218359"/>
                <a:gd name="connsiteY663" fmla="*/ 590431 h 590430"/>
                <a:gd name="connsiteX664" fmla="*/ 7593478 w 11218359"/>
                <a:gd name="connsiteY664" fmla="*/ 590431 h 590430"/>
                <a:gd name="connsiteX665" fmla="*/ 7604908 w 11218359"/>
                <a:gd name="connsiteY665" fmla="*/ 590431 h 590430"/>
                <a:gd name="connsiteX666" fmla="*/ 7616385 w 11218359"/>
                <a:gd name="connsiteY666" fmla="*/ 590431 h 590430"/>
                <a:gd name="connsiteX667" fmla="*/ 7627815 w 11218359"/>
                <a:gd name="connsiteY667" fmla="*/ 590431 h 590430"/>
                <a:gd name="connsiteX668" fmla="*/ 7639246 w 11218359"/>
                <a:gd name="connsiteY668" fmla="*/ 590431 h 590430"/>
                <a:gd name="connsiteX669" fmla="*/ 7650676 w 11218359"/>
                <a:gd name="connsiteY669" fmla="*/ 590431 h 590430"/>
                <a:gd name="connsiteX670" fmla="*/ 7662106 w 11218359"/>
                <a:gd name="connsiteY670" fmla="*/ 590431 h 590430"/>
                <a:gd name="connsiteX671" fmla="*/ 7673583 w 11218359"/>
                <a:gd name="connsiteY671" fmla="*/ 590431 h 590430"/>
                <a:gd name="connsiteX672" fmla="*/ 7685013 w 11218359"/>
                <a:gd name="connsiteY672" fmla="*/ 590431 h 590430"/>
                <a:gd name="connsiteX673" fmla="*/ 7696443 w 11218359"/>
                <a:gd name="connsiteY673" fmla="*/ 590431 h 590430"/>
                <a:gd name="connsiteX674" fmla="*/ 7707873 w 11218359"/>
                <a:gd name="connsiteY674" fmla="*/ 590431 h 590430"/>
                <a:gd name="connsiteX675" fmla="*/ 7719303 w 11218359"/>
                <a:gd name="connsiteY675" fmla="*/ 590431 h 590430"/>
                <a:gd name="connsiteX676" fmla="*/ 7730733 w 11218359"/>
                <a:gd name="connsiteY676" fmla="*/ 590431 h 590430"/>
                <a:gd name="connsiteX677" fmla="*/ 7742211 w 11218359"/>
                <a:gd name="connsiteY677" fmla="*/ 590431 h 590430"/>
                <a:gd name="connsiteX678" fmla="*/ 7753641 w 11218359"/>
                <a:gd name="connsiteY678" fmla="*/ 590431 h 590430"/>
                <a:gd name="connsiteX679" fmla="*/ 7765071 w 11218359"/>
                <a:gd name="connsiteY679" fmla="*/ 590431 h 590430"/>
                <a:gd name="connsiteX680" fmla="*/ 7776501 w 11218359"/>
                <a:gd name="connsiteY680" fmla="*/ 590431 h 590430"/>
                <a:gd name="connsiteX681" fmla="*/ 7787931 w 11218359"/>
                <a:gd name="connsiteY681" fmla="*/ 590431 h 590430"/>
                <a:gd name="connsiteX682" fmla="*/ 7799408 w 11218359"/>
                <a:gd name="connsiteY682" fmla="*/ 590431 h 590430"/>
                <a:gd name="connsiteX683" fmla="*/ 7810839 w 11218359"/>
                <a:gd name="connsiteY683" fmla="*/ 590431 h 590430"/>
                <a:gd name="connsiteX684" fmla="*/ 7822268 w 11218359"/>
                <a:gd name="connsiteY684" fmla="*/ 590431 h 590430"/>
                <a:gd name="connsiteX685" fmla="*/ 7833698 w 11218359"/>
                <a:gd name="connsiteY685" fmla="*/ 590431 h 590430"/>
                <a:gd name="connsiteX686" fmla="*/ 7845128 w 11218359"/>
                <a:gd name="connsiteY686" fmla="*/ 590431 h 590430"/>
                <a:gd name="connsiteX687" fmla="*/ 7856606 w 11218359"/>
                <a:gd name="connsiteY687" fmla="*/ 590431 h 590430"/>
                <a:gd name="connsiteX688" fmla="*/ 7868036 w 11218359"/>
                <a:gd name="connsiteY688" fmla="*/ 590431 h 590430"/>
                <a:gd name="connsiteX689" fmla="*/ 7879466 w 11218359"/>
                <a:gd name="connsiteY689" fmla="*/ 590431 h 590430"/>
                <a:gd name="connsiteX690" fmla="*/ 7890896 w 11218359"/>
                <a:gd name="connsiteY690" fmla="*/ 590431 h 590430"/>
                <a:gd name="connsiteX691" fmla="*/ 7902326 w 11218359"/>
                <a:gd name="connsiteY691" fmla="*/ 590431 h 590430"/>
                <a:gd name="connsiteX692" fmla="*/ 7913804 w 11218359"/>
                <a:gd name="connsiteY692" fmla="*/ 590431 h 590430"/>
                <a:gd name="connsiteX693" fmla="*/ 7925234 w 11218359"/>
                <a:gd name="connsiteY693" fmla="*/ 590431 h 590430"/>
                <a:gd name="connsiteX694" fmla="*/ 7936663 w 11218359"/>
                <a:gd name="connsiteY694" fmla="*/ 590431 h 590430"/>
                <a:gd name="connsiteX695" fmla="*/ 7948094 w 11218359"/>
                <a:gd name="connsiteY695" fmla="*/ 590431 h 590430"/>
                <a:gd name="connsiteX696" fmla="*/ 7959524 w 11218359"/>
                <a:gd name="connsiteY696" fmla="*/ 590431 h 590430"/>
                <a:gd name="connsiteX697" fmla="*/ 7971001 w 11218359"/>
                <a:gd name="connsiteY697" fmla="*/ 590431 h 590430"/>
                <a:gd name="connsiteX698" fmla="*/ 7982431 w 11218359"/>
                <a:gd name="connsiteY698" fmla="*/ 590431 h 590430"/>
                <a:gd name="connsiteX699" fmla="*/ 7993861 w 11218359"/>
                <a:gd name="connsiteY699" fmla="*/ 590431 h 590430"/>
                <a:gd name="connsiteX700" fmla="*/ 8005291 w 11218359"/>
                <a:gd name="connsiteY700" fmla="*/ 590431 h 590430"/>
                <a:gd name="connsiteX701" fmla="*/ 8016721 w 11218359"/>
                <a:gd name="connsiteY701" fmla="*/ 590431 h 590430"/>
                <a:gd name="connsiteX702" fmla="*/ 8028199 w 11218359"/>
                <a:gd name="connsiteY702" fmla="*/ 590431 h 590430"/>
                <a:gd name="connsiteX703" fmla="*/ 8039629 w 11218359"/>
                <a:gd name="connsiteY703" fmla="*/ 590431 h 590430"/>
                <a:gd name="connsiteX704" fmla="*/ 8051059 w 11218359"/>
                <a:gd name="connsiteY704" fmla="*/ 590431 h 590430"/>
                <a:gd name="connsiteX705" fmla="*/ 8062489 w 11218359"/>
                <a:gd name="connsiteY705" fmla="*/ 590431 h 590430"/>
                <a:gd name="connsiteX706" fmla="*/ 8073919 w 11218359"/>
                <a:gd name="connsiteY706" fmla="*/ 590431 h 590430"/>
                <a:gd name="connsiteX707" fmla="*/ 8085396 w 11218359"/>
                <a:gd name="connsiteY707" fmla="*/ 590431 h 590430"/>
                <a:gd name="connsiteX708" fmla="*/ 8096826 w 11218359"/>
                <a:gd name="connsiteY708" fmla="*/ 590431 h 590430"/>
                <a:gd name="connsiteX709" fmla="*/ 8108256 w 11218359"/>
                <a:gd name="connsiteY709" fmla="*/ 590431 h 590430"/>
                <a:gd name="connsiteX710" fmla="*/ 8119687 w 11218359"/>
                <a:gd name="connsiteY710" fmla="*/ 590431 h 590430"/>
                <a:gd name="connsiteX711" fmla="*/ 8131117 w 11218359"/>
                <a:gd name="connsiteY711" fmla="*/ 590431 h 590430"/>
                <a:gd name="connsiteX712" fmla="*/ 8142594 w 11218359"/>
                <a:gd name="connsiteY712" fmla="*/ 590431 h 590430"/>
                <a:gd name="connsiteX713" fmla="*/ 8154024 w 11218359"/>
                <a:gd name="connsiteY713" fmla="*/ 590431 h 590430"/>
                <a:gd name="connsiteX714" fmla="*/ 8165454 w 11218359"/>
                <a:gd name="connsiteY714" fmla="*/ 590431 h 590430"/>
                <a:gd name="connsiteX715" fmla="*/ 8176884 w 11218359"/>
                <a:gd name="connsiteY715" fmla="*/ 590431 h 590430"/>
                <a:gd name="connsiteX716" fmla="*/ 8188314 w 11218359"/>
                <a:gd name="connsiteY716" fmla="*/ 590431 h 590430"/>
                <a:gd name="connsiteX717" fmla="*/ 8199792 w 11218359"/>
                <a:gd name="connsiteY717" fmla="*/ 590431 h 590430"/>
                <a:gd name="connsiteX718" fmla="*/ 8211222 w 11218359"/>
                <a:gd name="connsiteY718" fmla="*/ 590431 h 590430"/>
                <a:gd name="connsiteX719" fmla="*/ 8222652 w 11218359"/>
                <a:gd name="connsiteY719" fmla="*/ 590431 h 590430"/>
                <a:gd name="connsiteX720" fmla="*/ 8234082 w 11218359"/>
                <a:gd name="connsiteY720" fmla="*/ 590431 h 590430"/>
                <a:gd name="connsiteX721" fmla="*/ 8245512 w 11218359"/>
                <a:gd name="connsiteY721" fmla="*/ 590431 h 590430"/>
                <a:gd name="connsiteX722" fmla="*/ 8256989 w 11218359"/>
                <a:gd name="connsiteY722" fmla="*/ 590431 h 590430"/>
                <a:gd name="connsiteX723" fmla="*/ 8268419 w 11218359"/>
                <a:gd name="connsiteY723" fmla="*/ 590431 h 590430"/>
                <a:gd name="connsiteX724" fmla="*/ 8279850 w 11218359"/>
                <a:gd name="connsiteY724" fmla="*/ 590431 h 590430"/>
                <a:gd name="connsiteX725" fmla="*/ 8291280 w 11218359"/>
                <a:gd name="connsiteY725" fmla="*/ 590431 h 590430"/>
                <a:gd name="connsiteX726" fmla="*/ 8302709 w 11218359"/>
                <a:gd name="connsiteY726" fmla="*/ 590431 h 590430"/>
                <a:gd name="connsiteX727" fmla="*/ 8314187 w 11218359"/>
                <a:gd name="connsiteY727" fmla="*/ 590431 h 590430"/>
                <a:gd name="connsiteX728" fmla="*/ 8325617 w 11218359"/>
                <a:gd name="connsiteY728" fmla="*/ 590431 h 590430"/>
                <a:gd name="connsiteX729" fmla="*/ 8337047 w 11218359"/>
                <a:gd name="connsiteY729" fmla="*/ 590431 h 590430"/>
                <a:gd name="connsiteX730" fmla="*/ 8348477 w 11218359"/>
                <a:gd name="connsiteY730" fmla="*/ 590431 h 590430"/>
                <a:gd name="connsiteX731" fmla="*/ 8359907 w 11218359"/>
                <a:gd name="connsiteY731" fmla="*/ 590431 h 590430"/>
                <a:gd name="connsiteX732" fmla="*/ 8371385 w 11218359"/>
                <a:gd name="connsiteY732" fmla="*/ 590431 h 590430"/>
                <a:gd name="connsiteX733" fmla="*/ 8382815 w 11218359"/>
                <a:gd name="connsiteY733" fmla="*/ 590431 h 590430"/>
                <a:gd name="connsiteX734" fmla="*/ 8394245 w 11218359"/>
                <a:gd name="connsiteY734" fmla="*/ 590431 h 590430"/>
                <a:gd name="connsiteX735" fmla="*/ 8405674 w 11218359"/>
                <a:gd name="connsiteY735" fmla="*/ 590431 h 590430"/>
                <a:gd name="connsiteX736" fmla="*/ 8417104 w 11218359"/>
                <a:gd name="connsiteY736" fmla="*/ 590431 h 590430"/>
                <a:gd name="connsiteX737" fmla="*/ 8428582 w 11218359"/>
                <a:gd name="connsiteY737" fmla="*/ 590431 h 590430"/>
                <a:gd name="connsiteX738" fmla="*/ 8440012 w 11218359"/>
                <a:gd name="connsiteY738" fmla="*/ 590431 h 590430"/>
                <a:gd name="connsiteX739" fmla="*/ 8451442 w 11218359"/>
                <a:gd name="connsiteY739" fmla="*/ 590431 h 590430"/>
                <a:gd name="connsiteX740" fmla="*/ 8462872 w 11218359"/>
                <a:gd name="connsiteY740" fmla="*/ 590431 h 590430"/>
                <a:gd name="connsiteX741" fmla="*/ 8474302 w 11218359"/>
                <a:gd name="connsiteY741" fmla="*/ 590431 h 590430"/>
                <a:gd name="connsiteX742" fmla="*/ 8485780 w 11218359"/>
                <a:gd name="connsiteY742" fmla="*/ 590431 h 590430"/>
                <a:gd name="connsiteX743" fmla="*/ 8497210 w 11218359"/>
                <a:gd name="connsiteY743" fmla="*/ 590431 h 590430"/>
                <a:gd name="connsiteX744" fmla="*/ 8508640 w 11218359"/>
                <a:gd name="connsiteY744" fmla="*/ 590431 h 590430"/>
                <a:gd name="connsiteX745" fmla="*/ 8520069 w 11218359"/>
                <a:gd name="connsiteY745" fmla="*/ 590431 h 590430"/>
                <a:gd name="connsiteX746" fmla="*/ 8531500 w 11218359"/>
                <a:gd name="connsiteY746" fmla="*/ 590431 h 590430"/>
                <a:gd name="connsiteX747" fmla="*/ 8542977 w 11218359"/>
                <a:gd name="connsiteY747" fmla="*/ 590431 h 590430"/>
                <a:gd name="connsiteX748" fmla="*/ 8554407 w 11218359"/>
                <a:gd name="connsiteY748" fmla="*/ 590431 h 590430"/>
                <a:gd name="connsiteX749" fmla="*/ 8565837 w 11218359"/>
                <a:gd name="connsiteY749" fmla="*/ 590431 h 590430"/>
                <a:gd name="connsiteX750" fmla="*/ 8577267 w 11218359"/>
                <a:gd name="connsiteY750" fmla="*/ 590431 h 590430"/>
                <a:gd name="connsiteX751" fmla="*/ 8588697 w 11218359"/>
                <a:gd name="connsiteY751" fmla="*/ 590431 h 590430"/>
                <a:gd name="connsiteX752" fmla="*/ 8600175 w 11218359"/>
                <a:gd name="connsiteY752" fmla="*/ 590431 h 590430"/>
                <a:gd name="connsiteX753" fmla="*/ 8611605 w 11218359"/>
                <a:gd name="connsiteY753" fmla="*/ 590431 h 590430"/>
                <a:gd name="connsiteX754" fmla="*/ 8623035 w 11218359"/>
                <a:gd name="connsiteY754" fmla="*/ 590431 h 590430"/>
                <a:gd name="connsiteX755" fmla="*/ 8634465 w 11218359"/>
                <a:gd name="connsiteY755" fmla="*/ 590431 h 590430"/>
                <a:gd name="connsiteX756" fmla="*/ 8645895 w 11218359"/>
                <a:gd name="connsiteY756" fmla="*/ 590431 h 590430"/>
                <a:gd name="connsiteX757" fmla="*/ 8657373 w 11218359"/>
                <a:gd name="connsiteY757" fmla="*/ 590431 h 590430"/>
                <a:gd name="connsiteX758" fmla="*/ 8668802 w 11218359"/>
                <a:gd name="connsiteY758" fmla="*/ 590431 h 590430"/>
                <a:gd name="connsiteX759" fmla="*/ 8680232 w 11218359"/>
                <a:gd name="connsiteY759" fmla="*/ 590431 h 590430"/>
                <a:gd name="connsiteX760" fmla="*/ 8691662 w 11218359"/>
                <a:gd name="connsiteY760" fmla="*/ 590431 h 590430"/>
                <a:gd name="connsiteX761" fmla="*/ 8703093 w 11218359"/>
                <a:gd name="connsiteY761" fmla="*/ 590431 h 590430"/>
                <a:gd name="connsiteX762" fmla="*/ 8714570 w 11218359"/>
                <a:gd name="connsiteY762" fmla="*/ 590431 h 590430"/>
                <a:gd name="connsiteX763" fmla="*/ 8726000 w 11218359"/>
                <a:gd name="connsiteY763" fmla="*/ 590431 h 590430"/>
                <a:gd name="connsiteX764" fmla="*/ 8737430 w 11218359"/>
                <a:gd name="connsiteY764" fmla="*/ 590431 h 590430"/>
                <a:gd name="connsiteX765" fmla="*/ 8748860 w 11218359"/>
                <a:gd name="connsiteY765" fmla="*/ 590431 h 590430"/>
                <a:gd name="connsiteX766" fmla="*/ 8760290 w 11218359"/>
                <a:gd name="connsiteY766" fmla="*/ 590431 h 590430"/>
                <a:gd name="connsiteX767" fmla="*/ 8771768 w 11218359"/>
                <a:gd name="connsiteY767" fmla="*/ 590431 h 590430"/>
                <a:gd name="connsiteX768" fmla="*/ 8783198 w 11218359"/>
                <a:gd name="connsiteY768" fmla="*/ 590431 h 590430"/>
                <a:gd name="connsiteX769" fmla="*/ 8794628 w 11218359"/>
                <a:gd name="connsiteY769" fmla="*/ 590431 h 590430"/>
                <a:gd name="connsiteX770" fmla="*/ 8806058 w 11218359"/>
                <a:gd name="connsiteY770" fmla="*/ 590431 h 590430"/>
                <a:gd name="connsiteX771" fmla="*/ 8817488 w 11218359"/>
                <a:gd name="connsiteY771" fmla="*/ 590431 h 590430"/>
                <a:gd name="connsiteX772" fmla="*/ 8828918 w 11218359"/>
                <a:gd name="connsiteY772" fmla="*/ 590431 h 590430"/>
                <a:gd name="connsiteX773" fmla="*/ 8840395 w 11218359"/>
                <a:gd name="connsiteY773" fmla="*/ 590431 h 590430"/>
                <a:gd name="connsiteX774" fmla="*/ 8851825 w 11218359"/>
                <a:gd name="connsiteY774" fmla="*/ 590431 h 590430"/>
                <a:gd name="connsiteX775" fmla="*/ 8863256 w 11218359"/>
                <a:gd name="connsiteY775" fmla="*/ 590431 h 590430"/>
                <a:gd name="connsiteX776" fmla="*/ 8874686 w 11218359"/>
                <a:gd name="connsiteY776" fmla="*/ 590431 h 590430"/>
                <a:gd name="connsiteX777" fmla="*/ 8886115 w 11218359"/>
                <a:gd name="connsiteY777" fmla="*/ 590431 h 590430"/>
                <a:gd name="connsiteX778" fmla="*/ 8897593 w 11218359"/>
                <a:gd name="connsiteY778" fmla="*/ 590431 h 590430"/>
                <a:gd name="connsiteX779" fmla="*/ 8909022 w 11218359"/>
                <a:gd name="connsiteY779" fmla="*/ 590431 h 590430"/>
                <a:gd name="connsiteX780" fmla="*/ 8920453 w 11218359"/>
                <a:gd name="connsiteY780" fmla="*/ 590431 h 590430"/>
                <a:gd name="connsiteX781" fmla="*/ 8931883 w 11218359"/>
                <a:gd name="connsiteY781" fmla="*/ 590431 h 590430"/>
                <a:gd name="connsiteX782" fmla="*/ 8943313 w 11218359"/>
                <a:gd name="connsiteY782" fmla="*/ 590431 h 590430"/>
                <a:gd name="connsiteX783" fmla="*/ 8954791 w 11218359"/>
                <a:gd name="connsiteY783" fmla="*/ 590431 h 590430"/>
                <a:gd name="connsiteX784" fmla="*/ 8966220 w 11218359"/>
                <a:gd name="connsiteY784" fmla="*/ 590431 h 590430"/>
                <a:gd name="connsiteX785" fmla="*/ 8977651 w 11218359"/>
                <a:gd name="connsiteY785" fmla="*/ 590431 h 590430"/>
                <a:gd name="connsiteX786" fmla="*/ 8989080 w 11218359"/>
                <a:gd name="connsiteY786" fmla="*/ 590431 h 590430"/>
                <a:gd name="connsiteX787" fmla="*/ 9000511 w 11218359"/>
                <a:gd name="connsiteY787" fmla="*/ 590431 h 590430"/>
                <a:gd name="connsiteX788" fmla="*/ 9011988 w 11218359"/>
                <a:gd name="connsiteY788" fmla="*/ 590431 h 590430"/>
                <a:gd name="connsiteX789" fmla="*/ 9023418 w 11218359"/>
                <a:gd name="connsiteY789" fmla="*/ 590431 h 590430"/>
                <a:gd name="connsiteX790" fmla="*/ 9034849 w 11218359"/>
                <a:gd name="connsiteY790" fmla="*/ 590431 h 590430"/>
                <a:gd name="connsiteX791" fmla="*/ 9046278 w 11218359"/>
                <a:gd name="connsiteY791" fmla="*/ 590431 h 590430"/>
                <a:gd name="connsiteX792" fmla="*/ 9057709 w 11218359"/>
                <a:gd name="connsiteY792" fmla="*/ 590431 h 590430"/>
                <a:gd name="connsiteX793" fmla="*/ 9069186 w 11218359"/>
                <a:gd name="connsiteY793" fmla="*/ 590431 h 590430"/>
                <a:gd name="connsiteX794" fmla="*/ 9080615 w 11218359"/>
                <a:gd name="connsiteY794" fmla="*/ 590431 h 590430"/>
                <a:gd name="connsiteX795" fmla="*/ 9092046 w 11218359"/>
                <a:gd name="connsiteY795" fmla="*/ 590431 h 590430"/>
                <a:gd name="connsiteX796" fmla="*/ 9103476 w 11218359"/>
                <a:gd name="connsiteY796" fmla="*/ 590431 h 590430"/>
                <a:gd name="connsiteX797" fmla="*/ 9114906 w 11218359"/>
                <a:gd name="connsiteY797" fmla="*/ 590431 h 590430"/>
                <a:gd name="connsiteX798" fmla="*/ 9126384 w 11218359"/>
                <a:gd name="connsiteY798" fmla="*/ 590431 h 590430"/>
                <a:gd name="connsiteX799" fmla="*/ 9137813 w 11218359"/>
                <a:gd name="connsiteY799" fmla="*/ 590431 h 590430"/>
                <a:gd name="connsiteX800" fmla="*/ 9149244 w 11218359"/>
                <a:gd name="connsiteY800" fmla="*/ 590431 h 590430"/>
                <a:gd name="connsiteX801" fmla="*/ 9160673 w 11218359"/>
                <a:gd name="connsiteY801" fmla="*/ 590431 h 590430"/>
                <a:gd name="connsiteX802" fmla="*/ 9172104 w 11218359"/>
                <a:gd name="connsiteY802" fmla="*/ 590431 h 590430"/>
                <a:gd name="connsiteX803" fmla="*/ 9183581 w 11218359"/>
                <a:gd name="connsiteY803" fmla="*/ 590431 h 590430"/>
                <a:gd name="connsiteX804" fmla="*/ 9195011 w 11218359"/>
                <a:gd name="connsiteY804" fmla="*/ 590431 h 590430"/>
                <a:gd name="connsiteX805" fmla="*/ 9206442 w 11218359"/>
                <a:gd name="connsiteY805" fmla="*/ 590431 h 590430"/>
                <a:gd name="connsiteX806" fmla="*/ 9217871 w 11218359"/>
                <a:gd name="connsiteY806" fmla="*/ 590431 h 590430"/>
                <a:gd name="connsiteX807" fmla="*/ 9229301 w 11218359"/>
                <a:gd name="connsiteY807" fmla="*/ 590431 h 590430"/>
                <a:gd name="connsiteX808" fmla="*/ 9240779 w 11218359"/>
                <a:gd name="connsiteY808" fmla="*/ 590431 h 590430"/>
                <a:gd name="connsiteX809" fmla="*/ 9252209 w 11218359"/>
                <a:gd name="connsiteY809" fmla="*/ 590431 h 590430"/>
                <a:gd name="connsiteX810" fmla="*/ 9263639 w 11218359"/>
                <a:gd name="connsiteY810" fmla="*/ 590431 h 590430"/>
                <a:gd name="connsiteX811" fmla="*/ 9275069 w 11218359"/>
                <a:gd name="connsiteY811" fmla="*/ 590431 h 590430"/>
                <a:gd name="connsiteX812" fmla="*/ 9286498 w 11218359"/>
                <a:gd name="connsiteY812" fmla="*/ 590431 h 590430"/>
                <a:gd name="connsiteX813" fmla="*/ 9297977 w 11218359"/>
                <a:gd name="connsiteY813" fmla="*/ 590431 h 590430"/>
                <a:gd name="connsiteX814" fmla="*/ 9309406 w 11218359"/>
                <a:gd name="connsiteY814" fmla="*/ 590431 h 590430"/>
                <a:gd name="connsiteX815" fmla="*/ 9320837 w 11218359"/>
                <a:gd name="connsiteY815" fmla="*/ 590431 h 590430"/>
                <a:gd name="connsiteX816" fmla="*/ 9332266 w 11218359"/>
                <a:gd name="connsiteY816" fmla="*/ 590431 h 590430"/>
                <a:gd name="connsiteX817" fmla="*/ 9343696 w 11218359"/>
                <a:gd name="connsiteY817" fmla="*/ 590431 h 590430"/>
                <a:gd name="connsiteX818" fmla="*/ 9355174 w 11218359"/>
                <a:gd name="connsiteY818" fmla="*/ 590431 h 590430"/>
                <a:gd name="connsiteX819" fmla="*/ 9366604 w 11218359"/>
                <a:gd name="connsiteY819" fmla="*/ 590431 h 590430"/>
                <a:gd name="connsiteX820" fmla="*/ 9378035 w 11218359"/>
                <a:gd name="connsiteY820" fmla="*/ 590431 h 590430"/>
                <a:gd name="connsiteX821" fmla="*/ 9389464 w 11218359"/>
                <a:gd name="connsiteY821" fmla="*/ 590431 h 590430"/>
                <a:gd name="connsiteX822" fmla="*/ 9400894 w 11218359"/>
                <a:gd name="connsiteY822" fmla="*/ 590431 h 590430"/>
                <a:gd name="connsiteX823" fmla="*/ 9412372 w 11218359"/>
                <a:gd name="connsiteY823" fmla="*/ 590431 h 590430"/>
                <a:gd name="connsiteX824" fmla="*/ 9423802 w 11218359"/>
                <a:gd name="connsiteY824" fmla="*/ 590431 h 590430"/>
                <a:gd name="connsiteX825" fmla="*/ 9435232 w 11218359"/>
                <a:gd name="connsiteY825" fmla="*/ 590431 h 590430"/>
                <a:gd name="connsiteX826" fmla="*/ 9446662 w 11218359"/>
                <a:gd name="connsiteY826" fmla="*/ 590431 h 590430"/>
                <a:gd name="connsiteX827" fmla="*/ 9458091 w 11218359"/>
                <a:gd name="connsiteY827" fmla="*/ 590431 h 590430"/>
                <a:gd name="connsiteX828" fmla="*/ 9469570 w 11218359"/>
                <a:gd name="connsiteY828" fmla="*/ 590431 h 590430"/>
                <a:gd name="connsiteX829" fmla="*/ 9480999 w 11218359"/>
                <a:gd name="connsiteY829" fmla="*/ 590431 h 590430"/>
                <a:gd name="connsiteX830" fmla="*/ 9492429 w 11218359"/>
                <a:gd name="connsiteY830" fmla="*/ 590431 h 590430"/>
                <a:gd name="connsiteX831" fmla="*/ 9503859 w 11218359"/>
                <a:gd name="connsiteY831" fmla="*/ 590431 h 590430"/>
                <a:gd name="connsiteX832" fmla="*/ 9515289 w 11218359"/>
                <a:gd name="connsiteY832" fmla="*/ 590431 h 590430"/>
                <a:gd name="connsiteX833" fmla="*/ 9526767 w 11218359"/>
                <a:gd name="connsiteY833" fmla="*/ 590431 h 590430"/>
                <a:gd name="connsiteX834" fmla="*/ 9538197 w 11218359"/>
                <a:gd name="connsiteY834" fmla="*/ 590431 h 590430"/>
                <a:gd name="connsiteX835" fmla="*/ 9549626 w 11218359"/>
                <a:gd name="connsiteY835" fmla="*/ 590431 h 590430"/>
                <a:gd name="connsiteX836" fmla="*/ 9561057 w 11218359"/>
                <a:gd name="connsiteY836" fmla="*/ 590431 h 590430"/>
                <a:gd name="connsiteX837" fmla="*/ 9572487 w 11218359"/>
                <a:gd name="connsiteY837" fmla="*/ 590431 h 590430"/>
                <a:gd name="connsiteX838" fmla="*/ 9583965 w 11218359"/>
                <a:gd name="connsiteY838" fmla="*/ 590431 h 590430"/>
                <a:gd name="connsiteX839" fmla="*/ 9595395 w 11218359"/>
                <a:gd name="connsiteY839" fmla="*/ 590431 h 590430"/>
                <a:gd name="connsiteX840" fmla="*/ 9606824 w 11218359"/>
                <a:gd name="connsiteY840" fmla="*/ 590431 h 590430"/>
                <a:gd name="connsiteX841" fmla="*/ 9618255 w 11218359"/>
                <a:gd name="connsiteY841" fmla="*/ 590431 h 590430"/>
                <a:gd name="connsiteX842" fmla="*/ 9629684 w 11218359"/>
                <a:gd name="connsiteY842" fmla="*/ 590431 h 590430"/>
                <a:gd name="connsiteX843" fmla="*/ 9641163 w 11218359"/>
                <a:gd name="connsiteY843" fmla="*/ 590431 h 590430"/>
                <a:gd name="connsiteX844" fmla="*/ 9652592 w 11218359"/>
                <a:gd name="connsiteY844" fmla="*/ 590431 h 590430"/>
                <a:gd name="connsiteX845" fmla="*/ 9664022 w 11218359"/>
                <a:gd name="connsiteY845" fmla="*/ 590431 h 590430"/>
                <a:gd name="connsiteX846" fmla="*/ 9675452 w 11218359"/>
                <a:gd name="connsiteY846" fmla="*/ 590431 h 590430"/>
                <a:gd name="connsiteX847" fmla="*/ 9686882 w 11218359"/>
                <a:gd name="connsiteY847" fmla="*/ 590431 h 590430"/>
                <a:gd name="connsiteX848" fmla="*/ 9698360 w 11218359"/>
                <a:gd name="connsiteY848" fmla="*/ 590431 h 590430"/>
                <a:gd name="connsiteX849" fmla="*/ 9709790 w 11218359"/>
                <a:gd name="connsiteY849" fmla="*/ 590431 h 590430"/>
                <a:gd name="connsiteX850" fmla="*/ 9721219 w 11218359"/>
                <a:gd name="connsiteY850" fmla="*/ 590431 h 590430"/>
                <a:gd name="connsiteX851" fmla="*/ 9732650 w 11218359"/>
                <a:gd name="connsiteY851" fmla="*/ 590431 h 590430"/>
                <a:gd name="connsiteX852" fmla="*/ 9744080 w 11218359"/>
                <a:gd name="connsiteY852" fmla="*/ 590431 h 590430"/>
                <a:gd name="connsiteX853" fmla="*/ 9755557 w 11218359"/>
                <a:gd name="connsiteY853" fmla="*/ 590431 h 590430"/>
                <a:gd name="connsiteX854" fmla="*/ 9766988 w 11218359"/>
                <a:gd name="connsiteY854" fmla="*/ 590431 h 590430"/>
                <a:gd name="connsiteX855" fmla="*/ 9778417 w 11218359"/>
                <a:gd name="connsiteY855" fmla="*/ 590431 h 590430"/>
                <a:gd name="connsiteX856" fmla="*/ 9789848 w 11218359"/>
                <a:gd name="connsiteY856" fmla="*/ 590431 h 590430"/>
                <a:gd name="connsiteX857" fmla="*/ 9801277 w 11218359"/>
                <a:gd name="connsiteY857" fmla="*/ 590431 h 590430"/>
                <a:gd name="connsiteX858" fmla="*/ 9812755 w 11218359"/>
                <a:gd name="connsiteY858" fmla="*/ 590431 h 590430"/>
                <a:gd name="connsiteX859" fmla="*/ 9824185 w 11218359"/>
                <a:gd name="connsiteY859" fmla="*/ 590431 h 590430"/>
                <a:gd name="connsiteX860" fmla="*/ 9835615 w 11218359"/>
                <a:gd name="connsiteY860" fmla="*/ 590431 h 590430"/>
                <a:gd name="connsiteX861" fmla="*/ 9847045 w 11218359"/>
                <a:gd name="connsiteY861" fmla="*/ 590431 h 590430"/>
                <a:gd name="connsiteX862" fmla="*/ 9858475 w 11218359"/>
                <a:gd name="connsiteY862" fmla="*/ 590431 h 590430"/>
                <a:gd name="connsiteX863" fmla="*/ 9869952 w 11218359"/>
                <a:gd name="connsiteY863" fmla="*/ 590431 h 590430"/>
                <a:gd name="connsiteX864" fmla="*/ 9881383 w 11218359"/>
                <a:gd name="connsiteY864" fmla="*/ 590431 h 590430"/>
                <a:gd name="connsiteX865" fmla="*/ 9892812 w 11218359"/>
                <a:gd name="connsiteY865" fmla="*/ 590431 h 590430"/>
                <a:gd name="connsiteX866" fmla="*/ 9904243 w 11218359"/>
                <a:gd name="connsiteY866" fmla="*/ 590431 h 590430"/>
                <a:gd name="connsiteX867" fmla="*/ 9915673 w 11218359"/>
                <a:gd name="connsiteY867" fmla="*/ 590431 h 590430"/>
                <a:gd name="connsiteX868" fmla="*/ 9927102 w 11218359"/>
                <a:gd name="connsiteY868" fmla="*/ 590431 h 590430"/>
                <a:gd name="connsiteX869" fmla="*/ 9938581 w 11218359"/>
                <a:gd name="connsiteY869" fmla="*/ 590431 h 590430"/>
                <a:gd name="connsiteX870" fmla="*/ 9950010 w 11218359"/>
                <a:gd name="connsiteY870" fmla="*/ 590431 h 590430"/>
                <a:gd name="connsiteX871" fmla="*/ 9961441 w 11218359"/>
                <a:gd name="connsiteY871" fmla="*/ 590431 h 590430"/>
                <a:gd name="connsiteX872" fmla="*/ 9972870 w 11218359"/>
                <a:gd name="connsiteY872" fmla="*/ 590431 h 590430"/>
                <a:gd name="connsiteX873" fmla="*/ 9984300 w 11218359"/>
                <a:gd name="connsiteY873" fmla="*/ 590431 h 590430"/>
                <a:gd name="connsiteX874" fmla="*/ 9995778 w 11218359"/>
                <a:gd name="connsiteY874" fmla="*/ 590431 h 590430"/>
                <a:gd name="connsiteX875" fmla="*/ 10007208 w 11218359"/>
                <a:gd name="connsiteY875" fmla="*/ 590431 h 590430"/>
                <a:gd name="connsiteX876" fmla="*/ 10018638 w 11218359"/>
                <a:gd name="connsiteY876" fmla="*/ 590431 h 590430"/>
                <a:gd name="connsiteX877" fmla="*/ 10030068 w 11218359"/>
                <a:gd name="connsiteY877" fmla="*/ 590431 h 590430"/>
                <a:gd name="connsiteX878" fmla="*/ 10041498 w 11218359"/>
                <a:gd name="connsiteY878" fmla="*/ 590431 h 590430"/>
                <a:gd name="connsiteX879" fmla="*/ 10052976 w 11218359"/>
                <a:gd name="connsiteY879" fmla="*/ 590431 h 590430"/>
                <a:gd name="connsiteX880" fmla="*/ 10064405 w 11218359"/>
                <a:gd name="connsiteY880" fmla="*/ 590431 h 590430"/>
                <a:gd name="connsiteX881" fmla="*/ 10075835 w 11218359"/>
                <a:gd name="connsiteY881" fmla="*/ 590431 h 590430"/>
                <a:gd name="connsiteX882" fmla="*/ 10087266 w 11218359"/>
                <a:gd name="connsiteY882" fmla="*/ 590431 h 590430"/>
                <a:gd name="connsiteX883" fmla="*/ 10098695 w 11218359"/>
                <a:gd name="connsiteY883" fmla="*/ 590431 h 590430"/>
                <a:gd name="connsiteX884" fmla="*/ 10110174 w 11218359"/>
                <a:gd name="connsiteY884" fmla="*/ 590431 h 590430"/>
                <a:gd name="connsiteX885" fmla="*/ 10121603 w 11218359"/>
                <a:gd name="connsiteY885" fmla="*/ 590431 h 590430"/>
                <a:gd name="connsiteX886" fmla="*/ 10133033 w 11218359"/>
                <a:gd name="connsiteY886" fmla="*/ 590431 h 590430"/>
                <a:gd name="connsiteX887" fmla="*/ 10144463 w 11218359"/>
                <a:gd name="connsiteY887" fmla="*/ 590431 h 590430"/>
                <a:gd name="connsiteX888" fmla="*/ 10155893 w 11218359"/>
                <a:gd name="connsiteY888" fmla="*/ 590431 h 590430"/>
                <a:gd name="connsiteX889" fmla="*/ 10167371 w 11218359"/>
                <a:gd name="connsiteY889" fmla="*/ 590431 h 590430"/>
                <a:gd name="connsiteX890" fmla="*/ 10178801 w 11218359"/>
                <a:gd name="connsiteY890" fmla="*/ 590431 h 590430"/>
                <a:gd name="connsiteX891" fmla="*/ 10190230 w 11218359"/>
                <a:gd name="connsiteY891" fmla="*/ 590431 h 590430"/>
                <a:gd name="connsiteX892" fmla="*/ 10201661 w 11218359"/>
                <a:gd name="connsiteY892" fmla="*/ 590431 h 590430"/>
                <a:gd name="connsiteX893" fmla="*/ 10213091 w 11218359"/>
                <a:gd name="connsiteY893" fmla="*/ 590431 h 590430"/>
                <a:gd name="connsiteX894" fmla="*/ 10224569 w 11218359"/>
                <a:gd name="connsiteY894" fmla="*/ 590431 h 590430"/>
                <a:gd name="connsiteX895" fmla="*/ 10235998 w 11218359"/>
                <a:gd name="connsiteY895" fmla="*/ 590431 h 590430"/>
                <a:gd name="connsiteX896" fmla="*/ 10247428 w 11218359"/>
                <a:gd name="connsiteY896" fmla="*/ 590431 h 590430"/>
                <a:gd name="connsiteX897" fmla="*/ 10258859 w 11218359"/>
                <a:gd name="connsiteY897" fmla="*/ 590431 h 590430"/>
                <a:gd name="connsiteX898" fmla="*/ 10270288 w 11218359"/>
                <a:gd name="connsiteY898" fmla="*/ 590431 h 590430"/>
                <a:gd name="connsiteX899" fmla="*/ 10281767 w 11218359"/>
                <a:gd name="connsiteY899" fmla="*/ 590431 h 590430"/>
                <a:gd name="connsiteX900" fmla="*/ 10293196 w 11218359"/>
                <a:gd name="connsiteY900" fmla="*/ 590431 h 590430"/>
                <a:gd name="connsiteX901" fmla="*/ 10304626 w 11218359"/>
                <a:gd name="connsiteY901" fmla="*/ 590431 h 590430"/>
                <a:gd name="connsiteX902" fmla="*/ 10316056 w 11218359"/>
                <a:gd name="connsiteY902" fmla="*/ 590431 h 590430"/>
                <a:gd name="connsiteX903" fmla="*/ 10327486 w 11218359"/>
                <a:gd name="connsiteY903" fmla="*/ 590431 h 590430"/>
                <a:gd name="connsiteX904" fmla="*/ 10338963 w 11218359"/>
                <a:gd name="connsiteY904" fmla="*/ 590431 h 590430"/>
                <a:gd name="connsiteX905" fmla="*/ 10350394 w 11218359"/>
                <a:gd name="connsiteY905" fmla="*/ 590431 h 590430"/>
                <a:gd name="connsiteX906" fmla="*/ 10361823 w 11218359"/>
                <a:gd name="connsiteY906" fmla="*/ 590431 h 590430"/>
                <a:gd name="connsiteX907" fmla="*/ 10373254 w 11218359"/>
                <a:gd name="connsiteY907" fmla="*/ 590431 h 590430"/>
                <a:gd name="connsiteX908" fmla="*/ 10384684 w 11218359"/>
                <a:gd name="connsiteY908" fmla="*/ 590431 h 590430"/>
                <a:gd name="connsiteX909" fmla="*/ 10396161 w 11218359"/>
                <a:gd name="connsiteY909" fmla="*/ 590431 h 590430"/>
                <a:gd name="connsiteX910" fmla="*/ 10407591 w 11218359"/>
                <a:gd name="connsiteY910" fmla="*/ 590431 h 590430"/>
                <a:gd name="connsiteX911" fmla="*/ 10419021 w 11218359"/>
                <a:gd name="connsiteY911" fmla="*/ 590431 h 590430"/>
                <a:gd name="connsiteX912" fmla="*/ 10430452 w 11218359"/>
                <a:gd name="connsiteY912" fmla="*/ 590431 h 590430"/>
                <a:gd name="connsiteX913" fmla="*/ 10441881 w 11218359"/>
                <a:gd name="connsiteY913" fmla="*/ 590431 h 590430"/>
                <a:gd name="connsiteX914" fmla="*/ 10453358 w 11218359"/>
                <a:gd name="connsiteY914" fmla="*/ 590431 h 590430"/>
                <a:gd name="connsiteX915" fmla="*/ 10464789 w 11218359"/>
                <a:gd name="connsiteY915" fmla="*/ 590431 h 590430"/>
                <a:gd name="connsiteX916" fmla="*/ 10476219 w 11218359"/>
                <a:gd name="connsiteY916" fmla="*/ 590431 h 590430"/>
                <a:gd name="connsiteX917" fmla="*/ 10487649 w 11218359"/>
                <a:gd name="connsiteY917" fmla="*/ 590431 h 590430"/>
                <a:gd name="connsiteX918" fmla="*/ 10499079 w 11218359"/>
                <a:gd name="connsiteY918" fmla="*/ 590431 h 590430"/>
                <a:gd name="connsiteX919" fmla="*/ 10510556 w 11218359"/>
                <a:gd name="connsiteY919" fmla="*/ 590431 h 590430"/>
                <a:gd name="connsiteX920" fmla="*/ 10521987 w 11218359"/>
                <a:gd name="connsiteY920" fmla="*/ 590431 h 590430"/>
                <a:gd name="connsiteX921" fmla="*/ 10533416 w 11218359"/>
                <a:gd name="connsiteY921" fmla="*/ 590431 h 590430"/>
                <a:gd name="connsiteX922" fmla="*/ 10544847 w 11218359"/>
                <a:gd name="connsiteY922" fmla="*/ 590431 h 590430"/>
                <a:gd name="connsiteX923" fmla="*/ 10556277 w 11218359"/>
                <a:gd name="connsiteY923" fmla="*/ 590431 h 590430"/>
                <a:gd name="connsiteX924" fmla="*/ 10567754 w 11218359"/>
                <a:gd name="connsiteY924" fmla="*/ 590431 h 590430"/>
                <a:gd name="connsiteX925" fmla="*/ 10579184 w 11218359"/>
                <a:gd name="connsiteY925" fmla="*/ 590431 h 590430"/>
                <a:gd name="connsiteX926" fmla="*/ 10590614 w 11218359"/>
                <a:gd name="connsiteY926" fmla="*/ 590431 h 590430"/>
                <a:gd name="connsiteX927" fmla="*/ 10602045 w 11218359"/>
                <a:gd name="connsiteY927" fmla="*/ 590431 h 590430"/>
                <a:gd name="connsiteX928" fmla="*/ 10613474 w 11218359"/>
                <a:gd name="connsiteY928" fmla="*/ 590431 h 590430"/>
                <a:gd name="connsiteX929" fmla="*/ 10624951 w 11218359"/>
                <a:gd name="connsiteY929" fmla="*/ 590431 h 590430"/>
                <a:gd name="connsiteX930" fmla="*/ 10636382 w 11218359"/>
                <a:gd name="connsiteY930" fmla="*/ 590431 h 590430"/>
                <a:gd name="connsiteX931" fmla="*/ 10647812 w 11218359"/>
                <a:gd name="connsiteY931" fmla="*/ 590431 h 590430"/>
                <a:gd name="connsiteX932" fmla="*/ 10659241 w 11218359"/>
                <a:gd name="connsiteY932" fmla="*/ 590431 h 590430"/>
                <a:gd name="connsiteX933" fmla="*/ 10670672 w 11218359"/>
                <a:gd name="connsiteY933" fmla="*/ 590431 h 590430"/>
                <a:gd name="connsiteX934" fmla="*/ 10682149 w 11218359"/>
                <a:gd name="connsiteY934" fmla="*/ 590431 h 590430"/>
                <a:gd name="connsiteX935" fmla="*/ 10693580 w 11218359"/>
                <a:gd name="connsiteY935" fmla="*/ 590431 h 590430"/>
                <a:gd name="connsiteX936" fmla="*/ 10705009 w 11218359"/>
                <a:gd name="connsiteY936" fmla="*/ 590431 h 590430"/>
                <a:gd name="connsiteX937" fmla="*/ 10716439 w 11218359"/>
                <a:gd name="connsiteY937" fmla="*/ 590431 h 590430"/>
                <a:gd name="connsiteX938" fmla="*/ 10727870 w 11218359"/>
                <a:gd name="connsiteY938" fmla="*/ 590431 h 590430"/>
                <a:gd name="connsiteX939" fmla="*/ 10739347 w 11218359"/>
                <a:gd name="connsiteY939" fmla="*/ 590431 h 590430"/>
                <a:gd name="connsiteX940" fmla="*/ 10750778 w 11218359"/>
                <a:gd name="connsiteY940" fmla="*/ 590431 h 590430"/>
                <a:gd name="connsiteX941" fmla="*/ 10762207 w 11218359"/>
                <a:gd name="connsiteY941" fmla="*/ 590431 h 590430"/>
                <a:gd name="connsiteX942" fmla="*/ 10773637 w 11218359"/>
                <a:gd name="connsiteY942" fmla="*/ 590431 h 590430"/>
                <a:gd name="connsiteX943" fmla="*/ 10785067 w 11218359"/>
                <a:gd name="connsiteY943" fmla="*/ 590431 h 590430"/>
                <a:gd name="connsiteX944" fmla="*/ 10796544 w 11218359"/>
                <a:gd name="connsiteY944" fmla="*/ 590431 h 590430"/>
                <a:gd name="connsiteX945" fmla="*/ 10807975 w 11218359"/>
                <a:gd name="connsiteY945" fmla="*/ 590431 h 590430"/>
                <a:gd name="connsiteX946" fmla="*/ 10819405 w 11218359"/>
                <a:gd name="connsiteY946" fmla="*/ 590431 h 590430"/>
                <a:gd name="connsiteX947" fmla="*/ 10830834 w 11218359"/>
                <a:gd name="connsiteY947" fmla="*/ 590431 h 590430"/>
                <a:gd name="connsiteX948" fmla="*/ 10842265 w 11218359"/>
                <a:gd name="connsiteY948" fmla="*/ 590431 h 590430"/>
                <a:gd name="connsiteX949" fmla="*/ 10853742 w 11218359"/>
                <a:gd name="connsiteY949" fmla="*/ 590431 h 590430"/>
                <a:gd name="connsiteX950" fmla="*/ 10865173 w 11218359"/>
                <a:gd name="connsiteY950" fmla="*/ 590431 h 590430"/>
                <a:gd name="connsiteX951" fmla="*/ 10876602 w 11218359"/>
                <a:gd name="connsiteY951" fmla="*/ 590431 h 590430"/>
                <a:gd name="connsiteX952" fmla="*/ 10888032 w 11218359"/>
                <a:gd name="connsiteY952" fmla="*/ 590431 h 590430"/>
                <a:gd name="connsiteX953" fmla="*/ 10899463 w 11218359"/>
                <a:gd name="connsiteY953" fmla="*/ 590431 h 590430"/>
                <a:gd name="connsiteX954" fmla="*/ 10910892 w 11218359"/>
                <a:gd name="connsiteY954" fmla="*/ 590431 h 590430"/>
                <a:gd name="connsiteX955" fmla="*/ 10922369 w 11218359"/>
                <a:gd name="connsiteY955" fmla="*/ 590431 h 590430"/>
                <a:gd name="connsiteX956" fmla="*/ 10933800 w 11218359"/>
                <a:gd name="connsiteY956" fmla="*/ 590431 h 590430"/>
                <a:gd name="connsiteX957" fmla="*/ 10945230 w 11218359"/>
                <a:gd name="connsiteY957" fmla="*/ 590431 h 590430"/>
                <a:gd name="connsiteX958" fmla="*/ 10956660 w 11218359"/>
                <a:gd name="connsiteY958" fmla="*/ 590431 h 590430"/>
                <a:gd name="connsiteX959" fmla="*/ 10968090 w 11218359"/>
                <a:gd name="connsiteY959" fmla="*/ 590431 h 590430"/>
                <a:gd name="connsiteX960" fmla="*/ 10979567 w 11218359"/>
                <a:gd name="connsiteY960" fmla="*/ 590431 h 590430"/>
                <a:gd name="connsiteX961" fmla="*/ 10990998 w 11218359"/>
                <a:gd name="connsiteY961" fmla="*/ 590431 h 590430"/>
                <a:gd name="connsiteX962" fmla="*/ 11002427 w 11218359"/>
                <a:gd name="connsiteY962" fmla="*/ 590431 h 590430"/>
                <a:gd name="connsiteX963" fmla="*/ 11013858 w 11218359"/>
                <a:gd name="connsiteY963" fmla="*/ 590431 h 590430"/>
                <a:gd name="connsiteX964" fmla="*/ 11025287 w 11218359"/>
                <a:gd name="connsiteY964" fmla="*/ 590431 h 590430"/>
                <a:gd name="connsiteX965" fmla="*/ 11036765 w 11218359"/>
                <a:gd name="connsiteY965" fmla="*/ 590431 h 590430"/>
                <a:gd name="connsiteX966" fmla="*/ 11048195 w 11218359"/>
                <a:gd name="connsiteY966" fmla="*/ 590431 h 590430"/>
                <a:gd name="connsiteX967" fmla="*/ 11059625 w 11218359"/>
                <a:gd name="connsiteY967" fmla="*/ 590431 h 590430"/>
                <a:gd name="connsiteX968" fmla="*/ 11071056 w 11218359"/>
                <a:gd name="connsiteY968" fmla="*/ 590431 h 590430"/>
                <a:gd name="connsiteX969" fmla="*/ 11082485 w 11218359"/>
                <a:gd name="connsiteY969" fmla="*/ 590431 h 590430"/>
                <a:gd name="connsiteX970" fmla="*/ 11093962 w 11218359"/>
                <a:gd name="connsiteY970" fmla="*/ 590431 h 590430"/>
                <a:gd name="connsiteX971" fmla="*/ 11105393 w 11218359"/>
                <a:gd name="connsiteY971" fmla="*/ 590431 h 590430"/>
                <a:gd name="connsiteX972" fmla="*/ 11116823 w 11218359"/>
                <a:gd name="connsiteY972" fmla="*/ 590431 h 590430"/>
                <a:gd name="connsiteX973" fmla="*/ 11128253 w 11218359"/>
                <a:gd name="connsiteY973" fmla="*/ 590431 h 590430"/>
                <a:gd name="connsiteX974" fmla="*/ 11139683 w 11218359"/>
                <a:gd name="connsiteY974" fmla="*/ 590431 h 590430"/>
                <a:gd name="connsiteX975" fmla="*/ 11151160 w 11218359"/>
                <a:gd name="connsiteY975" fmla="*/ 590431 h 590430"/>
                <a:gd name="connsiteX976" fmla="*/ 11162591 w 11218359"/>
                <a:gd name="connsiteY976" fmla="*/ 590431 h 590430"/>
                <a:gd name="connsiteX977" fmla="*/ 11174020 w 11218359"/>
                <a:gd name="connsiteY977" fmla="*/ 590431 h 590430"/>
                <a:gd name="connsiteX978" fmla="*/ 11185451 w 11218359"/>
                <a:gd name="connsiteY978" fmla="*/ 590431 h 590430"/>
                <a:gd name="connsiteX979" fmla="*/ 11196881 w 11218359"/>
                <a:gd name="connsiteY979" fmla="*/ 590431 h 590430"/>
                <a:gd name="connsiteX980" fmla="*/ 11208358 w 11218359"/>
                <a:gd name="connsiteY980" fmla="*/ 590431 h 590430"/>
                <a:gd name="connsiteX981" fmla="*/ 11218359 w 11218359"/>
                <a:gd name="connsiteY981" fmla="*/ 590431 h 590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90430">
                  <a:moveTo>
                    <a:pt x="0" y="590431"/>
                  </a:moveTo>
                  <a:lnTo>
                    <a:pt x="9149" y="590431"/>
                  </a:lnTo>
                  <a:lnTo>
                    <a:pt x="20588" y="590431"/>
                  </a:lnTo>
                  <a:lnTo>
                    <a:pt x="32028" y="590431"/>
                  </a:lnTo>
                  <a:lnTo>
                    <a:pt x="43467" y="590431"/>
                  </a:lnTo>
                  <a:lnTo>
                    <a:pt x="54907" y="590431"/>
                  </a:lnTo>
                  <a:lnTo>
                    <a:pt x="66346" y="590431"/>
                  </a:lnTo>
                  <a:lnTo>
                    <a:pt x="77786" y="590431"/>
                  </a:lnTo>
                  <a:lnTo>
                    <a:pt x="89225" y="590431"/>
                  </a:lnTo>
                  <a:lnTo>
                    <a:pt x="100665" y="590431"/>
                  </a:lnTo>
                  <a:lnTo>
                    <a:pt x="112104" y="590431"/>
                  </a:lnTo>
                  <a:lnTo>
                    <a:pt x="123544" y="590431"/>
                  </a:lnTo>
                  <a:lnTo>
                    <a:pt x="134979" y="590431"/>
                  </a:lnTo>
                  <a:lnTo>
                    <a:pt x="146423" y="590431"/>
                  </a:lnTo>
                  <a:lnTo>
                    <a:pt x="157858" y="590431"/>
                  </a:lnTo>
                  <a:lnTo>
                    <a:pt x="169297" y="590431"/>
                  </a:lnTo>
                  <a:lnTo>
                    <a:pt x="180737" y="590431"/>
                  </a:lnTo>
                  <a:lnTo>
                    <a:pt x="192176" y="590431"/>
                  </a:lnTo>
                  <a:lnTo>
                    <a:pt x="203616" y="590431"/>
                  </a:lnTo>
                  <a:lnTo>
                    <a:pt x="215055" y="590431"/>
                  </a:lnTo>
                  <a:lnTo>
                    <a:pt x="226495" y="590431"/>
                  </a:lnTo>
                  <a:lnTo>
                    <a:pt x="237935" y="590431"/>
                  </a:lnTo>
                  <a:lnTo>
                    <a:pt x="249374" y="590431"/>
                  </a:lnTo>
                  <a:lnTo>
                    <a:pt x="260814" y="590431"/>
                  </a:lnTo>
                  <a:lnTo>
                    <a:pt x="272253" y="590431"/>
                  </a:lnTo>
                  <a:lnTo>
                    <a:pt x="283693" y="590431"/>
                  </a:lnTo>
                  <a:lnTo>
                    <a:pt x="295132" y="590431"/>
                  </a:lnTo>
                  <a:lnTo>
                    <a:pt x="306572" y="590431"/>
                  </a:lnTo>
                  <a:lnTo>
                    <a:pt x="318011" y="590431"/>
                  </a:lnTo>
                  <a:lnTo>
                    <a:pt x="329451" y="590431"/>
                  </a:lnTo>
                  <a:lnTo>
                    <a:pt x="340890" y="590431"/>
                  </a:lnTo>
                  <a:lnTo>
                    <a:pt x="352330" y="590431"/>
                  </a:lnTo>
                  <a:lnTo>
                    <a:pt x="363769" y="590431"/>
                  </a:lnTo>
                  <a:lnTo>
                    <a:pt x="375209" y="590431"/>
                  </a:lnTo>
                  <a:lnTo>
                    <a:pt x="386648" y="590431"/>
                  </a:lnTo>
                  <a:lnTo>
                    <a:pt x="398088" y="590431"/>
                  </a:lnTo>
                  <a:lnTo>
                    <a:pt x="409527" y="590431"/>
                  </a:lnTo>
                  <a:lnTo>
                    <a:pt x="420967" y="590431"/>
                  </a:lnTo>
                  <a:lnTo>
                    <a:pt x="432406" y="590431"/>
                  </a:lnTo>
                  <a:lnTo>
                    <a:pt x="443846" y="590431"/>
                  </a:lnTo>
                  <a:lnTo>
                    <a:pt x="455285" y="590431"/>
                  </a:lnTo>
                  <a:lnTo>
                    <a:pt x="466725" y="590431"/>
                  </a:lnTo>
                  <a:lnTo>
                    <a:pt x="478165" y="590431"/>
                  </a:lnTo>
                  <a:lnTo>
                    <a:pt x="489604" y="590431"/>
                  </a:lnTo>
                  <a:lnTo>
                    <a:pt x="501044" y="590431"/>
                  </a:lnTo>
                  <a:lnTo>
                    <a:pt x="512483" y="590431"/>
                  </a:lnTo>
                  <a:lnTo>
                    <a:pt x="523923" y="590431"/>
                  </a:lnTo>
                  <a:lnTo>
                    <a:pt x="535362" y="590431"/>
                  </a:lnTo>
                  <a:lnTo>
                    <a:pt x="546802" y="590431"/>
                  </a:lnTo>
                  <a:lnTo>
                    <a:pt x="558241" y="590431"/>
                  </a:lnTo>
                  <a:lnTo>
                    <a:pt x="569681" y="590431"/>
                  </a:lnTo>
                  <a:lnTo>
                    <a:pt x="581120" y="590431"/>
                  </a:lnTo>
                  <a:lnTo>
                    <a:pt x="592560" y="590431"/>
                  </a:lnTo>
                  <a:lnTo>
                    <a:pt x="603999" y="590431"/>
                  </a:lnTo>
                  <a:lnTo>
                    <a:pt x="615439" y="590431"/>
                  </a:lnTo>
                  <a:lnTo>
                    <a:pt x="626878" y="590431"/>
                  </a:lnTo>
                  <a:lnTo>
                    <a:pt x="638318" y="590431"/>
                  </a:lnTo>
                  <a:lnTo>
                    <a:pt x="649757" y="590431"/>
                  </a:lnTo>
                  <a:lnTo>
                    <a:pt x="661192" y="590431"/>
                  </a:lnTo>
                  <a:lnTo>
                    <a:pt x="672632" y="590431"/>
                  </a:lnTo>
                  <a:lnTo>
                    <a:pt x="684071" y="590431"/>
                  </a:lnTo>
                  <a:lnTo>
                    <a:pt x="695511" y="590431"/>
                  </a:lnTo>
                  <a:lnTo>
                    <a:pt x="706950" y="590431"/>
                  </a:lnTo>
                  <a:lnTo>
                    <a:pt x="718390" y="590431"/>
                  </a:lnTo>
                  <a:lnTo>
                    <a:pt x="729829" y="590431"/>
                  </a:lnTo>
                  <a:lnTo>
                    <a:pt x="741269" y="590431"/>
                  </a:lnTo>
                  <a:lnTo>
                    <a:pt x="752708" y="590431"/>
                  </a:lnTo>
                  <a:lnTo>
                    <a:pt x="764148" y="590431"/>
                  </a:lnTo>
                  <a:lnTo>
                    <a:pt x="775587" y="590431"/>
                  </a:lnTo>
                  <a:lnTo>
                    <a:pt x="787027" y="590431"/>
                  </a:lnTo>
                  <a:lnTo>
                    <a:pt x="798467" y="590431"/>
                  </a:lnTo>
                  <a:lnTo>
                    <a:pt x="809906" y="590431"/>
                  </a:lnTo>
                  <a:lnTo>
                    <a:pt x="821346" y="590431"/>
                  </a:lnTo>
                  <a:lnTo>
                    <a:pt x="832785" y="590431"/>
                  </a:lnTo>
                  <a:lnTo>
                    <a:pt x="844225" y="590431"/>
                  </a:lnTo>
                  <a:lnTo>
                    <a:pt x="855664" y="590431"/>
                  </a:lnTo>
                  <a:lnTo>
                    <a:pt x="867104" y="590431"/>
                  </a:lnTo>
                  <a:lnTo>
                    <a:pt x="878543" y="590431"/>
                  </a:lnTo>
                  <a:lnTo>
                    <a:pt x="889983" y="590431"/>
                  </a:lnTo>
                  <a:lnTo>
                    <a:pt x="901422" y="590431"/>
                  </a:lnTo>
                  <a:lnTo>
                    <a:pt x="912862" y="590431"/>
                  </a:lnTo>
                  <a:lnTo>
                    <a:pt x="924301" y="590431"/>
                  </a:lnTo>
                  <a:lnTo>
                    <a:pt x="935741" y="590431"/>
                  </a:lnTo>
                  <a:lnTo>
                    <a:pt x="947180" y="590431"/>
                  </a:lnTo>
                  <a:lnTo>
                    <a:pt x="958620" y="590431"/>
                  </a:lnTo>
                  <a:lnTo>
                    <a:pt x="970059" y="590431"/>
                  </a:lnTo>
                  <a:lnTo>
                    <a:pt x="981499" y="590431"/>
                  </a:lnTo>
                  <a:lnTo>
                    <a:pt x="992938" y="590431"/>
                  </a:lnTo>
                  <a:lnTo>
                    <a:pt x="1004378" y="590431"/>
                  </a:lnTo>
                  <a:lnTo>
                    <a:pt x="1015818" y="590431"/>
                  </a:lnTo>
                  <a:lnTo>
                    <a:pt x="1027257" y="590431"/>
                  </a:lnTo>
                  <a:lnTo>
                    <a:pt x="1038697" y="590431"/>
                  </a:lnTo>
                  <a:lnTo>
                    <a:pt x="1050136" y="590431"/>
                  </a:lnTo>
                  <a:lnTo>
                    <a:pt x="1061576" y="590431"/>
                  </a:lnTo>
                  <a:lnTo>
                    <a:pt x="1073015" y="590431"/>
                  </a:lnTo>
                  <a:lnTo>
                    <a:pt x="1084455" y="590431"/>
                  </a:lnTo>
                  <a:lnTo>
                    <a:pt x="1095894" y="590431"/>
                  </a:lnTo>
                  <a:lnTo>
                    <a:pt x="1107334" y="590431"/>
                  </a:lnTo>
                  <a:lnTo>
                    <a:pt x="1118773" y="590431"/>
                  </a:lnTo>
                  <a:lnTo>
                    <a:pt x="1130213" y="590431"/>
                  </a:lnTo>
                  <a:lnTo>
                    <a:pt x="1141652" y="590431"/>
                  </a:lnTo>
                  <a:lnTo>
                    <a:pt x="1153092" y="590431"/>
                  </a:lnTo>
                  <a:lnTo>
                    <a:pt x="1164531" y="590431"/>
                  </a:lnTo>
                  <a:lnTo>
                    <a:pt x="1175971" y="590431"/>
                  </a:lnTo>
                  <a:lnTo>
                    <a:pt x="1187406" y="590431"/>
                  </a:lnTo>
                  <a:lnTo>
                    <a:pt x="1198845" y="590431"/>
                  </a:lnTo>
                  <a:lnTo>
                    <a:pt x="1210285" y="590431"/>
                  </a:lnTo>
                  <a:lnTo>
                    <a:pt x="1221724" y="590431"/>
                  </a:lnTo>
                  <a:lnTo>
                    <a:pt x="1233164" y="590431"/>
                  </a:lnTo>
                  <a:lnTo>
                    <a:pt x="1244603" y="590431"/>
                  </a:lnTo>
                  <a:lnTo>
                    <a:pt x="1256043" y="590431"/>
                  </a:lnTo>
                  <a:lnTo>
                    <a:pt x="1267482" y="590431"/>
                  </a:lnTo>
                  <a:lnTo>
                    <a:pt x="1278922" y="590431"/>
                  </a:lnTo>
                  <a:lnTo>
                    <a:pt x="1290361" y="590431"/>
                  </a:lnTo>
                  <a:lnTo>
                    <a:pt x="1301801" y="590431"/>
                  </a:lnTo>
                  <a:lnTo>
                    <a:pt x="1313240" y="590431"/>
                  </a:lnTo>
                  <a:lnTo>
                    <a:pt x="1324680" y="590431"/>
                  </a:lnTo>
                  <a:lnTo>
                    <a:pt x="1336120" y="590431"/>
                  </a:lnTo>
                  <a:lnTo>
                    <a:pt x="1347559" y="590431"/>
                  </a:lnTo>
                  <a:lnTo>
                    <a:pt x="1358999" y="590431"/>
                  </a:lnTo>
                  <a:lnTo>
                    <a:pt x="1370438" y="590431"/>
                  </a:lnTo>
                  <a:lnTo>
                    <a:pt x="1381878" y="590431"/>
                  </a:lnTo>
                  <a:lnTo>
                    <a:pt x="1393317" y="0"/>
                  </a:lnTo>
                  <a:lnTo>
                    <a:pt x="1404757" y="49578"/>
                  </a:lnTo>
                  <a:lnTo>
                    <a:pt x="1416196" y="60098"/>
                  </a:lnTo>
                  <a:lnTo>
                    <a:pt x="1427636" y="57093"/>
                  </a:lnTo>
                  <a:lnTo>
                    <a:pt x="1439075" y="190800"/>
                  </a:lnTo>
                  <a:lnTo>
                    <a:pt x="1450515" y="488271"/>
                  </a:lnTo>
                  <a:lnTo>
                    <a:pt x="1461954" y="590431"/>
                  </a:lnTo>
                  <a:lnTo>
                    <a:pt x="1473394" y="590431"/>
                  </a:lnTo>
                  <a:lnTo>
                    <a:pt x="1484833" y="590431"/>
                  </a:lnTo>
                  <a:lnTo>
                    <a:pt x="1496273" y="590431"/>
                  </a:lnTo>
                  <a:lnTo>
                    <a:pt x="1507712" y="590431"/>
                  </a:lnTo>
                  <a:lnTo>
                    <a:pt x="1519152" y="590431"/>
                  </a:lnTo>
                  <a:lnTo>
                    <a:pt x="1530591" y="590431"/>
                  </a:lnTo>
                  <a:lnTo>
                    <a:pt x="1542031" y="590431"/>
                  </a:lnTo>
                  <a:lnTo>
                    <a:pt x="1553471" y="590431"/>
                  </a:lnTo>
                  <a:lnTo>
                    <a:pt x="1564910" y="590431"/>
                  </a:lnTo>
                  <a:lnTo>
                    <a:pt x="1576349" y="590431"/>
                  </a:lnTo>
                  <a:lnTo>
                    <a:pt x="1587789" y="590431"/>
                  </a:lnTo>
                  <a:lnTo>
                    <a:pt x="1599229" y="590431"/>
                  </a:lnTo>
                  <a:lnTo>
                    <a:pt x="1610668" y="590431"/>
                  </a:lnTo>
                  <a:lnTo>
                    <a:pt x="1622107" y="590431"/>
                  </a:lnTo>
                  <a:lnTo>
                    <a:pt x="1633547" y="590431"/>
                  </a:lnTo>
                  <a:lnTo>
                    <a:pt x="1644987" y="590431"/>
                  </a:lnTo>
                  <a:lnTo>
                    <a:pt x="1656426" y="590431"/>
                  </a:lnTo>
                  <a:lnTo>
                    <a:pt x="1667866" y="590431"/>
                  </a:lnTo>
                  <a:lnTo>
                    <a:pt x="1679305" y="590431"/>
                  </a:lnTo>
                  <a:lnTo>
                    <a:pt x="1690745" y="590431"/>
                  </a:lnTo>
                  <a:lnTo>
                    <a:pt x="1702184" y="590431"/>
                  </a:lnTo>
                  <a:lnTo>
                    <a:pt x="1713619" y="590431"/>
                  </a:lnTo>
                  <a:lnTo>
                    <a:pt x="1725063" y="590431"/>
                  </a:lnTo>
                  <a:lnTo>
                    <a:pt x="1736498" y="590431"/>
                  </a:lnTo>
                  <a:lnTo>
                    <a:pt x="1747938" y="590431"/>
                  </a:lnTo>
                  <a:lnTo>
                    <a:pt x="1759377" y="590431"/>
                  </a:lnTo>
                  <a:lnTo>
                    <a:pt x="1770817" y="590431"/>
                  </a:lnTo>
                  <a:lnTo>
                    <a:pt x="1782256" y="590431"/>
                  </a:lnTo>
                  <a:lnTo>
                    <a:pt x="1793696" y="590431"/>
                  </a:lnTo>
                  <a:lnTo>
                    <a:pt x="1805135" y="590431"/>
                  </a:lnTo>
                  <a:lnTo>
                    <a:pt x="1816575" y="590431"/>
                  </a:lnTo>
                  <a:lnTo>
                    <a:pt x="1828014" y="590431"/>
                  </a:lnTo>
                  <a:lnTo>
                    <a:pt x="1839454" y="590431"/>
                  </a:lnTo>
                  <a:lnTo>
                    <a:pt x="1850893" y="590431"/>
                  </a:lnTo>
                  <a:lnTo>
                    <a:pt x="1862333" y="590431"/>
                  </a:lnTo>
                  <a:lnTo>
                    <a:pt x="1873772" y="590431"/>
                  </a:lnTo>
                  <a:lnTo>
                    <a:pt x="1885212" y="590431"/>
                  </a:lnTo>
                  <a:lnTo>
                    <a:pt x="1896651" y="590431"/>
                  </a:lnTo>
                  <a:lnTo>
                    <a:pt x="1908091" y="590431"/>
                  </a:lnTo>
                  <a:lnTo>
                    <a:pt x="1919531" y="590431"/>
                  </a:lnTo>
                  <a:lnTo>
                    <a:pt x="1930970" y="590431"/>
                  </a:lnTo>
                  <a:lnTo>
                    <a:pt x="1942409" y="590431"/>
                  </a:lnTo>
                  <a:lnTo>
                    <a:pt x="1953849" y="590431"/>
                  </a:lnTo>
                  <a:lnTo>
                    <a:pt x="1965289" y="590431"/>
                  </a:lnTo>
                  <a:lnTo>
                    <a:pt x="1976728" y="590431"/>
                  </a:lnTo>
                  <a:lnTo>
                    <a:pt x="1988168" y="590431"/>
                  </a:lnTo>
                  <a:lnTo>
                    <a:pt x="1999607" y="590431"/>
                  </a:lnTo>
                  <a:lnTo>
                    <a:pt x="2011047" y="590431"/>
                  </a:lnTo>
                  <a:lnTo>
                    <a:pt x="2022486" y="590431"/>
                  </a:lnTo>
                  <a:lnTo>
                    <a:pt x="2033926" y="590431"/>
                  </a:lnTo>
                  <a:lnTo>
                    <a:pt x="2045365" y="590431"/>
                  </a:lnTo>
                  <a:lnTo>
                    <a:pt x="2056805" y="590431"/>
                  </a:lnTo>
                  <a:lnTo>
                    <a:pt x="2068244" y="590431"/>
                  </a:lnTo>
                  <a:lnTo>
                    <a:pt x="2079684" y="590431"/>
                  </a:lnTo>
                  <a:lnTo>
                    <a:pt x="2091123" y="590431"/>
                  </a:lnTo>
                  <a:lnTo>
                    <a:pt x="2102563" y="590431"/>
                  </a:lnTo>
                  <a:lnTo>
                    <a:pt x="2114002" y="590431"/>
                  </a:lnTo>
                  <a:lnTo>
                    <a:pt x="2125442" y="590431"/>
                  </a:lnTo>
                  <a:lnTo>
                    <a:pt x="2136882" y="590431"/>
                  </a:lnTo>
                  <a:lnTo>
                    <a:pt x="2148321" y="590431"/>
                  </a:lnTo>
                  <a:lnTo>
                    <a:pt x="2159760" y="590431"/>
                  </a:lnTo>
                  <a:lnTo>
                    <a:pt x="2171200" y="590431"/>
                  </a:lnTo>
                  <a:lnTo>
                    <a:pt x="2182640" y="590431"/>
                  </a:lnTo>
                  <a:lnTo>
                    <a:pt x="2194079" y="590431"/>
                  </a:lnTo>
                  <a:lnTo>
                    <a:pt x="2205519" y="590431"/>
                  </a:lnTo>
                  <a:lnTo>
                    <a:pt x="2216958" y="590431"/>
                  </a:lnTo>
                  <a:lnTo>
                    <a:pt x="2228393" y="590431"/>
                  </a:lnTo>
                  <a:lnTo>
                    <a:pt x="2239837" y="590431"/>
                  </a:lnTo>
                  <a:lnTo>
                    <a:pt x="2251272" y="590431"/>
                  </a:lnTo>
                  <a:lnTo>
                    <a:pt x="2262716" y="590431"/>
                  </a:lnTo>
                  <a:lnTo>
                    <a:pt x="2274151" y="590431"/>
                  </a:lnTo>
                  <a:lnTo>
                    <a:pt x="2285591" y="590431"/>
                  </a:lnTo>
                  <a:lnTo>
                    <a:pt x="2297030" y="590431"/>
                  </a:lnTo>
                  <a:lnTo>
                    <a:pt x="2308470" y="590431"/>
                  </a:lnTo>
                  <a:lnTo>
                    <a:pt x="2319909" y="590431"/>
                  </a:lnTo>
                  <a:lnTo>
                    <a:pt x="2331349" y="590431"/>
                  </a:lnTo>
                  <a:lnTo>
                    <a:pt x="2342788" y="590431"/>
                  </a:lnTo>
                  <a:lnTo>
                    <a:pt x="2354228" y="590431"/>
                  </a:lnTo>
                  <a:lnTo>
                    <a:pt x="2365667" y="590431"/>
                  </a:lnTo>
                  <a:lnTo>
                    <a:pt x="2377107" y="590431"/>
                  </a:lnTo>
                  <a:lnTo>
                    <a:pt x="2388546" y="590431"/>
                  </a:lnTo>
                  <a:lnTo>
                    <a:pt x="2399986" y="590431"/>
                  </a:lnTo>
                  <a:lnTo>
                    <a:pt x="2411425" y="590431"/>
                  </a:lnTo>
                  <a:lnTo>
                    <a:pt x="2422865" y="590431"/>
                  </a:lnTo>
                  <a:lnTo>
                    <a:pt x="2434304" y="590431"/>
                  </a:lnTo>
                  <a:lnTo>
                    <a:pt x="2445744" y="590431"/>
                  </a:lnTo>
                  <a:lnTo>
                    <a:pt x="2457184" y="590431"/>
                  </a:lnTo>
                  <a:lnTo>
                    <a:pt x="2468623" y="590431"/>
                  </a:lnTo>
                  <a:lnTo>
                    <a:pt x="2480062" y="590431"/>
                  </a:lnTo>
                  <a:lnTo>
                    <a:pt x="2491502" y="590431"/>
                  </a:lnTo>
                  <a:lnTo>
                    <a:pt x="2502942" y="590431"/>
                  </a:lnTo>
                  <a:lnTo>
                    <a:pt x="2514381" y="590431"/>
                  </a:lnTo>
                  <a:lnTo>
                    <a:pt x="2525821" y="590431"/>
                  </a:lnTo>
                  <a:lnTo>
                    <a:pt x="2537260" y="590431"/>
                  </a:lnTo>
                  <a:lnTo>
                    <a:pt x="2548700" y="590431"/>
                  </a:lnTo>
                  <a:lnTo>
                    <a:pt x="2560139" y="590431"/>
                  </a:lnTo>
                  <a:lnTo>
                    <a:pt x="2571579" y="590431"/>
                  </a:lnTo>
                  <a:lnTo>
                    <a:pt x="2583018" y="590431"/>
                  </a:lnTo>
                  <a:lnTo>
                    <a:pt x="2594458" y="590431"/>
                  </a:lnTo>
                  <a:lnTo>
                    <a:pt x="2605897" y="590431"/>
                  </a:lnTo>
                  <a:lnTo>
                    <a:pt x="2617337" y="590431"/>
                  </a:lnTo>
                  <a:lnTo>
                    <a:pt x="2628776" y="590431"/>
                  </a:lnTo>
                  <a:lnTo>
                    <a:pt x="2640216" y="590431"/>
                  </a:lnTo>
                  <a:lnTo>
                    <a:pt x="2651655" y="590431"/>
                  </a:lnTo>
                  <a:lnTo>
                    <a:pt x="2663095" y="590431"/>
                  </a:lnTo>
                  <a:lnTo>
                    <a:pt x="2674535" y="590431"/>
                  </a:lnTo>
                  <a:lnTo>
                    <a:pt x="2685974" y="590431"/>
                  </a:lnTo>
                  <a:lnTo>
                    <a:pt x="2697413" y="590431"/>
                  </a:lnTo>
                  <a:lnTo>
                    <a:pt x="2708853" y="590431"/>
                  </a:lnTo>
                  <a:lnTo>
                    <a:pt x="2720293" y="590431"/>
                  </a:lnTo>
                  <a:lnTo>
                    <a:pt x="2731727" y="590431"/>
                  </a:lnTo>
                  <a:lnTo>
                    <a:pt x="2743172" y="590431"/>
                  </a:lnTo>
                  <a:lnTo>
                    <a:pt x="2754611" y="590431"/>
                  </a:lnTo>
                  <a:lnTo>
                    <a:pt x="2766046" y="590431"/>
                  </a:lnTo>
                  <a:lnTo>
                    <a:pt x="2777490" y="590431"/>
                  </a:lnTo>
                  <a:lnTo>
                    <a:pt x="2788925" y="590431"/>
                  </a:lnTo>
                  <a:lnTo>
                    <a:pt x="2800364" y="590431"/>
                  </a:lnTo>
                  <a:lnTo>
                    <a:pt x="2811804" y="590431"/>
                  </a:lnTo>
                  <a:lnTo>
                    <a:pt x="2823243" y="590431"/>
                  </a:lnTo>
                  <a:lnTo>
                    <a:pt x="2834683" y="590431"/>
                  </a:lnTo>
                  <a:lnTo>
                    <a:pt x="2846123" y="590431"/>
                  </a:lnTo>
                  <a:lnTo>
                    <a:pt x="2857562" y="590431"/>
                  </a:lnTo>
                  <a:lnTo>
                    <a:pt x="2869001" y="590431"/>
                  </a:lnTo>
                  <a:lnTo>
                    <a:pt x="2880441" y="590431"/>
                  </a:lnTo>
                  <a:lnTo>
                    <a:pt x="2891881" y="590431"/>
                  </a:lnTo>
                  <a:lnTo>
                    <a:pt x="2903320" y="590431"/>
                  </a:lnTo>
                  <a:lnTo>
                    <a:pt x="2914760" y="590431"/>
                  </a:lnTo>
                  <a:lnTo>
                    <a:pt x="2926199" y="590431"/>
                  </a:lnTo>
                  <a:lnTo>
                    <a:pt x="2937639" y="590431"/>
                  </a:lnTo>
                  <a:lnTo>
                    <a:pt x="2949078" y="590431"/>
                  </a:lnTo>
                  <a:lnTo>
                    <a:pt x="2960518" y="590431"/>
                  </a:lnTo>
                  <a:lnTo>
                    <a:pt x="2971957" y="590431"/>
                  </a:lnTo>
                  <a:lnTo>
                    <a:pt x="2983397" y="590431"/>
                  </a:lnTo>
                  <a:lnTo>
                    <a:pt x="2994837" y="590431"/>
                  </a:lnTo>
                  <a:lnTo>
                    <a:pt x="3006276" y="590431"/>
                  </a:lnTo>
                  <a:lnTo>
                    <a:pt x="3017715" y="590431"/>
                  </a:lnTo>
                  <a:lnTo>
                    <a:pt x="3029155" y="590431"/>
                  </a:lnTo>
                  <a:lnTo>
                    <a:pt x="3040594" y="590431"/>
                  </a:lnTo>
                  <a:lnTo>
                    <a:pt x="3052034" y="590431"/>
                  </a:lnTo>
                  <a:lnTo>
                    <a:pt x="3063474" y="590431"/>
                  </a:lnTo>
                  <a:lnTo>
                    <a:pt x="3074913" y="590431"/>
                  </a:lnTo>
                  <a:lnTo>
                    <a:pt x="3086352" y="590431"/>
                  </a:lnTo>
                  <a:lnTo>
                    <a:pt x="3097792" y="590431"/>
                  </a:lnTo>
                  <a:lnTo>
                    <a:pt x="3109232" y="590431"/>
                  </a:lnTo>
                  <a:lnTo>
                    <a:pt x="3120671" y="590431"/>
                  </a:lnTo>
                  <a:lnTo>
                    <a:pt x="3132111" y="590431"/>
                  </a:lnTo>
                  <a:lnTo>
                    <a:pt x="3143550" y="590431"/>
                  </a:lnTo>
                  <a:lnTo>
                    <a:pt x="3154990" y="590431"/>
                  </a:lnTo>
                  <a:lnTo>
                    <a:pt x="3166429" y="590431"/>
                  </a:lnTo>
                  <a:lnTo>
                    <a:pt x="3177869" y="590431"/>
                  </a:lnTo>
                  <a:lnTo>
                    <a:pt x="3189308" y="590431"/>
                  </a:lnTo>
                  <a:lnTo>
                    <a:pt x="3200748" y="590431"/>
                  </a:lnTo>
                  <a:lnTo>
                    <a:pt x="3212187" y="590431"/>
                  </a:lnTo>
                  <a:lnTo>
                    <a:pt x="3223627" y="590431"/>
                  </a:lnTo>
                  <a:lnTo>
                    <a:pt x="3235066" y="590431"/>
                  </a:lnTo>
                  <a:lnTo>
                    <a:pt x="3246501" y="590431"/>
                  </a:lnTo>
                  <a:lnTo>
                    <a:pt x="3257945" y="590431"/>
                  </a:lnTo>
                  <a:lnTo>
                    <a:pt x="3269385" y="590431"/>
                  </a:lnTo>
                  <a:lnTo>
                    <a:pt x="3280825" y="590431"/>
                  </a:lnTo>
                  <a:lnTo>
                    <a:pt x="3292264" y="590431"/>
                  </a:lnTo>
                  <a:lnTo>
                    <a:pt x="3303699" y="590431"/>
                  </a:lnTo>
                  <a:lnTo>
                    <a:pt x="3315143" y="590431"/>
                  </a:lnTo>
                  <a:lnTo>
                    <a:pt x="3326578" y="590431"/>
                  </a:lnTo>
                  <a:lnTo>
                    <a:pt x="3338017" y="590431"/>
                  </a:lnTo>
                  <a:lnTo>
                    <a:pt x="3349457" y="590431"/>
                  </a:lnTo>
                  <a:lnTo>
                    <a:pt x="3360896" y="590431"/>
                  </a:lnTo>
                  <a:lnTo>
                    <a:pt x="3372336" y="590431"/>
                  </a:lnTo>
                  <a:lnTo>
                    <a:pt x="3383776" y="590431"/>
                  </a:lnTo>
                  <a:lnTo>
                    <a:pt x="3395215" y="590431"/>
                  </a:lnTo>
                  <a:lnTo>
                    <a:pt x="3406654" y="590431"/>
                  </a:lnTo>
                  <a:lnTo>
                    <a:pt x="3418094" y="590431"/>
                  </a:lnTo>
                  <a:lnTo>
                    <a:pt x="3429534" y="590431"/>
                  </a:lnTo>
                  <a:lnTo>
                    <a:pt x="3440973" y="590431"/>
                  </a:lnTo>
                  <a:lnTo>
                    <a:pt x="3452413" y="590431"/>
                  </a:lnTo>
                  <a:lnTo>
                    <a:pt x="3463852" y="590431"/>
                  </a:lnTo>
                  <a:lnTo>
                    <a:pt x="3475292" y="590431"/>
                  </a:lnTo>
                  <a:lnTo>
                    <a:pt x="3486731" y="590431"/>
                  </a:lnTo>
                  <a:lnTo>
                    <a:pt x="3498171" y="590431"/>
                  </a:lnTo>
                  <a:lnTo>
                    <a:pt x="3509610" y="590431"/>
                  </a:lnTo>
                  <a:lnTo>
                    <a:pt x="3521050" y="590431"/>
                  </a:lnTo>
                  <a:lnTo>
                    <a:pt x="3532489" y="590431"/>
                  </a:lnTo>
                  <a:lnTo>
                    <a:pt x="3543929" y="590431"/>
                  </a:lnTo>
                  <a:lnTo>
                    <a:pt x="3555368" y="590431"/>
                  </a:lnTo>
                  <a:lnTo>
                    <a:pt x="3566808" y="590431"/>
                  </a:lnTo>
                  <a:lnTo>
                    <a:pt x="3578247" y="590431"/>
                  </a:lnTo>
                  <a:lnTo>
                    <a:pt x="3589687" y="590431"/>
                  </a:lnTo>
                  <a:lnTo>
                    <a:pt x="3601127" y="590431"/>
                  </a:lnTo>
                  <a:lnTo>
                    <a:pt x="3612566" y="590431"/>
                  </a:lnTo>
                  <a:lnTo>
                    <a:pt x="3624005" y="590431"/>
                  </a:lnTo>
                  <a:lnTo>
                    <a:pt x="3635445" y="590431"/>
                  </a:lnTo>
                  <a:lnTo>
                    <a:pt x="3646885" y="590431"/>
                  </a:lnTo>
                  <a:lnTo>
                    <a:pt x="3658324" y="590431"/>
                  </a:lnTo>
                  <a:lnTo>
                    <a:pt x="3669764" y="590431"/>
                  </a:lnTo>
                  <a:lnTo>
                    <a:pt x="3681203" y="590431"/>
                  </a:lnTo>
                  <a:lnTo>
                    <a:pt x="3692643" y="590431"/>
                  </a:lnTo>
                  <a:lnTo>
                    <a:pt x="3704082" y="590431"/>
                  </a:lnTo>
                  <a:lnTo>
                    <a:pt x="3715522" y="590431"/>
                  </a:lnTo>
                  <a:lnTo>
                    <a:pt x="3726961" y="590431"/>
                  </a:lnTo>
                  <a:lnTo>
                    <a:pt x="3738401" y="590431"/>
                  </a:lnTo>
                  <a:lnTo>
                    <a:pt x="3749840" y="590431"/>
                  </a:lnTo>
                  <a:lnTo>
                    <a:pt x="3761280" y="590431"/>
                  </a:lnTo>
                  <a:lnTo>
                    <a:pt x="3772719" y="590431"/>
                  </a:lnTo>
                  <a:lnTo>
                    <a:pt x="3784154" y="590431"/>
                  </a:lnTo>
                  <a:lnTo>
                    <a:pt x="3795598" y="590431"/>
                  </a:lnTo>
                  <a:lnTo>
                    <a:pt x="3807033" y="590431"/>
                  </a:lnTo>
                  <a:lnTo>
                    <a:pt x="3818473" y="590431"/>
                  </a:lnTo>
                  <a:lnTo>
                    <a:pt x="3829917" y="590431"/>
                  </a:lnTo>
                  <a:lnTo>
                    <a:pt x="3841352" y="590431"/>
                  </a:lnTo>
                  <a:lnTo>
                    <a:pt x="3852791" y="590431"/>
                  </a:lnTo>
                  <a:lnTo>
                    <a:pt x="3864231" y="590431"/>
                  </a:lnTo>
                  <a:lnTo>
                    <a:pt x="3875670" y="590431"/>
                  </a:lnTo>
                  <a:lnTo>
                    <a:pt x="3887110" y="590431"/>
                  </a:lnTo>
                  <a:lnTo>
                    <a:pt x="3898549" y="590431"/>
                  </a:lnTo>
                  <a:lnTo>
                    <a:pt x="3909989" y="590431"/>
                  </a:lnTo>
                  <a:lnTo>
                    <a:pt x="3921447" y="590431"/>
                  </a:lnTo>
                  <a:lnTo>
                    <a:pt x="3932878" y="590431"/>
                  </a:lnTo>
                  <a:lnTo>
                    <a:pt x="3944307" y="590431"/>
                  </a:lnTo>
                  <a:lnTo>
                    <a:pt x="3955737" y="590431"/>
                  </a:lnTo>
                  <a:lnTo>
                    <a:pt x="3967167" y="590431"/>
                  </a:lnTo>
                  <a:lnTo>
                    <a:pt x="3978645" y="590431"/>
                  </a:lnTo>
                  <a:lnTo>
                    <a:pt x="3990075" y="590431"/>
                  </a:lnTo>
                  <a:lnTo>
                    <a:pt x="4001505" y="590431"/>
                  </a:lnTo>
                  <a:lnTo>
                    <a:pt x="4012935" y="590431"/>
                  </a:lnTo>
                  <a:lnTo>
                    <a:pt x="4024365" y="590431"/>
                  </a:lnTo>
                  <a:lnTo>
                    <a:pt x="4035843" y="590431"/>
                  </a:lnTo>
                  <a:lnTo>
                    <a:pt x="4047273" y="590431"/>
                  </a:lnTo>
                  <a:lnTo>
                    <a:pt x="4058702" y="590431"/>
                  </a:lnTo>
                  <a:lnTo>
                    <a:pt x="4070133" y="590431"/>
                  </a:lnTo>
                  <a:lnTo>
                    <a:pt x="4081563" y="590431"/>
                  </a:lnTo>
                  <a:lnTo>
                    <a:pt x="4093040" y="590431"/>
                  </a:lnTo>
                  <a:lnTo>
                    <a:pt x="4104471" y="590431"/>
                  </a:lnTo>
                  <a:lnTo>
                    <a:pt x="4115900" y="590431"/>
                  </a:lnTo>
                  <a:lnTo>
                    <a:pt x="4127330" y="590431"/>
                  </a:lnTo>
                  <a:lnTo>
                    <a:pt x="4138760" y="590431"/>
                  </a:lnTo>
                  <a:lnTo>
                    <a:pt x="4150238" y="590431"/>
                  </a:lnTo>
                  <a:lnTo>
                    <a:pt x="4161668" y="590431"/>
                  </a:lnTo>
                  <a:lnTo>
                    <a:pt x="4173098" y="590431"/>
                  </a:lnTo>
                  <a:lnTo>
                    <a:pt x="4184528" y="590431"/>
                  </a:lnTo>
                  <a:lnTo>
                    <a:pt x="4195958" y="590431"/>
                  </a:lnTo>
                  <a:lnTo>
                    <a:pt x="4207436" y="590431"/>
                  </a:lnTo>
                  <a:lnTo>
                    <a:pt x="4218865" y="590431"/>
                  </a:lnTo>
                  <a:lnTo>
                    <a:pt x="4230296" y="590431"/>
                  </a:lnTo>
                  <a:lnTo>
                    <a:pt x="4241726" y="590431"/>
                  </a:lnTo>
                  <a:lnTo>
                    <a:pt x="4253156" y="590431"/>
                  </a:lnTo>
                  <a:lnTo>
                    <a:pt x="4264634" y="590431"/>
                  </a:lnTo>
                  <a:lnTo>
                    <a:pt x="4276063" y="590431"/>
                  </a:lnTo>
                  <a:lnTo>
                    <a:pt x="4287493" y="590431"/>
                  </a:lnTo>
                  <a:lnTo>
                    <a:pt x="4298923" y="590431"/>
                  </a:lnTo>
                  <a:lnTo>
                    <a:pt x="4310353" y="590431"/>
                  </a:lnTo>
                  <a:lnTo>
                    <a:pt x="4321831" y="590431"/>
                  </a:lnTo>
                  <a:lnTo>
                    <a:pt x="4333261" y="590431"/>
                  </a:lnTo>
                  <a:lnTo>
                    <a:pt x="4344691" y="590431"/>
                  </a:lnTo>
                  <a:lnTo>
                    <a:pt x="4356121" y="590431"/>
                  </a:lnTo>
                  <a:lnTo>
                    <a:pt x="4367551" y="590431"/>
                  </a:lnTo>
                  <a:lnTo>
                    <a:pt x="4379028" y="590431"/>
                  </a:lnTo>
                  <a:lnTo>
                    <a:pt x="4390458" y="590431"/>
                  </a:lnTo>
                  <a:lnTo>
                    <a:pt x="4401889" y="590431"/>
                  </a:lnTo>
                  <a:lnTo>
                    <a:pt x="4413319" y="590431"/>
                  </a:lnTo>
                  <a:lnTo>
                    <a:pt x="4424749" y="590431"/>
                  </a:lnTo>
                  <a:lnTo>
                    <a:pt x="4436226" y="590431"/>
                  </a:lnTo>
                  <a:lnTo>
                    <a:pt x="4447656" y="590431"/>
                  </a:lnTo>
                  <a:lnTo>
                    <a:pt x="4459086" y="590431"/>
                  </a:lnTo>
                  <a:lnTo>
                    <a:pt x="4470516" y="590431"/>
                  </a:lnTo>
                  <a:lnTo>
                    <a:pt x="4481946" y="590431"/>
                  </a:lnTo>
                  <a:lnTo>
                    <a:pt x="4493424" y="590431"/>
                  </a:lnTo>
                  <a:lnTo>
                    <a:pt x="4504854" y="590431"/>
                  </a:lnTo>
                  <a:lnTo>
                    <a:pt x="4516284" y="590431"/>
                  </a:lnTo>
                  <a:lnTo>
                    <a:pt x="4527714" y="590431"/>
                  </a:lnTo>
                  <a:lnTo>
                    <a:pt x="4539144" y="590431"/>
                  </a:lnTo>
                  <a:lnTo>
                    <a:pt x="4550621" y="590431"/>
                  </a:lnTo>
                  <a:lnTo>
                    <a:pt x="4562051" y="590431"/>
                  </a:lnTo>
                  <a:lnTo>
                    <a:pt x="4573482" y="590431"/>
                  </a:lnTo>
                  <a:lnTo>
                    <a:pt x="4584912" y="590431"/>
                  </a:lnTo>
                  <a:lnTo>
                    <a:pt x="4596341" y="590431"/>
                  </a:lnTo>
                  <a:lnTo>
                    <a:pt x="4607771" y="590431"/>
                  </a:lnTo>
                  <a:lnTo>
                    <a:pt x="4619249" y="590431"/>
                  </a:lnTo>
                  <a:lnTo>
                    <a:pt x="4630679" y="590431"/>
                  </a:lnTo>
                  <a:lnTo>
                    <a:pt x="4642109" y="590431"/>
                  </a:lnTo>
                  <a:lnTo>
                    <a:pt x="4653539" y="590431"/>
                  </a:lnTo>
                  <a:lnTo>
                    <a:pt x="4664969" y="590431"/>
                  </a:lnTo>
                  <a:lnTo>
                    <a:pt x="4676447" y="590431"/>
                  </a:lnTo>
                  <a:lnTo>
                    <a:pt x="4687877" y="590431"/>
                  </a:lnTo>
                  <a:lnTo>
                    <a:pt x="4699306" y="590431"/>
                  </a:lnTo>
                  <a:lnTo>
                    <a:pt x="4710737" y="590431"/>
                  </a:lnTo>
                  <a:lnTo>
                    <a:pt x="4722167" y="590431"/>
                  </a:lnTo>
                  <a:lnTo>
                    <a:pt x="4733644" y="590431"/>
                  </a:lnTo>
                  <a:lnTo>
                    <a:pt x="4745075" y="590431"/>
                  </a:lnTo>
                  <a:lnTo>
                    <a:pt x="4756504" y="590431"/>
                  </a:lnTo>
                  <a:lnTo>
                    <a:pt x="4767934" y="590431"/>
                  </a:lnTo>
                  <a:lnTo>
                    <a:pt x="4779364" y="590431"/>
                  </a:lnTo>
                  <a:lnTo>
                    <a:pt x="4790842" y="590431"/>
                  </a:lnTo>
                  <a:lnTo>
                    <a:pt x="4802272" y="590431"/>
                  </a:lnTo>
                  <a:lnTo>
                    <a:pt x="4813702" y="590431"/>
                  </a:lnTo>
                  <a:lnTo>
                    <a:pt x="4825132" y="590431"/>
                  </a:lnTo>
                  <a:lnTo>
                    <a:pt x="4836562" y="590431"/>
                  </a:lnTo>
                  <a:lnTo>
                    <a:pt x="4848040" y="590431"/>
                  </a:lnTo>
                  <a:lnTo>
                    <a:pt x="4859469" y="590431"/>
                  </a:lnTo>
                  <a:lnTo>
                    <a:pt x="4870899" y="590431"/>
                  </a:lnTo>
                  <a:lnTo>
                    <a:pt x="4882330" y="590431"/>
                  </a:lnTo>
                  <a:lnTo>
                    <a:pt x="4893760" y="590431"/>
                  </a:lnTo>
                  <a:lnTo>
                    <a:pt x="4905237" y="590431"/>
                  </a:lnTo>
                  <a:lnTo>
                    <a:pt x="4916667" y="590431"/>
                  </a:lnTo>
                  <a:lnTo>
                    <a:pt x="4928097" y="590431"/>
                  </a:lnTo>
                  <a:lnTo>
                    <a:pt x="4939527" y="590431"/>
                  </a:lnTo>
                  <a:lnTo>
                    <a:pt x="4950957" y="590431"/>
                  </a:lnTo>
                  <a:lnTo>
                    <a:pt x="4962435" y="590431"/>
                  </a:lnTo>
                  <a:lnTo>
                    <a:pt x="4973865" y="590431"/>
                  </a:lnTo>
                  <a:lnTo>
                    <a:pt x="4985295" y="590431"/>
                  </a:lnTo>
                  <a:lnTo>
                    <a:pt x="4996725" y="590431"/>
                  </a:lnTo>
                  <a:lnTo>
                    <a:pt x="5008155" y="590431"/>
                  </a:lnTo>
                  <a:lnTo>
                    <a:pt x="5019632" y="590431"/>
                  </a:lnTo>
                  <a:lnTo>
                    <a:pt x="5031062" y="590431"/>
                  </a:lnTo>
                  <a:lnTo>
                    <a:pt x="5042492" y="590431"/>
                  </a:lnTo>
                  <a:lnTo>
                    <a:pt x="5053923" y="590431"/>
                  </a:lnTo>
                  <a:lnTo>
                    <a:pt x="5065353" y="590431"/>
                  </a:lnTo>
                  <a:lnTo>
                    <a:pt x="5076830" y="590431"/>
                  </a:lnTo>
                  <a:lnTo>
                    <a:pt x="5088260" y="590431"/>
                  </a:lnTo>
                  <a:lnTo>
                    <a:pt x="5099690" y="590431"/>
                  </a:lnTo>
                  <a:lnTo>
                    <a:pt x="5111120" y="590431"/>
                  </a:lnTo>
                  <a:lnTo>
                    <a:pt x="5122550" y="590431"/>
                  </a:lnTo>
                  <a:lnTo>
                    <a:pt x="5134028" y="590431"/>
                  </a:lnTo>
                  <a:lnTo>
                    <a:pt x="5145458" y="590431"/>
                  </a:lnTo>
                  <a:lnTo>
                    <a:pt x="5156888" y="590431"/>
                  </a:lnTo>
                  <a:lnTo>
                    <a:pt x="5168318" y="590431"/>
                  </a:lnTo>
                  <a:lnTo>
                    <a:pt x="5179747" y="590431"/>
                  </a:lnTo>
                  <a:lnTo>
                    <a:pt x="5191225" y="590431"/>
                  </a:lnTo>
                  <a:lnTo>
                    <a:pt x="5202655" y="590431"/>
                  </a:lnTo>
                  <a:lnTo>
                    <a:pt x="5214085" y="590431"/>
                  </a:lnTo>
                  <a:lnTo>
                    <a:pt x="5225515" y="590431"/>
                  </a:lnTo>
                  <a:lnTo>
                    <a:pt x="5236945" y="590431"/>
                  </a:lnTo>
                  <a:lnTo>
                    <a:pt x="5248423" y="590431"/>
                  </a:lnTo>
                  <a:lnTo>
                    <a:pt x="5259853" y="590431"/>
                  </a:lnTo>
                  <a:lnTo>
                    <a:pt x="5271283" y="590431"/>
                  </a:lnTo>
                  <a:lnTo>
                    <a:pt x="5282713" y="590431"/>
                  </a:lnTo>
                  <a:lnTo>
                    <a:pt x="5294143" y="590431"/>
                  </a:lnTo>
                  <a:lnTo>
                    <a:pt x="5305621" y="590431"/>
                  </a:lnTo>
                  <a:lnTo>
                    <a:pt x="5317051" y="590431"/>
                  </a:lnTo>
                  <a:lnTo>
                    <a:pt x="5328481" y="590431"/>
                  </a:lnTo>
                  <a:lnTo>
                    <a:pt x="5339910" y="590431"/>
                  </a:lnTo>
                  <a:lnTo>
                    <a:pt x="5351340" y="590431"/>
                  </a:lnTo>
                  <a:lnTo>
                    <a:pt x="5362818" y="590431"/>
                  </a:lnTo>
                  <a:lnTo>
                    <a:pt x="5374248" y="590431"/>
                  </a:lnTo>
                  <a:lnTo>
                    <a:pt x="5385678" y="590431"/>
                  </a:lnTo>
                  <a:lnTo>
                    <a:pt x="5397108" y="590431"/>
                  </a:lnTo>
                  <a:lnTo>
                    <a:pt x="5408538" y="590431"/>
                  </a:lnTo>
                  <a:lnTo>
                    <a:pt x="5420016" y="590431"/>
                  </a:lnTo>
                  <a:lnTo>
                    <a:pt x="5431446" y="590431"/>
                  </a:lnTo>
                  <a:lnTo>
                    <a:pt x="5442876" y="590431"/>
                  </a:lnTo>
                  <a:lnTo>
                    <a:pt x="5454306" y="590431"/>
                  </a:lnTo>
                  <a:lnTo>
                    <a:pt x="5465736" y="590431"/>
                  </a:lnTo>
                  <a:lnTo>
                    <a:pt x="5477214" y="590431"/>
                  </a:lnTo>
                  <a:lnTo>
                    <a:pt x="5488643" y="590431"/>
                  </a:lnTo>
                  <a:lnTo>
                    <a:pt x="5500073" y="590431"/>
                  </a:lnTo>
                  <a:lnTo>
                    <a:pt x="5511503" y="590431"/>
                  </a:lnTo>
                  <a:lnTo>
                    <a:pt x="5522933" y="590431"/>
                  </a:lnTo>
                  <a:lnTo>
                    <a:pt x="5534411" y="590431"/>
                  </a:lnTo>
                  <a:lnTo>
                    <a:pt x="5545841" y="590431"/>
                  </a:lnTo>
                  <a:lnTo>
                    <a:pt x="5557271" y="590431"/>
                  </a:lnTo>
                  <a:lnTo>
                    <a:pt x="5568701" y="590431"/>
                  </a:lnTo>
                  <a:lnTo>
                    <a:pt x="5580131" y="590431"/>
                  </a:lnTo>
                  <a:lnTo>
                    <a:pt x="5591609" y="590431"/>
                  </a:lnTo>
                  <a:lnTo>
                    <a:pt x="5603038" y="590431"/>
                  </a:lnTo>
                  <a:lnTo>
                    <a:pt x="5614469" y="590431"/>
                  </a:lnTo>
                  <a:lnTo>
                    <a:pt x="5625899" y="590431"/>
                  </a:lnTo>
                  <a:lnTo>
                    <a:pt x="5637329" y="590431"/>
                  </a:lnTo>
                  <a:lnTo>
                    <a:pt x="5648759" y="590431"/>
                  </a:lnTo>
                  <a:lnTo>
                    <a:pt x="5660236" y="590431"/>
                  </a:lnTo>
                  <a:lnTo>
                    <a:pt x="5671666" y="590431"/>
                  </a:lnTo>
                  <a:lnTo>
                    <a:pt x="5683096" y="590431"/>
                  </a:lnTo>
                  <a:lnTo>
                    <a:pt x="5694526" y="590431"/>
                  </a:lnTo>
                  <a:lnTo>
                    <a:pt x="5705956" y="590431"/>
                  </a:lnTo>
                  <a:lnTo>
                    <a:pt x="5717434" y="590431"/>
                  </a:lnTo>
                  <a:lnTo>
                    <a:pt x="5728864" y="590431"/>
                  </a:lnTo>
                  <a:lnTo>
                    <a:pt x="5740294" y="590431"/>
                  </a:lnTo>
                  <a:lnTo>
                    <a:pt x="5751724" y="590431"/>
                  </a:lnTo>
                  <a:lnTo>
                    <a:pt x="5763154" y="590431"/>
                  </a:lnTo>
                  <a:lnTo>
                    <a:pt x="5774631" y="590431"/>
                  </a:lnTo>
                  <a:lnTo>
                    <a:pt x="5786062" y="590431"/>
                  </a:lnTo>
                  <a:lnTo>
                    <a:pt x="5797492" y="590431"/>
                  </a:lnTo>
                  <a:lnTo>
                    <a:pt x="5808921" y="590431"/>
                  </a:lnTo>
                  <a:lnTo>
                    <a:pt x="5820351" y="590431"/>
                  </a:lnTo>
                  <a:lnTo>
                    <a:pt x="5831829" y="590431"/>
                  </a:lnTo>
                  <a:lnTo>
                    <a:pt x="5843259" y="590431"/>
                  </a:lnTo>
                  <a:lnTo>
                    <a:pt x="5854689" y="590431"/>
                  </a:lnTo>
                  <a:lnTo>
                    <a:pt x="5866119" y="590431"/>
                  </a:lnTo>
                  <a:lnTo>
                    <a:pt x="5877549" y="590431"/>
                  </a:lnTo>
                  <a:lnTo>
                    <a:pt x="5889027" y="590431"/>
                  </a:lnTo>
                  <a:lnTo>
                    <a:pt x="5900457" y="590431"/>
                  </a:lnTo>
                  <a:lnTo>
                    <a:pt x="5911887" y="590431"/>
                  </a:lnTo>
                  <a:lnTo>
                    <a:pt x="5923317" y="590431"/>
                  </a:lnTo>
                  <a:lnTo>
                    <a:pt x="5934747" y="590431"/>
                  </a:lnTo>
                  <a:lnTo>
                    <a:pt x="5946225" y="590431"/>
                  </a:lnTo>
                  <a:lnTo>
                    <a:pt x="5957655" y="590431"/>
                  </a:lnTo>
                  <a:lnTo>
                    <a:pt x="5969084" y="590431"/>
                  </a:lnTo>
                  <a:lnTo>
                    <a:pt x="5980514" y="590431"/>
                  </a:lnTo>
                  <a:lnTo>
                    <a:pt x="5991944" y="590431"/>
                  </a:lnTo>
                  <a:lnTo>
                    <a:pt x="6003422" y="590431"/>
                  </a:lnTo>
                  <a:lnTo>
                    <a:pt x="6014852" y="590431"/>
                  </a:lnTo>
                  <a:lnTo>
                    <a:pt x="6026282" y="590431"/>
                  </a:lnTo>
                  <a:lnTo>
                    <a:pt x="6037712" y="590431"/>
                  </a:lnTo>
                  <a:lnTo>
                    <a:pt x="6049142" y="590431"/>
                  </a:lnTo>
                  <a:lnTo>
                    <a:pt x="6060620" y="590431"/>
                  </a:lnTo>
                  <a:lnTo>
                    <a:pt x="6072049" y="590431"/>
                  </a:lnTo>
                  <a:lnTo>
                    <a:pt x="6083480" y="590431"/>
                  </a:lnTo>
                  <a:lnTo>
                    <a:pt x="6094910" y="590431"/>
                  </a:lnTo>
                  <a:lnTo>
                    <a:pt x="6106340" y="590431"/>
                  </a:lnTo>
                  <a:lnTo>
                    <a:pt x="6117818" y="590431"/>
                  </a:lnTo>
                  <a:lnTo>
                    <a:pt x="6129247" y="590431"/>
                  </a:lnTo>
                  <a:lnTo>
                    <a:pt x="6140677" y="590431"/>
                  </a:lnTo>
                  <a:lnTo>
                    <a:pt x="6152107" y="590431"/>
                  </a:lnTo>
                  <a:lnTo>
                    <a:pt x="6163537" y="590431"/>
                  </a:lnTo>
                  <a:lnTo>
                    <a:pt x="6175015" y="590431"/>
                  </a:lnTo>
                  <a:lnTo>
                    <a:pt x="6186445" y="590431"/>
                  </a:lnTo>
                  <a:lnTo>
                    <a:pt x="6197875" y="590431"/>
                  </a:lnTo>
                  <a:lnTo>
                    <a:pt x="6209305" y="590431"/>
                  </a:lnTo>
                  <a:lnTo>
                    <a:pt x="6220735" y="590431"/>
                  </a:lnTo>
                  <a:lnTo>
                    <a:pt x="6232212" y="590431"/>
                  </a:lnTo>
                  <a:lnTo>
                    <a:pt x="6243642" y="590431"/>
                  </a:lnTo>
                  <a:lnTo>
                    <a:pt x="6255073" y="590431"/>
                  </a:lnTo>
                  <a:lnTo>
                    <a:pt x="6266503" y="590431"/>
                  </a:lnTo>
                  <a:lnTo>
                    <a:pt x="6277933" y="590431"/>
                  </a:lnTo>
                  <a:lnTo>
                    <a:pt x="6289410" y="590431"/>
                  </a:lnTo>
                  <a:lnTo>
                    <a:pt x="6300840" y="590431"/>
                  </a:lnTo>
                  <a:lnTo>
                    <a:pt x="6312270" y="590431"/>
                  </a:lnTo>
                  <a:lnTo>
                    <a:pt x="6323700" y="590431"/>
                  </a:lnTo>
                  <a:lnTo>
                    <a:pt x="6335130" y="590431"/>
                  </a:lnTo>
                  <a:lnTo>
                    <a:pt x="6346608" y="590431"/>
                  </a:lnTo>
                  <a:lnTo>
                    <a:pt x="6358038" y="590431"/>
                  </a:lnTo>
                  <a:lnTo>
                    <a:pt x="6369468" y="590431"/>
                  </a:lnTo>
                  <a:lnTo>
                    <a:pt x="6380898" y="590431"/>
                  </a:lnTo>
                  <a:lnTo>
                    <a:pt x="6392328" y="590431"/>
                  </a:lnTo>
                  <a:lnTo>
                    <a:pt x="6403805" y="590431"/>
                  </a:lnTo>
                  <a:lnTo>
                    <a:pt x="6415235" y="590431"/>
                  </a:lnTo>
                  <a:lnTo>
                    <a:pt x="6426666" y="590431"/>
                  </a:lnTo>
                  <a:lnTo>
                    <a:pt x="6438096" y="590431"/>
                  </a:lnTo>
                  <a:lnTo>
                    <a:pt x="6449525" y="590431"/>
                  </a:lnTo>
                  <a:lnTo>
                    <a:pt x="6461003" y="590431"/>
                  </a:lnTo>
                  <a:lnTo>
                    <a:pt x="6472433" y="590431"/>
                  </a:lnTo>
                  <a:lnTo>
                    <a:pt x="6483863" y="590431"/>
                  </a:lnTo>
                  <a:lnTo>
                    <a:pt x="6495293" y="590431"/>
                  </a:lnTo>
                  <a:lnTo>
                    <a:pt x="6506723" y="590431"/>
                  </a:lnTo>
                  <a:lnTo>
                    <a:pt x="6518201" y="590431"/>
                  </a:lnTo>
                  <a:lnTo>
                    <a:pt x="6529631" y="590431"/>
                  </a:lnTo>
                  <a:lnTo>
                    <a:pt x="6541061" y="590431"/>
                  </a:lnTo>
                  <a:lnTo>
                    <a:pt x="6552490" y="590431"/>
                  </a:lnTo>
                  <a:lnTo>
                    <a:pt x="6563921" y="590431"/>
                  </a:lnTo>
                  <a:lnTo>
                    <a:pt x="6575398" y="590431"/>
                  </a:lnTo>
                  <a:lnTo>
                    <a:pt x="6586828" y="590431"/>
                  </a:lnTo>
                  <a:lnTo>
                    <a:pt x="6598259" y="590431"/>
                  </a:lnTo>
                  <a:lnTo>
                    <a:pt x="6609688" y="590431"/>
                  </a:lnTo>
                  <a:lnTo>
                    <a:pt x="6621118" y="590431"/>
                  </a:lnTo>
                  <a:lnTo>
                    <a:pt x="6632596" y="590431"/>
                  </a:lnTo>
                  <a:lnTo>
                    <a:pt x="6644026" y="590431"/>
                  </a:lnTo>
                  <a:lnTo>
                    <a:pt x="6655456" y="590431"/>
                  </a:lnTo>
                  <a:lnTo>
                    <a:pt x="6666886" y="590431"/>
                  </a:lnTo>
                  <a:lnTo>
                    <a:pt x="6678316" y="590431"/>
                  </a:lnTo>
                  <a:lnTo>
                    <a:pt x="6689794" y="590431"/>
                  </a:lnTo>
                  <a:lnTo>
                    <a:pt x="6701224" y="590431"/>
                  </a:lnTo>
                  <a:lnTo>
                    <a:pt x="6712653" y="590431"/>
                  </a:lnTo>
                  <a:lnTo>
                    <a:pt x="6724083" y="590431"/>
                  </a:lnTo>
                  <a:lnTo>
                    <a:pt x="6735514" y="590431"/>
                  </a:lnTo>
                  <a:lnTo>
                    <a:pt x="6746944" y="590431"/>
                  </a:lnTo>
                  <a:lnTo>
                    <a:pt x="6758421" y="590431"/>
                  </a:lnTo>
                  <a:lnTo>
                    <a:pt x="6769851" y="590431"/>
                  </a:lnTo>
                  <a:lnTo>
                    <a:pt x="6781281" y="590431"/>
                  </a:lnTo>
                  <a:lnTo>
                    <a:pt x="6792711" y="590431"/>
                  </a:lnTo>
                  <a:lnTo>
                    <a:pt x="6804141" y="590431"/>
                  </a:lnTo>
                  <a:lnTo>
                    <a:pt x="6815619" y="590431"/>
                  </a:lnTo>
                  <a:lnTo>
                    <a:pt x="6827049" y="590431"/>
                  </a:lnTo>
                  <a:lnTo>
                    <a:pt x="6838479" y="590431"/>
                  </a:lnTo>
                  <a:lnTo>
                    <a:pt x="6849909" y="590431"/>
                  </a:lnTo>
                  <a:lnTo>
                    <a:pt x="6861339" y="590431"/>
                  </a:lnTo>
                  <a:lnTo>
                    <a:pt x="6872816" y="590431"/>
                  </a:lnTo>
                  <a:lnTo>
                    <a:pt x="6884246" y="590431"/>
                  </a:lnTo>
                  <a:lnTo>
                    <a:pt x="6895676" y="590431"/>
                  </a:lnTo>
                  <a:lnTo>
                    <a:pt x="6907107" y="590431"/>
                  </a:lnTo>
                  <a:lnTo>
                    <a:pt x="6918537" y="590431"/>
                  </a:lnTo>
                  <a:lnTo>
                    <a:pt x="6930014" y="590431"/>
                  </a:lnTo>
                  <a:lnTo>
                    <a:pt x="6941444" y="590431"/>
                  </a:lnTo>
                  <a:lnTo>
                    <a:pt x="6952874" y="590431"/>
                  </a:lnTo>
                  <a:lnTo>
                    <a:pt x="6964304" y="590431"/>
                  </a:lnTo>
                  <a:lnTo>
                    <a:pt x="6975734" y="590431"/>
                  </a:lnTo>
                  <a:lnTo>
                    <a:pt x="6987212" y="590431"/>
                  </a:lnTo>
                  <a:lnTo>
                    <a:pt x="6998642" y="590431"/>
                  </a:lnTo>
                  <a:lnTo>
                    <a:pt x="7010072" y="590431"/>
                  </a:lnTo>
                  <a:lnTo>
                    <a:pt x="7021502" y="590431"/>
                  </a:lnTo>
                  <a:lnTo>
                    <a:pt x="7032931" y="590431"/>
                  </a:lnTo>
                  <a:lnTo>
                    <a:pt x="7044409" y="590431"/>
                  </a:lnTo>
                  <a:lnTo>
                    <a:pt x="7055839" y="590431"/>
                  </a:lnTo>
                  <a:lnTo>
                    <a:pt x="7067269" y="590431"/>
                  </a:lnTo>
                  <a:lnTo>
                    <a:pt x="7078700" y="590431"/>
                  </a:lnTo>
                  <a:lnTo>
                    <a:pt x="7090129" y="590431"/>
                  </a:lnTo>
                  <a:lnTo>
                    <a:pt x="7101607" y="590431"/>
                  </a:lnTo>
                  <a:lnTo>
                    <a:pt x="7113037" y="590431"/>
                  </a:lnTo>
                  <a:lnTo>
                    <a:pt x="7124467" y="590431"/>
                  </a:lnTo>
                  <a:lnTo>
                    <a:pt x="7135897" y="590431"/>
                  </a:lnTo>
                  <a:lnTo>
                    <a:pt x="7147327" y="590431"/>
                  </a:lnTo>
                  <a:lnTo>
                    <a:pt x="7158805" y="590431"/>
                  </a:lnTo>
                  <a:lnTo>
                    <a:pt x="7170235" y="590431"/>
                  </a:lnTo>
                  <a:lnTo>
                    <a:pt x="7181665" y="590431"/>
                  </a:lnTo>
                  <a:lnTo>
                    <a:pt x="7193094" y="590431"/>
                  </a:lnTo>
                  <a:lnTo>
                    <a:pt x="7204524" y="590431"/>
                  </a:lnTo>
                  <a:lnTo>
                    <a:pt x="7216002" y="590431"/>
                  </a:lnTo>
                  <a:lnTo>
                    <a:pt x="7227432" y="590431"/>
                  </a:lnTo>
                  <a:lnTo>
                    <a:pt x="7238862" y="590431"/>
                  </a:lnTo>
                  <a:lnTo>
                    <a:pt x="7250292" y="590431"/>
                  </a:lnTo>
                  <a:lnTo>
                    <a:pt x="7261722" y="590431"/>
                  </a:lnTo>
                  <a:lnTo>
                    <a:pt x="7273200" y="590431"/>
                  </a:lnTo>
                  <a:lnTo>
                    <a:pt x="7284630" y="590431"/>
                  </a:lnTo>
                  <a:lnTo>
                    <a:pt x="7296060" y="590431"/>
                  </a:lnTo>
                  <a:lnTo>
                    <a:pt x="7307490" y="590431"/>
                  </a:lnTo>
                  <a:lnTo>
                    <a:pt x="7318920" y="590431"/>
                  </a:lnTo>
                  <a:lnTo>
                    <a:pt x="7330398" y="590431"/>
                  </a:lnTo>
                  <a:lnTo>
                    <a:pt x="7341828" y="590431"/>
                  </a:lnTo>
                  <a:lnTo>
                    <a:pt x="7353257" y="590431"/>
                  </a:lnTo>
                  <a:lnTo>
                    <a:pt x="7364687" y="590431"/>
                  </a:lnTo>
                  <a:lnTo>
                    <a:pt x="7376117" y="590431"/>
                  </a:lnTo>
                  <a:lnTo>
                    <a:pt x="7387595" y="590431"/>
                  </a:lnTo>
                  <a:lnTo>
                    <a:pt x="7399025" y="590431"/>
                  </a:lnTo>
                  <a:lnTo>
                    <a:pt x="7410455" y="590431"/>
                  </a:lnTo>
                  <a:lnTo>
                    <a:pt x="7421885" y="590431"/>
                  </a:lnTo>
                  <a:lnTo>
                    <a:pt x="7433315" y="590431"/>
                  </a:lnTo>
                  <a:lnTo>
                    <a:pt x="7444793" y="590431"/>
                  </a:lnTo>
                  <a:lnTo>
                    <a:pt x="7456222" y="590431"/>
                  </a:lnTo>
                  <a:lnTo>
                    <a:pt x="7467653" y="590431"/>
                  </a:lnTo>
                  <a:lnTo>
                    <a:pt x="7479083" y="590431"/>
                  </a:lnTo>
                  <a:lnTo>
                    <a:pt x="7490513" y="590431"/>
                  </a:lnTo>
                  <a:lnTo>
                    <a:pt x="7501990" y="590431"/>
                  </a:lnTo>
                  <a:lnTo>
                    <a:pt x="7513420" y="590431"/>
                  </a:lnTo>
                  <a:lnTo>
                    <a:pt x="7524850" y="590431"/>
                  </a:lnTo>
                  <a:lnTo>
                    <a:pt x="7536280" y="590431"/>
                  </a:lnTo>
                  <a:lnTo>
                    <a:pt x="7547710" y="590431"/>
                  </a:lnTo>
                  <a:lnTo>
                    <a:pt x="7559188" y="590431"/>
                  </a:lnTo>
                  <a:lnTo>
                    <a:pt x="7570618" y="590431"/>
                  </a:lnTo>
                  <a:lnTo>
                    <a:pt x="7582048" y="590431"/>
                  </a:lnTo>
                  <a:lnTo>
                    <a:pt x="7593478" y="590431"/>
                  </a:lnTo>
                  <a:lnTo>
                    <a:pt x="7604908" y="590431"/>
                  </a:lnTo>
                  <a:lnTo>
                    <a:pt x="7616385" y="590431"/>
                  </a:lnTo>
                  <a:lnTo>
                    <a:pt x="7627815" y="590431"/>
                  </a:lnTo>
                  <a:lnTo>
                    <a:pt x="7639246" y="590431"/>
                  </a:lnTo>
                  <a:lnTo>
                    <a:pt x="7650676" y="590431"/>
                  </a:lnTo>
                  <a:lnTo>
                    <a:pt x="7662106" y="590431"/>
                  </a:lnTo>
                  <a:lnTo>
                    <a:pt x="7673583" y="590431"/>
                  </a:lnTo>
                  <a:lnTo>
                    <a:pt x="7685013" y="590431"/>
                  </a:lnTo>
                  <a:lnTo>
                    <a:pt x="7696443" y="590431"/>
                  </a:lnTo>
                  <a:lnTo>
                    <a:pt x="7707873" y="590431"/>
                  </a:lnTo>
                  <a:lnTo>
                    <a:pt x="7719303" y="590431"/>
                  </a:lnTo>
                  <a:lnTo>
                    <a:pt x="7730733" y="590431"/>
                  </a:lnTo>
                  <a:lnTo>
                    <a:pt x="7742211" y="590431"/>
                  </a:lnTo>
                  <a:lnTo>
                    <a:pt x="7753641" y="590431"/>
                  </a:lnTo>
                  <a:lnTo>
                    <a:pt x="7765071" y="590431"/>
                  </a:lnTo>
                  <a:lnTo>
                    <a:pt x="7776501" y="590431"/>
                  </a:lnTo>
                  <a:lnTo>
                    <a:pt x="7787931" y="590431"/>
                  </a:lnTo>
                  <a:lnTo>
                    <a:pt x="7799408" y="590431"/>
                  </a:lnTo>
                  <a:lnTo>
                    <a:pt x="7810839" y="590431"/>
                  </a:lnTo>
                  <a:lnTo>
                    <a:pt x="7822268" y="590431"/>
                  </a:lnTo>
                  <a:lnTo>
                    <a:pt x="7833698" y="590431"/>
                  </a:lnTo>
                  <a:lnTo>
                    <a:pt x="7845128" y="590431"/>
                  </a:lnTo>
                  <a:lnTo>
                    <a:pt x="7856606" y="590431"/>
                  </a:lnTo>
                  <a:lnTo>
                    <a:pt x="7868036" y="590431"/>
                  </a:lnTo>
                  <a:lnTo>
                    <a:pt x="7879466" y="590431"/>
                  </a:lnTo>
                  <a:lnTo>
                    <a:pt x="7890896" y="590431"/>
                  </a:lnTo>
                  <a:lnTo>
                    <a:pt x="7902326" y="590431"/>
                  </a:lnTo>
                  <a:lnTo>
                    <a:pt x="7913804" y="590431"/>
                  </a:lnTo>
                  <a:lnTo>
                    <a:pt x="7925234" y="590431"/>
                  </a:lnTo>
                  <a:lnTo>
                    <a:pt x="7936663" y="590431"/>
                  </a:lnTo>
                  <a:lnTo>
                    <a:pt x="7948094" y="590431"/>
                  </a:lnTo>
                  <a:lnTo>
                    <a:pt x="7959524" y="590431"/>
                  </a:lnTo>
                  <a:lnTo>
                    <a:pt x="7971001" y="590431"/>
                  </a:lnTo>
                  <a:lnTo>
                    <a:pt x="7982431" y="590431"/>
                  </a:lnTo>
                  <a:lnTo>
                    <a:pt x="7993861" y="590431"/>
                  </a:lnTo>
                  <a:lnTo>
                    <a:pt x="8005291" y="590431"/>
                  </a:lnTo>
                  <a:lnTo>
                    <a:pt x="8016721" y="590431"/>
                  </a:lnTo>
                  <a:lnTo>
                    <a:pt x="8028199" y="590431"/>
                  </a:lnTo>
                  <a:lnTo>
                    <a:pt x="8039629" y="590431"/>
                  </a:lnTo>
                  <a:lnTo>
                    <a:pt x="8051059" y="590431"/>
                  </a:lnTo>
                  <a:lnTo>
                    <a:pt x="8062489" y="590431"/>
                  </a:lnTo>
                  <a:lnTo>
                    <a:pt x="8073919" y="590431"/>
                  </a:lnTo>
                  <a:lnTo>
                    <a:pt x="8085396" y="590431"/>
                  </a:lnTo>
                  <a:lnTo>
                    <a:pt x="8096826" y="590431"/>
                  </a:lnTo>
                  <a:lnTo>
                    <a:pt x="8108256" y="590431"/>
                  </a:lnTo>
                  <a:lnTo>
                    <a:pt x="8119687" y="590431"/>
                  </a:lnTo>
                  <a:lnTo>
                    <a:pt x="8131117" y="590431"/>
                  </a:lnTo>
                  <a:lnTo>
                    <a:pt x="8142594" y="590431"/>
                  </a:lnTo>
                  <a:lnTo>
                    <a:pt x="8154024" y="590431"/>
                  </a:lnTo>
                  <a:lnTo>
                    <a:pt x="8165454" y="590431"/>
                  </a:lnTo>
                  <a:lnTo>
                    <a:pt x="8176884" y="590431"/>
                  </a:lnTo>
                  <a:lnTo>
                    <a:pt x="8188314" y="590431"/>
                  </a:lnTo>
                  <a:lnTo>
                    <a:pt x="8199792" y="590431"/>
                  </a:lnTo>
                  <a:lnTo>
                    <a:pt x="8211222" y="590431"/>
                  </a:lnTo>
                  <a:lnTo>
                    <a:pt x="8222652" y="590431"/>
                  </a:lnTo>
                  <a:lnTo>
                    <a:pt x="8234082" y="590431"/>
                  </a:lnTo>
                  <a:lnTo>
                    <a:pt x="8245512" y="590431"/>
                  </a:lnTo>
                  <a:lnTo>
                    <a:pt x="8256989" y="590431"/>
                  </a:lnTo>
                  <a:lnTo>
                    <a:pt x="8268419" y="590431"/>
                  </a:lnTo>
                  <a:lnTo>
                    <a:pt x="8279850" y="590431"/>
                  </a:lnTo>
                  <a:lnTo>
                    <a:pt x="8291280" y="590431"/>
                  </a:lnTo>
                  <a:lnTo>
                    <a:pt x="8302709" y="590431"/>
                  </a:lnTo>
                  <a:lnTo>
                    <a:pt x="8314187" y="590431"/>
                  </a:lnTo>
                  <a:lnTo>
                    <a:pt x="8325617" y="590431"/>
                  </a:lnTo>
                  <a:lnTo>
                    <a:pt x="8337047" y="590431"/>
                  </a:lnTo>
                  <a:lnTo>
                    <a:pt x="8348477" y="590431"/>
                  </a:lnTo>
                  <a:lnTo>
                    <a:pt x="8359907" y="590431"/>
                  </a:lnTo>
                  <a:lnTo>
                    <a:pt x="8371385" y="590431"/>
                  </a:lnTo>
                  <a:lnTo>
                    <a:pt x="8382815" y="590431"/>
                  </a:lnTo>
                  <a:lnTo>
                    <a:pt x="8394245" y="590431"/>
                  </a:lnTo>
                  <a:lnTo>
                    <a:pt x="8405674" y="590431"/>
                  </a:lnTo>
                  <a:lnTo>
                    <a:pt x="8417104" y="590431"/>
                  </a:lnTo>
                  <a:lnTo>
                    <a:pt x="8428582" y="590431"/>
                  </a:lnTo>
                  <a:lnTo>
                    <a:pt x="8440012" y="590431"/>
                  </a:lnTo>
                  <a:lnTo>
                    <a:pt x="8451442" y="590431"/>
                  </a:lnTo>
                  <a:lnTo>
                    <a:pt x="8462872" y="590431"/>
                  </a:lnTo>
                  <a:lnTo>
                    <a:pt x="8474302" y="590431"/>
                  </a:lnTo>
                  <a:lnTo>
                    <a:pt x="8485780" y="590431"/>
                  </a:lnTo>
                  <a:lnTo>
                    <a:pt x="8497210" y="590431"/>
                  </a:lnTo>
                  <a:lnTo>
                    <a:pt x="8508640" y="590431"/>
                  </a:lnTo>
                  <a:lnTo>
                    <a:pt x="8520069" y="590431"/>
                  </a:lnTo>
                  <a:lnTo>
                    <a:pt x="8531500" y="590431"/>
                  </a:lnTo>
                  <a:lnTo>
                    <a:pt x="8542977" y="590431"/>
                  </a:lnTo>
                  <a:lnTo>
                    <a:pt x="8554407" y="590431"/>
                  </a:lnTo>
                  <a:lnTo>
                    <a:pt x="8565837" y="590431"/>
                  </a:lnTo>
                  <a:lnTo>
                    <a:pt x="8577267" y="590431"/>
                  </a:lnTo>
                  <a:lnTo>
                    <a:pt x="8588697" y="590431"/>
                  </a:lnTo>
                  <a:lnTo>
                    <a:pt x="8600175" y="590431"/>
                  </a:lnTo>
                  <a:lnTo>
                    <a:pt x="8611605" y="590431"/>
                  </a:lnTo>
                  <a:lnTo>
                    <a:pt x="8623035" y="590431"/>
                  </a:lnTo>
                  <a:lnTo>
                    <a:pt x="8634465" y="590431"/>
                  </a:lnTo>
                  <a:lnTo>
                    <a:pt x="8645895" y="590431"/>
                  </a:lnTo>
                  <a:lnTo>
                    <a:pt x="8657373" y="590431"/>
                  </a:lnTo>
                  <a:lnTo>
                    <a:pt x="8668802" y="590431"/>
                  </a:lnTo>
                  <a:lnTo>
                    <a:pt x="8680232" y="590431"/>
                  </a:lnTo>
                  <a:lnTo>
                    <a:pt x="8691662" y="590431"/>
                  </a:lnTo>
                  <a:lnTo>
                    <a:pt x="8703093" y="590431"/>
                  </a:lnTo>
                  <a:lnTo>
                    <a:pt x="8714570" y="590431"/>
                  </a:lnTo>
                  <a:lnTo>
                    <a:pt x="8726000" y="590431"/>
                  </a:lnTo>
                  <a:lnTo>
                    <a:pt x="8737430" y="590431"/>
                  </a:lnTo>
                  <a:lnTo>
                    <a:pt x="8748860" y="590431"/>
                  </a:lnTo>
                  <a:lnTo>
                    <a:pt x="8760290" y="590431"/>
                  </a:lnTo>
                  <a:lnTo>
                    <a:pt x="8771768" y="590431"/>
                  </a:lnTo>
                  <a:lnTo>
                    <a:pt x="8783198" y="590431"/>
                  </a:lnTo>
                  <a:lnTo>
                    <a:pt x="8794628" y="590431"/>
                  </a:lnTo>
                  <a:lnTo>
                    <a:pt x="8806058" y="590431"/>
                  </a:lnTo>
                  <a:lnTo>
                    <a:pt x="8817488" y="590431"/>
                  </a:lnTo>
                  <a:lnTo>
                    <a:pt x="8828918" y="590431"/>
                  </a:lnTo>
                  <a:lnTo>
                    <a:pt x="8840395" y="590431"/>
                  </a:lnTo>
                  <a:lnTo>
                    <a:pt x="8851825" y="590431"/>
                  </a:lnTo>
                  <a:lnTo>
                    <a:pt x="8863256" y="590431"/>
                  </a:lnTo>
                  <a:lnTo>
                    <a:pt x="8874686" y="590431"/>
                  </a:lnTo>
                  <a:lnTo>
                    <a:pt x="8886115" y="590431"/>
                  </a:lnTo>
                  <a:lnTo>
                    <a:pt x="8897593" y="590431"/>
                  </a:lnTo>
                  <a:lnTo>
                    <a:pt x="8909022" y="590431"/>
                  </a:lnTo>
                  <a:lnTo>
                    <a:pt x="8920453" y="590431"/>
                  </a:lnTo>
                  <a:lnTo>
                    <a:pt x="8931883" y="590431"/>
                  </a:lnTo>
                  <a:lnTo>
                    <a:pt x="8943313" y="590431"/>
                  </a:lnTo>
                  <a:lnTo>
                    <a:pt x="8954791" y="590431"/>
                  </a:lnTo>
                  <a:lnTo>
                    <a:pt x="8966220" y="590431"/>
                  </a:lnTo>
                  <a:lnTo>
                    <a:pt x="8977651" y="590431"/>
                  </a:lnTo>
                  <a:lnTo>
                    <a:pt x="8989080" y="590431"/>
                  </a:lnTo>
                  <a:lnTo>
                    <a:pt x="9000511" y="590431"/>
                  </a:lnTo>
                  <a:lnTo>
                    <a:pt x="9011988" y="590431"/>
                  </a:lnTo>
                  <a:lnTo>
                    <a:pt x="9023418" y="590431"/>
                  </a:lnTo>
                  <a:lnTo>
                    <a:pt x="9034849" y="590431"/>
                  </a:lnTo>
                  <a:lnTo>
                    <a:pt x="9046278" y="590431"/>
                  </a:lnTo>
                  <a:lnTo>
                    <a:pt x="9057709" y="590431"/>
                  </a:lnTo>
                  <a:lnTo>
                    <a:pt x="9069186" y="590431"/>
                  </a:lnTo>
                  <a:lnTo>
                    <a:pt x="9080615" y="590431"/>
                  </a:lnTo>
                  <a:lnTo>
                    <a:pt x="9092046" y="590431"/>
                  </a:lnTo>
                  <a:lnTo>
                    <a:pt x="9103476" y="590431"/>
                  </a:lnTo>
                  <a:lnTo>
                    <a:pt x="9114906" y="590431"/>
                  </a:lnTo>
                  <a:lnTo>
                    <a:pt x="9126384" y="590431"/>
                  </a:lnTo>
                  <a:lnTo>
                    <a:pt x="9137813" y="590431"/>
                  </a:lnTo>
                  <a:lnTo>
                    <a:pt x="9149244" y="590431"/>
                  </a:lnTo>
                  <a:lnTo>
                    <a:pt x="9160673" y="590431"/>
                  </a:lnTo>
                  <a:lnTo>
                    <a:pt x="9172104" y="590431"/>
                  </a:lnTo>
                  <a:lnTo>
                    <a:pt x="9183581" y="590431"/>
                  </a:lnTo>
                  <a:lnTo>
                    <a:pt x="9195011" y="590431"/>
                  </a:lnTo>
                  <a:lnTo>
                    <a:pt x="9206442" y="590431"/>
                  </a:lnTo>
                  <a:lnTo>
                    <a:pt x="9217871" y="590431"/>
                  </a:lnTo>
                  <a:lnTo>
                    <a:pt x="9229301" y="590431"/>
                  </a:lnTo>
                  <a:lnTo>
                    <a:pt x="9240779" y="590431"/>
                  </a:lnTo>
                  <a:lnTo>
                    <a:pt x="9252209" y="590431"/>
                  </a:lnTo>
                  <a:lnTo>
                    <a:pt x="9263639" y="590431"/>
                  </a:lnTo>
                  <a:lnTo>
                    <a:pt x="9275069" y="590431"/>
                  </a:lnTo>
                  <a:lnTo>
                    <a:pt x="9286498" y="590431"/>
                  </a:lnTo>
                  <a:lnTo>
                    <a:pt x="9297977" y="590431"/>
                  </a:lnTo>
                  <a:lnTo>
                    <a:pt x="9309406" y="590431"/>
                  </a:lnTo>
                  <a:lnTo>
                    <a:pt x="9320837" y="590431"/>
                  </a:lnTo>
                  <a:lnTo>
                    <a:pt x="9332266" y="590431"/>
                  </a:lnTo>
                  <a:lnTo>
                    <a:pt x="9343696" y="590431"/>
                  </a:lnTo>
                  <a:lnTo>
                    <a:pt x="9355174" y="590431"/>
                  </a:lnTo>
                  <a:lnTo>
                    <a:pt x="9366604" y="590431"/>
                  </a:lnTo>
                  <a:lnTo>
                    <a:pt x="9378035" y="590431"/>
                  </a:lnTo>
                  <a:lnTo>
                    <a:pt x="9389464" y="590431"/>
                  </a:lnTo>
                  <a:lnTo>
                    <a:pt x="9400894" y="590431"/>
                  </a:lnTo>
                  <a:lnTo>
                    <a:pt x="9412372" y="590431"/>
                  </a:lnTo>
                  <a:lnTo>
                    <a:pt x="9423802" y="590431"/>
                  </a:lnTo>
                  <a:lnTo>
                    <a:pt x="9435232" y="590431"/>
                  </a:lnTo>
                  <a:lnTo>
                    <a:pt x="9446662" y="590431"/>
                  </a:lnTo>
                  <a:lnTo>
                    <a:pt x="9458091" y="590431"/>
                  </a:lnTo>
                  <a:lnTo>
                    <a:pt x="9469570" y="590431"/>
                  </a:lnTo>
                  <a:lnTo>
                    <a:pt x="9480999" y="590431"/>
                  </a:lnTo>
                  <a:lnTo>
                    <a:pt x="9492429" y="590431"/>
                  </a:lnTo>
                  <a:lnTo>
                    <a:pt x="9503859" y="590431"/>
                  </a:lnTo>
                  <a:lnTo>
                    <a:pt x="9515289" y="590431"/>
                  </a:lnTo>
                  <a:lnTo>
                    <a:pt x="9526767" y="590431"/>
                  </a:lnTo>
                  <a:lnTo>
                    <a:pt x="9538197" y="590431"/>
                  </a:lnTo>
                  <a:lnTo>
                    <a:pt x="9549626" y="590431"/>
                  </a:lnTo>
                  <a:lnTo>
                    <a:pt x="9561057" y="590431"/>
                  </a:lnTo>
                  <a:lnTo>
                    <a:pt x="9572487" y="590431"/>
                  </a:lnTo>
                  <a:lnTo>
                    <a:pt x="9583965" y="590431"/>
                  </a:lnTo>
                  <a:lnTo>
                    <a:pt x="9595395" y="590431"/>
                  </a:lnTo>
                  <a:lnTo>
                    <a:pt x="9606824" y="590431"/>
                  </a:lnTo>
                  <a:lnTo>
                    <a:pt x="9618255" y="590431"/>
                  </a:lnTo>
                  <a:lnTo>
                    <a:pt x="9629684" y="590431"/>
                  </a:lnTo>
                  <a:lnTo>
                    <a:pt x="9641163" y="590431"/>
                  </a:lnTo>
                  <a:lnTo>
                    <a:pt x="9652592" y="590431"/>
                  </a:lnTo>
                  <a:lnTo>
                    <a:pt x="9664022" y="590431"/>
                  </a:lnTo>
                  <a:lnTo>
                    <a:pt x="9675452" y="590431"/>
                  </a:lnTo>
                  <a:lnTo>
                    <a:pt x="9686882" y="590431"/>
                  </a:lnTo>
                  <a:lnTo>
                    <a:pt x="9698360" y="590431"/>
                  </a:lnTo>
                  <a:lnTo>
                    <a:pt x="9709790" y="590431"/>
                  </a:lnTo>
                  <a:lnTo>
                    <a:pt x="9721219" y="590431"/>
                  </a:lnTo>
                  <a:lnTo>
                    <a:pt x="9732650" y="590431"/>
                  </a:lnTo>
                  <a:lnTo>
                    <a:pt x="9744080" y="590431"/>
                  </a:lnTo>
                  <a:lnTo>
                    <a:pt x="9755557" y="590431"/>
                  </a:lnTo>
                  <a:lnTo>
                    <a:pt x="9766988" y="590431"/>
                  </a:lnTo>
                  <a:lnTo>
                    <a:pt x="9778417" y="590431"/>
                  </a:lnTo>
                  <a:lnTo>
                    <a:pt x="9789848" y="590431"/>
                  </a:lnTo>
                  <a:lnTo>
                    <a:pt x="9801277" y="590431"/>
                  </a:lnTo>
                  <a:lnTo>
                    <a:pt x="9812755" y="590431"/>
                  </a:lnTo>
                  <a:lnTo>
                    <a:pt x="9824185" y="590431"/>
                  </a:lnTo>
                  <a:lnTo>
                    <a:pt x="9835615" y="590431"/>
                  </a:lnTo>
                  <a:lnTo>
                    <a:pt x="9847045" y="590431"/>
                  </a:lnTo>
                  <a:lnTo>
                    <a:pt x="9858475" y="590431"/>
                  </a:lnTo>
                  <a:lnTo>
                    <a:pt x="9869952" y="590431"/>
                  </a:lnTo>
                  <a:lnTo>
                    <a:pt x="9881383" y="590431"/>
                  </a:lnTo>
                  <a:lnTo>
                    <a:pt x="9892812" y="590431"/>
                  </a:lnTo>
                  <a:lnTo>
                    <a:pt x="9904243" y="590431"/>
                  </a:lnTo>
                  <a:lnTo>
                    <a:pt x="9915673" y="590431"/>
                  </a:lnTo>
                  <a:lnTo>
                    <a:pt x="9927102" y="590431"/>
                  </a:lnTo>
                  <a:lnTo>
                    <a:pt x="9938581" y="590431"/>
                  </a:lnTo>
                  <a:lnTo>
                    <a:pt x="9950010" y="590431"/>
                  </a:lnTo>
                  <a:lnTo>
                    <a:pt x="9961441" y="590431"/>
                  </a:lnTo>
                  <a:lnTo>
                    <a:pt x="9972870" y="590431"/>
                  </a:lnTo>
                  <a:lnTo>
                    <a:pt x="9984300" y="590431"/>
                  </a:lnTo>
                  <a:lnTo>
                    <a:pt x="9995778" y="590431"/>
                  </a:lnTo>
                  <a:lnTo>
                    <a:pt x="10007208" y="590431"/>
                  </a:lnTo>
                  <a:lnTo>
                    <a:pt x="10018638" y="590431"/>
                  </a:lnTo>
                  <a:lnTo>
                    <a:pt x="10030068" y="590431"/>
                  </a:lnTo>
                  <a:lnTo>
                    <a:pt x="10041498" y="590431"/>
                  </a:lnTo>
                  <a:lnTo>
                    <a:pt x="10052976" y="590431"/>
                  </a:lnTo>
                  <a:lnTo>
                    <a:pt x="10064405" y="590431"/>
                  </a:lnTo>
                  <a:lnTo>
                    <a:pt x="10075835" y="590431"/>
                  </a:lnTo>
                  <a:lnTo>
                    <a:pt x="10087266" y="590431"/>
                  </a:lnTo>
                  <a:lnTo>
                    <a:pt x="10098695" y="590431"/>
                  </a:lnTo>
                  <a:lnTo>
                    <a:pt x="10110174" y="590431"/>
                  </a:lnTo>
                  <a:lnTo>
                    <a:pt x="10121603" y="590431"/>
                  </a:lnTo>
                  <a:lnTo>
                    <a:pt x="10133033" y="590431"/>
                  </a:lnTo>
                  <a:lnTo>
                    <a:pt x="10144463" y="590431"/>
                  </a:lnTo>
                  <a:lnTo>
                    <a:pt x="10155893" y="590431"/>
                  </a:lnTo>
                  <a:lnTo>
                    <a:pt x="10167371" y="590431"/>
                  </a:lnTo>
                  <a:lnTo>
                    <a:pt x="10178801" y="590431"/>
                  </a:lnTo>
                  <a:lnTo>
                    <a:pt x="10190230" y="590431"/>
                  </a:lnTo>
                  <a:lnTo>
                    <a:pt x="10201661" y="590431"/>
                  </a:lnTo>
                  <a:lnTo>
                    <a:pt x="10213091" y="590431"/>
                  </a:lnTo>
                  <a:lnTo>
                    <a:pt x="10224569" y="590431"/>
                  </a:lnTo>
                  <a:lnTo>
                    <a:pt x="10235998" y="590431"/>
                  </a:lnTo>
                  <a:lnTo>
                    <a:pt x="10247428" y="590431"/>
                  </a:lnTo>
                  <a:lnTo>
                    <a:pt x="10258859" y="590431"/>
                  </a:lnTo>
                  <a:lnTo>
                    <a:pt x="10270288" y="590431"/>
                  </a:lnTo>
                  <a:lnTo>
                    <a:pt x="10281767" y="590431"/>
                  </a:lnTo>
                  <a:lnTo>
                    <a:pt x="10293196" y="590431"/>
                  </a:lnTo>
                  <a:lnTo>
                    <a:pt x="10304626" y="590431"/>
                  </a:lnTo>
                  <a:lnTo>
                    <a:pt x="10316056" y="590431"/>
                  </a:lnTo>
                  <a:lnTo>
                    <a:pt x="10327486" y="590431"/>
                  </a:lnTo>
                  <a:lnTo>
                    <a:pt x="10338963" y="590431"/>
                  </a:lnTo>
                  <a:lnTo>
                    <a:pt x="10350394" y="590431"/>
                  </a:lnTo>
                  <a:lnTo>
                    <a:pt x="10361823" y="590431"/>
                  </a:lnTo>
                  <a:lnTo>
                    <a:pt x="10373254" y="590431"/>
                  </a:lnTo>
                  <a:lnTo>
                    <a:pt x="10384684" y="590431"/>
                  </a:lnTo>
                  <a:lnTo>
                    <a:pt x="10396161" y="590431"/>
                  </a:lnTo>
                  <a:lnTo>
                    <a:pt x="10407591" y="590431"/>
                  </a:lnTo>
                  <a:lnTo>
                    <a:pt x="10419021" y="590431"/>
                  </a:lnTo>
                  <a:lnTo>
                    <a:pt x="10430452" y="590431"/>
                  </a:lnTo>
                  <a:lnTo>
                    <a:pt x="10441881" y="590431"/>
                  </a:lnTo>
                  <a:lnTo>
                    <a:pt x="10453358" y="590431"/>
                  </a:lnTo>
                  <a:lnTo>
                    <a:pt x="10464789" y="590431"/>
                  </a:lnTo>
                  <a:lnTo>
                    <a:pt x="10476219" y="590431"/>
                  </a:lnTo>
                  <a:lnTo>
                    <a:pt x="10487649" y="590431"/>
                  </a:lnTo>
                  <a:lnTo>
                    <a:pt x="10499079" y="590431"/>
                  </a:lnTo>
                  <a:lnTo>
                    <a:pt x="10510556" y="590431"/>
                  </a:lnTo>
                  <a:lnTo>
                    <a:pt x="10521987" y="590431"/>
                  </a:lnTo>
                  <a:lnTo>
                    <a:pt x="10533416" y="590431"/>
                  </a:lnTo>
                  <a:lnTo>
                    <a:pt x="10544847" y="590431"/>
                  </a:lnTo>
                  <a:lnTo>
                    <a:pt x="10556277" y="590431"/>
                  </a:lnTo>
                  <a:lnTo>
                    <a:pt x="10567754" y="590431"/>
                  </a:lnTo>
                  <a:lnTo>
                    <a:pt x="10579184" y="590431"/>
                  </a:lnTo>
                  <a:lnTo>
                    <a:pt x="10590614" y="590431"/>
                  </a:lnTo>
                  <a:lnTo>
                    <a:pt x="10602045" y="590431"/>
                  </a:lnTo>
                  <a:lnTo>
                    <a:pt x="10613474" y="590431"/>
                  </a:lnTo>
                  <a:lnTo>
                    <a:pt x="10624951" y="590431"/>
                  </a:lnTo>
                  <a:lnTo>
                    <a:pt x="10636382" y="590431"/>
                  </a:lnTo>
                  <a:lnTo>
                    <a:pt x="10647812" y="590431"/>
                  </a:lnTo>
                  <a:lnTo>
                    <a:pt x="10659241" y="590431"/>
                  </a:lnTo>
                  <a:lnTo>
                    <a:pt x="10670672" y="590431"/>
                  </a:lnTo>
                  <a:lnTo>
                    <a:pt x="10682149" y="590431"/>
                  </a:lnTo>
                  <a:lnTo>
                    <a:pt x="10693580" y="590431"/>
                  </a:lnTo>
                  <a:lnTo>
                    <a:pt x="10705009" y="590431"/>
                  </a:lnTo>
                  <a:lnTo>
                    <a:pt x="10716439" y="590431"/>
                  </a:lnTo>
                  <a:lnTo>
                    <a:pt x="10727870" y="590431"/>
                  </a:lnTo>
                  <a:lnTo>
                    <a:pt x="10739347" y="590431"/>
                  </a:lnTo>
                  <a:lnTo>
                    <a:pt x="10750778" y="590431"/>
                  </a:lnTo>
                  <a:lnTo>
                    <a:pt x="10762207" y="590431"/>
                  </a:lnTo>
                  <a:lnTo>
                    <a:pt x="10773637" y="590431"/>
                  </a:lnTo>
                  <a:lnTo>
                    <a:pt x="10785067" y="590431"/>
                  </a:lnTo>
                  <a:lnTo>
                    <a:pt x="10796544" y="590431"/>
                  </a:lnTo>
                  <a:lnTo>
                    <a:pt x="10807975" y="590431"/>
                  </a:lnTo>
                  <a:lnTo>
                    <a:pt x="10819405" y="590431"/>
                  </a:lnTo>
                  <a:lnTo>
                    <a:pt x="10830834" y="590431"/>
                  </a:lnTo>
                  <a:lnTo>
                    <a:pt x="10842265" y="590431"/>
                  </a:lnTo>
                  <a:lnTo>
                    <a:pt x="10853742" y="590431"/>
                  </a:lnTo>
                  <a:lnTo>
                    <a:pt x="10865173" y="590431"/>
                  </a:lnTo>
                  <a:lnTo>
                    <a:pt x="10876602" y="590431"/>
                  </a:lnTo>
                  <a:lnTo>
                    <a:pt x="10888032" y="590431"/>
                  </a:lnTo>
                  <a:lnTo>
                    <a:pt x="10899463" y="590431"/>
                  </a:lnTo>
                  <a:lnTo>
                    <a:pt x="10910892" y="590431"/>
                  </a:lnTo>
                  <a:lnTo>
                    <a:pt x="10922369" y="590431"/>
                  </a:lnTo>
                  <a:lnTo>
                    <a:pt x="10933800" y="590431"/>
                  </a:lnTo>
                  <a:lnTo>
                    <a:pt x="10945230" y="590431"/>
                  </a:lnTo>
                  <a:lnTo>
                    <a:pt x="10956660" y="590431"/>
                  </a:lnTo>
                  <a:lnTo>
                    <a:pt x="10968090" y="590431"/>
                  </a:lnTo>
                  <a:lnTo>
                    <a:pt x="10979567" y="590431"/>
                  </a:lnTo>
                  <a:lnTo>
                    <a:pt x="10990998" y="590431"/>
                  </a:lnTo>
                  <a:lnTo>
                    <a:pt x="11002427" y="590431"/>
                  </a:lnTo>
                  <a:lnTo>
                    <a:pt x="11013858" y="590431"/>
                  </a:lnTo>
                  <a:lnTo>
                    <a:pt x="11025287" y="590431"/>
                  </a:lnTo>
                  <a:lnTo>
                    <a:pt x="11036765" y="590431"/>
                  </a:lnTo>
                  <a:lnTo>
                    <a:pt x="11048195" y="590431"/>
                  </a:lnTo>
                  <a:lnTo>
                    <a:pt x="11059625" y="590431"/>
                  </a:lnTo>
                  <a:lnTo>
                    <a:pt x="11071056" y="590431"/>
                  </a:lnTo>
                  <a:lnTo>
                    <a:pt x="11082485" y="590431"/>
                  </a:lnTo>
                  <a:lnTo>
                    <a:pt x="11093962" y="590431"/>
                  </a:lnTo>
                  <a:lnTo>
                    <a:pt x="11105393" y="590431"/>
                  </a:lnTo>
                  <a:lnTo>
                    <a:pt x="11116823" y="590431"/>
                  </a:lnTo>
                  <a:lnTo>
                    <a:pt x="11128253" y="590431"/>
                  </a:lnTo>
                  <a:lnTo>
                    <a:pt x="11139683" y="590431"/>
                  </a:lnTo>
                  <a:lnTo>
                    <a:pt x="11151160" y="590431"/>
                  </a:lnTo>
                  <a:lnTo>
                    <a:pt x="11162591" y="590431"/>
                  </a:lnTo>
                  <a:lnTo>
                    <a:pt x="11174020" y="590431"/>
                  </a:lnTo>
                  <a:lnTo>
                    <a:pt x="11185451" y="590431"/>
                  </a:lnTo>
                  <a:lnTo>
                    <a:pt x="11196881" y="590431"/>
                  </a:lnTo>
                  <a:lnTo>
                    <a:pt x="11208358" y="590431"/>
                  </a:lnTo>
                  <a:lnTo>
                    <a:pt x="11218359" y="59043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EE846C78-C5E6-DD45-904F-D22ABFD1706B}"/>
                </a:ext>
              </a:extLst>
            </p:cNvPr>
            <p:cNvSpPr/>
            <p:nvPr/>
          </p:nvSpPr>
          <p:spPr>
            <a:xfrm>
              <a:off x="851149" y="5468269"/>
              <a:ext cx="11218359" cy="632493"/>
            </a:xfrm>
            <a:custGeom>
              <a:avLst/>
              <a:gdLst>
                <a:gd name="connsiteX0" fmla="*/ 0 w 11218359"/>
                <a:gd name="connsiteY0" fmla="*/ 632493 h 632493"/>
                <a:gd name="connsiteX1" fmla="*/ 9149 w 11218359"/>
                <a:gd name="connsiteY1" fmla="*/ 632493 h 632493"/>
                <a:gd name="connsiteX2" fmla="*/ 20588 w 11218359"/>
                <a:gd name="connsiteY2" fmla="*/ 632493 h 632493"/>
                <a:gd name="connsiteX3" fmla="*/ 32028 w 11218359"/>
                <a:gd name="connsiteY3" fmla="*/ 632493 h 632493"/>
                <a:gd name="connsiteX4" fmla="*/ 43467 w 11218359"/>
                <a:gd name="connsiteY4" fmla="*/ 632493 h 632493"/>
                <a:gd name="connsiteX5" fmla="*/ 54907 w 11218359"/>
                <a:gd name="connsiteY5" fmla="*/ 632493 h 632493"/>
                <a:gd name="connsiteX6" fmla="*/ 66346 w 11218359"/>
                <a:gd name="connsiteY6" fmla="*/ 632493 h 632493"/>
                <a:gd name="connsiteX7" fmla="*/ 77786 w 11218359"/>
                <a:gd name="connsiteY7" fmla="*/ 632493 h 632493"/>
                <a:gd name="connsiteX8" fmla="*/ 89225 w 11218359"/>
                <a:gd name="connsiteY8" fmla="*/ 632493 h 632493"/>
                <a:gd name="connsiteX9" fmla="*/ 100665 w 11218359"/>
                <a:gd name="connsiteY9" fmla="*/ 632493 h 632493"/>
                <a:gd name="connsiteX10" fmla="*/ 112104 w 11218359"/>
                <a:gd name="connsiteY10" fmla="*/ 632493 h 632493"/>
                <a:gd name="connsiteX11" fmla="*/ 123544 w 11218359"/>
                <a:gd name="connsiteY11" fmla="*/ 632493 h 632493"/>
                <a:gd name="connsiteX12" fmla="*/ 134979 w 11218359"/>
                <a:gd name="connsiteY12" fmla="*/ 632493 h 632493"/>
                <a:gd name="connsiteX13" fmla="*/ 146423 w 11218359"/>
                <a:gd name="connsiteY13" fmla="*/ 632493 h 632493"/>
                <a:gd name="connsiteX14" fmla="*/ 157858 w 11218359"/>
                <a:gd name="connsiteY14" fmla="*/ 632493 h 632493"/>
                <a:gd name="connsiteX15" fmla="*/ 169297 w 11218359"/>
                <a:gd name="connsiteY15" fmla="*/ 632493 h 632493"/>
                <a:gd name="connsiteX16" fmla="*/ 180737 w 11218359"/>
                <a:gd name="connsiteY16" fmla="*/ 632493 h 632493"/>
                <a:gd name="connsiteX17" fmla="*/ 192176 w 11218359"/>
                <a:gd name="connsiteY17" fmla="*/ 632493 h 632493"/>
                <a:gd name="connsiteX18" fmla="*/ 203616 w 11218359"/>
                <a:gd name="connsiteY18" fmla="*/ 632493 h 632493"/>
                <a:gd name="connsiteX19" fmla="*/ 215055 w 11218359"/>
                <a:gd name="connsiteY19" fmla="*/ 632493 h 632493"/>
                <a:gd name="connsiteX20" fmla="*/ 226495 w 11218359"/>
                <a:gd name="connsiteY20" fmla="*/ 632493 h 632493"/>
                <a:gd name="connsiteX21" fmla="*/ 237935 w 11218359"/>
                <a:gd name="connsiteY21" fmla="*/ 632493 h 632493"/>
                <a:gd name="connsiteX22" fmla="*/ 249374 w 11218359"/>
                <a:gd name="connsiteY22" fmla="*/ 632493 h 632493"/>
                <a:gd name="connsiteX23" fmla="*/ 260814 w 11218359"/>
                <a:gd name="connsiteY23" fmla="*/ 632493 h 632493"/>
                <a:gd name="connsiteX24" fmla="*/ 272253 w 11218359"/>
                <a:gd name="connsiteY24" fmla="*/ 632493 h 632493"/>
                <a:gd name="connsiteX25" fmla="*/ 283693 w 11218359"/>
                <a:gd name="connsiteY25" fmla="*/ 632493 h 632493"/>
                <a:gd name="connsiteX26" fmla="*/ 295132 w 11218359"/>
                <a:gd name="connsiteY26" fmla="*/ 632493 h 632493"/>
                <a:gd name="connsiteX27" fmla="*/ 306572 w 11218359"/>
                <a:gd name="connsiteY27" fmla="*/ 632493 h 632493"/>
                <a:gd name="connsiteX28" fmla="*/ 318011 w 11218359"/>
                <a:gd name="connsiteY28" fmla="*/ 632493 h 632493"/>
                <a:gd name="connsiteX29" fmla="*/ 329451 w 11218359"/>
                <a:gd name="connsiteY29" fmla="*/ 632493 h 632493"/>
                <a:gd name="connsiteX30" fmla="*/ 340890 w 11218359"/>
                <a:gd name="connsiteY30" fmla="*/ 632493 h 632493"/>
                <a:gd name="connsiteX31" fmla="*/ 352330 w 11218359"/>
                <a:gd name="connsiteY31" fmla="*/ 632493 h 632493"/>
                <a:gd name="connsiteX32" fmla="*/ 363769 w 11218359"/>
                <a:gd name="connsiteY32" fmla="*/ 632493 h 632493"/>
                <a:gd name="connsiteX33" fmla="*/ 375209 w 11218359"/>
                <a:gd name="connsiteY33" fmla="*/ 632493 h 632493"/>
                <a:gd name="connsiteX34" fmla="*/ 386648 w 11218359"/>
                <a:gd name="connsiteY34" fmla="*/ 632493 h 632493"/>
                <a:gd name="connsiteX35" fmla="*/ 398088 w 11218359"/>
                <a:gd name="connsiteY35" fmla="*/ 632493 h 632493"/>
                <a:gd name="connsiteX36" fmla="*/ 409527 w 11218359"/>
                <a:gd name="connsiteY36" fmla="*/ 632493 h 632493"/>
                <a:gd name="connsiteX37" fmla="*/ 420967 w 11218359"/>
                <a:gd name="connsiteY37" fmla="*/ 632493 h 632493"/>
                <a:gd name="connsiteX38" fmla="*/ 432406 w 11218359"/>
                <a:gd name="connsiteY38" fmla="*/ 632493 h 632493"/>
                <a:gd name="connsiteX39" fmla="*/ 443846 w 11218359"/>
                <a:gd name="connsiteY39" fmla="*/ 632493 h 632493"/>
                <a:gd name="connsiteX40" fmla="*/ 455285 w 11218359"/>
                <a:gd name="connsiteY40" fmla="*/ 632493 h 632493"/>
                <a:gd name="connsiteX41" fmla="*/ 466725 w 11218359"/>
                <a:gd name="connsiteY41" fmla="*/ 632493 h 632493"/>
                <a:gd name="connsiteX42" fmla="*/ 478165 w 11218359"/>
                <a:gd name="connsiteY42" fmla="*/ 632493 h 632493"/>
                <a:gd name="connsiteX43" fmla="*/ 489604 w 11218359"/>
                <a:gd name="connsiteY43" fmla="*/ 632493 h 632493"/>
                <a:gd name="connsiteX44" fmla="*/ 501044 w 11218359"/>
                <a:gd name="connsiteY44" fmla="*/ 632493 h 632493"/>
                <a:gd name="connsiteX45" fmla="*/ 512483 w 11218359"/>
                <a:gd name="connsiteY45" fmla="*/ 632493 h 632493"/>
                <a:gd name="connsiteX46" fmla="*/ 523923 w 11218359"/>
                <a:gd name="connsiteY46" fmla="*/ 632493 h 632493"/>
                <a:gd name="connsiteX47" fmla="*/ 535362 w 11218359"/>
                <a:gd name="connsiteY47" fmla="*/ 632493 h 632493"/>
                <a:gd name="connsiteX48" fmla="*/ 546802 w 11218359"/>
                <a:gd name="connsiteY48" fmla="*/ 632493 h 632493"/>
                <a:gd name="connsiteX49" fmla="*/ 558241 w 11218359"/>
                <a:gd name="connsiteY49" fmla="*/ 632493 h 632493"/>
                <a:gd name="connsiteX50" fmla="*/ 569681 w 11218359"/>
                <a:gd name="connsiteY50" fmla="*/ 632493 h 632493"/>
                <a:gd name="connsiteX51" fmla="*/ 581120 w 11218359"/>
                <a:gd name="connsiteY51" fmla="*/ 632493 h 632493"/>
                <a:gd name="connsiteX52" fmla="*/ 592560 w 11218359"/>
                <a:gd name="connsiteY52" fmla="*/ 632493 h 632493"/>
                <a:gd name="connsiteX53" fmla="*/ 603999 w 11218359"/>
                <a:gd name="connsiteY53" fmla="*/ 632493 h 632493"/>
                <a:gd name="connsiteX54" fmla="*/ 615439 w 11218359"/>
                <a:gd name="connsiteY54" fmla="*/ 632493 h 632493"/>
                <a:gd name="connsiteX55" fmla="*/ 626878 w 11218359"/>
                <a:gd name="connsiteY55" fmla="*/ 632493 h 632493"/>
                <a:gd name="connsiteX56" fmla="*/ 638318 w 11218359"/>
                <a:gd name="connsiteY56" fmla="*/ 632493 h 632493"/>
                <a:gd name="connsiteX57" fmla="*/ 649757 w 11218359"/>
                <a:gd name="connsiteY57" fmla="*/ 632493 h 632493"/>
                <a:gd name="connsiteX58" fmla="*/ 661192 w 11218359"/>
                <a:gd name="connsiteY58" fmla="*/ 632493 h 632493"/>
                <a:gd name="connsiteX59" fmla="*/ 672632 w 11218359"/>
                <a:gd name="connsiteY59" fmla="*/ 632493 h 632493"/>
                <a:gd name="connsiteX60" fmla="*/ 684071 w 11218359"/>
                <a:gd name="connsiteY60" fmla="*/ 632493 h 632493"/>
                <a:gd name="connsiteX61" fmla="*/ 695511 w 11218359"/>
                <a:gd name="connsiteY61" fmla="*/ 632493 h 632493"/>
                <a:gd name="connsiteX62" fmla="*/ 706950 w 11218359"/>
                <a:gd name="connsiteY62" fmla="*/ 632493 h 632493"/>
                <a:gd name="connsiteX63" fmla="*/ 718390 w 11218359"/>
                <a:gd name="connsiteY63" fmla="*/ 632493 h 632493"/>
                <a:gd name="connsiteX64" fmla="*/ 729829 w 11218359"/>
                <a:gd name="connsiteY64" fmla="*/ 632493 h 632493"/>
                <a:gd name="connsiteX65" fmla="*/ 741269 w 11218359"/>
                <a:gd name="connsiteY65" fmla="*/ 632493 h 632493"/>
                <a:gd name="connsiteX66" fmla="*/ 752708 w 11218359"/>
                <a:gd name="connsiteY66" fmla="*/ 632493 h 632493"/>
                <a:gd name="connsiteX67" fmla="*/ 764148 w 11218359"/>
                <a:gd name="connsiteY67" fmla="*/ 632493 h 632493"/>
                <a:gd name="connsiteX68" fmla="*/ 775587 w 11218359"/>
                <a:gd name="connsiteY68" fmla="*/ 632493 h 632493"/>
                <a:gd name="connsiteX69" fmla="*/ 787027 w 11218359"/>
                <a:gd name="connsiteY69" fmla="*/ 632493 h 632493"/>
                <a:gd name="connsiteX70" fmla="*/ 798467 w 11218359"/>
                <a:gd name="connsiteY70" fmla="*/ 632493 h 632493"/>
                <a:gd name="connsiteX71" fmla="*/ 809906 w 11218359"/>
                <a:gd name="connsiteY71" fmla="*/ 632493 h 632493"/>
                <a:gd name="connsiteX72" fmla="*/ 821346 w 11218359"/>
                <a:gd name="connsiteY72" fmla="*/ 632493 h 632493"/>
                <a:gd name="connsiteX73" fmla="*/ 832785 w 11218359"/>
                <a:gd name="connsiteY73" fmla="*/ 632493 h 632493"/>
                <a:gd name="connsiteX74" fmla="*/ 844225 w 11218359"/>
                <a:gd name="connsiteY74" fmla="*/ 632493 h 632493"/>
                <a:gd name="connsiteX75" fmla="*/ 855664 w 11218359"/>
                <a:gd name="connsiteY75" fmla="*/ 632493 h 632493"/>
                <a:gd name="connsiteX76" fmla="*/ 867104 w 11218359"/>
                <a:gd name="connsiteY76" fmla="*/ 632493 h 632493"/>
                <a:gd name="connsiteX77" fmla="*/ 878543 w 11218359"/>
                <a:gd name="connsiteY77" fmla="*/ 632493 h 632493"/>
                <a:gd name="connsiteX78" fmla="*/ 889983 w 11218359"/>
                <a:gd name="connsiteY78" fmla="*/ 632493 h 632493"/>
                <a:gd name="connsiteX79" fmla="*/ 901422 w 11218359"/>
                <a:gd name="connsiteY79" fmla="*/ 632493 h 632493"/>
                <a:gd name="connsiteX80" fmla="*/ 912862 w 11218359"/>
                <a:gd name="connsiteY80" fmla="*/ 632493 h 632493"/>
                <a:gd name="connsiteX81" fmla="*/ 924301 w 11218359"/>
                <a:gd name="connsiteY81" fmla="*/ 632493 h 632493"/>
                <a:gd name="connsiteX82" fmla="*/ 935741 w 11218359"/>
                <a:gd name="connsiteY82" fmla="*/ 632493 h 632493"/>
                <a:gd name="connsiteX83" fmla="*/ 947180 w 11218359"/>
                <a:gd name="connsiteY83" fmla="*/ 632493 h 632493"/>
                <a:gd name="connsiteX84" fmla="*/ 958620 w 11218359"/>
                <a:gd name="connsiteY84" fmla="*/ 632493 h 632493"/>
                <a:gd name="connsiteX85" fmla="*/ 970059 w 11218359"/>
                <a:gd name="connsiteY85" fmla="*/ 632493 h 632493"/>
                <a:gd name="connsiteX86" fmla="*/ 981499 w 11218359"/>
                <a:gd name="connsiteY86" fmla="*/ 632493 h 632493"/>
                <a:gd name="connsiteX87" fmla="*/ 992938 w 11218359"/>
                <a:gd name="connsiteY87" fmla="*/ 632493 h 632493"/>
                <a:gd name="connsiteX88" fmla="*/ 1004378 w 11218359"/>
                <a:gd name="connsiteY88" fmla="*/ 632493 h 632493"/>
                <a:gd name="connsiteX89" fmla="*/ 1015818 w 11218359"/>
                <a:gd name="connsiteY89" fmla="*/ 632493 h 632493"/>
                <a:gd name="connsiteX90" fmla="*/ 1027257 w 11218359"/>
                <a:gd name="connsiteY90" fmla="*/ 632493 h 632493"/>
                <a:gd name="connsiteX91" fmla="*/ 1038697 w 11218359"/>
                <a:gd name="connsiteY91" fmla="*/ 632493 h 632493"/>
                <a:gd name="connsiteX92" fmla="*/ 1050136 w 11218359"/>
                <a:gd name="connsiteY92" fmla="*/ 632493 h 632493"/>
                <a:gd name="connsiteX93" fmla="*/ 1061576 w 11218359"/>
                <a:gd name="connsiteY93" fmla="*/ 632493 h 632493"/>
                <a:gd name="connsiteX94" fmla="*/ 1073015 w 11218359"/>
                <a:gd name="connsiteY94" fmla="*/ 632493 h 632493"/>
                <a:gd name="connsiteX95" fmla="*/ 1084455 w 11218359"/>
                <a:gd name="connsiteY95" fmla="*/ 632493 h 632493"/>
                <a:gd name="connsiteX96" fmla="*/ 1095894 w 11218359"/>
                <a:gd name="connsiteY96" fmla="*/ 632493 h 632493"/>
                <a:gd name="connsiteX97" fmla="*/ 1107334 w 11218359"/>
                <a:gd name="connsiteY97" fmla="*/ 632493 h 632493"/>
                <a:gd name="connsiteX98" fmla="*/ 1118773 w 11218359"/>
                <a:gd name="connsiteY98" fmla="*/ 632493 h 632493"/>
                <a:gd name="connsiteX99" fmla="*/ 1130213 w 11218359"/>
                <a:gd name="connsiteY99" fmla="*/ 632493 h 632493"/>
                <a:gd name="connsiteX100" fmla="*/ 1141652 w 11218359"/>
                <a:gd name="connsiteY100" fmla="*/ 306481 h 632493"/>
                <a:gd name="connsiteX101" fmla="*/ 1153092 w 11218359"/>
                <a:gd name="connsiteY101" fmla="*/ 0 h 632493"/>
                <a:gd name="connsiteX102" fmla="*/ 1164531 w 11218359"/>
                <a:gd name="connsiteY102" fmla="*/ 42062 h 632493"/>
                <a:gd name="connsiteX103" fmla="*/ 1175971 w 11218359"/>
                <a:gd name="connsiteY103" fmla="*/ 423663 h 632493"/>
                <a:gd name="connsiteX104" fmla="*/ 1187406 w 11218359"/>
                <a:gd name="connsiteY104" fmla="*/ 632493 h 632493"/>
                <a:gd name="connsiteX105" fmla="*/ 1198845 w 11218359"/>
                <a:gd name="connsiteY105" fmla="*/ 632493 h 632493"/>
                <a:gd name="connsiteX106" fmla="*/ 1210285 w 11218359"/>
                <a:gd name="connsiteY106" fmla="*/ 632493 h 632493"/>
                <a:gd name="connsiteX107" fmla="*/ 1221724 w 11218359"/>
                <a:gd name="connsiteY107" fmla="*/ 632493 h 632493"/>
                <a:gd name="connsiteX108" fmla="*/ 1233164 w 11218359"/>
                <a:gd name="connsiteY108" fmla="*/ 632493 h 632493"/>
                <a:gd name="connsiteX109" fmla="*/ 1244603 w 11218359"/>
                <a:gd name="connsiteY109" fmla="*/ 632493 h 632493"/>
                <a:gd name="connsiteX110" fmla="*/ 1256043 w 11218359"/>
                <a:gd name="connsiteY110" fmla="*/ 632493 h 632493"/>
                <a:gd name="connsiteX111" fmla="*/ 1267482 w 11218359"/>
                <a:gd name="connsiteY111" fmla="*/ 632493 h 632493"/>
                <a:gd name="connsiteX112" fmla="*/ 1278922 w 11218359"/>
                <a:gd name="connsiteY112" fmla="*/ 632493 h 632493"/>
                <a:gd name="connsiteX113" fmla="*/ 1290361 w 11218359"/>
                <a:gd name="connsiteY113" fmla="*/ 632493 h 632493"/>
                <a:gd name="connsiteX114" fmla="*/ 1301801 w 11218359"/>
                <a:gd name="connsiteY114" fmla="*/ 632493 h 632493"/>
                <a:gd name="connsiteX115" fmla="*/ 1313240 w 11218359"/>
                <a:gd name="connsiteY115" fmla="*/ 632493 h 632493"/>
                <a:gd name="connsiteX116" fmla="*/ 1324680 w 11218359"/>
                <a:gd name="connsiteY116" fmla="*/ 632493 h 632493"/>
                <a:gd name="connsiteX117" fmla="*/ 1336120 w 11218359"/>
                <a:gd name="connsiteY117" fmla="*/ 632493 h 632493"/>
                <a:gd name="connsiteX118" fmla="*/ 1347559 w 11218359"/>
                <a:gd name="connsiteY118" fmla="*/ 632493 h 632493"/>
                <a:gd name="connsiteX119" fmla="*/ 1358999 w 11218359"/>
                <a:gd name="connsiteY119" fmla="*/ 632493 h 632493"/>
                <a:gd name="connsiteX120" fmla="*/ 1370438 w 11218359"/>
                <a:gd name="connsiteY120" fmla="*/ 632493 h 632493"/>
                <a:gd name="connsiteX121" fmla="*/ 1381878 w 11218359"/>
                <a:gd name="connsiteY121" fmla="*/ 632493 h 632493"/>
                <a:gd name="connsiteX122" fmla="*/ 1393317 w 11218359"/>
                <a:gd name="connsiteY122" fmla="*/ 632493 h 632493"/>
                <a:gd name="connsiteX123" fmla="*/ 1404757 w 11218359"/>
                <a:gd name="connsiteY123" fmla="*/ 632493 h 632493"/>
                <a:gd name="connsiteX124" fmla="*/ 1416196 w 11218359"/>
                <a:gd name="connsiteY124" fmla="*/ 632493 h 632493"/>
                <a:gd name="connsiteX125" fmla="*/ 1427636 w 11218359"/>
                <a:gd name="connsiteY125" fmla="*/ 632493 h 632493"/>
                <a:gd name="connsiteX126" fmla="*/ 1439075 w 11218359"/>
                <a:gd name="connsiteY126" fmla="*/ 632493 h 632493"/>
                <a:gd name="connsiteX127" fmla="*/ 1450515 w 11218359"/>
                <a:gd name="connsiteY127" fmla="*/ 632493 h 632493"/>
                <a:gd name="connsiteX128" fmla="*/ 1461954 w 11218359"/>
                <a:gd name="connsiteY128" fmla="*/ 632493 h 632493"/>
                <a:gd name="connsiteX129" fmla="*/ 1473394 w 11218359"/>
                <a:gd name="connsiteY129" fmla="*/ 632493 h 632493"/>
                <a:gd name="connsiteX130" fmla="*/ 1484833 w 11218359"/>
                <a:gd name="connsiteY130" fmla="*/ 632493 h 632493"/>
                <a:gd name="connsiteX131" fmla="*/ 1496273 w 11218359"/>
                <a:gd name="connsiteY131" fmla="*/ 632493 h 632493"/>
                <a:gd name="connsiteX132" fmla="*/ 1507712 w 11218359"/>
                <a:gd name="connsiteY132" fmla="*/ 632493 h 632493"/>
                <a:gd name="connsiteX133" fmla="*/ 1519152 w 11218359"/>
                <a:gd name="connsiteY133" fmla="*/ 632493 h 632493"/>
                <a:gd name="connsiteX134" fmla="*/ 1530591 w 11218359"/>
                <a:gd name="connsiteY134" fmla="*/ 632493 h 632493"/>
                <a:gd name="connsiteX135" fmla="*/ 1542031 w 11218359"/>
                <a:gd name="connsiteY135" fmla="*/ 632493 h 632493"/>
                <a:gd name="connsiteX136" fmla="*/ 1553471 w 11218359"/>
                <a:gd name="connsiteY136" fmla="*/ 632493 h 632493"/>
                <a:gd name="connsiteX137" fmla="*/ 1564910 w 11218359"/>
                <a:gd name="connsiteY137" fmla="*/ 632493 h 632493"/>
                <a:gd name="connsiteX138" fmla="*/ 1576349 w 11218359"/>
                <a:gd name="connsiteY138" fmla="*/ 632493 h 632493"/>
                <a:gd name="connsiteX139" fmla="*/ 1587789 w 11218359"/>
                <a:gd name="connsiteY139" fmla="*/ 632493 h 632493"/>
                <a:gd name="connsiteX140" fmla="*/ 1599229 w 11218359"/>
                <a:gd name="connsiteY140" fmla="*/ 632493 h 632493"/>
                <a:gd name="connsiteX141" fmla="*/ 1610668 w 11218359"/>
                <a:gd name="connsiteY141" fmla="*/ 632493 h 632493"/>
                <a:gd name="connsiteX142" fmla="*/ 1622107 w 11218359"/>
                <a:gd name="connsiteY142" fmla="*/ 632493 h 632493"/>
                <a:gd name="connsiteX143" fmla="*/ 1633547 w 11218359"/>
                <a:gd name="connsiteY143" fmla="*/ 632493 h 632493"/>
                <a:gd name="connsiteX144" fmla="*/ 1644987 w 11218359"/>
                <a:gd name="connsiteY144" fmla="*/ 632493 h 632493"/>
                <a:gd name="connsiteX145" fmla="*/ 1656426 w 11218359"/>
                <a:gd name="connsiteY145" fmla="*/ 632493 h 632493"/>
                <a:gd name="connsiteX146" fmla="*/ 1667866 w 11218359"/>
                <a:gd name="connsiteY146" fmla="*/ 632493 h 632493"/>
                <a:gd name="connsiteX147" fmla="*/ 1679305 w 11218359"/>
                <a:gd name="connsiteY147" fmla="*/ 632493 h 632493"/>
                <a:gd name="connsiteX148" fmla="*/ 1690745 w 11218359"/>
                <a:gd name="connsiteY148" fmla="*/ 632493 h 632493"/>
                <a:gd name="connsiteX149" fmla="*/ 1702184 w 11218359"/>
                <a:gd name="connsiteY149" fmla="*/ 632493 h 632493"/>
                <a:gd name="connsiteX150" fmla="*/ 1713619 w 11218359"/>
                <a:gd name="connsiteY150" fmla="*/ 632493 h 632493"/>
                <a:gd name="connsiteX151" fmla="*/ 1725063 w 11218359"/>
                <a:gd name="connsiteY151" fmla="*/ 632493 h 632493"/>
                <a:gd name="connsiteX152" fmla="*/ 1736498 w 11218359"/>
                <a:gd name="connsiteY152" fmla="*/ 632493 h 632493"/>
                <a:gd name="connsiteX153" fmla="*/ 1747938 w 11218359"/>
                <a:gd name="connsiteY153" fmla="*/ 632493 h 632493"/>
                <a:gd name="connsiteX154" fmla="*/ 1759377 w 11218359"/>
                <a:gd name="connsiteY154" fmla="*/ 632493 h 632493"/>
                <a:gd name="connsiteX155" fmla="*/ 1770817 w 11218359"/>
                <a:gd name="connsiteY155" fmla="*/ 632493 h 632493"/>
                <a:gd name="connsiteX156" fmla="*/ 1782256 w 11218359"/>
                <a:gd name="connsiteY156" fmla="*/ 632493 h 632493"/>
                <a:gd name="connsiteX157" fmla="*/ 1793696 w 11218359"/>
                <a:gd name="connsiteY157" fmla="*/ 632493 h 632493"/>
                <a:gd name="connsiteX158" fmla="*/ 1805135 w 11218359"/>
                <a:gd name="connsiteY158" fmla="*/ 632493 h 632493"/>
                <a:gd name="connsiteX159" fmla="*/ 1816575 w 11218359"/>
                <a:gd name="connsiteY159" fmla="*/ 632493 h 632493"/>
                <a:gd name="connsiteX160" fmla="*/ 1828014 w 11218359"/>
                <a:gd name="connsiteY160" fmla="*/ 632493 h 632493"/>
                <a:gd name="connsiteX161" fmla="*/ 1839454 w 11218359"/>
                <a:gd name="connsiteY161" fmla="*/ 632493 h 632493"/>
                <a:gd name="connsiteX162" fmla="*/ 1850893 w 11218359"/>
                <a:gd name="connsiteY162" fmla="*/ 632493 h 632493"/>
                <a:gd name="connsiteX163" fmla="*/ 1862333 w 11218359"/>
                <a:gd name="connsiteY163" fmla="*/ 632493 h 632493"/>
                <a:gd name="connsiteX164" fmla="*/ 1873772 w 11218359"/>
                <a:gd name="connsiteY164" fmla="*/ 632493 h 632493"/>
                <a:gd name="connsiteX165" fmla="*/ 1885212 w 11218359"/>
                <a:gd name="connsiteY165" fmla="*/ 632493 h 632493"/>
                <a:gd name="connsiteX166" fmla="*/ 1896651 w 11218359"/>
                <a:gd name="connsiteY166" fmla="*/ 632493 h 632493"/>
                <a:gd name="connsiteX167" fmla="*/ 1908091 w 11218359"/>
                <a:gd name="connsiteY167" fmla="*/ 632493 h 632493"/>
                <a:gd name="connsiteX168" fmla="*/ 1919531 w 11218359"/>
                <a:gd name="connsiteY168" fmla="*/ 632493 h 632493"/>
                <a:gd name="connsiteX169" fmla="*/ 1930970 w 11218359"/>
                <a:gd name="connsiteY169" fmla="*/ 632493 h 632493"/>
                <a:gd name="connsiteX170" fmla="*/ 1942409 w 11218359"/>
                <a:gd name="connsiteY170" fmla="*/ 632493 h 632493"/>
                <a:gd name="connsiteX171" fmla="*/ 1953849 w 11218359"/>
                <a:gd name="connsiteY171" fmla="*/ 632493 h 632493"/>
                <a:gd name="connsiteX172" fmla="*/ 1965289 w 11218359"/>
                <a:gd name="connsiteY172" fmla="*/ 632493 h 632493"/>
                <a:gd name="connsiteX173" fmla="*/ 1976728 w 11218359"/>
                <a:gd name="connsiteY173" fmla="*/ 632493 h 632493"/>
                <a:gd name="connsiteX174" fmla="*/ 1988168 w 11218359"/>
                <a:gd name="connsiteY174" fmla="*/ 632493 h 632493"/>
                <a:gd name="connsiteX175" fmla="*/ 1999607 w 11218359"/>
                <a:gd name="connsiteY175" fmla="*/ 632493 h 632493"/>
                <a:gd name="connsiteX176" fmla="*/ 2011047 w 11218359"/>
                <a:gd name="connsiteY176" fmla="*/ 632493 h 632493"/>
                <a:gd name="connsiteX177" fmla="*/ 2022486 w 11218359"/>
                <a:gd name="connsiteY177" fmla="*/ 632493 h 632493"/>
                <a:gd name="connsiteX178" fmla="*/ 2033926 w 11218359"/>
                <a:gd name="connsiteY178" fmla="*/ 632493 h 632493"/>
                <a:gd name="connsiteX179" fmla="*/ 2045365 w 11218359"/>
                <a:gd name="connsiteY179" fmla="*/ 632493 h 632493"/>
                <a:gd name="connsiteX180" fmla="*/ 2056805 w 11218359"/>
                <a:gd name="connsiteY180" fmla="*/ 632493 h 632493"/>
                <a:gd name="connsiteX181" fmla="*/ 2068244 w 11218359"/>
                <a:gd name="connsiteY181" fmla="*/ 632493 h 632493"/>
                <a:gd name="connsiteX182" fmla="*/ 2079684 w 11218359"/>
                <a:gd name="connsiteY182" fmla="*/ 632493 h 632493"/>
                <a:gd name="connsiteX183" fmla="*/ 2091123 w 11218359"/>
                <a:gd name="connsiteY183" fmla="*/ 632493 h 632493"/>
                <a:gd name="connsiteX184" fmla="*/ 2102563 w 11218359"/>
                <a:gd name="connsiteY184" fmla="*/ 632493 h 632493"/>
                <a:gd name="connsiteX185" fmla="*/ 2114002 w 11218359"/>
                <a:gd name="connsiteY185" fmla="*/ 632493 h 632493"/>
                <a:gd name="connsiteX186" fmla="*/ 2125442 w 11218359"/>
                <a:gd name="connsiteY186" fmla="*/ 632493 h 632493"/>
                <a:gd name="connsiteX187" fmla="*/ 2136882 w 11218359"/>
                <a:gd name="connsiteY187" fmla="*/ 632493 h 632493"/>
                <a:gd name="connsiteX188" fmla="*/ 2148321 w 11218359"/>
                <a:gd name="connsiteY188" fmla="*/ 632493 h 632493"/>
                <a:gd name="connsiteX189" fmla="*/ 2159760 w 11218359"/>
                <a:gd name="connsiteY189" fmla="*/ 632493 h 632493"/>
                <a:gd name="connsiteX190" fmla="*/ 2171200 w 11218359"/>
                <a:gd name="connsiteY190" fmla="*/ 632493 h 632493"/>
                <a:gd name="connsiteX191" fmla="*/ 2182640 w 11218359"/>
                <a:gd name="connsiteY191" fmla="*/ 632493 h 632493"/>
                <a:gd name="connsiteX192" fmla="*/ 2194079 w 11218359"/>
                <a:gd name="connsiteY192" fmla="*/ 632493 h 632493"/>
                <a:gd name="connsiteX193" fmla="*/ 2205519 w 11218359"/>
                <a:gd name="connsiteY193" fmla="*/ 632493 h 632493"/>
                <a:gd name="connsiteX194" fmla="*/ 2216958 w 11218359"/>
                <a:gd name="connsiteY194" fmla="*/ 632493 h 632493"/>
                <a:gd name="connsiteX195" fmla="*/ 2228393 w 11218359"/>
                <a:gd name="connsiteY195" fmla="*/ 632493 h 632493"/>
                <a:gd name="connsiteX196" fmla="*/ 2239837 w 11218359"/>
                <a:gd name="connsiteY196" fmla="*/ 632493 h 632493"/>
                <a:gd name="connsiteX197" fmla="*/ 2251272 w 11218359"/>
                <a:gd name="connsiteY197" fmla="*/ 632493 h 632493"/>
                <a:gd name="connsiteX198" fmla="*/ 2262716 w 11218359"/>
                <a:gd name="connsiteY198" fmla="*/ 632493 h 632493"/>
                <a:gd name="connsiteX199" fmla="*/ 2274151 w 11218359"/>
                <a:gd name="connsiteY199" fmla="*/ 632493 h 632493"/>
                <a:gd name="connsiteX200" fmla="*/ 2285591 w 11218359"/>
                <a:gd name="connsiteY200" fmla="*/ 632493 h 632493"/>
                <a:gd name="connsiteX201" fmla="*/ 2297030 w 11218359"/>
                <a:gd name="connsiteY201" fmla="*/ 632493 h 632493"/>
                <a:gd name="connsiteX202" fmla="*/ 2308470 w 11218359"/>
                <a:gd name="connsiteY202" fmla="*/ 632493 h 632493"/>
                <a:gd name="connsiteX203" fmla="*/ 2319909 w 11218359"/>
                <a:gd name="connsiteY203" fmla="*/ 632493 h 632493"/>
                <a:gd name="connsiteX204" fmla="*/ 2331349 w 11218359"/>
                <a:gd name="connsiteY204" fmla="*/ 632493 h 632493"/>
                <a:gd name="connsiteX205" fmla="*/ 2342788 w 11218359"/>
                <a:gd name="connsiteY205" fmla="*/ 632493 h 632493"/>
                <a:gd name="connsiteX206" fmla="*/ 2354228 w 11218359"/>
                <a:gd name="connsiteY206" fmla="*/ 632493 h 632493"/>
                <a:gd name="connsiteX207" fmla="*/ 2365667 w 11218359"/>
                <a:gd name="connsiteY207" fmla="*/ 632493 h 632493"/>
                <a:gd name="connsiteX208" fmla="*/ 2377107 w 11218359"/>
                <a:gd name="connsiteY208" fmla="*/ 632493 h 632493"/>
                <a:gd name="connsiteX209" fmla="*/ 2388546 w 11218359"/>
                <a:gd name="connsiteY209" fmla="*/ 632493 h 632493"/>
                <a:gd name="connsiteX210" fmla="*/ 2399986 w 11218359"/>
                <a:gd name="connsiteY210" fmla="*/ 632493 h 632493"/>
                <a:gd name="connsiteX211" fmla="*/ 2411425 w 11218359"/>
                <a:gd name="connsiteY211" fmla="*/ 632493 h 632493"/>
                <a:gd name="connsiteX212" fmla="*/ 2422865 w 11218359"/>
                <a:gd name="connsiteY212" fmla="*/ 632493 h 632493"/>
                <a:gd name="connsiteX213" fmla="*/ 2434304 w 11218359"/>
                <a:gd name="connsiteY213" fmla="*/ 632493 h 632493"/>
                <a:gd name="connsiteX214" fmla="*/ 2445744 w 11218359"/>
                <a:gd name="connsiteY214" fmla="*/ 632493 h 632493"/>
                <a:gd name="connsiteX215" fmla="*/ 2457184 w 11218359"/>
                <a:gd name="connsiteY215" fmla="*/ 632493 h 632493"/>
                <a:gd name="connsiteX216" fmla="*/ 2468623 w 11218359"/>
                <a:gd name="connsiteY216" fmla="*/ 632493 h 632493"/>
                <a:gd name="connsiteX217" fmla="*/ 2480062 w 11218359"/>
                <a:gd name="connsiteY217" fmla="*/ 632493 h 632493"/>
                <a:gd name="connsiteX218" fmla="*/ 2491502 w 11218359"/>
                <a:gd name="connsiteY218" fmla="*/ 632493 h 632493"/>
                <a:gd name="connsiteX219" fmla="*/ 2502942 w 11218359"/>
                <a:gd name="connsiteY219" fmla="*/ 632493 h 632493"/>
                <a:gd name="connsiteX220" fmla="*/ 2514381 w 11218359"/>
                <a:gd name="connsiteY220" fmla="*/ 632493 h 632493"/>
                <a:gd name="connsiteX221" fmla="*/ 2525821 w 11218359"/>
                <a:gd name="connsiteY221" fmla="*/ 632493 h 632493"/>
                <a:gd name="connsiteX222" fmla="*/ 2537260 w 11218359"/>
                <a:gd name="connsiteY222" fmla="*/ 632493 h 632493"/>
                <a:gd name="connsiteX223" fmla="*/ 2548700 w 11218359"/>
                <a:gd name="connsiteY223" fmla="*/ 632493 h 632493"/>
                <a:gd name="connsiteX224" fmla="*/ 2560139 w 11218359"/>
                <a:gd name="connsiteY224" fmla="*/ 632493 h 632493"/>
                <a:gd name="connsiteX225" fmla="*/ 2571579 w 11218359"/>
                <a:gd name="connsiteY225" fmla="*/ 632493 h 632493"/>
                <a:gd name="connsiteX226" fmla="*/ 2583018 w 11218359"/>
                <a:gd name="connsiteY226" fmla="*/ 632493 h 632493"/>
                <a:gd name="connsiteX227" fmla="*/ 2594458 w 11218359"/>
                <a:gd name="connsiteY227" fmla="*/ 632493 h 632493"/>
                <a:gd name="connsiteX228" fmla="*/ 2605897 w 11218359"/>
                <a:gd name="connsiteY228" fmla="*/ 632493 h 632493"/>
                <a:gd name="connsiteX229" fmla="*/ 2617337 w 11218359"/>
                <a:gd name="connsiteY229" fmla="*/ 632493 h 632493"/>
                <a:gd name="connsiteX230" fmla="*/ 2628776 w 11218359"/>
                <a:gd name="connsiteY230" fmla="*/ 632493 h 632493"/>
                <a:gd name="connsiteX231" fmla="*/ 2640216 w 11218359"/>
                <a:gd name="connsiteY231" fmla="*/ 632493 h 632493"/>
                <a:gd name="connsiteX232" fmla="*/ 2651655 w 11218359"/>
                <a:gd name="connsiteY232" fmla="*/ 632493 h 632493"/>
                <a:gd name="connsiteX233" fmla="*/ 2663095 w 11218359"/>
                <a:gd name="connsiteY233" fmla="*/ 632493 h 632493"/>
                <a:gd name="connsiteX234" fmla="*/ 2674535 w 11218359"/>
                <a:gd name="connsiteY234" fmla="*/ 632493 h 632493"/>
                <a:gd name="connsiteX235" fmla="*/ 2685974 w 11218359"/>
                <a:gd name="connsiteY235" fmla="*/ 632493 h 632493"/>
                <a:gd name="connsiteX236" fmla="*/ 2697413 w 11218359"/>
                <a:gd name="connsiteY236" fmla="*/ 632493 h 632493"/>
                <a:gd name="connsiteX237" fmla="*/ 2708853 w 11218359"/>
                <a:gd name="connsiteY237" fmla="*/ 632493 h 632493"/>
                <a:gd name="connsiteX238" fmla="*/ 2720293 w 11218359"/>
                <a:gd name="connsiteY238" fmla="*/ 632493 h 632493"/>
                <a:gd name="connsiteX239" fmla="*/ 2731727 w 11218359"/>
                <a:gd name="connsiteY239" fmla="*/ 632493 h 632493"/>
                <a:gd name="connsiteX240" fmla="*/ 2743172 w 11218359"/>
                <a:gd name="connsiteY240" fmla="*/ 632493 h 632493"/>
                <a:gd name="connsiteX241" fmla="*/ 2754611 w 11218359"/>
                <a:gd name="connsiteY241" fmla="*/ 632493 h 632493"/>
                <a:gd name="connsiteX242" fmla="*/ 2766046 w 11218359"/>
                <a:gd name="connsiteY242" fmla="*/ 632493 h 632493"/>
                <a:gd name="connsiteX243" fmla="*/ 2777490 w 11218359"/>
                <a:gd name="connsiteY243" fmla="*/ 632493 h 632493"/>
                <a:gd name="connsiteX244" fmla="*/ 2788925 w 11218359"/>
                <a:gd name="connsiteY244" fmla="*/ 632493 h 632493"/>
                <a:gd name="connsiteX245" fmla="*/ 2800364 w 11218359"/>
                <a:gd name="connsiteY245" fmla="*/ 632493 h 632493"/>
                <a:gd name="connsiteX246" fmla="*/ 2811804 w 11218359"/>
                <a:gd name="connsiteY246" fmla="*/ 632493 h 632493"/>
                <a:gd name="connsiteX247" fmla="*/ 2823243 w 11218359"/>
                <a:gd name="connsiteY247" fmla="*/ 632493 h 632493"/>
                <a:gd name="connsiteX248" fmla="*/ 2834683 w 11218359"/>
                <a:gd name="connsiteY248" fmla="*/ 632493 h 632493"/>
                <a:gd name="connsiteX249" fmla="*/ 2846123 w 11218359"/>
                <a:gd name="connsiteY249" fmla="*/ 632493 h 632493"/>
                <a:gd name="connsiteX250" fmla="*/ 2857562 w 11218359"/>
                <a:gd name="connsiteY250" fmla="*/ 632493 h 632493"/>
                <a:gd name="connsiteX251" fmla="*/ 2869001 w 11218359"/>
                <a:gd name="connsiteY251" fmla="*/ 632493 h 632493"/>
                <a:gd name="connsiteX252" fmla="*/ 2880441 w 11218359"/>
                <a:gd name="connsiteY252" fmla="*/ 632493 h 632493"/>
                <a:gd name="connsiteX253" fmla="*/ 2891881 w 11218359"/>
                <a:gd name="connsiteY253" fmla="*/ 632493 h 632493"/>
                <a:gd name="connsiteX254" fmla="*/ 2903320 w 11218359"/>
                <a:gd name="connsiteY254" fmla="*/ 632493 h 632493"/>
                <a:gd name="connsiteX255" fmla="*/ 2914760 w 11218359"/>
                <a:gd name="connsiteY255" fmla="*/ 632493 h 632493"/>
                <a:gd name="connsiteX256" fmla="*/ 2926199 w 11218359"/>
                <a:gd name="connsiteY256" fmla="*/ 632493 h 632493"/>
                <a:gd name="connsiteX257" fmla="*/ 2937639 w 11218359"/>
                <a:gd name="connsiteY257" fmla="*/ 632493 h 632493"/>
                <a:gd name="connsiteX258" fmla="*/ 2949078 w 11218359"/>
                <a:gd name="connsiteY258" fmla="*/ 632493 h 632493"/>
                <a:gd name="connsiteX259" fmla="*/ 2960518 w 11218359"/>
                <a:gd name="connsiteY259" fmla="*/ 632493 h 632493"/>
                <a:gd name="connsiteX260" fmla="*/ 2971957 w 11218359"/>
                <a:gd name="connsiteY260" fmla="*/ 632493 h 632493"/>
                <a:gd name="connsiteX261" fmla="*/ 2983397 w 11218359"/>
                <a:gd name="connsiteY261" fmla="*/ 632493 h 632493"/>
                <a:gd name="connsiteX262" fmla="*/ 2994837 w 11218359"/>
                <a:gd name="connsiteY262" fmla="*/ 632493 h 632493"/>
                <a:gd name="connsiteX263" fmla="*/ 3006276 w 11218359"/>
                <a:gd name="connsiteY263" fmla="*/ 632493 h 632493"/>
                <a:gd name="connsiteX264" fmla="*/ 3017715 w 11218359"/>
                <a:gd name="connsiteY264" fmla="*/ 632493 h 632493"/>
                <a:gd name="connsiteX265" fmla="*/ 3029155 w 11218359"/>
                <a:gd name="connsiteY265" fmla="*/ 632493 h 632493"/>
                <a:gd name="connsiteX266" fmla="*/ 3040594 w 11218359"/>
                <a:gd name="connsiteY266" fmla="*/ 632493 h 632493"/>
                <a:gd name="connsiteX267" fmla="*/ 3052034 w 11218359"/>
                <a:gd name="connsiteY267" fmla="*/ 632493 h 632493"/>
                <a:gd name="connsiteX268" fmla="*/ 3063474 w 11218359"/>
                <a:gd name="connsiteY268" fmla="*/ 632493 h 632493"/>
                <a:gd name="connsiteX269" fmla="*/ 3074913 w 11218359"/>
                <a:gd name="connsiteY269" fmla="*/ 632493 h 632493"/>
                <a:gd name="connsiteX270" fmla="*/ 3086352 w 11218359"/>
                <a:gd name="connsiteY270" fmla="*/ 632493 h 632493"/>
                <a:gd name="connsiteX271" fmla="*/ 3097792 w 11218359"/>
                <a:gd name="connsiteY271" fmla="*/ 632493 h 632493"/>
                <a:gd name="connsiteX272" fmla="*/ 3109232 w 11218359"/>
                <a:gd name="connsiteY272" fmla="*/ 632493 h 632493"/>
                <a:gd name="connsiteX273" fmla="*/ 3120671 w 11218359"/>
                <a:gd name="connsiteY273" fmla="*/ 632493 h 632493"/>
                <a:gd name="connsiteX274" fmla="*/ 3132111 w 11218359"/>
                <a:gd name="connsiteY274" fmla="*/ 632493 h 632493"/>
                <a:gd name="connsiteX275" fmla="*/ 3143550 w 11218359"/>
                <a:gd name="connsiteY275" fmla="*/ 632493 h 632493"/>
                <a:gd name="connsiteX276" fmla="*/ 3154990 w 11218359"/>
                <a:gd name="connsiteY276" fmla="*/ 632493 h 632493"/>
                <a:gd name="connsiteX277" fmla="*/ 3166429 w 11218359"/>
                <a:gd name="connsiteY277" fmla="*/ 632493 h 632493"/>
                <a:gd name="connsiteX278" fmla="*/ 3177869 w 11218359"/>
                <a:gd name="connsiteY278" fmla="*/ 632493 h 632493"/>
                <a:gd name="connsiteX279" fmla="*/ 3189308 w 11218359"/>
                <a:gd name="connsiteY279" fmla="*/ 632493 h 632493"/>
                <a:gd name="connsiteX280" fmla="*/ 3200748 w 11218359"/>
                <a:gd name="connsiteY280" fmla="*/ 632493 h 632493"/>
                <a:gd name="connsiteX281" fmla="*/ 3212187 w 11218359"/>
                <a:gd name="connsiteY281" fmla="*/ 632493 h 632493"/>
                <a:gd name="connsiteX282" fmla="*/ 3223627 w 11218359"/>
                <a:gd name="connsiteY282" fmla="*/ 632493 h 632493"/>
                <a:gd name="connsiteX283" fmla="*/ 3235066 w 11218359"/>
                <a:gd name="connsiteY283" fmla="*/ 632493 h 632493"/>
                <a:gd name="connsiteX284" fmla="*/ 3246501 w 11218359"/>
                <a:gd name="connsiteY284" fmla="*/ 632493 h 632493"/>
                <a:gd name="connsiteX285" fmla="*/ 3257945 w 11218359"/>
                <a:gd name="connsiteY285" fmla="*/ 632493 h 632493"/>
                <a:gd name="connsiteX286" fmla="*/ 3269385 w 11218359"/>
                <a:gd name="connsiteY286" fmla="*/ 632493 h 632493"/>
                <a:gd name="connsiteX287" fmla="*/ 3280825 w 11218359"/>
                <a:gd name="connsiteY287" fmla="*/ 632493 h 632493"/>
                <a:gd name="connsiteX288" fmla="*/ 3292264 w 11218359"/>
                <a:gd name="connsiteY288" fmla="*/ 632493 h 632493"/>
                <a:gd name="connsiteX289" fmla="*/ 3303699 w 11218359"/>
                <a:gd name="connsiteY289" fmla="*/ 632493 h 632493"/>
                <a:gd name="connsiteX290" fmla="*/ 3315143 w 11218359"/>
                <a:gd name="connsiteY290" fmla="*/ 632493 h 632493"/>
                <a:gd name="connsiteX291" fmla="*/ 3326578 w 11218359"/>
                <a:gd name="connsiteY291" fmla="*/ 632493 h 632493"/>
                <a:gd name="connsiteX292" fmla="*/ 3338017 w 11218359"/>
                <a:gd name="connsiteY292" fmla="*/ 632493 h 632493"/>
                <a:gd name="connsiteX293" fmla="*/ 3349457 w 11218359"/>
                <a:gd name="connsiteY293" fmla="*/ 632493 h 632493"/>
                <a:gd name="connsiteX294" fmla="*/ 3360896 w 11218359"/>
                <a:gd name="connsiteY294" fmla="*/ 632493 h 632493"/>
                <a:gd name="connsiteX295" fmla="*/ 3372336 w 11218359"/>
                <a:gd name="connsiteY295" fmla="*/ 632493 h 632493"/>
                <a:gd name="connsiteX296" fmla="*/ 3383776 w 11218359"/>
                <a:gd name="connsiteY296" fmla="*/ 632493 h 632493"/>
                <a:gd name="connsiteX297" fmla="*/ 3395215 w 11218359"/>
                <a:gd name="connsiteY297" fmla="*/ 632493 h 632493"/>
                <a:gd name="connsiteX298" fmla="*/ 3406654 w 11218359"/>
                <a:gd name="connsiteY298" fmla="*/ 632493 h 632493"/>
                <a:gd name="connsiteX299" fmla="*/ 3418094 w 11218359"/>
                <a:gd name="connsiteY299" fmla="*/ 632493 h 632493"/>
                <a:gd name="connsiteX300" fmla="*/ 3429534 w 11218359"/>
                <a:gd name="connsiteY300" fmla="*/ 632493 h 632493"/>
                <a:gd name="connsiteX301" fmla="*/ 3440973 w 11218359"/>
                <a:gd name="connsiteY301" fmla="*/ 632493 h 632493"/>
                <a:gd name="connsiteX302" fmla="*/ 3452413 w 11218359"/>
                <a:gd name="connsiteY302" fmla="*/ 632493 h 632493"/>
                <a:gd name="connsiteX303" fmla="*/ 3463852 w 11218359"/>
                <a:gd name="connsiteY303" fmla="*/ 632493 h 632493"/>
                <a:gd name="connsiteX304" fmla="*/ 3475292 w 11218359"/>
                <a:gd name="connsiteY304" fmla="*/ 632493 h 632493"/>
                <a:gd name="connsiteX305" fmla="*/ 3486731 w 11218359"/>
                <a:gd name="connsiteY305" fmla="*/ 632493 h 632493"/>
                <a:gd name="connsiteX306" fmla="*/ 3498171 w 11218359"/>
                <a:gd name="connsiteY306" fmla="*/ 632493 h 632493"/>
                <a:gd name="connsiteX307" fmla="*/ 3509610 w 11218359"/>
                <a:gd name="connsiteY307" fmla="*/ 632493 h 632493"/>
                <a:gd name="connsiteX308" fmla="*/ 3521050 w 11218359"/>
                <a:gd name="connsiteY308" fmla="*/ 632493 h 632493"/>
                <a:gd name="connsiteX309" fmla="*/ 3532489 w 11218359"/>
                <a:gd name="connsiteY309" fmla="*/ 632493 h 632493"/>
                <a:gd name="connsiteX310" fmla="*/ 3543929 w 11218359"/>
                <a:gd name="connsiteY310" fmla="*/ 632493 h 632493"/>
                <a:gd name="connsiteX311" fmla="*/ 3555368 w 11218359"/>
                <a:gd name="connsiteY311" fmla="*/ 632493 h 632493"/>
                <a:gd name="connsiteX312" fmla="*/ 3566808 w 11218359"/>
                <a:gd name="connsiteY312" fmla="*/ 632493 h 632493"/>
                <a:gd name="connsiteX313" fmla="*/ 3578247 w 11218359"/>
                <a:gd name="connsiteY313" fmla="*/ 632493 h 632493"/>
                <a:gd name="connsiteX314" fmla="*/ 3589687 w 11218359"/>
                <a:gd name="connsiteY314" fmla="*/ 632493 h 632493"/>
                <a:gd name="connsiteX315" fmla="*/ 3601127 w 11218359"/>
                <a:gd name="connsiteY315" fmla="*/ 632493 h 632493"/>
                <a:gd name="connsiteX316" fmla="*/ 3612566 w 11218359"/>
                <a:gd name="connsiteY316" fmla="*/ 632493 h 632493"/>
                <a:gd name="connsiteX317" fmla="*/ 3624005 w 11218359"/>
                <a:gd name="connsiteY317" fmla="*/ 632493 h 632493"/>
                <a:gd name="connsiteX318" fmla="*/ 3635445 w 11218359"/>
                <a:gd name="connsiteY318" fmla="*/ 632493 h 632493"/>
                <a:gd name="connsiteX319" fmla="*/ 3646885 w 11218359"/>
                <a:gd name="connsiteY319" fmla="*/ 632493 h 632493"/>
                <a:gd name="connsiteX320" fmla="*/ 3658324 w 11218359"/>
                <a:gd name="connsiteY320" fmla="*/ 632493 h 632493"/>
                <a:gd name="connsiteX321" fmla="*/ 3669764 w 11218359"/>
                <a:gd name="connsiteY321" fmla="*/ 632493 h 632493"/>
                <a:gd name="connsiteX322" fmla="*/ 3681203 w 11218359"/>
                <a:gd name="connsiteY322" fmla="*/ 632493 h 632493"/>
                <a:gd name="connsiteX323" fmla="*/ 3692643 w 11218359"/>
                <a:gd name="connsiteY323" fmla="*/ 632493 h 632493"/>
                <a:gd name="connsiteX324" fmla="*/ 3704082 w 11218359"/>
                <a:gd name="connsiteY324" fmla="*/ 632493 h 632493"/>
                <a:gd name="connsiteX325" fmla="*/ 3715522 w 11218359"/>
                <a:gd name="connsiteY325" fmla="*/ 632493 h 632493"/>
                <a:gd name="connsiteX326" fmla="*/ 3726961 w 11218359"/>
                <a:gd name="connsiteY326" fmla="*/ 632493 h 632493"/>
                <a:gd name="connsiteX327" fmla="*/ 3738401 w 11218359"/>
                <a:gd name="connsiteY327" fmla="*/ 632493 h 632493"/>
                <a:gd name="connsiteX328" fmla="*/ 3749840 w 11218359"/>
                <a:gd name="connsiteY328" fmla="*/ 632493 h 632493"/>
                <a:gd name="connsiteX329" fmla="*/ 3761280 w 11218359"/>
                <a:gd name="connsiteY329" fmla="*/ 632493 h 632493"/>
                <a:gd name="connsiteX330" fmla="*/ 3772719 w 11218359"/>
                <a:gd name="connsiteY330" fmla="*/ 632493 h 632493"/>
                <a:gd name="connsiteX331" fmla="*/ 3784154 w 11218359"/>
                <a:gd name="connsiteY331" fmla="*/ 632493 h 632493"/>
                <a:gd name="connsiteX332" fmla="*/ 3795598 w 11218359"/>
                <a:gd name="connsiteY332" fmla="*/ 632493 h 632493"/>
                <a:gd name="connsiteX333" fmla="*/ 3807033 w 11218359"/>
                <a:gd name="connsiteY333" fmla="*/ 632493 h 632493"/>
                <a:gd name="connsiteX334" fmla="*/ 3818473 w 11218359"/>
                <a:gd name="connsiteY334" fmla="*/ 632493 h 632493"/>
                <a:gd name="connsiteX335" fmla="*/ 3829917 w 11218359"/>
                <a:gd name="connsiteY335" fmla="*/ 632493 h 632493"/>
                <a:gd name="connsiteX336" fmla="*/ 3841352 w 11218359"/>
                <a:gd name="connsiteY336" fmla="*/ 632493 h 632493"/>
                <a:gd name="connsiteX337" fmla="*/ 3852791 w 11218359"/>
                <a:gd name="connsiteY337" fmla="*/ 632493 h 632493"/>
                <a:gd name="connsiteX338" fmla="*/ 3864231 w 11218359"/>
                <a:gd name="connsiteY338" fmla="*/ 632493 h 632493"/>
                <a:gd name="connsiteX339" fmla="*/ 3875670 w 11218359"/>
                <a:gd name="connsiteY339" fmla="*/ 632493 h 632493"/>
                <a:gd name="connsiteX340" fmla="*/ 3887110 w 11218359"/>
                <a:gd name="connsiteY340" fmla="*/ 632493 h 632493"/>
                <a:gd name="connsiteX341" fmla="*/ 3898549 w 11218359"/>
                <a:gd name="connsiteY341" fmla="*/ 632493 h 632493"/>
                <a:gd name="connsiteX342" fmla="*/ 3909989 w 11218359"/>
                <a:gd name="connsiteY342" fmla="*/ 632493 h 632493"/>
                <a:gd name="connsiteX343" fmla="*/ 3921447 w 11218359"/>
                <a:gd name="connsiteY343" fmla="*/ 632493 h 632493"/>
                <a:gd name="connsiteX344" fmla="*/ 3932878 w 11218359"/>
                <a:gd name="connsiteY344" fmla="*/ 632493 h 632493"/>
                <a:gd name="connsiteX345" fmla="*/ 3944307 w 11218359"/>
                <a:gd name="connsiteY345" fmla="*/ 632493 h 632493"/>
                <a:gd name="connsiteX346" fmla="*/ 3955737 w 11218359"/>
                <a:gd name="connsiteY346" fmla="*/ 632493 h 632493"/>
                <a:gd name="connsiteX347" fmla="*/ 3967167 w 11218359"/>
                <a:gd name="connsiteY347" fmla="*/ 632493 h 632493"/>
                <a:gd name="connsiteX348" fmla="*/ 3978645 w 11218359"/>
                <a:gd name="connsiteY348" fmla="*/ 632493 h 632493"/>
                <a:gd name="connsiteX349" fmla="*/ 3990075 w 11218359"/>
                <a:gd name="connsiteY349" fmla="*/ 632493 h 632493"/>
                <a:gd name="connsiteX350" fmla="*/ 4001505 w 11218359"/>
                <a:gd name="connsiteY350" fmla="*/ 632493 h 632493"/>
                <a:gd name="connsiteX351" fmla="*/ 4012935 w 11218359"/>
                <a:gd name="connsiteY351" fmla="*/ 632493 h 632493"/>
                <a:gd name="connsiteX352" fmla="*/ 4024365 w 11218359"/>
                <a:gd name="connsiteY352" fmla="*/ 632493 h 632493"/>
                <a:gd name="connsiteX353" fmla="*/ 4035843 w 11218359"/>
                <a:gd name="connsiteY353" fmla="*/ 632493 h 632493"/>
                <a:gd name="connsiteX354" fmla="*/ 4047273 w 11218359"/>
                <a:gd name="connsiteY354" fmla="*/ 632493 h 632493"/>
                <a:gd name="connsiteX355" fmla="*/ 4058702 w 11218359"/>
                <a:gd name="connsiteY355" fmla="*/ 632493 h 632493"/>
                <a:gd name="connsiteX356" fmla="*/ 4070133 w 11218359"/>
                <a:gd name="connsiteY356" fmla="*/ 632493 h 632493"/>
                <a:gd name="connsiteX357" fmla="*/ 4081563 w 11218359"/>
                <a:gd name="connsiteY357" fmla="*/ 632493 h 632493"/>
                <a:gd name="connsiteX358" fmla="*/ 4093040 w 11218359"/>
                <a:gd name="connsiteY358" fmla="*/ 632493 h 632493"/>
                <a:gd name="connsiteX359" fmla="*/ 4104471 w 11218359"/>
                <a:gd name="connsiteY359" fmla="*/ 632493 h 632493"/>
                <a:gd name="connsiteX360" fmla="*/ 4115900 w 11218359"/>
                <a:gd name="connsiteY360" fmla="*/ 632493 h 632493"/>
                <a:gd name="connsiteX361" fmla="*/ 4127330 w 11218359"/>
                <a:gd name="connsiteY361" fmla="*/ 632493 h 632493"/>
                <a:gd name="connsiteX362" fmla="*/ 4138760 w 11218359"/>
                <a:gd name="connsiteY362" fmla="*/ 632493 h 632493"/>
                <a:gd name="connsiteX363" fmla="*/ 4150238 w 11218359"/>
                <a:gd name="connsiteY363" fmla="*/ 632493 h 632493"/>
                <a:gd name="connsiteX364" fmla="*/ 4161668 w 11218359"/>
                <a:gd name="connsiteY364" fmla="*/ 632493 h 632493"/>
                <a:gd name="connsiteX365" fmla="*/ 4173098 w 11218359"/>
                <a:gd name="connsiteY365" fmla="*/ 632493 h 632493"/>
                <a:gd name="connsiteX366" fmla="*/ 4184528 w 11218359"/>
                <a:gd name="connsiteY366" fmla="*/ 632493 h 632493"/>
                <a:gd name="connsiteX367" fmla="*/ 4195958 w 11218359"/>
                <a:gd name="connsiteY367" fmla="*/ 632493 h 632493"/>
                <a:gd name="connsiteX368" fmla="*/ 4207436 w 11218359"/>
                <a:gd name="connsiteY368" fmla="*/ 632493 h 632493"/>
                <a:gd name="connsiteX369" fmla="*/ 4218865 w 11218359"/>
                <a:gd name="connsiteY369" fmla="*/ 632493 h 632493"/>
                <a:gd name="connsiteX370" fmla="*/ 4230296 w 11218359"/>
                <a:gd name="connsiteY370" fmla="*/ 632493 h 632493"/>
                <a:gd name="connsiteX371" fmla="*/ 4241726 w 11218359"/>
                <a:gd name="connsiteY371" fmla="*/ 632493 h 632493"/>
                <a:gd name="connsiteX372" fmla="*/ 4253156 w 11218359"/>
                <a:gd name="connsiteY372" fmla="*/ 632493 h 632493"/>
                <a:gd name="connsiteX373" fmla="*/ 4264634 w 11218359"/>
                <a:gd name="connsiteY373" fmla="*/ 632493 h 632493"/>
                <a:gd name="connsiteX374" fmla="*/ 4276063 w 11218359"/>
                <a:gd name="connsiteY374" fmla="*/ 632493 h 632493"/>
                <a:gd name="connsiteX375" fmla="*/ 4287493 w 11218359"/>
                <a:gd name="connsiteY375" fmla="*/ 632493 h 632493"/>
                <a:gd name="connsiteX376" fmla="*/ 4298923 w 11218359"/>
                <a:gd name="connsiteY376" fmla="*/ 632493 h 632493"/>
                <a:gd name="connsiteX377" fmla="*/ 4310353 w 11218359"/>
                <a:gd name="connsiteY377" fmla="*/ 632493 h 632493"/>
                <a:gd name="connsiteX378" fmla="*/ 4321831 w 11218359"/>
                <a:gd name="connsiteY378" fmla="*/ 632493 h 632493"/>
                <a:gd name="connsiteX379" fmla="*/ 4333261 w 11218359"/>
                <a:gd name="connsiteY379" fmla="*/ 632493 h 632493"/>
                <a:gd name="connsiteX380" fmla="*/ 4344691 w 11218359"/>
                <a:gd name="connsiteY380" fmla="*/ 632493 h 632493"/>
                <a:gd name="connsiteX381" fmla="*/ 4356121 w 11218359"/>
                <a:gd name="connsiteY381" fmla="*/ 632493 h 632493"/>
                <a:gd name="connsiteX382" fmla="*/ 4367551 w 11218359"/>
                <a:gd name="connsiteY382" fmla="*/ 632493 h 632493"/>
                <a:gd name="connsiteX383" fmla="*/ 4379028 w 11218359"/>
                <a:gd name="connsiteY383" fmla="*/ 632493 h 632493"/>
                <a:gd name="connsiteX384" fmla="*/ 4390458 w 11218359"/>
                <a:gd name="connsiteY384" fmla="*/ 632493 h 632493"/>
                <a:gd name="connsiteX385" fmla="*/ 4401889 w 11218359"/>
                <a:gd name="connsiteY385" fmla="*/ 632493 h 632493"/>
                <a:gd name="connsiteX386" fmla="*/ 4413319 w 11218359"/>
                <a:gd name="connsiteY386" fmla="*/ 632493 h 632493"/>
                <a:gd name="connsiteX387" fmla="*/ 4424749 w 11218359"/>
                <a:gd name="connsiteY387" fmla="*/ 632493 h 632493"/>
                <a:gd name="connsiteX388" fmla="*/ 4436226 w 11218359"/>
                <a:gd name="connsiteY388" fmla="*/ 632493 h 632493"/>
                <a:gd name="connsiteX389" fmla="*/ 4447656 w 11218359"/>
                <a:gd name="connsiteY389" fmla="*/ 632493 h 632493"/>
                <a:gd name="connsiteX390" fmla="*/ 4459086 w 11218359"/>
                <a:gd name="connsiteY390" fmla="*/ 632493 h 632493"/>
                <a:gd name="connsiteX391" fmla="*/ 4470516 w 11218359"/>
                <a:gd name="connsiteY391" fmla="*/ 632493 h 632493"/>
                <a:gd name="connsiteX392" fmla="*/ 4481946 w 11218359"/>
                <a:gd name="connsiteY392" fmla="*/ 632493 h 632493"/>
                <a:gd name="connsiteX393" fmla="*/ 4493424 w 11218359"/>
                <a:gd name="connsiteY393" fmla="*/ 632493 h 632493"/>
                <a:gd name="connsiteX394" fmla="*/ 4504854 w 11218359"/>
                <a:gd name="connsiteY394" fmla="*/ 632493 h 632493"/>
                <a:gd name="connsiteX395" fmla="*/ 4516284 w 11218359"/>
                <a:gd name="connsiteY395" fmla="*/ 632493 h 632493"/>
                <a:gd name="connsiteX396" fmla="*/ 4527714 w 11218359"/>
                <a:gd name="connsiteY396" fmla="*/ 632493 h 632493"/>
                <a:gd name="connsiteX397" fmla="*/ 4539144 w 11218359"/>
                <a:gd name="connsiteY397" fmla="*/ 632493 h 632493"/>
                <a:gd name="connsiteX398" fmla="*/ 4550621 w 11218359"/>
                <a:gd name="connsiteY398" fmla="*/ 632493 h 632493"/>
                <a:gd name="connsiteX399" fmla="*/ 4562051 w 11218359"/>
                <a:gd name="connsiteY399" fmla="*/ 632493 h 632493"/>
                <a:gd name="connsiteX400" fmla="*/ 4573482 w 11218359"/>
                <a:gd name="connsiteY400" fmla="*/ 632493 h 632493"/>
                <a:gd name="connsiteX401" fmla="*/ 4584912 w 11218359"/>
                <a:gd name="connsiteY401" fmla="*/ 632493 h 632493"/>
                <a:gd name="connsiteX402" fmla="*/ 4596341 w 11218359"/>
                <a:gd name="connsiteY402" fmla="*/ 632493 h 632493"/>
                <a:gd name="connsiteX403" fmla="*/ 4607771 w 11218359"/>
                <a:gd name="connsiteY403" fmla="*/ 632493 h 632493"/>
                <a:gd name="connsiteX404" fmla="*/ 4619249 w 11218359"/>
                <a:gd name="connsiteY404" fmla="*/ 632493 h 632493"/>
                <a:gd name="connsiteX405" fmla="*/ 4630679 w 11218359"/>
                <a:gd name="connsiteY405" fmla="*/ 632493 h 632493"/>
                <a:gd name="connsiteX406" fmla="*/ 4642109 w 11218359"/>
                <a:gd name="connsiteY406" fmla="*/ 632493 h 632493"/>
                <a:gd name="connsiteX407" fmla="*/ 4653539 w 11218359"/>
                <a:gd name="connsiteY407" fmla="*/ 632493 h 632493"/>
                <a:gd name="connsiteX408" fmla="*/ 4664969 w 11218359"/>
                <a:gd name="connsiteY408" fmla="*/ 632493 h 632493"/>
                <a:gd name="connsiteX409" fmla="*/ 4676447 w 11218359"/>
                <a:gd name="connsiteY409" fmla="*/ 632493 h 632493"/>
                <a:gd name="connsiteX410" fmla="*/ 4687877 w 11218359"/>
                <a:gd name="connsiteY410" fmla="*/ 632493 h 632493"/>
                <a:gd name="connsiteX411" fmla="*/ 4699306 w 11218359"/>
                <a:gd name="connsiteY411" fmla="*/ 632493 h 632493"/>
                <a:gd name="connsiteX412" fmla="*/ 4710737 w 11218359"/>
                <a:gd name="connsiteY412" fmla="*/ 632493 h 632493"/>
                <a:gd name="connsiteX413" fmla="*/ 4722167 w 11218359"/>
                <a:gd name="connsiteY413" fmla="*/ 632493 h 632493"/>
                <a:gd name="connsiteX414" fmla="*/ 4733644 w 11218359"/>
                <a:gd name="connsiteY414" fmla="*/ 632493 h 632493"/>
                <a:gd name="connsiteX415" fmla="*/ 4745075 w 11218359"/>
                <a:gd name="connsiteY415" fmla="*/ 632493 h 632493"/>
                <a:gd name="connsiteX416" fmla="*/ 4756504 w 11218359"/>
                <a:gd name="connsiteY416" fmla="*/ 632493 h 632493"/>
                <a:gd name="connsiteX417" fmla="*/ 4767934 w 11218359"/>
                <a:gd name="connsiteY417" fmla="*/ 632493 h 632493"/>
                <a:gd name="connsiteX418" fmla="*/ 4779364 w 11218359"/>
                <a:gd name="connsiteY418" fmla="*/ 632493 h 632493"/>
                <a:gd name="connsiteX419" fmla="*/ 4790842 w 11218359"/>
                <a:gd name="connsiteY419" fmla="*/ 632493 h 632493"/>
                <a:gd name="connsiteX420" fmla="*/ 4802272 w 11218359"/>
                <a:gd name="connsiteY420" fmla="*/ 632493 h 632493"/>
                <a:gd name="connsiteX421" fmla="*/ 4813702 w 11218359"/>
                <a:gd name="connsiteY421" fmla="*/ 632493 h 632493"/>
                <a:gd name="connsiteX422" fmla="*/ 4825132 w 11218359"/>
                <a:gd name="connsiteY422" fmla="*/ 632493 h 632493"/>
                <a:gd name="connsiteX423" fmla="*/ 4836562 w 11218359"/>
                <a:gd name="connsiteY423" fmla="*/ 632493 h 632493"/>
                <a:gd name="connsiteX424" fmla="*/ 4848040 w 11218359"/>
                <a:gd name="connsiteY424" fmla="*/ 632493 h 632493"/>
                <a:gd name="connsiteX425" fmla="*/ 4859469 w 11218359"/>
                <a:gd name="connsiteY425" fmla="*/ 632493 h 632493"/>
                <a:gd name="connsiteX426" fmla="*/ 4870899 w 11218359"/>
                <a:gd name="connsiteY426" fmla="*/ 632493 h 632493"/>
                <a:gd name="connsiteX427" fmla="*/ 4882330 w 11218359"/>
                <a:gd name="connsiteY427" fmla="*/ 632493 h 632493"/>
                <a:gd name="connsiteX428" fmla="*/ 4893760 w 11218359"/>
                <a:gd name="connsiteY428" fmla="*/ 632493 h 632493"/>
                <a:gd name="connsiteX429" fmla="*/ 4905237 w 11218359"/>
                <a:gd name="connsiteY429" fmla="*/ 632493 h 632493"/>
                <a:gd name="connsiteX430" fmla="*/ 4916667 w 11218359"/>
                <a:gd name="connsiteY430" fmla="*/ 632493 h 632493"/>
                <a:gd name="connsiteX431" fmla="*/ 4928097 w 11218359"/>
                <a:gd name="connsiteY431" fmla="*/ 632493 h 632493"/>
                <a:gd name="connsiteX432" fmla="*/ 4939527 w 11218359"/>
                <a:gd name="connsiteY432" fmla="*/ 632493 h 632493"/>
                <a:gd name="connsiteX433" fmla="*/ 4950957 w 11218359"/>
                <a:gd name="connsiteY433" fmla="*/ 632493 h 632493"/>
                <a:gd name="connsiteX434" fmla="*/ 4962435 w 11218359"/>
                <a:gd name="connsiteY434" fmla="*/ 632493 h 632493"/>
                <a:gd name="connsiteX435" fmla="*/ 4973865 w 11218359"/>
                <a:gd name="connsiteY435" fmla="*/ 632493 h 632493"/>
                <a:gd name="connsiteX436" fmla="*/ 4985295 w 11218359"/>
                <a:gd name="connsiteY436" fmla="*/ 632493 h 632493"/>
                <a:gd name="connsiteX437" fmla="*/ 4996725 w 11218359"/>
                <a:gd name="connsiteY437" fmla="*/ 632493 h 632493"/>
                <a:gd name="connsiteX438" fmla="*/ 5008155 w 11218359"/>
                <a:gd name="connsiteY438" fmla="*/ 632493 h 632493"/>
                <a:gd name="connsiteX439" fmla="*/ 5019632 w 11218359"/>
                <a:gd name="connsiteY439" fmla="*/ 632493 h 632493"/>
                <a:gd name="connsiteX440" fmla="*/ 5031062 w 11218359"/>
                <a:gd name="connsiteY440" fmla="*/ 632493 h 632493"/>
                <a:gd name="connsiteX441" fmla="*/ 5042492 w 11218359"/>
                <a:gd name="connsiteY441" fmla="*/ 632493 h 632493"/>
                <a:gd name="connsiteX442" fmla="*/ 5053923 w 11218359"/>
                <a:gd name="connsiteY442" fmla="*/ 632493 h 632493"/>
                <a:gd name="connsiteX443" fmla="*/ 5065353 w 11218359"/>
                <a:gd name="connsiteY443" fmla="*/ 632493 h 632493"/>
                <a:gd name="connsiteX444" fmla="*/ 5076830 w 11218359"/>
                <a:gd name="connsiteY444" fmla="*/ 632493 h 632493"/>
                <a:gd name="connsiteX445" fmla="*/ 5088260 w 11218359"/>
                <a:gd name="connsiteY445" fmla="*/ 632493 h 632493"/>
                <a:gd name="connsiteX446" fmla="*/ 5099690 w 11218359"/>
                <a:gd name="connsiteY446" fmla="*/ 632493 h 632493"/>
                <a:gd name="connsiteX447" fmla="*/ 5111120 w 11218359"/>
                <a:gd name="connsiteY447" fmla="*/ 632493 h 632493"/>
                <a:gd name="connsiteX448" fmla="*/ 5122550 w 11218359"/>
                <a:gd name="connsiteY448" fmla="*/ 632493 h 632493"/>
                <a:gd name="connsiteX449" fmla="*/ 5134028 w 11218359"/>
                <a:gd name="connsiteY449" fmla="*/ 632493 h 632493"/>
                <a:gd name="connsiteX450" fmla="*/ 5145458 w 11218359"/>
                <a:gd name="connsiteY450" fmla="*/ 632493 h 632493"/>
                <a:gd name="connsiteX451" fmla="*/ 5156888 w 11218359"/>
                <a:gd name="connsiteY451" fmla="*/ 632493 h 632493"/>
                <a:gd name="connsiteX452" fmla="*/ 5168318 w 11218359"/>
                <a:gd name="connsiteY452" fmla="*/ 632493 h 632493"/>
                <a:gd name="connsiteX453" fmla="*/ 5179747 w 11218359"/>
                <a:gd name="connsiteY453" fmla="*/ 632493 h 632493"/>
                <a:gd name="connsiteX454" fmla="*/ 5191225 w 11218359"/>
                <a:gd name="connsiteY454" fmla="*/ 632493 h 632493"/>
                <a:gd name="connsiteX455" fmla="*/ 5202655 w 11218359"/>
                <a:gd name="connsiteY455" fmla="*/ 632493 h 632493"/>
                <a:gd name="connsiteX456" fmla="*/ 5214085 w 11218359"/>
                <a:gd name="connsiteY456" fmla="*/ 632493 h 632493"/>
                <a:gd name="connsiteX457" fmla="*/ 5225515 w 11218359"/>
                <a:gd name="connsiteY457" fmla="*/ 632493 h 632493"/>
                <a:gd name="connsiteX458" fmla="*/ 5236945 w 11218359"/>
                <a:gd name="connsiteY458" fmla="*/ 632493 h 632493"/>
                <a:gd name="connsiteX459" fmla="*/ 5248423 w 11218359"/>
                <a:gd name="connsiteY459" fmla="*/ 632493 h 632493"/>
                <a:gd name="connsiteX460" fmla="*/ 5259853 w 11218359"/>
                <a:gd name="connsiteY460" fmla="*/ 632493 h 632493"/>
                <a:gd name="connsiteX461" fmla="*/ 5271283 w 11218359"/>
                <a:gd name="connsiteY461" fmla="*/ 632493 h 632493"/>
                <a:gd name="connsiteX462" fmla="*/ 5282713 w 11218359"/>
                <a:gd name="connsiteY462" fmla="*/ 632493 h 632493"/>
                <a:gd name="connsiteX463" fmla="*/ 5294143 w 11218359"/>
                <a:gd name="connsiteY463" fmla="*/ 632493 h 632493"/>
                <a:gd name="connsiteX464" fmla="*/ 5305621 w 11218359"/>
                <a:gd name="connsiteY464" fmla="*/ 632493 h 632493"/>
                <a:gd name="connsiteX465" fmla="*/ 5317051 w 11218359"/>
                <a:gd name="connsiteY465" fmla="*/ 632493 h 632493"/>
                <a:gd name="connsiteX466" fmla="*/ 5328481 w 11218359"/>
                <a:gd name="connsiteY466" fmla="*/ 632493 h 632493"/>
                <a:gd name="connsiteX467" fmla="*/ 5339910 w 11218359"/>
                <a:gd name="connsiteY467" fmla="*/ 632493 h 632493"/>
                <a:gd name="connsiteX468" fmla="*/ 5351340 w 11218359"/>
                <a:gd name="connsiteY468" fmla="*/ 632493 h 632493"/>
                <a:gd name="connsiteX469" fmla="*/ 5362818 w 11218359"/>
                <a:gd name="connsiteY469" fmla="*/ 632493 h 632493"/>
                <a:gd name="connsiteX470" fmla="*/ 5374248 w 11218359"/>
                <a:gd name="connsiteY470" fmla="*/ 632493 h 632493"/>
                <a:gd name="connsiteX471" fmla="*/ 5385678 w 11218359"/>
                <a:gd name="connsiteY471" fmla="*/ 632493 h 632493"/>
                <a:gd name="connsiteX472" fmla="*/ 5397108 w 11218359"/>
                <a:gd name="connsiteY472" fmla="*/ 632493 h 632493"/>
                <a:gd name="connsiteX473" fmla="*/ 5408538 w 11218359"/>
                <a:gd name="connsiteY473" fmla="*/ 632493 h 632493"/>
                <a:gd name="connsiteX474" fmla="*/ 5420016 w 11218359"/>
                <a:gd name="connsiteY474" fmla="*/ 632493 h 632493"/>
                <a:gd name="connsiteX475" fmla="*/ 5431446 w 11218359"/>
                <a:gd name="connsiteY475" fmla="*/ 632493 h 632493"/>
                <a:gd name="connsiteX476" fmla="*/ 5442876 w 11218359"/>
                <a:gd name="connsiteY476" fmla="*/ 632493 h 632493"/>
                <a:gd name="connsiteX477" fmla="*/ 5454306 w 11218359"/>
                <a:gd name="connsiteY477" fmla="*/ 632493 h 632493"/>
                <a:gd name="connsiteX478" fmla="*/ 5465736 w 11218359"/>
                <a:gd name="connsiteY478" fmla="*/ 632493 h 632493"/>
                <a:gd name="connsiteX479" fmla="*/ 5477214 w 11218359"/>
                <a:gd name="connsiteY479" fmla="*/ 632493 h 632493"/>
                <a:gd name="connsiteX480" fmla="*/ 5488643 w 11218359"/>
                <a:gd name="connsiteY480" fmla="*/ 632493 h 632493"/>
                <a:gd name="connsiteX481" fmla="*/ 5500073 w 11218359"/>
                <a:gd name="connsiteY481" fmla="*/ 632493 h 632493"/>
                <a:gd name="connsiteX482" fmla="*/ 5511503 w 11218359"/>
                <a:gd name="connsiteY482" fmla="*/ 632493 h 632493"/>
                <a:gd name="connsiteX483" fmla="*/ 5522933 w 11218359"/>
                <a:gd name="connsiteY483" fmla="*/ 632493 h 632493"/>
                <a:gd name="connsiteX484" fmla="*/ 5534411 w 11218359"/>
                <a:gd name="connsiteY484" fmla="*/ 632493 h 632493"/>
                <a:gd name="connsiteX485" fmla="*/ 5545841 w 11218359"/>
                <a:gd name="connsiteY485" fmla="*/ 632493 h 632493"/>
                <a:gd name="connsiteX486" fmla="*/ 5557271 w 11218359"/>
                <a:gd name="connsiteY486" fmla="*/ 632493 h 632493"/>
                <a:gd name="connsiteX487" fmla="*/ 5568701 w 11218359"/>
                <a:gd name="connsiteY487" fmla="*/ 632493 h 632493"/>
                <a:gd name="connsiteX488" fmla="*/ 5580131 w 11218359"/>
                <a:gd name="connsiteY488" fmla="*/ 632493 h 632493"/>
                <a:gd name="connsiteX489" fmla="*/ 5591609 w 11218359"/>
                <a:gd name="connsiteY489" fmla="*/ 632493 h 632493"/>
                <a:gd name="connsiteX490" fmla="*/ 5603038 w 11218359"/>
                <a:gd name="connsiteY490" fmla="*/ 632493 h 632493"/>
                <a:gd name="connsiteX491" fmla="*/ 5614469 w 11218359"/>
                <a:gd name="connsiteY491" fmla="*/ 632493 h 632493"/>
                <a:gd name="connsiteX492" fmla="*/ 5625899 w 11218359"/>
                <a:gd name="connsiteY492" fmla="*/ 632493 h 632493"/>
                <a:gd name="connsiteX493" fmla="*/ 5637329 w 11218359"/>
                <a:gd name="connsiteY493" fmla="*/ 632493 h 632493"/>
                <a:gd name="connsiteX494" fmla="*/ 5648759 w 11218359"/>
                <a:gd name="connsiteY494" fmla="*/ 632493 h 632493"/>
                <a:gd name="connsiteX495" fmla="*/ 5660236 w 11218359"/>
                <a:gd name="connsiteY495" fmla="*/ 632493 h 632493"/>
                <a:gd name="connsiteX496" fmla="*/ 5671666 w 11218359"/>
                <a:gd name="connsiteY496" fmla="*/ 632493 h 632493"/>
                <a:gd name="connsiteX497" fmla="*/ 5683096 w 11218359"/>
                <a:gd name="connsiteY497" fmla="*/ 632493 h 632493"/>
                <a:gd name="connsiteX498" fmla="*/ 5694526 w 11218359"/>
                <a:gd name="connsiteY498" fmla="*/ 632493 h 632493"/>
                <a:gd name="connsiteX499" fmla="*/ 5705956 w 11218359"/>
                <a:gd name="connsiteY499" fmla="*/ 632493 h 632493"/>
                <a:gd name="connsiteX500" fmla="*/ 5717434 w 11218359"/>
                <a:gd name="connsiteY500" fmla="*/ 632493 h 632493"/>
                <a:gd name="connsiteX501" fmla="*/ 5728864 w 11218359"/>
                <a:gd name="connsiteY501" fmla="*/ 632493 h 632493"/>
                <a:gd name="connsiteX502" fmla="*/ 5740294 w 11218359"/>
                <a:gd name="connsiteY502" fmla="*/ 632493 h 632493"/>
                <a:gd name="connsiteX503" fmla="*/ 5751724 w 11218359"/>
                <a:gd name="connsiteY503" fmla="*/ 632493 h 632493"/>
                <a:gd name="connsiteX504" fmla="*/ 5763154 w 11218359"/>
                <a:gd name="connsiteY504" fmla="*/ 632493 h 632493"/>
                <a:gd name="connsiteX505" fmla="*/ 5774631 w 11218359"/>
                <a:gd name="connsiteY505" fmla="*/ 632493 h 632493"/>
                <a:gd name="connsiteX506" fmla="*/ 5786062 w 11218359"/>
                <a:gd name="connsiteY506" fmla="*/ 632493 h 632493"/>
                <a:gd name="connsiteX507" fmla="*/ 5797492 w 11218359"/>
                <a:gd name="connsiteY507" fmla="*/ 632493 h 632493"/>
                <a:gd name="connsiteX508" fmla="*/ 5808921 w 11218359"/>
                <a:gd name="connsiteY508" fmla="*/ 632493 h 632493"/>
                <a:gd name="connsiteX509" fmla="*/ 5820351 w 11218359"/>
                <a:gd name="connsiteY509" fmla="*/ 632493 h 632493"/>
                <a:gd name="connsiteX510" fmla="*/ 5831829 w 11218359"/>
                <a:gd name="connsiteY510" fmla="*/ 632493 h 632493"/>
                <a:gd name="connsiteX511" fmla="*/ 5843259 w 11218359"/>
                <a:gd name="connsiteY511" fmla="*/ 632493 h 632493"/>
                <a:gd name="connsiteX512" fmla="*/ 5854689 w 11218359"/>
                <a:gd name="connsiteY512" fmla="*/ 632493 h 632493"/>
                <a:gd name="connsiteX513" fmla="*/ 5866119 w 11218359"/>
                <a:gd name="connsiteY513" fmla="*/ 632493 h 632493"/>
                <a:gd name="connsiteX514" fmla="*/ 5877549 w 11218359"/>
                <a:gd name="connsiteY514" fmla="*/ 632493 h 632493"/>
                <a:gd name="connsiteX515" fmla="*/ 5889027 w 11218359"/>
                <a:gd name="connsiteY515" fmla="*/ 632493 h 632493"/>
                <a:gd name="connsiteX516" fmla="*/ 5900457 w 11218359"/>
                <a:gd name="connsiteY516" fmla="*/ 632493 h 632493"/>
                <a:gd name="connsiteX517" fmla="*/ 5911887 w 11218359"/>
                <a:gd name="connsiteY517" fmla="*/ 632493 h 632493"/>
                <a:gd name="connsiteX518" fmla="*/ 5923317 w 11218359"/>
                <a:gd name="connsiteY518" fmla="*/ 632493 h 632493"/>
                <a:gd name="connsiteX519" fmla="*/ 5934747 w 11218359"/>
                <a:gd name="connsiteY519" fmla="*/ 632493 h 632493"/>
                <a:gd name="connsiteX520" fmla="*/ 5946225 w 11218359"/>
                <a:gd name="connsiteY520" fmla="*/ 632493 h 632493"/>
                <a:gd name="connsiteX521" fmla="*/ 5957655 w 11218359"/>
                <a:gd name="connsiteY521" fmla="*/ 632493 h 632493"/>
                <a:gd name="connsiteX522" fmla="*/ 5969084 w 11218359"/>
                <a:gd name="connsiteY522" fmla="*/ 632493 h 632493"/>
                <a:gd name="connsiteX523" fmla="*/ 5980514 w 11218359"/>
                <a:gd name="connsiteY523" fmla="*/ 632493 h 632493"/>
                <a:gd name="connsiteX524" fmla="*/ 5991944 w 11218359"/>
                <a:gd name="connsiteY524" fmla="*/ 632493 h 632493"/>
                <a:gd name="connsiteX525" fmla="*/ 6003422 w 11218359"/>
                <a:gd name="connsiteY525" fmla="*/ 632493 h 632493"/>
                <a:gd name="connsiteX526" fmla="*/ 6014852 w 11218359"/>
                <a:gd name="connsiteY526" fmla="*/ 632493 h 632493"/>
                <a:gd name="connsiteX527" fmla="*/ 6026282 w 11218359"/>
                <a:gd name="connsiteY527" fmla="*/ 632493 h 632493"/>
                <a:gd name="connsiteX528" fmla="*/ 6037712 w 11218359"/>
                <a:gd name="connsiteY528" fmla="*/ 632493 h 632493"/>
                <a:gd name="connsiteX529" fmla="*/ 6049142 w 11218359"/>
                <a:gd name="connsiteY529" fmla="*/ 632493 h 632493"/>
                <a:gd name="connsiteX530" fmla="*/ 6060620 w 11218359"/>
                <a:gd name="connsiteY530" fmla="*/ 632493 h 632493"/>
                <a:gd name="connsiteX531" fmla="*/ 6072049 w 11218359"/>
                <a:gd name="connsiteY531" fmla="*/ 632493 h 632493"/>
                <a:gd name="connsiteX532" fmla="*/ 6083480 w 11218359"/>
                <a:gd name="connsiteY532" fmla="*/ 632493 h 632493"/>
                <a:gd name="connsiteX533" fmla="*/ 6094910 w 11218359"/>
                <a:gd name="connsiteY533" fmla="*/ 632493 h 632493"/>
                <a:gd name="connsiteX534" fmla="*/ 6106340 w 11218359"/>
                <a:gd name="connsiteY534" fmla="*/ 632493 h 632493"/>
                <a:gd name="connsiteX535" fmla="*/ 6117818 w 11218359"/>
                <a:gd name="connsiteY535" fmla="*/ 632493 h 632493"/>
                <a:gd name="connsiteX536" fmla="*/ 6129247 w 11218359"/>
                <a:gd name="connsiteY536" fmla="*/ 632493 h 632493"/>
                <a:gd name="connsiteX537" fmla="*/ 6140677 w 11218359"/>
                <a:gd name="connsiteY537" fmla="*/ 632493 h 632493"/>
                <a:gd name="connsiteX538" fmla="*/ 6152107 w 11218359"/>
                <a:gd name="connsiteY538" fmla="*/ 632493 h 632493"/>
                <a:gd name="connsiteX539" fmla="*/ 6163537 w 11218359"/>
                <a:gd name="connsiteY539" fmla="*/ 632493 h 632493"/>
                <a:gd name="connsiteX540" fmla="*/ 6175015 w 11218359"/>
                <a:gd name="connsiteY540" fmla="*/ 632493 h 632493"/>
                <a:gd name="connsiteX541" fmla="*/ 6186445 w 11218359"/>
                <a:gd name="connsiteY541" fmla="*/ 632493 h 632493"/>
                <a:gd name="connsiteX542" fmla="*/ 6197875 w 11218359"/>
                <a:gd name="connsiteY542" fmla="*/ 632493 h 632493"/>
                <a:gd name="connsiteX543" fmla="*/ 6209305 w 11218359"/>
                <a:gd name="connsiteY543" fmla="*/ 632493 h 632493"/>
                <a:gd name="connsiteX544" fmla="*/ 6220735 w 11218359"/>
                <a:gd name="connsiteY544" fmla="*/ 632493 h 632493"/>
                <a:gd name="connsiteX545" fmla="*/ 6232212 w 11218359"/>
                <a:gd name="connsiteY545" fmla="*/ 632493 h 632493"/>
                <a:gd name="connsiteX546" fmla="*/ 6243642 w 11218359"/>
                <a:gd name="connsiteY546" fmla="*/ 632493 h 632493"/>
                <a:gd name="connsiteX547" fmla="*/ 6255073 w 11218359"/>
                <a:gd name="connsiteY547" fmla="*/ 632493 h 632493"/>
                <a:gd name="connsiteX548" fmla="*/ 6266503 w 11218359"/>
                <a:gd name="connsiteY548" fmla="*/ 632493 h 632493"/>
                <a:gd name="connsiteX549" fmla="*/ 6277933 w 11218359"/>
                <a:gd name="connsiteY549" fmla="*/ 632493 h 632493"/>
                <a:gd name="connsiteX550" fmla="*/ 6289410 w 11218359"/>
                <a:gd name="connsiteY550" fmla="*/ 632493 h 632493"/>
                <a:gd name="connsiteX551" fmla="*/ 6300840 w 11218359"/>
                <a:gd name="connsiteY551" fmla="*/ 632493 h 632493"/>
                <a:gd name="connsiteX552" fmla="*/ 6312270 w 11218359"/>
                <a:gd name="connsiteY552" fmla="*/ 632493 h 632493"/>
                <a:gd name="connsiteX553" fmla="*/ 6323700 w 11218359"/>
                <a:gd name="connsiteY553" fmla="*/ 632493 h 632493"/>
                <a:gd name="connsiteX554" fmla="*/ 6335130 w 11218359"/>
                <a:gd name="connsiteY554" fmla="*/ 632493 h 632493"/>
                <a:gd name="connsiteX555" fmla="*/ 6346608 w 11218359"/>
                <a:gd name="connsiteY555" fmla="*/ 632493 h 632493"/>
                <a:gd name="connsiteX556" fmla="*/ 6358038 w 11218359"/>
                <a:gd name="connsiteY556" fmla="*/ 632493 h 632493"/>
                <a:gd name="connsiteX557" fmla="*/ 6369468 w 11218359"/>
                <a:gd name="connsiteY557" fmla="*/ 632493 h 632493"/>
                <a:gd name="connsiteX558" fmla="*/ 6380898 w 11218359"/>
                <a:gd name="connsiteY558" fmla="*/ 632493 h 632493"/>
                <a:gd name="connsiteX559" fmla="*/ 6392328 w 11218359"/>
                <a:gd name="connsiteY559" fmla="*/ 632493 h 632493"/>
                <a:gd name="connsiteX560" fmla="*/ 6403805 w 11218359"/>
                <a:gd name="connsiteY560" fmla="*/ 632493 h 632493"/>
                <a:gd name="connsiteX561" fmla="*/ 6415235 w 11218359"/>
                <a:gd name="connsiteY561" fmla="*/ 632493 h 632493"/>
                <a:gd name="connsiteX562" fmla="*/ 6426666 w 11218359"/>
                <a:gd name="connsiteY562" fmla="*/ 632493 h 632493"/>
                <a:gd name="connsiteX563" fmla="*/ 6438096 w 11218359"/>
                <a:gd name="connsiteY563" fmla="*/ 632493 h 632493"/>
                <a:gd name="connsiteX564" fmla="*/ 6449525 w 11218359"/>
                <a:gd name="connsiteY564" fmla="*/ 632493 h 632493"/>
                <a:gd name="connsiteX565" fmla="*/ 6461003 w 11218359"/>
                <a:gd name="connsiteY565" fmla="*/ 632493 h 632493"/>
                <a:gd name="connsiteX566" fmla="*/ 6472433 w 11218359"/>
                <a:gd name="connsiteY566" fmla="*/ 632493 h 632493"/>
                <a:gd name="connsiteX567" fmla="*/ 6483863 w 11218359"/>
                <a:gd name="connsiteY567" fmla="*/ 632493 h 632493"/>
                <a:gd name="connsiteX568" fmla="*/ 6495293 w 11218359"/>
                <a:gd name="connsiteY568" fmla="*/ 632493 h 632493"/>
                <a:gd name="connsiteX569" fmla="*/ 6506723 w 11218359"/>
                <a:gd name="connsiteY569" fmla="*/ 632493 h 632493"/>
                <a:gd name="connsiteX570" fmla="*/ 6518201 w 11218359"/>
                <a:gd name="connsiteY570" fmla="*/ 632493 h 632493"/>
                <a:gd name="connsiteX571" fmla="*/ 6529631 w 11218359"/>
                <a:gd name="connsiteY571" fmla="*/ 632493 h 632493"/>
                <a:gd name="connsiteX572" fmla="*/ 6541061 w 11218359"/>
                <a:gd name="connsiteY572" fmla="*/ 632493 h 632493"/>
                <a:gd name="connsiteX573" fmla="*/ 6552490 w 11218359"/>
                <a:gd name="connsiteY573" fmla="*/ 632493 h 632493"/>
                <a:gd name="connsiteX574" fmla="*/ 6563921 w 11218359"/>
                <a:gd name="connsiteY574" fmla="*/ 632493 h 632493"/>
                <a:gd name="connsiteX575" fmla="*/ 6575398 w 11218359"/>
                <a:gd name="connsiteY575" fmla="*/ 632493 h 632493"/>
                <a:gd name="connsiteX576" fmla="*/ 6586828 w 11218359"/>
                <a:gd name="connsiteY576" fmla="*/ 632493 h 632493"/>
                <a:gd name="connsiteX577" fmla="*/ 6598259 w 11218359"/>
                <a:gd name="connsiteY577" fmla="*/ 632493 h 632493"/>
                <a:gd name="connsiteX578" fmla="*/ 6609688 w 11218359"/>
                <a:gd name="connsiteY578" fmla="*/ 632493 h 632493"/>
                <a:gd name="connsiteX579" fmla="*/ 6621118 w 11218359"/>
                <a:gd name="connsiteY579" fmla="*/ 632493 h 632493"/>
                <a:gd name="connsiteX580" fmla="*/ 6632596 w 11218359"/>
                <a:gd name="connsiteY580" fmla="*/ 632493 h 632493"/>
                <a:gd name="connsiteX581" fmla="*/ 6644026 w 11218359"/>
                <a:gd name="connsiteY581" fmla="*/ 632493 h 632493"/>
                <a:gd name="connsiteX582" fmla="*/ 6655456 w 11218359"/>
                <a:gd name="connsiteY582" fmla="*/ 632493 h 632493"/>
                <a:gd name="connsiteX583" fmla="*/ 6666886 w 11218359"/>
                <a:gd name="connsiteY583" fmla="*/ 632493 h 632493"/>
                <a:gd name="connsiteX584" fmla="*/ 6678316 w 11218359"/>
                <a:gd name="connsiteY584" fmla="*/ 632493 h 632493"/>
                <a:gd name="connsiteX585" fmla="*/ 6689794 w 11218359"/>
                <a:gd name="connsiteY585" fmla="*/ 632493 h 632493"/>
                <a:gd name="connsiteX586" fmla="*/ 6701224 w 11218359"/>
                <a:gd name="connsiteY586" fmla="*/ 632493 h 632493"/>
                <a:gd name="connsiteX587" fmla="*/ 6712653 w 11218359"/>
                <a:gd name="connsiteY587" fmla="*/ 632493 h 632493"/>
                <a:gd name="connsiteX588" fmla="*/ 6724083 w 11218359"/>
                <a:gd name="connsiteY588" fmla="*/ 632493 h 632493"/>
                <a:gd name="connsiteX589" fmla="*/ 6735514 w 11218359"/>
                <a:gd name="connsiteY589" fmla="*/ 632493 h 632493"/>
                <a:gd name="connsiteX590" fmla="*/ 6746944 w 11218359"/>
                <a:gd name="connsiteY590" fmla="*/ 632493 h 632493"/>
                <a:gd name="connsiteX591" fmla="*/ 6758421 w 11218359"/>
                <a:gd name="connsiteY591" fmla="*/ 632493 h 632493"/>
                <a:gd name="connsiteX592" fmla="*/ 6769851 w 11218359"/>
                <a:gd name="connsiteY592" fmla="*/ 632493 h 632493"/>
                <a:gd name="connsiteX593" fmla="*/ 6781281 w 11218359"/>
                <a:gd name="connsiteY593" fmla="*/ 632493 h 632493"/>
                <a:gd name="connsiteX594" fmla="*/ 6792711 w 11218359"/>
                <a:gd name="connsiteY594" fmla="*/ 632493 h 632493"/>
                <a:gd name="connsiteX595" fmla="*/ 6804141 w 11218359"/>
                <a:gd name="connsiteY595" fmla="*/ 632493 h 632493"/>
                <a:gd name="connsiteX596" fmla="*/ 6815619 w 11218359"/>
                <a:gd name="connsiteY596" fmla="*/ 632493 h 632493"/>
                <a:gd name="connsiteX597" fmla="*/ 6827049 w 11218359"/>
                <a:gd name="connsiteY597" fmla="*/ 632493 h 632493"/>
                <a:gd name="connsiteX598" fmla="*/ 6838479 w 11218359"/>
                <a:gd name="connsiteY598" fmla="*/ 632493 h 632493"/>
                <a:gd name="connsiteX599" fmla="*/ 6849909 w 11218359"/>
                <a:gd name="connsiteY599" fmla="*/ 632493 h 632493"/>
                <a:gd name="connsiteX600" fmla="*/ 6861339 w 11218359"/>
                <a:gd name="connsiteY600" fmla="*/ 632493 h 632493"/>
                <a:gd name="connsiteX601" fmla="*/ 6872816 w 11218359"/>
                <a:gd name="connsiteY601" fmla="*/ 632493 h 632493"/>
                <a:gd name="connsiteX602" fmla="*/ 6884246 w 11218359"/>
                <a:gd name="connsiteY602" fmla="*/ 632493 h 632493"/>
                <a:gd name="connsiteX603" fmla="*/ 6895676 w 11218359"/>
                <a:gd name="connsiteY603" fmla="*/ 632493 h 632493"/>
                <a:gd name="connsiteX604" fmla="*/ 6907107 w 11218359"/>
                <a:gd name="connsiteY604" fmla="*/ 632493 h 632493"/>
                <a:gd name="connsiteX605" fmla="*/ 6918537 w 11218359"/>
                <a:gd name="connsiteY605" fmla="*/ 632493 h 632493"/>
                <a:gd name="connsiteX606" fmla="*/ 6930014 w 11218359"/>
                <a:gd name="connsiteY606" fmla="*/ 632493 h 632493"/>
                <a:gd name="connsiteX607" fmla="*/ 6941444 w 11218359"/>
                <a:gd name="connsiteY607" fmla="*/ 632493 h 632493"/>
                <a:gd name="connsiteX608" fmla="*/ 6952874 w 11218359"/>
                <a:gd name="connsiteY608" fmla="*/ 632493 h 632493"/>
                <a:gd name="connsiteX609" fmla="*/ 6964304 w 11218359"/>
                <a:gd name="connsiteY609" fmla="*/ 632493 h 632493"/>
                <a:gd name="connsiteX610" fmla="*/ 6975734 w 11218359"/>
                <a:gd name="connsiteY610" fmla="*/ 632493 h 632493"/>
                <a:gd name="connsiteX611" fmla="*/ 6987212 w 11218359"/>
                <a:gd name="connsiteY611" fmla="*/ 632493 h 632493"/>
                <a:gd name="connsiteX612" fmla="*/ 6998642 w 11218359"/>
                <a:gd name="connsiteY612" fmla="*/ 632493 h 632493"/>
                <a:gd name="connsiteX613" fmla="*/ 7010072 w 11218359"/>
                <a:gd name="connsiteY613" fmla="*/ 632493 h 632493"/>
                <a:gd name="connsiteX614" fmla="*/ 7021502 w 11218359"/>
                <a:gd name="connsiteY614" fmla="*/ 632493 h 632493"/>
                <a:gd name="connsiteX615" fmla="*/ 7032931 w 11218359"/>
                <a:gd name="connsiteY615" fmla="*/ 632493 h 632493"/>
                <a:gd name="connsiteX616" fmla="*/ 7044409 w 11218359"/>
                <a:gd name="connsiteY616" fmla="*/ 632493 h 632493"/>
                <a:gd name="connsiteX617" fmla="*/ 7055839 w 11218359"/>
                <a:gd name="connsiteY617" fmla="*/ 632493 h 632493"/>
                <a:gd name="connsiteX618" fmla="*/ 7067269 w 11218359"/>
                <a:gd name="connsiteY618" fmla="*/ 632493 h 632493"/>
                <a:gd name="connsiteX619" fmla="*/ 7078700 w 11218359"/>
                <a:gd name="connsiteY619" fmla="*/ 632493 h 632493"/>
                <a:gd name="connsiteX620" fmla="*/ 7090129 w 11218359"/>
                <a:gd name="connsiteY620" fmla="*/ 632493 h 632493"/>
                <a:gd name="connsiteX621" fmla="*/ 7101607 w 11218359"/>
                <a:gd name="connsiteY621" fmla="*/ 632493 h 632493"/>
                <a:gd name="connsiteX622" fmla="*/ 7113037 w 11218359"/>
                <a:gd name="connsiteY622" fmla="*/ 632493 h 632493"/>
                <a:gd name="connsiteX623" fmla="*/ 7124467 w 11218359"/>
                <a:gd name="connsiteY623" fmla="*/ 632493 h 632493"/>
                <a:gd name="connsiteX624" fmla="*/ 7135897 w 11218359"/>
                <a:gd name="connsiteY624" fmla="*/ 632493 h 632493"/>
                <a:gd name="connsiteX625" fmla="*/ 7147327 w 11218359"/>
                <a:gd name="connsiteY625" fmla="*/ 632493 h 632493"/>
                <a:gd name="connsiteX626" fmla="*/ 7158805 w 11218359"/>
                <a:gd name="connsiteY626" fmla="*/ 632493 h 632493"/>
                <a:gd name="connsiteX627" fmla="*/ 7170235 w 11218359"/>
                <a:gd name="connsiteY627" fmla="*/ 632493 h 632493"/>
                <a:gd name="connsiteX628" fmla="*/ 7181665 w 11218359"/>
                <a:gd name="connsiteY628" fmla="*/ 632493 h 632493"/>
                <a:gd name="connsiteX629" fmla="*/ 7193094 w 11218359"/>
                <a:gd name="connsiteY629" fmla="*/ 632493 h 632493"/>
                <a:gd name="connsiteX630" fmla="*/ 7204524 w 11218359"/>
                <a:gd name="connsiteY630" fmla="*/ 632493 h 632493"/>
                <a:gd name="connsiteX631" fmla="*/ 7216002 w 11218359"/>
                <a:gd name="connsiteY631" fmla="*/ 632493 h 632493"/>
                <a:gd name="connsiteX632" fmla="*/ 7227432 w 11218359"/>
                <a:gd name="connsiteY632" fmla="*/ 632493 h 632493"/>
                <a:gd name="connsiteX633" fmla="*/ 7238862 w 11218359"/>
                <a:gd name="connsiteY633" fmla="*/ 632493 h 632493"/>
                <a:gd name="connsiteX634" fmla="*/ 7250292 w 11218359"/>
                <a:gd name="connsiteY634" fmla="*/ 632493 h 632493"/>
                <a:gd name="connsiteX635" fmla="*/ 7261722 w 11218359"/>
                <a:gd name="connsiteY635" fmla="*/ 632493 h 632493"/>
                <a:gd name="connsiteX636" fmla="*/ 7273200 w 11218359"/>
                <a:gd name="connsiteY636" fmla="*/ 632493 h 632493"/>
                <a:gd name="connsiteX637" fmla="*/ 7284630 w 11218359"/>
                <a:gd name="connsiteY637" fmla="*/ 632493 h 632493"/>
                <a:gd name="connsiteX638" fmla="*/ 7296060 w 11218359"/>
                <a:gd name="connsiteY638" fmla="*/ 632493 h 632493"/>
                <a:gd name="connsiteX639" fmla="*/ 7307490 w 11218359"/>
                <a:gd name="connsiteY639" fmla="*/ 632493 h 632493"/>
                <a:gd name="connsiteX640" fmla="*/ 7318920 w 11218359"/>
                <a:gd name="connsiteY640" fmla="*/ 632493 h 632493"/>
                <a:gd name="connsiteX641" fmla="*/ 7330398 w 11218359"/>
                <a:gd name="connsiteY641" fmla="*/ 632493 h 632493"/>
                <a:gd name="connsiteX642" fmla="*/ 7341828 w 11218359"/>
                <a:gd name="connsiteY642" fmla="*/ 632493 h 632493"/>
                <a:gd name="connsiteX643" fmla="*/ 7353257 w 11218359"/>
                <a:gd name="connsiteY643" fmla="*/ 632493 h 632493"/>
                <a:gd name="connsiteX644" fmla="*/ 7364687 w 11218359"/>
                <a:gd name="connsiteY644" fmla="*/ 632493 h 632493"/>
                <a:gd name="connsiteX645" fmla="*/ 7376117 w 11218359"/>
                <a:gd name="connsiteY645" fmla="*/ 632493 h 632493"/>
                <a:gd name="connsiteX646" fmla="*/ 7387595 w 11218359"/>
                <a:gd name="connsiteY646" fmla="*/ 632493 h 632493"/>
                <a:gd name="connsiteX647" fmla="*/ 7399025 w 11218359"/>
                <a:gd name="connsiteY647" fmla="*/ 632493 h 632493"/>
                <a:gd name="connsiteX648" fmla="*/ 7410455 w 11218359"/>
                <a:gd name="connsiteY648" fmla="*/ 632493 h 632493"/>
                <a:gd name="connsiteX649" fmla="*/ 7421885 w 11218359"/>
                <a:gd name="connsiteY649" fmla="*/ 632493 h 632493"/>
                <a:gd name="connsiteX650" fmla="*/ 7433315 w 11218359"/>
                <a:gd name="connsiteY650" fmla="*/ 632493 h 632493"/>
                <a:gd name="connsiteX651" fmla="*/ 7444793 w 11218359"/>
                <a:gd name="connsiteY651" fmla="*/ 632493 h 632493"/>
                <a:gd name="connsiteX652" fmla="*/ 7456222 w 11218359"/>
                <a:gd name="connsiteY652" fmla="*/ 632493 h 632493"/>
                <a:gd name="connsiteX653" fmla="*/ 7467653 w 11218359"/>
                <a:gd name="connsiteY653" fmla="*/ 632493 h 632493"/>
                <a:gd name="connsiteX654" fmla="*/ 7479083 w 11218359"/>
                <a:gd name="connsiteY654" fmla="*/ 632493 h 632493"/>
                <a:gd name="connsiteX655" fmla="*/ 7490513 w 11218359"/>
                <a:gd name="connsiteY655" fmla="*/ 632493 h 632493"/>
                <a:gd name="connsiteX656" fmla="*/ 7501990 w 11218359"/>
                <a:gd name="connsiteY656" fmla="*/ 632493 h 632493"/>
                <a:gd name="connsiteX657" fmla="*/ 7513420 w 11218359"/>
                <a:gd name="connsiteY657" fmla="*/ 632493 h 632493"/>
                <a:gd name="connsiteX658" fmla="*/ 7524850 w 11218359"/>
                <a:gd name="connsiteY658" fmla="*/ 632493 h 632493"/>
                <a:gd name="connsiteX659" fmla="*/ 7536280 w 11218359"/>
                <a:gd name="connsiteY659" fmla="*/ 632493 h 632493"/>
                <a:gd name="connsiteX660" fmla="*/ 7547710 w 11218359"/>
                <a:gd name="connsiteY660" fmla="*/ 632493 h 632493"/>
                <a:gd name="connsiteX661" fmla="*/ 7559188 w 11218359"/>
                <a:gd name="connsiteY661" fmla="*/ 632493 h 632493"/>
                <a:gd name="connsiteX662" fmla="*/ 7570618 w 11218359"/>
                <a:gd name="connsiteY662" fmla="*/ 632493 h 632493"/>
                <a:gd name="connsiteX663" fmla="*/ 7582048 w 11218359"/>
                <a:gd name="connsiteY663" fmla="*/ 632493 h 632493"/>
                <a:gd name="connsiteX664" fmla="*/ 7593478 w 11218359"/>
                <a:gd name="connsiteY664" fmla="*/ 632493 h 632493"/>
                <a:gd name="connsiteX665" fmla="*/ 7604908 w 11218359"/>
                <a:gd name="connsiteY665" fmla="*/ 632493 h 632493"/>
                <a:gd name="connsiteX666" fmla="*/ 7616385 w 11218359"/>
                <a:gd name="connsiteY666" fmla="*/ 632493 h 632493"/>
                <a:gd name="connsiteX667" fmla="*/ 7627815 w 11218359"/>
                <a:gd name="connsiteY667" fmla="*/ 632493 h 632493"/>
                <a:gd name="connsiteX668" fmla="*/ 7639246 w 11218359"/>
                <a:gd name="connsiteY668" fmla="*/ 632493 h 632493"/>
                <a:gd name="connsiteX669" fmla="*/ 7650676 w 11218359"/>
                <a:gd name="connsiteY669" fmla="*/ 632493 h 632493"/>
                <a:gd name="connsiteX670" fmla="*/ 7662106 w 11218359"/>
                <a:gd name="connsiteY670" fmla="*/ 632493 h 632493"/>
                <a:gd name="connsiteX671" fmla="*/ 7673583 w 11218359"/>
                <a:gd name="connsiteY671" fmla="*/ 632493 h 632493"/>
                <a:gd name="connsiteX672" fmla="*/ 7685013 w 11218359"/>
                <a:gd name="connsiteY672" fmla="*/ 632493 h 632493"/>
                <a:gd name="connsiteX673" fmla="*/ 7696443 w 11218359"/>
                <a:gd name="connsiteY673" fmla="*/ 632493 h 632493"/>
                <a:gd name="connsiteX674" fmla="*/ 7707873 w 11218359"/>
                <a:gd name="connsiteY674" fmla="*/ 632493 h 632493"/>
                <a:gd name="connsiteX675" fmla="*/ 7719303 w 11218359"/>
                <a:gd name="connsiteY675" fmla="*/ 632493 h 632493"/>
                <a:gd name="connsiteX676" fmla="*/ 7730733 w 11218359"/>
                <a:gd name="connsiteY676" fmla="*/ 632493 h 632493"/>
                <a:gd name="connsiteX677" fmla="*/ 7742211 w 11218359"/>
                <a:gd name="connsiteY677" fmla="*/ 632493 h 632493"/>
                <a:gd name="connsiteX678" fmla="*/ 7753641 w 11218359"/>
                <a:gd name="connsiteY678" fmla="*/ 632493 h 632493"/>
                <a:gd name="connsiteX679" fmla="*/ 7765071 w 11218359"/>
                <a:gd name="connsiteY679" fmla="*/ 632493 h 632493"/>
                <a:gd name="connsiteX680" fmla="*/ 7776501 w 11218359"/>
                <a:gd name="connsiteY680" fmla="*/ 632493 h 632493"/>
                <a:gd name="connsiteX681" fmla="*/ 7787931 w 11218359"/>
                <a:gd name="connsiteY681" fmla="*/ 632493 h 632493"/>
                <a:gd name="connsiteX682" fmla="*/ 7799408 w 11218359"/>
                <a:gd name="connsiteY682" fmla="*/ 632493 h 632493"/>
                <a:gd name="connsiteX683" fmla="*/ 7810839 w 11218359"/>
                <a:gd name="connsiteY683" fmla="*/ 632493 h 632493"/>
                <a:gd name="connsiteX684" fmla="*/ 7822268 w 11218359"/>
                <a:gd name="connsiteY684" fmla="*/ 632493 h 632493"/>
                <a:gd name="connsiteX685" fmla="*/ 7833698 w 11218359"/>
                <a:gd name="connsiteY685" fmla="*/ 632493 h 632493"/>
                <a:gd name="connsiteX686" fmla="*/ 7845128 w 11218359"/>
                <a:gd name="connsiteY686" fmla="*/ 632493 h 632493"/>
                <a:gd name="connsiteX687" fmla="*/ 7856606 w 11218359"/>
                <a:gd name="connsiteY687" fmla="*/ 632493 h 632493"/>
                <a:gd name="connsiteX688" fmla="*/ 7868036 w 11218359"/>
                <a:gd name="connsiteY688" fmla="*/ 632493 h 632493"/>
                <a:gd name="connsiteX689" fmla="*/ 7879466 w 11218359"/>
                <a:gd name="connsiteY689" fmla="*/ 632493 h 632493"/>
                <a:gd name="connsiteX690" fmla="*/ 7890896 w 11218359"/>
                <a:gd name="connsiteY690" fmla="*/ 632493 h 632493"/>
                <a:gd name="connsiteX691" fmla="*/ 7902326 w 11218359"/>
                <a:gd name="connsiteY691" fmla="*/ 632493 h 632493"/>
                <a:gd name="connsiteX692" fmla="*/ 7913804 w 11218359"/>
                <a:gd name="connsiteY692" fmla="*/ 632493 h 632493"/>
                <a:gd name="connsiteX693" fmla="*/ 7925234 w 11218359"/>
                <a:gd name="connsiteY693" fmla="*/ 632493 h 632493"/>
                <a:gd name="connsiteX694" fmla="*/ 7936663 w 11218359"/>
                <a:gd name="connsiteY694" fmla="*/ 632493 h 632493"/>
                <a:gd name="connsiteX695" fmla="*/ 7948094 w 11218359"/>
                <a:gd name="connsiteY695" fmla="*/ 632493 h 632493"/>
                <a:gd name="connsiteX696" fmla="*/ 7959524 w 11218359"/>
                <a:gd name="connsiteY696" fmla="*/ 632493 h 632493"/>
                <a:gd name="connsiteX697" fmla="*/ 7971001 w 11218359"/>
                <a:gd name="connsiteY697" fmla="*/ 632493 h 632493"/>
                <a:gd name="connsiteX698" fmla="*/ 7982431 w 11218359"/>
                <a:gd name="connsiteY698" fmla="*/ 632493 h 632493"/>
                <a:gd name="connsiteX699" fmla="*/ 7993861 w 11218359"/>
                <a:gd name="connsiteY699" fmla="*/ 632493 h 632493"/>
                <a:gd name="connsiteX700" fmla="*/ 8005291 w 11218359"/>
                <a:gd name="connsiteY700" fmla="*/ 632493 h 632493"/>
                <a:gd name="connsiteX701" fmla="*/ 8016721 w 11218359"/>
                <a:gd name="connsiteY701" fmla="*/ 632493 h 632493"/>
                <a:gd name="connsiteX702" fmla="*/ 8028199 w 11218359"/>
                <a:gd name="connsiteY702" fmla="*/ 632493 h 632493"/>
                <a:gd name="connsiteX703" fmla="*/ 8039629 w 11218359"/>
                <a:gd name="connsiteY703" fmla="*/ 632493 h 632493"/>
                <a:gd name="connsiteX704" fmla="*/ 8051059 w 11218359"/>
                <a:gd name="connsiteY704" fmla="*/ 632493 h 632493"/>
                <a:gd name="connsiteX705" fmla="*/ 8062489 w 11218359"/>
                <a:gd name="connsiteY705" fmla="*/ 632493 h 632493"/>
                <a:gd name="connsiteX706" fmla="*/ 8073919 w 11218359"/>
                <a:gd name="connsiteY706" fmla="*/ 632493 h 632493"/>
                <a:gd name="connsiteX707" fmla="*/ 8085396 w 11218359"/>
                <a:gd name="connsiteY707" fmla="*/ 632493 h 632493"/>
                <a:gd name="connsiteX708" fmla="*/ 8096826 w 11218359"/>
                <a:gd name="connsiteY708" fmla="*/ 632493 h 632493"/>
                <a:gd name="connsiteX709" fmla="*/ 8108256 w 11218359"/>
                <a:gd name="connsiteY709" fmla="*/ 632493 h 632493"/>
                <a:gd name="connsiteX710" fmla="*/ 8119687 w 11218359"/>
                <a:gd name="connsiteY710" fmla="*/ 632493 h 632493"/>
                <a:gd name="connsiteX711" fmla="*/ 8131117 w 11218359"/>
                <a:gd name="connsiteY711" fmla="*/ 632493 h 632493"/>
                <a:gd name="connsiteX712" fmla="*/ 8142594 w 11218359"/>
                <a:gd name="connsiteY712" fmla="*/ 632493 h 632493"/>
                <a:gd name="connsiteX713" fmla="*/ 8154024 w 11218359"/>
                <a:gd name="connsiteY713" fmla="*/ 632493 h 632493"/>
                <a:gd name="connsiteX714" fmla="*/ 8165454 w 11218359"/>
                <a:gd name="connsiteY714" fmla="*/ 632493 h 632493"/>
                <a:gd name="connsiteX715" fmla="*/ 8176884 w 11218359"/>
                <a:gd name="connsiteY715" fmla="*/ 632493 h 632493"/>
                <a:gd name="connsiteX716" fmla="*/ 8188314 w 11218359"/>
                <a:gd name="connsiteY716" fmla="*/ 632493 h 632493"/>
                <a:gd name="connsiteX717" fmla="*/ 8199792 w 11218359"/>
                <a:gd name="connsiteY717" fmla="*/ 632493 h 632493"/>
                <a:gd name="connsiteX718" fmla="*/ 8211222 w 11218359"/>
                <a:gd name="connsiteY718" fmla="*/ 632493 h 632493"/>
                <a:gd name="connsiteX719" fmla="*/ 8222652 w 11218359"/>
                <a:gd name="connsiteY719" fmla="*/ 632493 h 632493"/>
                <a:gd name="connsiteX720" fmla="*/ 8234082 w 11218359"/>
                <a:gd name="connsiteY720" fmla="*/ 632493 h 632493"/>
                <a:gd name="connsiteX721" fmla="*/ 8245512 w 11218359"/>
                <a:gd name="connsiteY721" fmla="*/ 632493 h 632493"/>
                <a:gd name="connsiteX722" fmla="*/ 8256989 w 11218359"/>
                <a:gd name="connsiteY722" fmla="*/ 632493 h 632493"/>
                <a:gd name="connsiteX723" fmla="*/ 8268419 w 11218359"/>
                <a:gd name="connsiteY723" fmla="*/ 632493 h 632493"/>
                <a:gd name="connsiteX724" fmla="*/ 8279850 w 11218359"/>
                <a:gd name="connsiteY724" fmla="*/ 632493 h 632493"/>
                <a:gd name="connsiteX725" fmla="*/ 8291280 w 11218359"/>
                <a:gd name="connsiteY725" fmla="*/ 632493 h 632493"/>
                <a:gd name="connsiteX726" fmla="*/ 8302709 w 11218359"/>
                <a:gd name="connsiteY726" fmla="*/ 632493 h 632493"/>
                <a:gd name="connsiteX727" fmla="*/ 8314187 w 11218359"/>
                <a:gd name="connsiteY727" fmla="*/ 632493 h 632493"/>
                <a:gd name="connsiteX728" fmla="*/ 8325617 w 11218359"/>
                <a:gd name="connsiteY728" fmla="*/ 632493 h 632493"/>
                <a:gd name="connsiteX729" fmla="*/ 8337047 w 11218359"/>
                <a:gd name="connsiteY729" fmla="*/ 632493 h 632493"/>
                <a:gd name="connsiteX730" fmla="*/ 8348477 w 11218359"/>
                <a:gd name="connsiteY730" fmla="*/ 632493 h 632493"/>
                <a:gd name="connsiteX731" fmla="*/ 8359907 w 11218359"/>
                <a:gd name="connsiteY731" fmla="*/ 632493 h 632493"/>
                <a:gd name="connsiteX732" fmla="*/ 8371385 w 11218359"/>
                <a:gd name="connsiteY732" fmla="*/ 632493 h 632493"/>
                <a:gd name="connsiteX733" fmla="*/ 8382815 w 11218359"/>
                <a:gd name="connsiteY733" fmla="*/ 632493 h 632493"/>
                <a:gd name="connsiteX734" fmla="*/ 8394245 w 11218359"/>
                <a:gd name="connsiteY734" fmla="*/ 632493 h 632493"/>
                <a:gd name="connsiteX735" fmla="*/ 8405674 w 11218359"/>
                <a:gd name="connsiteY735" fmla="*/ 632493 h 632493"/>
                <a:gd name="connsiteX736" fmla="*/ 8417104 w 11218359"/>
                <a:gd name="connsiteY736" fmla="*/ 632493 h 632493"/>
                <a:gd name="connsiteX737" fmla="*/ 8428582 w 11218359"/>
                <a:gd name="connsiteY737" fmla="*/ 632493 h 632493"/>
                <a:gd name="connsiteX738" fmla="*/ 8440012 w 11218359"/>
                <a:gd name="connsiteY738" fmla="*/ 632493 h 632493"/>
                <a:gd name="connsiteX739" fmla="*/ 8451442 w 11218359"/>
                <a:gd name="connsiteY739" fmla="*/ 632493 h 632493"/>
                <a:gd name="connsiteX740" fmla="*/ 8462872 w 11218359"/>
                <a:gd name="connsiteY740" fmla="*/ 632493 h 632493"/>
                <a:gd name="connsiteX741" fmla="*/ 8474302 w 11218359"/>
                <a:gd name="connsiteY741" fmla="*/ 632493 h 632493"/>
                <a:gd name="connsiteX742" fmla="*/ 8485780 w 11218359"/>
                <a:gd name="connsiteY742" fmla="*/ 632493 h 632493"/>
                <a:gd name="connsiteX743" fmla="*/ 8497210 w 11218359"/>
                <a:gd name="connsiteY743" fmla="*/ 632493 h 632493"/>
                <a:gd name="connsiteX744" fmla="*/ 8508640 w 11218359"/>
                <a:gd name="connsiteY744" fmla="*/ 632493 h 632493"/>
                <a:gd name="connsiteX745" fmla="*/ 8520069 w 11218359"/>
                <a:gd name="connsiteY745" fmla="*/ 632493 h 632493"/>
                <a:gd name="connsiteX746" fmla="*/ 8531500 w 11218359"/>
                <a:gd name="connsiteY746" fmla="*/ 632493 h 632493"/>
                <a:gd name="connsiteX747" fmla="*/ 8542977 w 11218359"/>
                <a:gd name="connsiteY747" fmla="*/ 632493 h 632493"/>
                <a:gd name="connsiteX748" fmla="*/ 8554407 w 11218359"/>
                <a:gd name="connsiteY748" fmla="*/ 632493 h 632493"/>
                <a:gd name="connsiteX749" fmla="*/ 8565837 w 11218359"/>
                <a:gd name="connsiteY749" fmla="*/ 632493 h 632493"/>
                <a:gd name="connsiteX750" fmla="*/ 8577267 w 11218359"/>
                <a:gd name="connsiteY750" fmla="*/ 632493 h 632493"/>
                <a:gd name="connsiteX751" fmla="*/ 8588697 w 11218359"/>
                <a:gd name="connsiteY751" fmla="*/ 632493 h 632493"/>
                <a:gd name="connsiteX752" fmla="*/ 8600175 w 11218359"/>
                <a:gd name="connsiteY752" fmla="*/ 632493 h 632493"/>
                <a:gd name="connsiteX753" fmla="*/ 8611605 w 11218359"/>
                <a:gd name="connsiteY753" fmla="*/ 632493 h 632493"/>
                <a:gd name="connsiteX754" fmla="*/ 8623035 w 11218359"/>
                <a:gd name="connsiteY754" fmla="*/ 632493 h 632493"/>
                <a:gd name="connsiteX755" fmla="*/ 8634465 w 11218359"/>
                <a:gd name="connsiteY755" fmla="*/ 632493 h 632493"/>
                <a:gd name="connsiteX756" fmla="*/ 8645895 w 11218359"/>
                <a:gd name="connsiteY756" fmla="*/ 632493 h 632493"/>
                <a:gd name="connsiteX757" fmla="*/ 8657373 w 11218359"/>
                <a:gd name="connsiteY757" fmla="*/ 632493 h 632493"/>
                <a:gd name="connsiteX758" fmla="*/ 8668802 w 11218359"/>
                <a:gd name="connsiteY758" fmla="*/ 632493 h 632493"/>
                <a:gd name="connsiteX759" fmla="*/ 8680232 w 11218359"/>
                <a:gd name="connsiteY759" fmla="*/ 632493 h 632493"/>
                <a:gd name="connsiteX760" fmla="*/ 8691662 w 11218359"/>
                <a:gd name="connsiteY760" fmla="*/ 632493 h 632493"/>
                <a:gd name="connsiteX761" fmla="*/ 8703093 w 11218359"/>
                <a:gd name="connsiteY761" fmla="*/ 632493 h 632493"/>
                <a:gd name="connsiteX762" fmla="*/ 8714570 w 11218359"/>
                <a:gd name="connsiteY762" fmla="*/ 632493 h 632493"/>
                <a:gd name="connsiteX763" fmla="*/ 8726000 w 11218359"/>
                <a:gd name="connsiteY763" fmla="*/ 632493 h 632493"/>
                <a:gd name="connsiteX764" fmla="*/ 8737430 w 11218359"/>
                <a:gd name="connsiteY764" fmla="*/ 632493 h 632493"/>
                <a:gd name="connsiteX765" fmla="*/ 8748860 w 11218359"/>
                <a:gd name="connsiteY765" fmla="*/ 632493 h 632493"/>
                <a:gd name="connsiteX766" fmla="*/ 8760290 w 11218359"/>
                <a:gd name="connsiteY766" fmla="*/ 632493 h 632493"/>
                <a:gd name="connsiteX767" fmla="*/ 8771768 w 11218359"/>
                <a:gd name="connsiteY767" fmla="*/ 632493 h 632493"/>
                <a:gd name="connsiteX768" fmla="*/ 8783198 w 11218359"/>
                <a:gd name="connsiteY768" fmla="*/ 632493 h 632493"/>
                <a:gd name="connsiteX769" fmla="*/ 8794628 w 11218359"/>
                <a:gd name="connsiteY769" fmla="*/ 632493 h 632493"/>
                <a:gd name="connsiteX770" fmla="*/ 8806058 w 11218359"/>
                <a:gd name="connsiteY770" fmla="*/ 632493 h 632493"/>
                <a:gd name="connsiteX771" fmla="*/ 8817488 w 11218359"/>
                <a:gd name="connsiteY771" fmla="*/ 632493 h 632493"/>
                <a:gd name="connsiteX772" fmla="*/ 8828918 w 11218359"/>
                <a:gd name="connsiteY772" fmla="*/ 632493 h 632493"/>
                <a:gd name="connsiteX773" fmla="*/ 8840395 w 11218359"/>
                <a:gd name="connsiteY773" fmla="*/ 632493 h 632493"/>
                <a:gd name="connsiteX774" fmla="*/ 8851825 w 11218359"/>
                <a:gd name="connsiteY774" fmla="*/ 632493 h 632493"/>
                <a:gd name="connsiteX775" fmla="*/ 8863256 w 11218359"/>
                <a:gd name="connsiteY775" fmla="*/ 632493 h 632493"/>
                <a:gd name="connsiteX776" fmla="*/ 8874686 w 11218359"/>
                <a:gd name="connsiteY776" fmla="*/ 632493 h 632493"/>
                <a:gd name="connsiteX777" fmla="*/ 8886115 w 11218359"/>
                <a:gd name="connsiteY777" fmla="*/ 632493 h 632493"/>
                <a:gd name="connsiteX778" fmla="*/ 8897593 w 11218359"/>
                <a:gd name="connsiteY778" fmla="*/ 632493 h 632493"/>
                <a:gd name="connsiteX779" fmla="*/ 8909022 w 11218359"/>
                <a:gd name="connsiteY779" fmla="*/ 632493 h 632493"/>
                <a:gd name="connsiteX780" fmla="*/ 8920453 w 11218359"/>
                <a:gd name="connsiteY780" fmla="*/ 632493 h 632493"/>
                <a:gd name="connsiteX781" fmla="*/ 8931883 w 11218359"/>
                <a:gd name="connsiteY781" fmla="*/ 632493 h 632493"/>
                <a:gd name="connsiteX782" fmla="*/ 8943313 w 11218359"/>
                <a:gd name="connsiteY782" fmla="*/ 632493 h 632493"/>
                <a:gd name="connsiteX783" fmla="*/ 8954791 w 11218359"/>
                <a:gd name="connsiteY783" fmla="*/ 632493 h 632493"/>
                <a:gd name="connsiteX784" fmla="*/ 8966220 w 11218359"/>
                <a:gd name="connsiteY784" fmla="*/ 632493 h 632493"/>
                <a:gd name="connsiteX785" fmla="*/ 8977651 w 11218359"/>
                <a:gd name="connsiteY785" fmla="*/ 632493 h 632493"/>
                <a:gd name="connsiteX786" fmla="*/ 8989080 w 11218359"/>
                <a:gd name="connsiteY786" fmla="*/ 632493 h 632493"/>
                <a:gd name="connsiteX787" fmla="*/ 9000511 w 11218359"/>
                <a:gd name="connsiteY787" fmla="*/ 632493 h 632493"/>
                <a:gd name="connsiteX788" fmla="*/ 9011988 w 11218359"/>
                <a:gd name="connsiteY788" fmla="*/ 632493 h 632493"/>
                <a:gd name="connsiteX789" fmla="*/ 9023418 w 11218359"/>
                <a:gd name="connsiteY789" fmla="*/ 632493 h 632493"/>
                <a:gd name="connsiteX790" fmla="*/ 9034849 w 11218359"/>
                <a:gd name="connsiteY790" fmla="*/ 632493 h 632493"/>
                <a:gd name="connsiteX791" fmla="*/ 9046278 w 11218359"/>
                <a:gd name="connsiteY791" fmla="*/ 632493 h 632493"/>
                <a:gd name="connsiteX792" fmla="*/ 9057709 w 11218359"/>
                <a:gd name="connsiteY792" fmla="*/ 632493 h 632493"/>
                <a:gd name="connsiteX793" fmla="*/ 9069186 w 11218359"/>
                <a:gd name="connsiteY793" fmla="*/ 632493 h 632493"/>
                <a:gd name="connsiteX794" fmla="*/ 9080615 w 11218359"/>
                <a:gd name="connsiteY794" fmla="*/ 632493 h 632493"/>
                <a:gd name="connsiteX795" fmla="*/ 9092046 w 11218359"/>
                <a:gd name="connsiteY795" fmla="*/ 632493 h 632493"/>
                <a:gd name="connsiteX796" fmla="*/ 9103476 w 11218359"/>
                <a:gd name="connsiteY796" fmla="*/ 632493 h 632493"/>
                <a:gd name="connsiteX797" fmla="*/ 9114906 w 11218359"/>
                <a:gd name="connsiteY797" fmla="*/ 632493 h 632493"/>
                <a:gd name="connsiteX798" fmla="*/ 9126384 w 11218359"/>
                <a:gd name="connsiteY798" fmla="*/ 632493 h 632493"/>
                <a:gd name="connsiteX799" fmla="*/ 9137813 w 11218359"/>
                <a:gd name="connsiteY799" fmla="*/ 632493 h 632493"/>
                <a:gd name="connsiteX800" fmla="*/ 9149244 w 11218359"/>
                <a:gd name="connsiteY800" fmla="*/ 632493 h 632493"/>
                <a:gd name="connsiteX801" fmla="*/ 9160673 w 11218359"/>
                <a:gd name="connsiteY801" fmla="*/ 632493 h 632493"/>
                <a:gd name="connsiteX802" fmla="*/ 9172104 w 11218359"/>
                <a:gd name="connsiteY802" fmla="*/ 632493 h 632493"/>
                <a:gd name="connsiteX803" fmla="*/ 9183581 w 11218359"/>
                <a:gd name="connsiteY803" fmla="*/ 632493 h 632493"/>
                <a:gd name="connsiteX804" fmla="*/ 9195011 w 11218359"/>
                <a:gd name="connsiteY804" fmla="*/ 632493 h 632493"/>
                <a:gd name="connsiteX805" fmla="*/ 9206442 w 11218359"/>
                <a:gd name="connsiteY805" fmla="*/ 632493 h 632493"/>
                <a:gd name="connsiteX806" fmla="*/ 9217871 w 11218359"/>
                <a:gd name="connsiteY806" fmla="*/ 632493 h 632493"/>
                <a:gd name="connsiteX807" fmla="*/ 9229301 w 11218359"/>
                <a:gd name="connsiteY807" fmla="*/ 632493 h 632493"/>
                <a:gd name="connsiteX808" fmla="*/ 9240779 w 11218359"/>
                <a:gd name="connsiteY808" fmla="*/ 632493 h 632493"/>
                <a:gd name="connsiteX809" fmla="*/ 9252209 w 11218359"/>
                <a:gd name="connsiteY809" fmla="*/ 632493 h 632493"/>
                <a:gd name="connsiteX810" fmla="*/ 9263639 w 11218359"/>
                <a:gd name="connsiteY810" fmla="*/ 632493 h 632493"/>
                <a:gd name="connsiteX811" fmla="*/ 9275069 w 11218359"/>
                <a:gd name="connsiteY811" fmla="*/ 632493 h 632493"/>
                <a:gd name="connsiteX812" fmla="*/ 9286498 w 11218359"/>
                <a:gd name="connsiteY812" fmla="*/ 632493 h 632493"/>
                <a:gd name="connsiteX813" fmla="*/ 9297977 w 11218359"/>
                <a:gd name="connsiteY813" fmla="*/ 632493 h 632493"/>
                <a:gd name="connsiteX814" fmla="*/ 9309406 w 11218359"/>
                <a:gd name="connsiteY814" fmla="*/ 632493 h 632493"/>
                <a:gd name="connsiteX815" fmla="*/ 9320837 w 11218359"/>
                <a:gd name="connsiteY815" fmla="*/ 632493 h 632493"/>
                <a:gd name="connsiteX816" fmla="*/ 9332266 w 11218359"/>
                <a:gd name="connsiteY816" fmla="*/ 632493 h 632493"/>
                <a:gd name="connsiteX817" fmla="*/ 9343696 w 11218359"/>
                <a:gd name="connsiteY817" fmla="*/ 632493 h 632493"/>
                <a:gd name="connsiteX818" fmla="*/ 9355174 w 11218359"/>
                <a:gd name="connsiteY818" fmla="*/ 632493 h 632493"/>
                <a:gd name="connsiteX819" fmla="*/ 9366604 w 11218359"/>
                <a:gd name="connsiteY819" fmla="*/ 632493 h 632493"/>
                <a:gd name="connsiteX820" fmla="*/ 9378035 w 11218359"/>
                <a:gd name="connsiteY820" fmla="*/ 632493 h 632493"/>
                <a:gd name="connsiteX821" fmla="*/ 9389464 w 11218359"/>
                <a:gd name="connsiteY821" fmla="*/ 632493 h 632493"/>
                <a:gd name="connsiteX822" fmla="*/ 9400894 w 11218359"/>
                <a:gd name="connsiteY822" fmla="*/ 632493 h 632493"/>
                <a:gd name="connsiteX823" fmla="*/ 9412372 w 11218359"/>
                <a:gd name="connsiteY823" fmla="*/ 632493 h 632493"/>
                <a:gd name="connsiteX824" fmla="*/ 9423802 w 11218359"/>
                <a:gd name="connsiteY824" fmla="*/ 632493 h 632493"/>
                <a:gd name="connsiteX825" fmla="*/ 9435232 w 11218359"/>
                <a:gd name="connsiteY825" fmla="*/ 632493 h 632493"/>
                <a:gd name="connsiteX826" fmla="*/ 9446662 w 11218359"/>
                <a:gd name="connsiteY826" fmla="*/ 632493 h 632493"/>
                <a:gd name="connsiteX827" fmla="*/ 9458091 w 11218359"/>
                <a:gd name="connsiteY827" fmla="*/ 632493 h 632493"/>
                <a:gd name="connsiteX828" fmla="*/ 9469570 w 11218359"/>
                <a:gd name="connsiteY828" fmla="*/ 632493 h 632493"/>
                <a:gd name="connsiteX829" fmla="*/ 9480999 w 11218359"/>
                <a:gd name="connsiteY829" fmla="*/ 632493 h 632493"/>
                <a:gd name="connsiteX830" fmla="*/ 9492429 w 11218359"/>
                <a:gd name="connsiteY830" fmla="*/ 632493 h 632493"/>
                <a:gd name="connsiteX831" fmla="*/ 9503859 w 11218359"/>
                <a:gd name="connsiteY831" fmla="*/ 632493 h 632493"/>
                <a:gd name="connsiteX832" fmla="*/ 9515289 w 11218359"/>
                <a:gd name="connsiteY832" fmla="*/ 632493 h 632493"/>
                <a:gd name="connsiteX833" fmla="*/ 9526767 w 11218359"/>
                <a:gd name="connsiteY833" fmla="*/ 632493 h 632493"/>
                <a:gd name="connsiteX834" fmla="*/ 9538197 w 11218359"/>
                <a:gd name="connsiteY834" fmla="*/ 632493 h 632493"/>
                <a:gd name="connsiteX835" fmla="*/ 9549626 w 11218359"/>
                <a:gd name="connsiteY835" fmla="*/ 632493 h 632493"/>
                <a:gd name="connsiteX836" fmla="*/ 9561057 w 11218359"/>
                <a:gd name="connsiteY836" fmla="*/ 632493 h 632493"/>
                <a:gd name="connsiteX837" fmla="*/ 9572487 w 11218359"/>
                <a:gd name="connsiteY837" fmla="*/ 632493 h 632493"/>
                <a:gd name="connsiteX838" fmla="*/ 9583965 w 11218359"/>
                <a:gd name="connsiteY838" fmla="*/ 632493 h 632493"/>
                <a:gd name="connsiteX839" fmla="*/ 9595395 w 11218359"/>
                <a:gd name="connsiteY839" fmla="*/ 632493 h 632493"/>
                <a:gd name="connsiteX840" fmla="*/ 9606824 w 11218359"/>
                <a:gd name="connsiteY840" fmla="*/ 632493 h 632493"/>
                <a:gd name="connsiteX841" fmla="*/ 9618255 w 11218359"/>
                <a:gd name="connsiteY841" fmla="*/ 632493 h 632493"/>
                <a:gd name="connsiteX842" fmla="*/ 9629684 w 11218359"/>
                <a:gd name="connsiteY842" fmla="*/ 632493 h 632493"/>
                <a:gd name="connsiteX843" fmla="*/ 9641163 w 11218359"/>
                <a:gd name="connsiteY843" fmla="*/ 632493 h 632493"/>
                <a:gd name="connsiteX844" fmla="*/ 9652592 w 11218359"/>
                <a:gd name="connsiteY844" fmla="*/ 632493 h 632493"/>
                <a:gd name="connsiteX845" fmla="*/ 9664022 w 11218359"/>
                <a:gd name="connsiteY845" fmla="*/ 632493 h 632493"/>
                <a:gd name="connsiteX846" fmla="*/ 9675452 w 11218359"/>
                <a:gd name="connsiteY846" fmla="*/ 632493 h 632493"/>
                <a:gd name="connsiteX847" fmla="*/ 9686882 w 11218359"/>
                <a:gd name="connsiteY847" fmla="*/ 632493 h 632493"/>
                <a:gd name="connsiteX848" fmla="*/ 9698360 w 11218359"/>
                <a:gd name="connsiteY848" fmla="*/ 632493 h 632493"/>
                <a:gd name="connsiteX849" fmla="*/ 9709790 w 11218359"/>
                <a:gd name="connsiteY849" fmla="*/ 632493 h 632493"/>
                <a:gd name="connsiteX850" fmla="*/ 9721219 w 11218359"/>
                <a:gd name="connsiteY850" fmla="*/ 632493 h 632493"/>
                <a:gd name="connsiteX851" fmla="*/ 9732650 w 11218359"/>
                <a:gd name="connsiteY851" fmla="*/ 632493 h 632493"/>
                <a:gd name="connsiteX852" fmla="*/ 9744080 w 11218359"/>
                <a:gd name="connsiteY852" fmla="*/ 632493 h 632493"/>
                <a:gd name="connsiteX853" fmla="*/ 9755557 w 11218359"/>
                <a:gd name="connsiteY853" fmla="*/ 632493 h 632493"/>
                <a:gd name="connsiteX854" fmla="*/ 9766988 w 11218359"/>
                <a:gd name="connsiteY854" fmla="*/ 632493 h 632493"/>
                <a:gd name="connsiteX855" fmla="*/ 9778417 w 11218359"/>
                <a:gd name="connsiteY855" fmla="*/ 632493 h 632493"/>
                <a:gd name="connsiteX856" fmla="*/ 9789848 w 11218359"/>
                <a:gd name="connsiteY856" fmla="*/ 632493 h 632493"/>
                <a:gd name="connsiteX857" fmla="*/ 9801277 w 11218359"/>
                <a:gd name="connsiteY857" fmla="*/ 632493 h 632493"/>
                <a:gd name="connsiteX858" fmla="*/ 9812755 w 11218359"/>
                <a:gd name="connsiteY858" fmla="*/ 632493 h 632493"/>
                <a:gd name="connsiteX859" fmla="*/ 9824185 w 11218359"/>
                <a:gd name="connsiteY859" fmla="*/ 632493 h 632493"/>
                <a:gd name="connsiteX860" fmla="*/ 9835615 w 11218359"/>
                <a:gd name="connsiteY860" fmla="*/ 632493 h 632493"/>
                <a:gd name="connsiteX861" fmla="*/ 9847045 w 11218359"/>
                <a:gd name="connsiteY861" fmla="*/ 632493 h 632493"/>
                <a:gd name="connsiteX862" fmla="*/ 9858475 w 11218359"/>
                <a:gd name="connsiteY862" fmla="*/ 632493 h 632493"/>
                <a:gd name="connsiteX863" fmla="*/ 9869952 w 11218359"/>
                <a:gd name="connsiteY863" fmla="*/ 632493 h 632493"/>
                <a:gd name="connsiteX864" fmla="*/ 9881383 w 11218359"/>
                <a:gd name="connsiteY864" fmla="*/ 632493 h 632493"/>
                <a:gd name="connsiteX865" fmla="*/ 9892812 w 11218359"/>
                <a:gd name="connsiteY865" fmla="*/ 632493 h 632493"/>
                <a:gd name="connsiteX866" fmla="*/ 9904243 w 11218359"/>
                <a:gd name="connsiteY866" fmla="*/ 632493 h 632493"/>
                <a:gd name="connsiteX867" fmla="*/ 9915673 w 11218359"/>
                <a:gd name="connsiteY867" fmla="*/ 632493 h 632493"/>
                <a:gd name="connsiteX868" fmla="*/ 9927102 w 11218359"/>
                <a:gd name="connsiteY868" fmla="*/ 632493 h 632493"/>
                <a:gd name="connsiteX869" fmla="*/ 9938581 w 11218359"/>
                <a:gd name="connsiteY869" fmla="*/ 632493 h 632493"/>
                <a:gd name="connsiteX870" fmla="*/ 9950010 w 11218359"/>
                <a:gd name="connsiteY870" fmla="*/ 632493 h 632493"/>
                <a:gd name="connsiteX871" fmla="*/ 9961441 w 11218359"/>
                <a:gd name="connsiteY871" fmla="*/ 632493 h 632493"/>
                <a:gd name="connsiteX872" fmla="*/ 9972870 w 11218359"/>
                <a:gd name="connsiteY872" fmla="*/ 632493 h 632493"/>
                <a:gd name="connsiteX873" fmla="*/ 9984300 w 11218359"/>
                <a:gd name="connsiteY873" fmla="*/ 632493 h 632493"/>
                <a:gd name="connsiteX874" fmla="*/ 9995778 w 11218359"/>
                <a:gd name="connsiteY874" fmla="*/ 632493 h 632493"/>
                <a:gd name="connsiteX875" fmla="*/ 10007208 w 11218359"/>
                <a:gd name="connsiteY875" fmla="*/ 632493 h 632493"/>
                <a:gd name="connsiteX876" fmla="*/ 10018638 w 11218359"/>
                <a:gd name="connsiteY876" fmla="*/ 632493 h 632493"/>
                <a:gd name="connsiteX877" fmla="*/ 10030068 w 11218359"/>
                <a:gd name="connsiteY877" fmla="*/ 632493 h 632493"/>
                <a:gd name="connsiteX878" fmla="*/ 10041498 w 11218359"/>
                <a:gd name="connsiteY878" fmla="*/ 632493 h 632493"/>
                <a:gd name="connsiteX879" fmla="*/ 10052976 w 11218359"/>
                <a:gd name="connsiteY879" fmla="*/ 632493 h 632493"/>
                <a:gd name="connsiteX880" fmla="*/ 10064405 w 11218359"/>
                <a:gd name="connsiteY880" fmla="*/ 632493 h 632493"/>
                <a:gd name="connsiteX881" fmla="*/ 10075835 w 11218359"/>
                <a:gd name="connsiteY881" fmla="*/ 632493 h 632493"/>
                <a:gd name="connsiteX882" fmla="*/ 10087266 w 11218359"/>
                <a:gd name="connsiteY882" fmla="*/ 632493 h 632493"/>
                <a:gd name="connsiteX883" fmla="*/ 10098695 w 11218359"/>
                <a:gd name="connsiteY883" fmla="*/ 632493 h 632493"/>
                <a:gd name="connsiteX884" fmla="*/ 10110174 w 11218359"/>
                <a:gd name="connsiteY884" fmla="*/ 632493 h 632493"/>
                <a:gd name="connsiteX885" fmla="*/ 10121603 w 11218359"/>
                <a:gd name="connsiteY885" fmla="*/ 632493 h 632493"/>
                <a:gd name="connsiteX886" fmla="*/ 10133033 w 11218359"/>
                <a:gd name="connsiteY886" fmla="*/ 632493 h 632493"/>
                <a:gd name="connsiteX887" fmla="*/ 10144463 w 11218359"/>
                <a:gd name="connsiteY887" fmla="*/ 632493 h 632493"/>
                <a:gd name="connsiteX888" fmla="*/ 10155893 w 11218359"/>
                <a:gd name="connsiteY888" fmla="*/ 632493 h 632493"/>
                <a:gd name="connsiteX889" fmla="*/ 10167371 w 11218359"/>
                <a:gd name="connsiteY889" fmla="*/ 632493 h 632493"/>
                <a:gd name="connsiteX890" fmla="*/ 10178801 w 11218359"/>
                <a:gd name="connsiteY890" fmla="*/ 632493 h 632493"/>
                <a:gd name="connsiteX891" fmla="*/ 10190230 w 11218359"/>
                <a:gd name="connsiteY891" fmla="*/ 632493 h 632493"/>
                <a:gd name="connsiteX892" fmla="*/ 10201661 w 11218359"/>
                <a:gd name="connsiteY892" fmla="*/ 632493 h 632493"/>
                <a:gd name="connsiteX893" fmla="*/ 10213091 w 11218359"/>
                <a:gd name="connsiteY893" fmla="*/ 632493 h 632493"/>
                <a:gd name="connsiteX894" fmla="*/ 10224569 w 11218359"/>
                <a:gd name="connsiteY894" fmla="*/ 632493 h 632493"/>
                <a:gd name="connsiteX895" fmla="*/ 10235998 w 11218359"/>
                <a:gd name="connsiteY895" fmla="*/ 632493 h 632493"/>
                <a:gd name="connsiteX896" fmla="*/ 10247428 w 11218359"/>
                <a:gd name="connsiteY896" fmla="*/ 632493 h 632493"/>
                <a:gd name="connsiteX897" fmla="*/ 10258859 w 11218359"/>
                <a:gd name="connsiteY897" fmla="*/ 632493 h 632493"/>
                <a:gd name="connsiteX898" fmla="*/ 10270288 w 11218359"/>
                <a:gd name="connsiteY898" fmla="*/ 632493 h 632493"/>
                <a:gd name="connsiteX899" fmla="*/ 10281767 w 11218359"/>
                <a:gd name="connsiteY899" fmla="*/ 632493 h 632493"/>
                <a:gd name="connsiteX900" fmla="*/ 10293196 w 11218359"/>
                <a:gd name="connsiteY900" fmla="*/ 632493 h 632493"/>
                <a:gd name="connsiteX901" fmla="*/ 10304626 w 11218359"/>
                <a:gd name="connsiteY901" fmla="*/ 632493 h 632493"/>
                <a:gd name="connsiteX902" fmla="*/ 10316056 w 11218359"/>
                <a:gd name="connsiteY902" fmla="*/ 632493 h 632493"/>
                <a:gd name="connsiteX903" fmla="*/ 10327486 w 11218359"/>
                <a:gd name="connsiteY903" fmla="*/ 632493 h 632493"/>
                <a:gd name="connsiteX904" fmla="*/ 10338963 w 11218359"/>
                <a:gd name="connsiteY904" fmla="*/ 632493 h 632493"/>
                <a:gd name="connsiteX905" fmla="*/ 10350394 w 11218359"/>
                <a:gd name="connsiteY905" fmla="*/ 632493 h 632493"/>
                <a:gd name="connsiteX906" fmla="*/ 10361823 w 11218359"/>
                <a:gd name="connsiteY906" fmla="*/ 632493 h 632493"/>
                <a:gd name="connsiteX907" fmla="*/ 10373254 w 11218359"/>
                <a:gd name="connsiteY907" fmla="*/ 632493 h 632493"/>
                <a:gd name="connsiteX908" fmla="*/ 10384684 w 11218359"/>
                <a:gd name="connsiteY908" fmla="*/ 632493 h 632493"/>
                <a:gd name="connsiteX909" fmla="*/ 10396161 w 11218359"/>
                <a:gd name="connsiteY909" fmla="*/ 632493 h 632493"/>
                <a:gd name="connsiteX910" fmla="*/ 10407591 w 11218359"/>
                <a:gd name="connsiteY910" fmla="*/ 632493 h 632493"/>
                <a:gd name="connsiteX911" fmla="*/ 10419021 w 11218359"/>
                <a:gd name="connsiteY911" fmla="*/ 632493 h 632493"/>
                <a:gd name="connsiteX912" fmla="*/ 10430452 w 11218359"/>
                <a:gd name="connsiteY912" fmla="*/ 632493 h 632493"/>
                <a:gd name="connsiteX913" fmla="*/ 10441881 w 11218359"/>
                <a:gd name="connsiteY913" fmla="*/ 632493 h 632493"/>
                <a:gd name="connsiteX914" fmla="*/ 10453358 w 11218359"/>
                <a:gd name="connsiteY914" fmla="*/ 632493 h 632493"/>
                <a:gd name="connsiteX915" fmla="*/ 10464789 w 11218359"/>
                <a:gd name="connsiteY915" fmla="*/ 632493 h 632493"/>
                <a:gd name="connsiteX916" fmla="*/ 10476219 w 11218359"/>
                <a:gd name="connsiteY916" fmla="*/ 632493 h 632493"/>
                <a:gd name="connsiteX917" fmla="*/ 10487649 w 11218359"/>
                <a:gd name="connsiteY917" fmla="*/ 632493 h 632493"/>
                <a:gd name="connsiteX918" fmla="*/ 10499079 w 11218359"/>
                <a:gd name="connsiteY918" fmla="*/ 632493 h 632493"/>
                <a:gd name="connsiteX919" fmla="*/ 10510556 w 11218359"/>
                <a:gd name="connsiteY919" fmla="*/ 632493 h 632493"/>
                <a:gd name="connsiteX920" fmla="*/ 10521987 w 11218359"/>
                <a:gd name="connsiteY920" fmla="*/ 632493 h 632493"/>
                <a:gd name="connsiteX921" fmla="*/ 10533416 w 11218359"/>
                <a:gd name="connsiteY921" fmla="*/ 632493 h 632493"/>
                <a:gd name="connsiteX922" fmla="*/ 10544847 w 11218359"/>
                <a:gd name="connsiteY922" fmla="*/ 632493 h 632493"/>
                <a:gd name="connsiteX923" fmla="*/ 10556277 w 11218359"/>
                <a:gd name="connsiteY923" fmla="*/ 632493 h 632493"/>
                <a:gd name="connsiteX924" fmla="*/ 10567754 w 11218359"/>
                <a:gd name="connsiteY924" fmla="*/ 632493 h 632493"/>
                <a:gd name="connsiteX925" fmla="*/ 10579184 w 11218359"/>
                <a:gd name="connsiteY925" fmla="*/ 632493 h 632493"/>
                <a:gd name="connsiteX926" fmla="*/ 10590614 w 11218359"/>
                <a:gd name="connsiteY926" fmla="*/ 632493 h 632493"/>
                <a:gd name="connsiteX927" fmla="*/ 10602045 w 11218359"/>
                <a:gd name="connsiteY927" fmla="*/ 632493 h 632493"/>
                <a:gd name="connsiteX928" fmla="*/ 10613474 w 11218359"/>
                <a:gd name="connsiteY928" fmla="*/ 632493 h 632493"/>
                <a:gd name="connsiteX929" fmla="*/ 10624951 w 11218359"/>
                <a:gd name="connsiteY929" fmla="*/ 632493 h 632493"/>
                <a:gd name="connsiteX930" fmla="*/ 10636382 w 11218359"/>
                <a:gd name="connsiteY930" fmla="*/ 632493 h 632493"/>
                <a:gd name="connsiteX931" fmla="*/ 10647812 w 11218359"/>
                <a:gd name="connsiteY931" fmla="*/ 632493 h 632493"/>
                <a:gd name="connsiteX932" fmla="*/ 10659241 w 11218359"/>
                <a:gd name="connsiteY932" fmla="*/ 632493 h 632493"/>
                <a:gd name="connsiteX933" fmla="*/ 10670672 w 11218359"/>
                <a:gd name="connsiteY933" fmla="*/ 632493 h 632493"/>
                <a:gd name="connsiteX934" fmla="*/ 10682149 w 11218359"/>
                <a:gd name="connsiteY934" fmla="*/ 632493 h 632493"/>
                <a:gd name="connsiteX935" fmla="*/ 10693580 w 11218359"/>
                <a:gd name="connsiteY935" fmla="*/ 632493 h 632493"/>
                <a:gd name="connsiteX936" fmla="*/ 10705009 w 11218359"/>
                <a:gd name="connsiteY936" fmla="*/ 632493 h 632493"/>
                <a:gd name="connsiteX937" fmla="*/ 10716439 w 11218359"/>
                <a:gd name="connsiteY937" fmla="*/ 632493 h 632493"/>
                <a:gd name="connsiteX938" fmla="*/ 10727870 w 11218359"/>
                <a:gd name="connsiteY938" fmla="*/ 632493 h 632493"/>
                <a:gd name="connsiteX939" fmla="*/ 10739347 w 11218359"/>
                <a:gd name="connsiteY939" fmla="*/ 632493 h 632493"/>
                <a:gd name="connsiteX940" fmla="*/ 10750778 w 11218359"/>
                <a:gd name="connsiteY940" fmla="*/ 632493 h 632493"/>
                <a:gd name="connsiteX941" fmla="*/ 10762207 w 11218359"/>
                <a:gd name="connsiteY941" fmla="*/ 632493 h 632493"/>
                <a:gd name="connsiteX942" fmla="*/ 10773637 w 11218359"/>
                <a:gd name="connsiteY942" fmla="*/ 632493 h 632493"/>
                <a:gd name="connsiteX943" fmla="*/ 10785067 w 11218359"/>
                <a:gd name="connsiteY943" fmla="*/ 632493 h 632493"/>
                <a:gd name="connsiteX944" fmla="*/ 10796544 w 11218359"/>
                <a:gd name="connsiteY944" fmla="*/ 632493 h 632493"/>
                <a:gd name="connsiteX945" fmla="*/ 10807975 w 11218359"/>
                <a:gd name="connsiteY945" fmla="*/ 632493 h 632493"/>
                <a:gd name="connsiteX946" fmla="*/ 10819405 w 11218359"/>
                <a:gd name="connsiteY946" fmla="*/ 632493 h 632493"/>
                <a:gd name="connsiteX947" fmla="*/ 10830834 w 11218359"/>
                <a:gd name="connsiteY947" fmla="*/ 632493 h 632493"/>
                <a:gd name="connsiteX948" fmla="*/ 10842265 w 11218359"/>
                <a:gd name="connsiteY948" fmla="*/ 632493 h 632493"/>
                <a:gd name="connsiteX949" fmla="*/ 10853742 w 11218359"/>
                <a:gd name="connsiteY949" fmla="*/ 632493 h 632493"/>
                <a:gd name="connsiteX950" fmla="*/ 10865173 w 11218359"/>
                <a:gd name="connsiteY950" fmla="*/ 632493 h 632493"/>
                <a:gd name="connsiteX951" fmla="*/ 10876602 w 11218359"/>
                <a:gd name="connsiteY951" fmla="*/ 632493 h 632493"/>
                <a:gd name="connsiteX952" fmla="*/ 10888032 w 11218359"/>
                <a:gd name="connsiteY952" fmla="*/ 632493 h 632493"/>
                <a:gd name="connsiteX953" fmla="*/ 10899463 w 11218359"/>
                <a:gd name="connsiteY953" fmla="*/ 632493 h 632493"/>
                <a:gd name="connsiteX954" fmla="*/ 10910892 w 11218359"/>
                <a:gd name="connsiteY954" fmla="*/ 632493 h 632493"/>
                <a:gd name="connsiteX955" fmla="*/ 10922369 w 11218359"/>
                <a:gd name="connsiteY955" fmla="*/ 632493 h 632493"/>
                <a:gd name="connsiteX956" fmla="*/ 10933800 w 11218359"/>
                <a:gd name="connsiteY956" fmla="*/ 632493 h 632493"/>
                <a:gd name="connsiteX957" fmla="*/ 10945230 w 11218359"/>
                <a:gd name="connsiteY957" fmla="*/ 632493 h 632493"/>
                <a:gd name="connsiteX958" fmla="*/ 10956660 w 11218359"/>
                <a:gd name="connsiteY958" fmla="*/ 632493 h 632493"/>
                <a:gd name="connsiteX959" fmla="*/ 10968090 w 11218359"/>
                <a:gd name="connsiteY959" fmla="*/ 632493 h 632493"/>
                <a:gd name="connsiteX960" fmla="*/ 10979567 w 11218359"/>
                <a:gd name="connsiteY960" fmla="*/ 632493 h 632493"/>
                <a:gd name="connsiteX961" fmla="*/ 10990998 w 11218359"/>
                <a:gd name="connsiteY961" fmla="*/ 632493 h 632493"/>
                <a:gd name="connsiteX962" fmla="*/ 11002427 w 11218359"/>
                <a:gd name="connsiteY962" fmla="*/ 632493 h 632493"/>
                <a:gd name="connsiteX963" fmla="*/ 11013858 w 11218359"/>
                <a:gd name="connsiteY963" fmla="*/ 632493 h 632493"/>
                <a:gd name="connsiteX964" fmla="*/ 11025287 w 11218359"/>
                <a:gd name="connsiteY964" fmla="*/ 632493 h 632493"/>
                <a:gd name="connsiteX965" fmla="*/ 11036765 w 11218359"/>
                <a:gd name="connsiteY965" fmla="*/ 632493 h 632493"/>
                <a:gd name="connsiteX966" fmla="*/ 11048195 w 11218359"/>
                <a:gd name="connsiteY966" fmla="*/ 632493 h 632493"/>
                <a:gd name="connsiteX967" fmla="*/ 11059625 w 11218359"/>
                <a:gd name="connsiteY967" fmla="*/ 632493 h 632493"/>
                <a:gd name="connsiteX968" fmla="*/ 11071056 w 11218359"/>
                <a:gd name="connsiteY968" fmla="*/ 632493 h 632493"/>
                <a:gd name="connsiteX969" fmla="*/ 11082485 w 11218359"/>
                <a:gd name="connsiteY969" fmla="*/ 632493 h 632493"/>
                <a:gd name="connsiteX970" fmla="*/ 11093962 w 11218359"/>
                <a:gd name="connsiteY970" fmla="*/ 632493 h 632493"/>
                <a:gd name="connsiteX971" fmla="*/ 11105393 w 11218359"/>
                <a:gd name="connsiteY971" fmla="*/ 632493 h 632493"/>
                <a:gd name="connsiteX972" fmla="*/ 11116823 w 11218359"/>
                <a:gd name="connsiteY972" fmla="*/ 632493 h 632493"/>
                <a:gd name="connsiteX973" fmla="*/ 11128253 w 11218359"/>
                <a:gd name="connsiteY973" fmla="*/ 632493 h 632493"/>
                <a:gd name="connsiteX974" fmla="*/ 11139683 w 11218359"/>
                <a:gd name="connsiteY974" fmla="*/ 632493 h 632493"/>
                <a:gd name="connsiteX975" fmla="*/ 11151160 w 11218359"/>
                <a:gd name="connsiteY975" fmla="*/ 632493 h 632493"/>
                <a:gd name="connsiteX976" fmla="*/ 11162591 w 11218359"/>
                <a:gd name="connsiteY976" fmla="*/ 632493 h 632493"/>
                <a:gd name="connsiteX977" fmla="*/ 11174020 w 11218359"/>
                <a:gd name="connsiteY977" fmla="*/ 632493 h 632493"/>
                <a:gd name="connsiteX978" fmla="*/ 11185451 w 11218359"/>
                <a:gd name="connsiteY978" fmla="*/ 632493 h 632493"/>
                <a:gd name="connsiteX979" fmla="*/ 11196881 w 11218359"/>
                <a:gd name="connsiteY979" fmla="*/ 632493 h 632493"/>
                <a:gd name="connsiteX980" fmla="*/ 11208358 w 11218359"/>
                <a:gd name="connsiteY980" fmla="*/ 632493 h 632493"/>
                <a:gd name="connsiteX981" fmla="*/ 11218359 w 11218359"/>
                <a:gd name="connsiteY981" fmla="*/ 632493 h 6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32493">
                  <a:moveTo>
                    <a:pt x="0" y="632493"/>
                  </a:moveTo>
                  <a:lnTo>
                    <a:pt x="9149" y="632493"/>
                  </a:lnTo>
                  <a:lnTo>
                    <a:pt x="20588" y="632493"/>
                  </a:lnTo>
                  <a:lnTo>
                    <a:pt x="32028" y="632493"/>
                  </a:lnTo>
                  <a:lnTo>
                    <a:pt x="43467" y="632493"/>
                  </a:lnTo>
                  <a:lnTo>
                    <a:pt x="54907" y="632493"/>
                  </a:lnTo>
                  <a:lnTo>
                    <a:pt x="66346" y="632493"/>
                  </a:lnTo>
                  <a:lnTo>
                    <a:pt x="77786" y="632493"/>
                  </a:lnTo>
                  <a:lnTo>
                    <a:pt x="89225" y="632493"/>
                  </a:lnTo>
                  <a:lnTo>
                    <a:pt x="100665" y="632493"/>
                  </a:lnTo>
                  <a:lnTo>
                    <a:pt x="112104" y="632493"/>
                  </a:lnTo>
                  <a:lnTo>
                    <a:pt x="123544" y="632493"/>
                  </a:lnTo>
                  <a:lnTo>
                    <a:pt x="134979" y="632493"/>
                  </a:lnTo>
                  <a:lnTo>
                    <a:pt x="146423" y="632493"/>
                  </a:lnTo>
                  <a:lnTo>
                    <a:pt x="157858" y="632493"/>
                  </a:lnTo>
                  <a:lnTo>
                    <a:pt x="169297" y="632493"/>
                  </a:lnTo>
                  <a:lnTo>
                    <a:pt x="180737" y="632493"/>
                  </a:lnTo>
                  <a:lnTo>
                    <a:pt x="192176" y="632493"/>
                  </a:lnTo>
                  <a:lnTo>
                    <a:pt x="203616" y="632493"/>
                  </a:lnTo>
                  <a:lnTo>
                    <a:pt x="215055" y="632493"/>
                  </a:lnTo>
                  <a:lnTo>
                    <a:pt x="226495" y="632493"/>
                  </a:lnTo>
                  <a:lnTo>
                    <a:pt x="237935" y="632493"/>
                  </a:lnTo>
                  <a:lnTo>
                    <a:pt x="249374" y="632493"/>
                  </a:lnTo>
                  <a:lnTo>
                    <a:pt x="260814" y="632493"/>
                  </a:lnTo>
                  <a:lnTo>
                    <a:pt x="272253" y="632493"/>
                  </a:lnTo>
                  <a:lnTo>
                    <a:pt x="283693" y="632493"/>
                  </a:lnTo>
                  <a:lnTo>
                    <a:pt x="295132" y="632493"/>
                  </a:lnTo>
                  <a:lnTo>
                    <a:pt x="306572" y="632493"/>
                  </a:lnTo>
                  <a:lnTo>
                    <a:pt x="318011" y="632493"/>
                  </a:lnTo>
                  <a:lnTo>
                    <a:pt x="329451" y="632493"/>
                  </a:lnTo>
                  <a:lnTo>
                    <a:pt x="340890" y="632493"/>
                  </a:lnTo>
                  <a:lnTo>
                    <a:pt x="352330" y="632493"/>
                  </a:lnTo>
                  <a:lnTo>
                    <a:pt x="363769" y="632493"/>
                  </a:lnTo>
                  <a:lnTo>
                    <a:pt x="375209" y="632493"/>
                  </a:lnTo>
                  <a:lnTo>
                    <a:pt x="386648" y="632493"/>
                  </a:lnTo>
                  <a:lnTo>
                    <a:pt x="398088" y="632493"/>
                  </a:lnTo>
                  <a:lnTo>
                    <a:pt x="409527" y="632493"/>
                  </a:lnTo>
                  <a:lnTo>
                    <a:pt x="420967" y="632493"/>
                  </a:lnTo>
                  <a:lnTo>
                    <a:pt x="432406" y="632493"/>
                  </a:lnTo>
                  <a:lnTo>
                    <a:pt x="443846" y="632493"/>
                  </a:lnTo>
                  <a:lnTo>
                    <a:pt x="455285" y="632493"/>
                  </a:lnTo>
                  <a:lnTo>
                    <a:pt x="466725" y="632493"/>
                  </a:lnTo>
                  <a:lnTo>
                    <a:pt x="478165" y="632493"/>
                  </a:lnTo>
                  <a:lnTo>
                    <a:pt x="489604" y="632493"/>
                  </a:lnTo>
                  <a:lnTo>
                    <a:pt x="501044" y="632493"/>
                  </a:lnTo>
                  <a:lnTo>
                    <a:pt x="512483" y="632493"/>
                  </a:lnTo>
                  <a:lnTo>
                    <a:pt x="523923" y="632493"/>
                  </a:lnTo>
                  <a:lnTo>
                    <a:pt x="535362" y="632493"/>
                  </a:lnTo>
                  <a:lnTo>
                    <a:pt x="546802" y="632493"/>
                  </a:lnTo>
                  <a:lnTo>
                    <a:pt x="558241" y="632493"/>
                  </a:lnTo>
                  <a:lnTo>
                    <a:pt x="569681" y="632493"/>
                  </a:lnTo>
                  <a:lnTo>
                    <a:pt x="581120" y="632493"/>
                  </a:lnTo>
                  <a:lnTo>
                    <a:pt x="592560" y="632493"/>
                  </a:lnTo>
                  <a:lnTo>
                    <a:pt x="603999" y="632493"/>
                  </a:lnTo>
                  <a:lnTo>
                    <a:pt x="615439" y="632493"/>
                  </a:lnTo>
                  <a:lnTo>
                    <a:pt x="626878" y="632493"/>
                  </a:lnTo>
                  <a:lnTo>
                    <a:pt x="638318" y="632493"/>
                  </a:lnTo>
                  <a:lnTo>
                    <a:pt x="649757" y="632493"/>
                  </a:lnTo>
                  <a:lnTo>
                    <a:pt x="661192" y="632493"/>
                  </a:lnTo>
                  <a:lnTo>
                    <a:pt x="672632" y="632493"/>
                  </a:lnTo>
                  <a:lnTo>
                    <a:pt x="684071" y="632493"/>
                  </a:lnTo>
                  <a:lnTo>
                    <a:pt x="695511" y="632493"/>
                  </a:lnTo>
                  <a:lnTo>
                    <a:pt x="706950" y="632493"/>
                  </a:lnTo>
                  <a:lnTo>
                    <a:pt x="718390" y="632493"/>
                  </a:lnTo>
                  <a:lnTo>
                    <a:pt x="729829" y="632493"/>
                  </a:lnTo>
                  <a:lnTo>
                    <a:pt x="741269" y="632493"/>
                  </a:lnTo>
                  <a:lnTo>
                    <a:pt x="752708" y="632493"/>
                  </a:lnTo>
                  <a:lnTo>
                    <a:pt x="764148" y="632493"/>
                  </a:lnTo>
                  <a:lnTo>
                    <a:pt x="775587" y="632493"/>
                  </a:lnTo>
                  <a:lnTo>
                    <a:pt x="787027" y="632493"/>
                  </a:lnTo>
                  <a:lnTo>
                    <a:pt x="798467" y="632493"/>
                  </a:lnTo>
                  <a:lnTo>
                    <a:pt x="809906" y="632493"/>
                  </a:lnTo>
                  <a:lnTo>
                    <a:pt x="821346" y="632493"/>
                  </a:lnTo>
                  <a:lnTo>
                    <a:pt x="832785" y="632493"/>
                  </a:lnTo>
                  <a:lnTo>
                    <a:pt x="844225" y="632493"/>
                  </a:lnTo>
                  <a:lnTo>
                    <a:pt x="855664" y="632493"/>
                  </a:lnTo>
                  <a:lnTo>
                    <a:pt x="867104" y="632493"/>
                  </a:lnTo>
                  <a:lnTo>
                    <a:pt x="878543" y="632493"/>
                  </a:lnTo>
                  <a:lnTo>
                    <a:pt x="889983" y="632493"/>
                  </a:lnTo>
                  <a:lnTo>
                    <a:pt x="901422" y="632493"/>
                  </a:lnTo>
                  <a:lnTo>
                    <a:pt x="912862" y="632493"/>
                  </a:lnTo>
                  <a:lnTo>
                    <a:pt x="924301" y="632493"/>
                  </a:lnTo>
                  <a:lnTo>
                    <a:pt x="935741" y="632493"/>
                  </a:lnTo>
                  <a:lnTo>
                    <a:pt x="947180" y="632493"/>
                  </a:lnTo>
                  <a:lnTo>
                    <a:pt x="958620" y="632493"/>
                  </a:lnTo>
                  <a:lnTo>
                    <a:pt x="970059" y="632493"/>
                  </a:lnTo>
                  <a:lnTo>
                    <a:pt x="981499" y="632493"/>
                  </a:lnTo>
                  <a:lnTo>
                    <a:pt x="992938" y="632493"/>
                  </a:lnTo>
                  <a:lnTo>
                    <a:pt x="1004378" y="632493"/>
                  </a:lnTo>
                  <a:lnTo>
                    <a:pt x="1015818" y="632493"/>
                  </a:lnTo>
                  <a:lnTo>
                    <a:pt x="1027257" y="632493"/>
                  </a:lnTo>
                  <a:lnTo>
                    <a:pt x="1038697" y="632493"/>
                  </a:lnTo>
                  <a:lnTo>
                    <a:pt x="1050136" y="632493"/>
                  </a:lnTo>
                  <a:lnTo>
                    <a:pt x="1061576" y="632493"/>
                  </a:lnTo>
                  <a:lnTo>
                    <a:pt x="1073015" y="632493"/>
                  </a:lnTo>
                  <a:lnTo>
                    <a:pt x="1084455" y="632493"/>
                  </a:lnTo>
                  <a:lnTo>
                    <a:pt x="1095894" y="632493"/>
                  </a:lnTo>
                  <a:lnTo>
                    <a:pt x="1107334" y="632493"/>
                  </a:lnTo>
                  <a:lnTo>
                    <a:pt x="1118773" y="632493"/>
                  </a:lnTo>
                  <a:lnTo>
                    <a:pt x="1130213" y="632493"/>
                  </a:lnTo>
                  <a:lnTo>
                    <a:pt x="1141652" y="306481"/>
                  </a:lnTo>
                  <a:lnTo>
                    <a:pt x="1153092" y="0"/>
                  </a:lnTo>
                  <a:lnTo>
                    <a:pt x="1164531" y="42062"/>
                  </a:lnTo>
                  <a:lnTo>
                    <a:pt x="1175971" y="423663"/>
                  </a:lnTo>
                  <a:lnTo>
                    <a:pt x="1187406" y="632493"/>
                  </a:lnTo>
                  <a:lnTo>
                    <a:pt x="1198845" y="632493"/>
                  </a:lnTo>
                  <a:lnTo>
                    <a:pt x="1210285" y="632493"/>
                  </a:lnTo>
                  <a:lnTo>
                    <a:pt x="1221724" y="632493"/>
                  </a:lnTo>
                  <a:lnTo>
                    <a:pt x="1233164" y="632493"/>
                  </a:lnTo>
                  <a:lnTo>
                    <a:pt x="1244603" y="632493"/>
                  </a:lnTo>
                  <a:lnTo>
                    <a:pt x="1256043" y="632493"/>
                  </a:lnTo>
                  <a:lnTo>
                    <a:pt x="1267482" y="632493"/>
                  </a:lnTo>
                  <a:lnTo>
                    <a:pt x="1278922" y="632493"/>
                  </a:lnTo>
                  <a:lnTo>
                    <a:pt x="1290361" y="632493"/>
                  </a:lnTo>
                  <a:lnTo>
                    <a:pt x="1301801" y="632493"/>
                  </a:lnTo>
                  <a:lnTo>
                    <a:pt x="1313240" y="632493"/>
                  </a:lnTo>
                  <a:lnTo>
                    <a:pt x="1324680" y="632493"/>
                  </a:lnTo>
                  <a:lnTo>
                    <a:pt x="1336120" y="632493"/>
                  </a:lnTo>
                  <a:lnTo>
                    <a:pt x="1347559" y="632493"/>
                  </a:lnTo>
                  <a:lnTo>
                    <a:pt x="1358999" y="632493"/>
                  </a:lnTo>
                  <a:lnTo>
                    <a:pt x="1370438" y="632493"/>
                  </a:lnTo>
                  <a:lnTo>
                    <a:pt x="1381878" y="632493"/>
                  </a:lnTo>
                  <a:lnTo>
                    <a:pt x="1393317" y="632493"/>
                  </a:lnTo>
                  <a:lnTo>
                    <a:pt x="1404757" y="632493"/>
                  </a:lnTo>
                  <a:lnTo>
                    <a:pt x="1416196" y="632493"/>
                  </a:lnTo>
                  <a:lnTo>
                    <a:pt x="1427636" y="632493"/>
                  </a:lnTo>
                  <a:lnTo>
                    <a:pt x="1439075" y="632493"/>
                  </a:lnTo>
                  <a:lnTo>
                    <a:pt x="1450515" y="632493"/>
                  </a:lnTo>
                  <a:lnTo>
                    <a:pt x="1461954" y="632493"/>
                  </a:lnTo>
                  <a:lnTo>
                    <a:pt x="1473394" y="632493"/>
                  </a:lnTo>
                  <a:lnTo>
                    <a:pt x="1484833" y="632493"/>
                  </a:lnTo>
                  <a:lnTo>
                    <a:pt x="1496273" y="632493"/>
                  </a:lnTo>
                  <a:lnTo>
                    <a:pt x="1507712" y="632493"/>
                  </a:lnTo>
                  <a:lnTo>
                    <a:pt x="1519152" y="632493"/>
                  </a:lnTo>
                  <a:lnTo>
                    <a:pt x="1530591" y="632493"/>
                  </a:lnTo>
                  <a:lnTo>
                    <a:pt x="1542031" y="632493"/>
                  </a:lnTo>
                  <a:lnTo>
                    <a:pt x="1553471" y="632493"/>
                  </a:lnTo>
                  <a:lnTo>
                    <a:pt x="1564910" y="632493"/>
                  </a:lnTo>
                  <a:lnTo>
                    <a:pt x="1576349" y="632493"/>
                  </a:lnTo>
                  <a:lnTo>
                    <a:pt x="1587789" y="632493"/>
                  </a:lnTo>
                  <a:lnTo>
                    <a:pt x="1599229" y="632493"/>
                  </a:lnTo>
                  <a:lnTo>
                    <a:pt x="1610668" y="632493"/>
                  </a:lnTo>
                  <a:lnTo>
                    <a:pt x="1622107" y="632493"/>
                  </a:lnTo>
                  <a:lnTo>
                    <a:pt x="1633547" y="632493"/>
                  </a:lnTo>
                  <a:lnTo>
                    <a:pt x="1644987" y="632493"/>
                  </a:lnTo>
                  <a:lnTo>
                    <a:pt x="1656426" y="632493"/>
                  </a:lnTo>
                  <a:lnTo>
                    <a:pt x="1667866" y="632493"/>
                  </a:lnTo>
                  <a:lnTo>
                    <a:pt x="1679305" y="632493"/>
                  </a:lnTo>
                  <a:lnTo>
                    <a:pt x="1690745" y="632493"/>
                  </a:lnTo>
                  <a:lnTo>
                    <a:pt x="1702184" y="632493"/>
                  </a:lnTo>
                  <a:lnTo>
                    <a:pt x="1713619" y="632493"/>
                  </a:lnTo>
                  <a:lnTo>
                    <a:pt x="1725063" y="632493"/>
                  </a:lnTo>
                  <a:lnTo>
                    <a:pt x="1736498" y="632493"/>
                  </a:lnTo>
                  <a:lnTo>
                    <a:pt x="1747938" y="632493"/>
                  </a:lnTo>
                  <a:lnTo>
                    <a:pt x="1759377" y="632493"/>
                  </a:lnTo>
                  <a:lnTo>
                    <a:pt x="1770817" y="632493"/>
                  </a:lnTo>
                  <a:lnTo>
                    <a:pt x="1782256" y="632493"/>
                  </a:lnTo>
                  <a:lnTo>
                    <a:pt x="1793696" y="632493"/>
                  </a:lnTo>
                  <a:lnTo>
                    <a:pt x="1805135" y="632493"/>
                  </a:lnTo>
                  <a:lnTo>
                    <a:pt x="1816575" y="632493"/>
                  </a:lnTo>
                  <a:lnTo>
                    <a:pt x="1828014" y="632493"/>
                  </a:lnTo>
                  <a:lnTo>
                    <a:pt x="1839454" y="632493"/>
                  </a:lnTo>
                  <a:lnTo>
                    <a:pt x="1850893" y="632493"/>
                  </a:lnTo>
                  <a:lnTo>
                    <a:pt x="1862333" y="632493"/>
                  </a:lnTo>
                  <a:lnTo>
                    <a:pt x="1873772" y="632493"/>
                  </a:lnTo>
                  <a:lnTo>
                    <a:pt x="1885212" y="632493"/>
                  </a:lnTo>
                  <a:lnTo>
                    <a:pt x="1896651" y="632493"/>
                  </a:lnTo>
                  <a:lnTo>
                    <a:pt x="1908091" y="632493"/>
                  </a:lnTo>
                  <a:lnTo>
                    <a:pt x="1919531" y="632493"/>
                  </a:lnTo>
                  <a:lnTo>
                    <a:pt x="1930970" y="632493"/>
                  </a:lnTo>
                  <a:lnTo>
                    <a:pt x="1942409" y="632493"/>
                  </a:lnTo>
                  <a:lnTo>
                    <a:pt x="1953849" y="632493"/>
                  </a:lnTo>
                  <a:lnTo>
                    <a:pt x="1965289" y="632493"/>
                  </a:lnTo>
                  <a:lnTo>
                    <a:pt x="1976728" y="632493"/>
                  </a:lnTo>
                  <a:lnTo>
                    <a:pt x="1988168" y="632493"/>
                  </a:lnTo>
                  <a:lnTo>
                    <a:pt x="1999607" y="632493"/>
                  </a:lnTo>
                  <a:lnTo>
                    <a:pt x="2011047" y="632493"/>
                  </a:lnTo>
                  <a:lnTo>
                    <a:pt x="2022486" y="632493"/>
                  </a:lnTo>
                  <a:lnTo>
                    <a:pt x="2033926" y="632493"/>
                  </a:lnTo>
                  <a:lnTo>
                    <a:pt x="2045365" y="632493"/>
                  </a:lnTo>
                  <a:lnTo>
                    <a:pt x="2056805" y="632493"/>
                  </a:lnTo>
                  <a:lnTo>
                    <a:pt x="2068244" y="632493"/>
                  </a:lnTo>
                  <a:lnTo>
                    <a:pt x="2079684" y="632493"/>
                  </a:lnTo>
                  <a:lnTo>
                    <a:pt x="2091123" y="632493"/>
                  </a:lnTo>
                  <a:lnTo>
                    <a:pt x="2102563" y="632493"/>
                  </a:lnTo>
                  <a:lnTo>
                    <a:pt x="2114002" y="632493"/>
                  </a:lnTo>
                  <a:lnTo>
                    <a:pt x="2125442" y="632493"/>
                  </a:lnTo>
                  <a:lnTo>
                    <a:pt x="2136882" y="632493"/>
                  </a:lnTo>
                  <a:lnTo>
                    <a:pt x="2148321" y="632493"/>
                  </a:lnTo>
                  <a:lnTo>
                    <a:pt x="2159760" y="632493"/>
                  </a:lnTo>
                  <a:lnTo>
                    <a:pt x="2171200" y="632493"/>
                  </a:lnTo>
                  <a:lnTo>
                    <a:pt x="2182640" y="632493"/>
                  </a:lnTo>
                  <a:lnTo>
                    <a:pt x="2194079" y="632493"/>
                  </a:lnTo>
                  <a:lnTo>
                    <a:pt x="2205519" y="632493"/>
                  </a:lnTo>
                  <a:lnTo>
                    <a:pt x="2216958" y="632493"/>
                  </a:lnTo>
                  <a:lnTo>
                    <a:pt x="2228393" y="632493"/>
                  </a:lnTo>
                  <a:lnTo>
                    <a:pt x="2239837" y="632493"/>
                  </a:lnTo>
                  <a:lnTo>
                    <a:pt x="2251272" y="632493"/>
                  </a:lnTo>
                  <a:lnTo>
                    <a:pt x="2262716" y="632493"/>
                  </a:lnTo>
                  <a:lnTo>
                    <a:pt x="2274151" y="632493"/>
                  </a:lnTo>
                  <a:lnTo>
                    <a:pt x="2285591" y="632493"/>
                  </a:lnTo>
                  <a:lnTo>
                    <a:pt x="2297030" y="632493"/>
                  </a:lnTo>
                  <a:lnTo>
                    <a:pt x="2308470" y="632493"/>
                  </a:lnTo>
                  <a:lnTo>
                    <a:pt x="2319909" y="632493"/>
                  </a:lnTo>
                  <a:lnTo>
                    <a:pt x="2331349" y="632493"/>
                  </a:lnTo>
                  <a:lnTo>
                    <a:pt x="2342788" y="632493"/>
                  </a:lnTo>
                  <a:lnTo>
                    <a:pt x="2354228" y="632493"/>
                  </a:lnTo>
                  <a:lnTo>
                    <a:pt x="2365667" y="632493"/>
                  </a:lnTo>
                  <a:lnTo>
                    <a:pt x="2377107" y="632493"/>
                  </a:lnTo>
                  <a:lnTo>
                    <a:pt x="2388546" y="632493"/>
                  </a:lnTo>
                  <a:lnTo>
                    <a:pt x="2399986" y="632493"/>
                  </a:lnTo>
                  <a:lnTo>
                    <a:pt x="2411425" y="632493"/>
                  </a:lnTo>
                  <a:lnTo>
                    <a:pt x="2422865" y="632493"/>
                  </a:lnTo>
                  <a:lnTo>
                    <a:pt x="2434304" y="632493"/>
                  </a:lnTo>
                  <a:lnTo>
                    <a:pt x="2445744" y="632493"/>
                  </a:lnTo>
                  <a:lnTo>
                    <a:pt x="2457184" y="632493"/>
                  </a:lnTo>
                  <a:lnTo>
                    <a:pt x="2468623" y="632493"/>
                  </a:lnTo>
                  <a:lnTo>
                    <a:pt x="2480062" y="632493"/>
                  </a:lnTo>
                  <a:lnTo>
                    <a:pt x="2491502" y="632493"/>
                  </a:lnTo>
                  <a:lnTo>
                    <a:pt x="2502942" y="632493"/>
                  </a:lnTo>
                  <a:lnTo>
                    <a:pt x="2514381" y="632493"/>
                  </a:lnTo>
                  <a:lnTo>
                    <a:pt x="2525821" y="632493"/>
                  </a:lnTo>
                  <a:lnTo>
                    <a:pt x="2537260" y="632493"/>
                  </a:lnTo>
                  <a:lnTo>
                    <a:pt x="2548700" y="632493"/>
                  </a:lnTo>
                  <a:lnTo>
                    <a:pt x="2560139" y="632493"/>
                  </a:lnTo>
                  <a:lnTo>
                    <a:pt x="2571579" y="632493"/>
                  </a:lnTo>
                  <a:lnTo>
                    <a:pt x="2583018" y="632493"/>
                  </a:lnTo>
                  <a:lnTo>
                    <a:pt x="2594458" y="632493"/>
                  </a:lnTo>
                  <a:lnTo>
                    <a:pt x="2605897" y="632493"/>
                  </a:lnTo>
                  <a:lnTo>
                    <a:pt x="2617337" y="632493"/>
                  </a:lnTo>
                  <a:lnTo>
                    <a:pt x="2628776" y="632493"/>
                  </a:lnTo>
                  <a:lnTo>
                    <a:pt x="2640216" y="632493"/>
                  </a:lnTo>
                  <a:lnTo>
                    <a:pt x="2651655" y="632493"/>
                  </a:lnTo>
                  <a:lnTo>
                    <a:pt x="2663095" y="632493"/>
                  </a:lnTo>
                  <a:lnTo>
                    <a:pt x="2674535" y="632493"/>
                  </a:lnTo>
                  <a:lnTo>
                    <a:pt x="2685974" y="632493"/>
                  </a:lnTo>
                  <a:lnTo>
                    <a:pt x="2697413" y="632493"/>
                  </a:lnTo>
                  <a:lnTo>
                    <a:pt x="2708853" y="632493"/>
                  </a:lnTo>
                  <a:lnTo>
                    <a:pt x="2720293" y="632493"/>
                  </a:lnTo>
                  <a:lnTo>
                    <a:pt x="2731727" y="632493"/>
                  </a:lnTo>
                  <a:lnTo>
                    <a:pt x="2743172" y="632493"/>
                  </a:lnTo>
                  <a:lnTo>
                    <a:pt x="2754611" y="632493"/>
                  </a:lnTo>
                  <a:lnTo>
                    <a:pt x="2766046" y="632493"/>
                  </a:lnTo>
                  <a:lnTo>
                    <a:pt x="2777490" y="632493"/>
                  </a:lnTo>
                  <a:lnTo>
                    <a:pt x="2788925" y="632493"/>
                  </a:lnTo>
                  <a:lnTo>
                    <a:pt x="2800364" y="632493"/>
                  </a:lnTo>
                  <a:lnTo>
                    <a:pt x="2811804" y="632493"/>
                  </a:lnTo>
                  <a:lnTo>
                    <a:pt x="2823243" y="632493"/>
                  </a:lnTo>
                  <a:lnTo>
                    <a:pt x="2834683" y="632493"/>
                  </a:lnTo>
                  <a:lnTo>
                    <a:pt x="2846123" y="632493"/>
                  </a:lnTo>
                  <a:lnTo>
                    <a:pt x="2857562" y="632493"/>
                  </a:lnTo>
                  <a:lnTo>
                    <a:pt x="2869001" y="632493"/>
                  </a:lnTo>
                  <a:lnTo>
                    <a:pt x="2880441" y="632493"/>
                  </a:lnTo>
                  <a:lnTo>
                    <a:pt x="2891881" y="632493"/>
                  </a:lnTo>
                  <a:lnTo>
                    <a:pt x="2903320" y="632493"/>
                  </a:lnTo>
                  <a:lnTo>
                    <a:pt x="2914760" y="632493"/>
                  </a:lnTo>
                  <a:lnTo>
                    <a:pt x="2926199" y="632493"/>
                  </a:lnTo>
                  <a:lnTo>
                    <a:pt x="2937639" y="632493"/>
                  </a:lnTo>
                  <a:lnTo>
                    <a:pt x="2949078" y="632493"/>
                  </a:lnTo>
                  <a:lnTo>
                    <a:pt x="2960518" y="632493"/>
                  </a:lnTo>
                  <a:lnTo>
                    <a:pt x="2971957" y="632493"/>
                  </a:lnTo>
                  <a:lnTo>
                    <a:pt x="2983397" y="632493"/>
                  </a:lnTo>
                  <a:lnTo>
                    <a:pt x="2994837" y="632493"/>
                  </a:lnTo>
                  <a:lnTo>
                    <a:pt x="3006276" y="632493"/>
                  </a:lnTo>
                  <a:lnTo>
                    <a:pt x="3017715" y="632493"/>
                  </a:lnTo>
                  <a:lnTo>
                    <a:pt x="3029155" y="632493"/>
                  </a:lnTo>
                  <a:lnTo>
                    <a:pt x="3040594" y="632493"/>
                  </a:lnTo>
                  <a:lnTo>
                    <a:pt x="3052034" y="632493"/>
                  </a:lnTo>
                  <a:lnTo>
                    <a:pt x="3063474" y="632493"/>
                  </a:lnTo>
                  <a:lnTo>
                    <a:pt x="3074913" y="632493"/>
                  </a:lnTo>
                  <a:lnTo>
                    <a:pt x="3086352" y="632493"/>
                  </a:lnTo>
                  <a:lnTo>
                    <a:pt x="3097792" y="632493"/>
                  </a:lnTo>
                  <a:lnTo>
                    <a:pt x="3109232" y="632493"/>
                  </a:lnTo>
                  <a:lnTo>
                    <a:pt x="3120671" y="632493"/>
                  </a:lnTo>
                  <a:lnTo>
                    <a:pt x="3132111" y="632493"/>
                  </a:lnTo>
                  <a:lnTo>
                    <a:pt x="3143550" y="632493"/>
                  </a:lnTo>
                  <a:lnTo>
                    <a:pt x="3154990" y="632493"/>
                  </a:lnTo>
                  <a:lnTo>
                    <a:pt x="3166429" y="632493"/>
                  </a:lnTo>
                  <a:lnTo>
                    <a:pt x="3177869" y="632493"/>
                  </a:lnTo>
                  <a:lnTo>
                    <a:pt x="3189308" y="632493"/>
                  </a:lnTo>
                  <a:lnTo>
                    <a:pt x="3200748" y="632493"/>
                  </a:lnTo>
                  <a:lnTo>
                    <a:pt x="3212187" y="632493"/>
                  </a:lnTo>
                  <a:lnTo>
                    <a:pt x="3223627" y="632493"/>
                  </a:lnTo>
                  <a:lnTo>
                    <a:pt x="3235066" y="632493"/>
                  </a:lnTo>
                  <a:lnTo>
                    <a:pt x="3246501" y="632493"/>
                  </a:lnTo>
                  <a:lnTo>
                    <a:pt x="3257945" y="632493"/>
                  </a:lnTo>
                  <a:lnTo>
                    <a:pt x="3269385" y="632493"/>
                  </a:lnTo>
                  <a:lnTo>
                    <a:pt x="3280825" y="632493"/>
                  </a:lnTo>
                  <a:lnTo>
                    <a:pt x="3292264" y="632493"/>
                  </a:lnTo>
                  <a:lnTo>
                    <a:pt x="3303699" y="632493"/>
                  </a:lnTo>
                  <a:lnTo>
                    <a:pt x="3315143" y="632493"/>
                  </a:lnTo>
                  <a:lnTo>
                    <a:pt x="3326578" y="632493"/>
                  </a:lnTo>
                  <a:lnTo>
                    <a:pt x="3338017" y="632493"/>
                  </a:lnTo>
                  <a:lnTo>
                    <a:pt x="3349457" y="632493"/>
                  </a:lnTo>
                  <a:lnTo>
                    <a:pt x="3360896" y="632493"/>
                  </a:lnTo>
                  <a:lnTo>
                    <a:pt x="3372336" y="632493"/>
                  </a:lnTo>
                  <a:lnTo>
                    <a:pt x="3383776" y="632493"/>
                  </a:lnTo>
                  <a:lnTo>
                    <a:pt x="3395215" y="632493"/>
                  </a:lnTo>
                  <a:lnTo>
                    <a:pt x="3406654" y="632493"/>
                  </a:lnTo>
                  <a:lnTo>
                    <a:pt x="3418094" y="632493"/>
                  </a:lnTo>
                  <a:lnTo>
                    <a:pt x="3429534" y="632493"/>
                  </a:lnTo>
                  <a:lnTo>
                    <a:pt x="3440973" y="632493"/>
                  </a:lnTo>
                  <a:lnTo>
                    <a:pt x="3452413" y="632493"/>
                  </a:lnTo>
                  <a:lnTo>
                    <a:pt x="3463852" y="632493"/>
                  </a:lnTo>
                  <a:lnTo>
                    <a:pt x="3475292" y="632493"/>
                  </a:lnTo>
                  <a:lnTo>
                    <a:pt x="3486731" y="632493"/>
                  </a:lnTo>
                  <a:lnTo>
                    <a:pt x="3498171" y="632493"/>
                  </a:lnTo>
                  <a:lnTo>
                    <a:pt x="3509610" y="632493"/>
                  </a:lnTo>
                  <a:lnTo>
                    <a:pt x="3521050" y="632493"/>
                  </a:lnTo>
                  <a:lnTo>
                    <a:pt x="3532489" y="632493"/>
                  </a:lnTo>
                  <a:lnTo>
                    <a:pt x="3543929" y="632493"/>
                  </a:lnTo>
                  <a:lnTo>
                    <a:pt x="3555368" y="632493"/>
                  </a:lnTo>
                  <a:lnTo>
                    <a:pt x="3566808" y="632493"/>
                  </a:lnTo>
                  <a:lnTo>
                    <a:pt x="3578247" y="632493"/>
                  </a:lnTo>
                  <a:lnTo>
                    <a:pt x="3589687" y="632493"/>
                  </a:lnTo>
                  <a:lnTo>
                    <a:pt x="3601127" y="632493"/>
                  </a:lnTo>
                  <a:lnTo>
                    <a:pt x="3612566" y="632493"/>
                  </a:lnTo>
                  <a:lnTo>
                    <a:pt x="3624005" y="632493"/>
                  </a:lnTo>
                  <a:lnTo>
                    <a:pt x="3635445" y="632493"/>
                  </a:lnTo>
                  <a:lnTo>
                    <a:pt x="3646885" y="632493"/>
                  </a:lnTo>
                  <a:lnTo>
                    <a:pt x="3658324" y="632493"/>
                  </a:lnTo>
                  <a:lnTo>
                    <a:pt x="3669764" y="632493"/>
                  </a:lnTo>
                  <a:lnTo>
                    <a:pt x="3681203" y="632493"/>
                  </a:lnTo>
                  <a:lnTo>
                    <a:pt x="3692643" y="632493"/>
                  </a:lnTo>
                  <a:lnTo>
                    <a:pt x="3704082" y="632493"/>
                  </a:lnTo>
                  <a:lnTo>
                    <a:pt x="3715522" y="632493"/>
                  </a:lnTo>
                  <a:lnTo>
                    <a:pt x="3726961" y="632493"/>
                  </a:lnTo>
                  <a:lnTo>
                    <a:pt x="3738401" y="632493"/>
                  </a:lnTo>
                  <a:lnTo>
                    <a:pt x="3749840" y="632493"/>
                  </a:lnTo>
                  <a:lnTo>
                    <a:pt x="3761280" y="632493"/>
                  </a:lnTo>
                  <a:lnTo>
                    <a:pt x="3772719" y="632493"/>
                  </a:lnTo>
                  <a:lnTo>
                    <a:pt x="3784154" y="632493"/>
                  </a:lnTo>
                  <a:lnTo>
                    <a:pt x="3795598" y="632493"/>
                  </a:lnTo>
                  <a:lnTo>
                    <a:pt x="3807033" y="632493"/>
                  </a:lnTo>
                  <a:lnTo>
                    <a:pt x="3818473" y="632493"/>
                  </a:lnTo>
                  <a:lnTo>
                    <a:pt x="3829917" y="632493"/>
                  </a:lnTo>
                  <a:lnTo>
                    <a:pt x="3841352" y="632493"/>
                  </a:lnTo>
                  <a:lnTo>
                    <a:pt x="3852791" y="632493"/>
                  </a:lnTo>
                  <a:lnTo>
                    <a:pt x="3864231" y="632493"/>
                  </a:lnTo>
                  <a:lnTo>
                    <a:pt x="3875670" y="632493"/>
                  </a:lnTo>
                  <a:lnTo>
                    <a:pt x="3887110" y="632493"/>
                  </a:lnTo>
                  <a:lnTo>
                    <a:pt x="3898549" y="632493"/>
                  </a:lnTo>
                  <a:lnTo>
                    <a:pt x="3909989" y="632493"/>
                  </a:lnTo>
                  <a:lnTo>
                    <a:pt x="3921447" y="632493"/>
                  </a:lnTo>
                  <a:lnTo>
                    <a:pt x="3932878" y="632493"/>
                  </a:lnTo>
                  <a:lnTo>
                    <a:pt x="3944307" y="632493"/>
                  </a:lnTo>
                  <a:lnTo>
                    <a:pt x="3955737" y="632493"/>
                  </a:lnTo>
                  <a:lnTo>
                    <a:pt x="3967167" y="632493"/>
                  </a:lnTo>
                  <a:lnTo>
                    <a:pt x="3978645" y="632493"/>
                  </a:lnTo>
                  <a:lnTo>
                    <a:pt x="3990075" y="632493"/>
                  </a:lnTo>
                  <a:lnTo>
                    <a:pt x="4001505" y="632493"/>
                  </a:lnTo>
                  <a:lnTo>
                    <a:pt x="4012935" y="632493"/>
                  </a:lnTo>
                  <a:lnTo>
                    <a:pt x="4024365" y="632493"/>
                  </a:lnTo>
                  <a:lnTo>
                    <a:pt x="4035843" y="632493"/>
                  </a:lnTo>
                  <a:lnTo>
                    <a:pt x="4047273" y="632493"/>
                  </a:lnTo>
                  <a:lnTo>
                    <a:pt x="4058702" y="632493"/>
                  </a:lnTo>
                  <a:lnTo>
                    <a:pt x="4070133" y="632493"/>
                  </a:lnTo>
                  <a:lnTo>
                    <a:pt x="4081563" y="632493"/>
                  </a:lnTo>
                  <a:lnTo>
                    <a:pt x="4093040" y="632493"/>
                  </a:lnTo>
                  <a:lnTo>
                    <a:pt x="4104471" y="632493"/>
                  </a:lnTo>
                  <a:lnTo>
                    <a:pt x="4115900" y="632493"/>
                  </a:lnTo>
                  <a:lnTo>
                    <a:pt x="4127330" y="632493"/>
                  </a:lnTo>
                  <a:lnTo>
                    <a:pt x="4138760" y="632493"/>
                  </a:lnTo>
                  <a:lnTo>
                    <a:pt x="4150238" y="632493"/>
                  </a:lnTo>
                  <a:lnTo>
                    <a:pt x="4161668" y="632493"/>
                  </a:lnTo>
                  <a:lnTo>
                    <a:pt x="4173098" y="632493"/>
                  </a:lnTo>
                  <a:lnTo>
                    <a:pt x="4184528" y="632493"/>
                  </a:lnTo>
                  <a:lnTo>
                    <a:pt x="4195958" y="632493"/>
                  </a:lnTo>
                  <a:lnTo>
                    <a:pt x="4207436" y="632493"/>
                  </a:lnTo>
                  <a:lnTo>
                    <a:pt x="4218865" y="632493"/>
                  </a:lnTo>
                  <a:lnTo>
                    <a:pt x="4230296" y="632493"/>
                  </a:lnTo>
                  <a:lnTo>
                    <a:pt x="4241726" y="632493"/>
                  </a:lnTo>
                  <a:lnTo>
                    <a:pt x="4253156" y="632493"/>
                  </a:lnTo>
                  <a:lnTo>
                    <a:pt x="4264634" y="632493"/>
                  </a:lnTo>
                  <a:lnTo>
                    <a:pt x="4276063" y="632493"/>
                  </a:lnTo>
                  <a:lnTo>
                    <a:pt x="4287493" y="632493"/>
                  </a:lnTo>
                  <a:lnTo>
                    <a:pt x="4298923" y="632493"/>
                  </a:lnTo>
                  <a:lnTo>
                    <a:pt x="4310353" y="632493"/>
                  </a:lnTo>
                  <a:lnTo>
                    <a:pt x="4321831" y="632493"/>
                  </a:lnTo>
                  <a:lnTo>
                    <a:pt x="4333261" y="632493"/>
                  </a:lnTo>
                  <a:lnTo>
                    <a:pt x="4344691" y="632493"/>
                  </a:lnTo>
                  <a:lnTo>
                    <a:pt x="4356121" y="632493"/>
                  </a:lnTo>
                  <a:lnTo>
                    <a:pt x="4367551" y="632493"/>
                  </a:lnTo>
                  <a:lnTo>
                    <a:pt x="4379028" y="632493"/>
                  </a:lnTo>
                  <a:lnTo>
                    <a:pt x="4390458" y="632493"/>
                  </a:lnTo>
                  <a:lnTo>
                    <a:pt x="4401889" y="632493"/>
                  </a:lnTo>
                  <a:lnTo>
                    <a:pt x="4413319" y="632493"/>
                  </a:lnTo>
                  <a:lnTo>
                    <a:pt x="4424749" y="632493"/>
                  </a:lnTo>
                  <a:lnTo>
                    <a:pt x="4436226" y="632493"/>
                  </a:lnTo>
                  <a:lnTo>
                    <a:pt x="4447656" y="632493"/>
                  </a:lnTo>
                  <a:lnTo>
                    <a:pt x="4459086" y="632493"/>
                  </a:lnTo>
                  <a:lnTo>
                    <a:pt x="4470516" y="632493"/>
                  </a:lnTo>
                  <a:lnTo>
                    <a:pt x="4481946" y="632493"/>
                  </a:lnTo>
                  <a:lnTo>
                    <a:pt x="4493424" y="632493"/>
                  </a:lnTo>
                  <a:lnTo>
                    <a:pt x="4504854" y="632493"/>
                  </a:lnTo>
                  <a:lnTo>
                    <a:pt x="4516284" y="632493"/>
                  </a:lnTo>
                  <a:lnTo>
                    <a:pt x="4527714" y="632493"/>
                  </a:lnTo>
                  <a:lnTo>
                    <a:pt x="4539144" y="632493"/>
                  </a:lnTo>
                  <a:lnTo>
                    <a:pt x="4550621" y="632493"/>
                  </a:lnTo>
                  <a:lnTo>
                    <a:pt x="4562051" y="632493"/>
                  </a:lnTo>
                  <a:lnTo>
                    <a:pt x="4573482" y="632493"/>
                  </a:lnTo>
                  <a:lnTo>
                    <a:pt x="4584912" y="632493"/>
                  </a:lnTo>
                  <a:lnTo>
                    <a:pt x="4596341" y="632493"/>
                  </a:lnTo>
                  <a:lnTo>
                    <a:pt x="4607771" y="632493"/>
                  </a:lnTo>
                  <a:lnTo>
                    <a:pt x="4619249" y="632493"/>
                  </a:lnTo>
                  <a:lnTo>
                    <a:pt x="4630679" y="632493"/>
                  </a:lnTo>
                  <a:lnTo>
                    <a:pt x="4642109" y="632493"/>
                  </a:lnTo>
                  <a:lnTo>
                    <a:pt x="4653539" y="632493"/>
                  </a:lnTo>
                  <a:lnTo>
                    <a:pt x="4664969" y="632493"/>
                  </a:lnTo>
                  <a:lnTo>
                    <a:pt x="4676447" y="632493"/>
                  </a:lnTo>
                  <a:lnTo>
                    <a:pt x="4687877" y="632493"/>
                  </a:lnTo>
                  <a:lnTo>
                    <a:pt x="4699306" y="632493"/>
                  </a:lnTo>
                  <a:lnTo>
                    <a:pt x="4710737" y="632493"/>
                  </a:lnTo>
                  <a:lnTo>
                    <a:pt x="4722167" y="632493"/>
                  </a:lnTo>
                  <a:lnTo>
                    <a:pt x="4733644" y="632493"/>
                  </a:lnTo>
                  <a:lnTo>
                    <a:pt x="4745075" y="632493"/>
                  </a:lnTo>
                  <a:lnTo>
                    <a:pt x="4756504" y="632493"/>
                  </a:lnTo>
                  <a:lnTo>
                    <a:pt x="4767934" y="632493"/>
                  </a:lnTo>
                  <a:lnTo>
                    <a:pt x="4779364" y="632493"/>
                  </a:lnTo>
                  <a:lnTo>
                    <a:pt x="4790842" y="632493"/>
                  </a:lnTo>
                  <a:lnTo>
                    <a:pt x="4802272" y="632493"/>
                  </a:lnTo>
                  <a:lnTo>
                    <a:pt x="4813702" y="632493"/>
                  </a:lnTo>
                  <a:lnTo>
                    <a:pt x="4825132" y="632493"/>
                  </a:lnTo>
                  <a:lnTo>
                    <a:pt x="4836562" y="632493"/>
                  </a:lnTo>
                  <a:lnTo>
                    <a:pt x="4848040" y="632493"/>
                  </a:lnTo>
                  <a:lnTo>
                    <a:pt x="4859469" y="632493"/>
                  </a:lnTo>
                  <a:lnTo>
                    <a:pt x="4870899" y="632493"/>
                  </a:lnTo>
                  <a:lnTo>
                    <a:pt x="4882330" y="632493"/>
                  </a:lnTo>
                  <a:lnTo>
                    <a:pt x="4893760" y="632493"/>
                  </a:lnTo>
                  <a:lnTo>
                    <a:pt x="4905237" y="632493"/>
                  </a:lnTo>
                  <a:lnTo>
                    <a:pt x="4916667" y="632493"/>
                  </a:lnTo>
                  <a:lnTo>
                    <a:pt x="4928097" y="632493"/>
                  </a:lnTo>
                  <a:lnTo>
                    <a:pt x="4939527" y="632493"/>
                  </a:lnTo>
                  <a:lnTo>
                    <a:pt x="4950957" y="632493"/>
                  </a:lnTo>
                  <a:lnTo>
                    <a:pt x="4962435" y="632493"/>
                  </a:lnTo>
                  <a:lnTo>
                    <a:pt x="4973865" y="632493"/>
                  </a:lnTo>
                  <a:lnTo>
                    <a:pt x="4985295" y="632493"/>
                  </a:lnTo>
                  <a:lnTo>
                    <a:pt x="4996725" y="632493"/>
                  </a:lnTo>
                  <a:lnTo>
                    <a:pt x="5008155" y="632493"/>
                  </a:lnTo>
                  <a:lnTo>
                    <a:pt x="5019632" y="632493"/>
                  </a:lnTo>
                  <a:lnTo>
                    <a:pt x="5031062" y="632493"/>
                  </a:lnTo>
                  <a:lnTo>
                    <a:pt x="5042492" y="632493"/>
                  </a:lnTo>
                  <a:lnTo>
                    <a:pt x="5053923" y="632493"/>
                  </a:lnTo>
                  <a:lnTo>
                    <a:pt x="5065353" y="632493"/>
                  </a:lnTo>
                  <a:lnTo>
                    <a:pt x="5076830" y="632493"/>
                  </a:lnTo>
                  <a:lnTo>
                    <a:pt x="5088260" y="632493"/>
                  </a:lnTo>
                  <a:lnTo>
                    <a:pt x="5099690" y="632493"/>
                  </a:lnTo>
                  <a:lnTo>
                    <a:pt x="5111120" y="632493"/>
                  </a:lnTo>
                  <a:lnTo>
                    <a:pt x="5122550" y="632493"/>
                  </a:lnTo>
                  <a:lnTo>
                    <a:pt x="5134028" y="632493"/>
                  </a:lnTo>
                  <a:lnTo>
                    <a:pt x="5145458" y="632493"/>
                  </a:lnTo>
                  <a:lnTo>
                    <a:pt x="5156888" y="632493"/>
                  </a:lnTo>
                  <a:lnTo>
                    <a:pt x="5168318" y="632493"/>
                  </a:lnTo>
                  <a:lnTo>
                    <a:pt x="5179747" y="632493"/>
                  </a:lnTo>
                  <a:lnTo>
                    <a:pt x="5191225" y="632493"/>
                  </a:lnTo>
                  <a:lnTo>
                    <a:pt x="5202655" y="632493"/>
                  </a:lnTo>
                  <a:lnTo>
                    <a:pt x="5214085" y="632493"/>
                  </a:lnTo>
                  <a:lnTo>
                    <a:pt x="5225515" y="632493"/>
                  </a:lnTo>
                  <a:lnTo>
                    <a:pt x="5236945" y="632493"/>
                  </a:lnTo>
                  <a:lnTo>
                    <a:pt x="5248423" y="632493"/>
                  </a:lnTo>
                  <a:lnTo>
                    <a:pt x="5259853" y="632493"/>
                  </a:lnTo>
                  <a:lnTo>
                    <a:pt x="5271283" y="632493"/>
                  </a:lnTo>
                  <a:lnTo>
                    <a:pt x="5282713" y="632493"/>
                  </a:lnTo>
                  <a:lnTo>
                    <a:pt x="5294143" y="632493"/>
                  </a:lnTo>
                  <a:lnTo>
                    <a:pt x="5305621" y="632493"/>
                  </a:lnTo>
                  <a:lnTo>
                    <a:pt x="5317051" y="632493"/>
                  </a:lnTo>
                  <a:lnTo>
                    <a:pt x="5328481" y="632493"/>
                  </a:lnTo>
                  <a:lnTo>
                    <a:pt x="5339910" y="632493"/>
                  </a:lnTo>
                  <a:lnTo>
                    <a:pt x="5351340" y="632493"/>
                  </a:lnTo>
                  <a:lnTo>
                    <a:pt x="5362818" y="632493"/>
                  </a:lnTo>
                  <a:lnTo>
                    <a:pt x="5374248" y="632493"/>
                  </a:lnTo>
                  <a:lnTo>
                    <a:pt x="5385678" y="632493"/>
                  </a:lnTo>
                  <a:lnTo>
                    <a:pt x="5397108" y="632493"/>
                  </a:lnTo>
                  <a:lnTo>
                    <a:pt x="5408538" y="632493"/>
                  </a:lnTo>
                  <a:lnTo>
                    <a:pt x="5420016" y="632493"/>
                  </a:lnTo>
                  <a:lnTo>
                    <a:pt x="5431446" y="632493"/>
                  </a:lnTo>
                  <a:lnTo>
                    <a:pt x="5442876" y="632493"/>
                  </a:lnTo>
                  <a:lnTo>
                    <a:pt x="5454306" y="632493"/>
                  </a:lnTo>
                  <a:lnTo>
                    <a:pt x="5465736" y="632493"/>
                  </a:lnTo>
                  <a:lnTo>
                    <a:pt x="5477214" y="632493"/>
                  </a:lnTo>
                  <a:lnTo>
                    <a:pt x="5488643" y="632493"/>
                  </a:lnTo>
                  <a:lnTo>
                    <a:pt x="5500073" y="632493"/>
                  </a:lnTo>
                  <a:lnTo>
                    <a:pt x="5511503" y="632493"/>
                  </a:lnTo>
                  <a:lnTo>
                    <a:pt x="5522933" y="632493"/>
                  </a:lnTo>
                  <a:lnTo>
                    <a:pt x="5534411" y="632493"/>
                  </a:lnTo>
                  <a:lnTo>
                    <a:pt x="5545841" y="632493"/>
                  </a:lnTo>
                  <a:lnTo>
                    <a:pt x="5557271" y="632493"/>
                  </a:lnTo>
                  <a:lnTo>
                    <a:pt x="5568701" y="632493"/>
                  </a:lnTo>
                  <a:lnTo>
                    <a:pt x="5580131" y="632493"/>
                  </a:lnTo>
                  <a:lnTo>
                    <a:pt x="5591609" y="632493"/>
                  </a:lnTo>
                  <a:lnTo>
                    <a:pt x="5603038" y="632493"/>
                  </a:lnTo>
                  <a:lnTo>
                    <a:pt x="5614469" y="632493"/>
                  </a:lnTo>
                  <a:lnTo>
                    <a:pt x="5625899" y="632493"/>
                  </a:lnTo>
                  <a:lnTo>
                    <a:pt x="5637329" y="632493"/>
                  </a:lnTo>
                  <a:lnTo>
                    <a:pt x="5648759" y="632493"/>
                  </a:lnTo>
                  <a:lnTo>
                    <a:pt x="5660236" y="632493"/>
                  </a:lnTo>
                  <a:lnTo>
                    <a:pt x="5671666" y="632493"/>
                  </a:lnTo>
                  <a:lnTo>
                    <a:pt x="5683096" y="632493"/>
                  </a:lnTo>
                  <a:lnTo>
                    <a:pt x="5694526" y="632493"/>
                  </a:lnTo>
                  <a:lnTo>
                    <a:pt x="5705956" y="632493"/>
                  </a:lnTo>
                  <a:lnTo>
                    <a:pt x="5717434" y="632493"/>
                  </a:lnTo>
                  <a:lnTo>
                    <a:pt x="5728864" y="632493"/>
                  </a:lnTo>
                  <a:lnTo>
                    <a:pt x="5740294" y="632493"/>
                  </a:lnTo>
                  <a:lnTo>
                    <a:pt x="5751724" y="632493"/>
                  </a:lnTo>
                  <a:lnTo>
                    <a:pt x="5763154" y="632493"/>
                  </a:lnTo>
                  <a:lnTo>
                    <a:pt x="5774631" y="632493"/>
                  </a:lnTo>
                  <a:lnTo>
                    <a:pt x="5786062" y="632493"/>
                  </a:lnTo>
                  <a:lnTo>
                    <a:pt x="5797492" y="632493"/>
                  </a:lnTo>
                  <a:lnTo>
                    <a:pt x="5808921" y="632493"/>
                  </a:lnTo>
                  <a:lnTo>
                    <a:pt x="5820351" y="632493"/>
                  </a:lnTo>
                  <a:lnTo>
                    <a:pt x="5831829" y="632493"/>
                  </a:lnTo>
                  <a:lnTo>
                    <a:pt x="5843259" y="632493"/>
                  </a:lnTo>
                  <a:lnTo>
                    <a:pt x="5854689" y="632493"/>
                  </a:lnTo>
                  <a:lnTo>
                    <a:pt x="5866119" y="632493"/>
                  </a:lnTo>
                  <a:lnTo>
                    <a:pt x="5877549" y="632493"/>
                  </a:lnTo>
                  <a:lnTo>
                    <a:pt x="5889027" y="632493"/>
                  </a:lnTo>
                  <a:lnTo>
                    <a:pt x="5900457" y="632493"/>
                  </a:lnTo>
                  <a:lnTo>
                    <a:pt x="5911887" y="632493"/>
                  </a:lnTo>
                  <a:lnTo>
                    <a:pt x="5923317" y="632493"/>
                  </a:lnTo>
                  <a:lnTo>
                    <a:pt x="5934747" y="632493"/>
                  </a:lnTo>
                  <a:lnTo>
                    <a:pt x="5946225" y="632493"/>
                  </a:lnTo>
                  <a:lnTo>
                    <a:pt x="5957655" y="632493"/>
                  </a:lnTo>
                  <a:lnTo>
                    <a:pt x="5969084" y="632493"/>
                  </a:lnTo>
                  <a:lnTo>
                    <a:pt x="5980514" y="632493"/>
                  </a:lnTo>
                  <a:lnTo>
                    <a:pt x="5991944" y="632493"/>
                  </a:lnTo>
                  <a:lnTo>
                    <a:pt x="6003422" y="632493"/>
                  </a:lnTo>
                  <a:lnTo>
                    <a:pt x="6014852" y="632493"/>
                  </a:lnTo>
                  <a:lnTo>
                    <a:pt x="6026282" y="632493"/>
                  </a:lnTo>
                  <a:lnTo>
                    <a:pt x="6037712" y="632493"/>
                  </a:lnTo>
                  <a:lnTo>
                    <a:pt x="6049142" y="632493"/>
                  </a:lnTo>
                  <a:lnTo>
                    <a:pt x="6060620" y="632493"/>
                  </a:lnTo>
                  <a:lnTo>
                    <a:pt x="6072049" y="632493"/>
                  </a:lnTo>
                  <a:lnTo>
                    <a:pt x="6083480" y="632493"/>
                  </a:lnTo>
                  <a:lnTo>
                    <a:pt x="6094910" y="632493"/>
                  </a:lnTo>
                  <a:lnTo>
                    <a:pt x="6106340" y="632493"/>
                  </a:lnTo>
                  <a:lnTo>
                    <a:pt x="6117818" y="632493"/>
                  </a:lnTo>
                  <a:lnTo>
                    <a:pt x="6129247" y="632493"/>
                  </a:lnTo>
                  <a:lnTo>
                    <a:pt x="6140677" y="632493"/>
                  </a:lnTo>
                  <a:lnTo>
                    <a:pt x="6152107" y="632493"/>
                  </a:lnTo>
                  <a:lnTo>
                    <a:pt x="6163537" y="632493"/>
                  </a:lnTo>
                  <a:lnTo>
                    <a:pt x="6175015" y="632493"/>
                  </a:lnTo>
                  <a:lnTo>
                    <a:pt x="6186445" y="632493"/>
                  </a:lnTo>
                  <a:lnTo>
                    <a:pt x="6197875" y="632493"/>
                  </a:lnTo>
                  <a:lnTo>
                    <a:pt x="6209305" y="632493"/>
                  </a:lnTo>
                  <a:lnTo>
                    <a:pt x="6220735" y="632493"/>
                  </a:lnTo>
                  <a:lnTo>
                    <a:pt x="6232212" y="632493"/>
                  </a:lnTo>
                  <a:lnTo>
                    <a:pt x="6243642" y="632493"/>
                  </a:lnTo>
                  <a:lnTo>
                    <a:pt x="6255073" y="632493"/>
                  </a:lnTo>
                  <a:lnTo>
                    <a:pt x="6266503" y="632493"/>
                  </a:lnTo>
                  <a:lnTo>
                    <a:pt x="6277933" y="632493"/>
                  </a:lnTo>
                  <a:lnTo>
                    <a:pt x="6289410" y="632493"/>
                  </a:lnTo>
                  <a:lnTo>
                    <a:pt x="6300840" y="632493"/>
                  </a:lnTo>
                  <a:lnTo>
                    <a:pt x="6312270" y="632493"/>
                  </a:lnTo>
                  <a:lnTo>
                    <a:pt x="6323700" y="632493"/>
                  </a:lnTo>
                  <a:lnTo>
                    <a:pt x="6335130" y="632493"/>
                  </a:lnTo>
                  <a:lnTo>
                    <a:pt x="6346608" y="632493"/>
                  </a:lnTo>
                  <a:lnTo>
                    <a:pt x="6358038" y="632493"/>
                  </a:lnTo>
                  <a:lnTo>
                    <a:pt x="6369468" y="632493"/>
                  </a:lnTo>
                  <a:lnTo>
                    <a:pt x="6380898" y="632493"/>
                  </a:lnTo>
                  <a:lnTo>
                    <a:pt x="6392328" y="632493"/>
                  </a:lnTo>
                  <a:lnTo>
                    <a:pt x="6403805" y="632493"/>
                  </a:lnTo>
                  <a:lnTo>
                    <a:pt x="6415235" y="632493"/>
                  </a:lnTo>
                  <a:lnTo>
                    <a:pt x="6426666" y="632493"/>
                  </a:lnTo>
                  <a:lnTo>
                    <a:pt x="6438096" y="632493"/>
                  </a:lnTo>
                  <a:lnTo>
                    <a:pt x="6449525" y="632493"/>
                  </a:lnTo>
                  <a:lnTo>
                    <a:pt x="6461003" y="632493"/>
                  </a:lnTo>
                  <a:lnTo>
                    <a:pt x="6472433" y="632493"/>
                  </a:lnTo>
                  <a:lnTo>
                    <a:pt x="6483863" y="632493"/>
                  </a:lnTo>
                  <a:lnTo>
                    <a:pt x="6495293" y="632493"/>
                  </a:lnTo>
                  <a:lnTo>
                    <a:pt x="6506723" y="632493"/>
                  </a:lnTo>
                  <a:lnTo>
                    <a:pt x="6518201" y="632493"/>
                  </a:lnTo>
                  <a:lnTo>
                    <a:pt x="6529631" y="632493"/>
                  </a:lnTo>
                  <a:lnTo>
                    <a:pt x="6541061" y="632493"/>
                  </a:lnTo>
                  <a:lnTo>
                    <a:pt x="6552490" y="632493"/>
                  </a:lnTo>
                  <a:lnTo>
                    <a:pt x="6563921" y="632493"/>
                  </a:lnTo>
                  <a:lnTo>
                    <a:pt x="6575398" y="632493"/>
                  </a:lnTo>
                  <a:lnTo>
                    <a:pt x="6586828" y="632493"/>
                  </a:lnTo>
                  <a:lnTo>
                    <a:pt x="6598259" y="632493"/>
                  </a:lnTo>
                  <a:lnTo>
                    <a:pt x="6609688" y="632493"/>
                  </a:lnTo>
                  <a:lnTo>
                    <a:pt x="6621118" y="632493"/>
                  </a:lnTo>
                  <a:lnTo>
                    <a:pt x="6632596" y="632493"/>
                  </a:lnTo>
                  <a:lnTo>
                    <a:pt x="6644026" y="632493"/>
                  </a:lnTo>
                  <a:lnTo>
                    <a:pt x="6655456" y="632493"/>
                  </a:lnTo>
                  <a:lnTo>
                    <a:pt x="6666886" y="632493"/>
                  </a:lnTo>
                  <a:lnTo>
                    <a:pt x="6678316" y="632493"/>
                  </a:lnTo>
                  <a:lnTo>
                    <a:pt x="6689794" y="632493"/>
                  </a:lnTo>
                  <a:lnTo>
                    <a:pt x="6701224" y="632493"/>
                  </a:lnTo>
                  <a:lnTo>
                    <a:pt x="6712653" y="632493"/>
                  </a:lnTo>
                  <a:lnTo>
                    <a:pt x="6724083" y="632493"/>
                  </a:lnTo>
                  <a:lnTo>
                    <a:pt x="6735514" y="632493"/>
                  </a:lnTo>
                  <a:lnTo>
                    <a:pt x="6746944" y="632493"/>
                  </a:lnTo>
                  <a:lnTo>
                    <a:pt x="6758421" y="632493"/>
                  </a:lnTo>
                  <a:lnTo>
                    <a:pt x="6769851" y="632493"/>
                  </a:lnTo>
                  <a:lnTo>
                    <a:pt x="6781281" y="632493"/>
                  </a:lnTo>
                  <a:lnTo>
                    <a:pt x="6792711" y="632493"/>
                  </a:lnTo>
                  <a:lnTo>
                    <a:pt x="6804141" y="632493"/>
                  </a:lnTo>
                  <a:lnTo>
                    <a:pt x="6815619" y="632493"/>
                  </a:lnTo>
                  <a:lnTo>
                    <a:pt x="6827049" y="632493"/>
                  </a:lnTo>
                  <a:lnTo>
                    <a:pt x="6838479" y="632493"/>
                  </a:lnTo>
                  <a:lnTo>
                    <a:pt x="6849909" y="632493"/>
                  </a:lnTo>
                  <a:lnTo>
                    <a:pt x="6861339" y="632493"/>
                  </a:lnTo>
                  <a:lnTo>
                    <a:pt x="6872816" y="632493"/>
                  </a:lnTo>
                  <a:lnTo>
                    <a:pt x="6884246" y="632493"/>
                  </a:lnTo>
                  <a:lnTo>
                    <a:pt x="6895676" y="632493"/>
                  </a:lnTo>
                  <a:lnTo>
                    <a:pt x="6907107" y="632493"/>
                  </a:lnTo>
                  <a:lnTo>
                    <a:pt x="6918537" y="632493"/>
                  </a:lnTo>
                  <a:lnTo>
                    <a:pt x="6930014" y="632493"/>
                  </a:lnTo>
                  <a:lnTo>
                    <a:pt x="6941444" y="632493"/>
                  </a:lnTo>
                  <a:lnTo>
                    <a:pt x="6952874" y="632493"/>
                  </a:lnTo>
                  <a:lnTo>
                    <a:pt x="6964304" y="632493"/>
                  </a:lnTo>
                  <a:lnTo>
                    <a:pt x="6975734" y="632493"/>
                  </a:lnTo>
                  <a:lnTo>
                    <a:pt x="6987212" y="632493"/>
                  </a:lnTo>
                  <a:lnTo>
                    <a:pt x="6998642" y="632493"/>
                  </a:lnTo>
                  <a:lnTo>
                    <a:pt x="7010072" y="632493"/>
                  </a:lnTo>
                  <a:lnTo>
                    <a:pt x="7021502" y="632493"/>
                  </a:lnTo>
                  <a:lnTo>
                    <a:pt x="7032931" y="632493"/>
                  </a:lnTo>
                  <a:lnTo>
                    <a:pt x="7044409" y="632493"/>
                  </a:lnTo>
                  <a:lnTo>
                    <a:pt x="7055839" y="632493"/>
                  </a:lnTo>
                  <a:lnTo>
                    <a:pt x="7067269" y="632493"/>
                  </a:lnTo>
                  <a:lnTo>
                    <a:pt x="7078700" y="632493"/>
                  </a:lnTo>
                  <a:lnTo>
                    <a:pt x="7090129" y="632493"/>
                  </a:lnTo>
                  <a:lnTo>
                    <a:pt x="7101607" y="632493"/>
                  </a:lnTo>
                  <a:lnTo>
                    <a:pt x="7113037" y="632493"/>
                  </a:lnTo>
                  <a:lnTo>
                    <a:pt x="7124467" y="632493"/>
                  </a:lnTo>
                  <a:lnTo>
                    <a:pt x="7135897" y="632493"/>
                  </a:lnTo>
                  <a:lnTo>
                    <a:pt x="7147327" y="632493"/>
                  </a:lnTo>
                  <a:lnTo>
                    <a:pt x="7158805" y="632493"/>
                  </a:lnTo>
                  <a:lnTo>
                    <a:pt x="7170235" y="632493"/>
                  </a:lnTo>
                  <a:lnTo>
                    <a:pt x="7181665" y="632493"/>
                  </a:lnTo>
                  <a:lnTo>
                    <a:pt x="7193094" y="632493"/>
                  </a:lnTo>
                  <a:lnTo>
                    <a:pt x="7204524" y="632493"/>
                  </a:lnTo>
                  <a:lnTo>
                    <a:pt x="7216002" y="632493"/>
                  </a:lnTo>
                  <a:lnTo>
                    <a:pt x="7227432" y="632493"/>
                  </a:lnTo>
                  <a:lnTo>
                    <a:pt x="7238862" y="632493"/>
                  </a:lnTo>
                  <a:lnTo>
                    <a:pt x="7250292" y="632493"/>
                  </a:lnTo>
                  <a:lnTo>
                    <a:pt x="7261722" y="632493"/>
                  </a:lnTo>
                  <a:lnTo>
                    <a:pt x="7273200" y="632493"/>
                  </a:lnTo>
                  <a:lnTo>
                    <a:pt x="7284630" y="632493"/>
                  </a:lnTo>
                  <a:lnTo>
                    <a:pt x="7296060" y="632493"/>
                  </a:lnTo>
                  <a:lnTo>
                    <a:pt x="7307490" y="632493"/>
                  </a:lnTo>
                  <a:lnTo>
                    <a:pt x="7318920" y="632493"/>
                  </a:lnTo>
                  <a:lnTo>
                    <a:pt x="7330398" y="632493"/>
                  </a:lnTo>
                  <a:lnTo>
                    <a:pt x="7341828" y="632493"/>
                  </a:lnTo>
                  <a:lnTo>
                    <a:pt x="7353257" y="632493"/>
                  </a:lnTo>
                  <a:lnTo>
                    <a:pt x="7364687" y="632493"/>
                  </a:lnTo>
                  <a:lnTo>
                    <a:pt x="7376117" y="632493"/>
                  </a:lnTo>
                  <a:lnTo>
                    <a:pt x="7387595" y="632493"/>
                  </a:lnTo>
                  <a:lnTo>
                    <a:pt x="7399025" y="632493"/>
                  </a:lnTo>
                  <a:lnTo>
                    <a:pt x="7410455" y="632493"/>
                  </a:lnTo>
                  <a:lnTo>
                    <a:pt x="7421885" y="632493"/>
                  </a:lnTo>
                  <a:lnTo>
                    <a:pt x="7433315" y="632493"/>
                  </a:lnTo>
                  <a:lnTo>
                    <a:pt x="7444793" y="632493"/>
                  </a:lnTo>
                  <a:lnTo>
                    <a:pt x="7456222" y="632493"/>
                  </a:lnTo>
                  <a:lnTo>
                    <a:pt x="7467653" y="632493"/>
                  </a:lnTo>
                  <a:lnTo>
                    <a:pt x="7479083" y="632493"/>
                  </a:lnTo>
                  <a:lnTo>
                    <a:pt x="7490513" y="632493"/>
                  </a:lnTo>
                  <a:lnTo>
                    <a:pt x="7501990" y="632493"/>
                  </a:lnTo>
                  <a:lnTo>
                    <a:pt x="7513420" y="632493"/>
                  </a:lnTo>
                  <a:lnTo>
                    <a:pt x="7524850" y="632493"/>
                  </a:lnTo>
                  <a:lnTo>
                    <a:pt x="7536280" y="632493"/>
                  </a:lnTo>
                  <a:lnTo>
                    <a:pt x="7547710" y="632493"/>
                  </a:lnTo>
                  <a:lnTo>
                    <a:pt x="7559188" y="632493"/>
                  </a:lnTo>
                  <a:lnTo>
                    <a:pt x="7570618" y="632493"/>
                  </a:lnTo>
                  <a:lnTo>
                    <a:pt x="7582048" y="632493"/>
                  </a:lnTo>
                  <a:lnTo>
                    <a:pt x="7593478" y="632493"/>
                  </a:lnTo>
                  <a:lnTo>
                    <a:pt x="7604908" y="632493"/>
                  </a:lnTo>
                  <a:lnTo>
                    <a:pt x="7616385" y="632493"/>
                  </a:lnTo>
                  <a:lnTo>
                    <a:pt x="7627815" y="632493"/>
                  </a:lnTo>
                  <a:lnTo>
                    <a:pt x="7639246" y="632493"/>
                  </a:lnTo>
                  <a:lnTo>
                    <a:pt x="7650676" y="632493"/>
                  </a:lnTo>
                  <a:lnTo>
                    <a:pt x="7662106" y="632493"/>
                  </a:lnTo>
                  <a:lnTo>
                    <a:pt x="7673583" y="632493"/>
                  </a:lnTo>
                  <a:lnTo>
                    <a:pt x="7685013" y="632493"/>
                  </a:lnTo>
                  <a:lnTo>
                    <a:pt x="7696443" y="632493"/>
                  </a:lnTo>
                  <a:lnTo>
                    <a:pt x="7707873" y="632493"/>
                  </a:lnTo>
                  <a:lnTo>
                    <a:pt x="7719303" y="632493"/>
                  </a:lnTo>
                  <a:lnTo>
                    <a:pt x="7730733" y="632493"/>
                  </a:lnTo>
                  <a:lnTo>
                    <a:pt x="7742211" y="632493"/>
                  </a:lnTo>
                  <a:lnTo>
                    <a:pt x="7753641" y="632493"/>
                  </a:lnTo>
                  <a:lnTo>
                    <a:pt x="7765071" y="632493"/>
                  </a:lnTo>
                  <a:lnTo>
                    <a:pt x="7776501" y="632493"/>
                  </a:lnTo>
                  <a:lnTo>
                    <a:pt x="7787931" y="632493"/>
                  </a:lnTo>
                  <a:lnTo>
                    <a:pt x="7799408" y="632493"/>
                  </a:lnTo>
                  <a:lnTo>
                    <a:pt x="7810839" y="632493"/>
                  </a:lnTo>
                  <a:lnTo>
                    <a:pt x="7822268" y="632493"/>
                  </a:lnTo>
                  <a:lnTo>
                    <a:pt x="7833698" y="632493"/>
                  </a:lnTo>
                  <a:lnTo>
                    <a:pt x="7845128" y="632493"/>
                  </a:lnTo>
                  <a:lnTo>
                    <a:pt x="7856606" y="632493"/>
                  </a:lnTo>
                  <a:lnTo>
                    <a:pt x="7868036" y="632493"/>
                  </a:lnTo>
                  <a:lnTo>
                    <a:pt x="7879466" y="632493"/>
                  </a:lnTo>
                  <a:lnTo>
                    <a:pt x="7890896" y="632493"/>
                  </a:lnTo>
                  <a:lnTo>
                    <a:pt x="7902326" y="632493"/>
                  </a:lnTo>
                  <a:lnTo>
                    <a:pt x="7913804" y="632493"/>
                  </a:lnTo>
                  <a:lnTo>
                    <a:pt x="7925234" y="632493"/>
                  </a:lnTo>
                  <a:lnTo>
                    <a:pt x="7936663" y="632493"/>
                  </a:lnTo>
                  <a:lnTo>
                    <a:pt x="7948094" y="632493"/>
                  </a:lnTo>
                  <a:lnTo>
                    <a:pt x="7959524" y="632493"/>
                  </a:lnTo>
                  <a:lnTo>
                    <a:pt x="7971001" y="632493"/>
                  </a:lnTo>
                  <a:lnTo>
                    <a:pt x="7982431" y="632493"/>
                  </a:lnTo>
                  <a:lnTo>
                    <a:pt x="7993861" y="632493"/>
                  </a:lnTo>
                  <a:lnTo>
                    <a:pt x="8005291" y="632493"/>
                  </a:lnTo>
                  <a:lnTo>
                    <a:pt x="8016721" y="632493"/>
                  </a:lnTo>
                  <a:lnTo>
                    <a:pt x="8028199" y="632493"/>
                  </a:lnTo>
                  <a:lnTo>
                    <a:pt x="8039629" y="632493"/>
                  </a:lnTo>
                  <a:lnTo>
                    <a:pt x="8051059" y="632493"/>
                  </a:lnTo>
                  <a:lnTo>
                    <a:pt x="8062489" y="632493"/>
                  </a:lnTo>
                  <a:lnTo>
                    <a:pt x="8073919" y="632493"/>
                  </a:lnTo>
                  <a:lnTo>
                    <a:pt x="8085396" y="632493"/>
                  </a:lnTo>
                  <a:lnTo>
                    <a:pt x="8096826" y="632493"/>
                  </a:lnTo>
                  <a:lnTo>
                    <a:pt x="8108256" y="632493"/>
                  </a:lnTo>
                  <a:lnTo>
                    <a:pt x="8119687" y="632493"/>
                  </a:lnTo>
                  <a:lnTo>
                    <a:pt x="8131117" y="632493"/>
                  </a:lnTo>
                  <a:lnTo>
                    <a:pt x="8142594" y="632493"/>
                  </a:lnTo>
                  <a:lnTo>
                    <a:pt x="8154024" y="632493"/>
                  </a:lnTo>
                  <a:lnTo>
                    <a:pt x="8165454" y="632493"/>
                  </a:lnTo>
                  <a:lnTo>
                    <a:pt x="8176884" y="632493"/>
                  </a:lnTo>
                  <a:lnTo>
                    <a:pt x="8188314" y="632493"/>
                  </a:lnTo>
                  <a:lnTo>
                    <a:pt x="8199792" y="632493"/>
                  </a:lnTo>
                  <a:lnTo>
                    <a:pt x="8211222" y="632493"/>
                  </a:lnTo>
                  <a:lnTo>
                    <a:pt x="8222652" y="632493"/>
                  </a:lnTo>
                  <a:lnTo>
                    <a:pt x="8234082" y="632493"/>
                  </a:lnTo>
                  <a:lnTo>
                    <a:pt x="8245512" y="632493"/>
                  </a:lnTo>
                  <a:lnTo>
                    <a:pt x="8256989" y="632493"/>
                  </a:lnTo>
                  <a:lnTo>
                    <a:pt x="8268419" y="632493"/>
                  </a:lnTo>
                  <a:lnTo>
                    <a:pt x="8279850" y="632493"/>
                  </a:lnTo>
                  <a:lnTo>
                    <a:pt x="8291280" y="632493"/>
                  </a:lnTo>
                  <a:lnTo>
                    <a:pt x="8302709" y="632493"/>
                  </a:lnTo>
                  <a:lnTo>
                    <a:pt x="8314187" y="632493"/>
                  </a:lnTo>
                  <a:lnTo>
                    <a:pt x="8325617" y="632493"/>
                  </a:lnTo>
                  <a:lnTo>
                    <a:pt x="8337047" y="632493"/>
                  </a:lnTo>
                  <a:lnTo>
                    <a:pt x="8348477" y="632493"/>
                  </a:lnTo>
                  <a:lnTo>
                    <a:pt x="8359907" y="632493"/>
                  </a:lnTo>
                  <a:lnTo>
                    <a:pt x="8371385" y="632493"/>
                  </a:lnTo>
                  <a:lnTo>
                    <a:pt x="8382815" y="632493"/>
                  </a:lnTo>
                  <a:lnTo>
                    <a:pt x="8394245" y="632493"/>
                  </a:lnTo>
                  <a:lnTo>
                    <a:pt x="8405674" y="632493"/>
                  </a:lnTo>
                  <a:lnTo>
                    <a:pt x="8417104" y="632493"/>
                  </a:lnTo>
                  <a:lnTo>
                    <a:pt x="8428582" y="632493"/>
                  </a:lnTo>
                  <a:lnTo>
                    <a:pt x="8440012" y="632493"/>
                  </a:lnTo>
                  <a:lnTo>
                    <a:pt x="8451442" y="632493"/>
                  </a:lnTo>
                  <a:lnTo>
                    <a:pt x="8462872" y="632493"/>
                  </a:lnTo>
                  <a:lnTo>
                    <a:pt x="8474302" y="632493"/>
                  </a:lnTo>
                  <a:lnTo>
                    <a:pt x="8485780" y="632493"/>
                  </a:lnTo>
                  <a:lnTo>
                    <a:pt x="8497210" y="632493"/>
                  </a:lnTo>
                  <a:lnTo>
                    <a:pt x="8508640" y="632493"/>
                  </a:lnTo>
                  <a:lnTo>
                    <a:pt x="8520069" y="632493"/>
                  </a:lnTo>
                  <a:lnTo>
                    <a:pt x="8531500" y="632493"/>
                  </a:lnTo>
                  <a:lnTo>
                    <a:pt x="8542977" y="632493"/>
                  </a:lnTo>
                  <a:lnTo>
                    <a:pt x="8554407" y="632493"/>
                  </a:lnTo>
                  <a:lnTo>
                    <a:pt x="8565837" y="632493"/>
                  </a:lnTo>
                  <a:lnTo>
                    <a:pt x="8577267" y="632493"/>
                  </a:lnTo>
                  <a:lnTo>
                    <a:pt x="8588697" y="632493"/>
                  </a:lnTo>
                  <a:lnTo>
                    <a:pt x="8600175" y="632493"/>
                  </a:lnTo>
                  <a:lnTo>
                    <a:pt x="8611605" y="632493"/>
                  </a:lnTo>
                  <a:lnTo>
                    <a:pt x="8623035" y="632493"/>
                  </a:lnTo>
                  <a:lnTo>
                    <a:pt x="8634465" y="632493"/>
                  </a:lnTo>
                  <a:lnTo>
                    <a:pt x="8645895" y="632493"/>
                  </a:lnTo>
                  <a:lnTo>
                    <a:pt x="8657373" y="632493"/>
                  </a:lnTo>
                  <a:lnTo>
                    <a:pt x="8668802" y="632493"/>
                  </a:lnTo>
                  <a:lnTo>
                    <a:pt x="8680232" y="632493"/>
                  </a:lnTo>
                  <a:lnTo>
                    <a:pt x="8691662" y="632493"/>
                  </a:lnTo>
                  <a:lnTo>
                    <a:pt x="8703093" y="632493"/>
                  </a:lnTo>
                  <a:lnTo>
                    <a:pt x="8714570" y="632493"/>
                  </a:lnTo>
                  <a:lnTo>
                    <a:pt x="8726000" y="632493"/>
                  </a:lnTo>
                  <a:lnTo>
                    <a:pt x="8737430" y="632493"/>
                  </a:lnTo>
                  <a:lnTo>
                    <a:pt x="8748860" y="632493"/>
                  </a:lnTo>
                  <a:lnTo>
                    <a:pt x="8760290" y="632493"/>
                  </a:lnTo>
                  <a:lnTo>
                    <a:pt x="8771768" y="632493"/>
                  </a:lnTo>
                  <a:lnTo>
                    <a:pt x="8783198" y="632493"/>
                  </a:lnTo>
                  <a:lnTo>
                    <a:pt x="8794628" y="632493"/>
                  </a:lnTo>
                  <a:lnTo>
                    <a:pt x="8806058" y="632493"/>
                  </a:lnTo>
                  <a:lnTo>
                    <a:pt x="8817488" y="632493"/>
                  </a:lnTo>
                  <a:lnTo>
                    <a:pt x="8828918" y="632493"/>
                  </a:lnTo>
                  <a:lnTo>
                    <a:pt x="8840395" y="632493"/>
                  </a:lnTo>
                  <a:lnTo>
                    <a:pt x="8851825" y="632493"/>
                  </a:lnTo>
                  <a:lnTo>
                    <a:pt x="8863256" y="632493"/>
                  </a:lnTo>
                  <a:lnTo>
                    <a:pt x="8874686" y="632493"/>
                  </a:lnTo>
                  <a:lnTo>
                    <a:pt x="8886115" y="632493"/>
                  </a:lnTo>
                  <a:lnTo>
                    <a:pt x="8897593" y="632493"/>
                  </a:lnTo>
                  <a:lnTo>
                    <a:pt x="8909022" y="632493"/>
                  </a:lnTo>
                  <a:lnTo>
                    <a:pt x="8920453" y="632493"/>
                  </a:lnTo>
                  <a:lnTo>
                    <a:pt x="8931883" y="632493"/>
                  </a:lnTo>
                  <a:lnTo>
                    <a:pt x="8943313" y="632493"/>
                  </a:lnTo>
                  <a:lnTo>
                    <a:pt x="8954791" y="632493"/>
                  </a:lnTo>
                  <a:lnTo>
                    <a:pt x="8966220" y="632493"/>
                  </a:lnTo>
                  <a:lnTo>
                    <a:pt x="8977651" y="632493"/>
                  </a:lnTo>
                  <a:lnTo>
                    <a:pt x="8989080" y="632493"/>
                  </a:lnTo>
                  <a:lnTo>
                    <a:pt x="9000511" y="632493"/>
                  </a:lnTo>
                  <a:lnTo>
                    <a:pt x="9011988" y="632493"/>
                  </a:lnTo>
                  <a:lnTo>
                    <a:pt x="9023418" y="632493"/>
                  </a:lnTo>
                  <a:lnTo>
                    <a:pt x="9034849" y="632493"/>
                  </a:lnTo>
                  <a:lnTo>
                    <a:pt x="9046278" y="632493"/>
                  </a:lnTo>
                  <a:lnTo>
                    <a:pt x="9057709" y="632493"/>
                  </a:lnTo>
                  <a:lnTo>
                    <a:pt x="9069186" y="632493"/>
                  </a:lnTo>
                  <a:lnTo>
                    <a:pt x="9080615" y="632493"/>
                  </a:lnTo>
                  <a:lnTo>
                    <a:pt x="9092046" y="632493"/>
                  </a:lnTo>
                  <a:lnTo>
                    <a:pt x="9103476" y="632493"/>
                  </a:lnTo>
                  <a:lnTo>
                    <a:pt x="9114906" y="632493"/>
                  </a:lnTo>
                  <a:lnTo>
                    <a:pt x="9126384" y="632493"/>
                  </a:lnTo>
                  <a:lnTo>
                    <a:pt x="9137813" y="632493"/>
                  </a:lnTo>
                  <a:lnTo>
                    <a:pt x="9149244" y="632493"/>
                  </a:lnTo>
                  <a:lnTo>
                    <a:pt x="9160673" y="632493"/>
                  </a:lnTo>
                  <a:lnTo>
                    <a:pt x="9172104" y="632493"/>
                  </a:lnTo>
                  <a:lnTo>
                    <a:pt x="9183581" y="632493"/>
                  </a:lnTo>
                  <a:lnTo>
                    <a:pt x="9195011" y="632493"/>
                  </a:lnTo>
                  <a:lnTo>
                    <a:pt x="9206442" y="632493"/>
                  </a:lnTo>
                  <a:lnTo>
                    <a:pt x="9217871" y="632493"/>
                  </a:lnTo>
                  <a:lnTo>
                    <a:pt x="9229301" y="632493"/>
                  </a:lnTo>
                  <a:lnTo>
                    <a:pt x="9240779" y="632493"/>
                  </a:lnTo>
                  <a:lnTo>
                    <a:pt x="9252209" y="632493"/>
                  </a:lnTo>
                  <a:lnTo>
                    <a:pt x="9263639" y="632493"/>
                  </a:lnTo>
                  <a:lnTo>
                    <a:pt x="9275069" y="632493"/>
                  </a:lnTo>
                  <a:lnTo>
                    <a:pt x="9286498" y="632493"/>
                  </a:lnTo>
                  <a:lnTo>
                    <a:pt x="9297977" y="632493"/>
                  </a:lnTo>
                  <a:lnTo>
                    <a:pt x="9309406" y="632493"/>
                  </a:lnTo>
                  <a:lnTo>
                    <a:pt x="9320837" y="632493"/>
                  </a:lnTo>
                  <a:lnTo>
                    <a:pt x="9332266" y="632493"/>
                  </a:lnTo>
                  <a:lnTo>
                    <a:pt x="9343696" y="632493"/>
                  </a:lnTo>
                  <a:lnTo>
                    <a:pt x="9355174" y="632493"/>
                  </a:lnTo>
                  <a:lnTo>
                    <a:pt x="9366604" y="632493"/>
                  </a:lnTo>
                  <a:lnTo>
                    <a:pt x="9378035" y="632493"/>
                  </a:lnTo>
                  <a:lnTo>
                    <a:pt x="9389464" y="632493"/>
                  </a:lnTo>
                  <a:lnTo>
                    <a:pt x="9400894" y="632493"/>
                  </a:lnTo>
                  <a:lnTo>
                    <a:pt x="9412372" y="632493"/>
                  </a:lnTo>
                  <a:lnTo>
                    <a:pt x="9423802" y="632493"/>
                  </a:lnTo>
                  <a:lnTo>
                    <a:pt x="9435232" y="632493"/>
                  </a:lnTo>
                  <a:lnTo>
                    <a:pt x="9446662" y="632493"/>
                  </a:lnTo>
                  <a:lnTo>
                    <a:pt x="9458091" y="632493"/>
                  </a:lnTo>
                  <a:lnTo>
                    <a:pt x="9469570" y="632493"/>
                  </a:lnTo>
                  <a:lnTo>
                    <a:pt x="9480999" y="632493"/>
                  </a:lnTo>
                  <a:lnTo>
                    <a:pt x="9492429" y="632493"/>
                  </a:lnTo>
                  <a:lnTo>
                    <a:pt x="9503859" y="632493"/>
                  </a:lnTo>
                  <a:lnTo>
                    <a:pt x="9515289" y="632493"/>
                  </a:lnTo>
                  <a:lnTo>
                    <a:pt x="9526767" y="632493"/>
                  </a:lnTo>
                  <a:lnTo>
                    <a:pt x="9538197" y="632493"/>
                  </a:lnTo>
                  <a:lnTo>
                    <a:pt x="9549626" y="632493"/>
                  </a:lnTo>
                  <a:lnTo>
                    <a:pt x="9561057" y="632493"/>
                  </a:lnTo>
                  <a:lnTo>
                    <a:pt x="9572487" y="632493"/>
                  </a:lnTo>
                  <a:lnTo>
                    <a:pt x="9583965" y="632493"/>
                  </a:lnTo>
                  <a:lnTo>
                    <a:pt x="9595395" y="632493"/>
                  </a:lnTo>
                  <a:lnTo>
                    <a:pt x="9606824" y="632493"/>
                  </a:lnTo>
                  <a:lnTo>
                    <a:pt x="9618255" y="632493"/>
                  </a:lnTo>
                  <a:lnTo>
                    <a:pt x="9629684" y="632493"/>
                  </a:lnTo>
                  <a:lnTo>
                    <a:pt x="9641163" y="632493"/>
                  </a:lnTo>
                  <a:lnTo>
                    <a:pt x="9652592" y="632493"/>
                  </a:lnTo>
                  <a:lnTo>
                    <a:pt x="9664022" y="632493"/>
                  </a:lnTo>
                  <a:lnTo>
                    <a:pt x="9675452" y="632493"/>
                  </a:lnTo>
                  <a:lnTo>
                    <a:pt x="9686882" y="632493"/>
                  </a:lnTo>
                  <a:lnTo>
                    <a:pt x="9698360" y="632493"/>
                  </a:lnTo>
                  <a:lnTo>
                    <a:pt x="9709790" y="632493"/>
                  </a:lnTo>
                  <a:lnTo>
                    <a:pt x="9721219" y="632493"/>
                  </a:lnTo>
                  <a:lnTo>
                    <a:pt x="9732650" y="632493"/>
                  </a:lnTo>
                  <a:lnTo>
                    <a:pt x="9744080" y="632493"/>
                  </a:lnTo>
                  <a:lnTo>
                    <a:pt x="9755557" y="632493"/>
                  </a:lnTo>
                  <a:lnTo>
                    <a:pt x="9766988" y="632493"/>
                  </a:lnTo>
                  <a:lnTo>
                    <a:pt x="9778417" y="632493"/>
                  </a:lnTo>
                  <a:lnTo>
                    <a:pt x="9789848" y="632493"/>
                  </a:lnTo>
                  <a:lnTo>
                    <a:pt x="9801277" y="632493"/>
                  </a:lnTo>
                  <a:lnTo>
                    <a:pt x="9812755" y="632493"/>
                  </a:lnTo>
                  <a:lnTo>
                    <a:pt x="9824185" y="632493"/>
                  </a:lnTo>
                  <a:lnTo>
                    <a:pt x="9835615" y="632493"/>
                  </a:lnTo>
                  <a:lnTo>
                    <a:pt x="9847045" y="632493"/>
                  </a:lnTo>
                  <a:lnTo>
                    <a:pt x="9858475" y="632493"/>
                  </a:lnTo>
                  <a:lnTo>
                    <a:pt x="9869952" y="632493"/>
                  </a:lnTo>
                  <a:lnTo>
                    <a:pt x="9881383" y="632493"/>
                  </a:lnTo>
                  <a:lnTo>
                    <a:pt x="9892812" y="632493"/>
                  </a:lnTo>
                  <a:lnTo>
                    <a:pt x="9904243" y="632493"/>
                  </a:lnTo>
                  <a:lnTo>
                    <a:pt x="9915673" y="632493"/>
                  </a:lnTo>
                  <a:lnTo>
                    <a:pt x="9927102" y="632493"/>
                  </a:lnTo>
                  <a:lnTo>
                    <a:pt x="9938581" y="632493"/>
                  </a:lnTo>
                  <a:lnTo>
                    <a:pt x="9950010" y="632493"/>
                  </a:lnTo>
                  <a:lnTo>
                    <a:pt x="9961441" y="632493"/>
                  </a:lnTo>
                  <a:lnTo>
                    <a:pt x="9972870" y="632493"/>
                  </a:lnTo>
                  <a:lnTo>
                    <a:pt x="9984300" y="632493"/>
                  </a:lnTo>
                  <a:lnTo>
                    <a:pt x="9995778" y="632493"/>
                  </a:lnTo>
                  <a:lnTo>
                    <a:pt x="10007208" y="632493"/>
                  </a:lnTo>
                  <a:lnTo>
                    <a:pt x="10018638" y="632493"/>
                  </a:lnTo>
                  <a:lnTo>
                    <a:pt x="10030068" y="632493"/>
                  </a:lnTo>
                  <a:lnTo>
                    <a:pt x="10041498" y="632493"/>
                  </a:lnTo>
                  <a:lnTo>
                    <a:pt x="10052976" y="632493"/>
                  </a:lnTo>
                  <a:lnTo>
                    <a:pt x="10064405" y="632493"/>
                  </a:lnTo>
                  <a:lnTo>
                    <a:pt x="10075835" y="632493"/>
                  </a:lnTo>
                  <a:lnTo>
                    <a:pt x="10087266" y="632493"/>
                  </a:lnTo>
                  <a:lnTo>
                    <a:pt x="10098695" y="632493"/>
                  </a:lnTo>
                  <a:lnTo>
                    <a:pt x="10110174" y="632493"/>
                  </a:lnTo>
                  <a:lnTo>
                    <a:pt x="10121603" y="632493"/>
                  </a:lnTo>
                  <a:lnTo>
                    <a:pt x="10133033" y="632493"/>
                  </a:lnTo>
                  <a:lnTo>
                    <a:pt x="10144463" y="632493"/>
                  </a:lnTo>
                  <a:lnTo>
                    <a:pt x="10155893" y="632493"/>
                  </a:lnTo>
                  <a:lnTo>
                    <a:pt x="10167371" y="632493"/>
                  </a:lnTo>
                  <a:lnTo>
                    <a:pt x="10178801" y="632493"/>
                  </a:lnTo>
                  <a:lnTo>
                    <a:pt x="10190230" y="632493"/>
                  </a:lnTo>
                  <a:lnTo>
                    <a:pt x="10201661" y="632493"/>
                  </a:lnTo>
                  <a:lnTo>
                    <a:pt x="10213091" y="632493"/>
                  </a:lnTo>
                  <a:lnTo>
                    <a:pt x="10224569" y="632493"/>
                  </a:lnTo>
                  <a:lnTo>
                    <a:pt x="10235998" y="632493"/>
                  </a:lnTo>
                  <a:lnTo>
                    <a:pt x="10247428" y="632493"/>
                  </a:lnTo>
                  <a:lnTo>
                    <a:pt x="10258859" y="632493"/>
                  </a:lnTo>
                  <a:lnTo>
                    <a:pt x="10270288" y="632493"/>
                  </a:lnTo>
                  <a:lnTo>
                    <a:pt x="10281767" y="632493"/>
                  </a:lnTo>
                  <a:lnTo>
                    <a:pt x="10293196" y="632493"/>
                  </a:lnTo>
                  <a:lnTo>
                    <a:pt x="10304626" y="632493"/>
                  </a:lnTo>
                  <a:lnTo>
                    <a:pt x="10316056" y="632493"/>
                  </a:lnTo>
                  <a:lnTo>
                    <a:pt x="10327486" y="632493"/>
                  </a:lnTo>
                  <a:lnTo>
                    <a:pt x="10338963" y="632493"/>
                  </a:lnTo>
                  <a:lnTo>
                    <a:pt x="10350394" y="632493"/>
                  </a:lnTo>
                  <a:lnTo>
                    <a:pt x="10361823" y="632493"/>
                  </a:lnTo>
                  <a:lnTo>
                    <a:pt x="10373254" y="632493"/>
                  </a:lnTo>
                  <a:lnTo>
                    <a:pt x="10384684" y="632493"/>
                  </a:lnTo>
                  <a:lnTo>
                    <a:pt x="10396161" y="632493"/>
                  </a:lnTo>
                  <a:lnTo>
                    <a:pt x="10407591" y="632493"/>
                  </a:lnTo>
                  <a:lnTo>
                    <a:pt x="10419021" y="632493"/>
                  </a:lnTo>
                  <a:lnTo>
                    <a:pt x="10430452" y="632493"/>
                  </a:lnTo>
                  <a:lnTo>
                    <a:pt x="10441881" y="632493"/>
                  </a:lnTo>
                  <a:lnTo>
                    <a:pt x="10453358" y="632493"/>
                  </a:lnTo>
                  <a:lnTo>
                    <a:pt x="10464789" y="632493"/>
                  </a:lnTo>
                  <a:lnTo>
                    <a:pt x="10476219" y="632493"/>
                  </a:lnTo>
                  <a:lnTo>
                    <a:pt x="10487649" y="632493"/>
                  </a:lnTo>
                  <a:lnTo>
                    <a:pt x="10499079" y="632493"/>
                  </a:lnTo>
                  <a:lnTo>
                    <a:pt x="10510556" y="632493"/>
                  </a:lnTo>
                  <a:lnTo>
                    <a:pt x="10521987" y="632493"/>
                  </a:lnTo>
                  <a:lnTo>
                    <a:pt x="10533416" y="632493"/>
                  </a:lnTo>
                  <a:lnTo>
                    <a:pt x="10544847" y="632493"/>
                  </a:lnTo>
                  <a:lnTo>
                    <a:pt x="10556277" y="632493"/>
                  </a:lnTo>
                  <a:lnTo>
                    <a:pt x="10567754" y="632493"/>
                  </a:lnTo>
                  <a:lnTo>
                    <a:pt x="10579184" y="632493"/>
                  </a:lnTo>
                  <a:lnTo>
                    <a:pt x="10590614" y="632493"/>
                  </a:lnTo>
                  <a:lnTo>
                    <a:pt x="10602045" y="632493"/>
                  </a:lnTo>
                  <a:lnTo>
                    <a:pt x="10613474" y="632493"/>
                  </a:lnTo>
                  <a:lnTo>
                    <a:pt x="10624951" y="632493"/>
                  </a:lnTo>
                  <a:lnTo>
                    <a:pt x="10636382" y="632493"/>
                  </a:lnTo>
                  <a:lnTo>
                    <a:pt x="10647812" y="632493"/>
                  </a:lnTo>
                  <a:lnTo>
                    <a:pt x="10659241" y="632493"/>
                  </a:lnTo>
                  <a:lnTo>
                    <a:pt x="10670672" y="632493"/>
                  </a:lnTo>
                  <a:lnTo>
                    <a:pt x="10682149" y="632493"/>
                  </a:lnTo>
                  <a:lnTo>
                    <a:pt x="10693580" y="632493"/>
                  </a:lnTo>
                  <a:lnTo>
                    <a:pt x="10705009" y="632493"/>
                  </a:lnTo>
                  <a:lnTo>
                    <a:pt x="10716439" y="632493"/>
                  </a:lnTo>
                  <a:lnTo>
                    <a:pt x="10727870" y="632493"/>
                  </a:lnTo>
                  <a:lnTo>
                    <a:pt x="10739347" y="632493"/>
                  </a:lnTo>
                  <a:lnTo>
                    <a:pt x="10750778" y="632493"/>
                  </a:lnTo>
                  <a:lnTo>
                    <a:pt x="10762207" y="632493"/>
                  </a:lnTo>
                  <a:lnTo>
                    <a:pt x="10773637" y="632493"/>
                  </a:lnTo>
                  <a:lnTo>
                    <a:pt x="10785067" y="632493"/>
                  </a:lnTo>
                  <a:lnTo>
                    <a:pt x="10796544" y="632493"/>
                  </a:lnTo>
                  <a:lnTo>
                    <a:pt x="10807975" y="632493"/>
                  </a:lnTo>
                  <a:lnTo>
                    <a:pt x="10819405" y="632493"/>
                  </a:lnTo>
                  <a:lnTo>
                    <a:pt x="10830834" y="632493"/>
                  </a:lnTo>
                  <a:lnTo>
                    <a:pt x="10842265" y="632493"/>
                  </a:lnTo>
                  <a:lnTo>
                    <a:pt x="10853742" y="632493"/>
                  </a:lnTo>
                  <a:lnTo>
                    <a:pt x="10865173" y="632493"/>
                  </a:lnTo>
                  <a:lnTo>
                    <a:pt x="10876602" y="632493"/>
                  </a:lnTo>
                  <a:lnTo>
                    <a:pt x="10888032" y="632493"/>
                  </a:lnTo>
                  <a:lnTo>
                    <a:pt x="10899463" y="632493"/>
                  </a:lnTo>
                  <a:lnTo>
                    <a:pt x="10910892" y="632493"/>
                  </a:lnTo>
                  <a:lnTo>
                    <a:pt x="10922369" y="632493"/>
                  </a:lnTo>
                  <a:lnTo>
                    <a:pt x="10933800" y="632493"/>
                  </a:lnTo>
                  <a:lnTo>
                    <a:pt x="10945230" y="632493"/>
                  </a:lnTo>
                  <a:lnTo>
                    <a:pt x="10956660" y="632493"/>
                  </a:lnTo>
                  <a:lnTo>
                    <a:pt x="10968090" y="632493"/>
                  </a:lnTo>
                  <a:lnTo>
                    <a:pt x="10979567" y="632493"/>
                  </a:lnTo>
                  <a:lnTo>
                    <a:pt x="10990998" y="632493"/>
                  </a:lnTo>
                  <a:lnTo>
                    <a:pt x="11002427" y="632493"/>
                  </a:lnTo>
                  <a:lnTo>
                    <a:pt x="11013858" y="632493"/>
                  </a:lnTo>
                  <a:lnTo>
                    <a:pt x="11025287" y="632493"/>
                  </a:lnTo>
                  <a:lnTo>
                    <a:pt x="11036765" y="632493"/>
                  </a:lnTo>
                  <a:lnTo>
                    <a:pt x="11048195" y="632493"/>
                  </a:lnTo>
                  <a:lnTo>
                    <a:pt x="11059625" y="632493"/>
                  </a:lnTo>
                  <a:lnTo>
                    <a:pt x="11071056" y="632493"/>
                  </a:lnTo>
                  <a:lnTo>
                    <a:pt x="11082485" y="632493"/>
                  </a:lnTo>
                  <a:lnTo>
                    <a:pt x="11093962" y="632493"/>
                  </a:lnTo>
                  <a:lnTo>
                    <a:pt x="11105393" y="632493"/>
                  </a:lnTo>
                  <a:lnTo>
                    <a:pt x="11116823" y="632493"/>
                  </a:lnTo>
                  <a:lnTo>
                    <a:pt x="11128253" y="632493"/>
                  </a:lnTo>
                  <a:lnTo>
                    <a:pt x="11139683" y="632493"/>
                  </a:lnTo>
                  <a:lnTo>
                    <a:pt x="11151160" y="632493"/>
                  </a:lnTo>
                  <a:lnTo>
                    <a:pt x="11162591" y="632493"/>
                  </a:lnTo>
                  <a:lnTo>
                    <a:pt x="11174020" y="632493"/>
                  </a:lnTo>
                  <a:lnTo>
                    <a:pt x="11185451" y="632493"/>
                  </a:lnTo>
                  <a:lnTo>
                    <a:pt x="11196881" y="632493"/>
                  </a:lnTo>
                  <a:lnTo>
                    <a:pt x="11208358" y="632493"/>
                  </a:lnTo>
                  <a:lnTo>
                    <a:pt x="11218359" y="63249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CA64F4B3-18B6-6845-AF28-06DE4151CCEA}"/>
                </a:ext>
              </a:extLst>
            </p:cNvPr>
            <p:cNvSpPr/>
            <p:nvPr/>
          </p:nvSpPr>
          <p:spPr>
            <a:xfrm>
              <a:off x="851149" y="5722167"/>
              <a:ext cx="11218359" cy="378594"/>
            </a:xfrm>
            <a:custGeom>
              <a:avLst/>
              <a:gdLst>
                <a:gd name="connsiteX0" fmla="*/ 0 w 11218359"/>
                <a:gd name="connsiteY0" fmla="*/ 378595 h 378594"/>
                <a:gd name="connsiteX1" fmla="*/ 9149 w 11218359"/>
                <a:gd name="connsiteY1" fmla="*/ 378595 h 378594"/>
                <a:gd name="connsiteX2" fmla="*/ 20588 w 11218359"/>
                <a:gd name="connsiteY2" fmla="*/ 378595 h 378594"/>
                <a:gd name="connsiteX3" fmla="*/ 32028 w 11218359"/>
                <a:gd name="connsiteY3" fmla="*/ 378595 h 378594"/>
                <a:gd name="connsiteX4" fmla="*/ 43467 w 11218359"/>
                <a:gd name="connsiteY4" fmla="*/ 378595 h 378594"/>
                <a:gd name="connsiteX5" fmla="*/ 54907 w 11218359"/>
                <a:gd name="connsiteY5" fmla="*/ 378595 h 378594"/>
                <a:gd name="connsiteX6" fmla="*/ 66346 w 11218359"/>
                <a:gd name="connsiteY6" fmla="*/ 378595 h 378594"/>
                <a:gd name="connsiteX7" fmla="*/ 77786 w 11218359"/>
                <a:gd name="connsiteY7" fmla="*/ 378595 h 378594"/>
                <a:gd name="connsiteX8" fmla="*/ 89225 w 11218359"/>
                <a:gd name="connsiteY8" fmla="*/ 378595 h 378594"/>
                <a:gd name="connsiteX9" fmla="*/ 100665 w 11218359"/>
                <a:gd name="connsiteY9" fmla="*/ 378595 h 378594"/>
                <a:gd name="connsiteX10" fmla="*/ 112104 w 11218359"/>
                <a:gd name="connsiteY10" fmla="*/ 378595 h 378594"/>
                <a:gd name="connsiteX11" fmla="*/ 123544 w 11218359"/>
                <a:gd name="connsiteY11" fmla="*/ 378595 h 378594"/>
                <a:gd name="connsiteX12" fmla="*/ 134979 w 11218359"/>
                <a:gd name="connsiteY12" fmla="*/ 378595 h 378594"/>
                <a:gd name="connsiteX13" fmla="*/ 146423 w 11218359"/>
                <a:gd name="connsiteY13" fmla="*/ 378595 h 378594"/>
                <a:gd name="connsiteX14" fmla="*/ 157858 w 11218359"/>
                <a:gd name="connsiteY14" fmla="*/ 378595 h 378594"/>
                <a:gd name="connsiteX15" fmla="*/ 169297 w 11218359"/>
                <a:gd name="connsiteY15" fmla="*/ 378595 h 378594"/>
                <a:gd name="connsiteX16" fmla="*/ 180737 w 11218359"/>
                <a:gd name="connsiteY16" fmla="*/ 378595 h 378594"/>
                <a:gd name="connsiteX17" fmla="*/ 192176 w 11218359"/>
                <a:gd name="connsiteY17" fmla="*/ 378595 h 378594"/>
                <a:gd name="connsiteX18" fmla="*/ 203616 w 11218359"/>
                <a:gd name="connsiteY18" fmla="*/ 378595 h 378594"/>
                <a:gd name="connsiteX19" fmla="*/ 215055 w 11218359"/>
                <a:gd name="connsiteY19" fmla="*/ 378595 h 378594"/>
                <a:gd name="connsiteX20" fmla="*/ 226495 w 11218359"/>
                <a:gd name="connsiteY20" fmla="*/ 378595 h 378594"/>
                <a:gd name="connsiteX21" fmla="*/ 237935 w 11218359"/>
                <a:gd name="connsiteY21" fmla="*/ 378595 h 378594"/>
                <a:gd name="connsiteX22" fmla="*/ 249374 w 11218359"/>
                <a:gd name="connsiteY22" fmla="*/ 378595 h 378594"/>
                <a:gd name="connsiteX23" fmla="*/ 260814 w 11218359"/>
                <a:gd name="connsiteY23" fmla="*/ 378595 h 378594"/>
                <a:gd name="connsiteX24" fmla="*/ 272253 w 11218359"/>
                <a:gd name="connsiteY24" fmla="*/ 378595 h 378594"/>
                <a:gd name="connsiteX25" fmla="*/ 283693 w 11218359"/>
                <a:gd name="connsiteY25" fmla="*/ 378595 h 378594"/>
                <a:gd name="connsiteX26" fmla="*/ 295132 w 11218359"/>
                <a:gd name="connsiteY26" fmla="*/ 378595 h 378594"/>
                <a:gd name="connsiteX27" fmla="*/ 306572 w 11218359"/>
                <a:gd name="connsiteY27" fmla="*/ 378595 h 378594"/>
                <a:gd name="connsiteX28" fmla="*/ 318011 w 11218359"/>
                <a:gd name="connsiteY28" fmla="*/ 378595 h 378594"/>
                <a:gd name="connsiteX29" fmla="*/ 329451 w 11218359"/>
                <a:gd name="connsiteY29" fmla="*/ 378595 h 378594"/>
                <a:gd name="connsiteX30" fmla="*/ 340890 w 11218359"/>
                <a:gd name="connsiteY30" fmla="*/ 378595 h 378594"/>
                <a:gd name="connsiteX31" fmla="*/ 352330 w 11218359"/>
                <a:gd name="connsiteY31" fmla="*/ 378595 h 378594"/>
                <a:gd name="connsiteX32" fmla="*/ 363769 w 11218359"/>
                <a:gd name="connsiteY32" fmla="*/ 378595 h 378594"/>
                <a:gd name="connsiteX33" fmla="*/ 375209 w 11218359"/>
                <a:gd name="connsiteY33" fmla="*/ 378595 h 378594"/>
                <a:gd name="connsiteX34" fmla="*/ 386648 w 11218359"/>
                <a:gd name="connsiteY34" fmla="*/ 378595 h 378594"/>
                <a:gd name="connsiteX35" fmla="*/ 398088 w 11218359"/>
                <a:gd name="connsiteY35" fmla="*/ 378595 h 378594"/>
                <a:gd name="connsiteX36" fmla="*/ 409527 w 11218359"/>
                <a:gd name="connsiteY36" fmla="*/ 378595 h 378594"/>
                <a:gd name="connsiteX37" fmla="*/ 420967 w 11218359"/>
                <a:gd name="connsiteY37" fmla="*/ 378595 h 378594"/>
                <a:gd name="connsiteX38" fmla="*/ 432406 w 11218359"/>
                <a:gd name="connsiteY38" fmla="*/ 378595 h 378594"/>
                <a:gd name="connsiteX39" fmla="*/ 443846 w 11218359"/>
                <a:gd name="connsiteY39" fmla="*/ 378595 h 378594"/>
                <a:gd name="connsiteX40" fmla="*/ 455285 w 11218359"/>
                <a:gd name="connsiteY40" fmla="*/ 378595 h 378594"/>
                <a:gd name="connsiteX41" fmla="*/ 466725 w 11218359"/>
                <a:gd name="connsiteY41" fmla="*/ 378595 h 378594"/>
                <a:gd name="connsiteX42" fmla="*/ 478165 w 11218359"/>
                <a:gd name="connsiteY42" fmla="*/ 378595 h 378594"/>
                <a:gd name="connsiteX43" fmla="*/ 489604 w 11218359"/>
                <a:gd name="connsiteY43" fmla="*/ 378595 h 378594"/>
                <a:gd name="connsiteX44" fmla="*/ 501044 w 11218359"/>
                <a:gd name="connsiteY44" fmla="*/ 378595 h 378594"/>
                <a:gd name="connsiteX45" fmla="*/ 512483 w 11218359"/>
                <a:gd name="connsiteY45" fmla="*/ 378595 h 378594"/>
                <a:gd name="connsiteX46" fmla="*/ 523923 w 11218359"/>
                <a:gd name="connsiteY46" fmla="*/ 378595 h 378594"/>
                <a:gd name="connsiteX47" fmla="*/ 535362 w 11218359"/>
                <a:gd name="connsiteY47" fmla="*/ 378595 h 378594"/>
                <a:gd name="connsiteX48" fmla="*/ 546802 w 11218359"/>
                <a:gd name="connsiteY48" fmla="*/ 378595 h 378594"/>
                <a:gd name="connsiteX49" fmla="*/ 558241 w 11218359"/>
                <a:gd name="connsiteY49" fmla="*/ 378595 h 378594"/>
                <a:gd name="connsiteX50" fmla="*/ 569681 w 11218359"/>
                <a:gd name="connsiteY50" fmla="*/ 378595 h 378594"/>
                <a:gd name="connsiteX51" fmla="*/ 581120 w 11218359"/>
                <a:gd name="connsiteY51" fmla="*/ 378595 h 378594"/>
                <a:gd name="connsiteX52" fmla="*/ 592560 w 11218359"/>
                <a:gd name="connsiteY52" fmla="*/ 378595 h 378594"/>
                <a:gd name="connsiteX53" fmla="*/ 603999 w 11218359"/>
                <a:gd name="connsiteY53" fmla="*/ 378595 h 378594"/>
                <a:gd name="connsiteX54" fmla="*/ 615439 w 11218359"/>
                <a:gd name="connsiteY54" fmla="*/ 378595 h 378594"/>
                <a:gd name="connsiteX55" fmla="*/ 626878 w 11218359"/>
                <a:gd name="connsiteY55" fmla="*/ 378595 h 378594"/>
                <a:gd name="connsiteX56" fmla="*/ 638318 w 11218359"/>
                <a:gd name="connsiteY56" fmla="*/ 378595 h 378594"/>
                <a:gd name="connsiteX57" fmla="*/ 649757 w 11218359"/>
                <a:gd name="connsiteY57" fmla="*/ 378595 h 378594"/>
                <a:gd name="connsiteX58" fmla="*/ 661192 w 11218359"/>
                <a:gd name="connsiteY58" fmla="*/ 378595 h 378594"/>
                <a:gd name="connsiteX59" fmla="*/ 672632 w 11218359"/>
                <a:gd name="connsiteY59" fmla="*/ 378595 h 378594"/>
                <a:gd name="connsiteX60" fmla="*/ 684071 w 11218359"/>
                <a:gd name="connsiteY60" fmla="*/ 378595 h 378594"/>
                <a:gd name="connsiteX61" fmla="*/ 695511 w 11218359"/>
                <a:gd name="connsiteY61" fmla="*/ 378595 h 378594"/>
                <a:gd name="connsiteX62" fmla="*/ 706950 w 11218359"/>
                <a:gd name="connsiteY62" fmla="*/ 378595 h 378594"/>
                <a:gd name="connsiteX63" fmla="*/ 718390 w 11218359"/>
                <a:gd name="connsiteY63" fmla="*/ 378595 h 378594"/>
                <a:gd name="connsiteX64" fmla="*/ 729829 w 11218359"/>
                <a:gd name="connsiteY64" fmla="*/ 378595 h 378594"/>
                <a:gd name="connsiteX65" fmla="*/ 741269 w 11218359"/>
                <a:gd name="connsiteY65" fmla="*/ 378595 h 378594"/>
                <a:gd name="connsiteX66" fmla="*/ 752708 w 11218359"/>
                <a:gd name="connsiteY66" fmla="*/ 378595 h 378594"/>
                <a:gd name="connsiteX67" fmla="*/ 764148 w 11218359"/>
                <a:gd name="connsiteY67" fmla="*/ 378595 h 378594"/>
                <a:gd name="connsiteX68" fmla="*/ 775587 w 11218359"/>
                <a:gd name="connsiteY68" fmla="*/ 378595 h 378594"/>
                <a:gd name="connsiteX69" fmla="*/ 787027 w 11218359"/>
                <a:gd name="connsiteY69" fmla="*/ 378595 h 378594"/>
                <a:gd name="connsiteX70" fmla="*/ 798467 w 11218359"/>
                <a:gd name="connsiteY70" fmla="*/ 378595 h 378594"/>
                <a:gd name="connsiteX71" fmla="*/ 809906 w 11218359"/>
                <a:gd name="connsiteY71" fmla="*/ 378595 h 378594"/>
                <a:gd name="connsiteX72" fmla="*/ 821346 w 11218359"/>
                <a:gd name="connsiteY72" fmla="*/ 378595 h 378594"/>
                <a:gd name="connsiteX73" fmla="*/ 832785 w 11218359"/>
                <a:gd name="connsiteY73" fmla="*/ 378595 h 378594"/>
                <a:gd name="connsiteX74" fmla="*/ 844225 w 11218359"/>
                <a:gd name="connsiteY74" fmla="*/ 378595 h 378594"/>
                <a:gd name="connsiteX75" fmla="*/ 855664 w 11218359"/>
                <a:gd name="connsiteY75" fmla="*/ 378595 h 378594"/>
                <a:gd name="connsiteX76" fmla="*/ 867104 w 11218359"/>
                <a:gd name="connsiteY76" fmla="*/ 378595 h 378594"/>
                <a:gd name="connsiteX77" fmla="*/ 878543 w 11218359"/>
                <a:gd name="connsiteY77" fmla="*/ 378595 h 378594"/>
                <a:gd name="connsiteX78" fmla="*/ 889983 w 11218359"/>
                <a:gd name="connsiteY78" fmla="*/ 378595 h 378594"/>
                <a:gd name="connsiteX79" fmla="*/ 901422 w 11218359"/>
                <a:gd name="connsiteY79" fmla="*/ 378595 h 378594"/>
                <a:gd name="connsiteX80" fmla="*/ 912862 w 11218359"/>
                <a:gd name="connsiteY80" fmla="*/ 378595 h 378594"/>
                <a:gd name="connsiteX81" fmla="*/ 924301 w 11218359"/>
                <a:gd name="connsiteY81" fmla="*/ 378595 h 378594"/>
                <a:gd name="connsiteX82" fmla="*/ 935741 w 11218359"/>
                <a:gd name="connsiteY82" fmla="*/ 378595 h 378594"/>
                <a:gd name="connsiteX83" fmla="*/ 947180 w 11218359"/>
                <a:gd name="connsiteY83" fmla="*/ 378595 h 378594"/>
                <a:gd name="connsiteX84" fmla="*/ 958620 w 11218359"/>
                <a:gd name="connsiteY84" fmla="*/ 378595 h 378594"/>
                <a:gd name="connsiteX85" fmla="*/ 970059 w 11218359"/>
                <a:gd name="connsiteY85" fmla="*/ 378595 h 378594"/>
                <a:gd name="connsiteX86" fmla="*/ 981499 w 11218359"/>
                <a:gd name="connsiteY86" fmla="*/ 378595 h 378594"/>
                <a:gd name="connsiteX87" fmla="*/ 992938 w 11218359"/>
                <a:gd name="connsiteY87" fmla="*/ 378595 h 378594"/>
                <a:gd name="connsiteX88" fmla="*/ 1004378 w 11218359"/>
                <a:gd name="connsiteY88" fmla="*/ 375590 h 378594"/>
                <a:gd name="connsiteX89" fmla="*/ 1015818 w 11218359"/>
                <a:gd name="connsiteY89" fmla="*/ 378595 h 378594"/>
                <a:gd name="connsiteX90" fmla="*/ 1027257 w 11218359"/>
                <a:gd name="connsiteY90" fmla="*/ 145728 h 378594"/>
                <a:gd name="connsiteX91" fmla="*/ 1038697 w 11218359"/>
                <a:gd name="connsiteY91" fmla="*/ 0 h 378594"/>
                <a:gd name="connsiteX92" fmla="*/ 1050136 w 11218359"/>
                <a:gd name="connsiteY92" fmla="*/ 378595 h 378594"/>
                <a:gd name="connsiteX93" fmla="*/ 1061576 w 11218359"/>
                <a:gd name="connsiteY93" fmla="*/ 378595 h 378594"/>
                <a:gd name="connsiteX94" fmla="*/ 1073015 w 11218359"/>
                <a:gd name="connsiteY94" fmla="*/ 378595 h 378594"/>
                <a:gd name="connsiteX95" fmla="*/ 1084455 w 11218359"/>
                <a:gd name="connsiteY95" fmla="*/ 378595 h 378594"/>
                <a:gd name="connsiteX96" fmla="*/ 1095894 w 11218359"/>
                <a:gd name="connsiteY96" fmla="*/ 378595 h 378594"/>
                <a:gd name="connsiteX97" fmla="*/ 1107334 w 11218359"/>
                <a:gd name="connsiteY97" fmla="*/ 378595 h 378594"/>
                <a:gd name="connsiteX98" fmla="*/ 1118773 w 11218359"/>
                <a:gd name="connsiteY98" fmla="*/ 378595 h 378594"/>
                <a:gd name="connsiteX99" fmla="*/ 1130213 w 11218359"/>
                <a:gd name="connsiteY99" fmla="*/ 378595 h 378594"/>
                <a:gd name="connsiteX100" fmla="*/ 1141652 w 11218359"/>
                <a:gd name="connsiteY100" fmla="*/ 378595 h 378594"/>
                <a:gd name="connsiteX101" fmla="*/ 1153092 w 11218359"/>
                <a:gd name="connsiteY101" fmla="*/ 378595 h 378594"/>
                <a:gd name="connsiteX102" fmla="*/ 1164531 w 11218359"/>
                <a:gd name="connsiteY102" fmla="*/ 378595 h 378594"/>
                <a:gd name="connsiteX103" fmla="*/ 1175971 w 11218359"/>
                <a:gd name="connsiteY103" fmla="*/ 378595 h 378594"/>
                <a:gd name="connsiteX104" fmla="*/ 1187406 w 11218359"/>
                <a:gd name="connsiteY104" fmla="*/ 378595 h 378594"/>
                <a:gd name="connsiteX105" fmla="*/ 1198845 w 11218359"/>
                <a:gd name="connsiteY105" fmla="*/ 378595 h 378594"/>
                <a:gd name="connsiteX106" fmla="*/ 1210285 w 11218359"/>
                <a:gd name="connsiteY106" fmla="*/ 378595 h 378594"/>
                <a:gd name="connsiteX107" fmla="*/ 1221724 w 11218359"/>
                <a:gd name="connsiteY107" fmla="*/ 378595 h 378594"/>
                <a:gd name="connsiteX108" fmla="*/ 1233164 w 11218359"/>
                <a:gd name="connsiteY108" fmla="*/ 378595 h 378594"/>
                <a:gd name="connsiteX109" fmla="*/ 1244603 w 11218359"/>
                <a:gd name="connsiteY109" fmla="*/ 378595 h 378594"/>
                <a:gd name="connsiteX110" fmla="*/ 1256043 w 11218359"/>
                <a:gd name="connsiteY110" fmla="*/ 378595 h 378594"/>
                <a:gd name="connsiteX111" fmla="*/ 1267482 w 11218359"/>
                <a:gd name="connsiteY111" fmla="*/ 378595 h 378594"/>
                <a:gd name="connsiteX112" fmla="*/ 1278922 w 11218359"/>
                <a:gd name="connsiteY112" fmla="*/ 378595 h 378594"/>
                <a:gd name="connsiteX113" fmla="*/ 1290361 w 11218359"/>
                <a:gd name="connsiteY113" fmla="*/ 378595 h 378594"/>
                <a:gd name="connsiteX114" fmla="*/ 1301801 w 11218359"/>
                <a:gd name="connsiteY114" fmla="*/ 378595 h 378594"/>
                <a:gd name="connsiteX115" fmla="*/ 1313240 w 11218359"/>
                <a:gd name="connsiteY115" fmla="*/ 378595 h 378594"/>
                <a:gd name="connsiteX116" fmla="*/ 1324680 w 11218359"/>
                <a:gd name="connsiteY116" fmla="*/ 378595 h 378594"/>
                <a:gd name="connsiteX117" fmla="*/ 1336120 w 11218359"/>
                <a:gd name="connsiteY117" fmla="*/ 378595 h 378594"/>
                <a:gd name="connsiteX118" fmla="*/ 1347559 w 11218359"/>
                <a:gd name="connsiteY118" fmla="*/ 378595 h 378594"/>
                <a:gd name="connsiteX119" fmla="*/ 1358999 w 11218359"/>
                <a:gd name="connsiteY119" fmla="*/ 378595 h 378594"/>
                <a:gd name="connsiteX120" fmla="*/ 1370438 w 11218359"/>
                <a:gd name="connsiteY120" fmla="*/ 378595 h 378594"/>
                <a:gd name="connsiteX121" fmla="*/ 1381878 w 11218359"/>
                <a:gd name="connsiteY121" fmla="*/ 378595 h 378594"/>
                <a:gd name="connsiteX122" fmla="*/ 1393317 w 11218359"/>
                <a:gd name="connsiteY122" fmla="*/ 378595 h 378594"/>
                <a:gd name="connsiteX123" fmla="*/ 1404757 w 11218359"/>
                <a:gd name="connsiteY123" fmla="*/ 378595 h 378594"/>
                <a:gd name="connsiteX124" fmla="*/ 1416196 w 11218359"/>
                <a:gd name="connsiteY124" fmla="*/ 378595 h 378594"/>
                <a:gd name="connsiteX125" fmla="*/ 1427636 w 11218359"/>
                <a:gd name="connsiteY125" fmla="*/ 378595 h 378594"/>
                <a:gd name="connsiteX126" fmla="*/ 1439075 w 11218359"/>
                <a:gd name="connsiteY126" fmla="*/ 378595 h 378594"/>
                <a:gd name="connsiteX127" fmla="*/ 1450515 w 11218359"/>
                <a:gd name="connsiteY127" fmla="*/ 378595 h 378594"/>
                <a:gd name="connsiteX128" fmla="*/ 1461954 w 11218359"/>
                <a:gd name="connsiteY128" fmla="*/ 378595 h 378594"/>
                <a:gd name="connsiteX129" fmla="*/ 1473394 w 11218359"/>
                <a:gd name="connsiteY129" fmla="*/ 378595 h 378594"/>
                <a:gd name="connsiteX130" fmla="*/ 1484833 w 11218359"/>
                <a:gd name="connsiteY130" fmla="*/ 378595 h 378594"/>
                <a:gd name="connsiteX131" fmla="*/ 1496273 w 11218359"/>
                <a:gd name="connsiteY131" fmla="*/ 378595 h 378594"/>
                <a:gd name="connsiteX132" fmla="*/ 1507712 w 11218359"/>
                <a:gd name="connsiteY132" fmla="*/ 378595 h 378594"/>
                <a:gd name="connsiteX133" fmla="*/ 1519152 w 11218359"/>
                <a:gd name="connsiteY133" fmla="*/ 378595 h 378594"/>
                <a:gd name="connsiteX134" fmla="*/ 1530591 w 11218359"/>
                <a:gd name="connsiteY134" fmla="*/ 378595 h 378594"/>
                <a:gd name="connsiteX135" fmla="*/ 1542031 w 11218359"/>
                <a:gd name="connsiteY135" fmla="*/ 378595 h 378594"/>
                <a:gd name="connsiteX136" fmla="*/ 1553471 w 11218359"/>
                <a:gd name="connsiteY136" fmla="*/ 378595 h 378594"/>
                <a:gd name="connsiteX137" fmla="*/ 1564910 w 11218359"/>
                <a:gd name="connsiteY137" fmla="*/ 378595 h 378594"/>
                <a:gd name="connsiteX138" fmla="*/ 1576349 w 11218359"/>
                <a:gd name="connsiteY138" fmla="*/ 378595 h 378594"/>
                <a:gd name="connsiteX139" fmla="*/ 1587789 w 11218359"/>
                <a:gd name="connsiteY139" fmla="*/ 378595 h 378594"/>
                <a:gd name="connsiteX140" fmla="*/ 1599229 w 11218359"/>
                <a:gd name="connsiteY140" fmla="*/ 378595 h 378594"/>
                <a:gd name="connsiteX141" fmla="*/ 1610668 w 11218359"/>
                <a:gd name="connsiteY141" fmla="*/ 378595 h 378594"/>
                <a:gd name="connsiteX142" fmla="*/ 1622107 w 11218359"/>
                <a:gd name="connsiteY142" fmla="*/ 378595 h 378594"/>
                <a:gd name="connsiteX143" fmla="*/ 1633547 w 11218359"/>
                <a:gd name="connsiteY143" fmla="*/ 378595 h 378594"/>
                <a:gd name="connsiteX144" fmla="*/ 1644987 w 11218359"/>
                <a:gd name="connsiteY144" fmla="*/ 378595 h 378594"/>
                <a:gd name="connsiteX145" fmla="*/ 1656426 w 11218359"/>
                <a:gd name="connsiteY145" fmla="*/ 378595 h 378594"/>
                <a:gd name="connsiteX146" fmla="*/ 1667866 w 11218359"/>
                <a:gd name="connsiteY146" fmla="*/ 378595 h 378594"/>
                <a:gd name="connsiteX147" fmla="*/ 1679305 w 11218359"/>
                <a:gd name="connsiteY147" fmla="*/ 378595 h 378594"/>
                <a:gd name="connsiteX148" fmla="*/ 1690745 w 11218359"/>
                <a:gd name="connsiteY148" fmla="*/ 378595 h 378594"/>
                <a:gd name="connsiteX149" fmla="*/ 1702184 w 11218359"/>
                <a:gd name="connsiteY149" fmla="*/ 378595 h 378594"/>
                <a:gd name="connsiteX150" fmla="*/ 1713619 w 11218359"/>
                <a:gd name="connsiteY150" fmla="*/ 378595 h 378594"/>
                <a:gd name="connsiteX151" fmla="*/ 1725063 w 11218359"/>
                <a:gd name="connsiteY151" fmla="*/ 378595 h 378594"/>
                <a:gd name="connsiteX152" fmla="*/ 1736498 w 11218359"/>
                <a:gd name="connsiteY152" fmla="*/ 378595 h 378594"/>
                <a:gd name="connsiteX153" fmla="*/ 1747938 w 11218359"/>
                <a:gd name="connsiteY153" fmla="*/ 378595 h 378594"/>
                <a:gd name="connsiteX154" fmla="*/ 1759377 w 11218359"/>
                <a:gd name="connsiteY154" fmla="*/ 378595 h 378594"/>
                <a:gd name="connsiteX155" fmla="*/ 1770817 w 11218359"/>
                <a:gd name="connsiteY155" fmla="*/ 378595 h 378594"/>
                <a:gd name="connsiteX156" fmla="*/ 1782256 w 11218359"/>
                <a:gd name="connsiteY156" fmla="*/ 378595 h 378594"/>
                <a:gd name="connsiteX157" fmla="*/ 1793696 w 11218359"/>
                <a:gd name="connsiteY157" fmla="*/ 378595 h 378594"/>
                <a:gd name="connsiteX158" fmla="*/ 1805135 w 11218359"/>
                <a:gd name="connsiteY158" fmla="*/ 378595 h 378594"/>
                <a:gd name="connsiteX159" fmla="*/ 1816575 w 11218359"/>
                <a:gd name="connsiteY159" fmla="*/ 378595 h 378594"/>
                <a:gd name="connsiteX160" fmla="*/ 1828014 w 11218359"/>
                <a:gd name="connsiteY160" fmla="*/ 378595 h 378594"/>
                <a:gd name="connsiteX161" fmla="*/ 1839454 w 11218359"/>
                <a:gd name="connsiteY161" fmla="*/ 378595 h 378594"/>
                <a:gd name="connsiteX162" fmla="*/ 1850893 w 11218359"/>
                <a:gd name="connsiteY162" fmla="*/ 378595 h 378594"/>
                <a:gd name="connsiteX163" fmla="*/ 1862333 w 11218359"/>
                <a:gd name="connsiteY163" fmla="*/ 378595 h 378594"/>
                <a:gd name="connsiteX164" fmla="*/ 1873772 w 11218359"/>
                <a:gd name="connsiteY164" fmla="*/ 378595 h 378594"/>
                <a:gd name="connsiteX165" fmla="*/ 1885212 w 11218359"/>
                <a:gd name="connsiteY165" fmla="*/ 378595 h 378594"/>
                <a:gd name="connsiteX166" fmla="*/ 1896651 w 11218359"/>
                <a:gd name="connsiteY166" fmla="*/ 378595 h 378594"/>
                <a:gd name="connsiteX167" fmla="*/ 1908091 w 11218359"/>
                <a:gd name="connsiteY167" fmla="*/ 378595 h 378594"/>
                <a:gd name="connsiteX168" fmla="*/ 1919531 w 11218359"/>
                <a:gd name="connsiteY168" fmla="*/ 378595 h 378594"/>
                <a:gd name="connsiteX169" fmla="*/ 1930970 w 11218359"/>
                <a:gd name="connsiteY169" fmla="*/ 378595 h 378594"/>
                <a:gd name="connsiteX170" fmla="*/ 1942409 w 11218359"/>
                <a:gd name="connsiteY170" fmla="*/ 378595 h 378594"/>
                <a:gd name="connsiteX171" fmla="*/ 1953849 w 11218359"/>
                <a:gd name="connsiteY171" fmla="*/ 378595 h 378594"/>
                <a:gd name="connsiteX172" fmla="*/ 1965289 w 11218359"/>
                <a:gd name="connsiteY172" fmla="*/ 378595 h 378594"/>
                <a:gd name="connsiteX173" fmla="*/ 1976728 w 11218359"/>
                <a:gd name="connsiteY173" fmla="*/ 378595 h 378594"/>
                <a:gd name="connsiteX174" fmla="*/ 1988168 w 11218359"/>
                <a:gd name="connsiteY174" fmla="*/ 378595 h 378594"/>
                <a:gd name="connsiteX175" fmla="*/ 1999607 w 11218359"/>
                <a:gd name="connsiteY175" fmla="*/ 378595 h 378594"/>
                <a:gd name="connsiteX176" fmla="*/ 2011047 w 11218359"/>
                <a:gd name="connsiteY176" fmla="*/ 378595 h 378594"/>
                <a:gd name="connsiteX177" fmla="*/ 2022486 w 11218359"/>
                <a:gd name="connsiteY177" fmla="*/ 378595 h 378594"/>
                <a:gd name="connsiteX178" fmla="*/ 2033926 w 11218359"/>
                <a:gd name="connsiteY178" fmla="*/ 378595 h 378594"/>
                <a:gd name="connsiteX179" fmla="*/ 2045365 w 11218359"/>
                <a:gd name="connsiteY179" fmla="*/ 378595 h 378594"/>
                <a:gd name="connsiteX180" fmla="*/ 2056805 w 11218359"/>
                <a:gd name="connsiteY180" fmla="*/ 378595 h 378594"/>
                <a:gd name="connsiteX181" fmla="*/ 2068244 w 11218359"/>
                <a:gd name="connsiteY181" fmla="*/ 378595 h 378594"/>
                <a:gd name="connsiteX182" fmla="*/ 2079684 w 11218359"/>
                <a:gd name="connsiteY182" fmla="*/ 378595 h 378594"/>
                <a:gd name="connsiteX183" fmla="*/ 2091123 w 11218359"/>
                <a:gd name="connsiteY183" fmla="*/ 378595 h 378594"/>
                <a:gd name="connsiteX184" fmla="*/ 2102563 w 11218359"/>
                <a:gd name="connsiteY184" fmla="*/ 378595 h 378594"/>
                <a:gd name="connsiteX185" fmla="*/ 2114002 w 11218359"/>
                <a:gd name="connsiteY185" fmla="*/ 378595 h 378594"/>
                <a:gd name="connsiteX186" fmla="*/ 2125442 w 11218359"/>
                <a:gd name="connsiteY186" fmla="*/ 378595 h 378594"/>
                <a:gd name="connsiteX187" fmla="*/ 2136882 w 11218359"/>
                <a:gd name="connsiteY187" fmla="*/ 378595 h 378594"/>
                <a:gd name="connsiteX188" fmla="*/ 2148321 w 11218359"/>
                <a:gd name="connsiteY188" fmla="*/ 378595 h 378594"/>
                <a:gd name="connsiteX189" fmla="*/ 2159760 w 11218359"/>
                <a:gd name="connsiteY189" fmla="*/ 378595 h 378594"/>
                <a:gd name="connsiteX190" fmla="*/ 2171200 w 11218359"/>
                <a:gd name="connsiteY190" fmla="*/ 378595 h 378594"/>
                <a:gd name="connsiteX191" fmla="*/ 2182640 w 11218359"/>
                <a:gd name="connsiteY191" fmla="*/ 378595 h 378594"/>
                <a:gd name="connsiteX192" fmla="*/ 2194079 w 11218359"/>
                <a:gd name="connsiteY192" fmla="*/ 378595 h 378594"/>
                <a:gd name="connsiteX193" fmla="*/ 2205519 w 11218359"/>
                <a:gd name="connsiteY193" fmla="*/ 378595 h 378594"/>
                <a:gd name="connsiteX194" fmla="*/ 2216958 w 11218359"/>
                <a:gd name="connsiteY194" fmla="*/ 378595 h 378594"/>
                <a:gd name="connsiteX195" fmla="*/ 2228393 w 11218359"/>
                <a:gd name="connsiteY195" fmla="*/ 378595 h 378594"/>
                <a:gd name="connsiteX196" fmla="*/ 2239837 w 11218359"/>
                <a:gd name="connsiteY196" fmla="*/ 378595 h 378594"/>
                <a:gd name="connsiteX197" fmla="*/ 2251272 w 11218359"/>
                <a:gd name="connsiteY197" fmla="*/ 378595 h 378594"/>
                <a:gd name="connsiteX198" fmla="*/ 2262716 w 11218359"/>
                <a:gd name="connsiteY198" fmla="*/ 378595 h 378594"/>
                <a:gd name="connsiteX199" fmla="*/ 2274151 w 11218359"/>
                <a:gd name="connsiteY199" fmla="*/ 378595 h 378594"/>
                <a:gd name="connsiteX200" fmla="*/ 2285591 w 11218359"/>
                <a:gd name="connsiteY200" fmla="*/ 378595 h 378594"/>
                <a:gd name="connsiteX201" fmla="*/ 2297030 w 11218359"/>
                <a:gd name="connsiteY201" fmla="*/ 378595 h 378594"/>
                <a:gd name="connsiteX202" fmla="*/ 2308470 w 11218359"/>
                <a:gd name="connsiteY202" fmla="*/ 378595 h 378594"/>
                <a:gd name="connsiteX203" fmla="*/ 2319909 w 11218359"/>
                <a:gd name="connsiteY203" fmla="*/ 378595 h 378594"/>
                <a:gd name="connsiteX204" fmla="*/ 2331349 w 11218359"/>
                <a:gd name="connsiteY204" fmla="*/ 378595 h 378594"/>
                <a:gd name="connsiteX205" fmla="*/ 2342788 w 11218359"/>
                <a:gd name="connsiteY205" fmla="*/ 378595 h 378594"/>
                <a:gd name="connsiteX206" fmla="*/ 2354228 w 11218359"/>
                <a:gd name="connsiteY206" fmla="*/ 378595 h 378594"/>
                <a:gd name="connsiteX207" fmla="*/ 2365667 w 11218359"/>
                <a:gd name="connsiteY207" fmla="*/ 378595 h 378594"/>
                <a:gd name="connsiteX208" fmla="*/ 2377107 w 11218359"/>
                <a:gd name="connsiteY208" fmla="*/ 378595 h 378594"/>
                <a:gd name="connsiteX209" fmla="*/ 2388546 w 11218359"/>
                <a:gd name="connsiteY209" fmla="*/ 378595 h 378594"/>
                <a:gd name="connsiteX210" fmla="*/ 2399986 w 11218359"/>
                <a:gd name="connsiteY210" fmla="*/ 378595 h 378594"/>
                <a:gd name="connsiteX211" fmla="*/ 2411425 w 11218359"/>
                <a:gd name="connsiteY211" fmla="*/ 378595 h 378594"/>
                <a:gd name="connsiteX212" fmla="*/ 2422865 w 11218359"/>
                <a:gd name="connsiteY212" fmla="*/ 378595 h 378594"/>
                <a:gd name="connsiteX213" fmla="*/ 2434304 w 11218359"/>
                <a:gd name="connsiteY213" fmla="*/ 378595 h 378594"/>
                <a:gd name="connsiteX214" fmla="*/ 2445744 w 11218359"/>
                <a:gd name="connsiteY214" fmla="*/ 378595 h 378594"/>
                <a:gd name="connsiteX215" fmla="*/ 2457184 w 11218359"/>
                <a:gd name="connsiteY215" fmla="*/ 378595 h 378594"/>
                <a:gd name="connsiteX216" fmla="*/ 2468623 w 11218359"/>
                <a:gd name="connsiteY216" fmla="*/ 378595 h 378594"/>
                <a:gd name="connsiteX217" fmla="*/ 2480062 w 11218359"/>
                <a:gd name="connsiteY217" fmla="*/ 378595 h 378594"/>
                <a:gd name="connsiteX218" fmla="*/ 2491502 w 11218359"/>
                <a:gd name="connsiteY218" fmla="*/ 378595 h 378594"/>
                <a:gd name="connsiteX219" fmla="*/ 2502942 w 11218359"/>
                <a:gd name="connsiteY219" fmla="*/ 378595 h 378594"/>
                <a:gd name="connsiteX220" fmla="*/ 2514381 w 11218359"/>
                <a:gd name="connsiteY220" fmla="*/ 378595 h 378594"/>
                <a:gd name="connsiteX221" fmla="*/ 2525821 w 11218359"/>
                <a:gd name="connsiteY221" fmla="*/ 378595 h 378594"/>
                <a:gd name="connsiteX222" fmla="*/ 2537260 w 11218359"/>
                <a:gd name="connsiteY222" fmla="*/ 378595 h 378594"/>
                <a:gd name="connsiteX223" fmla="*/ 2548700 w 11218359"/>
                <a:gd name="connsiteY223" fmla="*/ 378595 h 378594"/>
                <a:gd name="connsiteX224" fmla="*/ 2560139 w 11218359"/>
                <a:gd name="connsiteY224" fmla="*/ 378595 h 378594"/>
                <a:gd name="connsiteX225" fmla="*/ 2571579 w 11218359"/>
                <a:gd name="connsiteY225" fmla="*/ 378595 h 378594"/>
                <a:gd name="connsiteX226" fmla="*/ 2583018 w 11218359"/>
                <a:gd name="connsiteY226" fmla="*/ 378595 h 378594"/>
                <a:gd name="connsiteX227" fmla="*/ 2594458 w 11218359"/>
                <a:gd name="connsiteY227" fmla="*/ 378595 h 378594"/>
                <a:gd name="connsiteX228" fmla="*/ 2605897 w 11218359"/>
                <a:gd name="connsiteY228" fmla="*/ 378595 h 378594"/>
                <a:gd name="connsiteX229" fmla="*/ 2617337 w 11218359"/>
                <a:gd name="connsiteY229" fmla="*/ 378595 h 378594"/>
                <a:gd name="connsiteX230" fmla="*/ 2628776 w 11218359"/>
                <a:gd name="connsiteY230" fmla="*/ 378595 h 378594"/>
                <a:gd name="connsiteX231" fmla="*/ 2640216 w 11218359"/>
                <a:gd name="connsiteY231" fmla="*/ 378595 h 378594"/>
                <a:gd name="connsiteX232" fmla="*/ 2651655 w 11218359"/>
                <a:gd name="connsiteY232" fmla="*/ 378595 h 378594"/>
                <a:gd name="connsiteX233" fmla="*/ 2663095 w 11218359"/>
                <a:gd name="connsiteY233" fmla="*/ 378595 h 378594"/>
                <a:gd name="connsiteX234" fmla="*/ 2674535 w 11218359"/>
                <a:gd name="connsiteY234" fmla="*/ 378595 h 378594"/>
                <a:gd name="connsiteX235" fmla="*/ 2685974 w 11218359"/>
                <a:gd name="connsiteY235" fmla="*/ 378595 h 378594"/>
                <a:gd name="connsiteX236" fmla="*/ 2697413 w 11218359"/>
                <a:gd name="connsiteY236" fmla="*/ 378595 h 378594"/>
                <a:gd name="connsiteX237" fmla="*/ 2708853 w 11218359"/>
                <a:gd name="connsiteY237" fmla="*/ 378595 h 378594"/>
                <a:gd name="connsiteX238" fmla="*/ 2720293 w 11218359"/>
                <a:gd name="connsiteY238" fmla="*/ 378595 h 378594"/>
                <a:gd name="connsiteX239" fmla="*/ 2731727 w 11218359"/>
                <a:gd name="connsiteY239" fmla="*/ 378595 h 378594"/>
                <a:gd name="connsiteX240" fmla="*/ 2743172 w 11218359"/>
                <a:gd name="connsiteY240" fmla="*/ 378595 h 378594"/>
                <a:gd name="connsiteX241" fmla="*/ 2754611 w 11218359"/>
                <a:gd name="connsiteY241" fmla="*/ 378595 h 378594"/>
                <a:gd name="connsiteX242" fmla="*/ 2766046 w 11218359"/>
                <a:gd name="connsiteY242" fmla="*/ 378595 h 378594"/>
                <a:gd name="connsiteX243" fmla="*/ 2777490 w 11218359"/>
                <a:gd name="connsiteY243" fmla="*/ 378595 h 378594"/>
                <a:gd name="connsiteX244" fmla="*/ 2788925 w 11218359"/>
                <a:gd name="connsiteY244" fmla="*/ 378595 h 378594"/>
                <a:gd name="connsiteX245" fmla="*/ 2800364 w 11218359"/>
                <a:gd name="connsiteY245" fmla="*/ 378595 h 378594"/>
                <a:gd name="connsiteX246" fmla="*/ 2811804 w 11218359"/>
                <a:gd name="connsiteY246" fmla="*/ 378595 h 378594"/>
                <a:gd name="connsiteX247" fmla="*/ 2823243 w 11218359"/>
                <a:gd name="connsiteY247" fmla="*/ 378595 h 378594"/>
                <a:gd name="connsiteX248" fmla="*/ 2834683 w 11218359"/>
                <a:gd name="connsiteY248" fmla="*/ 378595 h 378594"/>
                <a:gd name="connsiteX249" fmla="*/ 2846123 w 11218359"/>
                <a:gd name="connsiteY249" fmla="*/ 378595 h 378594"/>
                <a:gd name="connsiteX250" fmla="*/ 2857562 w 11218359"/>
                <a:gd name="connsiteY250" fmla="*/ 378595 h 378594"/>
                <a:gd name="connsiteX251" fmla="*/ 2869001 w 11218359"/>
                <a:gd name="connsiteY251" fmla="*/ 378595 h 378594"/>
                <a:gd name="connsiteX252" fmla="*/ 2880441 w 11218359"/>
                <a:gd name="connsiteY252" fmla="*/ 378595 h 378594"/>
                <a:gd name="connsiteX253" fmla="*/ 2891881 w 11218359"/>
                <a:gd name="connsiteY253" fmla="*/ 378595 h 378594"/>
                <a:gd name="connsiteX254" fmla="*/ 2903320 w 11218359"/>
                <a:gd name="connsiteY254" fmla="*/ 378595 h 378594"/>
                <a:gd name="connsiteX255" fmla="*/ 2914760 w 11218359"/>
                <a:gd name="connsiteY255" fmla="*/ 378595 h 378594"/>
                <a:gd name="connsiteX256" fmla="*/ 2926199 w 11218359"/>
                <a:gd name="connsiteY256" fmla="*/ 378595 h 378594"/>
                <a:gd name="connsiteX257" fmla="*/ 2937639 w 11218359"/>
                <a:gd name="connsiteY257" fmla="*/ 378595 h 378594"/>
                <a:gd name="connsiteX258" fmla="*/ 2949078 w 11218359"/>
                <a:gd name="connsiteY258" fmla="*/ 378595 h 378594"/>
                <a:gd name="connsiteX259" fmla="*/ 2960518 w 11218359"/>
                <a:gd name="connsiteY259" fmla="*/ 378595 h 378594"/>
                <a:gd name="connsiteX260" fmla="*/ 2971957 w 11218359"/>
                <a:gd name="connsiteY260" fmla="*/ 378595 h 378594"/>
                <a:gd name="connsiteX261" fmla="*/ 2983397 w 11218359"/>
                <a:gd name="connsiteY261" fmla="*/ 378595 h 378594"/>
                <a:gd name="connsiteX262" fmla="*/ 2994837 w 11218359"/>
                <a:gd name="connsiteY262" fmla="*/ 378595 h 378594"/>
                <a:gd name="connsiteX263" fmla="*/ 3006276 w 11218359"/>
                <a:gd name="connsiteY263" fmla="*/ 378595 h 378594"/>
                <a:gd name="connsiteX264" fmla="*/ 3017715 w 11218359"/>
                <a:gd name="connsiteY264" fmla="*/ 378595 h 378594"/>
                <a:gd name="connsiteX265" fmla="*/ 3029155 w 11218359"/>
                <a:gd name="connsiteY265" fmla="*/ 378595 h 378594"/>
                <a:gd name="connsiteX266" fmla="*/ 3040594 w 11218359"/>
                <a:gd name="connsiteY266" fmla="*/ 378595 h 378594"/>
                <a:gd name="connsiteX267" fmla="*/ 3052034 w 11218359"/>
                <a:gd name="connsiteY267" fmla="*/ 378595 h 378594"/>
                <a:gd name="connsiteX268" fmla="*/ 3063474 w 11218359"/>
                <a:gd name="connsiteY268" fmla="*/ 378595 h 378594"/>
                <a:gd name="connsiteX269" fmla="*/ 3074913 w 11218359"/>
                <a:gd name="connsiteY269" fmla="*/ 378595 h 378594"/>
                <a:gd name="connsiteX270" fmla="*/ 3086352 w 11218359"/>
                <a:gd name="connsiteY270" fmla="*/ 378595 h 378594"/>
                <a:gd name="connsiteX271" fmla="*/ 3097792 w 11218359"/>
                <a:gd name="connsiteY271" fmla="*/ 378595 h 378594"/>
                <a:gd name="connsiteX272" fmla="*/ 3109232 w 11218359"/>
                <a:gd name="connsiteY272" fmla="*/ 378595 h 378594"/>
                <a:gd name="connsiteX273" fmla="*/ 3120671 w 11218359"/>
                <a:gd name="connsiteY273" fmla="*/ 378595 h 378594"/>
                <a:gd name="connsiteX274" fmla="*/ 3132111 w 11218359"/>
                <a:gd name="connsiteY274" fmla="*/ 378595 h 378594"/>
                <a:gd name="connsiteX275" fmla="*/ 3143550 w 11218359"/>
                <a:gd name="connsiteY275" fmla="*/ 378595 h 378594"/>
                <a:gd name="connsiteX276" fmla="*/ 3154990 w 11218359"/>
                <a:gd name="connsiteY276" fmla="*/ 378595 h 378594"/>
                <a:gd name="connsiteX277" fmla="*/ 3166429 w 11218359"/>
                <a:gd name="connsiteY277" fmla="*/ 378595 h 378594"/>
                <a:gd name="connsiteX278" fmla="*/ 3177869 w 11218359"/>
                <a:gd name="connsiteY278" fmla="*/ 378595 h 378594"/>
                <a:gd name="connsiteX279" fmla="*/ 3189308 w 11218359"/>
                <a:gd name="connsiteY279" fmla="*/ 378595 h 378594"/>
                <a:gd name="connsiteX280" fmla="*/ 3200748 w 11218359"/>
                <a:gd name="connsiteY280" fmla="*/ 378595 h 378594"/>
                <a:gd name="connsiteX281" fmla="*/ 3212187 w 11218359"/>
                <a:gd name="connsiteY281" fmla="*/ 378595 h 378594"/>
                <a:gd name="connsiteX282" fmla="*/ 3223627 w 11218359"/>
                <a:gd name="connsiteY282" fmla="*/ 378595 h 378594"/>
                <a:gd name="connsiteX283" fmla="*/ 3235066 w 11218359"/>
                <a:gd name="connsiteY283" fmla="*/ 378595 h 378594"/>
                <a:gd name="connsiteX284" fmla="*/ 3246501 w 11218359"/>
                <a:gd name="connsiteY284" fmla="*/ 378595 h 378594"/>
                <a:gd name="connsiteX285" fmla="*/ 3257945 w 11218359"/>
                <a:gd name="connsiteY285" fmla="*/ 378595 h 378594"/>
                <a:gd name="connsiteX286" fmla="*/ 3269385 w 11218359"/>
                <a:gd name="connsiteY286" fmla="*/ 378595 h 378594"/>
                <a:gd name="connsiteX287" fmla="*/ 3280825 w 11218359"/>
                <a:gd name="connsiteY287" fmla="*/ 378595 h 378594"/>
                <a:gd name="connsiteX288" fmla="*/ 3292264 w 11218359"/>
                <a:gd name="connsiteY288" fmla="*/ 378595 h 378594"/>
                <a:gd name="connsiteX289" fmla="*/ 3303699 w 11218359"/>
                <a:gd name="connsiteY289" fmla="*/ 378595 h 378594"/>
                <a:gd name="connsiteX290" fmla="*/ 3315143 w 11218359"/>
                <a:gd name="connsiteY290" fmla="*/ 378595 h 378594"/>
                <a:gd name="connsiteX291" fmla="*/ 3326578 w 11218359"/>
                <a:gd name="connsiteY291" fmla="*/ 378595 h 378594"/>
                <a:gd name="connsiteX292" fmla="*/ 3338017 w 11218359"/>
                <a:gd name="connsiteY292" fmla="*/ 378595 h 378594"/>
                <a:gd name="connsiteX293" fmla="*/ 3349457 w 11218359"/>
                <a:gd name="connsiteY293" fmla="*/ 378595 h 378594"/>
                <a:gd name="connsiteX294" fmla="*/ 3360896 w 11218359"/>
                <a:gd name="connsiteY294" fmla="*/ 378595 h 378594"/>
                <a:gd name="connsiteX295" fmla="*/ 3372336 w 11218359"/>
                <a:gd name="connsiteY295" fmla="*/ 378595 h 378594"/>
                <a:gd name="connsiteX296" fmla="*/ 3383776 w 11218359"/>
                <a:gd name="connsiteY296" fmla="*/ 378595 h 378594"/>
                <a:gd name="connsiteX297" fmla="*/ 3395215 w 11218359"/>
                <a:gd name="connsiteY297" fmla="*/ 378595 h 378594"/>
                <a:gd name="connsiteX298" fmla="*/ 3406654 w 11218359"/>
                <a:gd name="connsiteY298" fmla="*/ 378595 h 378594"/>
                <a:gd name="connsiteX299" fmla="*/ 3418094 w 11218359"/>
                <a:gd name="connsiteY299" fmla="*/ 378595 h 378594"/>
                <a:gd name="connsiteX300" fmla="*/ 3429534 w 11218359"/>
                <a:gd name="connsiteY300" fmla="*/ 378595 h 378594"/>
                <a:gd name="connsiteX301" fmla="*/ 3440973 w 11218359"/>
                <a:gd name="connsiteY301" fmla="*/ 378595 h 378594"/>
                <a:gd name="connsiteX302" fmla="*/ 3452413 w 11218359"/>
                <a:gd name="connsiteY302" fmla="*/ 378595 h 378594"/>
                <a:gd name="connsiteX303" fmla="*/ 3463852 w 11218359"/>
                <a:gd name="connsiteY303" fmla="*/ 378595 h 378594"/>
                <a:gd name="connsiteX304" fmla="*/ 3475292 w 11218359"/>
                <a:gd name="connsiteY304" fmla="*/ 378595 h 378594"/>
                <a:gd name="connsiteX305" fmla="*/ 3486731 w 11218359"/>
                <a:gd name="connsiteY305" fmla="*/ 378595 h 378594"/>
                <a:gd name="connsiteX306" fmla="*/ 3498171 w 11218359"/>
                <a:gd name="connsiteY306" fmla="*/ 378595 h 378594"/>
                <a:gd name="connsiteX307" fmla="*/ 3509610 w 11218359"/>
                <a:gd name="connsiteY307" fmla="*/ 378595 h 378594"/>
                <a:gd name="connsiteX308" fmla="*/ 3521050 w 11218359"/>
                <a:gd name="connsiteY308" fmla="*/ 378595 h 378594"/>
                <a:gd name="connsiteX309" fmla="*/ 3532489 w 11218359"/>
                <a:gd name="connsiteY309" fmla="*/ 378595 h 378594"/>
                <a:gd name="connsiteX310" fmla="*/ 3543929 w 11218359"/>
                <a:gd name="connsiteY310" fmla="*/ 378595 h 378594"/>
                <a:gd name="connsiteX311" fmla="*/ 3555368 w 11218359"/>
                <a:gd name="connsiteY311" fmla="*/ 378595 h 378594"/>
                <a:gd name="connsiteX312" fmla="*/ 3566808 w 11218359"/>
                <a:gd name="connsiteY312" fmla="*/ 378595 h 378594"/>
                <a:gd name="connsiteX313" fmla="*/ 3578247 w 11218359"/>
                <a:gd name="connsiteY313" fmla="*/ 378595 h 378594"/>
                <a:gd name="connsiteX314" fmla="*/ 3589687 w 11218359"/>
                <a:gd name="connsiteY314" fmla="*/ 378595 h 378594"/>
                <a:gd name="connsiteX315" fmla="*/ 3601127 w 11218359"/>
                <a:gd name="connsiteY315" fmla="*/ 378595 h 378594"/>
                <a:gd name="connsiteX316" fmla="*/ 3612566 w 11218359"/>
                <a:gd name="connsiteY316" fmla="*/ 378595 h 378594"/>
                <a:gd name="connsiteX317" fmla="*/ 3624005 w 11218359"/>
                <a:gd name="connsiteY317" fmla="*/ 378595 h 378594"/>
                <a:gd name="connsiteX318" fmla="*/ 3635445 w 11218359"/>
                <a:gd name="connsiteY318" fmla="*/ 378595 h 378594"/>
                <a:gd name="connsiteX319" fmla="*/ 3646885 w 11218359"/>
                <a:gd name="connsiteY319" fmla="*/ 378595 h 378594"/>
                <a:gd name="connsiteX320" fmla="*/ 3658324 w 11218359"/>
                <a:gd name="connsiteY320" fmla="*/ 378595 h 378594"/>
                <a:gd name="connsiteX321" fmla="*/ 3669764 w 11218359"/>
                <a:gd name="connsiteY321" fmla="*/ 378595 h 378594"/>
                <a:gd name="connsiteX322" fmla="*/ 3681203 w 11218359"/>
                <a:gd name="connsiteY322" fmla="*/ 378595 h 378594"/>
                <a:gd name="connsiteX323" fmla="*/ 3692643 w 11218359"/>
                <a:gd name="connsiteY323" fmla="*/ 378595 h 378594"/>
                <a:gd name="connsiteX324" fmla="*/ 3704082 w 11218359"/>
                <a:gd name="connsiteY324" fmla="*/ 378595 h 378594"/>
                <a:gd name="connsiteX325" fmla="*/ 3715522 w 11218359"/>
                <a:gd name="connsiteY325" fmla="*/ 378595 h 378594"/>
                <a:gd name="connsiteX326" fmla="*/ 3726961 w 11218359"/>
                <a:gd name="connsiteY326" fmla="*/ 378595 h 378594"/>
                <a:gd name="connsiteX327" fmla="*/ 3738401 w 11218359"/>
                <a:gd name="connsiteY327" fmla="*/ 378595 h 378594"/>
                <a:gd name="connsiteX328" fmla="*/ 3749840 w 11218359"/>
                <a:gd name="connsiteY328" fmla="*/ 378595 h 378594"/>
                <a:gd name="connsiteX329" fmla="*/ 3761280 w 11218359"/>
                <a:gd name="connsiteY329" fmla="*/ 378595 h 378594"/>
                <a:gd name="connsiteX330" fmla="*/ 3772719 w 11218359"/>
                <a:gd name="connsiteY330" fmla="*/ 378595 h 378594"/>
                <a:gd name="connsiteX331" fmla="*/ 3784154 w 11218359"/>
                <a:gd name="connsiteY331" fmla="*/ 378595 h 378594"/>
                <a:gd name="connsiteX332" fmla="*/ 3795598 w 11218359"/>
                <a:gd name="connsiteY332" fmla="*/ 378595 h 378594"/>
                <a:gd name="connsiteX333" fmla="*/ 3807033 w 11218359"/>
                <a:gd name="connsiteY333" fmla="*/ 378595 h 378594"/>
                <a:gd name="connsiteX334" fmla="*/ 3818473 w 11218359"/>
                <a:gd name="connsiteY334" fmla="*/ 378595 h 378594"/>
                <a:gd name="connsiteX335" fmla="*/ 3829917 w 11218359"/>
                <a:gd name="connsiteY335" fmla="*/ 378595 h 378594"/>
                <a:gd name="connsiteX336" fmla="*/ 3841352 w 11218359"/>
                <a:gd name="connsiteY336" fmla="*/ 378595 h 378594"/>
                <a:gd name="connsiteX337" fmla="*/ 3852791 w 11218359"/>
                <a:gd name="connsiteY337" fmla="*/ 378595 h 378594"/>
                <a:gd name="connsiteX338" fmla="*/ 3864231 w 11218359"/>
                <a:gd name="connsiteY338" fmla="*/ 378595 h 378594"/>
                <a:gd name="connsiteX339" fmla="*/ 3875670 w 11218359"/>
                <a:gd name="connsiteY339" fmla="*/ 378595 h 378594"/>
                <a:gd name="connsiteX340" fmla="*/ 3887110 w 11218359"/>
                <a:gd name="connsiteY340" fmla="*/ 378595 h 378594"/>
                <a:gd name="connsiteX341" fmla="*/ 3898549 w 11218359"/>
                <a:gd name="connsiteY341" fmla="*/ 378595 h 378594"/>
                <a:gd name="connsiteX342" fmla="*/ 3909989 w 11218359"/>
                <a:gd name="connsiteY342" fmla="*/ 378595 h 378594"/>
                <a:gd name="connsiteX343" fmla="*/ 3921447 w 11218359"/>
                <a:gd name="connsiteY343" fmla="*/ 378595 h 378594"/>
                <a:gd name="connsiteX344" fmla="*/ 3932878 w 11218359"/>
                <a:gd name="connsiteY344" fmla="*/ 378595 h 378594"/>
                <a:gd name="connsiteX345" fmla="*/ 3944307 w 11218359"/>
                <a:gd name="connsiteY345" fmla="*/ 378595 h 378594"/>
                <a:gd name="connsiteX346" fmla="*/ 3955737 w 11218359"/>
                <a:gd name="connsiteY346" fmla="*/ 378595 h 378594"/>
                <a:gd name="connsiteX347" fmla="*/ 3967167 w 11218359"/>
                <a:gd name="connsiteY347" fmla="*/ 378595 h 378594"/>
                <a:gd name="connsiteX348" fmla="*/ 3978645 w 11218359"/>
                <a:gd name="connsiteY348" fmla="*/ 378595 h 378594"/>
                <a:gd name="connsiteX349" fmla="*/ 3990075 w 11218359"/>
                <a:gd name="connsiteY349" fmla="*/ 378595 h 378594"/>
                <a:gd name="connsiteX350" fmla="*/ 4001505 w 11218359"/>
                <a:gd name="connsiteY350" fmla="*/ 378595 h 378594"/>
                <a:gd name="connsiteX351" fmla="*/ 4012935 w 11218359"/>
                <a:gd name="connsiteY351" fmla="*/ 378595 h 378594"/>
                <a:gd name="connsiteX352" fmla="*/ 4024365 w 11218359"/>
                <a:gd name="connsiteY352" fmla="*/ 378595 h 378594"/>
                <a:gd name="connsiteX353" fmla="*/ 4035843 w 11218359"/>
                <a:gd name="connsiteY353" fmla="*/ 378595 h 378594"/>
                <a:gd name="connsiteX354" fmla="*/ 4047273 w 11218359"/>
                <a:gd name="connsiteY354" fmla="*/ 378595 h 378594"/>
                <a:gd name="connsiteX355" fmla="*/ 4058702 w 11218359"/>
                <a:gd name="connsiteY355" fmla="*/ 378595 h 378594"/>
                <a:gd name="connsiteX356" fmla="*/ 4070133 w 11218359"/>
                <a:gd name="connsiteY356" fmla="*/ 378595 h 378594"/>
                <a:gd name="connsiteX357" fmla="*/ 4081563 w 11218359"/>
                <a:gd name="connsiteY357" fmla="*/ 378595 h 378594"/>
                <a:gd name="connsiteX358" fmla="*/ 4093040 w 11218359"/>
                <a:gd name="connsiteY358" fmla="*/ 378595 h 378594"/>
                <a:gd name="connsiteX359" fmla="*/ 4104471 w 11218359"/>
                <a:gd name="connsiteY359" fmla="*/ 378595 h 378594"/>
                <a:gd name="connsiteX360" fmla="*/ 4115900 w 11218359"/>
                <a:gd name="connsiteY360" fmla="*/ 378595 h 378594"/>
                <a:gd name="connsiteX361" fmla="*/ 4127330 w 11218359"/>
                <a:gd name="connsiteY361" fmla="*/ 378595 h 378594"/>
                <a:gd name="connsiteX362" fmla="*/ 4138760 w 11218359"/>
                <a:gd name="connsiteY362" fmla="*/ 378595 h 378594"/>
                <a:gd name="connsiteX363" fmla="*/ 4150238 w 11218359"/>
                <a:gd name="connsiteY363" fmla="*/ 378595 h 378594"/>
                <a:gd name="connsiteX364" fmla="*/ 4161668 w 11218359"/>
                <a:gd name="connsiteY364" fmla="*/ 378595 h 378594"/>
                <a:gd name="connsiteX365" fmla="*/ 4173098 w 11218359"/>
                <a:gd name="connsiteY365" fmla="*/ 378595 h 378594"/>
                <a:gd name="connsiteX366" fmla="*/ 4184528 w 11218359"/>
                <a:gd name="connsiteY366" fmla="*/ 378595 h 378594"/>
                <a:gd name="connsiteX367" fmla="*/ 4195958 w 11218359"/>
                <a:gd name="connsiteY367" fmla="*/ 378595 h 378594"/>
                <a:gd name="connsiteX368" fmla="*/ 4207436 w 11218359"/>
                <a:gd name="connsiteY368" fmla="*/ 378595 h 378594"/>
                <a:gd name="connsiteX369" fmla="*/ 4218865 w 11218359"/>
                <a:gd name="connsiteY369" fmla="*/ 378595 h 378594"/>
                <a:gd name="connsiteX370" fmla="*/ 4230296 w 11218359"/>
                <a:gd name="connsiteY370" fmla="*/ 378595 h 378594"/>
                <a:gd name="connsiteX371" fmla="*/ 4241726 w 11218359"/>
                <a:gd name="connsiteY371" fmla="*/ 378595 h 378594"/>
                <a:gd name="connsiteX372" fmla="*/ 4253156 w 11218359"/>
                <a:gd name="connsiteY372" fmla="*/ 378595 h 378594"/>
                <a:gd name="connsiteX373" fmla="*/ 4264634 w 11218359"/>
                <a:gd name="connsiteY373" fmla="*/ 378595 h 378594"/>
                <a:gd name="connsiteX374" fmla="*/ 4276063 w 11218359"/>
                <a:gd name="connsiteY374" fmla="*/ 378595 h 378594"/>
                <a:gd name="connsiteX375" fmla="*/ 4287493 w 11218359"/>
                <a:gd name="connsiteY375" fmla="*/ 378595 h 378594"/>
                <a:gd name="connsiteX376" fmla="*/ 4298923 w 11218359"/>
                <a:gd name="connsiteY376" fmla="*/ 378595 h 378594"/>
                <a:gd name="connsiteX377" fmla="*/ 4310353 w 11218359"/>
                <a:gd name="connsiteY377" fmla="*/ 378595 h 378594"/>
                <a:gd name="connsiteX378" fmla="*/ 4321831 w 11218359"/>
                <a:gd name="connsiteY378" fmla="*/ 378595 h 378594"/>
                <a:gd name="connsiteX379" fmla="*/ 4333261 w 11218359"/>
                <a:gd name="connsiteY379" fmla="*/ 378595 h 378594"/>
                <a:gd name="connsiteX380" fmla="*/ 4344691 w 11218359"/>
                <a:gd name="connsiteY380" fmla="*/ 378595 h 378594"/>
                <a:gd name="connsiteX381" fmla="*/ 4356121 w 11218359"/>
                <a:gd name="connsiteY381" fmla="*/ 378595 h 378594"/>
                <a:gd name="connsiteX382" fmla="*/ 4367551 w 11218359"/>
                <a:gd name="connsiteY382" fmla="*/ 378595 h 378594"/>
                <a:gd name="connsiteX383" fmla="*/ 4379028 w 11218359"/>
                <a:gd name="connsiteY383" fmla="*/ 378595 h 378594"/>
                <a:gd name="connsiteX384" fmla="*/ 4390458 w 11218359"/>
                <a:gd name="connsiteY384" fmla="*/ 378595 h 378594"/>
                <a:gd name="connsiteX385" fmla="*/ 4401889 w 11218359"/>
                <a:gd name="connsiteY385" fmla="*/ 378595 h 378594"/>
                <a:gd name="connsiteX386" fmla="*/ 4413319 w 11218359"/>
                <a:gd name="connsiteY386" fmla="*/ 378595 h 378594"/>
                <a:gd name="connsiteX387" fmla="*/ 4424749 w 11218359"/>
                <a:gd name="connsiteY387" fmla="*/ 378595 h 378594"/>
                <a:gd name="connsiteX388" fmla="*/ 4436226 w 11218359"/>
                <a:gd name="connsiteY388" fmla="*/ 378595 h 378594"/>
                <a:gd name="connsiteX389" fmla="*/ 4447656 w 11218359"/>
                <a:gd name="connsiteY389" fmla="*/ 378595 h 378594"/>
                <a:gd name="connsiteX390" fmla="*/ 4459086 w 11218359"/>
                <a:gd name="connsiteY390" fmla="*/ 378595 h 378594"/>
                <a:gd name="connsiteX391" fmla="*/ 4470516 w 11218359"/>
                <a:gd name="connsiteY391" fmla="*/ 378595 h 378594"/>
                <a:gd name="connsiteX392" fmla="*/ 4481946 w 11218359"/>
                <a:gd name="connsiteY392" fmla="*/ 378595 h 378594"/>
                <a:gd name="connsiteX393" fmla="*/ 4493424 w 11218359"/>
                <a:gd name="connsiteY393" fmla="*/ 378595 h 378594"/>
                <a:gd name="connsiteX394" fmla="*/ 4504854 w 11218359"/>
                <a:gd name="connsiteY394" fmla="*/ 378595 h 378594"/>
                <a:gd name="connsiteX395" fmla="*/ 4516284 w 11218359"/>
                <a:gd name="connsiteY395" fmla="*/ 378595 h 378594"/>
                <a:gd name="connsiteX396" fmla="*/ 4527714 w 11218359"/>
                <a:gd name="connsiteY396" fmla="*/ 378595 h 378594"/>
                <a:gd name="connsiteX397" fmla="*/ 4539144 w 11218359"/>
                <a:gd name="connsiteY397" fmla="*/ 378595 h 378594"/>
                <a:gd name="connsiteX398" fmla="*/ 4550621 w 11218359"/>
                <a:gd name="connsiteY398" fmla="*/ 378595 h 378594"/>
                <a:gd name="connsiteX399" fmla="*/ 4562051 w 11218359"/>
                <a:gd name="connsiteY399" fmla="*/ 378595 h 378594"/>
                <a:gd name="connsiteX400" fmla="*/ 4573482 w 11218359"/>
                <a:gd name="connsiteY400" fmla="*/ 378595 h 378594"/>
                <a:gd name="connsiteX401" fmla="*/ 4584912 w 11218359"/>
                <a:gd name="connsiteY401" fmla="*/ 378595 h 378594"/>
                <a:gd name="connsiteX402" fmla="*/ 4596341 w 11218359"/>
                <a:gd name="connsiteY402" fmla="*/ 378595 h 378594"/>
                <a:gd name="connsiteX403" fmla="*/ 4607771 w 11218359"/>
                <a:gd name="connsiteY403" fmla="*/ 378595 h 378594"/>
                <a:gd name="connsiteX404" fmla="*/ 4619249 w 11218359"/>
                <a:gd name="connsiteY404" fmla="*/ 378595 h 378594"/>
                <a:gd name="connsiteX405" fmla="*/ 4630679 w 11218359"/>
                <a:gd name="connsiteY405" fmla="*/ 378595 h 378594"/>
                <a:gd name="connsiteX406" fmla="*/ 4642109 w 11218359"/>
                <a:gd name="connsiteY406" fmla="*/ 378595 h 378594"/>
                <a:gd name="connsiteX407" fmla="*/ 4653539 w 11218359"/>
                <a:gd name="connsiteY407" fmla="*/ 378595 h 378594"/>
                <a:gd name="connsiteX408" fmla="*/ 4664969 w 11218359"/>
                <a:gd name="connsiteY408" fmla="*/ 378595 h 378594"/>
                <a:gd name="connsiteX409" fmla="*/ 4676447 w 11218359"/>
                <a:gd name="connsiteY409" fmla="*/ 378595 h 378594"/>
                <a:gd name="connsiteX410" fmla="*/ 4687877 w 11218359"/>
                <a:gd name="connsiteY410" fmla="*/ 378595 h 378594"/>
                <a:gd name="connsiteX411" fmla="*/ 4699306 w 11218359"/>
                <a:gd name="connsiteY411" fmla="*/ 378595 h 378594"/>
                <a:gd name="connsiteX412" fmla="*/ 4710737 w 11218359"/>
                <a:gd name="connsiteY412" fmla="*/ 378595 h 378594"/>
                <a:gd name="connsiteX413" fmla="*/ 4722167 w 11218359"/>
                <a:gd name="connsiteY413" fmla="*/ 378595 h 378594"/>
                <a:gd name="connsiteX414" fmla="*/ 4733644 w 11218359"/>
                <a:gd name="connsiteY414" fmla="*/ 378595 h 378594"/>
                <a:gd name="connsiteX415" fmla="*/ 4745075 w 11218359"/>
                <a:gd name="connsiteY415" fmla="*/ 378595 h 378594"/>
                <a:gd name="connsiteX416" fmla="*/ 4756504 w 11218359"/>
                <a:gd name="connsiteY416" fmla="*/ 378595 h 378594"/>
                <a:gd name="connsiteX417" fmla="*/ 4767934 w 11218359"/>
                <a:gd name="connsiteY417" fmla="*/ 378595 h 378594"/>
                <a:gd name="connsiteX418" fmla="*/ 4779364 w 11218359"/>
                <a:gd name="connsiteY418" fmla="*/ 378595 h 378594"/>
                <a:gd name="connsiteX419" fmla="*/ 4790842 w 11218359"/>
                <a:gd name="connsiteY419" fmla="*/ 378595 h 378594"/>
                <a:gd name="connsiteX420" fmla="*/ 4802272 w 11218359"/>
                <a:gd name="connsiteY420" fmla="*/ 378595 h 378594"/>
                <a:gd name="connsiteX421" fmla="*/ 4813702 w 11218359"/>
                <a:gd name="connsiteY421" fmla="*/ 378595 h 378594"/>
                <a:gd name="connsiteX422" fmla="*/ 4825132 w 11218359"/>
                <a:gd name="connsiteY422" fmla="*/ 378595 h 378594"/>
                <a:gd name="connsiteX423" fmla="*/ 4836562 w 11218359"/>
                <a:gd name="connsiteY423" fmla="*/ 378595 h 378594"/>
                <a:gd name="connsiteX424" fmla="*/ 4848040 w 11218359"/>
                <a:gd name="connsiteY424" fmla="*/ 378595 h 378594"/>
                <a:gd name="connsiteX425" fmla="*/ 4859469 w 11218359"/>
                <a:gd name="connsiteY425" fmla="*/ 378595 h 378594"/>
                <a:gd name="connsiteX426" fmla="*/ 4870899 w 11218359"/>
                <a:gd name="connsiteY426" fmla="*/ 378595 h 378594"/>
                <a:gd name="connsiteX427" fmla="*/ 4882330 w 11218359"/>
                <a:gd name="connsiteY427" fmla="*/ 378595 h 378594"/>
                <a:gd name="connsiteX428" fmla="*/ 4893760 w 11218359"/>
                <a:gd name="connsiteY428" fmla="*/ 378595 h 378594"/>
                <a:gd name="connsiteX429" fmla="*/ 4905237 w 11218359"/>
                <a:gd name="connsiteY429" fmla="*/ 378595 h 378594"/>
                <a:gd name="connsiteX430" fmla="*/ 4916667 w 11218359"/>
                <a:gd name="connsiteY430" fmla="*/ 378595 h 378594"/>
                <a:gd name="connsiteX431" fmla="*/ 4928097 w 11218359"/>
                <a:gd name="connsiteY431" fmla="*/ 378595 h 378594"/>
                <a:gd name="connsiteX432" fmla="*/ 4939527 w 11218359"/>
                <a:gd name="connsiteY432" fmla="*/ 378595 h 378594"/>
                <a:gd name="connsiteX433" fmla="*/ 4950957 w 11218359"/>
                <a:gd name="connsiteY433" fmla="*/ 378595 h 378594"/>
                <a:gd name="connsiteX434" fmla="*/ 4962435 w 11218359"/>
                <a:gd name="connsiteY434" fmla="*/ 378595 h 378594"/>
                <a:gd name="connsiteX435" fmla="*/ 4973865 w 11218359"/>
                <a:gd name="connsiteY435" fmla="*/ 378595 h 378594"/>
                <a:gd name="connsiteX436" fmla="*/ 4985295 w 11218359"/>
                <a:gd name="connsiteY436" fmla="*/ 378595 h 378594"/>
                <a:gd name="connsiteX437" fmla="*/ 4996725 w 11218359"/>
                <a:gd name="connsiteY437" fmla="*/ 378595 h 378594"/>
                <a:gd name="connsiteX438" fmla="*/ 5008155 w 11218359"/>
                <a:gd name="connsiteY438" fmla="*/ 378595 h 378594"/>
                <a:gd name="connsiteX439" fmla="*/ 5019632 w 11218359"/>
                <a:gd name="connsiteY439" fmla="*/ 378595 h 378594"/>
                <a:gd name="connsiteX440" fmla="*/ 5031062 w 11218359"/>
                <a:gd name="connsiteY440" fmla="*/ 378595 h 378594"/>
                <a:gd name="connsiteX441" fmla="*/ 5042492 w 11218359"/>
                <a:gd name="connsiteY441" fmla="*/ 378595 h 378594"/>
                <a:gd name="connsiteX442" fmla="*/ 5053923 w 11218359"/>
                <a:gd name="connsiteY442" fmla="*/ 378595 h 378594"/>
                <a:gd name="connsiteX443" fmla="*/ 5065353 w 11218359"/>
                <a:gd name="connsiteY443" fmla="*/ 378595 h 378594"/>
                <a:gd name="connsiteX444" fmla="*/ 5076830 w 11218359"/>
                <a:gd name="connsiteY444" fmla="*/ 378595 h 378594"/>
                <a:gd name="connsiteX445" fmla="*/ 5088260 w 11218359"/>
                <a:gd name="connsiteY445" fmla="*/ 378595 h 378594"/>
                <a:gd name="connsiteX446" fmla="*/ 5099690 w 11218359"/>
                <a:gd name="connsiteY446" fmla="*/ 378595 h 378594"/>
                <a:gd name="connsiteX447" fmla="*/ 5111120 w 11218359"/>
                <a:gd name="connsiteY447" fmla="*/ 378595 h 378594"/>
                <a:gd name="connsiteX448" fmla="*/ 5122550 w 11218359"/>
                <a:gd name="connsiteY448" fmla="*/ 378595 h 378594"/>
                <a:gd name="connsiteX449" fmla="*/ 5134028 w 11218359"/>
                <a:gd name="connsiteY449" fmla="*/ 378595 h 378594"/>
                <a:gd name="connsiteX450" fmla="*/ 5145458 w 11218359"/>
                <a:gd name="connsiteY450" fmla="*/ 378595 h 378594"/>
                <a:gd name="connsiteX451" fmla="*/ 5156888 w 11218359"/>
                <a:gd name="connsiteY451" fmla="*/ 378595 h 378594"/>
                <a:gd name="connsiteX452" fmla="*/ 5168318 w 11218359"/>
                <a:gd name="connsiteY452" fmla="*/ 378595 h 378594"/>
                <a:gd name="connsiteX453" fmla="*/ 5179747 w 11218359"/>
                <a:gd name="connsiteY453" fmla="*/ 378595 h 378594"/>
                <a:gd name="connsiteX454" fmla="*/ 5191225 w 11218359"/>
                <a:gd name="connsiteY454" fmla="*/ 378595 h 378594"/>
                <a:gd name="connsiteX455" fmla="*/ 5202655 w 11218359"/>
                <a:gd name="connsiteY455" fmla="*/ 378595 h 378594"/>
                <a:gd name="connsiteX456" fmla="*/ 5214085 w 11218359"/>
                <a:gd name="connsiteY456" fmla="*/ 378595 h 378594"/>
                <a:gd name="connsiteX457" fmla="*/ 5225515 w 11218359"/>
                <a:gd name="connsiteY457" fmla="*/ 378595 h 378594"/>
                <a:gd name="connsiteX458" fmla="*/ 5236945 w 11218359"/>
                <a:gd name="connsiteY458" fmla="*/ 378595 h 378594"/>
                <a:gd name="connsiteX459" fmla="*/ 5248423 w 11218359"/>
                <a:gd name="connsiteY459" fmla="*/ 378595 h 378594"/>
                <a:gd name="connsiteX460" fmla="*/ 5259853 w 11218359"/>
                <a:gd name="connsiteY460" fmla="*/ 378595 h 378594"/>
                <a:gd name="connsiteX461" fmla="*/ 5271283 w 11218359"/>
                <a:gd name="connsiteY461" fmla="*/ 378595 h 378594"/>
                <a:gd name="connsiteX462" fmla="*/ 5282713 w 11218359"/>
                <a:gd name="connsiteY462" fmla="*/ 378595 h 378594"/>
                <a:gd name="connsiteX463" fmla="*/ 5294143 w 11218359"/>
                <a:gd name="connsiteY463" fmla="*/ 378595 h 378594"/>
                <a:gd name="connsiteX464" fmla="*/ 5305621 w 11218359"/>
                <a:gd name="connsiteY464" fmla="*/ 378595 h 378594"/>
                <a:gd name="connsiteX465" fmla="*/ 5317051 w 11218359"/>
                <a:gd name="connsiteY465" fmla="*/ 378595 h 378594"/>
                <a:gd name="connsiteX466" fmla="*/ 5328481 w 11218359"/>
                <a:gd name="connsiteY466" fmla="*/ 378595 h 378594"/>
                <a:gd name="connsiteX467" fmla="*/ 5339910 w 11218359"/>
                <a:gd name="connsiteY467" fmla="*/ 378595 h 378594"/>
                <a:gd name="connsiteX468" fmla="*/ 5351340 w 11218359"/>
                <a:gd name="connsiteY468" fmla="*/ 378595 h 378594"/>
                <a:gd name="connsiteX469" fmla="*/ 5362818 w 11218359"/>
                <a:gd name="connsiteY469" fmla="*/ 378595 h 378594"/>
                <a:gd name="connsiteX470" fmla="*/ 5374248 w 11218359"/>
                <a:gd name="connsiteY470" fmla="*/ 378595 h 378594"/>
                <a:gd name="connsiteX471" fmla="*/ 5385678 w 11218359"/>
                <a:gd name="connsiteY471" fmla="*/ 378595 h 378594"/>
                <a:gd name="connsiteX472" fmla="*/ 5397108 w 11218359"/>
                <a:gd name="connsiteY472" fmla="*/ 378595 h 378594"/>
                <a:gd name="connsiteX473" fmla="*/ 5408538 w 11218359"/>
                <a:gd name="connsiteY473" fmla="*/ 378595 h 378594"/>
                <a:gd name="connsiteX474" fmla="*/ 5420016 w 11218359"/>
                <a:gd name="connsiteY474" fmla="*/ 378595 h 378594"/>
                <a:gd name="connsiteX475" fmla="*/ 5431446 w 11218359"/>
                <a:gd name="connsiteY475" fmla="*/ 378595 h 378594"/>
                <a:gd name="connsiteX476" fmla="*/ 5442876 w 11218359"/>
                <a:gd name="connsiteY476" fmla="*/ 378595 h 378594"/>
                <a:gd name="connsiteX477" fmla="*/ 5454306 w 11218359"/>
                <a:gd name="connsiteY477" fmla="*/ 378595 h 378594"/>
                <a:gd name="connsiteX478" fmla="*/ 5465736 w 11218359"/>
                <a:gd name="connsiteY478" fmla="*/ 378595 h 378594"/>
                <a:gd name="connsiteX479" fmla="*/ 5477214 w 11218359"/>
                <a:gd name="connsiteY479" fmla="*/ 378595 h 378594"/>
                <a:gd name="connsiteX480" fmla="*/ 5488643 w 11218359"/>
                <a:gd name="connsiteY480" fmla="*/ 378595 h 378594"/>
                <a:gd name="connsiteX481" fmla="*/ 5500073 w 11218359"/>
                <a:gd name="connsiteY481" fmla="*/ 378595 h 378594"/>
                <a:gd name="connsiteX482" fmla="*/ 5511503 w 11218359"/>
                <a:gd name="connsiteY482" fmla="*/ 378595 h 378594"/>
                <a:gd name="connsiteX483" fmla="*/ 5522933 w 11218359"/>
                <a:gd name="connsiteY483" fmla="*/ 378595 h 378594"/>
                <a:gd name="connsiteX484" fmla="*/ 5534411 w 11218359"/>
                <a:gd name="connsiteY484" fmla="*/ 378595 h 378594"/>
                <a:gd name="connsiteX485" fmla="*/ 5545841 w 11218359"/>
                <a:gd name="connsiteY485" fmla="*/ 378595 h 378594"/>
                <a:gd name="connsiteX486" fmla="*/ 5557271 w 11218359"/>
                <a:gd name="connsiteY486" fmla="*/ 378595 h 378594"/>
                <a:gd name="connsiteX487" fmla="*/ 5568701 w 11218359"/>
                <a:gd name="connsiteY487" fmla="*/ 378595 h 378594"/>
                <a:gd name="connsiteX488" fmla="*/ 5580131 w 11218359"/>
                <a:gd name="connsiteY488" fmla="*/ 378595 h 378594"/>
                <a:gd name="connsiteX489" fmla="*/ 5591609 w 11218359"/>
                <a:gd name="connsiteY489" fmla="*/ 378595 h 378594"/>
                <a:gd name="connsiteX490" fmla="*/ 5603038 w 11218359"/>
                <a:gd name="connsiteY490" fmla="*/ 378595 h 378594"/>
                <a:gd name="connsiteX491" fmla="*/ 5614469 w 11218359"/>
                <a:gd name="connsiteY491" fmla="*/ 378595 h 378594"/>
                <a:gd name="connsiteX492" fmla="*/ 5625899 w 11218359"/>
                <a:gd name="connsiteY492" fmla="*/ 378595 h 378594"/>
                <a:gd name="connsiteX493" fmla="*/ 5637329 w 11218359"/>
                <a:gd name="connsiteY493" fmla="*/ 378595 h 378594"/>
                <a:gd name="connsiteX494" fmla="*/ 5648759 w 11218359"/>
                <a:gd name="connsiteY494" fmla="*/ 378595 h 378594"/>
                <a:gd name="connsiteX495" fmla="*/ 5660236 w 11218359"/>
                <a:gd name="connsiteY495" fmla="*/ 378595 h 378594"/>
                <a:gd name="connsiteX496" fmla="*/ 5671666 w 11218359"/>
                <a:gd name="connsiteY496" fmla="*/ 378595 h 378594"/>
                <a:gd name="connsiteX497" fmla="*/ 5683096 w 11218359"/>
                <a:gd name="connsiteY497" fmla="*/ 378595 h 378594"/>
                <a:gd name="connsiteX498" fmla="*/ 5694526 w 11218359"/>
                <a:gd name="connsiteY498" fmla="*/ 378595 h 378594"/>
                <a:gd name="connsiteX499" fmla="*/ 5705956 w 11218359"/>
                <a:gd name="connsiteY499" fmla="*/ 378595 h 378594"/>
                <a:gd name="connsiteX500" fmla="*/ 5717434 w 11218359"/>
                <a:gd name="connsiteY500" fmla="*/ 378595 h 378594"/>
                <a:gd name="connsiteX501" fmla="*/ 5728864 w 11218359"/>
                <a:gd name="connsiteY501" fmla="*/ 378595 h 378594"/>
                <a:gd name="connsiteX502" fmla="*/ 5740294 w 11218359"/>
                <a:gd name="connsiteY502" fmla="*/ 378595 h 378594"/>
                <a:gd name="connsiteX503" fmla="*/ 5751724 w 11218359"/>
                <a:gd name="connsiteY503" fmla="*/ 378595 h 378594"/>
                <a:gd name="connsiteX504" fmla="*/ 5763154 w 11218359"/>
                <a:gd name="connsiteY504" fmla="*/ 378595 h 378594"/>
                <a:gd name="connsiteX505" fmla="*/ 5774631 w 11218359"/>
                <a:gd name="connsiteY505" fmla="*/ 378595 h 378594"/>
                <a:gd name="connsiteX506" fmla="*/ 5786062 w 11218359"/>
                <a:gd name="connsiteY506" fmla="*/ 378595 h 378594"/>
                <a:gd name="connsiteX507" fmla="*/ 5797492 w 11218359"/>
                <a:gd name="connsiteY507" fmla="*/ 378595 h 378594"/>
                <a:gd name="connsiteX508" fmla="*/ 5808921 w 11218359"/>
                <a:gd name="connsiteY508" fmla="*/ 378595 h 378594"/>
                <a:gd name="connsiteX509" fmla="*/ 5820351 w 11218359"/>
                <a:gd name="connsiteY509" fmla="*/ 378595 h 378594"/>
                <a:gd name="connsiteX510" fmla="*/ 5831829 w 11218359"/>
                <a:gd name="connsiteY510" fmla="*/ 378595 h 378594"/>
                <a:gd name="connsiteX511" fmla="*/ 5843259 w 11218359"/>
                <a:gd name="connsiteY511" fmla="*/ 378595 h 378594"/>
                <a:gd name="connsiteX512" fmla="*/ 5854689 w 11218359"/>
                <a:gd name="connsiteY512" fmla="*/ 378595 h 378594"/>
                <a:gd name="connsiteX513" fmla="*/ 5866119 w 11218359"/>
                <a:gd name="connsiteY513" fmla="*/ 378595 h 378594"/>
                <a:gd name="connsiteX514" fmla="*/ 5877549 w 11218359"/>
                <a:gd name="connsiteY514" fmla="*/ 378595 h 378594"/>
                <a:gd name="connsiteX515" fmla="*/ 5889027 w 11218359"/>
                <a:gd name="connsiteY515" fmla="*/ 378595 h 378594"/>
                <a:gd name="connsiteX516" fmla="*/ 5900457 w 11218359"/>
                <a:gd name="connsiteY516" fmla="*/ 378595 h 378594"/>
                <a:gd name="connsiteX517" fmla="*/ 5911887 w 11218359"/>
                <a:gd name="connsiteY517" fmla="*/ 378595 h 378594"/>
                <a:gd name="connsiteX518" fmla="*/ 5923317 w 11218359"/>
                <a:gd name="connsiteY518" fmla="*/ 378595 h 378594"/>
                <a:gd name="connsiteX519" fmla="*/ 5934747 w 11218359"/>
                <a:gd name="connsiteY519" fmla="*/ 378595 h 378594"/>
                <a:gd name="connsiteX520" fmla="*/ 5946225 w 11218359"/>
                <a:gd name="connsiteY520" fmla="*/ 378595 h 378594"/>
                <a:gd name="connsiteX521" fmla="*/ 5957655 w 11218359"/>
                <a:gd name="connsiteY521" fmla="*/ 378595 h 378594"/>
                <a:gd name="connsiteX522" fmla="*/ 5969084 w 11218359"/>
                <a:gd name="connsiteY522" fmla="*/ 378595 h 378594"/>
                <a:gd name="connsiteX523" fmla="*/ 5980514 w 11218359"/>
                <a:gd name="connsiteY523" fmla="*/ 378595 h 378594"/>
                <a:gd name="connsiteX524" fmla="*/ 5991944 w 11218359"/>
                <a:gd name="connsiteY524" fmla="*/ 378595 h 378594"/>
                <a:gd name="connsiteX525" fmla="*/ 6003422 w 11218359"/>
                <a:gd name="connsiteY525" fmla="*/ 378595 h 378594"/>
                <a:gd name="connsiteX526" fmla="*/ 6014852 w 11218359"/>
                <a:gd name="connsiteY526" fmla="*/ 378595 h 378594"/>
                <a:gd name="connsiteX527" fmla="*/ 6026282 w 11218359"/>
                <a:gd name="connsiteY527" fmla="*/ 378595 h 378594"/>
                <a:gd name="connsiteX528" fmla="*/ 6037712 w 11218359"/>
                <a:gd name="connsiteY528" fmla="*/ 378595 h 378594"/>
                <a:gd name="connsiteX529" fmla="*/ 6049142 w 11218359"/>
                <a:gd name="connsiteY529" fmla="*/ 378595 h 378594"/>
                <a:gd name="connsiteX530" fmla="*/ 6060620 w 11218359"/>
                <a:gd name="connsiteY530" fmla="*/ 378595 h 378594"/>
                <a:gd name="connsiteX531" fmla="*/ 6072049 w 11218359"/>
                <a:gd name="connsiteY531" fmla="*/ 378595 h 378594"/>
                <a:gd name="connsiteX532" fmla="*/ 6083480 w 11218359"/>
                <a:gd name="connsiteY532" fmla="*/ 378595 h 378594"/>
                <a:gd name="connsiteX533" fmla="*/ 6094910 w 11218359"/>
                <a:gd name="connsiteY533" fmla="*/ 378595 h 378594"/>
                <a:gd name="connsiteX534" fmla="*/ 6106340 w 11218359"/>
                <a:gd name="connsiteY534" fmla="*/ 378595 h 378594"/>
                <a:gd name="connsiteX535" fmla="*/ 6117818 w 11218359"/>
                <a:gd name="connsiteY535" fmla="*/ 378595 h 378594"/>
                <a:gd name="connsiteX536" fmla="*/ 6129247 w 11218359"/>
                <a:gd name="connsiteY536" fmla="*/ 378595 h 378594"/>
                <a:gd name="connsiteX537" fmla="*/ 6140677 w 11218359"/>
                <a:gd name="connsiteY537" fmla="*/ 378595 h 378594"/>
                <a:gd name="connsiteX538" fmla="*/ 6152107 w 11218359"/>
                <a:gd name="connsiteY538" fmla="*/ 378595 h 378594"/>
                <a:gd name="connsiteX539" fmla="*/ 6163537 w 11218359"/>
                <a:gd name="connsiteY539" fmla="*/ 378595 h 378594"/>
                <a:gd name="connsiteX540" fmla="*/ 6175015 w 11218359"/>
                <a:gd name="connsiteY540" fmla="*/ 378595 h 378594"/>
                <a:gd name="connsiteX541" fmla="*/ 6186445 w 11218359"/>
                <a:gd name="connsiteY541" fmla="*/ 378595 h 378594"/>
                <a:gd name="connsiteX542" fmla="*/ 6197875 w 11218359"/>
                <a:gd name="connsiteY542" fmla="*/ 378595 h 378594"/>
                <a:gd name="connsiteX543" fmla="*/ 6209305 w 11218359"/>
                <a:gd name="connsiteY543" fmla="*/ 378595 h 378594"/>
                <a:gd name="connsiteX544" fmla="*/ 6220735 w 11218359"/>
                <a:gd name="connsiteY544" fmla="*/ 378595 h 378594"/>
                <a:gd name="connsiteX545" fmla="*/ 6232212 w 11218359"/>
                <a:gd name="connsiteY545" fmla="*/ 378595 h 378594"/>
                <a:gd name="connsiteX546" fmla="*/ 6243642 w 11218359"/>
                <a:gd name="connsiteY546" fmla="*/ 378595 h 378594"/>
                <a:gd name="connsiteX547" fmla="*/ 6255073 w 11218359"/>
                <a:gd name="connsiteY547" fmla="*/ 378595 h 378594"/>
                <a:gd name="connsiteX548" fmla="*/ 6266503 w 11218359"/>
                <a:gd name="connsiteY548" fmla="*/ 378595 h 378594"/>
                <a:gd name="connsiteX549" fmla="*/ 6277933 w 11218359"/>
                <a:gd name="connsiteY549" fmla="*/ 378595 h 378594"/>
                <a:gd name="connsiteX550" fmla="*/ 6289410 w 11218359"/>
                <a:gd name="connsiteY550" fmla="*/ 378595 h 378594"/>
                <a:gd name="connsiteX551" fmla="*/ 6300840 w 11218359"/>
                <a:gd name="connsiteY551" fmla="*/ 378595 h 378594"/>
                <a:gd name="connsiteX552" fmla="*/ 6312270 w 11218359"/>
                <a:gd name="connsiteY552" fmla="*/ 378595 h 378594"/>
                <a:gd name="connsiteX553" fmla="*/ 6323700 w 11218359"/>
                <a:gd name="connsiteY553" fmla="*/ 378595 h 378594"/>
                <a:gd name="connsiteX554" fmla="*/ 6335130 w 11218359"/>
                <a:gd name="connsiteY554" fmla="*/ 378595 h 378594"/>
                <a:gd name="connsiteX555" fmla="*/ 6346608 w 11218359"/>
                <a:gd name="connsiteY555" fmla="*/ 378595 h 378594"/>
                <a:gd name="connsiteX556" fmla="*/ 6358038 w 11218359"/>
                <a:gd name="connsiteY556" fmla="*/ 378595 h 378594"/>
                <a:gd name="connsiteX557" fmla="*/ 6369468 w 11218359"/>
                <a:gd name="connsiteY557" fmla="*/ 378595 h 378594"/>
                <a:gd name="connsiteX558" fmla="*/ 6380898 w 11218359"/>
                <a:gd name="connsiteY558" fmla="*/ 378595 h 378594"/>
                <a:gd name="connsiteX559" fmla="*/ 6392328 w 11218359"/>
                <a:gd name="connsiteY559" fmla="*/ 378595 h 378594"/>
                <a:gd name="connsiteX560" fmla="*/ 6403805 w 11218359"/>
                <a:gd name="connsiteY560" fmla="*/ 378595 h 378594"/>
                <a:gd name="connsiteX561" fmla="*/ 6415235 w 11218359"/>
                <a:gd name="connsiteY561" fmla="*/ 378595 h 378594"/>
                <a:gd name="connsiteX562" fmla="*/ 6426666 w 11218359"/>
                <a:gd name="connsiteY562" fmla="*/ 378595 h 378594"/>
                <a:gd name="connsiteX563" fmla="*/ 6438096 w 11218359"/>
                <a:gd name="connsiteY563" fmla="*/ 378595 h 378594"/>
                <a:gd name="connsiteX564" fmla="*/ 6449525 w 11218359"/>
                <a:gd name="connsiteY564" fmla="*/ 378595 h 378594"/>
                <a:gd name="connsiteX565" fmla="*/ 6461003 w 11218359"/>
                <a:gd name="connsiteY565" fmla="*/ 378595 h 378594"/>
                <a:gd name="connsiteX566" fmla="*/ 6472433 w 11218359"/>
                <a:gd name="connsiteY566" fmla="*/ 378595 h 378594"/>
                <a:gd name="connsiteX567" fmla="*/ 6483863 w 11218359"/>
                <a:gd name="connsiteY567" fmla="*/ 378595 h 378594"/>
                <a:gd name="connsiteX568" fmla="*/ 6495293 w 11218359"/>
                <a:gd name="connsiteY568" fmla="*/ 378595 h 378594"/>
                <a:gd name="connsiteX569" fmla="*/ 6506723 w 11218359"/>
                <a:gd name="connsiteY569" fmla="*/ 378595 h 378594"/>
                <a:gd name="connsiteX570" fmla="*/ 6518201 w 11218359"/>
                <a:gd name="connsiteY570" fmla="*/ 378595 h 378594"/>
                <a:gd name="connsiteX571" fmla="*/ 6529631 w 11218359"/>
                <a:gd name="connsiteY571" fmla="*/ 378595 h 378594"/>
                <a:gd name="connsiteX572" fmla="*/ 6541061 w 11218359"/>
                <a:gd name="connsiteY572" fmla="*/ 378595 h 378594"/>
                <a:gd name="connsiteX573" fmla="*/ 6552490 w 11218359"/>
                <a:gd name="connsiteY573" fmla="*/ 378595 h 378594"/>
                <a:gd name="connsiteX574" fmla="*/ 6563921 w 11218359"/>
                <a:gd name="connsiteY574" fmla="*/ 378595 h 378594"/>
                <a:gd name="connsiteX575" fmla="*/ 6575398 w 11218359"/>
                <a:gd name="connsiteY575" fmla="*/ 378595 h 378594"/>
                <a:gd name="connsiteX576" fmla="*/ 6586828 w 11218359"/>
                <a:gd name="connsiteY576" fmla="*/ 378595 h 378594"/>
                <a:gd name="connsiteX577" fmla="*/ 6598259 w 11218359"/>
                <a:gd name="connsiteY577" fmla="*/ 378595 h 378594"/>
                <a:gd name="connsiteX578" fmla="*/ 6609688 w 11218359"/>
                <a:gd name="connsiteY578" fmla="*/ 378595 h 378594"/>
                <a:gd name="connsiteX579" fmla="*/ 6621118 w 11218359"/>
                <a:gd name="connsiteY579" fmla="*/ 378595 h 378594"/>
                <a:gd name="connsiteX580" fmla="*/ 6632596 w 11218359"/>
                <a:gd name="connsiteY580" fmla="*/ 378595 h 378594"/>
                <a:gd name="connsiteX581" fmla="*/ 6644026 w 11218359"/>
                <a:gd name="connsiteY581" fmla="*/ 378595 h 378594"/>
                <a:gd name="connsiteX582" fmla="*/ 6655456 w 11218359"/>
                <a:gd name="connsiteY582" fmla="*/ 378595 h 378594"/>
                <a:gd name="connsiteX583" fmla="*/ 6666886 w 11218359"/>
                <a:gd name="connsiteY583" fmla="*/ 378595 h 378594"/>
                <a:gd name="connsiteX584" fmla="*/ 6678316 w 11218359"/>
                <a:gd name="connsiteY584" fmla="*/ 378595 h 378594"/>
                <a:gd name="connsiteX585" fmla="*/ 6689794 w 11218359"/>
                <a:gd name="connsiteY585" fmla="*/ 378595 h 378594"/>
                <a:gd name="connsiteX586" fmla="*/ 6701224 w 11218359"/>
                <a:gd name="connsiteY586" fmla="*/ 378595 h 378594"/>
                <a:gd name="connsiteX587" fmla="*/ 6712653 w 11218359"/>
                <a:gd name="connsiteY587" fmla="*/ 378595 h 378594"/>
                <a:gd name="connsiteX588" fmla="*/ 6724083 w 11218359"/>
                <a:gd name="connsiteY588" fmla="*/ 378595 h 378594"/>
                <a:gd name="connsiteX589" fmla="*/ 6735514 w 11218359"/>
                <a:gd name="connsiteY589" fmla="*/ 378595 h 378594"/>
                <a:gd name="connsiteX590" fmla="*/ 6746944 w 11218359"/>
                <a:gd name="connsiteY590" fmla="*/ 378595 h 378594"/>
                <a:gd name="connsiteX591" fmla="*/ 6758421 w 11218359"/>
                <a:gd name="connsiteY591" fmla="*/ 378595 h 378594"/>
                <a:gd name="connsiteX592" fmla="*/ 6769851 w 11218359"/>
                <a:gd name="connsiteY592" fmla="*/ 378595 h 378594"/>
                <a:gd name="connsiteX593" fmla="*/ 6781281 w 11218359"/>
                <a:gd name="connsiteY593" fmla="*/ 378595 h 378594"/>
                <a:gd name="connsiteX594" fmla="*/ 6792711 w 11218359"/>
                <a:gd name="connsiteY594" fmla="*/ 378595 h 378594"/>
                <a:gd name="connsiteX595" fmla="*/ 6804141 w 11218359"/>
                <a:gd name="connsiteY595" fmla="*/ 378595 h 378594"/>
                <a:gd name="connsiteX596" fmla="*/ 6815619 w 11218359"/>
                <a:gd name="connsiteY596" fmla="*/ 378595 h 378594"/>
                <a:gd name="connsiteX597" fmla="*/ 6827049 w 11218359"/>
                <a:gd name="connsiteY597" fmla="*/ 378595 h 378594"/>
                <a:gd name="connsiteX598" fmla="*/ 6838479 w 11218359"/>
                <a:gd name="connsiteY598" fmla="*/ 378595 h 378594"/>
                <a:gd name="connsiteX599" fmla="*/ 6849909 w 11218359"/>
                <a:gd name="connsiteY599" fmla="*/ 378595 h 378594"/>
                <a:gd name="connsiteX600" fmla="*/ 6861339 w 11218359"/>
                <a:gd name="connsiteY600" fmla="*/ 378595 h 378594"/>
                <a:gd name="connsiteX601" fmla="*/ 6872816 w 11218359"/>
                <a:gd name="connsiteY601" fmla="*/ 378595 h 378594"/>
                <a:gd name="connsiteX602" fmla="*/ 6884246 w 11218359"/>
                <a:gd name="connsiteY602" fmla="*/ 378595 h 378594"/>
                <a:gd name="connsiteX603" fmla="*/ 6895676 w 11218359"/>
                <a:gd name="connsiteY603" fmla="*/ 378595 h 378594"/>
                <a:gd name="connsiteX604" fmla="*/ 6907107 w 11218359"/>
                <a:gd name="connsiteY604" fmla="*/ 378595 h 378594"/>
                <a:gd name="connsiteX605" fmla="*/ 6918537 w 11218359"/>
                <a:gd name="connsiteY605" fmla="*/ 378595 h 378594"/>
                <a:gd name="connsiteX606" fmla="*/ 6930014 w 11218359"/>
                <a:gd name="connsiteY606" fmla="*/ 378595 h 378594"/>
                <a:gd name="connsiteX607" fmla="*/ 6941444 w 11218359"/>
                <a:gd name="connsiteY607" fmla="*/ 378595 h 378594"/>
                <a:gd name="connsiteX608" fmla="*/ 6952874 w 11218359"/>
                <a:gd name="connsiteY608" fmla="*/ 378595 h 378594"/>
                <a:gd name="connsiteX609" fmla="*/ 6964304 w 11218359"/>
                <a:gd name="connsiteY609" fmla="*/ 378595 h 378594"/>
                <a:gd name="connsiteX610" fmla="*/ 6975734 w 11218359"/>
                <a:gd name="connsiteY610" fmla="*/ 378595 h 378594"/>
                <a:gd name="connsiteX611" fmla="*/ 6987212 w 11218359"/>
                <a:gd name="connsiteY611" fmla="*/ 378595 h 378594"/>
                <a:gd name="connsiteX612" fmla="*/ 6998642 w 11218359"/>
                <a:gd name="connsiteY612" fmla="*/ 378595 h 378594"/>
                <a:gd name="connsiteX613" fmla="*/ 7010072 w 11218359"/>
                <a:gd name="connsiteY613" fmla="*/ 378595 h 378594"/>
                <a:gd name="connsiteX614" fmla="*/ 7021502 w 11218359"/>
                <a:gd name="connsiteY614" fmla="*/ 378595 h 378594"/>
                <a:gd name="connsiteX615" fmla="*/ 7032931 w 11218359"/>
                <a:gd name="connsiteY615" fmla="*/ 378595 h 378594"/>
                <a:gd name="connsiteX616" fmla="*/ 7044409 w 11218359"/>
                <a:gd name="connsiteY616" fmla="*/ 378595 h 378594"/>
                <a:gd name="connsiteX617" fmla="*/ 7055839 w 11218359"/>
                <a:gd name="connsiteY617" fmla="*/ 378595 h 378594"/>
                <a:gd name="connsiteX618" fmla="*/ 7067269 w 11218359"/>
                <a:gd name="connsiteY618" fmla="*/ 378595 h 378594"/>
                <a:gd name="connsiteX619" fmla="*/ 7078700 w 11218359"/>
                <a:gd name="connsiteY619" fmla="*/ 378595 h 378594"/>
                <a:gd name="connsiteX620" fmla="*/ 7090129 w 11218359"/>
                <a:gd name="connsiteY620" fmla="*/ 378595 h 378594"/>
                <a:gd name="connsiteX621" fmla="*/ 7101607 w 11218359"/>
                <a:gd name="connsiteY621" fmla="*/ 378595 h 378594"/>
                <a:gd name="connsiteX622" fmla="*/ 7113037 w 11218359"/>
                <a:gd name="connsiteY622" fmla="*/ 378595 h 378594"/>
                <a:gd name="connsiteX623" fmla="*/ 7124467 w 11218359"/>
                <a:gd name="connsiteY623" fmla="*/ 378595 h 378594"/>
                <a:gd name="connsiteX624" fmla="*/ 7135897 w 11218359"/>
                <a:gd name="connsiteY624" fmla="*/ 378595 h 378594"/>
                <a:gd name="connsiteX625" fmla="*/ 7147327 w 11218359"/>
                <a:gd name="connsiteY625" fmla="*/ 378595 h 378594"/>
                <a:gd name="connsiteX626" fmla="*/ 7158805 w 11218359"/>
                <a:gd name="connsiteY626" fmla="*/ 378595 h 378594"/>
                <a:gd name="connsiteX627" fmla="*/ 7170235 w 11218359"/>
                <a:gd name="connsiteY627" fmla="*/ 378595 h 378594"/>
                <a:gd name="connsiteX628" fmla="*/ 7181665 w 11218359"/>
                <a:gd name="connsiteY628" fmla="*/ 378595 h 378594"/>
                <a:gd name="connsiteX629" fmla="*/ 7193094 w 11218359"/>
                <a:gd name="connsiteY629" fmla="*/ 378595 h 378594"/>
                <a:gd name="connsiteX630" fmla="*/ 7204524 w 11218359"/>
                <a:gd name="connsiteY630" fmla="*/ 378595 h 378594"/>
                <a:gd name="connsiteX631" fmla="*/ 7216002 w 11218359"/>
                <a:gd name="connsiteY631" fmla="*/ 378595 h 378594"/>
                <a:gd name="connsiteX632" fmla="*/ 7227432 w 11218359"/>
                <a:gd name="connsiteY632" fmla="*/ 378595 h 378594"/>
                <a:gd name="connsiteX633" fmla="*/ 7238862 w 11218359"/>
                <a:gd name="connsiteY633" fmla="*/ 378595 h 378594"/>
                <a:gd name="connsiteX634" fmla="*/ 7250292 w 11218359"/>
                <a:gd name="connsiteY634" fmla="*/ 378595 h 378594"/>
                <a:gd name="connsiteX635" fmla="*/ 7261722 w 11218359"/>
                <a:gd name="connsiteY635" fmla="*/ 378595 h 378594"/>
                <a:gd name="connsiteX636" fmla="*/ 7273200 w 11218359"/>
                <a:gd name="connsiteY636" fmla="*/ 378595 h 378594"/>
                <a:gd name="connsiteX637" fmla="*/ 7284630 w 11218359"/>
                <a:gd name="connsiteY637" fmla="*/ 378595 h 378594"/>
                <a:gd name="connsiteX638" fmla="*/ 7296060 w 11218359"/>
                <a:gd name="connsiteY638" fmla="*/ 378595 h 378594"/>
                <a:gd name="connsiteX639" fmla="*/ 7307490 w 11218359"/>
                <a:gd name="connsiteY639" fmla="*/ 378595 h 378594"/>
                <a:gd name="connsiteX640" fmla="*/ 7318920 w 11218359"/>
                <a:gd name="connsiteY640" fmla="*/ 378595 h 378594"/>
                <a:gd name="connsiteX641" fmla="*/ 7330398 w 11218359"/>
                <a:gd name="connsiteY641" fmla="*/ 378595 h 378594"/>
                <a:gd name="connsiteX642" fmla="*/ 7341828 w 11218359"/>
                <a:gd name="connsiteY642" fmla="*/ 378595 h 378594"/>
                <a:gd name="connsiteX643" fmla="*/ 7353257 w 11218359"/>
                <a:gd name="connsiteY643" fmla="*/ 378595 h 378594"/>
                <a:gd name="connsiteX644" fmla="*/ 7364687 w 11218359"/>
                <a:gd name="connsiteY644" fmla="*/ 378595 h 378594"/>
                <a:gd name="connsiteX645" fmla="*/ 7376117 w 11218359"/>
                <a:gd name="connsiteY645" fmla="*/ 378595 h 378594"/>
                <a:gd name="connsiteX646" fmla="*/ 7387595 w 11218359"/>
                <a:gd name="connsiteY646" fmla="*/ 378595 h 378594"/>
                <a:gd name="connsiteX647" fmla="*/ 7399025 w 11218359"/>
                <a:gd name="connsiteY647" fmla="*/ 378595 h 378594"/>
                <a:gd name="connsiteX648" fmla="*/ 7410455 w 11218359"/>
                <a:gd name="connsiteY648" fmla="*/ 378595 h 378594"/>
                <a:gd name="connsiteX649" fmla="*/ 7421885 w 11218359"/>
                <a:gd name="connsiteY649" fmla="*/ 378595 h 378594"/>
                <a:gd name="connsiteX650" fmla="*/ 7433315 w 11218359"/>
                <a:gd name="connsiteY650" fmla="*/ 378595 h 378594"/>
                <a:gd name="connsiteX651" fmla="*/ 7444793 w 11218359"/>
                <a:gd name="connsiteY651" fmla="*/ 378595 h 378594"/>
                <a:gd name="connsiteX652" fmla="*/ 7456222 w 11218359"/>
                <a:gd name="connsiteY652" fmla="*/ 378595 h 378594"/>
                <a:gd name="connsiteX653" fmla="*/ 7467653 w 11218359"/>
                <a:gd name="connsiteY653" fmla="*/ 378595 h 378594"/>
                <a:gd name="connsiteX654" fmla="*/ 7479083 w 11218359"/>
                <a:gd name="connsiteY654" fmla="*/ 378595 h 378594"/>
                <a:gd name="connsiteX655" fmla="*/ 7490513 w 11218359"/>
                <a:gd name="connsiteY655" fmla="*/ 378595 h 378594"/>
                <a:gd name="connsiteX656" fmla="*/ 7501990 w 11218359"/>
                <a:gd name="connsiteY656" fmla="*/ 378595 h 378594"/>
                <a:gd name="connsiteX657" fmla="*/ 7513420 w 11218359"/>
                <a:gd name="connsiteY657" fmla="*/ 378595 h 378594"/>
                <a:gd name="connsiteX658" fmla="*/ 7524850 w 11218359"/>
                <a:gd name="connsiteY658" fmla="*/ 378595 h 378594"/>
                <a:gd name="connsiteX659" fmla="*/ 7536280 w 11218359"/>
                <a:gd name="connsiteY659" fmla="*/ 378595 h 378594"/>
                <a:gd name="connsiteX660" fmla="*/ 7547710 w 11218359"/>
                <a:gd name="connsiteY660" fmla="*/ 378595 h 378594"/>
                <a:gd name="connsiteX661" fmla="*/ 7559188 w 11218359"/>
                <a:gd name="connsiteY661" fmla="*/ 378595 h 378594"/>
                <a:gd name="connsiteX662" fmla="*/ 7570618 w 11218359"/>
                <a:gd name="connsiteY662" fmla="*/ 378595 h 378594"/>
                <a:gd name="connsiteX663" fmla="*/ 7582048 w 11218359"/>
                <a:gd name="connsiteY663" fmla="*/ 378595 h 378594"/>
                <a:gd name="connsiteX664" fmla="*/ 7593478 w 11218359"/>
                <a:gd name="connsiteY664" fmla="*/ 378595 h 378594"/>
                <a:gd name="connsiteX665" fmla="*/ 7604908 w 11218359"/>
                <a:gd name="connsiteY665" fmla="*/ 378595 h 378594"/>
                <a:gd name="connsiteX666" fmla="*/ 7616385 w 11218359"/>
                <a:gd name="connsiteY666" fmla="*/ 378595 h 378594"/>
                <a:gd name="connsiteX667" fmla="*/ 7627815 w 11218359"/>
                <a:gd name="connsiteY667" fmla="*/ 378595 h 378594"/>
                <a:gd name="connsiteX668" fmla="*/ 7639246 w 11218359"/>
                <a:gd name="connsiteY668" fmla="*/ 378595 h 378594"/>
                <a:gd name="connsiteX669" fmla="*/ 7650676 w 11218359"/>
                <a:gd name="connsiteY669" fmla="*/ 378595 h 378594"/>
                <a:gd name="connsiteX670" fmla="*/ 7662106 w 11218359"/>
                <a:gd name="connsiteY670" fmla="*/ 378595 h 378594"/>
                <a:gd name="connsiteX671" fmla="*/ 7673583 w 11218359"/>
                <a:gd name="connsiteY671" fmla="*/ 378595 h 378594"/>
                <a:gd name="connsiteX672" fmla="*/ 7685013 w 11218359"/>
                <a:gd name="connsiteY672" fmla="*/ 378595 h 378594"/>
                <a:gd name="connsiteX673" fmla="*/ 7696443 w 11218359"/>
                <a:gd name="connsiteY673" fmla="*/ 378595 h 378594"/>
                <a:gd name="connsiteX674" fmla="*/ 7707873 w 11218359"/>
                <a:gd name="connsiteY674" fmla="*/ 378595 h 378594"/>
                <a:gd name="connsiteX675" fmla="*/ 7719303 w 11218359"/>
                <a:gd name="connsiteY675" fmla="*/ 378595 h 378594"/>
                <a:gd name="connsiteX676" fmla="*/ 7730733 w 11218359"/>
                <a:gd name="connsiteY676" fmla="*/ 378595 h 378594"/>
                <a:gd name="connsiteX677" fmla="*/ 7742211 w 11218359"/>
                <a:gd name="connsiteY677" fmla="*/ 378595 h 378594"/>
                <a:gd name="connsiteX678" fmla="*/ 7753641 w 11218359"/>
                <a:gd name="connsiteY678" fmla="*/ 378595 h 378594"/>
                <a:gd name="connsiteX679" fmla="*/ 7765071 w 11218359"/>
                <a:gd name="connsiteY679" fmla="*/ 378595 h 378594"/>
                <a:gd name="connsiteX680" fmla="*/ 7776501 w 11218359"/>
                <a:gd name="connsiteY680" fmla="*/ 378595 h 378594"/>
                <a:gd name="connsiteX681" fmla="*/ 7787931 w 11218359"/>
                <a:gd name="connsiteY681" fmla="*/ 378595 h 378594"/>
                <a:gd name="connsiteX682" fmla="*/ 7799408 w 11218359"/>
                <a:gd name="connsiteY682" fmla="*/ 378595 h 378594"/>
                <a:gd name="connsiteX683" fmla="*/ 7810839 w 11218359"/>
                <a:gd name="connsiteY683" fmla="*/ 378595 h 378594"/>
                <a:gd name="connsiteX684" fmla="*/ 7822268 w 11218359"/>
                <a:gd name="connsiteY684" fmla="*/ 378595 h 378594"/>
                <a:gd name="connsiteX685" fmla="*/ 7833698 w 11218359"/>
                <a:gd name="connsiteY685" fmla="*/ 378595 h 378594"/>
                <a:gd name="connsiteX686" fmla="*/ 7845128 w 11218359"/>
                <a:gd name="connsiteY686" fmla="*/ 378595 h 378594"/>
                <a:gd name="connsiteX687" fmla="*/ 7856606 w 11218359"/>
                <a:gd name="connsiteY687" fmla="*/ 378595 h 378594"/>
                <a:gd name="connsiteX688" fmla="*/ 7868036 w 11218359"/>
                <a:gd name="connsiteY688" fmla="*/ 378595 h 378594"/>
                <a:gd name="connsiteX689" fmla="*/ 7879466 w 11218359"/>
                <a:gd name="connsiteY689" fmla="*/ 378595 h 378594"/>
                <a:gd name="connsiteX690" fmla="*/ 7890896 w 11218359"/>
                <a:gd name="connsiteY690" fmla="*/ 378595 h 378594"/>
                <a:gd name="connsiteX691" fmla="*/ 7902326 w 11218359"/>
                <a:gd name="connsiteY691" fmla="*/ 378595 h 378594"/>
                <a:gd name="connsiteX692" fmla="*/ 7913804 w 11218359"/>
                <a:gd name="connsiteY692" fmla="*/ 378595 h 378594"/>
                <a:gd name="connsiteX693" fmla="*/ 7925234 w 11218359"/>
                <a:gd name="connsiteY693" fmla="*/ 378595 h 378594"/>
                <a:gd name="connsiteX694" fmla="*/ 7936663 w 11218359"/>
                <a:gd name="connsiteY694" fmla="*/ 378595 h 378594"/>
                <a:gd name="connsiteX695" fmla="*/ 7948094 w 11218359"/>
                <a:gd name="connsiteY695" fmla="*/ 378595 h 378594"/>
                <a:gd name="connsiteX696" fmla="*/ 7959524 w 11218359"/>
                <a:gd name="connsiteY696" fmla="*/ 378595 h 378594"/>
                <a:gd name="connsiteX697" fmla="*/ 7971001 w 11218359"/>
                <a:gd name="connsiteY697" fmla="*/ 378595 h 378594"/>
                <a:gd name="connsiteX698" fmla="*/ 7982431 w 11218359"/>
                <a:gd name="connsiteY698" fmla="*/ 378595 h 378594"/>
                <a:gd name="connsiteX699" fmla="*/ 7993861 w 11218359"/>
                <a:gd name="connsiteY699" fmla="*/ 378595 h 378594"/>
                <a:gd name="connsiteX700" fmla="*/ 8005291 w 11218359"/>
                <a:gd name="connsiteY700" fmla="*/ 378595 h 378594"/>
                <a:gd name="connsiteX701" fmla="*/ 8016721 w 11218359"/>
                <a:gd name="connsiteY701" fmla="*/ 378595 h 378594"/>
                <a:gd name="connsiteX702" fmla="*/ 8028199 w 11218359"/>
                <a:gd name="connsiteY702" fmla="*/ 378595 h 378594"/>
                <a:gd name="connsiteX703" fmla="*/ 8039629 w 11218359"/>
                <a:gd name="connsiteY703" fmla="*/ 378595 h 378594"/>
                <a:gd name="connsiteX704" fmla="*/ 8051059 w 11218359"/>
                <a:gd name="connsiteY704" fmla="*/ 378595 h 378594"/>
                <a:gd name="connsiteX705" fmla="*/ 8062489 w 11218359"/>
                <a:gd name="connsiteY705" fmla="*/ 378595 h 378594"/>
                <a:gd name="connsiteX706" fmla="*/ 8073919 w 11218359"/>
                <a:gd name="connsiteY706" fmla="*/ 378595 h 378594"/>
                <a:gd name="connsiteX707" fmla="*/ 8085396 w 11218359"/>
                <a:gd name="connsiteY707" fmla="*/ 378595 h 378594"/>
                <a:gd name="connsiteX708" fmla="*/ 8096826 w 11218359"/>
                <a:gd name="connsiteY708" fmla="*/ 378595 h 378594"/>
                <a:gd name="connsiteX709" fmla="*/ 8108256 w 11218359"/>
                <a:gd name="connsiteY709" fmla="*/ 378595 h 378594"/>
                <a:gd name="connsiteX710" fmla="*/ 8119687 w 11218359"/>
                <a:gd name="connsiteY710" fmla="*/ 378595 h 378594"/>
                <a:gd name="connsiteX711" fmla="*/ 8131117 w 11218359"/>
                <a:gd name="connsiteY711" fmla="*/ 378595 h 378594"/>
                <a:gd name="connsiteX712" fmla="*/ 8142594 w 11218359"/>
                <a:gd name="connsiteY712" fmla="*/ 378595 h 378594"/>
                <a:gd name="connsiteX713" fmla="*/ 8154024 w 11218359"/>
                <a:gd name="connsiteY713" fmla="*/ 378595 h 378594"/>
                <a:gd name="connsiteX714" fmla="*/ 8165454 w 11218359"/>
                <a:gd name="connsiteY714" fmla="*/ 378595 h 378594"/>
                <a:gd name="connsiteX715" fmla="*/ 8176884 w 11218359"/>
                <a:gd name="connsiteY715" fmla="*/ 378595 h 378594"/>
                <a:gd name="connsiteX716" fmla="*/ 8188314 w 11218359"/>
                <a:gd name="connsiteY716" fmla="*/ 378595 h 378594"/>
                <a:gd name="connsiteX717" fmla="*/ 8199792 w 11218359"/>
                <a:gd name="connsiteY717" fmla="*/ 378595 h 378594"/>
                <a:gd name="connsiteX718" fmla="*/ 8211222 w 11218359"/>
                <a:gd name="connsiteY718" fmla="*/ 378595 h 378594"/>
                <a:gd name="connsiteX719" fmla="*/ 8222652 w 11218359"/>
                <a:gd name="connsiteY719" fmla="*/ 378595 h 378594"/>
                <a:gd name="connsiteX720" fmla="*/ 8234082 w 11218359"/>
                <a:gd name="connsiteY720" fmla="*/ 378595 h 378594"/>
                <a:gd name="connsiteX721" fmla="*/ 8245512 w 11218359"/>
                <a:gd name="connsiteY721" fmla="*/ 378595 h 378594"/>
                <a:gd name="connsiteX722" fmla="*/ 8256989 w 11218359"/>
                <a:gd name="connsiteY722" fmla="*/ 378595 h 378594"/>
                <a:gd name="connsiteX723" fmla="*/ 8268419 w 11218359"/>
                <a:gd name="connsiteY723" fmla="*/ 378595 h 378594"/>
                <a:gd name="connsiteX724" fmla="*/ 8279850 w 11218359"/>
                <a:gd name="connsiteY724" fmla="*/ 378595 h 378594"/>
                <a:gd name="connsiteX725" fmla="*/ 8291280 w 11218359"/>
                <a:gd name="connsiteY725" fmla="*/ 378595 h 378594"/>
                <a:gd name="connsiteX726" fmla="*/ 8302709 w 11218359"/>
                <a:gd name="connsiteY726" fmla="*/ 378595 h 378594"/>
                <a:gd name="connsiteX727" fmla="*/ 8314187 w 11218359"/>
                <a:gd name="connsiteY727" fmla="*/ 378595 h 378594"/>
                <a:gd name="connsiteX728" fmla="*/ 8325617 w 11218359"/>
                <a:gd name="connsiteY728" fmla="*/ 378595 h 378594"/>
                <a:gd name="connsiteX729" fmla="*/ 8337047 w 11218359"/>
                <a:gd name="connsiteY729" fmla="*/ 378595 h 378594"/>
                <a:gd name="connsiteX730" fmla="*/ 8348477 w 11218359"/>
                <a:gd name="connsiteY730" fmla="*/ 378595 h 378594"/>
                <a:gd name="connsiteX731" fmla="*/ 8359907 w 11218359"/>
                <a:gd name="connsiteY731" fmla="*/ 378595 h 378594"/>
                <a:gd name="connsiteX732" fmla="*/ 8371385 w 11218359"/>
                <a:gd name="connsiteY732" fmla="*/ 378595 h 378594"/>
                <a:gd name="connsiteX733" fmla="*/ 8382815 w 11218359"/>
                <a:gd name="connsiteY733" fmla="*/ 378595 h 378594"/>
                <a:gd name="connsiteX734" fmla="*/ 8394245 w 11218359"/>
                <a:gd name="connsiteY734" fmla="*/ 378595 h 378594"/>
                <a:gd name="connsiteX735" fmla="*/ 8405674 w 11218359"/>
                <a:gd name="connsiteY735" fmla="*/ 378595 h 378594"/>
                <a:gd name="connsiteX736" fmla="*/ 8417104 w 11218359"/>
                <a:gd name="connsiteY736" fmla="*/ 378595 h 378594"/>
                <a:gd name="connsiteX737" fmla="*/ 8428582 w 11218359"/>
                <a:gd name="connsiteY737" fmla="*/ 378595 h 378594"/>
                <a:gd name="connsiteX738" fmla="*/ 8440012 w 11218359"/>
                <a:gd name="connsiteY738" fmla="*/ 378595 h 378594"/>
                <a:gd name="connsiteX739" fmla="*/ 8451442 w 11218359"/>
                <a:gd name="connsiteY739" fmla="*/ 378595 h 378594"/>
                <a:gd name="connsiteX740" fmla="*/ 8462872 w 11218359"/>
                <a:gd name="connsiteY740" fmla="*/ 378595 h 378594"/>
                <a:gd name="connsiteX741" fmla="*/ 8474302 w 11218359"/>
                <a:gd name="connsiteY741" fmla="*/ 378595 h 378594"/>
                <a:gd name="connsiteX742" fmla="*/ 8485780 w 11218359"/>
                <a:gd name="connsiteY742" fmla="*/ 378595 h 378594"/>
                <a:gd name="connsiteX743" fmla="*/ 8497210 w 11218359"/>
                <a:gd name="connsiteY743" fmla="*/ 378595 h 378594"/>
                <a:gd name="connsiteX744" fmla="*/ 8508640 w 11218359"/>
                <a:gd name="connsiteY744" fmla="*/ 378595 h 378594"/>
                <a:gd name="connsiteX745" fmla="*/ 8520069 w 11218359"/>
                <a:gd name="connsiteY745" fmla="*/ 378595 h 378594"/>
                <a:gd name="connsiteX746" fmla="*/ 8531500 w 11218359"/>
                <a:gd name="connsiteY746" fmla="*/ 378595 h 378594"/>
                <a:gd name="connsiteX747" fmla="*/ 8542977 w 11218359"/>
                <a:gd name="connsiteY747" fmla="*/ 378595 h 378594"/>
                <a:gd name="connsiteX748" fmla="*/ 8554407 w 11218359"/>
                <a:gd name="connsiteY748" fmla="*/ 378595 h 378594"/>
                <a:gd name="connsiteX749" fmla="*/ 8565837 w 11218359"/>
                <a:gd name="connsiteY749" fmla="*/ 378595 h 378594"/>
                <a:gd name="connsiteX750" fmla="*/ 8577267 w 11218359"/>
                <a:gd name="connsiteY750" fmla="*/ 378595 h 378594"/>
                <a:gd name="connsiteX751" fmla="*/ 8588697 w 11218359"/>
                <a:gd name="connsiteY751" fmla="*/ 378595 h 378594"/>
                <a:gd name="connsiteX752" fmla="*/ 8600175 w 11218359"/>
                <a:gd name="connsiteY752" fmla="*/ 378595 h 378594"/>
                <a:gd name="connsiteX753" fmla="*/ 8611605 w 11218359"/>
                <a:gd name="connsiteY753" fmla="*/ 378595 h 378594"/>
                <a:gd name="connsiteX754" fmla="*/ 8623035 w 11218359"/>
                <a:gd name="connsiteY754" fmla="*/ 378595 h 378594"/>
                <a:gd name="connsiteX755" fmla="*/ 8634465 w 11218359"/>
                <a:gd name="connsiteY755" fmla="*/ 378595 h 378594"/>
                <a:gd name="connsiteX756" fmla="*/ 8645895 w 11218359"/>
                <a:gd name="connsiteY756" fmla="*/ 378595 h 378594"/>
                <a:gd name="connsiteX757" fmla="*/ 8657373 w 11218359"/>
                <a:gd name="connsiteY757" fmla="*/ 378595 h 378594"/>
                <a:gd name="connsiteX758" fmla="*/ 8668802 w 11218359"/>
                <a:gd name="connsiteY758" fmla="*/ 378595 h 378594"/>
                <a:gd name="connsiteX759" fmla="*/ 8680232 w 11218359"/>
                <a:gd name="connsiteY759" fmla="*/ 378595 h 378594"/>
                <a:gd name="connsiteX760" fmla="*/ 8691662 w 11218359"/>
                <a:gd name="connsiteY760" fmla="*/ 378595 h 378594"/>
                <a:gd name="connsiteX761" fmla="*/ 8703093 w 11218359"/>
                <a:gd name="connsiteY761" fmla="*/ 378595 h 378594"/>
                <a:gd name="connsiteX762" fmla="*/ 8714570 w 11218359"/>
                <a:gd name="connsiteY762" fmla="*/ 378595 h 378594"/>
                <a:gd name="connsiteX763" fmla="*/ 8726000 w 11218359"/>
                <a:gd name="connsiteY763" fmla="*/ 378595 h 378594"/>
                <a:gd name="connsiteX764" fmla="*/ 8737430 w 11218359"/>
                <a:gd name="connsiteY764" fmla="*/ 378595 h 378594"/>
                <a:gd name="connsiteX765" fmla="*/ 8748860 w 11218359"/>
                <a:gd name="connsiteY765" fmla="*/ 378595 h 378594"/>
                <a:gd name="connsiteX766" fmla="*/ 8760290 w 11218359"/>
                <a:gd name="connsiteY766" fmla="*/ 378595 h 378594"/>
                <a:gd name="connsiteX767" fmla="*/ 8771768 w 11218359"/>
                <a:gd name="connsiteY767" fmla="*/ 378595 h 378594"/>
                <a:gd name="connsiteX768" fmla="*/ 8783198 w 11218359"/>
                <a:gd name="connsiteY768" fmla="*/ 378595 h 378594"/>
                <a:gd name="connsiteX769" fmla="*/ 8794628 w 11218359"/>
                <a:gd name="connsiteY769" fmla="*/ 378595 h 378594"/>
                <a:gd name="connsiteX770" fmla="*/ 8806058 w 11218359"/>
                <a:gd name="connsiteY770" fmla="*/ 378595 h 378594"/>
                <a:gd name="connsiteX771" fmla="*/ 8817488 w 11218359"/>
                <a:gd name="connsiteY771" fmla="*/ 378595 h 378594"/>
                <a:gd name="connsiteX772" fmla="*/ 8828918 w 11218359"/>
                <a:gd name="connsiteY772" fmla="*/ 378595 h 378594"/>
                <a:gd name="connsiteX773" fmla="*/ 8840395 w 11218359"/>
                <a:gd name="connsiteY773" fmla="*/ 378595 h 378594"/>
                <a:gd name="connsiteX774" fmla="*/ 8851825 w 11218359"/>
                <a:gd name="connsiteY774" fmla="*/ 378595 h 378594"/>
                <a:gd name="connsiteX775" fmla="*/ 8863256 w 11218359"/>
                <a:gd name="connsiteY775" fmla="*/ 378595 h 378594"/>
                <a:gd name="connsiteX776" fmla="*/ 8874686 w 11218359"/>
                <a:gd name="connsiteY776" fmla="*/ 378595 h 378594"/>
                <a:gd name="connsiteX777" fmla="*/ 8886115 w 11218359"/>
                <a:gd name="connsiteY777" fmla="*/ 378595 h 378594"/>
                <a:gd name="connsiteX778" fmla="*/ 8897593 w 11218359"/>
                <a:gd name="connsiteY778" fmla="*/ 378595 h 378594"/>
                <a:gd name="connsiteX779" fmla="*/ 8909022 w 11218359"/>
                <a:gd name="connsiteY779" fmla="*/ 378595 h 378594"/>
                <a:gd name="connsiteX780" fmla="*/ 8920453 w 11218359"/>
                <a:gd name="connsiteY780" fmla="*/ 378595 h 378594"/>
                <a:gd name="connsiteX781" fmla="*/ 8931883 w 11218359"/>
                <a:gd name="connsiteY781" fmla="*/ 378595 h 378594"/>
                <a:gd name="connsiteX782" fmla="*/ 8943313 w 11218359"/>
                <a:gd name="connsiteY782" fmla="*/ 378595 h 378594"/>
                <a:gd name="connsiteX783" fmla="*/ 8954791 w 11218359"/>
                <a:gd name="connsiteY783" fmla="*/ 378595 h 378594"/>
                <a:gd name="connsiteX784" fmla="*/ 8966220 w 11218359"/>
                <a:gd name="connsiteY784" fmla="*/ 378595 h 378594"/>
                <a:gd name="connsiteX785" fmla="*/ 8977651 w 11218359"/>
                <a:gd name="connsiteY785" fmla="*/ 378595 h 378594"/>
                <a:gd name="connsiteX786" fmla="*/ 8989080 w 11218359"/>
                <a:gd name="connsiteY786" fmla="*/ 378595 h 378594"/>
                <a:gd name="connsiteX787" fmla="*/ 9000511 w 11218359"/>
                <a:gd name="connsiteY787" fmla="*/ 378595 h 378594"/>
                <a:gd name="connsiteX788" fmla="*/ 9011988 w 11218359"/>
                <a:gd name="connsiteY788" fmla="*/ 378595 h 378594"/>
                <a:gd name="connsiteX789" fmla="*/ 9023418 w 11218359"/>
                <a:gd name="connsiteY789" fmla="*/ 378595 h 378594"/>
                <a:gd name="connsiteX790" fmla="*/ 9034849 w 11218359"/>
                <a:gd name="connsiteY790" fmla="*/ 378595 h 378594"/>
                <a:gd name="connsiteX791" fmla="*/ 9046278 w 11218359"/>
                <a:gd name="connsiteY791" fmla="*/ 378595 h 378594"/>
                <a:gd name="connsiteX792" fmla="*/ 9057709 w 11218359"/>
                <a:gd name="connsiteY792" fmla="*/ 378595 h 378594"/>
                <a:gd name="connsiteX793" fmla="*/ 9069186 w 11218359"/>
                <a:gd name="connsiteY793" fmla="*/ 378595 h 378594"/>
                <a:gd name="connsiteX794" fmla="*/ 9080615 w 11218359"/>
                <a:gd name="connsiteY794" fmla="*/ 378595 h 378594"/>
                <a:gd name="connsiteX795" fmla="*/ 9092046 w 11218359"/>
                <a:gd name="connsiteY795" fmla="*/ 378595 h 378594"/>
                <a:gd name="connsiteX796" fmla="*/ 9103476 w 11218359"/>
                <a:gd name="connsiteY796" fmla="*/ 378595 h 378594"/>
                <a:gd name="connsiteX797" fmla="*/ 9114906 w 11218359"/>
                <a:gd name="connsiteY797" fmla="*/ 378595 h 378594"/>
                <a:gd name="connsiteX798" fmla="*/ 9126384 w 11218359"/>
                <a:gd name="connsiteY798" fmla="*/ 378595 h 378594"/>
                <a:gd name="connsiteX799" fmla="*/ 9137813 w 11218359"/>
                <a:gd name="connsiteY799" fmla="*/ 378595 h 378594"/>
                <a:gd name="connsiteX800" fmla="*/ 9149244 w 11218359"/>
                <a:gd name="connsiteY800" fmla="*/ 378595 h 378594"/>
                <a:gd name="connsiteX801" fmla="*/ 9160673 w 11218359"/>
                <a:gd name="connsiteY801" fmla="*/ 378595 h 378594"/>
                <a:gd name="connsiteX802" fmla="*/ 9172104 w 11218359"/>
                <a:gd name="connsiteY802" fmla="*/ 378595 h 378594"/>
                <a:gd name="connsiteX803" fmla="*/ 9183581 w 11218359"/>
                <a:gd name="connsiteY803" fmla="*/ 378595 h 378594"/>
                <a:gd name="connsiteX804" fmla="*/ 9195011 w 11218359"/>
                <a:gd name="connsiteY804" fmla="*/ 378595 h 378594"/>
                <a:gd name="connsiteX805" fmla="*/ 9206442 w 11218359"/>
                <a:gd name="connsiteY805" fmla="*/ 378595 h 378594"/>
                <a:gd name="connsiteX806" fmla="*/ 9217871 w 11218359"/>
                <a:gd name="connsiteY806" fmla="*/ 378595 h 378594"/>
                <a:gd name="connsiteX807" fmla="*/ 9229301 w 11218359"/>
                <a:gd name="connsiteY807" fmla="*/ 378595 h 378594"/>
                <a:gd name="connsiteX808" fmla="*/ 9240779 w 11218359"/>
                <a:gd name="connsiteY808" fmla="*/ 378595 h 378594"/>
                <a:gd name="connsiteX809" fmla="*/ 9252209 w 11218359"/>
                <a:gd name="connsiteY809" fmla="*/ 378595 h 378594"/>
                <a:gd name="connsiteX810" fmla="*/ 9263639 w 11218359"/>
                <a:gd name="connsiteY810" fmla="*/ 378595 h 378594"/>
                <a:gd name="connsiteX811" fmla="*/ 9275069 w 11218359"/>
                <a:gd name="connsiteY811" fmla="*/ 378595 h 378594"/>
                <a:gd name="connsiteX812" fmla="*/ 9286498 w 11218359"/>
                <a:gd name="connsiteY812" fmla="*/ 378595 h 378594"/>
                <a:gd name="connsiteX813" fmla="*/ 9297977 w 11218359"/>
                <a:gd name="connsiteY813" fmla="*/ 378595 h 378594"/>
                <a:gd name="connsiteX814" fmla="*/ 9309406 w 11218359"/>
                <a:gd name="connsiteY814" fmla="*/ 378595 h 378594"/>
                <a:gd name="connsiteX815" fmla="*/ 9320837 w 11218359"/>
                <a:gd name="connsiteY815" fmla="*/ 378595 h 378594"/>
                <a:gd name="connsiteX816" fmla="*/ 9332266 w 11218359"/>
                <a:gd name="connsiteY816" fmla="*/ 378595 h 378594"/>
                <a:gd name="connsiteX817" fmla="*/ 9343696 w 11218359"/>
                <a:gd name="connsiteY817" fmla="*/ 378595 h 378594"/>
                <a:gd name="connsiteX818" fmla="*/ 9355174 w 11218359"/>
                <a:gd name="connsiteY818" fmla="*/ 378595 h 378594"/>
                <a:gd name="connsiteX819" fmla="*/ 9366604 w 11218359"/>
                <a:gd name="connsiteY819" fmla="*/ 378595 h 378594"/>
                <a:gd name="connsiteX820" fmla="*/ 9378035 w 11218359"/>
                <a:gd name="connsiteY820" fmla="*/ 378595 h 378594"/>
                <a:gd name="connsiteX821" fmla="*/ 9389464 w 11218359"/>
                <a:gd name="connsiteY821" fmla="*/ 378595 h 378594"/>
                <a:gd name="connsiteX822" fmla="*/ 9400894 w 11218359"/>
                <a:gd name="connsiteY822" fmla="*/ 378595 h 378594"/>
                <a:gd name="connsiteX823" fmla="*/ 9412372 w 11218359"/>
                <a:gd name="connsiteY823" fmla="*/ 378595 h 378594"/>
                <a:gd name="connsiteX824" fmla="*/ 9423802 w 11218359"/>
                <a:gd name="connsiteY824" fmla="*/ 378595 h 378594"/>
                <a:gd name="connsiteX825" fmla="*/ 9435232 w 11218359"/>
                <a:gd name="connsiteY825" fmla="*/ 378595 h 378594"/>
                <a:gd name="connsiteX826" fmla="*/ 9446662 w 11218359"/>
                <a:gd name="connsiteY826" fmla="*/ 378595 h 378594"/>
                <a:gd name="connsiteX827" fmla="*/ 9458091 w 11218359"/>
                <a:gd name="connsiteY827" fmla="*/ 378595 h 378594"/>
                <a:gd name="connsiteX828" fmla="*/ 9469570 w 11218359"/>
                <a:gd name="connsiteY828" fmla="*/ 378595 h 378594"/>
                <a:gd name="connsiteX829" fmla="*/ 9480999 w 11218359"/>
                <a:gd name="connsiteY829" fmla="*/ 378595 h 378594"/>
                <a:gd name="connsiteX830" fmla="*/ 9492429 w 11218359"/>
                <a:gd name="connsiteY830" fmla="*/ 378595 h 378594"/>
                <a:gd name="connsiteX831" fmla="*/ 9503859 w 11218359"/>
                <a:gd name="connsiteY831" fmla="*/ 378595 h 378594"/>
                <a:gd name="connsiteX832" fmla="*/ 9515289 w 11218359"/>
                <a:gd name="connsiteY832" fmla="*/ 378595 h 378594"/>
                <a:gd name="connsiteX833" fmla="*/ 9526767 w 11218359"/>
                <a:gd name="connsiteY833" fmla="*/ 378595 h 378594"/>
                <a:gd name="connsiteX834" fmla="*/ 9538197 w 11218359"/>
                <a:gd name="connsiteY834" fmla="*/ 378595 h 378594"/>
                <a:gd name="connsiteX835" fmla="*/ 9549626 w 11218359"/>
                <a:gd name="connsiteY835" fmla="*/ 378595 h 378594"/>
                <a:gd name="connsiteX836" fmla="*/ 9561057 w 11218359"/>
                <a:gd name="connsiteY836" fmla="*/ 378595 h 378594"/>
                <a:gd name="connsiteX837" fmla="*/ 9572487 w 11218359"/>
                <a:gd name="connsiteY837" fmla="*/ 378595 h 378594"/>
                <a:gd name="connsiteX838" fmla="*/ 9583965 w 11218359"/>
                <a:gd name="connsiteY838" fmla="*/ 378595 h 378594"/>
                <a:gd name="connsiteX839" fmla="*/ 9595395 w 11218359"/>
                <a:gd name="connsiteY839" fmla="*/ 378595 h 378594"/>
                <a:gd name="connsiteX840" fmla="*/ 9606824 w 11218359"/>
                <a:gd name="connsiteY840" fmla="*/ 378595 h 378594"/>
                <a:gd name="connsiteX841" fmla="*/ 9618255 w 11218359"/>
                <a:gd name="connsiteY841" fmla="*/ 378595 h 378594"/>
                <a:gd name="connsiteX842" fmla="*/ 9629684 w 11218359"/>
                <a:gd name="connsiteY842" fmla="*/ 378595 h 378594"/>
                <a:gd name="connsiteX843" fmla="*/ 9641163 w 11218359"/>
                <a:gd name="connsiteY843" fmla="*/ 378595 h 378594"/>
                <a:gd name="connsiteX844" fmla="*/ 9652592 w 11218359"/>
                <a:gd name="connsiteY844" fmla="*/ 378595 h 378594"/>
                <a:gd name="connsiteX845" fmla="*/ 9664022 w 11218359"/>
                <a:gd name="connsiteY845" fmla="*/ 378595 h 378594"/>
                <a:gd name="connsiteX846" fmla="*/ 9675452 w 11218359"/>
                <a:gd name="connsiteY846" fmla="*/ 378595 h 378594"/>
                <a:gd name="connsiteX847" fmla="*/ 9686882 w 11218359"/>
                <a:gd name="connsiteY847" fmla="*/ 378595 h 378594"/>
                <a:gd name="connsiteX848" fmla="*/ 9698360 w 11218359"/>
                <a:gd name="connsiteY848" fmla="*/ 378595 h 378594"/>
                <a:gd name="connsiteX849" fmla="*/ 9709790 w 11218359"/>
                <a:gd name="connsiteY849" fmla="*/ 378595 h 378594"/>
                <a:gd name="connsiteX850" fmla="*/ 9721219 w 11218359"/>
                <a:gd name="connsiteY850" fmla="*/ 378595 h 378594"/>
                <a:gd name="connsiteX851" fmla="*/ 9732650 w 11218359"/>
                <a:gd name="connsiteY851" fmla="*/ 378595 h 378594"/>
                <a:gd name="connsiteX852" fmla="*/ 9744080 w 11218359"/>
                <a:gd name="connsiteY852" fmla="*/ 378595 h 378594"/>
                <a:gd name="connsiteX853" fmla="*/ 9755557 w 11218359"/>
                <a:gd name="connsiteY853" fmla="*/ 378595 h 378594"/>
                <a:gd name="connsiteX854" fmla="*/ 9766988 w 11218359"/>
                <a:gd name="connsiteY854" fmla="*/ 378595 h 378594"/>
                <a:gd name="connsiteX855" fmla="*/ 9778417 w 11218359"/>
                <a:gd name="connsiteY855" fmla="*/ 378595 h 378594"/>
                <a:gd name="connsiteX856" fmla="*/ 9789848 w 11218359"/>
                <a:gd name="connsiteY856" fmla="*/ 378595 h 378594"/>
                <a:gd name="connsiteX857" fmla="*/ 9801277 w 11218359"/>
                <a:gd name="connsiteY857" fmla="*/ 378595 h 378594"/>
                <a:gd name="connsiteX858" fmla="*/ 9812755 w 11218359"/>
                <a:gd name="connsiteY858" fmla="*/ 378595 h 378594"/>
                <a:gd name="connsiteX859" fmla="*/ 9824185 w 11218359"/>
                <a:gd name="connsiteY859" fmla="*/ 378595 h 378594"/>
                <a:gd name="connsiteX860" fmla="*/ 9835615 w 11218359"/>
                <a:gd name="connsiteY860" fmla="*/ 378595 h 378594"/>
                <a:gd name="connsiteX861" fmla="*/ 9847045 w 11218359"/>
                <a:gd name="connsiteY861" fmla="*/ 378595 h 378594"/>
                <a:gd name="connsiteX862" fmla="*/ 9858475 w 11218359"/>
                <a:gd name="connsiteY862" fmla="*/ 378595 h 378594"/>
                <a:gd name="connsiteX863" fmla="*/ 9869952 w 11218359"/>
                <a:gd name="connsiteY863" fmla="*/ 378595 h 378594"/>
                <a:gd name="connsiteX864" fmla="*/ 9881383 w 11218359"/>
                <a:gd name="connsiteY864" fmla="*/ 378595 h 378594"/>
                <a:gd name="connsiteX865" fmla="*/ 9892812 w 11218359"/>
                <a:gd name="connsiteY865" fmla="*/ 378595 h 378594"/>
                <a:gd name="connsiteX866" fmla="*/ 9904243 w 11218359"/>
                <a:gd name="connsiteY866" fmla="*/ 378595 h 378594"/>
                <a:gd name="connsiteX867" fmla="*/ 9915673 w 11218359"/>
                <a:gd name="connsiteY867" fmla="*/ 378595 h 378594"/>
                <a:gd name="connsiteX868" fmla="*/ 9927102 w 11218359"/>
                <a:gd name="connsiteY868" fmla="*/ 378595 h 378594"/>
                <a:gd name="connsiteX869" fmla="*/ 9938581 w 11218359"/>
                <a:gd name="connsiteY869" fmla="*/ 378595 h 378594"/>
                <a:gd name="connsiteX870" fmla="*/ 9950010 w 11218359"/>
                <a:gd name="connsiteY870" fmla="*/ 378595 h 378594"/>
                <a:gd name="connsiteX871" fmla="*/ 9961441 w 11218359"/>
                <a:gd name="connsiteY871" fmla="*/ 378595 h 378594"/>
                <a:gd name="connsiteX872" fmla="*/ 9972870 w 11218359"/>
                <a:gd name="connsiteY872" fmla="*/ 378595 h 378594"/>
                <a:gd name="connsiteX873" fmla="*/ 9984300 w 11218359"/>
                <a:gd name="connsiteY873" fmla="*/ 378595 h 378594"/>
                <a:gd name="connsiteX874" fmla="*/ 9995778 w 11218359"/>
                <a:gd name="connsiteY874" fmla="*/ 378595 h 378594"/>
                <a:gd name="connsiteX875" fmla="*/ 10007208 w 11218359"/>
                <a:gd name="connsiteY875" fmla="*/ 378595 h 378594"/>
                <a:gd name="connsiteX876" fmla="*/ 10018638 w 11218359"/>
                <a:gd name="connsiteY876" fmla="*/ 378595 h 378594"/>
                <a:gd name="connsiteX877" fmla="*/ 10030068 w 11218359"/>
                <a:gd name="connsiteY877" fmla="*/ 378595 h 378594"/>
                <a:gd name="connsiteX878" fmla="*/ 10041498 w 11218359"/>
                <a:gd name="connsiteY878" fmla="*/ 378595 h 378594"/>
                <a:gd name="connsiteX879" fmla="*/ 10052976 w 11218359"/>
                <a:gd name="connsiteY879" fmla="*/ 378595 h 378594"/>
                <a:gd name="connsiteX880" fmla="*/ 10064405 w 11218359"/>
                <a:gd name="connsiteY880" fmla="*/ 378595 h 378594"/>
                <a:gd name="connsiteX881" fmla="*/ 10075835 w 11218359"/>
                <a:gd name="connsiteY881" fmla="*/ 378595 h 378594"/>
                <a:gd name="connsiteX882" fmla="*/ 10087266 w 11218359"/>
                <a:gd name="connsiteY882" fmla="*/ 378595 h 378594"/>
                <a:gd name="connsiteX883" fmla="*/ 10098695 w 11218359"/>
                <a:gd name="connsiteY883" fmla="*/ 378595 h 378594"/>
                <a:gd name="connsiteX884" fmla="*/ 10110174 w 11218359"/>
                <a:gd name="connsiteY884" fmla="*/ 378595 h 378594"/>
                <a:gd name="connsiteX885" fmla="*/ 10121603 w 11218359"/>
                <a:gd name="connsiteY885" fmla="*/ 378595 h 378594"/>
                <a:gd name="connsiteX886" fmla="*/ 10133033 w 11218359"/>
                <a:gd name="connsiteY886" fmla="*/ 378595 h 378594"/>
                <a:gd name="connsiteX887" fmla="*/ 10144463 w 11218359"/>
                <a:gd name="connsiteY887" fmla="*/ 378595 h 378594"/>
                <a:gd name="connsiteX888" fmla="*/ 10155893 w 11218359"/>
                <a:gd name="connsiteY888" fmla="*/ 378595 h 378594"/>
                <a:gd name="connsiteX889" fmla="*/ 10167371 w 11218359"/>
                <a:gd name="connsiteY889" fmla="*/ 378595 h 378594"/>
                <a:gd name="connsiteX890" fmla="*/ 10178801 w 11218359"/>
                <a:gd name="connsiteY890" fmla="*/ 378595 h 378594"/>
                <a:gd name="connsiteX891" fmla="*/ 10190230 w 11218359"/>
                <a:gd name="connsiteY891" fmla="*/ 378595 h 378594"/>
                <a:gd name="connsiteX892" fmla="*/ 10201661 w 11218359"/>
                <a:gd name="connsiteY892" fmla="*/ 378595 h 378594"/>
                <a:gd name="connsiteX893" fmla="*/ 10213091 w 11218359"/>
                <a:gd name="connsiteY893" fmla="*/ 378595 h 378594"/>
                <a:gd name="connsiteX894" fmla="*/ 10224569 w 11218359"/>
                <a:gd name="connsiteY894" fmla="*/ 378595 h 378594"/>
                <a:gd name="connsiteX895" fmla="*/ 10235998 w 11218359"/>
                <a:gd name="connsiteY895" fmla="*/ 378595 h 378594"/>
                <a:gd name="connsiteX896" fmla="*/ 10247428 w 11218359"/>
                <a:gd name="connsiteY896" fmla="*/ 378595 h 378594"/>
                <a:gd name="connsiteX897" fmla="*/ 10258859 w 11218359"/>
                <a:gd name="connsiteY897" fmla="*/ 378595 h 378594"/>
                <a:gd name="connsiteX898" fmla="*/ 10270288 w 11218359"/>
                <a:gd name="connsiteY898" fmla="*/ 378595 h 378594"/>
                <a:gd name="connsiteX899" fmla="*/ 10281767 w 11218359"/>
                <a:gd name="connsiteY899" fmla="*/ 378595 h 378594"/>
                <a:gd name="connsiteX900" fmla="*/ 10293196 w 11218359"/>
                <a:gd name="connsiteY900" fmla="*/ 378595 h 378594"/>
                <a:gd name="connsiteX901" fmla="*/ 10304626 w 11218359"/>
                <a:gd name="connsiteY901" fmla="*/ 378595 h 378594"/>
                <a:gd name="connsiteX902" fmla="*/ 10316056 w 11218359"/>
                <a:gd name="connsiteY902" fmla="*/ 378595 h 378594"/>
                <a:gd name="connsiteX903" fmla="*/ 10327486 w 11218359"/>
                <a:gd name="connsiteY903" fmla="*/ 378595 h 378594"/>
                <a:gd name="connsiteX904" fmla="*/ 10338963 w 11218359"/>
                <a:gd name="connsiteY904" fmla="*/ 378595 h 378594"/>
                <a:gd name="connsiteX905" fmla="*/ 10350394 w 11218359"/>
                <a:gd name="connsiteY905" fmla="*/ 378595 h 378594"/>
                <a:gd name="connsiteX906" fmla="*/ 10361823 w 11218359"/>
                <a:gd name="connsiteY906" fmla="*/ 378595 h 378594"/>
                <a:gd name="connsiteX907" fmla="*/ 10373254 w 11218359"/>
                <a:gd name="connsiteY907" fmla="*/ 378595 h 378594"/>
                <a:gd name="connsiteX908" fmla="*/ 10384684 w 11218359"/>
                <a:gd name="connsiteY908" fmla="*/ 378595 h 378594"/>
                <a:gd name="connsiteX909" fmla="*/ 10396161 w 11218359"/>
                <a:gd name="connsiteY909" fmla="*/ 378595 h 378594"/>
                <a:gd name="connsiteX910" fmla="*/ 10407591 w 11218359"/>
                <a:gd name="connsiteY910" fmla="*/ 378595 h 378594"/>
                <a:gd name="connsiteX911" fmla="*/ 10419021 w 11218359"/>
                <a:gd name="connsiteY911" fmla="*/ 378595 h 378594"/>
                <a:gd name="connsiteX912" fmla="*/ 10430452 w 11218359"/>
                <a:gd name="connsiteY912" fmla="*/ 378595 h 378594"/>
                <a:gd name="connsiteX913" fmla="*/ 10441881 w 11218359"/>
                <a:gd name="connsiteY913" fmla="*/ 378595 h 378594"/>
                <a:gd name="connsiteX914" fmla="*/ 10453358 w 11218359"/>
                <a:gd name="connsiteY914" fmla="*/ 378595 h 378594"/>
                <a:gd name="connsiteX915" fmla="*/ 10464789 w 11218359"/>
                <a:gd name="connsiteY915" fmla="*/ 378595 h 378594"/>
                <a:gd name="connsiteX916" fmla="*/ 10476219 w 11218359"/>
                <a:gd name="connsiteY916" fmla="*/ 378595 h 378594"/>
                <a:gd name="connsiteX917" fmla="*/ 10487649 w 11218359"/>
                <a:gd name="connsiteY917" fmla="*/ 378595 h 378594"/>
                <a:gd name="connsiteX918" fmla="*/ 10499079 w 11218359"/>
                <a:gd name="connsiteY918" fmla="*/ 378595 h 378594"/>
                <a:gd name="connsiteX919" fmla="*/ 10510556 w 11218359"/>
                <a:gd name="connsiteY919" fmla="*/ 378595 h 378594"/>
                <a:gd name="connsiteX920" fmla="*/ 10521987 w 11218359"/>
                <a:gd name="connsiteY920" fmla="*/ 378595 h 378594"/>
                <a:gd name="connsiteX921" fmla="*/ 10533416 w 11218359"/>
                <a:gd name="connsiteY921" fmla="*/ 378595 h 378594"/>
                <a:gd name="connsiteX922" fmla="*/ 10544847 w 11218359"/>
                <a:gd name="connsiteY922" fmla="*/ 378595 h 378594"/>
                <a:gd name="connsiteX923" fmla="*/ 10556277 w 11218359"/>
                <a:gd name="connsiteY923" fmla="*/ 378595 h 378594"/>
                <a:gd name="connsiteX924" fmla="*/ 10567754 w 11218359"/>
                <a:gd name="connsiteY924" fmla="*/ 378595 h 378594"/>
                <a:gd name="connsiteX925" fmla="*/ 10579184 w 11218359"/>
                <a:gd name="connsiteY925" fmla="*/ 378595 h 378594"/>
                <a:gd name="connsiteX926" fmla="*/ 10590614 w 11218359"/>
                <a:gd name="connsiteY926" fmla="*/ 378595 h 378594"/>
                <a:gd name="connsiteX927" fmla="*/ 10602045 w 11218359"/>
                <a:gd name="connsiteY927" fmla="*/ 378595 h 378594"/>
                <a:gd name="connsiteX928" fmla="*/ 10613474 w 11218359"/>
                <a:gd name="connsiteY928" fmla="*/ 378595 h 378594"/>
                <a:gd name="connsiteX929" fmla="*/ 10624951 w 11218359"/>
                <a:gd name="connsiteY929" fmla="*/ 378595 h 378594"/>
                <a:gd name="connsiteX930" fmla="*/ 10636382 w 11218359"/>
                <a:gd name="connsiteY930" fmla="*/ 378595 h 378594"/>
                <a:gd name="connsiteX931" fmla="*/ 10647812 w 11218359"/>
                <a:gd name="connsiteY931" fmla="*/ 378595 h 378594"/>
                <a:gd name="connsiteX932" fmla="*/ 10659241 w 11218359"/>
                <a:gd name="connsiteY932" fmla="*/ 378595 h 378594"/>
                <a:gd name="connsiteX933" fmla="*/ 10670672 w 11218359"/>
                <a:gd name="connsiteY933" fmla="*/ 378595 h 378594"/>
                <a:gd name="connsiteX934" fmla="*/ 10682149 w 11218359"/>
                <a:gd name="connsiteY934" fmla="*/ 378595 h 378594"/>
                <a:gd name="connsiteX935" fmla="*/ 10693580 w 11218359"/>
                <a:gd name="connsiteY935" fmla="*/ 378595 h 378594"/>
                <a:gd name="connsiteX936" fmla="*/ 10705009 w 11218359"/>
                <a:gd name="connsiteY936" fmla="*/ 378595 h 378594"/>
                <a:gd name="connsiteX937" fmla="*/ 10716439 w 11218359"/>
                <a:gd name="connsiteY937" fmla="*/ 378595 h 378594"/>
                <a:gd name="connsiteX938" fmla="*/ 10727870 w 11218359"/>
                <a:gd name="connsiteY938" fmla="*/ 378595 h 378594"/>
                <a:gd name="connsiteX939" fmla="*/ 10739347 w 11218359"/>
                <a:gd name="connsiteY939" fmla="*/ 378595 h 378594"/>
                <a:gd name="connsiteX940" fmla="*/ 10750778 w 11218359"/>
                <a:gd name="connsiteY940" fmla="*/ 378595 h 378594"/>
                <a:gd name="connsiteX941" fmla="*/ 10762207 w 11218359"/>
                <a:gd name="connsiteY941" fmla="*/ 378595 h 378594"/>
                <a:gd name="connsiteX942" fmla="*/ 10773637 w 11218359"/>
                <a:gd name="connsiteY942" fmla="*/ 378595 h 378594"/>
                <a:gd name="connsiteX943" fmla="*/ 10785067 w 11218359"/>
                <a:gd name="connsiteY943" fmla="*/ 378595 h 378594"/>
                <a:gd name="connsiteX944" fmla="*/ 10796544 w 11218359"/>
                <a:gd name="connsiteY944" fmla="*/ 378595 h 378594"/>
                <a:gd name="connsiteX945" fmla="*/ 10807975 w 11218359"/>
                <a:gd name="connsiteY945" fmla="*/ 378595 h 378594"/>
                <a:gd name="connsiteX946" fmla="*/ 10819405 w 11218359"/>
                <a:gd name="connsiteY946" fmla="*/ 378595 h 378594"/>
                <a:gd name="connsiteX947" fmla="*/ 10830834 w 11218359"/>
                <a:gd name="connsiteY947" fmla="*/ 378595 h 378594"/>
                <a:gd name="connsiteX948" fmla="*/ 10842265 w 11218359"/>
                <a:gd name="connsiteY948" fmla="*/ 378595 h 378594"/>
                <a:gd name="connsiteX949" fmla="*/ 10853742 w 11218359"/>
                <a:gd name="connsiteY949" fmla="*/ 378595 h 378594"/>
                <a:gd name="connsiteX950" fmla="*/ 10865173 w 11218359"/>
                <a:gd name="connsiteY950" fmla="*/ 378595 h 378594"/>
                <a:gd name="connsiteX951" fmla="*/ 10876602 w 11218359"/>
                <a:gd name="connsiteY951" fmla="*/ 378595 h 378594"/>
                <a:gd name="connsiteX952" fmla="*/ 10888032 w 11218359"/>
                <a:gd name="connsiteY952" fmla="*/ 378595 h 378594"/>
                <a:gd name="connsiteX953" fmla="*/ 10899463 w 11218359"/>
                <a:gd name="connsiteY953" fmla="*/ 378595 h 378594"/>
                <a:gd name="connsiteX954" fmla="*/ 10910892 w 11218359"/>
                <a:gd name="connsiteY954" fmla="*/ 378595 h 378594"/>
                <a:gd name="connsiteX955" fmla="*/ 10922369 w 11218359"/>
                <a:gd name="connsiteY955" fmla="*/ 378595 h 378594"/>
                <a:gd name="connsiteX956" fmla="*/ 10933800 w 11218359"/>
                <a:gd name="connsiteY956" fmla="*/ 378595 h 378594"/>
                <a:gd name="connsiteX957" fmla="*/ 10945230 w 11218359"/>
                <a:gd name="connsiteY957" fmla="*/ 378595 h 378594"/>
                <a:gd name="connsiteX958" fmla="*/ 10956660 w 11218359"/>
                <a:gd name="connsiteY958" fmla="*/ 378595 h 378594"/>
                <a:gd name="connsiteX959" fmla="*/ 10968090 w 11218359"/>
                <a:gd name="connsiteY959" fmla="*/ 378595 h 378594"/>
                <a:gd name="connsiteX960" fmla="*/ 10979567 w 11218359"/>
                <a:gd name="connsiteY960" fmla="*/ 378595 h 378594"/>
                <a:gd name="connsiteX961" fmla="*/ 10990998 w 11218359"/>
                <a:gd name="connsiteY961" fmla="*/ 378595 h 378594"/>
                <a:gd name="connsiteX962" fmla="*/ 11002427 w 11218359"/>
                <a:gd name="connsiteY962" fmla="*/ 378595 h 378594"/>
                <a:gd name="connsiteX963" fmla="*/ 11013858 w 11218359"/>
                <a:gd name="connsiteY963" fmla="*/ 378595 h 378594"/>
                <a:gd name="connsiteX964" fmla="*/ 11025287 w 11218359"/>
                <a:gd name="connsiteY964" fmla="*/ 378595 h 378594"/>
                <a:gd name="connsiteX965" fmla="*/ 11036765 w 11218359"/>
                <a:gd name="connsiteY965" fmla="*/ 378595 h 378594"/>
                <a:gd name="connsiteX966" fmla="*/ 11048195 w 11218359"/>
                <a:gd name="connsiteY966" fmla="*/ 378595 h 378594"/>
                <a:gd name="connsiteX967" fmla="*/ 11059625 w 11218359"/>
                <a:gd name="connsiteY967" fmla="*/ 378595 h 378594"/>
                <a:gd name="connsiteX968" fmla="*/ 11071056 w 11218359"/>
                <a:gd name="connsiteY968" fmla="*/ 378595 h 378594"/>
                <a:gd name="connsiteX969" fmla="*/ 11082485 w 11218359"/>
                <a:gd name="connsiteY969" fmla="*/ 378595 h 378594"/>
                <a:gd name="connsiteX970" fmla="*/ 11093962 w 11218359"/>
                <a:gd name="connsiteY970" fmla="*/ 378595 h 378594"/>
                <a:gd name="connsiteX971" fmla="*/ 11105393 w 11218359"/>
                <a:gd name="connsiteY971" fmla="*/ 378595 h 378594"/>
                <a:gd name="connsiteX972" fmla="*/ 11116823 w 11218359"/>
                <a:gd name="connsiteY972" fmla="*/ 378595 h 378594"/>
                <a:gd name="connsiteX973" fmla="*/ 11128253 w 11218359"/>
                <a:gd name="connsiteY973" fmla="*/ 378595 h 378594"/>
                <a:gd name="connsiteX974" fmla="*/ 11139683 w 11218359"/>
                <a:gd name="connsiteY974" fmla="*/ 378595 h 378594"/>
                <a:gd name="connsiteX975" fmla="*/ 11151160 w 11218359"/>
                <a:gd name="connsiteY975" fmla="*/ 378595 h 378594"/>
                <a:gd name="connsiteX976" fmla="*/ 11162591 w 11218359"/>
                <a:gd name="connsiteY976" fmla="*/ 378595 h 378594"/>
                <a:gd name="connsiteX977" fmla="*/ 11174020 w 11218359"/>
                <a:gd name="connsiteY977" fmla="*/ 378595 h 378594"/>
                <a:gd name="connsiteX978" fmla="*/ 11185451 w 11218359"/>
                <a:gd name="connsiteY978" fmla="*/ 378595 h 378594"/>
                <a:gd name="connsiteX979" fmla="*/ 11196881 w 11218359"/>
                <a:gd name="connsiteY979" fmla="*/ 378595 h 378594"/>
                <a:gd name="connsiteX980" fmla="*/ 11208358 w 11218359"/>
                <a:gd name="connsiteY980" fmla="*/ 378595 h 378594"/>
                <a:gd name="connsiteX981" fmla="*/ 11218359 w 11218359"/>
                <a:gd name="connsiteY981" fmla="*/ 378595 h 37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378594">
                  <a:moveTo>
                    <a:pt x="0" y="378595"/>
                  </a:moveTo>
                  <a:lnTo>
                    <a:pt x="9149" y="378595"/>
                  </a:lnTo>
                  <a:lnTo>
                    <a:pt x="20588" y="378595"/>
                  </a:lnTo>
                  <a:lnTo>
                    <a:pt x="32028" y="378595"/>
                  </a:lnTo>
                  <a:lnTo>
                    <a:pt x="43467" y="378595"/>
                  </a:lnTo>
                  <a:lnTo>
                    <a:pt x="54907" y="378595"/>
                  </a:lnTo>
                  <a:lnTo>
                    <a:pt x="66346" y="378595"/>
                  </a:lnTo>
                  <a:lnTo>
                    <a:pt x="77786" y="378595"/>
                  </a:lnTo>
                  <a:lnTo>
                    <a:pt x="89225" y="378595"/>
                  </a:lnTo>
                  <a:lnTo>
                    <a:pt x="100665" y="378595"/>
                  </a:lnTo>
                  <a:lnTo>
                    <a:pt x="112104" y="378595"/>
                  </a:lnTo>
                  <a:lnTo>
                    <a:pt x="123544" y="378595"/>
                  </a:lnTo>
                  <a:lnTo>
                    <a:pt x="134979" y="378595"/>
                  </a:lnTo>
                  <a:lnTo>
                    <a:pt x="146423" y="378595"/>
                  </a:lnTo>
                  <a:lnTo>
                    <a:pt x="157858" y="378595"/>
                  </a:lnTo>
                  <a:lnTo>
                    <a:pt x="169297" y="378595"/>
                  </a:lnTo>
                  <a:lnTo>
                    <a:pt x="180737" y="378595"/>
                  </a:lnTo>
                  <a:lnTo>
                    <a:pt x="192176" y="378595"/>
                  </a:lnTo>
                  <a:lnTo>
                    <a:pt x="203616" y="378595"/>
                  </a:lnTo>
                  <a:lnTo>
                    <a:pt x="215055" y="378595"/>
                  </a:lnTo>
                  <a:lnTo>
                    <a:pt x="226495" y="378595"/>
                  </a:lnTo>
                  <a:lnTo>
                    <a:pt x="237935" y="378595"/>
                  </a:lnTo>
                  <a:lnTo>
                    <a:pt x="249374" y="378595"/>
                  </a:lnTo>
                  <a:lnTo>
                    <a:pt x="260814" y="378595"/>
                  </a:lnTo>
                  <a:lnTo>
                    <a:pt x="272253" y="378595"/>
                  </a:lnTo>
                  <a:lnTo>
                    <a:pt x="283693" y="378595"/>
                  </a:lnTo>
                  <a:lnTo>
                    <a:pt x="295132" y="378595"/>
                  </a:lnTo>
                  <a:lnTo>
                    <a:pt x="306572" y="378595"/>
                  </a:lnTo>
                  <a:lnTo>
                    <a:pt x="318011" y="378595"/>
                  </a:lnTo>
                  <a:lnTo>
                    <a:pt x="329451" y="378595"/>
                  </a:lnTo>
                  <a:lnTo>
                    <a:pt x="340890" y="378595"/>
                  </a:lnTo>
                  <a:lnTo>
                    <a:pt x="352330" y="378595"/>
                  </a:lnTo>
                  <a:lnTo>
                    <a:pt x="363769" y="378595"/>
                  </a:lnTo>
                  <a:lnTo>
                    <a:pt x="375209" y="378595"/>
                  </a:lnTo>
                  <a:lnTo>
                    <a:pt x="386648" y="378595"/>
                  </a:lnTo>
                  <a:lnTo>
                    <a:pt x="398088" y="378595"/>
                  </a:lnTo>
                  <a:lnTo>
                    <a:pt x="409527" y="378595"/>
                  </a:lnTo>
                  <a:lnTo>
                    <a:pt x="420967" y="378595"/>
                  </a:lnTo>
                  <a:lnTo>
                    <a:pt x="432406" y="378595"/>
                  </a:lnTo>
                  <a:lnTo>
                    <a:pt x="443846" y="378595"/>
                  </a:lnTo>
                  <a:lnTo>
                    <a:pt x="455285" y="378595"/>
                  </a:lnTo>
                  <a:lnTo>
                    <a:pt x="466725" y="378595"/>
                  </a:lnTo>
                  <a:lnTo>
                    <a:pt x="478165" y="378595"/>
                  </a:lnTo>
                  <a:lnTo>
                    <a:pt x="489604" y="378595"/>
                  </a:lnTo>
                  <a:lnTo>
                    <a:pt x="501044" y="378595"/>
                  </a:lnTo>
                  <a:lnTo>
                    <a:pt x="512483" y="378595"/>
                  </a:lnTo>
                  <a:lnTo>
                    <a:pt x="523923" y="378595"/>
                  </a:lnTo>
                  <a:lnTo>
                    <a:pt x="535362" y="378595"/>
                  </a:lnTo>
                  <a:lnTo>
                    <a:pt x="546802" y="378595"/>
                  </a:lnTo>
                  <a:lnTo>
                    <a:pt x="558241" y="378595"/>
                  </a:lnTo>
                  <a:lnTo>
                    <a:pt x="569681" y="378595"/>
                  </a:lnTo>
                  <a:lnTo>
                    <a:pt x="581120" y="378595"/>
                  </a:lnTo>
                  <a:lnTo>
                    <a:pt x="592560" y="378595"/>
                  </a:lnTo>
                  <a:lnTo>
                    <a:pt x="603999" y="378595"/>
                  </a:lnTo>
                  <a:lnTo>
                    <a:pt x="615439" y="378595"/>
                  </a:lnTo>
                  <a:lnTo>
                    <a:pt x="626878" y="378595"/>
                  </a:lnTo>
                  <a:lnTo>
                    <a:pt x="638318" y="378595"/>
                  </a:lnTo>
                  <a:lnTo>
                    <a:pt x="649757" y="378595"/>
                  </a:lnTo>
                  <a:lnTo>
                    <a:pt x="661192" y="378595"/>
                  </a:lnTo>
                  <a:lnTo>
                    <a:pt x="672632" y="378595"/>
                  </a:lnTo>
                  <a:lnTo>
                    <a:pt x="684071" y="378595"/>
                  </a:lnTo>
                  <a:lnTo>
                    <a:pt x="695511" y="378595"/>
                  </a:lnTo>
                  <a:lnTo>
                    <a:pt x="706950" y="378595"/>
                  </a:lnTo>
                  <a:lnTo>
                    <a:pt x="718390" y="378595"/>
                  </a:lnTo>
                  <a:lnTo>
                    <a:pt x="729829" y="378595"/>
                  </a:lnTo>
                  <a:lnTo>
                    <a:pt x="741269" y="378595"/>
                  </a:lnTo>
                  <a:lnTo>
                    <a:pt x="752708" y="378595"/>
                  </a:lnTo>
                  <a:lnTo>
                    <a:pt x="764148" y="378595"/>
                  </a:lnTo>
                  <a:lnTo>
                    <a:pt x="775587" y="378595"/>
                  </a:lnTo>
                  <a:lnTo>
                    <a:pt x="787027" y="378595"/>
                  </a:lnTo>
                  <a:lnTo>
                    <a:pt x="798467" y="378595"/>
                  </a:lnTo>
                  <a:lnTo>
                    <a:pt x="809906" y="378595"/>
                  </a:lnTo>
                  <a:lnTo>
                    <a:pt x="821346" y="378595"/>
                  </a:lnTo>
                  <a:lnTo>
                    <a:pt x="832785" y="378595"/>
                  </a:lnTo>
                  <a:lnTo>
                    <a:pt x="844225" y="378595"/>
                  </a:lnTo>
                  <a:lnTo>
                    <a:pt x="855664" y="378595"/>
                  </a:lnTo>
                  <a:lnTo>
                    <a:pt x="867104" y="378595"/>
                  </a:lnTo>
                  <a:lnTo>
                    <a:pt x="878543" y="378595"/>
                  </a:lnTo>
                  <a:lnTo>
                    <a:pt x="889983" y="378595"/>
                  </a:lnTo>
                  <a:lnTo>
                    <a:pt x="901422" y="378595"/>
                  </a:lnTo>
                  <a:lnTo>
                    <a:pt x="912862" y="378595"/>
                  </a:lnTo>
                  <a:lnTo>
                    <a:pt x="924301" y="378595"/>
                  </a:lnTo>
                  <a:lnTo>
                    <a:pt x="935741" y="378595"/>
                  </a:lnTo>
                  <a:lnTo>
                    <a:pt x="947180" y="378595"/>
                  </a:lnTo>
                  <a:lnTo>
                    <a:pt x="958620" y="378595"/>
                  </a:lnTo>
                  <a:lnTo>
                    <a:pt x="970059" y="378595"/>
                  </a:lnTo>
                  <a:lnTo>
                    <a:pt x="981499" y="378595"/>
                  </a:lnTo>
                  <a:lnTo>
                    <a:pt x="992938" y="378595"/>
                  </a:lnTo>
                  <a:lnTo>
                    <a:pt x="1004378" y="375590"/>
                  </a:lnTo>
                  <a:lnTo>
                    <a:pt x="1015818" y="378595"/>
                  </a:lnTo>
                  <a:lnTo>
                    <a:pt x="1027257" y="145728"/>
                  </a:lnTo>
                  <a:lnTo>
                    <a:pt x="1038697" y="0"/>
                  </a:lnTo>
                  <a:lnTo>
                    <a:pt x="1050136" y="378595"/>
                  </a:lnTo>
                  <a:lnTo>
                    <a:pt x="1061576" y="378595"/>
                  </a:lnTo>
                  <a:lnTo>
                    <a:pt x="1073015" y="378595"/>
                  </a:lnTo>
                  <a:lnTo>
                    <a:pt x="1084455" y="378595"/>
                  </a:lnTo>
                  <a:lnTo>
                    <a:pt x="1095894" y="378595"/>
                  </a:lnTo>
                  <a:lnTo>
                    <a:pt x="1107334" y="378595"/>
                  </a:lnTo>
                  <a:lnTo>
                    <a:pt x="1118773" y="378595"/>
                  </a:lnTo>
                  <a:lnTo>
                    <a:pt x="1130213" y="378595"/>
                  </a:lnTo>
                  <a:lnTo>
                    <a:pt x="1141652" y="378595"/>
                  </a:lnTo>
                  <a:lnTo>
                    <a:pt x="1153092" y="378595"/>
                  </a:lnTo>
                  <a:lnTo>
                    <a:pt x="1164531" y="378595"/>
                  </a:lnTo>
                  <a:lnTo>
                    <a:pt x="1175971" y="378595"/>
                  </a:lnTo>
                  <a:lnTo>
                    <a:pt x="1187406" y="378595"/>
                  </a:lnTo>
                  <a:lnTo>
                    <a:pt x="1198845" y="378595"/>
                  </a:lnTo>
                  <a:lnTo>
                    <a:pt x="1210285" y="378595"/>
                  </a:lnTo>
                  <a:lnTo>
                    <a:pt x="1221724" y="378595"/>
                  </a:lnTo>
                  <a:lnTo>
                    <a:pt x="1233164" y="378595"/>
                  </a:lnTo>
                  <a:lnTo>
                    <a:pt x="1244603" y="378595"/>
                  </a:lnTo>
                  <a:lnTo>
                    <a:pt x="1256043" y="378595"/>
                  </a:lnTo>
                  <a:lnTo>
                    <a:pt x="1267482" y="378595"/>
                  </a:lnTo>
                  <a:lnTo>
                    <a:pt x="1278922" y="378595"/>
                  </a:lnTo>
                  <a:lnTo>
                    <a:pt x="1290361" y="378595"/>
                  </a:lnTo>
                  <a:lnTo>
                    <a:pt x="1301801" y="378595"/>
                  </a:lnTo>
                  <a:lnTo>
                    <a:pt x="1313240" y="378595"/>
                  </a:lnTo>
                  <a:lnTo>
                    <a:pt x="1324680" y="378595"/>
                  </a:lnTo>
                  <a:lnTo>
                    <a:pt x="1336120" y="378595"/>
                  </a:lnTo>
                  <a:lnTo>
                    <a:pt x="1347559" y="378595"/>
                  </a:lnTo>
                  <a:lnTo>
                    <a:pt x="1358999" y="378595"/>
                  </a:lnTo>
                  <a:lnTo>
                    <a:pt x="1370438" y="378595"/>
                  </a:lnTo>
                  <a:lnTo>
                    <a:pt x="1381878" y="378595"/>
                  </a:lnTo>
                  <a:lnTo>
                    <a:pt x="1393317" y="378595"/>
                  </a:lnTo>
                  <a:lnTo>
                    <a:pt x="1404757" y="378595"/>
                  </a:lnTo>
                  <a:lnTo>
                    <a:pt x="1416196" y="378595"/>
                  </a:lnTo>
                  <a:lnTo>
                    <a:pt x="1427636" y="378595"/>
                  </a:lnTo>
                  <a:lnTo>
                    <a:pt x="1439075" y="378595"/>
                  </a:lnTo>
                  <a:lnTo>
                    <a:pt x="1450515" y="378595"/>
                  </a:lnTo>
                  <a:lnTo>
                    <a:pt x="1461954" y="378595"/>
                  </a:lnTo>
                  <a:lnTo>
                    <a:pt x="1473394" y="378595"/>
                  </a:lnTo>
                  <a:lnTo>
                    <a:pt x="1484833" y="378595"/>
                  </a:lnTo>
                  <a:lnTo>
                    <a:pt x="1496273" y="378595"/>
                  </a:lnTo>
                  <a:lnTo>
                    <a:pt x="1507712" y="378595"/>
                  </a:lnTo>
                  <a:lnTo>
                    <a:pt x="1519152" y="378595"/>
                  </a:lnTo>
                  <a:lnTo>
                    <a:pt x="1530591" y="378595"/>
                  </a:lnTo>
                  <a:lnTo>
                    <a:pt x="1542031" y="378595"/>
                  </a:lnTo>
                  <a:lnTo>
                    <a:pt x="1553471" y="378595"/>
                  </a:lnTo>
                  <a:lnTo>
                    <a:pt x="1564910" y="378595"/>
                  </a:lnTo>
                  <a:lnTo>
                    <a:pt x="1576349" y="378595"/>
                  </a:lnTo>
                  <a:lnTo>
                    <a:pt x="1587789" y="378595"/>
                  </a:lnTo>
                  <a:lnTo>
                    <a:pt x="1599229" y="378595"/>
                  </a:lnTo>
                  <a:lnTo>
                    <a:pt x="1610668" y="378595"/>
                  </a:lnTo>
                  <a:lnTo>
                    <a:pt x="1622107" y="378595"/>
                  </a:lnTo>
                  <a:lnTo>
                    <a:pt x="1633547" y="378595"/>
                  </a:lnTo>
                  <a:lnTo>
                    <a:pt x="1644987" y="378595"/>
                  </a:lnTo>
                  <a:lnTo>
                    <a:pt x="1656426" y="378595"/>
                  </a:lnTo>
                  <a:lnTo>
                    <a:pt x="1667866" y="378595"/>
                  </a:lnTo>
                  <a:lnTo>
                    <a:pt x="1679305" y="378595"/>
                  </a:lnTo>
                  <a:lnTo>
                    <a:pt x="1690745" y="378595"/>
                  </a:lnTo>
                  <a:lnTo>
                    <a:pt x="1702184" y="378595"/>
                  </a:lnTo>
                  <a:lnTo>
                    <a:pt x="1713619" y="378595"/>
                  </a:lnTo>
                  <a:lnTo>
                    <a:pt x="1725063" y="378595"/>
                  </a:lnTo>
                  <a:lnTo>
                    <a:pt x="1736498" y="378595"/>
                  </a:lnTo>
                  <a:lnTo>
                    <a:pt x="1747938" y="378595"/>
                  </a:lnTo>
                  <a:lnTo>
                    <a:pt x="1759377" y="378595"/>
                  </a:lnTo>
                  <a:lnTo>
                    <a:pt x="1770817" y="378595"/>
                  </a:lnTo>
                  <a:lnTo>
                    <a:pt x="1782256" y="378595"/>
                  </a:lnTo>
                  <a:lnTo>
                    <a:pt x="1793696" y="378595"/>
                  </a:lnTo>
                  <a:lnTo>
                    <a:pt x="1805135" y="378595"/>
                  </a:lnTo>
                  <a:lnTo>
                    <a:pt x="1816575" y="378595"/>
                  </a:lnTo>
                  <a:lnTo>
                    <a:pt x="1828014" y="378595"/>
                  </a:lnTo>
                  <a:lnTo>
                    <a:pt x="1839454" y="378595"/>
                  </a:lnTo>
                  <a:lnTo>
                    <a:pt x="1850893" y="378595"/>
                  </a:lnTo>
                  <a:lnTo>
                    <a:pt x="1862333" y="378595"/>
                  </a:lnTo>
                  <a:lnTo>
                    <a:pt x="1873772" y="378595"/>
                  </a:lnTo>
                  <a:lnTo>
                    <a:pt x="1885212" y="378595"/>
                  </a:lnTo>
                  <a:lnTo>
                    <a:pt x="1896651" y="378595"/>
                  </a:lnTo>
                  <a:lnTo>
                    <a:pt x="1908091" y="378595"/>
                  </a:lnTo>
                  <a:lnTo>
                    <a:pt x="1919531" y="378595"/>
                  </a:lnTo>
                  <a:lnTo>
                    <a:pt x="1930970" y="378595"/>
                  </a:lnTo>
                  <a:lnTo>
                    <a:pt x="1942409" y="378595"/>
                  </a:lnTo>
                  <a:lnTo>
                    <a:pt x="1953849" y="378595"/>
                  </a:lnTo>
                  <a:lnTo>
                    <a:pt x="1965289" y="378595"/>
                  </a:lnTo>
                  <a:lnTo>
                    <a:pt x="1976728" y="378595"/>
                  </a:lnTo>
                  <a:lnTo>
                    <a:pt x="1988168" y="378595"/>
                  </a:lnTo>
                  <a:lnTo>
                    <a:pt x="1999607" y="378595"/>
                  </a:lnTo>
                  <a:lnTo>
                    <a:pt x="2011047" y="378595"/>
                  </a:lnTo>
                  <a:lnTo>
                    <a:pt x="2022486" y="378595"/>
                  </a:lnTo>
                  <a:lnTo>
                    <a:pt x="2033926" y="378595"/>
                  </a:lnTo>
                  <a:lnTo>
                    <a:pt x="2045365" y="378595"/>
                  </a:lnTo>
                  <a:lnTo>
                    <a:pt x="2056805" y="378595"/>
                  </a:lnTo>
                  <a:lnTo>
                    <a:pt x="2068244" y="378595"/>
                  </a:lnTo>
                  <a:lnTo>
                    <a:pt x="2079684" y="378595"/>
                  </a:lnTo>
                  <a:lnTo>
                    <a:pt x="2091123" y="378595"/>
                  </a:lnTo>
                  <a:lnTo>
                    <a:pt x="2102563" y="378595"/>
                  </a:lnTo>
                  <a:lnTo>
                    <a:pt x="2114002" y="378595"/>
                  </a:lnTo>
                  <a:lnTo>
                    <a:pt x="2125442" y="378595"/>
                  </a:lnTo>
                  <a:lnTo>
                    <a:pt x="2136882" y="378595"/>
                  </a:lnTo>
                  <a:lnTo>
                    <a:pt x="2148321" y="378595"/>
                  </a:lnTo>
                  <a:lnTo>
                    <a:pt x="2159760" y="378595"/>
                  </a:lnTo>
                  <a:lnTo>
                    <a:pt x="2171200" y="378595"/>
                  </a:lnTo>
                  <a:lnTo>
                    <a:pt x="2182640" y="378595"/>
                  </a:lnTo>
                  <a:lnTo>
                    <a:pt x="2194079" y="378595"/>
                  </a:lnTo>
                  <a:lnTo>
                    <a:pt x="2205519" y="378595"/>
                  </a:lnTo>
                  <a:lnTo>
                    <a:pt x="2216958" y="378595"/>
                  </a:lnTo>
                  <a:lnTo>
                    <a:pt x="2228393" y="378595"/>
                  </a:lnTo>
                  <a:lnTo>
                    <a:pt x="2239837" y="378595"/>
                  </a:lnTo>
                  <a:lnTo>
                    <a:pt x="2251272" y="378595"/>
                  </a:lnTo>
                  <a:lnTo>
                    <a:pt x="2262716" y="378595"/>
                  </a:lnTo>
                  <a:lnTo>
                    <a:pt x="2274151" y="378595"/>
                  </a:lnTo>
                  <a:lnTo>
                    <a:pt x="2285591" y="378595"/>
                  </a:lnTo>
                  <a:lnTo>
                    <a:pt x="2297030" y="378595"/>
                  </a:lnTo>
                  <a:lnTo>
                    <a:pt x="2308470" y="378595"/>
                  </a:lnTo>
                  <a:lnTo>
                    <a:pt x="2319909" y="378595"/>
                  </a:lnTo>
                  <a:lnTo>
                    <a:pt x="2331349" y="378595"/>
                  </a:lnTo>
                  <a:lnTo>
                    <a:pt x="2342788" y="378595"/>
                  </a:lnTo>
                  <a:lnTo>
                    <a:pt x="2354228" y="378595"/>
                  </a:lnTo>
                  <a:lnTo>
                    <a:pt x="2365667" y="378595"/>
                  </a:lnTo>
                  <a:lnTo>
                    <a:pt x="2377107" y="378595"/>
                  </a:lnTo>
                  <a:lnTo>
                    <a:pt x="2388546" y="378595"/>
                  </a:lnTo>
                  <a:lnTo>
                    <a:pt x="2399986" y="378595"/>
                  </a:lnTo>
                  <a:lnTo>
                    <a:pt x="2411425" y="378595"/>
                  </a:lnTo>
                  <a:lnTo>
                    <a:pt x="2422865" y="378595"/>
                  </a:lnTo>
                  <a:lnTo>
                    <a:pt x="2434304" y="378595"/>
                  </a:lnTo>
                  <a:lnTo>
                    <a:pt x="2445744" y="378595"/>
                  </a:lnTo>
                  <a:lnTo>
                    <a:pt x="2457184" y="378595"/>
                  </a:lnTo>
                  <a:lnTo>
                    <a:pt x="2468623" y="378595"/>
                  </a:lnTo>
                  <a:lnTo>
                    <a:pt x="2480062" y="378595"/>
                  </a:lnTo>
                  <a:lnTo>
                    <a:pt x="2491502" y="378595"/>
                  </a:lnTo>
                  <a:lnTo>
                    <a:pt x="2502942" y="378595"/>
                  </a:lnTo>
                  <a:lnTo>
                    <a:pt x="2514381" y="378595"/>
                  </a:lnTo>
                  <a:lnTo>
                    <a:pt x="2525821" y="378595"/>
                  </a:lnTo>
                  <a:lnTo>
                    <a:pt x="2537260" y="378595"/>
                  </a:lnTo>
                  <a:lnTo>
                    <a:pt x="2548700" y="378595"/>
                  </a:lnTo>
                  <a:lnTo>
                    <a:pt x="2560139" y="378595"/>
                  </a:lnTo>
                  <a:lnTo>
                    <a:pt x="2571579" y="378595"/>
                  </a:lnTo>
                  <a:lnTo>
                    <a:pt x="2583018" y="378595"/>
                  </a:lnTo>
                  <a:lnTo>
                    <a:pt x="2594458" y="378595"/>
                  </a:lnTo>
                  <a:lnTo>
                    <a:pt x="2605897" y="378595"/>
                  </a:lnTo>
                  <a:lnTo>
                    <a:pt x="2617337" y="378595"/>
                  </a:lnTo>
                  <a:lnTo>
                    <a:pt x="2628776" y="378595"/>
                  </a:lnTo>
                  <a:lnTo>
                    <a:pt x="2640216" y="378595"/>
                  </a:lnTo>
                  <a:lnTo>
                    <a:pt x="2651655" y="378595"/>
                  </a:lnTo>
                  <a:lnTo>
                    <a:pt x="2663095" y="378595"/>
                  </a:lnTo>
                  <a:lnTo>
                    <a:pt x="2674535" y="378595"/>
                  </a:lnTo>
                  <a:lnTo>
                    <a:pt x="2685974" y="378595"/>
                  </a:lnTo>
                  <a:lnTo>
                    <a:pt x="2697413" y="378595"/>
                  </a:lnTo>
                  <a:lnTo>
                    <a:pt x="2708853" y="378595"/>
                  </a:lnTo>
                  <a:lnTo>
                    <a:pt x="2720293" y="378595"/>
                  </a:lnTo>
                  <a:lnTo>
                    <a:pt x="2731727" y="378595"/>
                  </a:lnTo>
                  <a:lnTo>
                    <a:pt x="2743172" y="378595"/>
                  </a:lnTo>
                  <a:lnTo>
                    <a:pt x="2754611" y="378595"/>
                  </a:lnTo>
                  <a:lnTo>
                    <a:pt x="2766046" y="378595"/>
                  </a:lnTo>
                  <a:lnTo>
                    <a:pt x="2777490" y="378595"/>
                  </a:lnTo>
                  <a:lnTo>
                    <a:pt x="2788925" y="378595"/>
                  </a:lnTo>
                  <a:lnTo>
                    <a:pt x="2800364" y="378595"/>
                  </a:lnTo>
                  <a:lnTo>
                    <a:pt x="2811804" y="378595"/>
                  </a:lnTo>
                  <a:lnTo>
                    <a:pt x="2823243" y="378595"/>
                  </a:lnTo>
                  <a:lnTo>
                    <a:pt x="2834683" y="378595"/>
                  </a:lnTo>
                  <a:lnTo>
                    <a:pt x="2846123" y="378595"/>
                  </a:lnTo>
                  <a:lnTo>
                    <a:pt x="2857562" y="378595"/>
                  </a:lnTo>
                  <a:lnTo>
                    <a:pt x="2869001" y="378595"/>
                  </a:lnTo>
                  <a:lnTo>
                    <a:pt x="2880441" y="378595"/>
                  </a:lnTo>
                  <a:lnTo>
                    <a:pt x="2891881" y="378595"/>
                  </a:lnTo>
                  <a:lnTo>
                    <a:pt x="2903320" y="378595"/>
                  </a:lnTo>
                  <a:lnTo>
                    <a:pt x="2914760" y="378595"/>
                  </a:lnTo>
                  <a:lnTo>
                    <a:pt x="2926199" y="378595"/>
                  </a:lnTo>
                  <a:lnTo>
                    <a:pt x="2937639" y="378595"/>
                  </a:lnTo>
                  <a:lnTo>
                    <a:pt x="2949078" y="378595"/>
                  </a:lnTo>
                  <a:lnTo>
                    <a:pt x="2960518" y="378595"/>
                  </a:lnTo>
                  <a:lnTo>
                    <a:pt x="2971957" y="378595"/>
                  </a:lnTo>
                  <a:lnTo>
                    <a:pt x="2983397" y="378595"/>
                  </a:lnTo>
                  <a:lnTo>
                    <a:pt x="2994837" y="378595"/>
                  </a:lnTo>
                  <a:lnTo>
                    <a:pt x="3006276" y="378595"/>
                  </a:lnTo>
                  <a:lnTo>
                    <a:pt x="3017715" y="378595"/>
                  </a:lnTo>
                  <a:lnTo>
                    <a:pt x="3029155" y="378595"/>
                  </a:lnTo>
                  <a:lnTo>
                    <a:pt x="3040594" y="378595"/>
                  </a:lnTo>
                  <a:lnTo>
                    <a:pt x="3052034" y="378595"/>
                  </a:lnTo>
                  <a:lnTo>
                    <a:pt x="3063474" y="378595"/>
                  </a:lnTo>
                  <a:lnTo>
                    <a:pt x="3074913" y="378595"/>
                  </a:lnTo>
                  <a:lnTo>
                    <a:pt x="3086352" y="378595"/>
                  </a:lnTo>
                  <a:lnTo>
                    <a:pt x="3097792" y="378595"/>
                  </a:lnTo>
                  <a:lnTo>
                    <a:pt x="3109232" y="378595"/>
                  </a:lnTo>
                  <a:lnTo>
                    <a:pt x="3120671" y="378595"/>
                  </a:lnTo>
                  <a:lnTo>
                    <a:pt x="3132111" y="378595"/>
                  </a:lnTo>
                  <a:lnTo>
                    <a:pt x="3143550" y="378595"/>
                  </a:lnTo>
                  <a:lnTo>
                    <a:pt x="3154990" y="378595"/>
                  </a:lnTo>
                  <a:lnTo>
                    <a:pt x="3166429" y="378595"/>
                  </a:lnTo>
                  <a:lnTo>
                    <a:pt x="3177869" y="378595"/>
                  </a:lnTo>
                  <a:lnTo>
                    <a:pt x="3189308" y="378595"/>
                  </a:lnTo>
                  <a:lnTo>
                    <a:pt x="3200748" y="378595"/>
                  </a:lnTo>
                  <a:lnTo>
                    <a:pt x="3212187" y="378595"/>
                  </a:lnTo>
                  <a:lnTo>
                    <a:pt x="3223627" y="378595"/>
                  </a:lnTo>
                  <a:lnTo>
                    <a:pt x="3235066" y="378595"/>
                  </a:lnTo>
                  <a:lnTo>
                    <a:pt x="3246501" y="378595"/>
                  </a:lnTo>
                  <a:lnTo>
                    <a:pt x="3257945" y="378595"/>
                  </a:lnTo>
                  <a:lnTo>
                    <a:pt x="3269385" y="378595"/>
                  </a:lnTo>
                  <a:lnTo>
                    <a:pt x="3280825" y="378595"/>
                  </a:lnTo>
                  <a:lnTo>
                    <a:pt x="3292264" y="378595"/>
                  </a:lnTo>
                  <a:lnTo>
                    <a:pt x="3303699" y="378595"/>
                  </a:lnTo>
                  <a:lnTo>
                    <a:pt x="3315143" y="378595"/>
                  </a:lnTo>
                  <a:lnTo>
                    <a:pt x="3326578" y="378595"/>
                  </a:lnTo>
                  <a:lnTo>
                    <a:pt x="3338017" y="378595"/>
                  </a:lnTo>
                  <a:lnTo>
                    <a:pt x="3349457" y="378595"/>
                  </a:lnTo>
                  <a:lnTo>
                    <a:pt x="3360896" y="378595"/>
                  </a:lnTo>
                  <a:lnTo>
                    <a:pt x="3372336" y="378595"/>
                  </a:lnTo>
                  <a:lnTo>
                    <a:pt x="3383776" y="378595"/>
                  </a:lnTo>
                  <a:lnTo>
                    <a:pt x="3395215" y="378595"/>
                  </a:lnTo>
                  <a:lnTo>
                    <a:pt x="3406654" y="378595"/>
                  </a:lnTo>
                  <a:lnTo>
                    <a:pt x="3418094" y="378595"/>
                  </a:lnTo>
                  <a:lnTo>
                    <a:pt x="3429534" y="378595"/>
                  </a:lnTo>
                  <a:lnTo>
                    <a:pt x="3440973" y="378595"/>
                  </a:lnTo>
                  <a:lnTo>
                    <a:pt x="3452413" y="378595"/>
                  </a:lnTo>
                  <a:lnTo>
                    <a:pt x="3463852" y="378595"/>
                  </a:lnTo>
                  <a:lnTo>
                    <a:pt x="3475292" y="378595"/>
                  </a:lnTo>
                  <a:lnTo>
                    <a:pt x="3486731" y="378595"/>
                  </a:lnTo>
                  <a:lnTo>
                    <a:pt x="3498171" y="378595"/>
                  </a:lnTo>
                  <a:lnTo>
                    <a:pt x="3509610" y="378595"/>
                  </a:lnTo>
                  <a:lnTo>
                    <a:pt x="3521050" y="378595"/>
                  </a:lnTo>
                  <a:lnTo>
                    <a:pt x="3532489" y="378595"/>
                  </a:lnTo>
                  <a:lnTo>
                    <a:pt x="3543929" y="378595"/>
                  </a:lnTo>
                  <a:lnTo>
                    <a:pt x="3555368" y="378595"/>
                  </a:lnTo>
                  <a:lnTo>
                    <a:pt x="3566808" y="378595"/>
                  </a:lnTo>
                  <a:lnTo>
                    <a:pt x="3578247" y="378595"/>
                  </a:lnTo>
                  <a:lnTo>
                    <a:pt x="3589687" y="378595"/>
                  </a:lnTo>
                  <a:lnTo>
                    <a:pt x="3601127" y="378595"/>
                  </a:lnTo>
                  <a:lnTo>
                    <a:pt x="3612566" y="378595"/>
                  </a:lnTo>
                  <a:lnTo>
                    <a:pt x="3624005" y="378595"/>
                  </a:lnTo>
                  <a:lnTo>
                    <a:pt x="3635445" y="378595"/>
                  </a:lnTo>
                  <a:lnTo>
                    <a:pt x="3646885" y="378595"/>
                  </a:lnTo>
                  <a:lnTo>
                    <a:pt x="3658324" y="378595"/>
                  </a:lnTo>
                  <a:lnTo>
                    <a:pt x="3669764" y="378595"/>
                  </a:lnTo>
                  <a:lnTo>
                    <a:pt x="3681203" y="378595"/>
                  </a:lnTo>
                  <a:lnTo>
                    <a:pt x="3692643" y="378595"/>
                  </a:lnTo>
                  <a:lnTo>
                    <a:pt x="3704082" y="378595"/>
                  </a:lnTo>
                  <a:lnTo>
                    <a:pt x="3715522" y="378595"/>
                  </a:lnTo>
                  <a:lnTo>
                    <a:pt x="3726961" y="378595"/>
                  </a:lnTo>
                  <a:lnTo>
                    <a:pt x="3738401" y="378595"/>
                  </a:lnTo>
                  <a:lnTo>
                    <a:pt x="3749840" y="378595"/>
                  </a:lnTo>
                  <a:lnTo>
                    <a:pt x="3761280" y="378595"/>
                  </a:lnTo>
                  <a:lnTo>
                    <a:pt x="3772719" y="378595"/>
                  </a:lnTo>
                  <a:lnTo>
                    <a:pt x="3784154" y="378595"/>
                  </a:lnTo>
                  <a:lnTo>
                    <a:pt x="3795598" y="378595"/>
                  </a:lnTo>
                  <a:lnTo>
                    <a:pt x="3807033" y="378595"/>
                  </a:lnTo>
                  <a:lnTo>
                    <a:pt x="3818473" y="378595"/>
                  </a:lnTo>
                  <a:lnTo>
                    <a:pt x="3829917" y="378595"/>
                  </a:lnTo>
                  <a:lnTo>
                    <a:pt x="3841352" y="378595"/>
                  </a:lnTo>
                  <a:lnTo>
                    <a:pt x="3852791" y="378595"/>
                  </a:lnTo>
                  <a:lnTo>
                    <a:pt x="3864231" y="378595"/>
                  </a:lnTo>
                  <a:lnTo>
                    <a:pt x="3875670" y="378595"/>
                  </a:lnTo>
                  <a:lnTo>
                    <a:pt x="3887110" y="378595"/>
                  </a:lnTo>
                  <a:lnTo>
                    <a:pt x="3898549" y="378595"/>
                  </a:lnTo>
                  <a:lnTo>
                    <a:pt x="3909989" y="378595"/>
                  </a:lnTo>
                  <a:lnTo>
                    <a:pt x="3921447" y="378595"/>
                  </a:lnTo>
                  <a:lnTo>
                    <a:pt x="3932878" y="378595"/>
                  </a:lnTo>
                  <a:lnTo>
                    <a:pt x="3944307" y="378595"/>
                  </a:lnTo>
                  <a:lnTo>
                    <a:pt x="3955737" y="378595"/>
                  </a:lnTo>
                  <a:lnTo>
                    <a:pt x="3967167" y="378595"/>
                  </a:lnTo>
                  <a:lnTo>
                    <a:pt x="3978645" y="378595"/>
                  </a:lnTo>
                  <a:lnTo>
                    <a:pt x="3990075" y="378595"/>
                  </a:lnTo>
                  <a:lnTo>
                    <a:pt x="4001505" y="378595"/>
                  </a:lnTo>
                  <a:lnTo>
                    <a:pt x="4012935" y="378595"/>
                  </a:lnTo>
                  <a:lnTo>
                    <a:pt x="4024365" y="378595"/>
                  </a:lnTo>
                  <a:lnTo>
                    <a:pt x="4035843" y="378595"/>
                  </a:lnTo>
                  <a:lnTo>
                    <a:pt x="4047273" y="378595"/>
                  </a:lnTo>
                  <a:lnTo>
                    <a:pt x="4058702" y="378595"/>
                  </a:lnTo>
                  <a:lnTo>
                    <a:pt x="4070133" y="378595"/>
                  </a:lnTo>
                  <a:lnTo>
                    <a:pt x="4081563" y="378595"/>
                  </a:lnTo>
                  <a:lnTo>
                    <a:pt x="4093040" y="378595"/>
                  </a:lnTo>
                  <a:lnTo>
                    <a:pt x="4104471" y="378595"/>
                  </a:lnTo>
                  <a:lnTo>
                    <a:pt x="4115900" y="378595"/>
                  </a:lnTo>
                  <a:lnTo>
                    <a:pt x="4127330" y="378595"/>
                  </a:lnTo>
                  <a:lnTo>
                    <a:pt x="4138760" y="378595"/>
                  </a:lnTo>
                  <a:lnTo>
                    <a:pt x="4150238" y="378595"/>
                  </a:lnTo>
                  <a:lnTo>
                    <a:pt x="4161668" y="378595"/>
                  </a:lnTo>
                  <a:lnTo>
                    <a:pt x="4173098" y="378595"/>
                  </a:lnTo>
                  <a:lnTo>
                    <a:pt x="4184528" y="378595"/>
                  </a:lnTo>
                  <a:lnTo>
                    <a:pt x="4195958" y="378595"/>
                  </a:lnTo>
                  <a:lnTo>
                    <a:pt x="4207436" y="378595"/>
                  </a:lnTo>
                  <a:lnTo>
                    <a:pt x="4218865" y="378595"/>
                  </a:lnTo>
                  <a:lnTo>
                    <a:pt x="4230296" y="378595"/>
                  </a:lnTo>
                  <a:lnTo>
                    <a:pt x="4241726" y="378595"/>
                  </a:lnTo>
                  <a:lnTo>
                    <a:pt x="4253156" y="378595"/>
                  </a:lnTo>
                  <a:lnTo>
                    <a:pt x="4264634" y="378595"/>
                  </a:lnTo>
                  <a:lnTo>
                    <a:pt x="4276063" y="378595"/>
                  </a:lnTo>
                  <a:lnTo>
                    <a:pt x="4287493" y="378595"/>
                  </a:lnTo>
                  <a:lnTo>
                    <a:pt x="4298923" y="378595"/>
                  </a:lnTo>
                  <a:lnTo>
                    <a:pt x="4310353" y="378595"/>
                  </a:lnTo>
                  <a:lnTo>
                    <a:pt x="4321831" y="378595"/>
                  </a:lnTo>
                  <a:lnTo>
                    <a:pt x="4333261" y="378595"/>
                  </a:lnTo>
                  <a:lnTo>
                    <a:pt x="4344691" y="378595"/>
                  </a:lnTo>
                  <a:lnTo>
                    <a:pt x="4356121" y="378595"/>
                  </a:lnTo>
                  <a:lnTo>
                    <a:pt x="4367551" y="378595"/>
                  </a:lnTo>
                  <a:lnTo>
                    <a:pt x="4379028" y="378595"/>
                  </a:lnTo>
                  <a:lnTo>
                    <a:pt x="4390458" y="378595"/>
                  </a:lnTo>
                  <a:lnTo>
                    <a:pt x="4401889" y="378595"/>
                  </a:lnTo>
                  <a:lnTo>
                    <a:pt x="4413319" y="378595"/>
                  </a:lnTo>
                  <a:lnTo>
                    <a:pt x="4424749" y="378595"/>
                  </a:lnTo>
                  <a:lnTo>
                    <a:pt x="4436226" y="378595"/>
                  </a:lnTo>
                  <a:lnTo>
                    <a:pt x="4447656" y="378595"/>
                  </a:lnTo>
                  <a:lnTo>
                    <a:pt x="4459086" y="378595"/>
                  </a:lnTo>
                  <a:lnTo>
                    <a:pt x="4470516" y="378595"/>
                  </a:lnTo>
                  <a:lnTo>
                    <a:pt x="4481946" y="378595"/>
                  </a:lnTo>
                  <a:lnTo>
                    <a:pt x="4493424" y="378595"/>
                  </a:lnTo>
                  <a:lnTo>
                    <a:pt x="4504854" y="378595"/>
                  </a:lnTo>
                  <a:lnTo>
                    <a:pt x="4516284" y="378595"/>
                  </a:lnTo>
                  <a:lnTo>
                    <a:pt x="4527714" y="378595"/>
                  </a:lnTo>
                  <a:lnTo>
                    <a:pt x="4539144" y="378595"/>
                  </a:lnTo>
                  <a:lnTo>
                    <a:pt x="4550621" y="378595"/>
                  </a:lnTo>
                  <a:lnTo>
                    <a:pt x="4562051" y="378595"/>
                  </a:lnTo>
                  <a:lnTo>
                    <a:pt x="4573482" y="378595"/>
                  </a:lnTo>
                  <a:lnTo>
                    <a:pt x="4584912" y="378595"/>
                  </a:lnTo>
                  <a:lnTo>
                    <a:pt x="4596341" y="378595"/>
                  </a:lnTo>
                  <a:lnTo>
                    <a:pt x="4607771" y="378595"/>
                  </a:lnTo>
                  <a:lnTo>
                    <a:pt x="4619249" y="378595"/>
                  </a:lnTo>
                  <a:lnTo>
                    <a:pt x="4630679" y="378595"/>
                  </a:lnTo>
                  <a:lnTo>
                    <a:pt x="4642109" y="378595"/>
                  </a:lnTo>
                  <a:lnTo>
                    <a:pt x="4653539" y="378595"/>
                  </a:lnTo>
                  <a:lnTo>
                    <a:pt x="4664969" y="378595"/>
                  </a:lnTo>
                  <a:lnTo>
                    <a:pt x="4676447" y="378595"/>
                  </a:lnTo>
                  <a:lnTo>
                    <a:pt x="4687877" y="378595"/>
                  </a:lnTo>
                  <a:lnTo>
                    <a:pt x="4699306" y="378595"/>
                  </a:lnTo>
                  <a:lnTo>
                    <a:pt x="4710737" y="378595"/>
                  </a:lnTo>
                  <a:lnTo>
                    <a:pt x="4722167" y="378595"/>
                  </a:lnTo>
                  <a:lnTo>
                    <a:pt x="4733644" y="378595"/>
                  </a:lnTo>
                  <a:lnTo>
                    <a:pt x="4745075" y="378595"/>
                  </a:lnTo>
                  <a:lnTo>
                    <a:pt x="4756504" y="378595"/>
                  </a:lnTo>
                  <a:lnTo>
                    <a:pt x="4767934" y="378595"/>
                  </a:lnTo>
                  <a:lnTo>
                    <a:pt x="4779364" y="378595"/>
                  </a:lnTo>
                  <a:lnTo>
                    <a:pt x="4790842" y="378595"/>
                  </a:lnTo>
                  <a:lnTo>
                    <a:pt x="4802272" y="378595"/>
                  </a:lnTo>
                  <a:lnTo>
                    <a:pt x="4813702" y="378595"/>
                  </a:lnTo>
                  <a:lnTo>
                    <a:pt x="4825132" y="378595"/>
                  </a:lnTo>
                  <a:lnTo>
                    <a:pt x="4836562" y="378595"/>
                  </a:lnTo>
                  <a:lnTo>
                    <a:pt x="4848040" y="378595"/>
                  </a:lnTo>
                  <a:lnTo>
                    <a:pt x="4859469" y="378595"/>
                  </a:lnTo>
                  <a:lnTo>
                    <a:pt x="4870899" y="378595"/>
                  </a:lnTo>
                  <a:lnTo>
                    <a:pt x="4882330" y="378595"/>
                  </a:lnTo>
                  <a:lnTo>
                    <a:pt x="4893760" y="378595"/>
                  </a:lnTo>
                  <a:lnTo>
                    <a:pt x="4905237" y="378595"/>
                  </a:lnTo>
                  <a:lnTo>
                    <a:pt x="4916667" y="378595"/>
                  </a:lnTo>
                  <a:lnTo>
                    <a:pt x="4928097" y="378595"/>
                  </a:lnTo>
                  <a:lnTo>
                    <a:pt x="4939527" y="378595"/>
                  </a:lnTo>
                  <a:lnTo>
                    <a:pt x="4950957" y="378595"/>
                  </a:lnTo>
                  <a:lnTo>
                    <a:pt x="4962435" y="378595"/>
                  </a:lnTo>
                  <a:lnTo>
                    <a:pt x="4973865" y="378595"/>
                  </a:lnTo>
                  <a:lnTo>
                    <a:pt x="4985295" y="378595"/>
                  </a:lnTo>
                  <a:lnTo>
                    <a:pt x="4996725" y="378595"/>
                  </a:lnTo>
                  <a:lnTo>
                    <a:pt x="5008155" y="378595"/>
                  </a:lnTo>
                  <a:lnTo>
                    <a:pt x="5019632" y="378595"/>
                  </a:lnTo>
                  <a:lnTo>
                    <a:pt x="5031062" y="378595"/>
                  </a:lnTo>
                  <a:lnTo>
                    <a:pt x="5042492" y="378595"/>
                  </a:lnTo>
                  <a:lnTo>
                    <a:pt x="5053923" y="378595"/>
                  </a:lnTo>
                  <a:lnTo>
                    <a:pt x="5065353" y="378595"/>
                  </a:lnTo>
                  <a:lnTo>
                    <a:pt x="5076830" y="378595"/>
                  </a:lnTo>
                  <a:lnTo>
                    <a:pt x="5088260" y="378595"/>
                  </a:lnTo>
                  <a:lnTo>
                    <a:pt x="5099690" y="378595"/>
                  </a:lnTo>
                  <a:lnTo>
                    <a:pt x="5111120" y="378595"/>
                  </a:lnTo>
                  <a:lnTo>
                    <a:pt x="5122550" y="378595"/>
                  </a:lnTo>
                  <a:lnTo>
                    <a:pt x="5134028" y="378595"/>
                  </a:lnTo>
                  <a:lnTo>
                    <a:pt x="5145458" y="378595"/>
                  </a:lnTo>
                  <a:lnTo>
                    <a:pt x="5156888" y="378595"/>
                  </a:lnTo>
                  <a:lnTo>
                    <a:pt x="5168318" y="378595"/>
                  </a:lnTo>
                  <a:lnTo>
                    <a:pt x="5179747" y="378595"/>
                  </a:lnTo>
                  <a:lnTo>
                    <a:pt x="5191225" y="378595"/>
                  </a:lnTo>
                  <a:lnTo>
                    <a:pt x="5202655" y="378595"/>
                  </a:lnTo>
                  <a:lnTo>
                    <a:pt x="5214085" y="378595"/>
                  </a:lnTo>
                  <a:lnTo>
                    <a:pt x="5225515" y="378595"/>
                  </a:lnTo>
                  <a:lnTo>
                    <a:pt x="5236945" y="378595"/>
                  </a:lnTo>
                  <a:lnTo>
                    <a:pt x="5248423" y="378595"/>
                  </a:lnTo>
                  <a:lnTo>
                    <a:pt x="5259853" y="378595"/>
                  </a:lnTo>
                  <a:lnTo>
                    <a:pt x="5271283" y="378595"/>
                  </a:lnTo>
                  <a:lnTo>
                    <a:pt x="5282713" y="378595"/>
                  </a:lnTo>
                  <a:lnTo>
                    <a:pt x="5294143" y="378595"/>
                  </a:lnTo>
                  <a:lnTo>
                    <a:pt x="5305621" y="378595"/>
                  </a:lnTo>
                  <a:lnTo>
                    <a:pt x="5317051" y="378595"/>
                  </a:lnTo>
                  <a:lnTo>
                    <a:pt x="5328481" y="378595"/>
                  </a:lnTo>
                  <a:lnTo>
                    <a:pt x="5339910" y="378595"/>
                  </a:lnTo>
                  <a:lnTo>
                    <a:pt x="5351340" y="378595"/>
                  </a:lnTo>
                  <a:lnTo>
                    <a:pt x="5362818" y="378595"/>
                  </a:lnTo>
                  <a:lnTo>
                    <a:pt x="5374248" y="378595"/>
                  </a:lnTo>
                  <a:lnTo>
                    <a:pt x="5385678" y="378595"/>
                  </a:lnTo>
                  <a:lnTo>
                    <a:pt x="5397108" y="378595"/>
                  </a:lnTo>
                  <a:lnTo>
                    <a:pt x="5408538" y="378595"/>
                  </a:lnTo>
                  <a:lnTo>
                    <a:pt x="5420016" y="378595"/>
                  </a:lnTo>
                  <a:lnTo>
                    <a:pt x="5431446" y="378595"/>
                  </a:lnTo>
                  <a:lnTo>
                    <a:pt x="5442876" y="378595"/>
                  </a:lnTo>
                  <a:lnTo>
                    <a:pt x="5454306" y="378595"/>
                  </a:lnTo>
                  <a:lnTo>
                    <a:pt x="5465736" y="378595"/>
                  </a:lnTo>
                  <a:lnTo>
                    <a:pt x="5477214" y="378595"/>
                  </a:lnTo>
                  <a:lnTo>
                    <a:pt x="5488643" y="378595"/>
                  </a:lnTo>
                  <a:lnTo>
                    <a:pt x="5500073" y="378595"/>
                  </a:lnTo>
                  <a:lnTo>
                    <a:pt x="5511503" y="378595"/>
                  </a:lnTo>
                  <a:lnTo>
                    <a:pt x="5522933" y="378595"/>
                  </a:lnTo>
                  <a:lnTo>
                    <a:pt x="5534411" y="378595"/>
                  </a:lnTo>
                  <a:lnTo>
                    <a:pt x="5545841" y="378595"/>
                  </a:lnTo>
                  <a:lnTo>
                    <a:pt x="5557271" y="378595"/>
                  </a:lnTo>
                  <a:lnTo>
                    <a:pt x="5568701" y="378595"/>
                  </a:lnTo>
                  <a:lnTo>
                    <a:pt x="5580131" y="378595"/>
                  </a:lnTo>
                  <a:lnTo>
                    <a:pt x="5591609" y="378595"/>
                  </a:lnTo>
                  <a:lnTo>
                    <a:pt x="5603038" y="378595"/>
                  </a:lnTo>
                  <a:lnTo>
                    <a:pt x="5614469" y="378595"/>
                  </a:lnTo>
                  <a:lnTo>
                    <a:pt x="5625899" y="378595"/>
                  </a:lnTo>
                  <a:lnTo>
                    <a:pt x="5637329" y="378595"/>
                  </a:lnTo>
                  <a:lnTo>
                    <a:pt x="5648759" y="378595"/>
                  </a:lnTo>
                  <a:lnTo>
                    <a:pt x="5660236" y="378595"/>
                  </a:lnTo>
                  <a:lnTo>
                    <a:pt x="5671666" y="378595"/>
                  </a:lnTo>
                  <a:lnTo>
                    <a:pt x="5683096" y="378595"/>
                  </a:lnTo>
                  <a:lnTo>
                    <a:pt x="5694526" y="378595"/>
                  </a:lnTo>
                  <a:lnTo>
                    <a:pt x="5705956" y="378595"/>
                  </a:lnTo>
                  <a:lnTo>
                    <a:pt x="5717434" y="378595"/>
                  </a:lnTo>
                  <a:lnTo>
                    <a:pt x="5728864" y="378595"/>
                  </a:lnTo>
                  <a:lnTo>
                    <a:pt x="5740294" y="378595"/>
                  </a:lnTo>
                  <a:lnTo>
                    <a:pt x="5751724" y="378595"/>
                  </a:lnTo>
                  <a:lnTo>
                    <a:pt x="5763154" y="378595"/>
                  </a:lnTo>
                  <a:lnTo>
                    <a:pt x="5774631" y="378595"/>
                  </a:lnTo>
                  <a:lnTo>
                    <a:pt x="5786062" y="378595"/>
                  </a:lnTo>
                  <a:lnTo>
                    <a:pt x="5797492" y="378595"/>
                  </a:lnTo>
                  <a:lnTo>
                    <a:pt x="5808921" y="378595"/>
                  </a:lnTo>
                  <a:lnTo>
                    <a:pt x="5820351" y="378595"/>
                  </a:lnTo>
                  <a:lnTo>
                    <a:pt x="5831829" y="378595"/>
                  </a:lnTo>
                  <a:lnTo>
                    <a:pt x="5843259" y="378595"/>
                  </a:lnTo>
                  <a:lnTo>
                    <a:pt x="5854689" y="378595"/>
                  </a:lnTo>
                  <a:lnTo>
                    <a:pt x="5866119" y="378595"/>
                  </a:lnTo>
                  <a:lnTo>
                    <a:pt x="5877549" y="378595"/>
                  </a:lnTo>
                  <a:lnTo>
                    <a:pt x="5889027" y="378595"/>
                  </a:lnTo>
                  <a:lnTo>
                    <a:pt x="5900457" y="378595"/>
                  </a:lnTo>
                  <a:lnTo>
                    <a:pt x="5911887" y="378595"/>
                  </a:lnTo>
                  <a:lnTo>
                    <a:pt x="5923317" y="378595"/>
                  </a:lnTo>
                  <a:lnTo>
                    <a:pt x="5934747" y="378595"/>
                  </a:lnTo>
                  <a:lnTo>
                    <a:pt x="5946225" y="378595"/>
                  </a:lnTo>
                  <a:lnTo>
                    <a:pt x="5957655" y="378595"/>
                  </a:lnTo>
                  <a:lnTo>
                    <a:pt x="5969084" y="378595"/>
                  </a:lnTo>
                  <a:lnTo>
                    <a:pt x="5980514" y="378595"/>
                  </a:lnTo>
                  <a:lnTo>
                    <a:pt x="5991944" y="378595"/>
                  </a:lnTo>
                  <a:lnTo>
                    <a:pt x="6003422" y="378595"/>
                  </a:lnTo>
                  <a:lnTo>
                    <a:pt x="6014852" y="378595"/>
                  </a:lnTo>
                  <a:lnTo>
                    <a:pt x="6026282" y="378595"/>
                  </a:lnTo>
                  <a:lnTo>
                    <a:pt x="6037712" y="378595"/>
                  </a:lnTo>
                  <a:lnTo>
                    <a:pt x="6049142" y="378595"/>
                  </a:lnTo>
                  <a:lnTo>
                    <a:pt x="6060620" y="378595"/>
                  </a:lnTo>
                  <a:lnTo>
                    <a:pt x="6072049" y="378595"/>
                  </a:lnTo>
                  <a:lnTo>
                    <a:pt x="6083480" y="378595"/>
                  </a:lnTo>
                  <a:lnTo>
                    <a:pt x="6094910" y="378595"/>
                  </a:lnTo>
                  <a:lnTo>
                    <a:pt x="6106340" y="378595"/>
                  </a:lnTo>
                  <a:lnTo>
                    <a:pt x="6117818" y="378595"/>
                  </a:lnTo>
                  <a:lnTo>
                    <a:pt x="6129247" y="378595"/>
                  </a:lnTo>
                  <a:lnTo>
                    <a:pt x="6140677" y="378595"/>
                  </a:lnTo>
                  <a:lnTo>
                    <a:pt x="6152107" y="378595"/>
                  </a:lnTo>
                  <a:lnTo>
                    <a:pt x="6163537" y="378595"/>
                  </a:lnTo>
                  <a:lnTo>
                    <a:pt x="6175015" y="378595"/>
                  </a:lnTo>
                  <a:lnTo>
                    <a:pt x="6186445" y="378595"/>
                  </a:lnTo>
                  <a:lnTo>
                    <a:pt x="6197875" y="378595"/>
                  </a:lnTo>
                  <a:lnTo>
                    <a:pt x="6209305" y="378595"/>
                  </a:lnTo>
                  <a:lnTo>
                    <a:pt x="6220735" y="378595"/>
                  </a:lnTo>
                  <a:lnTo>
                    <a:pt x="6232212" y="378595"/>
                  </a:lnTo>
                  <a:lnTo>
                    <a:pt x="6243642" y="378595"/>
                  </a:lnTo>
                  <a:lnTo>
                    <a:pt x="6255073" y="378595"/>
                  </a:lnTo>
                  <a:lnTo>
                    <a:pt x="6266503" y="378595"/>
                  </a:lnTo>
                  <a:lnTo>
                    <a:pt x="6277933" y="378595"/>
                  </a:lnTo>
                  <a:lnTo>
                    <a:pt x="6289410" y="378595"/>
                  </a:lnTo>
                  <a:lnTo>
                    <a:pt x="6300840" y="378595"/>
                  </a:lnTo>
                  <a:lnTo>
                    <a:pt x="6312270" y="378595"/>
                  </a:lnTo>
                  <a:lnTo>
                    <a:pt x="6323700" y="378595"/>
                  </a:lnTo>
                  <a:lnTo>
                    <a:pt x="6335130" y="378595"/>
                  </a:lnTo>
                  <a:lnTo>
                    <a:pt x="6346608" y="378595"/>
                  </a:lnTo>
                  <a:lnTo>
                    <a:pt x="6358038" y="378595"/>
                  </a:lnTo>
                  <a:lnTo>
                    <a:pt x="6369468" y="378595"/>
                  </a:lnTo>
                  <a:lnTo>
                    <a:pt x="6380898" y="378595"/>
                  </a:lnTo>
                  <a:lnTo>
                    <a:pt x="6392328" y="378595"/>
                  </a:lnTo>
                  <a:lnTo>
                    <a:pt x="6403805" y="378595"/>
                  </a:lnTo>
                  <a:lnTo>
                    <a:pt x="6415235" y="378595"/>
                  </a:lnTo>
                  <a:lnTo>
                    <a:pt x="6426666" y="378595"/>
                  </a:lnTo>
                  <a:lnTo>
                    <a:pt x="6438096" y="378595"/>
                  </a:lnTo>
                  <a:lnTo>
                    <a:pt x="6449525" y="378595"/>
                  </a:lnTo>
                  <a:lnTo>
                    <a:pt x="6461003" y="378595"/>
                  </a:lnTo>
                  <a:lnTo>
                    <a:pt x="6472433" y="378595"/>
                  </a:lnTo>
                  <a:lnTo>
                    <a:pt x="6483863" y="378595"/>
                  </a:lnTo>
                  <a:lnTo>
                    <a:pt x="6495293" y="378595"/>
                  </a:lnTo>
                  <a:lnTo>
                    <a:pt x="6506723" y="378595"/>
                  </a:lnTo>
                  <a:lnTo>
                    <a:pt x="6518201" y="378595"/>
                  </a:lnTo>
                  <a:lnTo>
                    <a:pt x="6529631" y="378595"/>
                  </a:lnTo>
                  <a:lnTo>
                    <a:pt x="6541061" y="378595"/>
                  </a:lnTo>
                  <a:lnTo>
                    <a:pt x="6552490" y="378595"/>
                  </a:lnTo>
                  <a:lnTo>
                    <a:pt x="6563921" y="378595"/>
                  </a:lnTo>
                  <a:lnTo>
                    <a:pt x="6575398" y="378595"/>
                  </a:lnTo>
                  <a:lnTo>
                    <a:pt x="6586828" y="378595"/>
                  </a:lnTo>
                  <a:lnTo>
                    <a:pt x="6598259" y="378595"/>
                  </a:lnTo>
                  <a:lnTo>
                    <a:pt x="6609688" y="378595"/>
                  </a:lnTo>
                  <a:lnTo>
                    <a:pt x="6621118" y="378595"/>
                  </a:lnTo>
                  <a:lnTo>
                    <a:pt x="6632596" y="378595"/>
                  </a:lnTo>
                  <a:lnTo>
                    <a:pt x="6644026" y="378595"/>
                  </a:lnTo>
                  <a:lnTo>
                    <a:pt x="6655456" y="378595"/>
                  </a:lnTo>
                  <a:lnTo>
                    <a:pt x="6666886" y="378595"/>
                  </a:lnTo>
                  <a:lnTo>
                    <a:pt x="6678316" y="378595"/>
                  </a:lnTo>
                  <a:lnTo>
                    <a:pt x="6689794" y="378595"/>
                  </a:lnTo>
                  <a:lnTo>
                    <a:pt x="6701224" y="378595"/>
                  </a:lnTo>
                  <a:lnTo>
                    <a:pt x="6712653" y="378595"/>
                  </a:lnTo>
                  <a:lnTo>
                    <a:pt x="6724083" y="378595"/>
                  </a:lnTo>
                  <a:lnTo>
                    <a:pt x="6735514" y="378595"/>
                  </a:lnTo>
                  <a:lnTo>
                    <a:pt x="6746944" y="378595"/>
                  </a:lnTo>
                  <a:lnTo>
                    <a:pt x="6758421" y="378595"/>
                  </a:lnTo>
                  <a:lnTo>
                    <a:pt x="6769851" y="378595"/>
                  </a:lnTo>
                  <a:lnTo>
                    <a:pt x="6781281" y="378595"/>
                  </a:lnTo>
                  <a:lnTo>
                    <a:pt x="6792711" y="378595"/>
                  </a:lnTo>
                  <a:lnTo>
                    <a:pt x="6804141" y="378595"/>
                  </a:lnTo>
                  <a:lnTo>
                    <a:pt x="6815619" y="378595"/>
                  </a:lnTo>
                  <a:lnTo>
                    <a:pt x="6827049" y="378595"/>
                  </a:lnTo>
                  <a:lnTo>
                    <a:pt x="6838479" y="378595"/>
                  </a:lnTo>
                  <a:lnTo>
                    <a:pt x="6849909" y="378595"/>
                  </a:lnTo>
                  <a:lnTo>
                    <a:pt x="6861339" y="378595"/>
                  </a:lnTo>
                  <a:lnTo>
                    <a:pt x="6872816" y="378595"/>
                  </a:lnTo>
                  <a:lnTo>
                    <a:pt x="6884246" y="378595"/>
                  </a:lnTo>
                  <a:lnTo>
                    <a:pt x="6895676" y="378595"/>
                  </a:lnTo>
                  <a:lnTo>
                    <a:pt x="6907107" y="378595"/>
                  </a:lnTo>
                  <a:lnTo>
                    <a:pt x="6918537" y="378595"/>
                  </a:lnTo>
                  <a:lnTo>
                    <a:pt x="6930014" y="378595"/>
                  </a:lnTo>
                  <a:lnTo>
                    <a:pt x="6941444" y="378595"/>
                  </a:lnTo>
                  <a:lnTo>
                    <a:pt x="6952874" y="378595"/>
                  </a:lnTo>
                  <a:lnTo>
                    <a:pt x="6964304" y="378595"/>
                  </a:lnTo>
                  <a:lnTo>
                    <a:pt x="6975734" y="378595"/>
                  </a:lnTo>
                  <a:lnTo>
                    <a:pt x="6987212" y="378595"/>
                  </a:lnTo>
                  <a:lnTo>
                    <a:pt x="6998642" y="378595"/>
                  </a:lnTo>
                  <a:lnTo>
                    <a:pt x="7010072" y="378595"/>
                  </a:lnTo>
                  <a:lnTo>
                    <a:pt x="7021502" y="378595"/>
                  </a:lnTo>
                  <a:lnTo>
                    <a:pt x="7032931" y="378595"/>
                  </a:lnTo>
                  <a:lnTo>
                    <a:pt x="7044409" y="378595"/>
                  </a:lnTo>
                  <a:lnTo>
                    <a:pt x="7055839" y="378595"/>
                  </a:lnTo>
                  <a:lnTo>
                    <a:pt x="7067269" y="378595"/>
                  </a:lnTo>
                  <a:lnTo>
                    <a:pt x="7078700" y="378595"/>
                  </a:lnTo>
                  <a:lnTo>
                    <a:pt x="7090129" y="378595"/>
                  </a:lnTo>
                  <a:lnTo>
                    <a:pt x="7101607" y="378595"/>
                  </a:lnTo>
                  <a:lnTo>
                    <a:pt x="7113037" y="378595"/>
                  </a:lnTo>
                  <a:lnTo>
                    <a:pt x="7124467" y="378595"/>
                  </a:lnTo>
                  <a:lnTo>
                    <a:pt x="7135897" y="378595"/>
                  </a:lnTo>
                  <a:lnTo>
                    <a:pt x="7147327" y="378595"/>
                  </a:lnTo>
                  <a:lnTo>
                    <a:pt x="7158805" y="378595"/>
                  </a:lnTo>
                  <a:lnTo>
                    <a:pt x="7170235" y="378595"/>
                  </a:lnTo>
                  <a:lnTo>
                    <a:pt x="7181665" y="378595"/>
                  </a:lnTo>
                  <a:lnTo>
                    <a:pt x="7193094" y="378595"/>
                  </a:lnTo>
                  <a:lnTo>
                    <a:pt x="7204524" y="378595"/>
                  </a:lnTo>
                  <a:lnTo>
                    <a:pt x="7216002" y="378595"/>
                  </a:lnTo>
                  <a:lnTo>
                    <a:pt x="7227432" y="378595"/>
                  </a:lnTo>
                  <a:lnTo>
                    <a:pt x="7238862" y="378595"/>
                  </a:lnTo>
                  <a:lnTo>
                    <a:pt x="7250292" y="378595"/>
                  </a:lnTo>
                  <a:lnTo>
                    <a:pt x="7261722" y="378595"/>
                  </a:lnTo>
                  <a:lnTo>
                    <a:pt x="7273200" y="378595"/>
                  </a:lnTo>
                  <a:lnTo>
                    <a:pt x="7284630" y="378595"/>
                  </a:lnTo>
                  <a:lnTo>
                    <a:pt x="7296060" y="378595"/>
                  </a:lnTo>
                  <a:lnTo>
                    <a:pt x="7307490" y="378595"/>
                  </a:lnTo>
                  <a:lnTo>
                    <a:pt x="7318920" y="378595"/>
                  </a:lnTo>
                  <a:lnTo>
                    <a:pt x="7330398" y="378595"/>
                  </a:lnTo>
                  <a:lnTo>
                    <a:pt x="7341828" y="378595"/>
                  </a:lnTo>
                  <a:lnTo>
                    <a:pt x="7353257" y="378595"/>
                  </a:lnTo>
                  <a:lnTo>
                    <a:pt x="7364687" y="378595"/>
                  </a:lnTo>
                  <a:lnTo>
                    <a:pt x="7376117" y="378595"/>
                  </a:lnTo>
                  <a:lnTo>
                    <a:pt x="7387595" y="378595"/>
                  </a:lnTo>
                  <a:lnTo>
                    <a:pt x="7399025" y="378595"/>
                  </a:lnTo>
                  <a:lnTo>
                    <a:pt x="7410455" y="378595"/>
                  </a:lnTo>
                  <a:lnTo>
                    <a:pt x="7421885" y="378595"/>
                  </a:lnTo>
                  <a:lnTo>
                    <a:pt x="7433315" y="378595"/>
                  </a:lnTo>
                  <a:lnTo>
                    <a:pt x="7444793" y="378595"/>
                  </a:lnTo>
                  <a:lnTo>
                    <a:pt x="7456222" y="378595"/>
                  </a:lnTo>
                  <a:lnTo>
                    <a:pt x="7467653" y="378595"/>
                  </a:lnTo>
                  <a:lnTo>
                    <a:pt x="7479083" y="378595"/>
                  </a:lnTo>
                  <a:lnTo>
                    <a:pt x="7490513" y="378595"/>
                  </a:lnTo>
                  <a:lnTo>
                    <a:pt x="7501990" y="378595"/>
                  </a:lnTo>
                  <a:lnTo>
                    <a:pt x="7513420" y="378595"/>
                  </a:lnTo>
                  <a:lnTo>
                    <a:pt x="7524850" y="378595"/>
                  </a:lnTo>
                  <a:lnTo>
                    <a:pt x="7536280" y="378595"/>
                  </a:lnTo>
                  <a:lnTo>
                    <a:pt x="7547710" y="378595"/>
                  </a:lnTo>
                  <a:lnTo>
                    <a:pt x="7559188" y="378595"/>
                  </a:lnTo>
                  <a:lnTo>
                    <a:pt x="7570618" y="378595"/>
                  </a:lnTo>
                  <a:lnTo>
                    <a:pt x="7582048" y="378595"/>
                  </a:lnTo>
                  <a:lnTo>
                    <a:pt x="7593478" y="378595"/>
                  </a:lnTo>
                  <a:lnTo>
                    <a:pt x="7604908" y="378595"/>
                  </a:lnTo>
                  <a:lnTo>
                    <a:pt x="7616385" y="378595"/>
                  </a:lnTo>
                  <a:lnTo>
                    <a:pt x="7627815" y="378595"/>
                  </a:lnTo>
                  <a:lnTo>
                    <a:pt x="7639246" y="378595"/>
                  </a:lnTo>
                  <a:lnTo>
                    <a:pt x="7650676" y="378595"/>
                  </a:lnTo>
                  <a:lnTo>
                    <a:pt x="7662106" y="378595"/>
                  </a:lnTo>
                  <a:lnTo>
                    <a:pt x="7673583" y="378595"/>
                  </a:lnTo>
                  <a:lnTo>
                    <a:pt x="7685013" y="378595"/>
                  </a:lnTo>
                  <a:lnTo>
                    <a:pt x="7696443" y="378595"/>
                  </a:lnTo>
                  <a:lnTo>
                    <a:pt x="7707873" y="378595"/>
                  </a:lnTo>
                  <a:lnTo>
                    <a:pt x="7719303" y="378595"/>
                  </a:lnTo>
                  <a:lnTo>
                    <a:pt x="7730733" y="378595"/>
                  </a:lnTo>
                  <a:lnTo>
                    <a:pt x="7742211" y="378595"/>
                  </a:lnTo>
                  <a:lnTo>
                    <a:pt x="7753641" y="378595"/>
                  </a:lnTo>
                  <a:lnTo>
                    <a:pt x="7765071" y="378595"/>
                  </a:lnTo>
                  <a:lnTo>
                    <a:pt x="7776501" y="378595"/>
                  </a:lnTo>
                  <a:lnTo>
                    <a:pt x="7787931" y="378595"/>
                  </a:lnTo>
                  <a:lnTo>
                    <a:pt x="7799408" y="378595"/>
                  </a:lnTo>
                  <a:lnTo>
                    <a:pt x="7810839" y="378595"/>
                  </a:lnTo>
                  <a:lnTo>
                    <a:pt x="7822268" y="378595"/>
                  </a:lnTo>
                  <a:lnTo>
                    <a:pt x="7833698" y="378595"/>
                  </a:lnTo>
                  <a:lnTo>
                    <a:pt x="7845128" y="378595"/>
                  </a:lnTo>
                  <a:lnTo>
                    <a:pt x="7856606" y="378595"/>
                  </a:lnTo>
                  <a:lnTo>
                    <a:pt x="7868036" y="378595"/>
                  </a:lnTo>
                  <a:lnTo>
                    <a:pt x="7879466" y="378595"/>
                  </a:lnTo>
                  <a:lnTo>
                    <a:pt x="7890896" y="378595"/>
                  </a:lnTo>
                  <a:lnTo>
                    <a:pt x="7902326" y="378595"/>
                  </a:lnTo>
                  <a:lnTo>
                    <a:pt x="7913804" y="378595"/>
                  </a:lnTo>
                  <a:lnTo>
                    <a:pt x="7925234" y="378595"/>
                  </a:lnTo>
                  <a:lnTo>
                    <a:pt x="7936663" y="378595"/>
                  </a:lnTo>
                  <a:lnTo>
                    <a:pt x="7948094" y="378595"/>
                  </a:lnTo>
                  <a:lnTo>
                    <a:pt x="7959524" y="378595"/>
                  </a:lnTo>
                  <a:lnTo>
                    <a:pt x="7971001" y="378595"/>
                  </a:lnTo>
                  <a:lnTo>
                    <a:pt x="7982431" y="378595"/>
                  </a:lnTo>
                  <a:lnTo>
                    <a:pt x="7993861" y="378595"/>
                  </a:lnTo>
                  <a:lnTo>
                    <a:pt x="8005291" y="378595"/>
                  </a:lnTo>
                  <a:lnTo>
                    <a:pt x="8016721" y="378595"/>
                  </a:lnTo>
                  <a:lnTo>
                    <a:pt x="8028199" y="378595"/>
                  </a:lnTo>
                  <a:lnTo>
                    <a:pt x="8039629" y="378595"/>
                  </a:lnTo>
                  <a:lnTo>
                    <a:pt x="8051059" y="378595"/>
                  </a:lnTo>
                  <a:lnTo>
                    <a:pt x="8062489" y="378595"/>
                  </a:lnTo>
                  <a:lnTo>
                    <a:pt x="8073919" y="378595"/>
                  </a:lnTo>
                  <a:lnTo>
                    <a:pt x="8085396" y="378595"/>
                  </a:lnTo>
                  <a:lnTo>
                    <a:pt x="8096826" y="378595"/>
                  </a:lnTo>
                  <a:lnTo>
                    <a:pt x="8108256" y="378595"/>
                  </a:lnTo>
                  <a:lnTo>
                    <a:pt x="8119687" y="378595"/>
                  </a:lnTo>
                  <a:lnTo>
                    <a:pt x="8131117" y="378595"/>
                  </a:lnTo>
                  <a:lnTo>
                    <a:pt x="8142594" y="378595"/>
                  </a:lnTo>
                  <a:lnTo>
                    <a:pt x="8154024" y="378595"/>
                  </a:lnTo>
                  <a:lnTo>
                    <a:pt x="8165454" y="378595"/>
                  </a:lnTo>
                  <a:lnTo>
                    <a:pt x="8176884" y="378595"/>
                  </a:lnTo>
                  <a:lnTo>
                    <a:pt x="8188314" y="378595"/>
                  </a:lnTo>
                  <a:lnTo>
                    <a:pt x="8199792" y="378595"/>
                  </a:lnTo>
                  <a:lnTo>
                    <a:pt x="8211222" y="378595"/>
                  </a:lnTo>
                  <a:lnTo>
                    <a:pt x="8222652" y="378595"/>
                  </a:lnTo>
                  <a:lnTo>
                    <a:pt x="8234082" y="378595"/>
                  </a:lnTo>
                  <a:lnTo>
                    <a:pt x="8245512" y="378595"/>
                  </a:lnTo>
                  <a:lnTo>
                    <a:pt x="8256989" y="378595"/>
                  </a:lnTo>
                  <a:lnTo>
                    <a:pt x="8268419" y="378595"/>
                  </a:lnTo>
                  <a:lnTo>
                    <a:pt x="8279850" y="378595"/>
                  </a:lnTo>
                  <a:lnTo>
                    <a:pt x="8291280" y="378595"/>
                  </a:lnTo>
                  <a:lnTo>
                    <a:pt x="8302709" y="378595"/>
                  </a:lnTo>
                  <a:lnTo>
                    <a:pt x="8314187" y="378595"/>
                  </a:lnTo>
                  <a:lnTo>
                    <a:pt x="8325617" y="378595"/>
                  </a:lnTo>
                  <a:lnTo>
                    <a:pt x="8337047" y="378595"/>
                  </a:lnTo>
                  <a:lnTo>
                    <a:pt x="8348477" y="378595"/>
                  </a:lnTo>
                  <a:lnTo>
                    <a:pt x="8359907" y="378595"/>
                  </a:lnTo>
                  <a:lnTo>
                    <a:pt x="8371385" y="378595"/>
                  </a:lnTo>
                  <a:lnTo>
                    <a:pt x="8382815" y="378595"/>
                  </a:lnTo>
                  <a:lnTo>
                    <a:pt x="8394245" y="378595"/>
                  </a:lnTo>
                  <a:lnTo>
                    <a:pt x="8405674" y="378595"/>
                  </a:lnTo>
                  <a:lnTo>
                    <a:pt x="8417104" y="378595"/>
                  </a:lnTo>
                  <a:lnTo>
                    <a:pt x="8428582" y="378595"/>
                  </a:lnTo>
                  <a:lnTo>
                    <a:pt x="8440012" y="378595"/>
                  </a:lnTo>
                  <a:lnTo>
                    <a:pt x="8451442" y="378595"/>
                  </a:lnTo>
                  <a:lnTo>
                    <a:pt x="8462872" y="378595"/>
                  </a:lnTo>
                  <a:lnTo>
                    <a:pt x="8474302" y="378595"/>
                  </a:lnTo>
                  <a:lnTo>
                    <a:pt x="8485780" y="378595"/>
                  </a:lnTo>
                  <a:lnTo>
                    <a:pt x="8497210" y="378595"/>
                  </a:lnTo>
                  <a:lnTo>
                    <a:pt x="8508640" y="378595"/>
                  </a:lnTo>
                  <a:lnTo>
                    <a:pt x="8520069" y="378595"/>
                  </a:lnTo>
                  <a:lnTo>
                    <a:pt x="8531500" y="378595"/>
                  </a:lnTo>
                  <a:lnTo>
                    <a:pt x="8542977" y="378595"/>
                  </a:lnTo>
                  <a:lnTo>
                    <a:pt x="8554407" y="378595"/>
                  </a:lnTo>
                  <a:lnTo>
                    <a:pt x="8565837" y="378595"/>
                  </a:lnTo>
                  <a:lnTo>
                    <a:pt x="8577267" y="378595"/>
                  </a:lnTo>
                  <a:lnTo>
                    <a:pt x="8588697" y="378595"/>
                  </a:lnTo>
                  <a:lnTo>
                    <a:pt x="8600175" y="378595"/>
                  </a:lnTo>
                  <a:lnTo>
                    <a:pt x="8611605" y="378595"/>
                  </a:lnTo>
                  <a:lnTo>
                    <a:pt x="8623035" y="378595"/>
                  </a:lnTo>
                  <a:lnTo>
                    <a:pt x="8634465" y="378595"/>
                  </a:lnTo>
                  <a:lnTo>
                    <a:pt x="8645895" y="378595"/>
                  </a:lnTo>
                  <a:lnTo>
                    <a:pt x="8657373" y="378595"/>
                  </a:lnTo>
                  <a:lnTo>
                    <a:pt x="8668802" y="378595"/>
                  </a:lnTo>
                  <a:lnTo>
                    <a:pt x="8680232" y="378595"/>
                  </a:lnTo>
                  <a:lnTo>
                    <a:pt x="8691662" y="378595"/>
                  </a:lnTo>
                  <a:lnTo>
                    <a:pt x="8703093" y="378595"/>
                  </a:lnTo>
                  <a:lnTo>
                    <a:pt x="8714570" y="378595"/>
                  </a:lnTo>
                  <a:lnTo>
                    <a:pt x="8726000" y="378595"/>
                  </a:lnTo>
                  <a:lnTo>
                    <a:pt x="8737430" y="378595"/>
                  </a:lnTo>
                  <a:lnTo>
                    <a:pt x="8748860" y="378595"/>
                  </a:lnTo>
                  <a:lnTo>
                    <a:pt x="8760290" y="378595"/>
                  </a:lnTo>
                  <a:lnTo>
                    <a:pt x="8771768" y="378595"/>
                  </a:lnTo>
                  <a:lnTo>
                    <a:pt x="8783198" y="378595"/>
                  </a:lnTo>
                  <a:lnTo>
                    <a:pt x="8794628" y="378595"/>
                  </a:lnTo>
                  <a:lnTo>
                    <a:pt x="8806058" y="378595"/>
                  </a:lnTo>
                  <a:lnTo>
                    <a:pt x="8817488" y="378595"/>
                  </a:lnTo>
                  <a:lnTo>
                    <a:pt x="8828918" y="378595"/>
                  </a:lnTo>
                  <a:lnTo>
                    <a:pt x="8840395" y="378595"/>
                  </a:lnTo>
                  <a:lnTo>
                    <a:pt x="8851825" y="378595"/>
                  </a:lnTo>
                  <a:lnTo>
                    <a:pt x="8863256" y="378595"/>
                  </a:lnTo>
                  <a:lnTo>
                    <a:pt x="8874686" y="378595"/>
                  </a:lnTo>
                  <a:lnTo>
                    <a:pt x="8886115" y="378595"/>
                  </a:lnTo>
                  <a:lnTo>
                    <a:pt x="8897593" y="378595"/>
                  </a:lnTo>
                  <a:lnTo>
                    <a:pt x="8909022" y="378595"/>
                  </a:lnTo>
                  <a:lnTo>
                    <a:pt x="8920453" y="378595"/>
                  </a:lnTo>
                  <a:lnTo>
                    <a:pt x="8931883" y="378595"/>
                  </a:lnTo>
                  <a:lnTo>
                    <a:pt x="8943313" y="378595"/>
                  </a:lnTo>
                  <a:lnTo>
                    <a:pt x="8954791" y="378595"/>
                  </a:lnTo>
                  <a:lnTo>
                    <a:pt x="8966220" y="378595"/>
                  </a:lnTo>
                  <a:lnTo>
                    <a:pt x="8977651" y="378595"/>
                  </a:lnTo>
                  <a:lnTo>
                    <a:pt x="8989080" y="378595"/>
                  </a:lnTo>
                  <a:lnTo>
                    <a:pt x="9000511" y="378595"/>
                  </a:lnTo>
                  <a:lnTo>
                    <a:pt x="9011988" y="378595"/>
                  </a:lnTo>
                  <a:lnTo>
                    <a:pt x="9023418" y="378595"/>
                  </a:lnTo>
                  <a:lnTo>
                    <a:pt x="9034849" y="378595"/>
                  </a:lnTo>
                  <a:lnTo>
                    <a:pt x="9046278" y="378595"/>
                  </a:lnTo>
                  <a:lnTo>
                    <a:pt x="9057709" y="378595"/>
                  </a:lnTo>
                  <a:lnTo>
                    <a:pt x="9069186" y="378595"/>
                  </a:lnTo>
                  <a:lnTo>
                    <a:pt x="9080615" y="378595"/>
                  </a:lnTo>
                  <a:lnTo>
                    <a:pt x="9092046" y="378595"/>
                  </a:lnTo>
                  <a:lnTo>
                    <a:pt x="9103476" y="378595"/>
                  </a:lnTo>
                  <a:lnTo>
                    <a:pt x="9114906" y="378595"/>
                  </a:lnTo>
                  <a:lnTo>
                    <a:pt x="9126384" y="378595"/>
                  </a:lnTo>
                  <a:lnTo>
                    <a:pt x="9137813" y="378595"/>
                  </a:lnTo>
                  <a:lnTo>
                    <a:pt x="9149244" y="378595"/>
                  </a:lnTo>
                  <a:lnTo>
                    <a:pt x="9160673" y="378595"/>
                  </a:lnTo>
                  <a:lnTo>
                    <a:pt x="9172104" y="378595"/>
                  </a:lnTo>
                  <a:lnTo>
                    <a:pt x="9183581" y="378595"/>
                  </a:lnTo>
                  <a:lnTo>
                    <a:pt x="9195011" y="378595"/>
                  </a:lnTo>
                  <a:lnTo>
                    <a:pt x="9206442" y="378595"/>
                  </a:lnTo>
                  <a:lnTo>
                    <a:pt x="9217871" y="378595"/>
                  </a:lnTo>
                  <a:lnTo>
                    <a:pt x="9229301" y="378595"/>
                  </a:lnTo>
                  <a:lnTo>
                    <a:pt x="9240779" y="378595"/>
                  </a:lnTo>
                  <a:lnTo>
                    <a:pt x="9252209" y="378595"/>
                  </a:lnTo>
                  <a:lnTo>
                    <a:pt x="9263639" y="378595"/>
                  </a:lnTo>
                  <a:lnTo>
                    <a:pt x="9275069" y="378595"/>
                  </a:lnTo>
                  <a:lnTo>
                    <a:pt x="9286498" y="378595"/>
                  </a:lnTo>
                  <a:lnTo>
                    <a:pt x="9297977" y="378595"/>
                  </a:lnTo>
                  <a:lnTo>
                    <a:pt x="9309406" y="378595"/>
                  </a:lnTo>
                  <a:lnTo>
                    <a:pt x="9320837" y="378595"/>
                  </a:lnTo>
                  <a:lnTo>
                    <a:pt x="9332266" y="378595"/>
                  </a:lnTo>
                  <a:lnTo>
                    <a:pt x="9343696" y="378595"/>
                  </a:lnTo>
                  <a:lnTo>
                    <a:pt x="9355174" y="378595"/>
                  </a:lnTo>
                  <a:lnTo>
                    <a:pt x="9366604" y="378595"/>
                  </a:lnTo>
                  <a:lnTo>
                    <a:pt x="9378035" y="378595"/>
                  </a:lnTo>
                  <a:lnTo>
                    <a:pt x="9389464" y="378595"/>
                  </a:lnTo>
                  <a:lnTo>
                    <a:pt x="9400894" y="378595"/>
                  </a:lnTo>
                  <a:lnTo>
                    <a:pt x="9412372" y="378595"/>
                  </a:lnTo>
                  <a:lnTo>
                    <a:pt x="9423802" y="378595"/>
                  </a:lnTo>
                  <a:lnTo>
                    <a:pt x="9435232" y="378595"/>
                  </a:lnTo>
                  <a:lnTo>
                    <a:pt x="9446662" y="378595"/>
                  </a:lnTo>
                  <a:lnTo>
                    <a:pt x="9458091" y="378595"/>
                  </a:lnTo>
                  <a:lnTo>
                    <a:pt x="9469570" y="378595"/>
                  </a:lnTo>
                  <a:lnTo>
                    <a:pt x="9480999" y="378595"/>
                  </a:lnTo>
                  <a:lnTo>
                    <a:pt x="9492429" y="378595"/>
                  </a:lnTo>
                  <a:lnTo>
                    <a:pt x="9503859" y="378595"/>
                  </a:lnTo>
                  <a:lnTo>
                    <a:pt x="9515289" y="378595"/>
                  </a:lnTo>
                  <a:lnTo>
                    <a:pt x="9526767" y="378595"/>
                  </a:lnTo>
                  <a:lnTo>
                    <a:pt x="9538197" y="378595"/>
                  </a:lnTo>
                  <a:lnTo>
                    <a:pt x="9549626" y="378595"/>
                  </a:lnTo>
                  <a:lnTo>
                    <a:pt x="9561057" y="378595"/>
                  </a:lnTo>
                  <a:lnTo>
                    <a:pt x="9572487" y="378595"/>
                  </a:lnTo>
                  <a:lnTo>
                    <a:pt x="9583965" y="378595"/>
                  </a:lnTo>
                  <a:lnTo>
                    <a:pt x="9595395" y="378595"/>
                  </a:lnTo>
                  <a:lnTo>
                    <a:pt x="9606824" y="378595"/>
                  </a:lnTo>
                  <a:lnTo>
                    <a:pt x="9618255" y="378595"/>
                  </a:lnTo>
                  <a:lnTo>
                    <a:pt x="9629684" y="378595"/>
                  </a:lnTo>
                  <a:lnTo>
                    <a:pt x="9641163" y="378595"/>
                  </a:lnTo>
                  <a:lnTo>
                    <a:pt x="9652592" y="378595"/>
                  </a:lnTo>
                  <a:lnTo>
                    <a:pt x="9664022" y="378595"/>
                  </a:lnTo>
                  <a:lnTo>
                    <a:pt x="9675452" y="378595"/>
                  </a:lnTo>
                  <a:lnTo>
                    <a:pt x="9686882" y="378595"/>
                  </a:lnTo>
                  <a:lnTo>
                    <a:pt x="9698360" y="378595"/>
                  </a:lnTo>
                  <a:lnTo>
                    <a:pt x="9709790" y="378595"/>
                  </a:lnTo>
                  <a:lnTo>
                    <a:pt x="9721219" y="378595"/>
                  </a:lnTo>
                  <a:lnTo>
                    <a:pt x="9732650" y="378595"/>
                  </a:lnTo>
                  <a:lnTo>
                    <a:pt x="9744080" y="378595"/>
                  </a:lnTo>
                  <a:lnTo>
                    <a:pt x="9755557" y="378595"/>
                  </a:lnTo>
                  <a:lnTo>
                    <a:pt x="9766988" y="378595"/>
                  </a:lnTo>
                  <a:lnTo>
                    <a:pt x="9778417" y="378595"/>
                  </a:lnTo>
                  <a:lnTo>
                    <a:pt x="9789848" y="378595"/>
                  </a:lnTo>
                  <a:lnTo>
                    <a:pt x="9801277" y="378595"/>
                  </a:lnTo>
                  <a:lnTo>
                    <a:pt x="9812755" y="378595"/>
                  </a:lnTo>
                  <a:lnTo>
                    <a:pt x="9824185" y="378595"/>
                  </a:lnTo>
                  <a:lnTo>
                    <a:pt x="9835615" y="378595"/>
                  </a:lnTo>
                  <a:lnTo>
                    <a:pt x="9847045" y="378595"/>
                  </a:lnTo>
                  <a:lnTo>
                    <a:pt x="9858475" y="378595"/>
                  </a:lnTo>
                  <a:lnTo>
                    <a:pt x="9869952" y="378595"/>
                  </a:lnTo>
                  <a:lnTo>
                    <a:pt x="9881383" y="378595"/>
                  </a:lnTo>
                  <a:lnTo>
                    <a:pt x="9892812" y="378595"/>
                  </a:lnTo>
                  <a:lnTo>
                    <a:pt x="9904243" y="378595"/>
                  </a:lnTo>
                  <a:lnTo>
                    <a:pt x="9915673" y="378595"/>
                  </a:lnTo>
                  <a:lnTo>
                    <a:pt x="9927102" y="378595"/>
                  </a:lnTo>
                  <a:lnTo>
                    <a:pt x="9938581" y="378595"/>
                  </a:lnTo>
                  <a:lnTo>
                    <a:pt x="9950010" y="378595"/>
                  </a:lnTo>
                  <a:lnTo>
                    <a:pt x="9961441" y="378595"/>
                  </a:lnTo>
                  <a:lnTo>
                    <a:pt x="9972870" y="378595"/>
                  </a:lnTo>
                  <a:lnTo>
                    <a:pt x="9984300" y="378595"/>
                  </a:lnTo>
                  <a:lnTo>
                    <a:pt x="9995778" y="378595"/>
                  </a:lnTo>
                  <a:lnTo>
                    <a:pt x="10007208" y="378595"/>
                  </a:lnTo>
                  <a:lnTo>
                    <a:pt x="10018638" y="378595"/>
                  </a:lnTo>
                  <a:lnTo>
                    <a:pt x="10030068" y="378595"/>
                  </a:lnTo>
                  <a:lnTo>
                    <a:pt x="10041498" y="378595"/>
                  </a:lnTo>
                  <a:lnTo>
                    <a:pt x="10052976" y="378595"/>
                  </a:lnTo>
                  <a:lnTo>
                    <a:pt x="10064405" y="378595"/>
                  </a:lnTo>
                  <a:lnTo>
                    <a:pt x="10075835" y="378595"/>
                  </a:lnTo>
                  <a:lnTo>
                    <a:pt x="10087266" y="378595"/>
                  </a:lnTo>
                  <a:lnTo>
                    <a:pt x="10098695" y="378595"/>
                  </a:lnTo>
                  <a:lnTo>
                    <a:pt x="10110174" y="378595"/>
                  </a:lnTo>
                  <a:lnTo>
                    <a:pt x="10121603" y="378595"/>
                  </a:lnTo>
                  <a:lnTo>
                    <a:pt x="10133033" y="378595"/>
                  </a:lnTo>
                  <a:lnTo>
                    <a:pt x="10144463" y="378595"/>
                  </a:lnTo>
                  <a:lnTo>
                    <a:pt x="10155893" y="378595"/>
                  </a:lnTo>
                  <a:lnTo>
                    <a:pt x="10167371" y="378595"/>
                  </a:lnTo>
                  <a:lnTo>
                    <a:pt x="10178801" y="378595"/>
                  </a:lnTo>
                  <a:lnTo>
                    <a:pt x="10190230" y="378595"/>
                  </a:lnTo>
                  <a:lnTo>
                    <a:pt x="10201661" y="378595"/>
                  </a:lnTo>
                  <a:lnTo>
                    <a:pt x="10213091" y="378595"/>
                  </a:lnTo>
                  <a:lnTo>
                    <a:pt x="10224569" y="378595"/>
                  </a:lnTo>
                  <a:lnTo>
                    <a:pt x="10235998" y="378595"/>
                  </a:lnTo>
                  <a:lnTo>
                    <a:pt x="10247428" y="378595"/>
                  </a:lnTo>
                  <a:lnTo>
                    <a:pt x="10258859" y="378595"/>
                  </a:lnTo>
                  <a:lnTo>
                    <a:pt x="10270288" y="378595"/>
                  </a:lnTo>
                  <a:lnTo>
                    <a:pt x="10281767" y="378595"/>
                  </a:lnTo>
                  <a:lnTo>
                    <a:pt x="10293196" y="378595"/>
                  </a:lnTo>
                  <a:lnTo>
                    <a:pt x="10304626" y="378595"/>
                  </a:lnTo>
                  <a:lnTo>
                    <a:pt x="10316056" y="378595"/>
                  </a:lnTo>
                  <a:lnTo>
                    <a:pt x="10327486" y="378595"/>
                  </a:lnTo>
                  <a:lnTo>
                    <a:pt x="10338963" y="378595"/>
                  </a:lnTo>
                  <a:lnTo>
                    <a:pt x="10350394" y="378595"/>
                  </a:lnTo>
                  <a:lnTo>
                    <a:pt x="10361823" y="378595"/>
                  </a:lnTo>
                  <a:lnTo>
                    <a:pt x="10373254" y="378595"/>
                  </a:lnTo>
                  <a:lnTo>
                    <a:pt x="10384684" y="378595"/>
                  </a:lnTo>
                  <a:lnTo>
                    <a:pt x="10396161" y="378595"/>
                  </a:lnTo>
                  <a:lnTo>
                    <a:pt x="10407591" y="378595"/>
                  </a:lnTo>
                  <a:lnTo>
                    <a:pt x="10419021" y="378595"/>
                  </a:lnTo>
                  <a:lnTo>
                    <a:pt x="10430452" y="378595"/>
                  </a:lnTo>
                  <a:lnTo>
                    <a:pt x="10441881" y="378595"/>
                  </a:lnTo>
                  <a:lnTo>
                    <a:pt x="10453358" y="378595"/>
                  </a:lnTo>
                  <a:lnTo>
                    <a:pt x="10464789" y="378595"/>
                  </a:lnTo>
                  <a:lnTo>
                    <a:pt x="10476219" y="378595"/>
                  </a:lnTo>
                  <a:lnTo>
                    <a:pt x="10487649" y="378595"/>
                  </a:lnTo>
                  <a:lnTo>
                    <a:pt x="10499079" y="378595"/>
                  </a:lnTo>
                  <a:lnTo>
                    <a:pt x="10510556" y="378595"/>
                  </a:lnTo>
                  <a:lnTo>
                    <a:pt x="10521987" y="378595"/>
                  </a:lnTo>
                  <a:lnTo>
                    <a:pt x="10533416" y="378595"/>
                  </a:lnTo>
                  <a:lnTo>
                    <a:pt x="10544847" y="378595"/>
                  </a:lnTo>
                  <a:lnTo>
                    <a:pt x="10556277" y="378595"/>
                  </a:lnTo>
                  <a:lnTo>
                    <a:pt x="10567754" y="378595"/>
                  </a:lnTo>
                  <a:lnTo>
                    <a:pt x="10579184" y="378595"/>
                  </a:lnTo>
                  <a:lnTo>
                    <a:pt x="10590614" y="378595"/>
                  </a:lnTo>
                  <a:lnTo>
                    <a:pt x="10602045" y="378595"/>
                  </a:lnTo>
                  <a:lnTo>
                    <a:pt x="10613474" y="378595"/>
                  </a:lnTo>
                  <a:lnTo>
                    <a:pt x="10624951" y="378595"/>
                  </a:lnTo>
                  <a:lnTo>
                    <a:pt x="10636382" y="378595"/>
                  </a:lnTo>
                  <a:lnTo>
                    <a:pt x="10647812" y="378595"/>
                  </a:lnTo>
                  <a:lnTo>
                    <a:pt x="10659241" y="378595"/>
                  </a:lnTo>
                  <a:lnTo>
                    <a:pt x="10670672" y="378595"/>
                  </a:lnTo>
                  <a:lnTo>
                    <a:pt x="10682149" y="378595"/>
                  </a:lnTo>
                  <a:lnTo>
                    <a:pt x="10693580" y="378595"/>
                  </a:lnTo>
                  <a:lnTo>
                    <a:pt x="10705009" y="378595"/>
                  </a:lnTo>
                  <a:lnTo>
                    <a:pt x="10716439" y="378595"/>
                  </a:lnTo>
                  <a:lnTo>
                    <a:pt x="10727870" y="378595"/>
                  </a:lnTo>
                  <a:lnTo>
                    <a:pt x="10739347" y="378595"/>
                  </a:lnTo>
                  <a:lnTo>
                    <a:pt x="10750778" y="378595"/>
                  </a:lnTo>
                  <a:lnTo>
                    <a:pt x="10762207" y="378595"/>
                  </a:lnTo>
                  <a:lnTo>
                    <a:pt x="10773637" y="378595"/>
                  </a:lnTo>
                  <a:lnTo>
                    <a:pt x="10785067" y="378595"/>
                  </a:lnTo>
                  <a:lnTo>
                    <a:pt x="10796544" y="378595"/>
                  </a:lnTo>
                  <a:lnTo>
                    <a:pt x="10807975" y="378595"/>
                  </a:lnTo>
                  <a:lnTo>
                    <a:pt x="10819405" y="378595"/>
                  </a:lnTo>
                  <a:lnTo>
                    <a:pt x="10830834" y="378595"/>
                  </a:lnTo>
                  <a:lnTo>
                    <a:pt x="10842265" y="378595"/>
                  </a:lnTo>
                  <a:lnTo>
                    <a:pt x="10853742" y="378595"/>
                  </a:lnTo>
                  <a:lnTo>
                    <a:pt x="10865173" y="378595"/>
                  </a:lnTo>
                  <a:lnTo>
                    <a:pt x="10876602" y="378595"/>
                  </a:lnTo>
                  <a:lnTo>
                    <a:pt x="10888032" y="378595"/>
                  </a:lnTo>
                  <a:lnTo>
                    <a:pt x="10899463" y="378595"/>
                  </a:lnTo>
                  <a:lnTo>
                    <a:pt x="10910892" y="378595"/>
                  </a:lnTo>
                  <a:lnTo>
                    <a:pt x="10922369" y="378595"/>
                  </a:lnTo>
                  <a:lnTo>
                    <a:pt x="10933800" y="378595"/>
                  </a:lnTo>
                  <a:lnTo>
                    <a:pt x="10945230" y="378595"/>
                  </a:lnTo>
                  <a:lnTo>
                    <a:pt x="10956660" y="378595"/>
                  </a:lnTo>
                  <a:lnTo>
                    <a:pt x="10968090" y="378595"/>
                  </a:lnTo>
                  <a:lnTo>
                    <a:pt x="10979567" y="378595"/>
                  </a:lnTo>
                  <a:lnTo>
                    <a:pt x="10990998" y="378595"/>
                  </a:lnTo>
                  <a:lnTo>
                    <a:pt x="11002427" y="378595"/>
                  </a:lnTo>
                  <a:lnTo>
                    <a:pt x="11013858" y="378595"/>
                  </a:lnTo>
                  <a:lnTo>
                    <a:pt x="11025287" y="378595"/>
                  </a:lnTo>
                  <a:lnTo>
                    <a:pt x="11036765" y="378595"/>
                  </a:lnTo>
                  <a:lnTo>
                    <a:pt x="11048195" y="378595"/>
                  </a:lnTo>
                  <a:lnTo>
                    <a:pt x="11059625" y="378595"/>
                  </a:lnTo>
                  <a:lnTo>
                    <a:pt x="11071056" y="378595"/>
                  </a:lnTo>
                  <a:lnTo>
                    <a:pt x="11082485" y="378595"/>
                  </a:lnTo>
                  <a:lnTo>
                    <a:pt x="11093962" y="378595"/>
                  </a:lnTo>
                  <a:lnTo>
                    <a:pt x="11105393" y="378595"/>
                  </a:lnTo>
                  <a:lnTo>
                    <a:pt x="11116823" y="378595"/>
                  </a:lnTo>
                  <a:lnTo>
                    <a:pt x="11128253" y="378595"/>
                  </a:lnTo>
                  <a:lnTo>
                    <a:pt x="11139683" y="378595"/>
                  </a:lnTo>
                  <a:lnTo>
                    <a:pt x="11151160" y="378595"/>
                  </a:lnTo>
                  <a:lnTo>
                    <a:pt x="11162591" y="378595"/>
                  </a:lnTo>
                  <a:lnTo>
                    <a:pt x="11174020" y="378595"/>
                  </a:lnTo>
                  <a:lnTo>
                    <a:pt x="11185451" y="378595"/>
                  </a:lnTo>
                  <a:lnTo>
                    <a:pt x="11196881" y="378595"/>
                  </a:lnTo>
                  <a:lnTo>
                    <a:pt x="11208358" y="378595"/>
                  </a:lnTo>
                  <a:lnTo>
                    <a:pt x="11218359" y="378595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945E3BAB-0399-784B-801C-825C646DB903}"/>
                </a:ext>
              </a:extLst>
            </p:cNvPr>
            <p:cNvSpPr/>
            <p:nvPr/>
          </p:nvSpPr>
          <p:spPr>
            <a:xfrm>
              <a:off x="851149" y="5471269"/>
              <a:ext cx="11218359" cy="629492"/>
            </a:xfrm>
            <a:custGeom>
              <a:avLst/>
              <a:gdLst>
                <a:gd name="connsiteX0" fmla="*/ 0 w 11218359"/>
                <a:gd name="connsiteY0" fmla="*/ 629493 h 629492"/>
                <a:gd name="connsiteX1" fmla="*/ 9149 w 11218359"/>
                <a:gd name="connsiteY1" fmla="*/ 629493 h 629492"/>
                <a:gd name="connsiteX2" fmla="*/ 20588 w 11218359"/>
                <a:gd name="connsiteY2" fmla="*/ 629493 h 629492"/>
                <a:gd name="connsiteX3" fmla="*/ 32028 w 11218359"/>
                <a:gd name="connsiteY3" fmla="*/ 629493 h 629492"/>
                <a:gd name="connsiteX4" fmla="*/ 43467 w 11218359"/>
                <a:gd name="connsiteY4" fmla="*/ 629493 h 629492"/>
                <a:gd name="connsiteX5" fmla="*/ 54907 w 11218359"/>
                <a:gd name="connsiteY5" fmla="*/ 629493 h 629492"/>
                <a:gd name="connsiteX6" fmla="*/ 66346 w 11218359"/>
                <a:gd name="connsiteY6" fmla="*/ 629493 h 629492"/>
                <a:gd name="connsiteX7" fmla="*/ 77786 w 11218359"/>
                <a:gd name="connsiteY7" fmla="*/ 629493 h 629492"/>
                <a:gd name="connsiteX8" fmla="*/ 89225 w 11218359"/>
                <a:gd name="connsiteY8" fmla="*/ 629493 h 629492"/>
                <a:gd name="connsiteX9" fmla="*/ 100665 w 11218359"/>
                <a:gd name="connsiteY9" fmla="*/ 629493 h 629492"/>
                <a:gd name="connsiteX10" fmla="*/ 112104 w 11218359"/>
                <a:gd name="connsiteY10" fmla="*/ 629493 h 629492"/>
                <a:gd name="connsiteX11" fmla="*/ 123544 w 11218359"/>
                <a:gd name="connsiteY11" fmla="*/ 629493 h 629492"/>
                <a:gd name="connsiteX12" fmla="*/ 134979 w 11218359"/>
                <a:gd name="connsiteY12" fmla="*/ 629493 h 629492"/>
                <a:gd name="connsiteX13" fmla="*/ 146423 w 11218359"/>
                <a:gd name="connsiteY13" fmla="*/ 629493 h 629492"/>
                <a:gd name="connsiteX14" fmla="*/ 157858 w 11218359"/>
                <a:gd name="connsiteY14" fmla="*/ 629493 h 629492"/>
                <a:gd name="connsiteX15" fmla="*/ 169297 w 11218359"/>
                <a:gd name="connsiteY15" fmla="*/ 629493 h 629492"/>
                <a:gd name="connsiteX16" fmla="*/ 180737 w 11218359"/>
                <a:gd name="connsiteY16" fmla="*/ 629493 h 629492"/>
                <a:gd name="connsiteX17" fmla="*/ 192176 w 11218359"/>
                <a:gd name="connsiteY17" fmla="*/ 629493 h 629492"/>
                <a:gd name="connsiteX18" fmla="*/ 203616 w 11218359"/>
                <a:gd name="connsiteY18" fmla="*/ 629493 h 629492"/>
                <a:gd name="connsiteX19" fmla="*/ 215055 w 11218359"/>
                <a:gd name="connsiteY19" fmla="*/ 629493 h 629492"/>
                <a:gd name="connsiteX20" fmla="*/ 226495 w 11218359"/>
                <a:gd name="connsiteY20" fmla="*/ 629493 h 629492"/>
                <a:gd name="connsiteX21" fmla="*/ 237935 w 11218359"/>
                <a:gd name="connsiteY21" fmla="*/ 629493 h 629492"/>
                <a:gd name="connsiteX22" fmla="*/ 249374 w 11218359"/>
                <a:gd name="connsiteY22" fmla="*/ 629493 h 629492"/>
                <a:gd name="connsiteX23" fmla="*/ 260814 w 11218359"/>
                <a:gd name="connsiteY23" fmla="*/ 629493 h 629492"/>
                <a:gd name="connsiteX24" fmla="*/ 272253 w 11218359"/>
                <a:gd name="connsiteY24" fmla="*/ 629493 h 629492"/>
                <a:gd name="connsiteX25" fmla="*/ 283693 w 11218359"/>
                <a:gd name="connsiteY25" fmla="*/ 629493 h 629492"/>
                <a:gd name="connsiteX26" fmla="*/ 295132 w 11218359"/>
                <a:gd name="connsiteY26" fmla="*/ 629493 h 629492"/>
                <a:gd name="connsiteX27" fmla="*/ 306572 w 11218359"/>
                <a:gd name="connsiteY27" fmla="*/ 629493 h 629492"/>
                <a:gd name="connsiteX28" fmla="*/ 318011 w 11218359"/>
                <a:gd name="connsiteY28" fmla="*/ 629493 h 629492"/>
                <a:gd name="connsiteX29" fmla="*/ 329451 w 11218359"/>
                <a:gd name="connsiteY29" fmla="*/ 629493 h 629492"/>
                <a:gd name="connsiteX30" fmla="*/ 340890 w 11218359"/>
                <a:gd name="connsiteY30" fmla="*/ 629493 h 629492"/>
                <a:gd name="connsiteX31" fmla="*/ 352330 w 11218359"/>
                <a:gd name="connsiteY31" fmla="*/ 629493 h 629492"/>
                <a:gd name="connsiteX32" fmla="*/ 363769 w 11218359"/>
                <a:gd name="connsiteY32" fmla="*/ 629493 h 629492"/>
                <a:gd name="connsiteX33" fmla="*/ 375209 w 11218359"/>
                <a:gd name="connsiteY33" fmla="*/ 629493 h 629492"/>
                <a:gd name="connsiteX34" fmla="*/ 386648 w 11218359"/>
                <a:gd name="connsiteY34" fmla="*/ 629493 h 629492"/>
                <a:gd name="connsiteX35" fmla="*/ 398088 w 11218359"/>
                <a:gd name="connsiteY35" fmla="*/ 629493 h 629492"/>
                <a:gd name="connsiteX36" fmla="*/ 409527 w 11218359"/>
                <a:gd name="connsiteY36" fmla="*/ 629493 h 629492"/>
                <a:gd name="connsiteX37" fmla="*/ 420967 w 11218359"/>
                <a:gd name="connsiteY37" fmla="*/ 629493 h 629492"/>
                <a:gd name="connsiteX38" fmla="*/ 432406 w 11218359"/>
                <a:gd name="connsiteY38" fmla="*/ 629493 h 629492"/>
                <a:gd name="connsiteX39" fmla="*/ 443846 w 11218359"/>
                <a:gd name="connsiteY39" fmla="*/ 629493 h 629492"/>
                <a:gd name="connsiteX40" fmla="*/ 455285 w 11218359"/>
                <a:gd name="connsiteY40" fmla="*/ 629493 h 629492"/>
                <a:gd name="connsiteX41" fmla="*/ 466725 w 11218359"/>
                <a:gd name="connsiteY41" fmla="*/ 629493 h 629492"/>
                <a:gd name="connsiteX42" fmla="*/ 478165 w 11218359"/>
                <a:gd name="connsiteY42" fmla="*/ 629493 h 629492"/>
                <a:gd name="connsiteX43" fmla="*/ 489604 w 11218359"/>
                <a:gd name="connsiteY43" fmla="*/ 629493 h 629492"/>
                <a:gd name="connsiteX44" fmla="*/ 501044 w 11218359"/>
                <a:gd name="connsiteY44" fmla="*/ 629493 h 629492"/>
                <a:gd name="connsiteX45" fmla="*/ 512483 w 11218359"/>
                <a:gd name="connsiteY45" fmla="*/ 629493 h 629492"/>
                <a:gd name="connsiteX46" fmla="*/ 523923 w 11218359"/>
                <a:gd name="connsiteY46" fmla="*/ 629493 h 629492"/>
                <a:gd name="connsiteX47" fmla="*/ 535362 w 11218359"/>
                <a:gd name="connsiteY47" fmla="*/ 629493 h 629492"/>
                <a:gd name="connsiteX48" fmla="*/ 546802 w 11218359"/>
                <a:gd name="connsiteY48" fmla="*/ 629493 h 629492"/>
                <a:gd name="connsiteX49" fmla="*/ 558241 w 11218359"/>
                <a:gd name="connsiteY49" fmla="*/ 629493 h 629492"/>
                <a:gd name="connsiteX50" fmla="*/ 569681 w 11218359"/>
                <a:gd name="connsiteY50" fmla="*/ 629493 h 629492"/>
                <a:gd name="connsiteX51" fmla="*/ 581120 w 11218359"/>
                <a:gd name="connsiteY51" fmla="*/ 629493 h 629492"/>
                <a:gd name="connsiteX52" fmla="*/ 592560 w 11218359"/>
                <a:gd name="connsiteY52" fmla="*/ 629493 h 629492"/>
                <a:gd name="connsiteX53" fmla="*/ 603999 w 11218359"/>
                <a:gd name="connsiteY53" fmla="*/ 629493 h 629492"/>
                <a:gd name="connsiteX54" fmla="*/ 615439 w 11218359"/>
                <a:gd name="connsiteY54" fmla="*/ 629493 h 629492"/>
                <a:gd name="connsiteX55" fmla="*/ 626878 w 11218359"/>
                <a:gd name="connsiteY55" fmla="*/ 629493 h 629492"/>
                <a:gd name="connsiteX56" fmla="*/ 638318 w 11218359"/>
                <a:gd name="connsiteY56" fmla="*/ 629493 h 629492"/>
                <a:gd name="connsiteX57" fmla="*/ 649757 w 11218359"/>
                <a:gd name="connsiteY57" fmla="*/ 629493 h 629492"/>
                <a:gd name="connsiteX58" fmla="*/ 661192 w 11218359"/>
                <a:gd name="connsiteY58" fmla="*/ 629493 h 629492"/>
                <a:gd name="connsiteX59" fmla="*/ 672632 w 11218359"/>
                <a:gd name="connsiteY59" fmla="*/ 629493 h 629492"/>
                <a:gd name="connsiteX60" fmla="*/ 684071 w 11218359"/>
                <a:gd name="connsiteY60" fmla="*/ 629493 h 629492"/>
                <a:gd name="connsiteX61" fmla="*/ 695511 w 11218359"/>
                <a:gd name="connsiteY61" fmla="*/ 629493 h 629492"/>
                <a:gd name="connsiteX62" fmla="*/ 706950 w 11218359"/>
                <a:gd name="connsiteY62" fmla="*/ 629493 h 629492"/>
                <a:gd name="connsiteX63" fmla="*/ 718390 w 11218359"/>
                <a:gd name="connsiteY63" fmla="*/ 629493 h 629492"/>
                <a:gd name="connsiteX64" fmla="*/ 729829 w 11218359"/>
                <a:gd name="connsiteY64" fmla="*/ 629493 h 629492"/>
                <a:gd name="connsiteX65" fmla="*/ 741269 w 11218359"/>
                <a:gd name="connsiteY65" fmla="*/ 629493 h 629492"/>
                <a:gd name="connsiteX66" fmla="*/ 752708 w 11218359"/>
                <a:gd name="connsiteY66" fmla="*/ 629493 h 629492"/>
                <a:gd name="connsiteX67" fmla="*/ 764148 w 11218359"/>
                <a:gd name="connsiteY67" fmla="*/ 629493 h 629492"/>
                <a:gd name="connsiteX68" fmla="*/ 775587 w 11218359"/>
                <a:gd name="connsiteY68" fmla="*/ 629493 h 629492"/>
                <a:gd name="connsiteX69" fmla="*/ 787027 w 11218359"/>
                <a:gd name="connsiteY69" fmla="*/ 629493 h 629492"/>
                <a:gd name="connsiteX70" fmla="*/ 798467 w 11218359"/>
                <a:gd name="connsiteY70" fmla="*/ 342543 h 629492"/>
                <a:gd name="connsiteX71" fmla="*/ 809906 w 11218359"/>
                <a:gd name="connsiteY71" fmla="*/ 258409 h 629492"/>
                <a:gd name="connsiteX72" fmla="*/ 821346 w 11218359"/>
                <a:gd name="connsiteY72" fmla="*/ 21036 h 629492"/>
                <a:gd name="connsiteX73" fmla="*/ 832785 w 11218359"/>
                <a:gd name="connsiteY73" fmla="*/ 0 h 629492"/>
                <a:gd name="connsiteX74" fmla="*/ 844225 w 11218359"/>
                <a:gd name="connsiteY74" fmla="*/ 91645 h 629492"/>
                <a:gd name="connsiteX75" fmla="*/ 855664 w 11218359"/>
                <a:gd name="connsiteY75" fmla="*/ 208831 h 629492"/>
                <a:gd name="connsiteX76" fmla="*/ 867104 w 11218359"/>
                <a:gd name="connsiteY76" fmla="*/ 401136 h 629492"/>
                <a:gd name="connsiteX77" fmla="*/ 878543 w 11218359"/>
                <a:gd name="connsiteY77" fmla="*/ 575410 h 629492"/>
                <a:gd name="connsiteX78" fmla="*/ 889983 w 11218359"/>
                <a:gd name="connsiteY78" fmla="*/ 629493 h 629492"/>
                <a:gd name="connsiteX79" fmla="*/ 901422 w 11218359"/>
                <a:gd name="connsiteY79" fmla="*/ 629493 h 629492"/>
                <a:gd name="connsiteX80" fmla="*/ 912862 w 11218359"/>
                <a:gd name="connsiteY80" fmla="*/ 629493 h 629492"/>
                <a:gd name="connsiteX81" fmla="*/ 924301 w 11218359"/>
                <a:gd name="connsiteY81" fmla="*/ 629493 h 629492"/>
                <a:gd name="connsiteX82" fmla="*/ 935741 w 11218359"/>
                <a:gd name="connsiteY82" fmla="*/ 629493 h 629492"/>
                <a:gd name="connsiteX83" fmla="*/ 947180 w 11218359"/>
                <a:gd name="connsiteY83" fmla="*/ 629493 h 629492"/>
                <a:gd name="connsiteX84" fmla="*/ 958620 w 11218359"/>
                <a:gd name="connsiteY84" fmla="*/ 629493 h 629492"/>
                <a:gd name="connsiteX85" fmla="*/ 970059 w 11218359"/>
                <a:gd name="connsiteY85" fmla="*/ 629493 h 629492"/>
                <a:gd name="connsiteX86" fmla="*/ 981499 w 11218359"/>
                <a:gd name="connsiteY86" fmla="*/ 629493 h 629492"/>
                <a:gd name="connsiteX87" fmla="*/ 992938 w 11218359"/>
                <a:gd name="connsiteY87" fmla="*/ 629493 h 629492"/>
                <a:gd name="connsiteX88" fmla="*/ 1004378 w 11218359"/>
                <a:gd name="connsiteY88" fmla="*/ 629493 h 629492"/>
                <a:gd name="connsiteX89" fmla="*/ 1015818 w 11218359"/>
                <a:gd name="connsiteY89" fmla="*/ 629493 h 629492"/>
                <a:gd name="connsiteX90" fmla="*/ 1027257 w 11218359"/>
                <a:gd name="connsiteY90" fmla="*/ 629493 h 629492"/>
                <a:gd name="connsiteX91" fmla="*/ 1038697 w 11218359"/>
                <a:gd name="connsiteY91" fmla="*/ 629493 h 629492"/>
                <a:gd name="connsiteX92" fmla="*/ 1050136 w 11218359"/>
                <a:gd name="connsiteY92" fmla="*/ 629493 h 629492"/>
                <a:gd name="connsiteX93" fmla="*/ 1061576 w 11218359"/>
                <a:gd name="connsiteY93" fmla="*/ 629493 h 629492"/>
                <a:gd name="connsiteX94" fmla="*/ 1073015 w 11218359"/>
                <a:gd name="connsiteY94" fmla="*/ 629493 h 629492"/>
                <a:gd name="connsiteX95" fmla="*/ 1084455 w 11218359"/>
                <a:gd name="connsiteY95" fmla="*/ 629493 h 629492"/>
                <a:gd name="connsiteX96" fmla="*/ 1095894 w 11218359"/>
                <a:gd name="connsiteY96" fmla="*/ 629493 h 629492"/>
                <a:gd name="connsiteX97" fmla="*/ 1107334 w 11218359"/>
                <a:gd name="connsiteY97" fmla="*/ 629493 h 629492"/>
                <a:gd name="connsiteX98" fmla="*/ 1118773 w 11218359"/>
                <a:gd name="connsiteY98" fmla="*/ 629493 h 629492"/>
                <a:gd name="connsiteX99" fmla="*/ 1130213 w 11218359"/>
                <a:gd name="connsiteY99" fmla="*/ 629493 h 629492"/>
                <a:gd name="connsiteX100" fmla="*/ 1141652 w 11218359"/>
                <a:gd name="connsiteY100" fmla="*/ 629493 h 629492"/>
                <a:gd name="connsiteX101" fmla="*/ 1153092 w 11218359"/>
                <a:gd name="connsiteY101" fmla="*/ 629493 h 629492"/>
                <a:gd name="connsiteX102" fmla="*/ 1164531 w 11218359"/>
                <a:gd name="connsiteY102" fmla="*/ 629493 h 629492"/>
                <a:gd name="connsiteX103" fmla="*/ 1175971 w 11218359"/>
                <a:gd name="connsiteY103" fmla="*/ 629493 h 629492"/>
                <a:gd name="connsiteX104" fmla="*/ 1187406 w 11218359"/>
                <a:gd name="connsiteY104" fmla="*/ 629493 h 629492"/>
                <a:gd name="connsiteX105" fmla="*/ 1198845 w 11218359"/>
                <a:gd name="connsiteY105" fmla="*/ 629493 h 629492"/>
                <a:gd name="connsiteX106" fmla="*/ 1210285 w 11218359"/>
                <a:gd name="connsiteY106" fmla="*/ 629493 h 629492"/>
                <a:gd name="connsiteX107" fmla="*/ 1221724 w 11218359"/>
                <a:gd name="connsiteY107" fmla="*/ 629493 h 629492"/>
                <a:gd name="connsiteX108" fmla="*/ 1233164 w 11218359"/>
                <a:gd name="connsiteY108" fmla="*/ 629493 h 629492"/>
                <a:gd name="connsiteX109" fmla="*/ 1244603 w 11218359"/>
                <a:gd name="connsiteY109" fmla="*/ 629493 h 629492"/>
                <a:gd name="connsiteX110" fmla="*/ 1256043 w 11218359"/>
                <a:gd name="connsiteY110" fmla="*/ 629493 h 629492"/>
                <a:gd name="connsiteX111" fmla="*/ 1267482 w 11218359"/>
                <a:gd name="connsiteY111" fmla="*/ 629493 h 629492"/>
                <a:gd name="connsiteX112" fmla="*/ 1278922 w 11218359"/>
                <a:gd name="connsiteY112" fmla="*/ 629493 h 629492"/>
                <a:gd name="connsiteX113" fmla="*/ 1290361 w 11218359"/>
                <a:gd name="connsiteY113" fmla="*/ 629493 h 629492"/>
                <a:gd name="connsiteX114" fmla="*/ 1301801 w 11218359"/>
                <a:gd name="connsiteY114" fmla="*/ 629493 h 629492"/>
                <a:gd name="connsiteX115" fmla="*/ 1313240 w 11218359"/>
                <a:gd name="connsiteY115" fmla="*/ 629493 h 629492"/>
                <a:gd name="connsiteX116" fmla="*/ 1324680 w 11218359"/>
                <a:gd name="connsiteY116" fmla="*/ 629493 h 629492"/>
                <a:gd name="connsiteX117" fmla="*/ 1336120 w 11218359"/>
                <a:gd name="connsiteY117" fmla="*/ 629493 h 629492"/>
                <a:gd name="connsiteX118" fmla="*/ 1347559 w 11218359"/>
                <a:gd name="connsiteY118" fmla="*/ 629493 h 629492"/>
                <a:gd name="connsiteX119" fmla="*/ 1358999 w 11218359"/>
                <a:gd name="connsiteY119" fmla="*/ 629493 h 629492"/>
                <a:gd name="connsiteX120" fmla="*/ 1370438 w 11218359"/>
                <a:gd name="connsiteY120" fmla="*/ 629493 h 629492"/>
                <a:gd name="connsiteX121" fmla="*/ 1381878 w 11218359"/>
                <a:gd name="connsiteY121" fmla="*/ 629493 h 629492"/>
                <a:gd name="connsiteX122" fmla="*/ 1393317 w 11218359"/>
                <a:gd name="connsiteY122" fmla="*/ 629493 h 629492"/>
                <a:gd name="connsiteX123" fmla="*/ 1404757 w 11218359"/>
                <a:gd name="connsiteY123" fmla="*/ 629493 h 629492"/>
                <a:gd name="connsiteX124" fmla="*/ 1416196 w 11218359"/>
                <a:gd name="connsiteY124" fmla="*/ 629493 h 629492"/>
                <a:gd name="connsiteX125" fmla="*/ 1427636 w 11218359"/>
                <a:gd name="connsiteY125" fmla="*/ 629493 h 629492"/>
                <a:gd name="connsiteX126" fmla="*/ 1439075 w 11218359"/>
                <a:gd name="connsiteY126" fmla="*/ 629493 h 629492"/>
                <a:gd name="connsiteX127" fmla="*/ 1450515 w 11218359"/>
                <a:gd name="connsiteY127" fmla="*/ 629493 h 629492"/>
                <a:gd name="connsiteX128" fmla="*/ 1461954 w 11218359"/>
                <a:gd name="connsiteY128" fmla="*/ 629493 h 629492"/>
                <a:gd name="connsiteX129" fmla="*/ 1473394 w 11218359"/>
                <a:gd name="connsiteY129" fmla="*/ 629493 h 629492"/>
                <a:gd name="connsiteX130" fmla="*/ 1484833 w 11218359"/>
                <a:gd name="connsiteY130" fmla="*/ 629493 h 629492"/>
                <a:gd name="connsiteX131" fmla="*/ 1496273 w 11218359"/>
                <a:gd name="connsiteY131" fmla="*/ 629493 h 629492"/>
                <a:gd name="connsiteX132" fmla="*/ 1507712 w 11218359"/>
                <a:gd name="connsiteY132" fmla="*/ 629493 h 629492"/>
                <a:gd name="connsiteX133" fmla="*/ 1519152 w 11218359"/>
                <a:gd name="connsiteY133" fmla="*/ 629493 h 629492"/>
                <a:gd name="connsiteX134" fmla="*/ 1530591 w 11218359"/>
                <a:gd name="connsiteY134" fmla="*/ 629493 h 629492"/>
                <a:gd name="connsiteX135" fmla="*/ 1542031 w 11218359"/>
                <a:gd name="connsiteY135" fmla="*/ 629493 h 629492"/>
                <a:gd name="connsiteX136" fmla="*/ 1553471 w 11218359"/>
                <a:gd name="connsiteY136" fmla="*/ 629493 h 629492"/>
                <a:gd name="connsiteX137" fmla="*/ 1564910 w 11218359"/>
                <a:gd name="connsiteY137" fmla="*/ 629493 h 629492"/>
                <a:gd name="connsiteX138" fmla="*/ 1576349 w 11218359"/>
                <a:gd name="connsiteY138" fmla="*/ 629493 h 629492"/>
                <a:gd name="connsiteX139" fmla="*/ 1587789 w 11218359"/>
                <a:gd name="connsiteY139" fmla="*/ 629493 h 629492"/>
                <a:gd name="connsiteX140" fmla="*/ 1599229 w 11218359"/>
                <a:gd name="connsiteY140" fmla="*/ 629493 h 629492"/>
                <a:gd name="connsiteX141" fmla="*/ 1610668 w 11218359"/>
                <a:gd name="connsiteY141" fmla="*/ 629493 h 629492"/>
                <a:gd name="connsiteX142" fmla="*/ 1622107 w 11218359"/>
                <a:gd name="connsiteY142" fmla="*/ 629493 h 629492"/>
                <a:gd name="connsiteX143" fmla="*/ 1633547 w 11218359"/>
                <a:gd name="connsiteY143" fmla="*/ 629493 h 629492"/>
                <a:gd name="connsiteX144" fmla="*/ 1644987 w 11218359"/>
                <a:gd name="connsiteY144" fmla="*/ 629493 h 629492"/>
                <a:gd name="connsiteX145" fmla="*/ 1656426 w 11218359"/>
                <a:gd name="connsiteY145" fmla="*/ 629493 h 629492"/>
                <a:gd name="connsiteX146" fmla="*/ 1667866 w 11218359"/>
                <a:gd name="connsiteY146" fmla="*/ 629493 h 629492"/>
                <a:gd name="connsiteX147" fmla="*/ 1679305 w 11218359"/>
                <a:gd name="connsiteY147" fmla="*/ 629493 h 629492"/>
                <a:gd name="connsiteX148" fmla="*/ 1690745 w 11218359"/>
                <a:gd name="connsiteY148" fmla="*/ 629493 h 629492"/>
                <a:gd name="connsiteX149" fmla="*/ 1702184 w 11218359"/>
                <a:gd name="connsiteY149" fmla="*/ 629493 h 629492"/>
                <a:gd name="connsiteX150" fmla="*/ 1713619 w 11218359"/>
                <a:gd name="connsiteY150" fmla="*/ 629493 h 629492"/>
                <a:gd name="connsiteX151" fmla="*/ 1725063 w 11218359"/>
                <a:gd name="connsiteY151" fmla="*/ 629493 h 629492"/>
                <a:gd name="connsiteX152" fmla="*/ 1736498 w 11218359"/>
                <a:gd name="connsiteY152" fmla="*/ 629493 h 629492"/>
                <a:gd name="connsiteX153" fmla="*/ 1747938 w 11218359"/>
                <a:gd name="connsiteY153" fmla="*/ 629493 h 629492"/>
                <a:gd name="connsiteX154" fmla="*/ 1759377 w 11218359"/>
                <a:gd name="connsiteY154" fmla="*/ 629493 h 629492"/>
                <a:gd name="connsiteX155" fmla="*/ 1770817 w 11218359"/>
                <a:gd name="connsiteY155" fmla="*/ 629493 h 629492"/>
                <a:gd name="connsiteX156" fmla="*/ 1782256 w 11218359"/>
                <a:gd name="connsiteY156" fmla="*/ 629493 h 629492"/>
                <a:gd name="connsiteX157" fmla="*/ 1793696 w 11218359"/>
                <a:gd name="connsiteY157" fmla="*/ 629493 h 629492"/>
                <a:gd name="connsiteX158" fmla="*/ 1805135 w 11218359"/>
                <a:gd name="connsiteY158" fmla="*/ 629493 h 629492"/>
                <a:gd name="connsiteX159" fmla="*/ 1816575 w 11218359"/>
                <a:gd name="connsiteY159" fmla="*/ 629493 h 629492"/>
                <a:gd name="connsiteX160" fmla="*/ 1828014 w 11218359"/>
                <a:gd name="connsiteY160" fmla="*/ 629493 h 629492"/>
                <a:gd name="connsiteX161" fmla="*/ 1839454 w 11218359"/>
                <a:gd name="connsiteY161" fmla="*/ 629493 h 629492"/>
                <a:gd name="connsiteX162" fmla="*/ 1850893 w 11218359"/>
                <a:gd name="connsiteY162" fmla="*/ 629493 h 629492"/>
                <a:gd name="connsiteX163" fmla="*/ 1862333 w 11218359"/>
                <a:gd name="connsiteY163" fmla="*/ 629493 h 629492"/>
                <a:gd name="connsiteX164" fmla="*/ 1873772 w 11218359"/>
                <a:gd name="connsiteY164" fmla="*/ 629493 h 629492"/>
                <a:gd name="connsiteX165" fmla="*/ 1885212 w 11218359"/>
                <a:gd name="connsiteY165" fmla="*/ 629493 h 629492"/>
                <a:gd name="connsiteX166" fmla="*/ 1896651 w 11218359"/>
                <a:gd name="connsiteY166" fmla="*/ 629493 h 629492"/>
                <a:gd name="connsiteX167" fmla="*/ 1908091 w 11218359"/>
                <a:gd name="connsiteY167" fmla="*/ 629493 h 629492"/>
                <a:gd name="connsiteX168" fmla="*/ 1919531 w 11218359"/>
                <a:gd name="connsiteY168" fmla="*/ 629493 h 629492"/>
                <a:gd name="connsiteX169" fmla="*/ 1930970 w 11218359"/>
                <a:gd name="connsiteY169" fmla="*/ 629493 h 629492"/>
                <a:gd name="connsiteX170" fmla="*/ 1942409 w 11218359"/>
                <a:gd name="connsiteY170" fmla="*/ 629493 h 629492"/>
                <a:gd name="connsiteX171" fmla="*/ 1953849 w 11218359"/>
                <a:gd name="connsiteY171" fmla="*/ 629493 h 629492"/>
                <a:gd name="connsiteX172" fmla="*/ 1965289 w 11218359"/>
                <a:gd name="connsiteY172" fmla="*/ 629493 h 629492"/>
                <a:gd name="connsiteX173" fmla="*/ 1976728 w 11218359"/>
                <a:gd name="connsiteY173" fmla="*/ 629493 h 629492"/>
                <a:gd name="connsiteX174" fmla="*/ 1988168 w 11218359"/>
                <a:gd name="connsiteY174" fmla="*/ 629493 h 629492"/>
                <a:gd name="connsiteX175" fmla="*/ 1999607 w 11218359"/>
                <a:gd name="connsiteY175" fmla="*/ 629493 h 629492"/>
                <a:gd name="connsiteX176" fmla="*/ 2011047 w 11218359"/>
                <a:gd name="connsiteY176" fmla="*/ 629493 h 629492"/>
                <a:gd name="connsiteX177" fmla="*/ 2022486 w 11218359"/>
                <a:gd name="connsiteY177" fmla="*/ 629493 h 629492"/>
                <a:gd name="connsiteX178" fmla="*/ 2033926 w 11218359"/>
                <a:gd name="connsiteY178" fmla="*/ 629493 h 629492"/>
                <a:gd name="connsiteX179" fmla="*/ 2045365 w 11218359"/>
                <a:gd name="connsiteY179" fmla="*/ 629493 h 629492"/>
                <a:gd name="connsiteX180" fmla="*/ 2056805 w 11218359"/>
                <a:gd name="connsiteY180" fmla="*/ 629493 h 629492"/>
                <a:gd name="connsiteX181" fmla="*/ 2068244 w 11218359"/>
                <a:gd name="connsiteY181" fmla="*/ 629493 h 629492"/>
                <a:gd name="connsiteX182" fmla="*/ 2079684 w 11218359"/>
                <a:gd name="connsiteY182" fmla="*/ 629493 h 629492"/>
                <a:gd name="connsiteX183" fmla="*/ 2091123 w 11218359"/>
                <a:gd name="connsiteY183" fmla="*/ 629493 h 629492"/>
                <a:gd name="connsiteX184" fmla="*/ 2102563 w 11218359"/>
                <a:gd name="connsiteY184" fmla="*/ 629493 h 629492"/>
                <a:gd name="connsiteX185" fmla="*/ 2114002 w 11218359"/>
                <a:gd name="connsiteY185" fmla="*/ 629493 h 629492"/>
                <a:gd name="connsiteX186" fmla="*/ 2125442 w 11218359"/>
                <a:gd name="connsiteY186" fmla="*/ 629493 h 629492"/>
                <a:gd name="connsiteX187" fmla="*/ 2136882 w 11218359"/>
                <a:gd name="connsiteY187" fmla="*/ 629493 h 629492"/>
                <a:gd name="connsiteX188" fmla="*/ 2148321 w 11218359"/>
                <a:gd name="connsiteY188" fmla="*/ 629493 h 629492"/>
                <a:gd name="connsiteX189" fmla="*/ 2159760 w 11218359"/>
                <a:gd name="connsiteY189" fmla="*/ 629493 h 629492"/>
                <a:gd name="connsiteX190" fmla="*/ 2171200 w 11218359"/>
                <a:gd name="connsiteY190" fmla="*/ 629493 h 629492"/>
                <a:gd name="connsiteX191" fmla="*/ 2182640 w 11218359"/>
                <a:gd name="connsiteY191" fmla="*/ 629493 h 629492"/>
                <a:gd name="connsiteX192" fmla="*/ 2194079 w 11218359"/>
                <a:gd name="connsiteY192" fmla="*/ 629493 h 629492"/>
                <a:gd name="connsiteX193" fmla="*/ 2205519 w 11218359"/>
                <a:gd name="connsiteY193" fmla="*/ 629493 h 629492"/>
                <a:gd name="connsiteX194" fmla="*/ 2216958 w 11218359"/>
                <a:gd name="connsiteY194" fmla="*/ 629493 h 629492"/>
                <a:gd name="connsiteX195" fmla="*/ 2228393 w 11218359"/>
                <a:gd name="connsiteY195" fmla="*/ 629493 h 629492"/>
                <a:gd name="connsiteX196" fmla="*/ 2239837 w 11218359"/>
                <a:gd name="connsiteY196" fmla="*/ 629493 h 629492"/>
                <a:gd name="connsiteX197" fmla="*/ 2251272 w 11218359"/>
                <a:gd name="connsiteY197" fmla="*/ 629493 h 629492"/>
                <a:gd name="connsiteX198" fmla="*/ 2262716 w 11218359"/>
                <a:gd name="connsiteY198" fmla="*/ 629493 h 629492"/>
                <a:gd name="connsiteX199" fmla="*/ 2274151 w 11218359"/>
                <a:gd name="connsiteY199" fmla="*/ 629493 h 629492"/>
                <a:gd name="connsiteX200" fmla="*/ 2285591 w 11218359"/>
                <a:gd name="connsiteY200" fmla="*/ 629493 h 629492"/>
                <a:gd name="connsiteX201" fmla="*/ 2297030 w 11218359"/>
                <a:gd name="connsiteY201" fmla="*/ 629493 h 629492"/>
                <a:gd name="connsiteX202" fmla="*/ 2308470 w 11218359"/>
                <a:gd name="connsiteY202" fmla="*/ 629493 h 629492"/>
                <a:gd name="connsiteX203" fmla="*/ 2319909 w 11218359"/>
                <a:gd name="connsiteY203" fmla="*/ 629493 h 629492"/>
                <a:gd name="connsiteX204" fmla="*/ 2331349 w 11218359"/>
                <a:gd name="connsiteY204" fmla="*/ 629493 h 629492"/>
                <a:gd name="connsiteX205" fmla="*/ 2342788 w 11218359"/>
                <a:gd name="connsiteY205" fmla="*/ 629493 h 629492"/>
                <a:gd name="connsiteX206" fmla="*/ 2354228 w 11218359"/>
                <a:gd name="connsiteY206" fmla="*/ 629493 h 629492"/>
                <a:gd name="connsiteX207" fmla="*/ 2365667 w 11218359"/>
                <a:gd name="connsiteY207" fmla="*/ 629493 h 629492"/>
                <a:gd name="connsiteX208" fmla="*/ 2377107 w 11218359"/>
                <a:gd name="connsiteY208" fmla="*/ 629493 h 629492"/>
                <a:gd name="connsiteX209" fmla="*/ 2388546 w 11218359"/>
                <a:gd name="connsiteY209" fmla="*/ 629493 h 629492"/>
                <a:gd name="connsiteX210" fmla="*/ 2399986 w 11218359"/>
                <a:gd name="connsiteY210" fmla="*/ 629493 h 629492"/>
                <a:gd name="connsiteX211" fmla="*/ 2411425 w 11218359"/>
                <a:gd name="connsiteY211" fmla="*/ 629493 h 629492"/>
                <a:gd name="connsiteX212" fmla="*/ 2422865 w 11218359"/>
                <a:gd name="connsiteY212" fmla="*/ 629493 h 629492"/>
                <a:gd name="connsiteX213" fmla="*/ 2434304 w 11218359"/>
                <a:gd name="connsiteY213" fmla="*/ 629493 h 629492"/>
                <a:gd name="connsiteX214" fmla="*/ 2445744 w 11218359"/>
                <a:gd name="connsiteY214" fmla="*/ 629493 h 629492"/>
                <a:gd name="connsiteX215" fmla="*/ 2457184 w 11218359"/>
                <a:gd name="connsiteY215" fmla="*/ 629493 h 629492"/>
                <a:gd name="connsiteX216" fmla="*/ 2468623 w 11218359"/>
                <a:gd name="connsiteY216" fmla="*/ 629493 h 629492"/>
                <a:gd name="connsiteX217" fmla="*/ 2480062 w 11218359"/>
                <a:gd name="connsiteY217" fmla="*/ 629493 h 629492"/>
                <a:gd name="connsiteX218" fmla="*/ 2491502 w 11218359"/>
                <a:gd name="connsiteY218" fmla="*/ 629493 h 629492"/>
                <a:gd name="connsiteX219" fmla="*/ 2502942 w 11218359"/>
                <a:gd name="connsiteY219" fmla="*/ 629493 h 629492"/>
                <a:gd name="connsiteX220" fmla="*/ 2514381 w 11218359"/>
                <a:gd name="connsiteY220" fmla="*/ 629493 h 629492"/>
                <a:gd name="connsiteX221" fmla="*/ 2525821 w 11218359"/>
                <a:gd name="connsiteY221" fmla="*/ 629493 h 629492"/>
                <a:gd name="connsiteX222" fmla="*/ 2537260 w 11218359"/>
                <a:gd name="connsiteY222" fmla="*/ 629493 h 629492"/>
                <a:gd name="connsiteX223" fmla="*/ 2548700 w 11218359"/>
                <a:gd name="connsiteY223" fmla="*/ 629493 h 629492"/>
                <a:gd name="connsiteX224" fmla="*/ 2560139 w 11218359"/>
                <a:gd name="connsiteY224" fmla="*/ 629493 h 629492"/>
                <a:gd name="connsiteX225" fmla="*/ 2571579 w 11218359"/>
                <a:gd name="connsiteY225" fmla="*/ 629493 h 629492"/>
                <a:gd name="connsiteX226" fmla="*/ 2583018 w 11218359"/>
                <a:gd name="connsiteY226" fmla="*/ 629493 h 629492"/>
                <a:gd name="connsiteX227" fmla="*/ 2594458 w 11218359"/>
                <a:gd name="connsiteY227" fmla="*/ 629493 h 629492"/>
                <a:gd name="connsiteX228" fmla="*/ 2605897 w 11218359"/>
                <a:gd name="connsiteY228" fmla="*/ 629493 h 629492"/>
                <a:gd name="connsiteX229" fmla="*/ 2617337 w 11218359"/>
                <a:gd name="connsiteY229" fmla="*/ 629493 h 629492"/>
                <a:gd name="connsiteX230" fmla="*/ 2628776 w 11218359"/>
                <a:gd name="connsiteY230" fmla="*/ 629493 h 629492"/>
                <a:gd name="connsiteX231" fmla="*/ 2640216 w 11218359"/>
                <a:gd name="connsiteY231" fmla="*/ 629493 h 629492"/>
                <a:gd name="connsiteX232" fmla="*/ 2651655 w 11218359"/>
                <a:gd name="connsiteY232" fmla="*/ 629493 h 629492"/>
                <a:gd name="connsiteX233" fmla="*/ 2663095 w 11218359"/>
                <a:gd name="connsiteY233" fmla="*/ 629493 h 629492"/>
                <a:gd name="connsiteX234" fmla="*/ 2674535 w 11218359"/>
                <a:gd name="connsiteY234" fmla="*/ 629493 h 629492"/>
                <a:gd name="connsiteX235" fmla="*/ 2685974 w 11218359"/>
                <a:gd name="connsiteY235" fmla="*/ 629493 h 629492"/>
                <a:gd name="connsiteX236" fmla="*/ 2697413 w 11218359"/>
                <a:gd name="connsiteY236" fmla="*/ 629493 h 629492"/>
                <a:gd name="connsiteX237" fmla="*/ 2708853 w 11218359"/>
                <a:gd name="connsiteY237" fmla="*/ 629493 h 629492"/>
                <a:gd name="connsiteX238" fmla="*/ 2720293 w 11218359"/>
                <a:gd name="connsiteY238" fmla="*/ 629493 h 629492"/>
                <a:gd name="connsiteX239" fmla="*/ 2731727 w 11218359"/>
                <a:gd name="connsiteY239" fmla="*/ 629493 h 629492"/>
                <a:gd name="connsiteX240" fmla="*/ 2743172 w 11218359"/>
                <a:gd name="connsiteY240" fmla="*/ 629493 h 629492"/>
                <a:gd name="connsiteX241" fmla="*/ 2754611 w 11218359"/>
                <a:gd name="connsiteY241" fmla="*/ 629493 h 629492"/>
                <a:gd name="connsiteX242" fmla="*/ 2766046 w 11218359"/>
                <a:gd name="connsiteY242" fmla="*/ 629493 h 629492"/>
                <a:gd name="connsiteX243" fmla="*/ 2777490 w 11218359"/>
                <a:gd name="connsiteY243" fmla="*/ 629493 h 629492"/>
                <a:gd name="connsiteX244" fmla="*/ 2788925 w 11218359"/>
                <a:gd name="connsiteY244" fmla="*/ 629493 h 629492"/>
                <a:gd name="connsiteX245" fmla="*/ 2800364 w 11218359"/>
                <a:gd name="connsiteY245" fmla="*/ 629493 h 629492"/>
                <a:gd name="connsiteX246" fmla="*/ 2811804 w 11218359"/>
                <a:gd name="connsiteY246" fmla="*/ 629493 h 629492"/>
                <a:gd name="connsiteX247" fmla="*/ 2823243 w 11218359"/>
                <a:gd name="connsiteY247" fmla="*/ 629493 h 629492"/>
                <a:gd name="connsiteX248" fmla="*/ 2834683 w 11218359"/>
                <a:gd name="connsiteY248" fmla="*/ 629493 h 629492"/>
                <a:gd name="connsiteX249" fmla="*/ 2846123 w 11218359"/>
                <a:gd name="connsiteY249" fmla="*/ 629493 h 629492"/>
                <a:gd name="connsiteX250" fmla="*/ 2857562 w 11218359"/>
                <a:gd name="connsiteY250" fmla="*/ 629493 h 629492"/>
                <a:gd name="connsiteX251" fmla="*/ 2869001 w 11218359"/>
                <a:gd name="connsiteY251" fmla="*/ 629493 h 629492"/>
                <a:gd name="connsiteX252" fmla="*/ 2880441 w 11218359"/>
                <a:gd name="connsiteY252" fmla="*/ 629493 h 629492"/>
                <a:gd name="connsiteX253" fmla="*/ 2891881 w 11218359"/>
                <a:gd name="connsiteY253" fmla="*/ 629493 h 629492"/>
                <a:gd name="connsiteX254" fmla="*/ 2903320 w 11218359"/>
                <a:gd name="connsiteY254" fmla="*/ 629493 h 629492"/>
                <a:gd name="connsiteX255" fmla="*/ 2914760 w 11218359"/>
                <a:gd name="connsiteY255" fmla="*/ 629493 h 629492"/>
                <a:gd name="connsiteX256" fmla="*/ 2926199 w 11218359"/>
                <a:gd name="connsiteY256" fmla="*/ 629493 h 629492"/>
                <a:gd name="connsiteX257" fmla="*/ 2937639 w 11218359"/>
                <a:gd name="connsiteY257" fmla="*/ 629493 h 629492"/>
                <a:gd name="connsiteX258" fmla="*/ 2949078 w 11218359"/>
                <a:gd name="connsiteY258" fmla="*/ 629493 h 629492"/>
                <a:gd name="connsiteX259" fmla="*/ 2960518 w 11218359"/>
                <a:gd name="connsiteY259" fmla="*/ 629493 h 629492"/>
                <a:gd name="connsiteX260" fmla="*/ 2971957 w 11218359"/>
                <a:gd name="connsiteY260" fmla="*/ 629493 h 629492"/>
                <a:gd name="connsiteX261" fmla="*/ 2983397 w 11218359"/>
                <a:gd name="connsiteY261" fmla="*/ 629493 h 629492"/>
                <a:gd name="connsiteX262" fmla="*/ 2994837 w 11218359"/>
                <a:gd name="connsiteY262" fmla="*/ 629493 h 629492"/>
                <a:gd name="connsiteX263" fmla="*/ 3006276 w 11218359"/>
                <a:gd name="connsiteY263" fmla="*/ 629493 h 629492"/>
                <a:gd name="connsiteX264" fmla="*/ 3017715 w 11218359"/>
                <a:gd name="connsiteY264" fmla="*/ 629493 h 629492"/>
                <a:gd name="connsiteX265" fmla="*/ 3029155 w 11218359"/>
                <a:gd name="connsiteY265" fmla="*/ 629493 h 629492"/>
                <a:gd name="connsiteX266" fmla="*/ 3040594 w 11218359"/>
                <a:gd name="connsiteY266" fmla="*/ 629493 h 629492"/>
                <a:gd name="connsiteX267" fmla="*/ 3052034 w 11218359"/>
                <a:gd name="connsiteY267" fmla="*/ 629493 h 629492"/>
                <a:gd name="connsiteX268" fmla="*/ 3063474 w 11218359"/>
                <a:gd name="connsiteY268" fmla="*/ 629493 h 629492"/>
                <a:gd name="connsiteX269" fmla="*/ 3074913 w 11218359"/>
                <a:gd name="connsiteY269" fmla="*/ 629493 h 629492"/>
                <a:gd name="connsiteX270" fmla="*/ 3086352 w 11218359"/>
                <a:gd name="connsiteY270" fmla="*/ 629493 h 629492"/>
                <a:gd name="connsiteX271" fmla="*/ 3097792 w 11218359"/>
                <a:gd name="connsiteY271" fmla="*/ 629493 h 629492"/>
                <a:gd name="connsiteX272" fmla="*/ 3109232 w 11218359"/>
                <a:gd name="connsiteY272" fmla="*/ 629493 h 629492"/>
                <a:gd name="connsiteX273" fmla="*/ 3120671 w 11218359"/>
                <a:gd name="connsiteY273" fmla="*/ 629493 h 629492"/>
                <a:gd name="connsiteX274" fmla="*/ 3132111 w 11218359"/>
                <a:gd name="connsiteY274" fmla="*/ 629493 h 629492"/>
                <a:gd name="connsiteX275" fmla="*/ 3143550 w 11218359"/>
                <a:gd name="connsiteY275" fmla="*/ 629493 h 629492"/>
                <a:gd name="connsiteX276" fmla="*/ 3154990 w 11218359"/>
                <a:gd name="connsiteY276" fmla="*/ 629493 h 629492"/>
                <a:gd name="connsiteX277" fmla="*/ 3166429 w 11218359"/>
                <a:gd name="connsiteY277" fmla="*/ 629493 h 629492"/>
                <a:gd name="connsiteX278" fmla="*/ 3177869 w 11218359"/>
                <a:gd name="connsiteY278" fmla="*/ 629493 h 629492"/>
                <a:gd name="connsiteX279" fmla="*/ 3189308 w 11218359"/>
                <a:gd name="connsiteY279" fmla="*/ 629493 h 629492"/>
                <a:gd name="connsiteX280" fmla="*/ 3200748 w 11218359"/>
                <a:gd name="connsiteY280" fmla="*/ 629493 h 629492"/>
                <a:gd name="connsiteX281" fmla="*/ 3212187 w 11218359"/>
                <a:gd name="connsiteY281" fmla="*/ 629493 h 629492"/>
                <a:gd name="connsiteX282" fmla="*/ 3223627 w 11218359"/>
                <a:gd name="connsiteY282" fmla="*/ 629493 h 629492"/>
                <a:gd name="connsiteX283" fmla="*/ 3235066 w 11218359"/>
                <a:gd name="connsiteY283" fmla="*/ 629493 h 629492"/>
                <a:gd name="connsiteX284" fmla="*/ 3246501 w 11218359"/>
                <a:gd name="connsiteY284" fmla="*/ 629493 h 629492"/>
                <a:gd name="connsiteX285" fmla="*/ 3257945 w 11218359"/>
                <a:gd name="connsiteY285" fmla="*/ 629493 h 629492"/>
                <a:gd name="connsiteX286" fmla="*/ 3269385 w 11218359"/>
                <a:gd name="connsiteY286" fmla="*/ 629493 h 629492"/>
                <a:gd name="connsiteX287" fmla="*/ 3280825 w 11218359"/>
                <a:gd name="connsiteY287" fmla="*/ 629493 h 629492"/>
                <a:gd name="connsiteX288" fmla="*/ 3292264 w 11218359"/>
                <a:gd name="connsiteY288" fmla="*/ 629493 h 629492"/>
                <a:gd name="connsiteX289" fmla="*/ 3303699 w 11218359"/>
                <a:gd name="connsiteY289" fmla="*/ 629493 h 629492"/>
                <a:gd name="connsiteX290" fmla="*/ 3315143 w 11218359"/>
                <a:gd name="connsiteY290" fmla="*/ 629493 h 629492"/>
                <a:gd name="connsiteX291" fmla="*/ 3326578 w 11218359"/>
                <a:gd name="connsiteY291" fmla="*/ 629493 h 629492"/>
                <a:gd name="connsiteX292" fmla="*/ 3338017 w 11218359"/>
                <a:gd name="connsiteY292" fmla="*/ 629493 h 629492"/>
                <a:gd name="connsiteX293" fmla="*/ 3349457 w 11218359"/>
                <a:gd name="connsiteY293" fmla="*/ 629493 h 629492"/>
                <a:gd name="connsiteX294" fmla="*/ 3360896 w 11218359"/>
                <a:gd name="connsiteY294" fmla="*/ 629493 h 629492"/>
                <a:gd name="connsiteX295" fmla="*/ 3372336 w 11218359"/>
                <a:gd name="connsiteY295" fmla="*/ 629493 h 629492"/>
                <a:gd name="connsiteX296" fmla="*/ 3383776 w 11218359"/>
                <a:gd name="connsiteY296" fmla="*/ 629493 h 629492"/>
                <a:gd name="connsiteX297" fmla="*/ 3395215 w 11218359"/>
                <a:gd name="connsiteY297" fmla="*/ 629493 h 629492"/>
                <a:gd name="connsiteX298" fmla="*/ 3406654 w 11218359"/>
                <a:gd name="connsiteY298" fmla="*/ 629493 h 629492"/>
                <a:gd name="connsiteX299" fmla="*/ 3418094 w 11218359"/>
                <a:gd name="connsiteY299" fmla="*/ 629493 h 629492"/>
                <a:gd name="connsiteX300" fmla="*/ 3429534 w 11218359"/>
                <a:gd name="connsiteY300" fmla="*/ 629493 h 629492"/>
                <a:gd name="connsiteX301" fmla="*/ 3440973 w 11218359"/>
                <a:gd name="connsiteY301" fmla="*/ 629493 h 629492"/>
                <a:gd name="connsiteX302" fmla="*/ 3452413 w 11218359"/>
                <a:gd name="connsiteY302" fmla="*/ 629493 h 629492"/>
                <a:gd name="connsiteX303" fmla="*/ 3463852 w 11218359"/>
                <a:gd name="connsiteY303" fmla="*/ 629493 h 629492"/>
                <a:gd name="connsiteX304" fmla="*/ 3475292 w 11218359"/>
                <a:gd name="connsiteY304" fmla="*/ 629493 h 629492"/>
                <a:gd name="connsiteX305" fmla="*/ 3486731 w 11218359"/>
                <a:gd name="connsiteY305" fmla="*/ 629493 h 629492"/>
                <a:gd name="connsiteX306" fmla="*/ 3498171 w 11218359"/>
                <a:gd name="connsiteY306" fmla="*/ 629493 h 629492"/>
                <a:gd name="connsiteX307" fmla="*/ 3509610 w 11218359"/>
                <a:gd name="connsiteY307" fmla="*/ 629493 h 629492"/>
                <a:gd name="connsiteX308" fmla="*/ 3521050 w 11218359"/>
                <a:gd name="connsiteY308" fmla="*/ 629493 h 629492"/>
                <a:gd name="connsiteX309" fmla="*/ 3532489 w 11218359"/>
                <a:gd name="connsiteY309" fmla="*/ 629493 h 629492"/>
                <a:gd name="connsiteX310" fmla="*/ 3543929 w 11218359"/>
                <a:gd name="connsiteY310" fmla="*/ 629493 h 629492"/>
                <a:gd name="connsiteX311" fmla="*/ 3555368 w 11218359"/>
                <a:gd name="connsiteY311" fmla="*/ 629493 h 629492"/>
                <a:gd name="connsiteX312" fmla="*/ 3566808 w 11218359"/>
                <a:gd name="connsiteY312" fmla="*/ 629493 h 629492"/>
                <a:gd name="connsiteX313" fmla="*/ 3578247 w 11218359"/>
                <a:gd name="connsiteY313" fmla="*/ 629493 h 629492"/>
                <a:gd name="connsiteX314" fmla="*/ 3589687 w 11218359"/>
                <a:gd name="connsiteY314" fmla="*/ 629493 h 629492"/>
                <a:gd name="connsiteX315" fmla="*/ 3601127 w 11218359"/>
                <a:gd name="connsiteY315" fmla="*/ 629493 h 629492"/>
                <a:gd name="connsiteX316" fmla="*/ 3612566 w 11218359"/>
                <a:gd name="connsiteY316" fmla="*/ 629493 h 629492"/>
                <a:gd name="connsiteX317" fmla="*/ 3624005 w 11218359"/>
                <a:gd name="connsiteY317" fmla="*/ 629493 h 629492"/>
                <a:gd name="connsiteX318" fmla="*/ 3635445 w 11218359"/>
                <a:gd name="connsiteY318" fmla="*/ 629493 h 629492"/>
                <a:gd name="connsiteX319" fmla="*/ 3646885 w 11218359"/>
                <a:gd name="connsiteY319" fmla="*/ 629493 h 629492"/>
                <a:gd name="connsiteX320" fmla="*/ 3658324 w 11218359"/>
                <a:gd name="connsiteY320" fmla="*/ 629493 h 629492"/>
                <a:gd name="connsiteX321" fmla="*/ 3669764 w 11218359"/>
                <a:gd name="connsiteY321" fmla="*/ 629493 h 629492"/>
                <a:gd name="connsiteX322" fmla="*/ 3681203 w 11218359"/>
                <a:gd name="connsiteY322" fmla="*/ 629493 h 629492"/>
                <a:gd name="connsiteX323" fmla="*/ 3692643 w 11218359"/>
                <a:gd name="connsiteY323" fmla="*/ 629493 h 629492"/>
                <a:gd name="connsiteX324" fmla="*/ 3704082 w 11218359"/>
                <a:gd name="connsiteY324" fmla="*/ 629493 h 629492"/>
                <a:gd name="connsiteX325" fmla="*/ 3715522 w 11218359"/>
                <a:gd name="connsiteY325" fmla="*/ 629493 h 629492"/>
                <a:gd name="connsiteX326" fmla="*/ 3726961 w 11218359"/>
                <a:gd name="connsiteY326" fmla="*/ 629493 h 629492"/>
                <a:gd name="connsiteX327" fmla="*/ 3738401 w 11218359"/>
                <a:gd name="connsiteY327" fmla="*/ 629493 h 629492"/>
                <a:gd name="connsiteX328" fmla="*/ 3749840 w 11218359"/>
                <a:gd name="connsiteY328" fmla="*/ 629493 h 629492"/>
                <a:gd name="connsiteX329" fmla="*/ 3761280 w 11218359"/>
                <a:gd name="connsiteY329" fmla="*/ 629493 h 629492"/>
                <a:gd name="connsiteX330" fmla="*/ 3772719 w 11218359"/>
                <a:gd name="connsiteY330" fmla="*/ 629493 h 629492"/>
                <a:gd name="connsiteX331" fmla="*/ 3784154 w 11218359"/>
                <a:gd name="connsiteY331" fmla="*/ 629493 h 629492"/>
                <a:gd name="connsiteX332" fmla="*/ 3795598 w 11218359"/>
                <a:gd name="connsiteY332" fmla="*/ 629493 h 629492"/>
                <a:gd name="connsiteX333" fmla="*/ 3807033 w 11218359"/>
                <a:gd name="connsiteY333" fmla="*/ 629493 h 629492"/>
                <a:gd name="connsiteX334" fmla="*/ 3818473 w 11218359"/>
                <a:gd name="connsiteY334" fmla="*/ 629493 h 629492"/>
                <a:gd name="connsiteX335" fmla="*/ 3829917 w 11218359"/>
                <a:gd name="connsiteY335" fmla="*/ 629493 h 629492"/>
                <a:gd name="connsiteX336" fmla="*/ 3841352 w 11218359"/>
                <a:gd name="connsiteY336" fmla="*/ 629493 h 629492"/>
                <a:gd name="connsiteX337" fmla="*/ 3852791 w 11218359"/>
                <a:gd name="connsiteY337" fmla="*/ 629493 h 629492"/>
                <a:gd name="connsiteX338" fmla="*/ 3864231 w 11218359"/>
                <a:gd name="connsiteY338" fmla="*/ 629493 h 629492"/>
                <a:gd name="connsiteX339" fmla="*/ 3875670 w 11218359"/>
                <a:gd name="connsiteY339" fmla="*/ 629493 h 629492"/>
                <a:gd name="connsiteX340" fmla="*/ 3887110 w 11218359"/>
                <a:gd name="connsiteY340" fmla="*/ 629493 h 629492"/>
                <a:gd name="connsiteX341" fmla="*/ 3898549 w 11218359"/>
                <a:gd name="connsiteY341" fmla="*/ 629493 h 629492"/>
                <a:gd name="connsiteX342" fmla="*/ 3909989 w 11218359"/>
                <a:gd name="connsiteY342" fmla="*/ 629493 h 629492"/>
                <a:gd name="connsiteX343" fmla="*/ 3921447 w 11218359"/>
                <a:gd name="connsiteY343" fmla="*/ 629493 h 629492"/>
                <a:gd name="connsiteX344" fmla="*/ 3932878 w 11218359"/>
                <a:gd name="connsiteY344" fmla="*/ 629493 h 629492"/>
                <a:gd name="connsiteX345" fmla="*/ 3944307 w 11218359"/>
                <a:gd name="connsiteY345" fmla="*/ 629493 h 629492"/>
                <a:gd name="connsiteX346" fmla="*/ 3955737 w 11218359"/>
                <a:gd name="connsiteY346" fmla="*/ 629493 h 629492"/>
                <a:gd name="connsiteX347" fmla="*/ 3967167 w 11218359"/>
                <a:gd name="connsiteY347" fmla="*/ 629493 h 629492"/>
                <a:gd name="connsiteX348" fmla="*/ 3978645 w 11218359"/>
                <a:gd name="connsiteY348" fmla="*/ 629493 h 629492"/>
                <a:gd name="connsiteX349" fmla="*/ 3990075 w 11218359"/>
                <a:gd name="connsiteY349" fmla="*/ 629493 h 629492"/>
                <a:gd name="connsiteX350" fmla="*/ 4001505 w 11218359"/>
                <a:gd name="connsiteY350" fmla="*/ 629493 h 629492"/>
                <a:gd name="connsiteX351" fmla="*/ 4012935 w 11218359"/>
                <a:gd name="connsiteY351" fmla="*/ 629493 h 629492"/>
                <a:gd name="connsiteX352" fmla="*/ 4024365 w 11218359"/>
                <a:gd name="connsiteY352" fmla="*/ 629493 h 629492"/>
                <a:gd name="connsiteX353" fmla="*/ 4035843 w 11218359"/>
                <a:gd name="connsiteY353" fmla="*/ 629493 h 629492"/>
                <a:gd name="connsiteX354" fmla="*/ 4047273 w 11218359"/>
                <a:gd name="connsiteY354" fmla="*/ 629493 h 629492"/>
                <a:gd name="connsiteX355" fmla="*/ 4058702 w 11218359"/>
                <a:gd name="connsiteY355" fmla="*/ 629493 h 629492"/>
                <a:gd name="connsiteX356" fmla="*/ 4070133 w 11218359"/>
                <a:gd name="connsiteY356" fmla="*/ 629493 h 629492"/>
                <a:gd name="connsiteX357" fmla="*/ 4081563 w 11218359"/>
                <a:gd name="connsiteY357" fmla="*/ 629493 h 629492"/>
                <a:gd name="connsiteX358" fmla="*/ 4093040 w 11218359"/>
                <a:gd name="connsiteY358" fmla="*/ 629493 h 629492"/>
                <a:gd name="connsiteX359" fmla="*/ 4104471 w 11218359"/>
                <a:gd name="connsiteY359" fmla="*/ 629493 h 629492"/>
                <a:gd name="connsiteX360" fmla="*/ 4115900 w 11218359"/>
                <a:gd name="connsiteY360" fmla="*/ 629493 h 629492"/>
                <a:gd name="connsiteX361" fmla="*/ 4127330 w 11218359"/>
                <a:gd name="connsiteY361" fmla="*/ 629493 h 629492"/>
                <a:gd name="connsiteX362" fmla="*/ 4138760 w 11218359"/>
                <a:gd name="connsiteY362" fmla="*/ 629493 h 629492"/>
                <a:gd name="connsiteX363" fmla="*/ 4150238 w 11218359"/>
                <a:gd name="connsiteY363" fmla="*/ 629493 h 629492"/>
                <a:gd name="connsiteX364" fmla="*/ 4161668 w 11218359"/>
                <a:gd name="connsiteY364" fmla="*/ 629493 h 629492"/>
                <a:gd name="connsiteX365" fmla="*/ 4173098 w 11218359"/>
                <a:gd name="connsiteY365" fmla="*/ 629493 h 629492"/>
                <a:gd name="connsiteX366" fmla="*/ 4184528 w 11218359"/>
                <a:gd name="connsiteY366" fmla="*/ 629493 h 629492"/>
                <a:gd name="connsiteX367" fmla="*/ 4195958 w 11218359"/>
                <a:gd name="connsiteY367" fmla="*/ 629493 h 629492"/>
                <a:gd name="connsiteX368" fmla="*/ 4207436 w 11218359"/>
                <a:gd name="connsiteY368" fmla="*/ 629493 h 629492"/>
                <a:gd name="connsiteX369" fmla="*/ 4218865 w 11218359"/>
                <a:gd name="connsiteY369" fmla="*/ 629493 h 629492"/>
                <a:gd name="connsiteX370" fmla="*/ 4230296 w 11218359"/>
                <a:gd name="connsiteY370" fmla="*/ 629493 h 629492"/>
                <a:gd name="connsiteX371" fmla="*/ 4241726 w 11218359"/>
                <a:gd name="connsiteY371" fmla="*/ 629493 h 629492"/>
                <a:gd name="connsiteX372" fmla="*/ 4253156 w 11218359"/>
                <a:gd name="connsiteY372" fmla="*/ 629493 h 629492"/>
                <a:gd name="connsiteX373" fmla="*/ 4264634 w 11218359"/>
                <a:gd name="connsiteY373" fmla="*/ 629493 h 629492"/>
                <a:gd name="connsiteX374" fmla="*/ 4276063 w 11218359"/>
                <a:gd name="connsiteY374" fmla="*/ 629493 h 629492"/>
                <a:gd name="connsiteX375" fmla="*/ 4287493 w 11218359"/>
                <a:gd name="connsiteY375" fmla="*/ 629493 h 629492"/>
                <a:gd name="connsiteX376" fmla="*/ 4298923 w 11218359"/>
                <a:gd name="connsiteY376" fmla="*/ 629493 h 629492"/>
                <a:gd name="connsiteX377" fmla="*/ 4310353 w 11218359"/>
                <a:gd name="connsiteY377" fmla="*/ 629493 h 629492"/>
                <a:gd name="connsiteX378" fmla="*/ 4321831 w 11218359"/>
                <a:gd name="connsiteY378" fmla="*/ 629493 h 629492"/>
                <a:gd name="connsiteX379" fmla="*/ 4333261 w 11218359"/>
                <a:gd name="connsiteY379" fmla="*/ 629493 h 629492"/>
                <a:gd name="connsiteX380" fmla="*/ 4344691 w 11218359"/>
                <a:gd name="connsiteY380" fmla="*/ 629493 h 629492"/>
                <a:gd name="connsiteX381" fmla="*/ 4356121 w 11218359"/>
                <a:gd name="connsiteY381" fmla="*/ 629493 h 629492"/>
                <a:gd name="connsiteX382" fmla="*/ 4367551 w 11218359"/>
                <a:gd name="connsiteY382" fmla="*/ 629493 h 629492"/>
                <a:gd name="connsiteX383" fmla="*/ 4379028 w 11218359"/>
                <a:gd name="connsiteY383" fmla="*/ 629493 h 629492"/>
                <a:gd name="connsiteX384" fmla="*/ 4390458 w 11218359"/>
                <a:gd name="connsiteY384" fmla="*/ 629493 h 629492"/>
                <a:gd name="connsiteX385" fmla="*/ 4401889 w 11218359"/>
                <a:gd name="connsiteY385" fmla="*/ 629493 h 629492"/>
                <a:gd name="connsiteX386" fmla="*/ 4413319 w 11218359"/>
                <a:gd name="connsiteY386" fmla="*/ 629493 h 629492"/>
                <a:gd name="connsiteX387" fmla="*/ 4424749 w 11218359"/>
                <a:gd name="connsiteY387" fmla="*/ 629493 h 629492"/>
                <a:gd name="connsiteX388" fmla="*/ 4436226 w 11218359"/>
                <a:gd name="connsiteY388" fmla="*/ 629493 h 629492"/>
                <a:gd name="connsiteX389" fmla="*/ 4447656 w 11218359"/>
                <a:gd name="connsiteY389" fmla="*/ 629493 h 629492"/>
                <a:gd name="connsiteX390" fmla="*/ 4459086 w 11218359"/>
                <a:gd name="connsiteY390" fmla="*/ 629493 h 629492"/>
                <a:gd name="connsiteX391" fmla="*/ 4470516 w 11218359"/>
                <a:gd name="connsiteY391" fmla="*/ 629493 h 629492"/>
                <a:gd name="connsiteX392" fmla="*/ 4481946 w 11218359"/>
                <a:gd name="connsiteY392" fmla="*/ 629493 h 629492"/>
                <a:gd name="connsiteX393" fmla="*/ 4493424 w 11218359"/>
                <a:gd name="connsiteY393" fmla="*/ 629493 h 629492"/>
                <a:gd name="connsiteX394" fmla="*/ 4504854 w 11218359"/>
                <a:gd name="connsiteY394" fmla="*/ 629493 h 629492"/>
                <a:gd name="connsiteX395" fmla="*/ 4516284 w 11218359"/>
                <a:gd name="connsiteY395" fmla="*/ 629493 h 629492"/>
                <a:gd name="connsiteX396" fmla="*/ 4527714 w 11218359"/>
                <a:gd name="connsiteY396" fmla="*/ 629493 h 629492"/>
                <a:gd name="connsiteX397" fmla="*/ 4539144 w 11218359"/>
                <a:gd name="connsiteY397" fmla="*/ 629493 h 629492"/>
                <a:gd name="connsiteX398" fmla="*/ 4550621 w 11218359"/>
                <a:gd name="connsiteY398" fmla="*/ 629493 h 629492"/>
                <a:gd name="connsiteX399" fmla="*/ 4562051 w 11218359"/>
                <a:gd name="connsiteY399" fmla="*/ 629493 h 629492"/>
                <a:gd name="connsiteX400" fmla="*/ 4573482 w 11218359"/>
                <a:gd name="connsiteY400" fmla="*/ 629493 h 629492"/>
                <a:gd name="connsiteX401" fmla="*/ 4584912 w 11218359"/>
                <a:gd name="connsiteY401" fmla="*/ 629493 h 629492"/>
                <a:gd name="connsiteX402" fmla="*/ 4596341 w 11218359"/>
                <a:gd name="connsiteY402" fmla="*/ 629493 h 629492"/>
                <a:gd name="connsiteX403" fmla="*/ 4607771 w 11218359"/>
                <a:gd name="connsiteY403" fmla="*/ 629493 h 629492"/>
                <a:gd name="connsiteX404" fmla="*/ 4619249 w 11218359"/>
                <a:gd name="connsiteY404" fmla="*/ 629493 h 629492"/>
                <a:gd name="connsiteX405" fmla="*/ 4630679 w 11218359"/>
                <a:gd name="connsiteY405" fmla="*/ 629493 h 629492"/>
                <a:gd name="connsiteX406" fmla="*/ 4642109 w 11218359"/>
                <a:gd name="connsiteY406" fmla="*/ 629493 h 629492"/>
                <a:gd name="connsiteX407" fmla="*/ 4653539 w 11218359"/>
                <a:gd name="connsiteY407" fmla="*/ 629493 h 629492"/>
                <a:gd name="connsiteX408" fmla="*/ 4664969 w 11218359"/>
                <a:gd name="connsiteY408" fmla="*/ 629493 h 629492"/>
                <a:gd name="connsiteX409" fmla="*/ 4676447 w 11218359"/>
                <a:gd name="connsiteY409" fmla="*/ 629493 h 629492"/>
                <a:gd name="connsiteX410" fmla="*/ 4687877 w 11218359"/>
                <a:gd name="connsiteY410" fmla="*/ 629493 h 629492"/>
                <a:gd name="connsiteX411" fmla="*/ 4699306 w 11218359"/>
                <a:gd name="connsiteY411" fmla="*/ 629493 h 629492"/>
                <a:gd name="connsiteX412" fmla="*/ 4710737 w 11218359"/>
                <a:gd name="connsiteY412" fmla="*/ 629493 h 629492"/>
                <a:gd name="connsiteX413" fmla="*/ 4722167 w 11218359"/>
                <a:gd name="connsiteY413" fmla="*/ 629493 h 629492"/>
                <a:gd name="connsiteX414" fmla="*/ 4733644 w 11218359"/>
                <a:gd name="connsiteY414" fmla="*/ 629493 h 629492"/>
                <a:gd name="connsiteX415" fmla="*/ 4745075 w 11218359"/>
                <a:gd name="connsiteY415" fmla="*/ 629493 h 629492"/>
                <a:gd name="connsiteX416" fmla="*/ 4756504 w 11218359"/>
                <a:gd name="connsiteY416" fmla="*/ 629493 h 629492"/>
                <a:gd name="connsiteX417" fmla="*/ 4767934 w 11218359"/>
                <a:gd name="connsiteY417" fmla="*/ 629493 h 629492"/>
                <a:gd name="connsiteX418" fmla="*/ 4779364 w 11218359"/>
                <a:gd name="connsiteY418" fmla="*/ 629493 h 629492"/>
                <a:gd name="connsiteX419" fmla="*/ 4790842 w 11218359"/>
                <a:gd name="connsiteY419" fmla="*/ 629493 h 629492"/>
                <a:gd name="connsiteX420" fmla="*/ 4802272 w 11218359"/>
                <a:gd name="connsiteY420" fmla="*/ 629493 h 629492"/>
                <a:gd name="connsiteX421" fmla="*/ 4813702 w 11218359"/>
                <a:gd name="connsiteY421" fmla="*/ 629493 h 629492"/>
                <a:gd name="connsiteX422" fmla="*/ 4825132 w 11218359"/>
                <a:gd name="connsiteY422" fmla="*/ 629493 h 629492"/>
                <a:gd name="connsiteX423" fmla="*/ 4836562 w 11218359"/>
                <a:gd name="connsiteY423" fmla="*/ 629493 h 629492"/>
                <a:gd name="connsiteX424" fmla="*/ 4848040 w 11218359"/>
                <a:gd name="connsiteY424" fmla="*/ 629493 h 629492"/>
                <a:gd name="connsiteX425" fmla="*/ 4859469 w 11218359"/>
                <a:gd name="connsiteY425" fmla="*/ 629493 h 629492"/>
                <a:gd name="connsiteX426" fmla="*/ 4870899 w 11218359"/>
                <a:gd name="connsiteY426" fmla="*/ 629493 h 629492"/>
                <a:gd name="connsiteX427" fmla="*/ 4882330 w 11218359"/>
                <a:gd name="connsiteY427" fmla="*/ 629493 h 629492"/>
                <a:gd name="connsiteX428" fmla="*/ 4893760 w 11218359"/>
                <a:gd name="connsiteY428" fmla="*/ 629493 h 629492"/>
                <a:gd name="connsiteX429" fmla="*/ 4905237 w 11218359"/>
                <a:gd name="connsiteY429" fmla="*/ 629493 h 629492"/>
                <a:gd name="connsiteX430" fmla="*/ 4916667 w 11218359"/>
                <a:gd name="connsiteY430" fmla="*/ 629493 h 629492"/>
                <a:gd name="connsiteX431" fmla="*/ 4928097 w 11218359"/>
                <a:gd name="connsiteY431" fmla="*/ 629493 h 629492"/>
                <a:gd name="connsiteX432" fmla="*/ 4939527 w 11218359"/>
                <a:gd name="connsiteY432" fmla="*/ 629493 h 629492"/>
                <a:gd name="connsiteX433" fmla="*/ 4950957 w 11218359"/>
                <a:gd name="connsiteY433" fmla="*/ 629493 h 629492"/>
                <a:gd name="connsiteX434" fmla="*/ 4962435 w 11218359"/>
                <a:gd name="connsiteY434" fmla="*/ 629493 h 629492"/>
                <a:gd name="connsiteX435" fmla="*/ 4973865 w 11218359"/>
                <a:gd name="connsiteY435" fmla="*/ 629493 h 629492"/>
                <a:gd name="connsiteX436" fmla="*/ 4985295 w 11218359"/>
                <a:gd name="connsiteY436" fmla="*/ 629493 h 629492"/>
                <a:gd name="connsiteX437" fmla="*/ 4996725 w 11218359"/>
                <a:gd name="connsiteY437" fmla="*/ 629493 h 629492"/>
                <a:gd name="connsiteX438" fmla="*/ 5008155 w 11218359"/>
                <a:gd name="connsiteY438" fmla="*/ 629493 h 629492"/>
                <a:gd name="connsiteX439" fmla="*/ 5019632 w 11218359"/>
                <a:gd name="connsiteY439" fmla="*/ 629493 h 629492"/>
                <a:gd name="connsiteX440" fmla="*/ 5031062 w 11218359"/>
                <a:gd name="connsiteY440" fmla="*/ 629493 h 629492"/>
                <a:gd name="connsiteX441" fmla="*/ 5042492 w 11218359"/>
                <a:gd name="connsiteY441" fmla="*/ 629493 h 629492"/>
                <a:gd name="connsiteX442" fmla="*/ 5053923 w 11218359"/>
                <a:gd name="connsiteY442" fmla="*/ 629493 h 629492"/>
                <a:gd name="connsiteX443" fmla="*/ 5065353 w 11218359"/>
                <a:gd name="connsiteY443" fmla="*/ 629493 h 629492"/>
                <a:gd name="connsiteX444" fmla="*/ 5076830 w 11218359"/>
                <a:gd name="connsiteY444" fmla="*/ 629493 h 629492"/>
                <a:gd name="connsiteX445" fmla="*/ 5088260 w 11218359"/>
                <a:gd name="connsiteY445" fmla="*/ 629493 h 629492"/>
                <a:gd name="connsiteX446" fmla="*/ 5099690 w 11218359"/>
                <a:gd name="connsiteY446" fmla="*/ 629493 h 629492"/>
                <a:gd name="connsiteX447" fmla="*/ 5111120 w 11218359"/>
                <a:gd name="connsiteY447" fmla="*/ 629493 h 629492"/>
                <a:gd name="connsiteX448" fmla="*/ 5122550 w 11218359"/>
                <a:gd name="connsiteY448" fmla="*/ 629493 h 629492"/>
                <a:gd name="connsiteX449" fmla="*/ 5134028 w 11218359"/>
                <a:gd name="connsiteY449" fmla="*/ 629493 h 629492"/>
                <a:gd name="connsiteX450" fmla="*/ 5145458 w 11218359"/>
                <a:gd name="connsiteY450" fmla="*/ 629493 h 629492"/>
                <a:gd name="connsiteX451" fmla="*/ 5156888 w 11218359"/>
                <a:gd name="connsiteY451" fmla="*/ 629493 h 629492"/>
                <a:gd name="connsiteX452" fmla="*/ 5168318 w 11218359"/>
                <a:gd name="connsiteY452" fmla="*/ 629493 h 629492"/>
                <a:gd name="connsiteX453" fmla="*/ 5179747 w 11218359"/>
                <a:gd name="connsiteY453" fmla="*/ 629493 h 629492"/>
                <a:gd name="connsiteX454" fmla="*/ 5191225 w 11218359"/>
                <a:gd name="connsiteY454" fmla="*/ 629493 h 629492"/>
                <a:gd name="connsiteX455" fmla="*/ 5202655 w 11218359"/>
                <a:gd name="connsiteY455" fmla="*/ 629493 h 629492"/>
                <a:gd name="connsiteX456" fmla="*/ 5214085 w 11218359"/>
                <a:gd name="connsiteY456" fmla="*/ 629493 h 629492"/>
                <a:gd name="connsiteX457" fmla="*/ 5225515 w 11218359"/>
                <a:gd name="connsiteY457" fmla="*/ 629493 h 629492"/>
                <a:gd name="connsiteX458" fmla="*/ 5236945 w 11218359"/>
                <a:gd name="connsiteY458" fmla="*/ 629493 h 629492"/>
                <a:gd name="connsiteX459" fmla="*/ 5248423 w 11218359"/>
                <a:gd name="connsiteY459" fmla="*/ 629493 h 629492"/>
                <a:gd name="connsiteX460" fmla="*/ 5259853 w 11218359"/>
                <a:gd name="connsiteY460" fmla="*/ 629493 h 629492"/>
                <a:gd name="connsiteX461" fmla="*/ 5271283 w 11218359"/>
                <a:gd name="connsiteY461" fmla="*/ 629493 h 629492"/>
                <a:gd name="connsiteX462" fmla="*/ 5282713 w 11218359"/>
                <a:gd name="connsiteY462" fmla="*/ 629493 h 629492"/>
                <a:gd name="connsiteX463" fmla="*/ 5294143 w 11218359"/>
                <a:gd name="connsiteY463" fmla="*/ 629493 h 629492"/>
                <a:gd name="connsiteX464" fmla="*/ 5305621 w 11218359"/>
                <a:gd name="connsiteY464" fmla="*/ 629493 h 629492"/>
                <a:gd name="connsiteX465" fmla="*/ 5317051 w 11218359"/>
                <a:gd name="connsiteY465" fmla="*/ 629493 h 629492"/>
                <a:gd name="connsiteX466" fmla="*/ 5328481 w 11218359"/>
                <a:gd name="connsiteY466" fmla="*/ 629493 h 629492"/>
                <a:gd name="connsiteX467" fmla="*/ 5339910 w 11218359"/>
                <a:gd name="connsiteY467" fmla="*/ 629493 h 629492"/>
                <a:gd name="connsiteX468" fmla="*/ 5351340 w 11218359"/>
                <a:gd name="connsiteY468" fmla="*/ 629493 h 629492"/>
                <a:gd name="connsiteX469" fmla="*/ 5362818 w 11218359"/>
                <a:gd name="connsiteY469" fmla="*/ 629493 h 629492"/>
                <a:gd name="connsiteX470" fmla="*/ 5374248 w 11218359"/>
                <a:gd name="connsiteY470" fmla="*/ 629493 h 629492"/>
                <a:gd name="connsiteX471" fmla="*/ 5385678 w 11218359"/>
                <a:gd name="connsiteY471" fmla="*/ 629493 h 629492"/>
                <a:gd name="connsiteX472" fmla="*/ 5397108 w 11218359"/>
                <a:gd name="connsiteY472" fmla="*/ 629493 h 629492"/>
                <a:gd name="connsiteX473" fmla="*/ 5408538 w 11218359"/>
                <a:gd name="connsiteY473" fmla="*/ 629493 h 629492"/>
                <a:gd name="connsiteX474" fmla="*/ 5420016 w 11218359"/>
                <a:gd name="connsiteY474" fmla="*/ 629493 h 629492"/>
                <a:gd name="connsiteX475" fmla="*/ 5431446 w 11218359"/>
                <a:gd name="connsiteY475" fmla="*/ 629493 h 629492"/>
                <a:gd name="connsiteX476" fmla="*/ 5442876 w 11218359"/>
                <a:gd name="connsiteY476" fmla="*/ 629493 h 629492"/>
                <a:gd name="connsiteX477" fmla="*/ 5454306 w 11218359"/>
                <a:gd name="connsiteY477" fmla="*/ 629493 h 629492"/>
                <a:gd name="connsiteX478" fmla="*/ 5465736 w 11218359"/>
                <a:gd name="connsiteY478" fmla="*/ 629493 h 629492"/>
                <a:gd name="connsiteX479" fmla="*/ 5477214 w 11218359"/>
                <a:gd name="connsiteY479" fmla="*/ 629493 h 629492"/>
                <a:gd name="connsiteX480" fmla="*/ 5488643 w 11218359"/>
                <a:gd name="connsiteY480" fmla="*/ 629493 h 629492"/>
                <a:gd name="connsiteX481" fmla="*/ 5500073 w 11218359"/>
                <a:gd name="connsiteY481" fmla="*/ 629493 h 629492"/>
                <a:gd name="connsiteX482" fmla="*/ 5511503 w 11218359"/>
                <a:gd name="connsiteY482" fmla="*/ 629493 h 629492"/>
                <a:gd name="connsiteX483" fmla="*/ 5522933 w 11218359"/>
                <a:gd name="connsiteY483" fmla="*/ 629493 h 629492"/>
                <a:gd name="connsiteX484" fmla="*/ 5534411 w 11218359"/>
                <a:gd name="connsiteY484" fmla="*/ 629493 h 629492"/>
                <a:gd name="connsiteX485" fmla="*/ 5545841 w 11218359"/>
                <a:gd name="connsiteY485" fmla="*/ 629493 h 629492"/>
                <a:gd name="connsiteX486" fmla="*/ 5557271 w 11218359"/>
                <a:gd name="connsiteY486" fmla="*/ 629493 h 629492"/>
                <a:gd name="connsiteX487" fmla="*/ 5568701 w 11218359"/>
                <a:gd name="connsiteY487" fmla="*/ 629493 h 629492"/>
                <a:gd name="connsiteX488" fmla="*/ 5580131 w 11218359"/>
                <a:gd name="connsiteY488" fmla="*/ 629493 h 629492"/>
                <a:gd name="connsiteX489" fmla="*/ 5591609 w 11218359"/>
                <a:gd name="connsiteY489" fmla="*/ 629493 h 629492"/>
                <a:gd name="connsiteX490" fmla="*/ 5603038 w 11218359"/>
                <a:gd name="connsiteY490" fmla="*/ 629493 h 629492"/>
                <a:gd name="connsiteX491" fmla="*/ 5614469 w 11218359"/>
                <a:gd name="connsiteY491" fmla="*/ 629493 h 629492"/>
                <a:gd name="connsiteX492" fmla="*/ 5625899 w 11218359"/>
                <a:gd name="connsiteY492" fmla="*/ 629493 h 629492"/>
                <a:gd name="connsiteX493" fmla="*/ 5637329 w 11218359"/>
                <a:gd name="connsiteY493" fmla="*/ 629493 h 629492"/>
                <a:gd name="connsiteX494" fmla="*/ 5648759 w 11218359"/>
                <a:gd name="connsiteY494" fmla="*/ 629493 h 629492"/>
                <a:gd name="connsiteX495" fmla="*/ 5660236 w 11218359"/>
                <a:gd name="connsiteY495" fmla="*/ 629493 h 629492"/>
                <a:gd name="connsiteX496" fmla="*/ 5671666 w 11218359"/>
                <a:gd name="connsiteY496" fmla="*/ 629493 h 629492"/>
                <a:gd name="connsiteX497" fmla="*/ 5683096 w 11218359"/>
                <a:gd name="connsiteY497" fmla="*/ 629493 h 629492"/>
                <a:gd name="connsiteX498" fmla="*/ 5694526 w 11218359"/>
                <a:gd name="connsiteY498" fmla="*/ 629493 h 629492"/>
                <a:gd name="connsiteX499" fmla="*/ 5705956 w 11218359"/>
                <a:gd name="connsiteY499" fmla="*/ 629493 h 629492"/>
                <a:gd name="connsiteX500" fmla="*/ 5717434 w 11218359"/>
                <a:gd name="connsiteY500" fmla="*/ 629493 h 629492"/>
                <a:gd name="connsiteX501" fmla="*/ 5728864 w 11218359"/>
                <a:gd name="connsiteY501" fmla="*/ 629493 h 629492"/>
                <a:gd name="connsiteX502" fmla="*/ 5740294 w 11218359"/>
                <a:gd name="connsiteY502" fmla="*/ 629493 h 629492"/>
                <a:gd name="connsiteX503" fmla="*/ 5751724 w 11218359"/>
                <a:gd name="connsiteY503" fmla="*/ 629493 h 629492"/>
                <a:gd name="connsiteX504" fmla="*/ 5763154 w 11218359"/>
                <a:gd name="connsiteY504" fmla="*/ 629493 h 629492"/>
                <a:gd name="connsiteX505" fmla="*/ 5774631 w 11218359"/>
                <a:gd name="connsiteY505" fmla="*/ 629493 h 629492"/>
                <a:gd name="connsiteX506" fmla="*/ 5786062 w 11218359"/>
                <a:gd name="connsiteY506" fmla="*/ 629493 h 629492"/>
                <a:gd name="connsiteX507" fmla="*/ 5797492 w 11218359"/>
                <a:gd name="connsiteY507" fmla="*/ 629493 h 629492"/>
                <a:gd name="connsiteX508" fmla="*/ 5808921 w 11218359"/>
                <a:gd name="connsiteY508" fmla="*/ 629493 h 629492"/>
                <a:gd name="connsiteX509" fmla="*/ 5820351 w 11218359"/>
                <a:gd name="connsiteY509" fmla="*/ 629493 h 629492"/>
                <a:gd name="connsiteX510" fmla="*/ 5831829 w 11218359"/>
                <a:gd name="connsiteY510" fmla="*/ 629493 h 629492"/>
                <a:gd name="connsiteX511" fmla="*/ 5843259 w 11218359"/>
                <a:gd name="connsiteY511" fmla="*/ 629493 h 629492"/>
                <a:gd name="connsiteX512" fmla="*/ 5854689 w 11218359"/>
                <a:gd name="connsiteY512" fmla="*/ 629493 h 629492"/>
                <a:gd name="connsiteX513" fmla="*/ 5866119 w 11218359"/>
                <a:gd name="connsiteY513" fmla="*/ 629493 h 629492"/>
                <a:gd name="connsiteX514" fmla="*/ 5877549 w 11218359"/>
                <a:gd name="connsiteY514" fmla="*/ 629493 h 629492"/>
                <a:gd name="connsiteX515" fmla="*/ 5889027 w 11218359"/>
                <a:gd name="connsiteY515" fmla="*/ 629493 h 629492"/>
                <a:gd name="connsiteX516" fmla="*/ 5900457 w 11218359"/>
                <a:gd name="connsiteY516" fmla="*/ 629493 h 629492"/>
                <a:gd name="connsiteX517" fmla="*/ 5911887 w 11218359"/>
                <a:gd name="connsiteY517" fmla="*/ 629493 h 629492"/>
                <a:gd name="connsiteX518" fmla="*/ 5923317 w 11218359"/>
                <a:gd name="connsiteY518" fmla="*/ 629493 h 629492"/>
                <a:gd name="connsiteX519" fmla="*/ 5934747 w 11218359"/>
                <a:gd name="connsiteY519" fmla="*/ 629493 h 629492"/>
                <a:gd name="connsiteX520" fmla="*/ 5946225 w 11218359"/>
                <a:gd name="connsiteY520" fmla="*/ 629493 h 629492"/>
                <a:gd name="connsiteX521" fmla="*/ 5957655 w 11218359"/>
                <a:gd name="connsiteY521" fmla="*/ 629493 h 629492"/>
                <a:gd name="connsiteX522" fmla="*/ 5969084 w 11218359"/>
                <a:gd name="connsiteY522" fmla="*/ 629493 h 629492"/>
                <a:gd name="connsiteX523" fmla="*/ 5980514 w 11218359"/>
                <a:gd name="connsiteY523" fmla="*/ 629493 h 629492"/>
                <a:gd name="connsiteX524" fmla="*/ 5991944 w 11218359"/>
                <a:gd name="connsiteY524" fmla="*/ 629493 h 629492"/>
                <a:gd name="connsiteX525" fmla="*/ 6003422 w 11218359"/>
                <a:gd name="connsiteY525" fmla="*/ 629493 h 629492"/>
                <a:gd name="connsiteX526" fmla="*/ 6014852 w 11218359"/>
                <a:gd name="connsiteY526" fmla="*/ 629493 h 629492"/>
                <a:gd name="connsiteX527" fmla="*/ 6026282 w 11218359"/>
                <a:gd name="connsiteY527" fmla="*/ 629493 h 629492"/>
                <a:gd name="connsiteX528" fmla="*/ 6037712 w 11218359"/>
                <a:gd name="connsiteY528" fmla="*/ 629493 h 629492"/>
                <a:gd name="connsiteX529" fmla="*/ 6049142 w 11218359"/>
                <a:gd name="connsiteY529" fmla="*/ 629493 h 629492"/>
                <a:gd name="connsiteX530" fmla="*/ 6060620 w 11218359"/>
                <a:gd name="connsiteY530" fmla="*/ 629493 h 629492"/>
                <a:gd name="connsiteX531" fmla="*/ 6072049 w 11218359"/>
                <a:gd name="connsiteY531" fmla="*/ 629493 h 629492"/>
                <a:gd name="connsiteX532" fmla="*/ 6083480 w 11218359"/>
                <a:gd name="connsiteY532" fmla="*/ 629493 h 629492"/>
                <a:gd name="connsiteX533" fmla="*/ 6094910 w 11218359"/>
                <a:gd name="connsiteY533" fmla="*/ 629493 h 629492"/>
                <a:gd name="connsiteX534" fmla="*/ 6106340 w 11218359"/>
                <a:gd name="connsiteY534" fmla="*/ 629493 h 629492"/>
                <a:gd name="connsiteX535" fmla="*/ 6117818 w 11218359"/>
                <a:gd name="connsiteY535" fmla="*/ 629493 h 629492"/>
                <a:gd name="connsiteX536" fmla="*/ 6129247 w 11218359"/>
                <a:gd name="connsiteY536" fmla="*/ 629493 h 629492"/>
                <a:gd name="connsiteX537" fmla="*/ 6140677 w 11218359"/>
                <a:gd name="connsiteY537" fmla="*/ 629493 h 629492"/>
                <a:gd name="connsiteX538" fmla="*/ 6152107 w 11218359"/>
                <a:gd name="connsiteY538" fmla="*/ 629493 h 629492"/>
                <a:gd name="connsiteX539" fmla="*/ 6163537 w 11218359"/>
                <a:gd name="connsiteY539" fmla="*/ 629493 h 629492"/>
                <a:gd name="connsiteX540" fmla="*/ 6175015 w 11218359"/>
                <a:gd name="connsiteY540" fmla="*/ 629493 h 629492"/>
                <a:gd name="connsiteX541" fmla="*/ 6186445 w 11218359"/>
                <a:gd name="connsiteY541" fmla="*/ 629493 h 629492"/>
                <a:gd name="connsiteX542" fmla="*/ 6197875 w 11218359"/>
                <a:gd name="connsiteY542" fmla="*/ 629493 h 629492"/>
                <a:gd name="connsiteX543" fmla="*/ 6209305 w 11218359"/>
                <a:gd name="connsiteY543" fmla="*/ 629493 h 629492"/>
                <a:gd name="connsiteX544" fmla="*/ 6220735 w 11218359"/>
                <a:gd name="connsiteY544" fmla="*/ 629493 h 629492"/>
                <a:gd name="connsiteX545" fmla="*/ 6232212 w 11218359"/>
                <a:gd name="connsiteY545" fmla="*/ 629493 h 629492"/>
                <a:gd name="connsiteX546" fmla="*/ 6243642 w 11218359"/>
                <a:gd name="connsiteY546" fmla="*/ 629493 h 629492"/>
                <a:gd name="connsiteX547" fmla="*/ 6255073 w 11218359"/>
                <a:gd name="connsiteY547" fmla="*/ 629493 h 629492"/>
                <a:gd name="connsiteX548" fmla="*/ 6266503 w 11218359"/>
                <a:gd name="connsiteY548" fmla="*/ 629493 h 629492"/>
                <a:gd name="connsiteX549" fmla="*/ 6277933 w 11218359"/>
                <a:gd name="connsiteY549" fmla="*/ 629493 h 629492"/>
                <a:gd name="connsiteX550" fmla="*/ 6289410 w 11218359"/>
                <a:gd name="connsiteY550" fmla="*/ 629493 h 629492"/>
                <a:gd name="connsiteX551" fmla="*/ 6300840 w 11218359"/>
                <a:gd name="connsiteY551" fmla="*/ 629493 h 629492"/>
                <a:gd name="connsiteX552" fmla="*/ 6312270 w 11218359"/>
                <a:gd name="connsiteY552" fmla="*/ 629493 h 629492"/>
                <a:gd name="connsiteX553" fmla="*/ 6323700 w 11218359"/>
                <a:gd name="connsiteY553" fmla="*/ 629493 h 629492"/>
                <a:gd name="connsiteX554" fmla="*/ 6335130 w 11218359"/>
                <a:gd name="connsiteY554" fmla="*/ 629493 h 629492"/>
                <a:gd name="connsiteX555" fmla="*/ 6346608 w 11218359"/>
                <a:gd name="connsiteY555" fmla="*/ 629493 h 629492"/>
                <a:gd name="connsiteX556" fmla="*/ 6358038 w 11218359"/>
                <a:gd name="connsiteY556" fmla="*/ 629493 h 629492"/>
                <a:gd name="connsiteX557" fmla="*/ 6369468 w 11218359"/>
                <a:gd name="connsiteY557" fmla="*/ 629493 h 629492"/>
                <a:gd name="connsiteX558" fmla="*/ 6380898 w 11218359"/>
                <a:gd name="connsiteY558" fmla="*/ 629493 h 629492"/>
                <a:gd name="connsiteX559" fmla="*/ 6392328 w 11218359"/>
                <a:gd name="connsiteY559" fmla="*/ 629493 h 629492"/>
                <a:gd name="connsiteX560" fmla="*/ 6403805 w 11218359"/>
                <a:gd name="connsiteY560" fmla="*/ 629493 h 629492"/>
                <a:gd name="connsiteX561" fmla="*/ 6415235 w 11218359"/>
                <a:gd name="connsiteY561" fmla="*/ 629493 h 629492"/>
                <a:gd name="connsiteX562" fmla="*/ 6426666 w 11218359"/>
                <a:gd name="connsiteY562" fmla="*/ 629493 h 629492"/>
                <a:gd name="connsiteX563" fmla="*/ 6438096 w 11218359"/>
                <a:gd name="connsiteY563" fmla="*/ 629493 h 629492"/>
                <a:gd name="connsiteX564" fmla="*/ 6449525 w 11218359"/>
                <a:gd name="connsiteY564" fmla="*/ 629493 h 629492"/>
                <a:gd name="connsiteX565" fmla="*/ 6461003 w 11218359"/>
                <a:gd name="connsiteY565" fmla="*/ 629493 h 629492"/>
                <a:gd name="connsiteX566" fmla="*/ 6472433 w 11218359"/>
                <a:gd name="connsiteY566" fmla="*/ 629493 h 629492"/>
                <a:gd name="connsiteX567" fmla="*/ 6483863 w 11218359"/>
                <a:gd name="connsiteY567" fmla="*/ 629493 h 629492"/>
                <a:gd name="connsiteX568" fmla="*/ 6495293 w 11218359"/>
                <a:gd name="connsiteY568" fmla="*/ 629493 h 629492"/>
                <a:gd name="connsiteX569" fmla="*/ 6506723 w 11218359"/>
                <a:gd name="connsiteY569" fmla="*/ 629493 h 629492"/>
                <a:gd name="connsiteX570" fmla="*/ 6518201 w 11218359"/>
                <a:gd name="connsiteY570" fmla="*/ 629493 h 629492"/>
                <a:gd name="connsiteX571" fmla="*/ 6529631 w 11218359"/>
                <a:gd name="connsiteY571" fmla="*/ 629493 h 629492"/>
                <a:gd name="connsiteX572" fmla="*/ 6541061 w 11218359"/>
                <a:gd name="connsiteY572" fmla="*/ 629493 h 629492"/>
                <a:gd name="connsiteX573" fmla="*/ 6552490 w 11218359"/>
                <a:gd name="connsiteY573" fmla="*/ 629493 h 629492"/>
                <a:gd name="connsiteX574" fmla="*/ 6563921 w 11218359"/>
                <a:gd name="connsiteY574" fmla="*/ 629493 h 629492"/>
                <a:gd name="connsiteX575" fmla="*/ 6575398 w 11218359"/>
                <a:gd name="connsiteY575" fmla="*/ 629493 h 629492"/>
                <a:gd name="connsiteX576" fmla="*/ 6586828 w 11218359"/>
                <a:gd name="connsiteY576" fmla="*/ 629493 h 629492"/>
                <a:gd name="connsiteX577" fmla="*/ 6598259 w 11218359"/>
                <a:gd name="connsiteY577" fmla="*/ 629493 h 629492"/>
                <a:gd name="connsiteX578" fmla="*/ 6609688 w 11218359"/>
                <a:gd name="connsiteY578" fmla="*/ 629493 h 629492"/>
                <a:gd name="connsiteX579" fmla="*/ 6621118 w 11218359"/>
                <a:gd name="connsiteY579" fmla="*/ 629493 h 629492"/>
                <a:gd name="connsiteX580" fmla="*/ 6632596 w 11218359"/>
                <a:gd name="connsiteY580" fmla="*/ 629493 h 629492"/>
                <a:gd name="connsiteX581" fmla="*/ 6644026 w 11218359"/>
                <a:gd name="connsiteY581" fmla="*/ 629493 h 629492"/>
                <a:gd name="connsiteX582" fmla="*/ 6655456 w 11218359"/>
                <a:gd name="connsiteY582" fmla="*/ 629493 h 629492"/>
                <a:gd name="connsiteX583" fmla="*/ 6666886 w 11218359"/>
                <a:gd name="connsiteY583" fmla="*/ 629493 h 629492"/>
                <a:gd name="connsiteX584" fmla="*/ 6678316 w 11218359"/>
                <a:gd name="connsiteY584" fmla="*/ 629493 h 629492"/>
                <a:gd name="connsiteX585" fmla="*/ 6689794 w 11218359"/>
                <a:gd name="connsiteY585" fmla="*/ 629493 h 629492"/>
                <a:gd name="connsiteX586" fmla="*/ 6701224 w 11218359"/>
                <a:gd name="connsiteY586" fmla="*/ 629493 h 629492"/>
                <a:gd name="connsiteX587" fmla="*/ 6712653 w 11218359"/>
                <a:gd name="connsiteY587" fmla="*/ 629493 h 629492"/>
                <a:gd name="connsiteX588" fmla="*/ 6724083 w 11218359"/>
                <a:gd name="connsiteY588" fmla="*/ 629493 h 629492"/>
                <a:gd name="connsiteX589" fmla="*/ 6735514 w 11218359"/>
                <a:gd name="connsiteY589" fmla="*/ 629493 h 629492"/>
                <a:gd name="connsiteX590" fmla="*/ 6746944 w 11218359"/>
                <a:gd name="connsiteY590" fmla="*/ 629493 h 629492"/>
                <a:gd name="connsiteX591" fmla="*/ 6758421 w 11218359"/>
                <a:gd name="connsiteY591" fmla="*/ 629493 h 629492"/>
                <a:gd name="connsiteX592" fmla="*/ 6769851 w 11218359"/>
                <a:gd name="connsiteY592" fmla="*/ 629493 h 629492"/>
                <a:gd name="connsiteX593" fmla="*/ 6781281 w 11218359"/>
                <a:gd name="connsiteY593" fmla="*/ 629493 h 629492"/>
                <a:gd name="connsiteX594" fmla="*/ 6792711 w 11218359"/>
                <a:gd name="connsiteY594" fmla="*/ 629493 h 629492"/>
                <a:gd name="connsiteX595" fmla="*/ 6804141 w 11218359"/>
                <a:gd name="connsiteY595" fmla="*/ 629493 h 629492"/>
                <a:gd name="connsiteX596" fmla="*/ 6815619 w 11218359"/>
                <a:gd name="connsiteY596" fmla="*/ 629493 h 629492"/>
                <a:gd name="connsiteX597" fmla="*/ 6827049 w 11218359"/>
                <a:gd name="connsiteY597" fmla="*/ 629493 h 629492"/>
                <a:gd name="connsiteX598" fmla="*/ 6838479 w 11218359"/>
                <a:gd name="connsiteY598" fmla="*/ 629493 h 629492"/>
                <a:gd name="connsiteX599" fmla="*/ 6849909 w 11218359"/>
                <a:gd name="connsiteY599" fmla="*/ 629493 h 629492"/>
                <a:gd name="connsiteX600" fmla="*/ 6861339 w 11218359"/>
                <a:gd name="connsiteY600" fmla="*/ 629493 h 629492"/>
                <a:gd name="connsiteX601" fmla="*/ 6872816 w 11218359"/>
                <a:gd name="connsiteY601" fmla="*/ 629493 h 629492"/>
                <a:gd name="connsiteX602" fmla="*/ 6884246 w 11218359"/>
                <a:gd name="connsiteY602" fmla="*/ 629493 h 629492"/>
                <a:gd name="connsiteX603" fmla="*/ 6895676 w 11218359"/>
                <a:gd name="connsiteY603" fmla="*/ 629493 h 629492"/>
                <a:gd name="connsiteX604" fmla="*/ 6907107 w 11218359"/>
                <a:gd name="connsiteY604" fmla="*/ 629493 h 629492"/>
                <a:gd name="connsiteX605" fmla="*/ 6918537 w 11218359"/>
                <a:gd name="connsiteY605" fmla="*/ 629493 h 629492"/>
                <a:gd name="connsiteX606" fmla="*/ 6930014 w 11218359"/>
                <a:gd name="connsiteY606" fmla="*/ 629493 h 629492"/>
                <a:gd name="connsiteX607" fmla="*/ 6941444 w 11218359"/>
                <a:gd name="connsiteY607" fmla="*/ 629493 h 629492"/>
                <a:gd name="connsiteX608" fmla="*/ 6952874 w 11218359"/>
                <a:gd name="connsiteY608" fmla="*/ 629493 h 629492"/>
                <a:gd name="connsiteX609" fmla="*/ 6964304 w 11218359"/>
                <a:gd name="connsiteY609" fmla="*/ 629493 h 629492"/>
                <a:gd name="connsiteX610" fmla="*/ 6975734 w 11218359"/>
                <a:gd name="connsiteY610" fmla="*/ 629493 h 629492"/>
                <a:gd name="connsiteX611" fmla="*/ 6987212 w 11218359"/>
                <a:gd name="connsiteY611" fmla="*/ 629493 h 629492"/>
                <a:gd name="connsiteX612" fmla="*/ 6998642 w 11218359"/>
                <a:gd name="connsiteY612" fmla="*/ 629493 h 629492"/>
                <a:gd name="connsiteX613" fmla="*/ 7010072 w 11218359"/>
                <a:gd name="connsiteY613" fmla="*/ 629493 h 629492"/>
                <a:gd name="connsiteX614" fmla="*/ 7021502 w 11218359"/>
                <a:gd name="connsiteY614" fmla="*/ 629493 h 629492"/>
                <a:gd name="connsiteX615" fmla="*/ 7032931 w 11218359"/>
                <a:gd name="connsiteY615" fmla="*/ 629493 h 629492"/>
                <a:gd name="connsiteX616" fmla="*/ 7044409 w 11218359"/>
                <a:gd name="connsiteY616" fmla="*/ 629493 h 629492"/>
                <a:gd name="connsiteX617" fmla="*/ 7055839 w 11218359"/>
                <a:gd name="connsiteY617" fmla="*/ 629493 h 629492"/>
                <a:gd name="connsiteX618" fmla="*/ 7067269 w 11218359"/>
                <a:gd name="connsiteY618" fmla="*/ 629493 h 629492"/>
                <a:gd name="connsiteX619" fmla="*/ 7078700 w 11218359"/>
                <a:gd name="connsiteY619" fmla="*/ 629493 h 629492"/>
                <a:gd name="connsiteX620" fmla="*/ 7090129 w 11218359"/>
                <a:gd name="connsiteY620" fmla="*/ 629493 h 629492"/>
                <a:gd name="connsiteX621" fmla="*/ 7101607 w 11218359"/>
                <a:gd name="connsiteY621" fmla="*/ 629493 h 629492"/>
                <a:gd name="connsiteX622" fmla="*/ 7113037 w 11218359"/>
                <a:gd name="connsiteY622" fmla="*/ 629493 h 629492"/>
                <a:gd name="connsiteX623" fmla="*/ 7124467 w 11218359"/>
                <a:gd name="connsiteY623" fmla="*/ 629493 h 629492"/>
                <a:gd name="connsiteX624" fmla="*/ 7135897 w 11218359"/>
                <a:gd name="connsiteY624" fmla="*/ 629493 h 629492"/>
                <a:gd name="connsiteX625" fmla="*/ 7147327 w 11218359"/>
                <a:gd name="connsiteY625" fmla="*/ 629493 h 629492"/>
                <a:gd name="connsiteX626" fmla="*/ 7158805 w 11218359"/>
                <a:gd name="connsiteY626" fmla="*/ 629493 h 629492"/>
                <a:gd name="connsiteX627" fmla="*/ 7170235 w 11218359"/>
                <a:gd name="connsiteY627" fmla="*/ 629493 h 629492"/>
                <a:gd name="connsiteX628" fmla="*/ 7181665 w 11218359"/>
                <a:gd name="connsiteY628" fmla="*/ 629493 h 629492"/>
                <a:gd name="connsiteX629" fmla="*/ 7193094 w 11218359"/>
                <a:gd name="connsiteY629" fmla="*/ 629493 h 629492"/>
                <a:gd name="connsiteX630" fmla="*/ 7204524 w 11218359"/>
                <a:gd name="connsiteY630" fmla="*/ 629493 h 629492"/>
                <a:gd name="connsiteX631" fmla="*/ 7216002 w 11218359"/>
                <a:gd name="connsiteY631" fmla="*/ 629493 h 629492"/>
                <a:gd name="connsiteX632" fmla="*/ 7227432 w 11218359"/>
                <a:gd name="connsiteY632" fmla="*/ 629493 h 629492"/>
                <a:gd name="connsiteX633" fmla="*/ 7238862 w 11218359"/>
                <a:gd name="connsiteY633" fmla="*/ 629493 h 629492"/>
                <a:gd name="connsiteX634" fmla="*/ 7250292 w 11218359"/>
                <a:gd name="connsiteY634" fmla="*/ 629493 h 629492"/>
                <a:gd name="connsiteX635" fmla="*/ 7261722 w 11218359"/>
                <a:gd name="connsiteY635" fmla="*/ 629493 h 629492"/>
                <a:gd name="connsiteX636" fmla="*/ 7273200 w 11218359"/>
                <a:gd name="connsiteY636" fmla="*/ 629493 h 629492"/>
                <a:gd name="connsiteX637" fmla="*/ 7284630 w 11218359"/>
                <a:gd name="connsiteY637" fmla="*/ 629493 h 629492"/>
                <a:gd name="connsiteX638" fmla="*/ 7296060 w 11218359"/>
                <a:gd name="connsiteY638" fmla="*/ 629493 h 629492"/>
                <a:gd name="connsiteX639" fmla="*/ 7307490 w 11218359"/>
                <a:gd name="connsiteY639" fmla="*/ 629493 h 629492"/>
                <a:gd name="connsiteX640" fmla="*/ 7318920 w 11218359"/>
                <a:gd name="connsiteY640" fmla="*/ 629493 h 629492"/>
                <a:gd name="connsiteX641" fmla="*/ 7330398 w 11218359"/>
                <a:gd name="connsiteY641" fmla="*/ 629493 h 629492"/>
                <a:gd name="connsiteX642" fmla="*/ 7341828 w 11218359"/>
                <a:gd name="connsiteY642" fmla="*/ 629493 h 629492"/>
                <a:gd name="connsiteX643" fmla="*/ 7353257 w 11218359"/>
                <a:gd name="connsiteY643" fmla="*/ 629493 h 629492"/>
                <a:gd name="connsiteX644" fmla="*/ 7364687 w 11218359"/>
                <a:gd name="connsiteY644" fmla="*/ 629493 h 629492"/>
                <a:gd name="connsiteX645" fmla="*/ 7376117 w 11218359"/>
                <a:gd name="connsiteY645" fmla="*/ 629493 h 629492"/>
                <a:gd name="connsiteX646" fmla="*/ 7387595 w 11218359"/>
                <a:gd name="connsiteY646" fmla="*/ 629493 h 629492"/>
                <a:gd name="connsiteX647" fmla="*/ 7399025 w 11218359"/>
                <a:gd name="connsiteY647" fmla="*/ 629493 h 629492"/>
                <a:gd name="connsiteX648" fmla="*/ 7410455 w 11218359"/>
                <a:gd name="connsiteY648" fmla="*/ 629493 h 629492"/>
                <a:gd name="connsiteX649" fmla="*/ 7421885 w 11218359"/>
                <a:gd name="connsiteY649" fmla="*/ 629493 h 629492"/>
                <a:gd name="connsiteX650" fmla="*/ 7433315 w 11218359"/>
                <a:gd name="connsiteY650" fmla="*/ 629493 h 629492"/>
                <a:gd name="connsiteX651" fmla="*/ 7444793 w 11218359"/>
                <a:gd name="connsiteY651" fmla="*/ 629493 h 629492"/>
                <a:gd name="connsiteX652" fmla="*/ 7456222 w 11218359"/>
                <a:gd name="connsiteY652" fmla="*/ 629493 h 629492"/>
                <a:gd name="connsiteX653" fmla="*/ 7467653 w 11218359"/>
                <a:gd name="connsiteY653" fmla="*/ 629493 h 629492"/>
                <a:gd name="connsiteX654" fmla="*/ 7479083 w 11218359"/>
                <a:gd name="connsiteY654" fmla="*/ 629493 h 629492"/>
                <a:gd name="connsiteX655" fmla="*/ 7490513 w 11218359"/>
                <a:gd name="connsiteY655" fmla="*/ 629493 h 629492"/>
                <a:gd name="connsiteX656" fmla="*/ 7501990 w 11218359"/>
                <a:gd name="connsiteY656" fmla="*/ 629493 h 629492"/>
                <a:gd name="connsiteX657" fmla="*/ 7513420 w 11218359"/>
                <a:gd name="connsiteY657" fmla="*/ 629493 h 629492"/>
                <a:gd name="connsiteX658" fmla="*/ 7524850 w 11218359"/>
                <a:gd name="connsiteY658" fmla="*/ 629493 h 629492"/>
                <a:gd name="connsiteX659" fmla="*/ 7536280 w 11218359"/>
                <a:gd name="connsiteY659" fmla="*/ 629493 h 629492"/>
                <a:gd name="connsiteX660" fmla="*/ 7547710 w 11218359"/>
                <a:gd name="connsiteY660" fmla="*/ 629493 h 629492"/>
                <a:gd name="connsiteX661" fmla="*/ 7559188 w 11218359"/>
                <a:gd name="connsiteY661" fmla="*/ 629493 h 629492"/>
                <a:gd name="connsiteX662" fmla="*/ 7570618 w 11218359"/>
                <a:gd name="connsiteY662" fmla="*/ 629493 h 629492"/>
                <a:gd name="connsiteX663" fmla="*/ 7582048 w 11218359"/>
                <a:gd name="connsiteY663" fmla="*/ 629493 h 629492"/>
                <a:gd name="connsiteX664" fmla="*/ 7593478 w 11218359"/>
                <a:gd name="connsiteY664" fmla="*/ 629493 h 629492"/>
                <a:gd name="connsiteX665" fmla="*/ 7604908 w 11218359"/>
                <a:gd name="connsiteY665" fmla="*/ 629493 h 629492"/>
                <a:gd name="connsiteX666" fmla="*/ 7616385 w 11218359"/>
                <a:gd name="connsiteY666" fmla="*/ 629493 h 629492"/>
                <a:gd name="connsiteX667" fmla="*/ 7627815 w 11218359"/>
                <a:gd name="connsiteY667" fmla="*/ 629493 h 629492"/>
                <a:gd name="connsiteX668" fmla="*/ 7639246 w 11218359"/>
                <a:gd name="connsiteY668" fmla="*/ 629493 h 629492"/>
                <a:gd name="connsiteX669" fmla="*/ 7650676 w 11218359"/>
                <a:gd name="connsiteY669" fmla="*/ 629493 h 629492"/>
                <a:gd name="connsiteX670" fmla="*/ 7662106 w 11218359"/>
                <a:gd name="connsiteY670" fmla="*/ 629493 h 629492"/>
                <a:gd name="connsiteX671" fmla="*/ 7673583 w 11218359"/>
                <a:gd name="connsiteY671" fmla="*/ 629493 h 629492"/>
                <a:gd name="connsiteX672" fmla="*/ 7685013 w 11218359"/>
                <a:gd name="connsiteY672" fmla="*/ 629493 h 629492"/>
                <a:gd name="connsiteX673" fmla="*/ 7696443 w 11218359"/>
                <a:gd name="connsiteY673" fmla="*/ 629493 h 629492"/>
                <a:gd name="connsiteX674" fmla="*/ 7707873 w 11218359"/>
                <a:gd name="connsiteY674" fmla="*/ 629493 h 629492"/>
                <a:gd name="connsiteX675" fmla="*/ 7719303 w 11218359"/>
                <a:gd name="connsiteY675" fmla="*/ 629493 h 629492"/>
                <a:gd name="connsiteX676" fmla="*/ 7730733 w 11218359"/>
                <a:gd name="connsiteY676" fmla="*/ 629493 h 629492"/>
                <a:gd name="connsiteX677" fmla="*/ 7742211 w 11218359"/>
                <a:gd name="connsiteY677" fmla="*/ 629493 h 629492"/>
                <a:gd name="connsiteX678" fmla="*/ 7753641 w 11218359"/>
                <a:gd name="connsiteY678" fmla="*/ 629493 h 629492"/>
                <a:gd name="connsiteX679" fmla="*/ 7765071 w 11218359"/>
                <a:gd name="connsiteY679" fmla="*/ 629493 h 629492"/>
                <a:gd name="connsiteX680" fmla="*/ 7776501 w 11218359"/>
                <a:gd name="connsiteY680" fmla="*/ 629493 h 629492"/>
                <a:gd name="connsiteX681" fmla="*/ 7787931 w 11218359"/>
                <a:gd name="connsiteY681" fmla="*/ 629493 h 629492"/>
                <a:gd name="connsiteX682" fmla="*/ 7799408 w 11218359"/>
                <a:gd name="connsiteY682" fmla="*/ 629493 h 629492"/>
                <a:gd name="connsiteX683" fmla="*/ 7810839 w 11218359"/>
                <a:gd name="connsiteY683" fmla="*/ 629493 h 629492"/>
                <a:gd name="connsiteX684" fmla="*/ 7822268 w 11218359"/>
                <a:gd name="connsiteY684" fmla="*/ 629493 h 629492"/>
                <a:gd name="connsiteX685" fmla="*/ 7833698 w 11218359"/>
                <a:gd name="connsiteY685" fmla="*/ 629493 h 629492"/>
                <a:gd name="connsiteX686" fmla="*/ 7845128 w 11218359"/>
                <a:gd name="connsiteY686" fmla="*/ 629493 h 629492"/>
                <a:gd name="connsiteX687" fmla="*/ 7856606 w 11218359"/>
                <a:gd name="connsiteY687" fmla="*/ 629493 h 629492"/>
                <a:gd name="connsiteX688" fmla="*/ 7868036 w 11218359"/>
                <a:gd name="connsiteY688" fmla="*/ 629493 h 629492"/>
                <a:gd name="connsiteX689" fmla="*/ 7879466 w 11218359"/>
                <a:gd name="connsiteY689" fmla="*/ 629493 h 629492"/>
                <a:gd name="connsiteX690" fmla="*/ 7890896 w 11218359"/>
                <a:gd name="connsiteY690" fmla="*/ 629493 h 629492"/>
                <a:gd name="connsiteX691" fmla="*/ 7902326 w 11218359"/>
                <a:gd name="connsiteY691" fmla="*/ 629493 h 629492"/>
                <a:gd name="connsiteX692" fmla="*/ 7913804 w 11218359"/>
                <a:gd name="connsiteY692" fmla="*/ 629493 h 629492"/>
                <a:gd name="connsiteX693" fmla="*/ 7925234 w 11218359"/>
                <a:gd name="connsiteY693" fmla="*/ 629493 h 629492"/>
                <a:gd name="connsiteX694" fmla="*/ 7936663 w 11218359"/>
                <a:gd name="connsiteY694" fmla="*/ 629493 h 629492"/>
                <a:gd name="connsiteX695" fmla="*/ 7948094 w 11218359"/>
                <a:gd name="connsiteY695" fmla="*/ 629493 h 629492"/>
                <a:gd name="connsiteX696" fmla="*/ 7959524 w 11218359"/>
                <a:gd name="connsiteY696" fmla="*/ 629493 h 629492"/>
                <a:gd name="connsiteX697" fmla="*/ 7971001 w 11218359"/>
                <a:gd name="connsiteY697" fmla="*/ 629493 h 629492"/>
                <a:gd name="connsiteX698" fmla="*/ 7982431 w 11218359"/>
                <a:gd name="connsiteY698" fmla="*/ 629493 h 629492"/>
                <a:gd name="connsiteX699" fmla="*/ 7993861 w 11218359"/>
                <a:gd name="connsiteY699" fmla="*/ 629493 h 629492"/>
                <a:gd name="connsiteX700" fmla="*/ 8005291 w 11218359"/>
                <a:gd name="connsiteY700" fmla="*/ 629493 h 629492"/>
                <a:gd name="connsiteX701" fmla="*/ 8016721 w 11218359"/>
                <a:gd name="connsiteY701" fmla="*/ 629493 h 629492"/>
                <a:gd name="connsiteX702" fmla="*/ 8028199 w 11218359"/>
                <a:gd name="connsiteY702" fmla="*/ 629493 h 629492"/>
                <a:gd name="connsiteX703" fmla="*/ 8039629 w 11218359"/>
                <a:gd name="connsiteY703" fmla="*/ 629493 h 629492"/>
                <a:gd name="connsiteX704" fmla="*/ 8051059 w 11218359"/>
                <a:gd name="connsiteY704" fmla="*/ 629493 h 629492"/>
                <a:gd name="connsiteX705" fmla="*/ 8062489 w 11218359"/>
                <a:gd name="connsiteY705" fmla="*/ 629493 h 629492"/>
                <a:gd name="connsiteX706" fmla="*/ 8073919 w 11218359"/>
                <a:gd name="connsiteY706" fmla="*/ 629493 h 629492"/>
                <a:gd name="connsiteX707" fmla="*/ 8085396 w 11218359"/>
                <a:gd name="connsiteY707" fmla="*/ 629493 h 629492"/>
                <a:gd name="connsiteX708" fmla="*/ 8096826 w 11218359"/>
                <a:gd name="connsiteY708" fmla="*/ 629493 h 629492"/>
                <a:gd name="connsiteX709" fmla="*/ 8108256 w 11218359"/>
                <a:gd name="connsiteY709" fmla="*/ 629493 h 629492"/>
                <a:gd name="connsiteX710" fmla="*/ 8119687 w 11218359"/>
                <a:gd name="connsiteY710" fmla="*/ 629493 h 629492"/>
                <a:gd name="connsiteX711" fmla="*/ 8131117 w 11218359"/>
                <a:gd name="connsiteY711" fmla="*/ 629493 h 629492"/>
                <a:gd name="connsiteX712" fmla="*/ 8142594 w 11218359"/>
                <a:gd name="connsiteY712" fmla="*/ 629493 h 629492"/>
                <a:gd name="connsiteX713" fmla="*/ 8154024 w 11218359"/>
                <a:gd name="connsiteY713" fmla="*/ 629493 h 629492"/>
                <a:gd name="connsiteX714" fmla="*/ 8165454 w 11218359"/>
                <a:gd name="connsiteY714" fmla="*/ 629493 h 629492"/>
                <a:gd name="connsiteX715" fmla="*/ 8176884 w 11218359"/>
                <a:gd name="connsiteY715" fmla="*/ 629493 h 629492"/>
                <a:gd name="connsiteX716" fmla="*/ 8188314 w 11218359"/>
                <a:gd name="connsiteY716" fmla="*/ 629493 h 629492"/>
                <a:gd name="connsiteX717" fmla="*/ 8199792 w 11218359"/>
                <a:gd name="connsiteY717" fmla="*/ 629493 h 629492"/>
                <a:gd name="connsiteX718" fmla="*/ 8211222 w 11218359"/>
                <a:gd name="connsiteY718" fmla="*/ 629493 h 629492"/>
                <a:gd name="connsiteX719" fmla="*/ 8222652 w 11218359"/>
                <a:gd name="connsiteY719" fmla="*/ 629493 h 629492"/>
                <a:gd name="connsiteX720" fmla="*/ 8234082 w 11218359"/>
                <a:gd name="connsiteY720" fmla="*/ 629493 h 629492"/>
                <a:gd name="connsiteX721" fmla="*/ 8245512 w 11218359"/>
                <a:gd name="connsiteY721" fmla="*/ 629493 h 629492"/>
                <a:gd name="connsiteX722" fmla="*/ 8256989 w 11218359"/>
                <a:gd name="connsiteY722" fmla="*/ 629493 h 629492"/>
                <a:gd name="connsiteX723" fmla="*/ 8268419 w 11218359"/>
                <a:gd name="connsiteY723" fmla="*/ 629493 h 629492"/>
                <a:gd name="connsiteX724" fmla="*/ 8279850 w 11218359"/>
                <a:gd name="connsiteY724" fmla="*/ 629493 h 629492"/>
                <a:gd name="connsiteX725" fmla="*/ 8291280 w 11218359"/>
                <a:gd name="connsiteY725" fmla="*/ 629493 h 629492"/>
                <a:gd name="connsiteX726" fmla="*/ 8302709 w 11218359"/>
                <a:gd name="connsiteY726" fmla="*/ 629493 h 629492"/>
                <a:gd name="connsiteX727" fmla="*/ 8314187 w 11218359"/>
                <a:gd name="connsiteY727" fmla="*/ 629493 h 629492"/>
                <a:gd name="connsiteX728" fmla="*/ 8325617 w 11218359"/>
                <a:gd name="connsiteY728" fmla="*/ 629493 h 629492"/>
                <a:gd name="connsiteX729" fmla="*/ 8337047 w 11218359"/>
                <a:gd name="connsiteY729" fmla="*/ 629493 h 629492"/>
                <a:gd name="connsiteX730" fmla="*/ 8348477 w 11218359"/>
                <a:gd name="connsiteY730" fmla="*/ 629493 h 629492"/>
                <a:gd name="connsiteX731" fmla="*/ 8359907 w 11218359"/>
                <a:gd name="connsiteY731" fmla="*/ 629493 h 629492"/>
                <a:gd name="connsiteX732" fmla="*/ 8371385 w 11218359"/>
                <a:gd name="connsiteY732" fmla="*/ 629493 h 629492"/>
                <a:gd name="connsiteX733" fmla="*/ 8382815 w 11218359"/>
                <a:gd name="connsiteY733" fmla="*/ 629493 h 629492"/>
                <a:gd name="connsiteX734" fmla="*/ 8394245 w 11218359"/>
                <a:gd name="connsiteY734" fmla="*/ 629493 h 629492"/>
                <a:gd name="connsiteX735" fmla="*/ 8405674 w 11218359"/>
                <a:gd name="connsiteY735" fmla="*/ 629493 h 629492"/>
                <a:gd name="connsiteX736" fmla="*/ 8417104 w 11218359"/>
                <a:gd name="connsiteY736" fmla="*/ 629493 h 629492"/>
                <a:gd name="connsiteX737" fmla="*/ 8428582 w 11218359"/>
                <a:gd name="connsiteY737" fmla="*/ 629493 h 629492"/>
                <a:gd name="connsiteX738" fmla="*/ 8440012 w 11218359"/>
                <a:gd name="connsiteY738" fmla="*/ 629493 h 629492"/>
                <a:gd name="connsiteX739" fmla="*/ 8451442 w 11218359"/>
                <a:gd name="connsiteY739" fmla="*/ 629493 h 629492"/>
                <a:gd name="connsiteX740" fmla="*/ 8462872 w 11218359"/>
                <a:gd name="connsiteY740" fmla="*/ 629493 h 629492"/>
                <a:gd name="connsiteX741" fmla="*/ 8474302 w 11218359"/>
                <a:gd name="connsiteY741" fmla="*/ 629493 h 629492"/>
                <a:gd name="connsiteX742" fmla="*/ 8485780 w 11218359"/>
                <a:gd name="connsiteY742" fmla="*/ 629493 h 629492"/>
                <a:gd name="connsiteX743" fmla="*/ 8497210 w 11218359"/>
                <a:gd name="connsiteY743" fmla="*/ 629493 h 629492"/>
                <a:gd name="connsiteX744" fmla="*/ 8508640 w 11218359"/>
                <a:gd name="connsiteY744" fmla="*/ 629493 h 629492"/>
                <a:gd name="connsiteX745" fmla="*/ 8520069 w 11218359"/>
                <a:gd name="connsiteY745" fmla="*/ 629493 h 629492"/>
                <a:gd name="connsiteX746" fmla="*/ 8531500 w 11218359"/>
                <a:gd name="connsiteY746" fmla="*/ 629493 h 629492"/>
                <a:gd name="connsiteX747" fmla="*/ 8542977 w 11218359"/>
                <a:gd name="connsiteY747" fmla="*/ 629493 h 629492"/>
                <a:gd name="connsiteX748" fmla="*/ 8554407 w 11218359"/>
                <a:gd name="connsiteY748" fmla="*/ 629493 h 629492"/>
                <a:gd name="connsiteX749" fmla="*/ 8565837 w 11218359"/>
                <a:gd name="connsiteY749" fmla="*/ 629493 h 629492"/>
                <a:gd name="connsiteX750" fmla="*/ 8577267 w 11218359"/>
                <a:gd name="connsiteY750" fmla="*/ 629493 h 629492"/>
                <a:gd name="connsiteX751" fmla="*/ 8588697 w 11218359"/>
                <a:gd name="connsiteY751" fmla="*/ 629493 h 629492"/>
                <a:gd name="connsiteX752" fmla="*/ 8600175 w 11218359"/>
                <a:gd name="connsiteY752" fmla="*/ 629493 h 629492"/>
                <a:gd name="connsiteX753" fmla="*/ 8611605 w 11218359"/>
                <a:gd name="connsiteY753" fmla="*/ 629493 h 629492"/>
                <a:gd name="connsiteX754" fmla="*/ 8623035 w 11218359"/>
                <a:gd name="connsiteY754" fmla="*/ 629493 h 629492"/>
                <a:gd name="connsiteX755" fmla="*/ 8634465 w 11218359"/>
                <a:gd name="connsiteY755" fmla="*/ 629493 h 629492"/>
                <a:gd name="connsiteX756" fmla="*/ 8645895 w 11218359"/>
                <a:gd name="connsiteY756" fmla="*/ 629493 h 629492"/>
                <a:gd name="connsiteX757" fmla="*/ 8657373 w 11218359"/>
                <a:gd name="connsiteY757" fmla="*/ 629493 h 629492"/>
                <a:gd name="connsiteX758" fmla="*/ 8668802 w 11218359"/>
                <a:gd name="connsiteY758" fmla="*/ 629493 h 629492"/>
                <a:gd name="connsiteX759" fmla="*/ 8680232 w 11218359"/>
                <a:gd name="connsiteY759" fmla="*/ 629493 h 629492"/>
                <a:gd name="connsiteX760" fmla="*/ 8691662 w 11218359"/>
                <a:gd name="connsiteY760" fmla="*/ 629493 h 629492"/>
                <a:gd name="connsiteX761" fmla="*/ 8703093 w 11218359"/>
                <a:gd name="connsiteY761" fmla="*/ 629493 h 629492"/>
                <a:gd name="connsiteX762" fmla="*/ 8714570 w 11218359"/>
                <a:gd name="connsiteY762" fmla="*/ 629493 h 629492"/>
                <a:gd name="connsiteX763" fmla="*/ 8726000 w 11218359"/>
                <a:gd name="connsiteY763" fmla="*/ 629493 h 629492"/>
                <a:gd name="connsiteX764" fmla="*/ 8737430 w 11218359"/>
                <a:gd name="connsiteY764" fmla="*/ 629493 h 629492"/>
                <a:gd name="connsiteX765" fmla="*/ 8748860 w 11218359"/>
                <a:gd name="connsiteY765" fmla="*/ 629493 h 629492"/>
                <a:gd name="connsiteX766" fmla="*/ 8760290 w 11218359"/>
                <a:gd name="connsiteY766" fmla="*/ 629493 h 629492"/>
                <a:gd name="connsiteX767" fmla="*/ 8771768 w 11218359"/>
                <a:gd name="connsiteY767" fmla="*/ 629493 h 629492"/>
                <a:gd name="connsiteX768" fmla="*/ 8783198 w 11218359"/>
                <a:gd name="connsiteY768" fmla="*/ 629493 h 629492"/>
                <a:gd name="connsiteX769" fmla="*/ 8794628 w 11218359"/>
                <a:gd name="connsiteY769" fmla="*/ 629493 h 629492"/>
                <a:gd name="connsiteX770" fmla="*/ 8806058 w 11218359"/>
                <a:gd name="connsiteY770" fmla="*/ 629493 h 629492"/>
                <a:gd name="connsiteX771" fmla="*/ 8817488 w 11218359"/>
                <a:gd name="connsiteY771" fmla="*/ 629493 h 629492"/>
                <a:gd name="connsiteX772" fmla="*/ 8828918 w 11218359"/>
                <a:gd name="connsiteY772" fmla="*/ 629493 h 629492"/>
                <a:gd name="connsiteX773" fmla="*/ 8840395 w 11218359"/>
                <a:gd name="connsiteY773" fmla="*/ 629493 h 629492"/>
                <a:gd name="connsiteX774" fmla="*/ 8851825 w 11218359"/>
                <a:gd name="connsiteY774" fmla="*/ 629493 h 629492"/>
                <a:gd name="connsiteX775" fmla="*/ 8863256 w 11218359"/>
                <a:gd name="connsiteY775" fmla="*/ 629493 h 629492"/>
                <a:gd name="connsiteX776" fmla="*/ 8874686 w 11218359"/>
                <a:gd name="connsiteY776" fmla="*/ 629493 h 629492"/>
                <a:gd name="connsiteX777" fmla="*/ 8886115 w 11218359"/>
                <a:gd name="connsiteY777" fmla="*/ 629493 h 629492"/>
                <a:gd name="connsiteX778" fmla="*/ 8897593 w 11218359"/>
                <a:gd name="connsiteY778" fmla="*/ 629493 h 629492"/>
                <a:gd name="connsiteX779" fmla="*/ 8909022 w 11218359"/>
                <a:gd name="connsiteY779" fmla="*/ 629493 h 629492"/>
                <a:gd name="connsiteX780" fmla="*/ 8920453 w 11218359"/>
                <a:gd name="connsiteY780" fmla="*/ 629493 h 629492"/>
                <a:gd name="connsiteX781" fmla="*/ 8931883 w 11218359"/>
                <a:gd name="connsiteY781" fmla="*/ 629493 h 629492"/>
                <a:gd name="connsiteX782" fmla="*/ 8943313 w 11218359"/>
                <a:gd name="connsiteY782" fmla="*/ 629493 h 629492"/>
                <a:gd name="connsiteX783" fmla="*/ 8954791 w 11218359"/>
                <a:gd name="connsiteY783" fmla="*/ 629493 h 629492"/>
                <a:gd name="connsiteX784" fmla="*/ 8966220 w 11218359"/>
                <a:gd name="connsiteY784" fmla="*/ 629493 h 629492"/>
                <a:gd name="connsiteX785" fmla="*/ 8977651 w 11218359"/>
                <a:gd name="connsiteY785" fmla="*/ 629493 h 629492"/>
                <a:gd name="connsiteX786" fmla="*/ 8989080 w 11218359"/>
                <a:gd name="connsiteY786" fmla="*/ 629493 h 629492"/>
                <a:gd name="connsiteX787" fmla="*/ 9000511 w 11218359"/>
                <a:gd name="connsiteY787" fmla="*/ 629493 h 629492"/>
                <a:gd name="connsiteX788" fmla="*/ 9011988 w 11218359"/>
                <a:gd name="connsiteY788" fmla="*/ 629493 h 629492"/>
                <a:gd name="connsiteX789" fmla="*/ 9023418 w 11218359"/>
                <a:gd name="connsiteY789" fmla="*/ 629493 h 629492"/>
                <a:gd name="connsiteX790" fmla="*/ 9034849 w 11218359"/>
                <a:gd name="connsiteY790" fmla="*/ 629493 h 629492"/>
                <a:gd name="connsiteX791" fmla="*/ 9046278 w 11218359"/>
                <a:gd name="connsiteY791" fmla="*/ 629493 h 629492"/>
                <a:gd name="connsiteX792" fmla="*/ 9057709 w 11218359"/>
                <a:gd name="connsiteY792" fmla="*/ 629493 h 629492"/>
                <a:gd name="connsiteX793" fmla="*/ 9069186 w 11218359"/>
                <a:gd name="connsiteY793" fmla="*/ 629493 h 629492"/>
                <a:gd name="connsiteX794" fmla="*/ 9080615 w 11218359"/>
                <a:gd name="connsiteY794" fmla="*/ 629493 h 629492"/>
                <a:gd name="connsiteX795" fmla="*/ 9092046 w 11218359"/>
                <a:gd name="connsiteY795" fmla="*/ 629493 h 629492"/>
                <a:gd name="connsiteX796" fmla="*/ 9103476 w 11218359"/>
                <a:gd name="connsiteY796" fmla="*/ 629493 h 629492"/>
                <a:gd name="connsiteX797" fmla="*/ 9114906 w 11218359"/>
                <a:gd name="connsiteY797" fmla="*/ 629493 h 629492"/>
                <a:gd name="connsiteX798" fmla="*/ 9126384 w 11218359"/>
                <a:gd name="connsiteY798" fmla="*/ 629493 h 629492"/>
                <a:gd name="connsiteX799" fmla="*/ 9137813 w 11218359"/>
                <a:gd name="connsiteY799" fmla="*/ 629493 h 629492"/>
                <a:gd name="connsiteX800" fmla="*/ 9149244 w 11218359"/>
                <a:gd name="connsiteY800" fmla="*/ 629493 h 629492"/>
                <a:gd name="connsiteX801" fmla="*/ 9160673 w 11218359"/>
                <a:gd name="connsiteY801" fmla="*/ 629493 h 629492"/>
                <a:gd name="connsiteX802" fmla="*/ 9172104 w 11218359"/>
                <a:gd name="connsiteY802" fmla="*/ 629493 h 629492"/>
                <a:gd name="connsiteX803" fmla="*/ 9183581 w 11218359"/>
                <a:gd name="connsiteY803" fmla="*/ 629493 h 629492"/>
                <a:gd name="connsiteX804" fmla="*/ 9195011 w 11218359"/>
                <a:gd name="connsiteY804" fmla="*/ 629493 h 629492"/>
                <a:gd name="connsiteX805" fmla="*/ 9206442 w 11218359"/>
                <a:gd name="connsiteY805" fmla="*/ 629493 h 629492"/>
                <a:gd name="connsiteX806" fmla="*/ 9217871 w 11218359"/>
                <a:gd name="connsiteY806" fmla="*/ 629493 h 629492"/>
                <a:gd name="connsiteX807" fmla="*/ 9229301 w 11218359"/>
                <a:gd name="connsiteY807" fmla="*/ 629493 h 629492"/>
                <a:gd name="connsiteX808" fmla="*/ 9240779 w 11218359"/>
                <a:gd name="connsiteY808" fmla="*/ 629493 h 629492"/>
                <a:gd name="connsiteX809" fmla="*/ 9252209 w 11218359"/>
                <a:gd name="connsiteY809" fmla="*/ 629493 h 629492"/>
                <a:gd name="connsiteX810" fmla="*/ 9263639 w 11218359"/>
                <a:gd name="connsiteY810" fmla="*/ 629493 h 629492"/>
                <a:gd name="connsiteX811" fmla="*/ 9275069 w 11218359"/>
                <a:gd name="connsiteY811" fmla="*/ 629493 h 629492"/>
                <a:gd name="connsiteX812" fmla="*/ 9286498 w 11218359"/>
                <a:gd name="connsiteY812" fmla="*/ 629493 h 629492"/>
                <a:gd name="connsiteX813" fmla="*/ 9297977 w 11218359"/>
                <a:gd name="connsiteY813" fmla="*/ 629493 h 629492"/>
                <a:gd name="connsiteX814" fmla="*/ 9309406 w 11218359"/>
                <a:gd name="connsiteY814" fmla="*/ 629493 h 629492"/>
                <a:gd name="connsiteX815" fmla="*/ 9320837 w 11218359"/>
                <a:gd name="connsiteY815" fmla="*/ 629493 h 629492"/>
                <a:gd name="connsiteX816" fmla="*/ 9332266 w 11218359"/>
                <a:gd name="connsiteY816" fmla="*/ 629493 h 629492"/>
                <a:gd name="connsiteX817" fmla="*/ 9343696 w 11218359"/>
                <a:gd name="connsiteY817" fmla="*/ 629493 h 629492"/>
                <a:gd name="connsiteX818" fmla="*/ 9355174 w 11218359"/>
                <a:gd name="connsiteY818" fmla="*/ 629493 h 629492"/>
                <a:gd name="connsiteX819" fmla="*/ 9366604 w 11218359"/>
                <a:gd name="connsiteY819" fmla="*/ 629493 h 629492"/>
                <a:gd name="connsiteX820" fmla="*/ 9378035 w 11218359"/>
                <a:gd name="connsiteY820" fmla="*/ 629493 h 629492"/>
                <a:gd name="connsiteX821" fmla="*/ 9389464 w 11218359"/>
                <a:gd name="connsiteY821" fmla="*/ 629493 h 629492"/>
                <a:gd name="connsiteX822" fmla="*/ 9400894 w 11218359"/>
                <a:gd name="connsiteY822" fmla="*/ 629493 h 629492"/>
                <a:gd name="connsiteX823" fmla="*/ 9412372 w 11218359"/>
                <a:gd name="connsiteY823" fmla="*/ 629493 h 629492"/>
                <a:gd name="connsiteX824" fmla="*/ 9423802 w 11218359"/>
                <a:gd name="connsiteY824" fmla="*/ 629493 h 629492"/>
                <a:gd name="connsiteX825" fmla="*/ 9435232 w 11218359"/>
                <a:gd name="connsiteY825" fmla="*/ 629493 h 629492"/>
                <a:gd name="connsiteX826" fmla="*/ 9446662 w 11218359"/>
                <a:gd name="connsiteY826" fmla="*/ 629493 h 629492"/>
                <a:gd name="connsiteX827" fmla="*/ 9458091 w 11218359"/>
                <a:gd name="connsiteY827" fmla="*/ 629493 h 629492"/>
                <a:gd name="connsiteX828" fmla="*/ 9469570 w 11218359"/>
                <a:gd name="connsiteY828" fmla="*/ 629493 h 629492"/>
                <a:gd name="connsiteX829" fmla="*/ 9480999 w 11218359"/>
                <a:gd name="connsiteY829" fmla="*/ 629493 h 629492"/>
                <a:gd name="connsiteX830" fmla="*/ 9492429 w 11218359"/>
                <a:gd name="connsiteY830" fmla="*/ 629493 h 629492"/>
                <a:gd name="connsiteX831" fmla="*/ 9503859 w 11218359"/>
                <a:gd name="connsiteY831" fmla="*/ 629493 h 629492"/>
                <a:gd name="connsiteX832" fmla="*/ 9515289 w 11218359"/>
                <a:gd name="connsiteY832" fmla="*/ 629493 h 629492"/>
                <a:gd name="connsiteX833" fmla="*/ 9526767 w 11218359"/>
                <a:gd name="connsiteY833" fmla="*/ 629493 h 629492"/>
                <a:gd name="connsiteX834" fmla="*/ 9538197 w 11218359"/>
                <a:gd name="connsiteY834" fmla="*/ 629493 h 629492"/>
                <a:gd name="connsiteX835" fmla="*/ 9549626 w 11218359"/>
                <a:gd name="connsiteY835" fmla="*/ 629493 h 629492"/>
                <a:gd name="connsiteX836" fmla="*/ 9561057 w 11218359"/>
                <a:gd name="connsiteY836" fmla="*/ 629493 h 629492"/>
                <a:gd name="connsiteX837" fmla="*/ 9572487 w 11218359"/>
                <a:gd name="connsiteY837" fmla="*/ 629493 h 629492"/>
                <a:gd name="connsiteX838" fmla="*/ 9583965 w 11218359"/>
                <a:gd name="connsiteY838" fmla="*/ 629493 h 629492"/>
                <a:gd name="connsiteX839" fmla="*/ 9595395 w 11218359"/>
                <a:gd name="connsiteY839" fmla="*/ 629493 h 629492"/>
                <a:gd name="connsiteX840" fmla="*/ 9606824 w 11218359"/>
                <a:gd name="connsiteY840" fmla="*/ 629493 h 629492"/>
                <a:gd name="connsiteX841" fmla="*/ 9618255 w 11218359"/>
                <a:gd name="connsiteY841" fmla="*/ 629493 h 629492"/>
                <a:gd name="connsiteX842" fmla="*/ 9629684 w 11218359"/>
                <a:gd name="connsiteY842" fmla="*/ 629493 h 629492"/>
                <a:gd name="connsiteX843" fmla="*/ 9641163 w 11218359"/>
                <a:gd name="connsiteY843" fmla="*/ 629493 h 629492"/>
                <a:gd name="connsiteX844" fmla="*/ 9652592 w 11218359"/>
                <a:gd name="connsiteY844" fmla="*/ 629493 h 629492"/>
                <a:gd name="connsiteX845" fmla="*/ 9664022 w 11218359"/>
                <a:gd name="connsiteY845" fmla="*/ 629493 h 629492"/>
                <a:gd name="connsiteX846" fmla="*/ 9675452 w 11218359"/>
                <a:gd name="connsiteY846" fmla="*/ 629493 h 629492"/>
                <a:gd name="connsiteX847" fmla="*/ 9686882 w 11218359"/>
                <a:gd name="connsiteY847" fmla="*/ 629493 h 629492"/>
                <a:gd name="connsiteX848" fmla="*/ 9698360 w 11218359"/>
                <a:gd name="connsiteY848" fmla="*/ 629493 h 629492"/>
                <a:gd name="connsiteX849" fmla="*/ 9709790 w 11218359"/>
                <a:gd name="connsiteY849" fmla="*/ 629493 h 629492"/>
                <a:gd name="connsiteX850" fmla="*/ 9721219 w 11218359"/>
                <a:gd name="connsiteY850" fmla="*/ 629493 h 629492"/>
                <a:gd name="connsiteX851" fmla="*/ 9732650 w 11218359"/>
                <a:gd name="connsiteY851" fmla="*/ 629493 h 629492"/>
                <a:gd name="connsiteX852" fmla="*/ 9744080 w 11218359"/>
                <a:gd name="connsiteY852" fmla="*/ 629493 h 629492"/>
                <a:gd name="connsiteX853" fmla="*/ 9755557 w 11218359"/>
                <a:gd name="connsiteY853" fmla="*/ 629493 h 629492"/>
                <a:gd name="connsiteX854" fmla="*/ 9766988 w 11218359"/>
                <a:gd name="connsiteY854" fmla="*/ 629493 h 629492"/>
                <a:gd name="connsiteX855" fmla="*/ 9778417 w 11218359"/>
                <a:gd name="connsiteY855" fmla="*/ 629493 h 629492"/>
                <a:gd name="connsiteX856" fmla="*/ 9789848 w 11218359"/>
                <a:gd name="connsiteY856" fmla="*/ 629493 h 629492"/>
                <a:gd name="connsiteX857" fmla="*/ 9801277 w 11218359"/>
                <a:gd name="connsiteY857" fmla="*/ 629493 h 629492"/>
                <a:gd name="connsiteX858" fmla="*/ 9812755 w 11218359"/>
                <a:gd name="connsiteY858" fmla="*/ 629493 h 629492"/>
                <a:gd name="connsiteX859" fmla="*/ 9824185 w 11218359"/>
                <a:gd name="connsiteY859" fmla="*/ 629493 h 629492"/>
                <a:gd name="connsiteX860" fmla="*/ 9835615 w 11218359"/>
                <a:gd name="connsiteY860" fmla="*/ 629493 h 629492"/>
                <a:gd name="connsiteX861" fmla="*/ 9847045 w 11218359"/>
                <a:gd name="connsiteY861" fmla="*/ 629493 h 629492"/>
                <a:gd name="connsiteX862" fmla="*/ 9858475 w 11218359"/>
                <a:gd name="connsiteY862" fmla="*/ 629493 h 629492"/>
                <a:gd name="connsiteX863" fmla="*/ 9869952 w 11218359"/>
                <a:gd name="connsiteY863" fmla="*/ 629493 h 629492"/>
                <a:gd name="connsiteX864" fmla="*/ 9881383 w 11218359"/>
                <a:gd name="connsiteY864" fmla="*/ 629493 h 629492"/>
                <a:gd name="connsiteX865" fmla="*/ 9892812 w 11218359"/>
                <a:gd name="connsiteY865" fmla="*/ 629493 h 629492"/>
                <a:gd name="connsiteX866" fmla="*/ 9904243 w 11218359"/>
                <a:gd name="connsiteY866" fmla="*/ 629493 h 629492"/>
                <a:gd name="connsiteX867" fmla="*/ 9915673 w 11218359"/>
                <a:gd name="connsiteY867" fmla="*/ 629493 h 629492"/>
                <a:gd name="connsiteX868" fmla="*/ 9927102 w 11218359"/>
                <a:gd name="connsiteY868" fmla="*/ 629493 h 629492"/>
                <a:gd name="connsiteX869" fmla="*/ 9938581 w 11218359"/>
                <a:gd name="connsiteY869" fmla="*/ 629493 h 629492"/>
                <a:gd name="connsiteX870" fmla="*/ 9950010 w 11218359"/>
                <a:gd name="connsiteY870" fmla="*/ 629493 h 629492"/>
                <a:gd name="connsiteX871" fmla="*/ 9961441 w 11218359"/>
                <a:gd name="connsiteY871" fmla="*/ 629493 h 629492"/>
                <a:gd name="connsiteX872" fmla="*/ 9972870 w 11218359"/>
                <a:gd name="connsiteY872" fmla="*/ 629493 h 629492"/>
                <a:gd name="connsiteX873" fmla="*/ 9984300 w 11218359"/>
                <a:gd name="connsiteY873" fmla="*/ 629493 h 629492"/>
                <a:gd name="connsiteX874" fmla="*/ 9995778 w 11218359"/>
                <a:gd name="connsiteY874" fmla="*/ 629493 h 629492"/>
                <a:gd name="connsiteX875" fmla="*/ 10007208 w 11218359"/>
                <a:gd name="connsiteY875" fmla="*/ 629493 h 629492"/>
                <a:gd name="connsiteX876" fmla="*/ 10018638 w 11218359"/>
                <a:gd name="connsiteY876" fmla="*/ 629493 h 629492"/>
                <a:gd name="connsiteX877" fmla="*/ 10030068 w 11218359"/>
                <a:gd name="connsiteY877" fmla="*/ 629493 h 629492"/>
                <a:gd name="connsiteX878" fmla="*/ 10041498 w 11218359"/>
                <a:gd name="connsiteY878" fmla="*/ 629493 h 629492"/>
                <a:gd name="connsiteX879" fmla="*/ 10052976 w 11218359"/>
                <a:gd name="connsiteY879" fmla="*/ 629493 h 629492"/>
                <a:gd name="connsiteX880" fmla="*/ 10064405 w 11218359"/>
                <a:gd name="connsiteY880" fmla="*/ 629493 h 629492"/>
                <a:gd name="connsiteX881" fmla="*/ 10075835 w 11218359"/>
                <a:gd name="connsiteY881" fmla="*/ 629493 h 629492"/>
                <a:gd name="connsiteX882" fmla="*/ 10087266 w 11218359"/>
                <a:gd name="connsiteY882" fmla="*/ 629493 h 629492"/>
                <a:gd name="connsiteX883" fmla="*/ 10098695 w 11218359"/>
                <a:gd name="connsiteY883" fmla="*/ 629493 h 629492"/>
                <a:gd name="connsiteX884" fmla="*/ 10110174 w 11218359"/>
                <a:gd name="connsiteY884" fmla="*/ 629493 h 629492"/>
                <a:gd name="connsiteX885" fmla="*/ 10121603 w 11218359"/>
                <a:gd name="connsiteY885" fmla="*/ 629493 h 629492"/>
                <a:gd name="connsiteX886" fmla="*/ 10133033 w 11218359"/>
                <a:gd name="connsiteY886" fmla="*/ 629493 h 629492"/>
                <a:gd name="connsiteX887" fmla="*/ 10144463 w 11218359"/>
                <a:gd name="connsiteY887" fmla="*/ 629493 h 629492"/>
                <a:gd name="connsiteX888" fmla="*/ 10155893 w 11218359"/>
                <a:gd name="connsiteY888" fmla="*/ 629493 h 629492"/>
                <a:gd name="connsiteX889" fmla="*/ 10167371 w 11218359"/>
                <a:gd name="connsiteY889" fmla="*/ 629493 h 629492"/>
                <a:gd name="connsiteX890" fmla="*/ 10178801 w 11218359"/>
                <a:gd name="connsiteY890" fmla="*/ 629493 h 629492"/>
                <a:gd name="connsiteX891" fmla="*/ 10190230 w 11218359"/>
                <a:gd name="connsiteY891" fmla="*/ 629493 h 629492"/>
                <a:gd name="connsiteX892" fmla="*/ 10201661 w 11218359"/>
                <a:gd name="connsiteY892" fmla="*/ 629493 h 629492"/>
                <a:gd name="connsiteX893" fmla="*/ 10213091 w 11218359"/>
                <a:gd name="connsiteY893" fmla="*/ 629493 h 629492"/>
                <a:gd name="connsiteX894" fmla="*/ 10224569 w 11218359"/>
                <a:gd name="connsiteY894" fmla="*/ 629493 h 629492"/>
                <a:gd name="connsiteX895" fmla="*/ 10235998 w 11218359"/>
                <a:gd name="connsiteY895" fmla="*/ 629493 h 629492"/>
                <a:gd name="connsiteX896" fmla="*/ 10247428 w 11218359"/>
                <a:gd name="connsiteY896" fmla="*/ 629493 h 629492"/>
                <a:gd name="connsiteX897" fmla="*/ 10258859 w 11218359"/>
                <a:gd name="connsiteY897" fmla="*/ 629493 h 629492"/>
                <a:gd name="connsiteX898" fmla="*/ 10270288 w 11218359"/>
                <a:gd name="connsiteY898" fmla="*/ 629493 h 629492"/>
                <a:gd name="connsiteX899" fmla="*/ 10281767 w 11218359"/>
                <a:gd name="connsiteY899" fmla="*/ 629493 h 629492"/>
                <a:gd name="connsiteX900" fmla="*/ 10293196 w 11218359"/>
                <a:gd name="connsiteY900" fmla="*/ 629493 h 629492"/>
                <a:gd name="connsiteX901" fmla="*/ 10304626 w 11218359"/>
                <a:gd name="connsiteY901" fmla="*/ 629493 h 629492"/>
                <a:gd name="connsiteX902" fmla="*/ 10316056 w 11218359"/>
                <a:gd name="connsiteY902" fmla="*/ 629493 h 629492"/>
                <a:gd name="connsiteX903" fmla="*/ 10327486 w 11218359"/>
                <a:gd name="connsiteY903" fmla="*/ 629493 h 629492"/>
                <a:gd name="connsiteX904" fmla="*/ 10338963 w 11218359"/>
                <a:gd name="connsiteY904" fmla="*/ 629493 h 629492"/>
                <a:gd name="connsiteX905" fmla="*/ 10350394 w 11218359"/>
                <a:gd name="connsiteY905" fmla="*/ 629493 h 629492"/>
                <a:gd name="connsiteX906" fmla="*/ 10361823 w 11218359"/>
                <a:gd name="connsiteY906" fmla="*/ 629493 h 629492"/>
                <a:gd name="connsiteX907" fmla="*/ 10373254 w 11218359"/>
                <a:gd name="connsiteY907" fmla="*/ 629493 h 629492"/>
                <a:gd name="connsiteX908" fmla="*/ 10384684 w 11218359"/>
                <a:gd name="connsiteY908" fmla="*/ 629493 h 629492"/>
                <a:gd name="connsiteX909" fmla="*/ 10396161 w 11218359"/>
                <a:gd name="connsiteY909" fmla="*/ 629493 h 629492"/>
                <a:gd name="connsiteX910" fmla="*/ 10407591 w 11218359"/>
                <a:gd name="connsiteY910" fmla="*/ 629493 h 629492"/>
                <a:gd name="connsiteX911" fmla="*/ 10419021 w 11218359"/>
                <a:gd name="connsiteY911" fmla="*/ 629493 h 629492"/>
                <a:gd name="connsiteX912" fmla="*/ 10430452 w 11218359"/>
                <a:gd name="connsiteY912" fmla="*/ 629493 h 629492"/>
                <a:gd name="connsiteX913" fmla="*/ 10441881 w 11218359"/>
                <a:gd name="connsiteY913" fmla="*/ 629493 h 629492"/>
                <a:gd name="connsiteX914" fmla="*/ 10453358 w 11218359"/>
                <a:gd name="connsiteY914" fmla="*/ 629493 h 629492"/>
                <a:gd name="connsiteX915" fmla="*/ 10464789 w 11218359"/>
                <a:gd name="connsiteY915" fmla="*/ 629493 h 629492"/>
                <a:gd name="connsiteX916" fmla="*/ 10476219 w 11218359"/>
                <a:gd name="connsiteY916" fmla="*/ 629493 h 629492"/>
                <a:gd name="connsiteX917" fmla="*/ 10487649 w 11218359"/>
                <a:gd name="connsiteY917" fmla="*/ 629493 h 629492"/>
                <a:gd name="connsiteX918" fmla="*/ 10499079 w 11218359"/>
                <a:gd name="connsiteY918" fmla="*/ 629493 h 629492"/>
                <a:gd name="connsiteX919" fmla="*/ 10510556 w 11218359"/>
                <a:gd name="connsiteY919" fmla="*/ 629493 h 629492"/>
                <a:gd name="connsiteX920" fmla="*/ 10521987 w 11218359"/>
                <a:gd name="connsiteY920" fmla="*/ 629493 h 629492"/>
                <a:gd name="connsiteX921" fmla="*/ 10533416 w 11218359"/>
                <a:gd name="connsiteY921" fmla="*/ 629493 h 629492"/>
                <a:gd name="connsiteX922" fmla="*/ 10544847 w 11218359"/>
                <a:gd name="connsiteY922" fmla="*/ 629493 h 629492"/>
                <a:gd name="connsiteX923" fmla="*/ 10556277 w 11218359"/>
                <a:gd name="connsiteY923" fmla="*/ 629493 h 629492"/>
                <a:gd name="connsiteX924" fmla="*/ 10567754 w 11218359"/>
                <a:gd name="connsiteY924" fmla="*/ 629493 h 629492"/>
                <a:gd name="connsiteX925" fmla="*/ 10579184 w 11218359"/>
                <a:gd name="connsiteY925" fmla="*/ 629493 h 629492"/>
                <a:gd name="connsiteX926" fmla="*/ 10590614 w 11218359"/>
                <a:gd name="connsiteY926" fmla="*/ 629493 h 629492"/>
                <a:gd name="connsiteX927" fmla="*/ 10602045 w 11218359"/>
                <a:gd name="connsiteY927" fmla="*/ 629493 h 629492"/>
                <a:gd name="connsiteX928" fmla="*/ 10613474 w 11218359"/>
                <a:gd name="connsiteY928" fmla="*/ 629493 h 629492"/>
                <a:gd name="connsiteX929" fmla="*/ 10624951 w 11218359"/>
                <a:gd name="connsiteY929" fmla="*/ 629493 h 629492"/>
                <a:gd name="connsiteX930" fmla="*/ 10636382 w 11218359"/>
                <a:gd name="connsiteY930" fmla="*/ 629493 h 629492"/>
                <a:gd name="connsiteX931" fmla="*/ 10647812 w 11218359"/>
                <a:gd name="connsiteY931" fmla="*/ 629493 h 629492"/>
                <a:gd name="connsiteX932" fmla="*/ 10659241 w 11218359"/>
                <a:gd name="connsiteY932" fmla="*/ 629493 h 629492"/>
                <a:gd name="connsiteX933" fmla="*/ 10670672 w 11218359"/>
                <a:gd name="connsiteY933" fmla="*/ 629493 h 629492"/>
                <a:gd name="connsiteX934" fmla="*/ 10682149 w 11218359"/>
                <a:gd name="connsiteY934" fmla="*/ 629493 h 629492"/>
                <a:gd name="connsiteX935" fmla="*/ 10693580 w 11218359"/>
                <a:gd name="connsiteY935" fmla="*/ 629493 h 629492"/>
                <a:gd name="connsiteX936" fmla="*/ 10705009 w 11218359"/>
                <a:gd name="connsiteY936" fmla="*/ 629493 h 629492"/>
                <a:gd name="connsiteX937" fmla="*/ 10716439 w 11218359"/>
                <a:gd name="connsiteY937" fmla="*/ 629493 h 629492"/>
                <a:gd name="connsiteX938" fmla="*/ 10727870 w 11218359"/>
                <a:gd name="connsiteY938" fmla="*/ 629493 h 629492"/>
                <a:gd name="connsiteX939" fmla="*/ 10739347 w 11218359"/>
                <a:gd name="connsiteY939" fmla="*/ 629493 h 629492"/>
                <a:gd name="connsiteX940" fmla="*/ 10750778 w 11218359"/>
                <a:gd name="connsiteY940" fmla="*/ 629493 h 629492"/>
                <a:gd name="connsiteX941" fmla="*/ 10762207 w 11218359"/>
                <a:gd name="connsiteY941" fmla="*/ 629493 h 629492"/>
                <a:gd name="connsiteX942" fmla="*/ 10773637 w 11218359"/>
                <a:gd name="connsiteY942" fmla="*/ 629493 h 629492"/>
                <a:gd name="connsiteX943" fmla="*/ 10785067 w 11218359"/>
                <a:gd name="connsiteY943" fmla="*/ 629493 h 629492"/>
                <a:gd name="connsiteX944" fmla="*/ 10796544 w 11218359"/>
                <a:gd name="connsiteY944" fmla="*/ 629493 h 629492"/>
                <a:gd name="connsiteX945" fmla="*/ 10807975 w 11218359"/>
                <a:gd name="connsiteY945" fmla="*/ 629493 h 629492"/>
                <a:gd name="connsiteX946" fmla="*/ 10819405 w 11218359"/>
                <a:gd name="connsiteY946" fmla="*/ 629493 h 629492"/>
                <a:gd name="connsiteX947" fmla="*/ 10830834 w 11218359"/>
                <a:gd name="connsiteY947" fmla="*/ 629493 h 629492"/>
                <a:gd name="connsiteX948" fmla="*/ 10842265 w 11218359"/>
                <a:gd name="connsiteY948" fmla="*/ 629493 h 629492"/>
                <a:gd name="connsiteX949" fmla="*/ 10853742 w 11218359"/>
                <a:gd name="connsiteY949" fmla="*/ 629493 h 629492"/>
                <a:gd name="connsiteX950" fmla="*/ 10865173 w 11218359"/>
                <a:gd name="connsiteY950" fmla="*/ 629493 h 629492"/>
                <a:gd name="connsiteX951" fmla="*/ 10876602 w 11218359"/>
                <a:gd name="connsiteY951" fmla="*/ 629493 h 629492"/>
                <a:gd name="connsiteX952" fmla="*/ 10888032 w 11218359"/>
                <a:gd name="connsiteY952" fmla="*/ 629493 h 629492"/>
                <a:gd name="connsiteX953" fmla="*/ 10899463 w 11218359"/>
                <a:gd name="connsiteY953" fmla="*/ 629493 h 629492"/>
                <a:gd name="connsiteX954" fmla="*/ 10910892 w 11218359"/>
                <a:gd name="connsiteY954" fmla="*/ 629493 h 629492"/>
                <a:gd name="connsiteX955" fmla="*/ 10922369 w 11218359"/>
                <a:gd name="connsiteY955" fmla="*/ 629493 h 629492"/>
                <a:gd name="connsiteX956" fmla="*/ 10933800 w 11218359"/>
                <a:gd name="connsiteY956" fmla="*/ 629493 h 629492"/>
                <a:gd name="connsiteX957" fmla="*/ 10945230 w 11218359"/>
                <a:gd name="connsiteY957" fmla="*/ 629493 h 629492"/>
                <a:gd name="connsiteX958" fmla="*/ 10956660 w 11218359"/>
                <a:gd name="connsiteY958" fmla="*/ 629493 h 629492"/>
                <a:gd name="connsiteX959" fmla="*/ 10968090 w 11218359"/>
                <a:gd name="connsiteY959" fmla="*/ 629493 h 629492"/>
                <a:gd name="connsiteX960" fmla="*/ 10979567 w 11218359"/>
                <a:gd name="connsiteY960" fmla="*/ 629493 h 629492"/>
                <a:gd name="connsiteX961" fmla="*/ 10990998 w 11218359"/>
                <a:gd name="connsiteY961" fmla="*/ 629493 h 629492"/>
                <a:gd name="connsiteX962" fmla="*/ 11002427 w 11218359"/>
                <a:gd name="connsiteY962" fmla="*/ 629493 h 629492"/>
                <a:gd name="connsiteX963" fmla="*/ 11013858 w 11218359"/>
                <a:gd name="connsiteY963" fmla="*/ 629493 h 629492"/>
                <a:gd name="connsiteX964" fmla="*/ 11025287 w 11218359"/>
                <a:gd name="connsiteY964" fmla="*/ 629493 h 629492"/>
                <a:gd name="connsiteX965" fmla="*/ 11036765 w 11218359"/>
                <a:gd name="connsiteY965" fmla="*/ 629493 h 629492"/>
                <a:gd name="connsiteX966" fmla="*/ 11048195 w 11218359"/>
                <a:gd name="connsiteY966" fmla="*/ 629493 h 629492"/>
                <a:gd name="connsiteX967" fmla="*/ 11059625 w 11218359"/>
                <a:gd name="connsiteY967" fmla="*/ 629493 h 629492"/>
                <a:gd name="connsiteX968" fmla="*/ 11071056 w 11218359"/>
                <a:gd name="connsiteY968" fmla="*/ 629493 h 629492"/>
                <a:gd name="connsiteX969" fmla="*/ 11082485 w 11218359"/>
                <a:gd name="connsiteY969" fmla="*/ 629493 h 629492"/>
                <a:gd name="connsiteX970" fmla="*/ 11093962 w 11218359"/>
                <a:gd name="connsiteY970" fmla="*/ 629493 h 629492"/>
                <a:gd name="connsiteX971" fmla="*/ 11105393 w 11218359"/>
                <a:gd name="connsiteY971" fmla="*/ 629493 h 629492"/>
                <a:gd name="connsiteX972" fmla="*/ 11116823 w 11218359"/>
                <a:gd name="connsiteY972" fmla="*/ 629493 h 629492"/>
                <a:gd name="connsiteX973" fmla="*/ 11128253 w 11218359"/>
                <a:gd name="connsiteY973" fmla="*/ 629493 h 629492"/>
                <a:gd name="connsiteX974" fmla="*/ 11139683 w 11218359"/>
                <a:gd name="connsiteY974" fmla="*/ 629493 h 629492"/>
                <a:gd name="connsiteX975" fmla="*/ 11151160 w 11218359"/>
                <a:gd name="connsiteY975" fmla="*/ 629493 h 629492"/>
                <a:gd name="connsiteX976" fmla="*/ 11162591 w 11218359"/>
                <a:gd name="connsiteY976" fmla="*/ 629493 h 629492"/>
                <a:gd name="connsiteX977" fmla="*/ 11174020 w 11218359"/>
                <a:gd name="connsiteY977" fmla="*/ 629493 h 629492"/>
                <a:gd name="connsiteX978" fmla="*/ 11185451 w 11218359"/>
                <a:gd name="connsiteY978" fmla="*/ 629493 h 629492"/>
                <a:gd name="connsiteX979" fmla="*/ 11196881 w 11218359"/>
                <a:gd name="connsiteY979" fmla="*/ 629493 h 629492"/>
                <a:gd name="connsiteX980" fmla="*/ 11208358 w 11218359"/>
                <a:gd name="connsiteY980" fmla="*/ 629493 h 629492"/>
                <a:gd name="connsiteX981" fmla="*/ 11218359 w 11218359"/>
                <a:gd name="connsiteY981" fmla="*/ 629493 h 62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29492">
                  <a:moveTo>
                    <a:pt x="0" y="629493"/>
                  </a:moveTo>
                  <a:lnTo>
                    <a:pt x="9149" y="629493"/>
                  </a:lnTo>
                  <a:lnTo>
                    <a:pt x="20588" y="629493"/>
                  </a:lnTo>
                  <a:lnTo>
                    <a:pt x="32028" y="629493"/>
                  </a:lnTo>
                  <a:lnTo>
                    <a:pt x="43467" y="629493"/>
                  </a:lnTo>
                  <a:lnTo>
                    <a:pt x="54907" y="629493"/>
                  </a:lnTo>
                  <a:lnTo>
                    <a:pt x="66346" y="629493"/>
                  </a:lnTo>
                  <a:lnTo>
                    <a:pt x="77786" y="629493"/>
                  </a:lnTo>
                  <a:lnTo>
                    <a:pt x="89225" y="629493"/>
                  </a:lnTo>
                  <a:lnTo>
                    <a:pt x="100665" y="629493"/>
                  </a:lnTo>
                  <a:lnTo>
                    <a:pt x="112104" y="629493"/>
                  </a:lnTo>
                  <a:lnTo>
                    <a:pt x="123544" y="629493"/>
                  </a:lnTo>
                  <a:lnTo>
                    <a:pt x="134979" y="629493"/>
                  </a:lnTo>
                  <a:lnTo>
                    <a:pt x="146423" y="629493"/>
                  </a:lnTo>
                  <a:lnTo>
                    <a:pt x="157858" y="629493"/>
                  </a:lnTo>
                  <a:lnTo>
                    <a:pt x="169297" y="629493"/>
                  </a:lnTo>
                  <a:lnTo>
                    <a:pt x="180737" y="629493"/>
                  </a:lnTo>
                  <a:lnTo>
                    <a:pt x="192176" y="629493"/>
                  </a:lnTo>
                  <a:lnTo>
                    <a:pt x="203616" y="629493"/>
                  </a:lnTo>
                  <a:lnTo>
                    <a:pt x="215055" y="629493"/>
                  </a:lnTo>
                  <a:lnTo>
                    <a:pt x="226495" y="629493"/>
                  </a:lnTo>
                  <a:lnTo>
                    <a:pt x="237935" y="629493"/>
                  </a:lnTo>
                  <a:lnTo>
                    <a:pt x="249374" y="629493"/>
                  </a:lnTo>
                  <a:lnTo>
                    <a:pt x="260814" y="629493"/>
                  </a:lnTo>
                  <a:lnTo>
                    <a:pt x="272253" y="629493"/>
                  </a:lnTo>
                  <a:lnTo>
                    <a:pt x="283693" y="629493"/>
                  </a:lnTo>
                  <a:lnTo>
                    <a:pt x="295132" y="629493"/>
                  </a:lnTo>
                  <a:lnTo>
                    <a:pt x="306572" y="629493"/>
                  </a:lnTo>
                  <a:lnTo>
                    <a:pt x="318011" y="629493"/>
                  </a:lnTo>
                  <a:lnTo>
                    <a:pt x="329451" y="629493"/>
                  </a:lnTo>
                  <a:lnTo>
                    <a:pt x="340890" y="629493"/>
                  </a:lnTo>
                  <a:lnTo>
                    <a:pt x="352330" y="629493"/>
                  </a:lnTo>
                  <a:lnTo>
                    <a:pt x="363769" y="629493"/>
                  </a:lnTo>
                  <a:lnTo>
                    <a:pt x="375209" y="629493"/>
                  </a:lnTo>
                  <a:lnTo>
                    <a:pt x="386648" y="629493"/>
                  </a:lnTo>
                  <a:lnTo>
                    <a:pt x="398088" y="629493"/>
                  </a:lnTo>
                  <a:lnTo>
                    <a:pt x="409527" y="629493"/>
                  </a:lnTo>
                  <a:lnTo>
                    <a:pt x="420967" y="629493"/>
                  </a:lnTo>
                  <a:lnTo>
                    <a:pt x="432406" y="629493"/>
                  </a:lnTo>
                  <a:lnTo>
                    <a:pt x="443846" y="629493"/>
                  </a:lnTo>
                  <a:lnTo>
                    <a:pt x="455285" y="629493"/>
                  </a:lnTo>
                  <a:lnTo>
                    <a:pt x="466725" y="629493"/>
                  </a:lnTo>
                  <a:lnTo>
                    <a:pt x="478165" y="629493"/>
                  </a:lnTo>
                  <a:lnTo>
                    <a:pt x="489604" y="629493"/>
                  </a:lnTo>
                  <a:lnTo>
                    <a:pt x="501044" y="629493"/>
                  </a:lnTo>
                  <a:lnTo>
                    <a:pt x="512483" y="629493"/>
                  </a:lnTo>
                  <a:lnTo>
                    <a:pt x="523923" y="629493"/>
                  </a:lnTo>
                  <a:lnTo>
                    <a:pt x="535362" y="629493"/>
                  </a:lnTo>
                  <a:lnTo>
                    <a:pt x="546802" y="629493"/>
                  </a:lnTo>
                  <a:lnTo>
                    <a:pt x="558241" y="629493"/>
                  </a:lnTo>
                  <a:lnTo>
                    <a:pt x="569681" y="629493"/>
                  </a:lnTo>
                  <a:lnTo>
                    <a:pt x="581120" y="629493"/>
                  </a:lnTo>
                  <a:lnTo>
                    <a:pt x="592560" y="629493"/>
                  </a:lnTo>
                  <a:lnTo>
                    <a:pt x="603999" y="629493"/>
                  </a:lnTo>
                  <a:lnTo>
                    <a:pt x="615439" y="629493"/>
                  </a:lnTo>
                  <a:lnTo>
                    <a:pt x="626878" y="629493"/>
                  </a:lnTo>
                  <a:lnTo>
                    <a:pt x="638318" y="629493"/>
                  </a:lnTo>
                  <a:lnTo>
                    <a:pt x="649757" y="629493"/>
                  </a:lnTo>
                  <a:lnTo>
                    <a:pt x="661192" y="629493"/>
                  </a:lnTo>
                  <a:lnTo>
                    <a:pt x="672632" y="629493"/>
                  </a:lnTo>
                  <a:lnTo>
                    <a:pt x="684071" y="629493"/>
                  </a:lnTo>
                  <a:lnTo>
                    <a:pt x="695511" y="629493"/>
                  </a:lnTo>
                  <a:lnTo>
                    <a:pt x="706950" y="629493"/>
                  </a:lnTo>
                  <a:lnTo>
                    <a:pt x="718390" y="629493"/>
                  </a:lnTo>
                  <a:lnTo>
                    <a:pt x="729829" y="629493"/>
                  </a:lnTo>
                  <a:lnTo>
                    <a:pt x="741269" y="629493"/>
                  </a:lnTo>
                  <a:lnTo>
                    <a:pt x="752708" y="629493"/>
                  </a:lnTo>
                  <a:lnTo>
                    <a:pt x="764148" y="629493"/>
                  </a:lnTo>
                  <a:lnTo>
                    <a:pt x="775587" y="629493"/>
                  </a:lnTo>
                  <a:lnTo>
                    <a:pt x="787027" y="629493"/>
                  </a:lnTo>
                  <a:lnTo>
                    <a:pt x="798467" y="342543"/>
                  </a:lnTo>
                  <a:lnTo>
                    <a:pt x="809906" y="258409"/>
                  </a:lnTo>
                  <a:lnTo>
                    <a:pt x="821346" y="21036"/>
                  </a:lnTo>
                  <a:lnTo>
                    <a:pt x="832785" y="0"/>
                  </a:lnTo>
                  <a:lnTo>
                    <a:pt x="844225" y="91645"/>
                  </a:lnTo>
                  <a:lnTo>
                    <a:pt x="855664" y="208831"/>
                  </a:lnTo>
                  <a:lnTo>
                    <a:pt x="867104" y="401136"/>
                  </a:lnTo>
                  <a:lnTo>
                    <a:pt x="878543" y="575410"/>
                  </a:lnTo>
                  <a:lnTo>
                    <a:pt x="889983" y="629493"/>
                  </a:lnTo>
                  <a:lnTo>
                    <a:pt x="901422" y="629493"/>
                  </a:lnTo>
                  <a:lnTo>
                    <a:pt x="912862" y="629493"/>
                  </a:lnTo>
                  <a:lnTo>
                    <a:pt x="924301" y="629493"/>
                  </a:lnTo>
                  <a:lnTo>
                    <a:pt x="935741" y="629493"/>
                  </a:lnTo>
                  <a:lnTo>
                    <a:pt x="947180" y="629493"/>
                  </a:lnTo>
                  <a:lnTo>
                    <a:pt x="958620" y="629493"/>
                  </a:lnTo>
                  <a:lnTo>
                    <a:pt x="970059" y="629493"/>
                  </a:lnTo>
                  <a:lnTo>
                    <a:pt x="981499" y="629493"/>
                  </a:lnTo>
                  <a:lnTo>
                    <a:pt x="992938" y="629493"/>
                  </a:lnTo>
                  <a:lnTo>
                    <a:pt x="1004378" y="629493"/>
                  </a:lnTo>
                  <a:lnTo>
                    <a:pt x="1015818" y="629493"/>
                  </a:lnTo>
                  <a:lnTo>
                    <a:pt x="1027257" y="629493"/>
                  </a:lnTo>
                  <a:lnTo>
                    <a:pt x="1038697" y="629493"/>
                  </a:lnTo>
                  <a:lnTo>
                    <a:pt x="1050136" y="629493"/>
                  </a:lnTo>
                  <a:lnTo>
                    <a:pt x="1061576" y="629493"/>
                  </a:lnTo>
                  <a:lnTo>
                    <a:pt x="1073015" y="629493"/>
                  </a:lnTo>
                  <a:lnTo>
                    <a:pt x="1084455" y="629493"/>
                  </a:lnTo>
                  <a:lnTo>
                    <a:pt x="1095894" y="629493"/>
                  </a:lnTo>
                  <a:lnTo>
                    <a:pt x="1107334" y="629493"/>
                  </a:lnTo>
                  <a:lnTo>
                    <a:pt x="1118773" y="629493"/>
                  </a:lnTo>
                  <a:lnTo>
                    <a:pt x="1130213" y="629493"/>
                  </a:lnTo>
                  <a:lnTo>
                    <a:pt x="1141652" y="629493"/>
                  </a:lnTo>
                  <a:lnTo>
                    <a:pt x="1153092" y="629493"/>
                  </a:lnTo>
                  <a:lnTo>
                    <a:pt x="1164531" y="629493"/>
                  </a:lnTo>
                  <a:lnTo>
                    <a:pt x="1175971" y="629493"/>
                  </a:lnTo>
                  <a:lnTo>
                    <a:pt x="1187406" y="629493"/>
                  </a:lnTo>
                  <a:lnTo>
                    <a:pt x="1198845" y="629493"/>
                  </a:lnTo>
                  <a:lnTo>
                    <a:pt x="1210285" y="629493"/>
                  </a:lnTo>
                  <a:lnTo>
                    <a:pt x="1221724" y="629493"/>
                  </a:lnTo>
                  <a:lnTo>
                    <a:pt x="1233164" y="629493"/>
                  </a:lnTo>
                  <a:lnTo>
                    <a:pt x="1244603" y="629493"/>
                  </a:lnTo>
                  <a:lnTo>
                    <a:pt x="1256043" y="629493"/>
                  </a:lnTo>
                  <a:lnTo>
                    <a:pt x="1267482" y="629493"/>
                  </a:lnTo>
                  <a:lnTo>
                    <a:pt x="1278922" y="629493"/>
                  </a:lnTo>
                  <a:lnTo>
                    <a:pt x="1290361" y="629493"/>
                  </a:lnTo>
                  <a:lnTo>
                    <a:pt x="1301801" y="629493"/>
                  </a:lnTo>
                  <a:lnTo>
                    <a:pt x="1313240" y="629493"/>
                  </a:lnTo>
                  <a:lnTo>
                    <a:pt x="1324680" y="629493"/>
                  </a:lnTo>
                  <a:lnTo>
                    <a:pt x="1336120" y="629493"/>
                  </a:lnTo>
                  <a:lnTo>
                    <a:pt x="1347559" y="629493"/>
                  </a:lnTo>
                  <a:lnTo>
                    <a:pt x="1358999" y="629493"/>
                  </a:lnTo>
                  <a:lnTo>
                    <a:pt x="1370438" y="629493"/>
                  </a:lnTo>
                  <a:lnTo>
                    <a:pt x="1381878" y="629493"/>
                  </a:lnTo>
                  <a:lnTo>
                    <a:pt x="1393317" y="629493"/>
                  </a:lnTo>
                  <a:lnTo>
                    <a:pt x="1404757" y="629493"/>
                  </a:lnTo>
                  <a:lnTo>
                    <a:pt x="1416196" y="629493"/>
                  </a:lnTo>
                  <a:lnTo>
                    <a:pt x="1427636" y="629493"/>
                  </a:lnTo>
                  <a:lnTo>
                    <a:pt x="1439075" y="629493"/>
                  </a:lnTo>
                  <a:lnTo>
                    <a:pt x="1450515" y="629493"/>
                  </a:lnTo>
                  <a:lnTo>
                    <a:pt x="1461954" y="629493"/>
                  </a:lnTo>
                  <a:lnTo>
                    <a:pt x="1473394" y="629493"/>
                  </a:lnTo>
                  <a:lnTo>
                    <a:pt x="1484833" y="629493"/>
                  </a:lnTo>
                  <a:lnTo>
                    <a:pt x="1496273" y="629493"/>
                  </a:lnTo>
                  <a:lnTo>
                    <a:pt x="1507712" y="629493"/>
                  </a:lnTo>
                  <a:lnTo>
                    <a:pt x="1519152" y="629493"/>
                  </a:lnTo>
                  <a:lnTo>
                    <a:pt x="1530591" y="629493"/>
                  </a:lnTo>
                  <a:lnTo>
                    <a:pt x="1542031" y="629493"/>
                  </a:lnTo>
                  <a:lnTo>
                    <a:pt x="1553471" y="629493"/>
                  </a:lnTo>
                  <a:lnTo>
                    <a:pt x="1564910" y="629493"/>
                  </a:lnTo>
                  <a:lnTo>
                    <a:pt x="1576349" y="629493"/>
                  </a:lnTo>
                  <a:lnTo>
                    <a:pt x="1587789" y="629493"/>
                  </a:lnTo>
                  <a:lnTo>
                    <a:pt x="1599229" y="629493"/>
                  </a:lnTo>
                  <a:lnTo>
                    <a:pt x="1610668" y="629493"/>
                  </a:lnTo>
                  <a:lnTo>
                    <a:pt x="1622107" y="629493"/>
                  </a:lnTo>
                  <a:lnTo>
                    <a:pt x="1633547" y="629493"/>
                  </a:lnTo>
                  <a:lnTo>
                    <a:pt x="1644987" y="629493"/>
                  </a:lnTo>
                  <a:lnTo>
                    <a:pt x="1656426" y="629493"/>
                  </a:lnTo>
                  <a:lnTo>
                    <a:pt x="1667866" y="629493"/>
                  </a:lnTo>
                  <a:lnTo>
                    <a:pt x="1679305" y="629493"/>
                  </a:lnTo>
                  <a:lnTo>
                    <a:pt x="1690745" y="629493"/>
                  </a:lnTo>
                  <a:lnTo>
                    <a:pt x="1702184" y="629493"/>
                  </a:lnTo>
                  <a:lnTo>
                    <a:pt x="1713619" y="629493"/>
                  </a:lnTo>
                  <a:lnTo>
                    <a:pt x="1725063" y="629493"/>
                  </a:lnTo>
                  <a:lnTo>
                    <a:pt x="1736498" y="629493"/>
                  </a:lnTo>
                  <a:lnTo>
                    <a:pt x="1747938" y="629493"/>
                  </a:lnTo>
                  <a:lnTo>
                    <a:pt x="1759377" y="629493"/>
                  </a:lnTo>
                  <a:lnTo>
                    <a:pt x="1770817" y="629493"/>
                  </a:lnTo>
                  <a:lnTo>
                    <a:pt x="1782256" y="629493"/>
                  </a:lnTo>
                  <a:lnTo>
                    <a:pt x="1793696" y="629493"/>
                  </a:lnTo>
                  <a:lnTo>
                    <a:pt x="1805135" y="629493"/>
                  </a:lnTo>
                  <a:lnTo>
                    <a:pt x="1816575" y="629493"/>
                  </a:lnTo>
                  <a:lnTo>
                    <a:pt x="1828014" y="629493"/>
                  </a:lnTo>
                  <a:lnTo>
                    <a:pt x="1839454" y="629493"/>
                  </a:lnTo>
                  <a:lnTo>
                    <a:pt x="1850893" y="629493"/>
                  </a:lnTo>
                  <a:lnTo>
                    <a:pt x="1862333" y="629493"/>
                  </a:lnTo>
                  <a:lnTo>
                    <a:pt x="1873772" y="629493"/>
                  </a:lnTo>
                  <a:lnTo>
                    <a:pt x="1885212" y="629493"/>
                  </a:lnTo>
                  <a:lnTo>
                    <a:pt x="1896651" y="629493"/>
                  </a:lnTo>
                  <a:lnTo>
                    <a:pt x="1908091" y="629493"/>
                  </a:lnTo>
                  <a:lnTo>
                    <a:pt x="1919531" y="629493"/>
                  </a:lnTo>
                  <a:lnTo>
                    <a:pt x="1930970" y="629493"/>
                  </a:lnTo>
                  <a:lnTo>
                    <a:pt x="1942409" y="629493"/>
                  </a:lnTo>
                  <a:lnTo>
                    <a:pt x="1953849" y="629493"/>
                  </a:lnTo>
                  <a:lnTo>
                    <a:pt x="1965289" y="629493"/>
                  </a:lnTo>
                  <a:lnTo>
                    <a:pt x="1976728" y="629493"/>
                  </a:lnTo>
                  <a:lnTo>
                    <a:pt x="1988168" y="629493"/>
                  </a:lnTo>
                  <a:lnTo>
                    <a:pt x="1999607" y="629493"/>
                  </a:lnTo>
                  <a:lnTo>
                    <a:pt x="2011047" y="629493"/>
                  </a:lnTo>
                  <a:lnTo>
                    <a:pt x="2022486" y="629493"/>
                  </a:lnTo>
                  <a:lnTo>
                    <a:pt x="2033926" y="629493"/>
                  </a:lnTo>
                  <a:lnTo>
                    <a:pt x="2045365" y="629493"/>
                  </a:lnTo>
                  <a:lnTo>
                    <a:pt x="2056805" y="629493"/>
                  </a:lnTo>
                  <a:lnTo>
                    <a:pt x="2068244" y="629493"/>
                  </a:lnTo>
                  <a:lnTo>
                    <a:pt x="2079684" y="629493"/>
                  </a:lnTo>
                  <a:lnTo>
                    <a:pt x="2091123" y="629493"/>
                  </a:lnTo>
                  <a:lnTo>
                    <a:pt x="2102563" y="629493"/>
                  </a:lnTo>
                  <a:lnTo>
                    <a:pt x="2114002" y="629493"/>
                  </a:lnTo>
                  <a:lnTo>
                    <a:pt x="2125442" y="629493"/>
                  </a:lnTo>
                  <a:lnTo>
                    <a:pt x="2136882" y="629493"/>
                  </a:lnTo>
                  <a:lnTo>
                    <a:pt x="2148321" y="629493"/>
                  </a:lnTo>
                  <a:lnTo>
                    <a:pt x="2159760" y="629493"/>
                  </a:lnTo>
                  <a:lnTo>
                    <a:pt x="2171200" y="629493"/>
                  </a:lnTo>
                  <a:lnTo>
                    <a:pt x="2182640" y="629493"/>
                  </a:lnTo>
                  <a:lnTo>
                    <a:pt x="2194079" y="629493"/>
                  </a:lnTo>
                  <a:lnTo>
                    <a:pt x="2205519" y="629493"/>
                  </a:lnTo>
                  <a:lnTo>
                    <a:pt x="2216958" y="629493"/>
                  </a:lnTo>
                  <a:lnTo>
                    <a:pt x="2228393" y="629493"/>
                  </a:lnTo>
                  <a:lnTo>
                    <a:pt x="2239837" y="629493"/>
                  </a:lnTo>
                  <a:lnTo>
                    <a:pt x="2251272" y="629493"/>
                  </a:lnTo>
                  <a:lnTo>
                    <a:pt x="2262716" y="629493"/>
                  </a:lnTo>
                  <a:lnTo>
                    <a:pt x="2274151" y="629493"/>
                  </a:lnTo>
                  <a:lnTo>
                    <a:pt x="2285591" y="629493"/>
                  </a:lnTo>
                  <a:lnTo>
                    <a:pt x="2297030" y="629493"/>
                  </a:lnTo>
                  <a:lnTo>
                    <a:pt x="2308470" y="629493"/>
                  </a:lnTo>
                  <a:lnTo>
                    <a:pt x="2319909" y="629493"/>
                  </a:lnTo>
                  <a:lnTo>
                    <a:pt x="2331349" y="629493"/>
                  </a:lnTo>
                  <a:lnTo>
                    <a:pt x="2342788" y="629493"/>
                  </a:lnTo>
                  <a:lnTo>
                    <a:pt x="2354228" y="629493"/>
                  </a:lnTo>
                  <a:lnTo>
                    <a:pt x="2365667" y="629493"/>
                  </a:lnTo>
                  <a:lnTo>
                    <a:pt x="2377107" y="629493"/>
                  </a:lnTo>
                  <a:lnTo>
                    <a:pt x="2388546" y="629493"/>
                  </a:lnTo>
                  <a:lnTo>
                    <a:pt x="2399986" y="629493"/>
                  </a:lnTo>
                  <a:lnTo>
                    <a:pt x="2411425" y="629493"/>
                  </a:lnTo>
                  <a:lnTo>
                    <a:pt x="2422865" y="629493"/>
                  </a:lnTo>
                  <a:lnTo>
                    <a:pt x="2434304" y="629493"/>
                  </a:lnTo>
                  <a:lnTo>
                    <a:pt x="2445744" y="629493"/>
                  </a:lnTo>
                  <a:lnTo>
                    <a:pt x="2457184" y="629493"/>
                  </a:lnTo>
                  <a:lnTo>
                    <a:pt x="2468623" y="629493"/>
                  </a:lnTo>
                  <a:lnTo>
                    <a:pt x="2480062" y="629493"/>
                  </a:lnTo>
                  <a:lnTo>
                    <a:pt x="2491502" y="629493"/>
                  </a:lnTo>
                  <a:lnTo>
                    <a:pt x="2502942" y="629493"/>
                  </a:lnTo>
                  <a:lnTo>
                    <a:pt x="2514381" y="629493"/>
                  </a:lnTo>
                  <a:lnTo>
                    <a:pt x="2525821" y="629493"/>
                  </a:lnTo>
                  <a:lnTo>
                    <a:pt x="2537260" y="629493"/>
                  </a:lnTo>
                  <a:lnTo>
                    <a:pt x="2548700" y="629493"/>
                  </a:lnTo>
                  <a:lnTo>
                    <a:pt x="2560139" y="629493"/>
                  </a:lnTo>
                  <a:lnTo>
                    <a:pt x="2571579" y="629493"/>
                  </a:lnTo>
                  <a:lnTo>
                    <a:pt x="2583018" y="629493"/>
                  </a:lnTo>
                  <a:lnTo>
                    <a:pt x="2594458" y="629493"/>
                  </a:lnTo>
                  <a:lnTo>
                    <a:pt x="2605897" y="629493"/>
                  </a:lnTo>
                  <a:lnTo>
                    <a:pt x="2617337" y="629493"/>
                  </a:lnTo>
                  <a:lnTo>
                    <a:pt x="2628776" y="629493"/>
                  </a:lnTo>
                  <a:lnTo>
                    <a:pt x="2640216" y="629493"/>
                  </a:lnTo>
                  <a:lnTo>
                    <a:pt x="2651655" y="629493"/>
                  </a:lnTo>
                  <a:lnTo>
                    <a:pt x="2663095" y="629493"/>
                  </a:lnTo>
                  <a:lnTo>
                    <a:pt x="2674535" y="629493"/>
                  </a:lnTo>
                  <a:lnTo>
                    <a:pt x="2685974" y="629493"/>
                  </a:lnTo>
                  <a:lnTo>
                    <a:pt x="2697413" y="629493"/>
                  </a:lnTo>
                  <a:lnTo>
                    <a:pt x="2708853" y="629493"/>
                  </a:lnTo>
                  <a:lnTo>
                    <a:pt x="2720293" y="629493"/>
                  </a:lnTo>
                  <a:lnTo>
                    <a:pt x="2731727" y="629493"/>
                  </a:lnTo>
                  <a:lnTo>
                    <a:pt x="2743172" y="629493"/>
                  </a:lnTo>
                  <a:lnTo>
                    <a:pt x="2754611" y="629493"/>
                  </a:lnTo>
                  <a:lnTo>
                    <a:pt x="2766046" y="629493"/>
                  </a:lnTo>
                  <a:lnTo>
                    <a:pt x="2777490" y="629493"/>
                  </a:lnTo>
                  <a:lnTo>
                    <a:pt x="2788925" y="629493"/>
                  </a:lnTo>
                  <a:lnTo>
                    <a:pt x="2800364" y="629493"/>
                  </a:lnTo>
                  <a:lnTo>
                    <a:pt x="2811804" y="629493"/>
                  </a:lnTo>
                  <a:lnTo>
                    <a:pt x="2823243" y="629493"/>
                  </a:lnTo>
                  <a:lnTo>
                    <a:pt x="2834683" y="629493"/>
                  </a:lnTo>
                  <a:lnTo>
                    <a:pt x="2846123" y="629493"/>
                  </a:lnTo>
                  <a:lnTo>
                    <a:pt x="2857562" y="629493"/>
                  </a:lnTo>
                  <a:lnTo>
                    <a:pt x="2869001" y="629493"/>
                  </a:lnTo>
                  <a:lnTo>
                    <a:pt x="2880441" y="629493"/>
                  </a:lnTo>
                  <a:lnTo>
                    <a:pt x="2891881" y="629493"/>
                  </a:lnTo>
                  <a:lnTo>
                    <a:pt x="2903320" y="629493"/>
                  </a:lnTo>
                  <a:lnTo>
                    <a:pt x="2914760" y="629493"/>
                  </a:lnTo>
                  <a:lnTo>
                    <a:pt x="2926199" y="629493"/>
                  </a:lnTo>
                  <a:lnTo>
                    <a:pt x="2937639" y="629493"/>
                  </a:lnTo>
                  <a:lnTo>
                    <a:pt x="2949078" y="629493"/>
                  </a:lnTo>
                  <a:lnTo>
                    <a:pt x="2960518" y="629493"/>
                  </a:lnTo>
                  <a:lnTo>
                    <a:pt x="2971957" y="629493"/>
                  </a:lnTo>
                  <a:lnTo>
                    <a:pt x="2983397" y="629493"/>
                  </a:lnTo>
                  <a:lnTo>
                    <a:pt x="2994837" y="629493"/>
                  </a:lnTo>
                  <a:lnTo>
                    <a:pt x="3006276" y="629493"/>
                  </a:lnTo>
                  <a:lnTo>
                    <a:pt x="3017715" y="629493"/>
                  </a:lnTo>
                  <a:lnTo>
                    <a:pt x="3029155" y="629493"/>
                  </a:lnTo>
                  <a:lnTo>
                    <a:pt x="3040594" y="629493"/>
                  </a:lnTo>
                  <a:lnTo>
                    <a:pt x="3052034" y="629493"/>
                  </a:lnTo>
                  <a:lnTo>
                    <a:pt x="3063474" y="629493"/>
                  </a:lnTo>
                  <a:lnTo>
                    <a:pt x="3074913" y="629493"/>
                  </a:lnTo>
                  <a:lnTo>
                    <a:pt x="3086352" y="629493"/>
                  </a:lnTo>
                  <a:lnTo>
                    <a:pt x="3097792" y="629493"/>
                  </a:lnTo>
                  <a:lnTo>
                    <a:pt x="3109232" y="629493"/>
                  </a:lnTo>
                  <a:lnTo>
                    <a:pt x="3120671" y="629493"/>
                  </a:lnTo>
                  <a:lnTo>
                    <a:pt x="3132111" y="629493"/>
                  </a:lnTo>
                  <a:lnTo>
                    <a:pt x="3143550" y="629493"/>
                  </a:lnTo>
                  <a:lnTo>
                    <a:pt x="3154990" y="629493"/>
                  </a:lnTo>
                  <a:lnTo>
                    <a:pt x="3166429" y="629493"/>
                  </a:lnTo>
                  <a:lnTo>
                    <a:pt x="3177869" y="629493"/>
                  </a:lnTo>
                  <a:lnTo>
                    <a:pt x="3189308" y="629493"/>
                  </a:lnTo>
                  <a:lnTo>
                    <a:pt x="3200748" y="629493"/>
                  </a:lnTo>
                  <a:lnTo>
                    <a:pt x="3212187" y="629493"/>
                  </a:lnTo>
                  <a:lnTo>
                    <a:pt x="3223627" y="629493"/>
                  </a:lnTo>
                  <a:lnTo>
                    <a:pt x="3235066" y="629493"/>
                  </a:lnTo>
                  <a:lnTo>
                    <a:pt x="3246501" y="629493"/>
                  </a:lnTo>
                  <a:lnTo>
                    <a:pt x="3257945" y="629493"/>
                  </a:lnTo>
                  <a:lnTo>
                    <a:pt x="3269385" y="629493"/>
                  </a:lnTo>
                  <a:lnTo>
                    <a:pt x="3280825" y="629493"/>
                  </a:lnTo>
                  <a:lnTo>
                    <a:pt x="3292264" y="629493"/>
                  </a:lnTo>
                  <a:lnTo>
                    <a:pt x="3303699" y="629493"/>
                  </a:lnTo>
                  <a:lnTo>
                    <a:pt x="3315143" y="629493"/>
                  </a:lnTo>
                  <a:lnTo>
                    <a:pt x="3326578" y="629493"/>
                  </a:lnTo>
                  <a:lnTo>
                    <a:pt x="3338017" y="629493"/>
                  </a:lnTo>
                  <a:lnTo>
                    <a:pt x="3349457" y="629493"/>
                  </a:lnTo>
                  <a:lnTo>
                    <a:pt x="3360896" y="629493"/>
                  </a:lnTo>
                  <a:lnTo>
                    <a:pt x="3372336" y="629493"/>
                  </a:lnTo>
                  <a:lnTo>
                    <a:pt x="3383776" y="629493"/>
                  </a:lnTo>
                  <a:lnTo>
                    <a:pt x="3395215" y="629493"/>
                  </a:lnTo>
                  <a:lnTo>
                    <a:pt x="3406654" y="629493"/>
                  </a:lnTo>
                  <a:lnTo>
                    <a:pt x="3418094" y="629493"/>
                  </a:lnTo>
                  <a:lnTo>
                    <a:pt x="3429534" y="629493"/>
                  </a:lnTo>
                  <a:lnTo>
                    <a:pt x="3440973" y="629493"/>
                  </a:lnTo>
                  <a:lnTo>
                    <a:pt x="3452413" y="629493"/>
                  </a:lnTo>
                  <a:lnTo>
                    <a:pt x="3463852" y="629493"/>
                  </a:lnTo>
                  <a:lnTo>
                    <a:pt x="3475292" y="629493"/>
                  </a:lnTo>
                  <a:lnTo>
                    <a:pt x="3486731" y="629493"/>
                  </a:lnTo>
                  <a:lnTo>
                    <a:pt x="3498171" y="629493"/>
                  </a:lnTo>
                  <a:lnTo>
                    <a:pt x="3509610" y="629493"/>
                  </a:lnTo>
                  <a:lnTo>
                    <a:pt x="3521050" y="629493"/>
                  </a:lnTo>
                  <a:lnTo>
                    <a:pt x="3532489" y="629493"/>
                  </a:lnTo>
                  <a:lnTo>
                    <a:pt x="3543929" y="629493"/>
                  </a:lnTo>
                  <a:lnTo>
                    <a:pt x="3555368" y="629493"/>
                  </a:lnTo>
                  <a:lnTo>
                    <a:pt x="3566808" y="629493"/>
                  </a:lnTo>
                  <a:lnTo>
                    <a:pt x="3578247" y="629493"/>
                  </a:lnTo>
                  <a:lnTo>
                    <a:pt x="3589687" y="629493"/>
                  </a:lnTo>
                  <a:lnTo>
                    <a:pt x="3601127" y="629493"/>
                  </a:lnTo>
                  <a:lnTo>
                    <a:pt x="3612566" y="629493"/>
                  </a:lnTo>
                  <a:lnTo>
                    <a:pt x="3624005" y="629493"/>
                  </a:lnTo>
                  <a:lnTo>
                    <a:pt x="3635445" y="629493"/>
                  </a:lnTo>
                  <a:lnTo>
                    <a:pt x="3646885" y="629493"/>
                  </a:lnTo>
                  <a:lnTo>
                    <a:pt x="3658324" y="629493"/>
                  </a:lnTo>
                  <a:lnTo>
                    <a:pt x="3669764" y="629493"/>
                  </a:lnTo>
                  <a:lnTo>
                    <a:pt x="3681203" y="629493"/>
                  </a:lnTo>
                  <a:lnTo>
                    <a:pt x="3692643" y="629493"/>
                  </a:lnTo>
                  <a:lnTo>
                    <a:pt x="3704082" y="629493"/>
                  </a:lnTo>
                  <a:lnTo>
                    <a:pt x="3715522" y="629493"/>
                  </a:lnTo>
                  <a:lnTo>
                    <a:pt x="3726961" y="629493"/>
                  </a:lnTo>
                  <a:lnTo>
                    <a:pt x="3738401" y="629493"/>
                  </a:lnTo>
                  <a:lnTo>
                    <a:pt x="3749840" y="629493"/>
                  </a:lnTo>
                  <a:lnTo>
                    <a:pt x="3761280" y="629493"/>
                  </a:lnTo>
                  <a:lnTo>
                    <a:pt x="3772719" y="629493"/>
                  </a:lnTo>
                  <a:lnTo>
                    <a:pt x="3784154" y="629493"/>
                  </a:lnTo>
                  <a:lnTo>
                    <a:pt x="3795598" y="629493"/>
                  </a:lnTo>
                  <a:lnTo>
                    <a:pt x="3807033" y="629493"/>
                  </a:lnTo>
                  <a:lnTo>
                    <a:pt x="3818473" y="629493"/>
                  </a:lnTo>
                  <a:lnTo>
                    <a:pt x="3829917" y="629493"/>
                  </a:lnTo>
                  <a:lnTo>
                    <a:pt x="3841352" y="629493"/>
                  </a:lnTo>
                  <a:lnTo>
                    <a:pt x="3852791" y="629493"/>
                  </a:lnTo>
                  <a:lnTo>
                    <a:pt x="3864231" y="629493"/>
                  </a:lnTo>
                  <a:lnTo>
                    <a:pt x="3875670" y="629493"/>
                  </a:lnTo>
                  <a:lnTo>
                    <a:pt x="3887110" y="629493"/>
                  </a:lnTo>
                  <a:lnTo>
                    <a:pt x="3898549" y="629493"/>
                  </a:lnTo>
                  <a:lnTo>
                    <a:pt x="3909989" y="629493"/>
                  </a:lnTo>
                  <a:lnTo>
                    <a:pt x="3921447" y="629493"/>
                  </a:lnTo>
                  <a:lnTo>
                    <a:pt x="3932878" y="629493"/>
                  </a:lnTo>
                  <a:lnTo>
                    <a:pt x="3944307" y="629493"/>
                  </a:lnTo>
                  <a:lnTo>
                    <a:pt x="3955737" y="629493"/>
                  </a:lnTo>
                  <a:lnTo>
                    <a:pt x="3967167" y="629493"/>
                  </a:lnTo>
                  <a:lnTo>
                    <a:pt x="3978645" y="629493"/>
                  </a:lnTo>
                  <a:lnTo>
                    <a:pt x="3990075" y="629493"/>
                  </a:lnTo>
                  <a:lnTo>
                    <a:pt x="4001505" y="629493"/>
                  </a:lnTo>
                  <a:lnTo>
                    <a:pt x="4012935" y="629493"/>
                  </a:lnTo>
                  <a:lnTo>
                    <a:pt x="4024365" y="629493"/>
                  </a:lnTo>
                  <a:lnTo>
                    <a:pt x="4035843" y="629493"/>
                  </a:lnTo>
                  <a:lnTo>
                    <a:pt x="4047273" y="629493"/>
                  </a:lnTo>
                  <a:lnTo>
                    <a:pt x="4058702" y="629493"/>
                  </a:lnTo>
                  <a:lnTo>
                    <a:pt x="4070133" y="629493"/>
                  </a:lnTo>
                  <a:lnTo>
                    <a:pt x="4081563" y="629493"/>
                  </a:lnTo>
                  <a:lnTo>
                    <a:pt x="4093040" y="629493"/>
                  </a:lnTo>
                  <a:lnTo>
                    <a:pt x="4104471" y="629493"/>
                  </a:lnTo>
                  <a:lnTo>
                    <a:pt x="4115900" y="629493"/>
                  </a:lnTo>
                  <a:lnTo>
                    <a:pt x="4127330" y="629493"/>
                  </a:lnTo>
                  <a:lnTo>
                    <a:pt x="4138760" y="629493"/>
                  </a:lnTo>
                  <a:lnTo>
                    <a:pt x="4150238" y="629493"/>
                  </a:lnTo>
                  <a:lnTo>
                    <a:pt x="4161668" y="629493"/>
                  </a:lnTo>
                  <a:lnTo>
                    <a:pt x="4173098" y="629493"/>
                  </a:lnTo>
                  <a:lnTo>
                    <a:pt x="4184528" y="629493"/>
                  </a:lnTo>
                  <a:lnTo>
                    <a:pt x="4195958" y="629493"/>
                  </a:lnTo>
                  <a:lnTo>
                    <a:pt x="4207436" y="629493"/>
                  </a:lnTo>
                  <a:lnTo>
                    <a:pt x="4218865" y="629493"/>
                  </a:lnTo>
                  <a:lnTo>
                    <a:pt x="4230296" y="629493"/>
                  </a:lnTo>
                  <a:lnTo>
                    <a:pt x="4241726" y="629493"/>
                  </a:lnTo>
                  <a:lnTo>
                    <a:pt x="4253156" y="629493"/>
                  </a:lnTo>
                  <a:lnTo>
                    <a:pt x="4264634" y="629493"/>
                  </a:lnTo>
                  <a:lnTo>
                    <a:pt x="4276063" y="629493"/>
                  </a:lnTo>
                  <a:lnTo>
                    <a:pt x="4287493" y="629493"/>
                  </a:lnTo>
                  <a:lnTo>
                    <a:pt x="4298923" y="629493"/>
                  </a:lnTo>
                  <a:lnTo>
                    <a:pt x="4310353" y="629493"/>
                  </a:lnTo>
                  <a:lnTo>
                    <a:pt x="4321831" y="629493"/>
                  </a:lnTo>
                  <a:lnTo>
                    <a:pt x="4333261" y="629493"/>
                  </a:lnTo>
                  <a:lnTo>
                    <a:pt x="4344691" y="629493"/>
                  </a:lnTo>
                  <a:lnTo>
                    <a:pt x="4356121" y="629493"/>
                  </a:lnTo>
                  <a:lnTo>
                    <a:pt x="4367551" y="629493"/>
                  </a:lnTo>
                  <a:lnTo>
                    <a:pt x="4379028" y="629493"/>
                  </a:lnTo>
                  <a:lnTo>
                    <a:pt x="4390458" y="629493"/>
                  </a:lnTo>
                  <a:lnTo>
                    <a:pt x="4401889" y="629493"/>
                  </a:lnTo>
                  <a:lnTo>
                    <a:pt x="4413319" y="629493"/>
                  </a:lnTo>
                  <a:lnTo>
                    <a:pt x="4424749" y="629493"/>
                  </a:lnTo>
                  <a:lnTo>
                    <a:pt x="4436226" y="629493"/>
                  </a:lnTo>
                  <a:lnTo>
                    <a:pt x="4447656" y="629493"/>
                  </a:lnTo>
                  <a:lnTo>
                    <a:pt x="4459086" y="629493"/>
                  </a:lnTo>
                  <a:lnTo>
                    <a:pt x="4470516" y="629493"/>
                  </a:lnTo>
                  <a:lnTo>
                    <a:pt x="4481946" y="629493"/>
                  </a:lnTo>
                  <a:lnTo>
                    <a:pt x="4493424" y="629493"/>
                  </a:lnTo>
                  <a:lnTo>
                    <a:pt x="4504854" y="629493"/>
                  </a:lnTo>
                  <a:lnTo>
                    <a:pt x="4516284" y="629493"/>
                  </a:lnTo>
                  <a:lnTo>
                    <a:pt x="4527714" y="629493"/>
                  </a:lnTo>
                  <a:lnTo>
                    <a:pt x="4539144" y="629493"/>
                  </a:lnTo>
                  <a:lnTo>
                    <a:pt x="4550621" y="629493"/>
                  </a:lnTo>
                  <a:lnTo>
                    <a:pt x="4562051" y="629493"/>
                  </a:lnTo>
                  <a:lnTo>
                    <a:pt x="4573482" y="629493"/>
                  </a:lnTo>
                  <a:lnTo>
                    <a:pt x="4584912" y="629493"/>
                  </a:lnTo>
                  <a:lnTo>
                    <a:pt x="4596341" y="629493"/>
                  </a:lnTo>
                  <a:lnTo>
                    <a:pt x="4607771" y="629493"/>
                  </a:lnTo>
                  <a:lnTo>
                    <a:pt x="4619249" y="629493"/>
                  </a:lnTo>
                  <a:lnTo>
                    <a:pt x="4630679" y="629493"/>
                  </a:lnTo>
                  <a:lnTo>
                    <a:pt x="4642109" y="629493"/>
                  </a:lnTo>
                  <a:lnTo>
                    <a:pt x="4653539" y="629493"/>
                  </a:lnTo>
                  <a:lnTo>
                    <a:pt x="4664969" y="629493"/>
                  </a:lnTo>
                  <a:lnTo>
                    <a:pt x="4676447" y="629493"/>
                  </a:lnTo>
                  <a:lnTo>
                    <a:pt x="4687877" y="629493"/>
                  </a:lnTo>
                  <a:lnTo>
                    <a:pt x="4699306" y="629493"/>
                  </a:lnTo>
                  <a:lnTo>
                    <a:pt x="4710737" y="629493"/>
                  </a:lnTo>
                  <a:lnTo>
                    <a:pt x="4722167" y="629493"/>
                  </a:lnTo>
                  <a:lnTo>
                    <a:pt x="4733644" y="629493"/>
                  </a:lnTo>
                  <a:lnTo>
                    <a:pt x="4745075" y="629493"/>
                  </a:lnTo>
                  <a:lnTo>
                    <a:pt x="4756504" y="629493"/>
                  </a:lnTo>
                  <a:lnTo>
                    <a:pt x="4767934" y="629493"/>
                  </a:lnTo>
                  <a:lnTo>
                    <a:pt x="4779364" y="629493"/>
                  </a:lnTo>
                  <a:lnTo>
                    <a:pt x="4790842" y="629493"/>
                  </a:lnTo>
                  <a:lnTo>
                    <a:pt x="4802272" y="629493"/>
                  </a:lnTo>
                  <a:lnTo>
                    <a:pt x="4813702" y="629493"/>
                  </a:lnTo>
                  <a:lnTo>
                    <a:pt x="4825132" y="629493"/>
                  </a:lnTo>
                  <a:lnTo>
                    <a:pt x="4836562" y="629493"/>
                  </a:lnTo>
                  <a:lnTo>
                    <a:pt x="4848040" y="629493"/>
                  </a:lnTo>
                  <a:lnTo>
                    <a:pt x="4859469" y="629493"/>
                  </a:lnTo>
                  <a:lnTo>
                    <a:pt x="4870899" y="629493"/>
                  </a:lnTo>
                  <a:lnTo>
                    <a:pt x="4882330" y="629493"/>
                  </a:lnTo>
                  <a:lnTo>
                    <a:pt x="4893760" y="629493"/>
                  </a:lnTo>
                  <a:lnTo>
                    <a:pt x="4905237" y="629493"/>
                  </a:lnTo>
                  <a:lnTo>
                    <a:pt x="4916667" y="629493"/>
                  </a:lnTo>
                  <a:lnTo>
                    <a:pt x="4928097" y="629493"/>
                  </a:lnTo>
                  <a:lnTo>
                    <a:pt x="4939527" y="629493"/>
                  </a:lnTo>
                  <a:lnTo>
                    <a:pt x="4950957" y="629493"/>
                  </a:lnTo>
                  <a:lnTo>
                    <a:pt x="4962435" y="629493"/>
                  </a:lnTo>
                  <a:lnTo>
                    <a:pt x="4973865" y="629493"/>
                  </a:lnTo>
                  <a:lnTo>
                    <a:pt x="4985295" y="629493"/>
                  </a:lnTo>
                  <a:lnTo>
                    <a:pt x="4996725" y="629493"/>
                  </a:lnTo>
                  <a:lnTo>
                    <a:pt x="5008155" y="629493"/>
                  </a:lnTo>
                  <a:lnTo>
                    <a:pt x="5019632" y="629493"/>
                  </a:lnTo>
                  <a:lnTo>
                    <a:pt x="5031062" y="629493"/>
                  </a:lnTo>
                  <a:lnTo>
                    <a:pt x="5042492" y="629493"/>
                  </a:lnTo>
                  <a:lnTo>
                    <a:pt x="5053923" y="629493"/>
                  </a:lnTo>
                  <a:lnTo>
                    <a:pt x="5065353" y="629493"/>
                  </a:lnTo>
                  <a:lnTo>
                    <a:pt x="5076830" y="629493"/>
                  </a:lnTo>
                  <a:lnTo>
                    <a:pt x="5088260" y="629493"/>
                  </a:lnTo>
                  <a:lnTo>
                    <a:pt x="5099690" y="629493"/>
                  </a:lnTo>
                  <a:lnTo>
                    <a:pt x="5111120" y="629493"/>
                  </a:lnTo>
                  <a:lnTo>
                    <a:pt x="5122550" y="629493"/>
                  </a:lnTo>
                  <a:lnTo>
                    <a:pt x="5134028" y="629493"/>
                  </a:lnTo>
                  <a:lnTo>
                    <a:pt x="5145458" y="629493"/>
                  </a:lnTo>
                  <a:lnTo>
                    <a:pt x="5156888" y="629493"/>
                  </a:lnTo>
                  <a:lnTo>
                    <a:pt x="5168318" y="629493"/>
                  </a:lnTo>
                  <a:lnTo>
                    <a:pt x="5179747" y="629493"/>
                  </a:lnTo>
                  <a:lnTo>
                    <a:pt x="5191225" y="629493"/>
                  </a:lnTo>
                  <a:lnTo>
                    <a:pt x="5202655" y="629493"/>
                  </a:lnTo>
                  <a:lnTo>
                    <a:pt x="5214085" y="629493"/>
                  </a:lnTo>
                  <a:lnTo>
                    <a:pt x="5225515" y="629493"/>
                  </a:lnTo>
                  <a:lnTo>
                    <a:pt x="5236945" y="629493"/>
                  </a:lnTo>
                  <a:lnTo>
                    <a:pt x="5248423" y="629493"/>
                  </a:lnTo>
                  <a:lnTo>
                    <a:pt x="5259853" y="629493"/>
                  </a:lnTo>
                  <a:lnTo>
                    <a:pt x="5271283" y="629493"/>
                  </a:lnTo>
                  <a:lnTo>
                    <a:pt x="5282713" y="629493"/>
                  </a:lnTo>
                  <a:lnTo>
                    <a:pt x="5294143" y="629493"/>
                  </a:lnTo>
                  <a:lnTo>
                    <a:pt x="5305621" y="629493"/>
                  </a:lnTo>
                  <a:lnTo>
                    <a:pt x="5317051" y="629493"/>
                  </a:lnTo>
                  <a:lnTo>
                    <a:pt x="5328481" y="629493"/>
                  </a:lnTo>
                  <a:lnTo>
                    <a:pt x="5339910" y="629493"/>
                  </a:lnTo>
                  <a:lnTo>
                    <a:pt x="5351340" y="629493"/>
                  </a:lnTo>
                  <a:lnTo>
                    <a:pt x="5362818" y="629493"/>
                  </a:lnTo>
                  <a:lnTo>
                    <a:pt x="5374248" y="629493"/>
                  </a:lnTo>
                  <a:lnTo>
                    <a:pt x="5385678" y="629493"/>
                  </a:lnTo>
                  <a:lnTo>
                    <a:pt x="5397108" y="629493"/>
                  </a:lnTo>
                  <a:lnTo>
                    <a:pt x="5408538" y="629493"/>
                  </a:lnTo>
                  <a:lnTo>
                    <a:pt x="5420016" y="629493"/>
                  </a:lnTo>
                  <a:lnTo>
                    <a:pt x="5431446" y="629493"/>
                  </a:lnTo>
                  <a:lnTo>
                    <a:pt x="5442876" y="629493"/>
                  </a:lnTo>
                  <a:lnTo>
                    <a:pt x="5454306" y="629493"/>
                  </a:lnTo>
                  <a:lnTo>
                    <a:pt x="5465736" y="629493"/>
                  </a:lnTo>
                  <a:lnTo>
                    <a:pt x="5477214" y="629493"/>
                  </a:lnTo>
                  <a:lnTo>
                    <a:pt x="5488643" y="629493"/>
                  </a:lnTo>
                  <a:lnTo>
                    <a:pt x="5500073" y="629493"/>
                  </a:lnTo>
                  <a:lnTo>
                    <a:pt x="5511503" y="629493"/>
                  </a:lnTo>
                  <a:lnTo>
                    <a:pt x="5522933" y="629493"/>
                  </a:lnTo>
                  <a:lnTo>
                    <a:pt x="5534411" y="629493"/>
                  </a:lnTo>
                  <a:lnTo>
                    <a:pt x="5545841" y="629493"/>
                  </a:lnTo>
                  <a:lnTo>
                    <a:pt x="5557271" y="629493"/>
                  </a:lnTo>
                  <a:lnTo>
                    <a:pt x="5568701" y="629493"/>
                  </a:lnTo>
                  <a:lnTo>
                    <a:pt x="5580131" y="629493"/>
                  </a:lnTo>
                  <a:lnTo>
                    <a:pt x="5591609" y="629493"/>
                  </a:lnTo>
                  <a:lnTo>
                    <a:pt x="5603038" y="629493"/>
                  </a:lnTo>
                  <a:lnTo>
                    <a:pt x="5614469" y="629493"/>
                  </a:lnTo>
                  <a:lnTo>
                    <a:pt x="5625899" y="629493"/>
                  </a:lnTo>
                  <a:lnTo>
                    <a:pt x="5637329" y="629493"/>
                  </a:lnTo>
                  <a:lnTo>
                    <a:pt x="5648759" y="629493"/>
                  </a:lnTo>
                  <a:lnTo>
                    <a:pt x="5660236" y="629493"/>
                  </a:lnTo>
                  <a:lnTo>
                    <a:pt x="5671666" y="629493"/>
                  </a:lnTo>
                  <a:lnTo>
                    <a:pt x="5683096" y="629493"/>
                  </a:lnTo>
                  <a:lnTo>
                    <a:pt x="5694526" y="629493"/>
                  </a:lnTo>
                  <a:lnTo>
                    <a:pt x="5705956" y="629493"/>
                  </a:lnTo>
                  <a:lnTo>
                    <a:pt x="5717434" y="629493"/>
                  </a:lnTo>
                  <a:lnTo>
                    <a:pt x="5728864" y="629493"/>
                  </a:lnTo>
                  <a:lnTo>
                    <a:pt x="5740294" y="629493"/>
                  </a:lnTo>
                  <a:lnTo>
                    <a:pt x="5751724" y="629493"/>
                  </a:lnTo>
                  <a:lnTo>
                    <a:pt x="5763154" y="629493"/>
                  </a:lnTo>
                  <a:lnTo>
                    <a:pt x="5774631" y="629493"/>
                  </a:lnTo>
                  <a:lnTo>
                    <a:pt x="5786062" y="629493"/>
                  </a:lnTo>
                  <a:lnTo>
                    <a:pt x="5797492" y="629493"/>
                  </a:lnTo>
                  <a:lnTo>
                    <a:pt x="5808921" y="629493"/>
                  </a:lnTo>
                  <a:lnTo>
                    <a:pt x="5820351" y="629493"/>
                  </a:lnTo>
                  <a:lnTo>
                    <a:pt x="5831829" y="629493"/>
                  </a:lnTo>
                  <a:lnTo>
                    <a:pt x="5843259" y="629493"/>
                  </a:lnTo>
                  <a:lnTo>
                    <a:pt x="5854689" y="629493"/>
                  </a:lnTo>
                  <a:lnTo>
                    <a:pt x="5866119" y="629493"/>
                  </a:lnTo>
                  <a:lnTo>
                    <a:pt x="5877549" y="629493"/>
                  </a:lnTo>
                  <a:lnTo>
                    <a:pt x="5889027" y="629493"/>
                  </a:lnTo>
                  <a:lnTo>
                    <a:pt x="5900457" y="629493"/>
                  </a:lnTo>
                  <a:lnTo>
                    <a:pt x="5911887" y="629493"/>
                  </a:lnTo>
                  <a:lnTo>
                    <a:pt x="5923317" y="629493"/>
                  </a:lnTo>
                  <a:lnTo>
                    <a:pt x="5934747" y="629493"/>
                  </a:lnTo>
                  <a:lnTo>
                    <a:pt x="5946225" y="629493"/>
                  </a:lnTo>
                  <a:lnTo>
                    <a:pt x="5957655" y="629493"/>
                  </a:lnTo>
                  <a:lnTo>
                    <a:pt x="5969084" y="629493"/>
                  </a:lnTo>
                  <a:lnTo>
                    <a:pt x="5980514" y="629493"/>
                  </a:lnTo>
                  <a:lnTo>
                    <a:pt x="5991944" y="629493"/>
                  </a:lnTo>
                  <a:lnTo>
                    <a:pt x="6003422" y="629493"/>
                  </a:lnTo>
                  <a:lnTo>
                    <a:pt x="6014852" y="629493"/>
                  </a:lnTo>
                  <a:lnTo>
                    <a:pt x="6026282" y="629493"/>
                  </a:lnTo>
                  <a:lnTo>
                    <a:pt x="6037712" y="629493"/>
                  </a:lnTo>
                  <a:lnTo>
                    <a:pt x="6049142" y="629493"/>
                  </a:lnTo>
                  <a:lnTo>
                    <a:pt x="6060620" y="629493"/>
                  </a:lnTo>
                  <a:lnTo>
                    <a:pt x="6072049" y="629493"/>
                  </a:lnTo>
                  <a:lnTo>
                    <a:pt x="6083480" y="629493"/>
                  </a:lnTo>
                  <a:lnTo>
                    <a:pt x="6094910" y="629493"/>
                  </a:lnTo>
                  <a:lnTo>
                    <a:pt x="6106340" y="629493"/>
                  </a:lnTo>
                  <a:lnTo>
                    <a:pt x="6117818" y="629493"/>
                  </a:lnTo>
                  <a:lnTo>
                    <a:pt x="6129247" y="629493"/>
                  </a:lnTo>
                  <a:lnTo>
                    <a:pt x="6140677" y="629493"/>
                  </a:lnTo>
                  <a:lnTo>
                    <a:pt x="6152107" y="629493"/>
                  </a:lnTo>
                  <a:lnTo>
                    <a:pt x="6163537" y="629493"/>
                  </a:lnTo>
                  <a:lnTo>
                    <a:pt x="6175015" y="629493"/>
                  </a:lnTo>
                  <a:lnTo>
                    <a:pt x="6186445" y="629493"/>
                  </a:lnTo>
                  <a:lnTo>
                    <a:pt x="6197875" y="629493"/>
                  </a:lnTo>
                  <a:lnTo>
                    <a:pt x="6209305" y="629493"/>
                  </a:lnTo>
                  <a:lnTo>
                    <a:pt x="6220735" y="629493"/>
                  </a:lnTo>
                  <a:lnTo>
                    <a:pt x="6232212" y="629493"/>
                  </a:lnTo>
                  <a:lnTo>
                    <a:pt x="6243642" y="629493"/>
                  </a:lnTo>
                  <a:lnTo>
                    <a:pt x="6255073" y="629493"/>
                  </a:lnTo>
                  <a:lnTo>
                    <a:pt x="6266503" y="629493"/>
                  </a:lnTo>
                  <a:lnTo>
                    <a:pt x="6277933" y="629493"/>
                  </a:lnTo>
                  <a:lnTo>
                    <a:pt x="6289410" y="629493"/>
                  </a:lnTo>
                  <a:lnTo>
                    <a:pt x="6300840" y="629493"/>
                  </a:lnTo>
                  <a:lnTo>
                    <a:pt x="6312270" y="629493"/>
                  </a:lnTo>
                  <a:lnTo>
                    <a:pt x="6323700" y="629493"/>
                  </a:lnTo>
                  <a:lnTo>
                    <a:pt x="6335130" y="629493"/>
                  </a:lnTo>
                  <a:lnTo>
                    <a:pt x="6346608" y="629493"/>
                  </a:lnTo>
                  <a:lnTo>
                    <a:pt x="6358038" y="629493"/>
                  </a:lnTo>
                  <a:lnTo>
                    <a:pt x="6369468" y="629493"/>
                  </a:lnTo>
                  <a:lnTo>
                    <a:pt x="6380898" y="629493"/>
                  </a:lnTo>
                  <a:lnTo>
                    <a:pt x="6392328" y="629493"/>
                  </a:lnTo>
                  <a:lnTo>
                    <a:pt x="6403805" y="629493"/>
                  </a:lnTo>
                  <a:lnTo>
                    <a:pt x="6415235" y="629493"/>
                  </a:lnTo>
                  <a:lnTo>
                    <a:pt x="6426666" y="629493"/>
                  </a:lnTo>
                  <a:lnTo>
                    <a:pt x="6438096" y="629493"/>
                  </a:lnTo>
                  <a:lnTo>
                    <a:pt x="6449525" y="629493"/>
                  </a:lnTo>
                  <a:lnTo>
                    <a:pt x="6461003" y="629493"/>
                  </a:lnTo>
                  <a:lnTo>
                    <a:pt x="6472433" y="629493"/>
                  </a:lnTo>
                  <a:lnTo>
                    <a:pt x="6483863" y="629493"/>
                  </a:lnTo>
                  <a:lnTo>
                    <a:pt x="6495293" y="629493"/>
                  </a:lnTo>
                  <a:lnTo>
                    <a:pt x="6506723" y="629493"/>
                  </a:lnTo>
                  <a:lnTo>
                    <a:pt x="6518201" y="629493"/>
                  </a:lnTo>
                  <a:lnTo>
                    <a:pt x="6529631" y="629493"/>
                  </a:lnTo>
                  <a:lnTo>
                    <a:pt x="6541061" y="629493"/>
                  </a:lnTo>
                  <a:lnTo>
                    <a:pt x="6552490" y="629493"/>
                  </a:lnTo>
                  <a:lnTo>
                    <a:pt x="6563921" y="629493"/>
                  </a:lnTo>
                  <a:lnTo>
                    <a:pt x="6575398" y="629493"/>
                  </a:lnTo>
                  <a:lnTo>
                    <a:pt x="6586828" y="629493"/>
                  </a:lnTo>
                  <a:lnTo>
                    <a:pt x="6598259" y="629493"/>
                  </a:lnTo>
                  <a:lnTo>
                    <a:pt x="6609688" y="629493"/>
                  </a:lnTo>
                  <a:lnTo>
                    <a:pt x="6621118" y="629493"/>
                  </a:lnTo>
                  <a:lnTo>
                    <a:pt x="6632596" y="629493"/>
                  </a:lnTo>
                  <a:lnTo>
                    <a:pt x="6644026" y="629493"/>
                  </a:lnTo>
                  <a:lnTo>
                    <a:pt x="6655456" y="629493"/>
                  </a:lnTo>
                  <a:lnTo>
                    <a:pt x="6666886" y="629493"/>
                  </a:lnTo>
                  <a:lnTo>
                    <a:pt x="6678316" y="629493"/>
                  </a:lnTo>
                  <a:lnTo>
                    <a:pt x="6689794" y="629493"/>
                  </a:lnTo>
                  <a:lnTo>
                    <a:pt x="6701224" y="629493"/>
                  </a:lnTo>
                  <a:lnTo>
                    <a:pt x="6712653" y="629493"/>
                  </a:lnTo>
                  <a:lnTo>
                    <a:pt x="6724083" y="629493"/>
                  </a:lnTo>
                  <a:lnTo>
                    <a:pt x="6735514" y="629493"/>
                  </a:lnTo>
                  <a:lnTo>
                    <a:pt x="6746944" y="629493"/>
                  </a:lnTo>
                  <a:lnTo>
                    <a:pt x="6758421" y="629493"/>
                  </a:lnTo>
                  <a:lnTo>
                    <a:pt x="6769851" y="629493"/>
                  </a:lnTo>
                  <a:lnTo>
                    <a:pt x="6781281" y="629493"/>
                  </a:lnTo>
                  <a:lnTo>
                    <a:pt x="6792711" y="629493"/>
                  </a:lnTo>
                  <a:lnTo>
                    <a:pt x="6804141" y="629493"/>
                  </a:lnTo>
                  <a:lnTo>
                    <a:pt x="6815619" y="629493"/>
                  </a:lnTo>
                  <a:lnTo>
                    <a:pt x="6827049" y="629493"/>
                  </a:lnTo>
                  <a:lnTo>
                    <a:pt x="6838479" y="629493"/>
                  </a:lnTo>
                  <a:lnTo>
                    <a:pt x="6849909" y="629493"/>
                  </a:lnTo>
                  <a:lnTo>
                    <a:pt x="6861339" y="629493"/>
                  </a:lnTo>
                  <a:lnTo>
                    <a:pt x="6872816" y="629493"/>
                  </a:lnTo>
                  <a:lnTo>
                    <a:pt x="6884246" y="629493"/>
                  </a:lnTo>
                  <a:lnTo>
                    <a:pt x="6895676" y="629493"/>
                  </a:lnTo>
                  <a:lnTo>
                    <a:pt x="6907107" y="629493"/>
                  </a:lnTo>
                  <a:lnTo>
                    <a:pt x="6918537" y="629493"/>
                  </a:lnTo>
                  <a:lnTo>
                    <a:pt x="6930014" y="629493"/>
                  </a:lnTo>
                  <a:lnTo>
                    <a:pt x="6941444" y="629493"/>
                  </a:lnTo>
                  <a:lnTo>
                    <a:pt x="6952874" y="629493"/>
                  </a:lnTo>
                  <a:lnTo>
                    <a:pt x="6964304" y="629493"/>
                  </a:lnTo>
                  <a:lnTo>
                    <a:pt x="6975734" y="629493"/>
                  </a:lnTo>
                  <a:lnTo>
                    <a:pt x="6987212" y="629493"/>
                  </a:lnTo>
                  <a:lnTo>
                    <a:pt x="6998642" y="629493"/>
                  </a:lnTo>
                  <a:lnTo>
                    <a:pt x="7010072" y="629493"/>
                  </a:lnTo>
                  <a:lnTo>
                    <a:pt x="7021502" y="629493"/>
                  </a:lnTo>
                  <a:lnTo>
                    <a:pt x="7032931" y="629493"/>
                  </a:lnTo>
                  <a:lnTo>
                    <a:pt x="7044409" y="629493"/>
                  </a:lnTo>
                  <a:lnTo>
                    <a:pt x="7055839" y="629493"/>
                  </a:lnTo>
                  <a:lnTo>
                    <a:pt x="7067269" y="629493"/>
                  </a:lnTo>
                  <a:lnTo>
                    <a:pt x="7078700" y="629493"/>
                  </a:lnTo>
                  <a:lnTo>
                    <a:pt x="7090129" y="629493"/>
                  </a:lnTo>
                  <a:lnTo>
                    <a:pt x="7101607" y="629493"/>
                  </a:lnTo>
                  <a:lnTo>
                    <a:pt x="7113037" y="629493"/>
                  </a:lnTo>
                  <a:lnTo>
                    <a:pt x="7124467" y="629493"/>
                  </a:lnTo>
                  <a:lnTo>
                    <a:pt x="7135897" y="629493"/>
                  </a:lnTo>
                  <a:lnTo>
                    <a:pt x="7147327" y="629493"/>
                  </a:lnTo>
                  <a:lnTo>
                    <a:pt x="7158805" y="629493"/>
                  </a:lnTo>
                  <a:lnTo>
                    <a:pt x="7170235" y="629493"/>
                  </a:lnTo>
                  <a:lnTo>
                    <a:pt x="7181665" y="629493"/>
                  </a:lnTo>
                  <a:lnTo>
                    <a:pt x="7193094" y="629493"/>
                  </a:lnTo>
                  <a:lnTo>
                    <a:pt x="7204524" y="629493"/>
                  </a:lnTo>
                  <a:lnTo>
                    <a:pt x="7216002" y="629493"/>
                  </a:lnTo>
                  <a:lnTo>
                    <a:pt x="7227432" y="629493"/>
                  </a:lnTo>
                  <a:lnTo>
                    <a:pt x="7238862" y="629493"/>
                  </a:lnTo>
                  <a:lnTo>
                    <a:pt x="7250292" y="629493"/>
                  </a:lnTo>
                  <a:lnTo>
                    <a:pt x="7261722" y="629493"/>
                  </a:lnTo>
                  <a:lnTo>
                    <a:pt x="7273200" y="629493"/>
                  </a:lnTo>
                  <a:lnTo>
                    <a:pt x="7284630" y="629493"/>
                  </a:lnTo>
                  <a:lnTo>
                    <a:pt x="7296060" y="629493"/>
                  </a:lnTo>
                  <a:lnTo>
                    <a:pt x="7307490" y="629493"/>
                  </a:lnTo>
                  <a:lnTo>
                    <a:pt x="7318920" y="629493"/>
                  </a:lnTo>
                  <a:lnTo>
                    <a:pt x="7330398" y="629493"/>
                  </a:lnTo>
                  <a:lnTo>
                    <a:pt x="7341828" y="629493"/>
                  </a:lnTo>
                  <a:lnTo>
                    <a:pt x="7353257" y="629493"/>
                  </a:lnTo>
                  <a:lnTo>
                    <a:pt x="7364687" y="629493"/>
                  </a:lnTo>
                  <a:lnTo>
                    <a:pt x="7376117" y="629493"/>
                  </a:lnTo>
                  <a:lnTo>
                    <a:pt x="7387595" y="629493"/>
                  </a:lnTo>
                  <a:lnTo>
                    <a:pt x="7399025" y="629493"/>
                  </a:lnTo>
                  <a:lnTo>
                    <a:pt x="7410455" y="629493"/>
                  </a:lnTo>
                  <a:lnTo>
                    <a:pt x="7421885" y="629493"/>
                  </a:lnTo>
                  <a:lnTo>
                    <a:pt x="7433315" y="629493"/>
                  </a:lnTo>
                  <a:lnTo>
                    <a:pt x="7444793" y="629493"/>
                  </a:lnTo>
                  <a:lnTo>
                    <a:pt x="7456222" y="629493"/>
                  </a:lnTo>
                  <a:lnTo>
                    <a:pt x="7467653" y="629493"/>
                  </a:lnTo>
                  <a:lnTo>
                    <a:pt x="7479083" y="629493"/>
                  </a:lnTo>
                  <a:lnTo>
                    <a:pt x="7490513" y="629493"/>
                  </a:lnTo>
                  <a:lnTo>
                    <a:pt x="7501990" y="629493"/>
                  </a:lnTo>
                  <a:lnTo>
                    <a:pt x="7513420" y="629493"/>
                  </a:lnTo>
                  <a:lnTo>
                    <a:pt x="7524850" y="629493"/>
                  </a:lnTo>
                  <a:lnTo>
                    <a:pt x="7536280" y="629493"/>
                  </a:lnTo>
                  <a:lnTo>
                    <a:pt x="7547710" y="629493"/>
                  </a:lnTo>
                  <a:lnTo>
                    <a:pt x="7559188" y="629493"/>
                  </a:lnTo>
                  <a:lnTo>
                    <a:pt x="7570618" y="629493"/>
                  </a:lnTo>
                  <a:lnTo>
                    <a:pt x="7582048" y="629493"/>
                  </a:lnTo>
                  <a:lnTo>
                    <a:pt x="7593478" y="629493"/>
                  </a:lnTo>
                  <a:lnTo>
                    <a:pt x="7604908" y="629493"/>
                  </a:lnTo>
                  <a:lnTo>
                    <a:pt x="7616385" y="629493"/>
                  </a:lnTo>
                  <a:lnTo>
                    <a:pt x="7627815" y="629493"/>
                  </a:lnTo>
                  <a:lnTo>
                    <a:pt x="7639246" y="629493"/>
                  </a:lnTo>
                  <a:lnTo>
                    <a:pt x="7650676" y="629493"/>
                  </a:lnTo>
                  <a:lnTo>
                    <a:pt x="7662106" y="629493"/>
                  </a:lnTo>
                  <a:lnTo>
                    <a:pt x="7673583" y="629493"/>
                  </a:lnTo>
                  <a:lnTo>
                    <a:pt x="7685013" y="629493"/>
                  </a:lnTo>
                  <a:lnTo>
                    <a:pt x="7696443" y="629493"/>
                  </a:lnTo>
                  <a:lnTo>
                    <a:pt x="7707873" y="629493"/>
                  </a:lnTo>
                  <a:lnTo>
                    <a:pt x="7719303" y="629493"/>
                  </a:lnTo>
                  <a:lnTo>
                    <a:pt x="7730733" y="629493"/>
                  </a:lnTo>
                  <a:lnTo>
                    <a:pt x="7742211" y="629493"/>
                  </a:lnTo>
                  <a:lnTo>
                    <a:pt x="7753641" y="629493"/>
                  </a:lnTo>
                  <a:lnTo>
                    <a:pt x="7765071" y="629493"/>
                  </a:lnTo>
                  <a:lnTo>
                    <a:pt x="7776501" y="629493"/>
                  </a:lnTo>
                  <a:lnTo>
                    <a:pt x="7787931" y="629493"/>
                  </a:lnTo>
                  <a:lnTo>
                    <a:pt x="7799408" y="629493"/>
                  </a:lnTo>
                  <a:lnTo>
                    <a:pt x="7810839" y="629493"/>
                  </a:lnTo>
                  <a:lnTo>
                    <a:pt x="7822268" y="629493"/>
                  </a:lnTo>
                  <a:lnTo>
                    <a:pt x="7833698" y="629493"/>
                  </a:lnTo>
                  <a:lnTo>
                    <a:pt x="7845128" y="629493"/>
                  </a:lnTo>
                  <a:lnTo>
                    <a:pt x="7856606" y="629493"/>
                  </a:lnTo>
                  <a:lnTo>
                    <a:pt x="7868036" y="629493"/>
                  </a:lnTo>
                  <a:lnTo>
                    <a:pt x="7879466" y="629493"/>
                  </a:lnTo>
                  <a:lnTo>
                    <a:pt x="7890896" y="629493"/>
                  </a:lnTo>
                  <a:lnTo>
                    <a:pt x="7902326" y="629493"/>
                  </a:lnTo>
                  <a:lnTo>
                    <a:pt x="7913804" y="629493"/>
                  </a:lnTo>
                  <a:lnTo>
                    <a:pt x="7925234" y="629493"/>
                  </a:lnTo>
                  <a:lnTo>
                    <a:pt x="7936663" y="629493"/>
                  </a:lnTo>
                  <a:lnTo>
                    <a:pt x="7948094" y="629493"/>
                  </a:lnTo>
                  <a:lnTo>
                    <a:pt x="7959524" y="629493"/>
                  </a:lnTo>
                  <a:lnTo>
                    <a:pt x="7971001" y="629493"/>
                  </a:lnTo>
                  <a:lnTo>
                    <a:pt x="7982431" y="629493"/>
                  </a:lnTo>
                  <a:lnTo>
                    <a:pt x="7993861" y="629493"/>
                  </a:lnTo>
                  <a:lnTo>
                    <a:pt x="8005291" y="629493"/>
                  </a:lnTo>
                  <a:lnTo>
                    <a:pt x="8016721" y="629493"/>
                  </a:lnTo>
                  <a:lnTo>
                    <a:pt x="8028199" y="629493"/>
                  </a:lnTo>
                  <a:lnTo>
                    <a:pt x="8039629" y="629493"/>
                  </a:lnTo>
                  <a:lnTo>
                    <a:pt x="8051059" y="629493"/>
                  </a:lnTo>
                  <a:lnTo>
                    <a:pt x="8062489" y="629493"/>
                  </a:lnTo>
                  <a:lnTo>
                    <a:pt x="8073919" y="629493"/>
                  </a:lnTo>
                  <a:lnTo>
                    <a:pt x="8085396" y="629493"/>
                  </a:lnTo>
                  <a:lnTo>
                    <a:pt x="8096826" y="629493"/>
                  </a:lnTo>
                  <a:lnTo>
                    <a:pt x="8108256" y="629493"/>
                  </a:lnTo>
                  <a:lnTo>
                    <a:pt x="8119687" y="629493"/>
                  </a:lnTo>
                  <a:lnTo>
                    <a:pt x="8131117" y="629493"/>
                  </a:lnTo>
                  <a:lnTo>
                    <a:pt x="8142594" y="629493"/>
                  </a:lnTo>
                  <a:lnTo>
                    <a:pt x="8154024" y="629493"/>
                  </a:lnTo>
                  <a:lnTo>
                    <a:pt x="8165454" y="629493"/>
                  </a:lnTo>
                  <a:lnTo>
                    <a:pt x="8176884" y="629493"/>
                  </a:lnTo>
                  <a:lnTo>
                    <a:pt x="8188314" y="629493"/>
                  </a:lnTo>
                  <a:lnTo>
                    <a:pt x="8199792" y="629493"/>
                  </a:lnTo>
                  <a:lnTo>
                    <a:pt x="8211222" y="629493"/>
                  </a:lnTo>
                  <a:lnTo>
                    <a:pt x="8222652" y="629493"/>
                  </a:lnTo>
                  <a:lnTo>
                    <a:pt x="8234082" y="629493"/>
                  </a:lnTo>
                  <a:lnTo>
                    <a:pt x="8245512" y="629493"/>
                  </a:lnTo>
                  <a:lnTo>
                    <a:pt x="8256989" y="629493"/>
                  </a:lnTo>
                  <a:lnTo>
                    <a:pt x="8268419" y="629493"/>
                  </a:lnTo>
                  <a:lnTo>
                    <a:pt x="8279850" y="629493"/>
                  </a:lnTo>
                  <a:lnTo>
                    <a:pt x="8291280" y="629493"/>
                  </a:lnTo>
                  <a:lnTo>
                    <a:pt x="8302709" y="629493"/>
                  </a:lnTo>
                  <a:lnTo>
                    <a:pt x="8314187" y="629493"/>
                  </a:lnTo>
                  <a:lnTo>
                    <a:pt x="8325617" y="629493"/>
                  </a:lnTo>
                  <a:lnTo>
                    <a:pt x="8337047" y="629493"/>
                  </a:lnTo>
                  <a:lnTo>
                    <a:pt x="8348477" y="629493"/>
                  </a:lnTo>
                  <a:lnTo>
                    <a:pt x="8359907" y="629493"/>
                  </a:lnTo>
                  <a:lnTo>
                    <a:pt x="8371385" y="629493"/>
                  </a:lnTo>
                  <a:lnTo>
                    <a:pt x="8382815" y="629493"/>
                  </a:lnTo>
                  <a:lnTo>
                    <a:pt x="8394245" y="629493"/>
                  </a:lnTo>
                  <a:lnTo>
                    <a:pt x="8405674" y="629493"/>
                  </a:lnTo>
                  <a:lnTo>
                    <a:pt x="8417104" y="629493"/>
                  </a:lnTo>
                  <a:lnTo>
                    <a:pt x="8428582" y="629493"/>
                  </a:lnTo>
                  <a:lnTo>
                    <a:pt x="8440012" y="629493"/>
                  </a:lnTo>
                  <a:lnTo>
                    <a:pt x="8451442" y="629493"/>
                  </a:lnTo>
                  <a:lnTo>
                    <a:pt x="8462872" y="629493"/>
                  </a:lnTo>
                  <a:lnTo>
                    <a:pt x="8474302" y="629493"/>
                  </a:lnTo>
                  <a:lnTo>
                    <a:pt x="8485780" y="629493"/>
                  </a:lnTo>
                  <a:lnTo>
                    <a:pt x="8497210" y="629493"/>
                  </a:lnTo>
                  <a:lnTo>
                    <a:pt x="8508640" y="629493"/>
                  </a:lnTo>
                  <a:lnTo>
                    <a:pt x="8520069" y="629493"/>
                  </a:lnTo>
                  <a:lnTo>
                    <a:pt x="8531500" y="629493"/>
                  </a:lnTo>
                  <a:lnTo>
                    <a:pt x="8542977" y="629493"/>
                  </a:lnTo>
                  <a:lnTo>
                    <a:pt x="8554407" y="629493"/>
                  </a:lnTo>
                  <a:lnTo>
                    <a:pt x="8565837" y="629493"/>
                  </a:lnTo>
                  <a:lnTo>
                    <a:pt x="8577267" y="629493"/>
                  </a:lnTo>
                  <a:lnTo>
                    <a:pt x="8588697" y="629493"/>
                  </a:lnTo>
                  <a:lnTo>
                    <a:pt x="8600175" y="629493"/>
                  </a:lnTo>
                  <a:lnTo>
                    <a:pt x="8611605" y="629493"/>
                  </a:lnTo>
                  <a:lnTo>
                    <a:pt x="8623035" y="629493"/>
                  </a:lnTo>
                  <a:lnTo>
                    <a:pt x="8634465" y="629493"/>
                  </a:lnTo>
                  <a:lnTo>
                    <a:pt x="8645895" y="629493"/>
                  </a:lnTo>
                  <a:lnTo>
                    <a:pt x="8657373" y="629493"/>
                  </a:lnTo>
                  <a:lnTo>
                    <a:pt x="8668802" y="629493"/>
                  </a:lnTo>
                  <a:lnTo>
                    <a:pt x="8680232" y="629493"/>
                  </a:lnTo>
                  <a:lnTo>
                    <a:pt x="8691662" y="629493"/>
                  </a:lnTo>
                  <a:lnTo>
                    <a:pt x="8703093" y="629493"/>
                  </a:lnTo>
                  <a:lnTo>
                    <a:pt x="8714570" y="629493"/>
                  </a:lnTo>
                  <a:lnTo>
                    <a:pt x="8726000" y="629493"/>
                  </a:lnTo>
                  <a:lnTo>
                    <a:pt x="8737430" y="629493"/>
                  </a:lnTo>
                  <a:lnTo>
                    <a:pt x="8748860" y="629493"/>
                  </a:lnTo>
                  <a:lnTo>
                    <a:pt x="8760290" y="629493"/>
                  </a:lnTo>
                  <a:lnTo>
                    <a:pt x="8771768" y="629493"/>
                  </a:lnTo>
                  <a:lnTo>
                    <a:pt x="8783198" y="629493"/>
                  </a:lnTo>
                  <a:lnTo>
                    <a:pt x="8794628" y="629493"/>
                  </a:lnTo>
                  <a:lnTo>
                    <a:pt x="8806058" y="629493"/>
                  </a:lnTo>
                  <a:lnTo>
                    <a:pt x="8817488" y="629493"/>
                  </a:lnTo>
                  <a:lnTo>
                    <a:pt x="8828918" y="629493"/>
                  </a:lnTo>
                  <a:lnTo>
                    <a:pt x="8840395" y="629493"/>
                  </a:lnTo>
                  <a:lnTo>
                    <a:pt x="8851825" y="629493"/>
                  </a:lnTo>
                  <a:lnTo>
                    <a:pt x="8863256" y="629493"/>
                  </a:lnTo>
                  <a:lnTo>
                    <a:pt x="8874686" y="629493"/>
                  </a:lnTo>
                  <a:lnTo>
                    <a:pt x="8886115" y="629493"/>
                  </a:lnTo>
                  <a:lnTo>
                    <a:pt x="8897593" y="629493"/>
                  </a:lnTo>
                  <a:lnTo>
                    <a:pt x="8909022" y="629493"/>
                  </a:lnTo>
                  <a:lnTo>
                    <a:pt x="8920453" y="629493"/>
                  </a:lnTo>
                  <a:lnTo>
                    <a:pt x="8931883" y="629493"/>
                  </a:lnTo>
                  <a:lnTo>
                    <a:pt x="8943313" y="629493"/>
                  </a:lnTo>
                  <a:lnTo>
                    <a:pt x="8954791" y="629493"/>
                  </a:lnTo>
                  <a:lnTo>
                    <a:pt x="8966220" y="629493"/>
                  </a:lnTo>
                  <a:lnTo>
                    <a:pt x="8977651" y="629493"/>
                  </a:lnTo>
                  <a:lnTo>
                    <a:pt x="8989080" y="629493"/>
                  </a:lnTo>
                  <a:lnTo>
                    <a:pt x="9000511" y="629493"/>
                  </a:lnTo>
                  <a:lnTo>
                    <a:pt x="9011988" y="629493"/>
                  </a:lnTo>
                  <a:lnTo>
                    <a:pt x="9023418" y="629493"/>
                  </a:lnTo>
                  <a:lnTo>
                    <a:pt x="9034849" y="629493"/>
                  </a:lnTo>
                  <a:lnTo>
                    <a:pt x="9046278" y="629493"/>
                  </a:lnTo>
                  <a:lnTo>
                    <a:pt x="9057709" y="629493"/>
                  </a:lnTo>
                  <a:lnTo>
                    <a:pt x="9069186" y="629493"/>
                  </a:lnTo>
                  <a:lnTo>
                    <a:pt x="9080615" y="629493"/>
                  </a:lnTo>
                  <a:lnTo>
                    <a:pt x="9092046" y="629493"/>
                  </a:lnTo>
                  <a:lnTo>
                    <a:pt x="9103476" y="629493"/>
                  </a:lnTo>
                  <a:lnTo>
                    <a:pt x="9114906" y="629493"/>
                  </a:lnTo>
                  <a:lnTo>
                    <a:pt x="9126384" y="629493"/>
                  </a:lnTo>
                  <a:lnTo>
                    <a:pt x="9137813" y="629493"/>
                  </a:lnTo>
                  <a:lnTo>
                    <a:pt x="9149244" y="629493"/>
                  </a:lnTo>
                  <a:lnTo>
                    <a:pt x="9160673" y="629493"/>
                  </a:lnTo>
                  <a:lnTo>
                    <a:pt x="9172104" y="629493"/>
                  </a:lnTo>
                  <a:lnTo>
                    <a:pt x="9183581" y="629493"/>
                  </a:lnTo>
                  <a:lnTo>
                    <a:pt x="9195011" y="629493"/>
                  </a:lnTo>
                  <a:lnTo>
                    <a:pt x="9206442" y="629493"/>
                  </a:lnTo>
                  <a:lnTo>
                    <a:pt x="9217871" y="629493"/>
                  </a:lnTo>
                  <a:lnTo>
                    <a:pt x="9229301" y="629493"/>
                  </a:lnTo>
                  <a:lnTo>
                    <a:pt x="9240779" y="629493"/>
                  </a:lnTo>
                  <a:lnTo>
                    <a:pt x="9252209" y="629493"/>
                  </a:lnTo>
                  <a:lnTo>
                    <a:pt x="9263639" y="629493"/>
                  </a:lnTo>
                  <a:lnTo>
                    <a:pt x="9275069" y="629493"/>
                  </a:lnTo>
                  <a:lnTo>
                    <a:pt x="9286498" y="629493"/>
                  </a:lnTo>
                  <a:lnTo>
                    <a:pt x="9297977" y="629493"/>
                  </a:lnTo>
                  <a:lnTo>
                    <a:pt x="9309406" y="629493"/>
                  </a:lnTo>
                  <a:lnTo>
                    <a:pt x="9320837" y="629493"/>
                  </a:lnTo>
                  <a:lnTo>
                    <a:pt x="9332266" y="629493"/>
                  </a:lnTo>
                  <a:lnTo>
                    <a:pt x="9343696" y="629493"/>
                  </a:lnTo>
                  <a:lnTo>
                    <a:pt x="9355174" y="629493"/>
                  </a:lnTo>
                  <a:lnTo>
                    <a:pt x="9366604" y="629493"/>
                  </a:lnTo>
                  <a:lnTo>
                    <a:pt x="9378035" y="629493"/>
                  </a:lnTo>
                  <a:lnTo>
                    <a:pt x="9389464" y="629493"/>
                  </a:lnTo>
                  <a:lnTo>
                    <a:pt x="9400894" y="629493"/>
                  </a:lnTo>
                  <a:lnTo>
                    <a:pt x="9412372" y="629493"/>
                  </a:lnTo>
                  <a:lnTo>
                    <a:pt x="9423802" y="629493"/>
                  </a:lnTo>
                  <a:lnTo>
                    <a:pt x="9435232" y="629493"/>
                  </a:lnTo>
                  <a:lnTo>
                    <a:pt x="9446662" y="629493"/>
                  </a:lnTo>
                  <a:lnTo>
                    <a:pt x="9458091" y="629493"/>
                  </a:lnTo>
                  <a:lnTo>
                    <a:pt x="9469570" y="629493"/>
                  </a:lnTo>
                  <a:lnTo>
                    <a:pt x="9480999" y="629493"/>
                  </a:lnTo>
                  <a:lnTo>
                    <a:pt x="9492429" y="629493"/>
                  </a:lnTo>
                  <a:lnTo>
                    <a:pt x="9503859" y="629493"/>
                  </a:lnTo>
                  <a:lnTo>
                    <a:pt x="9515289" y="629493"/>
                  </a:lnTo>
                  <a:lnTo>
                    <a:pt x="9526767" y="629493"/>
                  </a:lnTo>
                  <a:lnTo>
                    <a:pt x="9538197" y="629493"/>
                  </a:lnTo>
                  <a:lnTo>
                    <a:pt x="9549626" y="629493"/>
                  </a:lnTo>
                  <a:lnTo>
                    <a:pt x="9561057" y="629493"/>
                  </a:lnTo>
                  <a:lnTo>
                    <a:pt x="9572487" y="629493"/>
                  </a:lnTo>
                  <a:lnTo>
                    <a:pt x="9583965" y="629493"/>
                  </a:lnTo>
                  <a:lnTo>
                    <a:pt x="9595395" y="629493"/>
                  </a:lnTo>
                  <a:lnTo>
                    <a:pt x="9606824" y="629493"/>
                  </a:lnTo>
                  <a:lnTo>
                    <a:pt x="9618255" y="629493"/>
                  </a:lnTo>
                  <a:lnTo>
                    <a:pt x="9629684" y="629493"/>
                  </a:lnTo>
                  <a:lnTo>
                    <a:pt x="9641163" y="629493"/>
                  </a:lnTo>
                  <a:lnTo>
                    <a:pt x="9652592" y="629493"/>
                  </a:lnTo>
                  <a:lnTo>
                    <a:pt x="9664022" y="629493"/>
                  </a:lnTo>
                  <a:lnTo>
                    <a:pt x="9675452" y="629493"/>
                  </a:lnTo>
                  <a:lnTo>
                    <a:pt x="9686882" y="629493"/>
                  </a:lnTo>
                  <a:lnTo>
                    <a:pt x="9698360" y="629493"/>
                  </a:lnTo>
                  <a:lnTo>
                    <a:pt x="9709790" y="629493"/>
                  </a:lnTo>
                  <a:lnTo>
                    <a:pt x="9721219" y="629493"/>
                  </a:lnTo>
                  <a:lnTo>
                    <a:pt x="9732650" y="629493"/>
                  </a:lnTo>
                  <a:lnTo>
                    <a:pt x="9744080" y="629493"/>
                  </a:lnTo>
                  <a:lnTo>
                    <a:pt x="9755557" y="629493"/>
                  </a:lnTo>
                  <a:lnTo>
                    <a:pt x="9766988" y="629493"/>
                  </a:lnTo>
                  <a:lnTo>
                    <a:pt x="9778417" y="629493"/>
                  </a:lnTo>
                  <a:lnTo>
                    <a:pt x="9789848" y="629493"/>
                  </a:lnTo>
                  <a:lnTo>
                    <a:pt x="9801277" y="629493"/>
                  </a:lnTo>
                  <a:lnTo>
                    <a:pt x="9812755" y="629493"/>
                  </a:lnTo>
                  <a:lnTo>
                    <a:pt x="9824185" y="629493"/>
                  </a:lnTo>
                  <a:lnTo>
                    <a:pt x="9835615" y="629493"/>
                  </a:lnTo>
                  <a:lnTo>
                    <a:pt x="9847045" y="629493"/>
                  </a:lnTo>
                  <a:lnTo>
                    <a:pt x="9858475" y="629493"/>
                  </a:lnTo>
                  <a:lnTo>
                    <a:pt x="9869952" y="629493"/>
                  </a:lnTo>
                  <a:lnTo>
                    <a:pt x="9881383" y="629493"/>
                  </a:lnTo>
                  <a:lnTo>
                    <a:pt x="9892812" y="629493"/>
                  </a:lnTo>
                  <a:lnTo>
                    <a:pt x="9904243" y="629493"/>
                  </a:lnTo>
                  <a:lnTo>
                    <a:pt x="9915673" y="629493"/>
                  </a:lnTo>
                  <a:lnTo>
                    <a:pt x="9927102" y="629493"/>
                  </a:lnTo>
                  <a:lnTo>
                    <a:pt x="9938581" y="629493"/>
                  </a:lnTo>
                  <a:lnTo>
                    <a:pt x="9950010" y="629493"/>
                  </a:lnTo>
                  <a:lnTo>
                    <a:pt x="9961441" y="629493"/>
                  </a:lnTo>
                  <a:lnTo>
                    <a:pt x="9972870" y="629493"/>
                  </a:lnTo>
                  <a:lnTo>
                    <a:pt x="9984300" y="629493"/>
                  </a:lnTo>
                  <a:lnTo>
                    <a:pt x="9995778" y="629493"/>
                  </a:lnTo>
                  <a:lnTo>
                    <a:pt x="10007208" y="629493"/>
                  </a:lnTo>
                  <a:lnTo>
                    <a:pt x="10018638" y="629493"/>
                  </a:lnTo>
                  <a:lnTo>
                    <a:pt x="10030068" y="629493"/>
                  </a:lnTo>
                  <a:lnTo>
                    <a:pt x="10041498" y="629493"/>
                  </a:lnTo>
                  <a:lnTo>
                    <a:pt x="10052976" y="629493"/>
                  </a:lnTo>
                  <a:lnTo>
                    <a:pt x="10064405" y="629493"/>
                  </a:lnTo>
                  <a:lnTo>
                    <a:pt x="10075835" y="629493"/>
                  </a:lnTo>
                  <a:lnTo>
                    <a:pt x="10087266" y="629493"/>
                  </a:lnTo>
                  <a:lnTo>
                    <a:pt x="10098695" y="629493"/>
                  </a:lnTo>
                  <a:lnTo>
                    <a:pt x="10110174" y="629493"/>
                  </a:lnTo>
                  <a:lnTo>
                    <a:pt x="10121603" y="629493"/>
                  </a:lnTo>
                  <a:lnTo>
                    <a:pt x="10133033" y="629493"/>
                  </a:lnTo>
                  <a:lnTo>
                    <a:pt x="10144463" y="629493"/>
                  </a:lnTo>
                  <a:lnTo>
                    <a:pt x="10155893" y="629493"/>
                  </a:lnTo>
                  <a:lnTo>
                    <a:pt x="10167371" y="629493"/>
                  </a:lnTo>
                  <a:lnTo>
                    <a:pt x="10178801" y="629493"/>
                  </a:lnTo>
                  <a:lnTo>
                    <a:pt x="10190230" y="629493"/>
                  </a:lnTo>
                  <a:lnTo>
                    <a:pt x="10201661" y="629493"/>
                  </a:lnTo>
                  <a:lnTo>
                    <a:pt x="10213091" y="629493"/>
                  </a:lnTo>
                  <a:lnTo>
                    <a:pt x="10224569" y="629493"/>
                  </a:lnTo>
                  <a:lnTo>
                    <a:pt x="10235998" y="629493"/>
                  </a:lnTo>
                  <a:lnTo>
                    <a:pt x="10247428" y="629493"/>
                  </a:lnTo>
                  <a:lnTo>
                    <a:pt x="10258859" y="629493"/>
                  </a:lnTo>
                  <a:lnTo>
                    <a:pt x="10270288" y="629493"/>
                  </a:lnTo>
                  <a:lnTo>
                    <a:pt x="10281767" y="629493"/>
                  </a:lnTo>
                  <a:lnTo>
                    <a:pt x="10293196" y="629493"/>
                  </a:lnTo>
                  <a:lnTo>
                    <a:pt x="10304626" y="629493"/>
                  </a:lnTo>
                  <a:lnTo>
                    <a:pt x="10316056" y="629493"/>
                  </a:lnTo>
                  <a:lnTo>
                    <a:pt x="10327486" y="629493"/>
                  </a:lnTo>
                  <a:lnTo>
                    <a:pt x="10338963" y="629493"/>
                  </a:lnTo>
                  <a:lnTo>
                    <a:pt x="10350394" y="629493"/>
                  </a:lnTo>
                  <a:lnTo>
                    <a:pt x="10361823" y="629493"/>
                  </a:lnTo>
                  <a:lnTo>
                    <a:pt x="10373254" y="629493"/>
                  </a:lnTo>
                  <a:lnTo>
                    <a:pt x="10384684" y="629493"/>
                  </a:lnTo>
                  <a:lnTo>
                    <a:pt x="10396161" y="629493"/>
                  </a:lnTo>
                  <a:lnTo>
                    <a:pt x="10407591" y="629493"/>
                  </a:lnTo>
                  <a:lnTo>
                    <a:pt x="10419021" y="629493"/>
                  </a:lnTo>
                  <a:lnTo>
                    <a:pt x="10430452" y="629493"/>
                  </a:lnTo>
                  <a:lnTo>
                    <a:pt x="10441881" y="629493"/>
                  </a:lnTo>
                  <a:lnTo>
                    <a:pt x="10453358" y="629493"/>
                  </a:lnTo>
                  <a:lnTo>
                    <a:pt x="10464789" y="629493"/>
                  </a:lnTo>
                  <a:lnTo>
                    <a:pt x="10476219" y="629493"/>
                  </a:lnTo>
                  <a:lnTo>
                    <a:pt x="10487649" y="629493"/>
                  </a:lnTo>
                  <a:lnTo>
                    <a:pt x="10499079" y="629493"/>
                  </a:lnTo>
                  <a:lnTo>
                    <a:pt x="10510556" y="629493"/>
                  </a:lnTo>
                  <a:lnTo>
                    <a:pt x="10521987" y="629493"/>
                  </a:lnTo>
                  <a:lnTo>
                    <a:pt x="10533416" y="629493"/>
                  </a:lnTo>
                  <a:lnTo>
                    <a:pt x="10544847" y="629493"/>
                  </a:lnTo>
                  <a:lnTo>
                    <a:pt x="10556277" y="629493"/>
                  </a:lnTo>
                  <a:lnTo>
                    <a:pt x="10567754" y="629493"/>
                  </a:lnTo>
                  <a:lnTo>
                    <a:pt x="10579184" y="629493"/>
                  </a:lnTo>
                  <a:lnTo>
                    <a:pt x="10590614" y="629493"/>
                  </a:lnTo>
                  <a:lnTo>
                    <a:pt x="10602045" y="629493"/>
                  </a:lnTo>
                  <a:lnTo>
                    <a:pt x="10613474" y="629493"/>
                  </a:lnTo>
                  <a:lnTo>
                    <a:pt x="10624951" y="629493"/>
                  </a:lnTo>
                  <a:lnTo>
                    <a:pt x="10636382" y="629493"/>
                  </a:lnTo>
                  <a:lnTo>
                    <a:pt x="10647812" y="629493"/>
                  </a:lnTo>
                  <a:lnTo>
                    <a:pt x="10659241" y="629493"/>
                  </a:lnTo>
                  <a:lnTo>
                    <a:pt x="10670672" y="629493"/>
                  </a:lnTo>
                  <a:lnTo>
                    <a:pt x="10682149" y="629493"/>
                  </a:lnTo>
                  <a:lnTo>
                    <a:pt x="10693580" y="629493"/>
                  </a:lnTo>
                  <a:lnTo>
                    <a:pt x="10705009" y="629493"/>
                  </a:lnTo>
                  <a:lnTo>
                    <a:pt x="10716439" y="629493"/>
                  </a:lnTo>
                  <a:lnTo>
                    <a:pt x="10727870" y="629493"/>
                  </a:lnTo>
                  <a:lnTo>
                    <a:pt x="10739347" y="629493"/>
                  </a:lnTo>
                  <a:lnTo>
                    <a:pt x="10750778" y="629493"/>
                  </a:lnTo>
                  <a:lnTo>
                    <a:pt x="10762207" y="629493"/>
                  </a:lnTo>
                  <a:lnTo>
                    <a:pt x="10773637" y="629493"/>
                  </a:lnTo>
                  <a:lnTo>
                    <a:pt x="10785067" y="629493"/>
                  </a:lnTo>
                  <a:lnTo>
                    <a:pt x="10796544" y="629493"/>
                  </a:lnTo>
                  <a:lnTo>
                    <a:pt x="10807975" y="629493"/>
                  </a:lnTo>
                  <a:lnTo>
                    <a:pt x="10819405" y="629493"/>
                  </a:lnTo>
                  <a:lnTo>
                    <a:pt x="10830834" y="629493"/>
                  </a:lnTo>
                  <a:lnTo>
                    <a:pt x="10842265" y="629493"/>
                  </a:lnTo>
                  <a:lnTo>
                    <a:pt x="10853742" y="629493"/>
                  </a:lnTo>
                  <a:lnTo>
                    <a:pt x="10865173" y="629493"/>
                  </a:lnTo>
                  <a:lnTo>
                    <a:pt x="10876602" y="629493"/>
                  </a:lnTo>
                  <a:lnTo>
                    <a:pt x="10888032" y="629493"/>
                  </a:lnTo>
                  <a:lnTo>
                    <a:pt x="10899463" y="629493"/>
                  </a:lnTo>
                  <a:lnTo>
                    <a:pt x="10910892" y="629493"/>
                  </a:lnTo>
                  <a:lnTo>
                    <a:pt x="10922369" y="629493"/>
                  </a:lnTo>
                  <a:lnTo>
                    <a:pt x="10933800" y="629493"/>
                  </a:lnTo>
                  <a:lnTo>
                    <a:pt x="10945230" y="629493"/>
                  </a:lnTo>
                  <a:lnTo>
                    <a:pt x="10956660" y="629493"/>
                  </a:lnTo>
                  <a:lnTo>
                    <a:pt x="10968090" y="629493"/>
                  </a:lnTo>
                  <a:lnTo>
                    <a:pt x="10979567" y="629493"/>
                  </a:lnTo>
                  <a:lnTo>
                    <a:pt x="10990998" y="629493"/>
                  </a:lnTo>
                  <a:lnTo>
                    <a:pt x="11002427" y="629493"/>
                  </a:lnTo>
                  <a:lnTo>
                    <a:pt x="11013858" y="629493"/>
                  </a:lnTo>
                  <a:lnTo>
                    <a:pt x="11025287" y="629493"/>
                  </a:lnTo>
                  <a:lnTo>
                    <a:pt x="11036765" y="629493"/>
                  </a:lnTo>
                  <a:lnTo>
                    <a:pt x="11048195" y="629493"/>
                  </a:lnTo>
                  <a:lnTo>
                    <a:pt x="11059625" y="629493"/>
                  </a:lnTo>
                  <a:lnTo>
                    <a:pt x="11071056" y="629493"/>
                  </a:lnTo>
                  <a:lnTo>
                    <a:pt x="11082485" y="629493"/>
                  </a:lnTo>
                  <a:lnTo>
                    <a:pt x="11093962" y="629493"/>
                  </a:lnTo>
                  <a:lnTo>
                    <a:pt x="11105393" y="629493"/>
                  </a:lnTo>
                  <a:lnTo>
                    <a:pt x="11116823" y="629493"/>
                  </a:lnTo>
                  <a:lnTo>
                    <a:pt x="11128253" y="629493"/>
                  </a:lnTo>
                  <a:lnTo>
                    <a:pt x="11139683" y="629493"/>
                  </a:lnTo>
                  <a:lnTo>
                    <a:pt x="11151160" y="629493"/>
                  </a:lnTo>
                  <a:lnTo>
                    <a:pt x="11162591" y="629493"/>
                  </a:lnTo>
                  <a:lnTo>
                    <a:pt x="11174020" y="629493"/>
                  </a:lnTo>
                  <a:lnTo>
                    <a:pt x="11185451" y="629493"/>
                  </a:lnTo>
                  <a:lnTo>
                    <a:pt x="11196881" y="629493"/>
                  </a:lnTo>
                  <a:lnTo>
                    <a:pt x="11208358" y="629493"/>
                  </a:lnTo>
                  <a:lnTo>
                    <a:pt x="11218359" y="62949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BB510034-BE3D-E643-80B8-45E407737905}"/>
                </a:ext>
              </a:extLst>
            </p:cNvPr>
            <p:cNvSpPr/>
            <p:nvPr/>
          </p:nvSpPr>
          <p:spPr>
            <a:xfrm>
              <a:off x="851149" y="5504326"/>
              <a:ext cx="11218359" cy="596436"/>
            </a:xfrm>
            <a:custGeom>
              <a:avLst/>
              <a:gdLst>
                <a:gd name="connsiteX0" fmla="*/ 0 w 11218359"/>
                <a:gd name="connsiteY0" fmla="*/ 596436 h 596436"/>
                <a:gd name="connsiteX1" fmla="*/ 9149 w 11218359"/>
                <a:gd name="connsiteY1" fmla="*/ 596436 h 596436"/>
                <a:gd name="connsiteX2" fmla="*/ 20588 w 11218359"/>
                <a:gd name="connsiteY2" fmla="*/ 596436 h 596436"/>
                <a:gd name="connsiteX3" fmla="*/ 32028 w 11218359"/>
                <a:gd name="connsiteY3" fmla="*/ 596436 h 596436"/>
                <a:gd name="connsiteX4" fmla="*/ 43467 w 11218359"/>
                <a:gd name="connsiteY4" fmla="*/ 596436 h 596436"/>
                <a:gd name="connsiteX5" fmla="*/ 54907 w 11218359"/>
                <a:gd name="connsiteY5" fmla="*/ 596436 h 596436"/>
                <a:gd name="connsiteX6" fmla="*/ 66346 w 11218359"/>
                <a:gd name="connsiteY6" fmla="*/ 596436 h 596436"/>
                <a:gd name="connsiteX7" fmla="*/ 77786 w 11218359"/>
                <a:gd name="connsiteY7" fmla="*/ 596436 h 596436"/>
                <a:gd name="connsiteX8" fmla="*/ 89225 w 11218359"/>
                <a:gd name="connsiteY8" fmla="*/ 596436 h 596436"/>
                <a:gd name="connsiteX9" fmla="*/ 100665 w 11218359"/>
                <a:gd name="connsiteY9" fmla="*/ 596436 h 596436"/>
                <a:gd name="connsiteX10" fmla="*/ 112104 w 11218359"/>
                <a:gd name="connsiteY10" fmla="*/ 596436 h 596436"/>
                <a:gd name="connsiteX11" fmla="*/ 123544 w 11218359"/>
                <a:gd name="connsiteY11" fmla="*/ 596436 h 596436"/>
                <a:gd name="connsiteX12" fmla="*/ 134979 w 11218359"/>
                <a:gd name="connsiteY12" fmla="*/ 596436 h 596436"/>
                <a:gd name="connsiteX13" fmla="*/ 146423 w 11218359"/>
                <a:gd name="connsiteY13" fmla="*/ 596436 h 596436"/>
                <a:gd name="connsiteX14" fmla="*/ 157858 w 11218359"/>
                <a:gd name="connsiteY14" fmla="*/ 596436 h 596436"/>
                <a:gd name="connsiteX15" fmla="*/ 169297 w 11218359"/>
                <a:gd name="connsiteY15" fmla="*/ 596436 h 596436"/>
                <a:gd name="connsiteX16" fmla="*/ 180737 w 11218359"/>
                <a:gd name="connsiteY16" fmla="*/ 596436 h 596436"/>
                <a:gd name="connsiteX17" fmla="*/ 192176 w 11218359"/>
                <a:gd name="connsiteY17" fmla="*/ 596436 h 596436"/>
                <a:gd name="connsiteX18" fmla="*/ 203616 w 11218359"/>
                <a:gd name="connsiteY18" fmla="*/ 596436 h 596436"/>
                <a:gd name="connsiteX19" fmla="*/ 215055 w 11218359"/>
                <a:gd name="connsiteY19" fmla="*/ 596436 h 596436"/>
                <a:gd name="connsiteX20" fmla="*/ 226495 w 11218359"/>
                <a:gd name="connsiteY20" fmla="*/ 596436 h 596436"/>
                <a:gd name="connsiteX21" fmla="*/ 237935 w 11218359"/>
                <a:gd name="connsiteY21" fmla="*/ 596436 h 596436"/>
                <a:gd name="connsiteX22" fmla="*/ 249374 w 11218359"/>
                <a:gd name="connsiteY22" fmla="*/ 596436 h 596436"/>
                <a:gd name="connsiteX23" fmla="*/ 260814 w 11218359"/>
                <a:gd name="connsiteY23" fmla="*/ 596436 h 596436"/>
                <a:gd name="connsiteX24" fmla="*/ 272253 w 11218359"/>
                <a:gd name="connsiteY24" fmla="*/ 596436 h 596436"/>
                <a:gd name="connsiteX25" fmla="*/ 283693 w 11218359"/>
                <a:gd name="connsiteY25" fmla="*/ 596436 h 596436"/>
                <a:gd name="connsiteX26" fmla="*/ 295132 w 11218359"/>
                <a:gd name="connsiteY26" fmla="*/ 596436 h 596436"/>
                <a:gd name="connsiteX27" fmla="*/ 306572 w 11218359"/>
                <a:gd name="connsiteY27" fmla="*/ 596436 h 596436"/>
                <a:gd name="connsiteX28" fmla="*/ 318011 w 11218359"/>
                <a:gd name="connsiteY28" fmla="*/ 596436 h 596436"/>
                <a:gd name="connsiteX29" fmla="*/ 329451 w 11218359"/>
                <a:gd name="connsiteY29" fmla="*/ 596436 h 596436"/>
                <a:gd name="connsiteX30" fmla="*/ 340890 w 11218359"/>
                <a:gd name="connsiteY30" fmla="*/ 596436 h 596436"/>
                <a:gd name="connsiteX31" fmla="*/ 352330 w 11218359"/>
                <a:gd name="connsiteY31" fmla="*/ 596436 h 596436"/>
                <a:gd name="connsiteX32" fmla="*/ 363769 w 11218359"/>
                <a:gd name="connsiteY32" fmla="*/ 596436 h 596436"/>
                <a:gd name="connsiteX33" fmla="*/ 375209 w 11218359"/>
                <a:gd name="connsiteY33" fmla="*/ 596436 h 596436"/>
                <a:gd name="connsiteX34" fmla="*/ 386648 w 11218359"/>
                <a:gd name="connsiteY34" fmla="*/ 596436 h 596436"/>
                <a:gd name="connsiteX35" fmla="*/ 398088 w 11218359"/>
                <a:gd name="connsiteY35" fmla="*/ 596436 h 596436"/>
                <a:gd name="connsiteX36" fmla="*/ 409527 w 11218359"/>
                <a:gd name="connsiteY36" fmla="*/ 596436 h 596436"/>
                <a:gd name="connsiteX37" fmla="*/ 420967 w 11218359"/>
                <a:gd name="connsiteY37" fmla="*/ 596436 h 596436"/>
                <a:gd name="connsiteX38" fmla="*/ 432406 w 11218359"/>
                <a:gd name="connsiteY38" fmla="*/ 596436 h 596436"/>
                <a:gd name="connsiteX39" fmla="*/ 443846 w 11218359"/>
                <a:gd name="connsiteY39" fmla="*/ 596436 h 596436"/>
                <a:gd name="connsiteX40" fmla="*/ 455285 w 11218359"/>
                <a:gd name="connsiteY40" fmla="*/ 596436 h 596436"/>
                <a:gd name="connsiteX41" fmla="*/ 466725 w 11218359"/>
                <a:gd name="connsiteY41" fmla="*/ 596436 h 596436"/>
                <a:gd name="connsiteX42" fmla="*/ 478165 w 11218359"/>
                <a:gd name="connsiteY42" fmla="*/ 596436 h 596436"/>
                <a:gd name="connsiteX43" fmla="*/ 489604 w 11218359"/>
                <a:gd name="connsiteY43" fmla="*/ 596436 h 596436"/>
                <a:gd name="connsiteX44" fmla="*/ 501044 w 11218359"/>
                <a:gd name="connsiteY44" fmla="*/ 596436 h 596436"/>
                <a:gd name="connsiteX45" fmla="*/ 512483 w 11218359"/>
                <a:gd name="connsiteY45" fmla="*/ 596436 h 596436"/>
                <a:gd name="connsiteX46" fmla="*/ 523923 w 11218359"/>
                <a:gd name="connsiteY46" fmla="*/ 596436 h 596436"/>
                <a:gd name="connsiteX47" fmla="*/ 535362 w 11218359"/>
                <a:gd name="connsiteY47" fmla="*/ 596436 h 596436"/>
                <a:gd name="connsiteX48" fmla="*/ 546802 w 11218359"/>
                <a:gd name="connsiteY48" fmla="*/ 596436 h 596436"/>
                <a:gd name="connsiteX49" fmla="*/ 558241 w 11218359"/>
                <a:gd name="connsiteY49" fmla="*/ 596436 h 596436"/>
                <a:gd name="connsiteX50" fmla="*/ 569681 w 11218359"/>
                <a:gd name="connsiteY50" fmla="*/ 596436 h 596436"/>
                <a:gd name="connsiteX51" fmla="*/ 581120 w 11218359"/>
                <a:gd name="connsiteY51" fmla="*/ 596436 h 596436"/>
                <a:gd name="connsiteX52" fmla="*/ 592560 w 11218359"/>
                <a:gd name="connsiteY52" fmla="*/ 596436 h 596436"/>
                <a:gd name="connsiteX53" fmla="*/ 603999 w 11218359"/>
                <a:gd name="connsiteY53" fmla="*/ 596436 h 596436"/>
                <a:gd name="connsiteX54" fmla="*/ 615439 w 11218359"/>
                <a:gd name="connsiteY54" fmla="*/ 596436 h 596436"/>
                <a:gd name="connsiteX55" fmla="*/ 626878 w 11218359"/>
                <a:gd name="connsiteY55" fmla="*/ 596436 h 596436"/>
                <a:gd name="connsiteX56" fmla="*/ 638318 w 11218359"/>
                <a:gd name="connsiteY56" fmla="*/ 596436 h 596436"/>
                <a:gd name="connsiteX57" fmla="*/ 649757 w 11218359"/>
                <a:gd name="connsiteY57" fmla="*/ 596436 h 596436"/>
                <a:gd name="connsiteX58" fmla="*/ 661192 w 11218359"/>
                <a:gd name="connsiteY58" fmla="*/ 596436 h 596436"/>
                <a:gd name="connsiteX59" fmla="*/ 672632 w 11218359"/>
                <a:gd name="connsiteY59" fmla="*/ 596436 h 596436"/>
                <a:gd name="connsiteX60" fmla="*/ 684071 w 11218359"/>
                <a:gd name="connsiteY60" fmla="*/ 596436 h 596436"/>
                <a:gd name="connsiteX61" fmla="*/ 695511 w 11218359"/>
                <a:gd name="connsiteY61" fmla="*/ 596436 h 596436"/>
                <a:gd name="connsiteX62" fmla="*/ 706950 w 11218359"/>
                <a:gd name="connsiteY62" fmla="*/ 596436 h 596436"/>
                <a:gd name="connsiteX63" fmla="*/ 718390 w 11218359"/>
                <a:gd name="connsiteY63" fmla="*/ 596436 h 596436"/>
                <a:gd name="connsiteX64" fmla="*/ 729829 w 11218359"/>
                <a:gd name="connsiteY64" fmla="*/ 596436 h 596436"/>
                <a:gd name="connsiteX65" fmla="*/ 741269 w 11218359"/>
                <a:gd name="connsiteY65" fmla="*/ 596436 h 596436"/>
                <a:gd name="connsiteX66" fmla="*/ 752708 w 11218359"/>
                <a:gd name="connsiteY66" fmla="*/ 596436 h 596436"/>
                <a:gd name="connsiteX67" fmla="*/ 764148 w 11218359"/>
                <a:gd name="connsiteY67" fmla="*/ 596436 h 596436"/>
                <a:gd name="connsiteX68" fmla="*/ 775587 w 11218359"/>
                <a:gd name="connsiteY68" fmla="*/ 596436 h 596436"/>
                <a:gd name="connsiteX69" fmla="*/ 787027 w 11218359"/>
                <a:gd name="connsiteY69" fmla="*/ 596436 h 596436"/>
                <a:gd name="connsiteX70" fmla="*/ 798467 w 11218359"/>
                <a:gd name="connsiteY70" fmla="*/ 596436 h 596436"/>
                <a:gd name="connsiteX71" fmla="*/ 809906 w 11218359"/>
                <a:gd name="connsiteY71" fmla="*/ 596436 h 596436"/>
                <a:gd name="connsiteX72" fmla="*/ 821346 w 11218359"/>
                <a:gd name="connsiteY72" fmla="*/ 596436 h 596436"/>
                <a:gd name="connsiteX73" fmla="*/ 832785 w 11218359"/>
                <a:gd name="connsiteY73" fmla="*/ 596436 h 596436"/>
                <a:gd name="connsiteX74" fmla="*/ 844225 w 11218359"/>
                <a:gd name="connsiteY74" fmla="*/ 596436 h 596436"/>
                <a:gd name="connsiteX75" fmla="*/ 855664 w 11218359"/>
                <a:gd name="connsiteY75" fmla="*/ 596436 h 596436"/>
                <a:gd name="connsiteX76" fmla="*/ 867104 w 11218359"/>
                <a:gd name="connsiteY76" fmla="*/ 596436 h 596436"/>
                <a:gd name="connsiteX77" fmla="*/ 878543 w 11218359"/>
                <a:gd name="connsiteY77" fmla="*/ 476245 h 596436"/>
                <a:gd name="connsiteX78" fmla="*/ 889983 w 11218359"/>
                <a:gd name="connsiteY78" fmla="*/ 234367 h 596436"/>
                <a:gd name="connsiteX79" fmla="*/ 901422 w 11218359"/>
                <a:gd name="connsiteY79" fmla="*/ 214836 h 596436"/>
                <a:gd name="connsiteX80" fmla="*/ 912862 w 11218359"/>
                <a:gd name="connsiteY80" fmla="*/ 295966 h 596436"/>
                <a:gd name="connsiteX81" fmla="*/ 924301 w 11218359"/>
                <a:gd name="connsiteY81" fmla="*/ 0 h 596436"/>
                <a:gd name="connsiteX82" fmla="*/ 935741 w 11218359"/>
                <a:gd name="connsiteY82" fmla="*/ 223852 h 596436"/>
                <a:gd name="connsiteX83" fmla="*/ 947180 w 11218359"/>
                <a:gd name="connsiteY83" fmla="*/ 27041 h 596436"/>
                <a:gd name="connsiteX84" fmla="*/ 958620 w 11218359"/>
                <a:gd name="connsiteY84" fmla="*/ 542354 h 596436"/>
                <a:gd name="connsiteX85" fmla="*/ 970059 w 11218359"/>
                <a:gd name="connsiteY85" fmla="*/ 596436 h 596436"/>
                <a:gd name="connsiteX86" fmla="*/ 981499 w 11218359"/>
                <a:gd name="connsiteY86" fmla="*/ 596436 h 596436"/>
                <a:gd name="connsiteX87" fmla="*/ 992938 w 11218359"/>
                <a:gd name="connsiteY87" fmla="*/ 596436 h 596436"/>
                <a:gd name="connsiteX88" fmla="*/ 1004378 w 11218359"/>
                <a:gd name="connsiteY88" fmla="*/ 596436 h 596436"/>
                <a:gd name="connsiteX89" fmla="*/ 1015818 w 11218359"/>
                <a:gd name="connsiteY89" fmla="*/ 596436 h 596436"/>
                <a:gd name="connsiteX90" fmla="*/ 1027257 w 11218359"/>
                <a:gd name="connsiteY90" fmla="*/ 596436 h 596436"/>
                <a:gd name="connsiteX91" fmla="*/ 1038697 w 11218359"/>
                <a:gd name="connsiteY91" fmla="*/ 596436 h 596436"/>
                <a:gd name="connsiteX92" fmla="*/ 1050136 w 11218359"/>
                <a:gd name="connsiteY92" fmla="*/ 596436 h 596436"/>
                <a:gd name="connsiteX93" fmla="*/ 1061576 w 11218359"/>
                <a:gd name="connsiteY93" fmla="*/ 596436 h 596436"/>
                <a:gd name="connsiteX94" fmla="*/ 1073015 w 11218359"/>
                <a:gd name="connsiteY94" fmla="*/ 596436 h 596436"/>
                <a:gd name="connsiteX95" fmla="*/ 1084455 w 11218359"/>
                <a:gd name="connsiteY95" fmla="*/ 596436 h 596436"/>
                <a:gd name="connsiteX96" fmla="*/ 1095894 w 11218359"/>
                <a:gd name="connsiteY96" fmla="*/ 596436 h 596436"/>
                <a:gd name="connsiteX97" fmla="*/ 1107334 w 11218359"/>
                <a:gd name="connsiteY97" fmla="*/ 596436 h 596436"/>
                <a:gd name="connsiteX98" fmla="*/ 1118773 w 11218359"/>
                <a:gd name="connsiteY98" fmla="*/ 596436 h 596436"/>
                <a:gd name="connsiteX99" fmla="*/ 1130213 w 11218359"/>
                <a:gd name="connsiteY99" fmla="*/ 596436 h 596436"/>
                <a:gd name="connsiteX100" fmla="*/ 1141652 w 11218359"/>
                <a:gd name="connsiteY100" fmla="*/ 596436 h 596436"/>
                <a:gd name="connsiteX101" fmla="*/ 1153092 w 11218359"/>
                <a:gd name="connsiteY101" fmla="*/ 596436 h 596436"/>
                <a:gd name="connsiteX102" fmla="*/ 1164531 w 11218359"/>
                <a:gd name="connsiteY102" fmla="*/ 596436 h 596436"/>
                <a:gd name="connsiteX103" fmla="*/ 1175971 w 11218359"/>
                <a:gd name="connsiteY103" fmla="*/ 596436 h 596436"/>
                <a:gd name="connsiteX104" fmla="*/ 1187406 w 11218359"/>
                <a:gd name="connsiteY104" fmla="*/ 596436 h 596436"/>
                <a:gd name="connsiteX105" fmla="*/ 1198845 w 11218359"/>
                <a:gd name="connsiteY105" fmla="*/ 596436 h 596436"/>
                <a:gd name="connsiteX106" fmla="*/ 1210285 w 11218359"/>
                <a:gd name="connsiteY106" fmla="*/ 596436 h 596436"/>
                <a:gd name="connsiteX107" fmla="*/ 1221724 w 11218359"/>
                <a:gd name="connsiteY107" fmla="*/ 596436 h 596436"/>
                <a:gd name="connsiteX108" fmla="*/ 1233164 w 11218359"/>
                <a:gd name="connsiteY108" fmla="*/ 596436 h 596436"/>
                <a:gd name="connsiteX109" fmla="*/ 1244603 w 11218359"/>
                <a:gd name="connsiteY109" fmla="*/ 596436 h 596436"/>
                <a:gd name="connsiteX110" fmla="*/ 1256043 w 11218359"/>
                <a:gd name="connsiteY110" fmla="*/ 596436 h 596436"/>
                <a:gd name="connsiteX111" fmla="*/ 1267482 w 11218359"/>
                <a:gd name="connsiteY111" fmla="*/ 596436 h 596436"/>
                <a:gd name="connsiteX112" fmla="*/ 1278922 w 11218359"/>
                <a:gd name="connsiteY112" fmla="*/ 596436 h 596436"/>
                <a:gd name="connsiteX113" fmla="*/ 1290361 w 11218359"/>
                <a:gd name="connsiteY113" fmla="*/ 596436 h 596436"/>
                <a:gd name="connsiteX114" fmla="*/ 1301801 w 11218359"/>
                <a:gd name="connsiteY114" fmla="*/ 596436 h 596436"/>
                <a:gd name="connsiteX115" fmla="*/ 1313240 w 11218359"/>
                <a:gd name="connsiteY115" fmla="*/ 596436 h 596436"/>
                <a:gd name="connsiteX116" fmla="*/ 1324680 w 11218359"/>
                <a:gd name="connsiteY116" fmla="*/ 596436 h 596436"/>
                <a:gd name="connsiteX117" fmla="*/ 1336120 w 11218359"/>
                <a:gd name="connsiteY117" fmla="*/ 596436 h 596436"/>
                <a:gd name="connsiteX118" fmla="*/ 1347559 w 11218359"/>
                <a:gd name="connsiteY118" fmla="*/ 596436 h 596436"/>
                <a:gd name="connsiteX119" fmla="*/ 1358999 w 11218359"/>
                <a:gd name="connsiteY119" fmla="*/ 596436 h 596436"/>
                <a:gd name="connsiteX120" fmla="*/ 1370438 w 11218359"/>
                <a:gd name="connsiteY120" fmla="*/ 596436 h 596436"/>
                <a:gd name="connsiteX121" fmla="*/ 1381878 w 11218359"/>
                <a:gd name="connsiteY121" fmla="*/ 596436 h 596436"/>
                <a:gd name="connsiteX122" fmla="*/ 1393317 w 11218359"/>
                <a:gd name="connsiteY122" fmla="*/ 596436 h 596436"/>
                <a:gd name="connsiteX123" fmla="*/ 1404757 w 11218359"/>
                <a:gd name="connsiteY123" fmla="*/ 596436 h 596436"/>
                <a:gd name="connsiteX124" fmla="*/ 1416196 w 11218359"/>
                <a:gd name="connsiteY124" fmla="*/ 596436 h 596436"/>
                <a:gd name="connsiteX125" fmla="*/ 1427636 w 11218359"/>
                <a:gd name="connsiteY125" fmla="*/ 596436 h 596436"/>
                <a:gd name="connsiteX126" fmla="*/ 1439075 w 11218359"/>
                <a:gd name="connsiteY126" fmla="*/ 596436 h 596436"/>
                <a:gd name="connsiteX127" fmla="*/ 1450515 w 11218359"/>
                <a:gd name="connsiteY127" fmla="*/ 596436 h 596436"/>
                <a:gd name="connsiteX128" fmla="*/ 1461954 w 11218359"/>
                <a:gd name="connsiteY128" fmla="*/ 596436 h 596436"/>
                <a:gd name="connsiteX129" fmla="*/ 1473394 w 11218359"/>
                <a:gd name="connsiteY129" fmla="*/ 596436 h 596436"/>
                <a:gd name="connsiteX130" fmla="*/ 1484833 w 11218359"/>
                <a:gd name="connsiteY130" fmla="*/ 596436 h 596436"/>
                <a:gd name="connsiteX131" fmla="*/ 1496273 w 11218359"/>
                <a:gd name="connsiteY131" fmla="*/ 596436 h 596436"/>
                <a:gd name="connsiteX132" fmla="*/ 1507712 w 11218359"/>
                <a:gd name="connsiteY132" fmla="*/ 596436 h 596436"/>
                <a:gd name="connsiteX133" fmla="*/ 1519152 w 11218359"/>
                <a:gd name="connsiteY133" fmla="*/ 596436 h 596436"/>
                <a:gd name="connsiteX134" fmla="*/ 1530591 w 11218359"/>
                <a:gd name="connsiteY134" fmla="*/ 596436 h 596436"/>
                <a:gd name="connsiteX135" fmla="*/ 1542031 w 11218359"/>
                <a:gd name="connsiteY135" fmla="*/ 596436 h 596436"/>
                <a:gd name="connsiteX136" fmla="*/ 1553471 w 11218359"/>
                <a:gd name="connsiteY136" fmla="*/ 596436 h 596436"/>
                <a:gd name="connsiteX137" fmla="*/ 1564910 w 11218359"/>
                <a:gd name="connsiteY137" fmla="*/ 596436 h 596436"/>
                <a:gd name="connsiteX138" fmla="*/ 1576349 w 11218359"/>
                <a:gd name="connsiteY138" fmla="*/ 596436 h 596436"/>
                <a:gd name="connsiteX139" fmla="*/ 1587789 w 11218359"/>
                <a:gd name="connsiteY139" fmla="*/ 596436 h 596436"/>
                <a:gd name="connsiteX140" fmla="*/ 1599229 w 11218359"/>
                <a:gd name="connsiteY140" fmla="*/ 596436 h 596436"/>
                <a:gd name="connsiteX141" fmla="*/ 1610668 w 11218359"/>
                <a:gd name="connsiteY141" fmla="*/ 596436 h 596436"/>
                <a:gd name="connsiteX142" fmla="*/ 1622107 w 11218359"/>
                <a:gd name="connsiteY142" fmla="*/ 596436 h 596436"/>
                <a:gd name="connsiteX143" fmla="*/ 1633547 w 11218359"/>
                <a:gd name="connsiteY143" fmla="*/ 596436 h 596436"/>
                <a:gd name="connsiteX144" fmla="*/ 1644987 w 11218359"/>
                <a:gd name="connsiteY144" fmla="*/ 596436 h 596436"/>
                <a:gd name="connsiteX145" fmla="*/ 1656426 w 11218359"/>
                <a:gd name="connsiteY145" fmla="*/ 596436 h 596436"/>
                <a:gd name="connsiteX146" fmla="*/ 1667866 w 11218359"/>
                <a:gd name="connsiteY146" fmla="*/ 596436 h 596436"/>
                <a:gd name="connsiteX147" fmla="*/ 1679305 w 11218359"/>
                <a:gd name="connsiteY147" fmla="*/ 596436 h 596436"/>
                <a:gd name="connsiteX148" fmla="*/ 1690745 w 11218359"/>
                <a:gd name="connsiteY148" fmla="*/ 596436 h 596436"/>
                <a:gd name="connsiteX149" fmla="*/ 1702184 w 11218359"/>
                <a:gd name="connsiteY149" fmla="*/ 596436 h 596436"/>
                <a:gd name="connsiteX150" fmla="*/ 1713619 w 11218359"/>
                <a:gd name="connsiteY150" fmla="*/ 596436 h 596436"/>
                <a:gd name="connsiteX151" fmla="*/ 1725063 w 11218359"/>
                <a:gd name="connsiteY151" fmla="*/ 596436 h 596436"/>
                <a:gd name="connsiteX152" fmla="*/ 1736498 w 11218359"/>
                <a:gd name="connsiteY152" fmla="*/ 596436 h 596436"/>
                <a:gd name="connsiteX153" fmla="*/ 1747938 w 11218359"/>
                <a:gd name="connsiteY153" fmla="*/ 596436 h 596436"/>
                <a:gd name="connsiteX154" fmla="*/ 1759377 w 11218359"/>
                <a:gd name="connsiteY154" fmla="*/ 596436 h 596436"/>
                <a:gd name="connsiteX155" fmla="*/ 1770817 w 11218359"/>
                <a:gd name="connsiteY155" fmla="*/ 596436 h 596436"/>
                <a:gd name="connsiteX156" fmla="*/ 1782256 w 11218359"/>
                <a:gd name="connsiteY156" fmla="*/ 596436 h 596436"/>
                <a:gd name="connsiteX157" fmla="*/ 1793696 w 11218359"/>
                <a:gd name="connsiteY157" fmla="*/ 596436 h 596436"/>
                <a:gd name="connsiteX158" fmla="*/ 1805135 w 11218359"/>
                <a:gd name="connsiteY158" fmla="*/ 596436 h 596436"/>
                <a:gd name="connsiteX159" fmla="*/ 1816575 w 11218359"/>
                <a:gd name="connsiteY159" fmla="*/ 596436 h 596436"/>
                <a:gd name="connsiteX160" fmla="*/ 1828014 w 11218359"/>
                <a:gd name="connsiteY160" fmla="*/ 596436 h 596436"/>
                <a:gd name="connsiteX161" fmla="*/ 1839454 w 11218359"/>
                <a:gd name="connsiteY161" fmla="*/ 596436 h 596436"/>
                <a:gd name="connsiteX162" fmla="*/ 1850893 w 11218359"/>
                <a:gd name="connsiteY162" fmla="*/ 596436 h 596436"/>
                <a:gd name="connsiteX163" fmla="*/ 1862333 w 11218359"/>
                <a:gd name="connsiteY163" fmla="*/ 596436 h 596436"/>
                <a:gd name="connsiteX164" fmla="*/ 1873772 w 11218359"/>
                <a:gd name="connsiteY164" fmla="*/ 596436 h 596436"/>
                <a:gd name="connsiteX165" fmla="*/ 1885212 w 11218359"/>
                <a:gd name="connsiteY165" fmla="*/ 596436 h 596436"/>
                <a:gd name="connsiteX166" fmla="*/ 1896651 w 11218359"/>
                <a:gd name="connsiteY166" fmla="*/ 596436 h 596436"/>
                <a:gd name="connsiteX167" fmla="*/ 1908091 w 11218359"/>
                <a:gd name="connsiteY167" fmla="*/ 596436 h 596436"/>
                <a:gd name="connsiteX168" fmla="*/ 1919531 w 11218359"/>
                <a:gd name="connsiteY168" fmla="*/ 596436 h 596436"/>
                <a:gd name="connsiteX169" fmla="*/ 1930970 w 11218359"/>
                <a:gd name="connsiteY169" fmla="*/ 596436 h 596436"/>
                <a:gd name="connsiteX170" fmla="*/ 1942409 w 11218359"/>
                <a:gd name="connsiteY170" fmla="*/ 596436 h 596436"/>
                <a:gd name="connsiteX171" fmla="*/ 1953849 w 11218359"/>
                <a:gd name="connsiteY171" fmla="*/ 596436 h 596436"/>
                <a:gd name="connsiteX172" fmla="*/ 1965289 w 11218359"/>
                <a:gd name="connsiteY172" fmla="*/ 596436 h 596436"/>
                <a:gd name="connsiteX173" fmla="*/ 1976728 w 11218359"/>
                <a:gd name="connsiteY173" fmla="*/ 596436 h 596436"/>
                <a:gd name="connsiteX174" fmla="*/ 1988168 w 11218359"/>
                <a:gd name="connsiteY174" fmla="*/ 596436 h 596436"/>
                <a:gd name="connsiteX175" fmla="*/ 1999607 w 11218359"/>
                <a:gd name="connsiteY175" fmla="*/ 596436 h 596436"/>
                <a:gd name="connsiteX176" fmla="*/ 2011047 w 11218359"/>
                <a:gd name="connsiteY176" fmla="*/ 596436 h 596436"/>
                <a:gd name="connsiteX177" fmla="*/ 2022486 w 11218359"/>
                <a:gd name="connsiteY177" fmla="*/ 596436 h 596436"/>
                <a:gd name="connsiteX178" fmla="*/ 2033926 w 11218359"/>
                <a:gd name="connsiteY178" fmla="*/ 596436 h 596436"/>
                <a:gd name="connsiteX179" fmla="*/ 2045365 w 11218359"/>
                <a:gd name="connsiteY179" fmla="*/ 596436 h 596436"/>
                <a:gd name="connsiteX180" fmla="*/ 2056805 w 11218359"/>
                <a:gd name="connsiteY180" fmla="*/ 596436 h 596436"/>
                <a:gd name="connsiteX181" fmla="*/ 2068244 w 11218359"/>
                <a:gd name="connsiteY181" fmla="*/ 596436 h 596436"/>
                <a:gd name="connsiteX182" fmla="*/ 2079684 w 11218359"/>
                <a:gd name="connsiteY182" fmla="*/ 596436 h 596436"/>
                <a:gd name="connsiteX183" fmla="*/ 2091123 w 11218359"/>
                <a:gd name="connsiteY183" fmla="*/ 596436 h 596436"/>
                <a:gd name="connsiteX184" fmla="*/ 2102563 w 11218359"/>
                <a:gd name="connsiteY184" fmla="*/ 596436 h 596436"/>
                <a:gd name="connsiteX185" fmla="*/ 2114002 w 11218359"/>
                <a:gd name="connsiteY185" fmla="*/ 596436 h 596436"/>
                <a:gd name="connsiteX186" fmla="*/ 2125442 w 11218359"/>
                <a:gd name="connsiteY186" fmla="*/ 596436 h 596436"/>
                <a:gd name="connsiteX187" fmla="*/ 2136882 w 11218359"/>
                <a:gd name="connsiteY187" fmla="*/ 596436 h 596436"/>
                <a:gd name="connsiteX188" fmla="*/ 2148321 w 11218359"/>
                <a:gd name="connsiteY188" fmla="*/ 596436 h 596436"/>
                <a:gd name="connsiteX189" fmla="*/ 2159760 w 11218359"/>
                <a:gd name="connsiteY189" fmla="*/ 596436 h 596436"/>
                <a:gd name="connsiteX190" fmla="*/ 2171200 w 11218359"/>
                <a:gd name="connsiteY190" fmla="*/ 596436 h 596436"/>
                <a:gd name="connsiteX191" fmla="*/ 2182640 w 11218359"/>
                <a:gd name="connsiteY191" fmla="*/ 596436 h 596436"/>
                <a:gd name="connsiteX192" fmla="*/ 2194079 w 11218359"/>
                <a:gd name="connsiteY192" fmla="*/ 596436 h 596436"/>
                <a:gd name="connsiteX193" fmla="*/ 2205519 w 11218359"/>
                <a:gd name="connsiteY193" fmla="*/ 596436 h 596436"/>
                <a:gd name="connsiteX194" fmla="*/ 2216958 w 11218359"/>
                <a:gd name="connsiteY194" fmla="*/ 596436 h 596436"/>
                <a:gd name="connsiteX195" fmla="*/ 2228393 w 11218359"/>
                <a:gd name="connsiteY195" fmla="*/ 596436 h 596436"/>
                <a:gd name="connsiteX196" fmla="*/ 2239837 w 11218359"/>
                <a:gd name="connsiteY196" fmla="*/ 596436 h 596436"/>
                <a:gd name="connsiteX197" fmla="*/ 2251272 w 11218359"/>
                <a:gd name="connsiteY197" fmla="*/ 596436 h 596436"/>
                <a:gd name="connsiteX198" fmla="*/ 2262716 w 11218359"/>
                <a:gd name="connsiteY198" fmla="*/ 596436 h 596436"/>
                <a:gd name="connsiteX199" fmla="*/ 2274151 w 11218359"/>
                <a:gd name="connsiteY199" fmla="*/ 596436 h 596436"/>
                <a:gd name="connsiteX200" fmla="*/ 2285591 w 11218359"/>
                <a:gd name="connsiteY200" fmla="*/ 596436 h 596436"/>
                <a:gd name="connsiteX201" fmla="*/ 2297030 w 11218359"/>
                <a:gd name="connsiteY201" fmla="*/ 596436 h 596436"/>
                <a:gd name="connsiteX202" fmla="*/ 2308470 w 11218359"/>
                <a:gd name="connsiteY202" fmla="*/ 596436 h 596436"/>
                <a:gd name="connsiteX203" fmla="*/ 2319909 w 11218359"/>
                <a:gd name="connsiteY203" fmla="*/ 596436 h 596436"/>
                <a:gd name="connsiteX204" fmla="*/ 2331349 w 11218359"/>
                <a:gd name="connsiteY204" fmla="*/ 596436 h 596436"/>
                <a:gd name="connsiteX205" fmla="*/ 2342788 w 11218359"/>
                <a:gd name="connsiteY205" fmla="*/ 596436 h 596436"/>
                <a:gd name="connsiteX206" fmla="*/ 2354228 w 11218359"/>
                <a:gd name="connsiteY206" fmla="*/ 596436 h 596436"/>
                <a:gd name="connsiteX207" fmla="*/ 2365667 w 11218359"/>
                <a:gd name="connsiteY207" fmla="*/ 596436 h 596436"/>
                <a:gd name="connsiteX208" fmla="*/ 2377107 w 11218359"/>
                <a:gd name="connsiteY208" fmla="*/ 596436 h 596436"/>
                <a:gd name="connsiteX209" fmla="*/ 2388546 w 11218359"/>
                <a:gd name="connsiteY209" fmla="*/ 596436 h 596436"/>
                <a:gd name="connsiteX210" fmla="*/ 2399986 w 11218359"/>
                <a:gd name="connsiteY210" fmla="*/ 596436 h 596436"/>
                <a:gd name="connsiteX211" fmla="*/ 2411425 w 11218359"/>
                <a:gd name="connsiteY211" fmla="*/ 596436 h 596436"/>
                <a:gd name="connsiteX212" fmla="*/ 2422865 w 11218359"/>
                <a:gd name="connsiteY212" fmla="*/ 596436 h 596436"/>
                <a:gd name="connsiteX213" fmla="*/ 2434304 w 11218359"/>
                <a:gd name="connsiteY213" fmla="*/ 596436 h 596436"/>
                <a:gd name="connsiteX214" fmla="*/ 2445744 w 11218359"/>
                <a:gd name="connsiteY214" fmla="*/ 596436 h 596436"/>
                <a:gd name="connsiteX215" fmla="*/ 2457184 w 11218359"/>
                <a:gd name="connsiteY215" fmla="*/ 596436 h 596436"/>
                <a:gd name="connsiteX216" fmla="*/ 2468623 w 11218359"/>
                <a:gd name="connsiteY216" fmla="*/ 596436 h 596436"/>
                <a:gd name="connsiteX217" fmla="*/ 2480062 w 11218359"/>
                <a:gd name="connsiteY217" fmla="*/ 596436 h 596436"/>
                <a:gd name="connsiteX218" fmla="*/ 2491502 w 11218359"/>
                <a:gd name="connsiteY218" fmla="*/ 596436 h 596436"/>
                <a:gd name="connsiteX219" fmla="*/ 2502942 w 11218359"/>
                <a:gd name="connsiteY219" fmla="*/ 596436 h 596436"/>
                <a:gd name="connsiteX220" fmla="*/ 2514381 w 11218359"/>
                <a:gd name="connsiteY220" fmla="*/ 596436 h 596436"/>
                <a:gd name="connsiteX221" fmla="*/ 2525821 w 11218359"/>
                <a:gd name="connsiteY221" fmla="*/ 596436 h 596436"/>
                <a:gd name="connsiteX222" fmla="*/ 2537260 w 11218359"/>
                <a:gd name="connsiteY222" fmla="*/ 596436 h 596436"/>
                <a:gd name="connsiteX223" fmla="*/ 2548700 w 11218359"/>
                <a:gd name="connsiteY223" fmla="*/ 596436 h 596436"/>
                <a:gd name="connsiteX224" fmla="*/ 2560139 w 11218359"/>
                <a:gd name="connsiteY224" fmla="*/ 596436 h 596436"/>
                <a:gd name="connsiteX225" fmla="*/ 2571579 w 11218359"/>
                <a:gd name="connsiteY225" fmla="*/ 596436 h 596436"/>
                <a:gd name="connsiteX226" fmla="*/ 2583018 w 11218359"/>
                <a:gd name="connsiteY226" fmla="*/ 596436 h 596436"/>
                <a:gd name="connsiteX227" fmla="*/ 2594458 w 11218359"/>
                <a:gd name="connsiteY227" fmla="*/ 596436 h 596436"/>
                <a:gd name="connsiteX228" fmla="*/ 2605897 w 11218359"/>
                <a:gd name="connsiteY228" fmla="*/ 596436 h 596436"/>
                <a:gd name="connsiteX229" fmla="*/ 2617337 w 11218359"/>
                <a:gd name="connsiteY229" fmla="*/ 596436 h 596436"/>
                <a:gd name="connsiteX230" fmla="*/ 2628776 w 11218359"/>
                <a:gd name="connsiteY230" fmla="*/ 596436 h 596436"/>
                <a:gd name="connsiteX231" fmla="*/ 2640216 w 11218359"/>
                <a:gd name="connsiteY231" fmla="*/ 596436 h 596436"/>
                <a:gd name="connsiteX232" fmla="*/ 2651655 w 11218359"/>
                <a:gd name="connsiteY232" fmla="*/ 596436 h 596436"/>
                <a:gd name="connsiteX233" fmla="*/ 2663095 w 11218359"/>
                <a:gd name="connsiteY233" fmla="*/ 596436 h 596436"/>
                <a:gd name="connsiteX234" fmla="*/ 2674535 w 11218359"/>
                <a:gd name="connsiteY234" fmla="*/ 596436 h 596436"/>
                <a:gd name="connsiteX235" fmla="*/ 2685974 w 11218359"/>
                <a:gd name="connsiteY235" fmla="*/ 596436 h 596436"/>
                <a:gd name="connsiteX236" fmla="*/ 2697413 w 11218359"/>
                <a:gd name="connsiteY236" fmla="*/ 596436 h 596436"/>
                <a:gd name="connsiteX237" fmla="*/ 2708853 w 11218359"/>
                <a:gd name="connsiteY237" fmla="*/ 596436 h 596436"/>
                <a:gd name="connsiteX238" fmla="*/ 2720293 w 11218359"/>
                <a:gd name="connsiteY238" fmla="*/ 596436 h 596436"/>
                <a:gd name="connsiteX239" fmla="*/ 2731727 w 11218359"/>
                <a:gd name="connsiteY239" fmla="*/ 596436 h 596436"/>
                <a:gd name="connsiteX240" fmla="*/ 2743172 w 11218359"/>
                <a:gd name="connsiteY240" fmla="*/ 596436 h 596436"/>
                <a:gd name="connsiteX241" fmla="*/ 2754611 w 11218359"/>
                <a:gd name="connsiteY241" fmla="*/ 596436 h 596436"/>
                <a:gd name="connsiteX242" fmla="*/ 2766046 w 11218359"/>
                <a:gd name="connsiteY242" fmla="*/ 596436 h 596436"/>
                <a:gd name="connsiteX243" fmla="*/ 2777490 w 11218359"/>
                <a:gd name="connsiteY243" fmla="*/ 596436 h 596436"/>
                <a:gd name="connsiteX244" fmla="*/ 2788925 w 11218359"/>
                <a:gd name="connsiteY244" fmla="*/ 596436 h 596436"/>
                <a:gd name="connsiteX245" fmla="*/ 2800364 w 11218359"/>
                <a:gd name="connsiteY245" fmla="*/ 596436 h 596436"/>
                <a:gd name="connsiteX246" fmla="*/ 2811804 w 11218359"/>
                <a:gd name="connsiteY246" fmla="*/ 596436 h 596436"/>
                <a:gd name="connsiteX247" fmla="*/ 2823243 w 11218359"/>
                <a:gd name="connsiteY247" fmla="*/ 596436 h 596436"/>
                <a:gd name="connsiteX248" fmla="*/ 2834683 w 11218359"/>
                <a:gd name="connsiteY248" fmla="*/ 596436 h 596436"/>
                <a:gd name="connsiteX249" fmla="*/ 2846123 w 11218359"/>
                <a:gd name="connsiteY249" fmla="*/ 596436 h 596436"/>
                <a:gd name="connsiteX250" fmla="*/ 2857562 w 11218359"/>
                <a:gd name="connsiteY250" fmla="*/ 596436 h 596436"/>
                <a:gd name="connsiteX251" fmla="*/ 2869001 w 11218359"/>
                <a:gd name="connsiteY251" fmla="*/ 596436 h 596436"/>
                <a:gd name="connsiteX252" fmla="*/ 2880441 w 11218359"/>
                <a:gd name="connsiteY252" fmla="*/ 596436 h 596436"/>
                <a:gd name="connsiteX253" fmla="*/ 2891881 w 11218359"/>
                <a:gd name="connsiteY253" fmla="*/ 596436 h 596436"/>
                <a:gd name="connsiteX254" fmla="*/ 2903320 w 11218359"/>
                <a:gd name="connsiteY254" fmla="*/ 596436 h 596436"/>
                <a:gd name="connsiteX255" fmla="*/ 2914760 w 11218359"/>
                <a:gd name="connsiteY255" fmla="*/ 596436 h 596436"/>
                <a:gd name="connsiteX256" fmla="*/ 2926199 w 11218359"/>
                <a:gd name="connsiteY256" fmla="*/ 596436 h 596436"/>
                <a:gd name="connsiteX257" fmla="*/ 2937639 w 11218359"/>
                <a:gd name="connsiteY257" fmla="*/ 596436 h 596436"/>
                <a:gd name="connsiteX258" fmla="*/ 2949078 w 11218359"/>
                <a:gd name="connsiteY258" fmla="*/ 596436 h 596436"/>
                <a:gd name="connsiteX259" fmla="*/ 2960518 w 11218359"/>
                <a:gd name="connsiteY259" fmla="*/ 596436 h 596436"/>
                <a:gd name="connsiteX260" fmla="*/ 2971957 w 11218359"/>
                <a:gd name="connsiteY260" fmla="*/ 596436 h 596436"/>
                <a:gd name="connsiteX261" fmla="*/ 2983397 w 11218359"/>
                <a:gd name="connsiteY261" fmla="*/ 596436 h 596436"/>
                <a:gd name="connsiteX262" fmla="*/ 2994837 w 11218359"/>
                <a:gd name="connsiteY262" fmla="*/ 596436 h 596436"/>
                <a:gd name="connsiteX263" fmla="*/ 3006276 w 11218359"/>
                <a:gd name="connsiteY263" fmla="*/ 596436 h 596436"/>
                <a:gd name="connsiteX264" fmla="*/ 3017715 w 11218359"/>
                <a:gd name="connsiteY264" fmla="*/ 596436 h 596436"/>
                <a:gd name="connsiteX265" fmla="*/ 3029155 w 11218359"/>
                <a:gd name="connsiteY265" fmla="*/ 596436 h 596436"/>
                <a:gd name="connsiteX266" fmla="*/ 3040594 w 11218359"/>
                <a:gd name="connsiteY266" fmla="*/ 596436 h 596436"/>
                <a:gd name="connsiteX267" fmla="*/ 3052034 w 11218359"/>
                <a:gd name="connsiteY267" fmla="*/ 596436 h 596436"/>
                <a:gd name="connsiteX268" fmla="*/ 3063474 w 11218359"/>
                <a:gd name="connsiteY268" fmla="*/ 596436 h 596436"/>
                <a:gd name="connsiteX269" fmla="*/ 3074913 w 11218359"/>
                <a:gd name="connsiteY269" fmla="*/ 596436 h 596436"/>
                <a:gd name="connsiteX270" fmla="*/ 3086352 w 11218359"/>
                <a:gd name="connsiteY270" fmla="*/ 596436 h 596436"/>
                <a:gd name="connsiteX271" fmla="*/ 3097792 w 11218359"/>
                <a:gd name="connsiteY271" fmla="*/ 596436 h 596436"/>
                <a:gd name="connsiteX272" fmla="*/ 3109232 w 11218359"/>
                <a:gd name="connsiteY272" fmla="*/ 596436 h 596436"/>
                <a:gd name="connsiteX273" fmla="*/ 3120671 w 11218359"/>
                <a:gd name="connsiteY273" fmla="*/ 596436 h 596436"/>
                <a:gd name="connsiteX274" fmla="*/ 3132111 w 11218359"/>
                <a:gd name="connsiteY274" fmla="*/ 596436 h 596436"/>
                <a:gd name="connsiteX275" fmla="*/ 3143550 w 11218359"/>
                <a:gd name="connsiteY275" fmla="*/ 596436 h 596436"/>
                <a:gd name="connsiteX276" fmla="*/ 3154990 w 11218359"/>
                <a:gd name="connsiteY276" fmla="*/ 596436 h 596436"/>
                <a:gd name="connsiteX277" fmla="*/ 3166429 w 11218359"/>
                <a:gd name="connsiteY277" fmla="*/ 596436 h 596436"/>
                <a:gd name="connsiteX278" fmla="*/ 3177869 w 11218359"/>
                <a:gd name="connsiteY278" fmla="*/ 596436 h 596436"/>
                <a:gd name="connsiteX279" fmla="*/ 3189308 w 11218359"/>
                <a:gd name="connsiteY279" fmla="*/ 596436 h 596436"/>
                <a:gd name="connsiteX280" fmla="*/ 3200748 w 11218359"/>
                <a:gd name="connsiteY280" fmla="*/ 596436 h 596436"/>
                <a:gd name="connsiteX281" fmla="*/ 3212187 w 11218359"/>
                <a:gd name="connsiteY281" fmla="*/ 596436 h 596436"/>
                <a:gd name="connsiteX282" fmla="*/ 3223627 w 11218359"/>
                <a:gd name="connsiteY282" fmla="*/ 596436 h 596436"/>
                <a:gd name="connsiteX283" fmla="*/ 3235066 w 11218359"/>
                <a:gd name="connsiteY283" fmla="*/ 596436 h 596436"/>
                <a:gd name="connsiteX284" fmla="*/ 3246501 w 11218359"/>
                <a:gd name="connsiteY284" fmla="*/ 596436 h 596436"/>
                <a:gd name="connsiteX285" fmla="*/ 3257945 w 11218359"/>
                <a:gd name="connsiteY285" fmla="*/ 596436 h 596436"/>
                <a:gd name="connsiteX286" fmla="*/ 3269385 w 11218359"/>
                <a:gd name="connsiteY286" fmla="*/ 596436 h 596436"/>
                <a:gd name="connsiteX287" fmla="*/ 3280825 w 11218359"/>
                <a:gd name="connsiteY287" fmla="*/ 596436 h 596436"/>
                <a:gd name="connsiteX288" fmla="*/ 3292264 w 11218359"/>
                <a:gd name="connsiteY288" fmla="*/ 596436 h 596436"/>
                <a:gd name="connsiteX289" fmla="*/ 3303699 w 11218359"/>
                <a:gd name="connsiteY289" fmla="*/ 596436 h 596436"/>
                <a:gd name="connsiteX290" fmla="*/ 3315143 w 11218359"/>
                <a:gd name="connsiteY290" fmla="*/ 596436 h 596436"/>
                <a:gd name="connsiteX291" fmla="*/ 3326578 w 11218359"/>
                <a:gd name="connsiteY291" fmla="*/ 596436 h 596436"/>
                <a:gd name="connsiteX292" fmla="*/ 3338017 w 11218359"/>
                <a:gd name="connsiteY292" fmla="*/ 596436 h 596436"/>
                <a:gd name="connsiteX293" fmla="*/ 3349457 w 11218359"/>
                <a:gd name="connsiteY293" fmla="*/ 596436 h 596436"/>
                <a:gd name="connsiteX294" fmla="*/ 3360896 w 11218359"/>
                <a:gd name="connsiteY294" fmla="*/ 596436 h 596436"/>
                <a:gd name="connsiteX295" fmla="*/ 3372336 w 11218359"/>
                <a:gd name="connsiteY295" fmla="*/ 596436 h 596436"/>
                <a:gd name="connsiteX296" fmla="*/ 3383776 w 11218359"/>
                <a:gd name="connsiteY296" fmla="*/ 596436 h 596436"/>
                <a:gd name="connsiteX297" fmla="*/ 3395215 w 11218359"/>
                <a:gd name="connsiteY297" fmla="*/ 596436 h 596436"/>
                <a:gd name="connsiteX298" fmla="*/ 3406654 w 11218359"/>
                <a:gd name="connsiteY298" fmla="*/ 596436 h 596436"/>
                <a:gd name="connsiteX299" fmla="*/ 3418094 w 11218359"/>
                <a:gd name="connsiteY299" fmla="*/ 596436 h 596436"/>
                <a:gd name="connsiteX300" fmla="*/ 3429534 w 11218359"/>
                <a:gd name="connsiteY300" fmla="*/ 596436 h 596436"/>
                <a:gd name="connsiteX301" fmla="*/ 3440973 w 11218359"/>
                <a:gd name="connsiteY301" fmla="*/ 596436 h 596436"/>
                <a:gd name="connsiteX302" fmla="*/ 3452413 w 11218359"/>
                <a:gd name="connsiteY302" fmla="*/ 596436 h 596436"/>
                <a:gd name="connsiteX303" fmla="*/ 3463852 w 11218359"/>
                <a:gd name="connsiteY303" fmla="*/ 596436 h 596436"/>
                <a:gd name="connsiteX304" fmla="*/ 3475292 w 11218359"/>
                <a:gd name="connsiteY304" fmla="*/ 596436 h 596436"/>
                <a:gd name="connsiteX305" fmla="*/ 3486731 w 11218359"/>
                <a:gd name="connsiteY305" fmla="*/ 596436 h 596436"/>
                <a:gd name="connsiteX306" fmla="*/ 3498171 w 11218359"/>
                <a:gd name="connsiteY306" fmla="*/ 596436 h 596436"/>
                <a:gd name="connsiteX307" fmla="*/ 3509610 w 11218359"/>
                <a:gd name="connsiteY307" fmla="*/ 596436 h 596436"/>
                <a:gd name="connsiteX308" fmla="*/ 3521050 w 11218359"/>
                <a:gd name="connsiteY308" fmla="*/ 596436 h 596436"/>
                <a:gd name="connsiteX309" fmla="*/ 3532489 w 11218359"/>
                <a:gd name="connsiteY309" fmla="*/ 596436 h 596436"/>
                <a:gd name="connsiteX310" fmla="*/ 3543929 w 11218359"/>
                <a:gd name="connsiteY310" fmla="*/ 596436 h 596436"/>
                <a:gd name="connsiteX311" fmla="*/ 3555368 w 11218359"/>
                <a:gd name="connsiteY311" fmla="*/ 596436 h 596436"/>
                <a:gd name="connsiteX312" fmla="*/ 3566808 w 11218359"/>
                <a:gd name="connsiteY312" fmla="*/ 596436 h 596436"/>
                <a:gd name="connsiteX313" fmla="*/ 3578247 w 11218359"/>
                <a:gd name="connsiteY313" fmla="*/ 596436 h 596436"/>
                <a:gd name="connsiteX314" fmla="*/ 3589687 w 11218359"/>
                <a:gd name="connsiteY314" fmla="*/ 596436 h 596436"/>
                <a:gd name="connsiteX315" fmla="*/ 3601127 w 11218359"/>
                <a:gd name="connsiteY315" fmla="*/ 596436 h 596436"/>
                <a:gd name="connsiteX316" fmla="*/ 3612566 w 11218359"/>
                <a:gd name="connsiteY316" fmla="*/ 596436 h 596436"/>
                <a:gd name="connsiteX317" fmla="*/ 3624005 w 11218359"/>
                <a:gd name="connsiteY317" fmla="*/ 596436 h 596436"/>
                <a:gd name="connsiteX318" fmla="*/ 3635445 w 11218359"/>
                <a:gd name="connsiteY318" fmla="*/ 596436 h 596436"/>
                <a:gd name="connsiteX319" fmla="*/ 3646885 w 11218359"/>
                <a:gd name="connsiteY319" fmla="*/ 596436 h 596436"/>
                <a:gd name="connsiteX320" fmla="*/ 3658324 w 11218359"/>
                <a:gd name="connsiteY320" fmla="*/ 596436 h 596436"/>
                <a:gd name="connsiteX321" fmla="*/ 3669764 w 11218359"/>
                <a:gd name="connsiteY321" fmla="*/ 596436 h 596436"/>
                <a:gd name="connsiteX322" fmla="*/ 3681203 w 11218359"/>
                <a:gd name="connsiteY322" fmla="*/ 596436 h 596436"/>
                <a:gd name="connsiteX323" fmla="*/ 3692643 w 11218359"/>
                <a:gd name="connsiteY323" fmla="*/ 596436 h 596436"/>
                <a:gd name="connsiteX324" fmla="*/ 3704082 w 11218359"/>
                <a:gd name="connsiteY324" fmla="*/ 596436 h 596436"/>
                <a:gd name="connsiteX325" fmla="*/ 3715522 w 11218359"/>
                <a:gd name="connsiteY325" fmla="*/ 596436 h 596436"/>
                <a:gd name="connsiteX326" fmla="*/ 3726961 w 11218359"/>
                <a:gd name="connsiteY326" fmla="*/ 596436 h 596436"/>
                <a:gd name="connsiteX327" fmla="*/ 3738401 w 11218359"/>
                <a:gd name="connsiteY327" fmla="*/ 596436 h 596436"/>
                <a:gd name="connsiteX328" fmla="*/ 3749840 w 11218359"/>
                <a:gd name="connsiteY328" fmla="*/ 596436 h 596436"/>
                <a:gd name="connsiteX329" fmla="*/ 3761280 w 11218359"/>
                <a:gd name="connsiteY329" fmla="*/ 596436 h 596436"/>
                <a:gd name="connsiteX330" fmla="*/ 3772719 w 11218359"/>
                <a:gd name="connsiteY330" fmla="*/ 596436 h 596436"/>
                <a:gd name="connsiteX331" fmla="*/ 3784154 w 11218359"/>
                <a:gd name="connsiteY331" fmla="*/ 596436 h 596436"/>
                <a:gd name="connsiteX332" fmla="*/ 3795598 w 11218359"/>
                <a:gd name="connsiteY332" fmla="*/ 596436 h 596436"/>
                <a:gd name="connsiteX333" fmla="*/ 3807033 w 11218359"/>
                <a:gd name="connsiteY333" fmla="*/ 596436 h 596436"/>
                <a:gd name="connsiteX334" fmla="*/ 3818473 w 11218359"/>
                <a:gd name="connsiteY334" fmla="*/ 596436 h 596436"/>
                <a:gd name="connsiteX335" fmla="*/ 3829917 w 11218359"/>
                <a:gd name="connsiteY335" fmla="*/ 596436 h 596436"/>
                <a:gd name="connsiteX336" fmla="*/ 3841352 w 11218359"/>
                <a:gd name="connsiteY336" fmla="*/ 596436 h 596436"/>
                <a:gd name="connsiteX337" fmla="*/ 3852791 w 11218359"/>
                <a:gd name="connsiteY337" fmla="*/ 596436 h 596436"/>
                <a:gd name="connsiteX338" fmla="*/ 3864231 w 11218359"/>
                <a:gd name="connsiteY338" fmla="*/ 596436 h 596436"/>
                <a:gd name="connsiteX339" fmla="*/ 3875670 w 11218359"/>
                <a:gd name="connsiteY339" fmla="*/ 596436 h 596436"/>
                <a:gd name="connsiteX340" fmla="*/ 3887110 w 11218359"/>
                <a:gd name="connsiteY340" fmla="*/ 596436 h 596436"/>
                <a:gd name="connsiteX341" fmla="*/ 3898549 w 11218359"/>
                <a:gd name="connsiteY341" fmla="*/ 596436 h 596436"/>
                <a:gd name="connsiteX342" fmla="*/ 3909989 w 11218359"/>
                <a:gd name="connsiteY342" fmla="*/ 596436 h 596436"/>
                <a:gd name="connsiteX343" fmla="*/ 3921447 w 11218359"/>
                <a:gd name="connsiteY343" fmla="*/ 596436 h 596436"/>
                <a:gd name="connsiteX344" fmla="*/ 3932878 w 11218359"/>
                <a:gd name="connsiteY344" fmla="*/ 596436 h 596436"/>
                <a:gd name="connsiteX345" fmla="*/ 3944307 w 11218359"/>
                <a:gd name="connsiteY345" fmla="*/ 596436 h 596436"/>
                <a:gd name="connsiteX346" fmla="*/ 3955737 w 11218359"/>
                <a:gd name="connsiteY346" fmla="*/ 596436 h 596436"/>
                <a:gd name="connsiteX347" fmla="*/ 3967167 w 11218359"/>
                <a:gd name="connsiteY347" fmla="*/ 596436 h 596436"/>
                <a:gd name="connsiteX348" fmla="*/ 3978645 w 11218359"/>
                <a:gd name="connsiteY348" fmla="*/ 596436 h 596436"/>
                <a:gd name="connsiteX349" fmla="*/ 3990075 w 11218359"/>
                <a:gd name="connsiteY349" fmla="*/ 596436 h 596436"/>
                <a:gd name="connsiteX350" fmla="*/ 4001505 w 11218359"/>
                <a:gd name="connsiteY350" fmla="*/ 596436 h 596436"/>
                <a:gd name="connsiteX351" fmla="*/ 4012935 w 11218359"/>
                <a:gd name="connsiteY351" fmla="*/ 596436 h 596436"/>
                <a:gd name="connsiteX352" fmla="*/ 4024365 w 11218359"/>
                <a:gd name="connsiteY352" fmla="*/ 596436 h 596436"/>
                <a:gd name="connsiteX353" fmla="*/ 4035843 w 11218359"/>
                <a:gd name="connsiteY353" fmla="*/ 596436 h 596436"/>
                <a:gd name="connsiteX354" fmla="*/ 4047273 w 11218359"/>
                <a:gd name="connsiteY354" fmla="*/ 596436 h 596436"/>
                <a:gd name="connsiteX355" fmla="*/ 4058702 w 11218359"/>
                <a:gd name="connsiteY355" fmla="*/ 596436 h 596436"/>
                <a:gd name="connsiteX356" fmla="*/ 4070133 w 11218359"/>
                <a:gd name="connsiteY356" fmla="*/ 596436 h 596436"/>
                <a:gd name="connsiteX357" fmla="*/ 4081563 w 11218359"/>
                <a:gd name="connsiteY357" fmla="*/ 596436 h 596436"/>
                <a:gd name="connsiteX358" fmla="*/ 4093040 w 11218359"/>
                <a:gd name="connsiteY358" fmla="*/ 596436 h 596436"/>
                <a:gd name="connsiteX359" fmla="*/ 4104471 w 11218359"/>
                <a:gd name="connsiteY359" fmla="*/ 596436 h 596436"/>
                <a:gd name="connsiteX360" fmla="*/ 4115900 w 11218359"/>
                <a:gd name="connsiteY360" fmla="*/ 596436 h 596436"/>
                <a:gd name="connsiteX361" fmla="*/ 4127330 w 11218359"/>
                <a:gd name="connsiteY361" fmla="*/ 596436 h 596436"/>
                <a:gd name="connsiteX362" fmla="*/ 4138760 w 11218359"/>
                <a:gd name="connsiteY362" fmla="*/ 596436 h 596436"/>
                <a:gd name="connsiteX363" fmla="*/ 4150238 w 11218359"/>
                <a:gd name="connsiteY363" fmla="*/ 596436 h 596436"/>
                <a:gd name="connsiteX364" fmla="*/ 4161668 w 11218359"/>
                <a:gd name="connsiteY364" fmla="*/ 596436 h 596436"/>
                <a:gd name="connsiteX365" fmla="*/ 4173098 w 11218359"/>
                <a:gd name="connsiteY365" fmla="*/ 596436 h 596436"/>
                <a:gd name="connsiteX366" fmla="*/ 4184528 w 11218359"/>
                <a:gd name="connsiteY366" fmla="*/ 596436 h 596436"/>
                <a:gd name="connsiteX367" fmla="*/ 4195958 w 11218359"/>
                <a:gd name="connsiteY367" fmla="*/ 596436 h 596436"/>
                <a:gd name="connsiteX368" fmla="*/ 4207436 w 11218359"/>
                <a:gd name="connsiteY368" fmla="*/ 596436 h 596436"/>
                <a:gd name="connsiteX369" fmla="*/ 4218865 w 11218359"/>
                <a:gd name="connsiteY369" fmla="*/ 596436 h 596436"/>
                <a:gd name="connsiteX370" fmla="*/ 4230296 w 11218359"/>
                <a:gd name="connsiteY370" fmla="*/ 596436 h 596436"/>
                <a:gd name="connsiteX371" fmla="*/ 4241726 w 11218359"/>
                <a:gd name="connsiteY371" fmla="*/ 596436 h 596436"/>
                <a:gd name="connsiteX372" fmla="*/ 4253156 w 11218359"/>
                <a:gd name="connsiteY372" fmla="*/ 596436 h 596436"/>
                <a:gd name="connsiteX373" fmla="*/ 4264634 w 11218359"/>
                <a:gd name="connsiteY373" fmla="*/ 596436 h 596436"/>
                <a:gd name="connsiteX374" fmla="*/ 4276063 w 11218359"/>
                <a:gd name="connsiteY374" fmla="*/ 596436 h 596436"/>
                <a:gd name="connsiteX375" fmla="*/ 4287493 w 11218359"/>
                <a:gd name="connsiteY375" fmla="*/ 596436 h 596436"/>
                <a:gd name="connsiteX376" fmla="*/ 4298923 w 11218359"/>
                <a:gd name="connsiteY376" fmla="*/ 596436 h 596436"/>
                <a:gd name="connsiteX377" fmla="*/ 4310353 w 11218359"/>
                <a:gd name="connsiteY377" fmla="*/ 596436 h 596436"/>
                <a:gd name="connsiteX378" fmla="*/ 4321831 w 11218359"/>
                <a:gd name="connsiteY378" fmla="*/ 596436 h 596436"/>
                <a:gd name="connsiteX379" fmla="*/ 4333261 w 11218359"/>
                <a:gd name="connsiteY379" fmla="*/ 596436 h 596436"/>
                <a:gd name="connsiteX380" fmla="*/ 4344691 w 11218359"/>
                <a:gd name="connsiteY380" fmla="*/ 596436 h 596436"/>
                <a:gd name="connsiteX381" fmla="*/ 4356121 w 11218359"/>
                <a:gd name="connsiteY381" fmla="*/ 596436 h 596436"/>
                <a:gd name="connsiteX382" fmla="*/ 4367551 w 11218359"/>
                <a:gd name="connsiteY382" fmla="*/ 596436 h 596436"/>
                <a:gd name="connsiteX383" fmla="*/ 4379028 w 11218359"/>
                <a:gd name="connsiteY383" fmla="*/ 596436 h 596436"/>
                <a:gd name="connsiteX384" fmla="*/ 4390458 w 11218359"/>
                <a:gd name="connsiteY384" fmla="*/ 596436 h 596436"/>
                <a:gd name="connsiteX385" fmla="*/ 4401889 w 11218359"/>
                <a:gd name="connsiteY385" fmla="*/ 596436 h 596436"/>
                <a:gd name="connsiteX386" fmla="*/ 4413319 w 11218359"/>
                <a:gd name="connsiteY386" fmla="*/ 596436 h 596436"/>
                <a:gd name="connsiteX387" fmla="*/ 4424749 w 11218359"/>
                <a:gd name="connsiteY387" fmla="*/ 596436 h 596436"/>
                <a:gd name="connsiteX388" fmla="*/ 4436226 w 11218359"/>
                <a:gd name="connsiteY388" fmla="*/ 596436 h 596436"/>
                <a:gd name="connsiteX389" fmla="*/ 4447656 w 11218359"/>
                <a:gd name="connsiteY389" fmla="*/ 596436 h 596436"/>
                <a:gd name="connsiteX390" fmla="*/ 4459086 w 11218359"/>
                <a:gd name="connsiteY390" fmla="*/ 596436 h 596436"/>
                <a:gd name="connsiteX391" fmla="*/ 4470516 w 11218359"/>
                <a:gd name="connsiteY391" fmla="*/ 596436 h 596436"/>
                <a:gd name="connsiteX392" fmla="*/ 4481946 w 11218359"/>
                <a:gd name="connsiteY392" fmla="*/ 596436 h 596436"/>
                <a:gd name="connsiteX393" fmla="*/ 4493424 w 11218359"/>
                <a:gd name="connsiteY393" fmla="*/ 596436 h 596436"/>
                <a:gd name="connsiteX394" fmla="*/ 4504854 w 11218359"/>
                <a:gd name="connsiteY394" fmla="*/ 596436 h 596436"/>
                <a:gd name="connsiteX395" fmla="*/ 4516284 w 11218359"/>
                <a:gd name="connsiteY395" fmla="*/ 596436 h 596436"/>
                <a:gd name="connsiteX396" fmla="*/ 4527714 w 11218359"/>
                <a:gd name="connsiteY396" fmla="*/ 596436 h 596436"/>
                <a:gd name="connsiteX397" fmla="*/ 4539144 w 11218359"/>
                <a:gd name="connsiteY397" fmla="*/ 596436 h 596436"/>
                <a:gd name="connsiteX398" fmla="*/ 4550621 w 11218359"/>
                <a:gd name="connsiteY398" fmla="*/ 596436 h 596436"/>
                <a:gd name="connsiteX399" fmla="*/ 4562051 w 11218359"/>
                <a:gd name="connsiteY399" fmla="*/ 596436 h 596436"/>
                <a:gd name="connsiteX400" fmla="*/ 4573482 w 11218359"/>
                <a:gd name="connsiteY400" fmla="*/ 596436 h 596436"/>
                <a:gd name="connsiteX401" fmla="*/ 4584912 w 11218359"/>
                <a:gd name="connsiteY401" fmla="*/ 596436 h 596436"/>
                <a:gd name="connsiteX402" fmla="*/ 4596341 w 11218359"/>
                <a:gd name="connsiteY402" fmla="*/ 596436 h 596436"/>
                <a:gd name="connsiteX403" fmla="*/ 4607771 w 11218359"/>
                <a:gd name="connsiteY403" fmla="*/ 596436 h 596436"/>
                <a:gd name="connsiteX404" fmla="*/ 4619249 w 11218359"/>
                <a:gd name="connsiteY404" fmla="*/ 596436 h 596436"/>
                <a:gd name="connsiteX405" fmla="*/ 4630679 w 11218359"/>
                <a:gd name="connsiteY405" fmla="*/ 596436 h 596436"/>
                <a:gd name="connsiteX406" fmla="*/ 4642109 w 11218359"/>
                <a:gd name="connsiteY406" fmla="*/ 596436 h 596436"/>
                <a:gd name="connsiteX407" fmla="*/ 4653539 w 11218359"/>
                <a:gd name="connsiteY407" fmla="*/ 596436 h 596436"/>
                <a:gd name="connsiteX408" fmla="*/ 4664969 w 11218359"/>
                <a:gd name="connsiteY408" fmla="*/ 596436 h 596436"/>
                <a:gd name="connsiteX409" fmla="*/ 4676447 w 11218359"/>
                <a:gd name="connsiteY409" fmla="*/ 596436 h 596436"/>
                <a:gd name="connsiteX410" fmla="*/ 4687877 w 11218359"/>
                <a:gd name="connsiteY410" fmla="*/ 596436 h 596436"/>
                <a:gd name="connsiteX411" fmla="*/ 4699306 w 11218359"/>
                <a:gd name="connsiteY411" fmla="*/ 596436 h 596436"/>
                <a:gd name="connsiteX412" fmla="*/ 4710737 w 11218359"/>
                <a:gd name="connsiteY412" fmla="*/ 596436 h 596436"/>
                <a:gd name="connsiteX413" fmla="*/ 4722167 w 11218359"/>
                <a:gd name="connsiteY413" fmla="*/ 596436 h 596436"/>
                <a:gd name="connsiteX414" fmla="*/ 4733644 w 11218359"/>
                <a:gd name="connsiteY414" fmla="*/ 596436 h 596436"/>
                <a:gd name="connsiteX415" fmla="*/ 4745075 w 11218359"/>
                <a:gd name="connsiteY415" fmla="*/ 596436 h 596436"/>
                <a:gd name="connsiteX416" fmla="*/ 4756504 w 11218359"/>
                <a:gd name="connsiteY416" fmla="*/ 596436 h 596436"/>
                <a:gd name="connsiteX417" fmla="*/ 4767934 w 11218359"/>
                <a:gd name="connsiteY417" fmla="*/ 596436 h 596436"/>
                <a:gd name="connsiteX418" fmla="*/ 4779364 w 11218359"/>
                <a:gd name="connsiteY418" fmla="*/ 596436 h 596436"/>
                <a:gd name="connsiteX419" fmla="*/ 4790842 w 11218359"/>
                <a:gd name="connsiteY419" fmla="*/ 596436 h 596436"/>
                <a:gd name="connsiteX420" fmla="*/ 4802272 w 11218359"/>
                <a:gd name="connsiteY420" fmla="*/ 596436 h 596436"/>
                <a:gd name="connsiteX421" fmla="*/ 4813702 w 11218359"/>
                <a:gd name="connsiteY421" fmla="*/ 596436 h 596436"/>
                <a:gd name="connsiteX422" fmla="*/ 4825132 w 11218359"/>
                <a:gd name="connsiteY422" fmla="*/ 596436 h 596436"/>
                <a:gd name="connsiteX423" fmla="*/ 4836562 w 11218359"/>
                <a:gd name="connsiteY423" fmla="*/ 596436 h 596436"/>
                <a:gd name="connsiteX424" fmla="*/ 4848040 w 11218359"/>
                <a:gd name="connsiteY424" fmla="*/ 596436 h 596436"/>
                <a:gd name="connsiteX425" fmla="*/ 4859469 w 11218359"/>
                <a:gd name="connsiteY425" fmla="*/ 596436 h 596436"/>
                <a:gd name="connsiteX426" fmla="*/ 4870899 w 11218359"/>
                <a:gd name="connsiteY426" fmla="*/ 596436 h 596436"/>
                <a:gd name="connsiteX427" fmla="*/ 4882330 w 11218359"/>
                <a:gd name="connsiteY427" fmla="*/ 596436 h 596436"/>
                <a:gd name="connsiteX428" fmla="*/ 4893760 w 11218359"/>
                <a:gd name="connsiteY428" fmla="*/ 596436 h 596436"/>
                <a:gd name="connsiteX429" fmla="*/ 4905237 w 11218359"/>
                <a:gd name="connsiteY429" fmla="*/ 596436 h 596436"/>
                <a:gd name="connsiteX430" fmla="*/ 4916667 w 11218359"/>
                <a:gd name="connsiteY430" fmla="*/ 596436 h 596436"/>
                <a:gd name="connsiteX431" fmla="*/ 4928097 w 11218359"/>
                <a:gd name="connsiteY431" fmla="*/ 596436 h 596436"/>
                <a:gd name="connsiteX432" fmla="*/ 4939527 w 11218359"/>
                <a:gd name="connsiteY432" fmla="*/ 596436 h 596436"/>
                <a:gd name="connsiteX433" fmla="*/ 4950957 w 11218359"/>
                <a:gd name="connsiteY433" fmla="*/ 596436 h 596436"/>
                <a:gd name="connsiteX434" fmla="*/ 4962435 w 11218359"/>
                <a:gd name="connsiteY434" fmla="*/ 596436 h 596436"/>
                <a:gd name="connsiteX435" fmla="*/ 4973865 w 11218359"/>
                <a:gd name="connsiteY435" fmla="*/ 596436 h 596436"/>
                <a:gd name="connsiteX436" fmla="*/ 4985295 w 11218359"/>
                <a:gd name="connsiteY436" fmla="*/ 596436 h 596436"/>
                <a:gd name="connsiteX437" fmla="*/ 4996725 w 11218359"/>
                <a:gd name="connsiteY437" fmla="*/ 596436 h 596436"/>
                <a:gd name="connsiteX438" fmla="*/ 5008155 w 11218359"/>
                <a:gd name="connsiteY438" fmla="*/ 596436 h 596436"/>
                <a:gd name="connsiteX439" fmla="*/ 5019632 w 11218359"/>
                <a:gd name="connsiteY439" fmla="*/ 596436 h 596436"/>
                <a:gd name="connsiteX440" fmla="*/ 5031062 w 11218359"/>
                <a:gd name="connsiteY440" fmla="*/ 596436 h 596436"/>
                <a:gd name="connsiteX441" fmla="*/ 5042492 w 11218359"/>
                <a:gd name="connsiteY441" fmla="*/ 596436 h 596436"/>
                <a:gd name="connsiteX442" fmla="*/ 5053923 w 11218359"/>
                <a:gd name="connsiteY442" fmla="*/ 596436 h 596436"/>
                <a:gd name="connsiteX443" fmla="*/ 5065353 w 11218359"/>
                <a:gd name="connsiteY443" fmla="*/ 596436 h 596436"/>
                <a:gd name="connsiteX444" fmla="*/ 5076830 w 11218359"/>
                <a:gd name="connsiteY444" fmla="*/ 596436 h 596436"/>
                <a:gd name="connsiteX445" fmla="*/ 5088260 w 11218359"/>
                <a:gd name="connsiteY445" fmla="*/ 596436 h 596436"/>
                <a:gd name="connsiteX446" fmla="*/ 5099690 w 11218359"/>
                <a:gd name="connsiteY446" fmla="*/ 596436 h 596436"/>
                <a:gd name="connsiteX447" fmla="*/ 5111120 w 11218359"/>
                <a:gd name="connsiteY447" fmla="*/ 596436 h 596436"/>
                <a:gd name="connsiteX448" fmla="*/ 5122550 w 11218359"/>
                <a:gd name="connsiteY448" fmla="*/ 596436 h 596436"/>
                <a:gd name="connsiteX449" fmla="*/ 5134028 w 11218359"/>
                <a:gd name="connsiteY449" fmla="*/ 596436 h 596436"/>
                <a:gd name="connsiteX450" fmla="*/ 5145458 w 11218359"/>
                <a:gd name="connsiteY450" fmla="*/ 596436 h 596436"/>
                <a:gd name="connsiteX451" fmla="*/ 5156888 w 11218359"/>
                <a:gd name="connsiteY451" fmla="*/ 596436 h 596436"/>
                <a:gd name="connsiteX452" fmla="*/ 5168318 w 11218359"/>
                <a:gd name="connsiteY452" fmla="*/ 596436 h 596436"/>
                <a:gd name="connsiteX453" fmla="*/ 5179747 w 11218359"/>
                <a:gd name="connsiteY453" fmla="*/ 596436 h 596436"/>
                <a:gd name="connsiteX454" fmla="*/ 5191225 w 11218359"/>
                <a:gd name="connsiteY454" fmla="*/ 596436 h 596436"/>
                <a:gd name="connsiteX455" fmla="*/ 5202655 w 11218359"/>
                <a:gd name="connsiteY455" fmla="*/ 596436 h 596436"/>
                <a:gd name="connsiteX456" fmla="*/ 5214085 w 11218359"/>
                <a:gd name="connsiteY456" fmla="*/ 596436 h 596436"/>
                <a:gd name="connsiteX457" fmla="*/ 5225515 w 11218359"/>
                <a:gd name="connsiteY457" fmla="*/ 596436 h 596436"/>
                <a:gd name="connsiteX458" fmla="*/ 5236945 w 11218359"/>
                <a:gd name="connsiteY458" fmla="*/ 596436 h 596436"/>
                <a:gd name="connsiteX459" fmla="*/ 5248423 w 11218359"/>
                <a:gd name="connsiteY459" fmla="*/ 596436 h 596436"/>
                <a:gd name="connsiteX460" fmla="*/ 5259853 w 11218359"/>
                <a:gd name="connsiteY460" fmla="*/ 596436 h 596436"/>
                <a:gd name="connsiteX461" fmla="*/ 5271283 w 11218359"/>
                <a:gd name="connsiteY461" fmla="*/ 596436 h 596436"/>
                <a:gd name="connsiteX462" fmla="*/ 5282713 w 11218359"/>
                <a:gd name="connsiteY462" fmla="*/ 596436 h 596436"/>
                <a:gd name="connsiteX463" fmla="*/ 5294143 w 11218359"/>
                <a:gd name="connsiteY463" fmla="*/ 596436 h 596436"/>
                <a:gd name="connsiteX464" fmla="*/ 5305621 w 11218359"/>
                <a:gd name="connsiteY464" fmla="*/ 596436 h 596436"/>
                <a:gd name="connsiteX465" fmla="*/ 5317051 w 11218359"/>
                <a:gd name="connsiteY465" fmla="*/ 596436 h 596436"/>
                <a:gd name="connsiteX466" fmla="*/ 5328481 w 11218359"/>
                <a:gd name="connsiteY466" fmla="*/ 596436 h 596436"/>
                <a:gd name="connsiteX467" fmla="*/ 5339910 w 11218359"/>
                <a:gd name="connsiteY467" fmla="*/ 596436 h 596436"/>
                <a:gd name="connsiteX468" fmla="*/ 5351340 w 11218359"/>
                <a:gd name="connsiteY468" fmla="*/ 596436 h 596436"/>
                <a:gd name="connsiteX469" fmla="*/ 5362818 w 11218359"/>
                <a:gd name="connsiteY469" fmla="*/ 596436 h 596436"/>
                <a:gd name="connsiteX470" fmla="*/ 5374248 w 11218359"/>
                <a:gd name="connsiteY470" fmla="*/ 596436 h 596436"/>
                <a:gd name="connsiteX471" fmla="*/ 5385678 w 11218359"/>
                <a:gd name="connsiteY471" fmla="*/ 596436 h 596436"/>
                <a:gd name="connsiteX472" fmla="*/ 5397108 w 11218359"/>
                <a:gd name="connsiteY472" fmla="*/ 596436 h 596436"/>
                <a:gd name="connsiteX473" fmla="*/ 5408538 w 11218359"/>
                <a:gd name="connsiteY473" fmla="*/ 596436 h 596436"/>
                <a:gd name="connsiteX474" fmla="*/ 5420016 w 11218359"/>
                <a:gd name="connsiteY474" fmla="*/ 596436 h 596436"/>
                <a:gd name="connsiteX475" fmla="*/ 5431446 w 11218359"/>
                <a:gd name="connsiteY475" fmla="*/ 596436 h 596436"/>
                <a:gd name="connsiteX476" fmla="*/ 5442876 w 11218359"/>
                <a:gd name="connsiteY476" fmla="*/ 596436 h 596436"/>
                <a:gd name="connsiteX477" fmla="*/ 5454306 w 11218359"/>
                <a:gd name="connsiteY477" fmla="*/ 596436 h 596436"/>
                <a:gd name="connsiteX478" fmla="*/ 5465736 w 11218359"/>
                <a:gd name="connsiteY478" fmla="*/ 596436 h 596436"/>
                <a:gd name="connsiteX479" fmla="*/ 5477214 w 11218359"/>
                <a:gd name="connsiteY479" fmla="*/ 596436 h 596436"/>
                <a:gd name="connsiteX480" fmla="*/ 5488643 w 11218359"/>
                <a:gd name="connsiteY480" fmla="*/ 596436 h 596436"/>
                <a:gd name="connsiteX481" fmla="*/ 5500073 w 11218359"/>
                <a:gd name="connsiteY481" fmla="*/ 596436 h 596436"/>
                <a:gd name="connsiteX482" fmla="*/ 5511503 w 11218359"/>
                <a:gd name="connsiteY482" fmla="*/ 596436 h 596436"/>
                <a:gd name="connsiteX483" fmla="*/ 5522933 w 11218359"/>
                <a:gd name="connsiteY483" fmla="*/ 596436 h 596436"/>
                <a:gd name="connsiteX484" fmla="*/ 5534411 w 11218359"/>
                <a:gd name="connsiteY484" fmla="*/ 596436 h 596436"/>
                <a:gd name="connsiteX485" fmla="*/ 5545841 w 11218359"/>
                <a:gd name="connsiteY485" fmla="*/ 596436 h 596436"/>
                <a:gd name="connsiteX486" fmla="*/ 5557271 w 11218359"/>
                <a:gd name="connsiteY486" fmla="*/ 596436 h 596436"/>
                <a:gd name="connsiteX487" fmla="*/ 5568701 w 11218359"/>
                <a:gd name="connsiteY487" fmla="*/ 596436 h 596436"/>
                <a:gd name="connsiteX488" fmla="*/ 5580131 w 11218359"/>
                <a:gd name="connsiteY488" fmla="*/ 596436 h 596436"/>
                <a:gd name="connsiteX489" fmla="*/ 5591609 w 11218359"/>
                <a:gd name="connsiteY489" fmla="*/ 596436 h 596436"/>
                <a:gd name="connsiteX490" fmla="*/ 5603038 w 11218359"/>
                <a:gd name="connsiteY490" fmla="*/ 596436 h 596436"/>
                <a:gd name="connsiteX491" fmla="*/ 5614469 w 11218359"/>
                <a:gd name="connsiteY491" fmla="*/ 596436 h 596436"/>
                <a:gd name="connsiteX492" fmla="*/ 5625899 w 11218359"/>
                <a:gd name="connsiteY492" fmla="*/ 596436 h 596436"/>
                <a:gd name="connsiteX493" fmla="*/ 5637329 w 11218359"/>
                <a:gd name="connsiteY493" fmla="*/ 596436 h 596436"/>
                <a:gd name="connsiteX494" fmla="*/ 5648759 w 11218359"/>
                <a:gd name="connsiteY494" fmla="*/ 596436 h 596436"/>
                <a:gd name="connsiteX495" fmla="*/ 5660236 w 11218359"/>
                <a:gd name="connsiteY495" fmla="*/ 596436 h 596436"/>
                <a:gd name="connsiteX496" fmla="*/ 5671666 w 11218359"/>
                <a:gd name="connsiteY496" fmla="*/ 596436 h 596436"/>
                <a:gd name="connsiteX497" fmla="*/ 5683096 w 11218359"/>
                <a:gd name="connsiteY497" fmla="*/ 596436 h 596436"/>
                <a:gd name="connsiteX498" fmla="*/ 5694526 w 11218359"/>
                <a:gd name="connsiteY498" fmla="*/ 596436 h 596436"/>
                <a:gd name="connsiteX499" fmla="*/ 5705956 w 11218359"/>
                <a:gd name="connsiteY499" fmla="*/ 596436 h 596436"/>
                <a:gd name="connsiteX500" fmla="*/ 5717434 w 11218359"/>
                <a:gd name="connsiteY500" fmla="*/ 596436 h 596436"/>
                <a:gd name="connsiteX501" fmla="*/ 5728864 w 11218359"/>
                <a:gd name="connsiteY501" fmla="*/ 596436 h 596436"/>
                <a:gd name="connsiteX502" fmla="*/ 5740294 w 11218359"/>
                <a:gd name="connsiteY502" fmla="*/ 596436 h 596436"/>
                <a:gd name="connsiteX503" fmla="*/ 5751724 w 11218359"/>
                <a:gd name="connsiteY503" fmla="*/ 596436 h 596436"/>
                <a:gd name="connsiteX504" fmla="*/ 5763154 w 11218359"/>
                <a:gd name="connsiteY504" fmla="*/ 596436 h 596436"/>
                <a:gd name="connsiteX505" fmla="*/ 5774631 w 11218359"/>
                <a:gd name="connsiteY505" fmla="*/ 596436 h 596436"/>
                <a:gd name="connsiteX506" fmla="*/ 5786062 w 11218359"/>
                <a:gd name="connsiteY506" fmla="*/ 596436 h 596436"/>
                <a:gd name="connsiteX507" fmla="*/ 5797492 w 11218359"/>
                <a:gd name="connsiteY507" fmla="*/ 596436 h 596436"/>
                <a:gd name="connsiteX508" fmla="*/ 5808921 w 11218359"/>
                <a:gd name="connsiteY508" fmla="*/ 596436 h 596436"/>
                <a:gd name="connsiteX509" fmla="*/ 5820351 w 11218359"/>
                <a:gd name="connsiteY509" fmla="*/ 596436 h 596436"/>
                <a:gd name="connsiteX510" fmla="*/ 5831829 w 11218359"/>
                <a:gd name="connsiteY510" fmla="*/ 596436 h 596436"/>
                <a:gd name="connsiteX511" fmla="*/ 5843259 w 11218359"/>
                <a:gd name="connsiteY511" fmla="*/ 596436 h 596436"/>
                <a:gd name="connsiteX512" fmla="*/ 5854689 w 11218359"/>
                <a:gd name="connsiteY512" fmla="*/ 596436 h 596436"/>
                <a:gd name="connsiteX513" fmla="*/ 5866119 w 11218359"/>
                <a:gd name="connsiteY513" fmla="*/ 596436 h 596436"/>
                <a:gd name="connsiteX514" fmla="*/ 5877549 w 11218359"/>
                <a:gd name="connsiteY514" fmla="*/ 596436 h 596436"/>
                <a:gd name="connsiteX515" fmla="*/ 5889027 w 11218359"/>
                <a:gd name="connsiteY515" fmla="*/ 596436 h 596436"/>
                <a:gd name="connsiteX516" fmla="*/ 5900457 w 11218359"/>
                <a:gd name="connsiteY516" fmla="*/ 596436 h 596436"/>
                <a:gd name="connsiteX517" fmla="*/ 5911887 w 11218359"/>
                <a:gd name="connsiteY517" fmla="*/ 596436 h 596436"/>
                <a:gd name="connsiteX518" fmla="*/ 5923317 w 11218359"/>
                <a:gd name="connsiteY518" fmla="*/ 596436 h 596436"/>
                <a:gd name="connsiteX519" fmla="*/ 5934747 w 11218359"/>
                <a:gd name="connsiteY519" fmla="*/ 596436 h 596436"/>
                <a:gd name="connsiteX520" fmla="*/ 5946225 w 11218359"/>
                <a:gd name="connsiteY520" fmla="*/ 596436 h 596436"/>
                <a:gd name="connsiteX521" fmla="*/ 5957655 w 11218359"/>
                <a:gd name="connsiteY521" fmla="*/ 596436 h 596436"/>
                <a:gd name="connsiteX522" fmla="*/ 5969084 w 11218359"/>
                <a:gd name="connsiteY522" fmla="*/ 596436 h 596436"/>
                <a:gd name="connsiteX523" fmla="*/ 5980514 w 11218359"/>
                <a:gd name="connsiteY523" fmla="*/ 596436 h 596436"/>
                <a:gd name="connsiteX524" fmla="*/ 5991944 w 11218359"/>
                <a:gd name="connsiteY524" fmla="*/ 596436 h 596436"/>
                <a:gd name="connsiteX525" fmla="*/ 6003422 w 11218359"/>
                <a:gd name="connsiteY525" fmla="*/ 596436 h 596436"/>
                <a:gd name="connsiteX526" fmla="*/ 6014852 w 11218359"/>
                <a:gd name="connsiteY526" fmla="*/ 596436 h 596436"/>
                <a:gd name="connsiteX527" fmla="*/ 6026282 w 11218359"/>
                <a:gd name="connsiteY527" fmla="*/ 596436 h 596436"/>
                <a:gd name="connsiteX528" fmla="*/ 6037712 w 11218359"/>
                <a:gd name="connsiteY528" fmla="*/ 596436 h 596436"/>
                <a:gd name="connsiteX529" fmla="*/ 6049142 w 11218359"/>
                <a:gd name="connsiteY529" fmla="*/ 596436 h 596436"/>
                <a:gd name="connsiteX530" fmla="*/ 6060620 w 11218359"/>
                <a:gd name="connsiteY530" fmla="*/ 596436 h 596436"/>
                <a:gd name="connsiteX531" fmla="*/ 6072049 w 11218359"/>
                <a:gd name="connsiteY531" fmla="*/ 596436 h 596436"/>
                <a:gd name="connsiteX532" fmla="*/ 6083480 w 11218359"/>
                <a:gd name="connsiteY532" fmla="*/ 596436 h 596436"/>
                <a:gd name="connsiteX533" fmla="*/ 6094910 w 11218359"/>
                <a:gd name="connsiteY533" fmla="*/ 596436 h 596436"/>
                <a:gd name="connsiteX534" fmla="*/ 6106340 w 11218359"/>
                <a:gd name="connsiteY534" fmla="*/ 596436 h 596436"/>
                <a:gd name="connsiteX535" fmla="*/ 6117818 w 11218359"/>
                <a:gd name="connsiteY535" fmla="*/ 596436 h 596436"/>
                <a:gd name="connsiteX536" fmla="*/ 6129247 w 11218359"/>
                <a:gd name="connsiteY536" fmla="*/ 596436 h 596436"/>
                <a:gd name="connsiteX537" fmla="*/ 6140677 w 11218359"/>
                <a:gd name="connsiteY537" fmla="*/ 596436 h 596436"/>
                <a:gd name="connsiteX538" fmla="*/ 6152107 w 11218359"/>
                <a:gd name="connsiteY538" fmla="*/ 596436 h 596436"/>
                <a:gd name="connsiteX539" fmla="*/ 6163537 w 11218359"/>
                <a:gd name="connsiteY539" fmla="*/ 596436 h 596436"/>
                <a:gd name="connsiteX540" fmla="*/ 6175015 w 11218359"/>
                <a:gd name="connsiteY540" fmla="*/ 596436 h 596436"/>
                <a:gd name="connsiteX541" fmla="*/ 6186445 w 11218359"/>
                <a:gd name="connsiteY541" fmla="*/ 596436 h 596436"/>
                <a:gd name="connsiteX542" fmla="*/ 6197875 w 11218359"/>
                <a:gd name="connsiteY542" fmla="*/ 596436 h 596436"/>
                <a:gd name="connsiteX543" fmla="*/ 6209305 w 11218359"/>
                <a:gd name="connsiteY543" fmla="*/ 596436 h 596436"/>
                <a:gd name="connsiteX544" fmla="*/ 6220735 w 11218359"/>
                <a:gd name="connsiteY544" fmla="*/ 596436 h 596436"/>
                <a:gd name="connsiteX545" fmla="*/ 6232212 w 11218359"/>
                <a:gd name="connsiteY545" fmla="*/ 596436 h 596436"/>
                <a:gd name="connsiteX546" fmla="*/ 6243642 w 11218359"/>
                <a:gd name="connsiteY546" fmla="*/ 596436 h 596436"/>
                <a:gd name="connsiteX547" fmla="*/ 6255073 w 11218359"/>
                <a:gd name="connsiteY547" fmla="*/ 596436 h 596436"/>
                <a:gd name="connsiteX548" fmla="*/ 6266503 w 11218359"/>
                <a:gd name="connsiteY548" fmla="*/ 596436 h 596436"/>
                <a:gd name="connsiteX549" fmla="*/ 6277933 w 11218359"/>
                <a:gd name="connsiteY549" fmla="*/ 596436 h 596436"/>
                <a:gd name="connsiteX550" fmla="*/ 6289410 w 11218359"/>
                <a:gd name="connsiteY550" fmla="*/ 596436 h 596436"/>
                <a:gd name="connsiteX551" fmla="*/ 6300840 w 11218359"/>
                <a:gd name="connsiteY551" fmla="*/ 596436 h 596436"/>
                <a:gd name="connsiteX552" fmla="*/ 6312270 w 11218359"/>
                <a:gd name="connsiteY552" fmla="*/ 596436 h 596436"/>
                <a:gd name="connsiteX553" fmla="*/ 6323700 w 11218359"/>
                <a:gd name="connsiteY553" fmla="*/ 596436 h 596436"/>
                <a:gd name="connsiteX554" fmla="*/ 6335130 w 11218359"/>
                <a:gd name="connsiteY554" fmla="*/ 596436 h 596436"/>
                <a:gd name="connsiteX555" fmla="*/ 6346608 w 11218359"/>
                <a:gd name="connsiteY555" fmla="*/ 596436 h 596436"/>
                <a:gd name="connsiteX556" fmla="*/ 6358038 w 11218359"/>
                <a:gd name="connsiteY556" fmla="*/ 596436 h 596436"/>
                <a:gd name="connsiteX557" fmla="*/ 6369468 w 11218359"/>
                <a:gd name="connsiteY557" fmla="*/ 596436 h 596436"/>
                <a:gd name="connsiteX558" fmla="*/ 6380898 w 11218359"/>
                <a:gd name="connsiteY558" fmla="*/ 596436 h 596436"/>
                <a:gd name="connsiteX559" fmla="*/ 6392328 w 11218359"/>
                <a:gd name="connsiteY559" fmla="*/ 596436 h 596436"/>
                <a:gd name="connsiteX560" fmla="*/ 6403805 w 11218359"/>
                <a:gd name="connsiteY560" fmla="*/ 596436 h 596436"/>
                <a:gd name="connsiteX561" fmla="*/ 6415235 w 11218359"/>
                <a:gd name="connsiteY561" fmla="*/ 596436 h 596436"/>
                <a:gd name="connsiteX562" fmla="*/ 6426666 w 11218359"/>
                <a:gd name="connsiteY562" fmla="*/ 596436 h 596436"/>
                <a:gd name="connsiteX563" fmla="*/ 6438096 w 11218359"/>
                <a:gd name="connsiteY563" fmla="*/ 596436 h 596436"/>
                <a:gd name="connsiteX564" fmla="*/ 6449525 w 11218359"/>
                <a:gd name="connsiteY564" fmla="*/ 596436 h 596436"/>
                <a:gd name="connsiteX565" fmla="*/ 6461003 w 11218359"/>
                <a:gd name="connsiteY565" fmla="*/ 596436 h 596436"/>
                <a:gd name="connsiteX566" fmla="*/ 6472433 w 11218359"/>
                <a:gd name="connsiteY566" fmla="*/ 596436 h 596436"/>
                <a:gd name="connsiteX567" fmla="*/ 6483863 w 11218359"/>
                <a:gd name="connsiteY567" fmla="*/ 596436 h 596436"/>
                <a:gd name="connsiteX568" fmla="*/ 6495293 w 11218359"/>
                <a:gd name="connsiteY568" fmla="*/ 596436 h 596436"/>
                <a:gd name="connsiteX569" fmla="*/ 6506723 w 11218359"/>
                <a:gd name="connsiteY569" fmla="*/ 596436 h 596436"/>
                <a:gd name="connsiteX570" fmla="*/ 6518201 w 11218359"/>
                <a:gd name="connsiteY570" fmla="*/ 596436 h 596436"/>
                <a:gd name="connsiteX571" fmla="*/ 6529631 w 11218359"/>
                <a:gd name="connsiteY571" fmla="*/ 596436 h 596436"/>
                <a:gd name="connsiteX572" fmla="*/ 6541061 w 11218359"/>
                <a:gd name="connsiteY572" fmla="*/ 596436 h 596436"/>
                <a:gd name="connsiteX573" fmla="*/ 6552490 w 11218359"/>
                <a:gd name="connsiteY573" fmla="*/ 596436 h 596436"/>
                <a:gd name="connsiteX574" fmla="*/ 6563921 w 11218359"/>
                <a:gd name="connsiteY574" fmla="*/ 596436 h 596436"/>
                <a:gd name="connsiteX575" fmla="*/ 6575398 w 11218359"/>
                <a:gd name="connsiteY575" fmla="*/ 596436 h 596436"/>
                <a:gd name="connsiteX576" fmla="*/ 6586828 w 11218359"/>
                <a:gd name="connsiteY576" fmla="*/ 596436 h 596436"/>
                <a:gd name="connsiteX577" fmla="*/ 6598259 w 11218359"/>
                <a:gd name="connsiteY577" fmla="*/ 596436 h 596436"/>
                <a:gd name="connsiteX578" fmla="*/ 6609688 w 11218359"/>
                <a:gd name="connsiteY578" fmla="*/ 596436 h 596436"/>
                <a:gd name="connsiteX579" fmla="*/ 6621118 w 11218359"/>
                <a:gd name="connsiteY579" fmla="*/ 596436 h 596436"/>
                <a:gd name="connsiteX580" fmla="*/ 6632596 w 11218359"/>
                <a:gd name="connsiteY580" fmla="*/ 596436 h 596436"/>
                <a:gd name="connsiteX581" fmla="*/ 6644026 w 11218359"/>
                <a:gd name="connsiteY581" fmla="*/ 596436 h 596436"/>
                <a:gd name="connsiteX582" fmla="*/ 6655456 w 11218359"/>
                <a:gd name="connsiteY582" fmla="*/ 596436 h 596436"/>
                <a:gd name="connsiteX583" fmla="*/ 6666886 w 11218359"/>
                <a:gd name="connsiteY583" fmla="*/ 596436 h 596436"/>
                <a:gd name="connsiteX584" fmla="*/ 6678316 w 11218359"/>
                <a:gd name="connsiteY584" fmla="*/ 596436 h 596436"/>
                <a:gd name="connsiteX585" fmla="*/ 6689794 w 11218359"/>
                <a:gd name="connsiteY585" fmla="*/ 596436 h 596436"/>
                <a:gd name="connsiteX586" fmla="*/ 6701224 w 11218359"/>
                <a:gd name="connsiteY586" fmla="*/ 596436 h 596436"/>
                <a:gd name="connsiteX587" fmla="*/ 6712653 w 11218359"/>
                <a:gd name="connsiteY587" fmla="*/ 596436 h 596436"/>
                <a:gd name="connsiteX588" fmla="*/ 6724083 w 11218359"/>
                <a:gd name="connsiteY588" fmla="*/ 596436 h 596436"/>
                <a:gd name="connsiteX589" fmla="*/ 6735514 w 11218359"/>
                <a:gd name="connsiteY589" fmla="*/ 596436 h 596436"/>
                <a:gd name="connsiteX590" fmla="*/ 6746944 w 11218359"/>
                <a:gd name="connsiteY590" fmla="*/ 596436 h 596436"/>
                <a:gd name="connsiteX591" fmla="*/ 6758421 w 11218359"/>
                <a:gd name="connsiteY591" fmla="*/ 596436 h 596436"/>
                <a:gd name="connsiteX592" fmla="*/ 6769851 w 11218359"/>
                <a:gd name="connsiteY592" fmla="*/ 596436 h 596436"/>
                <a:gd name="connsiteX593" fmla="*/ 6781281 w 11218359"/>
                <a:gd name="connsiteY593" fmla="*/ 596436 h 596436"/>
                <a:gd name="connsiteX594" fmla="*/ 6792711 w 11218359"/>
                <a:gd name="connsiteY594" fmla="*/ 596436 h 596436"/>
                <a:gd name="connsiteX595" fmla="*/ 6804141 w 11218359"/>
                <a:gd name="connsiteY595" fmla="*/ 596436 h 596436"/>
                <a:gd name="connsiteX596" fmla="*/ 6815619 w 11218359"/>
                <a:gd name="connsiteY596" fmla="*/ 596436 h 596436"/>
                <a:gd name="connsiteX597" fmla="*/ 6827049 w 11218359"/>
                <a:gd name="connsiteY597" fmla="*/ 596436 h 596436"/>
                <a:gd name="connsiteX598" fmla="*/ 6838479 w 11218359"/>
                <a:gd name="connsiteY598" fmla="*/ 596436 h 596436"/>
                <a:gd name="connsiteX599" fmla="*/ 6849909 w 11218359"/>
                <a:gd name="connsiteY599" fmla="*/ 596436 h 596436"/>
                <a:gd name="connsiteX600" fmla="*/ 6861339 w 11218359"/>
                <a:gd name="connsiteY600" fmla="*/ 596436 h 596436"/>
                <a:gd name="connsiteX601" fmla="*/ 6872816 w 11218359"/>
                <a:gd name="connsiteY601" fmla="*/ 596436 h 596436"/>
                <a:gd name="connsiteX602" fmla="*/ 6884246 w 11218359"/>
                <a:gd name="connsiteY602" fmla="*/ 596436 h 596436"/>
                <a:gd name="connsiteX603" fmla="*/ 6895676 w 11218359"/>
                <a:gd name="connsiteY603" fmla="*/ 596436 h 596436"/>
                <a:gd name="connsiteX604" fmla="*/ 6907107 w 11218359"/>
                <a:gd name="connsiteY604" fmla="*/ 596436 h 596436"/>
                <a:gd name="connsiteX605" fmla="*/ 6918537 w 11218359"/>
                <a:gd name="connsiteY605" fmla="*/ 596436 h 596436"/>
                <a:gd name="connsiteX606" fmla="*/ 6930014 w 11218359"/>
                <a:gd name="connsiteY606" fmla="*/ 596436 h 596436"/>
                <a:gd name="connsiteX607" fmla="*/ 6941444 w 11218359"/>
                <a:gd name="connsiteY607" fmla="*/ 596436 h 596436"/>
                <a:gd name="connsiteX608" fmla="*/ 6952874 w 11218359"/>
                <a:gd name="connsiteY608" fmla="*/ 596436 h 596436"/>
                <a:gd name="connsiteX609" fmla="*/ 6964304 w 11218359"/>
                <a:gd name="connsiteY609" fmla="*/ 596436 h 596436"/>
                <a:gd name="connsiteX610" fmla="*/ 6975734 w 11218359"/>
                <a:gd name="connsiteY610" fmla="*/ 596436 h 596436"/>
                <a:gd name="connsiteX611" fmla="*/ 6987212 w 11218359"/>
                <a:gd name="connsiteY611" fmla="*/ 596436 h 596436"/>
                <a:gd name="connsiteX612" fmla="*/ 6998642 w 11218359"/>
                <a:gd name="connsiteY612" fmla="*/ 596436 h 596436"/>
                <a:gd name="connsiteX613" fmla="*/ 7010072 w 11218359"/>
                <a:gd name="connsiteY613" fmla="*/ 596436 h 596436"/>
                <a:gd name="connsiteX614" fmla="*/ 7021502 w 11218359"/>
                <a:gd name="connsiteY614" fmla="*/ 596436 h 596436"/>
                <a:gd name="connsiteX615" fmla="*/ 7032931 w 11218359"/>
                <a:gd name="connsiteY615" fmla="*/ 596436 h 596436"/>
                <a:gd name="connsiteX616" fmla="*/ 7044409 w 11218359"/>
                <a:gd name="connsiteY616" fmla="*/ 596436 h 596436"/>
                <a:gd name="connsiteX617" fmla="*/ 7055839 w 11218359"/>
                <a:gd name="connsiteY617" fmla="*/ 596436 h 596436"/>
                <a:gd name="connsiteX618" fmla="*/ 7067269 w 11218359"/>
                <a:gd name="connsiteY618" fmla="*/ 596436 h 596436"/>
                <a:gd name="connsiteX619" fmla="*/ 7078700 w 11218359"/>
                <a:gd name="connsiteY619" fmla="*/ 596436 h 596436"/>
                <a:gd name="connsiteX620" fmla="*/ 7090129 w 11218359"/>
                <a:gd name="connsiteY620" fmla="*/ 596436 h 596436"/>
                <a:gd name="connsiteX621" fmla="*/ 7101607 w 11218359"/>
                <a:gd name="connsiteY621" fmla="*/ 596436 h 596436"/>
                <a:gd name="connsiteX622" fmla="*/ 7113037 w 11218359"/>
                <a:gd name="connsiteY622" fmla="*/ 596436 h 596436"/>
                <a:gd name="connsiteX623" fmla="*/ 7124467 w 11218359"/>
                <a:gd name="connsiteY623" fmla="*/ 596436 h 596436"/>
                <a:gd name="connsiteX624" fmla="*/ 7135897 w 11218359"/>
                <a:gd name="connsiteY624" fmla="*/ 596436 h 596436"/>
                <a:gd name="connsiteX625" fmla="*/ 7147327 w 11218359"/>
                <a:gd name="connsiteY625" fmla="*/ 596436 h 596436"/>
                <a:gd name="connsiteX626" fmla="*/ 7158805 w 11218359"/>
                <a:gd name="connsiteY626" fmla="*/ 596436 h 596436"/>
                <a:gd name="connsiteX627" fmla="*/ 7170235 w 11218359"/>
                <a:gd name="connsiteY627" fmla="*/ 596436 h 596436"/>
                <a:gd name="connsiteX628" fmla="*/ 7181665 w 11218359"/>
                <a:gd name="connsiteY628" fmla="*/ 596436 h 596436"/>
                <a:gd name="connsiteX629" fmla="*/ 7193094 w 11218359"/>
                <a:gd name="connsiteY629" fmla="*/ 596436 h 596436"/>
                <a:gd name="connsiteX630" fmla="*/ 7204524 w 11218359"/>
                <a:gd name="connsiteY630" fmla="*/ 596436 h 596436"/>
                <a:gd name="connsiteX631" fmla="*/ 7216002 w 11218359"/>
                <a:gd name="connsiteY631" fmla="*/ 596436 h 596436"/>
                <a:gd name="connsiteX632" fmla="*/ 7227432 w 11218359"/>
                <a:gd name="connsiteY632" fmla="*/ 596436 h 596436"/>
                <a:gd name="connsiteX633" fmla="*/ 7238862 w 11218359"/>
                <a:gd name="connsiteY633" fmla="*/ 596436 h 596436"/>
                <a:gd name="connsiteX634" fmla="*/ 7250292 w 11218359"/>
                <a:gd name="connsiteY634" fmla="*/ 596436 h 596436"/>
                <a:gd name="connsiteX635" fmla="*/ 7261722 w 11218359"/>
                <a:gd name="connsiteY635" fmla="*/ 596436 h 596436"/>
                <a:gd name="connsiteX636" fmla="*/ 7273200 w 11218359"/>
                <a:gd name="connsiteY636" fmla="*/ 596436 h 596436"/>
                <a:gd name="connsiteX637" fmla="*/ 7284630 w 11218359"/>
                <a:gd name="connsiteY637" fmla="*/ 596436 h 596436"/>
                <a:gd name="connsiteX638" fmla="*/ 7296060 w 11218359"/>
                <a:gd name="connsiteY638" fmla="*/ 596436 h 596436"/>
                <a:gd name="connsiteX639" fmla="*/ 7307490 w 11218359"/>
                <a:gd name="connsiteY639" fmla="*/ 596436 h 596436"/>
                <a:gd name="connsiteX640" fmla="*/ 7318920 w 11218359"/>
                <a:gd name="connsiteY640" fmla="*/ 596436 h 596436"/>
                <a:gd name="connsiteX641" fmla="*/ 7330398 w 11218359"/>
                <a:gd name="connsiteY641" fmla="*/ 596436 h 596436"/>
                <a:gd name="connsiteX642" fmla="*/ 7341828 w 11218359"/>
                <a:gd name="connsiteY642" fmla="*/ 596436 h 596436"/>
                <a:gd name="connsiteX643" fmla="*/ 7353257 w 11218359"/>
                <a:gd name="connsiteY643" fmla="*/ 596436 h 596436"/>
                <a:gd name="connsiteX644" fmla="*/ 7364687 w 11218359"/>
                <a:gd name="connsiteY644" fmla="*/ 596436 h 596436"/>
                <a:gd name="connsiteX645" fmla="*/ 7376117 w 11218359"/>
                <a:gd name="connsiteY645" fmla="*/ 596436 h 596436"/>
                <a:gd name="connsiteX646" fmla="*/ 7387595 w 11218359"/>
                <a:gd name="connsiteY646" fmla="*/ 596436 h 596436"/>
                <a:gd name="connsiteX647" fmla="*/ 7399025 w 11218359"/>
                <a:gd name="connsiteY647" fmla="*/ 596436 h 596436"/>
                <a:gd name="connsiteX648" fmla="*/ 7410455 w 11218359"/>
                <a:gd name="connsiteY648" fmla="*/ 596436 h 596436"/>
                <a:gd name="connsiteX649" fmla="*/ 7421885 w 11218359"/>
                <a:gd name="connsiteY649" fmla="*/ 596436 h 596436"/>
                <a:gd name="connsiteX650" fmla="*/ 7433315 w 11218359"/>
                <a:gd name="connsiteY650" fmla="*/ 596436 h 596436"/>
                <a:gd name="connsiteX651" fmla="*/ 7444793 w 11218359"/>
                <a:gd name="connsiteY651" fmla="*/ 596436 h 596436"/>
                <a:gd name="connsiteX652" fmla="*/ 7456222 w 11218359"/>
                <a:gd name="connsiteY652" fmla="*/ 596436 h 596436"/>
                <a:gd name="connsiteX653" fmla="*/ 7467653 w 11218359"/>
                <a:gd name="connsiteY653" fmla="*/ 596436 h 596436"/>
                <a:gd name="connsiteX654" fmla="*/ 7479083 w 11218359"/>
                <a:gd name="connsiteY654" fmla="*/ 596436 h 596436"/>
                <a:gd name="connsiteX655" fmla="*/ 7490513 w 11218359"/>
                <a:gd name="connsiteY655" fmla="*/ 596436 h 596436"/>
                <a:gd name="connsiteX656" fmla="*/ 7501990 w 11218359"/>
                <a:gd name="connsiteY656" fmla="*/ 596436 h 596436"/>
                <a:gd name="connsiteX657" fmla="*/ 7513420 w 11218359"/>
                <a:gd name="connsiteY657" fmla="*/ 596436 h 596436"/>
                <a:gd name="connsiteX658" fmla="*/ 7524850 w 11218359"/>
                <a:gd name="connsiteY658" fmla="*/ 596436 h 596436"/>
                <a:gd name="connsiteX659" fmla="*/ 7536280 w 11218359"/>
                <a:gd name="connsiteY659" fmla="*/ 596436 h 596436"/>
                <a:gd name="connsiteX660" fmla="*/ 7547710 w 11218359"/>
                <a:gd name="connsiteY660" fmla="*/ 596436 h 596436"/>
                <a:gd name="connsiteX661" fmla="*/ 7559188 w 11218359"/>
                <a:gd name="connsiteY661" fmla="*/ 596436 h 596436"/>
                <a:gd name="connsiteX662" fmla="*/ 7570618 w 11218359"/>
                <a:gd name="connsiteY662" fmla="*/ 596436 h 596436"/>
                <a:gd name="connsiteX663" fmla="*/ 7582048 w 11218359"/>
                <a:gd name="connsiteY663" fmla="*/ 596436 h 596436"/>
                <a:gd name="connsiteX664" fmla="*/ 7593478 w 11218359"/>
                <a:gd name="connsiteY664" fmla="*/ 596436 h 596436"/>
                <a:gd name="connsiteX665" fmla="*/ 7604908 w 11218359"/>
                <a:gd name="connsiteY665" fmla="*/ 596436 h 596436"/>
                <a:gd name="connsiteX666" fmla="*/ 7616385 w 11218359"/>
                <a:gd name="connsiteY666" fmla="*/ 596436 h 596436"/>
                <a:gd name="connsiteX667" fmla="*/ 7627815 w 11218359"/>
                <a:gd name="connsiteY667" fmla="*/ 596436 h 596436"/>
                <a:gd name="connsiteX668" fmla="*/ 7639246 w 11218359"/>
                <a:gd name="connsiteY668" fmla="*/ 596436 h 596436"/>
                <a:gd name="connsiteX669" fmla="*/ 7650676 w 11218359"/>
                <a:gd name="connsiteY669" fmla="*/ 596436 h 596436"/>
                <a:gd name="connsiteX670" fmla="*/ 7662106 w 11218359"/>
                <a:gd name="connsiteY670" fmla="*/ 596436 h 596436"/>
                <a:gd name="connsiteX671" fmla="*/ 7673583 w 11218359"/>
                <a:gd name="connsiteY671" fmla="*/ 596436 h 596436"/>
                <a:gd name="connsiteX672" fmla="*/ 7685013 w 11218359"/>
                <a:gd name="connsiteY672" fmla="*/ 596436 h 596436"/>
                <a:gd name="connsiteX673" fmla="*/ 7696443 w 11218359"/>
                <a:gd name="connsiteY673" fmla="*/ 596436 h 596436"/>
                <a:gd name="connsiteX674" fmla="*/ 7707873 w 11218359"/>
                <a:gd name="connsiteY674" fmla="*/ 596436 h 596436"/>
                <a:gd name="connsiteX675" fmla="*/ 7719303 w 11218359"/>
                <a:gd name="connsiteY675" fmla="*/ 596436 h 596436"/>
                <a:gd name="connsiteX676" fmla="*/ 7730733 w 11218359"/>
                <a:gd name="connsiteY676" fmla="*/ 596436 h 596436"/>
                <a:gd name="connsiteX677" fmla="*/ 7742211 w 11218359"/>
                <a:gd name="connsiteY677" fmla="*/ 596436 h 596436"/>
                <a:gd name="connsiteX678" fmla="*/ 7753641 w 11218359"/>
                <a:gd name="connsiteY678" fmla="*/ 596436 h 596436"/>
                <a:gd name="connsiteX679" fmla="*/ 7765071 w 11218359"/>
                <a:gd name="connsiteY679" fmla="*/ 596436 h 596436"/>
                <a:gd name="connsiteX680" fmla="*/ 7776501 w 11218359"/>
                <a:gd name="connsiteY680" fmla="*/ 596436 h 596436"/>
                <a:gd name="connsiteX681" fmla="*/ 7787931 w 11218359"/>
                <a:gd name="connsiteY681" fmla="*/ 596436 h 596436"/>
                <a:gd name="connsiteX682" fmla="*/ 7799408 w 11218359"/>
                <a:gd name="connsiteY682" fmla="*/ 596436 h 596436"/>
                <a:gd name="connsiteX683" fmla="*/ 7810839 w 11218359"/>
                <a:gd name="connsiteY683" fmla="*/ 596436 h 596436"/>
                <a:gd name="connsiteX684" fmla="*/ 7822268 w 11218359"/>
                <a:gd name="connsiteY684" fmla="*/ 596436 h 596436"/>
                <a:gd name="connsiteX685" fmla="*/ 7833698 w 11218359"/>
                <a:gd name="connsiteY685" fmla="*/ 596436 h 596436"/>
                <a:gd name="connsiteX686" fmla="*/ 7845128 w 11218359"/>
                <a:gd name="connsiteY686" fmla="*/ 596436 h 596436"/>
                <a:gd name="connsiteX687" fmla="*/ 7856606 w 11218359"/>
                <a:gd name="connsiteY687" fmla="*/ 596436 h 596436"/>
                <a:gd name="connsiteX688" fmla="*/ 7868036 w 11218359"/>
                <a:gd name="connsiteY688" fmla="*/ 596436 h 596436"/>
                <a:gd name="connsiteX689" fmla="*/ 7879466 w 11218359"/>
                <a:gd name="connsiteY689" fmla="*/ 596436 h 596436"/>
                <a:gd name="connsiteX690" fmla="*/ 7890896 w 11218359"/>
                <a:gd name="connsiteY690" fmla="*/ 596436 h 596436"/>
                <a:gd name="connsiteX691" fmla="*/ 7902326 w 11218359"/>
                <a:gd name="connsiteY691" fmla="*/ 596436 h 596436"/>
                <a:gd name="connsiteX692" fmla="*/ 7913804 w 11218359"/>
                <a:gd name="connsiteY692" fmla="*/ 596436 h 596436"/>
                <a:gd name="connsiteX693" fmla="*/ 7925234 w 11218359"/>
                <a:gd name="connsiteY693" fmla="*/ 596436 h 596436"/>
                <a:gd name="connsiteX694" fmla="*/ 7936663 w 11218359"/>
                <a:gd name="connsiteY694" fmla="*/ 596436 h 596436"/>
                <a:gd name="connsiteX695" fmla="*/ 7948094 w 11218359"/>
                <a:gd name="connsiteY695" fmla="*/ 596436 h 596436"/>
                <a:gd name="connsiteX696" fmla="*/ 7959524 w 11218359"/>
                <a:gd name="connsiteY696" fmla="*/ 596436 h 596436"/>
                <a:gd name="connsiteX697" fmla="*/ 7971001 w 11218359"/>
                <a:gd name="connsiteY697" fmla="*/ 596436 h 596436"/>
                <a:gd name="connsiteX698" fmla="*/ 7982431 w 11218359"/>
                <a:gd name="connsiteY698" fmla="*/ 596436 h 596436"/>
                <a:gd name="connsiteX699" fmla="*/ 7993861 w 11218359"/>
                <a:gd name="connsiteY699" fmla="*/ 596436 h 596436"/>
                <a:gd name="connsiteX700" fmla="*/ 8005291 w 11218359"/>
                <a:gd name="connsiteY700" fmla="*/ 596436 h 596436"/>
                <a:gd name="connsiteX701" fmla="*/ 8016721 w 11218359"/>
                <a:gd name="connsiteY701" fmla="*/ 596436 h 596436"/>
                <a:gd name="connsiteX702" fmla="*/ 8028199 w 11218359"/>
                <a:gd name="connsiteY702" fmla="*/ 596436 h 596436"/>
                <a:gd name="connsiteX703" fmla="*/ 8039629 w 11218359"/>
                <a:gd name="connsiteY703" fmla="*/ 596436 h 596436"/>
                <a:gd name="connsiteX704" fmla="*/ 8051059 w 11218359"/>
                <a:gd name="connsiteY704" fmla="*/ 596436 h 596436"/>
                <a:gd name="connsiteX705" fmla="*/ 8062489 w 11218359"/>
                <a:gd name="connsiteY705" fmla="*/ 596436 h 596436"/>
                <a:gd name="connsiteX706" fmla="*/ 8073919 w 11218359"/>
                <a:gd name="connsiteY706" fmla="*/ 596436 h 596436"/>
                <a:gd name="connsiteX707" fmla="*/ 8085396 w 11218359"/>
                <a:gd name="connsiteY707" fmla="*/ 596436 h 596436"/>
                <a:gd name="connsiteX708" fmla="*/ 8096826 w 11218359"/>
                <a:gd name="connsiteY708" fmla="*/ 596436 h 596436"/>
                <a:gd name="connsiteX709" fmla="*/ 8108256 w 11218359"/>
                <a:gd name="connsiteY709" fmla="*/ 596436 h 596436"/>
                <a:gd name="connsiteX710" fmla="*/ 8119687 w 11218359"/>
                <a:gd name="connsiteY710" fmla="*/ 596436 h 596436"/>
                <a:gd name="connsiteX711" fmla="*/ 8131117 w 11218359"/>
                <a:gd name="connsiteY711" fmla="*/ 596436 h 596436"/>
                <a:gd name="connsiteX712" fmla="*/ 8142594 w 11218359"/>
                <a:gd name="connsiteY712" fmla="*/ 596436 h 596436"/>
                <a:gd name="connsiteX713" fmla="*/ 8154024 w 11218359"/>
                <a:gd name="connsiteY713" fmla="*/ 596436 h 596436"/>
                <a:gd name="connsiteX714" fmla="*/ 8165454 w 11218359"/>
                <a:gd name="connsiteY714" fmla="*/ 596436 h 596436"/>
                <a:gd name="connsiteX715" fmla="*/ 8176884 w 11218359"/>
                <a:gd name="connsiteY715" fmla="*/ 596436 h 596436"/>
                <a:gd name="connsiteX716" fmla="*/ 8188314 w 11218359"/>
                <a:gd name="connsiteY716" fmla="*/ 596436 h 596436"/>
                <a:gd name="connsiteX717" fmla="*/ 8199792 w 11218359"/>
                <a:gd name="connsiteY717" fmla="*/ 596436 h 596436"/>
                <a:gd name="connsiteX718" fmla="*/ 8211222 w 11218359"/>
                <a:gd name="connsiteY718" fmla="*/ 596436 h 596436"/>
                <a:gd name="connsiteX719" fmla="*/ 8222652 w 11218359"/>
                <a:gd name="connsiteY719" fmla="*/ 596436 h 596436"/>
                <a:gd name="connsiteX720" fmla="*/ 8234082 w 11218359"/>
                <a:gd name="connsiteY720" fmla="*/ 596436 h 596436"/>
                <a:gd name="connsiteX721" fmla="*/ 8245512 w 11218359"/>
                <a:gd name="connsiteY721" fmla="*/ 596436 h 596436"/>
                <a:gd name="connsiteX722" fmla="*/ 8256989 w 11218359"/>
                <a:gd name="connsiteY722" fmla="*/ 596436 h 596436"/>
                <a:gd name="connsiteX723" fmla="*/ 8268419 w 11218359"/>
                <a:gd name="connsiteY723" fmla="*/ 596436 h 596436"/>
                <a:gd name="connsiteX724" fmla="*/ 8279850 w 11218359"/>
                <a:gd name="connsiteY724" fmla="*/ 596436 h 596436"/>
                <a:gd name="connsiteX725" fmla="*/ 8291280 w 11218359"/>
                <a:gd name="connsiteY725" fmla="*/ 596436 h 596436"/>
                <a:gd name="connsiteX726" fmla="*/ 8302709 w 11218359"/>
                <a:gd name="connsiteY726" fmla="*/ 596436 h 596436"/>
                <a:gd name="connsiteX727" fmla="*/ 8314187 w 11218359"/>
                <a:gd name="connsiteY727" fmla="*/ 596436 h 596436"/>
                <a:gd name="connsiteX728" fmla="*/ 8325617 w 11218359"/>
                <a:gd name="connsiteY728" fmla="*/ 596436 h 596436"/>
                <a:gd name="connsiteX729" fmla="*/ 8337047 w 11218359"/>
                <a:gd name="connsiteY729" fmla="*/ 596436 h 596436"/>
                <a:gd name="connsiteX730" fmla="*/ 8348477 w 11218359"/>
                <a:gd name="connsiteY730" fmla="*/ 596436 h 596436"/>
                <a:gd name="connsiteX731" fmla="*/ 8359907 w 11218359"/>
                <a:gd name="connsiteY731" fmla="*/ 596436 h 596436"/>
                <a:gd name="connsiteX732" fmla="*/ 8371385 w 11218359"/>
                <a:gd name="connsiteY732" fmla="*/ 596436 h 596436"/>
                <a:gd name="connsiteX733" fmla="*/ 8382815 w 11218359"/>
                <a:gd name="connsiteY733" fmla="*/ 596436 h 596436"/>
                <a:gd name="connsiteX734" fmla="*/ 8394245 w 11218359"/>
                <a:gd name="connsiteY734" fmla="*/ 596436 h 596436"/>
                <a:gd name="connsiteX735" fmla="*/ 8405674 w 11218359"/>
                <a:gd name="connsiteY735" fmla="*/ 596436 h 596436"/>
                <a:gd name="connsiteX736" fmla="*/ 8417104 w 11218359"/>
                <a:gd name="connsiteY736" fmla="*/ 596436 h 596436"/>
                <a:gd name="connsiteX737" fmla="*/ 8428582 w 11218359"/>
                <a:gd name="connsiteY737" fmla="*/ 596436 h 596436"/>
                <a:gd name="connsiteX738" fmla="*/ 8440012 w 11218359"/>
                <a:gd name="connsiteY738" fmla="*/ 596436 h 596436"/>
                <a:gd name="connsiteX739" fmla="*/ 8451442 w 11218359"/>
                <a:gd name="connsiteY739" fmla="*/ 596436 h 596436"/>
                <a:gd name="connsiteX740" fmla="*/ 8462872 w 11218359"/>
                <a:gd name="connsiteY740" fmla="*/ 596436 h 596436"/>
                <a:gd name="connsiteX741" fmla="*/ 8474302 w 11218359"/>
                <a:gd name="connsiteY741" fmla="*/ 596436 h 596436"/>
                <a:gd name="connsiteX742" fmla="*/ 8485780 w 11218359"/>
                <a:gd name="connsiteY742" fmla="*/ 596436 h 596436"/>
                <a:gd name="connsiteX743" fmla="*/ 8497210 w 11218359"/>
                <a:gd name="connsiteY743" fmla="*/ 596436 h 596436"/>
                <a:gd name="connsiteX744" fmla="*/ 8508640 w 11218359"/>
                <a:gd name="connsiteY744" fmla="*/ 596436 h 596436"/>
                <a:gd name="connsiteX745" fmla="*/ 8520069 w 11218359"/>
                <a:gd name="connsiteY745" fmla="*/ 596436 h 596436"/>
                <a:gd name="connsiteX746" fmla="*/ 8531500 w 11218359"/>
                <a:gd name="connsiteY746" fmla="*/ 596436 h 596436"/>
                <a:gd name="connsiteX747" fmla="*/ 8542977 w 11218359"/>
                <a:gd name="connsiteY747" fmla="*/ 596436 h 596436"/>
                <a:gd name="connsiteX748" fmla="*/ 8554407 w 11218359"/>
                <a:gd name="connsiteY748" fmla="*/ 596436 h 596436"/>
                <a:gd name="connsiteX749" fmla="*/ 8565837 w 11218359"/>
                <a:gd name="connsiteY749" fmla="*/ 596436 h 596436"/>
                <a:gd name="connsiteX750" fmla="*/ 8577267 w 11218359"/>
                <a:gd name="connsiteY750" fmla="*/ 596436 h 596436"/>
                <a:gd name="connsiteX751" fmla="*/ 8588697 w 11218359"/>
                <a:gd name="connsiteY751" fmla="*/ 596436 h 596436"/>
                <a:gd name="connsiteX752" fmla="*/ 8600175 w 11218359"/>
                <a:gd name="connsiteY752" fmla="*/ 596436 h 596436"/>
                <a:gd name="connsiteX753" fmla="*/ 8611605 w 11218359"/>
                <a:gd name="connsiteY753" fmla="*/ 596436 h 596436"/>
                <a:gd name="connsiteX754" fmla="*/ 8623035 w 11218359"/>
                <a:gd name="connsiteY754" fmla="*/ 596436 h 596436"/>
                <a:gd name="connsiteX755" fmla="*/ 8634465 w 11218359"/>
                <a:gd name="connsiteY755" fmla="*/ 596436 h 596436"/>
                <a:gd name="connsiteX756" fmla="*/ 8645895 w 11218359"/>
                <a:gd name="connsiteY756" fmla="*/ 596436 h 596436"/>
                <a:gd name="connsiteX757" fmla="*/ 8657373 w 11218359"/>
                <a:gd name="connsiteY757" fmla="*/ 596436 h 596436"/>
                <a:gd name="connsiteX758" fmla="*/ 8668802 w 11218359"/>
                <a:gd name="connsiteY758" fmla="*/ 596436 h 596436"/>
                <a:gd name="connsiteX759" fmla="*/ 8680232 w 11218359"/>
                <a:gd name="connsiteY759" fmla="*/ 596436 h 596436"/>
                <a:gd name="connsiteX760" fmla="*/ 8691662 w 11218359"/>
                <a:gd name="connsiteY760" fmla="*/ 596436 h 596436"/>
                <a:gd name="connsiteX761" fmla="*/ 8703093 w 11218359"/>
                <a:gd name="connsiteY761" fmla="*/ 596436 h 596436"/>
                <a:gd name="connsiteX762" fmla="*/ 8714570 w 11218359"/>
                <a:gd name="connsiteY762" fmla="*/ 596436 h 596436"/>
                <a:gd name="connsiteX763" fmla="*/ 8726000 w 11218359"/>
                <a:gd name="connsiteY763" fmla="*/ 596436 h 596436"/>
                <a:gd name="connsiteX764" fmla="*/ 8737430 w 11218359"/>
                <a:gd name="connsiteY764" fmla="*/ 596436 h 596436"/>
                <a:gd name="connsiteX765" fmla="*/ 8748860 w 11218359"/>
                <a:gd name="connsiteY765" fmla="*/ 596436 h 596436"/>
                <a:gd name="connsiteX766" fmla="*/ 8760290 w 11218359"/>
                <a:gd name="connsiteY766" fmla="*/ 596436 h 596436"/>
                <a:gd name="connsiteX767" fmla="*/ 8771768 w 11218359"/>
                <a:gd name="connsiteY767" fmla="*/ 596436 h 596436"/>
                <a:gd name="connsiteX768" fmla="*/ 8783198 w 11218359"/>
                <a:gd name="connsiteY768" fmla="*/ 596436 h 596436"/>
                <a:gd name="connsiteX769" fmla="*/ 8794628 w 11218359"/>
                <a:gd name="connsiteY769" fmla="*/ 596436 h 596436"/>
                <a:gd name="connsiteX770" fmla="*/ 8806058 w 11218359"/>
                <a:gd name="connsiteY770" fmla="*/ 596436 h 596436"/>
                <a:gd name="connsiteX771" fmla="*/ 8817488 w 11218359"/>
                <a:gd name="connsiteY771" fmla="*/ 596436 h 596436"/>
                <a:gd name="connsiteX772" fmla="*/ 8828918 w 11218359"/>
                <a:gd name="connsiteY772" fmla="*/ 596436 h 596436"/>
                <a:gd name="connsiteX773" fmla="*/ 8840395 w 11218359"/>
                <a:gd name="connsiteY773" fmla="*/ 596436 h 596436"/>
                <a:gd name="connsiteX774" fmla="*/ 8851825 w 11218359"/>
                <a:gd name="connsiteY774" fmla="*/ 596436 h 596436"/>
                <a:gd name="connsiteX775" fmla="*/ 8863256 w 11218359"/>
                <a:gd name="connsiteY775" fmla="*/ 596436 h 596436"/>
                <a:gd name="connsiteX776" fmla="*/ 8874686 w 11218359"/>
                <a:gd name="connsiteY776" fmla="*/ 596436 h 596436"/>
                <a:gd name="connsiteX777" fmla="*/ 8886115 w 11218359"/>
                <a:gd name="connsiteY777" fmla="*/ 596436 h 596436"/>
                <a:gd name="connsiteX778" fmla="*/ 8897593 w 11218359"/>
                <a:gd name="connsiteY778" fmla="*/ 596436 h 596436"/>
                <a:gd name="connsiteX779" fmla="*/ 8909022 w 11218359"/>
                <a:gd name="connsiteY779" fmla="*/ 596436 h 596436"/>
                <a:gd name="connsiteX780" fmla="*/ 8920453 w 11218359"/>
                <a:gd name="connsiteY780" fmla="*/ 596436 h 596436"/>
                <a:gd name="connsiteX781" fmla="*/ 8931883 w 11218359"/>
                <a:gd name="connsiteY781" fmla="*/ 596436 h 596436"/>
                <a:gd name="connsiteX782" fmla="*/ 8943313 w 11218359"/>
                <a:gd name="connsiteY782" fmla="*/ 596436 h 596436"/>
                <a:gd name="connsiteX783" fmla="*/ 8954791 w 11218359"/>
                <a:gd name="connsiteY783" fmla="*/ 596436 h 596436"/>
                <a:gd name="connsiteX784" fmla="*/ 8966220 w 11218359"/>
                <a:gd name="connsiteY784" fmla="*/ 596436 h 596436"/>
                <a:gd name="connsiteX785" fmla="*/ 8977651 w 11218359"/>
                <a:gd name="connsiteY785" fmla="*/ 596436 h 596436"/>
                <a:gd name="connsiteX786" fmla="*/ 8989080 w 11218359"/>
                <a:gd name="connsiteY786" fmla="*/ 596436 h 596436"/>
                <a:gd name="connsiteX787" fmla="*/ 9000511 w 11218359"/>
                <a:gd name="connsiteY787" fmla="*/ 596436 h 596436"/>
                <a:gd name="connsiteX788" fmla="*/ 9011988 w 11218359"/>
                <a:gd name="connsiteY788" fmla="*/ 596436 h 596436"/>
                <a:gd name="connsiteX789" fmla="*/ 9023418 w 11218359"/>
                <a:gd name="connsiteY789" fmla="*/ 596436 h 596436"/>
                <a:gd name="connsiteX790" fmla="*/ 9034849 w 11218359"/>
                <a:gd name="connsiteY790" fmla="*/ 596436 h 596436"/>
                <a:gd name="connsiteX791" fmla="*/ 9046278 w 11218359"/>
                <a:gd name="connsiteY791" fmla="*/ 596436 h 596436"/>
                <a:gd name="connsiteX792" fmla="*/ 9057709 w 11218359"/>
                <a:gd name="connsiteY792" fmla="*/ 596436 h 596436"/>
                <a:gd name="connsiteX793" fmla="*/ 9069186 w 11218359"/>
                <a:gd name="connsiteY793" fmla="*/ 596436 h 596436"/>
                <a:gd name="connsiteX794" fmla="*/ 9080615 w 11218359"/>
                <a:gd name="connsiteY794" fmla="*/ 596436 h 596436"/>
                <a:gd name="connsiteX795" fmla="*/ 9092046 w 11218359"/>
                <a:gd name="connsiteY795" fmla="*/ 596436 h 596436"/>
                <a:gd name="connsiteX796" fmla="*/ 9103476 w 11218359"/>
                <a:gd name="connsiteY796" fmla="*/ 596436 h 596436"/>
                <a:gd name="connsiteX797" fmla="*/ 9114906 w 11218359"/>
                <a:gd name="connsiteY797" fmla="*/ 596436 h 596436"/>
                <a:gd name="connsiteX798" fmla="*/ 9126384 w 11218359"/>
                <a:gd name="connsiteY798" fmla="*/ 596436 h 596436"/>
                <a:gd name="connsiteX799" fmla="*/ 9137813 w 11218359"/>
                <a:gd name="connsiteY799" fmla="*/ 596436 h 596436"/>
                <a:gd name="connsiteX800" fmla="*/ 9149244 w 11218359"/>
                <a:gd name="connsiteY800" fmla="*/ 596436 h 596436"/>
                <a:gd name="connsiteX801" fmla="*/ 9160673 w 11218359"/>
                <a:gd name="connsiteY801" fmla="*/ 596436 h 596436"/>
                <a:gd name="connsiteX802" fmla="*/ 9172104 w 11218359"/>
                <a:gd name="connsiteY802" fmla="*/ 596436 h 596436"/>
                <a:gd name="connsiteX803" fmla="*/ 9183581 w 11218359"/>
                <a:gd name="connsiteY803" fmla="*/ 596436 h 596436"/>
                <a:gd name="connsiteX804" fmla="*/ 9195011 w 11218359"/>
                <a:gd name="connsiteY804" fmla="*/ 596436 h 596436"/>
                <a:gd name="connsiteX805" fmla="*/ 9206442 w 11218359"/>
                <a:gd name="connsiteY805" fmla="*/ 596436 h 596436"/>
                <a:gd name="connsiteX806" fmla="*/ 9217871 w 11218359"/>
                <a:gd name="connsiteY806" fmla="*/ 596436 h 596436"/>
                <a:gd name="connsiteX807" fmla="*/ 9229301 w 11218359"/>
                <a:gd name="connsiteY807" fmla="*/ 596436 h 596436"/>
                <a:gd name="connsiteX808" fmla="*/ 9240779 w 11218359"/>
                <a:gd name="connsiteY808" fmla="*/ 596436 h 596436"/>
                <a:gd name="connsiteX809" fmla="*/ 9252209 w 11218359"/>
                <a:gd name="connsiteY809" fmla="*/ 596436 h 596436"/>
                <a:gd name="connsiteX810" fmla="*/ 9263639 w 11218359"/>
                <a:gd name="connsiteY810" fmla="*/ 596436 h 596436"/>
                <a:gd name="connsiteX811" fmla="*/ 9275069 w 11218359"/>
                <a:gd name="connsiteY811" fmla="*/ 596436 h 596436"/>
                <a:gd name="connsiteX812" fmla="*/ 9286498 w 11218359"/>
                <a:gd name="connsiteY812" fmla="*/ 596436 h 596436"/>
                <a:gd name="connsiteX813" fmla="*/ 9297977 w 11218359"/>
                <a:gd name="connsiteY813" fmla="*/ 596436 h 596436"/>
                <a:gd name="connsiteX814" fmla="*/ 9309406 w 11218359"/>
                <a:gd name="connsiteY814" fmla="*/ 596436 h 596436"/>
                <a:gd name="connsiteX815" fmla="*/ 9320837 w 11218359"/>
                <a:gd name="connsiteY815" fmla="*/ 596436 h 596436"/>
                <a:gd name="connsiteX816" fmla="*/ 9332266 w 11218359"/>
                <a:gd name="connsiteY816" fmla="*/ 596436 h 596436"/>
                <a:gd name="connsiteX817" fmla="*/ 9343696 w 11218359"/>
                <a:gd name="connsiteY817" fmla="*/ 596436 h 596436"/>
                <a:gd name="connsiteX818" fmla="*/ 9355174 w 11218359"/>
                <a:gd name="connsiteY818" fmla="*/ 596436 h 596436"/>
                <a:gd name="connsiteX819" fmla="*/ 9366604 w 11218359"/>
                <a:gd name="connsiteY819" fmla="*/ 596436 h 596436"/>
                <a:gd name="connsiteX820" fmla="*/ 9378035 w 11218359"/>
                <a:gd name="connsiteY820" fmla="*/ 596436 h 596436"/>
                <a:gd name="connsiteX821" fmla="*/ 9389464 w 11218359"/>
                <a:gd name="connsiteY821" fmla="*/ 596436 h 596436"/>
                <a:gd name="connsiteX822" fmla="*/ 9400894 w 11218359"/>
                <a:gd name="connsiteY822" fmla="*/ 596436 h 596436"/>
                <a:gd name="connsiteX823" fmla="*/ 9412372 w 11218359"/>
                <a:gd name="connsiteY823" fmla="*/ 596436 h 596436"/>
                <a:gd name="connsiteX824" fmla="*/ 9423802 w 11218359"/>
                <a:gd name="connsiteY824" fmla="*/ 596436 h 596436"/>
                <a:gd name="connsiteX825" fmla="*/ 9435232 w 11218359"/>
                <a:gd name="connsiteY825" fmla="*/ 596436 h 596436"/>
                <a:gd name="connsiteX826" fmla="*/ 9446662 w 11218359"/>
                <a:gd name="connsiteY826" fmla="*/ 596436 h 596436"/>
                <a:gd name="connsiteX827" fmla="*/ 9458091 w 11218359"/>
                <a:gd name="connsiteY827" fmla="*/ 596436 h 596436"/>
                <a:gd name="connsiteX828" fmla="*/ 9469570 w 11218359"/>
                <a:gd name="connsiteY828" fmla="*/ 596436 h 596436"/>
                <a:gd name="connsiteX829" fmla="*/ 9480999 w 11218359"/>
                <a:gd name="connsiteY829" fmla="*/ 596436 h 596436"/>
                <a:gd name="connsiteX830" fmla="*/ 9492429 w 11218359"/>
                <a:gd name="connsiteY830" fmla="*/ 596436 h 596436"/>
                <a:gd name="connsiteX831" fmla="*/ 9503859 w 11218359"/>
                <a:gd name="connsiteY831" fmla="*/ 596436 h 596436"/>
                <a:gd name="connsiteX832" fmla="*/ 9515289 w 11218359"/>
                <a:gd name="connsiteY832" fmla="*/ 596436 h 596436"/>
                <a:gd name="connsiteX833" fmla="*/ 9526767 w 11218359"/>
                <a:gd name="connsiteY833" fmla="*/ 596436 h 596436"/>
                <a:gd name="connsiteX834" fmla="*/ 9538197 w 11218359"/>
                <a:gd name="connsiteY834" fmla="*/ 596436 h 596436"/>
                <a:gd name="connsiteX835" fmla="*/ 9549626 w 11218359"/>
                <a:gd name="connsiteY835" fmla="*/ 596436 h 596436"/>
                <a:gd name="connsiteX836" fmla="*/ 9561057 w 11218359"/>
                <a:gd name="connsiteY836" fmla="*/ 596436 h 596436"/>
                <a:gd name="connsiteX837" fmla="*/ 9572487 w 11218359"/>
                <a:gd name="connsiteY837" fmla="*/ 596436 h 596436"/>
                <a:gd name="connsiteX838" fmla="*/ 9583965 w 11218359"/>
                <a:gd name="connsiteY838" fmla="*/ 596436 h 596436"/>
                <a:gd name="connsiteX839" fmla="*/ 9595395 w 11218359"/>
                <a:gd name="connsiteY839" fmla="*/ 596436 h 596436"/>
                <a:gd name="connsiteX840" fmla="*/ 9606824 w 11218359"/>
                <a:gd name="connsiteY840" fmla="*/ 596436 h 596436"/>
                <a:gd name="connsiteX841" fmla="*/ 9618255 w 11218359"/>
                <a:gd name="connsiteY841" fmla="*/ 596436 h 596436"/>
                <a:gd name="connsiteX842" fmla="*/ 9629684 w 11218359"/>
                <a:gd name="connsiteY842" fmla="*/ 596436 h 596436"/>
                <a:gd name="connsiteX843" fmla="*/ 9641163 w 11218359"/>
                <a:gd name="connsiteY843" fmla="*/ 596436 h 596436"/>
                <a:gd name="connsiteX844" fmla="*/ 9652592 w 11218359"/>
                <a:gd name="connsiteY844" fmla="*/ 596436 h 596436"/>
                <a:gd name="connsiteX845" fmla="*/ 9664022 w 11218359"/>
                <a:gd name="connsiteY845" fmla="*/ 596436 h 596436"/>
                <a:gd name="connsiteX846" fmla="*/ 9675452 w 11218359"/>
                <a:gd name="connsiteY846" fmla="*/ 596436 h 596436"/>
                <a:gd name="connsiteX847" fmla="*/ 9686882 w 11218359"/>
                <a:gd name="connsiteY847" fmla="*/ 596436 h 596436"/>
                <a:gd name="connsiteX848" fmla="*/ 9698360 w 11218359"/>
                <a:gd name="connsiteY848" fmla="*/ 596436 h 596436"/>
                <a:gd name="connsiteX849" fmla="*/ 9709790 w 11218359"/>
                <a:gd name="connsiteY849" fmla="*/ 596436 h 596436"/>
                <a:gd name="connsiteX850" fmla="*/ 9721219 w 11218359"/>
                <a:gd name="connsiteY850" fmla="*/ 596436 h 596436"/>
                <a:gd name="connsiteX851" fmla="*/ 9732650 w 11218359"/>
                <a:gd name="connsiteY851" fmla="*/ 596436 h 596436"/>
                <a:gd name="connsiteX852" fmla="*/ 9744080 w 11218359"/>
                <a:gd name="connsiteY852" fmla="*/ 596436 h 596436"/>
                <a:gd name="connsiteX853" fmla="*/ 9755557 w 11218359"/>
                <a:gd name="connsiteY853" fmla="*/ 596436 h 596436"/>
                <a:gd name="connsiteX854" fmla="*/ 9766988 w 11218359"/>
                <a:gd name="connsiteY854" fmla="*/ 596436 h 596436"/>
                <a:gd name="connsiteX855" fmla="*/ 9778417 w 11218359"/>
                <a:gd name="connsiteY855" fmla="*/ 596436 h 596436"/>
                <a:gd name="connsiteX856" fmla="*/ 9789848 w 11218359"/>
                <a:gd name="connsiteY856" fmla="*/ 596436 h 596436"/>
                <a:gd name="connsiteX857" fmla="*/ 9801277 w 11218359"/>
                <a:gd name="connsiteY857" fmla="*/ 596436 h 596436"/>
                <a:gd name="connsiteX858" fmla="*/ 9812755 w 11218359"/>
                <a:gd name="connsiteY858" fmla="*/ 596436 h 596436"/>
                <a:gd name="connsiteX859" fmla="*/ 9824185 w 11218359"/>
                <a:gd name="connsiteY859" fmla="*/ 596436 h 596436"/>
                <a:gd name="connsiteX860" fmla="*/ 9835615 w 11218359"/>
                <a:gd name="connsiteY860" fmla="*/ 596436 h 596436"/>
                <a:gd name="connsiteX861" fmla="*/ 9847045 w 11218359"/>
                <a:gd name="connsiteY861" fmla="*/ 596436 h 596436"/>
                <a:gd name="connsiteX862" fmla="*/ 9858475 w 11218359"/>
                <a:gd name="connsiteY862" fmla="*/ 596436 h 596436"/>
                <a:gd name="connsiteX863" fmla="*/ 9869952 w 11218359"/>
                <a:gd name="connsiteY863" fmla="*/ 596436 h 596436"/>
                <a:gd name="connsiteX864" fmla="*/ 9881383 w 11218359"/>
                <a:gd name="connsiteY864" fmla="*/ 596436 h 596436"/>
                <a:gd name="connsiteX865" fmla="*/ 9892812 w 11218359"/>
                <a:gd name="connsiteY865" fmla="*/ 596436 h 596436"/>
                <a:gd name="connsiteX866" fmla="*/ 9904243 w 11218359"/>
                <a:gd name="connsiteY866" fmla="*/ 596436 h 596436"/>
                <a:gd name="connsiteX867" fmla="*/ 9915673 w 11218359"/>
                <a:gd name="connsiteY867" fmla="*/ 596436 h 596436"/>
                <a:gd name="connsiteX868" fmla="*/ 9927102 w 11218359"/>
                <a:gd name="connsiteY868" fmla="*/ 596436 h 596436"/>
                <a:gd name="connsiteX869" fmla="*/ 9938581 w 11218359"/>
                <a:gd name="connsiteY869" fmla="*/ 596436 h 596436"/>
                <a:gd name="connsiteX870" fmla="*/ 9950010 w 11218359"/>
                <a:gd name="connsiteY870" fmla="*/ 596436 h 596436"/>
                <a:gd name="connsiteX871" fmla="*/ 9961441 w 11218359"/>
                <a:gd name="connsiteY871" fmla="*/ 596436 h 596436"/>
                <a:gd name="connsiteX872" fmla="*/ 9972870 w 11218359"/>
                <a:gd name="connsiteY872" fmla="*/ 596436 h 596436"/>
                <a:gd name="connsiteX873" fmla="*/ 9984300 w 11218359"/>
                <a:gd name="connsiteY873" fmla="*/ 596436 h 596436"/>
                <a:gd name="connsiteX874" fmla="*/ 9995778 w 11218359"/>
                <a:gd name="connsiteY874" fmla="*/ 596436 h 596436"/>
                <a:gd name="connsiteX875" fmla="*/ 10007208 w 11218359"/>
                <a:gd name="connsiteY875" fmla="*/ 596436 h 596436"/>
                <a:gd name="connsiteX876" fmla="*/ 10018638 w 11218359"/>
                <a:gd name="connsiteY876" fmla="*/ 596436 h 596436"/>
                <a:gd name="connsiteX877" fmla="*/ 10030068 w 11218359"/>
                <a:gd name="connsiteY877" fmla="*/ 596436 h 596436"/>
                <a:gd name="connsiteX878" fmla="*/ 10041498 w 11218359"/>
                <a:gd name="connsiteY878" fmla="*/ 596436 h 596436"/>
                <a:gd name="connsiteX879" fmla="*/ 10052976 w 11218359"/>
                <a:gd name="connsiteY879" fmla="*/ 596436 h 596436"/>
                <a:gd name="connsiteX880" fmla="*/ 10064405 w 11218359"/>
                <a:gd name="connsiteY880" fmla="*/ 596436 h 596436"/>
                <a:gd name="connsiteX881" fmla="*/ 10075835 w 11218359"/>
                <a:gd name="connsiteY881" fmla="*/ 596436 h 596436"/>
                <a:gd name="connsiteX882" fmla="*/ 10087266 w 11218359"/>
                <a:gd name="connsiteY882" fmla="*/ 596436 h 596436"/>
                <a:gd name="connsiteX883" fmla="*/ 10098695 w 11218359"/>
                <a:gd name="connsiteY883" fmla="*/ 596436 h 596436"/>
                <a:gd name="connsiteX884" fmla="*/ 10110174 w 11218359"/>
                <a:gd name="connsiteY884" fmla="*/ 596436 h 596436"/>
                <a:gd name="connsiteX885" fmla="*/ 10121603 w 11218359"/>
                <a:gd name="connsiteY885" fmla="*/ 596436 h 596436"/>
                <a:gd name="connsiteX886" fmla="*/ 10133033 w 11218359"/>
                <a:gd name="connsiteY886" fmla="*/ 596436 h 596436"/>
                <a:gd name="connsiteX887" fmla="*/ 10144463 w 11218359"/>
                <a:gd name="connsiteY887" fmla="*/ 596436 h 596436"/>
                <a:gd name="connsiteX888" fmla="*/ 10155893 w 11218359"/>
                <a:gd name="connsiteY888" fmla="*/ 596436 h 596436"/>
                <a:gd name="connsiteX889" fmla="*/ 10167371 w 11218359"/>
                <a:gd name="connsiteY889" fmla="*/ 596436 h 596436"/>
                <a:gd name="connsiteX890" fmla="*/ 10178801 w 11218359"/>
                <a:gd name="connsiteY890" fmla="*/ 596436 h 596436"/>
                <a:gd name="connsiteX891" fmla="*/ 10190230 w 11218359"/>
                <a:gd name="connsiteY891" fmla="*/ 596436 h 596436"/>
                <a:gd name="connsiteX892" fmla="*/ 10201661 w 11218359"/>
                <a:gd name="connsiteY892" fmla="*/ 596436 h 596436"/>
                <a:gd name="connsiteX893" fmla="*/ 10213091 w 11218359"/>
                <a:gd name="connsiteY893" fmla="*/ 596436 h 596436"/>
                <a:gd name="connsiteX894" fmla="*/ 10224569 w 11218359"/>
                <a:gd name="connsiteY894" fmla="*/ 596436 h 596436"/>
                <a:gd name="connsiteX895" fmla="*/ 10235998 w 11218359"/>
                <a:gd name="connsiteY895" fmla="*/ 596436 h 596436"/>
                <a:gd name="connsiteX896" fmla="*/ 10247428 w 11218359"/>
                <a:gd name="connsiteY896" fmla="*/ 596436 h 596436"/>
                <a:gd name="connsiteX897" fmla="*/ 10258859 w 11218359"/>
                <a:gd name="connsiteY897" fmla="*/ 596436 h 596436"/>
                <a:gd name="connsiteX898" fmla="*/ 10270288 w 11218359"/>
                <a:gd name="connsiteY898" fmla="*/ 596436 h 596436"/>
                <a:gd name="connsiteX899" fmla="*/ 10281767 w 11218359"/>
                <a:gd name="connsiteY899" fmla="*/ 596436 h 596436"/>
                <a:gd name="connsiteX900" fmla="*/ 10293196 w 11218359"/>
                <a:gd name="connsiteY900" fmla="*/ 596436 h 596436"/>
                <a:gd name="connsiteX901" fmla="*/ 10304626 w 11218359"/>
                <a:gd name="connsiteY901" fmla="*/ 596436 h 596436"/>
                <a:gd name="connsiteX902" fmla="*/ 10316056 w 11218359"/>
                <a:gd name="connsiteY902" fmla="*/ 596436 h 596436"/>
                <a:gd name="connsiteX903" fmla="*/ 10327486 w 11218359"/>
                <a:gd name="connsiteY903" fmla="*/ 596436 h 596436"/>
                <a:gd name="connsiteX904" fmla="*/ 10338963 w 11218359"/>
                <a:gd name="connsiteY904" fmla="*/ 596436 h 596436"/>
                <a:gd name="connsiteX905" fmla="*/ 10350394 w 11218359"/>
                <a:gd name="connsiteY905" fmla="*/ 596436 h 596436"/>
                <a:gd name="connsiteX906" fmla="*/ 10361823 w 11218359"/>
                <a:gd name="connsiteY906" fmla="*/ 596436 h 596436"/>
                <a:gd name="connsiteX907" fmla="*/ 10373254 w 11218359"/>
                <a:gd name="connsiteY907" fmla="*/ 596436 h 596436"/>
                <a:gd name="connsiteX908" fmla="*/ 10384684 w 11218359"/>
                <a:gd name="connsiteY908" fmla="*/ 596436 h 596436"/>
                <a:gd name="connsiteX909" fmla="*/ 10396161 w 11218359"/>
                <a:gd name="connsiteY909" fmla="*/ 596436 h 596436"/>
                <a:gd name="connsiteX910" fmla="*/ 10407591 w 11218359"/>
                <a:gd name="connsiteY910" fmla="*/ 596436 h 596436"/>
                <a:gd name="connsiteX911" fmla="*/ 10419021 w 11218359"/>
                <a:gd name="connsiteY911" fmla="*/ 596436 h 596436"/>
                <a:gd name="connsiteX912" fmla="*/ 10430452 w 11218359"/>
                <a:gd name="connsiteY912" fmla="*/ 596436 h 596436"/>
                <a:gd name="connsiteX913" fmla="*/ 10441881 w 11218359"/>
                <a:gd name="connsiteY913" fmla="*/ 596436 h 596436"/>
                <a:gd name="connsiteX914" fmla="*/ 10453358 w 11218359"/>
                <a:gd name="connsiteY914" fmla="*/ 596436 h 596436"/>
                <a:gd name="connsiteX915" fmla="*/ 10464789 w 11218359"/>
                <a:gd name="connsiteY915" fmla="*/ 596436 h 596436"/>
                <a:gd name="connsiteX916" fmla="*/ 10476219 w 11218359"/>
                <a:gd name="connsiteY916" fmla="*/ 596436 h 596436"/>
                <a:gd name="connsiteX917" fmla="*/ 10487649 w 11218359"/>
                <a:gd name="connsiteY917" fmla="*/ 596436 h 596436"/>
                <a:gd name="connsiteX918" fmla="*/ 10499079 w 11218359"/>
                <a:gd name="connsiteY918" fmla="*/ 596436 h 596436"/>
                <a:gd name="connsiteX919" fmla="*/ 10510556 w 11218359"/>
                <a:gd name="connsiteY919" fmla="*/ 596436 h 596436"/>
                <a:gd name="connsiteX920" fmla="*/ 10521987 w 11218359"/>
                <a:gd name="connsiteY920" fmla="*/ 596436 h 596436"/>
                <a:gd name="connsiteX921" fmla="*/ 10533416 w 11218359"/>
                <a:gd name="connsiteY921" fmla="*/ 596436 h 596436"/>
                <a:gd name="connsiteX922" fmla="*/ 10544847 w 11218359"/>
                <a:gd name="connsiteY922" fmla="*/ 596436 h 596436"/>
                <a:gd name="connsiteX923" fmla="*/ 10556277 w 11218359"/>
                <a:gd name="connsiteY923" fmla="*/ 596436 h 596436"/>
                <a:gd name="connsiteX924" fmla="*/ 10567754 w 11218359"/>
                <a:gd name="connsiteY924" fmla="*/ 596436 h 596436"/>
                <a:gd name="connsiteX925" fmla="*/ 10579184 w 11218359"/>
                <a:gd name="connsiteY925" fmla="*/ 596436 h 596436"/>
                <a:gd name="connsiteX926" fmla="*/ 10590614 w 11218359"/>
                <a:gd name="connsiteY926" fmla="*/ 596436 h 596436"/>
                <a:gd name="connsiteX927" fmla="*/ 10602045 w 11218359"/>
                <a:gd name="connsiteY927" fmla="*/ 596436 h 596436"/>
                <a:gd name="connsiteX928" fmla="*/ 10613474 w 11218359"/>
                <a:gd name="connsiteY928" fmla="*/ 596436 h 596436"/>
                <a:gd name="connsiteX929" fmla="*/ 10624951 w 11218359"/>
                <a:gd name="connsiteY929" fmla="*/ 596436 h 596436"/>
                <a:gd name="connsiteX930" fmla="*/ 10636382 w 11218359"/>
                <a:gd name="connsiteY930" fmla="*/ 596436 h 596436"/>
                <a:gd name="connsiteX931" fmla="*/ 10647812 w 11218359"/>
                <a:gd name="connsiteY931" fmla="*/ 596436 h 596436"/>
                <a:gd name="connsiteX932" fmla="*/ 10659241 w 11218359"/>
                <a:gd name="connsiteY932" fmla="*/ 596436 h 596436"/>
                <a:gd name="connsiteX933" fmla="*/ 10670672 w 11218359"/>
                <a:gd name="connsiteY933" fmla="*/ 596436 h 596436"/>
                <a:gd name="connsiteX934" fmla="*/ 10682149 w 11218359"/>
                <a:gd name="connsiteY934" fmla="*/ 596436 h 596436"/>
                <a:gd name="connsiteX935" fmla="*/ 10693580 w 11218359"/>
                <a:gd name="connsiteY935" fmla="*/ 596436 h 596436"/>
                <a:gd name="connsiteX936" fmla="*/ 10705009 w 11218359"/>
                <a:gd name="connsiteY936" fmla="*/ 596436 h 596436"/>
                <a:gd name="connsiteX937" fmla="*/ 10716439 w 11218359"/>
                <a:gd name="connsiteY937" fmla="*/ 596436 h 596436"/>
                <a:gd name="connsiteX938" fmla="*/ 10727870 w 11218359"/>
                <a:gd name="connsiteY938" fmla="*/ 596436 h 596436"/>
                <a:gd name="connsiteX939" fmla="*/ 10739347 w 11218359"/>
                <a:gd name="connsiteY939" fmla="*/ 596436 h 596436"/>
                <a:gd name="connsiteX940" fmla="*/ 10750778 w 11218359"/>
                <a:gd name="connsiteY940" fmla="*/ 596436 h 596436"/>
                <a:gd name="connsiteX941" fmla="*/ 10762207 w 11218359"/>
                <a:gd name="connsiteY941" fmla="*/ 596436 h 596436"/>
                <a:gd name="connsiteX942" fmla="*/ 10773637 w 11218359"/>
                <a:gd name="connsiteY942" fmla="*/ 596436 h 596436"/>
                <a:gd name="connsiteX943" fmla="*/ 10785067 w 11218359"/>
                <a:gd name="connsiteY943" fmla="*/ 596436 h 596436"/>
                <a:gd name="connsiteX944" fmla="*/ 10796544 w 11218359"/>
                <a:gd name="connsiteY944" fmla="*/ 596436 h 596436"/>
                <a:gd name="connsiteX945" fmla="*/ 10807975 w 11218359"/>
                <a:gd name="connsiteY945" fmla="*/ 596436 h 596436"/>
                <a:gd name="connsiteX946" fmla="*/ 10819405 w 11218359"/>
                <a:gd name="connsiteY946" fmla="*/ 596436 h 596436"/>
                <a:gd name="connsiteX947" fmla="*/ 10830834 w 11218359"/>
                <a:gd name="connsiteY947" fmla="*/ 596436 h 596436"/>
                <a:gd name="connsiteX948" fmla="*/ 10842265 w 11218359"/>
                <a:gd name="connsiteY948" fmla="*/ 596436 h 596436"/>
                <a:gd name="connsiteX949" fmla="*/ 10853742 w 11218359"/>
                <a:gd name="connsiteY949" fmla="*/ 596436 h 596436"/>
                <a:gd name="connsiteX950" fmla="*/ 10865173 w 11218359"/>
                <a:gd name="connsiteY950" fmla="*/ 596436 h 596436"/>
                <a:gd name="connsiteX951" fmla="*/ 10876602 w 11218359"/>
                <a:gd name="connsiteY951" fmla="*/ 596436 h 596436"/>
                <a:gd name="connsiteX952" fmla="*/ 10888032 w 11218359"/>
                <a:gd name="connsiteY952" fmla="*/ 596436 h 596436"/>
                <a:gd name="connsiteX953" fmla="*/ 10899463 w 11218359"/>
                <a:gd name="connsiteY953" fmla="*/ 596436 h 596436"/>
                <a:gd name="connsiteX954" fmla="*/ 10910892 w 11218359"/>
                <a:gd name="connsiteY954" fmla="*/ 596436 h 596436"/>
                <a:gd name="connsiteX955" fmla="*/ 10922369 w 11218359"/>
                <a:gd name="connsiteY955" fmla="*/ 596436 h 596436"/>
                <a:gd name="connsiteX956" fmla="*/ 10933800 w 11218359"/>
                <a:gd name="connsiteY956" fmla="*/ 596436 h 596436"/>
                <a:gd name="connsiteX957" fmla="*/ 10945230 w 11218359"/>
                <a:gd name="connsiteY957" fmla="*/ 596436 h 596436"/>
                <a:gd name="connsiteX958" fmla="*/ 10956660 w 11218359"/>
                <a:gd name="connsiteY958" fmla="*/ 596436 h 596436"/>
                <a:gd name="connsiteX959" fmla="*/ 10968090 w 11218359"/>
                <a:gd name="connsiteY959" fmla="*/ 596436 h 596436"/>
                <a:gd name="connsiteX960" fmla="*/ 10979567 w 11218359"/>
                <a:gd name="connsiteY960" fmla="*/ 596436 h 596436"/>
                <a:gd name="connsiteX961" fmla="*/ 10990998 w 11218359"/>
                <a:gd name="connsiteY961" fmla="*/ 596436 h 596436"/>
                <a:gd name="connsiteX962" fmla="*/ 11002427 w 11218359"/>
                <a:gd name="connsiteY962" fmla="*/ 596436 h 596436"/>
                <a:gd name="connsiteX963" fmla="*/ 11013858 w 11218359"/>
                <a:gd name="connsiteY963" fmla="*/ 596436 h 596436"/>
                <a:gd name="connsiteX964" fmla="*/ 11025287 w 11218359"/>
                <a:gd name="connsiteY964" fmla="*/ 596436 h 596436"/>
                <a:gd name="connsiteX965" fmla="*/ 11036765 w 11218359"/>
                <a:gd name="connsiteY965" fmla="*/ 596436 h 596436"/>
                <a:gd name="connsiteX966" fmla="*/ 11048195 w 11218359"/>
                <a:gd name="connsiteY966" fmla="*/ 596436 h 596436"/>
                <a:gd name="connsiteX967" fmla="*/ 11059625 w 11218359"/>
                <a:gd name="connsiteY967" fmla="*/ 596436 h 596436"/>
                <a:gd name="connsiteX968" fmla="*/ 11071056 w 11218359"/>
                <a:gd name="connsiteY968" fmla="*/ 596436 h 596436"/>
                <a:gd name="connsiteX969" fmla="*/ 11082485 w 11218359"/>
                <a:gd name="connsiteY969" fmla="*/ 596436 h 596436"/>
                <a:gd name="connsiteX970" fmla="*/ 11093962 w 11218359"/>
                <a:gd name="connsiteY970" fmla="*/ 596436 h 596436"/>
                <a:gd name="connsiteX971" fmla="*/ 11105393 w 11218359"/>
                <a:gd name="connsiteY971" fmla="*/ 596436 h 596436"/>
                <a:gd name="connsiteX972" fmla="*/ 11116823 w 11218359"/>
                <a:gd name="connsiteY972" fmla="*/ 596436 h 596436"/>
                <a:gd name="connsiteX973" fmla="*/ 11128253 w 11218359"/>
                <a:gd name="connsiteY973" fmla="*/ 596436 h 596436"/>
                <a:gd name="connsiteX974" fmla="*/ 11139683 w 11218359"/>
                <a:gd name="connsiteY974" fmla="*/ 596436 h 596436"/>
                <a:gd name="connsiteX975" fmla="*/ 11151160 w 11218359"/>
                <a:gd name="connsiteY975" fmla="*/ 596436 h 596436"/>
                <a:gd name="connsiteX976" fmla="*/ 11162591 w 11218359"/>
                <a:gd name="connsiteY976" fmla="*/ 596436 h 596436"/>
                <a:gd name="connsiteX977" fmla="*/ 11174020 w 11218359"/>
                <a:gd name="connsiteY977" fmla="*/ 596436 h 596436"/>
                <a:gd name="connsiteX978" fmla="*/ 11185451 w 11218359"/>
                <a:gd name="connsiteY978" fmla="*/ 596436 h 596436"/>
                <a:gd name="connsiteX979" fmla="*/ 11196881 w 11218359"/>
                <a:gd name="connsiteY979" fmla="*/ 596436 h 596436"/>
                <a:gd name="connsiteX980" fmla="*/ 11208358 w 11218359"/>
                <a:gd name="connsiteY980" fmla="*/ 596436 h 596436"/>
                <a:gd name="connsiteX981" fmla="*/ 11218359 w 11218359"/>
                <a:gd name="connsiteY981" fmla="*/ 596436 h 59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96436">
                  <a:moveTo>
                    <a:pt x="0" y="596436"/>
                  </a:moveTo>
                  <a:lnTo>
                    <a:pt x="9149" y="596436"/>
                  </a:lnTo>
                  <a:lnTo>
                    <a:pt x="20588" y="596436"/>
                  </a:lnTo>
                  <a:lnTo>
                    <a:pt x="32028" y="596436"/>
                  </a:lnTo>
                  <a:lnTo>
                    <a:pt x="43467" y="596436"/>
                  </a:lnTo>
                  <a:lnTo>
                    <a:pt x="54907" y="596436"/>
                  </a:lnTo>
                  <a:lnTo>
                    <a:pt x="66346" y="596436"/>
                  </a:lnTo>
                  <a:lnTo>
                    <a:pt x="77786" y="596436"/>
                  </a:lnTo>
                  <a:lnTo>
                    <a:pt x="89225" y="596436"/>
                  </a:lnTo>
                  <a:lnTo>
                    <a:pt x="100665" y="596436"/>
                  </a:lnTo>
                  <a:lnTo>
                    <a:pt x="112104" y="596436"/>
                  </a:lnTo>
                  <a:lnTo>
                    <a:pt x="123544" y="596436"/>
                  </a:lnTo>
                  <a:lnTo>
                    <a:pt x="134979" y="596436"/>
                  </a:lnTo>
                  <a:lnTo>
                    <a:pt x="146423" y="596436"/>
                  </a:lnTo>
                  <a:lnTo>
                    <a:pt x="157858" y="596436"/>
                  </a:lnTo>
                  <a:lnTo>
                    <a:pt x="169297" y="596436"/>
                  </a:lnTo>
                  <a:lnTo>
                    <a:pt x="180737" y="596436"/>
                  </a:lnTo>
                  <a:lnTo>
                    <a:pt x="192176" y="596436"/>
                  </a:lnTo>
                  <a:lnTo>
                    <a:pt x="203616" y="596436"/>
                  </a:lnTo>
                  <a:lnTo>
                    <a:pt x="215055" y="596436"/>
                  </a:lnTo>
                  <a:lnTo>
                    <a:pt x="226495" y="596436"/>
                  </a:lnTo>
                  <a:lnTo>
                    <a:pt x="237935" y="596436"/>
                  </a:lnTo>
                  <a:lnTo>
                    <a:pt x="249374" y="596436"/>
                  </a:lnTo>
                  <a:lnTo>
                    <a:pt x="260814" y="596436"/>
                  </a:lnTo>
                  <a:lnTo>
                    <a:pt x="272253" y="596436"/>
                  </a:lnTo>
                  <a:lnTo>
                    <a:pt x="283693" y="596436"/>
                  </a:lnTo>
                  <a:lnTo>
                    <a:pt x="295132" y="596436"/>
                  </a:lnTo>
                  <a:lnTo>
                    <a:pt x="306572" y="596436"/>
                  </a:lnTo>
                  <a:lnTo>
                    <a:pt x="318011" y="596436"/>
                  </a:lnTo>
                  <a:lnTo>
                    <a:pt x="329451" y="596436"/>
                  </a:lnTo>
                  <a:lnTo>
                    <a:pt x="340890" y="596436"/>
                  </a:lnTo>
                  <a:lnTo>
                    <a:pt x="352330" y="596436"/>
                  </a:lnTo>
                  <a:lnTo>
                    <a:pt x="363769" y="596436"/>
                  </a:lnTo>
                  <a:lnTo>
                    <a:pt x="375209" y="596436"/>
                  </a:lnTo>
                  <a:lnTo>
                    <a:pt x="386648" y="596436"/>
                  </a:lnTo>
                  <a:lnTo>
                    <a:pt x="398088" y="596436"/>
                  </a:lnTo>
                  <a:lnTo>
                    <a:pt x="409527" y="596436"/>
                  </a:lnTo>
                  <a:lnTo>
                    <a:pt x="420967" y="596436"/>
                  </a:lnTo>
                  <a:lnTo>
                    <a:pt x="432406" y="596436"/>
                  </a:lnTo>
                  <a:lnTo>
                    <a:pt x="443846" y="596436"/>
                  </a:lnTo>
                  <a:lnTo>
                    <a:pt x="455285" y="596436"/>
                  </a:lnTo>
                  <a:lnTo>
                    <a:pt x="466725" y="596436"/>
                  </a:lnTo>
                  <a:lnTo>
                    <a:pt x="478165" y="596436"/>
                  </a:lnTo>
                  <a:lnTo>
                    <a:pt x="489604" y="596436"/>
                  </a:lnTo>
                  <a:lnTo>
                    <a:pt x="501044" y="596436"/>
                  </a:lnTo>
                  <a:lnTo>
                    <a:pt x="512483" y="596436"/>
                  </a:lnTo>
                  <a:lnTo>
                    <a:pt x="523923" y="596436"/>
                  </a:lnTo>
                  <a:lnTo>
                    <a:pt x="535362" y="596436"/>
                  </a:lnTo>
                  <a:lnTo>
                    <a:pt x="546802" y="596436"/>
                  </a:lnTo>
                  <a:lnTo>
                    <a:pt x="558241" y="596436"/>
                  </a:lnTo>
                  <a:lnTo>
                    <a:pt x="569681" y="596436"/>
                  </a:lnTo>
                  <a:lnTo>
                    <a:pt x="581120" y="596436"/>
                  </a:lnTo>
                  <a:lnTo>
                    <a:pt x="592560" y="596436"/>
                  </a:lnTo>
                  <a:lnTo>
                    <a:pt x="603999" y="596436"/>
                  </a:lnTo>
                  <a:lnTo>
                    <a:pt x="615439" y="596436"/>
                  </a:lnTo>
                  <a:lnTo>
                    <a:pt x="626878" y="596436"/>
                  </a:lnTo>
                  <a:lnTo>
                    <a:pt x="638318" y="596436"/>
                  </a:lnTo>
                  <a:lnTo>
                    <a:pt x="649757" y="596436"/>
                  </a:lnTo>
                  <a:lnTo>
                    <a:pt x="661192" y="596436"/>
                  </a:lnTo>
                  <a:lnTo>
                    <a:pt x="672632" y="596436"/>
                  </a:lnTo>
                  <a:lnTo>
                    <a:pt x="684071" y="596436"/>
                  </a:lnTo>
                  <a:lnTo>
                    <a:pt x="695511" y="596436"/>
                  </a:lnTo>
                  <a:lnTo>
                    <a:pt x="706950" y="596436"/>
                  </a:lnTo>
                  <a:lnTo>
                    <a:pt x="718390" y="596436"/>
                  </a:lnTo>
                  <a:lnTo>
                    <a:pt x="729829" y="596436"/>
                  </a:lnTo>
                  <a:lnTo>
                    <a:pt x="741269" y="596436"/>
                  </a:lnTo>
                  <a:lnTo>
                    <a:pt x="752708" y="596436"/>
                  </a:lnTo>
                  <a:lnTo>
                    <a:pt x="764148" y="596436"/>
                  </a:lnTo>
                  <a:lnTo>
                    <a:pt x="775587" y="596436"/>
                  </a:lnTo>
                  <a:lnTo>
                    <a:pt x="787027" y="596436"/>
                  </a:lnTo>
                  <a:lnTo>
                    <a:pt x="798467" y="596436"/>
                  </a:lnTo>
                  <a:lnTo>
                    <a:pt x="809906" y="596436"/>
                  </a:lnTo>
                  <a:lnTo>
                    <a:pt x="821346" y="596436"/>
                  </a:lnTo>
                  <a:lnTo>
                    <a:pt x="832785" y="596436"/>
                  </a:lnTo>
                  <a:lnTo>
                    <a:pt x="844225" y="596436"/>
                  </a:lnTo>
                  <a:lnTo>
                    <a:pt x="855664" y="596436"/>
                  </a:lnTo>
                  <a:lnTo>
                    <a:pt x="867104" y="596436"/>
                  </a:lnTo>
                  <a:lnTo>
                    <a:pt x="878543" y="476245"/>
                  </a:lnTo>
                  <a:lnTo>
                    <a:pt x="889983" y="234367"/>
                  </a:lnTo>
                  <a:lnTo>
                    <a:pt x="901422" y="214836"/>
                  </a:lnTo>
                  <a:lnTo>
                    <a:pt x="912862" y="295966"/>
                  </a:lnTo>
                  <a:lnTo>
                    <a:pt x="924301" y="0"/>
                  </a:lnTo>
                  <a:lnTo>
                    <a:pt x="935741" y="223852"/>
                  </a:lnTo>
                  <a:lnTo>
                    <a:pt x="947180" y="27041"/>
                  </a:lnTo>
                  <a:lnTo>
                    <a:pt x="958620" y="542354"/>
                  </a:lnTo>
                  <a:lnTo>
                    <a:pt x="970059" y="596436"/>
                  </a:lnTo>
                  <a:lnTo>
                    <a:pt x="981499" y="596436"/>
                  </a:lnTo>
                  <a:lnTo>
                    <a:pt x="992938" y="596436"/>
                  </a:lnTo>
                  <a:lnTo>
                    <a:pt x="1004378" y="596436"/>
                  </a:lnTo>
                  <a:lnTo>
                    <a:pt x="1015818" y="596436"/>
                  </a:lnTo>
                  <a:lnTo>
                    <a:pt x="1027257" y="596436"/>
                  </a:lnTo>
                  <a:lnTo>
                    <a:pt x="1038697" y="596436"/>
                  </a:lnTo>
                  <a:lnTo>
                    <a:pt x="1050136" y="596436"/>
                  </a:lnTo>
                  <a:lnTo>
                    <a:pt x="1061576" y="596436"/>
                  </a:lnTo>
                  <a:lnTo>
                    <a:pt x="1073015" y="596436"/>
                  </a:lnTo>
                  <a:lnTo>
                    <a:pt x="1084455" y="596436"/>
                  </a:lnTo>
                  <a:lnTo>
                    <a:pt x="1095894" y="596436"/>
                  </a:lnTo>
                  <a:lnTo>
                    <a:pt x="1107334" y="596436"/>
                  </a:lnTo>
                  <a:lnTo>
                    <a:pt x="1118773" y="596436"/>
                  </a:lnTo>
                  <a:lnTo>
                    <a:pt x="1130213" y="596436"/>
                  </a:lnTo>
                  <a:lnTo>
                    <a:pt x="1141652" y="596436"/>
                  </a:lnTo>
                  <a:lnTo>
                    <a:pt x="1153092" y="596436"/>
                  </a:lnTo>
                  <a:lnTo>
                    <a:pt x="1164531" y="596436"/>
                  </a:lnTo>
                  <a:lnTo>
                    <a:pt x="1175971" y="596436"/>
                  </a:lnTo>
                  <a:lnTo>
                    <a:pt x="1187406" y="596436"/>
                  </a:lnTo>
                  <a:lnTo>
                    <a:pt x="1198845" y="596436"/>
                  </a:lnTo>
                  <a:lnTo>
                    <a:pt x="1210285" y="596436"/>
                  </a:lnTo>
                  <a:lnTo>
                    <a:pt x="1221724" y="596436"/>
                  </a:lnTo>
                  <a:lnTo>
                    <a:pt x="1233164" y="596436"/>
                  </a:lnTo>
                  <a:lnTo>
                    <a:pt x="1244603" y="596436"/>
                  </a:lnTo>
                  <a:lnTo>
                    <a:pt x="1256043" y="596436"/>
                  </a:lnTo>
                  <a:lnTo>
                    <a:pt x="1267482" y="596436"/>
                  </a:lnTo>
                  <a:lnTo>
                    <a:pt x="1278922" y="596436"/>
                  </a:lnTo>
                  <a:lnTo>
                    <a:pt x="1290361" y="596436"/>
                  </a:lnTo>
                  <a:lnTo>
                    <a:pt x="1301801" y="596436"/>
                  </a:lnTo>
                  <a:lnTo>
                    <a:pt x="1313240" y="596436"/>
                  </a:lnTo>
                  <a:lnTo>
                    <a:pt x="1324680" y="596436"/>
                  </a:lnTo>
                  <a:lnTo>
                    <a:pt x="1336120" y="596436"/>
                  </a:lnTo>
                  <a:lnTo>
                    <a:pt x="1347559" y="596436"/>
                  </a:lnTo>
                  <a:lnTo>
                    <a:pt x="1358999" y="596436"/>
                  </a:lnTo>
                  <a:lnTo>
                    <a:pt x="1370438" y="596436"/>
                  </a:lnTo>
                  <a:lnTo>
                    <a:pt x="1381878" y="596436"/>
                  </a:lnTo>
                  <a:lnTo>
                    <a:pt x="1393317" y="596436"/>
                  </a:lnTo>
                  <a:lnTo>
                    <a:pt x="1404757" y="596436"/>
                  </a:lnTo>
                  <a:lnTo>
                    <a:pt x="1416196" y="596436"/>
                  </a:lnTo>
                  <a:lnTo>
                    <a:pt x="1427636" y="596436"/>
                  </a:lnTo>
                  <a:lnTo>
                    <a:pt x="1439075" y="596436"/>
                  </a:lnTo>
                  <a:lnTo>
                    <a:pt x="1450515" y="596436"/>
                  </a:lnTo>
                  <a:lnTo>
                    <a:pt x="1461954" y="596436"/>
                  </a:lnTo>
                  <a:lnTo>
                    <a:pt x="1473394" y="596436"/>
                  </a:lnTo>
                  <a:lnTo>
                    <a:pt x="1484833" y="596436"/>
                  </a:lnTo>
                  <a:lnTo>
                    <a:pt x="1496273" y="596436"/>
                  </a:lnTo>
                  <a:lnTo>
                    <a:pt x="1507712" y="596436"/>
                  </a:lnTo>
                  <a:lnTo>
                    <a:pt x="1519152" y="596436"/>
                  </a:lnTo>
                  <a:lnTo>
                    <a:pt x="1530591" y="596436"/>
                  </a:lnTo>
                  <a:lnTo>
                    <a:pt x="1542031" y="596436"/>
                  </a:lnTo>
                  <a:lnTo>
                    <a:pt x="1553471" y="596436"/>
                  </a:lnTo>
                  <a:lnTo>
                    <a:pt x="1564910" y="596436"/>
                  </a:lnTo>
                  <a:lnTo>
                    <a:pt x="1576349" y="596436"/>
                  </a:lnTo>
                  <a:lnTo>
                    <a:pt x="1587789" y="596436"/>
                  </a:lnTo>
                  <a:lnTo>
                    <a:pt x="1599229" y="596436"/>
                  </a:lnTo>
                  <a:lnTo>
                    <a:pt x="1610668" y="596436"/>
                  </a:lnTo>
                  <a:lnTo>
                    <a:pt x="1622107" y="596436"/>
                  </a:lnTo>
                  <a:lnTo>
                    <a:pt x="1633547" y="596436"/>
                  </a:lnTo>
                  <a:lnTo>
                    <a:pt x="1644987" y="596436"/>
                  </a:lnTo>
                  <a:lnTo>
                    <a:pt x="1656426" y="596436"/>
                  </a:lnTo>
                  <a:lnTo>
                    <a:pt x="1667866" y="596436"/>
                  </a:lnTo>
                  <a:lnTo>
                    <a:pt x="1679305" y="596436"/>
                  </a:lnTo>
                  <a:lnTo>
                    <a:pt x="1690745" y="596436"/>
                  </a:lnTo>
                  <a:lnTo>
                    <a:pt x="1702184" y="596436"/>
                  </a:lnTo>
                  <a:lnTo>
                    <a:pt x="1713619" y="596436"/>
                  </a:lnTo>
                  <a:lnTo>
                    <a:pt x="1725063" y="596436"/>
                  </a:lnTo>
                  <a:lnTo>
                    <a:pt x="1736498" y="596436"/>
                  </a:lnTo>
                  <a:lnTo>
                    <a:pt x="1747938" y="596436"/>
                  </a:lnTo>
                  <a:lnTo>
                    <a:pt x="1759377" y="596436"/>
                  </a:lnTo>
                  <a:lnTo>
                    <a:pt x="1770817" y="596436"/>
                  </a:lnTo>
                  <a:lnTo>
                    <a:pt x="1782256" y="596436"/>
                  </a:lnTo>
                  <a:lnTo>
                    <a:pt x="1793696" y="596436"/>
                  </a:lnTo>
                  <a:lnTo>
                    <a:pt x="1805135" y="596436"/>
                  </a:lnTo>
                  <a:lnTo>
                    <a:pt x="1816575" y="596436"/>
                  </a:lnTo>
                  <a:lnTo>
                    <a:pt x="1828014" y="596436"/>
                  </a:lnTo>
                  <a:lnTo>
                    <a:pt x="1839454" y="596436"/>
                  </a:lnTo>
                  <a:lnTo>
                    <a:pt x="1850893" y="596436"/>
                  </a:lnTo>
                  <a:lnTo>
                    <a:pt x="1862333" y="596436"/>
                  </a:lnTo>
                  <a:lnTo>
                    <a:pt x="1873772" y="596436"/>
                  </a:lnTo>
                  <a:lnTo>
                    <a:pt x="1885212" y="596436"/>
                  </a:lnTo>
                  <a:lnTo>
                    <a:pt x="1896651" y="596436"/>
                  </a:lnTo>
                  <a:lnTo>
                    <a:pt x="1908091" y="596436"/>
                  </a:lnTo>
                  <a:lnTo>
                    <a:pt x="1919531" y="596436"/>
                  </a:lnTo>
                  <a:lnTo>
                    <a:pt x="1930970" y="596436"/>
                  </a:lnTo>
                  <a:lnTo>
                    <a:pt x="1942409" y="596436"/>
                  </a:lnTo>
                  <a:lnTo>
                    <a:pt x="1953849" y="596436"/>
                  </a:lnTo>
                  <a:lnTo>
                    <a:pt x="1965289" y="596436"/>
                  </a:lnTo>
                  <a:lnTo>
                    <a:pt x="1976728" y="596436"/>
                  </a:lnTo>
                  <a:lnTo>
                    <a:pt x="1988168" y="596436"/>
                  </a:lnTo>
                  <a:lnTo>
                    <a:pt x="1999607" y="596436"/>
                  </a:lnTo>
                  <a:lnTo>
                    <a:pt x="2011047" y="596436"/>
                  </a:lnTo>
                  <a:lnTo>
                    <a:pt x="2022486" y="596436"/>
                  </a:lnTo>
                  <a:lnTo>
                    <a:pt x="2033926" y="596436"/>
                  </a:lnTo>
                  <a:lnTo>
                    <a:pt x="2045365" y="596436"/>
                  </a:lnTo>
                  <a:lnTo>
                    <a:pt x="2056805" y="596436"/>
                  </a:lnTo>
                  <a:lnTo>
                    <a:pt x="2068244" y="596436"/>
                  </a:lnTo>
                  <a:lnTo>
                    <a:pt x="2079684" y="596436"/>
                  </a:lnTo>
                  <a:lnTo>
                    <a:pt x="2091123" y="596436"/>
                  </a:lnTo>
                  <a:lnTo>
                    <a:pt x="2102563" y="596436"/>
                  </a:lnTo>
                  <a:lnTo>
                    <a:pt x="2114002" y="596436"/>
                  </a:lnTo>
                  <a:lnTo>
                    <a:pt x="2125442" y="596436"/>
                  </a:lnTo>
                  <a:lnTo>
                    <a:pt x="2136882" y="596436"/>
                  </a:lnTo>
                  <a:lnTo>
                    <a:pt x="2148321" y="596436"/>
                  </a:lnTo>
                  <a:lnTo>
                    <a:pt x="2159760" y="596436"/>
                  </a:lnTo>
                  <a:lnTo>
                    <a:pt x="2171200" y="596436"/>
                  </a:lnTo>
                  <a:lnTo>
                    <a:pt x="2182640" y="596436"/>
                  </a:lnTo>
                  <a:lnTo>
                    <a:pt x="2194079" y="596436"/>
                  </a:lnTo>
                  <a:lnTo>
                    <a:pt x="2205519" y="596436"/>
                  </a:lnTo>
                  <a:lnTo>
                    <a:pt x="2216958" y="596436"/>
                  </a:lnTo>
                  <a:lnTo>
                    <a:pt x="2228393" y="596436"/>
                  </a:lnTo>
                  <a:lnTo>
                    <a:pt x="2239837" y="596436"/>
                  </a:lnTo>
                  <a:lnTo>
                    <a:pt x="2251272" y="596436"/>
                  </a:lnTo>
                  <a:lnTo>
                    <a:pt x="2262716" y="596436"/>
                  </a:lnTo>
                  <a:lnTo>
                    <a:pt x="2274151" y="596436"/>
                  </a:lnTo>
                  <a:lnTo>
                    <a:pt x="2285591" y="596436"/>
                  </a:lnTo>
                  <a:lnTo>
                    <a:pt x="2297030" y="596436"/>
                  </a:lnTo>
                  <a:lnTo>
                    <a:pt x="2308470" y="596436"/>
                  </a:lnTo>
                  <a:lnTo>
                    <a:pt x="2319909" y="596436"/>
                  </a:lnTo>
                  <a:lnTo>
                    <a:pt x="2331349" y="596436"/>
                  </a:lnTo>
                  <a:lnTo>
                    <a:pt x="2342788" y="596436"/>
                  </a:lnTo>
                  <a:lnTo>
                    <a:pt x="2354228" y="596436"/>
                  </a:lnTo>
                  <a:lnTo>
                    <a:pt x="2365667" y="596436"/>
                  </a:lnTo>
                  <a:lnTo>
                    <a:pt x="2377107" y="596436"/>
                  </a:lnTo>
                  <a:lnTo>
                    <a:pt x="2388546" y="596436"/>
                  </a:lnTo>
                  <a:lnTo>
                    <a:pt x="2399986" y="596436"/>
                  </a:lnTo>
                  <a:lnTo>
                    <a:pt x="2411425" y="596436"/>
                  </a:lnTo>
                  <a:lnTo>
                    <a:pt x="2422865" y="596436"/>
                  </a:lnTo>
                  <a:lnTo>
                    <a:pt x="2434304" y="596436"/>
                  </a:lnTo>
                  <a:lnTo>
                    <a:pt x="2445744" y="596436"/>
                  </a:lnTo>
                  <a:lnTo>
                    <a:pt x="2457184" y="596436"/>
                  </a:lnTo>
                  <a:lnTo>
                    <a:pt x="2468623" y="596436"/>
                  </a:lnTo>
                  <a:lnTo>
                    <a:pt x="2480062" y="596436"/>
                  </a:lnTo>
                  <a:lnTo>
                    <a:pt x="2491502" y="596436"/>
                  </a:lnTo>
                  <a:lnTo>
                    <a:pt x="2502942" y="596436"/>
                  </a:lnTo>
                  <a:lnTo>
                    <a:pt x="2514381" y="596436"/>
                  </a:lnTo>
                  <a:lnTo>
                    <a:pt x="2525821" y="596436"/>
                  </a:lnTo>
                  <a:lnTo>
                    <a:pt x="2537260" y="596436"/>
                  </a:lnTo>
                  <a:lnTo>
                    <a:pt x="2548700" y="596436"/>
                  </a:lnTo>
                  <a:lnTo>
                    <a:pt x="2560139" y="596436"/>
                  </a:lnTo>
                  <a:lnTo>
                    <a:pt x="2571579" y="596436"/>
                  </a:lnTo>
                  <a:lnTo>
                    <a:pt x="2583018" y="596436"/>
                  </a:lnTo>
                  <a:lnTo>
                    <a:pt x="2594458" y="596436"/>
                  </a:lnTo>
                  <a:lnTo>
                    <a:pt x="2605897" y="596436"/>
                  </a:lnTo>
                  <a:lnTo>
                    <a:pt x="2617337" y="596436"/>
                  </a:lnTo>
                  <a:lnTo>
                    <a:pt x="2628776" y="596436"/>
                  </a:lnTo>
                  <a:lnTo>
                    <a:pt x="2640216" y="596436"/>
                  </a:lnTo>
                  <a:lnTo>
                    <a:pt x="2651655" y="596436"/>
                  </a:lnTo>
                  <a:lnTo>
                    <a:pt x="2663095" y="596436"/>
                  </a:lnTo>
                  <a:lnTo>
                    <a:pt x="2674535" y="596436"/>
                  </a:lnTo>
                  <a:lnTo>
                    <a:pt x="2685974" y="596436"/>
                  </a:lnTo>
                  <a:lnTo>
                    <a:pt x="2697413" y="596436"/>
                  </a:lnTo>
                  <a:lnTo>
                    <a:pt x="2708853" y="596436"/>
                  </a:lnTo>
                  <a:lnTo>
                    <a:pt x="2720293" y="596436"/>
                  </a:lnTo>
                  <a:lnTo>
                    <a:pt x="2731727" y="596436"/>
                  </a:lnTo>
                  <a:lnTo>
                    <a:pt x="2743172" y="596436"/>
                  </a:lnTo>
                  <a:lnTo>
                    <a:pt x="2754611" y="596436"/>
                  </a:lnTo>
                  <a:lnTo>
                    <a:pt x="2766046" y="596436"/>
                  </a:lnTo>
                  <a:lnTo>
                    <a:pt x="2777490" y="596436"/>
                  </a:lnTo>
                  <a:lnTo>
                    <a:pt x="2788925" y="596436"/>
                  </a:lnTo>
                  <a:lnTo>
                    <a:pt x="2800364" y="596436"/>
                  </a:lnTo>
                  <a:lnTo>
                    <a:pt x="2811804" y="596436"/>
                  </a:lnTo>
                  <a:lnTo>
                    <a:pt x="2823243" y="596436"/>
                  </a:lnTo>
                  <a:lnTo>
                    <a:pt x="2834683" y="596436"/>
                  </a:lnTo>
                  <a:lnTo>
                    <a:pt x="2846123" y="596436"/>
                  </a:lnTo>
                  <a:lnTo>
                    <a:pt x="2857562" y="596436"/>
                  </a:lnTo>
                  <a:lnTo>
                    <a:pt x="2869001" y="596436"/>
                  </a:lnTo>
                  <a:lnTo>
                    <a:pt x="2880441" y="596436"/>
                  </a:lnTo>
                  <a:lnTo>
                    <a:pt x="2891881" y="596436"/>
                  </a:lnTo>
                  <a:lnTo>
                    <a:pt x="2903320" y="596436"/>
                  </a:lnTo>
                  <a:lnTo>
                    <a:pt x="2914760" y="596436"/>
                  </a:lnTo>
                  <a:lnTo>
                    <a:pt x="2926199" y="596436"/>
                  </a:lnTo>
                  <a:lnTo>
                    <a:pt x="2937639" y="596436"/>
                  </a:lnTo>
                  <a:lnTo>
                    <a:pt x="2949078" y="596436"/>
                  </a:lnTo>
                  <a:lnTo>
                    <a:pt x="2960518" y="596436"/>
                  </a:lnTo>
                  <a:lnTo>
                    <a:pt x="2971957" y="596436"/>
                  </a:lnTo>
                  <a:lnTo>
                    <a:pt x="2983397" y="596436"/>
                  </a:lnTo>
                  <a:lnTo>
                    <a:pt x="2994837" y="596436"/>
                  </a:lnTo>
                  <a:lnTo>
                    <a:pt x="3006276" y="596436"/>
                  </a:lnTo>
                  <a:lnTo>
                    <a:pt x="3017715" y="596436"/>
                  </a:lnTo>
                  <a:lnTo>
                    <a:pt x="3029155" y="596436"/>
                  </a:lnTo>
                  <a:lnTo>
                    <a:pt x="3040594" y="596436"/>
                  </a:lnTo>
                  <a:lnTo>
                    <a:pt x="3052034" y="596436"/>
                  </a:lnTo>
                  <a:lnTo>
                    <a:pt x="3063474" y="596436"/>
                  </a:lnTo>
                  <a:lnTo>
                    <a:pt x="3074913" y="596436"/>
                  </a:lnTo>
                  <a:lnTo>
                    <a:pt x="3086352" y="596436"/>
                  </a:lnTo>
                  <a:lnTo>
                    <a:pt x="3097792" y="596436"/>
                  </a:lnTo>
                  <a:lnTo>
                    <a:pt x="3109232" y="596436"/>
                  </a:lnTo>
                  <a:lnTo>
                    <a:pt x="3120671" y="596436"/>
                  </a:lnTo>
                  <a:lnTo>
                    <a:pt x="3132111" y="596436"/>
                  </a:lnTo>
                  <a:lnTo>
                    <a:pt x="3143550" y="596436"/>
                  </a:lnTo>
                  <a:lnTo>
                    <a:pt x="3154990" y="596436"/>
                  </a:lnTo>
                  <a:lnTo>
                    <a:pt x="3166429" y="596436"/>
                  </a:lnTo>
                  <a:lnTo>
                    <a:pt x="3177869" y="596436"/>
                  </a:lnTo>
                  <a:lnTo>
                    <a:pt x="3189308" y="596436"/>
                  </a:lnTo>
                  <a:lnTo>
                    <a:pt x="3200748" y="596436"/>
                  </a:lnTo>
                  <a:lnTo>
                    <a:pt x="3212187" y="596436"/>
                  </a:lnTo>
                  <a:lnTo>
                    <a:pt x="3223627" y="596436"/>
                  </a:lnTo>
                  <a:lnTo>
                    <a:pt x="3235066" y="596436"/>
                  </a:lnTo>
                  <a:lnTo>
                    <a:pt x="3246501" y="596436"/>
                  </a:lnTo>
                  <a:lnTo>
                    <a:pt x="3257945" y="596436"/>
                  </a:lnTo>
                  <a:lnTo>
                    <a:pt x="3269385" y="596436"/>
                  </a:lnTo>
                  <a:lnTo>
                    <a:pt x="3280825" y="596436"/>
                  </a:lnTo>
                  <a:lnTo>
                    <a:pt x="3292264" y="596436"/>
                  </a:lnTo>
                  <a:lnTo>
                    <a:pt x="3303699" y="596436"/>
                  </a:lnTo>
                  <a:lnTo>
                    <a:pt x="3315143" y="596436"/>
                  </a:lnTo>
                  <a:lnTo>
                    <a:pt x="3326578" y="596436"/>
                  </a:lnTo>
                  <a:lnTo>
                    <a:pt x="3338017" y="596436"/>
                  </a:lnTo>
                  <a:lnTo>
                    <a:pt x="3349457" y="596436"/>
                  </a:lnTo>
                  <a:lnTo>
                    <a:pt x="3360896" y="596436"/>
                  </a:lnTo>
                  <a:lnTo>
                    <a:pt x="3372336" y="596436"/>
                  </a:lnTo>
                  <a:lnTo>
                    <a:pt x="3383776" y="596436"/>
                  </a:lnTo>
                  <a:lnTo>
                    <a:pt x="3395215" y="596436"/>
                  </a:lnTo>
                  <a:lnTo>
                    <a:pt x="3406654" y="596436"/>
                  </a:lnTo>
                  <a:lnTo>
                    <a:pt x="3418094" y="596436"/>
                  </a:lnTo>
                  <a:lnTo>
                    <a:pt x="3429534" y="596436"/>
                  </a:lnTo>
                  <a:lnTo>
                    <a:pt x="3440973" y="596436"/>
                  </a:lnTo>
                  <a:lnTo>
                    <a:pt x="3452413" y="596436"/>
                  </a:lnTo>
                  <a:lnTo>
                    <a:pt x="3463852" y="596436"/>
                  </a:lnTo>
                  <a:lnTo>
                    <a:pt x="3475292" y="596436"/>
                  </a:lnTo>
                  <a:lnTo>
                    <a:pt x="3486731" y="596436"/>
                  </a:lnTo>
                  <a:lnTo>
                    <a:pt x="3498171" y="596436"/>
                  </a:lnTo>
                  <a:lnTo>
                    <a:pt x="3509610" y="596436"/>
                  </a:lnTo>
                  <a:lnTo>
                    <a:pt x="3521050" y="596436"/>
                  </a:lnTo>
                  <a:lnTo>
                    <a:pt x="3532489" y="596436"/>
                  </a:lnTo>
                  <a:lnTo>
                    <a:pt x="3543929" y="596436"/>
                  </a:lnTo>
                  <a:lnTo>
                    <a:pt x="3555368" y="596436"/>
                  </a:lnTo>
                  <a:lnTo>
                    <a:pt x="3566808" y="596436"/>
                  </a:lnTo>
                  <a:lnTo>
                    <a:pt x="3578247" y="596436"/>
                  </a:lnTo>
                  <a:lnTo>
                    <a:pt x="3589687" y="596436"/>
                  </a:lnTo>
                  <a:lnTo>
                    <a:pt x="3601127" y="596436"/>
                  </a:lnTo>
                  <a:lnTo>
                    <a:pt x="3612566" y="596436"/>
                  </a:lnTo>
                  <a:lnTo>
                    <a:pt x="3624005" y="596436"/>
                  </a:lnTo>
                  <a:lnTo>
                    <a:pt x="3635445" y="596436"/>
                  </a:lnTo>
                  <a:lnTo>
                    <a:pt x="3646885" y="596436"/>
                  </a:lnTo>
                  <a:lnTo>
                    <a:pt x="3658324" y="596436"/>
                  </a:lnTo>
                  <a:lnTo>
                    <a:pt x="3669764" y="596436"/>
                  </a:lnTo>
                  <a:lnTo>
                    <a:pt x="3681203" y="596436"/>
                  </a:lnTo>
                  <a:lnTo>
                    <a:pt x="3692643" y="596436"/>
                  </a:lnTo>
                  <a:lnTo>
                    <a:pt x="3704082" y="596436"/>
                  </a:lnTo>
                  <a:lnTo>
                    <a:pt x="3715522" y="596436"/>
                  </a:lnTo>
                  <a:lnTo>
                    <a:pt x="3726961" y="596436"/>
                  </a:lnTo>
                  <a:lnTo>
                    <a:pt x="3738401" y="596436"/>
                  </a:lnTo>
                  <a:lnTo>
                    <a:pt x="3749840" y="596436"/>
                  </a:lnTo>
                  <a:lnTo>
                    <a:pt x="3761280" y="596436"/>
                  </a:lnTo>
                  <a:lnTo>
                    <a:pt x="3772719" y="596436"/>
                  </a:lnTo>
                  <a:lnTo>
                    <a:pt x="3784154" y="596436"/>
                  </a:lnTo>
                  <a:lnTo>
                    <a:pt x="3795598" y="596436"/>
                  </a:lnTo>
                  <a:lnTo>
                    <a:pt x="3807033" y="596436"/>
                  </a:lnTo>
                  <a:lnTo>
                    <a:pt x="3818473" y="596436"/>
                  </a:lnTo>
                  <a:lnTo>
                    <a:pt x="3829917" y="596436"/>
                  </a:lnTo>
                  <a:lnTo>
                    <a:pt x="3841352" y="596436"/>
                  </a:lnTo>
                  <a:lnTo>
                    <a:pt x="3852791" y="596436"/>
                  </a:lnTo>
                  <a:lnTo>
                    <a:pt x="3864231" y="596436"/>
                  </a:lnTo>
                  <a:lnTo>
                    <a:pt x="3875670" y="596436"/>
                  </a:lnTo>
                  <a:lnTo>
                    <a:pt x="3887110" y="596436"/>
                  </a:lnTo>
                  <a:lnTo>
                    <a:pt x="3898549" y="596436"/>
                  </a:lnTo>
                  <a:lnTo>
                    <a:pt x="3909989" y="596436"/>
                  </a:lnTo>
                  <a:lnTo>
                    <a:pt x="3921447" y="596436"/>
                  </a:lnTo>
                  <a:lnTo>
                    <a:pt x="3932878" y="596436"/>
                  </a:lnTo>
                  <a:lnTo>
                    <a:pt x="3944307" y="596436"/>
                  </a:lnTo>
                  <a:lnTo>
                    <a:pt x="3955737" y="596436"/>
                  </a:lnTo>
                  <a:lnTo>
                    <a:pt x="3967167" y="596436"/>
                  </a:lnTo>
                  <a:lnTo>
                    <a:pt x="3978645" y="596436"/>
                  </a:lnTo>
                  <a:lnTo>
                    <a:pt x="3990075" y="596436"/>
                  </a:lnTo>
                  <a:lnTo>
                    <a:pt x="4001505" y="596436"/>
                  </a:lnTo>
                  <a:lnTo>
                    <a:pt x="4012935" y="596436"/>
                  </a:lnTo>
                  <a:lnTo>
                    <a:pt x="4024365" y="596436"/>
                  </a:lnTo>
                  <a:lnTo>
                    <a:pt x="4035843" y="596436"/>
                  </a:lnTo>
                  <a:lnTo>
                    <a:pt x="4047273" y="596436"/>
                  </a:lnTo>
                  <a:lnTo>
                    <a:pt x="4058702" y="596436"/>
                  </a:lnTo>
                  <a:lnTo>
                    <a:pt x="4070133" y="596436"/>
                  </a:lnTo>
                  <a:lnTo>
                    <a:pt x="4081563" y="596436"/>
                  </a:lnTo>
                  <a:lnTo>
                    <a:pt x="4093040" y="596436"/>
                  </a:lnTo>
                  <a:lnTo>
                    <a:pt x="4104471" y="596436"/>
                  </a:lnTo>
                  <a:lnTo>
                    <a:pt x="4115900" y="596436"/>
                  </a:lnTo>
                  <a:lnTo>
                    <a:pt x="4127330" y="596436"/>
                  </a:lnTo>
                  <a:lnTo>
                    <a:pt x="4138760" y="596436"/>
                  </a:lnTo>
                  <a:lnTo>
                    <a:pt x="4150238" y="596436"/>
                  </a:lnTo>
                  <a:lnTo>
                    <a:pt x="4161668" y="596436"/>
                  </a:lnTo>
                  <a:lnTo>
                    <a:pt x="4173098" y="596436"/>
                  </a:lnTo>
                  <a:lnTo>
                    <a:pt x="4184528" y="596436"/>
                  </a:lnTo>
                  <a:lnTo>
                    <a:pt x="4195958" y="596436"/>
                  </a:lnTo>
                  <a:lnTo>
                    <a:pt x="4207436" y="596436"/>
                  </a:lnTo>
                  <a:lnTo>
                    <a:pt x="4218865" y="596436"/>
                  </a:lnTo>
                  <a:lnTo>
                    <a:pt x="4230296" y="596436"/>
                  </a:lnTo>
                  <a:lnTo>
                    <a:pt x="4241726" y="596436"/>
                  </a:lnTo>
                  <a:lnTo>
                    <a:pt x="4253156" y="596436"/>
                  </a:lnTo>
                  <a:lnTo>
                    <a:pt x="4264634" y="596436"/>
                  </a:lnTo>
                  <a:lnTo>
                    <a:pt x="4276063" y="596436"/>
                  </a:lnTo>
                  <a:lnTo>
                    <a:pt x="4287493" y="596436"/>
                  </a:lnTo>
                  <a:lnTo>
                    <a:pt x="4298923" y="596436"/>
                  </a:lnTo>
                  <a:lnTo>
                    <a:pt x="4310353" y="596436"/>
                  </a:lnTo>
                  <a:lnTo>
                    <a:pt x="4321831" y="596436"/>
                  </a:lnTo>
                  <a:lnTo>
                    <a:pt x="4333261" y="596436"/>
                  </a:lnTo>
                  <a:lnTo>
                    <a:pt x="4344691" y="596436"/>
                  </a:lnTo>
                  <a:lnTo>
                    <a:pt x="4356121" y="596436"/>
                  </a:lnTo>
                  <a:lnTo>
                    <a:pt x="4367551" y="596436"/>
                  </a:lnTo>
                  <a:lnTo>
                    <a:pt x="4379028" y="596436"/>
                  </a:lnTo>
                  <a:lnTo>
                    <a:pt x="4390458" y="596436"/>
                  </a:lnTo>
                  <a:lnTo>
                    <a:pt x="4401889" y="596436"/>
                  </a:lnTo>
                  <a:lnTo>
                    <a:pt x="4413319" y="596436"/>
                  </a:lnTo>
                  <a:lnTo>
                    <a:pt x="4424749" y="596436"/>
                  </a:lnTo>
                  <a:lnTo>
                    <a:pt x="4436226" y="596436"/>
                  </a:lnTo>
                  <a:lnTo>
                    <a:pt x="4447656" y="596436"/>
                  </a:lnTo>
                  <a:lnTo>
                    <a:pt x="4459086" y="596436"/>
                  </a:lnTo>
                  <a:lnTo>
                    <a:pt x="4470516" y="596436"/>
                  </a:lnTo>
                  <a:lnTo>
                    <a:pt x="4481946" y="596436"/>
                  </a:lnTo>
                  <a:lnTo>
                    <a:pt x="4493424" y="596436"/>
                  </a:lnTo>
                  <a:lnTo>
                    <a:pt x="4504854" y="596436"/>
                  </a:lnTo>
                  <a:lnTo>
                    <a:pt x="4516284" y="596436"/>
                  </a:lnTo>
                  <a:lnTo>
                    <a:pt x="4527714" y="596436"/>
                  </a:lnTo>
                  <a:lnTo>
                    <a:pt x="4539144" y="596436"/>
                  </a:lnTo>
                  <a:lnTo>
                    <a:pt x="4550621" y="596436"/>
                  </a:lnTo>
                  <a:lnTo>
                    <a:pt x="4562051" y="596436"/>
                  </a:lnTo>
                  <a:lnTo>
                    <a:pt x="4573482" y="596436"/>
                  </a:lnTo>
                  <a:lnTo>
                    <a:pt x="4584912" y="596436"/>
                  </a:lnTo>
                  <a:lnTo>
                    <a:pt x="4596341" y="596436"/>
                  </a:lnTo>
                  <a:lnTo>
                    <a:pt x="4607771" y="596436"/>
                  </a:lnTo>
                  <a:lnTo>
                    <a:pt x="4619249" y="596436"/>
                  </a:lnTo>
                  <a:lnTo>
                    <a:pt x="4630679" y="596436"/>
                  </a:lnTo>
                  <a:lnTo>
                    <a:pt x="4642109" y="596436"/>
                  </a:lnTo>
                  <a:lnTo>
                    <a:pt x="4653539" y="596436"/>
                  </a:lnTo>
                  <a:lnTo>
                    <a:pt x="4664969" y="596436"/>
                  </a:lnTo>
                  <a:lnTo>
                    <a:pt x="4676447" y="596436"/>
                  </a:lnTo>
                  <a:lnTo>
                    <a:pt x="4687877" y="596436"/>
                  </a:lnTo>
                  <a:lnTo>
                    <a:pt x="4699306" y="596436"/>
                  </a:lnTo>
                  <a:lnTo>
                    <a:pt x="4710737" y="596436"/>
                  </a:lnTo>
                  <a:lnTo>
                    <a:pt x="4722167" y="596436"/>
                  </a:lnTo>
                  <a:lnTo>
                    <a:pt x="4733644" y="596436"/>
                  </a:lnTo>
                  <a:lnTo>
                    <a:pt x="4745075" y="596436"/>
                  </a:lnTo>
                  <a:lnTo>
                    <a:pt x="4756504" y="596436"/>
                  </a:lnTo>
                  <a:lnTo>
                    <a:pt x="4767934" y="596436"/>
                  </a:lnTo>
                  <a:lnTo>
                    <a:pt x="4779364" y="596436"/>
                  </a:lnTo>
                  <a:lnTo>
                    <a:pt x="4790842" y="596436"/>
                  </a:lnTo>
                  <a:lnTo>
                    <a:pt x="4802272" y="596436"/>
                  </a:lnTo>
                  <a:lnTo>
                    <a:pt x="4813702" y="596436"/>
                  </a:lnTo>
                  <a:lnTo>
                    <a:pt x="4825132" y="596436"/>
                  </a:lnTo>
                  <a:lnTo>
                    <a:pt x="4836562" y="596436"/>
                  </a:lnTo>
                  <a:lnTo>
                    <a:pt x="4848040" y="596436"/>
                  </a:lnTo>
                  <a:lnTo>
                    <a:pt x="4859469" y="596436"/>
                  </a:lnTo>
                  <a:lnTo>
                    <a:pt x="4870899" y="596436"/>
                  </a:lnTo>
                  <a:lnTo>
                    <a:pt x="4882330" y="596436"/>
                  </a:lnTo>
                  <a:lnTo>
                    <a:pt x="4893760" y="596436"/>
                  </a:lnTo>
                  <a:lnTo>
                    <a:pt x="4905237" y="596436"/>
                  </a:lnTo>
                  <a:lnTo>
                    <a:pt x="4916667" y="596436"/>
                  </a:lnTo>
                  <a:lnTo>
                    <a:pt x="4928097" y="596436"/>
                  </a:lnTo>
                  <a:lnTo>
                    <a:pt x="4939527" y="596436"/>
                  </a:lnTo>
                  <a:lnTo>
                    <a:pt x="4950957" y="596436"/>
                  </a:lnTo>
                  <a:lnTo>
                    <a:pt x="4962435" y="596436"/>
                  </a:lnTo>
                  <a:lnTo>
                    <a:pt x="4973865" y="596436"/>
                  </a:lnTo>
                  <a:lnTo>
                    <a:pt x="4985295" y="596436"/>
                  </a:lnTo>
                  <a:lnTo>
                    <a:pt x="4996725" y="596436"/>
                  </a:lnTo>
                  <a:lnTo>
                    <a:pt x="5008155" y="596436"/>
                  </a:lnTo>
                  <a:lnTo>
                    <a:pt x="5019632" y="596436"/>
                  </a:lnTo>
                  <a:lnTo>
                    <a:pt x="5031062" y="596436"/>
                  </a:lnTo>
                  <a:lnTo>
                    <a:pt x="5042492" y="596436"/>
                  </a:lnTo>
                  <a:lnTo>
                    <a:pt x="5053923" y="596436"/>
                  </a:lnTo>
                  <a:lnTo>
                    <a:pt x="5065353" y="596436"/>
                  </a:lnTo>
                  <a:lnTo>
                    <a:pt x="5076830" y="596436"/>
                  </a:lnTo>
                  <a:lnTo>
                    <a:pt x="5088260" y="596436"/>
                  </a:lnTo>
                  <a:lnTo>
                    <a:pt x="5099690" y="596436"/>
                  </a:lnTo>
                  <a:lnTo>
                    <a:pt x="5111120" y="596436"/>
                  </a:lnTo>
                  <a:lnTo>
                    <a:pt x="5122550" y="596436"/>
                  </a:lnTo>
                  <a:lnTo>
                    <a:pt x="5134028" y="596436"/>
                  </a:lnTo>
                  <a:lnTo>
                    <a:pt x="5145458" y="596436"/>
                  </a:lnTo>
                  <a:lnTo>
                    <a:pt x="5156888" y="596436"/>
                  </a:lnTo>
                  <a:lnTo>
                    <a:pt x="5168318" y="596436"/>
                  </a:lnTo>
                  <a:lnTo>
                    <a:pt x="5179747" y="596436"/>
                  </a:lnTo>
                  <a:lnTo>
                    <a:pt x="5191225" y="596436"/>
                  </a:lnTo>
                  <a:lnTo>
                    <a:pt x="5202655" y="596436"/>
                  </a:lnTo>
                  <a:lnTo>
                    <a:pt x="5214085" y="596436"/>
                  </a:lnTo>
                  <a:lnTo>
                    <a:pt x="5225515" y="596436"/>
                  </a:lnTo>
                  <a:lnTo>
                    <a:pt x="5236945" y="596436"/>
                  </a:lnTo>
                  <a:lnTo>
                    <a:pt x="5248423" y="596436"/>
                  </a:lnTo>
                  <a:lnTo>
                    <a:pt x="5259853" y="596436"/>
                  </a:lnTo>
                  <a:lnTo>
                    <a:pt x="5271283" y="596436"/>
                  </a:lnTo>
                  <a:lnTo>
                    <a:pt x="5282713" y="596436"/>
                  </a:lnTo>
                  <a:lnTo>
                    <a:pt x="5294143" y="596436"/>
                  </a:lnTo>
                  <a:lnTo>
                    <a:pt x="5305621" y="596436"/>
                  </a:lnTo>
                  <a:lnTo>
                    <a:pt x="5317051" y="596436"/>
                  </a:lnTo>
                  <a:lnTo>
                    <a:pt x="5328481" y="596436"/>
                  </a:lnTo>
                  <a:lnTo>
                    <a:pt x="5339910" y="596436"/>
                  </a:lnTo>
                  <a:lnTo>
                    <a:pt x="5351340" y="596436"/>
                  </a:lnTo>
                  <a:lnTo>
                    <a:pt x="5362818" y="596436"/>
                  </a:lnTo>
                  <a:lnTo>
                    <a:pt x="5374248" y="596436"/>
                  </a:lnTo>
                  <a:lnTo>
                    <a:pt x="5385678" y="596436"/>
                  </a:lnTo>
                  <a:lnTo>
                    <a:pt x="5397108" y="596436"/>
                  </a:lnTo>
                  <a:lnTo>
                    <a:pt x="5408538" y="596436"/>
                  </a:lnTo>
                  <a:lnTo>
                    <a:pt x="5420016" y="596436"/>
                  </a:lnTo>
                  <a:lnTo>
                    <a:pt x="5431446" y="596436"/>
                  </a:lnTo>
                  <a:lnTo>
                    <a:pt x="5442876" y="596436"/>
                  </a:lnTo>
                  <a:lnTo>
                    <a:pt x="5454306" y="596436"/>
                  </a:lnTo>
                  <a:lnTo>
                    <a:pt x="5465736" y="596436"/>
                  </a:lnTo>
                  <a:lnTo>
                    <a:pt x="5477214" y="596436"/>
                  </a:lnTo>
                  <a:lnTo>
                    <a:pt x="5488643" y="596436"/>
                  </a:lnTo>
                  <a:lnTo>
                    <a:pt x="5500073" y="596436"/>
                  </a:lnTo>
                  <a:lnTo>
                    <a:pt x="5511503" y="596436"/>
                  </a:lnTo>
                  <a:lnTo>
                    <a:pt x="5522933" y="596436"/>
                  </a:lnTo>
                  <a:lnTo>
                    <a:pt x="5534411" y="596436"/>
                  </a:lnTo>
                  <a:lnTo>
                    <a:pt x="5545841" y="596436"/>
                  </a:lnTo>
                  <a:lnTo>
                    <a:pt x="5557271" y="596436"/>
                  </a:lnTo>
                  <a:lnTo>
                    <a:pt x="5568701" y="596436"/>
                  </a:lnTo>
                  <a:lnTo>
                    <a:pt x="5580131" y="596436"/>
                  </a:lnTo>
                  <a:lnTo>
                    <a:pt x="5591609" y="596436"/>
                  </a:lnTo>
                  <a:lnTo>
                    <a:pt x="5603038" y="596436"/>
                  </a:lnTo>
                  <a:lnTo>
                    <a:pt x="5614469" y="596436"/>
                  </a:lnTo>
                  <a:lnTo>
                    <a:pt x="5625899" y="596436"/>
                  </a:lnTo>
                  <a:lnTo>
                    <a:pt x="5637329" y="596436"/>
                  </a:lnTo>
                  <a:lnTo>
                    <a:pt x="5648759" y="596436"/>
                  </a:lnTo>
                  <a:lnTo>
                    <a:pt x="5660236" y="596436"/>
                  </a:lnTo>
                  <a:lnTo>
                    <a:pt x="5671666" y="596436"/>
                  </a:lnTo>
                  <a:lnTo>
                    <a:pt x="5683096" y="596436"/>
                  </a:lnTo>
                  <a:lnTo>
                    <a:pt x="5694526" y="596436"/>
                  </a:lnTo>
                  <a:lnTo>
                    <a:pt x="5705956" y="596436"/>
                  </a:lnTo>
                  <a:lnTo>
                    <a:pt x="5717434" y="596436"/>
                  </a:lnTo>
                  <a:lnTo>
                    <a:pt x="5728864" y="596436"/>
                  </a:lnTo>
                  <a:lnTo>
                    <a:pt x="5740294" y="596436"/>
                  </a:lnTo>
                  <a:lnTo>
                    <a:pt x="5751724" y="596436"/>
                  </a:lnTo>
                  <a:lnTo>
                    <a:pt x="5763154" y="596436"/>
                  </a:lnTo>
                  <a:lnTo>
                    <a:pt x="5774631" y="596436"/>
                  </a:lnTo>
                  <a:lnTo>
                    <a:pt x="5786062" y="596436"/>
                  </a:lnTo>
                  <a:lnTo>
                    <a:pt x="5797492" y="596436"/>
                  </a:lnTo>
                  <a:lnTo>
                    <a:pt x="5808921" y="596436"/>
                  </a:lnTo>
                  <a:lnTo>
                    <a:pt x="5820351" y="596436"/>
                  </a:lnTo>
                  <a:lnTo>
                    <a:pt x="5831829" y="596436"/>
                  </a:lnTo>
                  <a:lnTo>
                    <a:pt x="5843259" y="596436"/>
                  </a:lnTo>
                  <a:lnTo>
                    <a:pt x="5854689" y="596436"/>
                  </a:lnTo>
                  <a:lnTo>
                    <a:pt x="5866119" y="596436"/>
                  </a:lnTo>
                  <a:lnTo>
                    <a:pt x="5877549" y="596436"/>
                  </a:lnTo>
                  <a:lnTo>
                    <a:pt x="5889027" y="596436"/>
                  </a:lnTo>
                  <a:lnTo>
                    <a:pt x="5900457" y="596436"/>
                  </a:lnTo>
                  <a:lnTo>
                    <a:pt x="5911887" y="596436"/>
                  </a:lnTo>
                  <a:lnTo>
                    <a:pt x="5923317" y="596436"/>
                  </a:lnTo>
                  <a:lnTo>
                    <a:pt x="5934747" y="596436"/>
                  </a:lnTo>
                  <a:lnTo>
                    <a:pt x="5946225" y="596436"/>
                  </a:lnTo>
                  <a:lnTo>
                    <a:pt x="5957655" y="596436"/>
                  </a:lnTo>
                  <a:lnTo>
                    <a:pt x="5969084" y="596436"/>
                  </a:lnTo>
                  <a:lnTo>
                    <a:pt x="5980514" y="596436"/>
                  </a:lnTo>
                  <a:lnTo>
                    <a:pt x="5991944" y="596436"/>
                  </a:lnTo>
                  <a:lnTo>
                    <a:pt x="6003422" y="596436"/>
                  </a:lnTo>
                  <a:lnTo>
                    <a:pt x="6014852" y="596436"/>
                  </a:lnTo>
                  <a:lnTo>
                    <a:pt x="6026282" y="596436"/>
                  </a:lnTo>
                  <a:lnTo>
                    <a:pt x="6037712" y="596436"/>
                  </a:lnTo>
                  <a:lnTo>
                    <a:pt x="6049142" y="596436"/>
                  </a:lnTo>
                  <a:lnTo>
                    <a:pt x="6060620" y="596436"/>
                  </a:lnTo>
                  <a:lnTo>
                    <a:pt x="6072049" y="596436"/>
                  </a:lnTo>
                  <a:lnTo>
                    <a:pt x="6083480" y="596436"/>
                  </a:lnTo>
                  <a:lnTo>
                    <a:pt x="6094910" y="596436"/>
                  </a:lnTo>
                  <a:lnTo>
                    <a:pt x="6106340" y="596436"/>
                  </a:lnTo>
                  <a:lnTo>
                    <a:pt x="6117818" y="596436"/>
                  </a:lnTo>
                  <a:lnTo>
                    <a:pt x="6129247" y="596436"/>
                  </a:lnTo>
                  <a:lnTo>
                    <a:pt x="6140677" y="596436"/>
                  </a:lnTo>
                  <a:lnTo>
                    <a:pt x="6152107" y="596436"/>
                  </a:lnTo>
                  <a:lnTo>
                    <a:pt x="6163537" y="596436"/>
                  </a:lnTo>
                  <a:lnTo>
                    <a:pt x="6175015" y="596436"/>
                  </a:lnTo>
                  <a:lnTo>
                    <a:pt x="6186445" y="596436"/>
                  </a:lnTo>
                  <a:lnTo>
                    <a:pt x="6197875" y="596436"/>
                  </a:lnTo>
                  <a:lnTo>
                    <a:pt x="6209305" y="596436"/>
                  </a:lnTo>
                  <a:lnTo>
                    <a:pt x="6220735" y="596436"/>
                  </a:lnTo>
                  <a:lnTo>
                    <a:pt x="6232212" y="596436"/>
                  </a:lnTo>
                  <a:lnTo>
                    <a:pt x="6243642" y="596436"/>
                  </a:lnTo>
                  <a:lnTo>
                    <a:pt x="6255073" y="596436"/>
                  </a:lnTo>
                  <a:lnTo>
                    <a:pt x="6266503" y="596436"/>
                  </a:lnTo>
                  <a:lnTo>
                    <a:pt x="6277933" y="596436"/>
                  </a:lnTo>
                  <a:lnTo>
                    <a:pt x="6289410" y="596436"/>
                  </a:lnTo>
                  <a:lnTo>
                    <a:pt x="6300840" y="596436"/>
                  </a:lnTo>
                  <a:lnTo>
                    <a:pt x="6312270" y="596436"/>
                  </a:lnTo>
                  <a:lnTo>
                    <a:pt x="6323700" y="596436"/>
                  </a:lnTo>
                  <a:lnTo>
                    <a:pt x="6335130" y="596436"/>
                  </a:lnTo>
                  <a:lnTo>
                    <a:pt x="6346608" y="596436"/>
                  </a:lnTo>
                  <a:lnTo>
                    <a:pt x="6358038" y="596436"/>
                  </a:lnTo>
                  <a:lnTo>
                    <a:pt x="6369468" y="596436"/>
                  </a:lnTo>
                  <a:lnTo>
                    <a:pt x="6380898" y="596436"/>
                  </a:lnTo>
                  <a:lnTo>
                    <a:pt x="6392328" y="596436"/>
                  </a:lnTo>
                  <a:lnTo>
                    <a:pt x="6403805" y="596436"/>
                  </a:lnTo>
                  <a:lnTo>
                    <a:pt x="6415235" y="596436"/>
                  </a:lnTo>
                  <a:lnTo>
                    <a:pt x="6426666" y="596436"/>
                  </a:lnTo>
                  <a:lnTo>
                    <a:pt x="6438096" y="596436"/>
                  </a:lnTo>
                  <a:lnTo>
                    <a:pt x="6449525" y="596436"/>
                  </a:lnTo>
                  <a:lnTo>
                    <a:pt x="6461003" y="596436"/>
                  </a:lnTo>
                  <a:lnTo>
                    <a:pt x="6472433" y="596436"/>
                  </a:lnTo>
                  <a:lnTo>
                    <a:pt x="6483863" y="596436"/>
                  </a:lnTo>
                  <a:lnTo>
                    <a:pt x="6495293" y="596436"/>
                  </a:lnTo>
                  <a:lnTo>
                    <a:pt x="6506723" y="596436"/>
                  </a:lnTo>
                  <a:lnTo>
                    <a:pt x="6518201" y="596436"/>
                  </a:lnTo>
                  <a:lnTo>
                    <a:pt x="6529631" y="596436"/>
                  </a:lnTo>
                  <a:lnTo>
                    <a:pt x="6541061" y="596436"/>
                  </a:lnTo>
                  <a:lnTo>
                    <a:pt x="6552490" y="596436"/>
                  </a:lnTo>
                  <a:lnTo>
                    <a:pt x="6563921" y="596436"/>
                  </a:lnTo>
                  <a:lnTo>
                    <a:pt x="6575398" y="596436"/>
                  </a:lnTo>
                  <a:lnTo>
                    <a:pt x="6586828" y="596436"/>
                  </a:lnTo>
                  <a:lnTo>
                    <a:pt x="6598259" y="596436"/>
                  </a:lnTo>
                  <a:lnTo>
                    <a:pt x="6609688" y="596436"/>
                  </a:lnTo>
                  <a:lnTo>
                    <a:pt x="6621118" y="596436"/>
                  </a:lnTo>
                  <a:lnTo>
                    <a:pt x="6632596" y="596436"/>
                  </a:lnTo>
                  <a:lnTo>
                    <a:pt x="6644026" y="596436"/>
                  </a:lnTo>
                  <a:lnTo>
                    <a:pt x="6655456" y="596436"/>
                  </a:lnTo>
                  <a:lnTo>
                    <a:pt x="6666886" y="596436"/>
                  </a:lnTo>
                  <a:lnTo>
                    <a:pt x="6678316" y="596436"/>
                  </a:lnTo>
                  <a:lnTo>
                    <a:pt x="6689794" y="596436"/>
                  </a:lnTo>
                  <a:lnTo>
                    <a:pt x="6701224" y="596436"/>
                  </a:lnTo>
                  <a:lnTo>
                    <a:pt x="6712653" y="596436"/>
                  </a:lnTo>
                  <a:lnTo>
                    <a:pt x="6724083" y="596436"/>
                  </a:lnTo>
                  <a:lnTo>
                    <a:pt x="6735514" y="596436"/>
                  </a:lnTo>
                  <a:lnTo>
                    <a:pt x="6746944" y="596436"/>
                  </a:lnTo>
                  <a:lnTo>
                    <a:pt x="6758421" y="596436"/>
                  </a:lnTo>
                  <a:lnTo>
                    <a:pt x="6769851" y="596436"/>
                  </a:lnTo>
                  <a:lnTo>
                    <a:pt x="6781281" y="596436"/>
                  </a:lnTo>
                  <a:lnTo>
                    <a:pt x="6792711" y="596436"/>
                  </a:lnTo>
                  <a:lnTo>
                    <a:pt x="6804141" y="596436"/>
                  </a:lnTo>
                  <a:lnTo>
                    <a:pt x="6815619" y="596436"/>
                  </a:lnTo>
                  <a:lnTo>
                    <a:pt x="6827049" y="596436"/>
                  </a:lnTo>
                  <a:lnTo>
                    <a:pt x="6838479" y="596436"/>
                  </a:lnTo>
                  <a:lnTo>
                    <a:pt x="6849909" y="596436"/>
                  </a:lnTo>
                  <a:lnTo>
                    <a:pt x="6861339" y="596436"/>
                  </a:lnTo>
                  <a:lnTo>
                    <a:pt x="6872816" y="596436"/>
                  </a:lnTo>
                  <a:lnTo>
                    <a:pt x="6884246" y="596436"/>
                  </a:lnTo>
                  <a:lnTo>
                    <a:pt x="6895676" y="596436"/>
                  </a:lnTo>
                  <a:lnTo>
                    <a:pt x="6907107" y="596436"/>
                  </a:lnTo>
                  <a:lnTo>
                    <a:pt x="6918537" y="596436"/>
                  </a:lnTo>
                  <a:lnTo>
                    <a:pt x="6930014" y="596436"/>
                  </a:lnTo>
                  <a:lnTo>
                    <a:pt x="6941444" y="596436"/>
                  </a:lnTo>
                  <a:lnTo>
                    <a:pt x="6952874" y="596436"/>
                  </a:lnTo>
                  <a:lnTo>
                    <a:pt x="6964304" y="596436"/>
                  </a:lnTo>
                  <a:lnTo>
                    <a:pt x="6975734" y="596436"/>
                  </a:lnTo>
                  <a:lnTo>
                    <a:pt x="6987212" y="596436"/>
                  </a:lnTo>
                  <a:lnTo>
                    <a:pt x="6998642" y="596436"/>
                  </a:lnTo>
                  <a:lnTo>
                    <a:pt x="7010072" y="596436"/>
                  </a:lnTo>
                  <a:lnTo>
                    <a:pt x="7021502" y="596436"/>
                  </a:lnTo>
                  <a:lnTo>
                    <a:pt x="7032931" y="596436"/>
                  </a:lnTo>
                  <a:lnTo>
                    <a:pt x="7044409" y="596436"/>
                  </a:lnTo>
                  <a:lnTo>
                    <a:pt x="7055839" y="596436"/>
                  </a:lnTo>
                  <a:lnTo>
                    <a:pt x="7067269" y="596436"/>
                  </a:lnTo>
                  <a:lnTo>
                    <a:pt x="7078700" y="596436"/>
                  </a:lnTo>
                  <a:lnTo>
                    <a:pt x="7090129" y="596436"/>
                  </a:lnTo>
                  <a:lnTo>
                    <a:pt x="7101607" y="596436"/>
                  </a:lnTo>
                  <a:lnTo>
                    <a:pt x="7113037" y="596436"/>
                  </a:lnTo>
                  <a:lnTo>
                    <a:pt x="7124467" y="596436"/>
                  </a:lnTo>
                  <a:lnTo>
                    <a:pt x="7135897" y="596436"/>
                  </a:lnTo>
                  <a:lnTo>
                    <a:pt x="7147327" y="596436"/>
                  </a:lnTo>
                  <a:lnTo>
                    <a:pt x="7158805" y="596436"/>
                  </a:lnTo>
                  <a:lnTo>
                    <a:pt x="7170235" y="596436"/>
                  </a:lnTo>
                  <a:lnTo>
                    <a:pt x="7181665" y="596436"/>
                  </a:lnTo>
                  <a:lnTo>
                    <a:pt x="7193094" y="596436"/>
                  </a:lnTo>
                  <a:lnTo>
                    <a:pt x="7204524" y="596436"/>
                  </a:lnTo>
                  <a:lnTo>
                    <a:pt x="7216002" y="596436"/>
                  </a:lnTo>
                  <a:lnTo>
                    <a:pt x="7227432" y="596436"/>
                  </a:lnTo>
                  <a:lnTo>
                    <a:pt x="7238862" y="596436"/>
                  </a:lnTo>
                  <a:lnTo>
                    <a:pt x="7250292" y="596436"/>
                  </a:lnTo>
                  <a:lnTo>
                    <a:pt x="7261722" y="596436"/>
                  </a:lnTo>
                  <a:lnTo>
                    <a:pt x="7273200" y="596436"/>
                  </a:lnTo>
                  <a:lnTo>
                    <a:pt x="7284630" y="596436"/>
                  </a:lnTo>
                  <a:lnTo>
                    <a:pt x="7296060" y="596436"/>
                  </a:lnTo>
                  <a:lnTo>
                    <a:pt x="7307490" y="596436"/>
                  </a:lnTo>
                  <a:lnTo>
                    <a:pt x="7318920" y="596436"/>
                  </a:lnTo>
                  <a:lnTo>
                    <a:pt x="7330398" y="596436"/>
                  </a:lnTo>
                  <a:lnTo>
                    <a:pt x="7341828" y="596436"/>
                  </a:lnTo>
                  <a:lnTo>
                    <a:pt x="7353257" y="596436"/>
                  </a:lnTo>
                  <a:lnTo>
                    <a:pt x="7364687" y="596436"/>
                  </a:lnTo>
                  <a:lnTo>
                    <a:pt x="7376117" y="596436"/>
                  </a:lnTo>
                  <a:lnTo>
                    <a:pt x="7387595" y="596436"/>
                  </a:lnTo>
                  <a:lnTo>
                    <a:pt x="7399025" y="596436"/>
                  </a:lnTo>
                  <a:lnTo>
                    <a:pt x="7410455" y="596436"/>
                  </a:lnTo>
                  <a:lnTo>
                    <a:pt x="7421885" y="596436"/>
                  </a:lnTo>
                  <a:lnTo>
                    <a:pt x="7433315" y="596436"/>
                  </a:lnTo>
                  <a:lnTo>
                    <a:pt x="7444793" y="596436"/>
                  </a:lnTo>
                  <a:lnTo>
                    <a:pt x="7456222" y="596436"/>
                  </a:lnTo>
                  <a:lnTo>
                    <a:pt x="7467653" y="596436"/>
                  </a:lnTo>
                  <a:lnTo>
                    <a:pt x="7479083" y="596436"/>
                  </a:lnTo>
                  <a:lnTo>
                    <a:pt x="7490513" y="596436"/>
                  </a:lnTo>
                  <a:lnTo>
                    <a:pt x="7501990" y="596436"/>
                  </a:lnTo>
                  <a:lnTo>
                    <a:pt x="7513420" y="596436"/>
                  </a:lnTo>
                  <a:lnTo>
                    <a:pt x="7524850" y="596436"/>
                  </a:lnTo>
                  <a:lnTo>
                    <a:pt x="7536280" y="596436"/>
                  </a:lnTo>
                  <a:lnTo>
                    <a:pt x="7547710" y="596436"/>
                  </a:lnTo>
                  <a:lnTo>
                    <a:pt x="7559188" y="596436"/>
                  </a:lnTo>
                  <a:lnTo>
                    <a:pt x="7570618" y="596436"/>
                  </a:lnTo>
                  <a:lnTo>
                    <a:pt x="7582048" y="596436"/>
                  </a:lnTo>
                  <a:lnTo>
                    <a:pt x="7593478" y="596436"/>
                  </a:lnTo>
                  <a:lnTo>
                    <a:pt x="7604908" y="596436"/>
                  </a:lnTo>
                  <a:lnTo>
                    <a:pt x="7616385" y="596436"/>
                  </a:lnTo>
                  <a:lnTo>
                    <a:pt x="7627815" y="596436"/>
                  </a:lnTo>
                  <a:lnTo>
                    <a:pt x="7639246" y="596436"/>
                  </a:lnTo>
                  <a:lnTo>
                    <a:pt x="7650676" y="596436"/>
                  </a:lnTo>
                  <a:lnTo>
                    <a:pt x="7662106" y="596436"/>
                  </a:lnTo>
                  <a:lnTo>
                    <a:pt x="7673583" y="596436"/>
                  </a:lnTo>
                  <a:lnTo>
                    <a:pt x="7685013" y="596436"/>
                  </a:lnTo>
                  <a:lnTo>
                    <a:pt x="7696443" y="596436"/>
                  </a:lnTo>
                  <a:lnTo>
                    <a:pt x="7707873" y="596436"/>
                  </a:lnTo>
                  <a:lnTo>
                    <a:pt x="7719303" y="596436"/>
                  </a:lnTo>
                  <a:lnTo>
                    <a:pt x="7730733" y="596436"/>
                  </a:lnTo>
                  <a:lnTo>
                    <a:pt x="7742211" y="596436"/>
                  </a:lnTo>
                  <a:lnTo>
                    <a:pt x="7753641" y="596436"/>
                  </a:lnTo>
                  <a:lnTo>
                    <a:pt x="7765071" y="596436"/>
                  </a:lnTo>
                  <a:lnTo>
                    <a:pt x="7776501" y="596436"/>
                  </a:lnTo>
                  <a:lnTo>
                    <a:pt x="7787931" y="596436"/>
                  </a:lnTo>
                  <a:lnTo>
                    <a:pt x="7799408" y="596436"/>
                  </a:lnTo>
                  <a:lnTo>
                    <a:pt x="7810839" y="596436"/>
                  </a:lnTo>
                  <a:lnTo>
                    <a:pt x="7822268" y="596436"/>
                  </a:lnTo>
                  <a:lnTo>
                    <a:pt x="7833698" y="596436"/>
                  </a:lnTo>
                  <a:lnTo>
                    <a:pt x="7845128" y="596436"/>
                  </a:lnTo>
                  <a:lnTo>
                    <a:pt x="7856606" y="596436"/>
                  </a:lnTo>
                  <a:lnTo>
                    <a:pt x="7868036" y="596436"/>
                  </a:lnTo>
                  <a:lnTo>
                    <a:pt x="7879466" y="596436"/>
                  </a:lnTo>
                  <a:lnTo>
                    <a:pt x="7890896" y="596436"/>
                  </a:lnTo>
                  <a:lnTo>
                    <a:pt x="7902326" y="596436"/>
                  </a:lnTo>
                  <a:lnTo>
                    <a:pt x="7913804" y="596436"/>
                  </a:lnTo>
                  <a:lnTo>
                    <a:pt x="7925234" y="596436"/>
                  </a:lnTo>
                  <a:lnTo>
                    <a:pt x="7936663" y="596436"/>
                  </a:lnTo>
                  <a:lnTo>
                    <a:pt x="7948094" y="596436"/>
                  </a:lnTo>
                  <a:lnTo>
                    <a:pt x="7959524" y="596436"/>
                  </a:lnTo>
                  <a:lnTo>
                    <a:pt x="7971001" y="596436"/>
                  </a:lnTo>
                  <a:lnTo>
                    <a:pt x="7982431" y="596436"/>
                  </a:lnTo>
                  <a:lnTo>
                    <a:pt x="7993861" y="596436"/>
                  </a:lnTo>
                  <a:lnTo>
                    <a:pt x="8005291" y="596436"/>
                  </a:lnTo>
                  <a:lnTo>
                    <a:pt x="8016721" y="596436"/>
                  </a:lnTo>
                  <a:lnTo>
                    <a:pt x="8028199" y="596436"/>
                  </a:lnTo>
                  <a:lnTo>
                    <a:pt x="8039629" y="596436"/>
                  </a:lnTo>
                  <a:lnTo>
                    <a:pt x="8051059" y="596436"/>
                  </a:lnTo>
                  <a:lnTo>
                    <a:pt x="8062489" y="596436"/>
                  </a:lnTo>
                  <a:lnTo>
                    <a:pt x="8073919" y="596436"/>
                  </a:lnTo>
                  <a:lnTo>
                    <a:pt x="8085396" y="596436"/>
                  </a:lnTo>
                  <a:lnTo>
                    <a:pt x="8096826" y="596436"/>
                  </a:lnTo>
                  <a:lnTo>
                    <a:pt x="8108256" y="596436"/>
                  </a:lnTo>
                  <a:lnTo>
                    <a:pt x="8119687" y="596436"/>
                  </a:lnTo>
                  <a:lnTo>
                    <a:pt x="8131117" y="596436"/>
                  </a:lnTo>
                  <a:lnTo>
                    <a:pt x="8142594" y="596436"/>
                  </a:lnTo>
                  <a:lnTo>
                    <a:pt x="8154024" y="596436"/>
                  </a:lnTo>
                  <a:lnTo>
                    <a:pt x="8165454" y="596436"/>
                  </a:lnTo>
                  <a:lnTo>
                    <a:pt x="8176884" y="596436"/>
                  </a:lnTo>
                  <a:lnTo>
                    <a:pt x="8188314" y="596436"/>
                  </a:lnTo>
                  <a:lnTo>
                    <a:pt x="8199792" y="596436"/>
                  </a:lnTo>
                  <a:lnTo>
                    <a:pt x="8211222" y="596436"/>
                  </a:lnTo>
                  <a:lnTo>
                    <a:pt x="8222652" y="596436"/>
                  </a:lnTo>
                  <a:lnTo>
                    <a:pt x="8234082" y="596436"/>
                  </a:lnTo>
                  <a:lnTo>
                    <a:pt x="8245512" y="596436"/>
                  </a:lnTo>
                  <a:lnTo>
                    <a:pt x="8256989" y="596436"/>
                  </a:lnTo>
                  <a:lnTo>
                    <a:pt x="8268419" y="596436"/>
                  </a:lnTo>
                  <a:lnTo>
                    <a:pt x="8279850" y="596436"/>
                  </a:lnTo>
                  <a:lnTo>
                    <a:pt x="8291280" y="596436"/>
                  </a:lnTo>
                  <a:lnTo>
                    <a:pt x="8302709" y="596436"/>
                  </a:lnTo>
                  <a:lnTo>
                    <a:pt x="8314187" y="596436"/>
                  </a:lnTo>
                  <a:lnTo>
                    <a:pt x="8325617" y="596436"/>
                  </a:lnTo>
                  <a:lnTo>
                    <a:pt x="8337047" y="596436"/>
                  </a:lnTo>
                  <a:lnTo>
                    <a:pt x="8348477" y="596436"/>
                  </a:lnTo>
                  <a:lnTo>
                    <a:pt x="8359907" y="596436"/>
                  </a:lnTo>
                  <a:lnTo>
                    <a:pt x="8371385" y="596436"/>
                  </a:lnTo>
                  <a:lnTo>
                    <a:pt x="8382815" y="596436"/>
                  </a:lnTo>
                  <a:lnTo>
                    <a:pt x="8394245" y="596436"/>
                  </a:lnTo>
                  <a:lnTo>
                    <a:pt x="8405674" y="596436"/>
                  </a:lnTo>
                  <a:lnTo>
                    <a:pt x="8417104" y="596436"/>
                  </a:lnTo>
                  <a:lnTo>
                    <a:pt x="8428582" y="596436"/>
                  </a:lnTo>
                  <a:lnTo>
                    <a:pt x="8440012" y="596436"/>
                  </a:lnTo>
                  <a:lnTo>
                    <a:pt x="8451442" y="596436"/>
                  </a:lnTo>
                  <a:lnTo>
                    <a:pt x="8462872" y="596436"/>
                  </a:lnTo>
                  <a:lnTo>
                    <a:pt x="8474302" y="596436"/>
                  </a:lnTo>
                  <a:lnTo>
                    <a:pt x="8485780" y="596436"/>
                  </a:lnTo>
                  <a:lnTo>
                    <a:pt x="8497210" y="596436"/>
                  </a:lnTo>
                  <a:lnTo>
                    <a:pt x="8508640" y="596436"/>
                  </a:lnTo>
                  <a:lnTo>
                    <a:pt x="8520069" y="596436"/>
                  </a:lnTo>
                  <a:lnTo>
                    <a:pt x="8531500" y="596436"/>
                  </a:lnTo>
                  <a:lnTo>
                    <a:pt x="8542977" y="596436"/>
                  </a:lnTo>
                  <a:lnTo>
                    <a:pt x="8554407" y="596436"/>
                  </a:lnTo>
                  <a:lnTo>
                    <a:pt x="8565837" y="596436"/>
                  </a:lnTo>
                  <a:lnTo>
                    <a:pt x="8577267" y="596436"/>
                  </a:lnTo>
                  <a:lnTo>
                    <a:pt x="8588697" y="596436"/>
                  </a:lnTo>
                  <a:lnTo>
                    <a:pt x="8600175" y="596436"/>
                  </a:lnTo>
                  <a:lnTo>
                    <a:pt x="8611605" y="596436"/>
                  </a:lnTo>
                  <a:lnTo>
                    <a:pt x="8623035" y="596436"/>
                  </a:lnTo>
                  <a:lnTo>
                    <a:pt x="8634465" y="596436"/>
                  </a:lnTo>
                  <a:lnTo>
                    <a:pt x="8645895" y="596436"/>
                  </a:lnTo>
                  <a:lnTo>
                    <a:pt x="8657373" y="596436"/>
                  </a:lnTo>
                  <a:lnTo>
                    <a:pt x="8668802" y="596436"/>
                  </a:lnTo>
                  <a:lnTo>
                    <a:pt x="8680232" y="596436"/>
                  </a:lnTo>
                  <a:lnTo>
                    <a:pt x="8691662" y="596436"/>
                  </a:lnTo>
                  <a:lnTo>
                    <a:pt x="8703093" y="596436"/>
                  </a:lnTo>
                  <a:lnTo>
                    <a:pt x="8714570" y="596436"/>
                  </a:lnTo>
                  <a:lnTo>
                    <a:pt x="8726000" y="596436"/>
                  </a:lnTo>
                  <a:lnTo>
                    <a:pt x="8737430" y="596436"/>
                  </a:lnTo>
                  <a:lnTo>
                    <a:pt x="8748860" y="596436"/>
                  </a:lnTo>
                  <a:lnTo>
                    <a:pt x="8760290" y="596436"/>
                  </a:lnTo>
                  <a:lnTo>
                    <a:pt x="8771768" y="596436"/>
                  </a:lnTo>
                  <a:lnTo>
                    <a:pt x="8783198" y="596436"/>
                  </a:lnTo>
                  <a:lnTo>
                    <a:pt x="8794628" y="596436"/>
                  </a:lnTo>
                  <a:lnTo>
                    <a:pt x="8806058" y="596436"/>
                  </a:lnTo>
                  <a:lnTo>
                    <a:pt x="8817488" y="596436"/>
                  </a:lnTo>
                  <a:lnTo>
                    <a:pt x="8828918" y="596436"/>
                  </a:lnTo>
                  <a:lnTo>
                    <a:pt x="8840395" y="596436"/>
                  </a:lnTo>
                  <a:lnTo>
                    <a:pt x="8851825" y="596436"/>
                  </a:lnTo>
                  <a:lnTo>
                    <a:pt x="8863256" y="596436"/>
                  </a:lnTo>
                  <a:lnTo>
                    <a:pt x="8874686" y="596436"/>
                  </a:lnTo>
                  <a:lnTo>
                    <a:pt x="8886115" y="596436"/>
                  </a:lnTo>
                  <a:lnTo>
                    <a:pt x="8897593" y="596436"/>
                  </a:lnTo>
                  <a:lnTo>
                    <a:pt x="8909022" y="596436"/>
                  </a:lnTo>
                  <a:lnTo>
                    <a:pt x="8920453" y="596436"/>
                  </a:lnTo>
                  <a:lnTo>
                    <a:pt x="8931883" y="596436"/>
                  </a:lnTo>
                  <a:lnTo>
                    <a:pt x="8943313" y="596436"/>
                  </a:lnTo>
                  <a:lnTo>
                    <a:pt x="8954791" y="596436"/>
                  </a:lnTo>
                  <a:lnTo>
                    <a:pt x="8966220" y="596436"/>
                  </a:lnTo>
                  <a:lnTo>
                    <a:pt x="8977651" y="596436"/>
                  </a:lnTo>
                  <a:lnTo>
                    <a:pt x="8989080" y="596436"/>
                  </a:lnTo>
                  <a:lnTo>
                    <a:pt x="9000511" y="596436"/>
                  </a:lnTo>
                  <a:lnTo>
                    <a:pt x="9011988" y="596436"/>
                  </a:lnTo>
                  <a:lnTo>
                    <a:pt x="9023418" y="596436"/>
                  </a:lnTo>
                  <a:lnTo>
                    <a:pt x="9034849" y="596436"/>
                  </a:lnTo>
                  <a:lnTo>
                    <a:pt x="9046278" y="596436"/>
                  </a:lnTo>
                  <a:lnTo>
                    <a:pt x="9057709" y="596436"/>
                  </a:lnTo>
                  <a:lnTo>
                    <a:pt x="9069186" y="596436"/>
                  </a:lnTo>
                  <a:lnTo>
                    <a:pt x="9080615" y="596436"/>
                  </a:lnTo>
                  <a:lnTo>
                    <a:pt x="9092046" y="596436"/>
                  </a:lnTo>
                  <a:lnTo>
                    <a:pt x="9103476" y="596436"/>
                  </a:lnTo>
                  <a:lnTo>
                    <a:pt x="9114906" y="596436"/>
                  </a:lnTo>
                  <a:lnTo>
                    <a:pt x="9126384" y="596436"/>
                  </a:lnTo>
                  <a:lnTo>
                    <a:pt x="9137813" y="596436"/>
                  </a:lnTo>
                  <a:lnTo>
                    <a:pt x="9149244" y="596436"/>
                  </a:lnTo>
                  <a:lnTo>
                    <a:pt x="9160673" y="596436"/>
                  </a:lnTo>
                  <a:lnTo>
                    <a:pt x="9172104" y="596436"/>
                  </a:lnTo>
                  <a:lnTo>
                    <a:pt x="9183581" y="596436"/>
                  </a:lnTo>
                  <a:lnTo>
                    <a:pt x="9195011" y="596436"/>
                  </a:lnTo>
                  <a:lnTo>
                    <a:pt x="9206442" y="596436"/>
                  </a:lnTo>
                  <a:lnTo>
                    <a:pt x="9217871" y="596436"/>
                  </a:lnTo>
                  <a:lnTo>
                    <a:pt x="9229301" y="596436"/>
                  </a:lnTo>
                  <a:lnTo>
                    <a:pt x="9240779" y="596436"/>
                  </a:lnTo>
                  <a:lnTo>
                    <a:pt x="9252209" y="596436"/>
                  </a:lnTo>
                  <a:lnTo>
                    <a:pt x="9263639" y="596436"/>
                  </a:lnTo>
                  <a:lnTo>
                    <a:pt x="9275069" y="596436"/>
                  </a:lnTo>
                  <a:lnTo>
                    <a:pt x="9286498" y="596436"/>
                  </a:lnTo>
                  <a:lnTo>
                    <a:pt x="9297977" y="596436"/>
                  </a:lnTo>
                  <a:lnTo>
                    <a:pt x="9309406" y="596436"/>
                  </a:lnTo>
                  <a:lnTo>
                    <a:pt x="9320837" y="596436"/>
                  </a:lnTo>
                  <a:lnTo>
                    <a:pt x="9332266" y="596436"/>
                  </a:lnTo>
                  <a:lnTo>
                    <a:pt x="9343696" y="596436"/>
                  </a:lnTo>
                  <a:lnTo>
                    <a:pt x="9355174" y="596436"/>
                  </a:lnTo>
                  <a:lnTo>
                    <a:pt x="9366604" y="596436"/>
                  </a:lnTo>
                  <a:lnTo>
                    <a:pt x="9378035" y="596436"/>
                  </a:lnTo>
                  <a:lnTo>
                    <a:pt x="9389464" y="596436"/>
                  </a:lnTo>
                  <a:lnTo>
                    <a:pt x="9400894" y="596436"/>
                  </a:lnTo>
                  <a:lnTo>
                    <a:pt x="9412372" y="596436"/>
                  </a:lnTo>
                  <a:lnTo>
                    <a:pt x="9423802" y="596436"/>
                  </a:lnTo>
                  <a:lnTo>
                    <a:pt x="9435232" y="596436"/>
                  </a:lnTo>
                  <a:lnTo>
                    <a:pt x="9446662" y="596436"/>
                  </a:lnTo>
                  <a:lnTo>
                    <a:pt x="9458091" y="596436"/>
                  </a:lnTo>
                  <a:lnTo>
                    <a:pt x="9469570" y="596436"/>
                  </a:lnTo>
                  <a:lnTo>
                    <a:pt x="9480999" y="596436"/>
                  </a:lnTo>
                  <a:lnTo>
                    <a:pt x="9492429" y="596436"/>
                  </a:lnTo>
                  <a:lnTo>
                    <a:pt x="9503859" y="596436"/>
                  </a:lnTo>
                  <a:lnTo>
                    <a:pt x="9515289" y="596436"/>
                  </a:lnTo>
                  <a:lnTo>
                    <a:pt x="9526767" y="596436"/>
                  </a:lnTo>
                  <a:lnTo>
                    <a:pt x="9538197" y="596436"/>
                  </a:lnTo>
                  <a:lnTo>
                    <a:pt x="9549626" y="596436"/>
                  </a:lnTo>
                  <a:lnTo>
                    <a:pt x="9561057" y="596436"/>
                  </a:lnTo>
                  <a:lnTo>
                    <a:pt x="9572487" y="596436"/>
                  </a:lnTo>
                  <a:lnTo>
                    <a:pt x="9583965" y="596436"/>
                  </a:lnTo>
                  <a:lnTo>
                    <a:pt x="9595395" y="596436"/>
                  </a:lnTo>
                  <a:lnTo>
                    <a:pt x="9606824" y="596436"/>
                  </a:lnTo>
                  <a:lnTo>
                    <a:pt x="9618255" y="596436"/>
                  </a:lnTo>
                  <a:lnTo>
                    <a:pt x="9629684" y="596436"/>
                  </a:lnTo>
                  <a:lnTo>
                    <a:pt x="9641163" y="596436"/>
                  </a:lnTo>
                  <a:lnTo>
                    <a:pt x="9652592" y="596436"/>
                  </a:lnTo>
                  <a:lnTo>
                    <a:pt x="9664022" y="596436"/>
                  </a:lnTo>
                  <a:lnTo>
                    <a:pt x="9675452" y="596436"/>
                  </a:lnTo>
                  <a:lnTo>
                    <a:pt x="9686882" y="596436"/>
                  </a:lnTo>
                  <a:lnTo>
                    <a:pt x="9698360" y="596436"/>
                  </a:lnTo>
                  <a:lnTo>
                    <a:pt x="9709790" y="596436"/>
                  </a:lnTo>
                  <a:lnTo>
                    <a:pt x="9721219" y="596436"/>
                  </a:lnTo>
                  <a:lnTo>
                    <a:pt x="9732650" y="596436"/>
                  </a:lnTo>
                  <a:lnTo>
                    <a:pt x="9744080" y="596436"/>
                  </a:lnTo>
                  <a:lnTo>
                    <a:pt x="9755557" y="596436"/>
                  </a:lnTo>
                  <a:lnTo>
                    <a:pt x="9766988" y="596436"/>
                  </a:lnTo>
                  <a:lnTo>
                    <a:pt x="9778417" y="596436"/>
                  </a:lnTo>
                  <a:lnTo>
                    <a:pt x="9789848" y="596436"/>
                  </a:lnTo>
                  <a:lnTo>
                    <a:pt x="9801277" y="596436"/>
                  </a:lnTo>
                  <a:lnTo>
                    <a:pt x="9812755" y="596436"/>
                  </a:lnTo>
                  <a:lnTo>
                    <a:pt x="9824185" y="596436"/>
                  </a:lnTo>
                  <a:lnTo>
                    <a:pt x="9835615" y="596436"/>
                  </a:lnTo>
                  <a:lnTo>
                    <a:pt x="9847045" y="596436"/>
                  </a:lnTo>
                  <a:lnTo>
                    <a:pt x="9858475" y="596436"/>
                  </a:lnTo>
                  <a:lnTo>
                    <a:pt x="9869952" y="596436"/>
                  </a:lnTo>
                  <a:lnTo>
                    <a:pt x="9881383" y="596436"/>
                  </a:lnTo>
                  <a:lnTo>
                    <a:pt x="9892812" y="596436"/>
                  </a:lnTo>
                  <a:lnTo>
                    <a:pt x="9904243" y="596436"/>
                  </a:lnTo>
                  <a:lnTo>
                    <a:pt x="9915673" y="596436"/>
                  </a:lnTo>
                  <a:lnTo>
                    <a:pt x="9927102" y="596436"/>
                  </a:lnTo>
                  <a:lnTo>
                    <a:pt x="9938581" y="596436"/>
                  </a:lnTo>
                  <a:lnTo>
                    <a:pt x="9950010" y="596436"/>
                  </a:lnTo>
                  <a:lnTo>
                    <a:pt x="9961441" y="596436"/>
                  </a:lnTo>
                  <a:lnTo>
                    <a:pt x="9972870" y="596436"/>
                  </a:lnTo>
                  <a:lnTo>
                    <a:pt x="9984300" y="596436"/>
                  </a:lnTo>
                  <a:lnTo>
                    <a:pt x="9995778" y="596436"/>
                  </a:lnTo>
                  <a:lnTo>
                    <a:pt x="10007208" y="596436"/>
                  </a:lnTo>
                  <a:lnTo>
                    <a:pt x="10018638" y="596436"/>
                  </a:lnTo>
                  <a:lnTo>
                    <a:pt x="10030068" y="596436"/>
                  </a:lnTo>
                  <a:lnTo>
                    <a:pt x="10041498" y="596436"/>
                  </a:lnTo>
                  <a:lnTo>
                    <a:pt x="10052976" y="596436"/>
                  </a:lnTo>
                  <a:lnTo>
                    <a:pt x="10064405" y="596436"/>
                  </a:lnTo>
                  <a:lnTo>
                    <a:pt x="10075835" y="596436"/>
                  </a:lnTo>
                  <a:lnTo>
                    <a:pt x="10087266" y="596436"/>
                  </a:lnTo>
                  <a:lnTo>
                    <a:pt x="10098695" y="596436"/>
                  </a:lnTo>
                  <a:lnTo>
                    <a:pt x="10110174" y="596436"/>
                  </a:lnTo>
                  <a:lnTo>
                    <a:pt x="10121603" y="596436"/>
                  </a:lnTo>
                  <a:lnTo>
                    <a:pt x="10133033" y="596436"/>
                  </a:lnTo>
                  <a:lnTo>
                    <a:pt x="10144463" y="596436"/>
                  </a:lnTo>
                  <a:lnTo>
                    <a:pt x="10155893" y="596436"/>
                  </a:lnTo>
                  <a:lnTo>
                    <a:pt x="10167371" y="596436"/>
                  </a:lnTo>
                  <a:lnTo>
                    <a:pt x="10178801" y="596436"/>
                  </a:lnTo>
                  <a:lnTo>
                    <a:pt x="10190230" y="596436"/>
                  </a:lnTo>
                  <a:lnTo>
                    <a:pt x="10201661" y="596436"/>
                  </a:lnTo>
                  <a:lnTo>
                    <a:pt x="10213091" y="596436"/>
                  </a:lnTo>
                  <a:lnTo>
                    <a:pt x="10224569" y="596436"/>
                  </a:lnTo>
                  <a:lnTo>
                    <a:pt x="10235998" y="596436"/>
                  </a:lnTo>
                  <a:lnTo>
                    <a:pt x="10247428" y="596436"/>
                  </a:lnTo>
                  <a:lnTo>
                    <a:pt x="10258859" y="596436"/>
                  </a:lnTo>
                  <a:lnTo>
                    <a:pt x="10270288" y="596436"/>
                  </a:lnTo>
                  <a:lnTo>
                    <a:pt x="10281767" y="596436"/>
                  </a:lnTo>
                  <a:lnTo>
                    <a:pt x="10293196" y="596436"/>
                  </a:lnTo>
                  <a:lnTo>
                    <a:pt x="10304626" y="596436"/>
                  </a:lnTo>
                  <a:lnTo>
                    <a:pt x="10316056" y="596436"/>
                  </a:lnTo>
                  <a:lnTo>
                    <a:pt x="10327486" y="596436"/>
                  </a:lnTo>
                  <a:lnTo>
                    <a:pt x="10338963" y="596436"/>
                  </a:lnTo>
                  <a:lnTo>
                    <a:pt x="10350394" y="596436"/>
                  </a:lnTo>
                  <a:lnTo>
                    <a:pt x="10361823" y="596436"/>
                  </a:lnTo>
                  <a:lnTo>
                    <a:pt x="10373254" y="596436"/>
                  </a:lnTo>
                  <a:lnTo>
                    <a:pt x="10384684" y="596436"/>
                  </a:lnTo>
                  <a:lnTo>
                    <a:pt x="10396161" y="596436"/>
                  </a:lnTo>
                  <a:lnTo>
                    <a:pt x="10407591" y="596436"/>
                  </a:lnTo>
                  <a:lnTo>
                    <a:pt x="10419021" y="596436"/>
                  </a:lnTo>
                  <a:lnTo>
                    <a:pt x="10430452" y="596436"/>
                  </a:lnTo>
                  <a:lnTo>
                    <a:pt x="10441881" y="596436"/>
                  </a:lnTo>
                  <a:lnTo>
                    <a:pt x="10453358" y="596436"/>
                  </a:lnTo>
                  <a:lnTo>
                    <a:pt x="10464789" y="596436"/>
                  </a:lnTo>
                  <a:lnTo>
                    <a:pt x="10476219" y="596436"/>
                  </a:lnTo>
                  <a:lnTo>
                    <a:pt x="10487649" y="596436"/>
                  </a:lnTo>
                  <a:lnTo>
                    <a:pt x="10499079" y="596436"/>
                  </a:lnTo>
                  <a:lnTo>
                    <a:pt x="10510556" y="596436"/>
                  </a:lnTo>
                  <a:lnTo>
                    <a:pt x="10521987" y="596436"/>
                  </a:lnTo>
                  <a:lnTo>
                    <a:pt x="10533416" y="596436"/>
                  </a:lnTo>
                  <a:lnTo>
                    <a:pt x="10544847" y="596436"/>
                  </a:lnTo>
                  <a:lnTo>
                    <a:pt x="10556277" y="596436"/>
                  </a:lnTo>
                  <a:lnTo>
                    <a:pt x="10567754" y="596436"/>
                  </a:lnTo>
                  <a:lnTo>
                    <a:pt x="10579184" y="596436"/>
                  </a:lnTo>
                  <a:lnTo>
                    <a:pt x="10590614" y="596436"/>
                  </a:lnTo>
                  <a:lnTo>
                    <a:pt x="10602045" y="596436"/>
                  </a:lnTo>
                  <a:lnTo>
                    <a:pt x="10613474" y="596436"/>
                  </a:lnTo>
                  <a:lnTo>
                    <a:pt x="10624951" y="596436"/>
                  </a:lnTo>
                  <a:lnTo>
                    <a:pt x="10636382" y="596436"/>
                  </a:lnTo>
                  <a:lnTo>
                    <a:pt x="10647812" y="596436"/>
                  </a:lnTo>
                  <a:lnTo>
                    <a:pt x="10659241" y="596436"/>
                  </a:lnTo>
                  <a:lnTo>
                    <a:pt x="10670672" y="596436"/>
                  </a:lnTo>
                  <a:lnTo>
                    <a:pt x="10682149" y="596436"/>
                  </a:lnTo>
                  <a:lnTo>
                    <a:pt x="10693580" y="596436"/>
                  </a:lnTo>
                  <a:lnTo>
                    <a:pt x="10705009" y="596436"/>
                  </a:lnTo>
                  <a:lnTo>
                    <a:pt x="10716439" y="596436"/>
                  </a:lnTo>
                  <a:lnTo>
                    <a:pt x="10727870" y="596436"/>
                  </a:lnTo>
                  <a:lnTo>
                    <a:pt x="10739347" y="596436"/>
                  </a:lnTo>
                  <a:lnTo>
                    <a:pt x="10750778" y="596436"/>
                  </a:lnTo>
                  <a:lnTo>
                    <a:pt x="10762207" y="596436"/>
                  </a:lnTo>
                  <a:lnTo>
                    <a:pt x="10773637" y="596436"/>
                  </a:lnTo>
                  <a:lnTo>
                    <a:pt x="10785067" y="596436"/>
                  </a:lnTo>
                  <a:lnTo>
                    <a:pt x="10796544" y="596436"/>
                  </a:lnTo>
                  <a:lnTo>
                    <a:pt x="10807975" y="596436"/>
                  </a:lnTo>
                  <a:lnTo>
                    <a:pt x="10819405" y="596436"/>
                  </a:lnTo>
                  <a:lnTo>
                    <a:pt x="10830834" y="596436"/>
                  </a:lnTo>
                  <a:lnTo>
                    <a:pt x="10842265" y="596436"/>
                  </a:lnTo>
                  <a:lnTo>
                    <a:pt x="10853742" y="596436"/>
                  </a:lnTo>
                  <a:lnTo>
                    <a:pt x="10865173" y="596436"/>
                  </a:lnTo>
                  <a:lnTo>
                    <a:pt x="10876602" y="596436"/>
                  </a:lnTo>
                  <a:lnTo>
                    <a:pt x="10888032" y="596436"/>
                  </a:lnTo>
                  <a:lnTo>
                    <a:pt x="10899463" y="596436"/>
                  </a:lnTo>
                  <a:lnTo>
                    <a:pt x="10910892" y="596436"/>
                  </a:lnTo>
                  <a:lnTo>
                    <a:pt x="10922369" y="596436"/>
                  </a:lnTo>
                  <a:lnTo>
                    <a:pt x="10933800" y="596436"/>
                  </a:lnTo>
                  <a:lnTo>
                    <a:pt x="10945230" y="596436"/>
                  </a:lnTo>
                  <a:lnTo>
                    <a:pt x="10956660" y="596436"/>
                  </a:lnTo>
                  <a:lnTo>
                    <a:pt x="10968090" y="596436"/>
                  </a:lnTo>
                  <a:lnTo>
                    <a:pt x="10979567" y="596436"/>
                  </a:lnTo>
                  <a:lnTo>
                    <a:pt x="10990998" y="596436"/>
                  </a:lnTo>
                  <a:lnTo>
                    <a:pt x="11002427" y="596436"/>
                  </a:lnTo>
                  <a:lnTo>
                    <a:pt x="11013858" y="596436"/>
                  </a:lnTo>
                  <a:lnTo>
                    <a:pt x="11025287" y="596436"/>
                  </a:lnTo>
                  <a:lnTo>
                    <a:pt x="11036765" y="596436"/>
                  </a:lnTo>
                  <a:lnTo>
                    <a:pt x="11048195" y="596436"/>
                  </a:lnTo>
                  <a:lnTo>
                    <a:pt x="11059625" y="596436"/>
                  </a:lnTo>
                  <a:lnTo>
                    <a:pt x="11071056" y="596436"/>
                  </a:lnTo>
                  <a:lnTo>
                    <a:pt x="11082485" y="596436"/>
                  </a:lnTo>
                  <a:lnTo>
                    <a:pt x="11093962" y="596436"/>
                  </a:lnTo>
                  <a:lnTo>
                    <a:pt x="11105393" y="596436"/>
                  </a:lnTo>
                  <a:lnTo>
                    <a:pt x="11116823" y="596436"/>
                  </a:lnTo>
                  <a:lnTo>
                    <a:pt x="11128253" y="596436"/>
                  </a:lnTo>
                  <a:lnTo>
                    <a:pt x="11139683" y="596436"/>
                  </a:lnTo>
                  <a:lnTo>
                    <a:pt x="11151160" y="596436"/>
                  </a:lnTo>
                  <a:lnTo>
                    <a:pt x="11162591" y="596436"/>
                  </a:lnTo>
                  <a:lnTo>
                    <a:pt x="11174020" y="596436"/>
                  </a:lnTo>
                  <a:lnTo>
                    <a:pt x="11185451" y="596436"/>
                  </a:lnTo>
                  <a:lnTo>
                    <a:pt x="11196881" y="596436"/>
                  </a:lnTo>
                  <a:lnTo>
                    <a:pt x="11208358" y="596436"/>
                  </a:lnTo>
                  <a:lnTo>
                    <a:pt x="11218359" y="59643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0A7D6065-EBD5-EC49-AFFE-B22F0C866D7B}"/>
                </a:ext>
              </a:extLst>
            </p:cNvPr>
            <p:cNvSpPr/>
            <p:nvPr/>
          </p:nvSpPr>
          <p:spPr>
            <a:xfrm>
              <a:off x="851149" y="4787698"/>
              <a:ext cx="11218359" cy="1313064"/>
            </a:xfrm>
            <a:custGeom>
              <a:avLst/>
              <a:gdLst>
                <a:gd name="connsiteX0" fmla="*/ 0 w 11218359"/>
                <a:gd name="connsiteY0" fmla="*/ 1313064 h 1313064"/>
                <a:gd name="connsiteX1" fmla="*/ 9149 w 11218359"/>
                <a:gd name="connsiteY1" fmla="*/ 1313064 h 1313064"/>
                <a:gd name="connsiteX2" fmla="*/ 20588 w 11218359"/>
                <a:gd name="connsiteY2" fmla="*/ 1313064 h 1313064"/>
                <a:gd name="connsiteX3" fmla="*/ 32028 w 11218359"/>
                <a:gd name="connsiteY3" fmla="*/ 1313064 h 1313064"/>
                <a:gd name="connsiteX4" fmla="*/ 43467 w 11218359"/>
                <a:gd name="connsiteY4" fmla="*/ 1313064 h 1313064"/>
                <a:gd name="connsiteX5" fmla="*/ 54907 w 11218359"/>
                <a:gd name="connsiteY5" fmla="*/ 1313064 h 1313064"/>
                <a:gd name="connsiteX6" fmla="*/ 66346 w 11218359"/>
                <a:gd name="connsiteY6" fmla="*/ 1313064 h 1313064"/>
                <a:gd name="connsiteX7" fmla="*/ 77786 w 11218359"/>
                <a:gd name="connsiteY7" fmla="*/ 1313064 h 1313064"/>
                <a:gd name="connsiteX8" fmla="*/ 89225 w 11218359"/>
                <a:gd name="connsiteY8" fmla="*/ 1313064 h 1313064"/>
                <a:gd name="connsiteX9" fmla="*/ 100665 w 11218359"/>
                <a:gd name="connsiteY9" fmla="*/ 1313064 h 1313064"/>
                <a:gd name="connsiteX10" fmla="*/ 112104 w 11218359"/>
                <a:gd name="connsiteY10" fmla="*/ 1313064 h 1313064"/>
                <a:gd name="connsiteX11" fmla="*/ 123544 w 11218359"/>
                <a:gd name="connsiteY11" fmla="*/ 1313064 h 1313064"/>
                <a:gd name="connsiteX12" fmla="*/ 134979 w 11218359"/>
                <a:gd name="connsiteY12" fmla="*/ 1313064 h 1313064"/>
                <a:gd name="connsiteX13" fmla="*/ 146423 w 11218359"/>
                <a:gd name="connsiteY13" fmla="*/ 1313064 h 1313064"/>
                <a:gd name="connsiteX14" fmla="*/ 157858 w 11218359"/>
                <a:gd name="connsiteY14" fmla="*/ 1313064 h 1313064"/>
                <a:gd name="connsiteX15" fmla="*/ 169297 w 11218359"/>
                <a:gd name="connsiteY15" fmla="*/ 1313064 h 1313064"/>
                <a:gd name="connsiteX16" fmla="*/ 180737 w 11218359"/>
                <a:gd name="connsiteY16" fmla="*/ 1313064 h 1313064"/>
                <a:gd name="connsiteX17" fmla="*/ 192176 w 11218359"/>
                <a:gd name="connsiteY17" fmla="*/ 1313064 h 1313064"/>
                <a:gd name="connsiteX18" fmla="*/ 203616 w 11218359"/>
                <a:gd name="connsiteY18" fmla="*/ 1313064 h 1313064"/>
                <a:gd name="connsiteX19" fmla="*/ 215055 w 11218359"/>
                <a:gd name="connsiteY19" fmla="*/ 1313064 h 1313064"/>
                <a:gd name="connsiteX20" fmla="*/ 226495 w 11218359"/>
                <a:gd name="connsiteY20" fmla="*/ 1313064 h 1313064"/>
                <a:gd name="connsiteX21" fmla="*/ 237935 w 11218359"/>
                <a:gd name="connsiteY21" fmla="*/ 1313064 h 1313064"/>
                <a:gd name="connsiteX22" fmla="*/ 249374 w 11218359"/>
                <a:gd name="connsiteY22" fmla="*/ 1313064 h 1313064"/>
                <a:gd name="connsiteX23" fmla="*/ 260814 w 11218359"/>
                <a:gd name="connsiteY23" fmla="*/ 1313064 h 1313064"/>
                <a:gd name="connsiteX24" fmla="*/ 272253 w 11218359"/>
                <a:gd name="connsiteY24" fmla="*/ 1313064 h 1313064"/>
                <a:gd name="connsiteX25" fmla="*/ 283693 w 11218359"/>
                <a:gd name="connsiteY25" fmla="*/ 1313064 h 1313064"/>
                <a:gd name="connsiteX26" fmla="*/ 295132 w 11218359"/>
                <a:gd name="connsiteY26" fmla="*/ 1313064 h 1313064"/>
                <a:gd name="connsiteX27" fmla="*/ 306572 w 11218359"/>
                <a:gd name="connsiteY27" fmla="*/ 1313064 h 1313064"/>
                <a:gd name="connsiteX28" fmla="*/ 318011 w 11218359"/>
                <a:gd name="connsiteY28" fmla="*/ 1313064 h 1313064"/>
                <a:gd name="connsiteX29" fmla="*/ 329451 w 11218359"/>
                <a:gd name="connsiteY29" fmla="*/ 1313064 h 1313064"/>
                <a:gd name="connsiteX30" fmla="*/ 340890 w 11218359"/>
                <a:gd name="connsiteY30" fmla="*/ 1313064 h 1313064"/>
                <a:gd name="connsiteX31" fmla="*/ 352330 w 11218359"/>
                <a:gd name="connsiteY31" fmla="*/ 1313064 h 1313064"/>
                <a:gd name="connsiteX32" fmla="*/ 363769 w 11218359"/>
                <a:gd name="connsiteY32" fmla="*/ 1313064 h 1313064"/>
                <a:gd name="connsiteX33" fmla="*/ 375209 w 11218359"/>
                <a:gd name="connsiteY33" fmla="*/ 1313064 h 1313064"/>
                <a:gd name="connsiteX34" fmla="*/ 386648 w 11218359"/>
                <a:gd name="connsiteY34" fmla="*/ 1313064 h 1313064"/>
                <a:gd name="connsiteX35" fmla="*/ 398088 w 11218359"/>
                <a:gd name="connsiteY35" fmla="*/ 1313064 h 1313064"/>
                <a:gd name="connsiteX36" fmla="*/ 409527 w 11218359"/>
                <a:gd name="connsiteY36" fmla="*/ 1313064 h 1313064"/>
                <a:gd name="connsiteX37" fmla="*/ 420967 w 11218359"/>
                <a:gd name="connsiteY37" fmla="*/ 1313064 h 1313064"/>
                <a:gd name="connsiteX38" fmla="*/ 432406 w 11218359"/>
                <a:gd name="connsiteY38" fmla="*/ 1313064 h 1313064"/>
                <a:gd name="connsiteX39" fmla="*/ 443846 w 11218359"/>
                <a:gd name="connsiteY39" fmla="*/ 1313064 h 1313064"/>
                <a:gd name="connsiteX40" fmla="*/ 455285 w 11218359"/>
                <a:gd name="connsiteY40" fmla="*/ 1313064 h 1313064"/>
                <a:gd name="connsiteX41" fmla="*/ 466725 w 11218359"/>
                <a:gd name="connsiteY41" fmla="*/ 1313064 h 1313064"/>
                <a:gd name="connsiteX42" fmla="*/ 478165 w 11218359"/>
                <a:gd name="connsiteY42" fmla="*/ 1313064 h 1313064"/>
                <a:gd name="connsiteX43" fmla="*/ 489604 w 11218359"/>
                <a:gd name="connsiteY43" fmla="*/ 1313064 h 1313064"/>
                <a:gd name="connsiteX44" fmla="*/ 501044 w 11218359"/>
                <a:gd name="connsiteY44" fmla="*/ 1313064 h 1313064"/>
                <a:gd name="connsiteX45" fmla="*/ 512483 w 11218359"/>
                <a:gd name="connsiteY45" fmla="*/ 1313064 h 1313064"/>
                <a:gd name="connsiteX46" fmla="*/ 523923 w 11218359"/>
                <a:gd name="connsiteY46" fmla="*/ 1313064 h 1313064"/>
                <a:gd name="connsiteX47" fmla="*/ 535362 w 11218359"/>
                <a:gd name="connsiteY47" fmla="*/ 1313064 h 1313064"/>
                <a:gd name="connsiteX48" fmla="*/ 546802 w 11218359"/>
                <a:gd name="connsiteY48" fmla="*/ 1313064 h 1313064"/>
                <a:gd name="connsiteX49" fmla="*/ 558241 w 11218359"/>
                <a:gd name="connsiteY49" fmla="*/ 1313064 h 1313064"/>
                <a:gd name="connsiteX50" fmla="*/ 569681 w 11218359"/>
                <a:gd name="connsiteY50" fmla="*/ 1313064 h 1313064"/>
                <a:gd name="connsiteX51" fmla="*/ 581120 w 11218359"/>
                <a:gd name="connsiteY51" fmla="*/ 1313064 h 1313064"/>
                <a:gd name="connsiteX52" fmla="*/ 592560 w 11218359"/>
                <a:gd name="connsiteY52" fmla="*/ 1313064 h 1313064"/>
                <a:gd name="connsiteX53" fmla="*/ 603999 w 11218359"/>
                <a:gd name="connsiteY53" fmla="*/ 1313064 h 1313064"/>
                <a:gd name="connsiteX54" fmla="*/ 615439 w 11218359"/>
                <a:gd name="connsiteY54" fmla="*/ 1313064 h 1313064"/>
                <a:gd name="connsiteX55" fmla="*/ 626878 w 11218359"/>
                <a:gd name="connsiteY55" fmla="*/ 1313064 h 1313064"/>
                <a:gd name="connsiteX56" fmla="*/ 638318 w 11218359"/>
                <a:gd name="connsiteY56" fmla="*/ 1313064 h 1313064"/>
                <a:gd name="connsiteX57" fmla="*/ 649757 w 11218359"/>
                <a:gd name="connsiteY57" fmla="*/ 1313064 h 1313064"/>
                <a:gd name="connsiteX58" fmla="*/ 661192 w 11218359"/>
                <a:gd name="connsiteY58" fmla="*/ 1313064 h 1313064"/>
                <a:gd name="connsiteX59" fmla="*/ 672632 w 11218359"/>
                <a:gd name="connsiteY59" fmla="*/ 1313064 h 1313064"/>
                <a:gd name="connsiteX60" fmla="*/ 684071 w 11218359"/>
                <a:gd name="connsiteY60" fmla="*/ 1313064 h 1313064"/>
                <a:gd name="connsiteX61" fmla="*/ 695511 w 11218359"/>
                <a:gd name="connsiteY61" fmla="*/ 1313064 h 1313064"/>
                <a:gd name="connsiteX62" fmla="*/ 706950 w 11218359"/>
                <a:gd name="connsiteY62" fmla="*/ 1313064 h 1313064"/>
                <a:gd name="connsiteX63" fmla="*/ 718390 w 11218359"/>
                <a:gd name="connsiteY63" fmla="*/ 1313064 h 1313064"/>
                <a:gd name="connsiteX64" fmla="*/ 729829 w 11218359"/>
                <a:gd name="connsiteY64" fmla="*/ 1313064 h 1313064"/>
                <a:gd name="connsiteX65" fmla="*/ 741269 w 11218359"/>
                <a:gd name="connsiteY65" fmla="*/ 1313064 h 1313064"/>
                <a:gd name="connsiteX66" fmla="*/ 752708 w 11218359"/>
                <a:gd name="connsiteY66" fmla="*/ 1313064 h 1313064"/>
                <a:gd name="connsiteX67" fmla="*/ 764148 w 11218359"/>
                <a:gd name="connsiteY67" fmla="*/ 1313064 h 1313064"/>
                <a:gd name="connsiteX68" fmla="*/ 775587 w 11218359"/>
                <a:gd name="connsiteY68" fmla="*/ 1313064 h 1313064"/>
                <a:gd name="connsiteX69" fmla="*/ 787027 w 11218359"/>
                <a:gd name="connsiteY69" fmla="*/ 1313064 h 1313064"/>
                <a:gd name="connsiteX70" fmla="*/ 798467 w 11218359"/>
                <a:gd name="connsiteY70" fmla="*/ 1313064 h 1313064"/>
                <a:gd name="connsiteX71" fmla="*/ 809906 w 11218359"/>
                <a:gd name="connsiteY71" fmla="*/ 1313064 h 1313064"/>
                <a:gd name="connsiteX72" fmla="*/ 821346 w 11218359"/>
                <a:gd name="connsiteY72" fmla="*/ 1313064 h 1313064"/>
                <a:gd name="connsiteX73" fmla="*/ 832785 w 11218359"/>
                <a:gd name="connsiteY73" fmla="*/ 1313064 h 1313064"/>
                <a:gd name="connsiteX74" fmla="*/ 844225 w 11218359"/>
                <a:gd name="connsiteY74" fmla="*/ 1313064 h 1313064"/>
                <a:gd name="connsiteX75" fmla="*/ 855664 w 11218359"/>
                <a:gd name="connsiteY75" fmla="*/ 1313064 h 1313064"/>
                <a:gd name="connsiteX76" fmla="*/ 867104 w 11218359"/>
                <a:gd name="connsiteY76" fmla="*/ 1313064 h 1313064"/>
                <a:gd name="connsiteX77" fmla="*/ 878543 w 11218359"/>
                <a:gd name="connsiteY77" fmla="*/ 1313064 h 1313064"/>
                <a:gd name="connsiteX78" fmla="*/ 889983 w 11218359"/>
                <a:gd name="connsiteY78" fmla="*/ 1313064 h 1313064"/>
                <a:gd name="connsiteX79" fmla="*/ 901422 w 11218359"/>
                <a:gd name="connsiteY79" fmla="*/ 1313064 h 1313064"/>
                <a:gd name="connsiteX80" fmla="*/ 912862 w 11218359"/>
                <a:gd name="connsiteY80" fmla="*/ 1313064 h 1313064"/>
                <a:gd name="connsiteX81" fmla="*/ 924301 w 11218359"/>
                <a:gd name="connsiteY81" fmla="*/ 1313064 h 1313064"/>
                <a:gd name="connsiteX82" fmla="*/ 935741 w 11218359"/>
                <a:gd name="connsiteY82" fmla="*/ 1313064 h 1313064"/>
                <a:gd name="connsiteX83" fmla="*/ 947180 w 11218359"/>
                <a:gd name="connsiteY83" fmla="*/ 1313064 h 1313064"/>
                <a:gd name="connsiteX84" fmla="*/ 958620 w 11218359"/>
                <a:gd name="connsiteY84" fmla="*/ 1313064 h 1313064"/>
                <a:gd name="connsiteX85" fmla="*/ 970059 w 11218359"/>
                <a:gd name="connsiteY85" fmla="*/ 1313064 h 1313064"/>
                <a:gd name="connsiteX86" fmla="*/ 981499 w 11218359"/>
                <a:gd name="connsiteY86" fmla="*/ 1313064 h 1313064"/>
                <a:gd name="connsiteX87" fmla="*/ 992938 w 11218359"/>
                <a:gd name="connsiteY87" fmla="*/ 1313064 h 1313064"/>
                <a:gd name="connsiteX88" fmla="*/ 1004378 w 11218359"/>
                <a:gd name="connsiteY88" fmla="*/ 1313064 h 1313064"/>
                <a:gd name="connsiteX89" fmla="*/ 1015818 w 11218359"/>
                <a:gd name="connsiteY89" fmla="*/ 1313064 h 1313064"/>
                <a:gd name="connsiteX90" fmla="*/ 1027257 w 11218359"/>
                <a:gd name="connsiteY90" fmla="*/ 1313064 h 1313064"/>
                <a:gd name="connsiteX91" fmla="*/ 1038697 w 11218359"/>
                <a:gd name="connsiteY91" fmla="*/ 1313064 h 1313064"/>
                <a:gd name="connsiteX92" fmla="*/ 1050136 w 11218359"/>
                <a:gd name="connsiteY92" fmla="*/ 1313064 h 1313064"/>
                <a:gd name="connsiteX93" fmla="*/ 1061576 w 11218359"/>
                <a:gd name="connsiteY93" fmla="*/ 1313064 h 1313064"/>
                <a:gd name="connsiteX94" fmla="*/ 1073015 w 11218359"/>
                <a:gd name="connsiteY94" fmla="*/ 1313064 h 1313064"/>
                <a:gd name="connsiteX95" fmla="*/ 1084455 w 11218359"/>
                <a:gd name="connsiteY95" fmla="*/ 1313064 h 1313064"/>
                <a:gd name="connsiteX96" fmla="*/ 1095894 w 11218359"/>
                <a:gd name="connsiteY96" fmla="*/ 1313064 h 1313064"/>
                <a:gd name="connsiteX97" fmla="*/ 1107334 w 11218359"/>
                <a:gd name="connsiteY97" fmla="*/ 1313064 h 1313064"/>
                <a:gd name="connsiteX98" fmla="*/ 1118773 w 11218359"/>
                <a:gd name="connsiteY98" fmla="*/ 1313064 h 1313064"/>
                <a:gd name="connsiteX99" fmla="*/ 1130213 w 11218359"/>
                <a:gd name="connsiteY99" fmla="*/ 1313064 h 1313064"/>
                <a:gd name="connsiteX100" fmla="*/ 1141652 w 11218359"/>
                <a:gd name="connsiteY100" fmla="*/ 1313064 h 1313064"/>
                <a:gd name="connsiteX101" fmla="*/ 1153092 w 11218359"/>
                <a:gd name="connsiteY101" fmla="*/ 1313064 h 1313064"/>
                <a:gd name="connsiteX102" fmla="*/ 1164531 w 11218359"/>
                <a:gd name="connsiteY102" fmla="*/ 1313064 h 1313064"/>
                <a:gd name="connsiteX103" fmla="*/ 1175971 w 11218359"/>
                <a:gd name="connsiteY103" fmla="*/ 1313064 h 1313064"/>
                <a:gd name="connsiteX104" fmla="*/ 1187406 w 11218359"/>
                <a:gd name="connsiteY104" fmla="*/ 1313064 h 1313064"/>
                <a:gd name="connsiteX105" fmla="*/ 1198845 w 11218359"/>
                <a:gd name="connsiteY105" fmla="*/ 1313064 h 1313064"/>
                <a:gd name="connsiteX106" fmla="*/ 1210285 w 11218359"/>
                <a:gd name="connsiteY106" fmla="*/ 1313064 h 1313064"/>
                <a:gd name="connsiteX107" fmla="*/ 1221724 w 11218359"/>
                <a:gd name="connsiteY107" fmla="*/ 1313064 h 1313064"/>
                <a:gd name="connsiteX108" fmla="*/ 1233164 w 11218359"/>
                <a:gd name="connsiteY108" fmla="*/ 1313064 h 1313064"/>
                <a:gd name="connsiteX109" fmla="*/ 1244603 w 11218359"/>
                <a:gd name="connsiteY109" fmla="*/ 1313064 h 1313064"/>
                <a:gd name="connsiteX110" fmla="*/ 1256043 w 11218359"/>
                <a:gd name="connsiteY110" fmla="*/ 1313064 h 1313064"/>
                <a:gd name="connsiteX111" fmla="*/ 1267482 w 11218359"/>
                <a:gd name="connsiteY111" fmla="*/ 1313064 h 1313064"/>
                <a:gd name="connsiteX112" fmla="*/ 1278922 w 11218359"/>
                <a:gd name="connsiteY112" fmla="*/ 1313064 h 1313064"/>
                <a:gd name="connsiteX113" fmla="*/ 1290361 w 11218359"/>
                <a:gd name="connsiteY113" fmla="*/ 1313064 h 1313064"/>
                <a:gd name="connsiteX114" fmla="*/ 1301801 w 11218359"/>
                <a:gd name="connsiteY114" fmla="*/ 1313064 h 1313064"/>
                <a:gd name="connsiteX115" fmla="*/ 1313240 w 11218359"/>
                <a:gd name="connsiteY115" fmla="*/ 1313064 h 1313064"/>
                <a:gd name="connsiteX116" fmla="*/ 1324680 w 11218359"/>
                <a:gd name="connsiteY116" fmla="*/ 1313064 h 1313064"/>
                <a:gd name="connsiteX117" fmla="*/ 1336120 w 11218359"/>
                <a:gd name="connsiteY117" fmla="*/ 1313064 h 1313064"/>
                <a:gd name="connsiteX118" fmla="*/ 1347559 w 11218359"/>
                <a:gd name="connsiteY118" fmla="*/ 1313064 h 1313064"/>
                <a:gd name="connsiteX119" fmla="*/ 1358999 w 11218359"/>
                <a:gd name="connsiteY119" fmla="*/ 1313064 h 1313064"/>
                <a:gd name="connsiteX120" fmla="*/ 1370438 w 11218359"/>
                <a:gd name="connsiteY120" fmla="*/ 1313064 h 1313064"/>
                <a:gd name="connsiteX121" fmla="*/ 1381878 w 11218359"/>
                <a:gd name="connsiteY121" fmla="*/ 1313064 h 1313064"/>
                <a:gd name="connsiteX122" fmla="*/ 1393317 w 11218359"/>
                <a:gd name="connsiteY122" fmla="*/ 1313064 h 1313064"/>
                <a:gd name="connsiteX123" fmla="*/ 1404757 w 11218359"/>
                <a:gd name="connsiteY123" fmla="*/ 1313064 h 1313064"/>
                <a:gd name="connsiteX124" fmla="*/ 1416196 w 11218359"/>
                <a:gd name="connsiteY124" fmla="*/ 1313064 h 1313064"/>
                <a:gd name="connsiteX125" fmla="*/ 1427636 w 11218359"/>
                <a:gd name="connsiteY125" fmla="*/ 1313064 h 1313064"/>
                <a:gd name="connsiteX126" fmla="*/ 1439075 w 11218359"/>
                <a:gd name="connsiteY126" fmla="*/ 1313064 h 1313064"/>
                <a:gd name="connsiteX127" fmla="*/ 1450515 w 11218359"/>
                <a:gd name="connsiteY127" fmla="*/ 1313064 h 1313064"/>
                <a:gd name="connsiteX128" fmla="*/ 1461954 w 11218359"/>
                <a:gd name="connsiteY128" fmla="*/ 1313064 h 1313064"/>
                <a:gd name="connsiteX129" fmla="*/ 1473394 w 11218359"/>
                <a:gd name="connsiteY129" fmla="*/ 1313064 h 1313064"/>
                <a:gd name="connsiteX130" fmla="*/ 1484833 w 11218359"/>
                <a:gd name="connsiteY130" fmla="*/ 1313064 h 1313064"/>
                <a:gd name="connsiteX131" fmla="*/ 1496273 w 11218359"/>
                <a:gd name="connsiteY131" fmla="*/ 1313064 h 1313064"/>
                <a:gd name="connsiteX132" fmla="*/ 1507712 w 11218359"/>
                <a:gd name="connsiteY132" fmla="*/ 1313064 h 1313064"/>
                <a:gd name="connsiteX133" fmla="*/ 1519152 w 11218359"/>
                <a:gd name="connsiteY133" fmla="*/ 1313064 h 1313064"/>
                <a:gd name="connsiteX134" fmla="*/ 1530591 w 11218359"/>
                <a:gd name="connsiteY134" fmla="*/ 1313064 h 1313064"/>
                <a:gd name="connsiteX135" fmla="*/ 1542031 w 11218359"/>
                <a:gd name="connsiteY135" fmla="*/ 1313064 h 1313064"/>
                <a:gd name="connsiteX136" fmla="*/ 1553471 w 11218359"/>
                <a:gd name="connsiteY136" fmla="*/ 1313064 h 1313064"/>
                <a:gd name="connsiteX137" fmla="*/ 1564910 w 11218359"/>
                <a:gd name="connsiteY137" fmla="*/ 1313064 h 1313064"/>
                <a:gd name="connsiteX138" fmla="*/ 1576349 w 11218359"/>
                <a:gd name="connsiteY138" fmla="*/ 1313064 h 1313064"/>
                <a:gd name="connsiteX139" fmla="*/ 1587789 w 11218359"/>
                <a:gd name="connsiteY139" fmla="*/ 1313064 h 1313064"/>
                <a:gd name="connsiteX140" fmla="*/ 1599229 w 11218359"/>
                <a:gd name="connsiteY140" fmla="*/ 1313064 h 1313064"/>
                <a:gd name="connsiteX141" fmla="*/ 1610668 w 11218359"/>
                <a:gd name="connsiteY141" fmla="*/ 1313064 h 1313064"/>
                <a:gd name="connsiteX142" fmla="*/ 1622107 w 11218359"/>
                <a:gd name="connsiteY142" fmla="*/ 1313064 h 1313064"/>
                <a:gd name="connsiteX143" fmla="*/ 1633547 w 11218359"/>
                <a:gd name="connsiteY143" fmla="*/ 1313064 h 1313064"/>
                <a:gd name="connsiteX144" fmla="*/ 1644987 w 11218359"/>
                <a:gd name="connsiteY144" fmla="*/ 1313064 h 1313064"/>
                <a:gd name="connsiteX145" fmla="*/ 1656426 w 11218359"/>
                <a:gd name="connsiteY145" fmla="*/ 1313064 h 1313064"/>
                <a:gd name="connsiteX146" fmla="*/ 1667866 w 11218359"/>
                <a:gd name="connsiteY146" fmla="*/ 1313064 h 1313064"/>
                <a:gd name="connsiteX147" fmla="*/ 1679305 w 11218359"/>
                <a:gd name="connsiteY147" fmla="*/ 1313064 h 1313064"/>
                <a:gd name="connsiteX148" fmla="*/ 1690745 w 11218359"/>
                <a:gd name="connsiteY148" fmla="*/ 1313064 h 1313064"/>
                <a:gd name="connsiteX149" fmla="*/ 1702184 w 11218359"/>
                <a:gd name="connsiteY149" fmla="*/ 1313064 h 1313064"/>
                <a:gd name="connsiteX150" fmla="*/ 1713619 w 11218359"/>
                <a:gd name="connsiteY150" fmla="*/ 1313064 h 1313064"/>
                <a:gd name="connsiteX151" fmla="*/ 1725063 w 11218359"/>
                <a:gd name="connsiteY151" fmla="*/ 1313064 h 1313064"/>
                <a:gd name="connsiteX152" fmla="*/ 1736498 w 11218359"/>
                <a:gd name="connsiteY152" fmla="*/ 1313064 h 1313064"/>
                <a:gd name="connsiteX153" fmla="*/ 1747938 w 11218359"/>
                <a:gd name="connsiteY153" fmla="*/ 1313064 h 1313064"/>
                <a:gd name="connsiteX154" fmla="*/ 1759377 w 11218359"/>
                <a:gd name="connsiteY154" fmla="*/ 1313064 h 1313064"/>
                <a:gd name="connsiteX155" fmla="*/ 1770817 w 11218359"/>
                <a:gd name="connsiteY155" fmla="*/ 1313064 h 1313064"/>
                <a:gd name="connsiteX156" fmla="*/ 1782256 w 11218359"/>
                <a:gd name="connsiteY156" fmla="*/ 1313064 h 1313064"/>
                <a:gd name="connsiteX157" fmla="*/ 1793696 w 11218359"/>
                <a:gd name="connsiteY157" fmla="*/ 1313064 h 1313064"/>
                <a:gd name="connsiteX158" fmla="*/ 1805135 w 11218359"/>
                <a:gd name="connsiteY158" fmla="*/ 1313064 h 1313064"/>
                <a:gd name="connsiteX159" fmla="*/ 1816575 w 11218359"/>
                <a:gd name="connsiteY159" fmla="*/ 1313064 h 1313064"/>
                <a:gd name="connsiteX160" fmla="*/ 1828014 w 11218359"/>
                <a:gd name="connsiteY160" fmla="*/ 1313064 h 1313064"/>
                <a:gd name="connsiteX161" fmla="*/ 1839454 w 11218359"/>
                <a:gd name="connsiteY161" fmla="*/ 1313064 h 1313064"/>
                <a:gd name="connsiteX162" fmla="*/ 1850893 w 11218359"/>
                <a:gd name="connsiteY162" fmla="*/ 1313064 h 1313064"/>
                <a:gd name="connsiteX163" fmla="*/ 1862333 w 11218359"/>
                <a:gd name="connsiteY163" fmla="*/ 1313064 h 1313064"/>
                <a:gd name="connsiteX164" fmla="*/ 1873772 w 11218359"/>
                <a:gd name="connsiteY164" fmla="*/ 1313064 h 1313064"/>
                <a:gd name="connsiteX165" fmla="*/ 1885212 w 11218359"/>
                <a:gd name="connsiteY165" fmla="*/ 1313064 h 1313064"/>
                <a:gd name="connsiteX166" fmla="*/ 1896651 w 11218359"/>
                <a:gd name="connsiteY166" fmla="*/ 1313064 h 1313064"/>
                <a:gd name="connsiteX167" fmla="*/ 1908091 w 11218359"/>
                <a:gd name="connsiteY167" fmla="*/ 1313064 h 1313064"/>
                <a:gd name="connsiteX168" fmla="*/ 1919531 w 11218359"/>
                <a:gd name="connsiteY168" fmla="*/ 1313064 h 1313064"/>
                <a:gd name="connsiteX169" fmla="*/ 1930970 w 11218359"/>
                <a:gd name="connsiteY169" fmla="*/ 1313064 h 1313064"/>
                <a:gd name="connsiteX170" fmla="*/ 1942409 w 11218359"/>
                <a:gd name="connsiteY170" fmla="*/ 1313064 h 1313064"/>
                <a:gd name="connsiteX171" fmla="*/ 1953849 w 11218359"/>
                <a:gd name="connsiteY171" fmla="*/ 1313064 h 1313064"/>
                <a:gd name="connsiteX172" fmla="*/ 1965289 w 11218359"/>
                <a:gd name="connsiteY172" fmla="*/ 1313064 h 1313064"/>
                <a:gd name="connsiteX173" fmla="*/ 1976728 w 11218359"/>
                <a:gd name="connsiteY173" fmla="*/ 1313064 h 1313064"/>
                <a:gd name="connsiteX174" fmla="*/ 1988168 w 11218359"/>
                <a:gd name="connsiteY174" fmla="*/ 1313064 h 1313064"/>
                <a:gd name="connsiteX175" fmla="*/ 1999607 w 11218359"/>
                <a:gd name="connsiteY175" fmla="*/ 1313064 h 1313064"/>
                <a:gd name="connsiteX176" fmla="*/ 2011047 w 11218359"/>
                <a:gd name="connsiteY176" fmla="*/ 1313064 h 1313064"/>
                <a:gd name="connsiteX177" fmla="*/ 2022486 w 11218359"/>
                <a:gd name="connsiteY177" fmla="*/ 1313064 h 1313064"/>
                <a:gd name="connsiteX178" fmla="*/ 2033926 w 11218359"/>
                <a:gd name="connsiteY178" fmla="*/ 1313064 h 1313064"/>
                <a:gd name="connsiteX179" fmla="*/ 2045365 w 11218359"/>
                <a:gd name="connsiteY179" fmla="*/ 1313064 h 1313064"/>
                <a:gd name="connsiteX180" fmla="*/ 2056805 w 11218359"/>
                <a:gd name="connsiteY180" fmla="*/ 1313064 h 1313064"/>
                <a:gd name="connsiteX181" fmla="*/ 2068244 w 11218359"/>
                <a:gd name="connsiteY181" fmla="*/ 1313064 h 1313064"/>
                <a:gd name="connsiteX182" fmla="*/ 2079684 w 11218359"/>
                <a:gd name="connsiteY182" fmla="*/ 1313064 h 1313064"/>
                <a:gd name="connsiteX183" fmla="*/ 2091123 w 11218359"/>
                <a:gd name="connsiteY183" fmla="*/ 1313064 h 1313064"/>
                <a:gd name="connsiteX184" fmla="*/ 2102563 w 11218359"/>
                <a:gd name="connsiteY184" fmla="*/ 1313064 h 1313064"/>
                <a:gd name="connsiteX185" fmla="*/ 2114002 w 11218359"/>
                <a:gd name="connsiteY185" fmla="*/ 1313064 h 1313064"/>
                <a:gd name="connsiteX186" fmla="*/ 2125442 w 11218359"/>
                <a:gd name="connsiteY186" fmla="*/ 1313064 h 1313064"/>
                <a:gd name="connsiteX187" fmla="*/ 2136882 w 11218359"/>
                <a:gd name="connsiteY187" fmla="*/ 1313064 h 1313064"/>
                <a:gd name="connsiteX188" fmla="*/ 2148321 w 11218359"/>
                <a:gd name="connsiteY188" fmla="*/ 1313064 h 1313064"/>
                <a:gd name="connsiteX189" fmla="*/ 2159760 w 11218359"/>
                <a:gd name="connsiteY189" fmla="*/ 1313064 h 1313064"/>
                <a:gd name="connsiteX190" fmla="*/ 2171200 w 11218359"/>
                <a:gd name="connsiteY190" fmla="*/ 1313064 h 1313064"/>
                <a:gd name="connsiteX191" fmla="*/ 2182640 w 11218359"/>
                <a:gd name="connsiteY191" fmla="*/ 1313064 h 1313064"/>
                <a:gd name="connsiteX192" fmla="*/ 2194079 w 11218359"/>
                <a:gd name="connsiteY192" fmla="*/ 1313064 h 1313064"/>
                <a:gd name="connsiteX193" fmla="*/ 2205519 w 11218359"/>
                <a:gd name="connsiteY193" fmla="*/ 1313064 h 1313064"/>
                <a:gd name="connsiteX194" fmla="*/ 2216958 w 11218359"/>
                <a:gd name="connsiteY194" fmla="*/ 1313064 h 1313064"/>
                <a:gd name="connsiteX195" fmla="*/ 2228393 w 11218359"/>
                <a:gd name="connsiteY195" fmla="*/ 1313064 h 1313064"/>
                <a:gd name="connsiteX196" fmla="*/ 2239837 w 11218359"/>
                <a:gd name="connsiteY196" fmla="*/ 1313064 h 1313064"/>
                <a:gd name="connsiteX197" fmla="*/ 2251272 w 11218359"/>
                <a:gd name="connsiteY197" fmla="*/ 1313064 h 1313064"/>
                <a:gd name="connsiteX198" fmla="*/ 2262716 w 11218359"/>
                <a:gd name="connsiteY198" fmla="*/ 1313064 h 1313064"/>
                <a:gd name="connsiteX199" fmla="*/ 2274151 w 11218359"/>
                <a:gd name="connsiteY199" fmla="*/ 1313064 h 1313064"/>
                <a:gd name="connsiteX200" fmla="*/ 2285591 w 11218359"/>
                <a:gd name="connsiteY200" fmla="*/ 1313064 h 1313064"/>
                <a:gd name="connsiteX201" fmla="*/ 2297030 w 11218359"/>
                <a:gd name="connsiteY201" fmla="*/ 1313064 h 1313064"/>
                <a:gd name="connsiteX202" fmla="*/ 2308470 w 11218359"/>
                <a:gd name="connsiteY202" fmla="*/ 1313064 h 1313064"/>
                <a:gd name="connsiteX203" fmla="*/ 2319909 w 11218359"/>
                <a:gd name="connsiteY203" fmla="*/ 1313064 h 1313064"/>
                <a:gd name="connsiteX204" fmla="*/ 2331349 w 11218359"/>
                <a:gd name="connsiteY204" fmla="*/ 1313064 h 1313064"/>
                <a:gd name="connsiteX205" fmla="*/ 2342788 w 11218359"/>
                <a:gd name="connsiteY205" fmla="*/ 1313064 h 1313064"/>
                <a:gd name="connsiteX206" fmla="*/ 2354228 w 11218359"/>
                <a:gd name="connsiteY206" fmla="*/ 1313064 h 1313064"/>
                <a:gd name="connsiteX207" fmla="*/ 2365667 w 11218359"/>
                <a:gd name="connsiteY207" fmla="*/ 1313064 h 1313064"/>
                <a:gd name="connsiteX208" fmla="*/ 2377107 w 11218359"/>
                <a:gd name="connsiteY208" fmla="*/ 1313064 h 1313064"/>
                <a:gd name="connsiteX209" fmla="*/ 2388546 w 11218359"/>
                <a:gd name="connsiteY209" fmla="*/ 1313064 h 1313064"/>
                <a:gd name="connsiteX210" fmla="*/ 2399986 w 11218359"/>
                <a:gd name="connsiteY210" fmla="*/ 1313064 h 1313064"/>
                <a:gd name="connsiteX211" fmla="*/ 2411425 w 11218359"/>
                <a:gd name="connsiteY211" fmla="*/ 1313064 h 1313064"/>
                <a:gd name="connsiteX212" fmla="*/ 2422865 w 11218359"/>
                <a:gd name="connsiteY212" fmla="*/ 1313064 h 1313064"/>
                <a:gd name="connsiteX213" fmla="*/ 2434304 w 11218359"/>
                <a:gd name="connsiteY213" fmla="*/ 1313064 h 1313064"/>
                <a:gd name="connsiteX214" fmla="*/ 2445744 w 11218359"/>
                <a:gd name="connsiteY214" fmla="*/ 1313064 h 1313064"/>
                <a:gd name="connsiteX215" fmla="*/ 2457184 w 11218359"/>
                <a:gd name="connsiteY215" fmla="*/ 1313064 h 1313064"/>
                <a:gd name="connsiteX216" fmla="*/ 2468623 w 11218359"/>
                <a:gd name="connsiteY216" fmla="*/ 1313064 h 1313064"/>
                <a:gd name="connsiteX217" fmla="*/ 2480062 w 11218359"/>
                <a:gd name="connsiteY217" fmla="*/ 1313064 h 1313064"/>
                <a:gd name="connsiteX218" fmla="*/ 2491502 w 11218359"/>
                <a:gd name="connsiteY218" fmla="*/ 1313064 h 1313064"/>
                <a:gd name="connsiteX219" fmla="*/ 2502942 w 11218359"/>
                <a:gd name="connsiteY219" fmla="*/ 1313064 h 1313064"/>
                <a:gd name="connsiteX220" fmla="*/ 2514381 w 11218359"/>
                <a:gd name="connsiteY220" fmla="*/ 1313064 h 1313064"/>
                <a:gd name="connsiteX221" fmla="*/ 2525821 w 11218359"/>
                <a:gd name="connsiteY221" fmla="*/ 1313064 h 1313064"/>
                <a:gd name="connsiteX222" fmla="*/ 2537260 w 11218359"/>
                <a:gd name="connsiteY222" fmla="*/ 1313064 h 1313064"/>
                <a:gd name="connsiteX223" fmla="*/ 2548700 w 11218359"/>
                <a:gd name="connsiteY223" fmla="*/ 1313064 h 1313064"/>
                <a:gd name="connsiteX224" fmla="*/ 2560139 w 11218359"/>
                <a:gd name="connsiteY224" fmla="*/ 1313064 h 1313064"/>
                <a:gd name="connsiteX225" fmla="*/ 2571579 w 11218359"/>
                <a:gd name="connsiteY225" fmla="*/ 1313064 h 1313064"/>
                <a:gd name="connsiteX226" fmla="*/ 2583018 w 11218359"/>
                <a:gd name="connsiteY226" fmla="*/ 1313064 h 1313064"/>
                <a:gd name="connsiteX227" fmla="*/ 2594458 w 11218359"/>
                <a:gd name="connsiteY227" fmla="*/ 1313064 h 1313064"/>
                <a:gd name="connsiteX228" fmla="*/ 2605897 w 11218359"/>
                <a:gd name="connsiteY228" fmla="*/ 1313064 h 1313064"/>
                <a:gd name="connsiteX229" fmla="*/ 2617337 w 11218359"/>
                <a:gd name="connsiteY229" fmla="*/ 1313064 h 1313064"/>
                <a:gd name="connsiteX230" fmla="*/ 2628776 w 11218359"/>
                <a:gd name="connsiteY230" fmla="*/ 1313064 h 1313064"/>
                <a:gd name="connsiteX231" fmla="*/ 2640216 w 11218359"/>
                <a:gd name="connsiteY231" fmla="*/ 1313064 h 1313064"/>
                <a:gd name="connsiteX232" fmla="*/ 2651655 w 11218359"/>
                <a:gd name="connsiteY232" fmla="*/ 1313064 h 1313064"/>
                <a:gd name="connsiteX233" fmla="*/ 2663095 w 11218359"/>
                <a:gd name="connsiteY233" fmla="*/ 1313064 h 1313064"/>
                <a:gd name="connsiteX234" fmla="*/ 2674535 w 11218359"/>
                <a:gd name="connsiteY234" fmla="*/ 1313064 h 1313064"/>
                <a:gd name="connsiteX235" fmla="*/ 2685974 w 11218359"/>
                <a:gd name="connsiteY235" fmla="*/ 1313064 h 1313064"/>
                <a:gd name="connsiteX236" fmla="*/ 2697413 w 11218359"/>
                <a:gd name="connsiteY236" fmla="*/ 1313064 h 1313064"/>
                <a:gd name="connsiteX237" fmla="*/ 2708853 w 11218359"/>
                <a:gd name="connsiteY237" fmla="*/ 1313064 h 1313064"/>
                <a:gd name="connsiteX238" fmla="*/ 2720293 w 11218359"/>
                <a:gd name="connsiteY238" fmla="*/ 1313064 h 1313064"/>
                <a:gd name="connsiteX239" fmla="*/ 2731727 w 11218359"/>
                <a:gd name="connsiteY239" fmla="*/ 1313064 h 1313064"/>
                <a:gd name="connsiteX240" fmla="*/ 2743172 w 11218359"/>
                <a:gd name="connsiteY240" fmla="*/ 1313064 h 1313064"/>
                <a:gd name="connsiteX241" fmla="*/ 2754611 w 11218359"/>
                <a:gd name="connsiteY241" fmla="*/ 1313064 h 1313064"/>
                <a:gd name="connsiteX242" fmla="*/ 2766046 w 11218359"/>
                <a:gd name="connsiteY242" fmla="*/ 1313064 h 1313064"/>
                <a:gd name="connsiteX243" fmla="*/ 2777490 w 11218359"/>
                <a:gd name="connsiteY243" fmla="*/ 1313064 h 1313064"/>
                <a:gd name="connsiteX244" fmla="*/ 2788925 w 11218359"/>
                <a:gd name="connsiteY244" fmla="*/ 1313064 h 1313064"/>
                <a:gd name="connsiteX245" fmla="*/ 2800364 w 11218359"/>
                <a:gd name="connsiteY245" fmla="*/ 1313064 h 1313064"/>
                <a:gd name="connsiteX246" fmla="*/ 2811804 w 11218359"/>
                <a:gd name="connsiteY246" fmla="*/ 1313064 h 1313064"/>
                <a:gd name="connsiteX247" fmla="*/ 2823243 w 11218359"/>
                <a:gd name="connsiteY247" fmla="*/ 1313064 h 1313064"/>
                <a:gd name="connsiteX248" fmla="*/ 2834683 w 11218359"/>
                <a:gd name="connsiteY248" fmla="*/ 1313064 h 1313064"/>
                <a:gd name="connsiteX249" fmla="*/ 2846123 w 11218359"/>
                <a:gd name="connsiteY249" fmla="*/ 1313064 h 1313064"/>
                <a:gd name="connsiteX250" fmla="*/ 2857562 w 11218359"/>
                <a:gd name="connsiteY250" fmla="*/ 1313064 h 1313064"/>
                <a:gd name="connsiteX251" fmla="*/ 2869001 w 11218359"/>
                <a:gd name="connsiteY251" fmla="*/ 1313064 h 1313064"/>
                <a:gd name="connsiteX252" fmla="*/ 2880441 w 11218359"/>
                <a:gd name="connsiteY252" fmla="*/ 1313064 h 1313064"/>
                <a:gd name="connsiteX253" fmla="*/ 2891881 w 11218359"/>
                <a:gd name="connsiteY253" fmla="*/ 1313064 h 1313064"/>
                <a:gd name="connsiteX254" fmla="*/ 2903320 w 11218359"/>
                <a:gd name="connsiteY254" fmla="*/ 1313064 h 1313064"/>
                <a:gd name="connsiteX255" fmla="*/ 2914760 w 11218359"/>
                <a:gd name="connsiteY255" fmla="*/ 1313064 h 1313064"/>
                <a:gd name="connsiteX256" fmla="*/ 2926199 w 11218359"/>
                <a:gd name="connsiteY256" fmla="*/ 1313064 h 1313064"/>
                <a:gd name="connsiteX257" fmla="*/ 2937639 w 11218359"/>
                <a:gd name="connsiteY257" fmla="*/ 1313064 h 1313064"/>
                <a:gd name="connsiteX258" fmla="*/ 2949078 w 11218359"/>
                <a:gd name="connsiteY258" fmla="*/ 1313064 h 1313064"/>
                <a:gd name="connsiteX259" fmla="*/ 2960518 w 11218359"/>
                <a:gd name="connsiteY259" fmla="*/ 1313064 h 1313064"/>
                <a:gd name="connsiteX260" fmla="*/ 2971957 w 11218359"/>
                <a:gd name="connsiteY260" fmla="*/ 1313064 h 1313064"/>
                <a:gd name="connsiteX261" fmla="*/ 2983397 w 11218359"/>
                <a:gd name="connsiteY261" fmla="*/ 1313064 h 1313064"/>
                <a:gd name="connsiteX262" fmla="*/ 2994837 w 11218359"/>
                <a:gd name="connsiteY262" fmla="*/ 1313064 h 1313064"/>
                <a:gd name="connsiteX263" fmla="*/ 3006276 w 11218359"/>
                <a:gd name="connsiteY263" fmla="*/ 1313064 h 1313064"/>
                <a:gd name="connsiteX264" fmla="*/ 3017715 w 11218359"/>
                <a:gd name="connsiteY264" fmla="*/ 1313064 h 1313064"/>
                <a:gd name="connsiteX265" fmla="*/ 3029155 w 11218359"/>
                <a:gd name="connsiteY265" fmla="*/ 1313064 h 1313064"/>
                <a:gd name="connsiteX266" fmla="*/ 3040594 w 11218359"/>
                <a:gd name="connsiteY266" fmla="*/ 1313064 h 1313064"/>
                <a:gd name="connsiteX267" fmla="*/ 3052034 w 11218359"/>
                <a:gd name="connsiteY267" fmla="*/ 1313064 h 1313064"/>
                <a:gd name="connsiteX268" fmla="*/ 3063474 w 11218359"/>
                <a:gd name="connsiteY268" fmla="*/ 1313064 h 1313064"/>
                <a:gd name="connsiteX269" fmla="*/ 3074913 w 11218359"/>
                <a:gd name="connsiteY269" fmla="*/ 1313064 h 1313064"/>
                <a:gd name="connsiteX270" fmla="*/ 3086352 w 11218359"/>
                <a:gd name="connsiteY270" fmla="*/ 1313064 h 1313064"/>
                <a:gd name="connsiteX271" fmla="*/ 3097792 w 11218359"/>
                <a:gd name="connsiteY271" fmla="*/ 1313064 h 1313064"/>
                <a:gd name="connsiteX272" fmla="*/ 3109232 w 11218359"/>
                <a:gd name="connsiteY272" fmla="*/ 1313064 h 1313064"/>
                <a:gd name="connsiteX273" fmla="*/ 3120671 w 11218359"/>
                <a:gd name="connsiteY273" fmla="*/ 1313064 h 1313064"/>
                <a:gd name="connsiteX274" fmla="*/ 3132111 w 11218359"/>
                <a:gd name="connsiteY274" fmla="*/ 1313064 h 1313064"/>
                <a:gd name="connsiteX275" fmla="*/ 3143550 w 11218359"/>
                <a:gd name="connsiteY275" fmla="*/ 1313064 h 1313064"/>
                <a:gd name="connsiteX276" fmla="*/ 3154990 w 11218359"/>
                <a:gd name="connsiteY276" fmla="*/ 1313064 h 1313064"/>
                <a:gd name="connsiteX277" fmla="*/ 3166429 w 11218359"/>
                <a:gd name="connsiteY277" fmla="*/ 1313064 h 1313064"/>
                <a:gd name="connsiteX278" fmla="*/ 3177869 w 11218359"/>
                <a:gd name="connsiteY278" fmla="*/ 1313064 h 1313064"/>
                <a:gd name="connsiteX279" fmla="*/ 3189308 w 11218359"/>
                <a:gd name="connsiteY279" fmla="*/ 1313064 h 1313064"/>
                <a:gd name="connsiteX280" fmla="*/ 3200748 w 11218359"/>
                <a:gd name="connsiteY280" fmla="*/ 1313064 h 1313064"/>
                <a:gd name="connsiteX281" fmla="*/ 3212187 w 11218359"/>
                <a:gd name="connsiteY281" fmla="*/ 1313064 h 1313064"/>
                <a:gd name="connsiteX282" fmla="*/ 3223627 w 11218359"/>
                <a:gd name="connsiteY282" fmla="*/ 1313064 h 1313064"/>
                <a:gd name="connsiteX283" fmla="*/ 3235066 w 11218359"/>
                <a:gd name="connsiteY283" fmla="*/ 1313064 h 1313064"/>
                <a:gd name="connsiteX284" fmla="*/ 3246501 w 11218359"/>
                <a:gd name="connsiteY284" fmla="*/ 1313064 h 1313064"/>
                <a:gd name="connsiteX285" fmla="*/ 3257945 w 11218359"/>
                <a:gd name="connsiteY285" fmla="*/ 1313064 h 1313064"/>
                <a:gd name="connsiteX286" fmla="*/ 3269385 w 11218359"/>
                <a:gd name="connsiteY286" fmla="*/ 1313064 h 1313064"/>
                <a:gd name="connsiteX287" fmla="*/ 3280825 w 11218359"/>
                <a:gd name="connsiteY287" fmla="*/ 1313064 h 1313064"/>
                <a:gd name="connsiteX288" fmla="*/ 3292264 w 11218359"/>
                <a:gd name="connsiteY288" fmla="*/ 1313064 h 1313064"/>
                <a:gd name="connsiteX289" fmla="*/ 3303699 w 11218359"/>
                <a:gd name="connsiteY289" fmla="*/ 1313064 h 1313064"/>
                <a:gd name="connsiteX290" fmla="*/ 3315143 w 11218359"/>
                <a:gd name="connsiteY290" fmla="*/ 1313064 h 1313064"/>
                <a:gd name="connsiteX291" fmla="*/ 3326578 w 11218359"/>
                <a:gd name="connsiteY291" fmla="*/ 1313064 h 1313064"/>
                <a:gd name="connsiteX292" fmla="*/ 3338017 w 11218359"/>
                <a:gd name="connsiteY292" fmla="*/ 1313064 h 1313064"/>
                <a:gd name="connsiteX293" fmla="*/ 3349457 w 11218359"/>
                <a:gd name="connsiteY293" fmla="*/ 1313064 h 1313064"/>
                <a:gd name="connsiteX294" fmla="*/ 3360896 w 11218359"/>
                <a:gd name="connsiteY294" fmla="*/ 1313064 h 1313064"/>
                <a:gd name="connsiteX295" fmla="*/ 3372336 w 11218359"/>
                <a:gd name="connsiteY295" fmla="*/ 1313064 h 1313064"/>
                <a:gd name="connsiteX296" fmla="*/ 3383776 w 11218359"/>
                <a:gd name="connsiteY296" fmla="*/ 1313064 h 1313064"/>
                <a:gd name="connsiteX297" fmla="*/ 3395215 w 11218359"/>
                <a:gd name="connsiteY297" fmla="*/ 1313064 h 1313064"/>
                <a:gd name="connsiteX298" fmla="*/ 3406654 w 11218359"/>
                <a:gd name="connsiteY298" fmla="*/ 1313064 h 1313064"/>
                <a:gd name="connsiteX299" fmla="*/ 3418094 w 11218359"/>
                <a:gd name="connsiteY299" fmla="*/ 1313064 h 1313064"/>
                <a:gd name="connsiteX300" fmla="*/ 3429534 w 11218359"/>
                <a:gd name="connsiteY300" fmla="*/ 1313064 h 1313064"/>
                <a:gd name="connsiteX301" fmla="*/ 3440973 w 11218359"/>
                <a:gd name="connsiteY301" fmla="*/ 1313064 h 1313064"/>
                <a:gd name="connsiteX302" fmla="*/ 3452413 w 11218359"/>
                <a:gd name="connsiteY302" fmla="*/ 1313064 h 1313064"/>
                <a:gd name="connsiteX303" fmla="*/ 3463852 w 11218359"/>
                <a:gd name="connsiteY303" fmla="*/ 1313064 h 1313064"/>
                <a:gd name="connsiteX304" fmla="*/ 3475292 w 11218359"/>
                <a:gd name="connsiteY304" fmla="*/ 1313064 h 1313064"/>
                <a:gd name="connsiteX305" fmla="*/ 3486731 w 11218359"/>
                <a:gd name="connsiteY305" fmla="*/ 1313064 h 1313064"/>
                <a:gd name="connsiteX306" fmla="*/ 3498171 w 11218359"/>
                <a:gd name="connsiteY306" fmla="*/ 1313064 h 1313064"/>
                <a:gd name="connsiteX307" fmla="*/ 3509610 w 11218359"/>
                <a:gd name="connsiteY307" fmla="*/ 1313064 h 1313064"/>
                <a:gd name="connsiteX308" fmla="*/ 3521050 w 11218359"/>
                <a:gd name="connsiteY308" fmla="*/ 1313064 h 1313064"/>
                <a:gd name="connsiteX309" fmla="*/ 3532489 w 11218359"/>
                <a:gd name="connsiteY309" fmla="*/ 1313064 h 1313064"/>
                <a:gd name="connsiteX310" fmla="*/ 3543929 w 11218359"/>
                <a:gd name="connsiteY310" fmla="*/ 1313064 h 1313064"/>
                <a:gd name="connsiteX311" fmla="*/ 3555368 w 11218359"/>
                <a:gd name="connsiteY311" fmla="*/ 1313064 h 1313064"/>
                <a:gd name="connsiteX312" fmla="*/ 3566808 w 11218359"/>
                <a:gd name="connsiteY312" fmla="*/ 1313064 h 1313064"/>
                <a:gd name="connsiteX313" fmla="*/ 3578247 w 11218359"/>
                <a:gd name="connsiteY313" fmla="*/ 1313064 h 1313064"/>
                <a:gd name="connsiteX314" fmla="*/ 3589687 w 11218359"/>
                <a:gd name="connsiteY314" fmla="*/ 1313064 h 1313064"/>
                <a:gd name="connsiteX315" fmla="*/ 3601127 w 11218359"/>
                <a:gd name="connsiteY315" fmla="*/ 1313064 h 1313064"/>
                <a:gd name="connsiteX316" fmla="*/ 3612566 w 11218359"/>
                <a:gd name="connsiteY316" fmla="*/ 1313064 h 1313064"/>
                <a:gd name="connsiteX317" fmla="*/ 3624005 w 11218359"/>
                <a:gd name="connsiteY317" fmla="*/ 1313064 h 1313064"/>
                <a:gd name="connsiteX318" fmla="*/ 3635445 w 11218359"/>
                <a:gd name="connsiteY318" fmla="*/ 1313064 h 1313064"/>
                <a:gd name="connsiteX319" fmla="*/ 3646885 w 11218359"/>
                <a:gd name="connsiteY319" fmla="*/ 1313064 h 1313064"/>
                <a:gd name="connsiteX320" fmla="*/ 3658324 w 11218359"/>
                <a:gd name="connsiteY320" fmla="*/ 1313064 h 1313064"/>
                <a:gd name="connsiteX321" fmla="*/ 3669764 w 11218359"/>
                <a:gd name="connsiteY321" fmla="*/ 1313064 h 1313064"/>
                <a:gd name="connsiteX322" fmla="*/ 3681203 w 11218359"/>
                <a:gd name="connsiteY322" fmla="*/ 1313064 h 1313064"/>
                <a:gd name="connsiteX323" fmla="*/ 3692643 w 11218359"/>
                <a:gd name="connsiteY323" fmla="*/ 1313064 h 1313064"/>
                <a:gd name="connsiteX324" fmla="*/ 3704082 w 11218359"/>
                <a:gd name="connsiteY324" fmla="*/ 1313064 h 1313064"/>
                <a:gd name="connsiteX325" fmla="*/ 3715522 w 11218359"/>
                <a:gd name="connsiteY325" fmla="*/ 1313064 h 1313064"/>
                <a:gd name="connsiteX326" fmla="*/ 3726961 w 11218359"/>
                <a:gd name="connsiteY326" fmla="*/ 1313064 h 1313064"/>
                <a:gd name="connsiteX327" fmla="*/ 3738401 w 11218359"/>
                <a:gd name="connsiteY327" fmla="*/ 1313064 h 1313064"/>
                <a:gd name="connsiteX328" fmla="*/ 3749840 w 11218359"/>
                <a:gd name="connsiteY328" fmla="*/ 1313064 h 1313064"/>
                <a:gd name="connsiteX329" fmla="*/ 3761280 w 11218359"/>
                <a:gd name="connsiteY329" fmla="*/ 1313064 h 1313064"/>
                <a:gd name="connsiteX330" fmla="*/ 3772719 w 11218359"/>
                <a:gd name="connsiteY330" fmla="*/ 1313064 h 1313064"/>
                <a:gd name="connsiteX331" fmla="*/ 3784154 w 11218359"/>
                <a:gd name="connsiteY331" fmla="*/ 1313064 h 1313064"/>
                <a:gd name="connsiteX332" fmla="*/ 3795598 w 11218359"/>
                <a:gd name="connsiteY332" fmla="*/ 1313064 h 1313064"/>
                <a:gd name="connsiteX333" fmla="*/ 3807033 w 11218359"/>
                <a:gd name="connsiteY333" fmla="*/ 1313064 h 1313064"/>
                <a:gd name="connsiteX334" fmla="*/ 3818473 w 11218359"/>
                <a:gd name="connsiteY334" fmla="*/ 1313064 h 1313064"/>
                <a:gd name="connsiteX335" fmla="*/ 3829917 w 11218359"/>
                <a:gd name="connsiteY335" fmla="*/ 1313064 h 1313064"/>
                <a:gd name="connsiteX336" fmla="*/ 3841352 w 11218359"/>
                <a:gd name="connsiteY336" fmla="*/ 1313064 h 1313064"/>
                <a:gd name="connsiteX337" fmla="*/ 3852791 w 11218359"/>
                <a:gd name="connsiteY337" fmla="*/ 1313064 h 1313064"/>
                <a:gd name="connsiteX338" fmla="*/ 3864231 w 11218359"/>
                <a:gd name="connsiteY338" fmla="*/ 1313064 h 1313064"/>
                <a:gd name="connsiteX339" fmla="*/ 3875670 w 11218359"/>
                <a:gd name="connsiteY339" fmla="*/ 1313064 h 1313064"/>
                <a:gd name="connsiteX340" fmla="*/ 3887110 w 11218359"/>
                <a:gd name="connsiteY340" fmla="*/ 1313064 h 1313064"/>
                <a:gd name="connsiteX341" fmla="*/ 3898549 w 11218359"/>
                <a:gd name="connsiteY341" fmla="*/ 1313064 h 1313064"/>
                <a:gd name="connsiteX342" fmla="*/ 3909989 w 11218359"/>
                <a:gd name="connsiteY342" fmla="*/ 1313064 h 1313064"/>
                <a:gd name="connsiteX343" fmla="*/ 3921447 w 11218359"/>
                <a:gd name="connsiteY343" fmla="*/ 1313064 h 1313064"/>
                <a:gd name="connsiteX344" fmla="*/ 3932878 w 11218359"/>
                <a:gd name="connsiteY344" fmla="*/ 1313064 h 1313064"/>
                <a:gd name="connsiteX345" fmla="*/ 3944307 w 11218359"/>
                <a:gd name="connsiteY345" fmla="*/ 1313064 h 1313064"/>
                <a:gd name="connsiteX346" fmla="*/ 3955737 w 11218359"/>
                <a:gd name="connsiteY346" fmla="*/ 1313064 h 1313064"/>
                <a:gd name="connsiteX347" fmla="*/ 3967167 w 11218359"/>
                <a:gd name="connsiteY347" fmla="*/ 1313064 h 1313064"/>
                <a:gd name="connsiteX348" fmla="*/ 3978645 w 11218359"/>
                <a:gd name="connsiteY348" fmla="*/ 1313064 h 1313064"/>
                <a:gd name="connsiteX349" fmla="*/ 3990075 w 11218359"/>
                <a:gd name="connsiteY349" fmla="*/ 1313064 h 1313064"/>
                <a:gd name="connsiteX350" fmla="*/ 4001505 w 11218359"/>
                <a:gd name="connsiteY350" fmla="*/ 1313064 h 1313064"/>
                <a:gd name="connsiteX351" fmla="*/ 4012935 w 11218359"/>
                <a:gd name="connsiteY351" fmla="*/ 1313064 h 1313064"/>
                <a:gd name="connsiteX352" fmla="*/ 4024365 w 11218359"/>
                <a:gd name="connsiteY352" fmla="*/ 1313064 h 1313064"/>
                <a:gd name="connsiteX353" fmla="*/ 4035843 w 11218359"/>
                <a:gd name="connsiteY353" fmla="*/ 1313064 h 1313064"/>
                <a:gd name="connsiteX354" fmla="*/ 4047273 w 11218359"/>
                <a:gd name="connsiteY354" fmla="*/ 1313064 h 1313064"/>
                <a:gd name="connsiteX355" fmla="*/ 4058702 w 11218359"/>
                <a:gd name="connsiteY355" fmla="*/ 1313064 h 1313064"/>
                <a:gd name="connsiteX356" fmla="*/ 4070133 w 11218359"/>
                <a:gd name="connsiteY356" fmla="*/ 1313064 h 1313064"/>
                <a:gd name="connsiteX357" fmla="*/ 4081563 w 11218359"/>
                <a:gd name="connsiteY357" fmla="*/ 1313064 h 1313064"/>
                <a:gd name="connsiteX358" fmla="*/ 4093040 w 11218359"/>
                <a:gd name="connsiteY358" fmla="*/ 1313064 h 1313064"/>
                <a:gd name="connsiteX359" fmla="*/ 4104471 w 11218359"/>
                <a:gd name="connsiteY359" fmla="*/ 1313064 h 1313064"/>
                <a:gd name="connsiteX360" fmla="*/ 4115900 w 11218359"/>
                <a:gd name="connsiteY360" fmla="*/ 1313064 h 1313064"/>
                <a:gd name="connsiteX361" fmla="*/ 4127330 w 11218359"/>
                <a:gd name="connsiteY361" fmla="*/ 1313064 h 1313064"/>
                <a:gd name="connsiteX362" fmla="*/ 4138760 w 11218359"/>
                <a:gd name="connsiteY362" fmla="*/ 1313064 h 1313064"/>
                <a:gd name="connsiteX363" fmla="*/ 4150238 w 11218359"/>
                <a:gd name="connsiteY363" fmla="*/ 1313064 h 1313064"/>
                <a:gd name="connsiteX364" fmla="*/ 4161668 w 11218359"/>
                <a:gd name="connsiteY364" fmla="*/ 1313064 h 1313064"/>
                <a:gd name="connsiteX365" fmla="*/ 4173098 w 11218359"/>
                <a:gd name="connsiteY365" fmla="*/ 1313064 h 1313064"/>
                <a:gd name="connsiteX366" fmla="*/ 4184528 w 11218359"/>
                <a:gd name="connsiteY366" fmla="*/ 1313064 h 1313064"/>
                <a:gd name="connsiteX367" fmla="*/ 4195958 w 11218359"/>
                <a:gd name="connsiteY367" fmla="*/ 1313064 h 1313064"/>
                <a:gd name="connsiteX368" fmla="*/ 4207436 w 11218359"/>
                <a:gd name="connsiteY368" fmla="*/ 1313064 h 1313064"/>
                <a:gd name="connsiteX369" fmla="*/ 4218865 w 11218359"/>
                <a:gd name="connsiteY369" fmla="*/ 1313064 h 1313064"/>
                <a:gd name="connsiteX370" fmla="*/ 4230296 w 11218359"/>
                <a:gd name="connsiteY370" fmla="*/ 1313064 h 1313064"/>
                <a:gd name="connsiteX371" fmla="*/ 4241726 w 11218359"/>
                <a:gd name="connsiteY371" fmla="*/ 1313064 h 1313064"/>
                <a:gd name="connsiteX372" fmla="*/ 4253156 w 11218359"/>
                <a:gd name="connsiteY372" fmla="*/ 1313064 h 1313064"/>
                <a:gd name="connsiteX373" fmla="*/ 4264634 w 11218359"/>
                <a:gd name="connsiteY373" fmla="*/ 1313064 h 1313064"/>
                <a:gd name="connsiteX374" fmla="*/ 4276063 w 11218359"/>
                <a:gd name="connsiteY374" fmla="*/ 1313064 h 1313064"/>
                <a:gd name="connsiteX375" fmla="*/ 4287493 w 11218359"/>
                <a:gd name="connsiteY375" fmla="*/ 1313064 h 1313064"/>
                <a:gd name="connsiteX376" fmla="*/ 4298923 w 11218359"/>
                <a:gd name="connsiteY376" fmla="*/ 1313064 h 1313064"/>
                <a:gd name="connsiteX377" fmla="*/ 4310353 w 11218359"/>
                <a:gd name="connsiteY377" fmla="*/ 1313064 h 1313064"/>
                <a:gd name="connsiteX378" fmla="*/ 4321831 w 11218359"/>
                <a:gd name="connsiteY378" fmla="*/ 1313064 h 1313064"/>
                <a:gd name="connsiteX379" fmla="*/ 4333261 w 11218359"/>
                <a:gd name="connsiteY379" fmla="*/ 1313064 h 1313064"/>
                <a:gd name="connsiteX380" fmla="*/ 4344691 w 11218359"/>
                <a:gd name="connsiteY380" fmla="*/ 1313064 h 1313064"/>
                <a:gd name="connsiteX381" fmla="*/ 4356121 w 11218359"/>
                <a:gd name="connsiteY381" fmla="*/ 1313064 h 1313064"/>
                <a:gd name="connsiteX382" fmla="*/ 4367551 w 11218359"/>
                <a:gd name="connsiteY382" fmla="*/ 1313064 h 1313064"/>
                <a:gd name="connsiteX383" fmla="*/ 4379028 w 11218359"/>
                <a:gd name="connsiteY383" fmla="*/ 1313064 h 1313064"/>
                <a:gd name="connsiteX384" fmla="*/ 4390458 w 11218359"/>
                <a:gd name="connsiteY384" fmla="*/ 1313064 h 1313064"/>
                <a:gd name="connsiteX385" fmla="*/ 4401889 w 11218359"/>
                <a:gd name="connsiteY385" fmla="*/ 1313064 h 1313064"/>
                <a:gd name="connsiteX386" fmla="*/ 4413319 w 11218359"/>
                <a:gd name="connsiteY386" fmla="*/ 1313064 h 1313064"/>
                <a:gd name="connsiteX387" fmla="*/ 4424749 w 11218359"/>
                <a:gd name="connsiteY387" fmla="*/ 1313064 h 1313064"/>
                <a:gd name="connsiteX388" fmla="*/ 4436226 w 11218359"/>
                <a:gd name="connsiteY388" fmla="*/ 1313064 h 1313064"/>
                <a:gd name="connsiteX389" fmla="*/ 4447656 w 11218359"/>
                <a:gd name="connsiteY389" fmla="*/ 1313064 h 1313064"/>
                <a:gd name="connsiteX390" fmla="*/ 4459086 w 11218359"/>
                <a:gd name="connsiteY390" fmla="*/ 1313064 h 1313064"/>
                <a:gd name="connsiteX391" fmla="*/ 4470516 w 11218359"/>
                <a:gd name="connsiteY391" fmla="*/ 1313064 h 1313064"/>
                <a:gd name="connsiteX392" fmla="*/ 4481946 w 11218359"/>
                <a:gd name="connsiteY392" fmla="*/ 1313064 h 1313064"/>
                <a:gd name="connsiteX393" fmla="*/ 4493424 w 11218359"/>
                <a:gd name="connsiteY393" fmla="*/ 1313064 h 1313064"/>
                <a:gd name="connsiteX394" fmla="*/ 4504854 w 11218359"/>
                <a:gd name="connsiteY394" fmla="*/ 1313064 h 1313064"/>
                <a:gd name="connsiteX395" fmla="*/ 4516284 w 11218359"/>
                <a:gd name="connsiteY395" fmla="*/ 1313064 h 1313064"/>
                <a:gd name="connsiteX396" fmla="*/ 4527714 w 11218359"/>
                <a:gd name="connsiteY396" fmla="*/ 1313064 h 1313064"/>
                <a:gd name="connsiteX397" fmla="*/ 4539144 w 11218359"/>
                <a:gd name="connsiteY397" fmla="*/ 1313064 h 1313064"/>
                <a:gd name="connsiteX398" fmla="*/ 4550621 w 11218359"/>
                <a:gd name="connsiteY398" fmla="*/ 1313064 h 1313064"/>
                <a:gd name="connsiteX399" fmla="*/ 4562051 w 11218359"/>
                <a:gd name="connsiteY399" fmla="*/ 1313064 h 1313064"/>
                <a:gd name="connsiteX400" fmla="*/ 4573482 w 11218359"/>
                <a:gd name="connsiteY400" fmla="*/ 1313064 h 1313064"/>
                <a:gd name="connsiteX401" fmla="*/ 4584912 w 11218359"/>
                <a:gd name="connsiteY401" fmla="*/ 1313064 h 1313064"/>
                <a:gd name="connsiteX402" fmla="*/ 4596341 w 11218359"/>
                <a:gd name="connsiteY402" fmla="*/ 1313064 h 1313064"/>
                <a:gd name="connsiteX403" fmla="*/ 4607771 w 11218359"/>
                <a:gd name="connsiteY403" fmla="*/ 1313064 h 1313064"/>
                <a:gd name="connsiteX404" fmla="*/ 4619249 w 11218359"/>
                <a:gd name="connsiteY404" fmla="*/ 1313064 h 1313064"/>
                <a:gd name="connsiteX405" fmla="*/ 4630679 w 11218359"/>
                <a:gd name="connsiteY405" fmla="*/ 1313064 h 1313064"/>
                <a:gd name="connsiteX406" fmla="*/ 4642109 w 11218359"/>
                <a:gd name="connsiteY406" fmla="*/ 1313064 h 1313064"/>
                <a:gd name="connsiteX407" fmla="*/ 4653539 w 11218359"/>
                <a:gd name="connsiteY407" fmla="*/ 1313064 h 1313064"/>
                <a:gd name="connsiteX408" fmla="*/ 4664969 w 11218359"/>
                <a:gd name="connsiteY408" fmla="*/ 1313064 h 1313064"/>
                <a:gd name="connsiteX409" fmla="*/ 4676447 w 11218359"/>
                <a:gd name="connsiteY409" fmla="*/ 1313064 h 1313064"/>
                <a:gd name="connsiteX410" fmla="*/ 4687877 w 11218359"/>
                <a:gd name="connsiteY410" fmla="*/ 1313064 h 1313064"/>
                <a:gd name="connsiteX411" fmla="*/ 4699306 w 11218359"/>
                <a:gd name="connsiteY411" fmla="*/ 1313064 h 1313064"/>
                <a:gd name="connsiteX412" fmla="*/ 4710737 w 11218359"/>
                <a:gd name="connsiteY412" fmla="*/ 1313064 h 1313064"/>
                <a:gd name="connsiteX413" fmla="*/ 4722167 w 11218359"/>
                <a:gd name="connsiteY413" fmla="*/ 1313064 h 1313064"/>
                <a:gd name="connsiteX414" fmla="*/ 4733644 w 11218359"/>
                <a:gd name="connsiteY414" fmla="*/ 1313064 h 1313064"/>
                <a:gd name="connsiteX415" fmla="*/ 4745075 w 11218359"/>
                <a:gd name="connsiteY415" fmla="*/ 1313064 h 1313064"/>
                <a:gd name="connsiteX416" fmla="*/ 4756504 w 11218359"/>
                <a:gd name="connsiteY416" fmla="*/ 1313064 h 1313064"/>
                <a:gd name="connsiteX417" fmla="*/ 4767934 w 11218359"/>
                <a:gd name="connsiteY417" fmla="*/ 1313064 h 1313064"/>
                <a:gd name="connsiteX418" fmla="*/ 4779364 w 11218359"/>
                <a:gd name="connsiteY418" fmla="*/ 1313064 h 1313064"/>
                <a:gd name="connsiteX419" fmla="*/ 4790842 w 11218359"/>
                <a:gd name="connsiteY419" fmla="*/ 1313064 h 1313064"/>
                <a:gd name="connsiteX420" fmla="*/ 4802272 w 11218359"/>
                <a:gd name="connsiteY420" fmla="*/ 1313064 h 1313064"/>
                <a:gd name="connsiteX421" fmla="*/ 4813702 w 11218359"/>
                <a:gd name="connsiteY421" fmla="*/ 1313064 h 1313064"/>
                <a:gd name="connsiteX422" fmla="*/ 4825132 w 11218359"/>
                <a:gd name="connsiteY422" fmla="*/ 1313064 h 1313064"/>
                <a:gd name="connsiteX423" fmla="*/ 4836562 w 11218359"/>
                <a:gd name="connsiteY423" fmla="*/ 1313064 h 1313064"/>
                <a:gd name="connsiteX424" fmla="*/ 4848040 w 11218359"/>
                <a:gd name="connsiteY424" fmla="*/ 1313064 h 1313064"/>
                <a:gd name="connsiteX425" fmla="*/ 4859469 w 11218359"/>
                <a:gd name="connsiteY425" fmla="*/ 1313064 h 1313064"/>
                <a:gd name="connsiteX426" fmla="*/ 4870899 w 11218359"/>
                <a:gd name="connsiteY426" fmla="*/ 1313064 h 1313064"/>
                <a:gd name="connsiteX427" fmla="*/ 4882330 w 11218359"/>
                <a:gd name="connsiteY427" fmla="*/ 1313064 h 1313064"/>
                <a:gd name="connsiteX428" fmla="*/ 4893760 w 11218359"/>
                <a:gd name="connsiteY428" fmla="*/ 1313064 h 1313064"/>
                <a:gd name="connsiteX429" fmla="*/ 4905237 w 11218359"/>
                <a:gd name="connsiteY429" fmla="*/ 1313064 h 1313064"/>
                <a:gd name="connsiteX430" fmla="*/ 4916667 w 11218359"/>
                <a:gd name="connsiteY430" fmla="*/ 1313064 h 1313064"/>
                <a:gd name="connsiteX431" fmla="*/ 4928097 w 11218359"/>
                <a:gd name="connsiteY431" fmla="*/ 1313064 h 1313064"/>
                <a:gd name="connsiteX432" fmla="*/ 4939527 w 11218359"/>
                <a:gd name="connsiteY432" fmla="*/ 1313064 h 1313064"/>
                <a:gd name="connsiteX433" fmla="*/ 4950957 w 11218359"/>
                <a:gd name="connsiteY433" fmla="*/ 1313064 h 1313064"/>
                <a:gd name="connsiteX434" fmla="*/ 4962435 w 11218359"/>
                <a:gd name="connsiteY434" fmla="*/ 1313064 h 1313064"/>
                <a:gd name="connsiteX435" fmla="*/ 4973865 w 11218359"/>
                <a:gd name="connsiteY435" fmla="*/ 1313064 h 1313064"/>
                <a:gd name="connsiteX436" fmla="*/ 4985295 w 11218359"/>
                <a:gd name="connsiteY436" fmla="*/ 1313064 h 1313064"/>
                <a:gd name="connsiteX437" fmla="*/ 4996725 w 11218359"/>
                <a:gd name="connsiteY437" fmla="*/ 1313064 h 1313064"/>
                <a:gd name="connsiteX438" fmla="*/ 5008155 w 11218359"/>
                <a:gd name="connsiteY438" fmla="*/ 1313064 h 1313064"/>
                <a:gd name="connsiteX439" fmla="*/ 5019632 w 11218359"/>
                <a:gd name="connsiteY439" fmla="*/ 1313064 h 1313064"/>
                <a:gd name="connsiteX440" fmla="*/ 5031062 w 11218359"/>
                <a:gd name="connsiteY440" fmla="*/ 1313064 h 1313064"/>
                <a:gd name="connsiteX441" fmla="*/ 5042492 w 11218359"/>
                <a:gd name="connsiteY441" fmla="*/ 1313064 h 1313064"/>
                <a:gd name="connsiteX442" fmla="*/ 5053923 w 11218359"/>
                <a:gd name="connsiteY442" fmla="*/ 1313064 h 1313064"/>
                <a:gd name="connsiteX443" fmla="*/ 5065353 w 11218359"/>
                <a:gd name="connsiteY443" fmla="*/ 1313064 h 1313064"/>
                <a:gd name="connsiteX444" fmla="*/ 5076830 w 11218359"/>
                <a:gd name="connsiteY444" fmla="*/ 1313064 h 1313064"/>
                <a:gd name="connsiteX445" fmla="*/ 5088260 w 11218359"/>
                <a:gd name="connsiteY445" fmla="*/ 1313064 h 1313064"/>
                <a:gd name="connsiteX446" fmla="*/ 5099690 w 11218359"/>
                <a:gd name="connsiteY446" fmla="*/ 1313064 h 1313064"/>
                <a:gd name="connsiteX447" fmla="*/ 5111120 w 11218359"/>
                <a:gd name="connsiteY447" fmla="*/ 1313064 h 1313064"/>
                <a:gd name="connsiteX448" fmla="*/ 5122550 w 11218359"/>
                <a:gd name="connsiteY448" fmla="*/ 1313064 h 1313064"/>
                <a:gd name="connsiteX449" fmla="*/ 5134028 w 11218359"/>
                <a:gd name="connsiteY449" fmla="*/ 1313064 h 1313064"/>
                <a:gd name="connsiteX450" fmla="*/ 5145458 w 11218359"/>
                <a:gd name="connsiteY450" fmla="*/ 1313064 h 1313064"/>
                <a:gd name="connsiteX451" fmla="*/ 5156888 w 11218359"/>
                <a:gd name="connsiteY451" fmla="*/ 1313064 h 1313064"/>
                <a:gd name="connsiteX452" fmla="*/ 5168318 w 11218359"/>
                <a:gd name="connsiteY452" fmla="*/ 1313064 h 1313064"/>
                <a:gd name="connsiteX453" fmla="*/ 5179747 w 11218359"/>
                <a:gd name="connsiteY453" fmla="*/ 1313064 h 1313064"/>
                <a:gd name="connsiteX454" fmla="*/ 5191225 w 11218359"/>
                <a:gd name="connsiteY454" fmla="*/ 1313064 h 1313064"/>
                <a:gd name="connsiteX455" fmla="*/ 5202655 w 11218359"/>
                <a:gd name="connsiteY455" fmla="*/ 1313064 h 1313064"/>
                <a:gd name="connsiteX456" fmla="*/ 5214085 w 11218359"/>
                <a:gd name="connsiteY456" fmla="*/ 1313064 h 1313064"/>
                <a:gd name="connsiteX457" fmla="*/ 5225515 w 11218359"/>
                <a:gd name="connsiteY457" fmla="*/ 1313064 h 1313064"/>
                <a:gd name="connsiteX458" fmla="*/ 5236945 w 11218359"/>
                <a:gd name="connsiteY458" fmla="*/ 1313064 h 1313064"/>
                <a:gd name="connsiteX459" fmla="*/ 5248423 w 11218359"/>
                <a:gd name="connsiteY459" fmla="*/ 1313064 h 1313064"/>
                <a:gd name="connsiteX460" fmla="*/ 5259853 w 11218359"/>
                <a:gd name="connsiteY460" fmla="*/ 1313064 h 1313064"/>
                <a:gd name="connsiteX461" fmla="*/ 5271283 w 11218359"/>
                <a:gd name="connsiteY461" fmla="*/ 1313064 h 1313064"/>
                <a:gd name="connsiteX462" fmla="*/ 5282713 w 11218359"/>
                <a:gd name="connsiteY462" fmla="*/ 1313064 h 1313064"/>
                <a:gd name="connsiteX463" fmla="*/ 5294143 w 11218359"/>
                <a:gd name="connsiteY463" fmla="*/ 1313064 h 1313064"/>
                <a:gd name="connsiteX464" fmla="*/ 5305621 w 11218359"/>
                <a:gd name="connsiteY464" fmla="*/ 1313064 h 1313064"/>
                <a:gd name="connsiteX465" fmla="*/ 5317051 w 11218359"/>
                <a:gd name="connsiteY465" fmla="*/ 1313064 h 1313064"/>
                <a:gd name="connsiteX466" fmla="*/ 5328481 w 11218359"/>
                <a:gd name="connsiteY466" fmla="*/ 1313064 h 1313064"/>
                <a:gd name="connsiteX467" fmla="*/ 5339910 w 11218359"/>
                <a:gd name="connsiteY467" fmla="*/ 1313064 h 1313064"/>
                <a:gd name="connsiteX468" fmla="*/ 5351340 w 11218359"/>
                <a:gd name="connsiteY468" fmla="*/ 1313064 h 1313064"/>
                <a:gd name="connsiteX469" fmla="*/ 5362818 w 11218359"/>
                <a:gd name="connsiteY469" fmla="*/ 1313064 h 1313064"/>
                <a:gd name="connsiteX470" fmla="*/ 5374248 w 11218359"/>
                <a:gd name="connsiteY470" fmla="*/ 1313064 h 1313064"/>
                <a:gd name="connsiteX471" fmla="*/ 5385678 w 11218359"/>
                <a:gd name="connsiteY471" fmla="*/ 1313064 h 1313064"/>
                <a:gd name="connsiteX472" fmla="*/ 5397108 w 11218359"/>
                <a:gd name="connsiteY472" fmla="*/ 1313064 h 1313064"/>
                <a:gd name="connsiteX473" fmla="*/ 5408538 w 11218359"/>
                <a:gd name="connsiteY473" fmla="*/ 1313064 h 1313064"/>
                <a:gd name="connsiteX474" fmla="*/ 5420016 w 11218359"/>
                <a:gd name="connsiteY474" fmla="*/ 1313064 h 1313064"/>
                <a:gd name="connsiteX475" fmla="*/ 5431446 w 11218359"/>
                <a:gd name="connsiteY475" fmla="*/ 1313064 h 1313064"/>
                <a:gd name="connsiteX476" fmla="*/ 5442876 w 11218359"/>
                <a:gd name="connsiteY476" fmla="*/ 1313064 h 1313064"/>
                <a:gd name="connsiteX477" fmla="*/ 5454306 w 11218359"/>
                <a:gd name="connsiteY477" fmla="*/ 1313064 h 1313064"/>
                <a:gd name="connsiteX478" fmla="*/ 5465736 w 11218359"/>
                <a:gd name="connsiteY478" fmla="*/ 1313064 h 1313064"/>
                <a:gd name="connsiteX479" fmla="*/ 5477214 w 11218359"/>
                <a:gd name="connsiteY479" fmla="*/ 1313064 h 1313064"/>
                <a:gd name="connsiteX480" fmla="*/ 5488643 w 11218359"/>
                <a:gd name="connsiteY480" fmla="*/ 1313064 h 1313064"/>
                <a:gd name="connsiteX481" fmla="*/ 5500073 w 11218359"/>
                <a:gd name="connsiteY481" fmla="*/ 1313064 h 1313064"/>
                <a:gd name="connsiteX482" fmla="*/ 5511503 w 11218359"/>
                <a:gd name="connsiteY482" fmla="*/ 1313064 h 1313064"/>
                <a:gd name="connsiteX483" fmla="*/ 5522933 w 11218359"/>
                <a:gd name="connsiteY483" fmla="*/ 1313064 h 1313064"/>
                <a:gd name="connsiteX484" fmla="*/ 5534411 w 11218359"/>
                <a:gd name="connsiteY484" fmla="*/ 1313064 h 1313064"/>
                <a:gd name="connsiteX485" fmla="*/ 5545841 w 11218359"/>
                <a:gd name="connsiteY485" fmla="*/ 1313064 h 1313064"/>
                <a:gd name="connsiteX486" fmla="*/ 5557271 w 11218359"/>
                <a:gd name="connsiteY486" fmla="*/ 1313064 h 1313064"/>
                <a:gd name="connsiteX487" fmla="*/ 5568701 w 11218359"/>
                <a:gd name="connsiteY487" fmla="*/ 1313064 h 1313064"/>
                <a:gd name="connsiteX488" fmla="*/ 5580131 w 11218359"/>
                <a:gd name="connsiteY488" fmla="*/ 1313064 h 1313064"/>
                <a:gd name="connsiteX489" fmla="*/ 5591609 w 11218359"/>
                <a:gd name="connsiteY489" fmla="*/ 1313064 h 1313064"/>
                <a:gd name="connsiteX490" fmla="*/ 5603038 w 11218359"/>
                <a:gd name="connsiteY490" fmla="*/ 1313064 h 1313064"/>
                <a:gd name="connsiteX491" fmla="*/ 5614469 w 11218359"/>
                <a:gd name="connsiteY491" fmla="*/ 1313064 h 1313064"/>
                <a:gd name="connsiteX492" fmla="*/ 5625899 w 11218359"/>
                <a:gd name="connsiteY492" fmla="*/ 1313064 h 1313064"/>
                <a:gd name="connsiteX493" fmla="*/ 5637329 w 11218359"/>
                <a:gd name="connsiteY493" fmla="*/ 1313064 h 1313064"/>
                <a:gd name="connsiteX494" fmla="*/ 5648759 w 11218359"/>
                <a:gd name="connsiteY494" fmla="*/ 1313064 h 1313064"/>
                <a:gd name="connsiteX495" fmla="*/ 5660236 w 11218359"/>
                <a:gd name="connsiteY495" fmla="*/ 1313064 h 1313064"/>
                <a:gd name="connsiteX496" fmla="*/ 5671666 w 11218359"/>
                <a:gd name="connsiteY496" fmla="*/ 1313064 h 1313064"/>
                <a:gd name="connsiteX497" fmla="*/ 5683096 w 11218359"/>
                <a:gd name="connsiteY497" fmla="*/ 1313064 h 1313064"/>
                <a:gd name="connsiteX498" fmla="*/ 5694526 w 11218359"/>
                <a:gd name="connsiteY498" fmla="*/ 1313064 h 1313064"/>
                <a:gd name="connsiteX499" fmla="*/ 5705956 w 11218359"/>
                <a:gd name="connsiteY499" fmla="*/ 1313064 h 1313064"/>
                <a:gd name="connsiteX500" fmla="*/ 5717434 w 11218359"/>
                <a:gd name="connsiteY500" fmla="*/ 1313064 h 1313064"/>
                <a:gd name="connsiteX501" fmla="*/ 5728864 w 11218359"/>
                <a:gd name="connsiteY501" fmla="*/ 1313064 h 1313064"/>
                <a:gd name="connsiteX502" fmla="*/ 5740294 w 11218359"/>
                <a:gd name="connsiteY502" fmla="*/ 1313064 h 1313064"/>
                <a:gd name="connsiteX503" fmla="*/ 5751724 w 11218359"/>
                <a:gd name="connsiteY503" fmla="*/ 1313064 h 1313064"/>
                <a:gd name="connsiteX504" fmla="*/ 5763154 w 11218359"/>
                <a:gd name="connsiteY504" fmla="*/ 1313064 h 1313064"/>
                <a:gd name="connsiteX505" fmla="*/ 5774631 w 11218359"/>
                <a:gd name="connsiteY505" fmla="*/ 1313064 h 1313064"/>
                <a:gd name="connsiteX506" fmla="*/ 5786062 w 11218359"/>
                <a:gd name="connsiteY506" fmla="*/ 1313064 h 1313064"/>
                <a:gd name="connsiteX507" fmla="*/ 5797492 w 11218359"/>
                <a:gd name="connsiteY507" fmla="*/ 1313064 h 1313064"/>
                <a:gd name="connsiteX508" fmla="*/ 5808921 w 11218359"/>
                <a:gd name="connsiteY508" fmla="*/ 1313064 h 1313064"/>
                <a:gd name="connsiteX509" fmla="*/ 5820351 w 11218359"/>
                <a:gd name="connsiteY509" fmla="*/ 1313064 h 1313064"/>
                <a:gd name="connsiteX510" fmla="*/ 5831829 w 11218359"/>
                <a:gd name="connsiteY510" fmla="*/ 1313064 h 1313064"/>
                <a:gd name="connsiteX511" fmla="*/ 5843259 w 11218359"/>
                <a:gd name="connsiteY511" fmla="*/ 1313064 h 1313064"/>
                <a:gd name="connsiteX512" fmla="*/ 5854689 w 11218359"/>
                <a:gd name="connsiteY512" fmla="*/ 1313064 h 1313064"/>
                <a:gd name="connsiteX513" fmla="*/ 5866119 w 11218359"/>
                <a:gd name="connsiteY513" fmla="*/ 1313064 h 1313064"/>
                <a:gd name="connsiteX514" fmla="*/ 5877549 w 11218359"/>
                <a:gd name="connsiteY514" fmla="*/ 1313064 h 1313064"/>
                <a:gd name="connsiteX515" fmla="*/ 5889027 w 11218359"/>
                <a:gd name="connsiteY515" fmla="*/ 1313064 h 1313064"/>
                <a:gd name="connsiteX516" fmla="*/ 5900457 w 11218359"/>
                <a:gd name="connsiteY516" fmla="*/ 1313064 h 1313064"/>
                <a:gd name="connsiteX517" fmla="*/ 5911887 w 11218359"/>
                <a:gd name="connsiteY517" fmla="*/ 1313064 h 1313064"/>
                <a:gd name="connsiteX518" fmla="*/ 5923317 w 11218359"/>
                <a:gd name="connsiteY518" fmla="*/ 1313064 h 1313064"/>
                <a:gd name="connsiteX519" fmla="*/ 5934747 w 11218359"/>
                <a:gd name="connsiteY519" fmla="*/ 1313064 h 1313064"/>
                <a:gd name="connsiteX520" fmla="*/ 5946225 w 11218359"/>
                <a:gd name="connsiteY520" fmla="*/ 1313064 h 1313064"/>
                <a:gd name="connsiteX521" fmla="*/ 5957655 w 11218359"/>
                <a:gd name="connsiteY521" fmla="*/ 1313064 h 1313064"/>
                <a:gd name="connsiteX522" fmla="*/ 5969084 w 11218359"/>
                <a:gd name="connsiteY522" fmla="*/ 1313064 h 1313064"/>
                <a:gd name="connsiteX523" fmla="*/ 5980514 w 11218359"/>
                <a:gd name="connsiteY523" fmla="*/ 1313064 h 1313064"/>
                <a:gd name="connsiteX524" fmla="*/ 5991944 w 11218359"/>
                <a:gd name="connsiteY524" fmla="*/ 1313064 h 1313064"/>
                <a:gd name="connsiteX525" fmla="*/ 6003422 w 11218359"/>
                <a:gd name="connsiteY525" fmla="*/ 1313064 h 1313064"/>
                <a:gd name="connsiteX526" fmla="*/ 6014852 w 11218359"/>
                <a:gd name="connsiteY526" fmla="*/ 1313064 h 1313064"/>
                <a:gd name="connsiteX527" fmla="*/ 6026282 w 11218359"/>
                <a:gd name="connsiteY527" fmla="*/ 1313064 h 1313064"/>
                <a:gd name="connsiteX528" fmla="*/ 6037712 w 11218359"/>
                <a:gd name="connsiteY528" fmla="*/ 1313064 h 1313064"/>
                <a:gd name="connsiteX529" fmla="*/ 6049142 w 11218359"/>
                <a:gd name="connsiteY529" fmla="*/ 1313064 h 1313064"/>
                <a:gd name="connsiteX530" fmla="*/ 6060620 w 11218359"/>
                <a:gd name="connsiteY530" fmla="*/ 1313064 h 1313064"/>
                <a:gd name="connsiteX531" fmla="*/ 6072049 w 11218359"/>
                <a:gd name="connsiteY531" fmla="*/ 1313064 h 1313064"/>
                <a:gd name="connsiteX532" fmla="*/ 6083480 w 11218359"/>
                <a:gd name="connsiteY532" fmla="*/ 1313064 h 1313064"/>
                <a:gd name="connsiteX533" fmla="*/ 6094910 w 11218359"/>
                <a:gd name="connsiteY533" fmla="*/ 1313064 h 1313064"/>
                <a:gd name="connsiteX534" fmla="*/ 6106340 w 11218359"/>
                <a:gd name="connsiteY534" fmla="*/ 1313064 h 1313064"/>
                <a:gd name="connsiteX535" fmla="*/ 6117818 w 11218359"/>
                <a:gd name="connsiteY535" fmla="*/ 1313064 h 1313064"/>
                <a:gd name="connsiteX536" fmla="*/ 6129247 w 11218359"/>
                <a:gd name="connsiteY536" fmla="*/ 1313064 h 1313064"/>
                <a:gd name="connsiteX537" fmla="*/ 6140677 w 11218359"/>
                <a:gd name="connsiteY537" fmla="*/ 1313064 h 1313064"/>
                <a:gd name="connsiteX538" fmla="*/ 6152107 w 11218359"/>
                <a:gd name="connsiteY538" fmla="*/ 1313064 h 1313064"/>
                <a:gd name="connsiteX539" fmla="*/ 6163537 w 11218359"/>
                <a:gd name="connsiteY539" fmla="*/ 1313064 h 1313064"/>
                <a:gd name="connsiteX540" fmla="*/ 6175015 w 11218359"/>
                <a:gd name="connsiteY540" fmla="*/ 1313064 h 1313064"/>
                <a:gd name="connsiteX541" fmla="*/ 6186445 w 11218359"/>
                <a:gd name="connsiteY541" fmla="*/ 1313064 h 1313064"/>
                <a:gd name="connsiteX542" fmla="*/ 6197875 w 11218359"/>
                <a:gd name="connsiteY542" fmla="*/ 1313064 h 1313064"/>
                <a:gd name="connsiteX543" fmla="*/ 6209305 w 11218359"/>
                <a:gd name="connsiteY543" fmla="*/ 1313064 h 1313064"/>
                <a:gd name="connsiteX544" fmla="*/ 6220735 w 11218359"/>
                <a:gd name="connsiteY544" fmla="*/ 1313064 h 1313064"/>
                <a:gd name="connsiteX545" fmla="*/ 6232212 w 11218359"/>
                <a:gd name="connsiteY545" fmla="*/ 1313064 h 1313064"/>
                <a:gd name="connsiteX546" fmla="*/ 6243642 w 11218359"/>
                <a:gd name="connsiteY546" fmla="*/ 1313064 h 1313064"/>
                <a:gd name="connsiteX547" fmla="*/ 6255073 w 11218359"/>
                <a:gd name="connsiteY547" fmla="*/ 1313064 h 1313064"/>
                <a:gd name="connsiteX548" fmla="*/ 6266503 w 11218359"/>
                <a:gd name="connsiteY548" fmla="*/ 1313064 h 1313064"/>
                <a:gd name="connsiteX549" fmla="*/ 6277933 w 11218359"/>
                <a:gd name="connsiteY549" fmla="*/ 1313064 h 1313064"/>
                <a:gd name="connsiteX550" fmla="*/ 6289410 w 11218359"/>
                <a:gd name="connsiteY550" fmla="*/ 1313064 h 1313064"/>
                <a:gd name="connsiteX551" fmla="*/ 6300840 w 11218359"/>
                <a:gd name="connsiteY551" fmla="*/ 1313064 h 1313064"/>
                <a:gd name="connsiteX552" fmla="*/ 6312270 w 11218359"/>
                <a:gd name="connsiteY552" fmla="*/ 1313064 h 1313064"/>
                <a:gd name="connsiteX553" fmla="*/ 6323700 w 11218359"/>
                <a:gd name="connsiteY553" fmla="*/ 1313064 h 1313064"/>
                <a:gd name="connsiteX554" fmla="*/ 6335130 w 11218359"/>
                <a:gd name="connsiteY554" fmla="*/ 1313064 h 1313064"/>
                <a:gd name="connsiteX555" fmla="*/ 6346608 w 11218359"/>
                <a:gd name="connsiteY555" fmla="*/ 1313064 h 1313064"/>
                <a:gd name="connsiteX556" fmla="*/ 6358038 w 11218359"/>
                <a:gd name="connsiteY556" fmla="*/ 1313064 h 1313064"/>
                <a:gd name="connsiteX557" fmla="*/ 6369468 w 11218359"/>
                <a:gd name="connsiteY557" fmla="*/ 1313064 h 1313064"/>
                <a:gd name="connsiteX558" fmla="*/ 6380898 w 11218359"/>
                <a:gd name="connsiteY558" fmla="*/ 1313064 h 1313064"/>
                <a:gd name="connsiteX559" fmla="*/ 6392328 w 11218359"/>
                <a:gd name="connsiteY559" fmla="*/ 1313064 h 1313064"/>
                <a:gd name="connsiteX560" fmla="*/ 6403805 w 11218359"/>
                <a:gd name="connsiteY560" fmla="*/ 1313064 h 1313064"/>
                <a:gd name="connsiteX561" fmla="*/ 6415235 w 11218359"/>
                <a:gd name="connsiteY561" fmla="*/ 1313064 h 1313064"/>
                <a:gd name="connsiteX562" fmla="*/ 6426666 w 11218359"/>
                <a:gd name="connsiteY562" fmla="*/ 1313064 h 1313064"/>
                <a:gd name="connsiteX563" fmla="*/ 6438096 w 11218359"/>
                <a:gd name="connsiteY563" fmla="*/ 1313064 h 1313064"/>
                <a:gd name="connsiteX564" fmla="*/ 6449525 w 11218359"/>
                <a:gd name="connsiteY564" fmla="*/ 1313064 h 1313064"/>
                <a:gd name="connsiteX565" fmla="*/ 6461003 w 11218359"/>
                <a:gd name="connsiteY565" fmla="*/ 1313064 h 1313064"/>
                <a:gd name="connsiteX566" fmla="*/ 6472433 w 11218359"/>
                <a:gd name="connsiteY566" fmla="*/ 1313064 h 1313064"/>
                <a:gd name="connsiteX567" fmla="*/ 6483863 w 11218359"/>
                <a:gd name="connsiteY567" fmla="*/ 1313064 h 1313064"/>
                <a:gd name="connsiteX568" fmla="*/ 6495293 w 11218359"/>
                <a:gd name="connsiteY568" fmla="*/ 1313064 h 1313064"/>
                <a:gd name="connsiteX569" fmla="*/ 6506723 w 11218359"/>
                <a:gd name="connsiteY569" fmla="*/ 1313064 h 1313064"/>
                <a:gd name="connsiteX570" fmla="*/ 6518201 w 11218359"/>
                <a:gd name="connsiteY570" fmla="*/ 1313064 h 1313064"/>
                <a:gd name="connsiteX571" fmla="*/ 6529631 w 11218359"/>
                <a:gd name="connsiteY571" fmla="*/ 1313064 h 1313064"/>
                <a:gd name="connsiteX572" fmla="*/ 6541061 w 11218359"/>
                <a:gd name="connsiteY572" fmla="*/ 1313064 h 1313064"/>
                <a:gd name="connsiteX573" fmla="*/ 6552490 w 11218359"/>
                <a:gd name="connsiteY573" fmla="*/ 1313064 h 1313064"/>
                <a:gd name="connsiteX574" fmla="*/ 6563921 w 11218359"/>
                <a:gd name="connsiteY574" fmla="*/ 1313064 h 1313064"/>
                <a:gd name="connsiteX575" fmla="*/ 6575398 w 11218359"/>
                <a:gd name="connsiteY575" fmla="*/ 1313064 h 1313064"/>
                <a:gd name="connsiteX576" fmla="*/ 6586828 w 11218359"/>
                <a:gd name="connsiteY576" fmla="*/ 1313064 h 1313064"/>
                <a:gd name="connsiteX577" fmla="*/ 6598259 w 11218359"/>
                <a:gd name="connsiteY577" fmla="*/ 1313064 h 1313064"/>
                <a:gd name="connsiteX578" fmla="*/ 6609688 w 11218359"/>
                <a:gd name="connsiteY578" fmla="*/ 1313064 h 1313064"/>
                <a:gd name="connsiteX579" fmla="*/ 6621118 w 11218359"/>
                <a:gd name="connsiteY579" fmla="*/ 1313064 h 1313064"/>
                <a:gd name="connsiteX580" fmla="*/ 6632596 w 11218359"/>
                <a:gd name="connsiteY580" fmla="*/ 1313064 h 1313064"/>
                <a:gd name="connsiteX581" fmla="*/ 6644026 w 11218359"/>
                <a:gd name="connsiteY581" fmla="*/ 1313064 h 1313064"/>
                <a:gd name="connsiteX582" fmla="*/ 6655456 w 11218359"/>
                <a:gd name="connsiteY582" fmla="*/ 1313064 h 1313064"/>
                <a:gd name="connsiteX583" fmla="*/ 6666886 w 11218359"/>
                <a:gd name="connsiteY583" fmla="*/ 1313064 h 1313064"/>
                <a:gd name="connsiteX584" fmla="*/ 6678316 w 11218359"/>
                <a:gd name="connsiteY584" fmla="*/ 1313064 h 1313064"/>
                <a:gd name="connsiteX585" fmla="*/ 6689794 w 11218359"/>
                <a:gd name="connsiteY585" fmla="*/ 1313064 h 1313064"/>
                <a:gd name="connsiteX586" fmla="*/ 6701224 w 11218359"/>
                <a:gd name="connsiteY586" fmla="*/ 1313064 h 1313064"/>
                <a:gd name="connsiteX587" fmla="*/ 6712653 w 11218359"/>
                <a:gd name="connsiteY587" fmla="*/ 1313064 h 1313064"/>
                <a:gd name="connsiteX588" fmla="*/ 6724083 w 11218359"/>
                <a:gd name="connsiteY588" fmla="*/ 1313064 h 1313064"/>
                <a:gd name="connsiteX589" fmla="*/ 6735514 w 11218359"/>
                <a:gd name="connsiteY589" fmla="*/ 1313064 h 1313064"/>
                <a:gd name="connsiteX590" fmla="*/ 6746944 w 11218359"/>
                <a:gd name="connsiteY590" fmla="*/ 1313064 h 1313064"/>
                <a:gd name="connsiteX591" fmla="*/ 6758421 w 11218359"/>
                <a:gd name="connsiteY591" fmla="*/ 1313064 h 1313064"/>
                <a:gd name="connsiteX592" fmla="*/ 6769851 w 11218359"/>
                <a:gd name="connsiteY592" fmla="*/ 1313064 h 1313064"/>
                <a:gd name="connsiteX593" fmla="*/ 6781281 w 11218359"/>
                <a:gd name="connsiteY593" fmla="*/ 1313064 h 1313064"/>
                <a:gd name="connsiteX594" fmla="*/ 6792711 w 11218359"/>
                <a:gd name="connsiteY594" fmla="*/ 1313064 h 1313064"/>
                <a:gd name="connsiteX595" fmla="*/ 6804141 w 11218359"/>
                <a:gd name="connsiteY595" fmla="*/ 1313064 h 1313064"/>
                <a:gd name="connsiteX596" fmla="*/ 6815619 w 11218359"/>
                <a:gd name="connsiteY596" fmla="*/ 1313064 h 1313064"/>
                <a:gd name="connsiteX597" fmla="*/ 6827049 w 11218359"/>
                <a:gd name="connsiteY597" fmla="*/ 1313064 h 1313064"/>
                <a:gd name="connsiteX598" fmla="*/ 6838479 w 11218359"/>
                <a:gd name="connsiteY598" fmla="*/ 1313064 h 1313064"/>
                <a:gd name="connsiteX599" fmla="*/ 6849909 w 11218359"/>
                <a:gd name="connsiteY599" fmla="*/ 1313064 h 1313064"/>
                <a:gd name="connsiteX600" fmla="*/ 6861339 w 11218359"/>
                <a:gd name="connsiteY600" fmla="*/ 1313064 h 1313064"/>
                <a:gd name="connsiteX601" fmla="*/ 6872816 w 11218359"/>
                <a:gd name="connsiteY601" fmla="*/ 1313064 h 1313064"/>
                <a:gd name="connsiteX602" fmla="*/ 6884246 w 11218359"/>
                <a:gd name="connsiteY602" fmla="*/ 1313064 h 1313064"/>
                <a:gd name="connsiteX603" fmla="*/ 6895676 w 11218359"/>
                <a:gd name="connsiteY603" fmla="*/ 1313064 h 1313064"/>
                <a:gd name="connsiteX604" fmla="*/ 6907107 w 11218359"/>
                <a:gd name="connsiteY604" fmla="*/ 1313064 h 1313064"/>
                <a:gd name="connsiteX605" fmla="*/ 6918537 w 11218359"/>
                <a:gd name="connsiteY605" fmla="*/ 1313064 h 1313064"/>
                <a:gd name="connsiteX606" fmla="*/ 6930014 w 11218359"/>
                <a:gd name="connsiteY606" fmla="*/ 1313064 h 1313064"/>
                <a:gd name="connsiteX607" fmla="*/ 6941444 w 11218359"/>
                <a:gd name="connsiteY607" fmla="*/ 1313064 h 1313064"/>
                <a:gd name="connsiteX608" fmla="*/ 6952874 w 11218359"/>
                <a:gd name="connsiteY608" fmla="*/ 1313064 h 1313064"/>
                <a:gd name="connsiteX609" fmla="*/ 6964304 w 11218359"/>
                <a:gd name="connsiteY609" fmla="*/ 1313064 h 1313064"/>
                <a:gd name="connsiteX610" fmla="*/ 6975734 w 11218359"/>
                <a:gd name="connsiteY610" fmla="*/ 1313064 h 1313064"/>
                <a:gd name="connsiteX611" fmla="*/ 6987212 w 11218359"/>
                <a:gd name="connsiteY611" fmla="*/ 1313064 h 1313064"/>
                <a:gd name="connsiteX612" fmla="*/ 6998642 w 11218359"/>
                <a:gd name="connsiteY612" fmla="*/ 1313064 h 1313064"/>
                <a:gd name="connsiteX613" fmla="*/ 7010072 w 11218359"/>
                <a:gd name="connsiteY613" fmla="*/ 1313064 h 1313064"/>
                <a:gd name="connsiteX614" fmla="*/ 7021502 w 11218359"/>
                <a:gd name="connsiteY614" fmla="*/ 1313064 h 1313064"/>
                <a:gd name="connsiteX615" fmla="*/ 7032931 w 11218359"/>
                <a:gd name="connsiteY615" fmla="*/ 1313064 h 1313064"/>
                <a:gd name="connsiteX616" fmla="*/ 7044409 w 11218359"/>
                <a:gd name="connsiteY616" fmla="*/ 1313064 h 1313064"/>
                <a:gd name="connsiteX617" fmla="*/ 7055839 w 11218359"/>
                <a:gd name="connsiteY617" fmla="*/ 1313064 h 1313064"/>
                <a:gd name="connsiteX618" fmla="*/ 7067269 w 11218359"/>
                <a:gd name="connsiteY618" fmla="*/ 1313064 h 1313064"/>
                <a:gd name="connsiteX619" fmla="*/ 7078700 w 11218359"/>
                <a:gd name="connsiteY619" fmla="*/ 1313064 h 1313064"/>
                <a:gd name="connsiteX620" fmla="*/ 7090129 w 11218359"/>
                <a:gd name="connsiteY620" fmla="*/ 1313064 h 1313064"/>
                <a:gd name="connsiteX621" fmla="*/ 7101607 w 11218359"/>
                <a:gd name="connsiteY621" fmla="*/ 1313064 h 1313064"/>
                <a:gd name="connsiteX622" fmla="*/ 7113037 w 11218359"/>
                <a:gd name="connsiteY622" fmla="*/ 1313064 h 1313064"/>
                <a:gd name="connsiteX623" fmla="*/ 7124467 w 11218359"/>
                <a:gd name="connsiteY623" fmla="*/ 1313064 h 1313064"/>
                <a:gd name="connsiteX624" fmla="*/ 7135897 w 11218359"/>
                <a:gd name="connsiteY624" fmla="*/ 1313064 h 1313064"/>
                <a:gd name="connsiteX625" fmla="*/ 7147327 w 11218359"/>
                <a:gd name="connsiteY625" fmla="*/ 1313064 h 1313064"/>
                <a:gd name="connsiteX626" fmla="*/ 7158805 w 11218359"/>
                <a:gd name="connsiteY626" fmla="*/ 1313064 h 1313064"/>
                <a:gd name="connsiteX627" fmla="*/ 7170235 w 11218359"/>
                <a:gd name="connsiteY627" fmla="*/ 1313064 h 1313064"/>
                <a:gd name="connsiteX628" fmla="*/ 7181665 w 11218359"/>
                <a:gd name="connsiteY628" fmla="*/ 1313064 h 1313064"/>
                <a:gd name="connsiteX629" fmla="*/ 7193094 w 11218359"/>
                <a:gd name="connsiteY629" fmla="*/ 1313064 h 1313064"/>
                <a:gd name="connsiteX630" fmla="*/ 7204524 w 11218359"/>
                <a:gd name="connsiteY630" fmla="*/ 1313064 h 1313064"/>
                <a:gd name="connsiteX631" fmla="*/ 7216002 w 11218359"/>
                <a:gd name="connsiteY631" fmla="*/ 1313064 h 1313064"/>
                <a:gd name="connsiteX632" fmla="*/ 7227432 w 11218359"/>
                <a:gd name="connsiteY632" fmla="*/ 1313064 h 1313064"/>
                <a:gd name="connsiteX633" fmla="*/ 7238862 w 11218359"/>
                <a:gd name="connsiteY633" fmla="*/ 1313064 h 1313064"/>
                <a:gd name="connsiteX634" fmla="*/ 7250292 w 11218359"/>
                <a:gd name="connsiteY634" fmla="*/ 1313064 h 1313064"/>
                <a:gd name="connsiteX635" fmla="*/ 7261722 w 11218359"/>
                <a:gd name="connsiteY635" fmla="*/ 1313064 h 1313064"/>
                <a:gd name="connsiteX636" fmla="*/ 7273200 w 11218359"/>
                <a:gd name="connsiteY636" fmla="*/ 1313064 h 1313064"/>
                <a:gd name="connsiteX637" fmla="*/ 7284630 w 11218359"/>
                <a:gd name="connsiteY637" fmla="*/ 1313064 h 1313064"/>
                <a:gd name="connsiteX638" fmla="*/ 7296060 w 11218359"/>
                <a:gd name="connsiteY638" fmla="*/ 1313064 h 1313064"/>
                <a:gd name="connsiteX639" fmla="*/ 7307490 w 11218359"/>
                <a:gd name="connsiteY639" fmla="*/ 1313064 h 1313064"/>
                <a:gd name="connsiteX640" fmla="*/ 7318920 w 11218359"/>
                <a:gd name="connsiteY640" fmla="*/ 1313064 h 1313064"/>
                <a:gd name="connsiteX641" fmla="*/ 7330398 w 11218359"/>
                <a:gd name="connsiteY641" fmla="*/ 1313064 h 1313064"/>
                <a:gd name="connsiteX642" fmla="*/ 7341828 w 11218359"/>
                <a:gd name="connsiteY642" fmla="*/ 1313064 h 1313064"/>
                <a:gd name="connsiteX643" fmla="*/ 7353257 w 11218359"/>
                <a:gd name="connsiteY643" fmla="*/ 1313064 h 1313064"/>
                <a:gd name="connsiteX644" fmla="*/ 7364687 w 11218359"/>
                <a:gd name="connsiteY644" fmla="*/ 1313064 h 1313064"/>
                <a:gd name="connsiteX645" fmla="*/ 7376117 w 11218359"/>
                <a:gd name="connsiteY645" fmla="*/ 1313064 h 1313064"/>
                <a:gd name="connsiteX646" fmla="*/ 7387595 w 11218359"/>
                <a:gd name="connsiteY646" fmla="*/ 1313064 h 1313064"/>
                <a:gd name="connsiteX647" fmla="*/ 7399025 w 11218359"/>
                <a:gd name="connsiteY647" fmla="*/ 1313064 h 1313064"/>
                <a:gd name="connsiteX648" fmla="*/ 7410455 w 11218359"/>
                <a:gd name="connsiteY648" fmla="*/ 1313064 h 1313064"/>
                <a:gd name="connsiteX649" fmla="*/ 7421885 w 11218359"/>
                <a:gd name="connsiteY649" fmla="*/ 1313064 h 1313064"/>
                <a:gd name="connsiteX650" fmla="*/ 7433315 w 11218359"/>
                <a:gd name="connsiteY650" fmla="*/ 1313064 h 1313064"/>
                <a:gd name="connsiteX651" fmla="*/ 7444793 w 11218359"/>
                <a:gd name="connsiteY651" fmla="*/ 1313064 h 1313064"/>
                <a:gd name="connsiteX652" fmla="*/ 7456222 w 11218359"/>
                <a:gd name="connsiteY652" fmla="*/ 1313064 h 1313064"/>
                <a:gd name="connsiteX653" fmla="*/ 7467653 w 11218359"/>
                <a:gd name="connsiteY653" fmla="*/ 1313064 h 1313064"/>
                <a:gd name="connsiteX654" fmla="*/ 7479083 w 11218359"/>
                <a:gd name="connsiteY654" fmla="*/ 1313064 h 1313064"/>
                <a:gd name="connsiteX655" fmla="*/ 7490513 w 11218359"/>
                <a:gd name="connsiteY655" fmla="*/ 1313064 h 1313064"/>
                <a:gd name="connsiteX656" fmla="*/ 7501990 w 11218359"/>
                <a:gd name="connsiteY656" fmla="*/ 1313064 h 1313064"/>
                <a:gd name="connsiteX657" fmla="*/ 7513420 w 11218359"/>
                <a:gd name="connsiteY657" fmla="*/ 1313064 h 1313064"/>
                <a:gd name="connsiteX658" fmla="*/ 7524850 w 11218359"/>
                <a:gd name="connsiteY658" fmla="*/ 1313064 h 1313064"/>
                <a:gd name="connsiteX659" fmla="*/ 7536280 w 11218359"/>
                <a:gd name="connsiteY659" fmla="*/ 1313064 h 1313064"/>
                <a:gd name="connsiteX660" fmla="*/ 7547710 w 11218359"/>
                <a:gd name="connsiteY660" fmla="*/ 1313064 h 1313064"/>
                <a:gd name="connsiteX661" fmla="*/ 7559188 w 11218359"/>
                <a:gd name="connsiteY661" fmla="*/ 1313064 h 1313064"/>
                <a:gd name="connsiteX662" fmla="*/ 7570618 w 11218359"/>
                <a:gd name="connsiteY662" fmla="*/ 1313064 h 1313064"/>
                <a:gd name="connsiteX663" fmla="*/ 7582048 w 11218359"/>
                <a:gd name="connsiteY663" fmla="*/ 1313064 h 1313064"/>
                <a:gd name="connsiteX664" fmla="*/ 7593478 w 11218359"/>
                <a:gd name="connsiteY664" fmla="*/ 1313064 h 1313064"/>
                <a:gd name="connsiteX665" fmla="*/ 7604908 w 11218359"/>
                <a:gd name="connsiteY665" fmla="*/ 1313064 h 1313064"/>
                <a:gd name="connsiteX666" fmla="*/ 7616385 w 11218359"/>
                <a:gd name="connsiteY666" fmla="*/ 1313064 h 1313064"/>
                <a:gd name="connsiteX667" fmla="*/ 7627815 w 11218359"/>
                <a:gd name="connsiteY667" fmla="*/ 1313064 h 1313064"/>
                <a:gd name="connsiteX668" fmla="*/ 7639246 w 11218359"/>
                <a:gd name="connsiteY668" fmla="*/ 1313064 h 1313064"/>
                <a:gd name="connsiteX669" fmla="*/ 7650676 w 11218359"/>
                <a:gd name="connsiteY669" fmla="*/ 1313064 h 1313064"/>
                <a:gd name="connsiteX670" fmla="*/ 7662106 w 11218359"/>
                <a:gd name="connsiteY670" fmla="*/ 1313064 h 1313064"/>
                <a:gd name="connsiteX671" fmla="*/ 7673583 w 11218359"/>
                <a:gd name="connsiteY671" fmla="*/ 1313064 h 1313064"/>
                <a:gd name="connsiteX672" fmla="*/ 7685013 w 11218359"/>
                <a:gd name="connsiteY672" fmla="*/ 1313064 h 1313064"/>
                <a:gd name="connsiteX673" fmla="*/ 7696443 w 11218359"/>
                <a:gd name="connsiteY673" fmla="*/ 1313064 h 1313064"/>
                <a:gd name="connsiteX674" fmla="*/ 7707873 w 11218359"/>
                <a:gd name="connsiteY674" fmla="*/ 1313064 h 1313064"/>
                <a:gd name="connsiteX675" fmla="*/ 7719303 w 11218359"/>
                <a:gd name="connsiteY675" fmla="*/ 1313064 h 1313064"/>
                <a:gd name="connsiteX676" fmla="*/ 7730733 w 11218359"/>
                <a:gd name="connsiteY676" fmla="*/ 1313064 h 1313064"/>
                <a:gd name="connsiteX677" fmla="*/ 7742211 w 11218359"/>
                <a:gd name="connsiteY677" fmla="*/ 1313064 h 1313064"/>
                <a:gd name="connsiteX678" fmla="*/ 7753641 w 11218359"/>
                <a:gd name="connsiteY678" fmla="*/ 1313064 h 1313064"/>
                <a:gd name="connsiteX679" fmla="*/ 7765071 w 11218359"/>
                <a:gd name="connsiteY679" fmla="*/ 1313064 h 1313064"/>
                <a:gd name="connsiteX680" fmla="*/ 7776501 w 11218359"/>
                <a:gd name="connsiteY680" fmla="*/ 1313064 h 1313064"/>
                <a:gd name="connsiteX681" fmla="*/ 7787931 w 11218359"/>
                <a:gd name="connsiteY681" fmla="*/ 1313064 h 1313064"/>
                <a:gd name="connsiteX682" fmla="*/ 7799408 w 11218359"/>
                <a:gd name="connsiteY682" fmla="*/ 1313064 h 1313064"/>
                <a:gd name="connsiteX683" fmla="*/ 7810839 w 11218359"/>
                <a:gd name="connsiteY683" fmla="*/ 1313064 h 1313064"/>
                <a:gd name="connsiteX684" fmla="*/ 7822268 w 11218359"/>
                <a:gd name="connsiteY684" fmla="*/ 1313064 h 1313064"/>
                <a:gd name="connsiteX685" fmla="*/ 7833698 w 11218359"/>
                <a:gd name="connsiteY685" fmla="*/ 1313064 h 1313064"/>
                <a:gd name="connsiteX686" fmla="*/ 7845128 w 11218359"/>
                <a:gd name="connsiteY686" fmla="*/ 1313064 h 1313064"/>
                <a:gd name="connsiteX687" fmla="*/ 7856606 w 11218359"/>
                <a:gd name="connsiteY687" fmla="*/ 1313064 h 1313064"/>
                <a:gd name="connsiteX688" fmla="*/ 7868036 w 11218359"/>
                <a:gd name="connsiteY688" fmla="*/ 1313064 h 1313064"/>
                <a:gd name="connsiteX689" fmla="*/ 7879466 w 11218359"/>
                <a:gd name="connsiteY689" fmla="*/ 1313064 h 1313064"/>
                <a:gd name="connsiteX690" fmla="*/ 7890896 w 11218359"/>
                <a:gd name="connsiteY690" fmla="*/ 1313064 h 1313064"/>
                <a:gd name="connsiteX691" fmla="*/ 7902326 w 11218359"/>
                <a:gd name="connsiteY691" fmla="*/ 1313064 h 1313064"/>
                <a:gd name="connsiteX692" fmla="*/ 7913804 w 11218359"/>
                <a:gd name="connsiteY692" fmla="*/ 1313064 h 1313064"/>
                <a:gd name="connsiteX693" fmla="*/ 7925234 w 11218359"/>
                <a:gd name="connsiteY693" fmla="*/ 1313064 h 1313064"/>
                <a:gd name="connsiteX694" fmla="*/ 7936663 w 11218359"/>
                <a:gd name="connsiteY694" fmla="*/ 1313064 h 1313064"/>
                <a:gd name="connsiteX695" fmla="*/ 7948094 w 11218359"/>
                <a:gd name="connsiteY695" fmla="*/ 1313064 h 1313064"/>
                <a:gd name="connsiteX696" fmla="*/ 7959524 w 11218359"/>
                <a:gd name="connsiteY696" fmla="*/ 1313064 h 1313064"/>
                <a:gd name="connsiteX697" fmla="*/ 7971001 w 11218359"/>
                <a:gd name="connsiteY697" fmla="*/ 1313064 h 1313064"/>
                <a:gd name="connsiteX698" fmla="*/ 7982431 w 11218359"/>
                <a:gd name="connsiteY698" fmla="*/ 1313064 h 1313064"/>
                <a:gd name="connsiteX699" fmla="*/ 7993861 w 11218359"/>
                <a:gd name="connsiteY699" fmla="*/ 1313064 h 1313064"/>
                <a:gd name="connsiteX700" fmla="*/ 8005291 w 11218359"/>
                <a:gd name="connsiteY700" fmla="*/ 1313064 h 1313064"/>
                <a:gd name="connsiteX701" fmla="*/ 8016721 w 11218359"/>
                <a:gd name="connsiteY701" fmla="*/ 1313064 h 1313064"/>
                <a:gd name="connsiteX702" fmla="*/ 8028199 w 11218359"/>
                <a:gd name="connsiteY702" fmla="*/ 1313064 h 1313064"/>
                <a:gd name="connsiteX703" fmla="*/ 8039629 w 11218359"/>
                <a:gd name="connsiteY703" fmla="*/ 1313064 h 1313064"/>
                <a:gd name="connsiteX704" fmla="*/ 8051059 w 11218359"/>
                <a:gd name="connsiteY704" fmla="*/ 1313064 h 1313064"/>
                <a:gd name="connsiteX705" fmla="*/ 8062489 w 11218359"/>
                <a:gd name="connsiteY705" fmla="*/ 1313064 h 1313064"/>
                <a:gd name="connsiteX706" fmla="*/ 8073919 w 11218359"/>
                <a:gd name="connsiteY706" fmla="*/ 1313064 h 1313064"/>
                <a:gd name="connsiteX707" fmla="*/ 8085396 w 11218359"/>
                <a:gd name="connsiteY707" fmla="*/ 1313064 h 1313064"/>
                <a:gd name="connsiteX708" fmla="*/ 8096826 w 11218359"/>
                <a:gd name="connsiteY708" fmla="*/ 1313064 h 1313064"/>
                <a:gd name="connsiteX709" fmla="*/ 8108256 w 11218359"/>
                <a:gd name="connsiteY709" fmla="*/ 1313064 h 1313064"/>
                <a:gd name="connsiteX710" fmla="*/ 8119687 w 11218359"/>
                <a:gd name="connsiteY710" fmla="*/ 1313064 h 1313064"/>
                <a:gd name="connsiteX711" fmla="*/ 8131117 w 11218359"/>
                <a:gd name="connsiteY711" fmla="*/ 1313064 h 1313064"/>
                <a:gd name="connsiteX712" fmla="*/ 8142594 w 11218359"/>
                <a:gd name="connsiteY712" fmla="*/ 1313064 h 1313064"/>
                <a:gd name="connsiteX713" fmla="*/ 8154024 w 11218359"/>
                <a:gd name="connsiteY713" fmla="*/ 1313064 h 1313064"/>
                <a:gd name="connsiteX714" fmla="*/ 8165454 w 11218359"/>
                <a:gd name="connsiteY714" fmla="*/ 1313064 h 1313064"/>
                <a:gd name="connsiteX715" fmla="*/ 8176884 w 11218359"/>
                <a:gd name="connsiteY715" fmla="*/ 1313064 h 1313064"/>
                <a:gd name="connsiteX716" fmla="*/ 8188314 w 11218359"/>
                <a:gd name="connsiteY716" fmla="*/ 1313064 h 1313064"/>
                <a:gd name="connsiteX717" fmla="*/ 8199792 w 11218359"/>
                <a:gd name="connsiteY717" fmla="*/ 1313064 h 1313064"/>
                <a:gd name="connsiteX718" fmla="*/ 8211222 w 11218359"/>
                <a:gd name="connsiteY718" fmla="*/ 1313064 h 1313064"/>
                <a:gd name="connsiteX719" fmla="*/ 8222652 w 11218359"/>
                <a:gd name="connsiteY719" fmla="*/ 1313064 h 1313064"/>
                <a:gd name="connsiteX720" fmla="*/ 8234082 w 11218359"/>
                <a:gd name="connsiteY720" fmla="*/ 1313064 h 1313064"/>
                <a:gd name="connsiteX721" fmla="*/ 8245512 w 11218359"/>
                <a:gd name="connsiteY721" fmla="*/ 1313064 h 1313064"/>
                <a:gd name="connsiteX722" fmla="*/ 8256989 w 11218359"/>
                <a:gd name="connsiteY722" fmla="*/ 1313064 h 1313064"/>
                <a:gd name="connsiteX723" fmla="*/ 8268419 w 11218359"/>
                <a:gd name="connsiteY723" fmla="*/ 1313064 h 1313064"/>
                <a:gd name="connsiteX724" fmla="*/ 8279850 w 11218359"/>
                <a:gd name="connsiteY724" fmla="*/ 1313064 h 1313064"/>
                <a:gd name="connsiteX725" fmla="*/ 8291280 w 11218359"/>
                <a:gd name="connsiteY725" fmla="*/ 1313064 h 1313064"/>
                <a:gd name="connsiteX726" fmla="*/ 8302709 w 11218359"/>
                <a:gd name="connsiteY726" fmla="*/ 1313064 h 1313064"/>
                <a:gd name="connsiteX727" fmla="*/ 8314187 w 11218359"/>
                <a:gd name="connsiteY727" fmla="*/ 1313064 h 1313064"/>
                <a:gd name="connsiteX728" fmla="*/ 8325617 w 11218359"/>
                <a:gd name="connsiteY728" fmla="*/ 1313064 h 1313064"/>
                <a:gd name="connsiteX729" fmla="*/ 8337047 w 11218359"/>
                <a:gd name="connsiteY729" fmla="*/ 1313064 h 1313064"/>
                <a:gd name="connsiteX730" fmla="*/ 8348477 w 11218359"/>
                <a:gd name="connsiteY730" fmla="*/ 1313064 h 1313064"/>
                <a:gd name="connsiteX731" fmla="*/ 8359907 w 11218359"/>
                <a:gd name="connsiteY731" fmla="*/ 1313064 h 1313064"/>
                <a:gd name="connsiteX732" fmla="*/ 8371385 w 11218359"/>
                <a:gd name="connsiteY732" fmla="*/ 1313064 h 1313064"/>
                <a:gd name="connsiteX733" fmla="*/ 8382815 w 11218359"/>
                <a:gd name="connsiteY733" fmla="*/ 1313064 h 1313064"/>
                <a:gd name="connsiteX734" fmla="*/ 8394245 w 11218359"/>
                <a:gd name="connsiteY734" fmla="*/ 1313064 h 1313064"/>
                <a:gd name="connsiteX735" fmla="*/ 8405674 w 11218359"/>
                <a:gd name="connsiteY735" fmla="*/ 1313064 h 1313064"/>
                <a:gd name="connsiteX736" fmla="*/ 8417104 w 11218359"/>
                <a:gd name="connsiteY736" fmla="*/ 1313064 h 1313064"/>
                <a:gd name="connsiteX737" fmla="*/ 8428582 w 11218359"/>
                <a:gd name="connsiteY737" fmla="*/ 1313064 h 1313064"/>
                <a:gd name="connsiteX738" fmla="*/ 8440012 w 11218359"/>
                <a:gd name="connsiteY738" fmla="*/ 1313064 h 1313064"/>
                <a:gd name="connsiteX739" fmla="*/ 8451442 w 11218359"/>
                <a:gd name="connsiteY739" fmla="*/ 1313064 h 1313064"/>
                <a:gd name="connsiteX740" fmla="*/ 8462872 w 11218359"/>
                <a:gd name="connsiteY740" fmla="*/ 1313064 h 1313064"/>
                <a:gd name="connsiteX741" fmla="*/ 8474302 w 11218359"/>
                <a:gd name="connsiteY741" fmla="*/ 1113249 h 1313064"/>
                <a:gd name="connsiteX742" fmla="*/ 8485780 w 11218359"/>
                <a:gd name="connsiteY742" fmla="*/ 399626 h 1313064"/>
                <a:gd name="connsiteX743" fmla="*/ 8497210 w 11218359"/>
                <a:gd name="connsiteY743" fmla="*/ 581411 h 1313064"/>
                <a:gd name="connsiteX744" fmla="*/ 8508640 w 11218359"/>
                <a:gd name="connsiteY744" fmla="*/ 151738 h 1313064"/>
                <a:gd name="connsiteX745" fmla="*/ 8520069 w 11218359"/>
                <a:gd name="connsiteY745" fmla="*/ 202816 h 1313064"/>
                <a:gd name="connsiteX746" fmla="*/ 8531500 w 11218359"/>
                <a:gd name="connsiteY746" fmla="*/ 205821 h 1313064"/>
                <a:gd name="connsiteX747" fmla="*/ 8542977 w 11218359"/>
                <a:gd name="connsiteY747" fmla="*/ 205821 h 1313064"/>
                <a:gd name="connsiteX748" fmla="*/ 8554407 w 11218359"/>
                <a:gd name="connsiteY748" fmla="*/ 555874 h 1313064"/>
                <a:gd name="connsiteX749" fmla="*/ 8565837 w 11218359"/>
                <a:gd name="connsiteY749" fmla="*/ 440188 h 1313064"/>
                <a:gd name="connsiteX750" fmla="*/ 8577267 w 11218359"/>
                <a:gd name="connsiteY750" fmla="*/ 614463 h 1313064"/>
                <a:gd name="connsiteX751" fmla="*/ 8588697 w 11218359"/>
                <a:gd name="connsiteY751" fmla="*/ 315497 h 1313064"/>
                <a:gd name="connsiteX752" fmla="*/ 8600175 w 11218359"/>
                <a:gd name="connsiteY752" fmla="*/ 82629 h 1313064"/>
                <a:gd name="connsiteX753" fmla="*/ 8611605 w 11218359"/>
                <a:gd name="connsiteY753" fmla="*/ 21031 h 1313064"/>
                <a:gd name="connsiteX754" fmla="*/ 8623035 w 11218359"/>
                <a:gd name="connsiteY754" fmla="*/ 326012 h 1313064"/>
                <a:gd name="connsiteX755" fmla="*/ 8634465 w 11218359"/>
                <a:gd name="connsiteY755" fmla="*/ 438688 h 1313064"/>
                <a:gd name="connsiteX756" fmla="*/ 8645895 w 11218359"/>
                <a:gd name="connsiteY756" fmla="*/ 464229 h 1313064"/>
                <a:gd name="connsiteX757" fmla="*/ 8657373 w 11218359"/>
                <a:gd name="connsiteY757" fmla="*/ 300471 h 1313064"/>
                <a:gd name="connsiteX758" fmla="*/ 8668802 w 11218359"/>
                <a:gd name="connsiteY758" fmla="*/ 0 h 1313064"/>
                <a:gd name="connsiteX759" fmla="*/ 8680232 w 11218359"/>
                <a:gd name="connsiteY759" fmla="*/ 81124 h 1313064"/>
                <a:gd name="connsiteX760" fmla="*/ 8691662 w 11218359"/>
                <a:gd name="connsiteY760" fmla="*/ 34552 h 1313064"/>
                <a:gd name="connsiteX761" fmla="*/ 8703093 w 11218359"/>
                <a:gd name="connsiteY761" fmla="*/ 118686 h 1313064"/>
                <a:gd name="connsiteX762" fmla="*/ 8714570 w 11218359"/>
                <a:gd name="connsiteY762" fmla="*/ 434183 h 1313064"/>
                <a:gd name="connsiteX763" fmla="*/ 8726000 w 11218359"/>
                <a:gd name="connsiteY763" fmla="*/ 599442 h 1313064"/>
                <a:gd name="connsiteX764" fmla="*/ 8737430 w 11218359"/>
                <a:gd name="connsiteY764" fmla="*/ 599442 h 1313064"/>
                <a:gd name="connsiteX765" fmla="*/ 8748860 w 11218359"/>
                <a:gd name="connsiteY765" fmla="*/ 216337 h 1313064"/>
                <a:gd name="connsiteX766" fmla="*/ 8760290 w 11218359"/>
                <a:gd name="connsiteY766" fmla="*/ 267419 h 1313064"/>
                <a:gd name="connsiteX767" fmla="*/ 8771768 w 11218359"/>
                <a:gd name="connsiteY767" fmla="*/ 410142 h 1313064"/>
                <a:gd name="connsiteX768" fmla="*/ 8783198 w 11218359"/>
                <a:gd name="connsiteY768" fmla="*/ 410142 h 1313064"/>
                <a:gd name="connsiteX769" fmla="*/ 8794628 w 11218359"/>
                <a:gd name="connsiteY769" fmla="*/ 494276 h 1313064"/>
                <a:gd name="connsiteX770" fmla="*/ 8806058 w 11218359"/>
                <a:gd name="connsiteY770" fmla="*/ 658035 h 1313064"/>
                <a:gd name="connsiteX771" fmla="*/ 8817488 w 11218359"/>
                <a:gd name="connsiteY771" fmla="*/ 594936 h 1313064"/>
                <a:gd name="connsiteX772" fmla="*/ 8828918 w 11218359"/>
                <a:gd name="connsiteY772" fmla="*/ 341033 h 1313064"/>
                <a:gd name="connsiteX773" fmla="*/ 8840395 w 11218359"/>
                <a:gd name="connsiteY773" fmla="*/ 1231935 h 1313064"/>
                <a:gd name="connsiteX774" fmla="*/ 8851825 w 11218359"/>
                <a:gd name="connsiteY774" fmla="*/ 1313064 h 1313064"/>
                <a:gd name="connsiteX775" fmla="*/ 8863256 w 11218359"/>
                <a:gd name="connsiteY775" fmla="*/ 1311564 h 1313064"/>
                <a:gd name="connsiteX776" fmla="*/ 8874686 w 11218359"/>
                <a:gd name="connsiteY776" fmla="*/ 1313064 h 1313064"/>
                <a:gd name="connsiteX777" fmla="*/ 8886115 w 11218359"/>
                <a:gd name="connsiteY777" fmla="*/ 1313064 h 1313064"/>
                <a:gd name="connsiteX778" fmla="*/ 8897593 w 11218359"/>
                <a:gd name="connsiteY778" fmla="*/ 1313064 h 1313064"/>
                <a:gd name="connsiteX779" fmla="*/ 8909022 w 11218359"/>
                <a:gd name="connsiteY779" fmla="*/ 1313064 h 1313064"/>
                <a:gd name="connsiteX780" fmla="*/ 8920453 w 11218359"/>
                <a:gd name="connsiteY780" fmla="*/ 1313064 h 1313064"/>
                <a:gd name="connsiteX781" fmla="*/ 8931883 w 11218359"/>
                <a:gd name="connsiteY781" fmla="*/ 1311564 h 1313064"/>
                <a:gd name="connsiteX782" fmla="*/ 8943313 w 11218359"/>
                <a:gd name="connsiteY782" fmla="*/ 1313064 h 1313064"/>
                <a:gd name="connsiteX783" fmla="*/ 8954791 w 11218359"/>
                <a:gd name="connsiteY783" fmla="*/ 1313064 h 1313064"/>
                <a:gd name="connsiteX784" fmla="*/ 8966220 w 11218359"/>
                <a:gd name="connsiteY784" fmla="*/ 1311564 h 1313064"/>
                <a:gd name="connsiteX785" fmla="*/ 8977651 w 11218359"/>
                <a:gd name="connsiteY785" fmla="*/ 1313064 h 1313064"/>
                <a:gd name="connsiteX786" fmla="*/ 8989080 w 11218359"/>
                <a:gd name="connsiteY786" fmla="*/ 1313064 h 1313064"/>
                <a:gd name="connsiteX787" fmla="*/ 9000511 w 11218359"/>
                <a:gd name="connsiteY787" fmla="*/ 1313064 h 1313064"/>
                <a:gd name="connsiteX788" fmla="*/ 9011988 w 11218359"/>
                <a:gd name="connsiteY788" fmla="*/ 1311564 h 1313064"/>
                <a:gd name="connsiteX789" fmla="*/ 9023418 w 11218359"/>
                <a:gd name="connsiteY789" fmla="*/ 1313064 h 1313064"/>
                <a:gd name="connsiteX790" fmla="*/ 9034849 w 11218359"/>
                <a:gd name="connsiteY790" fmla="*/ 1313064 h 1313064"/>
                <a:gd name="connsiteX791" fmla="*/ 9046278 w 11218359"/>
                <a:gd name="connsiteY791" fmla="*/ 1313064 h 1313064"/>
                <a:gd name="connsiteX792" fmla="*/ 9057709 w 11218359"/>
                <a:gd name="connsiteY792" fmla="*/ 1313064 h 1313064"/>
                <a:gd name="connsiteX793" fmla="*/ 9069186 w 11218359"/>
                <a:gd name="connsiteY793" fmla="*/ 1313064 h 1313064"/>
                <a:gd name="connsiteX794" fmla="*/ 9080615 w 11218359"/>
                <a:gd name="connsiteY794" fmla="*/ 1313064 h 1313064"/>
                <a:gd name="connsiteX795" fmla="*/ 9092046 w 11218359"/>
                <a:gd name="connsiteY795" fmla="*/ 1313064 h 1313064"/>
                <a:gd name="connsiteX796" fmla="*/ 9103476 w 11218359"/>
                <a:gd name="connsiteY796" fmla="*/ 1313064 h 1313064"/>
                <a:gd name="connsiteX797" fmla="*/ 9114906 w 11218359"/>
                <a:gd name="connsiteY797" fmla="*/ 1313064 h 1313064"/>
                <a:gd name="connsiteX798" fmla="*/ 9126384 w 11218359"/>
                <a:gd name="connsiteY798" fmla="*/ 1313064 h 1313064"/>
                <a:gd name="connsiteX799" fmla="*/ 9137813 w 11218359"/>
                <a:gd name="connsiteY799" fmla="*/ 1313064 h 1313064"/>
                <a:gd name="connsiteX800" fmla="*/ 9149244 w 11218359"/>
                <a:gd name="connsiteY800" fmla="*/ 1313064 h 1313064"/>
                <a:gd name="connsiteX801" fmla="*/ 9160673 w 11218359"/>
                <a:gd name="connsiteY801" fmla="*/ 1313064 h 1313064"/>
                <a:gd name="connsiteX802" fmla="*/ 9172104 w 11218359"/>
                <a:gd name="connsiteY802" fmla="*/ 1313064 h 1313064"/>
                <a:gd name="connsiteX803" fmla="*/ 9183581 w 11218359"/>
                <a:gd name="connsiteY803" fmla="*/ 1313064 h 1313064"/>
                <a:gd name="connsiteX804" fmla="*/ 9195011 w 11218359"/>
                <a:gd name="connsiteY804" fmla="*/ 1313064 h 1313064"/>
                <a:gd name="connsiteX805" fmla="*/ 9206442 w 11218359"/>
                <a:gd name="connsiteY805" fmla="*/ 1313064 h 1313064"/>
                <a:gd name="connsiteX806" fmla="*/ 9217871 w 11218359"/>
                <a:gd name="connsiteY806" fmla="*/ 1313064 h 1313064"/>
                <a:gd name="connsiteX807" fmla="*/ 9229301 w 11218359"/>
                <a:gd name="connsiteY807" fmla="*/ 1311564 h 1313064"/>
                <a:gd name="connsiteX808" fmla="*/ 9240779 w 11218359"/>
                <a:gd name="connsiteY808" fmla="*/ 1313064 h 1313064"/>
                <a:gd name="connsiteX809" fmla="*/ 9252209 w 11218359"/>
                <a:gd name="connsiteY809" fmla="*/ 1313064 h 1313064"/>
                <a:gd name="connsiteX810" fmla="*/ 9263639 w 11218359"/>
                <a:gd name="connsiteY810" fmla="*/ 1313064 h 1313064"/>
                <a:gd name="connsiteX811" fmla="*/ 9275069 w 11218359"/>
                <a:gd name="connsiteY811" fmla="*/ 1313064 h 1313064"/>
                <a:gd name="connsiteX812" fmla="*/ 9286498 w 11218359"/>
                <a:gd name="connsiteY812" fmla="*/ 1313064 h 1313064"/>
                <a:gd name="connsiteX813" fmla="*/ 9297977 w 11218359"/>
                <a:gd name="connsiteY813" fmla="*/ 1313064 h 1313064"/>
                <a:gd name="connsiteX814" fmla="*/ 9309406 w 11218359"/>
                <a:gd name="connsiteY814" fmla="*/ 1313064 h 1313064"/>
                <a:gd name="connsiteX815" fmla="*/ 9320837 w 11218359"/>
                <a:gd name="connsiteY815" fmla="*/ 1313064 h 1313064"/>
                <a:gd name="connsiteX816" fmla="*/ 9332266 w 11218359"/>
                <a:gd name="connsiteY816" fmla="*/ 1313064 h 1313064"/>
                <a:gd name="connsiteX817" fmla="*/ 9343696 w 11218359"/>
                <a:gd name="connsiteY817" fmla="*/ 1313064 h 1313064"/>
                <a:gd name="connsiteX818" fmla="*/ 9355174 w 11218359"/>
                <a:gd name="connsiteY818" fmla="*/ 1313064 h 1313064"/>
                <a:gd name="connsiteX819" fmla="*/ 9366604 w 11218359"/>
                <a:gd name="connsiteY819" fmla="*/ 1313064 h 1313064"/>
                <a:gd name="connsiteX820" fmla="*/ 9378035 w 11218359"/>
                <a:gd name="connsiteY820" fmla="*/ 1313064 h 1313064"/>
                <a:gd name="connsiteX821" fmla="*/ 9389464 w 11218359"/>
                <a:gd name="connsiteY821" fmla="*/ 1313064 h 1313064"/>
                <a:gd name="connsiteX822" fmla="*/ 9400894 w 11218359"/>
                <a:gd name="connsiteY822" fmla="*/ 1313064 h 1313064"/>
                <a:gd name="connsiteX823" fmla="*/ 9412372 w 11218359"/>
                <a:gd name="connsiteY823" fmla="*/ 1313064 h 1313064"/>
                <a:gd name="connsiteX824" fmla="*/ 9423802 w 11218359"/>
                <a:gd name="connsiteY824" fmla="*/ 1313064 h 1313064"/>
                <a:gd name="connsiteX825" fmla="*/ 9435232 w 11218359"/>
                <a:gd name="connsiteY825" fmla="*/ 1313064 h 1313064"/>
                <a:gd name="connsiteX826" fmla="*/ 9446662 w 11218359"/>
                <a:gd name="connsiteY826" fmla="*/ 1313064 h 1313064"/>
                <a:gd name="connsiteX827" fmla="*/ 9458091 w 11218359"/>
                <a:gd name="connsiteY827" fmla="*/ 1313064 h 1313064"/>
                <a:gd name="connsiteX828" fmla="*/ 9469570 w 11218359"/>
                <a:gd name="connsiteY828" fmla="*/ 1313064 h 1313064"/>
                <a:gd name="connsiteX829" fmla="*/ 9480999 w 11218359"/>
                <a:gd name="connsiteY829" fmla="*/ 1313064 h 1313064"/>
                <a:gd name="connsiteX830" fmla="*/ 9492429 w 11218359"/>
                <a:gd name="connsiteY830" fmla="*/ 1313064 h 1313064"/>
                <a:gd name="connsiteX831" fmla="*/ 9503859 w 11218359"/>
                <a:gd name="connsiteY831" fmla="*/ 1313064 h 1313064"/>
                <a:gd name="connsiteX832" fmla="*/ 9515289 w 11218359"/>
                <a:gd name="connsiteY832" fmla="*/ 1313064 h 1313064"/>
                <a:gd name="connsiteX833" fmla="*/ 9526767 w 11218359"/>
                <a:gd name="connsiteY833" fmla="*/ 1313064 h 1313064"/>
                <a:gd name="connsiteX834" fmla="*/ 9538197 w 11218359"/>
                <a:gd name="connsiteY834" fmla="*/ 1313064 h 1313064"/>
                <a:gd name="connsiteX835" fmla="*/ 9549626 w 11218359"/>
                <a:gd name="connsiteY835" fmla="*/ 1313064 h 1313064"/>
                <a:gd name="connsiteX836" fmla="*/ 9561057 w 11218359"/>
                <a:gd name="connsiteY836" fmla="*/ 1313064 h 1313064"/>
                <a:gd name="connsiteX837" fmla="*/ 9572487 w 11218359"/>
                <a:gd name="connsiteY837" fmla="*/ 1313064 h 1313064"/>
                <a:gd name="connsiteX838" fmla="*/ 9583965 w 11218359"/>
                <a:gd name="connsiteY838" fmla="*/ 1313064 h 1313064"/>
                <a:gd name="connsiteX839" fmla="*/ 9595395 w 11218359"/>
                <a:gd name="connsiteY839" fmla="*/ 1313064 h 1313064"/>
                <a:gd name="connsiteX840" fmla="*/ 9606824 w 11218359"/>
                <a:gd name="connsiteY840" fmla="*/ 1313064 h 1313064"/>
                <a:gd name="connsiteX841" fmla="*/ 9618255 w 11218359"/>
                <a:gd name="connsiteY841" fmla="*/ 1313064 h 1313064"/>
                <a:gd name="connsiteX842" fmla="*/ 9629684 w 11218359"/>
                <a:gd name="connsiteY842" fmla="*/ 1313064 h 1313064"/>
                <a:gd name="connsiteX843" fmla="*/ 9641163 w 11218359"/>
                <a:gd name="connsiteY843" fmla="*/ 1313064 h 1313064"/>
                <a:gd name="connsiteX844" fmla="*/ 9652592 w 11218359"/>
                <a:gd name="connsiteY844" fmla="*/ 1313064 h 1313064"/>
                <a:gd name="connsiteX845" fmla="*/ 9664022 w 11218359"/>
                <a:gd name="connsiteY845" fmla="*/ 1313064 h 1313064"/>
                <a:gd name="connsiteX846" fmla="*/ 9675452 w 11218359"/>
                <a:gd name="connsiteY846" fmla="*/ 1313064 h 1313064"/>
                <a:gd name="connsiteX847" fmla="*/ 9686882 w 11218359"/>
                <a:gd name="connsiteY847" fmla="*/ 1313064 h 1313064"/>
                <a:gd name="connsiteX848" fmla="*/ 9698360 w 11218359"/>
                <a:gd name="connsiteY848" fmla="*/ 1313064 h 1313064"/>
                <a:gd name="connsiteX849" fmla="*/ 9709790 w 11218359"/>
                <a:gd name="connsiteY849" fmla="*/ 1313064 h 1313064"/>
                <a:gd name="connsiteX850" fmla="*/ 9721219 w 11218359"/>
                <a:gd name="connsiteY850" fmla="*/ 1313064 h 1313064"/>
                <a:gd name="connsiteX851" fmla="*/ 9732650 w 11218359"/>
                <a:gd name="connsiteY851" fmla="*/ 1313064 h 1313064"/>
                <a:gd name="connsiteX852" fmla="*/ 9744080 w 11218359"/>
                <a:gd name="connsiteY852" fmla="*/ 1313064 h 1313064"/>
                <a:gd name="connsiteX853" fmla="*/ 9755557 w 11218359"/>
                <a:gd name="connsiteY853" fmla="*/ 1313064 h 1313064"/>
                <a:gd name="connsiteX854" fmla="*/ 9766988 w 11218359"/>
                <a:gd name="connsiteY854" fmla="*/ 1313064 h 1313064"/>
                <a:gd name="connsiteX855" fmla="*/ 9778417 w 11218359"/>
                <a:gd name="connsiteY855" fmla="*/ 1313064 h 1313064"/>
                <a:gd name="connsiteX856" fmla="*/ 9789848 w 11218359"/>
                <a:gd name="connsiteY856" fmla="*/ 1313064 h 1313064"/>
                <a:gd name="connsiteX857" fmla="*/ 9801277 w 11218359"/>
                <a:gd name="connsiteY857" fmla="*/ 1313064 h 1313064"/>
                <a:gd name="connsiteX858" fmla="*/ 9812755 w 11218359"/>
                <a:gd name="connsiteY858" fmla="*/ 1313064 h 1313064"/>
                <a:gd name="connsiteX859" fmla="*/ 9824185 w 11218359"/>
                <a:gd name="connsiteY859" fmla="*/ 1313064 h 1313064"/>
                <a:gd name="connsiteX860" fmla="*/ 9835615 w 11218359"/>
                <a:gd name="connsiteY860" fmla="*/ 1313064 h 1313064"/>
                <a:gd name="connsiteX861" fmla="*/ 9847045 w 11218359"/>
                <a:gd name="connsiteY861" fmla="*/ 1313064 h 1313064"/>
                <a:gd name="connsiteX862" fmla="*/ 9858475 w 11218359"/>
                <a:gd name="connsiteY862" fmla="*/ 1313064 h 1313064"/>
                <a:gd name="connsiteX863" fmla="*/ 9869952 w 11218359"/>
                <a:gd name="connsiteY863" fmla="*/ 1313064 h 1313064"/>
                <a:gd name="connsiteX864" fmla="*/ 9881383 w 11218359"/>
                <a:gd name="connsiteY864" fmla="*/ 1313064 h 1313064"/>
                <a:gd name="connsiteX865" fmla="*/ 9892812 w 11218359"/>
                <a:gd name="connsiteY865" fmla="*/ 1313064 h 1313064"/>
                <a:gd name="connsiteX866" fmla="*/ 9904243 w 11218359"/>
                <a:gd name="connsiteY866" fmla="*/ 1313064 h 1313064"/>
                <a:gd name="connsiteX867" fmla="*/ 9915673 w 11218359"/>
                <a:gd name="connsiteY867" fmla="*/ 1313064 h 1313064"/>
                <a:gd name="connsiteX868" fmla="*/ 9927102 w 11218359"/>
                <a:gd name="connsiteY868" fmla="*/ 1313064 h 1313064"/>
                <a:gd name="connsiteX869" fmla="*/ 9938581 w 11218359"/>
                <a:gd name="connsiteY869" fmla="*/ 1313064 h 1313064"/>
                <a:gd name="connsiteX870" fmla="*/ 9950010 w 11218359"/>
                <a:gd name="connsiteY870" fmla="*/ 1313064 h 1313064"/>
                <a:gd name="connsiteX871" fmla="*/ 9961441 w 11218359"/>
                <a:gd name="connsiteY871" fmla="*/ 1313064 h 1313064"/>
                <a:gd name="connsiteX872" fmla="*/ 9972870 w 11218359"/>
                <a:gd name="connsiteY872" fmla="*/ 1313064 h 1313064"/>
                <a:gd name="connsiteX873" fmla="*/ 9984300 w 11218359"/>
                <a:gd name="connsiteY873" fmla="*/ 1313064 h 1313064"/>
                <a:gd name="connsiteX874" fmla="*/ 9995778 w 11218359"/>
                <a:gd name="connsiteY874" fmla="*/ 1313064 h 1313064"/>
                <a:gd name="connsiteX875" fmla="*/ 10007208 w 11218359"/>
                <a:gd name="connsiteY875" fmla="*/ 1313064 h 1313064"/>
                <a:gd name="connsiteX876" fmla="*/ 10018638 w 11218359"/>
                <a:gd name="connsiteY876" fmla="*/ 1313064 h 1313064"/>
                <a:gd name="connsiteX877" fmla="*/ 10030068 w 11218359"/>
                <a:gd name="connsiteY877" fmla="*/ 1313064 h 1313064"/>
                <a:gd name="connsiteX878" fmla="*/ 10041498 w 11218359"/>
                <a:gd name="connsiteY878" fmla="*/ 1313064 h 1313064"/>
                <a:gd name="connsiteX879" fmla="*/ 10052976 w 11218359"/>
                <a:gd name="connsiteY879" fmla="*/ 1313064 h 1313064"/>
                <a:gd name="connsiteX880" fmla="*/ 10064405 w 11218359"/>
                <a:gd name="connsiteY880" fmla="*/ 1313064 h 1313064"/>
                <a:gd name="connsiteX881" fmla="*/ 10075835 w 11218359"/>
                <a:gd name="connsiteY881" fmla="*/ 1313064 h 1313064"/>
                <a:gd name="connsiteX882" fmla="*/ 10087266 w 11218359"/>
                <a:gd name="connsiteY882" fmla="*/ 1313064 h 1313064"/>
                <a:gd name="connsiteX883" fmla="*/ 10098695 w 11218359"/>
                <a:gd name="connsiteY883" fmla="*/ 1313064 h 1313064"/>
                <a:gd name="connsiteX884" fmla="*/ 10110174 w 11218359"/>
                <a:gd name="connsiteY884" fmla="*/ 1313064 h 1313064"/>
                <a:gd name="connsiteX885" fmla="*/ 10121603 w 11218359"/>
                <a:gd name="connsiteY885" fmla="*/ 1313064 h 1313064"/>
                <a:gd name="connsiteX886" fmla="*/ 10133033 w 11218359"/>
                <a:gd name="connsiteY886" fmla="*/ 1313064 h 1313064"/>
                <a:gd name="connsiteX887" fmla="*/ 10144463 w 11218359"/>
                <a:gd name="connsiteY887" fmla="*/ 1313064 h 1313064"/>
                <a:gd name="connsiteX888" fmla="*/ 10155893 w 11218359"/>
                <a:gd name="connsiteY888" fmla="*/ 1313064 h 1313064"/>
                <a:gd name="connsiteX889" fmla="*/ 10167371 w 11218359"/>
                <a:gd name="connsiteY889" fmla="*/ 1313064 h 1313064"/>
                <a:gd name="connsiteX890" fmla="*/ 10178801 w 11218359"/>
                <a:gd name="connsiteY890" fmla="*/ 1313064 h 1313064"/>
                <a:gd name="connsiteX891" fmla="*/ 10190230 w 11218359"/>
                <a:gd name="connsiteY891" fmla="*/ 1313064 h 1313064"/>
                <a:gd name="connsiteX892" fmla="*/ 10201661 w 11218359"/>
                <a:gd name="connsiteY892" fmla="*/ 1313064 h 1313064"/>
                <a:gd name="connsiteX893" fmla="*/ 10213091 w 11218359"/>
                <a:gd name="connsiteY893" fmla="*/ 1313064 h 1313064"/>
                <a:gd name="connsiteX894" fmla="*/ 10224569 w 11218359"/>
                <a:gd name="connsiteY894" fmla="*/ 1313064 h 1313064"/>
                <a:gd name="connsiteX895" fmla="*/ 10235998 w 11218359"/>
                <a:gd name="connsiteY895" fmla="*/ 1313064 h 1313064"/>
                <a:gd name="connsiteX896" fmla="*/ 10247428 w 11218359"/>
                <a:gd name="connsiteY896" fmla="*/ 1313064 h 1313064"/>
                <a:gd name="connsiteX897" fmla="*/ 10258859 w 11218359"/>
                <a:gd name="connsiteY897" fmla="*/ 1313064 h 1313064"/>
                <a:gd name="connsiteX898" fmla="*/ 10270288 w 11218359"/>
                <a:gd name="connsiteY898" fmla="*/ 1313064 h 1313064"/>
                <a:gd name="connsiteX899" fmla="*/ 10281767 w 11218359"/>
                <a:gd name="connsiteY899" fmla="*/ 1313064 h 1313064"/>
                <a:gd name="connsiteX900" fmla="*/ 10293196 w 11218359"/>
                <a:gd name="connsiteY900" fmla="*/ 1313064 h 1313064"/>
                <a:gd name="connsiteX901" fmla="*/ 10304626 w 11218359"/>
                <a:gd name="connsiteY901" fmla="*/ 1313064 h 1313064"/>
                <a:gd name="connsiteX902" fmla="*/ 10316056 w 11218359"/>
                <a:gd name="connsiteY902" fmla="*/ 1313064 h 1313064"/>
                <a:gd name="connsiteX903" fmla="*/ 10327486 w 11218359"/>
                <a:gd name="connsiteY903" fmla="*/ 1313064 h 1313064"/>
                <a:gd name="connsiteX904" fmla="*/ 10338963 w 11218359"/>
                <a:gd name="connsiteY904" fmla="*/ 1313064 h 1313064"/>
                <a:gd name="connsiteX905" fmla="*/ 10350394 w 11218359"/>
                <a:gd name="connsiteY905" fmla="*/ 1313064 h 1313064"/>
                <a:gd name="connsiteX906" fmla="*/ 10361823 w 11218359"/>
                <a:gd name="connsiteY906" fmla="*/ 1313064 h 1313064"/>
                <a:gd name="connsiteX907" fmla="*/ 10373254 w 11218359"/>
                <a:gd name="connsiteY907" fmla="*/ 1313064 h 1313064"/>
                <a:gd name="connsiteX908" fmla="*/ 10384684 w 11218359"/>
                <a:gd name="connsiteY908" fmla="*/ 1313064 h 1313064"/>
                <a:gd name="connsiteX909" fmla="*/ 10396161 w 11218359"/>
                <a:gd name="connsiteY909" fmla="*/ 1313064 h 1313064"/>
                <a:gd name="connsiteX910" fmla="*/ 10407591 w 11218359"/>
                <a:gd name="connsiteY910" fmla="*/ 1313064 h 1313064"/>
                <a:gd name="connsiteX911" fmla="*/ 10419021 w 11218359"/>
                <a:gd name="connsiteY911" fmla="*/ 1313064 h 1313064"/>
                <a:gd name="connsiteX912" fmla="*/ 10430452 w 11218359"/>
                <a:gd name="connsiteY912" fmla="*/ 1313064 h 1313064"/>
                <a:gd name="connsiteX913" fmla="*/ 10441881 w 11218359"/>
                <a:gd name="connsiteY913" fmla="*/ 1313064 h 1313064"/>
                <a:gd name="connsiteX914" fmla="*/ 10453358 w 11218359"/>
                <a:gd name="connsiteY914" fmla="*/ 1313064 h 1313064"/>
                <a:gd name="connsiteX915" fmla="*/ 10464789 w 11218359"/>
                <a:gd name="connsiteY915" fmla="*/ 1313064 h 1313064"/>
                <a:gd name="connsiteX916" fmla="*/ 10476219 w 11218359"/>
                <a:gd name="connsiteY916" fmla="*/ 1313064 h 1313064"/>
                <a:gd name="connsiteX917" fmla="*/ 10487649 w 11218359"/>
                <a:gd name="connsiteY917" fmla="*/ 1313064 h 1313064"/>
                <a:gd name="connsiteX918" fmla="*/ 10499079 w 11218359"/>
                <a:gd name="connsiteY918" fmla="*/ 1313064 h 1313064"/>
                <a:gd name="connsiteX919" fmla="*/ 10510556 w 11218359"/>
                <a:gd name="connsiteY919" fmla="*/ 1313064 h 1313064"/>
                <a:gd name="connsiteX920" fmla="*/ 10521987 w 11218359"/>
                <a:gd name="connsiteY920" fmla="*/ 1313064 h 1313064"/>
                <a:gd name="connsiteX921" fmla="*/ 10533416 w 11218359"/>
                <a:gd name="connsiteY921" fmla="*/ 1313064 h 1313064"/>
                <a:gd name="connsiteX922" fmla="*/ 10544847 w 11218359"/>
                <a:gd name="connsiteY922" fmla="*/ 1313064 h 1313064"/>
                <a:gd name="connsiteX923" fmla="*/ 10556277 w 11218359"/>
                <a:gd name="connsiteY923" fmla="*/ 1313064 h 1313064"/>
                <a:gd name="connsiteX924" fmla="*/ 10567754 w 11218359"/>
                <a:gd name="connsiteY924" fmla="*/ 1313064 h 1313064"/>
                <a:gd name="connsiteX925" fmla="*/ 10579184 w 11218359"/>
                <a:gd name="connsiteY925" fmla="*/ 1313064 h 1313064"/>
                <a:gd name="connsiteX926" fmla="*/ 10590614 w 11218359"/>
                <a:gd name="connsiteY926" fmla="*/ 1313064 h 1313064"/>
                <a:gd name="connsiteX927" fmla="*/ 10602045 w 11218359"/>
                <a:gd name="connsiteY927" fmla="*/ 1313064 h 1313064"/>
                <a:gd name="connsiteX928" fmla="*/ 10613474 w 11218359"/>
                <a:gd name="connsiteY928" fmla="*/ 1313064 h 1313064"/>
                <a:gd name="connsiteX929" fmla="*/ 10624951 w 11218359"/>
                <a:gd name="connsiteY929" fmla="*/ 1313064 h 1313064"/>
                <a:gd name="connsiteX930" fmla="*/ 10636382 w 11218359"/>
                <a:gd name="connsiteY930" fmla="*/ 1313064 h 1313064"/>
                <a:gd name="connsiteX931" fmla="*/ 10647812 w 11218359"/>
                <a:gd name="connsiteY931" fmla="*/ 1313064 h 1313064"/>
                <a:gd name="connsiteX932" fmla="*/ 10659241 w 11218359"/>
                <a:gd name="connsiteY932" fmla="*/ 1313064 h 1313064"/>
                <a:gd name="connsiteX933" fmla="*/ 10670672 w 11218359"/>
                <a:gd name="connsiteY933" fmla="*/ 1313064 h 1313064"/>
                <a:gd name="connsiteX934" fmla="*/ 10682149 w 11218359"/>
                <a:gd name="connsiteY934" fmla="*/ 1313064 h 1313064"/>
                <a:gd name="connsiteX935" fmla="*/ 10693580 w 11218359"/>
                <a:gd name="connsiteY935" fmla="*/ 1313064 h 1313064"/>
                <a:gd name="connsiteX936" fmla="*/ 10705009 w 11218359"/>
                <a:gd name="connsiteY936" fmla="*/ 1313064 h 1313064"/>
                <a:gd name="connsiteX937" fmla="*/ 10716439 w 11218359"/>
                <a:gd name="connsiteY937" fmla="*/ 1313064 h 1313064"/>
                <a:gd name="connsiteX938" fmla="*/ 10727870 w 11218359"/>
                <a:gd name="connsiteY938" fmla="*/ 1313064 h 1313064"/>
                <a:gd name="connsiteX939" fmla="*/ 10739347 w 11218359"/>
                <a:gd name="connsiteY939" fmla="*/ 1313064 h 1313064"/>
                <a:gd name="connsiteX940" fmla="*/ 10750778 w 11218359"/>
                <a:gd name="connsiteY940" fmla="*/ 1313064 h 1313064"/>
                <a:gd name="connsiteX941" fmla="*/ 10762207 w 11218359"/>
                <a:gd name="connsiteY941" fmla="*/ 1313064 h 1313064"/>
                <a:gd name="connsiteX942" fmla="*/ 10773637 w 11218359"/>
                <a:gd name="connsiteY942" fmla="*/ 1313064 h 1313064"/>
                <a:gd name="connsiteX943" fmla="*/ 10785067 w 11218359"/>
                <a:gd name="connsiteY943" fmla="*/ 1313064 h 1313064"/>
                <a:gd name="connsiteX944" fmla="*/ 10796544 w 11218359"/>
                <a:gd name="connsiteY944" fmla="*/ 1313064 h 1313064"/>
                <a:gd name="connsiteX945" fmla="*/ 10807975 w 11218359"/>
                <a:gd name="connsiteY945" fmla="*/ 1313064 h 1313064"/>
                <a:gd name="connsiteX946" fmla="*/ 10819405 w 11218359"/>
                <a:gd name="connsiteY946" fmla="*/ 1313064 h 1313064"/>
                <a:gd name="connsiteX947" fmla="*/ 10830834 w 11218359"/>
                <a:gd name="connsiteY947" fmla="*/ 1313064 h 1313064"/>
                <a:gd name="connsiteX948" fmla="*/ 10842265 w 11218359"/>
                <a:gd name="connsiteY948" fmla="*/ 1313064 h 1313064"/>
                <a:gd name="connsiteX949" fmla="*/ 10853742 w 11218359"/>
                <a:gd name="connsiteY949" fmla="*/ 1313064 h 1313064"/>
                <a:gd name="connsiteX950" fmla="*/ 10865173 w 11218359"/>
                <a:gd name="connsiteY950" fmla="*/ 1313064 h 1313064"/>
                <a:gd name="connsiteX951" fmla="*/ 10876602 w 11218359"/>
                <a:gd name="connsiteY951" fmla="*/ 1313064 h 1313064"/>
                <a:gd name="connsiteX952" fmla="*/ 10888032 w 11218359"/>
                <a:gd name="connsiteY952" fmla="*/ 1313064 h 1313064"/>
                <a:gd name="connsiteX953" fmla="*/ 10899463 w 11218359"/>
                <a:gd name="connsiteY953" fmla="*/ 1313064 h 1313064"/>
                <a:gd name="connsiteX954" fmla="*/ 10910892 w 11218359"/>
                <a:gd name="connsiteY954" fmla="*/ 1313064 h 1313064"/>
                <a:gd name="connsiteX955" fmla="*/ 10922369 w 11218359"/>
                <a:gd name="connsiteY955" fmla="*/ 1313064 h 1313064"/>
                <a:gd name="connsiteX956" fmla="*/ 10933800 w 11218359"/>
                <a:gd name="connsiteY956" fmla="*/ 1313064 h 1313064"/>
                <a:gd name="connsiteX957" fmla="*/ 10945230 w 11218359"/>
                <a:gd name="connsiteY957" fmla="*/ 1313064 h 1313064"/>
                <a:gd name="connsiteX958" fmla="*/ 10956660 w 11218359"/>
                <a:gd name="connsiteY958" fmla="*/ 1313064 h 1313064"/>
                <a:gd name="connsiteX959" fmla="*/ 10968090 w 11218359"/>
                <a:gd name="connsiteY959" fmla="*/ 1313064 h 1313064"/>
                <a:gd name="connsiteX960" fmla="*/ 10979567 w 11218359"/>
                <a:gd name="connsiteY960" fmla="*/ 1313064 h 1313064"/>
                <a:gd name="connsiteX961" fmla="*/ 10990998 w 11218359"/>
                <a:gd name="connsiteY961" fmla="*/ 1313064 h 1313064"/>
                <a:gd name="connsiteX962" fmla="*/ 11002427 w 11218359"/>
                <a:gd name="connsiteY962" fmla="*/ 1313064 h 1313064"/>
                <a:gd name="connsiteX963" fmla="*/ 11013858 w 11218359"/>
                <a:gd name="connsiteY963" fmla="*/ 1313064 h 1313064"/>
                <a:gd name="connsiteX964" fmla="*/ 11025287 w 11218359"/>
                <a:gd name="connsiteY964" fmla="*/ 1313064 h 1313064"/>
                <a:gd name="connsiteX965" fmla="*/ 11036765 w 11218359"/>
                <a:gd name="connsiteY965" fmla="*/ 1313064 h 1313064"/>
                <a:gd name="connsiteX966" fmla="*/ 11048195 w 11218359"/>
                <a:gd name="connsiteY966" fmla="*/ 1313064 h 1313064"/>
                <a:gd name="connsiteX967" fmla="*/ 11059625 w 11218359"/>
                <a:gd name="connsiteY967" fmla="*/ 1313064 h 1313064"/>
                <a:gd name="connsiteX968" fmla="*/ 11071056 w 11218359"/>
                <a:gd name="connsiteY968" fmla="*/ 1313064 h 1313064"/>
                <a:gd name="connsiteX969" fmla="*/ 11082485 w 11218359"/>
                <a:gd name="connsiteY969" fmla="*/ 1313064 h 1313064"/>
                <a:gd name="connsiteX970" fmla="*/ 11093962 w 11218359"/>
                <a:gd name="connsiteY970" fmla="*/ 1313064 h 1313064"/>
                <a:gd name="connsiteX971" fmla="*/ 11105393 w 11218359"/>
                <a:gd name="connsiteY971" fmla="*/ 1313064 h 1313064"/>
                <a:gd name="connsiteX972" fmla="*/ 11116823 w 11218359"/>
                <a:gd name="connsiteY972" fmla="*/ 1313064 h 1313064"/>
                <a:gd name="connsiteX973" fmla="*/ 11128253 w 11218359"/>
                <a:gd name="connsiteY973" fmla="*/ 1313064 h 1313064"/>
                <a:gd name="connsiteX974" fmla="*/ 11139683 w 11218359"/>
                <a:gd name="connsiteY974" fmla="*/ 1313064 h 1313064"/>
                <a:gd name="connsiteX975" fmla="*/ 11151160 w 11218359"/>
                <a:gd name="connsiteY975" fmla="*/ 1313064 h 1313064"/>
                <a:gd name="connsiteX976" fmla="*/ 11162591 w 11218359"/>
                <a:gd name="connsiteY976" fmla="*/ 1313064 h 1313064"/>
                <a:gd name="connsiteX977" fmla="*/ 11174020 w 11218359"/>
                <a:gd name="connsiteY977" fmla="*/ 1313064 h 1313064"/>
                <a:gd name="connsiteX978" fmla="*/ 11185451 w 11218359"/>
                <a:gd name="connsiteY978" fmla="*/ 1313064 h 1313064"/>
                <a:gd name="connsiteX979" fmla="*/ 11196881 w 11218359"/>
                <a:gd name="connsiteY979" fmla="*/ 1313064 h 1313064"/>
                <a:gd name="connsiteX980" fmla="*/ 11208358 w 11218359"/>
                <a:gd name="connsiteY980" fmla="*/ 1313064 h 1313064"/>
                <a:gd name="connsiteX981" fmla="*/ 11218359 w 11218359"/>
                <a:gd name="connsiteY981" fmla="*/ 1313064 h 131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13064">
                  <a:moveTo>
                    <a:pt x="0" y="1313064"/>
                  </a:moveTo>
                  <a:lnTo>
                    <a:pt x="9149" y="1313064"/>
                  </a:lnTo>
                  <a:lnTo>
                    <a:pt x="20588" y="1313064"/>
                  </a:lnTo>
                  <a:lnTo>
                    <a:pt x="32028" y="1313064"/>
                  </a:lnTo>
                  <a:lnTo>
                    <a:pt x="43467" y="1313064"/>
                  </a:lnTo>
                  <a:lnTo>
                    <a:pt x="54907" y="1313064"/>
                  </a:lnTo>
                  <a:lnTo>
                    <a:pt x="66346" y="1313064"/>
                  </a:lnTo>
                  <a:lnTo>
                    <a:pt x="77786" y="1313064"/>
                  </a:lnTo>
                  <a:lnTo>
                    <a:pt x="89225" y="1313064"/>
                  </a:lnTo>
                  <a:lnTo>
                    <a:pt x="100665" y="1313064"/>
                  </a:lnTo>
                  <a:lnTo>
                    <a:pt x="112104" y="1313064"/>
                  </a:lnTo>
                  <a:lnTo>
                    <a:pt x="123544" y="1313064"/>
                  </a:lnTo>
                  <a:lnTo>
                    <a:pt x="134979" y="1313064"/>
                  </a:lnTo>
                  <a:lnTo>
                    <a:pt x="146423" y="1313064"/>
                  </a:lnTo>
                  <a:lnTo>
                    <a:pt x="157858" y="1313064"/>
                  </a:lnTo>
                  <a:lnTo>
                    <a:pt x="169297" y="1313064"/>
                  </a:lnTo>
                  <a:lnTo>
                    <a:pt x="180737" y="1313064"/>
                  </a:lnTo>
                  <a:lnTo>
                    <a:pt x="192176" y="1313064"/>
                  </a:lnTo>
                  <a:lnTo>
                    <a:pt x="203616" y="1313064"/>
                  </a:lnTo>
                  <a:lnTo>
                    <a:pt x="215055" y="1313064"/>
                  </a:lnTo>
                  <a:lnTo>
                    <a:pt x="226495" y="1313064"/>
                  </a:lnTo>
                  <a:lnTo>
                    <a:pt x="237935" y="1313064"/>
                  </a:lnTo>
                  <a:lnTo>
                    <a:pt x="249374" y="1313064"/>
                  </a:lnTo>
                  <a:lnTo>
                    <a:pt x="260814" y="1313064"/>
                  </a:lnTo>
                  <a:lnTo>
                    <a:pt x="272253" y="1313064"/>
                  </a:lnTo>
                  <a:lnTo>
                    <a:pt x="283693" y="1313064"/>
                  </a:lnTo>
                  <a:lnTo>
                    <a:pt x="295132" y="1313064"/>
                  </a:lnTo>
                  <a:lnTo>
                    <a:pt x="306572" y="1313064"/>
                  </a:lnTo>
                  <a:lnTo>
                    <a:pt x="318011" y="1313064"/>
                  </a:lnTo>
                  <a:lnTo>
                    <a:pt x="329451" y="1313064"/>
                  </a:lnTo>
                  <a:lnTo>
                    <a:pt x="340890" y="1313064"/>
                  </a:lnTo>
                  <a:lnTo>
                    <a:pt x="352330" y="1313064"/>
                  </a:lnTo>
                  <a:lnTo>
                    <a:pt x="363769" y="1313064"/>
                  </a:lnTo>
                  <a:lnTo>
                    <a:pt x="375209" y="1313064"/>
                  </a:lnTo>
                  <a:lnTo>
                    <a:pt x="386648" y="1313064"/>
                  </a:lnTo>
                  <a:lnTo>
                    <a:pt x="398088" y="1313064"/>
                  </a:lnTo>
                  <a:lnTo>
                    <a:pt x="409527" y="1313064"/>
                  </a:lnTo>
                  <a:lnTo>
                    <a:pt x="420967" y="1313064"/>
                  </a:lnTo>
                  <a:lnTo>
                    <a:pt x="432406" y="1313064"/>
                  </a:lnTo>
                  <a:lnTo>
                    <a:pt x="443846" y="1313064"/>
                  </a:lnTo>
                  <a:lnTo>
                    <a:pt x="455285" y="1313064"/>
                  </a:lnTo>
                  <a:lnTo>
                    <a:pt x="466725" y="1313064"/>
                  </a:lnTo>
                  <a:lnTo>
                    <a:pt x="478165" y="1313064"/>
                  </a:lnTo>
                  <a:lnTo>
                    <a:pt x="489604" y="1313064"/>
                  </a:lnTo>
                  <a:lnTo>
                    <a:pt x="501044" y="1313064"/>
                  </a:lnTo>
                  <a:lnTo>
                    <a:pt x="512483" y="1313064"/>
                  </a:lnTo>
                  <a:lnTo>
                    <a:pt x="523923" y="1313064"/>
                  </a:lnTo>
                  <a:lnTo>
                    <a:pt x="535362" y="1313064"/>
                  </a:lnTo>
                  <a:lnTo>
                    <a:pt x="546802" y="1313064"/>
                  </a:lnTo>
                  <a:lnTo>
                    <a:pt x="558241" y="1313064"/>
                  </a:lnTo>
                  <a:lnTo>
                    <a:pt x="569681" y="1313064"/>
                  </a:lnTo>
                  <a:lnTo>
                    <a:pt x="581120" y="1313064"/>
                  </a:lnTo>
                  <a:lnTo>
                    <a:pt x="592560" y="1313064"/>
                  </a:lnTo>
                  <a:lnTo>
                    <a:pt x="603999" y="1313064"/>
                  </a:lnTo>
                  <a:lnTo>
                    <a:pt x="615439" y="1313064"/>
                  </a:lnTo>
                  <a:lnTo>
                    <a:pt x="626878" y="1313064"/>
                  </a:lnTo>
                  <a:lnTo>
                    <a:pt x="638318" y="1313064"/>
                  </a:lnTo>
                  <a:lnTo>
                    <a:pt x="649757" y="1313064"/>
                  </a:lnTo>
                  <a:lnTo>
                    <a:pt x="661192" y="1313064"/>
                  </a:lnTo>
                  <a:lnTo>
                    <a:pt x="672632" y="1313064"/>
                  </a:lnTo>
                  <a:lnTo>
                    <a:pt x="684071" y="1313064"/>
                  </a:lnTo>
                  <a:lnTo>
                    <a:pt x="695511" y="1313064"/>
                  </a:lnTo>
                  <a:lnTo>
                    <a:pt x="706950" y="1313064"/>
                  </a:lnTo>
                  <a:lnTo>
                    <a:pt x="718390" y="1313064"/>
                  </a:lnTo>
                  <a:lnTo>
                    <a:pt x="729829" y="1313064"/>
                  </a:lnTo>
                  <a:lnTo>
                    <a:pt x="741269" y="1313064"/>
                  </a:lnTo>
                  <a:lnTo>
                    <a:pt x="752708" y="1313064"/>
                  </a:lnTo>
                  <a:lnTo>
                    <a:pt x="764148" y="1313064"/>
                  </a:lnTo>
                  <a:lnTo>
                    <a:pt x="775587" y="1313064"/>
                  </a:lnTo>
                  <a:lnTo>
                    <a:pt x="787027" y="1313064"/>
                  </a:lnTo>
                  <a:lnTo>
                    <a:pt x="798467" y="1313064"/>
                  </a:lnTo>
                  <a:lnTo>
                    <a:pt x="809906" y="1313064"/>
                  </a:lnTo>
                  <a:lnTo>
                    <a:pt x="821346" y="1313064"/>
                  </a:lnTo>
                  <a:lnTo>
                    <a:pt x="832785" y="1313064"/>
                  </a:lnTo>
                  <a:lnTo>
                    <a:pt x="844225" y="1313064"/>
                  </a:lnTo>
                  <a:lnTo>
                    <a:pt x="855664" y="1313064"/>
                  </a:lnTo>
                  <a:lnTo>
                    <a:pt x="867104" y="1313064"/>
                  </a:lnTo>
                  <a:lnTo>
                    <a:pt x="878543" y="1313064"/>
                  </a:lnTo>
                  <a:lnTo>
                    <a:pt x="889983" y="1313064"/>
                  </a:lnTo>
                  <a:lnTo>
                    <a:pt x="901422" y="1313064"/>
                  </a:lnTo>
                  <a:lnTo>
                    <a:pt x="912862" y="1313064"/>
                  </a:lnTo>
                  <a:lnTo>
                    <a:pt x="924301" y="1313064"/>
                  </a:lnTo>
                  <a:lnTo>
                    <a:pt x="935741" y="1313064"/>
                  </a:lnTo>
                  <a:lnTo>
                    <a:pt x="947180" y="1313064"/>
                  </a:lnTo>
                  <a:lnTo>
                    <a:pt x="958620" y="1313064"/>
                  </a:lnTo>
                  <a:lnTo>
                    <a:pt x="970059" y="1313064"/>
                  </a:lnTo>
                  <a:lnTo>
                    <a:pt x="981499" y="1313064"/>
                  </a:lnTo>
                  <a:lnTo>
                    <a:pt x="992938" y="1313064"/>
                  </a:lnTo>
                  <a:lnTo>
                    <a:pt x="1004378" y="1313064"/>
                  </a:lnTo>
                  <a:lnTo>
                    <a:pt x="1015818" y="1313064"/>
                  </a:lnTo>
                  <a:lnTo>
                    <a:pt x="1027257" y="1313064"/>
                  </a:lnTo>
                  <a:lnTo>
                    <a:pt x="1038697" y="1313064"/>
                  </a:lnTo>
                  <a:lnTo>
                    <a:pt x="1050136" y="1313064"/>
                  </a:lnTo>
                  <a:lnTo>
                    <a:pt x="1061576" y="1313064"/>
                  </a:lnTo>
                  <a:lnTo>
                    <a:pt x="1073015" y="1313064"/>
                  </a:lnTo>
                  <a:lnTo>
                    <a:pt x="1084455" y="1313064"/>
                  </a:lnTo>
                  <a:lnTo>
                    <a:pt x="1095894" y="1313064"/>
                  </a:lnTo>
                  <a:lnTo>
                    <a:pt x="1107334" y="1313064"/>
                  </a:lnTo>
                  <a:lnTo>
                    <a:pt x="1118773" y="1313064"/>
                  </a:lnTo>
                  <a:lnTo>
                    <a:pt x="1130213" y="1313064"/>
                  </a:lnTo>
                  <a:lnTo>
                    <a:pt x="1141652" y="1313064"/>
                  </a:lnTo>
                  <a:lnTo>
                    <a:pt x="1153092" y="1313064"/>
                  </a:lnTo>
                  <a:lnTo>
                    <a:pt x="1164531" y="1313064"/>
                  </a:lnTo>
                  <a:lnTo>
                    <a:pt x="1175971" y="1313064"/>
                  </a:lnTo>
                  <a:lnTo>
                    <a:pt x="1187406" y="1313064"/>
                  </a:lnTo>
                  <a:lnTo>
                    <a:pt x="1198845" y="1313064"/>
                  </a:lnTo>
                  <a:lnTo>
                    <a:pt x="1210285" y="1313064"/>
                  </a:lnTo>
                  <a:lnTo>
                    <a:pt x="1221724" y="1313064"/>
                  </a:lnTo>
                  <a:lnTo>
                    <a:pt x="1233164" y="1313064"/>
                  </a:lnTo>
                  <a:lnTo>
                    <a:pt x="1244603" y="1313064"/>
                  </a:lnTo>
                  <a:lnTo>
                    <a:pt x="1256043" y="1313064"/>
                  </a:lnTo>
                  <a:lnTo>
                    <a:pt x="1267482" y="1313064"/>
                  </a:lnTo>
                  <a:lnTo>
                    <a:pt x="1278922" y="1313064"/>
                  </a:lnTo>
                  <a:lnTo>
                    <a:pt x="1290361" y="1313064"/>
                  </a:lnTo>
                  <a:lnTo>
                    <a:pt x="1301801" y="1313064"/>
                  </a:lnTo>
                  <a:lnTo>
                    <a:pt x="1313240" y="1313064"/>
                  </a:lnTo>
                  <a:lnTo>
                    <a:pt x="1324680" y="1313064"/>
                  </a:lnTo>
                  <a:lnTo>
                    <a:pt x="1336120" y="1313064"/>
                  </a:lnTo>
                  <a:lnTo>
                    <a:pt x="1347559" y="1313064"/>
                  </a:lnTo>
                  <a:lnTo>
                    <a:pt x="1358999" y="1313064"/>
                  </a:lnTo>
                  <a:lnTo>
                    <a:pt x="1370438" y="1313064"/>
                  </a:lnTo>
                  <a:lnTo>
                    <a:pt x="1381878" y="1313064"/>
                  </a:lnTo>
                  <a:lnTo>
                    <a:pt x="1393317" y="1313064"/>
                  </a:lnTo>
                  <a:lnTo>
                    <a:pt x="1404757" y="1313064"/>
                  </a:lnTo>
                  <a:lnTo>
                    <a:pt x="1416196" y="1313064"/>
                  </a:lnTo>
                  <a:lnTo>
                    <a:pt x="1427636" y="1313064"/>
                  </a:lnTo>
                  <a:lnTo>
                    <a:pt x="1439075" y="1313064"/>
                  </a:lnTo>
                  <a:lnTo>
                    <a:pt x="1450515" y="1313064"/>
                  </a:lnTo>
                  <a:lnTo>
                    <a:pt x="1461954" y="1313064"/>
                  </a:lnTo>
                  <a:lnTo>
                    <a:pt x="1473394" y="1313064"/>
                  </a:lnTo>
                  <a:lnTo>
                    <a:pt x="1484833" y="1313064"/>
                  </a:lnTo>
                  <a:lnTo>
                    <a:pt x="1496273" y="1313064"/>
                  </a:lnTo>
                  <a:lnTo>
                    <a:pt x="1507712" y="1313064"/>
                  </a:lnTo>
                  <a:lnTo>
                    <a:pt x="1519152" y="1313064"/>
                  </a:lnTo>
                  <a:lnTo>
                    <a:pt x="1530591" y="1313064"/>
                  </a:lnTo>
                  <a:lnTo>
                    <a:pt x="1542031" y="1313064"/>
                  </a:lnTo>
                  <a:lnTo>
                    <a:pt x="1553471" y="1313064"/>
                  </a:lnTo>
                  <a:lnTo>
                    <a:pt x="1564910" y="1313064"/>
                  </a:lnTo>
                  <a:lnTo>
                    <a:pt x="1576349" y="1313064"/>
                  </a:lnTo>
                  <a:lnTo>
                    <a:pt x="1587789" y="1313064"/>
                  </a:lnTo>
                  <a:lnTo>
                    <a:pt x="1599229" y="1313064"/>
                  </a:lnTo>
                  <a:lnTo>
                    <a:pt x="1610668" y="1313064"/>
                  </a:lnTo>
                  <a:lnTo>
                    <a:pt x="1622107" y="1313064"/>
                  </a:lnTo>
                  <a:lnTo>
                    <a:pt x="1633547" y="1313064"/>
                  </a:lnTo>
                  <a:lnTo>
                    <a:pt x="1644987" y="1313064"/>
                  </a:lnTo>
                  <a:lnTo>
                    <a:pt x="1656426" y="1313064"/>
                  </a:lnTo>
                  <a:lnTo>
                    <a:pt x="1667866" y="1313064"/>
                  </a:lnTo>
                  <a:lnTo>
                    <a:pt x="1679305" y="1313064"/>
                  </a:lnTo>
                  <a:lnTo>
                    <a:pt x="1690745" y="1313064"/>
                  </a:lnTo>
                  <a:lnTo>
                    <a:pt x="1702184" y="1313064"/>
                  </a:lnTo>
                  <a:lnTo>
                    <a:pt x="1713619" y="1313064"/>
                  </a:lnTo>
                  <a:lnTo>
                    <a:pt x="1725063" y="1313064"/>
                  </a:lnTo>
                  <a:lnTo>
                    <a:pt x="1736498" y="1313064"/>
                  </a:lnTo>
                  <a:lnTo>
                    <a:pt x="1747938" y="1313064"/>
                  </a:lnTo>
                  <a:lnTo>
                    <a:pt x="1759377" y="1313064"/>
                  </a:lnTo>
                  <a:lnTo>
                    <a:pt x="1770817" y="1313064"/>
                  </a:lnTo>
                  <a:lnTo>
                    <a:pt x="1782256" y="1313064"/>
                  </a:lnTo>
                  <a:lnTo>
                    <a:pt x="1793696" y="1313064"/>
                  </a:lnTo>
                  <a:lnTo>
                    <a:pt x="1805135" y="1313064"/>
                  </a:lnTo>
                  <a:lnTo>
                    <a:pt x="1816575" y="1313064"/>
                  </a:lnTo>
                  <a:lnTo>
                    <a:pt x="1828014" y="1313064"/>
                  </a:lnTo>
                  <a:lnTo>
                    <a:pt x="1839454" y="1313064"/>
                  </a:lnTo>
                  <a:lnTo>
                    <a:pt x="1850893" y="1313064"/>
                  </a:lnTo>
                  <a:lnTo>
                    <a:pt x="1862333" y="1313064"/>
                  </a:lnTo>
                  <a:lnTo>
                    <a:pt x="1873772" y="1313064"/>
                  </a:lnTo>
                  <a:lnTo>
                    <a:pt x="1885212" y="1313064"/>
                  </a:lnTo>
                  <a:lnTo>
                    <a:pt x="1896651" y="1313064"/>
                  </a:lnTo>
                  <a:lnTo>
                    <a:pt x="1908091" y="1313064"/>
                  </a:lnTo>
                  <a:lnTo>
                    <a:pt x="1919531" y="1313064"/>
                  </a:lnTo>
                  <a:lnTo>
                    <a:pt x="1930970" y="1313064"/>
                  </a:lnTo>
                  <a:lnTo>
                    <a:pt x="1942409" y="1313064"/>
                  </a:lnTo>
                  <a:lnTo>
                    <a:pt x="1953849" y="1313064"/>
                  </a:lnTo>
                  <a:lnTo>
                    <a:pt x="1965289" y="1313064"/>
                  </a:lnTo>
                  <a:lnTo>
                    <a:pt x="1976728" y="1313064"/>
                  </a:lnTo>
                  <a:lnTo>
                    <a:pt x="1988168" y="1313064"/>
                  </a:lnTo>
                  <a:lnTo>
                    <a:pt x="1999607" y="1313064"/>
                  </a:lnTo>
                  <a:lnTo>
                    <a:pt x="2011047" y="1313064"/>
                  </a:lnTo>
                  <a:lnTo>
                    <a:pt x="2022486" y="1313064"/>
                  </a:lnTo>
                  <a:lnTo>
                    <a:pt x="2033926" y="1313064"/>
                  </a:lnTo>
                  <a:lnTo>
                    <a:pt x="2045365" y="1313064"/>
                  </a:lnTo>
                  <a:lnTo>
                    <a:pt x="2056805" y="1313064"/>
                  </a:lnTo>
                  <a:lnTo>
                    <a:pt x="2068244" y="1313064"/>
                  </a:lnTo>
                  <a:lnTo>
                    <a:pt x="2079684" y="1313064"/>
                  </a:lnTo>
                  <a:lnTo>
                    <a:pt x="2091123" y="1313064"/>
                  </a:lnTo>
                  <a:lnTo>
                    <a:pt x="2102563" y="1313064"/>
                  </a:lnTo>
                  <a:lnTo>
                    <a:pt x="2114002" y="1313064"/>
                  </a:lnTo>
                  <a:lnTo>
                    <a:pt x="2125442" y="1313064"/>
                  </a:lnTo>
                  <a:lnTo>
                    <a:pt x="2136882" y="1313064"/>
                  </a:lnTo>
                  <a:lnTo>
                    <a:pt x="2148321" y="1313064"/>
                  </a:lnTo>
                  <a:lnTo>
                    <a:pt x="2159760" y="1313064"/>
                  </a:lnTo>
                  <a:lnTo>
                    <a:pt x="2171200" y="1313064"/>
                  </a:lnTo>
                  <a:lnTo>
                    <a:pt x="2182640" y="1313064"/>
                  </a:lnTo>
                  <a:lnTo>
                    <a:pt x="2194079" y="1313064"/>
                  </a:lnTo>
                  <a:lnTo>
                    <a:pt x="2205519" y="1313064"/>
                  </a:lnTo>
                  <a:lnTo>
                    <a:pt x="2216958" y="1313064"/>
                  </a:lnTo>
                  <a:lnTo>
                    <a:pt x="2228393" y="1313064"/>
                  </a:lnTo>
                  <a:lnTo>
                    <a:pt x="2239837" y="1313064"/>
                  </a:lnTo>
                  <a:lnTo>
                    <a:pt x="2251272" y="1313064"/>
                  </a:lnTo>
                  <a:lnTo>
                    <a:pt x="2262716" y="1313064"/>
                  </a:lnTo>
                  <a:lnTo>
                    <a:pt x="2274151" y="1313064"/>
                  </a:lnTo>
                  <a:lnTo>
                    <a:pt x="2285591" y="1313064"/>
                  </a:lnTo>
                  <a:lnTo>
                    <a:pt x="2297030" y="1313064"/>
                  </a:lnTo>
                  <a:lnTo>
                    <a:pt x="2308470" y="1313064"/>
                  </a:lnTo>
                  <a:lnTo>
                    <a:pt x="2319909" y="1313064"/>
                  </a:lnTo>
                  <a:lnTo>
                    <a:pt x="2331349" y="1313064"/>
                  </a:lnTo>
                  <a:lnTo>
                    <a:pt x="2342788" y="1313064"/>
                  </a:lnTo>
                  <a:lnTo>
                    <a:pt x="2354228" y="1313064"/>
                  </a:lnTo>
                  <a:lnTo>
                    <a:pt x="2365667" y="1313064"/>
                  </a:lnTo>
                  <a:lnTo>
                    <a:pt x="2377107" y="1313064"/>
                  </a:lnTo>
                  <a:lnTo>
                    <a:pt x="2388546" y="1313064"/>
                  </a:lnTo>
                  <a:lnTo>
                    <a:pt x="2399986" y="1313064"/>
                  </a:lnTo>
                  <a:lnTo>
                    <a:pt x="2411425" y="1313064"/>
                  </a:lnTo>
                  <a:lnTo>
                    <a:pt x="2422865" y="1313064"/>
                  </a:lnTo>
                  <a:lnTo>
                    <a:pt x="2434304" y="1313064"/>
                  </a:lnTo>
                  <a:lnTo>
                    <a:pt x="2445744" y="1313064"/>
                  </a:lnTo>
                  <a:lnTo>
                    <a:pt x="2457184" y="1313064"/>
                  </a:lnTo>
                  <a:lnTo>
                    <a:pt x="2468623" y="1313064"/>
                  </a:lnTo>
                  <a:lnTo>
                    <a:pt x="2480062" y="1313064"/>
                  </a:lnTo>
                  <a:lnTo>
                    <a:pt x="2491502" y="1313064"/>
                  </a:lnTo>
                  <a:lnTo>
                    <a:pt x="2502942" y="1313064"/>
                  </a:lnTo>
                  <a:lnTo>
                    <a:pt x="2514381" y="1313064"/>
                  </a:lnTo>
                  <a:lnTo>
                    <a:pt x="2525821" y="1313064"/>
                  </a:lnTo>
                  <a:lnTo>
                    <a:pt x="2537260" y="1313064"/>
                  </a:lnTo>
                  <a:lnTo>
                    <a:pt x="2548700" y="1313064"/>
                  </a:lnTo>
                  <a:lnTo>
                    <a:pt x="2560139" y="1313064"/>
                  </a:lnTo>
                  <a:lnTo>
                    <a:pt x="2571579" y="1313064"/>
                  </a:lnTo>
                  <a:lnTo>
                    <a:pt x="2583018" y="1313064"/>
                  </a:lnTo>
                  <a:lnTo>
                    <a:pt x="2594458" y="1313064"/>
                  </a:lnTo>
                  <a:lnTo>
                    <a:pt x="2605897" y="1313064"/>
                  </a:lnTo>
                  <a:lnTo>
                    <a:pt x="2617337" y="1313064"/>
                  </a:lnTo>
                  <a:lnTo>
                    <a:pt x="2628776" y="1313064"/>
                  </a:lnTo>
                  <a:lnTo>
                    <a:pt x="2640216" y="1313064"/>
                  </a:lnTo>
                  <a:lnTo>
                    <a:pt x="2651655" y="1313064"/>
                  </a:lnTo>
                  <a:lnTo>
                    <a:pt x="2663095" y="1313064"/>
                  </a:lnTo>
                  <a:lnTo>
                    <a:pt x="2674535" y="1313064"/>
                  </a:lnTo>
                  <a:lnTo>
                    <a:pt x="2685974" y="1313064"/>
                  </a:lnTo>
                  <a:lnTo>
                    <a:pt x="2697413" y="1313064"/>
                  </a:lnTo>
                  <a:lnTo>
                    <a:pt x="2708853" y="1313064"/>
                  </a:lnTo>
                  <a:lnTo>
                    <a:pt x="2720293" y="1313064"/>
                  </a:lnTo>
                  <a:lnTo>
                    <a:pt x="2731727" y="1313064"/>
                  </a:lnTo>
                  <a:lnTo>
                    <a:pt x="2743172" y="1313064"/>
                  </a:lnTo>
                  <a:lnTo>
                    <a:pt x="2754611" y="1313064"/>
                  </a:lnTo>
                  <a:lnTo>
                    <a:pt x="2766046" y="1313064"/>
                  </a:lnTo>
                  <a:lnTo>
                    <a:pt x="2777490" y="1313064"/>
                  </a:lnTo>
                  <a:lnTo>
                    <a:pt x="2788925" y="1313064"/>
                  </a:lnTo>
                  <a:lnTo>
                    <a:pt x="2800364" y="1313064"/>
                  </a:lnTo>
                  <a:lnTo>
                    <a:pt x="2811804" y="1313064"/>
                  </a:lnTo>
                  <a:lnTo>
                    <a:pt x="2823243" y="1313064"/>
                  </a:lnTo>
                  <a:lnTo>
                    <a:pt x="2834683" y="1313064"/>
                  </a:lnTo>
                  <a:lnTo>
                    <a:pt x="2846123" y="1313064"/>
                  </a:lnTo>
                  <a:lnTo>
                    <a:pt x="2857562" y="1313064"/>
                  </a:lnTo>
                  <a:lnTo>
                    <a:pt x="2869001" y="1313064"/>
                  </a:lnTo>
                  <a:lnTo>
                    <a:pt x="2880441" y="1313064"/>
                  </a:lnTo>
                  <a:lnTo>
                    <a:pt x="2891881" y="1313064"/>
                  </a:lnTo>
                  <a:lnTo>
                    <a:pt x="2903320" y="1313064"/>
                  </a:lnTo>
                  <a:lnTo>
                    <a:pt x="2914760" y="1313064"/>
                  </a:lnTo>
                  <a:lnTo>
                    <a:pt x="2926199" y="1313064"/>
                  </a:lnTo>
                  <a:lnTo>
                    <a:pt x="2937639" y="1313064"/>
                  </a:lnTo>
                  <a:lnTo>
                    <a:pt x="2949078" y="1313064"/>
                  </a:lnTo>
                  <a:lnTo>
                    <a:pt x="2960518" y="1313064"/>
                  </a:lnTo>
                  <a:lnTo>
                    <a:pt x="2971957" y="1313064"/>
                  </a:lnTo>
                  <a:lnTo>
                    <a:pt x="2983397" y="1313064"/>
                  </a:lnTo>
                  <a:lnTo>
                    <a:pt x="2994837" y="1313064"/>
                  </a:lnTo>
                  <a:lnTo>
                    <a:pt x="3006276" y="1313064"/>
                  </a:lnTo>
                  <a:lnTo>
                    <a:pt x="3017715" y="1313064"/>
                  </a:lnTo>
                  <a:lnTo>
                    <a:pt x="3029155" y="1313064"/>
                  </a:lnTo>
                  <a:lnTo>
                    <a:pt x="3040594" y="1313064"/>
                  </a:lnTo>
                  <a:lnTo>
                    <a:pt x="3052034" y="1313064"/>
                  </a:lnTo>
                  <a:lnTo>
                    <a:pt x="3063474" y="1313064"/>
                  </a:lnTo>
                  <a:lnTo>
                    <a:pt x="3074913" y="1313064"/>
                  </a:lnTo>
                  <a:lnTo>
                    <a:pt x="3086352" y="1313064"/>
                  </a:lnTo>
                  <a:lnTo>
                    <a:pt x="3097792" y="1313064"/>
                  </a:lnTo>
                  <a:lnTo>
                    <a:pt x="3109232" y="1313064"/>
                  </a:lnTo>
                  <a:lnTo>
                    <a:pt x="3120671" y="1313064"/>
                  </a:lnTo>
                  <a:lnTo>
                    <a:pt x="3132111" y="1313064"/>
                  </a:lnTo>
                  <a:lnTo>
                    <a:pt x="3143550" y="1313064"/>
                  </a:lnTo>
                  <a:lnTo>
                    <a:pt x="3154990" y="1313064"/>
                  </a:lnTo>
                  <a:lnTo>
                    <a:pt x="3166429" y="1313064"/>
                  </a:lnTo>
                  <a:lnTo>
                    <a:pt x="3177869" y="1313064"/>
                  </a:lnTo>
                  <a:lnTo>
                    <a:pt x="3189308" y="1313064"/>
                  </a:lnTo>
                  <a:lnTo>
                    <a:pt x="3200748" y="1313064"/>
                  </a:lnTo>
                  <a:lnTo>
                    <a:pt x="3212187" y="1313064"/>
                  </a:lnTo>
                  <a:lnTo>
                    <a:pt x="3223627" y="1313064"/>
                  </a:lnTo>
                  <a:lnTo>
                    <a:pt x="3235066" y="1313064"/>
                  </a:lnTo>
                  <a:lnTo>
                    <a:pt x="3246501" y="1313064"/>
                  </a:lnTo>
                  <a:lnTo>
                    <a:pt x="3257945" y="1313064"/>
                  </a:lnTo>
                  <a:lnTo>
                    <a:pt x="3269385" y="1313064"/>
                  </a:lnTo>
                  <a:lnTo>
                    <a:pt x="3280825" y="1313064"/>
                  </a:lnTo>
                  <a:lnTo>
                    <a:pt x="3292264" y="1313064"/>
                  </a:lnTo>
                  <a:lnTo>
                    <a:pt x="3303699" y="1313064"/>
                  </a:lnTo>
                  <a:lnTo>
                    <a:pt x="3315143" y="1313064"/>
                  </a:lnTo>
                  <a:lnTo>
                    <a:pt x="3326578" y="1313064"/>
                  </a:lnTo>
                  <a:lnTo>
                    <a:pt x="3338017" y="1313064"/>
                  </a:lnTo>
                  <a:lnTo>
                    <a:pt x="3349457" y="1313064"/>
                  </a:lnTo>
                  <a:lnTo>
                    <a:pt x="3360896" y="1313064"/>
                  </a:lnTo>
                  <a:lnTo>
                    <a:pt x="3372336" y="1313064"/>
                  </a:lnTo>
                  <a:lnTo>
                    <a:pt x="3383776" y="1313064"/>
                  </a:lnTo>
                  <a:lnTo>
                    <a:pt x="3395215" y="1313064"/>
                  </a:lnTo>
                  <a:lnTo>
                    <a:pt x="3406654" y="1313064"/>
                  </a:lnTo>
                  <a:lnTo>
                    <a:pt x="3418094" y="1313064"/>
                  </a:lnTo>
                  <a:lnTo>
                    <a:pt x="3429534" y="1313064"/>
                  </a:lnTo>
                  <a:lnTo>
                    <a:pt x="3440973" y="1313064"/>
                  </a:lnTo>
                  <a:lnTo>
                    <a:pt x="3452413" y="1313064"/>
                  </a:lnTo>
                  <a:lnTo>
                    <a:pt x="3463852" y="1313064"/>
                  </a:lnTo>
                  <a:lnTo>
                    <a:pt x="3475292" y="1313064"/>
                  </a:lnTo>
                  <a:lnTo>
                    <a:pt x="3486731" y="1313064"/>
                  </a:lnTo>
                  <a:lnTo>
                    <a:pt x="3498171" y="1313064"/>
                  </a:lnTo>
                  <a:lnTo>
                    <a:pt x="3509610" y="1313064"/>
                  </a:lnTo>
                  <a:lnTo>
                    <a:pt x="3521050" y="1313064"/>
                  </a:lnTo>
                  <a:lnTo>
                    <a:pt x="3532489" y="1313064"/>
                  </a:lnTo>
                  <a:lnTo>
                    <a:pt x="3543929" y="1313064"/>
                  </a:lnTo>
                  <a:lnTo>
                    <a:pt x="3555368" y="1313064"/>
                  </a:lnTo>
                  <a:lnTo>
                    <a:pt x="3566808" y="1313064"/>
                  </a:lnTo>
                  <a:lnTo>
                    <a:pt x="3578247" y="1313064"/>
                  </a:lnTo>
                  <a:lnTo>
                    <a:pt x="3589687" y="1313064"/>
                  </a:lnTo>
                  <a:lnTo>
                    <a:pt x="3601127" y="1313064"/>
                  </a:lnTo>
                  <a:lnTo>
                    <a:pt x="3612566" y="1313064"/>
                  </a:lnTo>
                  <a:lnTo>
                    <a:pt x="3624005" y="1313064"/>
                  </a:lnTo>
                  <a:lnTo>
                    <a:pt x="3635445" y="1313064"/>
                  </a:lnTo>
                  <a:lnTo>
                    <a:pt x="3646885" y="1313064"/>
                  </a:lnTo>
                  <a:lnTo>
                    <a:pt x="3658324" y="1313064"/>
                  </a:lnTo>
                  <a:lnTo>
                    <a:pt x="3669764" y="1313064"/>
                  </a:lnTo>
                  <a:lnTo>
                    <a:pt x="3681203" y="1313064"/>
                  </a:lnTo>
                  <a:lnTo>
                    <a:pt x="3692643" y="1313064"/>
                  </a:lnTo>
                  <a:lnTo>
                    <a:pt x="3704082" y="1313064"/>
                  </a:lnTo>
                  <a:lnTo>
                    <a:pt x="3715522" y="1313064"/>
                  </a:lnTo>
                  <a:lnTo>
                    <a:pt x="3726961" y="1313064"/>
                  </a:lnTo>
                  <a:lnTo>
                    <a:pt x="3738401" y="1313064"/>
                  </a:lnTo>
                  <a:lnTo>
                    <a:pt x="3749840" y="1313064"/>
                  </a:lnTo>
                  <a:lnTo>
                    <a:pt x="3761280" y="1313064"/>
                  </a:lnTo>
                  <a:lnTo>
                    <a:pt x="3772719" y="1313064"/>
                  </a:lnTo>
                  <a:lnTo>
                    <a:pt x="3784154" y="1313064"/>
                  </a:lnTo>
                  <a:lnTo>
                    <a:pt x="3795598" y="1313064"/>
                  </a:lnTo>
                  <a:lnTo>
                    <a:pt x="3807033" y="1313064"/>
                  </a:lnTo>
                  <a:lnTo>
                    <a:pt x="3818473" y="1313064"/>
                  </a:lnTo>
                  <a:lnTo>
                    <a:pt x="3829917" y="1313064"/>
                  </a:lnTo>
                  <a:lnTo>
                    <a:pt x="3841352" y="1313064"/>
                  </a:lnTo>
                  <a:lnTo>
                    <a:pt x="3852791" y="1313064"/>
                  </a:lnTo>
                  <a:lnTo>
                    <a:pt x="3864231" y="1313064"/>
                  </a:lnTo>
                  <a:lnTo>
                    <a:pt x="3875670" y="1313064"/>
                  </a:lnTo>
                  <a:lnTo>
                    <a:pt x="3887110" y="1313064"/>
                  </a:lnTo>
                  <a:lnTo>
                    <a:pt x="3898549" y="1313064"/>
                  </a:lnTo>
                  <a:lnTo>
                    <a:pt x="3909989" y="1313064"/>
                  </a:lnTo>
                  <a:lnTo>
                    <a:pt x="3921447" y="1313064"/>
                  </a:lnTo>
                  <a:lnTo>
                    <a:pt x="3932878" y="1313064"/>
                  </a:lnTo>
                  <a:lnTo>
                    <a:pt x="3944307" y="1313064"/>
                  </a:lnTo>
                  <a:lnTo>
                    <a:pt x="3955737" y="1313064"/>
                  </a:lnTo>
                  <a:lnTo>
                    <a:pt x="3967167" y="1313064"/>
                  </a:lnTo>
                  <a:lnTo>
                    <a:pt x="3978645" y="1313064"/>
                  </a:lnTo>
                  <a:lnTo>
                    <a:pt x="3990075" y="1313064"/>
                  </a:lnTo>
                  <a:lnTo>
                    <a:pt x="4001505" y="1313064"/>
                  </a:lnTo>
                  <a:lnTo>
                    <a:pt x="4012935" y="1313064"/>
                  </a:lnTo>
                  <a:lnTo>
                    <a:pt x="4024365" y="1313064"/>
                  </a:lnTo>
                  <a:lnTo>
                    <a:pt x="4035843" y="1313064"/>
                  </a:lnTo>
                  <a:lnTo>
                    <a:pt x="4047273" y="1313064"/>
                  </a:lnTo>
                  <a:lnTo>
                    <a:pt x="4058702" y="1313064"/>
                  </a:lnTo>
                  <a:lnTo>
                    <a:pt x="4070133" y="1313064"/>
                  </a:lnTo>
                  <a:lnTo>
                    <a:pt x="4081563" y="1313064"/>
                  </a:lnTo>
                  <a:lnTo>
                    <a:pt x="4093040" y="1313064"/>
                  </a:lnTo>
                  <a:lnTo>
                    <a:pt x="4104471" y="1313064"/>
                  </a:lnTo>
                  <a:lnTo>
                    <a:pt x="4115900" y="1313064"/>
                  </a:lnTo>
                  <a:lnTo>
                    <a:pt x="4127330" y="1313064"/>
                  </a:lnTo>
                  <a:lnTo>
                    <a:pt x="4138760" y="1313064"/>
                  </a:lnTo>
                  <a:lnTo>
                    <a:pt x="4150238" y="1313064"/>
                  </a:lnTo>
                  <a:lnTo>
                    <a:pt x="4161668" y="1313064"/>
                  </a:lnTo>
                  <a:lnTo>
                    <a:pt x="4173098" y="1313064"/>
                  </a:lnTo>
                  <a:lnTo>
                    <a:pt x="4184528" y="1313064"/>
                  </a:lnTo>
                  <a:lnTo>
                    <a:pt x="4195958" y="1313064"/>
                  </a:lnTo>
                  <a:lnTo>
                    <a:pt x="4207436" y="1313064"/>
                  </a:lnTo>
                  <a:lnTo>
                    <a:pt x="4218865" y="1313064"/>
                  </a:lnTo>
                  <a:lnTo>
                    <a:pt x="4230296" y="1313064"/>
                  </a:lnTo>
                  <a:lnTo>
                    <a:pt x="4241726" y="1313064"/>
                  </a:lnTo>
                  <a:lnTo>
                    <a:pt x="4253156" y="1313064"/>
                  </a:lnTo>
                  <a:lnTo>
                    <a:pt x="4264634" y="1313064"/>
                  </a:lnTo>
                  <a:lnTo>
                    <a:pt x="4276063" y="1313064"/>
                  </a:lnTo>
                  <a:lnTo>
                    <a:pt x="4287493" y="1313064"/>
                  </a:lnTo>
                  <a:lnTo>
                    <a:pt x="4298923" y="1313064"/>
                  </a:lnTo>
                  <a:lnTo>
                    <a:pt x="4310353" y="1313064"/>
                  </a:lnTo>
                  <a:lnTo>
                    <a:pt x="4321831" y="1313064"/>
                  </a:lnTo>
                  <a:lnTo>
                    <a:pt x="4333261" y="1313064"/>
                  </a:lnTo>
                  <a:lnTo>
                    <a:pt x="4344691" y="1313064"/>
                  </a:lnTo>
                  <a:lnTo>
                    <a:pt x="4356121" y="1313064"/>
                  </a:lnTo>
                  <a:lnTo>
                    <a:pt x="4367551" y="1313064"/>
                  </a:lnTo>
                  <a:lnTo>
                    <a:pt x="4379028" y="1313064"/>
                  </a:lnTo>
                  <a:lnTo>
                    <a:pt x="4390458" y="1313064"/>
                  </a:lnTo>
                  <a:lnTo>
                    <a:pt x="4401889" y="1313064"/>
                  </a:lnTo>
                  <a:lnTo>
                    <a:pt x="4413319" y="1313064"/>
                  </a:lnTo>
                  <a:lnTo>
                    <a:pt x="4424749" y="1313064"/>
                  </a:lnTo>
                  <a:lnTo>
                    <a:pt x="4436226" y="1313064"/>
                  </a:lnTo>
                  <a:lnTo>
                    <a:pt x="4447656" y="1313064"/>
                  </a:lnTo>
                  <a:lnTo>
                    <a:pt x="4459086" y="1313064"/>
                  </a:lnTo>
                  <a:lnTo>
                    <a:pt x="4470516" y="1313064"/>
                  </a:lnTo>
                  <a:lnTo>
                    <a:pt x="4481946" y="1313064"/>
                  </a:lnTo>
                  <a:lnTo>
                    <a:pt x="4493424" y="1313064"/>
                  </a:lnTo>
                  <a:lnTo>
                    <a:pt x="4504854" y="1313064"/>
                  </a:lnTo>
                  <a:lnTo>
                    <a:pt x="4516284" y="1313064"/>
                  </a:lnTo>
                  <a:lnTo>
                    <a:pt x="4527714" y="1313064"/>
                  </a:lnTo>
                  <a:lnTo>
                    <a:pt x="4539144" y="1313064"/>
                  </a:lnTo>
                  <a:lnTo>
                    <a:pt x="4550621" y="1313064"/>
                  </a:lnTo>
                  <a:lnTo>
                    <a:pt x="4562051" y="1313064"/>
                  </a:lnTo>
                  <a:lnTo>
                    <a:pt x="4573482" y="1313064"/>
                  </a:lnTo>
                  <a:lnTo>
                    <a:pt x="4584912" y="1313064"/>
                  </a:lnTo>
                  <a:lnTo>
                    <a:pt x="4596341" y="1313064"/>
                  </a:lnTo>
                  <a:lnTo>
                    <a:pt x="4607771" y="1313064"/>
                  </a:lnTo>
                  <a:lnTo>
                    <a:pt x="4619249" y="1313064"/>
                  </a:lnTo>
                  <a:lnTo>
                    <a:pt x="4630679" y="1313064"/>
                  </a:lnTo>
                  <a:lnTo>
                    <a:pt x="4642109" y="1313064"/>
                  </a:lnTo>
                  <a:lnTo>
                    <a:pt x="4653539" y="1313064"/>
                  </a:lnTo>
                  <a:lnTo>
                    <a:pt x="4664969" y="1313064"/>
                  </a:lnTo>
                  <a:lnTo>
                    <a:pt x="4676447" y="1313064"/>
                  </a:lnTo>
                  <a:lnTo>
                    <a:pt x="4687877" y="1313064"/>
                  </a:lnTo>
                  <a:lnTo>
                    <a:pt x="4699306" y="1313064"/>
                  </a:lnTo>
                  <a:lnTo>
                    <a:pt x="4710737" y="1313064"/>
                  </a:lnTo>
                  <a:lnTo>
                    <a:pt x="4722167" y="1313064"/>
                  </a:lnTo>
                  <a:lnTo>
                    <a:pt x="4733644" y="1313064"/>
                  </a:lnTo>
                  <a:lnTo>
                    <a:pt x="4745075" y="1313064"/>
                  </a:lnTo>
                  <a:lnTo>
                    <a:pt x="4756504" y="1313064"/>
                  </a:lnTo>
                  <a:lnTo>
                    <a:pt x="4767934" y="1313064"/>
                  </a:lnTo>
                  <a:lnTo>
                    <a:pt x="4779364" y="1313064"/>
                  </a:lnTo>
                  <a:lnTo>
                    <a:pt x="4790842" y="1313064"/>
                  </a:lnTo>
                  <a:lnTo>
                    <a:pt x="4802272" y="1313064"/>
                  </a:lnTo>
                  <a:lnTo>
                    <a:pt x="4813702" y="1313064"/>
                  </a:lnTo>
                  <a:lnTo>
                    <a:pt x="4825132" y="1313064"/>
                  </a:lnTo>
                  <a:lnTo>
                    <a:pt x="4836562" y="1313064"/>
                  </a:lnTo>
                  <a:lnTo>
                    <a:pt x="4848040" y="1313064"/>
                  </a:lnTo>
                  <a:lnTo>
                    <a:pt x="4859469" y="1313064"/>
                  </a:lnTo>
                  <a:lnTo>
                    <a:pt x="4870899" y="1313064"/>
                  </a:lnTo>
                  <a:lnTo>
                    <a:pt x="4882330" y="1313064"/>
                  </a:lnTo>
                  <a:lnTo>
                    <a:pt x="4893760" y="1313064"/>
                  </a:lnTo>
                  <a:lnTo>
                    <a:pt x="4905237" y="1313064"/>
                  </a:lnTo>
                  <a:lnTo>
                    <a:pt x="4916667" y="1313064"/>
                  </a:lnTo>
                  <a:lnTo>
                    <a:pt x="4928097" y="1313064"/>
                  </a:lnTo>
                  <a:lnTo>
                    <a:pt x="4939527" y="1313064"/>
                  </a:lnTo>
                  <a:lnTo>
                    <a:pt x="4950957" y="1313064"/>
                  </a:lnTo>
                  <a:lnTo>
                    <a:pt x="4962435" y="1313064"/>
                  </a:lnTo>
                  <a:lnTo>
                    <a:pt x="4973865" y="1313064"/>
                  </a:lnTo>
                  <a:lnTo>
                    <a:pt x="4985295" y="1313064"/>
                  </a:lnTo>
                  <a:lnTo>
                    <a:pt x="4996725" y="1313064"/>
                  </a:lnTo>
                  <a:lnTo>
                    <a:pt x="5008155" y="1313064"/>
                  </a:lnTo>
                  <a:lnTo>
                    <a:pt x="5019632" y="1313064"/>
                  </a:lnTo>
                  <a:lnTo>
                    <a:pt x="5031062" y="1313064"/>
                  </a:lnTo>
                  <a:lnTo>
                    <a:pt x="5042492" y="1313064"/>
                  </a:lnTo>
                  <a:lnTo>
                    <a:pt x="5053923" y="1313064"/>
                  </a:lnTo>
                  <a:lnTo>
                    <a:pt x="5065353" y="1313064"/>
                  </a:lnTo>
                  <a:lnTo>
                    <a:pt x="5076830" y="1313064"/>
                  </a:lnTo>
                  <a:lnTo>
                    <a:pt x="5088260" y="1313064"/>
                  </a:lnTo>
                  <a:lnTo>
                    <a:pt x="5099690" y="1313064"/>
                  </a:lnTo>
                  <a:lnTo>
                    <a:pt x="5111120" y="1313064"/>
                  </a:lnTo>
                  <a:lnTo>
                    <a:pt x="5122550" y="1313064"/>
                  </a:lnTo>
                  <a:lnTo>
                    <a:pt x="5134028" y="1313064"/>
                  </a:lnTo>
                  <a:lnTo>
                    <a:pt x="5145458" y="1313064"/>
                  </a:lnTo>
                  <a:lnTo>
                    <a:pt x="5156888" y="1313064"/>
                  </a:lnTo>
                  <a:lnTo>
                    <a:pt x="5168318" y="1313064"/>
                  </a:lnTo>
                  <a:lnTo>
                    <a:pt x="5179747" y="1313064"/>
                  </a:lnTo>
                  <a:lnTo>
                    <a:pt x="5191225" y="1313064"/>
                  </a:lnTo>
                  <a:lnTo>
                    <a:pt x="5202655" y="1313064"/>
                  </a:lnTo>
                  <a:lnTo>
                    <a:pt x="5214085" y="1313064"/>
                  </a:lnTo>
                  <a:lnTo>
                    <a:pt x="5225515" y="1313064"/>
                  </a:lnTo>
                  <a:lnTo>
                    <a:pt x="5236945" y="1313064"/>
                  </a:lnTo>
                  <a:lnTo>
                    <a:pt x="5248423" y="1313064"/>
                  </a:lnTo>
                  <a:lnTo>
                    <a:pt x="5259853" y="1313064"/>
                  </a:lnTo>
                  <a:lnTo>
                    <a:pt x="5271283" y="1313064"/>
                  </a:lnTo>
                  <a:lnTo>
                    <a:pt x="5282713" y="1313064"/>
                  </a:lnTo>
                  <a:lnTo>
                    <a:pt x="5294143" y="1313064"/>
                  </a:lnTo>
                  <a:lnTo>
                    <a:pt x="5305621" y="1313064"/>
                  </a:lnTo>
                  <a:lnTo>
                    <a:pt x="5317051" y="1313064"/>
                  </a:lnTo>
                  <a:lnTo>
                    <a:pt x="5328481" y="1313064"/>
                  </a:lnTo>
                  <a:lnTo>
                    <a:pt x="5339910" y="1313064"/>
                  </a:lnTo>
                  <a:lnTo>
                    <a:pt x="5351340" y="1313064"/>
                  </a:lnTo>
                  <a:lnTo>
                    <a:pt x="5362818" y="1313064"/>
                  </a:lnTo>
                  <a:lnTo>
                    <a:pt x="5374248" y="1313064"/>
                  </a:lnTo>
                  <a:lnTo>
                    <a:pt x="5385678" y="1313064"/>
                  </a:lnTo>
                  <a:lnTo>
                    <a:pt x="5397108" y="1313064"/>
                  </a:lnTo>
                  <a:lnTo>
                    <a:pt x="5408538" y="1313064"/>
                  </a:lnTo>
                  <a:lnTo>
                    <a:pt x="5420016" y="1313064"/>
                  </a:lnTo>
                  <a:lnTo>
                    <a:pt x="5431446" y="1313064"/>
                  </a:lnTo>
                  <a:lnTo>
                    <a:pt x="5442876" y="1313064"/>
                  </a:lnTo>
                  <a:lnTo>
                    <a:pt x="5454306" y="1313064"/>
                  </a:lnTo>
                  <a:lnTo>
                    <a:pt x="5465736" y="1313064"/>
                  </a:lnTo>
                  <a:lnTo>
                    <a:pt x="5477214" y="1313064"/>
                  </a:lnTo>
                  <a:lnTo>
                    <a:pt x="5488643" y="1313064"/>
                  </a:lnTo>
                  <a:lnTo>
                    <a:pt x="5500073" y="1313064"/>
                  </a:lnTo>
                  <a:lnTo>
                    <a:pt x="5511503" y="1313064"/>
                  </a:lnTo>
                  <a:lnTo>
                    <a:pt x="5522933" y="1313064"/>
                  </a:lnTo>
                  <a:lnTo>
                    <a:pt x="5534411" y="1313064"/>
                  </a:lnTo>
                  <a:lnTo>
                    <a:pt x="5545841" y="1313064"/>
                  </a:lnTo>
                  <a:lnTo>
                    <a:pt x="5557271" y="1313064"/>
                  </a:lnTo>
                  <a:lnTo>
                    <a:pt x="5568701" y="1313064"/>
                  </a:lnTo>
                  <a:lnTo>
                    <a:pt x="5580131" y="1313064"/>
                  </a:lnTo>
                  <a:lnTo>
                    <a:pt x="5591609" y="1313064"/>
                  </a:lnTo>
                  <a:lnTo>
                    <a:pt x="5603038" y="1313064"/>
                  </a:lnTo>
                  <a:lnTo>
                    <a:pt x="5614469" y="1313064"/>
                  </a:lnTo>
                  <a:lnTo>
                    <a:pt x="5625899" y="1313064"/>
                  </a:lnTo>
                  <a:lnTo>
                    <a:pt x="5637329" y="1313064"/>
                  </a:lnTo>
                  <a:lnTo>
                    <a:pt x="5648759" y="1313064"/>
                  </a:lnTo>
                  <a:lnTo>
                    <a:pt x="5660236" y="1313064"/>
                  </a:lnTo>
                  <a:lnTo>
                    <a:pt x="5671666" y="1313064"/>
                  </a:lnTo>
                  <a:lnTo>
                    <a:pt x="5683096" y="1313064"/>
                  </a:lnTo>
                  <a:lnTo>
                    <a:pt x="5694526" y="1313064"/>
                  </a:lnTo>
                  <a:lnTo>
                    <a:pt x="5705956" y="1313064"/>
                  </a:lnTo>
                  <a:lnTo>
                    <a:pt x="5717434" y="1313064"/>
                  </a:lnTo>
                  <a:lnTo>
                    <a:pt x="5728864" y="1313064"/>
                  </a:lnTo>
                  <a:lnTo>
                    <a:pt x="5740294" y="1313064"/>
                  </a:lnTo>
                  <a:lnTo>
                    <a:pt x="5751724" y="1313064"/>
                  </a:lnTo>
                  <a:lnTo>
                    <a:pt x="5763154" y="1313064"/>
                  </a:lnTo>
                  <a:lnTo>
                    <a:pt x="5774631" y="1313064"/>
                  </a:lnTo>
                  <a:lnTo>
                    <a:pt x="5786062" y="1313064"/>
                  </a:lnTo>
                  <a:lnTo>
                    <a:pt x="5797492" y="1313064"/>
                  </a:lnTo>
                  <a:lnTo>
                    <a:pt x="5808921" y="1313064"/>
                  </a:lnTo>
                  <a:lnTo>
                    <a:pt x="5820351" y="1313064"/>
                  </a:lnTo>
                  <a:lnTo>
                    <a:pt x="5831829" y="1313064"/>
                  </a:lnTo>
                  <a:lnTo>
                    <a:pt x="5843259" y="1313064"/>
                  </a:lnTo>
                  <a:lnTo>
                    <a:pt x="5854689" y="1313064"/>
                  </a:lnTo>
                  <a:lnTo>
                    <a:pt x="5866119" y="1313064"/>
                  </a:lnTo>
                  <a:lnTo>
                    <a:pt x="5877549" y="1313064"/>
                  </a:lnTo>
                  <a:lnTo>
                    <a:pt x="5889027" y="1313064"/>
                  </a:lnTo>
                  <a:lnTo>
                    <a:pt x="5900457" y="1313064"/>
                  </a:lnTo>
                  <a:lnTo>
                    <a:pt x="5911887" y="1313064"/>
                  </a:lnTo>
                  <a:lnTo>
                    <a:pt x="5923317" y="1313064"/>
                  </a:lnTo>
                  <a:lnTo>
                    <a:pt x="5934747" y="1313064"/>
                  </a:lnTo>
                  <a:lnTo>
                    <a:pt x="5946225" y="1313064"/>
                  </a:lnTo>
                  <a:lnTo>
                    <a:pt x="5957655" y="1313064"/>
                  </a:lnTo>
                  <a:lnTo>
                    <a:pt x="5969084" y="1313064"/>
                  </a:lnTo>
                  <a:lnTo>
                    <a:pt x="5980514" y="1313064"/>
                  </a:lnTo>
                  <a:lnTo>
                    <a:pt x="5991944" y="1313064"/>
                  </a:lnTo>
                  <a:lnTo>
                    <a:pt x="6003422" y="1313064"/>
                  </a:lnTo>
                  <a:lnTo>
                    <a:pt x="6014852" y="1313064"/>
                  </a:lnTo>
                  <a:lnTo>
                    <a:pt x="6026282" y="1313064"/>
                  </a:lnTo>
                  <a:lnTo>
                    <a:pt x="6037712" y="1313064"/>
                  </a:lnTo>
                  <a:lnTo>
                    <a:pt x="6049142" y="1313064"/>
                  </a:lnTo>
                  <a:lnTo>
                    <a:pt x="6060620" y="1313064"/>
                  </a:lnTo>
                  <a:lnTo>
                    <a:pt x="6072049" y="1313064"/>
                  </a:lnTo>
                  <a:lnTo>
                    <a:pt x="6083480" y="1313064"/>
                  </a:lnTo>
                  <a:lnTo>
                    <a:pt x="6094910" y="1313064"/>
                  </a:lnTo>
                  <a:lnTo>
                    <a:pt x="6106340" y="1313064"/>
                  </a:lnTo>
                  <a:lnTo>
                    <a:pt x="6117818" y="1313064"/>
                  </a:lnTo>
                  <a:lnTo>
                    <a:pt x="6129247" y="1313064"/>
                  </a:lnTo>
                  <a:lnTo>
                    <a:pt x="6140677" y="1313064"/>
                  </a:lnTo>
                  <a:lnTo>
                    <a:pt x="6152107" y="1313064"/>
                  </a:lnTo>
                  <a:lnTo>
                    <a:pt x="6163537" y="1313064"/>
                  </a:lnTo>
                  <a:lnTo>
                    <a:pt x="6175015" y="1313064"/>
                  </a:lnTo>
                  <a:lnTo>
                    <a:pt x="6186445" y="1313064"/>
                  </a:lnTo>
                  <a:lnTo>
                    <a:pt x="6197875" y="1313064"/>
                  </a:lnTo>
                  <a:lnTo>
                    <a:pt x="6209305" y="1313064"/>
                  </a:lnTo>
                  <a:lnTo>
                    <a:pt x="6220735" y="1313064"/>
                  </a:lnTo>
                  <a:lnTo>
                    <a:pt x="6232212" y="1313064"/>
                  </a:lnTo>
                  <a:lnTo>
                    <a:pt x="6243642" y="1313064"/>
                  </a:lnTo>
                  <a:lnTo>
                    <a:pt x="6255073" y="1313064"/>
                  </a:lnTo>
                  <a:lnTo>
                    <a:pt x="6266503" y="1313064"/>
                  </a:lnTo>
                  <a:lnTo>
                    <a:pt x="6277933" y="1313064"/>
                  </a:lnTo>
                  <a:lnTo>
                    <a:pt x="6289410" y="1313064"/>
                  </a:lnTo>
                  <a:lnTo>
                    <a:pt x="6300840" y="1313064"/>
                  </a:lnTo>
                  <a:lnTo>
                    <a:pt x="6312270" y="1313064"/>
                  </a:lnTo>
                  <a:lnTo>
                    <a:pt x="6323700" y="1313064"/>
                  </a:lnTo>
                  <a:lnTo>
                    <a:pt x="6335130" y="1313064"/>
                  </a:lnTo>
                  <a:lnTo>
                    <a:pt x="6346608" y="1313064"/>
                  </a:lnTo>
                  <a:lnTo>
                    <a:pt x="6358038" y="1313064"/>
                  </a:lnTo>
                  <a:lnTo>
                    <a:pt x="6369468" y="1313064"/>
                  </a:lnTo>
                  <a:lnTo>
                    <a:pt x="6380898" y="1313064"/>
                  </a:lnTo>
                  <a:lnTo>
                    <a:pt x="6392328" y="1313064"/>
                  </a:lnTo>
                  <a:lnTo>
                    <a:pt x="6403805" y="1313064"/>
                  </a:lnTo>
                  <a:lnTo>
                    <a:pt x="6415235" y="1313064"/>
                  </a:lnTo>
                  <a:lnTo>
                    <a:pt x="6426666" y="1313064"/>
                  </a:lnTo>
                  <a:lnTo>
                    <a:pt x="6438096" y="1313064"/>
                  </a:lnTo>
                  <a:lnTo>
                    <a:pt x="6449525" y="1313064"/>
                  </a:lnTo>
                  <a:lnTo>
                    <a:pt x="6461003" y="1313064"/>
                  </a:lnTo>
                  <a:lnTo>
                    <a:pt x="6472433" y="1313064"/>
                  </a:lnTo>
                  <a:lnTo>
                    <a:pt x="6483863" y="1313064"/>
                  </a:lnTo>
                  <a:lnTo>
                    <a:pt x="6495293" y="1313064"/>
                  </a:lnTo>
                  <a:lnTo>
                    <a:pt x="6506723" y="1313064"/>
                  </a:lnTo>
                  <a:lnTo>
                    <a:pt x="6518201" y="1313064"/>
                  </a:lnTo>
                  <a:lnTo>
                    <a:pt x="6529631" y="1313064"/>
                  </a:lnTo>
                  <a:lnTo>
                    <a:pt x="6541061" y="1313064"/>
                  </a:lnTo>
                  <a:lnTo>
                    <a:pt x="6552490" y="1313064"/>
                  </a:lnTo>
                  <a:lnTo>
                    <a:pt x="6563921" y="1313064"/>
                  </a:lnTo>
                  <a:lnTo>
                    <a:pt x="6575398" y="1313064"/>
                  </a:lnTo>
                  <a:lnTo>
                    <a:pt x="6586828" y="1313064"/>
                  </a:lnTo>
                  <a:lnTo>
                    <a:pt x="6598259" y="1313064"/>
                  </a:lnTo>
                  <a:lnTo>
                    <a:pt x="6609688" y="1313064"/>
                  </a:lnTo>
                  <a:lnTo>
                    <a:pt x="6621118" y="1313064"/>
                  </a:lnTo>
                  <a:lnTo>
                    <a:pt x="6632596" y="1313064"/>
                  </a:lnTo>
                  <a:lnTo>
                    <a:pt x="6644026" y="1313064"/>
                  </a:lnTo>
                  <a:lnTo>
                    <a:pt x="6655456" y="1313064"/>
                  </a:lnTo>
                  <a:lnTo>
                    <a:pt x="6666886" y="1313064"/>
                  </a:lnTo>
                  <a:lnTo>
                    <a:pt x="6678316" y="1313064"/>
                  </a:lnTo>
                  <a:lnTo>
                    <a:pt x="6689794" y="1313064"/>
                  </a:lnTo>
                  <a:lnTo>
                    <a:pt x="6701224" y="1313064"/>
                  </a:lnTo>
                  <a:lnTo>
                    <a:pt x="6712653" y="1313064"/>
                  </a:lnTo>
                  <a:lnTo>
                    <a:pt x="6724083" y="1313064"/>
                  </a:lnTo>
                  <a:lnTo>
                    <a:pt x="6735514" y="1313064"/>
                  </a:lnTo>
                  <a:lnTo>
                    <a:pt x="6746944" y="1313064"/>
                  </a:lnTo>
                  <a:lnTo>
                    <a:pt x="6758421" y="1313064"/>
                  </a:lnTo>
                  <a:lnTo>
                    <a:pt x="6769851" y="1313064"/>
                  </a:lnTo>
                  <a:lnTo>
                    <a:pt x="6781281" y="1313064"/>
                  </a:lnTo>
                  <a:lnTo>
                    <a:pt x="6792711" y="1313064"/>
                  </a:lnTo>
                  <a:lnTo>
                    <a:pt x="6804141" y="1313064"/>
                  </a:lnTo>
                  <a:lnTo>
                    <a:pt x="6815619" y="1313064"/>
                  </a:lnTo>
                  <a:lnTo>
                    <a:pt x="6827049" y="1313064"/>
                  </a:lnTo>
                  <a:lnTo>
                    <a:pt x="6838479" y="1313064"/>
                  </a:lnTo>
                  <a:lnTo>
                    <a:pt x="6849909" y="1313064"/>
                  </a:lnTo>
                  <a:lnTo>
                    <a:pt x="6861339" y="1313064"/>
                  </a:lnTo>
                  <a:lnTo>
                    <a:pt x="6872816" y="1313064"/>
                  </a:lnTo>
                  <a:lnTo>
                    <a:pt x="6884246" y="1313064"/>
                  </a:lnTo>
                  <a:lnTo>
                    <a:pt x="6895676" y="1313064"/>
                  </a:lnTo>
                  <a:lnTo>
                    <a:pt x="6907107" y="1313064"/>
                  </a:lnTo>
                  <a:lnTo>
                    <a:pt x="6918537" y="1313064"/>
                  </a:lnTo>
                  <a:lnTo>
                    <a:pt x="6930014" y="1313064"/>
                  </a:lnTo>
                  <a:lnTo>
                    <a:pt x="6941444" y="1313064"/>
                  </a:lnTo>
                  <a:lnTo>
                    <a:pt x="6952874" y="1313064"/>
                  </a:lnTo>
                  <a:lnTo>
                    <a:pt x="6964304" y="1313064"/>
                  </a:lnTo>
                  <a:lnTo>
                    <a:pt x="6975734" y="1313064"/>
                  </a:lnTo>
                  <a:lnTo>
                    <a:pt x="6987212" y="1313064"/>
                  </a:lnTo>
                  <a:lnTo>
                    <a:pt x="6998642" y="1313064"/>
                  </a:lnTo>
                  <a:lnTo>
                    <a:pt x="7010072" y="1313064"/>
                  </a:lnTo>
                  <a:lnTo>
                    <a:pt x="7021502" y="1313064"/>
                  </a:lnTo>
                  <a:lnTo>
                    <a:pt x="7032931" y="1313064"/>
                  </a:lnTo>
                  <a:lnTo>
                    <a:pt x="7044409" y="1313064"/>
                  </a:lnTo>
                  <a:lnTo>
                    <a:pt x="7055839" y="1313064"/>
                  </a:lnTo>
                  <a:lnTo>
                    <a:pt x="7067269" y="1313064"/>
                  </a:lnTo>
                  <a:lnTo>
                    <a:pt x="7078700" y="1313064"/>
                  </a:lnTo>
                  <a:lnTo>
                    <a:pt x="7090129" y="1313064"/>
                  </a:lnTo>
                  <a:lnTo>
                    <a:pt x="7101607" y="1313064"/>
                  </a:lnTo>
                  <a:lnTo>
                    <a:pt x="7113037" y="1313064"/>
                  </a:lnTo>
                  <a:lnTo>
                    <a:pt x="7124467" y="1313064"/>
                  </a:lnTo>
                  <a:lnTo>
                    <a:pt x="7135897" y="1313064"/>
                  </a:lnTo>
                  <a:lnTo>
                    <a:pt x="7147327" y="1313064"/>
                  </a:lnTo>
                  <a:lnTo>
                    <a:pt x="7158805" y="1313064"/>
                  </a:lnTo>
                  <a:lnTo>
                    <a:pt x="7170235" y="1313064"/>
                  </a:lnTo>
                  <a:lnTo>
                    <a:pt x="7181665" y="1313064"/>
                  </a:lnTo>
                  <a:lnTo>
                    <a:pt x="7193094" y="1313064"/>
                  </a:lnTo>
                  <a:lnTo>
                    <a:pt x="7204524" y="1313064"/>
                  </a:lnTo>
                  <a:lnTo>
                    <a:pt x="7216002" y="1313064"/>
                  </a:lnTo>
                  <a:lnTo>
                    <a:pt x="7227432" y="1313064"/>
                  </a:lnTo>
                  <a:lnTo>
                    <a:pt x="7238862" y="1313064"/>
                  </a:lnTo>
                  <a:lnTo>
                    <a:pt x="7250292" y="1313064"/>
                  </a:lnTo>
                  <a:lnTo>
                    <a:pt x="7261722" y="1313064"/>
                  </a:lnTo>
                  <a:lnTo>
                    <a:pt x="7273200" y="1313064"/>
                  </a:lnTo>
                  <a:lnTo>
                    <a:pt x="7284630" y="1313064"/>
                  </a:lnTo>
                  <a:lnTo>
                    <a:pt x="7296060" y="1313064"/>
                  </a:lnTo>
                  <a:lnTo>
                    <a:pt x="7307490" y="1313064"/>
                  </a:lnTo>
                  <a:lnTo>
                    <a:pt x="7318920" y="1313064"/>
                  </a:lnTo>
                  <a:lnTo>
                    <a:pt x="7330398" y="1313064"/>
                  </a:lnTo>
                  <a:lnTo>
                    <a:pt x="7341828" y="1313064"/>
                  </a:lnTo>
                  <a:lnTo>
                    <a:pt x="7353257" y="1313064"/>
                  </a:lnTo>
                  <a:lnTo>
                    <a:pt x="7364687" y="1313064"/>
                  </a:lnTo>
                  <a:lnTo>
                    <a:pt x="7376117" y="1313064"/>
                  </a:lnTo>
                  <a:lnTo>
                    <a:pt x="7387595" y="1313064"/>
                  </a:lnTo>
                  <a:lnTo>
                    <a:pt x="7399025" y="1313064"/>
                  </a:lnTo>
                  <a:lnTo>
                    <a:pt x="7410455" y="1313064"/>
                  </a:lnTo>
                  <a:lnTo>
                    <a:pt x="7421885" y="1313064"/>
                  </a:lnTo>
                  <a:lnTo>
                    <a:pt x="7433315" y="1313064"/>
                  </a:lnTo>
                  <a:lnTo>
                    <a:pt x="7444793" y="1313064"/>
                  </a:lnTo>
                  <a:lnTo>
                    <a:pt x="7456222" y="1313064"/>
                  </a:lnTo>
                  <a:lnTo>
                    <a:pt x="7467653" y="1313064"/>
                  </a:lnTo>
                  <a:lnTo>
                    <a:pt x="7479083" y="1313064"/>
                  </a:lnTo>
                  <a:lnTo>
                    <a:pt x="7490513" y="1313064"/>
                  </a:lnTo>
                  <a:lnTo>
                    <a:pt x="7501990" y="1313064"/>
                  </a:lnTo>
                  <a:lnTo>
                    <a:pt x="7513420" y="1313064"/>
                  </a:lnTo>
                  <a:lnTo>
                    <a:pt x="7524850" y="1313064"/>
                  </a:lnTo>
                  <a:lnTo>
                    <a:pt x="7536280" y="1313064"/>
                  </a:lnTo>
                  <a:lnTo>
                    <a:pt x="7547710" y="1313064"/>
                  </a:lnTo>
                  <a:lnTo>
                    <a:pt x="7559188" y="1313064"/>
                  </a:lnTo>
                  <a:lnTo>
                    <a:pt x="7570618" y="1313064"/>
                  </a:lnTo>
                  <a:lnTo>
                    <a:pt x="7582048" y="1313064"/>
                  </a:lnTo>
                  <a:lnTo>
                    <a:pt x="7593478" y="1313064"/>
                  </a:lnTo>
                  <a:lnTo>
                    <a:pt x="7604908" y="1313064"/>
                  </a:lnTo>
                  <a:lnTo>
                    <a:pt x="7616385" y="1313064"/>
                  </a:lnTo>
                  <a:lnTo>
                    <a:pt x="7627815" y="1313064"/>
                  </a:lnTo>
                  <a:lnTo>
                    <a:pt x="7639246" y="1313064"/>
                  </a:lnTo>
                  <a:lnTo>
                    <a:pt x="7650676" y="1313064"/>
                  </a:lnTo>
                  <a:lnTo>
                    <a:pt x="7662106" y="1313064"/>
                  </a:lnTo>
                  <a:lnTo>
                    <a:pt x="7673583" y="1313064"/>
                  </a:lnTo>
                  <a:lnTo>
                    <a:pt x="7685013" y="1313064"/>
                  </a:lnTo>
                  <a:lnTo>
                    <a:pt x="7696443" y="1313064"/>
                  </a:lnTo>
                  <a:lnTo>
                    <a:pt x="7707873" y="1313064"/>
                  </a:lnTo>
                  <a:lnTo>
                    <a:pt x="7719303" y="1313064"/>
                  </a:lnTo>
                  <a:lnTo>
                    <a:pt x="7730733" y="1313064"/>
                  </a:lnTo>
                  <a:lnTo>
                    <a:pt x="7742211" y="1313064"/>
                  </a:lnTo>
                  <a:lnTo>
                    <a:pt x="7753641" y="1313064"/>
                  </a:lnTo>
                  <a:lnTo>
                    <a:pt x="7765071" y="1313064"/>
                  </a:lnTo>
                  <a:lnTo>
                    <a:pt x="7776501" y="1313064"/>
                  </a:lnTo>
                  <a:lnTo>
                    <a:pt x="7787931" y="1313064"/>
                  </a:lnTo>
                  <a:lnTo>
                    <a:pt x="7799408" y="1313064"/>
                  </a:lnTo>
                  <a:lnTo>
                    <a:pt x="7810839" y="1313064"/>
                  </a:lnTo>
                  <a:lnTo>
                    <a:pt x="7822268" y="1313064"/>
                  </a:lnTo>
                  <a:lnTo>
                    <a:pt x="7833698" y="1313064"/>
                  </a:lnTo>
                  <a:lnTo>
                    <a:pt x="7845128" y="1313064"/>
                  </a:lnTo>
                  <a:lnTo>
                    <a:pt x="7856606" y="1313064"/>
                  </a:lnTo>
                  <a:lnTo>
                    <a:pt x="7868036" y="1313064"/>
                  </a:lnTo>
                  <a:lnTo>
                    <a:pt x="7879466" y="1313064"/>
                  </a:lnTo>
                  <a:lnTo>
                    <a:pt x="7890896" y="1313064"/>
                  </a:lnTo>
                  <a:lnTo>
                    <a:pt x="7902326" y="1313064"/>
                  </a:lnTo>
                  <a:lnTo>
                    <a:pt x="7913804" y="1313064"/>
                  </a:lnTo>
                  <a:lnTo>
                    <a:pt x="7925234" y="1313064"/>
                  </a:lnTo>
                  <a:lnTo>
                    <a:pt x="7936663" y="1313064"/>
                  </a:lnTo>
                  <a:lnTo>
                    <a:pt x="7948094" y="1313064"/>
                  </a:lnTo>
                  <a:lnTo>
                    <a:pt x="7959524" y="1313064"/>
                  </a:lnTo>
                  <a:lnTo>
                    <a:pt x="7971001" y="1313064"/>
                  </a:lnTo>
                  <a:lnTo>
                    <a:pt x="7982431" y="1313064"/>
                  </a:lnTo>
                  <a:lnTo>
                    <a:pt x="7993861" y="1313064"/>
                  </a:lnTo>
                  <a:lnTo>
                    <a:pt x="8005291" y="1313064"/>
                  </a:lnTo>
                  <a:lnTo>
                    <a:pt x="8016721" y="1313064"/>
                  </a:lnTo>
                  <a:lnTo>
                    <a:pt x="8028199" y="1313064"/>
                  </a:lnTo>
                  <a:lnTo>
                    <a:pt x="8039629" y="1313064"/>
                  </a:lnTo>
                  <a:lnTo>
                    <a:pt x="8051059" y="1313064"/>
                  </a:lnTo>
                  <a:lnTo>
                    <a:pt x="8062489" y="1313064"/>
                  </a:lnTo>
                  <a:lnTo>
                    <a:pt x="8073919" y="1313064"/>
                  </a:lnTo>
                  <a:lnTo>
                    <a:pt x="8085396" y="1313064"/>
                  </a:lnTo>
                  <a:lnTo>
                    <a:pt x="8096826" y="1313064"/>
                  </a:lnTo>
                  <a:lnTo>
                    <a:pt x="8108256" y="1313064"/>
                  </a:lnTo>
                  <a:lnTo>
                    <a:pt x="8119687" y="1313064"/>
                  </a:lnTo>
                  <a:lnTo>
                    <a:pt x="8131117" y="1313064"/>
                  </a:lnTo>
                  <a:lnTo>
                    <a:pt x="8142594" y="1313064"/>
                  </a:lnTo>
                  <a:lnTo>
                    <a:pt x="8154024" y="1313064"/>
                  </a:lnTo>
                  <a:lnTo>
                    <a:pt x="8165454" y="1313064"/>
                  </a:lnTo>
                  <a:lnTo>
                    <a:pt x="8176884" y="1313064"/>
                  </a:lnTo>
                  <a:lnTo>
                    <a:pt x="8188314" y="1313064"/>
                  </a:lnTo>
                  <a:lnTo>
                    <a:pt x="8199792" y="1313064"/>
                  </a:lnTo>
                  <a:lnTo>
                    <a:pt x="8211222" y="1313064"/>
                  </a:lnTo>
                  <a:lnTo>
                    <a:pt x="8222652" y="1313064"/>
                  </a:lnTo>
                  <a:lnTo>
                    <a:pt x="8234082" y="1313064"/>
                  </a:lnTo>
                  <a:lnTo>
                    <a:pt x="8245512" y="1313064"/>
                  </a:lnTo>
                  <a:lnTo>
                    <a:pt x="8256989" y="1313064"/>
                  </a:lnTo>
                  <a:lnTo>
                    <a:pt x="8268419" y="1313064"/>
                  </a:lnTo>
                  <a:lnTo>
                    <a:pt x="8279850" y="1313064"/>
                  </a:lnTo>
                  <a:lnTo>
                    <a:pt x="8291280" y="1313064"/>
                  </a:lnTo>
                  <a:lnTo>
                    <a:pt x="8302709" y="1313064"/>
                  </a:lnTo>
                  <a:lnTo>
                    <a:pt x="8314187" y="1313064"/>
                  </a:lnTo>
                  <a:lnTo>
                    <a:pt x="8325617" y="1313064"/>
                  </a:lnTo>
                  <a:lnTo>
                    <a:pt x="8337047" y="1313064"/>
                  </a:lnTo>
                  <a:lnTo>
                    <a:pt x="8348477" y="1313064"/>
                  </a:lnTo>
                  <a:lnTo>
                    <a:pt x="8359907" y="1313064"/>
                  </a:lnTo>
                  <a:lnTo>
                    <a:pt x="8371385" y="1313064"/>
                  </a:lnTo>
                  <a:lnTo>
                    <a:pt x="8382815" y="1313064"/>
                  </a:lnTo>
                  <a:lnTo>
                    <a:pt x="8394245" y="1313064"/>
                  </a:lnTo>
                  <a:lnTo>
                    <a:pt x="8405674" y="1313064"/>
                  </a:lnTo>
                  <a:lnTo>
                    <a:pt x="8417104" y="1313064"/>
                  </a:lnTo>
                  <a:lnTo>
                    <a:pt x="8428582" y="1313064"/>
                  </a:lnTo>
                  <a:lnTo>
                    <a:pt x="8440012" y="1313064"/>
                  </a:lnTo>
                  <a:lnTo>
                    <a:pt x="8451442" y="1313064"/>
                  </a:lnTo>
                  <a:lnTo>
                    <a:pt x="8462872" y="1313064"/>
                  </a:lnTo>
                  <a:lnTo>
                    <a:pt x="8474302" y="1113249"/>
                  </a:lnTo>
                  <a:lnTo>
                    <a:pt x="8485780" y="399626"/>
                  </a:lnTo>
                  <a:lnTo>
                    <a:pt x="8497210" y="581411"/>
                  </a:lnTo>
                  <a:lnTo>
                    <a:pt x="8508640" y="151738"/>
                  </a:lnTo>
                  <a:lnTo>
                    <a:pt x="8520069" y="202816"/>
                  </a:lnTo>
                  <a:lnTo>
                    <a:pt x="8531500" y="205821"/>
                  </a:lnTo>
                  <a:lnTo>
                    <a:pt x="8542977" y="205821"/>
                  </a:lnTo>
                  <a:lnTo>
                    <a:pt x="8554407" y="555874"/>
                  </a:lnTo>
                  <a:lnTo>
                    <a:pt x="8565837" y="440188"/>
                  </a:lnTo>
                  <a:lnTo>
                    <a:pt x="8577267" y="614463"/>
                  </a:lnTo>
                  <a:lnTo>
                    <a:pt x="8588697" y="315497"/>
                  </a:lnTo>
                  <a:lnTo>
                    <a:pt x="8600175" y="82629"/>
                  </a:lnTo>
                  <a:lnTo>
                    <a:pt x="8611605" y="21031"/>
                  </a:lnTo>
                  <a:lnTo>
                    <a:pt x="8623035" y="326012"/>
                  </a:lnTo>
                  <a:lnTo>
                    <a:pt x="8634465" y="438688"/>
                  </a:lnTo>
                  <a:lnTo>
                    <a:pt x="8645895" y="464229"/>
                  </a:lnTo>
                  <a:lnTo>
                    <a:pt x="8657373" y="300471"/>
                  </a:lnTo>
                  <a:lnTo>
                    <a:pt x="8668802" y="0"/>
                  </a:lnTo>
                  <a:lnTo>
                    <a:pt x="8680232" y="81124"/>
                  </a:lnTo>
                  <a:lnTo>
                    <a:pt x="8691662" y="34552"/>
                  </a:lnTo>
                  <a:lnTo>
                    <a:pt x="8703093" y="118686"/>
                  </a:lnTo>
                  <a:lnTo>
                    <a:pt x="8714570" y="434183"/>
                  </a:lnTo>
                  <a:lnTo>
                    <a:pt x="8726000" y="599442"/>
                  </a:lnTo>
                  <a:lnTo>
                    <a:pt x="8737430" y="599442"/>
                  </a:lnTo>
                  <a:lnTo>
                    <a:pt x="8748860" y="216337"/>
                  </a:lnTo>
                  <a:lnTo>
                    <a:pt x="8760290" y="267419"/>
                  </a:lnTo>
                  <a:lnTo>
                    <a:pt x="8771768" y="410142"/>
                  </a:lnTo>
                  <a:lnTo>
                    <a:pt x="8783198" y="410142"/>
                  </a:lnTo>
                  <a:lnTo>
                    <a:pt x="8794628" y="494276"/>
                  </a:lnTo>
                  <a:lnTo>
                    <a:pt x="8806058" y="658035"/>
                  </a:lnTo>
                  <a:lnTo>
                    <a:pt x="8817488" y="594936"/>
                  </a:lnTo>
                  <a:lnTo>
                    <a:pt x="8828918" y="341033"/>
                  </a:lnTo>
                  <a:lnTo>
                    <a:pt x="8840395" y="1231935"/>
                  </a:lnTo>
                  <a:lnTo>
                    <a:pt x="8851825" y="1313064"/>
                  </a:lnTo>
                  <a:lnTo>
                    <a:pt x="8863256" y="1311564"/>
                  </a:lnTo>
                  <a:lnTo>
                    <a:pt x="8874686" y="1313064"/>
                  </a:lnTo>
                  <a:lnTo>
                    <a:pt x="8886115" y="1313064"/>
                  </a:lnTo>
                  <a:lnTo>
                    <a:pt x="8897593" y="1313064"/>
                  </a:lnTo>
                  <a:lnTo>
                    <a:pt x="8909022" y="1313064"/>
                  </a:lnTo>
                  <a:lnTo>
                    <a:pt x="8920453" y="1313064"/>
                  </a:lnTo>
                  <a:lnTo>
                    <a:pt x="8931883" y="1311564"/>
                  </a:lnTo>
                  <a:lnTo>
                    <a:pt x="8943313" y="1313064"/>
                  </a:lnTo>
                  <a:lnTo>
                    <a:pt x="8954791" y="1313064"/>
                  </a:lnTo>
                  <a:lnTo>
                    <a:pt x="8966220" y="1311564"/>
                  </a:lnTo>
                  <a:lnTo>
                    <a:pt x="8977651" y="1313064"/>
                  </a:lnTo>
                  <a:lnTo>
                    <a:pt x="8989080" y="1313064"/>
                  </a:lnTo>
                  <a:lnTo>
                    <a:pt x="9000511" y="1313064"/>
                  </a:lnTo>
                  <a:lnTo>
                    <a:pt x="9011988" y="1311564"/>
                  </a:lnTo>
                  <a:lnTo>
                    <a:pt x="9023418" y="1313064"/>
                  </a:lnTo>
                  <a:lnTo>
                    <a:pt x="9034849" y="1313064"/>
                  </a:lnTo>
                  <a:lnTo>
                    <a:pt x="9046278" y="1313064"/>
                  </a:lnTo>
                  <a:lnTo>
                    <a:pt x="9057709" y="1313064"/>
                  </a:lnTo>
                  <a:lnTo>
                    <a:pt x="9069186" y="1313064"/>
                  </a:lnTo>
                  <a:lnTo>
                    <a:pt x="9080615" y="1313064"/>
                  </a:lnTo>
                  <a:lnTo>
                    <a:pt x="9092046" y="1313064"/>
                  </a:lnTo>
                  <a:lnTo>
                    <a:pt x="9103476" y="1313064"/>
                  </a:lnTo>
                  <a:lnTo>
                    <a:pt x="9114906" y="1313064"/>
                  </a:lnTo>
                  <a:lnTo>
                    <a:pt x="9126384" y="1313064"/>
                  </a:lnTo>
                  <a:lnTo>
                    <a:pt x="9137813" y="1313064"/>
                  </a:lnTo>
                  <a:lnTo>
                    <a:pt x="9149244" y="1313064"/>
                  </a:lnTo>
                  <a:lnTo>
                    <a:pt x="9160673" y="1313064"/>
                  </a:lnTo>
                  <a:lnTo>
                    <a:pt x="9172104" y="1313064"/>
                  </a:lnTo>
                  <a:lnTo>
                    <a:pt x="9183581" y="1313064"/>
                  </a:lnTo>
                  <a:lnTo>
                    <a:pt x="9195011" y="1313064"/>
                  </a:lnTo>
                  <a:lnTo>
                    <a:pt x="9206442" y="1313064"/>
                  </a:lnTo>
                  <a:lnTo>
                    <a:pt x="9217871" y="1313064"/>
                  </a:lnTo>
                  <a:lnTo>
                    <a:pt x="9229301" y="1311564"/>
                  </a:lnTo>
                  <a:lnTo>
                    <a:pt x="9240779" y="1313064"/>
                  </a:lnTo>
                  <a:lnTo>
                    <a:pt x="9252209" y="1313064"/>
                  </a:lnTo>
                  <a:lnTo>
                    <a:pt x="9263639" y="1313064"/>
                  </a:lnTo>
                  <a:lnTo>
                    <a:pt x="9275069" y="1313064"/>
                  </a:lnTo>
                  <a:lnTo>
                    <a:pt x="9286498" y="1313064"/>
                  </a:lnTo>
                  <a:lnTo>
                    <a:pt x="9297977" y="1313064"/>
                  </a:lnTo>
                  <a:lnTo>
                    <a:pt x="9309406" y="1313064"/>
                  </a:lnTo>
                  <a:lnTo>
                    <a:pt x="9320837" y="1313064"/>
                  </a:lnTo>
                  <a:lnTo>
                    <a:pt x="9332266" y="1313064"/>
                  </a:lnTo>
                  <a:lnTo>
                    <a:pt x="9343696" y="1313064"/>
                  </a:lnTo>
                  <a:lnTo>
                    <a:pt x="9355174" y="1313064"/>
                  </a:lnTo>
                  <a:lnTo>
                    <a:pt x="9366604" y="1313064"/>
                  </a:lnTo>
                  <a:lnTo>
                    <a:pt x="9378035" y="1313064"/>
                  </a:lnTo>
                  <a:lnTo>
                    <a:pt x="9389464" y="1313064"/>
                  </a:lnTo>
                  <a:lnTo>
                    <a:pt x="9400894" y="1313064"/>
                  </a:lnTo>
                  <a:lnTo>
                    <a:pt x="9412372" y="1313064"/>
                  </a:lnTo>
                  <a:lnTo>
                    <a:pt x="9423802" y="1313064"/>
                  </a:lnTo>
                  <a:lnTo>
                    <a:pt x="9435232" y="1313064"/>
                  </a:lnTo>
                  <a:lnTo>
                    <a:pt x="9446662" y="1313064"/>
                  </a:lnTo>
                  <a:lnTo>
                    <a:pt x="9458091" y="1313064"/>
                  </a:lnTo>
                  <a:lnTo>
                    <a:pt x="9469570" y="1313064"/>
                  </a:lnTo>
                  <a:lnTo>
                    <a:pt x="9480999" y="1313064"/>
                  </a:lnTo>
                  <a:lnTo>
                    <a:pt x="9492429" y="1313064"/>
                  </a:lnTo>
                  <a:lnTo>
                    <a:pt x="9503859" y="1313064"/>
                  </a:lnTo>
                  <a:lnTo>
                    <a:pt x="9515289" y="1313064"/>
                  </a:lnTo>
                  <a:lnTo>
                    <a:pt x="9526767" y="1313064"/>
                  </a:lnTo>
                  <a:lnTo>
                    <a:pt x="9538197" y="1313064"/>
                  </a:lnTo>
                  <a:lnTo>
                    <a:pt x="9549626" y="1313064"/>
                  </a:lnTo>
                  <a:lnTo>
                    <a:pt x="9561057" y="1313064"/>
                  </a:lnTo>
                  <a:lnTo>
                    <a:pt x="9572487" y="1313064"/>
                  </a:lnTo>
                  <a:lnTo>
                    <a:pt x="9583965" y="1313064"/>
                  </a:lnTo>
                  <a:lnTo>
                    <a:pt x="9595395" y="1313064"/>
                  </a:lnTo>
                  <a:lnTo>
                    <a:pt x="9606824" y="1313064"/>
                  </a:lnTo>
                  <a:lnTo>
                    <a:pt x="9618255" y="1313064"/>
                  </a:lnTo>
                  <a:lnTo>
                    <a:pt x="9629684" y="1313064"/>
                  </a:lnTo>
                  <a:lnTo>
                    <a:pt x="9641163" y="1313064"/>
                  </a:lnTo>
                  <a:lnTo>
                    <a:pt x="9652592" y="1313064"/>
                  </a:lnTo>
                  <a:lnTo>
                    <a:pt x="9664022" y="1313064"/>
                  </a:lnTo>
                  <a:lnTo>
                    <a:pt x="9675452" y="1313064"/>
                  </a:lnTo>
                  <a:lnTo>
                    <a:pt x="9686882" y="1313064"/>
                  </a:lnTo>
                  <a:lnTo>
                    <a:pt x="9698360" y="1313064"/>
                  </a:lnTo>
                  <a:lnTo>
                    <a:pt x="9709790" y="1313064"/>
                  </a:lnTo>
                  <a:lnTo>
                    <a:pt x="9721219" y="1313064"/>
                  </a:lnTo>
                  <a:lnTo>
                    <a:pt x="9732650" y="1313064"/>
                  </a:lnTo>
                  <a:lnTo>
                    <a:pt x="9744080" y="1313064"/>
                  </a:lnTo>
                  <a:lnTo>
                    <a:pt x="9755557" y="1313064"/>
                  </a:lnTo>
                  <a:lnTo>
                    <a:pt x="9766988" y="1313064"/>
                  </a:lnTo>
                  <a:lnTo>
                    <a:pt x="9778417" y="1313064"/>
                  </a:lnTo>
                  <a:lnTo>
                    <a:pt x="9789848" y="1313064"/>
                  </a:lnTo>
                  <a:lnTo>
                    <a:pt x="9801277" y="1313064"/>
                  </a:lnTo>
                  <a:lnTo>
                    <a:pt x="9812755" y="1313064"/>
                  </a:lnTo>
                  <a:lnTo>
                    <a:pt x="9824185" y="1313064"/>
                  </a:lnTo>
                  <a:lnTo>
                    <a:pt x="9835615" y="1313064"/>
                  </a:lnTo>
                  <a:lnTo>
                    <a:pt x="9847045" y="1313064"/>
                  </a:lnTo>
                  <a:lnTo>
                    <a:pt x="9858475" y="1313064"/>
                  </a:lnTo>
                  <a:lnTo>
                    <a:pt x="9869952" y="1313064"/>
                  </a:lnTo>
                  <a:lnTo>
                    <a:pt x="9881383" y="1313064"/>
                  </a:lnTo>
                  <a:lnTo>
                    <a:pt x="9892812" y="1313064"/>
                  </a:lnTo>
                  <a:lnTo>
                    <a:pt x="9904243" y="1313064"/>
                  </a:lnTo>
                  <a:lnTo>
                    <a:pt x="9915673" y="1313064"/>
                  </a:lnTo>
                  <a:lnTo>
                    <a:pt x="9927102" y="1313064"/>
                  </a:lnTo>
                  <a:lnTo>
                    <a:pt x="9938581" y="1313064"/>
                  </a:lnTo>
                  <a:lnTo>
                    <a:pt x="9950010" y="1313064"/>
                  </a:lnTo>
                  <a:lnTo>
                    <a:pt x="9961441" y="1313064"/>
                  </a:lnTo>
                  <a:lnTo>
                    <a:pt x="9972870" y="1313064"/>
                  </a:lnTo>
                  <a:lnTo>
                    <a:pt x="9984300" y="1313064"/>
                  </a:lnTo>
                  <a:lnTo>
                    <a:pt x="9995778" y="1313064"/>
                  </a:lnTo>
                  <a:lnTo>
                    <a:pt x="10007208" y="1313064"/>
                  </a:lnTo>
                  <a:lnTo>
                    <a:pt x="10018638" y="1313064"/>
                  </a:lnTo>
                  <a:lnTo>
                    <a:pt x="10030068" y="1313064"/>
                  </a:lnTo>
                  <a:lnTo>
                    <a:pt x="10041498" y="1313064"/>
                  </a:lnTo>
                  <a:lnTo>
                    <a:pt x="10052976" y="1313064"/>
                  </a:lnTo>
                  <a:lnTo>
                    <a:pt x="10064405" y="1313064"/>
                  </a:lnTo>
                  <a:lnTo>
                    <a:pt x="10075835" y="1313064"/>
                  </a:lnTo>
                  <a:lnTo>
                    <a:pt x="10087266" y="1313064"/>
                  </a:lnTo>
                  <a:lnTo>
                    <a:pt x="10098695" y="1313064"/>
                  </a:lnTo>
                  <a:lnTo>
                    <a:pt x="10110174" y="1313064"/>
                  </a:lnTo>
                  <a:lnTo>
                    <a:pt x="10121603" y="1313064"/>
                  </a:lnTo>
                  <a:lnTo>
                    <a:pt x="10133033" y="1313064"/>
                  </a:lnTo>
                  <a:lnTo>
                    <a:pt x="10144463" y="1313064"/>
                  </a:lnTo>
                  <a:lnTo>
                    <a:pt x="10155893" y="1313064"/>
                  </a:lnTo>
                  <a:lnTo>
                    <a:pt x="10167371" y="1313064"/>
                  </a:lnTo>
                  <a:lnTo>
                    <a:pt x="10178801" y="1313064"/>
                  </a:lnTo>
                  <a:lnTo>
                    <a:pt x="10190230" y="1313064"/>
                  </a:lnTo>
                  <a:lnTo>
                    <a:pt x="10201661" y="1313064"/>
                  </a:lnTo>
                  <a:lnTo>
                    <a:pt x="10213091" y="1313064"/>
                  </a:lnTo>
                  <a:lnTo>
                    <a:pt x="10224569" y="1313064"/>
                  </a:lnTo>
                  <a:lnTo>
                    <a:pt x="10235998" y="1313064"/>
                  </a:lnTo>
                  <a:lnTo>
                    <a:pt x="10247428" y="1313064"/>
                  </a:lnTo>
                  <a:lnTo>
                    <a:pt x="10258859" y="1313064"/>
                  </a:lnTo>
                  <a:lnTo>
                    <a:pt x="10270288" y="1313064"/>
                  </a:lnTo>
                  <a:lnTo>
                    <a:pt x="10281767" y="1313064"/>
                  </a:lnTo>
                  <a:lnTo>
                    <a:pt x="10293196" y="1313064"/>
                  </a:lnTo>
                  <a:lnTo>
                    <a:pt x="10304626" y="1313064"/>
                  </a:lnTo>
                  <a:lnTo>
                    <a:pt x="10316056" y="1313064"/>
                  </a:lnTo>
                  <a:lnTo>
                    <a:pt x="10327486" y="1313064"/>
                  </a:lnTo>
                  <a:lnTo>
                    <a:pt x="10338963" y="1313064"/>
                  </a:lnTo>
                  <a:lnTo>
                    <a:pt x="10350394" y="1313064"/>
                  </a:lnTo>
                  <a:lnTo>
                    <a:pt x="10361823" y="1313064"/>
                  </a:lnTo>
                  <a:lnTo>
                    <a:pt x="10373254" y="1313064"/>
                  </a:lnTo>
                  <a:lnTo>
                    <a:pt x="10384684" y="1313064"/>
                  </a:lnTo>
                  <a:lnTo>
                    <a:pt x="10396161" y="1313064"/>
                  </a:lnTo>
                  <a:lnTo>
                    <a:pt x="10407591" y="1313064"/>
                  </a:lnTo>
                  <a:lnTo>
                    <a:pt x="10419021" y="1313064"/>
                  </a:lnTo>
                  <a:lnTo>
                    <a:pt x="10430452" y="1313064"/>
                  </a:lnTo>
                  <a:lnTo>
                    <a:pt x="10441881" y="1313064"/>
                  </a:lnTo>
                  <a:lnTo>
                    <a:pt x="10453358" y="1313064"/>
                  </a:lnTo>
                  <a:lnTo>
                    <a:pt x="10464789" y="1313064"/>
                  </a:lnTo>
                  <a:lnTo>
                    <a:pt x="10476219" y="1313064"/>
                  </a:lnTo>
                  <a:lnTo>
                    <a:pt x="10487649" y="1313064"/>
                  </a:lnTo>
                  <a:lnTo>
                    <a:pt x="10499079" y="1313064"/>
                  </a:lnTo>
                  <a:lnTo>
                    <a:pt x="10510556" y="1313064"/>
                  </a:lnTo>
                  <a:lnTo>
                    <a:pt x="10521987" y="1313064"/>
                  </a:lnTo>
                  <a:lnTo>
                    <a:pt x="10533416" y="1313064"/>
                  </a:lnTo>
                  <a:lnTo>
                    <a:pt x="10544847" y="1313064"/>
                  </a:lnTo>
                  <a:lnTo>
                    <a:pt x="10556277" y="1313064"/>
                  </a:lnTo>
                  <a:lnTo>
                    <a:pt x="10567754" y="1313064"/>
                  </a:lnTo>
                  <a:lnTo>
                    <a:pt x="10579184" y="1313064"/>
                  </a:lnTo>
                  <a:lnTo>
                    <a:pt x="10590614" y="1313064"/>
                  </a:lnTo>
                  <a:lnTo>
                    <a:pt x="10602045" y="1313064"/>
                  </a:lnTo>
                  <a:lnTo>
                    <a:pt x="10613474" y="1313064"/>
                  </a:lnTo>
                  <a:lnTo>
                    <a:pt x="10624951" y="1313064"/>
                  </a:lnTo>
                  <a:lnTo>
                    <a:pt x="10636382" y="1313064"/>
                  </a:lnTo>
                  <a:lnTo>
                    <a:pt x="10647812" y="1313064"/>
                  </a:lnTo>
                  <a:lnTo>
                    <a:pt x="10659241" y="1313064"/>
                  </a:lnTo>
                  <a:lnTo>
                    <a:pt x="10670672" y="1313064"/>
                  </a:lnTo>
                  <a:lnTo>
                    <a:pt x="10682149" y="1313064"/>
                  </a:lnTo>
                  <a:lnTo>
                    <a:pt x="10693580" y="1313064"/>
                  </a:lnTo>
                  <a:lnTo>
                    <a:pt x="10705009" y="1313064"/>
                  </a:lnTo>
                  <a:lnTo>
                    <a:pt x="10716439" y="1313064"/>
                  </a:lnTo>
                  <a:lnTo>
                    <a:pt x="10727870" y="1313064"/>
                  </a:lnTo>
                  <a:lnTo>
                    <a:pt x="10739347" y="1313064"/>
                  </a:lnTo>
                  <a:lnTo>
                    <a:pt x="10750778" y="1313064"/>
                  </a:lnTo>
                  <a:lnTo>
                    <a:pt x="10762207" y="1313064"/>
                  </a:lnTo>
                  <a:lnTo>
                    <a:pt x="10773637" y="1313064"/>
                  </a:lnTo>
                  <a:lnTo>
                    <a:pt x="10785067" y="1313064"/>
                  </a:lnTo>
                  <a:lnTo>
                    <a:pt x="10796544" y="1313064"/>
                  </a:lnTo>
                  <a:lnTo>
                    <a:pt x="10807975" y="1313064"/>
                  </a:lnTo>
                  <a:lnTo>
                    <a:pt x="10819405" y="1313064"/>
                  </a:lnTo>
                  <a:lnTo>
                    <a:pt x="10830834" y="1313064"/>
                  </a:lnTo>
                  <a:lnTo>
                    <a:pt x="10842265" y="1313064"/>
                  </a:lnTo>
                  <a:lnTo>
                    <a:pt x="10853742" y="1313064"/>
                  </a:lnTo>
                  <a:lnTo>
                    <a:pt x="10865173" y="1313064"/>
                  </a:lnTo>
                  <a:lnTo>
                    <a:pt x="10876602" y="1313064"/>
                  </a:lnTo>
                  <a:lnTo>
                    <a:pt x="10888032" y="1313064"/>
                  </a:lnTo>
                  <a:lnTo>
                    <a:pt x="10899463" y="1313064"/>
                  </a:lnTo>
                  <a:lnTo>
                    <a:pt x="10910892" y="1313064"/>
                  </a:lnTo>
                  <a:lnTo>
                    <a:pt x="10922369" y="1313064"/>
                  </a:lnTo>
                  <a:lnTo>
                    <a:pt x="10933800" y="1313064"/>
                  </a:lnTo>
                  <a:lnTo>
                    <a:pt x="10945230" y="1313064"/>
                  </a:lnTo>
                  <a:lnTo>
                    <a:pt x="10956660" y="1313064"/>
                  </a:lnTo>
                  <a:lnTo>
                    <a:pt x="10968090" y="1313064"/>
                  </a:lnTo>
                  <a:lnTo>
                    <a:pt x="10979567" y="1313064"/>
                  </a:lnTo>
                  <a:lnTo>
                    <a:pt x="10990998" y="1313064"/>
                  </a:lnTo>
                  <a:lnTo>
                    <a:pt x="11002427" y="1313064"/>
                  </a:lnTo>
                  <a:lnTo>
                    <a:pt x="11013858" y="1313064"/>
                  </a:lnTo>
                  <a:lnTo>
                    <a:pt x="11025287" y="1313064"/>
                  </a:lnTo>
                  <a:lnTo>
                    <a:pt x="11036765" y="1313064"/>
                  </a:lnTo>
                  <a:lnTo>
                    <a:pt x="11048195" y="1313064"/>
                  </a:lnTo>
                  <a:lnTo>
                    <a:pt x="11059625" y="1313064"/>
                  </a:lnTo>
                  <a:lnTo>
                    <a:pt x="11071056" y="1313064"/>
                  </a:lnTo>
                  <a:lnTo>
                    <a:pt x="11082485" y="1313064"/>
                  </a:lnTo>
                  <a:lnTo>
                    <a:pt x="11093962" y="1313064"/>
                  </a:lnTo>
                  <a:lnTo>
                    <a:pt x="11105393" y="1313064"/>
                  </a:lnTo>
                  <a:lnTo>
                    <a:pt x="11116823" y="1313064"/>
                  </a:lnTo>
                  <a:lnTo>
                    <a:pt x="11128253" y="1313064"/>
                  </a:lnTo>
                  <a:lnTo>
                    <a:pt x="11139683" y="1313064"/>
                  </a:lnTo>
                  <a:lnTo>
                    <a:pt x="11151160" y="1313064"/>
                  </a:lnTo>
                  <a:lnTo>
                    <a:pt x="11162591" y="1313064"/>
                  </a:lnTo>
                  <a:lnTo>
                    <a:pt x="11174020" y="1313064"/>
                  </a:lnTo>
                  <a:lnTo>
                    <a:pt x="11185451" y="1313064"/>
                  </a:lnTo>
                  <a:lnTo>
                    <a:pt x="11196881" y="1313064"/>
                  </a:lnTo>
                  <a:lnTo>
                    <a:pt x="11208358" y="1313064"/>
                  </a:lnTo>
                  <a:lnTo>
                    <a:pt x="11218359" y="1313064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E761E22E-A275-784A-A6C0-82A199572750}"/>
                </a:ext>
              </a:extLst>
            </p:cNvPr>
            <p:cNvSpPr/>
            <p:nvPr/>
          </p:nvSpPr>
          <p:spPr>
            <a:xfrm>
              <a:off x="851149" y="5303005"/>
              <a:ext cx="11218359" cy="797756"/>
            </a:xfrm>
            <a:custGeom>
              <a:avLst/>
              <a:gdLst>
                <a:gd name="connsiteX0" fmla="*/ 0 w 11218359"/>
                <a:gd name="connsiteY0" fmla="*/ 797757 h 797756"/>
                <a:gd name="connsiteX1" fmla="*/ 9149 w 11218359"/>
                <a:gd name="connsiteY1" fmla="*/ 797757 h 797756"/>
                <a:gd name="connsiteX2" fmla="*/ 20588 w 11218359"/>
                <a:gd name="connsiteY2" fmla="*/ 797757 h 797756"/>
                <a:gd name="connsiteX3" fmla="*/ 32028 w 11218359"/>
                <a:gd name="connsiteY3" fmla="*/ 797757 h 797756"/>
                <a:gd name="connsiteX4" fmla="*/ 43467 w 11218359"/>
                <a:gd name="connsiteY4" fmla="*/ 797757 h 797756"/>
                <a:gd name="connsiteX5" fmla="*/ 54907 w 11218359"/>
                <a:gd name="connsiteY5" fmla="*/ 797757 h 797756"/>
                <a:gd name="connsiteX6" fmla="*/ 66346 w 11218359"/>
                <a:gd name="connsiteY6" fmla="*/ 797757 h 797756"/>
                <a:gd name="connsiteX7" fmla="*/ 77786 w 11218359"/>
                <a:gd name="connsiteY7" fmla="*/ 797757 h 797756"/>
                <a:gd name="connsiteX8" fmla="*/ 89225 w 11218359"/>
                <a:gd name="connsiteY8" fmla="*/ 797757 h 797756"/>
                <a:gd name="connsiteX9" fmla="*/ 100665 w 11218359"/>
                <a:gd name="connsiteY9" fmla="*/ 797757 h 797756"/>
                <a:gd name="connsiteX10" fmla="*/ 112104 w 11218359"/>
                <a:gd name="connsiteY10" fmla="*/ 797757 h 797756"/>
                <a:gd name="connsiteX11" fmla="*/ 123544 w 11218359"/>
                <a:gd name="connsiteY11" fmla="*/ 797757 h 797756"/>
                <a:gd name="connsiteX12" fmla="*/ 134979 w 11218359"/>
                <a:gd name="connsiteY12" fmla="*/ 797757 h 797756"/>
                <a:gd name="connsiteX13" fmla="*/ 146423 w 11218359"/>
                <a:gd name="connsiteY13" fmla="*/ 797757 h 797756"/>
                <a:gd name="connsiteX14" fmla="*/ 157858 w 11218359"/>
                <a:gd name="connsiteY14" fmla="*/ 797757 h 797756"/>
                <a:gd name="connsiteX15" fmla="*/ 169297 w 11218359"/>
                <a:gd name="connsiteY15" fmla="*/ 797757 h 797756"/>
                <a:gd name="connsiteX16" fmla="*/ 180737 w 11218359"/>
                <a:gd name="connsiteY16" fmla="*/ 797757 h 797756"/>
                <a:gd name="connsiteX17" fmla="*/ 192176 w 11218359"/>
                <a:gd name="connsiteY17" fmla="*/ 797757 h 797756"/>
                <a:gd name="connsiteX18" fmla="*/ 203616 w 11218359"/>
                <a:gd name="connsiteY18" fmla="*/ 797757 h 797756"/>
                <a:gd name="connsiteX19" fmla="*/ 215055 w 11218359"/>
                <a:gd name="connsiteY19" fmla="*/ 797757 h 797756"/>
                <a:gd name="connsiteX20" fmla="*/ 226495 w 11218359"/>
                <a:gd name="connsiteY20" fmla="*/ 797757 h 797756"/>
                <a:gd name="connsiteX21" fmla="*/ 237935 w 11218359"/>
                <a:gd name="connsiteY21" fmla="*/ 797757 h 797756"/>
                <a:gd name="connsiteX22" fmla="*/ 249374 w 11218359"/>
                <a:gd name="connsiteY22" fmla="*/ 797757 h 797756"/>
                <a:gd name="connsiteX23" fmla="*/ 260814 w 11218359"/>
                <a:gd name="connsiteY23" fmla="*/ 797757 h 797756"/>
                <a:gd name="connsiteX24" fmla="*/ 272253 w 11218359"/>
                <a:gd name="connsiteY24" fmla="*/ 797757 h 797756"/>
                <a:gd name="connsiteX25" fmla="*/ 283693 w 11218359"/>
                <a:gd name="connsiteY25" fmla="*/ 797757 h 797756"/>
                <a:gd name="connsiteX26" fmla="*/ 295132 w 11218359"/>
                <a:gd name="connsiteY26" fmla="*/ 797757 h 797756"/>
                <a:gd name="connsiteX27" fmla="*/ 306572 w 11218359"/>
                <a:gd name="connsiteY27" fmla="*/ 797757 h 797756"/>
                <a:gd name="connsiteX28" fmla="*/ 318011 w 11218359"/>
                <a:gd name="connsiteY28" fmla="*/ 797757 h 797756"/>
                <a:gd name="connsiteX29" fmla="*/ 329451 w 11218359"/>
                <a:gd name="connsiteY29" fmla="*/ 797757 h 797756"/>
                <a:gd name="connsiteX30" fmla="*/ 340890 w 11218359"/>
                <a:gd name="connsiteY30" fmla="*/ 797757 h 797756"/>
                <a:gd name="connsiteX31" fmla="*/ 352330 w 11218359"/>
                <a:gd name="connsiteY31" fmla="*/ 797757 h 797756"/>
                <a:gd name="connsiteX32" fmla="*/ 363769 w 11218359"/>
                <a:gd name="connsiteY32" fmla="*/ 797757 h 797756"/>
                <a:gd name="connsiteX33" fmla="*/ 375209 w 11218359"/>
                <a:gd name="connsiteY33" fmla="*/ 797757 h 797756"/>
                <a:gd name="connsiteX34" fmla="*/ 386648 w 11218359"/>
                <a:gd name="connsiteY34" fmla="*/ 797757 h 797756"/>
                <a:gd name="connsiteX35" fmla="*/ 398088 w 11218359"/>
                <a:gd name="connsiteY35" fmla="*/ 797757 h 797756"/>
                <a:gd name="connsiteX36" fmla="*/ 409527 w 11218359"/>
                <a:gd name="connsiteY36" fmla="*/ 797757 h 797756"/>
                <a:gd name="connsiteX37" fmla="*/ 420967 w 11218359"/>
                <a:gd name="connsiteY37" fmla="*/ 797757 h 797756"/>
                <a:gd name="connsiteX38" fmla="*/ 432406 w 11218359"/>
                <a:gd name="connsiteY38" fmla="*/ 797757 h 797756"/>
                <a:gd name="connsiteX39" fmla="*/ 443846 w 11218359"/>
                <a:gd name="connsiteY39" fmla="*/ 797757 h 797756"/>
                <a:gd name="connsiteX40" fmla="*/ 455285 w 11218359"/>
                <a:gd name="connsiteY40" fmla="*/ 797757 h 797756"/>
                <a:gd name="connsiteX41" fmla="*/ 466725 w 11218359"/>
                <a:gd name="connsiteY41" fmla="*/ 797757 h 797756"/>
                <a:gd name="connsiteX42" fmla="*/ 478165 w 11218359"/>
                <a:gd name="connsiteY42" fmla="*/ 797757 h 797756"/>
                <a:gd name="connsiteX43" fmla="*/ 489604 w 11218359"/>
                <a:gd name="connsiteY43" fmla="*/ 797757 h 797756"/>
                <a:gd name="connsiteX44" fmla="*/ 501044 w 11218359"/>
                <a:gd name="connsiteY44" fmla="*/ 797757 h 797756"/>
                <a:gd name="connsiteX45" fmla="*/ 512483 w 11218359"/>
                <a:gd name="connsiteY45" fmla="*/ 797757 h 797756"/>
                <a:gd name="connsiteX46" fmla="*/ 523923 w 11218359"/>
                <a:gd name="connsiteY46" fmla="*/ 797757 h 797756"/>
                <a:gd name="connsiteX47" fmla="*/ 535362 w 11218359"/>
                <a:gd name="connsiteY47" fmla="*/ 797757 h 797756"/>
                <a:gd name="connsiteX48" fmla="*/ 546802 w 11218359"/>
                <a:gd name="connsiteY48" fmla="*/ 797757 h 797756"/>
                <a:gd name="connsiteX49" fmla="*/ 558241 w 11218359"/>
                <a:gd name="connsiteY49" fmla="*/ 797757 h 797756"/>
                <a:gd name="connsiteX50" fmla="*/ 569681 w 11218359"/>
                <a:gd name="connsiteY50" fmla="*/ 797757 h 797756"/>
                <a:gd name="connsiteX51" fmla="*/ 581120 w 11218359"/>
                <a:gd name="connsiteY51" fmla="*/ 797757 h 797756"/>
                <a:gd name="connsiteX52" fmla="*/ 592560 w 11218359"/>
                <a:gd name="connsiteY52" fmla="*/ 797757 h 797756"/>
                <a:gd name="connsiteX53" fmla="*/ 603999 w 11218359"/>
                <a:gd name="connsiteY53" fmla="*/ 797757 h 797756"/>
                <a:gd name="connsiteX54" fmla="*/ 615439 w 11218359"/>
                <a:gd name="connsiteY54" fmla="*/ 797757 h 797756"/>
                <a:gd name="connsiteX55" fmla="*/ 626878 w 11218359"/>
                <a:gd name="connsiteY55" fmla="*/ 797757 h 797756"/>
                <a:gd name="connsiteX56" fmla="*/ 638318 w 11218359"/>
                <a:gd name="connsiteY56" fmla="*/ 797757 h 797756"/>
                <a:gd name="connsiteX57" fmla="*/ 649757 w 11218359"/>
                <a:gd name="connsiteY57" fmla="*/ 797757 h 797756"/>
                <a:gd name="connsiteX58" fmla="*/ 661192 w 11218359"/>
                <a:gd name="connsiteY58" fmla="*/ 797757 h 797756"/>
                <a:gd name="connsiteX59" fmla="*/ 672632 w 11218359"/>
                <a:gd name="connsiteY59" fmla="*/ 797757 h 797756"/>
                <a:gd name="connsiteX60" fmla="*/ 684071 w 11218359"/>
                <a:gd name="connsiteY60" fmla="*/ 797757 h 797756"/>
                <a:gd name="connsiteX61" fmla="*/ 695511 w 11218359"/>
                <a:gd name="connsiteY61" fmla="*/ 797757 h 797756"/>
                <a:gd name="connsiteX62" fmla="*/ 706950 w 11218359"/>
                <a:gd name="connsiteY62" fmla="*/ 797757 h 797756"/>
                <a:gd name="connsiteX63" fmla="*/ 718390 w 11218359"/>
                <a:gd name="connsiteY63" fmla="*/ 797757 h 797756"/>
                <a:gd name="connsiteX64" fmla="*/ 729829 w 11218359"/>
                <a:gd name="connsiteY64" fmla="*/ 797757 h 797756"/>
                <a:gd name="connsiteX65" fmla="*/ 741269 w 11218359"/>
                <a:gd name="connsiteY65" fmla="*/ 797757 h 797756"/>
                <a:gd name="connsiteX66" fmla="*/ 752708 w 11218359"/>
                <a:gd name="connsiteY66" fmla="*/ 797757 h 797756"/>
                <a:gd name="connsiteX67" fmla="*/ 764148 w 11218359"/>
                <a:gd name="connsiteY67" fmla="*/ 797757 h 797756"/>
                <a:gd name="connsiteX68" fmla="*/ 775587 w 11218359"/>
                <a:gd name="connsiteY68" fmla="*/ 797757 h 797756"/>
                <a:gd name="connsiteX69" fmla="*/ 787027 w 11218359"/>
                <a:gd name="connsiteY69" fmla="*/ 797757 h 797756"/>
                <a:gd name="connsiteX70" fmla="*/ 798467 w 11218359"/>
                <a:gd name="connsiteY70" fmla="*/ 797757 h 797756"/>
                <a:gd name="connsiteX71" fmla="*/ 809906 w 11218359"/>
                <a:gd name="connsiteY71" fmla="*/ 797757 h 797756"/>
                <a:gd name="connsiteX72" fmla="*/ 821346 w 11218359"/>
                <a:gd name="connsiteY72" fmla="*/ 797757 h 797756"/>
                <a:gd name="connsiteX73" fmla="*/ 832785 w 11218359"/>
                <a:gd name="connsiteY73" fmla="*/ 797757 h 797756"/>
                <a:gd name="connsiteX74" fmla="*/ 844225 w 11218359"/>
                <a:gd name="connsiteY74" fmla="*/ 797757 h 797756"/>
                <a:gd name="connsiteX75" fmla="*/ 855664 w 11218359"/>
                <a:gd name="connsiteY75" fmla="*/ 797757 h 797756"/>
                <a:gd name="connsiteX76" fmla="*/ 867104 w 11218359"/>
                <a:gd name="connsiteY76" fmla="*/ 797757 h 797756"/>
                <a:gd name="connsiteX77" fmla="*/ 878543 w 11218359"/>
                <a:gd name="connsiteY77" fmla="*/ 797757 h 797756"/>
                <a:gd name="connsiteX78" fmla="*/ 889983 w 11218359"/>
                <a:gd name="connsiteY78" fmla="*/ 797757 h 797756"/>
                <a:gd name="connsiteX79" fmla="*/ 901422 w 11218359"/>
                <a:gd name="connsiteY79" fmla="*/ 797757 h 797756"/>
                <a:gd name="connsiteX80" fmla="*/ 912862 w 11218359"/>
                <a:gd name="connsiteY80" fmla="*/ 797757 h 797756"/>
                <a:gd name="connsiteX81" fmla="*/ 924301 w 11218359"/>
                <a:gd name="connsiteY81" fmla="*/ 797757 h 797756"/>
                <a:gd name="connsiteX82" fmla="*/ 935741 w 11218359"/>
                <a:gd name="connsiteY82" fmla="*/ 797757 h 797756"/>
                <a:gd name="connsiteX83" fmla="*/ 947180 w 11218359"/>
                <a:gd name="connsiteY83" fmla="*/ 797757 h 797756"/>
                <a:gd name="connsiteX84" fmla="*/ 958620 w 11218359"/>
                <a:gd name="connsiteY84" fmla="*/ 797757 h 797756"/>
                <a:gd name="connsiteX85" fmla="*/ 970059 w 11218359"/>
                <a:gd name="connsiteY85" fmla="*/ 797757 h 797756"/>
                <a:gd name="connsiteX86" fmla="*/ 981499 w 11218359"/>
                <a:gd name="connsiteY86" fmla="*/ 797757 h 797756"/>
                <a:gd name="connsiteX87" fmla="*/ 992938 w 11218359"/>
                <a:gd name="connsiteY87" fmla="*/ 797757 h 797756"/>
                <a:gd name="connsiteX88" fmla="*/ 1004378 w 11218359"/>
                <a:gd name="connsiteY88" fmla="*/ 797757 h 797756"/>
                <a:gd name="connsiteX89" fmla="*/ 1015818 w 11218359"/>
                <a:gd name="connsiteY89" fmla="*/ 797757 h 797756"/>
                <a:gd name="connsiteX90" fmla="*/ 1027257 w 11218359"/>
                <a:gd name="connsiteY90" fmla="*/ 797757 h 797756"/>
                <a:gd name="connsiteX91" fmla="*/ 1038697 w 11218359"/>
                <a:gd name="connsiteY91" fmla="*/ 797757 h 797756"/>
                <a:gd name="connsiteX92" fmla="*/ 1050136 w 11218359"/>
                <a:gd name="connsiteY92" fmla="*/ 797757 h 797756"/>
                <a:gd name="connsiteX93" fmla="*/ 1061576 w 11218359"/>
                <a:gd name="connsiteY93" fmla="*/ 797757 h 797756"/>
                <a:gd name="connsiteX94" fmla="*/ 1073015 w 11218359"/>
                <a:gd name="connsiteY94" fmla="*/ 797757 h 797756"/>
                <a:gd name="connsiteX95" fmla="*/ 1084455 w 11218359"/>
                <a:gd name="connsiteY95" fmla="*/ 797757 h 797756"/>
                <a:gd name="connsiteX96" fmla="*/ 1095894 w 11218359"/>
                <a:gd name="connsiteY96" fmla="*/ 797757 h 797756"/>
                <a:gd name="connsiteX97" fmla="*/ 1107334 w 11218359"/>
                <a:gd name="connsiteY97" fmla="*/ 797757 h 797756"/>
                <a:gd name="connsiteX98" fmla="*/ 1118773 w 11218359"/>
                <a:gd name="connsiteY98" fmla="*/ 797757 h 797756"/>
                <a:gd name="connsiteX99" fmla="*/ 1130213 w 11218359"/>
                <a:gd name="connsiteY99" fmla="*/ 797757 h 797756"/>
                <a:gd name="connsiteX100" fmla="*/ 1141652 w 11218359"/>
                <a:gd name="connsiteY100" fmla="*/ 797757 h 797756"/>
                <a:gd name="connsiteX101" fmla="*/ 1153092 w 11218359"/>
                <a:gd name="connsiteY101" fmla="*/ 797757 h 797756"/>
                <a:gd name="connsiteX102" fmla="*/ 1164531 w 11218359"/>
                <a:gd name="connsiteY102" fmla="*/ 797757 h 797756"/>
                <a:gd name="connsiteX103" fmla="*/ 1175971 w 11218359"/>
                <a:gd name="connsiteY103" fmla="*/ 797757 h 797756"/>
                <a:gd name="connsiteX104" fmla="*/ 1187406 w 11218359"/>
                <a:gd name="connsiteY104" fmla="*/ 797757 h 797756"/>
                <a:gd name="connsiteX105" fmla="*/ 1198845 w 11218359"/>
                <a:gd name="connsiteY105" fmla="*/ 797757 h 797756"/>
                <a:gd name="connsiteX106" fmla="*/ 1210285 w 11218359"/>
                <a:gd name="connsiteY106" fmla="*/ 797757 h 797756"/>
                <a:gd name="connsiteX107" fmla="*/ 1221724 w 11218359"/>
                <a:gd name="connsiteY107" fmla="*/ 797757 h 797756"/>
                <a:gd name="connsiteX108" fmla="*/ 1233164 w 11218359"/>
                <a:gd name="connsiteY108" fmla="*/ 797757 h 797756"/>
                <a:gd name="connsiteX109" fmla="*/ 1244603 w 11218359"/>
                <a:gd name="connsiteY109" fmla="*/ 797757 h 797756"/>
                <a:gd name="connsiteX110" fmla="*/ 1256043 w 11218359"/>
                <a:gd name="connsiteY110" fmla="*/ 797757 h 797756"/>
                <a:gd name="connsiteX111" fmla="*/ 1267482 w 11218359"/>
                <a:gd name="connsiteY111" fmla="*/ 797757 h 797756"/>
                <a:gd name="connsiteX112" fmla="*/ 1278922 w 11218359"/>
                <a:gd name="connsiteY112" fmla="*/ 797757 h 797756"/>
                <a:gd name="connsiteX113" fmla="*/ 1290361 w 11218359"/>
                <a:gd name="connsiteY113" fmla="*/ 797757 h 797756"/>
                <a:gd name="connsiteX114" fmla="*/ 1301801 w 11218359"/>
                <a:gd name="connsiteY114" fmla="*/ 252398 h 797756"/>
                <a:gd name="connsiteX115" fmla="*/ 1313240 w 11218359"/>
                <a:gd name="connsiteY115" fmla="*/ 410146 h 797756"/>
                <a:gd name="connsiteX116" fmla="*/ 1324680 w 11218359"/>
                <a:gd name="connsiteY116" fmla="*/ 189300 h 797756"/>
                <a:gd name="connsiteX117" fmla="*/ 1336120 w 11218359"/>
                <a:gd name="connsiteY117" fmla="*/ 204325 h 797756"/>
                <a:gd name="connsiteX118" fmla="*/ 1347559 w 11218359"/>
                <a:gd name="connsiteY118" fmla="*/ 286955 h 797756"/>
                <a:gd name="connsiteX119" fmla="*/ 1358999 w 11218359"/>
                <a:gd name="connsiteY119" fmla="*/ 764705 h 797756"/>
                <a:gd name="connsiteX120" fmla="*/ 1370438 w 11218359"/>
                <a:gd name="connsiteY120" fmla="*/ 797757 h 797756"/>
                <a:gd name="connsiteX121" fmla="*/ 1381878 w 11218359"/>
                <a:gd name="connsiteY121" fmla="*/ 797757 h 797756"/>
                <a:gd name="connsiteX122" fmla="*/ 1393317 w 11218359"/>
                <a:gd name="connsiteY122" fmla="*/ 797757 h 797756"/>
                <a:gd name="connsiteX123" fmla="*/ 1404757 w 11218359"/>
                <a:gd name="connsiteY123" fmla="*/ 797757 h 797756"/>
                <a:gd name="connsiteX124" fmla="*/ 1416196 w 11218359"/>
                <a:gd name="connsiteY124" fmla="*/ 797757 h 797756"/>
                <a:gd name="connsiteX125" fmla="*/ 1427636 w 11218359"/>
                <a:gd name="connsiteY125" fmla="*/ 797757 h 797756"/>
                <a:gd name="connsiteX126" fmla="*/ 1439075 w 11218359"/>
                <a:gd name="connsiteY126" fmla="*/ 797757 h 797756"/>
                <a:gd name="connsiteX127" fmla="*/ 1450515 w 11218359"/>
                <a:gd name="connsiteY127" fmla="*/ 602451 h 797756"/>
                <a:gd name="connsiteX128" fmla="*/ 1461954 w 11218359"/>
                <a:gd name="connsiteY128" fmla="*/ 274934 h 797756"/>
                <a:gd name="connsiteX129" fmla="*/ 1473394 w 11218359"/>
                <a:gd name="connsiteY129" fmla="*/ 0 h 797756"/>
                <a:gd name="connsiteX130" fmla="*/ 1484833 w 11218359"/>
                <a:gd name="connsiteY130" fmla="*/ 492776 h 797756"/>
                <a:gd name="connsiteX131" fmla="*/ 1496273 w 11218359"/>
                <a:gd name="connsiteY131" fmla="*/ 791747 h 797756"/>
                <a:gd name="connsiteX132" fmla="*/ 1507712 w 11218359"/>
                <a:gd name="connsiteY132" fmla="*/ 796257 h 797756"/>
                <a:gd name="connsiteX133" fmla="*/ 1519152 w 11218359"/>
                <a:gd name="connsiteY133" fmla="*/ 797757 h 797756"/>
                <a:gd name="connsiteX134" fmla="*/ 1530591 w 11218359"/>
                <a:gd name="connsiteY134" fmla="*/ 797757 h 797756"/>
                <a:gd name="connsiteX135" fmla="*/ 1542031 w 11218359"/>
                <a:gd name="connsiteY135" fmla="*/ 797757 h 797756"/>
                <a:gd name="connsiteX136" fmla="*/ 1553471 w 11218359"/>
                <a:gd name="connsiteY136" fmla="*/ 797757 h 797756"/>
                <a:gd name="connsiteX137" fmla="*/ 1564910 w 11218359"/>
                <a:gd name="connsiteY137" fmla="*/ 797757 h 797756"/>
                <a:gd name="connsiteX138" fmla="*/ 1576349 w 11218359"/>
                <a:gd name="connsiteY138" fmla="*/ 797757 h 797756"/>
                <a:gd name="connsiteX139" fmla="*/ 1587789 w 11218359"/>
                <a:gd name="connsiteY139" fmla="*/ 797757 h 797756"/>
                <a:gd name="connsiteX140" fmla="*/ 1599229 w 11218359"/>
                <a:gd name="connsiteY140" fmla="*/ 797757 h 797756"/>
                <a:gd name="connsiteX141" fmla="*/ 1610668 w 11218359"/>
                <a:gd name="connsiteY141" fmla="*/ 797757 h 797756"/>
                <a:gd name="connsiteX142" fmla="*/ 1622107 w 11218359"/>
                <a:gd name="connsiteY142" fmla="*/ 797757 h 797756"/>
                <a:gd name="connsiteX143" fmla="*/ 1633547 w 11218359"/>
                <a:gd name="connsiteY143" fmla="*/ 797757 h 797756"/>
                <a:gd name="connsiteX144" fmla="*/ 1644987 w 11218359"/>
                <a:gd name="connsiteY144" fmla="*/ 797757 h 797756"/>
                <a:gd name="connsiteX145" fmla="*/ 1656426 w 11218359"/>
                <a:gd name="connsiteY145" fmla="*/ 797757 h 797756"/>
                <a:gd name="connsiteX146" fmla="*/ 1667866 w 11218359"/>
                <a:gd name="connsiteY146" fmla="*/ 797757 h 797756"/>
                <a:gd name="connsiteX147" fmla="*/ 1679305 w 11218359"/>
                <a:gd name="connsiteY147" fmla="*/ 797757 h 797756"/>
                <a:gd name="connsiteX148" fmla="*/ 1690745 w 11218359"/>
                <a:gd name="connsiteY148" fmla="*/ 797757 h 797756"/>
                <a:gd name="connsiteX149" fmla="*/ 1702184 w 11218359"/>
                <a:gd name="connsiteY149" fmla="*/ 797757 h 797756"/>
                <a:gd name="connsiteX150" fmla="*/ 1713619 w 11218359"/>
                <a:gd name="connsiteY150" fmla="*/ 797757 h 797756"/>
                <a:gd name="connsiteX151" fmla="*/ 1725063 w 11218359"/>
                <a:gd name="connsiteY151" fmla="*/ 797757 h 797756"/>
                <a:gd name="connsiteX152" fmla="*/ 1736498 w 11218359"/>
                <a:gd name="connsiteY152" fmla="*/ 797757 h 797756"/>
                <a:gd name="connsiteX153" fmla="*/ 1747938 w 11218359"/>
                <a:gd name="connsiteY153" fmla="*/ 797757 h 797756"/>
                <a:gd name="connsiteX154" fmla="*/ 1759377 w 11218359"/>
                <a:gd name="connsiteY154" fmla="*/ 797757 h 797756"/>
                <a:gd name="connsiteX155" fmla="*/ 1770817 w 11218359"/>
                <a:gd name="connsiteY155" fmla="*/ 797757 h 797756"/>
                <a:gd name="connsiteX156" fmla="*/ 1782256 w 11218359"/>
                <a:gd name="connsiteY156" fmla="*/ 797757 h 797756"/>
                <a:gd name="connsiteX157" fmla="*/ 1793696 w 11218359"/>
                <a:gd name="connsiteY157" fmla="*/ 797757 h 797756"/>
                <a:gd name="connsiteX158" fmla="*/ 1805135 w 11218359"/>
                <a:gd name="connsiteY158" fmla="*/ 797757 h 797756"/>
                <a:gd name="connsiteX159" fmla="*/ 1816575 w 11218359"/>
                <a:gd name="connsiteY159" fmla="*/ 797757 h 797756"/>
                <a:gd name="connsiteX160" fmla="*/ 1828014 w 11218359"/>
                <a:gd name="connsiteY160" fmla="*/ 797757 h 797756"/>
                <a:gd name="connsiteX161" fmla="*/ 1839454 w 11218359"/>
                <a:gd name="connsiteY161" fmla="*/ 797757 h 797756"/>
                <a:gd name="connsiteX162" fmla="*/ 1850893 w 11218359"/>
                <a:gd name="connsiteY162" fmla="*/ 797757 h 797756"/>
                <a:gd name="connsiteX163" fmla="*/ 1862333 w 11218359"/>
                <a:gd name="connsiteY163" fmla="*/ 797757 h 797756"/>
                <a:gd name="connsiteX164" fmla="*/ 1873772 w 11218359"/>
                <a:gd name="connsiteY164" fmla="*/ 797757 h 797756"/>
                <a:gd name="connsiteX165" fmla="*/ 1885212 w 11218359"/>
                <a:gd name="connsiteY165" fmla="*/ 797757 h 797756"/>
                <a:gd name="connsiteX166" fmla="*/ 1896651 w 11218359"/>
                <a:gd name="connsiteY166" fmla="*/ 797757 h 797756"/>
                <a:gd name="connsiteX167" fmla="*/ 1908091 w 11218359"/>
                <a:gd name="connsiteY167" fmla="*/ 797757 h 797756"/>
                <a:gd name="connsiteX168" fmla="*/ 1919531 w 11218359"/>
                <a:gd name="connsiteY168" fmla="*/ 797757 h 797756"/>
                <a:gd name="connsiteX169" fmla="*/ 1930970 w 11218359"/>
                <a:gd name="connsiteY169" fmla="*/ 797757 h 797756"/>
                <a:gd name="connsiteX170" fmla="*/ 1942409 w 11218359"/>
                <a:gd name="connsiteY170" fmla="*/ 797757 h 797756"/>
                <a:gd name="connsiteX171" fmla="*/ 1953849 w 11218359"/>
                <a:gd name="connsiteY171" fmla="*/ 797757 h 797756"/>
                <a:gd name="connsiteX172" fmla="*/ 1965289 w 11218359"/>
                <a:gd name="connsiteY172" fmla="*/ 797757 h 797756"/>
                <a:gd name="connsiteX173" fmla="*/ 1976728 w 11218359"/>
                <a:gd name="connsiteY173" fmla="*/ 797757 h 797756"/>
                <a:gd name="connsiteX174" fmla="*/ 1988168 w 11218359"/>
                <a:gd name="connsiteY174" fmla="*/ 797757 h 797756"/>
                <a:gd name="connsiteX175" fmla="*/ 1999607 w 11218359"/>
                <a:gd name="connsiteY175" fmla="*/ 797757 h 797756"/>
                <a:gd name="connsiteX176" fmla="*/ 2011047 w 11218359"/>
                <a:gd name="connsiteY176" fmla="*/ 797757 h 797756"/>
                <a:gd name="connsiteX177" fmla="*/ 2022486 w 11218359"/>
                <a:gd name="connsiteY177" fmla="*/ 797757 h 797756"/>
                <a:gd name="connsiteX178" fmla="*/ 2033926 w 11218359"/>
                <a:gd name="connsiteY178" fmla="*/ 797757 h 797756"/>
                <a:gd name="connsiteX179" fmla="*/ 2045365 w 11218359"/>
                <a:gd name="connsiteY179" fmla="*/ 797757 h 797756"/>
                <a:gd name="connsiteX180" fmla="*/ 2056805 w 11218359"/>
                <a:gd name="connsiteY180" fmla="*/ 797757 h 797756"/>
                <a:gd name="connsiteX181" fmla="*/ 2068244 w 11218359"/>
                <a:gd name="connsiteY181" fmla="*/ 797757 h 797756"/>
                <a:gd name="connsiteX182" fmla="*/ 2079684 w 11218359"/>
                <a:gd name="connsiteY182" fmla="*/ 797757 h 797756"/>
                <a:gd name="connsiteX183" fmla="*/ 2091123 w 11218359"/>
                <a:gd name="connsiteY183" fmla="*/ 797757 h 797756"/>
                <a:gd name="connsiteX184" fmla="*/ 2102563 w 11218359"/>
                <a:gd name="connsiteY184" fmla="*/ 797757 h 797756"/>
                <a:gd name="connsiteX185" fmla="*/ 2114002 w 11218359"/>
                <a:gd name="connsiteY185" fmla="*/ 797757 h 797756"/>
                <a:gd name="connsiteX186" fmla="*/ 2125442 w 11218359"/>
                <a:gd name="connsiteY186" fmla="*/ 797757 h 797756"/>
                <a:gd name="connsiteX187" fmla="*/ 2136882 w 11218359"/>
                <a:gd name="connsiteY187" fmla="*/ 797757 h 797756"/>
                <a:gd name="connsiteX188" fmla="*/ 2148321 w 11218359"/>
                <a:gd name="connsiteY188" fmla="*/ 797757 h 797756"/>
                <a:gd name="connsiteX189" fmla="*/ 2159760 w 11218359"/>
                <a:gd name="connsiteY189" fmla="*/ 797757 h 797756"/>
                <a:gd name="connsiteX190" fmla="*/ 2171200 w 11218359"/>
                <a:gd name="connsiteY190" fmla="*/ 797757 h 797756"/>
                <a:gd name="connsiteX191" fmla="*/ 2182640 w 11218359"/>
                <a:gd name="connsiteY191" fmla="*/ 797757 h 797756"/>
                <a:gd name="connsiteX192" fmla="*/ 2194079 w 11218359"/>
                <a:gd name="connsiteY192" fmla="*/ 797757 h 797756"/>
                <a:gd name="connsiteX193" fmla="*/ 2205519 w 11218359"/>
                <a:gd name="connsiteY193" fmla="*/ 797757 h 797756"/>
                <a:gd name="connsiteX194" fmla="*/ 2216958 w 11218359"/>
                <a:gd name="connsiteY194" fmla="*/ 797757 h 797756"/>
                <a:gd name="connsiteX195" fmla="*/ 2228393 w 11218359"/>
                <a:gd name="connsiteY195" fmla="*/ 797757 h 797756"/>
                <a:gd name="connsiteX196" fmla="*/ 2239837 w 11218359"/>
                <a:gd name="connsiteY196" fmla="*/ 797757 h 797756"/>
                <a:gd name="connsiteX197" fmla="*/ 2251272 w 11218359"/>
                <a:gd name="connsiteY197" fmla="*/ 797757 h 797756"/>
                <a:gd name="connsiteX198" fmla="*/ 2262716 w 11218359"/>
                <a:gd name="connsiteY198" fmla="*/ 797757 h 797756"/>
                <a:gd name="connsiteX199" fmla="*/ 2274151 w 11218359"/>
                <a:gd name="connsiteY199" fmla="*/ 797757 h 797756"/>
                <a:gd name="connsiteX200" fmla="*/ 2285591 w 11218359"/>
                <a:gd name="connsiteY200" fmla="*/ 797757 h 797756"/>
                <a:gd name="connsiteX201" fmla="*/ 2297030 w 11218359"/>
                <a:gd name="connsiteY201" fmla="*/ 797757 h 797756"/>
                <a:gd name="connsiteX202" fmla="*/ 2308470 w 11218359"/>
                <a:gd name="connsiteY202" fmla="*/ 797757 h 797756"/>
                <a:gd name="connsiteX203" fmla="*/ 2319909 w 11218359"/>
                <a:gd name="connsiteY203" fmla="*/ 797757 h 797756"/>
                <a:gd name="connsiteX204" fmla="*/ 2331349 w 11218359"/>
                <a:gd name="connsiteY204" fmla="*/ 797757 h 797756"/>
                <a:gd name="connsiteX205" fmla="*/ 2342788 w 11218359"/>
                <a:gd name="connsiteY205" fmla="*/ 797757 h 797756"/>
                <a:gd name="connsiteX206" fmla="*/ 2354228 w 11218359"/>
                <a:gd name="connsiteY206" fmla="*/ 797757 h 797756"/>
                <a:gd name="connsiteX207" fmla="*/ 2365667 w 11218359"/>
                <a:gd name="connsiteY207" fmla="*/ 797757 h 797756"/>
                <a:gd name="connsiteX208" fmla="*/ 2377107 w 11218359"/>
                <a:gd name="connsiteY208" fmla="*/ 797757 h 797756"/>
                <a:gd name="connsiteX209" fmla="*/ 2388546 w 11218359"/>
                <a:gd name="connsiteY209" fmla="*/ 797757 h 797756"/>
                <a:gd name="connsiteX210" fmla="*/ 2399986 w 11218359"/>
                <a:gd name="connsiteY210" fmla="*/ 797757 h 797756"/>
                <a:gd name="connsiteX211" fmla="*/ 2411425 w 11218359"/>
                <a:gd name="connsiteY211" fmla="*/ 797757 h 797756"/>
                <a:gd name="connsiteX212" fmla="*/ 2422865 w 11218359"/>
                <a:gd name="connsiteY212" fmla="*/ 797757 h 797756"/>
                <a:gd name="connsiteX213" fmla="*/ 2434304 w 11218359"/>
                <a:gd name="connsiteY213" fmla="*/ 797757 h 797756"/>
                <a:gd name="connsiteX214" fmla="*/ 2445744 w 11218359"/>
                <a:gd name="connsiteY214" fmla="*/ 797757 h 797756"/>
                <a:gd name="connsiteX215" fmla="*/ 2457184 w 11218359"/>
                <a:gd name="connsiteY215" fmla="*/ 797757 h 797756"/>
                <a:gd name="connsiteX216" fmla="*/ 2468623 w 11218359"/>
                <a:gd name="connsiteY216" fmla="*/ 797757 h 797756"/>
                <a:gd name="connsiteX217" fmla="*/ 2480062 w 11218359"/>
                <a:gd name="connsiteY217" fmla="*/ 797757 h 797756"/>
                <a:gd name="connsiteX218" fmla="*/ 2491502 w 11218359"/>
                <a:gd name="connsiteY218" fmla="*/ 797757 h 797756"/>
                <a:gd name="connsiteX219" fmla="*/ 2502942 w 11218359"/>
                <a:gd name="connsiteY219" fmla="*/ 797757 h 797756"/>
                <a:gd name="connsiteX220" fmla="*/ 2514381 w 11218359"/>
                <a:gd name="connsiteY220" fmla="*/ 797757 h 797756"/>
                <a:gd name="connsiteX221" fmla="*/ 2525821 w 11218359"/>
                <a:gd name="connsiteY221" fmla="*/ 797757 h 797756"/>
                <a:gd name="connsiteX222" fmla="*/ 2537260 w 11218359"/>
                <a:gd name="connsiteY222" fmla="*/ 797757 h 797756"/>
                <a:gd name="connsiteX223" fmla="*/ 2548700 w 11218359"/>
                <a:gd name="connsiteY223" fmla="*/ 797757 h 797756"/>
                <a:gd name="connsiteX224" fmla="*/ 2560139 w 11218359"/>
                <a:gd name="connsiteY224" fmla="*/ 797757 h 797756"/>
                <a:gd name="connsiteX225" fmla="*/ 2571579 w 11218359"/>
                <a:gd name="connsiteY225" fmla="*/ 797757 h 797756"/>
                <a:gd name="connsiteX226" fmla="*/ 2583018 w 11218359"/>
                <a:gd name="connsiteY226" fmla="*/ 797757 h 797756"/>
                <a:gd name="connsiteX227" fmla="*/ 2594458 w 11218359"/>
                <a:gd name="connsiteY227" fmla="*/ 797757 h 797756"/>
                <a:gd name="connsiteX228" fmla="*/ 2605897 w 11218359"/>
                <a:gd name="connsiteY228" fmla="*/ 797757 h 797756"/>
                <a:gd name="connsiteX229" fmla="*/ 2617337 w 11218359"/>
                <a:gd name="connsiteY229" fmla="*/ 797757 h 797756"/>
                <a:gd name="connsiteX230" fmla="*/ 2628776 w 11218359"/>
                <a:gd name="connsiteY230" fmla="*/ 797757 h 797756"/>
                <a:gd name="connsiteX231" fmla="*/ 2640216 w 11218359"/>
                <a:gd name="connsiteY231" fmla="*/ 797757 h 797756"/>
                <a:gd name="connsiteX232" fmla="*/ 2651655 w 11218359"/>
                <a:gd name="connsiteY232" fmla="*/ 797757 h 797756"/>
                <a:gd name="connsiteX233" fmla="*/ 2663095 w 11218359"/>
                <a:gd name="connsiteY233" fmla="*/ 797757 h 797756"/>
                <a:gd name="connsiteX234" fmla="*/ 2674535 w 11218359"/>
                <a:gd name="connsiteY234" fmla="*/ 797757 h 797756"/>
                <a:gd name="connsiteX235" fmla="*/ 2685974 w 11218359"/>
                <a:gd name="connsiteY235" fmla="*/ 797757 h 797756"/>
                <a:gd name="connsiteX236" fmla="*/ 2697413 w 11218359"/>
                <a:gd name="connsiteY236" fmla="*/ 797757 h 797756"/>
                <a:gd name="connsiteX237" fmla="*/ 2708853 w 11218359"/>
                <a:gd name="connsiteY237" fmla="*/ 797757 h 797756"/>
                <a:gd name="connsiteX238" fmla="*/ 2720293 w 11218359"/>
                <a:gd name="connsiteY238" fmla="*/ 797757 h 797756"/>
                <a:gd name="connsiteX239" fmla="*/ 2731727 w 11218359"/>
                <a:gd name="connsiteY239" fmla="*/ 797757 h 797756"/>
                <a:gd name="connsiteX240" fmla="*/ 2743172 w 11218359"/>
                <a:gd name="connsiteY240" fmla="*/ 797757 h 797756"/>
                <a:gd name="connsiteX241" fmla="*/ 2754611 w 11218359"/>
                <a:gd name="connsiteY241" fmla="*/ 797757 h 797756"/>
                <a:gd name="connsiteX242" fmla="*/ 2766046 w 11218359"/>
                <a:gd name="connsiteY242" fmla="*/ 797757 h 797756"/>
                <a:gd name="connsiteX243" fmla="*/ 2777490 w 11218359"/>
                <a:gd name="connsiteY243" fmla="*/ 797757 h 797756"/>
                <a:gd name="connsiteX244" fmla="*/ 2788925 w 11218359"/>
                <a:gd name="connsiteY244" fmla="*/ 797757 h 797756"/>
                <a:gd name="connsiteX245" fmla="*/ 2800364 w 11218359"/>
                <a:gd name="connsiteY245" fmla="*/ 797757 h 797756"/>
                <a:gd name="connsiteX246" fmla="*/ 2811804 w 11218359"/>
                <a:gd name="connsiteY246" fmla="*/ 797757 h 797756"/>
                <a:gd name="connsiteX247" fmla="*/ 2823243 w 11218359"/>
                <a:gd name="connsiteY247" fmla="*/ 797757 h 797756"/>
                <a:gd name="connsiteX248" fmla="*/ 2834683 w 11218359"/>
                <a:gd name="connsiteY248" fmla="*/ 797757 h 797756"/>
                <a:gd name="connsiteX249" fmla="*/ 2846123 w 11218359"/>
                <a:gd name="connsiteY249" fmla="*/ 797757 h 797756"/>
                <a:gd name="connsiteX250" fmla="*/ 2857562 w 11218359"/>
                <a:gd name="connsiteY250" fmla="*/ 797757 h 797756"/>
                <a:gd name="connsiteX251" fmla="*/ 2869001 w 11218359"/>
                <a:gd name="connsiteY251" fmla="*/ 797757 h 797756"/>
                <a:gd name="connsiteX252" fmla="*/ 2880441 w 11218359"/>
                <a:gd name="connsiteY252" fmla="*/ 797757 h 797756"/>
                <a:gd name="connsiteX253" fmla="*/ 2891881 w 11218359"/>
                <a:gd name="connsiteY253" fmla="*/ 797757 h 797756"/>
                <a:gd name="connsiteX254" fmla="*/ 2903320 w 11218359"/>
                <a:gd name="connsiteY254" fmla="*/ 797757 h 797756"/>
                <a:gd name="connsiteX255" fmla="*/ 2914760 w 11218359"/>
                <a:gd name="connsiteY255" fmla="*/ 797757 h 797756"/>
                <a:gd name="connsiteX256" fmla="*/ 2926199 w 11218359"/>
                <a:gd name="connsiteY256" fmla="*/ 797757 h 797756"/>
                <a:gd name="connsiteX257" fmla="*/ 2937639 w 11218359"/>
                <a:gd name="connsiteY257" fmla="*/ 797757 h 797756"/>
                <a:gd name="connsiteX258" fmla="*/ 2949078 w 11218359"/>
                <a:gd name="connsiteY258" fmla="*/ 797757 h 797756"/>
                <a:gd name="connsiteX259" fmla="*/ 2960518 w 11218359"/>
                <a:gd name="connsiteY259" fmla="*/ 797757 h 797756"/>
                <a:gd name="connsiteX260" fmla="*/ 2971957 w 11218359"/>
                <a:gd name="connsiteY260" fmla="*/ 797757 h 797756"/>
                <a:gd name="connsiteX261" fmla="*/ 2983397 w 11218359"/>
                <a:gd name="connsiteY261" fmla="*/ 797757 h 797756"/>
                <a:gd name="connsiteX262" fmla="*/ 2994837 w 11218359"/>
                <a:gd name="connsiteY262" fmla="*/ 797757 h 797756"/>
                <a:gd name="connsiteX263" fmla="*/ 3006276 w 11218359"/>
                <a:gd name="connsiteY263" fmla="*/ 797757 h 797756"/>
                <a:gd name="connsiteX264" fmla="*/ 3017715 w 11218359"/>
                <a:gd name="connsiteY264" fmla="*/ 797757 h 797756"/>
                <a:gd name="connsiteX265" fmla="*/ 3029155 w 11218359"/>
                <a:gd name="connsiteY265" fmla="*/ 797757 h 797756"/>
                <a:gd name="connsiteX266" fmla="*/ 3040594 w 11218359"/>
                <a:gd name="connsiteY266" fmla="*/ 797757 h 797756"/>
                <a:gd name="connsiteX267" fmla="*/ 3052034 w 11218359"/>
                <a:gd name="connsiteY267" fmla="*/ 797757 h 797756"/>
                <a:gd name="connsiteX268" fmla="*/ 3063474 w 11218359"/>
                <a:gd name="connsiteY268" fmla="*/ 797757 h 797756"/>
                <a:gd name="connsiteX269" fmla="*/ 3074913 w 11218359"/>
                <a:gd name="connsiteY269" fmla="*/ 797757 h 797756"/>
                <a:gd name="connsiteX270" fmla="*/ 3086352 w 11218359"/>
                <a:gd name="connsiteY270" fmla="*/ 797757 h 797756"/>
                <a:gd name="connsiteX271" fmla="*/ 3097792 w 11218359"/>
                <a:gd name="connsiteY271" fmla="*/ 797757 h 797756"/>
                <a:gd name="connsiteX272" fmla="*/ 3109232 w 11218359"/>
                <a:gd name="connsiteY272" fmla="*/ 797757 h 797756"/>
                <a:gd name="connsiteX273" fmla="*/ 3120671 w 11218359"/>
                <a:gd name="connsiteY273" fmla="*/ 797757 h 797756"/>
                <a:gd name="connsiteX274" fmla="*/ 3132111 w 11218359"/>
                <a:gd name="connsiteY274" fmla="*/ 797757 h 797756"/>
                <a:gd name="connsiteX275" fmla="*/ 3143550 w 11218359"/>
                <a:gd name="connsiteY275" fmla="*/ 797757 h 797756"/>
                <a:gd name="connsiteX276" fmla="*/ 3154990 w 11218359"/>
                <a:gd name="connsiteY276" fmla="*/ 797757 h 797756"/>
                <a:gd name="connsiteX277" fmla="*/ 3166429 w 11218359"/>
                <a:gd name="connsiteY277" fmla="*/ 797757 h 797756"/>
                <a:gd name="connsiteX278" fmla="*/ 3177869 w 11218359"/>
                <a:gd name="connsiteY278" fmla="*/ 797757 h 797756"/>
                <a:gd name="connsiteX279" fmla="*/ 3189308 w 11218359"/>
                <a:gd name="connsiteY279" fmla="*/ 797757 h 797756"/>
                <a:gd name="connsiteX280" fmla="*/ 3200748 w 11218359"/>
                <a:gd name="connsiteY280" fmla="*/ 797757 h 797756"/>
                <a:gd name="connsiteX281" fmla="*/ 3212187 w 11218359"/>
                <a:gd name="connsiteY281" fmla="*/ 797757 h 797756"/>
                <a:gd name="connsiteX282" fmla="*/ 3223627 w 11218359"/>
                <a:gd name="connsiteY282" fmla="*/ 797757 h 797756"/>
                <a:gd name="connsiteX283" fmla="*/ 3235066 w 11218359"/>
                <a:gd name="connsiteY283" fmla="*/ 797757 h 797756"/>
                <a:gd name="connsiteX284" fmla="*/ 3246501 w 11218359"/>
                <a:gd name="connsiteY284" fmla="*/ 797757 h 797756"/>
                <a:gd name="connsiteX285" fmla="*/ 3257945 w 11218359"/>
                <a:gd name="connsiteY285" fmla="*/ 797757 h 797756"/>
                <a:gd name="connsiteX286" fmla="*/ 3269385 w 11218359"/>
                <a:gd name="connsiteY286" fmla="*/ 797757 h 797756"/>
                <a:gd name="connsiteX287" fmla="*/ 3280825 w 11218359"/>
                <a:gd name="connsiteY287" fmla="*/ 797757 h 797756"/>
                <a:gd name="connsiteX288" fmla="*/ 3292264 w 11218359"/>
                <a:gd name="connsiteY288" fmla="*/ 797757 h 797756"/>
                <a:gd name="connsiteX289" fmla="*/ 3303699 w 11218359"/>
                <a:gd name="connsiteY289" fmla="*/ 797757 h 797756"/>
                <a:gd name="connsiteX290" fmla="*/ 3315143 w 11218359"/>
                <a:gd name="connsiteY290" fmla="*/ 797757 h 797756"/>
                <a:gd name="connsiteX291" fmla="*/ 3326578 w 11218359"/>
                <a:gd name="connsiteY291" fmla="*/ 797757 h 797756"/>
                <a:gd name="connsiteX292" fmla="*/ 3338017 w 11218359"/>
                <a:gd name="connsiteY292" fmla="*/ 797757 h 797756"/>
                <a:gd name="connsiteX293" fmla="*/ 3349457 w 11218359"/>
                <a:gd name="connsiteY293" fmla="*/ 797757 h 797756"/>
                <a:gd name="connsiteX294" fmla="*/ 3360896 w 11218359"/>
                <a:gd name="connsiteY294" fmla="*/ 797757 h 797756"/>
                <a:gd name="connsiteX295" fmla="*/ 3372336 w 11218359"/>
                <a:gd name="connsiteY295" fmla="*/ 797757 h 797756"/>
                <a:gd name="connsiteX296" fmla="*/ 3383776 w 11218359"/>
                <a:gd name="connsiteY296" fmla="*/ 797757 h 797756"/>
                <a:gd name="connsiteX297" fmla="*/ 3395215 w 11218359"/>
                <a:gd name="connsiteY297" fmla="*/ 797757 h 797756"/>
                <a:gd name="connsiteX298" fmla="*/ 3406654 w 11218359"/>
                <a:gd name="connsiteY298" fmla="*/ 797757 h 797756"/>
                <a:gd name="connsiteX299" fmla="*/ 3418094 w 11218359"/>
                <a:gd name="connsiteY299" fmla="*/ 797757 h 797756"/>
                <a:gd name="connsiteX300" fmla="*/ 3429534 w 11218359"/>
                <a:gd name="connsiteY300" fmla="*/ 797757 h 797756"/>
                <a:gd name="connsiteX301" fmla="*/ 3440973 w 11218359"/>
                <a:gd name="connsiteY301" fmla="*/ 797757 h 797756"/>
                <a:gd name="connsiteX302" fmla="*/ 3452413 w 11218359"/>
                <a:gd name="connsiteY302" fmla="*/ 797757 h 797756"/>
                <a:gd name="connsiteX303" fmla="*/ 3463852 w 11218359"/>
                <a:gd name="connsiteY303" fmla="*/ 797757 h 797756"/>
                <a:gd name="connsiteX304" fmla="*/ 3475292 w 11218359"/>
                <a:gd name="connsiteY304" fmla="*/ 797757 h 797756"/>
                <a:gd name="connsiteX305" fmla="*/ 3486731 w 11218359"/>
                <a:gd name="connsiteY305" fmla="*/ 797757 h 797756"/>
                <a:gd name="connsiteX306" fmla="*/ 3498171 w 11218359"/>
                <a:gd name="connsiteY306" fmla="*/ 797757 h 797756"/>
                <a:gd name="connsiteX307" fmla="*/ 3509610 w 11218359"/>
                <a:gd name="connsiteY307" fmla="*/ 797757 h 797756"/>
                <a:gd name="connsiteX308" fmla="*/ 3521050 w 11218359"/>
                <a:gd name="connsiteY308" fmla="*/ 797757 h 797756"/>
                <a:gd name="connsiteX309" fmla="*/ 3532489 w 11218359"/>
                <a:gd name="connsiteY309" fmla="*/ 797757 h 797756"/>
                <a:gd name="connsiteX310" fmla="*/ 3543929 w 11218359"/>
                <a:gd name="connsiteY310" fmla="*/ 797757 h 797756"/>
                <a:gd name="connsiteX311" fmla="*/ 3555368 w 11218359"/>
                <a:gd name="connsiteY311" fmla="*/ 797757 h 797756"/>
                <a:gd name="connsiteX312" fmla="*/ 3566808 w 11218359"/>
                <a:gd name="connsiteY312" fmla="*/ 797757 h 797756"/>
                <a:gd name="connsiteX313" fmla="*/ 3578247 w 11218359"/>
                <a:gd name="connsiteY313" fmla="*/ 797757 h 797756"/>
                <a:gd name="connsiteX314" fmla="*/ 3589687 w 11218359"/>
                <a:gd name="connsiteY314" fmla="*/ 797757 h 797756"/>
                <a:gd name="connsiteX315" fmla="*/ 3601127 w 11218359"/>
                <a:gd name="connsiteY315" fmla="*/ 797757 h 797756"/>
                <a:gd name="connsiteX316" fmla="*/ 3612566 w 11218359"/>
                <a:gd name="connsiteY316" fmla="*/ 797757 h 797756"/>
                <a:gd name="connsiteX317" fmla="*/ 3624005 w 11218359"/>
                <a:gd name="connsiteY317" fmla="*/ 797757 h 797756"/>
                <a:gd name="connsiteX318" fmla="*/ 3635445 w 11218359"/>
                <a:gd name="connsiteY318" fmla="*/ 797757 h 797756"/>
                <a:gd name="connsiteX319" fmla="*/ 3646885 w 11218359"/>
                <a:gd name="connsiteY319" fmla="*/ 797757 h 797756"/>
                <a:gd name="connsiteX320" fmla="*/ 3658324 w 11218359"/>
                <a:gd name="connsiteY320" fmla="*/ 797757 h 797756"/>
                <a:gd name="connsiteX321" fmla="*/ 3669764 w 11218359"/>
                <a:gd name="connsiteY321" fmla="*/ 797757 h 797756"/>
                <a:gd name="connsiteX322" fmla="*/ 3681203 w 11218359"/>
                <a:gd name="connsiteY322" fmla="*/ 797757 h 797756"/>
                <a:gd name="connsiteX323" fmla="*/ 3692643 w 11218359"/>
                <a:gd name="connsiteY323" fmla="*/ 797757 h 797756"/>
                <a:gd name="connsiteX324" fmla="*/ 3704082 w 11218359"/>
                <a:gd name="connsiteY324" fmla="*/ 797757 h 797756"/>
                <a:gd name="connsiteX325" fmla="*/ 3715522 w 11218359"/>
                <a:gd name="connsiteY325" fmla="*/ 797757 h 797756"/>
                <a:gd name="connsiteX326" fmla="*/ 3726961 w 11218359"/>
                <a:gd name="connsiteY326" fmla="*/ 797757 h 797756"/>
                <a:gd name="connsiteX327" fmla="*/ 3738401 w 11218359"/>
                <a:gd name="connsiteY327" fmla="*/ 797757 h 797756"/>
                <a:gd name="connsiteX328" fmla="*/ 3749840 w 11218359"/>
                <a:gd name="connsiteY328" fmla="*/ 797757 h 797756"/>
                <a:gd name="connsiteX329" fmla="*/ 3761280 w 11218359"/>
                <a:gd name="connsiteY329" fmla="*/ 797757 h 797756"/>
                <a:gd name="connsiteX330" fmla="*/ 3772719 w 11218359"/>
                <a:gd name="connsiteY330" fmla="*/ 797757 h 797756"/>
                <a:gd name="connsiteX331" fmla="*/ 3784154 w 11218359"/>
                <a:gd name="connsiteY331" fmla="*/ 797757 h 797756"/>
                <a:gd name="connsiteX332" fmla="*/ 3795598 w 11218359"/>
                <a:gd name="connsiteY332" fmla="*/ 797757 h 797756"/>
                <a:gd name="connsiteX333" fmla="*/ 3807033 w 11218359"/>
                <a:gd name="connsiteY333" fmla="*/ 797757 h 797756"/>
                <a:gd name="connsiteX334" fmla="*/ 3818473 w 11218359"/>
                <a:gd name="connsiteY334" fmla="*/ 797757 h 797756"/>
                <a:gd name="connsiteX335" fmla="*/ 3829917 w 11218359"/>
                <a:gd name="connsiteY335" fmla="*/ 797757 h 797756"/>
                <a:gd name="connsiteX336" fmla="*/ 3841352 w 11218359"/>
                <a:gd name="connsiteY336" fmla="*/ 797757 h 797756"/>
                <a:gd name="connsiteX337" fmla="*/ 3852791 w 11218359"/>
                <a:gd name="connsiteY337" fmla="*/ 797757 h 797756"/>
                <a:gd name="connsiteX338" fmla="*/ 3864231 w 11218359"/>
                <a:gd name="connsiteY338" fmla="*/ 797757 h 797756"/>
                <a:gd name="connsiteX339" fmla="*/ 3875670 w 11218359"/>
                <a:gd name="connsiteY339" fmla="*/ 797757 h 797756"/>
                <a:gd name="connsiteX340" fmla="*/ 3887110 w 11218359"/>
                <a:gd name="connsiteY340" fmla="*/ 797757 h 797756"/>
                <a:gd name="connsiteX341" fmla="*/ 3898549 w 11218359"/>
                <a:gd name="connsiteY341" fmla="*/ 797757 h 797756"/>
                <a:gd name="connsiteX342" fmla="*/ 3909989 w 11218359"/>
                <a:gd name="connsiteY342" fmla="*/ 797757 h 797756"/>
                <a:gd name="connsiteX343" fmla="*/ 3921447 w 11218359"/>
                <a:gd name="connsiteY343" fmla="*/ 797757 h 797756"/>
                <a:gd name="connsiteX344" fmla="*/ 3932878 w 11218359"/>
                <a:gd name="connsiteY344" fmla="*/ 797757 h 797756"/>
                <a:gd name="connsiteX345" fmla="*/ 3944307 w 11218359"/>
                <a:gd name="connsiteY345" fmla="*/ 797757 h 797756"/>
                <a:gd name="connsiteX346" fmla="*/ 3955737 w 11218359"/>
                <a:gd name="connsiteY346" fmla="*/ 797757 h 797756"/>
                <a:gd name="connsiteX347" fmla="*/ 3967167 w 11218359"/>
                <a:gd name="connsiteY347" fmla="*/ 797757 h 797756"/>
                <a:gd name="connsiteX348" fmla="*/ 3978645 w 11218359"/>
                <a:gd name="connsiteY348" fmla="*/ 797757 h 797756"/>
                <a:gd name="connsiteX349" fmla="*/ 3990075 w 11218359"/>
                <a:gd name="connsiteY349" fmla="*/ 797757 h 797756"/>
                <a:gd name="connsiteX350" fmla="*/ 4001505 w 11218359"/>
                <a:gd name="connsiteY350" fmla="*/ 797757 h 797756"/>
                <a:gd name="connsiteX351" fmla="*/ 4012935 w 11218359"/>
                <a:gd name="connsiteY351" fmla="*/ 797757 h 797756"/>
                <a:gd name="connsiteX352" fmla="*/ 4024365 w 11218359"/>
                <a:gd name="connsiteY352" fmla="*/ 797757 h 797756"/>
                <a:gd name="connsiteX353" fmla="*/ 4035843 w 11218359"/>
                <a:gd name="connsiteY353" fmla="*/ 797757 h 797756"/>
                <a:gd name="connsiteX354" fmla="*/ 4047273 w 11218359"/>
                <a:gd name="connsiteY354" fmla="*/ 797757 h 797756"/>
                <a:gd name="connsiteX355" fmla="*/ 4058702 w 11218359"/>
                <a:gd name="connsiteY355" fmla="*/ 797757 h 797756"/>
                <a:gd name="connsiteX356" fmla="*/ 4070133 w 11218359"/>
                <a:gd name="connsiteY356" fmla="*/ 797757 h 797756"/>
                <a:gd name="connsiteX357" fmla="*/ 4081563 w 11218359"/>
                <a:gd name="connsiteY357" fmla="*/ 797757 h 797756"/>
                <a:gd name="connsiteX358" fmla="*/ 4093040 w 11218359"/>
                <a:gd name="connsiteY358" fmla="*/ 797757 h 797756"/>
                <a:gd name="connsiteX359" fmla="*/ 4104471 w 11218359"/>
                <a:gd name="connsiteY359" fmla="*/ 797757 h 797756"/>
                <a:gd name="connsiteX360" fmla="*/ 4115900 w 11218359"/>
                <a:gd name="connsiteY360" fmla="*/ 797757 h 797756"/>
                <a:gd name="connsiteX361" fmla="*/ 4127330 w 11218359"/>
                <a:gd name="connsiteY361" fmla="*/ 797757 h 797756"/>
                <a:gd name="connsiteX362" fmla="*/ 4138760 w 11218359"/>
                <a:gd name="connsiteY362" fmla="*/ 797757 h 797756"/>
                <a:gd name="connsiteX363" fmla="*/ 4150238 w 11218359"/>
                <a:gd name="connsiteY363" fmla="*/ 797757 h 797756"/>
                <a:gd name="connsiteX364" fmla="*/ 4161668 w 11218359"/>
                <a:gd name="connsiteY364" fmla="*/ 797757 h 797756"/>
                <a:gd name="connsiteX365" fmla="*/ 4173098 w 11218359"/>
                <a:gd name="connsiteY365" fmla="*/ 797757 h 797756"/>
                <a:gd name="connsiteX366" fmla="*/ 4184528 w 11218359"/>
                <a:gd name="connsiteY366" fmla="*/ 797757 h 797756"/>
                <a:gd name="connsiteX367" fmla="*/ 4195958 w 11218359"/>
                <a:gd name="connsiteY367" fmla="*/ 797757 h 797756"/>
                <a:gd name="connsiteX368" fmla="*/ 4207436 w 11218359"/>
                <a:gd name="connsiteY368" fmla="*/ 797757 h 797756"/>
                <a:gd name="connsiteX369" fmla="*/ 4218865 w 11218359"/>
                <a:gd name="connsiteY369" fmla="*/ 797757 h 797756"/>
                <a:gd name="connsiteX370" fmla="*/ 4230296 w 11218359"/>
                <a:gd name="connsiteY370" fmla="*/ 797757 h 797756"/>
                <a:gd name="connsiteX371" fmla="*/ 4241726 w 11218359"/>
                <a:gd name="connsiteY371" fmla="*/ 797757 h 797756"/>
                <a:gd name="connsiteX372" fmla="*/ 4253156 w 11218359"/>
                <a:gd name="connsiteY372" fmla="*/ 797757 h 797756"/>
                <a:gd name="connsiteX373" fmla="*/ 4264634 w 11218359"/>
                <a:gd name="connsiteY373" fmla="*/ 797757 h 797756"/>
                <a:gd name="connsiteX374" fmla="*/ 4276063 w 11218359"/>
                <a:gd name="connsiteY374" fmla="*/ 797757 h 797756"/>
                <a:gd name="connsiteX375" fmla="*/ 4287493 w 11218359"/>
                <a:gd name="connsiteY375" fmla="*/ 797757 h 797756"/>
                <a:gd name="connsiteX376" fmla="*/ 4298923 w 11218359"/>
                <a:gd name="connsiteY376" fmla="*/ 797757 h 797756"/>
                <a:gd name="connsiteX377" fmla="*/ 4310353 w 11218359"/>
                <a:gd name="connsiteY377" fmla="*/ 797757 h 797756"/>
                <a:gd name="connsiteX378" fmla="*/ 4321831 w 11218359"/>
                <a:gd name="connsiteY378" fmla="*/ 797757 h 797756"/>
                <a:gd name="connsiteX379" fmla="*/ 4333261 w 11218359"/>
                <a:gd name="connsiteY379" fmla="*/ 797757 h 797756"/>
                <a:gd name="connsiteX380" fmla="*/ 4344691 w 11218359"/>
                <a:gd name="connsiteY380" fmla="*/ 797757 h 797756"/>
                <a:gd name="connsiteX381" fmla="*/ 4356121 w 11218359"/>
                <a:gd name="connsiteY381" fmla="*/ 797757 h 797756"/>
                <a:gd name="connsiteX382" fmla="*/ 4367551 w 11218359"/>
                <a:gd name="connsiteY382" fmla="*/ 797757 h 797756"/>
                <a:gd name="connsiteX383" fmla="*/ 4379028 w 11218359"/>
                <a:gd name="connsiteY383" fmla="*/ 797757 h 797756"/>
                <a:gd name="connsiteX384" fmla="*/ 4390458 w 11218359"/>
                <a:gd name="connsiteY384" fmla="*/ 797757 h 797756"/>
                <a:gd name="connsiteX385" fmla="*/ 4401889 w 11218359"/>
                <a:gd name="connsiteY385" fmla="*/ 797757 h 797756"/>
                <a:gd name="connsiteX386" fmla="*/ 4413319 w 11218359"/>
                <a:gd name="connsiteY386" fmla="*/ 797757 h 797756"/>
                <a:gd name="connsiteX387" fmla="*/ 4424749 w 11218359"/>
                <a:gd name="connsiteY387" fmla="*/ 797757 h 797756"/>
                <a:gd name="connsiteX388" fmla="*/ 4436226 w 11218359"/>
                <a:gd name="connsiteY388" fmla="*/ 797757 h 797756"/>
                <a:gd name="connsiteX389" fmla="*/ 4447656 w 11218359"/>
                <a:gd name="connsiteY389" fmla="*/ 797757 h 797756"/>
                <a:gd name="connsiteX390" fmla="*/ 4459086 w 11218359"/>
                <a:gd name="connsiteY390" fmla="*/ 797757 h 797756"/>
                <a:gd name="connsiteX391" fmla="*/ 4470516 w 11218359"/>
                <a:gd name="connsiteY391" fmla="*/ 797757 h 797756"/>
                <a:gd name="connsiteX392" fmla="*/ 4481946 w 11218359"/>
                <a:gd name="connsiteY392" fmla="*/ 797757 h 797756"/>
                <a:gd name="connsiteX393" fmla="*/ 4493424 w 11218359"/>
                <a:gd name="connsiteY393" fmla="*/ 797757 h 797756"/>
                <a:gd name="connsiteX394" fmla="*/ 4504854 w 11218359"/>
                <a:gd name="connsiteY394" fmla="*/ 797757 h 797756"/>
                <a:gd name="connsiteX395" fmla="*/ 4516284 w 11218359"/>
                <a:gd name="connsiteY395" fmla="*/ 797757 h 797756"/>
                <a:gd name="connsiteX396" fmla="*/ 4527714 w 11218359"/>
                <a:gd name="connsiteY396" fmla="*/ 797757 h 797756"/>
                <a:gd name="connsiteX397" fmla="*/ 4539144 w 11218359"/>
                <a:gd name="connsiteY397" fmla="*/ 797757 h 797756"/>
                <a:gd name="connsiteX398" fmla="*/ 4550621 w 11218359"/>
                <a:gd name="connsiteY398" fmla="*/ 797757 h 797756"/>
                <a:gd name="connsiteX399" fmla="*/ 4562051 w 11218359"/>
                <a:gd name="connsiteY399" fmla="*/ 797757 h 797756"/>
                <a:gd name="connsiteX400" fmla="*/ 4573482 w 11218359"/>
                <a:gd name="connsiteY400" fmla="*/ 797757 h 797756"/>
                <a:gd name="connsiteX401" fmla="*/ 4584912 w 11218359"/>
                <a:gd name="connsiteY401" fmla="*/ 797757 h 797756"/>
                <a:gd name="connsiteX402" fmla="*/ 4596341 w 11218359"/>
                <a:gd name="connsiteY402" fmla="*/ 797757 h 797756"/>
                <a:gd name="connsiteX403" fmla="*/ 4607771 w 11218359"/>
                <a:gd name="connsiteY403" fmla="*/ 797757 h 797756"/>
                <a:gd name="connsiteX404" fmla="*/ 4619249 w 11218359"/>
                <a:gd name="connsiteY404" fmla="*/ 797757 h 797756"/>
                <a:gd name="connsiteX405" fmla="*/ 4630679 w 11218359"/>
                <a:gd name="connsiteY405" fmla="*/ 797757 h 797756"/>
                <a:gd name="connsiteX406" fmla="*/ 4642109 w 11218359"/>
                <a:gd name="connsiteY406" fmla="*/ 797757 h 797756"/>
                <a:gd name="connsiteX407" fmla="*/ 4653539 w 11218359"/>
                <a:gd name="connsiteY407" fmla="*/ 797757 h 797756"/>
                <a:gd name="connsiteX408" fmla="*/ 4664969 w 11218359"/>
                <a:gd name="connsiteY408" fmla="*/ 797757 h 797756"/>
                <a:gd name="connsiteX409" fmla="*/ 4676447 w 11218359"/>
                <a:gd name="connsiteY409" fmla="*/ 797757 h 797756"/>
                <a:gd name="connsiteX410" fmla="*/ 4687877 w 11218359"/>
                <a:gd name="connsiteY410" fmla="*/ 797757 h 797756"/>
                <a:gd name="connsiteX411" fmla="*/ 4699306 w 11218359"/>
                <a:gd name="connsiteY411" fmla="*/ 797757 h 797756"/>
                <a:gd name="connsiteX412" fmla="*/ 4710737 w 11218359"/>
                <a:gd name="connsiteY412" fmla="*/ 797757 h 797756"/>
                <a:gd name="connsiteX413" fmla="*/ 4722167 w 11218359"/>
                <a:gd name="connsiteY413" fmla="*/ 797757 h 797756"/>
                <a:gd name="connsiteX414" fmla="*/ 4733644 w 11218359"/>
                <a:gd name="connsiteY414" fmla="*/ 797757 h 797756"/>
                <a:gd name="connsiteX415" fmla="*/ 4745075 w 11218359"/>
                <a:gd name="connsiteY415" fmla="*/ 797757 h 797756"/>
                <a:gd name="connsiteX416" fmla="*/ 4756504 w 11218359"/>
                <a:gd name="connsiteY416" fmla="*/ 797757 h 797756"/>
                <a:gd name="connsiteX417" fmla="*/ 4767934 w 11218359"/>
                <a:gd name="connsiteY417" fmla="*/ 797757 h 797756"/>
                <a:gd name="connsiteX418" fmla="*/ 4779364 w 11218359"/>
                <a:gd name="connsiteY418" fmla="*/ 797757 h 797756"/>
                <a:gd name="connsiteX419" fmla="*/ 4790842 w 11218359"/>
                <a:gd name="connsiteY419" fmla="*/ 797757 h 797756"/>
                <a:gd name="connsiteX420" fmla="*/ 4802272 w 11218359"/>
                <a:gd name="connsiteY420" fmla="*/ 797757 h 797756"/>
                <a:gd name="connsiteX421" fmla="*/ 4813702 w 11218359"/>
                <a:gd name="connsiteY421" fmla="*/ 797757 h 797756"/>
                <a:gd name="connsiteX422" fmla="*/ 4825132 w 11218359"/>
                <a:gd name="connsiteY422" fmla="*/ 797757 h 797756"/>
                <a:gd name="connsiteX423" fmla="*/ 4836562 w 11218359"/>
                <a:gd name="connsiteY423" fmla="*/ 797757 h 797756"/>
                <a:gd name="connsiteX424" fmla="*/ 4848040 w 11218359"/>
                <a:gd name="connsiteY424" fmla="*/ 797757 h 797756"/>
                <a:gd name="connsiteX425" fmla="*/ 4859469 w 11218359"/>
                <a:gd name="connsiteY425" fmla="*/ 797757 h 797756"/>
                <a:gd name="connsiteX426" fmla="*/ 4870899 w 11218359"/>
                <a:gd name="connsiteY426" fmla="*/ 797757 h 797756"/>
                <a:gd name="connsiteX427" fmla="*/ 4882330 w 11218359"/>
                <a:gd name="connsiteY427" fmla="*/ 797757 h 797756"/>
                <a:gd name="connsiteX428" fmla="*/ 4893760 w 11218359"/>
                <a:gd name="connsiteY428" fmla="*/ 797757 h 797756"/>
                <a:gd name="connsiteX429" fmla="*/ 4905237 w 11218359"/>
                <a:gd name="connsiteY429" fmla="*/ 797757 h 797756"/>
                <a:gd name="connsiteX430" fmla="*/ 4916667 w 11218359"/>
                <a:gd name="connsiteY430" fmla="*/ 797757 h 797756"/>
                <a:gd name="connsiteX431" fmla="*/ 4928097 w 11218359"/>
                <a:gd name="connsiteY431" fmla="*/ 797757 h 797756"/>
                <a:gd name="connsiteX432" fmla="*/ 4939527 w 11218359"/>
                <a:gd name="connsiteY432" fmla="*/ 797757 h 797756"/>
                <a:gd name="connsiteX433" fmla="*/ 4950957 w 11218359"/>
                <a:gd name="connsiteY433" fmla="*/ 797757 h 797756"/>
                <a:gd name="connsiteX434" fmla="*/ 4962435 w 11218359"/>
                <a:gd name="connsiteY434" fmla="*/ 797757 h 797756"/>
                <a:gd name="connsiteX435" fmla="*/ 4973865 w 11218359"/>
                <a:gd name="connsiteY435" fmla="*/ 797757 h 797756"/>
                <a:gd name="connsiteX436" fmla="*/ 4985295 w 11218359"/>
                <a:gd name="connsiteY436" fmla="*/ 797757 h 797756"/>
                <a:gd name="connsiteX437" fmla="*/ 4996725 w 11218359"/>
                <a:gd name="connsiteY437" fmla="*/ 797757 h 797756"/>
                <a:gd name="connsiteX438" fmla="*/ 5008155 w 11218359"/>
                <a:gd name="connsiteY438" fmla="*/ 797757 h 797756"/>
                <a:gd name="connsiteX439" fmla="*/ 5019632 w 11218359"/>
                <a:gd name="connsiteY439" fmla="*/ 797757 h 797756"/>
                <a:gd name="connsiteX440" fmla="*/ 5031062 w 11218359"/>
                <a:gd name="connsiteY440" fmla="*/ 797757 h 797756"/>
                <a:gd name="connsiteX441" fmla="*/ 5042492 w 11218359"/>
                <a:gd name="connsiteY441" fmla="*/ 797757 h 797756"/>
                <a:gd name="connsiteX442" fmla="*/ 5053923 w 11218359"/>
                <a:gd name="connsiteY442" fmla="*/ 797757 h 797756"/>
                <a:gd name="connsiteX443" fmla="*/ 5065353 w 11218359"/>
                <a:gd name="connsiteY443" fmla="*/ 797757 h 797756"/>
                <a:gd name="connsiteX444" fmla="*/ 5076830 w 11218359"/>
                <a:gd name="connsiteY444" fmla="*/ 797757 h 797756"/>
                <a:gd name="connsiteX445" fmla="*/ 5088260 w 11218359"/>
                <a:gd name="connsiteY445" fmla="*/ 797757 h 797756"/>
                <a:gd name="connsiteX446" fmla="*/ 5099690 w 11218359"/>
                <a:gd name="connsiteY446" fmla="*/ 797757 h 797756"/>
                <a:gd name="connsiteX447" fmla="*/ 5111120 w 11218359"/>
                <a:gd name="connsiteY447" fmla="*/ 797757 h 797756"/>
                <a:gd name="connsiteX448" fmla="*/ 5122550 w 11218359"/>
                <a:gd name="connsiteY448" fmla="*/ 797757 h 797756"/>
                <a:gd name="connsiteX449" fmla="*/ 5134028 w 11218359"/>
                <a:gd name="connsiteY449" fmla="*/ 797757 h 797756"/>
                <a:gd name="connsiteX450" fmla="*/ 5145458 w 11218359"/>
                <a:gd name="connsiteY450" fmla="*/ 797757 h 797756"/>
                <a:gd name="connsiteX451" fmla="*/ 5156888 w 11218359"/>
                <a:gd name="connsiteY451" fmla="*/ 797757 h 797756"/>
                <a:gd name="connsiteX452" fmla="*/ 5168318 w 11218359"/>
                <a:gd name="connsiteY452" fmla="*/ 797757 h 797756"/>
                <a:gd name="connsiteX453" fmla="*/ 5179747 w 11218359"/>
                <a:gd name="connsiteY453" fmla="*/ 797757 h 797756"/>
                <a:gd name="connsiteX454" fmla="*/ 5191225 w 11218359"/>
                <a:gd name="connsiteY454" fmla="*/ 797757 h 797756"/>
                <a:gd name="connsiteX455" fmla="*/ 5202655 w 11218359"/>
                <a:gd name="connsiteY455" fmla="*/ 797757 h 797756"/>
                <a:gd name="connsiteX456" fmla="*/ 5214085 w 11218359"/>
                <a:gd name="connsiteY456" fmla="*/ 797757 h 797756"/>
                <a:gd name="connsiteX457" fmla="*/ 5225515 w 11218359"/>
                <a:gd name="connsiteY457" fmla="*/ 797757 h 797756"/>
                <a:gd name="connsiteX458" fmla="*/ 5236945 w 11218359"/>
                <a:gd name="connsiteY458" fmla="*/ 797757 h 797756"/>
                <a:gd name="connsiteX459" fmla="*/ 5248423 w 11218359"/>
                <a:gd name="connsiteY459" fmla="*/ 797757 h 797756"/>
                <a:gd name="connsiteX460" fmla="*/ 5259853 w 11218359"/>
                <a:gd name="connsiteY460" fmla="*/ 797757 h 797756"/>
                <a:gd name="connsiteX461" fmla="*/ 5271283 w 11218359"/>
                <a:gd name="connsiteY461" fmla="*/ 797757 h 797756"/>
                <a:gd name="connsiteX462" fmla="*/ 5282713 w 11218359"/>
                <a:gd name="connsiteY462" fmla="*/ 797757 h 797756"/>
                <a:gd name="connsiteX463" fmla="*/ 5294143 w 11218359"/>
                <a:gd name="connsiteY463" fmla="*/ 797757 h 797756"/>
                <a:gd name="connsiteX464" fmla="*/ 5305621 w 11218359"/>
                <a:gd name="connsiteY464" fmla="*/ 797757 h 797756"/>
                <a:gd name="connsiteX465" fmla="*/ 5317051 w 11218359"/>
                <a:gd name="connsiteY465" fmla="*/ 797757 h 797756"/>
                <a:gd name="connsiteX466" fmla="*/ 5328481 w 11218359"/>
                <a:gd name="connsiteY466" fmla="*/ 797757 h 797756"/>
                <a:gd name="connsiteX467" fmla="*/ 5339910 w 11218359"/>
                <a:gd name="connsiteY467" fmla="*/ 797757 h 797756"/>
                <a:gd name="connsiteX468" fmla="*/ 5351340 w 11218359"/>
                <a:gd name="connsiteY468" fmla="*/ 797757 h 797756"/>
                <a:gd name="connsiteX469" fmla="*/ 5362818 w 11218359"/>
                <a:gd name="connsiteY469" fmla="*/ 797757 h 797756"/>
                <a:gd name="connsiteX470" fmla="*/ 5374248 w 11218359"/>
                <a:gd name="connsiteY470" fmla="*/ 797757 h 797756"/>
                <a:gd name="connsiteX471" fmla="*/ 5385678 w 11218359"/>
                <a:gd name="connsiteY471" fmla="*/ 797757 h 797756"/>
                <a:gd name="connsiteX472" fmla="*/ 5397108 w 11218359"/>
                <a:gd name="connsiteY472" fmla="*/ 797757 h 797756"/>
                <a:gd name="connsiteX473" fmla="*/ 5408538 w 11218359"/>
                <a:gd name="connsiteY473" fmla="*/ 797757 h 797756"/>
                <a:gd name="connsiteX474" fmla="*/ 5420016 w 11218359"/>
                <a:gd name="connsiteY474" fmla="*/ 797757 h 797756"/>
                <a:gd name="connsiteX475" fmla="*/ 5431446 w 11218359"/>
                <a:gd name="connsiteY475" fmla="*/ 797757 h 797756"/>
                <a:gd name="connsiteX476" fmla="*/ 5442876 w 11218359"/>
                <a:gd name="connsiteY476" fmla="*/ 797757 h 797756"/>
                <a:gd name="connsiteX477" fmla="*/ 5454306 w 11218359"/>
                <a:gd name="connsiteY477" fmla="*/ 797757 h 797756"/>
                <a:gd name="connsiteX478" fmla="*/ 5465736 w 11218359"/>
                <a:gd name="connsiteY478" fmla="*/ 797757 h 797756"/>
                <a:gd name="connsiteX479" fmla="*/ 5477214 w 11218359"/>
                <a:gd name="connsiteY479" fmla="*/ 797757 h 797756"/>
                <a:gd name="connsiteX480" fmla="*/ 5488643 w 11218359"/>
                <a:gd name="connsiteY480" fmla="*/ 797757 h 797756"/>
                <a:gd name="connsiteX481" fmla="*/ 5500073 w 11218359"/>
                <a:gd name="connsiteY481" fmla="*/ 797757 h 797756"/>
                <a:gd name="connsiteX482" fmla="*/ 5511503 w 11218359"/>
                <a:gd name="connsiteY482" fmla="*/ 797757 h 797756"/>
                <a:gd name="connsiteX483" fmla="*/ 5522933 w 11218359"/>
                <a:gd name="connsiteY483" fmla="*/ 797757 h 797756"/>
                <a:gd name="connsiteX484" fmla="*/ 5534411 w 11218359"/>
                <a:gd name="connsiteY484" fmla="*/ 797757 h 797756"/>
                <a:gd name="connsiteX485" fmla="*/ 5545841 w 11218359"/>
                <a:gd name="connsiteY485" fmla="*/ 797757 h 797756"/>
                <a:gd name="connsiteX486" fmla="*/ 5557271 w 11218359"/>
                <a:gd name="connsiteY486" fmla="*/ 797757 h 797756"/>
                <a:gd name="connsiteX487" fmla="*/ 5568701 w 11218359"/>
                <a:gd name="connsiteY487" fmla="*/ 797757 h 797756"/>
                <a:gd name="connsiteX488" fmla="*/ 5580131 w 11218359"/>
                <a:gd name="connsiteY488" fmla="*/ 797757 h 797756"/>
                <a:gd name="connsiteX489" fmla="*/ 5591609 w 11218359"/>
                <a:gd name="connsiteY489" fmla="*/ 797757 h 797756"/>
                <a:gd name="connsiteX490" fmla="*/ 5603038 w 11218359"/>
                <a:gd name="connsiteY490" fmla="*/ 797757 h 797756"/>
                <a:gd name="connsiteX491" fmla="*/ 5614469 w 11218359"/>
                <a:gd name="connsiteY491" fmla="*/ 797757 h 797756"/>
                <a:gd name="connsiteX492" fmla="*/ 5625899 w 11218359"/>
                <a:gd name="connsiteY492" fmla="*/ 797757 h 797756"/>
                <a:gd name="connsiteX493" fmla="*/ 5637329 w 11218359"/>
                <a:gd name="connsiteY493" fmla="*/ 797757 h 797756"/>
                <a:gd name="connsiteX494" fmla="*/ 5648759 w 11218359"/>
                <a:gd name="connsiteY494" fmla="*/ 797757 h 797756"/>
                <a:gd name="connsiteX495" fmla="*/ 5660236 w 11218359"/>
                <a:gd name="connsiteY495" fmla="*/ 797757 h 797756"/>
                <a:gd name="connsiteX496" fmla="*/ 5671666 w 11218359"/>
                <a:gd name="connsiteY496" fmla="*/ 797757 h 797756"/>
                <a:gd name="connsiteX497" fmla="*/ 5683096 w 11218359"/>
                <a:gd name="connsiteY497" fmla="*/ 797757 h 797756"/>
                <a:gd name="connsiteX498" fmla="*/ 5694526 w 11218359"/>
                <a:gd name="connsiteY498" fmla="*/ 797757 h 797756"/>
                <a:gd name="connsiteX499" fmla="*/ 5705956 w 11218359"/>
                <a:gd name="connsiteY499" fmla="*/ 797757 h 797756"/>
                <a:gd name="connsiteX500" fmla="*/ 5717434 w 11218359"/>
                <a:gd name="connsiteY500" fmla="*/ 797757 h 797756"/>
                <a:gd name="connsiteX501" fmla="*/ 5728864 w 11218359"/>
                <a:gd name="connsiteY501" fmla="*/ 797757 h 797756"/>
                <a:gd name="connsiteX502" fmla="*/ 5740294 w 11218359"/>
                <a:gd name="connsiteY502" fmla="*/ 797757 h 797756"/>
                <a:gd name="connsiteX503" fmla="*/ 5751724 w 11218359"/>
                <a:gd name="connsiteY503" fmla="*/ 797757 h 797756"/>
                <a:gd name="connsiteX504" fmla="*/ 5763154 w 11218359"/>
                <a:gd name="connsiteY504" fmla="*/ 797757 h 797756"/>
                <a:gd name="connsiteX505" fmla="*/ 5774631 w 11218359"/>
                <a:gd name="connsiteY505" fmla="*/ 797757 h 797756"/>
                <a:gd name="connsiteX506" fmla="*/ 5786062 w 11218359"/>
                <a:gd name="connsiteY506" fmla="*/ 797757 h 797756"/>
                <a:gd name="connsiteX507" fmla="*/ 5797492 w 11218359"/>
                <a:gd name="connsiteY507" fmla="*/ 797757 h 797756"/>
                <a:gd name="connsiteX508" fmla="*/ 5808921 w 11218359"/>
                <a:gd name="connsiteY508" fmla="*/ 797757 h 797756"/>
                <a:gd name="connsiteX509" fmla="*/ 5820351 w 11218359"/>
                <a:gd name="connsiteY509" fmla="*/ 797757 h 797756"/>
                <a:gd name="connsiteX510" fmla="*/ 5831829 w 11218359"/>
                <a:gd name="connsiteY510" fmla="*/ 797757 h 797756"/>
                <a:gd name="connsiteX511" fmla="*/ 5843259 w 11218359"/>
                <a:gd name="connsiteY511" fmla="*/ 797757 h 797756"/>
                <a:gd name="connsiteX512" fmla="*/ 5854689 w 11218359"/>
                <a:gd name="connsiteY512" fmla="*/ 797757 h 797756"/>
                <a:gd name="connsiteX513" fmla="*/ 5866119 w 11218359"/>
                <a:gd name="connsiteY513" fmla="*/ 797757 h 797756"/>
                <a:gd name="connsiteX514" fmla="*/ 5877549 w 11218359"/>
                <a:gd name="connsiteY514" fmla="*/ 797757 h 797756"/>
                <a:gd name="connsiteX515" fmla="*/ 5889027 w 11218359"/>
                <a:gd name="connsiteY515" fmla="*/ 797757 h 797756"/>
                <a:gd name="connsiteX516" fmla="*/ 5900457 w 11218359"/>
                <a:gd name="connsiteY516" fmla="*/ 797757 h 797756"/>
                <a:gd name="connsiteX517" fmla="*/ 5911887 w 11218359"/>
                <a:gd name="connsiteY517" fmla="*/ 797757 h 797756"/>
                <a:gd name="connsiteX518" fmla="*/ 5923317 w 11218359"/>
                <a:gd name="connsiteY518" fmla="*/ 797757 h 797756"/>
                <a:gd name="connsiteX519" fmla="*/ 5934747 w 11218359"/>
                <a:gd name="connsiteY519" fmla="*/ 797757 h 797756"/>
                <a:gd name="connsiteX520" fmla="*/ 5946225 w 11218359"/>
                <a:gd name="connsiteY520" fmla="*/ 797757 h 797756"/>
                <a:gd name="connsiteX521" fmla="*/ 5957655 w 11218359"/>
                <a:gd name="connsiteY521" fmla="*/ 797757 h 797756"/>
                <a:gd name="connsiteX522" fmla="*/ 5969084 w 11218359"/>
                <a:gd name="connsiteY522" fmla="*/ 797757 h 797756"/>
                <a:gd name="connsiteX523" fmla="*/ 5980514 w 11218359"/>
                <a:gd name="connsiteY523" fmla="*/ 797757 h 797756"/>
                <a:gd name="connsiteX524" fmla="*/ 5991944 w 11218359"/>
                <a:gd name="connsiteY524" fmla="*/ 797757 h 797756"/>
                <a:gd name="connsiteX525" fmla="*/ 6003422 w 11218359"/>
                <a:gd name="connsiteY525" fmla="*/ 797757 h 797756"/>
                <a:gd name="connsiteX526" fmla="*/ 6014852 w 11218359"/>
                <a:gd name="connsiteY526" fmla="*/ 797757 h 797756"/>
                <a:gd name="connsiteX527" fmla="*/ 6026282 w 11218359"/>
                <a:gd name="connsiteY527" fmla="*/ 797757 h 797756"/>
                <a:gd name="connsiteX528" fmla="*/ 6037712 w 11218359"/>
                <a:gd name="connsiteY528" fmla="*/ 797757 h 797756"/>
                <a:gd name="connsiteX529" fmla="*/ 6049142 w 11218359"/>
                <a:gd name="connsiteY529" fmla="*/ 797757 h 797756"/>
                <a:gd name="connsiteX530" fmla="*/ 6060620 w 11218359"/>
                <a:gd name="connsiteY530" fmla="*/ 797757 h 797756"/>
                <a:gd name="connsiteX531" fmla="*/ 6072049 w 11218359"/>
                <a:gd name="connsiteY531" fmla="*/ 797757 h 797756"/>
                <a:gd name="connsiteX532" fmla="*/ 6083480 w 11218359"/>
                <a:gd name="connsiteY532" fmla="*/ 797757 h 797756"/>
                <a:gd name="connsiteX533" fmla="*/ 6094910 w 11218359"/>
                <a:gd name="connsiteY533" fmla="*/ 797757 h 797756"/>
                <a:gd name="connsiteX534" fmla="*/ 6106340 w 11218359"/>
                <a:gd name="connsiteY534" fmla="*/ 797757 h 797756"/>
                <a:gd name="connsiteX535" fmla="*/ 6117818 w 11218359"/>
                <a:gd name="connsiteY535" fmla="*/ 797757 h 797756"/>
                <a:gd name="connsiteX536" fmla="*/ 6129247 w 11218359"/>
                <a:gd name="connsiteY536" fmla="*/ 797757 h 797756"/>
                <a:gd name="connsiteX537" fmla="*/ 6140677 w 11218359"/>
                <a:gd name="connsiteY537" fmla="*/ 797757 h 797756"/>
                <a:gd name="connsiteX538" fmla="*/ 6152107 w 11218359"/>
                <a:gd name="connsiteY538" fmla="*/ 797757 h 797756"/>
                <a:gd name="connsiteX539" fmla="*/ 6163537 w 11218359"/>
                <a:gd name="connsiteY539" fmla="*/ 797757 h 797756"/>
                <a:gd name="connsiteX540" fmla="*/ 6175015 w 11218359"/>
                <a:gd name="connsiteY540" fmla="*/ 797757 h 797756"/>
                <a:gd name="connsiteX541" fmla="*/ 6186445 w 11218359"/>
                <a:gd name="connsiteY541" fmla="*/ 797757 h 797756"/>
                <a:gd name="connsiteX542" fmla="*/ 6197875 w 11218359"/>
                <a:gd name="connsiteY542" fmla="*/ 797757 h 797756"/>
                <a:gd name="connsiteX543" fmla="*/ 6209305 w 11218359"/>
                <a:gd name="connsiteY543" fmla="*/ 797757 h 797756"/>
                <a:gd name="connsiteX544" fmla="*/ 6220735 w 11218359"/>
                <a:gd name="connsiteY544" fmla="*/ 797757 h 797756"/>
                <a:gd name="connsiteX545" fmla="*/ 6232212 w 11218359"/>
                <a:gd name="connsiteY545" fmla="*/ 797757 h 797756"/>
                <a:gd name="connsiteX546" fmla="*/ 6243642 w 11218359"/>
                <a:gd name="connsiteY546" fmla="*/ 797757 h 797756"/>
                <a:gd name="connsiteX547" fmla="*/ 6255073 w 11218359"/>
                <a:gd name="connsiteY547" fmla="*/ 797757 h 797756"/>
                <a:gd name="connsiteX548" fmla="*/ 6266503 w 11218359"/>
                <a:gd name="connsiteY548" fmla="*/ 797757 h 797756"/>
                <a:gd name="connsiteX549" fmla="*/ 6277933 w 11218359"/>
                <a:gd name="connsiteY549" fmla="*/ 797757 h 797756"/>
                <a:gd name="connsiteX550" fmla="*/ 6289410 w 11218359"/>
                <a:gd name="connsiteY550" fmla="*/ 797757 h 797756"/>
                <a:gd name="connsiteX551" fmla="*/ 6300840 w 11218359"/>
                <a:gd name="connsiteY551" fmla="*/ 797757 h 797756"/>
                <a:gd name="connsiteX552" fmla="*/ 6312270 w 11218359"/>
                <a:gd name="connsiteY552" fmla="*/ 797757 h 797756"/>
                <a:gd name="connsiteX553" fmla="*/ 6323700 w 11218359"/>
                <a:gd name="connsiteY553" fmla="*/ 797757 h 797756"/>
                <a:gd name="connsiteX554" fmla="*/ 6335130 w 11218359"/>
                <a:gd name="connsiteY554" fmla="*/ 797757 h 797756"/>
                <a:gd name="connsiteX555" fmla="*/ 6346608 w 11218359"/>
                <a:gd name="connsiteY555" fmla="*/ 797757 h 797756"/>
                <a:gd name="connsiteX556" fmla="*/ 6358038 w 11218359"/>
                <a:gd name="connsiteY556" fmla="*/ 797757 h 797756"/>
                <a:gd name="connsiteX557" fmla="*/ 6369468 w 11218359"/>
                <a:gd name="connsiteY557" fmla="*/ 797757 h 797756"/>
                <a:gd name="connsiteX558" fmla="*/ 6380898 w 11218359"/>
                <a:gd name="connsiteY558" fmla="*/ 797757 h 797756"/>
                <a:gd name="connsiteX559" fmla="*/ 6392328 w 11218359"/>
                <a:gd name="connsiteY559" fmla="*/ 797757 h 797756"/>
                <a:gd name="connsiteX560" fmla="*/ 6403805 w 11218359"/>
                <a:gd name="connsiteY560" fmla="*/ 797757 h 797756"/>
                <a:gd name="connsiteX561" fmla="*/ 6415235 w 11218359"/>
                <a:gd name="connsiteY561" fmla="*/ 797757 h 797756"/>
                <a:gd name="connsiteX562" fmla="*/ 6426666 w 11218359"/>
                <a:gd name="connsiteY562" fmla="*/ 797757 h 797756"/>
                <a:gd name="connsiteX563" fmla="*/ 6438096 w 11218359"/>
                <a:gd name="connsiteY563" fmla="*/ 797757 h 797756"/>
                <a:gd name="connsiteX564" fmla="*/ 6449525 w 11218359"/>
                <a:gd name="connsiteY564" fmla="*/ 797757 h 797756"/>
                <a:gd name="connsiteX565" fmla="*/ 6461003 w 11218359"/>
                <a:gd name="connsiteY565" fmla="*/ 797757 h 797756"/>
                <a:gd name="connsiteX566" fmla="*/ 6472433 w 11218359"/>
                <a:gd name="connsiteY566" fmla="*/ 797757 h 797756"/>
                <a:gd name="connsiteX567" fmla="*/ 6483863 w 11218359"/>
                <a:gd name="connsiteY567" fmla="*/ 797757 h 797756"/>
                <a:gd name="connsiteX568" fmla="*/ 6495293 w 11218359"/>
                <a:gd name="connsiteY568" fmla="*/ 797757 h 797756"/>
                <a:gd name="connsiteX569" fmla="*/ 6506723 w 11218359"/>
                <a:gd name="connsiteY569" fmla="*/ 797757 h 797756"/>
                <a:gd name="connsiteX570" fmla="*/ 6518201 w 11218359"/>
                <a:gd name="connsiteY570" fmla="*/ 797757 h 797756"/>
                <a:gd name="connsiteX571" fmla="*/ 6529631 w 11218359"/>
                <a:gd name="connsiteY571" fmla="*/ 797757 h 797756"/>
                <a:gd name="connsiteX572" fmla="*/ 6541061 w 11218359"/>
                <a:gd name="connsiteY572" fmla="*/ 797757 h 797756"/>
                <a:gd name="connsiteX573" fmla="*/ 6552490 w 11218359"/>
                <a:gd name="connsiteY573" fmla="*/ 797757 h 797756"/>
                <a:gd name="connsiteX574" fmla="*/ 6563921 w 11218359"/>
                <a:gd name="connsiteY574" fmla="*/ 797757 h 797756"/>
                <a:gd name="connsiteX575" fmla="*/ 6575398 w 11218359"/>
                <a:gd name="connsiteY575" fmla="*/ 797757 h 797756"/>
                <a:gd name="connsiteX576" fmla="*/ 6586828 w 11218359"/>
                <a:gd name="connsiteY576" fmla="*/ 797757 h 797756"/>
                <a:gd name="connsiteX577" fmla="*/ 6598259 w 11218359"/>
                <a:gd name="connsiteY577" fmla="*/ 797757 h 797756"/>
                <a:gd name="connsiteX578" fmla="*/ 6609688 w 11218359"/>
                <a:gd name="connsiteY578" fmla="*/ 797757 h 797756"/>
                <a:gd name="connsiteX579" fmla="*/ 6621118 w 11218359"/>
                <a:gd name="connsiteY579" fmla="*/ 797757 h 797756"/>
                <a:gd name="connsiteX580" fmla="*/ 6632596 w 11218359"/>
                <a:gd name="connsiteY580" fmla="*/ 797757 h 797756"/>
                <a:gd name="connsiteX581" fmla="*/ 6644026 w 11218359"/>
                <a:gd name="connsiteY581" fmla="*/ 797757 h 797756"/>
                <a:gd name="connsiteX582" fmla="*/ 6655456 w 11218359"/>
                <a:gd name="connsiteY582" fmla="*/ 797757 h 797756"/>
                <a:gd name="connsiteX583" fmla="*/ 6666886 w 11218359"/>
                <a:gd name="connsiteY583" fmla="*/ 797757 h 797756"/>
                <a:gd name="connsiteX584" fmla="*/ 6678316 w 11218359"/>
                <a:gd name="connsiteY584" fmla="*/ 797757 h 797756"/>
                <a:gd name="connsiteX585" fmla="*/ 6689794 w 11218359"/>
                <a:gd name="connsiteY585" fmla="*/ 797757 h 797756"/>
                <a:gd name="connsiteX586" fmla="*/ 6701224 w 11218359"/>
                <a:gd name="connsiteY586" fmla="*/ 797757 h 797756"/>
                <a:gd name="connsiteX587" fmla="*/ 6712653 w 11218359"/>
                <a:gd name="connsiteY587" fmla="*/ 797757 h 797756"/>
                <a:gd name="connsiteX588" fmla="*/ 6724083 w 11218359"/>
                <a:gd name="connsiteY588" fmla="*/ 797757 h 797756"/>
                <a:gd name="connsiteX589" fmla="*/ 6735514 w 11218359"/>
                <a:gd name="connsiteY589" fmla="*/ 797757 h 797756"/>
                <a:gd name="connsiteX590" fmla="*/ 6746944 w 11218359"/>
                <a:gd name="connsiteY590" fmla="*/ 797757 h 797756"/>
                <a:gd name="connsiteX591" fmla="*/ 6758421 w 11218359"/>
                <a:gd name="connsiteY591" fmla="*/ 797757 h 797756"/>
                <a:gd name="connsiteX592" fmla="*/ 6769851 w 11218359"/>
                <a:gd name="connsiteY592" fmla="*/ 797757 h 797756"/>
                <a:gd name="connsiteX593" fmla="*/ 6781281 w 11218359"/>
                <a:gd name="connsiteY593" fmla="*/ 797757 h 797756"/>
                <a:gd name="connsiteX594" fmla="*/ 6792711 w 11218359"/>
                <a:gd name="connsiteY594" fmla="*/ 797757 h 797756"/>
                <a:gd name="connsiteX595" fmla="*/ 6804141 w 11218359"/>
                <a:gd name="connsiteY595" fmla="*/ 797757 h 797756"/>
                <a:gd name="connsiteX596" fmla="*/ 6815619 w 11218359"/>
                <a:gd name="connsiteY596" fmla="*/ 797757 h 797756"/>
                <a:gd name="connsiteX597" fmla="*/ 6827049 w 11218359"/>
                <a:gd name="connsiteY597" fmla="*/ 797757 h 797756"/>
                <a:gd name="connsiteX598" fmla="*/ 6838479 w 11218359"/>
                <a:gd name="connsiteY598" fmla="*/ 797757 h 797756"/>
                <a:gd name="connsiteX599" fmla="*/ 6849909 w 11218359"/>
                <a:gd name="connsiteY599" fmla="*/ 797757 h 797756"/>
                <a:gd name="connsiteX600" fmla="*/ 6861339 w 11218359"/>
                <a:gd name="connsiteY600" fmla="*/ 797757 h 797756"/>
                <a:gd name="connsiteX601" fmla="*/ 6872816 w 11218359"/>
                <a:gd name="connsiteY601" fmla="*/ 797757 h 797756"/>
                <a:gd name="connsiteX602" fmla="*/ 6884246 w 11218359"/>
                <a:gd name="connsiteY602" fmla="*/ 797757 h 797756"/>
                <a:gd name="connsiteX603" fmla="*/ 6895676 w 11218359"/>
                <a:gd name="connsiteY603" fmla="*/ 797757 h 797756"/>
                <a:gd name="connsiteX604" fmla="*/ 6907107 w 11218359"/>
                <a:gd name="connsiteY604" fmla="*/ 797757 h 797756"/>
                <a:gd name="connsiteX605" fmla="*/ 6918537 w 11218359"/>
                <a:gd name="connsiteY605" fmla="*/ 797757 h 797756"/>
                <a:gd name="connsiteX606" fmla="*/ 6930014 w 11218359"/>
                <a:gd name="connsiteY606" fmla="*/ 797757 h 797756"/>
                <a:gd name="connsiteX607" fmla="*/ 6941444 w 11218359"/>
                <a:gd name="connsiteY607" fmla="*/ 797757 h 797756"/>
                <a:gd name="connsiteX608" fmla="*/ 6952874 w 11218359"/>
                <a:gd name="connsiteY608" fmla="*/ 797757 h 797756"/>
                <a:gd name="connsiteX609" fmla="*/ 6964304 w 11218359"/>
                <a:gd name="connsiteY609" fmla="*/ 797757 h 797756"/>
                <a:gd name="connsiteX610" fmla="*/ 6975734 w 11218359"/>
                <a:gd name="connsiteY610" fmla="*/ 797757 h 797756"/>
                <a:gd name="connsiteX611" fmla="*/ 6987212 w 11218359"/>
                <a:gd name="connsiteY611" fmla="*/ 797757 h 797756"/>
                <a:gd name="connsiteX612" fmla="*/ 6998642 w 11218359"/>
                <a:gd name="connsiteY612" fmla="*/ 797757 h 797756"/>
                <a:gd name="connsiteX613" fmla="*/ 7010072 w 11218359"/>
                <a:gd name="connsiteY613" fmla="*/ 797757 h 797756"/>
                <a:gd name="connsiteX614" fmla="*/ 7021502 w 11218359"/>
                <a:gd name="connsiteY614" fmla="*/ 797757 h 797756"/>
                <a:gd name="connsiteX615" fmla="*/ 7032931 w 11218359"/>
                <a:gd name="connsiteY615" fmla="*/ 797757 h 797756"/>
                <a:gd name="connsiteX616" fmla="*/ 7044409 w 11218359"/>
                <a:gd name="connsiteY616" fmla="*/ 797757 h 797756"/>
                <a:gd name="connsiteX617" fmla="*/ 7055839 w 11218359"/>
                <a:gd name="connsiteY617" fmla="*/ 797757 h 797756"/>
                <a:gd name="connsiteX618" fmla="*/ 7067269 w 11218359"/>
                <a:gd name="connsiteY618" fmla="*/ 797757 h 797756"/>
                <a:gd name="connsiteX619" fmla="*/ 7078700 w 11218359"/>
                <a:gd name="connsiteY619" fmla="*/ 797757 h 797756"/>
                <a:gd name="connsiteX620" fmla="*/ 7090129 w 11218359"/>
                <a:gd name="connsiteY620" fmla="*/ 797757 h 797756"/>
                <a:gd name="connsiteX621" fmla="*/ 7101607 w 11218359"/>
                <a:gd name="connsiteY621" fmla="*/ 797757 h 797756"/>
                <a:gd name="connsiteX622" fmla="*/ 7113037 w 11218359"/>
                <a:gd name="connsiteY622" fmla="*/ 797757 h 797756"/>
                <a:gd name="connsiteX623" fmla="*/ 7124467 w 11218359"/>
                <a:gd name="connsiteY623" fmla="*/ 797757 h 797756"/>
                <a:gd name="connsiteX624" fmla="*/ 7135897 w 11218359"/>
                <a:gd name="connsiteY624" fmla="*/ 797757 h 797756"/>
                <a:gd name="connsiteX625" fmla="*/ 7147327 w 11218359"/>
                <a:gd name="connsiteY625" fmla="*/ 797757 h 797756"/>
                <a:gd name="connsiteX626" fmla="*/ 7158805 w 11218359"/>
                <a:gd name="connsiteY626" fmla="*/ 797757 h 797756"/>
                <a:gd name="connsiteX627" fmla="*/ 7170235 w 11218359"/>
                <a:gd name="connsiteY627" fmla="*/ 797757 h 797756"/>
                <a:gd name="connsiteX628" fmla="*/ 7181665 w 11218359"/>
                <a:gd name="connsiteY628" fmla="*/ 797757 h 797756"/>
                <a:gd name="connsiteX629" fmla="*/ 7193094 w 11218359"/>
                <a:gd name="connsiteY629" fmla="*/ 797757 h 797756"/>
                <a:gd name="connsiteX630" fmla="*/ 7204524 w 11218359"/>
                <a:gd name="connsiteY630" fmla="*/ 797757 h 797756"/>
                <a:gd name="connsiteX631" fmla="*/ 7216002 w 11218359"/>
                <a:gd name="connsiteY631" fmla="*/ 797757 h 797756"/>
                <a:gd name="connsiteX632" fmla="*/ 7227432 w 11218359"/>
                <a:gd name="connsiteY632" fmla="*/ 797757 h 797756"/>
                <a:gd name="connsiteX633" fmla="*/ 7238862 w 11218359"/>
                <a:gd name="connsiteY633" fmla="*/ 797757 h 797756"/>
                <a:gd name="connsiteX634" fmla="*/ 7250292 w 11218359"/>
                <a:gd name="connsiteY634" fmla="*/ 797757 h 797756"/>
                <a:gd name="connsiteX635" fmla="*/ 7261722 w 11218359"/>
                <a:gd name="connsiteY635" fmla="*/ 797757 h 797756"/>
                <a:gd name="connsiteX636" fmla="*/ 7273200 w 11218359"/>
                <a:gd name="connsiteY636" fmla="*/ 797757 h 797756"/>
                <a:gd name="connsiteX637" fmla="*/ 7284630 w 11218359"/>
                <a:gd name="connsiteY637" fmla="*/ 797757 h 797756"/>
                <a:gd name="connsiteX638" fmla="*/ 7296060 w 11218359"/>
                <a:gd name="connsiteY638" fmla="*/ 797757 h 797756"/>
                <a:gd name="connsiteX639" fmla="*/ 7307490 w 11218359"/>
                <a:gd name="connsiteY639" fmla="*/ 797757 h 797756"/>
                <a:gd name="connsiteX640" fmla="*/ 7318920 w 11218359"/>
                <a:gd name="connsiteY640" fmla="*/ 797757 h 797756"/>
                <a:gd name="connsiteX641" fmla="*/ 7330398 w 11218359"/>
                <a:gd name="connsiteY641" fmla="*/ 797757 h 797756"/>
                <a:gd name="connsiteX642" fmla="*/ 7341828 w 11218359"/>
                <a:gd name="connsiteY642" fmla="*/ 797757 h 797756"/>
                <a:gd name="connsiteX643" fmla="*/ 7353257 w 11218359"/>
                <a:gd name="connsiteY643" fmla="*/ 797757 h 797756"/>
                <a:gd name="connsiteX644" fmla="*/ 7364687 w 11218359"/>
                <a:gd name="connsiteY644" fmla="*/ 797757 h 797756"/>
                <a:gd name="connsiteX645" fmla="*/ 7376117 w 11218359"/>
                <a:gd name="connsiteY645" fmla="*/ 797757 h 797756"/>
                <a:gd name="connsiteX646" fmla="*/ 7387595 w 11218359"/>
                <a:gd name="connsiteY646" fmla="*/ 797757 h 797756"/>
                <a:gd name="connsiteX647" fmla="*/ 7399025 w 11218359"/>
                <a:gd name="connsiteY647" fmla="*/ 797757 h 797756"/>
                <a:gd name="connsiteX648" fmla="*/ 7410455 w 11218359"/>
                <a:gd name="connsiteY648" fmla="*/ 797757 h 797756"/>
                <a:gd name="connsiteX649" fmla="*/ 7421885 w 11218359"/>
                <a:gd name="connsiteY649" fmla="*/ 797757 h 797756"/>
                <a:gd name="connsiteX650" fmla="*/ 7433315 w 11218359"/>
                <a:gd name="connsiteY650" fmla="*/ 797757 h 797756"/>
                <a:gd name="connsiteX651" fmla="*/ 7444793 w 11218359"/>
                <a:gd name="connsiteY651" fmla="*/ 797757 h 797756"/>
                <a:gd name="connsiteX652" fmla="*/ 7456222 w 11218359"/>
                <a:gd name="connsiteY652" fmla="*/ 797757 h 797756"/>
                <a:gd name="connsiteX653" fmla="*/ 7467653 w 11218359"/>
                <a:gd name="connsiteY653" fmla="*/ 797757 h 797756"/>
                <a:gd name="connsiteX654" fmla="*/ 7479083 w 11218359"/>
                <a:gd name="connsiteY654" fmla="*/ 797757 h 797756"/>
                <a:gd name="connsiteX655" fmla="*/ 7490513 w 11218359"/>
                <a:gd name="connsiteY655" fmla="*/ 797757 h 797756"/>
                <a:gd name="connsiteX656" fmla="*/ 7501990 w 11218359"/>
                <a:gd name="connsiteY656" fmla="*/ 797757 h 797756"/>
                <a:gd name="connsiteX657" fmla="*/ 7513420 w 11218359"/>
                <a:gd name="connsiteY657" fmla="*/ 797757 h 797756"/>
                <a:gd name="connsiteX658" fmla="*/ 7524850 w 11218359"/>
                <a:gd name="connsiteY658" fmla="*/ 797757 h 797756"/>
                <a:gd name="connsiteX659" fmla="*/ 7536280 w 11218359"/>
                <a:gd name="connsiteY659" fmla="*/ 797757 h 797756"/>
                <a:gd name="connsiteX660" fmla="*/ 7547710 w 11218359"/>
                <a:gd name="connsiteY660" fmla="*/ 797757 h 797756"/>
                <a:gd name="connsiteX661" fmla="*/ 7559188 w 11218359"/>
                <a:gd name="connsiteY661" fmla="*/ 797757 h 797756"/>
                <a:gd name="connsiteX662" fmla="*/ 7570618 w 11218359"/>
                <a:gd name="connsiteY662" fmla="*/ 797757 h 797756"/>
                <a:gd name="connsiteX663" fmla="*/ 7582048 w 11218359"/>
                <a:gd name="connsiteY663" fmla="*/ 797757 h 797756"/>
                <a:gd name="connsiteX664" fmla="*/ 7593478 w 11218359"/>
                <a:gd name="connsiteY664" fmla="*/ 797757 h 797756"/>
                <a:gd name="connsiteX665" fmla="*/ 7604908 w 11218359"/>
                <a:gd name="connsiteY665" fmla="*/ 797757 h 797756"/>
                <a:gd name="connsiteX666" fmla="*/ 7616385 w 11218359"/>
                <a:gd name="connsiteY666" fmla="*/ 797757 h 797756"/>
                <a:gd name="connsiteX667" fmla="*/ 7627815 w 11218359"/>
                <a:gd name="connsiteY667" fmla="*/ 797757 h 797756"/>
                <a:gd name="connsiteX668" fmla="*/ 7639246 w 11218359"/>
                <a:gd name="connsiteY668" fmla="*/ 797757 h 797756"/>
                <a:gd name="connsiteX669" fmla="*/ 7650676 w 11218359"/>
                <a:gd name="connsiteY669" fmla="*/ 797757 h 797756"/>
                <a:gd name="connsiteX670" fmla="*/ 7662106 w 11218359"/>
                <a:gd name="connsiteY670" fmla="*/ 797757 h 797756"/>
                <a:gd name="connsiteX671" fmla="*/ 7673583 w 11218359"/>
                <a:gd name="connsiteY671" fmla="*/ 797757 h 797756"/>
                <a:gd name="connsiteX672" fmla="*/ 7685013 w 11218359"/>
                <a:gd name="connsiteY672" fmla="*/ 797757 h 797756"/>
                <a:gd name="connsiteX673" fmla="*/ 7696443 w 11218359"/>
                <a:gd name="connsiteY673" fmla="*/ 797757 h 797756"/>
                <a:gd name="connsiteX674" fmla="*/ 7707873 w 11218359"/>
                <a:gd name="connsiteY674" fmla="*/ 797757 h 797756"/>
                <a:gd name="connsiteX675" fmla="*/ 7719303 w 11218359"/>
                <a:gd name="connsiteY675" fmla="*/ 797757 h 797756"/>
                <a:gd name="connsiteX676" fmla="*/ 7730733 w 11218359"/>
                <a:gd name="connsiteY676" fmla="*/ 797757 h 797756"/>
                <a:gd name="connsiteX677" fmla="*/ 7742211 w 11218359"/>
                <a:gd name="connsiteY677" fmla="*/ 797757 h 797756"/>
                <a:gd name="connsiteX678" fmla="*/ 7753641 w 11218359"/>
                <a:gd name="connsiteY678" fmla="*/ 797757 h 797756"/>
                <a:gd name="connsiteX679" fmla="*/ 7765071 w 11218359"/>
                <a:gd name="connsiteY679" fmla="*/ 797757 h 797756"/>
                <a:gd name="connsiteX680" fmla="*/ 7776501 w 11218359"/>
                <a:gd name="connsiteY680" fmla="*/ 797757 h 797756"/>
                <a:gd name="connsiteX681" fmla="*/ 7787931 w 11218359"/>
                <a:gd name="connsiteY681" fmla="*/ 797757 h 797756"/>
                <a:gd name="connsiteX682" fmla="*/ 7799408 w 11218359"/>
                <a:gd name="connsiteY682" fmla="*/ 797757 h 797756"/>
                <a:gd name="connsiteX683" fmla="*/ 7810839 w 11218359"/>
                <a:gd name="connsiteY683" fmla="*/ 797757 h 797756"/>
                <a:gd name="connsiteX684" fmla="*/ 7822268 w 11218359"/>
                <a:gd name="connsiteY684" fmla="*/ 797757 h 797756"/>
                <a:gd name="connsiteX685" fmla="*/ 7833698 w 11218359"/>
                <a:gd name="connsiteY685" fmla="*/ 797757 h 797756"/>
                <a:gd name="connsiteX686" fmla="*/ 7845128 w 11218359"/>
                <a:gd name="connsiteY686" fmla="*/ 797757 h 797756"/>
                <a:gd name="connsiteX687" fmla="*/ 7856606 w 11218359"/>
                <a:gd name="connsiteY687" fmla="*/ 797757 h 797756"/>
                <a:gd name="connsiteX688" fmla="*/ 7868036 w 11218359"/>
                <a:gd name="connsiteY688" fmla="*/ 797757 h 797756"/>
                <a:gd name="connsiteX689" fmla="*/ 7879466 w 11218359"/>
                <a:gd name="connsiteY689" fmla="*/ 797757 h 797756"/>
                <a:gd name="connsiteX690" fmla="*/ 7890896 w 11218359"/>
                <a:gd name="connsiteY690" fmla="*/ 797757 h 797756"/>
                <a:gd name="connsiteX691" fmla="*/ 7902326 w 11218359"/>
                <a:gd name="connsiteY691" fmla="*/ 797757 h 797756"/>
                <a:gd name="connsiteX692" fmla="*/ 7913804 w 11218359"/>
                <a:gd name="connsiteY692" fmla="*/ 797757 h 797756"/>
                <a:gd name="connsiteX693" fmla="*/ 7925234 w 11218359"/>
                <a:gd name="connsiteY693" fmla="*/ 797757 h 797756"/>
                <a:gd name="connsiteX694" fmla="*/ 7936663 w 11218359"/>
                <a:gd name="connsiteY694" fmla="*/ 797757 h 797756"/>
                <a:gd name="connsiteX695" fmla="*/ 7948094 w 11218359"/>
                <a:gd name="connsiteY695" fmla="*/ 797757 h 797756"/>
                <a:gd name="connsiteX696" fmla="*/ 7959524 w 11218359"/>
                <a:gd name="connsiteY696" fmla="*/ 797757 h 797756"/>
                <a:gd name="connsiteX697" fmla="*/ 7971001 w 11218359"/>
                <a:gd name="connsiteY697" fmla="*/ 797757 h 797756"/>
                <a:gd name="connsiteX698" fmla="*/ 7982431 w 11218359"/>
                <a:gd name="connsiteY698" fmla="*/ 797757 h 797756"/>
                <a:gd name="connsiteX699" fmla="*/ 7993861 w 11218359"/>
                <a:gd name="connsiteY699" fmla="*/ 797757 h 797756"/>
                <a:gd name="connsiteX700" fmla="*/ 8005291 w 11218359"/>
                <a:gd name="connsiteY700" fmla="*/ 797757 h 797756"/>
                <a:gd name="connsiteX701" fmla="*/ 8016721 w 11218359"/>
                <a:gd name="connsiteY701" fmla="*/ 797757 h 797756"/>
                <a:gd name="connsiteX702" fmla="*/ 8028199 w 11218359"/>
                <a:gd name="connsiteY702" fmla="*/ 797757 h 797756"/>
                <a:gd name="connsiteX703" fmla="*/ 8039629 w 11218359"/>
                <a:gd name="connsiteY703" fmla="*/ 797757 h 797756"/>
                <a:gd name="connsiteX704" fmla="*/ 8051059 w 11218359"/>
                <a:gd name="connsiteY704" fmla="*/ 797757 h 797756"/>
                <a:gd name="connsiteX705" fmla="*/ 8062489 w 11218359"/>
                <a:gd name="connsiteY705" fmla="*/ 797757 h 797756"/>
                <a:gd name="connsiteX706" fmla="*/ 8073919 w 11218359"/>
                <a:gd name="connsiteY706" fmla="*/ 797757 h 797756"/>
                <a:gd name="connsiteX707" fmla="*/ 8085396 w 11218359"/>
                <a:gd name="connsiteY707" fmla="*/ 797757 h 797756"/>
                <a:gd name="connsiteX708" fmla="*/ 8096826 w 11218359"/>
                <a:gd name="connsiteY708" fmla="*/ 797757 h 797756"/>
                <a:gd name="connsiteX709" fmla="*/ 8108256 w 11218359"/>
                <a:gd name="connsiteY709" fmla="*/ 797757 h 797756"/>
                <a:gd name="connsiteX710" fmla="*/ 8119687 w 11218359"/>
                <a:gd name="connsiteY710" fmla="*/ 797757 h 797756"/>
                <a:gd name="connsiteX711" fmla="*/ 8131117 w 11218359"/>
                <a:gd name="connsiteY711" fmla="*/ 797757 h 797756"/>
                <a:gd name="connsiteX712" fmla="*/ 8142594 w 11218359"/>
                <a:gd name="connsiteY712" fmla="*/ 797757 h 797756"/>
                <a:gd name="connsiteX713" fmla="*/ 8154024 w 11218359"/>
                <a:gd name="connsiteY713" fmla="*/ 797757 h 797756"/>
                <a:gd name="connsiteX714" fmla="*/ 8165454 w 11218359"/>
                <a:gd name="connsiteY714" fmla="*/ 797757 h 797756"/>
                <a:gd name="connsiteX715" fmla="*/ 8176884 w 11218359"/>
                <a:gd name="connsiteY715" fmla="*/ 797757 h 797756"/>
                <a:gd name="connsiteX716" fmla="*/ 8188314 w 11218359"/>
                <a:gd name="connsiteY716" fmla="*/ 797757 h 797756"/>
                <a:gd name="connsiteX717" fmla="*/ 8199792 w 11218359"/>
                <a:gd name="connsiteY717" fmla="*/ 797757 h 797756"/>
                <a:gd name="connsiteX718" fmla="*/ 8211222 w 11218359"/>
                <a:gd name="connsiteY718" fmla="*/ 797757 h 797756"/>
                <a:gd name="connsiteX719" fmla="*/ 8222652 w 11218359"/>
                <a:gd name="connsiteY719" fmla="*/ 797757 h 797756"/>
                <a:gd name="connsiteX720" fmla="*/ 8234082 w 11218359"/>
                <a:gd name="connsiteY720" fmla="*/ 797757 h 797756"/>
                <a:gd name="connsiteX721" fmla="*/ 8245512 w 11218359"/>
                <a:gd name="connsiteY721" fmla="*/ 797757 h 797756"/>
                <a:gd name="connsiteX722" fmla="*/ 8256989 w 11218359"/>
                <a:gd name="connsiteY722" fmla="*/ 797757 h 797756"/>
                <a:gd name="connsiteX723" fmla="*/ 8268419 w 11218359"/>
                <a:gd name="connsiteY723" fmla="*/ 797757 h 797756"/>
                <a:gd name="connsiteX724" fmla="*/ 8279850 w 11218359"/>
                <a:gd name="connsiteY724" fmla="*/ 797757 h 797756"/>
                <a:gd name="connsiteX725" fmla="*/ 8291280 w 11218359"/>
                <a:gd name="connsiteY725" fmla="*/ 797757 h 797756"/>
                <a:gd name="connsiteX726" fmla="*/ 8302709 w 11218359"/>
                <a:gd name="connsiteY726" fmla="*/ 797757 h 797756"/>
                <a:gd name="connsiteX727" fmla="*/ 8314187 w 11218359"/>
                <a:gd name="connsiteY727" fmla="*/ 797757 h 797756"/>
                <a:gd name="connsiteX728" fmla="*/ 8325617 w 11218359"/>
                <a:gd name="connsiteY728" fmla="*/ 797757 h 797756"/>
                <a:gd name="connsiteX729" fmla="*/ 8337047 w 11218359"/>
                <a:gd name="connsiteY729" fmla="*/ 797757 h 797756"/>
                <a:gd name="connsiteX730" fmla="*/ 8348477 w 11218359"/>
                <a:gd name="connsiteY730" fmla="*/ 797757 h 797756"/>
                <a:gd name="connsiteX731" fmla="*/ 8359907 w 11218359"/>
                <a:gd name="connsiteY731" fmla="*/ 797757 h 797756"/>
                <a:gd name="connsiteX732" fmla="*/ 8371385 w 11218359"/>
                <a:gd name="connsiteY732" fmla="*/ 797757 h 797756"/>
                <a:gd name="connsiteX733" fmla="*/ 8382815 w 11218359"/>
                <a:gd name="connsiteY733" fmla="*/ 797757 h 797756"/>
                <a:gd name="connsiteX734" fmla="*/ 8394245 w 11218359"/>
                <a:gd name="connsiteY734" fmla="*/ 797757 h 797756"/>
                <a:gd name="connsiteX735" fmla="*/ 8405674 w 11218359"/>
                <a:gd name="connsiteY735" fmla="*/ 797757 h 797756"/>
                <a:gd name="connsiteX736" fmla="*/ 8417104 w 11218359"/>
                <a:gd name="connsiteY736" fmla="*/ 797757 h 797756"/>
                <a:gd name="connsiteX737" fmla="*/ 8428582 w 11218359"/>
                <a:gd name="connsiteY737" fmla="*/ 797757 h 797756"/>
                <a:gd name="connsiteX738" fmla="*/ 8440012 w 11218359"/>
                <a:gd name="connsiteY738" fmla="*/ 797757 h 797756"/>
                <a:gd name="connsiteX739" fmla="*/ 8451442 w 11218359"/>
                <a:gd name="connsiteY739" fmla="*/ 797757 h 797756"/>
                <a:gd name="connsiteX740" fmla="*/ 8462872 w 11218359"/>
                <a:gd name="connsiteY740" fmla="*/ 797757 h 797756"/>
                <a:gd name="connsiteX741" fmla="*/ 8474302 w 11218359"/>
                <a:gd name="connsiteY741" fmla="*/ 797757 h 797756"/>
                <a:gd name="connsiteX742" fmla="*/ 8485780 w 11218359"/>
                <a:gd name="connsiteY742" fmla="*/ 797757 h 797756"/>
                <a:gd name="connsiteX743" fmla="*/ 8497210 w 11218359"/>
                <a:gd name="connsiteY743" fmla="*/ 797757 h 797756"/>
                <a:gd name="connsiteX744" fmla="*/ 8508640 w 11218359"/>
                <a:gd name="connsiteY744" fmla="*/ 797757 h 797756"/>
                <a:gd name="connsiteX745" fmla="*/ 8520069 w 11218359"/>
                <a:gd name="connsiteY745" fmla="*/ 797757 h 797756"/>
                <a:gd name="connsiteX746" fmla="*/ 8531500 w 11218359"/>
                <a:gd name="connsiteY746" fmla="*/ 797757 h 797756"/>
                <a:gd name="connsiteX747" fmla="*/ 8542977 w 11218359"/>
                <a:gd name="connsiteY747" fmla="*/ 797757 h 797756"/>
                <a:gd name="connsiteX748" fmla="*/ 8554407 w 11218359"/>
                <a:gd name="connsiteY748" fmla="*/ 797757 h 797756"/>
                <a:gd name="connsiteX749" fmla="*/ 8565837 w 11218359"/>
                <a:gd name="connsiteY749" fmla="*/ 797757 h 797756"/>
                <a:gd name="connsiteX750" fmla="*/ 8577267 w 11218359"/>
                <a:gd name="connsiteY750" fmla="*/ 797757 h 797756"/>
                <a:gd name="connsiteX751" fmla="*/ 8588697 w 11218359"/>
                <a:gd name="connsiteY751" fmla="*/ 797757 h 797756"/>
                <a:gd name="connsiteX752" fmla="*/ 8600175 w 11218359"/>
                <a:gd name="connsiteY752" fmla="*/ 797757 h 797756"/>
                <a:gd name="connsiteX753" fmla="*/ 8611605 w 11218359"/>
                <a:gd name="connsiteY753" fmla="*/ 797757 h 797756"/>
                <a:gd name="connsiteX754" fmla="*/ 8623035 w 11218359"/>
                <a:gd name="connsiteY754" fmla="*/ 797757 h 797756"/>
                <a:gd name="connsiteX755" fmla="*/ 8634465 w 11218359"/>
                <a:gd name="connsiteY755" fmla="*/ 797757 h 797756"/>
                <a:gd name="connsiteX756" fmla="*/ 8645895 w 11218359"/>
                <a:gd name="connsiteY756" fmla="*/ 797757 h 797756"/>
                <a:gd name="connsiteX757" fmla="*/ 8657373 w 11218359"/>
                <a:gd name="connsiteY757" fmla="*/ 797757 h 797756"/>
                <a:gd name="connsiteX758" fmla="*/ 8668802 w 11218359"/>
                <a:gd name="connsiteY758" fmla="*/ 797757 h 797756"/>
                <a:gd name="connsiteX759" fmla="*/ 8680232 w 11218359"/>
                <a:gd name="connsiteY759" fmla="*/ 797757 h 797756"/>
                <a:gd name="connsiteX760" fmla="*/ 8691662 w 11218359"/>
                <a:gd name="connsiteY760" fmla="*/ 797757 h 797756"/>
                <a:gd name="connsiteX761" fmla="*/ 8703093 w 11218359"/>
                <a:gd name="connsiteY761" fmla="*/ 797757 h 797756"/>
                <a:gd name="connsiteX762" fmla="*/ 8714570 w 11218359"/>
                <a:gd name="connsiteY762" fmla="*/ 797757 h 797756"/>
                <a:gd name="connsiteX763" fmla="*/ 8726000 w 11218359"/>
                <a:gd name="connsiteY763" fmla="*/ 797757 h 797756"/>
                <a:gd name="connsiteX764" fmla="*/ 8737430 w 11218359"/>
                <a:gd name="connsiteY764" fmla="*/ 797757 h 797756"/>
                <a:gd name="connsiteX765" fmla="*/ 8748860 w 11218359"/>
                <a:gd name="connsiteY765" fmla="*/ 797757 h 797756"/>
                <a:gd name="connsiteX766" fmla="*/ 8760290 w 11218359"/>
                <a:gd name="connsiteY766" fmla="*/ 797757 h 797756"/>
                <a:gd name="connsiteX767" fmla="*/ 8771768 w 11218359"/>
                <a:gd name="connsiteY767" fmla="*/ 797757 h 797756"/>
                <a:gd name="connsiteX768" fmla="*/ 8783198 w 11218359"/>
                <a:gd name="connsiteY768" fmla="*/ 797757 h 797756"/>
                <a:gd name="connsiteX769" fmla="*/ 8794628 w 11218359"/>
                <a:gd name="connsiteY769" fmla="*/ 797757 h 797756"/>
                <a:gd name="connsiteX770" fmla="*/ 8806058 w 11218359"/>
                <a:gd name="connsiteY770" fmla="*/ 797757 h 797756"/>
                <a:gd name="connsiteX771" fmla="*/ 8817488 w 11218359"/>
                <a:gd name="connsiteY771" fmla="*/ 797757 h 797756"/>
                <a:gd name="connsiteX772" fmla="*/ 8828918 w 11218359"/>
                <a:gd name="connsiteY772" fmla="*/ 797757 h 797756"/>
                <a:gd name="connsiteX773" fmla="*/ 8840395 w 11218359"/>
                <a:gd name="connsiteY773" fmla="*/ 797757 h 797756"/>
                <a:gd name="connsiteX774" fmla="*/ 8851825 w 11218359"/>
                <a:gd name="connsiteY774" fmla="*/ 797757 h 797756"/>
                <a:gd name="connsiteX775" fmla="*/ 8863256 w 11218359"/>
                <a:gd name="connsiteY775" fmla="*/ 797757 h 797756"/>
                <a:gd name="connsiteX776" fmla="*/ 8874686 w 11218359"/>
                <a:gd name="connsiteY776" fmla="*/ 797757 h 797756"/>
                <a:gd name="connsiteX777" fmla="*/ 8886115 w 11218359"/>
                <a:gd name="connsiteY777" fmla="*/ 797757 h 797756"/>
                <a:gd name="connsiteX778" fmla="*/ 8897593 w 11218359"/>
                <a:gd name="connsiteY778" fmla="*/ 797757 h 797756"/>
                <a:gd name="connsiteX779" fmla="*/ 8909022 w 11218359"/>
                <a:gd name="connsiteY779" fmla="*/ 797757 h 797756"/>
                <a:gd name="connsiteX780" fmla="*/ 8920453 w 11218359"/>
                <a:gd name="connsiteY780" fmla="*/ 797757 h 797756"/>
                <a:gd name="connsiteX781" fmla="*/ 8931883 w 11218359"/>
                <a:gd name="connsiteY781" fmla="*/ 797757 h 797756"/>
                <a:gd name="connsiteX782" fmla="*/ 8943313 w 11218359"/>
                <a:gd name="connsiteY782" fmla="*/ 797757 h 797756"/>
                <a:gd name="connsiteX783" fmla="*/ 8954791 w 11218359"/>
                <a:gd name="connsiteY783" fmla="*/ 797757 h 797756"/>
                <a:gd name="connsiteX784" fmla="*/ 8966220 w 11218359"/>
                <a:gd name="connsiteY784" fmla="*/ 797757 h 797756"/>
                <a:gd name="connsiteX785" fmla="*/ 8977651 w 11218359"/>
                <a:gd name="connsiteY785" fmla="*/ 797757 h 797756"/>
                <a:gd name="connsiteX786" fmla="*/ 8989080 w 11218359"/>
                <a:gd name="connsiteY786" fmla="*/ 797757 h 797756"/>
                <a:gd name="connsiteX787" fmla="*/ 9000511 w 11218359"/>
                <a:gd name="connsiteY787" fmla="*/ 797757 h 797756"/>
                <a:gd name="connsiteX788" fmla="*/ 9011988 w 11218359"/>
                <a:gd name="connsiteY788" fmla="*/ 797757 h 797756"/>
                <a:gd name="connsiteX789" fmla="*/ 9023418 w 11218359"/>
                <a:gd name="connsiteY789" fmla="*/ 797757 h 797756"/>
                <a:gd name="connsiteX790" fmla="*/ 9034849 w 11218359"/>
                <a:gd name="connsiteY790" fmla="*/ 797757 h 797756"/>
                <a:gd name="connsiteX791" fmla="*/ 9046278 w 11218359"/>
                <a:gd name="connsiteY791" fmla="*/ 797757 h 797756"/>
                <a:gd name="connsiteX792" fmla="*/ 9057709 w 11218359"/>
                <a:gd name="connsiteY792" fmla="*/ 797757 h 797756"/>
                <a:gd name="connsiteX793" fmla="*/ 9069186 w 11218359"/>
                <a:gd name="connsiteY793" fmla="*/ 797757 h 797756"/>
                <a:gd name="connsiteX794" fmla="*/ 9080615 w 11218359"/>
                <a:gd name="connsiteY794" fmla="*/ 797757 h 797756"/>
                <a:gd name="connsiteX795" fmla="*/ 9092046 w 11218359"/>
                <a:gd name="connsiteY795" fmla="*/ 797757 h 797756"/>
                <a:gd name="connsiteX796" fmla="*/ 9103476 w 11218359"/>
                <a:gd name="connsiteY796" fmla="*/ 797757 h 797756"/>
                <a:gd name="connsiteX797" fmla="*/ 9114906 w 11218359"/>
                <a:gd name="connsiteY797" fmla="*/ 797757 h 797756"/>
                <a:gd name="connsiteX798" fmla="*/ 9126384 w 11218359"/>
                <a:gd name="connsiteY798" fmla="*/ 797757 h 797756"/>
                <a:gd name="connsiteX799" fmla="*/ 9137813 w 11218359"/>
                <a:gd name="connsiteY799" fmla="*/ 797757 h 797756"/>
                <a:gd name="connsiteX800" fmla="*/ 9149244 w 11218359"/>
                <a:gd name="connsiteY800" fmla="*/ 797757 h 797756"/>
                <a:gd name="connsiteX801" fmla="*/ 9160673 w 11218359"/>
                <a:gd name="connsiteY801" fmla="*/ 797757 h 797756"/>
                <a:gd name="connsiteX802" fmla="*/ 9172104 w 11218359"/>
                <a:gd name="connsiteY802" fmla="*/ 797757 h 797756"/>
                <a:gd name="connsiteX803" fmla="*/ 9183581 w 11218359"/>
                <a:gd name="connsiteY803" fmla="*/ 797757 h 797756"/>
                <a:gd name="connsiteX804" fmla="*/ 9195011 w 11218359"/>
                <a:gd name="connsiteY804" fmla="*/ 797757 h 797756"/>
                <a:gd name="connsiteX805" fmla="*/ 9206442 w 11218359"/>
                <a:gd name="connsiteY805" fmla="*/ 797757 h 797756"/>
                <a:gd name="connsiteX806" fmla="*/ 9217871 w 11218359"/>
                <a:gd name="connsiteY806" fmla="*/ 797757 h 797756"/>
                <a:gd name="connsiteX807" fmla="*/ 9229301 w 11218359"/>
                <a:gd name="connsiteY807" fmla="*/ 797757 h 797756"/>
                <a:gd name="connsiteX808" fmla="*/ 9240779 w 11218359"/>
                <a:gd name="connsiteY808" fmla="*/ 797757 h 797756"/>
                <a:gd name="connsiteX809" fmla="*/ 9252209 w 11218359"/>
                <a:gd name="connsiteY809" fmla="*/ 797757 h 797756"/>
                <a:gd name="connsiteX810" fmla="*/ 9263639 w 11218359"/>
                <a:gd name="connsiteY810" fmla="*/ 797757 h 797756"/>
                <a:gd name="connsiteX811" fmla="*/ 9275069 w 11218359"/>
                <a:gd name="connsiteY811" fmla="*/ 797757 h 797756"/>
                <a:gd name="connsiteX812" fmla="*/ 9286498 w 11218359"/>
                <a:gd name="connsiteY812" fmla="*/ 797757 h 797756"/>
                <a:gd name="connsiteX813" fmla="*/ 9297977 w 11218359"/>
                <a:gd name="connsiteY813" fmla="*/ 797757 h 797756"/>
                <a:gd name="connsiteX814" fmla="*/ 9309406 w 11218359"/>
                <a:gd name="connsiteY814" fmla="*/ 797757 h 797756"/>
                <a:gd name="connsiteX815" fmla="*/ 9320837 w 11218359"/>
                <a:gd name="connsiteY815" fmla="*/ 797757 h 797756"/>
                <a:gd name="connsiteX816" fmla="*/ 9332266 w 11218359"/>
                <a:gd name="connsiteY816" fmla="*/ 797757 h 797756"/>
                <a:gd name="connsiteX817" fmla="*/ 9343696 w 11218359"/>
                <a:gd name="connsiteY817" fmla="*/ 797757 h 797756"/>
                <a:gd name="connsiteX818" fmla="*/ 9355174 w 11218359"/>
                <a:gd name="connsiteY818" fmla="*/ 797757 h 797756"/>
                <a:gd name="connsiteX819" fmla="*/ 9366604 w 11218359"/>
                <a:gd name="connsiteY819" fmla="*/ 797757 h 797756"/>
                <a:gd name="connsiteX820" fmla="*/ 9378035 w 11218359"/>
                <a:gd name="connsiteY820" fmla="*/ 797757 h 797756"/>
                <a:gd name="connsiteX821" fmla="*/ 9389464 w 11218359"/>
                <a:gd name="connsiteY821" fmla="*/ 797757 h 797756"/>
                <a:gd name="connsiteX822" fmla="*/ 9400894 w 11218359"/>
                <a:gd name="connsiteY822" fmla="*/ 797757 h 797756"/>
                <a:gd name="connsiteX823" fmla="*/ 9412372 w 11218359"/>
                <a:gd name="connsiteY823" fmla="*/ 797757 h 797756"/>
                <a:gd name="connsiteX824" fmla="*/ 9423802 w 11218359"/>
                <a:gd name="connsiteY824" fmla="*/ 797757 h 797756"/>
                <a:gd name="connsiteX825" fmla="*/ 9435232 w 11218359"/>
                <a:gd name="connsiteY825" fmla="*/ 797757 h 797756"/>
                <a:gd name="connsiteX826" fmla="*/ 9446662 w 11218359"/>
                <a:gd name="connsiteY826" fmla="*/ 797757 h 797756"/>
                <a:gd name="connsiteX827" fmla="*/ 9458091 w 11218359"/>
                <a:gd name="connsiteY827" fmla="*/ 797757 h 797756"/>
                <a:gd name="connsiteX828" fmla="*/ 9469570 w 11218359"/>
                <a:gd name="connsiteY828" fmla="*/ 797757 h 797756"/>
                <a:gd name="connsiteX829" fmla="*/ 9480999 w 11218359"/>
                <a:gd name="connsiteY829" fmla="*/ 797757 h 797756"/>
                <a:gd name="connsiteX830" fmla="*/ 9492429 w 11218359"/>
                <a:gd name="connsiteY830" fmla="*/ 797757 h 797756"/>
                <a:gd name="connsiteX831" fmla="*/ 9503859 w 11218359"/>
                <a:gd name="connsiteY831" fmla="*/ 797757 h 797756"/>
                <a:gd name="connsiteX832" fmla="*/ 9515289 w 11218359"/>
                <a:gd name="connsiteY832" fmla="*/ 797757 h 797756"/>
                <a:gd name="connsiteX833" fmla="*/ 9526767 w 11218359"/>
                <a:gd name="connsiteY833" fmla="*/ 797757 h 797756"/>
                <a:gd name="connsiteX834" fmla="*/ 9538197 w 11218359"/>
                <a:gd name="connsiteY834" fmla="*/ 797757 h 797756"/>
                <a:gd name="connsiteX835" fmla="*/ 9549626 w 11218359"/>
                <a:gd name="connsiteY835" fmla="*/ 797757 h 797756"/>
                <a:gd name="connsiteX836" fmla="*/ 9561057 w 11218359"/>
                <a:gd name="connsiteY836" fmla="*/ 797757 h 797756"/>
                <a:gd name="connsiteX837" fmla="*/ 9572487 w 11218359"/>
                <a:gd name="connsiteY837" fmla="*/ 797757 h 797756"/>
                <a:gd name="connsiteX838" fmla="*/ 9583965 w 11218359"/>
                <a:gd name="connsiteY838" fmla="*/ 797757 h 797756"/>
                <a:gd name="connsiteX839" fmla="*/ 9595395 w 11218359"/>
                <a:gd name="connsiteY839" fmla="*/ 797757 h 797756"/>
                <a:gd name="connsiteX840" fmla="*/ 9606824 w 11218359"/>
                <a:gd name="connsiteY840" fmla="*/ 797757 h 797756"/>
                <a:gd name="connsiteX841" fmla="*/ 9618255 w 11218359"/>
                <a:gd name="connsiteY841" fmla="*/ 797757 h 797756"/>
                <a:gd name="connsiteX842" fmla="*/ 9629684 w 11218359"/>
                <a:gd name="connsiteY842" fmla="*/ 797757 h 797756"/>
                <a:gd name="connsiteX843" fmla="*/ 9641163 w 11218359"/>
                <a:gd name="connsiteY843" fmla="*/ 797757 h 797756"/>
                <a:gd name="connsiteX844" fmla="*/ 9652592 w 11218359"/>
                <a:gd name="connsiteY844" fmla="*/ 797757 h 797756"/>
                <a:gd name="connsiteX845" fmla="*/ 9664022 w 11218359"/>
                <a:gd name="connsiteY845" fmla="*/ 797757 h 797756"/>
                <a:gd name="connsiteX846" fmla="*/ 9675452 w 11218359"/>
                <a:gd name="connsiteY846" fmla="*/ 797757 h 797756"/>
                <a:gd name="connsiteX847" fmla="*/ 9686882 w 11218359"/>
                <a:gd name="connsiteY847" fmla="*/ 797757 h 797756"/>
                <a:gd name="connsiteX848" fmla="*/ 9698360 w 11218359"/>
                <a:gd name="connsiteY848" fmla="*/ 797757 h 797756"/>
                <a:gd name="connsiteX849" fmla="*/ 9709790 w 11218359"/>
                <a:gd name="connsiteY849" fmla="*/ 797757 h 797756"/>
                <a:gd name="connsiteX850" fmla="*/ 9721219 w 11218359"/>
                <a:gd name="connsiteY850" fmla="*/ 797757 h 797756"/>
                <a:gd name="connsiteX851" fmla="*/ 9732650 w 11218359"/>
                <a:gd name="connsiteY851" fmla="*/ 797757 h 797756"/>
                <a:gd name="connsiteX852" fmla="*/ 9744080 w 11218359"/>
                <a:gd name="connsiteY852" fmla="*/ 797757 h 797756"/>
                <a:gd name="connsiteX853" fmla="*/ 9755557 w 11218359"/>
                <a:gd name="connsiteY853" fmla="*/ 797757 h 797756"/>
                <a:gd name="connsiteX854" fmla="*/ 9766988 w 11218359"/>
                <a:gd name="connsiteY854" fmla="*/ 797757 h 797756"/>
                <a:gd name="connsiteX855" fmla="*/ 9778417 w 11218359"/>
                <a:gd name="connsiteY855" fmla="*/ 797757 h 797756"/>
                <a:gd name="connsiteX856" fmla="*/ 9789848 w 11218359"/>
                <a:gd name="connsiteY856" fmla="*/ 797757 h 797756"/>
                <a:gd name="connsiteX857" fmla="*/ 9801277 w 11218359"/>
                <a:gd name="connsiteY857" fmla="*/ 797757 h 797756"/>
                <a:gd name="connsiteX858" fmla="*/ 9812755 w 11218359"/>
                <a:gd name="connsiteY858" fmla="*/ 797757 h 797756"/>
                <a:gd name="connsiteX859" fmla="*/ 9824185 w 11218359"/>
                <a:gd name="connsiteY859" fmla="*/ 797757 h 797756"/>
                <a:gd name="connsiteX860" fmla="*/ 9835615 w 11218359"/>
                <a:gd name="connsiteY860" fmla="*/ 797757 h 797756"/>
                <a:gd name="connsiteX861" fmla="*/ 9847045 w 11218359"/>
                <a:gd name="connsiteY861" fmla="*/ 797757 h 797756"/>
                <a:gd name="connsiteX862" fmla="*/ 9858475 w 11218359"/>
                <a:gd name="connsiteY862" fmla="*/ 797757 h 797756"/>
                <a:gd name="connsiteX863" fmla="*/ 9869952 w 11218359"/>
                <a:gd name="connsiteY863" fmla="*/ 797757 h 797756"/>
                <a:gd name="connsiteX864" fmla="*/ 9881383 w 11218359"/>
                <a:gd name="connsiteY864" fmla="*/ 797757 h 797756"/>
                <a:gd name="connsiteX865" fmla="*/ 9892812 w 11218359"/>
                <a:gd name="connsiteY865" fmla="*/ 797757 h 797756"/>
                <a:gd name="connsiteX866" fmla="*/ 9904243 w 11218359"/>
                <a:gd name="connsiteY866" fmla="*/ 797757 h 797756"/>
                <a:gd name="connsiteX867" fmla="*/ 9915673 w 11218359"/>
                <a:gd name="connsiteY867" fmla="*/ 797757 h 797756"/>
                <a:gd name="connsiteX868" fmla="*/ 9927102 w 11218359"/>
                <a:gd name="connsiteY868" fmla="*/ 797757 h 797756"/>
                <a:gd name="connsiteX869" fmla="*/ 9938581 w 11218359"/>
                <a:gd name="connsiteY869" fmla="*/ 797757 h 797756"/>
                <a:gd name="connsiteX870" fmla="*/ 9950010 w 11218359"/>
                <a:gd name="connsiteY870" fmla="*/ 797757 h 797756"/>
                <a:gd name="connsiteX871" fmla="*/ 9961441 w 11218359"/>
                <a:gd name="connsiteY871" fmla="*/ 797757 h 797756"/>
                <a:gd name="connsiteX872" fmla="*/ 9972870 w 11218359"/>
                <a:gd name="connsiteY872" fmla="*/ 797757 h 797756"/>
                <a:gd name="connsiteX873" fmla="*/ 9984300 w 11218359"/>
                <a:gd name="connsiteY873" fmla="*/ 797757 h 797756"/>
                <a:gd name="connsiteX874" fmla="*/ 9995778 w 11218359"/>
                <a:gd name="connsiteY874" fmla="*/ 797757 h 797756"/>
                <a:gd name="connsiteX875" fmla="*/ 10007208 w 11218359"/>
                <a:gd name="connsiteY875" fmla="*/ 797757 h 797756"/>
                <a:gd name="connsiteX876" fmla="*/ 10018638 w 11218359"/>
                <a:gd name="connsiteY876" fmla="*/ 797757 h 797756"/>
                <a:gd name="connsiteX877" fmla="*/ 10030068 w 11218359"/>
                <a:gd name="connsiteY877" fmla="*/ 797757 h 797756"/>
                <a:gd name="connsiteX878" fmla="*/ 10041498 w 11218359"/>
                <a:gd name="connsiteY878" fmla="*/ 797757 h 797756"/>
                <a:gd name="connsiteX879" fmla="*/ 10052976 w 11218359"/>
                <a:gd name="connsiteY879" fmla="*/ 797757 h 797756"/>
                <a:gd name="connsiteX880" fmla="*/ 10064405 w 11218359"/>
                <a:gd name="connsiteY880" fmla="*/ 797757 h 797756"/>
                <a:gd name="connsiteX881" fmla="*/ 10075835 w 11218359"/>
                <a:gd name="connsiteY881" fmla="*/ 797757 h 797756"/>
                <a:gd name="connsiteX882" fmla="*/ 10087266 w 11218359"/>
                <a:gd name="connsiteY882" fmla="*/ 797757 h 797756"/>
                <a:gd name="connsiteX883" fmla="*/ 10098695 w 11218359"/>
                <a:gd name="connsiteY883" fmla="*/ 797757 h 797756"/>
                <a:gd name="connsiteX884" fmla="*/ 10110174 w 11218359"/>
                <a:gd name="connsiteY884" fmla="*/ 797757 h 797756"/>
                <a:gd name="connsiteX885" fmla="*/ 10121603 w 11218359"/>
                <a:gd name="connsiteY885" fmla="*/ 797757 h 797756"/>
                <a:gd name="connsiteX886" fmla="*/ 10133033 w 11218359"/>
                <a:gd name="connsiteY886" fmla="*/ 797757 h 797756"/>
                <a:gd name="connsiteX887" fmla="*/ 10144463 w 11218359"/>
                <a:gd name="connsiteY887" fmla="*/ 797757 h 797756"/>
                <a:gd name="connsiteX888" fmla="*/ 10155893 w 11218359"/>
                <a:gd name="connsiteY888" fmla="*/ 797757 h 797756"/>
                <a:gd name="connsiteX889" fmla="*/ 10167371 w 11218359"/>
                <a:gd name="connsiteY889" fmla="*/ 797757 h 797756"/>
                <a:gd name="connsiteX890" fmla="*/ 10178801 w 11218359"/>
                <a:gd name="connsiteY890" fmla="*/ 797757 h 797756"/>
                <a:gd name="connsiteX891" fmla="*/ 10190230 w 11218359"/>
                <a:gd name="connsiteY891" fmla="*/ 797757 h 797756"/>
                <a:gd name="connsiteX892" fmla="*/ 10201661 w 11218359"/>
                <a:gd name="connsiteY892" fmla="*/ 797757 h 797756"/>
                <a:gd name="connsiteX893" fmla="*/ 10213091 w 11218359"/>
                <a:gd name="connsiteY893" fmla="*/ 797757 h 797756"/>
                <a:gd name="connsiteX894" fmla="*/ 10224569 w 11218359"/>
                <a:gd name="connsiteY894" fmla="*/ 797757 h 797756"/>
                <a:gd name="connsiteX895" fmla="*/ 10235998 w 11218359"/>
                <a:gd name="connsiteY895" fmla="*/ 797757 h 797756"/>
                <a:gd name="connsiteX896" fmla="*/ 10247428 w 11218359"/>
                <a:gd name="connsiteY896" fmla="*/ 797757 h 797756"/>
                <a:gd name="connsiteX897" fmla="*/ 10258859 w 11218359"/>
                <a:gd name="connsiteY897" fmla="*/ 797757 h 797756"/>
                <a:gd name="connsiteX898" fmla="*/ 10270288 w 11218359"/>
                <a:gd name="connsiteY898" fmla="*/ 797757 h 797756"/>
                <a:gd name="connsiteX899" fmla="*/ 10281767 w 11218359"/>
                <a:gd name="connsiteY899" fmla="*/ 797757 h 797756"/>
                <a:gd name="connsiteX900" fmla="*/ 10293196 w 11218359"/>
                <a:gd name="connsiteY900" fmla="*/ 797757 h 797756"/>
                <a:gd name="connsiteX901" fmla="*/ 10304626 w 11218359"/>
                <a:gd name="connsiteY901" fmla="*/ 797757 h 797756"/>
                <a:gd name="connsiteX902" fmla="*/ 10316056 w 11218359"/>
                <a:gd name="connsiteY902" fmla="*/ 797757 h 797756"/>
                <a:gd name="connsiteX903" fmla="*/ 10327486 w 11218359"/>
                <a:gd name="connsiteY903" fmla="*/ 797757 h 797756"/>
                <a:gd name="connsiteX904" fmla="*/ 10338963 w 11218359"/>
                <a:gd name="connsiteY904" fmla="*/ 797757 h 797756"/>
                <a:gd name="connsiteX905" fmla="*/ 10350394 w 11218359"/>
                <a:gd name="connsiteY905" fmla="*/ 797757 h 797756"/>
                <a:gd name="connsiteX906" fmla="*/ 10361823 w 11218359"/>
                <a:gd name="connsiteY906" fmla="*/ 797757 h 797756"/>
                <a:gd name="connsiteX907" fmla="*/ 10373254 w 11218359"/>
                <a:gd name="connsiteY907" fmla="*/ 797757 h 797756"/>
                <a:gd name="connsiteX908" fmla="*/ 10384684 w 11218359"/>
                <a:gd name="connsiteY908" fmla="*/ 797757 h 797756"/>
                <a:gd name="connsiteX909" fmla="*/ 10396161 w 11218359"/>
                <a:gd name="connsiteY909" fmla="*/ 797757 h 797756"/>
                <a:gd name="connsiteX910" fmla="*/ 10407591 w 11218359"/>
                <a:gd name="connsiteY910" fmla="*/ 797757 h 797756"/>
                <a:gd name="connsiteX911" fmla="*/ 10419021 w 11218359"/>
                <a:gd name="connsiteY911" fmla="*/ 797757 h 797756"/>
                <a:gd name="connsiteX912" fmla="*/ 10430452 w 11218359"/>
                <a:gd name="connsiteY912" fmla="*/ 797757 h 797756"/>
                <a:gd name="connsiteX913" fmla="*/ 10441881 w 11218359"/>
                <a:gd name="connsiteY913" fmla="*/ 797757 h 797756"/>
                <a:gd name="connsiteX914" fmla="*/ 10453358 w 11218359"/>
                <a:gd name="connsiteY914" fmla="*/ 797757 h 797756"/>
                <a:gd name="connsiteX915" fmla="*/ 10464789 w 11218359"/>
                <a:gd name="connsiteY915" fmla="*/ 797757 h 797756"/>
                <a:gd name="connsiteX916" fmla="*/ 10476219 w 11218359"/>
                <a:gd name="connsiteY916" fmla="*/ 797757 h 797756"/>
                <a:gd name="connsiteX917" fmla="*/ 10487649 w 11218359"/>
                <a:gd name="connsiteY917" fmla="*/ 797757 h 797756"/>
                <a:gd name="connsiteX918" fmla="*/ 10499079 w 11218359"/>
                <a:gd name="connsiteY918" fmla="*/ 797757 h 797756"/>
                <a:gd name="connsiteX919" fmla="*/ 10510556 w 11218359"/>
                <a:gd name="connsiteY919" fmla="*/ 797757 h 797756"/>
                <a:gd name="connsiteX920" fmla="*/ 10521987 w 11218359"/>
                <a:gd name="connsiteY920" fmla="*/ 797757 h 797756"/>
                <a:gd name="connsiteX921" fmla="*/ 10533416 w 11218359"/>
                <a:gd name="connsiteY921" fmla="*/ 797757 h 797756"/>
                <a:gd name="connsiteX922" fmla="*/ 10544847 w 11218359"/>
                <a:gd name="connsiteY922" fmla="*/ 797757 h 797756"/>
                <a:gd name="connsiteX923" fmla="*/ 10556277 w 11218359"/>
                <a:gd name="connsiteY923" fmla="*/ 797757 h 797756"/>
                <a:gd name="connsiteX924" fmla="*/ 10567754 w 11218359"/>
                <a:gd name="connsiteY924" fmla="*/ 797757 h 797756"/>
                <a:gd name="connsiteX925" fmla="*/ 10579184 w 11218359"/>
                <a:gd name="connsiteY925" fmla="*/ 797757 h 797756"/>
                <a:gd name="connsiteX926" fmla="*/ 10590614 w 11218359"/>
                <a:gd name="connsiteY926" fmla="*/ 797757 h 797756"/>
                <a:gd name="connsiteX927" fmla="*/ 10602045 w 11218359"/>
                <a:gd name="connsiteY927" fmla="*/ 797757 h 797756"/>
                <a:gd name="connsiteX928" fmla="*/ 10613474 w 11218359"/>
                <a:gd name="connsiteY928" fmla="*/ 797757 h 797756"/>
                <a:gd name="connsiteX929" fmla="*/ 10624951 w 11218359"/>
                <a:gd name="connsiteY929" fmla="*/ 797757 h 797756"/>
                <a:gd name="connsiteX930" fmla="*/ 10636382 w 11218359"/>
                <a:gd name="connsiteY930" fmla="*/ 797757 h 797756"/>
                <a:gd name="connsiteX931" fmla="*/ 10647812 w 11218359"/>
                <a:gd name="connsiteY931" fmla="*/ 797757 h 797756"/>
                <a:gd name="connsiteX932" fmla="*/ 10659241 w 11218359"/>
                <a:gd name="connsiteY932" fmla="*/ 797757 h 797756"/>
                <a:gd name="connsiteX933" fmla="*/ 10670672 w 11218359"/>
                <a:gd name="connsiteY933" fmla="*/ 797757 h 797756"/>
                <a:gd name="connsiteX934" fmla="*/ 10682149 w 11218359"/>
                <a:gd name="connsiteY934" fmla="*/ 797757 h 797756"/>
                <a:gd name="connsiteX935" fmla="*/ 10693580 w 11218359"/>
                <a:gd name="connsiteY935" fmla="*/ 797757 h 797756"/>
                <a:gd name="connsiteX936" fmla="*/ 10705009 w 11218359"/>
                <a:gd name="connsiteY936" fmla="*/ 797757 h 797756"/>
                <a:gd name="connsiteX937" fmla="*/ 10716439 w 11218359"/>
                <a:gd name="connsiteY937" fmla="*/ 797757 h 797756"/>
                <a:gd name="connsiteX938" fmla="*/ 10727870 w 11218359"/>
                <a:gd name="connsiteY938" fmla="*/ 797757 h 797756"/>
                <a:gd name="connsiteX939" fmla="*/ 10739347 w 11218359"/>
                <a:gd name="connsiteY939" fmla="*/ 797757 h 797756"/>
                <a:gd name="connsiteX940" fmla="*/ 10750778 w 11218359"/>
                <a:gd name="connsiteY940" fmla="*/ 797757 h 797756"/>
                <a:gd name="connsiteX941" fmla="*/ 10762207 w 11218359"/>
                <a:gd name="connsiteY941" fmla="*/ 797757 h 797756"/>
                <a:gd name="connsiteX942" fmla="*/ 10773637 w 11218359"/>
                <a:gd name="connsiteY942" fmla="*/ 797757 h 797756"/>
                <a:gd name="connsiteX943" fmla="*/ 10785067 w 11218359"/>
                <a:gd name="connsiteY943" fmla="*/ 797757 h 797756"/>
                <a:gd name="connsiteX944" fmla="*/ 10796544 w 11218359"/>
                <a:gd name="connsiteY944" fmla="*/ 797757 h 797756"/>
                <a:gd name="connsiteX945" fmla="*/ 10807975 w 11218359"/>
                <a:gd name="connsiteY945" fmla="*/ 797757 h 797756"/>
                <a:gd name="connsiteX946" fmla="*/ 10819405 w 11218359"/>
                <a:gd name="connsiteY946" fmla="*/ 797757 h 797756"/>
                <a:gd name="connsiteX947" fmla="*/ 10830834 w 11218359"/>
                <a:gd name="connsiteY947" fmla="*/ 797757 h 797756"/>
                <a:gd name="connsiteX948" fmla="*/ 10842265 w 11218359"/>
                <a:gd name="connsiteY948" fmla="*/ 797757 h 797756"/>
                <a:gd name="connsiteX949" fmla="*/ 10853742 w 11218359"/>
                <a:gd name="connsiteY949" fmla="*/ 797757 h 797756"/>
                <a:gd name="connsiteX950" fmla="*/ 10865173 w 11218359"/>
                <a:gd name="connsiteY950" fmla="*/ 797757 h 797756"/>
                <a:gd name="connsiteX951" fmla="*/ 10876602 w 11218359"/>
                <a:gd name="connsiteY951" fmla="*/ 797757 h 797756"/>
                <a:gd name="connsiteX952" fmla="*/ 10888032 w 11218359"/>
                <a:gd name="connsiteY952" fmla="*/ 797757 h 797756"/>
                <a:gd name="connsiteX953" fmla="*/ 10899463 w 11218359"/>
                <a:gd name="connsiteY953" fmla="*/ 797757 h 797756"/>
                <a:gd name="connsiteX954" fmla="*/ 10910892 w 11218359"/>
                <a:gd name="connsiteY954" fmla="*/ 797757 h 797756"/>
                <a:gd name="connsiteX955" fmla="*/ 10922369 w 11218359"/>
                <a:gd name="connsiteY955" fmla="*/ 797757 h 797756"/>
                <a:gd name="connsiteX956" fmla="*/ 10933800 w 11218359"/>
                <a:gd name="connsiteY956" fmla="*/ 797757 h 797756"/>
                <a:gd name="connsiteX957" fmla="*/ 10945230 w 11218359"/>
                <a:gd name="connsiteY957" fmla="*/ 797757 h 797756"/>
                <a:gd name="connsiteX958" fmla="*/ 10956660 w 11218359"/>
                <a:gd name="connsiteY958" fmla="*/ 797757 h 797756"/>
                <a:gd name="connsiteX959" fmla="*/ 10968090 w 11218359"/>
                <a:gd name="connsiteY959" fmla="*/ 797757 h 797756"/>
                <a:gd name="connsiteX960" fmla="*/ 10979567 w 11218359"/>
                <a:gd name="connsiteY960" fmla="*/ 797757 h 797756"/>
                <a:gd name="connsiteX961" fmla="*/ 10990998 w 11218359"/>
                <a:gd name="connsiteY961" fmla="*/ 797757 h 797756"/>
                <a:gd name="connsiteX962" fmla="*/ 11002427 w 11218359"/>
                <a:gd name="connsiteY962" fmla="*/ 797757 h 797756"/>
                <a:gd name="connsiteX963" fmla="*/ 11013858 w 11218359"/>
                <a:gd name="connsiteY963" fmla="*/ 797757 h 797756"/>
                <a:gd name="connsiteX964" fmla="*/ 11025287 w 11218359"/>
                <a:gd name="connsiteY964" fmla="*/ 797757 h 797756"/>
                <a:gd name="connsiteX965" fmla="*/ 11036765 w 11218359"/>
                <a:gd name="connsiteY965" fmla="*/ 797757 h 797756"/>
                <a:gd name="connsiteX966" fmla="*/ 11048195 w 11218359"/>
                <a:gd name="connsiteY966" fmla="*/ 797757 h 797756"/>
                <a:gd name="connsiteX967" fmla="*/ 11059625 w 11218359"/>
                <a:gd name="connsiteY967" fmla="*/ 797757 h 797756"/>
                <a:gd name="connsiteX968" fmla="*/ 11071056 w 11218359"/>
                <a:gd name="connsiteY968" fmla="*/ 797757 h 797756"/>
                <a:gd name="connsiteX969" fmla="*/ 11082485 w 11218359"/>
                <a:gd name="connsiteY969" fmla="*/ 797757 h 797756"/>
                <a:gd name="connsiteX970" fmla="*/ 11093962 w 11218359"/>
                <a:gd name="connsiteY970" fmla="*/ 797757 h 797756"/>
                <a:gd name="connsiteX971" fmla="*/ 11105393 w 11218359"/>
                <a:gd name="connsiteY971" fmla="*/ 797757 h 797756"/>
                <a:gd name="connsiteX972" fmla="*/ 11116823 w 11218359"/>
                <a:gd name="connsiteY972" fmla="*/ 797757 h 797756"/>
                <a:gd name="connsiteX973" fmla="*/ 11128253 w 11218359"/>
                <a:gd name="connsiteY973" fmla="*/ 797757 h 797756"/>
                <a:gd name="connsiteX974" fmla="*/ 11139683 w 11218359"/>
                <a:gd name="connsiteY974" fmla="*/ 797757 h 797756"/>
                <a:gd name="connsiteX975" fmla="*/ 11151160 w 11218359"/>
                <a:gd name="connsiteY975" fmla="*/ 797757 h 797756"/>
                <a:gd name="connsiteX976" fmla="*/ 11162591 w 11218359"/>
                <a:gd name="connsiteY976" fmla="*/ 797757 h 797756"/>
                <a:gd name="connsiteX977" fmla="*/ 11174020 w 11218359"/>
                <a:gd name="connsiteY977" fmla="*/ 797757 h 797756"/>
                <a:gd name="connsiteX978" fmla="*/ 11185451 w 11218359"/>
                <a:gd name="connsiteY978" fmla="*/ 797757 h 797756"/>
                <a:gd name="connsiteX979" fmla="*/ 11196881 w 11218359"/>
                <a:gd name="connsiteY979" fmla="*/ 797757 h 797756"/>
                <a:gd name="connsiteX980" fmla="*/ 11208358 w 11218359"/>
                <a:gd name="connsiteY980" fmla="*/ 797757 h 797756"/>
                <a:gd name="connsiteX981" fmla="*/ 11218359 w 11218359"/>
                <a:gd name="connsiteY981" fmla="*/ 797757 h 797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97756">
                  <a:moveTo>
                    <a:pt x="0" y="797757"/>
                  </a:moveTo>
                  <a:lnTo>
                    <a:pt x="9149" y="797757"/>
                  </a:lnTo>
                  <a:lnTo>
                    <a:pt x="20588" y="797757"/>
                  </a:lnTo>
                  <a:lnTo>
                    <a:pt x="32028" y="797757"/>
                  </a:lnTo>
                  <a:lnTo>
                    <a:pt x="43467" y="797757"/>
                  </a:lnTo>
                  <a:lnTo>
                    <a:pt x="54907" y="797757"/>
                  </a:lnTo>
                  <a:lnTo>
                    <a:pt x="66346" y="797757"/>
                  </a:lnTo>
                  <a:lnTo>
                    <a:pt x="77786" y="797757"/>
                  </a:lnTo>
                  <a:lnTo>
                    <a:pt x="89225" y="797757"/>
                  </a:lnTo>
                  <a:lnTo>
                    <a:pt x="100665" y="797757"/>
                  </a:lnTo>
                  <a:lnTo>
                    <a:pt x="112104" y="797757"/>
                  </a:lnTo>
                  <a:lnTo>
                    <a:pt x="123544" y="797757"/>
                  </a:lnTo>
                  <a:lnTo>
                    <a:pt x="134979" y="797757"/>
                  </a:lnTo>
                  <a:lnTo>
                    <a:pt x="146423" y="797757"/>
                  </a:lnTo>
                  <a:lnTo>
                    <a:pt x="157858" y="797757"/>
                  </a:lnTo>
                  <a:lnTo>
                    <a:pt x="169297" y="797757"/>
                  </a:lnTo>
                  <a:lnTo>
                    <a:pt x="180737" y="797757"/>
                  </a:lnTo>
                  <a:lnTo>
                    <a:pt x="192176" y="797757"/>
                  </a:lnTo>
                  <a:lnTo>
                    <a:pt x="203616" y="797757"/>
                  </a:lnTo>
                  <a:lnTo>
                    <a:pt x="215055" y="797757"/>
                  </a:lnTo>
                  <a:lnTo>
                    <a:pt x="226495" y="797757"/>
                  </a:lnTo>
                  <a:lnTo>
                    <a:pt x="237935" y="797757"/>
                  </a:lnTo>
                  <a:lnTo>
                    <a:pt x="249374" y="797757"/>
                  </a:lnTo>
                  <a:lnTo>
                    <a:pt x="260814" y="797757"/>
                  </a:lnTo>
                  <a:lnTo>
                    <a:pt x="272253" y="797757"/>
                  </a:lnTo>
                  <a:lnTo>
                    <a:pt x="283693" y="797757"/>
                  </a:lnTo>
                  <a:lnTo>
                    <a:pt x="295132" y="797757"/>
                  </a:lnTo>
                  <a:lnTo>
                    <a:pt x="306572" y="797757"/>
                  </a:lnTo>
                  <a:lnTo>
                    <a:pt x="318011" y="797757"/>
                  </a:lnTo>
                  <a:lnTo>
                    <a:pt x="329451" y="797757"/>
                  </a:lnTo>
                  <a:lnTo>
                    <a:pt x="340890" y="797757"/>
                  </a:lnTo>
                  <a:lnTo>
                    <a:pt x="352330" y="797757"/>
                  </a:lnTo>
                  <a:lnTo>
                    <a:pt x="363769" y="797757"/>
                  </a:lnTo>
                  <a:lnTo>
                    <a:pt x="375209" y="797757"/>
                  </a:lnTo>
                  <a:lnTo>
                    <a:pt x="386648" y="797757"/>
                  </a:lnTo>
                  <a:lnTo>
                    <a:pt x="398088" y="797757"/>
                  </a:lnTo>
                  <a:lnTo>
                    <a:pt x="409527" y="797757"/>
                  </a:lnTo>
                  <a:lnTo>
                    <a:pt x="420967" y="797757"/>
                  </a:lnTo>
                  <a:lnTo>
                    <a:pt x="432406" y="797757"/>
                  </a:lnTo>
                  <a:lnTo>
                    <a:pt x="443846" y="797757"/>
                  </a:lnTo>
                  <a:lnTo>
                    <a:pt x="455285" y="797757"/>
                  </a:lnTo>
                  <a:lnTo>
                    <a:pt x="466725" y="797757"/>
                  </a:lnTo>
                  <a:lnTo>
                    <a:pt x="478165" y="797757"/>
                  </a:lnTo>
                  <a:lnTo>
                    <a:pt x="489604" y="797757"/>
                  </a:lnTo>
                  <a:lnTo>
                    <a:pt x="501044" y="797757"/>
                  </a:lnTo>
                  <a:lnTo>
                    <a:pt x="512483" y="797757"/>
                  </a:lnTo>
                  <a:lnTo>
                    <a:pt x="523923" y="797757"/>
                  </a:lnTo>
                  <a:lnTo>
                    <a:pt x="535362" y="797757"/>
                  </a:lnTo>
                  <a:lnTo>
                    <a:pt x="546802" y="797757"/>
                  </a:lnTo>
                  <a:lnTo>
                    <a:pt x="558241" y="797757"/>
                  </a:lnTo>
                  <a:lnTo>
                    <a:pt x="569681" y="797757"/>
                  </a:lnTo>
                  <a:lnTo>
                    <a:pt x="581120" y="797757"/>
                  </a:lnTo>
                  <a:lnTo>
                    <a:pt x="592560" y="797757"/>
                  </a:lnTo>
                  <a:lnTo>
                    <a:pt x="603999" y="797757"/>
                  </a:lnTo>
                  <a:lnTo>
                    <a:pt x="615439" y="797757"/>
                  </a:lnTo>
                  <a:lnTo>
                    <a:pt x="626878" y="797757"/>
                  </a:lnTo>
                  <a:lnTo>
                    <a:pt x="638318" y="797757"/>
                  </a:lnTo>
                  <a:lnTo>
                    <a:pt x="649757" y="797757"/>
                  </a:lnTo>
                  <a:lnTo>
                    <a:pt x="661192" y="797757"/>
                  </a:lnTo>
                  <a:lnTo>
                    <a:pt x="672632" y="797757"/>
                  </a:lnTo>
                  <a:lnTo>
                    <a:pt x="684071" y="797757"/>
                  </a:lnTo>
                  <a:lnTo>
                    <a:pt x="695511" y="797757"/>
                  </a:lnTo>
                  <a:lnTo>
                    <a:pt x="706950" y="797757"/>
                  </a:lnTo>
                  <a:lnTo>
                    <a:pt x="718390" y="797757"/>
                  </a:lnTo>
                  <a:lnTo>
                    <a:pt x="729829" y="797757"/>
                  </a:lnTo>
                  <a:lnTo>
                    <a:pt x="741269" y="797757"/>
                  </a:lnTo>
                  <a:lnTo>
                    <a:pt x="752708" y="797757"/>
                  </a:lnTo>
                  <a:lnTo>
                    <a:pt x="764148" y="797757"/>
                  </a:lnTo>
                  <a:lnTo>
                    <a:pt x="775587" y="797757"/>
                  </a:lnTo>
                  <a:lnTo>
                    <a:pt x="787027" y="797757"/>
                  </a:lnTo>
                  <a:lnTo>
                    <a:pt x="798467" y="797757"/>
                  </a:lnTo>
                  <a:lnTo>
                    <a:pt x="809906" y="797757"/>
                  </a:lnTo>
                  <a:lnTo>
                    <a:pt x="821346" y="797757"/>
                  </a:lnTo>
                  <a:lnTo>
                    <a:pt x="832785" y="797757"/>
                  </a:lnTo>
                  <a:lnTo>
                    <a:pt x="844225" y="797757"/>
                  </a:lnTo>
                  <a:lnTo>
                    <a:pt x="855664" y="797757"/>
                  </a:lnTo>
                  <a:lnTo>
                    <a:pt x="867104" y="797757"/>
                  </a:lnTo>
                  <a:lnTo>
                    <a:pt x="878543" y="797757"/>
                  </a:lnTo>
                  <a:lnTo>
                    <a:pt x="889983" y="797757"/>
                  </a:lnTo>
                  <a:lnTo>
                    <a:pt x="901422" y="797757"/>
                  </a:lnTo>
                  <a:lnTo>
                    <a:pt x="912862" y="797757"/>
                  </a:lnTo>
                  <a:lnTo>
                    <a:pt x="924301" y="797757"/>
                  </a:lnTo>
                  <a:lnTo>
                    <a:pt x="935741" y="797757"/>
                  </a:lnTo>
                  <a:lnTo>
                    <a:pt x="947180" y="797757"/>
                  </a:lnTo>
                  <a:lnTo>
                    <a:pt x="958620" y="797757"/>
                  </a:lnTo>
                  <a:lnTo>
                    <a:pt x="970059" y="797757"/>
                  </a:lnTo>
                  <a:lnTo>
                    <a:pt x="981499" y="797757"/>
                  </a:lnTo>
                  <a:lnTo>
                    <a:pt x="992938" y="797757"/>
                  </a:lnTo>
                  <a:lnTo>
                    <a:pt x="1004378" y="797757"/>
                  </a:lnTo>
                  <a:lnTo>
                    <a:pt x="1015818" y="797757"/>
                  </a:lnTo>
                  <a:lnTo>
                    <a:pt x="1027257" y="797757"/>
                  </a:lnTo>
                  <a:lnTo>
                    <a:pt x="1038697" y="797757"/>
                  </a:lnTo>
                  <a:lnTo>
                    <a:pt x="1050136" y="797757"/>
                  </a:lnTo>
                  <a:lnTo>
                    <a:pt x="1061576" y="797757"/>
                  </a:lnTo>
                  <a:lnTo>
                    <a:pt x="1073015" y="797757"/>
                  </a:lnTo>
                  <a:lnTo>
                    <a:pt x="1084455" y="797757"/>
                  </a:lnTo>
                  <a:lnTo>
                    <a:pt x="1095894" y="797757"/>
                  </a:lnTo>
                  <a:lnTo>
                    <a:pt x="1107334" y="797757"/>
                  </a:lnTo>
                  <a:lnTo>
                    <a:pt x="1118773" y="797757"/>
                  </a:lnTo>
                  <a:lnTo>
                    <a:pt x="1130213" y="797757"/>
                  </a:lnTo>
                  <a:lnTo>
                    <a:pt x="1141652" y="797757"/>
                  </a:lnTo>
                  <a:lnTo>
                    <a:pt x="1153092" y="797757"/>
                  </a:lnTo>
                  <a:lnTo>
                    <a:pt x="1164531" y="797757"/>
                  </a:lnTo>
                  <a:lnTo>
                    <a:pt x="1175971" y="797757"/>
                  </a:lnTo>
                  <a:lnTo>
                    <a:pt x="1187406" y="797757"/>
                  </a:lnTo>
                  <a:lnTo>
                    <a:pt x="1198845" y="797757"/>
                  </a:lnTo>
                  <a:lnTo>
                    <a:pt x="1210285" y="797757"/>
                  </a:lnTo>
                  <a:lnTo>
                    <a:pt x="1221724" y="797757"/>
                  </a:lnTo>
                  <a:lnTo>
                    <a:pt x="1233164" y="797757"/>
                  </a:lnTo>
                  <a:lnTo>
                    <a:pt x="1244603" y="797757"/>
                  </a:lnTo>
                  <a:lnTo>
                    <a:pt x="1256043" y="797757"/>
                  </a:lnTo>
                  <a:lnTo>
                    <a:pt x="1267482" y="797757"/>
                  </a:lnTo>
                  <a:lnTo>
                    <a:pt x="1278922" y="797757"/>
                  </a:lnTo>
                  <a:lnTo>
                    <a:pt x="1290361" y="797757"/>
                  </a:lnTo>
                  <a:lnTo>
                    <a:pt x="1301801" y="252398"/>
                  </a:lnTo>
                  <a:lnTo>
                    <a:pt x="1313240" y="410146"/>
                  </a:lnTo>
                  <a:lnTo>
                    <a:pt x="1324680" y="189300"/>
                  </a:lnTo>
                  <a:lnTo>
                    <a:pt x="1336120" y="204325"/>
                  </a:lnTo>
                  <a:lnTo>
                    <a:pt x="1347559" y="286955"/>
                  </a:lnTo>
                  <a:lnTo>
                    <a:pt x="1358999" y="764705"/>
                  </a:lnTo>
                  <a:lnTo>
                    <a:pt x="1370438" y="797757"/>
                  </a:lnTo>
                  <a:lnTo>
                    <a:pt x="1381878" y="797757"/>
                  </a:lnTo>
                  <a:lnTo>
                    <a:pt x="1393317" y="797757"/>
                  </a:lnTo>
                  <a:lnTo>
                    <a:pt x="1404757" y="797757"/>
                  </a:lnTo>
                  <a:lnTo>
                    <a:pt x="1416196" y="797757"/>
                  </a:lnTo>
                  <a:lnTo>
                    <a:pt x="1427636" y="797757"/>
                  </a:lnTo>
                  <a:lnTo>
                    <a:pt x="1439075" y="797757"/>
                  </a:lnTo>
                  <a:lnTo>
                    <a:pt x="1450515" y="602451"/>
                  </a:lnTo>
                  <a:lnTo>
                    <a:pt x="1461954" y="274934"/>
                  </a:lnTo>
                  <a:lnTo>
                    <a:pt x="1473394" y="0"/>
                  </a:lnTo>
                  <a:lnTo>
                    <a:pt x="1484833" y="492776"/>
                  </a:lnTo>
                  <a:lnTo>
                    <a:pt x="1496273" y="791747"/>
                  </a:lnTo>
                  <a:lnTo>
                    <a:pt x="1507712" y="796257"/>
                  </a:lnTo>
                  <a:lnTo>
                    <a:pt x="1519152" y="797757"/>
                  </a:lnTo>
                  <a:lnTo>
                    <a:pt x="1530591" y="797757"/>
                  </a:lnTo>
                  <a:lnTo>
                    <a:pt x="1542031" y="797757"/>
                  </a:lnTo>
                  <a:lnTo>
                    <a:pt x="1553471" y="797757"/>
                  </a:lnTo>
                  <a:lnTo>
                    <a:pt x="1564910" y="797757"/>
                  </a:lnTo>
                  <a:lnTo>
                    <a:pt x="1576349" y="797757"/>
                  </a:lnTo>
                  <a:lnTo>
                    <a:pt x="1587789" y="797757"/>
                  </a:lnTo>
                  <a:lnTo>
                    <a:pt x="1599229" y="797757"/>
                  </a:lnTo>
                  <a:lnTo>
                    <a:pt x="1610668" y="797757"/>
                  </a:lnTo>
                  <a:lnTo>
                    <a:pt x="1622107" y="797757"/>
                  </a:lnTo>
                  <a:lnTo>
                    <a:pt x="1633547" y="797757"/>
                  </a:lnTo>
                  <a:lnTo>
                    <a:pt x="1644987" y="797757"/>
                  </a:lnTo>
                  <a:lnTo>
                    <a:pt x="1656426" y="797757"/>
                  </a:lnTo>
                  <a:lnTo>
                    <a:pt x="1667866" y="797757"/>
                  </a:lnTo>
                  <a:lnTo>
                    <a:pt x="1679305" y="797757"/>
                  </a:lnTo>
                  <a:lnTo>
                    <a:pt x="1690745" y="797757"/>
                  </a:lnTo>
                  <a:lnTo>
                    <a:pt x="1702184" y="797757"/>
                  </a:lnTo>
                  <a:lnTo>
                    <a:pt x="1713619" y="797757"/>
                  </a:lnTo>
                  <a:lnTo>
                    <a:pt x="1725063" y="797757"/>
                  </a:lnTo>
                  <a:lnTo>
                    <a:pt x="1736498" y="797757"/>
                  </a:lnTo>
                  <a:lnTo>
                    <a:pt x="1747938" y="797757"/>
                  </a:lnTo>
                  <a:lnTo>
                    <a:pt x="1759377" y="797757"/>
                  </a:lnTo>
                  <a:lnTo>
                    <a:pt x="1770817" y="797757"/>
                  </a:lnTo>
                  <a:lnTo>
                    <a:pt x="1782256" y="797757"/>
                  </a:lnTo>
                  <a:lnTo>
                    <a:pt x="1793696" y="797757"/>
                  </a:lnTo>
                  <a:lnTo>
                    <a:pt x="1805135" y="797757"/>
                  </a:lnTo>
                  <a:lnTo>
                    <a:pt x="1816575" y="797757"/>
                  </a:lnTo>
                  <a:lnTo>
                    <a:pt x="1828014" y="797757"/>
                  </a:lnTo>
                  <a:lnTo>
                    <a:pt x="1839454" y="797757"/>
                  </a:lnTo>
                  <a:lnTo>
                    <a:pt x="1850893" y="797757"/>
                  </a:lnTo>
                  <a:lnTo>
                    <a:pt x="1862333" y="797757"/>
                  </a:lnTo>
                  <a:lnTo>
                    <a:pt x="1873772" y="797757"/>
                  </a:lnTo>
                  <a:lnTo>
                    <a:pt x="1885212" y="797757"/>
                  </a:lnTo>
                  <a:lnTo>
                    <a:pt x="1896651" y="797757"/>
                  </a:lnTo>
                  <a:lnTo>
                    <a:pt x="1908091" y="797757"/>
                  </a:lnTo>
                  <a:lnTo>
                    <a:pt x="1919531" y="797757"/>
                  </a:lnTo>
                  <a:lnTo>
                    <a:pt x="1930970" y="797757"/>
                  </a:lnTo>
                  <a:lnTo>
                    <a:pt x="1942409" y="797757"/>
                  </a:lnTo>
                  <a:lnTo>
                    <a:pt x="1953849" y="797757"/>
                  </a:lnTo>
                  <a:lnTo>
                    <a:pt x="1965289" y="797757"/>
                  </a:lnTo>
                  <a:lnTo>
                    <a:pt x="1976728" y="797757"/>
                  </a:lnTo>
                  <a:lnTo>
                    <a:pt x="1988168" y="797757"/>
                  </a:lnTo>
                  <a:lnTo>
                    <a:pt x="1999607" y="797757"/>
                  </a:lnTo>
                  <a:lnTo>
                    <a:pt x="2011047" y="797757"/>
                  </a:lnTo>
                  <a:lnTo>
                    <a:pt x="2022486" y="797757"/>
                  </a:lnTo>
                  <a:lnTo>
                    <a:pt x="2033926" y="797757"/>
                  </a:lnTo>
                  <a:lnTo>
                    <a:pt x="2045365" y="797757"/>
                  </a:lnTo>
                  <a:lnTo>
                    <a:pt x="2056805" y="797757"/>
                  </a:lnTo>
                  <a:lnTo>
                    <a:pt x="2068244" y="797757"/>
                  </a:lnTo>
                  <a:lnTo>
                    <a:pt x="2079684" y="797757"/>
                  </a:lnTo>
                  <a:lnTo>
                    <a:pt x="2091123" y="797757"/>
                  </a:lnTo>
                  <a:lnTo>
                    <a:pt x="2102563" y="797757"/>
                  </a:lnTo>
                  <a:lnTo>
                    <a:pt x="2114002" y="797757"/>
                  </a:lnTo>
                  <a:lnTo>
                    <a:pt x="2125442" y="797757"/>
                  </a:lnTo>
                  <a:lnTo>
                    <a:pt x="2136882" y="797757"/>
                  </a:lnTo>
                  <a:lnTo>
                    <a:pt x="2148321" y="797757"/>
                  </a:lnTo>
                  <a:lnTo>
                    <a:pt x="2159760" y="797757"/>
                  </a:lnTo>
                  <a:lnTo>
                    <a:pt x="2171200" y="797757"/>
                  </a:lnTo>
                  <a:lnTo>
                    <a:pt x="2182640" y="797757"/>
                  </a:lnTo>
                  <a:lnTo>
                    <a:pt x="2194079" y="797757"/>
                  </a:lnTo>
                  <a:lnTo>
                    <a:pt x="2205519" y="797757"/>
                  </a:lnTo>
                  <a:lnTo>
                    <a:pt x="2216958" y="797757"/>
                  </a:lnTo>
                  <a:lnTo>
                    <a:pt x="2228393" y="797757"/>
                  </a:lnTo>
                  <a:lnTo>
                    <a:pt x="2239837" y="797757"/>
                  </a:lnTo>
                  <a:lnTo>
                    <a:pt x="2251272" y="797757"/>
                  </a:lnTo>
                  <a:lnTo>
                    <a:pt x="2262716" y="797757"/>
                  </a:lnTo>
                  <a:lnTo>
                    <a:pt x="2274151" y="797757"/>
                  </a:lnTo>
                  <a:lnTo>
                    <a:pt x="2285591" y="797757"/>
                  </a:lnTo>
                  <a:lnTo>
                    <a:pt x="2297030" y="797757"/>
                  </a:lnTo>
                  <a:lnTo>
                    <a:pt x="2308470" y="797757"/>
                  </a:lnTo>
                  <a:lnTo>
                    <a:pt x="2319909" y="797757"/>
                  </a:lnTo>
                  <a:lnTo>
                    <a:pt x="2331349" y="797757"/>
                  </a:lnTo>
                  <a:lnTo>
                    <a:pt x="2342788" y="797757"/>
                  </a:lnTo>
                  <a:lnTo>
                    <a:pt x="2354228" y="797757"/>
                  </a:lnTo>
                  <a:lnTo>
                    <a:pt x="2365667" y="797757"/>
                  </a:lnTo>
                  <a:lnTo>
                    <a:pt x="2377107" y="797757"/>
                  </a:lnTo>
                  <a:lnTo>
                    <a:pt x="2388546" y="797757"/>
                  </a:lnTo>
                  <a:lnTo>
                    <a:pt x="2399986" y="797757"/>
                  </a:lnTo>
                  <a:lnTo>
                    <a:pt x="2411425" y="797757"/>
                  </a:lnTo>
                  <a:lnTo>
                    <a:pt x="2422865" y="797757"/>
                  </a:lnTo>
                  <a:lnTo>
                    <a:pt x="2434304" y="797757"/>
                  </a:lnTo>
                  <a:lnTo>
                    <a:pt x="2445744" y="797757"/>
                  </a:lnTo>
                  <a:lnTo>
                    <a:pt x="2457184" y="797757"/>
                  </a:lnTo>
                  <a:lnTo>
                    <a:pt x="2468623" y="797757"/>
                  </a:lnTo>
                  <a:lnTo>
                    <a:pt x="2480062" y="797757"/>
                  </a:lnTo>
                  <a:lnTo>
                    <a:pt x="2491502" y="797757"/>
                  </a:lnTo>
                  <a:lnTo>
                    <a:pt x="2502942" y="797757"/>
                  </a:lnTo>
                  <a:lnTo>
                    <a:pt x="2514381" y="797757"/>
                  </a:lnTo>
                  <a:lnTo>
                    <a:pt x="2525821" y="797757"/>
                  </a:lnTo>
                  <a:lnTo>
                    <a:pt x="2537260" y="797757"/>
                  </a:lnTo>
                  <a:lnTo>
                    <a:pt x="2548700" y="797757"/>
                  </a:lnTo>
                  <a:lnTo>
                    <a:pt x="2560139" y="797757"/>
                  </a:lnTo>
                  <a:lnTo>
                    <a:pt x="2571579" y="797757"/>
                  </a:lnTo>
                  <a:lnTo>
                    <a:pt x="2583018" y="797757"/>
                  </a:lnTo>
                  <a:lnTo>
                    <a:pt x="2594458" y="797757"/>
                  </a:lnTo>
                  <a:lnTo>
                    <a:pt x="2605897" y="797757"/>
                  </a:lnTo>
                  <a:lnTo>
                    <a:pt x="2617337" y="797757"/>
                  </a:lnTo>
                  <a:lnTo>
                    <a:pt x="2628776" y="797757"/>
                  </a:lnTo>
                  <a:lnTo>
                    <a:pt x="2640216" y="797757"/>
                  </a:lnTo>
                  <a:lnTo>
                    <a:pt x="2651655" y="797757"/>
                  </a:lnTo>
                  <a:lnTo>
                    <a:pt x="2663095" y="797757"/>
                  </a:lnTo>
                  <a:lnTo>
                    <a:pt x="2674535" y="797757"/>
                  </a:lnTo>
                  <a:lnTo>
                    <a:pt x="2685974" y="797757"/>
                  </a:lnTo>
                  <a:lnTo>
                    <a:pt x="2697413" y="797757"/>
                  </a:lnTo>
                  <a:lnTo>
                    <a:pt x="2708853" y="797757"/>
                  </a:lnTo>
                  <a:lnTo>
                    <a:pt x="2720293" y="797757"/>
                  </a:lnTo>
                  <a:lnTo>
                    <a:pt x="2731727" y="797757"/>
                  </a:lnTo>
                  <a:lnTo>
                    <a:pt x="2743172" y="797757"/>
                  </a:lnTo>
                  <a:lnTo>
                    <a:pt x="2754611" y="797757"/>
                  </a:lnTo>
                  <a:lnTo>
                    <a:pt x="2766046" y="797757"/>
                  </a:lnTo>
                  <a:lnTo>
                    <a:pt x="2777490" y="797757"/>
                  </a:lnTo>
                  <a:lnTo>
                    <a:pt x="2788925" y="797757"/>
                  </a:lnTo>
                  <a:lnTo>
                    <a:pt x="2800364" y="797757"/>
                  </a:lnTo>
                  <a:lnTo>
                    <a:pt x="2811804" y="797757"/>
                  </a:lnTo>
                  <a:lnTo>
                    <a:pt x="2823243" y="797757"/>
                  </a:lnTo>
                  <a:lnTo>
                    <a:pt x="2834683" y="797757"/>
                  </a:lnTo>
                  <a:lnTo>
                    <a:pt x="2846123" y="797757"/>
                  </a:lnTo>
                  <a:lnTo>
                    <a:pt x="2857562" y="797757"/>
                  </a:lnTo>
                  <a:lnTo>
                    <a:pt x="2869001" y="797757"/>
                  </a:lnTo>
                  <a:lnTo>
                    <a:pt x="2880441" y="797757"/>
                  </a:lnTo>
                  <a:lnTo>
                    <a:pt x="2891881" y="797757"/>
                  </a:lnTo>
                  <a:lnTo>
                    <a:pt x="2903320" y="797757"/>
                  </a:lnTo>
                  <a:lnTo>
                    <a:pt x="2914760" y="797757"/>
                  </a:lnTo>
                  <a:lnTo>
                    <a:pt x="2926199" y="797757"/>
                  </a:lnTo>
                  <a:lnTo>
                    <a:pt x="2937639" y="797757"/>
                  </a:lnTo>
                  <a:lnTo>
                    <a:pt x="2949078" y="797757"/>
                  </a:lnTo>
                  <a:lnTo>
                    <a:pt x="2960518" y="797757"/>
                  </a:lnTo>
                  <a:lnTo>
                    <a:pt x="2971957" y="797757"/>
                  </a:lnTo>
                  <a:lnTo>
                    <a:pt x="2983397" y="797757"/>
                  </a:lnTo>
                  <a:lnTo>
                    <a:pt x="2994837" y="797757"/>
                  </a:lnTo>
                  <a:lnTo>
                    <a:pt x="3006276" y="797757"/>
                  </a:lnTo>
                  <a:lnTo>
                    <a:pt x="3017715" y="797757"/>
                  </a:lnTo>
                  <a:lnTo>
                    <a:pt x="3029155" y="797757"/>
                  </a:lnTo>
                  <a:lnTo>
                    <a:pt x="3040594" y="797757"/>
                  </a:lnTo>
                  <a:lnTo>
                    <a:pt x="3052034" y="797757"/>
                  </a:lnTo>
                  <a:lnTo>
                    <a:pt x="3063474" y="797757"/>
                  </a:lnTo>
                  <a:lnTo>
                    <a:pt x="3074913" y="797757"/>
                  </a:lnTo>
                  <a:lnTo>
                    <a:pt x="3086352" y="797757"/>
                  </a:lnTo>
                  <a:lnTo>
                    <a:pt x="3097792" y="797757"/>
                  </a:lnTo>
                  <a:lnTo>
                    <a:pt x="3109232" y="797757"/>
                  </a:lnTo>
                  <a:lnTo>
                    <a:pt x="3120671" y="797757"/>
                  </a:lnTo>
                  <a:lnTo>
                    <a:pt x="3132111" y="797757"/>
                  </a:lnTo>
                  <a:lnTo>
                    <a:pt x="3143550" y="797757"/>
                  </a:lnTo>
                  <a:lnTo>
                    <a:pt x="3154990" y="797757"/>
                  </a:lnTo>
                  <a:lnTo>
                    <a:pt x="3166429" y="797757"/>
                  </a:lnTo>
                  <a:lnTo>
                    <a:pt x="3177869" y="797757"/>
                  </a:lnTo>
                  <a:lnTo>
                    <a:pt x="3189308" y="797757"/>
                  </a:lnTo>
                  <a:lnTo>
                    <a:pt x="3200748" y="797757"/>
                  </a:lnTo>
                  <a:lnTo>
                    <a:pt x="3212187" y="797757"/>
                  </a:lnTo>
                  <a:lnTo>
                    <a:pt x="3223627" y="797757"/>
                  </a:lnTo>
                  <a:lnTo>
                    <a:pt x="3235066" y="797757"/>
                  </a:lnTo>
                  <a:lnTo>
                    <a:pt x="3246501" y="797757"/>
                  </a:lnTo>
                  <a:lnTo>
                    <a:pt x="3257945" y="797757"/>
                  </a:lnTo>
                  <a:lnTo>
                    <a:pt x="3269385" y="797757"/>
                  </a:lnTo>
                  <a:lnTo>
                    <a:pt x="3280825" y="797757"/>
                  </a:lnTo>
                  <a:lnTo>
                    <a:pt x="3292264" y="797757"/>
                  </a:lnTo>
                  <a:lnTo>
                    <a:pt x="3303699" y="797757"/>
                  </a:lnTo>
                  <a:lnTo>
                    <a:pt x="3315143" y="797757"/>
                  </a:lnTo>
                  <a:lnTo>
                    <a:pt x="3326578" y="797757"/>
                  </a:lnTo>
                  <a:lnTo>
                    <a:pt x="3338017" y="797757"/>
                  </a:lnTo>
                  <a:lnTo>
                    <a:pt x="3349457" y="797757"/>
                  </a:lnTo>
                  <a:lnTo>
                    <a:pt x="3360896" y="797757"/>
                  </a:lnTo>
                  <a:lnTo>
                    <a:pt x="3372336" y="797757"/>
                  </a:lnTo>
                  <a:lnTo>
                    <a:pt x="3383776" y="797757"/>
                  </a:lnTo>
                  <a:lnTo>
                    <a:pt x="3395215" y="797757"/>
                  </a:lnTo>
                  <a:lnTo>
                    <a:pt x="3406654" y="797757"/>
                  </a:lnTo>
                  <a:lnTo>
                    <a:pt x="3418094" y="797757"/>
                  </a:lnTo>
                  <a:lnTo>
                    <a:pt x="3429534" y="797757"/>
                  </a:lnTo>
                  <a:lnTo>
                    <a:pt x="3440973" y="797757"/>
                  </a:lnTo>
                  <a:lnTo>
                    <a:pt x="3452413" y="797757"/>
                  </a:lnTo>
                  <a:lnTo>
                    <a:pt x="3463852" y="797757"/>
                  </a:lnTo>
                  <a:lnTo>
                    <a:pt x="3475292" y="797757"/>
                  </a:lnTo>
                  <a:lnTo>
                    <a:pt x="3486731" y="797757"/>
                  </a:lnTo>
                  <a:lnTo>
                    <a:pt x="3498171" y="797757"/>
                  </a:lnTo>
                  <a:lnTo>
                    <a:pt x="3509610" y="797757"/>
                  </a:lnTo>
                  <a:lnTo>
                    <a:pt x="3521050" y="797757"/>
                  </a:lnTo>
                  <a:lnTo>
                    <a:pt x="3532489" y="797757"/>
                  </a:lnTo>
                  <a:lnTo>
                    <a:pt x="3543929" y="797757"/>
                  </a:lnTo>
                  <a:lnTo>
                    <a:pt x="3555368" y="797757"/>
                  </a:lnTo>
                  <a:lnTo>
                    <a:pt x="3566808" y="797757"/>
                  </a:lnTo>
                  <a:lnTo>
                    <a:pt x="3578247" y="797757"/>
                  </a:lnTo>
                  <a:lnTo>
                    <a:pt x="3589687" y="797757"/>
                  </a:lnTo>
                  <a:lnTo>
                    <a:pt x="3601127" y="797757"/>
                  </a:lnTo>
                  <a:lnTo>
                    <a:pt x="3612566" y="797757"/>
                  </a:lnTo>
                  <a:lnTo>
                    <a:pt x="3624005" y="797757"/>
                  </a:lnTo>
                  <a:lnTo>
                    <a:pt x="3635445" y="797757"/>
                  </a:lnTo>
                  <a:lnTo>
                    <a:pt x="3646885" y="797757"/>
                  </a:lnTo>
                  <a:lnTo>
                    <a:pt x="3658324" y="797757"/>
                  </a:lnTo>
                  <a:lnTo>
                    <a:pt x="3669764" y="797757"/>
                  </a:lnTo>
                  <a:lnTo>
                    <a:pt x="3681203" y="797757"/>
                  </a:lnTo>
                  <a:lnTo>
                    <a:pt x="3692643" y="797757"/>
                  </a:lnTo>
                  <a:lnTo>
                    <a:pt x="3704082" y="797757"/>
                  </a:lnTo>
                  <a:lnTo>
                    <a:pt x="3715522" y="797757"/>
                  </a:lnTo>
                  <a:lnTo>
                    <a:pt x="3726961" y="797757"/>
                  </a:lnTo>
                  <a:lnTo>
                    <a:pt x="3738401" y="797757"/>
                  </a:lnTo>
                  <a:lnTo>
                    <a:pt x="3749840" y="797757"/>
                  </a:lnTo>
                  <a:lnTo>
                    <a:pt x="3761280" y="797757"/>
                  </a:lnTo>
                  <a:lnTo>
                    <a:pt x="3772719" y="797757"/>
                  </a:lnTo>
                  <a:lnTo>
                    <a:pt x="3784154" y="797757"/>
                  </a:lnTo>
                  <a:lnTo>
                    <a:pt x="3795598" y="797757"/>
                  </a:lnTo>
                  <a:lnTo>
                    <a:pt x="3807033" y="797757"/>
                  </a:lnTo>
                  <a:lnTo>
                    <a:pt x="3818473" y="797757"/>
                  </a:lnTo>
                  <a:lnTo>
                    <a:pt x="3829917" y="797757"/>
                  </a:lnTo>
                  <a:lnTo>
                    <a:pt x="3841352" y="797757"/>
                  </a:lnTo>
                  <a:lnTo>
                    <a:pt x="3852791" y="797757"/>
                  </a:lnTo>
                  <a:lnTo>
                    <a:pt x="3864231" y="797757"/>
                  </a:lnTo>
                  <a:lnTo>
                    <a:pt x="3875670" y="797757"/>
                  </a:lnTo>
                  <a:lnTo>
                    <a:pt x="3887110" y="797757"/>
                  </a:lnTo>
                  <a:lnTo>
                    <a:pt x="3898549" y="797757"/>
                  </a:lnTo>
                  <a:lnTo>
                    <a:pt x="3909989" y="797757"/>
                  </a:lnTo>
                  <a:lnTo>
                    <a:pt x="3921447" y="797757"/>
                  </a:lnTo>
                  <a:lnTo>
                    <a:pt x="3932878" y="797757"/>
                  </a:lnTo>
                  <a:lnTo>
                    <a:pt x="3944307" y="797757"/>
                  </a:lnTo>
                  <a:lnTo>
                    <a:pt x="3955737" y="797757"/>
                  </a:lnTo>
                  <a:lnTo>
                    <a:pt x="3967167" y="797757"/>
                  </a:lnTo>
                  <a:lnTo>
                    <a:pt x="3978645" y="797757"/>
                  </a:lnTo>
                  <a:lnTo>
                    <a:pt x="3990075" y="797757"/>
                  </a:lnTo>
                  <a:lnTo>
                    <a:pt x="4001505" y="797757"/>
                  </a:lnTo>
                  <a:lnTo>
                    <a:pt x="4012935" y="797757"/>
                  </a:lnTo>
                  <a:lnTo>
                    <a:pt x="4024365" y="797757"/>
                  </a:lnTo>
                  <a:lnTo>
                    <a:pt x="4035843" y="797757"/>
                  </a:lnTo>
                  <a:lnTo>
                    <a:pt x="4047273" y="797757"/>
                  </a:lnTo>
                  <a:lnTo>
                    <a:pt x="4058702" y="797757"/>
                  </a:lnTo>
                  <a:lnTo>
                    <a:pt x="4070133" y="797757"/>
                  </a:lnTo>
                  <a:lnTo>
                    <a:pt x="4081563" y="797757"/>
                  </a:lnTo>
                  <a:lnTo>
                    <a:pt x="4093040" y="797757"/>
                  </a:lnTo>
                  <a:lnTo>
                    <a:pt x="4104471" y="797757"/>
                  </a:lnTo>
                  <a:lnTo>
                    <a:pt x="4115900" y="797757"/>
                  </a:lnTo>
                  <a:lnTo>
                    <a:pt x="4127330" y="797757"/>
                  </a:lnTo>
                  <a:lnTo>
                    <a:pt x="4138760" y="797757"/>
                  </a:lnTo>
                  <a:lnTo>
                    <a:pt x="4150238" y="797757"/>
                  </a:lnTo>
                  <a:lnTo>
                    <a:pt x="4161668" y="797757"/>
                  </a:lnTo>
                  <a:lnTo>
                    <a:pt x="4173098" y="797757"/>
                  </a:lnTo>
                  <a:lnTo>
                    <a:pt x="4184528" y="797757"/>
                  </a:lnTo>
                  <a:lnTo>
                    <a:pt x="4195958" y="797757"/>
                  </a:lnTo>
                  <a:lnTo>
                    <a:pt x="4207436" y="797757"/>
                  </a:lnTo>
                  <a:lnTo>
                    <a:pt x="4218865" y="797757"/>
                  </a:lnTo>
                  <a:lnTo>
                    <a:pt x="4230296" y="797757"/>
                  </a:lnTo>
                  <a:lnTo>
                    <a:pt x="4241726" y="797757"/>
                  </a:lnTo>
                  <a:lnTo>
                    <a:pt x="4253156" y="797757"/>
                  </a:lnTo>
                  <a:lnTo>
                    <a:pt x="4264634" y="797757"/>
                  </a:lnTo>
                  <a:lnTo>
                    <a:pt x="4276063" y="797757"/>
                  </a:lnTo>
                  <a:lnTo>
                    <a:pt x="4287493" y="797757"/>
                  </a:lnTo>
                  <a:lnTo>
                    <a:pt x="4298923" y="797757"/>
                  </a:lnTo>
                  <a:lnTo>
                    <a:pt x="4310353" y="797757"/>
                  </a:lnTo>
                  <a:lnTo>
                    <a:pt x="4321831" y="797757"/>
                  </a:lnTo>
                  <a:lnTo>
                    <a:pt x="4333261" y="797757"/>
                  </a:lnTo>
                  <a:lnTo>
                    <a:pt x="4344691" y="797757"/>
                  </a:lnTo>
                  <a:lnTo>
                    <a:pt x="4356121" y="797757"/>
                  </a:lnTo>
                  <a:lnTo>
                    <a:pt x="4367551" y="797757"/>
                  </a:lnTo>
                  <a:lnTo>
                    <a:pt x="4379028" y="797757"/>
                  </a:lnTo>
                  <a:lnTo>
                    <a:pt x="4390458" y="797757"/>
                  </a:lnTo>
                  <a:lnTo>
                    <a:pt x="4401889" y="797757"/>
                  </a:lnTo>
                  <a:lnTo>
                    <a:pt x="4413319" y="797757"/>
                  </a:lnTo>
                  <a:lnTo>
                    <a:pt x="4424749" y="797757"/>
                  </a:lnTo>
                  <a:lnTo>
                    <a:pt x="4436226" y="797757"/>
                  </a:lnTo>
                  <a:lnTo>
                    <a:pt x="4447656" y="797757"/>
                  </a:lnTo>
                  <a:lnTo>
                    <a:pt x="4459086" y="797757"/>
                  </a:lnTo>
                  <a:lnTo>
                    <a:pt x="4470516" y="797757"/>
                  </a:lnTo>
                  <a:lnTo>
                    <a:pt x="4481946" y="797757"/>
                  </a:lnTo>
                  <a:lnTo>
                    <a:pt x="4493424" y="797757"/>
                  </a:lnTo>
                  <a:lnTo>
                    <a:pt x="4504854" y="797757"/>
                  </a:lnTo>
                  <a:lnTo>
                    <a:pt x="4516284" y="797757"/>
                  </a:lnTo>
                  <a:lnTo>
                    <a:pt x="4527714" y="797757"/>
                  </a:lnTo>
                  <a:lnTo>
                    <a:pt x="4539144" y="797757"/>
                  </a:lnTo>
                  <a:lnTo>
                    <a:pt x="4550621" y="797757"/>
                  </a:lnTo>
                  <a:lnTo>
                    <a:pt x="4562051" y="797757"/>
                  </a:lnTo>
                  <a:lnTo>
                    <a:pt x="4573482" y="797757"/>
                  </a:lnTo>
                  <a:lnTo>
                    <a:pt x="4584912" y="797757"/>
                  </a:lnTo>
                  <a:lnTo>
                    <a:pt x="4596341" y="797757"/>
                  </a:lnTo>
                  <a:lnTo>
                    <a:pt x="4607771" y="797757"/>
                  </a:lnTo>
                  <a:lnTo>
                    <a:pt x="4619249" y="797757"/>
                  </a:lnTo>
                  <a:lnTo>
                    <a:pt x="4630679" y="797757"/>
                  </a:lnTo>
                  <a:lnTo>
                    <a:pt x="4642109" y="797757"/>
                  </a:lnTo>
                  <a:lnTo>
                    <a:pt x="4653539" y="797757"/>
                  </a:lnTo>
                  <a:lnTo>
                    <a:pt x="4664969" y="797757"/>
                  </a:lnTo>
                  <a:lnTo>
                    <a:pt x="4676447" y="797757"/>
                  </a:lnTo>
                  <a:lnTo>
                    <a:pt x="4687877" y="797757"/>
                  </a:lnTo>
                  <a:lnTo>
                    <a:pt x="4699306" y="797757"/>
                  </a:lnTo>
                  <a:lnTo>
                    <a:pt x="4710737" y="797757"/>
                  </a:lnTo>
                  <a:lnTo>
                    <a:pt x="4722167" y="797757"/>
                  </a:lnTo>
                  <a:lnTo>
                    <a:pt x="4733644" y="797757"/>
                  </a:lnTo>
                  <a:lnTo>
                    <a:pt x="4745075" y="797757"/>
                  </a:lnTo>
                  <a:lnTo>
                    <a:pt x="4756504" y="797757"/>
                  </a:lnTo>
                  <a:lnTo>
                    <a:pt x="4767934" y="797757"/>
                  </a:lnTo>
                  <a:lnTo>
                    <a:pt x="4779364" y="797757"/>
                  </a:lnTo>
                  <a:lnTo>
                    <a:pt x="4790842" y="797757"/>
                  </a:lnTo>
                  <a:lnTo>
                    <a:pt x="4802272" y="797757"/>
                  </a:lnTo>
                  <a:lnTo>
                    <a:pt x="4813702" y="797757"/>
                  </a:lnTo>
                  <a:lnTo>
                    <a:pt x="4825132" y="797757"/>
                  </a:lnTo>
                  <a:lnTo>
                    <a:pt x="4836562" y="797757"/>
                  </a:lnTo>
                  <a:lnTo>
                    <a:pt x="4848040" y="797757"/>
                  </a:lnTo>
                  <a:lnTo>
                    <a:pt x="4859469" y="797757"/>
                  </a:lnTo>
                  <a:lnTo>
                    <a:pt x="4870899" y="797757"/>
                  </a:lnTo>
                  <a:lnTo>
                    <a:pt x="4882330" y="797757"/>
                  </a:lnTo>
                  <a:lnTo>
                    <a:pt x="4893760" y="797757"/>
                  </a:lnTo>
                  <a:lnTo>
                    <a:pt x="4905237" y="797757"/>
                  </a:lnTo>
                  <a:lnTo>
                    <a:pt x="4916667" y="797757"/>
                  </a:lnTo>
                  <a:lnTo>
                    <a:pt x="4928097" y="797757"/>
                  </a:lnTo>
                  <a:lnTo>
                    <a:pt x="4939527" y="797757"/>
                  </a:lnTo>
                  <a:lnTo>
                    <a:pt x="4950957" y="797757"/>
                  </a:lnTo>
                  <a:lnTo>
                    <a:pt x="4962435" y="797757"/>
                  </a:lnTo>
                  <a:lnTo>
                    <a:pt x="4973865" y="797757"/>
                  </a:lnTo>
                  <a:lnTo>
                    <a:pt x="4985295" y="797757"/>
                  </a:lnTo>
                  <a:lnTo>
                    <a:pt x="4996725" y="797757"/>
                  </a:lnTo>
                  <a:lnTo>
                    <a:pt x="5008155" y="797757"/>
                  </a:lnTo>
                  <a:lnTo>
                    <a:pt x="5019632" y="797757"/>
                  </a:lnTo>
                  <a:lnTo>
                    <a:pt x="5031062" y="797757"/>
                  </a:lnTo>
                  <a:lnTo>
                    <a:pt x="5042492" y="797757"/>
                  </a:lnTo>
                  <a:lnTo>
                    <a:pt x="5053923" y="797757"/>
                  </a:lnTo>
                  <a:lnTo>
                    <a:pt x="5065353" y="797757"/>
                  </a:lnTo>
                  <a:lnTo>
                    <a:pt x="5076830" y="797757"/>
                  </a:lnTo>
                  <a:lnTo>
                    <a:pt x="5088260" y="797757"/>
                  </a:lnTo>
                  <a:lnTo>
                    <a:pt x="5099690" y="797757"/>
                  </a:lnTo>
                  <a:lnTo>
                    <a:pt x="5111120" y="797757"/>
                  </a:lnTo>
                  <a:lnTo>
                    <a:pt x="5122550" y="797757"/>
                  </a:lnTo>
                  <a:lnTo>
                    <a:pt x="5134028" y="797757"/>
                  </a:lnTo>
                  <a:lnTo>
                    <a:pt x="5145458" y="797757"/>
                  </a:lnTo>
                  <a:lnTo>
                    <a:pt x="5156888" y="797757"/>
                  </a:lnTo>
                  <a:lnTo>
                    <a:pt x="5168318" y="797757"/>
                  </a:lnTo>
                  <a:lnTo>
                    <a:pt x="5179747" y="797757"/>
                  </a:lnTo>
                  <a:lnTo>
                    <a:pt x="5191225" y="797757"/>
                  </a:lnTo>
                  <a:lnTo>
                    <a:pt x="5202655" y="797757"/>
                  </a:lnTo>
                  <a:lnTo>
                    <a:pt x="5214085" y="797757"/>
                  </a:lnTo>
                  <a:lnTo>
                    <a:pt x="5225515" y="797757"/>
                  </a:lnTo>
                  <a:lnTo>
                    <a:pt x="5236945" y="797757"/>
                  </a:lnTo>
                  <a:lnTo>
                    <a:pt x="5248423" y="797757"/>
                  </a:lnTo>
                  <a:lnTo>
                    <a:pt x="5259853" y="797757"/>
                  </a:lnTo>
                  <a:lnTo>
                    <a:pt x="5271283" y="797757"/>
                  </a:lnTo>
                  <a:lnTo>
                    <a:pt x="5282713" y="797757"/>
                  </a:lnTo>
                  <a:lnTo>
                    <a:pt x="5294143" y="797757"/>
                  </a:lnTo>
                  <a:lnTo>
                    <a:pt x="5305621" y="797757"/>
                  </a:lnTo>
                  <a:lnTo>
                    <a:pt x="5317051" y="797757"/>
                  </a:lnTo>
                  <a:lnTo>
                    <a:pt x="5328481" y="797757"/>
                  </a:lnTo>
                  <a:lnTo>
                    <a:pt x="5339910" y="797757"/>
                  </a:lnTo>
                  <a:lnTo>
                    <a:pt x="5351340" y="797757"/>
                  </a:lnTo>
                  <a:lnTo>
                    <a:pt x="5362818" y="797757"/>
                  </a:lnTo>
                  <a:lnTo>
                    <a:pt x="5374248" y="797757"/>
                  </a:lnTo>
                  <a:lnTo>
                    <a:pt x="5385678" y="797757"/>
                  </a:lnTo>
                  <a:lnTo>
                    <a:pt x="5397108" y="797757"/>
                  </a:lnTo>
                  <a:lnTo>
                    <a:pt x="5408538" y="797757"/>
                  </a:lnTo>
                  <a:lnTo>
                    <a:pt x="5420016" y="797757"/>
                  </a:lnTo>
                  <a:lnTo>
                    <a:pt x="5431446" y="797757"/>
                  </a:lnTo>
                  <a:lnTo>
                    <a:pt x="5442876" y="797757"/>
                  </a:lnTo>
                  <a:lnTo>
                    <a:pt x="5454306" y="797757"/>
                  </a:lnTo>
                  <a:lnTo>
                    <a:pt x="5465736" y="797757"/>
                  </a:lnTo>
                  <a:lnTo>
                    <a:pt x="5477214" y="797757"/>
                  </a:lnTo>
                  <a:lnTo>
                    <a:pt x="5488643" y="797757"/>
                  </a:lnTo>
                  <a:lnTo>
                    <a:pt x="5500073" y="797757"/>
                  </a:lnTo>
                  <a:lnTo>
                    <a:pt x="5511503" y="797757"/>
                  </a:lnTo>
                  <a:lnTo>
                    <a:pt x="5522933" y="797757"/>
                  </a:lnTo>
                  <a:lnTo>
                    <a:pt x="5534411" y="797757"/>
                  </a:lnTo>
                  <a:lnTo>
                    <a:pt x="5545841" y="797757"/>
                  </a:lnTo>
                  <a:lnTo>
                    <a:pt x="5557271" y="797757"/>
                  </a:lnTo>
                  <a:lnTo>
                    <a:pt x="5568701" y="797757"/>
                  </a:lnTo>
                  <a:lnTo>
                    <a:pt x="5580131" y="797757"/>
                  </a:lnTo>
                  <a:lnTo>
                    <a:pt x="5591609" y="797757"/>
                  </a:lnTo>
                  <a:lnTo>
                    <a:pt x="5603038" y="797757"/>
                  </a:lnTo>
                  <a:lnTo>
                    <a:pt x="5614469" y="797757"/>
                  </a:lnTo>
                  <a:lnTo>
                    <a:pt x="5625899" y="797757"/>
                  </a:lnTo>
                  <a:lnTo>
                    <a:pt x="5637329" y="797757"/>
                  </a:lnTo>
                  <a:lnTo>
                    <a:pt x="5648759" y="797757"/>
                  </a:lnTo>
                  <a:lnTo>
                    <a:pt x="5660236" y="797757"/>
                  </a:lnTo>
                  <a:lnTo>
                    <a:pt x="5671666" y="797757"/>
                  </a:lnTo>
                  <a:lnTo>
                    <a:pt x="5683096" y="797757"/>
                  </a:lnTo>
                  <a:lnTo>
                    <a:pt x="5694526" y="797757"/>
                  </a:lnTo>
                  <a:lnTo>
                    <a:pt x="5705956" y="797757"/>
                  </a:lnTo>
                  <a:lnTo>
                    <a:pt x="5717434" y="797757"/>
                  </a:lnTo>
                  <a:lnTo>
                    <a:pt x="5728864" y="797757"/>
                  </a:lnTo>
                  <a:lnTo>
                    <a:pt x="5740294" y="797757"/>
                  </a:lnTo>
                  <a:lnTo>
                    <a:pt x="5751724" y="797757"/>
                  </a:lnTo>
                  <a:lnTo>
                    <a:pt x="5763154" y="797757"/>
                  </a:lnTo>
                  <a:lnTo>
                    <a:pt x="5774631" y="797757"/>
                  </a:lnTo>
                  <a:lnTo>
                    <a:pt x="5786062" y="797757"/>
                  </a:lnTo>
                  <a:lnTo>
                    <a:pt x="5797492" y="797757"/>
                  </a:lnTo>
                  <a:lnTo>
                    <a:pt x="5808921" y="797757"/>
                  </a:lnTo>
                  <a:lnTo>
                    <a:pt x="5820351" y="797757"/>
                  </a:lnTo>
                  <a:lnTo>
                    <a:pt x="5831829" y="797757"/>
                  </a:lnTo>
                  <a:lnTo>
                    <a:pt x="5843259" y="797757"/>
                  </a:lnTo>
                  <a:lnTo>
                    <a:pt x="5854689" y="797757"/>
                  </a:lnTo>
                  <a:lnTo>
                    <a:pt x="5866119" y="797757"/>
                  </a:lnTo>
                  <a:lnTo>
                    <a:pt x="5877549" y="797757"/>
                  </a:lnTo>
                  <a:lnTo>
                    <a:pt x="5889027" y="797757"/>
                  </a:lnTo>
                  <a:lnTo>
                    <a:pt x="5900457" y="797757"/>
                  </a:lnTo>
                  <a:lnTo>
                    <a:pt x="5911887" y="797757"/>
                  </a:lnTo>
                  <a:lnTo>
                    <a:pt x="5923317" y="797757"/>
                  </a:lnTo>
                  <a:lnTo>
                    <a:pt x="5934747" y="797757"/>
                  </a:lnTo>
                  <a:lnTo>
                    <a:pt x="5946225" y="797757"/>
                  </a:lnTo>
                  <a:lnTo>
                    <a:pt x="5957655" y="797757"/>
                  </a:lnTo>
                  <a:lnTo>
                    <a:pt x="5969084" y="797757"/>
                  </a:lnTo>
                  <a:lnTo>
                    <a:pt x="5980514" y="797757"/>
                  </a:lnTo>
                  <a:lnTo>
                    <a:pt x="5991944" y="797757"/>
                  </a:lnTo>
                  <a:lnTo>
                    <a:pt x="6003422" y="797757"/>
                  </a:lnTo>
                  <a:lnTo>
                    <a:pt x="6014852" y="797757"/>
                  </a:lnTo>
                  <a:lnTo>
                    <a:pt x="6026282" y="797757"/>
                  </a:lnTo>
                  <a:lnTo>
                    <a:pt x="6037712" y="797757"/>
                  </a:lnTo>
                  <a:lnTo>
                    <a:pt x="6049142" y="797757"/>
                  </a:lnTo>
                  <a:lnTo>
                    <a:pt x="6060620" y="797757"/>
                  </a:lnTo>
                  <a:lnTo>
                    <a:pt x="6072049" y="797757"/>
                  </a:lnTo>
                  <a:lnTo>
                    <a:pt x="6083480" y="797757"/>
                  </a:lnTo>
                  <a:lnTo>
                    <a:pt x="6094910" y="797757"/>
                  </a:lnTo>
                  <a:lnTo>
                    <a:pt x="6106340" y="797757"/>
                  </a:lnTo>
                  <a:lnTo>
                    <a:pt x="6117818" y="797757"/>
                  </a:lnTo>
                  <a:lnTo>
                    <a:pt x="6129247" y="797757"/>
                  </a:lnTo>
                  <a:lnTo>
                    <a:pt x="6140677" y="797757"/>
                  </a:lnTo>
                  <a:lnTo>
                    <a:pt x="6152107" y="797757"/>
                  </a:lnTo>
                  <a:lnTo>
                    <a:pt x="6163537" y="797757"/>
                  </a:lnTo>
                  <a:lnTo>
                    <a:pt x="6175015" y="797757"/>
                  </a:lnTo>
                  <a:lnTo>
                    <a:pt x="6186445" y="797757"/>
                  </a:lnTo>
                  <a:lnTo>
                    <a:pt x="6197875" y="797757"/>
                  </a:lnTo>
                  <a:lnTo>
                    <a:pt x="6209305" y="797757"/>
                  </a:lnTo>
                  <a:lnTo>
                    <a:pt x="6220735" y="797757"/>
                  </a:lnTo>
                  <a:lnTo>
                    <a:pt x="6232212" y="797757"/>
                  </a:lnTo>
                  <a:lnTo>
                    <a:pt x="6243642" y="797757"/>
                  </a:lnTo>
                  <a:lnTo>
                    <a:pt x="6255073" y="797757"/>
                  </a:lnTo>
                  <a:lnTo>
                    <a:pt x="6266503" y="797757"/>
                  </a:lnTo>
                  <a:lnTo>
                    <a:pt x="6277933" y="797757"/>
                  </a:lnTo>
                  <a:lnTo>
                    <a:pt x="6289410" y="797757"/>
                  </a:lnTo>
                  <a:lnTo>
                    <a:pt x="6300840" y="797757"/>
                  </a:lnTo>
                  <a:lnTo>
                    <a:pt x="6312270" y="797757"/>
                  </a:lnTo>
                  <a:lnTo>
                    <a:pt x="6323700" y="797757"/>
                  </a:lnTo>
                  <a:lnTo>
                    <a:pt x="6335130" y="797757"/>
                  </a:lnTo>
                  <a:lnTo>
                    <a:pt x="6346608" y="797757"/>
                  </a:lnTo>
                  <a:lnTo>
                    <a:pt x="6358038" y="797757"/>
                  </a:lnTo>
                  <a:lnTo>
                    <a:pt x="6369468" y="797757"/>
                  </a:lnTo>
                  <a:lnTo>
                    <a:pt x="6380898" y="797757"/>
                  </a:lnTo>
                  <a:lnTo>
                    <a:pt x="6392328" y="797757"/>
                  </a:lnTo>
                  <a:lnTo>
                    <a:pt x="6403805" y="797757"/>
                  </a:lnTo>
                  <a:lnTo>
                    <a:pt x="6415235" y="797757"/>
                  </a:lnTo>
                  <a:lnTo>
                    <a:pt x="6426666" y="797757"/>
                  </a:lnTo>
                  <a:lnTo>
                    <a:pt x="6438096" y="797757"/>
                  </a:lnTo>
                  <a:lnTo>
                    <a:pt x="6449525" y="797757"/>
                  </a:lnTo>
                  <a:lnTo>
                    <a:pt x="6461003" y="797757"/>
                  </a:lnTo>
                  <a:lnTo>
                    <a:pt x="6472433" y="797757"/>
                  </a:lnTo>
                  <a:lnTo>
                    <a:pt x="6483863" y="797757"/>
                  </a:lnTo>
                  <a:lnTo>
                    <a:pt x="6495293" y="797757"/>
                  </a:lnTo>
                  <a:lnTo>
                    <a:pt x="6506723" y="797757"/>
                  </a:lnTo>
                  <a:lnTo>
                    <a:pt x="6518201" y="797757"/>
                  </a:lnTo>
                  <a:lnTo>
                    <a:pt x="6529631" y="797757"/>
                  </a:lnTo>
                  <a:lnTo>
                    <a:pt x="6541061" y="797757"/>
                  </a:lnTo>
                  <a:lnTo>
                    <a:pt x="6552490" y="797757"/>
                  </a:lnTo>
                  <a:lnTo>
                    <a:pt x="6563921" y="797757"/>
                  </a:lnTo>
                  <a:lnTo>
                    <a:pt x="6575398" y="797757"/>
                  </a:lnTo>
                  <a:lnTo>
                    <a:pt x="6586828" y="797757"/>
                  </a:lnTo>
                  <a:lnTo>
                    <a:pt x="6598259" y="797757"/>
                  </a:lnTo>
                  <a:lnTo>
                    <a:pt x="6609688" y="797757"/>
                  </a:lnTo>
                  <a:lnTo>
                    <a:pt x="6621118" y="797757"/>
                  </a:lnTo>
                  <a:lnTo>
                    <a:pt x="6632596" y="797757"/>
                  </a:lnTo>
                  <a:lnTo>
                    <a:pt x="6644026" y="797757"/>
                  </a:lnTo>
                  <a:lnTo>
                    <a:pt x="6655456" y="797757"/>
                  </a:lnTo>
                  <a:lnTo>
                    <a:pt x="6666886" y="797757"/>
                  </a:lnTo>
                  <a:lnTo>
                    <a:pt x="6678316" y="797757"/>
                  </a:lnTo>
                  <a:lnTo>
                    <a:pt x="6689794" y="797757"/>
                  </a:lnTo>
                  <a:lnTo>
                    <a:pt x="6701224" y="797757"/>
                  </a:lnTo>
                  <a:lnTo>
                    <a:pt x="6712653" y="797757"/>
                  </a:lnTo>
                  <a:lnTo>
                    <a:pt x="6724083" y="797757"/>
                  </a:lnTo>
                  <a:lnTo>
                    <a:pt x="6735514" y="797757"/>
                  </a:lnTo>
                  <a:lnTo>
                    <a:pt x="6746944" y="797757"/>
                  </a:lnTo>
                  <a:lnTo>
                    <a:pt x="6758421" y="797757"/>
                  </a:lnTo>
                  <a:lnTo>
                    <a:pt x="6769851" y="797757"/>
                  </a:lnTo>
                  <a:lnTo>
                    <a:pt x="6781281" y="797757"/>
                  </a:lnTo>
                  <a:lnTo>
                    <a:pt x="6792711" y="797757"/>
                  </a:lnTo>
                  <a:lnTo>
                    <a:pt x="6804141" y="797757"/>
                  </a:lnTo>
                  <a:lnTo>
                    <a:pt x="6815619" y="797757"/>
                  </a:lnTo>
                  <a:lnTo>
                    <a:pt x="6827049" y="797757"/>
                  </a:lnTo>
                  <a:lnTo>
                    <a:pt x="6838479" y="797757"/>
                  </a:lnTo>
                  <a:lnTo>
                    <a:pt x="6849909" y="797757"/>
                  </a:lnTo>
                  <a:lnTo>
                    <a:pt x="6861339" y="797757"/>
                  </a:lnTo>
                  <a:lnTo>
                    <a:pt x="6872816" y="797757"/>
                  </a:lnTo>
                  <a:lnTo>
                    <a:pt x="6884246" y="797757"/>
                  </a:lnTo>
                  <a:lnTo>
                    <a:pt x="6895676" y="797757"/>
                  </a:lnTo>
                  <a:lnTo>
                    <a:pt x="6907107" y="797757"/>
                  </a:lnTo>
                  <a:lnTo>
                    <a:pt x="6918537" y="797757"/>
                  </a:lnTo>
                  <a:lnTo>
                    <a:pt x="6930014" y="797757"/>
                  </a:lnTo>
                  <a:lnTo>
                    <a:pt x="6941444" y="797757"/>
                  </a:lnTo>
                  <a:lnTo>
                    <a:pt x="6952874" y="797757"/>
                  </a:lnTo>
                  <a:lnTo>
                    <a:pt x="6964304" y="797757"/>
                  </a:lnTo>
                  <a:lnTo>
                    <a:pt x="6975734" y="797757"/>
                  </a:lnTo>
                  <a:lnTo>
                    <a:pt x="6987212" y="797757"/>
                  </a:lnTo>
                  <a:lnTo>
                    <a:pt x="6998642" y="797757"/>
                  </a:lnTo>
                  <a:lnTo>
                    <a:pt x="7010072" y="797757"/>
                  </a:lnTo>
                  <a:lnTo>
                    <a:pt x="7021502" y="797757"/>
                  </a:lnTo>
                  <a:lnTo>
                    <a:pt x="7032931" y="797757"/>
                  </a:lnTo>
                  <a:lnTo>
                    <a:pt x="7044409" y="797757"/>
                  </a:lnTo>
                  <a:lnTo>
                    <a:pt x="7055839" y="797757"/>
                  </a:lnTo>
                  <a:lnTo>
                    <a:pt x="7067269" y="797757"/>
                  </a:lnTo>
                  <a:lnTo>
                    <a:pt x="7078700" y="797757"/>
                  </a:lnTo>
                  <a:lnTo>
                    <a:pt x="7090129" y="797757"/>
                  </a:lnTo>
                  <a:lnTo>
                    <a:pt x="7101607" y="797757"/>
                  </a:lnTo>
                  <a:lnTo>
                    <a:pt x="7113037" y="797757"/>
                  </a:lnTo>
                  <a:lnTo>
                    <a:pt x="7124467" y="797757"/>
                  </a:lnTo>
                  <a:lnTo>
                    <a:pt x="7135897" y="797757"/>
                  </a:lnTo>
                  <a:lnTo>
                    <a:pt x="7147327" y="797757"/>
                  </a:lnTo>
                  <a:lnTo>
                    <a:pt x="7158805" y="797757"/>
                  </a:lnTo>
                  <a:lnTo>
                    <a:pt x="7170235" y="797757"/>
                  </a:lnTo>
                  <a:lnTo>
                    <a:pt x="7181665" y="797757"/>
                  </a:lnTo>
                  <a:lnTo>
                    <a:pt x="7193094" y="797757"/>
                  </a:lnTo>
                  <a:lnTo>
                    <a:pt x="7204524" y="797757"/>
                  </a:lnTo>
                  <a:lnTo>
                    <a:pt x="7216002" y="797757"/>
                  </a:lnTo>
                  <a:lnTo>
                    <a:pt x="7227432" y="797757"/>
                  </a:lnTo>
                  <a:lnTo>
                    <a:pt x="7238862" y="797757"/>
                  </a:lnTo>
                  <a:lnTo>
                    <a:pt x="7250292" y="797757"/>
                  </a:lnTo>
                  <a:lnTo>
                    <a:pt x="7261722" y="797757"/>
                  </a:lnTo>
                  <a:lnTo>
                    <a:pt x="7273200" y="797757"/>
                  </a:lnTo>
                  <a:lnTo>
                    <a:pt x="7284630" y="797757"/>
                  </a:lnTo>
                  <a:lnTo>
                    <a:pt x="7296060" y="797757"/>
                  </a:lnTo>
                  <a:lnTo>
                    <a:pt x="7307490" y="797757"/>
                  </a:lnTo>
                  <a:lnTo>
                    <a:pt x="7318920" y="797757"/>
                  </a:lnTo>
                  <a:lnTo>
                    <a:pt x="7330398" y="797757"/>
                  </a:lnTo>
                  <a:lnTo>
                    <a:pt x="7341828" y="797757"/>
                  </a:lnTo>
                  <a:lnTo>
                    <a:pt x="7353257" y="797757"/>
                  </a:lnTo>
                  <a:lnTo>
                    <a:pt x="7364687" y="797757"/>
                  </a:lnTo>
                  <a:lnTo>
                    <a:pt x="7376117" y="797757"/>
                  </a:lnTo>
                  <a:lnTo>
                    <a:pt x="7387595" y="797757"/>
                  </a:lnTo>
                  <a:lnTo>
                    <a:pt x="7399025" y="797757"/>
                  </a:lnTo>
                  <a:lnTo>
                    <a:pt x="7410455" y="797757"/>
                  </a:lnTo>
                  <a:lnTo>
                    <a:pt x="7421885" y="797757"/>
                  </a:lnTo>
                  <a:lnTo>
                    <a:pt x="7433315" y="797757"/>
                  </a:lnTo>
                  <a:lnTo>
                    <a:pt x="7444793" y="797757"/>
                  </a:lnTo>
                  <a:lnTo>
                    <a:pt x="7456222" y="797757"/>
                  </a:lnTo>
                  <a:lnTo>
                    <a:pt x="7467653" y="797757"/>
                  </a:lnTo>
                  <a:lnTo>
                    <a:pt x="7479083" y="797757"/>
                  </a:lnTo>
                  <a:lnTo>
                    <a:pt x="7490513" y="797757"/>
                  </a:lnTo>
                  <a:lnTo>
                    <a:pt x="7501990" y="797757"/>
                  </a:lnTo>
                  <a:lnTo>
                    <a:pt x="7513420" y="797757"/>
                  </a:lnTo>
                  <a:lnTo>
                    <a:pt x="7524850" y="797757"/>
                  </a:lnTo>
                  <a:lnTo>
                    <a:pt x="7536280" y="797757"/>
                  </a:lnTo>
                  <a:lnTo>
                    <a:pt x="7547710" y="797757"/>
                  </a:lnTo>
                  <a:lnTo>
                    <a:pt x="7559188" y="797757"/>
                  </a:lnTo>
                  <a:lnTo>
                    <a:pt x="7570618" y="797757"/>
                  </a:lnTo>
                  <a:lnTo>
                    <a:pt x="7582048" y="797757"/>
                  </a:lnTo>
                  <a:lnTo>
                    <a:pt x="7593478" y="797757"/>
                  </a:lnTo>
                  <a:lnTo>
                    <a:pt x="7604908" y="797757"/>
                  </a:lnTo>
                  <a:lnTo>
                    <a:pt x="7616385" y="797757"/>
                  </a:lnTo>
                  <a:lnTo>
                    <a:pt x="7627815" y="797757"/>
                  </a:lnTo>
                  <a:lnTo>
                    <a:pt x="7639246" y="797757"/>
                  </a:lnTo>
                  <a:lnTo>
                    <a:pt x="7650676" y="797757"/>
                  </a:lnTo>
                  <a:lnTo>
                    <a:pt x="7662106" y="797757"/>
                  </a:lnTo>
                  <a:lnTo>
                    <a:pt x="7673583" y="797757"/>
                  </a:lnTo>
                  <a:lnTo>
                    <a:pt x="7685013" y="797757"/>
                  </a:lnTo>
                  <a:lnTo>
                    <a:pt x="7696443" y="797757"/>
                  </a:lnTo>
                  <a:lnTo>
                    <a:pt x="7707873" y="797757"/>
                  </a:lnTo>
                  <a:lnTo>
                    <a:pt x="7719303" y="797757"/>
                  </a:lnTo>
                  <a:lnTo>
                    <a:pt x="7730733" y="797757"/>
                  </a:lnTo>
                  <a:lnTo>
                    <a:pt x="7742211" y="797757"/>
                  </a:lnTo>
                  <a:lnTo>
                    <a:pt x="7753641" y="797757"/>
                  </a:lnTo>
                  <a:lnTo>
                    <a:pt x="7765071" y="797757"/>
                  </a:lnTo>
                  <a:lnTo>
                    <a:pt x="7776501" y="797757"/>
                  </a:lnTo>
                  <a:lnTo>
                    <a:pt x="7787931" y="797757"/>
                  </a:lnTo>
                  <a:lnTo>
                    <a:pt x="7799408" y="797757"/>
                  </a:lnTo>
                  <a:lnTo>
                    <a:pt x="7810839" y="797757"/>
                  </a:lnTo>
                  <a:lnTo>
                    <a:pt x="7822268" y="797757"/>
                  </a:lnTo>
                  <a:lnTo>
                    <a:pt x="7833698" y="797757"/>
                  </a:lnTo>
                  <a:lnTo>
                    <a:pt x="7845128" y="797757"/>
                  </a:lnTo>
                  <a:lnTo>
                    <a:pt x="7856606" y="797757"/>
                  </a:lnTo>
                  <a:lnTo>
                    <a:pt x="7868036" y="797757"/>
                  </a:lnTo>
                  <a:lnTo>
                    <a:pt x="7879466" y="797757"/>
                  </a:lnTo>
                  <a:lnTo>
                    <a:pt x="7890896" y="797757"/>
                  </a:lnTo>
                  <a:lnTo>
                    <a:pt x="7902326" y="797757"/>
                  </a:lnTo>
                  <a:lnTo>
                    <a:pt x="7913804" y="797757"/>
                  </a:lnTo>
                  <a:lnTo>
                    <a:pt x="7925234" y="797757"/>
                  </a:lnTo>
                  <a:lnTo>
                    <a:pt x="7936663" y="797757"/>
                  </a:lnTo>
                  <a:lnTo>
                    <a:pt x="7948094" y="797757"/>
                  </a:lnTo>
                  <a:lnTo>
                    <a:pt x="7959524" y="797757"/>
                  </a:lnTo>
                  <a:lnTo>
                    <a:pt x="7971001" y="797757"/>
                  </a:lnTo>
                  <a:lnTo>
                    <a:pt x="7982431" y="797757"/>
                  </a:lnTo>
                  <a:lnTo>
                    <a:pt x="7993861" y="797757"/>
                  </a:lnTo>
                  <a:lnTo>
                    <a:pt x="8005291" y="797757"/>
                  </a:lnTo>
                  <a:lnTo>
                    <a:pt x="8016721" y="797757"/>
                  </a:lnTo>
                  <a:lnTo>
                    <a:pt x="8028199" y="797757"/>
                  </a:lnTo>
                  <a:lnTo>
                    <a:pt x="8039629" y="797757"/>
                  </a:lnTo>
                  <a:lnTo>
                    <a:pt x="8051059" y="797757"/>
                  </a:lnTo>
                  <a:lnTo>
                    <a:pt x="8062489" y="797757"/>
                  </a:lnTo>
                  <a:lnTo>
                    <a:pt x="8073919" y="797757"/>
                  </a:lnTo>
                  <a:lnTo>
                    <a:pt x="8085396" y="797757"/>
                  </a:lnTo>
                  <a:lnTo>
                    <a:pt x="8096826" y="797757"/>
                  </a:lnTo>
                  <a:lnTo>
                    <a:pt x="8108256" y="797757"/>
                  </a:lnTo>
                  <a:lnTo>
                    <a:pt x="8119687" y="797757"/>
                  </a:lnTo>
                  <a:lnTo>
                    <a:pt x="8131117" y="797757"/>
                  </a:lnTo>
                  <a:lnTo>
                    <a:pt x="8142594" y="797757"/>
                  </a:lnTo>
                  <a:lnTo>
                    <a:pt x="8154024" y="797757"/>
                  </a:lnTo>
                  <a:lnTo>
                    <a:pt x="8165454" y="797757"/>
                  </a:lnTo>
                  <a:lnTo>
                    <a:pt x="8176884" y="797757"/>
                  </a:lnTo>
                  <a:lnTo>
                    <a:pt x="8188314" y="797757"/>
                  </a:lnTo>
                  <a:lnTo>
                    <a:pt x="8199792" y="797757"/>
                  </a:lnTo>
                  <a:lnTo>
                    <a:pt x="8211222" y="797757"/>
                  </a:lnTo>
                  <a:lnTo>
                    <a:pt x="8222652" y="797757"/>
                  </a:lnTo>
                  <a:lnTo>
                    <a:pt x="8234082" y="797757"/>
                  </a:lnTo>
                  <a:lnTo>
                    <a:pt x="8245512" y="797757"/>
                  </a:lnTo>
                  <a:lnTo>
                    <a:pt x="8256989" y="797757"/>
                  </a:lnTo>
                  <a:lnTo>
                    <a:pt x="8268419" y="797757"/>
                  </a:lnTo>
                  <a:lnTo>
                    <a:pt x="8279850" y="797757"/>
                  </a:lnTo>
                  <a:lnTo>
                    <a:pt x="8291280" y="797757"/>
                  </a:lnTo>
                  <a:lnTo>
                    <a:pt x="8302709" y="797757"/>
                  </a:lnTo>
                  <a:lnTo>
                    <a:pt x="8314187" y="797757"/>
                  </a:lnTo>
                  <a:lnTo>
                    <a:pt x="8325617" y="797757"/>
                  </a:lnTo>
                  <a:lnTo>
                    <a:pt x="8337047" y="797757"/>
                  </a:lnTo>
                  <a:lnTo>
                    <a:pt x="8348477" y="797757"/>
                  </a:lnTo>
                  <a:lnTo>
                    <a:pt x="8359907" y="797757"/>
                  </a:lnTo>
                  <a:lnTo>
                    <a:pt x="8371385" y="797757"/>
                  </a:lnTo>
                  <a:lnTo>
                    <a:pt x="8382815" y="797757"/>
                  </a:lnTo>
                  <a:lnTo>
                    <a:pt x="8394245" y="797757"/>
                  </a:lnTo>
                  <a:lnTo>
                    <a:pt x="8405674" y="797757"/>
                  </a:lnTo>
                  <a:lnTo>
                    <a:pt x="8417104" y="797757"/>
                  </a:lnTo>
                  <a:lnTo>
                    <a:pt x="8428582" y="797757"/>
                  </a:lnTo>
                  <a:lnTo>
                    <a:pt x="8440012" y="797757"/>
                  </a:lnTo>
                  <a:lnTo>
                    <a:pt x="8451442" y="797757"/>
                  </a:lnTo>
                  <a:lnTo>
                    <a:pt x="8462872" y="797757"/>
                  </a:lnTo>
                  <a:lnTo>
                    <a:pt x="8474302" y="797757"/>
                  </a:lnTo>
                  <a:lnTo>
                    <a:pt x="8485780" y="797757"/>
                  </a:lnTo>
                  <a:lnTo>
                    <a:pt x="8497210" y="797757"/>
                  </a:lnTo>
                  <a:lnTo>
                    <a:pt x="8508640" y="797757"/>
                  </a:lnTo>
                  <a:lnTo>
                    <a:pt x="8520069" y="797757"/>
                  </a:lnTo>
                  <a:lnTo>
                    <a:pt x="8531500" y="797757"/>
                  </a:lnTo>
                  <a:lnTo>
                    <a:pt x="8542977" y="797757"/>
                  </a:lnTo>
                  <a:lnTo>
                    <a:pt x="8554407" y="797757"/>
                  </a:lnTo>
                  <a:lnTo>
                    <a:pt x="8565837" y="797757"/>
                  </a:lnTo>
                  <a:lnTo>
                    <a:pt x="8577267" y="797757"/>
                  </a:lnTo>
                  <a:lnTo>
                    <a:pt x="8588697" y="797757"/>
                  </a:lnTo>
                  <a:lnTo>
                    <a:pt x="8600175" y="797757"/>
                  </a:lnTo>
                  <a:lnTo>
                    <a:pt x="8611605" y="797757"/>
                  </a:lnTo>
                  <a:lnTo>
                    <a:pt x="8623035" y="797757"/>
                  </a:lnTo>
                  <a:lnTo>
                    <a:pt x="8634465" y="797757"/>
                  </a:lnTo>
                  <a:lnTo>
                    <a:pt x="8645895" y="797757"/>
                  </a:lnTo>
                  <a:lnTo>
                    <a:pt x="8657373" y="797757"/>
                  </a:lnTo>
                  <a:lnTo>
                    <a:pt x="8668802" y="797757"/>
                  </a:lnTo>
                  <a:lnTo>
                    <a:pt x="8680232" y="797757"/>
                  </a:lnTo>
                  <a:lnTo>
                    <a:pt x="8691662" y="797757"/>
                  </a:lnTo>
                  <a:lnTo>
                    <a:pt x="8703093" y="797757"/>
                  </a:lnTo>
                  <a:lnTo>
                    <a:pt x="8714570" y="797757"/>
                  </a:lnTo>
                  <a:lnTo>
                    <a:pt x="8726000" y="797757"/>
                  </a:lnTo>
                  <a:lnTo>
                    <a:pt x="8737430" y="797757"/>
                  </a:lnTo>
                  <a:lnTo>
                    <a:pt x="8748860" y="797757"/>
                  </a:lnTo>
                  <a:lnTo>
                    <a:pt x="8760290" y="797757"/>
                  </a:lnTo>
                  <a:lnTo>
                    <a:pt x="8771768" y="797757"/>
                  </a:lnTo>
                  <a:lnTo>
                    <a:pt x="8783198" y="797757"/>
                  </a:lnTo>
                  <a:lnTo>
                    <a:pt x="8794628" y="797757"/>
                  </a:lnTo>
                  <a:lnTo>
                    <a:pt x="8806058" y="797757"/>
                  </a:lnTo>
                  <a:lnTo>
                    <a:pt x="8817488" y="797757"/>
                  </a:lnTo>
                  <a:lnTo>
                    <a:pt x="8828918" y="797757"/>
                  </a:lnTo>
                  <a:lnTo>
                    <a:pt x="8840395" y="797757"/>
                  </a:lnTo>
                  <a:lnTo>
                    <a:pt x="8851825" y="797757"/>
                  </a:lnTo>
                  <a:lnTo>
                    <a:pt x="8863256" y="797757"/>
                  </a:lnTo>
                  <a:lnTo>
                    <a:pt x="8874686" y="797757"/>
                  </a:lnTo>
                  <a:lnTo>
                    <a:pt x="8886115" y="797757"/>
                  </a:lnTo>
                  <a:lnTo>
                    <a:pt x="8897593" y="797757"/>
                  </a:lnTo>
                  <a:lnTo>
                    <a:pt x="8909022" y="797757"/>
                  </a:lnTo>
                  <a:lnTo>
                    <a:pt x="8920453" y="797757"/>
                  </a:lnTo>
                  <a:lnTo>
                    <a:pt x="8931883" y="797757"/>
                  </a:lnTo>
                  <a:lnTo>
                    <a:pt x="8943313" y="797757"/>
                  </a:lnTo>
                  <a:lnTo>
                    <a:pt x="8954791" y="797757"/>
                  </a:lnTo>
                  <a:lnTo>
                    <a:pt x="8966220" y="797757"/>
                  </a:lnTo>
                  <a:lnTo>
                    <a:pt x="8977651" y="797757"/>
                  </a:lnTo>
                  <a:lnTo>
                    <a:pt x="8989080" y="797757"/>
                  </a:lnTo>
                  <a:lnTo>
                    <a:pt x="9000511" y="797757"/>
                  </a:lnTo>
                  <a:lnTo>
                    <a:pt x="9011988" y="797757"/>
                  </a:lnTo>
                  <a:lnTo>
                    <a:pt x="9023418" y="797757"/>
                  </a:lnTo>
                  <a:lnTo>
                    <a:pt x="9034849" y="797757"/>
                  </a:lnTo>
                  <a:lnTo>
                    <a:pt x="9046278" y="797757"/>
                  </a:lnTo>
                  <a:lnTo>
                    <a:pt x="9057709" y="797757"/>
                  </a:lnTo>
                  <a:lnTo>
                    <a:pt x="9069186" y="797757"/>
                  </a:lnTo>
                  <a:lnTo>
                    <a:pt x="9080615" y="797757"/>
                  </a:lnTo>
                  <a:lnTo>
                    <a:pt x="9092046" y="797757"/>
                  </a:lnTo>
                  <a:lnTo>
                    <a:pt x="9103476" y="797757"/>
                  </a:lnTo>
                  <a:lnTo>
                    <a:pt x="9114906" y="797757"/>
                  </a:lnTo>
                  <a:lnTo>
                    <a:pt x="9126384" y="797757"/>
                  </a:lnTo>
                  <a:lnTo>
                    <a:pt x="9137813" y="797757"/>
                  </a:lnTo>
                  <a:lnTo>
                    <a:pt x="9149244" y="797757"/>
                  </a:lnTo>
                  <a:lnTo>
                    <a:pt x="9160673" y="797757"/>
                  </a:lnTo>
                  <a:lnTo>
                    <a:pt x="9172104" y="797757"/>
                  </a:lnTo>
                  <a:lnTo>
                    <a:pt x="9183581" y="797757"/>
                  </a:lnTo>
                  <a:lnTo>
                    <a:pt x="9195011" y="797757"/>
                  </a:lnTo>
                  <a:lnTo>
                    <a:pt x="9206442" y="797757"/>
                  </a:lnTo>
                  <a:lnTo>
                    <a:pt x="9217871" y="797757"/>
                  </a:lnTo>
                  <a:lnTo>
                    <a:pt x="9229301" y="797757"/>
                  </a:lnTo>
                  <a:lnTo>
                    <a:pt x="9240779" y="797757"/>
                  </a:lnTo>
                  <a:lnTo>
                    <a:pt x="9252209" y="797757"/>
                  </a:lnTo>
                  <a:lnTo>
                    <a:pt x="9263639" y="797757"/>
                  </a:lnTo>
                  <a:lnTo>
                    <a:pt x="9275069" y="797757"/>
                  </a:lnTo>
                  <a:lnTo>
                    <a:pt x="9286498" y="797757"/>
                  </a:lnTo>
                  <a:lnTo>
                    <a:pt x="9297977" y="797757"/>
                  </a:lnTo>
                  <a:lnTo>
                    <a:pt x="9309406" y="797757"/>
                  </a:lnTo>
                  <a:lnTo>
                    <a:pt x="9320837" y="797757"/>
                  </a:lnTo>
                  <a:lnTo>
                    <a:pt x="9332266" y="797757"/>
                  </a:lnTo>
                  <a:lnTo>
                    <a:pt x="9343696" y="797757"/>
                  </a:lnTo>
                  <a:lnTo>
                    <a:pt x="9355174" y="797757"/>
                  </a:lnTo>
                  <a:lnTo>
                    <a:pt x="9366604" y="797757"/>
                  </a:lnTo>
                  <a:lnTo>
                    <a:pt x="9378035" y="797757"/>
                  </a:lnTo>
                  <a:lnTo>
                    <a:pt x="9389464" y="797757"/>
                  </a:lnTo>
                  <a:lnTo>
                    <a:pt x="9400894" y="797757"/>
                  </a:lnTo>
                  <a:lnTo>
                    <a:pt x="9412372" y="797757"/>
                  </a:lnTo>
                  <a:lnTo>
                    <a:pt x="9423802" y="797757"/>
                  </a:lnTo>
                  <a:lnTo>
                    <a:pt x="9435232" y="797757"/>
                  </a:lnTo>
                  <a:lnTo>
                    <a:pt x="9446662" y="797757"/>
                  </a:lnTo>
                  <a:lnTo>
                    <a:pt x="9458091" y="797757"/>
                  </a:lnTo>
                  <a:lnTo>
                    <a:pt x="9469570" y="797757"/>
                  </a:lnTo>
                  <a:lnTo>
                    <a:pt x="9480999" y="797757"/>
                  </a:lnTo>
                  <a:lnTo>
                    <a:pt x="9492429" y="797757"/>
                  </a:lnTo>
                  <a:lnTo>
                    <a:pt x="9503859" y="797757"/>
                  </a:lnTo>
                  <a:lnTo>
                    <a:pt x="9515289" y="797757"/>
                  </a:lnTo>
                  <a:lnTo>
                    <a:pt x="9526767" y="797757"/>
                  </a:lnTo>
                  <a:lnTo>
                    <a:pt x="9538197" y="797757"/>
                  </a:lnTo>
                  <a:lnTo>
                    <a:pt x="9549626" y="797757"/>
                  </a:lnTo>
                  <a:lnTo>
                    <a:pt x="9561057" y="797757"/>
                  </a:lnTo>
                  <a:lnTo>
                    <a:pt x="9572487" y="797757"/>
                  </a:lnTo>
                  <a:lnTo>
                    <a:pt x="9583965" y="797757"/>
                  </a:lnTo>
                  <a:lnTo>
                    <a:pt x="9595395" y="797757"/>
                  </a:lnTo>
                  <a:lnTo>
                    <a:pt x="9606824" y="797757"/>
                  </a:lnTo>
                  <a:lnTo>
                    <a:pt x="9618255" y="797757"/>
                  </a:lnTo>
                  <a:lnTo>
                    <a:pt x="9629684" y="797757"/>
                  </a:lnTo>
                  <a:lnTo>
                    <a:pt x="9641163" y="797757"/>
                  </a:lnTo>
                  <a:lnTo>
                    <a:pt x="9652592" y="797757"/>
                  </a:lnTo>
                  <a:lnTo>
                    <a:pt x="9664022" y="797757"/>
                  </a:lnTo>
                  <a:lnTo>
                    <a:pt x="9675452" y="797757"/>
                  </a:lnTo>
                  <a:lnTo>
                    <a:pt x="9686882" y="797757"/>
                  </a:lnTo>
                  <a:lnTo>
                    <a:pt x="9698360" y="797757"/>
                  </a:lnTo>
                  <a:lnTo>
                    <a:pt x="9709790" y="797757"/>
                  </a:lnTo>
                  <a:lnTo>
                    <a:pt x="9721219" y="797757"/>
                  </a:lnTo>
                  <a:lnTo>
                    <a:pt x="9732650" y="797757"/>
                  </a:lnTo>
                  <a:lnTo>
                    <a:pt x="9744080" y="797757"/>
                  </a:lnTo>
                  <a:lnTo>
                    <a:pt x="9755557" y="797757"/>
                  </a:lnTo>
                  <a:lnTo>
                    <a:pt x="9766988" y="797757"/>
                  </a:lnTo>
                  <a:lnTo>
                    <a:pt x="9778417" y="797757"/>
                  </a:lnTo>
                  <a:lnTo>
                    <a:pt x="9789848" y="797757"/>
                  </a:lnTo>
                  <a:lnTo>
                    <a:pt x="9801277" y="797757"/>
                  </a:lnTo>
                  <a:lnTo>
                    <a:pt x="9812755" y="797757"/>
                  </a:lnTo>
                  <a:lnTo>
                    <a:pt x="9824185" y="797757"/>
                  </a:lnTo>
                  <a:lnTo>
                    <a:pt x="9835615" y="797757"/>
                  </a:lnTo>
                  <a:lnTo>
                    <a:pt x="9847045" y="797757"/>
                  </a:lnTo>
                  <a:lnTo>
                    <a:pt x="9858475" y="797757"/>
                  </a:lnTo>
                  <a:lnTo>
                    <a:pt x="9869952" y="797757"/>
                  </a:lnTo>
                  <a:lnTo>
                    <a:pt x="9881383" y="797757"/>
                  </a:lnTo>
                  <a:lnTo>
                    <a:pt x="9892812" y="797757"/>
                  </a:lnTo>
                  <a:lnTo>
                    <a:pt x="9904243" y="797757"/>
                  </a:lnTo>
                  <a:lnTo>
                    <a:pt x="9915673" y="797757"/>
                  </a:lnTo>
                  <a:lnTo>
                    <a:pt x="9927102" y="797757"/>
                  </a:lnTo>
                  <a:lnTo>
                    <a:pt x="9938581" y="797757"/>
                  </a:lnTo>
                  <a:lnTo>
                    <a:pt x="9950010" y="797757"/>
                  </a:lnTo>
                  <a:lnTo>
                    <a:pt x="9961441" y="797757"/>
                  </a:lnTo>
                  <a:lnTo>
                    <a:pt x="9972870" y="797757"/>
                  </a:lnTo>
                  <a:lnTo>
                    <a:pt x="9984300" y="797757"/>
                  </a:lnTo>
                  <a:lnTo>
                    <a:pt x="9995778" y="797757"/>
                  </a:lnTo>
                  <a:lnTo>
                    <a:pt x="10007208" y="797757"/>
                  </a:lnTo>
                  <a:lnTo>
                    <a:pt x="10018638" y="797757"/>
                  </a:lnTo>
                  <a:lnTo>
                    <a:pt x="10030068" y="797757"/>
                  </a:lnTo>
                  <a:lnTo>
                    <a:pt x="10041498" y="797757"/>
                  </a:lnTo>
                  <a:lnTo>
                    <a:pt x="10052976" y="797757"/>
                  </a:lnTo>
                  <a:lnTo>
                    <a:pt x="10064405" y="797757"/>
                  </a:lnTo>
                  <a:lnTo>
                    <a:pt x="10075835" y="797757"/>
                  </a:lnTo>
                  <a:lnTo>
                    <a:pt x="10087266" y="797757"/>
                  </a:lnTo>
                  <a:lnTo>
                    <a:pt x="10098695" y="797757"/>
                  </a:lnTo>
                  <a:lnTo>
                    <a:pt x="10110174" y="797757"/>
                  </a:lnTo>
                  <a:lnTo>
                    <a:pt x="10121603" y="797757"/>
                  </a:lnTo>
                  <a:lnTo>
                    <a:pt x="10133033" y="797757"/>
                  </a:lnTo>
                  <a:lnTo>
                    <a:pt x="10144463" y="797757"/>
                  </a:lnTo>
                  <a:lnTo>
                    <a:pt x="10155893" y="797757"/>
                  </a:lnTo>
                  <a:lnTo>
                    <a:pt x="10167371" y="797757"/>
                  </a:lnTo>
                  <a:lnTo>
                    <a:pt x="10178801" y="797757"/>
                  </a:lnTo>
                  <a:lnTo>
                    <a:pt x="10190230" y="797757"/>
                  </a:lnTo>
                  <a:lnTo>
                    <a:pt x="10201661" y="797757"/>
                  </a:lnTo>
                  <a:lnTo>
                    <a:pt x="10213091" y="797757"/>
                  </a:lnTo>
                  <a:lnTo>
                    <a:pt x="10224569" y="797757"/>
                  </a:lnTo>
                  <a:lnTo>
                    <a:pt x="10235998" y="797757"/>
                  </a:lnTo>
                  <a:lnTo>
                    <a:pt x="10247428" y="797757"/>
                  </a:lnTo>
                  <a:lnTo>
                    <a:pt x="10258859" y="797757"/>
                  </a:lnTo>
                  <a:lnTo>
                    <a:pt x="10270288" y="797757"/>
                  </a:lnTo>
                  <a:lnTo>
                    <a:pt x="10281767" y="797757"/>
                  </a:lnTo>
                  <a:lnTo>
                    <a:pt x="10293196" y="797757"/>
                  </a:lnTo>
                  <a:lnTo>
                    <a:pt x="10304626" y="797757"/>
                  </a:lnTo>
                  <a:lnTo>
                    <a:pt x="10316056" y="797757"/>
                  </a:lnTo>
                  <a:lnTo>
                    <a:pt x="10327486" y="797757"/>
                  </a:lnTo>
                  <a:lnTo>
                    <a:pt x="10338963" y="797757"/>
                  </a:lnTo>
                  <a:lnTo>
                    <a:pt x="10350394" y="797757"/>
                  </a:lnTo>
                  <a:lnTo>
                    <a:pt x="10361823" y="797757"/>
                  </a:lnTo>
                  <a:lnTo>
                    <a:pt x="10373254" y="797757"/>
                  </a:lnTo>
                  <a:lnTo>
                    <a:pt x="10384684" y="797757"/>
                  </a:lnTo>
                  <a:lnTo>
                    <a:pt x="10396161" y="797757"/>
                  </a:lnTo>
                  <a:lnTo>
                    <a:pt x="10407591" y="797757"/>
                  </a:lnTo>
                  <a:lnTo>
                    <a:pt x="10419021" y="797757"/>
                  </a:lnTo>
                  <a:lnTo>
                    <a:pt x="10430452" y="797757"/>
                  </a:lnTo>
                  <a:lnTo>
                    <a:pt x="10441881" y="797757"/>
                  </a:lnTo>
                  <a:lnTo>
                    <a:pt x="10453358" y="797757"/>
                  </a:lnTo>
                  <a:lnTo>
                    <a:pt x="10464789" y="797757"/>
                  </a:lnTo>
                  <a:lnTo>
                    <a:pt x="10476219" y="797757"/>
                  </a:lnTo>
                  <a:lnTo>
                    <a:pt x="10487649" y="797757"/>
                  </a:lnTo>
                  <a:lnTo>
                    <a:pt x="10499079" y="797757"/>
                  </a:lnTo>
                  <a:lnTo>
                    <a:pt x="10510556" y="797757"/>
                  </a:lnTo>
                  <a:lnTo>
                    <a:pt x="10521987" y="797757"/>
                  </a:lnTo>
                  <a:lnTo>
                    <a:pt x="10533416" y="797757"/>
                  </a:lnTo>
                  <a:lnTo>
                    <a:pt x="10544847" y="797757"/>
                  </a:lnTo>
                  <a:lnTo>
                    <a:pt x="10556277" y="797757"/>
                  </a:lnTo>
                  <a:lnTo>
                    <a:pt x="10567754" y="797757"/>
                  </a:lnTo>
                  <a:lnTo>
                    <a:pt x="10579184" y="797757"/>
                  </a:lnTo>
                  <a:lnTo>
                    <a:pt x="10590614" y="797757"/>
                  </a:lnTo>
                  <a:lnTo>
                    <a:pt x="10602045" y="797757"/>
                  </a:lnTo>
                  <a:lnTo>
                    <a:pt x="10613474" y="797757"/>
                  </a:lnTo>
                  <a:lnTo>
                    <a:pt x="10624951" y="797757"/>
                  </a:lnTo>
                  <a:lnTo>
                    <a:pt x="10636382" y="797757"/>
                  </a:lnTo>
                  <a:lnTo>
                    <a:pt x="10647812" y="797757"/>
                  </a:lnTo>
                  <a:lnTo>
                    <a:pt x="10659241" y="797757"/>
                  </a:lnTo>
                  <a:lnTo>
                    <a:pt x="10670672" y="797757"/>
                  </a:lnTo>
                  <a:lnTo>
                    <a:pt x="10682149" y="797757"/>
                  </a:lnTo>
                  <a:lnTo>
                    <a:pt x="10693580" y="797757"/>
                  </a:lnTo>
                  <a:lnTo>
                    <a:pt x="10705009" y="797757"/>
                  </a:lnTo>
                  <a:lnTo>
                    <a:pt x="10716439" y="797757"/>
                  </a:lnTo>
                  <a:lnTo>
                    <a:pt x="10727870" y="797757"/>
                  </a:lnTo>
                  <a:lnTo>
                    <a:pt x="10739347" y="797757"/>
                  </a:lnTo>
                  <a:lnTo>
                    <a:pt x="10750778" y="797757"/>
                  </a:lnTo>
                  <a:lnTo>
                    <a:pt x="10762207" y="797757"/>
                  </a:lnTo>
                  <a:lnTo>
                    <a:pt x="10773637" y="797757"/>
                  </a:lnTo>
                  <a:lnTo>
                    <a:pt x="10785067" y="797757"/>
                  </a:lnTo>
                  <a:lnTo>
                    <a:pt x="10796544" y="797757"/>
                  </a:lnTo>
                  <a:lnTo>
                    <a:pt x="10807975" y="797757"/>
                  </a:lnTo>
                  <a:lnTo>
                    <a:pt x="10819405" y="797757"/>
                  </a:lnTo>
                  <a:lnTo>
                    <a:pt x="10830834" y="797757"/>
                  </a:lnTo>
                  <a:lnTo>
                    <a:pt x="10842265" y="797757"/>
                  </a:lnTo>
                  <a:lnTo>
                    <a:pt x="10853742" y="797757"/>
                  </a:lnTo>
                  <a:lnTo>
                    <a:pt x="10865173" y="797757"/>
                  </a:lnTo>
                  <a:lnTo>
                    <a:pt x="10876602" y="797757"/>
                  </a:lnTo>
                  <a:lnTo>
                    <a:pt x="10888032" y="797757"/>
                  </a:lnTo>
                  <a:lnTo>
                    <a:pt x="10899463" y="797757"/>
                  </a:lnTo>
                  <a:lnTo>
                    <a:pt x="10910892" y="797757"/>
                  </a:lnTo>
                  <a:lnTo>
                    <a:pt x="10922369" y="797757"/>
                  </a:lnTo>
                  <a:lnTo>
                    <a:pt x="10933800" y="797757"/>
                  </a:lnTo>
                  <a:lnTo>
                    <a:pt x="10945230" y="797757"/>
                  </a:lnTo>
                  <a:lnTo>
                    <a:pt x="10956660" y="797757"/>
                  </a:lnTo>
                  <a:lnTo>
                    <a:pt x="10968090" y="797757"/>
                  </a:lnTo>
                  <a:lnTo>
                    <a:pt x="10979567" y="797757"/>
                  </a:lnTo>
                  <a:lnTo>
                    <a:pt x="10990998" y="797757"/>
                  </a:lnTo>
                  <a:lnTo>
                    <a:pt x="11002427" y="797757"/>
                  </a:lnTo>
                  <a:lnTo>
                    <a:pt x="11013858" y="797757"/>
                  </a:lnTo>
                  <a:lnTo>
                    <a:pt x="11025287" y="797757"/>
                  </a:lnTo>
                  <a:lnTo>
                    <a:pt x="11036765" y="797757"/>
                  </a:lnTo>
                  <a:lnTo>
                    <a:pt x="11048195" y="797757"/>
                  </a:lnTo>
                  <a:lnTo>
                    <a:pt x="11059625" y="797757"/>
                  </a:lnTo>
                  <a:lnTo>
                    <a:pt x="11071056" y="797757"/>
                  </a:lnTo>
                  <a:lnTo>
                    <a:pt x="11082485" y="797757"/>
                  </a:lnTo>
                  <a:lnTo>
                    <a:pt x="11093962" y="797757"/>
                  </a:lnTo>
                  <a:lnTo>
                    <a:pt x="11105393" y="797757"/>
                  </a:lnTo>
                  <a:lnTo>
                    <a:pt x="11116823" y="797757"/>
                  </a:lnTo>
                  <a:lnTo>
                    <a:pt x="11128253" y="797757"/>
                  </a:lnTo>
                  <a:lnTo>
                    <a:pt x="11139683" y="797757"/>
                  </a:lnTo>
                  <a:lnTo>
                    <a:pt x="11151160" y="797757"/>
                  </a:lnTo>
                  <a:lnTo>
                    <a:pt x="11162591" y="797757"/>
                  </a:lnTo>
                  <a:lnTo>
                    <a:pt x="11174020" y="797757"/>
                  </a:lnTo>
                  <a:lnTo>
                    <a:pt x="11185451" y="797757"/>
                  </a:lnTo>
                  <a:lnTo>
                    <a:pt x="11196881" y="797757"/>
                  </a:lnTo>
                  <a:lnTo>
                    <a:pt x="11208358" y="797757"/>
                  </a:lnTo>
                  <a:lnTo>
                    <a:pt x="11218359" y="79775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15C4F5F8-805B-6843-8FCF-0D038180FF0A}"/>
                </a:ext>
              </a:extLst>
            </p:cNvPr>
            <p:cNvSpPr/>
            <p:nvPr/>
          </p:nvSpPr>
          <p:spPr>
            <a:xfrm>
              <a:off x="851149" y="5385635"/>
              <a:ext cx="11218359" cy="715127"/>
            </a:xfrm>
            <a:custGeom>
              <a:avLst/>
              <a:gdLst>
                <a:gd name="connsiteX0" fmla="*/ 0 w 11218359"/>
                <a:gd name="connsiteY0" fmla="*/ 715127 h 715127"/>
                <a:gd name="connsiteX1" fmla="*/ 9149 w 11218359"/>
                <a:gd name="connsiteY1" fmla="*/ 715127 h 715127"/>
                <a:gd name="connsiteX2" fmla="*/ 20588 w 11218359"/>
                <a:gd name="connsiteY2" fmla="*/ 715127 h 715127"/>
                <a:gd name="connsiteX3" fmla="*/ 32028 w 11218359"/>
                <a:gd name="connsiteY3" fmla="*/ 715127 h 715127"/>
                <a:gd name="connsiteX4" fmla="*/ 43467 w 11218359"/>
                <a:gd name="connsiteY4" fmla="*/ 715127 h 715127"/>
                <a:gd name="connsiteX5" fmla="*/ 54907 w 11218359"/>
                <a:gd name="connsiteY5" fmla="*/ 715127 h 715127"/>
                <a:gd name="connsiteX6" fmla="*/ 66346 w 11218359"/>
                <a:gd name="connsiteY6" fmla="*/ 715127 h 715127"/>
                <a:gd name="connsiteX7" fmla="*/ 77786 w 11218359"/>
                <a:gd name="connsiteY7" fmla="*/ 715127 h 715127"/>
                <a:gd name="connsiteX8" fmla="*/ 89225 w 11218359"/>
                <a:gd name="connsiteY8" fmla="*/ 715127 h 715127"/>
                <a:gd name="connsiteX9" fmla="*/ 100665 w 11218359"/>
                <a:gd name="connsiteY9" fmla="*/ 715127 h 715127"/>
                <a:gd name="connsiteX10" fmla="*/ 112104 w 11218359"/>
                <a:gd name="connsiteY10" fmla="*/ 715127 h 715127"/>
                <a:gd name="connsiteX11" fmla="*/ 123544 w 11218359"/>
                <a:gd name="connsiteY11" fmla="*/ 715127 h 715127"/>
                <a:gd name="connsiteX12" fmla="*/ 134979 w 11218359"/>
                <a:gd name="connsiteY12" fmla="*/ 715127 h 715127"/>
                <a:gd name="connsiteX13" fmla="*/ 146423 w 11218359"/>
                <a:gd name="connsiteY13" fmla="*/ 715127 h 715127"/>
                <a:gd name="connsiteX14" fmla="*/ 157858 w 11218359"/>
                <a:gd name="connsiteY14" fmla="*/ 715127 h 715127"/>
                <a:gd name="connsiteX15" fmla="*/ 169297 w 11218359"/>
                <a:gd name="connsiteY15" fmla="*/ 715127 h 715127"/>
                <a:gd name="connsiteX16" fmla="*/ 180737 w 11218359"/>
                <a:gd name="connsiteY16" fmla="*/ 715127 h 715127"/>
                <a:gd name="connsiteX17" fmla="*/ 192176 w 11218359"/>
                <a:gd name="connsiteY17" fmla="*/ 715127 h 715127"/>
                <a:gd name="connsiteX18" fmla="*/ 203616 w 11218359"/>
                <a:gd name="connsiteY18" fmla="*/ 715127 h 715127"/>
                <a:gd name="connsiteX19" fmla="*/ 215055 w 11218359"/>
                <a:gd name="connsiteY19" fmla="*/ 715127 h 715127"/>
                <a:gd name="connsiteX20" fmla="*/ 226495 w 11218359"/>
                <a:gd name="connsiteY20" fmla="*/ 715127 h 715127"/>
                <a:gd name="connsiteX21" fmla="*/ 237935 w 11218359"/>
                <a:gd name="connsiteY21" fmla="*/ 715127 h 715127"/>
                <a:gd name="connsiteX22" fmla="*/ 249374 w 11218359"/>
                <a:gd name="connsiteY22" fmla="*/ 715127 h 715127"/>
                <a:gd name="connsiteX23" fmla="*/ 260814 w 11218359"/>
                <a:gd name="connsiteY23" fmla="*/ 715127 h 715127"/>
                <a:gd name="connsiteX24" fmla="*/ 272253 w 11218359"/>
                <a:gd name="connsiteY24" fmla="*/ 715127 h 715127"/>
                <a:gd name="connsiteX25" fmla="*/ 283693 w 11218359"/>
                <a:gd name="connsiteY25" fmla="*/ 715127 h 715127"/>
                <a:gd name="connsiteX26" fmla="*/ 295132 w 11218359"/>
                <a:gd name="connsiteY26" fmla="*/ 715127 h 715127"/>
                <a:gd name="connsiteX27" fmla="*/ 306572 w 11218359"/>
                <a:gd name="connsiteY27" fmla="*/ 715127 h 715127"/>
                <a:gd name="connsiteX28" fmla="*/ 318011 w 11218359"/>
                <a:gd name="connsiteY28" fmla="*/ 715127 h 715127"/>
                <a:gd name="connsiteX29" fmla="*/ 329451 w 11218359"/>
                <a:gd name="connsiteY29" fmla="*/ 715127 h 715127"/>
                <a:gd name="connsiteX30" fmla="*/ 340890 w 11218359"/>
                <a:gd name="connsiteY30" fmla="*/ 715127 h 715127"/>
                <a:gd name="connsiteX31" fmla="*/ 352330 w 11218359"/>
                <a:gd name="connsiteY31" fmla="*/ 715127 h 715127"/>
                <a:gd name="connsiteX32" fmla="*/ 363769 w 11218359"/>
                <a:gd name="connsiteY32" fmla="*/ 715127 h 715127"/>
                <a:gd name="connsiteX33" fmla="*/ 375209 w 11218359"/>
                <a:gd name="connsiteY33" fmla="*/ 715127 h 715127"/>
                <a:gd name="connsiteX34" fmla="*/ 386648 w 11218359"/>
                <a:gd name="connsiteY34" fmla="*/ 715127 h 715127"/>
                <a:gd name="connsiteX35" fmla="*/ 398088 w 11218359"/>
                <a:gd name="connsiteY35" fmla="*/ 715127 h 715127"/>
                <a:gd name="connsiteX36" fmla="*/ 409527 w 11218359"/>
                <a:gd name="connsiteY36" fmla="*/ 715127 h 715127"/>
                <a:gd name="connsiteX37" fmla="*/ 420967 w 11218359"/>
                <a:gd name="connsiteY37" fmla="*/ 715127 h 715127"/>
                <a:gd name="connsiteX38" fmla="*/ 432406 w 11218359"/>
                <a:gd name="connsiteY38" fmla="*/ 715127 h 715127"/>
                <a:gd name="connsiteX39" fmla="*/ 443846 w 11218359"/>
                <a:gd name="connsiteY39" fmla="*/ 715127 h 715127"/>
                <a:gd name="connsiteX40" fmla="*/ 455285 w 11218359"/>
                <a:gd name="connsiteY40" fmla="*/ 715127 h 715127"/>
                <a:gd name="connsiteX41" fmla="*/ 466725 w 11218359"/>
                <a:gd name="connsiteY41" fmla="*/ 715127 h 715127"/>
                <a:gd name="connsiteX42" fmla="*/ 478165 w 11218359"/>
                <a:gd name="connsiteY42" fmla="*/ 715127 h 715127"/>
                <a:gd name="connsiteX43" fmla="*/ 489604 w 11218359"/>
                <a:gd name="connsiteY43" fmla="*/ 715127 h 715127"/>
                <a:gd name="connsiteX44" fmla="*/ 501044 w 11218359"/>
                <a:gd name="connsiteY44" fmla="*/ 715127 h 715127"/>
                <a:gd name="connsiteX45" fmla="*/ 512483 w 11218359"/>
                <a:gd name="connsiteY45" fmla="*/ 715127 h 715127"/>
                <a:gd name="connsiteX46" fmla="*/ 523923 w 11218359"/>
                <a:gd name="connsiteY46" fmla="*/ 715127 h 715127"/>
                <a:gd name="connsiteX47" fmla="*/ 535362 w 11218359"/>
                <a:gd name="connsiteY47" fmla="*/ 715127 h 715127"/>
                <a:gd name="connsiteX48" fmla="*/ 546802 w 11218359"/>
                <a:gd name="connsiteY48" fmla="*/ 715127 h 715127"/>
                <a:gd name="connsiteX49" fmla="*/ 558241 w 11218359"/>
                <a:gd name="connsiteY49" fmla="*/ 715127 h 715127"/>
                <a:gd name="connsiteX50" fmla="*/ 569681 w 11218359"/>
                <a:gd name="connsiteY50" fmla="*/ 715127 h 715127"/>
                <a:gd name="connsiteX51" fmla="*/ 581120 w 11218359"/>
                <a:gd name="connsiteY51" fmla="*/ 715127 h 715127"/>
                <a:gd name="connsiteX52" fmla="*/ 592560 w 11218359"/>
                <a:gd name="connsiteY52" fmla="*/ 715127 h 715127"/>
                <a:gd name="connsiteX53" fmla="*/ 603999 w 11218359"/>
                <a:gd name="connsiteY53" fmla="*/ 715127 h 715127"/>
                <a:gd name="connsiteX54" fmla="*/ 615439 w 11218359"/>
                <a:gd name="connsiteY54" fmla="*/ 715127 h 715127"/>
                <a:gd name="connsiteX55" fmla="*/ 626878 w 11218359"/>
                <a:gd name="connsiteY55" fmla="*/ 715127 h 715127"/>
                <a:gd name="connsiteX56" fmla="*/ 638318 w 11218359"/>
                <a:gd name="connsiteY56" fmla="*/ 715127 h 715127"/>
                <a:gd name="connsiteX57" fmla="*/ 649757 w 11218359"/>
                <a:gd name="connsiteY57" fmla="*/ 715127 h 715127"/>
                <a:gd name="connsiteX58" fmla="*/ 661192 w 11218359"/>
                <a:gd name="connsiteY58" fmla="*/ 715127 h 715127"/>
                <a:gd name="connsiteX59" fmla="*/ 672632 w 11218359"/>
                <a:gd name="connsiteY59" fmla="*/ 715127 h 715127"/>
                <a:gd name="connsiteX60" fmla="*/ 684071 w 11218359"/>
                <a:gd name="connsiteY60" fmla="*/ 715127 h 715127"/>
                <a:gd name="connsiteX61" fmla="*/ 695511 w 11218359"/>
                <a:gd name="connsiteY61" fmla="*/ 715127 h 715127"/>
                <a:gd name="connsiteX62" fmla="*/ 706950 w 11218359"/>
                <a:gd name="connsiteY62" fmla="*/ 715127 h 715127"/>
                <a:gd name="connsiteX63" fmla="*/ 718390 w 11218359"/>
                <a:gd name="connsiteY63" fmla="*/ 715127 h 715127"/>
                <a:gd name="connsiteX64" fmla="*/ 729829 w 11218359"/>
                <a:gd name="connsiteY64" fmla="*/ 715127 h 715127"/>
                <a:gd name="connsiteX65" fmla="*/ 741269 w 11218359"/>
                <a:gd name="connsiteY65" fmla="*/ 715127 h 715127"/>
                <a:gd name="connsiteX66" fmla="*/ 752708 w 11218359"/>
                <a:gd name="connsiteY66" fmla="*/ 715127 h 715127"/>
                <a:gd name="connsiteX67" fmla="*/ 764148 w 11218359"/>
                <a:gd name="connsiteY67" fmla="*/ 715127 h 715127"/>
                <a:gd name="connsiteX68" fmla="*/ 775587 w 11218359"/>
                <a:gd name="connsiteY68" fmla="*/ 715127 h 715127"/>
                <a:gd name="connsiteX69" fmla="*/ 787027 w 11218359"/>
                <a:gd name="connsiteY69" fmla="*/ 715127 h 715127"/>
                <a:gd name="connsiteX70" fmla="*/ 798467 w 11218359"/>
                <a:gd name="connsiteY70" fmla="*/ 715127 h 715127"/>
                <a:gd name="connsiteX71" fmla="*/ 809906 w 11218359"/>
                <a:gd name="connsiteY71" fmla="*/ 715127 h 715127"/>
                <a:gd name="connsiteX72" fmla="*/ 821346 w 11218359"/>
                <a:gd name="connsiteY72" fmla="*/ 715127 h 715127"/>
                <a:gd name="connsiteX73" fmla="*/ 832785 w 11218359"/>
                <a:gd name="connsiteY73" fmla="*/ 715127 h 715127"/>
                <a:gd name="connsiteX74" fmla="*/ 844225 w 11218359"/>
                <a:gd name="connsiteY74" fmla="*/ 715127 h 715127"/>
                <a:gd name="connsiteX75" fmla="*/ 855664 w 11218359"/>
                <a:gd name="connsiteY75" fmla="*/ 715127 h 715127"/>
                <a:gd name="connsiteX76" fmla="*/ 867104 w 11218359"/>
                <a:gd name="connsiteY76" fmla="*/ 715127 h 715127"/>
                <a:gd name="connsiteX77" fmla="*/ 878543 w 11218359"/>
                <a:gd name="connsiteY77" fmla="*/ 715127 h 715127"/>
                <a:gd name="connsiteX78" fmla="*/ 889983 w 11218359"/>
                <a:gd name="connsiteY78" fmla="*/ 715127 h 715127"/>
                <a:gd name="connsiteX79" fmla="*/ 901422 w 11218359"/>
                <a:gd name="connsiteY79" fmla="*/ 715127 h 715127"/>
                <a:gd name="connsiteX80" fmla="*/ 912862 w 11218359"/>
                <a:gd name="connsiteY80" fmla="*/ 715127 h 715127"/>
                <a:gd name="connsiteX81" fmla="*/ 924301 w 11218359"/>
                <a:gd name="connsiteY81" fmla="*/ 715127 h 715127"/>
                <a:gd name="connsiteX82" fmla="*/ 935741 w 11218359"/>
                <a:gd name="connsiteY82" fmla="*/ 715127 h 715127"/>
                <a:gd name="connsiteX83" fmla="*/ 947180 w 11218359"/>
                <a:gd name="connsiteY83" fmla="*/ 715127 h 715127"/>
                <a:gd name="connsiteX84" fmla="*/ 958620 w 11218359"/>
                <a:gd name="connsiteY84" fmla="*/ 715127 h 715127"/>
                <a:gd name="connsiteX85" fmla="*/ 970059 w 11218359"/>
                <a:gd name="connsiteY85" fmla="*/ 715127 h 715127"/>
                <a:gd name="connsiteX86" fmla="*/ 981499 w 11218359"/>
                <a:gd name="connsiteY86" fmla="*/ 715127 h 715127"/>
                <a:gd name="connsiteX87" fmla="*/ 992938 w 11218359"/>
                <a:gd name="connsiteY87" fmla="*/ 715127 h 715127"/>
                <a:gd name="connsiteX88" fmla="*/ 1004378 w 11218359"/>
                <a:gd name="connsiteY88" fmla="*/ 715127 h 715127"/>
                <a:gd name="connsiteX89" fmla="*/ 1015818 w 11218359"/>
                <a:gd name="connsiteY89" fmla="*/ 715127 h 715127"/>
                <a:gd name="connsiteX90" fmla="*/ 1027257 w 11218359"/>
                <a:gd name="connsiteY90" fmla="*/ 715127 h 715127"/>
                <a:gd name="connsiteX91" fmla="*/ 1038697 w 11218359"/>
                <a:gd name="connsiteY91" fmla="*/ 715127 h 715127"/>
                <a:gd name="connsiteX92" fmla="*/ 1050136 w 11218359"/>
                <a:gd name="connsiteY92" fmla="*/ 715127 h 715127"/>
                <a:gd name="connsiteX93" fmla="*/ 1061576 w 11218359"/>
                <a:gd name="connsiteY93" fmla="*/ 715127 h 715127"/>
                <a:gd name="connsiteX94" fmla="*/ 1073015 w 11218359"/>
                <a:gd name="connsiteY94" fmla="*/ 715127 h 715127"/>
                <a:gd name="connsiteX95" fmla="*/ 1084455 w 11218359"/>
                <a:gd name="connsiteY95" fmla="*/ 715127 h 715127"/>
                <a:gd name="connsiteX96" fmla="*/ 1095894 w 11218359"/>
                <a:gd name="connsiteY96" fmla="*/ 715127 h 715127"/>
                <a:gd name="connsiteX97" fmla="*/ 1107334 w 11218359"/>
                <a:gd name="connsiteY97" fmla="*/ 715127 h 715127"/>
                <a:gd name="connsiteX98" fmla="*/ 1118773 w 11218359"/>
                <a:gd name="connsiteY98" fmla="*/ 715127 h 715127"/>
                <a:gd name="connsiteX99" fmla="*/ 1130213 w 11218359"/>
                <a:gd name="connsiteY99" fmla="*/ 715127 h 715127"/>
                <a:gd name="connsiteX100" fmla="*/ 1141652 w 11218359"/>
                <a:gd name="connsiteY100" fmla="*/ 715127 h 715127"/>
                <a:gd name="connsiteX101" fmla="*/ 1153092 w 11218359"/>
                <a:gd name="connsiteY101" fmla="*/ 715127 h 715127"/>
                <a:gd name="connsiteX102" fmla="*/ 1164531 w 11218359"/>
                <a:gd name="connsiteY102" fmla="*/ 715127 h 715127"/>
                <a:gd name="connsiteX103" fmla="*/ 1175971 w 11218359"/>
                <a:gd name="connsiteY103" fmla="*/ 715127 h 715127"/>
                <a:gd name="connsiteX104" fmla="*/ 1187406 w 11218359"/>
                <a:gd name="connsiteY104" fmla="*/ 715127 h 715127"/>
                <a:gd name="connsiteX105" fmla="*/ 1198845 w 11218359"/>
                <a:gd name="connsiteY105" fmla="*/ 715127 h 715127"/>
                <a:gd name="connsiteX106" fmla="*/ 1210285 w 11218359"/>
                <a:gd name="connsiteY106" fmla="*/ 715127 h 715127"/>
                <a:gd name="connsiteX107" fmla="*/ 1221724 w 11218359"/>
                <a:gd name="connsiteY107" fmla="*/ 471745 h 715127"/>
                <a:gd name="connsiteX108" fmla="*/ 1233164 w 11218359"/>
                <a:gd name="connsiteY108" fmla="*/ 399631 h 715127"/>
                <a:gd name="connsiteX109" fmla="*/ 1244603 w 11218359"/>
                <a:gd name="connsiteY109" fmla="*/ 141227 h 715127"/>
                <a:gd name="connsiteX110" fmla="*/ 1256043 w 11218359"/>
                <a:gd name="connsiteY110" fmla="*/ 175779 h 715127"/>
                <a:gd name="connsiteX111" fmla="*/ 1267482 w 11218359"/>
                <a:gd name="connsiteY111" fmla="*/ 0 h 715127"/>
                <a:gd name="connsiteX112" fmla="*/ 1278922 w 11218359"/>
                <a:gd name="connsiteY112" fmla="*/ 605457 h 715127"/>
                <a:gd name="connsiteX113" fmla="*/ 1290361 w 11218359"/>
                <a:gd name="connsiteY113" fmla="*/ 715127 h 715127"/>
                <a:gd name="connsiteX114" fmla="*/ 1301801 w 11218359"/>
                <a:gd name="connsiteY114" fmla="*/ 715127 h 715127"/>
                <a:gd name="connsiteX115" fmla="*/ 1313240 w 11218359"/>
                <a:gd name="connsiteY115" fmla="*/ 715127 h 715127"/>
                <a:gd name="connsiteX116" fmla="*/ 1324680 w 11218359"/>
                <a:gd name="connsiteY116" fmla="*/ 715127 h 715127"/>
                <a:gd name="connsiteX117" fmla="*/ 1336120 w 11218359"/>
                <a:gd name="connsiteY117" fmla="*/ 715127 h 715127"/>
                <a:gd name="connsiteX118" fmla="*/ 1347559 w 11218359"/>
                <a:gd name="connsiteY118" fmla="*/ 715127 h 715127"/>
                <a:gd name="connsiteX119" fmla="*/ 1358999 w 11218359"/>
                <a:gd name="connsiteY119" fmla="*/ 396626 h 715127"/>
                <a:gd name="connsiteX120" fmla="*/ 1370438 w 11218359"/>
                <a:gd name="connsiteY120" fmla="*/ 360569 h 715127"/>
                <a:gd name="connsiteX121" fmla="*/ 1381878 w 11218359"/>
                <a:gd name="connsiteY121" fmla="*/ 57093 h 715127"/>
                <a:gd name="connsiteX122" fmla="*/ 1393317 w 11218359"/>
                <a:gd name="connsiteY122" fmla="*/ 715127 h 715127"/>
                <a:gd name="connsiteX123" fmla="*/ 1404757 w 11218359"/>
                <a:gd name="connsiteY123" fmla="*/ 715127 h 715127"/>
                <a:gd name="connsiteX124" fmla="*/ 1416196 w 11218359"/>
                <a:gd name="connsiteY124" fmla="*/ 715127 h 715127"/>
                <a:gd name="connsiteX125" fmla="*/ 1427636 w 11218359"/>
                <a:gd name="connsiteY125" fmla="*/ 715127 h 715127"/>
                <a:gd name="connsiteX126" fmla="*/ 1439075 w 11218359"/>
                <a:gd name="connsiteY126" fmla="*/ 715127 h 715127"/>
                <a:gd name="connsiteX127" fmla="*/ 1450515 w 11218359"/>
                <a:gd name="connsiteY127" fmla="*/ 715127 h 715127"/>
                <a:gd name="connsiteX128" fmla="*/ 1461954 w 11218359"/>
                <a:gd name="connsiteY128" fmla="*/ 715127 h 715127"/>
                <a:gd name="connsiteX129" fmla="*/ 1473394 w 11218359"/>
                <a:gd name="connsiteY129" fmla="*/ 715127 h 715127"/>
                <a:gd name="connsiteX130" fmla="*/ 1484833 w 11218359"/>
                <a:gd name="connsiteY130" fmla="*/ 715127 h 715127"/>
                <a:gd name="connsiteX131" fmla="*/ 1496273 w 11218359"/>
                <a:gd name="connsiteY131" fmla="*/ 715127 h 715127"/>
                <a:gd name="connsiteX132" fmla="*/ 1507712 w 11218359"/>
                <a:gd name="connsiteY132" fmla="*/ 715127 h 715127"/>
                <a:gd name="connsiteX133" fmla="*/ 1519152 w 11218359"/>
                <a:gd name="connsiteY133" fmla="*/ 715127 h 715127"/>
                <a:gd name="connsiteX134" fmla="*/ 1530591 w 11218359"/>
                <a:gd name="connsiteY134" fmla="*/ 715127 h 715127"/>
                <a:gd name="connsiteX135" fmla="*/ 1542031 w 11218359"/>
                <a:gd name="connsiteY135" fmla="*/ 715127 h 715127"/>
                <a:gd name="connsiteX136" fmla="*/ 1553471 w 11218359"/>
                <a:gd name="connsiteY136" fmla="*/ 715127 h 715127"/>
                <a:gd name="connsiteX137" fmla="*/ 1564910 w 11218359"/>
                <a:gd name="connsiteY137" fmla="*/ 715127 h 715127"/>
                <a:gd name="connsiteX138" fmla="*/ 1576349 w 11218359"/>
                <a:gd name="connsiteY138" fmla="*/ 715127 h 715127"/>
                <a:gd name="connsiteX139" fmla="*/ 1587789 w 11218359"/>
                <a:gd name="connsiteY139" fmla="*/ 715127 h 715127"/>
                <a:gd name="connsiteX140" fmla="*/ 1599229 w 11218359"/>
                <a:gd name="connsiteY140" fmla="*/ 715127 h 715127"/>
                <a:gd name="connsiteX141" fmla="*/ 1610668 w 11218359"/>
                <a:gd name="connsiteY141" fmla="*/ 715127 h 715127"/>
                <a:gd name="connsiteX142" fmla="*/ 1622107 w 11218359"/>
                <a:gd name="connsiteY142" fmla="*/ 715127 h 715127"/>
                <a:gd name="connsiteX143" fmla="*/ 1633547 w 11218359"/>
                <a:gd name="connsiteY143" fmla="*/ 715127 h 715127"/>
                <a:gd name="connsiteX144" fmla="*/ 1644987 w 11218359"/>
                <a:gd name="connsiteY144" fmla="*/ 715127 h 715127"/>
                <a:gd name="connsiteX145" fmla="*/ 1656426 w 11218359"/>
                <a:gd name="connsiteY145" fmla="*/ 715127 h 715127"/>
                <a:gd name="connsiteX146" fmla="*/ 1667866 w 11218359"/>
                <a:gd name="connsiteY146" fmla="*/ 715127 h 715127"/>
                <a:gd name="connsiteX147" fmla="*/ 1679305 w 11218359"/>
                <a:gd name="connsiteY147" fmla="*/ 715127 h 715127"/>
                <a:gd name="connsiteX148" fmla="*/ 1690745 w 11218359"/>
                <a:gd name="connsiteY148" fmla="*/ 715127 h 715127"/>
                <a:gd name="connsiteX149" fmla="*/ 1702184 w 11218359"/>
                <a:gd name="connsiteY149" fmla="*/ 715127 h 715127"/>
                <a:gd name="connsiteX150" fmla="*/ 1713619 w 11218359"/>
                <a:gd name="connsiteY150" fmla="*/ 715127 h 715127"/>
                <a:gd name="connsiteX151" fmla="*/ 1725063 w 11218359"/>
                <a:gd name="connsiteY151" fmla="*/ 715127 h 715127"/>
                <a:gd name="connsiteX152" fmla="*/ 1736498 w 11218359"/>
                <a:gd name="connsiteY152" fmla="*/ 715127 h 715127"/>
                <a:gd name="connsiteX153" fmla="*/ 1747938 w 11218359"/>
                <a:gd name="connsiteY153" fmla="*/ 715127 h 715127"/>
                <a:gd name="connsiteX154" fmla="*/ 1759377 w 11218359"/>
                <a:gd name="connsiteY154" fmla="*/ 715127 h 715127"/>
                <a:gd name="connsiteX155" fmla="*/ 1770817 w 11218359"/>
                <a:gd name="connsiteY155" fmla="*/ 715127 h 715127"/>
                <a:gd name="connsiteX156" fmla="*/ 1782256 w 11218359"/>
                <a:gd name="connsiteY156" fmla="*/ 715127 h 715127"/>
                <a:gd name="connsiteX157" fmla="*/ 1793696 w 11218359"/>
                <a:gd name="connsiteY157" fmla="*/ 715127 h 715127"/>
                <a:gd name="connsiteX158" fmla="*/ 1805135 w 11218359"/>
                <a:gd name="connsiteY158" fmla="*/ 715127 h 715127"/>
                <a:gd name="connsiteX159" fmla="*/ 1816575 w 11218359"/>
                <a:gd name="connsiteY159" fmla="*/ 715127 h 715127"/>
                <a:gd name="connsiteX160" fmla="*/ 1828014 w 11218359"/>
                <a:gd name="connsiteY160" fmla="*/ 715127 h 715127"/>
                <a:gd name="connsiteX161" fmla="*/ 1839454 w 11218359"/>
                <a:gd name="connsiteY161" fmla="*/ 715127 h 715127"/>
                <a:gd name="connsiteX162" fmla="*/ 1850893 w 11218359"/>
                <a:gd name="connsiteY162" fmla="*/ 715127 h 715127"/>
                <a:gd name="connsiteX163" fmla="*/ 1862333 w 11218359"/>
                <a:gd name="connsiteY163" fmla="*/ 715127 h 715127"/>
                <a:gd name="connsiteX164" fmla="*/ 1873772 w 11218359"/>
                <a:gd name="connsiteY164" fmla="*/ 715127 h 715127"/>
                <a:gd name="connsiteX165" fmla="*/ 1885212 w 11218359"/>
                <a:gd name="connsiteY165" fmla="*/ 715127 h 715127"/>
                <a:gd name="connsiteX166" fmla="*/ 1896651 w 11218359"/>
                <a:gd name="connsiteY166" fmla="*/ 715127 h 715127"/>
                <a:gd name="connsiteX167" fmla="*/ 1908091 w 11218359"/>
                <a:gd name="connsiteY167" fmla="*/ 715127 h 715127"/>
                <a:gd name="connsiteX168" fmla="*/ 1919531 w 11218359"/>
                <a:gd name="connsiteY168" fmla="*/ 715127 h 715127"/>
                <a:gd name="connsiteX169" fmla="*/ 1930970 w 11218359"/>
                <a:gd name="connsiteY169" fmla="*/ 715127 h 715127"/>
                <a:gd name="connsiteX170" fmla="*/ 1942409 w 11218359"/>
                <a:gd name="connsiteY170" fmla="*/ 715127 h 715127"/>
                <a:gd name="connsiteX171" fmla="*/ 1953849 w 11218359"/>
                <a:gd name="connsiteY171" fmla="*/ 715127 h 715127"/>
                <a:gd name="connsiteX172" fmla="*/ 1965289 w 11218359"/>
                <a:gd name="connsiteY172" fmla="*/ 715127 h 715127"/>
                <a:gd name="connsiteX173" fmla="*/ 1976728 w 11218359"/>
                <a:gd name="connsiteY173" fmla="*/ 715127 h 715127"/>
                <a:gd name="connsiteX174" fmla="*/ 1988168 w 11218359"/>
                <a:gd name="connsiteY174" fmla="*/ 715127 h 715127"/>
                <a:gd name="connsiteX175" fmla="*/ 1999607 w 11218359"/>
                <a:gd name="connsiteY175" fmla="*/ 715127 h 715127"/>
                <a:gd name="connsiteX176" fmla="*/ 2011047 w 11218359"/>
                <a:gd name="connsiteY176" fmla="*/ 715127 h 715127"/>
                <a:gd name="connsiteX177" fmla="*/ 2022486 w 11218359"/>
                <a:gd name="connsiteY177" fmla="*/ 715127 h 715127"/>
                <a:gd name="connsiteX178" fmla="*/ 2033926 w 11218359"/>
                <a:gd name="connsiteY178" fmla="*/ 715127 h 715127"/>
                <a:gd name="connsiteX179" fmla="*/ 2045365 w 11218359"/>
                <a:gd name="connsiteY179" fmla="*/ 715127 h 715127"/>
                <a:gd name="connsiteX180" fmla="*/ 2056805 w 11218359"/>
                <a:gd name="connsiteY180" fmla="*/ 715127 h 715127"/>
                <a:gd name="connsiteX181" fmla="*/ 2068244 w 11218359"/>
                <a:gd name="connsiteY181" fmla="*/ 715127 h 715127"/>
                <a:gd name="connsiteX182" fmla="*/ 2079684 w 11218359"/>
                <a:gd name="connsiteY182" fmla="*/ 715127 h 715127"/>
                <a:gd name="connsiteX183" fmla="*/ 2091123 w 11218359"/>
                <a:gd name="connsiteY183" fmla="*/ 715127 h 715127"/>
                <a:gd name="connsiteX184" fmla="*/ 2102563 w 11218359"/>
                <a:gd name="connsiteY184" fmla="*/ 715127 h 715127"/>
                <a:gd name="connsiteX185" fmla="*/ 2114002 w 11218359"/>
                <a:gd name="connsiteY185" fmla="*/ 715127 h 715127"/>
                <a:gd name="connsiteX186" fmla="*/ 2125442 w 11218359"/>
                <a:gd name="connsiteY186" fmla="*/ 715127 h 715127"/>
                <a:gd name="connsiteX187" fmla="*/ 2136882 w 11218359"/>
                <a:gd name="connsiteY187" fmla="*/ 715127 h 715127"/>
                <a:gd name="connsiteX188" fmla="*/ 2148321 w 11218359"/>
                <a:gd name="connsiteY188" fmla="*/ 715127 h 715127"/>
                <a:gd name="connsiteX189" fmla="*/ 2159760 w 11218359"/>
                <a:gd name="connsiteY189" fmla="*/ 715127 h 715127"/>
                <a:gd name="connsiteX190" fmla="*/ 2171200 w 11218359"/>
                <a:gd name="connsiteY190" fmla="*/ 715127 h 715127"/>
                <a:gd name="connsiteX191" fmla="*/ 2182640 w 11218359"/>
                <a:gd name="connsiteY191" fmla="*/ 715127 h 715127"/>
                <a:gd name="connsiteX192" fmla="*/ 2194079 w 11218359"/>
                <a:gd name="connsiteY192" fmla="*/ 715127 h 715127"/>
                <a:gd name="connsiteX193" fmla="*/ 2205519 w 11218359"/>
                <a:gd name="connsiteY193" fmla="*/ 715127 h 715127"/>
                <a:gd name="connsiteX194" fmla="*/ 2216958 w 11218359"/>
                <a:gd name="connsiteY194" fmla="*/ 715127 h 715127"/>
                <a:gd name="connsiteX195" fmla="*/ 2228393 w 11218359"/>
                <a:gd name="connsiteY195" fmla="*/ 715127 h 715127"/>
                <a:gd name="connsiteX196" fmla="*/ 2239837 w 11218359"/>
                <a:gd name="connsiteY196" fmla="*/ 715127 h 715127"/>
                <a:gd name="connsiteX197" fmla="*/ 2251272 w 11218359"/>
                <a:gd name="connsiteY197" fmla="*/ 715127 h 715127"/>
                <a:gd name="connsiteX198" fmla="*/ 2262716 w 11218359"/>
                <a:gd name="connsiteY198" fmla="*/ 715127 h 715127"/>
                <a:gd name="connsiteX199" fmla="*/ 2274151 w 11218359"/>
                <a:gd name="connsiteY199" fmla="*/ 715127 h 715127"/>
                <a:gd name="connsiteX200" fmla="*/ 2285591 w 11218359"/>
                <a:gd name="connsiteY200" fmla="*/ 715127 h 715127"/>
                <a:gd name="connsiteX201" fmla="*/ 2297030 w 11218359"/>
                <a:gd name="connsiteY201" fmla="*/ 715127 h 715127"/>
                <a:gd name="connsiteX202" fmla="*/ 2308470 w 11218359"/>
                <a:gd name="connsiteY202" fmla="*/ 715127 h 715127"/>
                <a:gd name="connsiteX203" fmla="*/ 2319909 w 11218359"/>
                <a:gd name="connsiteY203" fmla="*/ 715127 h 715127"/>
                <a:gd name="connsiteX204" fmla="*/ 2331349 w 11218359"/>
                <a:gd name="connsiteY204" fmla="*/ 715127 h 715127"/>
                <a:gd name="connsiteX205" fmla="*/ 2342788 w 11218359"/>
                <a:gd name="connsiteY205" fmla="*/ 715127 h 715127"/>
                <a:gd name="connsiteX206" fmla="*/ 2354228 w 11218359"/>
                <a:gd name="connsiteY206" fmla="*/ 715127 h 715127"/>
                <a:gd name="connsiteX207" fmla="*/ 2365667 w 11218359"/>
                <a:gd name="connsiteY207" fmla="*/ 715127 h 715127"/>
                <a:gd name="connsiteX208" fmla="*/ 2377107 w 11218359"/>
                <a:gd name="connsiteY208" fmla="*/ 715127 h 715127"/>
                <a:gd name="connsiteX209" fmla="*/ 2388546 w 11218359"/>
                <a:gd name="connsiteY209" fmla="*/ 715127 h 715127"/>
                <a:gd name="connsiteX210" fmla="*/ 2399986 w 11218359"/>
                <a:gd name="connsiteY210" fmla="*/ 715127 h 715127"/>
                <a:gd name="connsiteX211" fmla="*/ 2411425 w 11218359"/>
                <a:gd name="connsiteY211" fmla="*/ 715127 h 715127"/>
                <a:gd name="connsiteX212" fmla="*/ 2422865 w 11218359"/>
                <a:gd name="connsiteY212" fmla="*/ 715127 h 715127"/>
                <a:gd name="connsiteX213" fmla="*/ 2434304 w 11218359"/>
                <a:gd name="connsiteY213" fmla="*/ 715127 h 715127"/>
                <a:gd name="connsiteX214" fmla="*/ 2445744 w 11218359"/>
                <a:gd name="connsiteY214" fmla="*/ 715127 h 715127"/>
                <a:gd name="connsiteX215" fmla="*/ 2457184 w 11218359"/>
                <a:gd name="connsiteY215" fmla="*/ 715127 h 715127"/>
                <a:gd name="connsiteX216" fmla="*/ 2468623 w 11218359"/>
                <a:gd name="connsiteY216" fmla="*/ 715127 h 715127"/>
                <a:gd name="connsiteX217" fmla="*/ 2480062 w 11218359"/>
                <a:gd name="connsiteY217" fmla="*/ 715127 h 715127"/>
                <a:gd name="connsiteX218" fmla="*/ 2491502 w 11218359"/>
                <a:gd name="connsiteY218" fmla="*/ 715127 h 715127"/>
                <a:gd name="connsiteX219" fmla="*/ 2502942 w 11218359"/>
                <a:gd name="connsiteY219" fmla="*/ 715127 h 715127"/>
                <a:gd name="connsiteX220" fmla="*/ 2514381 w 11218359"/>
                <a:gd name="connsiteY220" fmla="*/ 715127 h 715127"/>
                <a:gd name="connsiteX221" fmla="*/ 2525821 w 11218359"/>
                <a:gd name="connsiteY221" fmla="*/ 715127 h 715127"/>
                <a:gd name="connsiteX222" fmla="*/ 2537260 w 11218359"/>
                <a:gd name="connsiteY222" fmla="*/ 715127 h 715127"/>
                <a:gd name="connsiteX223" fmla="*/ 2548700 w 11218359"/>
                <a:gd name="connsiteY223" fmla="*/ 715127 h 715127"/>
                <a:gd name="connsiteX224" fmla="*/ 2560139 w 11218359"/>
                <a:gd name="connsiteY224" fmla="*/ 715127 h 715127"/>
                <a:gd name="connsiteX225" fmla="*/ 2571579 w 11218359"/>
                <a:gd name="connsiteY225" fmla="*/ 715127 h 715127"/>
                <a:gd name="connsiteX226" fmla="*/ 2583018 w 11218359"/>
                <a:gd name="connsiteY226" fmla="*/ 715127 h 715127"/>
                <a:gd name="connsiteX227" fmla="*/ 2594458 w 11218359"/>
                <a:gd name="connsiteY227" fmla="*/ 715127 h 715127"/>
                <a:gd name="connsiteX228" fmla="*/ 2605897 w 11218359"/>
                <a:gd name="connsiteY228" fmla="*/ 715127 h 715127"/>
                <a:gd name="connsiteX229" fmla="*/ 2617337 w 11218359"/>
                <a:gd name="connsiteY229" fmla="*/ 715127 h 715127"/>
                <a:gd name="connsiteX230" fmla="*/ 2628776 w 11218359"/>
                <a:gd name="connsiteY230" fmla="*/ 715127 h 715127"/>
                <a:gd name="connsiteX231" fmla="*/ 2640216 w 11218359"/>
                <a:gd name="connsiteY231" fmla="*/ 715127 h 715127"/>
                <a:gd name="connsiteX232" fmla="*/ 2651655 w 11218359"/>
                <a:gd name="connsiteY232" fmla="*/ 715127 h 715127"/>
                <a:gd name="connsiteX233" fmla="*/ 2663095 w 11218359"/>
                <a:gd name="connsiteY233" fmla="*/ 715127 h 715127"/>
                <a:gd name="connsiteX234" fmla="*/ 2674535 w 11218359"/>
                <a:gd name="connsiteY234" fmla="*/ 715127 h 715127"/>
                <a:gd name="connsiteX235" fmla="*/ 2685974 w 11218359"/>
                <a:gd name="connsiteY235" fmla="*/ 715127 h 715127"/>
                <a:gd name="connsiteX236" fmla="*/ 2697413 w 11218359"/>
                <a:gd name="connsiteY236" fmla="*/ 715127 h 715127"/>
                <a:gd name="connsiteX237" fmla="*/ 2708853 w 11218359"/>
                <a:gd name="connsiteY237" fmla="*/ 715127 h 715127"/>
                <a:gd name="connsiteX238" fmla="*/ 2720293 w 11218359"/>
                <a:gd name="connsiteY238" fmla="*/ 715127 h 715127"/>
                <a:gd name="connsiteX239" fmla="*/ 2731727 w 11218359"/>
                <a:gd name="connsiteY239" fmla="*/ 715127 h 715127"/>
                <a:gd name="connsiteX240" fmla="*/ 2743172 w 11218359"/>
                <a:gd name="connsiteY240" fmla="*/ 715127 h 715127"/>
                <a:gd name="connsiteX241" fmla="*/ 2754611 w 11218359"/>
                <a:gd name="connsiteY241" fmla="*/ 715127 h 715127"/>
                <a:gd name="connsiteX242" fmla="*/ 2766046 w 11218359"/>
                <a:gd name="connsiteY242" fmla="*/ 715127 h 715127"/>
                <a:gd name="connsiteX243" fmla="*/ 2777490 w 11218359"/>
                <a:gd name="connsiteY243" fmla="*/ 715127 h 715127"/>
                <a:gd name="connsiteX244" fmla="*/ 2788925 w 11218359"/>
                <a:gd name="connsiteY244" fmla="*/ 715127 h 715127"/>
                <a:gd name="connsiteX245" fmla="*/ 2800364 w 11218359"/>
                <a:gd name="connsiteY245" fmla="*/ 715127 h 715127"/>
                <a:gd name="connsiteX246" fmla="*/ 2811804 w 11218359"/>
                <a:gd name="connsiteY246" fmla="*/ 715127 h 715127"/>
                <a:gd name="connsiteX247" fmla="*/ 2823243 w 11218359"/>
                <a:gd name="connsiteY247" fmla="*/ 715127 h 715127"/>
                <a:gd name="connsiteX248" fmla="*/ 2834683 w 11218359"/>
                <a:gd name="connsiteY248" fmla="*/ 715127 h 715127"/>
                <a:gd name="connsiteX249" fmla="*/ 2846123 w 11218359"/>
                <a:gd name="connsiteY249" fmla="*/ 715127 h 715127"/>
                <a:gd name="connsiteX250" fmla="*/ 2857562 w 11218359"/>
                <a:gd name="connsiteY250" fmla="*/ 715127 h 715127"/>
                <a:gd name="connsiteX251" fmla="*/ 2869001 w 11218359"/>
                <a:gd name="connsiteY251" fmla="*/ 715127 h 715127"/>
                <a:gd name="connsiteX252" fmla="*/ 2880441 w 11218359"/>
                <a:gd name="connsiteY252" fmla="*/ 715127 h 715127"/>
                <a:gd name="connsiteX253" fmla="*/ 2891881 w 11218359"/>
                <a:gd name="connsiteY253" fmla="*/ 715127 h 715127"/>
                <a:gd name="connsiteX254" fmla="*/ 2903320 w 11218359"/>
                <a:gd name="connsiteY254" fmla="*/ 715127 h 715127"/>
                <a:gd name="connsiteX255" fmla="*/ 2914760 w 11218359"/>
                <a:gd name="connsiteY255" fmla="*/ 715127 h 715127"/>
                <a:gd name="connsiteX256" fmla="*/ 2926199 w 11218359"/>
                <a:gd name="connsiteY256" fmla="*/ 715127 h 715127"/>
                <a:gd name="connsiteX257" fmla="*/ 2937639 w 11218359"/>
                <a:gd name="connsiteY257" fmla="*/ 715127 h 715127"/>
                <a:gd name="connsiteX258" fmla="*/ 2949078 w 11218359"/>
                <a:gd name="connsiteY258" fmla="*/ 715127 h 715127"/>
                <a:gd name="connsiteX259" fmla="*/ 2960518 w 11218359"/>
                <a:gd name="connsiteY259" fmla="*/ 715127 h 715127"/>
                <a:gd name="connsiteX260" fmla="*/ 2971957 w 11218359"/>
                <a:gd name="connsiteY260" fmla="*/ 715127 h 715127"/>
                <a:gd name="connsiteX261" fmla="*/ 2983397 w 11218359"/>
                <a:gd name="connsiteY261" fmla="*/ 715127 h 715127"/>
                <a:gd name="connsiteX262" fmla="*/ 2994837 w 11218359"/>
                <a:gd name="connsiteY262" fmla="*/ 715127 h 715127"/>
                <a:gd name="connsiteX263" fmla="*/ 3006276 w 11218359"/>
                <a:gd name="connsiteY263" fmla="*/ 715127 h 715127"/>
                <a:gd name="connsiteX264" fmla="*/ 3017715 w 11218359"/>
                <a:gd name="connsiteY264" fmla="*/ 715127 h 715127"/>
                <a:gd name="connsiteX265" fmla="*/ 3029155 w 11218359"/>
                <a:gd name="connsiteY265" fmla="*/ 715127 h 715127"/>
                <a:gd name="connsiteX266" fmla="*/ 3040594 w 11218359"/>
                <a:gd name="connsiteY266" fmla="*/ 715127 h 715127"/>
                <a:gd name="connsiteX267" fmla="*/ 3052034 w 11218359"/>
                <a:gd name="connsiteY267" fmla="*/ 715127 h 715127"/>
                <a:gd name="connsiteX268" fmla="*/ 3063474 w 11218359"/>
                <a:gd name="connsiteY268" fmla="*/ 715127 h 715127"/>
                <a:gd name="connsiteX269" fmla="*/ 3074913 w 11218359"/>
                <a:gd name="connsiteY269" fmla="*/ 715127 h 715127"/>
                <a:gd name="connsiteX270" fmla="*/ 3086352 w 11218359"/>
                <a:gd name="connsiteY270" fmla="*/ 715127 h 715127"/>
                <a:gd name="connsiteX271" fmla="*/ 3097792 w 11218359"/>
                <a:gd name="connsiteY271" fmla="*/ 715127 h 715127"/>
                <a:gd name="connsiteX272" fmla="*/ 3109232 w 11218359"/>
                <a:gd name="connsiteY272" fmla="*/ 715127 h 715127"/>
                <a:gd name="connsiteX273" fmla="*/ 3120671 w 11218359"/>
                <a:gd name="connsiteY273" fmla="*/ 715127 h 715127"/>
                <a:gd name="connsiteX274" fmla="*/ 3132111 w 11218359"/>
                <a:gd name="connsiteY274" fmla="*/ 715127 h 715127"/>
                <a:gd name="connsiteX275" fmla="*/ 3143550 w 11218359"/>
                <a:gd name="connsiteY275" fmla="*/ 715127 h 715127"/>
                <a:gd name="connsiteX276" fmla="*/ 3154990 w 11218359"/>
                <a:gd name="connsiteY276" fmla="*/ 715127 h 715127"/>
                <a:gd name="connsiteX277" fmla="*/ 3166429 w 11218359"/>
                <a:gd name="connsiteY277" fmla="*/ 715127 h 715127"/>
                <a:gd name="connsiteX278" fmla="*/ 3177869 w 11218359"/>
                <a:gd name="connsiteY278" fmla="*/ 715127 h 715127"/>
                <a:gd name="connsiteX279" fmla="*/ 3189308 w 11218359"/>
                <a:gd name="connsiteY279" fmla="*/ 715127 h 715127"/>
                <a:gd name="connsiteX280" fmla="*/ 3200748 w 11218359"/>
                <a:gd name="connsiteY280" fmla="*/ 715127 h 715127"/>
                <a:gd name="connsiteX281" fmla="*/ 3212187 w 11218359"/>
                <a:gd name="connsiteY281" fmla="*/ 715127 h 715127"/>
                <a:gd name="connsiteX282" fmla="*/ 3223627 w 11218359"/>
                <a:gd name="connsiteY282" fmla="*/ 715127 h 715127"/>
                <a:gd name="connsiteX283" fmla="*/ 3235066 w 11218359"/>
                <a:gd name="connsiteY283" fmla="*/ 715127 h 715127"/>
                <a:gd name="connsiteX284" fmla="*/ 3246501 w 11218359"/>
                <a:gd name="connsiteY284" fmla="*/ 715127 h 715127"/>
                <a:gd name="connsiteX285" fmla="*/ 3257945 w 11218359"/>
                <a:gd name="connsiteY285" fmla="*/ 715127 h 715127"/>
                <a:gd name="connsiteX286" fmla="*/ 3269385 w 11218359"/>
                <a:gd name="connsiteY286" fmla="*/ 715127 h 715127"/>
                <a:gd name="connsiteX287" fmla="*/ 3280825 w 11218359"/>
                <a:gd name="connsiteY287" fmla="*/ 715127 h 715127"/>
                <a:gd name="connsiteX288" fmla="*/ 3292264 w 11218359"/>
                <a:gd name="connsiteY288" fmla="*/ 715127 h 715127"/>
                <a:gd name="connsiteX289" fmla="*/ 3303699 w 11218359"/>
                <a:gd name="connsiteY289" fmla="*/ 715127 h 715127"/>
                <a:gd name="connsiteX290" fmla="*/ 3315143 w 11218359"/>
                <a:gd name="connsiteY290" fmla="*/ 715127 h 715127"/>
                <a:gd name="connsiteX291" fmla="*/ 3326578 w 11218359"/>
                <a:gd name="connsiteY291" fmla="*/ 715127 h 715127"/>
                <a:gd name="connsiteX292" fmla="*/ 3338017 w 11218359"/>
                <a:gd name="connsiteY292" fmla="*/ 715127 h 715127"/>
                <a:gd name="connsiteX293" fmla="*/ 3349457 w 11218359"/>
                <a:gd name="connsiteY293" fmla="*/ 715127 h 715127"/>
                <a:gd name="connsiteX294" fmla="*/ 3360896 w 11218359"/>
                <a:gd name="connsiteY294" fmla="*/ 715127 h 715127"/>
                <a:gd name="connsiteX295" fmla="*/ 3372336 w 11218359"/>
                <a:gd name="connsiteY295" fmla="*/ 715127 h 715127"/>
                <a:gd name="connsiteX296" fmla="*/ 3383776 w 11218359"/>
                <a:gd name="connsiteY296" fmla="*/ 715127 h 715127"/>
                <a:gd name="connsiteX297" fmla="*/ 3395215 w 11218359"/>
                <a:gd name="connsiteY297" fmla="*/ 715127 h 715127"/>
                <a:gd name="connsiteX298" fmla="*/ 3406654 w 11218359"/>
                <a:gd name="connsiteY298" fmla="*/ 715127 h 715127"/>
                <a:gd name="connsiteX299" fmla="*/ 3418094 w 11218359"/>
                <a:gd name="connsiteY299" fmla="*/ 715127 h 715127"/>
                <a:gd name="connsiteX300" fmla="*/ 3429534 w 11218359"/>
                <a:gd name="connsiteY300" fmla="*/ 715127 h 715127"/>
                <a:gd name="connsiteX301" fmla="*/ 3440973 w 11218359"/>
                <a:gd name="connsiteY301" fmla="*/ 715127 h 715127"/>
                <a:gd name="connsiteX302" fmla="*/ 3452413 w 11218359"/>
                <a:gd name="connsiteY302" fmla="*/ 715127 h 715127"/>
                <a:gd name="connsiteX303" fmla="*/ 3463852 w 11218359"/>
                <a:gd name="connsiteY303" fmla="*/ 715127 h 715127"/>
                <a:gd name="connsiteX304" fmla="*/ 3475292 w 11218359"/>
                <a:gd name="connsiteY304" fmla="*/ 715127 h 715127"/>
                <a:gd name="connsiteX305" fmla="*/ 3486731 w 11218359"/>
                <a:gd name="connsiteY305" fmla="*/ 715127 h 715127"/>
                <a:gd name="connsiteX306" fmla="*/ 3498171 w 11218359"/>
                <a:gd name="connsiteY306" fmla="*/ 715127 h 715127"/>
                <a:gd name="connsiteX307" fmla="*/ 3509610 w 11218359"/>
                <a:gd name="connsiteY307" fmla="*/ 715127 h 715127"/>
                <a:gd name="connsiteX308" fmla="*/ 3521050 w 11218359"/>
                <a:gd name="connsiteY308" fmla="*/ 715127 h 715127"/>
                <a:gd name="connsiteX309" fmla="*/ 3532489 w 11218359"/>
                <a:gd name="connsiteY309" fmla="*/ 715127 h 715127"/>
                <a:gd name="connsiteX310" fmla="*/ 3543929 w 11218359"/>
                <a:gd name="connsiteY310" fmla="*/ 715127 h 715127"/>
                <a:gd name="connsiteX311" fmla="*/ 3555368 w 11218359"/>
                <a:gd name="connsiteY311" fmla="*/ 715127 h 715127"/>
                <a:gd name="connsiteX312" fmla="*/ 3566808 w 11218359"/>
                <a:gd name="connsiteY312" fmla="*/ 715127 h 715127"/>
                <a:gd name="connsiteX313" fmla="*/ 3578247 w 11218359"/>
                <a:gd name="connsiteY313" fmla="*/ 715127 h 715127"/>
                <a:gd name="connsiteX314" fmla="*/ 3589687 w 11218359"/>
                <a:gd name="connsiteY314" fmla="*/ 715127 h 715127"/>
                <a:gd name="connsiteX315" fmla="*/ 3601127 w 11218359"/>
                <a:gd name="connsiteY315" fmla="*/ 715127 h 715127"/>
                <a:gd name="connsiteX316" fmla="*/ 3612566 w 11218359"/>
                <a:gd name="connsiteY316" fmla="*/ 715127 h 715127"/>
                <a:gd name="connsiteX317" fmla="*/ 3624005 w 11218359"/>
                <a:gd name="connsiteY317" fmla="*/ 715127 h 715127"/>
                <a:gd name="connsiteX318" fmla="*/ 3635445 w 11218359"/>
                <a:gd name="connsiteY318" fmla="*/ 715127 h 715127"/>
                <a:gd name="connsiteX319" fmla="*/ 3646885 w 11218359"/>
                <a:gd name="connsiteY319" fmla="*/ 715127 h 715127"/>
                <a:gd name="connsiteX320" fmla="*/ 3658324 w 11218359"/>
                <a:gd name="connsiteY320" fmla="*/ 715127 h 715127"/>
                <a:gd name="connsiteX321" fmla="*/ 3669764 w 11218359"/>
                <a:gd name="connsiteY321" fmla="*/ 715127 h 715127"/>
                <a:gd name="connsiteX322" fmla="*/ 3681203 w 11218359"/>
                <a:gd name="connsiteY322" fmla="*/ 715127 h 715127"/>
                <a:gd name="connsiteX323" fmla="*/ 3692643 w 11218359"/>
                <a:gd name="connsiteY323" fmla="*/ 715127 h 715127"/>
                <a:gd name="connsiteX324" fmla="*/ 3704082 w 11218359"/>
                <a:gd name="connsiteY324" fmla="*/ 715127 h 715127"/>
                <a:gd name="connsiteX325" fmla="*/ 3715522 w 11218359"/>
                <a:gd name="connsiteY325" fmla="*/ 715127 h 715127"/>
                <a:gd name="connsiteX326" fmla="*/ 3726961 w 11218359"/>
                <a:gd name="connsiteY326" fmla="*/ 715127 h 715127"/>
                <a:gd name="connsiteX327" fmla="*/ 3738401 w 11218359"/>
                <a:gd name="connsiteY327" fmla="*/ 715127 h 715127"/>
                <a:gd name="connsiteX328" fmla="*/ 3749840 w 11218359"/>
                <a:gd name="connsiteY328" fmla="*/ 715127 h 715127"/>
                <a:gd name="connsiteX329" fmla="*/ 3761280 w 11218359"/>
                <a:gd name="connsiteY329" fmla="*/ 715127 h 715127"/>
                <a:gd name="connsiteX330" fmla="*/ 3772719 w 11218359"/>
                <a:gd name="connsiteY330" fmla="*/ 715127 h 715127"/>
                <a:gd name="connsiteX331" fmla="*/ 3784154 w 11218359"/>
                <a:gd name="connsiteY331" fmla="*/ 715127 h 715127"/>
                <a:gd name="connsiteX332" fmla="*/ 3795598 w 11218359"/>
                <a:gd name="connsiteY332" fmla="*/ 715127 h 715127"/>
                <a:gd name="connsiteX333" fmla="*/ 3807033 w 11218359"/>
                <a:gd name="connsiteY333" fmla="*/ 715127 h 715127"/>
                <a:gd name="connsiteX334" fmla="*/ 3818473 w 11218359"/>
                <a:gd name="connsiteY334" fmla="*/ 715127 h 715127"/>
                <a:gd name="connsiteX335" fmla="*/ 3829917 w 11218359"/>
                <a:gd name="connsiteY335" fmla="*/ 715127 h 715127"/>
                <a:gd name="connsiteX336" fmla="*/ 3841352 w 11218359"/>
                <a:gd name="connsiteY336" fmla="*/ 715127 h 715127"/>
                <a:gd name="connsiteX337" fmla="*/ 3852791 w 11218359"/>
                <a:gd name="connsiteY337" fmla="*/ 715127 h 715127"/>
                <a:gd name="connsiteX338" fmla="*/ 3864231 w 11218359"/>
                <a:gd name="connsiteY338" fmla="*/ 715127 h 715127"/>
                <a:gd name="connsiteX339" fmla="*/ 3875670 w 11218359"/>
                <a:gd name="connsiteY339" fmla="*/ 715127 h 715127"/>
                <a:gd name="connsiteX340" fmla="*/ 3887110 w 11218359"/>
                <a:gd name="connsiteY340" fmla="*/ 715127 h 715127"/>
                <a:gd name="connsiteX341" fmla="*/ 3898549 w 11218359"/>
                <a:gd name="connsiteY341" fmla="*/ 715127 h 715127"/>
                <a:gd name="connsiteX342" fmla="*/ 3909989 w 11218359"/>
                <a:gd name="connsiteY342" fmla="*/ 715127 h 715127"/>
                <a:gd name="connsiteX343" fmla="*/ 3921447 w 11218359"/>
                <a:gd name="connsiteY343" fmla="*/ 715127 h 715127"/>
                <a:gd name="connsiteX344" fmla="*/ 3932878 w 11218359"/>
                <a:gd name="connsiteY344" fmla="*/ 715127 h 715127"/>
                <a:gd name="connsiteX345" fmla="*/ 3944307 w 11218359"/>
                <a:gd name="connsiteY345" fmla="*/ 715127 h 715127"/>
                <a:gd name="connsiteX346" fmla="*/ 3955737 w 11218359"/>
                <a:gd name="connsiteY346" fmla="*/ 715127 h 715127"/>
                <a:gd name="connsiteX347" fmla="*/ 3967167 w 11218359"/>
                <a:gd name="connsiteY347" fmla="*/ 715127 h 715127"/>
                <a:gd name="connsiteX348" fmla="*/ 3978645 w 11218359"/>
                <a:gd name="connsiteY348" fmla="*/ 715127 h 715127"/>
                <a:gd name="connsiteX349" fmla="*/ 3990075 w 11218359"/>
                <a:gd name="connsiteY349" fmla="*/ 715127 h 715127"/>
                <a:gd name="connsiteX350" fmla="*/ 4001505 w 11218359"/>
                <a:gd name="connsiteY350" fmla="*/ 715127 h 715127"/>
                <a:gd name="connsiteX351" fmla="*/ 4012935 w 11218359"/>
                <a:gd name="connsiteY351" fmla="*/ 715127 h 715127"/>
                <a:gd name="connsiteX352" fmla="*/ 4024365 w 11218359"/>
                <a:gd name="connsiteY352" fmla="*/ 715127 h 715127"/>
                <a:gd name="connsiteX353" fmla="*/ 4035843 w 11218359"/>
                <a:gd name="connsiteY353" fmla="*/ 715127 h 715127"/>
                <a:gd name="connsiteX354" fmla="*/ 4047273 w 11218359"/>
                <a:gd name="connsiteY354" fmla="*/ 715127 h 715127"/>
                <a:gd name="connsiteX355" fmla="*/ 4058702 w 11218359"/>
                <a:gd name="connsiteY355" fmla="*/ 715127 h 715127"/>
                <a:gd name="connsiteX356" fmla="*/ 4070133 w 11218359"/>
                <a:gd name="connsiteY356" fmla="*/ 715127 h 715127"/>
                <a:gd name="connsiteX357" fmla="*/ 4081563 w 11218359"/>
                <a:gd name="connsiteY357" fmla="*/ 715127 h 715127"/>
                <a:gd name="connsiteX358" fmla="*/ 4093040 w 11218359"/>
                <a:gd name="connsiteY358" fmla="*/ 715127 h 715127"/>
                <a:gd name="connsiteX359" fmla="*/ 4104471 w 11218359"/>
                <a:gd name="connsiteY359" fmla="*/ 715127 h 715127"/>
                <a:gd name="connsiteX360" fmla="*/ 4115900 w 11218359"/>
                <a:gd name="connsiteY360" fmla="*/ 715127 h 715127"/>
                <a:gd name="connsiteX361" fmla="*/ 4127330 w 11218359"/>
                <a:gd name="connsiteY361" fmla="*/ 715127 h 715127"/>
                <a:gd name="connsiteX362" fmla="*/ 4138760 w 11218359"/>
                <a:gd name="connsiteY362" fmla="*/ 715127 h 715127"/>
                <a:gd name="connsiteX363" fmla="*/ 4150238 w 11218359"/>
                <a:gd name="connsiteY363" fmla="*/ 715127 h 715127"/>
                <a:gd name="connsiteX364" fmla="*/ 4161668 w 11218359"/>
                <a:gd name="connsiteY364" fmla="*/ 715127 h 715127"/>
                <a:gd name="connsiteX365" fmla="*/ 4173098 w 11218359"/>
                <a:gd name="connsiteY365" fmla="*/ 715127 h 715127"/>
                <a:gd name="connsiteX366" fmla="*/ 4184528 w 11218359"/>
                <a:gd name="connsiteY366" fmla="*/ 715127 h 715127"/>
                <a:gd name="connsiteX367" fmla="*/ 4195958 w 11218359"/>
                <a:gd name="connsiteY367" fmla="*/ 715127 h 715127"/>
                <a:gd name="connsiteX368" fmla="*/ 4207436 w 11218359"/>
                <a:gd name="connsiteY368" fmla="*/ 715127 h 715127"/>
                <a:gd name="connsiteX369" fmla="*/ 4218865 w 11218359"/>
                <a:gd name="connsiteY369" fmla="*/ 715127 h 715127"/>
                <a:gd name="connsiteX370" fmla="*/ 4230296 w 11218359"/>
                <a:gd name="connsiteY370" fmla="*/ 715127 h 715127"/>
                <a:gd name="connsiteX371" fmla="*/ 4241726 w 11218359"/>
                <a:gd name="connsiteY371" fmla="*/ 715127 h 715127"/>
                <a:gd name="connsiteX372" fmla="*/ 4253156 w 11218359"/>
                <a:gd name="connsiteY372" fmla="*/ 715127 h 715127"/>
                <a:gd name="connsiteX373" fmla="*/ 4264634 w 11218359"/>
                <a:gd name="connsiteY373" fmla="*/ 715127 h 715127"/>
                <a:gd name="connsiteX374" fmla="*/ 4276063 w 11218359"/>
                <a:gd name="connsiteY374" fmla="*/ 715127 h 715127"/>
                <a:gd name="connsiteX375" fmla="*/ 4287493 w 11218359"/>
                <a:gd name="connsiteY375" fmla="*/ 715127 h 715127"/>
                <a:gd name="connsiteX376" fmla="*/ 4298923 w 11218359"/>
                <a:gd name="connsiteY376" fmla="*/ 715127 h 715127"/>
                <a:gd name="connsiteX377" fmla="*/ 4310353 w 11218359"/>
                <a:gd name="connsiteY377" fmla="*/ 715127 h 715127"/>
                <a:gd name="connsiteX378" fmla="*/ 4321831 w 11218359"/>
                <a:gd name="connsiteY378" fmla="*/ 715127 h 715127"/>
                <a:gd name="connsiteX379" fmla="*/ 4333261 w 11218359"/>
                <a:gd name="connsiteY379" fmla="*/ 715127 h 715127"/>
                <a:gd name="connsiteX380" fmla="*/ 4344691 w 11218359"/>
                <a:gd name="connsiteY380" fmla="*/ 715127 h 715127"/>
                <a:gd name="connsiteX381" fmla="*/ 4356121 w 11218359"/>
                <a:gd name="connsiteY381" fmla="*/ 715127 h 715127"/>
                <a:gd name="connsiteX382" fmla="*/ 4367551 w 11218359"/>
                <a:gd name="connsiteY382" fmla="*/ 715127 h 715127"/>
                <a:gd name="connsiteX383" fmla="*/ 4379028 w 11218359"/>
                <a:gd name="connsiteY383" fmla="*/ 715127 h 715127"/>
                <a:gd name="connsiteX384" fmla="*/ 4390458 w 11218359"/>
                <a:gd name="connsiteY384" fmla="*/ 715127 h 715127"/>
                <a:gd name="connsiteX385" fmla="*/ 4401889 w 11218359"/>
                <a:gd name="connsiteY385" fmla="*/ 715127 h 715127"/>
                <a:gd name="connsiteX386" fmla="*/ 4413319 w 11218359"/>
                <a:gd name="connsiteY386" fmla="*/ 715127 h 715127"/>
                <a:gd name="connsiteX387" fmla="*/ 4424749 w 11218359"/>
                <a:gd name="connsiteY387" fmla="*/ 715127 h 715127"/>
                <a:gd name="connsiteX388" fmla="*/ 4436226 w 11218359"/>
                <a:gd name="connsiteY388" fmla="*/ 715127 h 715127"/>
                <a:gd name="connsiteX389" fmla="*/ 4447656 w 11218359"/>
                <a:gd name="connsiteY389" fmla="*/ 715127 h 715127"/>
                <a:gd name="connsiteX390" fmla="*/ 4459086 w 11218359"/>
                <a:gd name="connsiteY390" fmla="*/ 715127 h 715127"/>
                <a:gd name="connsiteX391" fmla="*/ 4470516 w 11218359"/>
                <a:gd name="connsiteY391" fmla="*/ 715127 h 715127"/>
                <a:gd name="connsiteX392" fmla="*/ 4481946 w 11218359"/>
                <a:gd name="connsiteY392" fmla="*/ 715127 h 715127"/>
                <a:gd name="connsiteX393" fmla="*/ 4493424 w 11218359"/>
                <a:gd name="connsiteY393" fmla="*/ 715127 h 715127"/>
                <a:gd name="connsiteX394" fmla="*/ 4504854 w 11218359"/>
                <a:gd name="connsiteY394" fmla="*/ 715127 h 715127"/>
                <a:gd name="connsiteX395" fmla="*/ 4516284 w 11218359"/>
                <a:gd name="connsiteY395" fmla="*/ 715127 h 715127"/>
                <a:gd name="connsiteX396" fmla="*/ 4527714 w 11218359"/>
                <a:gd name="connsiteY396" fmla="*/ 715127 h 715127"/>
                <a:gd name="connsiteX397" fmla="*/ 4539144 w 11218359"/>
                <a:gd name="connsiteY397" fmla="*/ 715127 h 715127"/>
                <a:gd name="connsiteX398" fmla="*/ 4550621 w 11218359"/>
                <a:gd name="connsiteY398" fmla="*/ 715127 h 715127"/>
                <a:gd name="connsiteX399" fmla="*/ 4562051 w 11218359"/>
                <a:gd name="connsiteY399" fmla="*/ 715127 h 715127"/>
                <a:gd name="connsiteX400" fmla="*/ 4573482 w 11218359"/>
                <a:gd name="connsiteY400" fmla="*/ 715127 h 715127"/>
                <a:gd name="connsiteX401" fmla="*/ 4584912 w 11218359"/>
                <a:gd name="connsiteY401" fmla="*/ 715127 h 715127"/>
                <a:gd name="connsiteX402" fmla="*/ 4596341 w 11218359"/>
                <a:gd name="connsiteY402" fmla="*/ 715127 h 715127"/>
                <a:gd name="connsiteX403" fmla="*/ 4607771 w 11218359"/>
                <a:gd name="connsiteY403" fmla="*/ 715127 h 715127"/>
                <a:gd name="connsiteX404" fmla="*/ 4619249 w 11218359"/>
                <a:gd name="connsiteY404" fmla="*/ 715127 h 715127"/>
                <a:gd name="connsiteX405" fmla="*/ 4630679 w 11218359"/>
                <a:gd name="connsiteY405" fmla="*/ 715127 h 715127"/>
                <a:gd name="connsiteX406" fmla="*/ 4642109 w 11218359"/>
                <a:gd name="connsiteY406" fmla="*/ 715127 h 715127"/>
                <a:gd name="connsiteX407" fmla="*/ 4653539 w 11218359"/>
                <a:gd name="connsiteY407" fmla="*/ 715127 h 715127"/>
                <a:gd name="connsiteX408" fmla="*/ 4664969 w 11218359"/>
                <a:gd name="connsiteY408" fmla="*/ 715127 h 715127"/>
                <a:gd name="connsiteX409" fmla="*/ 4676447 w 11218359"/>
                <a:gd name="connsiteY409" fmla="*/ 715127 h 715127"/>
                <a:gd name="connsiteX410" fmla="*/ 4687877 w 11218359"/>
                <a:gd name="connsiteY410" fmla="*/ 715127 h 715127"/>
                <a:gd name="connsiteX411" fmla="*/ 4699306 w 11218359"/>
                <a:gd name="connsiteY411" fmla="*/ 715127 h 715127"/>
                <a:gd name="connsiteX412" fmla="*/ 4710737 w 11218359"/>
                <a:gd name="connsiteY412" fmla="*/ 715127 h 715127"/>
                <a:gd name="connsiteX413" fmla="*/ 4722167 w 11218359"/>
                <a:gd name="connsiteY413" fmla="*/ 715127 h 715127"/>
                <a:gd name="connsiteX414" fmla="*/ 4733644 w 11218359"/>
                <a:gd name="connsiteY414" fmla="*/ 715127 h 715127"/>
                <a:gd name="connsiteX415" fmla="*/ 4745075 w 11218359"/>
                <a:gd name="connsiteY415" fmla="*/ 715127 h 715127"/>
                <a:gd name="connsiteX416" fmla="*/ 4756504 w 11218359"/>
                <a:gd name="connsiteY416" fmla="*/ 715127 h 715127"/>
                <a:gd name="connsiteX417" fmla="*/ 4767934 w 11218359"/>
                <a:gd name="connsiteY417" fmla="*/ 715127 h 715127"/>
                <a:gd name="connsiteX418" fmla="*/ 4779364 w 11218359"/>
                <a:gd name="connsiteY418" fmla="*/ 715127 h 715127"/>
                <a:gd name="connsiteX419" fmla="*/ 4790842 w 11218359"/>
                <a:gd name="connsiteY419" fmla="*/ 715127 h 715127"/>
                <a:gd name="connsiteX420" fmla="*/ 4802272 w 11218359"/>
                <a:gd name="connsiteY420" fmla="*/ 715127 h 715127"/>
                <a:gd name="connsiteX421" fmla="*/ 4813702 w 11218359"/>
                <a:gd name="connsiteY421" fmla="*/ 715127 h 715127"/>
                <a:gd name="connsiteX422" fmla="*/ 4825132 w 11218359"/>
                <a:gd name="connsiteY422" fmla="*/ 715127 h 715127"/>
                <a:gd name="connsiteX423" fmla="*/ 4836562 w 11218359"/>
                <a:gd name="connsiteY423" fmla="*/ 715127 h 715127"/>
                <a:gd name="connsiteX424" fmla="*/ 4848040 w 11218359"/>
                <a:gd name="connsiteY424" fmla="*/ 715127 h 715127"/>
                <a:gd name="connsiteX425" fmla="*/ 4859469 w 11218359"/>
                <a:gd name="connsiteY425" fmla="*/ 715127 h 715127"/>
                <a:gd name="connsiteX426" fmla="*/ 4870899 w 11218359"/>
                <a:gd name="connsiteY426" fmla="*/ 715127 h 715127"/>
                <a:gd name="connsiteX427" fmla="*/ 4882330 w 11218359"/>
                <a:gd name="connsiteY427" fmla="*/ 715127 h 715127"/>
                <a:gd name="connsiteX428" fmla="*/ 4893760 w 11218359"/>
                <a:gd name="connsiteY428" fmla="*/ 715127 h 715127"/>
                <a:gd name="connsiteX429" fmla="*/ 4905237 w 11218359"/>
                <a:gd name="connsiteY429" fmla="*/ 715127 h 715127"/>
                <a:gd name="connsiteX430" fmla="*/ 4916667 w 11218359"/>
                <a:gd name="connsiteY430" fmla="*/ 715127 h 715127"/>
                <a:gd name="connsiteX431" fmla="*/ 4928097 w 11218359"/>
                <a:gd name="connsiteY431" fmla="*/ 715127 h 715127"/>
                <a:gd name="connsiteX432" fmla="*/ 4939527 w 11218359"/>
                <a:gd name="connsiteY432" fmla="*/ 715127 h 715127"/>
                <a:gd name="connsiteX433" fmla="*/ 4950957 w 11218359"/>
                <a:gd name="connsiteY433" fmla="*/ 715127 h 715127"/>
                <a:gd name="connsiteX434" fmla="*/ 4962435 w 11218359"/>
                <a:gd name="connsiteY434" fmla="*/ 715127 h 715127"/>
                <a:gd name="connsiteX435" fmla="*/ 4973865 w 11218359"/>
                <a:gd name="connsiteY435" fmla="*/ 715127 h 715127"/>
                <a:gd name="connsiteX436" fmla="*/ 4985295 w 11218359"/>
                <a:gd name="connsiteY436" fmla="*/ 715127 h 715127"/>
                <a:gd name="connsiteX437" fmla="*/ 4996725 w 11218359"/>
                <a:gd name="connsiteY437" fmla="*/ 715127 h 715127"/>
                <a:gd name="connsiteX438" fmla="*/ 5008155 w 11218359"/>
                <a:gd name="connsiteY438" fmla="*/ 715127 h 715127"/>
                <a:gd name="connsiteX439" fmla="*/ 5019632 w 11218359"/>
                <a:gd name="connsiteY439" fmla="*/ 715127 h 715127"/>
                <a:gd name="connsiteX440" fmla="*/ 5031062 w 11218359"/>
                <a:gd name="connsiteY440" fmla="*/ 715127 h 715127"/>
                <a:gd name="connsiteX441" fmla="*/ 5042492 w 11218359"/>
                <a:gd name="connsiteY441" fmla="*/ 715127 h 715127"/>
                <a:gd name="connsiteX442" fmla="*/ 5053923 w 11218359"/>
                <a:gd name="connsiteY442" fmla="*/ 715127 h 715127"/>
                <a:gd name="connsiteX443" fmla="*/ 5065353 w 11218359"/>
                <a:gd name="connsiteY443" fmla="*/ 715127 h 715127"/>
                <a:gd name="connsiteX444" fmla="*/ 5076830 w 11218359"/>
                <a:gd name="connsiteY444" fmla="*/ 715127 h 715127"/>
                <a:gd name="connsiteX445" fmla="*/ 5088260 w 11218359"/>
                <a:gd name="connsiteY445" fmla="*/ 715127 h 715127"/>
                <a:gd name="connsiteX446" fmla="*/ 5099690 w 11218359"/>
                <a:gd name="connsiteY446" fmla="*/ 715127 h 715127"/>
                <a:gd name="connsiteX447" fmla="*/ 5111120 w 11218359"/>
                <a:gd name="connsiteY447" fmla="*/ 715127 h 715127"/>
                <a:gd name="connsiteX448" fmla="*/ 5122550 w 11218359"/>
                <a:gd name="connsiteY448" fmla="*/ 715127 h 715127"/>
                <a:gd name="connsiteX449" fmla="*/ 5134028 w 11218359"/>
                <a:gd name="connsiteY449" fmla="*/ 715127 h 715127"/>
                <a:gd name="connsiteX450" fmla="*/ 5145458 w 11218359"/>
                <a:gd name="connsiteY450" fmla="*/ 715127 h 715127"/>
                <a:gd name="connsiteX451" fmla="*/ 5156888 w 11218359"/>
                <a:gd name="connsiteY451" fmla="*/ 715127 h 715127"/>
                <a:gd name="connsiteX452" fmla="*/ 5168318 w 11218359"/>
                <a:gd name="connsiteY452" fmla="*/ 715127 h 715127"/>
                <a:gd name="connsiteX453" fmla="*/ 5179747 w 11218359"/>
                <a:gd name="connsiteY453" fmla="*/ 715127 h 715127"/>
                <a:gd name="connsiteX454" fmla="*/ 5191225 w 11218359"/>
                <a:gd name="connsiteY454" fmla="*/ 715127 h 715127"/>
                <a:gd name="connsiteX455" fmla="*/ 5202655 w 11218359"/>
                <a:gd name="connsiteY455" fmla="*/ 715127 h 715127"/>
                <a:gd name="connsiteX456" fmla="*/ 5214085 w 11218359"/>
                <a:gd name="connsiteY456" fmla="*/ 715127 h 715127"/>
                <a:gd name="connsiteX457" fmla="*/ 5225515 w 11218359"/>
                <a:gd name="connsiteY457" fmla="*/ 715127 h 715127"/>
                <a:gd name="connsiteX458" fmla="*/ 5236945 w 11218359"/>
                <a:gd name="connsiteY458" fmla="*/ 715127 h 715127"/>
                <a:gd name="connsiteX459" fmla="*/ 5248423 w 11218359"/>
                <a:gd name="connsiteY459" fmla="*/ 715127 h 715127"/>
                <a:gd name="connsiteX460" fmla="*/ 5259853 w 11218359"/>
                <a:gd name="connsiteY460" fmla="*/ 715127 h 715127"/>
                <a:gd name="connsiteX461" fmla="*/ 5271283 w 11218359"/>
                <a:gd name="connsiteY461" fmla="*/ 715127 h 715127"/>
                <a:gd name="connsiteX462" fmla="*/ 5282713 w 11218359"/>
                <a:gd name="connsiteY462" fmla="*/ 715127 h 715127"/>
                <a:gd name="connsiteX463" fmla="*/ 5294143 w 11218359"/>
                <a:gd name="connsiteY463" fmla="*/ 715127 h 715127"/>
                <a:gd name="connsiteX464" fmla="*/ 5305621 w 11218359"/>
                <a:gd name="connsiteY464" fmla="*/ 715127 h 715127"/>
                <a:gd name="connsiteX465" fmla="*/ 5317051 w 11218359"/>
                <a:gd name="connsiteY465" fmla="*/ 715127 h 715127"/>
                <a:gd name="connsiteX466" fmla="*/ 5328481 w 11218359"/>
                <a:gd name="connsiteY466" fmla="*/ 715127 h 715127"/>
                <a:gd name="connsiteX467" fmla="*/ 5339910 w 11218359"/>
                <a:gd name="connsiteY467" fmla="*/ 715127 h 715127"/>
                <a:gd name="connsiteX468" fmla="*/ 5351340 w 11218359"/>
                <a:gd name="connsiteY468" fmla="*/ 715127 h 715127"/>
                <a:gd name="connsiteX469" fmla="*/ 5362818 w 11218359"/>
                <a:gd name="connsiteY469" fmla="*/ 715127 h 715127"/>
                <a:gd name="connsiteX470" fmla="*/ 5374248 w 11218359"/>
                <a:gd name="connsiteY470" fmla="*/ 715127 h 715127"/>
                <a:gd name="connsiteX471" fmla="*/ 5385678 w 11218359"/>
                <a:gd name="connsiteY471" fmla="*/ 715127 h 715127"/>
                <a:gd name="connsiteX472" fmla="*/ 5397108 w 11218359"/>
                <a:gd name="connsiteY472" fmla="*/ 715127 h 715127"/>
                <a:gd name="connsiteX473" fmla="*/ 5408538 w 11218359"/>
                <a:gd name="connsiteY473" fmla="*/ 715127 h 715127"/>
                <a:gd name="connsiteX474" fmla="*/ 5420016 w 11218359"/>
                <a:gd name="connsiteY474" fmla="*/ 715127 h 715127"/>
                <a:gd name="connsiteX475" fmla="*/ 5431446 w 11218359"/>
                <a:gd name="connsiteY475" fmla="*/ 715127 h 715127"/>
                <a:gd name="connsiteX476" fmla="*/ 5442876 w 11218359"/>
                <a:gd name="connsiteY476" fmla="*/ 715127 h 715127"/>
                <a:gd name="connsiteX477" fmla="*/ 5454306 w 11218359"/>
                <a:gd name="connsiteY477" fmla="*/ 715127 h 715127"/>
                <a:gd name="connsiteX478" fmla="*/ 5465736 w 11218359"/>
                <a:gd name="connsiteY478" fmla="*/ 715127 h 715127"/>
                <a:gd name="connsiteX479" fmla="*/ 5477214 w 11218359"/>
                <a:gd name="connsiteY479" fmla="*/ 715127 h 715127"/>
                <a:gd name="connsiteX480" fmla="*/ 5488643 w 11218359"/>
                <a:gd name="connsiteY480" fmla="*/ 715127 h 715127"/>
                <a:gd name="connsiteX481" fmla="*/ 5500073 w 11218359"/>
                <a:gd name="connsiteY481" fmla="*/ 715127 h 715127"/>
                <a:gd name="connsiteX482" fmla="*/ 5511503 w 11218359"/>
                <a:gd name="connsiteY482" fmla="*/ 715127 h 715127"/>
                <a:gd name="connsiteX483" fmla="*/ 5522933 w 11218359"/>
                <a:gd name="connsiteY483" fmla="*/ 715127 h 715127"/>
                <a:gd name="connsiteX484" fmla="*/ 5534411 w 11218359"/>
                <a:gd name="connsiteY484" fmla="*/ 715127 h 715127"/>
                <a:gd name="connsiteX485" fmla="*/ 5545841 w 11218359"/>
                <a:gd name="connsiteY485" fmla="*/ 715127 h 715127"/>
                <a:gd name="connsiteX486" fmla="*/ 5557271 w 11218359"/>
                <a:gd name="connsiteY486" fmla="*/ 715127 h 715127"/>
                <a:gd name="connsiteX487" fmla="*/ 5568701 w 11218359"/>
                <a:gd name="connsiteY487" fmla="*/ 715127 h 715127"/>
                <a:gd name="connsiteX488" fmla="*/ 5580131 w 11218359"/>
                <a:gd name="connsiteY488" fmla="*/ 715127 h 715127"/>
                <a:gd name="connsiteX489" fmla="*/ 5591609 w 11218359"/>
                <a:gd name="connsiteY489" fmla="*/ 715127 h 715127"/>
                <a:gd name="connsiteX490" fmla="*/ 5603038 w 11218359"/>
                <a:gd name="connsiteY490" fmla="*/ 715127 h 715127"/>
                <a:gd name="connsiteX491" fmla="*/ 5614469 w 11218359"/>
                <a:gd name="connsiteY491" fmla="*/ 715127 h 715127"/>
                <a:gd name="connsiteX492" fmla="*/ 5625899 w 11218359"/>
                <a:gd name="connsiteY492" fmla="*/ 715127 h 715127"/>
                <a:gd name="connsiteX493" fmla="*/ 5637329 w 11218359"/>
                <a:gd name="connsiteY493" fmla="*/ 715127 h 715127"/>
                <a:gd name="connsiteX494" fmla="*/ 5648759 w 11218359"/>
                <a:gd name="connsiteY494" fmla="*/ 715127 h 715127"/>
                <a:gd name="connsiteX495" fmla="*/ 5660236 w 11218359"/>
                <a:gd name="connsiteY495" fmla="*/ 715127 h 715127"/>
                <a:gd name="connsiteX496" fmla="*/ 5671666 w 11218359"/>
                <a:gd name="connsiteY496" fmla="*/ 715127 h 715127"/>
                <a:gd name="connsiteX497" fmla="*/ 5683096 w 11218359"/>
                <a:gd name="connsiteY497" fmla="*/ 715127 h 715127"/>
                <a:gd name="connsiteX498" fmla="*/ 5694526 w 11218359"/>
                <a:gd name="connsiteY498" fmla="*/ 715127 h 715127"/>
                <a:gd name="connsiteX499" fmla="*/ 5705956 w 11218359"/>
                <a:gd name="connsiteY499" fmla="*/ 715127 h 715127"/>
                <a:gd name="connsiteX500" fmla="*/ 5717434 w 11218359"/>
                <a:gd name="connsiteY500" fmla="*/ 715127 h 715127"/>
                <a:gd name="connsiteX501" fmla="*/ 5728864 w 11218359"/>
                <a:gd name="connsiteY501" fmla="*/ 715127 h 715127"/>
                <a:gd name="connsiteX502" fmla="*/ 5740294 w 11218359"/>
                <a:gd name="connsiteY502" fmla="*/ 715127 h 715127"/>
                <a:gd name="connsiteX503" fmla="*/ 5751724 w 11218359"/>
                <a:gd name="connsiteY503" fmla="*/ 715127 h 715127"/>
                <a:gd name="connsiteX504" fmla="*/ 5763154 w 11218359"/>
                <a:gd name="connsiteY504" fmla="*/ 715127 h 715127"/>
                <a:gd name="connsiteX505" fmla="*/ 5774631 w 11218359"/>
                <a:gd name="connsiteY505" fmla="*/ 715127 h 715127"/>
                <a:gd name="connsiteX506" fmla="*/ 5786062 w 11218359"/>
                <a:gd name="connsiteY506" fmla="*/ 715127 h 715127"/>
                <a:gd name="connsiteX507" fmla="*/ 5797492 w 11218359"/>
                <a:gd name="connsiteY507" fmla="*/ 715127 h 715127"/>
                <a:gd name="connsiteX508" fmla="*/ 5808921 w 11218359"/>
                <a:gd name="connsiteY508" fmla="*/ 715127 h 715127"/>
                <a:gd name="connsiteX509" fmla="*/ 5820351 w 11218359"/>
                <a:gd name="connsiteY509" fmla="*/ 715127 h 715127"/>
                <a:gd name="connsiteX510" fmla="*/ 5831829 w 11218359"/>
                <a:gd name="connsiteY510" fmla="*/ 715127 h 715127"/>
                <a:gd name="connsiteX511" fmla="*/ 5843259 w 11218359"/>
                <a:gd name="connsiteY511" fmla="*/ 715127 h 715127"/>
                <a:gd name="connsiteX512" fmla="*/ 5854689 w 11218359"/>
                <a:gd name="connsiteY512" fmla="*/ 715127 h 715127"/>
                <a:gd name="connsiteX513" fmla="*/ 5866119 w 11218359"/>
                <a:gd name="connsiteY513" fmla="*/ 715127 h 715127"/>
                <a:gd name="connsiteX514" fmla="*/ 5877549 w 11218359"/>
                <a:gd name="connsiteY514" fmla="*/ 715127 h 715127"/>
                <a:gd name="connsiteX515" fmla="*/ 5889027 w 11218359"/>
                <a:gd name="connsiteY515" fmla="*/ 715127 h 715127"/>
                <a:gd name="connsiteX516" fmla="*/ 5900457 w 11218359"/>
                <a:gd name="connsiteY516" fmla="*/ 715127 h 715127"/>
                <a:gd name="connsiteX517" fmla="*/ 5911887 w 11218359"/>
                <a:gd name="connsiteY517" fmla="*/ 715127 h 715127"/>
                <a:gd name="connsiteX518" fmla="*/ 5923317 w 11218359"/>
                <a:gd name="connsiteY518" fmla="*/ 715127 h 715127"/>
                <a:gd name="connsiteX519" fmla="*/ 5934747 w 11218359"/>
                <a:gd name="connsiteY519" fmla="*/ 715127 h 715127"/>
                <a:gd name="connsiteX520" fmla="*/ 5946225 w 11218359"/>
                <a:gd name="connsiteY520" fmla="*/ 715127 h 715127"/>
                <a:gd name="connsiteX521" fmla="*/ 5957655 w 11218359"/>
                <a:gd name="connsiteY521" fmla="*/ 715127 h 715127"/>
                <a:gd name="connsiteX522" fmla="*/ 5969084 w 11218359"/>
                <a:gd name="connsiteY522" fmla="*/ 715127 h 715127"/>
                <a:gd name="connsiteX523" fmla="*/ 5980514 w 11218359"/>
                <a:gd name="connsiteY523" fmla="*/ 715127 h 715127"/>
                <a:gd name="connsiteX524" fmla="*/ 5991944 w 11218359"/>
                <a:gd name="connsiteY524" fmla="*/ 715127 h 715127"/>
                <a:gd name="connsiteX525" fmla="*/ 6003422 w 11218359"/>
                <a:gd name="connsiteY525" fmla="*/ 715127 h 715127"/>
                <a:gd name="connsiteX526" fmla="*/ 6014852 w 11218359"/>
                <a:gd name="connsiteY526" fmla="*/ 715127 h 715127"/>
                <a:gd name="connsiteX527" fmla="*/ 6026282 w 11218359"/>
                <a:gd name="connsiteY527" fmla="*/ 715127 h 715127"/>
                <a:gd name="connsiteX528" fmla="*/ 6037712 w 11218359"/>
                <a:gd name="connsiteY528" fmla="*/ 715127 h 715127"/>
                <a:gd name="connsiteX529" fmla="*/ 6049142 w 11218359"/>
                <a:gd name="connsiteY529" fmla="*/ 715127 h 715127"/>
                <a:gd name="connsiteX530" fmla="*/ 6060620 w 11218359"/>
                <a:gd name="connsiteY530" fmla="*/ 715127 h 715127"/>
                <a:gd name="connsiteX531" fmla="*/ 6072049 w 11218359"/>
                <a:gd name="connsiteY531" fmla="*/ 715127 h 715127"/>
                <a:gd name="connsiteX532" fmla="*/ 6083480 w 11218359"/>
                <a:gd name="connsiteY532" fmla="*/ 715127 h 715127"/>
                <a:gd name="connsiteX533" fmla="*/ 6094910 w 11218359"/>
                <a:gd name="connsiteY533" fmla="*/ 715127 h 715127"/>
                <a:gd name="connsiteX534" fmla="*/ 6106340 w 11218359"/>
                <a:gd name="connsiteY534" fmla="*/ 715127 h 715127"/>
                <a:gd name="connsiteX535" fmla="*/ 6117818 w 11218359"/>
                <a:gd name="connsiteY535" fmla="*/ 715127 h 715127"/>
                <a:gd name="connsiteX536" fmla="*/ 6129247 w 11218359"/>
                <a:gd name="connsiteY536" fmla="*/ 715127 h 715127"/>
                <a:gd name="connsiteX537" fmla="*/ 6140677 w 11218359"/>
                <a:gd name="connsiteY537" fmla="*/ 715127 h 715127"/>
                <a:gd name="connsiteX538" fmla="*/ 6152107 w 11218359"/>
                <a:gd name="connsiteY538" fmla="*/ 715127 h 715127"/>
                <a:gd name="connsiteX539" fmla="*/ 6163537 w 11218359"/>
                <a:gd name="connsiteY539" fmla="*/ 715127 h 715127"/>
                <a:gd name="connsiteX540" fmla="*/ 6175015 w 11218359"/>
                <a:gd name="connsiteY540" fmla="*/ 715127 h 715127"/>
                <a:gd name="connsiteX541" fmla="*/ 6186445 w 11218359"/>
                <a:gd name="connsiteY541" fmla="*/ 715127 h 715127"/>
                <a:gd name="connsiteX542" fmla="*/ 6197875 w 11218359"/>
                <a:gd name="connsiteY542" fmla="*/ 715127 h 715127"/>
                <a:gd name="connsiteX543" fmla="*/ 6209305 w 11218359"/>
                <a:gd name="connsiteY543" fmla="*/ 715127 h 715127"/>
                <a:gd name="connsiteX544" fmla="*/ 6220735 w 11218359"/>
                <a:gd name="connsiteY544" fmla="*/ 715127 h 715127"/>
                <a:gd name="connsiteX545" fmla="*/ 6232212 w 11218359"/>
                <a:gd name="connsiteY545" fmla="*/ 715127 h 715127"/>
                <a:gd name="connsiteX546" fmla="*/ 6243642 w 11218359"/>
                <a:gd name="connsiteY546" fmla="*/ 715127 h 715127"/>
                <a:gd name="connsiteX547" fmla="*/ 6255073 w 11218359"/>
                <a:gd name="connsiteY547" fmla="*/ 715127 h 715127"/>
                <a:gd name="connsiteX548" fmla="*/ 6266503 w 11218359"/>
                <a:gd name="connsiteY548" fmla="*/ 715127 h 715127"/>
                <a:gd name="connsiteX549" fmla="*/ 6277933 w 11218359"/>
                <a:gd name="connsiteY549" fmla="*/ 715127 h 715127"/>
                <a:gd name="connsiteX550" fmla="*/ 6289410 w 11218359"/>
                <a:gd name="connsiteY550" fmla="*/ 715127 h 715127"/>
                <a:gd name="connsiteX551" fmla="*/ 6300840 w 11218359"/>
                <a:gd name="connsiteY551" fmla="*/ 715127 h 715127"/>
                <a:gd name="connsiteX552" fmla="*/ 6312270 w 11218359"/>
                <a:gd name="connsiteY552" fmla="*/ 715127 h 715127"/>
                <a:gd name="connsiteX553" fmla="*/ 6323700 w 11218359"/>
                <a:gd name="connsiteY553" fmla="*/ 715127 h 715127"/>
                <a:gd name="connsiteX554" fmla="*/ 6335130 w 11218359"/>
                <a:gd name="connsiteY554" fmla="*/ 715127 h 715127"/>
                <a:gd name="connsiteX555" fmla="*/ 6346608 w 11218359"/>
                <a:gd name="connsiteY555" fmla="*/ 715127 h 715127"/>
                <a:gd name="connsiteX556" fmla="*/ 6358038 w 11218359"/>
                <a:gd name="connsiteY556" fmla="*/ 715127 h 715127"/>
                <a:gd name="connsiteX557" fmla="*/ 6369468 w 11218359"/>
                <a:gd name="connsiteY557" fmla="*/ 715127 h 715127"/>
                <a:gd name="connsiteX558" fmla="*/ 6380898 w 11218359"/>
                <a:gd name="connsiteY558" fmla="*/ 715127 h 715127"/>
                <a:gd name="connsiteX559" fmla="*/ 6392328 w 11218359"/>
                <a:gd name="connsiteY559" fmla="*/ 715127 h 715127"/>
                <a:gd name="connsiteX560" fmla="*/ 6403805 w 11218359"/>
                <a:gd name="connsiteY560" fmla="*/ 715127 h 715127"/>
                <a:gd name="connsiteX561" fmla="*/ 6415235 w 11218359"/>
                <a:gd name="connsiteY561" fmla="*/ 715127 h 715127"/>
                <a:gd name="connsiteX562" fmla="*/ 6426666 w 11218359"/>
                <a:gd name="connsiteY562" fmla="*/ 715127 h 715127"/>
                <a:gd name="connsiteX563" fmla="*/ 6438096 w 11218359"/>
                <a:gd name="connsiteY563" fmla="*/ 715127 h 715127"/>
                <a:gd name="connsiteX564" fmla="*/ 6449525 w 11218359"/>
                <a:gd name="connsiteY564" fmla="*/ 715127 h 715127"/>
                <a:gd name="connsiteX565" fmla="*/ 6461003 w 11218359"/>
                <a:gd name="connsiteY565" fmla="*/ 715127 h 715127"/>
                <a:gd name="connsiteX566" fmla="*/ 6472433 w 11218359"/>
                <a:gd name="connsiteY566" fmla="*/ 715127 h 715127"/>
                <a:gd name="connsiteX567" fmla="*/ 6483863 w 11218359"/>
                <a:gd name="connsiteY567" fmla="*/ 715127 h 715127"/>
                <a:gd name="connsiteX568" fmla="*/ 6495293 w 11218359"/>
                <a:gd name="connsiteY568" fmla="*/ 715127 h 715127"/>
                <a:gd name="connsiteX569" fmla="*/ 6506723 w 11218359"/>
                <a:gd name="connsiteY569" fmla="*/ 715127 h 715127"/>
                <a:gd name="connsiteX570" fmla="*/ 6518201 w 11218359"/>
                <a:gd name="connsiteY570" fmla="*/ 715127 h 715127"/>
                <a:gd name="connsiteX571" fmla="*/ 6529631 w 11218359"/>
                <a:gd name="connsiteY571" fmla="*/ 715127 h 715127"/>
                <a:gd name="connsiteX572" fmla="*/ 6541061 w 11218359"/>
                <a:gd name="connsiteY572" fmla="*/ 715127 h 715127"/>
                <a:gd name="connsiteX573" fmla="*/ 6552490 w 11218359"/>
                <a:gd name="connsiteY573" fmla="*/ 715127 h 715127"/>
                <a:gd name="connsiteX574" fmla="*/ 6563921 w 11218359"/>
                <a:gd name="connsiteY574" fmla="*/ 715127 h 715127"/>
                <a:gd name="connsiteX575" fmla="*/ 6575398 w 11218359"/>
                <a:gd name="connsiteY575" fmla="*/ 715127 h 715127"/>
                <a:gd name="connsiteX576" fmla="*/ 6586828 w 11218359"/>
                <a:gd name="connsiteY576" fmla="*/ 715127 h 715127"/>
                <a:gd name="connsiteX577" fmla="*/ 6598259 w 11218359"/>
                <a:gd name="connsiteY577" fmla="*/ 715127 h 715127"/>
                <a:gd name="connsiteX578" fmla="*/ 6609688 w 11218359"/>
                <a:gd name="connsiteY578" fmla="*/ 715127 h 715127"/>
                <a:gd name="connsiteX579" fmla="*/ 6621118 w 11218359"/>
                <a:gd name="connsiteY579" fmla="*/ 715127 h 715127"/>
                <a:gd name="connsiteX580" fmla="*/ 6632596 w 11218359"/>
                <a:gd name="connsiteY580" fmla="*/ 715127 h 715127"/>
                <a:gd name="connsiteX581" fmla="*/ 6644026 w 11218359"/>
                <a:gd name="connsiteY581" fmla="*/ 715127 h 715127"/>
                <a:gd name="connsiteX582" fmla="*/ 6655456 w 11218359"/>
                <a:gd name="connsiteY582" fmla="*/ 715127 h 715127"/>
                <a:gd name="connsiteX583" fmla="*/ 6666886 w 11218359"/>
                <a:gd name="connsiteY583" fmla="*/ 715127 h 715127"/>
                <a:gd name="connsiteX584" fmla="*/ 6678316 w 11218359"/>
                <a:gd name="connsiteY584" fmla="*/ 715127 h 715127"/>
                <a:gd name="connsiteX585" fmla="*/ 6689794 w 11218359"/>
                <a:gd name="connsiteY585" fmla="*/ 715127 h 715127"/>
                <a:gd name="connsiteX586" fmla="*/ 6701224 w 11218359"/>
                <a:gd name="connsiteY586" fmla="*/ 715127 h 715127"/>
                <a:gd name="connsiteX587" fmla="*/ 6712653 w 11218359"/>
                <a:gd name="connsiteY587" fmla="*/ 715127 h 715127"/>
                <a:gd name="connsiteX588" fmla="*/ 6724083 w 11218359"/>
                <a:gd name="connsiteY588" fmla="*/ 715127 h 715127"/>
                <a:gd name="connsiteX589" fmla="*/ 6735514 w 11218359"/>
                <a:gd name="connsiteY589" fmla="*/ 715127 h 715127"/>
                <a:gd name="connsiteX590" fmla="*/ 6746944 w 11218359"/>
                <a:gd name="connsiteY590" fmla="*/ 715127 h 715127"/>
                <a:gd name="connsiteX591" fmla="*/ 6758421 w 11218359"/>
                <a:gd name="connsiteY591" fmla="*/ 715127 h 715127"/>
                <a:gd name="connsiteX592" fmla="*/ 6769851 w 11218359"/>
                <a:gd name="connsiteY592" fmla="*/ 715127 h 715127"/>
                <a:gd name="connsiteX593" fmla="*/ 6781281 w 11218359"/>
                <a:gd name="connsiteY593" fmla="*/ 715127 h 715127"/>
                <a:gd name="connsiteX594" fmla="*/ 6792711 w 11218359"/>
                <a:gd name="connsiteY594" fmla="*/ 715127 h 715127"/>
                <a:gd name="connsiteX595" fmla="*/ 6804141 w 11218359"/>
                <a:gd name="connsiteY595" fmla="*/ 715127 h 715127"/>
                <a:gd name="connsiteX596" fmla="*/ 6815619 w 11218359"/>
                <a:gd name="connsiteY596" fmla="*/ 715127 h 715127"/>
                <a:gd name="connsiteX597" fmla="*/ 6827049 w 11218359"/>
                <a:gd name="connsiteY597" fmla="*/ 715127 h 715127"/>
                <a:gd name="connsiteX598" fmla="*/ 6838479 w 11218359"/>
                <a:gd name="connsiteY598" fmla="*/ 715127 h 715127"/>
                <a:gd name="connsiteX599" fmla="*/ 6849909 w 11218359"/>
                <a:gd name="connsiteY599" fmla="*/ 715127 h 715127"/>
                <a:gd name="connsiteX600" fmla="*/ 6861339 w 11218359"/>
                <a:gd name="connsiteY600" fmla="*/ 715127 h 715127"/>
                <a:gd name="connsiteX601" fmla="*/ 6872816 w 11218359"/>
                <a:gd name="connsiteY601" fmla="*/ 715127 h 715127"/>
                <a:gd name="connsiteX602" fmla="*/ 6884246 w 11218359"/>
                <a:gd name="connsiteY602" fmla="*/ 715127 h 715127"/>
                <a:gd name="connsiteX603" fmla="*/ 6895676 w 11218359"/>
                <a:gd name="connsiteY603" fmla="*/ 715127 h 715127"/>
                <a:gd name="connsiteX604" fmla="*/ 6907107 w 11218359"/>
                <a:gd name="connsiteY604" fmla="*/ 715127 h 715127"/>
                <a:gd name="connsiteX605" fmla="*/ 6918537 w 11218359"/>
                <a:gd name="connsiteY605" fmla="*/ 715127 h 715127"/>
                <a:gd name="connsiteX606" fmla="*/ 6930014 w 11218359"/>
                <a:gd name="connsiteY606" fmla="*/ 715127 h 715127"/>
                <a:gd name="connsiteX607" fmla="*/ 6941444 w 11218359"/>
                <a:gd name="connsiteY607" fmla="*/ 715127 h 715127"/>
                <a:gd name="connsiteX608" fmla="*/ 6952874 w 11218359"/>
                <a:gd name="connsiteY608" fmla="*/ 715127 h 715127"/>
                <a:gd name="connsiteX609" fmla="*/ 6964304 w 11218359"/>
                <a:gd name="connsiteY609" fmla="*/ 715127 h 715127"/>
                <a:gd name="connsiteX610" fmla="*/ 6975734 w 11218359"/>
                <a:gd name="connsiteY610" fmla="*/ 715127 h 715127"/>
                <a:gd name="connsiteX611" fmla="*/ 6987212 w 11218359"/>
                <a:gd name="connsiteY611" fmla="*/ 715127 h 715127"/>
                <a:gd name="connsiteX612" fmla="*/ 6998642 w 11218359"/>
                <a:gd name="connsiteY612" fmla="*/ 715127 h 715127"/>
                <a:gd name="connsiteX613" fmla="*/ 7010072 w 11218359"/>
                <a:gd name="connsiteY613" fmla="*/ 715127 h 715127"/>
                <a:gd name="connsiteX614" fmla="*/ 7021502 w 11218359"/>
                <a:gd name="connsiteY614" fmla="*/ 715127 h 715127"/>
                <a:gd name="connsiteX615" fmla="*/ 7032931 w 11218359"/>
                <a:gd name="connsiteY615" fmla="*/ 715127 h 715127"/>
                <a:gd name="connsiteX616" fmla="*/ 7044409 w 11218359"/>
                <a:gd name="connsiteY616" fmla="*/ 715127 h 715127"/>
                <a:gd name="connsiteX617" fmla="*/ 7055839 w 11218359"/>
                <a:gd name="connsiteY617" fmla="*/ 715127 h 715127"/>
                <a:gd name="connsiteX618" fmla="*/ 7067269 w 11218359"/>
                <a:gd name="connsiteY618" fmla="*/ 715127 h 715127"/>
                <a:gd name="connsiteX619" fmla="*/ 7078700 w 11218359"/>
                <a:gd name="connsiteY619" fmla="*/ 715127 h 715127"/>
                <a:gd name="connsiteX620" fmla="*/ 7090129 w 11218359"/>
                <a:gd name="connsiteY620" fmla="*/ 715127 h 715127"/>
                <a:gd name="connsiteX621" fmla="*/ 7101607 w 11218359"/>
                <a:gd name="connsiteY621" fmla="*/ 715127 h 715127"/>
                <a:gd name="connsiteX622" fmla="*/ 7113037 w 11218359"/>
                <a:gd name="connsiteY622" fmla="*/ 715127 h 715127"/>
                <a:gd name="connsiteX623" fmla="*/ 7124467 w 11218359"/>
                <a:gd name="connsiteY623" fmla="*/ 715127 h 715127"/>
                <a:gd name="connsiteX624" fmla="*/ 7135897 w 11218359"/>
                <a:gd name="connsiteY624" fmla="*/ 715127 h 715127"/>
                <a:gd name="connsiteX625" fmla="*/ 7147327 w 11218359"/>
                <a:gd name="connsiteY625" fmla="*/ 715127 h 715127"/>
                <a:gd name="connsiteX626" fmla="*/ 7158805 w 11218359"/>
                <a:gd name="connsiteY626" fmla="*/ 715127 h 715127"/>
                <a:gd name="connsiteX627" fmla="*/ 7170235 w 11218359"/>
                <a:gd name="connsiteY627" fmla="*/ 715127 h 715127"/>
                <a:gd name="connsiteX628" fmla="*/ 7181665 w 11218359"/>
                <a:gd name="connsiteY628" fmla="*/ 715127 h 715127"/>
                <a:gd name="connsiteX629" fmla="*/ 7193094 w 11218359"/>
                <a:gd name="connsiteY629" fmla="*/ 715127 h 715127"/>
                <a:gd name="connsiteX630" fmla="*/ 7204524 w 11218359"/>
                <a:gd name="connsiteY630" fmla="*/ 715127 h 715127"/>
                <a:gd name="connsiteX631" fmla="*/ 7216002 w 11218359"/>
                <a:gd name="connsiteY631" fmla="*/ 715127 h 715127"/>
                <a:gd name="connsiteX632" fmla="*/ 7227432 w 11218359"/>
                <a:gd name="connsiteY632" fmla="*/ 715127 h 715127"/>
                <a:gd name="connsiteX633" fmla="*/ 7238862 w 11218359"/>
                <a:gd name="connsiteY633" fmla="*/ 715127 h 715127"/>
                <a:gd name="connsiteX634" fmla="*/ 7250292 w 11218359"/>
                <a:gd name="connsiteY634" fmla="*/ 715127 h 715127"/>
                <a:gd name="connsiteX635" fmla="*/ 7261722 w 11218359"/>
                <a:gd name="connsiteY635" fmla="*/ 715127 h 715127"/>
                <a:gd name="connsiteX636" fmla="*/ 7273200 w 11218359"/>
                <a:gd name="connsiteY636" fmla="*/ 715127 h 715127"/>
                <a:gd name="connsiteX637" fmla="*/ 7284630 w 11218359"/>
                <a:gd name="connsiteY637" fmla="*/ 715127 h 715127"/>
                <a:gd name="connsiteX638" fmla="*/ 7296060 w 11218359"/>
                <a:gd name="connsiteY638" fmla="*/ 715127 h 715127"/>
                <a:gd name="connsiteX639" fmla="*/ 7307490 w 11218359"/>
                <a:gd name="connsiteY639" fmla="*/ 715127 h 715127"/>
                <a:gd name="connsiteX640" fmla="*/ 7318920 w 11218359"/>
                <a:gd name="connsiteY640" fmla="*/ 715127 h 715127"/>
                <a:gd name="connsiteX641" fmla="*/ 7330398 w 11218359"/>
                <a:gd name="connsiteY641" fmla="*/ 715127 h 715127"/>
                <a:gd name="connsiteX642" fmla="*/ 7341828 w 11218359"/>
                <a:gd name="connsiteY642" fmla="*/ 715127 h 715127"/>
                <a:gd name="connsiteX643" fmla="*/ 7353257 w 11218359"/>
                <a:gd name="connsiteY643" fmla="*/ 715127 h 715127"/>
                <a:gd name="connsiteX644" fmla="*/ 7364687 w 11218359"/>
                <a:gd name="connsiteY644" fmla="*/ 715127 h 715127"/>
                <a:gd name="connsiteX645" fmla="*/ 7376117 w 11218359"/>
                <a:gd name="connsiteY645" fmla="*/ 715127 h 715127"/>
                <a:gd name="connsiteX646" fmla="*/ 7387595 w 11218359"/>
                <a:gd name="connsiteY646" fmla="*/ 715127 h 715127"/>
                <a:gd name="connsiteX647" fmla="*/ 7399025 w 11218359"/>
                <a:gd name="connsiteY647" fmla="*/ 715127 h 715127"/>
                <a:gd name="connsiteX648" fmla="*/ 7410455 w 11218359"/>
                <a:gd name="connsiteY648" fmla="*/ 715127 h 715127"/>
                <a:gd name="connsiteX649" fmla="*/ 7421885 w 11218359"/>
                <a:gd name="connsiteY649" fmla="*/ 715127 h 715127"/>
                <a:gd name="connsiteX650" fmla="*/ 7433315 w 11218359"/>
                <a:gd name="connsiteY650" fmla="*/ 715127 h 715127"/>
                <a:gd name="connsiteX651" fmla="*/ 7444793 w 11218359"/>
                <a:gd name="connsiteY651" fmla="*/ 715127 h 715127"/>
                <a:gd name="connsiteX652" fmla="*/ 7456222 w 11218359"/>
                <a:gd name="connsiteY652" fmla="*/ 715127 h 715127"/>
                <a:gd name="connsiteX653" fmla="*/ 7467653 w 11218359"/>
                <a:gd name="connsiteY653" fmla="*/ 715127 h 715127"/>
                <a:gd name="connsiteX654" fmla="*/ 7479083 w 11218359"/>
                <a:gd name="connsiteY654" fmla="*/ 715127 h 715127"/>
                <a:gd name="connsiteX655" fmla="*/ 7490513 w 11218359"/>
                <a:gd name="connsiteY655" fmla="*/ 715127 h 715127"/>
                <a:gd name="connsiteX656" fmla="*/ 7501990 w 11218359"/>
                <a:gd name="connsiteY656" fmla="*/ 715127 h 715127"/>
                <a:gd name="connsiteX657" fmla="*/ 7513420 w 11218359"/>
                <a:gd name="connsiteY657" fmla="*/ 715127 h 715127"/>
                <a:gd name="connsiteX658" fmla="*/ 7524850 w 11218359"/>
                <a:gd name="connsiteY658" fmla="*/ 715127 h 715127"/>
                <a:gd name="connsiteX659" fmla="*/ 7536280 w 11218359"/>
                <a:gd name="connsiteY659" fmla="*/ 715127 h 715127"/>
                <a:gd name="connsiteX660" fmla="*/ 7547710 w 11218359"/>
                <a:gd name="connsiteY660" fmla="*/ 715127 h 715127"/>
                <a:gd name="connsiteX661" fmla="*/ 7559188 w 11218359"/>
                <a:gd name="connsiteY661" fmla="*/ 715127 h 715127"/>
                <a:gd name="connsiteX662" fmla="*/ 7570618 w 11218359"/>
                <a:gd name="connsiteY662" fmla="*/ 715127 h 715127"/>
                <a:gd name="connsiteX663" fmla="*/ 7582048 w 11218359"/>
                <a:gd name="connsiteY663" fmla="*/ 715127 h 715127"/>
                <a:gd name="connsiteX664" fmla="*/ 7593478 w 11218359"/>
                <a:gd name="connsiteY664" fmla="*/ 715127 h 715127"/>
                <a:gd name="connsiteX665" fmla="*/ 7604908 w 11218359"/>
                <a:gd name="connsiteY665" fmla="*/ 715127 h 715127"/>
                <a:gd name="connsiteX666" fmla="*/ 7616385 w 11218359"/>
                <a:gd name="connsiteY666" fmla="*/ 715127 h 715127"/>
                <a:gd name="connsiteX667" fmla="*/ 7627815 w 11218359"/>
                <a:gd name="connsiteY667" fmla="*/ 715127 h 715127"/>
                <a:gd name="connsiteX668" fmla="*/ 7639246 w 11218359"/>
                <a:gd name="connsiteY668" fmla="*/ 715127 h 715127"/>
                <a:gd name="connsiteX669" fmla="*/ 7650676 w 11218359"/>
                <a:gd name="connsiteY669" fmla="*/ 715127 h 715127"/>
                <a:gd name="connsiteX670" fmla="*/ 7662106 w 11218359"/>
                <a:gd name="connsiteY670" fmla="*/ 715127 h 715127"/>
                <a:gd name="connsiteX671" fmla="*/ 7673583 w 11218359"/>
                <a:gd name="connsiteY671" fmla="*/ 715127 h 715127"/>
                <a:gd name="connsiteX672" fmla="*/ 7685013 w 11218359"/>
                <a:gd name="connsiteY672" fmla="*/ 715127 h 715127"/>
                <a:gd name="connsiteX673" fmla="*/ 7696443 w 11218359"/>
                <a:gd name="connsiteY673" fmla="*/ 715127 h 715127"/>
                <a:gd name="connsiteX674" fmla="*/ 7707873 w 11218359"/>
                <a:gd name="connsiteY674" fmla="*/ 715127 h 715127"/>
                <a:gd name="connsiteX675" fmla="*/ 7719303 w 11218359"/>
                <a:gd name="connsiteY675" fmla="*/ 715127 h 715127"/>
                <a:gd name="connsiteX676" fmla="*/ 7730733 w 11218359"/>
                <a:gd name="connsiteY676" fmla="*/ 715127 h 715127"/>
                <a:gd name="connsiteX677" fmla="*/ 7742211 w 11218359"/>
                <a:gd name="connsiteY677" fmla="*/ 715127 h 715127"/>
                <a:gd name="connsiteX678" fmla="*/ 7753641 w 11218359"/>
                <a:gd name="connsiteY678" fmla="*/ 715127 h 715127"/>
                <a:gd name="connsiteX679" fmla="*/ 7765071 w 11218359"/>
                <a:gd name="connsiteY679" fmla="*/ 715127 h 715127"/>
                <a:gd name="connsiteX680" fmla="*/ 7776501 w 11218359"/>
                <a:gd name="connsiteY680" fmla="*/ 715127 h 715127"/>
                <a:gd name="connsiteX681" fmla="*/ 7787931 w 11218359"/>
                <a:gd name="connsiteY681" fmla="*/ 715127 h 715127"/>
                <a:gd name="connsiteX682" fmla="*/ 7799408 w 11218359"/>
                <a:gd name="connsiteY682" fmla="*/ 715127 h 715127"/>
                <a:gd name="connsiteX683" fmla="*/ 7810839 w 11218359"/>
                <a:gd name="connsiteY683" fmla="*/ 715127 h 715127"/>
                <a:gd name="connsiteX684" fmla="*/ 7822268 w 11218359"/>
                <a:gd name="connsiteY684" fmla="*/ 715127 h 715127"/>
                <a:gd name="connsiteX685" fmla="*/ 7833698 w 11218359"/>
                <a:gd name="connsiteY685" fmla="*/ 715127 h 715127"/>
                <a:gd name="connsiteX686" fmla="*/ 7845128 w 11218359"/>
                <a:gd name="connsiteY686" fmla="*/ 715127 h 715127"/>
                <a:gd name="connsiteX687" fmla="*/ 7856606 w 11218359"/>
                <a:gd name="connsiteY687" fmla="*/ 715127 h 715127"/>
                <a:gd name="connsiteX688" fmla="*/ 7868036 w 11218359"/>
                <a:gd name="connsiteY688" fmla="*/ 715127 h 715127"/>
                <a:gd name="connsiteX689" fmla="*/ 7879466 w 11218359"/>
                <a:gd name="connsiteY689" fmla="*/ 715127 h 715127"/>
                <a:gd name="connsiteX690" fmla="*/ 7890896 w 11218359"/>
                <a:gd name="connsiteY690" fmla="*/ 715127 h 715127"/>
                <a:gd name="connsiteX691" fmla="*/ 7902326 w 11218359"/>
                <a:gd name="connsiteY691" fmla="*/ 715127 h 715127"/>
                <a:gd name="connsiteX692" fmla="*/ 7913804 w 11218359"/>
                <a:gd name="connsiteY692" fmla="*/ 715127 h 715127"/>
                <a:gd name="connsiteX693" fmla="*/ 7925234 w 11218359"/>
                <a:gd name="connsiteY693" fmla="*/ 715127 h 715127"/>
                <a:gd name="connsiteX694" fmla="*/ 7936663 w 11218359"/>
                <a:gd name="connsiteY694" fmla="*/ 715127 h 715127"/>
                <a:gd name="connsiteX695" fmla="*/ 7948094 w 11218359"/>
                <a:gd name="connsiteY695" fmla="*/ 715127 h 715127"/>
                <a:gd name="connsiteX696" fmla="*/ 7959524 w 11218359"/>
                <a:gd name="connsiteY696" fmla="*/ 715127 h 715127"/>
                <a:gd name="connsiteX697" fmla="*/ 7971001 w 11218359"/>
                <a:gd name="connsiteY697" fmla="*/ 715127 h 715127"/>
                <a:gd name="connsiteX698" fmla="*/ 7982431 w 11218359"/>
                <a:gd name="connsiteY698" fmla="*/ 715127 h 715127"/>
                <a:gd name="connsiteX699" fmla="*/ 7993861 w 11218359"/>
                <a:gd name="connsiteY699" fmla="*/ 715127 h 715127"/>
                <a:gd name="connsiteX700" fmla="*/ 8005291 w 11218359"/>
                <a:gd name="connsiteY700" fmla="*/ 715127 h 715127"/>
                <a:gd name="connsiteX701" fmla="*/ 8016721 w 11218359"/>
                <a:gd name="connsiteY701" fmla="*/ 715127 h 715127"/>
                <a:gd name="connsiteX702" fmla="*/ 8028199 w 11218359"/>
                <a:gd name="connsiteY702" fmla="*/ 715127 h 715127"/>
                <a:gd name="connsiteX703" fmla="*/ 8039629 w 11218359"/>
                <a:gd name="connsiteY703" fmla="*/ 715127 h 715127"/>
                <a:gd name="connsiteX704" fmla="*/ 8051059 w 11218359"/>
                <a:gd name="connsiteY704" fmla="*/ 715127 h 715127"/>
                <a:gd name="connsiteX705" fmla="*/ 8062489 w 11218359"/>
                <a:gd name="connsiteY705" fmla="*/ 715127 h 715127"/>
                <a:gd name="connsiteX706" fmla="*/ 8073919 w 11218359"/>
                <a:gd name="connsiteY706" fmla="*/ 715127 h 715127"/>
                <a:gd name="connsiteX707" fmla="*/ 8085396 w 11218359"/>
                <a:gd name="connsiteY707" fmla="*/ 715127 h 715127"/>
                <a:gd name="connsiteX708" fmla="*/ 8096826 w 11218359"/>
                <a:gd name="connsiteY708" fmla="*/ 715127 h 715127"/>
                <a:gd name="connsiteX709" fmla="*/ 8108256 w 11218359"/>
                <a:gd name="connsiteY709" fmla="*/ 715127 h 715127"/>
                <a:gd name="connsiteX710" fmla="*/ 8119687 w 11218359"/>
                <a:gd name="connsiteY710" fmla="*/ 715127 h 715127"/>
                <a:gd name="connsiteX711" fmla="*/ 8131117 w 11218359"/>
                <a:gd name="connsiteY711" fmla="*/ 715127 h 715127"/>
                <a:gd name="connsiteX712" fmla="*/ 8142594 w 11218359"/>
                <a:gd name="connsiteY712" fmla="*/ 715127 h 715127"/>
                <a:gd name="connsiteX713" fmla="*/ 8154024 w 11218359"/>
                <a:gd name="connsiteY713" fmla="*/ 715127 h 715127"/>
                <a:gd name="connsiteX714" fmla="*/ 8165454 w 11218359"/>
                <a:gd name="connsiteY714" fmla="*/ 715127 h 715127"/>
                <a:gd name="connsiteX715" fmla="*/ 8176884 w 11218359"/>
                <a:gd name="connsiteY715" fmla="*/ 715127 h 715127"/>
                <a:gd name="connsiteX716" fmla="*/ 8188314 w 11218359"/>
                <a:gd name="connsiteY716" fmla="*/ 715127 h 715127"/>
                <a:gd name="connsiteX717" fmla="*/ 8199792 w 11218359"/>
                <a:gd name="connsiteY717" fmla="*/ 715127 h 715127"/>
                <a:gd name="connsiteX718" fmla="*/ 8211222 w 11218359"/>
                <a:gd name="connsiteY718" fmla="*/ 715127 h 715127"/>
                <a:gd name="connsiteX719" fmla="*/ 8222652 w 11218359"/>
                <a:gd name="connsiteY719" fmla="*/ 715127 h 715127"/>
                <a:gd name="connsiteX720" fmla="*/ 8234082 w 11218359"/>
                <a:gd name="connsiteY720" fmla="*/ 715127 h 715127"/>
                <a:gd name="connsiteX721" fmla="*/ 8245512 w 11218359"/>
                <a:gd name="connsiteY721" fmla="*/ 715127 h 715127"/>
                <a:gd name="connsiteX722" fmla="*/ 8256989 w 11218359"/>
                <a:gd name="connsiteY722" fmla="*/ 715127 h 715127"/>
                <a:gd name="connsiteX723" fmla="*/ 8268419 w 11218359"/>
                <a:gd name="connsiteY723" fmla="*/ 715127 h 715127"/>
                <a:gd name="connsiteX724" fmla="*/ 8279850 w 11218359"/>
                <a:gd name="connsiteY724" fmla="*/ 715127 h 715127"/>
                <a:gd name="connsiteX725" fmla="*/ 8291280 w 11218359"/>
                <a:gd name="connsiteY725" fmla="*/ 715127 h 715127"/>
                <a:gd name="connsiteX726" fmla="*/ 8302709 w 11218359"/>
                <a:gd name="connsiteY726" fmla="*/ 715127 h 715127"/>
                <a:gd name="connsiteX727" fmla="*/ 8314187 w 11218359"/>
                <a:gd name="connsiteY727" fmla="*/ 715127 h 715127"/>
                <a:gd name="connsiteX728" fmla="*/ 8325617 w 11218359"/>
                <a:gd name="connsiteY728" fmla="*/ 715127 h 715127"/>
                <a:gd name="connsiteX729" fmla="*/ 8337047 w 11218359"/>
                <a:gd name="connsiteY729" fmla="*/ 715127 h 715127"/>
                <a:gd name="connsiteX730" fmla="*/ 8348477 w 11218359"/>
                <a:gd name="connsiteY730" fmla="*/ 715127 h 715127"/>
                <a:gd name="connsiteX731" fmla="*/ 8359907 w 11218359"/>
                <a:gd name="connsiteY731" fmla="*/ 715127 h 715127"/>
                <a:gd name="connsiteX732" fmla="*/ 8371385 w 11218359"/>
                <a:gd name="connsiteY732" fmla="*/ 715127 h 715127"/>
                <a:gd name="connsiteX733" fmla="*/ 8382815 w 11218359"/>
                <a:gd name="connsiteY733" fmla="*/ 715127 h 715127"/>
                <a:gd name="connsiteX734" fmla="*/ 8394245 w 11218359"/>
                <a:gd name="connsiteY734" fmla="*/ 715127 h 715127"/>
                <a:gd name="connsiteX735" fmla="*/ 8405674 w 11218359"/>
                <a:gd name="connsiteY735" fmla="*/ 715127 h 715127"/>
                <a:gd name="connsiteX736" fmla="*/ 8417104 w 11218359"/>
                <a:gd name="connsiteY736" fmla="*/ 715127 h 715127"/>
                <a:gd name="connsiteX737" fmla="*/ 8428582 w 11218359"/>
                <a:gd name="connsiteY737" fmla="*/ 715127 h 715127"/>
                <a:gd name="connsiteX738" fmla="*/ 8440012 w 11218359"/>
                <a:gd name="connsiteY738" fmla="*/ 715127 h 715127"/>
                <a:gd name="connsiteX739" fmla="*/ 8451442 w 11218359"/>
                <a:gd name="connsiteY739" fmla="*/ 715127 h 715127"/>
                <a:gd name="connsiteX740" fmla="*/ 8462872 w 11218359"/>
                <a:gd name="connsiteY740" fmla="*/ 715127 h 715127"/>
                <a:gd name="connsiteX741" fmla="*/ 8474302 w 11218359"/>
                <a:gd name="connsiteY741" fmla="*/ 715127 h 715127"/>
                <a:gd name="connsiteX742" fmla="*/ 8485780 w 11218359"/>
                <a:gd name="connsiteY742" fmla="*/ 715127 h 715127"/>
                <a:gd name="connsiteX743" fmla="*/ 8497210 w 11218359"/>
                <a:gd name="connsiteY743" fmla="*/ 715127 h 715127"/>
                <a:gd name="connsiteX744" fmla="*/ 8508640 w 11218359"/>
                <a:gd name="connsiteY744" fmla="*/ 715127 h 715127"/>
                <a:gd name="connsiteX745" fmla="*/ 8520069 w 11218359"/>
                <a:gd name="connsiteY745" fmla="*/ 715127 h 715127"/>
                <a:gd name="connsiteX746" fmla="*/ 8531500 w 11218359"/>
                <a:gd name="connsiteY746" fmla="*/ 715127 h 715127"/>
                <a:gd name="connsiteX747" fmla="*/ 8542977 w 11218359"/>
                <a:gd name="connsiteY747" fmla="*/ 715127 h 715127"/>
                <a:gd name="connsiteX748" fmla="*/ 8554407 w 11218359"/>
                <a:gd name="connsiteY748" fmla="*/ 715127 h 715127"/>
                <a:gd name="connsiteX749" fmla="*/ 8565837 w 11218359"/>
                <a:gd name="connsiteY749" fmla="*/ 715127 h 715127"/>
                <a:gd name="connsiteX750" fmla="*/ 8577267 w 11218359"/>
                <a:gd name="connsiteY750" fmla="*/ 715127 h 715127"/>
                <a:gd name="connsiteX751" fmla="*/ 8588697 w 11218359"/>
                <a:gd name="connsiteY751" fmla="*/ 715127 h 715127"/>
                <a:gd name="connsiteX752" fmla="*/ 8600175 w 11218359"/>
                <a:gd name="connsiteY752" fmla="*/ 715127 h 715127"/>
                <a:gd name="connsiteX753" fmla="*/ 8611605 w 11218359"/>
                <a:gd name="connsiteY753" fmla="*/ 715127 h 715127"/>
                <a:gd name="connsiteX754" fmla="*/ 8623035 w 11218359"/>
                <a:gd name="connsiteY754" fmla="*/ 715127 h 715127"/>
                <a:gd name="connsiteX755" fmla="*/ 8634465 w 11218359"/>
                <a:gd name="connsiteY755" fmla="*/ 715127 h 715127"/>
                <a:gd name="connsiteX756" fmla="*/ 8645895 w 11218359"/>
                <a:gd name="connsiteY756" fmla="*/ 715127 h 715127"/>
                <a:gd name="connsiteX757" fmla="*/ 8657373 w 11218359"/>
                <a:gd name="connsiteY757" fmla="*/ 715127 h 715127"/>
                <a:gd name="connsiteX758" fmla="*/ 8668802 w 11218359"/>
                <a:gd name="connsiteY758" fmla="*/ 715127 h 715127"/>
                <a:gd name="connsiteX759" fmla="*/ 8680232 w 11218359"/>
                <a:gd name="connsiteY759" fmla="*/ 715127 h 715127"/>
                <a:gd name="connsiteX760" fmla="*/ 8691662 w 11218359"/>
                <a:gd name="connsiteY760" fmla="*/ 715127 h 715127"/>
                <a:gd name="connsiteX761" fmla="*/ 8703093 w 11218359"/>
                <a:gd name="connsiteY761" fmla="*/ 715127 h 715127"/>
                <a:gd name="connsiteX762" fmla="*/ 8714570 w 11218359"/>
                <a:gd name="connsiteY762" fmla="*/ 715127 h 715127"/>
                <a:gd name="connsiteX763" fmla="*/ 8726000 w 11218359"/>
                <a:gd name="connsiteY763" fmla="*/ 715127 h 715127"/>
                <a:gd name="connsiteX764" fmla="*/ 8737430 w 11218359"/>
                <a:gd name="connsiteY764" fmla="*/ 715127 h 715127"/>
                <a:gd name="connsiteX765" fmla="*/ 8748860 w 11218359"/>
                <a:gd name="connsiteY765" fmla="*/ 715127 h 715127"/>
                <a:gd name="connsiteX766" fmla="*/ 8760290 w 11218359"/>
                <a:gd name="connsiteY766" fmla="*/ 715127 h 715127"/>
                <a:gd name="connsiteX767" fmla="*/ 8771768 w 11218359"/>
                <a:gd name="connsiteY767" fmla="*/ 715127 h 715127"/>
                <a:gd name="connsiteX768" fmla="*/ 8783198 w 11218359"/>
                <a:gd name="connsiteY768" fmla="*/ 715127 h 715127"/>
                <a:gd name="connsiteX769" fmla="*/ 8794628 w 11218359"/>
                <a:gd name="connsiteY769" fmla="*/ 715127 h 715127"/>
                <a:gd name="connsiteX770" fmla="*/ 8806058 w 11218359"/>
                <a:gd name="connsiteY770" fmla="*/ 715127 h 715127"/>
                <a:gd name="connsiteX771" fmla="*/ 8817488 w 11218359"/>
                <a:gd name="connsiteY771" fmla="*/ 715127 h 715127"/>
                <a:gd name="connsiteX772" fmla="*/ 8828918 w 11218359"/>
                <a:gd name="connsiteY772" fmla="*/ 715127 h 715127"/>
                <a:gd name="connsiteX773" fmla="*/ 8840395 w 11218359"/>
                <a:gd name="connsiteY773" fmla="*/ 715127 h 715127"/>
                <a:gd name="connsiteX774" fmla="*/ 8851825 w 11218359"/>
                <a:gd name="connsiteY774" fmla="*/ 715127 h 715127"/>
                <a:gd name="connsiteX775" fmla="*/ 8863256 w 11218359"/>
                <a:gd name="connsiteY775" fmla="*/ 715127 h 715127"/>
                <a:gd name="connsiteX776" fmla="*/ 8874686 w 11218359"/>
                <a:gd name="connsiteY776" fmla="*/ 715127 h 715127"/>
                <a:gd name="connsiteX777" fmla="*/ 8886115 w 11218359"/>
                <a:gd name="connsiteY777" fmla="*/ 715127 h 715127"/>
                <a:gd name="connsiteX778" fmla="*/ 8897593 w 11218359"/>
                <a:gd name="connsiteY778" fmla="*/ 715127 h 715127"/>
                <a:gd name="connsiteX779" fmla="*/ 8909022 w 11218359"/>
                <a:gd name="connsiteY779" fmla="*/ 715127 h 715127"/>
                <a:gd name="connsiteX780" fmla="*/ 8920453 w 11218359"/>
                <a:gd name="connsiteY780" fmla="*/ 715127 h 715127"/>
                <a:gd name="connsiteX781" fmla="*/ 8931883 w 11218359"/>
                <a:gd name="connsiteY781" fmla="*/ 715127 h 715127"/>
                <a:gd name="connsiteX782" fmla="*/ 8943313 w 11218359"/>
                <a:gd name="connsiteY782" fmla="*/ 715127 h 715127"/>
                <a:gd name="connsiteX783" fmla="*/ 8954791 w 11218359"/>
                <a:gd name="connsiteY783" fmla="*/ 715127 h 715127"/>
                <a:gd name="connsiteX784" fmla="*/ 8966220 w 11218359"/>
                <a:gd name="connsiteY784" fmla="*/ 715127 h 715127"/>
                <a:gd name="connsiteX785" fmla="*/ 8977651 w 11218359"/>
                <a:gd name="connsiteY785" fmla="*/ 715127 h 715127"/>
                <a:gd name="connsiteX786" fmla="*/ 8989080 w 11218359"/>
                <a:gd name="connsiteY786" fmla="*/ 715127 h 715127"/>
                <a:gd name="connsiteX787" fmla="*/ 9000511 w 11218359"/>
                <a:gd name="connsiteY787" fmla="*/ 715127 h 715127"/>
                <a:gd name="connsiteX788" fmla="*/ 9011988 w 11218359"/>
                <a:gd name="connsiteY788" fmla="*/ 715127 h 715127"/>
                <a:gd name="connsiteX789" fmla="*/ 9023418 w 11218359"/>
                <a:gd name="connsiteY789" fmla="*/ 715127 h 715127"/>
                <a:gd name="connsiteX790" fmla="*/ 9034849 w 11218359"/>
                <a:gd name="connsiteY790" fmla="*/ 715127 h 715127"/>
                <a:gd name="connsiteX791" fmla="*/ 9046278 w 11218359"/>
                <a:gd name="connsiteY791" fmla="*/ 715127 h 715127"/>
                <a:gd name="connsiteX792" fmla="*/ 9057709 w 11218359"/>
                <a:gd name="connsiteY792" fmla="*/ 715127 h 715127"/>
                <a:gd name="connsiteX793" fmla="*/ 9069186 w 11218359"/>
                <a:gd name="connsiteY793" fmla="*/ 715127 h 715127"/>
                <a:gd name="connsiteX794" fmla="*/ 9080615 w 11218359"/>
                <a:gd name="connsiteY794" fmla="*/ 715127 h 715127"/>
                <a:gd name="connsiteX795" fmla="*/ 9092046 w 11218359"/>
                <a:gd name="connsiteY795" fmla="*/ 715127 h 715127"/>
                <a:gd name="connsiteX796" fmla="*/ 9103476 w 11218359"/>
                <a:gd name="connsiteY796" fmla="*/ 715127 h 715127"/>
                <a:gd name="connsiteX797" fmla="*/ 9114906 w 11218359"/>
                <a:gd name="connsiteY797" fmla="*/ 715127 h 715127"/>
                <a:gd name="connsiteX798" fmla="*/ 9126384 w 11218359"/>
                <a:gd name="connsiteY798" fmla="*/ 715127 h 715127"/>
                <a:gd name="connsiteX799" fmla="*/ 9137813 w 11218359"/>
                <a:gd name="connsiteY799" fmla="*/ 715127 h 715127"/>
                <a:gd name="connsiteX800" fmla="*/ 9149244 w 11218359"/>
                <a:gd name="connsiteY800" fmla="*/ 715127 h 715127"/>
                <a:gd name="connsiteX801" fmla="*/ 9160673 w 11218359"/>
                <a:gd name="connsiteY801" fmla="*/ 715127 h 715127"/>
                <a:gd name="connsiteX802" fmla="*/ 9172104 w 11218359"/>
                <a:gd name="connsiteY802" fmla="*/ 715127 h 715127"/>
                <a:gd name="connsiteX803" fmla="*/ 9183581 w 11218359"/>
                <a:gd name="connsiteY803" fmla="*/ 715127 h 715127"/>
                <a:gd name="connsiteX804" fmla="*/ 9195011 w 11218359"/>
                <a:gd name="connsiteY804" fmla="*/ 715127 h 715127"/>
                <a:gd name="connsiteX805" fmla="*/ 9206442 w 11218359"/>
                <a:gd name="connsiteY805" fmla="*/ 715127 h 715127"/>
                <a:gd name="connsiteX806" fmla="*/ 9217871 w 11218359"/>
                <a:gd name="connsiteY806" fmla="*/ 715127 h 715127"/>
                <a:gd name="connsiteX807" fmla="*/ 9229301 w 11218359"/>
                <a:gd name="connsiteY807" fmla="*/ 715127 h 715127"/>
                <a:gd name="connsiteX808" fmla="*/ 9240779 w 11218359"/>
                <a:gd name="connsiteY808" fmla="*/ 715127 h 715127"/>
                <a:gd name="connsiteX809" fmla="*/ 9252209 w 11218359"/>
                <a:gd name="connsiteY809" fmla="*/ 715127 h 715127"/>
                <a:gd name="connsiteX810" fmla="*/ 9263639 w 11218359"/>
                <a:gd name="connsiteY810" fmla="*/ 715127 h 715127"/>
                <a:gd name="connsiteX811" fmla="*/ 9275069 w 11218359"/>
                <a:gd name="connsiteY811" fmla="*/ 715127 h 715127"/>
                <a:gd name="connsiteX812" fmla="*/ 9286498 w 11218359"/>
                <a:gd name="connsiteY812" fmla="*/ 715127 h 715127"/>
                <a:gd name="connsiteX813" fmla="*/ 9297977 w 11218359"/>
                <a:gd name="connsiteY813" fmla="*/ 715127 h 715127"/>
                <a:gd name="connsiteX814" fmla="*/ 9309406 w 11218359"/>
                <a:gd name="connsiteY814" fmla="*/ 715127 h 715127"/>
                <a:gd name="connsiteX815" fmla="*/ 9320837 w 11218359"/>
                <a:gd name="connsiteY815" fmla="*/ 715127 h 715127"/>
                <a:gd name="connsiteX816" fmla="*/ 9332266 w 11218359"/>
                <a:gd name="connsiteY816" fmla="*/ 715127 h 715127"/>
                <a:gd name="connsiteX817" fmla="*/ 9343696 w 11218359"/>
                <a:gd name="connsiteY817" fmla="*/ 715127 h 715127"/>
                <a:gd name="connsiteX818" fmla="*/ 9355174 w 11218359"/>
                <a:gd name="connsiteY818" fmla="*/ 715127 h 715127"/>
                <a:gd name="connsiteX819" fmla="*/ 9366604 w 11218359"/>
                <a:gd name="connsiteY819" fmla="*/ 715127 h 715127"/>
                <a:gd name="connsiteX820" fmla="*/ 9378035 w 11218359"/>
                <a:gd name="connsiteY820" fmla="*/ 715127 h 715127"/>
                <a:gd name="connsiteX821" fmla="*/ 9389464 w 11218359"/>
                <a:gd name="connsiteY821" fmla="*/ 715127 h 715127"/>
                <a:gd name="connsiteX822" fmla="*/ 9400894 w 11218359"/>
                <a:gd name="connsiteY822" fmla="*/ 715127 h 715127"/>
                <a:gd name="connsiteX823" fmla="*/ 9412372 w 11218359"/>
                <a:gd name="connsiteY823" fmla="*/ 715127 h 715127"/>
                <a:gd name="connsiteX824" fmla="*/ 9423802 w 11218359"/>
                <a:gd name="connsiteY824" fmla="*/ 715127 h 715127"/>
                <a:gd name="connsiteX825" fmla="*/ 9435232 w 11218359"/>
                <a:gd name="connsiteY825" fmla="*/ 715127 h 715127"/>
                <a:gd name="connsiteX826" fmla="*/ 9446662 w 11218359"/>
                <a:gd name="connsiteY826" fmla="*/ 715127 h 715127"/>
                <a:gd name="connsiteX827" fmla="*/ 9458091 w 11218359"/>
                <a:gd name="connsiteY827" fmla="*/ 715127 h 715127"/>
                <a:gd name="connsiteX828" fmla="*/ 9469570 w 11218359"/>
                <a:gd name="connsiteY828" fmla="*/ 715127 h 715127"/>
                <a:gd name="connsiteX829" fmla="*/ 9480999 w 11218359"/>
                <a:gd name="connsiteY829" fmla="*/ 715127 h 715127"/>
                <a:gd name="connsiteX830" fmla="*/ 9492429 w 11218359"/>
                <a:gd name="connsiteY830" fmla="*/ 715127 h 715127"/>
                <a:gd name="connsiteX831" fmla="*/ 9503859 w 11218359"/>
                <a:gd name="connsiteY831" fmla="*/ 715127 h 715127"/>
                <a:gd name="connsiteX832" fmla="*/ 9515289 w 11218359"/>
                <a:gd name="connsiteY832" fmla="*/ 715127 h 715127"/>
                <a:gd name="connsiteX833" fmla="*/ 9526767 w 11218359"/>
                <a:gd name="connsiteY833" fmla="*/ 715127 h 715127"/>
                <a:gd name="connsiteX834" fmla="*/ 9538197 w 11218359"/>
                <a:gd name="connsiteY834" fmla="*/ 715127 h 715127"/>
                <a:gd name="connsiteX835" fmla="*/ 9549626 w 11218359"/>
                <a:gd name="connsiteY835" fmla="*/ 715127 h 715127"/>
                <a:gd name="connsiteX836" fmla="*/ 9561057 w 11218359"/>
                <a:gd name="connsiteY836" fmla="*/ 715127 h 715127"/>
                <a:gd name="connsiteX837" fmla="*/ 9572487 w 11218359"/>
                <a:gd name="connsiteY837" fmla="*/ 715127 h 715127"/>
                <a:gd name="connsiteX838" fmla="*/ 9583965 w 11218359"/>
                <a:gd name="connsiteY838" fmla="*/ 715127 h 715127"/>
                <a:gd name="connsiteX839" fmla="*/ 9595395 w 11218359"/>
                <a:gd name="connsiteY839" fmla="*/ 715127 h 715127"/>
                <a:gd name="connsiteX840" fmla="*/ 9606824 w 11218359"/>
                <a:gd name="connsiteY840" fmla="*/ 715127 h 715127"/>
                <a:gd name="connsiteX841" fmla="*/ 9618255 w 11218359"/>
                <a:gd name="connsiteY841" fmla="*/ 715127 h 715127"/>
                <a:gd name="connsiteX842" fmla="*/ 9629684 w 11218359"/>
                <a:gd name="connsiteY842" fmla="*/ 715127 h 715127"/>
                <a:gd name="connsiteX843" fmla="*/ 9641163 w 11218359"/>
                <a:gd name="connsiteY843" fmla="*/ 715127 h 715127"/>
                <a:gd name="connsiteX844" fmla="*/ 9652592 w 11218359"/>
                <a:gd name="connsiteY844" fmla="*/ 715127 h 715127"/>
                <a:gd name="connsiteX845" fmla="*/ 9664022 w 11218359"/>
                <a:gd name="connsiteY845" fmla="*/ 715127 h 715127"/>
                <a:gd name="connsiteX846" fmla="*/ 9675452 w 11218359"/>
                <a:gd name="connsiteY846" fmla="*/ 715127 h 715127"/>
                <a:gd name="connsiteX847" fmla="*/ 9686882 w 11218359"/>
                <a:gd name="connsiteY847" fmla="*/ 715127 h 715127"/>
                <a:gd name="connsiteX848" fmla="*/ 9698360 w 11218359"/>
                <a:gd name="connsiteY848" fmla="*/ 715127 h 715127"/>
                <a:gd name="connsiteX849" fmla="*/ 9709790 w 11218359"/>
                <a:gd name="connsiteY849" fmla="*/ 715127 h 715127"/>
                <a:gd name="connsiteX850" fmla="*/ 9721219 w 11218359"/>
                <a:gd name="connsiteY850" fmla="*/ 715127 h 715127"/>
                <a:gd name="connsiteX851" fmla="*/ 9732650 w 11218359"/>
                <a:gd name="connsiteY851" fmla="*/ 715127 h 715127"/>
                <a:gd name="connsiteX852" fmla="*/ 9744080 w 11218359"/>
                <a:gd name="connsiteY852" fmla="*/ 715127 h 715127"/>
                <a:gd name="connsiteX853" fmla="*/ 9755557 w 11218359"/>
                <a:gd name="connsiteY853" fmla="*/ 715127 h 715127"/>
                <a:gd name="connsiteX854" fmla="*/ 9766988 w 11218359"/>
                <a:gd name="connsiteY854" fmla="*/ 715127 h 715127"/>
                <a:gd name="connsiteX855" fmla="*/ 9778417 w 11218359"/>
                <a:gd name="connsiteY855" fmla="*/ 715127 h 715127"/>
                <a:gd name="connsiteX856" fmla="*/ 9789848 w 11218359"/>
                <a:gd name="connsiteY856" fmla="*/ 715127 h 715127"/>
                <a:gd name="connsiteX857" fmla="*/ 9801277 w 11218359"/>
                <a:gd name="connsiteY857" fmla="*/ 715127 h 715127"/>
                <a:gd name="connsiteX858" fmla="*/ 9812755 w 11218359"/>
                <a:gd name="connsiteY858" fmla="*/ 715127 h 715127"/>
                <a:gd name="connsiteX859" fmla="*/ 9824185 w 11218359"/>
                <a:gd name="connsiteY859" fmla="*/ 715127 h 715127"/>
                <a:gd name="connsiteX860" fmla="*/ 9835615 w 11218359"/>
                <a:gd name="connsiteY860" fmla="*/ 715127 h 715127"/>
                <a:gd name="connsiteX861" fmla="*/ 9847045 w 11218359"/>
                <a:gd name="connsiteY861" fmla="*/ 715127 h 715127"/>
                <a:gd name="connsiteX862" fmla="*/ 9858475 w 11218359"/>
                <a:gd name="connsiteY862" fmla="*/ 715127 h 715127"/>
                <a:gd name="connsiteX863" fmla="*/ 9869952 w 11218359"/>
                <a:gd name="connsiteY863" fmla="*/ 715127 h 715127"/>
                <a:gd name="connsiteX864" fmla="*/ 9881383 w 11218359"/>
                <a:gd name="connsiteY864" fmla="*/ 715127 h 715127"/>
                <a:gd name="connsiteX865" fmla="*/ 9892812 w 11218359"/>
                <a:gd name="connsiteY865" fmla="*/ 715127 h 715127"/>
                <a:gd name="connsiteX866" fmla="*/ 9904243 w 11218359"/>
                <a:gd name="connsiteY866" fmla="*/ 715127 h 715127"/>
                <a:gd name="connsiteX867" fmla="*/ 9915673 w 11218359"/>
                <a:gd name="connsiteY867" fmla="*/ 715127 h 715127"/>
                <a:gd name="connsiteX868" fmla="*/ 9927102 w 11218359"/>
                <a:gd name="connsiteY868" fmla="*/ 715127 h 715127"/>
                <a:gd name="connsiteX869" fmla="*/ 9938581 w 11218359"/>
                <a:gd name="connsiteY869" fmla="*/ 715127 h 715127"/>
                <a:gd name="connsiteX870" fmla="*/ 9950010 w 11218359"/>
                <a:gd name="connsiteY870" fmla="*/ 715127 h 715127"/>
                <a:gd name="connsiteX871" fmla="*/ 9961441 w 11218359"/>
                <a:gd name="connsiteY871" fmla="*/ 715127 h 715127"/>
                <a:gd name="connsiteX872" fmla="*/ 9972870 w 11218359"/>
                <a:gd name="connsiteY872" fmla="*/ 715127 h 715127"/>
                <a:gd name="connsiteX873" fmla="*/ 9984300 w 11218359"/>
                <a:gd name="connsiteY873" fmla="*/ 715127 h 715127"/>
                <a:gd name="connsiteX874" fmla="*/ 9995778 w 11218359"/>
                <a:gd name="connsiteY874" fmla="*/ 715127 h 715127"/>
                <a:gd name="connsiteX875" fmla="*/ 10007208 w 11218359"/>
                <a:gd name="connsiteY875" fmla="*/ 715127 h 715127"/>
                <a:gd name="connsiteX876" fmla="*/ 10018638 w 11218359"/>
                <a:gd name="connsiteY876" fmla="*/ 715127 h 715127"/>
                <a:gd name="connsiteX877" fmla="*/ 10030068 w 11218359"/>
                <a:gd name="connsiteY877" fmla="*/ 715127 h 715127"/>
                <a:gd name="connsiteX878" fmla="*/ 10041498 w 11218359"/>
                <a:gd name="connsiteY878" fmla="*/ 715127 h 715127"/>
                <a:gd name="connsiteX879" fmla="*/ 10052976 w 11218359"/>
                <a:gd name="connsiteY879" fmla="*/ 715127 h 715127"/>
                <a:gd name="connsiteX880" fmla="*/ 10064405 w 11218359"/>
                <a:gd name="connsiteY880" fmla="*/ 715127 h 715127"/>
                <a:gd name="connsiteX881" fmla="*/ 10075835 w 11218359"/>
                <a:gd name="connsiteY881" fmla="*/ 715127 h 715127"/>
                <a:gd name="connsiteX882" fmla="*/ 10087266 w 11218359"/>
                <a:gd name="connsiteY882" fmla="*/ 715127 h 715127"/>
                <a:gd name="connsiteX883" fmla="*/ 10098695 w 11218359"/>
                <a:gd name="connsiteY883" fmla="*/ 715127 h 715127"/>
                <a:gd name="connsiteX884" fmla="*/ 10110174 w 11218359"/>
                <a:gd name="connsiteY884" fmla="*/ 715127 h 715127"/>
                <a:gd name="connsiteX885" fmla="*/ 10121603 w 11218359"/>
                <a:gd name="connsiteY885" fmla="*/ 715127 h 715127"/>
                <a:gd name="connsiteX886" fmla="*/ 10133033 w 11218359"/>
                <a:gd name="connsiteY886" fmla="*/ 715127 h 715127"/>
                <a:gd name="connsiteX887" fmla="*/ 10144463 w 11218359"/>
                <a:gd name="connsiteY887" fmla="*/ 715127 h 715127"/>
                <a:gd name="connsiteX888" fmla="*/ 10155893 w 11218359"/>
                <a:gd name="connsiteY888" fmla="*/ 715127 h 715127"/>
                <a:gd name="connsiteX889" fmla="*/ 10167371 w 11218359"/>
                <a:gd name="connsiteY889" fmla="*/ 715127 h 715127"/>
                <a:gd name="connsiteX890" fmla="*/ 10178801 w 11218359"/>
                <a:gd name="connsiteY890" fmla="*/ 715127 h 715127"/>
                <a:gd name="connsiteX891" fmla="*/ 10190230 w 11218359"/>
                <a:gd name="connsiteY891" fmla="*/ 715127 h 715127"/>
                <a:gd name="connsiteX892" fmla="*/ 10201661 w 11218359"/>
                <a:gd name="connsiteY892" fmla="*/ 715127 h 715127"/>
                <a:gd name="connsiteX893" fmla="*/ 10213091 w 11218359"/>
                <a:gd name="connsiteY893" fmla="*/ 715127 h 715127"/>
                <a:gd name="connsiteX894" fmla="*/ 10224569 w 11218359"/>
                <a:gd name="connsiteY894" fmla="*/ 715127 h 715127"/>
                <a:gd name="connsiteX895" fmla="*/ 10235998 w 11218359"/>
                <a:gd name="connsiteY895" fmla="*/ 715127 h 715127"/>
                <a:gd name="connsiteX896" fmla="*/ 10247428 w 11218359"/>
                <a:gd name="connsiteY896" fmla="*/ 715127 h 715127"/>
                <a:gd name="connsiteX897" fmla="*/ 10258859 w 11218359"/>
                <a:gd name="connsiteY897" fmla="*/ 715127 h 715127"/>
                <a:gd name="connsiteX898" fmla="*/ 10270288 w 11218359"/>
                <a:gd name="connsiteY898" fmla="*/ 715127 h 715127"/>
                <a:gd name="connsiteX899" fmla="*/ 10281767 w 11218359"/>
                <a:gd name="connsiteY899" fmla="*/ 715127 h 715127"/>
                <a:gd name="connsiteX900" fmla="*/ 10293196 w 11218359"/>
                <a:gd name="connsiteY900" fmla="*/ 715127 h 715127"/>
                <a:gd name="connsiteX901" fmla="*/ 10304626 w 11218359"/>
                <a:gd name="connsiteY901" fmla="*/ 715127 h 715127"/>
                <a:gd name="connsiteX902" fmla="*/ 10316056 w 11218359"/>
                <a:gd name="connsiteY902" fmla="*/ 715127 h 715127"/>
                <a:gd name="connsiteX903" fmla="*/ 10327486 w 11218359"/>
                <a:gd name="connsiteY903" fmla="*/ 715127 h 715127"/>
                <a:gd name="connsiteX904" fmla="*/ 10338963 w 11218359"/>
                <a:gd name="connsiteY904" fmla="*/ 715127 h 715127"/>
                <a:gd name="connsiteX905" fmla="*/ 10350394 w 11218359"/>
                <a:gd name="connsiteY905" fmla="*/ 715127 h 715127"/>
                <a:gd name="connsiteX906" fmla="*/ 10361823 w 11218359"/>
                <a:gd name="connsiteY906" fmla="*/ 715127 h 715127"/>
                <a:gd name="connsiteX907" fmla="*/ 10373254 w 11218359"/>
                <a:gd name="connsiteY907" fmla="*/ 715127 h 715127"/>
                <a:gd name="connsiteX908" fmla="*/ 10384684 w 11218359"/>
                <a:gd name="connsiteY908" fmla="*/ 715127 h 715127"/>
                <a:gd name="connsiteX909" fmla="*/ 10396161 w 11218359"/>
                <a:gd name="connsiteY909" fmla="*/ 715127 h 715127"/>
                <a:gd name="connsiteX910" fmla="*/ 10407591 w 11218359"/>
                <a:gd name="connsiteY910" fmla="*/ 715127 h 715127"/>
                <a:gd name="connsiteX911" fmla="*/ 10419021 w 11218359"/>
                <a:gd name="connsiteY911" fmla="*/ 715127 h 715127"/>
                <a:gd name="connsiteX912" fmla="*/ 10430452 w 11218359"/>
                <a:gd name="connsiteY912" fmla="*/ 715127 h 715127"/>
                <a:gd name="connsiteX913" fmla="*/ 10441881 w 11218359"/>
                <a:gd name="connsiteY913" fmla="*/ 715127 h 715127"/>
                <a:gd name="connsiteX914" fmla="*/ 10453358 w 11218359"/>
                <a:gd name="connsiteY914" fmla="*/ 715127 h 715127"/>
                <a:gd name="connsiteX915" fmla="*/ 10464789 w 11218359"/>
                <a:gd name="connsiteY915" fmla="*/ 715127 h 715127"/>
                <a:gd name="connsiteX916" fmla="*/ 10476219 w 11218359"/>
                <a:gd name="connsiteY916" fmla="*/ 715127 h 715127"/>
                <a:gd name="connsiteX917" fmla="*/ 10487649 w 11218359"/>
                <a:gd name="connsiteY917" fmla="*/ 715127 h 715127"/>
                <a:gd name="connsiteX918" fmla="*/ 10499079 w 11218359"/>
                <a:gd name="connsiteY918" fmla="*/ 715127 h 715127"/>
                <a:gd name="connsiteX919" fmla="*/ 10510556 w 11218359"/>
                <a:gd name="connsiteY919" fmla="*/ 715127 h 715127"/>
                <a:gd name="connsiteX920" fmla="*/ 10521987 w 11218359"/>
                <a:gd name="connsiteY920" fmla="*/ 715127 h 715127"/>
                <a:gd name="connsiteX921" fmla="*/ 10533416 w 11218359"/>
                <a:gd name="connsiteY921" fmla="*/ 715127 h 715127"/>
                <a:gd name="connsiteX922" fmla="*/ 10544847 w 11218359"/>
                <a:gd name="connsiteY922" fmla="*/ 715127 h 715127"/>
                <a:gd name="connsiteX923" fmla="*/ 10556277 w 11218359"/>
                <a:gd name="connsiteY923" fmla="*/ 715127 h 715127"/>
                <a:gd name="connsiteX924" fmla="*/ 10567754 w 11218359"/>
                <a:gd name="connsiteY924" fmla="*/ 715127 h 715127"/>
                <a:gd name="connsiteX925" fmla="*/ 10579184 w 11218359"/>
                <a:gd name="connsiteY925" fmla="*/ 715127 h 715127"/>
                <a:gd name="connsiteX926" fmla="*/ 10590614 w 11218359"/>
                <a:gd name="connsiteY926" fmla="*/ 715127 h 715127"/>
                <a:gd name="connsiteX927" fmla="*/ 10602045 w 11218359"/>
                <a:gd name="connsiteY927" fmla="*/ 715127 h 715127"/>
                <a:gd name="connsiteX928" fmla="*/ 10613474 w 11218359"/>
                <a:gd name="connsiteY928" fmla="*/ 715127 h 715127"/>
                <a:gd name="connsiteX929" fmla="*/ 10624951 w 11218359"/>
                <a:gd name="connsiteY929" fmla="*/ 715127 h 715127"/>
                <a:gd name="connsiteX930" fmla="*/ 10636382 w 11218359"/>
                <a:gd name="connsiteY930" fmla="*/ 715127 h 715127"/>
                <a:gd name="connsiteX931" fmla="*/ 10647812 w 11218359"/>
                <a:gd name="connsiteY931" fmla="*/ 715127 h 715127"/>
                <a:gd name="connsiteX932" fmla="*/ 10659241 w 11218359"/>
                <a:gd name="connsiteY932" fmla="*/ 715127 h 715127"/>
                <a:gd name="connsiteX933" fmla="*/ 10670672 w 11218359"/>
                <a:gd name="connsiteY933" fmla="*/ 715127 h 715127"/>
                <a:gd name="connsiteX934" fmla="*/ 10682149 w 11218359"/>
                <a:gd name="connsiteY934" fmla="*/ 715127 h 715127"/>
                <a:gd name="connsiteX935" fmla="*/ 10693580 w 11218359"/>
                <a:gd name="connsiteY935" fmla="*/ 715127 h 715127"/>
                <a:gd name="connsiteX936" fmla="*/ 10705009 w 11218359"/>
                <a:gd name="connsiteY936" fmla="*/ 715127 h 715127"/>
                <a:gd name="connsiteX937" fmla="*/ 10716439 w 11218359"/>
                <a:gd name="connsiteY937" fmla="*/ 715127 h 715127"/>
                <a:gd name="connsiteX938" fmla="*/ 10727870 w 11218359"/>
                <a:gd name="connsiteY938" fmla="*/ 715127 h 715127"/>
                <a:gd name="connsiteX939" fmla="*/ 10739347 w 11218359"/>
                <a:gd name="connsiteY939" fmla="*/ 715127 h 715127"/>
                <a:gd name="connsiteX940" fmla="*/ 10750778 w 11218359"/>
                <a:gd name="connsiteY940" fmla="*/ 715127 h 715127"/>
                <a:gd name="connsiteX941" fmla="*/ 10762207 w 11218359"/>
                <a:gd name="connsiteY941" fmla="*/ 715127 h 715127"/>
                <a:gd name="connsiteX942" fmla="*/ 10773637 w 11218359"/>
                <a:gd name="connsiteY942" fmla="*/ 715127 h 715127"/>
                <a:gd name="connsiteX943" fmla="*/ 10785067 w 11218359"/>
                <a:gd name="connsiteY943" fmla="*/ 715127 h 715127"/>
                <a:gd name="connsiteX944" fmla="*/ 10796544 w 11218359"/>
                <a:gd name="connsiteY944" fmla="*/ 715127 h 715127"/>
                <a:gd name="connsiteX945" fmla="*/ 10807975 w 11218359"/>
                <a:gd name="connsiteY945" fmla="*/ 715127 h 715127"/>
                <a:gd name="connsiteX946" fmla="*/ 10819405 w 11218359"/>
                <a:gd name="connsiteY946" fmla="*/ 715127 h 715127"/>
                <a:gd name="connsiteX947" fmla="*/ 10830834 w 11218359"/>
                <a:gd name="connsiteY947" fmla="*/ 715127 h 715127"/>
                <a:gd name="connsiteX948" fmla="*/ 10842265 w 11218359"/>
                <a:gd name="connsiteY948" fmla="*/ 715127 h 715127"/>
                <a:gd name="connsiteX949" fmla="*/ 10853742 w 11218359"/>
                <a:gd name="connsiteY949" fmla="*/ 715127 h 715127"/>
                <a:gd name="connsiteX950" fmla="*/ 10865173 w 11218359"/>
                <a:gd name="connsiteY950" fmla="*/ 715127 h 715127"/>
                <a:gd name="connsiteX951" fmla="*/ 10876602 w 11218359"/>
                <a:gd name="connsiteY951" fmla="*/ 715127 h 715127"/>
                <a:gd name="connsiteX952" fmla="*/ 10888032 w 11218359"/>
                <a:gd name="connsiteY952" fmla="*/ 715127 h 715127"/>
                <a:gd name="connsiteX953" fmla="*/ 10899463 w 11218359"/>
                <a:gd name="connsiteY953" fmla="*/ 715127 h 715127"/>
                <a:gd name="connsiteX954" fmla="*/ 10910892 w 11218359"/>
                <a:gd name="connsiteY954" fmla="*/ 715127 h 715127"/>
                <a:gd name="connsiteX955" fmla="*/ 10922369 w 11218359"/>
                <a:gd name="connsiteY955" fmla="*/ 715127 h 715127"/>
                <a:gd name="connsiteX956" fmla="*/ 10933800 w 11218359"/>
                <a:gd name="connsiteY956" fmla="*/ 715127 h 715127"/>
                <a:gd name="connsiteX957" fmla="*/ 10945230 w 11218359"/>
                <a:gd name="connsiteY957" fmla="*/ 715127 h 715127"/>
                <a:gd name="connsiteX958" fmla="*/ 10956660 w 11218359"/>
                <a:gd name="connsiteY958" fmla="*/ 715127 h 715127"/>
                <a:gd name="connsiteX959" fmla="*/ 10968090 w 11218359"/>
                <a:gd name="connsiteY959" fmla="*/ 715127 h 715127"/>
                <a:gd name="connsiteX960" fmla="*/ 10979567 w 11218359"/>
                <a:gd name="connsiteY960" fmla="*/ 715127 h 715127"/>
                <a:gd name="connsiteX961" fmla="*/ 10990998 w 11218359"/>
                <a:gd name="connsiteY961" fmla="*/ 715127 h 715127"/>
                <a:gd name="connsiteX962" fmla="*/ 11002427 w 11218359"/>
                <a:gd name="connsiteY962" fmla="*/ 715127 h 715127"/>
                <a:gd name="connsiteX963" fmla="*/ 11013858 w 11218359"/>
                <a:gd name="connsiteY963" fmla="*/ 715127 h 715127"/>
                <a:gd name="connsiteX964" fmla="*/ 11025287 w 11218359"/>
                <a:gd name="connsiteY964" fmla="*/ 715127 h 715127"/>
                <a:gd name="connsiteX965" fmla="*/ 11036765 w 11218359"/>
                <a:gd name="connsiteY965" fmla="*/ 715127 h 715127"/>
                <a:gd name="connsiteX966" fmla="*/ 11048195 w 11218359"/>
                <a:gd name="connsiteY966" fmla="*/ 715127 h 715127"/>
                <a:gd name="connsiteX967" fmla="*/ 11059625 w 11218359"/>
                <a:gd name="connsiteY967" fmla="*/ 715127 h 715127"/>
                <a:gd name="connsiteX968" fmla="*/ 11071056 w 11218359"/>
                <a:gd name="connsiteY968" fmla="*/ 715127 h 715127"/>
                <a:gd name="connsiteX969" fmla="*/ 11082485 w 11218359"/>
                <a:gd name="connsiteY969" fmla="*/ 715127 h 715127"/>
                <a:gd name="connsiteX970" fmla="*/ 11093962 w 11218359"/>
                <a:gd name="connsiteY970" fmla="*/ 715127 h 715127"/>
                <a:gd name="connsiteX971" fmla="*/ 11105393 w 11218359"/>
                <a:gd name="connsiteY971" fmla="*/ 715127 h 715127"/>
                <a:gd name="connsiteX972" fmla="*/ 11116823 w 11218359"/>
                <a:gd name="connsiteY972" fmla="*/ 715127 h 715127"/>
                <a:gd name="connsiteX973" fmla="*/ 11128253 w 11218359"/>
                <a:gd name="connsiteY973" fmla="*/ 715127 h 715127"/>
                <a:gd name="connsiteX974" fmla="*/ 11139683 w 11218359"/>
                <a:gd name="connsiteY974" fmla="*/ 715127 h 715127"/>
                <a:gd name="connsiteX975" fmla="*/ 11151160 w 11218359"/>
                <a:gd name="connsiteY975" fmla="*/ 715127 h 715127"/>
                <a:gd name="connsiteX976" fmla="*/ 11162591 w 11218359"/>
                <a:gd name="connsiteY976" fmla="*/ 715127 h 715127"/>
                <a:gd name="connsiteX977" fmla="*/ 11174020 w 11218359"/>
                <a:gd name="connsiteY977" fmla="*/ 715127 h 715127"/>
                <a:gd name="connsiteX978" fmla="*/ 11185451 w 11218359"/>
                <a:gd name="connsiteY978" fmla="*/ 715127 h 715127"/>
                <a:gd name="connsiteX979" fmla="*/ 11196881 w 11218359"/>
                <a:gd name="connsiteY979" fmla="*/ 715127 h 715127"/>
                <a:gd name="connsiteX980" fmla="*/ 11208358 w 11218359"/>
                <a:gd name="connsiteY980" fmla="*/ 715127 h 715127"/>
                <a:gd name="connsiteX981" fmla="*/ 11218359 w 11218359"/>
                <a:gd name="connsiteY981" fmla="*/ 715127 h 7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15127">
                  <a:moveTo>
                    <a:pt x="0" y="715127"/>
                  </a:moveTo>
                  <a:lnTo>
                    <a:pt x="9149" y="715127"/>
                  </a:lnTo>
                  <a:lnTo>
                    <a:pt x="20588" y="715127"/>
                  </a:lnTo>
                  <a:lnTo>
                    <a:pt x="32028" y="715127"/>
                  </a:lnTo>
                  <a:lnTo>
                    <a:pt x="43467" y="715127"/>
                  </a:lnTo>
                  <a:lnTo>
                    <a:pt x="54907" y="715127"/>
                  </a:lnTo>
                  <a:lnTo>
                    <a:pt x="66346" y="715127"/>
                  </a:lnTo>
                  <a:lnTo>
                    <a:pt x="77786" y="715127"/>
                  </a:lnTo>
                  <a:lnTo>
                    <a:pt x="89225" y="715127"/>
                  </a:lnTo>
                  <a:lnTo>
                    <a:pt x="100665" y="715127"/>
                  </a:lnTo>
                  <a:lnTo>
                    <a:pt x="112104" y="715127"/>
                  </a:lnTo>
                  <a:lnTo>
                    <a:pt x="123544" y="715127"/>
                  </a:lnTo>
                  <a:lnTo>
                    <a:pt x="134979" y="715127"/>
                  </a:lnTo>
                  <a:lnTo>
                    <a:pt x="146423" y="715127"/>
                  </a:lnTo>
                  <a:lnTo>
                    <a:pt x="157858" y="715127"/>
                  </a:lnTo>
                  <a:lnTo>
                    <a:pt x="169297" y="715127"/>
                  </a:lnTo>
                  <a:lnTo>
                    <a:pt x="180737" y="715127"/>
                  </a:lnTo>
                  <a:lnTo>
                    <a:pt x="192176" y="715127"/>
                  </a:lnTo>
                  <a:lnTo>
                    <a:pt x="203616" y="715127"/>
                  </a:lnTo>
                  <a:lnTo>
                    <a:pt x="215055" y="715127"/>
                  </a:lnTo>
                  <a:lnTo>
                    <a:pt x="226495" y="715127"/>
                  </a:lnTo>
                  <a:lnTo>
                    <a:pt x="237935" y="715127"/>
                  </a:lnTo>
                  <a:lnTo>
                    <a:pt x="249374" y="715127"/>
                  </a:lnTo>
                  <a:lnTo>
                    <a:pt x="260814" y="715127"/>
                  </a:lnTo>
                  <a:lnTo>
                    <a:pt x="272253" y="715127"/>
                  </a:lnTo>
                  <a:lnTo>
                    <a:pt x="283693" y="715127"/>
                  </a:lnTo>
                  <a:lnTo>
                    <a:pt x="295132" y="715127"/>
                  </a:lnTo>
                  <a:lnTo>
                    <a:pt x="306572" y="715127"/>
                  </a:lnTo>
                  <a:lnTo>
                    <a:pt x="318011" y="715127"/>
                  </a:lnTo>
                  <a:lnTo>
                    <a:pt x="329451" y="715127"/>
                  </a:lnTo>
                  <a:lnTo>
                    <a:pt x="340890" y="715127"/>
                  </a:lnTo>
                  <a:lnTo>
                    <a:pt x="352330" y="715127"/>
                  </a:lnTo>
                  <a:lnTo>
                    <a:pt x="363769" y="715127"/>
                  </a:lnTo>
                  <a:lnTo>
                    <a:pt x="375209" y="715127"/>
                  </a:lnTo>
                  <a:lnTo>
                    <a:pt x="386648" y="715127"/>
                  </a:lnTo>
                  <a:lnTo>
                    <a:pt x="398088" y="715127"/>
                  </a:lnTo>
                  <a:lnTo>
                    <a:pt x="409527" y="715127"/>
                  </a:lnTo>
                  <a:lnTo>
                    <a:pt x="420967" y="715127"/>
                  </a:lnTo>
                  <a:lnTo>
                    <a:pt x="432406" y="715127"/>
                  </a:lnTo>
                  <a:lnTo>
                    <a:pt x="443846" y="715127"/>
                  </a:lnTo>
                  <a:lnTo>
                    <a:pt x="455285" y="715127"/>
                  </a:lnTo>
                  <a:lnTo>
                    <a:pt x="466725" y="715127"/>
                  </a:lnTo>
                  <a:lnTo>
                    <a:pt x="478165" y="715127"/>
                  </a:lnTo>
                  <a:lnTo>
                    <a:pt x="489604" y="715127"/>
                  </a:lnTo>
                  <a:lnTo>
                    <a:pt x="501044" y="715127"/>
                  </a:lnTo>
                  <a:lnTo>
                    <a:pt x="512483" y="715127"/>
                  </a:lnTo>
                  <a:lnTo>
                    <a:pt x="523923" y="715127"/>
                  </a:lnTo>
                  <a:lnTo>
                    <a:pt x="535362" y="715127"/>
                  </a:lnTo>
                  <a:lnTo>
                    <a:pt x="546802" y="715127"/>
                  </a:lnTo>
                  <a:lnTo>
                    <a:pt x="558241" y="715127"/>
                  </a:lnTo>
                  <a:lnTo>
                    <a:pt x="569681" y="715127"/>
                  </a:lnTo>
                  <a:lnTo>
                    <a:pt x="581120" y="715127"/>
                  </a:lnTo>
                  <a:lnTo>
                    <a:pt x="592560" y="715127"/>
                  </a:lnTo>
                  <a:lnTo>
                    <a:pt x="603999" y="715127"/>
                  </a:lnTo>
                  <a:lnTo>
                    <a:pt x="615439" y="715127"/>
                  </a:lnTo>
                  <a:lnTo>
                    <a:pt x="626878" y="715127"/>
                  </a:lnTo>
                  <a:lnTo>
                    <a:pt x="638318" y="715127"/>
                  </a:lnTo>
                  <a:lnTo>
                    <a:pt x="649757" y="715127"/>
                  </a:lnTo>
                  <a:lnTo>
                    <a:pt x="661192" y="715127"/>
                  </a:lnTo>
                  <a:lnTo>
                    <a:pt x="672632" y="715127"/>
                  </a:lnTo>
                  <a:lnTo>
                    <a:pt x="684071" y="715127"/>
                  </a:lnTo>
                  <a:lnTo>
                    <a:pt x="695511" y="715127"/>
                  </a:lnTo>
                  <a:lnTo>
                    <a:pt x="706950" y="715127"/>
                  </a:lnTo>
                  <a:lnTo>
                    <a:pt x="718390" y="715127"/>
                  </a:lnTo>
                  <a:lnTo>
                    <a:pt x="729829" y="715127"/>
                  </a:lnTo>
                  <a:lnTo>
                    <a:pt x="741269" y="715127"/>
                  </a:lnTo>
                  <a:lnTo>
                    <a:pt x="752708" y="715127"/>
                  </a:lnTo>
                  <a:lnTo>
                    <a:pt x="764148" y="715127"/>
                  </a:lnTo>
                  <a:lnTo>
                    <a:pt x="775587" y="715127"/>
                  </a:lnTo>
                  <a:lnTo>
                    <a:pt x="787027" y="715127"/>
                  </a:lnTo>
                  <a:lnTo>
                    <a:pt x="798467" y="715127"/>
                  </a:lnTo>
                  <a:lnTo>
                    <a:pt x="809906" y="715127"/>
                  </a:lnTo>
                  <a:lnTo>
                    <a:pt x="821346" y="715127"/>
                  </a:lnTo>
                  <a:lnTo>
                    <a:pt x="832785" y="715127"/>
                  </a:lnTo>
                  <a:lnTo>
                    <a:pt x="844225" y="715127"/>
                  </a:lnTo>
                  <a:lnTo>
                    <a:pt x="855664" y="715127"/>
                  </a:lnTo>
                  <a:lnTo>
                    <a:pt x="867104" y="715127"/>
                  </a:lnTo>
                  <a:lnTo>
                    <a:pt x="878543" y="715127"/>
                  </a:lnTo>
                  <a:lnTo>
                    <a:pt x="889983" y="715127"/>
                  </a:lnTo>
                  <a:lnTo>
                    <a:pt x="901422" y="715127"/>
                  </a:lnTo>
                  <a:lnTo>
                    <a:pt x="912862" y="715127"/>
                  </a:lnTo>
                  <a:lnTo>
                    <a:pt x="924301" y="715127"/>
                  </a:lnTo>
                  <a:lnTo>
                    <a:pt x="935741" y="715127"/>
                  </a:lnTo>
                  <a:lnTo>
                    <a:pt x="947180" y="715127"/>
                  </a:lnTo>
                  <a:lnTo>
                    <a:pt x="958620" y="715127"/>
                  </a:lnTo>
                  <a:lnTo>
                    <a:pt x="970059" y="715127"/>
                  </a:lnTo>
                  <a:lnTo>
                    <a:pt x="981499" y="715127"/>
                  </a:lnTo>
                  <a:lnTo>
                    <a:pt x="992938" y="715127"/>
                  </a:lnTo>
                  <a:lnTo>
                    <a:pt x="1004378" y="715127"/>
                  </a:lnTo>
                  <a:lnTo>
                    <a:pt x="1015818" y="715127"/>
                  </a:lnTo>
                  <a:lnTo>
                    <a:pt x="1027257" y="715127"/>
                  </a:lnTo>
                  <a:lnTo>
                    <a:pt x="1038697" y="715127"/>
                  </a:lnTo>
                  <a:lnTo>
                    <a:pt x="1050136" y="715127"/>
                  </a:lnTo>
                  <a:lnTo>
                    <a:pt x="1061576" y="715127"/>
                  </a:lnTo>
                  <a:lnTo>
                    <a:pt x="1073015" y="715127"/>
                  </a:lnTo>
                  <a:lnTo>
                    <a:pt x="1084455" y="715127"/>
                  </a:lnTo>
                  <a:lnTo>
                    <a:pt x="1095894" y="715127"/>
                  </a:lnTo>
                  <a:lnTo>
                    <a:pt x="1107334" y="715127"/>
                  </a:lnTo>
                  <a:lnTo>
                    <a:pt x="1118773" y="715127"/>
                  </a:lnTo>
                  <a:lnTo>
                    <a:pt x="1130213" y="715127"/>
                  </a:lnTo>
                  <a:lnTo>
                    <a:pt x="1141652" y="715127"/>
                  </a:lnTo>
                  <a:lnTo>
                    <a:pt x="1153092" y="715127"/>
                  </a:lnTo>
                  <a:lnTo>
                    <a:pt x="1164531" y="715127"/>
                  </a:lnTo>
                  <a:lnTo>
                    <a:pt x="1175971" y="715127"/>
                  </a:lnTo>
                  <a:lnTo>
                    <a:pt x="1187406" y="715127"/>
                  </a:lnTo>
                  <a:lnTo>
                    <a:pt x="1198845" y="715127"/>
                  </a:lnTo>
                  <a:lnTo>
                    <a:pt x="1210285" y="715127"/>
                  </a:lnTo>
                  <a:lnTo>
                    <a:pt x="1221724" y="471745"/>
                  </a:lnTo>
                  <a:lnTo>
                    <a:pt x="1233164" y="399631"/>
                  </a:lnTo>
                  <a:lnTo>
                    <a:pt x="1244603" y="141227"/>
                  </a:lnTo>
                  <a:lnTo>
                    <a:pt x="1256043" y="175779"/>
                  </a:lnTo>
                  <a:lnTo>
                    <a:pt x="1267482" y="0"/>
                  </a:lnTo>
                  <a:lnTo>
                    <a:pt x="1278922" y="605457"/>
                  </a:lnTo>
                  <a:lnTo>
                    <a:pt x="1290361" y="715127"/>
                  </a:lnTo>
                  <a:lnTo>
                    <a:pt x="1301801" y="715127"/>
                  </a:lnTo>
                  <a:lnTo>
                    <a:pt x="1313240" y="715127"/>
                  </a:lnTo>
                  <a:lnTo>
                    <a:pt x="1324680" y="715127"/>
                  </a:lnTo>
                  <a:lnTo>
                    <a:pt x="1336120" y="715127"/>
                  </a:lnTo>
                  <a:lnTo>
                    <a:pt x="1347559" y="715127"/>
                  </a:lnTo>
                  <a:lnTo>
                    <a:pt x="1358999" y="396626"/>
                  </a:lnTo>
                  <a:lnTo>
                    <a:pt x="1370438" y="360569"/>
                  </a:lnTo>
                  <a:lnTo>
                    <a:pt x="1381878" y="57093"/>
                  </a:lnTo>
                  <a:lnTo>
                    <a:pt x="1393317" y="715127"/>
                  </a:lnTo>
                  <a:lnTo>
                    <a:pt x="1404757" y="715127"/>
                  </a:lnTo>
                  <a:lnTo>
                    <a:pt x="1416196" y="715127"/>
                  </a:lnTo>
                  <a:lnTo>
                    <a:pt x="1427636" y="715127"/>
                  </a:lnTo>
                  <a:lnTo>
                    <a:pt x="1439075" y="715127"/>
                  </a:lnTo>
                  <a:lnTo>
                    <a:pt x="1450515" y="715127"/>
                  </a:lnTo>
                  <a:lnTo>
                    <a:pt x="1461954" y="715127"/>
                  </a:lnTo>
                  <a:lnTo>
                    <a:pt x="1473394" y="715127"/>
                  </a:lnTo>
                  <a:lnTo>
                    <a:pt x="1484833" y="715127"/>
                  </a:lnTo>
                  <a:lnTo>
                    <a:pt x="1496273" y="715127"/>
                  </a:lnTo>
                  <a:lnTo>
                    <a:pt x="1507712" y="715127"/>
                  </a:lnTo>
                  <a:lnTo>
                    <a:pt x="1519152" y="715127"/>
                  </a:lnTo>
                  <a:lnTo>
                    <a:pt x="1530591" y="715127"/>
                  </a:lnTo>
                  <a:lnTo>
                    <a:pt x="1542031" y="715127"/>
                  </a:lnTo>
                  <a:lnTo>
                    <a:pt x="1553471" y="715127"/>
                  </a:lnTo>
                  <a:lnTo>
                    <a:pt x="1564910" y="715127"/>
                  </a:lnTo>
                  <a:lnTo>
                    <a:pt x="1576349" y="715127"/>
                  </a:lnTo>
                  <a:lnTo>
                    <a:pt x="1587789" y="715127"/>
                  </a:lnTo>
                  <a:lnTo>
                    <a:pt x="1599229" y="715127"/>
                  </a:lnTo>
                  <a:lnTo>
                    <a:pt x="1610668" y="715127"/>
                  </a:lnTo>
                  <a:lnTo>
                    <a:pt x="1622107" y="715127"/>
                  </a:lnTo>
                  <a:lnTo>
                    <a:pt x="1633547" y="715127"/>
                  </a:lnTo>
                  <a:lnTo>
                    <a:pt x="1644987" y="715127"/>
                  </a:lnTo>
                  <a:lnTo>
                    <a:pt x="1656426" y="715127"/>
                  </a:lnTo>
                  <a:lnTo>
                    <a:pt x="1667866" y="715127"/>
                  </a:lnTo>
                  <a:lnTo>
                    <a:pt x="1679305" y="715127"/>
                  </a:lnTo>
                  <a:lnTo>
                    <a:pt x="1690745" y="715127"/>
                  </a:lnTo>
                  <a:lnTo>
                    <a:pt x="1702184" y="715127"/>
                  </a:lnTo>
                  <a:lnTo>
                    <a:pt x="1713619" y="715127"/>
                  </a:lnTo>
                  <a:lnTo>
                    <a:pt x="1725063" y="715127"/>
                  </a:lnTo>
                  <a:lnTo>
                    <a:pt x="1736498" y="715127"/>
                  </a:lnTo>
                  <a:lnTo>
                    <a:pt x="1747938" y="715127"/>
                  </a:lnTo>
                  <a:lnTo>
                    <a:pt x="1759377" y="715127"/>
                  </a:lnTo>
                  <a:lnTo>
                    <a:pt x="1770817" y="715127"/>
                  </a:lnTo>
                  <a:lnTo>
                    <a:pt x="1782256" y="715127"/>
                  </a:lnTo>
                  <a:lnTo>
                    <a:pt x="1793696" y="715127"/>
                  </a:lnTo>
                  <a:lnTo>
                    <a:pt x="1805135" y="715127"/>
                  </a:lnTo>
                  <a:lnTo>
                    <a:pt x="1816575" y="715127"/>
                  </a:lnTo>
                  <a:lnTo>
                    <a:pt x="1828014" y="715127"/>
                  </a:lnTo>
                  <a:lnTo>
                    <a:pt x="1839454" y="715127"/>
                  </a:lnTo>
                  <a:lnTo>
                    <a:pt x="1850893" y="715127"/>
                  </a:lnTo>
                  <a:lnTo>
                    <a:pt x="1862333" y="715127"/>
                  </a:lnTo>
                  <a:lnTo>
                    <a:pt x="1873772" y="715127"/>
                  </a:lnTo>
                  <a:lnTo>
                    <a:pt x="1885212" y="715127"/>
                  </a:lnTo>
                  <a:lnTo>
                    <a:pt x="1896651" y="715127"/>
                  </a:lnTo>
                  <a:lnTo>
                    <a:pt x="1908091" y="715127"/>
                  </a:lnTo>
                  <a:lnTo>
                    <a:pt x="1919531" y="715127"/>
                  </a:lnTo>
                  <a:lnTo>
                    <a:pt x="1930970" y="715127"/>
                  </a:lnTo>
                  <a:lnTo>
                    <a:pt x="1942409" y="715127"/>
                  </a:lnTo>
                  <a:lnTo>
                    <a:pt x="1953849" y="715127"/>
                  </a:lnTo>
                  <a:lnTo>
                    <a:pt x="1965289" y="715127"/>
                  </a:lnTo>
                  <a:lnTo>
                    <a:pt x="1976728" y="715127"/>
                  </a:lnTo>
                  <a:lnTo>
                    <a:pt x="1988168" y="715127"/>
                  </a:lnTo>
                  <a:lnTo>
                    <a:pt x="1999607" y="715127"/>
                  </a:lnTo>
                  <a:lnTo>
                    <a:pt x="2011047" y="715127"/>
                  </a:lnTo>
                  <a:lnTo>
                    <a:pt x="2022486" y="715127"/>
                  </a:lnTo>
                  <a:lnTo>
                    <a:pt x="2033926" y="715127"/>
                  </a:lnTo>
                  <a:lnTo>
                    <a:pt x="2045365" y="715127"/>
                  </a:lnTo>
                  <a:lnTo>
                    <a:pt x="2056805" y="715127"/>
                  </a:lnTo>
                  <a:lnTo>
                    <a:pt x="2068244" y="715127"/>
                  </a:lnTo>
                  <a:lnTo>
                    <a:pt x="2079684" y="715127"/>
                  </a:lnTo>
                  <a:lnTo>
                    <a:pt x="2091123" y="715127"/>
                  </a:lnTo>
                  <a:lnTo>
                    <a:pt x="2102563" y="715127"/>
                  </a:lnTo>
                  <a:lnTo>
                    <a:pt x="2114002" y="715127"/>
                  </a:lnTo>
                  <a:lnTo>
                    <a:pt x="2125442" y="715127"/>
                  </a:lnTo>
                  <a:lnTo>
                    <a:pt x="2136882" y="715127"/>
                  </a:lnTo>
                  <a:lnTo>
                    <a:pt x="2148321" y="715127"/>
                  </a:lnTo>
                  <a:lnTo>
                    <a:pt x="2159760" y="715127"/>
                  </a:lnTo>
                  <a:lnTo>
                    <a:pt x="2171200" y="715127"/>
                  </a:lnTo>
                  <a:lnTo>
                    <a:pt x="2182640" y="715127"/>
                  </a:lnTo>
                  <a:lnTo>
                    <a:pt x="2194079" y="715127"/>
                  </a:lnTo>
                  <a:lnTo>
                    <a:pt x="2205519" y="715127"/>
                  </a:lnTo>
                  <a:lnTo>
                    <a:pt x="2216958" y="715127"/>
                  </a:lnTo>
                  <a:lnTo>
                    <a:pt x="2228393" y="715127"/>
                  </a:lnTo>
                  <a:lnTo>
                    <a:pt x="2239837" y="715127"/>
                  </a:lnTo>
                  <a:lnTo>
                    <a:pt x="2251272" y="715127"/>
                  </a:lnTo>
                  <a:lnTo>
                    <a:pt x="2262716" y="715127"/>
                  </a:lnTo>
                  <a:lnTo>
                    <a:pt x="2274151" y="715127"/>
                  </a:lnTo>
                  <a:lnTo>
                    <a:pt x="2285591" y="715127"/>
                  </a:lnTo>
                  <a:lnTo>
                    <a:pt x="2297030" y="715127"/>
                  </a:lnTo>
                  <a:lnTo>
                    <a:pt x="2308470" y="715127"/>
                  </a:lnTo>
                  <a:lnTo>
                    <a:pt x="2319909" y="715127"/>
                  </a:lnTo>
                  <a:lnTo>
                    <a:pt x="2331349" y="715127"/>
                  </a:lnTo>
                  <a:lnTo>
                    <a:pt x="2342788" y="715127"/>
                  </a:lnTo>
                  <a:lnTo>
                    <a:pt x="2354228" y="715127"/>
                  </a:lnTo>
                  <a:lnTo>
                    <a:pt x="2365667" y="715127"/>
                  </a:lnTo>
                  <a:lnTo>
                    <a:pt x="2377107" y="715127"/>
                  </a:lnTo>
                  <a:lnTo>
                    <a:pt x="2388546" y="715127"/>
                  </a:lnTo>
                  <a:lnTo>
                    <a:pt x="2399986" y="715127"/>
                  </a:lnTo>
                  <a:lnTo>
                    <a:pt x="2411425" y="715127"/>
                  </a:lnTo>
                  <a:lnTo>
                    <a:pt x="2422865" y="715127"/>
                  </a:lnTo>
                  <a:lnTo>
                    <a:pt x="2434304" y="715127"/>
                  </a:lnTo>
                  <a:lnTo>
                    <a:pt x="2445744" y="715127"/>
                  </a:lnTo>
                  <a:lnTo>
                    <a:pt x="2457184" y="715127"/>
                  </a:lnTo>
                  <a:lnTo>
                    <a:pt x="2468623" y="715127"/>
                  </a:lnTo>
                  <a:lnTo>
                    <a:pt x="2480062" y="715127"/>
                  </a:lnTo>
                  <a:lnTo>
                    <a:pt x="2491502" y="715127"/>
                  </a:lnTo>
                  <a:lnTo>
                    <a:pt x="2502942" y="715127"/>
                  </a:lnTo>
                  <a:lnTo>
                    <a:pt x="2514381" y="715127"/>
                  </a:lnTo>
                  <a:lnTo>
                    <a:pt x="2525821" y="715127"/>
                  </a:lnTo>
                  <a:lnTo>
                    <a:pt x="2537260" y="715127"/>
                  </a:lnTo>
                  <a:lnTo>
                    <a:pt x="2548700" y="715127"/>
                  </a:lnTo>
                  <a:lnTo>
                    <a:pt x="2560139" y="715127"/>
                  </a:lnTo>
                  <a:lnTo>
                    <a:pt x="2571579" y="715127"/>
                  </a:lnTo>
                  <a:lnTo>
                    <a:pt x="2583018" y="715127"/>
                  </a:lnTo>
                  <a:lnTo>
                    <a:pt x="2594458" y="715127"/>
                  </a:lnTo>
                  <a:lnTo>
                    <a:pt x="2605897" y="715127"/>
                  </a:lnTo>
                  <a:lnTo>
                    <a:pt x="2617337" y="715127"/>
                  </a:lnTo>
                  <a:lnTo>
                    <a:pt x="2628776" y="715127"/>
                  </a:lnTo>
                  <a:lnTo>
                    <a:pt x="2640216" y="715127"/>
                  </a:lnTo>
                  <a:lnTo>
                    <a:pt x="2651655" y="715127"/>
                  </a:lnTo>
                  <a:lnTo>
                    <a:pt x="2663095" y="715127"/>
                  </a:lnTo>
                  <a:lnTo>
                    <a:pt x="2674535" y="715127"/>
                  </a:lnTo>
                  <a:lnTo>
                    <a:pt x="2685974" y="715127"/>
                  </a:lnTo>
                  <a:lnTo>
                    <a:pt x="2697413" y="715127"/>
                  </a:lnTo>
                  <a:lnTo>
                    <a:pt x="2708853" y="715127"/>
                  </a:lnTo>
                  <a:lnTo>
                    <a:pt x="2720293" y="715127"/>
                  </a:lnTo>
                  <a:lnTo>
                    <a:pt x="2731727" y="715127"/>
                  </a:lnTo>
                  <a:lnTo>
                    <a:pt x="2743172" y="715127"/>
                  </a:lnTo>
                  <a:lnTo>
                    <a:pt x="2754611" y="715127"/>
                  </a:lnTo>
                  <a:lnTo>
                    <a:pt x="2766046" y="715127"/>
                  </a:lnTo>
                  <a:lnTo>
                    <a:pt x="2777490" y="715127"/>
                  </a:lnTo>
                  <a:lnTo>
                    <a:pt x="2788925" y="715127"/>
                  </a:lnTo>
                  <a:lnTo>
                    <a:pt x="2800364" y="715127"/>
                  </a:lnTo>
                  <a:lnTo>
                    <a:pt x="2811804" y="715127"/>
                  </a:lnTo>
                  <a:lnTo>
                    <a:pt x="2823243" y="715127"/>
                  </a:lnTo>
                  <a:lnTo>
                    <a:pt x="2834683" y="715127"/>
                  </a:lnTo>
                  <a:lnTo>
                    <a:pt x="2846123" y="715127"/>
                  </a:lnTo>
                  <a:lnTo>
                    <a:pt x="2857562" y="715127"/>
                  </a:lnTo>
                  <a:lnTo>
                    <a:pt x="2869001" y="715127"/>
                  </a:lnTo>
                  <a:lnTo>
                    <a:pt x="2880441" y="715127"/>
                  </a:lnTo>
                  <a:lnTo>
                    <a:pt x="2891881" y="715127"/>
                  </a:lnTo>
                  <a:lnTo>
                    <a:pt x="2903320" y="715127"/>
                  </a:lnTo>
                  <a:lnTo>
                    <a:pt x="2914760" y="715127"/>
                  </a:lnTo>
                  <a:lnTo>
                    <a:pt x="2926199" y="715127"/>
                  </a:lnTo>
                  <a:lnTo>
                    <a:pt x="2937639" y="715127"/>
                  </a:lnTo>
                  <a:lnTo>
                    <a:pt x="2949078" y="715127"/>
                  </a:lnTo>
                  <a:lnTo>
                    <a:pt x="2960518" y="715127"/>
                  </a:lnTo>
                  <a:lnTo>
                    <a:pt x="2971957" y="715127"/>
                  </a:lnTo>
                  <a:lnTo>
                    <a:pt x="2983397" y="715127"/>
                  </a:lnTo>
                  <a:lnTo>
                    <a:pt x="2994837" y="715127"/>
                  </a:lnTo>
                  <a:lnTo>
                    <a:pt x="3006276" y="715127"/>
                  </a:lnTo>
                  <a:lnTo>
                    <a:pt x="3017715" y="715127"/>
                  </a:lnTo>
                  <a:lnTo>
                    <a:pt x="3029155" y="715127"/>
                  </a:lnTo>
                  <a:lnTo>
                    <a:pt x="3040594" y="715127"/>
                  </a:lnTo>
                  <a:lnTo>
                    <a:pt x="3052034" y="715127"/>
                  </a:lnTo>
                  <a:lnTo>
                    <a:pt x="3063474" y="715127"/>
                  </a:lnTo>
                  <a:lnTo>
                    <a:pt x="3074913" y="715127"/>
                  </a:lnTo>
                  <a:lnTo>
                    <a:pt x="3086352" y="715127"/>
                  </a:lnTo>
                  <a:lnTo>
                    <a:pt x="3097792" y="715127"/>
                  </a:lnTo>
                  <a:lnTo>
                    <a:pt x="3109232" y="715127"/>
                  </a:lnTo>
                  <a:lnTo>
                    <a:pt x="3120671" y="715127"/>
                  </a:lnTo>
                  <a:lnTo>
                    <a:pt x="3132111" y="715127"/>
                  </a:lnTo>
                  <a:lnTo>
                    <a:pt x="3143550" y="715127"/>
                  </a:lnTo>
                  <a:lnTo>
                    <a:pt x="3154990" y="715127"/>
                  </a:lnTo>
                  <a:lnTo>
                    <a:pt x="3166429" y="715127"/>
                  </a:lnTo>
                  <a:lnTo>
                    <a:pt x="3177869" y="715127"/>
                  </a:lnTo>
                  <a:lnTo>
                    <a:pt x="3189308" y="715127"/>
                  </a:lnTo>
                  <a:lnTo>
                    <a:pt x="3200748" y="715127"/>
                  </a:lnTo>
                  <a:lnTo>
                    <a:pt x="3212187" y="715127"/>
                  </a:lnTo>
                  <a:lnTo>
                    <a:pt x="3223627" y="715127"/>
                  </a:lnTo>
                  <a:lnTo>
                    <a:pt x="3235066" y="715127"/>
                  </a:lnTo>
                  <a:lnTo>
                    <a:pt x="3246501" y="715127"/>
                  </a:lnTo>
                  <a:lnTo>
                    <a:pt x="3257945" y="715127"/>
                  </a:lnTo>
                  <a:lnTo>
                    <a:pt x="3269385" y="715127"/>
                  </a:lnTo>
                  <a:lnTo>
                    <a:pt x="3280825" y="715127"/>
                  </a:lnTo>
                  <a:lnTo>
                    <a:pt x="3292264" y="715127"/>
                  </a:lnTo>
                  <a:lnTo>
                    <a:pt x="3303699" y="715127"/>
                  </a:lnTo>
                  <a:lnTo>
                    <a:pt x="3315143" y="715127"/>
                  </a:lnTo>
                  <a:lnTo>
                    <a:pt x="3326578" y="715127"/>
                  </a:lnTo>
                  <a:lnTo>
                    <a:pt x="3338017" y="715127"/>
                  </a:lnTo>
                  <a:lnTo>
                    <a:pt x="3349457" y="715127"/>
                  </a:lnTo>
                  <a:lnTo>
                    <a:pt x="3360896" y="715127"/>
                  </a:lnTo>
                  <a:lnTo>
                    <a:pt x="3372336" y="715127"/>
                  </a:lnTo>
                  <a:lnTo>
                    <a:pt x="3383776" y="715127"/>
                  </a:lnTo>
                  <a:lnTo>
                    <a:pt x="3395215" y="715127"/>
                  </a:lnTo>
                  <a:lnTo>
                    <a:pt x="3406654" y="715127"/>
                  </a:lnTo>
                  <a:lnTo>
                    <a:pt x="3418094" y="715127"/>
                  </a:lnTo>
                  <a:lnTo>
                    <a:pt x="3429534" y="715127"/>
                  </a:lnTo>
                  <a:lnTo>
                    <a:pt x="3440973" y="715127"/>
                  </a:lnTo>
                  <a:lnTo>
                    <a:pt x="3452413" y="715127"/>
                  </a:lnTo>
                  <a:lnTo>
                    <a:pt x="3463852" y="715127"/>
                  </a:lnTo>
                  <a:lnTo>
                    <a:pt x="3475292" y="715127"/>
                  </a:lnTo>
                  <a:lnTo>
                    <a:pt x="3486731" y="715127"/>
                  </a:lnTo>
                  <a:lnTo>
                    <a:pt x="3498171" y="715127"/>
                  </a:lnTo>
                  <a:lnTo>
                    <a:pt x="3509610" y="715127"/>
                  </a:lnTo>
                  <a:lnTo>
                    <a:pt x="3521050" y="715127"/>
                  </a:lnTo>
                  <a:lnTo>
                    <a:pt x="3532489" y="715127"/>
                  </a:lnTo>
                  <a:lnTo>
                    <a:pt x="3543929" y="715127"/>
                  </a:lnTo>
                  <a:lnTo>
                    <a:pt x="3555368" y="715127"/>
                  </a:lnTo>
                  <a:lnTo>
                    <a:pt x="3566808" y="715127"/>
                  </a:lnTo>
                  <a:lnTo>
                    <a:pt x="3578247" y="715127"/>
                  </a:lnTo>
                  <a:lnTo>
                    <a:pt x="3589687" y="715127"/>
                  </a:lnTo>
                  <a:lnTo>
                    <a:pt x="3601127" y="715127"/>
                  </a:lnTo>
                  <a:lnTo>
                    <a:pt x="3612566" y="715127"/>
                  </a:lnTo>
                  <a:lnTo>
                    <a:pt x="3624005" y="715127"/>
                  </a:lnTo>
                  <a:lnTo>
                    <a:pt x="3635445" y="715127"/>
                  </a:lnTo>
                  <a:lnTo>
                    <a:pt x="3646885" y="715127"/>
                  </a:lnTo>
                  <a:lnTo>
                    <a:pt x="3658324" y="715127"/>
                  </a:lnTo>
                  <a:lnTo>
                    <a:pt x="3669764" y="715127"/>
                  </a:lnTo>
                  <a:lnTo>
                    <a:pt x="3681203" y="715127"/>
                  </a:lnTo>
                  <a:lnTo>
                    <a:pt x="3692643" y="715127"/>
                  </a:lnTo>
                  <a:lnTo>
                    <a:pt x="3704082" y="715127"/>
                  </a:lnTo>
                  <a:lnTo>
                    <a:pt x="3715522" y="715127"/>
                  </a:lnTo>
                  <a:lnTo>
                    <a:pt x="3726961" y="715127"/>
                  </a:lnTo>
                  <a:lnTo>
                    <a:pt x="3738401" y="715127"/>
                  </a:lnTo>
                  <a:lnTo>
                    <a:pt x="3749840" y="715127"/>
                  </a:lnTo>
                  <a:lnTo>
                    <a:pt x="3761280" y="715127"/>
                  </a:lnTo>
                  <a:lnTo>
                    <a:pt x="3772719" y="715127"/>
                  </a:lnTo>
                  <a:lnTo>
                    <a:pt x="3784154" y="715127"/>
                  </a:lnTo>
                  <a:lnTo>
                    <a:pt x="3795598" y="715127"/>
                  </a:lnTo>
                  <a:lnTo>
                    <a:pt x="3807033" y="715127"/>
                  </a:lnTo>
                  <a:lnTo>
                    <a:pt x="3818473" y="715127"/>
                  </a:lnTo>
                  <a:lnTo>
                    <a:pt x="3829917" y="715127"/>
                  </a:lnTo>
                  <a:lnTo>
                    <a:pt x="3841352" y="715127"/>
                  </a:lnTo>
                  <a:lnTo>
                    <a:pt x="3852791" y="715127"/>
                  </a:lnTo>
                  <a:lnTo>
                    <a:pt x="3864231" y="715127"/>
                  </a:lnTo>
                  <a:lnTo>
                    <a:pt x="3875670" y="715127"/>
                  </a:lnTo>
                  <a:lnTo>
                    <a:pt x="3887110" y="715127"/>
                  </a:lnTo>
                  <a:lnTo>
                    <a:pt x="3898549" y="715127"/>
                  </a:lnTo>
                  <a:lnTo>
                    <a:pt x="3909989" y="715127"/>
                  </a:lnTo>
                  <a:lnTo>
                    <a:pt x="3921447" y="715127"/>
                  </a:lnTo>
                  <a:lnTo>
                    <a:pt x="3932878" y="715127"/>
                  </a:lnTo>
                  <a:lnTo>
                    <a:pt x="3944307" y="715127"/>
                  </a:lnTo>
                  <a:lnTo>
                    <a:pt x="3955737" y="715127"/>
                  </a:lnTo>
                  <a:lnTo>
                    <a:pt x="3967167" y="715127"/>
                  </a:lnTo>
                  <a:lnTo>
                    <a:pt x="3978645" y="715127"/>
                  </a:lnTo>
                  <a:lnTo>
                    <a:pt x="3990075" y="715127"/>
                  </a:lnTo>
                  <a:lnTo>
                    <a:pt x="4001505" y="715127"/>
                  </a:lnTo>
                  <a:lnTo>
                    <a:pt x="4012935" y="715127"/>
                  </a:lnTo>
                  <a:lnTo>
                    <a:pt x="4024365" y="715127"/>
                  </a:lnTo>
                  <a:lnTo>
                    <a:pt x="4035843" y="715127"/>
                  </a:lnTo>
                  <a:lnTo>
                    <a:pt x="4047273" y="715127"/>
                  </a:lnTo>
                  <a:lnTo>
                    <a:pt x="4058702" y="715127"/>
                  </a:lnTo>
                  <a:lnTo>
                    <a:pt x="4070133" y="715127"/>
                  </a:lnTo>
                  <a:lnTo>
                    <a:pt x="4081563" y="715127"/>
                  </a:lnTo>
                  <a:lnTo>
                    <a:pt x="4093040" y="715127"/>
                  </a:lnTo>
                  <a:lnTo>
                    <a:pt x="4104471" y="715127"/>
                  </a:lnTo>
                  <a:lnTo>
                    <a:pt x="4115900" y="715127"/>
                  </a:lnTo>
                  <a:lnTo>
                    <a:pt x="4127330" y="715127"/>
                  </a:lnTo>
                  <a:lnTo>
                    <a:pt x="4138760" y="715127"/>
                  </a:lnTo>
                  <a:lnTo>
                    <a:pt x="4150238" y="715127"/>
                  </a:lnTo>
                  <a:lnTo>
                    <a:pt x="4161668" y="715127"/>
                  </a:lnTo>
                  <a:lnTo>
                    <a:pt x="4173098" y="715127"/>
                  </a:lnTo>
                  <a:lnTo>
                    <a:pt x="4184528" y="715127"/>
                  </a:lnTo>
                  <a:lnTo>
                    <a:pt x="4195958" y="715127"/>
                  </a:lnTo>
                  <a:lnTo>
                    <a:pt x="4207436" y="715127"/>
                  </a:lnTo>
                  <a:lnTo>
                    <a:pt x="4218865" y="715127"/>
                  </a:lnTo>
                  <a:lnTo>
                    <a:pt x="4230296" y="715127"/>
                  </a:lnTo>
                  <a:lnTo>
                    <a:pt x="4241726" y="715127"/>
                  </a:lnTo>
                  <a:lnTo>
                    <a:pt x="4253156" y="715127"/>
                  </a:lnTo>
                  <a:lnTo>
                    <a:pt x="4264634" y="715127"/>
                  </a:lnTo>
                  <a:lnTo>
                    <a:pt x="4276063" y="715127"/>
                  </a:lnTo>
                  <a:lnTo>
                    <a:pt x="4287493" y="715127"/>
                  </a:lnTo>
                  <a:lnTo>
                    <a:pt x="4298923" y="715127"/>
                  </a:lnTo>
                  <a:lnTo>
                    <a:pt x="4310353" y="715127"/>
                  </a:lnTo>
                  <a:lnTo>
                    <a:pt x="4321831" y="715127"/>
                  </a:lnTo>
                  <a:lnTo>
                    <a:pt x="4333261" y="715127"/>
                  </a:lnTo>
                  <a:lnTo>
                    <a:pt x="4344691" y="715127"/>
                  </a:lnTo>
                  <a:lnTo>
                    <a:pt x="4356121" y="715127"/>
                  </a:lnTo>
                  <a:lnTo>
                    <a:pt x="4367551" y="715127"/>
                  </a:lnTo>
                  <a:lnTo>
                    <a:pt x="4379028" y="715127"/>
                  </a:lnTo>
                  <a:lnTo>
                    <a:pt x="4390458" y="715127"/>
                  </a:lnTo>
                  <a:lnTo>
                    <a:pt x="4401889" y="715127"/>
                  </a:lnTo>
                  <a:lnTo>
                    <a:pt x="4413319" y="715127"/>
                  </a:lnTo>
                  <a:lnTo>
                    <a:pt x="4424749" y="715127"/>
                  </a:lnTo>
                  <a:lnTo>
                    <a:pt x="4436226" y="715127"/>
                  </a:lnTo>
                  <a:lnTo>
                    <a:pt x="4447656" y="715127"/>
                  </a:lnTo>
                  <a:lnTo>
                    <a:pt x="4459086" y="715127"/>
                  </a:lnTo>
                  <a:lnTo>
                    <a:pt x="4470516" y="715127"/>
                  </a:lnTo>
                  <a:lnTo>
                    <a:pt x="4481946" y="715127"/>
                  </a:lnTo>
                  <a:lnTo>
                    <a:pt x="4493424" y="715127"/>
                  </a:lnTo>
                  <a:lnTo>
                    <a:pt x="4504854" y="715127"/>
                  </a:lnTo>
                  <a:lnTo>
                    <a:pt x="4516284" y="715127"/>
                  </a:lnTo>
                  <a:lnTo>
                    <a:pt x="4527714" y="715127"/>
                  </a:lnTo>
                  <a:lnTo>
                    <a:pt x="4539144" y="715127"/>
                  </a:lnTo>
                  <a:lnTo>
                    <a:pt x="4550621" y="715127"/>
                  </a:lnTo>
                  <a:lnTo>
                    <a:pt x="4562051" y="715127"/>
                  </a:lnTo>
                  <a:lnTo>
                    <a:pt x="4573482" y="715127"/>
                  </a:lnTo>
                  <a:lnTo>
                    <a:pt x="4584912" y="715127"/>
                  </a:lnTo>
                  <a:lnTo>
                    <a:pt x="4596341" y="715127"/>
                  </a:lnTo>
                  <a:lnTo>
                    <a:pt x="4607771" y="715127"/>
                  </a:lnTo>
                  <a:lnTo>
                    <a:pt x="4619249" y="715127"/>
                  </a:lnTo>
                  <a:lnTo>
                    <a:pt x="4630679" y="715127"/>
                  </a:lnTo>
                  <a:lnTo>
                    <a:pt x="4642109" y="715127"/>
                  </a:lnTo>
                  <a:lnTo>
                    <a:pt x="4653539" y="715127"/>
                  </a:lnTo>
                  <a:lnTo>
                    <a:pt x="4664969" y="715127"/>
                  </a:lnTo>
                  <a:lnTo>
                    <a:pt x="4676447" y="715127"/>
                  </a:lnTo>
                  <a:lnTo>
                    <a:pt x="4687877" y="715127"/>
                  </a:lnTo>
                  <a:lnTo>
                    <a:pt x="4699306" y="715127"/>
                  </a:lnTo>
                  <a:lnTo>
                    <a:pt x="4710737" y="715127"/>
                  </a:lnTo>
                  <a:lnTo>
                    <a:pt x="4722167" y="715127"/>
                  </a:lnTo>
                  <a:lnTo>
                    <a:pt x="4733644" y="715127"/>
                  </a:lnTo>
                  <a:lnTo>
                    <a:pt x="4745075" y="715127"/>
                  </a:lnTo>
                  <a:lnTo>
                    <a:pt x="4756504" y="715127"/>
                  </a:lnTo>
                  <a:lnTo>
                    <a:pt x="4767934" y="715127"/>
                  </a:lnTo>
                  <a:lnTo>
                    <a:pt x="4779364" y="715127"/>
                  </a:lnTo>
                  <a:lnTo>
                    <a:pt x="4790842" y="715127"/>
                  </a:lnTo>
                  <a:lnTo>
                    <a:pt x="4802272" y="715127"/>
                  </a:lnTo>
                  <a:lnTo>
                    <a:pt x="4813702" y="715127"/>
                  </a:lnTo>
                  <a:lnTo>
                    <a:pt x="4825132" y="715127"/>
                  </a:lnTo>
                  <a:lnTo>
                    <a:pt x="4836562" y="715127"/>
                  </a:lnTo>
                  <a:lnTo>
                    <a:pt x="4848040" y="715127"/>
                  </a:lnTo>
                  <a:lnTo>
                    <a:pt x="4859469" y="715127"/>
                  </a:lnTo>
                  <a:lnTo>
                    <a:pt x="4870899" y="715127"/>
                  </a:lnTo>
                  <a:lnTo>
                    <a:pt x="4882330" y="715127"/>
                  </a:lnTo>
                  <a:lnTo>
                    <a:pt x="4893760" y="715127"/>
                  </a:lnTo>
                  <a:lnTo>
                    <a:pt x="4905237" y="715127"/>
                  </a:lnTo>
                  <a:lnTo>
                    <a:pt x="4916667" y="715127"/>
                  </a:lnTo>
                  <a:lnTo>
                    <a:pt x="4928097" y="715127"/>
                  </a:lnTo>
                  <a:lnTo>
                    <a:pt x="4939527" y="715127"/>
                  </a:lnTo>
                  <a:lnTo>
                    <a:pt x="4950957" y="715127"/>
                  </a:lnTo>
                  <a:lnTo>
                    <a:pt x="4962435" y="715127"/>
                  </a:lnTo>
                  <a:lnTo>
                    <a:pt x="4973865" y="715127"/>
                  </a:lnTo>
                  <a:lnTo>
                    <a:pt x="4985295" y="715127"/>
                  </a:lnTo>
                  <a:lnTo>
                    <a:pt x="4996725" y="715127"/>
                  </a:lnTo>
                  <a:lnTo>
                    <a:pt x="5008155" y="715127"/>
                  </a:lnTo>
                  <a:lnTo>
                    <a:pt x="5019632" y="715127"/>
                  </a:lnTo>
                  <a:lnTo>
                    <a:pt x="5031062" y="715127"/>
                  </a:lnTo>
                  <a:lnTo>
                    <a:pt x="5042492" y="715127"/>
                  </a:lnTo>
                  <a:lnTo>
                    <a:pt x="5053923" y="715127"/>
                  </a:lnTo>
                  <a:lnTo>
                    <a:pt x="5065353" y="715127"/>
                  </a:lnTo>
                  <a:lnTo>
                    <a:pt x="5076830" y="715127"/>
                  </a:lnTo>
                  <a:lnTo>
                    <a:pt x="5088260" y="715127"/>
                  </a:lnTo>
                  <a:lnTo>
                    <a:pt x="5099690" y="715127"/>
                  </a:lnTo>
                  <a:lnTo>
                    <a:pt x="5111120" y="715127"/>
                  </a:lnTo>
                  <a:lnTo>
                    <a:pt x="5122550" y="715127"/>
                  </a:lnTo>
                  <a:lnTo>
                    <a:pt x="5134028" y="715127"/>
                  </a:lnTo>
                  <a:lnTo>
                    <a:pt x="5145458" y="715127"/>
                  </a:lnTo>
                  <a:lnTo>
                    <a:pt x="5156888" y="715127"/>
                  </a:lnTo>
                  <a:lnTo>
                    <a:pt x="5168318" y="715127"/>
                  </a:lnTo>
                  <a:lnTo>
                    <a:pt x="5179747" y="715127"/>
                  </a:lnTo>
                  <a:lnTo>
                    <a:pt x="5191225" y="715127"/>
                  </a:lnTo>
                  <a:lnTo>
                    <a:pt x="5202655" y="715127"/>
                  </a:lnTo>
                  <a:lnTo>
                    <a:pt x="5214085" y="715127"/>
                  </a:lnTo>
                  <a:lnTo>
                    <a:pt x="5225515" y="715127"/>
                  </a:lnTo>
                  <a:lnTo>
                    <a:pt x="5236945" y="715127"/>
                  </a:lnTo>
                  <a:lnTo>
                    <a:pt x="5248423" y="715127"/>
                  </a:lnTo>
                  <a:lnTo>
                    <a:pt x="5259853" y="715127"/>
                  </a:lnTo>
                  <a:lnTo>
                    <a:pt x="5271283" y="715127"/>
                  </a:lnTo>
                  <a:lnTo>
                    <a:pt x="5282713" y="715127"/>
                  </a:lnTo>
                  <a:lnTo>
                    <a:pt x="5294143" y="715127"/>
                  </a:lnTo>
                  <a:lnTo>
                    <a:pt x="5305621" y="715127"/>
                  </a:lnTo>
                  <a:lnTo>
                    <a:pt x="5317051" y="715127"/>
                  </a:lnTo>
                  <a:lnTo>
                    <a:pt x="5328481" y="715127"/>
                  </a:lnTo>
                  <a:lnTo>
                    <a:pt x="5339910" y="715127"/>
                  </a:lnTo>
                  <a:lnTo>
                    <a:pt x="5351340" y="715127"/>
                  </a:lnTo>
                  <a:lnTo>
                    <a:pt x="5362818" y="715127"/>
                  </a:lnTo>
                  <a:lnTo>
                    <a:pt x="5374248" y="715127"/>
                  </a:lnTo>
                  <a:lnTo>
                    <a:pt x="5385678" y="715127"/>
                  </a:lnTo>
                  <a:lnTo>
                    <a:pt x="5397108" y="715127"/>
                  </a:lnTo>
                  <a:lnTo>
                    <a:pt x="5408538" y="715127"/>
                  </a:lnTo>
                  <a:lnTo>
                    <a:pt x="5420016" y="715127"/>
                  </a:lnTo>
                  <a:lnTo>
                    <a:pt x="5431446" y="715127"/>
                  </a:lnTo>
                  <a:lnTo>
                    <a:pt x="5442876" y="715127"/>
                  </a:lnTo>
                  <a:lnTo>
                    <a:pt x="5454306" y="715127"/>
                  </a:lnTo>
                  <a:lnTo>
                    <a:pt x="5465736" y="715127"/>
                  </a:lnTo>
                  <a:lnTo>
                    <a:pt x="5477214" y="715127"/>
                  </a:lnTo>
                  <a:lnTo>
                    <a:pt x="5488643" y="715127"/>
                  </a:lnTo>
                  <a:lnTo>
                    <a:pt x="5500073" y="715127"/>
                  </a:lnTo>
                  <a:lnTo>
                    <a:pt x="5511503" y="715127"/>
                  </a:lnTo>
                  <a:lnTo>
                    <a:pt x="5522933" y="715127"/>
                  </a:lnTo>
                  <a:lnTo>
                    <a:pt x="5534411" y="715127"/>
                  </a:lnTo>
                  <a:lnTo>
                    <a:pt x="5545841" y="715127"/>
                  </a:lnTo>
                  <a:lnTo>
                    <a:pt x="5557271" y="715127"/>
                  </a:lnTo>
                  <a:lnTo>
                    <a:pt x="5568701" y="715127"/>
                  </a:lnTo>
                  <a:lnTo>
                    <a:pt x="5580131" y="715127"/>
                  </a:lnTo>
                  <a:lnTo>
                    <a:pt x="5591609" y="715127"/>
                  </a:lnTo>
                  <a:lnTo>
                    <a:pt x="5603038" y="715127"/>
                  </a:lnTo>
                  <a:lnTo>
                    <a:pt x="5614469" y="715127"/>
                  </a:lnTo>
                  <a:lnTo>
                    <a:pt x="5625899" y="715127"/>
                  </a:lnTo>
                  <a:lnTo>
                    <a:pt x="5637329" y="715127"/>
                  </a:lnTo>
                  <a:lnTo>
                    <a:pt x="5648759" y="715127"/>
                  </a:lnTo>
                  <a:lnTo>
                    <a:pt x="5660236" y="715127"/>
                  </a:lnTo>
                  <a:lnTo>
                    <a:pt x="5671666" y="715127"/>
                  </a:lnTo>
                  <a:lnTo>
                    <a:pt x="5683096" y="715127"/>
                  </a:lnTo>
                  <a:lnTo>
                    <a:pt x="5694526" y="715127"/>
                  </a:lnTo>
                  <a:lnTo>
                    <a:pt x="5705956" y="715127"/>
                  </a:lnTo>
                  <a:lnTo>
                    <a:pt x="5717434" y="715127"/>
                  </a:lnTo>
                  <a:lnTo>
                    <a:pt x="5728864" y="715127"/>
                  </a:lnTo>
                  <a:lnTo>
                    <a:pt x="5740294" y="715127"/>
                  </a:lnTo>
                  <a:lnTo>
                    <a:pt x="5751724" y="715127"/>
                  </a:lnTo>
                  <a:lnTo>
                    <a:pt x="5763154" y="715127"/>
                  </a:lnTo>
                  <a:lnTo>
                    <a:pt x="5774631" y="715127"/>
                  </a:lnTo>
                  <a:lnTo>
                    <a:pt x="5786062" y="715127"/>
                  </a:lnTo>
                  <a:lnTo>
                    <a:pt x="5797492" y="715127"/>
                  </a:lnTo>
                  <a:lnTo>
                    <a:pt x="5808921" y="715127"/>
                  </a:lnTo>
                  <a:lnTo>
                    <a:pt x="5820351" y="715127"/>
                  </a:lnTo>
                  <a:lnTo>
                    <a:pt x="5831829" y="715127"/>
                  </a:lnTo>
                  <a:lnTo>
                    <a:pt x="5843259" y="715127"/>
                  </a:lnTo>
                  <a:lnTo>
                    <a:pt x="5854689" y="715127"/>
                  </a:lnTo>
                  <a:lnTo>
                    <a:pt x="5866119" y="715127"/>
                  </a:lnTo>
                  <a:lnTo>
                    <a:pt x="5877549" y="715127"/>
                  </a:lnTo>
                  <a:lnTo>
                    <a:pt x="5889027" y="715127"/>
                  </a:lnTo>
                  <a:lnTo>
                    <a:pt x="5900457" y="715127"/>
                  </a:lnTo>
                  <a:lnTo>
                    <a:pt x="5911887" y="715127"/>
                  </a:lnTo>
                  <a:lnTo>
                    <a:pt x="5923317" y="715127"/>
                  </a:lnTo>
                  <a:lnTo>
                    <a:pt x="5934747" y="715127"/>
                  </a:lnTo>
                  <a:lnTo>
                    <a:pt x="5946225" y="715127"/>
                  </a:lnTo>
                  <a:lnTo>
                    <a:pt x="5957655" y="715127"/>
                  </a:lnTo>
                  <a:lnTo>
                    <a:pt x="5969084" y="715127"/>
                  </a:lnTo>
                  <a:lnTo>
                    <a:pt x="5980514" y="715127"/>
                  </a:lnTo>
                  <a:lnTo>
                    <a:pt x="5991944" y="715127"/>
                  </a:lnTo>
                  <a:lnTo>
                    <a:pt x="6003422" y="715127"/>
                  </a:lnTo>
                  <a:lnTo>
                    <a:pt x="6014852" y="715127"/>
                  </a:lnTo>
                  <a:lnTo>
                    <a:pt x="6026282" y="715127"/>
                  </a:lnTo>
                  <a:lnTo>
                    <a:pt x="6037712" y="715127"/>
                  </a:lnTo>
                  <a:lnTo>
                    <a:pt x="6049142" y="715127"/>
                  </a:lnTo>
                  <a:lnTo>
                    <a:pt x="6060620" y="715127"/>
                  </a:lnTo>
                  <a:lnTo>
                    <a:pt x="6072049" y="715127"/>
                  </a:lnTo>
                  <a:lnTo>
                    <a:pt x="6083480" y="715127"/>
                  </a:lnTo>
                  <a:lnTo>
                    <a:pt x="6094910" y="715127"/>
                  </a:lnTo>
                  <a:lnTo>
                    <a:pt x="6106340" y="715127"/>
                  </a:lnTo>
                  <a:lnTo>
                    <a:pt x="6117818" y="715127"/>
                  </a:lnTo>
                  <a:lnTo>
                    <a:pt x="6129247" y="715127"/>
                  </a:lnTo>
                  <a:lnTo>
                    <a:pt x="6140677" y="715127"/>
                  </a:lnTo>
                  <a:lnTo>
                    <a:pt x="6152107" y="715127"/>
                  </a:lnTo>
                  <a:lnTo>
                    <a:pt x="6163537" y="715127"/>
                  </a:lnTo>
                  <a:lnTo>
                    <a:pt x="6175015" y="715127"/>
                  </a:lnTo>
                  <a:lnTo>
                    <a:pt x="6186445" y="715127"/>
                  </a:lnTo>
                  <a:lnTo>
                    <a:pt x="6197875" y="715127"/>
                  </a:lnTo>
                  <a:lnTo>
                    <a:pt x="6209305" y="715127"/>
                  </a:lnTo>
                  <a:lnTo>
                    <a:pt x="6220735" y="715127"/>
                  </a:lnTo>
                  <a:lnTo>
                    <a:pt x="6232212" y="715127"/>
                  </a:lnTo>
                  <a:lnTo>
                    <a:pt x="6243642" y="715127"/>
                  </a:lnTo>
                  <a:lnTo>
                    <a:pt x="6255073" y="715127"/>
                  </a:lnTo>
                  <a:lnTo>
                    <a:pt x="6266503" y="715127"/>
                  </a:lnTo>
                  <a:lnTo>
                    <a:pt x="6277933" y="715127"/>
                  </a:lnTo>
                  <a:lnTo>
                    <a:pt x="6289410" y="715127"/>
                  </a:lnTo>
                  <a:lnTo>
                    <a:pt x="6300840" y="715127"/>
                  </a:lnTo>
                  <a:lnTo>
                    <a:pt x="6312270" y="715127"/>
                  </a:lnTo>
                  <a:lnTo>
                    <a:pt x="6323700" y="715127"/>
                  </a:lnTo>
                  <a:lnTo>
                    <a:pt x="6335130" y="715127"/>
                  </a:lnTo>
                  <a:lnTo>
                    <a:pt x="6346608" y="715127"/>
                  </a:lnTo>
                  <a:lnTo>
                    <a:pt x="6358038" y="715127"/>
                  </a:lnTo>
                  <a:lnTo>
                    <a:pt x="6369468" y="715127"/>
                  </a:lnTo>
                  <a:lnTo>
                    <a:pt x="6380898" y="715127"/>
                  </a:lnTo>
                  <a:lnTo>
                    <a:pt x="6392328" y="715127"/>
                  </a:lnTo>
                  <a:lnTo>
                    <a:pt x="6403805" y="715127"/>
                  </a:lnTo>
                  <a:lnTo>
                    <a:pt x="6415235" y="715127"/>
                  </a:lnTo>
                  <a:lnTo>
                    <a:pt x="6426666" y="715127"/>
                  </a:lnTo>
                  <a:lnTo>
                    <a:pt x="6438096" y="715127"/>
                  </a:lnTo>
                  <a:lnTo>
                    <a:pt x="6449525" y="715127"/>
                  </a:lnTo>
                  <a:lnTo>
                    <a:pt x="6461003" y="715127"/>
                  </a:lnTo>
                  <a:lnTo>
                    <a:pt x="6472433" y="715127"/>
                  </a:lnTo>
                  <a:lnTo>
                    <a:pt x="6483863" y="715127"/>
                  </a:lnTo>
                  <a:lnTo>
                    <a:pt x="6495293" y="715127"/>
                  </a:lnTo>
                  <a:lnTo>
                    <a:pt x="6506723" y="715127"/>
                  </a:lnTo>
                  <a:lnTo>
                    <a:pt x="6518201" y="715127"/>
                  </a:lnTo>
                  <a:lnTo>
                    <a:pt x="6529631" y="715127"/>
                  </a:lnTo>
                  <a:lnTo>
                    <a:pt x="6541061" y="715127"/>
                  </a:lnTo>
                  <a:lnTo>
                    <a:pt x="6552490" y="715127"/>
                  </a:lnTo>
                  <a:lnTo>
                    <a:pt x="6563921" y="715127"/>
                  </a:lnTo>
                  <a:lnTo>
                    <a:pt x="6575398" y="715127"/>
                  </a:lnTo>
                  <a:lnTo>
                    <a:pt x="6586828" y="715127"/>
                  </a:lnTo>
                  <a:lnTo>
                    <a:pt x="6598259" y="715127"/>
                  </a:lnTo>
                  <a:lnTo>
                    <a:pt x="6609688" y="715127"/>
                  </a:lnTo>
                  <a:lnTo>
                    <a:pt x="6621118" y="715127"/>
                  </a:lnTo>
                  <a:lnTo>
                    <a:pt x="6632596" y="715127"/>
                  </a:lnTo>
                  <a:lnTo>
                    <a:pt x="6644026" y="715127"/>
                  </a:lnTo>
                  <a:lnTo>
                    <a:pt x="6655456" y="715127"/>
                  </a:lnTo>
                  <a:lnTo>
                    <a:pt x="6666886" y="715127"/>
                  </a:lnTo>
                  <a:lnTo>
                    <a:pt x="6678316" y="715127"/>
                  </a:lnTo>
                  <a:lnTo>
                    <a:pt x="6689794" y="715127"/>
                  </a:lnTo>
                  <a:lnTo>
                    <a:pt x="6701224" y="715127"/>
                  </a:lnTo>
                  <a:lnTo>
                    <a:pt x="6712653" y="715127"/>
                  </a:lnTo>
                  <a:lnTo>
                    <a:pt x="6724083" y="715127"/>
                  </a:lnTo>
                  <a:lnTo>
                    <a:pt x="6735514" y="715127"/>
                  </a:lnTo>
                  <a:lnTo>
                    <a:pt x="6746944" y="715127"/>
                  </a:lnTo>
                  <a:lnTo>
                    <a:pt x="6758421" y="715127"/>
                  </a:lnTo>
                  <a:lnTo>
                    <a:pt x="6769851" y="715127"/>
                  </a:lnTo>
                  <a:lnTo>
                    <a:pt x="6781281" y="715127"/>
                  </a:lnTo>
                  <a:lnTo>
                    <a:pt x="6792711" y="715127"/>
                  </a:lnTo>
                  <a:lnTo>
                    <a:pt x="6804141" y="715127"/>
                  </a:lnTo>
                  <a:lnTo>
                    <a:pt x="6815619" y="715127"/>
                  </a:lnTo>
                  <a:lnTo>
                    <a:pt x="6827049" y="715127"/>
                  </a:lnTo>
                  <a:lnTo>
                    <a:pt x="6838479" y="715127"/>
                  </a:lnTo>
                  <a:lnTo>
                    <a:pt x="6849909" y="715127"/>
                  </a:lnTo>
                  <a:lnTo>
                    <a:pt x="6861339" y="715127"/>
                  </a:lnTo>
                  <a:lnTo>
                    <a:pt x="6872816" y="715127"/>
                  </a:lnTo>
                  <a:lnTo>
                    <a:pt x="6884246" y="715127"/>
                  </a:lnTo>
                  <a:lnTo>
                    <a:pt x="6895676" y="715127"/>
                  </a:lnTo>
                  <a:lnTo>
                    <a:pt x="6907107" y="715127"/>
                  </a:lnTo>
                  <a:lnTo>
                    <a:pt x="6918537" y="715127"/>
                  </a:lnTo>
                  <a:lnTo>
                    <a:pt x="6930014" y="715127"/>
                  </a:lnTo>
                  <a:lnTo>
                    <a:pt x="6941444" y="715127"/>
                  </a:lnTo>
                  <a:lnTo>
                    <a:pt x="6952874" y="715127"/>
                  </a:lnTo>
                  <a:lnTo>
                    <a:pt x="6964304" y="715127"/>
                  </a:lnTo>
                  <a:lnTo>
                    <a:pt x="6975734" y="715127"/>
                  </a:lnTo>
                  <a:lnTo>
                    <a:pt x="6987212" y="715127"/>
                  </a:lnTo>
                  <a:lnTo>
                    <a:pt x="6998642" y="715127"/>
                  </a:lnTo>
                  <a:lnTo>
                    <a:pt x="7010072" y="715127"/>
                  </a:lnTo>
                  <a:lnTo>
                    <a:pt x="7021502" y="715127"/>
                  </a:lnTo>
                  <a:lnTo>
                    <a:pt x="7032931" y="715127"/>
                  </a:lnTo>
                  <a:lnTo>
                    <a:pt x="7044409" y="715127"/>
                  </a:lnTo>
                  <a:lnTo>
                    <a:pt x="7055839" y="715127"/>
                  </a:lnTo>
                  <a:lnTo>
                    <a:pt x="7067269" y="715127"/>
                  </a:lnTo>
                  <a:lnTo>
                    <a:pt x="7078700" y="715127"/>
                  </a:lnTo>
                  <a:lnTo>
                    <a:pt x="7090129" y="715127"/>
                  </a:lnTo>
                  <a:lnTo>
                    <a:pt x="7101607" y="715127"/>
                  </a:lnTo>
                  <a:lnTo>
                    <a:pt x="7113037" y="715127"/>
                  </a:lnTo>
                  <a:lnTo>
                    <a:pt x="7124467" y="715127"/>
                  </a:lnTo>
                  <a:lnTo>
                    <a:pt x="7135897" y="715127"/>
                  </a:lnTo>
                  <a:lnTo>
                    <a:pt x="7147327" y="715127"/>
                  </a:lnTo>
                  <a:lnTo>
                    <a:pt x="7158805" y="715127"/>
                  </a:lnTo>
                  <a:lnTo>
                    <a:pt x="7170235" y="715127"/>
                  </a:lnTo>
                  <a:lnTo>
                    <a:pt x="7181665" y="715127"/>
                  </a:lnTo>
                  <a:lnTo>
                    <a:pt x="7193094" y="715127"/>
                  </a:lnTo>
                  <a:lnTo>
                    <a:pt x="7204524" y="715127"/>
                  </a:lnTo>
                  <a:lnTo>
                    <a:pt x="7216002" y="715127"/>
                  </a:lnTo>
                  <a:lnTo>
                    <a:pt x="7227432" y="715127"/>
                  </a:lnTo>
                  <a:lnTo>
                    <a:pt x="7238862" y="715127"/>
                  </a:lnTo>
                  <a:lnTo>
                    <a:pt x="7250292" y="715127"/>
                  </a:lnTo>
                  <a:lnTo>
                    <a:pt x="7261722" y="715127"/>
                  </a:lnTo>
                  <a:lnTo>
                    <a:pt x="7273200" y="715127"/>
                  </a:lnTo>
                  <a:lnTo>
                    <a:pt x="7284630" y="715127"/>
                  </a:lnTo>
                  <a:lnTo>
                    <a:pt x="7296060" y="715127"/>
                  </a:lnTo>
                  <a:lnTo>
                    <a:pt x="7307490" y="715127"/>
                  </a:lnTo>
                  <a:lnTo>
                    <a:pt x="7318920" y="715127"/>
                  </a:lnTo>
                  <a:lnTo>
                    <a:pt x="7330398" y="715127"/>
                  </a:lnTo>
                  <a:lnTo>
                    <a:pt x="7341828" y="715127"/>
                  </a:lnTo>
                  <a:lnTo>
                    <a:pt x="7353257" y="715127"/>
                  </a:lnTo>
                  <a:lnTo>
                    <a:pt x="7364687" y="715127"/>
                  </a:lnTo>
                  <a:lnTo>
                    <a:pt x="7376117" y="715127"/>
                  </a:lnTo>
                  <a:lnTo>
                    <a:pt x="7387595" y="715127"/>
                  </a:lnTo>
                  <a:lnTo>
                    <a:pt x="7399025" y="715127"/>
                  </a:lnTo>
                  <a:lnTo>
                    <a:pt x="7410455" y="715127"/>
                  </a:lnTo>
                  <a:lnTo>
                    <a:pt x="7421885" y="715127"/>
                  </a:lnTo>
                  <a:lnTo>
                    <a:pt x="7433315" y="715127"/>
                  </a:lnTo>
                  <a:lnTo>
                    <a:pt x="7444793" y="715127"/>
                  </a:lnTo>
                  <a:lnTo>
                    <a:pt x="7456222" y="715127"/>
                  </a:lnTo>
                  <a:lnTo>
                    <a:pt x="7467653" y="715127"/>
                  </a:lnTo>
                  <a:lnTo>
                    <a:pt x="7479083" y="715127"/>
                  </a:lnTo>
                  <a:lnTo>
                    <a:pt x="7490513" y="715127"/>
                  </a:lnTo>
                  <a:lnTo>
                    <a:pt x="7501990" y="715127"/>
                  </a:lnTo>
                  <a:lnTo>
                    <a:pt x="7513420" y="715127"/>
                  </a:lnTo>
                  <a:lnTo>
                    <a:pt x="7524850" y="715127"/>
                  </a:lnTo>
                  <a:lnTo>
                    <a:pt x="7536280" y="715127"/>
                  </a:lnTo>
                  <a:lnTo>
                    <a:pt x="7547710" y="715127"/>
                  </a:lnTo>
                  <a:lnTo>
                    <a:pt x="7559188" y="715127"/>
                  </a:lnTo>
                  <a:lnTo>
                    <a:pt x="7570618" y="715127"/>
                  </a:lnTo>
                  <a:lnTo>
                    <a:pt x="7582048" y="715127"/>
                  </a:lnTo>
                  <a:lnTo>
                    <a:pt x="7593478" y="715127"/>
                  </a:lnTo>
                  <a:lnTo>
                    <a:pt x="7604908" y="715127"/>
                  </a:lnTo>
                  <a:lnTo>
                    <a:pt x="7616385" y="715127"/>
                  </a:lnTo>
                  <a:lnTo>
                    <a:pt x="7627815" y="715127"/>
                  </a:lnTo>
                  <a:lnTo>
                    <a:pt x="7639246" y="715127"/>
                  </a:lnTo>
                  <a:lnTo>
                    <a:pt x="7650676" y="715127"/>
                  </a:lnTo>
                  <a:lnTo>
                    <a:pt x="7662106" y="715127"/>
                  </a:lnTo>
                  <a:lnTo>
                    <a:pt x="7673583" y="715127"/>
                  </a:lnTo>
                  <a:lnTo>
                    <a:pt x="7685013" y="715127"/>
                  </a:lnTo>
                  <a:lnTo>
                    <a:pt x="7696443" y="715127"/>
                  </a:lnTo>
                  <a:lnTo>
                    <a:pt x="7707873" y="715127"/>
                  </a:lnTo>
                  <a:lnTo>
                    <a:pt x="7719303" y="715127"/>
                  </a:lnTo>
                  <a:lnTo>
                    <a:pt x="7730733" y="715127"/>
                  </a:lnTo>
                  <a:lnTo>
                    <a:pt x="7742211" y="715127"/>
                  </a:lnTo>
                  <a:lnTo>
                    <a:pt x="7753641" y="715127"/>
                  </a:lnTo>
                  <a:lnTo>
                    <a:pt x="7765071" y="715127"/>
                  </a:lnTo>
                  <a:lnTo>
                    <a:pt x="7776501" y="715127"/>
                  </a:lnTo>
                  <a:lnTo>
                    <a:pt x="7787931" y="715127"/>
                  </a:lnTo>
                  <a:lnTo>
                    <a:pt x="7799408" y="715127"/>
                  </a:lnTo>
                  <a:lnTo>
                    <a:pt x="7810839" y="715127"/>
                  </a:lnTo>
                  <a:lnTo>
                    <a:pt x="7822268" y="715127"/>
                  </a:lnTo>
                  <a:lnTo>
                    <a:pt x="7833698" y="715127"/>
                  </a:lnTo>
                  <a:lnTo>
                    <a:pt x="7845128" y="715127"/>
                  </a:lnTo>
                  <a:lnTo>
                    <a:pt x="7856606" y="715127"/>
                  </a:lnTo>
                  <a:lnTo>
                    <a:pt x="7868036" y="715127"/>
                  </a:lnTo>
                  <a:lnTo>
                    <a:pt x="7879466" y="715127"/>
                  </a:lnTo>
                  <a:lnTo>
                    <a:pt x="7890896" y="715127"/>
                  </a:lnTo>
                  <a:lnTo>
                    <a:pt x="7902326" y="715127"/>
                  </a:lnTo>
                  <a:lnTo>
                    <a:pt x="7913804" y="715127"/>
                  </a:lnTo>
                  <a:lnTo>
                    <a:pt x="7925234" y="715127"/>
                  </a:lnTo>
                  <a:lnTo>
                    <a:pt x="7936663" y="715127"/>
                  </a:lnTo>
                  <a:lnTo>
                    <a:pt x="7948094" y="715127"/>
                  </a:lnTo>
                  <a:lnTo>
                    <a:pt x="7959524" y="715127"/>
                  </a:lnTo>
                  <a:lnTo>
                    <a:pt x="7971001" y="715127"/>
                  </a:lnTo>
                  <a:lnTo>
                    <a:pt x="7982431" y="715127"/>
                  </a:lnTo>
                  <a:lnTo>
                    <a:pt x="7993861" y="715127"/>
                  </a:lnTo>
                  <a:lnTo>
                    <a:pt x="8005291" y="715127"/>
                  </a:lnTo>
                  <a:lnTo>
                    <a:pt x="8016721" y="715127"/>
                  </a:lnTo>
                  <a:lnTo>
                    <a:pt x="8028199" y="715127"/>
                  </a:lnTo>
                  <a:lnTo>
                    <a:pt x="8039629" y="715127"/>
                  </a:lnTo>
                  <a:lnTo>
                    <a:pt x="8051059" y="715127"/>
                  </a:lnTo>
                  <a:lnTo>
                    <a:pt x="8062489" y="715127"/>
                  </a:lnTo>
                  <a:lnTo>
                    <a:pt x="8073919" y="715127"/>
                  </a:lnTo>
                  <a:lnTo>
                    <a:pt x="8085396" y="715127"/>
                  </a:lnTo>
                  <a:lnTo>
                    <a:pt x="8096826" y="715127"/>
                  </a:lnTo>
                  <a:lnTo>
                    <a:pt x="8108256" y="715127"/>
                  </a:lnTo>
                  <a:lnTo>
                    <a:pt x="8119687" y="715127"/>
                  </a:lnTo>
                  <a:lnTo>
                    <a:pt x="8131117" y="715127"/>
                  </a:lnTo>
                  <a:lnTo>
                    <a:pt x="8142594" y="715127"/>
                  </a:lnTo>
                  <a:lnTo>
                    <a:pt x="8154024" y="715127"/>
                  </a:lnTo>
                  <a:lnTo>
                    <a:pt x="8165454" y="715127"/>
                  </a:lnTo>
                  <a:lnTo>
                    <a:pt x="8176884" y="715127"/>
                  </a:lnTo>
                  <a:lnTo>
                    <a:pt x="8188314" y="715127"/>
                  </a:lnTo>
                  <a:lnTo>
                    <a:pt x="8199792" y="715127"/>
                  </a:lnTo>
                  <a:lnTo>
                    <a:pt x="8211222" y="715127"/>
                  </a:lnTo>
                  <a:lnTo>
                    <a:pt x="8222652" y="715127"/>
                  </a:lnTo>
                  <a:lnTo>
                    <a:pt x="8234082" y="715127"/>
                  </a:lnTo>
                  <a:lnTo>
                    <a:pt x="8245512" y="715127"/>
                  </a:lnTo>
                  <a:lnTo>
                    <a:pt x="8256989" y="715127"/>
                  </a:lnTo>
                  <a:lnTo>
                    <a:pt x="8268419" y="715127"/>
                  </a:lnTo>
                  <a:lnTo>
                    <a:pt x="8279850" y="715127"/>
                  </a:lnTo>
                  <a:lnTo>
                    <a:pt x="8291280" y="715127"/>
                  </a:lnTo>
                  <a:lnTo>
                    <a:pt x="8302709" y="715127"/>
                  </a:lnTo>
                  <a:lnTo>
                    <a:pt x="8314187" y="715127"/>
                  </a:lnTo>
                  <a:lnTo>
                    <a:pt x="8325617" y="715127"/>
                  </a:lnTo>
                  <a:lnTo>
                    <a:pt x="8337047" y="715127"/>
                  </a:lnTo>
                  <a:lnTo>
                    <a:pt x="8348477" y="715127"/>
                  </a:lnTo>
                  <a:lnTo>
                    <a:pt x="8359907" y="715127"/>
                  </a:lnTo>
                  <a:lnTo>
                    <a:pt x="8371385" y="715127"/>
                  </a:lnTo>
                  <a:lnTo>
                    <a:pt x="8382815" y="715127"/>
                  </a:lnTo>
                  <a:lnTo>
                    <a:pt x="8394245" y="715127"/>
                  </a:lnTo>
                  <a:lnTo>
                    <a:pt x="8405674" y="715127"/>
                  </a:lnTo>
                  <a:lnTo>
                    <a:pt x="8417104" y="715127"/>
                  </a:lnTo>
                  <a:lnTo>
                    <a:pt x="8428582" y="715127"/>
                  </a:lnTo>
                  <a:lnTo>
                    <a:pt x="8440012" y="715127"/>
                  </a:lnTo>
                  <a:lnTo>
                    <a:pt x="8451442" y="715127"/>
                  </a:lnTo>
                  <a:lnTo>
                    <a:pt x="8462872" y="715127"/>
                  </a:lnTo>
                  <a:lnTo>
                    <a:pt x="8474302" y="715127"/>
                  </a:lnTo>
                  <a:lnTo>
                    <a:pt x="8485780" y="715127"/>
                  </a:lnTo>
                  <a:lnTo>
                    <a:pt x="8497210" y="715127"/>
                  </a:lnTo>
                  <a:lnTo>
                    <a:pt x="8508640" y="715127"/>
                  </a:lnTo>
                  <a:lnTo>
                    <a:pt x="8520069" y="715127"/>
                  </a:lnTo>
                  <a:lnTo>
                    <a:pt x="8531500" y="715127"/>
                  </a:lnTo>
                  <a:lnTo>
                    <a:pt x="8542977" y="715127"/>
                  </a:lnTo>
                  <a:lnTo>
                    <a:pt x="8554407" y="715127"/>
                  </a:lnTo>
                  <a:lnTo>
                    <a:pt x="8565837" y="715127"/>
                  </a:lnTo>
                  <a:lnTo>
                    <a:pt x="8577267" y="715127"/>
                  </a:lnTo>
                  <a:lnTo>
                    <a:pt x="8588697" y="715127"/>
                  </a:lnTo>
                  <a:lnTo>
                    <a:pt x="8600175" y="715127"/>
                  </a:lnTo>
                  <a:lnTo>
                    <a:pt x="8611605" y="715127"/>
                  </a:lnTo>
                  <a:lnTo>
                    <a:pt x="8623035" y="715127"/>
                  </a:lnTo>
                  <a:lnTo>
                    <a:pt x="8634465" y="715127"/>
                  </a:lnTo>
                  <a:lnTo>
                    <a:pt x="8645895" y="715127"/>
                  </a:lnTo>
                  <a:lnTo>
                    <a:pt x="8657373" y="715127"/>
                  </a:lnTo>
                  <a:lnTo>
                    <a:pt x="8668802" y="715127"/>
                  </a:lnTo>
                  <a:lnTo>
                    <a:pt x="8680232" y="715127"/>
                  </a:lnTo>
                  <a:lnTo>
                    <a:pt x="8691662" y="715127"/>
                  </a:lnTo>
                  <a:lnTo>
                    <a:pt x="8703093" y="715127"/>
                  </a:lnTo>
                  <a:lnTo>
                    <a:pt x="8714570" y="715127"/>
                  </a:lnTo>
                  <a:lnTo>
                    <a:pt x="8726000" y="715127"/>
                  </a:lnTo>
                  <a:lnTo>
                    <a:pt x="8737430" y="715127"/>
                  </a:lnTo>
                  <a:lnTo>
                    <a:pt x="8748860" y="715127"/>
                  </a:lnTo>
                  <a:lnTo>
                    <a:pt x="8760290" y="715127"/>
                  </a:lnTo>
                  <a:lnTo>
                    <a:pt x="8771768" y="715127"/>
                  </a:lnTo>
                  <a:lnTo>
                    <a:pt x="8783198" y="715127"/>
                  </a:lnTo>
                  <a:lnTo>
                    <a:pt x="8794628" y="715127"/>
                  </a:lnTo>
                  <a:lnTo>
                    <a:pt x="8806058" y="715127"/>
                  </a:lnTo>
                  <a:lnTo>
                    <a:pt x="8817488" y="715127"/>
                  </a:lnTo>
                  <a:lnTo>
                    <a:pt x="8828918" y="715127"/>
                  </a:lnTo>
                  <a:lnTo>
                    <a:pt x="8840395" y="715127"/>
                  </a:lnTo>
                  <a:lnTo>
                    <a:pt x="8851825" y="715127"/>
                  </a:lnTo>
                  <a:lnTo>
                    <a:pt x="8863256" y="715127"/>
                  </a:lnTo>
                  <a:lnTo>
                    <a:pt x="8874686" y="715127"/>
                  </a:lnTo>
                  <a:lnTo>
                    <a:pt x="8886115" y="715127"/>
                  </a:lnTo>
                  <a:lnTo>
                    <a:pt x="8897593" y="715127"/>
                  </a:lnTo>
                  <a:lnTo>
                    <a:pt x="8909022" y="715127"/>
                  </a:lnTo>
                  <a:lnTo>
                    <a:pt x="8920453" y="715127"/>
                  </a:lnTo>
                  <a:lnTo>
                    <a:pt x="8931883" y="715127"/>
                  </a:lnTo>
                  <a:lnTo>
                    <a:pt x="8943313" y="715127"/>
                  </a:lnTo>
                  <a:lnTo>
                    <a:pt x="8954791" y="715127"/>
                  </a:lnTo>
                  <a:lnTo>
                    <a:pt x="8966220" y="715127"/>
                  </a:lnTo>
                  <a:lnTo>
                    <a:pt x="8977651" y="715127"/>
                  </a:lnTo>
                  <a:lnTo>
                    <a:pt x="8989080" y="715127"/>
                  </a:lnTo>
                  <a:lnTo>
                    <a:pt x="9000511" y="715127"/>
                  </a:lnTo>
                  <a:lnTo>
                    <a:pt x="9011988" y="715127"/>
                  </a:lnTo>
                  <a:lnTo>
                    <a:pt x="9023418" y="715127"/>
                  </a:lnTo>
                  <a:lnTo>
                    <a:pt x="9034849" y="715127"/>
                  </a:lnTo>
                  <a:lnTo>
                    <a:pt x="9046278" y="715127"/>
                  </a:lnTo>
                  <a:lnTo>
                    <a:pt x="9057709" y="715127"/>
                  </a:lnTo>
                  <a:lnTo>
                    <a:pt x="9069186" y="715127"/>
                  </a:lnTo>
                  <a:lnTo>
                    <a:pt x="9080615" y="715127"/>
                  </a:lnTo>
                  <a:lnTo>
                    <a:pt x="9092046" y="715127"/>
                  </a:lnTo>
                  <a:lnTo>
                    <a:pt x="9103476" y="715127"/>
                  </a:lnTo>
                  <a:lnTo>
                    <a:pt x="9114906" y="715127"/>
                  </a:lnTo>
                  <a:lnTo>
                    <a:pt x="9126384" y="715127"/>
                  </a:lnTo>
                  <a:lnTo>
                    <a:pt x="9137813" y="715127"/>
                  </a:lnTo>
                  <a:lnTo>
                    <a:pt x="9149244" y="715127"/>
                  </a:lnTo>
                  <a:lnTo>
                    <a:pt x="9160673" y="715127"/>
                  </a:lnTo>
                  <a:lnTo>
                    <a:pt x="9172104" y="715127"/>
                  </a:lnTo>
                  <a:lnTo>
                    <a:pt x="9183581" y="715127"/>
                  </a:lnTo>
                  <a:lnTo>
                    <a:pt x="9195011" y="715127"/>
                  </a:lnTo>
                  <a:lnTo>
                    <a:pt x="9206442" y="715127"/>
                  </a:lnTo>
                  <a:lnTo>
                    <a:pt x="9217871" y="715127"/>
                  </a:lnTo>
                  <a:lnTo>
                    <a:pt x="9229301" y="715127"/>
                  </a:lnTo>
                  <a:lnTo>
                    <a:pt x="9240779" y="715127"/>
                  </a:lnTo>
                  <a:lnTo>
                    <a:pt x="9252209" y="715127"/>
                  </a:lnTo>
                  <a:lnTo>
                    <a:pt x="9263639" y="715127"/>
                  </a:lnTo>
                  <a:lnTo>
                    <a:pt x="9275069" y="715127"/>
                  </a:lnTo>
                  <a:lnTo>
                    <a:pt x="9286498" y="715127"/>
                  </a:lnTo>
                  <a:lnTo>
                    <a:pt x="9297977" y="715127"/>
                  </a:lnTo>
                  <a:lnTo>
                    <a:pt x="9309406" y="715127"/>
                  </a:lnTo>
                  <a:lnTo>
                    <a:pt x="9320837" y="715127"/>
                  </a:lnTo>
                  <a:lnTo>
                    <a:pt x="9332266" y="715127"/>
                  </a:lnTo>
                  <a:lnTo>
                    <a:pt x="9343696" y="715127"/>
                  </a:lnTo>
                  <a:lnTo>
                    <a:pt x="9355174" y="715127"/>
                  </a:lnTo>
                  <a:lnTo>
                    <a:pt x="9366604" y="715127"/>
                  </a:lnTo>
                  <a:lnTo>
                    <a:pt x="9378035" y="715127"/>
                  </a:lnTo>
                  <a:lnTo>
                    <a:pt x="9389464" y="715127"/>
                  </a:lnTo>
                  <a:lnTo>
                    <a:pt x="9400894" y="715127"/>
                  </a:lnTo>
                  <a:lnTo>
                    <a:pt x="9412372" y="715127"/>
                  </a:lnTo>
                  <a:lnTo>
                    <a:pt x="9423802" y="715127"/>
                  </a:lnTo>
                  <a:lnTo>
                    <a:pt x="9435232" y="715127"/>
                  </a:lnTo>
                  <a:lnTo>
                    <a:pt x="9446662" y="715127"/>
                  </a:lnTo>
                  <a:lnTo>
                    <a:pt x="9458091" y="715127"/>
                  </a:lnTo>
                  <a:lnTo>
                    <a:pt x="9469570" y="715127"/>
                  </a:lnTo>
                  <a:lnTo>
                    <a:pt x="9480999" y="715127"/>
                  </a:lnTo>
                  <a:lnTo>
                    <a:pt x="9492429" y="715127"/>
                  </a:lnTo>
                  <a:lnTo>
                    <a:pt x="9503859" y="715127"/>
                  </a:lnTo>
                  <a:lnTo>
                    <a:pt x="9515289" y="715127"/>
                  </a:lnTo>
                  <a:lnTo>
                    <a:pt x="9526767" y="715127"/>
                  </a:lnTo>
                  <a:lnTo>
                    <a:pt x="9538197" y="715127"/>
                  </a:lnTo>
                  <a:lnTo>
                    <a:pt x="9549626" y="715127"/>
                  </a:lnTo>
                  <a:lnTo>
                    <a:pt x="9561057" y="715127"/>
                  </a:lnTo>
                  <a:lnTo>
                    <a:pt x="9572487" y="715127"/>
                  </a:lnTo>
                  <a:lnTo>
                    <a:pt x="9583965" y="715127"/>
                  </a:lnTo>
                  <a:lnTo>
                    <a:pt x="9595395" y="715127"/>
                  </a:lnTo>
                  <a:lnTo>
                    <a:pt x="9606824" y="715127"/>
                  </a:lnTo>
                  <a:lnTo>
                    <a:pt x="9618255" y="715127"/>
                  </a:lnTo>
                  <a:lnTo>
                    <a:pt x="9629684" y="715127"/>
                  </a:lnTo>
                  <a:lnTo>
                    <a:pt x="9641163" y="715127"/>
                  </a:lnTo>
                  <a:lnTo>
                    <a:pt x="9652592" y="715127"/>
                  </a:lnTo>
                  <a:lnTo>
                    <a:pt x="9664022" y="715127"/>
                  </a:lnTo>
                  <a:lnTo>
                    <a:pt x="9675452" y="715127"/>
                  </a:lnTo>
                  <a:lnTo>
                    <a:pt x="9686882" y="715127"/>
                  </a:lnTo>
                  <a:lnTo>
                    <a:pt x="9698360" y="715127"/>
                  </a:lnTo>
                  <a:lnTo>
                    <a:pt x="9709790" y="715127"/>
                  </a:lnTo>
                  <a:lnTo>
                    <a:pt x="9721219" y="715127"/>
                  </a:lnTo>
                  <a:lnTo>
                    <a:pt x="9732650" y="715127"/>
                  </a:lnTo>
                  <a:lnTo>
                    <a:pt x="9744080" y="715127"/>
                  </a:lnTo>
                  <a:lnTo>
                    <a:pt x="9755557" y="715127"/>
                  </a:lnTo>
                  <a:lnTo>
                    <a:pt x="9766988" y="715127"/>
                  </a:lnTo>
                  <a:lnTo>
                    <a:pt x="9778417" y="715127"/>
                  </a:lnTo>
                  <a:lnTo>
                    <a:pt x="9789848" y="715127"/>
                  </a:lnTo>
                  <a:lnTo>
                    <a:pt x="9801277" y="715127"/>
                  </a:lnTo>
                  <a:lnTo>
                    <a:pt x="9812755" y="715127"/>
                  </a:lnTo>
                  <a:lnTo>
                    <a:pt x="9824185" y="715127"/>
                  </a:lnTo>
                  <a:lnTo>
                    <a:pt x="9835615" y="715127"/>
                  </a:lnTo>
                  <a:lnTo>
                    <a:pt x="9847045" y="715127"/>
                  </a:lnTo>
                  <a:lnTo>
                    <a:pt x="9858475" y="715127"/>
                  </a:lnTo>
                  <a:lnTo>
                    <a:pt x="9869952" y="715127"/>
                  </a:lnTo>
                  <a:lnTo>
                    <a:pt x="9881383" y="715127"/>
                  </a:lnTo>
                  <a:lnTo>
                    <a:pt x="9892812" y="715127"/>
                  </a:lnTo>
                  <a:lnTo>
                    <a:pt x="9904243" y="715127"/>
                  </a:lnTo>
                  <a:lnTo>
                    <a:pt x="9915673" y="715127"/>
                  </a:lnTo>
                  <a:lnTo>
                    <a:pt x="9927102" y="715127"/>
                  </a:lnTo>
                  <a:lnTo>
                    <a:pt x="9938581" y="715127"/>
                  </a:lnTo>
                  <a:lnTo>
                    <a:pt x="9950010" y="715127"/>
                  </a:lnTo>
                  <a:lnTo>
                    <a:pt x="9961441" y="715127"/>
                  </a:lnTo>
                  <a:lnTo>
                    <a:pt x="9972870" y="715127"/>
                  </a:lnTo>
                  <a:lnTo>
                    <a:pt x="9984300" y="715127"/>
                  </a:lnTo>
                  <a:lnTo>
                    <a:pt x="9995778" y="715127"/>
                  </a:lnTo>
                  <a:lnTo>
                    <a:pt x="10007208" y="715127"/>
                  </a:lnTo>
                  <a:lnTo>
                    <a:pt x="10018638" y="715127"/>
                  </a:lnTo>
                  <a:lnTo>
                    <a:pt x="10030068" y="715127"/>
                  </a:lnTo>
                  <a:lnTo>
                    <a:pt x="10041498" y="715127"/>
                  </a:lnTo>
                  <a:lnTo>
                    <a:pt x="10052976" y="715127"/>
                  </a:lnTo>
                  <a:lnTo>
                    <a:pt x="10064405" y="715127"/>
                  </a:lnTo>
                  <a:lnTo>
                    <a:pt x="10075835" y="715127"/>
                  </a:lnTo>
                  <a:lnTo>
                    <a:pt x="10087266" y="715127"/>
                  </a:lnTo>
                  <a:lnTo>
                    <a:pt x="10098695" y="715127"/>
                  </a:lnTo>
                  <a:lnTo>
                    <a:pt x="10110174" y="715127"/>
                  </a:lnTo>
                  <a:lnTo>
                    <a:pt x="10121603" y="715127"/>
                  </a:lnTo>
                  <a:lnTo>
                    <a:pt x="10133033" y="715127"/>
                  </a:lnTo>
                  <a:lnTo>
                    <a:pt x="10144463" y="715127"/>
                  </a:lnTo>
                  <a:lnTo>
                    <a:pt x="10155893" y="715127"/>
                  </a:lnTo>
                  <a:lnTo>
                    <a:pt x="10167371" y="715127"/>
                  </a:lnTo>
                  <a:lnTo>
                    <a:pt x="10178801" y="715127"/>
                  </a:lnTo>
                  <a:lnTo>
                    <a:pt x="10190230" y="715127"/>
                  </a:lnTo>
                  <a:lnTo>
                    <a:pt x="10201661" y="715127"/>
                  </a:lnTo>
                  <a:lnTo>
                    <a:pt x="10213091" y="715127"/>
                  </a:lnTo>
                  <a:lnTo>
                    <a:pt x="10224569" y="715127"/>
                  </a:lnTo>
                  <a:lnTo>
                    <a:pt x="10235998" y="715127"/>
                  </a:lnTo>
                  <a:lnTo>
                    <a:pt x="10247428" y="715127"/>
                  </a:lnTo>
                  <a:lnTo>
                    <a:pt x="10258859" y="715127"/>
                  </a:lnTo>
                  <a:lnTo>
                    <a:pt x="10270288" y="715127"/>
                  </a:lnTo>
                  <a:lnTo>
                    <a:pt x="10281767" y="715127"/>
                  </a:lnTo>
                  <a:lnTo>
                    <a:pt x="10293196" y="715127"/>
                  </a:lnTo>
                  <a:lnTo>
                    <a:pt x="10304626" y="715127"/>
                  </a:lnTo>
                  <a:lnTo>
                    <a:pt x="10316056" y="715127"/>
                  </a:lnTo>
                  <a:lnTo>
                    <a:pt x="10327486" y="715127"/>
                  </a:lnTo>
                  <a:lnTo>
                    <a:pt x="10338963" y="715127"/>
                  </a:lnTo>
                  <a:lnTo>
                    <a:pt x="10350394" y="715127"/>
                  </a:lnTo>
                  <a:lnTo>
                    <a:pt x="10361823" y="715127"/>
                  </a:lnTo>
                  <a:lnTo>
                    <a:pt x="10373254" y="715127"/>
                  </a:lnTo>
                  <a:lnTo>
                    <a:pt x="10384684" y="715127"/>
                  </a:lnTo>
                  <a:lnTo>
                    <a:pt x="10396161" y="715127"/>
                  </a:lnTo>
                  <a:lnTo>
                    <a:pt x="10407591" y="715127"/>
                  </a:lnTo>
                  <a:lnTo>
                    <a:pt x="10419021" y="715127"/>
                  </a:lnTo>
                  <a:lnTo>
                    <a:pt x="10430452" y="715127"/>
                  </a:lnTo>
                  <a:lnTo>
                    <a:pt x="10441881" y="715127"/>
                  </a:lnTo>
                  <a:lnTo>
                    <a:pt x="10453358" y="715127"/>
                  </a:lnTo>
                  <a:lnTo>
                    <a:pt x="10464789" y="715127"/>
                  </a:lnTo>
                  <a:lnTo>
                    <a:pt x="10476219" y="715127"/>
                  </a:lnTo>
                  <a:lnTo>
                    <a:pt x="10487649" y="715127"/>
                  </a:lnTo>
                  <a:lnTo>
                    <a:pt x="10499079" y="715127"/>
                  </a:lnTo>
                  <a:lnTo>
                    <a:pt x="10510556" y="715127"/>
                  </a:lnTo>
                  <a:lnTo>
                    <a:pt x="10521987" y="715127"/>
                  </a:lnTo>
                  <a:lnTo>
                    <a:pt x="10533416" y="715127"/>
                  </a:lnTo>
                  <a:lnTo>
                    <a:pt x="10544847" y="715127"/>
                  </a:lnTo>
                  <a:lnTo>
                    <a:pt x="10556277" y="715127"/>
                  </a:lnTo>
                  <a:lnTo>
                    <a:pt x="10567754" y="715127"/>
                  </a:lnTo>
                  <a:lnTo>
                    <a:pt x="10579184" y="715127"/>
                  </a:lnTo>
                  <a:lnTo>
                    <a:pt x="10590614" y="715127"/>
                  </a:lnTo>
                  <a:lnTo>
                    <a:pt x="10602045" y="715127"/>
                  </a:lnTo>
                  <a:lnTo>
                    <a:pt x="10613474" y="715127"/>
                  </a:lnTo>
                  <a:lnTo>
                    <a:pt x="10624951" y="715127"/>
                  </a:lnTo>
                  <a:lnTo>
                    <a:pt x="10636382" y="715127"/>
                  </a:lnTo>
                  <a:lnTo>
                    <a:pt x="10647812" y="715127"/>
                  </a:lnTo>
                  <a:lnTo>
                    <a:pt x="10659241" y="715127"/>
                  </a:lnTo>
                  <a:lnTo>
                    <a:pt x="10670672" y="715127"/>
                  </a:lnTo>
                  <a:lnTo>
                    <a:pt x="10682149" y="715127"/>
                  </a:lnTo>
                  <a:lnTo>
                    <a:pt x="10693580" y="715127"/>
                  </a:lnTo>
                  <a:lnTo>
                    <a:pt x="10705009" y="715127"/>
                  </a:lnTo>
                  <a:lnTo>
                    <a:pt x="10716439" y="715127"/>
                  </a:lnTo>
                  <a:lnTo>
                    <a:pt x="10727870" y="715127"/>
                  </a:lnTo>
                  <a:lnTo>
                    <a:pt x="10739347" y="715127"/>
                  </a:lnTo>
                  <a:lnTo>
                    <a:pt x="10750778" y="715127"/>
                  </a:lnTo>
                  <a:lnTo>
                    <a:pt x="10762207" y="715127"/>
                  </a:lnTo>
                  <a:lnTo>
                    <a:pt x="10773637" y="715127"/>
                  </a:lnTo>
                  <a:lnTo>
                    <a:pt x="10785067" y="715127"/>
                  </a:lnTo>
                  <a:lnTo>
                    <a:pt x="10796544" y="715127"/>
                  </a:lnTo>
                  <a:lnTo>
                    <a:pt x="10807975" y="715127"/>
                  </a:lnTo>
                  <a:lnTo>
                    <a:pt x="10819405" y="715127"/>
                  </a:lnTo>
                  <a:lnTo>
                    <a:pt x="10830834" y="715127"/>
                  </a:lnTo>
                  <a:lnTo>
                    <a:pt x="10842265" y="715127"/>
                  </a:lnTo>
                  <a:lnTo>
                    <a:pt x="10853742" y="715127"/>
                  </a:lnTo>
                  <a:lnTo>
                    <a:pt x="10865173" y="715127"/>
                  </a:lnTo>
                  <a:lnTo>
                    <a:pt x="10876602" y="715127"/>
                  </a:lnTo>
                  <a:lnTo>
                    <a:pt x="10888032" y="715127"/>
                  </a:lnTo>
                  <a:lnTo>
                    <a:pt x="10899463" y="715127"/>
                  </a:lnTo>
                  <a:lnTo>
                    <a:pt x="10910892" y="715127"/>
                  </a:lnTo>
                  <a:lnTo>
                    <a:pt x="10922369" y="715127"/>
                  </a:lnTo>
                  <a:lnTo>
                    <a:pt x="10933800" y="715127"/>
                  </a:lnTo>
                  <a:lnTo>
                    <a:pt x="10945230" y="715127"/>
                  </a:lnTo>
                  <a:lnTo>
                    <a:pt x="10956660" y="715127"/>
                  </a:lnTo>
                  <a:lnTo>
                    <a:pt x="10968090" y="715127"/>
                  </a:lnTo>
                  <a:lnTo>
                    <a:pt x="10979567" y="715127"/>
                  </a:lnTo>
                  <a:lnTo>
                    <a:pt x="10990998" y="715127"/>
                  </a:lnTo>
                  <a:lnTo>
                    <a:pt x="11002427" y="715127"/>
                  </a:lnTo>
                  <a:lnTo>
                    <a:pt x="11013858" y="715127"/>
                  </a:lnTo>
                  <a:lnTo>
                    <a:pt x="11025287" y="715127"/>
                  </a:lnTo>
                  <a:lnTo>
                    <a:pt x="11036765" y="715127"/>
                  </a:lnTo>
                  <a:lnTo>
                    <a:pt x="11048195" y="715127"/>
                  </a:lnTo>
                  <a:lnTo>
                    <a:pt x="11059625" y="715127"/>
                  </a:lnTo>
                  <a:lnTo>
                    <a:pt x="11071056" y="715127"/>
                  </a:lnTo>
                  <a:lnTo>
                    <a:pt x="11082485" y="715127"/>
                  </a:lnTo>
                  <a:lnTo>
                    <a:pt x="11093962" y="715127"/>
                  </a:lnTo>
                  <a:lnTo>
                    <a:pt x="11105393" y="715127"/>
                  </a:lnTo>
                  <a:lnTo>
                    <a:pt x="11116823" y="715127"/>
                  </a:lnTo>
                  <a:lnTo>
                    <a:pt x="11128253" y="715127"/>
                  </a:lnTo>
                  <a:lnTo>
                    <a:pt x="11139683" y="715127"/>
                  </a:lnTo>
                  <a:lnTo>
                    <a:pt x="11151160" y="715127"/>
                  </a:lnTo>
                  <a:lnTo>
                    <a:pt x="11162591" y="715127"/>
                  </a:lnTo>
                  <a:lnTo>
                    <a:pt x="11174020" y="715127"/>
                  </a:lnTo>
                  <a:lnTo>
                    <a:pt x="11185451" y="715127"/>
                  </a:lnTo>
                  <a:lnTo>
                    <a:pt x="11196881" y="715127"/>
                  </a:lnTo>
                  <a:lnTo>
                    <a:pt x="11208358" y="715127"/>
                  </a:lnTo>
                  <a:lnTo>
                    <a:pt x="11218359" y="71512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C2FC60B3-CBE6-254A-865E-850222A78245}"/>
                </a:ext>
              </a:extLst>
            </p:cNvPr>
            <p:cNvSpPr/>
            <p:nvPr/>
          </p:nvSpPr>
          <p:spPr>
            <a:xfrm>
              <a:off x="851149" y="5586955"/>
              <a:ext cx="11218359" cy="513807"/>
            </a:xfrm>
            <a:custGeom>
              <a:avLst/>
              <a:gdLst>
                <a:gd name="connsiteX0" fmla="*/ 0 w 11218359"/>
                <a:gd name="connsiteY0" fmla="*/ 513807 h 513807"/>
                <a:gd name="connsiteX1" fmla="*/ 9149 w 11218359"/>
                <a:gd name="connsiteY1" fmla="*/ 513807 h 513807"/>
                <a:gd name="connsiteX2" fmla="*/ 20588 w 11218359"/>
                <a:gd name="connsiteY2" fmla="*/ 513807 h 513807"/>
                <a:gd name="connsiteX3" fmla="*/ 32028 w 11218359"/>
                <a:gd name="connsiteY3" fmla="*/ 513807 h 513807"/>
                <a:gd name="connsiteX4" fmla="*/ 43467 w 11218359"/>
                <a:gd name="connsiteY4" fmla="*/ 513807 h 513807"/>
                <a:gd name="connsiteX5" fmla="*/ 54907 w 11218359"/>
                <a:gd name="connsiteY5" fmla="*/ 513807 h 513807"/>
                <a:gd name="connsiteX6" fmla="*/ 66346 w 11218359"/>
                <a:gd name="connsiteY6" fmla="*/ 513807 h 513807"/>
                <a:gd name="connsiteX7" fmla="*/ 77786 w 11218359"/>
                <a:gd name="connsiteY7" fmla="*/ 513807 h 513807"/>
                <a:gd name="connsiteX8" fmla="*/ 89225 w 11218359"/>
                <a:gd name="connsiteY8" fmla="*/ 513807 h 513807"/>
                <a:gd name="connsiteX9" fmla="*/ 100665 w 11218359"/>
                <a:gd name="connsiteY9" fmla="*/ 513807 h 513807"/>
                <a:gd name="connsiteX10" fmla="*/ 112104 w 11218359"/>
                <a:gd name="connsiteY10" fmla="*/ 513807 h 513807"/>
                <a:gd name="connsiteX11" fmla="*/ 123544 w 11218359"/>
                <a:gd name="connsiteY11" fmla="*/ 513807 h 513807"/>
                <a:gd name="connsiteX12" fmla="*/ 134979 w 11218359"/>
                <a:gd name="connsiteY12" fmla="*/ 513807 h 513807"/>
                <a:gd name="connsiteX13" fmla="*/ 146423 w 11218359"/>
                <a:gd name="connsiteY13" fmla="*/ 513807 h 513807"/>
                <a:gd name="connsiteX14" fmla="*/ 157858 w 11218359"/>
                <a:gd name="connsiteY14" fmla="*/ 513807 h 513807"/>
                <a:gd name="connsiteX15" fmla="*/ 169297 w 11218359"/>
                <a:gd name="connsiteY15" fmla="*/ 513807 h 513807"/>
                <a:gd name="connsiteX16" fmla="*/ 180737 w 11218359"/>
                <a:gd name="connsiteY16" fmla="*/ 513807 h 513807"/>
                <a:gd name="connsiteX17" fmla="*/ 192176 w 11218359"/>
                <a:gd name="connsiteY17" fmla="*/ 513807 h 513807"/>
                <a:gd name="connsiteX18" fmla="*/ 203616 w 11218359"/>
                <a:gd name="connsiteY18" fmla="*/ 513807 h 513807"/>
                <a:gd name="connsiteX19" fmla="*/ 215055 w 11218359"/>
                <a:gd name="connsiteY19" fmla="*/ 513807 h 513807"/>
                <a:gd name="connsiteX20" fmla="*/ 226495 w 11218359"/>
                <a:gd name="connsiteY20" fmla="*/ 513807 h 513807"/>
                <a:gd name="connsiteX21" fmla="*/ 237935 w 11218359"/>
                <a:gd name="connsiteY21" fmla="*/ 513807 h 513807"/>
                <a:gd name="connsiteX22" fmla="*/ 249374 w 11218359"/>
                <a:gd name="connsiteY22" fmla="*/ 513807 h 513807"/>
                <a:gd name="connsiteX23" fmla="*/ 260814 w 11218359"/>
                <a:gd name="connsiteY23" fmla="*/ 513807 h 513807"/>
                <a:gd name="connsiteX24" fmla="*/ 272253 w 11218359"/>
                <a:gd name="connsiteY24" fmla="*/ 513807 h 513807"/>
                <a:gd name="connsiteX25" fmla="*/ 283693 w 11218359"/>
                <a:gd name="connsiteY25" fmla="*/ 513807 h 513807"/>
                <a:gd name="connsiteX26" fmla="*/ 295132 w 11218359"/>
                <a:gd name="connsiteY26" fmla="*/ 513807 h 513807"/>
                <a:gd name="connsiteX27" fmla="*/ 306572 w 11218359"/>
                <a:gd name="connsiteY27" fmla="*/ 513807 h 513807"/>
                <a:gd name="connsiteX28" fmla="*/ 318011 w 11218359"/>
                <a:gd name="connsiteY28" fmla="*/ 513807 h 513807"/>
                <a:gd name="connsiteX29" fmla="*/ 329451 w 11218359"/>
                <a:gd name="connsiteY29" fmla="*/ 513807 h 513807"/>
                <a:gd name="connsiteX30" fmla="*/ 340890 w 11218359"/>
                <a:gd name="connsiteY30" fmla="*/ 513807 h 513807"/>
                <a:gd name="connsiteX31" fmla="*/ 352330 w 11218359"/>
                <a:gd name="connsiteY31" fmla="*/ 513807 h 513807"/>
                <a:gd name="connsiteX32" fmla="*/ 363769 w 11218359"/>
                <a:gd name="connsiteY32" fmla="*/ 513807 h 513807"/>
                <a:gd name="connsiteX33" fmla="*/ 375209 w 11218359"/>
                <a:gd name="connsiteY33" fmla="*/ 513807 h 513807"/>
                <a:gd name="connsiteX34" fmla="*/ 386648 w 11218359"/>
                <a:gd name="connsiteY34" fmla="*/ 513807 h 513807"/>
                <a:gd name="connsiteX35" fmla="*/ 398088 w 11218359"/>
                <a:gd name="connsiteY35" fmla="*/ 513807 h 513807"/>
                <a:gd name="connsiteX36" fmla="*/ 409527 w 11218359"/>
                <a:gd name="connsiteY36" fmla="*/ 513807 h 513807"/>
                <a:gd name="connsiteX37" fmla="*/ 420967 w 11218359"/>
                <a:gd name="connsiteY37" fmla="*/ 513807 h 513807"/>
                <a:gd name="connsiteX38" fmla="*/ 432406 w 11218359"/>
                <a:gd name="connsiteY38" fmla="*/ 513807 h 513807"/>
                <a:gd name="connsiteX39" fmla="*/ 443846 w 11218359"/>
                <a:gd name="connsiteY39" fmla="*/ 513807 h 513807"/>
                <a:gd name="connsiteX40" fmla="*/ 455285 w 11218359"/>
                <a:gd name="connsiteY40" fmla="*/ 513807 h 513807"/>
                <a:gd name="connsiteX41" fmla="*/ 466725 w 11218359"/>
                <a:gd name="connsiteY41" fmla="*/ 513807 h 513807"/>
                <a:gd name="connsiteX42" fmla="*/ 478165 w 11218359"/>
                <a:gd name="connsiteY42" fmla="*/ 513807 h 513807"/>
                <a:gd name="connsiteX43" fmla="*/ 489604 w 11218359"/>
                <a:gd name="connsiteY43" fmla="*/ 513807 h 513807"/>
                <a:gd name="connsiteX44" fmla="*/ 501044 w 11218359"/>
                <a:gd name="connsiteY44" fmla="*/ 513807 h 513807"/>
                <a:gd name="connsiteX45" fmla="*/ 512483 w 11218359"/>
                <a:gd name="connsiteY45" fmla="*/ 513807 h 513807"/>
                <a:gd name="connsiteX46" fmla="*/ 523923 w 11218359"/>
                <a:gd name="connsiteY46" fmla="*/ 513807 h 513807"/>
                <a:gd name="connsiteX47" fmla="*/ 535362 w 11218359"/>
                <a:gd name="connsiteY47" fmla="*/ 513807 h 513807"/>
                <a:gd name="connsiteX48" fmla="*/ 546802 w 11218359"/>
                <a:gd name="connsiteY48" fmla="*/ 513807 h 513807"/>
                <a:gd name="connsiteX49" fmla="*/ 558241 w 11218359"/>
                <a:gd name="connsiteY49" fmla="*/ 513807 h 513807"/>
                <a:gd name="connsiteX50" fmla="*/ 569681 w 11218359"/>
                <a:gd name="connsiteY50" fmla="*/ 513807 h 513807"/>
                <a:gd name="connsiteX51" fmla="*/ 581120 w 11218359"/>
                <a:gd name="connsiteY51" fmla="*/ 513807 h 513807"/>
                <a:gd name="connsiteX52" fmla="*/ 592560 w 11218359"/>
                <a:gd name="connsiteY52" fmla="*/ 513807 h 513807"/>
                <a:gd name="connsiteX53" fmla="*/ 603999 w 11218359"/>
                <a:gd name="connsiteY53" fmla="*/ 513807 h 513807"/>
                <a:gd name="connsiteX54" fmla="*/ 615439 w 11218359"/>
                <a:gd name="connsiteY54" fmla="*/ 513807 h 513807"/>
                <a:gd name="connsiteX55" fmla="*/ 626878 w 11218359"/>
                <a:gd name="connsiteY55" fmla="*/ 513807 h 513807"/>
                <a:gd name="connsiteX56" fmla="*/ 638318 w 11218359"/>
                <a:gd name="connsiteY56" fmla="*/ 513807 h 513807"/>
                <a:gd name="connsiteX57" fmla="*/ 649757 w 11218359"/>
                <a:gd name="connsiteY57" fmla="*/ 513807 h 513807"/>
                <a:gd name="connsiteX58" fmla="*/ 661192 w 11218359"/>
                <a:gd name="connsiteY58" fmla="*/ 513807 h 513807"/>
                <a:gd name="connsiteX59" fmla="*/ 672632 w 11218359"/>
                <a:gd name="connsiteY59" fmla="*/ 513807 h 513807"/>
                <a:gd name="connsiteX60" fmla="*/ 684071 w 11218359"/>
                <a:gd name="connsiteY60" fmla="*/ 513807 h 513807"/>
                <a:gd name="connsiteX61" fmla="*/ 695511 w 11218359"/>
                <a:gd name="connsiteY61" fmla="*/ 513807 h 513807"/>
                <a:gd name="connsiteX62" fmla="*/ 706950 w 11218359"/>
                <a:gd name="connsiteY62" fmla="*/ 513807 h 513807"/>
                <a:gd name="connsiteX63" fmla="*/ 718390 w 11218359"/>
                <a:gd name="connsiteY63" fmla="*/ 513807 h 513807"/>
                <a:gd name="connsiteX64" fmla="*/ 729829 w 11218359"/>
                <a:gd name="connsiteY64" fmla="*/ 513807 h 513807"/>
                <a:gd name="connsiteX65" fmla="*/ 741269 w 11218359"/>
                <a:gd name="connsiteY65" fmla="*/ 513807 h 513807"/>
                <a:gd name="connsiteX66" fmla="*/ 752708 w 11218359"/>
                <a:gd name="connsiteY66" fmla="*/ 513807 h 513807"/>
                <a:gd name="connsiteX67" fmla="*/ 764148 w 11218359"/>
                <a:gd name="connsiteY67" fmla="*/ 513807 h 513807"/>
                <a:gd name="connsiteX68" fmla="*/ 775587 w 11218359"/>
                <a:gd name="connsiteY68" fmla="*/ 513807 h 513807"/>
                <a:gd name="connsiteX69" fmla="*/ 787027 w 11218359"/>
                <a:gd name="connsiteY69" fmla="*/ 513807 h 513807"/>
                <a:gd name="connsiteX70" fmla="*/ 798467 w 11218359"/>
                <a:gd name="connsiteY70" fmla="*/ 513807 h 513807"/>
                <a:gd name="connsiteX71" fmla="*/ 809906 w 11218359"/>
                <a:gd name="connsiteY71" fmla="*/ 513807 h 513807"/>
                <a:gd name="connsiteX72" fmla="*/ 821346 w 11218359"/>
                <a:gd name="connsiteY72" fmla="*/ 513807 h 513807"/>
                <a:gd name="connsiteX73" fmla="*/ 832785 w 11218359"/>
                <a:gd name="connsiteY73" fmla="*/ 513807 h 513807"/>
                <a:gd name="connsiteX74" fmla="*/ 844225 w 11218359"/>
                <a:gd name="connsiteY74" fmla="*/ 513807 h 513807"/>
                <a:gd name="connsiteX75" fmla="*/ 855664 w 11218359"/>
                <a:gd name="connsiteY75" fmla="*/ 513807 h 513807"/>
                <a:gd name="connsiteX76" fmla="*/ 867104 w 11218359"/>
                <a:gd name="connsiteY76" fmla="*/ 513807 h 513807"/>
                <a:gd name="connsiteX77" fmla="*/ 878543 w 11218359"/>
                <a:gd name="connsiteY77" fmla="*/ 513807 h 513807"/>
                <a:gd name="connsiteX78" fmla="*/ 889983 w 11218359"/>
                <a:gd name="connsiteY78" fmla="*/ 513807 h 513807"/>
                <a:gd name="connsiteX79" fmla="*/ 901422 w 11218359"/>
                <a:gd name="connsiteY79" fmla="*/ 513807 h 513807"/>
                <a:gd name="connsiteX80" fmla="*/ 912862 w 11218359"/>
                <a:gd name="connsiteY80" fmla="*/ 513807 h 513807"/>
                <a:gd name="connsiteX81" fmla="*/ 924301 w 11218359"/>
                <a:gd name="connsiteY81" fmla="*/ 513807 h 513807"/>
                <a:gd name="connsiteX82" fmla="*/ 935741 w 11218359"/>
                <a:gd name="connsiteY82" fmla="*/ 513807 h 513807"/>
                <a:gd name="connsiteX83" fmla="*/ 947180 w 11218359"/>
                <a:gd name="connsiteY83" fmla="*/ 513807 h 513807"/>
                <a:gd name="connsiteX84" fmla="*/ 958620 w 11218359"/>
                <a:gd name="connsiteY84" fmla="*/ 513807 h 513807"/>
                <a:gd name="connsiteX85" fmla="*/ 970059 w 11218359"/>
                <a:gd name="connsiteY85" fmla="*/ 513807 h 513807"/>
                <a:gd name="connsiteX86" fmla="*/ 981499 w 11218359"/>
                <a:gd name="connsiteY86" fmla="*/ 513807 h 513807"/>
                <a:gd name="connsiteX87" fmla="*/ 992938 w 11218359"/>
                <a:gd name="connsiteY87" fmla="*/ 513807 h 513807"/>
                <a:gd name="connsiteX88" fmla="*/ 1004378 w 11218359"/>
                <a:gd name="connsiteY88" fmla="*/ 513807 h 513807"/>
                <a:gd name="connsiteX89" fmla="*/ 1015818 w 11218359"/>
                <a:gd name="connsiteY89" fmla="*/ 513807 h 513807"/>
                <a:gd name="connsiteX90" fmla="*/ 1027257 w 11218359"/>
                <a:gd name="connsiteY90" fmla="*/ 513807 h 513807"/>
                <a:gd name="connsiteX91" fmla="*/ 1038697 w 11218359"/>
                <a:gd name="connsiteY91" fmla="*/ 513807 h 513807"/>
                <a:gd name="connsiteX92" fmla="*/ 1050136 w 11218359"/>
                <a:gd name="connsiteY92" fmla="*/ 513807 h 513807"/>
                <a:gd name="connsiteX93" fmla="*/ 1061576 w 11218359"/>
                <a:gd name="connsiteY93" fmla="*/ 513807 h 513807"/>
                <a:gd name="connsiteX94" fmla="*/ 1073015 w 11218359"/>
                <a:gd name="connsiteY94" fmla="*/ 513807 h 513807"/>
                <a:gd name="connsiteX95" fmla="*/ 1084455 w 11218359"/>
                <a:gd name="connsiteY95" fmla="*/ 513807 h 513807"/>
                <a:gd name="connsiteX96" fmla="*/ 1095894 w 11218359"/>
                <a:gd name="connsiteY96" fmla="*/ 513807 h 513807"/>
                <a:gd name="connsiteX97" fmla="*/ 1107334 w 11218359"/>
                <a:gd name="connsiteY97" fmla="*/ 513807 h 513807"/>
                <a:gd name="connsiteX98" fmla="*/ 1118773 w 11218359"/>
                <a:gd name="connsiteY98" fmla="*/ 513807 h 513807"/>
                <a:gd name="connsiteX99" fmla="*/ 1130213 w 11218359"/>
                <a:gd name="connsiteY99" fmla="*/ 513807 h 513807"/>
                <a:gd name="connsiteX100" fmla="*/ 1141652 w 11218359"/>
                <a:gd name="connsiteY100" fmla="*/ 513807 h 513807"/>
                <a:gd name="connsiteX101" fmla="*/ 1153092 w 11218359"/>
                <a:gd name="connsiteY101" fmla="*/ 513807 h 513807"/>
                <a:gd name="connsiteX102" fmla="*/ 1164531 w 11218359"/>
                <a:gd name="connsiteY102" fmla="*/ 513807 h 513807"/>
                <a:gd name="connsiteX103" fmla="*/ 1175971 w 11218359"/>
                <a:gd name="connsiteY103" fmla="*/ 513807 h 513807"/>
                <a:gd name="connsiteX104" fmla="*/ 1187406 w 11218359"/>
                <a:gd name="connsiteY104" fmla="*/ 513807 h 513807"/>
                <a:gd name="connsiteX105" fmla="*/ 1198845 w 11218359"/>
                <a:gd name="connsiteY105" fmla="*/ 513807 h 513807"/>
                <a:gd name="connsiteX106" fmla="*/ 1210285 w 11218359"/>
                <a:gd name="connsiteY106" fmla="*/ 513807 h 513807"/>
                <a:gd name="connsiteX107" fmla="*/ 1221724 w 11218359"/>
                <a:gd name="connsiteY107" fmla="*/ 513807 h 513807"/>
                <a:gd name="connsiteX108" fmla="*/ 1233164 w 11218359"/>
                <a:gd name="connsiteY108" fmla="*/ 513807 h 513807"/>
                <a:gd name="connsiteX109" fmla="*/ 1244603 w 11218359"/>
                <a:gd name="connsiteY109" fmla="*/ 513807 h 513807"/>
                <a:gd name="connsiteX110" fmla="*/ 1256043 w 11218359"/>
                <a:gd name="connsiteY110" fmla="*/ 513807 h 513807"/>
                <a:gd name="connsiteX111" fmla="*/ 1267482 w 11218359"/>
                <a:gd name="connsiteY111" fmla="*/ 513807 h 513807"/>
                <a:gd name="connsiteX112" fmla="*/ 1278922 w 11218359"/>
                <a:gd name="connsiteY112" fmla="*/ 513807 h 513807"/>
                <a:gd name="connsiteX113" fmla="*/ 1290361 w 11218359"/>
                <a:gd name="connsiteY113" fmla="*/ 513807 h 513807"/>
                <a:gd name="connsiteX114" fmla="*/ 1301801 w 11218359"/>
                <a:gd name="connsiteY114" fmla="*/ 513807 h 513807"/>
                <a:gd name="connsiteX115" fmla="*/ 1313240 w 11218359"/>
                <a:gd name="connsiteY115" fmla="*/ 513807 h 513807"/>
                <a:gd name="connsiteX116" fmla="*/ 1324680 w 11218359"/>
                <a:gd name="connsiteY116" fmla="*/ 513807 h 513807"/>
                <a:gd name="connsiteX117" fmla="*/ 1336120 w 11218359"/>
                <a:gd name="connsiteY117" fmla="*/ 513807 h 513807"/>
                <a:gd name="connsiteX118" fmla="*/ 1347559 w 11218359"/>
                <a:gd name="connsiteY118" fmla="*/ 513807 h 513807"/>
                <a:gd name="connsiteX119" fmla="*/ 1358999 w 11218359"/>
                <a:gd name="connsiteY119" fmla="*/ 513807 h 513807"/>
                <a:gd name="connsiteX120" fmla="*/ 1370438 w 11218359"/>
                <a:gd name="connsiteY120" fmla="*/ 513807 h 513807"/>
                <a:gd name="connsiteX121" fmla="*/ 1381878 w 11218359"/>
                <a:gd name="connsiteY121" fmla="*/ 513807 h 513807"/>
                <a:gd name="connsiteX122" fmla="*/ 1393317 w 11218359"/>
                <a:gd name="connsiteY122" fmla="*/ 513807 h 513807"/>
                <a:gd name="connsiteX123" fmla="*/ 1404757 w 11218359"/>
                <a:gd name="connsiteY123" fmla="*/ 513807 h 513807"/>
                <a:gd name="connsiteX124" fmla="*/ 1416196 w 11218359"/>
                <a:gd name="connsiteY124" fmla="*/ 513807 h 513807"/>
                <a:gd name="connsiteX125" fmla="*/ 1427636 w 11218359"/>
                <a:gd name="connsiteY125" fmla="*/ 513807 h 513807"/>
                <a:gd name="connsiteX126" fmla="*/ 1439075 w 11218359"/>
                <a:gd name="connsiteY126" fmla="*/ 513807 h 513807"/>
                <a:gd name="connsiteX127" fmla="*/ 1450515 w 11218359"/>
                <a:gd name="connsiteY127" fmla="*/ 513807 h 513807"/>
                <a:gd name="connsiteX128" fmla="*/ 1461954 w 11218359"/>
                <a:gd name="connsiteY128" fmla="*/ 513807 h 513807"/>
                <a:gd name="connsiteX129" fmla="*/ 1473394 w 11218359"/>
                <a:gd name="connsiteY129" fmla="*/ 513807 h 513807"/>
                <a:gd name="connsiteX130" fmla="*/ 1484833 w 11218359"/>
                <a:gd name="connsiteY130" fmla="*/ 513807 h 513807"/>
                <a:gd name="connsiteX131" fmla="*/ 1496273 w 11218359"/>
                <a:gd name="connsiteY131" fmla="*/ 513807 h 513807"/>
                <a:gd name="connsiteX132" fmla="*/ 1507712 w 11218359"/>
                <a:gd name="connsiteY132" fmla="*/ 513807 h 513807"/>
                <a:gd name="connsiteX133" fmla="*/ 1519152 w 11218359"/>
                <a:gd name="connsiteY133" fmla="*/ 513807 h 513807"/>
                <a:gd name="connsiteX134" fmla="*/ 1530591 w 11218359"/>
                <a:gd name="connsiteY134" fmla="*/ 513807 h 513807"/>
                <a:gd name="connsiteX135" fmla="*/ 1542031 w 11218359"/>
                <a:gd name="connsiteY135" fmla="*/ 513807 h 513807"/>
                <a:gd name="connsiteX136" fmla="*/ 1553471 w 11218359"/>
                <a:gd name="connsiteY136" fmla="*/ 513807 h 513807"/>
                <a:gd name="connsiteX137" fmla="*/ 1564910 w 11218359"/>
                <a:gd name="connsiteY137" fmla="*/ 513807 h 513807"/>
                <a:gd name="connsiteX138" fmla="*/ 1576349 w 11218359"/>
                <a:gd name="connsiteY138" fmla="*/ 513807 h 513807"/>
                <a:gd name="connsiteX139" fmla="*/ 1587789 w 11218359"/>
                <a:gd name="connsiteY139" fmla="*/ 513807 h 513807"/>
                <a:gd name="connsiteX140" fmla="*/ 1599229 w 11218359"/>
                <a:gd name="connsiteY140" fmla="*/ 513807 h 513807"/>
                <a:gd name="connsiteX141" fmla="*/ 1610668 w 11218359"/>
                <a:gd name="connsiteY141" fmla="*/ 513807 h 513807"/>
                <a:gd name="connsiteX142" fmla="*/ 1622107 w 11218359"/>
                <a:gd name="connsiteY142" fmla="*/ 513807 h 513807"/>
                <a:gd name="connsiteX143" fmla="*/ 1633547 w 11218359"/>
                <a:gd name="connsiteY143" fmla="*/ 513807 h 513807"/>
                <a:gd name="connsiteX144" fmla="*/ 1644987 w 11218359"/>
                <a:gd name="connsiteY144" fmla="*/ 513807 h 513807"/>
                <a:gd name="connsiteX145" fmla="*/ 1656426 w 11218359"/>
                <a:gd name="connsiteY145" fmla="*/ 513807 h 513807"/>
                <a:gd name="connsiteX146" fmla="*/ 1667866 w 11218359"/>
                <a:gd name="connsiteY146" fmla="*/ 513807 h 513807"/>
                <a:gd name="connsiteX147" fmla="*/ 1679305 w 11218359"/>
                <a:gd name="connsiteY147" fmla="*/ 513807 h 513807"/>
                <a:gd name="connsiteX148" fmla="*/ 1690745 w 11218359"/>
                <a:gd name="connsiteY148" fmla="*/ 513807 h 513807"/>
                <a:gd name="connsiteX149" fmla="*/ 1702184 w 11218359"/>
                <a:gd name="connsiteY149" fmla="*/ 513807 h 513807"/>
                <a:gd name="connsiteX150" fmla="*/ 1713619 w 11218359"/>
                <a:gd name="connsiteY150" fmla="*/ 513807 h 513807"/>
                <a:gd name="connsiteX151" fmla="*/ 1725063 w 11218359"/>
                <a:gd name="connsiteY151" fmla="*/ 513807 h 513807"/>
                <a:gd name="connsiteX152" fmla="*/ 1736498 w 11218359"/>
                <a:gd name="connsiteY152" fmla="*/ 513807 h 513807"/>
                <a:gd name="connsiteX153" fmla="*/ 1747938 w 11218359"/>
                <a:gd name="connsiteY153" fmla="*/ 513807 h 513807"/>
                <a:gd name="connsiteX154" fmla="*/ 1759377 w 11218359"/>
                <a:gd name="connsiteY154" fmla="*/ 513807 h 513807"/>
                <a:gd name="connsiteX155" fmla="*/ 1770817 w 11218359"/>
                <a:gd name="connsiteY155" fmla="*/ 513807 h 513807"/>
                <a:gd name="connsiteX156" fmla="*/ 1782256 w 11218359"/>
                <a:gd name="connsiteY156" fmla="*/ 513807 h 513807"/>
                <a:gd name="connsiteX157" fmla="*/ 1793696 w 11218359"/>
                <a:gd name="connsiteY157" fmla="*/ 513807 h 513807"/>
                <a:gd name="connsiteX158" fmla="*/ 1805135 w 11218359"/>
                <a:gd name="connsiteY158" fmla="*/ 513807 h 513807"/>
                <a:gd name="connsiteX159" fmla="*/ 1816575 w 11218359"/>
                <a:gd name="connsiteY159" fmla="*/ 513807 h 513807"/>
                <a:gd name="connsiteX160" fmla="*/ 1828014 w 11218359"/>
                <a:gd name="connsiteY160" fmla="*/ 513807 h 513807"/>
                <a:gd name="connsiteX161" fmla="*/ 1839454 w 11218359"/>
                <a:gd name="connsiteY161" fmla="*/ 513807 h 513807"/>
                <a:gd name="connsiteX162" fmla="*/ 1850893 w 11218359"/>
                <a:gd name="connsiteY162" fmla="*/ 513807 h 513807"/>
                <a:gd name="connsiteX163" fmla="*/ 1862333 w 11218359"/>
                <a:gd name="connsiteY163" fmla="*/ 513807 h 513807"/>
                <a:gd name="connsiteX164" fmla="*/ 1873772 w 11218359"/>
                <a:gd name="connsiteY164" fmla="*/ 513807 h 513807"/>
                <a:gd name="connsiteX165" fmla="*/ 1885212 w 11218359"/>
                <a:gd name="connsiteY165" fmla="*/ 513807 h 513807"/>
                <a:gd name="connsiteX166" fmla="*/ 1896651 w 11218359"/>
                <a:gd name="connsiteY166" fmla="*/ 513807 h 513807"/>
                <a:gd name="connsiteX167" fmla="*/ 1908091 w 11218359"/>
                <a:gd name="connsiteY167" fmla="*/ 513807 h 513807"/>
                <a:gd name="connsiteX168" fmla="*/ 1919531 w 11218359"/>
                <a:gd name="connsiteY168" fmla="*/ 510802 h 513807"/>
                <a:gd name="connsiteX169" fmla="*/ 1930970 w 11218359"/>
                <a:gd name="connsiteY169" fmla="*/ 0 h 513807"/>
                <a:gd name="connsiteX170" fmla="*/ 1942409 w 11218359"/>
                <a:gd name="connsiteY170" fmla="*/ 192300 h 513807"/>
                <a:gd name="connsiteX171" fmla="*/ 1953849 w 11218359"/>
                <a:gd name="connsiteY171" fmla="*/ 513807 h 513807"/>
                <a:gd name="connsiteX172" fmla="*/ 1965289 w 11218359"/>
                <a:gd name="connsiteY172" fmla="*/ 513807 h 513807"/>
                <a:gd name="connsiteX173" fmla="*/ 1976728 w 11218359"/>
                <a:gd name="connsiteY173" fmla="*/ 513807 h 513807"/>
                <a:gd name="connsiteX174" fmla="*/ 1988168 w 11218359"/>
                <a:gd name="connsiteY174" fmla="*/ 513807 h 513807"/>
                <a:gd name="connsiteX175" fmla="*/ 1999607 w 11218359"/>
                <a:gd name="connsiteY175" fmla="*/ 513807 h 513807"/>
                <a:gd name="connsiteX176" fmla="*/ 2011047 w 11218359"/>
                <a:gd name="connsiteY176" fmla="*/ 513807 h 513807"/>
                <a:gd name="connsiteX177" fmla="*/ 2022486 w 11218359"/>
                <a:gd name="connsiteY177" fmla="*/ 513807 h 513807"/>
                <a:gd name="connsiteX178" fmla="*/ 2033926 w 11218359"/>
                <a:gd name="connsiteY178" fmla="*/ 513807 h 513807"/>
                <a:gd name="connsiteX179" fmla="*/ 2045365 w 11218359"/>
                <a:gd name="connsiteY179" fmla="*/ 513807 h 513807"/>
                <a:gd name="connsiteX180" fmla="*/ 2056805 w 11218359"/>
                <a:gd name="connsiteY180" fmla="*/ 513807 h 513807"/>
                <a:gd name="connsiteX181" fmla="*/ 2068244 w 11218359"/>
                <a:gd name="connsiteY181" fmla="*/ 513807 h 513807"/>
                <a:gd name="connsiteX182" fmla="*/ 2079684 w 11218359"/>
                <a:gd name="connsiteY182" fmla="*/ 513807 h 513807"/>
                <a:gd name="connsiteX183" fmla="*/ 2091123 w 11218359"/>
                <a:gd name="connsiteY183" fmla="*/ 513807 h 513807"/>
                <a:gd name="connsiteX184" fmla="*/ 2102563 w 11218359"/>
                <a:gd name="connsiteY184" fmla="*/ 513807 h 513807"/>
                <a:gd name="connsiteX185" fmla="*/ 2114002 w 11218359"/>
                <a:gd name="connsiteY185" fmla="*/ 513807 h 513807"/>
                <a:gd name="connsiteX186" fmla="*/ 2125442 w 11218359"/>
                <a:gd name="connsiteY186" fmla="*/ 513807 h 513807"/>
                <a:gd name="connsiteX187" fmla="*/ 2136882 w 11218359"/>
                <a:gd name="connsiteY187" fmla="*/ 513807 h 513807"/>
                <a:gd name="connsiteX188" fmla="*/ 2148321 w 11218359"/>
                <a:gd name="connsiteY188" fmla="*/ 513807 h 513807"/>
                <a:gd name="connsiteX189" fmla="*/ 2159760 w 11218359"/>
                <a:gd name="connsiteY189" fmla="*/ 513807 h 513807"/>
                <a:gd name="connsiteX190" fmla="*/ 2171200 w 11218359"/>
                <a:gd name="connsiteY190" fmla="*/ 513807 h 513807"/>
                <a:gd name="connsiteX191" fmla="*/ 2182640 w 11218359"/>
                <a:gd name="connsiteY191" fmla="*/ 513807 h 513807"/>
                <a:gd name="connsiteX192" fmla="*/ 2194079 w 11218359"/>
                <a:gd name="connsiteY192" fmla="*/ 513807 h 513807"/>
                <a:gd name="connsiteX193" fmla="*/ 2205519 w 11218359"/>
                <a:gd name="connsiteY193" fmla="*/ 513807 h 513807"/>
                <a:gd name="connsiteX194" fmla="*/ 2216958 w 11218359"/>
                <a:gd name="connsiteY194" fmla="*/ 513807 h 513807"/>
                <a:gd name="connsiteX195" fmla="*/ 2228393 w 11218359"/>
                <a:gd name="connsiteY195" fmla="*/ 513807 h 513807"/>
                <a:gd name="connsiteX196" fmla="*/ 2239837 w 11218359"/>
                <a:gd name="connsiteY196" fmla="*/ 513807 h 513807"/>
                <a:gd name="connsiteX197" fmla="*/ 2251272 w 11218359"/>
                <a:gd name="connsiteY197" fmla="*/ 513807 h 513807"/>
                <a:gd name="connsiteX198" fmla="*/ 2262716 w 11218359"/>
                <a:gd name="connsiteY198" fmla="*/ 513807 h 513807"/>
                <a:gd name="connsiteX199" fmla="*/ 2274151 w 11218359"/>
                <a:gd name="connsiteY199" fmla="*/ 513807 h 513807"/>
                <a:gd name="connsiteX200" fmla="*/ 2285591 w 11218359"/>
                <a:gd name="connsiteY200" fmla="*/ 513807 h 513807"/>
                <a:gd name="connsiteX201" fmla="*/ 2297030 w 11218359"/>
                <a:gd name="connsiteY201" fmla="*/ 513807 h 513807"/>
                <a:gd name="connsiteX202" fmla="*/ 2308470 w 11218359"/>
                <a:gd name="connsiteY202" fmla="*/ 513807 h 513807"/>
                <a:gd name="connsiteX203" fmla="*/ 2319909 w 11218359"/>
                <a:gd name="connsiteY203" fmla="*/ 513807 h 513807"/>
                <a:gd name="connsiteX204" fmla="*/ 2331349 w 11218359"/>
                <a:gd name="connsiteY204" fmla="*/ 513807 h 513807"/>
                <a:gd name="connsiteX205" fmla="*/ 2342788 w 11218359"/>
                <a:gd name="connsiteY205" fmla="*/ 513807 h 513807"/>
                <a:gd name="connsiteX206" fmla="*/ 2354228 w 11218359"/>
                <a:gd name="connsiteY206" fmla="*/ 513807 h 513807"/>
                <a:gd name="connsiteX207" fmla="*/ 2365667 w 11218359"/>
                <a:gd name="connsiteY207" fmla="*/ 513807 h 513807"/>
                <a:gd name="connsiteX208" fmla="*/ 2377107 w 11218359"/>
                <a:gd name="connsiteY208" fmla="*/ 513807 h 513807"/>
                <a:gd name="connsiteX209" fmla="*/ 2388546 w 11218359"/>
                <a:gd name="connsiteY209" fmla="*/ 513807 h 513807"/>
                <a:gd name="connsiteX210" fmla="*/ 2399986 w 11218359"/>
                <a:gd name="connsiteY210" fmla="*/ 513807 h 513807"/>
                <a:gd name="connsiteX211" fmla="*/ 2411425 w 11218359"/>
                <a:gd name="connsiteY211" fmla="*/ 513807 h 513807"/>
                <a:gd name="connsiteX212" fmla="*/ 2422865 w 11218359"/>
                <a:gd name="connsiteY212" fmla="*/ 513807 h 513807"/>
                <a:gd name="connsiteX213" fmla="*/ 2434304 w 11218359"/>
                <a:gd name="connsiteY213" fmla="*/ 513807 h 513807"/>
                <a:gd name="connsiteX214" fmla="*/ 2445744 w 11218359"/>
                <a:gd name="connsiteY214" fmla="*/ 513807 h 513807"/>
                <a:gd name="connsiteX215" fmla="*/ 2457184 w 11218359"/>
                <a:gd name="connsiteY215" fmla="*/ 513807 h 513807"/>
                <a:gd name="connsiteX216" fmla="*/ 2468623 w 11218359"/>
                <a:gd name="connsiteY216" fmla="*/ 513807 h 513807"/>
                <a:gd name="connsiteX217" fmla="*/ 2480062 w 11218359"/>
                <a:gd name="connsiteY217" fmla="*/ 513807 h 513807"/>
                <a:gd name="connsiteX218" fmla="*/ 2491502 w 11218359"/>
                <a:gd name="connsiteY218" fmla="*/ 513807 h 513807"/>
                <a:gd name="connsiteX219" fmla="*/ 2502942 w 11218359"/>
                <a:gd name="connsiteY219" fmla="*/ 513807 h 513807"/>
                <a:gd name="connsiteX220" fmla="*/ 2514381 w 11218359"/>
                <a:gd name="connsiteY220" fmla="*/ 513807 h 513807"/>
                <a:gd name="connsiteX221" fmla="*/ 2525821 w 11218359"/>
                <a:gd name="connsiteY221" fmla="*/ 513807 h 513807"/>
                <a:gd name="connsiteX222" fmla="*/ 2537260 w 11218359"/>
                <a:gd name="connsiteY222" fmla="*/ 513807 h 513807"/>
                <a:gd name="connsiteX223" fmla="*/ 2548700 w 11218359"/>
                <a:gd name="connsiteY223" fmla="*/ 513807 h 513807"/>
                <a:gd name="connsiteX224" fmla="*/ 2560139 w 11218359"/>
                <a:gd name="connsiteY224" fmla="*/ 513807 h 513807"/>
                <a:gd name="connsiteX225" fmla="*/ 2571579 w 11218359"/>
                <a:gd name="connsiteY225" fmla="*/ 513807 h 513807"/>
                <a:gd name="connsiteX226" fmla="*/ 2583018 w 11218359"/>
                <a:gd name="connsiteY226" fmla="*/ 513807 h 513807"/>
                <a:gd name="connsiteX227" fmla="*/ 2594458 w 11218359"/>
                <a:gd name="connsiteY227" fmla="*/ 513807 h 513807"/>
                <a:gd name="connsiteX228" fmla="*/ 2605897 w 11218359"/>
                <a:gd name="connsiteY228" fmla="*/ 513807 h 513807"/>
                <a:gd name="connsiteX229" fmla="*/ 2617337 w 11218359"/>
                <a:gd name="connsiteY229" fmla="*/ 513807 h 513807"/>
                <a:gd name="connsiteX230" fmla="*/ 2628776 w 11218359"/>
                <a:gd name="connsiteY230" fmla="*/ 513807 h 513807"/>
                <a:gd name="connsiteX231" fmla="*/ 2640216 w 11218359"/>
                <a:gd name="connsiteY231" fmla="*/ 513807 h 513807"/>
                <a:gd name="connsiteX232" fmla="*/ 2651655 w 11218359"/>
                <a:gd name="connsiteY232" fmla="*/ 513807 h 513807"/>
                <a:gd name="connsiteX233" fmla="*/ 2663095 w 11218359"/>
                <a:gd name="connsiteY233" fmla="*/ 513807 h 513807"/>
                <a:gd name="connsiteX234" fmla="*/ 2674535 w 11218359"/>
                <a:gd name="connsiteY234" fmla="*/ 513807 h 513807"/>
                <a:gd name="connsiteX235" fmla="*/ 2685974 w 11218359"/>
                <a:gd name="connsiteY235" fmla="*/ 513807 h 513807"/>
                <a:gd name="connsiteX236" fmla="*/ 2697413 w 11218359"/>
                <a:gd name="connsiteY236" fmla="*/ 513807 h 513807"/>
                <a:gd name="connsiteX237" fmla="*/ 2708853 w 11218359"/>
                <a:gd name="connsiteY237" fmla="*/ 513807 h 513807"/>
                <a:gd name="connsiteX238" fmla="*/ 2720293 w 11218359"/>
                <a:gd name="connsiteY238" fmla="*/ 513807 h 513807"/>
                <a:gd name="connsiteX239" fmla="*/ 2731727 w 11218359"/>
                <a:gd name="connsiteY239" fmla="*/ 513807 h 513807"/>
                <a:gd name="connsiteX240" fmla="*/ 2743172 w 11218359"/>
                <a:gd name="connsiteY240" fmla="*/ 513807 h 513807"/>
                <a:gd name="connsiteX241" fmla="*/ 2754611 w 11218359"/>
                <a:gd name="connsiteY241" fmla="*/ 513807 h 513807"/>
                <a:gd name="connsiteX242" fmla="*/ 2766046 w 11218359"/>
                <a:gd name="connsiteY242" fmla="*/ 513807 h 513807"/>
                <a:gd name="connsiteX243" fmla="*/ 2777490 w 11218359"/>
                <a:gd name="connsiteY243" fmla="*/ 513807 h 513807"/>
                <a:gd name="connsiteX244" fmla="*/ 2788925 w 11218359"/>
                <a:gd name="connsiteY244" fmla="*/ 513807 h 513807"/>
                <a:gd name="connsiteX245" fmla="*/ 2800364 w 11218359"/>
                <a:gd name="connsiteY245" fmla="*/ 513807 h 513807"/>
                <a:gd name="connsiteX246" fmla="*/ 2811804 w 11218359"/>
                <a:gd name="connsiteY246" fmla="*/ 513807 h 513807"/>
                <a:gd name="connsiteX247" fmla="*/ 2823243 w 11218359"/>
                <a:gd name="connsiteY247" fmla="*/ 513807 h 513807"/>
                <a:gd name="connsiteX248" fmla="*/ 2834683 w 11218359"/>
                <a:gd name="connsiteY248" fmla="*/ 513807 h 513807"/>
                <a:gd name="connsiteX249" fmla="*/ 2846123 w 11218359"/>
                <a:gd name="connsiteY249" fmla="*/ 513807 h 513807"/>
                <a:gd name="connsiteX250" fmla="*/ 2857562 w 11218359"/>
                <a:gd name="connsiteY250" fmla="*/ 513807 h 513807"/>
                <a:gd name="connsiteX251" fmla="*/ 2869001 w 11218359"/>
                <a:gd name="connsiteY251" fmla="*/ 513807 h 513807"/>
                <a:gd name="connsiteX252" fmla="*/ 2880441 w 11218359"/>
                <a:gd name="connsiteY252" fmla="*/ 513807 h 513807"/>
                <a:gd name="connsiteX253" fmla="*/ 2891881 w 11218359"/>
                <a:gd name="connsiteY253" fmla="*/ 513807 h 513807"/>
                <a:gd name="connsiteX254" fmla="*/ 2903320 w 11218359"/>
                <a:gd name="connsiteY254" fmla="*/ 513807 h 513807"/>
                <a:gd name="connsiteX255" fmla="*/ 2914760 w 11218359"/>
                <a:gd name="connsiteY255" fmla="*/ 513807 h 513807"/>
                <a:gd name="connsiteX256" fmla="*/ 2926199 w 11218359"/>
                <a:gd name="connsiteY256" fmla="*/ 513807 h 513807"/>
                <a:gd name="connsiteX257" fmla="*/ 2937639 w 11218359"/>
                <a:gd name="connsiteY257" fmla="*/ 513807 h 513807"/>
                <a:gd name="connsiteX258" fmla="*/ 2949078 w 11218359"/>
                <a:gd name="connsiteY258" fmla="*/ 513807 h 513807"/>
                <a:gd name="connsiteX259" fmla="*/ 2960518 w 11218359"/>
                <a:gd name="connsiteY259" fmla="*/ 513807 h 513807"/>
                <a:gd name="connsiteX260" fmla="*/ 2971957 w 11218359"/>
                <a:gd name="connsiteY260" fmla="*/ 513807 h 513807"/>
                <a:gd name="connsiteX261" fmla="*/ 2983397 w 11218359"/>
                <a:gd name="connsiteY261" fmla="*/ 513807 h 513807"/>
                <a:gd name="connsiteX262" fmla="*/ 2994837 w 11218359"/>
                <a:gd name="connsiteY262" fmla="*/ 513807 h 513807"/>
                <a:gd name="connsiteX263" fmla="*/ 3006276 w 11218359"/>
                <a:gd name="connsiteY263" fmla="*/ 513807 h 513807"/>
                <a:gd name="connsiteX264" fmla="*/ 3017715 w 11218359"/>
                <a:gd name="connsiteY264" fmla="*/ 513807 h 513807"/>
                <a:gd name="connsiteX265" fmla="*/ 3029155 w 11218359"/>
                <a:gd name="connsiteY265" fmla="*/ 513807 h 513807"/>
                <a:gd name="connsiteX266" fmla="*/ 3040594 w 11218359"/>
                <a:gd name="connsiteY266" fmla="*/ 513807 h 513807"/>
                <a:gd name="connsiteX267" fmla="*/ 3052034 w 11218359"/>
                <a:gd name="connsiteY267" fmla="*/ 513807 h 513807"/>
                <a:gd name="connsiteX268" fmla="*/ 3063474 w 11218359"/>
                <a:gd name="connsiteY268" fmla="*/ 513807 h 513807"/>
                <a:gd name="connsiteX269" fmla="*/ 3074913 w 11218359"/>
                <a:gd name="connsiteY269" fmla="*/ 513807 h 513807"/>
                <a:gd name="connsiteX270" fmla="*/ 3086352 w 11218359"/>
                <a:gd name="connsiteY270" fmla="*/ 513807 h 513807"/>
                <a:gd name="connsiteX271" fmla="*/ 3097792 w 11218359"/>
                <a:gd name="connsiteY271" fmla="*/ 513807 h 513807"/>
                <a:gd name="connsiteX272" fmla="*/ 3109232 w 11218359"/>
                <a:gd name="connsiteY272" fmla="*/ 513807 h 513807"/>
                <a:gd name="connsiteX273" fmla="*/ 3120671 w 11218359"/>
                <a:gd name="connsiteY273" fmla="*/ 513807 h 513807"/>
                <a:gd name="connsiteX274" fmla="*/ 3132111 w 11218359"/>
                <a:gd name="connsiteY274" fmla="*/ 513807 h 513807"/>
                <a:gd name="connsiteX275" fmla="*/ 3143550 w 11218359"/>
                <a:gd name="connsiteY275" fmla="*/ 513807 h 513807"/>
                <a:gd name="connsiteX276" fmla="*/ 3154990 w 11218359"/>
                <a:gd name="connsiteY276" fmla="*/ 513807 h 513807"/>
                <a:gd name="connsiteX277" fmla="*/ 3166429 w 11218359"/>
                <a:gd name="connsiteY277" fmla="*/ 513807 h 513807"/>
                <a:gd name="connsiteX278" fmla="*/ 3177869 w 11218359"/>
                <a:gd name="connsiteY278" fmla="*/ 513807 h 513807"/>
                <a:gd name="connsiteX279" fmla="*/ 3189308 w 11218359"/>
                <a:gd name="connsiteY279" fmla="*/ 513807 h 513807"/>
                <a:gd name="connsiteX280" fmla="*/ 3200748 w 11218359"/>
                <a:gd name="connsiteY280" fmla="*/ 513807 h 513807"/>
                <a:gd name="connsiteX281" fmla="*/ 3212187 w 11218359"/>
                <a:gd name="connsiteY281" fmla="*/ 513807 h 513807"/>
                <a:gd name="connsiteX282" fmla="*/ 3223627 w 11218359"/>
                <a:gd name="connsiteY282" fmla="*/ 513807 h 513807"/>
                <a:gd name="connsiteX283" fmla="*/ 3235066 w 11218359"/>
                <a:gd name="connsiteY283" fmla="*/ 513807 h 513807"/>
                <a:gd name="connsiteX284" fmla="*/ 3246501 w 11218359"/>
                <a:gd name="connsiteY284" fmla="*/ 513807 h 513807"/>
                <a:gd name="connsiteX285" fmla="*/ 3257945 w 11218359"/>
                <a:gd name="connsiteY285" fmla="*/ 513807 h 513807"/>
                <a:gd name="connsiteX286" fmla="*/ 3269385 w 11218359"/>
                <a:gd name="connsiteY286" fmla="*/ 513807 h 513807"/>
                <a:gd name="connsiteX287" fmla="*/ 3280825 w 11218359"/>
                <a:gd name="connsiteY287" fmla="*/ 513807 h 513807"/>
                <a:gd name="connsiteX288" fmla="*/ 3292264 w 11218359"/>
                <a:gd name="connsiteY288" fmla="*/ 513807 h 513807"/>
                <a:gd name="connsiteX289" fmla="*/ 3303699 w 11218359"/>
                <a:gd name="connsiteY289" fmla="*/ 513807 h 513807"/>
                <a:gd name="connsiteX290" fmla="*/ 3315143 w 11218359"/>
                <a:gd name="connsiteY290" fmla="*/ 513807 h 513807"/>
                <a:gd name="connsiteX291" fmla="*/ 3326578 w 11218359"/>
                <a:gd name="connsiteY291" fmla="*/ 513807 h 513807"/>
                <a:gd name="connsiteX292" fmla="*/ 3338017 w 11218359"/>
                <a:gd name="connsiteY292" fmla="*/ 513807 h 513807"/>
                <a:gd name="connsiteX293" fmla="*/ 3349457 w 11218359"/>
                <a:gd name="connsiteY293" fmla="*/ 513807 h 513807"/>
                <a:gd name="connsiteX294" fmla="*/ 3360896 w 11218359"/>
                <a:gd name="connsiteY294" fmla="*/ 513807 h 513807"/>
                <a:gd name="connsiteX295" fmla="*/ 3372336 w 11218359"/>
                <a:gd name="connsiteY295" fmla="*/ 513807 h 513807"/>
                <a:gd name="connsiteX296" fmla="*/ 3383776 w 11218359"/>
                <a:gd name="connsiteY296" fmla="*/ 513807 h 513807"/>
                <a:gd name="connsiteX297" fmla="*/ 3395215 w 11218359"/>
                <a:gd name="connsiteY297" fmla="*/ 513807 h 513807"/>
                <a:gd name="connsiteX298" fmla="*/ 3406654 w 11218359"/>
                <a:gd name="connsiteY298" fmla="*/ 513807 h 513807"/>
                <a:gd name="connsiteX299" fmla="*/ 3418094 w 11218359"/>
                <a:gd name="connsiteY299" fmla="*/ 513807 h 513807"/>
                <a:gd name="connsiteX300" fmla="*/ 3429534 w 11218359"/>
                <a:gd name="connsiteY300" fmla="*/ 513807 h 513807"/>
                <a:gd name="connsiteX301" fmla="*/ 3440973 w 11218359"/>
                <a:gd name="connsiteY301" fmla="*/ 513807 h 513807"/>
                <a:gd name="connsiteX302" fmla="*/ 3452413 w 11218359"/>
                <a:gd name="connsiteY302" fmla="*/ 513807 h 513807"/>
                <a:gd name="connsiteX303" fmla="*/ 3463852 w 11218359"/>
                <a:gd name="connsiteY303" fmla="*/ 513807 h 513807"/>
                <a:gd name="connsiteX304" fmla="*/ 3475292 w 11218359"/>
                <a:gd name="connsiteY304" fmla="*/ 513807 h 513807"/>
                <a:gd name="connsiteX305" fmla="*/ 3486731 w 11218359"/>
                <a:gd name="connsiteY305" fmla="*/ 513807 h 513807"/>
                <a:gd name="connsiteX306" fmla="*/ 3498171 w 11218359"/>
                <a:gd name="connsiteY306" fmla="*/ 513807 h 513807"/>
                <a:gd name="connsiteX307" fmla="*/ 3509610 w 11218359"/>
                <a:gd name="connsiteY307" fmla="*/ 513807 h 513807"/>
                <a:gd name="connsiteX308" fmla="*/ 3521050 w 11218359"/>
                <a:gd name="connsiteY308" fmla="*/ 513807 h 513807"/>
                <a:gd name="connsiteX309" fmla="*/ 3532489 w 11218359"/>
                <a:gd name="connsiteY309" fmla="*/ 513807 h 513807"/>
                <a:gd name="connsiteX310" fmla="*/ 3543929 w 11218359"/>
                <a:gd name="connsiteY310" fmla="*/ 513807 h 513807"/>
                <a:gd name="connsiteX311" fmla="*/ 3555368 w 11218359"/>
                <a:gd name="connsiteY311" fmla="*/ 513807 h 513807"/>
                <a:gd name="connsiteX312" fmla="*/ 3566808 w 11218359"/>
                <a:gd name="connsiteY312" fmla="*/ 513807 h 513807"/>
                <a:gd name="connsiteX313" fmla="*/ 3578247 w 11218359"/>
                <a:gd name="connsiteY313" fmla="*/ 513807 h 513807"/>
                <a:gd name="connsiteX314" fmla="*/ 3589687 w 11218359"/>
                <a:gd name="connsiteY314" fmla="*/ 513807 h 513807"/>
                <a:gd name="connsiteX315" fmla="*/ 3601127 w 11218359"/>
                <a:gd name="connsiteY315" fmla="*/ 513807 h 513807"/>
                <a:gd name="connsiteX316" fmla="*/ 3612566 w 11218359"/>
                <a:gd name="connsiteY316" fmla="*/ 513807 h 513807"/>
                <a:gd name="connsiteX317" fmla="*/ 3624005 w 11218359"/>
                <a:gd name="connsiteY317" fmla="*/ 513807 h 513807"/>
                <a:gd name="connsiteX318" fmla="*/ 3635445 w 11218359"/>
                <a:gd name="connsiteY318" fmla="*/ 513807 h 513807"/>
                <a:gd name="connsiteX319" fmla="*/ 3646885 w 11218359"/>
                <a:gd name="connsiteY319" fmla="*/ 513807 h 513807"/>
                <a:gd name="connsiteX320" fmla="*/ 3658324 w 11218359"/>
                <a:gd name="connsiteY320" fmla="*/ 513807 h 513807"/>
                <a:gd name="connsiteX321" fmla="*/ 3669764 w 11218359"/>
                <a:gd name="connsiteY321" fmla="*/ 513807 h 513807"/>
                <a:gd name="connsiteX322" fmla="*/ 3681203 w 11218359"/>
                <a:gd name="connsiteY322" fmla="*/ 513807 h 513807"/>
                <a:gd name="connsiteX323" fmla="*/ 3692643 w 11218359"/>
                <a:gd name="connsiteY323" fmla="*/ 513807 h 513807"/>
                <a:gd name="connsiteX324" fmla="*/ 3704082 w 11218359"/>
                <a:gd name="connsiteY324" fmla="*/ 513807 h 513807"/>
                <a:gd name="connsiteX325" fmla="*/ 3715522 w 11218359"/>
                <a:gd name="connsiteY325" fmla="*/ 513807 h 513807"/>
                <a:gd name="connsiteX326" fmla="*/ 3726961 w 11218359"/>
                <a:gd name="connsiteY326" fmla="*/ 513807 h 513807"/>
                <a:gd name="connsiteX327" fmla="*/ 3738401 w 11218359"/>
                <a:gd name="connsiteY327" fmla="*/ 513807 h 513807"/>
                <a:gd name="connsiteX328" fmla="*/ 3749840 w 11218359"/>
                <a:gd name="connsiteY328" fmla="*/ 513807 h 513807"/>
                <a:gd name="connsiteX329" fmla="*/ 3761280 w 11218359"/>
                <a:gd name="connsiteY329" fmla="*/ 513807 h 513807"/>
                <a:gd name="connsiteX330" fmla="*/ 3772719 w 11218359"/>
                <a:gd name="connsiteY330" fmla="*/ 513807 h 513807"/>
                <a:gd name="connsiteX331" fmla="*/ 3784154 w 11218359"/>
                <a:gd name="connsiteY331" fmla="*/ 513807 h 513807"/>
                <a:gd name="connsiteX332" fmla="*/ 3795598 w 11218359"/>
                <a:gd name="connsiteY332" fmla="*/ 513807 h 513807"/>
                <a:gd name="connsiteX333" fmla="*/ 3807033 w 11218359"/>
                <a:gd name="connsiteY333" fmla="*/ 513807 h 513807"/>
                <a:gd name="connsiteX334" fmla="*/ 3818473 w 11218359"/>
                <a:gd name="connsiteY334" fmla="*/ 513807 h 513807"/>
                <a:gd name="connsiteX335" fmla="*/ 3829917 w 11218359"/>
                <a:gd name="connsiteY335" fmla="*/ 513807 h 513807"/>
                <a:gd name="connsiteX336" fmla="*/ 3841352 w 11218359"/>
                <a:gd name="connsiteY336" fmla="*/ 513807 h 513807"/>
                <a:gd name="connsiteX337" fmla="*/ 3852791 w 11218359"/>
                <a:gd name="connsiteY337" fmla="*/ 513807 h 513807"/>
                <a:gd name="connsiteX338" fmla="*/ 3864231 w 11218359"/>
                <a:gd name="connsiteY338" fmla="*/ 513807 h 513807"/>
                <a:gd name="connsiteX339" fmla="*/ 3875670 w 11218359"/>
                <a:gd name="connsiteY339" fmla="*/ 513807 h 513807"/>
                <a:gd name="connsiteX340" fmla="*/ 3887110 w 11218359"/>
                <a:gd name="connsiteY340" fmla="*/ 513807 h 513807"/>
                <a:gd name="connsiteX341" fmla="*/ 3898549 w 11218359"/>
                <a:gd name="connsiteY341" fmla="*/ 513807 h 513807"/>
                <a:gd name="connsiteX342" fmla="*/ 3909989 w 11218359"/>
                <a:gd name="connsiteY342" fmla="*/ 513807 h 513807"/>
                <a:gd name="connsiteX343" fmla="*/ 3921447 w 11218359"/>
                <a:gd name="connsiteY343" fmla="*/ 513807 h 513807"/>
                <a:gd name="connsiteX344" fmla="*/ 3932878 w 11218359"/>
                <a:gd name="connsiteY344" fmla="*/ 513807 h 513807"/>
                <a:gd name="connsiteX345" fmla="*/ 3944307 w 11218359"/>
                <a:gd name="connsiteY345" fmla="*/ 513807 h 513807"/>
                <a:gd name="connsiteX346" fmla="*/ 3955737 w 11218359"/>
                <a:gd name="connsiteY346" fmla="*/ 513807 h 513807"/>
                <a:gd name="connsiteX347" fmla="*/ 3967167 w 11218359"/>
                <a:gd name="connsiteY347" fmla="*/ 513807 h 513807"/>
                <a:gd name="connsiteX348" fmla="*/ 3978645 w 11218359"/>
                <a:gd name="connsiteY348" fmla="*/ 513807 h 513807"/>
                <a:gd name="connsiteX349" fmla="*/ 3990075 w 11218359"/>
                <a:gd name="connsiteY349" fmla="*/ 513807 h 513807"/>
                <a:gd name="connsiteX350" fmla="*/ 4001505 w 11218359"/>
                <a:gd name="connsiteY350" fmla="*/ 513807 h 513807"/>
                <a:gd name="connsiteX351" fmla="*/ 4012935 w 11218359"/>
                <a:gd name="connsiteY351" fmla="*/ 513807 h 513807"/>
                <a:gd name="connsiteX352" fmla="*/ 4024365 w 11218359"/>
                <a:gd name="connsiteY352" fmla="*/ 513807 h 513807"/>
                <a:gd name="connsiteX353" fmla="*/ 4035843 w 11218359"/>
                <a:gd name="connsiteY353" fmla="*/ 513807 h 513807"/>
                <a:gd name="connsiteX354" fmla="*/ 4047273 w 11218359"/>
                <a:gd name="connsiteY354" fmla="*/ 513807 h 513807"/>
                <a:gd name="connsiteX355" fmla="*/ 4058702 w 11218359"/>
                <a:gd name="connsiteY355" fmla="*/ 513807 h 513807"/>
                <a:gd name="connsiteX356" fmla="*/ 4070133 w 11218359"/>
                <a:gd name="connsiteY356" fmla="*/ 513807 h 513807"/>
                <a:gd name="connsiteX357" fmla="*/ 4081563 w 11218359"/>
                <a:gd name="connsiteY357" fmla="*/ 513807 h 513807"/>
                <a:gd name="connsiteX358" fmla="*/ 4093040 w 11218359"/>
                <a:gd name="connsiteY358" fmla="*/ 513807 h 513807"/>
                <a:gd name="connsiteX359" fmla="*/ 4104471 w 11218359"/>
                <a:gd name="connsiteY359" fmla="*/ 513807 h 513807"/>
                <a:gd name="connsiteX360" fmla="*/ 4115900 w 11218359"/>
                <a:gd name="connsiteY360" fmla="*/ 513807 h 513807"/>
                <a:gd name="connsiteX361" fmla="*/ 4127330 w 11218359"/>
                <a:gd name="connsiteY361" fmla="*/ 513807 h 513807"/>
                <a:gd name="connsiteX362" fmla="*/ 4138760 w 11218359"/>
                <a:gd name="connsiteY362" fmla="*/ 513807 h 513807"/>
                <a:gd name="connsiteX363" fmla="*/ 4150238 w 11218359"/>
                <a:gd name="connsiteY363" fmla="*/ 513807 h 513807"/>
                <a:gd name="connsiteX364" fmla="*/ 4161668 w 11218359"/>
                <a:gd name="connsiteY364" fmla="*/ 513807 h 513807"/>
                <a:gd name="connsiteX365" fmla="*/ 4173098 w 11218359"/>
                <a:gd name="connsiteY365" fmla="*/ 513807 h 513807"/>
                <a:gd name="connsiteX366" fmla="*/ 4184528 w 11218359"/>
                <a:gd name="connsiteY366" fmla="*/ 513807 h 513807"/>
                <a:gd name="connsiteX367" fmla="*/ 4195958 w 11218359"/>
                <a:gd name="connsiteY367" fmla="*/ 513807 h 513807"/>
                <a:gd name="connsiteX368" fmla="*/ 4207436 w 11218359"/>
                <a:gd name="connsiteY368" fmla="*/ 513807 h 513807"/>
                <a:gd name="connsiteX369" fmla="*/ 4218865 w 11218359"/>
                <a:gd name="connsiteY369" fmla="*/ 513807 h 513807"/>
                <a:gd name="connsiteX370" fmla="*/ 4230296 w 11218359"/>
                <a:gd name="connsiteY370" fmla="*/ 513807 h 513807"/>
                <a:gd name="connsiteX371" fmla="*/ 4241726 w 11218359"/>
                <a:gd name="connsiteY371" fmla="*/ 513807 h 513807"/>
                <a:gd name="connsiteX372" fmla="*/ 4253156 w 11218359"/>
                <a:gd name="connsiteY372" fmla="*/ 513807 h 513807"/>
                <a:gd name="connsiteX373" fmla="*/ 4264634 w 11218359"/>
                <a:gd name="connsiteY373" fmla="*/ 513807 h 513807"/>
                <a:gd name="connsiteX374" fmla="*/ 4276063 w 11218359"/>
                <a:gd name="connsiteY374" fmla="*/ 513807 h 513807"/>
                <a:gd name="connsiteX375" fmla="*/ 4287493 w 11218359"/>
                <a:gd name="connsiteY375" fmla="*/ 513807 h 513807"/>
                <a:gd name="connsiteX376" fmla="*/ 4298923 w 11218359"/>
                <a:gd name="connsiteY376" fmla="*/ 513807 h 513807"/>
                <a:gd name="connsiteX377" fmla="*/ 4310353 w 11218359"/>
                <a:gd name="connsiteY377" fmla="*/ 513807 h 513807"/>
                <a:gd name="connsiteX378" fmla="*/ 4321831 w 11218359"/>
                <a:gd name="connsiteY378" fmla="*/ 513807 h 513807"/>
                <a:gd name="connsiteX379" fmla="*/ 4333261 w 11218359"/>
                <a:gd name="connsiteY379" fmla="*/ 513807 h 513807"/>
                <a:gd name="connsiteX380" fmla="*/ 4344691 w 11218359"/>
                <a:gd name="connsiteY380" fmla="*/ 513807 h 513807"/>
                <a:gd name="connsiteX381" fmla="*/ 4356121 w 11218359"/>
                <a:gd name="connsiteY381" fmla="*/ 513807 h 513807"/>
                <a:gd name="connsiteX382" fmla="*/ 4367551 w 11218359"/>
                <a:gd name="connsiteY382" fmla="*/ 513807 h 513807"/>
                <a:gd name="connsiteX383" fmla="*/ 4379028 w 11218359"/>
                <a:gd name="connsiteY383" fmla="*/ 513807 h 513807"/>
                <a:gd name="connsiteX384" fmla="*/ 4390458 w 11218359"/>
                <a:gd name="connsiteY384" fmla="*/ 513807 h 513807"/>
                <a:gd name="connsiteX385" fmla="*/ 4401889 w 11218359"/>
                <a:gd name="connsiteY385" fmla="*/ 513807 h 513807"/>
                <a:gd name="connsiteX386" fmla="*/ 4413319 w 11218359"/>
                <a:gd name="connsiteY386" fmla="*/ 513807 h 513807"/>
                <a:gd name="connsiteX387" fmla="*/ 4424749 w 11218359"/>
                <a:gd name="connsiteY387" fmla="*/ 513807 h 513807"/>
                <a:gd name="connsiteX388" fmla="*/ 4436226 w 11218359"/>
                <a:gd name="connsiteY388" fmla="*/ 513807 h 513807"/>
                <a:gd name="connsiteX389" fmla="*/ 4447656 w 11218359"/>
                <a:gd name="connsiteY389" fmla="*/ 513807 h 513807"/>
                <a:gd name="connsiteX390" fmla="*/ 4459086 w 11218359"/>
                <a:gd name="connsiteY390" fmla="*/ 513807 h 513807"/>
                <a:gd name="connsiteX391" fmla="*/ 4470516 w 11218359"/>
                <a:gd name="connsiteY391" fmla="*/ 513807 h 513807"/>
                <a:gd name="connsiteX392" fmla="*/ 4481946 w 11218359"/>
                <a:gd name="connsiteY392" fmla="*/ 513807 h 513807"/>
                <a:gd name="connsiteX393" fmla="*/ 4493424 w 11218359"/>
                <a:gd name="connsiteY393" fmla="*/ 513807 h 513807"/>
                <a:gd name="connsiteX394" fmla="*/ 4504854 w 11218359"/>
                <a:gd name="connsiteY394" fmla="*/ 513807 h 513807"/>
                <a:gd name="connsiteX395" fmla="*/ 4516284 w 11218359"/>
                <a:gd name="connsiteY395" fmla="*/ 513807 h 513807"/>
                <a:gd name="connsiteX396" fmla="*/ 4527714 w 11218359"/>
                <a:gd name="connsiteY396" fmla="*/ 513807 h 513807"/>
                <a:gd name="connsiteX397" fmla="*/ 4539144 w 11218359"/>
                <a:gd name="connsiteY397" fmla="*/ 513807 h 513807"/>
                <a:gd name="connsiteX398" fmla="*/ 4550621 w 11218359"/>
                <a:gd name="connsiteY398" fmla="*/ 513807 h 513807"/>
                <a:gd name="connsiteX399" fmla="*/ 4562051 w 11218359"/>
                <a:gd name="connsiteY399" fmla="*/ 513807 h 513807"/>
                <a:gd name="connsiteX400" fmla="*/ 4573482 w 11218359"/>
                <a:gd name="connsiteY400" fmla="*/ 513807 h 513807"/>
                <a:gd name="connsiteX401" fmla="*/ 4584912 w 11218359"/>
                <a:gd name="connsiteY401" fmla="*/ 513807 h 513807"/>
                <a:gd name="connsiteX402" fmla="*/ 4596341 w 11218359"/>
                <a:gd name="connsiteY402" fmla="*/ 513807 h 513807"/>
                <a:gd name="connsiteX403" fmla="*/ 4607771 w 11218359"/>
                <a:gd name="connsiteY403" fmla="*/ 513807 h 513807"/>
                <a:gd name="connsiteX404" fmla="*/ 4619249 w 11218359"/>
                <a:gd name="connsiteY404" fmla="*/ 513807 h 513807"/>
                <a:gd name="connsiteX405" fmla="*/ 4630679 w 11218359"/>
                <a:gd name="connsiteY405" fmla="*/ 513807 h 513807"/>
                <a:gd name="connsiteX406" fmla="*/ 4642109 w 11218359"/>
                <a:gd name="connsiteY406" fmla="*/ 513807 h 513807"/>
                <a:gd name="connsiteX407" fmla="*/ 4653539 w 11218359"/>
                <a:gd name="connsiteY407" fmla="*/ 513807 h 513807"/>
                <a:gd name="connsiteX408" fmla="*/ 4664969 w 11218359"/>
                <a:gd name="connsiteY408" fmla="*/ 513807 h 513807"/>
                <a:gd name="connsiteX409" fmla="*/ 4676447 w 11218359"/>
                <a:gd name="connsiteY409" fmla="*/ 513807 h 513807"/>
                <a:gd name="connsiteX410" fmla="*/ 4687877 w 11218359"/>
                <a:gd name="connsiteY410" fmla="*/ 513807 h 513807"/>
                <a:gd name="connsiteX411" fmla="*/ 4699306 w 11218359"/>
                <a:gd name="connsiteY411" fmla="*/ 513807 h 513807"/>
                <a:gd name="connsiteX412" fmla="*/ 4710737 w 11218359"/>
                <a:gd name="connsiteY412" fmla="*/ 513807 h 513807"/>
                <a:gd name="connsiteX413" fmla="*/ 4722167 w 11218359"/>
                <a:gd name="connsiteY413" fmla="*/ 513807 h 513807"/>
                <a:gd name="connsiteX414" fmla="*/ 4733644 w 11218359"/>
                <a:gd name="connsiteY414" fmla="*/ 513807 h 513807"/>
                <a:gd name="connsiteX415" fmla="*/ 4745075 w 11218359"/>
                <a:gd name="connsiteY415" fmla="*/ 513807 h 513807"/>
                <a:gd name="connsiteX416" fmla="*/ 4756504 w 11218359"/>
                <a:gd name="connsiteY416" fmla="*/ 513807 h 513807"/>
                <a:gd name="connsiteX417" fmla="*/ 4767934 w 11218359"/>
                <a:gd name="connsiteY417" fmla="*/ 513807 h 513807"/>
                <a:gd name="connsiteX418" fmla="*/ 4779364 w 11218359"/>
                <a:gd name="connsiteY418" fmla="*/ 513807 h 513807"/>
                <a:gd name="connsiteX419" fmla="*/ 4790842 w 11218359"/>
                <a:gd name="connsiteY419" fmla="*/ 513807 h 513807"/>
                <a:gd name="connsiteX420" fmla="*/ 4802272 w 11218359"/>
                <a:gd name="connsiteY420" fmla="*/ 513807 h 513807"/>
                <a:gd name="connsiteX421" fmla="*/ 4813702 w 11218359"/>
                <a:gd name="connsiteY421" fmla="*/ 513807 h 513807"/>
                <a:gd name="connsiteX422" fmla="*/ 4825132 w 11218359"/>
                <a:gd name="connsiteY422" fmla="*/ 513807 h 513807"/>
                <a:gd name="connsiteX423" fmla="*/ 4836562 w 11218359"/>
                <a:gd name="connsiteY423" fmla="*/ 513807 h 513807"/>
                <a:gd name="connsiteX424" fmla="*/ 4848040 w 11218359"/>
                <a:gd name="connsiteY424" fmla="*/ 513807 h 513807"/>
                <a:gd name="connsiteX425" fmla="*/ 4859469 w 11218359"/>
                <a:gd name="connsiteY425" fmla="*/ 513807 h 513807"/>
                <a:gd name="connsiteX426" fmla="*/ 4870899 w 11218359"/>
                <a:gd name="connsiteY426" fmla="*/ 513807 h 513807"/>
                <a:gd name="connsiteX427" fmla="*/ 4882330 w 11218359"/>
                <a:gd name="connsiteY427" fmla="*/ 513807 h 513807"/>
                <a:gd name="connsiteX428" fmla="*/ 4893760 w 11218359"/>
                <a:gd name="connsiteY428" fmla="*/ 513807 h 513807"/>
                <a:gd name="connsiteX429" fmla="*/ 4905237 w 11218359"/>
                <a:gd name="connsiteY429" fmla="*/ 513807 h 513807"/>
                <a:gd name="connsiteX430" fmla="*/ 4916667 w 11218359"/>
                <a:gd name="connsiteY430" fmla="*/ 513807 h 513807"/>
                <a:gd name="connsiteX431" fmla="*/ 4928097 w 11218359"/>
                <a:gd name="connsiteY431" fmla="*/ 513807 h 513807"/>
                <a:gd name="connsiteX432" fmla="*/ 4939527 w 11218359"/>
                <a:gd name="connsiteY432" fmla="*/ 513807 h 513807"/>
                <a:gd name="connsiteX433" fmla="*/ 4950957 w 11218359"/>
                <a:gd name="connsiteY433" fmla="*/ 513807 h 513807"/>
                <a:gd name="connsiteX434" fmla="*/ 4962435 w 11218359"/>
                <a:gd name="connsiteY434" fmla="*/ 513807 h 513807"/>
                <a:gd name="connsiteX435" fmla="*/ 4973865 w 11218359"/>
                <a:gd name="connsiteY435" fmla="*/ 513807 h 513807"/>
                <a:gd name="connsiteX436" fmla="*/ 4985295 w 11218359"/>
                <a:gd name="connsiteY436" fmla="*/ 513807 h 513807"/>
                <a:gd name="connsiteX437" fmla="*/ 4996725 w 11218359"/>
                <a:gd name="connsiteY437" fmla="*/ 513807 h 513807"/>
                <a:gd name="connsiteX438" fmla="*/ 5008155 w 11218359"/>
                <a:gd name="connsiteY438" fmla="*/ 513807 h 513807"/>
                <a:gd name="connsiteX439" fmla="*/ 5019632 w 11218359"/>
                <a:gd name="connsiteY439" fmla="*/ 513807 h 513807"/>
                <a:gd name="connsiteX440" fmla="*/ 5031062 w 11218359"/>
                <a:gd name="connsiteY440" fmla="*/ 513807 h 513807"/>
                <a:gd name="connsiteX441" fmla="*/ 5042492 w 11218359"/>
                <a:gd name="connsiteY441" fmla="*/ 513807 h 513807"/>
                <a:gd name="connsiteX442" fmla="*/ 5053923 w 11218359"/>
                <a:gd name="connsiteY442" fmla="*/ 513807 h 513807"/>
                <a:gd name="connsiteX443" fmla="*/ 5065353 w 11218359"/>
                <a:gd name="connsiteY443" fmla="*/ 513807 h 513807"/>
                <a:gd name="connsiteX444" fmla="*/ 5076830 w 11218359"/>
                <a:gd name="connsiteY444" fmla="*/ 513807 h 513807"/>
                <a:gd name="connsiteX445" fmla="*/ 5088260 w 11218359"/>
                <a:gd name="connsiteY445" fmla="*/ 513807 h 513807"/>
                <a:gd name="connsiteX446" fmla="*/ 5099690 w 11218359"/>
                <a:gd name="connsiteY446" fmla="*/ 513807 h 513807"/>
                <a:gd name="connsiteX447" fmla="*/ 5111120 w 11218359"/>
                <a:gd name="connsiteY447" fmla="*/ 513807 h 513807"/>
                <a:gd name="connsiteX448" fmla="*/ 5122550 w 11218359"/>
                <a:gd name="connsiteY448" fmla="*/ 513807 h 513807"/>
                <a:gd name="connsiteX449" fmla="*/ 5134028 w 11218359"/>
                <a:gd name="connsiteY449" fmla="*/ 513807 h 513807"/>
                <a:gd name="connsiteX450" fmla="*/ 5145458 w 11218359"/>
                <a:gd name="connsiteY450" fmla="*/ 513807 h 513807"/>
                <a:gd name="connsiteX451" fmla="*/ 5156888 w 11218359"/>
                <a:gd name="connsiteY451" fmla="*/ 513807 h 513807"/>
                <a:gd name="connsiteX452" fmla="*/ 5168318 w 11218359"/>
                <a:gd name="connsiteY452" fmla="*/ 513807 h 513807"/>
                <a:gd name="connsiteX453" fmla="*/ 5179747 w 11218359"/>
                <a:gd name="connsiteY453" fmla="*/ 513807 h 513807"/>
                <a:gd name="connsiteX454" fmla="*/ 5191225 w 11218359"/>
                <a:gd name="connsiteY454" fmla="*/ 513807 h 513807"/>
                <a:gd name="connsiteX455" fmla="*/ 5202655 w 11218359"/>
                <a:gd name="connsiteY455" fmla="*/ 513807 h 513807"/>
                <a:gd name="connsiteX456" fmla="*/ 5214085 w 11218359"/>
                <a:gd name="connsiteY456" fmla="*/ 513807 h 513807"/>
                <a:gd name="connsiteX457" fmla="*/ 5225515 w 11218359"/>
                <a:gd name="connsiteY457" fmla="*/ 513807 h 513807"/>
                <a:gd name="connsiteX458" fmla="*/ 5236945 w 11218359"/>
                <a:gd name="connsiteY458" fmla="*/ 513807 h 513807"/>
                <a:gd name="connsiteX459" fmla="*/ 5248423 w 11218359"/>
                <a:gd name="connsiteY459" fmla="*/ 513807 h 513807"/>
                <a:gd name="connsiteX460" fmla="*/ 5259853 w 11218359"/>
                <a:gd name="connsiteY460" fmla="*/ 513807 h 513807"/>
                <a:gd name="connsiteX461" fmla="*/ 5271283 w 11218359"/>
                <a:gd name="connsiteY461" fmla="*/ 513807 h 513807"/>
                <a:gd name="connsiteX462" fmla="*/ 5282713 w 11218359"/>
                <a:gd name="connsiteY462" fmla="*/ 513807 h 513807"/>
                <a:gd name="connsiteX463" fmla="*/ 5294143 w 11218359"/>
                <a:gd name="connsiteY463" fmla="*/ 513807 h 513807"/>
                <a:gd name="connsiteX464" fmla="*/ 5305621 w 11218359"/>
                <a:gd name="connsiteY464" fmla="*/ 513807 h 513807"/>
                <a:gd name="connsiteX465" fmla="*/ 5317051 w 11218359"/>
                <a:gd name="connsiteY465" fmla="*/ 513807 h 513807"/>
                <a:gd name="connsiteX466" fmla="*/ 5328481 w 11218359"/>
                <a:gd name="connsiteY466" fmla="*/ 513807 h 513807"/>
                <a:gd name="connsiteX467" fmla="*/ 5339910 w 11218359"/>
                <a:gd name="connsiteY467" fmla="*/ 513807 h 513807"/>
                <a:gd name="connsiteX468" fmla="*/ 5351340 w 11218359"/>
                <a:gd name="connsiteY468" fmla="*/ 513807 h 513807"/>
                <a:gd name="connsiteX469" fmla="*/ 5362818 w 11218359"/>
                <a:gd name="connsiteY469" fmla="*/ 513807 h 513807"/>
                <a:gd name="connsiteX470" fmla="*/ 5374248 w 11218359"/>
                <a:gd name="connsiteY470" fmla="*/ 513807 h 513807"/>
                <a:gd name="connsiteX471" fmla="*/ 5385678 w 11218359"/>
                <a:gd name="connsiteY471" fmla="*/ 513807 h 513807"/>
                <a:gd name="connsiteX472" fmla="*/ 5397108 w 11218359"/>
                <a:gd name="connsiteY472" fmla="*/ 513807 h 513807"/>
                <a:gd name="connsiteX473" fmla="*/ 5408538 w 11218359"/>
                <a:gd name="connsiteY473" fmla="*/ 513807 h 513807"/>
                <a:gd name="connsiteX474" fmla="*/ 5420016 w 11218359"/>
                <a:gd name="connsiteY474" fmla="*/ 513807 h 513807"/>
                <a:gd name="connsiteX475" fmla="*/ 5431446 w 11218359"/>
                <a:gd name="connsiteY475" fmla="*/ 513807 h 513807"/>
                <a:gd name="connsiteX476" fmla="*/ 5442876 w 11218359"/>
                <a:gd name="connsiteY476" fmla="*/ 513807 h 513807"/>
                <a:gd name="connsiteX477" fmla="*/ 5454306 w 11218359"/>
                <a:gd name="connsiteY477" fmla="*/ 513807 h 513807"/>
                <a:gd name="connsiteX478" fmla="*/ 5465736 w 11218359"/>
                <a:gd name="connsiteY478" fmla="*/ 513807 h 513807"/>
                <a:gd name="connsiteX479" fmla="*/ 5477214 w 11218359"/>
                <a:gd name="connsiteY479" fmla="*/ 513807 h 513807"/>
                <a:gd name="connsiteX480" fmla="*/ 5488643 w 11218359"/>
                <a:gd name="connsiteY480" fmla="*/ 513807 h 513807"/>
                <a:gd name="connsiteX481" fmla="*/ 5500073 w 11218359"/>
                <a:gd name="connsiteY481" fmla="*/ 513807 h 513807"/>
                <a:gd name="connsiteX482" fmla="*/ 5511503 w 11218359"/>
                <a:gd name="connsiteY482" fmla="*/ 513807 h 513807"/>
                <a:gd name="connsiteX483" fmla="*/ 5522933 w 11218359"/>
                <a:gd name="connsiteY483" fmla="*/ 513807 h 513807"/>
                <a:gd name="connsiteX484" fmla="*/ 5534411 w 11218359"/>
                <a:gd name="connsiteY484" fmla="*/ 513807 h 513807"/>
                <a:gd name="connsiteX485" fmla="*/ 5545841 w 11218359"/>
                <a:gd name="connsiteY485" fmla="*/ 513807 h 513807"/>
                <a:gd name="connsiteX486" fmla="*/ 5557271 w 11218359"/>
                <a:gd name="connsiteY486" fmla="*/ 513807 h 513807"/>
                <a:gd name="connsiteX487" fmla="*/ 5568701 w 11218359"/>
                <a:gd name="connsiteY487" fmla="*/ 513807 h 513807"/>
                <a:gd name="connsiteX488" fmla="*/ 5580131 w 11218359"/>
                <a:gd name="connsiteY488" fmla="*/ 513807 h 513807"/>
                <a:gd name="connsiteX489" fmla="*/ 5591609 w 11218359"/>
                <a:gd name="connsiteY489" fmla="*/ 513807 h 513807"/>
                <a:gd name="connsiteX490" fmla="*/ 5603038 w 11218359"/>
                <a:gd name="connsiteY490" fmla="*/ 513807 h 513807"/>
                <a:gd name="connsiteX491" fmla="*/ 5614469 w 11218359"/>
                <a:gd name="connsiteY491" fmla="*/ 513807 h 513807"/>
                <a:gd name="connsiteX492" fmla="*/ 5625899 w 11218359"/>
                <a:gd name="connsiteY492" fmla="*/ 513807 h 513807"/>
                <a:gd name="connsiteX493" fmla="*/ 5637329 w 11218359"/>
                <a:gd name="connsiteY493" fmla="*/ 513807 h 513807"/>
                <a:gd name="connsiteX494" fmla="*/ 5648759 w 11218359"/>
                <a:gd name="connsiteY494" fmla="*/ 513807 h 513807"/>
                <a:gd name="connsiteX495" fmla="*/ 5660236 w 11218359"/>
                <a:gd name="connsiteY495" fmla="*/ 513807 h 513807"/>
                <a:gd name="connsiteX496" fmla="*/ 5671666 w 11218359"/>
                <a:gd name="connsiteY496" fmla="*/ 513807 h 513807"/>
                <a:gd name="connsiteX497" fmla="*/ 5683096 w 11218359"/>
                <a:gd name="connsiteY497" fmla="*/ 513807 h 513807"/>
                <a:gd name="connsiteX498" fmla="*/ 5694526 w 11218359"/>
                <a:gd name="connsiteY498" fmla="*/ 513807 h 513807"/>
                <a:gd name="connsiteX499" fmla="*/ 5705956 w 11218359"/>
                <a:gd name="connsiteY499" fmla="*/ 513807 h 513807"/>
                <a:gd name="connsiteX500" fmla="*/ 5717434 w 11218359"/>
                <a:gd name="connsiteY500" fmla="*/ 513807 h 513807"/>
                <a:gd name="connsiteX501" fmla="*/ 5728864 w 11218359"/>
                <a:gd name="connsiteY501" fmla="*/ 513807 h 513807"/>
                <a:gd name="connsiteX502" fmla="*/ 5740294 w 11218359"/>
                <a:gd name="connsiteY502" fmla="*/ 513807 h 513807"/>
                <a:gd name="connsiteX503" fmla="*/ 5751724 w 11218359"/>
                <a:gd name="connsiteY503" fmla="*/ 513807 h 513807"/>
                <a:gd name="connsiteX504" fmla="*/ 5763154 w 11218359"/>
                <a:gd name="connsiteY504" fmla="*/ 513807 h 513807"/>
                <a:gd name="connsiteX505" fmla="*/ 5774631 w 11218359"/>
                <a:gd name="connsiteY505" fmla="*/ 513807 h 513807"/>
                <a:gd name="connsiteX506" fmla="*/ 5786062 w 11218359"/>
                <a:gd name="connsiteY506" fmla="*/ 513807 h 513807"/>
                <a:gd name="connsiteX507" fmla="*/ 5797492 w 11218359"/>
                <a:gd name="connsiteY507" fmla="*/ 513807 h 513807"/>
                <a:gd name="connsiteX508" fmla="*/ 5808921 w 11218359"/>
                <a:gd name="connsiteY508" fmla="*/ 513807 h 513807"/>
                <a:gd name="connsiteX509" fmla="*/ 5820351 w 11218359"/>
                <a:gd name="connsiteY509" fmla="*/ 513807 h 513807"/>
                <a:gd name="connsiteX510" fmla="*/ 5831829 w 11218359"/>
                <a:gd name="connsiteY510" fmla="*/ 513807 h 513807"/>
                <a:gd name="connsiteX511" fmla="*/ 5843259 w 11218359"/>
                <a:gd name="connsiteY511" fmla="*/ 513807 h 513807"/>
                <a:gd name="connsiteX512" fmla="*/ 5854689 w 11218359"/>
                <a:gd name="connsiteY512" fmla="*/ 513807 h 513807"/>
                <a:gd name="connsiteX513" fmla="*/ 5866119 w 11218359"/>
                <a:gd name="connsiteY513" fmla="*/ 513807 h 513807"/>
                <a:gd name="connsiteX514" fmla="*/ 5877549 w 11218359"/>
                <a:gd name="connsiteY514" fmla="*/ 513807 h 513807"/>
                <a:gd name="connsiteX515" fmla="*/ 5889027 w 11218359"/>
                <a:gd name="connsiteY515" fmla="*/ 513807 h 513807"/>
                <a:gd name="connsiteX516" fmla="*/ 5900457 w 11218359"/>
                <a:gd name="connsiteY516" fmla="*/ 513807 h 513807"/>
                <a:gd name="connsiteX517" fmla="*/ 5911887 w 11218359"/>
                <a:gd name="connsiteY517" fmla="*/ 513807 h 513807"/>
                <a:gd name="connsiteX518" fmla="*/ 5923317 w 11218359"/>
                <a:gd name="connsiteY518" fmla="*/ 513807 h 513807"/>
                <a:gd name="connsiteX519" fmla="*/ 5934747 w 11218359"/>
                <a:gd name="connsiteY519" fmla="*/ 513807 h 513807"/>
                <a:gd name="connsiteX520" fmla="*/ 5946225 w 11218359"/>
                <a:gd name="connsiteY520" fmla="*/ 513807 h 513807"/>
                <a:gd name="connsiteX521" fmla="*/ 5957655 w 11218359"/>
                <a:gd name="connsiteY521" fmla="*/ 513807 h 513807"/>
                <a:gd name="connsiteX522" fmla="*/ 5969084 w 11218359"/>
                <a:gd name="connsiteY522" fmla="*/ 513807 h 513807"/>
                <a:gd name="connsiteX523" fmla="*/ 5980514 w 11218359"/>
                <a:gd name="connsiteY523" fmla="*/ 513807 h 513807"/>
                <a:gd name="connsiteX524" fmla="*/ 5991944 w 11218359"/>
                <a:gd name="connsiteY524" fmla="*/ 513807 h 513807"/>
                <a:gd name="connsiteX525" fmla="*/ 6003422 w 11218359"/>
                <a:gd name="connsiteY525" fmla="*/ 513807 h 513807"/>
                <a:gd name="connsiteX526" fmla="*/ 6014852 w 11218359"/>
                <a:gd name="connsiteY526" fmla="*/ 513807 h 513807"/>
                <a:gd name="connsiteX527" fmla="*/ 6026282 w 11218359"/>
                <a:gd name="connsiteY527" fmla="*/ 513807 h 513807"/>
                <a:gd name="connsiteX528" fmla="*/ 6037712 w 11218359"/>
                <a:gd name="connsiteY528" fmla="*/ 513807 h 513807"/>
                <a:gd name="connsiteX529" fmla="*/ 6049142 w 11218359"/>
                <a:gd name="connsiteY529" fmla="*/ 513807 h 513807"/>
                <a:gd name="connsiteX530" fmla="*/ 6060620 w 11218359"/>
                <a:gd name="connsiteY530" fmla="*/ 513807 h 513807"/>
                <a:gd name="connsiteX531" fmla="*/ 6072049 w 11218359"/>
                <a:gd name="connsiteY531" fmla="*/ 513807 h 513807"/>
                <a:gd name="connsiteX532" fmla="*/ 6083480 w 11218359"/>
                <a:gd name="connsiteY532" fmla="*/ 513807 h 513807"/>
                <a:gd name="connsiteX533" fmla="*/ 6094910 w 11218359"/>
                <a:gd name="connsiteY533" fmla="*/ 513807 h 513807"/>
                <a:gd name="connsiteX534" fmla="*/ 6106340 w 11218359"/>
                <a:gd name="connsiteY534" fmla="*/ 513807 h 513807"/>
                <a:gd name="connsiteX535" fmla="*/ 6117818 w 11218359"/>
                <a:gd name="connsiteY535" fmla="*/ 513807 h 513807"/>
                <a:gd name="connsiteX536" fmla="*/ 6129247 w 11218359"/>
                <a:gd name="connsiteY536" fmla="*/ 513807 h 513807"/>
                <a:gd name="connsiteX537" fmla="*/ 6140677 w 11218359"/>
                <a:gd name="connsiteY537" fmla="*/ 513807 h 513807"/>
                <a:gd name="connsiteX538" fmla="*/ 6152107 w 11218359"/>
                <a:gd name="connsiteY538" fmla="*/ 513807 h 513807"/>
                <a:gd name="connsiteX539" fmla="*/ 6163537 w 11218359"/>
                <a:gd name="connsiteY539" fmla="*/ 513807 h 513807"/>
                <a:gd name="connsiteX540" fmla="*/ 6175015 w 11218359"/>
                <a:gd name="connsiteY540" fmla="*/ 513807 h 513807"/>
                <a:gd name="connsiteX541" fmla="*/ 6186445 w 11218359"/>
                <a:gd name="connsiteY541" fmla="*/ 513807 h 513807"/>
                <a:gd name="connsiteX542" fmla="*/ 6197875 w 11218359"/>
                <a:gd name="connsiteY542" fmla="*/ 513807 h 513807"/>
                <a:gd name="connsiteX543" fmla="*/ 6209305 w 11218359"/>
                <a:gd name="connsiteY543" fmla="*/ 513807 h 513807"/>
                <a:gd name="connsiteX544" fmla="*/ 6220735 w 11218359"/>
                <a:gd name="connsiteY544" fmla="*/ 513807 h 513807"/>
                <a:gd name="connsiteX545" fmla="*/ 6232212 w 11218359"/>
                <a:gd name="connsiteY545" fmla="*/ 513807 h 513807"/>
                <a:gd name="connsiteX546" fmla="*/ 6243642 w 11218359"/>
                <a:gd name="connsiteY546" fmla="*/ 513807 h 513807"/>
                <a:gd name="connsiteX547" fmla="*/ 6255073 w 11218359"/>
                <a:gd name="connsiteY547" fmla="*/ 513807 h 513807"/>
                <a:gd name="connsiteX548" fmla="*/ 6266503 w 11218359"/>
                <a:gd name="connsiteY548" fmla="*/ 513807 h 513807"/>
                <a:gd name="connsiteX549" fmla="*/ 6277933 w 11218359"/>
                <a:gd name="connsiteY549" fmla="*/ 513807 h 513807"/>
                <a:gd name="connsiteX550" fmla="*/ 6289410 w 11218359"/>
                <a:gd name="connsiteY550" fmla="*/ 513807 h 513807"/>
                <a:gd name="connsiteX551" fmla="*/ 6300840 w 11218359"/>
                <a:gd name="connsiteY551" fmla="*/ 513807 h 513807"/>
                <a:gd name="connsiteX552" fmla="*/ 6312270 w 11218359"/>
                <a:gd name="connsiteY552" fmla="*/ 513807 h 513807"/>
                <a:gd name="connsiteX553" fmla="*/ 6323700 w 11218359"/>
                <a:gd name="connsiteY553" fmla="*/ 513807 h 513807"/>
                <a:gd name="connsiteX554" fmla="*/ 6335130 w 11218359"/>
                <a:gd name="connsiteY554" fmla="*/ 513807 h 513807"/>
                <a:gd name="connsiteX555" fmla="*/ 6346608 w 11218359"/>
                <a:gd name="connsiteY555" fmla="*/ 513807 h 513807"/>
                <a:gd name="connsiteX556" fmla="*/ 6358038 w 11218359"/>
                <a:gd name="connsiteY556" fmla="*/ 513807 h 513807"/>
                <a:gd name="connsiteX557" fmla="*/ 6369468 w 11218359"/>
                <a:gd name="connsiteY557" fmla="*/ 513807 h 513807"/>
                <a:gd name="connsiteX558" fmla="*/ 6380898 w 11218359"/>
                <a:gd name="connsiteY558" fmla="*/ 513807 h 513807"/>
                <a:gd name="connsiteX559" fmla="*/ 6392328 w 11218359"/>
                <a:gd name="connsiteY559" fmla="*/ 513807 h 513807"/>
                <a:gd name="connsiteX560" fmla="*/ 6403805 w 11218359"/>
                <a:gd name="connsiteY560" fmla="*/ 513807 h 513807"/>
                <a:gd name="connsiteX561" fmla="*/ 6415235 w 11218359"/>
                <a:gd name="connsiteY561" fmla="*/ 513807 h 513807"/>
                <a:gd name="connsiteX562" fmla="*/ 6426666 w 11218359"/>
                <a:gd name="connsiteY562" fmla="*/ 513807 h 513807"/>
                <a:gd name="connsiteX563" fmla="*/ 6438096 w 11218359"/>
                <a:gd name="connsiteY563" fmla="*/ 513807 h 513807"/>
                <a:gd name="connsiteX564" fmla="*/ 6449525 w 11218359"/>
                <a:gd name="connsiteY564" fmla="*/ 513807 h 513807"/>
                <a:gd name="connsiteX565" fmla="*/ 6461003 w 11218359"/>
                <a:gd name="connsiteY565" fmla="*/ 513807 h 513807"/>
                <a:gd name="connsiteX566" fmla="*/ 6472433 w 11218359"/>
                <a:gd name="connsiteY566" fmla="*/ 513807 h 513807"/>
                <a:gd name="connsiteX567" fmla="*/ 6483863 w 11218359"/>
                <a:gd name="connsiteY567" fmla="*/ 513807 h 513807"/>
                <a:gd name="connsiteX568" fmla="*/ 6495293 w 11218359"/>
                <a:gd name="connsiteY568" fmla="*/ 513807 h 513807"/>
                <a:gd name="connsiteX569" fmla="*/ 6506723 w 11218359"/>
                <a:gd name="connsiteY569" fmla="*/ 513807 h 513807"/>
                <a:gd name="connsiteX570" fmla="*/ 6518201 w 11218359"/>
                <a:gd name="connsiteY570" fmla="*/ 513807 h 513807"/>
                <a:gd name="connsiteX571" fmla="*/ 6529631 w 11218359"/>
                <a:gd name="connsiteY571" fmla="*/ 513807 h 513807"/>
                <a:gd name="connsiteX572" fmla="*/ 6541061 w 11218359"/>
                <a:gd name="connsiteY572" fmla="*/ 513807 h 513807"/>
                <a:gd name="connsiteX573" fmla="*/ 6552490 w 11218359"/>
                <a:gd name="connsiteY573" fmla="*/ 513807 h 513807"/>
                <a:gd name="connsiteX574" fmla="*/ 6563921 w 11218359"/>
                <a:gd name="connsiteY574" fmla="*/ 513807 h 513807"/>
                <a:gd name="connsiteX575" fmla="*/ 6575398 w 11218359"/>
                <a:gd name="connsiteY575" fmla="*/ 513807 h 513807"/>
                <a:gd name="connsiteX576" fmla="*/ 6586828 w 11218359"/>
                <a:gd name="connsiteY576" fmla="*/ 513807 h 513807"/>
                <a:gd name="connsiteX577" fmla="*/ 6598259 w 11218359"/>
                <a:gd name="connsiteY577" fmla="*/ 513807 h 513807"/>
                <a:gd name="connsiteX578" fmla="*/ 6609688 w 11218359"/>
                <a:gd name="connsiteY578" fmla="*/ 513807 h 513807"/>
                <a:gd name="connsiteX579" fmla="*/ 6621118 w 11218359"/>
                <a:gd name="connsiteY579" fmla="*/ 513807 h 513807"/>
                <a:gd name="connsiteX580" fmla="*/ 6632596 w 11218359"/>
                <a:gd name="connsiteY580" fmla="*/ 513807 h 513807"/>
                <a:gd name="connsiteX581" fmla="*/ 6644026 w 11218359"/>
                <a:gd name="connsiteY581" fmla="*/ 513807 h 513807"/>
                <a:gd name="connsiteX582" fmla="*/ 6655456 w 11218359"/>
                <a:gd name="connsiteY582" fmla="*/ 513807 h 513807"/>
                <a:gd name="connsiteX583" fmla="*/ 6666886 w 11218359"/>
                <a:gd name="connsiteY583" fmla="*/ 513807 h 513807"/>
                <a:gd name="connsiteX584" fmla="*/ 6678316 w 11218359"/>
                <a:gd name="connsiteY584" fmla="*/ 513807 h 513807"/>
                <a:gd name="connsiteX585" fmla="*/ 6689794 w 11218359"/>
                <a:gd name="connsiteY585" fmla="*/ 513807 h 513807"/>
                <a:gd name="connsiteX586" fmla="*/ 6701224 w 11218359"/>
                <a:gd name="connsiteY586" fmla="*/ 513807 h 513807"/>
                <a:gd name="connsiteX587" fmla="*/ 6712653 w 11218359"/>
                <a:gd name="connsiteY587" fmla="*/ 513807 h 513807"/>
                <a:gd name="connsiteX588" fmla="*/ 6724083 w 11218359"/>
                <a:gd name="connsiteY588" fmla="*/ 513807 h 513807"/>
                <a:gd name="connsiteX589" fmla="*/ 6735514 w 11218359"/>
                <a:gd name="connsiteY589" fmla="*/ 513807 h 513807"/>
                <a:gd name="connsiteX590" fmla="*/ 6746944 w 11218359"/>
                <a:gd name="connsiteY590" fmla="*/ 513807 h 513807"/>
                <a:gd name="connsiteX591" fmla="*/ 6758421 w 11218359"/>
                <a:gd name="connsiteY591" fmla="*/ 513807 h 513807"/>
                <a:gd name="connsiteX592" fmla="*/ 6769851 w 11218359"/>
                <a:gd name="connsiteY592" fmla="*/ 513807 h 513807"/>
                <a:gd name="connsiteX593" fmla="*/ 6781281 w 11218359"/>
                <a:gd name="connsiteY593" fmla="*/ 513807 h 513807"/>
                <a:gd name="connsiteX594" fmla="*/ 6792711 w 11218359"/>
                <a:gd name="connsiteY594" fmla="*/ 513807 h 513807"/>
                <a:gd name="connsiteX595" fmla="*/ 6804141 w 11218359"/>
                <a:gd name="connsiteY595" fmla="*/ 513807 h 513807"/>
                <a:gd name="connsiteX596" fmla="*/ 6815619 w 11218359"/>
                <a:gd name="connsiteY596" fmla="*/ 513807 h 513807"/>
                <a:gd name="connsiteX597" fmla="*/ 6827049 w 11218359"/>
                <a:gd name="connsiteY597" fmla="*/ 513807 h 513807"/>
                <a:gd name="connsiteX598" fmla="*/ 6838479 w 11218359"/>
                <a:gd name="connsiteY598" fmla="*/ 513807 h 513807"/>
                <a:gd name="connsiteX599" fmla="*/ 6849909 w 11218359"/>
                <a:gd name="connsiteY599" fmla="*/ 513807 h 513807"/>
                <a:gd name="connsiteX600" fmla="*/ 6861339 w 11218359"/>
                <a:gd name="connsiteY600" fmla="*/ 513807 h 513807"/>
                <a:gd name="connsiteX601" fmla="*/ 6872816 w 11218359"/>
                <a:gd name="connsiteY601" fmla="*/ 513807 h 513807"/>
                <a:gd name="connsiteX602" fmla="*/ 6884246 w 11218359"/>
                <a:gd name="connsiteY602" fmla="*/ 513807 h 513807"/>
                <a:gd name="connsiteX603" fmla="*/ 6895676 w 11218359"/>
                <a:gd name="connsiteY603" fmla="*/ 513807 h 513807"/>
                <a:gd name="connsiteX604" fmla="*/ 6907107 w 11218359"/>
                <a:gd name="connsiteY604" fmla="*/ 513807 h 513807"/>
                <a:gd name="connsiteX605" fmla="*/ 6918537 w 11218359"/>
                <a:gd name="connsiteY605" fmla="*/ 513807 h 513807"/>
                <a:gd name="connsiteX606" fmla="*/ 6930014 w 11218359"/>
                <a:gd name="connsiteY606" fmla="*/ 513807 h 513807"/>
                <a:gd name="connsiteX607" fmla="*/ 6941444 w 11218359"/>
                <a:gd name="connsiteY607" fmla="*/ 513807 h 513807"/>
                <a:gd name="connsiteX608" fmla="*/ 6952874 w 11218359"/>
                <a:gd name="connsiteY608" fmla="*/ 513807 h 513807"/>
                <a:gd name="connsiteX609" fmla="*/ 6964304 w 11218359"/>
                <a:gd name="connsiteY609" fmla="*/ 513807 h 513807"/>
                <a:gd name="connsiteX610" fmla="*/ 6975734 w 11218359"/>
                <a:gd name="connsiteY610" fmla="*/ 513807 h 513807"/>
                <a:gd name="connsiteX611" fmla="*/ 6987212 w 11218359"/>
                <a:gd name="connsiteY611" fmla="*/ 513807 h 513807"/>
                <a:gd name="connsiteX612" fmla="*/ 6998642 w 11218359"/>
                <a:gd name="connsiteY612" fmla="*/ 513807 h 513807"/>
                <a:gd name="connsiteX613" fmla="*/ 7010072 w 11218359"/>
                <a:gd name="connsiteY613" fmla="*/ 513807 h 513807"/>
                <a:gd name="connsiteX614" fmla="*/ 7021502 w 11218359"/>
                <a:gd name="connsiteY614" fmla="*/ 513807 h 513807"/>
                <a:gd name="connsiteX615" fmla="*/ 7032931 w 11218359"/>
                <a:gd name="connsiteY615" fmla="*/ 513807 h 513807"/>
                <a:gd name="connsiteX616" fmla="*/ 7044409 w 11218359"/>
                <a:gd name="connsiteY616" fmla="*/ 513807 h 513807"/>
                <a:gd name="connsiteX617" fmla="*/ 7055839 w 11218359"/>
                <a:gd name="connsiteY617" fmla="*/ 513807 h 513807"/>
                <a:gd name="connsiteX618" fmla="*/ 7067269 w 11218359"/>
                <a:gd name="connsiteY618" fmla="*/ 513807 h 513807"/>
                <a:gd name="connsiteX619" fmla="*/ 7078700 w 11218359"/>
                <a:gd name="connsiteY619" fmla="*/ 513807 h 513807"/>
                <a:gd name="connsiteX620" fmla="*/ 7090129 w 11218359"/>
                <a:gd name="connsiteY620" fmla="*/ 513807 h 513807"/>
                <a:gd name="connsiteX621" fmla="*/ 7101607 w 11218359"/>
                <a:gd name="connsiteY621" fmla="*/ 513807 h 513807"/>
                <a:gd name="connsiteX622" fmla="*/ 7113037 w 11218359"/>
                <a:gd name="connsiteY622" fmla="*/ 513807 h 513807"/>
                <a:gd name="connsiteX623" fmla="*/ 7124467 w 11218359"/>
                <a:gd name="connsiteY623" fmla="*/ 513807 h 513807"/>
                <a:gd name="connsiteX624" fmla="*/ 7135897 w 11218359"/>
                <a:gd name="connsiteY624" fmla="*/ 513807 h 513807"/>
                <a:gd name="connsiteX625" fmla="*/ 7147327 w 11218359"/>
                <a:gd name="connsiteY625" fmla="*/ 513807 h 513807"/>
                <a:gd name="connsiteX626" fmla="*/ 7158805 w 11218359"/>
                <a:gd name="connsiteY626" fmla="*/ 513807 h 513807"/>
                <a:gd name="connsiteX627" fmla="*/ 7170235 w 11218359"/>
                <a:gd name="connsiteY627" fmla="*/ 513807 h 513807"/>
                <a:gd name="connsiteX628" fmla="*/ 7181665 w 11218359"/>
                <a:gd name="connsiteY628" fmla="*/ 513807 h 513807"/>
                <a:gd name="connsiteX629" fmla="*/ 7193094 w 11218359"/>
                <a:gd name="connsiteY629" fmla="*/ 513807 h 513807"/>
                <a:gd name="connsiteX630" fmla="*/ 7204524 w 11218359"/>
                <a:gd name="connsiteY630" fmla="*/ 513807 h 513807"/>
                <a:gd name="connsiteX631" fmla="*/ 7216002 w 11218359"/>
                <a:gd name="connsiteY631" fmla="*/ 513807 h 513807"/>
                <a:gd name="connsiteX632" fmla="*/ 7227432 w 11218359"/>
                <a:gd name="connsiteY632" fmla="*/ 513807 h 513807"/>
                <a:gd name="connsiteX633" fmla="*/ 7238862 w 11218359"/>
                <a:gd name="connsiteY633" fmla="*/ 513807 h 513807"/>
                <a:gd name="connsiteX634" fmla="*/ 7250292 w 11218359"/>
                <a:gd name="connsiteY634" fmla="*/ 513807 h 513807"/>
                <a:gd name="connsiteX635" fmla="*/ 7261722 w 11218359"/>
                <a:gd name="connsiteY635" fmla="*/ 513807 h 513807"/>
                <a:gd name="connsiteX636" fmla="*/ 7273200 w 11218359"/>
                <a:gd name="connsiteY636" fmla="*/ 513807 h 513807"/>
                <a:gd name="connsiteX637" fmla="*/ 7284630 w 11218359"/>
                <a:gd name="connsiteY637" fmla="*/ 513807 h 513807"/>
                <a:gd name="connsiteX638" fmla="*/ 7296060 w 11218359"/>
                <a:gd name="connsiteY638" fmla="*/ 513807 h 513807"/>
                <a:gd name="connsiteX639" fmla="*/ 7307490 w 11218359"/>
                <a:gd name="connsiteY639" fmla="*/ 513807 h 513807"/>
                <a:gd name="connsiteX640" fmla="*/ 7318920 w 11218359"/>
                <a:gd name="connsiteY640" fmla="*/ 513807 h 513807"/>
                <a:gd name="connsiteX641" fmla="*/ 7330398 w 11218359"/>
                <a:gd name="connsiteY641" fmla="*/ 513807 h 513807"/>
                <a:gd name="connsiteX642" fmla="*/ 7341828 w 11218359"/>
                <a:gd name="connsiteY642" fmla="*/ 513807 h 513807"/>
                <a:gd name="connsiteX643" fmla="*/ 7353257 w 11218359"/>
                <a:gd name="connsiteY643" fmla="*/ 513807 h 513807"/>
                <a:gd name="connsiteX644" fmla="*/ 7364687 w 11218359"/>
                <a:gd name="connsiteY644" fmla="*/ 513807 h 513807"/>
                <a:gd name="connsiteX645" fmla="*/ 7376117 w 11218359"/>
                <a:gd name="connsiteY645" fmla="*/ 513807 h 513807"/>
                <a:gd name="connsiteX646" fmla="*/ 7387595 w 11218359"/>
                <a:gd name="connsiteY646" fmla="*/ 513807 h 513807"/>
                <a:gd name="connsiteX647" fmla="*/ 7399025 w 11218359"/>
                <a:gd name="connsiteY647" fmla="*/ 513807 h 513807"/>
                <a:gd name="connsiteX648" fmla="*/ 7410455 w 11218359"/>
                <a:gd name="connsiteY648" fmla="*/ 513807 h 513807"/>
                <a:gd name="connsiteX649" fmla="*/ 7421885 w 11218359"/>
                <a:gd name="connsiteY649" fmla="*/ 513807 h 513807"/>
                <a:gd name="connsiteX650" fmla="*/ 7433315 w 11218359"/>
                <a:gd name="connsiteY650" fmla="*/ 513807 h 513807"/>
                <a:gd name="connsiteX651" fmla="*/ 7444793 w 11218359"/>
                <a:gd name="connsiteY651" fmla="*/ 513807 h 513807"/>
                <a:gd name="connsiteX652" fmla="*/ 7456222 w 11218359"/>
                <a:gd name="connsiteY652" fmla="*/ 513807 h 513807"/>
                <a:gd name="connsiteX653" fmla="*/ 7467653 w 11218359"/>
                <a:gd name="connsiteY653" fmla="*/ 513807 h 513807"/>
                <a:gd name="connsiteX654" fmla="*/ 7479083 w 11218359"/>
                <a:gd name="connsiteY654" fmla="*/ 513807 h 513807"/>
                <a:gd name="connsiteX655" fmla="*/ 7490513 w 11218359"/>
                <a:gd name="connsiteY655" fmla="*/ 513807 h 513807"/>
                <a:gd name="connsiteX656" fmla="*/ 7501990 w 11218359"/>
                <a:gd name="connsiteY656" fmla="*/ 513807 h 513807"/>
                <a:gd name="connsiteX657" fmla="*/ 7513420 w 11218359"/>
                <a:gd name="connsiteY657" fmla="*/ 513807 h 513807"/>
                <a:gd name="connsiteX658" fmla="*/ 7524850 w 11218359"/>
                <a:gd name="connsiteY658" fmla="*/ 513807 h 513807"/>
                <a:gd name="connsiteX659" fmla="*/ 7536280 w 11218359"/>
                <a:gd name="connsiteY659" fmla="*/ 513807 h 513807"/>
                <a:gd name="connsiteX660" fmla="*/ 7547710 w 11218359"/>
                <a:gd name="connsiteY660" fmla="*/ 513807 h 513807"/>
                <a:gd name="connsiteX661" fmla="*/ 7559188 w 11218359"/>
                <a:gd name="connsiteY661" fmla="*/ 513807 h 513807"/>
                <a:gd name="connsiteX662" fmla="*/ 7570618 w 11218359"/>
                <a:gd name="connsiteY662" fmla="*/ 513807 h 513807"/>
                <a:gd name="connsiteX663" fmla="*/ 7582048 w 11218359"/>
                <a:gd name="connsiteY663" fmla="*/ 513807 h 513807"/>
                <a:gd name="connsiteX664" fmla="*/ 7593478 w 11218359"/>
                <a:gd name="connsiteY664" fmla="*/ 513807 h 513807"/>
                <a:gd name="connsiteX665" fmla="*/ 7604908 w 11218359"/>
                <a:gd name="connsiteY665" fmla="*/ 513807 h 513807"/>
                <a:gd name="connsiteX666" fmla="*/ 7616385 w 11218359"/>
                <a:gd name="connsiteY666" fmla="*/ 513807 h 513807"/>
                <a:gd name="connsiteX667" fmla="*/ 7627815 w 11218359"/>
                <a:gd name="connsiteY667" fmla="*/ 513807 h 513807"/>
                <a:gd name="connsiteX668" fmla="*/ 7639246 w 11218359"/>
                <a:gd name="connsiteY668" fmla="*/ 513807 h 513807"/>
                <a:gd name="connsiteX669" fmla="*/ 7650676 w 11218359"/>
                <a:gd name="connsiteY669" fmla="*/ 513807 h 513807"/>
                <a:gd name="connsiteX670" fmla="*/ 7662106 w 11218359"/>
                <a:gd name="connsiteY670" fmla="*/ 513807 h 513807"/>
                <a:gd name="connsiteX671" fmla="*/ 7673583 w 11218359"/>
                <a:gd name="connsiteY671" fmla="*/ 513807 h 513807"/>
                <a:gd name="connsiteX672" fmla="*/ 7685013 w 11218359"/>
                <a:gd name="connsiteY672" fmla="*/ 513807 h 513807"/>
                <a:gd name="connsiteX673" fmla="*/ 7696443 w 11218359"/>
                <a:gd name="connsiteY673" fmla="*/ 513807 h 513807"/>
                <a:gd name="connsiteX674" fmla="*/ 7707873 w 11218359"/>
                <a:gd name="connsiteY674" fmla="*/ 513807 h 513807"/>
                <a:gd name="connsiteX675" fmla="*/ 7719303 w 11218359"/>
                <a:gd name="connsiteY675" fmla="*/ 513807 h 513807"/>
                <a:gd name="connsiteX676" fmla="*/ 7730733 w 11218359"/>
                <a:gd name="connsiteY676" fmla="*/ 513807 h 513807"/>
                <a:gd name="connsiteX677" fmla="*/ 7742211 w 11218359"/>
                <a:gd name="connsiteY677" fmla="*/ 513807 h 513807"/>
                <a:gd name="connsiteX678" fmla="*/ 7753641 w 11218359"/>
                <a:gd name="connsiteY678" fmla="*/ 513807 h 513807"/>
                <a:gd name="connsiteX679" fmla="*/ 7765071 w 11218359"/>
                <a:gd name="connsiteY679" fmla="*/ 513807 h 513807"/>
                <a:gd name="connsiteX680" fmla="*/ 7776501 w 11218359"/>
                <a:gd name="connsiteY680" fmla="*/ 513807 h 513807"/>
                <a:gd name="connsiteX681" fmla="*/ 7787931 w 11218359"/>
                <a:gd name="connsiteY681" fmla="*/ 513807 h 513807"/>
                <a:gd name="connsiteX682" fmla="*/ 7799408 w 11218359"/>
                <a:gd name="connsiteY682" fmla="*/ 513807 h 513807"/>
                <a:gd name="connsiteX683" fmla="*/ 7810839 w 11218359"/>
                <a:gd name="connsiteY683" fmla="*/ 513807 h 513807"/>
                <a:gd name="connsiteX684" fmla="*/ 7822268 w 11218359"/>
                <a:gd name="connsiteY684" fmla="*/ 513807 h 513807"/>
                <a:gd name="connsiteX685" fmla="*/ 7833698 w 11218359"/>
                <a:gd name="connsiteY685" fmla="*/ 513807 h 513807"/>
                <a:gd name="connsiteX686" fmla="*/ 7845128 w 11218359"/>
                <a:gd name="connsiteY686" fmla="*/ 513807 h 513807"/>
                <a:gd name="connsiteX687" fmla="*/ 7856606 w 11218359"/>
                <a:gd name="connsiteY687" fmla="*/ 513807 h 513807"/>
                <a:gd name="connsiteX688" fmla="*/ 7868036 w 11218359"/>
                <a:gd name="connsiteY688" fmla="*/ 513807 h 513807"/>
                <a:gd name="connsiteX689" fmla="*/ 7879466 w 11218359"/>
                <a:gd name="connsiteY689" fmla="*/ 513807 h 513807"/>
                <a:gd name="connsiteX690" fmla="*/ 7890896 w 11218359"/>
                <a:gd name="connsiteY690" fmla="*/ 513807 h 513807"/>
                <a:gd name="connsiteX691" fmla="*/ 7902326 w 11218359"/>
                <a:gd name="connsiteY691" fmla="*/ 513807 h 513807"/>
                <a:gd name="connsiteX692" fmla="*/ 7913804 w 11218359"/>
                <a:gd name="connsiteY692" fmla="*/ 513807 h 513807"/>
                <a:gd name="connsiteX693" fmla="*/ 7925234 w 11218359"/>
                <a:gd name="connsiteY693" fmla="*/ 513807 h 513807"/>
                <a:gd name="connsiteX694" fmla="*/ 7936663 w 11218359"/>
                <a:gd name="connsiteY694" fmla="*/ 513807 h 513807"/>
                <a:gd name="connsiteX695" fmla="*/ 7948094 w 11218359"/>
                <a:gd name="connsiteY695" fmla="*/ 513807 h 513807"/>
                <a:gd name="connsiteX696" fmla="*/ 7959524 w 11218359"/>
                <a:gd name="connsiteY696" fmla="*/ 513807 h 513807"/>
                <a:gd name="connsiteX697" fmla="*/ 7971001 w 11218359"/>
                <a:gd name="connsiteY697" fmla="*/ 513807 h 513807"/>
                <a:gd name="connsiteX698" fmla="*/ 7982431 w 11218359"/>
                <a:gd name="connsiteY698" fmla="*/ 513807 h 513807"/>
                <a:gd name="connsiteX699" fmla="*/ 7993861 w 11218359"/>
                <a:gd name="connsiteY699" fmla="*/ 513807 h 513807"/>
                <a:gd name="connsiteX700" fmla="*/ 8005291 w 11218359"/>
                <a:gd name="connsiteY700" fmla="*/ 513807 h 513807"/>
                <a:gd name="connsiteX701" fmla="*/ 8016721 w 11218359"/>
                <a:gd name="connsiteY701" fmla="*/ 513807 h 513807"/>
                <a:gd name="connsiteX702" fmla="*/ 8028199 w 11218359"/>
                <a:gd name="connsiteY702" fmla="*/ 513807 h 513807"/>
                <a:gd name="connsiteX703" fmla="*/ 8039629 w 11218359"/>
                <a:gd name="connsiteY703" fmla="*/ 513807 h 513807"/>
                <a:gd name="connsiteX704" fmla="*/ 8051059 w 11218359"/>
                <a:gd name="connsiteY704" fmla="*/ 513807 h 513807"/>
                <a:gd name="connsiteX705" fmla="*/ 8062489 w 11218359"/>
                <a:gd name="connsiteY705" fmla="*/ 513807 h 513807"/>
                <a:gd name="connsiteX706" fmla="*/ 8073919 w 11218359"/>
                <a:gd name="connsiteY706" fmla="*/ 513807 h 513807"/>
                <a:gd name="connsiteX707" fmla="*/ 8085396 w 11218359"/>
                <a:gd name="connsiteY707" fmla="*/ 513807 h 513807"/>
                <a:gd name="connsiteX708" fmla="*/ 8096826 w 11218359"/>
                <a:gd name="connsiteY708" fmla="*/ 513807 h 513807"/>
                <a:gd name="connsiteX709" fmla="*/ 8108256 w 11218359"/>
                <a:gd name="connsiteY709" fmla="*/ 513807 h 513807"/>
                <a:gd name="connsiteX710" fmla="*/ 8119687 w 11218359"/>
                <a:gd name="connsiteY710" fmla="*/ 513807 h 513807"/>
                <a:gd name="connsiteX711" fmla="*/ 8131117 w 11218359"/>
                <a:gd name="connsiteY711" fmla="*/ 513807 h 513807"/>
                <a:gd name="connsiteX712" fmla="*/ 8142594 w 11218359"/>
                <a:gd name="connsiteY712" fmla="*/ 513807 h 513807"/>
                <a:gd name="connsiteX713" fmla="*/ 8154024 w 11218359"/>
                <a:gd name="connsiteY713" fmla="*/ 513807 h 513807"/>
                <a:gd name="connsiteX714" fmla="*/ 8165454 w 11218359"/>
                <a:gd name="connsiteY714" fmla="*/ 513807 h 513807"/>
                <a:gd name="connsiteX715" fmla="*/ 8176884 w 11218359"/>
                <a:gd name="connsiteY715" fmla="*/ 513807 h 513807"/>
                <a:gd name="connsiteX716" fmla="*/ 8188314 w 11218359"/>
                <a:gd name="connsiteY716" fmla="*/ 513807 h 513807"/>
                <a:gd name="connsiteX717" fmla="*/ 8199792 w 11218359"/>
                <a:gd name="connsiteY717" fmla="*/ 513807 h 513807"/>
                <a:gd name="connsiteX718" fmla="*/ 8211222 w 11218359"/>
                <a:gd name="connsiteY718" fmla="*/ 513807 h 513807"/>
                <a:gd name="connsiteX719" fmla="*/ 8222652 w 11218359"/>
                <a:gd name="connsiteY719" fmla="*/ 513807 h 513807"/>
                <a:gd name="connsiteX720" fmla="*/ 8234082 w 11218359"/>
                <a:gd name="connsiteY720" fmla="*/ 513807 h 513807"/>
                <a:gd name="connsiteX721" fmla="*/ 8245512 w 11218359"/>
                <a:gd name="connsiteY721" fmla="*/ 513807 h 513807"/>
                <a:gd name="connsiteX722" fmla="*/ 8256989 w 11218359"/>
                <a:gd name="connsiteY722" fmla="*/ 513807 h 513807"/>
                <a:gd name="connsiteX723" fmla="*/ 8268419 w 11218359"/>
                <a:gd name="connsiteY723" fmla="*/ 513807 h 513807"/>
                <a:gd name="connsiteX724" fmla="*/ 8279850 w 11218359"/>
                <a:gd name="connsiteY724" fmla="*/ 513807 h 513807"/>
                <a:gd name="connsiteX725" fmla="*/ 8291280 w 11218359"/>
                <a:gd name="connsiteY725" fmla="*/ 513807 h 513807"/>
                <a:gd name="connsiteX726" fmla="*/ 8302709 w 11218359"/>
                <a:gd name="connsiteY726" fmla="*/ 513807 h 513807"/>
                <a:gd name="connsiteX727" fmla="*/ 8314187 w 11218359"/>
                <a:gd name="connsiteY727" fmla="*/ 513807 h 513807"/>
                <a:gd name="connsiteX728" fmla="*/ 8325617 w 11218359"/>
                <a:gd name="connsiteY728" fmla="*/ 513807 h 513807"/>
                <a:gd name="connsiteX729" fmla="*/ 8337047 w 11218359"/>
                <a:gd name="connsiteY729" fmla="*/ 513807 h 513807"/>
                <a:gd name="connsiteX730" fmla="*/ 8348477 w 11218359"/>
                <a:gd name="connsiteY730" fmla="*/ 513807 h 513807"/>
                <a:gd name="connsiteX731" fmla="*/ 8359907 w 11218359"/>
                <a:gd name="connsiteY731" fmla="*/ 513807 h 513807"/>
                <a:gd name="connsiteX732" fmla="*/ 8371385 w 11218359"/>
                <a:gd name="connsiteY732" fmla="*/ 513807 h 513807"/>
                <a:gd name="connsiteX733" fmla="*/ 8382815 w 11218359"/>
                <a:gd name="connsiteY733" fmla="*/ 513807 h 513807"/>
                <a:gd name="connsiteX734" fmla="*/ 8394245 w 11218359"/>
                <a:gd name="connsiteY734" fmla="*/ 513807 h 513807"/>
                <a:gd name="connsiteX735" fmla="*/ 8405674 w 11218359"/>
                <a:gd name="connsiteY735" fmla="*/ 513807 h 513807"/>
                <a:gd name="connsiteX736" fmla="*/ 8417104 w 11218359"/>
                <a:gd name="connsiteY736" fmla="*/ 513807 h 513807"/>
                <a:gd name="connsiteX737" fmla="*/ 8428582 w 11218359"/>
                <a:gd name="connsiteY737" fmla="*/ 513807 h 513807"/>
                <a:gd name="connsiteX738" fmla="*/ 8440012 w 11218359"/>
                <a:gd name="connsiteY738" fmla="*/ 513807 h 513807"/>
                <a:gd name="connsiteX739" fmla="*/ 8451442 w 11218359"/>
                <a:gd name="connsiteY739" fmla="*/ 513807 h 513807"/>
                <a:gd name="connsiteX740" fmla="*/ 8462872 w 11218359"/>
                <a:gd name="connsiteY740" fmla="*/ 513807 h 513807"/>
                <a:gd name="connsiteX741" fmla="*/ 8474302 w 11218359"/>
                <a:gd name="connsiteY741" fmla="*/ 513807 h 513807"/>
                <a:gd name="connsiteX742" fmla="*/ 8485780 w 11218359"/>
                <a:gd name="connsiteY742" fmla="*/ 513807 h 513807"/>
                <a:gd name="connsiteX743" fmla="*/ 8497210 w 11218359"/>
                <a:gd name="connsiteY743" fmla="*/ 513807 h 513807"/>
                <a:gd name="connsiteX744" fmla="*/ 8508640 w 11218359"/>
                <a:gd name="connsiteY744" fmla="*/ 513807 h 513807"/>
                <a:gd name="connsiteX745" fmla="*/ 8520069 w 11218359"/>
                <a:gd name="connsiteY745" fmla="*/ 513807 h 513807"/>
                <a:gd name="connsiteX746" fmla="*/ 8531500 w 11218359"/>
                <a:gd name="connsiteY746" fmla="*/ 513807 h 513807"/>
                <a:gd name="connsiteX747" fmla="*/ 8542977 w 11218359"/>
                <a:gd name="connsiteY747" fmla="*/ 513807 h 513807"/>
                <a:gd name="connsiteX748" fmla="*/ 8554407 w 11218359"/>
                <a:gd name="connsiteY748" fmla="*/ 513807 h 513807"/>
                <a:gd name="connsiteX749" fmla="*/ 8565837 w 11218359"/>
                <a:gd name="connsiteY749" fmla="*/ 513807 h 513807"/>
                <a:gd name="connsiteX750" fmla="*/ 8577267 w 11218359"/>
                <a:gd name="connsiteY750" fmla="*/ 513807 h 513807"/>
                <a:gd name="connsiteX751" fmla="*/ 8588697 w 11218359"/>
                <a:gd name="connsiteY751" fmla="*/ 513807 h 513807"/>
                <a:gd name="connsiteX752" fmla="*/ 8600175 w 11218359"/>
                <a:gd name="connsiteY752" fmla="*/ 513807 h 513807"/>
                <a:gd name="connsiteX753" fmla="*/ 8611605 w 11218359"/>
                <a:gd name="connsiteY753" fmla="*/ 513807 h 513807"/>
                <a:gd name="connsiteX754" fmla="*/ 8623035 w 11218359"/>
                <a:gd name="connsiteY754" fmla="*/ 513807 h 513807"/>
                <a:gd name="connsiteX755" fmla="*/ 8634465 w 11218359"/>
                <a:gd name="connsiteY755" fmla="*/ 513807 h 513807"/>
                <a:gd name="connsiteX756" fmla="*/ 8645895 w 11218359"/>
                <a:gd name="connsiteY756" fmla="*/ 513807 h 513807"/>
                <a:gd name="connsiteX757" fmla="*/ 8657373 w 11218359"/>
                <a:gd name="connsiteY757" fmla="*/ 513807 h 513807"/>
                <a:gd name="connsiteX758" fmla="*/ 8668802 w 11218359"/>
                <a:gd name="connsiteY758" fmla="*/ 513807 h 513807"/>
                <a:gd name="connsiteX759" fmla="*/ 8680232 w 11218359"/>
                <a:gd name="connsiteY759" fmla="*/ 513807 h 513807"/>
                <a:gd name="connsiteX760" fmla="*/ 8691662 w 11218359"/>
                <a:gd name="connsiteY760" fmla="*/ 513807 h 513807"/>
                <a:gd name="connsiteX761" fmla="*/ 8703093 w 11218359"/>
                <a:gd name="connsiteY761" fmla="*/ 513807 h 513807"/>
                <a:gd name="connsiteX762" fmla="*/ 8714570 w 11218359"/>
                <a:gd name="connsiteY762" fmla="*/ 513807 h 513807"/>
                <a:gd name="connsiteX763" fmla="*/ 8726000 w 11218359"/>
                <a:gd name="connsiteY763" fmla="*/ 513807 h 513807"/>
                <a:gd name="connsiteX764" fmla="*/ 8737430 w 11218359"/>
                <a:gd name="connsiteY764" fmla="*/ 513807 h 513807"/>
                <a:gd name="connsiteX765" fmla="*/ 8748860 w 11218359"/>
                <a:gd name="connsiteY765" fmla="*/ 513807 h 513807"/>
                <a:gd name="connsiteX766" fmla="*/ 8760290 w 11218359"/>
                <a:gd name="connsiteY766" fmla="*/ 513807 h 513807"/>
                <a:gd name="connsiteX767" fmla="*/ 8771768 w 11218359"/>
                <a:gd name="connsiteY767" fmla="*/ 513807 h 513807"/>
                <a:gd name="connsiteX768" fmla="*/ 8783198 w 11218359"/>
                <a:gd name="connsiteY768" fmla="*/ 513807 h 513807"/>
                <a:gd name="connsiteX769" fmla="*/ 8794628 w 11218359"/>
                <a:gd name="connsiteY769" fmla="*/ 513807 h 513807"/>
                <a:gd name="connsiteX770" fmla="*/ 8806058 w 11218359"/>
                <a:gd name="connsiteY770" fmla="*/ 513807 h 513807"/>
                <a:gd name="connsiteX771" fmla="*/ 8817488 w 11218359"/>
                <a:gd name="connsiteY771" fmla="*/ 513807 h 513807"/>
                <a:gd name="connsiteX772" fmla="*/ 8828918 w 11218359"/>
                <a:gd name="connsiteY772" fmla="*/ 513807 h 513807"/>
                <a:gd name="connsiteX773" fmla="*/ 8840395 w 11218359"/>
                <a:gd name="connsiteY773" fmla="*/ 513807 h 513807"/>
                <a:gd name="connsiteX774" fmla="*/ 8851825 w 11218359"/>
                <a:gd name="connsiteY774" fmla="*/ 513807 h 513807"/>
                <a:gd name="connsiteX775" fmla="*/ 8863256 w 11218359"/>
                <a:gd name="connsiteY775" fmla="*/ 513807 h 513807"/>
                <a:gd name="connsiteX776" fmla="*/ 8874686 w 11218359"/>
                <a:gd name="connsiteY776" fmla="*/ 513807 h 513807"/>
                <a:gd name="connsiteX777" fmla="*/ 8886115 w 11218359"/>
                <a:gd name="connsiteY777" fmla="*/ 513807 h 513807"/>
                <a:gd name="connsiteX778" fmla="*/ 8897593 w 11218359"/>
                <a:gd name="connsiteY778" fmla="*/ 513807 h 513807"/>
                <a:gd name="connsiteX779" fmla="*/ 8909022 w 11218359"/>
                <a:gd name="connsiteY779" fmla="*/ 513807 h 513807"/>
                <a:gd name="connsiteX780" fmla="*/ 8920453 w 11218359"/>
                <a:gd name="connsiteY780" fmla="*/ 513807 h 513807"/>
                <a:gd name="connsiteX781" fmla="*/ 8931883 w 11218359"/>
                <a:gd name="connsiteY781" fmla="*/ 513807 h 513807"/>
                <a:gd name="connsiteX782" fmla="*/ 8943313 w 11218359"/>
                <a:gd name="connsiteY782" fmla="*/ 513807 h 513807"/>
                <a:gd name="connsiteX783" fmla="*/ 8954791 w 11218359"/>
                <a:gd name="connsiteY783" fmla="*/ 513807 h 513807"/>
                <a:gd name="connsiteX784" fmla="*/ 8966220 w 11218359"/>
                <a:gd name="connsiteY784" fmla="*/ 513807 h 513807"/>
                <a:gd name="connsiteX785" fmla="*/ 8977651 w 11218359"/>
                <a:gd name="connsiteY785" fmla="*/ 513807 h 513807"/>
                <a:gd name="connsiteX786" fmla="*/ 8989080 w 11218359"/>
                <a:gd name="connsiteY786" fmla="*/ 513807 h 513807"/>
                <a:gd name="connsiteX787" fmla="*/ 9000511 w 11218359"/>
                <a:gd name="connsiteY787" fmla="*/ 513807 h 513807"/>
                <a:gd name="connsiteX788" fmla="*/ 9011988 w 11218359"/>
                <a:gd name="connsiteY788" fmla="*/ 513807 h 513807"/>
                <a:gd name="connsiteX789" fmla="*/ 9023418 w 11218359"/>
                <a:gd name="connsiteY789" fmla="*/ 513807 h 513807"/>
                <a:gd name="connsiteX790" fmla="*/ 9034849 w 11218359"/>
                <a:gd name="connsiteY790" fmla="*/ 513807 h 513807"/>
                <a:gd name="connsiteX791" fmla="*/ 9046278 w 11218359"/>
                <a:gd name="connsiteY791" fmla="*/ 513807 h 513807"/>
                <a:gd name="connsiteX792" fmla="*/ 9057709 w 11218359"/>
                <a:gd name="connsiteY792" fmla="*/ 513807 h 513807"/>
                <a:gd name="connsiteX793" fmla="*/ 9069186 w 11218359"/>
                <a:gd name="connsiteY793" fmla="*/ 513807 h 513807"/>
                <a:gd name="connsiteX794" fmla="*/ 9080615 w 11218359"/>
                <a:gd name="connsiteY794" fmla="*/ 513807 h 513807"/>
                <a:gd name="connsiteX795" fmla="*/ 9092046 w 11218359"/>
                <a:gd name="connsiteY795" fmla="*/ 513807 h 513807"/>
                <a:gd name="connsiteX796" fmla="*/ 9103476 w 11218359"/>
                <a:gd name="connsiteY796" fmla="*/ 513807 h 513807"/>
                <a:gd name="connsiteX797" fmla="*/ 9114906 w 11218359"/>
                <a:gd name="connsiteY797" fmla="*/ 513807 h 513807"/>
                <a:gd name="connsiteX798" fmla="*/ 9126384 w 11218359"/>
                <a:gd name="connsiteY798" fmla="*/ 513807 h 513807"/>
                <a:gd name="connsiteX799" fmla="*/ 9137813 w 11218359"/>
                <a:gd name="connsiteY799" fmla="*/ 513807 h 513807"/>
                <a:gd name="connsiteX800" fmla="*/ 9149244 w 11218359"/>
                <a:gd name="connsiteY800" fmla="*/ 513807 h 513807"/>
                <a:gd name="connsiteX801" fmla="*/ 9160673 w 11218359"/>
                <a:gd name="connsiteY801" fmla="*/ 513807 h 513807"/>
                <a:gd name="connsiteX802" fmla="*/ 9172104 w 11218359"/>
                <a:gd name="connsiteY802" fmla="*/ 513807 h 513807"/>
                <a:gd name="connsiteX803" fmla="*/ 9183581 w 11218359"/>
                <a:gd name="connsiteY803" fmla="*/ 513807 h 513807"/>
                <a:gd name="connsiteX804" fmla="*/ 9195011 w 11218359"/>
                <a:gd name="connsiteY804" fmla="*/ 513807 h 513807"/>
                <a:gd name="connsiteX805" fmla="*/ 9206442 w 11218359"/>
                <a:gd name="connsiteY805" fmla="*/ 513807 h 513807"/>
                <a:gd name="connsiteX806" fmla="*/ 9217871 w 11218359"/>
                <a:gd name="connsiteY806" fmla="*/ 513807 h 513807"/>
                <a:gd name="connsiteX807" fmla="*/ 9229301 w 11218359"/>
                <a:gd name="connsiteY807" fmla="*/ 513807 h 513807"/>
                <a:gd name="connsiteX808" fmla="*/ 9240779 w 11218359"/>
                <a:gd name="connsiteY808" fmla="*/ 513807 h 513807"/>
                <a:gd name="connsiteX809" fmla="*/ 9252209 w 11218359"/>
                <a:gd name="connsiteY809" fmla="*/ 513807 h 513807"/>
                <a:gd name="connsiteX810" fmla="*/ 9263639 w 11218359"/>
                <a:gd name="connsiteY810" fmla="*/ 513807 h 513807"/>
                <a:gd name="connsiteX811" fmla="*/ 9275069 w 11218359"/>
                <a:gd name="connsiteY811" fmla="*/ 513807 h 513807"/>
                <a:gd name="connsiteX812" fmla="*/ 9286498 w 11218359"/>
                <a:gd name="connsiteY812" fmla="*/ 513807 h 513807"/>
                <a:gd name="connsiteX813" fmla="*/ 9297977 w 11218359"/>
                <a:gd name="connsiteY813" fmla="*/ 513807 h 513807"/>
                <a:gd name="connsiteX814" fmla="*/ 9309406 w 11218359"/>
                <a:gd name="connsiteY814" fmla="*/ 513807 h 513807"/>
                <a:gd name="connsiteX815" fmla="*/ 9320837 w 11218359"/>
                <a:gd name="connsiteY815" fmla="*/ 513807 h 513807"/>
                <a:gd name="connsiteX816" fmla="*/ 9332266 w 11218359"/>
                <a:gd name="connsiteY816" fmla="*/ 513807 h 513807"/>
                <a:gd name="connsiteX817" fmla="*/ 9343696 w 11218359"/>
                <a:gd name="connsiteY817" fmla="*/ 513807 h 513807"/>
                <a:gd name="connsiteX818" fmla="*/ 9355174 w 11218359"/>
                <a:gd name="connsiteY818" fmla="*/ 513807 h 513807"/>
                <a:gd name="connsiteX819" fmla="*/ 9366604 w 11218359"/>
                <a:gd name="connsiteY819" fmla="*/ 513807 h 513807"/>
                <a:gd name="connsiteX820" fmla="*/ 9378035 w 11218359"/>
                <a:gd name="connsiteY820" fmla="*/ 513807 h 513807"/>
                <a:gd name="connsiteX821" fmla="*/ 9389464 w 11218359"/>
                <a:gd name="connsiteY821" fmla="*/ 513807 h 513807"/>
                <a:gd name="connsiteX822" fmla="*/ 9400894 w 11218359"/>
                <a:gd name="connsiteY822" fmla="*/ 513807 h 513807"/>
                <a:gd name="connsiteX823" fmla="*/ 9412372 w 11218359"/>
                <a:gd name="connsiteY823" fmla="*/ 513807 h 513807"/>
                <a:gd name="connsiteX824" fmla="*/ 9423802 w 11218359"/>
                <a:gd name="connsiteY824" fmla="*/ 513807 h 513807"/>
                <a:gd name="connsiteX825" fmla="*/ 9435232 w 11218359"/>
                <a:gd name="connsiteY825" fmla="*/ 513807 h 513807"/>
                <a:gd name="connsiteX826" fmla="*/ 9446662 w 11218359"/>
                <a:gd name="connsiteY826" fmla="*/ 513807 h 513807"/>
                <a:gd name="connsiteX827" fmla="*/ 9458091 w 11218359"/>
                <a:gd name="connsiteY827" fmla="*/ 513807 h 513807"/>
                <a:gd name="connsiteX828" fmla="*/ 9469570 w 11218359"/>
                <a:gd name="connsiteY828" fmla="*/ 513807 h 513807"/>
                <a:gd name="connsiteX829" fmla="*/ 9480999 w 11218359"/>
                <a:gd name="connsiteY829" fmla="*/ 513807 h 513807"/>
                <a:gd name="connsiteX830" fmla="*/ 9492429 w 11218359"/>
                <a:gd name="connsiteY830" fmla="*/ 513807 h 513807"/>
                <a:gd name="connsiteX831" fmla="*/ 9503859 w 11218359"/>
                <a:gd name="connsiteY831" fmla="*/ 513807 h 513807"/>
                <a:gd name="connsiteX832" fmla="*/ 9515289 w 11218359"/>
                <a:gd name="connsiteY832" fmla="*/ 513807 h 513807"/>
                <a:gd name="connsiteX833" fmla="*/ 9526767 w 11218359"/>
                <a:gd name="connsiteY833" fmla="*/ 513807 h 513807"/>
                <a:gd name="connsiteX834" fmla="*/ 9538197 w 11218359"/>
                <a:gd name="connsiteY834" fmla="*/ 513807 h 513807"/>
                <a:gd name="connsiteX835" fmla="*/ 9549626 w 11218359"/>
                <a:gd name="connsiteY835" fmla="*/ 513807 h 513807"/>
                <a:gd name="connsiteX836" fmla="*/ 9561057 w 11218359"/>
                <a:gd name="connsiteY836" fmla="*/ 513807 h 513807"/>
                <a:gd name="connsiteX837" fmla="*/ 9572487 w 11218359"/>
                <a:gd name="connsiteY837" fmla="*/ 513807 h 513807"/>
                <a:gd name="connsiteX838" fmla="*/ 9583965 w 11218359"/>
                <a:gd name="connsiteY838" fmla="*/ 513807 h 513807"/>
                <a:gd name="connsiteX839" fmla="*/ 9595395 w 11218359"/>
                <a:gd name="connsiteY839" fmla="*/ 513807 h 513807"/>
                <a:gd name="connsiteX840" fmla="*/ 9606824 w 11218359"/>
                <a:gd name="connsiteY840" fmla="*/ 513807 h 513807"/>
                <a:gd name="connsiteX841" fmla="*/ 9618255 w 11218359"/>
                <a:gd name="connsiteY841" fmla="*/ 513807 h 513807"/>
                <a:gd name="connsiteX842" fmla="*/ 9629684 w 11218359"/>
                <a:gd name="connsiteY842" fmla="*/ 513807 h 513807"/>
                <a:gd name="connsiteX843" fmla="*/ 9641163 w 11218359"/>
                <a:gd name="connsiteY843" fmla="*/ 513807 h 513807"/>
                <a:gd name="connsiteX844" fmla="*/ 9652592 w 11218359"/>
                <a:gd name="connsiteY844" fmla="*/ 513807 h 513807"/>
                <a:gd name="connsiteX845" fmla="*/ 9664022 w 11218359"/>
                <a:gd name="connsiteY845" fmla="*/ 513807 h 513807"/>
                <a:gd name="connsiteX846" fmla="*/ 9675452 w 11218359"/>
                <a:gd name="connsiteY846" fmla="*/ 513807 h 513807"/>
                <a:gd name="connsiteX847" fmla="*/ 9686882 w 11218359"/>
                <a:gd name="connsiteY847" fmla="*/ 513807 h 513807"/>
                <a:gd name="connsiteX848" fmla="*/ 9698360 w 11218359"/>
                <a:gd name="connsiteY848" fmla="*/ 513807 h 513807"/>
                <a:gd name="connsiteX849" fmla="*/ 9709790 w 11218359"/>
                <a:gd name="connsiteY849" fmla="*/ 513807 h 513807"/>
                <a:gd name="connsiteX850" fmla="*/ 9721219 w 11218359"/>
                <a:gd name="connsiteY850" fmla="*/ 513807 h 513807"/>
                <a:gd name="connsiteX851" fmla="*/ 9732650 w 11218359"/>
                <a:gd name="connsiteY851" fmla="*/ 513807 h 513807"/>
                <a:gd name="connsiteX852" fmla="*/ 9744080 w 11218359"/>
                <a:gd name="connsiteY852" fmla="*/ 513807 h 513807"/>
                <a:gd name="connsiteX853" fmla="*/ 9755557 w 11218359"/>
                <a:gd name="connsiteY853" fmla="*/ 513807 h 513807"/>
                <a:gd name="connsiteX854" fmla="*/ 9766988 w 11218359"/>
                <a:gd name="connsiteY854" fmla="*/ 513807 h 513807"/>
                <a:gd name="connsiteX855" fmla="*/ 9778417 w 11218359"/>
                <a:gd name="connsiteY855" fmla="*/ 513807 h 513807"/>
                <a:gd name="connsiteX856" fmla="*/ 9789848 w 11218359"/>
                <a:gd name="connsiteY856" fmla="*/ 513807 h 513807"/>
                <a:gd name="connsiteX857" fmla="*/ 9801277 w 11218359"/>
                <a:gd name="connsiteY857" fmla="*/ 513807 h 513807"/>
                <a:gd name="connsiteX858" fmla="*/ 9812755 w 11218359"/>
                <a:gd name="connsiteY858" fmla="*/ 513807 h 513807"/>
                <a:gd name="connsiteX859" fmla="*/ 9824185 w 11218359"/>
                <a:gd name="connsiteY859" fmla="*/ 513807 h 513807"/>
                <a:gd name="connsiteX860" fmla="*/ 9835615 w 11218359"/>
                <a:gd name="connsiteY860" fmla="*/ 513807 h 513807"/>
                <a:gd name="connsiteX861" fmla="*/ 9847045 w 11218359"/>
                <a:gd name="connsiteY861" fmla="*/ 513807 h 513807"/>
                <a:gd name="connsiteX862" fmla="*/ 9858475 w 11218359"/>
                <a:gd name="connsiteY862" fmla="*/ 513807 h 513807"/>
                <a:gd name="connsiteX863" fmla="*/ 9869952 w 11218359"/>
                <a:gd name="connsiteY863" fmla="*/ 513807 h 513807"/>
                <a:gd name="connsiteX864" fmla="*/ 9881383 w 11218359"/>
                <a:gd name="connsiteY864" fmla="*/ 513807 h 513807"/>
                <a:gd name="connsiteX865" fmla="*/ 9892812 w 11218359"/>
                <a:gd name="connsiteY865" fmla="*/ 513807 h 513807"/>
                <a:gd name="connsiteX866" fmla="*/ 9904243 w 11218359"/>
                <a:gd name="connsiteY866" fmla="*/ 513807 h 513807"/>
                <a:gd name="connsiteX867" fmla="*/ 9915673 w 11218359"/>
                <a:gd name="connsiteY867" fmla="*/ 513807 h 513807"/>
                <a:gd name="connsiteX868" fmla="*/ 9927102 w 11218359"/>
                <a:gd name="connsiteY868" fmla="*/ 513807 h 513807"/>
                <a:gd name="connsiteX869" fmla="*/ 9938581 w 11218359"/>
                <a:gd name="connsiteY869" fmla="*/ 513807 h 513807"/>
                <a:gd name="connsiteX870" fmla="*/ 9950010 w 11218359"/>
                <a:gd name="connsiteY870" fmla="*/ 513807 h 513807"/>
                <a:gd name="connsiteX871" fmla="*/ 9961441 w 11218359"/>
                <a:gd name="connsiteY871" fmla="*/ 513807 h 513807"/>
                <a:gd name="connsiteX872" fmla="*/ 9972870 w 11218359"/>
                <a:gd name="connsiteY872" fmla="*/ 513807 h 513807"/>
                <a:gd name="connsiteX873" fmla="*/ 9984300 w 11218359"/>
                <a:gd name="connsiteY873" fmla="*/ 513807 h 513807"/>
                <a:gd name="connsiteX874" fmla="*/ 9995778 w 11218359"/>
                <a:gd name="connsiteY874" fmla="*/ 513807 h 513807"/>
                <a:gd name="connsiteX875" fmla="*/ 10007208 w 11218359"/>
                <a:gd name="connsiteY875" fmla="*/ 513807 h 513807"/>
                <a:gd name="connsiteX876" fmla="*/ 10018638 w 11218359"/>
                <a:gd name="connsiteY876" fmla="*/ 513807 h 513807"/>
                <a:gd name="connsiteX877" fmla="*/ 10030068 w 11218359"/>
                <a:gd name="connsiteY877" fmla="*/ 513807 h 513807"/>
                <a:gd name="connsiteX878" fmla="*/ 10041498 w 11218359"/>
                <a:gd name="connsiteY878" fmla="*/ 513807 h 513807"/>
                <a:gd name="connsiteX879" fmla="*/ 10052976 w 11218359"/>
                <a:gd name="connsiteY879" fmla="*/ 513807 h 513807"/>
                <a:gd name="connsiteX880" fmla="*/ 10064405 w 11218359"/>
                <a:gd name="connsiteY880" fmla="*/ 513807 h 513807"/>
                <a:gd name="connsiteX881" fmla="*/ 10075835 w 11218359"/>
                <a:gd name="connsiteY881" fmla="*/ 513807 h 513807"/>
                <a:gd name="connsiteX882" fmla="*/ 10087266 w 11218359"/>
                <a:gd name="connsiteY882" fmla="*/ 513807 h 513807"/>
                <a:gd name="connsiteX883" fmla="*/ 10098695 w 11218359"/>
                <a:gd name="connsiteY883" fmla="*/ 513807 h 513807"/>
                <a:gd name="connsiteX884" fmla="*/ 10110174 w 11218359"/>
                <a:gd name="connsiteY884" fmla="*/ 513807 h 513807"/>
                <a:gd name="connsiteX885" fmla="*/ 10121603 w 11218359"/>
                <a:gd name="connsiteY885" fmla="*/ 513807 h 513807"/>
                <a:gd name="connsiteX886" fmla="*/ 10133033 w 11218359"/>
                <a:gd name="connsiteY886" fmla="*/ 513807 h 513807"/>
                <a:gd name="connsiteX887" fmla="*/ 10144463 w 11218359"/>
                <a:gd name="connsiteY887" fmla="*/ 513807 h 513807"/>
                <a:gd name="connsiteX888" fmla="*/ 10155893 w 11218359"/>
                <a:gd name="connsiteY888" fmla="*/ 513807 h 513807"/>
                <a:gd name="connsiteX889" fmla="*/ 10167371 w 11218359"/>
                <a:gd name="connsiteY889" fmla="*/ 513807 h 513807"/>
                <a:gd name="connsiteX890" fmla="*/ 10178801 w 11218359"/>
                <a:gd name="connsiteY890" fmla="*/ 513807 h 513807"/>
                <a:gd name="connsiteX891" fmla="*/ 10190230 w 11218359"/>
                <a:gd name="connsiteY891" fmla="*/ 513807 h 513807"/>
                <a:gd name="connsiteX892" fmla="*/ 10201661 w 11218359"/>
                <a:gd name="connsiteY892" fmla="*/ 513807 h 513807"/>
                <a:gd name="connsiteX893" fmla="*/ 10213091 w 11218359"/>
                <a:gd name="connsiteY893" fmla="*/ 513807 h 513807"/>
                <a:gd name="connsiteX894" fmla="*/ 10224569 w 11218359"/>
                <a:gd name="connsiteY894" fmla="*/ 513807 h 513807"/>
                <a:gd name="connsiteX895" fmla="*/ 10235998 w 11218359"/>
                <a:gd name="connsiteY895" fmla="*/ 513807 h 513807"/>
                <a:gd name="connsiteX896" fmla="*/ 10247428 w 11218359"/>
                <a:gd name="connsiteY896" fmla="*/ 513807 h 513807"/>
                <a:gd name="connsiteX897" fmla="*/ 10258859 w 11218359"/>
                <a:gd name="connsiteY897" fmla="*/ 513807 h 513807"/>
                <a:gd name="connsiteX898" fmla="*/ 10270288 w 11218359"/>
                <a:gd name="connsiteY898" fmla="*/ 513807 h 513807"/>
                <a:gd name="connsiteX899" fmla="*/ 10281767 w 11218359"/>
                <a:gd name="connsiteY899" fmla="*/ 513807 h 513807"/>
                <a:gd name="connsiteX900" fmla="*/ 10293196 w 11218359"/>
                <a:gd name="connsiteY900" fmla="*/ 513807 h 513807"/>
                <a:gd name="connsiteX901" fmla="*/ 10304626 w 11218359"/>
                <a:gd name="connsiteY901" fmla="*/ 513807 h 513807"/>
                <a:gd name="connsiteX902" fmla="*/ 10316056 w 11218359"/>
                <a:gd name="connsiteY902" fmla="*/ 513807 h 513807"/>
                <a:gd name="connsiteX903" fmla="*/ 10327486 w 11218359"/>
                <a:gd name="connsiteY903" fmla="*/ 513807 h 513807"/>
                <a:gd name="connsiteX904" fmla="*/ 10338963 w 11218359"/>
                <a:gd name="connsiteY904" fmla="*/ 513807 h 513807"/>
                <a:gd name="connsiteX905" fmla="*/ 10350394 w 11218359"/>
                <a:gd name="connsiteY905" fmla="*/ 513807 h 513807"/>
                <a:gd name="connsiteX906" fmla="*/ 10361823 w 11218359"/>
                <a:gd name="connsiteY906" fmla="*/ 513807 h 513807"/>
                <a:gd name="connsiteX907" fmla="*/ 10373254 w 11218359"/>
                <a:gd name="connsiteY907" fmla="*/ 513807 h 513807"/>
                <a:gd name="connsiteX908" fmla="*/ 10384684 w 11218359"/>
                <a:gd name="connsiteY908" fmla="*/ 513807 h 513807"/>
                <a:gd name="connsiteX909" fmla="*/ 10396161 w 11218359"/>
                <a:gd name="connsiteY909" fmla="*/ 513807 h 513807"/>
                <a:gd name="connsiteX910" fmla="*/ 10407591 w 11218359"/>
                <a:gd name="connsiteY910" fmla="*/ 513807 h 513807"/>
                <a:gd name="connsiteX911" fmla="*/ 10419021 w 11218359"/>
                <a:gd name="connsiteY911" fmla="*/ 513807 h 513807"/>
                <a:gd name="connsiteX912" fmla="*/ 10430452 w 11218359"/>
                <a:gd name="connsiteY912" fmla="*/ 513807 h 513807"/>
                <a:gd name="connsiteX913" fmla="*/ 10441881 w 11218359"/>
                <a:gd name="connsiteY913" fmla="*/ 513807 h 513807"/>
                <a:gd name="connsiteX914" fmla="*/ 10453358 w 11218359"/>
                <a:gd name="connsiteY914" fmla="*/ 513807 h 513807"/>
                <a:gd name="connsiteX915" fmla="*/ 10464789 w 11218359"/>
                <a:gd name="connsiteY915" fmla="*/ 513807 h 513807"/>
                <a:gd name="connsiteX916" fmla="*/ 10476219 w 11218359"/>
                <a:gd name="connsiteY916" fmla="*/ 513807 h 513807"/>
                <a:gd name="connsiteX917" fmla="*/ 10487649 w 11218359"/>
                <a:gd name="connsiteY917" fmla="*/ 513807 h 513807"/>
                <a:gd name="connsiteX918" fmla="*/ 10499079 w 11218359"/>
                <a:gd name="connsiteY918" fmla="*/ 513807 h 513807"/>
                <a:gd name="connsiteX919" fmla="*/ 10510556 w 11218359"/>
                <a:gd name="connsiteY919" fmla="*/ 513807 h 513807"/>
                <a:gd name="connsiteX920" fmla="*/ 10521987 w 11218359"/>
                <a:gd name="connsiteY920" fmla="*/ 513807 h 513807"/>
                <a:gd name="connsiteX921" fmla="*/ 10533416 w 11218359"/>
                <a:gd name="connsiteY921" fmla="*/ 513807 h 513807"/>
                <a:gd name="connsiteX922" fmla="*/ 10544847 w 11218359"/>
                <a:gd name="connsiteY922" fmla="*/ 513807 h 513807"/>
                <a:gd name="connsiteX923" fmla="*/ 10556277 w 11218359"/>
                <a:gd name="connsiteY923" fmla="*/ 513807 h 513807"/>
                <a:gd name="connsiteX924" fmla="*/ 10567754 w 11218359"/>
                <a:gd name="connsiteY924" fmla="*/ 513807 h 513807"/>
                <a:gd name="connsiteX925" fmla="*/ 10579184 w 11218359"/>
                <a:gd name="connsiteY925" fmla="*/ 513807 h 513807"/>
                <a:gd name="connsiteX926" fmla="*/ 10590614 w 11218359"/>
                <a:gd name="connsiteY926" fmla="*/ 513807 h 513807"/>
                <a:gd name="connsiteX927" fmla="*/ 10602045 w 11218359"/>
                <a:gd name="connsiteY927" fmla="*/ 513807 h 513807"/>
                <a:gd name="connsiteX928" fmla="*/ 10613474 w 11218359"/>
                <a:gd name="connsiteY928" fmla="*/ 513807 h 513807"/>
                <a:gd name="connsiteX929" fmla="*/ 10624951 w 11218359"/>
                <a:gd name="connsiteY929" fmla="*/ 513807 h 513807"/>
                <a:gd name="connsiteX930" fmla="*/ 10636382 w 11218359"/>
                <a:gd name="connsiteY930" fmla="*/ 513807 h 513807"/>
                <a:gd name="connsiteX931" fmla="*/ 10647812 w 11218359"/>
                <a:gd name="connsiteY931" fmla="*/ 513807 h 513807"/>
                <a:gd name="connsiteX932" fmla="*/ 10659241 w 11218359"/>
                <a:gd name="connsiteY932" fmla="*/ 513807 h 513807"/>
                <a:gd name="connsiteX933" fmla="*/ 10670672 w 11218359"/>
                <a:gd name="connsiteY933" fmla="*/ 513807 h 513807"/>
                <a:gd name="connsiteX934" fmla="*/ 10682149 w 11218359"/>
                <a:gd name="connsiteY934" fmla="*/ 513807 h 513807"/>
                <a:gd name="connsiteX935" fmla="*/ 10693580 w 11218359"/>
                <a:gd name="connsiteY935" fmla="*/ 513807 h 513807"/>
                <a:gd name="connsiteX936" fmla="*/ 10705009 w 11218359"/>
                <a:gd name="connsiteY936" fmla="*/ 513807 h 513807"/>
                <a:gd name="connsiteX937" fmla="*/ 10716439 w 11218359"/>
                <a:gd name="connsiteY937" fmla="*/ 513807 h 513807"/>
                <a:gd name="connsiteX938" fmla="*/ 10727870 w 11218359"/>
                <a:gd name="connsiteY938" fmla="*/ 513807 h 513807"/>
                <a:gd name="connsiteX939" fmla="*/ 10739347 w 11218359"/>
                <a:gd name="connsiteY939" fmla="*/ 513807 h 513807"/>
                <a:gd name="connsiteX940" fmla="*/ 10750778 w 11218359"/>
                <a:gd name="connsiteY940" fmla="*/ 513807 h 513807"/>
                <a:gd name="connsiteX941" fmla="*/ 10762207 w 11218359"/>
                <a:gd name="connsiteY941" fmla="*/ 513807 h 513807"/>
                <a:gd name="connsiteX942" fmla="*/ 10773637 w 11218359"/>
                <a:gd name="connsiteY942" fmla="*/ 513807 h 513807"/>
                <a:gd name="connsiteX943" fmla="*/ 10785067 w 11218359"/>
                <a:gd name="connsiteY943" fmla="*/ 513807 h 513807"/>
                <a:gd name="connsiteX944" fmla="*/ 10796544 w 11218359"/>
                <a:gd name="connsiteY944" fmla="*/ 513807 h 513807"/>
                <a:gd name="connsiteX945" fmla="*/ 10807975 w 11218359"/>
                <a:gd name="connsiteY945" fmla="*/ 513807 h 513807"/>
                <a:gd name="connsiteX946" fmla="*/ 10819405 w 11218359"/>
                <a:gd name="connsiteY946" fmla="*/ 513807 h 513807"/>
                <a:gd name="connsiteX947" fmla="*/ 10830834 w 11218359"/>
                <a:gd name="connsiteY947" fmla="*/ 513807 h 513807"/>
                <a:gd name="connsiteX948" fmla="*/ 10842265 w 11218359"/>
                <a:gd name="connsiteY948" fmla="*/ 513807 h 513807"/>
                <a:gd name="connsiteX949" fmla="*/ 10853742 w 11218359"/>
                <a:gd name="connsiteY949" fmla="*/ 513807 h 513807"/>
                <a:gd name="connsiteX950" fmla="*/ 10865173 w 11218359"/>
                <a:gd name="connsiteY950" fmla="*/ 513807 h 513807"/>
                <a:gd name="connsiteX951" fmla="*/ 10876602 w 11218359"/>
                <a:gd name="connsiteY951" fmla="*/ 513807 h 513807"/>
                <a:gd name="connsiteX952" fmla="*/ 10888032 w 11218359"/>
                <a:gd name="connsiteY952" fmla="*/ 513807 h 513807"/>
                <a:gd name="connsiteX953" fmla="*/ 10899463 w 11218359"/>
                <a:gd name="connsiteY953" fmla="*/ 513807 h 513807"/>
                <a:gd name="connsiteX954" fmla="*/ 10910892 w 11218359"/>
                <a:gd name="connsiteY954" fmla="*/ 513807 h 513807"/>
                <a:gd name="connsiteX955" fmla="*/ 10922369 w 11218359"/>
                <a:gd name="connsiteY955" fmla="*/ 513807 h 513807"/>
                <a:gd name="connsiteX956" fmla="*/ 10933800 w 11218359"/>
                <a:gd name="connsiteY956" fmla="*/ 513807 h 513807"/>
                <a:gd name="connsiteX957" fmla="*/ 10945230 w 11218359"/>
                <a:gd name="connsiteY957" fmla="*/ 513807 h 513807"/>
                <a:gd name="connsiteX958" fmla="*/ 10956660 w 11218359"/>
                <a:gd name="connsiteY958" fmla="*/ 513807 h 513807"/>
                <a:gd name="connsiteX959" fmla="*/ 10968090 w 11218359"/>
                <a:gd name="connsiteY959" fmla="*/ 513807 h 513807"/>
                <a:gd name="connsiteX960" fmla="*/ 10979567 w 11218359"/>
                <a:gd name="connsiteY960" fmla="*/ 513807 h 513807"/>
                <a:gd name="connsiteX961" fmla="*/ 10990998 w 11218359"/>
                <a:gd name="connsiteY961" fmla="*/ 513807 h 513807"/>
                <a:gd name="connsiteX962" fmla="*/ 11002427 w 11218359"/>
                <a:gd name="connsiteY962" fmla="*/ 513807 h 513807"/>
                <a:gd name="connsiteX963" fmla="*/ 11013858 w 11218359"/>
                <a:gd name="connsiteY963" fmla="*/ 513807 h 513807"/>
                <a:gd name="connsiteX964" fmla="*/ 11025287 w 11218359"/>
                <a:gd name="connsiteY964" fmla="*/ 513807 h 513807"/>
                <a:gd name="connsiteX965" fmla="*/ 11036765 w 11218359"/>
                <a:gd name="connsiteY965" fmla="*/ 513807 h 513807"/>
                <a:gd name="connsiteX966" fmla="*/ 11048195 w 11218359"/>
                <a:gd name="connsiteY966" fmla="*/ 513807 h 513807"/>
                <a:gd name="connsiteX967" fmla="*/ 11059625 w 11218359"/>
                <a:gd name="connsiteY967" fmla="*/ 513807 h 513807"/>
                <a:gd name="connsiteX968" fmla="*/ 11071056 w 11218359"/>
                <a:gd name="connsiteY968" fmla="*/ 513807 h 513807"/>
                <a:gd name="connsiteX969" fmla="*/ 11082485 w 11218359"/>
                <a:gd name="connsiteY969" fmla="*/ 513807 h 513807"/>
                <a:gd name="connsiteX970" fmla="*/ 11093962 w 11218359"/>
                <a:gd name="connsiteY970" fmla="*/ 513807 h 513807"/>
                <a:gd name="connsiteX971" fmla="*/ 11105393 w 11218359"/>
                <a:gd name="connsiteY971" fmla="*/ 513807 h 513807"/>
                <a:gd name="connsiteX972" fmla="*/ 11116823 w 11218359"/>
                <a:gd name="connsiteY972" fmla="*/ 513807 h 513807"/>
                <a:gd name="connsiteX973" fmla="*/ 11128253 w 11218359"/>
                <a:gd name="connsiteY973" fmla="*/ 513807 h 513807"/>
                <a:gd name="connsiteX974" fmla="*/ 11139683 w 11218359"/>
                <a:gd name="connsiteY974" fmla="*/ 513807 h 513807"/>
                <a:gd name="connsiteX975" fmla="*/ 11151160 w 11218359"/>
                <a:gd name="connsiteY975" fmla="*/ 513807 h 513807"/>
                <a:gd name="connsiteX976" fmla="*/ 11162591 w 11218359"/>
                <a:gd name="connsiteY976" fmla="*/ 513807 h 513807"/>
                <a:gd name="connsiteX977" fmla="*/ 11174020 w 11218359"/>
                <a:gd name="connsiteY977" fmla="*/ 513807 h 513807"/>
                <a:gd name="connsiteX978" fmla="*/ 11185451 w 11218359"/>
                <a:gd name="connsiteY978" fmla="*/ 513807 h 513807"/>
                <a:gd name="connsiteX979" fmla="*/ 11196881 w 11218359"/>
                <a:gd name="connsiteY979" fmla="*/ 513807 h 513807"/>
                <a:gd name="connsiteX980" fmla="*/ 11208358 w 11218359"/>
                <a:gd name="connsiteY980" fmla="*/ 513807 h 513807"/>
                <a:gd name="connsiteX981" fmla="*/ 11218359 w 11218359"/>
                <a:gd name="connsiteY981" fmla="*/ 513807 h 51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13807">
                  <a:moveTo>
                    <a:pt x="0" y="513807"/>
                  </a:moveTo>
                  <a:lnTo>
                    <a:pt x="9149" y="513807"/>
                  </a:lnTo>
                  <a:lnTo>
                    <a:pt x="20588" y="513807"/>
                  </a:lnTo>
                  <a:lnTo>
                    <a:pt x="32028" y="513807"/>
                  </a:lnTo>
                  <a:lnTo>
                    <a:pt x="43467" y="513807"/>
                  </a:lnTo>
                  <a:lnTo>
                    <a:pt x="54907" y="513807"/>
                  </a:lnTo>
                  <a:lnTo>
                    <a:pt x="66346" y="513807"/>
                  </a:lnTo>
                  <a:lnTo>
                    <a:pt x="77786" y="513807"/>
                  </a:lnTo>
                  <a:lnTo>
                    <a:pt x="89225" y="513807"/>
                  </a:lnTo>
                  <a:lnTo>
                    <a:pt x="100665" y="513807"/>
                  </a:lnTo>
                  <a:lnTo>
                    <a:pt x="112104" y="513807"/>
                  </a:lnTo>
                  <a:lnTo>
                    <a:pt x="123544" y="513807"/>
                  </a:lnTo>
                  <a:lnTo>
                    <a:pt x="134979" y="513807"/>
                  </a:lnTo>
                  <a:lnTo>
                    <a:pt x="146423" y="513807"/>
                  </a:lnTo>
                  <a:lnTo>
                    <a:pt x="157858" y="513807"/>
                  </a:lnTo>
                  <a:lnTo>
                    <a:pt x="169297" y="513807"/>
                  </a:lnTo>
                  <a:lnTo>
                    <a:pt x="180737" y="513807"/>
                  </a:lnTo>
                  <a:lnTo>
                    <a:pt x="192176" y="513807"/>
                  </a:lnTo>
                  <a:lnTo>
                    <a:pt x="203616" y="513807"/>
                  </a:lnTo>
                  <a:lnTo>
                    <a:pt x="215055" y="513807"/>
                  </a:lnTo>
                  <a:lnTo>
                    <a:pt x="226495" y="513807"/>
                  </a:lnTo>
                  <a:lnTo>
                    <a:pt x="237935" y="513807"/>
                  </a:lnTo>
                  <a:lnTo>
                    <a:pt x="249374" y="513807"/>
                  </a:lnTo>
                  <a:lnTo>
                    <a:pt x="260814" y="513807"/>
                  </a:lnTo>
                  <a:lnTo>
                    <a:pt x="272253" y="513807"/>
                  </a:lnTo>
                  <a:lnTo>
                    <a:pt x="283693" y="513807"/>
                  </a:lnTo>
                  <a:lnTo>
                    <a:pt x="295132" y="513807"/>
                  </a:lnTo>
                  <a:lnTo>
                    <a:pt x="306572" y="513807"/>
                  </a:lnTo>
                  <a:lnTo>
                    <a:pt x="318011" y="513807"/>
                  </a:lnTo>
                  <a:lnTo>
                    <a:pt x="329451" y="513807"/>
                  </a:lnTo>
                  <a:lnTo>
                    <a:pt x="340890" y="513807"/>
                  </a:lnTo>
                  <a:lnTo>
                    <a:pt x="352330" y="513807"/>
                  </a:lnTo>
                  <a:lnTo>
                    <a:pt x="363769" y="513807"/>
                  </a:lnTo>
                  <a:lnTo>
                    <a:pt x="375209" y="513807"/>
                  </a:lnTo>
                  <a:lnTo>
                    <a:pt x="386648" y="513807"/>
                  </a:lnTo>
                  <a:lnTo>
                    <a:pt x="398088" y="513807"/>
                  </a:lnTo>
                  <a:lnTo>
                    <a:pt x="409527" y="513807"/>
                  </a:lnTo>
                  <a:lnTo>
                    <a:pt x="420967" y="513807"/>
                  </a:lnTo>
                  <a:lnTo>
                    <a:pt x="432406" y="513807"/>
                  </a:lnTo>
                  <a:lnTo>
                    <a:pt x="443846" y="513807"/>
                  </a:lnTo>
                  <a:lnTo>
                    <a:pt x="455285" y="513807"/>
                  </a:lnTo>
                  <a:lnTo>
                    <a:pt x="466725" y="513807"/>
                  </a:lnTo>
                  <a:lnTo>
                    <a:pt x="478165" y="513807"/>
                  </a:lnTo>
                  <a:lnTo>
                    <a:pt x="489604" y="513807"/>
                  </a:lnTo>
                  <a:lnTo>
                    <a:pt x="501044" y="513807"/>
                  </a:lnTo>
                  <a:lnTo>
                    <a:pt x="512483" y="513807"/>
                  </a:lnTo>
                  <a:lnTo>
                    <a:pt x="523923" y="513807"/>
                  </a:lnTo>
                  <a:lnTo>
                    <a:pt x="535362" y="513807"/>
                  </a:lnTo>
                  <a:lnTo>
                    <a:pt x="546802" y="513807"/>
                  </a:lnTo>
                  <a:lnTo>
                    <a:pt x="558241" y="513807"/>
                  </a:lnTo>
                  <a:lnTo>
                    <a:pt x="569681" y="513807"/>
                  </a:lnTo>
                  <a:lnTo>
                    <a:pt x="581120" y="513807"/>
                  </a:lnTo>
                  <a:lnTo>
                    <a:pt x="592560" y="513807"/>
                  </a:lnTo>
                  <a:lnTo>
                    <a:pt x="603999" y="513807"/>
                  </a:lnTo>
                  <a:lnTo>
                    <a:pt x="615439" y="513807"/>
                  </a:lnTo>
                  <a:lnTo>
                    <a:pt x="626878" y="513807"/>
                  </a:lnTo>
                  <a:lnTo>
                    <a:pt x="638318" y="513807"/>
                  </a:lnTo>
                  <a:lnTo>
                    <a:pt x="649757" y="513807"/>
                  </a:lnTo>
                  <a:lnTo>
                    <a:pt x="661192" y="513807"/>
                  </a:lnTo>
                  <a:lnTo>
                    <a:pt x="672632" y="513807"/>
                  </a:lnTo>
                  <a:lnTo>
                    <a:pt x="684071" y="513807"/>
                  </a:lnTo>
                  <a:lnTo>
                    <a:pt x="695511" y="513807"/>
                  </a:lnTo>
                  <a:lnTo>
                    <a:pt x="706950" y="513807"/>
                  </a:lnTo>
                  <a:lnTo>
                    <a:pt x="718390" y="513807"/>
                  </a:lnTo>
                  <a:lnTo>
                    <a:pt x="729829" y="513807"/>
                  </a:lnTo>
                  <a:lnTo>
                    <a:pt x="741269" y="513807"/>
                  </a:lnTo>
                  <a:lnTo>
                    <a:pt x="752708" y="513807"/>
                  </a:lnTo>
                  <a:lnTo>
                    <a:pt x="764148" y="513807"/>
                  </a:lnTo>
                  <a:lnTo>
                    <a:pt x="775587" y="513807"/>
                  </a:lnTo>
                  <a:lnTo>
                    <a:pt x="787027" y="513807"/>
                  </a:lnTo>
                  <a:lnTo>
                    <a:pt x="798467" y="513807"/>
                  </a:lnTo>
                  <a:lnTo>
                    <a:pt x="809906" y="513807"/>
                  </a:lnTo>
                  <a:lnTo>
                    <a:pt x="821346" y="513807"/>
                  </a:lnTo>
                  <a:lnTo>
                    <a:pt x="832785" y="513807"/>
                  </a:lnTo>
                  <a:lnTo>
                    <a:pt x="844225" y="513807"/>
                  </a:lnTo>
                  <a:lnTo>
                    <a:pt x="855664" y="513807"/>
                  </a:lnTo>
                  <a:lnTo>
                    <a:pt x="867104" y="513807"/>
                  </a:lnTo>
                  <a:lnTo>
                    <a:pt x="878543" y="513807"/>
                  </a:lnTo>
                  <a:lnTo>
                    <a:pt x="889983" y="513807"/>
                  </a:lnTo>
                  <a:lnTo>
                    <a:pt x="901422" y="513807"/>
                  </a:lnTo>
                  <a:lnTo>
                    <a:pt x="912862" y="513807"/>
                  </a:lnTo>
                  <a:lnTo>
                    <a:pt x="924301" y="513807"/>
                  </a:lnTo>
                  <a:lnTo>
                    <a:pt x="935741" y="513807"/>
                  </a:lnTo>
                  <a:lnTo>
                    <a:pt x="947180" y="513807"/>
                  </a:lnTo>
                  <a:lnTo>
                    <a:pt x="958620" y="513807"/>
                  </a:lnTo>
                  <a:lnTo>
                    <a:pt x="970059" y="513807"/>
                  </a:lnTo>
                  <a:lnTo>
                    <a:pt x="981499" y="513807"/>
                  </a:lnTo>
                  <a:lnTo>
                    <a:pt x="992938" y="513807"/>
                  </a:lnTo>
                  <a:lnTo>
                    <a:pt x="1004378" y="513807"/>
                  </a:lnTo>
                  <a:lnTo>
                    <a:pt x="1015818" y="513807"/>
                  </a:lnTo>
                  <a:lnTo>
                    <a:pt x="1027257" y="513807"/>
                  </a:lnTo>
                  <a:lnTo>
                    <a:pt x="1038697" y="513807"/>
                  </a:lnTo>
                  <a:lnTo>
                    <a:pt x="1050136" y="513807"/>
                  </a:lnTo>
                  <a:lnTo>
                    <a:pt x="1061576" y="513807"/>
                  </a:lnTo>
                  <a:lnTo>
                    <a:pt x="1073015" y="513807"/>
                  </a:lnTo>
                  <a:lnTo>
                    <a:pt x="1084455" y="513807"/>
                  </a:lnTo>
                  <a:lnTo>
                    <a:pt x="1095894" y="513807"/>
                  </a:lnTo>
                  <a:lnTo>
                    <a:pt x="1107334" y="513807"/>
                  </a:lnTo>
                  <a:lnTo>
                    <a:pt x="1118773" y="513807"/>
                  </a:lnTo>
                  <a:lnTo>
                    <a:pt x="1130213" y="513807"/>
                  </a:lnTo>
                  <a:lnTo>
                    <a:pt x="1141652" y="513807"/>
                  </a:lnTo>
                  <a:lnTo>
                    <a:pt x="1153092" y="513807"/>
                  </a:lnTo>
                  <a:lnTo>
                    <a:pt x="1164531" y="513807"/>
                  </a:lnTo>
                  <a:lnTo>
                    <a:pt x="1175971" y="513807"/>
                  </a:lnTo>
                  <a:lnTo>
                    <a:pt x="1187406" y="513807"/>
                  </a:lnTo>
                  <a:lnTo>
                    <a:pt x="1198845" y="513807"/>
                  </a:lnTo>
                  <a:lnTo>
                    <a:pt x="1210285" y="513807"/>
                  </a:lnTo>
                  <a:lnTo>
                    <a:pt x="1221724" y="513807"/>
                  </a:lnTo>
                  <a:lnTo>
                    <a:pt x="1233164" y="513807"/>
                  </a:lnTo>
                  <a:lnTo>
                    <a:pt x="1244603" y="513807"/>
                  </a:lnTo>
                  <a:lnTo>
                    <a:pt x="1256043" y="513807"/>
                  </a:lnTo>
                  <a:lnTo>
                    <a:pt x="1267482" y="513807"/>
                  </a:lnTo>
                  <a:lnTo>
                    <a:pt x="1278922" y="513807"/>
                  </a:lnTo>
                  <a:lnTo>
                    <a:pt x="1290361" y="513807"/>
                  </a:lnTo>
                  <a:lnTo>
                    <a:pt x="1301801" y="513807"/>
                  </a:lnTo>
                  <a:lnTo>
                    <a:pt x="1313240" y="513807"/>
                  </a:lnTo>
                  <a:lnTo>
                    <a:pt x="1324680" y="513807"/>
                  </a:lnTo>
                  <a:lnTo>
                    <a:pt x="1336120" y="513807"/>
                  </a:lnTo>
                  <a:lnTo>
                    <a:pt x="1347559" y="513807"/>
                  </a:lnTo>
                  <a:lnTo>
                    <a:pt x="1358999" y="513807"/>
                  </a:lnTo>
                  <a:lnTo>
                    <a:pt x="1370438" y="513807"/>
                  </a:lnTo>
                  <a:lnTo>
                    <a:pt x="1381878" y="513807"/>
                  </a:lnTo>
                  <a:lnTo>
                    <a:pt x="1393317" y="513807"/>
                  </a:lnTo>
                  <a:lnTo>
                    <a:pt x="1404757" y="513807"/>
                  </a:lnTo>
                  <a:lnTo>
                    <a:pt x="1416196" y="513807"/>
                  </a:lnTo>
                  <a:lnTo>
                    <a:pt x="1427636" y="513807"/>
                  </a:lnTo>
                  <a:lnTo>
                    <a:pt x="1439075" y="513807"/>
                  </a:lnTo>
                  <a:lnTo>
                    <a:pt x="1450515" y="513807"/>
                  </a:lnTo>
                  <a:lnTo>
                    <a:pt x="1461954" y="513807"/>
                  </a:lnTo>
                  <a:lnTo>
                    <a:pt x="1473394" y="513807"/>
                  </a:lnTo>
                  <a:lnTo>
                    <a:pt x="1484833" y="513807"/>
                  </a:lnTo>
                  <a:lnTo>
                    <a:pt x="1496273" y="513807"/>
                  </a:lnTo>
                  <a:lnTo>
                    <a:pt x="1507712" y="513807"/>
                  </a:lnTo>
                  <a:lnTo>
                    <a:pt x="1519152" y="513807"/>
                  </a:lnTo>
                  <a:lnTo>
                    <a:pt x="1530591" y="513807"/>
                  </a:lnTo>
                  <a:lnTo>
                    <a:pt x="1542031" y="513807"/>
                  </a:lnTo>
                  <a:lnTo>
                    <a:pt x="1553471" y="513807"/>
                  </a:lnTo>
                  <a:lnTo>
                    <a:pt x="1564910" y="513807"/>
                  </a:lnTo>
                  <a:lnTo>
                    <a:pt x="1576349" y="513807"/>
                  </a:lnTo>
                  <a:lnTo>
                    <a:pt x="1587789" y="513807"/>
                  </a:lnTo>
                  <a:lnTo>
                    <a:pt x="1599229" y="513807"/>
                  </a:lnTo>
                  <a:lnTo>
                    <a:pt x="1610668" y="513807"/>
                  </a:lnTo>
                  <a:lnTo>
                    <a:pt x="1622107" y="513807"/>
                  </a:lnTo>
                  <a:lnTo>
                    <a:pt x="1633547" y="513807"/>
                  </a:lnTo>
                  <a:lnTo>
                    <a:pt x="1644987" y="513807"/>
                  </a:lnTo>
                  <a:lnTo>
                    <a:pt x="1656426" y="513807"/>
                  </a:lnTo>
                  <a:lnTo>
                    <a:pt x="1667866" y="513807"/>
                  </a:lnTo>
                  <a:lnTo>
                    <a:pt x="1679305" y="513807"/>
                  </a:lnTo>
                  <a:lnTo>
                    <a:pt x="1690745" y="513807"/>
                  </a:lnTo>
                  <a:lnTo>
                    <a:pt x="1702184" y="513807"/>
                  </a:lnTo>
                  <a:lnTo>
                    <a:pt x="1713619" y="513807"/>
                  </a:lnTo>
                  <a:lnTo>
                    <a:pt x="1725063" y="513807"/>
                  </a:lnTo>
                  <a:lnTo>
                    <a:pt x="1736498" y="513807"/>
                  </a:lnTo>
                  <a:lnTo>
                    <a:pt x="1747938" y="513807"/>
                  </a:lnTo>
                  <a:lnTo>
                    <a:pt x="1759377" y="513807"/>
                  </a:lnTo>
                  <a:lnTo>
                    <a:pt x="1770817" y="513807"/>
                  </a:lnTo>
                  <a:lnTo>
                    <a:pt x="1782256" y="513807"/>
                  </a:lnTo>
                  <a:lnTo>
                    <a:pt x="1793696" y="513807"/>
                  </a:lnTo>
                  <a:lnTo>
                    <a:pt x="1805135" y="513807"/>
                  </a:lnTo>
                  <a:lnTo>
                    <a:pt x="1816575" y="513807"/>
                  </a:lnTo>
                  <a:lnTo>
                    <a:pt x="1828014" y="513807"/>
                  </a:lnTo>
                  <a:lnTo>
                    <a:pt x="1839454" y="513807"/>
                  </a:lnTo>
                  <a:lnTo>
                    <a:pt x="1850893" y="513807"/>
                  </a:lnTo>
                  <a:lnTo>
                    <a:pt x="1862333" y="513807"/>
                  </a:lnTo>
                  <a:lnTo>
                    <a:pt x="1873772" y="513807"/>
                  </a:lnTo>
                  <a:lnTo>
                    <a:pt x="1885212" y="513807"/>
                  </a:lnTo>
                  <a:lnTo>
                    <a:pt x="1896651" y="513807"/>
                  </a:lnTo>
                  <a:lnTo>
                    <a:pt x="1908091" y="513807"/>
                  </a:lnTo>
                  <a:lnTo>
                    <a:pt x="1919531" y="510802"/>
                  </a:lnTo>
                  <a:lnTo>
                    <a:pt x="1930970" y="0"/>
                  </a:lnTo>
                  <a:lnTo>
                    <a:pt x="1942409" y="192300"/>
                  </a:lnTo>
                  <a:lnTo>
                    <a:pt x="1953849" y="513807"/>
                  </a:lnTo>
                  <a:lnTo>
                    <a:pt x="1965289" y="513807"/>
                  </a:lnTo>
                  <a:lnTo>
                    <a:pt x="1976728" y="513807"/>
                  </a:lnTo>
                  <a:lnTo>
                    <a:pt x="1988168" y="513807"/>
                  </a:lnTo>
                  <a:lnTo>
                    <a:pt x="1999607" y="513807"/>
                  </a:lnTo>
                  <a:lnTo>
                    <a:pt x="2011047" y="513807"/>
                  </a:lnTo>
                  <a:lnTo>
                    <a:pt x="2022486" y="513807"/>
                  </a:lnTo>
                  <a:lnTo>
                    <a:pt x="2033926" y="513807"/>
                  </a:lnTo>
                  <a:lnTo>
                    <a:pt x="2045365" y="513807"/>
                  </a:lnTo>
                  <a:lnTo>
                    <a:pt x="2056805" y="513807"/>
                  </a:lnTo>
                  <a:lnTo>
                    <a:pt x="2068244" y="513807"/>
                  </a:lnTo>
                  <a:lnTo>
                    <a:pt x="2079684" y="513807"/>
                  </a:lnTo>
                  <a:lnTo>
                    <a:pt x="2091123" y="513807"/>
                  </a:lnTo>
                  <a:lnTo>
                    <a:pt x="2102563" y="513807"/>
                  </a:lnTo>
                  <a:lnTo>
                    <a:pt x="2114002" y="513807"/>
                  </a:lnTo>
                  <a:lnTo>
                    <a:pt x="2125442" y="513807"/>
                  </a:lnTo>
                  <a:lnTo>
                    <a:pt x="2136882" y="513807"/>
                  </a:lnTo>
                  <a:lnTo>
                    <a:pt x="2148321" y="513807"/>
                  </a:lnTo>
                  <a:lnTo>
                    <a:pt x="2159760" y="513807"/>
                  </a:lnTo>
                  <a:lnTo>
                    <a:pt x="2171200" y="513807"/>
                  </a:lnTo>
                  <a:lnTo>
                    <a:pt x="2182640" y="513807"/>
                  </a:lnTo>
                  <a:lnTo>
                    <a:pt x="2194079" y="513807"/>
                  </a:lnTo>
                  <a:lnTo>
                    <a:pt x="2205519" y="513807"/>
                  </a:lnTo>
                  <a:lnTo>
                    <a:pt x="2216958" y="513807"/>
                  </a:lnTo>
                  <a:lnTo>
                    <a:pt x="2228393" y="513807"/>
                  </a:lnTo>
                  <a:lnTo>
                    <a:pt x="2239837" y="513807"/>
                  </a:lnTo>
                  <a:lnTo>
                    <a:pt x="2251272" y="513807"/>
                  </a:lnTo>
                  <a:lnTo>
                    <a:pt x="2262716" y="513807"/>
                  </a:lnTo>
                  <a:lnTo>
                    <a:pt x="2274151" y="513807"/>
                  </a:lnTo>
                  <a:lnTo>
                    <a:pt x="2285591" y="513807"/>
                  </a:lnTo>
                  <a:lnTo>
                    <a:pt x="2297030" y="513807"/>
                  </a:lnTo>
                  <a:lnTo>
                    <a:pt x="2308470" y="513807"/>
                  </a:lnTo>
                  <a:lnTo>
                    <a:pt x="2319909" y="513807"/>
                  </a:lnTo>
                  <a:lnTo>
                    <a:pt x="2331349" y="513807"/>
                  </a:lnTo>
                  <a:lnTo>
                    <a:pt x="2342788" y="513807"/>
                  </a:lnTo>
                  <a:lnTo>
                    <a:pt x="2354228" y="513807"/>
                  </a:lnTo>
                  <a:lnTo>
                    <a:pt x="2365667" y="513807"/>
                  </a:lnTo>
                  <a:lnTo>
                    <a:pt x="2377107" y="513807"/>
                  </a:lnTo>
                  <a:lnTo>
                    <a:pt x="2388546" y="513807"/>
                  </a:lnTo>
                  <a:lnTo>
                    <a:pt x="2399986" y="513807"/>
                  </a:lnTo>
                  <a:lnTo>
                    <a:pt x="2411425" y="513807"/>
                  </a:lnTo>
                  <a:lnTo>
                    <a:pt x="2422865" y="513807"/>
                  </a:lnTo>
                  <a:lnTo>
                    <a:pt x="2434304" y="513807"/>
                  </a:lnTo>
                  <a:lnTo>
                    <a:pt x="2445744" y="513807"/>
                  </a:lnTo>
                  <a:lnTo>
                    <a:pt x="2457184" y="513807"/>
                  </a:lnTo>
                  <a:lnTo>
                    <a:pt x="2468623" y="513807"/>
                  </a:lnTo>
                  <a:lnTo>
                    <a:pt x="2480062" y="513807"/>
                  </a:lnTo>
                  <a:lnTo>
                    <a:pt x="2491502" y="513807"/>
                  </a:lnTo>
                  <a:lnTo>
                    <a:pt x="2502942" y="513807"/>
                  </a:lnTo>
                  <a:lnTo>
                    <a:pt x="2514381" y="513807"/>
                  </a:lnTo>
                  <a:lnTo>
                    <a:pt x="2525821" y="513807"/>
                  </a:lnTo>
                  <a:lnTo>
                    <a:pt x="2537260" y="513807"/>
                  </a:lnTo>
                  <a:lnTo>
                    <a:pt x="2548700" y="513807"/>
                  </a:lnTo>
                  <a:lnTo>
                    <a:pt x="2560139" y="513807"/>
                  </a:lnTo>
                  <a:lnTo>
                    <a:pt x="2571579" y="513807"/>
                  </a:lnTo>
                  <a:lnTo>
                    <a:pt x="2583018" y="513807"/>
                  </a:lnTo>
                  <a:lnTo>
                    <a:pt x="2594458" y="513807"/>
                  </a:lnTo>
                  <a:lnTo>
                    <a:pt x="2605897" y="513807"/>
                  </a:lnTo>
                  <a:lnTo>
                    <a:pt x="2617337" y="513807"/>
                  </a:lnTo>
                  <a:lnTo>
                    <a:pt x="2628776" y="513807"/>
                  </a:lnTo>
                  <a:lnTo>
                    <a:pt x="2640216" y="513807"/>
                  </a:lnTo>
                  <a:lnTo>
                    <a:pt x="2651655" y="513807"/>
                  </a:lnTo>
                  <a:lnTo>
                    <a:pt x="2663095" y="513807"/>
                  </a:lnTo>
                  <a:lnTo>
                    <a:pt x="2674535" y="513807"/>
                  </a:lnTo>
                  <a:lnTo>
                    <a:pt x="2685974" y="513807"/>
                  </a:lnTo>
                  <a:lnTo>
                    <a:pt x="2697413" y="513807"/>
                  </a:lnTo>
                  <a:lnTo>
                    <a:pt x="2708853" y="513807"/>
                  </a:lnTo>
                  <a:lnTo>
                    <a:pt x="2720293" y="513807"/>
                  </a:lnTo>
                  <a:lnTo>
                    <a:pt x="2731727" y="513807"/>
                  </a:lnTo>
                  <a:lnTo>
                    <a:pt x="2743172" y="513807"/>
                  </a:lnTo>
                  <a:lnTo>
                    <a:pt x="2754611" y="513807"/>
                  </a:lnTo>
                  <a:lnTo>
                    <a:pt x="2766046" y="513807"/>
                  </a:lnTo>
                  <a:lnTo>
                    <a:pt x="2777490" y="513807"/>
                  </a:lnTo>
                  <a:lnTo>
                    <a:pt x="2788925" y="513807"/>
                  </a:lnTo>
                  <a:lnTo>
                    <a:pt x="2800364" y="513807"/>
                  </a:lnTo>
                  <a:lnTo>
                    <a:pt x="2811804" y="513807"/>
                  </a:lnTo>
                  <a:lnTo>
                    <a:pt x="2823243" y="513807"/>
                  </a:lnTo>
                  <a:lnTo>
                    <a:pt x="2834683" y="513807"/>
                  </a:lnTo>
                  <a:lnTo>
                    <a:pt x="2846123" y="513807"/>
                  </a:lnTo>
                  <a:lnTo>
                    <a:pt x="2857562" y="513807"/>
                  </a:lnTo>
                  <a:lnTo>
                    <a:pt x="2869001" y="513807"/>
                  </a:lnTo>
                  <a:lnTo>
                    <a:pt x="2880441" y="513807"/>
                  </a:lnTo>
                  <a:lnTo>
                    <a:pt x="2891881" y="513807"/>
                  </a:lnTo>
                  <a:lnTo>
                    <a:pt x="2903320" y="513807"/>
                  </a:lnTo>
                  <a:lnTo>
                    <a:pt x="2914760" y="513807"/>
                  </a:lnTo>
                  <a:lnTo>
                    <a:pt x="2926199" y="513807"/>
                  </a:lnTo>
                  <a:lnTo>
                    <a:pt x="2937639" y="513807"/>
                  </a:lnTo>
                  <a:lnTo>
                    <a:pt x="2949078" y="513807"/>
                  </a:lnTo>
                  <a:lnTo>
                    <a:pt x="2960518" y="513807"/>
                  </a:lnTo>
                  <a:lnTo>
                    <a:pt x="2971957" y="513807"/>
                  </a:lnTo>
                  <a:lnTo>
                    <a:pt x="2983397" y="513807"/>
                  </a:lnTo>
                  <a:lnTo>
                    <a:pt x="2994837" y="513807"/>
                  </a:lnTo>
                  <a:lnTo>
                    <a:pt x="3006276" y="513807"/>
                  </a:lnTo>
                  <a:lnTo>
                    <a:pt x="3017715" y="513807"/>
                  </a:lnTo>
                  <a:lnTo>
                    <a:pt x="3029155" y="513807"/>
                  </a:lnTo>
                  <a:lnTo>
                    <a:pt x="3040594" y="513807"/>
                  </a:lnTo>
                  <a:lnTo>
                    <a:pt x="3052034" y="513807"/>
                  </a:lnTo>
                  <a:lnTo>
                    <a:pt x="3063474" y="513807"/>
                  </a:lnTo>
                  <a:lnTo>
                    <a:pt x="3074913" y="513807"/>
                  </a:lnTo>
                  <a:lnTo>
                    <a:pt x="3086352" y="513807"/>
                  </a:lnTo>
                  <a:lnTo>
                    <a:pt x="3097792" y="513807"/>
                  </a:lnTo>
                  <a:lnTo>
                    <a:pt x="3109232" y="513807"/>
                  </a:lnTo>
                  <a:lnTo>
                    <a:pt x="3120671" y="513807"/>
                  </a:lnTo>
                  <a:lnTo>
                    <a:pt x="3132111" y="513807"/>
                  </a:lnTo>
                  <a:lnTo>
                    <a:pt x="3143550" y="513807"/>
                  </a:lnTo>
                  <a:lnTo>
                    <a:pt x="3154990" y="513807"/>
                  </a:lnTo>
                  <a:lnTo>
                    <a:pt x="3166429" y="513807"/>
                  </a:lnTo>
                  <a:lnTo>
                    <a:pt x="3177869" y="513807"/>
                  </a:lnTo>
                  <a:lnTo>
                    <a:pt x="3189308" y="513807"/>
                  </a:lnTo>
                  <a:lnTo>
                    <a:pt x="3200748" y="513807"/>
                  </a:lnTo>
                  <a:lnTo>
                    <a:pt x="3212187" y="513807"/>
                  </a:lnTo>
                  <a:lnTo>
                    <a:pt x="3223627" y="513807"/>
                  </a:lnTo>
                  <a:lnTo>
                    <a:pt x="3235066" y="513807"/>
                  </a:lnTo>
                  <a:lnTo>
                    <a:pt x="3246501" y="513807"/>
                  </a:lnTo>
                  <a:lnTo>
                    <a:pt x="3257945" y="513807"/>
                  </a:lnTo>
                  <a:lnTo>
                    <a:pt x="3269385" y="513807"/>
                  </a:lnTo>
                  <a:lnTo>
                    <a:pt x="3280825" y="513807"/>
                  </a:lnTo>
                  <a:lnTo>
                    <a:pt x="3292264" y="513807"/>
                  </a:lnTo>
                  <a:lnTo>
                    <a:pt x="3303699" y="513807"/>
                  </a:lnTo>
                  <a:lnTo>
                    <a:pt x="3315143" y="513807"/>
                  </a:lnTo>
                  <a:lnTo>
                    <a:pt x="3326578" y="513807"/>
                  </a:lnTo>
                  <a:lnTo>
                    <a:pt x="3338017" y="513807"/>
                  </a:lnTo>
                  <a:lnTo>
                    <a:pt x="3349457" y="513807"/>
                  </a:lnTo>
                  <a:lnTo>
                    <a:pt x="3360896" y="513807"/>
                  </a:lnTo>
                  <a:lnTo>
                    <a:pt x="3372336" y="513807"/>
                  </a:lnTo>
                  <a:lnTo>
                    <a:pt x="3383776" y="513807"/>
                  </a:lnTo>
                  <a:lnTo>
                    <a:pt x="3395215" y="513807"/>
                  </a:lnTo>
                  <a:lnTo>
                    <a:pt x="3406654" y="513807"/>
                  </a:lnTo>
                  <a:lnTo>
                    <a:pt x="3418094" y="513807"/>
                  </a:lnTo>
                  <a:lnTo>
                    <a:pt x="3429534" y="513807"/>
                  </a:lnTo>
                  <a:lnTo>
                    <a:pt x="3440973" y="513807"/>
                  </a:lnTo>
                  <a:lnTo>
                    <a:pt x="3452413" y="513807"/>
                  </a:lnTo>
                  <a:lnTo>
                    <a:pt x="3463852" y="513807"/>
                  </a:lnTo>
                  <a:lnTo>
                    <a:pt x="3475292" y="513807"/>
                  </a:lnTo>
                  <a:lnTo>
                    <a:pt x="3486731" y="513807"/>
                  </a:lnTo>
                  <a:lnTo>
                    <a:pt x="3498171" y="513807"/>
                  </a:lnTo>
                  <a:lnTo>
                    <a:pt x="3509610" y="513807"/>
                  </a:lnTo>
                  <a:lnTo>
                    <a:pt x="3521050" y="513807"/>
                  </a:lnTo>
                  <a:lnTo>
                    <a:pt x="3532489" y="513807"/>
                  </a:lnTo>
                  <a:lnTo>
                    <a:pt x="3543929" y="513807"/>
                  </a:lnTo>
                  <a:lnTo>
                    <a:pt x="3555368" y="513807"/>
                  </a:lnTo>
                  <a:lnTo>
                    <a:pt x="3566808" y="513807"/>
                  </a:lnTo>
                  <a:lnTo>
                    <a:pt x="3578247" y="513807"/>
                  </a:lnTo>
                  <a:lnTo>
                    <a:pt x="3589687" y="513807"/>
                  </a:lnTo>
                  <a:lnTo>
                    <a:pt x="3601127" y="513807"/>
                  </a:lnTo>
                  <a:lnTo>
                    <a:pt x="3612566" y="513807"/>
                  </a:lnTo>
                  <a:lnTo>
                    <a:pt x="3624005" y="513807"/>
                  </a:lnTo>
                  <a:lnTo>
                    <a:pt x="3635445" y="513807"/>
                  </a:lnTo>
                  <a:lnTo>
                    <a:pt x="3646885" y="513807"/>
                  </a:lnTo>
                  <a:lnTo>
                    <a:pt x="3658324" y="513807"/>
                  </a:lnTo>
                  <a:lnTo>
                    <a:pt x="3669764" y="513807"/>
                  </a:lnTo>
                  <a:lnTo>
                    <a:pt x="3681203" y="513807"/>
                  </a:lnTo>
                  <a:lnTo>
                    <a:pt x="3692643" y="513807"/>
                  </a:lnTo>
                  <a:lnTo>
                    <a:pt x="3704082" y="513807"/>
                  </a:lnTo>
                  <a:lnTo>
                    <a:pt x="3715522" y="513807"/>
                  </a:lnTo>
                  <a:lnTo>
                    <a:pt x="3726961" y="513807"/>
                  </a:lnTo>
                  <a:lnTo>
                    <a:pt x="3738401" y="513807"/>
                  </a:lnTo>
                  <a:lnTo>
                    <a:pt x="3749840" y="513807"/>
                  </a:lnTo>
                  <a:lnTo>
                    <a:pt x="3761280" y="513807"/>
                  </a:lnTo>
                  <a:lnTo>
                    <a:pt x="3772719" y="513807"/>
                  </a:lnTo>
                  <a:lnTo>
                    <a:pt x="3784154" y="513807"/>
                  </a:lnTo>
                  <a:lnTo>
                    <a:pt x="3795598" y="513807"/>
                  </a:lnTo>
                  <a:lnTo>
                    <a:pt x="3807033" y="513807"/>
                  </a:lnTo>
                  <a:lnTo>
                    <a:pt x="3818473" y="513807"/>
                  </a:lnTo>
                  <a:lnTo>
                    <a:pt x="3829917" y="513807"/>
                  </a:lnTo>
                  <a:lnTo>
                    <a:pt x="3841352" y="513807"/>
                  </a:lnTo>
                  <a:lnTo>
                    <a:pt x="3852791" y="513807"/>
                  </a:lnTo>
                  <a:lnTo>
                    <a:pt x="3864231" y="513807"/>
                  </a:lnTo>
                  <a:lnTo>
                    <a:pt x="3875670" y="513807"/>
                  </a:lnTo>
                  <a:lnTo>
                    <a:pt x="3887110" y="513807"/>
                  </a:lnTo>
                  <a:lnTo>
                    <a:pt x="3898549" y="513807"/>
                  </a:lnTo>
                  <a:lnTo>
                    <a:pt x="3909989" y="513807"/>
                  </a:lnTo>
                  <a:lnTo>
                    <a:pt x="3921447" y="513807"/>
                  </a:lnTo>
                  <a:lnTo>
                    <a:pt x="3932878" y="513807"/>
                  </a:lnTo>
                  <a:lnTo>
                    <a:pt x="3944307" y="513807"/>
                  </a:lnTo>
                  <a:lnTo>
                    <a:pt x="3955737" y="513807"/>
                  </a:lnTo>
                  <a:lnTo>
                    <a:pt x="3967167" y="513807"/>
                  </a:lnTo>
                  <a:lnTo>
                    <a:pt x="3978645" y="513807"/>
                  </a:lnTo>
                  <a:lnTo>
                    <a:pt x="3990075" y="513807"/>
                  </a:lnTo>
                  <a:lnTo>
                    <a:pt x="4001505" y="513807"/>
                  </a:lnTo>
                  <a:lnTo>
                    <a:pt x="4012935" y="513807"/>
                  </a:lnTo>
                  <a:lnTo>
                    <a:pt x="4024365" y="513807"/>
                  </a:lnTo>
                  <a:lnTo>
                    <a:pt x="4035843" y="513807"/>
                  </a:lnTo>
                  <a:lnTo>
                    <a:pt x="4047273" y="513807"/>
                  </a:lnTo>
                  <a:lnTo>
                    <a:pt x="4058702" y="513807"/>
                  </a:lnTo>
                  <a:lnTo>
                    <a:pt x="4070133" y="513807"/>
                  </a:lnTo>
                  <a:lnTo>
                    <a:pt x="4081563" y="513807"/>
                  </a:lnTo>
                  <a:lnTo>
                    <a:pt x="4093040" y="513807"/>
                  </a:lnTo>
                  <a:lnTo>
                    <a:pt x="4104471" y="513807"/>
                  </a:lnTo>
                  <a:lnTo>
                    <a:pt x="4115900" y="513807"/>
                  </a:lnTo>
                  <a:lnTo>
                    <a:pt x="4127330" y="513807"/>
                  </a:lnTo>
                  <a:lnTo>
                    <a:pt x="4138760" y="513807"/>
                  </a:lnTo>
                  <a:lnTo>
                    <a:pt x="4150238" y="513807"/>
                  </a:lnTo>
                  <a:lnTo>
                    <a:pt x="4161668" y="513807"/>
                  </a:lnTo>
                  <a:lnTo>
                    <a:pt x="4173098" y="513807"/>
                  </a:lnTo>
                  <a:lnTo>
                    <a:pt x="4184528" y="513807"/>
                  </a:lnTo>
                  <a:lnTo>
                    <a:pt x="4195958" y="513807"/>
                  </a:lnTo>
                  <a:lnTo>
                    <a:pt x="4207436" y="513807"/>
                  </a:lnTo>
                  <a:lnTo>
                    <a:pt x="4218865" y="513807"/>
                  </a:lnTo>
                  <a:lnTo>
                    <a:pt x="4230296" y="513807"/>
                  </a:lnTo>
                  <a:lnTo>
                    <a:pt x="4241726" y="513807"/>
                  </a:lnTo>
                  <a:lnTo>
                    <a:pt x="4253156" y="513807"/>
                  </a:lnTo>
                  <a:lnTo>
                    <a:pt x="4264634" y="513807"/>
                  </a:lnTo>
                  <a:lnTo>
                    <a:pt x="4276063" y="513807"/>
                  </a:lnTo>
                  <a:lnTo>
                    <a:pt x="4287493" y="513807"/>
                  </a:lnTo>
                  <a:lnTo>
                    <a:pt x="4298923" y="513807"/>
                  </a:lnTo>
                  <a:lnTo>
                    <a:pt x="4310353" y="513807"/>
                  </a:lnTo>
                  <a:lnTo>
                    <a:pt x="4321831" y="513807"/>
                  </a:lnTo>
                  <a:lnTo>
                    <a:pt x="4333261" y="513807"/>
                  </a:lnTo>
                  <a:lnTo>
                    <a:pt x="4344691" y="513807"/>
                  </a:lnTo>
                  <a:lnTo>
                    <a:pt x="4356121" y="513807"/>
                  </a:lnTo>
                  <a:lnTo>
                    <a:pt x="4367551" y="513807"/>
                  </a:lnTo>
                  <a:lnTo>
                    <a:pt x="4379028" y="513807"/>
                  </a:lnTo>
                  <a:lnTo>
                    <a:pt x="4390458" y="513807"/>
                  </a:lnTo>
                  <a:lnTo>
                    <a:pt x="4401889" y="513807"/>
                  </a:lnTo>
                  <a:lnTo>
                    <a:pt x="4413319" y="513807"/>
                  </a:lnTo>
                  <a:lnTo>
                    <a:pt x="4424749" y="513807"/>
                  </a:lnTo>
                  <a:lnTo>
                    <a:pt x="4436226" y="513807"/>
                  </a:lnTo>
                  <a:lnTo>
                    <a:pt x="4447656" y="513807"/>
                  </a:lnTo>
                  <a:lnTo>
                    <a:pt x="4459086" y="513807"/>
                  </a:lnTo>
                  <a:lnTo>
                    <a:pt x="4470516" y="513807"/>
                  </a:lnTo>
                  <a:lnTo>
                    <a:pt x="4481946" y="513807"/>
                  </a:lnTo>
                  <a:lnTo>
                    <a:pt x="4493424" y="513807"/>
                  </a:lnTo>
                  <a:lnTo>
                    <a:pt x="4504854" y="513807"/>
                  </a:lnTo>
                  <a:lnTo>
                    <a:pt x="4516284" y="513807"/>
                  </a:lnTo>
                  <a:lnTo>
                    <a:pt x="4527714" y="513807"/>
                  </a:lnTo>
                  <a:lnTo>
                    <a:pt x="4539144" y="513807"/>
                  </a:lnTo>
                  <a:lnTo>
                    <a:pt x="4550621" y="513807"/>
                  </a:lnTo>
                  <a:lnTo>
                    <a:pt x="4562051" y="513807"/>
                  </a:lnTo>
                  <a:lnTo>
                    <a:pt x="4573482" y="513807"/>
                  </a:lnTo>
                  <a:lnTo>
                    <a:pt x="4584912" y="513807"/>
                  </a:lnTo>
                  <a:lnTo>
                    <a:pt x="4596341" y="513807"/>
                  </a:lnTo>
                  <a:lnTo>
                    <a:pt x="4607771" y="513807"/>
                  </a:lnTo>
                  <a:lnTo>
                    <a:pt x="4619249" y="513807"/>
                  </a:lnTo>
                  <a:lnTo>
                    <a:pt x="4630679" y="513807"/>
                  </a:lnTo>
                  <a:lnTo>
                    <a:pt x="4642109" y="513807"/>
                  </a:lnTo>
                  <a:lnTo>
                    <a:pt x="4653539" y="513807"/>
                  </a:lnTo>
                  <a:lnTo>
                    <a:pt x="4664969" y="513807"/>
                  </a:lnTo>
                  <a:lnTo>
                    <a:pt x="4676447" y="513807"/>
                  </a:lnTo>
                  <a:lnTo>
                    <a:pt x="4687877" y="513807"/>
                  </a:lnTo>
                  <a:lnTo>
                    <a:pt x="4699306" y="513807"/>
                  </a:lnTo>
                  <a:lnTo>
                    <a:pt x="4710737" y="513807"/>
                  </a:lnTo>
                  <a:lnTo>
                    <a:pt x="4722167" y="513807"/>
                  </a:lnTo>
                  <a:lnTo>
                    <a:pt x="4733644" y="513807"/>
                  </a:lnTo>
                  <a:lnTo>
                    <a:pt x="4745075" y="513807"/>
                  </a:lnTo>
                  <a:lnTo>
                    <a:pt x="4756504" y="513807"/>
                  </a:lnTo>
                  <a:lnTo>
                    <a:pt x="4767934" y="513807"/>
                  </a:lnTo>
                  <a:lnTo>
                    <a:pt x="4779364" y="513807"/>
                  </a:lnTo>
                  <a:lnTo>
                    <a:pt x="4790842" y="513807"/>
                  </a:lnTo>
                  <a:lnTo>
                    <a:pt x="4802272" y="513807"/>
                  </a:lnTo>
                  <a:lnTo>
                    <a:pt x="4813702" y="513807"/>
                  </a:lnTo>
                  <a:lnTo>
                    <a:pt x="4825132" y="513807"/>
                  </a:lnTo>
                  <a:lnTo>
                    <a:pt x="4836562" y="513807"/>
                  </a:lnTo>
                  <a:lnTo>
                    <a:pt x="4848040" y="513807"/>
                  </a:lnTo>
                  <a:lnTo>
                    <a:pt x="4859469" y="513807"/>
                  </a:lnTo>
                  <a:lnTo>
                    <a:pt x="4870899" y="513807"/>
                  </a:lnTo>
                  <a:lnTo>
                    <a:pt x="4882330" y="513807"/>
                  </a:lnTo>
                  <a:lnTo>
                    <a:pt x="4893760" y="513807"/>
                  </a:lnTo>
                  <a:lnTo>
                    <a:pt x="4905237" y="513807"/>
                  </a:lnTo>
                  <a:lnTo>
                    <a:pt x="4916667" y="513807"/>
                  </a:lnTo>
                  <a:lnTo>
                    <a:pt x="4928097" y="513807"/>
                  </a:lnTo>
                  <a:lnTo>
                    <a:pt x="4939527" y="513807"/>
                  </a:lnTo>
                  <a:lnTo>
                    <a:pt x="4950957" y="513807"/>
                  </a:lnTo>
                  <a:lnTo>
                    <a:pt x="4962435" y="513807"/>
                  </a:lnTo>
                  <a:lnTo>
                    <a:pt x="4973865" y="513807"/>
                  </a:lnTo>
                  <a:lnTo>
                    <a:pt x="4985295" y="513807"/>
                  </a:lnTo>
                  <a:lnTo>
                    <a:pt x="4996725" y="513807"/>
                  </a:lnTo>
                  <a:lnTo>
                    <a:pt x="5008155" y="513807"/>
                  </a:lnTo>
                  <a:lnTo>
                    <a:pt x="5019632" y="513807"/>
                  </a:lnTo>
                  <a:lnTo>
                    <a:pt x="5031062" y="513807"/>
                  </a:lnTo>
                  <a:lnTo>
                    <a:pt x="5042492" y="513807"/>
                  </a:lnTo>
                  <a:lnTo>
                    <a:pt x="5053923" y="513807"/>
                  </a:lnTo>
                  <a:lnTo>
                    <a:pt x="5065353" y="513807"/>
                  </a:lnTo>
                  <a:lnTo>
                    <a:pt x="5076830" y="513807"/>
                  </a:lnTo>
                  <a:lnTo>
                    <a:pt x="5088260" y="513807"/>
                  </a:lnTo>
                  <a:lnTo>
                    <a:pt x="5099690" y="513807"/>
                  </a:lnTo>
                  <a:lnTo>
                    <a:pt x="5111120" y="513807"/>
                  </a:lnTo>
                  <a:lnTo>
                    <a:pt x="5122550" y="513807"/>
                  </a:lnTo>
                  <a:lnTo>
                    <a:pt x="5134028" y="513807"/>
                  </a:lnTo>
                  <a:lnTo>
                    <a:pt x="5145458" y="513807"/>
                  </a:lnTo>
                  <a:lnTo>
                    <a:pt x="5156888" y="513807"/>
                  </a:lnTo>
                  <a:lnTo>
                    <a:pt x="5168318" y="513807"/>
                  </a:lnTo>
                  <a:lnTo>
                    <a:pt x="5179747" y="513807"/>
                  </a:lnTo>
                  <a:lnTo>
                    <a:pt x="5191225" y="513807"/>
                  </a:lnTo>
                  <a:lnTo>
                    <a:pt x="5202655" y="513807"/>
                  </a:lnTo>
                  <a:lnTo>
                    <a:pt x="5214085" y="513807"/>
                  </a:lnTo>
                  <a:lnTo>
                    <a:pt x="5225515" y="513807"/>
                  </a:lnTo>
                  <a:lnTo>
                    <a:pt x="5236945" y="513807"/>
                  </a:lnTo>
                  <a:lnTo>
                    <a:pt x="5248423" y="513807"/>
                  </a:lnTo>
                  <a:lnTo>
                    <a:pt x="5259853" y="513807"/>
                  </a:lnTo>
                  <a:lnTo>
                    <a:pt x="5271283" y="513807"/>
                  </a:lnTo>
                  <a:lnTo>
                    <a:pt x="5282713" y="513807"/>
                  </a:lnTo>
                  <a:lnTo>
                    <a:pt x="5294143" y="513807"/>
                  </a:lnTo>
                  <a:lnTo>
                    <a:pt x="5305621" y="513807"/>
                  </a:lnTo>
                  <a:lnTo>
                    <a:pt x="5317051" y="513807"/>
                  </a:lnTo>
                  <a:lnTo>
                    <a:pt x="5328481" y="513807"/>
                  </a:lnTo>
                  <a:lnTo>
                    <a:pt x="5339910" y="513807"/>
                  </a:lnTo>
                  <a:lnTo>
                    <a:pt x="5351340" y="513807"/>
                  </a:lnTo>
                  <a:lnTo>
                    <a:pt x="5362818" y="513807"/>
                  </a:lnTo>
                  <a:lnTo>
                    <a:pt x="5374248" y="513807"/>
                  </a:lnTo>
                  <a:lnTo>
                    <a:pt x="5385678" y="513807"/>
                  </a:lnTo>
                  <a:lnTo>
                    <a:pt x="5397108" y="513807"/>
                  </a:lnTo>
                  <a:lnTo>
                    <a:pt x="5408538" y="513807"/>
                  </a:lnTo>
                  <a:lnTo>
                    <a:pt x="5420016" y="513807"/>
                  </a:lnTo>
                  <a:lnTo>
                    <a:pt x="5431446" y="513807"/>
                  </a:lnTo>
                  <a:lnTo>
                    <a:pt x="5442876" y="513807"/>
                  </a:lnTo>
                  <a:lnTo>
                    <a:pt x="5454306" y="513807"/>
                  </a:lnTo>
                  <a:lnTo>
                    <a:pt x="5465736" y="513807"/>
                  </a:lnTo>
                  <a:lnTo>
                    <a:pt x="5477214" y="513807"/>
                  </a:lnTo>
                  <a:lnTo>
                    <a:pt x="5488643" y="513807"/>
                  </a:lnTo>
                  <a:lnTo>
                    <a:pt x="5500073" y="513807"/>
                  </a:lnTo>
                  <a:lnTo>
                    <a:pt x="5511503" y="513807"/>
                  </a:lnTo>
                  <a:lnTo>
                    <a:pt x="5522933" y="513807"/>
                  </a:lnTo>
                  <a:lnTo>
                    <a:pt x="5534411" y="513807"/>
                  </a:lnTo>
                  <a:lnTo>
                    <a:pt x="5545841" y="513807"/>
                  </a:lnTo>
                  <a:lnTo>
                    <a:pt x="5557271" y="513807"/>
                  </a:lnTo>
                  <a:lnTo>
                    <a:pt x="5568701" y="513807"/>
                  </a:lnTo>
                  <a:lnTo>
                    <a:pt x="5580131" y="513807"/>
                  </a:lnTo>
                  <a:lnTo>
                    <a:pt x="5591609" y="513807"/>
                  </a:lnTo>
                  <a:lnTo>
                    <a:pt x="5603038" y="513807"/>
                  </a:lnTo>
                  <a:lnTo>
                    <a:pt x="5614469" y="513807"/>
                  </a:lnTo>
                  <a:lnTo>
                    <a:pt x="5625899" y="513807"/>
                  </a:lnTo>
                  <a:lnTo>
                    <a:pt x="5637329" y="513807"/>
                  </a:lnTo>
                  <a:lnTo>
                    <a:pt x="5648759" y="513807"/>
                  </a:lnTo>
                  <a:lnTo>
                    <a:pt x="5660236" y="513807"/>
                  </a:lnTo>
                  <a:lnTo>
                    <a:pt x="5671666" y="513807"/>
                  </a:lnTo>
                  <a:lnTo>
                    <a:pt x="5683096" y="513807"/>
                  </a:lnTo>
                  <a:lnTo>
                    <a:pt x="5694526" y="513807"/>
                  </a:lnTo>
                  <a:lnTo>
                    <a:pt x="5705956" y="513807"/>
                  </a:lnTo>
                  <a:lnTo>
                    <a:pt x="5717434" y="513807"/>
                  </a:lnTo>
                  <a:lnTo>
                    <a:pt x="5728864" y="513807"/>
                  </a:lnTo>
                  <a:lnTo>
                    <a:pt x="5740294" y="513807"/>
                  </a:lnTo>
                  <a:lnTo>
                    <a:pt x="5751724" y="513807"/>
                  </a:lnTo>
                  <a:lnTo>
                    <a:pt x="5763154" y="513807"/>
                  </a:lnTo>
                  <a:lnTo>
                    <a:pt x="5774631" y="513807"/>
                  </a:lnTo>
                  <a:lnTo>
                    <a:pt x="5786062" y="513807"/>
                  </a:lnTo>
                  <a:lnTo>
                    <a:pt x="5797492" y="513807"/>
                  </a:lnTo>
                  <a:lnTo>
                    <a:pt x="5808921" y="513807"/>
                  </a:lnTo>
                  <a:lnTo>
                    <a:pt x="5820351" y="513807"/>
                  </a:lnTo>
                  <a:lnTo>
                    <a:pt x="5831829" y="513807"/>
                  </a:lnTo>
                  <a:lnTo>
                    <a:pt x="5843259" y="513807"/>
                  </a:lnTo>
                  <a:lnTo>
                    <a:pt x="5854689" y="513807"/>
                  </a:lnTo>
                  <a:lnTo>
                    <a:pt x="5866119" y="513807"/>
                  </a:lnTo>
                  <a:lnTo>
                    <a:pt x="5877549" y="513807"/>
                  </a:lnTo>
                  <a:lnTo>
                    <a:pt x="5889027" y="513807"/>
                  </a:lnTo>
                  <a:lnTo>
                    <a:pt x="5900457" y="513807"/>
                  </a:lnTo>
                  <a:lnTo>
                    <a:pt x="5911887" y="513807"/>
                  </a:lnTo>
                  <a:lnTo>
                    <a:pt x="5923317" y="513807"/>
                  </a:lnTo>
                  <a:lnTo>
                    <a:pt x="5934747" y="513807"/>
                  </a:lnTo>
                  <a:lnTo>
                    <a:pt x="5946225" y="513807"/>
                  </a:lnTo>
                  <a:lnTo>
                    <a:pt x="5957655" y="513807"/>
                  </a:lnTo>
                  <a:lnTo>
                    <a:pt x="5969084" y="513807"/>
                  </a:lnTo>
                  <a:lnTo>
                    <a:pt x="5980514" y="513807"/>
                  </a:lnTo>
                  <a:lnTo>
                    <a:pt x="5991944" y="513807"/>
                  </a:lnTo>
                  <a:lnTo>
                    <a:pt x="6003422" y="513807"/>
                  </a:lnTo>
                  <a:lnTo>
                    <a:pt x="6014852" y="513807"/>
                  </a:lnTo>
                  <a:lnTo>
                    <a:pt x="6026282" y="513807"/>
                  </a:lnTo>
                  <a:lnTo>
                    <a:pt x="6037712" y="513807"/>
                  </a:lnTo>
                  <a:lnTo>
                    <a:pt x="6049142" y="513807"/>
                  </a:lnTo>
                  <a:lnTo>
                    <a:pt x="6060620" y="513807"/>
                  </a:lnTo>
                  <a:lnTo>
                    <a:pt x="6072049" y="513807"/>
                  </a:lnTo>
                  <a:lnTo>
                    <a:pt x="6083480" y="513807"/>
                  </a:lnTo>
                  <a:lnTo>
                    <a:pt x="6094910" y="513807"/>
                  </a:lnTo>
                  <a:lnTo>
                    <a:pt x="6106340" y="513807"/>
                  </a:lnTo>
                  <a:lnTo>
                    <a:pt x="6117818" y="513807"/>
                  </a:lnTo>
                  <a:lnTo>
                    <a:pt x="6129247" y="513807"/>
                  </a:lnTo>
                  <a:lnTo>
                    <a:pt x="6140677" y="513807"/>
                  </a:lnTo>
                  <a:lnTo>
                    <a:pt x="6152107" y="513807"/>
                  </a:lnTo>
                  <a:lnTo>
                    <a:pt x="6163537" y="513807"/>
                  </a:lnTo>
                  <a:lnTo>
                    <a:pt x="6175015" y="513807"/>
                  </a:lnTo>
                  <a:lnTo>
                    <a:pt x="6186445" y="513807"/>
                  </a:lnTo>
                  <a:lnTo>
                    <a:pt x="6197875" y="513807"/>
                  </a:lnTo>
                  <a:lnTo>
                    <a:pt x="6209305" y="513807"/>
                  </a:lnTo>
                  <a:lnTo>
                    <a:pt x="6220735" y="513807"/>
                  </a:lnTo>
                  <a:lnTo>
                    <a:pt x="6232212" y="513807"/>
                  </a:lnTo>
                  <a:lnTo>
                    <a:pt x="6243642" y="513807"/>
                  </a:lnTo>
                  <a:lnTo>
                    <a:pt x="6255073" y="513807"/>
                  </a:lnTo>
                  <a:lnTo>
                    <a:pt x="6266503" y="513807"/>
                  </a:lnTo>
                  <a:lnTo>
                    <a:pt x="6277933" y="513807"/>
                  </a:lnTo>
                  <a:lnTo>
                    <a:pt x="6289410" y="513807"/>
                  </a:lnTo>
                  <a:lnTo>
                    <a:pt x="6300840" y="513807"/>
                  </a:lnTo>
                  <a:lnTo>
                    <a:pt x="6312270" y="513807"/>
                  </a:lnTo>
                  <a:lnTo>
                    <a:pt x="6323700" y="513807"/>
                  </a:lnTo>
                  <a:lnTo>
                    <a:pt x="6335130" y="513807"/>
                  </a:lnTo>
                  <a:lnTo>
                    <a:pt x="6346608" y="513807"/>
                  </a:lnTo>
                  <a:lnTo>
                    <a:pt x="6358038" y="513807"/>
                  </a:lnTo>
                  <a:lnTo>
                    <a:pt x="6369468" y="513807"/>
                  </a:lnTo>
                  <a:lnTo>
                    <a:pt x="6380898" y="513807"/>
                  </a:lnTo>
                  <a:lnTo>
                    <a:pt x="6392328" y="513807"/>
                  </a:lnTo>
                  <a:lnTo>
                    <a:pt x="6403805" y="513807"/>
                  </a:lnTo>
                  <a:lnTo>
                    <a:pt x="6415235" y="513807"/>
                  </a:lnTo>
                  <a:lnTo>
                    <a:pt x="6426666" y="513807"/>
                  </a:lnTo>
                  <a:lnTo>
                    <a:pt x="6438096" y="513807"/>
                  </a:lnTo>
                  <a:lnTo>
                    <a:pt x="6449525" y="513807"/>
                  </a:lnTo>
                  <a:lnTo>
                    <a:pt x="6461003" y="513807"/>
                  </a:lnTo>
                  <a:lnTo>
                    <a:pt x="6472433" y="513807"/>
                  </a:lnTo>
                  <a:lnTo>
                    <a:pt x="6483863" y="513807"/>
                  </a:lnTo>
                  <a:lnTo>
                    <a:pt x="6495293" y="513807"/>
                  </a:lnTo>
                  <a:lnTo>
                    <a:pt x="6506723" y="513807"/>
                  </a:lnTo>
                  <a:lnTo>
                    <a:pt x="6518201" y="513807"/>
                  </a:lnTo>
                  <a:lnTo>
                    <a:pt x="6529631" y="513807"/>
                  </a:lnTo>
                  <a:lnTo>
                    <a:pt x="6541061" y="513807"/>
                  </a:lnTo>
                  <a:lnTo>
                    <a:pt x="6552490" y="513807"/>
                  </a:lnTo>
                  <a:lnTo>
                    <a:pt x="6563921" y="513807"/>
                  </a:lnTo>
                  <a:lnTo>
                    <a:pt x="6575398" y="513807"/>
                  </a:lnTo>
                  <a:lnTo>
                    <a:pt x="6586828" y="513807"/>
                  </a:lnTo>
                  <a:lnTo>
                    <a:pt x="6598259" y="513807"/>
                  </a:lnTo>
                  <a:lnTo>
                    <a:pt x="6609688" y="513807"/>
                  </a:lnTo>
                  <a:lnTo>
                    <a:pt x="6621118" y="513807"/>
                  </a:lnTo>
                  <a:lnTo>
                    <a:pt x="6632596" y="513807"/>
                  </a:lnTo>
                  <a:lnTo>
                    <a:pt x="6644026" y="513807"/>
                  </a:lnTo>
                  <a:lnTo>
                    <a:pt x="6655456" y="513807"/>
                  </a:lnTo>
                  <a:lnTo>
                    <a:pt x="6666886" y="513807"/>
                  </a:lnTo>
                  <a:lnTo>
                    <a:pt x="6678316" y="513807"/>
                  </a:lnTo>
                  <a:lnTo>
                    <a:pt x="6689794" y="513807"/>
                  </a:lnTo>
                  <a:lnTo>
                    <a:pt x="6701224" y="513807"/>
                  </a:lnTo>
                  <a:lnTo>
                    <a:pt x="6712653" y="513807"/>
                  </a:lnTo>
                  <a:lnTo>
                    <a:pt x="6724083" y="513807"/>
                  </a:lnTo>
                  <a:lnTo>
                    <a:pt x="6735514" y="513807"/>
                  </a:lnTo>
                  <a:lnTo>
                    <a:pt x="6746944" y="513807"/>
                  </a:lnTo>
                  <a:lnTo>
                    <a:pt x="6758421" y="513807"/>
                  </a:lnTo>
                  <a:lnTo>
                    <a:pt x="6769851" y="513807"/>
                  </a:lnTo>
                  <a:lnTo>
                    <a:pt x="6781281" y="513807"/>
                  </a:lnTo>
                  <a:lnTo>
                    <a:pt x="6792711" y="513807"/>
                  </a:lnTo>
                  <a:lnTo>
                    <a:pt x="6804141" y="513807"/>
                  </a:lnTo>
                  <a:lnTo>
                    <a:pt x="6815619" y="513807"/>
                  </a:lnTo>
                  <a:lnTo>
                    <a:pt x="6827049" y="513807"/>
                  </a:lnTo>
                  <a:lnTo>
                    <a:pt x="6838479" y="513807"/>
                  </a:lnTo>
                  <a:lnTo>
                    <a:pt x="6849909" y="513807"/>
                  </a:lnTo>
                  <a:lnTo>
                    <a:pt x="6861339" y="513807"/>
                  </a:lnTo>
                  <a:lnTo>
                    <a:pt x="6872816" y="513807"/>
                  </a:lnTo>
                  <a:lnTo>
                    <a:pt x="6884246" y="513807"/>
                  </a:lnTo>
                  <a:lnTo>
                    <a:pt x="6895676" y="513807"/>
                  </a:lnTo>
                  <a:lnTo>
                    <a:pt x="6907107" y="513807"/>
                  </a:lnTo>
                  <a:lnTo>
                    <a:pt x="6918537" y="513807"/>
                  </a:lnTo>
                  <a:lnTo>
                    <a:pt x="6930014" y="513807"/>
                  </a:lnTo>
                  <a:lnTo>
                    <a:pt x="6941444" y="513807"/>
                  </a:lnTo>
                  <a:lnTo>
                    <a:pt x="6952874" y="513807"/>
                  </a:lnTo>
                  <a:lnTo>
                    <a:pt x="6964304" y="513807"/>
                  </a:lnTo>
                  <a:lnTo>
                    <a:pt x="6975734" y="513807"/>
                  </a:lnTo>
                  <a:lnTo>
                    <a:pt x="6987212" y="513807"/>
                  </a:lnTo>
                  <a:lnTo>
                    <a:pt x="6998642" y="513807"/>
                  </a:lnTo>
                  <a:lnTo>
                    <a:pt x="7010072" y="513807"/>
                  </a:lnTo>
                  <a:lnTo>
                    <a:pt x="7021502" y="513807"/>
                  </a:lnTo>
                  <a:lnTo>
                    <a:pt x="7032931" y="513807"/>
                  </a:lnTo>
                  <a:lnTo>
                    <a:pt x="7044409" y="513807"/>
                  </a:lnTo>
                  <a:lnTo>
                    <a:pt x="7055839" y="513807"/>
                  </a:lnTo>
                  <a:lnTo>
                    <a:pt x="7067269" y="513807"/>
                  </a:lnTo>
                  <a:lnTo>
                    <a:pt x="7078700" y="513807"/>
                  </a:lnTo>
                  <a:lnTo>
                    <a:pt x="7090129" y="513807"/>
                  </a:lnTo>
                  <a:lnTo>
                    <a:pt x="7101607" y="513807"/>
                  </a:lnTo>
                  <a:lnTo>
                    <a:pt x="7113037" y="513807"/>
                  </a:lnTo>
                  <a:lnTo>
                    <a:pt x="7124467" y="513807"/>
                  </a:lnTo>
                  <a:lnTo>
                    <a:pt x="7135897" y="513807"/>
                  </a:lnTo>
                  <a:lnTo>
                    <a:pt x="7147327" y="513807"/>
                  </a:lnTo>
                  <a:lnTo>
                    <a:pt x="7158805" y="513807"/>
                  </a:lnTo>
                  <a:lnTo>
                    <a:pt x="7170235" y="513807"/>
                  </a:lnTo>
                  <a:lnTo>
                    <a:pt x="7181665" y="513807"/>
                  </a:lnTo>
                  <a:lnTo>
                    <a:pt x="7193094" y="513807"/>
                  </a:lnTo>
                  <a:lnTo>
                    <a:pt x="7204524" y="513807"/>
                  </a:lnTo>
                  <a:lnTo>
                    <a:pt x="7216002" y="513807"/>
                  </a:lnTo>
                  <a:lnTo>
                    <a:pt x="7227432" y="513807"/>
                  </a:lnTo>
                  <a:lnTo>
                    <a:pt x="7238862" y="513807"/>
                  </a:lnTo>
                  <a:lnTo>
                    <a:pt x="7250292" y="513807"/>
                  </a:lnTo>
                  <a:lnTo>
                    <a:pt x="7261722" y="513807"/>
                  </a:lnTo>
                  <a:lnTo>
                    <a:pt x="7273200" y="513807"/>
                  </a:lnTo>
                  <a:lnTo>
                    <a:pt x="7284630" y="513807"/>
                  </a:lnTo>
                  <a:lnTo>
                    <a:pt x="7296060" y="513807"/>
                  </a:lnTo>
                  <a:lnTo>
                    <a:pt x="7307490" y="513807"/>
                  </a:lnTo>
                  <a:lnTo>
                    <a:pt x="7318920" y="513807"/>
                  </a:lnTo>
                  <a:lnTo>
                    <a:pt x="7330398" y="513807"/>
                  </a:lnTo>
                  <a:lnTo>
                    <a:pt x="7341828" y="513807"/>
                  </a:lnTo>
                  <a:lnTo>
                    <a:pt x="7353257" y="513807"/>
                  </a:lnTo>
                  <a:lnTo>
                    <a:pt x="7364687" y="513807"/>
                  </a:lnTo>
                  <a:lnTo>
                    <a:pt x="7376117" y="513807"/>
                  </a:lnTo>
                  <a:lnTo>
                    <a:pt x="7387595" y="513807"/>
                  </a:lnTo>
                  <a:lnTo>
                    <a:pt x="7399025" y="513807"/>
                  </a:lnTo>
                  <a:lnTo>
                    <a:pt x="7410455" y="513807"/>
                  </a:lnTo>
                  <a:lnTo>
                    <a:pt x="7421885" y="513807"/>
                  </a:lnTo>
                  <a:lnTo>
                    <a:pt x="7433315" y="513807"/>
                  </a:lnTo>
                  <a:lnTo>
                    <a:pt x="7444793" y="513807"/>
                  </a:lnTo>
                  <a:lnTo>
                    <a:pt x="7456222" y="513807"/>
                  </a:lnTo>
                  <a:lnTo>
                    <a:pt x="7467653" y="513807"/>
                  </a:lnTo>
                  <a:lnTo>
                    <a:pt x="7479083" y="513807"/>
                  </a:lnTo>
                  <a:lnTo>
                    <a:pt x="7490513" y="513807"/>
                  </a:lnTo>
                  <a:lnTo>
                    <a:pt x="7501990" y="513807"/>
                  </a:lnTo>
                  <a:lnTo>
                    <a:pt x="7513420" y="513807"/>
                  </a:lnTo>
                  <a:lnTo>
                    <a:pt x="7524850" y="513807"/>
                  </a:lnTo>
                  <a:lnTo>
                    <a:pt x="7536280" y="513807"/>
                  </a:lnTo>
                  <a:lnTo>
                    <a:pt x="7547710" y="513807"/>
                  </a:lnTo>
                  <a:lnTo>
                    <a:pt x="7559188" y="513807"/>
                  </a:lnTo>
                  <a:lnTo>
                    <a:pt x="7570618" y="513807"/>
                  </a:lnTo>
                  <a:lnTo>
                    <a:pt x="7582048" y="513807"/>
                  </a:lnTo>
                  <a:lnTo>
                    <a:pt x="7593478" y="513807"/>
                  </a:lnTo>
                  <a:lnTo>
                    <a:pt x="7604908" y="513807"/>
                  </a:lnTo>
                  <a:lnTo>
                    <a:pt x="7616385" y="513807"/>
                  </a:lnTo>
                  <a:lnTo>
                    <a:pt x="7627815" y="513807"/>
                  </a:lnTo>
                  <a:lnTo>
                    <a:pt x="7639246" y="513807"/>
                  </a:lnTo>
                  <a:lnTo>
                    <a:pt x="7650676" y="513807"/>
                  </a:lnTo>
                  <a:lnTo>
                    <a:pt x="7662106" y="513807"/>
                  </a:lnTo>
                  <a:lnTo>
                    <a:pt x="7673583" y="513807"/>
                  </a:lnTo>
                  <a:lnTo>
                    <a:pt x="7685013" y="513807"/>
                  </a:lnTo>
                  <a:lnTo>
                    <a:pt x="7696443" y="513807"/>
                  </a:lnTo>
                  <a:lnTo>
                    <a:pt x="7707873" y="513807"/>
                  </a:lnTo>
                  <a:lnTo>
                    <a:pt x="7719303" y="513807"/>
                  </a:lnTo>
                  <a:lnTo>
                    <a:pt x="7730733" y="513807"/>
                  </a:lnTo>
                  <a:lnTo>
                    <a:pt x="7742211" y="513807"/>
                  </a:lnTo>
                  <a:lnTo>
                    <a:pt x="7753641" y="513807"/>
                  </a:lnTo>
                  <a:lnTo>
                    <a:pt x="7765071" y="513807"/>
                  </a:lnTo>
                  <a:lnTo>
                    <a:pt x="7776501" y="513807"/>
                  </a:lnTo>
                  <a:lnTo>
                    <a:pt x="7787931" y="513807"/>
                  </a:lnTo>
                  <a:lnTo>
                    <a:pt x="7799408" y="513807"/>
                  </a:lnTo>
                  <a:lnTo>
                    <a:pt x="7810839" y="513807"/>
                  </a:lnTo>
                  <a:lnTo>
                    <a:pt x="7822268" y="513807"/>
                  </a:lnTo>
                  <a:lnTo>
                    <a:pt x="7833698" y="513807"/>
                  </a:lnTo>
                  <a:lnTo>
                    <a:pt x="7845128" y="513807"/>
                  </a:lnTo>
                  <a:lnTo>
                    <a:pt x="7856606" y="513807"/>
                  </a:lnTo>
                  <a:lnTo>
                    <a:pt x="7868036" y="513807"/>
                  </a:lnTo>
                  <a:lnTo>
                    <a:pt x="7879466" y="513807"/>
                  </a:lnTo>
                  <a:lnTo>
                    <a:pt x="7890896" y="513807"/>
                  </a:lnTo>
                  <a:lnTo>
                    <a:pt x="7902326" y="513807"/>
                  </a:lnTo>
                  <a:lnTo>
                    <a:pt x="7913804" y="513807"/>
                  </a:lnTo>
                  <a:lnTo>
                    <a:pt x="7925234" y="513807"/>
                  </a:lnTo>
                  <a:lnTo>
                    <a:pt x="7936663" y="513807"/>
                  </a:lnTo>
                  <a:lnTo>
                    <a:pt x="7948094" y="513807"/>
                  </a:lnTo>
                  <a:lnTo>
                    <a:pt x="7959524" y="513807"/>
                  </a:lnTo>
                  <a:lnTo>
                    <a:pt x="7971001" y="513807"/>
                  </a:lnTo>
                  <a:lnTo>
                    <a:pt x="7982431" y="513807"/>
                  </a:lnTo>
                  <a:lnTo>
                    <a:pt x="7993861" y="513807"/>
                  </a:lnTo>
                  <a:lnTo>
                    <a:pt x="8005291" y="513807"/>
                  </a:lnTo>
                  <a:lnTo>
                    <a:pt x="8016721" y="513807"/>
                  </a:lnTo>
                  <a:lnTo>
                    <a:pt x="8028199" y="513807"/>
                  </a:lnTo>
                  <a:lnTo>
                    <a:pt x="8039629" y="513807"/>
                  </a:lnTo>
                  <a:lnTo>
                    <a:pt x="8051059" y="513807"/>
                  </a:lnTo>
                  <a:lnTo>
                    <a:pt x="8062489" y="513807"/>
                  </a:lnTo>
                  <a:lnTo>
                    <a:pt x="8073919" y="513807"/>
                  </a:lnTo>
                  <a:lnTo>
                    <a:pt x="8085396" y="513807"/>
                  </a:lnTo>
                  <a:lnTo>
                    <a:pt x="8096826" y="513807"/>
                  </a:lnTo>
                  <a:lnTo>
                    <a:pt x="8108256" y="513807"/>
                  </a:lnTo>
                  <a:lnTo>
                    <a:pt x="8119687" y="513807"/>
                  </a:lnTo>
                  <a:lnTo>
                    <a:pt x="8131117" y="513807"/>
                  </a:lnTo>
                  <a:lnTo>
                    <a:pt x="8142594" y="513807"/>
                  </a:lnTo>
                  <a:lnTo>
                    <a:pt x="8154024" y="513807"/>
                  </a:lnTo>
                  <a:lnTo>
                    <a:pt x="8165454" y="513807"/>
                  </a:lnTo>
                  <a:lnTo>
                    <a:pt x="8176884" y="513807"/>
                  </a:lnTo>
                  <a:lnTo>
                    <a:pt x="8188314" y="513807"/>
                  </a:lnTo>
                  <a:lnTo>
                    <a:pt x="8199792" y="513807"/>
                  </a:lnTo>
                  <a:lnTo>
                    <a:pt x="8211222" y="513807"/>
                  </a:lnTo>
                  <a:lnTo>
                    <a:pt x="8222652" y="513807"/>
                  </a:lnTo>
                  <a:lnTo>
                    <a:pt x="8234082" y="513807"/>
                  </a:lnTo>
                  <a:lnTo>
                    <a:pt x="8245512" y="513807"/>
                  </a:lnTo>
                  <a:lnTo>
                    <a:pt x="8256989" y="513807"/>
                  </a:lnTo>
                  <a:lnTo>
                    <a:pt x="8268419" y="513807"/>
                  </a:lnTo>
                  <a:lnTo>
                    <a:pt x="8279850" y="513807"/>
                  </a:lnTo>
                  <a:lnTo>
                    <a:pt x="8291280" y="513807"/>
                  </a:lnTo>
                  <a:lnTo>
                    <a:pt x="8302709" y="513807"/>
                  </a:lnTo>
                  <a:lnTo>
                    <a:pt x="8314187" y="513807"/>
                  </a:lnTo>
                  <a:lnTo>
                    <a:pt x="8325617" y="513807"/>
                  </a:lnTo>
                  <a:lnTo>
                    <a:pt x="8337047" y="513807"/>
                  </a:lnTo>
                  <a:lnTo>
                    <a:pt x="8348477" y="513807"/>
                  </a:lnTo>
                  <a:lnTo>
                    <a:pt x="8359907" y="513807"/>
                  </a:lnTo>
                  <a:lnTo>
                    <a:pt x="8371385" y="513807"/>
                  </a:lnTo>
                  <a:lnTo>
                    <a:pt x="8382815" y="513807"/>
                  </a:lnTo>
                  <a:lnTo>
                    <a:pt x="8394245" y="513807"/>
                  </a:lnTo>
                  <a:lnTo>
                    <a:pt x="8405674" y="513807"/>
                  </a:lnTo>
                  <a:lnTo>
                    <a:pt x="8417104" y="513807"/>
                  </a:lnTo>
                  <a:lnTo>
                    <a:pt x="8428582" y="513807"/>
                  </a:lnTo>
                  <a:lnTo>
                    <a:pt x="8440012" y="513807"/>
                  </a:lnTo>
                  <a:lnTo>
                    <a:pt x="8451442" y="513807"/>
                  </a:lnTo>
                  <a:lnTo>
                    <a:pt x="8462872" y="513807"/>
                  </a:lnTo>
                  <a:lnTo>
                    <a:pt x="8474302" y="513807"/>
                  </a:lnTo>
                  <a:lnTo>
                    <a:pt x="8485780" y="513807"/>
                  </a:lnTo>
                  <a:lnTo>
                    <a:pt x="8497210" y="513807"/>
                  </a:lnTo>
                  <a:lnTo>
                    <a:pt x="8508640" y="513807"/>
                  </a:lnTo>
                  <a:lnTo>
                    <a:pt x="8520069" y="513807"/>
                  </a:lnTo>
                  <a:lnTo>
                    <a:pt x="8531500" y="513807"/>
                  </a:lnTo>
                  <a:lnTo>
                    <a:pt x="8542977" y="513807"/>
                  </a:lnTo>
                  <a:lnTo>
                    <a:pt x="8554407" y="513807"/>
                  </a:lnTo>
                  <a:lnTo>
                    <a:pt x="8565837" y="513807"/>
                  </a:lnTo>
                  <a:lnTo>
                    <a:pt x="8577267" y="513807"/>
                  </a:lnTo>
                  <a:lnTo>
                    <a:pt x="8588697" y="513807"/>
                  </a:lnTo>
                  <a:lnTo>
                    <a:pt x="8600175" y="513807"/>
                  </a:lnTo>
                  <a:lnTo>
                    <a:pt x="8611605" y="513807"/>
                  </a:lnTo>
                  <a:lnTo>
                    <a:pt x="8623035" y="513807"/>
                  </a:lnTo>
                  <a:lnTo>
                    <a:pt x="8634465" y="513807"/>
                  </a:lnTo>
                  <a:lnTo>
                    <a:pt x="8645895" y="513807"/>
                  </a:lnTo>
                  <a:lnTo>
                    <a:pt x="8657373" y="513807"/>
                  </a:lnTo>
                  <a:lnTo>
                    <a:pt x="8668802" y="513807"/>
                  </a:lnTo>
                  <a:lnTo>
                    <a:pt x="8680232" y="513807"/>
                  </a:lnTo>
                  <a:lnTo>
                    <a:pt x="8691662" y="513807"/>
                  </a:lnTo>
                  <a:lnTo>
                    <a:pt x="8703093" y="513807"/>
                  </a:lnTo>
                  <a:lnTo>
                    <a:pt x="8714570" y="513807"/>
                  </a:lnTo>
                  <a:lnTo>
                    <a:pt x="8726000" y="513807"/>
                  </a:lnTo>
                  <a:lnTo>
                    <a:pt x="8737430" y="513807"/>
                  </a:lnTo>
                  <a:lnTo>
                    <a:pt x="8748860" y="513807"/>
                  </a:lnTo>
                  <a:lnTo>
                    <a:pt x="8760290" y="513807"/>
                  </a:lnTo>
                  <a:lnTo>
                    <a:pt x="8771768" y="513807"/>
                  </a:lnTo>
                  <a:lnTo>
                    <a:pt x="8783198" y="513807"/>
                  </a:lnTo>
                  <a:lnTo>
                    <a:pt x="8794628" y="513807"/>
                  </a:lnTo>
                  <a:lnTo>
                    <a:pt x="8806058" y="513807"/>
                  </a:lnTo>
                  <a:lnTo>
                    <a:pt x="8817488" y="513807"/>
                  </a:lnTo>
                  <a:lnTo>
                    <a:pt x="8828918" y="513807"/>
                  </a:lnTo>
                  <a:lnTo>
                    <a:pt x="8840395" y="513807"/>
                  </a:lnTo>
                  <a:lnTo>
                    <a:pt x="8851825" y="513807"/>
                  </a:lnTo>
                  <a:lnTo>
                    <a:pt x="8863256" y="513807"/>
                  </a:lnTo>
                  <a:lnTo>
                    <a:pt x="8874686" y="513807"/>
                  </a:lnTo>
                  <a:lnTo>
                    <a:pt x="8886115" y="513807"/>
                  </a:lnTo>
                  <a:lnTo>
                    <a:pt x="8897593" y="513807"/>
                  </a:lnTo>
                  <a:lnTo>
                    <a:pt x="8909022" y="513807"/>
                  </a:lnTo>
                  <a:lnTo>
                    <a:pt x="8920453" y="513807"/>
                  </a:lnTo>
                  <a:lnTo>
                    <a:pt x="8931883" y="513807"/>
                  </a:lnTo>
                  <a:lnTo>
                    <a:pt x="8943313" y="513807"/>
                  </a:lnTo>
                  <a:lnTo>
                    <a:pt x="8954791" y="513807"/>
                  </a:lnTo>
                  <a:lnTo>
                    <a:pt x="8966220" y="513807"/>
                  </a:lnTo>
                  <a:lnTo>
                    <a:pt x="8977651" y="513807"/>
                  </a:lnTo>
                  <a:lnTo>
                    <a:pt x="8989080" y="513807"/>
                  </a:lnTo>
                  <a:lnTo>
                    <a:pt x="9000511" y="513807"/>
                  </a:lnTo>
                  <a:lnTo>
                    <a:pt x="9011988" y="513807"/>
                  </a:lnTo>
                  <a:lnTo>
                    <a:pt x="9023418" y="513807"/>
                  </a:lnTo>
                  <a:lnTo>
                    <a:pt x="9034849" y="513807"/>
                  </a:lnTo>
                  <a:lnTo>
                    <a:pt x="9046278" y="513807"/>
                  </a:lnTo>
                  <a:lnTo>
                    <a:pt x="9057709" y="513807"/>
                  </a:lnTo>
                  <a:lnTo>
                    <a:pt x="9069186" y="513807"/>
                  </a:lnTo>
                  <a:lnTo>
                    <a:pt x="9080615" y="513807"/>
                  </a:lnTo>
                  <a:lnTo>
                    <a:pt x="9092046" y="513807"/>
                  </a:lnTo>
                  <a:lnTo>
                    <a:pt x="9103476" y="513807"/>
                  </a:lnTo>
                  <a:lnTo>
                    <a:pt x="9114906" y="513807"/>
                  </a:lnTo>
                  <a:lnTo>
                    <a:pt x="9126384" y="513807"/>
                  </a:lnTo>
                  <a:lnTo>
                    <a:pt x="9137813" y="513807"/>
                  </a:lnTo>
                  <a:lnTo>
                    <a:pt x="9149244" y="513807"/>
                  </a:lnTo>
                  <a:lnTo>
                    <a:pt x="9160673" y="513807"/>
                  </a:lnTo>
                  <a:lnTo>
                    <a:pt x="9172104" y="513807"/>
                  </a:lnTo>
                  <a:lnTo>
                    <a:pt x="9183581" y="513807"/>
                  </a:lnTo>
                  <a:lnTo>
                    <a:pt x="9195011" y="513807"/>
                  </a:lnTo>
                  <a:lnTo>
                    <a:pt x="9206442" y="513807"/>
                  </a:lnTo>
                  <a:lnTo>
                    <a:pt x="9217871" y="513807"/>
                  </a:lnTo>
                  <a:lnTo>
                    <a:pt x="9229301" y="513807"/>
                  </a:lnTo>
                  <a:lnTo>
                    <a:pt x="9240779" y="513807"/>
                  </a:lnTo>
                  <a:lnTo>
                    <a:pt x="9252209" y="513807"/>
                  </a:lnTo>
                  <a:lnTo>
                    <a:pt x="9263639" y="513807"/>
                  </a:lnTo>
                  <a:lnTo>
                    <a:pt x="9275069" y="513807"/>
                  </a:lnTo>
                  <a:lnTo>
                    <a:pt x="9286498" y="513807"/>
                  </a:lnTo>
                  <a:lnTo>
                    <a:pt x="9297977" y="513807"/>
                  </a:lnTo>
                  <a:lnTo>
                    <a:pt x="9309406" y="513807"/>
                  </a:lnTo>
                  <a:lnTo>
                    <a:pt x="9320837" y="513807"/>
                  </a:lnTo>
                  <a:lnTo>
                    <a:pt x="9332266" y="513807"/>
                  </a:lnTo>
                  <a:lnTo>
                    <a:pt x="9343696" y="513807"/>
                  </a:lnTo>
                  <a:lnTo>
                    <a:pt x="9355174" y="513807"/>
                  </a:lnTo>
                  <a:lnTo>
                    <a:pt x="9366604" y="513807"/>
                  </a:lnTo>
                  <a:lnTo>
                    <a:pt x="9378035" y="513807"/>
                  </a:lnTo>
                  <a:lnTo>
                    <a:pt x="9389464" y="513807"/>
                  </a:lnTo>
                  <a:lnTo>
                    <a:pt x="9400894" y="513807"/>
                  </a:lnTo>
                  <a:lnTo>
                    <a:pt x="9412372" y="513807"/>
                  </a:lnTo>
                  <a:lnTo>
                    <a:pt x="9423802" y="513807"/>
                  </a:lnTo>
                  <a:lnTo>
                    <a:pt x="9435232" y="513807"/>
                  </a:lnTo>
                  <a:lnTo>
                    <a:pt x="9446662" y="513807"/>
                  </a:lnTo>
                  <a:lnTo>
                    <a:pt x="9458091" y="513807"/>
                  </a:lnTo>
                  <a:lnTo>
                    <a:pt x="9469570" y="513807"/>
                  </a:lnTo>
                  <a:lnTo>
                    <a:pt x="9480999" y="513807"/>
                  </a:lnTo>
                  <a:lnTo>
                    <a:pt x="9492429" y="513807"/>
                  </a:lnTo>
                  <a:lnTo>
                    <a:pt x="9503859" y="513807"/>
                  </a:lnTo>
                  <a:lnTo>
                    <a:pt x="9515289" y="513807"/>
                  </a:lnTo>
                  <a:lnTo>
                    <a:pt x="9526767" y="513807"/>
                  </a:lnTo>
                  <a:lnTo>
                    <a:pt x="9538197" y="513807"/>
                  </a:lnTo>
                  <a:lnTo>
                    <a:pt x="9549626" y="513807"/>
                  </a:lnTo>
                  <a:lnTo>
                    <a:pt x="9561057" y="513807"/>
                  </a:lnTo>
                  <a:lnTo>
                    <a:pt x="9572487" y="513807"/>
                  </a:lnTo>
                  <a:lnTo>
                    <a:pt x="9583965" y="513807"/>
                  </a:lnTo>
                  <a:lnTo>
                    <a:pt x="9595395" y="513807"/>
                  </a:lnTo>
                  <a:lnTo>
                    <a:pt x="9606824" y="513807"/>
                  </a:lnTo>
                  <a:lnTo>
                    <a:pt x="9618255" y="513807"/>
                  </a:lnTo>
                  <a:lnTo>
                    <a:pt x="9629684" y="513807"/>
                  </a:lnTo>
                  <a:lnTo>
                    <a:pt x="9641163" y="513807"/>
                  </a:lnTo>
                  <a:lnTo>
                    <a:pt x="9652592" y="513807"/>
                  </a:lnTo>
                  <a:lnTo>
                    <a:pt x="9664022" y="513807"/>
                  </a:lnTo>
                  <a:lnTo>
                    <a:pt x="9675452" y="513807"/>
                  </a:lnTo>
                  <a:lnTo>
                    <a:pt x="9686882" y="513807"/>
                  </a:lnTo>
                  <a:lnTo>
                    <a:pt x="9698360" y="513807"/>
                  </a:lnTo>
                  <a:lnTo>
                    <a:pt x="9709790" y="513807"/>
                  </a:lnTo>
                  <a:lnTo>
                    <a:pt x="9721219" y="513807"/>
                  </a:lnTo>
                  <a:lnTo>
                    <a:pt x="9732650" y="513807"/>
                  </a:lnTo>
                  <a:lnTo>
                    <a:pt x="9744080" y="513807"/>
                  </a:lnTo>
                  <a:lnTo>
                    <a:pt x="9755557" y="513807"/>
                  </a:lnTo>
                  <a:lnTo>
                    <a:pt x="9766988" y="513807"/>
                  </a:lnTo>
                  <a:lnTo>
                    <a:pt x="9778417" y="513807"/>
                  </a:lnTo>
                  <a:lnTo>
                    <a:pt x="9789848" y="513807"/>
                  </a:lnTo>
                  <a:lnTo>
                    <a:pt x="9801277" y="513807"/>
                  </a:lnTo>
                  <a:lnTo>
                    <a:pt x="9812755" y="513807"/>
                  </a:lnTo>
                  <a:lnTo>
                    <a:pt x="9824185" y="513807"/>
                  </a:lnTo>
                  <a:lnTo>
                    <a:pt x="9835615" y="513807"/>
                  </a:lnTo>
                  <a:lnTo>
                    <a:pt x="9847045" y="513807"/>
                  </a:lnTo>
                  <a:lnTo>
                    <a:pt x="9858475" y="513807"/>
                  </a:lnTo>
                  <a:lnTo>
                    <a:pt x="9869952" y="513807"/>
                  </a:lnTo>
                  <a:lnTo>
                    <a:pt x="9881383" y="513807"/>
                  </a:lnTo>
                  <a:lnTo>
                    <a:pt x="9892812" y="513807"/>
                  </a:lnTo>
                  <a:lnTo>
                    <a:pt x="9904243" y="513807"/>
                  </a:lnTo>
                  <a:lnTo>
                    <a:pt x="9915673" y="513807"/>
                  </a:lnTo>
                  <a:lnTo>
                    <a:pt x="9927102" y="513807"/>
                  </a:lnTo>
                  <a:lnTo>
                    <a:pt x="9938581" y="513807"/>
                  </a:lnTo>
                  <a:lnTo>
                    <a:pt x="9950010" y="513807"/>
                  </a:lnTo>
                  <a:lnTo>
                    <a:pt x="9961441" y="513807"/>
                  </a:lnTo>
                  <a:lnTo>
                    <a:pt x="9972870" y="513807"/>
                  </a:lnTo>
                  <a:lnTo>
                    <a:pt x="9984300" y="513807"/>
                  </a:lnTo>
                  <a:lnTo>
                    <a:pt x="9995778" y="513807"/>
                  </a:lnTo>
                  <a:lnTo>
                    <a:pt x="10007208" y="513807"/>
                  </a:lnTo>
                  <a:lnTo>
                    <a:pt x="10018638" y="513807"/>
                  </a:lnTo>
                  <a:lnTo>
                    <a:pt x="10030068" y="513807"/>
                  </a:lnTo>
                  <a:lnTo>
                    <a:pt x="10041498" y="513807"/>
                  </a:lnTo>
                  <a:lnTo>
                    <a:pt x="10052976" y="513807"/>
                  </a:lnTo>
                  <a:lnTo>
                    <a:pt x="10064405" y="513807"/>
                  </a:lnTo>
                  <a:lnTo>
                    <a:pt x="10075835" y="513807"/>
                  </a:lnTo>
                  <a:lnTo>
                    <a:pt x="10087266" y="513807"/>
                  </a:lnTo>
                  <a:lnTo>
                    <a:pt x="10098695" y="513807"/>
                  </a:lnTo>
                  <a:lnTo>
                    <a:pt x="10110174" y="513807"/>
                  </a:lnTo>
                  <a:lnTo>
                    <a:pt x="10121603" y="513807"/>
                  </a:lnTo>
                  <a:lnTo>
                    <a:pt x="10133033" y="513807"/>
                  </a:lnTo>
                  <a:lnTo>
                    <a:pt x="10144463" y="513807"/>
                  </a:lnTo>
                  <a:lnTo>
                    <a:pt x="10155893" y="513807"/>
                  </a:lnTo>
                  <a:lnTo>
                    <a:pt x="10167371" y="513807"/>
                  </a:lnTo>
                  <a:lnTo>
                    <a:pt x="10178801" y="513807"/>
                  </a:lnTo>
                  <a:lnTo>
                    <a:pt x="10190230" y="513807"/>
                  </a:lnTo>
                  <a:lnTo>
                    <a:pt x="10201661" y="513807"/>
                  </a:lnTo>
                  <a:lnTo>
                    <a:pt x="10213091" y="513807"/>
                  </a:lnTo>
                  <a:lnTo>
                    <a:pt x="10224569" y="513807"/>
                  </a:lnTo>
                  <a:lnTo>
                    <a:pt x="10235998" y="513807"/>
                  </a:lnTo>
                  <a:lnTo>
                    <a:pt x="10247428" y="513807"/>
                  </a:lnTo>
                  <a:lnTo>
                    <a:pt x="10258859" y="513807"/>
                  </a:lnTo>
                  <a:lnTo>
                    <a:pt x="10270288" y="513807"/>
                  </a:lnTo>
                  <a:lnTo>
                    <a:pt x="10281767" y="513807"/>
                  </a:lnTo>
                  <a:lnTo>
                    <a:pt x="10293196" y="513807"/>
                  </a:lnTo>
                  <a:lnTo>
                    <a:pt x="10304626" y="513807"/>
                  </a:lnTo>
                  <a:lnTo>
                    <a:pt x="10316056" y="513807"/>
                  </a:lnTo>
                  <a:lnTo>
                    <a:pt x="10327486" y="513807"/>
                  </a:lnTo>
                  <a:lnTo>
                    <a:pt x="10338963" y="513807"/>
                  </a:lnTo>
                  <a:lnTo>
                    <a:pt x="10350394" y="513807"/>
                  </a:lnTo>
                  <a:lnTo>
                    <a:pt x="10361823" y="513807"/>
                  </a:lnTo>
                  <a:lnTo>
                    <a:pt x="10373254" y="513807"/>
                  </a:lnTo>
                  <a:lnTo>
                    <a:pt x="10384684" y="513807"/>
                  </a:lnTo>
                  <a:lnTo>
                    <a:pt x="10396161" y="513807"/>
                  </a:lnTo>
                  <a:lnTo>
                    <a:pt x="10407591" y="513807"/>
                  </a:lnTo>
                  <a:lnTo>
                    <a:pt x="10419021" y="513807"/>
                  </a:lnTo>
                  <a:lnTo>
                    <a:pt x="10430452" y="513807"/>
                  </a:lnTo>
                  <a:lnTo>
                    <a:pt x="10441881" y="513807"/>
                  </a:lnTo>
                  <a:lnTo>
                    <a:pt x="10453358" y="513807"/>
                  </a:lnTo>
                  <a:lnTo>
                    <a:pt x="10464789" y="513807"/>
                  </a:lnTo>
                  <a:lnTo>
                    <a:pt x="10476219" y="513807"/>
                  </a:lnTo>
                  <a:lnTo>
                    <a:pt x="10487649" y="513807"/>
                  </a:lnTo>
                  <a:lnTo>
                    <a:pt x="10499079" y="513807"/>
                  </a:lnTo>
                  <a:lnTo>
                    <a:pt x="10510556" y="513807"/>
                  </a:lnTo>
                  <a:lnTo>
                    <a:pt x="10521987" y="513807"/>
                  </a:lnTo>
                  <a:lnTo>
                    <a:pt x="10533416" y="513807"/>
                  </a:lnTo>
                  <a:lnTo>
                    <a:pt x="10544847" y="513807"/>
                  </a:lnTo>
                  <a:lnTo>
                    <a:pt x="10556277" y="513807"/>
                  </a:lnTo>
                  <a:lnTo>
                    <a:pt x="10567754" y="513807"/>
                  </a:lnTo>
                  <a:lnTo>
                    <a:pt x="10579184" y="513807"/>
                  </a:lnTo>
                  <a:lnTo>
                    <a:pt x="10590614" y="513807"/>
                  </a:lnTo>
                  <a:lnTo>
                    <a:pt x="10602045" y="513807"/>
                  </a:lnTo>
                  <a:lnTo>
                    <a:pt x="10613474" y="513807"/>
                  </a:lnTo>
                  <a:lnTo>
                    <a:pt x="10624951" y="513807"/>
                  </a:lnTo>
                  <a:lnTo>
                    <a:pt x="10636382" y="513807"/>
                  </a:lnTo>
                  <a:lnTo>
                    <a:pt x="10647812" y="513807"/>
                  </a:lnTo>
                  <a:lnTo>
                    <a:pt x="10659241" y="513807"/>
                  </a:lnTo>
                  <a:lnTo>
                    <a:pt x="10670672" y="513807"/>
                  </a:lnTo>
                  <a:lnTo>
                    <a:pt x="10682149" y="513807"/>
                  </a:lnTo>
                  <a:lnTo>
                    <a:pt x="10693580" y="513807"/>
                  </a:lnTo>
                  <a:lnTo>
                    <a:pt x="10705009" y="513807"/>
                  </a:lnTo>
                  <a:lnTo>
                    <a:pt x="10716439" y="513807"/>
                  </a:lnTo>
                  <a:lnTo>
                    <a:pt x="10727870" y="513807"/>
                  </a:lnTo>
                  <a:lnTo>
                    <a:pt x="10739347" y="513807"/>
                  </a:lnTo>
                  <a:lnTo>
                    <a:pt x="10750778" y="513807"/>
                  </a:lnTo>
                  <a:lnTo>
                    <a:pt x="10762207" y="513807"/>
                  </a:lnTo>
                  <a:lnTo>
                    <a:pt x="10773637" y="513807"/>
                  </a:lnTo>
                  <a:lnTo>
                    <a:pt x="10785067" y="513807"/>
                  </a:lnTo>
                  <a:lnTo>
                    <a:pt x="10796544" y="513807"/>
                  </a:lnTo>
                  <a:lnTo>
                    <a:pt x="10807975" y="513807"/>
                  </a:lnTo>
                  <a:lnTo>
                    <a:pt x="10819405" y="513807"/>
                  </a:lnTo>
                  <a:lnTo>
                    <a:pt x="10830834" y="513807"/>
                  </a:lnTo>
                  <a:lnTo>
                    <a:pt x="10842265" y="513807"/>
                  </a:lnTo>
                  <a:lnTo>
                    <a:pt x="10853742" y="513807"/>
                  </a:lnTo>
                  <a:lnTo>
                    <a:pt x="10865173" y="513807"/>
                  </a:lnTo>
                  <a:lnTo>
                    <a:pt x="10876602" y="513807"/>
                  </a:lnTo>
                  <a:lnTo>
                    <a:pt x="10888032" y="513807"/>
                  </a:lnTo>
                  <a:lnTo>
                    <a:pt x="10899463" y="513807"/>
                  </a:lnTo>
                  <a:lnTo>
                    <a:pt x="10910892" y="513807"/>
                  </a:lnTo>
                  <a:lnTo>
                    <a:pt x="10922369" y="513807"/>
                  </a:lnTo>
                  <a:lnTo>
                    <a:pt x="10933800" y="513807"/>
                  </a:lnTo>
                  <a:lnTo>
                    <a:pt x="10945230" y="513807"/>
                  </a:lnTo>
                  <a:lnTo>
                    <a:pt x="10956660" y="513807"/>
                  </a:lnTo>
                  <a:lnTo>
                    <a:pt x="10968090" y="513807"/>
                  </a:lnTo>
                  <a:lnTo>
                    <a:pt x="10979567" y="513807"/>
                  </a:lnTo>
                  <a:lnTo>
                    <a:pt x="10990998" y="513807"/>
                  </a:lnTo>
                  <a:lnTo>
                    <a:pt x="11002427" y="513807"/>
                  </a:lnTo>
                  <a:lnTo>
                    <a:pt x="11013858" y="513807"/>
                  </a:lnTo>
                  <a:lnTo>
                    <a:pt x="11025287" y="513807"/>
                  </a:lnTo>
                  <a:lnTo>
                    <a:pt x="11036765" y="513807"/>
                  </a:lnTo>
                  <a:lnTo>
                    <a:pt x="11048195" y="513807"/>
                  </a:lnTo>
                  <a:lnTo>
                    <a:pt x="11059625" y="513807"/>
                  </a:lnTo>
                  <a:lnTo>
                    <a:pt x="11071056" y="513807"/>
                  </a:lnTo>
                  <a:lnTo>
                    <a:pt x="11082485" y="513807"/>
                  </a:lnTo>
                  <a:lnTo>
                    <a:pt x="11093962" y="513807"/>
                  </a:lnTo>
                  <a:lnTo>
                    <a:pt x="11105393" y="513807"/>
                  </a:lnTo>
                  <a:lnTo>
                    <a:pt x="11116823" y="513807"/>
                  </a:lnTo>
                  <a:lnTo>
                    <a:pt x="11128253" y="513807"/>
                  </a:lnTo>
                  <a:lnTo>
                    <a:pt x="11139683" y="513807"/>
                  </a:lnTo>
                  <a:lnTo>
                    <a:pt x="11151160" y="513807"/>
                  </a:lnTo>
                  <a:lnTo>
                    <a:pt x="11162591" y="513807"/>
                  </a:lnTo>
                  <a:lnTo>
                    <a:pt x="11174020" y="513807"/>
                  </a:lnTo>
                  <a:lnTo>
                    <a:pt x="11185451" y="513807"/>
                  </a:lnTo>
                  <a:lnTo>
                    <a:pt x="11196881" y="513807"/>
                  </a:lnTo>
                  <a:lnTo>
                    <a:pt x="11208358" y="513807"/>
                  </a:lnTo>
                  <a:lnTo>
                    <a:pt x="11218359" y="51380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1A3DC280-4DB6-9348-AF63-8204345B0D11}"/>
                </a:ext>
              </a:extLst>
            </p:cNvPr>
            <p:cNvSpPr/>
            <p:nvPr/>
          </p:nvSpPr>
          <p:spPr>
            <a:xfrm>
              <a:off x="851149" y="4819245"/>
              <a:ext cx="11218359" cy="1281517"/>
            </a:xfrm>
            <a:custGeom>
              <a:avLst/>
              <a:gdLst>
                <a:gd name="connsiteX0" fmla="*/ 0 w 11218359"/>
                <a:gd name="connsiteY0" fmla="*/ 1281517 h 1281517"/>
                <a:gd name="connsiteX1" fmla="*/ 9149 w 11218359"/>
                <a:gd name="connsiteY1" fmla="*/ 1281517 h 1281517"/>
                <a:gd name="connsiteX2" fmla="*/ 20588 w 11218359"/>
                <a:gd name="connsiteY2" fmla="*/ 1281517 h 1281517"/>
                <a:gd name="connsiteX3" fmla="*/ 32028 w 11218359"/>
                <a:gd name="connsiteY3" fmla="*/ 1281517 h 1281517"/>
                <a:gd name="connsiteX4" fmla="*/ 43467 w 11218359"/>
                <a:gd name="connsiteY4" fmla="*/ 1281517 h 1281517"/>
                <a:gd name="connsiteX5" fmla="*/ 54907 w 11218359"/>
                <a:gd name="connsiteY5" fmla="*/ 1281517 h 1281517"/>
                <a:gd name="connsiteX6" fmla="*/ 66346 w 11218359"/>
                <a:gd name="connsiteY6" fmla="*/ 1281517 h 1281517"/>
                <a:gd name="connsiteX7" fmla="*/ 77786 w 11218359"/>
                <a:gd name="connsiteY7" fmla="*/ 1281517 h 1281517"/>
                <a:gd name="connsiteX8" fmla="*/ 89225 w 11218359"/>
                <a:gd name="connsiteY8" fmla="*/ 1281517 h 1281517"/>
                <a:gd name="connsiteX9" fmla="*/ 100665 w 11218359"/>
                <a:gd name="connsiteY9" fmla="*/ 1281517 h 1281517"/>
                <a:gd name="connsiteX10" fmla="*/ 112104 w 11218359"/>
                <a:gd name="connsiteY10" fmla="*/ 1281517 h 1281517"/>
                <a:gd name="connsiteX11" fmla="*/ 123544 w 11218359"/>
                <a:gd name="connsiteY11" fmla="*/ 1281517 h 1281517"/>
                <a:gd name="connsiteX12" fmla="*/ 134979 w 11218359"/>
                <a:gd name="connsiteY12" fmla="*/ 1281517 h 1281517"/>
                <a:gd name="connsiteX13" fmla="*/ 146423 w 11218359"/>
                <a:gd name="connsiteY13" fmla="*/ 1281517 h 1281517"/>
                <a:gd name="connsiteX14" fmla="*/ 157858 w 11218359"/>
                <a:gd name="connsiteY14" fmla="*/ 1281517 h 1281517"/>
                <a:gd name="connsiteX15" fmla="*/ 169297 w 11218359"/>
                <a:gd name="connsiteY15" fmla="*/ 1281517 h 1281517"/>
                <a:gd name="connsiteX16" fmla="*/ 180737 w 11218359"/>
                <a:gd name="connsiteY16" fmla="*/ 1281517 h 1281517"/>
                <a:gd name="connsiteX17" fmla="*/ 192176 w 11218359"/>
                <a:gd name="connsiteY17" fmla="*/ 1281517 h 1281517"/>
                <a:gd name="connsiteX18" fmla="*/ 203616 w 11218359"/>
                <a:gd name="connsiteY18" fmla="*/ 1281517 h 1281517"/>
                <a:gd name="connsiteX19" fmla="*/ 215055 w 11218359"/>
                <a:gd name="connsiteY19" fmla="*/ 1281517 h 1281517"/>
                <a:gd name="connsiteX20" fmla="*/ 226495 w 11218359"/>
                <a:gd name="connsiteY20" fmla="*/ 1281517 h 1281517"/>
                <a:gd name="connsiteX21" fmla="*/ 237935 w 11218359"/>
                <a:gd name="connsiteY21" fmla="*/ 1281517 h 1281517"/>
                <a:gd name="connsiteX22" fmla="*/ 249374 w 11218359"/>
                <a:gd name="connsiteY22" fmla="*/ 1281517 h 1281517"/>
                <a:gd name="connsiteX23" fmla="*/ 260814 w 11218359"/>
                <a:gd name="connsiteY23" fmla="*/ 1281517 h 1281517"/>
                <a:gd name="connsiteX24" fmla="*/ 272253 w 11218359"/>
                <a:gd name="connsiteY24" fmla="*/ 1281517 h 1281517"/>
                <a:gd name="connsiteX25" fmla="*/ 283693 w 11218359"/>
                <a:gd name="connsiteY25" fmla="*/ 1281517 h 1281517"/>
                <a:gd name="connsiteX26" fmla="*/ 295132 w 11218359"/>
                <a:gd name="connsiteY26" fmla="*/ 1281517 h 1281517"/>
                <a:gd name="connsiteX27" fmla="*/ 306572 w 11218359"/>
                <a:gd name="connsiteY27" fmla="*/ 1281517 h 1281517"/>
                <a:gd name="connsiteX28" fmla="*/ 318011 w 11218359"/>
                <a:gd name="connsiteY28" fmla="*/ 1281517 h 1281517"/>
                <a:gd name="connsiteX29" fmla="*/ 329451 w 11218359"/>
                <a:gd name="connsiteY29" fmla="*/ 1281517 h 1281517"/>
                <a:gd name="connsiteX30" fmla="*/ 340890 w 11218359"/>
                <a:gd name="connsiteY30" fmla="*/ 1281517 h 1281517"/>
                <a:gd name="connsiteX31" fmla="*/ 352330 w 11218359"/>
                <a:gd name="connsiteY31" fmla="*/ 1281517 h 1281517"/>
                <a:gd name="connsiteX32" fmla="*/ 363769 w 11218359"/>
                <a:gd name="connsiteY32" fmla="*/ 1281517 h 1281517"/>
                <a:gd name="connsiteX33" fmla="*/ 375209 w 11218359"/>
                <a:gd name="connsiteY33" fmla="*/ 1281517 h 1281517"/>
                <a:gd name="connsiteX34" fmla="*/ 386648 w 11218359"/>
                <a:gd name="connsiteY34" fmla="*/ 1281517 h 1281517"/>
                <a:gd name="connsiteX35" fmla="*/ 398088 w 11218359"/>
                <a:gd name="connsiteY35" fmla="*/ 1281517 h 1281517"/>
                <a:gd name="connsiteX36" fmla="*/ 409527 w 11218359"/>
                <a:gd name="connsiteY36" fmla="*/ 1281517 h 1281517"/>
                <a:gd name="connsiteX37" fmla="*/ 420967 w 11218359"/>
                <a:gd name="connsiteY37" fmla="*/ 1281517 h 1281517"/>
                <a:gd name="connsiteX38" fmla="*/ 432406 w 11218359"/>
                <a:gd name="connsiteY38" fmla="*/ 1281517 h 1281517"/>
                <a:gd name="connsiteX39" fmla="*/ 443846 w 11218359"/>
                <a:gd name="connsiteY39" fmla="*/ 1281517 h 1281517"/>
                <a:gd name="connsiteX40" fmla="*/ 455285 w 11218359"/>
                <a:gd name="connsiteY40" fmla="*/ 1281517 h 1281517"/>
                <a:gd name="connsiteX41" fmla="*/ 466725 w 11218359"/>
                <a:gd name="connsiteY41" fmla="*/ 1281517 h 1281517"/>
                <a:gd name="connsiteX42" fmla="*/ 478165 w 11218359"/>
                <a:gd name="connsiteY42" fmla="*/ 1281517 h 1281517"/>
                <a:gd name="connsiteX43" fmla="*/ 489604 w 11218359"/>
                <a:gd name="connsiteY43" fmla="*/ 1281517 h 1281517"/>
                <a:gd name="connsiteX44" fmla="*/ 501044 w 11218359"/>
                <a:gd name="connsiteY44" fmla="*/ 1281517 h 1281517"/>
                <a:gd name="connsiteX45" fmla="*/ 512483 w 11218359"/>
                <a:gd name="connsiteY45" fmla="*/ 1281517 h 1281517"/>
                <a:gd name="connsiteX46" fmla="*/ 523923 w 11218359"/>
                <a:gd name="connsiteY46" fmla="*/ 1281517 h 1281517"/>
                <a:gd name="connsiteX47" fmla="*/ 535362 w 11218359"/>
                <a:gd name="connsiteY47" fmla="*/ 1281517 h 1281517"/>
                <a:gd name="connsiteX48" fmla="*/ 546802 w 11218359"/>
                <a:gd name="connsiteY48" fmla="*/ 1281517 h 1281517"/>
                <a:gd name="connsiteX49" fmla="*/ 558241 w 11218359"/>
                <a:gd name="connsiteY49" fmla="*/ 1281517 h 1281517"/>
                <a:gd name="connsiteX50" fmla="*/ 569681 w 11218359"/>
                <a:gd name="connsiteY50" fmla="*/ 1281517 h 1281517"/>
                <a:gd name="connsiteX51" fmla="*/ 581120 w 11218359"/>
                <a:gd name="connsiteY51" fmla="*/ 1281517 h 1281517"/>
                <a:gd name="connsiteX52" fmla="*/ 592560 w 11218359"/>
                <a:gd name="connsiteY52" fmla="*/ 1281517 h 1281517"/>
                <a:gd name="connsiteX53" fmla="*/ 603999 w 11218359"/>
                <a:gd name="connsiteY53" fmla="*/ 1281517 h 1281517"/>
                <a:gd name="connsiteX54" fmla="*/ 615439 w 11218359"/>
                <a:gd name="connsiteY54" fmla="*/ 1281517 h 1281517"/>
                <a:gd name="connsiteX55" fmla="*/ 626878 w 11218359"/>
                <a:gd name="connsiteY55" fmla="*/ 1281517 h 1281517"/>
                <a:gd name="connsiteX56" fmla="*/ 638318 w 11218359"/>
                <a:gd name="connsiteY56" fmla="*/ 1281517 h 1281517"/>
                <a:gd name="connsiteX57" fmla="*/ 649757 w 11218359"/>
                <a:gd name="connsiteY57" fmla="*/ 1281517 h 1281517"/>
                <a:gd name="connsiteX58" fmla="*/ 661192 w 11218359"/>
                <a:gd name="connsiteY58" fmla="*/ 1281517 h 1281517"/>
                <a:gd name="connsiteX59" fmla="*/ 672632 w 11218359"/>
                <a:gd name="connsiteY59" fmla="*/ 1281517 h 1281517"/>
                <a:gd name="connsiteX60" fmla="*/ 684071 w 11218359"/>
                <a:gd name="connsiteY60" fmla="*/ 1281517 h 1281517"/>
                <a:gd name="connsiteX61" fmla="*/ 695511 w 11218359"/>
                <a:gd name="connsiteY61" fmla="*/ 1281517 h 1281517"/>
                <a:gd name="connsiteX62" fmla="*/ 706950 w 11218359"/>
                <a:gd name="connsiteY62" fmla="*/ 1281517 h 1281517"/>
                <a:gd name="connsiteX63" fmla="*/ 718390 w 11218359"/>
                <a:gd name="connsiteY63" fmla="*/ 1281517 h 1281517"/>
                <a:gd name="connsiteX64" fmla="*/ 729829 w 11218359"/>
                <a:gd name="connsiteY64" fmla="*/ 1281517 h 1281517"/>
                <a:gd name="connsiteX65" fmla="*/ 741269 w 11218359"/>
                <a:gd name="connsiteY65" fmla="*/ 1281517 h 1281517"/>
                <a:gd name="connsiteX66" fmla="*/ 752708 w 11218359"/>
                <a:gd name="connsiteY66" fmla="*/ 1281517 h 1281517"/>
                <a:gd name="connsiteX67" fmla="*/ 764148 w 11218359"/>
                <a:gd name="connsiteY67" fmla="*/ 1281517 h 1281517"/>
                <a:gd name="connsiteX68" fmla="*/ 775587 w 11218359"/>
                <a:gd name="connsiteY68" fmla="*/ 1281517 h 1281517"/>
                <a:gd name="connsiteX69" fmla="*/ 787027 w 11218359"/>
                <a:gd name="connsiteY69" fmla="*/ 1281517 h 1281517"/>
                <a:gd name="connsiteX70" fmla="*/ 798467 w 11218359"/>
                <a:gd name="connsiteY70" fmla="*/ 1281517 h 1281517"/>
                <a:gd name="connsiteX71" fmla="*/ 809906 w 11218359"/>
                <a:gd name="connsiteY71" fmla="*/ 1281517 h 1281517"/>
                <a:gd name="connsiteX72" fmla="*/ 821346 w 11218359"/>
                <a:gd name="connsiteY72" fmla="*/ 1281517 h 1281517"/>
                <a:gd name="connsiteX73" fmla="*/ 832785 w 11218359"/>
                <a:gd name="connsiteY73" fmla="*/ 1281517 h 1281517"/>
                <a:gd name="connsiteX74" fmla="*/ 844225 w 11218359"/>
                <a:gd name="connsiteY74" fmla="*/ 1281517 h 1281517"/>
                <a:gd name="connsiteX75" fmla="*/ 855664 w 11218359"/>
                <a:gd name="connsiteY75" fmla="*/ 1281517 h 1281517"/>
                <a:gd name="connsiteX76" fmla="*/ 867104 w 11218359"/>
                <a:gd name="connsiteY76" fmla="*/ 1281517 h 1281517"/>
                <a:gd name="connsiteX77" fmla="*/ 878543 w 11218359"/>
                <a:gd name="connsiteY77" fmla="*/ 1281517 h 1281517"/>
                <a:gd name="connsiteX78" fmla="*/ 889983 w 11218359"/>
                <a:gd name="connsiteY78" fmla="*/ 1281517 h 1281517"/>
                <a:gd name="connsiteX79" fmla="*/ 901422 w 11218359"/>
                <a:gd name="connsiteY79" fmla="*/ 1281517 h 1281517"/>
                <a:gd name="connsiteX80" fmla="*/ 912862 w 11218359"/>
                <a:gd name="connsiteY80" fmla="*/ 1281517 h 1281517"/>
                <a:gd name="connsiteX81" fmla="*/ 924301 w 11218359"/>
                <a:gd name="connsiteY81" fmla="*/ 1281517 h 1281517"/>
                <a:gd name="connsiteX82" fmla="*/ 935741 w 11218359"/>
                <a:gd name="connsiteY82" fmla="*/ 1281517 h 1281517"/>
                <a:gd name="connsiteX83" fmla="*/ 947180 w 11218359"/>
                <a:gd name="connsiteY83" fmla="*/ 1281517 h 1281517"/>
                <a:gd name="connsiteX84" fmla="*/ 958620 w 11218359"/>
                <a:gd name="connsiteY84" fmla="*/ 1281517 h 1281517"/>
                <a:gd name="connsiteX85" fmla="*/ 970059 w 11218359"/>
                <a:gd name="connsiteY85" fmla="*/ 1281517 h 1281517"/>
                <a:gd name="connsiteX86" fmla="*/ 981499 w 11218359"/>
                <a:gd name="connsiteY86" fmla="*/ 1281517 h 1281517"/>
                <a:gd name="connsiteX87" fmla="*/ 992938 w 11218359"/>
                <a:gd name="connsiteY87" fmla="*/ 1281517 h 1281517"/>
                <a:gd name="connsiteX88" fmla="*/ 1004378 w 11218359"/>
                <a:gd name="connsiteY88" fmla="*/ 1281517 h 1281517"/>
                <a:gd name="connsiteX89" fmla="*/ 1015818 w 11218359"/>
                <a:gd name="connsiteY89" fmla="*/ 1281517 h 1281517"/>
                <a:gd name="connsiteX90" fmla="*/ 1027257 w 11218359"/>
                <a:gd name="connsiteY90" fmla="*/ 1281517 h 1281517"/>
                <a:gd name="connsiteX91" fmla="*/ 1038697 w 11218359"/>
                <a:gd name="connsiteY91" fmla="*/ 1281517 h 1281517"/>
                <a:gd name="connsiteX92" fmla="*/ 1050136 w 11218359"/>
                <a:gd name="connsiteY92" fmla="*/ 1281517 h 1281517"/>
                <a:gd name="connsiteX93" fmla="*/ 1061576 w 11218359"/>
                <a:gd name="connsiteY93" fmla="*/ 1281517 h 1281517"/>
                <a:gd name="connsiteX94" fmla="*/ 1073015 w 11218359"/>
                <a:gd name="connsiteY94" fmla="*/ 1281517 h 1281517"/>
                <a:gd name="connsiteX95" fmla="*/ 1084455 w 11218359"/>
                <a:gd name="connsiteY95" fmla="*/ 1281517 h 1281517"/>
                <a:gd name="connsiteX96" fmla="*/ 1095894 w 11218359"/>
                <a:gd name="connsiteY96" fmla="*/ 1281517 h 1281517"/>
                <a:gd name="connsiteX97" fmla="*/ 1107334 w 11218359"/>
                <a:gd name="connsiteY97" fmla="*/ 1281517 h 1281517"/>
                <a:gd name="connsiteX98" fmla="*/ 1118773 w 11218359"/>
                <a:gd name="connsiteY98" fmla="*/ 1281517 h 1281517"/>
                <a:gd name="connsiteX99" fmla="*/ 1130213 w 11218359"/>
                <a:gd name="connsiteY99" fmla="*/ 1281517 h 1281517"/>
                <a:gd name="connsiteX100" fmla="*/ 1141652 w 11218359"/>
                <a:gd name="connsiteY100" fmla="*/ 1281517 h 1281517"/>
                <a:gd name="connsiteX101" fmla="*/ 1153092 w 11218359"/>
                <a:gd name="connsiteY101" fmla="*/ 1281517 h 1281517"/>
                <a:gd name="connsiteX102" fmla="*/ 1164531 w 11218359"/>
                <a:gd name="connsiteY102" fmla="*/ 1281517 h 1281517"/>
                <a:gd name="connsiteX103" fmla="*/ 1175971 w 11218359"/>
                <a:gd name="connsiteY103" fmla="*/ 1281517 h 1281517"/>
                <a:gd name="connsiteX104" fmla="*/ 1187406 w 11218359"/>
                <a:gd name="connsiteY104" fmla="*/ 1281517 h 1281517"/>
                <a:gd name="connsiteX105" fmla="*/ 1198845 w 11218359"/>
                <a:gd name="connsiteY105" fmla="*/ 1281517 h 1281517"/>
                <a:gd name="connsiteX106" fmla="*/ 1210285 w 11218359"/>
                <a:gd name="connsiteY106" fmla="*/ 1281517 h 1281517"/>
                <a:gd name="connsiteX107" fmla="*/ 1221724 w 11218359"/>
                <a:gd name="connsiteY107" fmla="*/ 1281517 h 1281517"/>
                <a:gd name="connsiteX108" fmla="*/ 1233164 w 11218359"/>
                <a:gd name="connsiteY108" fmla="*/ 1281517 h 1281517"/>
                <a:gd name="connsiteX109" fmla="*/ 1244603 w 11218359"/>
                <a:gd name="connsiteY109" fmla="*/ 1281517 h 1281517"/>
                <a:gd name="connsiteX110" fmla="*/ 1256043 w 11218359"/>
                <a:gd name="connsiteY110" fmla="*/ 1281517 h 1281517"/>
                <a:gd name="connsiteX111" fmla="*/ 1267482 w 11218359"/>
                <a:gd name="connsiteY111" fmla="*/ 1281517 h 1281517"/>
                <a:gd name="connsiteX112" fmla="*/ 1278922 w 11218359"/>
                <a:gd name="connsiteY112" fmla="*/ 1281517 h 1281517"/>
                <a:gd name="connsiteX113" fmla="*/ 1290361 w 11218359"/>
                <a:gd name="connsiteY113" fmla="*/ 1281517 h 1281517"/>
                <a:gd name="connsiteX114" fmla="*/ 1301801 w 11218359"/>
                <a:gd name="connsiteY114" fmla="*/ 1281517 h 1281517"/>
                <a:gd name="connsiteX115" fmla="*/ 1313240 w 11218359"/>
                <a:gd name="connsiteY115" fmla="*/ 1281517 h 1281517"/>
                <a:gd name="connsiteX116" fmla="*/ 1324680 w 11218359"/>
                <a:gd name="connsiteY116" fmla="*/ 1281517 h 1281517"/>
                <a:gd name="connsiteX117" fmla="*/ 1336120 w 11218359"/>
                <a:gd name="connsiteY117" fmla="*/ 1281517 h 1281517"/>
                <a:gd name="connsiteX118" fmla="*/ 1347559 w 11218359"/>
                <a:gd name="connsiteY118" fmla="*/ 1281517 h 1281517"/>
                <a:gd name="connsiteX119" fmla="*/ 1358999 w 11218359"/>
                <a:gd name="connsiteY119" fmla="*/ 1281517 h 1281517"/>
                <a:gd name="connsiteX120" fmla="*/ 1370438 w 11218359"/>
                <a:gd name="connsiteY120" fmla="*/ 1281517 h 1281517"/>
                <a:gd name="connsiteX121" fmla="*/ 1381878 w 11218359"/>
                <a:gd name="connsiteY121" fmla="*/ 1281517 h 1281517"/>
                <a:gd name="connsiteX122" fmla="*/ 1393317 w 11218359"/>
                <a:gd name="connsiteY122" fmla="*/ 1281517 h 1281517"/>
                <a:gd name="connsiteX123" fmla="*/ 1404757 w 11218359"/>
                <a:gd name="connsiteY123" fmla="*/ 1281517 h 1281517"/>
                <a:gd name="connsiteX124" fmla="*/ 1416196 w 11218359"/>
                <a:gd name="connsiteY124" fmla="*/ 1281517 h 1281517"/>
                <a:gd name="connsiteX125" fmla="*/ 1427636 w 11218359"/>
                <a:gd name="connsiteY125" fmla="*/ 1281517 h 1281517"/>
                <a:gd name="connsiteX126" fmla="*/ 1439075 w 11218359"/>
                <a:gd name="connsiteY126" fmla="*/ 1281517 h 1281517"/>
                <a:gd name="connsiteX127" fmla="*/ 1450515 w 11218359"/>
                <a:gd name="connsiteY127" fmla="*/ 1281517 h 1281517"/>
                <a:gd name="connsiteX128" fmla="*/ 1461954 w 11218359"/>
                <a:gd name="connsiteY128" fmla="*/ 1281517 h 1281517"/>
                <a:gd name="connsiteX129" fmla="*/ 1473394 w 11218359"/>
                <a:gd name="connsiteY129" fmla="*/ 1281517 h 1281517"/>
                <a:gd name="connsiteX130" fmla="*/ 1484833 w 11218359"/>
                <a:gd name="connsiteY130" fmla="*/ 1281517 h 1281517"/>
                <a:gd name="connsiteX131" fmla="*/ 1496273 w 11218359"/>
                <a:gd name="connsiteY131" fmla="*/ 1281517 h 1281517"/>
                <a:gd name="connsiteX132" fmla="*/ 1507712 w 11218359"/>
                <a:gd name="connsiteY132" fmla="*/ 1281517 h 1281517"/>
                <a:gd name="connsiteX133" fmla="*/ 1519152 w 11218359"/>
                <a:gd name="connsiteY133" fmla="*/ 1281517 h 1281517"/>
                <a:gd name="connsiteX134" fmla="*/ 1530591 w 11218359"/>
                <a:gd name="connsiteY134" fmla="*/ 1281517 h 1281517"/>
                <a:gd name="connsiteX135" fmla="*/ 1542031 w 11218359"/>
                <a:gd name="connsiteY135" fmla="*/ 1281517 h 1281517"/>
                <a:gd name="connsiteX136" fmla="*/ 1553471 w 11218359"/>
                <a:gd name="connsiteY136" fmla="*/ 1281517 h 1281517"/>
                <a:gd name="connsiteX137" fmla="*/ 1564910 w 11218359"/>
                <a:gd name="connsiteY137" fmla="*/ 1281517 h 1281517"/>
                <a:gd name="connsiteX138" fmla="*/ 1576349 w 11218359"/>
                <a:gd name="connsiteY138" fmla="*/ 1281517 h 1281517"/>
                <a:gd name="connsiteX139" fmla="*/ 1587789 w 11218359"/>
                <a:gd name="connsiteY139" fmla="*/ 1281517 h 1281517"/>
                <a:gd name="connsiteX140" fmla="*/ 1599229 w 11218359"/>
                <a:gd name="connsiteY140" fmla="*/ 1281517 h 1281517"/>
                <a:gd name="connsiteX141" fmla="*/ 1610668 w 11218359"/>
                <a:gd name="connsiteY141" fmla="*/ 1281517 h 1281517"/>
                <a:gd name="connsiteX142" fmla="*/ 1622107 w 11218359"/>
                <a:gd name="connsiteY142" fmla="*/ 1281517 h 1281517"/>
                <a:gd name="connsiteX143" fmla="*/ 1633547 w 11218359"/>
                <a:gd name="connsiteY143" fmla="*/ 1281517 h 1281517"/>
                <a:gd name="connsiteX144" fmla="*/ 1644987 w 11218359"/>
                <a:gd name="connsiteY144" fmla="*/ 1281517 h 1281517"/>
                <a:gd name="connsiteX145" fmla="*/ 1656426 w 11218359"/>
                <a:gd name="connsiteY145" fmla="*/ 1281517 h 1281517"/>
                <a:gd name="connsiteX146" fmla="*/ 1667866 w 11218359"/>
                <a:gd name="connsiteY146" fmla="*/ 1281517 h 1281517"/>
                <a:gd name="connsiteX147" fmla="*/ 1679305 w 11218359"/>
                <a:gd name="connsiteY147" fmla="*/ 1281517 h 1281517"/>
                <a:gd name="connsiteX148" fmla="*/ 1690745 w 11218359"/>
                <a:gd name="connsiteY148" fmla="*/ 1281517 h 1281517"/>
                <a:gd name="connsiteX149" fmla="*/ 1702184 w 11218359"/>
                <a:gd name="connsiteY149" fmla="*/ 1281517 h 1281517"/>
                <a:gd name="connsiteX150" fmla="*/ 1713619 w 11218359"/>
                <a:gd name="connsiteY150" fmla="*/ 1281517 h 1281517"/>
                <a:gd name="connsiteX151" fmla="*/ 1725063 w 11218359"/>
                <a:gd name="connsiteY151" fmla="*/ 1281517 h 1281517"/>
                <a:gd name="connsiteX152" fmla="*/ 1736498 w 11218359"/>
                <a:gd name="connsiteY152" fmla="*/ 1281517 h 1281517"/>
                <a:gd name="connsiteX153" fmla="*/ 1747938 w 11218359"/>
                <a:gd name="connsiteY153" fmla="*/ 1281517 h 1281517"/>
                <a:gd name="connsiteX154" fmla="*/ 1759377 w 11218359"/>
                <a:gd name="connsiteY154" fmla="*/ 1281517 h 1281517"/>
                <a:gd name="connsiteX155" fmla="*/ 1770817 w 11218359"/>
                <a:gd name="connsiteY155" fmla="*/ 1281517 h 1281517"/>
                <a:gd name="connsiteX156" fmla="*/ 1782256 w 11218359"/>
                <a:gd name="connsiteY156" fmla="*/ 1281517 h 1281517"/>
                <a:gd name="connsiteX157" fmla="*/ 1793696 w 11218359"/>
                <a:gd name="connsiteY157" fmla="*/ 1281517 h 1281517"/>
                <a:gd name="connsiteX158" fmla="*/ 1805135 w 11218359"/>
                <a:gd name="connsiteY158" fmla="*/ 1281517 h 1281517"/>
                <a:gd name="connsiteX159" fmla="*/ 1816575 w 11218359"/>
                <a:gd name="connsiteY159" fmla="*/ 1281517 h 1281517"/>
                <a:gd name="connsiteX160" fmla="*/ 1828014 w 11218359"/>
                <a:gd name="connsiteY160" fmla="*/ 1281517 h 1281517"/>
                <a:gd name="connsiteX161" fmla="*/ 1839454 w 11218359"/>
                <a:gd name="connsiteY161" fmla="*/ 1281517 h 1281517"/>
                <a:gd name="connsiteX162" fmla="*/ 1850893 w 11218359"/>
                <a:gd name="connsiteY162" fmla="*/ 1281517 h 1281517"/>
                <a:gd name="connsiteX163" fmla="*/ 1862333 w 11218359"/>
                <a:gd name="connsiteY163" fmla="*/ 1281517 h 1281517"/>
                <a:gd name="connsiteX164" fmla="*/ 1873772 w 11218359"/>
                <a:gd name="connsiteY164" fmla="*/ 1281517 h 1281517"/>
                <a:gd name="connsiteX165" fmla="*/ 1885212 w 11218359"/>
                <a:gd name="connsiteY165" fmla="*/ 1281517 h 1281517"/>
                <a:gd name="connsiteX166" fmla="*/ 1896651 w 11218359"/>
                <a:gd name="connsiteY166" fmla="*/ 1281517 h 1281517"/>
                <a:gd name="connsiteX167" fmla="*/ 1908091 w 11218359"/>
                <a:gd name="connsiteY167" fmla="*/ 1281517 h 1281517"/>
                <a:gd name="connsiteX168" fmla="*/ 1919531 w 11218359"/>
                <a:gd name="connsiteY168" fmla="*/ 1281517 h 1281517"/>
                <a:gd name="connsiteX169" fmla="*/ 1930970 w 11218359"/>
                <a:gd name="connsiteY169" fmla="*/ 1281517 h 1281517"/>
                <a:gd name="connsiteX170" fmla="*/ 1942409 w 11218359"/>
                <a:gd name="connsiteY170" fmla="*/ 1281517 h 1281517"/>
                <a:gd name="connsiteX171" fmla="*/ 1953849 w 11218359"/>
                <a:gd name="connsiteY171" fmla="*/ 1281517 h 1281517"/>
                <a:gd name="connsiteX172" fmla="*/ 1965289 w 11218359"/>
                <a:gd name="connsiteY172" fmla="*/ 1281517 h 1281517"/>
                <a:gd name="connsiteX173" fmla="*/ 1976728 w 11218359"/>
                <a:gd name="connsiteY173" fmla="*/ 1281517 h 1281517"/>
                <a:gd name="connsiteX174" fmla="*/ 1988168 w 11218359"/>
                <a:gd name="connsiteY174" fmla="*/ 1281517 h 1281517"/>
                <a:gd name="connsiteX175" fmla="*/ 1999607 w 11218359"/>
                <a:gd name="connsiteY175" fmla="*/ 1281517 h 1281517"/>
                <a:gd name="connsiteX176" fmla="*/ 2011047 w 11218359"/>
                <a:gd name="connsiteY176" fmla="*/ 1281517 h 1281517"/>
                <a:gd name="connsiteX177" fmla="*/ 2022486 w 11218359"/>
                <a:gd name="connsiteY177" fmla="*/ 1281517 h 1281517"/>
                <a:gd name="connsiteX178" fmla="*/ 2033926 w 11218359"/>
                <a:gd name="connsiteY178" fmla="*/ 1281517 h 1281517"/>
                <a:gd name="connsiteX179" fmla="*/ 2045365 w 11218359"/>
                <a:gd name="connsiteY179" fmla="*/ 1281517 h 1281517"/>
                <a:gd name="connsiteX180" fmla="*/ 2056805 w 11218359"/>
                <a:gd name="connsiteY180" fmla="*/ 1281517 h 1281517"/>
                <a:gd name="connsiteX181" fmla="*/ 2068244 w 11218359"/>
                <a:gd name="connsiteY181" fmla="*/ 1281517 h 1281517"/>
                <a:gd name="connsiteX182" fmla="*/ 2079684 w 11218359"/>
                <a:gd name="connsiteY182" fmla="*/ 1281517 h 1281517"/>
                <a:gd name="connsiteX183" fmla="*/ 2091123 w 11218359"/>
                <a:gd name="connsiteY183" fmla="*/ 1281517 h 1281517"/>
                <a:gd name="connsiteX184" fmla="*/ 2102563 w 11218359"/>
                <a:gd name="connsiteY184" fmla="*/ 1281517 h 1281517"/>
                <a:gd name="connsiteX185" fmla="*/ 2114002 w 11218359"/>
                <a:gd name="connsiteY185" fmla="*/ 1281517 h 1281517"/>
                <a:gd name="connsiteX186" fmla="*/ 2125442 w 11218359"/>
                <a:gd name="connsiteY186" fmla="*/ 1281517 h 1281517"/>
                <a:gd name="connsiteX187" fmla="*/ 2136882 w 11218359"/>
                <a:gd name="connsiteY187" fmla="*/ 1281517 h 1281517"/>
                <a:gd name="connsiteX188" fmla="*/ 2148321 w 11218359"/>
                <a:gd name="connsiteY188" fmla="*/ 1281517 h 1281517"/>
                <a:gd name="connsiteX189" fmla="*/ 2159760 w 11218359"/>
                <a:gd name="connsiteY189" fmla="*/ 1281517 h 1281517"/>
                <a:gd name="connsiteX190" fmla="*/ 2171200 w 11218359"/>
                <a:gd name="connsiteY190" fmla="*/ 1281517 h 1281517"/>
                <a:gd name="connsiteX191" fmla="*/ 2182640 w 11218359"/>
                <a:gd name="connsiteY191" fmla="*/ 1281517 h 1281517"/>
                <a:gd name="connsiteX192" fmla="*/ 2194079 w 11218359"/>
                <a:gd name="connsiteY192" fmla="*/ 1281517 h 1281517"/>
                <a:gd name="connsiteX193" fmla="*/ 2205519 w 11218359"/>
                <a:gd name="connsiteY193" fmla="*/ 1281517 h 1281517"/>
                <a:gd name="connsiteX194" fmla="*/ 2216958 w 11218359"/>
                <a:gd name="connsiteY194" fmla="*/ 1281517 h 1281517"/>
                <a:gd name="connsiteX195" fmla="*/ 2228393 w 11218359"/>
                <a:gd name="connsiteY195" fmla="*/ 1281517 h 1281517"/>
                <a:gd name="connsiteX196" fmla="*/ 2239837 w 11218359"/>
                <a:gd name="connsiteY196" fmla="*/ 1281517 h 1281517"/>
                <a:gd name="connsiteX197" fmla="*/ 2251272 w 11218359"/>
                <a:gd name="connsiteY197" fmla="*/ 1281517 h 1281517"/>
                <a:gd name="connsiteX198" fmla="*/ 2262716 w 11218359"/>
                <a:gd name="connsiteY198" fmla="*/ 1281517 h 1281517"/>
                <a:gd name="connsiteX199" fmla="*/ 2274151 w 11218359"/>
                <a:gd name="connsiteY199" fmla="*/ 1281517 h 1281517"/>
                <a:gd name="connsiteX200" fmla="*/ 2285591 w 11218359"/>
                <a:gd name="connsiteY200" fmla="*/ 1281517 h 1281517"/>
                <a:gd name="connsiteX201" fmla="*/ 2297030 w 11218359"/>
                <a:gd name="connsiteY201" fmla="*/ 1281517 h 1281517"/>
                <a:gd name="connsiteX202" fmla="*/ 2308470 w 11218359"/>
                <a:gd name="connsiteY202" fmla="*/ 1281517 h 1281517"/>
                <a:gd name="connsiteX203" fmla="*/ 2319909 w 11218359"/>
                <a:gd name="connsiteY203" fmla="*/ 1281517 h 1281517"/>
                <a:gd name="connsiteX204" fmla="*/ 2331349 w 11218359"/>
                <a:gd name="connsiteY204" fmla="*/ 1281517 h 1281517"/>
                <a:gd name="connsiteX205" fmla="*/ 2342788 w 11218359"/>
                <a:gd name="connsiteY205" fmla="*/ 1281517 h 1281517"/>
                <a:gd name="connsiteX206" fmla="*/ 2354228 w 11218359"/>
                <a:gd name="connsiteY206" fmla="*/ 1281517 h 1281517"/>
                <a:gd name="connsiteX207" fmla="*/ 2365667 w 11218359"/>
                <a:gd name="connsiteY207" fmla="*/ 1281517 h 1281517"/>
                <a:gd name="connsiteX208" fmla="*/ 2377107 w 11218359"/>
                <a:gd name="connsiteY208" fmla="*/ 1281517 h 1281517"/>
                <a:gd name="connsiteX209" fmla="*/ 2388546 w 11218359"/>
                <a:gd name="connsiteY209" fmla="*/ 1281517 h 1281517"/>
                <a:gd name="connsiteX210" fmla="*/ 2399986 w 11218359"/>
                <a:gd name="connsiteY210" fmla="*/ 1281517 h 1281517"/>
                <a:gd name="connsiteX211" fmla="*/ 2411425 w 11218359"/>
                <a:gd name="connsiteY211" fmla="*/ 1281517 h 1281517"/>
                <a:gd name="connsiteX212" fmla="*/ 2422865 w 11218359"/>
                <a:gd name="connsiteY212" fmla="*/ 1281517 h 1281517"/>
                <a:gd name="connsiteX213" fmla="*/ 2434304 w 11218359"/>
                <a:gd name="connsiteY213" fmla="*/ 1281517 h 1281517"/>
                <a:gd name="connsiteX214" fmla="*/ 2445744 w 11218359"/>
                <a:gd name="connsiteY214" fmla="*/ 1281517 h 1281517"/>
                <a:gd name="connsiteX215" fmla="*/ 2457184 w 11218359"/>
                <a:gd name="connsiteY215" fmla="*/ 1281517 h 1281517"/>
                <a:gd name="connsiteX216" fmla="*/ 2468623 w 11218359"/>
                <a:gd name="connsiteY216" fmla="*/ 1281517 h 1281517"/>
                <a:gd name="connsiteX217" fmla="*/ 2480062 w 11218359"/>
                <a:gd name="connsiteY217" fmla="*/ 1281517 h 1281517"/>
                <a:gd name="connsiteX218" fmla="*/ 2491502 w 11218359"/>
                <a:gd name="connsiteY218" fmla="*/ 1281517 h 1281517"/>
                <a:gd name="connsiteX219" fmla="*/ 2502942 w 11218359"/>
                <a:gd name="connsiteY219" fmla="*/ 1281517 h 1281517"/>
                <a:gd name="connsiteX220" fmla="*/ 2514381 w 11218359"/>
                <a:gd name="connsiteY220" fmla="*/ 1281517 h 1281517"/>
                <a:gd name="connsiteX221" fmla="*/ 2525821 w 11218359"/>
                <a:gd name="connsiteY221" fmla="*/ 1281517 h 1281517"/>
                <a:gd name="connsiteX222" fmla="*/ 2537260 w 11218359"/>
                <a:gd name="connsiteY222" fmla="*/ 1281517 h 1281517"/>
                <a:gd name="connsiteX223" fmla="*/ 2548700 w 11218359"/>
                <a:gd name="connsiteY223" fmla="*/ 1281517 h 1281517"/>
                <a:gd name="connsiteX224" fmla="*/ 2560139 w 11218359"/>
                <a:gd name="connsiteY224" fmla="*/ 1281517 h 1281517"/>
                <a:gd name="connsiteX225" fmla="*/ 2571579 w 11218359"/>
                <a:gd name="connsiteY225" fmla="*/ 1281517 h 1281517"/>
                <a:gd name="connsiteX226" fmla="*/ 2583018 w 11218359"/>
                <a:gd name="connsiteY226" fmla="*/ 1281517 h 1281517"/>
                <a:gd name="connsiteX227" fmla="*/ 2594458 w 11218359"/>
                <a:gd name="connsiteY227" fmla="*/ 1281517 h 1281517"/>
                <a:gd name="connsiteX228" fmla="*/ 2605897 w 11218359"/>
                <a:gd name="connsiteY228" fmla="*/ 1281517 h 1281517"/>
                <a:gd name="connsiteX229" fmla="*/ 2617337 w 11218359"/>
                <a:gd name="connsiteY229" fmla="*/ 1281517 h 1281517"/>
                <a:gd name="connsiteX230" fmla="*/ 2628776 w 11218359"/>
                <a:gd name="connsiteY230" fmla="*/ 1281517 h 1281517"/>
                <a:gd name="connsiteX231" fmla="*/ 2640216 w 11218359"/>
                <a:gd name="connsiteY231" fmla="*/ 1281517 h 1281517"/>
                <a:gd name="connsiteX232" fmla="*/ 2651655 w 11218359"/>
                <a:gd name="connsiteY232" fmla="*/ 1281517 h 1281517"/>
                <a:gd name="connsiteX233" fmla="*/ 2663095 w 11218359"/>
                <a:gd name="connsiteY233" fmla="*/ 1281517 h 1281517"/>
                <a:gd name="connsiteX234" fmla="*/ 2674535 w 11218359"/>
                <a:gd name="connsiteY234" fmla="*/ 1281517 h 1281517"/>
                <a:gd name="connsiteX235" fmla="*/ 2685974 w 11218359"/>
                <a:gd name="connsiteY235" fmla="*/ 1281517 h 1281517"/>
                <a:gd name="connsiteX236" fmla="*/ 2697413 w 11218359"/>
                <a:gd name="connsiteY236" fmla="*/ 1281517 h 1281517"/>
                <a:gd name="connsiteX237" fmla="*/ 2708853 w 11218359"/>
                <a:gd name="connsiteY237" fmla="*/ 1281517 h 1281517"/>
                <a:gd name="connsiteX238" fmla="*/ 2720293 w 11218359"/>
                <a:gd name="connsiteY238" fmla="*/ 1281517 h 1281517"/>
                <a:gd name="connsiteX239" fmla="*/ 2731727 w 11218359"/>
                <a:gd name="connsiteY239" fmla="*/ 1281517 h 1281517"/>
                <a:gd name="connsiteX240" fmla="*/ 2743172 w 11218359"/>
                <a:gd name="connsiteY240" fmla="*/ 1281517 h 1281517"/>
                <a:gd name="connsiteX241" fmla="*/ 2754611 w 11218359"/>
                <a:gd name="connsiteY241" fmla="*/ 1281517 h 1281517"/>
                <a:gd name="connsiteX242" fmla="*/ 2766046 w 11218359"/>
                <a:gd name="connsiteY242" fmla="*/ 1281517 h 1281517"/>
                <a:gd name="connsiteX243" fmla="*/ 2777490 w 11218359"/>
                <a:gd name="connsiteY243" fmla="*/ 1281517 h 1281517"/>
                <a:gd name="connsiteX244" fmla="*/ 2788925 w 11218359"/>
                <a:gd name="connsiteY244" fmla="*/ 1281517 h 1281517"/>
                <a:gd name="connsiteX245" fmla="*/ 2800364 w 11218359"/>
                <a:gd name="connsiteY245" fmla="*/ 1281517 h 1281517"/>
                <a:gd name="connsiteX246" fmla="*/ 2811804 w 11218359"/>
                <a:gd name="connsiteY246" fmla="*/ 1281517 h 1281517"/>
                <a:gd name="connsiteX247" fmla="*/ 2823243 w 11218359"/>
                <a:gd name="connsiteY247" fmla="*/ 1281517 h 1281517"/>
                <a:gd name="connsiteX248" fmla="*/ 2834683 w 11218359"/>
                <a:gd name="connsiteY248" fmla="*/ 1281517 h 1281517"/>
                <a:gd name="connsiteX249" fmla="*/ 2846123 w 11218359"/>
                <a:gd name="connsiteY249" fmla="*/ 1281517 h 1281517"/>
                <a:gd name="connsiteX250" fmla="*/ 2857562 w 11218359"/>
                <a:gd name="connsiteY250" fmla="*/ 1281517 h 1281517"/>
                <a:gd name="connsiteX251" fmla="*/ 2869001 w 11218359"/>
                <a:gd name="connsiteY251" fmla="*/ 1281517 h 1281517"/>
                <a:gd name="connsiteX252" fmla="*/ 2880441 w 11218359"/>
                <a:gd name="connsiteY252" fmla="*/ 1281517 h 1281517"/>
                <a:gd name="connsiteX253" fmla="*/ 2891881 w 11218359"/>
                <a:gd name="connsiteY253" fmla="*/ 1281517 h 1281517"/>
                <a:gd name="connsiteX254" fmla="*/ 2903320 w 11218359"/>
                <a:gd name="connsiteY254" fmla="*/ 1281517 h 1281517"/>
                <a:gd name="connsiteX255" fmla="*/ 2914760 w 11218359"/>
                <a:gd name="connsiteY255" fmla="*/ 1281517 h 1281517"/>
                <a:gd name="connsiteX256" fmla="*/ 2926199 w 11218359"/>
                <a:gd name="connsiteY256" fmla="*/ 1281517 h 1281517"/>
                <a:gd name="connsiteX257" fmla="*/ 2937639 w 11218359"/>
                <a:gd name="connsiteY257" fmla="*/ 1281517 h 1281517"/>
                <a:gd name="connsiteX258" fmla="*/ 2949078 w 11218359"/>
                <a:gd name="connsiteY258" fmla="*/ 1281517 h 1281517"/>
                <a:gd name="connsiteX259" fmla="*/ 2960518 w 11218359"/>
                <a:gd name="connsiteY259" fmla="*/ 1281517 h 1281517"/>
                <a:gd name="connsiteX260" fmla="*/ 2971957 w 11218359"/>
                <a:gd name="connsiteY260" fmla="*/ 1281517 h 1281517"/>
                <a:gd name="connsiteX261" fmla="*/ 2983397 w 11218359"/>
                <a:gd name="connsiteY261" fmla="*/ 1281517 h 1281517"/>
                <a:gd name="connsiteX262" fmla="*/ 2994837 w 11218359"/>
                <a:gd name="connsiteY262" fmla="*/ 1281517 h 1281517"/>
                <a:gd name="connsiteX263" fmla="*/ 3006276 w 11218359"/>
                <a:gd name="connsiteY263" fmla="*/ 1281517 h 1281517"/>
                <a:gd name="connsiteX264" fmla="*/ 3017715 w 11218359"/>
                <a:gd name="connsiteY264" fmla="*/ 1281517 h 1281517"/>
                <a:gd name="connsiteX265" fmla="*/ 3029155 w 11218359"/>
                <a:gd name="connsiteY265" fmla="*/ 1281517 h 1281517"/>
                <a:gd name="connsiteX266" fmla="*/ 3040594 w 11218359"/>
                <a:gd name="connsiteY266" fmla="*/ 1281517 h 1281517"/>
                <a:gd name="connsiteX267" fmla="*/ 3052034 w 11218359"/>
                <a:gd name="connsiteY267" fmla="*/ 1281517 h 1281517"/>
                <a:gd name="connsiteX268" fmla="*/ 3063474 w 11218359"/>
                <a:gd name="connsiteY268" fmla="*/ 1281517 h 1281517"/>
                <a:gd name="connsiteX269" fmla="*/ 3074913 w 11218359"/>
                <a:gd name="connsiteY269" fmla="*/ 1281517 h 1281517"/>
                <a:gd name="connsiteX270" fmla="*/ 3086352 w 11218359"/>
                <a:gd name="connsiteY270" fmla="*/ 1281517 h 1281517"/>
                <a:gd name="connsiteX271" fmla="*/ 3097792 w 11218359"/>
                <a:gd name="connsiteY271" fmla="*/ 1281517 h 1281517"/>
                <a:gd name="connsiteX272" fmla="*/ 3109232 w 11218359"/>
                <a:gd name="connsiteY272" fmla="*/ 1281517 h 1281517"/>
                <a:gd name="connsiteX273" fmla="*/ 3120671 w 11218359"/>
                <a:gd name="connsiteY273" fmla="*/ 1281517 h 1281517"/>
                <a:gd name="connsiteX274" fmla="*/ 3132111 w 11218359"/>
                <a:gd name="connsiteY274" fmla="*/ 1281517 h 1281517"/>
                <a:gd name="connsiteX275" fmla="*/ 3143550 w 11218359"/>
                <a:gd name="connsiteY275" fmla="*/ 1281517 h 1281517"/>
                <a:gd name="connsiteX276" fmla="*/ 3154990 w 11218359"/>
                <a:gd name="connsiteY276" fmla="*/ 1281517 h 1281517"/>
                <a:gd name="connsiteX277" fmla="*/ 3166429 w 11218359"/>
                <a:gd name="connsiteY277" fmla="*/ 1281517 h 1281517"/>
                <a:gd name="connsiteX278" fmla="*/ 3177869 w 11218359"/>
                <a:gd name="connsiteY278" fmla="*/ 1281517 h 1281517"/>
                <a:gd name="connsiteX279" fmla="*/ 3189308 w 11218359"/>
                <a:gd name="connsiteY279" fmla="*/ 1281517 h 1281517"/>
                <a:gd name="connsiteX280" fmla="*/ 3200748 w 11218359"/>
                <a:gd name="connsiteY280" fmla="*/ 1281517 h 1281517"/>
                <a:gd name="connsiteX281" fmla="*/ 3212187 w 11218359"/>
                <a:gd name="connsiteY281" fmla="*/ 1281517 h 1281517"/>
                <a:gd name="connsiteX282" fmla="*/ 3223627 w 11218359"/>
                <a:gd name="connsiteY282" fmla="*/ 1281517 h 1281517"/>
                <a:gd name="connsiteX283" fmla="*/ 3235066 w 11218359"/>
                <a:gd name="connsiteY283" fmla="*/ 1281517 h 1281517"/>
                <a:gd name="connsiteX284" fmla="*/ 3246501 w 11218359"/>
                <a:gd name="connsiteY284" fmla="*/ 1281517 h 1281517"/>
                <a:gd name="connsiteX285" fmla="*/ 3257945 w 11218359"/>
                <a:gd name="connsiteY285" fmla="*/ 1281517 h 1281517"/>
                <a:gd name="connsiteX286" fmla="*/ 3269385 w 11218359"/>
                <a:gd name="connsiteY286" fmla="*/ 1281517 h 1281517"/>
                <a:gd name="connsiteX287" fmla="*/ 3280825 w 11218359"/>
                <a:gd name="connsiteY287" fmla="*/ 1281517 h 1281517"/>
                <a:gd name="connsiteX288" fmla="*/ 3292264 w 11218359"/>
                <a:gd name="connsiteY288" fmla="*/ 1281517 h 1281517"/>
                <a:gd name="connsiteX289" fmla="*/ 3303699 w 11218359"/>
                <a:gd name="connsiteY289" fmla="*/ 1281517 h 1281517"/>
                <a:gd name="connsiteX290" fmla="*/ 3315143 w 11218359"/>
                <a:gd name="connsiteY290" fmla="*/ 1281517 h 1281517"/>
                <a:gd name="connsiteX291" fmla="*/ 3326578 w 11218359"/>
                <a:gd name="connsiteY291" fmla="*/ 1281517 h 1281517"/>
                <a:gd name="connsiteX292" fmla="*/ 3338017 w 11218359"/>
                <a:gd name="connsiteY292" fmla="*/ 1281517 h 1281517"/>
                <a:gd name="connsiteX293" fmla="*/ 3349457 w 11218359"/>
                <a:gd name="connsiteY293" fmla="*/ 1281517 h 1281517"/>
                <a:gd name="connsiteX294" fmla="*/ 3360896 w 11218359"/>
                <a:gd name="connsiteY294" fmla="*/ 1281517 h 1281517"/>
                <a:gd name="connsiteX295" fmla="*/ 3372336 w 11218359"/>
                <a:gd name="connsiteY295" fmla="*/ 1281517 h 1281517"/>
                <a:gd name="connsiteX296" fmla="*/ 3383776 w 11218359"/>
                <a:gd name="connsiteY296" fmla="*/ 1281517 h 1281517"/>
                <a:gd name="connsiteX297" fmla="*/ 3395215 w 11218359"/>
                <a:gd name="connsiteY297" fmla="*/ 1281517 h 1281517"/>
                <a:gd name="connsiteX298" fmla="*/ 3406654 w 11218359"/>
                <a:gd name="connsiteY298" fmla="*/ 1281517 h 1281517"/>
                <a:gd name="connsiteX299" fmla="*/ 3418094 w 11218359"/>
                <a:gd name="connsiteY299" fmla="*/ 1281517 h 1281517"/>
                <a:gd name="connsiteX300" fmla="*/ 3429534 w 11218359"/>
                <a:gd name="connsiteY300" fmla="*/ 1281517 h 1281517"/>
                <a:gd name="connsiteX301" fmla="*/ 3440973 w 11218359"/>
                <a:gd name="connsiteY301" fmla="*/ 1281517 h 1281517"/>
                <a:gd name="connsiteX302" fmla="*/ 3452413 w 11218359"/>
                <a:gd name="connsiteY302" fmla="*/ 1281517 h 1281517"/>
                <a:gd name="connsiteX303" fmla="*/ 3463852 w 11218359"/>
                <a:gd name="connsiteY303" fmla="*/ 1281517 h 1281517"/>
                <a:gd name="connsiteX304" fmla="*/ 3475292 w 11218359"/>
                <a:gd name="connsiteY304" fmla="*/ 1281517 h 1281517"/>
                <a:gd name="connsiteX305" fmla="*/ 3486731 w 11218359"/>
                <a:gd name="connsiteY305" fmla="*/ 1281517 h 1281517"/>
                <a:gd name="connsiteX306" fmla="*/ 3498171 w 11218359"/>
                <a:gd name="connsiteY306" fmla="*/ 1281517 h 1281517"/>
                <a:gd name="connsiteX307" fmla="*/ 3509610 w 11218359"/>
                <a:gd name="connsiteY307" fmla="*/ 1281517 h 1281517"/>
                <a:gd name="connsiteX308" fmla="*/ 3521050 w 11218359"/>
                <a:gd name="connsiteY308" fmla="*/ 1281517 h 1281517"/>
                <a:gd name="connsiteX309" fmla="*/ 3532489 w 11218359"/>
                <a:gd name="connsiteY309" fmla="*/ 1281517 h 1281517"/>
                <a:gd name="connsiteX310" fmla="*/ 3543929 w 11218359"/>
                <a:gd name="connsiteY310" fmla="*/ 1281517 h 1281517"/>
                <a:gd name="connsiteX311" fmla="*/ 3555368 w 11218359"/>
                <a:gd name="connsiteY311" fmla="*/ 1281517 h 1281517"/>
                <a:gd name="connsiteX312" fmla="*/ 3566808 w 11218359"/>
                <a:gd name="connsiteY312" fmla="*/ 1281517 h 1281517"/>
                <a:gd name="connsiteX313" fmla="*/ 3578247 w 11218359"/>
                <a:gd name="connsiteY313" fmla="*/ 1281517 h 1281517"/>
                <a:gd name="connsiteX314" fmla="*/ 3589687 w 11218359"/>
                <a:gd name="connsiteY314" fmla="*/ 1281517 h 1281517"/>
                <a:gd name="connsiteX315" fmla="*/ 3601127 w 11218359"/>
                <a:gd name="connsiteY315" fmla="*/ 1281517 h 1281517"/>
                <a:gd name="connsiteX316" fmla="*/ 3612566 w 11218359"/>
                <a:gd name="connsiteY316" fmla="*/ 1281517 h 1281517"/>
                <a:gd name="connsiteX317" fmla="*/ 3624005 w 11218359"/>
                <a:gd name="connsiteY317" fmla="*/ 1281517 h 1281517"/>
                <a:gd name="connsiteX318" fmla="*/ 3635445 w 11218359"/>
                <a:gd name="connsiteY318" fmla="*/ 1281517 h 1281517"/>
                <a:gd name="connsiteX319" fmla="*/ 3646885 w 11218359"/>
                <a:gd name="connsiteY319" fmla="*/ 1281517 h 1281517"/>
                <a:gd name="connsiteX320" fmla="*/ 3658324 w 11218359"/>
                <a:gd name="connsiteY320" fmla="*/ 1281517 h 1281517"/>
                <a:gd name="connsiteX321" fmla="*/ 3669764 w 11218359"/>
                <a:gd name="connsiteY321" fmla="*/ 1281517 h 1281517"/>
                <a:gd name="connsiteX322" fmla="*/ 3681203 w 11218359"/>
                <a:gd name="connsiteY322" fmla="*/ 1281517 h 1281517"/>
                <a:gd name="connsiteX323" fmla="*/ 3692643 w 11218359"/>
                <a:gd name="connsiteY323" fmla="*/ 1281517 h 1281517"/>
                <a:gd name="connsiteX324" fmla="*/ 3704082 w 11218359"/>
                <a:gd name="connsiteY324" fmla="*/ 1281517 h 1281517"/>
                <a:gd name="connsiteX325" fmla="*/ 3715522 w 11218359"/>
                <a:gd name="connsiteY325" fmla="*/ 1281517 h 1281517"/>
                <a:gd name="connsiteX326" fmla="*/ 3726961 w 11218359"/>
                <a:gd name="connsiteY326" fmla="*/ 1281517 h 1281517"/>
                <a:gd name="connsiteX327" fmla="*/ 3738401 w 11218359"/>
                <a:gd name="connsiteY327" fmla="*/ 1281517 h 1281517"/>
                <a:gd name="connsiteX328" fmla="*/ 3749840 w 11218359"/>
                <a:gd name="connsiteY328" fmla="*/ 1281517 h 1281517"/>
                <a:gd name="connsiteX329" fmla="*/ 3761280 w 11218359"/>
                <a:gd name="connsiteY329" fmla="*/ 1281517 h 1281517"/>
                <a:gd name="connsiteX330" fmla="*/ 3772719 w 11218359"/>
                <a:gd name="connsiteY330" fmla="*/ 1281517 h 1281517"/>
                <a:gd name="connsiteX331" fmla="*/ 3784154 w 11218359"/>
                <a:gd name="connsiteY331" fmla="*/ 1281517 h 1281517"/>
                <a:gd name="connsiteX332" fmla="*/ 3795598 w 11218359"/>
                <a:gd name="connsiteY332" fmla="*/ 1281517 h 1281517"/>
                <a:gd name="connsiteX333" fmla="*/ 3807033 w 11218359"/>
                <a:gd name="connsiteY333" fmla="*/ 1281517 h 1281517"/>
                <a:gd name="connsiteX334" fmla="*/ 3818473 w 11218359"/>
                <a:gd name="connsiteY334" fmla="*/ 1281517 h 1281517"/>
                <a:gd name="connsiteX335" fmla="*/ 3829917 w 11218359"/>
                <a:gd name="connsiteY335" fmla="*/ 1281517 h 1281517"/>
                <a:gd name="connsiteX336" fmla="*/ 3841352 w 11218359"/>
                <a:gd name="connsiteY336" fmla="*/ 1281517 h 1281517"/>
                <a:gd name="connsiteX337" fmla="*/ 3852791 w 11218359"/>
                <a:gd name="connsiteY337" fmla="*/ 1281517 h 1281517"/>
                <a:gd name="connsiteX338" fmla="*/ 3864231 w 11218359"/>
                <a:gd name="connsiteY338" fmla="*/ 1281517 h 1281517"/>
                <a:gd name="connsiteX339" fmla="*/ 3875670 w 11218359"/>
                <a:gd name="connsiteY339" fmla="*/ 1281517 h 1281517"/>
                <a:gd name="connsiteX340" fmla="*/ 3887110 w 11218359"/>
                <a:gd name="connsiteY340" fmla="*/ 1281517 h 1281517"/>
                <a:gd name="connsiteX341" fmla="*/ 3898549 w 11218359"/>
                <a:gd name="connsiteY341" fmla="*/ 1281517 h 1281517"/>
                <a:gd name="connsiteX342" fmla="*/ 3909989 w 11218359"/>
                <a:gd name="connsiteY342" fmla="*/ 1281517 h 1281517"/>
                <a:gd name="connsiteX343" fmla="*/ 3921447 w 11218359"/>
                <a:gd name="connsiteY343" fmla="*/ 1281517 h 1281517"/>
                <a:gd name="connsiteX344" fmla="*/ 3932878 w 11218359"/>
                <a:gd name="connsiteY344" fmla="*/ 1281517 h 1281517"/>
                <a:gd name="connsiteX345" fmla="*/ 3944307 w 11218359"/>
                <a:gd name="connsiteY345" fmla="*/ 1281517 h 1281517"/>
                <a:gd name="connsiteX346" fmla="*/ 3955737 w 11218359"/>
                <a:gd name="connsiteY346" fmla="*/ 1281517 h 1281517"/>
                <a:gd name="connsiteX347" fmla="*/ 3967167 w 11218359"/>
                <a:gd name="connsiteY347" fmla="*/ 1281517 h 1281517"/>
                <a:gd name="connsiteX348" fmla="*/ 3978645 w 11218359"/>
                <a:gd name="connsiteY348" fmla="*/ 1281517 h 1281517"/>
                <a:gd name="connsiteX349" fmla="*/ 3990075 w 11218359"/>
                <a:gd name="connsiteY349" fmla="*/ 1281517 h 1281517"/>
                <a:gd name="connsiteX350" fmla="*/ 4001505 w 11218359"/>
                <a:gd name="connsiteY350" fmla="*/ 1281517 h 1281517"/>
                <a:gd name="connsiteX351" fmla="*/ 4012935 w 11218359"/>
                <a:gd name="connsiteY351" fmla="*/ 1281517 h 1281517"/>
                <a:gd name="connsiteX352" fmla="*/ 4024365 w 11218359"/>
                <a:gd name="connsiteY352" fmla="*/ 1281517 h 1281517"/>
                <a:gd name="connsiteX353" fmla="*/ 4035843 w 11218359"/>
                <a:gd name="connsiteY353" fmla="*/ 1281517 h 1281517"/>
                <a:gd name="connsiteX354" fmla="*/ 4047273 w 11218359"/>
                <a:gd name="connsiteY354" fmla="*/ 1281517 h 1281517"/>
                <a:gd name="connsiteX355" fmla="*/ 4058702 w 11218359"/>
                <a:gd name="connsiteY355" fmla="*/ 1281517 h 1281517"/>
                <a:gd name="connsiteX356" fmla="*/ 4070133 w 11218359"/>
                <a:gd name="connsiteY356" fmla="*/ 1281517 h 1281517"/>
                <a:gd name="connsiteX357" fmla="*/ 4081563 w 11218359"/>
                <a:gd name="connsiteY357" fmla="*/ 1281517 h 1281517"/>
                <a:gd name="connsiteX358" fmla="*/ 4093040 w 11218359"/>
                <a:gd name="connsiteY358" fmla="*/ 1281517 h 1281517"/>
                <a:gd name="connsiteX359" fmla="*/ 4104471 w 11218359"/>
                <a:gd name="connsiteY359" fmla="*/ 1281517 h 1281517"/>
                <a:gd name="connsiteX360" fmla="*/ 4115900 w 11218359"/>
                <a:gd name="connsiteY360" fmla="*/ 1281517 h 1281517"/>
                <a:gd name="connsiteX361" fmla="*/ 4127330 w 11218359"/>
                <a:gd name="connsiteY361" fmla="*/ 1281517 h 1281517"/>
                <a:gd name="connsiteX362" fmla="*/ 4138760 w 11218359"/>
                <a:gd name="connsiteY362" fmla="*/ 1281517 h 1281517"/>
                <a:gd name="connsiteX363" fmla="*/ 4150238 w 11218359"/>
                <a:gd name="connsiteY363" fmla="*/ 1281517 h 1281517"/>
                <a:gd name="connsiteX364" fmla="*/ 4161668 w 11218359"/>
                <a:gd name="connsiteY364" fmla="*/ 1281517 h 1281517"/>
                <a:gd name="connsiteX365" fmla="*/ 4173098 w 11218359"/>
                <a:gd name="connsiteY365" fmla="*/ 1281517 h 1281517"/>
                <a:gd name="connsiteX366" fmla="*/ 4184528 w 11218359"/>
                <a:gd name="connsiteY366" fmla="*/ 1281517 h 1281517"/>
                <a:gd name="connsiteX367" fmla="*/ 4195958 w 11218359"/>
                <a:gd name="connsiteY367" fmla="*/ 1281517 h 1281517"/>
                <a:gd name="connsiteX368" fmla="*/ 4207436 w 11218359"/>
                <a:gd name="connsiteY368" fmla="*/ 1281517 h 1281517"/>
                <a:gd name="connsiteX369" fmla="*/ 4218865 w 11218359"/>
                <a:gd name="connsiteY369" fmla="*/ 1281517 h 1281517"/>
                <a:gd name="connsiteX370" fmla="*/ 4230296 w 11218359"/>
                <a:gd name="connsiteY370" fmla="*/ 1281517 h 1281517"/>
                <a:gd name="connsiteX371" fmla="*/ 4241726 w 11218359"/>
                <a:gd name="connsiteY371" fmla="*/ 1281517 h 1281517"/>
                <a:gd name="connsiteX372" fmla="*/ 4253156 w 11218359"/>
                <a:gd name="connsiteY372" fmla="*/ 1281517 h 1281517"/>
                <a:gd name="connsiteX373" fmla="*/ 4264634 w 11218359"/>
                <a:gd name="connsiteY373" fmla="*/ 1281517 h 1281517"/>
                <a:gd name="connsiteX374" fmla="*/ 4276063 w 11218359"/>
                <a:gd name="connsiteY374" fmla="*/ 1281517 h 1281517"/>
                <a:gd name="connsiteX375" fmla="*/ 4287493 w 11218359"/>
                <a:gd name="connsiteY375" fmla="*/ 1281517 h 1281517"/>
                <a:gd name="connsiteX376" fmla="*/ 4298923 w 11218359"/>
                <a:gd name="connsiteY376" fmla="*/ 1281517 h 1281517"/>
                <a:gd name="connsiteX377" fmla="*/ 4310353 w 11218359"/>
                <a:gd name="connsiteY377" fmla="*/ 1281517 h 1281517"/>
                <a:gd name="connsiteX378" fmla="*/ 4321831 w 11218359"/>
                <a:gd name="connsiteY378" fmla="*/ 1281517 h 1281517"/>
                <a:gd name="connsiteX379" fmla="*/ 4333261 w 11218359"/>
                <a:gd name="connsiteY379" fmla="*/ 1281517 h 1281517"/>
                <a:gd name="connsiteX380" fmla="*/ 4344691 w 11218359"/>
                <a:gd name="connsiteY380" fmla="*/ 1281517 h 1281517"/>
                <a:gd name="connsiteX381" fmla="*/ 4356121 w 11218359"/>
                <a:gd name="connsiteY381" fmla="*/ 1281517 h 1281517"/>
                <a:gd name="connsiteX382" fmla="*/ 4367551 w 11218359"/>
                <a:gd name="connsiteY382" fmla="*/ 1281517 h 1281517"/>
                <a:gd name="connsiteX383" fmla="*/ 4379028 w 11218359"/>
                <a:gd name="connsiteY383" fmla="*/ 1281517 h 1281517"/>
                <a:gd name="connsiteX384" fmla="*/ 4390458 w 11218359"/>
                <a:gd name="connsiteY384" fmla="*/ 1281517 h 1281517"/>
                <a:gd name="connsiteX385" fmla="*/ 4401889 w 11218359"/>
                <a:gd name="connsiteY385" fmla="*/ 1281517 h 1281517"/>
                <a:gd name="connsiteX386" fmla="*/ 4413319 w 11218359"/>
                <a:gd name="connsiteY386" fmla="*/ 1281517 h 1281517"/>
                <a:gd name="connsiteX387" fmla="*/ 4424749 w 11218359"/>
                <a:gd name="connsiteY387" fmla="*/ 1281517 h 1281517"/>
                <a:gd name="connsiteX388" fmla="*/ 4436226 w 11218359"/>
                <a:gd name="connsiteY388" fmla="*/ 1281517 h 1281517"/>
                <a:gd name="connsiteX389" fmla="*/ 4447656 w 11218359"/>
                <a:gd name="connsiteY389" fmla="*/ 1281517 h 1281517"/>
                <a:gd name="connsiteX390" fmla="*/ 4459086 w 11218359"/>
                <a:gd name="connsiteY390" fmla="*/ 1281517 h 1281517"/>
                <a:gd name="connsiteX391" fmla="*/ 4470516 w 11218359"/>
                <a:gd name="connsiteY391" fmla="*/ 1281517 h 1281517"/>
                <a:gd name="connsiteX392" fmla="*/ 4481946 w 11218359"/>
                <a:gd name="connsiteY392" fmla="*/ 1281517 h 1281517"/>
                <a:gd name="connsiteX393" fmla="*/ 4493424 w 11218359"/>
                <a:gd name="connsiteY393" fmla="*/ 1281517 h 1281517"/>
                <a:gd name="connsiteX394" fmla="*/ 4504854 w 11218359"/>
                <a:gd name="connsiteY394" fmla="*/ 1281517 h 1281517"/>
                <a:gd name="connsiteX395" fmla="*/ 4516284 w 11218359"/>
                <a:gd name="connsiteY395" fmla="*/ 1281517 h 1281517"/>
                <a:gd name="connsiteX396" fmla="*/ 4527714 w 11218359"/>
                <a:gd name="connsiteY396" fmla="*/ 1281517 h 1281517"/>
                <a:gd name="connsiteX397" fmla="*/ 4539144 w 11218359"/>
                <a:gd name="connsiteY397" fmla="*/ 1281517 h 1281517"/>
                <a:gd name="connsiteX398" fmla="*/ 4550621 w 11218359"/>
                <a:gd name="connsiteY398" fmla="*/ 1281517 h 1281517"/>
                <a:gd name="connsiteX399" fmla="*/ 4562051 w 11218359"/>
                <a:gd name="connsiteY399" fmla="*/ 1281517 h 1281517"/>
                <a:gd name="connsiteX400" fmla="*/ 4573482 w 11218359"/>
                <a:gd name="connsiteY400" fmla="*/ 1281517 h 1281517"/>
                <a:gd name="connsiteX401" fmla="*/ 4584912 w 11218359"/>
                <a:gd name="connsiteY401" fmla="*/ 1281517 h 1281517"/>
                <a:gd name="connsiteX402" fmla="*/ 4596341 w 11218359"/>
                <a:gd name="connsiteY402" fmla="*/ 1281517 h 1281517"/>
                <a:gd name="connsiteX403" fmla="*/ 4607771 w 11218359"/>
                <a:gd name="connsiteY403" fmla="*/ 1281517 h 1281517"/>
                <a:gd name="connsiteX404" fmla="*/ 4619249 w 11218359"/>
                <a:gd name="connsiteY404" fmla="*/ 1281517 h 1281517"/>
                <a:gd name="connsiteX405" fmla="*/ 4630679 w 11218359"/>
                <a:gd name="connsiteY405" fmla="*/ 1281517 h 1281517"/>
                <a:gd name="connsiteX406" fmla="*/ 4642109 w 11218359"/>
                <a:gd name="connsiteY406" fmla="*/ 1281517 h 1281517"/>
                <a:gd name="connsiteX407" fmla="*/ 4653539 w 11218359"/>
                <a:gd name="connsiteY407" fmla="*/ 1281517 h 1281517"/>
                <a:gd name="connsiteX408" fmla="*/ 4664969 w 11218359"/>
                <a:gd name="connsiteY408" fmla="*/ 1281517 h 1281517"/>
                <a:gd name="connsiteX409" fmla="*/ 4676447 w 11218359"/>
                <a:gd name="connsiteY409" fmla="*/ 1281517 h 1281517"/>
                <a:gd name="connsiteX410" fmla="*/ 4687877 w 11218359"/>
                <a:gd name="connsiteY410" fmla="*/ 1281517 h 1281517"/>
                <a:gd name="connsiteX411" fmla="*/ 4699306 w 11218359"/>
                <a:gd name="connsiteY411" fmla="*/ 1281517 h 1281517"/>
                <a:gd name="connsiteX412" fmla="*/ 4710737 w 11218359"/>
                <a:gd name="connsiteY412" fmla="*/ 1281517 h 1281517"/>
                <a:gd name="connsiteX413" fmla="*/ 4722167 w 11218359"/>
                <a:gd name="connsiteY413" fmla="*/ 1281517 h 1281517"/>
                <a:gd name="connsiteX414" fmla="*/ 4733644 w 11218359"/>
                <a:gd name="connsiteY414" fmla="*/ 1281517 h 1281517"/>
                <a:gd name="connsiteX415" fmla="*/ 4745075 w 11218359"/>
                <a:gd name="connsiteY415" fmla="*/ 1281517 h 1281517"/>
                <a:gd name="connsiteX416" fmla="*/ 4756504 w 11218359"/>
                <a:gd name="connsiteY416" fmla="*/ 1281517 h 1281517"/>
                <a:gd name="connsiteX417" fmla="*/ 4767934 w 11218359"/>
                <a:gd name="connsiteY417" fmla="*/ 1281517 h 1281517"/>
                <a:gd name="connsiteX418" fmla="*/ 4779364 w 11218359"/>
                <a:gd name="connsiteY418" fmla="*/ 1281517 h 1281517"/>
                <a:gd name="connsiteX419" fmla="*/ 4790842 w 11218359"/>
                <a:gd name="connsiteY419" fmla="*/ 1281517 h 1281517"/>
                <a:gd name="connsiteX420" fmla="*/ 4802272 w 11218359"/>
                <a:gd name="connsiteY420" fmla="*/ 1281517 h 1281517"/>
                <a:gd name="connsiteX421" fmla="*/ 4813702 w 11218359"/>
                <a:gd name="connsiteY421" fmla="*/ 1281517 h 1281517"/>
                <a:gd name="connsiteX422" fmla="*/ 4825132 w 11218359"/>
                <a:gd name="connsiteY422" fmla="*/ 1281517 h 1281517"/>
                <a:gd name="connsiteX423" fmla="*/ 4836562 w 11218359"/>
                <a:gd name="connsiteY423" fmla="*/ 1281517 h 1281517"/>
                <a:gd name="connsiteX424" fmla="*/ 4848040 w 11218359"/>
                <a:gd name="connsiteY424" fmla="*/ 1281517 h 1281517"/>
                <a:gd name="connsiteX425" fmla="*/ 4859469 w 11218359"/>
                <a:gd name="connsiteY425" fmla="*/ 1281517 h 1281517"/>
                <a:gd name="connsiteX426" fmla="*/ 4870899 w 11218359"/>
                <a:gd name="connsiteY426" fmla="*/ 1281517 h 1281517"/>
                <a:gd name="connsiteX427" fmla="*/ 4882330 w 11218359"/>
                <a:gd name="connsiteY427" fmla="*/ 1281517 h 1281517"/>
                <a:gd name="connsiteX428" fmla="*/ 4893760 w 11218359"/>
                <a:gd name="connsiteY428" fmla="*/ 1281517 h 1281517"/>
                <a:gd name="connsiteX429" fmla="*/ 4905237 w 11218359"/>
                <a:gd name="connsiteY429" fmla="*/ 1281517 h 1281517"/>
                <a:gd name="connsiteX430" fmla="*/ 4916667 w 11218359"/>
                <a:gd name="connsiteY430" fmla="*/ 1281517 h 1281517"/>
                <a:gd name="connsiteX431" fmla="*/ 4928097 w 11218359"/>
                <a:gd name="connsiteY431" fmla="*/ 1281517 h 1281517"/>
                <a:gd name="connsiteX432" fmla="*/ 4939527 w 11218359"/>
                <a:gd name="connsiteY432" fmla="*/ 1281517 h 1281517"/>
                <a:gd name="connsiteX433" fmla="*/ 4950957 w 11218359"/>
                <a:gd name="connsiteY433" fmla="*/ 1281517 h 1281517"/>
                <a:gd name="connsiteX434" fmla="*/ 4962435 w 11218359"/>
                <a:gd name="connsiteY434" fmla="*/ 1281517 h 1281517"/>
                <a:gd name="connsiteX435" fmla="*/ 4973865 w 11218359"/>
                <a:gd name="connsiteY435" fmla="*/ 1281517 h 1281517"/>
                <a:gd name="connsiteX436" fmla="*/ 4985295 w 11218359"/>
                <a:gd name="connsiteY436" fmla="*/ 1281517 h 1281517"/>
                <a:gd name="connsiteX437" fmla="*/ 4996725 w 11218359"/>
                <a:gd name="connsiteY437" fmla="*/ 1281517 h 1281517"/>
                <a:gd name="connsiteX438" fmla="*/ 5008155 w 11218359"/>
                <a:gd name="connsiteY438" fmla="*/ 1281517 h 1281517"/>
                <a:gd name="connsiteX439" fmla="*/ 5019632 w 11218359"/>
                <a:gd name="connsiteY439" fmla="*/ 1281517 h 1281517"/>
                <a:gd name="connsiteX440" fmla="*/ 5031062 w 11218359"/>
                <a:gd name="connsiteY440" fmla="*/ 1281517 h 1281517"/>
                <a:gd name="connsiteX441" fmla="*/ 5042492 w 11218359"/>
                <a:gd name="connsiteY441" fmla="*/ 1281517 h 1281517"/>
                <a:gd name="connsiteX442" fmla="*/ 5053923 w 11218359"/>
                <a:gd name="connsiteY442" fmla="*/ 1281517 h 1281517"/>
                <a:gd name="connsiteX443" fmla="*/ 5065353 w 11218359"/>
                <a:gd name="connsiteY443" fmla="*/ 1281517 h 1281517"/>
                <a:gd name="connsiteX444" fmla="*/ 5076830 w 11218359"/>
                <a:gd name="connsiteY444" fmla="*/ 1281517 h 1281517"/>
                <a:gd name="connsiteX445" fmla="*/ 5088260 w 11218359"/>
                <a:gd name="connsiteY445" fmla="*/ 1281517 h 1281517"/>
                <a:gd name="connsiteX446" fmla="*/ 5099690 w 11218359"/>
                <a:gd name="connsiteY446" fmla="*/ 1281517 h 1281517"/>
                <a:gd name="connsiteX447" fmla="*/ 5111120 w 11218359"/>
                <a:gd name="connsiteY447" fmla="*/ 1281517 h 1281517"/>
                <a:gd name="connsiteX448" fmla="*/ 5122550 w 11218359"/>
                <a:gd name="connsiteY448" fmla="*/ 1281517 h 1281517"/>
                <a:gd name="connsiteX449" fmla="*/ 5134028 w 11218359"/>
                <a:gd name="connsiteY449" fmla="*/ 1281517 h 1281517"/>
                <a:gd name="connsiteX450" fmla="*/ 5145458 w 11218359"/>
                <a:gd name="connsiteY450" fmla="*/ 1281517 h 1281517"/>
                <a:gd name="connsiteX451" fmla="*/ 5156888 w 11218359"/>
                <a:gd name="connsiteY451" fmla="*/ 1281517 h 1281517"/>
                <a:gd name="connsiteX452" fmla="*/ 5168318 w 11218359"/>
                <a:gd name="connsiteY452" fmla="*/ 1281517 h 1281517"/>
                <a:gd name="connsiteX453" fmla="*/ 5179747 w 11218359"/>
                <a:gd name="connsiteY453" fmla="*/ 1281517 h 1281517"/>
                <a:gd name="connsiteX454" fmla="*/ 5191225 w 11218359"/>
                <a:gd name="connsiteY454" fmla="*/ 1281517 h 1281517"/>
                <a:gd name="connsiteX455" fmla="*/ 5202655 w 11218359"/>
                <a:gd name="connsiteY455" fmla="*/ 1281517 h 1281517"/>
                <a:gd name="connsiteX456" fmla="*/ 5214085 w 11218359"/>
                <a:gd name="connsiteY456" fmla="*/ 1281517 h 1281517"/>
                <a:gd name="connsiteX457" fmla="*/ 5225515 w 11218359"/>
                <a:gd name="connsiteY457" fmla="*/ 1281517 h 1281517"/>
                <a:gd name="connsiteX458" fmla="*/ 5236945 w 11218359"/>
                <a:gd name="connsiteY458" fmla="*/ 1281517 h 1281517"/>
                <a:gd name="connsiteX459" fmla="*/ 5248423 w 11218359"/>
                <a:gd name="connsiteY459" fmla="*/ 1281517 h 1281517"/>
                <a:gd name="connsiteX460" fmla="*/ 5259853 w 11218359"/>
                <a:gd name="connsiteY460" fmla="*/ 1281517 h 1281517"/>
                <a:gd name="connsiteX461" fmla="*/ 5271283 w 11218359"/>
                <a:gd name="connsiteY461" fmla="*/ 1281517 h 1281517"/>
                <a:gd name="connsiteX462" fmla="*/ 5282713 w 11218359"/>
                <a:gd name="connsiteY462" fmla="*/ 1281517 h 1281517"/>
                <a:gd name="connsiteX463" fmla="*/ 5294143 w 11218359"/>
                <a:gd name="connsiteY463" fmla="*/ 1281517 h 1281517"/>
                <a:gd name="connsiteX464" fmla="*/ 5305621 w 11218359"/>
                <a:gd name="connsiteY464" fmla="*/ 1281517 h 1281517"/>
                <a:gd name="connsiteX465" fmla="*/ 5317051 w 11218359"/>
                <a:gd name="connsiteY465" fmla="*/ 1281517 h 1281517"/>
                <a:gd name="connsiteX466" fmla="*/ 5328481 w 11218359"/>
                <a:gd name="connsiteY466" fmla="*/ 1281517 h 1281517"/>
                <a:gd name="connsiteX467" fmla="*/ 5339910 w 11218359"/>
                <a:gd name="connsiteY467" fmla="*/ 1281517 h 1281517"/>
                <a:gd name="connsiteX468" fmla="*/ 5351340 w 11218359"/>
                <a:gd name="connsiteY468" fmla="*/ 1281517 h 1281517"/>
                <a:gd name="connsiteX469" fmla="*/ 5362818 w 11218359"/>
                <a:gd name="connsiteY469" fmla="*/ 1281517 h 1281517"/>
                <a:gd name="connsiteX470" fmla="*/ 5374248 w 11218359"/>
                <a:gd name="connsiteY470" fmla="*/ 1281517 h 1281517"/>
                <a:gd name="connsiteX471" fmla="*/ 5385678 w 11218359"/>
                <a:gd name="connsiteY471" fmla="*/ 1281517 h 1281517"/>
                <a:gd name="connsiteX472" fmla="*/ 5397108 w 11218359"/>
                <a:gd name="connsiteY472" fmla="*/ 1281517 h 1281517"/>
                <a:gd name="connsiteX473" fmla="*/ 5408538 w 11218359"/>
                <a:gd name="connsiteY473" fmla="*/ 1281517 h 1281517"/>
                <a:gd name="connsiteX474" fmla="*/ 5420016 w 11218359"/>
                <a:gd name="connsiteY474" fmla="*/ 1281517 h 1281517"/>
                <a:gd name="connsiteX475" fmla="*/ 5431446 w 11218359"/>
                <a:gd name="connsiteY475" fmla="*/ 1281517 h 1281517"/>
                <a:gd name="connsiteX476" fmla="*/ 5442876 w 11218359"/>
                <a:gd name="connsiteY476" fmla="*/ 1281517 h 1281517"/>
                <a:gd name="connsiteX477" fmla="*/ 5454306 w 11218359"/>
                <a:gd name="connsiteY477" fmla="*/ 1281517 h 1281517"/>
                <a:gd name="connsiteX478" fmla="*/ 5465736 w 11218359"/>
                <a:gd name="connsiteY478" fmla="*/ 1281517 h 1281517"/>
                <a:gd name="connsiteX479" fmla="*/ 5477214 w 11218359"/>
                <a:gd name="connsiteY479" fmla="*/ 1281517 h 1281517"/>
                <a:gd name="connsiteX480" fmla="*/ 5488643 w 11218359"/>
                <a:gd name="connsiteY480" fmla="*/ 1281517 h 1281517"/>
                <a:gd name="connsiteX481" fmla="*/ 5500073 w 11218359"/>
                <a:gd name="connsiteY481" fmla="*/ 1281517 h 1281517"/>
                <a:gd name="connsiteX482" fmla="*/ 5511503 w 11218359"/>
                <a:gd name="connsiteY482" fmla="*/ 1281517 h 1281517"/>
                <a:gd name="connsiteX483" fmla="*/ 5522933 w 11218359"/>
                <a:gd name="connsiteY483" fmla="*/ 1281517 h 1281517"/>
                <a:gd name="connsiteX484" fmla="*/ 5534411 w 11218359"/>
                <a:gd name="connsiteY484" fmla="*/ 1281517 h 1281517"/>
                <a:gd name="connsiteX485" fmla="*/ 5545841 w 11218359"/>
                <a:gd name="connsiteY485" fmla="*/ 1281517 h 1281517"/>
                <a:gd name="connsiteX486" fmla="*/ 5557271 w 11218359"/>
                <a:gd name="connsiteY486" fmla="*/ 1281517 h 1281517"/>
                <a:gd name="connsiteX487" fmla="*/ 5568701 w 11218359"/>
                <a:gd name="connsiteY487" fmla="*/ 1281517 h 1281517"/>
                <a:gd name="connsiteX488" fmla="*/ 5580131 w 11218359"/>
                <a:gd name="connsiteY488" fmla="*/ 1281517 h 1281517"/>
                <a:gd name="connsiteX489" fmla="*/ 5591609 w 11218359"/>
                <a:gd name="connsiteY489" fmla="*/ 1281517 h 1281517"/>
                <a:gd name="connsiteX490" fmla="*/ 5603038 w 11218359"/>
                <a:gd name="connsiteY490" fmla="*/ 1281517 h 1281517"/>
                <a:gd name="connsiteX491" fmla="*/ 5614469 w 11218359"/>
                <a:gd name="connsiteY491" fmla="*/ 1281517 h 1281517"/>
                <a:gd name="connsiteX492" fmla="*/ 5625899 w 11218359"/>
                <a:gd name="connsiteY492" fmla="*/ 1281517 h 1281517"/>
                <a:gd name="connsiteX493" fmla="*/ 5637329 w 11218359"/>
                <a:gd name="connsiteY493" fmla="*/ 1281517 h 1281517"/>
                <a:gd name="connsiteX494" fmla="*/ 5648759 w 11218359"/>
                <a:gd name="connsiteY494" fmla="*/ 1281517 h 1281517"/>
                <a:gd name="connsiteX495" fmla="*/ 5660236 w 11218359"/>
                <a:gd name="connsiteY495" fmla="*/ 1281517 h 1281517"/>
                <a:gd name="connsiteX496" fmla="*/ 5671666 w 11218359"/>
                <a:gd name="connsiteY496" fmla="*/ 1281517 h 1281517"/>
                <a:gd name="connsiteX497" fmla="*/ 5683096 w 11218359"/>
                <a:gd name="connsiteY497" fmla="*/ 1281517 h 1281517"/>
                <a:gd name="connsiteX498" fmla="*/ 5694526 w 11218359"/>
                <a:gd name="connsiteY498" fmla="*/ 1281517 h 1281517"/>
                <a:gd name="connsiteX499" fmla="*/ 5705956 w 11218359"/>
                <a:gd name="connsiteY499" fmla="*/ 1281517 h 1281517"/>
                <a:gd name="connsiteX500" fmla="*/ 5717434 w 11218359"/>
                <a:gd name="connsiteY500" fmla="*/ 1281517 h 1281517"/>
                <a:gd name="connsiteX501" fmla="*/ 5728864 w 11218359"/>
                <a:gd name="connsiteY501" fmla="*/ 1281517 h 1281517"/>
                <a:gd name="connsiteX502" fmla="*/ 5740294 w 11218359"/>
                <a:gd name="connsiteY502" fmla="*/ 1281517 h 1281517"/>
                <a:gd name="connsiteX503" fmla="*/ 5751724 w 11218359"/>
                <a:gd name="connsiteY503" fmla="*/ 1281517 h 1281517"/>
                <a:gd name="connsiteX504" fmla="*/ 5763154 w 11218359"/>
                <a:gd name="connsiteY504" fmla="*/ 1281517 h 1281517"/>
                <a:gd name="connsiteX505" fmla="*/ 5774631 w 11218359"/>
                <a:gd name="connsiteY505" fmla="*/ 1281517 h 1281517"/>
                <a:gd name="connsiteX506" fmla="*/ 5786062 w 11218359"/>
                <a:gd name="connsiteY506" fmla="*/ 1281517 h 1281517"/>
                <a:gd name="connsiteX507" fmla="*/ 5797492 w 11218359"/>
                <a:gd name="connsiteY507" fmla="*/ 1281517 h 1281517"/>
                <a:gd name="connsiteX508" fmla="*/ 5808921 w 11218359"/>
                <a:gd name="connsiteY508" fmla="*/ 1281517 h 1281517"/>
                <a:gd name="connsiteX509" fmla="*/ 5820351 w 11218359"/>
                <a:gd name="connsiteY509" fmla="*/ 1281517 h 1281517"/>
                <a:gd name="connsiteX510" fmla="*/ 5831829 w 11218359"/>
                <a:gd name="connsiteY510" fmla="*/ 1281517 h 1281517"/>
                <a:gd name="connsiteX511" fmla="*/ 5843259 w 11218359"/>
                <a:gd name="connsiteY511" fmla="*/ 1281517 h 1281517"/>
                <a:gd name="connsiteX512" fmla="*/ 5854689 w 11218359"/>
                <a:gd name="connsiteY512" fmla="*/ 1281517 h 1281517"/>
                <a:gd name="connsiteX513" fmla="*/ 5866119 w 11218359"/>
                <a:gd name="connsiteY513" fmla="*/ 1281517 h 1281517"/>
                <a:gd name="connsiteX514" fmla="*/ 5877549 w 11218359"/>
                <a:gd name="connsiteY514" fmla="*/ 1281517 h 1281517"/>
                <a:gd name="connsiteX515" fmla="*/ 5889027 w 11218359"/>
                <a:gd name="connsiteY515" fmla="*/ 1281517 h 1281517"/>
                <a:gd name="connsiteX516" fmla="*/ 5900457 w 11218359"/>
                <a:gd name="connsiteY516" fmla="*/ 1281517 h 1281517"/>
                <a:gd name="connsiteX517" fmla="*/ 5911887 w 11218359"/>
                <a:gd name="connsiteY517" fmla="*/ 1281517 h 1281517"/>
                <a:gd name="connsiteX518" fmla="*/ 5923317 w 11218359"/>
                <a:gd name="connsiteY518" fmla="*/ 1281517 h 1281517"/>
                <a:gd name="connsiteX519" fmla="*/ 5934747 w 11218359"/>
                <a:gd name="connsiteY519" fmla="*/ 1281517 h 1281517"/>
                <a:gd name="connsiteX520" fmla="*/ 5946225 w 11218359"/>
                <a:gd name="connsiteY520" fmla="*/ 1281517 h 1281517"/>
                <a:gd name="connsiteX521" fmla="*/ 5957655 w 11218359"/>
                <a:gd name="connsiteY521" fmla="*/ 1281517 h 1281517"/>
                <a:gd name="connsiteX522" fmla="*/ 5969084 w 11218359"/>
                <a:gd name="connsiteY522" fmla="*/ 1281517 h 1281517"/>
                <a:gd name="connsiteX523" fmla="*/ 5980514 w 11218359"/>
                <a:gd name="connsiteY523" fmla="*/ 1281517 h 1281517"/>
                <a:gd name="connsiteX524" fmla="*/ 5991944 w 11218359"/>
                <a:gd name="connsiteY524" fmla="*/ 1281517 h 1281517"/>
                <a:gd name="connsiteX525" fmla="*/ 6003422 w 11218359"/>
                <a:gd name="connsiteY525" fmla="*/ 1281517 h 1281517"/>
                <a:gd name="connsiteX526" fmla="*/ 6014852 w 11218359"/>
                <a:gd name="connsiteY526" fmla="*/ 1281517 h 1281517"/>
                <a:gd name="connsiteX527" fmla="*/ 6026282 w 11218359"/>
                <a:gd name="connsiteY527" fmla="*/ 1281517 h 1281517"/>
                <a:gd name="connsiteX528" fmla="*/ 6037712 w 11218359"/>
                <a:gd name="connsiteY528" fmla="*/ 1281517 h 1281517"/>
                <a:gd name="connsiteX529" fmla="*/ 6049142 w 11218359"/>
                <a:gd name="connsiteY529" fmla="*/ 1281517 h 1281517"/>
                <a:gd name="connsiteX530" fmla="*/ 6060620 w 11218359"/>
                <a:gd name="connsiteY530" fmla="*/ 1281517 h 1281517"/>
                <a:gd name="connsiteX531" fmla="*/ 6072049 w 11218359"/>
                <a:gd name="connsiteY531" fmla="*/ 1281517 h 1281517"/>
                <a:gd name="connsiteX532" fmla="*/ 6083480 w 11218359"/>
                <a:gd name="connsiteY532" fmla="*/ 1281517 h 1281517"/>
                <a:gd name="connsiteX533" fmla="*/ 6094910 w 11218359"/>
                <a:gd name="connsiteY533" fmla="*/ 1281517 h 1281517"/>
                <a:gd name="connsiteX534" fmla="*/ 6106340 w 11218359"/>
                <a:gd name="connsiteY534" fmla="*/ 1281517 h 1281517"/>
                <a:gd name="connsiteX535" fmla="*/ 6117818 w 11218359"/>
                <a:gd name="connsiteY535" fmla="*/ 1281517 h 1281517"/>
                <a:gd name="connsiteX536" fmla="*/ 6129247 w 11218359"/>
                <a:gd name="connsiteY536" fmla="*/ 1281517 h 1281517"/>
                <a:gd name="connsiteX537" fmla="*/ 6140677 w 11218359"/>
                <a:gd name="connsiteY537" fmla="*/ 1281517 h 1281517"/>
                <a:gd name="connsiteX538" fmla="*/ 6152107 w 11218359"/>
                <a:gd name="connsiteY538" fmla="*/ 1281517 h 1281517"/>
                <a:gd name="connsiteX539" fmla="*/ 6163537 w 11218359"/>
                <a:gd name="connsiteY539" fmla="*/ 1281517 h 1281517"/>
                <a:gd name="connsiteX540" fmla="*/ 6175015 w 11218359"/>
                <a:gd name="connsiteY540" fmla="*/ 1281517 h 1281517"/>
                <a:gd name="connsiteX541" fmla="*/ 6186445 w 11218359"/>
                <a:gd name="connsiteY541" fmla="*/ 1281517 h 1281517"/>
                <a:gd name="connsiteX542" fmla="*/ 6197875 w 11218359"/>
                <a:gd name="connsiteY542" fmla="*/ 1281517 h 1281517"/>
                <a:gd name="connsiteX543" fmla="*/ 6209305 w 11218359"/>
                <a:gd name="connsiteY543" fmla="*/ 1281517 h 1281517"/>
                <a:gd name="connsiteX544" fmla="*/ 6220735 w 11218359"/>
                <a:gd name="connsiteY544" fmla="*/ 1281517 h 1281517"/>
                <a:gd name="connsiteX545" fmla="*/ 6232212 w 11218359"/>
                <a:gd name="connsiteY545" fmla="*/ 1281517 h 1281517"/>
                <a:gd name="connsiteX546" fmla="*/ 6243642 w 11218359"/>
                <a:gd name="connsiteY546" fmla="*/ 1281517 h 1281517"/>
                <a:gd name="connsiteX547" fmla="*/ 6255073 w 11218359"/>
                <a:gd name="connsiteY547" fmla="*/ 1281517 h 1281517"/>
                <a:gd name="connsiteX548" fmla="*/ 6266503 w 11218359"/>
                <a:gd name="connsiteY548" fmla="*/ 1281517 h 1281517"/>
                <a:gd name="connsiteX549" fmla="*/ 6277933 w 11218359"/>
                <a:gd name="connsiteY549" fmla="*/ 1281517 h 1281517"/>
                <a:gd name="connsiteX550" fmla="*/ 6289410 w 11218359"/>
                <a:gd name="connsiteY550" fmla="*/ 1281517 h 1281517"/>
                <a:gd name="connsiteX551" fmla="*/ 6300840 w 11218359"/>
                <a:gd name="connsiteY551" fmla="*/ 1281517 h 1281517"/>
                <a:gd name="connsiteX552" fmla="*/ 6312270 w 11218359"/>
                <a:gd name="connsiteY552" fmla="*/ 1281517 h 1281517"/>
                <a:gd name="connsiteX553" fmla="*/ 6323700 w 11218359"/>
                <a:gd name="connsiteY553" fmla="*/ 1281517 h 1281517"/>
                <a:gd name="connsiteX554" fmla="*/ 6335130 w 11218359"/>
                <a:gd name="connsiteY554" fmla="*/ 1281517 h 1281517"/>
                <a:gd name="connsiteX555" fmla="*/ 6346608 w 11218359"/>
                <a:gd name="connsiteY555" fmla="*/ 1281517 h 1281517"/>
                <a:gd name="connsiteX556" fmla="*/ 6358038 w 11218359"/>
                <a:gd name="connsiteY556" fmla="*/ 1281517 h 1281517"/>
                <a:gd name="connsiteX557" fmla="*/ 6369468 w 11218359"/>
                <a:gd name="connsiteY557" fmla="*/ 1281517 h 1281517"/>
                <a:gd name="connsiteX558" fmla="*/ 6380898 w 11218359"/>
                <a:gd name="connsiteY558" fmla="*/ 1281517 h 1281517"/>
                <a:gd name="connsiteX559" fmla="*/ 6392328 w 11218359"/>
                <a:gd name="connsiteY559" fmla="*/ 1281517 h 1281517"/>
                <a:gd name="connsiteX560" fmla="*/ 6403805 w 11218359"/>
                <a:gd name="connsiteY560" fmla="*/ 1281517 h 1281517"/>
                <a:gd name="connsiteX561" fmla="*/ 6415235 w 11218359"/>
                <a:gd name="connsiteY561" fmla="*/ 1281517 h 1281517"/>
                <a:gd name="connsiteX562" fmla="*/ 6426666 w 11218359"/>
                <a:gd name="connsiteY562" fmla="*/ 1281517 h 1281517"/>
                <a:gd name="connsiteX563" fmla="*/ 6438096 w 11218359"/>
                <a:gd name="connsiteY563" fmla="*/ 1281517 h 1281517"/>
                <a:gd name="connsiteX564" fmla="*/ 6449525 w 11218359"/>
                <a:gd name="connsiteY564" fmla="*/ 1281517 h 1281517"/>
                <a:gd name="connsiteX565" fmla="*/ 6461003 w 11218359"/>
                <a:gd name="connsiteY565" fmla="*/ 1281517 h 1281517"/>
                <a:gd name="connsiteX566" fmla="*/ 6472433 w 11218359"/>
                <a:gd name="connsiteY566" fmla="*/ 1281517 h 1281517"/>
                <a:gd name="connsiteX567" fmla="*/ 6483863 w 11218359"/>
                <a:gd name="connsiteY567" fmla="*/ 1281517 h 1281517"/>
                <a:gd name="connsiteX568" fmla="*/ 6495293 w 11218359"/>
                <a:gd name="connsiteY568" fmla="*/ 1281517 h 1281517"/>
                <a:gd name="connsiteX569" fmla="*/ 6506723 w 11218359"/>
                <a:gd name="connsiteY569" fmla="*/ 1281517 h 1281517"/>
                <a:gd name="connsiteX570" fmla="*/ 6518201 w 11218359"/>
                <a:gd name="connsiteY570" fmla="*/ 1281517 h 1281517"/>
                <a:gd name="connsiteX571" fmla="*/ 6529631 w 11218359"/>
                <a:gd name="connsiteY571" fmla="*/ 1281517 h 1281517"/>
                <a:gd name="connsiteX572" fmla="*/ 6541061 w 11218359"/>
                <a:gd name="connsiteY572" fmla="*/ 1281517 h 1281517"/>
                <a:gd name="connsiteX573" fmla="*/ 6552490 w 11218359"/>
                <a:gd name="connsiteY573" fmla="*/ 1281517 h 1281517"/>
                <a:gd name="connsiteX574" fmla="*/ 6563921 w 11218359"/>
                <a:gd name="connsiteY574" fmla="*/ 1281517 h 1281517"/>
                <a:gd name="connsiteX575" fmla="*/ 6575398 w 11218359"/>
                <a:gd name="connsiteY575" fmla="*/ 1281517 h 1281517"/>
                <a:gd name="connsiteX576" fmla="*/ 6586828 w 11218359"/>
                <a:gd name="connsiteY576" fmla="*/ 1281517 h 1281517"/>
                <a:gd name="connsiteX577" fmla="*/ 6598259 w 11218359"/>
                <a:gd name="connsiteY577" fmla="*/ 1281517 h 1281517"/>
                <a:gd name="connsiteX578" fmla="*/ 6609688 w 11218359"/>
                <a:gd name="connsiteY578" fmla="*/ 1281517 h 1281517"/>
                <a:gd name="connsiteX579" fmla="*/ 6621118 w 11218359"/>
                <a:gd name="connsiteY579" fmla="*/ 1281517 h 1281517"/>
                <a:gd name="connsiteX580" fmla="*/ 6632596 w 11218359"/>
                <a:gd name="connsiteY580" fmla="*/ 1281517 h 1281517"/>
                <a:gd name="connsiteX581" fmla="*/ 6644026 w 11218359"/>
                <a:gd name="connsiteY581" fmla="*/ 1281517 h 1281517"/>
                <a:gd name="connsiteX582" fmla="*/ 6655456 w 11218359"/>
                <a:gd name="connsiteY582" fmla="*/ 1281517 h 1281517"/>
                <a:gd name="connsiteX583" fmla="*/ 6666886 w 11218359"/>
                <a:gd name="connsiteY583" fmla="*/ 1281517 h 1281517"/>
                <a:gd name="connsiteX584" fmla="*/ 6678316 w 11218359"/>
                <a:gd name="connsiteY584" fmla="*/ 1281517 h 1281517"/>
                <a:gd name="connsiteX585" fmla="*/ 6689794 w 11218359"/>
                <a:gd name="connsiteY585" fmla="*/ 1281517 h 1281517"/>
                <a:gd name="connsiteX586" fmla="*/ 6701224 w 11218359"/>
                <a:gd name="connsiteY586" fmla="*/ 1281517 h 1281517"/>
                <a:gd name="connsiteX587" fmla="*/ 6712653 w 11218359"/>
                <a:gd name="connsiteY587" fmla="*/ 1281517 h 1281517"/>
                <a:gd name="connsiteX588" fmla="*/ 6724083 w 11218359"/>
                <a:gd name="connsiteY588" fmla="*/ 1281517 h 1281517"/>
                <a:gd name="connsiteX589" fmla="*/ 6735514 w 11218359"/>
                <a:gd name="connsiteY589" fmla="*/ 1281517 h 1281517"/>
                <a:gd name="connsiteX590" fmla="*/ 6746944 w 11218359"/>
                <a:gd name="connsiteY590" fmla="*/ 1281517 h 1281517"/>
                <a:gd name="connsiteX591" fmla="*/ 6758421 w 11218359"/>
                <a:gd name="connsiteY591" fmla="*/ 1281517 h 1281517"/>
                <a:gd name="connsiteX592" fmla="*/ 6769851 w 11218359"/>
                <a:gd name="connsiteY592" fmla="*/ 1281517 h 1281517"/>
                <a:gd name="connsiteX593" fmla="*/ 6781281 w 11218359"/>
                <a:gd name="connsiteY593" fmla="*/ 1281517 h 1281517"/>
                <a:gd name="connsiteX594" fmla="*/ 6792711 w 11218359"/>
                <a:gd name="connsiteY594" fmla="*/ 1281517 h 1281517"/>
                <a:gd name="connsiteX595" fmla="*/ 6804141 w 11218359"/>
                <a:gd name="connsiteY595" fmla="*/ 1281517 h 1281517"/>
                <a:gd name="connsiteX596" fmla="*/ 6815619 w 11218359"/>
                <a:gd name="connsiteY596" fmla="*/ 1281517 h 1281517"/>
                <a:gd name="connsiteX597" fmla="*/ 6827049 w 11218359"/>
                <a:gd name="connsiteY597" fmla="*/ 1281517 h 1281517"/>
                <a:gd name="connsiteX598" fmla="*/ 6838479 w 11218359"/>
                <a:gd name="connsiteY598" fmla="*/ 1281517 h 1281517"/>
                <a:gd name="connsiteX599" fmla="*/ 6849909 w 11218359"/>
                <a:gd name="connsiteY599" fmla="*/ 1281517 h 1281517"/>
                <a:gd name="connsiteX600" fmla="*/ 6861339 w 11218359"/>
                <a:gd name="connsiteY600" fmla="*/ 1281517 h 1281517"/>
                <a:gd name="connsiteX601" fmla="*/ 6872816 w 11218359"/>
                <a:gd name="connsiteY601" fmla="*/ 1281517 h 1281517"/>
                <a:gd name="connsiteX602" fmla="*/ 6884246 w 11218359"/>
                <a:gd name="connsiteY602" fmla="*/ 1281517 h 1281517"/>
                <a:gd name="connsiteX603" fmla="*/ 6895676 w 11218359"/>
                <a:gd name="connsiteY603" fmla="*/ 1281517 h 1281517"/>
                <a:gd name="connsiteX604" fmla="*/ 6907107 w 11218359"/>
                <a:gd name="connsiteY604" fmla="*/ 1281517 h 1281517"/>
                <a:gd name="connsiteX605" fmla="*/ 6918537 w 11218359"/>
                <a:gd name="connsiteY605" fmla="*/ 1281517 h 1281517"/>
                <a:gd name="connsiteX606" fmla="*/ 6930014 w 11218359"/>
                <a:gd name="connsiteY606" fmla="*/ 1281517 h 1281517"/>
                <a:gd name="connsiteX607" fmla="*/ 6941444 w 11218359"/>
                <a:gd name="connsiteY607" fmla="*/ 1281517 h 1281517"/>
                <a:gd name="connsiteX608" fmla="*/ 6952874 w 11218359"/>
                <a:gd name="connsiteY608" fmla="*/ 1281517 h 1281517"/>
                <a:gd name="connsiteX609" fmla="*/ 6964304 w 11218359"/>
                <a:gd name="connsiteY609" fmla="*/ 1281517 h 1281517"/>
                <a:gd name="connsiteX610" fmla="*/ 6975734 w 11218359"/>
                <a:gd name="connsiteY610" fmla="*/ 1281517 h 1281517"/>
                <a:gd name="connsiteX611" fmla="*/ 6987212 w 11218359"/>
                <a:gd name="connsiteY611" fmla="*/ 1281517 h 1281517"/>
                <a:gd name="connsiteX612" fmla="*/ 6998642 w 11218359"/>
                <a:gd name="connsiteY612" fmla="*/ 1281517 h 1281517"/>
                <a:gd name="connsiteX613" fmla="*/ 7010072 w 11218359"/>
                <a:gd name="connsiteY613" fmla="*/ 1281517 h 1281517"/>
                <a:gd name="connsiteX614" fmla="*/ 7021502 w 11218359"/>
                <a:gd name="connsiteY614" fmla="*/ 1281517 h 1281517"/>
                <a:gd name="connsiteX615" fmla="*/ 7032931 w 11218359"/>
                <a:gd name="connsiteY615" fmla="*/ 1281517 h 1281517"/>
                <a:gd name="connsiteX616" fmla="*/ 7044409 w 11218359"/>
                <a:gd name="connsiteY616" fmla="*/ 1281517 h 1281517"/>
                <a:gd name="connsiteX617" fmla="*/ 7055839 w 11218359"/>
                <a:gd name="connsiteY617" fmla="*/ 1281517 h 1281517"/>
                <a:gd name="connsiteX618" fmla="*/ 7067269 w 11218359"/>
                <a:gd name="connsiteY618" fmla="*/ 1281517 h 1281517"/>
                <a:gd name="connsiteX619" fmla="*/ 7078700 w 11218359"/>
                <a:gd name="connsiteY619" fmla="*/ 1281517 h 1281517"/>
                <a:gd name="connsiteX620" fmla="*/ 7090129 w 11218359"/>
                <a:gd name="connsiteY620" fmla="*/ 1281517 h 1281517"/>
                <a:gd name="connsiteX621" fmla="*/ 7101607 w 11218359"/>
                <a:gd name="connsiteY621" fmla="*/ 1281517 h 1281517"/>
                <a:gd name="connsiteX622" fmla="*/ 7113037 w 11218359"/>
                <a:gd name="connsiteY622" fmla="*/ 1281517 h 1281517"/>
                <a:gd name="connsiteX623" fmla="*/ 7124467 w 11218359"/>
                <a:gd name="connsiteY623" fmla="*/ 1281517 h 1281517"/>
                <a:gd name="connsiteX624" fmla="*/ 7135897 w 11218359"/>
                <a:gd name="connsiteY624" fmla="*/ 1281517 h 1281517"/>
                <a:gd name="connsiteX625" fmla="*/ 7147327 w 11218359"/>
                <a:gd name="connsiteY625" fmla="*/ 1281517 h 1281517"/>
                <a:gd name="connsiteX626" fmla="*/ 7158805 w 11218359"/>
                <a:gd name="connsiteY626" fmla="*/ 1281517 h 1281517"/>
                <a:gd name="connsiteX627" fmla="*/ 7170235 w 11218359"/>
                <a:gd name="connsiteY627" fmla="*/ 1281517 h 1281517"/>
                <a:gd name="connsiteX628" fmla="*/ 7181665 w 11218359"/>
                <a:gd name="connsiteY628" fmla="*/ 1281517 h 1281517"/>
                <a:gd name="connsiteX629" fmla="*/ 7193094 w 11218359"/>
                <a:gd name="connsiteY629" fmla="*/ 1281517 h 1281517"/>
                <a:gd name="connsiteX630" fmla="*/ 7204524 w 11218359"/>
                <a:gd name="connsiteY630" fmla="*/ 1281517 h 1281517"/>
                <a:gd name="connsiteX631" fmla="*/ 7216002 w 11218359"/>
                <a:gd name="connsiteY631" fmla="*/ 1281517 h 1281517"/>
                <a:gd name="connsiteX632" fmla="*/ 7227432 w 11218359"/>
                <a:gd name="connsiteY632" fmla="*/ 1281517 h 1281517"/>
                <a:gd name="connsiteX633" fmla="*/ 7238862 w 11218359"/>
                <a:gd name="connsiteY633" fmla="*/ 1281517 h 1281517"/>
                <a:gd name="connsiteX634" fmla="*/ 7250292 w 11218359"/>
                <a:gd name="connsiteY634" fmla="*/ 1281517 h 1281517"/>
                <a:gd name="connsiteX635" fmla="*/ 7261722 w 11218359"/>
                <a:gd name="connsiteY635" fmla="*/ 1281517 h 1281517"/>
                <a:gd name="connsiteX636" fmla="*/ 7273200 w 11218359"/>
                <a:gd name="connsiteY636" fmla="*/ 1281517 h 1281517"/>
                <a:gd name="connsiteX637" fmla="*/ 7284630 w 11218359"/>
                <a:gd name="connsiteY637" fmla="*/ 1281517 h 1281517"/>
                <a:gd name="connsiteX638" fmla="*/ 7296060 w 11218359"/>
                <a:gd name="connsiteY638" fmla="*/ 1281517 h 1281517"/>
                <a:gd name="connsiteX639" fmla="*/ 7307490 w 11218359"/>
                <a:gd name="connsiteY639" fmla="*/ 1281517 h 1281517"/>
                <a:gd name="connsiteX640" fmla="*/ 7318920 w 11218359"/>
                <a:gd name="connsiteY640" fmla="*/ 1281517 h 1281517"/>
                <a:gd name="connsiteX641" fmla="*/ 7330398 w 11218359"/>
                <a:gd name="connsiteY641" fmla="*/ 1281517 h 1281517"/>
                <a:gd name="connsiteX642" fmla="*/ 7341828 w 11218359"/>
                <a:gd name="connsiteY642" fmla="*/ 1281517 h 1281517"/>
                <a:gd name="connsiteX643" fmla="*/ 7353257 w 11218359"/>
                <a:gd name="connsiteY643" fmla="*/ 1281517 h 1281517"/>
                <a:gd name="connsiteX644" fmla="*/ 7364687 w 11218359"/>
                <a:gd name="connsiteY644" fmla="*/ 1281517 h 1281517"/>
                <a:gd name="connsiteX645" fmla="*/ 7376117 w 11218359"/>
                <a:gd name="connsiteY645" fmla="*/ 1281517 h 1281517"/>
                <a:gd name="connsiteX646" fmla="*/ 7387595 w 11218359"/>
                <a:gd name="connsiteY646" fmla="*/ 1281517 h 1281517"/>
                <a:gd name="connsiteX647" fmla="*/ 7399025 w 11218359"/>
                <a:gd name="connsiteY647" fmla="*/ 1281517 h 1281517"/>
                <a:gd name="connsiteX648" fmla="*/ 7410455 w 11218359"/>
                <a:gd name="connsiteY648" fmla="*/ 1281517 h 1281517"/>
                <a:gd name="connsiteX649" fmla="*/ 7421885 w 11218359"/>
                <a:gd name="connsiteY649" fmla="*/ 1281517 h 1281517"/>
                <a:gd name="connsiteX650" fmla="*/ 7433315 w 11218359"/>
                <a:gd name="connsiteY650" fmla="*/ 1281517 h 1281517"/>
                <a:gd name="connsiteX651" fmla="*/ 7444793 w 11218359"/>
                <a:gd name="connsiteY651" fmla="*/ 1281517 h 1281517"/>
                <a:gd name="connsiteX652" fmla="*/ 7456222 w 11218359"/>
                <a:gd name="connsiteY652" fmla="*/ 1281517 h 1281517"/>
                <a:gd name="connsiteX653" fmla="*/ 7467653 w 11218359"/>
                <a:gd name="connsiteY653" fmla="*/ 1281517 h 1281517"/>
                <a:gd name="connsiteX654" fmla="*/ 7479083 w 11218359"/>
                <a:gd name="connsiteY654" fmla="*/ 1281517 h 1281517"/>
                <a:gd name="connsiteX655" fmla="*/ 7490513 w 11218359"/>
                <a:gd name="connsiteY655" fmla="*/ 1281517 h 1281517"/>
                <a:gd name="connsiteX656" fmla="*/ 7501990 w 11218359"/>
                <a:gd name="connsiteY656" fmla="*/ 1281517 h 1281517"/>
                <a:gd name="connsiteX657" fmla="*/ 7513420 w 11218359"/>
                <a:gd name="connsiteY657" fmla="*/ 1281517 h 1281517"/>
                <a:gd name="connsiteX658" fmla="*/ 7524850 w 11218359"/>
                <a:gd name="connsiteY658" fmla="*/ 1281517 h 1281517"/>
                <a:gd name="connsiteX659" fmla="*/ 7536280 w 11218359"/>
                <a:gd name="connsiteY659" fmla="*/ 1281517 h 1281517"/>
                <a:gd name="connsiteX660" fmla="*/ 7547710 w 11218359"/>
                <a:gd name="connsiteY660" fmla="*/ 1281517 h 1281517"/>
                <a:gd name="connsiteX661" fmla="*/ 7559188 w 11218359"/>
                <a:gd name="connsiteY661" fmla="*/ 1281517 h 1281517"/>
                <a:gd name="connsiteX662" fmla="*/ 7570618 w 11218359"/>
                <a:gd name="connsiteY662" fmla="*/ 1281517 h 1281517"/>
                <a:gd name="connsiteX663" fmla="*/ 7582048 w 11218359"/>
                <a:gd name="connsiteY663" fmla="*/ 1281517 h 1281517"/>
                <a:gd name="connsiteX664" fmla="*/ 7593478 w 11218359"/>
                <a:gd name="connsiteY664" fmla="*/ 1281517 h 1281517"/>
                <a:gd name="connsiteX665" fmla="*/ 7604908 w 11218359"/>
                <a:gd name="connsiteY665" fmla="*/ 1281517 h 1281517"/>
                <a:gd name="connsiteX666" fmla="*/ 7616385 w 11218359"/>
                <a:gd name="connsiteY666" fmla="*/ 1281517 h 1281517"/>
                <a:gd name="connsiteX667" fmla="*/ 7627815 w 11218359"/>
                <a:gd name="connsiteY667" fmla="*/ 1281517 h 1281517"/>
                <a:gd name="connsiteX668" fmla="*/ 7639246 w 11218359"/>
                <a:gd name="connsiteY668" fmla="*/ 1281517 h 1281517"/>
                <a:gd name="connsiteX669" fmla="*/ 7650676 w 11218359"/>
                <a:gd name="connsiteY669" fmla="*/ 1281517 h 1281517"/>
                <a:gd name="connsiteX670" fmla="*/ 7662106 w 11218359"/>
                <a:gd name="connsiteY670" fmla="*/ 1281517 h 1281517"/>
                <a:gd name="connsiteX671" fmla="*/ 7673583 w 11218359"/>
                <a:gd name="connsiteY671" fmla="*/ 1281517 h 1281517"/>
                <a:gd name="connsiteX672" fmla="*/ 7685013 w 11218359"/>
                <a:gd name="connsiteY672" fmla="*/ 1281517 h 1281517"/>
                <a:gd name="connsiteX673" fmla="*/ 7696443 w 11218359"/>
                <a:gd name="connsiteY673" fmla="*/ 1281517 h 1281517"/>
                <a:gd name="connsiteX674" fmla="*/ 7707873 w 11218359"/>
                <a:gd name="connsiteY674" fmla="*/ 1281517 h 1281517"/>
                <a:gd name="connsiteX675" fmla="*/ 7719303 w 11218359"/>
                <a:gd name="connsiteY675" fmla="*/ 1281517 h 1281517"/>
                <a:gd name="connsiteX676" fmla="*/ 7730733 w 11218359"/>
                <a:gd name="connsiteY676" fmla="*/ 1281517 h 1281517"/>
                <a:gd name="connsiteX677" fmla="*/ 7742211 w 11218359"/>
                <a:gd name="connsiteY677" fmla="*/ 1281517 h 1281517"/>
                <a:gd name="connsiteX678" fmla="*/ 7753641 w 11218359"/>
                <a:gd name="connsiteY678" fmla="*/ 1281517 h 1281517"/>
                <a:gd name="connsiteX679" fmla="*/ 7765071 w 11218359"/>
                <a:gd name="connsiteY679" fmla="*/ 1281517 h 1281517"/>
                <a:gd name="connsiteX680" fmla="*/ 7776501 w 11218359"/>
                <a:gd name="connsiteY680" fmla="*/ 1281517 h 1281517"/>
                <a:gd name="connsiteX681" fmla="*/ 7787931 w 11218359"/>
                <a:gd name="connsiteY681" fmla="*/ 1281517 h 1281517"/>
                <a:gd name="connsiteX682" fmla="*/ 7799408 w 11218359"/>
                <a:gd name="connsiteY682" fmla="*/ 1281517 h 1281517"/>
                <a:gd name="connsiteX683" fmla="*/ 7810839 w 11218359"/>
                <a:gd name="connsiteY683" fmla="*/ 1281517 h 1281517"/>
                <a:gd name="connsiteX684" fmla="*/ 7822268 w 11218359"/>
                <a:gd name="connsiteY684" fmla="*/ 1281517 h 1281517"/>
                <a:gd name="connsiteX685" fmla="*/ 7833698 w 11218359"/>
                <a:gd name="connsiteY685" fmla="*/ 1281517 h 1281517"/>
                <a:gd name="connsiteX686" fmla="*/ 7845128 w 11218359"/>
                <a:gd name="connsiteY686" fmla="*/ 1281517 h 1281517"/>
                <a:gd name="connsiteX687" fmla="*/ 7856606 w 11218359"/>
                <a:gd name="connsiteY687" fmla="*/ 1281517 h 1281517"/>
                <a:gd name="connsiteX688" fmla="*/ 7868036 w 11218359"/>
                <a:gd name="connsiteY688" fmla="*/ 1281517 h 1281517"/>
                <a:gd name="connsiteX689" fmla="*/ 7879466 w 11218359"/>
                <a:gd name="connsiteY689" fmla="*/ 1281517 h 1281517"/>
                <a:gd name="connsiteX690" fmla="*/ 7890896 w 11218359"/>
                <a:gd name="connsiteY690" fmla="*/ 1281517 h 1281517"/>
                <a:gd name="connsiteX691" fmla="*/ 7902326 w 11218359"/>
                <a:gd name="connsiteY691" fmla="*/ 1281517 h 1281517"/>
                <a:gd name="connsiteX692" fmla="*/ 7913804 w 11218359"/>
                <a:gd name="connsiteY692" fmla="*/ 1281517 h 1281517"/>
                <a:gd name="connsiteX693" fmla="*/ 7925234 w 11218359"/>
                <a:gd name="connsiteY693" fmla="*/ 1281517 h 1281517"/>
                <a:gd name="connsiteX694" fmla="*/ 7936663 w 11218359"/>
                <a:gd name="connsiteY694" fmla="*/ 1281517 h 1281517"/>
                <a:gd name="connsiteX695" fmla="*/ 7948094 w 11218359"/>
                <a:gd name="connsiteY695" fmla="*/ 1281517 h 1281517"/>
                <a:gd name="connsiteX696" fmla="*/ 7959524 w 11218359"/>
                <a:gd name="connsiteY696" fmla="*/ 1281517 h 1281517"/>
                <a:gd name="connsiteX697" fmla="*/ 7971001 w 11218359"/>
                <a:gd name="connsiteY697" fmla="*/ 1281517 h 1281517"/>
                <a:gd name="connsiteX698" fmla="*/ 7982431 w 11218359"/>
                <a:gd name="connsiteY698" fmla="*/ 1281517 h 1281517"/>
                <a:gd name="connsiteX699" fmla="*/ 7993861 w 11218359"/>
                <a:gd name="connsiteY699" fmla="*/ 1281517 h 1281517"/>
                <a:gd name="connsiteX700" fmla="*/ 8005291 w 11218359"/>
                <a:gd name="connsiteY700" fmla="*/ 1281517 h 1281517"/>
                <a:gd name="connsiteX701" fmla="*/ 8016721 w 11218359"/>
                <a:gd name="connsiteY701" fmla="*/ 1281517 h 1281517"/>
                <a:gd name="connsiteX702" fmla="*/ 8028199 w 11218359"/>
                <a:gd name="connsiteY702" fmla="*/ 1281517 h 1281517"/>
                <a:gd name="connsiteX703" fmla="*/ 8039629 w 11218359"/>
                <a:gd name="connsiteY703" fmla="*/ 1281517 h 1281517"/>
                <a:gd name="connsiteX704" fmla="*/ 8051059 w 11218359"/>
                <a:gd name="connsiteY704" fmla="*/ 1281517 h 1281517"/>
                <a:gd name="connsiteX705" fmla="*/ 8062489 w 11218359"/>
                <a:gd name="connsiteY705" fmla="*/ 1281517 h 1281517"/>
                <a:gd name="connsiteX706" fmla="*/ 8073919 w 11218359"/>
                <a:gd name="connsiteY706" fmla="*/ 1281517 h 1281517"/>
                <a:gd name="connsiteX707" fmla="*/ 8085396 w 11218359"/>
                <a:gd name="connsiteY707" fmla="*/ 1281517 h 1281517"/>
                <a:gd name="connsiteX708" fmla="*/ 8096826 w 11218359"/>
                <a:gd name="connsiteY708" fmla="*/ 1281517 h 1281517"/>
                <a:gd name="connsiteX709" fmla="*/ 8108256 w 11218359"/>
                <a:gd name="connsiteY709" fmla="*/ 1281517 h 1281517"/>
                <a:gd name="connsiteX710" fmla="*/ 8119687 w 11218359"/>
                <a:gd name="connsiteY710" fmla="*/ 1281517 h 1281517"/>
                <a:gd name="connsiteX711" fmla="*/ 8131117 w 11218359"/>
                <a:gd name="connsiteY711" fmla="*/ 1281517 h 1281517"/>
                <a:gd name="connsiteX712" fmla="*/ 8142594 w 11218359"/>
                <a:gd name="connsiteY712" fmla="*/ 1281517 h 1281517"/>
                <a:gd name="connsiteX713" fmla="*/ 8154024 w 11218359"/>
                <a:gd name="connsiteY713" fmla="*/ 1281517 h 1281517"/>
                <a:gd name="connsiteX714" fmla="*/ 8165454 w 11218359"/>
                <a:gd name="connsiteY714" fmla="*/ 1281517 h 1281517"/>
                <a:gd name="connsiteX715" fmla="*/ 8176884 w 11218359"/>
                <a:gd name="connsiteY715" fmla="*/ 1281517 h 1281517"/>
                <a:gd name="connsiteX716" fmla="*/ 8188314 w 11218359"/>
                <a:gd name="connsiteY716" fmla="*/ 1281517 h 1281517"/>
                <a:gd name="connsiteX717" fmla="*/ 8199792 w 11218359"/>
                <a:gd name="connsiteY717" fmla="*/ 1281517 h 1281517"/>
                <a:gd name="connsiteX718" fmla="*/ 8211222 w 11218359"/>
                <a:gd name="connsiteY718" fmla="*/ 1281517 h 1281517"/>
                <a:gd name="connsiteX719" fmla="*/ 8222652 w 11218359"/>
                <a:gd name="connsiteY719" fmla="*/ 1281517 h 1281517"/>
                <a:gd name="connsiteX720" fmla="*/ 8234082 w 11218359"/>
                <a:gd name="connsiteY720" fmla="*/ 1281517 h 1281517"/>
                <a:gd name="connsiteX721" fmla="*/ 8245512 w 11218359"/>
                <a:gd name="connsiteY721" fmla="*/ 1281517 h 1281517"/>
                <a:gd name="connsiteX722" fmla="*/ 8256989 w 11218359"/>
                <a:gd name="connsiteY722" fmla="*/ 1281517 h 1281517"/>
                <a:gd name="connsiteX723" fmla="*/ 8268419 w 11218359"/>
                <a:gd name="connsiteY723" fmla="*/ 1281517 h 1281517"/>
                <a:gd name="connsiteX724" fmla="*/ 8279850 w 11218359"/>
                <a:gd name="connsiteY724" fmla="*/ 1281517 h 1281517"/>
                <a:gd name="connsiteX725" fmla="*/ 8291280 w 11218359"/>
                <a:gd name="connsiteY725" fmla="*/ 1281517 h 1281517"/>
                <a:gd name="connsiteX726" fmla="*/ 8302709 w 11218359"/>
                <a:gd name="connsiteY726" fmla="*/ 1281517 h 1281517"/>
                <a:gd name="connsiteX727" fmla="*/ 8314187 w 11218359"/>
                <a:gd name="connsiteY727" fmla="*/ 1281517 h 1281517"/>
                <a:gd name="connsiteX728" fmla="*/ 8325617 w 11218359"/>
                <a:gd name="connsiteY728" fmla="*/ 1281517 h 1281517"/>
                <a:gd name="connsiteX729" fmla="*/ 8337047 w 11218359"/>
                <a:gd name="connsiteY729" fmla="*/ 1281517 h 1281517"/>
                <a:gd name="connsiteX730" fmla="*/ 8348477 w 11218359"/>
                <a:gd name="connsiteY730" fmla="*/ 1281517 h 1281517"/>
                <a:gd name="connsiteX731" fmla="*/ 8359907 w 11218359"/>
                <a:gd name="connsiteY731" fmla="*/ 506297 h 1281517"/>
                <a:gd name="connsiteX732" fmla="*/ 8371385 w 11218359"/>
                <a:gd name="connsiteY732" fmla="*/ 106671 h 1281517"/>
                <a:gd name="connsiteX733" fmla="*/ 8382815 w 11218359"/>
                <a:gd name="connsiteY733" fmla="*/ 250893 h 1281517"/>
                <a:gd name="connsiteX734" fmla="*/ 8394245 w 11218359"/>
                <a:gd name="connsiteY734" fmla="*/ 132207 h 1281517"/>
                <a:gd name="connsiteX735" fmla="*/ 8405674 w 11218359"/>
                <a:gd name="connsiteY735" fmla="*/ 709117 h 1281517"/>
                <a:gd name="connsiteX736" fmla="*/ 8417104 w 11218359"/>
                <a:gd name="connsiteY736" fmla="*/ 458224 h 1281517"/>
                <a:gd name="connsiteX737" fmla="*/ 8428582 w 11218359"/>
                <a:gd name="connsiteY737" fmla="*/ 0 h 1281517"/>
                <a:gd name="connsiteX738" fmla="*/ 8440012 w 11218359"/>
                <a:gd name="connsiteY738" fmla="*/ 543858 h 1281517"/>
                <a:gd name="connsiteX739" fmla="*/ 8451442 w 11218359"/>
                <a:gd name="connsiteY739" fmla="*/ 180284 h 1281517"/>
                <a:gd name="connsiteX740" fmla="*/ 8462872 w 11218359"/>
                <a:gd name="connsiteY740" fmla="*/ 118686 h 1281517"/>
                <a:gd name="connsiteX741" fmla="*/ 8474302 w 11218359"/>
                <a:gd name="connsiteY741" fmla="*/ 551369 h 1281517"/>
                <a:gd name="connsiteX742" fmla="*/ 8485780 w 11218359"/>
                <a:gd name="connsiteY742" fmla="*/ 1255976 h 1281517"/>
                <a:gd name="connsiteX743" fmla="*/ 8497210 w 11218359"/>
                <a:gd name="connsiteY743" fmla="*/ 1281517 h 1281517"/>
                <a:gd name="connsiteX744" fmla="*/ 8508640 w 11218359"/>
                <a:gd name="connsiteY744" fmla="*/ 1281517 h 1281517"/>
                <a:gd name="connsiteX745" fmla="*/ 8520069 w 11218359"/>
                <a:gd name="connsiteY745" fmla="*/ 1281517 h 1281517"/>
                <a:gd name="connsiteX746" fmla="*/ 8531500 w 11218359"/>
                <a:gd name="connsiteY746" fmla="*/ 1281517 h 1281517"/>
                <a:gd name="connsiteX747" fmla="*/ 8542977 w 11218359"/>
                <a:gd name="connsiteY747" fmla="*/ 1281517 h 1281517"/>
                <a:gd name="connsiteX748" fmla="*/ 8554407 w 11218359"/>
                <a:gd name="connsiteY748" fmla="*/ 1280017 h 1281517"/>
                <a:gd name="connsiteX749" fmla="*/ 8565837 w 11218359"/>
                <a:gd name="connsiteY749" fmla="*/ 1281517 h 1281517"/>
                <a:gd name="connsiteX750" fmla="*/ 8577267 w 11218359"/>
                <a:gd name="connsiteY750" fmla="*/ 1278512 h 1281517"/>
                <a:gd name="connsiteX751" fmla="*/ 8588697 w 11218359"/>
                <a:gd name="connsiteY751" fmla="*/ 1281517 h 1281517"/>
                <a:gd name="connsiteX752" fmla="*/ 8600175 w 11218359"/>
                <a:gd name="connsiteY752" fmla="*/ 1281517 h 1281517"/>
                <a:gd name="connsiteX753" fmla="*/ 8611605 w 11218359"/>
                <a:gd name="connsiteY753" fmla="*/ 1280017 h 1281517"/>
                <a:gd name="connsiteX754" fmla="*/ 8623035 w 11218359"/>
                <a:gd name="connsiteY754" fmla="*/ 1281517 h 1281517"/>
                <a:gd name="connsiteX755" fmla="*/ 8634465 w 11218359"/>
                <a:gd name="connsiteY755" fmla="*/ 1281517 h 1281517"/>
                <a:gd name="connsiteX756" fmla="*/ 8645895 w 11218359"/>
                <a:gd name="connsiteY756" fmla="*/ 1269497 h 1281517"/>
                <a:gd name="connsiteX757" fmla="*/ 8657373 w 11218359"/>
                <a:gd name="connsiteY757" fmla="*/ 1269497 h 1281517"/>
                <a:gd name="connsiteX758" fmla="*/ 8668802 w 11218359"/>
                <a:gd name="connsiteY758" fmla="*/ 1278512 h 1281517"/>
                <a:gd name="connsiteX759" fmla="*/ 8680232 w 11218359"/>
                <a:gd name="connsiteY759" fmla="*/ 1280017 h 1281517"/>
                <a:gd name="connsiteX760" fmla="*/ 8691662 w 11218359"/>
                <a:gd name="connsiteY760" fmla="*/ 1281517 h 1281517"/>
                <a:gd name="connsiteX761" fmla="*/ 8703093 w 11218359"/>
                <a:gd name="connsiteY761" fmla="*/ 1277012 h 1281517"/>
                <a:gd name="connsiteX762" fmla="*/ 8714570 w 11218359"/>
                <a:gd name="connsiteY762" fmla="*/ 1281517 h 1281517"/>
                <a:gd name="connsiteX763" fmla="*/ 8726000 w 11218359"/>
                <a:gd name="connsiteY763" fmla="*/ 1281517 h 1281517"/>
                <a:gd name="connsiteX764" fmla="*/ 8737430 w 11218359"/>
                <a:gd name="connsiteY764" fmla="*/ 1281517 h 1281517"/>
                <a:gd name="connsiteX765" fmla="*/ 8748860 w 11218359"/>
                <a:gd name="connsiteY765" fmla="*/ 1281517 h 1281517"/>
                <a:gd name="connsiteX766" fmla="*/ 8760290 w 11218359"/>
                <a:gd name="connsiteY766" fmla="*/ 1281517 h 1281517"/>
                <a:gd name="connsiteX767" fmla="*/ 8771768 w 11218359"/>
                <a:gd name="connsiteY767" fmla="*/ 1281517 h 1281517"/>
                <a:gd name="connsiteX768" fmla="*/ 8783198 w 11218359"/>
                <a:gd name="connsiteY768" fmla="*/ 1281517 h 1281517"/>
                <a:gd name="connsiteX769" fmla="*/ 8794628 w 11218359"/>
                <a:gd name="connsiteY769" fmla="*/ 1281517 h 1281517"/>
                <a:gd name="connsiteX770" fmla="*/ 8806058 w 11218359"/>
                <a:gd name="connsiteY770" fmla="*/ 1281517 h 1281517"/>
                <a:gd name="connsiteX771" fmla="*/ 8817488 w 11218359"/>
                <a:gd name="connsiteY771" fmla="*/ 1281517 h 1281517"/>
                <a:gd name="connsiteX772" fmla="*/ 8828918 w 11218359"/>
                <a:gd name="connsiteY772" fmla="*/ 1281517 h 1281517"/>
                <a:gd name="connsiteX773" fmla="*/ 8840395 w 11218359"/>
                <a:gd name="connsiteY773" fmla="*/ 1281517 h 1281517"/>
                <a:gd name="connsiteX774" fmla="*/ 8851825 w 11218359"/>
                <a:gd name="connsiteY774" fmla="*/ 1281517 h 1281517"/>
                <a:gd name="connsiteX775" fmla="*/ 8863256 w 11218359"/>
                <a:gd name="connsiteY775" fmla="*/ 1281517 h 1281517"/>
                <a:gd name="connsiteX776" fmla="*/ 8874686 w 11218359"/>
                <a:gd name="connsiteY776" fmla="*/ 1281517 h 1281517"/>
                <a:gd name="connsiteX777" fmla="*/ 8886115 w 11218359"/>
                <a:gd name="connsiteY777" fmla="*/ 1281517 h 1281517"/>
                <a:gd name="connsiteX778" fmla="*/ 8897593 w 11218359"/>
                <a:gd name="connsiteY778" fmla="*/ 1281517 h 1281517"/>
                <a:gd name="connsiteX779" fmla="*/ 8909022 w 11218359"/>
                <a:gd name="connsiteY779" fmla="*/ 1281517 h 1281517"/>
                <a:gd name="connsiteX780" fmla="*/ 8920453 w 11218359"/>
                <a:gd name="connsiteY780" fmla="*/ 1281517 h 1281517"/>
                <a:gd name="connsiteX781" fmla="*/ 8931883 w 11218359"/>
                <a:gd name="connsiteY781" fmla="*/ 1281517 h 1281517"/>
                <a:gd name="connsiteX782" fmla="*/ 8943313 w 11218359"/>
                <a:gd name="connsiteY782" fmla="*/ 1281517 h 1281517"/>
                <a:gd name="connsiteX783" fmla="*/ 8954791 w 11218359"/>
                <a:gd name="connsiteY783" fmla="*/ 1281517 h 1281517"/>
                <a:gd name="connsiteX784" fmla="*/ 8966220 w 11218359"/>
                <a:gd name="connsiteY784" fmla="*/ 1281517 h 1281517"/>
                <a:gd name="connsiteX785" fmla="*/ 8977651 w 11218359"/>
                <a:gd name="connsiteY785" fmla="*/ 1281517 h 1281517"/>
                <a:gd name="connsiteX786" fmla="*/ 8989080 w 11218359"/>
                <a:gd name="connsiteY786" fmla="*/ 1281517 h 1281517"/>
                <a:gd name="connsiteX787" fmla="*/ 9000511 w 11218359"/>
                <a:gd name="connsiteY787" fmla="*/ 1281517 h 1281517"/>
                <a:gd name="connsiteX788" fmla="*/ 9011988 w 11218359"/>
                <a:gd name="connsiteY788" fmla="*/ 1281517 h 1281517"/>
                <a:gd name="connsiteX789" fmla="*/ 9023418 w 11218359"/>
                <a:gd name="connsiteY789" fmla="*/ 1281517 h 1281517"/>
                <a:gd name="connsiteX790" fmla="*/ 9034849 w 11218359"/>
                <a:gd name="connsiteY790" fmla="*/ 1281517 h 1281517"/>
                <a:gd name="connsiteX791" fmla="*/ 9046278 w 11218359"/>
                <a:gd name="connsiteY791" fmla="*/ 1281517 h 1281517"/>
                <a:gd name="connsiteX792" fmla="*/ 9057709 w 11218359"/>
                <a:gd name="connsiteY792" fmla="*/ 1281517 h 1281517"/>
                <a:gd name="connsiteX793" fmla="*/ 9069186 w 11218359"/>
                <a:gd name="connsiteY793" fmla="*/ 1281517 h 1281517"/>
                <a:gd name="connsiteX794" fmla="*/ 9080615 w 11218359"/>
                <a:gd name="connsiteY794" fmla="*/ 1281517 h 1281517"/>
                <a:gd name="connsiteX795" fmla="*/ 9092046 w 11218359"/>
                <a:gd name="connsiteY795" fmla="*/ 1281517 h 1281517"/>
                <a:gd name="connsiteX796" fmla="*/ 9103476 w 11218359"/>
                <a:gd name="connsiteY796" fmla="*/ 1281517 h 1281517"/>
                <a:gd name="connsiteX797" fmla="*/ 9114906 w 11218359"/>
                <a:gd name="connsiteY797" fmla="*/ 1281517 h 1281517"/>
                <a:gd name="connsiteX798" fmla="*/ 9126384 w 11218359"/>
                <a:gd name="connsiteY798" fmla="*/ 1281517 h 1281517"/>
                <a:gd name="connsiteX799" fmla="*/ 9137813 w 11218359"/>
                <a:gd name="connsiteY799" fmla="*/ 1281517 h 1281517"/>
                <a:gd name="connsiteX800" fmla="*/ 9149244 w 11218359"/>
                <a:gd name="connsiteY800" fmla="*/ 1281517 h 1281517"/>
                <a:gd name="connsiteX801" fmla="*/ 9160673 w 11218359"/>
                <a:gd name="connsiteY801" fmla="*/ 1281517 h 1281517"/>
                <a:gd name="connsiteX802" fmla="*/ 9172104 w 11218359"/>
                <a:gd name="connsiteY802" fmla="*/ 1281517 h 1281517"/>
                <a:gd name="connsiteX803" fmla="*/ 9183581 w 11218359"/>
                <a:gd name="connsiteY803" fmla="*/ 1281517 h 1281517"/>
                <a:gd name="connsiteX804" fmla="*/ 9195011 w 11218359"/>
                <a:gd name="connsiteY804" fmla="*/ 1281517 h 1281517"/>
                <a:gd name="connsiteX805" fmla="*/ 9206442 w 11218359"/>
                <a:gd name="connsiteY805" fmla="*/ 1281517 h 1281517"/>
                <a:gd name="connsiteX806" fmla="*/ 9217871 w 11218359"/>
                <a:gd name="connsiteY806" fmla="*/ 1281517 h 1281517"/>
                <a:gd name="connsiteX807" fmla="*/ 9229301 w 11218359"/>
                <a:gd name="connsiteY807" fmla="*/ 1281517 h 1281517"/>
                <a:gd name="connsiteX808" fmla="*/ 9240779 w 11218359"/>
                <a:gd name="connsiteY808" fmla="*/ 1281517 h 1281517"/>
                <a:gd name="connsiteX809" fmla="*/ 9252209 w 11218359"/>
                <a:gd name="connsiteY809" fmla="*/ 1281517 h 1281517"/>
                <a:gd name="connsiteX810" fmla="*/ 9263639 w 11218359"/>
                <a:gd name="connsiteY810" fmla="*/ 1281517 h 1281517"/>
                <a:gd name="connsiteX811" fmla="*/ 9275069 w 11218359"/>
                <a:gd name="connsiteY811" fmla="*/ 1281517 h 1281517"/>
                <a:gd name="connsiteX812" fmla="*/ 9286498 w 11218359"/>
                <a:gd name="connsiteY812" fmla="*/ 1281517 h 1281517"/>
                <a:gd name="connsiteX813" fmla="*/ 9297977 w 11218359"/>
                <a:gd name="connsiteY813" fmla="*/ 1281517 h 1281517"/>
                <a:gd name="connsiteX814" fmla="*/ 9309406 w 11218359"/>
                <a:gd name="connsiteY814" fmla="*/ 1281517 h 1281517"/>
                <a:gd name="connsiteX815" fmla="*/ 9320837 w 11218359"/>
                <a:gd name="connsiteY815" fmla="*/ 1281517 h 1281517"/>
                <a:gd name="connsiteX816" fmla="*/ 9332266 w 11218359"/>
                <a:gd name="connsiteY816" fmla="*/ 1281517 h 1281517"/>
                <a:gd name="connsiteX817" fmla="*/ 9343696 w 11218359"/>
                <a:gd name="connsiteY817" fmla="*/ 1281517 h 1281517"/>
                <a:gd name="connsiteX818" fmla="*/ 9355174 w 11218359"/>
                <a:gd name="connsiteY818" fmla="*/ 1281517 h 1281517"/>
                <a:gd name="connsiteX819" fmla="*/ 9366604 w 11218359"/>
                <a:gd name="connsiteY819" fmla="*/ 1281517 h 1281517"/>
                <a:gd name="connsiteX820" fmla="*/ 9378035 w 11218359"/>
                <a:gd name="connsiteY820" fmla="*/ 1281517 h 1281517"/>
                <a:gd name="connsiteX821" fmla="*/ 9389464 w 11218359"/>
                <a:gd name="connsiteY821" fmla="*/ 1281517 h 1281517"/>
                <a:gd name="connsiteX822" fmla="*/ 9400894 w 11218359"/>
                <a:gd name="connsiteY822" fmla="*/ 1281517 h 1281517"/>
                <a:gd name="connsiteX823" fmla="*/ 9412372 w 11218359"/>
                <a:gd name="connsiteY823" fmla="*/ 1281517 h 1281517"/>
                <a:gd name="connsiteX824" fmla="*/ 9423802 w 11218359"/>
                <a:gd name="connsiteY824" fmla="*/ 1281517 h 1281517"/>
                <a:gd name="connsiteX825" fmla="*/ 9435232 w 11218359"/>
                <a:gd name="connsiteY825" fmla="*/ 1281517 h 1281517"/>
                <a:gd name="connsiteX826" fmla="*/ 9446662 w 11218359"/>
                <a:gd name="connsiteY826" fmla="*/ 1281517 h 1281517"/>
                <a:gd name="connsiteX827" fmla="*/ 9458091 w 11218359"/>
                <a:gd name="connsiteY827" fmla="*/ 1281517 h 1281517"/>
                <a:gd name="connsiteX828" fmla="*/ 9469570 w 11218359"/>
                <a:gd name="connsiteY828" fmla="*/ 1281517 h 1281517"/>
                <a:gd name="connsiteX829" fmla="*/ 9480999 w 11218359"/>
                <a:gd name="connsiteY829" fmla="*/ 1281517 h 1281517"/>
                <a:gd name="connsiteX830" fmla="*/ 9492429 w 11218359"/>
                <a:gd name="connsiteY830" fmla="*/ 1281517 h 1281517"/>
                <a:gd name="connsiteX831" fmla="*/ 9503859 w 11218359"/>
                <a:gd name="connsiteY831" fmla="*/ 1281517 h 1281517"/>
                <a:gd name="connsiteX832" fmla="*/ 9515289 w 11218359"/>
                <a:gd name="connsiteY832" fmla="*/ 1281517 h 1281517"/>
                <a:gd name="connsiteX833" fmla="*/ 9526767 w 11218359"/>
                <a:gd name="connsiteY833" fmla="*/ 1281517 h 1281517"/>
                <a:gd name="connsiteX834" fmla="*/ 9538197 w 11218359"/>
                <a:gd name="connsiteY834" fmla="*/ 1281517 h 1281517"/>
                <a:gd name="connsiteX835" fmla="*/ 9549626 w 11218359"/>
                <a:gd name="connsiteY835" fmla="*/ 1281517 h 1281517"/>
                <a:gd name="connsiteX836" fmla="*/ 9561057 w 11218359"/>
                <a:gd name="connsiteY836" fmla="*/ 1281517 h 1281517"/>
                <a:gd name="connsiteX837" fmla="*/ 9572487 w 11218359"/>
                <a:gd name="connsiteY837" fmla="*/ 1281517 h 1281517"/>
                <a:gd name="connsiteX838" fmla="*/ 9583965 w 11218359"/>
                <a:gd name="connsiteY838" fmla="*/ 1281517 h 1281517"/>
                <a:gd name="connsiteX839" fmla="*/ 9595395 w 11218359"/>
                <a:gd name="connsiteY839" fmla="*/ 1281517 h 1281517"/>
                <a:gd name="connsiteX840" fmla="*/ 9606824 w 11218359"/>
                <a:gd name="connsiteY840" fmla="*/ 1281517 h 1281517"/>
                <a:gd name="connsiteX841" fmla="*/ 9618255 w 11218359"/>
                <a:gd name="connsiteY841" fmla="*/ 1281517 h 1281517"/>
                <a:gd name="connsiteX842" fmla="*/ 9629684 w 11218359"/>
                <a:gd name="connsiteY842" fmla="*/ 1281517 h 1281517"/>
                <a:gd name="connsiteX843" fmla="*/ 9641163 w 11218359"/>
                <a:gd name="connsiteY843" fmla="*/ 1281517 h 1281517"/>
                <a:gd name="connsiteX844" fmla="*/ 9652592 w 11218359"/>
                <a:gd name="connsiteY844" fmla="*/ 1281517 h 1281517"/>
                <a:gd name="connsiteX845" fmla="*/ 9664022 w 11218359"/>
                <a:gd name="connsiteY845" fmla="*/ 1281517 h 1281517"/>
                <a:gd name="connsiteX846" fmla="*/ 9675452 w 11218359"/>
                <a:gd name="connsiteY846" fmla="*/ 1281517 h 1281517"/>
                <a:gd name="connsiteX847" fmla="*/ 9686882 w 11218359"/>
                <a:gd name="connsiteY847" fmla="*/ 1281517 h 1281517"/>
                <a:gd name="connsiteX848" fmla="*/ 9698360 w 11218359"/>
                <a:gd name="connsiteY848" fmla="*/ 1281517 h 1281517"/>
                <a:gd name="connsiteX849" fmla="*/ 9709790 w 11218359"/>
                <a:gd name="connsiteY849" fmla="*/ 1281517 h 1281517"/>
                <a:gd name="connsiteX850" fmla="*/ 9721219 w 11218359"/>
                <a:gd name="connsiteY850" fmla="*/ 1281517 h 1281517"/>
                <a:gd name="connsiteX851" fmla="*/ 9732650 w 11218359"/>
                <a:gd name="connsiteY851" fmla="*/ 1281517 h 1281517"/>
                <a:gd name="connsiteX852" fmla="*/ 9744080 w 11218359"/>
                <a:gd name="connsiteY852" fmla="*/ 1281517 h 1281517"/>
                <a:gd name="connsiteX853" fmla="*/ 9755557 w 11218359"/>
                <a:gd name="connsiteY853" fmla="*/ 1281517 h 1281517"/>
                <a:gd name="connsiteX854" fmla="*/ 9766988 w 11218359"/>
                <a:gd name="connsiteY854" fmla="*/ 1281517 h 1281517"/>
                <a:gd name="connsiteX855" fmla="*/ 9778417 w 11218359"/>
                <a:gd name="connsiteY855" fmla="*/ 1281517 h 1281517"/>
                <a:gd name="connsiteX856" fmla="*/ 9789848 w 11218359"/>
                <a:gd name="connsiteY856" fmla="*/ 1281517 h 1281517"/>
                <a:gd name="connsiteX857" fmla="*/ 9801277 w 11218359"/>
                <a:gd name="connsiteY857" fmla="*/ 1281517 h 1281517"/>
                <a:gd name="connsiteX858" fmla="*/ 9812755 w 11218359"/>
                <a:gd name="connsiteY858" fmla="*/ 1281517 h 1281517"/>
                <a:gd name="connsiteX859" fmla="*/ 9824185 w 11218359"/>
                <a:gd name="connsiteY859" fmla="*/ 1281517 h 1281517"/>
                <a:gd name="connsiteX860" fmla="*/ 9835615 w 11218359"/>
                <a:gd name="connsiteY860" fmla="*/ 1281517 h 1281517"/>
                <a:gd name="connsiteX861" fmla="*/ 9847045 w 11218359"/>
                <a:gd name="connsiteY861" fmla="*/ 1281517 h 1281517"/>
                <a:gd name="connsiteX862" fmla="*/ 9858475 w 11218359"/>
                <a:gd name="connsiteY862" fmla="*/ 1281517 h 1281517"/>
                <a:gd name="connsiteX863" fmla="*/ 9869952 w 11218359"/>
                <a:gd name="connsiteY863" fmla="*/ 1281517 h 1281517"/>
                <a:gd name="connsiteX864" fmla="*/ 9881383 w 11218359"/>
                <a:gd name="connsiteY864" fmla="*/ 1281517 h 1281517"/>
                <a:gd name="connsiteX865" fmla="*/ 9892812 w 11218359"/>
                <a:gd name="connsiteY865" fmla="*/ 1281517 h 1281517"/>
                <a:gd name="connsiteX866" fmla="*/ 9904243 w 11218359"/>
                <a:gd name="connsiteY866" fmla="*/ 1281517 h 1281517"/>
                <a:gd name="connsiteX867" fmla="*/ 9915673 w 11218359"/>
                <a:gd name="connsiteY867" fmla="*/ 1281517 h 1281517"/>
                <a:gd name="connsiteX868" fmla="*/ 9927102 w 11218359"/>
                <a:gd name="connsiteY868" fmla="*/ 1281517 h 1281517"/>
                <a:gd name="connsiteX869" fmla="*/ 9938581 w 11218359"/>
                <a:gd name="connsiteY869" fmla="*/ 1281517 h 1281517"/>
                <a:gd name="connsiteX870" fmla="*/ 9950010 w 11218359"/>
                <a:gd name="connsiteY870" fmla="*/ 1281517 h 1281517"/>
                <a:gd name="connsiteX871" fmla="*/ 9961441 w 11218359"/>
                <a:gd name="connsiteY871" fmla="*/ 1281517 h 1281517"/>
                <a:gd name="connsiteX872" fmla="*/ 9972870 w 11218359"/>
                <a:gd name="connsiteY872" fmla="*/ 1281517 h 1281517"/>
                <a:gd name="connsiteX873" fmla="*/ 9984300 w 11218359"/>
                <a:gd name="connsiteY873" fmla="*/ 1281517 h 1281517"/>
                <a:gd name="connsiteX874" fmla="*/ 9995778 w 11218359"/>
                <a:gd name="connsiteY874" fmla="*/ 1281517 h 1281517"/>
                <a:gd name="connsiteX875" fmla="*/ 10007208 w 11218359"/>
                <a:gd name="connsiteY875" fmla="*/ 1281517 h 1281517"/>
                <a:gd name="connsiteX876" fmla="*/ 10018638 w 11218359"/>
                <a:gd name="connsiteY876" fmla="*/ 1281517 h 1281517"/>
                <a:gd name="connsiteX877" fmla="*/ 10030068 w 11218359"/>
                <a:gd name="connsiteY877" fmla="*/ 1281517 h 1281517"/>
                <a:gd name="connsiteX878" fmla="*/ 10041498 w 11218359"/>
                <a:gd name="connsiteY878" fmla="*/ 1281517 h 1281517"/>
                <a:gd name="connsiteX879" fmla="*/ 10052976 w 11218359"/>
                <a:gd name="connsiteY879" fmla="*/ 1281517 h 1281517"/>
                <a:gd name="connsiteX880" fmla="*/ 10064405 w 11218359"/>
                <a:gd name="connsiteY880" fmla="*/ 1281517 h 1281517"/>
                <a:gd name="connsiteX881" fmla="*/ 10075835 w 11218359"/>
                <a:gd name="connsiteY881" fmla="*/ 1281517 h 1281517"/>
                <a:gd name="connsiteX882" fmla="*/ 10087266 w 11218359"/>
                <a:gd name="connsiteY882" fmla="*/ 1281517 h 1281517"/>
                <a:gd name="connsiteX883" fmla="*/ 10098695 w 11218359"/>
                <a:gd name="connsiteY883" fmla="*/ 1281517 h 1281517"/>
                <a:gd name="connsiteX884" fmla="*/ 10110174 w 11218359"/>
                <a:gd name="connsiteY884" fmla="*/ 1281517 h 1281517"/>
                <a:gd name="connsiteX885" fmla="*/ 10121603 w 11218359"/>
                <a:gd name="connsiteY885" fmla="*/ 1281517 h 1281517"/>
                <a:gd name="connsiteX886" fmla="*/ 10133033 w 11218359"/>
                <a:gd name="connsiteY886" fmla="*/ 1281517 h 1281517"/>
                <a:gd name="connsiteX887" fmla="*/ 10144463 w 11218359"/>
                <a:gd name="connsiteY887" fmla="*/ 1281517 h 1281517"/>
                <a:gd name="connsiteX888" fmla="*/ 10155893 w 11218359"/>
                <a:gd name="connsiteY888" fmla="*/ 1281517 h 1281517"/>
                <a:gd name="connsiteX889" fmla="*/ 10167371 w 11218359"/>
                <a:gd name="connsiteY889" fmla="*/ 1281517 h 1281517"/>
                <a:gd name="connsiteX890" fmla="*/ 10178801 w 11218359"/>
                <a:gd name="connsiteY890" fmla="*/ 1281517 h 1281517"/>
                <a:gd name="connsiteX891" fmla="*/ 10190230 w 11218359"/>
                <a:gd name="connsiteY891" fmla="*/ 1281517 h 1281517"/>
                <a:gd name="connsiteX892" fmla="*/ 10201661 w 11218359"/>
                <a:gd name="connsiteY892" fmla="*/ 1281517 h 1281517"/>
                <a:gd name="connsiteX893" fmla="*/ 10213091 w 11218359"/>
                <a:gd name="connsiteY893" fmla="*/ 1281517 h 1281517"/>
                <a:gd name="connsiteX894" fmla="*/ 10224569 w 11218359"/>
                <a:gd name="connsiteY894" fmla="*/ 1281517 h 1281517"/>
                <a:gd name="connsiteX895" fmla="*/ 10235998 w 11218359"/>
                <a:gd name="connsiteY895" fmla="*/ 1281517 h 1281517"/>
                <a:gd name="connsiteX896" fmla="*/ 10247428 w 11218359"/>
                <a:gd name="connsiteY896" fmla="*/ 1281517 h 1281517"/>
                <a:gd name="connsiteX897" fmla="*/ 10258859 w 11218359"/>
                <a:gd name="connsiteY897" fmla="*/ 1281517 h 1281517"/>
                <a:gd name="connsiteX898" fmla="*/ 10270288 w 11218359"/>
                <a:gd name="connsiteY898" fmla="*/ 1281517 h 1281517"/>
                <a:gd name="connsiteX899" fmla="*/ 10281767 w 11218359"/>
                <a:gd name="connsiteY899" fmla="*/ 1281517 h 1281517"/>
                <a:gd name="connsiteX900" fmla="*/ 10293196 w 11218359"/>
                <a:gd name="connsiteY900" fmla="*/ 1281517 h 1281517"/>
                <a:gd name="connsiteX901" fmla="*/ 10304626 w 11218359"/>
                <a:gd name="connsiteY901" fmla="*/ 1281517 h 1281517"/>
                <a:gd name="connsiteX902" fmla="*/ 10316056 w 11218359"/>
                <a:gd name="connsiteY902" fmla="*/ 1281517 h 1281517"/>
                <a:gd name="connsiteX903" fmla="*/ 10327486 w 11218359"/>
                <a:gd name="connsiteY903" fmla="*/ 1281517 h 1281517"/>
                <a:gd name="connsiteX904" fmla="*/ 10338963 w 11218359"/>
                <a:gd name="connsiteY904" fmla="*/ 1281517 h 1281517"/>
                <a:gd name="connsiteX905" fmla="*/ 10350394 w 11218359"/>
                <a:gd name="connsiteY905" fmla="*/ 1281517 h 1281517"/>
                <a:gd name="connsiteX906" fmla="*/ 10361823 w 11218359"/>
                <a:gd name="connsiteY906" fmla="*/ 1281517 h 1281517"/>
                <a:gd name="connsiteX907" fmla="*/ 10373254 w 11218359"/>
                <a:gd name="connsiteY907" fmla="*/ 1281517 h 1281517"/>
                <a:gd name="connsiteX908" fmla="*/ 10384684 w 11218359"/>
                <a:gd name="connsiteY908" fmla="*/ 1281517 h 1281517"/>
                <a:gd name="connsiteX909" fmla="*/ 10396161 w 11218359"/>
                <a:gd name="connsiteY909" fmla="*/ 1281517 h 1281517"/>
                <a:gd name="connsiteX910" fmla="*/ 10407591 w 11218359"/>
                <a:gd name="connsiteY910" fmla="*/ 1281517 h 1281517"/>
                <a:gd name="connsiteX911" fmla="*/ 10419021 w 11218359"/>
                <a:gd name="connsiteY911" fmla="*/ 1281517 h 1281517"/>
                <a:gd name="connsiteX912" fmla="*/ 10430452 w 11218359"/>
                <a:gd name="connsiteY912" fmla="*/ 1281517 h 1281517"/>
                <a:gd name="connsiteX913" fmla="*/ 10441881 w 11218359"/>
                <a:gd name="connsiteY913" fmla="*/ 1281517 h 1281517"/>
                <a:gd name="connsiteX914" fmla="*/ 10453358 w 11218359"/>
                <a:gd name="connsiteY914" fmla="*/ 1281517 h 1281517"/>
                <a:gd name="connsiteX915" fmla="*/ 10464789 w 11218359"/>
                <a:gd name="connsiteY915" fmla="*/ 1281517 h 1281517"/>
                <a:gd name="connsiteX916" fmla="*/ 10476219 w 11218359"/>
                <a:gd name="connsiteY916" fmla="*/ 1281517 h 1281517"/>
                <a:gd name="connsiteX917" fmla="*/ 10487649 w 11218359"/>
                <a:gd name="connsiteY917" fmla="*/ 1281517 h 1281517"/>
                <a:gd name="connsiteX918" fmla="*/ 10499079 w 11218359"/>
                <a:gd name="connsiteY918" fmla="*/ 1281517 h 1281517"/>
                <a:gd name="connsiteX919" fmla="*/ 10510556 w 11218359"/>
                <a:gd name="connsiteY919" fmla="*/ 1281517 h 1281517"/>
                <a:gd name="connsiteX920" fmla="*/ 10521987 w 11218359"/>
                <a:gd name="connsiteY920" fmla="*/ 1281517 h 1281517"/>
                <a:gd name="connsiteX921" fmla="*/ 10533416 w 11218359"/>
                <a:gd name="connsiteY921" fmla="*/ 1281517 h 1281517"/>
                <a:gd name="connsiteX922" fmla="*/ 10544847 w 11218359"/>
                <a:gd name="connsiteY922" fmla="*/ 1281517 h 1281517"/>
                <a:gd name="connsiteX923" fmla="*/ 10556277 w 11218359"/>
                <a:gd name="connsiteY923" fmla="*/ 1281517 h 1281517"/>
                <a:gd name="connsiteX924" fmla="*/ 10567754 w 11218359"/>
                <a:gd name="connsiteY924" fmla="*/ 1281517 h 1281517"/>
                <a:gd name="connsiteX925" fmla="*/ 10579184 w 11218359"/>
                <a:gd name="connsiteY925" fmla="*/ 1281517 h 1281517"/>
                <a:gd name="connsiteX926" fmla="*/ 10590614 w 11218359"/>
                <a:gd name="connsiteY926" fmla="*/ 1281517 h 1281517"/>
                <a:gd name="connsiteX927" fmla="*/ 10602045 w 11218359"/>
                <a:gd name="connsiteY927" fmla="*/ 1281517 h 1281517"/>
                <a:gd name="connsiteX928" fmla="*/ 10613474 w 11218359"/>
                <a:gd name="connsiteY928" fmla="*/ 1281517 h 1281517"/>
                <a:gd name="connsiteX929" fmla="*/ 10624951 w 11218359"/>
                <a:gd name="connsiteY929" fmla="*/ 1281517 h 1281517"/>
                <a:gd name="connsiteX930" fmla="*/ 10636382 w 11218359"/>
                <a:gd name="connsiteY930" fmla="*/ 1281517 h 1281517"/>
                <a:gd name="connsiteX931" fmla="*/ 10647812 w 11218359"/>
                <a:gd name="connsiteY931" fmla="*/ 1281517 h 1281517"/>
                <a:gd name="connsiteX932" fmla="*/ 10659241 w 11218359"/>
                <a:gd name="connsiteY932" fmla="*/ 1281517 h 1281517"/>
                <a:gd name="connsiteX933" fmla="*/ 10670672 w 11218359"/>
                <a:gd name="connsiteY933" fmla="*/ 1281517 h 1281517"/>
                <a:gd name="connsiteX934" fmla="*/ 10682149 w 11218359"/>
                <a:gd name="connsiteY934" fmla="*/ 1281517 h 1281517"/>
                <a:gd name="connsiteX935" fmla="*/ 10693580 w 11218359"/>
                <a:gd name="connsiteY935" fmla="*/ 1281517 h 1281517"/>
                <a:gd name="connsiteX936" fmla="*/ 10705009 w 11218359"/>
                <a:gd name="connsiteY936" fmla="*/ 1281517 h 1281517"/>
                <a:gd name="connsiteX937" fmla="*/ 10716439 w 11218359"/>
                <a:gd name="connsiteY937" fmla="*/ 1281517 h 1281517"/>
                <a:gd name="connsiteX938" fmla="*/ 10727870 w 11218359"/>
                <a:gd name="connsiteY938" fmla="*/ 1281517 h 1281517"/>
                <a:gd name="connsiteX939" fmla="*/ 10739347 w 11218359"/>
                <a:gd name="connsiteY939" fmla="*/ 1281517 h 1281517"/>
                <a:gd name="connsiteX940" fmla="*/ 10750778 w 11218359"/>
                <a:gd name="connsiteY940" fmla="*/ 1281517 h 1281517"/>
                <a:gd name="connsiteX941" fmla="*/ 10762207 w 11218359"/>
                <a:gd name="connsiteY941" fmla="*/ 1281517 h 1281517"/>
                <a:gd name="connsiteX942" fmla="*/ 10773637 w 11218359"/>
                <a:gd name="connsiteY942" fmla="*/ 1281517 h 1281517"/>
                <a:gd name="connsiteX943" fmla="*/ 10785067 w 11218359"/>
                <a:gd name="connsiteY943" fmla="*/ 1281517 h 1281517"/>
                <a:gd name="connsiteX944" fmla="*/ 10796544 w 11218359"/>
                <a:gd name="connsiteY944" fmla="*/ 1281517 h 1281517"/>
                <a:gd name="connsiteX945" fmla="*/ 10807975 w 11218359"/>
                <a:gd name="connsiteY945" fmla="*/ 1281517 h 1281517"/>
                <a:gd name="connsiteX946" fmla="*/ 10819405 w 11218359"/>
                <a:gd name="connsiteY946" fmla="*/ 1281517 h 1281517"/>
                <a:gd name="connsiteX947" fmla="*/ 10830834 w 11218359"/>
                <a:gd name="connsiteY947" fmla="*/ 1281517 h 1281517"/>
                <a:gd name="connsiteX948" fmla="*/ 10842265 w 11218359"/>
                <a:gd name="connsiteY948" fmla="*/ 1281517 h 1281517"/>
                <a:gd name="connsiteX949" fmla="*/ 10853742 w 11218359"/>
                <a:gd name="connsiteY949" fmla="*/ 1281517 h 1281517"/>
                <a:gd name="connsiteX950" fmla="*/ 10865173 w 11218359"/>
                <a:gd name="connsiteY950" fmla="*/ 1281517 h 1281517"/>
                <a:gd name="connsiteX951" fmla="*/ 10876602 w 11218359"/>
                <a:gd name="connsiteY951" fmla="*/ 1281517 h 1281517"/>
                <a:gd name="connsiteX952" fmla="*/ 10888032 w 11218359"/>
                <a:gd name="connsiteY952" fmla="*/ 1281517 h 1281517"/>
                <a:gd name="connsiteX953" fmla="*/ 10899463 w 11218359"/>
                <a:gd name="connsiteY953" fmla="*/ 1281517 h 1281517"/>
                <a:gd name="connsiteX954" fmla="*/ 10910892 w 11218359"/>
                <a:gd name="connsiteY954" fmla="*/ 1281517 h 1281517"/>
                <a:gd name="connsiteX955" fmla="*/ 10922369 w 11218359"/>
                <a:gd name="connsiteY955" fmla="*/ 1281517 h 1281517"/>
                <a:gd name="connsiteX956" fmla="*/ 10933800 w 11218359"/>
                <a:gd name="connsiteY956" fmla="*/ 1281517 h 1281517"/>
                <a:gd name="connsiteX957" fmla="*/ 10945230 w 11218359"/>
                <a:gd name="connsiteY957" fmla="*/ 1281517 h 1281517"/>
                <a:gd name="connsiteX958" fmla="*/ 10956660 w 11218359"/>
                <a:gd name="connsiteY958" fmla="*/ 1281517 h 1281517"/>
                <a:gd name="connsiteX959" fmla="*/ 10968090 w 11218359"/>
                <a:gd name="connsiteY959" fmla="*/ 1281517 h 1281517"/>
                <a:gd name="connsiteX960" fmla="*/ 10979567 w 11218359"/>
                <a:gd name="connsiteY960" fmla="*/ 1281517 h 1281517"/>
                <a:gd name="connsiteX961" fmla="*/ 10990998 w 11218359"/>
                <a:gd name="connsiteY961" fmla="*/ 1281517 h 1281517"/>
                <a:gd name="connsiteX962" fmla="*/ 11002427 w 11218359"/>
                <a:gd name="connsiteY962" fmla="*/ 1281517 h 1281517"/>
                <a:gd name="connsiteX963" fmla="*/ 11013858 w 11218359"/>
                <a:gd name="connsiteY963" fmla="*/ 1281517 h 1281517"/>
                <a:gd name="connsiteX964" fmla="*/ 11025287 w 11218359"/>
                <a:gd name="connsiteY964" fmla="*/ 1281517 h 1281517"/>
                <a:gd name="connsiteX965" fmla="*/ 11036765 w 11218359"/>
                <a:gd name="connsiteY965" fmla="*/ 1281517 h 1281517"/>
                <a:gd name="connsiteX966" fmla="*/ 11048195 w 11218359"/>
                <a:gd name="connsiteY966" fmla="*/ 1281517 h 1281517"/>
                <a:gd name="connsiteX967" fmla="*/ 11059625 w 11218359"/>
                <a:gd name="connsiteY967" fmla="*/ 1281517 h 1281517"/>
                <a:gd name="connsiteX968" fmla="*/ 11071056 w 11218359"/>
                <a:gd name="connsiteY968" fmla="*/ 1281517 h 1281517"/>
                <a:gd name="connsiteX969" fmla="*/ 11082485 w 11218359"/>
                <a:gd name="connsiteY969" fmla="*/ 1281517 h 1281517"/>
                <a:gd name="connsiteX970" fmla="*/ 11093962 w 11218359"/>
                <a:gd name="connsiteY970" fmla="*/ 1281517 h 1281517"/>
                <a:gd name="connsiteX971" fmla="*/ 11105393 w 11218359"/>
                <a:gd name="connsiteY971" fmla="*/ 1281517 h 1281517"/>
                <a:gd name="connsiteX972" fmla="*/ 11116823 w 11218359"/>
                <a:gd name="connsiteY972" fmla="*/ 1281517 h 1281517"/>
                <a:gd name="connsiteX973" fmla="*/ 11128253 w 11218359"/>
                <a:gd name="connsiteY973" fmla="*/ 1281517 h 1281517"/>
                <a:gd name="connsiteX974" fmla="*/ 11139683 w 11218359"/>
                <a:gd name="connsiteY974" fmla="*/ 1281517 h 1281517"/>
                <a:gd name="connsiteX975" fmla="*/ 11151160 w 11218359"/>
                <a:gd name="connsiteY975" fmla="*/ 1281517 h 1281517"/>
                <a:gd name="connsiteX976" fmla="*/ 11162591 w 11218359"/>
                <a:gd name="connsiteY976" fmla="*/ 1281517 h 1281517"/>
                <a:gd name="connsiteX977" fmla="*/ 11174020 w 11218359"/>
                <a:gd name="connsiteY977" fmla="*/ 1281517 h 1281517"/>
                <a:gd name="connsiteX978" fmla="*/ 11185451 w 11218359"/>
                <a:gd name="connsiteY978" fmla="*/ 1281517 h 1281517"/>
                <a:gd name="connsiteX979" fmla="*/ 11196881 w 11218359"/>
                <a:gd name="connsiteY979" fmla="*/ 1281517 h 1281517"/>
                <a:gd name="connsiteX980" fmla="*/ 11208358 w 11218359"/>
                <a:gd name="connsiteY980" fmla="*/ 1281517 h 1281517"/>
                <a:gd name="connsiteX981" fmla="*/ 11218359 w 11218359"/>
                <a:gd name="connsiteY981" fmla="*/ 1281517 h 128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281517">
                  <a:moveTo>
                    <a:pt x="0" y="1281517"/>
                  </a:moveTo>
                  <a:lnTo>
                    <a:pt x="9149" y="1281517"/>
                  </a:lnTo>
                  <a:lnTo>
                    <a:pt x="20588" y="1281517"/>
                  </a:lnTo>
                  <a:lnTo>
                    <a:pt x="32028" y="1281517"/>
                  </a:lnTo>
                  <a:lnTo>
                    <a:pt x="43467" y="1281517"/>
                  </a:lnTo>
                  <a:lnTo>
                    <a:pt x="54907" y="1281517"/>
                  </a:lnTo>
                  <a:lnTo>
                    <a:pt x="66346" y="1281517"/>
                  </a:lnTo>
                  <a:lnTo>
                    <a:pt x="77786" y="1281517"/>
                  </a:lnTo>
                  <a:lnTo>
                    <a:pt x="89225" y="1281517"/>
                  </a:lnTo>
                  <a:lnTo>
                    <a:pt x="100665" y="1281517"/>
                  </a:lnTo>
                  <a:lnTo>
                    <a:pt x="112104" y="1281517"/>
                  </a:lnTo>
                  <a:lnTo>
                    <a:pt x="123544" y="1281517"/>
                  </a:lnTo>
                  <a:lnTo>
                    <a:pt x="134979" y="1281517"/>
                  </a:lnTo>
                  <a:lnTo>
                    <a:pt x="146423" y="1281517"/>
                  </a:lnTo>
                  <a:lnTo>
                    <a:pt x="157858" y="1281517"/>
                  </a:lnTo>
                  <a:lnTo>
                    <a:pt x="169297" y="1281517"/>
                  </a:lnTo>
                  <a:lnTo>
                    <a:pt x="180737" y="1281517"/>
                  </a:lnTo>
                  <a:lnTo>
                    <a:pt x="192176" y="1281517"/>
                  </a:lnTo>
                  <a:lnTo>
                    <a:pt x="203616" y="1281517"/>
                  </a:lnTo>
                  <a:lnTo>
                    <a:pt x="215055" y="1281517"/>
                  </a:lnTo>
                  <a:lnTo>
                    <a:pt x="226495" y="1281517"/>
                  </a:lnTo>
                  <a:lnTo>
                    <a:pt x="237935" y="1281517"/>
                  </a:lnTo>
                  <a:lnTo>
                    <a:pt x="249374" y="1281517"/>
                  </a:lnTo>
                  <a:lnTo>
                    <a:pt x="260814" y="1281517"/>
                  </a:lnTo>
                  <a:lnTo>
                    <a:pt x="272253" y="1281517"/>
                  </a:lnTo>
                  <a:lnTo>
                    <a:pt x="283693" y="1281517"/>
                  </a:lnTo>
                  <a:lnTo>
                    <a:pt x="295132" y="1281517"/>
                  </a:lnTo>
                  <a:lnTo>
                    <a:pt x="306572" y="1281517"/>
                  </a:lnTo>
                  <a:lnTo>
                    <a:pt x="318011" y="1281517"/>
                  </a:lnTo>
                  <a:lnTo>
                    <a:pt x="329451" y="1281517"/>
                  </a:lnTo>
                  <a:lnTo>
                    <a:pt x="340890" y="1281517"/>
                  </a:lnTo>
                  <a:lnTo>
                    <a:pt x="352330" y="1281517"/>
                  </a:lnTo>
                  <a:lnTo>
                    <a:pt x="363769" y="1281517"/>
                  </a:lnTo>
                  <a:lnTo>
                    <a:pt x="375209" y="1281517"/>
                  </a:lnTo>
                  <a:lnTo>
                    <a:pt x="386648" y="1281517"/>
                  </a:lnTo>
                  <a:lnTo>
                    <a:pt x="398088" y="1281517"/>
                  </a:lnTo>
                  <a:lnTo>
                    <a:pt x="409527" y="1281517"/>
                  </a:lnTo>
                  <a:lnTo>
                    <a:pt x="420967" y="1281517"/>
                  </a:lnTo>
                  <a:lnTo>
                    <a:pt x="432406" y="1281517"/>
                  </a:lnTo>
                  <a:lnTo>
                    <a:pt x="443846" y="1281517"/>
                  </a:lnTo>
                  <a:lnTo>
                    <a:pt x="455285" y="1281517"/>
                  </a:lnTo>
                  <a:lnTo>
                    <a:pt x="466725" y="1281517"/>
                  </a:lnTo>
                  <a:lnTo>
                    <a:pt x="478165" y="1281517"/>
                  </a:lnTo>
                  <a:lnTo>
                    <a:pt x="489604" y="1281517"/>
                  </a:lnTo>
                  <a:lnTo>
                    <a:pt x="501044" y="1281517"/>
                  </a:lnTo>
                  <a:lnTo>
                    <a:pt x="512483" y="1281517"/>
                  </a:lnTo>
                  <a:lnTo>
                    <a:pt x="523923" y="1281517"/>
                  </a:lnTo>
                  <a:lnTo>
                    <a:pt x="535362" y="1281517"/>
                  </a:lnTo>
                  <a:lnTo>
                    <a:pt x="546802" y="1281517"/>
                  </a:lnTo>
                  <a:lnTo>
                    <a:pt x="558241" y="1281517"/>
                  </a:lnTo>
                  <a:lnTo>
                    <a:pt x="569681" y="1281517"/>
                  </a:lnTo>
                  <a:lnTo>
                    <a:pt x="581120" y="1281517"/>
                  </a:lnTo>
                  <a:lnTo>
                    <a:pt x="592560" y="1281517"/>
                  </a:lnTo>
                  <a:lnTo>
                    <a:pt x="603999" y="1281517"/>
                  </a:lnTo>
                  <a:lnTo>
                    <a:pt x="615439" y="1281517"/>
                  </a:lnTo>
                  <a:lnTo>
                    <a:pt x="626878" y="1281517"/>
                  </a:lnTo>
                  <a:lnTo>
                    <a:pt x="638318" y="1281517"/>
                  </a:lnTo>
                  <a:lnTo>
                    <a:pt x="649757" y="1281517"/>
                  </a:lnTo>
                  <a:lnTo>
                    <a:pt x="661192" y="1281517"/>
                  </a:lnTo>
                  <a:lnTo>
                    <a:pt x="672632" y="1281517"/>
                  </a:lnTo>
                  <a:lnTo>
                    <a:pt x="684071" y="1281517"/>
                  </a:lnTo>
                  <a:lnTo>
                    <a:pt x="695511" y="1281517"/>
                  </a:lnTo>
                  <a:lnTo>
                    <a:pt x="706950" y="1281517"/>
                  </a:lnTo>
                  <a:lnTo>
                    <a:pt x="718390" y="1281517"/>
                  </a:lnTo>
                  <a:lnTo>
                    <a:pt x="729829" y="1281517"/>
                  </a:lnTo>
                  <a:lnTo>
                    <a:pt x="741269" y="1281517"/>
                  </a:lnTo>
                  <a:lnTo>
                    <a:pt x="752708" y="1281517"/>
                  </a:lnTo>
                  <a:lnTo>
                    <a:pt x="764148" y="1281517"/>
                  </a:lnTo>
                  <a:lnTo>
                    <a:pt x="775587" y="1281517"/>
                  </a:lnTo>
                  <a:lnTo>
                    <a:pt x="787027" y="1281517"/>
                  </a:lnTo>
                  <a:lnTo>
                    <a:pt x="798467" y="1281517"/>
                  </a:lnTo>
                  <a:lnTo>
                    <a:pt x="809906" y="1281517"/>
                  </a:lnTo>
                  <a:lnTo>
                    <a:pt x="821346" y="1281517"/>
                  </a:lnTo>
                  <a:lnTo>
                    <a:pt x="832785" y="1281517"/>
                  </a:lnTo>
                  <a:lnTo>
                    <a:pt x="844225" y="1281517"/>
                  </a:lnTo>
                  <a:lnTo>
                    <a:pt x="855664" y="1281517"/>
                  </a:lnTo>
                  <a:lnTo>
                    <a:pt x="867104" y="1281517"/>
                  </a:lnTo>
                  <a:lnTo>
                    <a:pt x="878543" y="1281517"/>
                  </a:lnTo>
                  <a:lnTo>
                    <a:pt x="889983" y="1281517"/>
                  </a:lnTo>
                  <a:lnTo>
                    <a:pt x="901422" y="1281517"/>
                  </a:lnTo>
                  <a:lnTo>
                    <a:pt x="912862" y="1281517"/>
                  </a:lnTo>
                  <a:lnTo>
                    <a:pt x="924301" y="1281517"/>
                  </a:lnTo>
                  <a:lnTo>
                    <a:pt x="935741" y="1281517"/>
                  </a:lnTo>
                  <a:lnTo>
                    <a:pt x="947180" y="1281517"/>
                  </a:lnTo>
                  <a:lnTo>
                    <a:pt x="958620" y="1281517"/>
                  </a:lnTo>
                  <a:lnTo>
                    <a:pt x="970059" y="1281517"/>
                  </a:lnTo>
                  <a:lnTo>
                    <a:pt x="981499" y="1281517"/>
                  </a:lnTo>
                  <a:lnTo>
                    <a:pt x="992938" y="1281517"/>
                  </a:lnTo>
                  <a:lnTo>
                    <a:pt x="1004378" y="1281517"/>
                  </a:lnTo>
                  <a:lnTo>
                    <a:pt x="1015818" y="1281517"/>
                  </a:lnTo>
                  <a:lnTo>
                    <a:pt x="1027257" y="1281517"/>
                  </a:lnTo>
                  <a:lnTo>
                    <a:pt x="1038697" y="1281517"/>
                  </a:lnTo>
                  <a:lnTo>
                    <a:pt x="1050136" y="1281517"/>
                  </a:lnTo>
                  <a:lnTo>
                    <a:pt x="1061576" y="1281517"/>
                  </a:lnTo>
                  <a:lnTo>
                    <a:pt x="1073015" y="1281517"/>
                  </a:lnTo>
                  <a:lnTo>
                    <a:pt x="1084455" y="1281517"/>
                  </a:lnTo>
                  <a:lnTo>
                    <a:pt x="1095894" y="1281517"/>
                  </a:lnTo>
                  <a:lnTo>
                    <a:pt x="1107334" y="1281517"/>
                  </a:lnTo>
                  <a:lnTo>
                    <a:pt x="1118773" y="1281517"/>
                  </a:lnTo>
                  <a:lnTo>
                    <a:pt x="1130213" y="1281517"/>
                  </a:lnTo>
                  <a:lnTo>
                    <a:pt x="1141652" y="1281517"/>
                  </a:lnTo>
                  <a:lnTo>
                    <a:pt x="1153092" y="1281517"/>
                  </a:lnTo>
                  <a:lnTo>
                    <a:pt x="1164531" y="1281517"/>
                  </a:lnTo>
                  <a:lnTo>
                    <a:pt x="1175971" y="1281517"/>
                  </a:lnTo>
                  <a:lnTo>
                    <a:pt x="1187406" y="1281517"/>
                  </a:lnTo>
                  <a:lnTo>
                    <a:pt x="1198845" y="1281517"/>
                  </a:lnTo>
                  <a:lnTo>
                    <a:pt x="1210285" y="1281517"/>
                  </a:lnTo>
                  <a:lnTo>
                    <a:pt x="1221724" y="1281517"/>
                  </a:lnTo>
                  <a:lnTo>
                    <a:pt x="1233164" y="1281517"/>
                  </a:lnTo>
                  <a:lnTo>
                    <a:pt x="1244603" y="1281517"/>
                  </a:lnTo>
                  <a:lnTo>
                    <a:pt x="1256043" y="1281517"/>
                  </a:lnTo>
                  <a:lnTo>
                    <a:pt x="1267482" y="1281517"/>
                  </a:lnTo>
                  <a:lnTo>
                    <a:pt x="1278922" y="1281517"/>
                  </a:lnTo>
                  <a:lnTo>
                    <a:pt x="1290361" y="1281517"/>
                  </a:lnTo>
                  <a:lnTo>
                    <a:pt x="1301801" y="1281517"/>
                  </a:lnTo>
                  <a:lnTo>
                    <a:pt x="1313240" y="1281517"/>
                  </a:lnTo>
                  <a:lnTo>
                    <a:pt x="1324680" y="1281517"/>
                  </a:lnTo>
                  <a:lnTo>
                    <a:pt x="1336120" y="1281517"/>
                  </a:lnTo>
                  <a:lnTo>
                    <a:pt x="1347559" y="1281517"/>
                  </a:lnTo>
                  <a:lnTo>
                    <a:pt x="1358999" y="1281517"/>
                  </a:lnTo>
                  <a:lnTo>
                    <a:pt x="1370438" y="1281517"/>
                  </a:lnTo>
                  <a:lnTo>
                    <a:pt x="1381878" y="1281517"/>
                  </a:lnTo>
                  <a:lnTo>
                    <a:pt x="1393317" y="1281517"/>
                  </a:lnTo>
                  <a:lnTo>
                    <a:pt x="1404757" y="1281517"/>
                  </a:lnTo>
                  <a:lnTo>
                    <a:pt x="1416196" y="1281517"/>
                  </a:lnTo>
                  <a:lnTo>
                    <a:pt x="1427636" y="1281517"/>
                  </a:lnTo>
                  <a:lnTo>
                    <a:pt x="1439075" y="1281517"/>
                  </a:lnTo>
                  <a:lnTo>
                    <a:pt x="1450515" y="1281517"/>
                  </a:lnTo>
                  <a:lnTo>
                    <a:pt x="1461954" y="1281517"/>
                  </a:lnTo>
                  <a:lnTo>
                    <a:pt x="1473394" y="1281517"/>
                  </a:lnTo>
                  <a:lnTo>
                    <a:pt x="1484833" y="1281517"/>
                  </a:lnTo>
                  <a:lnTo>
                    <a:pt x="1496273" y="1281517"/>
                  </a:lnTo>
                  <a:lnTo>
                    <a:pt x="1507712" y="1281517"/>
                  </a:lnTo>
                  <a:lnTo>
                    <a:pt x="1519152" y="1281517"/>
                  </a:lnTo>
                  <a:lnTo>
                    <a:pt x="1530591" y="1281517"/>
                  </a:lnTo>
                  <a:lnTo>
                    <a:pt x="1542031" y="1281517"/>
                  </a:lnTo>
                  <a:lnTo>
                    <a:pt x="1553471" y="1281517"/>
                  </a:lnTo>
                  <a:lnTo>
                    <a:pt x="1564910" y="1281517"/>
                  </a:lnTo>
                  <a:lnTo>
                    <a:pt x="1576349" y="1281517"/>
                  </a:lnTo>
                  <a:lnTo>
                    <a:pt x="1587789" y="1281517"/>
                  </a:lnTo>
                  <a:lnTo>
                    <a:pt x="1599229" y="1281517"/>
                  </a:lnTo>
                  <a:lnTo>
                    <a:pt x="1610668" y="1281517"/>
                  </a:lnTo>
                  <a:lnTo>
                    <a:pt x="1622107" y="1281517"/>
                  </a:lnTo>
                  <a:lnTo>
                    <a:pt x="1633547" y="1281517"/>
                  </a:lnTo>
                  <a:lnTo>
                    <a:pt x="1644987" y="1281517"/>
                  </a:lnTo>
                  <a:lnTo>
                    <a:pt x="1656426" y="1281517"/>
                  </a:lnTo>
                  <a:lnTo>
                    <a:pt x="1667866" y="1281517"/>
                  </a:lnTo>
                  <a:lnTo>
                    <a:pt x="1679305" y="1281517"/>
                  </a:lnTo>
                  <a:lnTo>
                    <a:pt x="1690745" y="1281517"/>
                  </a:lnTo>
                  <a:lnTo>
                    <a:pt x="1702184" y="1281517"/>
                  </a:lnTo>
                  <a:lnTo>
                    <a:pt x="1713619" y="1281517"/>
                  </a:lnTo>
                  <a:lnTo>
                    <a:pt x="1725063" y="1281517"/>
                  </a:lnTo>
                  <a:lnTo>
                    <a:pt x="1736498" y="1281517"/>
                  </a:lnTo>
                  <a:lnTo>
                    <a:pt x="1747938" y="1281517"/>
                  </a:lnTo>
                  <a:lnTo>
                    <a:pt x="1759377" y="1281517"/>
                  </a:lnTo>
                  <a:lnTo>
                    <a:pt x="1770817" y="1281517"/>
                  </a:lnTo>
                  <a:lnTo>
                    <a:pt x="1782256" y="1281517"/>
                  </a:lnTo>
                  <a:lnTo>
                    <a:pt x="1793696" y="1281517"/>
                  </a:lnTo>
                  <a:lnTo>
                    <a:pt x="1805135" y="1281517"/>
                  </a:lnTo>
                  <a:lnTo>
                    <a:pt x="1816575" y="1281517"/>
                  </a:lnTo>
                  <a:lnTo>
                    <a:pt x="1828014" y="1281517"/>
                  </a:lnTo>
                  <a:lnTo>
                    <a:pt x="1839454" y="1281517"/>
                  </a:lnTo>
                  <a:lnTo>
                    <a:pt x="1850893" y="1281517"/>
                  </a:lnTo>
                  <a:lnTo>
                    <a:pt x="1862333" y="1281517"/>
                  </a:lnTo>
                  <a:lnTo>
                    <a:pt x="1873772" y="1281517"/>
                  </a:lnTo>
                  <a:lnTo>
                    <a:pt x="1885212" y="1281517"/>
                  </a:lnTo>
                  <a:lnTo>
                    <a:pt x="1896651" y="1281517"/>
                  </a:lnTo>
                  <a:lnTo>
                    <a:pt x="1908091" y="1281517"/>
                  </a:lnTo>
                  <a:lnTo>
                    <a:pt x="1919531" y="1281517"/>
                  </a:lnTo>
                  <a:lnTo>
                    <a:pt x="1930970" y="1281517"/>
                  </a:lnTo>
                  <a:lnTo>
                    <a:pt x="1942409" y="1281517"/>
                  </a:lnTo>
                  <a:lnTo>
                    <a:pt x="1953849" y="1281517"/>
                  </a:lnTo>
                  <a:lnTo>
                    <a:pt x="1965289" y="1281517"/>
                  </a:lnTo>
                  <a:lnTo>
                    <a:pt x="1976728" y="1281517"/>
                  </a:lnTo>
                  <a:lnTo>
                    <a:pt x="1988168" y="1281517"/>
                  </a:lnTo>
                  <a:lnTo>
                    <a:pt x="1999607" y="1281517"/>
                  </a:lnTo>
                  <a:lnTo>
                    <a:pt x="2011047" y="1281517"/>
                  </a:lnTo>
                  <a:lnTo>
                    <a:pt x="2022486" y="1281517"/>
                  </a:lnTo>
                  <a:lnTo>
                    <a:pt x="2033926" y="1281517"/>
                  </a:lnTo>
                  <a:lnTo>
                    <a:pt x="2045365" y="1281517"/>
                  </a:lnTo>
                  <a:lnTo>
                    <a:pt x="2056805" y="1281517"/>
                  </a:lnTo>
                  <a:lnTo>
                    <a:pt x="2068244" y="1281517"/>
                  </a:lnTo>
                  <a:lnTo>
                    <a:pt x="2079684" y="1281517"/>
                  </a:lnTo>
                  <a:lnTo>
                    <a:pt x="2091123" y="1281517"/>
                  </a:lnTo>
                  <a:lnTo>
                    <a:pt x="2102563" y="1281517"/>
                  </a:lnTo>
                  <a:lnTo>
                    <a:pt x="2114002" y="1281517"/>
                  </a:lnTo>
                  <a:lnTo>
                    <a:pt x="2125442" y="1281517"/>
                  </a:lnTo>
                  <a:lnTo>
                    <a:pt x="2136882" y="1281517"/>
                  </a:lnTo>
                  <a:lnTo>
                    <a:pt x="2148321" y="1281517"/>
                  </a:lnTo>
                  <a:lnTo>
                    <a:pt x="2159760" y="1281517"/>
                  </a:lnTo>
                  <a:lnTo>
                    <a:pt x="2171200" y="1281517"/>
                  </a:lnTo>
                  <a:lnTo>
                    <a:pt x="2182640" y="1281517"/>
                  </a:lnTo>
                  <a:lnTo>
                    <a:pt x="2194079" y="1281517"/>
                  </a:lnTo>
                  <a:lnTo>
                    <a:pt x="2205519" y="1281517"/>
                  </a:lnTo>
                  <a:lnTo>
                    <a:pt x="2216958" y="1281517"/>
                  </a:lnTo>
                  <a:lnTo>
                    <a:pt x="2228393" y="1281517"/>
                  </a:lnTo>
                  <a:lnTo>
                    <a:pt x="2239837" y="1281517"/>
                  </a:lnTo>
                  <a:lnTo>
                    <a:pt x="2251272" y="1281517"/>
                  </a:lnTo>
                  <a:lnTo>
                    <a:pt x="2262716" y="1281517"/>
                  </a:lnTo>
                  <a:lnTo>
                    <a:pt x="2274151" y="1281517"/>
                  </a:lnTo>
                  <a:lnTo>
                    <a:pt x="2285591" y="1281517"/>
                  </a:lnTo>
                  <a:lnTo>
                    <a:pt x="2297030" y="1281517"/>
                  </a:lnTo>
                  <a:lnTo>
                    <a:pt x="2308470" y="1281517"/>
                  </a:lnTo>
                  <a:lnTo>
                    <a:pt x="2319909" y="1281517"/>
                  </a:lnTo>
                  <a:lnTo>
                    <a:pt x="2331349" y="1281517"/>
                  </a:lnTo>
                  <a:lnTo>
                    <a:pt x="2342788" y="1281517"/>
                  </a:lnTo>
                  <a:lnTo>
                    <a:pt x="2354228" y="1281517"/>
                  </a:lnTo>
                  <a:lnTo>
                    <a:pt x="2365667" y="1281517"/>
                  </a:lnTo>
                  <a:lnTo>
                    <a:pt x="2377107" y="1281517"/>
                  </a:lnTo>
                  <a:lnTo>
                    <a:pt x="2388546" y="1281517"/>
                  </a:lnTo>
                  <a:lnTo>
                    <a:pt x="2399986" y="1281517"/>
                  </a:lnTo>
                  <a:lnTo>
                    <a:pt x="2411425" y="1281517"/>
                  </a:lnTo>
                  <a:lnTo>
                    <a:pt x="2422865" y="1281517"/>
                  </a:lnTo>
                  <a:lnTo>
                    <a:pt x="2434304" y="1281517"/>
                  </a:lnTo>
                  <a:lnTo>
                    <a:pt x="2445744" y="1281517"/>
                  </a:lnTo>
                  <a:lnTo>
                    <a:pt x="2457184" y="1281517"/>
                  </a:lnTo>
                  <a:lnTo>
                    <a:pt x="2468623" y="1281517"/>
                  </a:lnTo>
                  <a:lnTo>
                    <a:pt x="2480062" y="1281517"/>
                  </a:lnTo>
                  <a:lnTo>
                    <a:pt x="2491502" y="1281517"/>
                  </a:lnTo>
                  <a:lnTo>
                    <a:pt x="2502942" y="1281517"/>
                  </a:lnTo>
                  <a:lnTo>
                    <a:pt x="2514381" y="1281517"/>
                  </a:lnTo>
                  <a:lnTo>
                    <a:pt x="2525821" y="1281517"/>
                  </a:lnTo>
                  <a:lnTo>
                    <a:pt x="2537260" y="1281517"/>
                  </a:lnTo>
                  <a:lnTo>
                    <a:pt x="2548700" y="1281517"/>
                  </a:lnTo>
                  <a:lnTo>
                    <a:pt x="2560139" y="1281517"/>
                  </a:lnTo>
                  <a:lnTo>
                    <a:pt x="2571579" y="1281517"/>
                  </a:lnTo>
                  <a:lnTo>
                    <a:pt x="2583018" y="1281517"/>
                  </a:lnTo>
                  <a:lnTo>
                    <a:pt x="2594458" y="1281517"/>
                  </a:lnTo>
                  <a:lnTo>
                    <a:pt x="2605897" y="1281517"/>
                  </a:lnTo>
                  <a:lnTo>
                    <a:pt x="2617337" y="1281517"/>
                  </a:lnTo>
                  <a:lnTo>
                    <a:pt x="2628776" y="1281517"/>
                  </a:lnTo>
                  <a:lnTo>
                    <a:pt x="2640216" y="1281517"/>
                  </a:lnTo>
                  <a:lnTo>
                    <a:pt x="2651655" y="1281517"/>
                  </a:lnTo>
                  <a:lnTo>
                    <a:pt x="2663095" y="1281517"/>
                  </a:lnTo>
                  <a:lnTo>
                    <a:pt x="2674535" y="1281517"/>
                  </a:lnTo>
                  <a:lnTo>
                    <a:pt x="2685974" y="1281517"/>
                  </a:lnTo>
                  <a:lnTo>
                    <a:pt x="2697413" y="1281517"/>
                  </a:lnTo>
                  <a:lnTo>
                    <a:pt x="2708853" y="1281517"/>
                  </a:lnTo>
                  <a:lnTo>
                    <a:pt x="2720293" y="1281517"/>
                  </a:lnTo>
                  <a:lnTo>
                    <a:pt x="2731727" y="1281517"/>
                  </a:lnTo>
                  <a:lnTo>
                    <a:pt x="2743172" y="1281517"/>
                  </a:lnTo>
                  <a:lnTo>
                    <a:pt x="2754611" y="1281517"/>
                  </a:lnTo>
                  <a:lnTo>
                    <a:pt x="2766046" y="1281517"/>
                  </a:lnTo>
                  <a:lnTo>
                    <a:pt x="2777490" y="1281517"/>
                  </a:lnTo>
                  <a:lnTo>
                    <a:pt x="2788925" y="1281517"/>
                  </a:lnTo>
                  <a:lnTo>
                    <a:pt x="2800364" y="1281517"/>
                  </a:lnTo>
                  <a:lnTo>
                    <a:pt x="2811804" y="1281517"/>
                  </a:lnTo>
                  <a:lnTo>
                    <a:pt x="2823243" y="1281517"/>
                  </a:lnTo>
                  <a:lnTo>
                    <a:pt x="2834683" y="1281517"/>
                  </a:lnTo>
                  <a:lnTo>
                    <a:pt x="2846123" y="1281517"/>
                  </a:lnTo>
                  <a:lnTo>
                    <a:pt x="2857562" y="1281517"/>
                  </a:lnTo>
                  <a:lnTo>
                    <a:pt x="2869001" y="1281517"/>
                  </a:lnTo>
                  <a:lnTo>
                    <a:pt x="2880441" y="1281517"/>
                  </a:lnTo>
                  <a:lnTo>
                    <a:pt x="2891881" y="1281517"/>
                  </a:lnTo>
                  <a:lnTo>
                    <a:pt x="2903320" y="1281517"/>
                  </a:lnTo>
                  <a:lnTo>
                    <a:pt x="2914760" y="1281517"/>
                  </a:lnTo>
                  <a:lnTo>
                    <a:pt x="2926199" y="1281517"/>
                  </a:lnTo>
                  <a:lnTo>
                    <a:pt x="2937639" y="1281517"/>
                  </a:lnTo>
                  <a:lnTo>
                    <a:pt x="2949078" y="1281517"/>
                  </a:lnTo>
                  <a:lnTo>
                    <a:pt x="2960518" y="1281517"/>
                  </a:lnTo>
                  <a:lnTo>
                    <a:pt x="2971957" y="1281517"/>
                  </a:lnTo>
                  <a:lnTo>
                    <a:pt x="2983397" y="1281517"/>
                  </a:lnTo>
                  <a:lnTo>
                    <a:pt x="2994837" y="1281517"/>
                  </a:lnTo>
                  <a:lnTo>
                    <a:pt x="3006276" y="1281517"/>
                  </a:lnTo>
                  <a:lnTo>
                    <a:pt x="3017715" y="1281517"/>
                  </a:lnTo>
                  <a:lnTo>
                    <a:pt x="3029155" y="1281517"/>
                  </a:lnTo>
                  <a:lnTo>
                    <a:pt x="3040594" y="1281517"/>
                  </a:lnTo>
                  <a:lnTo>
                    <a:pt x="3052034" y="1281517"/>
                  </a:lnTo>
                  <a:lnTo>
                    <a:pt x="3063474" y="1281517"/>
                  </a:lnTo>
                  <a:lnTo>
                    <a:pt x="3074913" y="1281517"/>
                  </a:lnTo>
                  <a:lnTo>
                    <a:pt x="3086352" y="1281517"/>
                  </a:lnTo>
                  <a:lnTo>
                    <a:pt x="3097792" y="1281517"/>
                  </a:lnTo>
                  <a:lnTo>
                    <a:pt x="3109232" y="1281517"/>
                  </a:lnTo>
                  <a:lnTo>
                    <a:pt x="3120671" y="1281517"/>
                  </a:lnTo>
                  <a:lnTo>
                    <a:pt x="3132111" y="1281517"/>
                  </a:lnTo>
                  <a:lnTo>
                    <a:pt x="3143550" y="1281517"/>
                  </a:lnTo>
                  <a:lnTo>
                    <a:pt x="3154990" y="1281517"/>
                  </a:lnTo>
                  <a:lnTo>
                    <a:pt x="3166429" y="1281517"/>
                  </a:lnTo>
                  <a:lnTo>
                    <a:pt x="3177869" y="1281517"/>
                  </a:lnTo>
                  <a:lnTo>
                    <a:pt x="3189308" y="1281517"/>
                  </a:lnTo>
                  <a:lnTo>
                    <a:pt x="3200748" y="1281517"/>
                  </a:lnTo>
                  <a:lnTo>
                    <a:pt x="3212187" y="1281517"/>
                  </a:lnTo>
                  <a:lnTo>
                    <a:pt x="3223627" y="1281517"/>
                  </a:lnTo>
                  <a:lnTo>
                    <a:pt x="3235066" y="1281517"/>
                  </a:lnTo>
                  <a:lnTo>
                    <a:pt x="3246501" y="1281517"/>
                  </a:lnTo>
                  <a:lnTo>
                    <a:pt x="3257945" y="1281517"/>
                  </a:lnTo>
                  <a:lnTo>
                    <a:pt x="3269385" y="1281517"/>
                  </a:lnTo>
                  <a:lnTo>
                    <a:pt x="3280825" y="1281517"/>
                  </a:lnTo>
                  <a:lnTo>
                    <a:pt x="3292264" y="1281517"/>
                  </a:lnTo>
                  <a:lnTo>
                    <a:pt x="3303699" y="1281517"/>
                  </a:lnTo>
                  <a:lnTo>
                    <a:pt x="3315143" y="1281517"/>
                  </a:lnTo>
                  <a:lnTo>
                    <a:pt x="3326578" y="1281517"/>
                  </a:lnTo>
                  <a:lnTo>
                    <a:pt x="3338017" y="1281517"/>
                  </a:lnTo>
                  <a:lnTo>
                    <a:pt x="3349457" y="1281517"/>
                  </a:lnTo>
                  <a:lnTo>
                    <a:pt x="3360896" y="1281517"/>
                  </a:lnTo>
                  <a:lnTo>
                    <a:pt x="3372336" y="1281517"/>
                  </a:lnTo>
                  <a:lnTo>
                    <a:pt x="3383776" y="1281517"/>
                  </a:lnTo>
                  <a:lnTo>
                    <a:pt x="3395215" y="1281517"/>
                  </a:lnTo>
                  <a:lnTo>
                    <a:pt x="3406654" y="1281517"/>
                  </a:lnTo>
                  <a:lnTo>
                    <a:pt x="3418094" y="1281517"/>
                  </a:lnTo>
                  <a:lnTo>
                    <a:pt x="3429534" y="1281517"/>
                  </a:lnTo>
                  <a:lnTo>
                    <a:pt x="3440973" y="1281517"/>
                  </a:lnTo>
                  <a:lnTo>
                    <a:pt x="3452413" y="1281517"/>
                  </a:lnTo>
                  <a:lnTo>
                    <a:pt x="3463852" y="1281517"/>
                  </a:lnTo>
                  <a:lnTo>
                    <a:pt x="3475292" y="1281517"/>
                  </a:lnTo>
                  <a:lnTo>
                    <a:pt x="3486731" y="1281517"/>
                  </a:lnTo>
                  <a:lnTo>
                    <a:pt x="3498171" y="1281517"/>
                  </a:lnTo>
                  <a:lnTo>
                    <a:pt x="3509610" y="1281517"/>
                  </a:lnTo>
                  <a:lnTo>
                    <a:pt x="3521050" y="1281517"/>
                  </a:lnTo>
                  <a:lnTo>
                    <a:pt x="3532489" y="1281517"/>
                  </a:lnTo>
                  <a:lnTo>
                    <a:pt x="3543929" y="1281517"/>
                  </a:lnTo>
                  <a:lnTo>
                    <a:pt x="3555368" y="1281517"/>
                  </a:lnTo>
                  <a:lnTo>
                    <a:pt x="3566808" y="1281517"/>
                  </a:lnTo>
                  <a:lnTo>
                    <a:pt x="3578247" y="1281517"/>
                  </a:lnTo>
                  <a:lnTo>
                    <a:pt x="3589687" y="1281517"/>
                  </a:lnTo>
                  <a:lnTo>
                    <a:pt x="3601127" y="1281517"/>
                  </a:lnTo>
                  <a:lnTo>
                    <a:pt x="3612566" y="1281517"/>
                  </a:lnTo>
                  <a:lnTo>
                    <a:pt x="3624005" y="1281517"/>
                  </a:lnTo>
                  <a:lnTo>
                    <a:pt x="3635445" y="1281517"/>
                  </a:lnTo>
                  <a:lnTo>
                    <a:pt x="3646885" y="1281517"/>
                  </a:lnTo>
                  <a:lnTo>
                    <a:pt x="3658324" y="1281517"/>
                  </a:lnTo>
                  <a:lnTo>
                    <a:pt x="3669764" y="1281517"/>
                  </a:lnTo>
                  <a:lnTo>
                    <a:pt x="3681203" y="1281517"/>
                  </a:lnTo>
                  <a:lnTo>
                    <a:pt x="3692643" y="1281517"/>
                  </a:lnTo>
                  <a:lnTo>
                    <a:pt x="3704082" y="1281517"/>
                  </a:lnTo>
                  <a:lnTo>
                    <a:pt x="3715522" y="1281517"/>
                  </a:lnTo>
                  <a:lnTo>
                    <a:pt x="3726961" y="1281517"/>
                  </a:lnTo>
                  <a:lnTo>
                    <a:pt x="3738401" y="1281517"/>
                  </a:lnTo>
                  <a:lnTo>
                    <a:pt x="3749840" y="1281517"/>
                  </a:lnTo>
                  <a:lnTo>
                    <a:pt x="3761280" y="1281517"/>
                  </a:lnTo>
                  <a:lnTo>
                    <a:pt x="3772719" y="1281517"/>
                  </a:lnTo>
                  <a:lnTo>
                    <a:pt x="3784154" y="1281517"/>
                  </a:lnTo>
                  <a:lnTo>
                    <a:pt x="3795598" y="1281517"/>
                  </a:lnTo>
                  <a:lnTo>
                    <a:pt x="3807033" y="1281517"/>
                  </a:lnTo>
                  <a:lnTo>
                    <a:pt x="3818473" y="1281517"/>
                  </a:lnTo>
                  <a:lnTo>
                    <a:pt x="3829917" y="1281517"/>
                  </a:lnTo>
                  <a:lnTo>
                    <a:pt x="3841352" y="1281517"/>
                  </a:lnTo>
                  <a:lnTo>
                    <a:pt x="3852791" y="1281517"/>
                  </a:lnTo>
                  <a:lnTo>
                    <a:pt x="3864231" y="1281517"/>
                  </a:lnTo>
                  <a:lnTo>
                    <a:pt x="3875670" y="1281517"/>
                  </a:lnTo>
                  <a:lnTo>
                    <a:pt x="3887110" y="1281517"/>
                  </a:lnTo>
                  <a:lnTo>
                    <a:pt x="3898549" y="1281517"/>
                  </a:lnTo>
                  <a:lnTo>
                    <a:pt x="3909989" y="1281517"/>
                  </a:lnTo>
                  <a:lnTo>
                    <a:pt x="3921447" y="1281517"/>
                  </a:lnTo>
                  <a:lnTo>
                    <a:pt x="3932878" y="1281517"/>
                  </a:lnTo>
                  <a:lnTo>
                    <a:pt x="3944307" y="1281517"/>
                  </a:lnTo>
                  <a:lnTo>
                    <a:pt x="3955737" y="1281517"/>
                  </a:lnTo>
                  <a:lnTo>
                    <a:pt x="3967167" y="1281517"/>
                  </a:lnTo>
                  <a:lnTo>
                    <a:pt x="3978645" y="1281517"/>
                  </a:lnTo>
                  <a:lnTo>
                    <a:pt x="3990075" y="1281517"/>
                  </a:lnTo>
                  <a:lnTo>
                    <a:pt x="4001505" y="1281517"/>
                  </a:lnTo>
                  <a:lnTo>
                    <a:pt x="4012935" y="1281517"/>
                  </a:lnTo>
                  <a:lnTo>
                    <a:pt x="4024365" y="1281517"/>
                  </a:lnTo>
                  <a:lnTo>
                    <a:pt x="4035843" y="1281517"/>
                  </a:lnTo>
                  <a:lnTo>
                    <a:pt x="4047273" y="1281517"/>
                  </a:lnTo>
                  <a:lnTo>
                    <a:pt x="4058702" y="1281517"/>
                  </a:lnTo>
                  <a:lnTo>
                    <a:pt x="4070133" y="1281517"/>
                  </a:lnTo>
                  <a:lnTo>
                    <a:pt x="4081563" y="1281517"/>
                  </a:lnTo>
                  <a:lnTo>
                    <a:pt x="4093040" y="1281517"/>
                  </a:lnTo>
                  <a:lnTo>
                    <a:pt x="4104471" y="1281517"/>
                  </a:lnTo>
                  <a:lnTo>
                    <a:pt x="4115900" y="1281517"/>
                  </a:lnTo>
                  <a:lnTo>
                    <a:pt x="4127330" y="1281517"/>
                  </a:lnTo>
                  <a:lnTo>
                    <a:pt x="4138760" y="1281517"/>
                  </a:lnTo>
                  <a:lnTo>
                    <a:pt x="4150238" y="1281517"/>
                  </a:lnTo>
                  <a:lnTo>
                    <a:pt x="4161668" y="1281517"/>
                  </a:lnTo>
                  <a:lnTo>
                    <a:pt x="4173098" y="1281517"/>
                  </a:lnTo>
                  <a:lnTo>
                    <a:pt x="4184528" y="1281517"/>
                  </a:lnTo>
                  <a:lnTo>
                    <a:pt x="4195958" y="1281517"/>
                  </a:lnTo>
                  <a:lnTo>
                    <a:pt x="4207436" y="1281517"/>
                  </a:lnTo>
                  <a:lnTo>
                    <a:pt x="4218865" y="1281517"/>
                  </a:lnTo>
                  <a:lnTo>
                    <a:pt x="4230296" y="1281517"/>
                  </a:lnTo>
                  <a:lnTo>
                    <a:pt x="4241726" y="1281517"/>
                  </a:lnTo>
                  <a:lnTo>
                    <a:pt x="4253156" y="1281517"/>
                  </a:lnTo>
                  <a:lnTo>
                    <a:pt x="4264634" y="1281517"/>
                  </a:lnTo>
                  <a:lnTo>
                    <a:pt x="4276063" y="1281517"/>
                  </a:lnTo>
                  <a:lnTo>
                    <a:pt x="4287493" y="1281517"/>
                  </a:lnTo>
                  <a:lnTo>
                    <a:pt x="4298923" y="1281517"/>
                  </a:lnTo>
                  <a:lnTo>
                    <a:pt x="4310353" y="1281517"/>
                  </a:lnTo>
                  <a:lnTo>
                    <a:pt x="4321831" y="1281517"/>
                  </a:lnTo>
                  <a:lnTo>
                    <a:pt x="4333261" y="1281517"/>
                  </a:lnTo>
                  <a:lnTo>
                    <a:pt x="4344691" y="1281517"/>
                  </a:lnTo>
                  <a:lnTo>
                    <a:pt x="4356121" y="1281517"/>
                  </a:lnTo>
                  <a:lnTo>
                    <a:pt x="4367551" y="1281517"/>
                  </a:lnTo>
                  <a:lnTo>
                    <a:pt x="4379028" y="1281517"/>
                  </a:lnTo>
                  <a:lnTo>
                    <a:pt x="4390458" y="1281517"/>
                  </a:lnTo>
                  <a:lnTo>
                    <a:pt x="4401889" y="1281517"/>
                  </a:lnTo>
                  <a:lnTo>
                    <a:pt x="4413319" y="1281517"/>
                  </a:lnTo>
                  <a:lnTo>
                    <a:pt x="4424749" y="1281517"/>
                  </a:lnTo>
                  <a:lnTo>
                    <a:pt x="4436226" y="1281517"/>
                  </a:lnTo>
                  <a:lnTo>
                    <a:pt x="4447656" y="1281517"/>
                  </a:lnTo>
                  <a:lnTo>
                    <a:pt x="4459086" y="1281517"/>
                  </a:lnTo>
                  <a:lnTo>
                    <a:pt x="4470516" y="1281517"/>
                  </a:lnTo>
                  <a:lnTo>
                    <a:pt x="4481946" y="1281517"/>
                  </a:lnTo>
                  <a:lnTo>
                    <a:pt x="4493424" y="1281517"/>
                  </a:lnTo>
                  <a:lnTo>
                    <a:pt x="4504854" y="1281517"/>
                  </a:lnTo>
                  <a:lnTo>
                    <a:pt x="4516284" y="1281517"/>
                  </a:lnTo>
                  <a:lnTo>
                    <a:pt x="4527714" y="1281517"/>
                  </a:lnTo>
                  <a:lnTo>
                    <a:pt x="4539144" y="1281517"/>
                  </a:lnTo>
                  <a:lnTo>
                    <a:pt x="4550621" y="1281517"/>
                  </a:lnTo>
                  <a:lnTo>
                    <a:pt x="4562051" y="1281517"/>
                  </a:lnTo>
                  <a:lnTo>
                    <a:pt x="4573482" y="1281517"/>
                  </a:lnTo>
                  <a:lnTo>
                    <a:pt x="4584912" y="1281517"/>
                  </a:lnTo>
                  <a:lnTo>
                    <a:pt x="4596341" y="1281517"/>
                  </a:lnTo>
                  <a:lnTo>
                    <a:pt x="4607771" y="1281517"/>
                  </a:lnTo>
                  <a:lnTo>
                    <a:pt x="4619249" y="1281517"/>
                  </a:lnTo>
                  <a:lnTo>
                    <a:pt x="4630679" y="1281517"/>
                  </a:lnTo>
                  <a:lnTo>
                    <a:pt x="4642109" y="1281517"/>
                  </a:lnTo>
                  <a:lnTo>
                    <a:pt x="4653539" y="1281517"/>
                  </a:lnTo>
                  <a:lnTo>
                    <a:pt x="4664969" y="1281517"/>
                  </a:lnTo>
                  <a:lnTo>
                    <a:pt x="4676447" y="1281517"/>
                  </a:lnTo>
                  <a:lnTo>
                    <a:pt x="4687877" y="1281517"/>
                  </a:lnTo>
                  <a:lnTo>
                    <a:pt x="4699306" y="1281517"/>
                  </a:lnTo>
                  <a:lnTo>
                    <a:pt x="4710737" y="1281517"/>
                  </a:lnTo>
                  <a:lnTo>
                    <a:pt x="4722167" y="1281517"/>
                  </a:lnTo>
                  <a:lnTo>
                    <a:pt x="4733644" y="1281517"/>
                  </a:lnTo>
                  <a:lnTo>
                    <a:pt x="4745075" y="1281517"/>
                  </a:lnTo>
                  <a:lnTo>
                    <a:pt x="4756504" y="1281517"/>
                  </a:lnTo>
                  <a:lnTo>
                    <a:pt x="4767934" y="1281517"/>
                  </a:lnTo>
                  <a:lnTo>
                    <a:pt x="4779364" y="1281517"/>
                  </a:lnTo>
                  <a:lnTo>
                    <a:pt x="4790842" y="1281517"/>
                  </a:lnTo>
                  <a:lnTo>
                    <a:pt x="4802272" y="1281517"/>
                  </a:lnTo>
                  <a:lnTo>
                    <a:pt x="4813702" y="1281517"/>
                  </a:lnTo>
                  <a:lnTo>
                    <a:pt x="4825132" y="1281517"/>
                  </a:lnTo>
                  <a:lnTo>
                    <a:pt x="4836562" y="1281517"/>
                  </a:lnTo>
                  <a:lnTo>
                    <a:pt x="4848040" y="1281517"/>
                  </a:lnTo>
                  <a:lnTo>
                    <a:pt x="4859469" y="1281517"/>
                  </a:lnTo>
                  <a:lnTo>
                    <a:pt x="4870899" y="1281517"/>
                  </a:lnTo>
                  <a:lnTo>
                    <a:pt x="4882330" y="1281517"/>
                  </a:lnTo>
                  <a:lnTo>
                    <a:pt x="4893760" y="1281517"/>
                  </a:lnTo>
                  <a:lnTo>
                    <a:pt x="4905237" y="1281517"/>
                  </a:lnTo>
                  <a:lnTo>
                    <a:pt x="4916667" y="1281517"/>
                  </a:lnTo>
                  <a:lnTo>
                    <a:pt x="4928097" y="1281517"/>
                  </a:lnTo>
                  <a:lnTo>
                    <a:pt x="4939527" y="1281517"/>
                  </a:lnTo>
                  <a:lnTo>
                    <a:pt x="4950957" y="1281517"/>
                  </a:lnTo>
                  <a:lnTo>
                    <a:pt x="4962435" y="1281517"/>
                  </a:lnTo>
                  <a:lnTo>
                    <a:pt x="4973865" y="1281517"/>
                  </a:lnTo>
                  <a:lnTo>
                    <a:pt x="4985295" y="1281517"/>
                  </a:lnTo>
                  <a:lnTo>
                    <a:pt x="4996725" y="1281517"/>
                  </a:lnTo>
                  <a:lnTo>
                    <a:pt x="5008155" y="1281517"/>
                  </a:lnTo>
                  <a:lnTo>
                    <a:pt x="5019632" y="1281517"/>
                  </a:lnTo>
                  <a:lnTo>
                    <a:pt x="5031062" y="1281517"/>
                  </a:lnTo>
                  <a:lnTo>
                    <a:pt x="5042492" y="1281517"/>
                  </a:lnTo>
                  <a:lnTo>
                    <a:pt x="5053923" y="1281517"/>
                  </a:lnTo>
                  <a:lnTo>
                    <a:pt x="5065353" y="1281517"/>
                  </a:lnTo>
                  <a:lnTo>
                    <a:pt x="5076830" y="1281517"/>
                  </a:lnTo>
                  <a:lnTo>
                    <a:pt x="5088260" y="1281517"/>
                  </a:lnTo>
                  <a:lnTo>
                    <a:pt x="5099690" y="1281517"/>
                  </a:lnTo>
                  <a:lnTo>
                    <a:pt x="5111120" y="1281517"/>
                  </a:lnTo>
                  <a:lnTo>
                    <a:pt x="5122550" y="1281517"/>
                  </a:lnTo>
                  <a:lnTo>
                    <a:pt x="5134028" y="1281517"/>
                  </a:lnTo>
                  <a:lnTo>
                    <a:pt x="5145458" y="1281517"/>
                  </a:lnTo>
                  <a:lnTo>
                    <a:pt x="5156888" y="1281517"/>
                  </a:lnTo>
                  <a:lnTo>
                    <a:pt x="5168318" y="1281517"/>
                  </a:lnTo>
                  <a:lnTo>
                    <a:pt x="5179747" y="1281517"/>
                  </a:lnTo>
                  <a:lnTo>
                    <a:pt x="5191225" y="1281517"/>
                  </a:lnTo>
                  <a:lnTo>
                    <a:pt x="5202655" y="1281517"/>
                  </a:lnTo>
                  <a:lnTo>
                    <a:pt x="5214085" y="1281517"/>
                  </a:lnTo>
                  <a:lnTo>
                    <a:pt x="5225515" y="1281517"/>
                  </a:lnTo>
                  <a:lnTo>
                    <a:pt x="5236945" y="1281517"/>
                  </a:lnTo>
                  <a:lnTo>
                    <a:pt x="5248423" y="1281517"/>
                  </a:lnTo>
                  <a:lnTo>
                    <a:pt x="5259853" y="1281517"/>
                  </a:lnTo>
                  <a:lnTo>
                    <a:pt x="5271283" y="1281517"/>
                  </a:lnTo>
                  <a:lnTo>
                    <a:pt x="5282713" y="1281517"/>
                  </a:lnTo>
                  <a:lnTo>
                    <a:pt x="5294143" y="1281517"/>
                  </a:lnTo>
                  <a:lnTo>
                    <a:pt x="5305621" y="1281517"/>
                  </a:lnTo>
                  <a:lnTo>
                    <a:pt x="5317051" y="1281517"/>
                  </a:lnTo>
                  <a:lnTo>
                    <a:pt x="5328481" y="1281517"/>
                  </a:lnTo>
                  <a:lnTo>
                    <a:pt x="5339910" y="1281517"/>
                  </a:lnTo>
                  <a:lnTo>
                    <a:pt x="5351340" y="1281517"/>
                  </a:lnTo>
                  <a:lnTo>
                    <a:pt x="5362818" y="1281517"/>
                  </a:lnTo>
                  <a:lnTo>
                    <a:pt x="5374248" y="1281517"/>
                  </a:lnTo>
                  <a:lnTo>
                    <a:pt x="5385678" y="1281517"/>
                  </a:lnTo>
                  <a:lnTo>
                    <a:pt x="5397108" y="1281517"/>
                  </a:lnTo>
                  <a:lnTo>
                    <a:pt x="5408538" y="1281517"/>
                  </a:lnTo>
                  <a:lnTo>
                    <a:pt x="5420016" y="1281517"/>
                  </a:lnTo>
                  <a:lnTo>
                    <a:pt x="5431446" y="1281517"/>
                  </a:lnTo>
                  <a:lnTo>
                    <a:pt x="5442876" y="1281517"/>
                  </a:lnTo>
                  <a:lnTo>
                    <a:pt x="5454306" y="1281517"/>
                  </a:lnTo>
                  <a:lnTo>
                    <a:pt x="5465736" y="1281517"/>
                  </a:lnTo>
                  <a:lnTo>
                    <a:pt x="5477214" y="1281517"/>
                  </a:lnTo>
                  <a:lnTo>
                    <a:pt x="5488643" y="1281517"/>
                  </a:lnTo>
                  <a:lnTo>
                    <a:pt x="5500073" y="1281517"/>
                  </a:lnTo>
                  <a:lnTo>
                    <a:pt x="5511503" y="1281517"/>
                  </a:lnTo>
                  <a:lnTo>
                    <a:pt x="5522933" y="1281517"/>
                  </a:lnTo>
                  <a:lnTo>
                    <a:pt x="5534411" y="1281517"/>
                  </a:lnTo>
                  <a:lnTo>
                    <a:pt x="5545841" y="1281517"/>
                  </a:lnTo>
                  <a:lnTo>
                    <a:pt x="5557271" y="1281517"/>
                  </a:lnTo>
                  <a:lnTo>
                    <a:pt x="5568701" y="1281517"/>
                  </a:lnTo>
                  <a:lnTo>
                    <a:pt x="5580131" y="1281517"/>
                  </a:lnTo>
                  <a:lnTo>
                    <a:pt x="5591609" y="1281517"/>
                  </a:lnTo>
                  <a:lnTo>
                    <a:pt x="5603038" y="1281517"/>
                  </a:lnTo>
                  <a:lnTo>
                    <a:pt x="5614469" y="1281517"/>
                  </a:lnTo>
                  <a:lnTo>
                    <a:pt x="5625899" y="1281517"/>
                  </a:lnTo>
                  <a:lnTo>
                    <a:pt x="5637329" y="1281517"/>
                  </a:lnTo>
                  <a:lnTo>
                    <a:pt x="5648759" y="1281517"/>
                  </a:lnTo>
                  <a:lnTo>
                    <a:pt x="5660236" y="1281517"/>
                  </a:lnTo>
                  <a:lnTo>
                    <a:pt x="5671666" y="1281517"/>
                  </a:lnTo>
                  <a:lnTo>
                    <a:pt x="5683096" y="1281517"/>
                  </a:lnTo>
                  <a:lnTo>
                    <a:pt x="5694526" y="1281517"/>
                  </a:lnTo>
                  <a:lnTo>
                    <a:pt x="5705956" y="1281517"/>
                  </a:lnTo>
                  <a:lnTo>
                    <a:pt x="5717434" y="1281517"/>
                  </a:lnTo>
                  <a:lnTo>
                    <a:pt x="5728864" y="1281517"/>
                  </a:lnTo>
                  <a:lnTo>
                    <a:pt x="5740294" y="1281517"/>
                  </a:lnTo>
                  <a:lnTo>
                    <a:pt x="5751724" y="1281517"/>
                  </a:lnTo>
                  <a:lnTo>
                    <a:pt x="5763154" y="1281517"/>
                  </a:lnTo>
                  <a:lnTo>
                    <a:pt x="5774631" y="1281517"/>
                  </a:lnTo>
                  <a:lnTo>
                    <a:pt x="5786062" y="1281517"/>
                  </a:lnTo>
                  <a:lnTo>
                    <a:pt x="5797492" y="1281517"/>
                  </a:lnTo>
                  <a:lnTo>
                    <a:pt x="5808921" y="1281517"/>
                  </a:lnTo>
                  <a:lnTo>
                    <a:pt x="5820351" y="1281517"/>
                  </a:lnTo>
                  <a:lnTo>
                    <a:pt x="5831829" y="1281517"/>
                  </a:lnTo>
                  <a:lnTo>
                    <a:pt x="5843259" y="1281517"/>
                  </a:lnTo>
                  <a:lnTo>
                    <a:pt x="5854689" y="1281517"/>
                  </a:lnTo>
                  <a:lnTo>
                    <a:pt x="5866119" y="1281517"/>
                  </a:lnTo>
                  <a:lnTo>
                    <a:pt x="5877549" y="1281517"/>
                  </a:lnTo>
                  <a:lnTo>
                    <a:pt x="5889027" y="1281517"/>
                  </a:lnTo>
                  <a:lnTo>
                    <a:pt x="5900457" y="1281517"/>
                  </a:lnTo>
                  <a:lnTo>
                    <a:pt x="5911887" y="1281517"/>
                  </a:lnTo>
                  <a:lnTo>
                    <a:pt x="5923317" y="1281517"/>
                  </a:lnTo>
                  <a:lnTo>
                    <a:pt x="5934747" y="1281517"/>
                  </a:lnTo>
                  <a:lnTo>
                    <a:pt x="5946225" y="1281517"/>
                  </a:lnTo>
                  <a:lnTo>
                    <a:pt x="5957655" y="1281517"/>
                  </a:lnTo>
                  <a:lnTo>
                    <a:pt x="5969084" y="1281517"/>
                  </a:lnTo>
                  <a:lnTo>
                    <a:pt x="5980514" y="1281517"/>
                  </a:lnTo>
                  <a:lnTo>
                    <a:pt x="5991944" y="1281517"/>
                  </a:lnTo>
                  <a:lnTo>
                    <a:pt x="6003422" y="1281517"/>
                  </a:lnTo>
                  <a:lnTo>
                    <a:pt x="6014852" y="1281517"/>
                  </a:lnTo>
                  <a:lnTo>
                    <a:pt x="6026282" y="1281517"/>
                  </a:lnTo>
                  <a:lnTo>
                    <a:pt x="6037712" y="1281517"/>
                  </a:lnTo>
                  <a:lnTo>
                    <a:pt x="6049142" y="1281517"/>
                  </a:lnTo>
                  <a:lnTo>
                    <a:pt x="6060620" y="1281517"/>
                  </a:lnTo>
                  <a:lnTo>
                    <a:pt x="6072049" y="1281517"/>
                  </a:lnTo>
                  <a:lnTo>
                    <a:pt x="6083480" y="1281517"/>
                  </a:lnTo>
                  <a:lnTo>
                    <a:pt x="6094910" y="1281517"/>
                  </a:lnTo>
                  <a:lnTo>
                    <a:pt x="6106340" y="1281517"/>
                  </a:lnTo>
                  <a:lnTo>
                    <a:pt x="6117818" y="1281517"/>
                  </a:lnTo>
                  <a:lnTo>
                    <a:pt x="6129247" y="1281517"/>
                  </a:lnTo>
                  <a:lnTo>
                    <a:pt x="6140677" y="1281517"/>
                  </a:lnTo>
                  <a:lnTo>
                    <a:pt x="6152107" y="1281517"/>
                  </a:lnTo>
                  <a:lnTo>
                    <a:pt x="6163537" y="1281517"/>
                  </a:lnTo>
                  <a:lnTo>
                    <a:pt x="6175015" y="1281517"/>
                  </a:lnTo>
                  <a:lnTo>
                    <a:pt x="6186445" y="1281517"/>
                  </a:lnTo>
                  <a:lnTo>
                    <a:pt x="6197875" y="1281517"/>
                  </a:lnTo>
                  <a:lnTo>
                    <a:pt x="6209305" y="1281517"/>
                  </a:lnTo>
                  <a:lnTo>
                    <a:pt x="6220735" y="1281517"/>
                  </a:lnTo>
                  <a:lnTo>
                    <a:pt x="6232212" y="1281517"/>
                  </a:lnTo>
                  <a:lnTo>
                    <a:pt x="6243642" y="1281517"/>
                  </a:lnTo>
                  <a:lnTo>
                    <a:pt x="6255073" y="1281517"/>
                  </a:lnTo>
                  <a:lnTo>
                    <a:pt x="6266503" y="1281517"/>
                  </a:lnTo>
                  <a:lnTo>
                    <a:pt x="6277933" y="1281517"/>
                  </a:lnTo>
                  <a:lnTo>
                    <a:pt x="6289410" y="1281517"/>
                  </a:lnTo>
                  <a:lnTo>
                    <a:pt x="6300840" y="1281517"/>
                  </a:lnTo>
                  <a:lnTo>
                    <a:pt x="6312270" y="1281517"/>
                  </a:lnTo>
                  <a:lnTo>
                    <a:pt x="6323700" y="1281517"/>
                  </a:lnTo>
                  <a:lnTo>
                    <a:pt x="6335130" y="1281517"/>
                  </a:lnTo>
                  <a:lnTo>
                    <a:pt x="6346608" y="1281517"/>
                  </a:lnTo>
                  <a:lnTo>
                    <a:pt x="6358038" y="1281517"/>
                  </a:lnTo>
                  <a:lnTo>
                    <a:pt x="6369468" y="1281517"/>
                  </a:lnTo>
                  <a:lnTo>
                    <a:pt x="6380898" y="1281517"/>
                  </a:lnTo>
                  <a:lnTo>
                    <a:pt x="6392328" y="1281517"/>
                  </a:lnTo>
                  <a:lnTo>
                    <a:pt x="6403805" y="1281517"/>
                  </a:lnTo>
                  <a:lnTo>
                    <a:pt x="6415235" y="1281517"/>
                  </a:lnTo>
                  <a:lnTo>
                    <a:pt x="6426666" y="1281517"/>
                  </a:lnTo>
                  <a:lnTo>
                    <a:pt x="6438096" y="1281517"/>
                  </a:lnTo>
                  <a:lnTo>
                    <a:pt x="6449525" y="1281517"/>
                  </a:lnTo>
                  <a:lnTo>
                    <a:pt x="6461003" y="1281517"/>
                  </a:lnTo>
                  <a:lnTo>
                    <a:pt x="6472433" y="1281517"/>
                  </a:lnTo>
                  <a:lnTo>
                    <a:pt x="6483863" y="1281517"/>
                  </a:lnTo>
                  <a:lnTo>
                    <a:pt x="6495293" y="1281517"/>
                  </a:lnTo>
                  <a:lnTo>
                    <a:pt x="6506723" y="1281517"/>
                  </a:lnTo>
                  <a:lnTo>
                    <a:pt x="6518201" y="1281517"/>
                  </a:lnTo>
                  <a:lnTo>
                    <a:pt x="6529631" y="1281517"/>
                  </a:lnTo>
                  <a:lnTo>
                    <a:pt x="6541061" y="1281517"/>
                  </a:lnTo>
                  <a:lnTo>
                    <a:pt x="6552490" y="1281517"/>
                  </a:lnTo>
                  <a:lnTo>
                    <a:pt x="6563921" y="1281517"/>
                  </a:lnTo>
                  <a:lnTo>
                    <a:pt x="6575398" y="1281517"/>
                  </a:lnTo>
                  <a:lnTo>
                    <a:pt x="6586828" y="1281517"/>
                  </a:lnTo>
                  <a:lnTo>
                    <a:pt x="6598259" y="1281517"/>
                  </a:lnTo>
                  <a:lnTo>
                    <a:pt x="6609688" y="1281517"/>
                  </a:lnTo>
                  <a:lnTo>
                    <a:pt x="6621118" y="1281517"/>
                  </a:lnTo>
                  <a:lnTo>
                    <a:pt x="6632596" y="1281517"/>
                  </a:lnTo>
                  <a:lnTo>
                    <a:pt x="6644026" y="1281517"/>
                  </a:lnTo>
                  <a:lnTo>
                    <a:pt x="6655456" y="1281517"/>
                  </a:lnTo>
                  <a:lnTo>
                    <a:pt x="6666886" y="1281517"/>
                  </a:lnTo>
                  <a:lnTo>
                    <a:pt x="6678316" y="1281517"/>
                  </a:lnTo>
                  <a:lnTo>
                    <a:pt x="6689794" y="1281517"/>
                  </a:lnTo>
                  <a:lnTo>
                    <a:pt x="6701224" y="1281517"/>
                  </a:lnTo>
                  <a:lnTo>
                    <a:pt x="6712653" y="1281517"/>
                  </a:lnTo>
                  <a:lnTo>
                    <a:pt x="6724083" y="1281517"/>
                  </a:lnTo>
                  <a:lnTo>
                    <a:pt x="6735514" y="1281517"/>
                  </a:lnTo>
                  <a:lnTo>
                    <a:pt x="6746944" y="1281517"/>
                  </a:lnTo>
                  <a:lnTo>
                    <a:pt x="6758421" y="1281517"/>
                  </a:lnTo>
                  <a:lnTo>
                    <a:pt x="6769851" y="1281517"/>
                  </a:lnTo>
                  <a:lnTo>
                    <a:pt x="6781281" y="1281517"/>
                  </a:lnTo>
                  <a:lnTo>
                    <a:pt x="6792711" y="1281517"/>
                  </a:lnTo>
                  <a:lnTo>
                    <a:pt x="6804141" y="1281517"/>
                  </a:lnTo>
                  <a:lnTo>
                    <a:pt x="6815619" y="1281517"/>
                  </a:lnTo>
                  <a:lnTo>
                    <a:pt x="6827049" y="1281517"/>
                  </a:lnTo>
                  <a:lnTo>
                    <a:pt x="6838479" y="1281517"/>
                  </a:lnTo>
                  <a:lnTo>
                    <a:pt x="6849909" y="1281517"/>
                  </a:lnTo>
                  <a:lnTo>
                    <a:pt x="6861339" y="1281517"/>
                  </a:lnTo>
                  <a:lnTo>
                    <a:pt x="6872816" y="1281517"/>
                  </a:lnTo>
                  <a:lnTo>
                    <a:pt x="6884246" y="1281517"/>
                  </a:lnTo>
                  <a:lnTo>
                    <a:pt x="6895676" y="1281517"/>
                  </a:lnTo>
                  <a:lnTo>
                    <a:pt x="6907107" y="1281517"/>
                  </a:lnTo>
                  <a:lnTo>
                    <a:pt x="6918537" y="1281517"/>
                  </a:lnTo>
                  <a:lnTo>
                    <a:pt x="6930014" y="1281517"/>
                  </a:lnTo>
                  <a:lnTo>
                    <a:pt x="6941444" y="1281517"/>
                  </a:lnTo>
                  <a:lnTo>
                    <a:pt x="6952874" y="1281517"/>
                  </a:lnTo>
                  <a:lnTo>
                    <a:pt x="6964304" y="1281517"/>
                  </a:lnTo>
                  <a:lnTo>
                    <a:pt x="6975734" y="1281517"/>
                  </a:lnTo>
                  <a:lnTo>
                    <a:pt x="6987212" y="1281517"/>
                  </a:lnTo>
                  <a:lnTo>
                    <a:pt x="6998642" y="1281517"/>
                  </a:lnTo>
                  <a:lnTo>
                    <a:pt x="7010072" y="1281517"/>
                  </a:lnTo>
                  <a:lnTo>
                    <a:pt x="7021502" y="1281517"/>
                  </a:lnTo>
                  <a:lnTo>
                    <a:pt x="7032931" y="1281517"/>
                  </a:lnTo>
                  <a:lnTo>
                    <a:pt x="7044409" y="1281517"/>
                  </a:lnTo>
                  <a:lnTo>
                    <a:pt x="7055839" y="1281517"/>
                  </a:lnTo>
                  <a:lnTo>
                    <a:pt x="7067269" y="1281517"/>
                  </a:lnTo>
                  <a:lnTo>
                    <a:pt x="7078700" y="1281517"/>
                  </a:lnTo>
                  <a:lnTo>
                    <a:pt x="7090129" y="1281517"/>
                  </a:lnTo>
                  <a:lnTo>
                    <a:pt x="7101607" y="1281517"/>
                  </a:lnTo>
                  <a:lnTo>
                    <a:pt x="7113037" y="1281517"/>
                  </a:lnTo>
                  <a:lnTo>
                    <a:pt x="7124467" y="1281517"/>
                  </a:lnTo>
                  <a:lnTo>
                    <a:pt x="7135897" y="1281517"/>
                  </a:lnTo>
                  <a:lnTo>
                    <a:pt x="7147327" y="1281517"/>
                  </a:lnTo>
                  <a:lnTo>
                    <a:pt x="7158805" y="1281517"/>
                  </a:lnTo>
                  <a:lnTo>
                    <a:pt x="7170235" y="1281517"/>
                  </a:lnTo>
                  <a:lnTo>
                    <a:pt x="7181665" y="1281517"/>
                  </a:lnTo>
                  <a:lnTo>
                    <a:pt x="7193094" y="1281517"/>
                  </a:lnTo>
                  <a:lnTo>
                    <a:pt x="7204524" y="1281517"/>
                  </a:lnTo>
                  <a:lnTo>
                    <a:pt x="7216002" y="1281517"/>
                  </a:lnTo>
                  <a:lnTo>
                    <a:pt x="7227432" y="1281517"/>
                  </a:lnTo>
                  <a:lnTo>
                    <a:pt x="7238862" y="1281517"/>
                  </a:lnTo>
                  <a:lnTo>
                    <a:pt x="7250292" y="1281517"/>
                  </a:lnTo>
                  <a:lnTo>
                    <a:pt x="7261722" y="1281517"/>
                  </a:lnTo>
                  <a:lnTo>
                    <a:pt x="7273200" y="1281517"/>
                  </a:lnTo>
                  <a:lnTo>
                    <a:pt x="7284630" y="1281517"/>
                  </a:lnTo>
                  <a:lnTo>
                    <a:pt x="7296060" y="1281517"/>
                  </a:lnTo>
                  <a:lnTo>
                    <a:pt x="7307490" y="1281517"/>
                  </a:lnTo>
                  <a:lnTo>
                    <a:pt x="7318920" y="1281517"/>
                  </a:lnTo>
                  <a:lnTo>
                    <a:pt x="7330398" y="1281517"/>
                  </a:lnTo>
                  <a:lnTo>
                    <a:pt x="7341828" y="1281517"/>
                  </a:lnTo>
                  <a:lnTo>
                    <a:pt x="7353257" y="1281517"/>
                  </a:lnTo>
                  <a:lnTo>
                    <a:pt x="7364687" y="1281517"/>
                  </a:lnTo>
                  <a:lnTo>
                    <a:pt x="7376117" y="1281517"/>
                  </a:lnTo>
                  <a:lnTo>
                    <a:pt x="7387595" y="1281517"/>
                  </a:lnTo>
                  <a:lnTo>
                    <a:pt x="7399025" y="1281517"/>
                  </a:lnTo>
                  <a:lnTo>
                    <a:pt x="7410455" y="1281517"/>
                  </a:lnTo>
                  <a:lnTo>
                    <a:pt x="7421885" y="1281517"/>
                  </a:lnTo>
                  <a:lnTo>
                    <a:pt x="7433315" y="1281517"/>
                  </a:lnTo>
                  <a:lnTo>
                    <a:pt x="7444793" y="1281517"/>
                  </a:lnTo>
                  <a:lnTo>
                    <a:pt x="7456222" y="1281517"/>
                  </a:lnTo>
                  <a:lnTo>
                    <a:pt x="7467653" y="1281517"/>
                  </a:lnTo>
                  <a:lnTo>
                    <a:pt x="7479083" y="1281517"/>
                  </a:lnTo>
                  <a:lnTo>
                    <a:pt x="7490513" y="1281517"/>
                  </a:lnTo>
                  <a:lnTo>
                    <a:pt x="7501990" y="1281517"/>
                  </a:lnTo>
                  <a:lnTo>
                    <a:pt x="7513420" y="1281517"/>
                  </a:lnTo>
                  <a:lnTo>
                    <a:pt x="7524850" y="1281517"/>
                  </a:lnTo>
                  <a:lnTo>
                    <a:pt x="7536280" y="1281517"/>
                  </a:lnTo>
                  <a:lnTo>
                    <a:pt x="7547710" y="1281517"/>
                  </a:lnTo>
                  <a:lnTo>
                    <a:pt x="7559188" y="1281517"/>
                  </a:lnTo>
                  <a:lnTo>
                    <a:pt x="7570618" y="1281517"/>
                  </a:lnTo>
                  <a:lnTo>
                    <a:pt x="7582048" y="1281517"/>
                  </a:lnTo>
                  <a:lnTo>
                    <a:pt x="7593478" y="1281517"/>
                  </a:lnTo>
                  <a:lnTo>
                    <a:pt x="7604908" y="1281517"/>
                  </a:lnTo>
                  <a:lnTo>
                    <a:pt x="7616385" y="1281517"/>
                  </a:lnTo>
                  <a:lnTo>
                    <a:pt x="7627815" y="1281517"/>
                  </a:lnTo>
                  <a:lnTo>
                    <a:pt x="7639246" y="1281517"/>
                  </a:lnTo>
                  <a:lnTo>
                    <a:pt x="7650676" y="1281517"/>
                  </a:lnTo>
                  <a:lnTo>
                    <a:pt x="7662106" y="1281517"/>
                  </a:lnTo>
                  <a:lnTo>
                    <a:pt x="7673583" y="1281517"/>
                  </a:lnTo>
                  <a:lnTo>
                    <a:pt x="7685013" y="1281517"/>
                  </a:lnTo>
                  <a:lnTo>
                    <a:pt x="7696443" y="1281517"/>
                  </a:lnTo>
                  <a:lnTo>
                    <a:pt x="7707873" y="1281517"/>
                  </a:lnTo>
                  <a:lnTo>
                    <a:pt x="7719303" y="1281517"/>
                  </a:lnTo>
                  <a:lnTo>
                    <a:pt x="7730733" y="1281517"/>
                  </a:lnTo>
                  <a:lnTo>
                    <a:pt x="7742211" y="1281517"/>
                  </a:lnTo>
                  <a:lnTo>
                    <a:pt x="7753641" y="1281517"/>
                  </a:lnTo>
                  <a:lnTo>
                    <a:pt x="7765071" y="1281517"/>
                  </a:lnTo>
                  <a:lnTo>
                    <a:pt x="7776501" y="1281517"/>
                  </a:lnTo>
                  <a:lnTo>
                    <a:pt x="7787931" y="1281517"/>
                  </a:lnTo>
                  <a:lnTo>
                    <a:pt x="7799408" y="1281517"/>
                  </a:lnTo>
                  <a:lnTo>
                    <a:pt x="7810839" y="1281517"/>
                  </a:lnTo>
                  <a:lnTo>
                    <a:pt x="7822268" y="1281517"/>
                  </a:lnTo>
                  <a:lnTo>
                    <a:pt x="7833698" y="1281517"/>
                  </a:lnTo>
                  <a:lnTo>
                    <a:pt x="7845128" y="1281517"/>
                  </a:lnTo>
                  <a:lnTo>
                    <a:pt x="7856606" y="1281517"/>
                  </a:lnTo>
                  <a:lnTo>
                    <a:pt x="7868036" y="1281517"/>
                  </a:lnTo>
                  <a:lnTo>
                    <a:pt x="7879466" y="1281517"/>
                  </a:lnTo>
                  <a:lnTo>
                    <a:pt x="7890896" y="1281517"/>
                  </a:lnTo>
                  <a:lnTo>
                    <a:pt x="7902326" y="1281517"/>
                  </a:lnTo>
                  <a:lnTo>
                    <a:pt x="7913804" y="1281517"/>
                  </a:lnTo>
                  <a:lnTo>
                    <a:pt x="7925234" y="1281517"/>
                  </a:lnTo>
                  <a:lnTo>
                    <a:pt x="7936663" y="1281517"/>
                  </a:lnTo>
                  <a:lnTo>
                    <a:pt x="7948094" y="1281517"/>
                  </a:lnTo>
                  <a:lnTo>
                    <a:pt x="7959524" y="1281517"/>
                  </a:lnTo>
                  <a:lnTo>
                    <a:pt x="7971001" y="1281517"/>
                  </a:lnTo>
                  <a:lnTo>
                    <a:pt x="7982431" y="1281517"/>
                  </a:lnTo>
                  <a:lnTo>
                    <a:pt x="7993861" y="1281517"/>
                  </a:lnTo>
                  <a:lnTo>
                    <a:pt x="8005291" y="1281517"/>
                  </a:lnTo>
                  <a:lnTo>
                    <a:pt x="8016721" y="1281517"/>
                  </a:lnTo>
                  <a:lnTo>
                    <a:pt x="8028199" y="1281517"/>
                  </a:lnTo>
                  <a:lnTo>
                    <a:pt x="8039629" y="1281517"/>
                  </a:lnTo>
                  <a:lnTo>
                    <a:pt x="8051059" y="1281517"/>
                  </a:lnTo>
                  <a:lnTo>
                    <a:pt x="8062489" y="1281517"/>
                  </a:lnTo>
                  <a:lnTo>
                    <a:pt x="8073919" y="1281517"/>
                  </a:lnTo>
                  <a:lnTo>
                    <a:pt x="8085396" y="1281517"/>
                  </a:lnTo>
                  <a:lnTo>
                    <a:pt x="8096826" y="1281517"/>
                  </a:lnTo>
                  <a:lnTo>
                    <a:pt x="8108256" y="1281517"/>
                  </a:lnTo>
                  <a:lnTo>
                    <a:pt x="8119687" y="1281517"/>
                  </a:lnTo>
                  <a:lnTo>
                    <a:pt x="8131117" y="1281517"/>
                  </a:lnTo>
                  <a:lnTo>
                    <a:pt x="8142594" y="1281517"/>
                  </a:lnTo>
                  <a:lnTo>
                    <a:pt x="8154024" y="1281517"/>
                  </a:lnTo>
                  <a:lnTo>
                    <a:pt x="8165454" y="1281517"/>
                  </a:lnTo>
                  <a:lnTo>
                    <a:pt x="8176884" y="1281517"/>
                  </a:lnTo>
                  <a:lnTo>
                    <a:pt x="8188314" y="1281517"/>
                  </a:lnTo>
                  <a:lnTo>
                    <a:pt x="8199792" y="1281517"/>
                  </a:lnTo>
                  <a:lnTo>
                    <a:pt x="8211222" y="1281517"/>
                  </a:lnTo>
                  <a:lnTo>
                    <a:pt x="8222652" y="1281517"/>
                  </a:lnTo>
                  <a:lnTo>
                    <a:pt x="8234082" y="1281517"/>
                  </a:lnTo>
                  <a:lnTo>
                    <a:pt x="8245512" y="1281517"/>
                  </a:lnTo>
                  <a:lnTo>
                    <a:pt x="8256989" y="1281517"/>
                  </a:lnTo>
                  <a:lnTo>
                    <a:pt x="8268419" y="1281517"/>
                  </a:lnTo>
                  <a:lnTo>
                    <a:pt x="8279850" y="1281517"/>
                  </a:lnTo>
                  <a:lnTo>
                    <a:pt x="8291280" y="1281517"/>
                  </a:lnTo>
                  <a:lnTo>
                    <a:pt x="8302709" y="1281517"/>
                  </a:lnTo>
                  <a:lnTo>
                    <a:pt x="8314187" y="1281517"/>
                  </a:lnTo>
                  <a:lnTo>
                    <a:pt x="8325617" y="1281517"/>
                  </a:lnTo>
                  <a:lnTo>
                    <a:pt x="8337047" y="1281517"/>
                  </a:lnTo>
                  <a:lnTo>
                    <a:pt x="8348477" y="1281517"/>
                  </a:lnTo>
                  <a:lnTo>
                    <a:pt x="8359907" y="506297"/>
                  </a:lnTo>
                  <a:lnTo>
                    <a:pt x="8371385" y="106671"/>
                  </a:lnTo>
                  <a:lnTo>
                    <a:pt x="8382815" y="250893"/>
                  </a:lnTo>
                  <a:lnTo>
                    <a:pt x="8394245" y="132207"/>
                  </a:lnTo>
                  <a:lnTo>
                    <a:pt x="8405674" y="709117"/>
                  </a:lnTo>
                  <a:lnTo>
                    <a:pt x="8417104" y="458224"/>
                  </a:lnTo>
                  <a:lnTo>
                    <a:pt x="8428582" y="0"/>
                  </a:lnTo>
                  <a:lnTo>
                    <a:pt x="8440012" y="543858"/>
                  </a:lnTo>
                  <a:lnTo>
                    <a:pt x="8451442" y="180284"/>
                  </a:lnTo>
                  <a:lnTo>
                    <a:pt x="8462872" y="118686"/>
                  </a:lnTo>
                  <a:lnTo>
                    <a:pt x="8474302" y="551369"/>
                  </a:lnTo>
                  <a:lnTo>
                    <a:pt x="8485780" y="1255976"/>
                  </a:lnTo>
                  <a:lnTo>
                    <a:pt x="8497210" y="1281517"/>
                  </a:lnTo>
                  <a:lnTo>
                    <a:pt x="8508640" y="1281517"/>
                  </a:lnTo>
                  <a:lnTo>
                    <a:pt x="8520069" y="1281517"/>
                  </a:lnTo>
                  <a:lnTo>
                    <a:pt x="8531500" y="1281517"/>
                  </a:lnTo>
                  <a:lnTo>
                    <a:pt x="8542977" y="1281517"/>
                  </a:lnTo>
                  <a:lnTo>
                    <a:pt x="8554407" y="1280017"/>
                  </a:lnTo>
                  <a:lnTo>
                    <a:pt x="8565837" y="1281517"/>
                  </a:lnTo>
                  <a:lnTo>
                    <a:pt x="8577267" y="1278512"/>
                  </a:lnTo>
                  <a:lnTo>
                    <a:pt x="8588697" y="1281517"/>
                  </a:lnTo>
                  <a:lnTo>
                    <a:pt x="8600175" y="1281517"/>
                  </a:lnTo>
                  <a:lnTo>
                    <a:pt x="8611605" y="1280017"/>
                  </a:lnTo>
                  <a:lnTo>
                    <a:pt x="8623035" y="1281517"/>
                  </a:lnTo>
                  <a:lnTo>
                    <a:pt x="8634465" y="1281517"/>
                  </a:lnTo>
                  <a:lnTo>
                    <a:pt x="8645895" y="1269497"/>
                  </a:lnTo>
                  <a:lnTo>
                    <a:pt x="8657373" y="1269497"/>
                  </a:lnTo>
                  <a:lnTo>
                    <a:pt x="8668802" y="1278512"/>
                  </a:lnTo>
                  <a:lnTo>
                    <a:pt x="8680232" y="1280017"/>
                  </a:lnTo>
                  <a:lnTo>
                    <a:pt x="8691662" y="1281517"/>
                  </a:lnTo>
                  <a:lnTo>
                    <a:pt x="8703093" y="1277012"/>
                  </a:lnTo>
                  <a:lnTo>
                    <a:pt x="8714570" y="1281517"/>
                  </a:lnTo>
                  <a:lnTo>
                    <a:pt x="8726000" y="1281517"/>
                  </a:lnTo>
                  <a:lnTo>
                    <a:pt x="8737430" y="1281517"/>
                  </a:lnTo>
                  <a:lnTo>
                    <a:pt x="8748860" y="1281517"/>
                  </a:lnTo>
                  <a:lnTo>
                    <a:pt x="8760290" y="1281517"/>
                  </a:lnTo>
                  <a:lnTo>
                    <a:pt x="8771768" y="1281517"/>
                  </a:lnTo>
                  <a:lnTo>
                    <a:pt x="8783198" y="1281517"/>
                  </a:lnTo>
                  <a:lnTo>
                    <a:pt x="8794628" y="1281517"/>
                  </a:lnTo>
                  <a:lnTo>
                    <a:pt x="8806058" y="1281517"/>
                  </a:lnTo>
                  <a:lnTo>
                    <a:pt x="8817488" y="1281517"/>
                  </a:lnTo>
                  <a:lnTo>
                    <a:pt x="8828918" y="1281517"/>
                  </a:lnTo>
                  <a:lnTo>
                    <a:pt x="8840395" y="1281517"/>
                  </a:lnTo>
                  <a:lnTo>
                    <a:pt x="8851825" y="1281517"/>
                  </a:lnTo>
                  <a:lnTo>
                    <a:pt x="8863256" y="1281517"/>
                  </a:lnTo>
                  <a:lnTo>
                    <a:pt x="8874686" y="1281517"/>
                  </a:lnTo>
                  <a:lnTo>
                    <a:pt x="8886115" y="1281517"/>
                  </a:lnTo>
                  <a:lnTo>
                    <a:pt x="8897593" y="1281517"/>
                  </a:lnTo>
                  <a:lnTo>
                    <a:pt x="8909022" y="1281517"/>
                  </a:lnTo>
                  <a:lnTo>
                    <a:pt x="8920453" y="1281517"/>
                  </a:lnTo>
                  <a:lnTo>
                    <a:pt x="8931883" y="1281517"/>
                  </a:lnTo>
                  <a:lnTo>
                    <a:pt x="8943313" y="1281517"/>
                  </a:lnTo>
                  <a:lnTo>
                    <a:pt x="8954791" y="1281517"/>
                  </a:lnTo>
                  <a:lnTo>
                    <a:pt x="8966220" y="1281517"/>
                  </a:lnTo>
                  <a:lnTo>
                    <a:pt x="8977651" y="1281517"/>
                  </a:lnTo>
                  <a:lnTo>
                    <a:pt x="8989080" y="1281517"/>
                  </a:lnTo>
                  <a:lnTo>
                    <a:pt x="9000511" y="1281517"/>
                  </a:lnTo>
                  <a:lnTo>
                    <a:pt x="9011988" y="1281517"/>
                  </a:lnTo>
                  <a:lnTo>
                    <a:pt x="9023418" y="1281517"/>
                  </a:lnTo>
                  <a:lnTo>
                    <a:pt x="9034849" y="1281517"/>
                  </a:lnTo>
                  <a:lnTo>
                    <a:pt x="9046278" y="1281517"/>
                  </a:lnTo>
                  <a:lnTo>
                    <a:pt x="9057709" y="1281517"/>
                  </a:lnTo>
                  <a:lnTo>
                    <a:pt x="9069186" y="1281517"/>
                  </a:lnTo>
                  <a:lnTo>
                    <a:pt x="9080615" y="1281517"/>
                  </a:lnTo>
                  <a:lnTo>
                    <a:pt x="9092046" y="1281517"/>
                  </a:lnTo>
                  <a:lnTo>
                    <a:pt x="9103476" y="1281517"/>
                  </a:lnTo>
                  <a:lnTo>
                    <a:pt x="9114906" y="1281517"/>
                  </a:lnTo>
                  <a:lnTo>
                    <a:pt x="9126384" y="1281517"/>
                  </a:lnTo>
                  <a:lnTo>
                    <a:pt x="9137813" y="1281517"/>
                  </a:lnTo>
                  <a:lnTo>
                    <a:pt x="9149244" y="1281517"/>
                  </a:lnTo>
                  <a:lnTo>
                    <a:pt x="9160673" y="1281517"/>
                  </a:lnTo>
                  <a:lnTo>
                    <a:pt x="9172104" y="1281517"/>
                  </a:lnTo>
                  <a:lnTo>
                    <a:pt x="9183581" y="1281517"/>
                  </a:lnTo>
                  <a:lnTo>
                    <a:pt x="9195011" y="1281517"/>
                  </a:lnTo>
                  <a:lnTo>
                    <a:pt x="9206442" y="1281517"/>
                  </a:lnTo>
                  <a:lnTo>
                    <a:pt x="9217871" y="1281517"/>
                  </a:lnTo>
                  <a:lnTo>
                    <a:pt x="9229301" y="1281517"/>
                  </a:lnTo>
                  <a:lnTo>
                    <a:pt x="9240779" y="1281517"/>
                  </a:lnTo>
                  <a:lnTo>
                    <a:pt x="9252209" y="1281517"/>
                  </a:lnTo>
                  <a:lnTo>
                    <a:pt x="9263639" y="1281517"/>
                  </a:lnTo>
                  <a:lnTo>
                    <a:pt x="9275069" y="1281517"/>
                  </a:lnTo>
                  <a:lnTo>
                    <a:pt x="9286498" y="1281517"/>
                  </a:lnTo>
                  <a:lnTo>
                    <a:pt x="9297977" y="1281517"/>
                  </a:lnTo>
                  <a:lnTo>
                    <a:pt x="9309406" y="1281517"/>
                  </a:lnTo>
                  <a:lnTo>
                    <a:pt x="9320837" y="1281517"/>
                  </a:lnTo>
                  <a:lnTo>
                    <a:pt x="9332266" y="1281517"/>
                  </a:lnTo>
                  <a:lnTo>
                    <a:pt x="9343696" y="1281517"/>
                  </a:lnTo>
                  <a:lnTo>
                    <a:pt x="9355174" y="1281517"/>
                  </a:lnTo>
                  <a:lnTo>
                    <a:pt x="9366604" y="1281517"/>
                  </a:lnTo>
                  <a:lnTo>
                    <a:pt x="9378035" y="1281517"/>
                  </a:lnTo>
                  <a:lnTo>
                    <a:pt x="9389464" y="1281517"/>
                  </a:lnTo>
                  <a:lnTo>
                    <a:pt x="9400894" y="1281517"/>
                  </a:lnTo>
                  <a:lnTo>
                    <a:pt x="9412372" y="1281517"/>
                  </a:lnTo>
                  <a:lnTo>
                    <a:pt x="9423802" y="1281517"/>
                  </a:lnTo>
                  <a:lnTo>
                    <a:pt x="9435232" y="1281517"/>
                  </a:lnTo>
                  <a:lnTo>
                    <a:pt x="9446662" y="1281517"/>
                  </a:lnTo>
                  <a:lnTo>
                    <a:pt x="9458091" y="1281517"/>
                  </a:lnTo>
                  <a:lnTo>
                    <a:pt x="9469570" y="1281517"/>
                  </a:lnTo>
                  <a:lnTo>
                    <a:pt x="9480999" y="1281517"/>
                  </a:lnTo>
                  <a:lnTo>
                    <a:pt x="9492429" y="1281517"/>
                  </a:lnTo>
                  <a:lnTo>
                    <a:pt x="9503859" y="1281517"/>
                  </a:lnTo>
                  <a:lnTo>
                    <a:pt x="9515289" y="1281517"/>
                  </a:lnTo>
                  <a:lnTo>
                    <a:pt x="9526767" y="1281517"/>
                  </a:lnTo>
                  <a:lnTo>
                    <a:pt x="9538197" y="1281517"/>
                  </a:lnTo>
                  <a:lnTo>
                    <a:pt x="9549626" y="1281517"/>
                  </a:lnTo>
                  <a:lnTo>
                    <a:pt x="9561057" y="1281517"/>
                  </a:lnTo>
                  <a:lnTo>
                    <a:pt x="9572487" y="1281517"/>
                  </a:lnTo>
                  <a:lnTo>
                    <a:pt x="9583965" y="1281517"/>
                  </a:lnTo>
                  <a:lnTo>
                    <a:pt x="9595395" y="1281517"/>
                  </a:lnTo>
                  <a:lnTo>
                    <a:pt x="9606824" y="1281517"/>
                  </a:lnTo>
                  <a:lnTo>
                    <a:pt x="9618255" y="1281517"/>
                  </a:lnTo>
                  <a:lnTo>
                    <a:pt x="9629684" y="1281517"/>
                  </a:lnTo>
                  <a:lnTo>
                    <a:pt x="9641163" y="1281517"/>
                  </a:lnTo>
                  <a:lnTo>
                    <a:pt x="9652592" y="1281517"/>
                  </a:lnTo>
                  <a:lnTo>
                    <a:pt x="9664022" y="1281517"/>
                  </a:lnTo>
                  <a:lnTo>
                    <a:pt x="9675452" y="1281517"/>
                  </a:lnTo>
                  <a:lnTo>
                    <a:pt x="9686882" y="1281517"/>
                  </a:lnTo>
                  <a:lnTo>
                    <a:pt x="9698360" y="1281517"/>
                  </a:lnTo>
                  <a:lnTo>
                    <a:pt x="9709790" y="1281517"/>
                  </a:lnTo>
                  <a:lnTo>
                    <a:pt x="9721219" y="1281517"/>
                  </a:lnTo>
                  <a:lnTo>
                    <a:pt x="9732650" y="1281517"/>
                  </a:lnTo>
                  <a:lnTo>
                    <a:pt x="9744080" y="1281517"/>
                  </a:lnTo>
                  <a:lnTo>
                    <a:pt x="9755557" y="1281517"/>
                  </a:lnTo>
                  <a:lnTo>
                    <a:pt x="9766988" y="1281517"/>
                  </a:lnTo>
                  <a:lnTo>
                    <a:pt x="9778417" y="1281517"/>
                  </a:lnTo>
                  <a:lnTo>
                    <a:pt x="9789848" y="1281517"/>
                  </a:lnTo>
                  <a:lnTo>
                    <a:pt x="9801277" y="1281517"/>
                  </a:lnTo>
                  <a:lnTo>
                    <a:pt x="9812755" y="1281517"/>
                  </a:lnTo>
                  <a:lnTo>
                    <a:pt x="9824185" y="1281517"/>
                  </a:lnTo>
                  <a:lnTo>
                    <a:pt x="9835615" y="1281517"/>
                  </a:lnTo>
                  <a:lnTo>
                    <a:pt x="9847045" y="1281517"/>
                  </a:lnTo>
                  <a:lnTo>
                    <a:pt x="9858475" y="1281517"/>
                  </a:lnTo>
                  <a:lnTo>
                    <a:pt x="9869952" y="1281517"/>
                  </a:lnTo>
                  <a:lnTo>
                    <a:pt x="9881383" y="1281517"/>
                  </a:lnTo>
                  <a:lnTo>
                    <a:pt x="9892812" y="1281517"/>
                  </a:lnTo>
                  <a:lnTo>
                    <a:pt x="9904243" y="1281517"/>
                  </a:lnTo>
                  <a:lnTo>
                    <a:pt x="9915673" y="1281517"/>
                  </a:lnTo>
                  <a:lnTo>
                    <a:pt x="9927102" y="1281517"/>
                  </a:lnTo>
                  <a:lnTo>
                    <a:pt x="9938581" y="1281517"/>
                  </a:lnTo>
                  <a:lnTo>
                    <a:pt x="9950010" y="1281517"/>
                  </a:lnTo>
                  <a:lnTo>
                    <a:pt x="9961441" y="1281517"/>
                  </a:lnTo>
                  <a:lnTo>
                    <a:pt x="9972870" y="1281517"/>
                  </a:lnTo>
                  <a:lnTo>
                    <a:pt x="9984300" y="1281517"/>
                  </a:lnTo>
                  <a:lnTo>
                    <a:pt x="9995778" y="1281517"/>
                  </a:lnTo>
                  <a:lnTo>
                    <a:pt x="10007208" y="1281517"/>
                  </a:lnTo>
                  <a:lnTo>
                    <a:pt x="10018638" y="1281517"/>
                  </a:lnTo>
                  <a:lnTo>
                    <a:pt x="10030068" y="1281517"/>
                  </a:lnTo>
                  <a:lnTo>
                    <a:pt x="10041498" y="1281517"/>
                  </a:lnTo>
                  <a:lnTo>
                    <a:pt x="10052976" y="1281517"/>
                  </a:lnTo>
                  <a:lnTo>
                    <a:pt x="10064405" y="1281517"/>
                  </a:lnTo>
                  <a:lnTo>
                    <a:pt x="10075835" y="1281517"/>
                  </a:lnTo>
                  <a:lnTo>
                    <a:pt x="10087266" y="1281517"/>
                  </a:lnTo>
                  <a:lnTo>
                    <a:pt x="10098695" y="1281517"/>
                  </a:lnTo>
                  <a:lnTo>
                    <a:pt x="10110174" y="1281517"/>
                  </a:lnTo>
                  <a:lnTo>
                    <a:pt x="10121603" y="1281517"/>
                  </a:lnTo>
                  <a:lnTo>
                    <a:pt x="10133033" y="1281517"/>
                  </a:lnTo>
                  <a:lnTo>
                    <a:pt x="10144463" y="1281517"/>
                  </a:lnTo>
                  <a:lnTo>
                    <a:pt x="10155893" y="1281517"/>
                  </a:lnTo>
                  <a:lnTo>
                    <a:pt x="10167371" y="1281517"/>
                  </a:lnTo>
                  <a:lnTo>
                    <a:pt x="10178801" y="1281517"/>
                  </a:lnTo>
                  <a:lnTo>
                    <a:pt x="10190230" y="1281517"/>
                  </a:lnTo>
                  <a:lnTo>
                    <a:pt x="10201661" y="1281517"/>
                  </a:lnTo>
                  <a:lnTo>
                    <a:pt x="10213091" y="1281517"/>
                  </a:lnTo>
                  <a:lnTo>
                    <a:pt x="10224569" y="1281517"/>
                  </a:lnTo>
                  <a:lnTo>
                    <a:pt x="10235998" y="1281517"/>
                  </a:lnTo>
                  <a:lnTo>
                    <a:pt x="10247428" y="1281517"/>
                  </a:lnTo>
                  <a:lnTo>
                    <a:pt x="10258859" y="1281517"/>
                  </a:lnTo>
                  <a:lnTo>
                    <a:pt x="10270288" y="1281517"/>
                  </a:lnTo>
                  <a:lnTo>
                    <a:pt x="10281767" y="1281517"/>
                  </a:lnTo>
                  <a:lnTo>
                    <a:pt x="10293196" y="1281517"/>
                  </a:lnTo>
                  <a:lnTo>
                    <a:pt x="10304626" y="1281517"/>
                  </a:lnTo>
                  <a:lnTo>
                    <a:pt x="10316056" y="1281517"/>
                  </a:lnTo>
                  <a:lnTo>
                    <a:pt x="10327486" y="1281517"/>
                  </a:lnTo>
                  <a:lnTo>
                    <a:pt x="10338963" y="1281517"/>
                  </a:lnTo>
                  <a:lnTo>
                    <a:pt x="10350394" y="1281517"/>
                  </a:lnTo>
                  <a:lnTo>
                    <a:pt x="10361823" y="1281517"/>
                  </a:lnTo>
                  <a:lnTo>
                    <a:pt x="10373254" y="1281517"/>
                  </a:lnTo>
                  <a:lnTo>
                    <a:pt x="10384684" y="1281517"/>
                  </a:lnTo>
                  <a:lnTo>
                    <a:pt x="10396161" y="1281517"/>
                  </a:lnTo>
                  <a:lnTo>
                    <a:pt x="10407591" y="1281517"/>
                  </a:lnTo>
                  <a:lnTo>
                    <a:pt x="10419021" y="1281517"/>
                  </a:lnTo>
                  <a:lnTo>
                    <a:pt x="10430452" y="1281517"/>
                  </a:lnTo>
                  <a:lnTo>
                    <a:pt x="10441881" y="1281517"/>
                  </a:lnTo>
                  <a:lnTo>
                    <a:pt x="10453358" y="1281517"/>
                  </a:lnTo>
                  <a:lnTo>
                    <a:pt x="10464789" y="1281517"/>
                  </a:lnTo>
                  <a:lnTo>
                    <a:pt x="10476219" y="1281517"/>
                  </a:lnTo>
                  <a:lnTo>
                    <a:pt x="10487649" y="1281517"/>
                  </a:lnTo>
                  <a:lnTo>
                    <a:pt x="10499079" y="1281517"/>
                  </a:lnTo>
                  <a:lnTo>
                    <a:pt x="10510556" y="1281517"/>
                  </a:lnTo>
                  <a:lnTo>
                    <a:pt x="10521987" y="1281517"/>
                  </a:lnTo>
                  <a:lnTo>
                    <a:pt x="10533416" y="1281517"/>
                  </a:lnTo>
                  <a:lnTo>
                    <a:pt x="10544847" y="1281517"/>
                  </a:lnTo>
                  <a:lnTo>
                    <a:pt x="10556277" y="1281517"/>
                  </a:lnTo>
                  <a:lnTo>
                    <a:pt x="10567754" y="1281517"/>
                  </a:lnTo>
                  <a:lnTo>
                    <a:pt x="10579184" y="1281517"/>
                  </a:lnTo>
                  <a:lnTo>
                    <a:pt x="10590614" y="1281517"/>
                  </a:lnTo>
                  <a:lnTo>
                    <a:pt x="10602045" y="1281517"/>
                  </a:lnTo>
                  <a:lnTo>
                    <a:pt x="10613474" y="1281517"/>
                  </a:lnTo>
                  <a:lnTo>
                    <a:pt x="10624951" y="1281517"/>
                  </a:lnTo>
                  <a:lnTo>
                    <a:pt x="10636382" y="1281517"/>
                  </a:lnTo>
                  <a:lnTo>
                    <a:pt x="10647812" y="1281517"/>
                  </a:lnTo>
                  <a:lnTo>
                    <a:pt x="10659241" y="1281517"/>
                  </a:lnTo>
                  <a:lnTo>
                    <a:pt x="10670672" y="1281517"/>
                  </a:lnTo>
                  <a:lnTo>
                    <a:pt x="10682149" y="1281517"/>
                  </a:lnTo>
                  <a:lnTo>
                    <a:pt x="10693580" y="1281517"/>
                  </a:lnTo>
                  <a:lnTo>
                    <a:pt x="10705009" y="1281517"/>
                  </a:lnTo>
                  <a:lnTo>
                    <a:pt x="10716439" y="1281517"/>
                  </a:lnTo>
                  <a:lnTo>
                    <a:pt x="10727870" y="1281517"/>
                  </a:lnTo>
                  <a:lnTo>
                    <a:pt x="10739347" y="1281517"/>
                  </a:lnTo>
                  <a:lnTo>
                    <a:pt x="10750778" y="1281517"/>
                  </a:lnTo>
                  <a:lnTo>
                    <a:pt x="10762207" y="1281517"/>
                  </a:lnTo>
                  <a:lnTo>
                    <a:pt x="10773637" y="1281517"/>
                  </a:lnTo>
                  <a:lnTo>
                    <a:pt x="10785067" y="1281517"/>
                  </a:lnTo>
                  <a:lnTo>
                    <a:pt x="10796544" y="1281517"/>
                  </a:lnTo>
                  <a:lnTo>
                    <a:pt x="10807975" y="1281517"/>
                  </a:lnTo>
                  <a:lnTo>
                    <a:pt x="10819405" y="1281517"/>
                  </a:lnTo>
                  <a:lnTo>
                    <a:pt x="10830834" y="1281517"/>
                  </a:lnTo>
                  <a:lnTo>
                    <a:pt x="10842265" y="1281517"/>
                  </a:lnTo>
                  <a:lnTo>
                    <a:pt x="10853742" y="1281517"/>
                  </a:lnTo>
                  <a:lnTo>
                    <a:pt x="10865173" y="1281517"/>
                  </a:lnTo>
                  <a:lnTo>
                    <a:pt x="10876602" y="1281517"/>
                  </a:lnTo>
                  <a:lnTo>
                    <a:pt x="10888032" y="1281517"/>
                  </a:lnTo>
                  <a:lnTo>
                    <a:pt x="10899463" y="1281517"/>
                  </a:lnTo>
                  <a:lnTo>
                    <a:pt x="10910892" y="1281517"/>
                  </a:lnTo>
                  <a:lnTo>
                    <a:pt x="10922369" y="1281517"/>
                  </a:lnTo>
                  <a:lnTo>
                    <a:pt x="10933800" y="1281517"/>
                  </a:lnTo>
                  <a:lnTo>
                    <a:pt x="10945230" y="1281517"/>
                  </a:lnTo>
                  <a:lnTo>
                    <a:pt x="10956660" y="1281517"/>
                  </a:lnTo>
                  <a:lnTo>
                    <a:pt x="10968090" y="1281517"/>
                  </a:lnTo>
                  <a:lnTo>
                    <a:pt x="10979567" y="1281517"/>
                  </a:lnTo>
                  <a:lnTo>
                    <a:pt x="10990998" y="1281517"/>
                  </a:lnTo>
                  <a:lnTo>
                    <a:pt x="11002427" y="1281517"/>
                  </a:lnTo>
                  <a:lnTo>
                    <a:pt x="11013858" y="1281517"/>
                  </a:lnTo>
                  <a:lnTo>
                    <a:pt x="11025287" y="1281517"/>
                  </a:lnTo>
                  <a:lnTo>
                    <a:pt x="11036765" y="1281517"/>
                  </a:lnTo>
                  <a:lnTo>
                    <a:pt x="11048195" y="1281517"/>
                  </a:lnTo>
                  <a:lnTo>
                    <a:pt x="11059625" y="1281517"/>
                  </a:lnTo>
                  <a:lnTo>
                    <a:pt x="11071056" y="1281517"/>
                  </a:lnTo>
                  <a:lnTo>
                    <a:pt x="11082485" y="1281517"/>
                  </a:lnTo>
                  <a:lnTo>
                    <a:pt x="11093962" y="1281517"/>
                  </a:lnTo>
                  <a:lnTo>
                    <a:pt x="11105393" y="1281517"/>
                  </a:lnTo>
                  <a:lnTo>
                    <a:pt x="11116823" y="1281517"/>
                  </a:lnTo>
                  <a:lnTo>
                    <a:pt x="11128253" y="1281517"/>
                  </a:lnTo>
                  <a:lnTo>
                    <a:pt x="11139683" y="1281517"/>
                  </a:lnTo>
                  <a:lnTo>
                    <a:pt x="11151160" y="1281517"/>
                  </a:lnTo>
                  <a:lnTo>
                    <a:pt x="11162591" y="1281517"/>
                  </a:lnTo>
                  <a:lnTo>
                    <a:pt x="11174020" y="1281517"/>
                  </a:lnTo>
                  <a:lnTo>
                    <a:pt x="11185451" y="1281517"/>
                  </a:lnTo>
                  <a:lnTo>
                    <a:pt x="11196881" y="1281517"/>
                  </a:lnTo>
                  <a:lnTo>
                    <a:pt x="11208358" y="1281517"/>
                  </a:lnTo>
                  <a:lnTo>
                    <a:pt x="11218359" y="128151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4B8AD35-D145-954A-96A4-75E5E009848B}"/>
                </a:ext>
              </a:extLst>
            </p:cNvPr>
            <p:cNvSpPr/>
            <p:nvPr/>
          </p:nvSpPr>
          <p:spPr>
            <a:xfrm>
              <a:off x="851149" y="5579440"/>
              <a:ext cx="11218359" cy="521322"/>
            </a:xfrm>
            <a:custGeom>
              <a:avLst/>
              <a:gdLst>
                <a:gd name="connsiteX0" fmla="*/ 0 w 11218359"/>
                <a:gd name="connsiteY0" fmla="*/ 521322 h 521322"/>
                <a:gd name="connsiteX1" fmla="*/ 9149 w 11218359"/>
                <a:gd name="connsiteY1" fmla="*/ 521322 h 521322"/>
                <a:gd name="connsiteX2" fmla="*/ 20588 w 11218359"/>
                <a:gd name="connsiteY2" fmla="*/ 521322 h 521322"/>
                <a:gd name="connsiteX3" fmla="*/ 32028 w 11218359"/>
                <a:gd name="connsiteY3" fmla="*/ 521322 h 521322"/>
                <a:gd name="connsiteX4" fmla="*/ 43467 w 11218359"/>
                <a:gd name="connsiteY4" fmla="*/ 521322 h 521322"/>
                <a:gd name="connsiteX5" fmla="*/ 54907 w 11218359"/>
                <a:gd name="connsiteY5" fmla="*/ 521322 h 521322"/>
                <a:gd name="connsiteX6" fmla="*/ 66346 w 11218359"/>
                <a:gd name="connsiteY6" fmla="*/ 521322 h 521322"/>
                <a:gd name="connsiteX7" fmla="*/ 77786 w 11218359"/>
                <a:gd name="connsiteY7" fmla="*/ 521322 h 521322"/>
                <a:gd name="connsiteX8" fmla="*/ 89225 w 11218359"/>
                <a:gd name="connsiteY8" fmla="*/ 521322 h 521322"/>
                <a:gd name="connsiteX9" fmla="*/ 100665 w 11218359"/>
                <a:gd name="connsiteY9" fmla="*/ 521322 h 521322"/>
                <a:gd name="connsiteX10" fmla="*/ 112104 w 11218359"/>
                <a:gd name="connsiteY10" fmla="*/ 521322 h 521322"/>
                <a:gd name="connsiteX11" fmla="*/ 123544 w 11218359"/>
                <a:gd name="connsiteY11" fmla="*/ 521322 h 521322"/>
                <a:gd name="connsiteX12" fmla="*/ 134979 w 11218359"/>
                <a:gd name="connsiteY12" fmla="*/ 521322 h 521322"/>
                <a:gd name="connsiteX13" fmla="*/ 146423 w 11218359"/>
                <a:gd name="connsiteY13" fmla="*/ 521322 h 521322"/>
                <a:gd name="connsiteX14" fmla="*/ 157858 w 11218359"/>
                <a:gd name="connsiteY14" fmla="*/ 521322 h 521322"/>
                <a:gd name="connsiteX15" fmla="*/ 169297 w 11218359"/>
                <a:gd name="connsiteY15" fmla="*/ 521322 h 521322"/>
                <a:gd name="connsiteX16" fmla="*/ 180737 w 11218359"/>
                <a:gd name="connsiteY16" fmla="*/ 521322 h 521322"/>
                <a:gd name="connsiteX17" fmla="*/ 192176 w 11218359"/>
                <a:gd name="connsiteY17" fmla="*/ 521322 h 521322"/>
                <a:gd name="connsiteX18" fmla="*/ 203616 w 11218359"/>
                <a:gd name="connsiteY18" fmla="*/ 521322 h 521322"/>
                <a:gd name="connsiteX19" fmla="*/ 215055 w 11218359"/>
                <a:gd name="connsiteY19" fmla="*/ 521322 h 521322"/>
                <a:gd name="connsiteX20" fmla="*/ 226495 w 11218359"/>
                <a:gd name="connsiteY20" fmla="*/ 521322 h 521322"/>
                <a:gd name="connsiteX21" fmla="*/ 237935 w 11218359"/>
                <a:gd name="connsiteY21" fmla="*/ 521322 h 521322"/>
                <a:gd name="connsiteX22" fmla="*/ 249374 w 11218359"/>
                <a:gd name="connsiteY22" fmla="*/ 521322 h 521322"/>
                <a:gd name="connsiteX23" fmla="*/ 260814 w 11218359"/>
                <a:gd name="connsiteY23" fmla="*/ 521322 h 521322"/>
                <a:gd name="connsiteX24" fmla="*/ 272253 w 11218359"/>
                <a:gd name="connsiteY24" fmla="*/ 521322 h 521322"/>
                <a:gd name="connsiteX25" fmla="*/ 283693 w 11218359"/>
                <a:gd name="connsiteY25" fmla="*/ 521322 h 521322"/>
                <a:gd name="connsiteX26" fmla="*/ 295132 w 11218359"/>
                <a:gd name="connsiteY26" fmla="*/ 521322 h 521322"/>
                <a:gd name="connsiteX27" fmla="*/ 306572 w 11218359"/>
                <a:gd name="connsiteY27" fmla="*/ 521322 h 521322"/>
                <a:gd name="connsiteX28" fmla="*/ 318011 w 11218359"/>
                <a:gd name="connsiteY28" fmla="*/ 521322 h 521322"/>
                <a:gd name="connsiteX29" fmla="*/ 329451 w 11218359"/>
                <a:gd name="connsiteY29" fmla="*/ 521322 h 521322"/>
                <a:gd name="connsiteX30" fmla="*/ 340890 w 11218359"/>
                <a:gd name="connsiteY30" fmla="*/ 521322 h 521322"/>
                <a:gd name="connsiteX31" fmla="*/ 352330 w 11218359"/>
                <a:gd name="connsiteY31" fmla="*/ 521322 h 521322"/>
                <a:gd name="connsiteX32" fmla="*/ 363769 w 11218359"/>
                <a:gd name="connsiteY32" fmla="*/ 521322 h 521322"/>
                <a:gd name="connsiteX33" fmla="*/ 375209 w 11218359"/>
                <a:gd name="connsiteY33" fmla="*/ 521322 h 521322"/>
                <a:gd name="connsiteX34" fmla="*/ 386648 w 11218359"/>
                <a:gd name="connsiteY34" fmla="*/ 521322 h 521322"/>
                <a:gd name="connsiteX35" fmla="*/ 398088 w 11218359"/>
                <a:gd name="connsiteY35" fmla="*/ 521322 h 521322"/>
                <a:gd name="connsiteX36" fmla="*/ 409527 w 11218359"/>
                <a:gd name="connsiteY36" fmla="*/ 521322 h 521322"/>
                <a:gd name="connsiteX37" fmla="*/ 420967 w 11218359"/>
                <a:gd name="connsiteY37" fmla="*/ 521322 h 521322"/>
                <a:gd name="connsiteX38" fmla="*/ 432406 w 11218359"/>
                <a:gd name="connsiteY38" fmla="*/ 521322 h 521322"/>
                <a:gd name="connsiteX39" fmla="*/ 443846 w 11218359"/>
                <a:gd name="connsiteY39" fmla="*/ 521322 h 521322"/>
                <a:gd name="connsiteX40" fmla="*/ 455285 w 11218359"/>
                <a:gd name="connsiteY40" fmla="*/ 521322 h 521322"/>
                <a:gd name="connsiteX41" fmla="*/ 466725 w 11218359"/>
                <a:gd name="connsiteY41" fmla="*/ 521322 h 521322"/>
                <a:gd name="connsiteX42" fmla="*/ 478165 w 11218359"/>
                <a:gd name="connsiteY42" fmla="*/ 521322 h 521322"/>
                <a:gd name="connsiteX43" fmla="*/ 489604 w 11218359"/>
                <a:gd name="connsiteY43" fmla="*/ 521322 h 521322"/>
                <a:gd name="connsiteX44" fmla="*/ 501044 w 11218359"/>
                <a:gd name="connsiteY44" fmla="*/ 521322 h 521322"/>
                <a:gd name="connsiteX45" fmla="*/ 512483 w 11218359"/>
                <a:gd name="connsiteY45" fmla="*/ 521322 h 521322"/>
                <a:gd name="connsiteX46" fmla="*/ 523923 w 11218359"/>
                <a:gd name="connsiteY46" fmla="*/ 521322 h 521322"/>
                <a:gd name="connsiteX47" fmla="*/ 535362 w 11218359"/>
                <a:gd name="connsiteY47" fmla="*/ 521322 h 521322"/>
                <a:gd name="connsiteX48" fmla="*/ 546802 w 11218359"/>
                <a:gd name="connsiteY48" fmla="*/ 521322 h 521322"/>
                <a:gd name="connsiteX49" fmla="*/ 558241 w 11218359"/>
                <a:gd name="connsiteY49" fmla="*/ 521322 h 521322"/>
                <a:gd name="connsiteX50" fmla="*/ 569681 w 11218359"/>
                <a:gd name="connsiteY50" fmla="*/ 521322 h 521322"/>
                <a:gd name="connsiteX51" fmla="*/ 581120 w 11218359"/>
                <a:gd name="connsiteY51" fmla="*/ 521322 h 521322"/>
                <a:gd name="connsiteX52" fmla="*/ 592560 w 11218359"/>
                <a:gd name="connsiteY52" fmla="*/ 521322 h 521322"/>
                <a:gd name="connsiteX53" fmla="*/ 603999 w 11218359"/>
                <a:gd name="connsiteY53" fmla="*/ 521322 h 521322"/>
                <a:gd name="connsiteX54" fmla="*/ 615439 w 11218359"/>
                <a:gd name="connsiteY54" fmla="*/ 521322 h 521322"/>
                <a:gd name="connsiteX55" fmla="*/ 626878 w 11218359"/>
                <a:gd name="connsiteY55" fmla="*/ 521322 h 521322"/>
                <a:gd name="connsiteX56" fmla="*/ 638318 w 11218359"/>
                <a:gd name="connsiteY56" fmla="*/ 521322 h 521322"/>
                <a:gd name="connsiteX57" fmla="*/ 649757 w 11218359"/>
                <a:gd name="connsiteY57" fmla="*/ 521322 h 521322"/>
                <a:gd name="connsiteX58" fmla="*/ 661192 w 11218359"/>
                <a:gd name="connsiteY58" fmla="*/ 521322 h 521322"/>
                <a:gd name="connsiteX59" fmla="*/ 672632 w 11218359"/>
                <a:gd name="connsiteY59" fmla="*/ 521322 h 521322"/>
                <a:gd name="connsiteX60" fmla="*/ 684071 w 11218359"/>
                <a:gd name="connsiteY60" fmla="*/ 521322 h 521322"/>
                <a:gd name="connsiteX61" fmla="*/ 695511 w 11218359"/>
                <a:gd name="connsiteY61" fmla="*/ 521322 h 521322"/>
                <a:gd name="connsiteX62" fmla="*/ 706950 w 11218359"/>
                <a:gd name="connsiteY62" fmla="*/ 521322 h 521322"/>
                <a:gd name="connsiteX63" fmla="*/ 718390 w 11218359"/>
                <a:gd name="connsiteY63" fmla="*/ 521322 h 521322"/>
                <a:gd name="connsiteX64" fmla="*/ 729829 w 11218359"/>
                <a:gd name="connsiteY64" fmla="*/ 521322 h 521322"/>
                <a:gd name="connsiteX65" fmla="*/ 741269 w 11218359"/>
                <a:gd name="connsiteY65" fmla="*/ 521322 h 521322"/>
                <a:gd name="connsiteX66" fmla="*/ 752708 w 11218359"/>
                <a:gd name="connsiteY66" fmla="*/ 521322 h 521322"/>
                <a:gd name="connsiteX67" fmla="*/ 764148 w 11218359"/>
                <a:gd name="connsiteY67" fmla="*/ 521322 h 521322"/>
                <a:gd name="connsiteX68" fmla="*/ 775587 w 11218359"/>
                <a:gd name="connsiteY68" fmla="*/ 521322 h 521322"/>
                <a:gd name="connsiteX69" fmla="*/ 787027 w 11218359"/>
                <a:gd name="connsiteY69" fmla="*/ 521322 h 521322"/>
                <a:gd name="connsiteX70" fmla="*/ 798467 w 11218359"/>
                <a:gd name="connsiteY70" fmla="*/ 521322 h 521322"/>
                <a:gd name="connsiteX71" fmla="*/ 809906 w 11218359"/>
                <a:gd name="connsiteY71" fmla="*/ 521322 h 521322"/>
                <a:gd name="connsiteX72" fmla="*/ 821346 w 11218359"/>
                <a:gd name="connsiteY72" fmla="*/ 521322 h 521322"/>
                <a:gd name="connsiteX73" fmla="*/ 832785 w 11218359"/>
                <a:gd name="connsiteY73" fmla="*/ 521322 h 521322"/>
                <a:gd name="connsiteX74" fmla="*/ 844225 w 11218359"/>
                <a:gd name="connsiteY74" fmla="*/ 521322 h 521322"/>
                <a:gd name="connsiteX75" fmla="*/ 855664 w 11218359"/>
                <a:gd name="connsiteY75" fmla="*/ 521322 h 521322"/>
                <a:gd name="connsiteX76" fmla="*/ 867104 w 11218359"/>
                <a:gd name="connsiteY76" fmla="*/ 521322 h 521322"/>
                <a:gd name="connsiteX77" fmla="*/ 878543 w 11218359"/>
                <a:gd name="connsiteY77" fmla="*/ 521322 h 521322"/>
                <a:gd name="connsiteX78" fmla="*/ 889983 w 11218359"/>
                <a:gd name="connsiteY78" fmla="*/ 521322 h 521322"/>
                <a:gd name="connsiteX79" fmla="*/ 901422 w 11218359"/>
                <a:gd name="connsiteY79" fmla="*/ 521322 h 521322"/>
                <a:gd name="connsiteX80" fmla="*/ 912862 w 11218359"/>
                <a:gd name="connsiteY80" fmla="*/ 521322 h 521322"/>
                <a:gd name="connsiteX81" fmla="*/ 924301 w 11218359"/>
                <a:gd name="connsiteY81" fmla="*/ 521322 h 521322"/>
                <a:gd name="connsiteX82" fmla="*/ 935741 w 11218359"/>
                <a:gd name="connsiteY82" fmla="*/ 521322 h 521322"/>
                <a:gd name="connsiteX83" fmla="*/ 947180 w 11218359"/>
                <a:gd name="connsiteY83" fmla="*/ 521322 h 521322"/>
                <a:gd name="connsiteX84" fmla="*/ 958620 w 11218359"/>
                <a:gd name="connsiteY84" fmla="*/ 521322 h 521322"/>
                <a:gd name="connsiteX85" fmla="*/ 970059 w 11218359"/>
                <a:gd name="connsiteY85" fmla="*/ 521322 h 521322"/>
                <a:gd name="connsiteX86" fmla="*/ 981499 w 11218359"/>
                <a:gd name="connsiteY86" fmla="*/ 521322 h 521322"/>
                <a:gd name="connsiteX87" fmla="*/ 992938 w 11218359"/>
                <a:gd name="connsiteY87" fmla="*/ 521322 h 521322"/>
                <a:gd name="connsiteX88" fmla="*/ 1004378 w 11218359"/>
                <a:gd name="connsiteY88" fmla="*/ 521322 h 521322"/>
                <a:gd name="connsiteX89" fmla="*/ 1015818 w 11218359"/>
                <a:gd name="connsiteY89" fmla="*/ 521322 h 521322"/>
                <a:gd name="connsiteX90" fmla="*/ 1027257 w 11218359"/>
                <a:gd name="connsiteY90" fmla="*/ 521322 h 521322"/>
                <a:gd name="connsiteX91" fmla="*/ 1038697 w 11218359"/>
                <a:gd name="connsiteY91" fmla="*/ 521322 h 521322"/>
                <a:gd name="connsiteX92" fmla="*/ 1050136 w 11218359"/>
                <a:gd name="connsiteY92" fmla="*/ 521322 h 521322"/>
                <a:gd name="connsiteX93" fmla="*/ 1061576 w 11218359"/>
                <a:gd name="connsiteY93" fmla="*/ 521322 h 521322"/>
                <a:gd name="connsiteX94" fmla="*/ 1073015 w 11218359"/>
                <a:gd name="connsiteY94" fmla="*/ 521322 h 521322"/>
                <a:gd name="connsiteX95" fmla="*/ 1084455 w 11218359"/>
                <a:gd name="connsiteY95" fmla="*/ 521322 h 521322"/>
                <a:gd name="connsiteX96" fmla="*/ 1095894 w 11218359"/>
                <a:gd name="connsiteY96" fmla="*/ 521322 h 521322"/>
                <a:gd name="connsiteX97" fmla="*/ 1107334 w 11218359"/>
                <a:gd name="connsiteY97" fmla="*/ 521322 h 521322"/>
                <a:gd name="connsiteX98" fmla="*/ 1118773 w 11218359"/>
                <a:gd name="connsiteY98" fmla="*/ 521322 h 521322"/>
                <a:gd name="connsiteX99" fmla="*/ 1130213 w 11218359"/>
                <a:gd name="connsiteY99" fmla="*/ 521322 h 521322"/>
                <a:gd name="connsiteX100" fmla="*/ 1141652 w 11218359"/>
                <a:gd name="connsiteY100" fmla="*/ 521322 h 521322"/>
                <a:gd name="connsiteX101" fmla="*/ 1153092 w 11218359"/>
                <a:gd name="connsiteY101" fmla="*/ 521322 h 521322"/>
                <a:gd name="connsiteX102" fmla="*/ 1164531 w 11218359"/>
                <a:gd name="connsiteY102" fmla="*/ 521322 h 521322"/>
                <a:gd name="connsiteX103" fmla="*/ 1175971 w 11218359"/>
                <a:gd name="connsiteY103" fmla="*/ 300476 h 521322"/>
                <a:gd name="connsiteX104" fmla="*/ 1187406 w 11218359"/>
                <a:gd name="connsiteY104" fmla="*/ 0 h 521322"/>
                <a:gd name="connsiteX105" fmla="*/ 1198845 w 11218359"/>
                <a:gd name="connsiteY105" fmla="*/ 225357 h 521322"/>
                <a:gd name="connsiteX106" fmla="*/ 1210285 w 11218359"/>
                <a:gd name="connsiteY106" fmla="*/ 456719 h 521322"/>
                <a:gd name="connsiteX107" fmla="*/ 1221724 w 11218359"/>
                <a:gd name="connsiteY107" fmla="*/ 521322 h 521322"/>
                <a:gd name="connsiteX108" fmla="*/ 1233164 w 11218359"/>
                <a:gd name="connsiteY108" fmla="*/ 521322 h 521322"/>
                <a:gd name="connsiteX109" fmla="*/ 1244603 w 11218359"/>
                <a:gd name="connsiteY109" fmla="*/ 521322 h 521322"/>
                <a:gd name="connsiteX110" fmla="*/ 1256043 w 11218359"/>
                <a:gd name="connsiteY110" fmla="*/ 521322 h 521322"/>
                <a:gd name="connsiteX111" fmla="*/ 1267482 w 11218359"/>
                <a:gd name="connsiteY111" fmla="*/ 521322 h 521322"/>
                <a:gd name="connsiteX112" fmla="*/ 1278922 w 11218359"/>
                <a:gd name="connsiteY112" fmla="*/ 521322 h 521322"/>
                <a:gd name="connsiteX113" fmla="*/ 1290361 w 11218359"/>
                <a:gd name="connsiteY113" fmla="*/ 521322 h 521322"/>
                <a:gd name="connsiteX114" fmla="*/ 1301801 w 11218359"/>
                <a:gd name="connsiteY114" fmla="*/ 521322 h 521322"/>
                <a:gd name="connsiteX115" fmla="*/ 1313240 w 11218359"/>
                <a:gd name="connsiteY115" fmla="*/ 521322 h 521322"/>
                <a:gd name="connsiteX116" fmla="*/ 1324680 w 11218359"/>
                <a:gd name="connsiteY116" fmla="*/ 521322 h 521322"/>
                <a:gd name="connsiteX117" fmla="*/ 1336120 w 11218359"/>
                <a:gd name="connsiteY117" fmla="*/ 521322 h 521322"/>
                <a:gd name="connsiteX118" fmla="*/ 1347559 w 11218359"/>
                <a:gd name="connsiteY118" fmla="*/ 521322 h 521322"/>
                <a:gd name="connsiteX119" fmla="*/ 1358999 w 11218359"/>
                <a:gd name="connsiteY119" fmla="*/ 521322 h 521322"/>
                <a:gd name="connsiteX120" fmla="*/ 1370438 w 11218359"/>
                <a:gd name="connsiteY120" fmla="*/ 521322 h 521322"/>
                <a:gd name="connsiteX121" fmla="*/ 1381878 w 11218359"/>
                <a:gd name="connsiteY121" fmla="*/ 521322 h 521322"/>
                <a:gd name="connsiteX122" fmla="*/ 1393317 w 11218359"/>
                <a:gd name="connsiteY122" fmla="*/ 521322 h 521322"/>
                <a:gd name="connsiteX123" fmla="*/ 1404757 w 11218359"/>
                <a:gd name="connsiteY123" fmla="*/ 521322 h 521322"/>
                <a:gd name="connsiteX124" fmla="*/ 1416196 w 11218359"/>
                <a:gd name="connsiteY124" fmla="*/ 521322 h 521322"/>
                <a:gd name="connsiteX125" fmla="*/ 1427636 w 11218359"/>
                <a:gd name="connsiteY125" fmla="*/ 521322 h 521322"/>
                <a:gd name="connsiteX126" fmla="*/ 1439075 w 11218359"/>
                <a:gd name="connsiteY126" fmla="*/ 521322 h 521322"/>
                <a:gd name="connsiteX127" fmla="*/ 1450515 w 11218359"/>
                <a:gd name="connsiteY127" fmla="*/ 521322 h 521322"/>
                <a:gd name="connsiteX128" fmla="*/ 1461954 w 11218359"/>
                <a:gd name="connsiteY128" fmla="*/ 521322 h 521322"/>
                <a:gd name="connsiteX129" fmla="*/ 1473394 w 11218359"/>
                <a:gd name="connsiteY129" fmla="*/ 521322 h 521322"/>
                <a:gd name="connsiteX130" fmla="*/ 1484833 w 11218359"/>
                <a:gd name="connsiteY130" fmla="*/ 521322 h 521322"/>
                <a:gd name="connsiteX131" fmla="*/ 1496273 w 11218359"/>
                <a:gd name="connsiteY131" fmla="*/ 521322 h 521322"/>
                <a:gd name="connsiteX132" fmla="*/ 1507712 w 11218359"/>
                <a:gd name="connsiteY132" fmla="*/ 521322 h 521322"/>
                <a:gd name="connsiteX133" fmla="*/ 1519152 w 11218359"/>
                <a:gd name="connsiteY133" fmla="*/ 521322 h 521322"/>
                <a:gd name="connsiteX134" fmla="*/ 1530591 w 11218359"/>
                <a:gd name="connsiteY134" fmla="*/ 521322 h 521322"/>
                <a:gd name="connsiteX135" fmla="*/ 1542031 w 11218359"/>
                <a:gd name="connsiteY135" fmla="*/ 521322 h 521322"/>
                <a:gd name="connsiteX136" fmla="*/ 1553471 w 11218359"/>
                <a:gd name="connsiteY136" fmla="*/ 521322 h 521322"/>
                <a:gd name="connsiteX137" fmla="*/ 1564910 w 11218359"/>
                <a:gd name="connsiteY137" fmla="*/ 521322 h 521322"/>
                <a:gd name="connsiteX138" fmla="*/ 1576349 w 11218359"/>
                <a:gd name="connsiteY138" fmla="*/ 521322 h 521322"/>
                <a:gd name="connsiteX139" fmla="*/ 1587789 w 11218359"/>
                <a:gd name="connsiteY139" fmla="*/ 521322 h 521322"/>
                <a:gd name="connsiteX140" fmla="*/ 1599229 w 11218359"/>
                <a:gd name="connsiteY140" fmla="*/ 521322 h 521322"/>
                <a:gd name="connsiteX141" fmla="*/ 1610668 w 11218359"/>
                <a:gd name="connsiteY141" fmla="*/ 521322 h 521322"/>
                <a:gd name="connsiteX142" fmla="*/ 1622107 w 11218359"/>
                <a:gd name="connsiteY142" fmla="*/ 521322 h 521322"/>
                <a:gd name="connsiteX143" fmla="*/ 1633547 w 11218359"/>
                <a:gd name="connsiteY143" fmla="*/ 521322 h 521322"/>
                <a:gd name="connsiteX144" fmla="*/ 1644987 w 11218359"/>
                <a:gd name="connsiteY144" fmla="*/ 521322 h 521322"/>
                <a:gd name="connsiteX145" fmla="*/ 1656426 w 11218359"/>
                <a:gd name="connsiteY145" fmla="*/ 521322 h 521322"/>
                <a:gd name="connsiteX146" fmla="*/ 1667866 w 11218359"/>
                <a:gd name="connsiteY146" fmla="*/ 521322 h 521322"/>
                <a:gd name="connsiteX147" fmla="*/ 1679305 w 11218359"/>
                <a:gd name="connsiteY147" fmla="*/ 521322 h 521322"/>
                <a:gd name="connsiteX148" fmla="*/ 1690745 w 11218359"/>
                <a:gd name="connsiteY148" fmla="*/ 521322 h 521322"/>
                <a:gd name="connsiteX149" fmla="*/ 1702184 w 11218359"/>
                <a:gd name="connsiteY149" fmla="*/ 521322 h 521322"/>
                <a:gd name="connsiteX150" fmla="*/ 1713619 w 11218359"/>
                <a:gd name="connsiteY150" fmla="*/ 521322 h 521322"/>
                <a:gd name="connsiteX151" fmla="*/ 1725063 w 11218359"/>
                <a:gd name="connsiteY151" fmla="*/ 521322 h 521322"/>
                <a:gd name="connsiteX152" fmla="*/ 1736498 w 11218359"/>
                <a:gd name="connsiteY152" fmla="*/ 521322 h 521322"/>
                <a:gd name="connsiteX153" fmla="*/ 1747938 w 11218359"/>
                <a:gd name="connsiteY153" fmla="*/ 521322 h 521322"/>
                <a:gd name="connsiteX154" fmla="*/ 1759377 w 11218359"/>
                <a:gd name="connsiteY154" fmla="*/ 521322 h 521322"/>
                <a:gd name="connsiteX155" fmla="*/ 1770817 w 11218359"/>
                <a:gd name="connsiteY155" fmla="*/ 521322 h 521322"/>
                <a:gd name="connsiteX156" fmla="*/ 1782256 w 11218359"/>
                <a:gd name="connsiteY156" fmla="*/ 521322 h 521322"/>
                <a:gd name="connsiteX157" fmla="*/ 1793696 w 11218359"/>
                <a:gd name="connsiteY157" fmla="*/ 521322 h 521322"/>
                <a:gd name="connsiteX158" fmla="*/ 1805135 w 11218359"/>
                <a:gd name="connsiteY158" fmla="*/ 521322 h 521322"/>
                <a:gd name="connsiteX159" fmla="*/ 1816575 w 11218359"/>
                <a:gd name="connsiteY159" fmla="*/ 521322 h 521322"/>
                <a:gd name="connsiteX160" fmla="*/ 1828014 w 11218359"/>
                <a:gd name="connsiteY160" fmla="*/ 521322 h 521322"/>
                <a:gd name="connsiteX161" fmla="*/ 1839454 w 11218359"/>
                <a:gd name="connsiteY161" fmla="*/ 521322 h 521322"/>
                <a:gd name="connsiteX162" fmla="*/ 1850893 w 11218359"/>
                <a:gd name="connsiteY162" fmla="*/ 521322 h 521322"/>
                <a:gd name="connsiteX163" fmla="*/ 1862333 w 11218359"/>
                <a:gd name="connsiteY163" fmla="*/ 521322 h 521322"/>
                <a:gd name="connsiteX164" fmla="*/ 1873772 w 11218359"/>
                <a:gd name="connsiteY164" fmla="*/ 521322 h 521322"/>
                <a:gd name="connsiteX165" fmla="*/ 1885212 w 11218359"/>
                <a:gd name="connsiteY165" fmla="*/ 521322 h 521322"/>
                <a:gd name="connsiteX166" fmla="*/ 1896651 w 11218359"/>
                <a:gd name="connsiteY166" fmla="*/ 521322 h 521322"/>
                <a:gd name="connsiteX167" fmla="*/ 1908091 w 11218359"/>
                <a:gd name="connsiteY167" fmla="*/ 521322 h 521322"/>
                <a:gd name="connsiteX168" fmla="*/ 1919531 w 11218359"/>
                <a:gd name="connsiteY168" fmla="*/ 521322 h 521322"/>
                <a:gd name="connsiteX169" fmla="*/ 1930970 w 11218359"/>
                <a:gd name="connsiteY169" fmla="*/ 521322 h 521322"/>
                <a:gd name="connsiteX170" fmla="*/ 1942409 w 11218359"/>
                <a:gd name="connsiteY170" fmla="*/ 521322 h 521322"/>
                <a:gd name="connsiteX171" fmla="*/ 1953849 w 11218359"/>
                <a:gd name="connsiteY171" fmla="*/ 521322 h 521322"/>
                <a:gd name="connsiteX172" fmla="*/ 1965289 w 11218359"/>
                <a:gd name="connsiteY172" fmla="*/ 521322 h 521322"/>
                <a:gd name="connsiteX173" fmla="*/ 1976728 w 11218359"/>
                <a:gd name="connsiteY173" fmla="*/ 521322 h 521322"/>
                <a:gd name="connsiteX174" fmla="*/ 1988168 w 11218359"/>
                <a:gd name="connsiteY174" fmla="*/ 521322 h 521322"/>
                <a:gd name="connsiteX175" fmla="*/ 1999607 w 11218359"/>
                <a:gd name="connsiteY175" fmla="*/ 521322 h 521322"/>
                <a:gd name="connsiteX176" fmla="*/ 2011047 w 11218359"/>
                <a:gd name="connsiteY176" fmla="*/ 521322 h 521322"/>
                <a:gd name="connsiteX177" fmla="*/ 2022486 w 11218359"/>
                <a:gd name="connsiteY177" fmla="*/ 521322 h 521322"/>
                <a:gd name="connsiteX178" fmla="*/ 2033926 w 11218359"/>
                <a:gd name="connsiteY178" fmla="*/ 521322 h 521322"/>
                <a:gd name="connsiteX179" fmla="*/ 2045365 w 11218359"/>
                <a:gd name="connsiteY179" fmla="*/ 521322 h 521322"/>
                <a:gd name="connsiteX180" fmla="*/ 2056805 w 11218359"/>
                <a:gd name="connsiteY180" fmla="*/ 521322 h 521322"/>
                <a:gd name="connsiteX181" fmla="*/ 2068244 w 11218359"/>
                <a:gd name="connsiteY181" fmla="*/ 521322 h 521322"/>
                <a:gd name="connsiteX182" fmla="*/ 2079684 w 11218359"/>
                <a:gd name="connsiteY182" fmla="*/ 521322 h 521322"/>
                <a:gd name="connsiteX183" fmla="*/ 2091123 w 11218359"/>
                <a:gd name="connsiteY183" fmla="*/ 521322 h 521322"/>
                <a:gd name="connsiteX184" fmla="*/ 2102563 w 11218359"/>
                <a:gd name="connsiteY184" fmla="*/ 521322 h 521322"/>
                <a:gd name="connsiteX185" fmla="*/ 2114002 w 11218359"/>
                <a:gd name="connsiteY185" fmla="*/ 521322 h 521322"/>
                <a:gd name="connsiteX186" fmla="*/ 2125442 w 11218359"/>
                <a:gd name="connsiteY186" fmla="*/ 521322 h 521322"/>
                <a:gd name="connsiteX187" fmla="*/ 2136882 w 11218359"/>
                <a:gd name="connsiteY187" fmla="*/ 521322 h 521322"/>
                <a:gd name="connsiteX188" fmla="*/ 2148321 w 11218359"/>
                <a:gd name="connsiteY188" fmla="*/ 521322 h 521322"/>
                <a:gd name="connsiteX189" fmla="*/ 2159760 w 11218359"/>
                <a:gd name="connsiteY189" fmla="*/ 521322 h 521322"/>
                <a:gd name="connsiteX190" fmla="*/ 2171200 w 11218359"/>
                <a:gd name="connsiteY190" fmla="*/ 521322 h 521322"/>
                <a:gd name="connsiteX191" fmla="*/ 2182640 w 11218359"/>
                <a:gd name="connsiteY191" fmla="*/ 521322 h 521322"/>
                <a:gd name="connsiteX192" fmla="*/ 2194079 w 11218359"/>
                <a:gd name="connsiteY192" fmla="*/ 521322 h 521322"/>
                <a:gd name="connsiteX193" fmla="*/ 2205519 w 11218359"/>
                <a:gd name="connsiteY193" fmla="*/ 521322 h 521322"/>
                <a:gd name="connsiteX194" fmla="*/ 2216958 w 11218359"/>
                <a:gd name="connsiteY194" fmla="*/ 521322 h 521322"/>
                <a:gd name="connsiteX195" fmla="*/ 2228393 w 11218359"/>
                <a:gd name="connsiteY195" fmla="*/ 521322 h 521322"/>
                <a:gd name="connsiteX196" fmla="*/ 2239837 w 11218359"/>
                <a:gd name="connsiteY196" fmla="*/ 521322 h 521322"/>
                <a:gd name="connsiteX197" fmla="*/ 2251272 w 11218359"/>
                <a:gd name="connsiteY197" fmla="*/ 521322 h 521322"/>
                <a:gd name="connsiteX198" fmla="*/ 2262716 w 11218359"/>
                <a:gd name="connsiteY198" fmla="*/ 521322 h 521322"/>
                <a:gd name="connsiteX199" fmla="*/ 2274151 w 11218359"/>
                <a:gd name="connsiteY199" fmla="*/ 521322 h 521322"/>
                <a:gd name="connsiteX200" fmla="*/ 2285591 w 11218359"/>
                <a:gd name="connsiteY200" fmla="*/ 521322 h 521322"/>
                <a:gd name="connsiteX201" fmla="*/ 2297030 w 11218359"/>
                <a:gd name="connsiteY201" fmla="*/ 521322 h 521322"/>
                <a:gd name="connsiteX202" fmla="*/ 2308470 w 11218359"/>
                <a:gd name="connsiteY202" fmla="*/ 521322 h 521322"/>
                <a:gd name="connsiteX203" fmla="*/ 2319909 w 11218359"/>
                <a:gd name="connsiteY203" fmla="*/ 521322 h 521322"/>
                <a:gd name="connsiteX204" fmla="*/ 2331349 w 11218359"/>
                <a:gd name="connsiteY204" fmla="*/ 521322 h 521322"/>
                <a:gd name="connsiteX205" fmla="*/ 2342788 w 11218359"/>
                <a:gd name="connsiteY205" fmla="*/ 521322 h 521322"/>
                <a:gd name="connsiteX206" fmla="*/ 2354228 w 11218359"/>
                <a:gd name="connsiteY206" fmla="*/ 521322 h 521322"/>
                <a:gd name="connsiteX207" fmla="*/ 2365667 w 11218359"/>
                <a:gd name="connsiteY207" fmla="*/ 521322 h 521322"/>
                <a:gd name="connsiteX208" fmla="*/ 2377107 w 11218359"/>
                <a:gd name="connsiteY208" fmla="*/ 521322 h 521322"/>
                <a:gd name="connsiteX209" fmla="*/ 2388546 w 11218359"/>
                <a:gd name="connsiteY209" fmla="*/ 521322 h 521322"/>
                <a:gd name="connsiteX210" fmla="*/ 2399986 w 11218359"/>
                <a:gd name="connsiteY210" fmla="*/ 521322 h 521322"/>
                <a:gd name="connsiteX211" fmla="*/ 2411425 w 11218359"/>
                <a:gd name="connsiteY211" fmla="*/ 521322 h 521322"/>
                <a:gd name="connsiteX212" fmla="*/ 2422865 w 11218359"/>
                <a:gd name="connsiteY212" fmla="*/ 521322 h 521322"/>
                <a:gd name="connsiteX213" fmla="*/ 2434304 w 11218359"/>
                <a:gd name="connsiteY213" fmla="*/ 521322 h 521322"/>
                <a:gd name="connsiteX214" fmla="*/ 2445744 w 11218359"/>
                <a:gd name="connsiteY214" fmla="*/ 521322 h 521322"/>
                <a:gd name="connsiteX215" fmla="*/ 2457184 w 11218359"/>
                <a:gd name="connsiteY215" fmla="*/ 521322 h 521322"/>
                <a:gd name="connsiteX216" fmla="*/ 2468623 w 11218359"/>
                <a:gd name="connsiteY216" fmla="*/ 521322 h 521322"/>
                <a:gd name="connsiteX217" fmla="*/ 2480062 w 11218359"/>
                <a:gd name="connsiteY217" fmla="*/ 521322 h 521322"/>
                <a:gd name="connsiteX218" fmla="*/ 2491502 w 11218359"/>
                <a:gd name="connsiteY218" fmla="*/ 521322 h 521322"/>
                <a:gd name="connsiteX219" fmla="*/ 2502942 w 11218359"/>
                <a:gd name="connsiteY219" fmla="*/ 521322 h 521322"/>
                <a:gd name="connsiteX220" fmla="*/ 2514381 w 11218359"/>
                <a:gd name="connsiteY220" fmla="*/ 521322 h 521322"/>
                <a:gd name="connsiteX221" fmla="*/ 2525821 w 11218359"/>
                <a:gd name="connsiteY221" fmla="*/ 521322 h 521322"/>
                <a:gd name="connsiteX222" fmla="*/ 2537260 w 11218359"/>
                <a:gd name="connsiteY222" fmla="*/ 521322 h 521322"/>
                <a:gd name="connsiteX223" fmla="*/ 2548700 w 11218359"/>
                <a:gd name="connsiteY223" fmla="*/ 521322 h 521322"/>
                <a:gd name="connsiteX224" fmla="*/ 2560139 w 11218359"/>
                <a:gd name="connsiteY224" fmla="*/ 521322 h 521322"/>
                <a:gd name="connsiteX225" fmla="*/ 2571579 w 11218359"/>
                <a:gd name="connsiteY225" fmla="*/ 521322 h 521322"/>
                <a:gd name="connsiteX226" fmla="*/ 2583018 w 11218359"/>
                <a:gd name="connsiteY226" fmla="*/ 521322 h 521322"/>
                <a:gd name="connsiteX227" fmla="*/ 2594458 w 11218359"/>
                <a:gd name="connsiteY227" fmla="*/ 521322 h 521322"/>
                <a:gd name="connsiteX228" fmla="*/ 2605897 w 11218359"/>
                <a:gd name="connsiteY228" fmla="*/ 521322 h 521322"/>
                <a:gd name="connsiteX229" fmla="*/ 2617337 w 11218359"/>
                <a:gd name="connsiteY229" fmla="*/ 521322 h 521322"/>
                <a:gd name="connsiteX230" fmla="*/ 2628776 w 11218359"/>
                <a:gd name="connsiteY230" fmla="*/ 521322 h 521322"/>
                <a:gd name="connsiteX231" fmla="*/ 2640216 w 11218359"/>
                <a:gd name="connsiteY231" fmla="*/ 521322 h 521322"/>
                <a:gd name="connsiteX232" fmla="*/ 2651655 w 11218359"/>
                <a:gd name="connsiteY232" fmla="*/ 521322 h 521322"/>
                <a:gd name="connsiteX233" fmla="*/ 2663095 w 11218359"/>
                <a:gd name="connsiteY233" fmla="*/ 521322 h 521322"/>
                <a:gd name="connsiteX234" fmla="*/ 2674535 w 11218359"/>
                <a:gd name="connsiteY234" fmla="*/ 521322 h 521322"/>
                <a:gd name="connsiteX235" fmla="*/ 2685974 w 11218359"/>
                <a:gd name="connsiteY235" fmla="*/ 521322 h 521322"/>
                <a:gd name="connsiteX236" fmla="*/ 2697413 w 11218359"/>
                <a:gd name="connsiteY236" fmla="*/ 521322 h 521322"/>
                <a:gd name="connsiteX237" fmla="*/ 2708853 w 11218359"/>
                <a:gd name="connsiteY237" fmla="*/ 521322 h 521322"/>
                <a:gd name="connsiteX238" fmla="*/ 2720293 w 11218359"/>
                <a:gd name="connsiteY238" fmla="*/ 521322 h 521322"/>
                <a:gd name="connsiteX239" fmla="*/ 2731727 w 11218359"/>
                <a:gd name="connsiteY239" fmla="*/ 521322 h 521322"/>
                <a:gd name="connsiteX240" fmla="*/ 2743172 w 11218359"/>
                <a:gd name="connsiteY240" fmla="*/ 521322 h 521322"/>
                <a:gd name="connsiteX241" fmla="*/ 2754611 w 11218359"/>
                <a:gd name="connsiteY241" fmla="*/ 521322 h 521322"/>
                <a:gd name="connsiteX242" fmla="*/ 2766046 w 11218359"/>
                <a:gd name="connsiteY242" fmla="*/ 521322 h 521322"/>
                <a:gd name="connsiteX243" fmla="*/ 2777490 w 11218359"/>
                <a:gd name="connsiteY243" fmla="*/ 521322 h 521322"/>
                <a:gd name="connsiteX244" fmla="*/ 2788925 w 11218359"/>
                <a:gd name="connsiteY244" fmla="*/ 521322 h 521322"/>
                <a:gd name="connsiteX245" fmla="*/ 2800364 w 11218359"/>
                <a:gd name="connsiteY245" fmla="*/ 521322 h 521322"/>
                <a:gd name="connsiteX246" fmla="*/ 2811804 w 11218359"/>
                <a:gd name="connsiteY246" fmla="*/ 521322 h 521322"/>
                <a:gd name="connsiteX247" fmla="*/ 2823243 w 11218359"/>
                <a:gd name="connsiteY247" fmla="*/ 521322 h 521322"/>
                <a:gd name="connsiteX248" fmla="*/ 2834683 w 11218359"/>
                <a:gd name="connsiteY248" fmla="*/ 521322 h 521322"/>
                <a:gd name="connsiteX249" fmla="*/ 2846123 w 11218359"/>
                <a:gd name="connsiteY249" fmla="*/ 521322 h 521322"/>
                <a:gd name="connsiteX250" fmla="*/ 2857562 w 11218359"/>
                <a:gd name="connsiteY250" fmla="*/ 521322 h 521322"/>
                <a:gd name="connsiteX251" fmla="*/ 2869001 w 11218359"/>
                <a:gd name="connsiteY251" fmla="*/ 521322 h 521322"/>
                <a:gd name="connsiteX252" fmla="*/ 2880441 w 11218359"/>
                <a:gd name="connsiteY252" fmla="*/ 521322 h 521322"/>
                <a:gd name="connsiteX253" fmla="*/ 2891881 w 11218359"/>
                <a:gd name="connsiteY253" fmla="*/ 521322 h 521322"/>
                <a:gd name="connsiteX254" fmla="*/ 2903320 w 11218359"/>
                <a:gd name="connsiteY254" fmla="*/ 521322 h 521322"/>
                <a:gd name="connsiteX255" fmla="*/ 2914760 w 11218359"/>
                <a:gd name="connsiteY255" fmla="*/ 521322 h 521322"/>
                <a:gd name="connsiteX256" fmla="*/ 2926199 w 11218359"/>
                <a:gd name="connsiteY256" fmla="*/ 521322 h 521322"/>
                <a:gd name="connsiteX257" fmla="*/ 2937639 w 11218359"/>
                <a:gd name="connsiteY257" fmla="*/ 521322 h 521322"/>
                <a:gd name="connsiteX258" fmla="*/ 2949078 w 11218359"/>
                <a:gd name="connsiteY258" fmla="*/ 521322 h 521322"/>
                <a:gd name="connsiteX259" fmla="*/ 2960518 w 11218359"/>
                <a:gd name="connsiteY259" fmla="*/ 521322 h 521322"/>
                <a:gd name="connsiteX260" fmla="*/ 2971957 w 11218359"/>
                <a:gd name="connsiteY260" fmla="*/ 521322 h 521322"/>
                <a:gd name="connsiteX261" fmla="*/ 2983397 w 11218359"/>
                <a:gd name="connsiteY261" fmla="*/ 521322 h 521322"/>
                <a:gd name="connsiteX262" fmla="*/ 2994837 w 11218359"/>
                <a:gd name="connsiteY262" fmla="*/ 521322 h 521322"/>
                <a:gd name="connsiteX263" fmla="*/ 3006276 w 11218359"/>
                <a:gd name="connsiteY263" fmla="*/ 521322 h 521322"/>
                <a:gd name="connsiteX264" fmla="*/ 3017715 w 11218359"/>
                <a:gd name="connsiteY264" fmla="*/ 521322 h 521322"/>
                <a:gd name="connsiteX265" fmla="*/ 3029155 w 11218359"/>
                <a:gd name="connsiteY265" fmla="*/ 521322 h 521322"/>
                <a:gd name="connsiteX266" fmla="*/ 3040594 w 11218359"/>
                <a:gd name="connsiteY266" fmla="*/ 521322 h 521322"/>
                <a:gd name="connsiteX267" fmla="*/ 3052034 w 11218359"/>
                <a:gd name="connsiteY267" fmla="*/ 521322 h 521322"/>
                <a:gd name="connsiteX268" fmla="*/ 3063474 w 11218359"/>
                <a:gd name="connsiteY268" fmla="*/ 521322 h 521322"/>
                <a:gd name="connsiteX269" fmla="*/ 3074913 w 11218359"/>
                <a:gd name="connsiteY269" fmla="*/ 521322 h 521322"/>
                <a:gd name="connsiteX270" fmla="*/ 3086352 w 11218359"/>
                <a:gd name="connsiteY270" fmla="*/ 521322 h 521322"/>
                <a:gd name="connsiteX271" fmla="*/ 3097792 w 11218359"/>
                <a:gd name="connsiteY271" fmla="*/ 521322 h 521322"/>
                <a:gd name="connsiteX272" fmla="*/ 3109232 w 11218359"/>
                <a:gd name="connsiteY272" fmla="*/ 521322 h 521322"/>
                <a:gd name="connsiteX273" fmla="*/ 3120671 w 11218359"/>
                <a:gd name="connsiteY273" fmla="*/ 521322 h 521322"/>
                <a:gd name="connsiteX274" fmla="*/ 3132111 w 11218359"/>
                <a:gd name="connsiteY274" fmla="*/ 521322 h 521322"/>
                <a:gd name="connsiteX275" fmla="*/ 3143550 w 11218359"/>
                <a:gd name="connsiteY275" fmla="*/ 521322 h 521322"/>
                <a:gd name="connsiteX276" fmla="*/ 3154990 w 11218359"/>
                <a:gd name="connsiteY276" fmla="*/ 521322 h 521322"/>
                <a:gd name="connsiteX277" fmla="*/ 3166429 w 11218359"/>
                <a:gd name="connsiteY277" fmla="*/ 521322 h 521322"/>
                <a:gd name="connsiteX278" fmla="*/ 3177869 w 11218359"/>
                <a:gd name="connsiteY278" fmla="*/ 521322 h 521322"/>
                <a:gd name="connsiteX279" fmla="*/ 3189308 w 11218359"/>
                <a:gd name="connsiteY279" fmla="*/ 521322 h 521322"/>
                <a:gd name="connsiteX280" fmla="*/ 3200748 w 11218359"/>
                <a:gd name="connsiteY280" fmla="*/ 521322 h 521322"/>
                <a:gd name="connsiteX281" fmla="*/ 3212187 w 11218359"/>
                <a:gd name="connsiteY281" fmla="*/ 521322 h 521322"/>
                <a:gd name="connsiteX282" fmla="*/ 3223627 w 11218359"/>
                <a:gd name="connsiteY282" fmla="*/ 521322 h 521322"/>
                <a:gd name="connsiteX283" fmla="*/ 3235066 w 11218359"/>
                <a:gd name="connsiteY283" fmla="*/ 521322 h 521322"/>
                <a:gd name="connsiteX284" fmla="*/ 3246501 w 11218359"/>
                <a:gd name="connsiteY284" fmla="*/ 521322 h 521322"/>
                <a:gd name="connsiteX285" fmla="*/ 3257945 w 11218359"/>
                <a:gd name="connsiteY285" fmla="*/ 521322 h 521322"/>
                <a:gd name="connsiteX286" fmla="*/ 3269385 w 11218359"/>
                <a:gd name="connsiteY286" fmla="*/ 521322 h 521322"/>
                <a:gd name="connsiteX287" fmla="*/ 3280825 w 11218359"/>
                <a:gd name="connsiteY287" fmla="*/ 521322 h 521322"/>
                <a:gd name="connsiteX288" fmla="*/ 3292264 w 11218359"/>
                <a:gd name="connsiteY288" fmla="*/ 521322 h 521322"/>
                <a:gd name="connsiteX289" fmla="*/ 3303699 w 11218359"/>
                <a:gd name="connsiteY289" fmla="*/ 521322 h 521322"/>
                <a:gd name="connsiteX290" fmla="*/ 3315143 w 11218359"/>
                <a:gd name="connsiteY290" fmla="*/ 521322 h 521322"/>
                <a:gd name="connsiteX291" fmla="*/ 3326578 w 11218359"/>
                <a:gd name="connsiteY291" fmla="*/ 521322 h 521322"/>
                <a:gd name="connsiteX292" fmla="*/ 3338017 w 11218359"/>
                <a:gd name="connsiteY292" fmla="*/ 521322 h 521322"/>
                <a:gd name="connsiteX293" fmla="*/ 3349457 w 11218359"/>
                <a:gd name="connsiteY293" fmla="*/ 521322 h 521322"/>
                <a:gd name="connsiteX294" fmla="*/ 3360896 w 11218359"/>
                <a:gd name="connsiteY294" fmla="*/ 521322 h 521322"/>
                <a:gd name="connsiteX295" fmla="*/ 3372336 w 11218359"/>
                <a:gd name="connsiteY295" fmla="*/ 521322 h 521322"/>
                <a:gd name="connsiteX296" fmla="*/ 3383776 w 11218359"/>
                <a:gd name="connsiteY296" fmla="*/ 521322 h 521322"/>
                <a:gd name="connsiteX297" fmla="*/ 3395215 w 11218359"/>
                <a:gd name="connsiteY297" fmla="*/ 521322 h 521322"/>
                <a:gd name="connsiteX298" fmla="*/ 3406654 w 11218359"/>
                <a:gd name="connsiteY298" fmla="*/ 521322 h 521322"/>
                <a:gd name="connsiteX299" fmla="*/ 3418094 w 11218359"/>
                <a:gd name="connsiteY299" fmla="*/ 521322 h 521322"/>
                <a:gd name="connsiteX300" fmla="*/ 3429534 w 11218359"/>
                <a:gd name="connsiteY300" fmla="*/ 521322 h 521322"/>
                <a:gd name="connsiteX301" fmla="*/ 3440973 w 11218359"/>
                <a:gd name="connsiteY301" fmla="*/ 521322 h 521322"/>
                <a:gd name="connsiteX302" fmla="*/ 3452413 w 11218359"/>
                <a:gd name="connsiteY302" fmla="*/ 521322 h 521322"/>
                <a:gd name="connsiteX303" fmla="*/ 3463852 w 11218359"/>
                <a:gd name="connsiteY303" fmla="*/ 521322 h 521322"/>
                <a:gd name="connsiteX304" fmla="*/ 3475292 w 11218359"/>
                <a:gd name="connsiteY304" fmla="*/ 521322 h 521322"/>
                <a:gd name="connsiteX305" fmla="*/ 3486731 w 11218359"/>
                <a:gd name="connsiteY305" fmla="*/ 521322 h 521322"/>
                <a:gd name="connsiteX306" fmla="*/ 3498171 w 11218359"/>
                <a:gd name="connsiteY306" fmla="*/ 521322 h 521322"/>
                <a:gd name="connsiteX307" fmla="*/ 3509610 w 11218359"/>
                <a:gd name="connsiteY307" fmla="*/ 521322 h 521322"/>
                <a:gd name="connsiteX308" fmla="*/ 3521050 w 11218359"/>
                <a:gd name="connsiteY308" fmla="*/ 521322 h 521322"/>
                <a:gd name="connsiteX309" fmla="*/ 3532489 w 11218359"/>
                <a:gd name="connsiteY309" fmla="*/ 521322 h 521322"/>
                <a:gd name="connsiteX310" fmla="*/ 3543929 w 11218359"/>
                <a:gd name="connsiteY310" fmla="*/ 521322 h 521322"/>
                <a:gd name="connsiteX311" fmla="*/ 3555368 w 11218359"/>
                <a:gd name="connsiteY311" fmla="*/ 521322 h 521322"/>
                <a:gd name="connsiteX312" fmla="*/ 3566808 w 11218359"/>
                <a:gd name="connsiteY312" fmla="*/ 521322 h 521322"/>
                <a:gd name="connsiteX313" fmla="*/ 3578247 w 11218359"/>
                <a:gd name="connsiteY313" fmla="*/ 521322 h 521322"/>
                <a:gd name="connsiteX314" fmla="*/ 3589687 w 11218359"/>
                <a:gd name="connsiteY314" fmla="*/ 521322 h 521322"/>
                <a:gd name="connsiteX315" fmla="*/ 3601127 w 11218359"/>
                <a:gd name="connsiteY315" fmla="*/ 521322 h 521322"/>
                <a:gd name="connsiteX316" fmla="*/ 3612566 w 11218359"/>
                <a:gd name="connsiteY316" fmla="*/ 521322 h 521322"/>
                <a:gd name="connsiteX317" fmla="*/ 3624005 w 11218359"/>
                <a:gd name="connsiteY317" fmla="*/ 521322 h 521322"/>
                <a:gd name="connsiteX318" fmla="*/ 3635445 w 11218359"/>
                <a:gd name="connsiteY318" fmla="*/ 521322 h 521322"/>
                <a:gd name="connsiteX319" fmla="*/ 3646885 w 11218359"/>
                <a:gd name="connsiteY319" fmla="*/ 521322 h 521322"/>
                <a:gd name="connsiteX320" fmla="*/ 3658324 w 11218359"/>
                <a:gd name="connsiteY320" fmla="*/ 521322 h 521322"/>
                <a:gd name="connsiteX321" fmla="*/ 3669764 w 11218359"/>
                <a:gd name="connsiteY321" fmla="*/ 521322 h 521322"/>
                <a:gd name="connsiteX322" fmla="*/ 3681203 w 11218359"/>
                <a:gd name="connsiteY322" fmla="*/ 521322 h 521322"/>
                <a:gd name="connsiteX323" fmla="*/ 3692643 w 11218359"/>
                <a:gd name="connsiteY323" fmla="*/ 521322 h 521322"/>
                <a:gd name="connsiteX324" fmla="*/ 3704082 w 11218359"/>
                <a:gd name="connsiteY324" fmla="*/ 521322 h 521322"/>
                <a:gd name="connsiteX325" fmla="*/ 3715522 w 11218359"/>
                <a:gd name="connsiteY325" fmla="*/ 521322 h 521322"/>
                <a:gd name="connsiteX326" fmla="*/ 3726961 w 11218359"/>
                <a:gd name="connsiteY326" fmla="*/ 521322 h 521322"/>
                <a:gd name="connsiteX327" fmla="*/ 3738401 w 11218359"/>
                <a:gd name="connsiteY327" fmla="*/ 521322 h 521322"/>
                <a:gd name="connsiteX328" fmla="*/ 3749840 w 11218359"/>
                <a:gd name="connsiteY328" fmla="*/ 521322 h 521322"/>
                <a:gd name="connsiteX329" fmla="*/ 3761280 w 11218359"/>
                <a:gd name="connsiteY329" fmla="*/ 521322 h 521322"/>
                <a:gd name="connsiteX330" fmla="*/ 3772719 w 11218359"/>
                <a:gd name="connsiteY330" fmla="*/ 521322 h 521322"/>
                <a:gd name="connsiteX331" fmla="*/ 3784154 w 11218359"/>
                <a:gd name="connsiteY331" fmla="*/ 521322 h 521322"/>
                <a:gd name="connsiteX332" fmla="*/ 3795598 w 11218359"/>
                <a:gd name="connsiteY332" fmla="*/ 521322 h 521322"/>
                <a:gd name="connsiteX333" fmla="*/ 3807033 w 11218359"/>
                <a:gd name="connsiteY333" fmla="*/ 521322 h 521322"/>
                <a:gd name="connsiteX334" fmla="*/ 3818473 w 11218359"/>
                <a:gd name="connsiteY334" fmla="*/ 521322 h 521322"/>
                <a:gd name="connsiteX335" fmla="*/ 3829917 w 11218359"/>
                <a:gd name="connsiteY335" fmla="*/ 521322 h 521322"/>
                <a:gd name="connsiteX336" fmla="*/ 3841352 w 11218359"/>
                <a:gd name="connsiteY336" fmla="*/ 521322 h 521322"/>
                <a:gd name="connsiteX337" fmla="*/ 3852791 w 11218359"/>
                <a:gd name="connsiteY337" fmla="*/ 521322 h 521322"/>
                <a:gd name="connsiteX338" fmla="*/ 3864231 w 11218359"/>
                <a:gd name="connsiteY338" fmla="*/ 521322 h 521322"/>
                <a:gd name="connsiteX339" fmla="*/ 3875670 w 11218359"/>
                <a:gd name="connsiteY339" fmla="*/ 521322 h 521322"/>
                <a:gd name="connsiteX340" fmla="*/ 3887110 w 11218359"/>
                <a:gd name="connsiteY340" fmla="*/ 521322 h 521322"/>
                <a:gd name="connsiteX341" fmla="*/ 3898549 w 11218359"/>
                <a:gd name="connsiteY341" fmla="*/ 521322 h 521322"/>
                <a:gd name="connsiteX342" fmla="*/ 3909989 w 11218359"/>
                <a:gd name="connsiteY342" fmla="*/ 521322 h 521322"/>
                <a:gd name="connsiteX343" fmla="*/ 3921447 w 11218359"/>
                <a:gd name="connsiteY343" fmla="*/ 521322 h 521322"/>
                <a:gd name="connsiteX344" fmla="*/ 3932878 w 11218359"/>
                <a:gd name="connsiteY344" fmla="*/ 521322 h 521322"/>
                <a:gd name="connsiteX345" fmla="*/ 3944307 w 11218359"/>
                <a:gd name="connsiteY345" fmla="*/ 521322 h 521322"/>
                <a:gd name="connsiteX346" fmla="*/ 3955737 w 11218359"/>
                <a:gd name="connsiteY346" fmla="*/ 521322 h 521322"/>
                <a:gd name="connsiteX347" fmla="*/ 3967167 w 11218359"/>
                <a:gd name="connsiteY347" fmla="*/ 521322 h 521322"/>
                <a:gd name="connsiteX348" fmla="*/ 3978645 w 11218359"/>
                <a:gd name="connsiteY348" fmla="*/ 521322 h 521322"/>
                <a:gd name="connsiteX349" fmla="*/ 3990075 w 11218359"/>
                <a:gd name="connsiteY349" fmla="*/ 521322 h 521322"/>
                <a:gd name="connsiteX350" fmla="*/ 4001505 w 11218359"/>
                <a:gd name="connsiteY350" fmla="*/ 521322 h 521322"/>
                <a:gd name="connsiteX351" fmla="*/ 4012935 w 11218359"/>
                <a:gd name="connsiteY351" fmla="*/ 521322 h 521322"/>
                <a:gd name="connsiteX352" fmla="*/ 4024365 w 11218359"/>
                <a:gd name="connsiteY352" fmla="*/ 521322 h 521322"/>
                <a:gd name="connsiteX353" fmla="*/ 4035843 w 11218359"/>
                <a:gd name="connsiteY353" fmla="*/ 521322 h 521322"/>
                <a:gd name="connsiteX354" fmla="*/ 4047273 w 11218359"/>
                <a:gd name="connsiteY354" fmla="*/ 521322 h 521322"/>
                <a:gd name="connsiteX355" fmla="*/ 4058702 w 11218359"/>
                <a:gd name="connsiteY355" fmla="*/ 521322 h 521322"/>
                <a:gd name="connsiteX356" fmla="*/ 4070133 w 11218359"/>
                <a:gd name="connsiteY356" fmla="*/ 521322 h 521322"/>
                <a:gd name="connsiteX357" fmla="*/ 4081563 w 11218359"/>
                <a:gd name="connsiteY357" fmla="*/ 521322 h 521322"/>
                <a:gd name="connsiteX358" fmla="*/ 4093040 w 11218359"/>
                <a:gd name="connsiteY358" fmla="*/ 521322 h 521322"/>
                <a:gd name="connsiteX359" fmla="*/ 4104471 w 11218359"/>
                <a:gd name="connsiteY359" fmla="*/ 521322 h 521322"/>
                <a:gd name="connsiteX360" fmla="*/ 4115900 w 11218359"/>
                <a:gd name="connsiteY360" fmla="*/ 521322 h 521322"/>
                <a:gd name="connsiteX361" fmla="*/ 4127330 w 11218359"/>
                <a:gd name="connsiteY361" fmla="*/ 521322 h 521322"/>
                <a:gd name="connsiteX362" fmla="*/ 4138760 w 11218359"/>
                <a:gd name="connsiteY362" fmla="*/ 521322 h 521322"/>
                <a:gd name="connsiteX363" fmla="*/ 4150238 w 11218359"/>
                <a:gd name="connsiteY363" fmla="*/ 521322 h 521322"/>
                <a:gd name="connsiteX364" fmla="*/ 4161668 w 11218359"/>
                <a:gd name="connsiteY364" fmla="*/ 521322 h 521322"/>
                <a:gd name="connsiteX365" fmla="*/ 4173098 w 11218359"/>
                <a:gd name="connsiteY365" fmla="*/ 521322 h 521322"/>
                <a:gd name="connsiteX366" fmla="*/ 4184528 w 11218359"/>
                <a:gd name="connsiteY366" fmla="*/ 521322 h 521322"/>
                <a:gd name="connsiteX367" fmla="*/ 4195958 w 11218359"/>
                <a:gd name="connsiteY367" fmla="*/ 521322 h 521322"/>
                <a:gd name="connsiteX368" fmla="*/ 4207436 w 11218359"/>
                <a:gd name="connsiteY368" fmla="*/ 521322 h 521322"/>
                <a:gd name="connsiteX369" fmla="*/ 4218865 w 11218359"/>
                <a:gd name="connsiteY369" fmla="*/ 521322 h 521322"/>
                <a:gd name="connsiteX370" fmla="*/ 4230296 w 11218359"/>
                <a:gd name="connsiteY370" fmla="*/ 521322 h 521322"/>
                <a:gd name="connsiteX371" fmla="*/ 4241726 w 11218359"/>
                <a:gd name="connsiteY371" fmla="*/ 521322 h 521322"/>
                <a:gd name="connsiteX372" fmla="*/ 4253156 w 11218359"/>
                <a:gd name="connsiteY372" fmla="*/ 521322 h 521322"/>
                <a:gd name="connsiteX373" fmla="*/ 4264634 w 11218359"/>
                <a:gd name="connsiteY373" fmla="*/ 521322 h 521322"/>
                <a:gd name="connsiteX374" fmla="*/ 4276063 w 11218359"/>
                <a:gd name="connsiteY374" fmla="*/ 521322 h 521322"/>
                <a:gd name="connsiteX375" fmla="*/ 4287493 w 11218359"/>
                <a:gd name="connsiteY375" fmla="*/ 521322 h 521322"/>
                <a:gd name="connsiteX376" fmla="*/ 4298923 w 11218359"/>
                <a:gd name="connsiteY376" fmla="*/ 521322 h 521322"/>
                <a:gd name="connsiteX377" fmla="*/ 4310353 w 11218359"/>
                <a:gd name="connsiteY377" fmla="*/ 521322 h 521322"/>
                <a:gd name="connsiteX378" fmla="*/ 4321831 w 11218359"/>
                <a:gd name="connsiteY378" fmla="*/ 521322 h 521322"/>
                <a:gd name="connsiteX379" fmla="*/ 4333261 w 11218359"/>
                <a:gd name="connsiteY379" fmla="*/ 521322 h 521322"/>
                <a:gd name="connsiteX380" fmla="*/ 4344691 w 11218359"/>
                <a:gd name="connsiteY380" fmla="*/ 521322 h 521322"/>
                <a:gd name="connsiteX381" fmla="*/ 4356121 w 11218359"/>
                <a:gd name="connsiteY381" fmla="*/ 521322 h 521322"/>
                <a:gd name="connsiteX382" fmla="*/ 4367551 w 11218359"/>
                <a:gd name="connsiteY382" fmla="*/ 521322 h 521322"/>
                <a:gd name="connsiteX383" fmla="*/ 4379028 w 11218359"/>
                <a:gd name="connsiteY383" fmla="*/ 521322 h 521322"/>
                <a:gd name="connsiteX384" fmla="*/ 4390458 w 11218359"/>
                <a:gd name="connsiteY384" fmla="*/ 521322 h 521322"/>
                <a:gd name="connsiteX385" fmla="*/ 4401889 w 11218359"/>
                <a:gd name="connsiteY385" fmla="*/ 521322 h 521322"/>
                <a:gd name="connsiteX386" fmla="*/ 4413319 w 11218359"/>
                <a:gd name="connsiteY386" fmla="*/ 521322 h 521322"/>
                <a:gd name="connsiteX387" fmla="*/ 4424749 w 11218359"/>
                <a:gd name="connsiteY387" fmla="*/ 521322 h 521322"/>
                <a:gd name="connsiteX388" fmla="*/ 4436226 w 11218359"/>
                <a:gd name="connsiteY388" fmla="*/ 521322 h 521322"/>
                <a:gd name="connsiteX389" fmla="*/ 4447656 w 11218359"/>
                <a:gd name="connsiteY389" fmla="*/ 521322 h 521322"/>
                <a:gd name="connsiteX390" fmla="*/ 4459086 w 11218359"/>
                <a:gd name="connsiteY390" fmla="*/ 521322 h 521322"/>
                <a:gd name="connsiteX391" fmla="*/ 4470516 w 11218359"/>
                <a:gd name="connsiteY391" fmla="*/ 521322 h 521322"/>
                <a:gd name="connsiteX392" fmla="*/ 4481946 w 11218359"/>
                <a:gd name="connsiteY392" fmla="*/ 521322 h 521322"/>
                <a:gd name="connsiteX393" fmla="*/ 4493424 w 11218359"/>
                <a:gd name="connsiteY393" fmla="*/ 521322 h 521322"/>
                <a:gd name="connsiteX394" fmla="*/ 4504854 w 11218359"/>
                <a:gd name="connsiteY394" fmla="*/ 521322 h 521322"/>
                <a:gd name="connsiteX395" fmla="*/ 4516284 w 11218359"/>
                <a:gd name="connsiteY395" fmla="*/ 521322 h 521322"/>
                <a:gd name="connsiteX396" fmla="*/ 4527714 w 11218359"/>
                <a:gd name="connsiteY396" fmla="*/ 521322 h 521322"/>
                <a:gd name="connsiteX397" fmla="*/ 4539144 w 11218359"/>
                <a:gd name="connsiteY397" fmla="*/ 521322 h 521322"/>
                <a:gd name="connsiteX398" fmla="*/ 4550621 w 11218359"/>
                <a:gd name="connsiteY398" fmla="*/ 521322 h 521322"/>
                <a:gd name="connsiteX399" fmla="*/ 4562051 w 11218359"/>
                <a:gd name="connsiteY399" fmla="*/ 521322 h 521322"/>
                <a:gd name="connsiteX400" fmla="*/ 4573482 w 11218359"/>
                <a:gd name="connsiteY400" fmla="*/ 521322 h 521322"/>
                <a:gd name="connsiteX401" fmla="*/ 4584912 w 11218359"/>
                <a:gd name="connsiteY401" fmla="*/ 521322 h 521322"/>
                <a:gd name="connsiteX402" fmla="*/ 4596341 w 11218359"/>
                <a:gd name="connsiteY402" fmla="*/ 521322 h 521322"/>
                <a:gd name="connsiteX403" fmla="*/ 4607771 w 11218359"/>
                <a:gd name="connsiteY403" fmla="*/ 521322 h 521322"/>
                <a:gd name="connsiteX404" fmla="*/ 4619249 w 11218359"/>
                <a:gd name="connsiteY404" fmla="*/ 521322 h 521322"/>
                <a:gd name="connsiteX405" fmla="*/ 4630679 w 11218359"/>
                <a:gd name="connsiteY405" fmla="*/ 521322 h 521322"/>
                <a:gd name="connsiteX406" fmla="*/ 4642109 w 11218359"/>
                <a:gd name="connsiteY406" fmla="*/ 521322 h 521322"/>
                <a:gd name="connsiteX407" fmla="*/ 4653539 w 11218359"/>
                <a:gd name="connsiteY407" fmla="*/ 521322 h 521322"/>
                <a:gd name="connsiteX408" fmla="*/ 4664969 w 11218359"/>
                <a:gd name="connsiteY408" fmla="*/ 521322 h 521322"/>
                <a:gd name="connsiteX409" fmla="*/ 4676447 w 11218359"/>
                <a:gd name="connsiteY409" fmla="*/ 521322 h 521322"/>
                <a:gd name="connsiteX410" fmla="*/ 4687877 w 11218359"/>
                <a:gd name="connsiteY410" fmla="*/ 521322 h 521322"/>
                <a:gd name="connsiteX411" fmla="*/ 4699306 w 11218359"/>
                <a:gd name="connsiteY411" fmla="*/ 521322 h 521322"/>
                <a:gd name="connsiteX412" fmla="*/ 4710737 w 11218359"/>
                <a:gd name="connsiteY412" fmla="*/ 521322 h 521322"/>
                <a:gd name="connsiteX413" fmla="*/ 4722167 w 11218359"/>
                <a:gd name="connsiteY413" fmla="*/ 521322 h 521322"/>
                <a:gd name="connsiteX414" fmla="*/ 4733644 w 11218359"/>
                <a:gd name="connsiteY414" fmla="*/ 521322 h 521322"/>
                <a:gd name="connsiteX415" fmla="*/ 4745075 w 11218359"/>
                <a:gd name="connsiteY415" fmla="*/ 521322 h 521322"/>
                <a:gd name="connsiteX416" fmla="*/ 4756504 w 11218359"/>
                <a:gd name="connsiteY416" fmla="*/ 521322 h 521322"/>
                <a:gd name="connsiteX417" fmla="*/ 4767934 w 11218359"/>
                <a:gd name="connsiteY417" fmla="*/ 521322 h 521322"/>
                <a:gd name="connsiteX418" fmla="*/ 4779364 w 11218359"/>
                <a:gd name="connsiteY418" fmla="*/ 521322 h 521322"/>
                <a:gd name="connsiteX419" fmla="*/ 4790842 w 11218359"/>
                <a:gd name="connsiteY419" fmla="*/ 521322 h 521322"/>
                <a:gd name="connsiteX420" fmla="*/ 4802272 w 11218359"/>
                <a:gd name="connsiteY420" fmla="*/ 521322 h 521322"/>
                <a:gd name="connsiteX421" fmla="*/ 4813702 w 11218359"/>
                <a:gd name="connsiteY421" fmla="*/ 521322 h 521322"/>
                <a:gd name="connsiteX422" fmla="*/ 4825132 w 11218359"/>
                <a:gd name="connsiteY422" fmla="*/ 521322 h 521322"/>
                <a:gd name="connsiteX423" fmla="*/ 4836562 w 11218359"/>
                <a:gd name="connsiteY423" fmla="*/ 521322 h 521322"/>
                <a:gd name="connsiteX424" fmla="*/ 4848040 w 11218359"/>
                <a:gd name="connsiteY424" fmla="*/ 521322 h 521322"/>
                <a:gd name="connsiteX425" fmla="*/ 4859469 w 11218359"/>
                <a:gd name="connsiteY425" fmla="*/ 521322 h 521322"/>
                <a:gd name="connsiteX426" fmla="*/ 4870899 w 11218359"/>
                <a:gd name="connsiteY426" fmla="*/ 521322 h 521322"/>
                <a:gd name="connsiteX427" fmla="*/ 4882330 w 11218359"/>
                <a:gd name="connsiteY427" fmla="*/ 521322 h 521322"/>
                <a:gd name="connsiteX428" fmla="*/ 4893760 w 11218359"/>
                <a:gd name="connsiteY428" fmla="*/ 521322 h 521322"/>
                <a:gd name="connsiteX429" fmla="*/ 4905237 w 11218359"/>
                <a:gd name="connsiteY429" fmla="*/ 521322 h 521322"/>
                <a:gd name="connsiteX430" fmla="*/ 4916667 w 11218359"/>
                <a:gd name="connsiteY430" fmla="*/ 521322 h 521322"/>
                <a:gd name="connsiteX431" fmla="*/ 4928097 w 11218359"/>
                <a:gd name="connsiteY431" fmla="*/ 521322 h 521322"/>
                <a:gd name="connsiteX432" fmla="*/ 4939527 w 11218359"/>
                <a:gd name="connsiteY432" fmla="*/ 521322 h 521322"/>
                <a:gd name="connsiteX433" fmla="*/ 4950957 w 11218359"/>
                <a:gd name="connsiteY433" fmla="*/ 521322 h 521322"/>
                <a:gd name="connsiteX434" fmla="*/ 4962435 w 11218359"/>
                <a:gd name="connsiteY434" fmla="*/ 521322 h 521322"/>
                <a:gd name="connsiteX435" fmla="*/ 4973865 w 11218359"/>
                <a:gd name="connsiteY435" fmla="*/ 521322 h 521322"/>
                <a:gd name="connsiteX436" fmla="*/ 4985295 w 11218359"/>
                <a:gd name="connsiteY436" fmla="*/ 521322 h 521322"/>
                <a:gd name="connsiteX437" fmla="*/ 4996725 w 11218359"/>
                <a:gd name="connsiteY437" fmla="*/ 521322 h 521322"/>
                <a:gd name="connsiteX438" fmla="*/ 5008155 w 11218359"/>
                <a:gd name="connsiteY438" fmla="*/ 521322 h 521322"/>
                <a:gd name="connsiteX439" fmla="*/ 5019632 w 11218359"/>
                <a:gd name="connsiteY439" fmla="*/ 521322 h 521322"/>
                <a:gd name="connsiteX440" fmla="*/ 5031062 w 11218359"/>
                <a:gd name="connsiteY440" fmla="*/ 521322 h 521322"/>
                <a:gd name="connsiteX441" fmla="*/ 5042492 w 11218359"/>
                <a:gd name="connsiteY441" fmla="*/ 521322 h 521322"/>
                <a:gd name="connsiteX442" fmla="*/ 5053923 w 11218359"/>
                <a:gd name="connsiteY442" fmla="*/ 521322 h 521322"/>
                <a:gd name="connsiteX443" fmla="*/ 5065353 w 11218359"/>
                <a:gd name="connsiteY443" fmla="*/ 521322 h 521322"/>
                <a:gd name="connsiteX444" fmla="*/ 5076830 w 11218359"/>
                <a:gd name="connsiteY444" fmla="*/ 521322 h 521322"/>
                <a:gd name="connsiteX445" fmla="*/ 5088260 w 11218359"/>
                <a:gd name="connsiteY445" fmla="*/ 521322 h 521322"/>
                <a:gd name="connsiteX446" fmla="*/ 5099690 w 11218359"/>
                <a:gd name="connsiteY446" fmla="*/ 521322 h 521322"/>
                <a:gd name="connsiteX447" fmla="*/ 5111120 w 11218359"/>
                <a:gd name="connsiteY447" fmla="*/ 521322 h 521322"/>
                <a:gd name="connsiteX448" fmla="*/ 5122550 w 11218359"/>
                <a:gd name="connsiteY448" fmla="*/ 521322 h 521322"/>
                <a:gd name="connsiteX449" fmla="*/ 5134028 w 11218359"/>
                <a:gd name="connsiteY449" fmla="*/ 521322 h 521322"/>
                <a:gd name="connsiteX450" fmla="*/ 5145458 w 11218359"/>
                <a:gd name="connsiteY450" fmla="*/ 521322 h 521322"/>
                <a:gd name="connsiteX451" fmla="*/ 5156888 w 11218359"/>
                <a:gd name="connsiteY451" fmla="*/ 521322 h 521322"/>
                <a:gd name="connsiteX452" fmla="*/ 5168318 w 11218359"/>
                <a:gd name="connsiteY452" fmla="*/ 521322 h 521322"/>
                <a:gd name="connsiteX453" fmla="*/ 5179747 w 11218359"/>
                <a:gd name="connsiteY453" fmla="*/ 521322 h 521322"/>
                <a:gd name="connsiteX454" fmla="*/ 5191225 w 11218359"/>
                <a:gd name="connsiteY454" fmla="*/ 521322 h 521322"/>
                <a:gd name="connsiteX455" fmla="*/ 5202655 w 11218359"/>
                <a:gd name="connsiteY455" fmla="*/ 521322 h 521322"/>
                <a:gd name="connsiteX456" fmla="*/ 5214085 w 11218359"/>
                <a:gd name="connsiteY456" fmla="*/ 521322 h 521322"/>
                <a:gd name="connsiteX457" fmla="*/ 5225515 w 11218359"/>
                <a:gd name="connsiteY457" fmla="*/ 521322 h 521322"/>
                <a:gd name="connsiteX458" fmla="*/ 5236945 w 11218359"/>
                <a:gd name="connsiteY458" fmla="*/ 521322 h 521322"/>
                <a:gd name="connsiteX459" fmla="*/ 5248423 w 11218359"/>
                <a:gd name="connsiteY459" fmla="*/ 521322 h 521322"/>
                <a:gd name="connsiteX460" fmla="*/ 5259853 w 11218359"/>
                <a:gd name="connsiteY460" fmla="*/ 521322 h 521322"/>
                <a:gd name="connsiteX461" fmla="*/ 5271283 w 11218359"/>
                <a:gd name="connsiteY461" fmla="*/ 521322 h 521322"/>
                <a:gd name="connsiteX462" fmla="*/ 5282713 w 11218359"/>
                <a:gd name="connsiteY462" fmla="*/ 521322 h 521322"/>
                <a:gd name="connsiteX463" fmla="*/ 5294143 w 11218359"/>
                <a:gd name="connsiteY463" fmla="*/ 521322 h 521322"/>
                <a:gd name="connsiteX464" fmla="*/ 5305621 w 11218359"/>
                <a:gd name="connsiteY464" fmla="*/ 521322 h 521322"/>
                <a:gd name="connsiteX465" fmla="*/ 5317051 w 11218359"/>
                <a:gd name="connsiteY465" fmla="*/ 521322 h 521322"/>
                <a:gd name="connsiteX466" fmla="*/ 5328481 w 11218359"/>
                <a:gd name="connsiteY466" fmla="*/ 521322 h 521322"/>
                <a:gd name="connsiteX467" fmla="*/ 5339910 w 11218359"/>
                <a:gd name="connsiteY467" fmla="*/ 521322 h 521322"/>
                <a:gd name="connsiteX468" fmla="*/ 5351340 w 11218359"/>
                <a:gd name="connsiteY468" fmla="*/ 521322 h 521322"/>
                <a:gd name="connsiteX469" fmla="*/ 5362818 w 11218359"/>
                <a:gd name="connsiteY469" fmla="*/ 521322 h 521322"/>
                <a:gd name="connsiteX470" fmla="*/ 5374248 w 11218359"/>
                <a:gd name="connsiteY470" fmla="*/ 521322 h 521322"/>
                <a:gd name="connsiteX471" fmla="*/ 5385678 w 11218359"/>
                <a:gd name="connsiteY471" fmla="*/ 521322 h 521322"/>
                <a:gd name="connsiteX472" fmla="*/ 5397108 w 11218359"/>
                <a:gd name="connsiteY472" fmla="*/ 521322 h 521322"/>
                <a:gd name="connsiteX473" fmla="*/ 5408538 w 11218359"/>
                <a:gd name="connsiteY473" fmla="*/ 521322 h 521322"/>
                <a:gd name="connsiteX474" fmla="*/ 5420016 w 11218359"/>
                <a:gd name="connsiteY474" fmla="*/ 521322 h 521322"/>
                <a:gd name="connsiteX475" fmla="*/ 5431446 w 11218359"/>
                <a:gd name="connsiteY475" fmla="*/ 521322 h 521322"/>
                <a:gd name="connsiteX476" fmla="*/ 5442876 w 11218359"/>
                <a:gd name="connsiteY476" fmla="*/ 521322 h 521322"/>
                <a:gd name="connsiteX477" fmla="*/ 5454306 w 11218359"/>
                <a:gd name="connsiteY477" fmla="*/ 521322 h 521322"/>
                <a:gd name="connsiteX478" fmla="*/ 5465736 w 11218359"/>
                <a:gd name="connsiteY478" fmla="*/ 521322 h 521322"/>
                <a:gd name="connsiteX479" fmla="*/ 5477214 w 11218359"/>
                <a:gd name="connsiteY479" fmla="*/ 521322 h 521322"/>
                <a:gd name="connsiteX480" fmla="*/ 5488643 w 11218359"/>
                <a:gd name="connsiteY480" fmla="*/ 521322 h 521322"/>
                <a:gd name="connsiteX481" fmla="*/ 5500073 w 11218359"/>
                <a:gd name="connsiteY481" fmla="*/ 521322 h 521322"/>
                <a:gd name="connsiteX482" fmla="*/ 5511503 w 11218359"/>
                <a:gd name="connsiteY482" fmla="*/ 521322 h 521322"/>
                <a:gd name="connsiteX483" fmla="*/ 5522933 w 11218359"/>
                <a:gd name="connsiteY483" fmla="*/ 521322 h 521322"/>
                <a:gd name="connsiteX484" fmla="*/ 5534411 w 11218359"/>
                <a:gd name="connsiteY484" fmla="*/ 521322 h 521322"/>
                <a:gd name="connsiteX485" fmla="*/ 5545841 w 11218359"/>
                <a:gd name="connsiteY485" fmla="*/ 521322 h 521322"/>
                <a:gd name="connsiteX486" fmla="*/ 5557271 w 11218359"/>
                <a:gd name="connsiteY486" fmla="*/ 521322 h 521322"/>
                <a:gd name="connsiteX487" fmla="*/ 5568701 w 11218359"/>
                <a:gd name="connsiteY487" fmla="*/ 521322 h 521322"/>
                <a:gd name="connsiteX488" fmla="*/ 5580131 w 11218359"/>
                <a:gd name="connsiteY488" fmla="*/ 521322 h 521322"/>
                <a:gd name="connsiteX489" fmla="*/ 5591609 w 11218359"/>
                <a:gd name="connsiteY489" fmla="*/ 521322 h 521322"/>
                <a:gd name="connsiteX490" fmla="*/ 5603038 w 11218359"/>
                <a:gd name="connsiteY490" fmla="*/ 521322 h 521322"/>
                <a:gd name="connsiteX491" fmla="*/ 5614469 w 11218359"/>
                <a:gd name="connsiteY491" fmla="*/ 521322 h 521322"/>
                <a:gd name="connsiteX492" fmla="*/ 5625899 w 11218359"/>
                <a:gd name="connsiteY492" fmla="*/ 521322 h 521322"/>
                <a:gd name="connsiteX493" fmla="*/ 5637329 w 11218359"/>
                <a:gd name="connsiteY493" fmla="*/ 521322 h 521322"/>
                <a:gd name="connsiteX494" fmla="*/ 5648759 w 11218359"/>
                <a:gd name="connsiteY494" fmla="*/ 521322 h 521322"/>
                <a:gd name="connsiteX495" fmla="*/ 5660236 w 11218359"/>
                <a:gd name="connsiteY495" fmla="*/ 521322 h 521322"/>
                <a:gd name="connsiteX496" fmla="*/ 5671666 w 11218359"/>
                <a:gd name="connsiteY496" fmla="*/ 521322 h 521322"/>
                <a:gd name="connsiteX497" fmla="*/ 5683096 w 11218359"/>
                <a:gd name="connsiteY497" fmla="*/ 521322 h 521322"/>
                <a:gd name="connsiteX498" fmla="*/ 5694526 w 11218359"/>
                <a:gd name="connsiteY498" fmla="*/ 521322 h 521322"/>
                <a:gd name="connsiteX499" fmla="*/ 5705956 w 11218359"/>
                <a:gd name="connsiteY499" fmla="*/ 521322 h 521322"/>
                <a:gd name="connsiteX500" fmla="*/ 5717434 w 11218359"/>
                <a:gd name="connsiteY500" fmla="*/ 521322 h 521322"/>
                <a:gd name="connsiteX501" fmla="*/ 5728864 w 11218359"/>
                <a:gd name="connsiteY501" fmla="*/ 521322 h 521322"/>
                <a:gd name="connsiteX502" fmla="*/ 5740294 w 11218359"/>
                <a:gd name="connsiteY502" fmla="*/ 521322 h 521322"/>
                <a:gd name="connsiteX503" fmla="*/ 5751724 w 11218359"/>
                <a:gd name="connsiteY503" fmla="*/ 521322 h 521322"/>
                <a:gd name="connsiteX504" fmla="*/ 5763154 w 11218359"/>
                <a:gd name="connsiteY504" fmla="*/ 521322 h 521322"/>
                <a:gd name="connsiteX505" fmla="*/ 5774631 w 11218359"/>
                <a:gd name="connsiteY505" fmla="*/ 521322 h 521322"/>
                <a:gd name="connsiteX506" fmla="*/ 5786062 w 11218359"/>
                <a:gd name="connsiteY506" fmla="*/ 521322 h 521322"/>
                <a:gd name="connsiteX507" fmla="*/ 5797492 w 11218359"/>
                <a:gd name="connsiteY507" fmla="*/ 521322 h 521322"/>
                <a:gd name="connsiteX508" fmla="*/ 5808921 w 11218359"/>
                <a:gd name="connsiteY508" fmla="*/ 521322 h 521322"/>
                <a:gd name="connsiteX509" fmla="*/ 5820351 w 11218359"/>
                <a:gd name="connsiteY509" fmla="*/ 521322 h 521322"/>
                <a:gd name="connsiteX510" fmla="*/ 5831829 w 11218359"/>
                <a:gd name="connsiteY510" fmla="*/ 521322 h 521322"/>
                <a:gd name="connsiteX511" fmla="*/ 5843259 w 11218359"/>
                <a:gd name="connsiteY511" fmla="*/ 521322 h 521322"/>
                <a:gd name="connsiteX512" fmla="*/ 5854689 w 11218359"/>
                <a:gd name="connsiteY512" fmla="*/ 521322 h 521322"/>
                <a:gd name="connsiteX513" fmla="*/ 5866119 w 11218359"/>
                <a:gd name="connsiteY513" fmla="*/ 521322 h 521322"/>
                <a:gd name="connsiteX514" fmla="*/ 5877549 w 11218359"/>
                <a:gd name="connsiteY514" fmla="*/ 521322 h 521322"/>
                <a:gd name="connsiteX515" fmla="*/ 5889027 w 11218359"/>
                <a:gd name="connsiteY515" fmla="*/ 521322 h 521322"/>
                <a:gd name="connsiteX516" fmla="*/ 5900457 w 11218359"/>
                <a:gd name="connsiteY516" fmla="*/ 521322 h 521322"/>
                <a:gd name="connsiteX517" fmla="*/ 5911887 w 11218359"/>
                <a:gd name="connsiteY517" fmla="*/ 521322 h 521322"/>
                <a:gd name="connsiteX518" fmla="*/ 5923317 w 11218359"/>
                <a:gd name="connsiteY518" fmla="*/ 521322 h 521322"/>
                <a:gd name="connsiteX519" fmla="*/ 5934747 w 11218359"/>
                <a:gd name="connsiteY519" fmla="*/ 521322 h 521322"/>
                <a:gd name="connsiteX520" fmla="*/ 5946225 w 11218359"/>
                <a:gd name="connsiteY520" fmla="*/ 521322 h 521322"/>
                <a:gd name="connsiteX521" fmla="*/ 5957655 w 11218359"/>
                <a:gd name="connsiteY521" fmla="*/ 521322 h 521322"/>
                <a:gd name="connsiteX522" fmla="*/ 5969084 w 11218359"/>
                <a:gd name="connsiteY522" fmla="*/ 521322 h 521322"/>
                <a:gd name="connsiteX523" fmla="*/ 5980514 w 11218359"/>
                <a:gd name="connsiteY523" fmla="*/ 521322 h 521322"/>
                <a:gd name="connsiteX524" fmla="*/ 5991944 w 11218359"/>
                <a:gd name="connsiteY524" fmla="*/ 521322 h 521322"/>
                <a:gd name="connsiteX525" fmla="*/ 6003422 w 11218359"/>
                <a:gd name="connsiteY525" fmla="*/ 521322 h 521322"/>
                <a:gd name="connsiteX526" fmla="*/ 6014852 w 11218359"/>
                <a:gd name="connsiteY526" fmla="*/ 521322 h 521322"/>
                <a:gd name="connsiteX527" fmla="*/ 6026282 w 11218359"/>
                <a:gd name="connsiteY527" fmla="*/ 521322 h 521322"/>
                <a:gd name="connsiteX528" fmla="*/ 6037712 w 11218359"/>
                <a:gd name="connsiteY528" fmla="*/ 521322 h 521322"/>
                <a:gd name="connsiteX529" fmla="*/ 6049142 w 11218359"/>
                <a:gd name="connsiteY529" fmla="*/ 521322 h 521322"/>
                <a:gd name="connsiteX530" fmla="*/ 6060620 w 11218359"/>
                <a:gd name="connsiteY530" fmla="*/ 521322 h 521322"/>
                <a:gd name="connsiteX531" fmla="*/ 6072049 w 11218359"/>
                <a:gd name="connsiteY531" fmla="*/ 521322 h 521322"/>
                <a:gd name="connsiteX532" fmla="*/ 6083480 w 11218359"/>
                <a:gd name="connsiteY532" fmla="*/ 521322 h 521322"/>
                <a:gd name="connsiteX533" fmla="*/ 6094910 w 11218359"/>
                <a:gd name="connsiteY533" fmla="*/ 521322 h 521322"/>
                <a:gd name="connsiteX534" fmla="*/ 6106340 w 11218359"/>
                <a:gd name="connsiteY534" fmla="*/ 521322 h 521322"/>
                <a:gd name="connsiteX535" fmla="*/ 6117818 w 11218359"/>
                <a:gd name="connsiteY535" fmla="*/ 521322 h 521322"/>
                <a:gd name="connsiteX536" fmla="*/ 6129247 w 11218359"/>
                <a:gd name="connsiteY536" fmla="*/ 521322 h 521322"/>
                <a:gd name="connsiteX537" fmla="*/ 6140677 w 11218359"/>
                <a:gd name="connsiteY537" fmla="*/ 521322 h 521322"/>
                <a:gd name="connsiteX538" fmla="*/ 6152107 w 11218359"/>
                <a:gd name="connsiteY538" fmla="*/ 521322 h 521322"/>
                <a:gd name="connsiteX539" fmla="*/ 6163537 w 11218359"/>
                <a:gd name="connsiteY539" fmla="*/ 521322 h 521322"/>
                <a:gd name="connsiteX540" fmla="*/ 6175015 w 11218359"/>
                <a:gd name="connsiteY540" fmla="*/ 521322 h 521322"/>
                <a:gd name="connsiteX541" fmla="*/ 6186445 w 11218359"/>
                <a:gd name="connsiteY541" fmla="*/ 521322 h 521322"/>
                <a:gd name="connsiteX542" fmla="*/ 6197875 w 11218359"/>
                <a:gd name="connsiteY542" fmla="*/ 521322 h 521322"/>
                <a:gd name="connsiteX543" fmla="*/ 6209305 w 11218359"/>
                <a:gd name="connsiteY543" fmla="*/ 521322 h 521322"/>
                <a:gd name="connsiteX544" fmla="*/ 6220735 w 11218359"/>
                <a:gd name="connsiteY544" fmla="*/ 521322 h 521322"/>
                <a:gd name="connsiteX545" fmla="*/ 6232212 w 11218359"/>
                <a:gd name="connsiteY545" fmla="*/ 521322 h 521322"/>
                <a:gd name="connsiteX546" fmla="*/ 6243642 w 11218359"/>
                <a:gd name="connsiteY546" fmla="*/ 521322 h 521322"/>
                <a:gd name="connsiteX547" fmla="*/ 6255073 w 11218359"/>
                <a:gd name="connsiteY547" fmla="*/ 521322 h 521322"/>
                <a:gd name="connsiteX548" fmla="*/ 6266503 w 11218359"/>
                <a:gd name="connsiteY548" fmla="*/ 521322 h 521322"/>
                <a:gd name="connsiteX549" fmla="*/ 6277933 w 11218359"/>
                <a:gd name="connsiteY549" fmla="*/ 521322 h 521322"/>
                <a:gd name="connsiteX550" fmla="*/ 6289410 w 11218359"/>
                <a:gd name="connsiteY550" fmla="*/ 521322 h 521322"/>
                <a:gd name="connsiteX551" fmla="*/ 6300840 w 11218359"/>
                <a:gd name="connsiteY551" fmla="*/ 521322 h 521322"/>
                <a:gd name="connsiteX552" fmla="*/ 6312270 w 11218359"/>
                <a:gd name="connsiteY552" fmla="*/ 521322 h 521322"/>
                <a:gd name="connsiteX553" fmla="*/ 6323700 w 11218359"/>
                <a:gd name="connsiteY553" fmla="*/ 521322 h 521322"/>
                <a:gd name="connsiteX554" fmla="*/ 6335130 w 11218359"/>
                <a:gd name="connsiteY554" fmla="*/ 521322 h 521322"/>
                <a:gd name="connsiteX555" fmla="*/ 6346608 w 11218359"/>
                <a:gd name="connsiteY555" fmla="*/ 521322 h 521322"/>
                <a:gd name="connsiteX556" fmla="*/ 6358038 w 11218359"/>
                <a:gd name="connsiteY556" fmla="*/ 521322 h 521322"/>
                <a:gd name="connsiteX557" fmla="*/ 6369468 w 11218359"/>
                <a:gd name="connsiteY557" fmla="*/ 521322 h 521322"/>
                <a:gd name="connsiteX558" fmla="*/ 6380898 w 11218359"/>
                <a:gd name="connsiteY558" fmla="*/ 521322 h 521322"/>
                <a:gd name="connsiteX559" fmla="*/ 6392328 w 11218359"/>
                <a:gd name="connsiteY559" fmla="*/ 521322 h 521322"/>
                <a:gd name="connsiteX560" fmla="*/ 6403805 w 11218359"/>
                <a:gd name="connsiteY560" fmla="*/ 521322 h 521322"/>
                <a:gd name="connsiteX561" fmla="*/ 6415235 w 11218359"/>
                <a:gd name="connsiteY561" fmla="*/ 521322 h 521322"/>
                <a:gd name="connsiteX562" fmla="*/ 6426666 w 11218359"/>
                <a:gd name="connsiteY562" fmla="*/ 521322 h 521322"/>
                <a:gd name="connsiteX563" fmla="*/ 6438096 w 11218359"/>
                <a:gd name="connsiteY563" fmla="*/ 521322 h 521322"/>
                <a:gd name="connsiteX564" fmla="*/ 6449525 w 11218359"/>
                <a:gd name="connsiteY564" fmla="*/ 521322 h 521322"/>
                <a:gd name="connsiteX565" fmla="*/ 6461003 w 11218359"/>
                <a:gd name="connsiteY565" fmla="*/ 521322 h 521322"/>
                <a:gd name="connsiteX566" fmla="*/ 6472433 w 11218359"/>
                <a:gd name="connsiteY566" fmla="*/ 521322 h 521322"/>
                <a:gd name="connsiteX567" fmla="*/ 6483863 w 11218359"/>
                <a:gd name="connsiteY567" fmla="*/ 521322 h 521322"/>
                <a:gd name="connsiteX568" fmla="*/ 6495293 w 11218359"/>
                <a:gd name="connsiteY568" fmla="*/ 521322 h 521322"/>
                <a:gd name="connsiteX569" fmla="*/ 6506723 w 11218359"/>
                <a:gd name="connsiteY569" fmla="*/ 521322 h 521322"/>
                <a:gd name="connsiteX570" fmla="*/ 6518201 w 11218359"/>
                <a:gd name="connsiteY570" fmla="*/ 521322 h 521322"/>
                <a:gd name="connsiteX571" fmla="*/ 6529631 w 11218359"/>
                <a:gd name="connsiteY571" fmla="*/ 521322 h 521322"/>
                <a:gd name="connsiteX572" fmla="*/ 6541061 w 11218359"/>
                <a:gd name="connsiteY572" fmla="*/ 521322 h 521322"/>
                <a:gd name="connsiteX573" fmla="*/ 6552490 w 11218359"/>
                <a:gd name="connsiteY573" fmla="*/ 521322 h 521322"/>
                <a:gd name="connsiteX574" fmla="*/ 6563921 w 11218359"/>
                <a:gd name="connsiteY574" fmla="*/ 521322 h 521322"/>
                <a:gd name="connsiteX575" fmla="*/ 6575398 w 11218359"/>
                <a:gd name="connsiteY575" fmla="*/ 521322 h 521322"/>
                <a:gd name="connsiteX576" fmla="*/ 6586828 w 11218359"/>
                <a:gd name="connsiteY576" fmla="*/ 521322 h 521322"/>
                <a:gd name="connsiteX577" fmla="*/ 6598259 w 11218359"/>
                <a:gd name="connsiteY577" fmla="*/ 521322 h 521322"/>
                <a:gd name="connsiteX578" fmla="*/ 6609688 w 11218359"/>
                <a:gd name="connsiteY578" fmla="*/ 521322 h 521322"/>
                <a:gd name="connsiteX579" fmla="*/ 6621118 w 11218359"/>
                <a:gd name="connsiteY579" fmla="*/ 521322 h 521322"/>
                <a:gd name="connsiteX580" fmla="*/ 6632596 w 11218359"/>
                <a:gd name="connsiteY580" fmla="*/ 521322 h 521322"/>
                <a:gd name="connsiteX581" fmla="*/ 6644026 w 11218359"/>
                <a:gd name="connsiteY581" fmla="*/ 521322 h 521322"/>
                <a:gd name="connsiteX582" fmla="*/ 6655456 w 11218359"/>
                <a:gd name="connsiteY582" fmla="*/ 521322 h 521322"/>
                <a:gd name="connsiteX583" fmla="*/ 6666886 w 11218359"/>
                <a:gd name="connsiteY583" fmla="*/ 521322 h 521322"/>
                <a:gd name="connsiteX584" fmla="*/ 6678316 w 11218359"/>
                <a:gd name="connsiteY584" fmla="*/ 521322 h 521322"/>
                <a:gd name="connsiteX585" fmla="*/ 6689794 w 11218359"/>
                <a:gd name="connsiteY585" fmla="*/ 521322 h 521322"/>
                <a:gd name="connsiteX586" fmla="*/ 6701224 w 11218359"/>
                <a:gd name="connsiteY586" fmla="*/ 521322 h 521322"/>
                <a:gd name="connsiteX587" fmla="*/ 6712653 w 11218359"/>
                <a:gd name="connsiteY587" fmla="*/ 521322 h 521322"/>
                <a:gd name="connsiteX588" fmla="*/ 6724083 w 11218359"/>
                <a:gd name="connsiteY588" fmla="*/ 521322 h 521322"/>
                <a:gd name="connsiteX589" fmla="*/ 6735514 w 11218359"/>
                <a:gd name="connsiteY589" fmla="*/ 521322 h 521322"/>
                <a:gd name="connsiteX590" fmla="*/ 6746944 w 11218359"/>
                <a:gd name="connsiteY590" fmla="*/ 521322 h 521322"/>
                <a:gd name="connsiteX591" fmla="*/ 6758421 w 11218359"/>
                <a:gd name="connsiteY591" fmla="*/ 521322 h 521322"/>
                <a:gd name="connsiteX592" fmla="*/ 6769851 w 11218359"/>
                <a:gd name="connsiteY592" fmla="*/ 521322 h 521322"/>
                <a:gd name="connsiteX593" fmla="*/ 6781281 w 11218359"/>
                <a:gd name="connsiteY593" fmla="*/ 521322 h 521322"/>
                <a:gd name="connsiteX594" fmla="*/ 6792711 w 11218359"/>
                <a:gd name="connsiteY594" fmla="*/ 521322 h 521322"/>
                <a:gd name="connsiteX595" fmla="*/ 6804141 w 11218359"/>
                <a:gd name="connsiteY595" fmla="*/ 521322 h 521322"/>
                <a:gd name="connsiteX596" fmla="*/ 6815619 w 11218359"/>
                <a:gd name="connsiteY596" fmla="*/ 521322 h 521322"/>
                <a:gd name="connsiteX597" fmla="*/ 6827049 w 11218359"/>
                <a:gd name="connsiteY597" fmla="*/ 521322 h 521322"/>
                <a:gd name="connsiteX598" fmla="*/ 6838479 w 11218359"/>
                <a:gd name="connsiteY598" fmla="*/ 521322 h 521322"/>
                <a:gd name="connsiteX599" fmla="*/ 6849909 w 11218359"/>
                <a:gd name="connsiteY599" fmla="*/ 521322 h 521322"/>
                <a:gd name="connsiteX600" fmla="*/ 6861339 w 11218359"/>
                <a:gd name="connsiteY600" fmla="*/ 521322 h 521322"/>
                <a:gd name="connsiteX601" fmla="*/ 6872816 w 11218359"/>
                <a:gd name="connsiteY601" fmla="*/ 521322 h 521322"/>
                <a:gd name="connsiteX602" fmla="*/ 6884246 w 11218359"/>
                <a:gd name="connsiteY602" fmla="*/ 521322 h 521322"/>
                <a:gd name="connsiteX603" fmla="*/ 6895676 w 11218359"/>
                <a:gd name="connsiteY603" fmla="*/ 521322 h 521322"/>
                <a:gd name="connsiteX604" fmla="*/ 6907107 w 11218359"/>
                <a:gd name="connsiteY604" fmla="*/ 521322 h 521322"/>
                <a:gd name="connsiteX605" fmla="*/ 6918537 w 11218359"/>
                <a:gd name="connsiteY605" fmla="*/ 521322 h 521322"/>
                <a:gd name="connsiteX606" fmla="*/ 6930014 w 11218359"/>
                <a:gd name="connsiteY606" fmla="*/ 521322 h 521322"/>
                <a:gd name="connsiteX607" fmla="*/ 6941444 w 11218359"/>
                <a:gd name="connsiteY607" fmla="*/ 521322 h 521322"/>
                <a:gd name="connsiteX608" fmla="*/ 6952874 w 11218359"/>
                <a:gd name="connsiteY608" fmla="*/ 521322 h 521322"/>
                <a:gd name="connsiteX609" fmla="*/ 6964304 w 11218359"/>
                <a:gd name="connsiteY609" fmla="*/ 521322 h 521322"/>
                <a:gd name="connsiteX610" fmla="*/ 6975734 w 11218359"/>
                <a:gd name="connsiteY610" fmla="*/ 521322 h 521322"/>
                <a:gd name="connsiteX611" fmla="*/ 6987212 w 11218359"/>
                <a:gd name="connsiteY611" fmla="*/ 521322 h 521322"/>
                <a:gd name="connsiteX612" fmla="*/ 6998642 w 11218359"/>
                <a:gd name="connsiteY612" fmla="*/ 521322 h 521322"/>
                <a:gd name="connsiteX613" fmla="*/ 7010072 w 11218359"/>
                <a:gd name="connsiteY613" fmla="*/ 521322 h 521322"/>
                <a:gd name="connsiteX614" fmla="*/ 7021502 w 11218359"/>
                <a:gd name="connsiteY614" fmla="*/ 521322 h 521322"/>
                <a:gd name="connsiteX615" fmla="*/ 7032931 w 11218359"/>
                <a:gd name="connsiteY615" fmla="*/ 521322 h 521322"/>
                <a:gd name="connsiteX616" fmla="*/ 7044409 w 11218359"/>
                <a:gd name="connsiteY616" fmla="*/ 521322 h 521322"/>
                <a:gd name="connsiteX617" fmla="*/ 7055839 w 11218359"/>
                <a:gd name="connsiteY617" fmla="*/ 521322 h 521322"/>
                <a:gd name="connsiteX618" fmla="*/ 7067269 w 11218359"/>
                <a:gd name="connsiteY618" fmla="*/ 521322 h 521322"/>
                <a:gd name="connsiteX619" fmla="*/ 7078700 w 11218359"/>
                <a:gd name="connsiteY619" fmla="*/ 521322 h 521322"/>
                <a:gd name="connsiteX620" fmla="*/ 7090129 w 11218359"/>
                <a:gd name="connsiteY620" fmla="*/ 521322 h 521322"/>
                <a:gd name="connsiteX621" fmla="*/ 7101607 w 11218359"/>
                <a:gd name="connsiteY621" fmla="*/ 521322 h 521322"/>
                <a:gd name="connsiteX622" fmla="*/ 7113037 w 11218359"/>
                <a:gd name="connsiteY622" fmla="*/ 521322 h 521322"/>
                <a:gd name="connsiteX623" fmla="*/ 7124467 w 11218359"/>
                <a:gd name="connsiteY623" fmla="*/ 521322 h 521322"/>
                <a:gd name="connsiteX624" fmla="*/ 7135897 w 11218359"/>
                <a:gd name="connsiteY624" fmla="*/ 521322 h 521322"/>
                <a:gd name="connsiteX625" fmla="*/ 7147327 w 11218359"/>
                <a:gd name="connsiteY625" fmla="*/ 521322 h 521322"/>
                <a:gd name="connsiteX626" fmla="*/ 7158805 w 11218359"/>
                <a:gd name="connsiteY626" fmla="*/ 521322 h 521322"/>
                <a:gd name="connsiteX627" fmla="*/ 7170235 w 11218359"/>
                <a:gd name="connsiteY627" fmla="*/ 521322 h 521322"/>
                <a:gd name="connsiteX628" fmla="*/ 7181665 w 11218359"/>
                <a:gd name="connsiteY628" fmla="*/ 521322 h 521322"/>
                <a:gd name="connsiteX629" fmla="*/ 7193094 w 11218359"/>
                <a:gd name="connsiteY629" fmla="*/ 521322 h 521322"/>
                <a:gd name="connsiteX630" fmla="*/ 7204524 w 11218359"/>
                <a:gd name="connsiteY630" fmla="*/ 521322 h 521322"/>
                <a:gd name="connsiteX631" fmla="*/ 7216002 w 11218359"/>
                <a:gd name="connsiteY631" fmla="*/ 521322 h 521322"/>
                <a:gd name="connsiteX632" fmla="*/ 7227432 w 11218359"/>
                <a:gd name="connsiteY632" fmla="*/ 521322 h 521322"/>
                <a:gd name="connsiteX633" fmla="*/ 7238862 w 11218359"/>
                <a:gd name="connsiteY633" fmla="*/ 521322 h 521322"/>
                <a:gd name="connsiteX634" fmla="*/ 7250292 w 11218359"/>
                <a:gd name="connsiteY634" fmla="*/ 521322 h 521322"/>
                <a:gd name="connsiteX635" fmla="*/ 7261722 w 11218359"/>
                <a:gd name="connsiteY635" fmla="*/ 521322 h 521322"/>
                <a:gd name="connsiteX636" fmla="*/ 7273200 w 11218359"/>
                <a:gd name="connsiteY636" fmla="*/ 521322 h 521322"/>
                <a:gd name="connsiteX637" fmla="*/ 7284630 w 11218359"/>
                <a:gd name="connsiteY637" fmla="*/ 521322 h 521322"/>
                <a:gd name="connsiteX638" fmla="*/ 7296060 w 11218359"/>
                <a:gd name="connsiteY638" fmla="*/ 521322 h 521322"/>
                <a:gd name="connsiteX639" fmla="*/ 7307490 w 11218359"/>
                <a:gd name="connsiteY639" fmla="*/ 521322 h 521322"/>
                <a:gd name="connsiteX640" fmla="*/ 7318920 w 11218359"/>
                <a:gd name="connsiteY640" fmla="*/ 521322 h 521322"/>
                <a:gd name="connsiteX641" fmla="*/ 7330398 w 11218359"/>
                <a:gd name="connsiteY641" fmla="*/ 521322 h 521322"/>
                <a:gd name="connsiteX642" fmla="*/ 7341828 w 11218359"/>
                <a:gd name="connsiteY642" fmla="*/ 521322 h 521322"/>
                <a:gd name="connsiteX643" fmla="*/ 7353257 w 11218359"/>
                <a:gd name="connsiteY643" fmla="*/ 521322 h 521322"/>
                <a:gd name="connsiteX644" fmla="*/ 7364687 w 11218359"/>
                <a:gd name="connsiteY644" fmla="*/ 521322 h 521322"/>
                <a:gd name="connsiteX645" fmla="*/ 7376117 w 11218359"/>
                <a:gd name="connsiteY645" fmla="*/ 521322 h 521322"/>
                <a:gd name="connsiteX646" fmla="*/ 7387595 w 11218359"/>
                <a:gd name="connsiteY646" fmla="*/ 521322 h 521322"/>
                <a:gd name="connsiteX647" fmla="*/ 7399025 w 11218359"/>
                <a:gd name="connsiteY647" fmla="*/ 521322 h 521322"/>
                <a:gd name="connsiteX648" fmla="*/ 7410455 w 11218359"/>
                <a:gd name="connsiteY648" fmla="*/ 521322 h 521322"/>
                <a:gd name="connsiteX649" fmla="*/ 7421885 w 11218359"/>
                <a:gd name="connsiteY649" fmla="*/ 521322 h 521322"/>
                <a:gd name="connsiteX650" fmla="*/ 7433315 w 11218359"/>
                <a:gd name="connsiteY650" fmla="*/ 521322 h 521322"/>
                <a:gd name="connsiteX651" fmla="*/ 7444793 w 11218359"/>
                <a:gd name="connsiteY651" fmla="*/ 521322 h 521322"/>
                <a:gd name="connsiteX652" fmla="*/ 7456222 w 11218359"/>
                <a:gd name="connsiteY652" fmla="*/ 521322 h 521322"/>
                <a:gd name="connsiteX653" fmla="*/ 7467653 w 11218359"/>
                <a:gd name="connsiteY653" fmla="*/ 521322 h 521322"/>
                <a:gd name="connsiteX654" fmla="*/ 7479083 w 11218359"/>
                <a:gd name="connsiteY654" fmla="*/ 521322 h 521322"/>
                <a:gd name="connsiteX655" fmla="*/ 7490513 w 11218359"/>
                <a:gd name="connsiteY655" fmla="*/ 521322 h 521322"/>
                <a:gd name="connsiteX656" fmla="*/ 7501990 w 11218359"/>
                <a:gd name="connsiteY656" fmla="*/ 521322 h 521322"/>
                <a:gd name="connsiteX657" fmla="*/ 7513420 w 11218359"/>
                <a:gd name="connsiteY657" fmla="*/ 521322 h 521322"/>
                <a:gd name="connsiteX658" fmla="*/ 7524850 w 11218359"/>
                <a:gd name="connsiteY658" fmla="*/ 521322 h 521322"/>
                <a:gd name="connsiteX659" fmla="*/ 7536280 w 11218359"/>
                <a:gd name="connsiteY659" fmla="*/ 521322 h 521322"/>
                <a:gd name="connsiteX660" fmla="*/ 7547710 w 11218359"/>
                <a:gd name="connsiteY660" fmla="*/ 521322 h 521322"/>
                <a:gd name="connsiteX661" fmla="*/ 7559188 w 11218359"/>
                <a:gd name="connsiteY661" fmla="*/ 521322 h 521322"/>
                <a:gd name="connsiteX662" fmla="*/ 7570618 w 11218359"/>
                <a:gd name="connsiteY662" fmla="*/ 521322 h 521322"/>
                <a:gd name="connsiteX663" fmla="*/ 7582048 w 11218359"/>
                <a:gd name="connsiteY663" fmla="*/ 521322 h 521322"/>
                <a:gd name="connsiteX664" fmla="*/ 7593478 w 11218359"/>
                <a:gd name="connsiteY664" fmla="*/ 521322 h 521322"/>
                <a:gd name="connsiteX665" fmla="*/ 7604908 w 11218359"/>
                <a:gd name="connsiteY665" fmla="*/ 521322 h 521322"/>
                <a:gd name="connsiteX666" fmla="*/ 7616385 w 11218359"/>
                <a:gd name="connsiteY666" fmla="*/ 521322 h 521322"/>
                <a:gd name="connsiteX667" fmla="*/ 7627815 w 11218359"/>
                <a:gd name="connsiteY667" fmla="*/ 521322 h 521322"/>
                <a:gd name="connsiteX668" fmla="*/ 7639246 w 11218359"/>
                <a:gd name="connsiteY668" fmla="*/ 521322 h 521322"/>
                <a:gd name="connsiteX669" fmla="*/ 7650676 w 11218359"/>
                <a:gd name="connsiteY669" fmla="*/ 521322 h 521322"/>
                <a:gd name="connsiteX670" fmla="*/ 7662106 w 11218359"/>
                <a:gd name="connsiteY670" fmla="*/ 521322 h 521322"/>
                <a:gd name="connsiteX671" fmla="*/ 7673583 w 11218359"/>
                <a:gd name="connsiteY671" fmla="*/ 521322 h 521322"/>
                <a:gd name="connsiteX672" fmla="*/ 7685013 w 11218359"/>
                <a:gd name="connsiteY672" fmla="*/ 521322 h 521322"/>
                <a:gd name="connsiteX673" fmla="*/ 7696443 w 11218359"/>
                <a:gd name="connsiteY673" fmla="*/ 521322 h 521322"/>
                <a:gd name="connsiteX674" fmla="*/ 7707873 w 11218359"/>
                <a:gd name="connsiteY674" fmla="*/ 521322 h 521322"/>
                <a:gd name="connsiteX675" fmla="*/ 7719303 w 11218359"/>
                <a:gd name="connsiteY675" fmla="*/ 521322 h 521322"/>
                <a:gd name="connsiteX676" fmla="*/ 7730733 w 11218359"/>
                <a:gd name="connsiteY676" fmla="*/ 521322 h 521322"/>
                <a:gd name="connsiteX677" fmla="*/ 7742211 w 11218359"/>
                <a:gd name="connsiteY677" fmla="*/ 521322 h 521322"/>
                <a:gd name="connsiteX678" fmla="*/ 7753641 w 11218359"/>
                <a:gd name="connsiteY678" fmla="*/ 521322 h 521322"/>
                <a:gd name="connsiteX679" fmla="*/ 7765071 w 11218359"/>
                <a:gd name="connsiteY679" fmla="*/ 521322 h 521322"/>
                <a:gd name="connsiteX680" fmla="*/ 7776501 w 11218359"/>
                <a:gd name="connsiteY680" fmla="*/ 521322 h 521322"/>
                <a:gd name="connsiteX681" fmla="*/ 7787931 w 11218359"/>
                <a:gd name="connsiteY681" fmla="*/ 521322 h 521322"/>
                <a:gd name="connsiteX682" fmla="*/ 7799408 w 11218359"/>
                <a:gd name="connsiteY682" fmla="*/ 521322 h 521322"/>
                <a:gd name="connsiteX683" fmla="*/ 7810839 w 11218359"/>
                <a:gd name="connsiteY683" fmla="*/ 521322 h 521322"/>
                <a:gd name="connsiteX684" fmla="*/ 7822268 w 11218359"/>
                <a:gd name="connsiteY684" fmla="*/ 521322 h 521322"/>
                <a:gd name="connsiteX685" fmla="*/ 7833698 w 11218359"/>
                <a:gd name="connsiteY685" fmla="*/ 521322 h 521322"/>
                <a:gd name="connsiteX686" fmla="*/ 7845128 w 11218359"/>
                <a:gd name="connsiteY686" fmla="*/ 521322 h 521322"/>
                <a:gd name="connsiteX687" fmla="*/ 7856606 w 11218359"/>
                <a:gd name="connsiteY687" fmla="*/ 521322 h 521322"/>
                <a:gd name="connsiteX688" fmla="*/ 7868036 w 11218359"/>
                <a:gd name="connsiteY688" fmla="*/ 521322 h 521322"/>
                <a:gd name="connsiteX689" fmla="*/ 7879466 w 11218359"/>
                <a:gd name="connsiteY689" fmla="*/ 521322 h 521322"/>
                <a:gd name="connsiteX690" fmla="*/ 7890896 w 11218359"/>
                <a:gd name="connsiteY690" fmla="*/ 521322 h 521322"/>
                <a:gd name="connsiteX691" fmla="*/ 7902326 w 11218359"/>
                <a:gd name="connsiteY691" fmla="*/ 521322 h 521322"/>
                <a:gd name="connsiteX692" fmla="*/ 7913804 w 11218359"/>
                <a:gd name="connsiteY692" fmla="*/ 521322 h 521322"/>
                <a:gd name="connsiteX693" fmla="*/ 7925234 w 11218359"/>
                <a:gd name="connsiteY693" fmla="*/ 521322 h 521322"/>
                <a:gd name="connsiteX694" fmla="*/ 7936663 w 11218359"/>
                <a:gd name="connsiteY694" fmla="*/ 521322 h 521322"/>
                <a:gd name="connsiteX695" fmla="*/ 7948094 w 11218359"/>
                <a:gd name="connsiteY695" fmla="*/ 521322 h 521322"/>
                <a:gd name="connsiteX696" fmla="*/ 7959524 w 11218359"/>
                <a:gd name="connsiteY696" fmla="*/ 521322 h 521322"/>
                <a:gd name="connsiteX697" fmla="*/ 7971001 w 11218359"/>
                <a:gd name="connsiteY697" fmla="*/ 521322 h 521322"/>
                <a:gd name="connsiteX698" fmla="*/ 7982431 w 11218359"/>
                <a:gd name="connsiteY698" fmla="*/ 521322 h 521322"/>
                <a:gd name="connsiteX699" fmla="*/ 7993861 w 11218359"/>
                <a:gd name="connsiteY699" fmla="*/ 521322 h 521322"/>
                <a:gd name="connsiteX700" fmla="*/ 8005291 w 11218359"/>
                <a:gd name="connsiteY700" fmla="*/ 521322 h 521322"/>
                <a:gd name="connsiteX701" fmla="*/ 8016721 w 11218359"/>
                <a:gd name="connsiteY701" fmla="*/ 521322 h 521322"/>
                <a:gd name="connsiteX702" fmla="*/ 8028199 w 11218359"/>
                <a:gd name="connsiteY702" fmla="*/ 521322 h 521322"/>
                <a:gd name="connsiteX703" fmla="*/ 8039629 w 11218359"/>
                <a:gd name="connsiteY703" fmla="*/ 521322 h 521322"/>
                <a:gd name="connsiteX704" fmla="*/ 8051059 w 11218359"/>
                <a:gd name="connsiteY704" fmla="*/ 521322 h 521322"/>
                <a:gd name="connsiteX705" fmla="*/ 8062489 w 11218359"/>
                <a:gd name="connsiteY705" fmla="*/ 521322 h 521322"/>
                <a:gd name="connsiteX706" fmla="*/ 8073919 w 11218359"/>
                <a:gd name="connsiteY706" fmla="*/ 521322 h 521322"/>
                <a:gd name="connsiteX707" fmla="*/ 8085396 w 11218359"/>
                <a:gd name="connsiteY707" fmla="*/ 521322 h 521322"/>
                <a:gd name="connsiteX708" fmla="*/ 8096826 w 11218359"/>
                <a:gd name="connsiteY708" fmla="*/ 521322 h 521322"/>
                <a:gd name="connsiteX709" fmla="*/ 8108256 w 11218359"/>
                <a:gd name="connsiteY709" fmla="*/ 521322 h 521322"/>
                <a:gd name="connsiteX710" fmla="*/ 8119687 w 11218359"/>
                <a:gd name="connsiteY710" fmla="*/ 521322 h 521322"/>
                <a:gd name="connsiteX711" fmla="*/ 8131117 w 11218359"/>
                <a:gd name="connsiteY711" fmla="*/ 521322 h 521322"/>
                <a:gd name="connsiteX712" fmla="*/ 8142594 w 11218359"/>
                <a:gd name="connsiteY712" fmla="*/ 521322 h 521322"/>
                <a:gd name="connsiteX713" fmla="*/ 8154024 w 11218359"/>
                <a:gd name="connsiteY713" fmla="*/ 521322 h 521322"/>
                <a:gd name="connsiteX714" fmla="*/ 8165454 w 11218359"/>
                <a:gd name="connsiteY714" fmla="*/ 521322 h 521322"/>
                <a:gd name="connsiteX715" fmla="*/ 8176884 w 11218359"/>
                <a:gd name="connsiteY715" fmla="*/ 521322 h 521322"/>
                <a:gd name="connsiteX716" fmla="*/ 8188314 w 11218359"/>
                <a:gd name="connsiteY716" fmla="*/ 521322 h 521322"/>
                <a:gd name="connsiteX717" fmla="*/ 8199792 w 11218359"/>
                <a:gd name="connsiteY717" fmla="*/ 521322 h 521322"/>
                <a:gd name="connsiteX718" fmla="*/ 8211222 w 11218359"/>
                <a:gd name="connsiteY718" fmla="*/ 521322 h 521322"/>
                <a:gd name="connsiteX719" fmla="*/ 8222652 w 11218359"/>
                <a:gd name="connsiteY719" fmla="*/ 521322 h 521322"/>
                <a:gd name="connsiteX720" fmla="*/ 8234082 w 11218359"/>
                <a:gd name="connsiteY720" fmla="*/ 521322 h 521322"/>
                <a:gd name="connsiteX721" fmla="*/ 8245512 w 11218359"/>
                <a:gd name="connsiteY721" fmla="*/ 521322 h 521322"/>
                <a:gd name="connsiteX722" fmla="*/ 8256989 w 11218359"/>
                <a:gd name="connsiteY722" fmla="*/ 521322 h 521322"/>
                <a:gd name="connsiteX723" fmla="*/ 8268419 w 11218359"/>
                <a:gd name="connsiteY723" fmla="*/ 521322 h 521322"/>
                <a:gd name="connsiteX724" fmla="*/ 8279850 w 11218359"/>
                <a:gd name="connsiteY724" fmla="*/ 521322 h 521322"/>
                <a:gd name="connsiteX725" fmla="*/ 8291280 w 11218359"/>
                <a:gd name="connsiteY725" fmla="*/ 521322 h 521322"/>
                <a:gd name="connsiteX726" fmla="*/ 8302709 w 11218359"/>
                <a:gd name="connsiteY726" fmla="*/ 521322 h 521322"/>
                <a:gd name="connsiteX727" fmla="*/ 8314187 w 11218359"/>
                <a:gd name="connsiteY727" fmla="*/ 521322 h 521322"/>
                <a:gd name="connsiteX728" fmla="*/ 8325617 w 11218359"/>
                <a:gd name="connsiteY728" fmla="*/ 521322 h 521322"/>
                <a:gd name="connsiteX729" fmla="*/ 8337047 w 11218359"/>
                <a:gd name="connsiteY729" fmla="*/ 521322 h 521322"/>
                <a:gd name="connsiteX730" fmla="*/ 8348477 w 11218359"/>
                <a:gd name="connsiteY730" fmla="*/ 521322 h 521322"/>
                <a:gd name="connsiteX731" fmla="*/ 8359907 w 11218359"/>
                <a:gd name="connsiteY731" fmla="*/ 521322 h 521322"/>
                <a:gd name="connsiteX732" fmla="*/ 8371385 w 11218359"/>
                <a:gd name="connsiteY732" fmla="*/ 521322 h 521322"/>
                <a:gd name="connsiteX733" fmla="*/ 8382815 w 11218359"/>
                <a:gd name="connsiteY733" fmla="*/ 521322 h 521322"/>
                <a:gd name="connsiteX734" fmla="*/ 8394245 w 11218359"/>
                <a:gd name="connsiteY734" fmla="*/ 521322 h 521322"/>
                <a:gd name="connsiteX735" fmla="*/ 8405674 w 11218359"/>
                <a:gd name="connsiteY735" fmla="*/ 521322 h 521322"/>
                <a:gd name="connsiteX736" fmla="*/ 8417104 w 11218359"/>
                <a:gd name="connsiteY736" fmla="*/ 521322 h 521322"/>
                <a:gd name="connsiteX737" fmla="*/ 8428582 w 11218359"/>
                <a:gd name="connsiteY737" fmla="*/ 521322 h 521322"/>
                <a:gd name="connsiteX738" fmla="*/ 8440012 w 11218359"/>
                <a:gd name="connsiteY738" fmla="*/ 521322 h 521322"/>
                <a:gd name="connsiteX739" fmla="*/ 8451442 w 11218359"/>
                <a:gd name="connsiteY739" fmla="*/ 521322 h 521322"/>
                <a:gd name="connsiteX740" fmla="*/ 8462872 w 11218359"/>
                <a:gd name="connsiteY740" fmla="*/ 521322 h 521322"/>
                <a:gd name="connsiteX741" fmla="*/ 8474302 w 11218359"/>
                <a:gd name="connsiteY741" fmla="*/ 521322 h 521322"/>
                <a:gd name="connsiteX742" fmla="*/ 8485780 w 11218359"/>
                <a:gd name="connsiteY742" fmla="*/ 521322 h 521322"/>
                <a:gd name="connsiteX743" fmla="*/ 8497210 w 11218359"/>
                <a:gd name="connsiteY743" fmla="*/ 521322 h 521322"/>
                <a:gd name="connsiteX744" fmla="*/ 8508640 w 11218359"/>
                <a:gd name="connsiteY744" fmla="*/ 521322 h 521322"/>
                <a:gd name="connsiteX745" fmla="*/ 8520069 w 11218359"/>
                <a:gd name="connsiteY745" fmla="*/ 521322 h 521322"/>
                <a:gd name="connsiteX746" fmla="*/ 8531500 w 11218359"/>
                <a:gd name="connsiteY746" fmla="*/ 521322 h 521322"/>
                <a:gd name="connsiteX747" fmla="*/ 8542977 w 11218359"/>
                <a:gd name="connsiteY747" fmla="*/ 521322 h 521322"/>
                <a:gd name="connsiteX748" fmla="*/ 8554407 w 11218359"/>
                <a:gd name="connsiteY748" fmla="*/ 521322 h 521322"/>
                <a:gd name="connsiteX749" fmla="*/ 8565837 w 11218359"/>
                <a:gd name="connsiteY749" fmla="*/ 521322 h 521322"/>
                <a:gd name="connsiteX750" fmla="*/ 8577267 w 11218359"/>
                <a:gd name="connsiteY750" fmla="*/ 521322 h 521322"/>
                <a:gd name="connsiteX751" fmla="*/ 8588697 w 11218359"/>
                <a:gd name="connsiteY751" fmla="*/ 521322 h 521322"/>
                <a:gd name="connsiteX752" fmla="*/ 8600175 w 11218359"/>
                <a:gd name="connsiteY752" fmla="*/ 521322 h 521322"/>
                <a:gd name="connsiteX753" fmla="*/ 8611605 w 11218359"/>
                <a:gd name="connsiteY753" fmla="*/ 521322 h 521322"/>
                <a:gd name="connsiteX754" fmla="*/ 8623035 w 11218359"/>
                <a:gd name="connsiteY754" fmla="*/ 521322 h 521322"/>
                <a:gd name="connsiteX755" fmla="*/ 8634465 w 11218359"/>
                <a:gd name="connsiteY755" fmla="*/ 521322 h 521322"/>
                <a:gd name="connsiteX756" fmla="*/ 8645895 w 11218359"/>
                <a:gd name="connsiteY756" fmla="*/ 521322 h 521322"/>
                <a:gd name="connsiteX757" fmla="*/ 8657373 w 11218359"/>
                <a:gd name="connsiteY757" fmla="*/ 521322 h 521322"/>
                <a:gd name="connsiteX758" fmla="*/ 8668802 w 11218359"/>
                <a:gd name="connsiteY758" fmla="*/ 521322 h 521322"/>
                <a:gd name="connsiteX759" fmla="*/ 8680232 w 11218359"/>
                <a:gd name="connsiteY759" fmla="*/ 521322 h 521322"/>
                <a:gd name="connsiteX760" fmla="*/ 8691662 w 11218359"/>
                <a:gd name="connsiteY760" fmla="*/ 521322 h 521322"/>
                <a:gd name="connsiteX761" fmla="*/ 8703093 w 11218359"/>
                <a:gd name="connsiteY761" fmla="*/ 521322 h 521322"/>
                <a:gd name="connsiteX762" fmla="*/ 8714570 w 11218359"/>
                <a:gd name="connsiteY762" fmla="*/ 521322 h 521322"/>
                <a:gd name="connsiteX763" fmla="*/ 8726000 w 11218359"/>
                <a:gd name="connsiteY763" fmla="*/ 521322 h 521322"/>
                <a:gd name="connsiteX764" fmla="*/ 8737430 w 11218359"/>
                <a:gd name="connsiteY764" fmla="*/ 521322 h 521322"/>
                <a:gd name="connsiteX765" fmla="*/ 8748860 w 11218359"/>
                <a:gd name="connsiteY765" fmla="*/ 521322 h 521322"/>
                <a:gd name="connsiteX766" fmla="*/ 8760290 w 11218359"/>
                <a:gd name="connsiteY766" fmla="*/ 521322 h 521322"/>
                <a:gd name="connsiteX767" fmla="*/ 8771768 w 11218359"/>
                <a:gd name="connsiteY767" fmla="*/ 521322 h 521322"/>
                <a:gd name="connsiteX768" fmla="*/ 8783198 w 11218359"/>
                <a:gd name="connsiteY768" fmla="*/ 521322 h 521322"/>
                <a:gd name="connsiteX769" fmla="*/ 8794628 w 11218359"/>
                <a:gd name="connsiteY769" fmla="*/ 521322 h 521322"/>
                <a:gd name="connsiteX770" fmla="*/ 8806058 w 11218359"/>
                <a:gd name="connsiteY770" fmla="*/ 521322 h 521322"/>
                <a:gd name="connsiteX771" fmla="*/ 8817488 w 11218359"/>
                <a:gd name="connsiteY771" fmla="*/ 521322 h 521322"/>
                <a:gd name="connsiteX772" fmla="*/ 8828918 w 11218359"/>
                <a:gd name="connsiteY772" fmla="*/ 521322 h 521322"/>
                <a:gd name="connsiteX773" fmla="*/ 8840395 w 11218359"/>
                <a:gd name="connsiteY773" fmla="*/ 521322 h 521322"/>
                <a:gd name="connsiteX774" fmla="*/ 8851825 w 11218359"/>
                <a:gd name="connsiteY774" fmla="*/ 521322 h 521322"/>
                <a:gd name="connsiteX775" fmla="*/ 8863256 w 11218359"/>
                <a:gd name="connsiteY775" fmla="*/ 521322 h 521322"/>
                <a:gd name="connsiteX776" fmla="*/ 8874686 w 11218359"/>
                <a:gd name="connsiteY776" fmla="*/ 521322 h 521322"/>
                <a:gd name="connsiteX777" fmla="*/ 8886115 w 11218359"/>
                <a:gd name="connsiteY777" fmla="*/ 521322 h 521322"/>
                <a:gd name="connsiteX778" fmla="*/ 8897593 w 11218359"/>
                <a:gd name="connsiteY778" fmla="*/ 521322 h 521322"/>
                <a:gd name="connsiteX779" fmla="*/ 8909022 w 11218359"/>
                <a:gd name="connsiteY779" fmla="*/ 521322 h 521322"/>
                <a:gd name="connsiteX780" fmla="*/ 8920453 w 11218359"/>
                <a:gd name="connsiteY780" fmla="*/ 521322 h 521322"/>
                <a:gd name="connsiteX781" fmla="*/ 8931883 w 11218359"/>
                <a:gd name="connsiteY781" fmla="*/ 521322 h 521322"/>
                <a:gd name="connsiteX782" fmla="*/ 8943313 w 11218359"/>
                <a:gd name="connsiteY782" fmla="*/ 521322 h 521322"/>
                <a:gd name="connsiteX783" fmla="*/ 8954791 w 11218359"/>
                <a:gd name="connsiteY783" fmla="*/ 521322 h 521322"/>
                <a:gd name="connsiteX784" fmla="*/ 8966220 w 11218359"/>
                <a:gd name="connsiteY784" fmla="*/ 521322 h 521322"/>
                <a:gd name="connsiteX785" fmla="*/ 8977651 w 11218359"/>
                <a:gd name="connsiteY785" fmla="*/ 521322 h 521322"/>
                <a:gd name="connsiteX786" fmla="*/ 8989080 w 11218359"/>
                <a:gd name="connsiteY786" fmla="*/ 521322 h 521322"/>
                <a:gd name="connsiteX787" fmla="*/ 9000511 w 11218359"/>
                <a:gd name="connsiteY787" fmla="*/ 521322 h 521322"/>
                <a:gd name="connsiteX788" fmla="*/ 9011988 w 11218359"/>
                <a:gd name="connsiteY788" fmla="*/ 521322 h 521322"/>
                <a:gd name="connsiteX789" fmla="*/ 9023418 w 11218359"/>
                <a:gd name="connsiteY789" fmla="*/ 521322 h 521322"/>
                <a:gd name="connsiteX790" fmla="*/ 9034849 w 11218359"/>
                <a:gd name="connsiteY790" fmla="*/ 521322 h 521322"/>
                <a:gd name="connsiteX791" fmla="*/ 9046278 w 11218359"/>
                <a:gd name="connsiteY791" fmla="*/ 521322 h 521322"/>
                <a:gd name="connsiteX792" fmla="*/ 9057709 w 11218359"/>
                <a:gd name="connsiteY792" fmla="*/ 521322 h 521322"/>
                <a:gd name="connsiteX793" fmla="*/ 9069186 w 11218359"/>
                <a:gd name="connsiteY793" fmla="*/ 521322 h 521322"/>
                <a:gd name="connsiteX794" fmla="*/ 9080615 w 11218359"/>
                <a:gd name="connsiteY794" fmla="*/ 521322 h 521322"/>
                <a:gd name="connsiteX795" fmla="*/ 9092046 w 11218359"/>
                <a:gd name="connsiteY795" fmla="*/ 521322 h 521322"/>
                <a:gd name="connsiteX796" fmla="*/ 9103476 w 11218359"/>
                <a:gd name="connsiteY796" fmla="*/ 521322 h 521322"/>
                <a:gd name="connsiteX797" fmla="*/ 9114906 w 11218359"/>
                <a:gd name="connsiteY797" fmla="*/ 521322 h 521322"/>
                <a:gd name="connsiteX798" fmla="*/ 9126384 w 11218359"/>
                <a:gd name="connsiteY798" fmla="*/ 521322 h 521322"/>
                <a:gd name="connsiteX799" fmla="*/ 9137813 w 11218359"/>
                <a:gd name="connsiteY799" fmla="*/ 521322 h 521322"/>
                <a:gd name="connsiteX800" fmla="*/ 9149244 w 11218359"/>
                <a:gd name="connsiteY800" fmla="*/ 521322 h 521322"/>
                <a:gd name="connsiteX801" fmla="*/ 9160673 w 11218359"/>
                <a:gd name="connsiteY801" fmla="*/ 521322 h 521322"/>
                <a:gd name="connsiteX802" fmla="*/ 9172104 w 11218359"/>
                <a:gd name="connsiteY802" fmla="*/ 521322 h 521322"/>
                <a:gd name="connsiteX803" fmla="*/ 9183581 w 11218359"/>
                <a:gd name="connsiteY803" fmla="*/ 521322 h 521322"/>
                <a:gd name="connsiteX804" fmla="*/ 9195011 w 11218359"/>
                <a:gd name="connsiteY804" fmla="*/ 521322 h 521322"/>
                <a:gd name="connsiteX805" fmla="*/ 9206442 w 11218359"/>
                <a:gd name="connsiteY805" fmla="*/ 521322 h 521322"/>
                <a:gd name="connsiteX806" fmla="*/ 9217871 w 11218359"/>
                <a:gd name="connsiteY806" fmla="*/ 521322 h 521322"/>
                <a:gd name="connsiteX807" fmla="*/ 9229301 w 11218359"/>
                <a:gd name="connsiteY807" fmla="*/ 521322 h 521322"/>
                <a:gd name="connsiteX808" fmla="*/ 9240779 w 11218359"/>
                <a:gd name="connsiteY808" fmla="*/ 521322 h 521322"/>
                <a:gd name="connsiteX809" fmla="*/ 9252209 w 11218359"/>
                <a:gd name="connsiteY809" fmla="*/ 521322 h 521322"/>
                <a:gd name="connsiteX810" fmla="*/ 9263639 w 11218359"/>
                <a:gd name="connsiteY810" fmla="*/ 521322 h 521322"/>
                <a:gd name="connsiteX811" fmla="*/ 9275069 w 11218359"/>
                <a:gd name="connsiteY811" fmla="*/ 521322 h 521322"/>
                <a:gd name="connsiteX812" fmla="*/ 9286498 w 11218359"/>
                <a:gd name="connsiteY812" fmla="*/ 521322 h 521322"/>
                <a:gd name="connsiteX813" fmla="*/ 9297977 w 11218359"/>
                <a:gd name="connsiteY813" fmla="*/ 521322 h 521322"/>
                <a:gd name="connsiteX814" fmla="*/ 9309406 w 11218359"/>
                <a:gd name="connsiteY814" fmla="*/ 521322 h 521322"/>
                <a:gd name="connsiteX815" fmla="*/ 9320837 w 11218359"/>
                <a:gd name="connsiteY815" fmla="*/ 521322 h 521322"/>
                <a:gd name="connsiteX816" fmla="*/ 9332266 w 11218359"/>
                <a:gd name="connsiteY816" fmla="*/ 521322 h 521322"/>
                <a:gd name="connsiteX817" fmla="*/ 9343696 w 11218359"/>
                <a:gd name="connsiteY817" fmla="*/ 521322 h 521322"/>
                <a:gd name="connsiteX818" fmla="*/ 9355174 w 11218359"/>
                <a:gd name="connsiteY818" fmla="*/ 521322 h 521322"/>
                <a:gd name="connsiteX819" fmla="*/ 9366604 w 11218359"/>
                <a:gd name="connsiteY819" fmla="*/ 521322 h 521322"/>
                <a:gd name="connsiteX820" fmla="*/ 9378035 w 11218359"/>
                <a:gd name="connsiteY820" fmla="*/ 521322 h 521322"/>
                <a:gd name="connsiteX821" fmla="*/ 9389464 w 11218359"/>
                <a:gd name="connsiteY821" fmla="*/ 521322 h 521322"/>
                <a:gd name="connsiteX822" fmla="*/ 9400894 w 11218359"/>
                <a:gd name="connsiteY822" fmla="*/ 521322 h 521322"/>
                <a:gd name="connsiteX823" fmla="*/ 9412372 w 11218359"/>
                <a:gd name="connsiteY823" fmla="*/ 521322 h 521322"/>
                <a:gd name="connsiteX824" fmla="*/ 9423802 w 11218359"/>
                <a:gd name="connsiteY824" fmla="*/ 521322 h 521322"/>
                <a:gd name="connsiteX825" fmla="*/ 9435232 w 11218359"/>
                <a:gd name="connsiteY825" fmla="*/ 521322 h 521322"/>
                <a:gd name="connsiteX826" fmla="*/ 9446662 w 11218359"/>
                <a:gd name="connsiteY826" fmla="*/ 521322 h 521322"/>
                <a:gd name="connsiteX827" fmla="*/ 9458091 w 11218359"/>
                <a:gd name="connsiteY827" fmla="*/ 521322 h 521322"/>
                <a:gd name="connsiteX828" fmla="*/ 9469570 w 11218359"/>
                <a:gd name="connsiteY828" fmla="*/ 521322 h 521322"/>
                <a:gd name="connsiteX829" fmla="*/ 9480999 w 11218359"/>
                <a:gd name="connsiteY829" fmla="*/ 521322 h 521322"/>
                <a:gd name="connsiteX830" fmla="*/ 9492429 w 11218359"/>
                <a:gd name="connsiteY830" fmla="*/ 521322 h 521322"/>
                <a:gd name="connsiteX831" fmla="*/ 9503859 w 11218359"/>
                <a:gd name="connsiteY831" fmla="*/ 521322 h 521322"/>
                <a:gd name="connsiteX832" fmla="*/ 9515289 w 11218359"/>
                <a:gd name="connsiteY832" fmla="*/ 521322 h 521322"/>
                <a:gd name="connsiteX833" fmla="*/ 9526767 w 11218359"/>
                <a:gd name="connsiteY833" fmla="*/ 521322 h 521322"/>
                <a:gd name="connsiteX834" fmla="*/ 9538197 w 11218359"/>
                <a:gd name="connsiteY834" fmla="*/ 521322 h 521322"/>
                <a:gd name="connsiteX835" fmla="*/ 9549626 w 11218359"/>
                <a:gd name="connsiteY835" fmla="*/ 521322 h 521322"/>
                <a:gd name="connsiteX836" fmla="*/ 9561057 w 11218359"/>
                <a:gd name="connsiteY836" fmla="*/ 521322 h 521322"/>
                <a:gd name="connsiteX837" fmla="*/ 9572487 w 11218359"/>
                <a:gd name="connsiteY837" fmla="*/ 521322 h 521322"/>
                <a:gd name="connsiteX838" fmla="*/ 9583965 w 11218359"/>
                <a:gd name="connsiteY838" fmla="*/ 521322 h 521322"/>
                <a:gd name="connsiteX839" fmla="*/ 9595395 w 11218359"/>
                <a:gd name="connsiteY839" fmla="*/ 521322 h 521322"/>
                <a:gd name="connsiteX840" fmla="*/ 9606824 w 11218359"/>
                <a:gd name="connsiteY840" fmla="*/ 521322 h 521322"/>
                <a:gd name="connsiteX841" fmla="*/ 9618255 w 11218359"/>
                <a:gd name="connsiteY841" fmla="*/ 521322 h 521322"/>
                <a:gd name="connsiteX842" fmla="*/ 9629684 w 11218359"/>
                <a:gd name="connsiteY842" fmla="*/ 521322 h 521322"/>
                <a:gd name="connsiteX843" fmla="*/ 9641163 w 11218359"/>
                <a:gd name="connsiteY843" fmla="*/ 521322 h 521322"/>
                <a:gd name="connsiteX844" fmla="*/ 9652592 w 11218359"/>
                <a:gd name="connsiteY844" fmla="*/ 521322 h 521322"/>
                <a:gd name="connsiteX845" fmla="*/ 9664022 w 11218359"/>
                <a:gd name="connsiteY845" fmla="*/ 521322 h 521322"/>
                <a:gd name="connsiteX846" fmla="*/ 9675452 w 11218359"/>
                <a:gd name="connsiteY846" fmla="*/ 521322 h 521322"/>
                <a:gd name="connsiteX847" fmla="*/ 9686882 w 11218359"/>
                <a:gd name="connsiteY847" fmla="*/ 521322 h 521322"/>
                <a:gd name="connsiteX848" fmla="*/ 9698360 w 11218359"/>
                <a:gd name="connsiteY848" fmla="*/ 521322 h 521322"/>
                <a:gd name="connsiteX849" fmla="*/ 9709790 w 11218359"/>
                <a:gd name="connsiteY849" fmla="*/ 521322 h 521322"/>
                <a:gd name="connsiteX850" fmla="*/ 9721219 w 11218359"/>
                <a:gd name="connsiteY850" fmla="*/ 521322 h 521322"/>
                <a:gd name="connsiteX851" fmla="*/ 9732650 w 11218359"/>
                <a:gd name="connsiteY851" fmla="*/ 521322 h 521322"/>
                <a:gd name="connsiteX852" fmla="*/ 9744080 w 11218359"/>
                <a:gd name="connsiteY852" fmla="*/ 521322 h 521322"/>
                <a:gd name="connsiteX853" fmla="*/ 9755557 w 11218359"/>
                <a:gd name="connsiteY853" fmla="*/ 521322 h 521322"/>
                <a:gd name="connsiteX854" fmla="*/ 9766988 w 11218359"/>
                <a:gd name="connsiteY854" fmla="*/ 521322 h 521322"/>
                <a:gd name="connsiteX855" fmla="*/ 9778417 w 11218359"/>
                <a:gd name="connsiteY855" fmla="*/ 521322 h 521322"/>
                <a:gd name="connsiteX856" fmla="*/ 9789848 w 11218359"/>
                <a:gd name="connsiteY856" fmla="*/ 521322 h 521322"/>
                <a:gd name="connsiteX857" fmla="*/ 9801277 w 11218359"/>
                <a:gd name="connsiteY857" fmla="*/ 521322 h 521322"/>
                <a:gd name="connsiteX858" fmla="*/ 9812755 w 11218359"/>
                <a:gd name="connsiteY858" fmla="*/ 521322 h 521322"/>
                <a:gd name="connsiteX859" fmla="*/ 9824185 w 11218359"/>
                <a:gd name="connsiteY859" fmla="*/ 521322 h 521322"/>
                <a:gd name="connsiteX860" fmla="*/ 9835615 w 11218359"/>
                <a:gd name="connsiteY860" fmla="*/ 521322 h 521322"/>
                <a:gd name="connsiteX861" fmla="*/ 9847045 w 11218359"/>
                <a:gd name="connsiteY861" fmla="*/ 521322 h 521322"/>
                <a:gd name="connsiteX862" fmla="*/ 9858475 w 11218359"/>
                <a:gd name="connsiteY862" fmla="*/ 521322 h 521322"/>
                <a:gd name="connsiteX863" fmla="*/ 9869952 w 11218359"/>
                <a:gd name="connsiteY863" fmla="*/ 521322 h 521322"/>
                <a:gd name="connsiteX864" fmla="*/ 9881383 w 11218359"/>
                <a:gd name="connsiteY864" fmla="*/ 521322 h 521322"/>
                <a:gd name="connsiteX865" fmla="*/ 9892812 w 11218359"/>
                <a:gd name="connsiteY865" fmla="*/ 521322 h 521322"/>
                <a:gd name="connsiteX866" fmla="*/ 9904243 w 11218359"/>
                <a:gd name="connsiteY866" fmla="*/ 521322 h 521322"/>
                <a:gd name="connsiteX867" fmla="*/ 9915673 w 11218359"/>
                <a:gd name="connsiteY867" fmla="*/ 521322 h 521322"/>
                <a:gd name="connsiteX868" fmla="*/ 9927102 w 11218359"/>
                <a:gd name="connsiteY868" fmla="*/ 521322 h 521322"/>
                <a:gd name="connsiteX869" fmla="*/ 9938581 w 11218359"/>
                <a:gd name="connsiteY869" fmla="*/ 521322 h 521322"/>
                <a:gd name="connsiteX870" fmla="*/ 9950010 w 11218359"/>
                <a:gd name="connsiteY870" fmla="*/ 521322 h 521322"/>
                <a:gd name="connsiteX871" fmla="*/ 9961441 w 11218359"/>
                <a:gd name="connsiteY871" fmla="*/ 521322 h 521322"/>
                <a:gd name="connsiteX872" fmla="*/ 9972870 w 11218359"/>
                <a:gd name="connsiteY872" fmla="*/ 521322 h 521322"/>
                <a:gd name="connsiteX873" fmla="*/ 9984300 w 11218359"/>
                <a:gd name="connsiteY873" fmla="*/ 521322 h 521322"/>
                <a:gd name="connsiteX874" fmla="*/ 9995778 w 11218359"/>
                <a:gd name="connsiteY874" fmla="*/ 521322 h 521322"/>
                <a:gd name="connsiteX875" fmla="*/ 10007208 w 11218359"/>
                <a:gd name="connsiteY875" fmla="*/ 521322 h 521322"/>
                <a:gd name="connsiteX876" fmla="*/ 10018638 w 11218359"/>
                <a:gd name="connsiteY876" fmla="*/ 521322 h 521322"/>
                <a:gd name="connsiteX877" fmla="*/ 10030068 w 11218359"/>
                <a:gd name="connsiteY877" fmla="*/ 521322 h 521322"/>
                <a:gd name="connsiteX878" fmla="*/ 10041498 w 11218359"/>
                <a:gd name="connsiteY878" fmla="*/ 521322 h 521322"/>
                <a:gd name="connsiteX879" fmla="*/ 10052976 w 11218359"/>
                <a:gd name="connsiteY879" fmla="*/ 521322 h 521322"/>
                <a:gd name="connsiteX880" fmla="*/ 10064405 w 11218359"/>
                <a:gd name="connsiteY880" fmla="*/ 521322 h 521322"/>
                <a:gd name="connsiteX881" fmla="*/ 10075835 w 11218359"/>
                <a:gd name="connsiteY881" fmla="*/ 521322 h 521322"/>
                <a:gd name="connsiteX882" fmla="*/ 10087266 w 11218359"/>
                <a:gd name="connsiteY882" fmla="*/ 521322 h 521322"/>
                <a:gd name="connsiteX883" fmla="*/ 10098695 w 11218359"/>
                <a:gd name="connsiteY883" fmla="*/ 521322 h 521322"/>
                <a:gd name="connsiteX884" fmla="*/ 10110174 w 11218359"/>
                <a:gd name="connsiteY884" fmla="*/ 521322 h 521322"/>
                <a:gd name="connsiteX885" fmla="*/ 10121603 w 11218359"/>
                <a:gd name="connsiteY885" fmla="*/ 521322 h 521322"/>
                <a:gd name="connsiteX886" fmla="*/ 10133033 w 11218359"/>
                <a:gd name="connsiteY886" fmla="*/ 521322 h 521322"/>
                <a:gd name="connsiteX887" fmla="*/ 10144463 w 11218359"/>
                <a:gd name="connsiteY887" fmla="*/ 521322 h 521322"/>
                <a:gd name="connsiteX888" fmla="*/ 10155893 w 11218359"/>
                <a:gd name="connsiteY888" fmla="*/ 521322 h 521322"/>
                <a:gd name="connsiteX889" fmla="*/ 10167371 w 11218359"/>
                <a:gd name="connsiteY889" fmla="*/ 521322 h 521322"/>
                <a:gd name="connsiteX890" fmla="*/ 10178801 w 11218359"/>
                <a:gd name="connsiteY890" fmla="*/ 521322 h 521322"/>
                <a:gd name="connsiteX891" fmla="*/ 10190230 w 11218359"/>
                <a:gd name="connsiteY891" fmla="*/ 521322 h 521322"/>
                <a:gd name="connsiteX892" fmla="*/ 10201661 w 11218359"/>
                <a:gd name="connsiteY892" fmla="*/ 521322 h 521322"/>
                <a:gd name="connsiteX893" fmla="*/ 10213091 w 11218359"/>
                <a:gd name="connsiteY893" fmla="*/ 521322 h 521322"/>
                <a:gd name="connsiteX894" fmla="*/ 10224569 w 11218359"/>
                <a:gd name="connsiteY894" fmla="*/ 521322 h 521322"/>
                <a:gd name="connsiteX895" fmla="*/ 10235998 w 11218359"/>
                <a:gd name="connsiteY895" fmla="*/ 521322 h 521322"/>
                <a:gd name="connsiteX896" fmla="*/ 10247428 w 11218359"/>
                <a:gd name="connsiteY896" fmla="*/ 521322 h 521322"/>
                <a:gd name="connsiteX897" fmla="*/ 10258859 w 11218359"/>
                <a:gd name="connsiteY897" fmla="*/ 521322 h 521322"/>
                <a:gd name="connsiteX898" fmla="*/ 10270288 w 11218359"/>
                <a:gd name="connsiteY898" fmla="*/ 521322 h 521322"/>
                <a:gd name="connsiteX899" fmla="*/ 10281767 w 11218359"/>
                <a:gd name="connsiteY899" fmla="*/ 521322 h 521322"/>
                <a:gd name="connsiteX900" fmla="*/ 10293196 w 11218359"/>
                <a:gd name="connsiteY900" fmla="*/ 521322 h 521322"/>
                <a:gd name="connsiteX901" fmla="*/ 10304626 w 11218359"/>
                <a:gd name="connsiteY901" fmla="*/ 521322 h 521322"/>
                <a:gd name="connsiteX902" fmla="*/ 10316056 w 11218359"/>
                <a:gd name="connsiteY902" fmla="*/ 521322 h 521322"/>
                <a:gd name="connsiteX903" fmla="*/ 10327486 w 11218359"/>
                <a:gd name="connsiteY903" fmla="*/ 521322 h 521322"/>
                <a:gd name="connsiteX904" fmla="*/ 10338963 w 11218359"/>
                <a:gd name="connsiteY904" fmla="*/ 521322 h 521322"/>
                <a:gd name="connsiteX905" fmla="*/ 10350394 w 11218359"/>
                <a:gd name="connsiteY905" fmla="*/ 521322 h 521322"/>
                <a:gd name="connsiteX906" fmla="*/ 10361823 w 11218359"/>
                <a:gd name="connsiteY906" fmla="*/ 521322 h 521322"/>
                <a:gd name="connsiteX907" fmla="*/ 10373254 w 11218359"/>
                <a:gd name="connsiteY907" fmla="*/ 521322 h 521322"/>
                <a:gd name="connsiteX908" fmla="*/ 10384684 w 11218359"/>
                <a:gd name="connsiteY908" fmla="*/ 521322 h 521322"/>
                <a:gd name="connsiteX909" fmla="*/ 10396161 w 11218359"/>
                <a:gd name="connsiteY909" fmla="*/ 521322 h 521322"/>
                <a:gd name="connsiteX910" fmla="*/ 10407591 w 11218359"/>
                <a:gd name="connsiteY910" fmla="*/ 521322 h 521322"/>
                <a:gd name="connsiteX911" fmla="*/ 10419021 w 11218359"/>
                <a:gd name="connsiteY911" fmla="*/ 521322 h 521322"/>
                <a:gd name="connsiteX912" fmla="*/ 10430452 w 11218359"/>
                <a:gd name="connsiteY912" fmla="*/ 521322 h 521322"/>
                <a:gd name="connsiteX913" fmla="*/ 10441881 w 11218359"/>
                <a:gd name="connsiteY913" fmla="*/ 521322 h 521322"/>
                <a:gd name="connsiteX914" fmla="*/ 10453358 w 11218359"/>
                <a:gd name="connsiteY914" fmla="*/ 521322 h 521322"/>
                <a:gd name="connsiteX915" fmla="*/ 10464789 w 11218359"/>
                <a:gd name="connsiteY915" fmla="*/ 521322 h 521322"/>
                <a:gd name="connsiteX916" fmla="*/ 10476219 w 11218359"/>
                <a:gd name="connsiteY916" fmla="*/ 521322 h 521322"/>
                <a:gd name="connsiteX917" fmla="*/ 10487649 w 11218359"/>
                <a:gd name="connsiteY917" fmla="*/ 521322 h 521322"/>
                <a:gd name="connsiteX918" fmla="*/ 10499079 w 11218359"/>
                <a:gd name="connsiteY918" fmla="*/ 521322 h 521322"/>
                <a:gd name="connsiteX919" fmla="*/ 10510556 w 11218359"/>
                <a:gd name="connsiteY919" fmla="*/ 521322 h 521322"/>
                <a:gd name="connsiteX920" fmla="*/ 10521987 w 11218359"/>
                <a:gd name="connsiteY920" fmla="*/ 521322 h 521322"/>
                <a:gd name="connsiteX921" fmla="*/ 10533416 w 11218359"/>
                <a:gd name="connsiteY921" fmla="*/ 521322 h 521322"/>
                <a:gd name="connsiteX922" fmla="*/ 10544847 w 11218359"/>
                <a:gd name="connsiteY922" fmla="*/ 521322 h 521322"/>
                <a:gd name="connsiteX923" fmla="*/ 10556277 w 11218359"/>
                <a:gd name="connsiteY923" fmla="*/ 521322 h 521322"/>
                <a:gd name="connsiteX924" fmla="*/ 10567754 w 11218359"/>
                <a:gd name="connsiteY924" fmla="*/ 521322 h 521322"/>
                <a:gd name="connsiteX925" fmla="*/ 10579184 w 11218359"/>
                <a:gd name="connsiteY925" fmla="*/ 521322 h 521322"/>
                <a:gd name="connsiteX926" fmla="*/ 10590614 w 11218359"/>
                <a:gd name="connsiteY926" fmla="*/ 521322 h 521322"/>
                <a:gd name="connsiteX927" fmla="*/ 10602045 w 11218359"/>
                <a:gd name="connsiteY927" fmla="*/ 521322 h 521322"/>
                <a:gd name="connsiteX928" fmla="*/ 10613474 w 11218359"/>
                <a:gd name="connsiteY928" fmla="*/ 521322 h 521322"/>
                <a:gd name="connsiteX929" fmla="*/ 10624951 w 11218359"/>
                <a:gd name="connsiteY929" fmla="*/ 521322 h 521322"/>
                <a:gd name="connsiteX930" fmla="*/ 10636382 w 11218359"/>
                <a:gd name="connsiteY930" fmla="*/ 521322 h 521322"/>
                <a:gd name="connsiteX931" fmla="*/ 10647812 w 11218359"/>
                <a:gd name="connsiteY931" fmla="*/ 521322 h 521322"/>
                <a:gd name="connsiteX932" fmla="*/ 10659241 w 11218359"/>
                <a:gd name="connsiteY932" fmla="*/ 521322 h 521322"/>
                <a:gd name="connsiteX933" fmla="*/ 10670672 w 11218359"/>
                <a:gd name="connsiteY933" fmla="*/ 521322 h 521322"/>
                <a:gd name="connsiteX934" fmla="*/ 10682149 w 11218359"/>
                <a:gd name="connsiteY934" fmla="*/ 521322 h 521322"/>
                <a:gd name="connsiteX935" fmla="*/ 10693580 w 11218359"/>
                <a:gd name="connsiteY935" fmla="*/ 521322 h 521322"/>
                <a:gd name="connsiteX936" fmla="*/ 10705009 w 11218359"/>
                <a:gd name="connsiteY936" fmla="*/ 521322 h 521322"/>
                <a:gd name="connsiteX937" fmla="*/ 10716439 w 11218359"/>
                <a:gd name="connsiteY937" fmla="*/ 521322 h 521322"/>
                <a:gd name="connsiteX938" fmla="*/ 10727870 w 11218359"/>
                <a:gd name="connsiteY938" fmla="*/ 521322 h 521322"/>
                <a:gd name="connsiteX939" fmla="*/ 10739347 w 11218359"/>
                <a:gd name="connsiteY939" fmla="*/ 521322 h 521322"/>
                <a:gd name="connsiteX940" fmla="*/ 10750778 w 11218359"/>
                <a:gd name="connsiteY940" fmla="*/ 521322 h 521322"/>
                <a:gd name="connsiteX941" fmla="*/ 10762207 w 11218359"/>
                <a:gd name="connsiteY941" fmla="*/ 521322 h 521322"/>
                <a:gd name="connsiteX942" fmla="*/ 10773637 w 11218359"/>
                <a:gd name="connsiteY942" fmla="*/ 521322 h 521322"/>
                <a:gd name="connsiteX943" fmla="*/ 10785067 w 11218359"/>
                <a:gd name="connsiteY943" fmla="*/ 521322 h 521322"/>
                <a:gd name="connsiteX944" fmla="*/ 10796544 w 11218359"/>
                <a:gd name="connsiteY944" fmla="*/ 521322 h 521322"/>
                <a:gd name="connsiteX945" fmla="*/ 10807975 w 11218359"/>
                <a:gd name="connsiteY945" fmla="*/ 521322 h 521322"/>
                <a:gd name="connsiteX946" fmla="*/ 10819405 w 11218359"/>
                <a:gd name="connsiteY946" fmla="*/ 521322 h 521322"/>
                <a:gd name="connsiteX947" fmla="*/ 10830834 w 11218359"/>
                <a:gd name="connsiteY947" fmla="*/ 521322 h 521322"/>
                <a:gd name="connsiteX948" fmla="*/ 10842265 w 11218359"/>
                <a:gd name="connsiteY948" fmla="*/ 521322 h 521322"/>
                <a:gd name="connsiteX949" fmla="*/ 10853742 w 11218359"/>
                <a:gd name="connsiteY949" fmla="*/ 521322 h 521322"/>
                <a:gd name="connsiteX950" fmla="*/ 10865173 w 11218359"/>
                <a:gd name="connsiteY950" fmla="*/ 521322 h 521322"/>
                <a:gd name="connsiteX951" fmla="*/ 10876602 w 11218359"/>
                <a:gd name="connsiteY951" fmla="*/ 521322 h 521322"/>
                <a:gd name="connsiteX952" fmla="*/ 10888032 w 11218359"/>
                <a:gd name="connsiteY952" fmla="*/ 521322 h 521322"/>
                <a:gd name="connsiteX953" fmla="*/ 10899463 w 11218359"/>
                <a:gd name="connsiteY953" fmla="*/ 521322 h 521322"/>
                <a:gd name="connsiteX954" fmla="*/ 10910892 w 11218359"/>
                <a:gd name="connsiteY954" fmla="*/ 521322 h 521322"/>
                <a:gd name="connsiteX955" fmla="*/ 10922369 w 11218359"/>
                <a:gd name="connsiteY955" fmla="*/ 521322 h 521322"/>
                <a:gd name="connsiteX956" fmla="*/ 10933800 w 11218359"/>
                <a:gd name="connsiteY956" fmla="*/ 521322 h 521322"/>
                <a:gd name="connsiteX957" fmla="*/ 10945230 w 11218359"/>
                <a:gd name="connsiteY957" fmla="*/ 521322 h 521322"/>
                <a:gd name="connsiteX958" fmla="*/ 10956660 w 11218359"/>
                <a:gd name="connsiteY958" fmla="*/ 521322 h 521322"/>
                <a:gd name="connsiteX959" fmla="*/ 10968090 w 11218359"/>
                <a:gd name="connsiteY959" fmla="*/ 521322 h 521322"/>
                <a:gd name="connsiteX960" fmla="*/ 10979567 w 11218359"/>
                <a:gd name="connsiteY960" fmla="*/ 521322 h 521322"/>
                <a:gd name="connsiteX961" fmla="*/ 10990998 w 11218359"/>
                <a:gd name="connsiteY961" fmla="*/ 521322 h 521322"/>
                <a:gd name="connsiteX962" fmla="*/ 11002427 w 11218359"/>
                <a:gd name="connsiteY962" fmla="*/ 521322 h 521322"/>
                <a:gd name="connsiteX963" fmla="*/ 11013858 w 11218359"/>
                <a:gd name="connsiteY963" fmla="*/ 521322 h 521322"/>
                <a:gd name="connsiteX964" fmla="*/ 11025287 w 11218359"/>
                <a:gd name="connsiteY964" fmla="*/ 521322 h 521322"/>
                <a:gd name="connsiteX965" fmla="*/ 11036765 w 11218359"/>
                <a:gd name="connsiteY965" fmla="*/ 521322 h 521322"/>
                <a:gd name="connsiteX966" fmla="*/ 11048195 w 11218359"/>
                <a:gd name="connsiteY966" fmla="*/ 521322 h 521322"/>
                <a:gd name="connsiteX967" fmla="*/ 11059625 w 11218359"/>
                <a:gd name="connsiteY967" fmla="*/ 521322 h 521322"/>
                <a:gd name="connsiteX968" fmla="*/ 11071056 w 11218359"/>
                <a:gd name="connsiteY968" fmla="*/ 521322 h 521322"/>
                <a:gd name="connsiteX969" fmla="*/ 11082485 w 11218359"/>
                <a:gd name="connsiteY969" fmla="*/ 521322 h 521322"/>
                <a:gd name="connsiteX970" fmla="*/ 11093962 w 11218359"/>
                <a:gd name="connsiteY970" fmla="*/ 521322 h 521322"/>
                <a:gd name="connsiteX971" fmla="*/ 11105393 w 11218359"/>
                <a:gd name="connsiteY971" fmla="*/ 521322 h 521322"/>
                <a:gd name="connsiteX972" fmla="*/ 11116823 w 11218359"/>
                <a:gd name="connsiteY972" fmla="*/ 521322 h 521322"/>
                <a:gd name="connsiteX973" fmla="*/ 11128253 w 11218359"/>
                <a:gd name="connsiteY973" fmla="*/ 521322 h 521322"/>
                <a:gd name="connsiteX974" fmla="*/ 11139683 w 11218359"/>
                <a:gd name="connsiteY974" fmla="*/ 521322 h 521322"/>
                <a:gd name="connsiteX975" fmla="*/ 11151160 w 11218359"/>
                <a:gd name="connsiteY975" fmla="*/ 521322 h 521322"/>
                <a:gd name="connsiteX976" fmla="*/ 11162591 w 11218359"/>
                <a:gd name="connsiteY976" fmla="*/ 521322 h 521322"/>
                <a:gd name="connsiteX977" fmla="*/ 11174020 w 11218359"/>
                <a:gd name="connsiteY977" fmla="*/ 521322 h 521322"/>
                <a:gd name="connsiteX978" fmla="*/ 11185451 w 11218359"/>
                <a:gd name="connsiteY978" fmla="*/ 521322 h 521322"/>
                <a:gd name="connsiteX979" fmla="*/ 11196881 w 11218359"/>
                <a:gd name="connsiteY979" fmla="*/ 521322 h 521322"/>
                <a:gd name="connsiteX980" fmla="*/ 11208358 w 11218359"/>
                <a:gd name="connsiteY980" fmla="*/ 521322 h 521322"/>
                <a:gd name="connsiteX981" fmla="*/ 11218359 w 11218359"/>
                <a:gd name="connsiteY981" fmla="*/ 521322 h 521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21322">
                  <a:moveTo>
                    <a:pt x="0" y="521322"/>
                  </a:moveTo>
                  <a:lnTo>
                    <a:pt x="9149" y="521322"/>
                  </a:lnTo>
                  <a:lnTo>
                    <a:pt x="20588" y="521322"/>
                  </a:lnTo>
                  <a:lnTo>
                    <a:pt x="32028" y="521322"/>
                  </a:lnTo>
                  <a:lnTo>
                    <a:pt x="43467" y="521322"/>
                  </a:lnTo>
                  <a:lnTo>
                    <a:pt x="54907" y="521322"/>
                  </a:lnTo>
                  <a:lnTo>
                    <a:pt x="66346" y="521322"/>
                  </a:lnTo>
                  <a:lnTo>
                    <a:pt x="77786" y="521322"/>
                  </a:lnTo>
                  <a:lnTo>
                    <a:pt x="89225" y="521322"/>
                  </a:lnTo>
                  <a:lnTo>
                    <a:pt x="100665" y="521322"/>
                  </a:lnTo>
                  <a:lnTo>
                    <a:pt x="112104" y="521322"/>
                  </a:lnTo>
                  <a:lnTo>
                    <a:pt x="123544" y="521322"/>
                  </a:lnTo>
                  <a:lnTo>
                    <a:pt x="134979" y="521322"/>
                  </a:lnTo>
                  <a:lnTo>
                    <a:pt x="146423" y="521322"/>
                  </a:lnTo>
                  <a:lnTo>
                    <a:pt x="157858" y="521322"/>
                  </a:lnTo>
                  <a:lnTo>
                    <a:pt x="169297" y="521322"/>
                  </a:lnTo>
                  <a:lnTo>
                    <a:pt x="180737" y="521322"/>
                  </a:lnTo>
                  <a:lnTo>
                    <a:pt x="192176" y="521322"/>
                  </a:lnTo>
                  <a:lnTo>
                    <a:pt x="203616" y="521322"/>
                  </a:lnTo>
                  <a:lnTo>
                    <a:pt x="215055" y="521322"/>
                  </a:lnTo>
                  <a:lnTo>
                    <a:pt x="226495" y="521322"/>
                  </a:lnTo>
                  <a:lnTo>
                    <a:pt x="237935" y="521322"/>
                  </a:lnTo>
                  <a:lnTo>
                    <a:pt x="249374" y="521322"/>
                  </a:lnTo>
                  <a:lnTo>
                    <a:pt x="260814" y="521322"/>
                  </a:lnTo>
                  <a:lnTo>
                    <a:pt x="272253" y="521322"/>
                  </a:lnTo>
                  <a:lnTo>
                    <a:pt x="283693" y="521322"/>
                  </a:lnTo>
                  <a:lnTo>
                    <a:pt x="295132" y="521322"/>
                  </a:lnTo>
                  <a:lnTo>
                    <a:pt x="306572" y="521322"/>
                  </a:lnTo>
                  <a:lnTo>
                    <a:pt x="318011" y="521322"/>
                  </a:lnTo>
                  <a:lnTo>
                    <a:pt x="329451" y="521322"/>
                  </a:lnTo>
                  <a:lnTo>
                    <a:pt x="340890" y="521322"/>
                  </a:lnTo>
                  <a:lnTo>
                    <a:pt x="352330" y="521322"/>
                  </a:lnTo>
                  <a:lnTo>
                    <a:pt x="363769" y="521322"/>
                  </a:lnTo>
                  <a:lnTo>
                    <a:pt x="375209" y="521322"/>
                  </a:lnTo>
                  <a:lnTo>
                    <a:pt x="386648" y="521322"/>
                  </a:lnTo>
                  <a:lnTo>
                    <a:pt x="398088" y="521322"/>
                  </a:lnTo>
                  <a:lnTo>
                    <a:pt x="409527" y="521322"/>
                  </a:lnTo>
                  <a:lnTo>
                    <a:pt x="420967" y="521322"/>
                  </a:lnTo>
                  <a:lnTo>
                    <a:pt x="432406" y="521322"/>
                  </a:lnTo>
                  <a:lnTo>
                    <a:pt x="443846" y="521322"/>
                  </a:lnTo>
                  <a:lnTo>
                    <a:pt x="455285" y="521322"/>
                  </a:lnTo>
                  <a:lnTo>
                    <a:pt x="466725" y="521322"/>
                  </a:lnTo>
                  <a:lnTo>
                    <a:pt x="478165" y="521322"/>
                  </a:lnTo>
                  <a:lnTo>
                    <a:pt x="489604" y="521322"/>
                  </a:lnTo>
                  <a:lnTo>
                    <a:pt x="501044" y="521322"/>
                  </a:lnTo>
                  <a:lnTo>
                    <a:pt x="512483" y="521322"/>
                  </a:lnTo>
                  <a:lnTo>
                    <a:pt x="523923" y="521322"/>
                  </a:lnTo>
                  <a:lnTo>
                    <a:pt x="535362" y="521322"/>
                  </a:lnTo>
                  <a:lnTo>
                    <a:pt x="546802" y="521322"/>
                  </a:lnTo>
                  <a:lnTo>
                    <a:pt x="558241" y="521322"/>
                  </a:lnTo>
                  <a:lnTo>
                    <a:pt x="569681" y="521322"/>
                  </a:lnTo>
                  <a:lnTo>
                    <a:pt x="581120" y="521322"/>
                  </a:lnTo>
                  <a:lnTo>
                    <a:pt x="592560" y="521322"/>
                  </a:lnTo>
                  <a:lnTo>
                    <a:pt x="603999" y="521322"/>
                  </a:lnTo>
                  <a:lnTo>
                    <a:pt x="615439" y="521322"/>
                  </a:lnTo>
                  <a:lnTo>
                    <a:pt x="626878" y="521322"/>
                  </a:lnTo>
                  <a:lnTo>
                    <a:pt x="638318" y="521322"/>
                  </a:lnTo>
                  <a:lnTo>
                    <a:pt x="649757" y="521322"/>
                  </a:lnTo>
                  <a:lnTo>
                    <a:pt x="661192" y="521322"/>
                  </a:lnTo>
                  <a:lnTo>
                    <a:pt x="672632" y="521322"/>
                  </a:lnTo>
                  <a:lnTo>
                    <a:pt x="684071" y="521322"/>
                  </a:lnTo>
                  <a:lnTo>
                    <a:pt x="695511" y="521322"/>
                  </a:lnTo>
                  <a:lnTo>
                    <a:pt x="706950" y="521322"/>
                  </a:lnTo>
                  <a:lnTo>
                    <a:pt x="718390" y="521322"/>
                  </a:lnTo>
                  <a:lnTo>
                    <a:pt x="729829" y="521322"/>
                  </a:lnTo>
                  <a:lnTo>
                    <a:pt x="741269" y="521322"/>
                  </a:lnTo>
                  <a:lnTo>
                    <a:pt x="752708" y="521322"/>
                  </a:lnTo>
                  <a:lnTo>
                    <a:pt x="764148" y="521322"/>
                  </a:lnTo>
                  <a:lnTo>
                    <a:pt x="775587" y="521322"/>
                  </a:lnTo>
                  <a:lnTo>
                    <a:pt x="787027" y="521322"/>
                  </a:lnTo>
                  <a:lnTo>
                    <a:pt x="798467" y="521322"/>
                  </a:lnTo>
                  <a:lnTo>
                    <a:pt x="809906" y="521322"/>
                  </a:lnTo>
                  <a:lnTo>
                    <a:pt x="821346" y="521322"/>
                  </a:lnTo>
                  <a:lnTo>
                    <a:pt x="832785" y="521322"/>
                  </a:lnTo>
                  <a:lnTo>
                    <a:pt x="844225" y="521322"/>
                  </a:lnTo>
                  <a:lnTo>
                    <a:pt x="855664" y="521322"/>
                  </a:lnTo>
                  <a:lnTo>
                    <a:pt x="867104" y="521322"/>
                  </a:lnTo>
                  <a:lnTo>
                    <a:pt x="878543" y="521322"/>
                  </a:lnTo>
                  <a:lnTo>
                    <a:pt x="889983" y="521322"/>
                  </a:lnTo>
                  <a:lnTo>
                    <a:pt x="901422" y="521322"/>
                  </a:lnTo>
                  <a:lnTo>
                    <a:pt x="912862" y="521322"/>
                  </a:lnTo>
                  <a:lnTo>
                    <a:pt x="924301" y="521322"/>
                  </a:lnTo>
                  <a:lnTo>
                    <a:pt x="935741" y="521322"/>
                  </a:lnTo>
                  <a:lnTo>
                    <a:pt x="947180" y="521322"/>
                  </a:lnTo>
                  <a:lnTo>
                    <a:pt x="958620" y="521322"/>
                  </a:lnTo>
                  <a:lnTo>
                    <a:pt x="970059" y="521322"/>
                  </a:lnTo>
                  <a:lnTo>
                    <a:pt x="981499" y="521322"/>
                  </a:lnTo>
                  <a:lnTo>
                    <a:pt x="992938" y="521322"/>
                  </a:lnTo>
                  <a:lnTo>
                    <a:pt x="1004378" y="521322"/>
                  </a:lnTo>
                  <a:lnTo>
                    <a:pt x="1015818" y="521322"/>
                  </a:lnTo>
                  <a:lnTo>
                    <a:pt x="1027257" y="521322"/>
                  </a:lnTo>
                  <a:lnTo>
                    <a:pt x="1038697" y="521322"/>
                  </a:lnTo>
                  <a:lnTo>
                    <a:pt x="1050136" y="521322"/>
                  </a:lnTo>
                  <a:lnTo>
                    <a:pt x="1061576" y="521322"/>
                  </a:lnTo>
                  <a:lnTo>
                    <a:pt x="1073015" y="521322"/>
                  </a:lnTo>
                  <a:lnTo>
                    <a:pt x="1084455" y="521322"/>
                  </a:lnTo>
                  <a:lnTo>
                    <a:pt x="1095894" y="521322"/>
                  </a:lnTo>
                  <a:lnTo>
                    <a:pt x="1107334" y="521322"/>
                  </a:lnTo>
                  <a:lnTo>
                    <a:pt x="1118773" y="521322"/>
                  </a:lnTo>
                  <a:lnTo>
                    <a:pt x="1130213" y="521322"/>
                  </a:lnTo>
                  <a:lnTo>
                    <a:pt x="1141652" y="521322"/>
                  </a:lnTo>
                  <a:lnTo>
                    <a:pt x="1153092" y="521322"/>
                  </a:lnTo>
                  <a:lnTo>
                    <a:pt x="1164531" y="521322"/>
                  </a:lnTo>
                  <a:lnTo>
                    <a:pt x="1175971" y="300476"/>
                  </a:lnTo>
                  <a:lnTo>
                    <a:pt x="1187406" y="0"/>
                  </a:lnTo>
                  <a:lnTo>
                    <a:pt x="1198845" y="225357"/>
                  </a:lnTo>
                  <a:lnTo>
                    <a:pt x="1210285" y="456719"/>
                  </a:lnTo>
                  <a:lnTo>
                    <a:pt x="1221724" y="521322"/>
                  </a:lnTo>
                  <a:lnTo>
                    <a:pt x="1233164" y="521322"/>
                  </a:lnTo>
                  <a:lnTo>
                    <a:pt x="1244603" y="521322"/>
                  </a:lnTo>
                  <a:lnTo>
                    <a:pt x="1256043" y="521322"/>
                  </a:lnTo>
                  <a:lnTo>
                    <a:pt x="1267482" y="521322"/>
                  </a:lnTo>
                  <a:lnTo>
                    <a:pt x="1278922" y="521322"/>
                  </a:lnTo>
                  <a:lnTo>
                    <a:pt x="1290361" y="521322"/>
                  </a:lnTo>
                  <a:lnTo>
                    <a:pt x="1301801" y="521322"/>
                  </a:lnTo>
                  <a:lnTo>
                    <a:pt x="1313240" y="521322"/>
                  </a:lnTo>
                  <a:lnTo>
                    <a:pt x="1324680" y="521322"/>
                  </a:lnTo>
                  <a:lnTo>
                    <a:pt x="1336120" y="521322"/>
                  </a:lnTo>
                  <a:lnTo>
                    <a:pt x="1347559" y="521322"/>
                  </a:lnTo>
                  <a:lnTo>
                    <a:pt x="1358999" y="521322"/>
                  </a:lnTo>
                  <a:lnTo>
                    <a:pt x="1370438" y="521322"/>
                  </a:lnTo>
                  <a:lnTo>
                    <a:pt x="1381878" y="521322"/>
                  </a:lnTo>
                  <a:lnTo>
                    <a:pt x="1393317" y="521322"/>
                  </a:lnTo>
                  <a:lnTo>
                    <a:pt x="1404757" y="521322"/>
                  </a:lnTo>
                  <a:lnTo>
                    <a:pt x="1416196" y="521322"/>
                  </a:lnTo>
                  <a:lnTo>
                    <a:pt x="1427636" y="521322"/>
                  </a:lnTo>
                  <a:lnTo>
                    <a:pt x="1439075" y="521322"/>
                  </a:lnTo>
                  <a:lnTo>
                    <a:pt x="1450515" y="521322"/>
                  </a:lnTo>
                  <a:lnTo>
                    <a:pt x="1461954" y="521322"/>
                  </a:lnTo>
                  <a:lnTo>
                    <a:pt x="1473394" y="521322"/>
                  </a:lnTo>
                  <a:lnTo>
                    <a:pt x="1484833" y="521322"/>
                  </a:lnTo>
                  <a:lnTo>
                    <a:pt x="1496273" y="521322"/>
                  </a:lnTo>
                  <a:lnTo>
                    <a:pt x="1507712" y="521322"/>
                  </a:lnTo>
                  <a:lnTo>
                    <a:pt x="1519152" y="521322"/>
                  </a:lnTo>
                  <a:lnTo>
                    <a:pt x="1530591" y="521322"/>
                  </a:lnTo>
                  <a:lnTo>
                    <a:pt x="1542031" y="521322"/>
                  </a:lnTo>
                  <a:lnTo>
                    <a:pt x="1553471" y="521322"/>
                  </a:lnTo>
                  <a:lnTo>
                    <a:pt x="1564910" y="521322"/>
                  </a:lnTo>
                  <a:lnTo>
                    <a:pt x="1576349" y="521322"/>
                  </a:lnTo>
                  <a:lnTo>
                    <a:pt x="1587789" y="521322"/>
                  </a:lnTo>
                  <a:lnTo>
                    <a:pt x="1599229" y="521322"/>
                  </a:lnTo>
                  <a:lnTo>
                    <a:pt x="1610668" y="521322"/>
                  </a:lnTo>
                  <a:lnTo>
                    <a:pt x="1622107" y="521322"/>
                  </a:lnTo>
                  <a:lnTo>
                    <a:pt x="1633547" y="521322"/>
                  </a:lnTo>
                  <a:lnTo>
                    <a:pt x="1644987" y="521322"/>
                  </a:lnTo>
                  <a:lnTo>
                    <a:pt x="1656426" y="521322"/>
                  </a:lnTo>
                  <a:lnTo>
                    <a:pt x="1667866" y="521322"/>
                  </a:lnTo>
                  <a:lnTo>
                    <a:pt x="1679305" y="521322"/>
                  </a:lnTo>
                  <a:lnTo>
                    <a:pt x="1690745" y="521322"/>
                  </a:lnTo>
                  <a:lnTo>
                    <a:pt x="1702184" y="521322"/>
                  </a:lnTo>
                  <a:lnTo>
                    <a:pt x="1713619" y="521322"/>
                  </a:lnTo>
                  <a:lnTo>
                    <a:pt x="1725063" y="521322"/>
                  </a:lnTo>
                  <a:lnTo>
                    <a:pt x="1736498" y="521322"/>
                  </a:lnTo>
                  <a:lnTo>
                    <a:pt x="1747938" y="521322"/>
                  </a:lnTo>
                  <a:lnTo>
                    <a:pt x="1759377" y="521322"/>
                  </a:lnTo>
                  <a:lnTo>
                    <a:pt x="1770817" y="521322"/>
                  </a:lnTo>
                  <a:lnTo>
                    <a:pt x="1782256" y="521322"/>
                  </a:lnTo>
                  <a:lnTo>
                    <a:pt x="1793696" y="521322"/>
                  </a:lnTo>
                  <a:lnTo>
                    <a:pt x="1805135" y="521322"/>
                  </a:lnTo>
                  <a:lnTo>
                    <a:pt x="1816575" y="521322"/>
                  </a:lnTo>
                  <a:lnTo>
                    <a:pt x="1828014" y="521322"/>
                  </a:lnTo>
                  <a:lnTo>
                    <a:pt x="1839454" y="521322"/>
                  </a:lnTo>
                  <a:lnTo>
                    <a:pt x="1850893" y="521322"/>
                  </a:lnTo>
                  <a:lnTo>
                    <a:pt x="1862333" y="521322"/>
                  </a:lnTo>
                  <a:lnTo>
                    <a:pt x="1873772" y="521322"/>
                  </a:lnTo>
                  <a:lnTo>
                    <a:pt x="1885212" y="521322"/>
                  </a:lnTo>
                  <a:lnTo>
                    <a:pt x="1896651" y="521322"/>
                  </a:lnTo>
                  <a:lnTo>
                    <a:pt x="1908091" y="521322"/>
                  </a:lnTo>
                  <a:lnTo>
                    <a:pt x="1919531" y="521322"/>
                  </a:lnTo>
                  <a:lnTo>
                    <a:pt x="1930970" y="521322"/>
                  </a:lnTo>
                  <a:lnTo>
                    <a:pt x="1942409" y="521322"/>
                  </a:lnTo>
                  <a:lnTo>
                    <a:pt x="1953849" y="521322"/>
                  </a:lnTo>
                  <a:lnTo>
                    <a:pt x="1965289" y="521322"/>
                  </a:lnTo>
                  <a:lnTo>
                    <a:pt x="1976728" y="521322"/>
                  </a:lnTo>
                  <a:lnTo>
                    <a:pt x="1988168" y="521322"/>
                  </a:lnTo>
                  <a:lnTo>
                    <a:pt x="1999607" y="521322"/>
                  </a:lnTo>
                  <a:lnTo>
                    <a:pt x="2011047" y="521322"/>
                  </a:lnTo>
                  <a:lnTo>
                    <a:pt x="2022486" y="521322"/>
                  </a:lnTo>
                  <a:lnTo>
                    <a:pt x="2033926" y="521322"/>
                  </a:lnTo>
                  <a:lnTo>
                    <a:pt x="2045365" y="521322"/>
                  </a:lnTo>
                  <a:lnTo>
                    <a:pt x="2056805" y="521322"/>
                  </a:lnTo>
                  <a:lnTo>
                    <a:pt x="2068244" y="521322"/>
                  </a:lnTo>
                  <a:lnTo>
                    <a:pt x="2079684" y="521322"/>
                  </a:lnTo>
                  <a:lnTo>
                    <a:pt x="2091123" y="521322"/>
                  </a:lnTo>
                  <a:lnTo>
                    <a:pt x="2102563" y="521322"/>
                  </a:lnTo>
                  <a:lnTo>
                    <a:pt x="2114002" y="521322"/>
                  </a:lnTo>
                  <a:lnTo>
                    <a:pt x="2125442" y="521322"/>
                  </a:lnTo>
                  <a:lnTo>
                    <a:pt x="2136882" y="521322"/>
                  </a:lnTo>
                  <a:lnTo>
                    <a:pt x="2148321" y="521322"/>
                  </a:lnTo>
                  <a:lnTo>
                    <a:pt x="2159760" y="521322"/>
                  </a:lnTo>
                  <a:lnTo>
                    <a:pt x="2171200" y="521322"/>
                  </a:lnTo>
                  <a:lnTo>
                    <a:pt x="2182640" y="521322"/>
                  </a:lnTo>
                  <a:lnTo>
                    <a:pt x="2194079" y="521322"/>
                  </a:lnTo>
                  <a:lnTo>
                    <a:pt x="2205519" y="521322"/>
                  </a:lnTo>
                  <a:lnTo>
                    <a:pt x="2216958" y="521322"/>
                  </a:lnTo>
                  <a:lnTo>
                    <a:pt x="2228393" y="521322"/>
                  </a:lnTo>
                  <a:lnTo>
                    <a:pt x="2239837" y="521322"/>
                  </a:lnTo>
                  <a:lnTo>
                    <a:pt x="2251272" y="521322"/>
                  </a:lnTo>
                  <a:lnTo>
                    <a:pt x="2262716" y="521322"/>
                  </a:lnTo>
                  <a:lnTo>
                    <a:pt x="2274151" y="521322"/>
                  </a:lnTo>
                  <a:lnTo>
                    <a:pt x="2285591" y="521322"/>
                  </a:lnTo>
                  <a:lnTo>
                    <a:pt x="2297030" y="521322"/>
                  </a:lnTo>
                  <a:lnTo>
                    <a:pt x="2308470" y="521322"/>
                  </a:lnTo>
                  <a:lnTo>
                    <a:pt x="2319909" y="521322"/>
                  </a:lnTo>
                  <a:lnTo>
                    <a:pt x="2331349" y="521322"/>
                  </a:lnTo>
                  <a:lnTo>
                    <a:pt x="2342788" y="521322"/>
                  </a:lnTo>
                  <a:lnTo>
                    <a:pt x="2354228" y="521322"/>
                  </a:lnTo>
                  <a:lnTo>
                    <a:pt x="2365667" y="521322"/>
                  </a:lnTo>
                  <a:lnTo>
                    <a:pt x="2377107" y="521322"/>
                  </a:lnTo>
                  <a:lnTo>
                    <a:pt x="2388546" y="521322"/>
                  </a:lnTo>
                  <a:lnTo>
                    <a:pt x="2399986" y="521322"/>
                  </a:lnTo>
                  <a:lnTo>
                    <a:pt x="2411425" y="521322"/>
                  </a:lnTo>
                  <a:lnTo>
                    <a:pt x="2422865" y="521322"/>
                  </a:lnTo>
                  <a:lnTo>
                    <a:pt x="2434304" y="521322"/>
                  </a:lnTo>
                  <a:lnTo>
                    <a:pt x="2445744" y="521322"/>
                  </a:lnTo>
                  <a:lnTo>
                    <a:pt x="2457184" y="521322"/>
                  </a:lnTo>
                  <a:lnTo>
                    <a:pt x="2468623" y="521322"/>
                  </a:lnTo>
                  <a:lnTo>
                    <a:pt x="2480062" y="521322"/>
                  </a:lnTo>
                  <a:lnTo>
                    <a:pt x="2491502" y="521322"/>
                  </a:lnTo>
                  <a:lnTo>
                    <a:pt x="2502942" y="521322"/>
                  </a:lnTo>
                  <a:lnTo>
                    <a:pt x="2514381" y="521322"/>
                  </a:lnTo>
                  <a:lnTo>
                    <a:pt x="2525821" y="521322"/>
                  </a:lnTo>
                  <a:lnTo>
                    <a:pt x="2537260" y="521322"/>
                  </a:lnTo>
                  <a:lnTo>
                    <a:pt x="2548700" y="521322"/>
                  </a:lnTo>
                  <a:lnTo>
                    <a:pt x="2560139" y="521322"/>
                  </a:lnTo>
                  <a:lnTo>
                    <a:pt x="2571579" y="521322"/>
                  </a:lnTo>
                  <a:lnTo>
                    <a:pt x="2583018" y="521322"/>
                  </a:lnTo>
                  <a:lnTo>
                    <a:pt x="2594458" y="521322"/>
                  </a:lnTo>
                  <a:lnTo>
                    <a:pt x="2605897" y="521322"/>
                  </a:lnTo>
                  <a:lnTo>
                    <a:pt x="2617337" y="521322"/>
                  </a:lnTo>
                  <a:lnTo>
                    <a:pt x="2628776" y="521322"/>
                  </a:lnTo>
                  <a:lnTo>
                    <a:pt x="2640216" y="521322"/>
                  </a:lnTo>
                  <a:lnTo>
                    <a:pt x="2651655" y="521322"/>
                  </a:lnTo>
                  <a:lnTo>
                    <a:pt x="2663095" y="521322"/>
                  </a:lnTo>
                  <a:lnTo>
                    <a:pt x="2674535" y="521322"/>
                  </a:lnTo>
                  <a:lnTo>
                    <a:pt x="2685974" y="521322"/>
                  </a:lnTo>
                  <a:lnTo>
                    <a:pt x="2697413" y="521322"/>
                  </a:lnTo>
                  <a:lnTo>
                    <a:pt x="2708853" y="521322"/>
                  </a:lnTo>
                  <a:lnTo>
                    <a:pt x="2720293" y="521322"/>
                  </a:lnTo>
                  <a:lnTo>
                    <a:pt x="2731727" y="521322"/>
                  </a:lnTo>
                  <a:lnTo>
                    <a:pt x="2743172" y="521322"/>
                  </a:lnTo>
                  <a:lnTo>
                    <a:pt x="2754611" y="521322"/>
                  </a:lnTo>
                  <a:lnTo>
                    <a:pt x="2766046" y="521322"/>
                  </a:lnTo>
                  <a:lnTo>
                    <a:pt x="2777490" y="521322"/>
                  </a:lnTo>
                  <a:lnTo>
                    <a:pt x="2788925" y="521322"/>
                  </a:lnTo>
                  <a:lnTo>
                    <a:pt x="2800364" y="521322"/>
                  </a:lnTo>
                  <a:lnTo>
                    <a:pt x="2811804" y="521322"/>
                  </a:lnTo>
                  <a:lnTo>
                    <a:pt x="2823243" y="521322"/>
                  </a:lnTo>
                  <a:lnTo>
                    <a:pt x="2834683" y="521322"/>
                  </a:lnTo>
                  <a:lnTo>
                    <a:pt x="2846123" y="521322"/>
                  </a:lnTo>
                  <a:lnTo>
                    <a:pt x="2857562" y="521322"/>
                  </a:lnTo>
                  <a:lnTo>
                    <a:pt x="2869001" y="521322"/>
                  </a:lnTo>
                  <a:lnTo>
                    <a:pt x="2880441" y="521322"/>
                  </a:lnTo>
                  <a:lnTo>
                    <a:pt x="2891881" y="521322"/>
                  </a:lnTo>
                  <a:lnTo>
                    <a:pt x="2903320" y="521322"/>
                  </a:lnTo>
                  <a:lnTo>
                    <a:pt x="2914760" y="521322"/>
                  </a:lnTo>
                  <a:lnTo>
                    <a:pt x="2926199" y="521322"/>
                  </a:lnTo>
                  <a:lnTo>
                    <a:pt x="2937639" y="521322"/>
                  </a:lnTo>
                  <a:lnTo>
                    <a:pt x="2949078" y="521322"/>
                  </a:lnTo>
                  <a:lnTo>
                    <a:pt x="2960518" y="521322"/>
                  </a:lnTo>
                  <a:lnTo>
                    <a:pt x="2971957" y="521322"/>
                  </a:lnTo>
                  <a:lnTo>
                    <a:pt x="2983397" y="521322"/>
                  </a:lnTo>
                  <a:lnTo>
                    <a:pt x="2994837" y="521322"/>
                  </a:lnTo>
                  <a:lnTo>
                    <a:pt x="3006276" y="521322"/>
                  </a:lnTo>
                  <a:lnTo>
                    <a:pt x="3017715" y="521322"/>
                  </a:lnTo>
                  <a:lnTo>
                    <a:pt x="3029155" y="521322"/>
                  </a:lnTo>
                  <a:lnTo>
                    <a:pt x="3040594" y="521322"/>
                  </a:lnTo>
                  <a:lnTo>
                    <a:pt x="3052034" y="521322"/>
                  </a:lnTo>
                  <a:lnTo>
                    <a:pt x="3063474" y="521322"/>
                  </a:lnTo>
                  <a:lnTo>
                    <a:pt x="3074913" y="521322"/>
                  </a:lnTo>
                  <a:lnTo>
                    <a:pt x="3086352" y="521322"/>
                  </a:lnTo>
                  <a:lnTo>
                    <a:pt x="3097792" y="521322"/>
                  </a:lnTo>
                  <a:lnTo>
                    <a:pt x="3109232" y="521322"/>
                  </a:lnTo>
                  <a:lnTo>
                    <a:pt x="3120671" y="521322"/>
                  </a:lnTo>
                  <a:lnTo>
                    <a:pt x="3132111" y="521322"/>
                  </a:lnTo>
                  <a:lnTo>
                    <a:pt x="3143550" y="521322"/>
                  </a:lnTo>
                  <a:lnTo>
                    <a:pt x="3154990" y="521322"/>
                  </a:lnTo>
                  <a:lnTo>
                    <a:pt x="3166429" y="521322"/>
                  </a:lnTo>
                  <a:lnTo>
                    <a:pt x="3177869" y="521322"/>
                  </a:lnTo>
                  <a:lnTo>
                    <a:pt x="3189308" y="521322"/>
                  </a:lnTo>
                  <a:lnTo>
                    <a:pt x="3200748" y="521322"/>
                  </a:lnTo>
                  <a:lnTo>
                    <a:pt x="3212187" y="521322"/>
                  </a:lnTo>
                  <a:lnTo>
                    <a:pt x="3223627" y="521322"/>
                  </a:lnTo>
                  <a:lnTo>
                    <a:pt x="3235066" y="521322"/>
                  </a:lnTo>
                  <a:lnTo>
                    <a:pt x="3246501" y="521322"/>
                  </a:lnTo>
                  <a:lnTo>
                    <a:pt x="3257945" y="521322"/>
                  </a:lnTo>
                  <a:lnTo>
                    <a:pt x="3269385" y="521322"/>
                  </a:lnTo>
                  <a:lnTo>
                    <a:pt x="3280825" y="521322"/>
                  </a:lnTo>
                  <a:lnTo>
                    <a:pt x="3292264" y="521322"/>
                  </a:lnTo>
                  <a:lnTo>
                    <a:pt x="3303699" y="521322"/>
                  </a:lnTo>
                  <a:lnTo>
                    <a:pt x="3315143" y="521322"/>
                  </a:lnTo>
                  <a:lnTo>
                    <a:pt x="3326578" y="521322"/>
                  </a:lnTo>
                  <a:lnTo>
                    <a:pt x="3338017" y="521322"/>
                  </a:lnTo>
                  <a:lnTo>
                    <a:pt x="3349457" y="521322"/>
                  </a:lnTo>
                  <a:lnTo>
                    <a:pt x="3360896" y="521322"/>
                  </a:lnTo>
                  <a:lnTo>
                    <a:pt x="3372336" y="521322"/>
                  </a:lnTo>
                  <a:lnTo>
                    <a:pt x="3383776" y="521322"/>
                  </a:lnTo>
                  <a:lnTo>
                    <a:pt x="3395215" y="521322"/>
                  </a:lnTo>
                  <a:lnTo>
                    <a:pt x="3406654" y="521322"/>
                  </a:lnTo>
                  <a:lnTo>
                    <a:pt x="3418094" y="521322"/>
                  </a:lnTo>
                  <a:lnTo>
                    <a:pt x="3429534" y="521322"/>
                  </a:lnTo>
                  <a:lnTo>
                    <a:pt x="3440973" y="521322"/>
                  </a:lnTo>
                  <a:lnTo>
                    <a:pt x="3452413" y="521322"/>
                  </a:lnTo>
                  <a:lnTo>
                    <a:pt x="3463852" y="521322"/>
                  </a:lnTo>
                  <a:lnTo>
                    <a:pt x="3475292" y="521322"/>
                  </a:lnTo>
                  <a:lnTo>
                    <a:pt x="3486731" y="521322"/>
                  </a:lnTo>
                  <a:lnTo>
                    <a:pt x="3498171" y="521322"/>
                  </a:lnTo>
                  <a:lnTo>
                    <a:pt x="3509610" y="521322"/>
                  </a:lnTo>
                  <a:lnTo>
                    <a:pt x="3521050" y="521322"/>
                  </a:lnTo>
                  <a:lnTo>
                    <a:pt x="3532489" y="521322"/>
                  </a:lnTo>
                  <a:lnTo>
                    <a:pt x="3543929" y="521322"/>
                  </a:lnTo>
                  <a:lnTo>
                    <a:pt x="3555368" y="521322"/>
                  </a:lnTo>
                  <a:lnTo>
                    <a:pt x="3566808" y="521322"/>
                  </a:lnTo>
                  <a:lnTo>
                    <a:pt x="3578247" y="521322"/>
                  </a:lnTo>
                  <a:lnTo>
                    <a:pt x="3589687" y="521322"/>
                  </a:lnTo>
                  <a:lnTo>
                    <a:pt x="3601127" y="521322"/>
                  </a:lnTo>
                  <a:lnTo>
                    <a:pt x="3612566" y="521322"/>
                  </a:lnTo>
                  <a:lnTo>
                    <a:pt x="3624005" y="521322"/>
                  </a:lnTo>
                  <a:lnTo>
                    <a:pt x="3635445" y="521322"/>
                  </a:lnTo>
                  <a:lnTo>
                    <a:pt x="3646885" y="521322"/>
                  </a:lnTo>
                  <a:lnTo>
                    <a:pt x="3658324" y="521322"/>
                  </a:lnTo>
                  <a:lnTo>
                    <a:pt x="3669764" y="521322"/>
                  </a:lnTo>
                  <a:lnTo>
                    <a:pt x="3681203" y="521322"/>
                  </a:lnTo>
                  <a:lnTo>
                    <a:pt x="3692643" y="521322"/>
                  </a:lnTo>
                  <a:lnTo>
                    <a:pt x="3704082" y="521322"/>
                  </a:lnTo>
                  <a:lnTo>
                    <a:pt x="3715522" y="521322"/>
                  </a:lnTo>
                  <a:lnTo>
                    <a:pt x="3726961" y="521322"/>
                  </a:lnTo>
                  <a:lnTo>
                    <a:pt x="3738401" y="521322"/>
                  </a:lnTo>
                  <a:lnTo>
                    <a:pt x="3749840" y="521322"/>
                  </a:lnTo>
                  <a:lnTo>
                    <a:pt x="3761280" y="521322"/>
                  </a:lnTo>
                  <a:lnTo>
                    <a:pt x="3772719" y="521322"/>
                  </a:lnTo>
                  <a:lnTo>
                    <a:pt x="3784154" y="521322"/>
                  </a:lnTo>
                  <a:lnTo>
                    <a:pt x="3795598" y="521322"/>
                  </a:lnTo>
                  <a:lnTo>
                    <a:pt x="3807033" y="521322"/>
                  </a:lnTo>
                  <a:lnTo>
                    <a:pt x="3818473" y="521322"/>
                  </a:lnTo>
                  <a:lnTo>
                    <a:pt x="3829917" y="521322"/>
                  </a:lnTo>
                  <a:lnTo>
                    <a:pt x="3841352" y="521322"/>
                  </a:lnTo>
                  <a:lnTo>
                    <a:pt x="3852791" y="521322"/>
                  </a:lnTo>
                  <a:lnTo>
                    <a:pt x="3864231" y="521322"/>
                  </a:lnTo>
                  <a:lnTo>
                    <a:pt x="3875670" y="521322"/>
                  </a:lnTo>
                  <a:lnTo>
                    <a:pt x="3887110" y="521322"/>
                  </a:lnTo>
                  <a:lnTo>
                    <a:pt x="3898549" y="521322"/>
                  </a:lnTo>
                  <a:lnTo>
                    <a:pt x="3909989" y="521322"/>
                  </a:lnTo>
                  <a:lnTo>
                    <a:pt x="3921447" y="521322"/>
                  </a:lnTo>
                  <a:lnTo>
                    <a:pt x="3932878" y="521322"/>
                  </a:lnTo>
                  <a:lnTo>
                    <a:pt x="3944307" y="521322"/>
                  </a:lnTo>
                  <a:lnTo>
                    <a:pt x="3955737" y="521322"/>
                  </a:lnTo>
                  <a:lnTo>
                    <a:pt x="3967167" y="521322"/>
                  </a:lnTo>
                  <a:lnTo>
                    <a:pt x="3978645" y="521322"/>
                  </a:lnTo>
                  <a:lnTo>
                    <a:pt x="3990075" y="521322"/>
                  </a:lnTo>
                  <a:lnTo>
                    <a:pt x="4001505" y="521322"/>
                  </a:lnTo>
                  <a:lnTo>
                    <a:pt x="4012935" y="521322"/>
                  </a:lnTo>
                  <a:lnTo>
                    <a:pt x="4024365" y="521322"/>
                  </a:lnTo>
                  <a:lnTo>
                    <a:pt x="4035843" y="521322"/>
                  </a:lnTo>
                  <a:lnTo>
                    <a:pt x="4047273" y="521322"/>
                  </a:lnTo>
                  <a:lnTo>
                    <a:pt x="4058702" y="521322"/>
                  </a:lnTo>
                  <a:lnTo>
                    <a:pt x="4070133" y="521322"/>
                  </a:lnTo>
                  <a:lnTo>
                    <a:pt x="4081563" y="521322"/>
                  </a:lnTo>
                  <a:lnTo>
                    <a:pt x="4093040" y="521322"/>
                  </a:lnTo>
                  <a:lnTo>
                    <a:pt x="4104471" y="521322"/>
                  </a:lnTo>
                  <a:lnTo>
                    <a:pt x="4115900" y="521322"/>
                  </a:lnTo>
                  <a:lnTo>
                    <a:pt x="4127330" y="521322"/>
                  </a:lnTo>
                  <a:lnTo>
                    <a:pt x="4138760" y="521322"/>
                  </a:lnTo>
                  <a:lnTo>
                    <a:pt x="4150238" y="521322"/>
                  </a:lnTo>
                  <a:lnTo>
                    <a:pt x="4161668" y="521322"/>
                  </a:lnTo>
                  <a:lnTo>
                    <a:pt x="4173098" y="521322"/>
                  </a:lnTo>
                  <a:lnTo>
                    <a:pt x="4184528" y="521322"/>
                  </a:lnTo>
                  <a:lnTo>
                    <a:pt x="4195958" y="521322"/>
                  </a:lnTo>
                  <a:lnTo>
                    <a:pt x="4207436" y="521322"/>
                  </a:lnTo>
                  <a:lnTo>
                    <a:pt x="4218865" y="521322"/>
                  </a:lnTo>
                  <a:lnTo>
                    <a:pt x="4230296" y="521322"/>
                  </a:lnTo>
                  <a:lnTo>
                    <a:pt x="4241726" y="521322"/>
                  </a:lnTo>
                  <a:lnTo>
                    <a:pt x="4253156" y="521322"/>
                  </a:lnTo>
                  <a:lnTo>
                    <a:pt x="4264634" y="521322"/>
                  </a:lnTo>
                  <a:lnTo>
                    <a:pt x="4276063" y="521322"/>
                  </a:lnTo>
                  <a:lnTo>
                    <a:pt x="4287493" y="521322"/>
                  </a:lnTo>
                  <a:lnTo>
                    <a:pt x="4298923" y="521322"/>
                  </a:lnTo>
                  <a:lnTo>
                    <a:pt x="4310353" y="521322"/>
                  </a:lnTo>
                  <a:lnTo>
                    <a:pt x="4321831" y="521322"/>
                  </a:lnTo>
                  <a:lnTo>
                    <a:pt x="4333261" y="521322"/>
                  </a:lnTo>
                  <a:lnTo>
                    <a:pt x="4344691" y="521322"/>
                  </a:lnTo>
                  <a:lnTo>
                    <a:pt x="4356121" y="521322"/>
                  </a:lnTo>
                  <a:lnTo>
                    <a:pt x="4367551" y="521322"/>
                  </a:lnTo>
                  <a:lnTo>
                    <a:pt x="4379028" y="521322"/>
                  </a:lnTo>
                  <a:lnTo>
                    <a:pt x="4390458" y="521322"/>
                  </a:lnTo>
                  <a:lnTo>
                    <a:pt x="4401889" y="521322"/>
                  </a:lnTo>
                  <a:lnTo>
                    <a:pt x="4413319" y="521322"/>
                  </a:lnTo>
                  <a:lnTo>
                    <a:pt x="4424749" y="521322"/>
                  </a:lnTo>
                  <a:lnTo>
                    <a:pt x="4436226" y="521322"/>
                  </a:lnTo>
                  <a:lnTo>
                    <a:pt x="4447656" y="521322"/>
                  </a:lnTo>
                  <a:lnTo>
                    <a:pt x="4459086" y="521322"/>
                  </a:lnTo>
                  <a:lnTo>
                    <a:pt x="4470516" y="521322"/>
                  </a:lnTo>
                  <a:lnTo>
                    <a:pt x="4481946" y="521322"/>
                  </a:lnTo>
                  <a:lnTo>
                    <a:pt x="4493424" y="521322"/>
                  </a:lnTo>
                  <a:lnTo>
                    <a:pt x="4504854" y="521322"/>
                  </a:lnTo>
                  <a:lnTo>
                    <a:pt x="4516284" y="521322"/>
                  </a:lnTo>
                  <a:lnTo>
                    <a:pt x="4527714" y="521322"/>
                  </a:lnTo>
                  <a:lnTo>
                    <a:pt x="4539144" y="521322"/>
                  </a:lnTo>
                  <a:lnTo>
                    <a:pt x="4550621" y="521322"/>
                  </a:lnTo>
                  <a:lnTo>
                    <a:pt x="4562051" y="521322"/>
                  </a:lnTo>
                  <a:lnTo>
                    <a:pt x="4573482" y="521322"/>
                  </a:lnTo>
                  <a:lnTo>
                    <a:pt x="4584912" y="521322"/>
                  </a:lnTo>
                  <a:lnTo>
                    <a:pt x="4596341" y="521322"/>
                  </a:lnTo>
                  <a:lnTo>
                    <a:pt x="4607771" y="521322"/>
                  </a:lnTo>
                  <a:lnTo>
                    <a:pt x="4619249" y="521322"/>
                  </a:lnTo>
                  <a:lnTo>
                    <a:pt x="4630679" y="521322"/>
                  </a:lnTo>
                  <a:lnTo>
                    <a:pt x="4642109" y="521322"/>
                  </a:lnTo>
                  <a:lnTo>
                    <a:pt x="4653539" y="521322"/>
                  </a:lnTo>
                  <a:lnTo>
                    <a:pt x="4664969" y="521322"/>
                  </a:lnTo>
                  <a:lnTo>
                    <a:pt x="4676447" y="521322"/>
                  </a:lnTo>
                  <a:lnTo>
                    <a:pt x="4687877" y="521322"/>
                  </a:lnTo>
                  <a:lnTo>
                    <a:pt x="4699306" y="521322"/>
                  </a:lnTo>
                  <a:lnTo>
                    <a:pt x="4710737" y="521322"/>
                  </a:lnTo>
                  <a:lnTo>
                    <a:pt x="4722167" y="521322"/>
                  </a:lnTo>
                  <a:lnTo>
                    <a:pt x="4733644" y="521322"/>
                  </a:lnTo>
                  <a:lnTo>
                    <a:pt x="4745075" y="521322"/>
                  </a:lnTo>
                  <a:lnTo>
                    <a:pt x="4756504" y="521322"/>
                  </a:lnTo>
                  <a:lnTo>
                    <a:pt x="4767934" y="521322"/>
                  </a:lnTo>
                  <a:lnTo>
                    <a:pt x="4779364" y="521322"/>
                  </a:lnTo>
                  <a:lnTo>
                    <a:pt x="4790842" y="521322"/>
                  </a:lnTo>
                  <a:lnTo>
                    <a:pt x="4802272" y="521322"/>
                  </a:lnTo>
                  <a:lnTo>
                    <a:pt x="4813702" y="521322"/>
                  </a:lnTo>
                  <a:lnTo>
                    <a:pt x="4825132" y="521322"/>
                  </a:lnTo>
                  <a:lnTo>
                    <a:pt x="4836562" y="521322"/>
                  </a:lnTo>
                  <a:lnTo>
                    <a:pt x="4848040" y="521322"/>
                  </a:lnTo>
                  <a:lnTo>
                    <a:pt x="4859469" y="521322"/>
                  </a:lnTo>
                  <a:lnTo>
                    <a:pt x="4870899" y="521322"/>
                  </a:lnTo>
                  <a:lnTo>
                    <a:pt x="4882330" y="521322"/>
                  </a:lnTo>
                  <a:lnTo>
                    <a:pt x="4893760" y="521322"/>
                  </a:lnTo>
                  <a:lnTo>
                    <a:pt x="4905237" y="521322"/>
                  </a:lnTo>
                  <a:lnTo>
                    <a:pt x="4916667" y="521322"/>
                  </a:lnTo>
                  <a:lnTo>
                    <a:pt x="4928097" y="521322"/>
                  </a:lnTo>
                  <a:lnTo>
                    <a:pt x="4939527" y="521322"/>
                  </a:lnTo>
                  <a:lnTo>
                    <a:pt x="4950957" y="521322"/>
                  </a:lnTo>
                  <a:lnTo>
                    <a:pt x="4962435" y="521322"/>
                  </a:lnTo>
                  <a:lnTo>
                    <a:pt x="4973865" y="521322"/>
                  </a:lnTo>
                  <a:lnTo>
                    <a:pt x="4985295" y="521322"/>
                  </a:lnTo>
                  <a:lnTo>
                    <a:pt x="4996725" y="521322"/>
                  </a:lnTo>
                  <a:lnTo>
                    <a:pt x="5008155" y="521322"/>
                  </a:lnTo>
                  <a:lnTo>
                    <a:pt x="5019632" y="521322"/>
                  </a:lnTo>
                  <a:lnTo>
                    <a:pt x="5031062" y="521322"/>
                  </a:lnTo>
                  <a:lnTo>
                    <a:pt x="5042492" y="521322"/>
                  </a:lnTo>
                  <a:lnTo>
                    <a:pt x="5053923" y="521322"/>
                  </a:lnTo>
                  <a:lnTo>
                    <a:pt x="5065353" y="521322"/>
                  </a:lnTo>
                  <a:lnTo>
                    <a:pt x="5076830" y="521322"/>
                  </a:lnTo>
                  <a:lnTo>
                    <a:pt x="5088260" y="521322"/>
                  </a:lnTo>
                  <a:lnTo>
                    <a:pt x="5099690" y="521322"/>
                  </a:lnTo>
                  <a:lnTo>
                    <a:pt x="5111120" y="521322"/>
                  </a:lnTo>
                  <a:lnTo>
                    <a:pt x="5122550" y="521322"/>
                  </a:lnTo>
                  <a:lnTo>
                    <a:pt x="5134028" y="521322"/>
                  </a:lnTo>
                  <a:lnTo>
                    <a:pt x="5145458" y="521322"/>
                  </a:lnTo>
                  <a:lnTo>
                    <a:pt x="5156888" y="521322"/>
                  </a:lnTo>
                  <a:lnTo>
                    <a:pt x="5168318" y="521322"/>
                  </a:lnTo>
                  <a:lnTo>
                    <a:pt x="5179747" y="521322"/>
                  </a:lnTo>
                  <a:lnTo>
                    <a:pt x="5191225" y="521322"/>
                  </a:lnTo>
                  <a:lnTo>
                    <a:pt x="5202655" y="521322"/>
                  </a:lnTo>
                  <a:lnTo>
                    <a:pt x="5214085" y="521322"/>
                  </a:lnTo>
                  <a:lnTo>
                    <a:pt x="5225515" y="521322"/>
                  </a:lnTo>
                  <a:lnTo>
                    <a:pt x="5236945" y="521322"/>
                  </a:lnTo>
                  <a:lnTo>
                    <a:pt x="5248423" y="521322"/>
                  </a:lnTo>
                  <a:lnTo>
                    <a:pt x="5259853" y="521322"/>
                  </a:lnTo>
                  <a:lnTo>
                    <a:pt x="5271283" y="521322"/>
                  </a:lnTo>
                  <a:lnTo>
                    <a:pt x="5282713" y="521322"/>
                  </a:lnTo>
                  <a:lnTo>
                    <a:pt x="5294143" y="521322"/>
                  </a:lnTo>
                  <a:lnTo>
                    <a:pt x="5305621" y="521322"/>
                  </a:lnTo>
                  <a:lnTo>
                    <a:pt x="5317051" y="521322"/>
                  </a:lnTo>
                  <a:lnTo>
                    <a:pt x="5328481" y="521322"/>
                  </a:lnTo>
                  <a:lnTo>
                    <a:pt x="5339910" y="521322"/>
                  </a:lnTo>
                  <a:lnTo>
                    <a:pt x="5351340" y="521322"/>
                  </a:lnTo>
                  <a:lnTo>
                    <a:pt x="5362818" y="521322"/>
                  </a:lnTo>
                  <a:lnTo>
                    <a:pt x="5374248" y="521322"/>
                  </a:lnTo>
                  <a:lnTo>
                    <a:pt x="5385678" y="521322"/>
                  </a:lnTo>
                  <a:lnTo>
                    <a:pt x="5397108" y="521322"/>
                  </a:lnTo>
                  <a:lnTo>
                    <a:pt x="5408538" y="521322"/>
                  </a:lnTo>
                  <a:lnTo>
                    <a:pt x="5420016" y="521322"/>
                  </a:lnTo>
                  <a:lnTo>
                    <a:pt x="5431446" y="521322"/>
                  </a:lnTo>
                  <a:lnTo>
                    <a:pt x="5442876" y="521322"/>
                  </a:lnTo>
                  <a:lnTo>
                    <a:pt x="5454306" y="521322"/>
                  </a:lnTo>
                  <a:lnTo>
                    <a:pt x="5465736" y="521322"/>
                  </a:lnTo>
                  <a:lnTo>
                    <a:pt x="5477214" y="521322"/>
                  </a:lnTo>
                  <a:lnTo>
                    <a:pt x="5488643" y="521322"/>
                  </a:lnTo>
                  <a:lnTo>
                    <a:pt x="5500073" y="521322"/>
                  </a:lnTo>
                  <a:lnTo>
                    <a:pt x="5511503" y="521322"/>
                  </a:lnTo>
                  <a:lnTo>
                    <a:pt x="5522933" y="521322"/>
                  </a:lnTo>
                  <a:lnTo>
                    <a:pt x="5534411" y="521322"/>
                  </a:lnTo>
                  <a:lnTo>
                    <a:pt x="5545841" y="521322"/>
                  </a:lnTo>
                  <a:lnTo>
                    <a:pt x="5557271" y="521322"/>
                  </a:lnTo>
                  <a:lnTo>
                    <a:pt x="5568701" y="521322"/>
                  </a:lnTo>
                  <a:lnTo>
                    <a:pt x="5580131" y="521322"/>
                  </a:lnTo>
                  <a:lnTo>
                    <a:pt x="5591609" y="521322"/>
                  </a:lnTo>
                  <a:lnTo>
                    <a:pt x="5603038" y="521322"/>
                  </a:lnTo>
                  <a:lnTo>
                    <a:pt x="5614469" y="521322"/>
                  </a:lnTo>
                  <a:lnTo>
                    <a:pt x="5625899" y="521322"/>
                  </a:lnTo>
                  <a:lnTo>
                    <a:pt x="5637329" y="521322"/>
                  </a:lnTo>
                  <a:lnTo>
                    <a:pt x="5648759" y="521322"/>
                  </a:lnTo>
                  <a:lnTo>
                    <a:pt x="5660236" y="521322"/>
                  </a:lnTo>
                  <a:lnTo>
                    <a:pt x="5671666" y="521322"/>
                  </a:lnTo>
                  <a:lnTo>
                    <a:pt x="5683096" y="521322"/>
                  </a:lnTo>
                  <a:lnTo>
                    <a:pt x="5694526" y="521322"/>
                  </a:lnTo>
                  <a:lnTo>
                    <a:pt x="5705956" y="521322"/>
                  </a:lnTo>
                  <a:lnTo>
                    <a:pt x="5717434" y="521322"/>
                  </a:lnTo>
                  <a:lnTo>
                    <a:pt x="5728864" y="521322"/>
                  </a:lnTo>
                  <a:lnTo>
                    <a:pt x="5740294" y="521322"/>
                  </a:lnTo>
                  <a:lnTo>
                    <a:pt x="5751724" y="521322"/>
                  </a:lnTo>
                  <a:lnTo>
                    <a:pt x="5763154" y="521322"/>
                  </a:lnTo>
                  <a:lnTo>
                    <a:pt x="5774631" y="521322"/>
                  </a:lnTo>
                  <a:lnTo>
                    <a:pt x="5786062" y="521322"/>
                  </a:lnTo>
                  <a:lnTo>
                    <a:pt x="5797492" y="521322"/>
                  </a:lnTo>
                  <a:lnTo>
                    <a:pt x="5808921" y="521322"/>
                  </a:lnTo>
                  <a:lnTo>
                    <a:pt x="5820351" y="521322"/>
                  </a:lnTo>
                  <a:lnTo>
                    <a:pt x="5831829" y="521322"/>
                  </a:lnTo>
                  <a:lnTo>
                    <a:pt x="5843259" y="521322"/>
                  </a:lnTo>
                  <a:lnTo>
                    <a:pt x="5854689" y="521322"/>
                  </a:lnTo>
                  <a:lnTo>
                    <a:pt x="5866119" y="521322"/>
                  </a:lnTo>
                  <a:lnTo>
                    <a:pt x="5877549" y="521322"/>
                  </a:lnTo>
                  <a:lnTo>
                    <a:pt x="5889027" y="521322"/>
                  </a:lnTo>
                  <a:lnTo>
                    <a:pt x="5900457" y="521322"/>
                  </a:lnTo>
                  <a:lnTo>
                    <a:pt x="5911887" y="521322"/>
                  </a:lnTo>
                  <a:lnTo>
                    <a:pt x="5923317" y="521322"/>
                  </a:lnTo>
                  <a:lnTo>
                    <a:pt x="5934747" y="521322"/>
                  </a:lnTo>
                  <a:lnTo>
                    <a:pt x="5946225" y="521322"/>
                  </a:lnTo>
                  <a:lnTo>
                    <a:pt x="5957655" y="521322"/>
                  </a:lnTo>
                  <a:lnTo>
                    <a:pt x="5969084" y="521322"/>
                  </a:lnTo>
                  <a:lnTo>
                    <a:pt x="5980514" y="521322"/>
                  </a:lnTo>
                  <a:lnTo>
                    <a:pt x="5991944" y="521322"/>
                  </a:lnTo>
                  <a:lnTo>
                    <a:pt x="6003422" y="521322"/>
                  </a:lnTo>
                  <a:lnTo>
                    <a:pt x="6014852" y="521322"/>
                  </a:lnTo>
                  <a:lnTo>
                    <a:pt x="6026282" y="521322"/>
                  </a:lnTo>
                  <a:lnTo>
                    <a:pt x="6037712" y="521322"/>
                  </a:lnTo>
                  <a:lnTo>
                    <a:pt x="6049142" y="521322"/>
                  </a:lnTo>
                  <a:lnTo>
                    <a:pt x="6060620" y="521322"/>
                  </a:lnTo>
                  <a:lnTo>
                    <a:pt x="6072049" y="521322"/>
                  </a:lnTo>
                  <a:lnTo>
                    <a:pt x="6083480" y="521322"/>
                  </a:lnTo>
                  <a:lnTo>
                    <a:pt x="6094910" y="521322"/>
                  </a:lnTo>
                  <a:lnTo>
                    <a:pt x="6106340" y="521322"/>
                  </a:lnTo>
                  <a:lnTo>
                    <a:pt x="6117818" y="521322"/>
                  </a:lnTo>
                  <a:lnTo>
                    <a:pt x="6129247" y="521322"/>
                  </a:lnTo>
                  <a:lnTo>
                    <a:pt x="6140677" y="521322"/>
                  </a:lnTo>
                  <a:lnTo>
                    <a:pt x="6152107" y="521322"/>
                  </a:lnTo>
                  <a:lnTo>
                    <a:pt x="6163537" y="521322"/>
                  </a:lnTo>
                  <a:lnTo>
                    <a:pt x="6175015" y="521322"/>
                  </a:lnTo>
                  <a:lnTo>
                    <a:pt x="6186445" y="521322"/>
                  </a:lnTo>
                  <a:lnTo>
                    <a:pt x="6197875" y="521322"/>
                  </a:lnTo>
                  <a:lnTo>
                    <a:pt x="6209305" y="521322"/>
                  </a:lnTo>
                  <a:lnTo>
                    <a:pt x="6220735" y="521322"/>
                  </a:lnTo>
                  <a:lnTo>
                    <a:pt x="6232212" y="521322"/>
                  </a:lnTo>
                  <a:lnTo>
                    <a:pt x="6243642" y="521322"/>
                  </a:lnTo>
                  <a:lnTo>
                    <a:pt x="6255073" y="521322"/>
                  </a:lnTo>
                  <a:lnTo>
                    <a:pt x="6266503" y="521322"/>
                  </a:lnTo>
                  <a:lnTo>
                    <a:pt x="6277933" y="521322"/>
                  </a:lnTo>
                  <a:lnTo>
                    <a:pt x="6289410" y="521322"/>
                  </a:lnTo>
                  <a:lnTo>
                    <a:pt x="6300840" y="521322"/>
                  </a:lnTo>
                  <a:lnTo>
                    <a:pt x="6312270" y="521322"/>
                  </a:lnTo>
                  <a:lnTo>
                    <a:pt x="6323700" y="521322"/>
                  </a:lnTo>
                  <a:lnTo>
                    <a:pt x="6335130" y="521322"/>
                  </a:lnTo>
                  <a:lnTo>
                    <a:pt x="6346608" y="521322"/>
                  </a:lnTo>
                  <a:lnTo>
                    <a:pt x="6358038" y="521322"/>
                  </a:lnTo>
                  <a:lnTo>
                    <a:pt x="6369468" y="521322"/>
                  </a:lnTo>
                  <a:lnTo>
                    <a:pt x="6380898" y="521322"/>
                  </a:lnTo>
                  <a:lnTo>
                    <a:pt x="6392328" y="521322"/>
                  </a:lnTo>
                  <a:lnTo>
                    <a:pt x="6403805" y="521322"/>
                  </a:lnTo>
                  <a:lnTo>
                    <a:pt x="6415235" y="521322"/>
                  </a:lnTo>
                  <a:lnTo>
                    <a:pt x="6426666" y="521322"/>
                  </a:lnTo>
                  <a:lnTo>
                    <a:pt x="6438096" y="521322"/>
                  </a:lnTo>
                  <a:lnTo>
                    <a:pt x="6449525" y="521322"/>
                  </a:lnTo>
                  <a:lnTo>
                    <a:pt x="6461003" y="521322"/>
                  </a:lnTo>
                  <a:lnTo>
                    <a:pt x="6472433" y="521322"/>
                  </a:lnTo>
                  <a:lnTo>
                    <a:pt x="6483863" y="521322"/>
                  </a:lnTo>
                  <a:lnTo>
                    <a:pt x="6495293" y="521322"/>
                  </a:lnTo>
                  <a:lnTo>
                    <a:pt x="6506723" y="521322"/>
                  </a:lnTo>
                  <a:lnTo>
                    <a:pt x="6518201" y="521322"/>
                  </a:lnTo>
                  <a:lnTo>
                    <a:pt x="6529631" y="521322"/>
                  </a:lnTo>
                  <a:lnTo>
                    <a:pt x="6541061" y="521322"/>
                  </a:lnTo>
                  <a:lnTo>
                    <a:pt x="6552490" y="521322"/>
                  </a:lnTo>
                  <a:lnTo>
                    <a:pt x="6563921" y="521322"/>
                  </a:lnTo>
                  <a:lnTo>
                    <a:pt x="6575398" y="521322"/>
                  </a:lnTo>
                  <a:lnTo>
                    <a:pt x="6586828" y="521322"/>
                  </a:lnTo>
                  <a:lnTo>
                    <a:pt x="6598259" y="521322"/>
                  </a:lnTo>
                  <a:lnTo>
                    <a:pt x="6609688" y="521322"/>
                  </a:lnTo>
                  <a:lnTo>
                    <a:pt x="6621118" y="521322"/>
                  </a:lnTo>
                  <a:lnTo>
                    <a:pt x="6632596" y="521322"/>
                  </a:lnTo>
                  <a:lnTo>
                    <a:pt x="6644026" y="521322"/>
                  </a:lnTo>
                  <a:lnTo>
                    <a:pt x="6655456" y="521322"/>
                  </a:lnTo>
                  <a:lnTo>
                    <a:pt x="6666886" y="521322"/>
                  </a:lnTo>
                  <a:lnTo>
                    <a:pt x="6678316" y="521322"/>
                  </a:lnTo>
                  <a:lnTo>
                    <a:pt x="6689794" y="521322"/>
                  </a:lnTo>
                  <a:lnTo>
                    <a:pt x="6701224" y="521322"/>
                  </a:lnTo>
                  <a:lnTo>
                    <a:pt x="6712653" y="521322"/>
                  </a:lnTo>
                  <a:lnTo>
                    <a:pt x="6724083" y="521322"/>
                  </a:lnTo>
                  <a:lnTo>
                    <a:pt x="6735514" y="521322"/>
                  </a:lnTo>
                  <a:lnTo>
                    <a:pt x="6746944" y="521322"/>
                  </a:lnTo>
                  <a:lnTo>
                    <a:pt x="6758421" y="521322"/>
                  </a:lnTo>
                  <a:lnTo>
                    <a:pt x="6769851" y="521322"/>
                  </a:lnTo>
                  <a:lnTo>
                    <a:pt x="6781281" y="521322"/>
                  </a:lnTo>
                  <a:lnTo>
                    <a:pt x="6792711" y="521322"/>
                  </a:lnTo>
                  <a:lnTo>
                    <a:pt x="6804141" y="521322"/>
                  </a:lnTo>
                  <a:lnTo>
                    <a:pt x="6815619" y="521322"/>
                  </a:lnTo>
                  <a:lnTo>
                    <a:pt x="6827049" y="521322"/>
                  </a:lnTo>
                  <a:lnTo>
                    <a:pt x="6838479" y="521322"/>
                  </a:lnTo>
                  <a:lnTo>
                    <a:pt x="6849909" y="521322"/>
                  </a:lnTo>
                  <a:lnTo>
                    <a:pt x="6861339" y="521322"/>
                  </a:lnTo>
                  <a:lnTo>
                    <a:pt x="6872816" y="521322"/>
                  </a:lnTo>
                  <a:lnTo>
                    <a:pt x="6884246" y="521322"/>
                  </a:lnTo>
                  <a:lnTo>
                    <a:pt x="6895676" y="521322"/>
                  </a:lnTo>
                  <a:lnTo>
                    <a:pt x="6907107" y="521322"/>
                  </a:lnTo>
                  <a:lnTo>
                    <a:pt x="6918537" y="521322"/>
                  </a:lnTo>
                  <a:lnTo>
                    <a:pt x="6930014" y="521322"/>
                  </a:lnTo>
                  <a:lnTo>
                    <a:pt x="6941444" y="521322"/>
                  </a:lnTo>
                  <a:lnTo>
                    <a:pt x="6952874" y="521322"/>
                  </a:lnTo>
                  <a:lnTo>
                    <a:pt x="6964304" y="521322"/>
                  </a:lnTo>
                  <a:lnTo>
                    <a:pt x="6975734" y="521322"/>
                  </a:lnTo>
                  <a:lnTo>
                    <a:pt x="6987212" y="521322"/>
                  </a:lnTo>
                  <a:lnTo>
                    <a:pt x="6998642" y="521322"/>
                  </a:lnTo>
                  <a:lnTo>
                    <a:pt x="7010072" y="521322"/>
                  </a:lnTo>
                  <a:lnTo>
                    <a:pt x="7021502" y="521322"/>
                  </a:lnTo>
                  <a:lnTo>
                    <a:pt x="7032931" y="521322"/>
                  </a:lnTo>
                  <a:lnTo>
                    <a:pt x="7044409" y="521322"/>
                  </a:lnTo>
                  <a:lnTo>
                    <a:pt x="7055839" y="521322"/>
                  </a:lnTo>
                  <a:lnTo>
                    <a:pt x="7067269" y="521322"/>
                  </a:lnTo>
                  <a:lnTo>
                    <a:pt x="7078700" y="521322"/>
                  </a:lnTo>
                  <a:lnTo>
                    <a:pt x="7090129" y="521322"/>
                  </a:lnTo>
                  <a:lnTo>
                    <a:pt x="7101607" y="521322"/>
                  </a:lnTo>
                  <a:lnTo>
                    <a:pt x="7113037" y="521322"/>
                  </a:lnTo>
                  <a:lnTo>
                    <a:pt x="7124467" y="521322"/>
                  </a:lnTo>
                  <a:lnTo>
                    <a:pt x="7135897" y="521322"/>
                  </a:lnTo>
                  <a:lnTo>
                    <a:pt x="7147327" y="521322"/>
                  </a:lnTo>
                  <a:lnTo>
                    <a:pt x="7158805" y="521322"/>
                  </a:lnTo>
                  <a:lnTo>
                    <a:pt x="7170235" y="521322"/>
                  </a:lnTo>
                  <a:lnTo>
                    <a:pt x="7181665" y="521322"/>
                  </a:lnTo>
                  <a:lnTo>
                    <a:pt x="7193094" y="521322"/>
                  </a:lnTo>
                  <a:lnTo>
                    <a:pt x="7204524" y="521322"/>
                  </a:lnTo>
                  <a:lnTo>
                    <a:pt x="7216002" y="521322"/>
                  </a:lnTo>
                  <a:lnTo>
                    <a:pt x="7227432" y="521322"/>
                  </a:lnTo>
                  <a:lnTo>
                    <a:pt x="7238862" y="521322"/>
                  </a:lnTo>
                  <a:lnTo>
                    <a:pt x="7250292" y="521322"/>
                  </a:lnTo>
                  <a:lnTo>
                    <a:pt x="7261722" y="521322"/>
                  </a:lnTo>
                  <a:lnTo>
                    <a:pt x="7273200" y="521322"/>
                  </a:lnTo>
                  <a:lnTo>
                    <a:pt x="7284630" y="521322"/>
                  </a:lnTo>
                  <a:lnTo>
                    <a:pt x="7296060" y="521322"/>
                  </a:lnTo>
                  <a:lnTo>
                    <a:pt x="7307490" y="521322"/>
                  </a:lnTo>
                  <a:lnTo>
                    <a:pt x="7318920" y="521322"/>
                  </a:lnTo>
                  <a:lnTo>
                    <a:pt x="7330398" y="521322"/>
                  </a:lnTo>
                  <a:lnTo>
                    <a:pt x="7341828" y="521322"/>
                  </a:lnTo>
                  <a:lnTo>
                    <a:pt x="7353257" y="521322"/>
                  </a:lnTo>
                  <a:lnTo>
                    <a:pt x="7364687" y="521322"/>
                  </a:lnTo>
                  <a:lnTo>
                    <a:pt x="7376117" y="521322"/>
                  </a:lnTo>
                  <a:lnTo>
                    <a:pt x="7387595" y="521322"/>
                  </a:lnTo>
                  <a:lnTo>
                    <a:pt x="7399025" y="521322"/>
                  </a:lnTo>
                  <a:lnTo>
                    <a:pt x="7410455" y="521322"/>
                  </a:lnTo>
                  <a:lnTo>
                    <a:pt x="7421885" y="521322"/>
                  </a:lnTo>
                  <a:lnTo>
                    <a:pt x="7433315" y="521322"/>
                  </a:lnTo>
                  <a:lnTo>
                    <a:pt x="7444793" y="521322"/>
                  </a:lnTo>
                  <a:lnTo>
                    <a:pt x="7456222" y="521322"/>
                  </a:lnTo>
                  <a:lnTo>
                    <a:pt x="7467653" y="521322"/>
                  </a:lnTo>
                  <a:lnTo>
                    <a:pt x="7479083" y="521322"/>
                  </a:lnTo>
                  <a:lnTo>
                    <a:pt x="7490513" y="521322"/>
                  </a:lnTo>
                  <a:lnTo>
                    <a:pt x="7501990" y="521322"/>
                  </a:lnTo>
                  <a:lnTo>
                    <a:pt x="7513420" y="521322"/>
                  </a:lnTo>
                  <a:lnTo>
                    <a:pt x="7524850" y="521322"/>
                  </a:lnTo>
                  <a:lnTo>
                    <a:pt x="7536280" y="521322"/>
                  </a:lnTo>
                  <a:lnTo>
                    <a:pt x="7547710" y="521322"/>
                  </a:lnTo>
                  <a:lnTo>
                    <a:pt x="7559188" y="521322"/>
                  </a:lnTo>
                  <a:lnTo>
                    <a:pt x="7570618" y="521322"/>
                  </a:lnTo>
                  <a:lnTo>
                    <a:pt x="7582048" y="521322"/>
                  </a:lnTo>
                  <a:lnTo>
                    <a:pt x="7593478" y="521322"/>
                  </a:lnTo>
                  <a:lnTo>
                    <a:pt x="7604908" y="521322"/>
                  </a:lnTo>
                  <a:lnTo>
                    <a:pt x="7616385" y="521322"/>
                  </a:lnTo>
                  <a:lnTo>
                    <a:pt x="7627815" y="521322"/>
                  </a:lnTo>
                  <a:lnTo>
                    <a:pt x="7639246" y="521322"/>
                  </a:lnTo>
                  <a:lnTo>
                    <a:pt x="7650676" y="521322"/>
                  </a:lnTo>
                  <a:lnTo>
                    <a:pt x="7662106" y="521322"/>
                  </a:lnTo>
                  <a:lnTo>
                    <a:pt x="7673583" y="521322"/>
                  </a:lnTo>
                  <a:lnTo>
                    <a:pt x="7685013" y="521322"/>
                  </a:lnTo>
                  <a:lnTo>
                    <a:pt x="7696443" y="521322"/>
                  </a:lnTo>
                  <a:lnTo>
                    <a:pt x="7707873" y="521322"/>
                  </a:lnTo>
                  <a:lnTo>
                    <a:pt x="7719303" y="521322"/>
                  </a:lnTo>
                  <a:lnTo>
                    <a:pt x="7730733" y="521322"/>
                  </a:lnTo>
                  <a:lnTo>
                    <a:pt x="7742211" y="521322"/>
                  </a:lnTo>
                  <a:lnTo>
                    <a:pt x="7753641" y="521322"/>
                  </a:lnTo>
                  <a:lnTo>
                    <a:pt x="7765071" y="521322"/>
                  </a:lnTo>
                  <a:lnTo>
                    <a:pt x="7776501" y="521322"/>
                  </a:lnTo>
                  <a:lnTo>
                    <a:pt x="7787931" y="521322"/>
                  </a:lnTo>
                  <a:lnTo>
                    <a:pt x="7799408" y="521322"/>
                  </a:lnTo>
                  <a:lnTo>
                    <a:pt x="7810839" y="521322"/>
                  </a:lnTo>
                  <a:lnTo>
                    <a:pt x="7822268" y="521322"/>
                  </a:lnTo>
                  <a:lnTo>
                    <a:pt x="7833698" y="521322"/>
                  </a:lnTo>
                  <a:lnTo>
                    <a:pt x="7845128" y="521322"/>
                  </a:lnTo>
                  <a:lnTo>
                    <a:pt x="7856606" y="521322"/>
                  </a:lnTo>
                  <a:lnTo>
                    <a:pt x="7868036" y="521322"/>
                  </a:lnTo>
                  <a:lnTo>
                    <a:pt x="7879466" y="521322"/>
                  </a:lnTo>
                  <a:lnTo>
                    <a:pt x="7890896" y="521322"/>
                  </a:lnTo>
                  <a:lnTo>
                    <a:pt x="7902326" y="521322"/>
                  </a:lnTo>
                  <a:lnTo>
                    <a:pt x="7913804" y="521322"/>
                  </a:lnTo>
                  <a:lnTo>
                    <a:pt x="7925234" y="521322"/>
                  </a:lnTo>
                  <a:lnTo>
                    <a:pt x="7936663" y="521322"/>
                  </a:lnTo>
                  <a:lnTo>
                    <a:pt x="7948094" y="521322"/>
                  </a:lnTo>
                  <a:lnTo>
                    <a:pt x="7959524" y="521322"/>
                  </a:lnTo>
                  <a:lnTo>
                    <a:pt x="7971001" y="521322"/>
                  </a:lnTo>
                  <a:lnTo>
                    <a:pt x="7982431" y="521322"/>
                  </a:lnTo>
                  <a:lnTo>
                    <a:pt x="7993861" y="521322"/>
                  </a:lnTo>
                  <a:lnTo>
                    <a:pt x="8005291" y="521322"/>
                  </a:lnTo>
                  <a:lnTo>
                    <a:pt x="8016721" y="521322"/>
                  </a:lnTo>
                  <a:lnTo>
                    <a:pt x="8028199" y="521322"/>
                  </a:lnTo>
                  <a:lnTo>
                    <a:pt x="8039629" y="521322"/>
                  </a:lnTo>
                  <a:lnTo>
                    <a:pt x="8051059" y="521322"/>
                  </a:lnTo>
                  <a:lnTo>
                    <a:pt x="8062489" y="521322"/>
                  </a:lnTo>
                  <a:lnTo>
                    <a:pt x="8073919" y="521322"/>
                  </a:lnTo>
                  <a:lnTo>
                    <a:pt x="8085396" y="521322"/>
                  </a:lnTo>
                  <a:lnTo>
                    <a:pt x="8096826" y="521322"/>
                  </a:lnTo>
                  <a:lnTo>
                    <a:pt x="8108256" y="521322"/>
                  </a:lnTo>
                  <a:lnTo>
                    <a:pt x="8119687" y="521322"/>
                  </a:lnTo>
                  <a:lnTo>
                    <a:pt x="8131117" y="521322"/>
                  </a:lnTo>
                  <a:lnTo>
                    <a:pt x="8142594" y="521322"/>
                  </a:lnTo>
                  <a:lnTo>
                    <a:pt x="8154024" y="521322"/>
                  </a:lnTo>
                  <a:lnTo>
                    <a:pt x="8165454" y="521322"/>
                  </a:lnTo>
                  <a:lnTo>
                    <a:pt x="8176884" y="521322"/>
                  </a:lnTo>
                  <a:lnTo>
                    <a:pt x="8188314" y="521322"/>
                  </a:lnTo>
                  <a:lnTo>
                    <a:pt x="8199792" y="521322"/>
                  </a:lnTo>
                  <a:lnTo>
                    <a:pt x="8211222" y="521322"/>
                  </a:lnTo>
                  <a:lnTo>
                    <a:pt x="8222652" y="521322"/>
                  </a:lnTo>
                  <a:lnTo>
                    <a:pt x="8234082" y="521322"/>
                  </a:lnTo>
                  <a:lnTo>
                    <a:pt x="8245512" y="521322"/>
                  </a:lnTo>
                  <a:lnTo>
                    <a:pt x="8256989" y="521322"/>
                  </a:lnTo>
                  <a:lnTo>
                    <a:pt x="8268419" y="521322"/>
                  </a:lnTo>
                  <a:lnTo>
                    <a:pt x="8279850" y="521322"/>
                  </a:lnTo>
                  <a:lnTo>
                    <a:pt x="8291280" y="521322"/>
                  </a:lnTo>
                  <a:lnTo>
                    <a:pt x="8302709" y="521322"/>
                  </a:lnTo>
                  <a:lnTo>
                    <a:pt x="8314187" y="521322"/>
                  </a:lnTo>
                  <a:lnTo>
                    <a:pt x="8325617" y="521322"/>
                  </a:lnTo>
                  <a:lnTo>
                    <a:pt x="8337047" y="521322"/>
                  </a:lnTo>
                  <a:lnTo>
                    <a:pt x="8348477" y="521322"/>
                  </a:lnTo>
                  <a:lnTo>
                    <a:pt x="8359907" y="521322"/>
                  </a:lnTo>
                  <a:lnTo>
                    <a:pt x="8371385" y="521322"/>
                  </a:lnTo>
                  <a:lnTo>
                    <a:pt x="8382815" y="521322"/>
                  </a:lnTo>
                  <a:lnTo>
                    <a:pt x="8394245" y="521322"/>
                  </a:lnTo>
                  <a:lnTo>
                    <a:pt x="8405674" y="521322"/>
                  </a:lnTo>
                  <a:lnTo>
                    <a:pt x="8417104" y="521322"/>
                  </a:lnTo>
                  <a:lnTo>
                    <a:pt x="8428582" y="521322"/>
                  </a:lnTo>
                  <a:lnTo>
                    <a:pt x="8440012" y="521322"/>
                  </a:lnTo>
                  <a:lnTo>
                    <a:pt x="8451442" y="521322"/>
                  </a:lnTo>
                  <a:lnTo>
                    <a:pt x="8462872" y="521322"/>
                  </a:lnTo>
                  <a:lnTo>
                    <a:pt x="8474302" y="521322"/>
                  </a:lnTo>
                  <a:lnTo>
                    <a:pt x="8485780" y="521322"/>
                  </a:lnTo>
                  <a:lnTo>
                    <a:pt x="8497210" y="521322"/>
                  </a:lnTo>
                  <a:lnTo>
                    <a:pt x="8508640" y="521322"/>
                  </a:lnTo>
                  <a:lnTo>
                    <a:pt x="8520069" y="521322"/>
                  </a:lnTo>
                  <a:lnTo>
                    <a:pt x="8531500" y="521322"/>
                  </a:lnTo>
                  <a:lnTo>
                    <a:pt x="8542977" y="521322"/>
                  </a:lnTo>
                  <a:lnTo>
                    <a:pt x="8554407" y="521322"/>
                  </a:lnTo>
                  <a:lnTo>
                    <a:pt x="8565837" y="521322"/>
                  </a:lnTo>
                  <a:lnTo>
                    <a:pt x="8577267" y="521322"/>
                  </a:lnTo>
                  <a:lnTo>
                    <a:pt x="8588697" y="521322"/>
                  </a:lnTo>
                  <a:lnTo>
                    <a:pt x="8600175" y="521322"/>
                  </a:lnTo>
                  <a:lnTo>
                    <a:pt x="8611605" y="521322"/>
                  </a:lnTo>
                  <a:lnTo>
                    <a:pt x="8623035" y="521322"/>
                  </a:lnTo>
                  <a:lnTo>
                    <a:pt x="8634465" y="521322"/>
                  </a:lnTo>
                  <a:lnTo>
                    <a:pt x="8645895" y="521322"/>
                  </a:lnTo>
                  <a:lnTo>
                    <a:pt x="8657373" y="521322"/>
                  </a:lnTo>
                  <a:lnTo>
                    <a:pt x="8668802" y="521322"/>
                  </a:lnTo>
                  <a:lnTo>
                    <a:pt x="8680232" y="521322"/>
                  </a:lnTo>
                  <a:lnTo>
                    <a:pt x="8691662" y="521322"/>
                  </a:lnTo>
                  <a:lnTo>
                    <a:pt x="8703093" y="521322"/>
                  </a:lnTo>
                  <a:lnTo>
                    <a:pt x="8714570" y="521322"/>
                  </a:lnTo>
                  <a:lnTo>
                    <a:pt x="8726000" y="521322"/>
                  </a:lnTo>
                  <a:lnTo>
                    <a:pt x="8737430" y="521322"/>
                  </a:lnTo>
                  <a:lnTo>
                    <a:pt x="8748860" y="521322"/>
                  </a:lnTo>
                  <a:lnTo>
                    <a:pt x="8760290" y="521322"/>
                  </a:lnTo>
                  <a:lnTo>
                    <a:pt x="8771768" y="521322"/>
                  </a:lnTo>
                  <a:lnTo>
                    <a:pt x="8783198" y="521322"/>
                  </a:lnTo>
                  <a:lnTo>
                    <a:pt x="8794628" y="521322"/>
                  </a:lnTo>
                  <a:lnTo>
                    <a:pt x="8806058" y="521322"/>
                  </a:lnTo>
                  <a:lnTo>
                    <a:pt x="8817488" y="521322"/>
                  </a:lnTo>
                  <a:lnTo>
                    <a:pt x="8828918" y="521322"/>
                  </a:lnTo>
                  <a:lnTo>
                    <a:pt x="8840395" y="521322"/>
                  </a:lnTo>
                  <a:lnTo>
                    <a:pt x="8851825" y="521322"/>
                  </a:lnTo>
                  <a:lnTo>
                    <a:pt x="8863256" y="521322"/>
                  </a:lnTo>
                  <a:lnTo>
                    <a:pt x="8874686" y="521322"/>
                  </a:lnTo>
                  <a:lnTo>
                    <a:pt x="8886115" y="521322"/>
                  </a:lnTo>
                  <a:lnTo>
                    <a:pt x="8897593" y="521322"/>
                  </a:lnTo>
                  <a:lnTo>
                    <a:pt x="8909022" y="521322"/>
                  </a:lnTo>
                  <a:lnTo>
                    <a:pt x="8920453" y="521322"/>
                  </a:lnTo>
                  <a:lnTo>
                    <a:pt x="8931883" y="521322"/>
                  </a:lnTo>
                  <a:lnTo>
                    <a:pt x="8943313" y="521322"/>
                  </a:lnTo>
                  <a:lnTo>
                    <a:pt x="8954791" y="521322"/>
                  </a:lnTo>
                  <a:lnTo>
                    <a:pt x="8966220" y="521322"/>
                  </a:lnTo>
                  <a:lnTo>
                    <a:pt x="8977651" y="521322"/>
                  </a:lnTo>
                  <a:lnTo>
                    <a:pt x="8989080" y="521322"/>
                  </a:lnTo>
                  <a:lnTo>
                    <a:pt x="9000511" y="521322"/>
                  </a:lnTo>
                  <a:lnTo>
                    <a:pt x="9011988" y="521322"/>
                  </a:lnTo>
                  <a:lnTo>
                    <a:pt x="9023418" y="521322"/>
                  </a:lnTo>
                  <a:lnTo>
                    <a:pt x="9034849" y="521322"/>
                  </a:lnTo>
                  <a:lnTo>
                    <a:pt x="9046278" y="521322"/>
                  </a:lnTo>
                  <a:lnTo>
                    <a:pt x="9057709" y="521322"/>
                  </a:lnTo>
                  <a:lnTo>
                    <a:pt x="9069186" y="521322"/>
                  </a:lnTo>
                  <a:lnTo>
                    <a:pt x="9080615" y="521322"/>
                  </a:lnTo>
                  <a:lnTo>
                    <a:pt x="9092046" y="521322"/>
                  </a:lnTo>
                  <a:lnTo>
                    <a:pt x="9103476" y="521322"/>
                  </a:lnTo>
                  <a:lnTo>
                    <a:pt x="9114906" y="521322"/>
                  </a:lnTo>
                  <a:lnTo>
                    <a:pt x="9126384" y="521322"/>
                  </a:lnTo>
                  <a:lnTo>
                    <a:pt x="9137813" y="521322"/>
                  </a:lnTo>
                  <a:lnTo>
                    <a:pt x="9149244" y="521322"/>
                  </a:lnTo>
                  <a:lnTo>
                    <a:pt x="9160673" y="521322"/>
                  </a:lnTo>
                  <a:lnTo>
                    <a:pt x="9172104" y="521322"/>
                  </a:lnTo>
                  <a:lnTo>
                    <a:pt x="9183581" y="521322"/>
                  </a:lnTo>
                  <a:lnTo>
                    <a:pt x="9195011" y="521322"/>
                  </a:lnTo>
                  <a:lnTo>
                    <a:pt x="9206442" y="521322"/>
                  </a:lnTo>
                  <a:lnTo>
                    <a:pt x="9217871" y="521322"/>
                  </a:lnTo>
                  <a:lnTo>
                    <a:pt x="9229301" y="521322"/>
                  </a:lnTo>
                  <a:lnTo>
                    <a:pt x="9240779" y="521322"/>
                  </a:lnTo>
                  <a:lnTo>
                    <a:pt x="9252209" y="521322"/>
                  </a:lnTo>
                  <a:lnTo>
                    <a:pt x="9263639" y="521322"/>
                  </a:lnTo>
                  <a:lnTo>
                    <a:pt x="9275069" y="521322"/>
                  </a:lnTo>
                  <a:lnTo>
                    <a:pt x="9286498" y="521322"/>
                  </a:lnTo>
                  <a:lnTo>
                    <a:pt x="9297977" y="521322"/>
                  </a:lnTo>
                  <a:lnTo>
                    <a:pt x="9309406" y="521322"/>
                  </a:lnTo>
                  <a:lnTo>
                    <a:pt x="9320837" y="521322"/>
                  </a:lnTo>
                  <a:lnTo>
                    <a:pt x="9332266" y="521322"/>
                  </a:lnTo>
                  <a:lnTo>
                    <a:pt x="9343696" y="521322"/>
                  </a:lnTo>
                  <a:lnTo>
                    <a:pt x="9355174" y="521322"/>
                  </a:lnTo>
                  <a:lnTo>
                    <a:pt x="9366604" y="521322"/>
                  </a:lnTo>
                  <a:lnTo>
                    <a:pt x="9378035" y="521322"/>
                  </a:lnTo>
                  <a:lnTo>
                    <a:pt x="9389464" y="521322"/>
                  </a:lnTo>
                  <a:lnTo>
                    <a:pt x="9400894" y="521322"/>
                  </a:lnTo>
                  <a:lnTo>
                    <a:pt x="9412372" y="521322"/>
                  </a:lnTo>
                  <a:lnTo>
                    <a:pt x="9423802" y="521322"/>
                  </a:lnTo>
                  <a:lnTo>
                    <a:pt x="9435232" y="521322"/>
                  </a:lnTo>
                  <a:lnTo>
                    <a:pt x="9446662" y="521322"/>
                  </a:lnTo>
                  <a:lnTo>
                    <a:pt x="9458091" y="521322"/>
                  </a:lnTo>
                  <a:lnTo>
                    <a:pt x="9469570" y="521322"/>
                  </a:lnTo>
                  <a:lnTo>
                    <a:pt x="9480999" y="521322"/>
                  </a:lnTo>
                  <a:lnTo>
                    <a:pt x="9492429" y="521322"/>
                  </a:lnTo>
                  <a:lnTo>
                    <a:pt x="9503859" y="521322"/>
                  </a:lnTo>
                  <a:lnTo>
                    <a:pt x="9515289" y="521322"/>
                  </a:lnTo>
                  <a:lnTo>
                    <a:pt x="9526767" y="521322"/>
                  </a:lnTo>
                  <a:lnTo>
                    <a:pt x="9538197" y="521322"/>
                  </a:lnTo>
                  <a:lnTo>
                    <a:pt x="9549626" y="521322"/>
                  </a:lnTo>
                  <a:lnTo>
                    <a:pt x="9561057" y="521322"/>
                  </a:lnTo>
                  <a:lnTo>
                    <a:pt x="9572487" y="521322"/>
                  </a:lnTo>
                  <a:lnTo>
                    <a:pt x="9583965" y="521322"/>
                  </a:lnTo>
                  <a:lnTo>
                    <a:pt x="9595395" y="521322"/>
                  </a:lnTo>
                  <a:lnTo>
                    <a:pt x="9606824" y="521322"/>
                  </a:lnTo>
                  <a:lnTo>
                    <a:pt x="9618255" y="521322"/>
                  </a:lnTo>
                  <a:lnTo>
                    <a:pt x="9629684" y="521322"/>
                  </a:lnTo>
                  <a:lnTo>
                    <a:pt x="9641163" y="521322"/>
                  </a:lnTo>
                  <a:lnTo>
                    <a:pt x="9652592" y="521322"/>
                  </a:lnTo>
                  <a:lnTo>
                    <a:pt x="9664022" y="521322"/>
                  </a:lnTo>
                  <a:lnTo>
                    <a:pt x="9675452" y="521322"/>
                  </a:lnTo>
                  <a:lnTo>
                    <a:pt x="9686882" y="521322"/>
                  </a:lnTo>
                  <a:lnTo>
                    <a:pt x="9698360" y="521322"/>
                  </a:lnTo>
                  <a:lnTo>
                    <a:pt x="9709790" y="521322"/>
                  </a:lnTo>
                  <a:lnTo>
                    <a:pt x="9721219" y="521322"/>
                  </a:lnTo>
                  <a:lnTo>
                    <a:pt x="9732650" y="521322"/>
                  </a:lnTo>
                  <a:lnTo>
                    <a:pt x="9744080" y="521322"/>
                  </a:lnTo>
                  <a:lnTo>
                    <a:pt x="9755557" y="521322"/>
                  </a:lnTo>
                  <a:lnTo>
                    <a:pt x="9766988" y="521322"/>
                  </a:lnTo>
                  <a:lnTo>
                    <a:pt x="9778417" y="521322"/>
                  </a:lnTo>
                  <a:lnTo>
                    <a:pt x="9789848" y="521322"/>
                  </a:lnTo>
                  <a:lnTo>
                    <a:pt x="9801277" y="521322"/>
                  </a:lnTo>
                  <a:lnTo>
                    <a:pt x="9812755" y="521322"/>
                  </a:lnTo>
                  <a:lnTo>
                    <a:pt x="9824185" y="521322"/>
                  </a:lnTo>
                  <a:lnTo>
                    <a:pt x="9835615" y="521322"/>
                  </a:lnTo>
                  <a:lnTo>
                    <a:pt x="9847045" y="521322"/>
                  </a:lnTo>
                  <a:lnTo>
                    <a:pt x="9858475" y="521322"/>
                  </a:lnTo>
                  <a:lnTo>
                    <a:pt x="9869952" y="521322"/>
                  </a:lnTo>
                  <a:lnTo>
                    <a:pt x="9881383" y="521322"/>
                  </a:lnTo>
                  <a:lnTo>
                    <a:pt x="9892812" y="521322"/>
                  </a:lnTo>
                  <a:lnTo>
                    <a:pt x="9904243" y="521322"/>
                  </a:lnTo>
                  <a:lnTo>
                    <a:pt x="9915673" y="521322"/>
                  </a:lnTo>
                  <a:lnTo>
                    <a:pt x="9927102" y="521322"/>
                  </a:lnTo>
                  <a:lnTo>
                    <a:pt x="9938581" y="521322"/>
                  </a:lnTo>
                  <a:lnTo>
                    <a:pt x="9950010" y="521322"/>
                  </a:lnTo>
                  <a:lnTo>
                    <a:pt x="9961441" y="521322"/>
                  </a:lnTo>
                  <a:lnTo>
                    <a:pt x="9972870" y="521322"/>
                  </a:lnTo>
                  <a:lnTo>
                    <a:pt x="9984300" y="521322"/>
                  </a:lnTo>
                  <a:lnTo>
                    <a:pt x="9995778" y="521322"/>
                  </a:lnTo>
                  <a:lnTo>
                    <a:pt x="10007208" y="521322"/>
                  </a:lnTo>
                  <a:lnTo>
                    <a:pt x="10018638" y="521322"/>
                  </a:lnTo>
                  <a:lnTo>
                    <a:pt x="10030068" y="521322"/>
                  </a:lnTo>
                  <a:lnTo>
                    <a:pt x="10041498" y="521322"/>
                  </a:lnTo>
                  <a:lnTo>
                    <a:pt x="10052976" y="521322"/>
                  </a:lnTo>
                  <a:lnTo>
                    <a:pt x="10064405" y="521322"/>
                  </a:lnTo>
                  <a:lnTo>
                    <a:pt x="10075835" y="521322"/>
                  </a:lnTo>
                  <a:lnTo>
                    <a:pt x="10087266" y="521322"/>
                  </a:lnTo>
                  <a:lnTo>
                    <a:pt x="10098695" y="521322"/>
                  </a:lnTo>
                  <a:lnTo>
                    <a:pt x="10110174" y="521322"/>
                  </a:lnTo>
                  <a:lnTo>
                    <a:pt x="10121603" y="521322"/>
                  </a:lnTo>
                  <a:lnTo>
                    <a:pt x="10133033" y="521322"/>
                  </a:lnTo>
                  <a:lnTo>
                    <a:pt x="10144463" y="521322"/>
                  </a:lnTo>
                  <a:lnTo>
                    <a:pt x="10155893" y="521322"/>
                  </a:lnTo>
                  <a:lnTo>
                    <a:pt x="10167371" y="521322"/>
                  </a:lnTo>
                  <a:lnTo>
                    <a:pt x="10178801" y="521322"/>
                  </a:lnTo>
                  <a:lnTo>
                    <a:pt x="10190230" y="521322"/>
                  </a:lnTo>
                  <a:lnTo>
                    <a:pt x="10201661" y="521322"/>
                  </a:lnTo>
                  <a:lnTo>
                    <a:pt x="10213091" y="521322"/>
                  </a:lnTo>
                  <a:lnTo>
                    <a:pt x="10224569" y="521322"/>
                  </a:lnTo>
                  <a:lnTo>
                    <a:pt x="10235998" y="521322"/>
                  </a:lnTo>
                  <a:lnTo>
                    <a:pt x="10247428" y="521322"/>
                  </a:lnTo>
                  <a:lnTo>
                    <a:pt x="10258859" y="521322"/>
                  </a:lnTo>
                  <a:lnTo>
                    <a:pt x="10270288" y="521322"/>
                  </a:lnTo>
                  <a:lnTo>
                    <a:pt x="10281767" y="521322"/>
                  </a:lnTo>
                  <a:lnTo>
                    <a:pt x="10293196" y="521322"/>
                  </a:lnTo>
                  <a:lnTo>
                    <a:pt x="10304626" y="521322"/>
                  </a:lnTo>
                  <a:lnTo>
                    <a:pt x="10316056" y="521322"/>
                  </a:lnTo>
                  <a:lnTo>
                    <a:pt x="10327486" y="521322"/>
                  </a:lnTo>
                  <a:lnTo>
                    <a:pt x="10338963" y="521322"/>
                  </a:lnTo>
                  <a:lnTo>
                    <a:pt x="10350394" y="521322"/>
                  </a:lnTo>
                  <a:lnTo>
                    <a:pt x="10361823" y="521322"/>
                  </a:lnTo>
                  <a:lnTo>
                    <a:pt x="10373254" y="521322"/>
                  </a:lnTo>
                  <a:lnTo>
                    <a:pt x="10384684" y="521322"/>
                  </a:lnTo>
                  <a:lnTo>
                    <a:pt x="10396161" y="521322"/>
                  </a:lnTo>
                  <a:lnTo>
                    <a:pt x="10407591" y="521322"/>
                  </a:lnTo>
                  <a:lnTo>
                    <a:pt x="10419021" y="521322"/>
                  </a:lnTo>
                  <a:lnTo>
                    <a:pt x="10430452" y="521322"/>
                  </a:lnTo>
                  <a:lnTo>
                    <a:pt x="10441881" y="521322"/>
                  </a:lnTo>
                  <a:lnTo>
                    <a:pt x="10453358" y="521322"/>
                  </a:lnTo>
                  <a:lnTo>
                    <a:pt x="10464789" y="521322"/>
                  </a:lnTo>
                  <a:lnTo>
                    <a:pt x="10476219" y="521322"/>
                  </a:lnTo>
                  <a:lnTo>
                    <a:pt x="10487649" y="521322"/>
                  </a:lnTo>
                  <a:lnTo>
                    <a:pt x="10499079" y="521322"/>
                  </a:lnTo>
                  <a:lnTo>
                    <a:pt x="10510556" y="521322"/>
                  </a:lnTo>
                  <a:lnTo>
                    <a:pt x="10521987" y="521322"/>
                  </a:lnTo>
                  <a:lnTo>
                    <a:pt x="10533416" y="521322"/>
                  </a:lnTo>
                  <a:lnTo>
                    <a:pt x="10544847" y="521322"/>
                  </a:lnTo>
                  <a:lnTo>
                    <a:pt x="10556277" y="521322"/>
                  </a:lnTo>
                  <a:lnTo>
                    <a:pt x="10567754" y="521322"/>
                  </a:lnTo>
                  <a:lnTo>
                    <a:pt x="10579184" y="521322"/>
                  </a:lnTo>
                  <a:lnTo>
                    <a:pt x="10590614" y="521322"/>
                  </a:lnTo>
                  <a:lnTo>
                    <a:pt x="10602045" y="521322"/>
                  </a:lnTo>
                  <a:lnTo>
                    <a:pt x="10613474" y="521322"/>
                  </a:lnTo>
                  <a:lnTo>
                    <a:pt x="10624951" y="521322"/>
                  </a:lnTo>
                  <a:lnTo>
                    <a:pt x="10636382" y="521322"/>
                  </a:lnTo>
                  <a:lnTo>
                    <a:pt x="10647812" y="521322"/>
                  </a:lnTo>
                  <a:lnTo>
                    <a:pt x="10659241" y="521322"/>
                  </a:lnTo>
                  <a:lnTo>
                    <a:pt x="10670672" y="521322"/>
                  </a:lnTo>
                  <a:lnTo>
                    <a:pt x="10682149" y="521322"/>
                  </a:lnTo>
                  <a:lnTo>
                    <a:pt x="10693580" y="521322"/>
                  </a:lnTo>
                  <a:lnTo>
                    <a:pt x="10705009" y="521322"/>
                  </a:lnTo>
                  <a:lnTo>
                    <a:pt x="10716439" y="521322"/>
                  </a:lnTo>
                  <a:lnTo>
                    <a:pt x="10727870" y="521322"/>
                  </a:lnTo>
                  <a:lnTo>
                    <a:pt x="10739347" y="521322"/>
                  </a:lnTo>
                  <a:lnTo>
                    <a:pt x="10750778" y="521322"/>
                  </a:lnTo>
                  <a:lnTo>
                    <a:pt x="10762207" y="521322"/>
                  </a:lnTo>
                  <a:lnTo>
                    <a:pt x="10773637" y="521322"/>
                  </a:lnTo>
                  <a:lnTo>
                    <a:pt x="10785067" y="521322"/>
                  </a:lnTo>
                  <a:lnTo>
                    <a:pt x="10796544" y="521322"/>
                  </a:lnTo>
                  <a:lnTo>
                    <a:pt x="10807975" y="521322"/>
                  </a:lnTo>
                  <a:lnTo>
                    <a:pt x="10819405" y="521322"/>
                  </a:lnTo>
                  <a:lnTo>
                    <a:pt x="10830834" y="521322"/>
                  </a:lnTo>
                  <a:lnTo>
                    <a:pt x="10842265" y="521322"/>
                  </a:lnTo>
                  <a:lnTo>
                    <a:pt x="10853742" y="521322"/>
                  </a:lnTo>
                  <a:lnTo>
                    <a:pt x="10865173" y="521322"/>
                  </a:lnTo>
                  <a:lnTo>
                    <a:pt x="10876602" y="521322"/>
                  </a:lnTo>
                  <a:lnTo>
                    <a:pt x="10888032" y="521322"/>
                  </a:lnTo>
                  <a:lnTo>
                    <a:pt x="10899463" y="521322"/>
                  </a:lnTo>
                  <a:lnTo>
                    <a:pt x="10910892" y="521322"/>
                  </a:lnTo>
                  <a:lnTo>
                    <a:pt x="10922369" y="521322"/>
                  </a:lnTo>
                  <a:lnTo>
                    <a:pt x="10933800" y="521322"/>
                  </a:lnTo>
                  <a:lnTo>
                    <a:pt x="10945230" y="521322"/>
                  </a:lnTo>
                  <a:lnTo>
                    <a:pt x="10956660" y="521322"/>
                  </a:lnTo>
                  <a:lnTo>
                    <a:pt x="10968090" y="521322"/>
                  </a:lnTo>
                  <a:lnTo>
                    <a:pt x="10979567" y="521322"/>
                  </a:lnTo>
                  <a:lnTo>
                    <a:pt x="10990998" y="521322"/>
                  </a:lnTo>
                  <a:lnTo>
                    <a:pt x="11002427" y="521322"/>
                  </a:lnTo>
                  <a:lnTo>
                    <a:pt x="11013858" y="521322"/>
                  </a:lnTo>
                  <a:lnTo>
                    <a:pt x="11025287" y="521322"/>
                  </a:lnTo>
                  <a:lnTo>
                    <a:pt x="11036765" y="521322"/>
                  </a:lnTo>
                  <a:lnTo>
                    <a:pt x="11048195" y="521322"/>
                  </a:lnTo>
                  <a:lnTo>
                    <a:pt x="11059625" y="521322"/>
                  </a:lnTo>
                  <a:lnTo>
                    <a:pt x="11071056" y="521322"/>
                  </a:lnTo>
                  <a:lnTo>
                    <a:pt x="11082485" y="521322"/>
                  </a:lnTo>
                  <a:lnTo>
                    <a:pt x="11093962" y="521322"/>
                  </a:lnTo>
                  <a:lnTo>
                    <a:pt x="11105393" y="521322"/>
                  </a:lnTo>
                  <a:lnTo>
                    <a:pt x="11116823" y="521322"/>
                  </a:lnTo>
                  <a:lnTo>
                    <a:pt x="11128253" y="521322"/>
                  </a:lnTo>
                  <a:lnTo>
                    <a:pt x="11139683" y="521322"/>
                  </a:lnTo>
                  <a:lnTo>
                    <a:pt x="11151160" y="521322"/>
                  </a:lnTo>
                  <a:lnTo>
                    <a:pt x="11162591" y="521322"/>
                  </a:lnTo>
                  <a:lnTo>
                    <a:pt x="11174020" y="521322"/>
                  </a:lnTo>
                  <a:lnTo>
                    <a:pt x="11185451" y="521322"/>
                  </a:lnTo>
                  <a:lnTo>
                    <a:pt x="11196881" y="521322"/>
                  </a:lnTo>
                  <a:lnTo>
                    <a:pt x="11208358" y="521322"/>
                  </a:lnTo>
                  <a:lnTo>
                    <a:pt x="11218359" y="521322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738C1E89-4354-3F44-BB07-882104AEA9DF}"/>
                </a:ext>
              </a:extLst>
            </p:cNvPr>
            <p:cNvSpPr/>
            <p:nvPr/>
          </p:nvSpPr>
          <p:spPr>
            <a:xfrm>
              <a:off x="851149" y="5333057"/>
              <a:ext cx="11218359" cy="767705"/>
            </a:xfrm>
            <a:custGeom>
              <a:avLst/>
              <a:gdLst>
                <a:gd name="connsiteX0" fmla="*/ 0 w 11218359"/>
                <a:gd name="connsiteY0" fmla="*/ 767705 h 767705"/>
                <a:gd name="connsiteX1" fmla="*/ 9149 w 11218359"/>
                <a:gd name="connsiteY1" fmla="*/ 767705 h 767705"/>
                <a:gd name="connsiteX2" fmla="*/ 20588 w 11218359"/>
                <a:gd name="connsiteY2" fmla="*/ 767705 h 767705"/>
                <a:gd name="connsiteX3" fmla="*/ 32028 w 11218359"/>
                <a:gd name="connsiteY3" fmla="*/ 767705 h 767705"/>
                <a:gd name="connsiteX4" fmla="*/ 43467 w 11218359"/>
                <a:gd name="connsiteY4" fmla="*/ 767705 h 767705"/>
                <a:gd name="connsiteX5" fmla="*/ 54907 w 11218359"/>
                <a:gd name="connsiteY5" fmla="*/ 767705 h 767705"/>
                <a:gd name="connsiteX6" fmla="*/ 66346 w 11218359"/>
                <a:gd name="connsiteY6" fmla="*/ 767705 h 767705"/>
                <a:gd name="connsiteX7" fmla="*/ 77786 w 11218359"/>
                <a:gd name="connsiteY7" fmla="*/ 767705 h 767705"/>
                <a:gd name="connsiteX8" fmla="*/ 89225 w 11218359"/>
                <a:gd name="connsiteY8" fmla="*/ 767705 h 767705"/>
                <a:gd name="connsiteX9" fmla="*/ 100665 w 11218359"/>
                <a:gd name="connsiteY9" fmla="*/ 767705 h 767705"/>
                <a:gd name="connsiteX10" fmla="*/ 112104 w 11218359"/>
                <a:gd name="connsiteY10" fmla="*/ 767705 h 767705"/>
                <a:gd name="connsiteX11" fmla="*/ 123544 w 11218359"/>
                <a:gd name="connsiteY11" fmla="*/ 767705 h 767705"/>
                <a:gd name="connsiteX12" fmla="*/ 134979 w 11218359"/>
                <a:gd name="connsiteY12" fmla="*/ 767705 h 767705"/>
                <a:gd name="connsiteX13" fmla="*/ 146423 w 11218359"/>
                <a:gd name="connsiteY13" fmla="*/ 767705 h 767705"/>
                <a:gd name="connsiteX14" fmla="*/ 157858 w 11218359"/>
                <a:gd name="connsiteY14" fmla="*/ 767705 h 767705"/>
                <a:gd name="connsiteX15" fmla="*/ 169297 w 11218359"/>
                <a:gd name="connsiteY15" fmla="*/ 767705 h 767705"/>
                <a:gd name="connsiteX16" fmla="*/ 180737 w 11218359"/>
                <a:gd name="connsiteY16" fmla="*/ 767705 h 767705"/>
                <a:gd name="connsiteX17" fmla="*/ 192176 w 11218359"/>
                <a:gd name="connsiteY17" fmla="*/ 767705 h 767705"/>
                <a:gd name="connsiteX18" fmla="*/ 203616 w 11218359"/>
                <a:gd name="connsiteY18" fmla="*/ 767705 h 767705"/>
                <a:gd name="connsiteX19" fmla="*/ 215055 w 11218359"/>
                <a:gd name="connsiteY19" fmla="*/ 767705 h 767705"/>
                <a:gd name="connsiteX20" fmla="*/ 226495 w 11218359"/>
                <a:gd name="connsiteY20" fmla="*/ 767705 h 767705"/>
                <a:gd name="connsiteX21" fmla="*/ 237935 w 11218359"/>
                <a:gd name="connsiteY21" fmla="*/ 767705 h 767705"/>
                <a:gd name="connsiteX22" fmla="*/ 249374 w 11218359"/>
                <a:gd name="connsiteY22" fmla="*/ 767705 h 767705"/>
                <a:gd name="connsiteX23" fmla="*/ 260814 w 11218359"/>
                <a:gd name="connsiteY23" fmla="*/ 767705 h 767705"/>
                <a:gd name="connsiteX24" fmla="*/ 272253 w 11218359"/>
                <a:gd name="connsiteY24" fmla="*/ 767705 h 767705"/>
                <a:gd name="connsiteX25" fmla="*/ 283693 w 11218359"/>
                <a:gd name="connsiteY25" fmla="*/ 767705 h 767705"/>
                <a:gd name="connsiteX26" fmla="*/ 295132 w 11218359"/>
                <a:gd name="connsiteY26" fmla="*/ 767705 h 767705"/>
                <a:gd name="connsiteX27" fmla="*/ 306572 w 11218359"/>
                <a:gd name="connsiteY27" fmla="*/ 767705 h 767705"/>
                <a:gd name="connsiteX28" fmla="*/ 318011 w 11218359"/>
                <a:gd name="connsiteY28" fmla="*/ 767705 h 767705"/>
                <a:gd name="connsiteX29" fmla="*/ 329451 w 11218359"/>
                <a:gd name="connsiteY29" fmla="*/ 767705 h 767705"/>
                <a:gd name="connsiteX30" fmla="*/ 340890 w 11218359"/>
                <a:gd name="connsiteY30" fmla="*/ 767705 h 767705"/>
                <a:gd name="connsiteX31" fmla="*/ 352330 w 11218359"/>
                <a:gd name="connsiteY31" fmla="*/ 767705 h 767705"/>
                <a:gd name="connsiteX32" fmla="*/ 363769 w 11218359"/>
                <a:gd name="connsiteY32" fmla="*/ 767705 h 767705"/>
                <a:gd name="connsiteX33" fmla="*/ 375209 w 11218359"/>
                <a:gd name="connsiteY33" fmla="*/ 767705 h 767705"/>
                <a:gd name="connsiteX34" fmla="*/ 386648 w 11218359"/>
                <a:gd name="connsiteY34" fmla="*/ 767705 h 767705"/>
                <a:gd name="connsiteX35" fmla="*/ 398088 w 11218359"/>
                <a:gd name="connsiteY35" fmla="*/ 767705 h 767705"/>
                <a:gd name="connsiteX36" fmla="*/ 409527 w 11218359"/>
                <a:gd name="connsiteY36" fmla="*/ 767705 h 767705"/>
                <a:gd name="connsiteX37" fmla="*/ 420967 w 11218359"/>
                <a:gd name="connsiteY37" fmla="*/ 767705 h 767705"/>
                <a:gd name="connsiteX38" fmla="*/ 432406 w 11218359"/>
                <a:gd name="connsiteY38" fmla="*/ 767705 h 767705"/>
                <a:gd name="connsiteX39" fmla="*/ 443846 w 11218359"/>
                <a:gd name="connsiteY39" fmla="*/ 767705 h 767705"/>
                <a:gd name="connsiteX40" fmla="*/ 455285 w 11218359"/>
                <a:gd name="connsiteY40" fmla="*/ 767705 h 767705"/>
                <a:gd name="connsiteX41" fmla="*/ 466725 w 11218359"/>
                <a:gd name="connsiteY41" fmla="*/ 767705 h 767705"/>
                <a:gd name="connsiteX42" fmla="*/ 478165 w 11218359"/>
                <a:gd name="connsiteY42" fmla="*/ 767705 h 767705"/>
                <a:gd name="connsiteX43" fmla="*/ 489604 w 11218359"/>
                <a:gd name="connsiteY43" fmla="*/ 767705 h 767705"/>
                <a:gd name="connsiteX44" fmla="*/ 501044 w 11218359"/>
                <a:gd name="connsiteY44" fmla="*/ 767705 h 767705"/>
                <a:gd name="connsiteX45" fmla="*/ 512483 w 11218359"/>
                <a:gd name="connsiteY45" fmla="*/ 767705 h 767705"/>
                <a:gd name="connsiteX46" fmla="*/ 523923 w 11218359"/>
                <a:gd name="connsiteY46" fmla="*/ 767705 h 767705"/>
                <a:gd name="connsiteX47" fmla="*/ 535362 w 11218359"/>
                <a:gd name="connsiteY47" fmla="*/ 767705 h 767705"/>
                <a:gd name="connsiteX48" fmla="*/ 546802 w 11218359"/>
                <a:gd name="connsiteY48" fmla="*/ 767705 h 767705"/>
                <a:gd name="connsiteX49" fmla="*/ 558241 w 11218359"/>
                <a:gd name="connsiteY49" fmla="*/ 767705 h 767705"/>
                <a:gd name="connsiteX50" fmla="*/ 569681 w 11218359"/>
                <a:gd name="connsiteY50" fmla="*/ 767705 h 767705"/>
                <a:gd name="connsiteX51" fmla="*/ 581120 w 11218359"/>
                <a:gd name="connsiteY51" fmla="*/ 767705 h 767705"/>
                <a:gd name="connsiteX52" fmla="*/ 592560 w 11218359"/>
                <a:gd name="connsiteY52" fmla="*/ 767705 h 767705"/>
                <a:gd name="connsiteX53" fmla="*/ 603999 w 11218359"/>
                <a:gd name="connsiteY53" fmla="*/ 767705 h 767705"/>
                <a:gd name="connsiteX54" fmla="*/ 615439 w 11218359"/>
                <a:gd name="connsiteY54" fmla="*/ 767705 h 767705"/>
                <a:gd name="connsiteX55" fmla="*/ 626878 w 11218359"/>
                <a:gd name="connsiteY55" fmla="*/ 767705 h 767705"/>
                <a:gd name="connsiteX56" fmla="*/ 638318 w 11218359"/>
                <a:gd name="connsiteY56" fmla="*/ 767705 h 767705"/>
                <a:gd name="connsiteX57" fmla="*/ 649757 w 11218359"/>
                <a:gd name="connsiteY57" fmla="*/ 767705 h 767705"/>
                <a:gd name="connsiteX58" fmla="*/ 661192 w 11218359"/>
                <a:gd name="connsiteY58" fmla="*/ 767705 h 767705"/>
                <a:gd name="connsiteX59" fmla="*/ 672632 w 11218359"/>
                <a:gd name="connsiteY59" fmla="*/ 767705 h 767705"/>
                <a:gd name="connsiteX60" fmla="*/ 684071 w 11218359"/>
                <a:gd name="connsiteY60" fmla="*/ 767705 h 767705"/>
                <a:gd name="connsiteX61" fmla="*/ 695511 w 11218359"/>
                <a:gd name="connsiteY61" fmla="*/ 767705 h 767705"/>
                <a:gd name="connsiteX62" fmla="*/ 706950 w 11218359"/>
                <a:gd name="connsiteY62" fmla="*/ 767705 h 767705"/>
                <a:gd name="connsiteX63" fmla="*/ 718390 w 11218359"/>
                <a:gd name="connsiteY63" fmla="*/ 767705 h 767705"/>
                <a:gd name="connsiteX64" fmla="*/ 729829 w 11218359"/>
                <a:gd name="connsiteY64" fmla="*/ 767705 h 767705"/>
                <a:gd name="connsiteX65" fmla="*/ 741269 w 11218359"/>
                <a:gd name="connsiteY65" fmla="*/ 767705 h 767705"/>
                <a:gd name="connsiteX66" fmla="*/ 752708 w 11218359"/>
                <a:gd name="connsiteY66" fmla="*/ 767705 h 767705"/>
                <a:gd name="connsiteX67" fmla="*/ 764148 w 11218359"/>
                <a:gd name="connsiteY67" fmla="*/ 767705 h 767705"/>
                <a:gd name="connsiteX68" fmla="*/ 775587 w 11218359"/>
                <a:gd name="connsiteY68" fmla="*/ 767705 h 767705"/>
                <a:gd name="connsiteX69" fmla="*/ 787027 w 11218359"/>
                <a:gd name="connsiteY69" fmla="*/ 767705 h 767705"/>
                <a:gd name="connsiteX70" fmla="*/ 798467 w 11218359"/>
                <a:gd name="connsiteY70" fmla="*/ 767705 h 767705"/>
                <a:gd name="connsiteX71" fmla="*/ 809906 w 11218359"/>
                <a:gd name="connsiteY71" fmla="*/ 767705 h 767705"/>
                <a:gd name="connsiteX72" fmla="*/ 821346 w 11218359"/>
                <a:gd name="connsiteY72" fmla="*/ 767705 h 767705"/>
                <a:gd name="connsiteX73" fmla="*/ 832785 w 11218359"/>
                <a:gd name="connsiteY73" fmla="*/ 767705 h 767705"/>
                <a:gd name="connsiteX74" fmla="*/ 844225 w 11218359"/>
                <a:gd name="connsiteY74" fmla="*/ 767705 h 767705"/>
                <a:gd name="connsiteX75" fmla="*/ 855664 w 11218359"/>
                <a:gd name="connsiteY75" fmla="*/ 767705 h 767705"/>
                <a:gd name="connsiteX76" fmla="*/ 867104 w 11218359"/>
                <a:gd name="connsiteY76" fmla="*/ 767705 h 767705"/>
                <a:gd name="connsiteX77" fmla="*/ 878543 w 11218359"/>
                <a:gd name="connsiteY77" fmla="*/ 767705 h 767705"/>
                <a:gd name="connsiteX78" fmla="*/ 889983 w 11218359"/>
                <a:gd name="connsiteY78" fmla="*/ 767705 h 767705"/>
                <a:gd name="connsiteX79" fmla="*/ 901422 w 11218359"/>
                <a:gd name="connsiteY79" fmla="*/ 767705 h 767705"/>
                <a:gd name="connsiteX80" fmla="*/ 912862 w 11218359"/>
                <a:gd name="connsiteY80" fmla="*/ 767705 h 767705"/>
                <a:gd name="connsiteX81" fmla="*/ 924301 w 11218359"/>
                <a:gd name="connsiteY81" fmla="*/ 767705 h 767705"/>
                <a:gd name="connsiteX82" fmla="*/ 935741 w 11218359"/>
                <a:gd name="connsiteY82" fmla="*/ 767705 h 767705"/>
                <a:gd name="connsiteX83" fmla="*/ 947180 w 11218359"/>
                <a:gd name="connsiteY83" fmla="*/ 767705 h 767705"/>
                <a:gd name="connsiteX84" fmla="*/ 958620 w 11218359"/>
                <a:gd name="connsiteY84" fmla="*/ 767705 h 767705"/>
                <a:gd name="connsiteX85" fmla="*/ 970059 w 11218359"/>
                <a:gd name="connsiteY85" fmla="*/ 767705 h 767705"/>
                <a:gd name="connsiteX86" fmla="*/ 981499 w 11218359"/>
                <a:gd name="connsiteY86" fmla="*/ 767705 h 767705"/>
                <a:gd name="connsiteX87" fmla="*/ 992938 w 11218359"/>
                <a:gd name="connsiteY87" fmla="*/ 767705 h 767705"/>
                <a:gd name="connsiteX88" fmla="*/ 1004378 w 11218359"/>
                <a:gd name="connsiteY88" fmla="*/ 767705 h 767705"/>
                <a:gd name="connsiteX89" fmla="*/ 1015818 w 11218359"/>
                <a:gd name="connsiteY89" fmla="*/ 767705 h 767705"/>
                <a:gd name="connsiteX90" fmla="*/ 1027257 w 11218359"/>
                <a:gd name="connsiteY90" fmla="*/ 767705 h 767705"/>
                <a:gd name="connsiteX91" fmla="*/ 1038697 w 11218359"/>
                <a:gd name="connsiteY91" fmla="*/ 767705 h 767705"/>
                <a:gd name="connsiteX92" fmla="*/ 1050136 w 11218359"/>
                <a:gd name="connsiteY92" fmla="*/ 767705 h 767705"/>
                <a:gd name="connsiteX93" fmla="*/ 1061576 w 11218359"/>
                <a:gd name="connsiteY93" fmla="*/ 767705 h 767705"/>
                <a:gd name="connsiteX94" fmla="*/ 1073015 w 11218359"/>
                <a:gd name="connsiteY94" fmla="*/ 767705 h 767705"/>
                <a:gd name="connsiteX95" fmla="*/ 1084455 w 11218359"/>
                <a:gd name="connsiteY95" fmla="*/ 767705 h 767705"/>
                <a:gd name="connsiteX96" fmla="*/ 1095894 w 11218359"/>
                <a:gd name="connsiteY96" fmla="*/ 767705 h 767705"/>
                <a:gd name="connsiteX97" fmla="*/ 1107334 w 11218359"/>
                <a:gd name="connsiteY97" fmla="*/ 767705 h 767705"/>
                <a:gd name="connsiteX98" fmla="*/ 1118773 w 11218359"/>
                <a:gd name="connsiteY98" fmla="*/ 767705 h 767705"/>
                <a:gd name="connsiteX99" fmla="*/ 1130213 w 11218359"/>
                <a:gd name="connsiteY99" fmla="*/ 767705 h 767705"/>
                <a:gd name="connsiteX100" fmla="*/ 1141652 w 11218359"/>
                <a:gd name="connsiteY100" fmla="*/ 767705 h 767705"/>
                <a:gd name="connsiteX101" fmla="*/ 1153092 w 11218359"/>
                <a:gd name="connsiteY101" fmla="*/ 767705 h 767705"/>
                <a:gd name="connsiteX102" fmla="*/ 1164531 w 11218359"/>
                <a:gd name="connsiteY102" fmla="*/ 767705 h 767705"/>
                <a:gd name="connsiteX103" fmla="*/ 1175971 w 11218359"/>
                <a:gd name="connsiteY103" fmla="*/ 767705 h 767705"/>
                <a:gd name="connsiteX104" fmla="*/ 1187406 w 11218359"/>
                <a:gd name="connsiteY104" fmla="*/ 767705 h 767705"/>
                <a:gd name="connsiteX105" fmla="*/ 1198845 w 11218359"/>
                <a:gd name="connsiteY105" fmla="*/ 767705 h 767705"/>
                <a:gd name="connsiteX106" fmla="*/ 1210285 w 11218359"/>
                <a:gd name="connsiteY106" fmla="*/ 767705 h 767705"/>
                <a:gd name="connsiteX107" fmla="*/ 1221724 w 11218359"/>
                <a:gd name="connsiteY107" fmla="*/ 767705 h 767705"/>
                <a:gd name="connsiteX108" fmla="*/ 1233164 w 11218359"/>
                <a:gd name="connsiteY108" fmla="*/ 767705 h 767705"/>
                <a:gd name="connsiteX109" fmla="*/ 1244603 w 11218359"/>
                <a:gd name="connsiteY109" fmla="*/ 767705 h 767705"/>
                <a:gd name="connsiteX110" fmla="*/ 1256043 w 11218359"/>
                <a:gd name="connsiteY110" fmla="*/ 767705 h 767705"/>
                <a:gd name="connsiteX111" fmla="*/ 1267482 w 11218359"/>
                <a:gd name="connsiteY111" fmla="*/ 767705 h 767705"/>
                <a:gd name="connsiteX112" fmla="*/ 1278922 w 11218359"/>
                <a:gd name="connsiteY112" fmla="*/ 767705 h 767705"/>
                <a:gd name="connsiteX113" fmla="*/ 1290361 w 11218359"/>
                <a:gd name="connsiteY113" fmla="*/ 767705 h 767705"/>
                <a:gd name="connsiteX114" fmla="*/ 1301801 w 11218359"/>
                <a:gd name="connsiteY114" fmla="*/ 767705 h 767705"/>
                <a:gd name="connsiteX115" fmla="*/ 1313240 w 11218359"/>
                <a:gd name="connsiteY115" fmla="*/ 767705 h 767705"/>
                <a:gd name="connsiteX116" fmla="*/ 1324680 w 11218359"/>
                <a:gd name="connsiteY116" fmla="*/ 767705 h 767705"/>
                <a:gd name="connsiteX117" fmla="*/ 1336120 w 11218359"/>
                <a:gd name="connsiteY117" fmla="*/ 767705 h 767705"/>
                <a:gd name="connsiteX118" fmla="*/ 1347559 w 11218359"/>
                <a:gd name="connsiteY118" fmla="*/ 767705 h 767705"/>
                <a:gd name="connsiteX119" fmla="*/ 1358999 w 11218359"/>
                <a:gd name="connsiteY119" fmla="*/ 767705 h 767705"/>
                <a:gd name="connsiteX120" fmla="*/ 1370438 w 11218359"/>
                <a:gd name="connsiteY120" fmla="*/ 767705 h 767705"/>
                <a:gd name="connsiteX121" fmla="*/ 1381878 w 11218359"/>
                <a:gd name="connsiteY121" fmla="*/ 767705 h 767705"/>
                <a:gd name="connsiteX122" fmla="*/ 1393317 w 11218359"/>
                <a:gd name="connsiteY122" fmla="*/ 767705 h 767705"/>
                <a:gd name="connsiteX123" fmla="*/ 1404757 w 11218359"/>
                <a:gd name="connsiteY123" fmla="*/ 767705 h 767705"/>
                <a:gd name="connsiteX124" fmla="*/ 1416196 w 11218359"/>
                <a:gd name="connsiteY124" fmla="*/ 767705 h 767705"/>
                <a:gd name="connsiteX125" fmla="*/ 1427636 w 11218359"/>
                <a:gd name="connsiteY125" fmla="*/ 767705 h 767705"/>
                <a:gd name="connsiteX126" fmla="*/ 1439075 w 11218359"/>
                <a:gd name="connsiteY126" fmla="*/ 767705 h 767705"/>
                <a:gd name="connsiteX127" fmla="*/ 1450515 w 11218359"/>
                <a:gd name="connsiteY127" fmla="*/ 767705 h 767705"/>
                <a:gd name="connsiteX128" fmla="*/ 1461954 w 11218359"/>
                <a:gd name="connsiteY128" fmla="*/ 767705 h 767705"/>
                <a:gd name="connsiteX129" fmla="*/ 1473394 w 11218359"/>
                <a:gd name="connsiteY129" fmla="*/ 767705 h 767705"/>
                <a:gd name="connsiteX130" fmla="*/ 1484833 w 11218359"/>
                <a:gd name="connsiteY130" fmla="*/ 767705 h 767705"/>
                <a:gd name="connsiteX131" fmla="*/ 1496273 w 11218359"/>
                <a:gd name="connsiteY131" fmla="*/ 767705 h 767705"/>
                <a:gd name="connsiteX132" fmla="*/ 1507712 w 11218359"/>
                <a:gd name="connsiteY132" fmla="*/ 767705 h 767705"/>
                <a:gd name="connsiteX133" fmla="*/ 1519152 w 11218359"/>
                <a:gd name="connsiteY133" fmla="*/ 767705 h 767705"/>
                <a:gd name="connsiteX134" fmla="*/ 1530591 w 11218359"/>
                <a:gd name="connsiteY134" fmla="*/ 767705 h 767705"/>
                <a:gd name="connsiteX135" fmla="*/ 1542031 w 11218359"/>
                <a:gd name="connsiteY135" fmla="*/ 767705 h 767705"/>
                <a:gd name="connsiteX136" fmla="*/ 1553471 w 11218359"/>
                <a:gd name="connsiteY136" fmla="*/ 767705 h 767705"/>
                <a:gd name="connsiteX137" fmla="*/ 1564910 w 11218359"/>
                <a:gd name="connsiteY137" fmla="*/ 767705 h 767705"/>
                <a:gd name="connsiteX138" fmla="*/ 1576349 w 11218359"/>
                <a:gd name="connsiteY138" fmla="*/ 767705 h 767705"/>
                <a:gd name="connsiteX139" fmla="*/ 1587789 w 11218359"/>
                <a:gd name="connsiteY139" fmla="*/ 767705 h 767705"/>
                <a:gd name="connsiteX140" fmla="*/ 1599229 w 11218359"/>
                <a:gd name="connsiteY140" fmla="*/ 767705 h 767705"/>
                <a:gd name="connsiteX141" fmla="*/ 1610668 w 11218359"/>
                <a:gd name="connsiteY141" fmla="*/ 767705 h 767705"/>
                <a:gd name="connsiteX142" fmla="*/ 1622107 w 11218359"/>
                <a:gd name="connsiteY142" fmla="*/ 767705 h 767705"/>
                <a:gd name="connsiteX143" fmla="*/ 1633547 w 11218359"/>
                <a:gd name="connsiteY143" fmla="*/ 767705 h 767705"/>
                <a:gd name="connsiteX144" fmla="*/ 1644987 w 11218359"/>
                <a:gd name="connsiteY144" fmla="*/ 767705 h 767705"/>
                <a:gd name="connsiteX145" fmla="*/ 1656426 w 11218359"/>
                <a:gd name="connsiteY145" fmla="*/ 767705 h 767705"/>
                <a:gd name="connsiteX146" fmla="*/ 1667866 w 11218359"/>
                <a:gd name="connsiteY146" fmla="*/ 767705 h 767705"/>
                <a:gd name="connsiteX147" fmla="*/ 1679305 w 11218359"/>
                <a:gd name="connsiteY147" fmla="*/ 767705 h 767705"/>
                <a:gd name="connsiteX148" fmla="*/ 1690745 w 11218359"/>
                <a:gd name="connsiteY148" fmla="*/ 767705 h 767705"/>
                <a:gd name="connsiteX149" fmla="*/ 1702184 w 11218359"/>
                <a:gd name="connsiteY149" fmla="*/ 767705 h 767705"/>
                <a:gd name="connsiteX150" fmla="*/ 1713619 w 11218359"/>
                <a:gd name="connsiteY150" fmla="*/ 767705 h 767705"/>
                <a:gd name="connsiteX151" fmla="*/ 1725063 w 11218359"/>
                <a:gd name="connsiteY151" fmla="*/ 767705 h 767705"/>
                <a:gd name="connsiteX152" fmla="*/ 1736498 w 11218359"/>
                <a:gd name="connsiteY152" fmla="*/ 767705 h 767705"/>
                <a:gd name="connsiteX153" fmla="*/ 1747938 w 11218359"/>
                <a:gd name="connsiteY153" fmla="*/ 767705 h 767705"/>
                <a:gd name="connsiteX154" fmla="*/ 1759377 w 11218359"/>
                <a:gd name="connsiteY154" fmla="*/ 767705 h 767705"/>
                <a:gd name="connsiteX155" fmla="*/ 1770817 w 11218359"/>
                <a:gd name="connsiteY155" fmla="*/ 767705 h 767705"/>
                <a:gd name="connsiteX156" fmla="*/ 1782256 w 11218359"/>
                <a:gd name="connsiteY156" fmla="*/ 767705 h 767705"/>
                <a:gd name="connsiteX157" fmla="*/ 1793696 w 11218359"/>
                <a:gd name="connsiteY157" fmla="*/ 767705 h 767705"/>
                <a:gd name="connsiteX158" fmla="*/ 1805135 w 11218359"/>
                <a:gd name="connsiteY158" fmla="*/ 767705 h 767705"/>
                <a:gd name="connsiteX159" fmla="*/ 1816575 w 11218359"/>
                <a:gd name="connsiteY159" fmla="*/ 767705 h 767705"/>
                <a:gd name="connsiteX160" fmla="*/ 1828014 w 11218359"/>
                <a:gd name="connsiteY160" fmla="*/ 767705 h 767705"/>
                <a:gd name="connsiteX161" fmla="*/ 1839454 w 11218359"/>
                <a:gd name="connsiteY161" fmla="*/ 767705 h 767705"/>
                <a:gd name="connsiteX162" fmla="*/ 1850893 w 11218359"/>
                <a:gd name="connsiteY162" fmla="*/ 767705 h 767705"/>
                <a:gd name="connsiteX163" fmla="*/ 1862333 w 11218359"/>
                <a:gd name="connsiteY163" fmla="*/ 767705 h 767705"/>
                <a:gd name="connsiteX164" fmla="*/ 1873772 w 11218359"/>
                <a:gd name="connsiteY164" fmla="*/ 767705 h 767705"/>
                <a:gd name="connsiteX165" fmla="*/ 1885212 w 11218359"/>
                <a:gd name="connsiteY165" fmla="*/ 767705 h 767705"/>
                <a:gd name="connsiteX166" fmla="*/ 1896651 w 11218359"/>
                <a:gd name="connsiteY166" fmla="*/ 767705 h 767705"/>
                <a:gd name="connsiteX167" fmla="*/ 1908091 w 11218359"/>
                <a:gd name="connsiteY167" fmla="*/ 767705 h 767705"/>
                <a:gd name="connsiteX168" fmla="*/ 1919531 w 11218359"/>
                <a:gd name="connsiteY168" fmla="*/ 767705 h 767705"/>
                <a:gd name="connsiteX169" fmla="*/ 1930970 w 11218359"/>
                <a:gd name="connsiteY169" fmla="*/ 767705 h 767705"/>
                <a:gd name="connsiteX170" fmla="*/ 1942409 w 11218359"/>
                <a:gd name="connsiteY170" fmla="*/ 767705 h 767705"/>
                <a:gd name="connsiteX171" fmla="*/ 1953849 w 11218359"/>
                <a:gd name="connsiteY171" fmla="*/ 767705 h 767705"/>
                <a:gd name="connsiteX172" fmla="*/ 1965289 w 11218359"/>
                <a:gd name="connsiteY172" fmla="*/ 767705 h 767705"/>
                <a:gd name="connsiteX173" fmla="*/ 1976728 w 11218359"/>
                <a:gd name="connsiteY173" fmla="*/ 767705 h 767705"/>
                <a:gd name="connsiteX174" fmla="*/ 1988168 w 11218359"/>
                <a:gd name="connsiteY174" fmla="*/ 767705 h 767705"/>
                <a:gd name="connsiteX175" fmla="*/ 1999607 w 11218359"/>
                <a:gd name="connsiteY175" fmla="*/ 767705 h 767705"/>
                <a:gd name="connsiteX176" fmla="*/ 2011047 w 11218359"/>
                <a:gd name="connsiteY176" fmla="*/ 767705 h 767705"/>
                <a:gd name="connsiteX177" fmla="*/ 2022486 w 11218359"/>
                <a:gd name="connsiteY177" fmla="*/ 767705 h 767705"/>
                <a:gd name="connsiteX178" fmla="*/ 2033926 w 11218359"/>
                <a:gd name="connsiteY178" fmla="*/ 767705 h 767705"/>
                <a:gd name="connsiteX179" fmla="*/ 2045365 w 11218359"/>
                <a:gd name="connsiteY179" fmla="*/ 767705 h 767705"/>
                <a:gd name="connsiteX180" fmla="*/ 2056805 w 11218359"/>
                <a:gd name="connsiteY180" fmla="*/ 767705 h 767705"/>
                <a:gd name="connsiteX181" fmla="*/ 2068244 w 11218359"/>
                <a:gd name="connsiteY181" fmla="*/ 767705 h 767705"/>
                <a:gd name="connsiteX182" fmla="*/ 2079684 w 11218359"/>
                <a:gd name="connsiteY182" fmla="*/ 767705 h 767705"/>
                <a:gd name="connsiteX183" fmla="*/ 2091123 w 11218359"/>
                <a:gd name="connsiteY183" fmla="*/ 767705 h 767705"/>
                <a:gd name="connsiteX184" fmla="*/ 2102563 w 11218359"/>
                <a:gd name="connsiteY184" fmla="*/ 767705 h 767705"/>
                <a:gd name="connsiteX185" fmla="*/ 2114002 w 11218359"/>
                <a:gd name="connsiteY185" fmla="*/ 767705 h 767705"/>
                <a:gd name="connsiteX186" fmla="*/ 2125442 w 11218359"/>
                <a:gd name="connsiteY186" fmla="*/ 767705 h 767705"/>
                <a:gd name="connsiteX187" fmla="*/ 2136882 w 11218359"/>
                <a:gd name="connsiteY187" fmla="*/ 767705 h 767705"/>
                <a:gd name="connsiteX188" fmla="*/ 2148321 w 11218359"/>
                <a:gd name="connsiteY188" fmla="*/ 767705 h 767705"/>
                <a:gd name="connsiteX189" fmla="*/ 2159760 w 11218359"/>
                <a:gd name="connsiteY189" fmla="*/ 767705 h 767705"/>
                <a:gd name="connsiteX190" fmla="*/ 2171200 w 11218359"/>
                <a:gd name="connsiteY190" fmla="*/ 767705 h 767705"/>
                <a:gd name="connsiteX191" fmla="*/ 2182640 w 11218359"/>
                <a:gd name="connsiteY191" fmla="*/ 767705 h 767705"/>
                <a:gd name="connsiteX192" fmla="*/ 2194079 w 11218359"/>
                <a:gd name="connsiteY192" fmla="*/ 767705 h 767705"/>
                <a:gd name="connsiteX193" fmla="*/ 2205519 w 11218359"/>
                <a:gd name="connsiteY193" fmla="*/ 767705 h 767705"/>
                <a:gd name="connsiteX194" fmla="*/ 2216958 w 11218359"/>
                <a:gd name="connsiteY194" fmla="*/ 767705 h 767705"/>
                <a:gd name="connsiteX195" fmla="*/ 2228393 w 11218359"/>
                <a:gd name="connsiteY195" fmla="*/ 767705 h 767705"/>
                <a:gd name="connsiteX196" fmla="*/ 2239837 w 11218359"/>
                <a:gd name="connsiteY196" fmla="*/ 767705 h 767705"/>
                <a:gd name="connsiteX197" fmla="*/ 2251272 w 11218359"/>
                <a:gd name="connsiteY197" fmla="*/ 767705 h 767705"/>
                <a:gd name="connsiteX198" fmla="*/ 2262716 w 11218359"/>
                <a:gd name="connsiteY198" fmla="*/ 767705 h 767705"/>
                <a:gd name="connsiteX199" fmla="*/ 2274151 w 11218359"/>
                <a:gd name="connsiteY199" fmla="*/ 767705 h 767705"/>
                <a:gd name="connsiteX200" fmla="*/ 2285591 w 11218359"/>
                <a:gd name="connsiteY200" fmla="*/ 767705 h 767705"/>
                <a:gd name="connsiteX201" fmla="*/ 2297030 w 11218359"/>
                <a:gd name="connsiteY201" fmla="*/ 767705 h 767705"/>
                <a:gd name="connsiteX202" fmla="*/ 2308470 w 11218359"/>
                <a:gd name="connsiteY202" fmla="*/ 767705 h 767705"/>
                <a:gd name="connsiteX203" fmla="*/ 2319909 w 11218359"/>
                <a:gd name="connsiteY203" fmla="*/ 767705 h 767705"/>
                <a:gd name="connsiteX204" fmla="*/ 2331349 w 11218359"/>
                <a:gd name="connsiteY204" fmla="*/ 767705 h 767705"/>
                <a:gd name="connsiteX205" fmla="*/ 2342788 w 11218359"/>
                <a:gd name="connsiteY205" fmla="*/ 767705 h 767705"/>
                <a:gd name="connsiteX206" fmla="*/ 2354228 w 11218359"/>
                <a:gd name="connsiteY206" fmla="*/ 767705 h 767705"/>
                <a:gd name="connsiteX207" fmla="*/ 2365667 w 11218359"/>
                <a:gd name="connsiteY207" fmla="*/ 767705 h 767705"/>
                <a:gd name="connsiteX208" fmla="*/ 2377107 w 11218359"/>
                <a:gd name="connsiteY208" fmla="*/ 767705 h 767705"/>
                <a:gd name="connsiteX209" fmla="*/ 2388546 w 11218359"/>
                <a:gd name="connsiteY209" fmla="*/ 767705 h 767705"/>
                <a:gd name="connsiteX210" fmla="*/ 2399986 w 11218359"/>
                <a:gd name="connsiteY210" fmla="*/ 767705 h 767705"/>
                <a:gd name="connsiteX211" fmla="*/ 2411425 w 11218359"/>
                <a:gd name="connsiteY211" fmla="*/ 767705 h 767705"/>
                <a:gd name="connsiteX212" fmla="*/ 2422865 w 11218359"/>
                <a:gd name="connsiteY212" fmla="*/ 767705 h 767705"/>
                <a:gd name="connsiteX213" fmla="*/ 2434304 w 11218359"/>
                <a:gd name="connsiteY213" fmla="*/ 767705 h 767705"/>
                <a:gd name="connsiteX214" fmla="*/ 2445744 w 11218359"/>
                <a:gd name="connsiteY214" fmla="*/ 767705 h 767705"/>
                <a:gd name="connsiteX215" fmla="*/ 2457184 w 11218359"/>
                <a:gd name="connsiteY215" fmla="*/ 767705 h 767705"/>
                <a:gd name="connsiteX216" fmla="*/ 2468623 w 11218359"/>
                <a:gd name="connsiteY216" fmla="*/ 767705 h 767705"/>
                <a:gd name="connsiteX217" fmla="*/ 2480062 w 11218359"/>
                <a:gd name="connsiteY217" fmla="*/ 767705 h 767705"/>
                <a:gd name="connsiteX218" fmla="*/ 2491502 w 11218359"/>
                <a:gd name="connsiteY218" fmla="*/ 767705 h 767705"/>
                <a:gd name="connsiteX219" fmla="*/ 2502942 w 11218359"/>
                <a:gd name="connsiteY219" fmla="*/ 767705 h 767705"/>
                <a:gd name="connsiteX220" fmla="*/ 2514381 w 11218359"/>
                <a:gd name="connsiteY220" fmla="*/ 767705 h 767705"/>
                <a:gd name="connsiteX221" fmla="*/ 2525821 w 11218359"/>
                <a:gd name="connsiteY221" fmla="*/ 767705 h 767705"/>
                <a:gd name="connsiteX222" fmla="*/ 2537260 w 11218359"/>
                <a:gd name="connsiteY222" fmla="*/ 767705 h 767705"/>
                <a:gd name="connsiteX223" fmla="*/ 2548700 w 11218359"/>
                <a:gd name="connsiteY223" fmla="*/ 767705 h 767705"/>
                <a:gd name="connsiteX224" fmla="*/ 2560139 w 11218359"/>
                <a:gd name="connsiteY224" fmla="*/ 767705 h 767705"/>
                <a:gd name="connsiteX225" fmla="*/ 2571579 w 11218359"/>
                <a:gd name="connsiteY225" fmla="*/ 767705 h 767705"/>
                <a:gd name="connsiteX226" fmla="*/ 2583018 w 11218359"/>
                <a:gd name="connsiteY226" fmla="*/ 767705 h 767705"/>
                <a:gd name="connsiteX227" fmla="*/ 2594458 w 11218359"/>
                <a:gd name="connsiteY227" fmla="*/ 767705 h 767705"/>
                <a:gd name="connsiteX228" fmla="*/ 2605897 w 11218359"/>
                <a:gd name="connsiteY228" fmla="*/ 767705 h 767705"/>
                <a:gd name="connsiteX229" fmla="*/ 2617337 w 11218359"/>
                <a:gd name="connsiteY229" fmla="*/ 767705 h 767705"/>
                <a:gd name="connsiteX230" fmla="*/ 2628776 w 11218359"/>
                <a:gd name="connsiteY230" fmla="*/ 767705 h 767705"/>
                <a:gd name="connsiteX231" fmla="*/ 2640216 w 11218359"/>
                <a:gd name="connsiteY231" fmla="*/ 767705 h 767705"/>
                <a:gd name="connsiteX232" fmla="*/ 2651655 w 11218359"/>
                <a:gd name="connsiteY232" fmla="*/ 767705 h 767705"/>
                <a:gd name="connsiteX233" fmla="*/ 2663095 w 11218359"/>
                <a:gd name="connsiteY233" fmla="*/ 767705 h 767705"/>
                <a:gd name="connsiteX234" fmla="*/ 2674535 w 11218359"/>
                <a:gd name="connsiteY234" fmla="*/ 767705 h 767705"/>
                <a:gd name="connsiteX235" fmla="*/ 2685974 w 11218359"/>
                <a:gd name="connsiteY235" fmla="*/ 767705 h 767705"/>
                <a:gd name="connsiteX236" fmla="*/ 2697413 w 11218359"/>
                <a:gd name="connsiteY236" fmla="*/ 767705 h 767705"/>
                <a:gd name="connsiteX237" fmla="*/ 2708853 w 11218359"/>
                <a:gd name="connsiteY237" fmla="*/ 767705 h 767705"/>
                <a:gd name="connsiteX238" fmla="*/ 2720293 w 11218359"/>
                <a:gd name="connsiteY238" fmla="*/ 767705 h 767705"/>
                <a:gd name="connsiteX239" fmla="*/ 2731727 w 11218359"/>
                <a:gd name="connsiteY239" fmla="*/ 767705 h 767705"/>
                <a:gd name="connsiteX240" fmla="*/ 2743172 w 11218359"/>
                <a:gd name="connsiteY240" fmla="*/ 767705 h 767705"/>
                <a:gd name="connsiteX241" fmla="*/ 2754611 w 11218359"/>
                <a:gd name="connsiteY241" fmla="*/ 767705 h 767705"/>
                <a:gd name="connsiteX242" fmla="*/ 2766046 w 11218359"/>
                <a:gd name="connsiteY242" fmla="*/ 767705 h 767705"/>
                <a:gd name="connsiteX243" fmla="*/ 2777490 w 11218359"/>
                <a:gd name="connsiteY243" fmla="*/ 767705 h 767705"/>
                <a:gd name="connsiteX244" fmla="*/ 2788925 w 11218359"/>
                <a:gd name="connsiteY244" fmla="*/ 767705 h 767705"/>
                <a:gd name="connsiteX245" fmla="*/ 2800364 w 11218359"/>
                <a:gd name="connsiteY245" fmla="*/ 767705 h 767705"/>
                <a:gd name="connsiteX246" fmla="*/ 2811804 w 11218359"/>
                <a:gd name="connsiteY246" fmla="*/ 767705 h 767705"/>
                <a:gd name="connsiteX247" fmla="*/ 2823243 w 11218359"/>
                <a:gd name="connsiteY247" fmla="*/ 767705 h 767705"/>
                <a:gd name="connsiteX248" fmla="*/ 2834683 w 11218359"/>
                <a:gd name="connsiteY248" fmla="*/ 767705 h 767705"/>
                <a:gd name="connsiteX249" fmla="*/ 2846123 w 11218359"/>
                <a:gd name="connsiteY249" fmla="*/ 767705 h 767705"/>
                <a:gd name="connsiteX250" fmla="*/ 2857562 w 11218359"/>
                <a:gd name="connsiteY250" fmla="*/ 767705 h 767705"/>
                <a:gd name="connsiteX251" fmla="*/ 2869001 w 11218359"/>
                <a:gd name="connsiteY251" fmla="*/ 767705 h 767705"/>
                <a:gd name="connsiteX252" fmla="*/ 2880441 w 11218359"/>
                <a:gd name="connsiteY252" fmla="*/ 767705 h 767705"/>
                <a:gd name="connsiteX253" fmla="*/ 2891881 w 11218359"/>
                <a:gd name="connsiteY253" fmla="*/ 767705 h 767705"/>
                <a:gd name="connsiteX254" fmla="*/ 2903320 w 11218359"/>
                <a:gd name="connsiteY254" fmla="*/ 767705 h 767705"/>
                <a:gd name="connsiteX255" fmla="*/ 2914760 w 11218359"/>
                <a:gd name="connsiteY255" fmla="*/ 767705 h 767705"/>
                <a:gd name="connsiteX256" fmla="*/ 2926199 w 11218359"/>
                <a:gd name="connsiteY256" fmla="*/ 767705 h 767705"/>
                <a:gd name="connsiteX257" fmla="*/ 2937639 w 11218359"/>
                <a:gd name="connsiteY257" fmla="*/ 767705 h 767705"/>
                <a:gd name="connsiteX258" fmla="*/ 2949078 w 11218359"/>
                <a:gd name="connsiteY258" fmla="*/ 767705 h 767705"/>
                <a:gd name="connsiteX259" fmla="*/ 2960518 w 11218359"/>
                <a:gd name="connsiteY259" fmla="*/ 767705 h 767705"/>
                <a:gd name="connsiteX260" fmla="*/ 2971957 w 11218359"/>
                <a:gd name="connsiteY260" fmla="*/ 767705 h 767705"/>
                <a:gd name="connsiteX261" fmla="*/ 2983397 w 11218359"/>
                <a:gd name="connsiteY261" fmla="*/ 767705 h 767705"/>
                <a:gd name="connsiteX262" fmla="*/ 2994837 w 11218359"/>
                <a:gd name="connsiteY262" fmla="*/ 767705 h 767705"/>
                <a:gd name="connsiteX263" fmla="*/ 3006276 w 11218359"/>
                <a:gd name="connsiteY263" fmla="*/ 767705 h 767705"/>
                <a:gd name="connsiteX264" fmla="*/ 3017715 w 11218359"/>
                <a:gd name="connsiteY264" fmla="*/ 767705 h 767705"/>
                <a:gd name="connsiteX265" fmla="*/ 3029155 w 11218359"/>
                <a:gd name="connsiteY265" fmla="*/ 767705 h 767705"/>
                <a:gd name="connsiteX266" fmla="*/ 3040594 w 11218359"/>
                <a:gd name="connsiteY266" fmla="*/ 767705 h 767705"/>
                <a:gd name="connsiteX267" fmla="*/ 3052034 w 11218359"/>
                <a:gd name="connsiteY267" fmla="*/ 767705 h 767705"/>
                <a:gd name="connsiteX268" fmla="*/ 3063474 w 11218359"/>
                <a:gd name="connsiteY268" fmla="*/ 767705 h 767705"/>
                <a:gd name="connsiteX269" fmla="*/ 3074913 w 11218359"/>
                <a:gd name="connsiteY269" fmla="*/ 767705 h 767705"/>
                <a:gd name="connsiteX270" fmla="*/ 3086352 w 11218359"/>
                <a:gd name="connsiteY270" fmla="*/ 767705 h 767705"/>
                <a:gd name="connsiteX271" fmla="*/ 3097792 w 11218359"/>
                <a:gd name="connsiteY271" fmla="*/ 767705 h 767705"/>
                <a:gd name="connsiteX272" fmla="*/ 3109232 w 11218359"/>
                <a:gd name="connsiteY272" fmla="*/ 767705 h 767705"/>
                <a:gd name="connsiteX273" fmla="*/ 3120671 w 11218359"/>
                <a:gd name="connsiteY273" fmla="*/ 767705 h 767705"/>
                <a:gd name="connsiteX274" fmla="*/ 3132111 w 11218359"/>
                <a:gd name="connsiteY274" fmla="*/ 767705 h 767705"/>
                <a:gd name="connsiteX275" fmla="*/ 3143550 w 11218359"/>
                <a:gd name="connsiteY275" fmla="*/ 767705 h 767705"/>
                <a:gd name="connsiteX276" fmla="*/ 3154990 w 11218359"/>
                <a:gd name="connsiteY276" fmla="*/ 767705 h 767705"/>
                <a:gd name="connsiteX277" fmla="*/ 3166429 w 11218359"/>
                <a:gd name="connsiteY277" fmla="*/ 767705 h 767705"/>
                <a:gd name="connsiteX278" fmla="*/ 3177869 w 11218359"/>
                <a:gd name="connsiteY278" fmla="*/ 767705 h 767705"/>
                <a:gd name="connsiteX279" fmla="*/ 3189308 w 11218359"/>
                <a:gd name="connsiteY279" fmla="*/ 767705 h 767705"/>
                <a:gd name="connsiteX280" fmla="*/ 3200748 w 11218359"/>
                <a:gd name="connsiteY280" fmla="*/ 767705 h 767705"/>
                <a:gd name="connsiteX281" fmla="*/ 3212187 w 11218359"/>
                <a:gd name="connsiteY281" fmla="*/ 767705 h 767705"/>
                <a:gd name="connsiteX282" fmla="*/ 3223627 w 11218359"/>
                <a:gd name="connsiteY282" fmla="*/ 767705 h 767705"/>
                <a:gd name="connsiteX283" fmla="*/ 3235066 w 11218359"/>
                <a:gd name="connsiteY283" fmla="*/ 767705 h 767705"/>
                <a:gd name="connsiteX284" fmla="*/ 3246501 w 11218359"/>
                <a:gd name="connsiteY284" fmla="*/ 767705 h 767705"/>
                <a:gd name="connsiteX285" fmla="*/ 3257945 w 11218359"/>
                <a:gd name="connsiteY285" fmla="*/ 767705 h 767705"/>
                <a:gd name="connsiteX286" fmla="*/ 3269385 w 11218359"/>
                <a:gd name="connsiteY286" fmla="*/ 767705 h 767705"/>
                <a:gd name="connsiteX287" fmla="*/ 3280825 w 11218359"/>
                <a:gd name="connsiteY287" fmla="*/ 767705 h 767705"/>
                <a:gd name="connsiteX288" fmla="*/ 3292264 w 11218359"/>
                <a:gd name="connsiteY288" fmla="*/ 767705 h 767705"/>
                <a:gd name="connsiteX289" fmla="*/ 3303699 w 11218359"/>
                <a:gd name="connsiteY289" fmla="*/ 767705 h 767705"/>
                <a:gd name="connsiteX290" fmla="*/ 3315143 w 11218359"/>
                <a:gd name="connsiteY290" fmla="*/ 767705 h 767705"/>
                <a:gd name="connsiteX291" fmla="*/ 3326578 w 11218359"/>
                <a:gd name="connsiteY291" fmla="*/ 767705 h 767705"/>
                <a:gd name="connsiteX292" fmla="*/ 3338017 w 11218359"/>
                <a:gd name="connsiteY292" fmla="*/ 767705 h 767705"/>
                <a:gd name="connsiteX293" fmla="*/ 3349457 w 11218359"/>
                <a:gd name="connsiteY293" fmla="*/ 767705 h 767705"/>
                <a:gd name="connsiteX294" fmla="*/ 3360896 w 11218359"/>
                <a:gd name="connsiteY294" fmla="*/ 767705 h 767705"/>
                <a:gd name="connsiteX295" fmla="*/ 3372336 w 11218359"/>
                <a:gd name="connsiteY295" fmla="*/ 767705 h 767705"/>
                <a:gd name="connsiteX296" fmla="*/ 3383776 w 11218359"/>
                <a:gd name="connsiteY296" fmla="*/ 767705 h 767705"/>
                <a:gd name="connsiteX297" fmla="*/ 3395215 w 11218359"/>
                <a:gd name="connsiteY297" fmla="*/ 767705 h 767705"/>
                <a:gd name="connsiteX298" fmla="*/ 3406654 w 11218359"/>
                <a:gd name="connsiteY298" fmla="*/ 767705 h 767705"/>
                <a:gd name="connsiteX299" fmla="*/ 3418094 w 11218359"/>
                <a:gd name="connsiteY299" fmla="*/ 767705 h 767705"/>
                <a:gd name="connsiteX300" fmla="*/ 3429534 w 11218359"/>
                <a:gd name="connsiteY300" fmla="*/ 767705 h 767705"/>
                <a:gd name="connsiteX301" fmla="*/ 3440973 w 11218359"/>
                <a:gd name="connsiteY301" fmla="*/ 767705 h 767705"/>
                <a:gd name="connsiteX302" fmla="*/ 3452413 w 11218359"/>
                <a:gd name="connsiteY302" fmla="*/ 767705 h 767705"/>
                <a:gd name="connsiteX303" fmla="*/ 3463852 w 11218359"/>
                <a:gd name="connsiteY303" fmla="*/ 767705 h 767705"/>
                <a:gd name="connsiteX304" fmla="*/ 3475292 w 11218359"/>
                <a:gd name="connsiteY304" fmla="*/ 767705 h 767705"/>
                <a:gd name="connsiteX305" fmla="*/ 3486731 w 11218359"/>
                <a:gd name="connsiteY305" fmla="*/ 767705 h 767705"/>
                <a:gd name="connsiteX306" fmla="*/ 3498171 w 11218359"/>
                <a:gd name="connsiteY306" fmla="*/ 767705 h 767705"/>
                <a:gd name="connsiteX307" fmla="*/ 3509610 w 11218359"/>
                <a:gd name="connsiteY307" fmla="*/ 767705 h 767705"/>
                <a:gd name="connsiteX308" fmla="*/ 3521050 w 11218359"/>
                <a:gd name="connsiteY308" fmla="*/ 767705 h 767705"/>
                <a:gd name="connsiteX309" fmla="*/ 3532489 w 11218359"/>
                <a:gd name="connsiteY309" fmla="*/ 767705 h 767705"/>
                <a:gd name="connsiteX310" fmla="*/ 3543929 w 11218359"/>
                <a:gd name="connsiteY310" fmla="*/ 767705 h 767705"/>
                <a:gd name="connsiteX311" fmla="*/ 3555368 w 11218359"/>
                <a:gd name="connsiteY311" fmla="*/ 767705 h 767705"/>
                <a:gd name="connsiteX312" fmla="*/ 3566808 w 11218359"/>
                <a:gd name="connsiteY312" fmla="*/ 767705 h 767705"/>
                <a:gd name="connsiteX313" fmla="*/ 3578247 w 11218359"/>
                <a:gd name="connsiteY313" fmla="*/ 767705 h 767705"/>
                <a:gd name="connsiteX314" fmla="*/ 3589687 w 11218359"/>
                <a:gd name="connsiteY314" fmla="*/ 767705 h 767705"/>
                <a:gd name="connsiteX315" fmla="*/ 3601127 w 11218359"/>
                <a:gd name="connsiteY315" fmla="*/ 767705 h 767705"/>
                <a:gd name="connsiteX316" fmla="*/ 3612566 w 11218359"/>
                <a:gd name="connsiteY316" fmla="*/ 767705 h 767705"/>
                <a:gd name="connsiteX317" fmla="*/ 3624005 w 11218359"/>
                <a:gd name="connsiteY317" fmla="*/ 767705 h 767705"/>
                <a:gd name="connsiteX318" fmla="*/ 3635445 w 11218359"/>
                <a:gd name="connsiteY318" fmla="*/ 767705 h 767705"/>
                <a:gd name="connsiteX319" fmla="*/ 3646885 w 11218359"/>
                <a:gd name="connsiteY319" fmla="*/ 767705 h 767705"/>
                <a:gd name="connsiteX320" fmla="*/ 3658324 w 11218359"/>
                <a:gd name="connsiteY320" fmla="*/ 767705 h 767705"/>
                <a:gd name="connsiteX321" fmla="*/ 3669764 w 11218359"/>
                <a:gd name="connsiteY321" fmla="*/ 767705 h 767705"/>
                <a:gd name="connsiteX322" fmla="*/ 3681203 w 11218359"/>
                <a:gd name="connsiteY322" fmla="*/ 767705 h 767705"/>
                <a:gd name="connsiteX323" fmla="*/ 3692643 w 11218359"/>
                <a:gd name="connsiteY323" fmla="*/ 767705 h 767705"/>
                <a:gd name="connsiteX324" fmla="*/ 3704082 w 11218359"/>
                <a:gd name="connsiteY324" fmla="*/ 767705 h 767705"/>
                <a:gd name="connsiteX325" fmla="*/ 3715522 w 11218359"/>
                <a:gd name="connsiteY325" fmla="*/ 767705 h 767705"/>
                <a:gd name="connsiteX326" fmla="*/ 3726961 w 11218359"/>
                <a:gd name="connsiteY326" fmla="*/ 767705 h 767705"/>
                <a:gd name="connsiteX327" fmla="*/ 3738401 w 11218359"/>
                <a:gd name="connsiteY327" fmla="*/ 767705 h 767705"/>
                <a:gd name="connsiteX328" fmla="*/ 3749840 w 11218359"/>
                <a:gd name="connsiteY328" fmla="*/ 767705 h 767705"/>
                <a:gd name="connsiteX329" fmla="*/ 3761280 w 11218359"/>
                <a:gd name="connsiteY329" fmla="*/ 767705 h 767705"/>
                <a:gd name="connsiteX330" fmla="*/ 3772719 w 11218359"/>
                <a:gd name="connsiteY330" fmla="*/ 767705 h 767705"/>
                <a:gd name="connsiteX331" fmla="*/ 3784154 w 11218359"/>
                <a:gd name="connsiteY331" fmla="*/ 767705 h 767705"/>
                <a:gd name="connsiteX332" fmla="*/ 3795598 w 11218359"/>
                <a:gd name="connsiteY332" fmla="*/ 767705 h 767705"/>
                <a:gd name="connsiteX333" fmla="*/ 3807033 w 11218359"/>
                <a:gd name="connsiteY333" fmla="*/ 767705 h 767705"/>
                <a:gd name="connsiteX334" fmla="*/ 3818473 w 11218359"/>
                <a:gd name="connsiteY334" fmla="*/ 767705 h 767705"/>
                <a:gd name="connsiteX335" fmla="*/ 3829917 w 11218359"/>
                <a:gd name="connsiteY335" fmla="*/ 767705 h 767705"/>
                <a:gd name="connsiteX336" fmla="*/ 3841352 w 11218359"/>
                <a:gd name="connsiteY336" fmla="*/ 767705 h 767705"/>
                <a:gd name="connsiteX337" fmla="*/ 3852791 w 11218359"/>
                <a:gd name="connsiteY337" fmla="*/ 767705 h 767705"/>
                <a:gd name="connsiteX338" fmla="*/ 3864231 w 11218359"/>
                <a:gd name="connsiteY338" fmla="*/ 767705 h 767705"/>
                <a:gd name="connsiteX339" fmla="*/ 3875670 w 11218359"/>
                <a:gd name="connsiteY339" fmla="*/ 767705 h 767705"/>
                <a:gd name="connsiteX340" fmla="*/ 3887110 w 11218359"/>
                <a:gd name="connsiteY340" fmla="*/ 767705 h 767705"/>
                <a:gd name="connsiteX341" fmla="*/ 3898549 w 11218359"/>
                <a:gd name="connsiteY341" fmla="*/ 767705 h 767705"/>
                <a:gd name="connsiteX342" fmla="*/ 3909989 w 11218359"/>
                <a:gd name="connsiteY342" fmla="*/ 767705 h 767705"/>
                <a:gd name="connsiteX343" fmla="*/ 3921447 w 11218359"/>
                <a:gd name="connsiteY343" fmla="*/ 767705 h 767705"/>
                <a:gd name="connsiteX344" fmla="*/ 3932878 w 11218359"/>
                <a:gd name="connsiteY344" fmla="*/ 767705 h 767705"/>
                <a:gd name="connsiteX345" fmla="*/ 3944307 w 11218359"/>
                <a:gd name="connsiteY345" fmla="*/ 767705 h 767705"/>
                <a:gd name="connsiteX346" fmla="*/ 3955737 w 11218359"/>
                <a:gd name="connsiteY346" fmla="*/ 767705 h 767705"/>
                <a:gd name="connsiteX347" fmla="*/ 3967167 w 11218359"/>
                <a:gd name="connsiteY347" fmla="*/ 767705 h 767705"/>
                <a:gd name="connsiteX348" fmla="*/ 3978645 w 11218359"/>
                <a:gd name="connsiteY348" fmla="*/ 767705 h 767705"/>
                <a:gd name="connsiteX349" fmla="*/ 3990075 w 11218359"/>
                <a:gd name="connsiteY349" fmla="*/ 767705 h 767705"/>
                <a:gd name="connsiteX350" fmla="*/ 4001505 w 11218359"/>
                <a:gd name="connsiteY350" fmla="*/ 767705 h 767705"/>
                <a:gd name="connsiteX351" fmla="*/ 4012935 w 11218359"/>
                <a:gd name="connsiteY351" fmla="*/ 767705 h 767705"/>
                <a:gd name="connsiteX352" fmla="*/ 4024365 w 11218359"/>
                <a:gd name="connsiteY352" fmla="*/ 767705 h 767705"/>
                <a:gd name="connsiteX353" fmla="*/ 4035843 w 11218359"/>
                <a:gd name="connsiteY353" fmla="*/ 767705 h 767705"/>
                <a:gd name="connsiteX354" fmla="*/ 4047273 w 11218359"/>
                <a:gd name="connsiteY354" fmla="*/ 767705 h 767705"/>
                <a:gd name="connsiteX355" fmla="*/ 4058702 w 11218359"/>
                <a:gd name="connsiteY355" fmla="*/ 767705 h 767705"/>
                <a:gd name="connsiteX356" fmla="*/ 4070133 w 11218359"/>
                <a:gd name="connsiteY356" fmla="*/ 767705 h 767705"/>
                <a:gd name="connsiteX357" fmla="*/ 4081563 w 11218359"/>
                <a:gd name="connsiteY357" fmla="*/ 767705 h 767705"/>
                <a:gd name="connsiteX358" fmla="*/ 4093040 w 11218359"/>
                <a:gd name="connsiteY358" fmla="*/ 767705 h 767705"/>
                <a:gd name="connsiteX359" fmla="*/ 4104471 w 11218359"/>
                <a:gd name="connsiteY359" fmla="*/ 767705 h 767705"/>
                <a:gd name="connsiteX360" fmla="*/ 4115900 w 11218359"/>
                <a:gd name="connsiteY360" fmla="*/ 767705 h 767705"/>
                <a:gd name="connsiteX361" fmla="*/ 4127330 w 11218359"/>
                <a:gd name="connsiteY361" fmla="*/ 767705 h 767705"/>
                <a:gd name="connsiteX362" fmla="*/ 4138760 w 11218359"/>
                <a:gd name="connsiteY362" fmla="*/ 767705 h 767705"/>
                <a:gd name="connsiteX363" fmla="*/ 4150238 w 11218359"/>
                <a:gd name="connsiteY363" fmla="*/ 767705 h 767705"/>
                <a:gd name="connsiteX364" fmla="*/ 4161668 w 11218359"/>
                <a:gd name="connsiteY364" fmla="*/ 767705 h 767705"/>
                <a:gd name="connsiteX365" fmla="*/ 4173098 w 11218359"/>
                <a:gd name="connsiteY365" fmla="*/ 767705 h 767705"/>
                <a:gd name="connsiteX366" fmla="*/ 4184528 w 11218359"/>
                <a:gd name="connsiteY366" fmla="*/ 767705 h 767705"/>
                <a:gd name="connsiteX367" fmla="*/ 4195958 w 11218359"/>
                <a:gd name="connsiteY367" fmla="*/ 767705 h 767705"/>
                <a:gd name="connsiteX368" fmla="*/ 4207436 w 11218359"/>
                <a:gd name="connsiteY368" fmla="*/ 767705 h 767705"/>
                <a:gd name="connsiteX369" fmla="*/ 4218865 w 11218359"/>
                <a:gd name="connsiteY369" fmla="*/ 767705 h 767705"/>
                <a:gd name="connsiteX370" fmla="*/ 4230296 w 11218359"/>
                <a:gd name="connsiteY370" fmla="*/ 767705 h 767705"/>
                <a:gd name="connsiteX371" fmla="*/ 4241726 w 11218359"/>
                <a:gd name="connsiteY371" fmla="*/ 767705 h 767705"/>
                <a:gd name="connsiteX372" fmla="*/ 4253156 w 11218359"/>
                <a:gd name="connsiteY372" fmla="*/ 767705 h 767705"/>
                <a:gd name="connsiteX373" fmla="*/ 4264634 w 11218359"/>
                <a:gd name="connsiteY373" fmla="*/ 767705 h 767705"/>
                <a:gd name="connsiteX374" fmla="*/ 4276063 w 11218359"/>
                <a:gd name="connsiteY374" fmla="*/ 767705 h 767705"/>
                <a:gd name="connsiteX375" fmla="*/ 4287493 w 11218359"/>
                <a:gd name="connsiteY375" fmla="*/ 767705 h 767705"/>
                <a:gd name="connsiteX376" fmla="*/ 4298923 w 11218359"/>
                <a:gd name="connsiteY376" fmla="*/ 767705 h 767705"/>
                <a:gd name="connsiteX377" fmla="*/ 4310353 w 11218359"/>
                <a:gd name="connsiteY377" fmla="*/ 767705 h 767705"/>
                <a:gd name="connsiteX378" fmla="*/ 4321831 w 11218359"/>
                <a:gd name="connsiteY378" fmla="*/ 767705 h 767705"/>
                <a:gd name="connsiteX379" fmla="*/ 4333261 w 11218359"/>
                <a:gd name="connsiteY379" fmla="*/ 767705 h 767705"/>
                <a:gd name="connsiteX380" fmla="*/ 4344691 w 11218359"/>
                <a:gd name="connsiteY380" fmla="*/ 767705 h 767705"/>
                <a:gd name="connsiteX381" fmla="*/ 4356121 w 11218359"/>
                <a:gd name="connsiteY381" fmla="*/ 767705 h 767705"/>
                <a:gd name="connsiteX382" fmla="*/ 4367551 w 11218359"/>
                <a:gd name="connsiteY382" fmla="*/ 767705 h 767705"/>
                <a:gd name="connsiteX383" fmla="*/ 4379028 w 11218359"/>
                <a:gd name="connsiteY383" fmla="*/ 767705 h 767705"/>
                <a:gd name="connsiteX384" fmla="*/ 4390458 w 11218359"/>
                <a:gd name="connsiteY384" fmla="*/ 767705 h 767705"/>
                <a:gd name="connsiteX385" fmla="*/ 4401889 w 11218359"/>
                <a:gd name="connsiteY385" fmla="*/ 767705 h 767705"/>
                <a:gd name="connsiteX386" fmla="*/ 4413319 w 11218359"/>
                <a:gd name="connsiteY386" fmla="*/ 767705 h 767705"/>
                <a:gd name="connsiteX387" fmla="*/ 4424749 w 11218359"/>
                <a:gd name="connsiteY387" fmla="*/ 767705 h 767705"/>
                <a:gd name="connsiteX388" fmla="*/ 4436226 w 11218359"/>
                <a:gd name="connsiteY388" fmla="*/ 767705 h 767705"/>
                <a:gd name="connsiteX389" fmla="*/ 4447656 w 11218359"/>
                <a:gd name="connsiteY389" fmla="*/ 767705 h 767705"/>
                <a:gd name="connsiteX390" fmla="*/ 4459086 w 11218359"/>
                <a:gd name="connsiteY390" fmla="*/ 767705 h 767705"/>
                <a:gd name="connsiteX391" fmla="*/ 4470516 w 11218359"/>
                <a:gd name="connsiteY391" fmla="*/ 767705 h 767705"/>
                <a:gd name="connsiteX392" fmla="*/ 4481946 w 11218359"/>
                <a:gd name="connsiteY392" fmla="*/ 767705 h 767705"/>
                <a:gd name="connsiteX393" fmla="*/ 4493424 w 11218359"/>
                <a:gd name="connsiteY393" fmla="*/ 767705 h 767705"/>
                <a:gd name="connsiteX394" fmla="*/ 4504854 w 11218359"/>
                <a:gd name="connsiteY394" fmla="*/ 767705 h 767705"/>
                <a:gd name="connsiteX395" fmla="*/ 4516284 w 11218359"/>
                <a:gd name="connsiteY395" fmla="*/ 767705 h 767705"/>
                <a:gd name="connsiteX396" fmla="*/ 4527714 w 11218359"/>
                <a:gd name="connsiteY396" fmla="*/ 767705 h 767705"/>
                <a:gd name="connsiteX397" fmla="*/ 4539144 w 11218359"/>
                <a:gd name="connsiteY397" fmla="*/ 767705 h 767705"/>
                <a:gd name="connsiteX398" fmla="*/ 4550621 w 11218359"/>
                <a:gd name="connsiteY398" fmla="*/ 767705 h 767705"/>
                <a:gd name="connsiteX399" fmla="*/ 4562051 w 11218359"/>
                <a:gd name="connsiteY399" fmla="*/ 767705 h 767705"/>
                <a:gd name="connsiteX400" fmla="*/ 4573482 w 11218359"/>
                <a:gd name="connsiteY400" fmla="*/ 767705 h 767705"/>
                <a:gd name="connsiteX401" fmla="*/ 4584912 w 11218359"/>
                <a:gd name="connsiteY401" fmla="*/ 767705 h 767705"/>
                <a:gd name="connsiteX402" fmla="*/ 4596341 w 11218359"/>
                <a:gd name="connsiteY402" fmla="*/ 767705 h 767705"/>
                <a:gd name="connsiteX403" fmla="*/ 4607771 w 11218359"/>
                <a:gd name="connsiteY403" fmla="*/ 767705 h 767705"/>
                <a:gd name="connsiteX404" fmla="*/ 4619249 w 11218359"/>
                <a:gd name="connsiteY404" fmla="*/ 767705 h 767705"/>
                <a:gd name="connsiteX405" fmla="*/ 4630679 w 11218359"/>
                <a:gd name="connsiteY405" fmla="*/ 767705 h 767705"/>
                <a:gd name="connsiteX406" fmla="*/ 4642109 w 11218359"/>
                <a:gd name="connsiteY406" fmla="*/ 767705 h 767705"/>
                <a:gd name="connsiteX407" fmla="*/ 4653539 w 11218359"/>
                <a:gd name="connsiteY407" fmla="*/ 767705 h 767705"/>
                <a:gd name="connsiteX408" fmla="*/ 4664969 w 11218359"/>
                <a:gd name="connsiteY408" fmla="*/ 767705 h 767705"/>
                <a:gd name="connsiteX409" fmla="*/ 4676447 w 11218359"/>
                <a:gd name="connsiteY409" fmla="*/ 767705 h 767705"/>
                <a:gd name="connsiteX410" fmla="*/ 4687877 w 11218359"/>
                <a:gd name="connsiteY410" fmla="*/ 767705 h 767705"/>
                <a:gd name="connsiteX411" fmla="*/ 4699306 w 11218359"/>
                <a:gd name="connsiteY411" fmla="*/ 767705 h 767705"/>
                <a:gd name="connsiteX412" fmla="*/ 4710737 w 11218359"/>
                <a:gd name="connsiteY412" fmla="*/ 767705 h 767705"/>
                <a:gd name="connsiteX413" fmla="*/ 4722167 w 11218359"/>
                <a:gd name="connsiteY413" fmla="*/ 767705 h 767705"/>
                <a:gd name="connsiteX414" fmla="*/ 4733644 w 11218359"/>
                <a:gd name="connsiteY414" fmla="*/ 767705 h 767705"/>
                <a:gd name="connsiteX415" fmla="*/ 4745075 w 11218359"/>
                <a:gd name="connsiteY415" fmla="*/ 767705 h 767705"/>
                <a:gd name="connsiteX416" fmla="*/ 4756504 w 11218359"/>
                <a:gd name="connsiteY416" fmla="*/ 767705 h 767705"/>
                <a:gd name="connsiteX417" fmla="*/ 4767934 w 11218359"/>
                <a:gd name="connsiteY417" fmla="*/ 767705 h 767705"/>
                <a:gd name="connsiteX418" fmla="*/ 4779364 w 11218359"/>
                <a:gd name="connsiteY418" fmla="*/ 767705 h 767705"/>
                <a:gd name="connsiteX419" fmla="*/ 4790842 w 11218359"/>
                <a:gd name="connsiteY419" fmla="*/ 767705 h 767705"/>
                <a:gd name="connsiteX420" fmla="*/ 4802272 w 11218359"/>
                <a:gd name="connsiteY420" fmla="*/ 767705 h 767705"/>
                <a:gd name="connsiteX421" fmla="*/ 4813702 w 11218359"/>
                <a:gd name="connsiteY421" fmla="*/ 767705 h 767705"/>
                <a:gd name="connsiteX422" fmla="*/ 4825132 w 11218359"/>
                <a:gd name="connsiteY422" fmla="*/ 767705 h 767705"/>
                <a:gd name="connsiteX423" fmla="*/ 4836562 w 11218359"/>
                <a:gd name="connsiteY423" fmla="*/ 767705 h 767705"/>
                <a:gd name="connsiteX424" fmla="*/ 4848040 w 11218359"/>
                <a:gd name="connsiteY424" fmla="*/ 767705 h 767705"/>
                <a:gd name="connsiteX425" fmla="*/ 4859469 w 11218359"/>
                <a:gd name="connsiteY425" fmla="*/ 767705 h 767705"/>
                <a:gd name="connsiteX426" fmla="*/ 4870899 w 11218359"/>
                <a:gd name="connsiteY426" fmla="*/ 767705 h 767705"/>
                <a:gd name="connsiteX427" fmla="*/ 4882330 w 11218359"/>
                <a:gd name="connsiteY427" fmla="*/ 767705 h 767705"/>
                <a:gd name="connsiteX428" fmla="*/ 4893760 w 11218359"/>
                <a:gd name="connsiteY428" fmla="*/ 767705 h 767705"/>
                <a:gd name="connsiteX429" fmla="*/ 4905237 w 11218359"/>
                <a:gd name="connsiteY429" fmla="*/ 767705 h 767705"/>
                <a:gd name="connsiteX430" fmla="*/ 4916667 w 11218359"/>
                <a:gd name="connsiteY430" fmla="*/ 767705 h 767705"/>
                <a:gd name="connsiteX431" fmla="*/ 4928097 w 11218359"/>
                <a:gd name="connsiteY431" fmla="*/ 767705 h 767705"/>
                <a:gd name="connsiteX432" fmla="*/ 4939527 w 11218359"/>
                <a:gd name="connsiteY432" fmla="*/ 767705 h 767705"/>
                <a:gd name="connsiteX433" fmla="*/ 4950957 w 11218359"/>
                <a:gd name="connsiteY433" fmla="*/ 767705 h 767705"/>
                <a:gd name="connsiteX434" fmla="*/ 4962435 w 11218359"/>
                <a:gd name="connsiteY434" fmla="*/ 767705 h 767705"/>
                <a:gd name="connsiteX435" fmla="*/ 4973865 w 11218359"/>
                <a:gd name="connsiteY435" fmla="*/ 767705 h 767705"/>
                <a:gd name="connsiteX436" fmla="*/ 4985295 w 11218359"/>
                <a:gd name="connsiteY436" fmla="*/ 767705 h 767705"/>
                <a:gd name="connsiteX437" fmla="*/ 4996725 w 11218359"/>
                <a:gd name="connsiteY437" fmla="*/ 767705 h 767705"/>
                <a:gd name="connsiteX438" fmla="*/ 5008155 w 11218359"/>
                <a:gd name="connsiteY438" fmla="*/ 767705 h 767705"/>
                <a:gd name="connsiteX439" fmla="*/ 5019632 w 11218359"/>
                <a:gd name="connsiteY439" fmla="*/ 767705 h 767705"/>
                <a:gd name="connsiteX440" fmla="*/ 5031062 w 11218359"/>
                <a:gd name="connsiteY440" fmla="*/ 767705 h 767705"/>
                <a:gd name="connsiteX441" fmla="*/ 5042492 w 11218359"/>
                <a:gd name="connsiteY441" fmla="*/ 767705 h 767705"/>
                <a:gd name="connsiteX442" fmla="*/ 5053923 w 11218359"/>
                <a:gd name="connsiteY442" fmla="*/ 767705 h 767705"/>
                <a:gd name="connsiteX443" fmla="*/ 5065353 w 11218359"/>
                <a:gd name="connsiteY443" fmla="*/ 767705 h 767705"/>
                <a:gd name="connsiteX444" fmla="*/ 5076830 w 11218359"/>
                <a:gd name="connsiteY444" fmla="*/ 767705 h 767705"/>
                <a:gd name="connsiteX445" fmla="*/ 5088260 w 11218359"/>
                <a:gd name="connsiteY445" fmla="*/ 767705 h 767705"/>
                <a:gd name="connsiteX446" fmla="*/ 5099690 w 11218359"/>
                <a:gd name="connsiteY446" fmla="*/ 767705 h 767705"/>
                <a:gd name="connsiteX447" fmla="*/ 5111120 w 11218359"/>
                <a:gd name="connsiteY447" fmla="*/ 767705 h 767705"/>
                <a:gd name="connsiteX448" fmla="*/ 5122550 w 11218359"/>
                <a:gd name="connsiteY448" fmla="*/ 767705 h 767705"/>
                <a:gd name="connsiteX449" fmla="*/ 5134028 w 11218359"/>
                <a:gd name="connsiteY449" fmla="*/ 767705 h 767705"/>
                <a:gd name="connsiteX450" fmla="*/ 5145458 w 11218359"/>
                <a:gd name="connsiteY450" fmla="*/ 767705 h 767705"/>
                <a:gd name="connsiteX451" fmla="*/ 5156888 w 11218359"/>
                <a:gd name="connsiteY451" fmla="*/ 767705 h 767705"/>
                <a:gd name="connsiteX452" fmla="*/ 5168318 w 11218359"/>
                <a:gd name="connsiteY452" fmla="*/ 767705 h 767705"/>
                <a:gd name="connsiteX453" fmla="*/ 5179747 w 11218359"/>
                <a:gd name="connsiteY453" fmla="*/ 767705 h 767705"/>
                <a:gd name="connsiteX454" fmla="*/ 5191225 w 11218359"/>
                <a:gd name="connsiteY454" fmla="*/ 767705 h 767705"/>
                <a:gd name="connsiteX455" fmla="*/ 5202655 w 11218359"/>
                <a:gd name="connsiteY455" fmla="*/ 767705 h 767705"/>
                <a:gd name="connsiteX456" fmla="*/ 5214085 w 11218359"/>
                <a:gd name="connsiteY456" fmla="*/ 767705 h 767705"/>
                <a:gd name="connsiteX457" fmla="*/ 5225515 w 11218359"/>
                <a:gd name="connsiteY457" fmla="*/ 767705 h 767705"/>
                <a:gd name="connsiteX458" fmla="*/ 5236945 w 11218359"/>
                <a:gd name="connsiteY458" fmla="*/ 767705 h 767705"/>
                <a:gd name="connsiteX459" fmla="*/ 5248423 w 11218359"/>
                <a:gd name="connsiteY459" fmla="*/ 767705 h 767705"/>
                <a:gd name="connsiteX460" fmla="*/ 5259853 w 11218359"/>
                <a:gd name="connsiteY460" fmla="*/ 767705 h 767705"/>
                <a:gd name="connsiteX461" fmla="*/ 5271283 w 11218359"/>
                <a:gd name="connsiteY461" fmla="*/ 767705 h 767705"/>
                <a:gd name="connsiteX462" fmla="*/ 5282713 w 11218359"/>
                <a:gd name="connsiteY462" fmla="*/ 767705 h 767705"/>
                <a:gd name="connsiteX463" fmla="*/ 5294143 w 11218359"/>
                <a:gd name="connsiteY463" fmla="*/ 767705 h 767705"/>
                <a:gd name="connsiteX464" fmla="*/ 5305621 w 11218359"/>
                <a:gd name="connsiteY464" fmla="*/ 767705 h 767705"/>
                <a:gd name="connsiteX465" fmla="*/ 5317051 w 11218359"/>
                <a:gd name="connsiteY465" fmla="*/ 767705 h 767705"/>
                <a:gd name="connsiteX466" fmla="*/ 5328481 w 11218359"/>
                <a:gd name="connsiteY466" fmla="*/ 767705 h 767705"/>
                <a:gd name="connsiteX467" fmla="*/ 5339910 w 11218359"/>
                <a:gd name="connsiteY467" fmla="*/ 767705 h 767705"/>
                <a:gd name="connsiteX468" fmla="*/ 5351340 w 11218359"/>
                <a:gd name="connsiteY468" fmla="*/ 767705 h 767705"/>
                <a:gd name="connsiteX469" fmla="*/ 5362818 w 11218359"/>
                <a:gd name="connsiteY469" fmla="*/ 767705 h 767705"/>
                <a:gd name="connsiteX470" fmla="*/ 5374248 w 11218359"/>
                <a:gd name="connsiteY470" fmla="*/ 767705 h 767705"/>
                <a:gd name="connsiteX471" fmla="*/ 5385678 w 11218359"/>
                <a:gd name="connsiteY471" fmla="*/ 767705 h 767705"/>
                <a:gd name="connsiteX472" fmla="*/ 5397108 w 11218359"/>
                <a:gd name="connsiteY472" fmla="*/ 767705 h 767705"/>
                <a:gd name="connsiteX473" fmla="*/ 5408538 w 11218359"/>
                <a:gd name="connsiteY473" fmla="*/ 767705 h 767705"/>
                <a:gd name="connsiteX474" fmla="*/ 5420016 w 11218359"/>
                <a:gd name="connsiteY474" fmla="*/ 767705 h 767705"/>
                <a:gd name="connsiteX475" fmla="*/ 5431446 w 11218359"/>
                <a:gd name="connsiteY475" fmla="*/ 767705 h 767705"/>
                <a:gd name="connsiteX476" fmla="*/ 5442876 w 11218359"/>
                <a:gd name="connsiteY476" fmla="*/ 767705 h 767705"/>
                <a:gd name="connsiteX477" fmla="*/ 5454306 w 11218359"/>
                <a:gd name="connsiteY477" fmla="*/ 767705 h 767705"/>
                <a:gd name="connsiteX478" fmla="*/ 5465736 w 11218359"/>
                <a:gd name="connsiteY478" fmla="*/ 767705 h 767705"/>
                <a:gd name="connsiteX479" fmla="*/ 5477214 w 11218359"/>
                <a:gd name="connsiteY479" fmla="*/ 767705 h 767705"/>
                <a:gd name="connsiteX480" fmla="*/ 5488643 w 11218359"/>
                <a:gd name="connsiteY480" fmla="*/ 767705 h 767705"/>
                <a:gd name="connsiteX481" fmla="*/ 5500073 w 11218359"/>
                <a:gd name="connsiteY481" fmla="*/ 767705 h 767705"/>
                <a:gd name="connsiteX482" fmla="*/ 5511503 w 11218359"/>
                <a:gd name="connsiteY482" fmla="*/ 767705 h 767705"/>
                <a:gd name="connsiteX483" fmla="*/ 5522933 w 11218359"/>
                <a:gd name="connsiteY483" fmla="*/ 767705 h 767705"/>
                <a:gd name="connsiteX484" fmla="*/ 5534411 w 11218359"/>
                <a:gd name="connsiteY484" fmla="*/ 767705 h 767705"/>
                <a:gd name="connsiteX485" fmla="*/ 5545841 w 11218359"/>
                <a:gd name="connsiteY485" fmla="*/ 767705 h 767705"/>
                <a:gd name="connsiteX486" fmla="*/ 5557271 w 11218359"/>
                <a:gd name="connsiteY486" fmla="*/ 767705 h 767705"/>
                <a:gd name="connsiteX487" fmla="*/ 5568701 w 11218359"/>
                <a:gd name="connsiteY487" fmla="*/ 767705 h 767705"/>
                <a:gd name="connsiteX488" fmla="*/ 5580131 w 11218359"/>
                <a:gd name="connsiteY488" fmla="*/ 767705 h 767705"/>
                <a:gd name="connsiteX489" fmla="*/ 5591609 w 11218359"/>
                <a:gd name="connsiteY489" fmla="*/ 767705 h 767705"/>
                <a:gd name="connsiteX490" fmla="*/ 5603038 w 11218359"/>
                <a:gd name="connsiteY490" fmla="*/ 767705 h 767705"/>
                <a:gd name="connsiteX491" fmla="*/ 5614469 w 11218359"/>
                <a:gd name="connsiteY491" fmla="*/ 767705 h 767705"/>
                <a:gd name="connsiteX492" fmla="*/ 5625899 w 11218359"/>
                <a:gd name="connsiteY492" fmla="*/ 767705 h 767705"/>
                <a:gd name="connsiteX493" fmla="*/ 5637329 w 11218359"/>
                <a:gd name="connsiteY493" fmla="*/ 767705 h 767705"/>
                <a:gd name="connsiteX494" fmla="*/ 5648759 w 11218359"/>
                <a:gd name="connsiteY494" fmla="*/ 767705 h 767705"/>
                <a:gd name="connsiteX495" fmla="*/ 5660236 w 11218359"/>
                <a:gd name="connsiteY495" fmla="*/ 767705 h 767705"/>
                <a:gd name="connsiteX496" fmla="*/ 5671666 w 11218359"/>
                <a:gd name="connsiteY496" fmla="*/ 767705 h 767705"/>
                <a:gd name="connsiteX497" fmla="*/ 5683096 w 11218359"/>
                <a:gd name="connsiteY497" fmla="*/ 767705 h 767705"/>
                <a:gd name="connsiteX498" fmla="*/ 5694526 w 11218359"/>
                <a:gd name="connsiteY498" fmla="*/ 767705 h 767705"/>
                <a:gd name="connsiteX499" fmla="*/ 5705956 w 11218359"/>
                <a:gd name="connsiteY499" fmla="*/ 767705 h 767705"/>
                <a:gd name="connsiteX500" fmla="*/ 5717434 w 11218359"/>
                <a:gd name="connsiteY500" fmla="*/ 767705 h 767705"/>
                <a:gd name="connsiteX501" fmla="*/ 5728864 w 11218359"/>
                <a:gd name="connsiteY501" fmla="*/ 767705 h 767705"/>
                <a:gd name="connsiteX502" fmla="*/ 5740294 w 11218359"/>
                <a:gd name="connsiteY502" fmla="*/ 767705 h 767705"/>
                <a:gd name="connsiteX503" fmla="*/ 5751724 w 11218359"/>
                <a:gd name="connsiteY503" fmla="*/ 767705 h 767705"/>
                <a:gd name="connsiteX504" fmla="*/ 5763154 w 11218359"/>
                <a:gd name="connsiteY504" fmla="*/ 767705 h 767705"/>
                <a:gd name="connsiteX505" fmla="*/ 5774631 w 11218359"/>
                <a:gd name="connsiteY505" fmla="*/ 767705 h 767705"/>
                <a:gd name="connsiteX506" fmla="*/ 5786062 w 11218359"/>
                <a:gd name="connsiteY506" fmla="*/ 767705 h 767705"/>
                <a:gd name="connsiteX507" fmla="*/ 5797492 w 11218359"/>
                <a:gd name="connsiteY507" fmla="*/ 767705 h 767705"/>
                <a:gd name="connsiteX508" fmla="*/ 5808921 w 11218359"/>
                <a:gd name="connsiteY508" fmla="*/ 767705 h 767705"/>
                <a:gd name="connsiteX509" fmla="*/ 5820351 w 11218359"/>
                <a:gd name="connsiteY509" fmla="*/ 767705 h 767705"/>
                <a:gd name="connsiteX510" fmla="*/ 5831829 w 11218359"/>
                <a:gd name="connsiteY510" fmla="*/ 767705 h 767705"/>
                <a:gd name="connsiteX511" fmla="*/ 5843259 w 11218359"/>
                <a:gd name="connsiteY511" fmla="*/ 767705 h 767705"/>
                <a:gd name="connsiteX512" fmla="*/ 5854689 w 11218359"/>
                <a:gd name="connsiteY512" fmla="*/ 767705 h 767705"/>
                <a:gd name="connsiteX513" fmla="*/ 5866119 w 11218359"/>
                <a:gd name="connsiteY513" fmla="*/ 767705 h 767705"/>
                <a:gd name="connsiteX514" fmla="*/ 5877549 w 11218359"/>
                <a:gd name="connsiteY514" fmla="*/ 767705 h 767705"/>
                <a:gd name="connsiteX515" fmla="*/ 5889027 w 11218359"/>
                <a:gd name="connsiteY515" fmla="*/ 767705 h 767705"/>
                <a:gd name="connsiteX516" fmla="*/ 5900457 w 11218359"/>
                <a:gd name="connsiteY516" fmla="*/ 767705 h 767705"/>
                <a:gd name="connsiteX517" fmla="*/ 5911887 w 11218359"/>
                <a:gd name="connsiteY517" fmla="*/ 767705 h 767705"/>
                <a:gd name="connsiteX518" fmla="*/ 5923317 w 11218359"/>
                <a:gd name="connsiteY518" fmla="*/ 767705 h 767705"/>
                <a:gd name="connsiteX519" fmla="*/ 5934747 w 11218359"/>
                <a:gd name="connsiteY519" fmla="*/ 767705 h 767705"/>
                <a:gd name="connsiteX520" fmla="*/ 5946225 w 11218359"/>
                <a:gd name="connsiteY520" fmla="*/ 767705 h 767705"/>
                <a:gd name="connsiteX521" fmla="*/ 5957655 w 11218359"/>
                <a:gd name="connsiteY521" fmla="*/ 767705 h 767705"/>
                <a:gd name="connsiteX522" fmla="*/ 5969084 w 11218359"/>
                <a:gd name="connsiteY522" fmla="*/ 767705 h 767705"/>
                <a:gd name="connsiteX523" fmla="*/ 5980514 w 11218359"/>
                <a:gd name="connsiteY523" fmla="*/ 767705 h 767705"/>
                <a:gd name="connsiteX524" fmla="*/ 5991944 w 11218359"/>
                <a:gd name="connsiteY524" fmla="*/ 767705 h 767705"/>
                <a:gd name="connsiteX525" fmla="*/ 6003422 w 11218359"/>
                <a:gd name="connsiteY525" fmla="*/ 767705 h 767705"/>
                <a:gd name="connsiteX526" fmla="*/ 6014852 w 11218359"/>
                <a:gd name="connsiteY526" fmla="*/ 767705 h 767705"/>
                <a:gd name="connsiteX527" fmla="*/ 6026282 w 11218359"/>
                <a:gd name="connsiteY527" fmla="*/ 767705 h 767705"/>
                <a:gd name="connsiteX528" fmla="*/ 6037712 w 11218359"/>
                <a:gd name="connsiteY528" fmla="*/ 767705 h 767705"/>
                <a:gd name="connsiteX529" fmla="*/ 6049142 w 11218359"/>
                <a:gd name="connsiteY529" fmla="*/ 767705 h 767705"/>
                <a:gd name="connsiteX530" fmla="*/ 6060620 w 11218359"/>
                <a:gd name="connsiteY530" fmla="*/ 767705 h 767705"/>
                <a:gd name="connsiteX531" fmla="*/ 6072049 w 11218359"/>
                <a:gd name="connsiteY531" fmla="*/ 767705 h 767705"/>
                <a:gd name="connsiteX532" fmla="*/ 6083480 w 11218359"/>
                <a:gd name="connsiteY532" fmla="*/ 767705 h 767705"/>
                <a:gd name="connsiteX533" fmla="*/ 6094910 w 11218359"/>
                <a:gd name="connsiteY533" fmla="*/ 767705 h 767705"/>
                <a:gd name="connsiteX534" fmla="*/ 6106340 w 11218359"/>
                <a:gd name="connsiteY534" fmla="*/ 767705 h 767705"/>
                <a:gd name="connsiteX535" fmla="*/ 6117818 w 11218359"/>
                <a:gd name="connsiteY535" fmla="*/ 767705 h 767705"/>
                <a:gd name="connsiteX536" fmla="*/ 6129247 w 11218359"/>
                <a:gd name="connsiteY536" fmla="*/ 767705 h 767705"/>
                <a:gd name="connsiteX537" fmla="*/ 6140677 w 11218359"/>
                <a:gd name="connsiteY537" fmla="*/ 767705 h 767705"/>
                <a:gd name="connsiteX538" fmla="*/ 6152107 w 11218359"/>
                <a:gd name="connsiteY538" fmla="*/ 767705 h 767705"/>
                <a:gd name="connsiteX539" fmla="*/ 6163537 w 11218359"/>
                <a:gd name="connsiteY539" fmla="*/ 767705 h 767705"/>
                <a:gd name="connsiteX540" fmla="*/ 6175015 w 11218359"/>
                <a:gd name="connsiteY540" fmla="*/ 767705 h 767705"/>
                <a:gd name="connsiteX541" fmla="*/ 6186445 w 11218359"/>
                <a:gd name="connsiteY541" fmla="*/ 767705 h 767705"/>
                <a:gd name="connsiteX542" fmla="*/ 6197875 w 11218359"/>
                <a:gd name="connsiteY542" fmla="*/ 767705 h 767705"/>
                <a:gd name="connsiteX543" fmla="*/ 6209305 w 11218359"/>
                <a:gd name="connsiteY543" fmla="*/ 767705 h 767705"/>
                <a:gd name="connsiteX544" fmla="*/ 6220735 w 11218359"/>
                <a:gd name="connsiteY544" fmla="*/ 767705 h 767705"/>
                <a:gd name="connsiteX545" fmla="*/ 6232212 w 11218359"/>
                <a:gd name="connsiteY545" fmla="*/ 767705 h 767705"/>
                <a:gd name="connsiteX546" fmla="*/ 6243642 w 11218359"/>
                <a:gd name="connsiteY546" fmla="*/ 767705 h 767705"/>
                <a:gd name="connsiteX547" fmla="*/ 6255073 w 11218359"/>
                <a:gd name="connsiteY547" fmla="*/ 767705 h 767705"/>
                <a:gd name="connsiteX548" fmla="*/ 6266503 w 11218359"/>
                <a:gd name="connsiteY548" fmla="*/ 767705 h 767705"/>
                <a:gd name="connsiteX549" fmla="*/ 6277933 w 11218359"/>
                <a:gd name="connsiteY549" fmla="*/ 767705 h 767705"/>
                <a:gd name="connsiteX550" fmla="*/ 6289410 w 11218359"/>
                <a:gd name="connsiteY550" fmla="*/ 767705 h 767705"/>
                <a:gd name="connsiteX551" fmla="*/ 6300840 w 11218359"/>
                <a:gd name="connsiteY551" fmla="*/ 767705 h 767705"/>
                <a:gd name="connsiteX552" fmla="*/ 6312270 w 11218359"/>
                <a:gd name="connsiteY552" fmla="*/ 767705 h 767705"/>
                <a:gd name="connsiteX553" fmla="*/ 6323700 w 11218359"/>
                <a:gd name="connsiteY553" fmla="*/ 767705 h 767705"/>
                <a:gd name="connsiteX554" fmla="*/ 6335130 w 11218359"/>
                <a:gd name="connsiteY554" fmla="*/ 767705 h 767705"/>
                <a:gd name="connsiteX555" fmla="*/ 6346608 w 11218359"/>
                <a:gd name="connsiteY555" fmla="*/ 767705 h 767705"/>
                <a:gd name="connsiteX556" fmla="*/ 6358038 w 11218359"/>
                <a:gd name="connsiteY556" fmla="*/ 767705 h 767705"/>
                <a:gd name="connsiteX557" fmla="*/ 6369468 w 11218359"/>
                <a:gd name="connsiteY557" fmla="*/ 767705 h 767705"/>
                <a:gd name="connsiteX558" fmla="*/ 6380898 w 11218359"/>
                <a:gd name="connsiteY558" fmla="*/ 767705 h 767705"/>
                <a:gd name="connsiteX559" fmla="*/ 6392328 w 11218359"/>
                <a:gd name="connsiteY559" fmla="*/ 767705 h 767705"/>
                <a:gd name="connsiteX560" fmla="*/ 6403805 w 11218359"/>
                <a:gd name="connsiteY560" fmla="*/ 767705 h 767705"/>
                <a:gd name="connsiteX561" fmla="*/ 6415235 w 11218359"/>
                <a:gd name="connsiteY561" fmla="*/ 767705 h 767705"/>
                <a:gd name="connsiteX562" fmla="*/ 6426666 w 11218359"/>
                <a:gd name="connsiteY562" fmla="*/ 767705 h 767705"/>
                <a:gd name="connsiteX563" fmla="*/ 6438096 w 11218359"/>
                <a:gd name="connsiteY563" fmla="*/ 767705 h 767705"/>
                <a:gd name="connsiteX564" fmla="*/ 6449525 w 11218359"/>
                <a:gd name="connsiteY564" fmla="*/ 767705 h 767705"/>
                <a:gd name="connsiteX565" fmla="*/ 6461003 w 11218359"/>
                <a:gd name="connsiteY565" fmla="*/ 767705 h 767705"/>
                <a:gd name="connsiteX566" fmla="*/ 6472433 w 11218359"/>
                <a:gd name="connsiteY566" fmla="*/ 767705 h 767705"/>
                <a:gd name="connsiteX567" fmla="*/ 6483863 w 11218359"/>
                <a:gd name="connsiteY567" fmla="*/ 767705 h 767705"/>
                <a:gd name="connsiteX568" fmla="*/ 6495293 w 11218359"/>
                <a:gd name="connsiteY568" fmla="*/ 767705 h 767705"/>
                <a:gd name="connsiteX569" fmla="*/ 6506723 w 11218359"/>
                <a:gd name="connsiteY569" fmla="*/ 767705 h 767705"/>
                <a:gd name="connsiteX570" fmla="*/ 6518201 w 11218359"/>
                <a:gd name="connsiteY570" fmla="*/ 767705 h 767705"/>
                <a:gd name="connsiteX571" fmla="*/ 6529631 w 11218359"/>
                <a:gd name="connsiteY571" fmla="*/ 767705 h 767705"/>
                <a:gd name="connsiteX572" fmla="*/ 6541061 w 11218359"/>
                <a:gd name="connsiteY572" fmla="*/ 767705 h 767705"/>
                <a:gd name="connsiteX573" fmla="*/ 6552490 w 11218359"/>
                <a:gd name="connsiteY573" fmla="*/ 767705 h 767705"/>
                <a:gd name="connsiteX574" fmla="*/ 6563921 w 11218359"/>
                <a:gd name="connsiteY574" fmla="*/ 767705 h 767705"/>
                <a:gd name="connsiteX575" fmla="*/ 6575398 w 11218359"/>
                <a:gd name="connsiteY575" fmla="*/ 767705 h 767705"/>
                <a:gd name="connsiteX576" fmla="*/ 6586828 w 11218359"/>
                <a:gd name="connsiteY576" fmla="*/ 767705 h 767705"/>
                <a:gd name="connsiteX577" fmla="*/ 6598259 w 11218359"/>
                <a:gd name="connsiteY577" fmla="*/ 767705 h 767705"/>
                <a:gd name="connsiteX578" fmla="*/ 6609688 w 11218359"/>
                <a:gd name="connsiteY578" fmla="*/ 767705 h 767705"/>
                <a:gd name="connsiteX579" fmla="*/ 6621118 w 11218359"/>
                <a:gd name="connsiteY579" fmla="*/ 767705 h 767705"/>
                <a:gd name="connsiteX580" fmla="*/ 6632596 w 11218359"/>
                <a:gd name="connsiteY580" fmla="*/ 767705 h 767705"/>
                <a:gd name="connsiteX581" fmla="*/ 6644026 w 11218359"/>
                <a:gd name="connsiteY581" fmla="*/ 767705 h 767705"/>
                <a:gd name="connsiteX582" fmla="*/ 6655456 w 11218359"/>
                <a:gd name="connsiteY582" fmla="*/ 767705 h 767705"/>
                <a:gd name="connsiteX583" fmla="*/ 6666886 w 11218359"/>
                <a:gd name="connsiteY583" fmla="*/ 767705 h 767705"/>
                <a:gd name="connsiteX584" fmla="*/ 6678316 w 11218359"/>
                <a:gd name="connsiteY584" fmla="*/ 767705 h 767705"/>
                <a:gd name="connsiteX585" fmla="*/ 6689794 w 11218359"/>
                <a:gd name="connsiteY585" fmla="*/ 767705 h 767705"/>
                <a:gd name="connsiteX586" fmla="*/ 6701224 w 11218359"/>
                <a:gd name="connsiteY586" fmla="*/ 767705 h 767705"/>
                <a:gd name="connsiteX587" fmla="*/ 6712653 w 11218359"/>
                <a:gd name="connsiteY587" fmla="*/ 767705 h 767705"/>
                <a:gd name="connsiteX588" fmla="*/ 6724083 w 11218359"/>
                <a:gd name="connsiteY588" fmla="*/ 767705 h 767705"/>
                <a:gd name="connsiteX589" fmla="*/ 6735514 w 11218359"/>
                <a:gd name="connsiteY589" fmla="*/ 767705 h 767705"/>
                <a:gd name="connsiteX590" fmla="*/ 6746944 w 11218359"/>
                <a:gd name="connsiteY590" fmla="*/ 767705 h 767705"/>
                <a:gd name="connsiteX591" fmla="*/ 6758421 w 11218359"/>
                <a:gd name="connsiteY591" fmla="*/ 767705 h 767705"/>
                <a:gd name="connsiteX592" fmla="*/ 6769851 w 11218359"/>
                <a:gd name="connsiteY592" fmla="*/ 767705 h 767705"/>
                <a:gd name="connsiteX593" fmla="*/ 6781281 w 11218359"/>
                <a:gd name="connsiteY593" fmla="*/ 767705 h 767705"/>
                <a:gd name="connsiteX594" fmla="*/ 6792711 w 11218359"/>
                <a:gd name="connsiteY594" fmla="*/ 767705 h 767705"/>
                <a:gd name="connsiteX595" fmla="*/ 6804141 w 11218359"/>
                <a:gd name="connsiteY595" fmla="*/ 767705 h 767705"/>
                <a:gd name="connsiteX596" fmla="*/ 6815619 w 11218359"/>
                <a:gd name="connsiteY596" fmla="*/ 767705 h 767705"/>
                <a:gd name="connsiteX597" fmla="*/ 6827049 w 11218359"/>
                <a:gd name="connsiteY597" fmla="*/ 767705 h 767705"/>
                <a:gd name="connsiteX598" fmla="*/ 6838479 w 11218359"/>
                <a:gd name="connsiteY598" fmla="*/ 767705 h 767705"/>
                <a:gd name="connsiteX599" fmla="*/ 6849909 w 11218359"/>
                <a:gd name="connsiteY599" fmla="*/ 767705 h 767705"/>
                <a:gd name="connsiteX600" fmla="*/ 6861339 w 11218359"/>
                <a:gd name="connsiteY600" fmla="*/ 767705 h 767705"/>
                <a:gd name="connsiteX601" fmla="*/ 6872816 w 11218359"/>
                <a:gd name="connsiteY601" fmla="*/ 767705 h 767705"/>
                <a:gd name="connsiteX602" fmla="*/ 6884246 w 11218359"/>
                <a:gd name="connsiteY602" fmla="*/ 767705 h 767705"/>
                <a:gd name="connsiteX603" fmla="*/ 6895676 w 11218359"/>
                <a:gd name="connsiteY603" fmla="*/ 767705 h 767705"/>
                <a:gd name="connsiteX604" fmla="*/ 6907107 w 11218359"/>
                <a:gd name="connsiteY604" fmla="*/ 767705 h 767705"/>
                <a:gd name="connsiteX605" fmla="*/ 6918537 w 11218359"/>
                <a:gd name="connsiteY605" fmla="*/ 767705 h 767705"/>
                <a:gd name="connsiteX606" fmla="*/ 6930014 w 11218359"/>
                <a:gd name="connsiteY606" fmla="*/ 767705 h 767705"/>
                <a:gd name="connsiteX607" fmla="*/ 6941444 w 11218359"/>
                <a:gd name="connsiteY607" fmla="*/ 767705 h 767705"/>
                <a:gd name="connsiteX608" fmla="*/ 6952874 w 11218359"/>
                <a:gd name="connsiteY608" fmla="*/ 767705 h 767705"/>
                <a:gd name="connsiteX609" fmla="*/ 6964304 w 11218359"/>
                <a:gd name="connsiteY609" fmla="*/ 767705 h 767705"/>
                <a:gd name="connsiteX610" fmla="*/ 6975734 w 11218359"/>
                <a:gd name="connsiteY610" fmla="*/ 767705 h 767705"/>
                <a:gd name="connsiteX611" fmla="*/ 6987212 w 11218359"/>
                <a:gd name="connsiteY611" fmla="*/ 767705 h 767705"/>
                <a:gd name="connsiteX612" fmla="*/ 6998642 w 11218359"/>
                <a:gd name="connsiteY612" fmla="*/ 767705 h 767705"/>
                <a:gd name="connsiteX613" fmla="*/ 7010072 w 11218359"/>
                <a:gd name="connsiteY613" fmla="*/ 767705 h 767705"/>
                <a:gd name="connsiteX614" fmla="*/ 7021502 w 11218359"/>
                <a:gd name="connsiteY614" fmla="*/ 767705 h 767705"/>
                <a:gd name="connsiteX615" fmla="*/ 7032931 w 11218359"/>
                <a:gd name="connsiteY615" fmla="*/ 767705 h 767705"/>
                <a:gd name="connsiteX616" fmla="*/ 7044409 w 11218359"/>
                <a:gd name="connsiteY616" fmla="*/ 767705 h 767705"/>
                <a:gd name="connsiteX617" fmla="*/ 7055839 w 11218359"/>
                <a:gd name="connsiteY617" fmla="*/ 767705 h 767705"/>
                <a:gd name="connsiteX618" fmla="*/ 7067269 w 11218359"/>
                <a:gd name="connsiteY618" fmla="*/ 767705 h 767705"/>
                <a:gd name="connsiteX619" fmla="*/ 7078700 w 11218359"/>
                <a:gd name="connsiteY619" fmla="*/ 767705 h 767705"/>
                <a:gd name="connsiteX620" fmla="*/ 7090129 w 11218359"/>
                <a:gd name="connsiteY620" fmla="*/ 767705 h 767705"/>
                <a:gd name="connsiteX621" fmla="*/ 7101607 w 11218359"/>
                <a:gd name="connsiteY621" fmla="*/ 767705 h 767705"/>
                <a:gd name="connsiteX622" fmla="*/ 7113037 w 11218359"/>
                <a:gd name="connsiteY622" fmla="*/ 767705 h 767705"/>
                <a:gd name="connsiteX623" fmla="*/ 7124467 w 11218359"/>
                <a:gd name="connsiteY623" fmla="*/ 767705 h 767705"/>
                <a:gd name="connsiteX624" fmla="*/ 7135897 w 11218359"/>
                <a:gd name="connsiteY624" fmla="*/ 767705 h 767705"/>
                <a:gd name="connsiteX625" fmla="*/ 7147327 w 11218359"/>
                <a:gd name="connsiteY625" fmla="*/ 767705 h 767705"/>
                <a:gd name="connsiteX626" fmla="*/ 7158805 w 11218359"/>
                <a:gd name="connsiteY626" fmla="*/ 767705 h 767705"/>
                <a:gd name="connsiteX627" fmla="*/ 7170235 w 11218359"/>
                <a:gd name="connsiteY627" fmla="*/ 767705 h 767705"/>
                <a:gd name="connsiteX628" fmla="*/ 7181665 w 11218359"/>
                <a:gd name="connsiteY628" fmla="*/ 767705 h 767705"/>
                <a:gd name="connsiteX629" fmla="*/ 7193094 w 11218359"/>
                <a:gd name="connsiteY629" fmla="*/ 767705 h 767705"/>
                <a:gd name="connsiteX630" fmla="*/ 7204524 w 11218359"/>
                <a:gd name="connsiteY630" fmla="*/ 767705 h 767705"/>
                <a:gd name="connsiteX631" fmla="*/ 7216002 w 11218359"/>
                <a:gd name="connsiteY631" fmla="*/ 767705 h 767705"/>
                <a:gd name="connsiteX632" fmla="*/ 7227432 w 11218359"/>
                <a:gd name="connsiteY632" fmla="*/ 767705 h 767705"/>
                <a:gd name="connsiteX633" fmla="*/ 7238862 w 11218359"/>
                <a:gd name="connsiteY633" fmla="*/ 767705 h 767705"/>
                <a:gd name="connsiteX634" fmla="*/ 7250292 w 11218359"/>
                <a:gd name="connsiteY634" fmla="*/ 767705 h 767705"/>
                <a:gd name="connsiteX635" fmla="*/ 7261722 w 11218359"/>
                <a:gd name="connsiteY635" fmla="*/ 767705 h 767705"/>
                <a:gd name="connsiteX636" fmla="*/ 7273200 w 11218359"/>
                <a:gd name="connsiteY636" fmla="*/ 767705 h 767705"/>
                <a:gd name="connsiteX637" fmla="*/ 7284630 w 11218359"/>
                <a:gd name="connsiteY637" fmla="*/ 767705 h 767705"/>
                <a:gd name="connsiteX638" fmla="*/ 7296060 w 11218359"/>
                <a:gd name="connsiteY638" fmla="*/ 767705 h 767705"/>
                <a:gd name="connsiteX639" fmla="*/ 7307490 w 11218359"/>
                <a:gd name="connsiteY639" fmla="*/ 767705 h 767705"/>
                <a:gd name="connsiteX640" fmla="*/ 7318920 w 11218359"/>
                <a:gd name="connsiteY640" fmla="*/ 767705 h 767705"/>
                <a:gd name="connsiteX641" fmla="*/ 7330398 w 11218359"/>
                <a:gd name="connsiteY641" fmla="*/ 767705 h 767705"/>
                <a:gd name="connsiteX642" fmla="*/ 7341828 w 11218359"/>
                <a:gd name="connsiteY642" fmla="*/ 767705 h 767705"/>
                <a:gd name="connsiteX643" fmla="*/ 7353257 w 11218359"/>
                <a:gd name="connsiteY643" fmla="*/ 767705 h 767705"/>
                <a:gd name="connsiteX644" fmla="*/ 7364687 w 11218359"/>
                <a:gd name="connsiteY644" fmla="*/ 767705 h 767705"/>
                <a:gd name="connsiteX645" fmla="*/ 7376117 w 11218359"/>
                <a:gd name="connsiteY645" fmla="*/ 767705 h 767705"/>
                <a:gd name="connsiteX646" fmla="*/ 7387595 w 11218359"/>
                <a:gd name="connsiteY646" fmla="*/ 767705 h 767705"/>
                <a:gd name="connsiteX647" fmla="*/ 7399025 w 11218359"/>
                <a:gd name="connsiteY647" fmla="*/ 767705 h 767705"/>
                <a:gd name="connsiteX648" fmla="*/ 7410455 w 11218359"/>
                <a:gd name="connsiteY648" fmla="*/ 767705 h 767705"/>
                <a:gd name="connsiteX649" fmla="*/ 7421885 w 11218359"/>
                <a:gd name="connsiteY649" fmla="*/ 767705 h 767705"/>
                <a:gd name="connsiteX650" fmla="*/ 7433315 w 11218359"/>
                <a:gd name="connsiteY650" fmla="*/ 767705 h 767705"/>
                <a:gd name="connsiteX651" fmla="*/ 7444793 w 11218359"/>
                <a:gd name="connsiteY651" fmla="*/ 767705 h 767705"/>
                <a:gd name="connsiteX652" fmla="*/ 7456222 w 11218359"/>
                <a:gd name="connsiteY652" fmla="*/ 767705 h 767705"/>
                <a:gd name="connsiteX653" fmla="*/ 7467653 w 11218359"/>
                <a:gd name="connsiteY653" fmla="*/ 767705 h 767705"/>
                <a:gd name="connsiteX654" fmla="*/ 7479083 w 11218359"/>
                <a:gd name="connsiteY654" fmla="*/ 767705 h 767705"/>
                <a:gd name="connsiteX655" fmla="*/ 7490513 w 11218359"/>
                <a:gd name="connsiteY655" fmla="*/ 767705 h 767705"/>
                <a:gd name="connsiteX656" fmla="*/ 7501990 w 11218359"/>
                <a:gd name="connsiteY656" fmla="*/ 767705 h 767705"/>
                <a:gd name="connsiteX657" fmla="*/ 7513420 w 11218359"/>
                <a:gd name="connsiteY657" fmla="*/ 767705 h 767705"/>
                <a:gd name="connsiteX658" fmla="*/ 7524850 w 11218359"/>
                <a:gd name="connsiteY658" fmla="*/ 767705 h 767705"/>
                <a:gd name="connsiteX659" fmla="*/ 7536280 w 11218359"/>
                <a:gd name="connsiteY659" fmla="*/ 767705 h 767705"/>
                <a:gd name="connsiteX660" fmla="*/ 7547710 w 11218359"/>
                <a:gd name="connsiteY660" fmla="*/ 767705 h 767705"/>
                <a:gd name="connsiteX661" fmla="*/ 7559188 w 11218359"/>
                <a:gd name="connsiteY661" fmla="*/ 767705 h 767705"/>
                <a:gd name="connsiteX662" fmla="*/ 7570618 w 11218359"/>
                <a:gd name="connsiteY662" fmla="*/ 767705 h 767705"/>
                <a:gd name="connsiteX663" fmla="*/ 7582048 w 11218359"/>
                <a:gd name="connsiteY663" fmla="*/ 767705 h 767705"/>
                <a:gd name="connsiteX664" fmla="*/ 7593478 w 11218359"/>
                <a:gd name="connsiteY664" fmla="*/ 767705 h 767705"/>
                <a:gd name="connsiteX665" fmla="*/ 7604908 w 11218359"/>
                <a:gd name="connsiteY665" fmla="*/ 767705 h 767705"/>
                <a:gd name="connsiteX666" fmla="*/ 7616385 w 11218359"/>
                <a:gd name="connsiteY666" fmla="*/ 767705 h 767705"/>
                <a:gd name="connsiteX667" fmla="*/ 7627815 w 11218359"/>
                <a:gd name="connsiteY667" fmla="*/ 767705 h 767705"/>
                <a:gd name="connsiteX668" fmla="*/ 7639246 w 11218359"/>
                <a:gd name="connsiteY668" fmla="*/ 767705 h 767705"/>
                <a:gd name="connsiteX669" fmla="*/ 7650676 w 11218359"/>
                <a:gd name="connsiteY669" fmla="*/ 767705 h 767705"/>
                <a:gd name="connsiteX670" fmla="*/ 7662106 w 11218359"/>
                <a:gd name="connsiteY670" fmla="*/ 767705 h 767705"/>
                <a:gd name="connsiteX671" fmla="*/ 7673583 w 11218359"/>
                <a:gd name="connsiteY671" fmla="*/ 767705 h 767705"/>
                <a:gd name="connsiteX672" fmla="*/ 7685013 w 11218359"/>
                <a:gd name="connsiteY672" fmla="*/ 767705 h 767705"/>
                <a:gd name="connsiteX673" fmla="*/ 7696443 w 11218359"/>
                <a:gd name="connsiteY673" fmla="*/ 767705 h 767705"/>
                <a:gd name="connsiteX674" fmla="*/ 7707873 w 11218359"/>
                <a:gd name="connsiteY674" fmla="*/ 767705 h 767705"/>
                <a:gd name="connsiteX675" fmla="*/ 7719303 w 11218359"/>
                <a:gd name="connsiteY675" fmla="*/ 767705 h 767705"/>
                <a:gd name="connsiteX676" fmla="*/ 7730733 w 11218359"/>
                <a:gd name="connsiteY676" fmla="*/ 767705 h 767705"/>
                <a:gd name="connsiteX677" fmla="*/ 7742211 w 11218359"/>
                <a:gd name="connsiteY677" fmla="*/ 767705 h 767705"/>
                <a:gd name="connsiteX678" fmla="*/ 7753641 w 11218359"/>
                <a:gd name="connsiteY678" fmla="*/ 767705 h 767705"/>
                <a:gd name="connsiteX679" fmla="*/ 7765071 w 11218359"/>
                <a:gd name="connsiteY679" fmla="*/ 767705 h 767705"/>
                <a:gd name="connsiteX680" fmla="*/ 7776501 w 11218359"/>
                <a:gd name="connsiteY680" fmla="*/ 767705 h 767705"/>
                <a:gd name="connsiteX681" fmla="*/ 7787931 w 11218359"/>
                <a:gd name="connsiteY681" fmla="*/ 767705 h 767705"/>
                <a:gd name="connsiteX682" fmla="*/ 7799408 w 11218359"/>
                <a:gd name="connsiteY682" fmla="*/ 767705 h 767705"/>
                <a:gd name="connsiteX683" fmla="*/ 7810839 w 11218359"/>
                <a:gd name="connsiteY683" fmla="*/ 767705 h 767705"/>
                <a:gd name="connsiteX684" fmla="*/ 7822268 w 11218359"/>
                <a:gd name="connsiteY684" fmla="*/ 767705 h 767705"/>
                <a:gd name="connsiteX685" fmla="*/ 7833698 w 11218359"/>
                <a:gd name="connsiteY685" fmla="*/ 767705 h 767705"/>
                <a:gd name="connsiteX686" fmla="*/ 7845128 w 11218359"/>
                <a:gd name="connsiteY686" fmla="*/ 767705 h 767705"/>
                <a:gd name="connsiteX687" fmla="*/ 7856606 w 11218359"/>
                <a:gd name="connsiteY687" fmla="*/ 767705 h 767705"/>
                <a:gd name="connsiteX688" fmla="*/ 7868036 w 11218359"/>
                <a:gd name="connsiteY688" fmla="*/ 767705 h 767705"/>
                <a:gd name="connsiteX689" fmla="*/ 7879466 w 11218359"/>
                <a:gd name="connsiteY689" fmla="*/ 767705 h 767705"/>
                <a:gd name="connsiteX690" fmla="*/ 7890896 w 11218359"/>
                <a:gd name="connsiteY690" fmla="*/ 767705 h 767705"/>
                <a:gd name="connsiteX691" fmla="*/ 7902326 w 11218359"/>
                <a:gd name="connsiteY691" fmla="*/ 767705 h 767705"/>
                <a:gd name="connsiteX692" fmla="*/ 7913804 w 11218359"/>
                <a:gd name="connsiteY692" fmla="*/ 767705 h 767705"/>
                <a:gd name="connsiteX693" fmla="*/ 7925234 w 11218359"/>
                <a:gd name="connsiteY693" fmla="*/ 767705 h 767705"/>
                <a:gd name="connsiteX694" fmla="*/ 7936663 w 11218359"/>
                <a:gd name="connsiteY694" fmla="*/ 767705 h 767705"/>
                <a:gd name="connsiteX695" fmla="*/ 7948094 w 11218359"/>
                <a:gd name="connsiteY695" fmla="*/ 767705 h 767705"/>
                <a:gd name="connsiteX696" fmla="*/ 7959524 w 11218359"/>
                <a:gd name="connsiteY696" fmla="*/ 767705 h 767705"/>
                <a:gd name="connsiteX697" fmla="*/ 7971001 w 11218359"/>
                <a:gd name="connsiteY697" fmla="*/ 767705 h 767705"/>
                <a:gd name="connsiteX698" fmla="*/ 7982431 w 11218359"/>
                <a:gd name="connsiteY698" fmla="*/ 767705 h 767705"/>
                <a:gd name="connsiteX699" fmla="*/ 7993861 w 11218359"/>
                <a:gd name="connsiteY699" fmla="*/ 767705 h 767705"/>
                <a:gd name="connsiteX700" fmla="*/ 8005291 w 11218359"/>
                <a:gd name="connsiteY700" fmla="*/ 767705 h 767705"/>
                <a:gd name="connsiteX701" fmla="*/ 8016721 w 11218359"/>
                <a:gd name="connsiteY701" fmla="*/ 767705 h 767705"/>
                <a:gd name="connsiteX702" fmla="*/ 8028199 w 11218359"/>
                <a:gd name="connsiteY702" fmla="*/ 767705 h 767705"/>
                <a:gd name="connsiteX703" fmla="*/ 8039629 w 11218359"/>
                <a:gd name="connsiteY703" fmla="*/ 767705 h 767705"/>
                <a:gd name="connsiteX704" fmla="*/ 8051059 w 11218359"/>
                <a:gd name="connsiteY704" fmla="*/ 767705 h 767705"/>
                <a:gd name="connsiteX705" fmla="*/ 8062489 w 11218359"/>
                <a:gd name="connsiteY705" fmla="*/ 767705 h 767705"/>
                <a:gd name="connsiteX706" fmla="*/ 8073919 w 11218359"/>
                <a:gd name="connsiteY706" fmla="*/ 767705 h 767705"/>
                <a:gd name="connsiteX707" fmla="*/ 8085396 w 11218359"/>
                <a:gd name="connsiteY707" fmla="*/ 767705 h 767705"/>
                <a:gd name="connsiteX708" fmla="*/ 8096826 w 11218359"/>
                <a:gd name="connsiteY708" fmla="*/ 767705 h 767705"/>
                <a:gd name="connsiteX709" fmla="*/ 8108256 w 11218359"/>
                <a:gd name="connsiteY709" fmla="*/ 767705 h 767705"/>
                <a:gd name="connsiteX710" fmla="*/ 8119687 w 11218359"/>
                <a:gd name="connsiteY710" fmla="*/ 767705 h 767705"/>
                <a:gd name="connsiteX711" fmla="*/ 8131117 w 11218359"/>
                <a:gd name="connsiteY711" fmla="*/ 767705 h 767705"/>
                <a:gd name="connsiteX712" fmla="*/ 8142594 w 11218359"/>
                <a:gd name="connsiteY712" fmla="*/ 767705 h 767705"/>
                <a:gd name="connsiteX713" fmla="*/ 8154024 w 11218359"/>
                <a:gd name="connsiteY713" fmla="*/ 767705 h 767705"/>
                <a:gd name="connsiteX714" fmla="*/ 8165454 w 11218359"/>
                <a:gd name="connsiteY714" fmla="*/ 767705 h 767705"/>
                <a:gd name="connsiteX715" fmla="*/ 8176884 w 11218359"/>
                <a:gd name="connsiteY715" fmla="*/ 767705 h 767705"/>
                <a:gd name="connsiteX716" fmla="*/ 8188314 w 11218359"/>
                <a:gd name="connsiteY716" fmla="*/ 767705 h 767705"/>
                <a:gd name="connsiteX717" fmla="*/ 8199792 w 11218359"/>
                <a:gd name="connsiteY717" fmla="*/ 767705 h 767705"/>
                <a:gd name="connsiteX718" fmla="*/ 8211222 w 11218359"/>
                <a:gd name="connsiteY718" fmla="*/ 767705 h 767705"/>
                <a:gd name="connsiteX719" fmla="*/ 8222652 w 11218359"/>
                <a:gd name="connsiteY719" fmla="*/ 767705 h 767705"/>
                <a:gd name="connsiteX720" fmla="*/ 8234082 w 11218359"/>
                <a:gd name="connsiteY720" fmla="*/ 767705 h 767705"/>
                <a:gd name="connsiteX721" fmla="*/ 8245512 w 11218359"/>
                <a:gd name="connsiteY721" fmla="*/ 767705 h 767705"/>
                <a:gd name="connsiteX722" fmla="*/ 8256989 w 11218359"/>
                <a:gd name="connsiteY722" fmla="*/ 767705 h 767705"/>
                <a:gd name="connsiteX723" fmla="*/ 8268419 w 11218359"/>
                <a:gd name="connsiteY723" fmla="*/ 767705 h 767705"/>
                <a:gd name="connsiteX724" fmla="*/ 8279850 w 11218359"/>
                <a:gd name="connsiteY724" fmla="*/ 767705 h 767705"/>
                <a:gd name="connsiteX725" fmla="*/ 8291280 w 11218359"/>
                <a:gd name="connsiteY725" fmla="*/ 767705 h 767705"/>
                <a:gd name="connsiteX726" fmla="*/ 8302709 w 11218359"/>
                <a:gd name="connsiteY726" fmla="*/ 767705 h 767705"/>
                <a:gd name="connsiteX727" fmla="*/ 8314187 w 11218359"/>
                <a:gd name="connsiteY727" fmla="*/ 767705 h 767705"/>
                <a:gd name="connsiteX728" fmla="*/ 8325617 w 11218359"/>
                <a:gd name="connsiteY728" fmla="*/ 767705 h 767705"/>
                <a:gd name="connsiteX729" fmla="*/ 8337047 w 11218359"/>
                <a:gd name="connsiteY729" fmla="*/ 767705 h 767705"/>
                <a:gd name="connsiteX730" fmla="*/ 8348477 w 11218359"/>
                <a:gd name="connsiteY730" fmla="*/ 767705 h 767705"/>
                <a:gd name="connsiteX731" fmla="*/ 8359907 w 11218359"/>
                <a:gd name="connsiteY731" fmla="*/ 767705 h 767705"/>
                <a:gd name="connsiteX732" fmla="*/ 8371385 w 11218359"/>
                <a:gd name="connsiteY732" fmla="*/ 767705 h 767705"/>
                <a:gd name="connsiteX733" fmla="*/ 8382815 w 11218359"/>
                <a:gd name="connsiteY733" fmla="*/ 767705 h 767705"/>
                <a:gd name="connsiteX734" fmla="*/ 8394245 w 11218359"/>
                <a:gd name="connsiteY734" fmla="*/ 767705 h 767705"/>
                <a:gd name="connsiteX735" fmla="*/ 8405674 w 11218359"/>
                <a:gd name="connsiteY735" fmla="*/ 767705 h 767705"/>
                <a:gd name="connsiteX736" fmla="*/ 8417104 w 11218359"/>
                <a:gd name="connsiteY736" fmla="*/ 767705 h 767705"/>
                <a:gd name="connsiteX737" fmla="*/ 8428582 w 11218359"/>
                <a:gd name="connsiteY737" fmla="*/ 767705 h 767705"/>
                <a:gd name="connsiteX738" fmla="*/ 8440012 w 11218359"/>
                <a:gd name="connsiteY738" fmla="*/ 767705 h 767705"/>
                <a:gd name="connsiteX739" fmla="*/ 8451442 w 11218359"/>
                <a:gd name="connsiteY739" fmla="*/ 767705 h 767705"/>
                <a:gd name="connsiteX740" fmla="*/ 8462872 w 11218359"/>
                <a:gd name="connsiteY740" fmla="*/ 767705 h 767705"/>
                <a:gd name="connsiteX741" fmla="*/ 8474302 w 11218359"/>
                <a:gd name="connsiteY741" fmla="*/ 767705 h 767705"/>
                <a:gd name="connsiteX742" fmla="*/ 8485780 w 11218359"/>
                <a:gd name="connsiteY742" fmla="*/ 767705 h 767705"/>
                <a:gd name="connsiteX743" fmla="*/ 8497210 w 11218359"/>
                <a:gd name="connsiteY743" fmla="*/ 767705 h 767705"/>
                <a:gd name="connsiteX744" fmla="*/ 8508640 w 11218359"/>
                <a:gd name="connsiteY744" fmla="*/ 767705 h 767705"/>
                <a:gd name="connsiteX745" fmla="*/ 8520069 w 11218359"/>
                <a:gd name="connsiteY745" fmla="*/ 767705 h 767705"/>
                <a:gd name="connsiteX746" fmla="*/ 8531500 w 11218359"/>
                <a:gd name="connsiteY746" fmla="*/ 767705 h 767705"/>
                <a:gd name="connsiteX747" fmla="*/ 8542977 w 11218359"/>
                <a:gd name="connsiteY747" fmla="*/ 767705 h 767705"/>
                <a:gd name="connsiteX748" fmla="*/ 8554407 w 11218359"/>
                <a:gd name="connsiteY748" fmla="*/ 767705 h 767705"/>
                <a:gd name="connsiteX749" fmla="*/ 8565837 w 11218359"/>
                <a:gd name="connsiteY749" fmla="*/ 767705 h 767705"/>
                <a:gd name="connsiteX750" fmla="*/ 8577267 w 11218359"/>
                <a:gd name="connsiteY750" fmla="*/ 767705 h 767705"/>
                <a:gd name="connsiteX751" fmla="*/ 8588697 w 11218359"/>
                <a:gd name="connsiteY751" fmla="*/ 767705 h 767705"/>
                <a:gd name="connsiteX752" fmla="*/ 8600175 w 11218359"/>
                <a:gd name="connsiteY752" fmla="*/ 767705 h 767705"/>
                <a:gd name="connsiteX753" fmla="*/ 8611605 w 11218359"/>
                <a:gd name="connsiteY753" fmla="*/ 767705 h 767705"/>
                <a:gd name="connsiteX754" fmla="*/ 8623035 w 11218359"/>
                <a:gd name="connsiteY754" fmla="*/ 767705 h 767705"/>
                <a:gd name="connsiteX755" fmla="*/ 8634465 w 11218359"/>
                <a:gd name="connsiteY755" fmla="*/ 767705 h 767705"/>
                <a:gd name="connsiteX756" fmla="*/ 8645895 w 11218359"/>
                <a:gd name="connsiteY756" fmla="*/ 767705 h 767705"/>
                <a:gd name="connsiteX757" fmla="*/ 8657373 w 11218359"/>
                <a:gd name="connsiteY757" fmla="*/ 767705 h 767705"/>
                <a:gd name="connsiteX758" fmla="*/ 8668802 w 11218359"/>
                <a:gd name="connsiteY758" fmla="*/ 767705 h 767705"/>
                <a:gd name="connsiteX759" fmla="*/ 8680232 w 11218359"/>
                <a:gd name="connsiteY759" fmla="*/ 767705 h 767705"/>
                <a:gd name="connsiteX760" fmla="*/ 8691662 w 11218359"/>
                <a:gd name="connsiteY760" fmla="*/ 767705 h 767705"/>
                <a:gd name="connsiteX761" fmla="*/ 8703093 w 11218359"/>
                <a:gd name="connsiteY761" fmla="*/ 767705 h 767705"/>
                <a:gd name="connsiteX762" fmla="*/ 8714570 w 11218359"/>
                <a:gd name="connsiteY762" fmla="*/ 767705 h 767705"/>
                <a:gd name="connsiteX763" fmla="*/ 8726000 w 11218359"/>
                <a:gd name="connsiteY763" fmla="*/ 767705 h 767705"/>
                <a:gd name="connsiteX764" fmla="*/ 8737430 w 11218359"/>
                <a:gd name="connsiteY764" fmla="*/ 767705 h 767705"/>
                <a:gd name="connsiteX765" fmla="*/ 8748860 w 11218359"/>
                <a:gd name="connsiteY765" fmla="*/ 767705 h 767705"/>
                <a:gd name="connsiteX766" fmla="*/ 8760290 w 11218359"/>
                <a:gd name="connsiteY766" fmla="*/ 767705 h 767705"/>
                <a:gd name="connsiteX767" fmla="*/ 8771768 w 11218359"/>
                <a:gd name="connsiteY767" fmla="*/ 767705 h 767705"/>
                <a:gd name="connsiteX768" fmla="*/ 8783198 w 11218359"/>
                <a:gd name="connsiteY768" fmla="*/ 767705 h 767705"/>
                <a:gd name="connsiteX769" fmla="*/ 8794628 w 11218359"/>
                <a:gd name="connsiteY769" fmla="*/ 767705 h 767705"/>
                <a:gd name="connsiteX770" fmla="*/ 8806058 w 11218359"/>
                <a:gd name="connsiteY770" fmla="*/ 767705 h 767705"/>
                <a:gd name="connsiteX771" fmla="*/ 8817488 w 11218359"/>
                <a:gd name="connsiteY771" fmla="*/ 767705 h 767705"/>
                <a:gd name="connsiteX772" fmla="*/ 8828918 w 11218359"/>
                <a:gd name="connsiteY772" fmla="*/ 767705 h 767705"/>
                <a:gd name="connsiteX773" fmla="*/ 8840395 w 11218359"/>
                <a:gd name="connsiteY773" fmla="*/ 767705 h 767705"/>
                <a:gd name="connsiteX774" fmla="*/ 8851825 w 11218359"/>
                <a:gd name="connsiteY774" fmla="*/ 767705 h 767705"/>
                <a:gd name="connsiteX775" fmla="*/ 8863256 w 11218359"/>
                <a:gd name="connsiteY775" fmla="*/ 767705 h 767705"/>
                <a:gd name="connsiteX776" fmla="*/ 8874686 w 11218359"/>
                <a:gd name="connsiteY776" fmla="*/ 767705 h 767705"/>
                <a:gd name="connsiteX777" fmla="*/ 8886115 w 11218359"/>
                <a:gd name="connsiteY777" fmla="*/ 767705 h 767705"/>
                <a:gd name="connsiteX778" fmla="*/ 8897593 w 11218359"/>
                <a:gd name="connsiteY778" fmla="*/ 767705 h 767705"/>
                <a:gd name="connsiteX779" fmla="*/ 8909022 w 11218359"/>
                <a:gd name="connsiteY779" fmla="*/ 767705 h 767705"/>
                <a:gd name="connsiteX780" fmla="*/ 8920453 w 11218359"/>
                <a:gd name="connsiteY780" fmla="*/ 767705 h 767705"/>
                <a:gd name="connsiteX781" fmla="*/ 8931883 w 11218359"/>
                <a:gd name="connsiteY781" fmla="*/ 767705 h 767705"/>
                <a:gd name="connsiteX782" fmla="*/ 8943313 w 11218359"/>
                <a:gd name="connsiteY782" fmla="*/ 767705 h 767705"/>
                <a:gd name="connsiteX783" fmla="*/ 8954791 w 11218359"/>
                <a:gd name="connsiteY783" fmla="*/ 767705 h 767705"/>
                <a:gd name="connsiteX784" fmla="*/ 8966220 w 11218359"/>
                <a:gd name="connsiteY784" fmla="*/ 767705 h 767705"/>
                <a:gd name="connsiteX785" fmla="*/ 8977651 w 11218359"/>
                <a:gd name="connsiteY785" fmla="*/ 767705 h 767705"/>
                <a:gd name="connsiteX786" fmla="*/ 8989080 w 11218359"/>
                <a:gd name="connsiteY786" fmla="*/ 767705 h 767705"/>
                <a:gd name="connsiteX787" fmla="*/ 9000511 w 11218359"/>
                <a:gd name="connsiteY787" fmla="*/ 767705 h 767705"/>
                <a:gd name="connsiteX788" fmla="*/ 9011988 w 11218359"/>
                <a:gd name="connsiteY788" fmla="*/ 767705 h 767705"/>
                <a:gd name="connsiteX789" fmla="*/ 9023418 w 11218359"/>
                <a:gd name="connsiteY789" fmla="*/ 767705 h 767705"/>
                <a:gd name="connsiteX790" fmla="*/ 9034849 w 11218359"/>
                <a:gd name="connsiteY790" fmla="*/ 767705 h 767705"/>
                <a:gd name="connsiteX791" fmla="*/ 9046278 w 11218359"/>
                <a:gd name="connsiteY791" fmla="*/ 767705 h 767705"/>
                <a:gd name="connsiteX792" fmla="*/ 9057709 w 11218359"/>
                <a:gd name="connsiteY792" fmla="*/ 767705 h 767705"/>
                <a:gd name="connsiteX793" fmla="*/ 9069186 w 11218359"/>
                <a:gd name="connsiteY793" fmla="*/ 767705 h 767705"/>
                <a:gd name="connsiteX794" fmla="*/ 9080615 w 11218359"/>
                <a:gd name="connsiteY794" fmla="*/ 767705 h 767705"/>
                <a:gd name="connsiteX795" fmla="*/ 9092046 w 11218359"/>
                <a:gd name="connsiteY795" fmla="*/ 767705 h 767705"/>
                <a:gd name="connsiteX796" fmla="*/ 9103476 w 11218359"/>
                <a:gd name="connsiteY796" fmla="*/ 767705 h 767705"/>
                <a:gd name="connsiteX797" fmla="*/ 9114906 w 11218359"/>
                <a:gd name="connsiteY797" fmla="*/ 767705 h 767705"/>
                <a:gd name="connsiteX798" fmla="*/ 9126384 w 11218359"/>
                <a:gd name="connsiteY798" fmla="*/ 767705 h 767705"/>
                <a:gd name="connsiteX799" fmla="*/ 9137813 w 11218359"/>
                <a:gd name="connsiteY799" fmla="*/ 767705 h 767705"/>
                <a:gd name="connsiteX800" fmla="*/ 9149244 w 11218359"/>
                <a:gd name="connsiteY800" fmla="*/ 767705 h 767705"/>
                <a:gd name="connsiteX801" fmla="*/ 9160673 w 11218359"/>
                <a:gd name="connsiteY801" fmla="*/ 767705 h 767705"/>
                <a:gd name="connsiteX802" fmla="*/ 9172104 w 11218359"/>
                <a:gd name="connsiteY802" fmla="*/ 767705 h 767705"/>
                <a:gd name="connsiteX803" fmla="*/ 9183581 w 11218359"/>
                <a:gd name="connsiteY803" fmla="*/ 767705 h 767705"/>
                <a:gd name="connsiteX804" fmla="*/ 9195011 w 11218359"/>
                <a:gd name="connsiteY804" fmla="*/ 767705 h 767705"/>
                <a:gd name="connsiteX805" fmla="*/ 9206442 w 11218359"/>
                <a:gd name="connsiteY805" fmla="*/ 767705 h 767705"/>
                <a:gd name="connsiteX806" fmla="*/ 9217871 w 11218359"/>
                <a:gd name="connsiteY806" fmla="*/ 767705 h 767705"/>
                <a:gd name="connsiteX807" fmla="*/ 9229301 w 11218359"/>
                <a:gd name="connsiteY807" fmla="*/ 767705 h 767705"/>
                <a:gd name="connsiteX808" fmla="*/ 9240779 w 11218359"/>
                <a:gd name="connsiteY808" fmla="*/ 767705 h 767705"/>
                <a:gd name="connsiteX809" fmla="*/ 9252209 w 11218359"/>
                <a:gd name="connsiteY809" fmla="*/ 767705 h 767705"/>
                <a:gd name="connsiteX810" fmla="*/ 9263639 w 11218359"/>
                <a:gd name="connsiteY810" fmla="*/ 767705 h 767705"/>
                <a:gd name="connsiteX811" fmla="*/ 9275069 w 11218359"/>
                <a:gd name="connsiteY811" fmla="*/ 767705 h 767705"/>
                <a:gd name="connsiteX812" fmla="*/ 9286498 w 11218359"/>
                <a:gd name="connsiteY812" fmla="*/ 767705 h 767705"/>
                <a:gd name="connsiteX813" fmla="*/ 9297977 w 11218359"/>
                <a:gd name="connsiteY813" fmla="*/ 767705 h 767705"/>
                <a:gd name="connsiteX814" fmla="*/ 9309406 w 11218359"/>
                <a:gd name="connsiteY814" fmla="*/ 767705 h 767705"/>
                <a:gd name="connsiteX815" fmla="*/ 9320837 w 11218359"/>
                <a:gd name="connsiteY815" fmla="*/ 767705 h 767705"/>
                <a:gd name="connsiteX816" fmla="*/ 9332266 w 11218359"/>
                <a:gd name="connsiteY816" fmla="*/ 767705 h 767705"/>
                <a:gd name="connsiteX817" fmla="*/ 9343696 w 11218359"/>
                <a:gd name="connsiteY817" fmla="*/ 767705 h 767705"/>
                <a:gd name="connsiteX818" fmla="*/ 9355174 w 11218359"/>
                <a:gd name="connsiteY818" fmla="*/ 767705 h 767705"/>
                <a:gd name="connsiteX819" fmla="*/ 9366604 w 11218359"/>
                <a:gd name="connsiteY819" fmla="*/ 767705 h 767705"/>
                <a:gd name="connsiteX820" fmla="*/ 9378035 w 11218359"/>
                <a:gd name="connsiteY820" fmla="*/ 767705 h 767705"/>
                <a:gd name="connsiteX821" fmla="*/ 9389464 w 11218359"/>
                <a:gd name="connsiteY821" fmla="*/ 767705 h 767705"/>
                <a:gd name="connsiteX822" fmla="*/ 9400894 w 11218359"/>
                <a:gd name="connsiteY822" fmla="*/ 767705 h 767705"/>
                <a:gd name="connsiteX823" fmla="*/ 9412372 w 11218359"/>
                <a:gd name="connsiteY823" fmla="*/ 767705 h 767705"/>
                <a:gd name="connsiteX824" fmla="*/ 9423802 w 11218359"/>
                <a:gd name="connsiteY824" fmla="*/ 767705 h 767705"/>
                <a:gd name="connsiteX825" fmla="*/ 9435232 w 11218359"/>
                <a:gd name="connsiteY825" fmla="*/ 767705 h 767705"/>
                <a:gd name="connsiteX826" fmla="*/ 9446662 w 11218359"/>
                <a:gd name="connsiteY826" fmla="*/ 767705 h 767705"/>
                <a:gd name="connsiteX827" fmla="*/ 9458091 w 11218359"/>
                <a:gd name="connsiteY827" fmla="*/ 767705 h 767705"/>
                <a:gd name="connsiteX828" fmla="*/ 9469570 w 11218359"/>
                <a:gd name="connsiteY828" fmla="*/ 767705 h 767705"/>
                <a:gd name="connsiteX829" fmla="*/ 9480999 w 11218359"/>
                <a:gd name="connsiteY829" fmla="*/ 767705 h 767705"/>
                <a:gd name="connsiteX830" fmla="*/ 9492429 w 11218359"/>
                <a:gd name="connsiteY830" fmla="*/ 767705 h 767705"/>
                <a:gd name="connsiteX831" fmla="*/ 9503859 w 11218359"/>
                <a:gd name="connsiteY831" fmla="*/ 767705 h 767705"/>
                <a:gd name="connsiteX832" fmla="*/ 9515289 w 11218359"/>
                <a:gd name="connsiteY832" fmla="*/ 767705 h 767705"/>
                <a:gd name="connsiteX833" fmla="*/ 9526767 w 11218359"/>
                <a:gd name="connsiteY833" fmla="*/ 767705 h 767705"/>
                <a:gd name="connsiteX834" fmla="*/ 9538197 w 11218359"/>
                <a:gd name="connsiteY834" fmla="*/ 767705 h 767705"/>
                <a:gd name="connsiteX835" fmla="*/ 9549626 w 11218359"/>
                <a:gd name="connsiteY835" fmla="*/ 767705 h 767705"/>
                <a:gd name="connsiteX836" fmla="*/ 9561057 w 11218359"/>
                <a:gd name="connsiteY836" fmla="*/ 767705 h 767705"/>
                <a:gd name="connsiteX837" fmla="*/ 9572487 w 11218359"/>
                <a:gd name="connsiteY837" fmla="*/ 767705 h 767705"/>
                <a:gd name="connsiteX838" fmla="*/ 9583965 w 11218359"/>
                <a:gd name="connsiteY838" fmla="*/ 767705 h 767705"/>
                <a:gd name="connsiteX839" fmla="*/ 9595395 w 11218359"/>
                <a:gd name="connsiteY839" fmla="*/ 767705 h 767705"/>
                <a:gd name="connsiteX840" fmla="*/ 9606824 w 11218359"/>
                <a:gd name="connsiteY840" fmla="*/ 767705 h 767705"/>
                <a:gd name="connsiteX841" fmla="*/ 9618255 w 11218359"/>
                <a:gd name="connsiteY841" fmla="*/ 767705 h 767705"/>
                <a:gd name="connsiteX842" fmla="*/ 9629684 w 11218359"/>
                <a:gd name="connsiteY842" fmla="*/ 767705 h 767705"/>
                <a:gd name="connsiteX843" fmla="*/ 9641163 w 11218359"/>
                <a:gd name="connsiteY843" fmla="*/ 767705 h 767705"/>
                <a:gd name="connsiteX844" fmla="*/ 9652592 w 11218359"/>
                <a:gd name="connsiteY844" fmla="*/ 767705 h 767705"/>
                <a:gd name="connsiteX845" fmla="*/ 9664022 w 11218359"/>
                <a:gd name="connsiteY845" fmla="*/ 268919 h 767705"/>
                <a:gd name="connsiteX846" fmla="*/ 9675452 w 11218359"/>
                <a:gd name="connsiteY846" fmla="*/ 117181 h 767705"/>
                <a:gd name="connsiteX847" fmla="*/ 9686882 w 11218359"/>
                <a:gd name="connsiteY847" fmla="*/ 320002 h 767705"/>
                <a:gd name="connsiteX848" fmla="*/ 9698360 w 11218359"/>
                <a:gd name="connsiteY848" fmla="*/ 244883 h 767705"/>
                <a:gd name="connsiteX849" fmla="*/ 9709790 w 11218359"/>
                <a:gd name="connsiteY849" fmla="*/ 130702 h 767705"/>
                <a:gd name="connsiteX850" fmla="*/ 9721219 w 11218359"/>
                <a:gd name="connsiteY850" fmla="*/ 9011 h 767705"/>
                <a:gd name="connsiteX851" fmla="*/ 9732650 w 11218359"/>
                <a:gd name="connsiteY851" fmla="*/ 0 h 767705"/>
                <a:gd name="connsiteX852" fmla="*/ 9744080 w 11218359"/>
                <a:gd name="connsiteY852" fmla="*/ 235868 h 767705"/>
                <a:gd name="connsiteX853" fmla="*/ 9755557 w 11218359"/>
                <a:gd name="connsiteY853" fmla="*/ 132207 h 767705"/>
                <a:gd name="connsiteX854" fmla="*/ 9766988 w 11218359"/>
                <a:gd name="connsiteY854" fmla="*/ 766205 h 767705"/>
                <a:gd name="connsiteX855" fmla="*/ 9778417 w 11218359"/>
                <a:gd name="connsiteY855" fmla="*/ 767705 h 767705"/>
                <a:gd name="connsiteX856" fmla="*/ 9789848 w 11218359"/>
                <a:gd name="connsiteY856" fmla="*/ 767705 h 767705"/>
                <a:gd name="connsiteX857" fmla="*/ 9801277 w 11218359"/>
                <a:gd name="connsiteY857" fmla="*/ 767705 h 767705"/>
                <a:gd name="connsiteX858" fmla="*/ 9812755 w 11218359"/>
                <a:gd name="connsiteY858" fmla="*/ 767705 h 767705"/>
                <a:gd name="connsiteX859" fmla="*/ 9824185 w 11218359"/>
                <a:gd name="connsiteY859" fmla="*/ 767705 h 767705"/>
                <a:gd name="connsiteX860" fmla="*/ 9835615 w 11218359"/>
                <a:gd name="connsiteY860" fmla="*/ 767705 h 767705"/>
                <a:gd name="connsiteX861" fmla="*/ 9847045 w 11218359"/>
                <a:gd name="connsiteY861" fmla="*/ 767705 h 767705"/>
                <a:gd name="connsiteX862" fmla="*/ 9858475 w 11218359"/>
                <a:gd name="connsiteY862" fmla="*/ 767705 h 767705"/>
                <a:gd name="connsiteX863" fmla="*/ 9869952 w 11218359"/>
                <a:gd name="connsiteY863" fmla="*/ 767705 h 767705"/>
                <a:gd name="connsiteX864" fmla="*/ 9881383 w 11218359"/>
                <a:gd name="connsiteY864" fmla="*/ 767705 h 767705"/>
                <a:gd name="connsiteX865" fmla="*/ 9892812 w 11218359"/>
                <a:gd name="connsiteY865" fmla="*/ 767705 h 767705"/>
                <a:gd name="connsiteX866" fmla="*/ 9904243 w 11218359"/>
                <a:gd name="connsiteY866" fmla="*/ 767705 h 767705"/>
                <a:gd name="connsiteX867" fmla="*/ 9915673 w 11218359"/>
                <a:gd name="connsiteY867" fmla="*/ 767705 h 767705"/>
                <a:gd name="connsiteX868" fmla="*/ 9927102 w 11218359"/>
                <a:gd name="connsiteY868" fmla="*/ 767705 h 767705"/>
                <a:gd name="connsiteX869" fmla="*/ 9938581 w 11218359"/>
                <a:gd name="connsiteY869" fmla="*/ 767705 h 767705"/>
                <a:gd name="connsiteX870" fmla="*/ 9950010 w 11218359"/>
                <a:gd name="connsiteY870" fmla="*/ 767705 h 767705"/>
                <a:gd name="connsiteX871" fmla="*/ 9961441 w 11218359"/>
                <a:gd name="connsiteY871" fmla="*/ 767705 h 767705"/>
                <a:gd name="connsiteX872" fmla="*/ 9972870 w 11218359"/>
                <a:gd name="connsiteY872" fmla="*/ 767705 h 767705"/>
                <a:gd name="connsiteX873" fmla="*/ 9984300 w 11218359"/>
                <a:gd name="connsiteY873" fmla="*/ 767705 h 767705"/>
                <a:gd name="connsiteX874" fmla="*/ 9995778 w 11218359"/>
                <a:gd name="connsiteY874" fmla="*/ 767705 h 767705"/>
                <a:gd name="connsiteX875" fmla="*/ 10007208 w 11218359"/>
                <a:gd name="connsiteY875" fmla="*/ 767705 h 767705"/>
                <a:gd name="connsiteX876" fmla="*/ 10018638 w 11218359"/>
                <a:gd name="connsiteY876" fmla="*/ 767705 h 767705"/>
                <a:gd name="connsiteX877" fmla="*/ 10030068 w 11218359"/>
                <a:gd name="connsiteY877" fmla="*/ 767705 h 767705"/>
                <a:gd name="connsiteX878" fmla="*/ 10041498 w 11218359"/>
                <a:gd name="connsiteY878" fmla="*/ 767705 h 767705"/>
                <a:gd name="connsiteX879" fmla="*/ 10052976 w 11218359"/>
                <a:gd name="connsiteY879" fmla="*/ 767705 h 767705"/>
                <a:gd name="connsiteX880" fmla="*/ 10064405 w 11218359"/>
                <a:gd name="connsiteY880" fmla="*/ 767705 h 767705"/>
                <a:gd name="connsiteX881" fmla="*/ 10075835 w 11218359"/>
                <a:gd name="connsiteY881" fmla="*/ 767705 h 767705"/>
                <a:gd name="connsiteX882" fmla="*/ 10087266 w 11218359"/>
                <a:gd name="connsiteY882" fmla="*/ 767705 h 767705"/>
                <a:gd name="connsiteX883" fmla="*/ 10098695 w 11218359"/>
                <a:gd name="connsiteY883" fmla="*/ 767705 h 767705"/>
                <a:gd name="connsiteX884" fmla="*/ 10110174 w 11218359"/>
                <a:gd name="connsiteY884" fmla="*/ 767705 h 767705"/>
                <a:gd name="connsiteX885" fmla="*/ 10121603 w 11218359"/>
                <a:gd name="connsiteY885" fmla="*/ 767705 h 767705"/>
                <a:gd name="connsiteX886" fmla="*/ 10133033 w 11218359"/>
                <a:gd name="connsiteY886" fmla="*/ 767705 h 767705"/>
                <a:gd name="connsiteX887" fmla="*/ 10144463 w 11218359"/>
                <a:gd name="connsiteY887" fmla="*/ 767705 h 767705"/>
                <a:gd name="connsiteX888" fmla="*/ 10155893 w 11218359"/>
                <a:gd name="connsiteY888" fmla="*/ 767705 h 767705"/>
                <a:gd name="connsiteX889" fmla="*/ 10167371 w 11218359"/>
                <a:gd name="connsiteY889" fmla="*/ 767705 h 767705"/>
                <a:gd name="connsiteX890" fmla="*/ 10178801 w 11218359"/>
                <a:gd name="connsiteY890" fmla="*/ 767705 h 767705"/>
                <a:gd name="connsiteX891" fmla="*/ 10190230 w 11218359"/>
                <a:gd name="connsiteY891" fmla="*/ 767705 h 767705"/>
                <a:gd name="connsiteX892" fmla="*/ 10201661 w 11218359"/>
                <a:gd name="connsiteY892" fmla="*/ 767705 h 767705"/>
                <a:gd name="connsiteX893" fmla="*/ 10213091 w 11218359"/>
                <a:gd name="connsiteY893" fmla="*/ 767705 h 767705"/>
                <a:gd name="connsiteX894" fmla="*/ 10224569 w 11218359"/>
                <a:gd name="connsiteY894" fmla="*/ 767705 h 767705"/>
                <a:gd name="connsiteX895" fmla="*/ 10235998 w 11218359"/>
                <a:gd name="connsiteY895" fmla="*/ 767705 h 767705"/>
                <a:gd name="connsiteX896" fmla="*/ 10247428 w 11218359"/>
                <a:gd name="connsiteY896" fmla="*/ 767705 h 767705"/>
                <a:gd name="connsiteX897" fmla="*/ 10258859 w 11218359"/>
                <a:gd name="connsiteY897" fmla="*/ 767705 h 767705"/>
                <a:gd name="connsiteX898" fmla="*/ 10270288 w 11218359"/>
                <a:gd name="connsiteY898" fmla="*/ 767705 h 767705"/>
                <a:gd name="connsiteX899" fmla="*/ 10281767 w 11218359"/>
                <a:gd name="connsiteY899" fmla="*/ 767705 h 767705"/>
                <a:gd name="connsiteX900" fmla="*/ 10293196 w 11218359"/>
                <a:gd name="connsiteY900" fmla="*/ 767705 h 767705"/>
                <a:gd name="connsiteX901" fmla="*/ 10304626 w 11218359"/>
                <a:gd name="connsiteY901" fmla="*/ 767705 h 767705"/>
                <a:gd name="connsiteX902" fmla="*/ 10316056 w 11218359"/>
                <a:gd name="connsiteY902" fmla="*/ 767705 h 767705"/>
                <a:gd name="connsiteX903" fmla="*/ 10327486 w 11218359"/>
                <a:gd name="connsiteY903" fmla="*/ 767705 h 767705"/>
                <a:gd name="connsiteX904" fmla="*/ 10338963 w 11218359"/>
                <a:gd name="connsiteY904" fmla="*/ 767705 h 767705"/>
                <a:gd name="connsiteX905" fmla="*/ 10350394 w 11218359"/>
                <a:gd name="connsiteY905" fmla="*/ 767705 h 767705"/>
                <a:gd name="connsiteX906" fmla="*/ 10361823 w 11218359"/>
                <a:gd name="connsiteY906" fmla="*/ 767705 h 767705"/>
                <a:gd name="connsiteX907" fmla="*/ 10373254 w 11218359"/>
                <a:gd name="connsiteY907" fmla="*/ 767705 h 767705"/>
                <a:gd name="connsiteX908" fmla="*/ 10384684 w 11218359"/>
                <a:gd name="connsiteY908" fmla="*/ 767705 h 767705"/>
                <a:gd name="connsiteX909" fmla="*/ 10396161 w 11218359"/>
                <a:gd name="connsiteY909" fmla="*/ 767705 h 767705"/>
                <a:gd name="connsiteX910" fmla="*/ 10407591 w 11218359"/>
                <a:gd name="connsiteY910" fmla="*/ 767705 h 767705"/>
                <a:gd name="connsiteX911" fmla="*/ 10419021 w 11218359"/>
                <a:gd name="connsiteY911" fmla="*/ 767705 h 767705"/>
                <a:gd name="connsiteX912" fmla="*/ 10430452 w 11218359"/>
                <a:gd name="connsiteY912" fmla="*/ 767705 h 767705"/>
                <a:gd name="connsiteX913" fmla="*/ 10441881 w 11218359"/>
                <a:gd name="connsiteY913" fmla="*/ 767705 h 767705"/>
                <a:gd name="connsiteX914" fmla="*/ 10453358 w 11218359"/>
                <a:gd name="connsiteY914" fmla="*/ 767705 h 767705"/>
                <a:gd name="connsiteX915" fmla="*/ 10464789 w 11218359"/>
                <a:gd name="connsiteY915" fmla="*/ 767705 h 767705"/>
                <a:gd name="connsiteX916" fmla="*/ 10476219 w 11218359"/>
                <a:gd name="connsiteY916" fmla="*/ 767705 h 767705"/>
                <a:gd name="connsiteX917" fmla="*/ 10487649 w 11218359"/>
                <a:gd name="connsiteY917" fmla="*/ 767705 h 767705"/>
                <a:gd name="connsiteX918" fmla="*/ 10499079 w 11218359"/>
                <a:gd name="connsiteY918" fmla="*/ 767705 h 767705"/>
                <a:gd name="connsiteX919" fmla="*/ 10510556 w 11218359"/>
                <a:gd name="connsiteY919" fmla="*/ 767705 h 767705"/>
                <a:gd name="connsiteX920" fmla="*/ 10521987 w 11218359"/>
                <a:gd name="connsiteY920" fmla="*/ 767705 h 767705"/>
                <a:gd name="connsiteX921" fmla="*/ 10533416 w 11218359"/>
                <a:gd name="connsiteY921" fmla="*/ 767705 h 767705"/>
                <a:gd name="connsiteX922" fmla="*/ 10544847 w 11218359"/>
                <a:gd name="connsiteY922" fmla="*/ 767705 h 767705"/>
                <a:gd name="connsiteX923" fmla="*/ 10556277 w 11218359"/>
                <a:gd name="connsiteY923" fmla="*/ 767705 h 767705"/>
                <a:gd name="connsiteX924" fmla="*/ 10567754 w 11218359"/>
                <a:gd name="connsiteY924" fmla="*/ 767705 h 767705"/>
                <a:gd name="connsiteX925" fmla="*/ 10579184 w 11218359"/>
                <a:gd name="connsiteY925" fmla="*/ 767705 h 767705"/>
                <a:gd name="connsiteX926" fmla="*/ 10590614 w 11218359"/>
                <a:gd name="connsiteY926" fmla="*/ 767705 h 767705"/>
                <a:gd name="connsiteX927" fmla="*/ 10602045 w 11218359"/>
                <a:gd name="connsiteY927" fmla="*/ 767705 h 767705"/>
                <a:gd name="connsiteX928" fmla="*/ 10613474 w 11218359"/>
                <a:gd name="connsiteY928" fmla="*/ 767705 h 767705"/>
                <a:gd name="connsiteX929" fmla="*/ 10624951 w 11218359"/>
                <a:gd name="connsiteY929" fmla="*/ 767705 h 767705"/>
                <a:gd name="connsiteX930" fmla="*/ 10636382 w 11218359"/>
                <a:gd name="connsiteY930" fmla="*/ 767705 h 767705"/>
                <a:gd name="connsiteX931" fmla="*/ 10647812 w 11218359"/>
                <a:gd name="connsiteY931" fmla="*/ 767705 h 767705"/>
                <a:gd name="connsiteX932" fmla="*/ 10659241 w 11218359"/>
                <a:gd name="connsiteY932" fmla="*/ 767705 h 767705"/>
                <a:gd name="connsiteX933" fmla="*/ 10670672 w 11218359"/>
                <a:gd name="connsiteY933" fmla="*/ 767705 h 767705"/>
                <a:gd name="connsiteX934" fmla="*/ 10682149 w 11218359"/>
                <a:gd name="connsiteY934" fmla="*/ 767705 h 767705"/>
                <a:gd name="connsiteX935" fmla="*/ 10693580 w 11218359"/>
                <a:gd name="connsiteY935" fmla="*/ 767705 h 767705"/>
                <a:gd name="connsiteX936" fmla="*/ 10705009 w 11218359"/>
                <a:gd name="connsiteY936" fmla="*/ 767705 h 767705"/>
                <a:gd name="connsiteX937" fmla="*/ 10716439 w 11218359"/>
                <a:gd name="connsiteY937" fmla="*/ 767705 h 767705"/>
                <a:gd name="connsiteX938" fmla="*/ 10727870 w 11218359"/>
                <a:gd name="connsiteY938" fmla="*/ 767705 h 767705"/>
                <a:gd name="connsiteX939" fmla="*/ 10739347 w 11218359"/>
                <a:gd name="connsiteY939" fmla="*/ 767705 h 767705"/>
                <a:gd name="connsiteX940" fmla="*/ 10750778 w 11218359"/>
                <a:gd name="connsiteY940" fmla="*/ 767705 h 767705"/>
                <a:gd name="connsiteX941" fmla="*/ 10762207 w 11218359"/>
                <a:gd name="connsiteY941" fmla="*/ 767705 h 767705"/>
                <a:gd name="connsiteX942" fmla="*/ 10773637 w 11218359"/>
                <a:gd name="connsiteY942" fmla="*/ 767705 h 767705"/>
                <a:gd name="connsiteX943" fmla="*/ 10785067 w 11218359"/>
                <a:gd name="connsiteY943" fmla="*/ 767705 h 767705"/>
                <a:gd name="connsiteX944" fmla="*/ 10796544 w 11218359"/>
                <a:gd name="connsiteY944" fmla="*/ 767705 h 767705"/>
                <a:gd name="connsiteX945" fmla="*/ 10807975 w 11218359"/>
                <a:gd name="connsiteY945" fmla="*/ 767705 h 767705"/>
                <a:gd name="connsiteX946" fmla="*/ 10819405 w 11218359"/>
                <a:gd name="connsiteY946" fmla="*/ 767705 h 767705"/>
                <a:gd name="connsiteX947" fmla="*/ 10830834 w 11218359"/>
                <a:gd name="connsiteY947" fmla="*/ 767705 h 767705"/>
                <a:gd name="connsiteX948" fmla="*/ 10842265 w 11218359"/>
                <a:gd name="connsiteY948" fmla="*/ 767705 h 767705"/>
                <a:gd name="connsiteX949" fmla="*/ 10853742 w 11218359"/>
                <a:gd name="connsiteY949" fmla="*/ 767705 h 767705"/>
                <a:gd name="connsiteX950" fmla="*/ 10865173 w 11218359"/>
                <a:gd name="connsiteY950" fmla="*/ 767705 h 767705"/>
                <a:gd name="connsiteX951" fmla="*/ 10876602 w 11218359"/>
                <a:gd name="connsiteY951" fmla="*/ 767705 h 767705"/>
                <a:gd name="connsiteX952" fmla="*/ 10888032 w 11218359"/>
                <a:gd name="connsiteY952" fmla="*/ 767705 h 767705"/>
                <a:gd name="connsiteX953" fmla="*/ 10899463 w 11218359"/>
                <a:gd name="connsiteY953" fmla="*/ 767705 h 767705"/>
                <a:gd name="connsiteX954" fmla="*/ 10910892 w 11218359"/>
                <a:gd name="connsiteY954" fmla="*/ 767705 h 767705"/>
                <a:gd name="connsiteX955" fmla="*/ 10922369 w 11218359"/>
                <a:gd name="connsiteY955" fmla="*/ 767705 h 767705"/>
                <a:gd name="connsiteX956" fmla="*/ 10933800 w 11218359"/>
                <a:gd name="connsiteY956" fmla="*/ 767705 h 767705"/>
                <a:gd name="connsiteX957" fmla="*/ 10945230 w 11218359"/>
                <a:gd name="connsiteY957" fmla="*/ 767705 h 767705"/>
                <a:gd name="connsiteX958" fmla="*/ 10956660 w 11218359"/>
                <a:gd name="connsiteY958" fmla="*/ 767705 h 767705"/>
                <a:gd name="connsiteX959" fmla="*/ 10968090 w 11218359"/>
                <a:gd name="connsiteY959" fmla="*/ 767705 h 767705"/>
                <a:gd name="connsiteX960" fmla="*/ 10979567 w 11218359"/>
                <a:gd name="connsiteY960" fmla="*/ 767705 h 767705"/>
                <a:gd name="connsiteX961" fmla="*/ 10990998 w 11218359"/>
                <a:gd name="connsiteY961" fmla="*/ 767705 h 767705"/>
                <a:gd name="connsiteX962" fmla="*/ 11002427 w 11218359"/>
                <a:gd name="connsiteY962" fmla="*/ 767705 h 767705"/>
                <a:gd name="connsiteX963" fmla="*/ 11013858 w 11218359"/>
                <a:gd name="connsiteY963" fmla="*/ 767705 h 767705"/>
                <a:gd name="connsiteX964" fmla="*/ 11025287 w 11218359"/>
                <a:gd name="connsiteY964" fmla="*/ 767705 h 767705"/>
                <a:gd name="connsiteX965" fmla="*/ 11036765 w 11218359"/>
                <a:gd name="connsiteY965" fmla="*/ 767705 h 767705"/>
                <a:gd name="connsiteX966" fmla="*/ 11048195 w 11218359"/>
                <a:gd name="connsiteY966" fmla="*/ 767705 h 767705"/>
                <a:gd name="connsiteX967" fmla="*/ 11059625 w 11218359"/>
                <a:gd name="connsiteY967" fmla="*/ 767705 h 767705"/>
                <a:gd name="connsiteX968" fmla="*/ 11071056 w 11218359"/>
                <a:gd name="connsiteY968" fmla="*/ 767705 h 767705"/>
                <a:gd name="connsiteX969" fmla="*/ 11082485 w 11218359"/>
                <a:gd name="connsiteY969" fmla="*/ 767705 h 767705"/>
                <a:gd name="connsiteX970" fmla="*/ 11093962 w 11218359"/>
                <a:gd name="connsiteY970" fmla="*/ 767705 h 767705"/>
                <a:gd name="connsiteX971" fmla="*/ 11105393 w 11218359"/>
                <a:gd name="connsiteY971" fmla="*/ 767705 h 767705"/>
                <a:gd name="connsiteX972" fmla="*/ 11116823 w 11218359"/>
                <a:gd name="connsiteY972" fmla="*/ 767705 h 767705"/>
                <a:gd name="connsiteX973" fmla="*/ 11128253 w 11218359"/>
                <a:gd name="connsiteY973" fmla="*/ 767705 h 767705"/>
                <a:gd name="connsiteX974" fmla="*/ 11139683 w 11218359"/>
                <a:gd name="connsiteY974" fmla="*/ 767705 h 767705"/>
                <a:gd name="connsiteX975" fmla="*/ 11151160 w 11218359"/>
                <a:gd name="connsiteY975" fmla="*/ 767705 h 767705"/>
                <a:gd name="connsiteX976" fmla="*/ 11162591 w 11218359"/>
                <a:gd name="connsiteY976" fmla="*/ 767705 h 767705"/>
                <a:gd name="connsiteX977" fmla="*/ 11174020 w 11218359"/>
                <a:gd name="connsiteY977" fmla="*/ 767705 h 767705"/>
                <a:gd name="connsiteX978" fmla="*/ 11185451 w 11218359"/>
                <a:gd name="connsiteY978" fmla="*/ 767705 h 767705"/>
                <a:gd name="connsiteX979" fmla="*/ 11196881 w 11218359"/>
                <a:gd name="connsiteY979" fmla="*/ 767705 h 767705"/>
                <a:gd name="connsiteX980" fmla="*/ 11208358 w 11218359"/>
                <a:gd name="connsiteY980" fmla="*/ 767705 h 767705"/>
                <a:gd name="connsiteX981" fmla="*/ 11218359 w 11218359"/>
                <a:gd name="connsiteY981" fmla="*/ 767705 h 767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67705">
                  <a:moveTo>
                    <a:pt x="0" y="767705"/>
                  </a:moveTo>
                  <a:lnTo>
                    <a:pt x="9149" y="767705"/>
                  </a:lnTo>
                  <a:lnTo>
                    <a:pt x="20588" y="767705"/>
                  </a:lnTo>
                  <a:lnTo>
                    <a:pt x="32028" y="767705"/>
                  </a:lnTo>
                  <a:lnTo>
                    <a:pt x="43467" y="767705"/>
                  </a:lnTo>
                  <a:lnTo>
                    <a:pt x="54907" y="767705"/>
                  </a:lnTo>
                  <a:lnTo>
                    <a:pt x="66346" y="767705"/>
                  </a:lnTo>
                  <a:lnTo>
                    <a:pt x="77786" y="767705"/>
                  </a:lnTo>
                  <a:lnTo>
                    <a:pt x="89225" y="767705"/>
                  </a:lnTo>
                  <a:lnTo>
                    <a:pt x="100665" y="767705"/>
                  </a:lnTo>
                  <a:lnTo>
                    <a:pt x="112104" y="767705"/>
                  </a:lnTo>
                  <a:lnTo>
                    <a:pt x="123544" y="767705"/>
                  </a:lnTo>
                  <a:lnTo>
                    <a:pt x="134979" y="767705"/>
                  </a:lnTo>
                  <a:lnTo>
                    <a:pt x="146423" y="767705"/>
                  </a:lnTo>
                  <a:lnTo>
                    <a:pt x="157858" y="767705"/>
                  </a:lnTo>
                  <a:lnTo>
                    <a:pt x="169297" y="767705"/>
                  </a:lnTo>
                  <a:lnTo>
                    <a:pt x="180737" y="767705"/>
                  </a:lnTo>
                  <a:lnTo>
                    <a:pt x="192176" y="767705"/>
                  </a:lnTo>
                  <a:lnTo>
                    <a:pt x="203616" y="767705"/>
                  </a:lnTo>
                  <a:lnTo>
                    <a:pt x="215055" y="767705"/>
                  </a:lnTo>
                  <a:lnTo>
                    <a:pt x="226495" y="767705"/>
                  </a:lnTo>
                  <a:lnTo>
                    <a:pt x="237935" y="767705"/>
                  </a:lnTo>
                  <a:lnTo>
                    <a:pt x="249374" y="767705"/>
                  </a:lnTo>
                  <a:lnTo>
                    <a:pt x="260814" y="767705"/>
                  </a:lnTo>
                  <a:lnTo>
                    <a:pt x="272253" y="767705"/>
                  </a:lnTo>
                  <a:lnTo>
                    <a:pt x="283693" y="767705"/>
                  </a:lnTo>
                  <a:lnTo>
                    <a:pt x="295132" y="767705"/>
                  </a:lnTo>
                  <a:lnTo>
                    <a:pt x="306572" y="767705"/>
                  </a:lnTo>
                  <a:lnTo>
                    <a:pt x="318011" y="767705"/>
                  </a:lnTo>
                  <a:lnTo>
                    <a:pt x="329451" y="767705"/>
                  </a:lnTo>
                  <a:lnTo>
                    <a:pt x="340890" y="767705"/>
                  </a:lnTo>
                  <a:lnTo>
                    <a:pt x="352330" y="767705"/>
                  </a:lnTo>
                  <a:lnTo>
                    <a:pt x="363769" y="767705"/>
                  </a:lnTo>
                  <a:lnTo>
                    <a:pt x="375209" y="767705"/>
                  </a:lnTo>
                  <a:lnTo>
                    <a:pt x="386648" y="767705"/>
                  </a:lnTo>
                  <a:lnTo>
                    <a:pt x="398088" y="767705"/>
                  </a:lnTo>
                  <a:lnTo>
                    <a:pt x="409527" y="767705"/>
                  </a:lnTo>
                  <a:lnTo>
                    <a:pt x="420967" y="767705"/>
                  </a:lnTo>
                  <a:lnTo>
                    <a:pt x="432406" y="767705"/>
                  </a:lnTo>
                  <a:lnTo>
                    <a:pt x="443846" y="767705"/>
                  </a:lnTo>
                  <a:lnTo>
                    <a:pt x="455285" y="767705"/>
                  </a:lnTo>
                  <a:lnTo>
                    <a:pt x="466725" y="767705"/>
                  </a:lnTo>
                  <a:lnTo>
                    <a:pt x="478165" y="767705"/>
                  </a:lnTo>
                  <a:lnTo>
                    <a:pt x="489604" y="767705"/>
                  </a:lnTo>
                  <a:lnTo>
                    <a:pt x="501044" y="767705"/>
                  </a:lnTo>
                  <a:lnTo>
                    <a:pt x="512483" y="767705"/>
                  </a:lnTo>
                  <a:lnTo>
                    <a:pt x="523923" y="767705"/>
                  </a:lnTo>
                  <a:lnTo>
                    <a:pt x="535362" y="767705"/>
                  </a:lnTo>
                  <a:lnTo>
                    <a:pt x="546802" y="767705"/>
                  </a:lnTo>
                  <a:lnTo>
                    <a:pt x="558241" y="767705"/>
                  </a:lnTo>
                  <a:lnTo>
                    <a:pt x="569681" y="767705"/>
                  </a:lnTo>
                  <a:lnTo>
                    <a:pt x="581120" y="767705"/>
                  </a:lnTo>
                  <a:lnTo>
                    <a:pt x="592560" y="767705"/>
                  </a:lnTo>
                  <a:lnTo>
                    <a:pt x="603999" y="767705"/>
                  </a:lnTo>
                  <a:lnTo>
                    <a:pt x="615439" y="767705"/>
                  </a:lnTo>
                  <a:lnTo>
                    <a:pt x="626878" y="767705"/>
                  </a:lnTo>
                  <a:lnTo>
                    <a:pt x="638318" y="767705"/>
                  </a:lnTo>
                  <a:lnTo>
                    <a:pt x="649757" y="767705"/>
                  </a:lnTo>
                  <a:lnTo>
                    <a:pt x="661192" y="767705"/>
                  </a:lnTo>
                  <a:lnTo>
                    <a:pt x="672632" y="767705"/>
                  </a:lnTo>
                  <a:lnTo>
                    <a:pt x="684071" y="767705"/>
                  </a:lnTo>
                  <a:lnTo>
                    <a:pt x="695511" y="767705"/>
                  </a:lnTo>
                  <a:lnTo>
                    <a:pt x="706950" y="767705"/>
                  </a:lnTo>
                  <a:lnTo>
                    <a:pt x="718390" y="767705"/>
                  </a:lnTo>
                  <a:lnTo>
                    <a:pt x="729829" y="767705"/>
                  </a:lnTo>
                  <a:lnTo>
                    <a:pt x="741269" y="767705"/>
                  </a:lnTo>
                  <a:lnTo>
                    <a:pt x="752708" y="767705"/>
                  </a:lnTo>
                  <a:lnTo>
                    <a:pt x="764148" y="767705"/>
                  </a:lnTo>
                  <a:lnTo>
                    <a:pt x="775587" y="767705"/>
                  </a:lnTo>
                  <a:lnTo>
                    <a:pt x="787027" y="767705"/>
                  </a:lnTo>
                  <a:lnTo>
                    <a:pt x="798467" y="767705"/>
                  </a:lnTo>
                  <a:lnTo>
                    <a:pt x="809906" y="767705"/>
                  </a:lnTo>
                  <a:lnTo>
                    <a:pt x="821346" y="767705"/>
                  </a:lnTo>
                  <a:lnTo>
                    <a:pt x="832785" y="767705"/>
                  </a:lnTo>
                  <a:lnTo>
                    <a:pt x="844225" y="767705"/>
                  </a:lnTo>
                  <a:lnTo>
                    <a:pt x="855664" y="767705"/>
                  </a:lnTo>
                  <a:lnTo>
                    <a:pt x="867104" y="767705"/>
                  </a:lnTo>
                  <a:lnTo>
                    <a:pt x="878543" y="767705"/>
                  </a:lnTo>
                  <a:lnTo>
                    <a:pt x="889983" y="767705"/>
                  </a:lnTo>
                  <a:lnTo>
                    <a:pt x="901422" y="767705"/>
                  </a:lnTo>
                  <a:lnTo>
                    <a:pt x="912862" y="767705"/>
                  </a:lnTo>
                  <a:lnTo>
                    <a:pt x="924301" y="767705"/>
                  </a:lnTo>
                  <a:lnTo>
                    <a:pt x="935741" y="767705"/>
                  </a:lnTo>
                  <a:lnTo>
                    <a:pt x="947180" y="767705"/>
                  </a:lnTo>
                  <a:lnTo>
                    <a:pt x="958620" y="767705"/>
                  </a:lnTo>
                  <a:lnTo>
                    <a:pt x="970059" y="767705"/>
                  </a:lnTo>
                  <a:lnTo>
                    <a:pt x="981499" y="767705"/>
                  </a:lnTo>
                  <a:lnTo>
                    <a:pt x="992938" y="767705"/>
                  </a:lnTo>
                  <a:lnTo>
                    <a:pt x="1004378" y="767705"/>
                  </a:lnTo>
                  <a:lnTo>
                    <a:pt x="1015818" y="767705"/>
                  </a:lnTo>
                  <a:lnTo>
                    <a:pt x="1027257" y="767705"/>
                  </a:lnTo>
                  <a:lnTo>
                    <a:pt x="1038697" y="767705"/>
                  </a:lnTo>
                  <a:lnTo>
                    <a:pt x="1050136" y="767705"/>
                  </a:lnTo>
                  <a:lnTo>
                    <a:pt x="1061576" y="767705"/>
                  </a:lnTo>
                  <a:lnTo>
                    <a:pt x="1073015" y="767705"/>
                  </a:lnTo>
                  <a:lnTo>
                    <a:pt x="1084455" y="767705"/>
                  </a:lnTo>
                  <a:lnTo>
                    <a:pt x="1095894" y="767705"/>
                  </a:lnTo>
                  <a:lnTo>
                    <a:pt x="1107334" y="767705"/>
                  </a:lnTo>
                  <a:lnTo>
                    <a:pt x="1118773" y="767705"/>
                  </a:lnTo>
                  <a:lnTo>
                    <a:pt x="1130213" y="767705"/>
                  </a:lnTo>
                  <a:lnTo>
                    <a:pt x="1141652" y="767705"/>
                  </a:lnTo>
                  <a:lnTo>
                    <a:pt x="1153092" y="767705"/>
                  </a:lnTo>
                  <a:lnTo>
                    <a:pt x="1164531" y="767705"/>
                  </a:lnTo>
                  <a:lnTo>
                    <a:pt x="1175971" y="767705"/>
                  </a:lnTo>
                  <a:lnTo>
                    <a:pt x="1187406" y="767705"/>
                  </a:lnTo>
                  <a:lnTo>
                    <a:pt x="1198845" y="767705"/>
                  </a:lnTo>
                  <a:lnTo>
                    <a:pt x="1210285" y="767705"/>
                  </a:lnTo>
                  <a:lnTo>
                    <a:pt x="1221724" y="767705"/>
                  </a:lnTo>
                  <a:lnTo>
                    <a:pt x="1233164" y="767705"/>
                  </a:lnTo>
                  <a:lnTo>
                    <a:pt x="1244603" y="767705"/>
                  </a:lnTo>
                  <a:lnTo>
                    <a:pt x="1256043" y="767705"/>
                  </a:lnTo>
                  <a:lnTo>
                    <a:pt x="1267482" y="767705"/>
                  </a:lnTo>
                  <a:lnTo>
                    <a:pt x="1278922" y="767705"/>
                  </a:lnTo>
                  <a:lnTo>
                    <a:pt x="1290361" y="767705"/>
                  </a:lnTo>
                  <a:lnTo>
                    <a:pt x="1301801" y="767705"/>
                  </a:lnTo>
                  <a:lnTo>
                    <a:pt x="1313240" y="767705"/>
                  </a:lnTo>
                  <a:lnTo>
                    <a:pt x="1324680" y="767705"/>
                  </a:lnTo>
                  <a:lnTo>
                    <a:pt x="1336120" y="767705"/>
                  </a:lnTo>
                  <a:lnTo>
                    <a:pt x="1347559" y="767705"/>
                  </a:lnTo>
                  <a:lnTo>
                    <a:pt x="1358999" y="767705"/>
                  </a:lnTo>
                  <a:lnTo>
                    <a:pt x="1370438" y="767705"/>
                  </a:lnTo>
                  <a:lnTo>
                    <a:pt x="1381878" y="767705"/>
                  </a:lnTo>
                  <a:lnTo>
                    <a:pt x="1393317" y="767705"/>
                  </a:lnTo>
                  <a:lnTo>
                    <a:pt x="1404757" y="767705"/>
                  </a:lnTo>
                  <a:lnTo>
                    <a:pt x="1416196" y="767705"/>
                  </a:lnTo>
                  <a:lnTo>
                    <a:pt x="1427636" y="767705"/>
                  </a:lnTo>
                  <a:lnTo>
                    <a:pt x="1439075" y="767705"/>
                  </a:lnTo>
                  <a:lnTo>
                    <a:pt x="1450515" y="767705"/>
                  </a:lnTo>
                  <a:lnTo>
                    <a:pt x="1461954" y="767705"/>
                  </a:lnTo>
                  <a:lnTo>
                    <a:pt x="1473394" y="767705"/>
                  </a:lnTo>
                  <a:lnTo>
                    <a:pt x="1484833" y="767705"/>
                  </a:lnTo>
                  <a:lnTo>
                    <a:pt x="1496273" y="767705"/>
                  </a:lnTo>
                  <a:lnTo>
                    <a:pt x="1507712" y="767705"/>
                  </a:lnTo>
                  <a:lnTo>
                    <a:pt x="1519152" y="767705"/>
                  </a:lnTo>
                  <a:lnTo>
                    <a:pt x="1530591" y="767705"/>
                  </a:lnTo>
                  <a:lnTo>
                    <a:pt x="1542031" y="767705"/>
                  </a:lnTo>
                  <a:lnTo>
                    <a:pt x="1553471" y="767705"/>
                  </a:lnTo>
                  <a:lnTo>
                    <a:pt x="1564910" y="767705"/>
                  </a:lnTo>
                  <a:lnTo>
                    <a:pt x="1576349" y="767705"/>
                  </a:lnTo>
                  <a:lnTo>
                    <a:pt x="1587789" y="767705"/>
                  </a:lnTo>
                  <a:lnTo>
                    <a:pt x="1599229" y="767705"/>
                  </a:lnTo>
                  <a:lnTo>
                    <a:pt x="1610668" y="767705"/>
                  </a:lnTo>
                  <a:lnTo>
                    <a:pt x="1622107" y="767705"/>
                  </a:lnTo>
                  <a:lnTo>
                    <a:pt x="1633547" y="767705"/>
                  </a:lnTo>
                  <a:lnTo>
                    <a:pt x="1644987" y="767705"/>
                  </a:lnTo>
                  <a:lnTo>
                    <a:pt x="1656426" y="767705"/>
                  </a:lnTo>
                  <a:lnTo>
                    <a:pt x="1667866" y="767705"/>
                  </a:lnTo>
                  <a:lnTo>
                    <a:pt x="1679305" y="767705"/>
                  </a:lnTo>
                  <a:lnTo>
                    <a:pt x="1690745" y="767705"/>
                  </a:lnTo>
                  <a:lnTo>
                    <a:pt x="1702184" y="767705"/>
                  </a:lnTo>
                  <a:lnTo>
                    <a:pt x="1713619" y="767705"/>
                  </a:lnTo>
                  <a:lnTo>
                    <a:pt x="1725063" y="767705"/>
                  </a:lnTo>
                  <a:lnTo>
                    <a:pt x="1736498" y="767705"/>
                  </a:lnTo>
                  <a:lnTo>
                    <a:pt x="1747938" y="767705"/>
                  </a:lnTo>
                  <a:lnTo>
                    <a:pt x="1759377" y="767705"/>
                  </a:lnTo>
                  <a:lnTo>
                    <a:pt x="1770817" y="767705"/>
                  </a:lnTo>
                  <a:lnTo>
                    <a:pt x="1782256" y="767705"/>
                  </a:lnTo>
                  <a:lnTo>
                    <a:pt x="1793696" y="767705"/>
                  </a:lnTo>
                  <a:lnTo>
                    <a:pt x="1805135" y="767705"/>
                  </a:lnTo>
                  <a:lnTo>
                    <a:pt x="1816575" y="767705"/>
                  </a:lnTo>
                  <a:lnTo>
                    <a:pt x="1828014" y="767705"/>
                  </a:lnTo>
                  <a:lnTo>
                    <a:pt x="1839454" y="767705"/>
                  </a:lnTo>
                  <a:lnTo>
                    <a:pt x="1850893" y="767705"/>
                  </a:lnTo>
                  <a:lnTo>
                    <a:pt x="1862333" y="767705"/>
                  </a:lnTo>
                  <a:lnTo>
                    <a:pt x="1873772" y="767705"/>
                  </a:lnTo>
                  <a:lnTo>
                    <a:pt x="1885212" y="767705"/>
                  </a:lnTo>
                  <a:lnTo>
                    <a:pt x="1896651" y="767705"/>
                  </a:lnTo>
                  <a:lnTo>
                    <a:pt x="1908091" y="767705"/>
                  </a:lnTo>
                  <a:lnTo>
                    <a:pt x="1919531" y="767705"/>
                  </a:lnTo>
                  <a:lnTo>
                    <a:pt x="1930970" y="767705"/>
                  </a:lnTo>
                  <a:lnTo>
                    <a:pt x="1942409" y="767705"/>
                  </a:lnTo>
                  <a:lnTo>
                    <a:pt x="1953849" y="767705"/>
                  </a:lnTo>
                  <a:lnTo>
                    <a:pt x="1965289" y="767705"/>
                  </a:lnTo>
                  <a:lnTo>
                    <a:pt x="1976728" y="767705"/>
                  </a:lnTo>
                  <a:lnTo>
                    <a:pt x="1988168" y="767705"/>
                  </a:lnTo>
                  <a:lnTo>
                    <a:pt x="1999607" y="767705"/>
                  </a:lnTo>
                  <a:lnTo>
                    <a:pt x="2011047" y="767705"/>
                  </a:lnTo>
                  <a:lnTo>
                    <a:pt x="2022486" y="767705"/>
                  </a:lnTo>
                  <a:lnTo>
                    <a:pt x="2033926" y="767705"/>
                  </a:lnTo>
                  <a:lnTo>
                    <a:pt x="2045365" y="767705"/>
                  </a:lnTo>
                  <a:lnTo>
                    <a:pt x="2056805" y="767705"/>
                  </a:lnTo>
                  <a:lnTo>
                    <a:pt x="2068244" y="767705"/>
                  </a:lnTo>
                  <a:lnTo>
                    <a:pt x="2079684" y="767705"/>
                  </a:lnTo>
                  <a:lnTo>
                    <a:pt x="2091123" y="767705"/>
                  </a:lnTo>
                  <a:lnTo>
                    <a:pt x="2102563" y="767705"/>
                  </a:lnTo>
                  <a:lnTo>
                    <a:pt x="2114002" y="767705"/>
                  </a:lnTo>
                  <a:lnTo>
                    <a:pt x="2125442" y="767705"/>
                  </a:lnTo>
                  <a:lnTo>
                    <a:pt x="2136882" y="767705"/>
                  </a:lnTo>
                  <a:lnTo>
                    <a:pt x="2148321" y="767705"/>
                  </a:lnTo>
                  <a:lnTo>
                    <a:pt x="2159760" y="767705"/>
                  </a:lnTo>
                  <a:lnTo>
                    <a:pt x="2171200" y="767705"/>
                  </a:lnTo>
                  <a:lnTo>
                    <a:pt x="2182640" y="767705"/>
                  </a:lnTo>
                  <a:lnTo>
                    <a:pt x="2194079" y="767705"/>
                  </a:lnTo>
                  <a:lnTo>
                    <a:pt x="2205519" y="767705"/>
                  </a:lnTo>
                  <a:lnTo>
                    <a:pt x="2216958" y="767705"/>
                  </a:lnTo>
                  <a:lnTo>
                    <a:pt x="2228393" y="767705"/>
                  </a:lnTo>
                  <a:lnTo>
                    <a:pt x="2239837" y="767705"/>
                  </a:lnTo>
                  <a:lnTo>
                    <a:pt x="2251272" y="767705"/>
                  </a:lnTo>
                  <a:lnTo>
                    <a:pt x="2262716" y="767705"/>
                  </a:lnTo>
                  <a:lnTo>
                    <a:pt x="2274151" y="767705"/>
                  </a:lnTo>
                  <a:lnTo>
                    <a:pt x="2285591" y="767705"/>
                  </a:lnTo>
                  <a:lnTo>
                    <a:pt x="2297030" y="767705"/>
                  </a:lnTo>
                  <a:lnTo>
                    <a:pt x="2308470" y="767705"/>
                  </a:lnTo>
                  <a:lnTo>
                    <a:pt x="2319909" y="767705"/>
                  </a:lnTo>
                  <a:lnTo>
                    <a:pt x="2331349" y="767705"/>
                  </a:lnTo>
                  <a:lnTo>
                    <a:pt x="2342788" y="767705"/>
                  </a:lnTo>
                  <a:lnTo>
                    <a:pt x="2354228" y="767705"/>
                  </a:lnTo>
                  <a:lnTo>
                    <a:pt x="2365667" y="767705"/>
                  </a:lnTo>
                  <a:lnTo>
                    <a:pt x="2377107" y="767705"/>
                  </a:lnTo>
                  <a:lnTo>
                    <a:pt x="2388546" y="767705"/>
                  </a:lnTo>
                  <a:lnTo>
                    <a:pt x="2399986" y="767705"/>
                  </a:lnTo>
                  <a:lnTo>
                    <a:pt x="2411425" y="767705"/>
                  </a:lnTo>
                  <a:lnTo>
                    <a:pt x="2422865" y="767705"/>
                  </a:lnTo>
                  <a:lnTo>
                    <a:pt x="2434304" y="767705"/>
                  </a:lnTo>
                  <a:lnTo>
                    <a:pt x="2445744" y="767705"/>
                  </a:lnTo>
                  <a:lnTo>
                    <a:pt x="2457184" y="767705"/>
                  </a:lnTo>
                  <a:lnTo>
                    <a:pt x="2468623" y="767705"/>
                  </a:lnTo>
                  <a:lnTo>
                    <a:pt x="2480062" y="767705"/>
                  </a:lnTo>
                  <a:lnTo>
                    <a:pt x="2491502" y="767705"/>
                  </a:lnTo>
                  <a:lnTo>
                    <a:pt x="2502942" y="767705"/>
                  </a:lnTo>
                  <a:lnTo>
                    <a:pt x="2514381" y="767705"/>
                  </a:lnTo>
                  <a:lnTo>
                    <a:pt x="2525821" y="767705"/>
                  </a:lnTo>
                  <a:lnTo>
                    <a:pt x="2537260" y="767705"/>
                  </a:lnTo>
                  <a:lnTo>
                    <a:pt x="2548700" y="767705"/>
                  </a:lnTo>
                  <a:lnTo>
                    <a:pt x="2560139" y="767705"/>
                  </a:lnTo>
                  <a:lnTo>
                    <a:pt x="2571579" y="767705"/>
                  </a:lnTo>
                  <a:lnTo>
                    <a:pt x="2583018" y="767705"/>
                  </a:lnTo>
                  <a:lnTo>
                    <a:pt x="2594458" y="767705"/>
                  </a:lnTo>
                  <a:lnTo>
                    <a:pt x="2605897" y="767705"/>
                  </a:lnTo>
                  <a:lnTo>
                    <a:pt x="2617337" y="767705"/>
                  </a:lnTo>
                  <a:lnTo>
                    <a:pt x="2628776" y="767705"/>
                  </a:lnTo>
                  <a:lnTo>
                    <a:pt x="2640216" y="767705"/>
                  </a:lnTo>
                  <a:lnTo>
                    <a:pt x="2651655" y="767705"/>
                  </a:lnTo>
                  <a:lnTo>
                    <a:pt x="2663095" y="767705"/>
                  </a:lnTo>
                  <a:lnTo>
                    <a:pt x="2674535" y="767705"/>
                  </a:lnTo>
                  <a:lnTo>
                    <a:pt x="2685974" y="767705"/>
                  </a:lnTo>
                  <a:lnTo>
                    <a:pt x="2697413" y="767705"/>
                  </a:lnTo>
                  <a:lnTo>
                    <a:pt x="2708853" y="767705"/>
                  </a:lnTo>
                  <a:lnTo>
                    <a:pt x="2720293" y="767705"/>
                  </a:lnTo>
                  <a:lnTo>
                    <a:pt x="2731727" y="767705"/>
                  </a:lnTo>
                  <a:lnTo>
                    <a:pt x="2743172" y="767705"/>
                  </a:lnTo>
                  <a:lnTo>
                    <a:pt x="2754611" y="767705"/>
                  </a:lnTo>
                  <a:lnTo>
                    <a:pt x="2766046" y="767705"/>
                  </a:lnTo>
                  <a:lnTo>
                    <a:pt x="2777490" y="767705"/>
                  </a:lnTo>
                  <a:lnTo>
                    <a:pt x="2788925" y="767705"/>
                  </a:lnTo>
                  <a:lnTo>
                    <a:pt x="2800364" y="767705"/>
                  </a:lnTo>
                  <a:lnTo>
                    <a:pt x="2811804" y="767705"/>
                  </a:lnTo>
                  <a:lnTo>
                    <a:pt x="2823243" y="767705"/>
                  </a:lnTo>
                  <a:lnTo>
                    <a:pt x="2834683" y="767705"/>
                  </a:lnTo>
                  <a:lnTo>
                    <a:pt x="2846123" y="767705"/>
                  </a:lnTo>
                  <a:lnTo>
                    <a:pt x="2857562" y="767705"/>
                  </a:lnTo>
                  <a:lnTo>
                    <a:pt x="2869001" y="767705"/>
                  </a:lnTo>
                  <a:lnTo>
                    <a:pt x="2880441" y="767705"/>
                  </a:lnTo>
                  <a:lnTo>
                    <a:pt x="2891881" y="767705"/>
                  </a:lnTo>
                  <a:lnTo>
                    <a:pt x="2903320" y="767705"/>
                  </a:lnTo>
                  <a:lnTo>
                    <a:pt x="2914760" y="767705"/>
                  </a:lnTo>
                  <a:lnTo>
                    <a:pt x="2926199" y="767705"/>
                  </a:lnTo>
                  <a:lnTo>
                    <a:pt x="2937639" y="767705"/>
                  </a:lnTo>
                  <a:lnTo>
                    <a:pt x="2949078" y="767705"/>
                  </a:lnTo>
                  <a:lnTo>
                    <a:pt x="2960518" y="767705"/>
                  </a:lnTo>
                  <a:lnTo>
                    <a:pt x="2971957" y="767705"/>
                  </a:lnTo>
                  <a:lnTo>
                    <a:pt x="2983397" y="767705"/>
                  </a:lnTo>
                  <a:lnTo>
                    <a:pt x="2994837" y="767705"/>
                  </a:lnTo>
                  <a:lnTo>
                    <a:pt x="3006276" y="767705"/>
                  </a:lnTo>
                  <a:lnTo>
                    <a:pt x="3017715" y="767705"/>
                  </a:lnTo>
                  <a:lnTo>
                    <a:pt x="3029155" y="767705"/>
                  </a:lnTo>
                  <a:lnTo>
                    <a:pt x="3040594" y="767705"/>
                  </a:lnTo>
                  <a:lnTo>
                    <a:pt x="3052034" y="767705"/>
                  </a:lnTo>
                  <a:lnTo>
                    <a:pt x="3063474" y="767705"/>
                  </a:lnTo>
                  <a:lnTo>
                    <a:pt x="3074913" y="767705"/>
                  </a:lnTo>
                  <a:lnTo>
                    <a:pt x="3086352" y="767705"/>
                  </a:lnTo>
                  <a:lnTo>
                    <a:pt x="3097792" y="767705"/>
                  </a:lnTo>
                  <a:lnTo>
                    <a:pt x="3109232" y="767705"/>
                  </a:lnTo>
                  <a:lnTo>
                    <a:pt x="3120671" y="767705"/>
                  </a:lnTo>
                  <a:lnTo>
                    <a:pt x="3132111" y="767705"/>
                  </a:lnTo>
                  <a:lnTo>
                    <a:pt x="3143550" y="767705"/>
                  </a:lnTo>
                  <a:lnTo>
                    <a:pt x="3154990" y="767705"/>
                  </a:lnTo>
                  <a:lnTo>
                    <a:pt x="3166429" y="767705"/>
                  </a:lnTo>
                  <a:lnTo>
                    <a:pt x="3177869" y="767705"/>
                  </a:lnTo>
                  <a:lnTo>
                    <a:pt x="3189308" y="767705"/>
                  </a:lnTo>
                  <a:lnTo>
                    <a:pt x="3200748" y="767705"/>
                  </a:lnTo>
                  <a:lnTo>
                    <a:pt x="3212187" y="767705"/>
                  </a:lnTo>
                  <a:lnTo>
                    <a:pt x="3223627" y="767705"/>
                  </a:lnTo>
                  <a:lnTo>
                    <a:pt x="3235066" y="767705"/>
                  </a:lnTo>
                  <a:lnTo>
                    <a:pt x="3246501" y="767705"/>
                  </a:lnTo>
                  <a:lnTo>
                    <a:pt x="3257945" y="767705"/>
                  </a:lnTo>
                  <a:lnTo>
                    <a:pt x="3269385" y="767705"/>
                  </a:lnTo>
                  <a:lnTo>
                    <a:pt x="3280825" y="767705"/>
                  </a:lnTo>
                  <a:lnTo>
                    <a:pt x="3292264" y="767705"/>
                  </a:lnTo>
                  <a:lnTo>
                    <a:pt x="3303699" y="767705"/>
                  </a:lnTo>
                  <a:lnTo>
                    <a:pt x="3315143" y="767705"/>
                  </a:lnTo>
                  <a:lnTo>
                    <a:pt x="3326578" y="767705"/>
                  </a:lnTo>
                  <a:lnTo>
                    <a:pt x="3338017" y="767705"/>
                  </a:lnTo>
                  <a:lnTo>
                    <a:pt x="3349457" y="767705"/>
                  </a:lnTo>
                  <a:lnTo>
                    <a:pt x="3360896" y="767705"/>
                  </a:lnTo>
                  <a:lnTo>
                    <a:pt x="3372336" y="767705"/>
                  </a:lnTo>
                  <a:lnTo>
                    <a:pt x="3383776" y="767705"/>
                  </a:lnTo>
                  <a:lnTo>
                    <a:pt x="3395215" y="767705"/>
                  </a:lnTo>
                  <a:lnTo>
                    <a:pt x="3406654" y="767705"/>
                  </a:lnTo>
                  <a:lnTo>
                    <a:pt x="3418094" y="767705"/>
                  </a:lnTo>
                  <a:lnTo>
                    <a:pt x="3429534" y="767705"/>
                  </a:lnTo>
                  <a:lnTo>
                    <a:pt x="3440973" y="767705"/>
                  </a:lnTo>
                  <a:lnTo>
                    <a:pt x="3452413" y="767705"/>
                  </a:lnTo>
                  <a:lnTo>
                    <a:pt x="3463852" y="767705"/>
                  </a:lnTo>
                  <a:lnTo>
                    <a:pt x="3475292" y="767705"/>
                  </a:lnTo>
                  <a:lnTo>
                    <a:pt x="3486731" y="767705"/>
                  </a:lnTo>
                  <a:lnTo>
                    <a:pt x="3498171" y="767705"/>
                  </a:lnTo>
                  <a:lnTo>
                    <a:pt x="3509610" y="767705"/>
                  </a:lnTo>
                  <a:lnTo>
                    <a:pt x="3521050" y="767705"/>
                  </a:lnTo>
                  <a:lnTo>
                    <a:pt x="3532489" y="767705"/>
                  </a:lnTo>
                  <a:lnTo>
                    <a:pt x="3543929" y="767705"/>
                  </a:lnTo>
                  <a:lnTo>
                    <a:pt x="3555368" y="767705"/>
                  </a:lnTo>
                  <a:lnTo>
                    <a:pt x="3566808" y="767705"/>
                  </a:lnTo>
                  <a:lnTo>
                    <a:pt x="3578247" y="767705"/>
                  </a:lnTo>
                  <a:lnTo>
                    <a:pt x="3589687" y="767705"/>
                  </a:lnTo>
                  <a:lnTo>
                    <a:pt x="3601127" y="767705"/>
                  </a:lnTo>
                  <a:lnTo>
                    <a:pt x="3612566" y="767705"/>
                  </a:lnTo>
                  <a:lnTo>
                    <a:pt x="3624005" y="767705"/>
                  </a:lnTo>
                  <a:lnTo>
                    <a:pt x="3635445" y="767705"/>
                  </a:lnTo>
                  <a:lnTo>
                    <a:pt x="3646885" y="767705"/>
                  </a:lnTo>
                  <a:lnTo>
                    <a:pt x="3658324" y="767705"/>
                  </a:lnTo>
                  <a:lnTo>
                    <a:pt x="3669764" y="767705"/>
                  </a:lnTo>
                  <a:lnTo>
                    <a:pt x="3681203" y="767705"/>
                  </a:lnTo>
                  <a:lnTo>
                    <a:pt x="3692643" y="767705"/>
                  </a:lnTo>
                  <a:lnTo>
                    <a:pt x="3704082" y="767705"/>
                  </a:lnTo>
                  <a:lnTo>
                    <a:pt x="3715522" y="767705"/>
                  </a:lnTo>
                  <a:lnTo>
                    <a:pt x="3726961" y="767705"/>
                  </a:lnTo>
                  <a:lnTo>
                    <a:pt x="3738401" y="767705"/>
                  </a:lnTo>
                  <a:lnTo>
                    <a:pt x="3749840" y="767705"/>
                  </a:lnTo>
                  <a:lnTo>
                    <a:pt x="3761280" y="767705"/>
                  </a:lnTo>
                  <a:lnTo>
                    <a:pt x="3772719" y="767705"/>
                  </a:lnTo>
                  <a:lnTo>
                    <a:pt x="3784154" y="767705"/>
                  </a:lnTo>
                  <a:lnTo>
                    <a:pt x="3795598" y="767705"/>
                  </a:lnTo>
                  <a:lnTo>
                    <a:pt x="3807033" y="767705"/>
                  </a:lnTo>
                  <a:lnTo>
                    <a:pt x="3818473" y="767705"/>
                  </a:lnTo>
                  <a:lnTo>
                    <a:pt x="3829917" y="767705"/>
                  </a:lnTo>
                  <a:lnTo>
                    <a:pt x="3841352" y="767705"/>
                  </a:lnTo>
                  <a:lnTo>
                    <a:pt x="3852791" y="767705"/>
                  </a:lnTo>
                  <a:lnTo>
                    <a:pt x="3864231" y="767705"/>
                  </a:lnTo>
                  <a:lnTo>
                    <a:pt x="3875670" y="767705"/>
                  </a:lnTo>
                  <a:lnTo>
                    <a:pt x="3887110" y="767705"/>
                  </a:lnTo>
                  <a:lnTo>
                    <a:pt x="3898549" y="767705"/>
                  </a:lnTo>
                  <a:lnTo>
                    <a:pt x="3909989" y="767705"/>
                  </a:lnTo>
                  <a:lnTo>
                    <a:pt x="3921447" y="767705"/>
                  </a:lnTo>
                  <a:lnTo>
                    <a:pt x="3932878" y="767705"/>
                  </a:lnTo>
                  <a:lnTo>
                    <a:pt x="3944307" y="767705"/>
                  </a:lnTo>
                  <a:lnTo>
                    <a:pt x="3955737" y="767705"/>
                  </a:lnTo>
                  <a:lnTo>
                    <a:pt x="3967167" y="767705"/>
                  </a:lnTo>
                  <a:lnTo>
                    <a:pt x="3978645" y="767705"/>
                  </a:lnTo>
                  <a:lnTo>
                    <a:pt x="3990075" y="767705"/>
                  </a:lnTo>
                  <a:lnTo>
                    <a:pt x="4001505" y="767705"/>
                  </a:lnTo>
                  <a:lnTo>
                    <a:pt x="4012935" y="767705"/>
                  </a:lnTo>
                  <a:lnTo>
                    <a:pt x="4024365" y="767705"/>
                  </a:lnTo>
                  <a:lnTo>
                    <a:pt x="4035843" y="767705"/>
                  </a:lnTo>
                  <a:lnTo>
                    <a:pt x="4047273" y="767705"/>
                  </a:lnTo>
                  <a:lnTo>
                    <a:pt x="4058702" y="767705"/>
                  </a:lnTo>
                  <a:lnTo>
                    <a:pt x="4070133" y="767705"/>
                  </a:lnTo>
                  <a:lnTo>
                    <a:pt x="4081563" y="767705"/>
                  </a:lnTo>
                  <a:lnTo>
                    <a:pt x="4093040" y="767705"/>
                  </a:lnTo>
                  <a:lnTo>
                    <a:pt x="4104471" y="767705"/>
                  </a:lnTo>
                  <a:lnTo>
                    <a:pt x="4115900" y="767705"/>
                  </a:lnTo>
                  <a:lnTo>
                    <a:pt x="4127330" y="767705"/>
                  </a:lnTo>
                  <a:lnTo>
                    <a:pt x="4138760" y="767705"/>
                  </a:lnTo>
                  <a:lnTo>
                    <a:pt x="4150238" y="767705"/>
                  </a:lnTo>
                  <a:lnTo>
                    <a:pt x="4161668" y="767705"/>
                  </a:lnTo>
                  <a:lnTo>
                    <a:pt x="4173098" y="767705"/>
                  </a:lnTo>
                  <a:lnTo>
                    <a:pt x="4184528" y="767705"/>
                  </a:lnTo>
                  <a:lnTo>
                    <a:pt x="4195958" y="767705"/>
                  </a:lnTo>
                  <a:lnTo>
                    <a:pt x="4207436" y="767705"/>
                  </a:lnTo>
                  <a:lnTo>
                    <a:pt x="4218865" y="767705"/>
                  </a:lnTo>
                  <a:lnTo>
                    <a:pt x="4230296" y="767705"/>
                  </a:lnTo>
                  <a:lnTo>
                    <a:pt x="4241726" y="767705"/>
                  </a:lnTo>
                  <a:lnTo>
                    <a:pt x="4253156" y="767705"/>
                  </a:lnTo>
                  <a:lnTo>
                    <a:pt x="4264634" y="767705"/>
                  </a:lnTo>
                  <a:lnTo>
                    <a:pt x="4276063" y="767705"/>
                  </a:lnTo>
                  <a:lnTo>
                    <a:pt x="4287493" y="767705"/>
                  </a:lnTo>
                  <a:lnTo>
                    <a:pt x="4298923" y="767705"/>
                  </a:lnTo>
                  <a:lnTo>
                    <a:pt x="4310353" y="767705"/>
                  </a:lnTo>
                  <a:lnTo>
                    <a:pt x="4321831" y="767705"/>
                  </a:lnTo>
                  <a:lnTo>
                    <a:pt x="4333261" y="767705"/>
                  </a:lnTo>
                  <a:lnTo>
                    <a:pt x="4344691" y="767705"/>
                  </a:lnTo>
                  <a:lnTo>
                    <a:pt x="4356121" y="767705"/>
                  </a:lnTo>
                  <a:lnTo>
                    <a:pt x="4367551" y="767705"/>
                  </a:lnTo>
                  <a:lnTo>
                    <a:pt x="4379028" y="767705"/>
                  </a:lnTo>
                  <a:lnTo>
                    <a:pt x="4390458" y="767705"/>
                  </a:lnTo>
                  <a:lnTo>
                    <a:pt x="4401889" y="767705"/>
                  </a:lnTo>
                  <a:lnTo>
                    <a:pt x="4413319" y="767705"/>
                  </a:lnTo>
                  <a:lnTo>
                    <a:pt x="4424749" y="767705"/>
                  </a:lnTo>
                  <a:lnTo>
                    <a:pt x="4436226" y="767705"/>
                  </a:lnTo>
                  <a:lnTo>
                    <a:pt x="4447656" y="767705"/>
                  </a:lnTo>
                  <a:lnTo>
                    <a:pt x="4459086" y="767705"/>
                  </a:lnTo>
                  <a:lnTo>
                    <a:pt x="4470516" y="767705"/>
                  </a:lnTo>
                  <a:lnTo>
                    <a:pt x="4481946" y="767705"/>
                  </a:lnTo>
                  <a:lnTo>
                    <a:pt x="4493424" y="767705"/>
                  </a:lnTo>
                  <a:lnTo>
                    <a:pt x="4504854" y="767705"/>
                  </a:lnTo>
                  <a:lnTo>
                    <a:pt x="4516284" y="767705"/>
                  </a:lnTo>
                  <a:lnTo>
                    <a:pt x="4527714" y="767705"/>
                  </a:lnTo>
                  <a:lnTo>
                    <a:pt x="4539144" y="767705"/>
                  </a:lnTo>
                  <a:lnTo>
                    <a:pt x="4550621" y="767705"/>
                  </a:lnTo>
                  <a:lnTo>
                    <a:pt x="4562051" y="767705"/>
                  </a:lnTo>
                  <a:lnTo>
                    <a:pt x="4573482" y="767705"/>
                  </a:lnTo>
                  <a:lnTo>
                    <a:pt x="4584912" y="767705"/>
                  </a:lnTo>
                  <a:lnTo>
                    <a:pt x="4596341" y="767705"/>
                  </a:lnTo>
                  <a:lnTo>
                    <a:pt x="4607771" y="767705"/>
                  </a:lnTo>
                  <a:lnTo>
                    <a:pt x="4619249" y="767705"/>
                  </a:lnTo>
                  <a:lnTo>
                    <a:pt x="4630679" y="767705"/>
                  </a:lnTo>
                  <a:lnTo>
                    <a:pt x="4642109" y="767705"/>
                  </a:lnTo>
                  <a:lnTo>
                    <a:pt x="4653539" y="767705"/>
                  </a:lnTo>
                  <a:lnTo>
                    <a:pt x="4664969" y="767705"/>
                  </a:lnTo>
                  <a:lnTo>
                    <a:pt x="4676447" y="767705"/>
                  </a:lnTo>
                  <a:lnTo>
                    <a:pt x="4687877" y="767705"/>
                  </a:lnTo>
                  <a:lnTo>
                    <a:pt x="4699306" y="767705"/>
                  </a:lnTo>
                  <a:lnTo>
                    <a:pt x="4710737" y="767705"/>
                  </a:lnTo>
                  <a:lnTo>
                    <a:pt x="4722167" y="767705"/>
                  </a:lnTo>
                  <a:lnTo>
                    <a:pt x="4733644" y="767705"/>
                  </a:lnTo>
                  <a:lnTo>
                    <a:pt x="4745075" y="767705"/>
                  </a:lnTo>
                  <a:lnTo>
                    <a:pt x="4756504" y="767705"/>
                  </a:lnTo>
                  <a:lnTo>
                    <a:pt x="4767934" y="767705"/>
                  </a:lnTo>
                  <a:lnTo>
                    <a:pt x="4779364" y="767705"/>
                  </a:lnTo>
                  <a:lnTo>
                    <a:pt x="4790842" y="767705"/>
                  </a:lnTo>
                  <a:lnTo>
                    <a:pt x="4802272" y="767705"/>
                  </a:lnTo>
                  <a:lnTo>
                    <a:pt x="4813702" y="767705"/>
                  </a:lnTo>
                  <a:lnTo>
                    <a:pt x="4825132" y="767705"/>
                  </a:lnTo>
                  <a:lnTo>
                    <a:pt x="4836562" y="767705"/>
                  </a:lnTo>
                  <a:lnTo>
                    <a:pt x="4848040" y="767705"/>
                  </a:lnTo>
                  <a:lnTo>
                    <a:pt x="4859469" y="767705"/>
                  </a:lnTo>
                  <a:lnTo>
                    <a:pt x="4870899" y="767705"/>
                  </a:lnTo>
                  <a:lnTo>
                    <a:pt x="4882330" y="767705"/>
                  </a:lnTo>
                  <a:lnTo>
                    <a:pt x="4893760" y="767705"/>
                  </a:lnTo>
                  <a:lnTo>
                    <a:pt x="4905237" y="767705"/>
                  </a:lnTo>
                  <a:lnTo>
                    <a:pt x="4916667" y="767705"/>
                  </a:lnTo>
                  <a:lnTo>
                    <a:pt x="4928097" y="767705"/>
                  </a:lnTo>
                  <a:lnTo>
                    <a:pt x="4939527" y="767705"/>
                  </a:lnTo>
                  <a:lnTo>
                    <a:pt x="4950957" y="767705"/>
                  </a:lnTo>
                  <a:lnTo>
                    <a:pt x="4962435" y="767705"/>
                  </a:lnTo>
                  <a:lnTo>
                    <a:pt x="4973865" y="767705"/>
                  </a:lnTo>
                  <a:lnTo>
                    <a:pt x="4985295" y="767705"/>
                  </a:lnTo>
                  <a:lnTo>
                    <a:pt x="4996725" y="767705"/>
                  </a:lnTo>
                  <a:lnTo>
                    <a:pt x="5008155" y="767705"/>
                  </a:lnTo>
                  <a:lnTo>
                    <a:pt x="5019632" y="767705"/>
                  </a:lnTo>
                  <a:lnTo>
                    <a:pt x="5031062" y="767705"/>
                  </a:lnTo>
                  <a:lnTo>
                    <a:pt x="5042492" y="767705"/>
                  </a:lnTo>
                  <a:lnTo>
                    <a:pt x="5053923" y="767705"/>
                  </a:lnTo>
                  <a:lnTo>
                    <a:pt x="5065353" y="767705"/>
                  </a:lnTo>
                  <a:lnTo>
                    <a:pt x="5076830" y="767705"/>
                  </a:lnTo>
                  <a:lnTo>
                    <a:pt x="5088260" y="767705"/>
                  </a:lnTo>
                  <a:lnTo>
                    <a:pt x="5099690" y="767705"/>
                  </a:lnTo>
                  <a:lnTo>
                    <a:pt x="5111120" y="767705"/>
                  </a:lnTo>
                  <a:lnTo>
                    <a:pt x="5122550" y="767705"/>
                  </a:lnTo>
                  <a:lnTo>
                    <a:pt x="5134028" y="767705"/>
                  </a:lnTo>
                  <a:lnTo>
                    <a:pt x="5145458" y="767705"/>
                  </a:lnTo>
                  <a:lnTo>
                    <a:pt x="5156888" y="767705"/>
                  </a:lnTo>
                  <a:lnTo>
                    <a:pt x="5168318" y="767705"/>
                  </a:lnTo>
                  <a:lnTo>
                    <a:pt x="5179747" y="767705"/>
                  </a:lnTo>
                  <a:lnTo>
                    <a:pt x="5191225" y="767705"/>
                  </a:lnTo>
                  <a:lnTo>
                    <a:pt x="5202655" y="767705"/>
                  </a:lnTo>
                  <a:lnTo>
                    <a:pt x="5214085" y="767705"/>
                  </a:lnTo>
                  <a:lnTo>
                    <a:pt x="5225515" y="767705"/>
                  </a:lnTo>
                  <a:lnTo>
                    <a:pt x="5236945" y="767705"/>
                  </a:lnTo>
                  <a:lnTo>
                    <a:pt x="5248423" y="767705"/>
                  </a:lnTo>
                  <a:lnTo>
                    <a:pt x="5259853" y="767705"/>
                  </a:lnTo>
                  <a:lnTo>
                    <a:pt x="5271283" y="767705"/>
                  </a:lnTo>
                  <a:lnTo>
                    <a:pt x="5282713" y="767705"/>
                  </a:lnTo>
                  <a:lnTo>
                    <a:pt x="5294143" y="767705"/>
                  </a:lnTo>
                  <a:lnTo>
                    <a:pt x="5305621" y="767705"/>
                  </a:lnTo>
                  <a:lnTo>
                    <a:pt x="5317051" y="767705"/>
                  </a:lnTo>
                  <a:lnTo>
                    <a:pt x="5328481" y="767705"/>
                  </a:lnTo>
                  <a:lnTo>
                    <a:pt x="5339910" y="767705"/>
                  </a:lnTo>
                  <a:lnTo>
                    <a:pt x="5351340" y="767705"/>
                  </a:lnTo>
                  <a:lnTo>
                    <a:pt x="5362818" y="767705"/>
                  </a:lnTo>
                  <a:lnTo>
                    <a:pt x="5374248" y="767705"/>
                  </a:lnTo>
                  <a:lnTo>
                    <a:pt x="5385678" y="767705"/>
                  </a:lnTo>
                  <a:lnTo>
                    <a:pt x="5397108" y="767705"/>
                  </a:lnTo>
                  <a:lnTo>
                    <a:pt x="5408538" y="767705"/>
                  </a:lnTo>
                  <a:lnTo>
                    <a:pt x="5420016" y="767705"/>
                  </a:lnTo>
                  <a:lnTo>
                    <a:pt x="5431446" y="767705"/>
                  </a:lnTo>
                  <a:lnTo>
                    <a:pt x="5442876" y="767705"/>
                  </a:lnTo>
                  <a:lnTo>
                    <a:pt x="5454306" y="767705"/>
                  </a:lnTo>
                  <a:lnTo>
                    <a:pt x="5465736" y="767705"/>
                  </a:lnTo>
                  <a:lnTo>
                    <a:pt x="5477214" y="767705"/>
                  </a:lnTo>
                  <a:lnTo>
                    <a:pt x="5488643" y="767705"/>
                  </a:lnTo>
                  <a:lnTo>
                    <a:pt x="5500073" y="767705"/>
                  </a:lnTo>
                  <a:lnTo>
                    <a:pt x="5511503" y="767705"/>
                  </a:lnTo>
                  <a:lnTo>
                    <a:pt x="5522933" y="767705"/>
                  </a:lnTo>
                  <a:lnTo>
                    <a:pt x="5534411" y="767705"/>
                  </a:lnTo>
                  <a:lnTo>
                    <a:pt x="5545841" y="767705"/>
                  </a:lnTo>
                  <a:lnTo>
                    <a:pt x="5557271" y="767705"/>
                  </a:lnTo>
                  <a:lnTo>
                    <a:pt x="5568701" y="767705"/>
                  </a:lnTo>
                  <a:lnTo>
                    <a:pt x="5580131" y="767705"/>
                  </a:lnTo>
                  <a:lnTo>
                    <a:pt x="5591609" y="767705"/>
                  </a:lnTo>
                  <a:lnTo>
                    <a:pt x="5603038" y="767705"/>
                  </a:lnTo>
                  <a:lnTo>
                    <a:pt x="5614469" y="767705"/>
                  </a:lnTo>
                  <a:lnTo>
                    <a:pt x="5625899" y="767705"/>
                  </a:lnTo>
                  <a:lnTo>
                    <a:pt x="5637329" y="767705"/>
                  </a:lnTo>
                  <a:lnTo>
                    <a:pt x="5648759" y="767705"/>
                  </a:lnTo>
                  <a:lnTo>
                    <a:pt x="5660236" y="767705"/>
                  </a:lnTo>
                  <a:lnTo>
                    <a:pt x="5671666" y="767705"/>
                  </a:lnTo>
                  <a:lnTo>
                    <a:pt x="5683096" y="767705"/>
                  </a:lnTo>
                  <a:lnTo>
                    <a:pt x="5694526" y="767705"/>
                  </a:lnTo>
                  <a:lnTo>
                    <a:pt x="5705956" y="767705"/>
                  </a:lnTo>
                  <a:lnTo>
                    <a:pt x="5717434" y="767705"/>
                  </a:lnTo>
                  <a:lnTo>
                    <a:pt x="5728864" y="767705"/>
                  </a:lnTo>
                  <a:lnTo>
                    <a:pt x="5740294" y="767705"/>
                  </a:lnTo>
                  <a:lnTo>
                    <a:pt x="5751724" y="767705"/>
                  </a:lnTo>
                  <a:lnTo>
                    <a:pt x="5763154" y="767705"/>
                  </a:lnTo>
                  <a:lnTo>
                    <a:pt x="5774631" y="767705"/>
                  </a:lnTo>
                  <a:lnTo>
                    <a:pt x="5786062" y="767705"/>
                  </a:lnTo>
                  <a:lnTo>
                    <a:pt x="5797492" y="767705"/>
                  </a:lnTo>
                  <a:lnTo>
                    <a:pt x="5808921" y="767705"/>
                  </a:lnTo>
                  <a:lnTo>
                    <a:pt x="5820351" y="767705"/>
                  </a:lnTo>
                  <a:lnTo>
                    <a:pt x="5831829" y="767705"/>
                  </a:lnTo>
                  <a:lnTo>
                    <a:pt x="5843259" y="767705"/>
                  </a:lnTo>
                  <a:lnTo>
                    <a:pt x="5854689" y="767705"/>
                  </a:lnTo>
                  <a:lnTo>
                    <a:pt x="5866119" y="767705"/>
                  </a:lnTo>
                  <a:lnTo>
                    <a:pt x="5877549" y="767705"/>
                  </a:lnTo>
                  <a:lnTo>
                    <a:pt x="5889027" y="767705"/>
                  </a:lnTo>
                  <a:lnTo>
                    <a:pt x="5900457" y="767705"/>
                  </a:lnTo>
                  <a:lnTo>
                    <a:pt x="5911887" y="767705"/>
                  </a:lnTo>
                  <a:lnTo>
                    <a:pt x="5923317" y="767705"/>
                  </a:lnTo>
                  <a:lnTo>
                    <a:pt x="5934747" y="767705"/>
                  </a:lnTo>
                  <a:lnTo>
                    <a:pt x="5946225" y="767705"/>
                  </a:lnTo>
                  <a:lnTo>
                    <a:pt x="5957655" y="767705"/>
                  </a:lnTo>
                  <a:lnTo>
                    <a:pt x="5969084" y="767705"/>
                  </a:lnTo>
                  <a:lnTo>
                    <a:pt x="5980514" y="767705"/>
                  </a:lnTo>
                  <a:lnTo>
                    <a:pt x="5991944" y="767705"/>
                  </a:lnTo>
                  <a:lnTo>
                    <a:pt x="6003422" y="767705"/>
                  </a:lnTo>
                  <a:lnTo>
                    <a:pt x="6014852" y="767705"/>
                  </a:lnTo>
                  <a:lnTo>
                    <a:pt x="6026282" y="767705"/>
                  </a:lnTo>
                  <a:lnTo>
                    <a:pt x="6037712" y="767705"/>
                  </a:lnTo>
                  <a:lnTo>
                    <a:pt x="6049142" y="767705"/>
                  </a:lnTo>
                  <a:lnTo>
                    <a:pt x="6060620" y="767705"/>
                  </a:lnTo>
                  <a:lnTo>
                    <a:pt x="6072049" y="767705"/>
                  </a:lnTo>
                  <a:lnTo>
                    <a:pt x="6083480" y="767705"/>
                  </a:lnTo>
                  <a:lnTo>
                    <a:pt x="6094910" y="767705"/>
                  </a:lnTo>
                  <a:lnTo>
                    <a:pt x="6106340" y="767705"/>
                  </a:lnTo>
                  <a:lnTo>
                    <a:pt x="6117818" y="767705"/>
                  </a:lnTo>
                  <a:lnTo>
                    <a:pt x="6129247" y="767705"/>
                  </a:lnTo>
                  <a:lnTo>
                    <a:pt x="6140677" y="767705"/>
                  </a:lnTo>
                  <a:lnTo>
                    <a:pt x="6152107" y="767705"/>
                  </a:lnTo>
                  <a:lnTo>
                    <a:pt x="6163537" y="767705"/>
                  </a:lnTo>
                  <a:lnTo>
                    <a:pt x="6175015" y="767705"/>
                  </a:lnTo>
                  <a:lnTo>
                    <a:pt x="6186445" y="767705"/>
                  </a:lnTo>
                  <a:lnTo>
                    <a:pt x="6197875" y="767705"/>
                  </a:lnTo>
                  <a:lnTo>
                    <a:pt x="6209305" y="767705"/>
                  </a:lnTo>
                  <a:lnTo>
                    <a:pt x="6220735" y="767705"/>
                  </a:lnTo>
                  <a:lnTo>
                    <a:pt x="6232212" y="767705"/>
                  </a:lnTo>
                  <a:lnTo>
                    <a:pt x="6243642" y="767705"/>
                  </a:lnTo>
                  <a:lnTo>
                    <a:pt x="6255073" y="767705"/>
                  </a:lnTo>
                  <a:lnTo>
                    <a:pt x="6266503" y="767705"/>
                  </a:lnTo>
                  <a:lnTo>
                    <a:pt x="6277933" y="767705"/>
                  </a:lnTo>
                  <a:lnTo>
                    <a:pt x="6289410" y="767705"/>
                  </a:lnTo>
                  <a:lnTo>
                    <a:pt x="6300840" y="767705"/>
                  </a:lnTo>
                  <a:lnTo>
                    <a:pt x="6312270" y="767705"/>
                  </a:lnTo>
                  <a:lnTo>
                    <a:pt x="6323700" y="767705"/>
                  </a:lnTo>
                  <a:lnTo>
                    <a:pt x="6335130" y="767705"/>
                  </a:lnTo>
                  <a:lnTo>
                    <a:pt x="6346608" y="767705"/>
                  </a:lnTo>
                  <a:lnTo>
                    <a:pt x="6358038" y="767705"/>
                  </a:lnTo>
                  <a:lnTo>
                    <a:pt x="6369468" y="767705"/>
                  </a:lnTo>
                  <a:lnTo>
                    <a:pt x="6380898" y="767705"/>
                  </a:lnTo>
                  <a:lnTo>
                    <a:pt x="6392328" y="767705"/>
                  </a:lnTo>
                  <a:lnTo>
                    <a:pt x="6403805" y="767705"/>
                  </a:lnTo>
                  <a:lnTo>
                    <a:pt x="6415235" y="767705"/>
                  </a:lnTo>
                  <a:lnTo>
                    <a:pt x="6426666" y="767705"/>
                  </a:lnTo>
                  <a:lnTo>
                    <a:pt x="6438096" y="767705"/>
                  </a:lnTo>
                  <a:lnTo>
                    <a:pt x="6449525" y="767705"/>
                  </a:lnTo>
                  <a:lnTo>
                    <a:pt x="6461003" y="767705"/>
                  </a:lnTo>
                  <a:lnTo>
                    <a:pt x="6472433" y="767705"/>
                  </a:lnTo>
                  <a:lnTo>
                    <a:pt x="6483863" y="767705"/>
                  </a:lnTo>
                  <a:lnTo>
                    <a:pt x="6495293" y="767705"/>
                  </a:lnTo>
                  <a:lnTo>
                    <a:pt x="6506723" y="767705"/>
                  </a:lnTo>
                  <a:lnTo>
                    <a:pt x="6518201" y="767705"/>
                  </a:lnTo>
                  <a:lnTo>
                    <a:pt x="6529631" y="767705"/>
                  </a:lnTo>
                  <a:lnTo>
                    <a:pt x="6541061" y="767705"/>
                  </a:lnTo>
                  <a:lnTo>
                    <a:pt x="6552490" y="767705"/>
                  </a:lnTo>
                  <a:lnTo>
                    <a:pt x="6563921" y="767705"/>
                  </a:lnTo>
                  <a:lnTo>
                    <a:pt x="6575398" y="767705"/>
                  </a:lnTo>
                  <a:lnTo>
                    <a:pt x="6586828" y="767705"/>
                  </a:lnTo>
                  <a:lnTo>
                    <a:pt x="6598259" y="767705"/>
                  </a:lnTo>
                  <a:lnTo>
                    <a:pt x="6609688" y="767705"/>
                  </a:lnTo>
                  <a:lnTo>
                    <a:pt x="6621118" y="767705"/>
                  </a:lnTo>
                  <a:lnTo>
                    <a:pt x="6632596" y="767705"/>
                  </a:lnTo>
                  <a:lnTo>
                    <a:pt x="6644026" y="767705"/>
                  </a:lnTo>
                  <a:lnTo>
                    <a:pt x="6655456" y="767705"/>
                  </a:lnTo>
                  <a:lnTo>
                    <a:pt x="6666886" y="767705"/>
                  </a:lnTo>
                  <a:lnTo>
                    <a:pt x="6678316" y="767705"/>
                  </a:lnTo>
                  <a:lnTo>
                    <a:pt x="6689794" y="767705"/>
                  </a:lnTo>
                  <a:lnTo>
                    <a:pt x="6701224" y="767705"/>
                  </a:lnTo>
                  <a:lnTo>
                    <a:pt x="6712653" y="767705"/>
                  </a:lnTo>
                  <a:lnTo>
                    <a:pt x="6724083" y="767705"/>
                  </a:lnTo>
                  <a:lnTo>
                    <a:pt x="6735514" y="767705"/>
                  </a:lnTo>
                  <a:lnTo>
                    <a:pt x="6746944" y="767705"/>
                  </a:lnTo>
                  <a:lnTo>
                    <a:pt x="6758421" y="767705"/>
                  </a:lnTo>
                  <a:lnTo>
                    <a:pt x="6769851" y="767705"/>
                  </a:lnTo>
                  <a:lnTo>
                    <a:pt x="6781281" y="767705"/>
                  </a:lnTo>
                  <a:lnTo>
                    <a:pt x="6792711" y="767705"/>
                  </a:lnTo>
                  <a:lnTo>
                    <a:pt x="6804141" y="767705"/>
                  </a:lnTo>
                  <a:lnTo>
                    <a:pt x="6815619" y="767705"/>
                  </a:lnTo>
                  <a:lnTo>
                    <a:pt x="6827049" y="767705"/>
                  </a:lnTo>
                  <a:lnTo>
                    <a:pt x="6838479" y="767705"/>
                  </a:lnTo>
                  <a:lnTo>
                    <a:pt x="6849909" y="767705"/>
                  </a:lnTo>
                  <a:lnTo>
                    <a:pt x="6861339" y="767705"/>
                  </a:lnTo>
                  <a:lnTo>
                    <a:pt x="6872816" y="767705"/>
                  </a:lnTo>
                  <a:lnTo>
                    <a:pt x="6884246" y="767705"/>
                  </a:lnTo>
                  <a:lnTo>
                    <a:pt x="6895676" y="767705"/>
                  </a:lnTo>
                  <a:lnTo>
                    <a:pt x="6907107" y="767705"/>
                  </a:lnTo>
                  <a:lnTo>
                    <a:pt x="6918537" y="767705"/>
                  </a:lnTo>
                  <a:lnTo>
                    <a:pt x="6930014" y="767705"/>
                  </a:lnTo>
                  <a:lnTo>
                    <a:pt x="6941444" y="767705"/>
                  </a:lnTo>
                  <a:lnTo>
                    <a:pt x="6952874" y="767705"/>
                  </a:lnTo>
                  <a:lnTo>
                    <a:pt x="6964304" y="767705"/>
                  </a:lnTo>
                  <a:lnTo>
                    <a:pt x="6975734" y="767705"/>
                  </a:lnTo>
                  <a:lnTo>
                    <a:pt x="6987212" y="767705"/>
                  </a:lnTo>
                  <a:lnTo>
                    <a:pt x="6998642" y="767705"/>
                  </a:lnTo>
                  <a:lnTo>
                    <a:pt x="7010072" y="767705"/>
                  </a:lnTo>
                  <a:lnTo>
                    <a:pt x="7021502" y="767705"/>
                  </a:lnTo>
                  <a:lnTo>
                    <a:pt x="7032931" y="767705"/>
                  </a:lnTo>
                  <a:lnTo>
                    <a:pt x="7044409" y="767705"/>
                  </a:lnTo>
                  <a:lnTo>
                    <a:pt x="7055839" y="767705"/>
                  </a:lnTo>
                  <a:lnTo>
                    <a:pt x="7067269" y="767705"/>
                  </a:lnTo>
                  <a:lnTo>
                    <a:pt x="7078700" y="767705"/>
                  </a:lnTo>
                  <a:lnTo>
                    <a:pt x="7090129" y="767705"/>
                  </a:lnTo>
                  <a:lnTo>
                    <a:pt x="7101607" y="767705"/>
                  </a:lnTo>
                  <a:lnTo>
                    <a:pt x="7113037" y="767705"/>
                  </a:lnTo>
                  <a:lnTo>
                    <a:pt x="7124467" y="767705"/>
                  </a:lnTo>
                  <a:lnTo>
                    <a:pt x="7135897" y="767705"/>
                  </a:lnTo>
                  <a:lnTo>
                    <a:pt x="7147327" y="767705"/>
                  </a:lnTo>
                  <a:lnTo>
                    <a:pt x="7158805" y="767705"/>
                  </a:lnTo>
                  <a:lnTo>
                    <a:pt x="7170235" y="767705"/>
                  </a:lnTo>
                  <a:lnTo>
                    <a:pt x="7181665" y="767705"/>
                  </a:lnTo>
                  <a:lnTo>
                    <a:pt x="7193094" y="767705"/>
                  </a:lnTo>
                  <a:lnTo>
                    <a:pt x="7204524" y="767705"/>
                  </a:lnTo>
                  <a:lnTo>
                    <a:pt x="7216002" y="767705"/>
                  </a:lnTo>
                  <a:lnTo>
                    <a:pt x="7227432" y="767705"/>
                  </a:lnTo>
                  <a:lnTo>
                    <a:pt x="7238862" y="767705"/>
                  </a:lnTo>
                  <a:lnTo>
                    <a:pt x="7250292" y="767705"/>
                  </a:lnTo>
                  <a:lnTo>
                    <a:pt x="7261722" y="767705"/>
                  </a:lnTo>
                  <a:lnTo>
                    <a:pt x="7273200" y="767705"/>
                  </a:lnTo>
                  <a:lnTo>
                    <a:pt x="7284630" y="767705"/>
                  </a:lnTo>
                  <a:lnTo>
                    <a:pt x="7296060" y="767705"/>
                  </a:lnTo>
                  <a:lnTo>
                    <a:pt x="7307490" y="767705"/>
                  </a:lnTo>
                  <a:lnTo>
                    <a:pt x="7318920" y="767705"/>
                  </a:lnTo>
                  <a:lnTo>
                    <a:pt x="7330398" y="767705"/>
                  </a:lnTo>
                  <a:lnTo>
                    <a:pt x="7341828" y="767705"/>
                  </a:lnTo>
                  <a:lnTo>
                    <a:pt x="7353257" y="767705"/>
                  </a:lnTo>
                  <a:lnTo>
                    <a:pt x="7364687" y="767705"/>
                  </a:lnTo>
                  <a:lnTo>
                    <a:pt x="7376117" y="767705"/>
                  </a:lnTo>
                  <a:lnTo>
                    <a:pt x="7387595" y="767705"/>
                  </a:lnTo>
                  <a:lnTo>
                    <a:pt x="7399025" y="767705"/>
                  </a:lnTo>
                  <a:lnTo>
                    <a:pt x="7410455" y="767705"/>
                  </a:lnTo>
                  <a:lnTo>
                    <a:pt x="7421885" y="767705"/>
                  </a:lnTo>
                  <a:lnTo>
                    <a:pt x="7433315" y="767705"/>
                  </a:lnTo>
                  <a:lnTo>
                    <a:pt x="7444793" y="767705"/>
                  </a:lnTo>
                  <a:lnTo>
                    <a:pt x="7456222" y="767705"/>
                  </a:lnTo>
                  <a:lnTo>
                    <a:pt x="7467653" y="767705"/>
                  </a:lnTo>
                  <a:lnTo>
                    <a:pt x="7479083" y="767705"/>
                  </a:lnTo>
                  <a:lnTo>
                    <a:pt x="7490513" y="767705"/>
                  </a:lnTo>
                  <a:lnTo>
                    <a:pt x="7501990" y="767705"/>
                  </a:lnTo>
                  <a:lnTo>
                    <a:pt x="7513420" y="767705"/>
                  </a:lnTo>
                  <a:lnTo>
                    <a:pt x="7524850" y="767705"/>
                  </a:lnTo>
                  <a:lnTo>
                    <a:pt x="7536280" y="767705"/>
                  </a:lnTo>
                  <a:lnTo>
                    <a:pt x="7547710" y="767705"/>
                  </a:lnTo>
                  <a:lnTo>
                    <a:pt x="7559188" y="767705"/>
                  </a:lnTo>
                  <a:lnTo>
                    <a:pt x="7570618" y="767705"/>
                  </a:lnTo>
                  <a:lnTo>
                    <a:pt x="7582048" y="767705"/>
                  </a:lnTo>
                  <a:lnTo>
                    <a:pt x="7593478" y="767705"/>
                  </a:lnTo>
                  <a:lnTo>
                    <a:pt x="7604908" y="767705"/>
                  </a:lnTo>
                  <a:lnTo>
                    <a:pt x="7616385" y="767705"/>
                  </a:lnTo>
                  <a:lnTo>
                    <a:pt x="7627815" y="767705"/>
                  </a:lnTo>
                  <a:lnTo>
                    <a:pt x="7639246" y="767705"/>
                  </a:lnTo>
                  <a:lnTo>
                    <a:pt x="7650676" y="767705"/>
                  </a:lnTo>
                  <a:lnTo>
                    <a:pt x="7662106" y="767705"/>
                  </a:lnTo>
                  <a:lnTo>
                    <a:pt x="7673583" y="767705"/>
                  </a:lnTo>
                  <a:lnTo>
                    <a:pt x="7685013" y="767705"/>
                  </a:lnTo>
                  <a:lnTo>
                    <a:pt x="7696443" y="767705"/>
                  </a:lnTo>
                  <a:lnTo>
                    <a:pt x="7707873" y="767705"/>
                  </a:lnTo>
                  <a:lnTo>
                    <a:pt x="7719303" y="767705"/>
                  </a:lnTo>
                  <a:lnTo>
                    <a:pt x="7730733" y="767705"/>
                  </a:lnTo>
                  <a:lnTo>
                    <a:pt x="7742211" y="767705"/>
                  </a:lnTo>
                  <a:lnTo>
                    <a:pt x="7753641" y="767705"/>
                  </a:lnTo>
                  <a:lnTo>
                    <a:pt x="7765071" y="767705"/>
                  </a:lnTo>
                  <a:lnTo>
                    <a:pt x="7776501" y="767705"/>
                  </a:lnTo>
                  <a:lnTo>
                    <a:pt x="7787931" y="767705"/>
                  </a:lnTo>
                  <a:lnTo>
                    <a:pt x="7799408" y="767705"/>
                  </a:lnTo>
                  <a:lnTo>
                    <a:pt x="7810839" y="767705"/>
                  </a:lnTo>
                  <a:lnTo>
                    <a:pt x="7822268" y="767705"/>
                  </a:lnTo>
                  <a:lnTo>
                    <a:pt x="7833698" y="767705"/>
                  </a:lnTo>
                  <a:lnTo>
                    <a:pt x="7845128" y="767705"/>
                  </a:lnTo>
                  <a:lnTo>
                    <a:pt x="7856606" y="767705"/>
                  </a:lnTo>
                  <a:lnTo>
                    <a:pt x="7868036" y="767705"/>
                  </a:lnTo>
                  <a:lnTo>
                    <a:pt x="7879466" y="767705"/>
                  </a:lnTo>
                  <a:lnTo>
                    <a:pt x="7890896" y="767705"/>
                  </a:lnTo>
                  <a:lnTo>
                    <a:pt x="7902326" y="767705"/>
                  </a:lnTo>
                  <a:lnTo>
                    <a:pt x="7913804" y="767705"/>
                  </a:lnTo>
                  <a:lnTo>
                    <a:pt x="7925234" y="767705"/>
                  </a:lnTo>
                  <a:lnTo>
                    <a:pt x="7936663" y="767705"/>
                  </a:lnTo>
                  <a:lnTo>
                    <a:pt x="7948094" y="767705"/>
                  </a:lnTo>
                  <a:lnTo>
                    <a:pt x="7959524" y="767705"/>
                  </a:lnTo>
                  <a:lnTo>
                    <a:pt x="7971001" y="767705"/>
                  </a:lnTo>
                  <a:lnTo>
                    <a:pt x="7982431" y="767705"/>
                  </a:lnTo>
                  <a:lnTo>
                    <a:pt x="7993861" y="767705"/>
                  </a:lnTo>
                  <a:lnTo>
                    <a:pt x="8005291" y="767705"/>
                  </a:lnTo>
                  <a:lnTo>
                    <a:pt x="8016721" y="767705"/>
                  </a:lnTo>
                  <a:lnTo>
                    <a:pt x="8028199" y="767705"/>
                  </a:lnTo>
                  <a:lnTo>
                    <a:pt x="8039629" y="767705"/>
                  </a:lnTo>
                  <a:lnTo>
                    <a:pt x="8051059" y="767705"/>
                  </a:lnTo>
                  <a:lnTo>
                    <a:pt x="8062489" y="767705"/>
                  </a:lnTo>
                  <a:lnTo>
                    <a:pt x="8073919" y="767705"/>
                  </a:lnTo>
                  <a:lnTo>
                    <a:pt x="8085396" y="767705"/>
                  </a:lnTo>
                  <a:lnTo>
                    <a:pt x="8096826" y="767705"/>
                  </a:lnTo>
                  <a:lnTo>
                    <a:pt x="8108256" y="767705"/>
                  </a:lnTo>
                  <a:lnTo>
                    <a:pt x="8119687" y="767705"/>
                  </a:lnTo>
                  <a:lnTo>
                    <a:pt x="8131117" y="767705"/>
                  </a:lnTo>
                  <a:lnTo>
                    <a:pt x="8142594" y="767705"/>
                  </a:lnTo>
                  <a:lnTo>
                    <a:pt x="8154024" y="767705"/>
                  </a:lnTo>
                  <a:lnTo>
                    <a:pt x="8165454" y="767705"/>
                  </a:lnTo>
                  <a:lnTo>
                    <a:pt x="8176884" y="767705"/>
                  </a:lnTo>
                  <a:lnTo>
                    <a:pt x="8188314" y="767705"/>
                  </a:lnTo>
                  <a:lnTo>
                    <a:pt x="8199792" y="767705"/>
                  </a:lnTo>
                  <a:lnTo>
                    <a:pt x="8211222" y="767705"/>
                  </a:lnTo>
                  <a:lnTo>
                    <a:pt x="8222652" y="767705"/>
                  </a:lnTo>
                  <a:lnTo>
                    <a:pt x="8234082" y="767705"/>
                  </a:lnTo>
                  <a:lnTo>
                    <a:pt x="8245512" y="767705"/>
                  </a:lnTo>
                  <a:lnTo>
                    <a:pt x="8256989" y="767705"/>
                  </a:lnTo>
                  <a:lnTo>
                    <a:pt x="8268419" y="767705"/>
                  </a:lnTo>
                  <a:lnTo>
                    <a:pt x="8279850" y="767705"/>
                  </a:lnTo>
                  <a:lnTo>
                    <a:pt x="8291280" y="767705"/>
                  </a:lnTo>
                  <a:lnTo>
                    <a:pt x="8302709" y="767705"/>
                  </a:lnTo>
                  <a:lnTo>
                    <a:pt x="8314187" y="767705"/>
                  </a:lnTo>
                  <a:lnTo>
                    <a:pt x="8325617" y="767705"/>
                  </a:lnTo>
                  <a:lnTo>
                    <a:pt x="8337047" y="767705"/>
                  </a:lnTo>
                  <a:lnTo>
                    <a:pt x="8348477" y="767705"/>
                  </a:lnTo>
                  <a:lnTo>
                    <a:pt x="8359907" y="767705"/>
                  </a:lnTo>
                  <a:lnTo>
                    <a:pt x="8371385" y="767705"/>
                  </a:lnTo>
                  <a:lnTo>
                    <a:pt x="8382815" y="767705"/>
                  </a:lnTo>
                  <a:lnTo>
                    <a:pt x="8394245" y="767705"/>
                  </a:lnTo>
                  <a:lnTo>
                    <a:pt x="8405674" y="767705"/>
                  </a:lnTo>
                  <a:lnTo>
                    <a:pt x="8417104" y="767705"/>
                  </a:lnTo>
                  <a:lnTo>
                    <a:pt x="8428582" y="767705"/>
                  </a:lnTo>
                  <a:lnTo>
                    <a:pt x="8440012" y="767705"/>
                  </a:lnTo>
                  <a:lnTo>
                    <a:pt x="8451442" y="767705"/>
                  </a:lnTo>
                  <a:lnTo>
                    <a:pt x="8462872" y="767705"/>
                  </a:lnTo>
                  <a:lnTo>
                    <a:pt x="8474302" y="767705"/>
                  </a:lnTo>
                  <a:lnTo>
                    <a:pt x="8485780" y="767705"/>
                  </a:lnTo>
                  <a:lnTo>
                    <a:pt x="8497210" y="767705"/>
                  </a:lnTo>
                  <a:lnTo>
                    <a:pt x="8508640" y="767705"/>
                  </a:lnTo>
                  <a:lnTo>
                    <a:pt x="8520069" y="767705"/>
                  </a:lnTo>
                  <a:lnTo>
                    <a:pt x="8531500" y="767705"/>
                  </a:lnTo>
                  <a:lnTo>
                    <a:pt x="8542977" y="767705"/>
                  </a:lnTo>
                  <a:lnTo>
                    <a:pt x="8554407" y="767705"/>
                  </a:lnTo>
                  <a:lnTo>
                    <a:pt x="8565837" y="767705"/>
                  </a:lnTo>
                  <a:lnTo>
                    <a:pt x="8577267" y="767705"/>
                  </a:lnTo>
                  <a:lnTo>
                    <a:pt x="8588697" y="767705"/>
                  </a:lnTo>
                  <a:lnTo>
                    <a:pt x="8600175" y="767705"/>
                  </a:lnTo>
                  <a:lnTo>
                    <a:pt x="8611605" y="767705"/>
                  </a:lnTo>
                  <a:lnTo>
                    <a:pt x="8623035" y="767705"/>
                  </a:lnTo>
                  <a:lnTo>
                    <a:pt x="8634465" y="767705"/>
                  </a:lnTo>
                  <a:lnTo>
                    <a:pt x="8645895" y="767705"/>
                  </a:lnTo>
                  <a:lnTo>
                    <a:pt x="8657373" y="767705"/>
                  </a:lnTo>
                  <a:lnTo>
                    <a:pt x="8668802" y="767705"/>
                  </a:lnTo>
                  <a:lnTo>
                    <a:pt x="8680232" y="767705"/>
                  </a:lnTo>
                  <a:lnTo>
                    <a:pt x="8691662" y="767705"/>
                  </a:lnTo>
                  <a:lnTo>
                    <a:pt x="8703093" y="767705"/>
                  </a:lnTo>
                  <a:lnTo>
                    <a:pt x="8714570" y="767705"/>
                  </a:lnTo>
                  <a:lnTo>
                    <a:pt x="8726000" y="767705"/>
                  </a:lnTo>
                  <a:lnTo>
                    <a:pt x="8737430" y="767705"/>
                  </a:lnTo>
                  <a:lnTo>
                    <a:pt x="8748860" y="767705"/>
                  </a:lnTo>
                  <a:lnTo>
                    <a:pt x="8760290" y="767705"/>
                  </a:lnTo>
                  <a:lnTo>
                    <a:pt x="8771768" y="767705"/>
                  </a:lnTo>
                  <a:lnTo>
                    <a:pt x="8783198" y="767705"/>
                  </a:lnTo>
                  <a:lnTo>
                    <a:pt x="8794628" y="767705"/>
                  </a:lnTo>
                  <a:lnTo>
                    <a:pt x="8806058" y="767705"/>
                  </a:lnTo>
                  <a:lnTo>
                    <a:pt x="8817488" y="767705"/>
                  </a:lnTo>
                  <a:lnTo>
                    <a:pt x="8828918" y="767705"/>
                  </a:lnTo>
                  <a:lnTo>
                    <a:pt x="8840395" y="767705"/>
                  </a:lnTo>
                  <a:lnTo>
                    <a:pt x="8851825" y="767705"/>
                  </a:lnTo>
                  <a:lnTo>
                    <a:pt x="8863256" y="767705"/>
                  </a:lnTo>
                  <a:lnTo>
                    <a:pt x="8874686" y="767705"/>
                  </a:lnTo>
                  <a:lnTo>
                    <a:pt x="8886115" y="767705"/>
                  </a:lnTo>
                  <a:lnTo>
                    <a:pt x="8897593" y="767705"/>
                  </a:lnTo>
                  <a:lnTo>
                    <a:pt x="8909022" y="767705"/>
                  </a:lnTo>
                  <a:lnTo>
                    <a:pt x="8920453" y="767705"/>
                  </a:lnTo>
                  <a:lnTo>
                    <a:pt x="8931883" y="767705"/>
                  </a:lnTo>
                  <a:lnTo>
                    <a:pt x="8943313" y="767705"/>
                  </a:lnTo>
                  <a:lnTo>
                    <a:pt x="8954791" y="767705"/>
                  </a:lnTo>
                  <a:lnTo>
                    <a:pt x="8966220" y="767705"/>
                  </a:lnTo>
                  <a:lnTo>
                    <a:pt x="8977651" y="767705"/>
                  </a:lnTo>
                  <a:lnTo>
                    <a:pt x="8989080" y="767705"/>
                  </a:lnTo>
                  <a:lnTo>
                    <a:pt x="9000511" y="767705"/>
                  </a:lnTo>
                  <a:lnTo>
                    <a:pt x="9011988" y="767705"/>
                  </a:lnTo>
                  <a:lnTo>
                    <a:pt x="9023418" y="767705"/>
                  </a:lnTo>
                  <a:lnTo>
                    <a:pt x="9034849" y="767705"/>
                  </a:lnTo>
                  <a:lnTo>
                    <a:pt x="9046278" y="767705"/>
                  </a:lnTo>
                  <a:lnTo>
                    <a:pt x="9057709" y="767705"/>
                  </a:lnTo>
                  <a:lnTo>
                    <a:pt x="9069186" y="767705"/>
                  </a:lnTo>
                  <a:lnTo>
                    <a:pt x="9080615" y="767705"/>
                  </a:lnTo>
                  <a:lnTo>
                    <a:pt x="9092046" y="767705"/>
                  </a:lnTo>
                  <a:lnTo>
                    <a:pt x="9103476" y="767705"/>
                  </a:lnTo>
                  <a:lnTo>
                    <a:pt x="9114906" y="767705"/>
                  </a:lnTo>
                  <a:lnTo>
                    <a:pt x="9126384" y="767705"/>
                  </a:lnTo>
                  <a:lnTo>
                    <a:pt x="9137813" y="767705"/>
                  </a:lnTo>
                  <a:lnTo>
                    <a:pt x="9149244" y="767705"/>
                  </a:lnTo>
                  <a:lnTo>
                    <a:pt x="9160673" y="767705"/>
                  </a:lnTo>
                  <a:lnTo>
                    <a:pt x="9172104" y="767705"/>
                  </a:lnTo>
                  <a:lnTo>
                    <a:pt x="9183581" y="767705"/>
                  </a:lnTo>
                  <a:lnTo>
                    <a:pt x="9195011" y="767705"/>
                  </a:lnTo>
                  <a:lnTo>
                    <a:pt x="9206442" y="767705"/>
                  </a:lnTo>
                  <a:lnTo>
                    <a:pt x="9217871" y="767705"/>
                  </a:lnTo>
                  <a:lnTo>
                    <a:pt x="9229301" y="767705"/>
                  </a:lnTo>
                  <a:lnTo>
                    <a:pt x="9240779" y="767705"/>
                  </a:lnTo>
                  <a:lnTo>
                    <a:pt x="9252209" y="767705"/>
                  </a:lnTo>
                  <a:lnTo>
                    <a:pt x="9263639" y="767705"/>
                  </a:lnTo>
                  <a:lnTo>
                    <a:pt x="9275069" y="767705"/>
                  </a:lnTo>
                  <a:lnTo>
                    <a:pt x="9286498" y="767705"/>
                  </a:lnTo>
                  <a:lnTo>
                    <a:pt x="9297977" y="767705"/>
                  </a:lnTo>
                  <a:lnTo>
                    <a:pt x="9309406" y="767705"/>
                  </a:lnTo>
                  <a:lnTo>
                    <a:pt x="9320837" y="767705"/>
                  </a:lnTo>
                  <a:lnTo>
                    <a:pt x="9332266" y="767705"/>
                  </a:lnTo>
                  <a:lnTo>
                    <a:pt x="9343696" y="767705"/>
                  </a:lnTo>
                  <a:lnTo>
                    <a:pt x="9355174" y="767705"/>
                  </a:lnTo>
                  <a:lnTo>
                    <a:pt x="9366604" y="767705"/>
                  </a:lnTo>
                  <a:lnTo>
                    <a:pt x="9378035" y="767705"/>
                  </a:lnTo>
                  <a:lnTo>
                    <a:pt x="9389464" y="767705"/>
                  </a:lnTo>
                  <a:lnTo>
                    <a:pt x="9400894" y="767705"/>
                  </a:lnTo>
                  <a:lnTo>
                    <a:pt x="9412372" y="767705"/>
                  </a:lnTo>
                  <a:lnTo>
                    <a:pt x="9423802" y="767705"/>
                  </a:lnTo>
                  <a:lnTo>
                    <a:pt x="9435232" y="767705"/>
                  </a:lnTo>
                  <a:lnTo>
                    <a:pt x="9446662" y="767705"/>
                  </a:lnTo>
                  <a:lnTo>
                    <a:pt x="9458091" y="767705"/>
                  </a:lnTo>
                  <a:lnTo>
                    <a:pt x="9469570" y="767705"/>
                  </a:lnTo>
                  <a:lnTo>
                    <a:pt x="9480999" y="767705"/>
                  </a:lnTo>
                  <a:lnTo>
                    <a:pt x="9492429" y="767705"/>
                  </a:lnTo>
                  <a:lnTo>
                    <a:pt x="9503859" y="767705"/>
                  </a:lnTo>
                  <a:lnTo>
                    <a:pt x="9515289" y="767705"/>
                  </a:lnTo>
                  <a:lnTo>
                    <a:pt x="9526767" y="767705"/>
                  </a:lnTo>
                  <a:lnTo>
                    <a:pt x="9538197" y="767705"/>
                  </a:lnTo>
                  <a:lnTo>
                    <a:pt x="9549626" y="767705"/>
                  </a:lnTo>
                  <a:lnTo>
                    <a:pt x="9561057" y="767705"/>
                  </a:lnTo>
                  <a:lnTo>
                    <a:pt x="9572487" y="767705"/>
                  </a:lnTo>
                  <a:lnTo>
                    <a:pt x="9583965" y="767705"/>
                  </a:lnTo>
                  <a:lnTo>
                    <a:pt x="9595395" y="767705"/>
                  </a:lnTo>
                  <a:lnTo>
                    <a:pt x="9606824" y="767705"/>
                  </a:lnTo>
                  <a:lnTo>
                    <a:pt x="9618255" y="767705"/>
                  </a:lnTo>
                  <a:lnTo>
                    <a:pt x="9629684" y="767705"/>
                  </a:lnTo>
                  <a:lnTo>
                    <a:pt x="9641163" y="767705"/>
                  </a:lnTo>
                  <a:lnTo>
                    <a:pt x="9652592" y="767705"/>
                  </a:lnTo>
                  <a:lnTo>
                    <a:pt x="9664022" y="268919"/>
                  </a:lnTo>
                  <a:lnTo>
                    <a:pt x="9675452" y="117181"/>
                  </a:lnTo>
                  <a:lnTo>
                    <a:pt x="9686882" y="320002"/>
                  </a:lnTo>
                  <a:lnTo>
                    <a:pt x="9698360" y="244883"/>
                  </a:lnTo>
                  <a:lnTo>
                    <a:pt x="9709790" y="130702"/>
                  </a:lnTo>
                  <a:lnTo>
                    <a:pt x="9721219" y="9011"/>
                  </a:lnTo>
                  <a:lnTo>
                    <a:pt x="9732650" y="0"/>
                  </a:lnTo>
                  <a:lnTo>
                    <a:pt x="9744080" y="235868"/>
                  </a:lnTo>
                  <a:lnTo>
                    <a:pt x="9755557" y="132207"/>
                  </a:lnTo>
                  <a:lnTo>
                    <a:pt x="9766988" y="766205"/>
                  </a:lnTo>
                  <a:lnTo>
                    <a:pt x="9778417" y="767705"/>
                  </a:lnTo>
                  <a:lnTo>
                    <a:pt x="9789848" y="767705"/>
                  </a:lnTo>
                  <a:lnTo>
                    <a:pt x="9801277" y="767705"/>
                  </a:lnTo>
                  <a:lnTo>
                    <a:pt x="9812755" y="767705"/>
                  </a:lnTo>
                  <a:lnTo>
                    <a:pt x="9824185" y="767705"/>
                  </a:lnTo>
                  <a:lnTo>
                    <a:pt x="9835615" y="767705"/>
                  </a:lnTo>
                  <a:lnTo>
                    <a:pt x="9847045" y="767705"/>
                  </a:lnTo>
                  <a:lnTo>
                    <a:pt x="9858475" y="767705"/>
                  </a:lnTo>
                  <a:lnTo>
                    <a:pt x="9869952" y="767705"/>
                  </a:lnTo>
                  <a:lnTo>
                    <a:pt x="9881383" y="767705"/>
                  </a:lnTo>
                  <a:lnTo>
                    <a:pt x="9892812" y="767705"/>
                  </a:lnTo>
                  <a:lnTo>
                    <a:pt x="9904243" y="767705"/>
                  </a:lnTo>
                  <a:lnTo>
                    <a:pt x="9915673" y="767705"/>
                  </a:lnTo>
                  <a:lnTo>
                    <a:pt x="9927102" y="767705"/>
                  </a:lnTo>
                  <a:lnTo>
                    <a:pt x="9938581" y="767705"/>
                  </a:lnTo>
                  <a:lnTo>
                    <a:pt x="9950010" y="767705"/>
                  </a:lnTo>
                  <a:lnTo>
                    <a:pt x="9961441" y="767705"/>
                  </a:lnTo>
                  <a:lnTo>
                    <a:pt x="9972870" y="767705"/>
                  </a:lnTo>
                  <a:lnTo>
                    <a:pt x="9984300" y="767705"/>
                  </a:lnTo>
                  <a:lnTo>
                    <a:pt x="9995778" y="767705"/>
                  </a:lnTo>
                  <a:lnTo>
                    <a:pt x="10007208" y="767705"/>
                  </a:lnTo>
                  <a:lnTo>
                    <a:pt x="10018638" y="767705"/>
                  </a:lnTo>
                  <a:lnTo>
                    <a:pt x="10030068" y="767705"/>
                  </a:lnTo>
                  <a:lnTo>
                    <a:pt x="10041498" y="767705"/>
                  </a:lnTo>
                  <a:lnTo>
                    <a:pt x="10052976" y="767705"/>
                  </a:lnTo>
                  <a:lnTo>
                    <a:pt x="10064405" y="767705"/>
                  </a:lnTo>
                  <a:lnTo>
                    <a:pt x="10075835" y="767705"/>
                  </a:lnTo>
                  <a:lnTo>
                    <a:pt x="10087266" y="767705"/>
                  </a:lnTo>
                  <a:lnTo>
                    <a:pt x="10098695" y="767705"/>
                  </a:lnTo>
                  <a:lnTo>
                    <a:pt x="10110174" y="767705"/>
                  </a:lnTo>
                  <a:lnTo>
                    <a:pt x="10121603" y="767705"/>
                  </a:lnTo>
                  <a:lnTo>
                    <a:pt x="10133033" y="767705"/>
                  </a:lnTo>
                  <a:lnTo>
                    <a:pt x="10144463" y="767705"/>
                  </a:lnTo>
                  <a:lnTo>
                    <a:pt x="10155893" y="767705"/>
                  </a:lnTo>
                  <a:lnTo>
                    <a:pt x="10167371" y="767705"/>
                  </a:lnTo>
                  <a:lnTo>
                    <a:pt x="10178801" y="767705"/>
                  </a:lnTo>
                  <a:lnTo>
                    <a:pt x="10190230" y="767705"/>
                  </a:lnTo>
                  <a:lnTo>
                    <a:pt x="10201661" y="767705"/>
                  </a:lnTo>
                  <a:lnTo>
                    <a:pt x="10213091" y="767705"/>
                  </a:lnTo>
                  <a:lnTo>
                    <a:pt x="10224569" y="767705"/>
                  </a:lnTo>
                  <a:lnTo>
                    <a:pt x="10235998" y="767705"/>
                  </a:lnTo>
                  <a:lnTo>
                    <a:pt x="10247428" y="767705"/>
                  </a:lnTo>
                  <a:lnTo>
                    <a:pt x="10258859" y="767705"/>
                  </a:lnTo>
                  <a:lnTo>
                    <a:pt x="10270288" y="767705"/>
                  </a:lnTo>
                  <a:lnTo>
                    <a:pt x="10281767" y="767705"/>
                  </a:lnTo>
                  <a:lnTo>
                    <a:pt x="10293196" y="767705"/>
                  </a:lnTo>
                  <a:lnTo>
                    <a:pt x="10304626" y="767705"/>
                  </a:lnTo>
                  <a:lnTo>
                    <a:pt x="10316056" y="767705"/>
                  </a:lnTo>
                  <a:lnTo>
                    <a:pt x="10327486" y="767705"/>
                  </a:lnTo>
                  <a:lnTo>
                    <a:pt x="10338963" y="767705"/>
                  </a:lnTo>
                  <a:lnTo>
                    <a:pt x="10350394" y="767705"/>
                  </a:lnTo>
                  <a:lnTo>
                    <a:pt x="10361823" y="767705"/>
                  </a:lnTo>
                  <a:lnTo>
                    <a:pt x="10373254" y="767705"/>
                  </a:lnTo>
                  <a:lnTo>
                    <a:pt x="10384684" y="767705"/>
                  </a:lnTo>
                  <a:lnTo>
                    <a:pt x="10396161" y="767705"/>
                  </a:lnTo>
                  <a:lnTo>
                    <a:pt x="10407591" y="767705"/>
                  </a:lnTo>
                  <a:lnTo>
                    <a:pt x="10419021" y="767705"/>
                  </a:lnTo>
                  <a:lnTo>
                    <a:pt x="10430452" y="767705"/>
                  </a:lnTo>
                  <a:lnTo>
                    <a:pt x="10441881" y="767705"/>
                  </a:lnTo>
                  <a:lnTo>
                    <a:pt x="10453358" y="767705"/>
                  </a:lnTo>
                  <a:lnTo>
                    <a:pt x="10464789" y="767705"/>
                  </a:lnTo>
                  <a:lnTo>
                    <a:pt x="10476219" y="767705"/>
                  </a:lnTo>
                  <a:lnTo>
                    <a:pt x="10487649" y="767705"/>
                  </a:lnTo>
                  <a:lnTo>
                    <a:pt x="10499079" y="767705"/>
                  </a:lnTo>
                  <a:lnTo>
                    <a:pt x="10510556" y="767705"/>
                  </a:lnTo>
                  <a:lnTo>
                    <a:pt x="10521987" y="767705"/>
                  </a:lnTo>
                  <a:lnTo>
                    <a:pt x="10533416" y="767705"/>
                  </a:lnTo>
                  <a:lnTo>
                    <a:pt x="10544847" y="767705"/>
                  </a:lnTo>
                  <a:lnTo>
                    <a:pt x="10556277" y="767705"/>
                  </a:lnTo>
                  <a:lnTo>
                    <a:pt x="10567754" y="767705"/>
                  </a:lnTo>
                  <a:lnTo>
                    <a:pt x="10579184" y="767705"/>
                  </a:lnTo>
                  <a:lnTo>
                    <a:pt x="10590614" y="767705"/>
                  </a:lnTo>
                  <a:lnTo>
                    <a:pt x="10602045" y="767705"/>
                  </a:lnTo>
                  <a:lnTo>
                    <a:pt x="10613474" y="767705"/>
                  </a:lnTo>
                  <a:lnTo>
                    <a:pt x="10624951" y="767705"/>
                  </a:lnTo>
                  <a:lnTo>
                    <a:pt x="10636382" y="767705"/>
                  </a:lnTo>
                  <a:lnTo>
                    <a:pt x="10647812" y="767705"/>
                  </a:lnTo>
                  <a:lnTo>
                    <a:pt x="10659241" y="767705"/>
                  </a:lnTo>
                  <a:lnTo>
                    <a:pt x="10670672" y="767705"/>
                  </a:lnTo>
                  <a:lnTo>
                    <a:pt x="10682149" y="767705"/>
                  </a:lnTo>
                  <a:lnTo>
                    <a:pt x="10693580" y="767705"/>
                  </a:lnTo>
                  <a:lnTo>
                    <a:pt x="10705009" y="767705"/>
                  </a:lnTo>
                  <a:lnTo>
                    <a:pt x="10716439" y="767705"/>
                  </a:lnTo>
                  <a:lnTo>
                    <a:pt x="10727870" y="767705"/>
                  </a:lnTo>
                  <a:lnTo>
                    <a:pt x="10739347" y="767705"/>
                  </a:lnTo>
                  <a:lnTo>
                    <a:pt x="10750778" y="767705"/>
                  </a:lnTo>
                  <a:lnTo>
                    <a:pt x="10762207" y="767705"/>
                  </a:lnTo>
                  <a:lnTo>
                    <a:pt x="10773637" y="767705"/>
                  </a:lnTo>
                  <a:lnTo>
                    <a:pt x="10785067" y="767705"/>
                  </a:lnTo>
                  <a:lnTo>
                    <a:pt x="10796544" y="767705"/>
                  </a:lnTo>
                  <a:lnTo>
                    <a:pt x="10807975" y="767705"/>
                  </a:lnTo>
                  <a:lnTo>
                    <a:pt x="10819405" y="767705"/>
                  </a:lnTo>
                  <a:lnTo>
                    <a:pt x="10830834" y="767705"/>
                  </a:lnTo>
                  <a:lnTo>
                    <a:pt x="10842265" y="767705"/>
                  </a:lnTo>
                  <a:lnTo>
                    <a:pt x="10853742" y="767705"/>
                  </a:lnTo>
                  <a:lnTo>
                    <a:pt x="10865173" y="767705"/>
                  </a:lnTo>
                  <a:lnTo>
                    <a:pt x="10876602" y="767705"/>
                  </a:lnTo>
                  <a:lnTo>
                    <a:pt x="10888032" y="767705"/>
                  </a:lnTo>
                  <a:lnTo>
                    <a:pt x="10899463" y="767705"/>
                  </a:lnTo>
                  <a:lnTo>
                    <a:pt x="10910892" y="767705"/>
                  </a:lnTo>
                  <a:lnTo>
                    <a:pt x="10922369" y="767705"/>
                  </a:lnTo>
                  <a:lnTo>
                    <a:pt x="10933800" y="767705"/>
                  </a:lnTo>
                  <a:lnTo>
                    <a:pt x="10945230" y="767705"/>
                  </a:lnTo>
                  <a:lnTo>
                    <a:pt x="10956660" y="767705"/>
                  </a:lnTo>
                  <a:lnTo>
                    <a:pt x="10968090" y="767705"/>
                  </a:lnTo>
                  <a:lnTo>
                    <a:pt x="10979567" y="767705"/>
                  </a:lnTo>
                  <a:lnTo>
                    <a:pt x="10990998" y="767705"/>
                  </a:lnTo>
                  <a:lnTo>
                    <a:pt x="11002427" y="767705"/>
                  </a:lnTo>
                  <a:lnTo>
                    <a:pt x="11013858" y="767705"/>
                  </a:lnTo>
                  <a:lnTo>
                    <a:pt x="11025287" y="767705"/>
                  </a:lnTo>
                  <a:lnTo>
                    <a:pt x="11036765" y="767705"/>
                  </a:lnTo>
                  <a:lnTo>
                    <a:pt x="11048195" y="767705"/>
                  </a:lnTo>
                  <a:lnTo>
                    <a:pt x="11059625" y="767705"/>
                  </a:lnTo>
                  <a:lnTo>
                    <a:pt x="11071056" y="767705"/>
                  </a:lnTo>
                  <a:lnTo>
                    <a:pt x="11082485" y="767705"/>
                  </a:lnTo>
                  <a:lnTo>
                    <a:pt x="11093962" y="767705"/>
                  </a:lnTo>
                  <a:lnTo>
                    <a:pt x="11105393" y="767705"/>
                  </a:lnTo>
                  <a:lnTo>
                    <a:pt x="11116823" y="767705"/>
                  </a:lnTo>
                  <a:lnTo>
                    <a:pt x="11128253" y="767705"/>
                  </a:lnTo>
                  <a:lnTo>
                    <a:pt x="11139683" y="767705"/>
                  </a:lnTo>
                  <a:lnTo>
                    <a:pt x="11151160" y="767705"/>
                  </a:lnTo>
                  <a:lnTo>
                    <a:pt x="11162591" y="767705"/>
                  </a:lnTo>
                  <a:lnTo>
                    <a:pt x="11174020" y="767705"/>
                  </a:lnTo>
                  <a:lnTo>
                    <a:pt x="11185451" y="767705"/>
                  </a:lnTo>
                  <a:lnTo>
                    <a:pt x="11196881" y="767705"/>
                  </a:lnTo>
                  <a:lnTo>
                    <a:pt x="11208358" y="767705"/>
                  </a:lnTo>
                  <a:lnTo>
                    <a:pt x="11218359" y="767705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C9C4B9AA-2FDE-7245-B9EC-F04971212E56}"/>
                </a:ext>
              </a:extLst>
            </p:cNvPr>
            <p:cNvSpPr/>
            <p:nvPr/>
          </p:nvSpPr>
          <p:spPr>
            <a:xfrm>
              <a:off x="851149" y="5091174"/>
              <a:ext cx="11218359" cy="1009588"/>
            </a:xfrm>
            <a:custGeom>
              <a:avLst/>
              <a:gdLst>
                <a:gd name="connsiteX0" fmla="*/ 0 w 11218359"/>
                <a:gd name="connsiteY0" fmla="*/ 1009588 h 1009588"/>
                <a:gd name="connsiteX1" fmla="*/ 9149 w 11218359"/>
                <a:gd name="connsiteY1" fmla="*/ 1009588 h 1009588"/>
                <a:gd name="connsiteX2" fmla="*/ 20588 w 11218359"/>
                <a:gd name="connsiteY2" fmla="*/ 1009588 h 1009588"/>
                <a:gd name="connsiteX3" fmla="*/ 32028 w 11218359"/>
                <a:gd name="connsiteY3" fmla="*/ 1009588 h 1009588"/>
                <a:gd name="connsiteX4" fmla="*/ 43467 w 11218359"/>
                <a:gd name="connsiteY4" fmla="*/ 1009588 h 1009588"/>
                <a:gd name="connsiteX5" fmla="*/ 54907 w 11218359"/>
                <a:gd name="connsiteY5" fmla="*/ 1009588 h 1009588"/>
                <a:gd name="connsiteX6" fmla="*/ 66346 w 11218359"/>
                <a:gd name="connsiteY6" fmla="*/ 1009588 h 1009588"/>
                <a:gd name="connsiteX7" fmla="*/ 77786 w 11218359"/>
                <a:gd name="connsiteY7" fmla="*/ 1009588 h 1009588"/>
                <a:gd name="connsiteX8" fmla="*/ 89225 w 11218359"/>
                <a:gd name="connsiteY8" fmla="*/ 1009588 h 1009588"/>
                <a:gd name="connsiteX9" fmla="*/ 100665 w 11218359"/>
                <a:gd name="connsiteY9" fmla="*/ 1009588 h 1009588"/>
                <a:gd name="connsiteX10" fmla="*/ 112104 w 11218359"/>
                <a:gd name="connsiteY10" fmla="*/ 1009588 h 1009588"/>
                <a:gd name="connsiteX11" fmla="*/ 123544 w 11218359"/>
                <a:gd name="connsiteY11" fmla="*/ 1009588 h 1009588"/>
                <a:gd name="connsiteX12" fmla="*/ 134979 w 11218359"/>
                <a:gd name="connsiteY12" fmla="*/ 1009588 h 1009588"/>
                <a:gd name="connsiteX13" fmla="*/ 146423 w 11218359"/>
                <a:gd name="connsiteY13" fmla="*/ 1009588 h 1009588"/>
                <a:gd name="connsiteX14" fmla="*/ 157858 w 11218359"/>
                <a:gd name="connsiteY14" fmla="*/ 1009588 h 1009588"/>
                <a:gd name="connsiteX15" fmla="*/ 169297 w 11218359"/>
                <a:gd name="connsiteY15" fmla="*/ 1009588 h 1009588"/>
                <a:gd name="connsiteX16" fmla="*/ 180737 w 11218359"/>
                <a:gd name="connsiteY16" fmla="*/ 1009588 h 1009588"/>
                <a:gd name="connsiteX17" fmla="*/ 192176 w 11218359"/>
                <a:gd name="connsiteY17" fmla="*/ 1009588 h 1009588"/>
                <a:gd name="connsiteX18" fmla="*/ 203616 w 11218359"/>
                <a:gd name="connsiteY18" fmla="*/ 1009588 h 1009588"/>
                <a:gd name="connsiteX19" fmla="*/ 215055 w 11218359"/>
                <a:gd name="connsiteY19" fmla="*/ 1009588 h 1009588"/>
                <a:gd name="connsiteX20" fmla="*/ 226495 w 11218359"/>
                <a:gd name="connsiteY20" fmla="*/ 1009588 h 1009588"/>
                <a:gd name="connsiteX21" fmla="*/ 237935 w 11218359"/>
                <a:gd name="connsiteY21" fmla="*/ 1009588 h 1009588"/>
                <a:gd name="connsiteX22" fmla="*/ 249374 w 11218359"/>
                <a:gd name="connsiteY22" fmla="*/ 1009588 h 1009588"/>
                <a:gd name="connsiteX23" fmla="*/ 260814 w 11218359"/>
                <a:gd name="connsiteY23" fmla="*/ 1009588 h 1009588"/>
                <a:gd name="connsiteX24" fmla="*/ 272253 w 11218359"/>
                <a:gd name="connsiteY24" fmla="*/ 1009588 h 1009588"/>
                <a:gd name="connsiteX25" fmla="*/ 283693 w 11218359"/>
                <a:gd name="connsiteY25" fmla="*/ 1009588 h 1009588"/>
                <a:gd name="connsiteX26" fmla="*/ 295132 w 11218359"/>
                <a:gd name="connsiteY26" fmla="*/ 1009588 h 1009588"/>
                <a:gd name="connsiteX27" fmla="*/ 306572 w 11218359"/>
                <a:gd name="connsiteY27" fmla="*/ 1009588 h 1009588"/>
                <a:gd name="connsiteX28" fmla="*/ 318011 w 11218359"/>
                <a:gd name="connsiteY28" fmla="*/ 1009588 h 1009588"/>
                <a:gd name="connsiteX29" fmla="*/ 329451 w 11218359"/>
                <a:gd name="connsiteY29" fmla="*/ 1009588 h 1009588"/>
                <a:gd name="connsiteX30" fmla="*/ 340890 w 11218359"/>
                <a:gd name="connsiteY30" fmla="*/ 1009588 h 1009588"/>
                <a:gd name="connsiteX31" fmla="*/ 352330 w 11218359"/>
                <a:gd name="connsiteY31" fmla="*/ 1009588 h 1009588"/>
                <a:gd name="connsiteX32" fmla="*/ 363769 w 11218359"/>
                <a:gd name="connsiteY32" fmla="*/ 1009588 h 1009588"/>
                <a:gd name="connsiteX33" fmla="*/ 375209 w 11218359"/>
                <a:gd name="connsiteY33" fmla="*/ 1009588 h 1009588"/>
                <a:gd name="connsiteX34" fmla="*/ 386648 w 11218359"/>
                <a:gd name="connsiteY34" fmla="*/ 1009588 h 1009588"/>
                <a:gd name="connsiteX35" fmla="*/ 398088 w 11218359"/>
                <a:gd name="connsiteY35" fmla="*/ 1009588 h 1009588"/>
                <a:gd name="connsiteX36" fmla="*/ 409527 w 11218359"/>
                <a:gd name="connsiteY36" fmla="*/ 1009588 h 1009588"/>
                <a:gd name="connsiteX37" fmla="*/ 420967 w 11218359"/>
                <a:gd name="connsiteY37" fmla="*/ 1009588 h 1009588"/>
                <a:gd name="connsiteX38" fmla="*/ 432406 w 11218359"/>
                <a:gd name="connsiteY38" fmla="*/ 1009588 h 1009588"/>
                <a:gd name="connsiteX39" fmla="*/ 443846 w 11218359"/>
                <a:gd name="connsiteY39" fmla="*/ 1009588 h 1009588"/>
                <a:gd name="connsiteX40" fmla="*/ 455285 w 11218359"/>
                <a:gd name="connsiteY40" fmla="*/ 1009588 h 1009588"/>
                <a:gd name="connsiteX41" fmla="*/ 466725 w 11218359"/>
                <a:gd name="connsiteY41" fmla="*/ 1009588 h 1009588"/>
                <a:gd name="connsiteX42" fmla="*/ 478165 w 11218359"/>
                <a:gd name="connsiteY42" fmla="*/ 1009588 h 1009588"/>
                <a:gd name="connsiteX43" fmla="*/ 489604 w 11218359"/>
                <a:gd name="connsiteY43" fmla="*/ 1009588 h 1009588"/>
                <a:gd name="connsiteX44" fmla="*/ 501044 w 11218359"/>
                <a:gd name="connsiteY44" fmla="*/ 1009588 h 1009588"/>
                <a:gd name="connsiteX45" fmla="*/ 512483 w 11218359"/>
                <a:gd name="connsiteY45" fmla="*/ 1009588 h 1009588"/>
                <a:gd name="connsiteX46" fmla="*/ 523923 w 11218359"/>
                <a:gd name="connsiteY46" fmla="*/ 1009588 h 1009588"/>
                <a:gd name="connsiteX47" fmla="*/ 535362 w 11218359"/>
                <a:gd name="connsiteY47" fmla="*/ 1009588 h 1009588"/>
                <a:gd name="connsiteX48" fmla="*/ 546802 w 11218359"/>
                <a:gd name="connsiteY48" fmla="*/ 1009588 h 1009588"/>
                <a:gd name="connsiteX49" fmla="*/ 558241 w 11218359"/>
                <a:gd name="connsiteY49" fmla="*/ 1009588 h 1009588"/>
                <a:gd name="connsiteX50" fmla="*/ 569681 w 11218359"/>
                <a:gd name="connsiteY50" fmla="*/ 1009588 h 1009588"/>
                <a:gd name="connsiteX51" fmla="*/ 581120 w 11218359"/>
                <a:gd name="connsiteY51" fmla="*/ 1009588 h 1009588"/>
                <a:gd name="connsiteX52" fmla="*/ 592560 w 11218359"/>
                <a:gd name="connsiteY52" fmla="*/ 1009588 h 1009588"/>
                <a:gd name="connsiteX53" fmla="*/ 603999 w 11218359"/>
                <a:gd name="connsiteY53" fmla="*/ 1009588 h 1009588"/>
                <a:gd name="connsiteX54" fmla="*/ 615439 w 11218359"/>
                <a:gd name="connsiteY54" fmla="*/ 1009588 h 1009588"/>
                <a:gd name="connsiteX55" fmla="*/ 626878 w 11218359"/>
                <a:gd name="connsiteY55" fmla="*/ 1009588 h 1009588"/>
                <a:gd name="connsiteX56" fmla="*/ 638318 w 11218359"/>
                <a:gd name="connsiteY56" fmla="*/ 1009588 h 1009588"/>
                <a:gd name="connsiteX57" fmla="*/ 649757 w 11218359"/>
                <a:gd name="connsiteY57" fmla="*/ 1009588 h 1009588"/>
                <a:gd name="connsiteX58" fmla="*/ 661192 w 11218359"/>
                <a:gd name="connsiteY58" fmla="*/ 1009588 h 1009588"/>
                <a:gd name="connsiteX59" fmla="*/ 672632 w 11218359"/>
                <a:gd name="connsiteY59" fmla="*/ 1009588 h 1009588"/>
                <a:gd name="connsiteX60" fmla="*/ 684071 w 11218359"/>
                <a:gd name="connsiteY60" fmla="*/ 1009588 h 1009588"/>
                <a:gd name="connsiteX61" fmla="*/ 695511 w 11218359"/>
                <a:gd name="connsiteY61" fmla="*/ 1009588 h 1009588"/>
                <a:gd name="connsiteX62" fmla="*/ 706950 w 11218359"/>
                <a:gd name="connsiteY62" fmla="*/ 1009588 h 1009588"/>
                <a:gd name="connsiteX63" fmla="*/ 718390 w 11218359"/>
                <a:gd name="connsiteY63" fmla="*/ 1009588 h 1009588"/>
                <a:gd name="connsiteX64" fmla="*/ 729829 w 11218359"/>
                <a:gd name="connsiteY64" fmla="*/ 1009588 h 1009588"/>
                <a:gd name="connsiteX65" fmla="*/ 741269 w 11218359"/>
                <a:gd name="connsiteY65" fmla="*/ 1009588 h 1009588"/>
                <a:gd name="connsiteX66" fmla="*/ 752708 w 11218359"/>
                <a:gd name="connsiteY66" fmla="*/ 1009588 h 1009588"/>
                <a:gd name="connsiteX67" fmla="*/ 764148 w 11218359"/>
                <a:gd name="connsiteY67" fmla="*/ 1009588 h 1009588"/>
                <a:gd name="connsiteX68" fmla="*/ 775587 w 11218359"/>
                <a:gd name="connsiteY68" fmla="*/ 1009588 h 1009588"/>
                <a:gd name="connsiteX69" fmla="*/ 787027 w 11218359"/>
                <a:gd name="connsiteY69" fmla="*/ 1009588 h 1009588"/>
                <a:gd name="connsiteX70" fmla="*/ 798467 w 11218359"/>
                <a:gd name="connsiteY70" fmla="*/ 1009588 h 1009588"/>
                <a:gd name="connsiteX71" fmla="*/ 809906 w 11218359"/>
                <a:gd name="connsiteY71" fmla="*/ 1009588 h 1009588"/>
                <a:gd name="connsiteX72" fmla="*/ 821346 w 11218359"/>
                <a:gd name="connsiteY72" fmla="*/ 1009588 h 1009588"/>
                <a:gd name="connsiteX73" fmla="*/ 832785 w 11218359"/>
                <a:gd name="connsiteY73" fmla="*/ 1009588 h 1009588"/>
                <a:gd name="connsiteX74" fmla="*/ 844225 w 11218359"/>
                <a:gd name="connsiteY74" fmla="*/ 1009588 h 1009588"/>
                <a:gd name="connsiteX75" fmla="*/ 855664 w 11218359"/>
                <a:gd name="connsiteY75" fmla="*/ 1009588 h 1009588"/>
                <a:gd name="connsiteX76" fmla="*/ 867104 w 11218359"/>
                <a:gd name="connsiteY76" fmla="*/ 1009588 h 1009588"/>
                <a:gd name="connsiteX77" fmla="*/ 878543 w 11218359"/>
                <a:gd name="connsiteY77" fmla="*/ 1009588 h 1009588"/>
                <a:gd name="connsiteX78" fmla="*/ 889983 w 11218359"/>
                <a:gd name="connsiteY78" fmla="*/ 1009588 h 1009588"/>
                <a:gd name="connsiteX79" fmla="*/ 901422 w 11218359"/>
                <a:gd name="connsiteY79" fmla="*/ 1009588 h 1009588"/>
                <a:gd name="connsiteX80" fmla="*/ 912862 w 11218359"/>
                <a:gd name="connsiteY80" fmla="*/ 1009588 h 1009588"/>
                <a:gd name="connsiteX81" fmla="*/ 924301 w 11218359"/>
                <a:gd name="connsiteY81" fmla="*/ 1009588 h 1009588"/>
                <a:gd name="connsiteX82" fmla="*/ 935741 w 11218359"/>
                <a:gd name="connsiteY82" fmla="*/ 1009588 h 1009588"/>
                <a:gd name="connsiteX83" fmla="*/ 947180 w 11218359"/>
                <a:gd name="connsiteY83" fmla="*/ 1009588 h 1009588"/>
                <a:gd name="connsiteX84" fmla="*/ 958620 w 11218359"/>
                <a:gd name="connsiteY84" fmla="*/ 1009588 h 1009588"/>
                <a:gd name="connsiteX85" fmla="*/ 970059 w 11218359"/>
                <a:gd name="connsiteY85" fmla="*/ 1009588 h 1009588"/>
                <a:gd name="connsiteX86" fmla="*/ 981499 w 11218359"/>
                <a:gd name="connsiteY86" fmla="*/ 1009588 h 1009588"/>
                <a:gd name="connsiteX87" fmla="*/ 992938 w 11218359"/>
                <a:gd name="connsiteY87" fmla="*/ 1009588 h 1009588"/>
                <a:gd name="connsiteX88" fmla="*/ 1004378 w 11218359"/>
                <a:gd name="connsiteY88" fmla="*/ 1009588 h 1009588"/>
                <a:gd name="connsiteX89" fmla="*/ 1015818 w 11218359"/>
                <a:gd name="connsiteY89" fmla="*/ 1009588 h 1009588"/>
                <a:gd name="connsiteX90" fmla="*/ 1027257 w 11218359"/>
                <a:gd name="connsiteY90" fmla="*/ 1009588 h 1009588"/>
                <a:gd name="connsiteX91" fmla="*/ 1038697 w 11218359"/>
                <a:gd name="connsiteY91" fmla="*/ 1009588 h 1009588"/>
                <a:gd name="connsiteX92" fmla="*/ 1050136 w 11218359"/>
                <a:gd name="connsiteY92" fmla="*/ 1009588 h 1009588"/>
                <a:gd name="connsiteX93" fmla="*/ 1061576 w 11218359"/>
                <a:gd name="connsiteY93" fmla="*/ 1009588 h 1009588"/>
                <a:gd name="connsiteX94" fmla="*/ 1073015 w 11218359"/>
                <a:gd name="connsiteY94" fmla="*/ 1009588 h 1009588"/>
                <a:gd name="connsiteX95" fmla="*/ 1084455 w 11218359"/>
                <a:gd name="connsiteY95" fmla="*/ 1009588 h 1009588"/>
                <a:gd name="connsiteX96" fmla="*/ 1095894 w 11218359"/>
                <a:gd name="connsiteY96" fmla="*/ 1009588 h 1009588"/>
                <a:gd name="connsiteX97" fmla="*/ 1107334 w 11218359"/>
                <a:gd name="connsiteY97" fmla="*/ 1009588 h 1009588"/>
                <a:gd name="connsiteX98" fmla="*/ 1118773 w 11218359"/>
                <a:gd name="connsiteY98" fmla="*/ 1009588 h 1009588"/>
                <a:gd name="connsiteX99" fmla="*/ 1130213 w 11218359"/>
                <a:gd name="connsiteY99" fmla="*/ 1009588 h 1009588"/>
                <a:gd name="connsiteX100" fmla="*/ 1141652 w 11218359"/>
                <a:gd name="connsiteY100" fmla="*/ 1009588 h 1009588"/>
                <a:gd name="connsiteX101" fmla="*/ 1153092 w 11218359"/>
                <a:gd name="connsiteY101" fmla="*/ 1009588 h 1009588"/>
                <a:gd name="connsiteX102" fmla="*/ 1164531 w 11218359"/>
                <a:gd name="connsiteY102" fmla="*/ 1009588 h 1009588"/>
                <a:gd name="connsiteX103" fmla="*/ 1175971 w 11218359"/>
                <a:gd name="connsiteY103" fmla="*/ 1009588 h 1009588"/>
                <a:gd name="connsiteX104" fmla="*/ 1187406 w 11218359"/>
                <a:gd name="connsiteY104" fmla="*/ 1009588 h 1009588"/>
                <a:gd name="connsiteX105" fmla="*/ 1198845 w 11218359"/>
                <a:gd name="connsiteY105" fmla="*/ 1009588 h 1009588"/>
                <a:gd name="connsiteX106" fmla="*/ 1210285 w 11218359"/>
                <a:gd name="connsiteY106" fmla="*/ 1009588 h 1009588"/>
                <a:gd name="connsiteX107" fmla="*/ 1221724 w 11218359"/>
                <a:gd name="connsiteY107" fmla="*/ 1009588 h 1009588"/>
                <a:gd name="connsiteX108" fmla="*/ 1233164 w 11218359"/>
                <a:gd name="connsiteY108" fmla="*/ 1009588 h 1009588"/>
                <a:gd name="connsiteX109" fmla="*/ 1244603 w 11218359"/>
                <a:gd name="connsiteY109" fmla="*/ 1009588 h 1009588"/>
                <a:gd name="connsiteX110" fmla="*/ 1256043 w 11218359"/>
                <a:gd name="connsiteY110" fmla="*/ 1009588 h 1009588"/>
                <a:gd name="connsiteX111" fmla="*/ 1267482 w 11218359"/>
                <a:gd name="connsiteY111" fmla="*/ 1009588 h 1009588"/>
                <a:gd name="connsiteX112" fmla="*/ 1278922 w 11218359"/>
                <a:gd name="connsiteY112" fmla="*/ 1009588 h 1009588"/>
                <a:gd name="connsiteX113" fmla="*/ 1290361 w 11218359"/>
                <a:gd name="connsiteY113" fmla="*/ 1009588 h 1009588"/>
                <a:gd name="connsiteX114" fmla="*/ 1301801 w 11218359"/>
                <a:gd name="connsiteY114" fmla="*/ 1009588 h 1009588"/>
                <a:gd name="connsiteX115" fmla="*/ 1313240 w 11218359"/>
                <a:gd name="connsiteY115" fmla="*/ 1009588 h 1009588"/>
                <a:gd name="connsiteX116" fmla="*/ 1324680 w 11218359"/>
                <a:gd name="connsiteY116" fmla="*/ 1009588 h 1009588"/>
                <a:gd name="connsiteX117" fmla="*/ 1336120 w 11218359"/>
                <a:gd name="connsiteY117" fmla="*/ 1009588 h 1009588"/>
                <a:gd name="connsiteX118" fmla="*/ 1347559 w 11218359"/>
                <a:gd name="connsiteY118" fmla="*/ 1009588 h 1009588"/>
                <a:gd name="connsiteX119" fmla="*/ 1358999 w 11218359"/>
                <a:gd name="connsiteY119" fmla="*/ 1009588 h 1009588"/>
                <a:gd name="connsiteX120" fmla="*/ 1370438 w 11218359"/>
                <a:gd name="connsiteY120" fmla="*/ 1009588 h 1009588"/>
                <a:gd name="connsiteX121" fmla="*/ 1381878 w 11218359"/>
                <a:gd name="connsiteY121" fmla="*/ 1009588 h 1009588"/>
                <a:gd name="connsiteX122" fmla="*/ 1393317 w 11218359"/>
                <a:gd name="connsiteY122" fmla="*/ 1009588 h 1009588"/>
                <a:gd name="connsiteX123" fmla="*/ 1404757 w 11218359"/>
                <a:gd name="connsiteY123" fmla="*/ 1009588 h 1009588"/>
                <a:gd name="connsiteX124" fmla="*/ 1416196 w 11218359"/>
                <a:gd name="connsiteY124" fmla="*/ 1009588 h 1009588"/>
                <a:gd name="connsiteX125" fmla="*/ 1427636 w 11218359"/>
                <a:gd name="connsiteY125" fmla="*/ 1009588 h 1009588"/>
                <a:gd name="connsiteX126" fmla="*/ 1439075 w 11218359"/>
                <a:gd name="connsiteY126" fmla="*/ 1009588 h 1009588"/>
                <a:gd name="connsiteX127" fmla="*/ 1450515 w 11218359"/>
                <a:gd name="connsiteY127" fmla="*/ 1009588 h 1009588"/>
                <a:gd name="connsiteX128" fmla="*/ 1461954 w 11218359"/>
                <a:gd name="connsiteY128" fmla="*/ 1009588 h 1009588"/>
                <a:gd name="connsiteX129" fmla="*/ 1473394 w 11218359"/>
                <a:gd name="connsiteY129" fmla="*/ 1009588 h 1009588"/>
                <a:gd name="connsiteX130" fmla="*/ 1484833 w 11218359"/>
                <a:gd name="connsiteY130" fmla="*/ 1009588 h 1009588"/>
                <a:gd name="connsiteX131" fmla="*/ 1496273 w 11218359"/>
                <a:gd name="connsiteY131" fmla="*/ 1009588 h 1009588"/>
                <a:gd name="connsiteX132" fmla="*/ 1507712 w 11218359"/>
                <a:gd name="connsiteY132" fmla="*/ 1009588 h 1009588"/>
                <a:gd name="connsiteX133" fmla="*/ 1519152 w 11218359"/>
                <a:gd name="connsiteY133" fmla="*/ 1009588 h 1009588"/>
                <a:gd name="connsiteX134" fmla="*/ 1530591 w 11218359"/>
                <a:gd name="connsiteY134" fmla="*/ 1009588 h 1009588"/>
                <a:gd name="connsiteX135" fmla="*/ 1542031 w 11218359"/>
                <a:gd name="connsiteY135" fmla="*/ 1009588 h 1009588"/>
                <a:gd name="connsiteX136" fmla="*/ 1553471 w 11218359"/>
                <a:gd name="connsiteY136" fmla="*/ 1009588 h 1009588"/>
                <a:gd name="connsiteX137" fmla="*/ 1564910 w 11218359"/>
                <a:gd name="connsiteY137" fmla="*/ 1009588 h 1009588"/>
                <a:gd name="connsiteX138" fmla="*/ 1576349 w 11218359"/>
                <a:gd name="connsiteY138" fmla="*/ 1009588 h 1009588"/>
                <a:gd name="connsiteX139" fmla="*/ 1587789 w 11218359"/>
                <a:gd name="connsiteY139" fmla="*/ 1009588 h 1009588"/>
                <a:gd name="connsiteX140" fmla="*/ 1599229 w 11218359"/>
                <a:gd name="connsiteY140" fmla="*/ 1009588 h 1009588"/>
                <a:gd name="connsiteX141" fmla="*/ 1610668 w 11218359"/>
                <a:gd name="connsiteY141" fmla="*/ 1009588 h 1009588"/>
                <a:gd name="connsiteX142" fmla="*/ 1622107 w 11218359"/>
                <a:gd name="connsiteY142" fmla="*/ 1009588 h 1009588"/>
                <a:gd name="connsiteX143" fmla="*/ 1633547 w 11218359"/>
                <a:gd name="connsiteY143" fmla="*/ 1009588 h 1009588"/>
                <a:gd name="connsiteX144" fmla="*/ 1644987 w 11218359"/>
                <a:gd name="connsiteY144" fmla="*/ 1009588 h 1009588"/>
                <a:gd name="connsiteX145" fmla="*/ 1656426 w 11218359"/>
                <a:gd name="connsiteY145" fmla="*/ 1009588 h 1009588"/>
                <a:gd name="connsiteX146" fmla="*/ 1667866 w 11218359"/>
                <a:gd name="connsiteY146" fmla="*/ 1009588 h 1009588"/>
                <a:gd name="connsiteX147" fmla="*/ 1679305 w 11218359"/>
                <a:gd name="connsiteY147" fmla="*/ 1009588 h 1009588"/>
                <a:gd name="connsiteX148" fmla="*/ 1690745 w 11218359"/>
                <a:gd name="connsiteY148" fmla="*/ 1009588 h 1009588"/>
                <a:gd name="connsiteX149" fmla="*/ 1702184 w 11218359"/>
                <a:gd name="connsiteY149" fmla="*/ 1009588 h 1009588"/>
                <a:gd name="connsiteX150" fmla="*/ 1713619 w 11218359"/>
                <a:gd name="connsiteY150" fmla="*/ 1009588 h 1009588"/>
                <a:gd name="connsiteX151" fmla="*/ 1725063 w 11218359"/>
                <a:gd name="connsiteY151" fmla="*/ 1009588 h 1009588"/>
                <a:gd name="connsiteX152" fmla="*/ 1736498 w 11218359"/>
                <a:gd name="connsiteY152" fmla="*/ 1009588 h 1009588"/>
                <a:gd name="connsiteX153" fmla="*/ 1747938 w 11218359"/>
                <a:gd name="connsiteY153" fmla="*/ 1009588 h 1009588"/>
                <a:gd name="connsiteX154" fmla="*/ 1759377 w 11218359"/>
                <a:gd name="connsiteY154" fmla="*/ 1009588 h 1009588"/>
                <a:gd name="connsiteX155" fmla="*/ 1770817 w 11218359"/>
                <a:gd name="connsiteY155" fmla="*/ 1009588 h 1009588"/>
                <a:gd name="connsiteX156" fmla="*/ 1782256 w 11218359"/>
                <a:gd name="connsiteY156" fmla="*/ 1009588 h 1009588"/>
                <a:gd name="connsiteX157" fmla="*/ 1793696 w 11218359"/>
                <a:gd name="connsiteY157" fmla="*/ 1009588 h 1009588"/>
                <a:gd name="connsiteX158" fmla="*/ 1805135 w 11218359"/>
                <a:gd name="connsiteY158" fmla="*/ 1009588 h 1009588"/>
                <a:gd name="connsiteX159" fmla="*/ 1816575 w 11218359"/>
                <a:gd name="connsiteY159" fmla="*/ 1009588 h 1009588"/>
                <a:gd name="connsiteX160" fmla="*/ 1828014 w 11218359"/>
                <a:gd name="connsiteY160" fmla="*/ 1009588 h 1009588"/>
                <a:gd name="connsiteX161" fmla="*/ 1839454 w 11218359"/>
                <a:gd name="connsiteY161" fmla="*/ 1009588 h 1009588"/>
                <a:gd name="connsiteX162" fmla="*/ 1850893 w 11218359"/>
                <a:gd name="connsiteY162" fmla="*/ 1009588 h 1009588"/>
                <a:gd name="connsiteX163" fmla="*/ 1862333 w 11218359"/>
                <a:gd name="connsiteY163" fmla="*/ 1009588 h 1009588"/>
                <a:gd name="connsiteX164" fmla="*/ 1873772 w 11218359"/>
                <a:gd name="connsiteY164" fmla="*/ 1009588 h 1009588"/>
                <a:gd name="connsiteX165" fmla="*/ 1885212 w 11218359"/>
                <a:gd name="connsiteY165" fmla="*/ 1009588 h 1009588"/>
                <a:gd name="connsiteX166" fmla="*/ 1896651 w 11218359"/>
                <a:gd name="connsiteY166" fmla="*/ 1009588 h 1009588"/>
                <a:gd name="connsiteX167" fmla="*/ 1908091 w 11218359"/>
                <a:gd name="connsiteY167" fmla="*/ 1009588 h 1009588"/>
                <a:gd name="connsiteX168" fmla="*/ 1919531 w 11218359"/>
                <a:gd name="connsiteY168" fmla="*/ 1009588 h 1009588"/>
                <a:gd name="connsiteX169" fmla="*/ 1930970 w 11218359"/>
                <a:gd name="connsiteY169" fmla="*/ 1009588 h 1009588"/>
                <a:gd name="connsiteX170" fmla="*/ 1942409 w 11218359"/>
                <a:gd name="connsiteY170" fmla="*/ 1009588 h 1009588"/>
                <a:gd name="connsiteX171" fmla="*/ 1953849 w 11218359"/>
                <a:gd name="connsiteY171" fmla="*/ 1009588 h 1009588"/>
                <a:gd name="connsiteX172" fmla="*/ 1965289 w 11218359"/>
                <a:gd name="connsiteY172" fmla="*/ 1009588 h 1009588"/>
                <a:gd name="connsiteX173" fmla="*/ 1976728 w 11218359"/>
                <a:gd name="connsiteY173" fmla="*/ 1009588 h 1009588"/>
                <a:gd name="connsiteX174" fmla="*/ 1988168 w 11218359"/>
                <a:gd name="connsiteY174" fmla="*/ 1009588 h 1009588"/>
                <a:gd name="connsiteX175" fmla="*/ 1999607 w 11218359"/>
                <a:gd name="connsiteY175" fmla="*/ 1009588 h 1009588"/>
                <a:gd name="connsiteX176" fmla="*/ 2011047 w 11218359"/>
                <a:gd name="connsiteY176" fmla="*/ 1009588 h 1009588"/>
                <a:gd name="connsiteX177" fmla="*/ 2022486 w 11218359"/>
                <a:gd name="connsiteY177" fmla="*/ 1009588 h 1009588"/>
                <a:gd name="connsiteX178" fmla="*/ 2033926 w 11218359"/>
                <a:gd name="connsiteY178" fmla="*/ 1009588 h 1009588"/>
                <a:gd name="connsiteX179" fmla="*/ 2045365 w 11218359"/>
                <a:gd name="connsiteY179" fmla="*/ 1009588 h 1009588"/>
                <a:gd name="connsiteX180" fmla="*/ 2056805 w 11218359"/>
                <a:gd name="connsiteY180" fmla="*/ 1009588 h 1009588"/>
                <a:gd name="connsiteX181" fmla="*/ 2068244 w 11218359"/>
                <a:gd name="connsiteY181" fmla="*/ 1009588 h 1009588"/>
                <a:gd name="connsiteX182" fmla="*/ 2079684 w 11218359"/>
                <a:gd name="connsiteY182" fmla="*/ 1009588 h 1009588"/>
                <a:gd name="connsiteX183" fmla="*/ 2091123 w 11218359"/>
                <a:gd name="connsiteY183" fmla="*/ 1009588 h 1009588"/>
                <a:gd name="connsiteX184" fmla="*/ 2102563 w 11218359"/>
                <a:gd name="connsiteY184" fmla="*/ 1009588 h 1009588"/>
                <a:gd name="connsiteX185" fmla="*/ 2114002 w 11218359"/>
                <a:gd name="connsiteY185" fmla="*/ 1009588 h 1009588"/>
                <a:gd name="connsiteX186" fmla="*/ 2125442 w 11218359"/>
                <a:gd name="connsiteY186" fmla="*/ 1009588 h 1009588"/>
                <a:gd name="connsiteX187" fmla="*/ 2136882 w 11218359"/>
                <a:gd name="connsiteY187" fmla="*/ 1009588 h 1009588"/>
                <a:gd name="connsiteX188" fmla="*/ 2148321 w 11218359"/>
                <a:gd name="connsiteY188" fmla="*/ 1009588 h 1009588"/>
                <a:gd name="connsiteX189" fmla="*/ 2159760 w 11218359"/>
                <a:gd name="connsiteY189" fmla="*/ 1009588 h 1009588"/>
                <a:gd name="connsiteX190" fmla="*/ 2171200 w 11218359"/>
                <a:gd name="connsiteY190" fmla="*/ 1009588 h 1009588"/>
                <a:gd name="connsiteX191" fmla="*/ 2182640 w 11218359"/>
                <a:gd name="connsiteY191" fmla="*/ 1009588 h 1009588"/>
                <a:gd name="connsiteX192" fmla="*/ 2194079 w 11218359"/>
                <a:gd name="connsiteY192" fmla="*/ 1009588 h 1009588"/>
                <a:gd name="connsiteX193" fmla="*/ 2205519 w 11218359"/>
                <a:gd name="connsiteY193" fmla="*/ 1009588 h 1009588"/>
                <a:gd name="connsiteX194" fmla="*/ 2216958 w 11218359"/>
                <a:gd name="connsiteY194" fmla="*/ 1009588 h 1009588"/>
                <a:gd name="connsiteX195" fmla="*/ 2228393 w 11218359"/>
                <a:gd name="connsiteY195" fmla="*/ 1009588 h 1009588"/>
                <a:gd name="connsiteX196" fmla="*/ 2239837 w 11218359"/>
                <a:gd name="connsiteY196" fmla="*/ 1009588 h 1009588"/>
                <a:gd name="connsiteX197" fmla="*/ 2251272 w 11218359"/>
                <a:gd name="connsiteY197" fmla="*/ 1009588 h 1009588"/>
                <a:gd name="connsiteX198" fmla="*/ 2262716 w 11218359"/>
                <a:gd name="connsiteY198" fmla="*/ 1009588 h 1009588"/>
                <a:gd name="connsiteX199" fmla="*/ 2274151 w 11218359"/>
                <a:gd name="connsiteY199" fmla="*/ 1009588 h 1009588"/>
                <a:gd name="connsiteX200" fmla="*/ 2285591 w 11218359"/>
                <a:gd name="connsiteY200" fmla="*/ 1009588 h 1009588"/>
                <a:gd name="connsiteX201" fmla="*/ 2297030 w 11218359"/>
                <a:gd name="connsiteY201" fmla="*/ 1009588 h 1009588"/>
                <a:gd name="connsiteX202" fmla="*/ 2308470 w 11218359"/>
                <a:gd name="connsiteY202" fmla="*/ 1009588 h 1009588"/>
                <a:gd name="connsiteX203" fmla="*/ 2319909 w 11218359"/>
                <a:gd name="connsiteY203" fmla="*/ 1009588 h 1009588"/>
                <a:gd name="connsiteX204" fmla="*/ 2331349 w 11218359"/>
                <a:gd name="connsiteY204" fmla="*/ 1009588 h 1009588"/>
                <a:gd name="connsiteX205" fmla="*/ 2342788 w 11218359"/>
                <a:gd name="connsiteY205" fmla="*/ 1009588 h 1009588"/>
                <a:gd name="connsiteX206" fmla="*/ 2354228 w 11218359"/>
                <a:gd name="connsiteY206" fmla="*/ 1009588 h 1009588"/>
                <a:gd name="connsiteX207" fmla="*/ 2365667 w 11218359"/>
                <a:gd name="connsiteY207" fmla="*/ 1009588 h 1009588"/>
                <a:gd name="connsiteX208" fmla="*/ 2377107 w 11218359"/>
                <a:gd name="connsiteY208" fmla="*/ 1009588 h 1009588"/>
                <a:gd name="connsiteX209" fmla="*/ 2388546 w 11218359"/>
                <a:gd name="connsiteY209" fmla="*/ 1009588 h 1009588"/>
                <a:gd name="connsiteX210" fmla="*/ 2399986 w 11218359"/>
                <a:gd name="connsiteY210" fmla="*/ 1009588 h 1009588"/>
                <a:gd name="connsiteX211" fmla="*/ 2411425 w 11218359"/>
                <a:gd name="connsiteY211" fmla="*/ 1009588 h 1009588"/>
                <a:gd name="connsiteX212" fmla="*/ 2422865 w 11218359"/>
                <a:gd name="connsiteY212" fmla="*/ 1009588 h 1009588"/>
                <a:gd name="connsiteX213" fmla="*/ 2434304 w 11218359"/>
                <a:gd name="connsiteY213" fmla="*/ 1009588 h 1009588"/>
                <a:gd name="connsiteX214" fmla="*/ 2445744 w 11218359"/>
                <a:gd name="connsiteY214" fmla="*/ 1009588 h 1009588"/>
                <a:gd name="connsiteX215" fmla="*/ 2457184 w 11218359"/>
                <a:gd name="connsiteY215" fmla="*/ 1009588 h 1009588"/>
                <a:gd name="connsiteX216" fmla="*/ 2468623 w 11218359"/>
                <a:gd name="connsiteY216" fmla="*/ 1009588 h 1009588"/>
                <a:gd name="connsiteX217" fmla="*/ 2480062 w 11218359"/>
                <a:gd name="connsiteY217" fmla="*/ 1009588 h 1009588"/>
                <a:gd name="connsiteX218" fmla="*/ 2491502 w 11218359"/>
                <a:gd name="connsiteY218" fmla="*/ 1009588 h 1009588"/>
                <a:gd name="connsiteX219" fmla="*/ 2502942 w 11218359"/>
                <a:gd name="connsiteY219" fmla="*/ 1009588 h 1009588"/>
                <a:gd name="connsiteX220" fmla="*/ 2514381 w 11218359"/>
                <a:gd name="connsiteY220" fmla="*/ 1009588 h 1009588"/>
                <a:gd name="connsiteX221" fmla="*/ 2525821 w 11218359"/>
                <a:gd name="connsiteY221" fmla="*/ 1009588 h 1009588"/>
                <a:gd name="connsiteX222" fmla="*/ 2537260 w 11218359"/>
                <a:gd name="connsiteY222" fmla="*/ 1009588 h 1009588"/>
                <a:gd name="connsiteX223" fmla="*/ 2548700 w 11218359"/>
                <a:gd name="connsiteY223" fmla="*/ 1009588 h 1009588"/>
                <a:gd name="connsiteX224" fmla="*/ 2560139 w 11218359"/>
                <a:gd name="connsiteY224" fmla="*/ 1009588 h 1009588"/>
                <a:gd name="connsiteX225" fmla="*/ 2571579 w 11218359"/>
                <a:gd name="connsiteY225" fmla="*/ 1009588 h 1009588"/>
                <a:gd name="connsiteX226" fmla="*/ 2583018 w 11218359"/>
                <a:gd name="connsiteY226" fmla="*/ 1009588 h 1009588"/>
                <a:gd name="connsiteX227" fmla="*/ 2594458 w 11218359"/>
                <a:gd name="connsiteY227" fmla="*/ 1009588 h 1009588"/>
                <a:gd name="connsiteX228" fmla="*/ 2605897 w 11218359"/>
                <a:gd name="connsiteY228" fmla="*/ 1009588 h 1009588"/>
                <a:gd name="connsiteX229" fmla="*/ 2617337 w 11218359"/>
                <a:gd name="connsiteY229" fmla="*/ 1009588 h 1009588"/>
                <a:gd name="connsiteX230" fmla="*/ 2628776 w 11218359"/>
                <a:gd name="connsiteY230" fmla="*/ 1009588 h 1009588"/>
                <a:gd name="connsiteX231" fmla="*/ 2640216 w 11218359"/>
                <a:gd name="connsiteY231" fmla="*/ 1009588 h 1009588"/>
                <a:gd name="connsiteX232" fmla="*/ 2651655 w 11218359"/>
                <a:gd name="connsiteY232" fmla="*/ 1009588 h 1009588"/>
                <a:gd name="connsiteX233" fmla="*/ 2663095 w 11218359"/>
                <a:gd name="connsiteY233" fmla="*/ 1009588 h 1009588"/>
                <a:gd name="connsiteX234" fmla="*/ 2674535 w 11218359"/>
                <a:gd name="connsiteY234" fmla="*/ 1009588 h 1009588"/>
                <a:gd name="connsiteX235" fmla="*/ 2685974 w 11218359"/>
                <a:gd name="connsiteY235" fmla="*/ 1009588 h 1009588"/>
                <a:gd name="connsiteX236" fmla="*/ 2697413 w 11218359"/>
                <a:gd name="connsiteY236" fmla="*/ 1009588 h 1009588"/>
                <a:gd name="connsiteX237" fmla="*/ 2708853 w 11218359"/>
                <a:gd name="connsiteY237" fmla="*/ 1009588 h 1009588"/>
                <a:gd name="connsiteX238" fmla="*/ 2720293 w 11218359"/>
                <a:gd name="connsiteY238" fmla="*/ 1009588 h 1009588"/>
                <a:gd name="connsiteX239" fmla="*/ 2731727 w 11218359"/>
                <a:gd name="connsiteY239" fmla="*/ 1009588 h 1009588"/>
                <a:gd name="connsiteX240" fmla="*/ 2743172 w 11218359"/>
                <a:gd name="connsiteY240" fmla="*/ 1009588 h 1009588"/>
                <a:gd name="connsiteX241" fmla="*/ 2754611 w 11218359"/>
                <a:gd name="connsiteY241" fmla="*/ 1009588 h 1009588"/>
                <a:gd name="connsiteX242" fmla="*/ 2766046 w 11218359"/>
                <a:gd name="connsiteY242" fmla="*/ 1009588 h 1009588"/>
                <a:gd name="connsiteX243" fmla="*/ 2777490 w 11218359"/>
                <a:gd name="connsiteY243" fmla="*/ 1009588 h 1009588"/>
                <a:gd name="connsiteX244" fmla="*/ 2788925 w 11218359"/>
                <a:gd name="connsiteY244" fmla="*/ 1009588 h 1009588"/>
                <a:gd name="connsiteX245" fmla="*/ 2800364 w 11218359"/>
                <a:gd name="connsiteY245" fmla="*/ 1009588 h 1009588"/>
                <a:gd name="connsiteX246" fmla="*/ 2811804 w 11218359"/>
                <a:gd name="connsiteY246" fmla="*/ 1009588 h 1009588"/>
                <a:gd name="connsiteX247" fmla="*/ 2823243 w 11218359"/>
                <a:gd name="connsiteY247" fmla="*/ 1009588 h 1009588"/>
                <a:gd name="connsiteX248" fmla="*/ 2834683 w 11218359"/>
                <a:gd name="connsiteY248" fmla="*/ 1009588 h 1009588"/>
                <a:gd name="connsiteX249" fmla="*/ 2846123 w 11218359"/>
                <a:gd name="connsiteY249" fmla="*/ 1009588 h 1009588"/>
                <a:gd name="connsiteX250" fmla="*/ 2857562 w 11218359"/>
                <a:gd name="connsiteY250" fmla="*/ 1009588 h 1009588"/>
                <a:gd name="connsiteX251" fmla="*/ 2869001 w 11218359"/>
                <a:gd name="connsiteY251" fmla="*/ 1009588 h 1009588"/>
                <a:gd name="connsiteX252" fmla="*/ 2880441 w 11218359"/>
                <a:gd name="connsiteY252" fmla="*/ 1009588 h 1009588"/>
                <a:gd name="connsiteX253" fmla="*/ 2891881 w 11218359"/>
                <a:gd name="connsiteY253" fmla="*/ 1009588 h 1009588"/>
                <a:gd name="connsiteX254" fmla="*/ 2903320 w 11218359"/>
                <a:gd name="connsiteY254" fmla="*/ 1009588 h 1009588"/>
                <a:gd name="connsiteX255" fmla="*/ 2914760 w 11218359"/>
                <a:gd name="connsiteY255" fmla="*/ 1009588 h 1009588"/>
                <a:gd name="connsiteX256" fmla="*/ 2926199 w 11218359"/>
                <a:gd name="connsiteY256" fmla="*/ 1009588 h 1009588"/>
                <a:gd name="connsiteX257" fmla="*/ 2937639 w 11218359"/>
                <a:gd name="connsiteY257" fmla="*/ 1009588 h 1009588"/>
                <a:gd name="connsiteX258" fmla="*/ 2949078 w 11218359"/>
                <a:gd name="connsiteY258" fmla="*/ 1009588 h 1009588"/>
                <a:gd name="connsiteX259" fmla="*/ 2960518 w 11218359"/>
                <a:gd name="connsiteY259" fmla="*/ 1009588 h 1009588"/>
                <a:gd name="connsiteX260" fmla="*/ 2971957 w 11218359"/>
                <a:gd name="connsiteY260" fmla="*/ 1009588 h 1009588"/>
                <a:gd name="connsiteX261" fmla="*/ 2983397 w 11218359"/>
                <a:gd name="connsiteY261" fmla="*/ 1009588 h 1009588"/>
                <a:gd name="connsiteX262" fmla="*/ 2994837 w 11218359"/>
                <a:gd name="connsiteY262" fmla="*/ 1009588 h 1009588"/>
                <a:gd name="connsiteX263" fmla="*/ 3006276 w 11218359"/>
                <a:gd name="connsiteY263" fmla="*/ 1009588 h 1009588"/>
                <a:gd name="connsiteX264" fmla="*/ 3017715 w 11218359"/>
                <a:gd name="connsiteY264" fmla="*/ 1009588 h 1009588"/>
                <a:gd name="connsiteX265" fmla="*/ 3029155 w 11218359"/>
                <a:gd name="connsiteY265" fmla="*/ 1009588 h 1009588"/>
                <a:gd name="connsiteX266" fmla="*/ 3040594 w 11218359"/>
                <a:gd name="connsiteY266" fmla="*/ 1009588 h 1009588"/>
                <a:gd name="connsiteX267" fmla="*/ 3052034 w 11218359"/>
                <a:gd name="connsiteY267" fmla="*/ 1009588 h 1009588"/>
                <a:gd name="connsiteX268" fmla="*/ 3063474 w 11218359"/>
                <a:gd name="connsiteY268" fmla="*/ 1009588 h 1009588"/>
                <a:gd name="connsiteX269" fmla="*/ 3074913 w 11218359"/>
                <a:gd name="connsiteY269" fmla="*/ 1009588 h 1009588"/>
                <a:gd name="connsiteX270" fmla="*/ 3086352 w 11218359"/>
                <a:gd name="connsiteY270" fmla="*/ 1009588 h 1009588"/>
                <a:gd name="connsiteX271" fmla="*/ 3097792 w 11218359"/>
                <a:gd name="connsiteY271" fmla="*/ 1009588 h 1009588"/>
                <a:gd name="connsiteX272" fmla="*/ 3109232 w 11218359"/>
                <a:gd name="connsiteY272" fmla="*/ 1009588 h 1009588"/>
                <a:gd name="connsiteX273" fmla="*/ 3120671 w 11218359"/>
                <a:gd name="connsiteY273" fmla="*/ 1009588 h 1009588"/>
                <a:gd name="connsiteX274" fmla="*/ 3132111 w 11218359"/>
                <a:gd name="connsiteY274" fmla="*/ 1009588 h 1009588"/>
                <a:gd name="connsiteX275" fmla="*/ 3143550 w 11218359"/>
                <a:gd name="connsiteY275" fmla="*/ 1009588 h 1009588"/>
                <a:gd name="connsiteX276" fmla="*/ 3154990 w 11218359"/>
                <a:gd name="connsiteY276" fmla="*/ 1009588 h 1009588"/>
                <a:gd name="connsiteX277" fmla="*/ 3166429 w 11218359"/>
                <a:gd name="connsiteY277" fmla="*/ 1009588 h 1009588"/>
                <a:gd name="connsiteX278" fmla="*/ 3177869 w 11218359"/>
                <a:gd name="connsiteY278" fmla="*/ 1009588 h 1009588"/>
                <a:gd name="connsiteX279" fmla="*/ 3189308 w 11218359"/>
                <a:gd name="connsiteY279" fmla="*/ 1009588 h 1009588"/>
                <a:gd name="connsiteX280" fmla="*/ 3200748 w 11218359"/>
                <a:gd name="connsiteY280" fmla="*/ 1009588 h 1009588"/>
                <a:gd name="connsiteX281" fmla="*/ 3212187 w 11218359"/>
                <a:gd name="connsiteY281" fmla="*/ 1009588 h 1009588"/>
                <a:gd name="connsiteX282" fmla="*/ 3223627 w 11218359"/>
                <a:gd name="connsiteY282" fmla="*/ 1009588 h 1009588"/>
                <a:gd name="connsiteX283" fmla="*/ 3235066 w 11218359"/>
                <a:gd name="connsiteY283" fmla="*/ 1009588 h 1009588"/>
                <a:gd name="connsiteX284" fmla="*/ 3246501 w 11218359"/>
                <a:gd name="connsiteY284" fmla="*/ 1009588 h 1009588"/>
                <a:gd name="connsiteX285" fmla="*/ 3257945 w 11218359"/>
                <a:gd name="connsiteY285" fmla="*/ 1009588 h 1009588"/>
                <a:gd name="connsiteX286" fmla="*/ 3269385 w 11218359"/>
                <a:gd name="connsiteY286" fmla="*/ 1009588 h 1009588"/>
                <a:gd name="connsiteX287" fmla="*/ 3280825 w 11218359"/>
                <a:gd name="connsiteY287" fmla="*/ 1009588 h 1009588"/>
                <a:gd name="connsiteX288" fmla="*/ 3292264 w 11218359"/>
                <a:gd name="connsiteY288" fmla="*/ 1009588 h 1009588"/>
                <a:gd name="connsiteX289" fmla="*/ 3303699 w 11218359"/>
                <a:gd name="connsiteY289" fmla="*/ 1009588 h 1009588"/>
                <a:gd name="connsiteX290" fmla="*/ 3315143 w 11218359"/>
                <a:gd name="connsiteY290" fmla="*/ 1009588 h 1009588"/>
                <a:gd name="connsiteX291" fmla="*/ 3326578 w 11218359"/>
                <a:gd name="connsiteY291" fmla="*/ 1009588 h 1009588"/>
                <a:gd name="connsiteX292" fmla="*/ 3338017 w 11218359"/>
                <a:gd name="connsiteY292" fmla="*/ 1009588 h 1009588"/>
                <a:gd name="connsiteX293" fmla="*/ 3349457 w 11218359"/>
                <a:gd name="connsiteY293" fmla="*/ 1009588 h 1009588"/>
                <a:gd name="connsiteX294" fmla="*/ 3360896 w 11218359"/>
                <a:gd name="connsiteY294" fmla="*/ 1009588 h 1009588"/>
                <a:gd name="connsiteX295" fmla="*/ 3372336 w 11218359"/>
                <a:gd name="connsiteY295" fmla="*/ 1009588 h 1009588"/>
                <a:gd name="connsiteX296" fmla="*/ 3383776 w 11218359"/>
                <a:gd name="connsiteY296" fmla="*/ 1009588 h 1009588"/>
                <a:gd name="connsiteX297" fmla="*/ 3395215 w 11218359"/>
                <a:gd name="connsiteY297" fmla="*/ 1009588 h 1009588"/>
                <a:gd name="connsiteX298" fmla="*/ 3406654 w 11218359"/>
                <a:gd name="connsiteY298" fmla="*/ 1009588 h 1009588"/>
                <a:gd name="connsiteX299" fmla="*/ 3418094 w 11218359"/>
                <a:gd name="connsiteY299" fmla="*/ 1009588 h 1009588"/>
                <a:gd name="connsiteX300" fmla="*/ 3429534 w 11218359"/>
                <a:gd name="connsiteY300" fmla="*/ 1009588 h 1009588"/>
                <a:gd name="connsiteX301" fmla="*/ 3440973 w 11218359"/>
                <a:gd name="connsiteY301" fmla="*/ 1009588 h 1009588"/>
                <a:gd name="connsiteX302" fmla="*/ 3452413 w 11218359"/>
                <a:gd name="connsiteY302" fmla="*/ 1009588 h 1009588"/>
                <a:gd name="connsiteX303" fmla="*/ 3463852 w 11218359"/>
                <a:gd name="connsiteY303" fmla="*/ 1009588 h 1009588"/>
                <a:gd name="connsiteX304" fmla="*/ 3475292 w 11218359"/>
                <a:gd name="connsiteY304" fmla="*/ 1009588 h 1009588"/>
                <a:gd name="connsiteX305" fmla="*/ 3486731 w 11218359"/>
                <a:gd name="connsiteY305" fmla="*/ 1009588 h 1009588"/>
                <a:gd name="connsiteX306" fmla="*/ 3498171 w 11218359"/>
                <a:gd name="connsiteY306" fmla="*/ 1009588 h 1009588"/>
                <a:gd name="connsiteX307" fmla="*/ 3509610 w 11218359"/>
                <a:gd name="connsiteY307" fmla="*/ 1009588 h 1009588"/>
                <a:gd name="connsiteX308" fmla="*/ 3521050 w 11218359"/>
                <a:gd name="connsiteY308" fmla="*/ 1009588 h 1009588"/>
                <a:gd name="connsiteX309" fmla="*/ 3532489 w 11218359"/>
                <a:gd name="connsiteY309" fmla="*/ 1009588 h 1009588"/>
                <a:gd name="connsiteX310" fmla="*/ 3543929 w 11218359"/>
                <a:gd name="connsiteY310" fmla="*/ 1009588 h 1009588"/>
                <a:gd name="connsiteX311" fmla="*/ 3555368 w 11218359"/>
                <a:gd name="connsiteY311" fmla="*/ 1009588 h 1009588"/>
                <a:gd name="connsiteX312" fmla="*/ 3566808 w 11218359"/>
                <a:gd name="connsiteY312" fmla="*/ 1009588 h 1009588"/>
                <a:gd name="connsiteX313" fmla="*/ 3578247 w 11218359"/>
                <a:gd name="connsiteY313" fmla="*/ 1009588 h 1009588"/>
                <a:gd name="connsiteX314" fmla="*/ 3589687 w 11218359"/>
                <a:gd name="connsiteY314" fmla="*/ 1009588 h 1009588"/>
                <a:gd name="connsiteX315" fmla="*/ 3601127 w 11218359"/>
                <a:gd name="connsiteY315" fmla="*/ 1009588 h 1009588"/>
                <a:gd name="connsiteX316" fmla="*/ 3612566 w 11218359"/>
                <a:gd name="connsiteY316" fmla="*/ 1009588 h 1009588"/>
                <a:gd name="connsiteX317" fmla="*/ 3624005 w 11218359"/>
                <a:gd name="connsiteY317" fmla="*/ 1009588 h 1009588"/>
                <a:gd name="connsiteX318" fmla="*/ 3635445 w 11218359"/>
                <a:gd name="connsiteY318" fmla="*/ 1009588 h 1009588"/>
                <a:gd name="connsiteX319" fmla="*/ 3646885 w 11218359"/>
                <a:gd name="connsiteY319" fmla="*/ 1009588 h 1009588"/>
                <a:gd name="connsiteX320" fmla="*/ 3658324 w 11218359"/>
                <a:gd name="connsiteY320" fmla="*/ 1009588 h 1009588"/>
                <a:gd name="connsiteX321" fmla="*/ 3669764 w 11218359"/>
                <a:gd name="connsiteY321" fmla="*/ 1009588 h 1009588"/>
                <a:gd name="connsiteX322" fmla="*/ 3681203 w 11218359"/>
                <a:gd name="connsiteY322" fmla="*/ 1009588 h 1009588"/>
                <a:gd name="connsiteX323" fmla="*/ 3692643 w 11218359"/>
                <a:gd name="connsiteY323" fmla="*/ 1009588 h 1009588"/>
                <a:gd name="connsiteX324" fmla="*/ 3704082 w 11218359"/>
                <a:gd name="connsiteY324" fmla="*/ 1009588 h 1009588"/>
                <a:gd name="connsiteX325" fmla="*/ 3715522 w 11218359"/>
                <a:gd name="connsiteY325" fmla="*/ 1009588 h 1009588"/>
                <a:gd name="connsiteX326" fmla="*/ 3726961 w 11218359"/>
                <a:gd name="connsiteY326" fmla="*/ 1009588 h 1009588"/>
                <a:gd name="connsiteX327" fmla="*/ 3738401 w 11218359"/>
                <a:gd name="connsiteY327" fmla="*/ 1009588 h 1009588"/>
                <a:gd name="connsiteX328" fmla="*/ 3749840 w 11218359"/>
                <a:gd name="connsiteY328" fmla="*/ 1009588 h 1009588"/>
                <a:gd name="connsiteX329" fmla="*/ 3761280 w 11218359"/>
                <a:gd name="connsiteY329" fmla="*/ 1009588 h 1009588"/>
                <a:gd name="connsiteX330" fmla="*/ 3772719 w 11218359"/>
                <a:gd name="connsiteY330" fmla="*/ 1009588 h 1009588"/>
                <a:gd name="connsiteX331" fmla="*/ 3784154 w 11218359"/>
                <a:gd name="connsiteY331" fmla="*/ 1009588 h 1009588"/>
                <a:gd name="connsiteX332" fmla="*/ 3795598 w 11218359"/>
                <a:gd name="connsiteY332" fmla="*/ 1009588 h 1009588"/>
                <a:gd name="connsiteX333" fmla="*/ 3807033 w 11218359"/>
                <a:gd name="connsiteY333" fmla="*/ 1009588 h 1009588"/>
                <a:gd name="connsiteX334" fmla="*/ 3818473 w 11218359"/>
                <a:gd name="connsiteY334" fmla="*/ 1009588 h 1009588"/>
                <a:gd name="connsiteX335" fmla="*/ 3829917 w 11218359"/>
                <a:gd name="connsiteY335" fmla="*/ 1009588 h 1009588"/>
                <a:gd name="connsiteX336" fmla="*/ 3841352 w 11218359"/>
                <a:gd name="connsiteY336" fmla="*/ 1009588 h 1009588"/>
                <a:gd name="connsiteX337" fmla="*/ 3852791 w 11218359"/>
                <a:gd name="connsiteY337" fmla="*/ 1009588 h 1009588"/>
                <a:gd name="connsiteX338" fmla="*/ 3864231 w 11218359"/>
                <a:gd name="connsiteY338" fmla="*/ 1009588 h 1009588"/>
                <a:gd name="connsiteX339" fmla="*/ 3875670 w 11218359"/>
                <a:gd name="connsiteY339" fmla="*/ 1009588 h 1009588"/>
                <a:gd name="connsiteX340" fmla="*/ 3887110 w 11218359"/>
                <a:gd name="connsiteY340" fmla="*/ 1009588 h 1009588"/>
                <a:gd name="connsiteX341" fmla="*/ 3898549 w 11218359"/>
                <a:gd name="connsiteY341" fmla="*/ 1009588 h 1009588"/>
                <a:gd name="connsiteX342" fmla="*/ 3909989 w 11218359"/>
                <a:gd name="connsiteY342" fmla="*/ 1009588 h 1009588"/>
                <a:gd name="connsiteX343" fmla="*/ 3921447 w 11218359"/>
                <a:gd name="connsiteY343" fmla="*/ 1009588 h 1009588"/>
                <a:gd name="connsiteX344" fmla="*/ 3932878 w 11218359"/>
                <a:gd name="connsiteY344" fmla="*/ 1009588 h 1009588"/>
                <a:gd name="connsiteX345" fmla="*/ 3944307 w 11218359"/>
                <a:gd name="connsiteY345" fmla="*/ 1009588 h 1009588"/>
                <a:gd name="connsiteX346" fmla="*/ 3955737 w 11218359"/>
                <a:gd name="connsiteY346" fmla="*/ 1009588 h 1009588"/>
                <a:gd name="connsiteX347" fmla="*/ 3967167 w 11218359"/>
                <a:gd name="connsiteY347" fmla="*/ 1009588 h 1009588"/>
                <a:gd name="connsiteX348" fmla="*/ 3978645 w 11218359"/>
                <a:gd name="connsiteY348" fmla="*/ 1009588 h 1009588"/>
                <a:gd name="connsiteX349" fmla="*/ 3990075 w 11218359"/>
                <a:gd name="connsiteY349" fmla="*/ 1009588 h 1009588"/>
                <a:gd name="connsiteX350" fmla="*/ 4001505 w 11218359"/>
                <a:gd name="connsiteY350" fmla="*/ 1009588 h 1009588"/>
                <a:gd name="connsiteX351" fmla="*/ 4012935 w 11218359"/>
                <a:gd name="connsiteY351" fmla="*/ 1009588 h 1009588"/>
                <a:gd name="connsiteX352" fmla="*/ 4024365 w 11218359"/>
                <a:gd name="connsiteY352" fmla="*/ 1009588 h 1009588"/>
                <a:gd name="connsiteX353" fmla="*/ 4035843 w 11218359"/>
                <a:gd name="connsiteY353" fmla="*/ 1009588 h 1009588"/>
                <a:gd name="connsiteX354" fmla="*/ 4047273 w 11218359"/>
                <a:gd name="connsiteY354" fmla="*/ 1009588 h 1009588"/>
                <a:gd name="connsiteX355" fmla="*/ 4058702 w 11218359"/>
                <a:gd name="connsiteY355" fmla="*/ 1009588 h 1009588"/>
                <a:gd name="connsiteX356" fmla="*/ 4070133 w 11218359"/>
                <a:gd name="connsiteY356" fmla="*/ 1009588 h 1009588"/>
                <a:gd name="connsiteX357" fmla="*/ 4081563 w 11218359"/>
                <a:gd name="connsiteY357" fmla="*/ 1009588 h 1009588"/>
                <a:gd name="connsiteX358" fmla="*/ 4093040 w 11218359"/>
                <a:gd name="connsiteY358" fmla="*/ 1009588 h 1009588"/>
                <a:gd name="connsiteX359" fmla="*/ 4104471 w 11218359"/>
                <a:gd name="connsiteY359" fmla="*/ 1009588 h 1009588"/>
                <a:gd name="connsiteX360" fmla="*/ 4115900 w 11218359"/>
                <a:gd name="connsiteY360" fmla="*/ 1009588 h 1009588"/>
                <a:gd name="connsiteX361" fmla="*/ 4127330 w 11218359"/>
                <a:gd name="connsiteY361" fmla="*/ 1009588 h 1009588"/>
                <a:gd name="connsiteX362" fmla="*/ 4138760 w 11218359"/>
                <a:gd name="connsiteY362" fmla="*/ 1009588 h 1009588"/>
                <a:gd name="connsiteX363" fmla="*/ 4150238 w 11218359"/>
                <a:gd name="connsiteY363" fmla="*/ 1009588 h 1009588"/>
                <a:gd name="connsiteX364" fmla="*/ 4161668 w 11218359"/>
                <a:gd name="connsiteY364" fmla="*/ 1009588 h 1009588"/>
                <a:gd name="connsiteX365" fmla="*/ 4173098 w 11218359"/>
                <a:gd name="connsiteY365" fmla="*/ 1009588 h 1009588"/>
                <a:gd name="connsiteX366" fmla="*/ 4184528 w 11218359"/>
                <a:gd name="connsiteY366" fmla="*/ 1009588 h 1009588"/>
                <a:gd name="connsiteX367" fmla="*/ 4195958 w 11218359"/>
                <a:gd name="connsiteY367" fmla="*/ 1009588 h 1009588"/>
                <a:gd name="connsiteX368" fmla="*/ 4207436 w 11218359"/>
                <a:gd name="connsiteY368" fmla="*/ 1009588 h 1009588"/>
                <a:gd name="connsiteX369" fmla="*/ 4218865 w 11218359"/>
                <a:gd name="connsiteY369" fmla="*/ 1009588 h 1009588"/>
                <a:gd name="connsiteX370" fmla="*/ 4230296 w 11218359"/>
                <a:gd name="connsiteY370" fmla="*/ 1009588 h 1009588"/>
                <a:gd name="connsiteX371" fmla="*/ 4241726 w 11218359"/>
                <a:gd name="connsiteY371" fmla="*/ 1009588 h 1009588"/>
                <a:gd name="connsiteX372" fmla="*/ 4253156 w 11218359"/>
                <a:gd name="connsiteY372" fmla="*/ 1009588 h 1009588"/>
                <a:gd name="connsiteX373" fmla="*/ 4264634 w 11218359"/>
                <a:gd name="connsiteY373" fmla="*/ 1009588 h 1009588"/>
                <a:gd name="connsiteX374" fmla="*/ 4276063 w 11218359"/>
                <a:gd name="connsiteY374" fmla="*/ 1009588 h 1009588"/>
                <a:gd name="connsiteX375" fmla="*/ 4287493 w 11218359"/>
                <a:gd name="connsiteY375" fmla="*/ 1009588 h 1009588"/>
                <a:gd name="connsiteX376" fmla="*/ 4298923 w 11218359"/>
                <a:gd name="connsiteY376" fmla="*/ 1009588 h 1009588"/>
                <a:gd name="connsiteX377" fmla="*/ 4310353 w 11218359"/>
                <a:gd name="connsiteY377" fmla="*/ 1009588 h 1009588"/>
                <a:gd name="connsiteX378" fmla="*/ 4321831 w 11218359"/>
                <a:gd name="connsiteY378" fmla="*/ 1009588 h 1009588"/>
                <a:gd name="connsiteX379" fmla="*/ 4333261 w 11218359"/>
                <a:gd name="connsiteY379" fmla="*/ 1009588 h 1009588"/>
                <a:gd name="connsiteX380" fmla="*/ 4344691 w 11218359"/>
                <a:gd name="connsiteY380" fmla="*/ 1009588 h 1009588"/>
                <a:gd name="connsiteX381" fmla="*/ 4356121 w 11218359"/>
                <a:gd name="connsiteY381" fmla="*/ 1009588 h 1009588"/>
                <a:gd name="connsiteX382" fmla="*/ 4367551 w 11218359"/>
                <a:gd name="connsiteY382" fmla="*/ 1009588 h 1009588"/>
                <a:gd name="connsiteX383" fmla="*/ 4379028 w 11218359"/>
                <a:gd name="connsiteY383" fmla="*/ 1009588 h 1009588"/>
                <a:gd name="connsiteX384" fmla="*/ 4390458 w 11218359"/>
                <a:gd name="connsiteY384" fmla="*/ 1009588 h 1009588"/>
                <a:gd name="connsiteX385" fmla="*/ 4401889 w 11218359"/>
                <a:gd name="connsiteY385" fmla="*/ 1009588 h 1009588"/>
                <a:gd name="connsiteX386" fmla="*/ 4413319 w 11218359"/>
                <a:gd name="connsiteY386" fmla="*/ 1009588 h 1009588"/>
                <a:gd name="connsiteX387" fmla="*/ 4424749 w 11218359"/>
                <a:gd name="connsiteY387" fmla="*/ 1009588 h 1009588"/>
                <a:gd name="connsiteX388" fmla="*/ 4436226 w 11218359"/>
                <a:gd name="connsiteY388" fmla="*/ 1009588 h 1009588"/>
                <a:gd name="connsiteX389" fmla="*/ 4447656 w 11218359"/>
                <a:gd name="connsiteY389" fmla="*/ 1009588 h 1009588"/>
                <a:gd name="connsiteX390" fmla="*/ 4459086 w 11218359"/>
                <a:gd name="connsiteY390" fmla="*/ 1009588 h 1009588"/>
                <a:gd name="connsiteX391" fmla="*/ 4470516 w 11218359"/>
                <a:gd name="connsiteY391" fmla="*/ 1009588 h 1009588"/>
                <a:gd name="connsiteX392" fmla="*/ 4481946 w 11218359"/>
                <a:gd name="connsiteY392" fmla="*/ 1009588 h 1009588"/>
                <a:gd name="connsiteX393" fmla="*/ 4493424 w 11218359"/>
                <a:gd name="connsiteY393" fmla="*/ 1009588 h 1009588"/>
                <a:gd name="connsiteX394" fmla="*/ 4504854 w 11218359"/>
                <a:gd name="connsiteY394" fmla="*/ 1009588 h 1009588"/>
                <a:gd name="connsiteX395" fmla="*/ 4516284 w 11218359"/>
                <a:gd name="connsiteY395" fmla="*/ 1009588 h 1009588"/>
                <a:gd name="connsiteX396" fmla="*/ 4527714 w 11218359"/>
                <a:gd name="connsiteY396" fmla="*/ 1009588 h 1009588"/>
                <a:gd name="connsiteX397" fmla="*/ 4539144 w 11218359"/>
                <a:gd name="connsiteY397" fmla="*/ 1009588 h 1009588"/>
                <a:gd name="connsiteX398" fmla="*/ 4550621 w 11218359"/>
                <a:gd name="connsiteY398" fmla="*/ 1009588 h 1009588"/>
                <a:gd name="connsiteX399" fmla="*/ 4562051 w 11218359"/>
                <a:gd name="connsiteY399" fmla="*/ 1009588 h 1009588"/>
                <a:gd name="connsiteX400" fmla="*/ 4573482 w 11218359"/>
                <a:gd name="connsiteY400" fmla="*/ 1009588 h 1009588"/>
                <a:gd name="connsiteX401" fmla="*/ 4584912 w 11218359"/>
                <a:gd name="connsiteY401" fmla="*/ 1009588 h 1009588"/>
                <a:gd name="connsiteX402" fmla="*/ 4596341 w 11218359"/>
                <a:gd name="connsiteY402" fmla="*/ 1009588 h 1009588"/>
                <a:gd name="connsiteX403" fmla="*/ 4607771 w 11218359"/>
                <a:gd name="connsiteY403" fmla="*/ 1009588 h 1009588"/>
                <a:gd name="connsiteX404" fmla="*/ 4619249 w 11218359"/>
                <a:gd name="connsiteY404" fmla="*/ 1009588 h 1009588"/>
                <a:gd name="connsiteX405" fmla="*/ 4630679 w 11218359"/>
                <a:gd name="connsiteY405" fmla="*/ 1009588 h 1009588"/>
                <a:gd name="connsiteX406" fmla="*/ 4642109 w 11218359"/>
                <a:gd name="connsiteY406" fmla="*/ 1009588 h 1009588"/>
                <a:gd name="connsiteX407" fmla="*/ 4653539 w 11218359"/>
                <a:gd name="connsiteY407" fmla="*/ 1009588 h 1009588"/>
                <a:gd name="connsiteX408" fmla="*/ 4664969 w 11218359"/>
                <a:gd name="connsiteY408" fmla="*/ 1009588 h 1009588"/>
                <a:gd name="connsiteX409" fmla="*/ 4676447 w 11218359"/>
                <a:gd name="connsiteY409" fmla="*/ 1009588 h 1009588"/>
                <a:gd name="connsiteX410" fmla="*/ 4687877 w 11218359"/>
                <a:gd name="connsiteY410" fmla="*/ 1009588 h 1009588"/>
                <a:gd name="connsiteX411" fmla="*/ 4699306 w 11218359"/>
                <a:gd name="connsiteY411" fmla="*/ 1009588 h 1009588"/>
                <a:gd name="connsiteX412" fmla="*/ 4710737 w 11218359"/>
                <a:gd name="connsiteY412" fmla="*/ 1009588 h 1009588"/>
                <a:gd name="connsiteX413" fmla="*/ 4722167 w 11218359"/>
                <a:gd name="connsiteY413" fmla="*/ 1009588 h 1009588"/>
                <a:gd name="connsiteX414" fmla="*/ 4733644 w 11218359"/>
                <a:gd name="connsiteY414" fmla="*/ 1009588 h 1009588"/>
                <a:gd name="connsiteX415" fmla="*/ 4745075 w 11218359"/>
                <a:gd name="connsiteY415" fmla="*/ 1009588 h 1009588"/>
                <a:gd name="connsiteX416" fmla="*/ 4756504 w 11218359"/>
                <a:gd name="connsiteY416" fmla="*/ 1009588 h 1009588"/>
                <a:gd name="connsiteX417" fmla="*/ 4767934 w 11218359"/>
                <a:gd name="connsiteY417" fmla="*/ 1009588 h 1009588"/>
                <a:gd name="connsiteX418" fmla="*/ 4779364 w 11218359"/>
                <a:gd name="connsiteY418" fmla="*/ 1009588 h 1009588"/>
                <a:gd name="connsiteX419" fmla="*/ 4790842 w 11218359"/>
                <a:gd name="connsiteY419" fmla="*/ 1009588 h 1009588"/>
                <a:gd name="connsiteX420" fmla="*/ 4802272 w 11218359"/>
                <a:gd name="connsiteY420" fmla="*/ 1009588 h 1009588"/>
                <a:gd name="connsiteX421" fmla="*/ 4813702 w 11218359"/>
                <a:gd name="connsiteY421" fmla="*/ 1009588 h 1009588"/>
                <a:gd name="connsiteX422" fmla="*/ 4825132 w 11218359"/>
                <a:gd name="connsiteY422" fmla="*/ 1009588 h 1009588"/>
                <a:gd name="connsiteX423" fmla="*/ 4836562 w 11218359"/>
                <a:gd name="connsiteY423" fmla="*/ 1009588 h 1009588"/>
                <a:gd name="connsiteX424" fmla="*/ 4848040 w 11218359"/>
                <a:gd name="connsiteY424" fmla="*/ 1009588 h 1009588"/>
                <a:gd name="connsiteX425" fmla="*/ 4859469 w 11218359"/>
                <a:gd name="connsiteY425" fmla="*/ 1009588 h 1009588"/>
                <a:gd name="connsiteX426" fmla="*/ 4870899 w 11218359"/>
                <a:gd name="connsiteY426" fmla="*/ 1009588 h 1009588"/>
                <a:gd name="connsiteX427" fmla="*/ 4882330 w 11218359"/>
                <a:gd name="connsiteY427" fmla="*/ 1009588 h 1009588"/>
                <a:gd name="connsiteX428" fmla="*/ 4893760 w 11218359"/>
                <a:gd name="connsiteY428" fmla="*/ 1009588 h 1009588"/>
                <a:gd name="connsiteX429" fmla="*/ 4905237 w 11218359"/>
                <a:gd name="connsiteY429" fmla="*/ 1009588 h 1009588"/>
                <a:gd name="connsiteX430" fmla="*/ 4916667 w 11218359"/>
                <a:gd name="connsiteY430" fmla="*/ 1009588 h 1009588"/>
                <a:gd name="connsiteX431" fmla="*/ 4928097 w 11218359"/>
                <a:gd name="connsiteY431" fmla="*/ 1009588 h 1009588"/>
                <a:gd name="connsiteX432" fmla="*/ 4939527 w 11218359"/>
                <a:gd name="connsiteY432" fmla="*/ 1009588 h 1009588"/>
                <a:gd name="connsiteX433" fmla="*/ 4950957 w 11218359"/>
                <a:gd name="connsiteY433" fmla="*/ 1009588 h 1009588"/>
                <a:gd name="connsiteX434" fmla="*/ 4962435 w 11218359"/>
                <a:gd name="connsiteY434" fmla="*/ 1009588 h 1009588"/>
                <a:gd name="connsiteX435" fmla="*/ 4973865 w 11218359"/>
                <a:gd name="connsiteY435" fmla="*/ 1009588 h 1009588"/>
                <a:gd name="connsiteX436" fmla="*/ 4985295 w 11218359"/>
                <a:gd name="connsiteY436" fmla="*/ 1009588 h 1009588"/>
                <a:gd name="connsiteX437" fmla="*/ 4996725 w 11218359"/>
                <a:gd name="connsiteY437" fmla="*/ 1009588 h 1009588"/>
                <a:gd name="connsiteX438" fmla="*/ 5008155 w 11218359"/>
                <a:gd name="connsiteY438" fmla="*/ 1009588 h 1009588"/>
                <a:gd name="connsiteX439" fmla="*/ 5019632 w 11218359"/>
                <a:gd name="connsiteY439" fmla="*/ 1009588 h 1009588"/>
                <a:gd name="connsiteX440" fmla="*/ 5031062 w 11218359"/>
                <a:gd name="connsiteY440" fmla="*/ 1009588 h 1009588"/>
                <a:gd name="connsiteX441" fmla="*/ 5042492 w 11218359"/>
                <a:gd name="connsiteY441" fmla="*/ 1009588 h 1009588"/>
                <a:gd name="connsiteX442" fmla="*/ 5053923 w 11218359"/>
                <a:gd name="connsiteY442" fmla="*/ 1009588 h 1009588"/>
                <a:gd name="connsiteX443" fmla="*/ 5065353 w 11218359"/>
                <a:gd name="connsiteY443" fmla="*/ 1009588 h 1009588"/>
                <a:gd name="connsiteX444" fmla="*/ 5076830 w 11218359"/>
                <a:gd name="connsiteY444" fmla="*/ 1009588 h 1009588"/>
                <a:gd name="connsiteX445" fmla="*/ 5088260 w 11218359"/>
                <a:gd name="connsiteY445" fmla="*/ 1009588 h 1009588"/>
                <a:gd name="connsiteX446" fmla="*/ 5099690 w 11218359"/>
                <a:gd name="connsiteY446" fmla="*/ 1009588 h 1009588"/>
                <a:gd name="connsiteX447" fmla="*/ 5111120 w 11218359"/>
                <a:gd name="connsiteY447" fmla="*/ 1009588 h 1009588"/>
                <a:gd name="connsiteX448" fmla="*/ 5122550 w 11218359"/>
                <a:gd name="connsiteY448" fmla="*/ 1009588 h 1009588"/>
                <a:gd name="connsiteX449" fmla="*/ 5134028 w 11218359"/>
                <a:gd name="connsiteY449" fmla="*/ 1009588 h 1009588"/>
                <a:gd name="connsiteX450" fmla="*/ 5145458 w 11218359"/>
                <a:gd name="connsiteY450" fmla="*/ 1009588 h 1009588"/>
                <a:gd name="connsiteX451" fmla="*/ 5156888 w 11218359"/>
                <a:gd name="connsiteY451" fmla="*/ 1009588 h 1009588"/>
                <a:gd name="connsiteX452" fmla="*/ 5168318 w 11218359"/>
                <a:gd name="connsiteY452" fmla="*/ 1009588 h 1009588"/>
                <a:gd name="connsiteX453" fmla="*/ 5179747 w 11218359"/>
                <a:gd name="connsiteY453" fmla="*/ 1009588 h 1009588"/>
                <a:gd name="connsiteX454" fmla="*/ 5191225 w 11218359"/>
                <a:gd name="connsiteY454" fmla="*/ 1009588 h 1009588"/>
                <a:gd name="connsiteX455" fmla="*/ 5202655 w 11218359"/>
                <a:gd name="connsiteY455" fmla="*/ 1009588 h 1009588"/>
                <a:gd name="connsiteX456" fmla="*/ 5214085 w 11218359"/>
                <a:gd name="connsiteY456" fmla="*/ 1009588 h 1009588"/>
                <a:gd name="connsiteX457" fmla="*/ 5225515 w 11218359"/>
                <a:gd name="connsiteY457" fmla="*/ 1009588 h 1009588"/>
                <a:gd name="connsiteX458" fmla="*/ 5236945 w 11218359"/>
                <a:gd name="connsiteY458" fmla="*/ 1009588 h 1009588"/>
                <a:gd name="connsiteX459" fmla="*/ 5248423 w 11218359"/>
                <a:gd name="connsiteY459" fmla="*/ 1009588 h 1009588"/>
                <a:gd name="connsiteX460" fmla="*/ 5259853 w 11218359"/>
                <a:gd name="connsiteY460" fmla="*/ 1009588 h 1009588"/>
                <a:gd name="connsiteX461" fmla="*/ 5271283 w 11218359"/>
                <a:gd name="connsiteY461" fmla="*/ 1009588 h 1009588"/>
                <a:gd name="connsiteX462" fmla="*/ 5282713 w 11218359"/>
                <a:gd name="connsiteY462" fmla="*/ 1009588 h 1009588"/>
                <a:gd name="connsiteX463" fmla="*/ 5294143 w 11218359"/>
                <a:gd name="connsiteY463" fmla="*/ 1009588 h 1009588"/>
                <a:gd name="connsiteX464" fmla="*/ 5305621 w 11218359"/>
                <a:gd name="connsiteY464" fmla="*/ 1009588 h 1009588"/>
                <a:gd name="connsiteX465" fmla="*/ 5317051 w 11218359"/>
                <a:gd name="connsiteY465" fmla="*/ 1009588 h 1009588"/>
                <a:gd name="connsiteX466" fmla="*/ 5328481 w 11218359"/>
                <a:gd name="connsiteY466" fmla="*/ 1009588 h 1009588"/>
                <a:gd name="connsiteX467" fmla="*/ 5339910 w 11218359"/>
                <a:gd name="connsiteY467" fmla="*/ 1009588 h 1009588"/>
                <a:gd name="connsiteX468" fmla="*/ 5351340 w 11218359"/>
                <a:gd name="connsiteY468" fmla="*/ 1009588 h 1009588"/>
                <a:gd name="connsiteX469" fmla="*/ 5362818 w 11218359"/>
                <a:gd name="connsiteY469" fmla="*/ 1009588 h 1009588"/>
                <a:gd name="connsiteX470" fmla="*/ 5374248 w 11218359"/>
                <a:gd name="connsiteY470" fmla="*/ 1009588 h 1009588"/>
                <a:gd name="connsiteX471" fmla="*/ 5385678 w 11218359"/>
                <a:gd name="connsiteY471" fmla="*/ 1009588 h 1009588"/>
                <a:gd name="connsiteX472" fmla="*/ 5397108 w 11218359"/>
                <a:gd name="connsiteY472" fmla="*/ 1009588 h 1009588"/>
                <a:gd name="connsiteX473" fmla="*/ 5408538 w 11218359"/>
                <a:gd name="connsiteY473" fmla="*/ 1009588 h 1009588"/>
                <a:gd name="connsiteX474" fmla="*/ 5420016 w 11218359"/>
                <a:gd name="connsiteY474" fmla="*/ 1009588 h 1009588"/>
                <a:gd name="connsiteX475" fmla="*/ 5431446 w 11218359"/>
                <a:gd name="connsiteY475" fmla="*/ 1009588 h 1009588"/>
                <a:gd name="connsiteX476" fmla="*/ 5442876 w 11218359"/>
                <a:gd name="connsiteY476" fmla="*/ 1009588 h 1009588"/>
                <a:gd name="connsiteX477" fmla="*/ 5454306 w 11218359"/>
                <a:gd name="connsiteY477" fmla="*/ 1009588 h 1009588"/>
                <a:gd name="connsiteX478" fmla="*/ 5465736 w 11218359"/>
                <a:gd name="connsiteY478" fmla="*/ 1009588 h 1009588"/>
                <a:gd name="connsiteX479" fmla="*/ 5477214 w 11218359"/>
                <a:gd name="connsiteY479" fmla="*/ 1009588 h 1009588"/>
                <a:gd name="connsiteX480" fmla="*/ 5488643 w 11218359"/>
                <a:gd name="connsiteY480" fmla="*/ 1009588 h 1009588"/>
                <a:gd name="connsiteX481" fmla="*/ 5500073 w 11218359"/>
                <a:gd name="connsiteY481" fmla="*/ 1009588 h 1009588"/>
                <a:gd name="connsiteX482" fmla="*/ 5511503 w 11218359"/>
                <a:gd name="connsiteY482" fmla="*/ 1009588 h 1009588"/>
                <a:gd name="connsiteX483" fmla="*/ 5522933 w 11218359"/>
                <a:gd name="connsiteY483" fmla="*/ 1009588 h 1009588"/>
                <a:gd name="connsiteX484" fmla="*/ 5534411 w 11218359"/>
                <a:gd name="connsiteY484" fmla="*/ 1009588 h 1009588"/>
                <a:gd name="connsiteX485" fmla="*/ 5545841 w 11218359"/>
                <a:gd name="connsiteY485" fmla="*/ 1009588 h 1009588"/>
                <a:gd name="connsiteX486" fmla="*/ 5557271 w 11218359"/>
                <a:gd name="connsiteY486" fmla="*/ 1009588 h 1009588"/>
                <a:gd name="connsiteX487" fmla="*/ 5568701 w 11218359"/>
                <a:gd name="connsiteY487" fmla="*/ 1009588 h 1009588"/>
                <a:gd name="connsiteX488" fmla="*/ 5580131 w 11218359"/>
                <a:gd name="connsiteY488" fmla="*/ 1009588 h 1009588"/>
                <a:gd name="connsiteX489" fmla="*/ 5591609 w 11218359"/>
                <a:gd name="connsiteY489" fmla="*/ 1009588 h 1009588"/>
                <a:gd name="connsiteX490" fmla="*/ 5603038 w 11218359"/>
                <a:gd name="connsiteY490" fmla="*/ 1009588 h 1009588"/>
                <a:gd name="connsiteX491" fmla="*/ 5614469 w 11218359"/>
                <a:gd name="connsiteY491" fmla="*/ 1009588 h 1009588"/>
                <a:gd name="connsiteX492" fmla="*/ 5625899 w 11218359"/>
                <a:gd name="connsiteY492" fmla="*/ 1009588 h 1009588"/>
                <a:gd name="connsiteX493" fmla="*/ 5637329 w 11218359"/>
                <a:gd name="connsiteY493" fmla="*/ 1009588 h 1009588"/>
                <a:gd name="connsiteX494" fmla="*/ 5648759 w 11218359"/>
                <a:gd name="connsiteY494" fmla="*/ 1009588 h 1009588"/>
                <a:gd name="connsiteX495" fmla="*/ 5660236 w 11218359"/>
                <a:gd name="connsiteY495" fmla="*/ 1009588 h 1009588"/>
                <a:gd name="connsiteX496" fmla="*/ 5671666 w 11218359"/>
                <a:gd name="connsiteY496" fmla="*/ 1009588 h 1009588"/>
                <a:gd name="connsiteX497" fmla="*/ 5683096 w 11218359"/>
                <a:gd name="connsiteY497" fmla="*/ 1009588 h 1009588"/>
                <a:gd name="connsiteX498" fmla="*/ 5694526 w 11218359"/>
                <a:gd name="connsiteY498" fmla="*/ 1009588 h 1009588"/>
                <a:gd name="connsiteX499" fmla="*/ 5705956 w 11218359"/>
                <a:gd name="connsiteY499" fmla="*/ 1009588 h 1009588"/>
                <a:gd name="connsiteX500" fmla="*/ 5717434 w 11218359"/>
                <a:gd name="connsiteY500" fmla="*/ 1009588 h 1009588"/>
                <a:gd name="connsiteX501" fmla="*/ 5728864 w 11218359"/>
                <a:gd name="connsiteY501" fmla="*/ 1009588 h 1009588"/>
                <a:gd name="connsiteX502" fmla="*/ 5740294 w 11218359"/>
                <a:gd name="connsiteY502" fmla="*/ 1009588 h 1009588"/>
                <a:gd name="connsiteX503" fmla="*/ 5751724 w 11218359"/>
                <a:gd name="connsiteY503" fmla="*/ 1009588 h 1009588"/>
                <a:gd name="connsiteX504" fmla="*/ 5763154 w 11218359"/>
                <a:gd name="connsiteY504" fmla="*/ 1009588 h 1009588"/>
                <a:gd name="connsiteX505" fmla="*/ 5774631 w 11218359"/>
                <a:gd name="connsiteY505" fmla="*/ 1009588 h 1009588"/>
                <a:gd name="connsiteX506" fmla="*/ 5786062 w 11218359"/>
                <a:gd name="connsiteY506" fmla="*/ 1009588 h 1009588"/>
                <a:gd name="connsiteX507" fmla="*/ 5797492 w 11218359"/>
                <a:gd name="connsiteY507" fmla="*/ 1009588 h 1009588"/>
                <a:gd name="connsiteX508" fmla="*/ 5808921 w 11218359"/>
                <a:gd name="connsiteY508" fmla="*/ 1009588 h 1009588"/>
                <a:gd name="connsiteX509" fmla="*/ 5820351 w 11218359"/>
                <a:gd name="connsiteY509" fmla="*/ 1009588 h 1009588"/>
                <a:gd name="connsiteX510" fmla="*/ 5831829 w 11218359"/>
                <a:gd name="connsiteY510" fmla="*/ 1009588 h 1009588"/>
                <a:gd name="connsiteX511" fmla="*/ 5843259 w 11218359"/>
                <a:gd name="connsiteY511" fmla="*/ 1009588 h 1009588"/>
                <a:gd name="connsiteX512" fmla="*/ 5854689 w 11218359"/>
                <a:gd name="connsiteY512" fmla="*/ 1009588 h 1009588"/>
                <a:gd name="connsiteX513" fmla="*/ 5866119 w 11218359"/>
                <a:gd name="connsiteY513" fmla="*/ 1009588 h 1009588"/>
                <a:gd name="connsiteX514" fmla="*/ 5877549 w 11218359"/>
                <a:gd name="connsiteY514" fmla="*/ 1009588 h 1009588"/>
                <a:gd name="connsiteX515" fmla="*/ 5889027 w 11218359"/>
                <a:gd name="connsiteY515" fmla="*/ 1009588 h 1009588"/>
                <a:gd name="connsiteX516" fmla="*/ 5900457 w 11218359"/>
                <a:gd name="connsiteY516" fmla="*/ 1009588 h 1009588"/>
                <a:gd name="connsiteX517" fmla="*/ 5911887 w 11218359"/>
                <a:gd name="connsiteY517" fmla="*/ 1009588 h 1009588"/>
                <a:gd name="connsiteX518" fmla="*/ 5923317 w 11218359"/>
                <a:gd name="connsiteY518" fmla="*/ 1009588 h 1009588"/>
                <a:gd name="connsiteX519" fmla="*/ 5934747 w 11218359"/>
                <a:gd name="connsiteY519" fmla="*/ 1009588 h 1009588"/>
                <a:gd name="connsiteX520" fmla="*/ 5946225 w 11218359"/>
                <a:gd name="connsiteY520" fmla="*/ 1009588 h 1009588"/>
                <a:gd name="connsiteX521" fmla="*/ 5957655 w 11218359"/>
                <a:gd name="connsiteY521" fmla="*/ 1009588 h 1009588"/>
                <a:gd name="connsiteX522" fmla="*/ 5969084 w 11218359"/>
                <a:gd name="connsiteY522" fmla="*/ 1009588 h 1009588"/>
                <a:gd name="connsiteX523" fmla="*/ 5980514 w 11218359"/>
                <a:gd name="connsiteY523" fmla="*/ 1009588 h 1009588"/>
                <a:gd name="connsiteX524" fmla="*/ 5991944 w 11218359"/>
                <a:gd name="connsiteY524" fmla="*/ 1009588 h 1009588"/>
                <a:gd name="connsiteX525" fmla="*/ 6003422 w 11218359"/>
                <a:gd name="connsiteY525" fmla="*/ 1009588 h 1009588"/>
                <a:gd name="connsiteX526" fmla="*/ 6014852 w 11218359"/>
                <a:gd name="connsiteY526" fmla="*/ 1009588 h 1009588"/>
                <a:gd name="connsiteX527" fmla="*/ 6026282 w 11218359"/>
                <a:gd name="connsiteY527" fmla="*/ 1009588 h 1009588"/>
                <a:gd name="connsiteX528" fmla="*/ 6037712 w 11218359"/>
                <a:gd name="connsiteY528" fmla="*/ 1009588 h 1009588"/>
                <a:gd name="connsiteX529" fmla="*/ 6049142 w 11218359"/>
                <a:gd name="connsiteY529" fmla="*/ 1009588 h 1009588"/>
                <a:gd name="connsiteX530" fmla="*/ 6060620 w 11218359"/>
                <a:gd name="connsiteY530" fmla="*/ 1009588 h 1009588"/>
                <a:gd name="connsiteX531" fmla="*/ 6072049 w 11218359"/>
                <a:gd name="connsiteY531" fmla="*/ 1009588 h 1009588"/>
                <a:gd name="connsiteX532" fmla="*/ 6083480 w 11218359"/>
                <a:gd name="connsiteY532" fmla="*/ 1009588 h 1009588"/>
                <a:gd name="connsiteX533" fmla="*/ 6094910 w 11218359"/>
                <a:gd name="connsiteY533" fmla="*/ 1009588 h 1009588"/>
                <a:gd name="connsiteX534" fmla="*/ 6106340 w 11218359"/>
                <a:gd name="connsiteY534" fmla="*/ 1009588 h 1009588"/>
                <a:gd name="connsiteX535" fmla="*/ 6117818 w 11218359"/>
                <a:gd name="connsiteY535" fmla="*/ 1009588 h 1009588"/>
                <a:gd name="connsiteX536" fmla="*/ 6129247 w 11218359"/>
                <a:gd name="connsiteY536" fmla="*/ 1009588 h 1009588"/>
                <a:gd name="connsiteX537" fmla="*/ 6140677 w 11218359"/>
                <a:gd name="connsiteY537" fmla="*/ 1009588 h 1009588"/>
                <a:gd name="connsiteX538" fmla="*/ 6152107 w 11218359"/>
                <a:gd name="connsiteY538" fmla="*/ 1009588 h 1009588"/>
                <a:gd name="connsiteX539" fmla="*/ 6163537 w 11218359"/>
                <a:gd name="connsiteY539" fmla="*/ 1009588 h 1009588"/>
                <a:gd name="connsiteX540" fmla="*/ 6175015 w 11218359"/>
                <a:gd name="connsiteY540" fmla="*/ 1009588 h 1009588"/>
                <a:gd name="connsiteX541" fmla="*/ 6186445 w 11218359"/>
                <a:gd name="connsiteY541" fmla="*/ 1009588 h 1009588"/>
                <a:gd name="connsiteX542" fmla="*/ 6197875 w 11218359"/>
                <a:gd name="connsiteY542" fmla="*/ 1009588 h 1009588"/>
                <a:gd name="connsiteX543" fmla="*/ 6209305 w 11218359"/>
                <a:gd name="connsiteY543" fmla="*/ 1009588 h 1009588"/>
                <a:gd name="connsiteX544" fmla="*/ 6220735 w 11218359"/>
                <a:gd name="connsiteY544" fmla="*/ 1009588 h 1009588"/>
                <a:gd name="connsiteX545" fmla="*/ 6232212 w 11218359"/>
                <a:gd name="connsiteY545" fmla="*/ 1009588 h 1009588"/>
                <a:gd name="connsiteX546" fmla="*/ 6243642 w 11218359"/>
                <a:gd name="connsiteY546" fmla="*/ 1009588 h 1009588"/>
                <a:gd name="connsiteX547" fmla="*/ 6255073 w 11218359"/>
                <a:gd name="connsiteY547" fmla="*/ 1009588 h 1009588"/>
                <a:gd name="connsiteX548" fmla="*/ 6266503 w 11218359"/>
                <a:gd name="connsiteY548" fmla="*/ 1009588 h 1009588"/>
                <a:gd name="connsiteX549" fmla="*/ 6277933 w 11218359"/>
                <a:gd name="connsiteY549" fmla="*/ 1009588 h 1009588"/>
                <a:gd name="connsiteX550" fmla="*/ 6289410 w 11218359"/>
                <a:gd name="connsiteY550" fmla="*/ 1009588 h 1009588"/>
                <a:gd name="connsiteX551" fmla="*/ 6300840 w 11218359"/>
                <a:gd name="connsiteY551" fmla="*/ 1009588 h 1009588"/>
                <a:gd name="connsiteX552" fmla="*/ 6312270 w 11218359"/>
                <a:gd name="connsiteY552" fmla="*/ 1009588 h 1009588"/>
                <a:gd name="connsiteX553" fmla="*/ 6323700 w 11218359"/>
                <a:gd name="connsiteY553" fmla="*/ 1009588 h 1009588"/>
                <a:gd name="connsiteX554" fmla="*/ 6335130 w 11218359"/>
                <a:gd name="connsiteY554" fmla="*/ 1009588 h 1009588"/>
                <a:gd name="connsiteX555" fmla="*/ 6346608 w 11218359"/>
                <a:gd name="connsiteY555" fmla="*/ 1009588 h 1009588"/>
                <a:gd name="connsiteX556" fmla="*/ 6358038 w 11218359"/>
                <a:gd name="connsiteY556" fmla="*/ 1009588 h 1009588"/>
                <a:gd name="connsiteX557" fmla="*/ 6369468 w 11218359"/>
                <a:gd name="connsiteY557" fmla="*/ 1009588 h 1009588"/>
                <a:gd name="connsiteX558" fmla="*/ 6380898 w 11218359"/>
                <a:gd name="connsiteY558" fmla="*/ 1009588 h 1009588"/>
                <a:gd name="connsiteX559" fmla="*/ 6392328 w 11218359"/>
                <a:gd name="connsiteY559" fmla="*/ 1009588 h 1009588"/>
                <a:gd name="connsiteX560" fmla="*/ 6403805 w 11218359"/>
                <a:gd name="connsiteY560" fmla="*/ 1009588 h 1009588"/>
                <a:gd name="connsiteX561" fmla="*/ 6415235 w 11218359"/>
                <a:gd name="connsiteY561" fmla="*/ 1009588 h 1009588"/>
                <a:gd name="connsiteX562" fmla="*/ 6426666 w 11218359"/>
                <a:gd name="connsiteY562" fmla="*/ 1009588 h 1009588"/>
                <a:gd name="connsiteX563" fmla="*/ 6438096 w 11218359"/>
                <a:gd name="connsiteY563" fmla="*/ 1009588 h 1009588"/>
                <a:gd name="connsiteX564" fmla="*/ 6449525 w 11218359"/>
                <a:gd name="connsiteY564" fmla="*/ 1009588 h 1009588"/>
                <a:gd name="connsiteX565" fmla="*/ 6461003 w 11218359"/>
                <a:gd name="connsiteY565" fmla="*/ 1009588 h 1009588"/>
                <a:gd name="connsiteX566" fmla="*/ 6472433 w 11218359"/>
                <a:gd name="connsiteY566" fmla="*/ 1009588 h 1009588"/>
                <a:gd name="connsiteX567" fmla="*/ 6483863 w 11218359"/>
                <a:gd name="connsiteY567" fmla="*/ 1009588 h 1009588"/>
                <a:gd name="connsiteX568" fmla="*/ 6495293 w 11218359"/>
                <a:gd name="connsiteY568" fmla="*/ 1009588 h 1009588"/>
                <a:gd name="connsiteX569" fmla="*/ 6506723 w 11218359"/>
                <a:gd name="connsiteY569" fmla="*/ 1009588 h 1009588"/>
                <a:gd name="connsiteX570" fmla="*/ 6518201 w 11218359"/>
                <a:gd name="connsiteY570" fmla="*/ 1009588 h 1009588"/>
                <a:gd name="connsiteX571" fmla="*/ 6529631 w 11218359"/>
                <a:gd name="connsiteY571" fmla="*/ 1009588 h 1009588"/>
                <a:gd name="connsiteX572" fmla="*/ 6541061 w 11218359"/>
                <a:gd name="connsiteY572" fmla="*/ 1009588 h 1009588"/>
                <a:gd name="connsiteX573" fmla="*/ 6552490 w 11218359"/>
                <a:gd name="connsiteY573" fmla="*/ 1009588 h 1009588"/>
                <a:gd name="connsiteX574" fmla="*/ 6563921 w 11218359"/>
                <a:gd name="connsiteY574" fmla="*/ 1009588 h 1009588"/>
                <a:gd name="connsiteX575" fmla="*/ 6575398 w 11218359"/>
                <a:gd name="connsiteY575" fmla="*/ 1009588 h 1009588"/>
                <a:gd name="connsiteX576" fmla="*/ 6586828 w 11218359"/>
                <a:gd name="connsiteY576" fmla="*/ 1009588 h 1009588"/>
                <a:gd name="connsiteX577" fmla="*/ 6598259 w 11218359"/>
                <a:gd name="connsiteY577" fmla="*/ 1009588 h 1009588"/>
                <a:gd name="connsiteX578" fmla="*/ 6609688 w 11218359"/>
                <a:gd name="connsiteY578" fmla="*/ 1009588 h 1009588"/>
                <a:gd name="connsiteX579" fmla="*/ 6621118 w 11218359"/>
                <a:gd name="connsiteY579" fmla="*/ 1009588 h 1009588"/>
                <a:gd name="connsiteX580" fmla="*/ 6632596 w 11218359"/>
                <a:gd name="connsiteY580" fmla="*/ 1009588 h 1009588"/>
                <a:gd name="connsiteX581" fmla="*/ 6644026 w 11218359"/>
                <a:gd name="connsiteY581" fmla="*/ 1009588 h 1009588"/>
                <a:gd name="connsiteX582" fmla="*/ 6655456 w 11218359"/>
                <a:gd name="connsiteY582" fmla="*/ 1009588 h 1009588"/>
                <a:gd name="connsiteX583" fmla="*/ 6666886 w 11218359"/>
                <a:gd name="connsiteY583" fmla="*/ 1009588 h 1009588"/>
                <a:gd name="connsiteX584" fmla="*/ 6678316 w 11218359"/>
                <a:gd name="connsiteY584" fmla="*/ 1009588 h 1009588"/>
                <a:gd name="connsiteX585" fmla="*/ 6689794 w 11218359"/>
                <a:gd name="connsiteY585" fmla="*/ 1009588 h 1009588"/>
                <a:gd name="connsiteX586" fmla="*/ 6701224 w 11218359"/>
                <a:gd name="connsiteY586" fmla="*/ 1009588 h 1009588"/>
                <a:gd name="connsiteX587" fmla="*/ 6712653 w 11218359"/>
                <a:gd name="connsiteY587" fmla="*/ 1009588 h 1009588"/>
                <a:gd name="connsiteX588" fmla="*/ 6724083 w 11218359"/>
                <a:gd name="connsiteY588" fmla="*/ 1009588 h 1009588"/>
                <a:gd name="connsiteX589" fmla="*/ 6735514 w 11218359"/>
                <a:gd name="connsiteY589" fmla="*/ 1009588 h 1009588"/>
                <a:gd name="connsiteX590" fmla="*/ 6746944 w 11218359"/>
                <a:gd name="connsiteY590" fmla="*/ 1009588 h 1009588"/>
                <a:gd name="connsiteX591" fmla="*/ 6758421 w 11218359"/>
                <a:gd name="connsiteY591" fmla="*/ 1009588 h 1009588"/>
                <a:gd name="connsiteX592" fmla="*/ 6769851 w 11218359"/>
                <a:gd name="connsiteY592" fmla="*/ 1009588 h 1009588"/>
                <a:gd name="connsiteX593" fmla="*/ 6781281 w 11218359"/>
                <a:gd name="connsiteY593" fmla="*/ 1009588 h 1009588"/>
                <a:gd name="connsiteX594" fmla="*/ 6792711 w 11218359"/>
                <a:gd name="connsiteY594" fmla="*/ 1009588 h 1009588"/>
                <a:gd name="connsiteX595" fmla="*/ 6804141 w 11218359"/>
                <a:gd name="connsiteY595" fmla="*/ 1009588 h 1009588"/>
                <a:gd name="connsiteX596" fmla="*/ 6815619 w 11218359"/>
                <a:gd name="connsiteY596" fmla="*/ 1009588 h 1009588"/>
                <a:gd name="connsiteX597" fmla="*/ 6827049 w 11218359"/>
                <a:gd name="connsiteY597" fmla="*/ 1009588 h 1009588"/>
                <a:gd name="connsiteX598" fmla="*/ 6838479 w 11218359"/>
                <a:gd name="connsiteY598" fmla="*/ 1009588 h 1009588"/>
                <a:gd name="connsiteX599" fmla="*/ 6849909 w 11218359"/>
                <a:gd name="connsiteY599" fmla="*/ 1009588 h 1009588"/>
                <a:gd name="connsiteX600" fmla="*/ 6861339 w 11218359"/>
                <a:gd name="connsiteY600" fmla="*/ 1009588 h 1009588"/>
                <a:gd name="connsiteX601" fmla="*/ 6872816 w 11218359"/>
                <a:gd name="connsiteY601" fmla="*/ 1009588 h 1009588"/>
                <a:gd name="connsiteX602" fmla="*/ 6884246 w 11218359"/>
                <a:gd name="connsiteY602" fmla="*/ 1009588 h 1009588"/>
                <a:gd name="connsiteX603" fmla="*/ 6895676 w 11218359"/>
                <a:gd name="connsiteY603" fmla="*/ 1009588 h 1009588"/>
                <a:gd name="connsiteX604" fmla="*/ 6907107 w 11218359"/>
                <a:gd name="connsiteY604" fmla="*/ 1009588 h 1009588"/>
                <a:gd name="connsiteX605" fmla="*/ 6918537 w 11218359"/>
                <a:gd name="connsiteY605" fmla="*/ 1009588 h 1009588"/>
                <a:gd name="connsiteX606" fmla="*/ 6930014 w 11218359"/>
                <a:gd name="connsiteY606" fmla="*/ 1009588 h 1009588"/>
                <a:gd name="connsiteX607" fmla="*/ 6941444 w 11218359"/>
                <a:gd name="connsiteY607" fmla="*/ 1009588 h 1009588"/>
                <a:gd name="connsiteX608" fmla="*/ 6952874 w 11218359"/>
                <a:gd name="connsiteY608" fmla="*/ 1009588 h 1009588"/>
                <a:gd name="connsiteX609" fmla="*/ 6964304 w 11218359"/>
                <a:gd name="connsiteY609" fmla="*/ 1009588 h 1009588"/>
                <a:gd name="connsiteX610" fmla="*/ 6975734 w 11218359"/>
                <a:gd name="connsiteY610" fmla="*/ 1009588 h 1009588"/>
                <a:gd name="connsiteX611" fmla="*/ 6987212 w 11218359"/>
                <a:gd name="connsiteY611" fmla="*/ 1009588 h 1009588"/>
                <a:gd name="connsiteX612" fmla="*/ 6998642 w 11218359"/>
                <a:gd name="connsiteY612" fmla="*/ 1009588 h 1009588"/>
                <a:gd name="connsiteX613" fmla="*/ 7010072 w 11218359"/>
                <a:gd name="connsiteY613" fmla="*/ 1009588 h 1009588"/>
                <a:gd name="connsiteX614" fmla="*/ 7021502 w 11218359"/>
                <a:gd name="connsiteY614" fmla="*/ 1009588 h 1009588"/>
                <a:gd name="connsiteX615" fmla="*/ 7032931 w 11218359"/>
                <a:gd name="connsiteY615" fmla="*/ 1009588 h 1009588"/>
                <a:gd name="connsiteX616" fmla="*/ 7044409 w 11218359"/>
                <a:gd name="connsiteY616" fmla="*/ 1009588 h 1009588"/>
                <a:gd name="connsiteX617" fmla="*/ 7055839 w 11218359"/>
                <a:gd name="connsiteY617" fmla="*/ 1009588 h 1009588"/>
                <a:gd name="connsiteX618" fmla="*/ 7067269 w 11218359"/>
                <a:gd name="connsiteY618" fmla="*/ 1009588 h 1009588"/>
                <a:gd name="connsiteX619" fmla="*/ 7078700 w 11218359"/>
                <a:gd name="connsiteY619" fmla="*/ 1009588 h 1009588"/>
                <a:gd name="connsiteX620" fmla="*/ 7090129 w 11218359"/>
                <a:gd name="connsiteY620" fmla="*/ 1009588 h 1009588"/>
                <a:gd name="connsiteX621" fmla="*/ 7101607 w 11218359"/>
                <a:gd name="connsiteY621" fmla="*/ 1009588 h 1009588"/>
                <a:gd name="connsiteX622" fmla="*/ 7113037 w 11218359"/>
                <a:gd name="connsiteY622" fmla="*/ 1009588 h 1009588"/>
                <a:gd name="connsiteX623" fmla="*/ 7124467 w 11218359"/>
                <a:gd name="connsiteY623" fmla="*/ 1009588 h 1009588"/>
                <a:gd name="connsiteX624" fmla="*/ 7135897 w 11218359"/>
                <a:gd name="connsiteY624" fmla="*/ 1009588 h 1009588"/>
                <a:gd name="connsiteX625" fmla="*/ 7147327 w 11218359"/>
                <a:gd name="connsiteY625" fmla="*/ 1009588 h 1009588"/>
                <a:gd name="connsiteX626" fmla="*/ 7158805 w 11218359"/>
                <a:gd name="connsiteY626" fmla="*/ 1009588 h 1009588"/>
                <a:gd name="connsiteX627" fmla="*/ 7170235 w 11218359"/>
                <a:gd name="connsiteY627" fmla="*/ 1009588 h 1009588"/>
                <a:gd name="connsiteX628" fmla="*/ 7181665 w 11218359"/>
                <a:gd name="connsiteY628" fmla="*/ 1009588 h 1009588"/>
                <a:gd name="connsiteX629" fmla="*/ 7193094 w 11218359"/>
                <a:gd name="connsiteY629" fmla="*/ 1009588 h 1009588"/>
                <a:gd name="connsiteX630" fmla="*/ 7204524 w 11218359"/>
                <a:gd name="connsiteY630" fmla="*/ 1009588 h 1009588"/>
                <a:gd name="connsiteX631" fmla="*/ 7216002 w 11218359"/>
                <a:gd name="connsiteY631" fmla="*/ 1009588 h 1009588"/>
                <a:gd name="connsiteX632" fmla="*/ 7227432 w 11218359"/>
                <a:gd name="connsiteY632" fmla="*/ 1009588 h 1009588"/>
                <a:gd name="connsiteX633" fmla="*/ 7238862 w 11218359"/>
                <a:gd name="connsiteY633" fmla="*/ 1009588 h 1009588"/>
                <a:gd name="connsiteX634" fmla="*/ 7250292 w 11218359"/>
                <a:gd name="connsiteY634" fmla="*/ 1009588 h 1009588"/>
                <a:gd name="connsiteX635" fmla="*/ 7261722 w 11218359"/>
                <a:gd name="connsiteY635" fmla="*/ 1009588 h 1009588"/>
                <a:gd name="connsiteX636" fmla="*/ 7273200 w 11218359"/>
                <a:gd name="connsiteY636" fmla="*/ 1009588 h 1009588"/>
                <a:gd name="connsiteX637" fmla="*/ 7284630 w 11218359"/>
                <a:gd name="connsiteY637" fmla="*/ 1009588 h 1009588"/>
                <a:gd name="connsiteX638" fmla="*/ 7296060 w 11218359"/>
                <a:gd name="connsiteY638" fmla="*/ 1009588 h 1009588"/>
                <a:gd name="connsiteX639" fmla="*/ 7307490 w 11218359"/>
                <a:gd name="connsiteY639" fmla="*/ 1009588 h 1009588"/>
                <a:gd name="connsiteX640" fmla="*/ 7318920 w 11218359"/>
                <a:gd name="connsiteY640" fmla="*/ 1009588 h 1009588"/>
                <a:gd name="connsiteX641" fmla="*/ 7330398 w 11218359"/>
                <a:gd name="connsiteY641" fmla="*/ 1009588 h 1009588"/>
                <a:gd name="connsiteX642" fmla="*/ 7341828 w 11218359"/>
                <a:gd name="connsiteY642" fmla="*/ 1009588 h 1009588"/>
                <a:gd name="connsiteX643" fmla="*/ 7353257 w 11218359"/>
                <a:gd name="connsiteY643" fmla="*/ 1009588 h 1009588"/>
                <a:gd name="connsiteX644" fmla="*/ 7364687 w 11218359"/>
                <a:gd name="connsiteY644" fmla="*/ 1009588 h 1009588"/>
                <a:gd name="connsiteX645" fmla="*/ 7376117 w 11218359"/>
                <a:gd name="connsiteY645" fmla="*/ 1009588 h 1009588"/>
                <a:gd name="connsiteX646" fmla="*/ 7387595 w 11218359"/>
                <a:gd name="connsiteY646" fmla="*/ 1009588 h 1009588"/>
                <a:gd name="connsiteX647" fmla="*/ 7399025 w 11218359"/>
                <a:gd name="connsiteY647" fmla="*/ 1009588 h 1009588"/>
                <a:gd name="connsiteX648" fmla="*/ 7410455 w 11218359"/>
                <a:gd name="connsiteY648" fmla="*/ 1009588 h 1009588"/>
                <a:gd name="connsiteX649" fmla="*/ 7421885 w 11218359"/>
                <a:gd name="connsiteY649" fmla="*/ 1009588 h 1009588"/>
                <a:gd name="connsiteX650" fmla="*/ 7433315 w 11218359"/>
                <a:gd name="connsiteY650" fmla="*/ 1009588 h 1009588"/>
                <a:gd name="connsiteX651" fmla="*/ 7444793 w 11218359"/>
                <a:gd name="connsiteY651" fmla="*/ 1009588 h 1009588"/>
                <a:gd name="connsiteX652" fmla="*/ 7456222 w 11218359"/>
                <a:gd name="connsiteY652" fmla="*/ 1009588 h 1009588"/>
                <a:gd name="connsiteX653" fmla="*/ 7467653 w 11218359"/>
                <a:gd name="connsiteY653" fmla="*/ 1009588 h 1009588"/>
                <a:gd name="connsiteX654" fmla="*/ 7479083 w 11218359"/>
                <a:gd name="connsiteY654" fmla="*/ 1009588 h 1009588"/>
                <a:gd name="connsiteX655" fmla="*/ 7490513 w 11218359"/>
                <a:gd name="connsiteY655" fmla="*/ 1009588 h 1009588"/>
                <a:gd name="connsiteX656" fmla="*/ 7501990 w 11218359"/>
                <a:gd name="connsiteY656" fmla="*/ 1009588 h 1009588"/>
                <a:gd name="connsiteX657" fmla="*/ 7513420 w 11218359"/>
                <a:gd name="connsiteY657" fmla="*/ 1009588 h 1009588"/>
                <a:gd name="connsiteX658" fmla="*/ 7524850 w 11218359"/>
                <a:gd name="connsiteY658" fmla="*/ 1009588 h 1009588"/>
                <a:gd name="connsiteX659" fmla="*/ 7536280 w 11218359"/>
                <a:gd name="connsiteY659" fmla="*/ 1009588 h 1009588"/>
                <a:gd name="connsiteX660" fmla="*/ 7547710 w 11218359"/>
                <a:gd name="connsiteY660" fmla="*/ 1009588 h 1009588"/>
                <a:gd name="connsiteX661" fmla="*/ 7559188 w 11218359"/>
                <a:gd name="connsiteY661" fmla="*/ 1009588 h 1009588"/>
                <a:gd name="connsiteX662" fmla="*/ 7570618 w 11218359"/>
                <a:gd name="connsiteY662" fmla="*/ 1009588 h 1009588"/>
                <a:gd name="connsiteX663" fmla="*/ 7582048 w 11218359"/>
                <a:gd name="connsiteY663" fmla="*/ 1009588 h 1009588"/>
                <a:gd name="connsiteX664" fmla="*/ 7593478 w 11218359"/>
                <a:gd name="connsiteY664" fmla="*/ 1009588 h 1009588"/>
                <a:gd name="connsiteX665" fmla="*/ 7604908 w 11218359"/>
                <a:gd name="connsiteY665" fmla="*/ 1009588 h 1009588"/>
                <a:gd name="connsiteX666" fmla="*/ 7616385 w 11218359"/>
                <a:gd name="connsiteY666" fmla="*/ 1009588 h 1009588"/>
                <a:gd name="connsiteX667" fmla="*/ 7627815 w 11218359"/>
                <a:gd name="connsiteY667" fmla="*/ 1009588 h 1009588"/>
                <a:gd name="connsiteX668" fmla="*/ 7639246 w 11218359"/>
                <a:gd name="connsiteY668" fmla="*/ 1009588 h 1009588"/>
                <a:gd name="connsiteX669" fmla="*/ 7650676 w 11218359"/>
                <a:gd name="connsiteY669" fmla="*/ 1009588 h 1009588"/>
                <a:gd name="connsiteX670" fmla="*/ 7662106 w 11218359"/>
                <a:gd name="connsiteY670" fmla="*/ 1009588 h 1009588"/>
                <a:gd name="connsiteX671" fmla="*/ 7673583 w 11218359"/>
                <a:gd name="connsiteY671" fmla="*/ 1009588 h 1009588"/>
                <a:gd name="connsiteX672" fmla="*/ 7685013 w 11218359"/>
                <a:gd name="connsiteY672" fmla="*/ 1009588 h 1009588"/>
                <a:gd name="connsiteX673" fmla="*/ 7696443 w 11218359"/>
                <a:gd name="connsiteY673" fmla="*/ 1009588 h 1009588"/>
                <a:gd name="connsiteX674" fmla="*/ 7707873 w 11218359"/>
                <a:gd name="connsiteY674" fmla="*/ 1009588 h 1009588"/>
                <a:gd name="connsiteX675" fmla="*/ 7719303 w 11218359"/>
                <a:gd name="connsiteY675" fmla="*/ 1009588 h 1009588"/>
                <a:gd name="connsiteX676" fmla="*/ 7730733 w 11218359"/>
                <a:gd name="connsiteY676" fmla="*/ 1009588 h 1009588"/>
                <a:gd name="connsiteX677" fmla="*/ 7742211 w 11218359"/>
                <a:gd name="connsiteY677" fmla="*/ 1009588 h 1009588"/>
                <a:gd name="connsiteX678" fmla="*/ 7753641 w 11218359"/>
                <a:gd name="connsiteY678" fmla="*/ 1009588 h 1009588"/>
                <a:gd name="connsiteX679" fmla="*/ 7765071 w 11218359"/>
                <a:gd name="connsiteY679" fmla="*/ 1009588 h 1009588"/>
                <a:gd name="connsiteX680" fmla="*/ 7776501 w 11218359"/>
                <a:gd name="connsiteY680" fmla="*/ 1009588 h 1009588"/>
                <a:gd name="connsiteX681" fmla="*/ 7787931 w 11218359"/>
                <a:gd name="connsiteY681" fmla="*/ 1009588 h 1009588"/>
                <a:gd name="connsiteX682" fmla="*/ 7799408 w 11218359"/>
                <a:gd name="connsiteY682" fmla="*/ 1009588 h 1009588"/>
                <a:gd name="connsiteX683" fmla="*/ 7810839 w 11218359"/>
                <a:gd name="connsiteY683" fmla="*/ 1009588 h 1009588"/>
                <a:gd name="connsiteX684" fmla="*/ 7822268 w 11218359"/>
                <a:gd name="connsiteY684" fmla="*/ 1009588 h 1009588"/>
                <a:gd name="connsiteX685" fmla="*/ 7833698 w 11218359"/>
                <a:gd name="connsiteY685" fmla="*/ 1009588 h 1009588"/>
                <a:gd name="connsiteX686" fmla="*/ 7845128 w 11218359"/>
                <a:gd name="connsiteY686" fmla="*/ 1009588 h 1009588"/>
                <a:gd name="connsiteX687" fmla="*/ 7856606 w 11218359"/>
                <a:gd name="connsiteY687" fmla="*/ 1009588 h 1009588"/>
                <a:gd name="connsiteX688" fmla="*/ 7868036 w 11218359"/>
                <a:gd name="connsiteY688" fmla="*/ 1009588 h 1009588"/>
                <a:gd name="connsiteX689" fmla="*/ 7879466 w 11218359"/>
                <a:gd name="connsiteY689" fmla="*/ 1009588 h 1009588"/>
                <a:gd name="connsiteX690" fmla="*/ 7890896 w 11218359"/>
                <a:gd name="connsiteY690" fmla="*/ 1009588 h 1009588"/>
                <a:gd name="connsiteX691" fmla="*/ 7902326 w 11218359"/>
                <a:gd name="connsiteY691" fmla="*/ 1009588 h 1009588"/>
                <a:gd name="connsiteX692" fmla="*/ 7913804 w 11218359"/>
                <a:gd name="connsiteY692" fmla="*/ 1009588 h 1009588"/>
                <a:gd name="connsiteX693" fmla="*/ 7925234 w 11218359"/>
                <a:gd name="connsiteY693" fmla="*/ 1009588 h 1009588"/>
                <a:gd name="connsiteX694" fmla="*/ 7936663 w 11218359"/>
                <a:gd name="connsiteY694" fmla="*/ 1009588 h 1009588"/>
                <a:gd name="connsiteX695" fmla="*/ 7948094 w 11218359"/>
                <a:gd name="connsiteY695" fmla="*/ 1009588 h 1009588"/>
                <a:gd name="connsiteX696" fmla="*/ 7959524 w 11218359"/>
                <a:gd name="connsiteY696" fmla="*/ 1009588 h 1009588"/>
                <a:gd name="connsiteX697" fmla="*/ 7971001 w 11218359"/>
                <a:gd name="connsiteY697" fmla="*/ 1009588 h 1009588"/>
                <a:gd name="connsiteX698" fmla="*/ 7982431 w 11218359"/>
                <a:gd name="connsiteY698" fmla="*/ 1009588 h 1009588"/>
                <a:gd name="connsiteX699" fmla="*/ 7993861 w 11218359"/>
                <a:gd name="connsiteY699" fmla="*/ 1009588 h 1009588"/>
                <a:gd name="connsiteX700" fmla="*/ 8005291 w 11218359"/>
                <a:gd name="connsiteY700" fmla="*/ 1009588 h 1009588"/>
                <a:gd name="connsiteX701" fmla="*/ 8016721 w 11218359"/>
                <a:gd name="connsiteY701" fmla="*/ 1009588 h 1009588"/>
                <a:gd name="connsiteX702" fmla="*/ 8028199 w 11218359"/>
                <a:gd name="connsiteY702" fmla="*/ 1009588 h 1009588"/>
                <a:gd name="connsiteX703" fmla="*/ 8039629 w 11218359"/>
                <a:gd name="connsiteY703" fmla="*/ 1009588 h 1009588"/>
                <a:gd name="connsiteX704" fmla="*/ 8051059 w 11218359"/>
                <a:gd name="connsiteY704" fmla="*/ 1009588 h 1009588"/>
                <a:gd name="connsiteX705" fmla="*/ 8062489 w 11218359"/>
                <a:gd name="connsiteY705" fmla="*/ 1009588 h 1009588"/>
                <a:gd name="connsiteX706" fmla="*/ 8073919 w 11218359"/>
                <a:gd name="connsiteY706" fmla="*/ 1009588 h 1009588"/>
                <a:gd name="connsiteX707" fmla="*/ 8085396 w 11218359"/>
                <a:gd name="connsiteY707" fmla="*/ 1009588 h 1009588"/>
                <a:gd name="connsiteX708" fmla="*/ 8096826 w 11218359"/>
                <a:gd name="connsiteY708" fmla="*/ 1009588 h 1009588"/>
                <a:gd name="connsiteX709" fmla="*/ 8108256 w 11218359"/>
                <a:gd name="connsiteY709" fmla="*/ 1009588 h 1009588"/>
                <a:gd name="connsiteX710" fmla="*/ 8119687 w 11218359"/>
                <a:gd name="connsiteY710" fmla="*/ 1009588 h 1009588"/>
                <a:gd name="connsiteX711" fmla="*/ 8131117 w 11218359"/>
                <a:gd name="connsiteY711" fmla="*/ 1009588 h 1009588"/>
                <a:gd name="connsiteX712" fmla="*/ 8142594 w 11218359"/>
                <a:gd name="connsiteY712" fmla="*/ 1009588 h 1009588"/>
                <a:gd name="connsiteX713" fmla="*/ 8154024 w 11218359"/>
                <a:gd name="connsiteY713" fmla="*/ 1009588 h 1009588"/>
                <a:gd name="connsiteX714" fmla="*/ 8165454 w 11218359"/>
                <a:gd name="connsiteY714" fmla="*/ 1009588 h 1009588"/>
                <a:gd name="connsiteX715" fmla="*/ 8176884 w 11218359"/>
                <a:gd name="connsiteY715" fmla="*/ 1009588 h 1009588"/>
                <a:gd name="connsiteX716" fmla="*/ 8188314 w 11218359"/>
                <a:gd name="connsiteY716" fmla="*/ 1009588 h 1009588"/>
                <a:gd name="connsiteX717" fmla="*/ 8199792 w 11218359"/>
                <a:gd name="connsiteY717" fmla="*/ 1009588 h 1009588"/>
                <a:gd name="connsiteX718" fmla="*/ 8211222 w 11218359"/>
                <a:gd name="connsiteY718" fmla="*/ 1009588 h 1009588"/>
                <a:gd name="connsiteX719" fmla="*/ 8222652 w 11218359"/>
                <a:gd name="connsiteY719" fmla="*/ 1009588 h 1009588"/>
                <a:gd name="connsiteX720" fmla="*/ 8234082 w 11218359"/>
                <a:gd name="connsiteY720" fmla="*/ 1009588 h 1009588"/>
                <a:gd name="connsiteX721" fmla="*/ 8245512 w 11218359"/>
                <a:gd name="connsiteY721" fmla="*/ 1009588 h 1009588"/>
                <a:gd name="connsiteX722" fmla="*/ 8256989 w 11218359"/>
                <a:gd name="connsiteY722" fmla="*/ 1009588 h 1009588"/>
                <a:gd name="connsiteX723" fmla="*/ 8268419 w 11218359"/>
                <a:gd name="connsiteY723" fmla="*/ 1009588 h 1009588"/>
                <a:gd name="connsiteX724" fmla="*/ 8279850 w 11218359"/>
                <a:gd name="connsiteY724" fmla="*/ 1009588 h 1009588"/>
                <a:gd name="connsiteX725" fmla="*/ 8291280 w 11218359"/>
                <a:gd name="connsiteY725" fmla="*/ 1009588 h 1009588"/>
                <a:gd name="connsiteX726" fmla="*/ 8302709 w 11218359"/>
                <a:gd name="connsiteY726" fmla="*/ 1009588 h 1009588"/>
                <a:gd name="connsiteX727" fmla="*/ 8314187 w 11218359"/>
                <a:gd name="connsiteY727" fmla="*/ 1009588 h 1009588"/>
                <a:gd name="connsiteX728" fmla="*/ 8325617 w 11218359"/>
                <a:gd name="connsiteY728" fmla="*/ 1009588 h 1009588"/>
                <a:gd name="connsiteX729" fmla="*/ 8337047 w 11218359"/>
                <a:gd name="connsiteY729" fmla="*/ 1009588 h 1009588"/>
                <a:gd name="connsiteX730" fmla="*/ 8348477 w 11218359"/>
                <a:gd name="connsiteY730" fmla="*/ 1009588 h 1009588"/>
                <a:gd name="connsiteX731" fmla="*/ 8359907 w 11218359"/>
                <a:gd name="connsiteY731" fmla="*/ 1009588 h 1009588"/>
                <a:gd name="connsiteX732" fmla="*/ 8371385 w 11218359"/>
                <a:gd name="connsiteY732" fmla="*/ 1009588 h 1009588"/>
                <a:gd name="connsiteX733" fmla="*/ 8382815 w 11218359"/>
                <a:gd name="connsiteY733" fmla="*/ 1009588 h 1009588"/>
                <a:gd name="connsiteX734" fmla="*/ 8394245 w 11218359"/>
                <a:gd name="connsiteY734" fmla="*/ 1009588 h 1009588"/>
                <a:gd name="connsiteX735" fmla="*/ 8405674 w 11218359"/>
                <a:gd name="connsiteY735" fmla="*/ 1009588 h 1009588"/>
                <a:gd name="connsiteX736" fmla="*/ 8417104 w 11218359"/>
                <a:gd name="connsiteY736" fmla="*/ 1009588 h 1009588"/>
                <a:gd name="connsiteX737" fmla="*/ 8428582 w 11218359"/>
                <a:gd name="connsiteY737" fmla="*/ 1009588 h 1009588"/>
                <a:gd name="connsiteX738" fmla="*/ 8440012 w 11218359"/>
                <a:gd name="connsiteY738" fmla="*/ 1009588 h 1009588"/>
                <a:gd name="connsiteX739" fmla="*/ 8451442 w 11218359"/>
                <a:gd name="connsiteY739" fmla="*/ 1009588 h 1009588"/>
                <a:gd name="connsiteX740" fmla="*/ 8462872 w 11218359"/>
                <a:gd name="connsiteY740" fmla="*/ 1009588 h 1009588"/>
                <a:gd name="connsiteX741" fmla="*/ 8474302 w 11218359"/>
                <a:gd name="connsiteY741" fmla="*/ 1009588 h 1009588"/>
                <a:gd name="connsiteX742" fmla="*/ 8485780 w 11218359"/>
                <a:gd name="connsiteY742" fmla="*/ 1009588 h 1009588"/>
                <a:gd name="connsiteX743" fmla="*/ 8497210 w 11218359"/>
                <a:gd name="connsiteY743" fmla="*/ 1009588 h 1009588"/>
                <a:gd name="connsiteX744" fmla="*/ 8508640 w 11218359"/>
                <a:gd name="connsiteY744" fmla="*/ 1009588 h 1009588"/>
                <a:gd name="connsiteX745" fmla="*/ 8520069 w 11218359"/>
                <a:gd name="connsiteY745" fmla="*/ 1009588 h 1009588"/>
                <a:gd name="connsiteX746" fmla="*/ 8531500 w 11218359"/>
                <a:gd name="connsiteY746" fmla="*/ 1009588 h 1009588"/>
                <a:gd name="connsiteX747" fmla="*/ 8542977 w 11218359"/>
                <a:gd name="connsiteY747" fmla="*/ 1009588 h 1009588"/>
                <a:gd name="connsiteX748" fmla="*/ 8554407 w 11218359"/>
                <a:gd name="connsiteY748" fmla="*/ 1009588 h 1009588"/>
                <a:gd name="connsiteX749" fmla="*/ 8565837 w 11218359"/>
                <a:gd name="connsiteY749" fmla="*/ 1009588 h 1009588"/>
                <a:gd name="connsiteX750" fmla="*/ 8577267 w 11218359"/>
                <a:gd name="connsiteY750" fmla="*/ 1009588 h 1009588"/>
                <a:gd name="connsiteX751" fmla="*/ 8588697 w 11218359"/>
                <a:gd name="connsiteY751" fmla="*/ 1009588 h 1009588"/>
                <a:gd name="connsiteX752" fmla="*/ 8600175 w 11218359"/>
                <a:gd name="connsiteY752" fmla="*/ 1009588 h 1009588"/>
                <a:gd name="connsiteX753" fmla="*/ 8611605 w 11218359"/>
                <a:gd name="connsiteY753" fmla="*/ 1009588 h 1009588"/>
                <a:gd name="connsiteX754" fmla="*/ 8623035 w 11218359"/>
                <a:gd name="connsiteY754" fmla="*/ 1009588 h 1009588"/>
                <a:gd name="connsiteX755" fmla="*/ 8634465 w 11218359"/>
                <a:gd name="connsiteY755" fmla="*/ 1009588 h 1009588"/>
                <a:gd name="connsiteX756" fmla="*/ 8645895 w 11218359"/>
                <a:gd name="connsiteY756" fmla="*/ 1009588 h 1009588"/>
                <a:gd name="connsiteX757" fmla="*/ 8657373 w 11218359"/>
                <a:gd name="connsiteY757" fmla="*/ 1009588 h 1009588"/>
                <a:gd name="connsiteX758" fmla="*/ 8668802 w 11218359"/>
                <a:gd name="connsiteY758" fmla="*/ 1009588 h 1009588"/>
                <a:gd name="connsiteX759" fmla="*/ 8680232 w 11218359"/>
                <a:gd name="connsiteY759" fmla="*/ 1009588 h 1009588"/>
                <a:gd name="connsiteX760" fmla="*/ 8691662 w 11218359"/>
                <a:gd name="connsiteY760" fmla="*/ 1009588 h 1009588"/>
                <a:gd name="connsiteX761" fmla="*/ 8703093 w 11218359"/>
                <a:gd name="connsiteY761" fmla="*/ 1009588 h 1009588"/>
                <a:gd name="connsiteX762" fmla="*/ 8714570 w 11218359"/>
                <a:gd name="connsiteY762" fmla="*/ 1009588 h 1009588"/>
                <a:gd name="connsiteX763" fmla="*/ 8726000 w 11218359"/>
                <a:gd name="connsiteY763" fmla="*/ 1009588 h 1009588"/>
                <a:gd name="connsiteX764" fmla="*/ 8737430 w 11218359"/>
                <a:gd name="connsiteY764" fmla="*/ 1009588 h 1009588"/>
                <a:gd name="connsiteX765" fmla="*/ 8748860 w 11218359"/>
                <a:gd name="connsiteY765" fmla="*/ 1009588 h 1009588"/>
                <a:gd name="connsiteX766" fmla="*/ 8760290 w 11218359"/>
                <a:gd name="connsiteY766" fmla="*/ 1009588 h 1009588"/>
                <a:gd name="connsiteX767" fmla="*/ 8771768 w 11218359"/>
                <a:gd name="connsiteY767" fmla="*/ 1009588 h 1009588"/>
                <a:gd name="connsiteX768" fmla="*/ 8783198 w 11218359"/>
                <a:gd name="connsiteY768" fmla="*/ 1009588 h 1009588"/>
                <a:gd name="connsiteX769" fmla="*/ 8794628 w 11218359"/>
                <a:gd name="connsiteY769" fmla="*/ 1009588 h 1009588"/>
                <a:gd name="connsiteX770" fmla="*/ 8806058 w 11218359"/>
                <a:gd name="connsiteY770" fmla="*/ 1009588 h 1009588"/>
                <a:gd name="connsiteX771" fmla="*/ 8817488 w 11218359"/>
                <a:gd name="connsiteY771" fmla="*/ 1009588 h 1009588"/>
                <a:gd name="connsiteX772" fmla="*/ 8828918 w 11218359"/>
                <a:gd name="connsiteY772" fmla="*/ 1009588 h 1009588"/>
                <a:gd name="connsiteX773" fmla="*/ 8840395 w 11218359"/>
                <a:gd name="connsiteY773" fmla="*/ 1009588 h 1009588"/>
                <a:gd name="connsiteX774" fmla="*/ 8851825 w 11218359"/>
                <a:gd name="connsiteY774" fmla="*/ 1009588 h 1009588"/>
                <a:gd name="connsiteX775" fmla="*/ 8863256 w 11218359"/>
                <a:gd name="connsiteY775" fmla="*/ 1009588 h 1009588"/>
                <a:gd name="connsiteX776" fmla="*/ 8874686 w 11218359"/>
                <a:gd name="connsiteY776" fmla="*/ 1009588 h 1009588"/>
                <a:gd name="connsiteX777" fmla="*/ 8886115 w 11218359"/>
                <a:gd name="connsiteY777" fmla="*/ 1009588 h 1009588"/>
                <a:gd name="connsiteX778" fmla="*/ 8897593 w 11218359"/>
                <a:gd name="connsiteY778" fmla="*/ 1009588 h 1009588"/>
                <a:gd name="connsiteX779" fmla="*/ 8909022 w 11218359"/>
                <a:gd name="connsiteY779" fmla="*/ 1009588 h 1009588"/>
                <a:gd name="connsiteX780" fmla="*/ 8920453 w 11218359"/>
                <a:gd name="connsiteY780" fmla="*/ 1009588 h 1009588"/>
                <a:gd name="connsiteX781" fmla="*/ 8931883 w 11218359"/>
                <a:gd name="connsiteY781" fmla="*/ 1009588 h 1009588"/>
                <a:gd name="connsiteX782" fmla="*/ 8943313 w 11218359"/>
                <a:gd name="connsiteY782" fmla="*/ 1009588 h 1009588"/>
                <a:gd name="connsiteX783" fmla="*/ 8954791 w 11218359"/>
                <a:gd name="connsiteY783" fmla="*/ 1009588 h 1009588"/>
                <a:gd name="connsiteX784" fmla="*/ 8966220 w 11218359"/>
                <a:gd name="connsiteY784" fmla="*/ 1009588 h 1009588"/>
                <a:gd name="connsiteX785" fmla="*/ 8977651 w 11218359"/>
                <a:gd name="connsiteY785" fmla="*/ 1009588 h 1009588"/>
                <a:gd name="connsiteX786" fmla="*/ 8989080 w 11218359"/>
                <a:gd name="connsiteY786" fmla="*/ 1009588 h 1009588"/>
                <a:gd name="connsiteX787" fmla="*/ 9000511 w 11218359"/>
                <a:gd name="connsiteY787" fmla="*/ 1009588 h 1009588"/>
                <a:gd name="connsiteX788" fmla="*/ 9011988 w 11218359"/>
                <a:gd name="connsiteY788" fmla="*/ 1009588 h 1009588"/>
                <a:gd name="connsiteX789" fmla="*/ 9023418 w 11218359"/>
                <a:gd name="connsiteY789" fmla="*/ 1009588 h 1009588"/>
                <a:gd name="connsiteX790" fmla="*/ 9034849 w 11218359"/>
                <a:gd name="connsiteY790" fmla="*/ 1009588 h 1009588"/>
                <a:gd name="connsiteX791" fmla="*/ 9046278 w 11218359"/>
                <a:gd name="connsiteY791" fmla="*/ 1009588 h 1009588"/>
                <a:gd name="connsiteX792" fmla="*/ 9057709 w 11218359"/>
                <a:gd name="connsiteY792" fmla="*/ 1009588 h 1009588"/>
                <a:gd name="connsiteX793" fmla="*/ 9069186 w 11218359"/>
                <a:gd name="connsiteY793" fmla="*/ 1009588 h 1009588"/>
                <a:gd name="connsiteX794" fmla="*/ 9080615 w 11218359"/>
                <a:gd name="connsiteY794" fmla="*/ 1009588 h 1009588"/>
                <a:gd name="connsiteX795" fmla="*/ 9092046 w 11218359"/>
                <a:gd name="connsiteY795" fmla="*/ 1009588 h 1009588"/>
                <a:gd name="connsiteX796" fmla="*/ 9103476 w 11218359"/>
                <a:gd name="connsiteY796" fmla="*/ 1009588 h 1009588"/>
                <a:gd name="connsiteX797" fmla="*/ 9114906 w 11218359"/>
                <a:gd name="connsiteY797" fmla="*/ 1009588 h 1009588"/>
                <a:gd name="connsiteX798" fmla="*/ 9126384 w 11218359"/>
                <a:gd name="connsiteY798" fmla="*/ 1009588 h 1009588"/>
                <a:gd name="connsiteX799" fmla="*/ 9137813 w 11218359"/>
                <a:gd name="connsiteY799" fmla="*/ 1009588 h 1009588"/>
                <a:gd name="connsiteX800" fmla="*/ 9149244 w 11218359"/>
                <a:gd name="connsiteY800" fmla="*/ 1009588 h 1009588"/>
                <a:gd name="connsiteX801" fmla="*/ 9160673 w 11218359"/>
                <a:gd name="connsiteY801" fmla="*/ 1009588 h 1009588"/>
                <a:gd name="connsiteX802" fmla="*/ 9172104 w 11218359"/>
                <a:gd name="connsiteY802" fmla="*/ 1009588 h 1009588"/>
                <a:gd name="connsiteX803" fmla="*/ 9183581 w 11218359"/>
                <a:gd name="connsiteY803" fmla="*/ 1009588 h 1009588"/>
                <a:gd name="connsiteX804" fmla="*/ 9195011 w 11218359"/>
                <a:gd name="connsiteY804" fmla="*/ 1009588 h 1009588"/>
                <a:gd name="connsiteX805" fmla="*/ 9206442 w 11218359"/>
                <a:gd name="connsiteY805" fmla="*/ 1009588 h 1009588"/>
                <a:gd name="connsiteX806" fmla="*/ 9217871 w 11218359"/>
                <a:gd name="connsiteY806" fmla="*/ 1009588 h 1009588"/>
                <a:gd name="connsiteX807" fmla="*/ 9229301 w 11218359"/>
                <a:gd name="connsiteY807" fmla="*/ 1009588 h 1009588"/>
                <a:gd name="connsiteX808" fmla="*/ 9240779 w 11218359"/>
                <a:gd name="connsiteY808" fmla="*/ 1009588 h 1009588"/>
                <a:gd name="connsiteX809" fmla="*/ 9252209 w 11218359"/>
                <a:gd name="connsiteY809" fmla="*/ 1009588 h 1009588"/>
                <a:gd name="connsiteX810" fmla="*/ 9263639 w 11218359"/>
                <a:gd name="connsiteY810" fmla="*/ 1009588 h 1009588"/>
                <a:gd name="connsiteX811" fmla="*/ 9275069 w 11218359"/>
                <a:gd name="connsiteY811" fmla="*/ 1009588 h 1009588"/>
                <a:gd name="connsiteX812" fmla="*/ 9286498 w 11218359"/>
                <a:gd name="connsiteY812" fmla="*/ 1009588 h 1009588"/>
                <a:gd name="connsiteX813" fmla="*/ 9297977 w 11218359"/>
                <a:gd name="connsiteY813" fmla="*/ 1009588 h 1009588"/>
                <a:gd name="connsiteX814" fmla="*/ 9309406 w 11218359"/>
                <a:gd name="connsiteY814" fmla="*/ 1009588 h 1009588"/>
                <a:gd name="connsiteX815" fmla="*/ 9320837 w 11218359"/>
                <a:gd name="connsiteY815" fmla="*/ 1009588 h 1009588"/>
                <a:gd name="connsiteX816" fmla="*/ 9332266 w 11218359"/>
                <a:gd name="connsiteY816" fmla="*/ 1009588 h 1009588"/>
                <a:gd name="connsiteX817" fmla="*/ 9343696 w 11218359"/>
                <a:gd name="connsiteY817" fmla="*/ 1009588 h 1009588"/>
                <a:gd name="connsiteX818" fmla="*/ 9355174 w 11218359"/>
                <a:gd name="connsiteY818" fmla="*/ 1009588 h 1009588"/>
                <a:gd name="connsiteX819" fmla="*/ 9366604 w 11218359"/>
                <a:gd name="connsiteY819" fmla="*/ 1009588 h 1009588"/>
                <a:gd name="connsiteX820" fmla="*/ 9378035 w 11218359"/>
                <a:gd name="connsiteY820" fmla="*/ 1009588 h 1009588"/>
                <a:gd name="connsiteX821" fmla="*/ 9389464 w 11218359"/>
                <a:gd name="connsiteY821" fmla="*/ 1009588 h 1009588"/>
                <a:gd name="connsiteX822" fmla="*/ 9400894 w 11218359"/>
                <a:gd name="connsiteY822" fmla="*/ 1009588 h 1009588"/>
                <a:gd name="connsiteX823" fmla="*/ 9412372 w 11218359"/>
                <a:gd name="connsiteY823" fmla="*/ 1009588 h 1009588"/>
                <a:gd name="connsiteX824" fmla="*/ 9423802 w 11218359"/>
                <a:gd name="connsiteY824" fmla="*/ 1009588 h 1009588"/>
                <a:gd name="connsiteX825" fmla="*/ 9435232 w 11218359"/>
                <a:gd name="connsiteY825" fmla="*/ 1009588 h 1009588"/>
                <a:gd name="connsiteX826" fmla="*/ 9446662 w 11218359"/>
                <a:gd name="connsiteY826" fmla="*/ 1009588 h 1009588"/>
                <a:gd name="connsiteX827" fmla="*/ 9458091 w 11218359"/>
                <a:gd name="connsiteY827" fmla="*/ 1009588 h 1009588"/>
                <a:gd name="connsiteX828" fmla="*/ 9469570 w 11218359"/>
                <a:gd name="connsiteY828" fmla="*/ 1009588 h 1009588"/>
                <a:gd name="connsiteX829" fmla="*/ 9480999 w 11218359"/>
                <a:gd name="connsiteY829" fmla="*/ 1009588 h 1009588"/>
                <a:gd name="connsiteX830" fmla="*/ 9492429 w 11218359"/>
                <a:gd name="connsiteY830" fmla="*/ 1009588 h 1009588"/>
                <a:gd name="connsiteX831" fmla="*/ 9503859 w 11218359"/>
                <a:gd name="connsiteY831" fmla="*/ 1009588 h 1009588"/>
                <a:gd name="connsiteX832" fmla="*/ 9515289 w 11218359"/>
                <a:gd name="connsiteY832" fmla="*/ 1009588 h 1009588"/>
                <a:gd name="connsiteX833" fmla="*/ 9526767 w 11218359"/>
                <a:gd name="connsiteY833" fmla="*/ 1009588 h 1009588"/>
                <a:gd name="connsiteX834" fmla="*/ 9538197 w 11218359"/>
                <a:gd name="connsiteY834" fmla="*/ 1009588 h 1009588"/>
                <a:gd name="connsiteX835" fmla="*/ 9549626 w 11218359"/>
                <a:gd name="connsiteY835" fmla="*/ 1009588 h 1009588"/>
                <a:gd name="connsiteX836" fmla="*/ 9561057 w 11218359"/>
                <a:gd name="connsiteY836" fmla="*/ 1009588 h 1009588"/>
                <a:gd name="connsiteX837" fmla="*/ 9572487 w 11218359"/>
                <a:gd name="connsiteY837" fmla="*/ 1009588 h 1009588"/>
                <a:gd name="connsiteX838" fmla="*/ 9583965 w 11218359"/>
                <a:gd name="connsiteY838" fmla="*/ 1009588 h 1009588"/>
                <a:gd name="connsiteX839" fmla="*/ 9595395 w 11218359"/>
                <a:gd name="connsiteY839" fmla="*/ 1009588 h 1009588"/>
                <a:gd name="connsiteX840" fmla="*/ 9606824 w 11218359"/>
                <a:gd name="connsiteY840" fmla="*/ 1009588 h 1009588"/>
                <a:gd name="connsiteX841" fmla="*/ 9618255 w 11218359"/>
                <a:gd name="connsiteY841" fmla="*/ 1009588 h 1009588"/>
                <a:gd name="connsiteX842" fmla="*/ 9629684 w 11218359"/>
                <a:gd name="connsiteY842" fmla="*/ 1009588 h 1009588"/>
                <a:gd name="connsiteX843" fmla="*/ 9641163 w 11218359"/>
                <a:gd name="connsiteY843" fmla="*/ 1009588 h 1009588"/>
                <a:gd name="connsiteX844" fmla="*/ 9652592 w 11218359"/>
                <a:gd name="connsiteY844" fmla="*/ 1009588 h 1009588"/>
                <a:gd name="connsiteX845" fmla="*/ 9664022 w 11218359"/>
                <a:gd name="connsiteY845" fmla="*/ 1009588 h 1009588"/>
                <a:gd name="connsiteX846" fmla="*/ 9675452 w 11218359"/>
                <a:gd name="connsiteY846" fmla="*/ 1009588 h 1009588"/>
                <a:gd name="connsiteX847" fmla="*/ 9686882 w 11218359"/>
                <a:gd name="connsiteY847" fmla="*/ 1009588 h 1009588"/>
                <a:gd name="connsiteX848" fmla="*/ 9698360 w 11218359"/>
                <a:gd name="connsiteY848" fmla="*/ 1009588 h 1009588"/>
                <a:gd name="connsiteX849" fmla="*/ 9709790 w 11218359"/>
                <a:gd name="connsiteY849" fmla="*/ 1009588 h 1009588"/>
                <a:gd name="connsiteX850" fmla="*/ 9721219 w 11218359"/>
                <a:gd name="connsiteY850" fmla="*/ 1009588 h 1009588"/>
                <a:gd name="connsiteX851" fmla="*/ 9732650 w 11218359"/>
                <a:gd name="connsiteY851" fmla="*/ 1009588 h 1009588"/>
                <a:gd name="connsiteX852" fmla="*/ 9744080 w 11218359"/>
                <a:gd name="connsiteY852" fmla="*/ 1009588 h 1009588"/>
                <a:gd name="connsiteX853" fmla="*/ 9755557 w 11218359"/>
                <a:gd name="connsiteY853" fmla="*/ 1009588 h 1009588"/>
                <a:gd name="connsiteX854" fmla="*/ 9766988 w 11218359"/>
                <a:gd name="connsiteY854" fmla="*/ 1009588 h 1009588"/>
                <a:gd name="connsiteX855" fmla="*/ 9778417 w 11218359"/>
                <a:gd name="connsiteY855" fmla="*/ 1009588 h 1009588"/>
                <a:gd name="connsiteX856" fmla="*/ 9789848 w 11218359"/>
                <a:gd name="connsiteY856" fmla="*/ 1009588 h 1009588"/>
                <a:gd name="connsiteX857" fmla="*/ 9801277 w 11218359"/>
                <a:gd name="connsiteY857" fmla="*/ 1009588 h 1009588"/>
                <a:gd name="connsiteX858" fmla="*/ 9812755 w 11218359"/>
                <a:gd name="connsiteY858" fmla="*/ 1009588 h 1009588"/>
                <a:gd name="connsiteX859" fmla="*/ 9824185 w 11218359"/>
                <a:gd name="connsiteY859" fmla="*/ 1009588 h 1009588"/>
                <a:gd name="connsiteX860" fmla="*/ 9835615 w 11218359"/>
                <a:gd name="connsiteY860" fmla="*/ 1009588 h 1009588"/>
                <a:gd name="connsiteX861" fmla="*/ 9847045 w 11218359"/>
                <a:gd name="connsiteY861" fmla="*/ 1009588 h 1009588"/>
                <a:gd name="connsiteX862" fmla="*/ 9858475 w 11218359"/>
                <a:gd name="connsiteY862" fmla="*/ 1009588 h 1009588"/>
                <a:gd name="connsiteX863" fmla="*/ 9869952 w 11218359"/>
                <a:gd name="connsiteY863" fmla="*/ 1009588 h 1009588"/>
                <a:gd name="connsiteX864" fmla="*/ 9881383 w 11218359"/>
                <a:gd name="connsiteY864" fmla="*/ 1009588 h 1009588"/>
                <a:gd name="connsiteX865" fmla="*/ 9892812 w 11218359"/>
                <a:gd name="connsiteY865" fmla="*/ 1009588 h 1009588"/>
                <a:gd name="connsiteX866" fmla="*/ 9904243 w 11218359"/>
                <a:gd name="connsiteY866" fmla="*/ 1009588 h 1009588"/>
                <a:gd name="connsiteX867" fmla="*/ 9915673 w 11218359"/>
                <a:gd name="connsiteY867" fmla="*/ 1009588 h 1009588"/>
                <a:gd name="connsiteX868" fmla="*/ 9927102 w 11218359"/>
                <a:gd name="connsiteY868" fmla="*/ 1009588 h 1009588"/>
                <a:gd name="connsiteX869" fmla="*/ 9938581 w 11218359"/>
                <a:gd name="connsiteY869" fmla="*/ 1009588 h 1009588"/>
                <a:gd name="connsiteX870" fmla="*/ 9950010 w 11218359"/>
                <a:gd name="connsiteY870" fmla="*/ 1009588 h 1009588"/>
                <a:gd name="connsiteX871" fmla="*/ 9961441 w 11218359"/>
                <a:gd name="connsiteY871" fmla="*/ 633998 h 1009588"/>
                <a:gd name="connsiteX872" fmla="*/ 9972870 w 11218359"/>
                <a:gd name="connsiteY872" fmla="*/ 243383 h 1009588"/>
                <a:gd name="connsiteX873" fmla="*/ 9984300 w 11218359"/>
                <a:gd name="connsiteY873" fmla="*/ 324512 h 1009588"/>
                <a:gd name="connsiteX874" fmla="*/ 9995778 w 11218359"/>
                <a:gd name="connsiteY874" fmla="*/ 566390 h 1009588"/>
                <a:gd name="connsiteX875" fmla="*/ 10007208 w 11218359"/>
                <a:gd name="connsiteY875" fmla="*/ 480755 h 1009588"/>
                <a:gd name="connsiteX876" fmla="*/ 10018638 w 11218359"/>
                <a:gd name="connsiteY876" fmla="*/ 533338 h 1009588"/>
                <a:gd name="connsiteX877" fmla="*/ 10030068 w 11218359"/>
                <a:gd name="connsiteY877" fmla="*/ 129202 h 1009588"/>
                <a:gd name="connsiteX878" fmla="*/ 10041498 w 11218359"/>
                <a:gd name="connsiteY878" fmla="*/ 0 h 1009588"/>
                <a:gd name="connsiteX879" fmla="*/ 10052976 w 11218359"/>
                <a:gd name="connsiteY879" fmla="*/ 258409 h 1009588"/>
                <a:gd name="connsiteX880" fmla="*/ 10064405 w 11218359"/>
                <a:gd name="connsiteY880" fmla="*/ 309486 h 1009588"/>
                <a:gd name="connsiteX881" fmla="*/ 10075835 w 11218359"/>
                <a:gd name="connsiteY881" fmla="*/ 222352 h 1009588"/>
                <a:gd name="connsiteX882" fmla="*/ 10087266 w 11218359"/>
                <a:gd name="connsiteY882" fmla="*/ 483760 h 1009588"/>
                <a:gd name="connsiteX883" fmla="*/ 10098695 w 11218359"/>
                <a:gd name="connsiteY883" fmla="*/ 452214 h 1009588"/>
                <a:gd name="connsiteX884" fmla="*/ 10110174 w 11218359"/>
                <a:gd name="connsiteY884" fmla="*/ 271929 h 1009588"/>
                <a:gd name="connsiteX885" fmla="*/ 10121603 w 11218359"/>
                <a:gd name="connsiteY885" fmla="*/ 216341 h 1009588"/>
                <a:gd name="connsiteX886" fmla="*/ 10133033 w 11218359"/>
                <a:gd name="connsiteY886" fmla="*/ 255403 h 1009588"/>
                <a:gd name="connsiteX887" fmla="*/ 10144463 w 11218359"/>
                <a:gd name="connsiteY887" fmla="*/ 462729 h 1009588"/>
                <a:gd name="connsiteX888" fmla="*/ 10155893 w 11218359"/>
                <a:gd name="connsiteY888" fmla="*/ 554374 h 1009588"/>
                <a:gd name="connsiteX889" fmla="*/ 10167371 w 11218359"/>
                <a:gd name="connsiteY889" fmla="*/ 497281 h 1009588"/>
                <a:gd name="connsiteX890" fmla="*/ 10178801 w 11218359"/>
                <a:gd name="connsiteY890" fmla="*/ 405636 h 1009588"/>
                <a:gd name="connsiteX891" fmla="*/ 10190230 w 11218359"/>
                <a:gd name="connsiteY891" fmla="*/ 354559 h 1009588"/>
                <a:gd name="connsiteX892" fmla="*/ 10201661 w 11218359"/>
                <a:gd name="connsiteY892" fmla="*/ 163759 h 1009588"/>
                <a:gd name="connsiteX893" fmla="*/ 10213091 w 11218359"/>
                <a:gd name="connsiteY893" fmla="*/ 341038 h 1009588"/>
                <a:gd name="connsiteX894" fmla="*/ 10224569 w 11218359"/>
                <a:gd name="connsiteY894" fmla="*/ 492776 h 1009588"/>
                <a:gd name="connsiteX895" fmla="*/ 10235998 w 11218359"/>
                <a:gd name="connsiteY895" fmla="*/ 1009588 h 1009588"/>
                <a:gd name="connsiteX896" fmla="*/ 10247428 w 11218359"/>
                <a:gd name="connsiteY896" fmla="*/ 1009588 h 1009588"/>
                <a:gd name="connsiteX897" fmla="*/ 10258859 w 11218359"/>
                <a:gd name="connsiteY897" fmla="*/ 1009588 h 1009588"/>
                <a:gd name="connsiteX898" fmla="*/ 10270288 w 11218359"/>
                <a:gd name="connsiteY898" fmla="*/ 1009588 h 1009588"/>
                <a:gd name="connsiteX899" fmla="*/ 10281767 w 11218359"/>
                <a:gd name="connsiteY899" fmla="*/ 1009588 h 1009588"/>
                <a:gd name="connsiteX900" fmla="*/ 10293196 w 11218359"/>
                <a:gd name="connsiteY900" fmla="*/ 1009588 h 1009588"/>
                <a:gd name="connsiteX901" fmla="*/ 10304626 w 11218359"/>
                <a:gd name="connsiteY901" fmla="*/ 1009588 h 1009588"/>
                <a:gd name="connsiteX902" fmla="*/ 10316056 w 11218359"/>
                <a:gd name="connsiteY902" fmla="*/ 1009588 h 1009588"/>
                <a:gd name="connsiteX903" fmla="*/ 10327486 w 11218359"/>
                <a:gd name="connsiteY903" fmla="*/ 1009588 h 1009588"/>
                <a:gd name="connsiteX904" fmla="*/ 10338963 w 11218359"/>
                <a:gd name="connsiteY904" fmla="*/ 1009588 h 1009588"/>
                <a:gd name="connsiteX905" fmla="*/ 10350394 w 11218359"/>
                <a:gd name="connsiteY905" fmla="*/ 1009588 h 1009588"/>
                <a:gd name="connsiteX906" fmla="*/ 10361823 w 11218359"/>
                <a:gd name="connsiteY906" fmla="*/ 1009588 h 1009588"/>
                <a:gd name="connsiteX907" fmla="*/ 10373254 w 11218359"/>
                <a:gd name="connsiteY907" fmla="*/ 1009588 h 1009588"/>
                <a:gd name="connsiteX908" fmla="*/ 10384684 w 11218359"/>
                <a:gd name="connsiteY908" fmla="*/ 1009588 h 1009588"/>
                <a:gd name="connsiteX909" fmla="*/ 10396161 w 11218359"/>
                <a:gd name="connsiteY909" fmla="*/ 1008088 h 1009588"/>
                <a:gd name="connsiteX910" fmla="*/ 10407591 w 11218359"/>
                <a:gd name="connsiteY910" fmla="*/ 1009588 h 1009588"/>
                <a:gd name="connsiteX911" fmla="*/ 10419021 w 11218359"/>
                <a:gd name="connsiteY911" fmla="*/ 1009588 h 1009588"/>
                <a:gd name="connsiteX912" fmla="*/ 10430452 w 11218359"/>
                <a:gd name="connsiteY912" fmla="*/ 1009588 h 1009588"/>
                <a:gd name="connsiteX913" fmla="*/ 10441881 w 11218359"/>
                <a:gd name="connsiteY913" fmla="*/ 1009588 h 1009588"/>
                <a:gd name="connsiteX914" fmla="*/ 10453358 w 11218359"/>
                <a:gd name="connsiteY914" fmla="*/ 1009588 h 1009588"/>
                <a:gd name="connsiteX915" fmla="*/ 10464789 w 11218359"/>
                <a:gd name="connsiteY915" fmla="*/ 1009588 h 1009588"/>
                <a:gd name="connsiteX916" fmla="*/ 10476219 w 11218359"/>
                <a:gd name="connsiteY916" fmla="*/ 1009588 h 1009588"/>
                <a:gd name="connsiteX917" fmla="*/ 10487649 w 11218359"/>
                <a:gd name="connsiteY917" fmla="*/ 1009588 h 1009588"/>
                <a:gd name="connsiteX918" fmla="*/ 10499079 w 11218359"/>
                <a:gd name="connsiteY918" fmla="*/ 1009588 h 1009588"/>
                <a:gd name="connsiteX919" fmla="*/ 10510556 w 11218359"/>
                <a:gd name="connsiteY919" fmla="*/ 1009588 h 1009588"/>
                <a:gd name="connsiteX920" fmla="*/ 10521987 w 11218359"/>
                <a:gd name="connsiteY920" fmla="*/ 1009588 h 1009588"/>
                <a:gd name="connsiteX921" fmla="*/ 10533416 w 11218359"/>
                <a:gd name="connsiteY921" fmla="*/ 1009588 h 1009588"/>
                <a:gd name="connsiteX922" fmla="*/ 10544847 w 11218359"/>
                <a:gd name="connsiteY922" fmla="*/ 1009588 h 1009588"/>
                <a:gd name="connsiteX923" fmla="*/ 10556277 w 11218359"/>
                <a:gd name="connsiteY923" fmla="*/ 1009588 h 1009588"/>
                <a:gd name="connsiteX924" fmla="*/ 10567754 w 11218359"/>
                <a:gd name="connsiteY924" fmla="*/ 1009588 h 1009588"/>
                <a:gd name="connsiteX925" fmla="*/ 10579184 w 11218359"/>
                <a:gd name="connsiteY925" fmla="*/ 1009588 h 1009588"/>
                <a:gd name="connsiteX926" fmla="*/ 10590614 w 11218359"/>
                <a:gd name="connsiteY926" fmla="*/ 1009588 h 1009588"/>
                <a:gd name="connsiteX927" fmla="*/ 10602045 w 11218359"/>
                <a:gd name="connsiteY927" fmla="*/ 1009588 h 1009588"/>
                <a:gd name="connsiteX928" fmla="*/ 10613474 w 11218359"/>
                <a:gd name="connsiteY928" fmla="*/ 1009588 h 1009588"/>
                <a:gd name="connsiteX929" fmla="*/ 10624951 w 11218359"/>
                <a:gd name="connsiteY929" fmla="*/ 1009588 h 1009588"/>
                <a:gd name="connsiteX930" fmla="*/ 10636382 w 11218359"/>
                <a:gd name="connsiteY930" fmla="*/ 1009588 h 1009588"/>
                <a:gd name="connsiteX931" fmla="*/ 10647812 w 11218359"/>
                <a:gd name="connsiteY931" fmla="*/ 1009588 h 1009588"/>
                <a:gd name="connsiteX932" fmla="*/ 10659241 w 11218359"/>
                <a:gd name="connsiteY932" fmla="*/ 1009588 h 1009588"/>
                <a:gd name="connsiteX933" fmla="*/ 10670672 w 11218359"/>
                <a:gd name="connsiteY933" fmla="*/ 1009588 h 1009588"/>
                <a:gd name="connsiteX934" fmla="*/ 10682149 w 11218359"/>
                <a:gd name="connsiteY934" fmla="*/ 1009588 h 1009588"/>
                <a:gd name="connsiteX935" fmla="*/ 10693580 w 11218359"/>
                <a:gd name="connsiteY935" fmla="*/ 1009588 h 1009588"/>
                <a:gd name="connsiteX936" fmla="*/ 10705009 w 11218359"/>
                <a:gd name="connsiteY936" fmla="*/ 1009588 h 1009588"/>
                <a:gd name="connsiteX937" fmla="*/ 10716439 w 11218359"/>
                <a:gd name="connsiteY937" fmla="*/ 1009588 h 1009588"/>
                <a:gd name="connsiteX938" fmla="*/ 10727870 w 11218359"/>
                <a:gd name="connsiteY938" fmla="*/ 1009588 h 1009588"/>
                <a:gd name="connsiteX939" fmla="*/ 10739347 w 11218359"/>
                <a:gd name="connsiteY939" fmla="*/ 1009588 h 1009588"/>
                <a:gd name="connsiteX940" fmla="*/ 10750778 w 11218359"/>
                <a:gd name="connsiteY940" fmla="*/ 1009588 h 1009588"/>
                <a:gd name="connsiteX941" fmla="*/ 10762207 w 11218359"/>
                <a:gd name="connsiteY941" fmla="*/ 1009588 h 1009588"/>
                <a:gd name="connsiteX942" fmla="*/ 10773637 w 11218359"/>
                <a:gd name="connsiteY942" fmla="*/ 1009588 h 1009588"/>
                <a:gd name="connsiteX943" fmla="*/ 10785067 w 11218359"/>
                <a:gd name="connsiteY943" fmla="*/ 1009588 h 1009588"/>
                <a:gd name="connsiteX944" fmla="*/ 10796544 w 11218359"/>
                <a:gd name="connsiteY944" fmla="*/ 1009588 h 1009588"/>
                <a:gd name="connsiteX945" fmla="*/ 10807975 w 11218359"/>
                <a:gd name="connsiteY945" fmla="*/ 1009588 h 1009588"/>
                <a:gd name="connsiteX946" fmla="*/ 10819405 w 11218359"/>
                <a:gd name="connsiteY946" fmla="*/ 1009588 h 1009588"/>
                <a:gd name="connsiteX947" fmla="*/ 10830834 w 11218359"/>
                <a:gd name="connsiteY947" fmla="*/ 1009588 h 1009588"/>
                <a:gd name="connsiteX948" fmla="*/ 10842265 w 11218359"/>
                <a:gd name="connsiteY948" fmla="*/ 1009588 h 1009588"/>
                <a:gd name="connsiteX949" fmla="*/ 10853742 w 11218359"/>
                <a:gd name="connsiteY949" fmla="*/ 1009588 h 1009588"/>
                <a:gd name="connsiteX950" fmla="*/ 10865173 w 11218359"/>
                <a:gd name="connsiteY950" fmla="*/ 1009588 h 1009588"/>
                <a:gd name="connsiteX951" fmla="*/ 10876602 w 11218359"/>
                <a:gd name="connsiteY951" fmla="*/ 1009588 h 1009588"/>
                <a:gd name="connsiteX952" fmla="*/ 10888032 w 11218359"/>
                <a:gd name="connsiteY952" fmla="*/ 1009588 h 1009588"/>
                <a:gd name="connsiteX953" fmla="*/ 10899463 w 11218359"/>
                <a:gd name="connsiteY953" fmla="*/ 1009588 h 1009588"/>
                <a:gd name="connsiteX954" fmla="*/ 10910892 w 11218359"/>
                <a:gd name="connsiteY954" fmla="*/ 1009588 h 1009588"/>
                <a:gd name="connsiteX955" fmla="*/ 10922369 w 11218359"/>
                <a:gd name="connsiteY955" fmla="*/ 1009588 h 1009588"/>
                <a:gd name="connsiteX956" fmla="*/ 10933800 w 11218359"/>
                <a:gd name="connsiteY956" fmla="*/ 1009588 h 1009588"/>
                <a:gd name="connsiteX957" fmla="*/ 10945230 w 11218359"/>
                <a:gd name="connsiteY957" fmla="*/ 1009588 h 1009588"/>
                <a:gd name="connsiteX958" fmla="*/ 10956660 w 11218359"/>
                <a:gd name="connsiteY958" fmla="*/ 1009588 h 1009588"/>
                <a:gd name="connsiteX959" fmla="*/ 10968090 w 11218359"/>
                <a:gd name="connsiteY959" fmla="*/ 1009588 h 1009588"/>
                <a:gd name="connsiteX960" fmla="*/ 10979567 w 11218359"/>
                <a:gd name="connsiteY960" fmla="*/ 1009588 h 1009588"/>
                <a:gd name="connsiteX961" fmla="*/ 10990998 w 11218359"/>
                <a:gd name="connsiteY961" fmla="*/ 1009588 h 1009588"/>
                <a:gd name="connsiteX962" fmla="*/ 11002427 w 11218359"/>
                <a:gd name="connsiteY962" fmla="*/ 1009588 h 1009588"/>
                <a:gd name="connsiteX963" fmla="*/ 11013858 w 11218359"/>
                <a:gd name="connsiteY963" fmla="*/ 1009588 h 1009588"/>
                <a:gd name="connsiteX964" fmla="*/ 11025287 w 11218359"/>
                <a:gd name="connsiteY964" fmla="*/ 1009588 h 1009588"/>
                <a:gd name="connsiteX965" fmla="*/ 11036765 w 11218359"/>
                <a:gd name="connsiteY965" fmla="*/ 1009588 h 1009588"/>
                <a:gd name="connsiteX966" fmla="*/ 11048195 w 11218359"/>
                <a:gd name="connsiteY966" fmla="*/ 1009588 h 1009588"/>
                <a:gd name="connsiteX967" fmla="*/ 11059625 w 11218359"/>
                <a:gd name="connsiteY967" fmla="*/ 1009588 h 1009588"/>
                <a:gd name="connsiteX968" fmla="*/ 11071056 w 11218359"/>
                <a:gd name="connsiteY968" fmla="*/ 1009588 h 1009588"/>
                <a:gd name="connsiteX969" fmla="*/ 11082485 w 11218359"/>
                <a:gd name="connsiteY969" fmla="*/ 1009588 h 1009588"/>
                <a:gd name="connsiteX970" fmla="*/ 11093962 w 11218359"/>
                <a:gd name="connsiteY970" fmla="*/ 1009588 h 1009588"/>
                <a:gd name="connsiteX971" fmla="*/ 11105393 w 11218359"/>
                <a:gd name="connsiteY971" fmla="*/ 1009588 h 1009588"/>
                <a:gd name="connsiteX972" fmla="*/ 11116823 w 11218359"/>
                <a:gd name="connsiteY972" fmla="*/ 1009588 h 1009588"/>
                <a:gd name="connsiteX973" fmla="*/ 11128253 w 11218359"/>
                <a:gd name="connsiteY973" fmla="*/ 1009588 h 1009588"/>
                <a:gd name="connsiteX974" fmla="*/ 11139683 w 11218359"/>
                <a:gd name="connsiteY974" fmla="*/ 1009588 h 1009588"/>
                <a:gd name="connsiteX975" fmla="*/ 11151160 w 11218359"/>
                <a:gd name="connsiteY975" fmla="*/ 1009588 h 1009588"/>
                <a:gd name="connsiteX976" fmla="*/ 11162591 w 11218359"/>
                <a:gd name="connsiteY976" fmla="*/ 1009588 h 1009588"/>
                <a:gd name="connsiteX977" fmla="*/ 11174020 w 11218359"/>
                <a:gd name="connsiteY977" fmla="*/ 1009588 h 1009588"/>
                <a:gd name="connsiteX978" fmla="*/ 11185451 w 11218359"/>
                <a:gd name="connsiteY978" fmla="*/ 1009588 h 1009588"/>
                <a:gd name="connsiteX979" fmla="*/ 11196881 w 11218359"/>
                <a:gd name="connsiteY979" fmla="*/ 1009588 h 1009588"/>
                <a:gd name="connsiteX980" fmla="*/ 11208358 w 11218359"/>
                <a:gd name="connsiteY980" fmla="*/ 1009588 h 1009588"/>
                <a:gd name="connsiteX981" fmla="*/ 11218359 w 11218359"/>
                <a:gd name="connsiteY981" fmla="*/ 1009588 h 1009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09588">
                  <a:moveTo>
                    <a:pt x="0" y="1009588"/>
                  </a:moveTo>
                  <a:lnTo>
                    <a:pt x="9149" y="1009588"/>
                  </a:lnTo>
                  <a:lnTo>
                    <a:pt x="20588" y="1009588"/>
                  </a:lnTo>
                  <a:lnTo>
                    <a:pt x="32028" y="1009588"/>
                  </a:lnTo>
                  <a:lnTo>
                    <a:pt x="43467" y="1009588"/>
                  </a:lnTo>
                  <a:lnTo>
                    <a:pt x="54907" y="1009588"/>
                  </a:lnTo>
                  <a:lnTo>
                    <a:pt x="66346" y="1009588"/>
                  </a:lnTo>
                  <a:lnTo>
                    <a:pt x="77786" y="1009588"/>
                  </a:lnTo>
                  <a:lnTo>
                    <a:pt x="89225" y="1009588"/>
                  </a:lnTo>
                  <a:lnTo>
                    <a:pt x="100665" y="1009588"/>
                  </a:lnTo>
                  <a:lnTo>
                    <a:pt x="112104" y="1009588"/>
                  </a:lnTo>
                  <a:lnTo>
                    <a:pt x="123544" y="1009588"/>
                  </a:lnTo>
                  <a:lnTo>
                    <a:pt x="134979" y="1009588"/>
                  </a:lnTo>
                  <a:lnTo>
                    <a:pt x="146423" y="1009588"/>
                  </a:lnTo>
                  <a:lnTo>
                    <a:pt x="157858" y="1009588"/>
                  </a:lnTo>
                  <a:lnTo>
                    <a:pt x="169297" y="1009588"/>
                  </a:lnTo>
                  <a:lnTo>
                    <a:pt x="180737" y="1009588"/>
                  </a:lnTo>
                  <a:lnTo>
                    <a:pt x="192176" y="1009588"/>
                  </a:lnTo>
                  <a:lnTo>
                    <a:pt x="203616" y="1009588"/>
                  </a:lnTo>
                  <a:lnTo>
                    <a:pt x="215055" y="1009588"/>
                  </a:lnTo>
                  <a:lnTo>
                    <a:pt x="226495" y="1009588"/>
                  </a:lnTo>
                  <a:lnTo>
                    <a:pt x="237935" y="1009588"/>
                  </a:lnTo>
                  <a:lnTo>
                    <a:pt x="249374" y="1009588"/>
                  </a:lnTo>
                  <a:lnTo>
                    <a:pt x="260814" y="1009588"/>
                  </a:lnTo>
                  <a:lnTo>
                    <a:pt x="272253" y="1009588"/>
                  </a:lnTo>
                  <a:lnTo>
                    <a:pt x="283693" y="1009588"/>
                  </a:lnTo>
                  <a:lnTo>
                    <a:pt x="295132" y="1009588"/>
                  </a:lnTo>
                  <a:lnTo>
                    <a:pt x="306572" y="1009588"/>
                  </a:lnTo>
                  <a:lnTo>
                    <a:pt x="318011" y="1009588"/>
                  </a:lnTo>
                  <a:lnTo>
                    <a:pt x="329451" y="1009588"/>
                  </a:lnTo>
                  <a:lnTo>
                    <a:pt x="340890" y="1009588"/>
                  </a:lnTo>
                  <a:lnTo>
                    <a:pt x="352330" y="1009588"/>
                  </a:lnTo>
                  <a:lnTo>
                    <a:pt x="363769" y="1009588"/>
                  </a:lnTo>
                  <a:lnTo>
                    <a:pt x="375209" y="1009588"/>
                  </a:lnTo>
                  <a:lnTo>
                    <a:pt x="386648" y="1009588"/>
                  </a:lnTo>
                  <a:lnTo>
                    <a:pt x="398088" y="1009588"/>
                  </a:lnTo>
                  <a:lnTo>
                    <a:pt x="409527" y="1009588"/>
                  </a:lnTo>
                  <a:lnTo>
                    <a:pt x="420967" y="1009588"/>
                  </a:lnTo>
                  <a:lnTo>
                    <a:pt x="432406" y="1009588"/>
                  </a:lnTo>
                  <a:lnTo>
                    <a:pt x="443846" y="1009588"/>
                  </a:lnTo>
                  <a:lnTo>
                    <a:pt x="455285" y="1009588"/>
                  </a:lnTo>
                  <a:lnTo>
                    <a:pt x="466725" y="1009588"/>
                  </a:lnTo>
                  <a:lnTo>
                    <a:pt x="478165" y="1009588"/>
                  </a:lnTo>
                  <a:lnTo>
                    <a:pt x="489604" y="1009588"/>
                  </a:lnTo>
                  <a:lnTo>
                    <a:pt x="501044" y="1009588"/>
                  </a:lnTo>
                  <a:lnTo>
                    <a:pt x="512483" y="1009588"/>
                  </a:lnTo>
                  <a:lnTo>
                    <a:pt x="523923" y="1009588"/>
                  </a:lnTo>
                  <a:lnTo>
                    <a:pt x="535362" y="1009588"/>
                  </a:lnTo>
                  <a:lnTo>
                    <a:pt x="546802" y="1009588"/>
                  </a:lnTo>
                  <a:lnTo>
                    <a:pt x="558241" y="1009588"/>
                  </a:lnTo>
                  <a:lnTo>
                    <a:pt x="569681" y="1009588"/>
                  </a:lnTo>
                  <a:lnTo>
                    <a:pt x="581120" y="1009588"/>
                  </a:lnTo>
                  <a:lnTo>
                    <a:pt x="592560" y="1009588"/>
                  </a:lnTo>
                  <a:lnTo>
                    <a:pt x="603999" y="1009588"/>
                  </a:lnTo>
                  <a:lnTo>
                    <a:pt x="615439" y="1009588"/>
                  </a:lnTo>
                  <a:lnTo>
                    <a:pt x="626878" y="1009588"/>
                  </a:lnTo>
                  <a:lnTo>
                    <a:pt x="638318" y="1009588"/>
                  </a:lnTo>
                  <a:lnTo>
                    <a:pt x="649757" y="1009588"/>
                  </a:lnTo>
                  <a:lnTo>
                    <a:pt x="661192" y="1009588"/>
                  </a:lnTo>
                  <a:lnTo>
                    <a:pt x="672632" y="1009588"/>
                  </a:lnTo>
                  <a:lnTo>
                    <a:pt x="684071" y="1009588"/>
                  </a:lnTo>
                  <a:lnTo>
                    <a:pt x="695511" y="1009588"/>
                  </a:lnTo>
                  <a:lnTo>
                    <a:pt x="706950" y="1009588"/>
                  </a:lnTo>
                  <a:lnTo>
                    <a:pt x="718390" y="1009588"/>
                  </a:lnTo>
                  <a:lnTo>
                    <a:pt x="729829" y="1009588"/>
                  </a:lnTo>
                  <a:lnTo>
                    <a:pt x="741269" y="1009588"/>
                  </a:lnTo>
                  <a:lnTo>
                    <a:pt x="752708" y="1009588"/>
                  </a:lnTo>
                  <a:lnTo>
                    <a:pt x="764148" y="1009588"/>
                  </a:lnTo>
                  <a:lnTo>
                    <a:pt x="775587" y="1009588"/>
                  </a:lnTo>
                  <a:lnTo>
                    <a:pt x="787027" y="1009588"/>
                  </a:lnTo>
                  <a:lnTo>
                    <a:pt x="798467" y="1009588"/>
                  </a:lnTo>
                  <a:lnTo>
                    <a:pt x="809906" y="1009588"/>
                  </a:lnTo>
                  <a:lnTo>
                    <a:pt x="821346" y="1009588"/>
                  </a:lnTo>
                  <a:lnTo>
                    <a:pt x="832785" y="1009588"/>
                  </a:lnTo>
                  <a:lnTo>
                    <a:pt x="844225" y="1009588"/>
                  </a:lnTo>
                  <a:lnTo>
                    <a:pt x="855664" y="1009588"/>
                  </a:lnTo>
                  <a:lnTo>
                    <a:pt x="867104" y="1009588"/>
                  </a:lnTo>
                  <a:lnTo>
                    <a:pt x="878543" y="1009588"/>
                  </a:lnTo>
                  <a:lnTo>
                    <a:pt x="889983" y="1009588"/>
                  </a:lnTo>
                  <a:lnTo>
                    <a:pt x="901422" y="1009588"/>
                  </a:lnTo>
                  <a:lnTo>
                    <a:pt x="912862" y="1009588"/>
                  </a:lnTo>
                  <a:lnTo>
                    <a:pt x="924301" y="1009588"/>
                  </a:lnTo>
                  <a:lnTo>
                    <a:pt x="935741" y="1009588"/>
                  </a:lnTo>
                  <a:lnTo>
                    <a:pt x="947180" y="1009588"/>
                  </a:lnTo>
                  <a:lnTo>
                    <a:pt x="958620" y="1009588"/>
                  </a:lnTo>
                  <a:lnTo>
                    <a:pt x="970059" y="1009588"/>
                  </a:lnTo>
                  <a:lnTo>
                    <a:pt x="981499" y="1009588"/>
                  </a:lnTo>
                  <a:lnTo>
                    <a:pt x="992938" y="1009588"/>
                  </a:lnTo>
                  <a:lnTo>
                    <a:pt x="1004378" y="1009588"/>
                  </a:lnTo>
                  <a:lnTo>
                    <a:pt x="1015818" y="1009588"/>
                  </a:lnTo>
                  <a:lnTo>
                    <a:pt x="1027257" y="1009588"/>
                  </a:lnTo>
                  <a:lnTo>
                    <a:pt x="1038697" y="1009588"/>
                  </a:lnTo>
                  <a:lnTo>
                    <a:pt x="1050136" y="1009588"/>
                  </a:lnTo>
                  <a:lnTo>
                    <a:pt x="1061576" y="1009588"/>
                  </a:lnTo>
                  <a:lnTo>
                    <a:pt x="1073015" y="1009588"/>
                  </a:lnTo>
                  <a:lnTo>
                    <a:pt x="1084455" y="1009588"/>
                  </a:lnTo>
                  <a:lnTo>
                    <a:pt x="1095894" y="1009588"/>
                  </a:lnTo>
                  <a:lnTo>
                    <a:pt x="1107334" y="1009588"/>
                  </a:lnTo>
                  <a:lnTo>
                    <a:pt x="1118773" y="1009588"/>
                  </a:lnTo>
                  <a:lnTo>
                    <a:pt x="1130213" y="1009588"/>
                  </a:lnTo>
                  <a:lnTo>
                    <a:pt x="1141652" y="1009588"/>
                  </a:lnTo>
                  <a:lnTo>
                    <a:pt x="1153092" y="1009588"/>
                  </a:lnTo>
                  <a:lnTo>
                    <a:pt x="1164531" y="1009588"/>
                  </a:lnTo>
                  <a:lnTo>
                    <a:pt x="1175971" y="1009588"/>
                  </a:lnTo>
                  <a:lnTo>
                    <a:pt x="1187406" y="1009588"/>
                  </a:lnTo>
                  <a:lnTo>
                    <a:pt x="1198845" y="1009588"/>
                  </a:lnTo>
                  <a:lnTo>
                    <a:pt x="1210285" y="1009588"/>
                  </a:lnTo>
                  <a:lnTo>
                    <a:pt x="1221724" y="1009588"/>
                  </a:lnTo>
                  <a:lnTo>
                    <a:pt x="1233164" y="1009588"/>
                  </a:lnTo>
                  <a:lnTo>
                    <a:pt x="1244603" y="1009588"/>
                  </a:lnTo>
                  <a:lnTo>
                    <a:pt x="1256043" y="1009588"/>
                  </a:lnTo>
                  <a:lnTo>
                    <a:pt x="1267482" y="1009588"/>
                  </a:lnTo>
                  <a:lnTo>
                    <a:pt x="1278922" y="1009588"/>
                  </a:lnTo>
                  <a:lnTo>
                    <a:pt x="1290361" y="1009588"/>
                  </a:lnTo>
                  <a:lnTo>
                    <a:pt x="1301801" y="1009588"/>
                  </a:lnTo>
                  <a:lnTo>
                    <a:pt x="1313240" y="1009588"/>
                  </a:lnTo>
                  <a:lnTo>
                    <a:pt x="1324680" y="1009588"/>
                  </a:lnTo>
                  <a:lnTo>
                    <a:pt x="1336120" y="1009588"/>
                  </a:lnTo>
                  <a:lnTo>
                    <a:pt x="1347559" y="1009588"/>
                  </a:lnTo>
                  <a:lnTo>
                    <a:pt x="1358999" y="1009588"/>
                  </a:lnTo>
                  <a:lnTo>
                    <a:pt x="1370438" y="1009588"/>
                  </a:lnTo>
                  <a:lnTo>
                    <a:pt x="1381878" y="1009588"/>
                  </a:lnTo>
                  <a:lnTo>
                    <a:pt x="1393317" y="1009588"/>
                  </a:lnTo>
                  <a:lnTo>
                    <a:pt x="1404757" y="1009588"/>
                  </a:lnTo>
                  <a:lnTo>
                    <a:pt x="1416196" y="1009588"/>
                  </a:lnTo>
                  <a:lnTo>
                    <a:pt x="1427636" y="1009588"/>
                  </a:lnTo>
                  <a:lnTo>
                    <a:pt x="1439075" y="1009588"/>
                  </a:lnTo>
                  <a:lnTo>
                    <a:pt x="1450515" y="1009588"/>
                  </a:lnTo>
                  <a:lnTo>
                    <a:pt x="1461954" y="1009588"/>
                  </a:lnTo>
                  <a:lnTo>
                    <a:pt x="1473394" y="1009588"/>
                  </a:lnTo>
                  <a:lnTo>
                    <a:pt x="1484833" y="1009588"/>
                  </a:lnTo>
                  <a:lnTo>
                    <a:pt x="1496273" y="1009588"/>
                  </a:lnTo>
                  <a:lnTo>
                    <a:pt x="1507712" y="1009588"/>
                  </a:lnTo>
                  <a:lnTo>
                    <a:pt x="1519152" y="1009588"/>
                  </a:lnTo>
                  <a:lnTo>
                    <a:pt x="1530591" y="1009588"/>
                  </a:lnTo>
                  <a:lnTo>
                    <a:pt x="1542031" y="1009588"/>
                  </a:lnTo>
                  <a:lnTo>
                    <a:pt x="1553471" y="1009588"/>
                  </a:lnTo>
                  <a:lnTo>
                    <a:pt x="1564910" y="1009588"/>
                  </a:lnTo>
                  <a:lnTo>
                    <a:pt x="1576349" y="1009588"/>
                  </a:lnTo>
                  <a:lnTo>
                    <a:pt x="1587789" y="1009588"/>
                  </a:lnTo>
                  <a:lnTo>
                    <a:pt x="1599229" y="1009588"/>
                  </a:lnTo>
                  <a:lnTo>
                    <a:pt x="1610668" y="1009588"/>
                  </a:lnTo>
                  <a:lnTo>
                    <a:pt x="1622107" y="1009588"/>
                  </a:lnTo>
                  <a:lnTo>
                    <a:pt x="1633547" y="1009588"/>
                  </a:lnTo>
                  <a:lnTo>
                    <a:pt x="1644987" y="1009588"/>
                  </a:lnTo>
                  <a:lnTo>
                    <a:pt x="1656426" y="1009588"/>
                  </a:lnTo>
                  <a:lnTo>
                    <a:pt x="1667866" y="1009588"/>
                  </a:lnTo>
                  <a:lnTo>
                    <a:pt x="1679305" y="1009588"/>
                  </a:lnTo>
                  <a:lnTo>
                    <a:pt x="1690745" y="1009588"/>
                  </a:lnTo>
                  <a:lnTo>
                    <a:pt x="1702184" y="1009588"/>
                  </a:lnTo>
                  <a:lnTo>
                    <a:pt x="1713619" y="1009588"/>
                  </a:lnTo>
                  <a:lnTo>
                    <a:pt x="1725063" y="1009588"/>
                  </a:lnTo>
                  <a:lnTo>
                    <a:pt x="1736498" y="1009588"/>
                  </a:lnTo>
                  <a:lnTo>
                    <a:pt x="1747938" y="1009588"/>
                  </a:lnTo>
                  <a:lnTo>
                    <a:pt x="1759377" y="1009588"/>
                  </a:lnTo>
                  <a:lnTo>
                    <a:pt x="1770817" y="1009588"/>
                  </a:lnTo>
                  <a:lnTo>
                    <a:pt x="1782256" y="1009588"/>
                  </a:lnTo>
                  <a:lnTo>
                    <a:pt x="1793696" y="1009588"/>
                  </a:lnTo>
                  <a:lnTo>
                    <a:pt x="1805135" y="1009588"/>
                  </a:lnTo>
                  <a:lnTo>
                    <a:pt x="1816575" y="1009588"/>
                  </a:lnTo>
                  <a:lnTo>
                    <a:pt x="1828014" y="1009588"/>
                  </a:lnTo>
                  <a:lnTo>
                    <a:pt x="1839454" y="1009588"/>
                  </a:lnTo>
                  <a:lnTo>
                    <a:pt x="1850893" y="1009588"/>
                  </a:lnTo>
                  <a:lnTo>
                    <a:pt x="1862333" y="1009588"/>
                  </a:lnTo>
                  <a:lnTo>
                    <a:pt x="1873772" y="1009588"/>
                  </a:lnTo>
                  <a:lnTo>
                    <a:pt x="1885212" y="1009588"/>
                  </a:lnTo>
                  <a:lnTo>
                    <a:pt x="1896651" y="1009588"/>
                  </a:lnTo>
                  <a:lnTo>
                    <a:pt x="1908091" y="1009588"/>
                  </a:lnTo>
                  <a:lnTo>
                    <a:pt x="1919531" y="1009588"/>
                  </a:lnTo>
                  <a:lnTo>
                    <a:pt x="1930970" y="1009588"/>
                  </a:lnTo>
                  <a:lnTo>
                    <a:pt x="1942409" y="1009588"/>
                  </a:lnTo>
                  <a:lnTo>
                    <a:pt x="1953849" y="1009588"/>
                  </a:lnTo>
                  <a:lnTo>
                    <a:pt x="1965289" y="1009588"/>
                  </a:lnTo>
                  <a:lnTo>
                    <a:pt x="1976728" y="1009588"/>
                  </a:lnTo>
                  <a:lnTo>
                    <a:pt x="1988168" y="1009588"/>
                  </a:lnTo>
                  <a:lnTo>
                    <a:pt x="1999607" y="1009588"/>
                  </a:lnTo>
                  <a:lnTo>
                    <a:pt x="2011047" y="1009588"/>
                  </a:lnTo>
                  <a:lnTo>
                    <a:pt x="2022486" y="1009588"/>
                  </a:lnTo>
                  <a:lnTo>
                    <a:pt x="2033926" y="1009588"/>
                  </a:lnTo>
                  <a:lnTo>
                    <a:pt x="2045365" y="1009588"/>
                  </a:lnTo>
                  <a:lnTo>
                    <a:pt x="2056805" y="1009588"/>
                  </a:lnTo>
                  <a:lnTo>
                    <a:pt x="2068244" y="1009588"/>
                  </a:lnTo>
                  <a:lnTo>
                    <a:pt x="2079684" y="1009588"/>
                  </a:lnTo>
                  <a:lnTo>
                    <a:pt x="2091123" y="1009588"/>
                  </a:lnTo>
                  <a:lnTo>
                    <a:pt x="2102563" y="1009588"/>
                  </a:lnTo>
                  <a:lnTo>
                    <a:pt x="2114002" y="1009588"/>
                  </a:lnTo>
                  <a:lnTo>
                    <a:pt x="2125442" y="1009588"/>
                  </a:lnTo>
                  <a:lnTo>
                    <a:pt x="2136882" y="1009588"/>
                  </a:lnTo>
                  <a:lnTo>
                    <a:pt x="2148321" y="1009588"/>
                  </a:lnTo>
                  <a:lnTo>
                    <a:pt x="2159760" y="1009588"/>
                  </a:lnTo>
                  <a:lnTo>
                    <a:pt x="2171200" y="1009588"/>
                  </a:lnTo>
                  <a:lnTo>
                    <a:pt x="2182640" y="1009588"/>
                  </a:lnTo>
                  <a:lnTo>
                    <a:pt x="2194079" y="1009588"/>
                  </a:lnTo>
                  <a:lnTo>
                    <a:pt x="2205519" y="1009588"/>
                  </a:lnTo>
                  <a:lnTo>
                    <a:pt x="2216958" y="1009588"/>
                  </a:lnTo>
                  <a:lnTo>
                    <a:pt x="2228393" y="1009588"/>
                  </a:lnTo>
                  <a:lnTo>
                    <a:pt x="2239837" y="1009588"/>
                  </a:lnTo>
                  <a:lnTo>
                    <a:pt x="2251272" y="1009588"/>
                  </a:lnTo>
                  <a:lnTo>
                    <a:pt x="2262716" y="1009588"/>
                  </a:lnTo>
                  <a:lnTo>
                    <a:pt x="2274151" y="1009588"/>
                  </a:lnTo>
                  <a:lnTo>
                    <a:pt x="2285591" y="1009588"/>
                  </a:lnTo>
                  <a:lnTo>
                    <a:pt x="2297030" y="1009588"/>
                  </a:lnTo>
                  <a:lnTo>
                    <a:pt x="2308470" y="1009588"/>
                  </a:lnTo>
                  <a:lnTo>
                    <a:pt x="2319909" y="1009588"/>
                  </a:lnTo>
                  <a:lnTo>
                    <a:pt x="2331349" y="1009588"/>
                  </a:lnTo>
                  <a:lnTo>
                    <a:pt x="2342788" y="1009588"/>
                  </a:lnTo>
                  <a:lnTo>
                    <a:pt x="2354228" y="1009588"/>
                  </a:lnTo>
                  <a:lnTo>
                    <a:pt x="2365667" y="1009588"/>
                  </a:lnTo>
                  <a:lnTo>
                    <a:pt x="2377107" y="1009588"/>
                  </a:lnTo>
                  <a:lnTo>
                    <a:pt x="2388546" y="1009588"/>
                  </a:lnTo>
                  <a:lnTo>
                    <a:pt x="2399986" y="1009588"/>
                  </a:lnTo>
                  <a:lnTo>
                    <a:pt x="2411425" y="1009588"/>
                  </a:lnTo>
                  <a:lnTo>
                    <a:pt x="2422865" y="1009588"/>
                  </a:lnTo>
                  <a:lnTo>
                    <a:pt x="2434304" y="1009588"/>
                  </a:lnTo>
                  <a:lnTo>
                    <a:pt x="2445744" y="1009588"/>
                  </a:lnTo>
                  <a:lnTo>
                    <a:pt x="2457184" y="1009588"/>
                  </a:lnTo>
                  <a:lnTo>
                    <a:pt x="2468623" y="1009588"/>
                  </a:lnTo>
                  <a:lnTo>
                    <a:pt x="2480062" y="1009588"/>
                  </a:lnTo>
                  <a:lnTo>
                    <a:pt x="2491502" y="1009588"/>
                  </a:lnTo>
                  <a:lnTo>
                    <a:pt x="2502942" y="1009588"/>
                  </a:lnTo>
                  <a:lnTo>
                    <a:pt x="2514381" y="1009588"/>
                  </a:lnTo>
                  <a:lnTo>
                    <a:pt x="2525821" y="1009588"/>
                  </a:lnTo>
                  <a:lnTo>
                    <a:pt x="2537260" y="1009588"/>
                  </a:lnTo>
                  <a:lnTo>
                    <a:pt x="2548700" y="1009588"/>
                  </a:lnTo>
                  <a:lnTo>
                    <a:pt x="2560139" y="1009588"/>
                  </a:lnTo>
                  <a:lnTo>
                    <a:pt x="2571579" y="1009588"/>
                  </a:lnTo>
                  <a:lnTo>
                    <a:pt x="2583018" y="1009588"/>
                  </a:lnTo>
                  <a:lnTo>
                    <a:pt x="2594458" y="1009588"/>
                  </a:lnTo>
                  <a:lnTo>
                    <a:pt x="2605897" y="1009588"/>
                  </a:lnTo>
                  <a:lnTo>
                    <a:pt x="2617337" y="1009588"/>
                  </a:lnTo>
                  <a:lnTo>
                    <a:pt x="2628776" y="1009588"/>
                  </a:lnTo>
                  <a:lnTo>
                    <a:pt x="2640216" y="1009588"/>
                  </a:lnTo>
                  <a:lnTo>
                    <a:pt x="2651655" y="1009588"/>
                  </a:lnTo>
                  <a:lnTo>
                    <a:pt x="2663095" y="1009588"/>
                  </a:lnTo>
                  <a:lnTo>
                    <a:pt x="2674535" y="1009588"/>
                  </a:lnTo>
                  <a:lnTo>
                    <a:pt x="2685974" y="1009588"/>
                  </a:lnTo>
                  <a:lnTo>
                    <a:pt x="2697413" y="1009588"/>
                  </a:lnTo>
                  <a:lnTo>
                    <a:pt x="2708853" y="1009588"/>
                  </a:lnTo>
                  <a:lnTo>
                    <a:pt x="2720293" y="1009588"/>
                  </a:lnTo>
                  <a:lnTo>
                    <a:pt x="2731727" y="1009588"/>
                  </a:lnTo>
                  <a:lnTo>
                    <a:pt x="2743172" y="1009588"/>
                  </a:lnTo>
                  <a:lnTo>
                    <a:pt x="2754611" y="1009588"/>
                  </a:lnTo>
                  <a:lnTo>
                    <a:pt x="2766046" y="1009588"/>
                  </a:lnTo>
                  <a:lnTo>
                    <a:pt x="2777490" y="1009588"/>
                  </a:lnTo>
                  <a:lnTo>
                    <a:pt x="2788925" y="1009588"/>
                  </a:lnTo>
                  <a:lnTo>
                    <a:pt x="2800364" y="1009588"/>
                  </a:lnTo>
                  <a:lnTo>
                    <a:pt x="2811804" y="1009588"/>
                  </a:lnTo>
                  <a:lnTo>
                    <a:pt x="2823243" y="1009588"/>
                  </a:lnTo>
                  <a:lnTo>
                    <a:pt x="2834683" y="1009588"/>
                  </a:lnTo>
                  <a:lnTo>
                    <a:pt x="2846123" y="1009588"/>
                  </a:lnTo>
                  <a:lnTo>
                    <a:pt x="2857562" y="1009588"/>
                  </a:lnTo>
                  <a:lnTo>
                    <a:pt x="2869001" y="1009588"/>
                  </a:lnTo>
                  <a:lnTo>
                    <a:pt x="2880441" y="1009588"/>
                  </a:lnTo>
                  <a:lnTo>
                    <a:pt x="2891881" y="1009588"/>
                  </a:lnTo>
                  <a:lnTo>
                    <a:pt x="2903320" y="1009588"/>
                  </a:lnTo>
                  <a:lnTo>
                    <a:pt x="2914760" y="1009588"/>
                  </a:lnTo>
                  <a:lnTo>
                    <a:pt x="2926199" y="1009588"/>
                  </a:lnTo>
                  <a:lnTo>
                    <a:pt x="2937639" y="1009588"/>
                  </a:lnTo>
                  <a:lnTo>
                    <a:pt x="2949078" y="1009588"/>
                  </a:lnTo>
                  <a:lnTo>
                    <a:pt x="2960518" y="1009588"/>
                  </a:lnTo>
                  <a:lnTo>
                    <a:pt x="2971957" y="1009588"/>
                  </a:lnTo>
                  <a:lnTo>
                    <a:pt x="2983397" y="1009588"/>
                  </a:lnTo>
                  <a:lnTo>
                    <a:pt x="2994837" y="1009588"/>
                  </a:lnTo>
                  <a:lnTo>
                    <a:pt x="3006276" y="1009588"/>
                  </a:lnTo>
                  <a:lnTo>
                    <a:pt x="3017715" y="1009588"/>
                  </a:lnTo>
                  <a:lnTo>
                    <a:pt x="3029155" y="1009588"/>
                  </a:lnTo>
                  <a:lnTo>
                    <a:pt x="3040594" y="1009588"/>
                  </a:lnTo>
                  <a:lnTo>
                    <a:pt x="3052034" y="1009588"/>
                  </a:lnTo>
                  <a:lnTo>
                    <a:pt x="3063474" y="1009588"/>
                  </a:lnTo>
                  <a:lnTo>
                    <a:pt x="3074913" y="1009588"/>
                  </a:lnTo>
                  <a:lnTo>
                    <a:pt x="3086352" y="1009588"/>
                  </a:lnTo>
                  <a:lnTo>
                    <a:pt x="3097792" y="1009588"/>
                  </a:lnTo>
                  <a:lnTo>
                    <a:pt x="3109232" y="1009588"/>
                  </a:lnTo>
                  <a:lnTo>
                    <a:pt x="3120671" y="1009588"/>
                  </a:lnTo>
                  <a:lnTo>
                    <a:pt x="3132111" y="1009588"/>
                  </a:lnTo>
                  <a:lnTo>
                    <a:pt x="3143550" y="1009588"/>
                  </a:lnTo>
                  <a:lnTo>
                    <a:pt x="3154990" y="1009588"/>
                  </a:lnTo>
                  <a:lnTo>
                    <a:pt x="3166429" y="1009588"/>
                  </a:lnTo>
                  <a:lnTo>
                    <a:pt x="3177869" y="1009588"/>
                  </a:lnTo>
                  <a:lnTo>
                    <a:pt x="3189308" y="1009588"/>
                  </a:lnTo>
                  <a:lnTo>
                    <a:pt x="3200748" y="1009588"/>
                  </a:lnTo>
                  <a:lnTo>
                    <a:pt x="3212187" y="1009588"/>
                  </a:lnTo>
                  <a:lnTo>
                    <a:pt x="3223627" y="1009588"/>
                  </a:lnTo>
                  <a:lnTo>
                    <a:pt x="3235066" y="1009588"/>
                  </a:lnTo>
                  <a:lnTo>
                    <a:pt x="3246501" y="1009588"/>
                  </a:lnTo>
                  <a:lnTo>
                    <a:pt x="3257945" y="1009588"/>
                  </a:lnTo>
                  <a:lnTo>
                    <a:pt x="3269385" y="1009588"/>
                  </a:lnTo>
                  <a:lnTo>
                    <a:pt x="3280825" y="1009588"/>
                  </a:lnTo>
                  <a:lnTo>
                    <a:pt x="3292264" y="1009588"/>
                  </a:lnTo>
                  <a:lnTo>
                    <a:pt x="3303699" y="1009588"/>
                  </a:lnTo>
                  <a:lnTo>
                    <a:pt x="3315143" y="1009588"/>
                  </a:lnTo>
                  <a:lnTo>
                    <a:pt x="3326578" y="1009588"/>
                  </a:lnTo>
                  <a:lnTo>
                    <a:pt x="3338017" y="1009588"/>
                  </a:lnTo>
                  <a:lnTo>
                    <a:pt x="3349457" y="1009588"/>
                  </a:lnTo>
                  <a:lnTo>
                    <a:pt x="3360896" y="1009588"/>
                  </a:lnTo>
                  <a:lnTo>
                    <a:pt x="3372336" y="1009588"/>
                  </a:lnTo>
                  <a:lnTo>
                    <a:pt x="3383776" y="1009588"/>
                  </a:lnTo>
                  <a:lnTo>
                    <a:pt x="3395215" y="1009588"/>
                  </a:lnTo>
                  <a:lnTo>
                    <a:pt x="3406654" y="1009588"/>
                  </a:lnTo>
                  <a:lnTo>
                    <a:pt x="3418094" y="1009588"/>
                  </a:lnTo>
                  <a:lnTo>
                    <a:pt x="3429534" y="1009588"/>
                  </a:lnTo>
                  <a:lnTo>
                    <a:pt x="3440973" y="1009588"/>
                  </a:lnTo>
                  <a:lnTo>
                    <a:pt x="3452413" y="1009588"/>
                  </a:lnTo>
                  <a:lnTo>
                    <a:pt x="3463852" y="1009588"/>
                  </a:lnTo>
                  <a:lnTo>
                    <a:pt x="3475292" y="1009588"/>
                  </a:lnTo>
                  <a:lnTo>
                    <a:pt x="3486731" y="1009588"/>
                  </a:lnTo>
                  <a:lnTo>
                    <a:pt x="3498171" y="1009588"/>
                  </a:lnTo>
                  <a:lnTo>
                    <a:pt x="3509610" y="1009588"/>
                  </a:lnTo>
                  <a:lnTo>
                    <a:pt x="3521050" y="1009588"/>
                  </a:lnTo>
                  <a:lnTo>
                    <a:pt x="3532489" y="1009588"/>
                  </a:lnTo>
                  <a:lnTo>
                    <a:pt x="3543929" y="1009588"/>
                  </a:lnTo>
                  <a:lnTo>
                    <a:pt x="3555368" y="1009588"/>
                  </a:lnTo>
                  <a:lnTo>
                    <a:pt x="3566808" y="1009588"/>
                  </a:lnTo>
                  <a:lnTo>
                    <a:pt x="3578247" y="1009588"/>
                  </a:lnTo>
                  <a:lnTo>
                    <a:pt x="3589687" y="1009588"/>
                  </a:lnTo>
                  <a:lnTo>
                    <a:pt x="3601127" y="1009588"/>
                  </a:lnTo>
                  <a:lnTo>
                    <a:pt x="3612566" y="1009588"/>
                  </a:lnTo>
                  <a:lnTo>
                    <a:pt x="3624005" y="1009588"/>
                  </a:lnTo>
                  <a:lnTo>
                    <a:pt x="3635445" y="1009588"/>
                  </a:lnTo>
                  <a:lnTo>
                    <a:pt x="3646885" y="1009588"/>
                  </a:lnTo>
                  <a:lnTo>
                    <a:pt x="3658324" y="1009588"/>
                  </a:lnTo>
                  <a:lnTo>
                    <a:pt x="3669764" y="1009588"/>
                  </a:lnTo>
                  <a:lnTo>
                    <a:pt x="3681203" y="1009588"/>
                  </a:lnTo>
                  <a:lnTo>
                    <a:pt x="3692643" y="1009588"/>
                  </a:lnTo>
                  <a:lnTo>
                    <a:pt x="3704082" y="1009588"/>
                  </a:lnTo>
                  <a:lnTo>
                    <a:pt x="3715522" y="1009588"/>
                  </a:lnTo>
                  <a:lnTo>
                    <a:pt x="3726961" y="1009588"/>
                  </a:lnTo>
                  <a:lnTo>
                    <a:pt x="3738401" y="1009588"/>
                  </a:lnTo>
                  <a:lnTo>
                    <a:pt x="3749840" y="1009588"/>
                  </a:lnTo>
                  <a:lnTo>
                    <a:pt x="3761280" y="1009588"/>
                  </a:lnTo>
                  <a:lnTo>
                    <a:pt x="3772719" y="1009588"/>
                  </a:lnTo>
                  <a:lnTo>
                    <a:pt x="3784154" y="1009588"/>
                  </a:lnTo>
                  <a:lnTo>
                    <a:pt x="3795598" y="1009588"/>
                  </a:lnTo>
                  <a:lnTo>
                    <a:pt x="3807033" y="1009588"/>
                  </a:lnTo>
                  <a:lnTo>
                    <a:pt x="3818473" y="1009588"/>
                  </a:lnTo>
                  <a:lnTo>
                    <a:pt x="3829917" y="1009588"/>
                  </a:lnTo>
                  <a:lnTo>
                    <a:pt x="3841352" y="1009588"/>
                  </a:lnTo>
                  <a:lnTo>
                    <a:pt x="3852791" y="1009588"/>
                  </a:lnTo>
                  <a:lnTo>
                    <a:pt x="3864231" y="1009588"/>
                  </a:lnTo>
                  <a:lnTo>
                    <a:pt x="3875670" y="1009588"/>
                  </a:lnTo>
                  <a:lnTo>
                    <a:pt x="3887110" y="1009588"/>
                  </a:lnTo>
                  <a:lnTo>
                    <a:pt x="3898549" y="1009588"/>
                  </a:lnTo>
                  <a:lnTo>
                    <a:pt x="3909989" y="1009588"/>
                  </a:lnTo>
                  <a:lnTo>
                    <a:pt x="3921447" y="1009588"/>
                  </a:lnTo>
                  <a:lnTo>
                    <a:pt x="3932878" y="1009588"/>
                  </a:lnTo>
                  <a:lnTo>
                    <a:pt x="3944307" y="1009588"/>
                  </a:lnTo>
                  <a:lnTo>
                    <a:pt x="3955737" y="1009588"/>
                  </a:lnTo>
                  <a:lnTo>
                    <a:pt x="3967167" y="1009588"/>
                  </a:lnTo>
                  <a:lnTo>
                    <a:pt x="3978645" y="1009588"/>
                  </a:lnTo>
                  <a:lnTo>
                    <a:pt x="3990075" y="1009588"/>
                  </a:lnTo>
                  <a:lnTo>
                    <a:pt x="4001505" y="1009588"/>
                  </a:lnTo>
                  <a:lnTo>
                    <a:pt x="4012935" y="1009588"/>
                  </a:lnTo>
                  <a:lnTo>
                    <a:pt x="4024365" y="1009588"/>
                  </a:lnTo>
                  <a:lnTo>
                    <a:pt x="4035843" y="1009588"/>
                  </a:lnTo>
                  <a:lnTo>
                    <a:pt x="4047273" y="1009588"/>
                  </a:lnTo>
                  <a:lnTo>
                    <a:pt x="4058702" y="1009588"/>
                  </a:lnTo>
                  <a:lnTo>
                    <a:pt x="4070133" y="1009588"/>
                  </a:lnTo>
                  <a:lnTo>
                    <a:pt x="4081563" y="1009588"/>
                  </a:lnTo>
                  <a:lnTo>
                    <a:pt x="4093040" y="1009588"/>
                  </a:lnTo>
                  <a:lnTo>
                    <a:pt x="4104471" y="1009588"/>
                  </a:lnTo>
                  <a:lnTo>
                    <a:pt x="4115900" y="1009588"/>
                  </a:lnTo>
                  <a:lnTo>
                    <a:pt x="4127330" y="1009588"/>
                  </a:lnTo>
                  <a:lnTo>
                    <a:pt x="4138760" y="1009588"/>
                  </a:lnTo>
                  <a:lnTo>
                    <a:pt x="4150238" y="1009588"/>
                  </a:lnTo>
                  <a:lnTo>
                    <a:pt x="4161668" y="1009588"/>
                  </a:lnTo>
                  <a:lnTo>
                    <a:pt x="4173098" y="1009588"/>
                  </a:lnTo>
                  <a:lnTo>
                    <a:pt x="4184528" y="1009588"/>
                  </a:lnTo>
                  <a:lnTo>
                    <a:pt x="4195958" y="1009588"/>
                  </a:lnTo>
                  <a:lnTo>
                    <a:pt x="4207436" y="1009588"/>
                  </a:lnTo>
                  <a:lnTo>
                    <a:pt x="4218865" y="1009588"/>
                  </a:lnTo>
                  <a:lnTo>
                    <a:pt x="4230296" y="1009588"/>
                  </a:lnTo>
                  <a:lnTo>
                    <a:pt x="4241726" y="1009588"/>
                  </a:lnTo>
                  <a:lnTo>
                    <a:pt x="4253156" y="1009588"/>
                  </a:lnTo>
                  <a:lnTo>
                    <a:pt x="4264634" y="1009588"/>
                  </a:lnTo>
                  <a:lnTo>
                    <a:pt x="4276063" y="1009588"/>
                  </a:lnTo>
                  <a:lnTo>
                    <a:pt x="4287493" y="1009588"/>
                  </a:lnTo>
                  <a:lnTo>
                    <a:pt x="4298923" y="1009588"/>
                  </a:lnTo>
                  <a:lnTo>
                    <a:pt x="4310353" y="1009588"/>
                  </a:lnTo>
                  <a:lnTo>
                    <a:pt x="4321831" y="1009588"/>
                  </a:lnTo>
                  <a:lnTo>
                    <a:pt x="4333261" y="1009588"/>
                  </a:lnTo>
                  <a:lnTo>
                    <a:pt x="4344691" y="1009588"/>
                  </a:lnTo>
                  <a:lnTo>
                    <a:pt x="4356121" y="1009588"/>
                  </a:lnTo>
                  <a:lnTo>
                    <a:pt x="4367551" y="1009588"/>
                  </a:lnTo>
                  <a:lnTo>
                    <a:pt x="4379028" y="1009588"/>
                  </a:lnTo>
                  <a:lnTo>
                    <a:pt x="4390458" y="1009588"/>
                  </a:lnTo>
                  <a:lnTo>
                    <a:pt x="4401889" y="1009588"/>
                  </a:lnTo>
                  <a:lnTo>
                    <a:pt x="4413319" y="1009588"/>
                  </a:lnTo>
                  <a:lnTo>
                    <a:pt x="4424749" y="1009588"/>
                  </a:lnTo>
                  <a:lnTo>
                    <a:pt x="4436226" y="1009588"/>
                  </a:lnTo>
                  <a:lnTo>
                    <a:pt x="4447656" y="1009588"/>
                  </a:lnTo>
                  <a:lnTo>
                    <a:pt x="4459086" y="1009588"/>
                  </a:lnTo>
                  <a:lnTo>
                    <a:pt x="4470516" y="1009588"/>
                  </a:lnTo>
                  <a:lnTo>
                    <a:pt x="4481946" y="1009588"/>
                  </a:lnTo>
                  <a:lnTo>
                    <a:pt x="4493424" y="1009588"/>
                  </a:lnTo>
                  <a:lnTo>
                    <a:pt x="4504854" y="1009588"/>
                  </a:lnTo>
                  <a:lnTo>
                    <a:pt x="4516284" y="1009588"/>
                  </a:lnTo>
                  <a:lnTo>
                    <a:pt x="4527714" y="1009588"/>
                  </a:lnTo>
                  <a:lnTo>
                    <a:pt x="4539144" y="1009588"/>
                  </a:lnTo>
                  <a:lnTo>
                    <a:pt x="4550621" y="1009588"/>
                  </a:lnTo>
                  <a:lnTo>
                    <a:pt x="4562051" y="1009588"/>
                  </a:lnTo>
                  <a:lnTo>
                    <a:pt x="4573482" y="1009588"/>
                  </a:lnTo>
                  <a:lnTo>
                    <a:pt x="4584912" y="1009588"/>
                  </a:lnTo>
                  <a:lnTo>
                    <a:pt x="4596341" y="1009588"/>
                  </a:lnTo>
                  <a:lnTo>
                    <a:pt x="4607771" y="1009588"/>
                  </a:lnTo>
                  <a:lnTo>
                    <a:pt x="4619249" y="1009588"/>
                  </a:lnTo>
                  <a:lnTo>
                    <a:pt x="4630679" y="1009588"/>
                  </a:lnTo>
                  <a:lnTo>
                    <a:pt x="4642109" y="1009588"/>
                  </a:lnTo>
                  <a:lnTo>
                    <a:pt x="4653539" y="1009588"/>
                  </a:lnTo>
                  <a:lnTo>
                    <a:pt x="4664969" y="1009588"/>
                  </a:lnTo>
                  <a:lnTo>
                    <a:pt x="4676447" y="1009588"/>
                  </a:lnTo>
                  <a:lnTo>
                    <a:pt x="4687877" y="1009588"/>
                  </a:lnTo>
                  <a:lnTo>
                    <a:pt x="4699306" y="1009588"/>
                  </a:lnTo>
                  <a:lnTo>
                    <a:pt x="4710737" y="1009588"/>
                  </a:lnTo>
                  <a:lnTo>
                    <a:pt x="4722167" y="1009588"/>
                  </a:lnTo>
                  <a:lnTo>
                    <a:pt x="4733644" y="1009588"/>
                  </a:lnTo>
                  <a:lnTo>
                    <a:pt x="4745075" y="1009588"/>
                  </a:lnTo>
                  <a:lnTo>
                    <a:pt x="4756504" y="1009588"/>
                  </a:lnTo>
                  <a:lnTo>
                    <a:pt x="4767934" y="1009588"/>
                  </a:lnTo>
                  <a:lnTo>
                    <a:pt x="4779364" y="1009588"/>
                  </a:lnTo>
                  <a:lnTo>
                    <a:pt x="4790842" y="1009588"/>
                  </a:lnTo>
                  <a:lnTo>
                    <a:pt x="4802272" y="1009588"/>
                  </a:lnTo>
                  <a:lnTo>
                    <a:pt x="4813702" y="1009588"/>
                  </a:lnTo>
                  <a:lnTo>
                    <a:pt x="4825132" y="1009588"/>
                  </a:lnTo>
                  <a:lnTo>
                    <a:pt x="4836562" y="1009588"/>
                  </a:lnTo>
                  <a:lnTo>
                    <a:pt x="4848040" y="1009588"/>
                  </a:lnTo>
                  <a:lnTo>
                    <a:pt x="4859469" y="1009588"/>
                  </a:lnTo>
                  <a:lnTo>
                    <a:pt x="4870899" y="1009588"/>
                  </a:lnTo>
                  <a:lnTo>
                    <a:pt x="4882330" y="1009588"/>
                  </a:lnTo>
                  <a:lnTo>
                    <a:pt x="4893760" y="1009588"/>
                  </a:lnTo>
                  <a:lnTo>
                    <a:pt x="4905237" y="1009588"/>
                  </a:lnTo>
                  <a:lnTo>
                    <a:pt x="4916667" y="1009588"/>
                  </a:lnTo>
                  <a:lnTo>
                    <a:pt x="4928097" y="1009588"/>
                  </a:lnTo>
                  <a:lnTo>
                    <a:pt x="4939527" y="1009588"/>
                  </a:lnTo>
                  <a:lnTo>
                    <a:pt x="4950957" y="1009588"/>
                  </a:lnTo>
                  <a:lnTo>
                    <a:pt x="4962435" y="1009588"/>
                  </a:lnTo>
                  <a:lnTo>
                    <a:pt x="4973865" y="1009588"/>
                  </a:lnTo>
                  <a:lnTo>
                    <a:pt x="4985295" y="1009588"/>
                  </a:lnTo>
                  <a:lnTo>
                    <a:pt x="4996725" y="1009588"/>
                  </a:lnTo>
                  <a:lnTo>
                    <a:pt x="5008155" y="1009588"/>
                  </a:lnTo>
                  <a:lnTo>
                    <a:pt x="5019632" y="1009588"/>
                  </a:lnTo>
                  <a:lnTo>
                    <a:pt x="5031062" y="1009588"/>
                  </a:lnTo>
                  <a:lnTo>
                    <a:pt x="5042492" y="1009588"/>
                  </a:lnTo>
                  <a:lnTo>
                    <a:pt x="5053923" y="1009588"/>
                  </a:lnTo>
                  <a:lnTo>
                    <a:pt x="5065353" y="1009588"/>
                  </a:lnTo>
                  <a:lnTo>
                    <a:pt x="5076830" y="1009588"/>
                  </a:lnTo>
                  <a:lnTo>
                    <a:pt x="5088260" y="1009588"/>
                  </a:lnTo>
                  <a:lnTo>
                    <a:pt x="5099690" y="1009588"/>
                  </a:lnTo>
                  <a:lnTo>
                    <a:pt x="5111120" y="1009588"/>
                  </a:lnTo>
                  <a:lnTo>
                    <a:pt x="5122550" y="1009588"/>
                  </a:lnTo>
                  <a:lnTo>
                    <a:pt x="5134028" y="1009588"/>
                  </a:lnTo>
                  <a:lnTo>
                    <a:pt x="5145458" y="1009588"/>
                  </a:lnTo>
                  <a:lnTo>
                    <a:pt x="5156888" y="1009588"/>
                  </a:lnTo>
                  <a:lnTo>
                    <a:pt x="5168318" y="1009588"/>
                  </a:lnTo>
                  <a:lnTo>
                    <a:pt x="5179747" y="1009588"/>
                  </a:lnTo>
                  <a:lnTo>
                    <a:pt x="5191225" y="1009588"/>
                  </a:lnTo>
                  <a:lnTo>
                    <a:pt x="5202655" y="1009588"/>
                  </a:lnTo>
                  <a:lnTo>
                    <a:pt x="5214085" y="1009588"/>
                  </a:lnTo>
                  <a:lnTo>
                    <a:pt x="5225515" y="1009588"/>
                  </a:lnTo>
                  <a:lnTo>
                    <a:pt x="5236945" y="1009588"/>
                  </a:lnTo>
                  <a:lnTo>
                    <a:pt x="5248423" y="1009588"/>
                  </a:lnTo>
                  <a:lnTo>
                    <a:pt x="5259853" y="1009588"/>
                  </a:lnTo>
                  <a:lnTo>
                    <a:pt x="5271283" y="1009588"/>
                  </a:lnTo>
                  <a:lnTo>
                    <a:pt x="5282713" y="1009588"/>
                  </a:lnTo>
                  <a:lnTo>
                    <a:pt x="5294143" y="1009588"/>
                  </a:lnTo>
                  <a:lnTo>
                    <a:pt x="5305621" y="1009588"/>
                  </a:lnTo>
                  <a:lnTo>
                    <a:pt x="5317051" y="1009588"/>
                  </a:lnTo>
                  <a:lnTo>
                    <a:pt x="5328481" y="1009588"/>
                  </a:lnTo>
                  <a:lnTo>
                    <a:pt x="5339910" y="1009588"/>
                  </a:lnTo>
                  <a:lnTo>
                    <a:pt x="5351340" y="1009588"/>
                  </a:lnTo>
                  <a:lnTo>
                    <a:pt x="5362818" y="1009588"/>
                  </a:lnTo>
                  <a:lnTo>
                    <a:pt x="5374248" y="1009588"/>
                  </a:lnTo>
                  <a:lnTo>
                    <a:pt x="5385678" y="1009588"/>
                  </a:lnTo>
                  <a:lnTo>
                    <a:pt x="5397108" y="1009588"/>
                  </a:lnTo>
                  <a:lnTo>
                    <a:pt x="5408538" y="1009588"/>
                  </a:lnTo>
                  <a:lnTo>
                    <a:pt x="5420016" y="1009588"/>
                  </a:lnTo>
                  <a:lnTo>
                    <a:pt x="5431446" y="1009588"/>
                  </a:lnTo>
                  <a:lnTo>
                    <a:pt x="5442876" y="1009588"/>
                  </a:lnTo>
                  <a:lnTo>
                    <a:pt x="5454306" y="1009588"/>
                  </a:lnTo>
                  <a:lnTo>
                    <a:pt x="5465736" y="1009588"/>
                  </a:lnTo>
                  <a:lnTo>
                    <a:pt x="5477214" y="1009588"/>
                  </a:lnTo>
                  <a:lnTo>
                    <a:pt x="5488643" y="1009588"/>
                  </a:lnTo>
                  <a:lnTo>
                    <a:pt x="5500073" y="1009588"/>
                  </a:lnTo>
                  <a:lnTo>
                    <a:pt x="5511503" y="1009588"/>
                  </a:lnTo>
                  <a:lnTo>
                    <a:pt x="5522933" y="1009588"/>
                  </a:lnTo>
                  <a:lnTo>
                    <a:pt x="5534411" y="1009588"/>
                  </a:lnTo>
                  <a:lnTo>
                    <a:pt x="5545841" y="1009588"/>
                  </a:lnTo>
                  <a:lnTo>
                    <a:pt x="5557271" y="1009588"/>
                  </a:lnTo>
                  <a:lnTo>
                    <a:pt x="5568701" y="1009588"/>
                  </a:lnTo>
                  <a:lnTo>
                    <a:pt x="5580131" y="1009588"/>
                  </a:lnTo>
                  <a:lnTo>
                    <a:pt x="5591609" y="1009588"/>
                  </a:lnTo>
                  <a:lnTo>
                    <a:pt x="5603038" y="1009588"/>
                  </a:lnTo>
                  <a:lnTo>
                    <a:pt x="5614469" y="1009588"/>
                  </a:lnTo>
                  <a:lnTo>
                    <a:pt x="5625899" y="1009588"/>
                  </a:lnTo>
                  <a:lnTo>
                    <a:pt x="5637329" y="1009588"/>
                  </a:lnTo>
                  <a:lnTo>
                    <a:pt x="5648759" y="1009588"/>
                  </a:lnTo>
                  <a:lnTo>
                    <a:pt x="5660236" y="1009588"/>
                  </a:lnTo>
                  <a:lnTo>
                    <a:pt x="5671666" y="1009588"/>
                  </a:lnTo>
                  <a:lnTo>
                    <a:pt x="5683096" y="1009588"/>
                  </a:lnTo>
                  <a:lnTo>
                    <a:pt x="5694526" y="1009588"/>
                  </a:lnTo>
                  <a:lnTo>
                    <a:pt x="5705956" y="1009588"/>
                  </a:lnTo>
                  <a:lnTo>
                    <a:pt x="5717434" y="1009588"/>
                  </a:lnTo>
                  <a:lnTo>
                    <a:pt x="5728864" y="1009588"/>
                  </a:lnTo>
                  <a:lnTo>
                    <a:pt x="5740294" y="1009588"/>
                  </a:lnTo>
                  <a:lnTo>
                    <a:pt x="5751724" y="1009588"/>
                  </a:lnTo>
                  <a:lnTo>
                    <a:pt x="5763154" y="1009588"/>
                  </a:lnTo>
                  <a:lnTo>
                    <a:pt x="5774631" y="1009588"/>
                  </a:lnTo>
                  <a:lnTo>
                    <a:pt x="5786062" y="1009588"/>
                  </a:lnTo>
                  <a:lnTo>
                    <a:pt x="5797492" y="1009588"/>
                  </a:lnTo>
                  <a:lnTo>
                    <a:pt x="5808921" y="1009588"/>
                  </a:lnTo>
                  <a:lnTo>
                    <a:pt x="5820351" y="1009588"/>
                  </a:lnTo>
                  <a:lnTo>
                    <a:pt x="5831829" y="1009588"/>
                  </a:lnTo>
                  <a:lnTo>
                    <a:pt x="5843259" y="1009588"/>
                  </a:lnTo>
                  <a:lnTo>
                    <a:pt x="5854689" y="1009588"/>
                  </a:lnTo>
                  <a:lnTo>
                    <a:pt x="5866119" y="1009588"/>
                  </a:lnTo>
                  <a:lnTo>
                    <a:pt x="5877549" y="1009588"/>
                  </a:lnTo>
                  <a:lnTo>
                    <a:pt x="5889027" y="1009588"/>
                  </a:lnTo>
                  <a:lnTo>
                    <a:pt x="5900457" y="1009588"/>
                  </a:lnTo>
                  <a:lnTo>
                    <a:pt x="5911887" y="1009588"/>
                  </a:lnTo>
                  <a:lnTo>
                    <a:pt x="5923317" y="1009588"/>
                  </a:lnTo>
                  <a:lnTo>
                    <a:pt x="5934747" y="1009588"/>
                  </a:lnTo>
                  <a:lnTo>
                    <a:pt x="5946225" y="1009588"/>
                  </a:lnTo>
                  <a:lnTo>
                    <a:pt x="5957655" y="1009588"/>
                  </a:lnTo>
                  <a:lnTo>
                    <a:pt x="5969084" y="1009588"/>
                  </a:lnTo>
                  <a:lnTo>
                    <a:pt x="5980514" y="1009588"/>
                  </a:lnTo>
                  <a:lnTo>
                    <a:pt x="5991944" y="1009588"/>
                  </a:lnTo>
                  <a:lnTo>
                    <a:pt x="6003422" y="1009588"/>
                  </a:lnTo>
                  <a:lnTo>
                    <a:pt x="6014852" y="1009588"/>
                  </a:lnTo>
                  <a:lnTo>
                    <a:pt x="6026282" y="1009588"/>
                  </a:lnTo>
                  <a:lnTo>
                    <a:pt x="6037712" y="1009588"/>
                  </a:lnTo>
                  <a:lnTo>
                    <a:pt x="6049142" y="1009588"/>
                  </a:lnTo>
                  <a:lnTo>
                    <a:pt x="6060620" y="1009588"/>
                  </a:lnTo>
                  <a:lnTo>
                    <a:pt x="6072049" y="1009588"/>
                  </a:lnTo>
                  <a:lnTo>
                    <a:pt x="6083480" y="1009588"/>
                  </a:lnTo>
                  <a:lnTo>
                    <a:pt x="6094910" y="1009588"/>
                  </a:lnTo>
                  <a:lnTo>
                    <a:pt x="6106340" y="1009588"/>
                  </a:lnTo>
                  <a:lnTo>
                    <a:pt x="6117818" y="1009588"/>
                  </a:lnTo>
                  <a:lnTo>
                    <a:pt x="6129247" y="1009588"/>
                  </a:lnTo>
                  <a:lnTo>
                    <a:pt x="6140677" y="1009588"/>
                  </a:lnTo>
                  <a:lnTo>
                    <a:pt x="6152107" y="1009588"/>
                  </a:lnTo>
                  <a:lnTo>
                    <a:pt x="6163537" y="1009588"/>
                  </a:lnTo>
                  <a:lnTo>
                    <a:pt x="6175015" y="1009588"/>
                  </a:lnTo>
                  <a:lnTo>
                    <a:pt x="6186445" y="1009588"/>
                  </a:lnTo>
                  <a:lnTo>
                    <a:pt x="6197875" y="1009588"/>
                  </a:lnTo>
                  <a:lnTo>
                    <a:pt x="6209305" y="1009588"/>
                  </a:lnTo>
                  <a:lnTo>
                    <a:pt x="6220735" y="1009588"/>
                  </a:lnTo>
                  <a:lnTo>
                    <a:pt x="6232212" y="1009588"/>
                  </a:lnTo>
                  <a:lnTo>
                    <a:pt x="6243642" y="1009588"/>
                  </a:lnTo>
                  <a:lnTo>
                    <a:pt x="6255073" y="1009588"/>
                  </a:lnTo>
                  <a:lnTo>
                    <a:pt x="6266503" y="1009588"/>
                  </a:lnTo>
                  <a:lnTo>
                    <a:pt x="6277933" y="1009588"/>
                  </a:lnTo>
                  <a:lnTo>
                    <a:pt x="6289410" y="1009588"/>
                  </a:lnTo>
                  <a:lnTo>
                    <a:pt x="6300840" y="1009588"/>
                  </a:lnTo>
                  <a:lnTo>
                    <a:pt x="6312270" y="1009588"/>
                  </a:lnTo>
                  <a:lnTo>
                    <a:pt x="6323700" y="1009588"/>
                  </a:lnTo>
                  <a:lnTo>
                    <a:pt x="6335130" y="1009588"/>
                  </a:lnTo>
                  <a:lnTo>
                    <a:pt x="6346608" y="1009588"/>
                  </a:lnTo>
                  <a:lnTo>
                    <a:pt x="6358038" y="1009588"/>
                  </a:lnTo>
                  <a:lnTo>
                    <a:pt x="6369468" y="1009588"/>
                  </a:lnTo>
                  <a:lnTo>
                    <a:pt x="6380898" y="1009588"/>
                  </a:lnTo>
                  <a:lnTo>
                    <a:pt x="6392328" y="1009588"/>
                  </a:lnTo>
                  <a:lnTo>
                    <a:pt x="6403805" y="1009588"/>
                  </a:lnTo>
                  <a:lnTo>
                    <a:pt x="6415235" y="1009588"/>
                  </a:lnTo>
                  <a:lnTo>
                    <a:pt x="6426666" y="1009588"/>
                  </a:lnTo>
                  <a:lnTo>
                    <a:pt x="6438096" y="1009588"/>
                  </a:lnTo>
                  <a:lnTo>
                    <a:pt x="6449525" y="1009588"/>
                  </a:lnTo>
                  <a:lnTo>
                    <a:pt x="6461003" y="1009588"/>
                  </a:lnTo>
                  <a:lnTo>
                    <a:pt x="6472433" y="1009588"/>
                  </a:lnTo>
                  <a:lnTo>
                    <a:pt x="6483863" y="1009588"/>
                  </a:lnTo>
                  <a:lnTo>
                    <a:pt x="6495293" y="1009588"/>
                  </a:lnTo>
                  <a:lnTo>
                    <a:pt x="6506723" y="1009588"/>
                  </a:lnTo>
                  <a:lnTo>
                    <a:pt x="6518201" y="1009588"/>
                  </a:lnTo>
                  <a:lnTo>
                    <a:pt x="6529631" y="1009588"/>
                  </a:lnTo>
                  <a:lnTo>
                    <a:pt x="6541061" y="1009588"/>
                  </a:lnTo>
                  <a:lnTo>
                    <a:pt x="6552490" y="1009588"/>
                  </a:lnTo>
                  <a:lnTo>
                    <a:pt x="6563921" y="1009588"/>
                  </a:lnTo>
                  <a:lnTo>
                    <a:pt x="6575398" y="1009588"/>
                  </a:lnTo>
                  <a:lnTo>
                    <a:pt x="6586828" y="1009588"/>
                  </a:lnTo>
                  <a:lnTo>
                    <a:pt x="6598259" y="1009588"/>
                  </a:lnTo>
                  <a:lnTo>
                    <a:pt x="6609688" y="1009588"/>
                  </a:lnTo>
                  <a:lnTo>
                    <a:pt x="6621118" y="1009588"/>
                  </a:lnTo>
                  <a:lnTo>
                    <a:pt x="6632596" y="1009588"/>
                  </a:lnTo>
                  <a:lnTo>
                    <a:pt x="6644026" y="1009588"/>
                  </a:lnTo>
                  <a:lnTo>
                    <a:pt x="6655456" y="1009588"/>
                  </a:lnTo>
                  <a:lnTo>
                    <a:pt x="6666886" y="1009588"/>
                  </a:lnTo>
                  <a:lnTo>
                    <a:pt x="6678316" y="1009588"/>
                  </a:lnTo>
                  <a:lnTo>
                    <a:pt x="6689794" y="1009588"/>
                  </a:lnTo>
                  <a:lnTo>
                    <a:pt x="6701224" y="1009588"/>
                  </a:lnTo>
                  <a:lnTo>
                    <a:pt x="6712653" y="1009588"/>
                  </a:lnTo>
                  <a:lnTo>
                    <a:pt x="6724083" y="1009588"/>
                  </a:lnTo>
                  <a:lnTo>
                    <a:pt x="6735514" y="1009588"/>
                  </a:lnTo>
                  <a:lnTo>
                    <a:pt x="6746944" y="1009588"/>
                  </a:lnTo>
                  <a:lnTo>
                    <a:pt x="6758421" y="1009588"/>
                  </a:lnTo>
                  <a:lnTo>
                    <a:pt x="6769851" y="1009588"/>
                  </a:lnTo>
                  <a:lnTo>
                    <a:pt x="6781281" y="1009588"/>
                  </a:lnTo>
                  <a:lnTo>
                    <a:pt x="6792711" y="1009588"/>
                  </a:lnTo>
                  <a:lnTo>
                    <a:pt x="6804141" y="1009588"/>
                  </a:lnTo>
                  <a:lnTo>
                    <a:pt x="6815619" y="1009588"/>
                  </a:lnTo>
                  <a:lnTo>
                    <a:pt x="6827049" y="1009588"/>
                  </a:lnTo>
                  <a:lnTo>
                    <a:pt x="6838479" y="1009588"/>
                  </a:lnTo>
                  <a:lnTo>
                    <a:pt x="6849909" y="1009588"/>
                  </a:lnTo>
                  <a:lnTo>
                    <a:pt x="6861339" y="1009588"/>
                  </a:lnTo>
                  <a:lnTo>
                    <a:pt x="6872816" y="1009588"/>
                  </a:lnTo>
                  <a:lnTo>
                    <a:pt x="6884246" y="1009588"/>
                  </a:lnTo>
                  <a:lnTo>
                    <a:pt x="6895676" y="1009588"/>
                  </a:lnTo>
                  <a:lnTo>
                    <a:pt x="6907107" y="1009588"/>
                  </a:lnTo>
                  <a:lnTo>
                    <a:pt x="6918537" y="1009588"/>
                  </a:lnTo>
                  <a:lnTo>
                    <a:pt x="6930014" y="1009588"/>
                  </a:lnTo>
                  <a:lnTo>
                    <a:pt x="6941444" y="1009588"/>
                  </a:lnTo>
                  <a:lnTo>
                    <a:pt x="6952874" y="1009588"/>
                  </a:lnTo>
                  <a:lnTo>
                    <a:pt x="6964304" y="1009588"/>
                  </a:lnTo>
                  <a:lnTo>
                    <a:pt x="6975734" y="1009588"/>
                  </a:lnTo>
                  <a:lnTo>
                    <a:pt x="6987212" y="1009588"/>
                  </a:lnTo>
                  <a:lnTo>
                    <a:pt x="6998642" y="1009588"/>
                  </a:lnTo>
                  <a:lnTo>
                    <a:pt x="7010072" y="1009588"/>
                  </a:lnTo>
                  <a:lnTo>
                    <a:pt x="7021502" y="1009588"/>
                  </a:lnTo>
                  <a:lnTo>
                    <a:pt x="7032931" y="1009588"/>
                  </a:lnTo>
                  <a:lnTo>
                    <a:pt x="7044409" y="1009588"/>
                  </a:lnTo>
                  <a:lnTo>
                    <a:pt x="7055839" y="1009588"/>
                  </a:lnTo>
                  <a:lnTo>
                    <a:pt x="7067269" y="1009588"/>
                  </a:lnTo>
                  <a:lnTo>
                    <a:pt x="7078700" y="1009588"/>
                  </a:lnTo>
                  <a:lnTo>
                    <a:pt x="7090129" y="1009588"/>
                  </a:lnTo>
                  <a:lnTo>
                    <a:pt x="7101607" y="1009588"/>
                  </a:lnTo>
                  <a:lnTo>
                    <a:pt x="7113037" y="1009588"/>
                  </a:lnTo>
                  <a:lnTo>
                    <a:pt x="7124467" y="1009588"/>
                  </a:lnTo>
                  <a:lnTo>
                    <a:pt x="7135897" y="1009588"/>
                  </a:lnTo>
                  <a:lnTo>
                    <a:pt x="7147327" y="1009588"/>
                  </a:lnTo>
                  <a:lnTo>
                    <a:pt x="7158805" y="1009588"/>
                  </a:lnTo>
                  <a:lnTo>
                    <a:pt x="7170235" y="1009588"/>
                  </a:lnTo>
                  <a:lnTo>
                    <a:pt x="7181665" y="1009588"/>
                  </a:lnTo>
                  <a:lnTo>
                    <a:pt x="7193094" y="1009588"/>
                  </a:lnTo>
                  <a:lnTo>
                    <a:pt x="7204524" y="1009588"/>
                  </a:lnTo>
                  <a:lnTo>
                    <a:pt x="7216002" y="1009588"/>
                  </a:lnTo>
                  <a:lnTo>
                    <a:pt x="7227432" y="1009588"/>
                  </a:lnTo>
                  <a:lnTo>
                    <a:pt x="7238862" y="1009588"/>
                  </a:lnTo>
                  <a:lnTo>
                    <a:pt x="7250292" y="1009588"/>
                  </a:lnTo>
                  <a:lnTo>
                    <a:pt x="7261722" y="1009588"/>
                  </a:lnTo>
                  <a:lnTo>
                    <a:pt x="7273200" y="1009588"/>
                  </a:lnTo>
                  <a:lnTo>
                    <a:pt x="7284630" y="1009588"/>
                  </a:lnTo>
                  <a:lnTo>
                    <a:pt x="7296060" y="1009588"/>
                  </a:lnTo>
                  <a:lnTo>
                    <a:pt x="7307490" y="1009588"/>
                  </a:lnTo>
                  <a:lnTo>
                    <a:pt x="7318920" y="1009588"/>
                  </a:lnTo>
                  <a:lnTo>
                    <a:pt x="7330398" y="1009588"/>
                  </a:lnTo>
                  <a:lnTo>
                    <a:pt x="7341828" y="1009588"/>
                  </a:lnTo>
                  <a:lnTo>
                    <a:pt x="7353257" y="1009588"/>
                  </a:lnTo>
                  <a:lnTo>
                    <a:pt x="7364687" y="1009588"/>
                  </a:lnTo>
                  <a:lnTo>
                    <a:pt x="7376117" y="1009588"/>
                  </a:lnTo>
                  <a:lnTo>
                    <a:pt x="7387595" y="1009588"/>
                  </a:lnTo>
                  <a:lnTo>
                    <a:pt x="7399025" y="1009588"/>
                  </a:lnTo>
                  <a:lnTo>
                    <a:pt x="7410455" y="1009588"/>
                  </a:lnTo>
                  <a:lnTo>
                    <a:pt x="7421885" y="1009588"/>
                  </a:lnTo>
                  <a:lnTo>
                    <a:pt x="7433315" y="1009588"/>
                  </a:lnTo>
                  <a:lnTo>
                    <a:pt x="7444793" y="1009588"/>
                  </a:lnTo>
                  <a:lnTo>
                    <a:pt x="7456222" y="1009588"/>
                  </a:lnTo>
                  <a:lnTo>
                    <a:pt x="7467653" y="1009588"/>
                  </a:lnTo>
                  <a:lnTo>
                    <a:pt x="7479083" y="1009588"/>
                  </a:lnTo>
                  <a:lnTo>
                    <a:pt x="7490513" y="1009588"/>
                  </a:lnTo>
                  <a:lnTo>
                    <a:pt x="7501990" y="1009588"/>
                  </a:lnTo>
                  <a:lnTo>
                    <a:pt x="7513420" y="1009588"/>
                  </a:lnTo>
                  <a:lnTo>
                    <a:pt x="7524850" y="1009588"/>
                  </a:lnTo>
                  <a:lnTo>
                    <a:pt x="7536280" y="1009588"/>
                  </a:lnTo>
                  <a:lnTo>
                    <a:pt x="7547710" y="1009588"/>
                  </a:lnTo>
                  <a:lnTo>
                    <a:pt x="7559188" y="1009588"/>
                  </a:lnTo>
                  <a:lnTo>
                    <a:pt x="7570618" y="1009588"/>
                  </a:lnTo>
                  <a:lnTo>
                    <a:pt x="7582048" y="1009588"/>
                  </a:lnTo>
                  <a:lnTo>
                    <a:pt x="7593478" y="1009588"/>
                  </a:lnTo>
                  <a:lnTo>
                    <a:pt x="7604908" y="1009588"/>
                  </a:lnTo>
                  <a:lnTo>
                    <a:pt x="7616385" y="1009588"/>
                  </a:lnTo>
                  <a:lnTo>
                    <a:pt x="7627815" y="1009588"/>
                  </a:lnTo>
                  <a:lnTo>
                    <a:pt x="7639246" y="1009588"/>
                  </a:lnTo>
                  <a:lnTo>
                    <a:pt x="7650676" y="1009588"/>
                  </a:lnTo>
                  <a:lnTo>
                    <a:pt x="7662106" y="1009588"/>
                  </a:lnTo>
                  <a:lnTo>
                    <a:pt x="7673583" y="1009588"/>
                  </a:lnTo>
                  <a:lnTo>
                    <a:pt x="7685013" y="1009588"/>
                  </a:lnTo>
                  <a:lnTo>
                    <a:pt x="7696443" y="1009588"/>
                  </a:lnTo>
                  <a:lnTo>
                    <a:pt x="7707873" y="1009588"/>
                  </a:lnTo>
                  <a:lnTo>
                    <a:pt x="7719303" y="1009588"/>
                  </a:lnTo>
                  <a:lnTo>
                    <a:pt x="7730733" y="1009588"/>
                  </a:lnTo>
                  <a:lnTo>
                    <a:pt x="7742211" y="1009588"/>
                  </a:lnTo>
                  <a:lnTo>
                    <a:pt x="7753641" y="1009588"/>
                  </a:lnTo>
                  <a:lnTo>
                    <a:pt x="7765071" y="1009588"/>
                  </a:lnTo>
                  <a:lnTo>
                    <a:pt x="7776501" y="1009588"/>
                  </a:lnTo>
                  <a:lnTo>
                    <a:pt x="7787931" y="1009588"/>
                  </a:lnTo>
                  <a:lnTo>
                    <a:pt x="7799408" y="1009588"/>
                  </a:lnTo>
                  <a:lnTo>
                    <a:pt x="7810839" y="1009588"/>
                  </a:lnTo>
                  <a:lnTo>
                    <a:pt x="7822268" y="1009588"/>
                  </a:lnTo>
                  <a:lnTo>
                    <a:pt x="7833698" y="1009588"/>
                  </a:lnTo>
                  <a:lnTo>
                    <a:pt x="7845128" y="1009588"/>
                  </a:lnTo>
                  <a:lnTo>
                    <a:pt x="7856606" y="1009588"/>
                  </a:lnTo>
                  <a:lnTo>
                    <a:pt x="7868036" y="1009588"/>
                  </a:lnTo>
                  <a:lnTo>
                    <a:pt x="7879466" y="1009588"/>
                  </a:lnTo>
                  <a:lnTo>
                    <a:pt x="7890896" y="1009588"/>
                  </a:lnTo>
                  <a:lnTo>
                    <a:pt x="7902326" y="1009588"/>
                  </a:lnTo>
                  <a:lnTo>
                    <a:pt x="7913804" y="1009588"/>
                  </a:lnTo>
                  <a:lnTo>
                    <a:pt x="7925234" y="1009588"/>
                  </a:lnTo>
                  <a:lnTo>
                    <a:pt x="7936663" y="1009588"/>
                  </a:lnTo>
                  <a:lnTo>
                    <a:pt x="7948094" y="1009588"/>
                  </a:lnTo>
                  <a:lnTo>
                    <a:pt x="7959524" y="1009588"/>
                  </a:lnTo>
                  <a:lnTo>
                    <a:pt x="7971001" y="1009588"/>
                  </a:lnTo>
                  <a:lnTo>
                    <a:pt x="7982431" y="1009588"/>
                  </a:lnTo>
                  <a:lnTo>
                    <a:pt x="7993861" y="1009588"/>
                  </a:lnTo>
                  <a:lnTo>
                    <a:pt x="8005291" y="1009588"/>
                  </a:lnTo>
                  <a:lnTo>
                    <a:pt x="8016721" y="1009588"/>
                  </a:lnTo>
                  <a:lnTo>
                    <a:pt x="8028199" y="1009588"/>
                  </a:lnTo>
                  <a:lnTo>
                    <a:pt x="8039629" y="1009588"/>
                  </a:lnTo>
                  <a:lnTo>
                    <a:pt x="8051059" y="1009588"/>
                  </a:lnTo>
                  <a:lnTo>
                    <a:pt x="8062489" y="1009588"/>
                  </a:lnTo>
                  <a:lnTo>
                    <a:pt x="8073919" y="1009588"/>
                  </a:lnTo>
                  <a:lnTo>
                    <a:pt x="8085396" y="1009588"/>
                  </a:lnTo>
                  <a:lnTo>
                    <a:pt x="8096826" y="1009588"/>
                  </a:lnTo>
                  <a:lnTo>
                    <a:pt x="8108256" y="1009588"/>
                  </a:lnTo>
                  <a:lnTo>
                    <a:pt x="8119687" y="1009588"/>
                  </a:lnTo>
                  <a:lnTo>
                    <a:pt x="8131117" y="1009588"/>
                  </a:lnTo>
                  <a:lnTo>
                    <a:pt x="8142594" y="1009588"/>
                  </a:lnTo>
                  <a:lnTo>
                    <a:pt x="8154024" y="1009588"/>
                  </a:lnTo>
                  <a:lnTo>
                    <a:pt x="8165454" y="1009588"/>
                  </a:lnTo>
                  <a:lnTo>
                    <a:pt x="8176884" y="1009588"/>
                  </a:lnTo>
                  <a:lnTo>
                    <a:pt x="8188314" y="1009588"/>
                  </a:lnTo>
                  <a:lnTo>
                    <a:pt x="8199792" y="1009588"/>
                  </a:lnTo>
                  <a:lnTo>
                    <a:pt x="8211222" y="1009588"/>
                  </a:lnTo>
                  <a:lnTo>
                    <a:pt x="8222652" y="1009588"/>
                  </a:lnTo>
                  <a:lnTo>
                    <a:pt x="8234082" y="1009588"/>
                  </a:lnTo>
                  <a:lnTo>
                    <a:pt x="8245512" y="1009588"/>
                  </a:lnTo>
                  <a:lnTo>
                    <a:pt x="8256989" y="1009588"/>
                  </a:lnTo>
                  <a:lnTo>
                    <a:pt x="8268419" y="1009588"/>
                  </a:lnTo>
                  <a:lnTo>
                    <a:pt x="8279850" y="1009588"/>
                  </a:lnTo>
                  <a:lnTo>
                    <a:pt x="8291280" y="1009588"/>
                  </a:lnTo>
                  <a:lnTo>
                    <a:pt x="8302709" y="1009588"/>
                  </a:lnTo>
                  <a:lnTo>
                    <a:pt x="8314187" y="1009588"/>
                  </a:lnTo>
                  <a:lnTo>
                    <a:pt x="8325617" y="1009588"/>
                  </a:lnTo>
                  <a:lnTo>
                    <a:pt x="8337047" y="1009588"/>
                  </a:lnTo>
                  <a:lnTo>
                    <a:pt x="8348477" y="1009588"/>
                  </a:lnTo>
                  <a:lnTo>
                    <a:pt x="8359907" y="1009588"/>
                  </a:lnTo>
                  <a:lnTo>
                    <a:pt x="8371385" y="1009588"/>
                  </a:lnTo>
                  <a:lnTo>
                    <a:pt x="8382815" y="1009588"/>
                  </a:lnTo>
                  <a:lnTo>
                    <a:pt x="8394245" y="1009588"/>
                  </a:lnTo>
                  <a:lnTo>
                    <a:pt x="8405674" y="1009588"/>
                  </a:lnTo>
                  <a:lnTo>
                    <a:pt x="8417104" y="1009588"/>
                  </a:lnTo>
                  <a:lnTo>
                    <a:pt x="8428582" y="1009588"/>
                  </a:lnTo>
                  <a:lnTo>
                    <a:pt x="8440012" y="1009588"/>
                  </a:lnTo>
                  <a:lnTo>
                    <a:pt x="8451442" y="1009588"/>
                  </a:lnTo>
                  <a:lnTo>
                    <a:pt x="8462872" y="1009588"/>
                  </a:lnTo>
                  <a:lnTo>
                    <a:pt x="8474302" y="1009588"/>
                  </a:lnTo>
                  <a:lnTo>
                    <a:pt x="8485780" y="1009588"/>
                  </a:lnTo>
                  <a:lnTo>
                    <a:pt x="8497210" y="1009588"/>
                  </a:lnTo>
                  <a:lnTo>
                    <a:pt x="8508640" y="1009588"/>
                  </a:lnTo>
                  <a:lnTo>
                    <a:pt x="8520069" y="1009588"/>
                  </a:lnTo>
                  <a:lnTo>
                    <a:pt x="8531500" y="1009588"/>
                  </a:lnTo>
                  <a:lnTo>
                    <a:pt x="8542977" y="1009588"/>
                  </a:lnTo>
                  <a:lnTo>
                    <a:pt x="8554407" y="1009588"/>
                  </a:lnTo>
                  <a:lnTo>
                    <a:pt x="8565837" y="1009588"/>
                  </a:lnTo>
                  <a:lnTo>
                    <a:pt x="8577267" y="1009588"/>
                  </a:lnTo>
                  <a:lnTo>
                    <a:pt x="8588697" y="1009588"/>
                  </a:lnTo>
                  <a:lnTo>
                    <a:pt x="8600175" y="1009588"/>
                  </a:lnTo>
                  <a:lnTo>
                    <a:pt x="8611605" y="1009588"/>
                  </a:lnTo>
                  <a:lnTo>
                    <a:pt x="8623035" y="1009588"/>
                  </a:lnTo>
                  <a:lnTo>
                    <a:pt x="8634465" y="1009588"/>
                  </a:lnTo>
                  <a:lnTo>
                    <a:pt x="8645895" y="1009588"/>
                  </a:lnTo>
                  <a:lnTo>
                    <a:pt x="8657373" y="1009588"/>
                  </a:lnTo>
                  <a:lnTo>
                    <a:pt x="8668802" y="1009588"/>
                  </a:lnTo>
                  <a:lnTo>
                    <a:pt x="8680232" y="1009588"/>
                  </a:lnTo>
                  <a:lnTo>
                    <a:pt x="8691662" y="1009588"/>
                  </a:lnTo>
                  <a:lnTo>
                    <a:pt x="8703093" y="1009588"/>
                  </a:lnTo>
                  <a:lnTo>
                    <a:pt x="8714570" y="1009588"/>
                  </a:lnTo>
                  <a:lnTo>
                    <a:pt x="8726000" y="1009588"/>
                  </a:lnTo>
                  <a:lnTo>
                    <a:pt x="8737430" y="1009588"/>
                  </a:lnTo>
                  <a:lnTo>
                    <a:pt x="8748860" y="1009588"/>
                  </a:lnTo>
                  <a:lnTo>
                    <a:pt x="8760290" y="1009588"/>
                  </a:lnTo>
                  <a:lnTo>
                    <a:pt x="8771768" y="1009588"/>
                  </a:lnTo>
                  <a:lnTo>
                    <a:pt x="8783198" y="1009588"/>
                  </a:lnTo>
                  <a:lnTo>
                    <a:pt x="8794628" y="1009588"/>
                  </a:lnTo>
                  <a:lnTo>
                    <a:pt x="8806058" y="1009588"/>
                  </a:lnTo>
                  <a:lnTo>
                    <a:pt x="8817488" y="1009588"/>
                  </a:lnTo>
                  <a:lnTo>
                    <a:pt x="8828918" y="1009588"/>
                  </a:lnTo>
                  <a:lnTo>
                    <a:pt x="8840395" y="1009588"/>
                  </a:lnTo>
                  <a:lnTo>
                    <a:pt x="8851825" y="1009588"/>
                  </a:lnTo>
                  <a:lnTo>
                    <a:pt x="8863256" y="1009588"/>
                  </a:lnTo>
                  <a:lnTo>
                    <a:pt x="8874686" y="1009588"/>
                  </a:lnTo>
                  <a:lnTo>
                    <a:pt x="8886115" y="1009588"/>
                  </a:lnTo>
                  <a:lnTo>
                    <a:pt x="8897593" y="1009588"/>
                  </a:lnTo>
                  <a:lnTo>
                    <a:pt x="8909022" y="1009588"/>
                  </a:lnTo>
                  <a:lnTo>
                    <a:pt x="8920453" y="1009588"/>
                  </a:lnTo>
                  <a:lnTo>
                    <a:pt x="8931883" y="1009588"/>
                  </a:lnTo>
                  <a:lnTo>
                    <a:pt x="8943313" y="1009588"/>
                  </a:lnTo>
                  <a:lnTo>
                    <a:pt x="8954791" y="1009588"/>
                  </a:lnTo>
                  <a:lnTo>
                    <a:pt x="8966220" y="1009588"/>
                  </a:lnTo>
                  <a:lnTo>
                    <a:pt x="8977651" y="1009588"/>
                  </a:lnTo>
                  <a:lnTo>
                    <a:pt x="8989080" y="1009588"/>
                  </a:lnTo>
                  <a:lnTo>
                    <a:pt x="9000511" y="1009588"/>
                  </a:lnTo>
                  <a:lnTo>
                    <a:pt x="9011988" y="1009588"/>
                  </a:lnTo>
                  <a:lnTo>
                    <a:pt x="9023418" y="1009588"/>
                  </a:lnTo>
                  <a:lnTo>
                    <a:pt x="9034849" y="1009588"/>
                  </a:lnTo>
                  <a:lnTo>
                    <a:pt x="9046278" y="1009588"/>
                  </a:lnTo>
                  <a:lnTo>
                    <a:pt x="9057709" y="1009588"/>
                  </a:lnTo>
                  <a:lnTo>
                    <a:pt x="9069186" y="1009588"/>
                  </a:lnTo>
                  <a:lnTo>
                    <a:pt x="9080615" y="1009588"/>
                  </a:lnTo>
                  <a:lnTo>
                    <a:pt x="9092046" y="1009588"/>
                  </a:lnTo>
                  <a:lnTo>
                    <a:pt x="9103476" y="1009588"/>
                  </a:lnTo>
                  <a:lnTo>
                    <a:pt x="9114906" y="1009588"/>
                  </a:lnTo>
                  <a:lnTo>
                    <a:pt x="9126384" y="1009588"/>
                  </a:lnTo>
                  <a:lnTo>
                    <a:pt x="9137813" y="1009588"/>
                  </a:lnTo>
                  <a:lnTo>
                    <a:pt x="9149244" y="1009588"/>
                  </a:lnTo>
                  <a:lnTo>
                    <a:pt x="9160673" y="1009588"/>
                  </a:lnTo>
                  <a:lnTo>
                    <a:pt x="9172104" y="1009588"/>
                  </a:lnTo>
                  <a:lnTo>
                    <a:pt x="9183581" y="1009588"/>
                  </a:lnTo>
                  <a:lnTo>
                    <a:pt x="9195011" y="1009588"/>
                  </a:lnTo>
                  <a:lnTo>
                    <a:pt x="9206442" y="1009588"/>
                  </a:lnTo>
                  <a:lnTo>
                    <a:pt x="9217871" y="1009588"/>
                  </a:lnTo>
                  <a:lnTo>
                    <a:pt x="9229301" y="1009588"/>
                  </a:lnTo>
                  <a:lnTo>
                    <a:pt x="9240779" y="1009588"/>
                  </a:lnTo>
                  <a:lnTo>
                    <a:pt x="9252209" y="1009588"/>
                  </a:lnTo>
                  <a:lnTo>
                    <a:pt x="9263639" y="1009588"/>
                  </a:lnTo>
                  <a:lnTo>
                    <a:pt x="9275069" y="1009588"/>
                  </a:lnTo>
                  <a:lnTo>
                    <a:pt x="9286498" y="1009588"/>
                  </a:lnTo>
                  <a:lnTo>
                    <a:pt x="9297977" y="1009588"/>
                  </a:lnTo>
                  <a:lnTo>
                    <a:pt x="9309406" y="1009588"/>
                  </a:lnTo>
                  <a:lnTo>
                    <a:pt x="9320837" y="1009588"/>
                  </a:lnTo>
                  <a:lnTo>
                    <a:pt x="9332266" y="1009588"/>
                  </a:lnTo>
                  <a:lnTo>
                    <a:pt x="9343696" y="1009588"/>
                  </a:lnTo>
                  <a:lnTo>
                    <a:pt x="9355174" y="1009588"/>
                  </a:lnTo>
                  <a:lnTo>
                    <a:pt x="9366604" y="1009588"/>
                  </a:lnTo>
                  <a:lnTo>
                    <a:pt x="9378035" y="1009588"/>
                  </a:lnTo>
                  <a:lnTo>
                    <a:pt x="9389464" y="1009588"/>
                  </a:lnTo>
                  <a:lnTo>
                    <a:pt x="9400894" y="1009588"/>
                  </a:lnTo>
                  <a:lnTo>
                    <a:pt x="9412372" y="1009588"/>
                  </a:lnTo>
                  <a:lnTo>
                    <a:pt x="9423802" y="1009588"/>
                  </a:lnTo>
                  <a:lnTo>
                    <a:pt x="9435232" y="1009588"/>
                  </a:lnTo>
                  <a:lnTo>
                    <a:pt x="9446662" y="1009588"/>
                  </a:lnTo>
                  <a:lnTo>
                    <a:pt x="9458091" y="1009588"/>
                  </a:lnTo>
                  <a:lnTo>
                    <a:pt x="9469570" y="1009588"/>
                  </a:lnTo>
                  <a:lnTo>
                    <a:pt x="9480999" y="1009588"/>
                  </a:lnTo>
                  <a:lnTo>
                    <a:pt x="9492429" y="1009588"/>
                  </a:lnTo>
                  <a:lnTo>
                    <a:pt x="9503859" y="1009588"/>
                  </a:lnTo>
                  <a:lnTo>
                    <a:pt x="9515289" y="1009588"/>
                  </a:lnTo>
                  <a:lnTo>
                    <a:pt x="9526767" y="1009588"/>
                  </a:lnTo>
                  <a:lnTo>
                    <a:pt x="9538197" y="1009588"/>
                  </a:lnTo>
                  <a:lnTo>
                    <a:pt x="9549626" y="1009588"/>
                  </a:lnTo>
                  <a:lnTo>
                    <a:pt x="9561057" y="1009588"/>
                  </a:lnTo>
                  <a:lnTo>
                    <a:pt x="9572487" y="1009588"/>
                  </a:lnTo>
                  <a:lnTo>
                    <a:pt x="9583965" y="1009588"/>
                  </a:lnTo>
                  <a:lnTo>
                    <a:pt x="9595395" y="1009588"/>
                  </a:lnTo>
                  <a:lnTo>
                    <a:pt x="9606824" y="1009588"/>
                  </a:lnTo>
                  <a:lnTo>
                    <a:pt x="9618255" y="1009588"/>
                  </a:lnTo>
                  <a:lnTo>
                    <a:pt x="9629684" y="1009588"/>
                  </a:lnTo>
                  <a:lnTo>
                    <a:pt x="9641163" y="1009588"/>
                  </a:lnTo>
                  <a:lnTo>
                    <a:pt x="9652592" y="1009588"/>
                  </a:lnTo>
                  <a:lnTo>
                    <a:pt x="9664022" y="1009588"/>
                  </a:lnTo>
                  <a:lnTo>
                    <a:pt x="9675452" y="1009588"/>
                  </a:lnTo>
                  <a:lnTo>
                    <a:pt x="9686882" y="1009588"/>
                  </a:lnTo>
                  <a:lnTo>
                    <a:pt x="9698360" y="1009588"/>
                  </a:lnTo>
                  <a:lnTo>
                    <a:pt x="9709790" y="1009588"/>
                  </a:lnTo>
                  <a:lnTo>
                    <a:pt x="9721219" y="1009588"/>
                  </a:lnTo>
                  <a:lnTo>
                    <a:pt x="9732650" y="1009588"/>
                  </a:lnTo>
                  <a:lnTo>
                    <a:pt x="9744080" y="1009588"/>
                  </a:lnTo>
                  <a:lnTo>
                    <a:pt x="9755557" y="1009588"/>
                  </a:lnTo>
                  <a:lnTo>
                    <a:pt x="9766988" y="1009588"/>
                  </a:lnTo>
                  <a:lnTo>
                    <a:pt x="9778417" y="1009588"/>
                  </a:lnTo>
                  <a:lnTo>
                    <a:pt x="9789848" y="1009588"/>
                  </a:lnTo>
                  <a:lnTo>
                    <a:pt x="9801277" y="1009588"/>
                  </a:lnTo>
                  <a:lnTo>
                    <a:pt x="9812755" y="1009588"/>
                  </a:lnTo>
                  <a:lnTo>
                    <a:pt x="9824185" y="1009588"/>
                  </a:lnTo>
                  <a:lnTo>
                    <a:pt x="9835615" y="1009588"/>
                  </a:lnTo>
                  <a:lnTo>
                    <a:pt x="9847045" y="1009588"/>
                  </a:lnTo>
                  <a:lnTo>
                    <a:pt x="9858475" y="1009588"/>
                  </a:lnTo>
                  <a:lnTo>
                    <a:pt x="9869952" y="1009588"/>
                  </a:lnTo>
                  <a:lnTo>
                    <a:pt x="9881383" y="1009588"/>
                  </a:lnTo>
                  <a:lnTo>
                    <a:pt x="9892812" y="1009588"/>
                  </a:lnTo>
                  <a:lnTo>
                    <a:pt x="9904243" y="1009588"/>
                  </a:lnTo>
                  <a:lnTo>
                    <a:pt x="9915673" y="1009588"/>
                  </a:lnTo>
                  <a:lnTo>
                    <a:pt x="9927102" y="1009588"/>
                  </a:lnTo>
                  <a:lnTo>
                    <a:pt x="9938581" y="1009588"/>
                  </a:lnTo>
                  <a:lnTo>
                    <a:pt x="9950010" y="1009588"/>
                  </a:lnTo>
                  <a:lnTo>
                    <a:pt x="9961441" y="633998"/>
                  </a:lnTo>
                  <a:lnTo>
                    <a:pt x="9972870" y="243383"/>
                  </a:lnTo>
                  <a:lnTo>
                    <a:pt x="9984300" y="324512"/>
                  </a:lnTo>
                  <a:lnTo>
                    <a:pt x="9995778" y="566390"/>
                  </a:lnTo>
                  <a:lnTo>
                    <a:pt x="10007208" y="480755"/>
                  </a:lnTo>
                  <a:lnTo>
                    <a:pt x="10018638" y="533338"/>
                  </a:lnTo>
                  <a:lnTo>
                    <a:pt x="10030068" y="129202"/>
                  </a:lnTo>
                  <a:lnTo>
                    <a:pt x="10041498" y="0"/>
                  </a:lnTo>
                  <a:lnTo>
                    <a:pt x="10052976" y="258409"/>
                  </a:lnTo>
                  <a:lnTo>
                    <a:pt x="10064405" y="309486"/>
                  </a:lnTo>
                  <a:lnTo>
                    <a:pt x="10075835" y="222352"/>
                  </a:lnTo>
                  <a:lnTo>
                    <a:pt x="10087266" y="483760"/>
                  </a:lnTo>
                  <a:lnTo>
                    <a:pt x="10098695" y="452214"/>
                  </a:lnTo>
                  <a:lnTo>
                    <a:pt x="10110174" y="271929"/>
                  </a:lnTo>
                  <a:lnTo>
                    <a:pt x="10121603" y="216341"/>
                  </a:lnTo>
                  <a:lnTo>
                    <a:pt x="10133033" y="255403"/>
                  </a:lnTo>
                  <a:lnTo>
                    <a:pt x="10144463" y="462729"/>
                  </a:lnTo>
                  <a:lnTo>
                    <a:pt x="10155893" y="554374"/>
                  </a:lnTo>
                  <a:lnTo>
                    <a:pt x="10167371" y="497281"/>
                  </a:lnTo>
                  <a:lnTo>
                    <a:pt x="10178801" y="405636"/>
                  </a:lnTo>
                  <a:lnTo>
                    <a:pt x="10190230" y="354559"/>
                  </a:lnTo>
                  <a:lnTo>
                    <a:pt x="10201661" y="163759"/>
                  </a:lnTo>
                  <a:lnTo>
                    <a:pt x="10213091" y="341038"/>
                  </a:lnTo>
                  <a:lnTo>
                    <a:pt x="10224569" y="492776"/>
                  </a:lnTo>
                  <a:lnTo>
                    <a:pt x="10235998" y="1009588"/>
                  </a:lnTo>
                  <a:lnTo>
                    <a:pt x="10247428" y="1009588"/>
                  </a:lnTo>
                  <a:lnTo>
                    <a:pt x="10258859" y="1009588"/>
                  </a:lnTo>
                  <a:lnTo>
                    <a:pt x="10270288" y="1009588"/>
                  </a:lnTo>
                  <a:lnTo>
                    <a:pt x="10281767" y="1009588"/>
                  </a:lnTo>
                  <a:lnTo>
                    <a:pt x="10293196" y="1009588"/>
                  </a:lnTo>
                  <a:lnTo>
                    <a:pt x="10304626" y="1009588"/>
                  </a:lnTo>
                  <a:lnTo>
                    <a:pt x="10316056" y="1009588"/>
                  </a:lnTo>
                  <a:lnTo>
                    <a:pt x="10327486" y="1009588"/>
                  </a:lnTo>
                  <a:lnTo>
                    <a:pt x="10338963" y="1009588"/>
                  </a:lnTo>
                  <a:lnTo>
                    <a:pt x="10350394" y="1009588"/>
                  </a:lnTo>
                  <a:lnTo>
                    <a:pt x="10361823" y="1009588"/>
                  </a:lnTo>
                  <a:lnTo>
                    <a:pt x="10373254" y="1009588"/>
                  </a:lnTo>
                  <a:lnTo>
                    <a:pt x="10384684" y="1009588"/>
                  </a:lnTo>
                  <a:lnTo>
                    <a:pt x="10396161" y="1008088"/>
                  </a:lnTo>
                  <a:lnTo>
                    <a:pt x="10407591" y="1009588"/>
                  </a:lnTo>
                  <a:lnTo>
                    <a:pt x="10419021" y="1009588"/>
                  </a:lnTo>
                  <a:lnTo>
                    <a:pt x="10430452" y="1009588"/>
                  </a:lnTo>
                  <a:lnTo>
                    <a:pt x="10441881" y="1009588"/>
                  </a:lnTo>
                  <a:lnTo>
                    <a:pt x="10453358" y="1009588"/>
                  </a:lnTo>
                  <a:lnTo>
                    <a:pt x="10464789" y="1009588"/>
                  </a:lnTo>
                  <a:lnTo>
                    <a:pt x="10476219" y="1009588"/>
                  </a:lnTo>
                  <a:lnTo>
                    <a:pt x="10487649" y="1009588"/>
                  </a:lnTo>
                  <a:lnTo>
                    <a:pt x="10499079" y="1009588"/>
                  </a:lnTo>
                  <a:lnTo>
                    <a:pt x="10510556" y="1009588"/>
                  </a:lnTo>
                  <a:lnTo>
                    <a:pt x="10521987" y="1009588"/>
                  </a:lnTo>
                  <a:lnTo>
                    <a:pt x="10533416" y="1009588"/>
                  </a:lnTo>
                  <a:lnTo>
                    <a:pt x="10544847" y="1009588"/>
                  </a:lnTo>
                  <a:lnTo>
                    <a:pt x="10556277" y="1009588"/>
                  </a:lnTo>
                  <a:lnTo>
                    <a:pt x="10567754" y="1009588"/>
                  </a:lnTo>
                  <a:lnTo>
                    <a:pt x="10579184" y="1009588"/>
                  </a:lnTo>
                  <a:lnTo>
                    <a:pt x="10590614" y="1009588"/>
                  </a:lnTo>
                  <a:lnTo>
                    <a:pt x="10602045" y="1009588"/>
                  </a:lnTo>
                  <a:lnTo>
                    <a:pt x="10613474" y="1009588"/>
                  </a:lnTo>
                  <a:lnTo>
                    <a:pt x="10624951" y="1009588"/>
                  </a:lnTo>
                  <a:lnTo>
                    <a:pt x="10636382" y="1009588"/>
                  </a:lnTo>
                  <a:lnTo>
                    <a:pt x="10647812" y="1009588"/>
                  </a:lnTo>
                  <a:lnTo>
                    <a:pt x="10659241" y="1009588"/>
                  </a:lnTo>
                  <a:lnTo>
                    <a:pt x="10670672" y="1009588"/>
                  </a:lnTo>
                  <a:lnTo>
                    <a:pt x="10682149" y="1009588"/>
                  </a:lnTo>
                  <a:lnTo>
                    <a:pt x="10693580" y="1009588"/>
                  </a:lnTo>
                  <a:lnTo>
                    <a:pt x="10705009" y="1009588"/>
                  </a:lnTo>
                  <a:lnTo>
                    <a:pt x="10716439" y="1009588"/>
                  </a:lnTo>
                  <a:lnTo>
                    <a:pt x="10727870" y="1009588"/>
                  </a:lnTo>
                  <a:lnTo>
                    <a:pt x="10739347" y="1009588"/>
                  </a:lnTo>
                  <a:lnTo>
                    <a:pt x="10750778" y="1009588"/>
                  </a:lnTo>
                  <a:lnTo>
                    <a:pt x="10762207" y="1009588"/>
                  </a:lnTo>
                  <a:lnTo>
                    <a:pt x="10773637" y="1009588"/>
                  </a:lnTo>
                  <a:lnTo>
                    <a:pt x="10785067" y="1009588"/>
                  </a:lnTo>
                  <a:lnTo>
                    <a:pt x="10796544" y="1009588"/>
                  </a:lnTo>
                  <a:lnTo>
                    <a:pt x="10807975" y="1009588"/>
                  </a:lnTo>
                  <a:lnTo>
                    <a:pt x="10819405" y="1009588"/>
                  </a:lnTo>
                  <a:lnTo>
                    <a:pt x="10830834" y="1009588"/>
                  </a:lnTo>
                  <a:lnTo>
                    <a:pt x="10842265" y="1009588"/>
                  </a:lnTo>
                  <a:lnTo>
                    <a:pt x="10853742" y="1009588"/>
                  </a:lnTo>
                  <a:lnTo>
                    <a:pt x="10865173" y="1009588"/>
                  </a:lnTo>
                  <a:lnTo>
                    <a:pt x="10876602" y="1009588"/>
                  </a:lnTo>
                  <a:lnTo>
                    <a:pt x="10888032" y="1009588"/>
                  </a:lnTo>
                  <a:lnTo>
                    <a:pt x="10899463" y="1009588"/>
                  </a:lnTo>
                  <a:lnTo>
                    <a:pt x="10910892" y="1009588"/>
                  </a:lnTo>
                  <a:lnTo>
                    <a:pt x="10922369" y="1009588"/>
                  </a:lnTo>
                  <a:lnTo>
                    <a:pt x="10933800" y="1009588"/>
                  </a:lnTo>
                  <a:lnTo>
                    <a:pt x="10945230" y="1009588"/>
                  </a:lnTo>
                  <a:lnTo>
                    <a:pt x="10956660" y="1009588"/>
                  </a:lnTo>
                  <a:lnTo>
                    <a:pt x="10968090" y="1009588"/>
                  </a:lnTo>
                  <a:lnTo>
                    <a:pt x="10979567" y="1009588"/>
                  </a:lnTo>
                  <a:lnTo>
                    <a:pt x="10990998" y="1009588"/>
                  </a:lnTo>
                  <a:lnTo>
                    <a:pt x="11002427" y="1009588"/>
                  </a:lnTo>
                  <a:lnTo>
                    <a:pt x="11013858" y="1009588"/>
                  </a:lnTo>
                  <a:lnTo>
                    <a:pt x="11025287" y="1009588"/>
                  </a:lnTo>
                  <a:lnTo>
                    <a:pt x="11036765" y="1009588"/>
                  </a:lnTo>
                  <a:lnTo>
                    <a:pt x="11048195" y="1009588"/>
                  </a:lnTo>
                  <a:lnTo>
                    <a:pt x="11059625" y="1009588"/>
                  </a:lnTo>
                  <a:lnTo>
                    <a:pt x="11071056" y="1009588"/>
                  </a:lnTo>
                  <a:lnTo>
                    <a:pt x="11082485" y="1009588"/>
                  </a:lnTo>
                  <a:lnTo>
                    <a:pt x="11093962" y="1009588"/>
                  </a:lnTo>
                  <a:lnTo>
                    <a:pt x="11105393" y="1009588"/>
                  </a:lnTo>
                  <a:lnTo>
                    <a:pt x="11116823" y="1009588"/>
                  </a:lnTo>
                  <a:lnTo>
                    <a:pt x="11128253" y="1009588"/>
                  </a:lnTo>
                  <a:lnTo>
                    <a:pt x="11139683" y="1009588"/>
                  </a:lnTo>
                  <a:lnTo>
                    <a:pt x="11151160" y="1009588"/>
                  </a:lnTo>
                  <a:lnTo>
                    <a:pt x="11162591" y="1009588"/>
                  </a:lnTo>
                  <a:lnTo>
                    <a:pt x="11174020" y="1009588"/>
                  </a:lnTo>
                  <a:lnTo>
                    <a:pt x="11185451" y="1009588"/>
                  </a:lnTo>
                  <a:lnTo>
                    <a:pt x="11196881" y="1009588"/>
                  </a:lnTo>
                  <a:lnTo>
                    <a:pt x="11208358" y="1009588"/>
                  </a:lnTo>
                  <a:lnTo>
                    <a:pt x="11218359" y="1009588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0362F6F3-9E75-C245-8FA4-EE1ABFB2757D}"/>
                </a:ext>
              </a:extLst>
            </p:cNvPr>
            <p:cNvSpPr/>
            <p:nvPr/>
          </p:nvSpPr>
          <p:spPr>
            <a:xfrm>
              <a:off x="851149" y="5466764"/>
              <a:ext cx="11218359" cy="633998"/>
            </a:xfrm>
            <a:custGeom>
              <a:avLst/>
              <a:gdLst>
                <a:gd name="connsiteX0" fmla="*/ 0 w 11218359"/>
                <a:gd name="connsiteY0" fmla="*/ 633998 h 633998"/>
                <a:gd name="connsiteX1" fmla="*/ 9149 w 11218359"/>
                <a:gd name="connsiteY1" fmla="*/ 633998 h 633998"/>
                <a:gd name="connsiteX2" fmla="*/ 20588 w 11218359"/>
                <a:gd name="connsiteY2" fmla="*/ 633998 h 633998"/>
                <a:gd name="connsiteX3" fmla="*/ 32028 w 11218359"/>
                <a:gd name="connsiteY3" fmla="*/ 633998 h 633998"/>
                <a:gd name="connsiteX4" fmla="*/ 43467 w 11218359"/>
                <a:gd name="connsiteY4" fmla="*/ 633998 h 633998"/>
                <a:gd name="connsiteX5" fmla="*/ 54907 w 11218359"/>
                <a:gd name="connsiteY5" fmla="*/ 633998 h 633998"/>
                <a:gd name="connsiteX6" fmla="*/ 66346 w 11218359"/>
                <a:gd name="connsiteY6" fmla="*/ 633998 h 633998"/>
                <a:gd name="connsiteX7" fmla="*/ 77786 w 11218359"/>
                <a:gd name="connsiteY7" fmla="*/ 633998 h 633998"/>
                <a:gd name="connsiteX8" fmla="*/ 89225 w 11218359"/>
                <a:gd name="connsiteY8" fmla="*/ 633998 h 633998"/>
                <a:gd name="connsiteX9" fmla="*/ 100665 w 11218359"/>
                <a:gd name="connsiteY9" fmla="*/ 633998 h 633998"/>
                <a:gd name="connsiteX10" fmla="*/ 112104 w 11218359"/>
                <a:gd name="connsiteY10" fmla="*/ 633998 h 633998"/>
                <a:gd name="connsiteX11" fmla="*/ 123544 w 11218359"/>
                <a:gd name="connsiteY11" fmla="*/ 633998 h 633998"/>
                <a:gd name="connsiteX12" fmla="*/ 134979 w 11218359"/>
                <a:gd name="connsiteY12" fmla="*/ 633998 h 633998"/>
                <a:gd name="connsiteX13" fmla="*/ 146423 w 11218359"/>
                <a:gd name="connsiteY13" fmla="*/ 633998 h 633998"/>
                <a:gd name="connsiteX14" fmla="*/ 157858 w 11218359"/>
                <a:gd name="connsiteY14" fmla="*/ 633998 h 633998"/>
                <a:gd name="connsiteX15" fmla="*/ 169297 w 11218359"/>
                <a:gd name="connsiteY15" fmla="*/ 633998 h 633998"/>
                <a:gd name="connsiteX16" fmla="*/ 180737 w 11218359"/>
                <a:gd name="connsiteY16" fmla="*/ 633998 h 633998"/>
                <a:gd name="connsiteX17" fmla="*/ 192176 w 11218359"/>
                <a:gd name="connsiteY17" fmla="*/ 633998 h 633998"/>
                <a:gd name="connsiteX18" fmla="*/ 203616 w 11218359"/>
                <a:gd name="connsiteY18" fmla="*/ 633998 h 633998"/>
                <a:gd name="connsiteX19" fmla="*/ 215055 w 11218359"/>
                <a:gd name="connsiteY19" fmla="*/ 633998 h 633998"/>
                <a:gd name="connsiteX20" fmla="*/ 226495 w 11218359"/>
                <a:gd name="connsiteY20" fmla="*/ 633998 h 633998"/>
                <a:gd name="connsiteX21" fmla="*/ 237935 w 11218359"/>
                <a:gd name="connsiteY21" fmla="*/ 417657 h 633998"/>
                <a:gd name="connsiteX22" fmla="*/ 249374 w 11218359"/>
                <a:gd name="connsiteY22" fmla="*/ 250898 h 633998"/>
                <a:gd name="connsiteX23" fmla="*/ 260814 w 11218359"/>
                <a:gd name="connsiteY23" fmla="*/ 60098 h 633998"/>
                <a:gd name="connsiteX24" fmla="*/ 272253 w 11218359"/>
                <a:gd name="connsiteY24" fmla="*/ 0 h 633998"/>
                <a:gd name="connsiteX25" fmla="*/ 273749 w 11218359"/>
                <a:gd name="connsiteY25" fmla="*/ 80734 h 633998"/>
                <a:gd name="connsiteX26" fmla="*/ 283693 w 11218359"/>
                <a:gd name="connsiteY26" fmla="*/ 618973 h 633998"/>
                <a:gd name="connsiteX27" fmla="*/ 295132 w 11218359"/>
                <a:gd name="connsiteY27" fmla="*/ 633998 h 633998"/>
                <a:gd name="connsiteX28" fmla="*/ 306572 w 11218359"/>
                <a:gd name="connsiteY28" fmla="*/ 633998 h 633998"/>
                <a:gd name="connsiteX29" fmla="*/ 318011 w 11218359"/>
                <a:gd name="connsiteY29" fmla="*/ 632498 h 633998"/>
                <a:gd name="connsiteX30" fmla="*/ 329451 w 11218359"/>
                <a:gd name="connsiteY30" fmla="*/ 633998 h 633998"/>
                <a:gd name="connsiteX31" fmla="*/ 340890 w 11218359"/>
                <a:gd name="connsiteY31" fmla="*/ 633998 h 633998"/>
                <a:gd name="connsiteX32" fmla="*/ 352330 w 11218359"/>
                <a:gd name="connsiteY32" fmla="*/ 633998 h 633998"/>
                <a:gd name="connsiteX33" fmla="*/ 363769 w 11218359"/>
                <a:gd name="connsiteY33" fmla="*/ 633998 h 633998"/>
                <a:gd name="connsiteX34" fmla="*/ 375209 w 11218359"/>
                <a:gd name="connsiteY34" fmla="*/ 626488 h 633998"/>
                <a:gd name="connsiteX35" fmla="*/ 386648 w 11218359"/>
                <a:gd name="connsiteY35" fmla="*/ 633998 h 633998"/>
                <a:gd name="connsiteX36" fmla="*/ 398088 w 11218359"/>
                <a:gd name="connsiteY36" fmla="*/ 633998 h 633998"/>
                <a:gd name="connsiteX37" fmla="*/ 409527 w 11218359"/>
                <a:gd name="connsiteY37" fmla="*/ 633998 h 633998"/>
                <a:gd name="connsiteX38" fmla="*/ 420967 w 11218359"/>
                <a:gd name="connsiteY38" fmla="*/ 633998 h 633998"/>
                <a:gd name="connsiteX39" fmla="*/ 432406 w 11218359"/>
                <a:gd name="connsiteY39" fmla="*/ 633998 h 633998"/>
                <a:gd name="connsiteX40" fmla="*/ 443846 w 11218359"/>
                <a:gd name="connsiteY40" fmla="*/ 633998 h 633998"/>
                <a:gd name="connsiteX41" fmla="*/ 455285 w 11218359"/>
                <a:gd name="connsiteY41" fmla="*/ 633998 h 633998"/>
                <a:gd name="connsiteX42" fmla="*/ 466725 w 11218359"/>
                <a:gd name="connsiteY42" fmla="*/ 633998 h 633998"/>
                <a:gd name="connsiteX43" fmla="*/ 478165 w 11218359"/>
                <a:gd name="connsiteY43" fmla="*/ 633998 h 633998"/>
                <a:gd name="connsiteX44" fmla="*/ 489604 w 11218359"/>
                <a:gd name="connsiteY44" fmla="*/ 633998 h 633998"/>
                <a:gd name="connsiteX45" fmla="*/ 501044 w 11218359"/>
                <a:gd name="connsiteY45" fmla="*/ 633998 h 633998"/>
                <a:gd name="connsiteX46" fmla="*/ 512483 w 11218359"/>
                <a:gd name="connsiteY46" fmla="*/ 633998 h 633998"/>
                <a:gd name="connsiteX47" fmla="*/ 523923 w 11218359"/>
                <a:gd name="connsiteY47" fmla="*/ 633998 h 633998"/>
                <a:gd name="connsiteX48" fmla="*/ 535362 w 11218359"/>
                <a:gd name="connsiteY48" fmla="*/ 633998 h 633998"/>
                <a:gd name="connsiteX49" fmla="*/ 546802 w 11218359"/>
                <a:gd name="connsiteY49" fmla="*/ 633998 h 633998"/>
                <a:gd name="connsiteX50" fmla="*/ 558241 w 11218359"/>
                <a:gd name="connsiteY50" fmla="*/ 633998 h 633998"/>
                <a:gd name="connsiteX51" fmla="*/ 569681 w 11218359"/>
                <a:gd name="connsiteY51" fmla="*/ 633998 h 633998"/>
                <a:gd name="connsiteX52" fmla="*/ 581120 w 11218359"/>
                <a:gd name="connsiteY52" fmla="*/ 633998 h 633998"/>
                <a:gd name="connsiteX53" fmla="*/ 592560 w 11218359"/>
                <a:gd name="connsiteY53" fmla="*/ 633998 h 633998"/>
                <a:gd name="connsiteX54" fmla="*/ 603999 w 11218359"/>
                <a:gd name="connsiteY54" fmla="*/ 633998 h 633998"/>
                <a:gd name="connsiteX55" fmla="*/ 615439 w 11218359"/>
                <a:gd name="connsiteY55" fmla="*/ 633998 h 633998"/>
                <a:gd name="connsiteX56" fmla="*/ 626878 w 11218359"/>
                <a:gd name="connsiteY56" fmla="*/ 633998 h 633998"/>
                <a:gd name="connsiteX57" fmla="*/ 638318 w 11218359"/>
                <a:gd name="connsiteY57" fmla="*/ 633998 h 633998"/>
                <a:gd name="connsiteX58" fmla="*/ 649757 w 11218359"/>
                <a:gd name="connsiteY58" fmla="*/ 633998 h 633998"/>
                <a:gd name="connsiteX59" fmla="*/ 661192 w 11218359"/>
                <a:gd name="connsiteY59" fmla="*/ 633998 h 633998"/>
                <a:gd name="connsiteX60" fmla="*/ 672632 w 11218359"/>
                <a:gd name="connsiteY60" fmla="*/ 633998 h 633998"/>
                <a:gd name="connsiteX61" fmla="*/ 684071 w 11218359"/>
                <a:gd name="connsiteY61" fmla="*/ 633998 h 633998"/>
                <a:gd name="connsiteX62" fmla="*/ 695511 w 11218359"/>
                <a:gd name="connsiteY62" fmla="*/ 633998 h 633998"/>
                <a:gd name="connsiteX63" fmla="*/ 706950 w 11218359"/>
                <a:gd name="connsiteY63" fmla="*/ 633998 h 633998"/>
                <a:gd name="connsiteX64" fmla="*/ 718390 w 11218359"/>
                <a:gd name="connsiteY64" fmla="*/ 633998 h 633998"/>
                <a:gd name="connsiteX65" fmla="*/ 729829 w 11218359"/>
                <a:gd name="connsiteY65" fmla="*/ 633998 h 633998"/>
                <a:gd name="connsiteX66" fmla="*/ 741269 w 11218359"/>
                <a:gd name="connsiteY66" fmla="*/ 633998 h 633998"/>
                <a:gd name="connsiteX67" fmla="*/ 752708 w 11218359"/>
                <a:gd name="connsiteY67" fmla="*/ 633998 h 633998"/>
                <a:gd name="connsiteX68" fmla="*/ 764148 w 11218359"/>
                <a:gd name="connsiteY68" fmla="*/ 633998 h 633998"/>
                <a:gd name="connsiteX69" fmla="*/ 775587 w 11218359"/>
                <a:gd name="connsiteY69" fmla="*/ 633998 h 633998"/>
                <a:gd name="connsiteX70" fmla="*/ 787027 w 11218359"/>
                <a:gd name="connsiteY70" fmla="*/ 633998 h 633998"/>
                <a:gd name="connsiteX71" fmla="*/ 798467 w 11218359"/>
                <a:gd name="connsiteY71" fmla="*/ 633998 h 633998"/>
                <a:gd name="connsiteX72" fmla="*/ 809906 w 11218359"/>
                <a:gd name="connsiteY72" fmla="*/ 633998 h 633998"/>
                <a:gd name="connsiteX73" fmla="*/ 821346 w 11218359"/>
                <a:gd name="connsiteY73" fmla="*/ 633998 h 633998"/>
                <a:gd name="connsiteX74" fmla="*/ 832785 w 11218359"/>
                <a:gd name="connsiteY74" fmla="*/ 633998 h 633998"/>
                <a:gd name="connsiteX75" fmla="*/ 844225 w 11218359"/>
                <a:gd name="connsiteY75" fmla="*/ 633998 h 633998"/>
                <a:gd name="connsiteX76" fmla="*/ 855664 w 11218359"/>
                <a:gd name="connsiteY76" fmla="*/ 633998 h 633998"/>
                <a:gd name="connsiteX77" fmla="*/ 867104 w 11218359"/>
                <a:gd name="connsiteY77" fmla="*/ 633998 h 633998"/>
                <a:gd name="connsiteX78" fmla="*/ 878543 w 11218359"/>
                <a:gd name="connsiteY78" fmla="*/ 633998 h 633998"/>
                <a:gd name="connsiteX79" fmla="*/ 889983 w 11218359"/>
                <a:gd name="connsiteY79" fmla="*/ 633998 h 633998"/>
                <a:gd name="connsiteX80" fmla="*/ 901422 w 11218359"/>
                <a:gd name="connsiteY80" fmla="*/ 633998 h 633998"/>
                <a:gd name="connsiteX81" fmla="*/ 912862 w 11218359"/>
                <a:gd name="connsiteY81" fmla="*/ 633998 h 633998"/>
                <a:gd name="connsiteX82" fmla="*/ 924301 w 11218359"/>
                <a:gd name="connsiteY82" fmla="*/ 633998 h 633998"/>
                <a:gd name="connsiteX83" fmla="*/ 935741 w 11218359"/>
                <a:gd name="connsiteY83" fmla="*/ 633998 h 633998"/>
                <a:gd name="connsiteX84" fmla="*/ 947180 w 11218359"/>
                <a:gd name="connsiteY84" fmla="*/ 633998 h 633998"/>
                <a:gd name="connsiteX85" fmla="*/ 958620 w 11218359"/>
                <a:gd name="connsiteY85" fmla="*/ 633998 h 633998"/>
                <a:gd name="connsiteX86" fmla="*/ 970059 w 11218359"/>
                <a:gd name="connsiteY86" fmla="*/ 633998 h 633998"/>
                <a:gd name="connsiteX87" fmla="*/ 981499 w 11218359"/>
                <a:gd name="connsiteY87" fmla="*/ 633998 h 633998"/>
                <a:gd name="connsiteX88" fmla="*/ 992938 w 11218359"/>
                <a:gd name="connsiteY88" fmla="*/ 633998 h 633998"/>
                <a:gd name="connsiteX89" fmla="*/ 1004378 w 11218359"/>
                <a:gd name="connsiteY89" fmla="*/ 633998 h 633998"/>
                <a:gd name="connsiteX90" fmla="*/ 1015818 w 11218359"/>
                <a:gd name="connsiteY90" fmla="*/ 633998 h 633998"/>
                <a:gd name="connsiteX91" fmla="*/ 1027257 w 11218359"/>
                <a:gd name="connsiteY91" fmla="*/ 633998 h 633998"/>
                <a:gd name="connsiteX92" fmla="*/ 1038697 w 11218359"/>
                <a:gd name="connsiteY92" fmla="*/ 633998 h 633998"/>
                <a:gd name="connsiteX93" fmla="*/ 1050136 w 11218359"/>
                <a:gd name="connsiteY93" fmla="*/ 633998 h 633998"/>
                <a:gd name="connsiteX94" fmla="*/ 1061576 w 11218359"/>
                <a:gd name="connsiteY94" fmla="*/ 633998 h 633998"/>
                <a:gd name="connsiteX95" fmla="*/ 1073015 w 11218359"/>
                <a:gd name="connsiteY95" fmla="*/ 633998 h 633998"/>
                <a:gd name="connsiteX96" fmla="*/ 1084455 w 11218359"/>
                <a:gd name="connsiteY96" fmla="*/ 633998 h 633998"/>
                <a:gd name="connsiteX97" fmla="*/ 1095894 w 11218359"/>
                <a:gd name="connsiteY97" fmla="*/ 633998 h 633998"/>
                <a:gd name="connsiteX98" fmla="*/ 1107334 w 11218359"/>
                <a:gd name="connsiteY98" fmla="*/ 633998 h 633998"/>
                <a:gd name="connsiteX99" fmla="*/ 1118773 w 11218359"/>
                <a:gd name="connsiteY99" fmla="*/ 633998 h 633998"/>
                <a:gd name="connsiteX100" fmla="*/ 1130213 w 11218359"/>
                <a:gd name="connsiteY100" fmla="*/ 633998 h 633998"/>
                <a:gd name="connsiteX101" fmla="*/ 1141652 w 11218359"/>
                <a:gd name="connsiteY101" fmla="*/ 633998 h 633998"/>
                <a:gd name="connsiteX102" fmla="*/ 1153092 w 11218359"/>
                <a:gd name="connsiteY102" fmla="*/ 633998 h 633998"/>
                <a:gd name="connsiteX103" fmla="*/ 1164531 w 11218359"/>
                <a:gd name="connsiteY103" fmla="*/ 633998 h 633998"/>
                <a:gd name="connsiteX104" fmla="*/ 1175971 w 11218359"/>
                <a:gd name="connsiteY104" fmla="*/ 633998 h 633998"/>
                <a:gd name="connsiteX105" fmla="*/ 1187406 w 11218359"/>
                <a:gd name="connsiteY105" fmla="*/ 633998 h 633998"/>
                <a:gd name="connsiteX106" fmla="*/ 1198845 w 11218359"/>
                <a:gd name="connsiteY106" fmla="*/ 633998 h 633998"/>
                <a:gd name="connsiteX107" fmla="*/ 1210285 w 11218359"/>
                <a:gd name="connsiteY107" fmla="*/ 633998 h 633998"/>
                <a:gd name="connsiteX108" fmla="*/ 1221724 w 11218359"/>
                <a:gd name="connsiteY108" fmla="*/ 633998 h 633998"/>
                <a:gd name="connsiteX109" fmla="*/ 1233164 w 11218359"/>
                <a:gd name="connsiteY109" fmla="*/ 633998 h 633998"/>
                <a:gd name="connsiteX110" fmla="*/ 1244603 w 11218359"/>
                <a:gd name="connsiteY110" fmla="*/ 633998 h 633998"/>
                <a:gd name="connsiteX111" fmla="*/ 1256043 w 11218359"/>
                <a:gd name="connsiteY111" fmla="*/ 633998 h 633998"/>
                <a:gd name="connsiteX112" fmla="*/ 1267482 w 11218359"/>
                <a:gd name="connsiteY112" fmla="*/ 633998 h 633998"/>
                <a:gd name="connsiteX113" fmla="*/ 1278922 w 11218359"/>
                <a:gd name="connsiteY113" fmla="*/ 633998 h 633998"/>
                <a:gd name="connsiteX114" fmla="*/ 1290361 w 11218359"/>
                <a:gd name="connsiteY114" fmla="*/ 633998 h 633998"/>
                <a:gd name="connsiteX115" fmla="*/ 1301801 w 11218359"/>
                <a:gd name="connsiteY115" fmla="*/ 633998 h 633998"/>
                <a:gd name="connsiteX116" fmla="*/ 1313240 w 11218359"/>
                <a:gd name="connsiteY116" fmla="*/ 633998 h 633998"/>
                <a:gd name="connsiteX117" fmla="*/ 1324680 w 11218359"/>
                <a:gd name="connsiteY117" fmla="*/ 633998 h 633998"/>
                <a:gd name="connsiteX118" fmla="*/ 1336120 w 11218359"/>
                <a:gd name="connsiteY118" fmla="*/ 633998 h 633998"/>
                <a:gd name="connsiteX119" fmla="*/ 1347559 w 11218359"/>
                <a:gd name="connsiteY119" fmla="*/ 633998 h 633998"/>
                <a:gd name="connsiteX120" fmla="*/ 1358999 w 11218359"/>
                <a:gd name="connsiteY120" fmla="*/ 633998 h 633998"/>
                <a:gd name="connsiteX121" fmla="*/ 1370438 w 11218359"/>
                <a:gd name="connsiteY121" fmla="*/ 633998 h 633998"/>
                <a:gd name="connsiteX122" fmla="*/ 1381878 w 11218359"/>
                <a:gd name="connsiteY122" fmla="*/ 633998 h 633998"/>
                <a:gd name="connsiteX123" fmla="*/ 1393317 w 11218359"/>
                <a:gd name="connsiteY123" fmla="*/ 633998 h 633998"/>
                <a:gd name="connsiteX124" fmla="*/ 1404757 w 11218359"/>
                <a:gd name="connsiteY124" fmla="*/ 633998 h 633998"/>
                <a:gd name="connsiteX125" fmla="*/ 1416196 w 11218359"/>
                <a:gd name="connsiteY125" fmla="*/ 633998 h 633998"/>
                <a:gd name="connsiteX126" fmla="*/ 1427636 w 11218359"/>
                <a:gd name="connsiteY126" fmla="*/ 633998 h 633998"/>
                <a:gd name="connsiteX127" fmla="*/ 1439075 w 11218359"/>
                <a:gd name="connsiteY127" fmla="*/ 633998 h 633998"/>
                <a:gd name="connsiteX128" fmla="*/ 1450515 w 11218359"/>
                <a:gd name="connsiteY128" fmla="*/ 633998 h 633998"/>
                <a:gd name="connsiteX129" fmla="*/ 1461954 w 11218359"/>
                <a:gd name="connsiteY129" fmla="*/ 633998 h 633998"/>
                <a:gd name="connsiteX130" fmla="*/ 1473394 w 11218359"/>
                <a:gd name="connsiteY130" fmla="*/ 633998 h 633998"/>
                <a:gd name="connsiteX131" fmla="*/ 1484833 w 11218359"/>
                <a:gd name="connsiteY131" fmla="*/ 633998 h 633998"/>
                <a:gd name="connsiteX132" fmla="*/ 1496273 w 11218359"/>
                <a:gd name="connsiteY132" fmla="*/ 633998 h 633998"/>
                <a:gd name="connsiteX133" fmla="*/ 1507712 w 11218359"/>
                <a:gd name="connsiteY133" fmla="*/ 633998 h 633998"/>
                <a:gd name="connsiteX134" fmla="*/ 1519152 w 11218359"/>
                <a:gd name="connsiteY134" fmla="*/ 633998 h 633998"/>
                <a:gd name="connsiteX135" fmla="*/ 1530591 w 11218359"/>
                <a:gd name="connsiteY135" fmla="*/ 633998 h 633998"/>
                <a:gd name="connsiteX136" fmla="*/ 1542031 w 11218359"/>
                <a:gd name="connsiteY136" fmla="*/ 633998 h 633998"/>
                <a:gd name="connsiteX137" fmla="*/ 1553471 w 11218359"/>
                <a:gd name="connsiteY137" fmla="*/ 633998 h 633998"/>
                <a:gd name="connsiteX138" fmla="*/ 1564910 w 11218359"/>
                <a:gd name="connsiteY138" fmla="*/ 633998 h 633998"/>
                <a:gd name="connsiteX139" fmla="*/ 1576349 w 11218359"/>
                <a:gd name="connsiteY139" fmla="*/ 633998 h 633998"/>
                <a:gd name="connsiteX140" fmla="*/ 1587789 w 11218359"/>
                <a:gd name="connsiteY140" fmla="*/ 633998 h 633998"/>
                <a:gd name="connsiteX141" fmla="*/ 1599229 w 11218359"/>
                <a:gd name="connsiteY141" fmla="*/ 633998 h 633998"/>
                <a:gd name="connsiteX142" fmla="*/ 1610668 w 11218359"/>
                <a:gd name="connsiteY142" fmla="*/ 633998 h 633998"/>
                <a:gd name="connsiteX143" fmla="*/ 1622107 w 11218359"/>
                <a:gd name="connsiteY143" fmla="*/ 633998 h 633998"/>
                <a:gd name="connsiteX144" fmla="*/ 1633547 w 11218359"/>
                <a:gd name="connsiteY144" fmla="*/ 633998 h 633998"/>
                <a:gd name="connsiteX145" fmla="*/ 1644987 w 11218359"/>
                <a:gd name="connsiteY145" fmla="*/ 633998 h 633998"/>
                <a:gd name="connsiteX146" fmla="*/ 1656426 w 11218359"/>
                <a:gd name="connsiteY146" fmla="*/ 633998 h 633998"/>
                <a:gd name="connsiteX147" fmla="*/ 1667866 w 11218359"/>
                <a:gd name="connsiteY147" fmla="*/ 633998 h 633998"/>
                <a:gd name="connsiteX148" fmla="*/ 1679305 w 11218359"/>
                <a:gd name="connsiteY148" fmla="*/ 633998 h 633998"/>
                <a:gd name="connsiteX149" fmla="*/ 1690745 w 11218359"/>
                <a:gd name="connsiteY149" fmla="*/ 633998 h 633998"/>
                <a:gd name="connsiteX150" fmla="*/ 1702184 w 11218359"/>
                <a:gd name="connsiteY150" fmla="*/ 633998 h 633998"/>
                <a:gd name="connsiteX151" fmla="*/ 1713619 w 11218359"/>
                <a:gd name="connsiteY151" fmla="*/ 633998 h 633998"/>
                <a:gd name="connsiteX152" fmla="*/ 1725063 w 11218359"/>
                <a:gd name="connsiteY152" fmla="*/ 633998 h 633998"/>
                <a:gd name="connsiteX153" fmla="*/ 1736498 w 11218359"/>
                <a:gd name="connsiteY153" fmla="*/ 633998 h 633998"/>
                <a:gd name="connsiteX154" fmla="*/ 1747938 w 11218359"/>
                <a:gd name="connsiteY154" fmla="*/ 633998 h 633998"/>
                <a:gd name="connsiteX155" fmla="*/ 1759377 w 11218359"/>
                <a:gd name="connsiteY155" fmla="*/ 633998 h 633998"/>
                <a:gd name="connsiteX156" fmla="*/ 1770817 w 11218359"/>
                <a:gd name="connsiteY156" fmla="*/ 633998 h 633998"/>
                <a:gd name="connsiteX157" fmla="*/ 1782256 w 11218359"/>
                <a:gd name="connsiteY157" fmla="*/ 633998 h 633998"/>
                <a:gd name="connsiteX158" fmla="*/ 1793696 w 11218359"/>
                <a:gd name="connsiteY158" fmla="*/ 633998 h 633998"/>
                <a:gd name="connsiteX159" fmla="*/ 1805135 w 11218359"/>
                <a:gd name="connsiteY159" fmla="*/ 633998 h 633998"/>
                <a:gd name="connsiteX160" fmla="*/ 1816575 w 11218359"/>
                <a:gd name="connsiteY160" fmla="*/ 633998 h 633998"/>
                <a:gd name="connsiteX161" fmla="*/ 1828014 w 11218359"/>
                <a:gd name="connsiteY161" fmla="*/ 633998 h 633998"/>
                <a:gd name="connsiteX162" fmla="*/ 1839454 w 11218359"/>
                <a:gd name="connsiteY162" fmla="*/ 633998 h 633998"/>
                <a:gd name="connsiteX163" fmla="*/ 1850893 w 11218359"/>
                <a:gd name="connsiteY163" fmla="*/ 633998 h 633998"/>
                <a:gd name="connsiteX164" fmla="*/ 1862333 w 11218359"/>
                <a:gd name="connsiteY164" fmla="*/ 633998 h 633998"/>
                <a:gd name="connsiteX165" fmla="*/ 1873772 w 11218359"/>
                <a:gd name="connsiteY165" fmla="*/ 633998 h 633998"/>
                <a:gd name="connsiteX166" fmla="*/ 1885212 w 11218359"/>
                <a:gd name="connsiteY166" fmla="*/ 633998 h 633998"/>
                <a:gd name="connsiteX167" fmla="*/ 1896651 w 11218359"/>
                <a:gd name="connsiteY167" fmla="*/ 633998 h 633998"/>
                <a:gd name="connsiteX168" fmla="*/ 1908091 w 11218359"/>
                <a:gd name="connsiteY168" fmla="*/ 633998 h 633998"/>
                <a:gd name="connsiteX169" fmla="*/ 1919531 w 11218359"/>
                <a:gd name="connsiteY169" fmla="*/ 633998 h 633998"/>
                <a:gd name="connsiteX170" fmla="*/ 1930970 w 11218359"/>
                <a:gd name="connsiteY170" fmla="*/ 633998 h 633998"/>
                <a:gd name="connsiteX171" fmla="*/ 1942409 w 11218359"/>
                <a:gd name="connsiteY171" fmla="*/ 633998 h 633998"/>
                <a:gd name="connsiteX172" fmla="*/ 1953849 w 11218359"/>
                <a:gd name="connsiteY172" fmla="*/ 633998 h 633998"/>
                <a:gd name="connsiteX173" fmla="*/ 1965289 w 11218359"/>
                <a:gd name="connsiteY173" fmla="*/ 633998 h 633998"/>
                <a:gd name="connsiteX174" fmla="*/ 1976728 w 11218359"/>
                <a:gd name="connsiteY174" fmla="*/ 633998 h 633998"/>
                <a:gd name="connsiteX175" fmla="*/ 1988168 w 11218359"/>
                <a:gd name="connsiteY175" fmla="*/ 633998 h 633998"/>
                <a:gd name="connsiteX176" fmla="*/ 1999607 w 11218359"/>
                <a:gd name="connsiteY176" fmla="*/ 633998 h 633998"/>
                <a:gd name="connsiteX177" fmla="*/ 2011047 w 11218359"/>
                <a:gd name="connsiteY177" fmla="*/ 633998 h 633998"/>
                <a:gd name="connsiteX178" fmla="*/ 2022486 w 11218359"/>
                <a:gd name="connsiteY178" fmla="*/ 633998 h 633998"/>
                <a:gd name="connsiteX179" fmla="*/ 2033926 w 11218359"/>
                <a:gd name="connsiteY179" fmla="*/ 633998 h 633998"/>
                <a:gd name="connsiteX180" fmla="*/ 2045365 w 11218359"/>
                <a:gd name="connsiteY180" fmla="*/ 633998 h 633998"/>
                <a:gd name="connsiteX181" fmla="*/ 2056805 w 11218359"/>
                <a:gd name="connsiteY181" fmla="*/ 633998 h 633998"/>
                <a:gd name="connsiteX182" fmla="*/ 2068244 w 11218359"/>
                <a:gd name="connsiteY182" fmla="*/ 633998 h 633998"/>
                <a:gd name="connsiteX183" fmla="*/ 2079684 w 11218359"/>
                <a:gd name="connsiteY183" fmla="*/ 633998 h 633998"/>
                <a:gd name="connsiteX184" fmla="*/ 2091123 w 11218359"/>
                <a:gd name="connsiteY184" fmla="*/ 633998 h 633998"/>
                <a:gd name="connsiteX185" fmla="*/ 2102563 w 11218359"/>
                <a:gd name="connsiteY185" fmla="*/ 633998 h 633998"/>
                <a:gd name="connsiteX186" fmla="*/ 2114002 w 11218359"/>
                <a:gd name="connsiteY186" fmla="*/ 633998 h 633998"/>
                <a:gd name="connsiteX187" fmla="*/ 2125442 w 11218359"/>
                <a:gd name="connsiteY187" fmla="*/ 633998 h 633998"/>
                <a:gd name="connsiteX188" fmla="*/ 2136882 w 11218359"/>
                <a:gd name="connsiteY188" fmla="*/ 633998 h 633998"/>
                <a:gd name="connsiteX189" fmla="*/ 2148321 w 11218359"/>
                <a:gd name="connsiteY189" fmla="*/ 633998 h 633998"/>
                <a:gd name="connsiteX190" fmla="*/ 2159760 w 11218359"/>
                <a:gd name="connsiteY190" fmla="*/ 633998 h 633998"/>
                <a:gd name="connsiteX191" fmla="*/ 2171200 w 11218359"/>
                <a:gd name="connsiteY191" fmla="*/ 633998 h 633998"/>
                <a:gd name="connsiteX192" fmla="*/ 2182640 w 11218359"/>
                <a:gd name="connsiteY192" fmla="*/ 633998 h 633998"/>
                <a:gd name="connsiteX193" fmla="*/ 2194079 w 11218359"/>
                <a:gd name="connsiteY193" fmla="*/ 633998 h 633998"/>
                <a:gd name="connsiteX194" fmla="*/ 2205519 w 11218359"/>
                <a:gd name="connsiteY194" fmla="*/ 633998 h 633998"/>
                <a:gd name="connsiteX195" fmla="*/ 2216958 w 11218359"/>
                <a:gd name="connsiteY195" fmla="*/ 633998 h 633998"/>
                <a:gd name="connsiteX196" fmla="*/ 2228393 w 11218359"/>
                <a:gd name="connsiteY196" fmla="*/ 633998 h 633998"/>
                <a:gd name="connsiteX197" fmla="*/ 2239837 w 11218359"/>
                <a:gd name="connsiteY197" fmla="*/ 633998 h 633998"/>
                <a:gd name="connsiteX198" fmla="*/ 2251272 w 11218359"/>
                <a:gd name="connsiteY198" fmla="*/ 633998 h 633998"/>
                <a:gd name="connsiteX199" fmla="*/ 2262716 w 11218359"/>
                <a:gd name="connsiteY199" fmla="*/ 633998 h 633998"/>
                <a:gd name="connsiteX200" fmla="*/ 2274151 w 11218359"/>
                <a:gd name="connsiteY200" fmla="*/ 633998 h 633998"/>
                <a:gd name="connsiteX201" fmla="*/ 2285591 w 11218359"/>
                <a:gd name="connsiteY201" fmla="*/ 633998 h 633998"/>
                <a:gd name="connsiteX202" fmla="*/ 2297030 w 11218359"/>
                <a:gd name="connsiteY202" fmla="*/ 633998 h 633998"/>
                <a:gd name="connsiteX203" fmla="*/ 2308470 w 11218359"/>
                <a:gd name="connsiteY203" fmla="*/ 633998 h 633998"/>
                <a:gd name="connsiteX204" fmla="*/ 2319909 w 11218359"/>
                <a:gd name="connsiteY204" fmla="*/ 633998 h 633998"/>
                <a:gd name="connsiteX205" fmla="*/ 2331349 w 11218359"/>
                <a:gd name="connsiteY205" fmla="*/ 633998 h 633998"/>
                <a:gd name="connsiteX206" fmla="*/ 2342788 w 11218359"/>
                <a:gd name="connsiteY206" fmla="*/ 633998 h 633998"/>
                <a:gd name="connsiteX207" fmla="*/ 2354228 w 11218359"/>
                <a:gd name="connsiteY207" fmla="*/ 633998 h 633998"/>
                <a:gd name="connsiteX208" fmla="*/ 2365667 w 11218359"/>
                <a:gd name="connsiteY208" fmla="*/ 633998 h 633998"/>
                <a:gd name="connsiteX209" fmla="*/ 2377107 w 11218359"/>
                <a:gd name="connsiteY209" fmla="*/ 633998 h 633998"/>
                <a:gd name="connsiteX210" fmla="*/ 2388546 w 11218359"/>
                <a:gd name="connsiteY210" fmla="*/ 633998 h 633998"/>
                <a:gd name="connsiteX211" fmla="*/ 2399986 w 11218359"/>
                <a:gd name="connsiteY211" fmla="*/ 633998 h 633998"/>
                <a:gd name="connsiteX212" fmla="*/ 2411425 w 11218359"/>
                <a:gd name="connsiteY212" fmla="*/ 633998 h 633998"/>
                <a:gd name="connsiteX213" fmla="*/ 2422865 w 11218359"/>
                <a:gd name="connsiteY213" fmla="*/ 633998 h 633998"/>
                <a:gd name="connsiteX214" fmla="*/ 2434304 w 11218359"/>
                <a:gd name="connsiteY214" fmla="*/ 633998 h 633998"/>
                <a:gd name="connsiteX215" fmla="*/ 2445744 w 11218359"/>
                <a:gd name="connsiteY215" fmla="*/ 633998 h 633998"/>
                <a:gd name="connsiteX216" fmla="*/ 2457184 w 11218359"/>
                <a:gd name="connsiteY216" fmla="*/ 633998 h 633998"/>
                <a:gd name="connsiteX217" fmla="*/ 2468623 w 11218359"/>
                <a:gd name="connsiteY217" fmla="*/ 633998 h 633998"/>
                <a:gd name="connsiteX218" fmla="*/ 2480062 w 11218359"/>
                <a:gd name="connsiteY218" fmla="*/ 633998 h 633998"/>
                <a:gd name="connsiteX219" fmla="*/ 2491502 w 11218359"/>
                <a:gd name="connsiteY219" fmla="*/ 633998 h 633998"/>
                <a:gd name="connsiteX220" fmla="*/ 2502942 w 11218359"/>
                <a:gd name="connsiteY220" fmla="*/ 633998 h 633998"/>
                <a:gd name="connsiteX221" fmla="*/ 2514381 w 11218359"/>
                <a:gd name="connsiteY221" fmla="*/ 633998 h 633998"/>
                <a:gd name="connsiteX222" fmla="*/ 2525821 w 11218359"/>
                <a:gd name="connsiteY222" fmla="*/ 633998 h 633998"/>
                <a:gd name="connsiteX223" fmla="*/ 2537260 w 11218359"/>
                <a:gd name="connsiteY223" fmla="*/ 633998 h 633998"/>
                <a:gd name="connsiteX224" fmla="*/ 2548700 w 11218359"/>
                <a:gd name="connsiteY224" fmla="*/ 633998 h 633998"/>
                <a:gd name="connsiteX225" fmla="*/ 2560139 w 11218359"/>
                <a:gd name="connsiteY225" fmla="*/ 633998 h 633998"/>
                <a:gd name="connsiteX226" fmla="*/ 2571579 w 11218359"/>
                <a:gd name="connsiteY226" fmla="*/ 633998 h 633998"/>
                <a:gd name="connsiteX227" fmla="*/ 2583018 w 11218359"/>
                <a:gd name="connsiteY227" fmla="*/ 633998 h 633998"/>
                <a:gd name="connsiteX228" fmla="*/ 2594458 w 11218359"/>
                <a:gd name="connsiteY228" fmla="*/ 633998 h 633998"/>
                <a:gd name="connsiteX229" fmla="*/ 2605897 w 11218359"/>
                <a:gd name="connsiteY229" fmla="*/ 633998 h 633998"/>
                <a:gd name="connsiteX230" fmla="*/ 2617337 w 11218359"/>
                <a:gd name="connsiteY230" fmla="*/ 633998 h 633998"/>
                <a:gd name="connsiteX231" fmla="*/ 2628776 w 11218359"/>
                <a:gd name="connsiteY231" fmla="*/ 633998 h 633998"/>
                <a:gd name="connsiteX232" fmla="*/ 2640216 w 11218359"/>
                <a:gd name="connsiteY232" fmla="*/ 633998 h 633998"/>
                <a:gd name="connsiteX233" fmla="*/ 2651655 w 11218359"/>
                <a:gd name="connsiteY233" fmla="*/ 633998 h 633998"/>
                <a:gd name="connsiteX234" fmla="*/ 2663095 w 11218359"/>
                <a:gd name="connsiteY234" fmla="*/ 633998 h 633998"/>
                <a:gd name="connsiteX235" fmla="*/ 2674535 w 11218359"/>
                <a:gd name="connsiteY235" fmla="*/ 633998 h 633998"/>
                <a:gd name="connsiteX236" fmla="*/ 2685974 w 11218359"/>
                <a:gd name="connsiteY236" fmla="*/ 633998 h 633998"/>
                <a:gd name="connsiteX237" fmla="*/ 2697413 w 11218359"/>
                <a:gd name="connsiteY237" fmla="*/ 633998 h 633998"/>
                <a:gd name="connsiteX238" fmla="*/ 2708853 w 11218359"/>
                <a:gd name="connsiteY238" fmla="*/ 633998 h 633998"/>
                <a:gd name="connsiteX239" fmla="*/ 2720293 w 11218359"/>
                <a:gd name="connsiteY239" fmla="*/ 633998 h 633998"/>
                <a:gd name="connsiteX240" fmla="*/ 2731727 w 11218359"/>
                <a:gd name="connsiteY240" fmla="*/ 633998 h 633998"/>
                <a:gd name="connsiteX241" fmla="*/ 2743172 w 11218359"/>
                <a:gd name="connsiteY241" fmla="*/ 633998 h 633998"/>
                <a:gd name="connsiteX242" fmla="*/ 2754611 w 11218359"/>
                <a:gd name="connsiteY242" fmla="*/ 633998 h 633998"/>
                <a:gd name="connsiteX243" fmla="*/ 2766046 w 11218359"/>
                <a:gd name="connsiteY243" fmla="*/ 633998 h 633998"/>
                <a:gd name="connsiteX244" fmla="*/ 2777490 w 11218359"/>
                <a:gd name="connsiteY244" fmla="*/ 633998 h 633998"/>
                <a:gd name="connsiteX245" fmla="*/ 2788925 w 11218359"/>
                <a:gd name="connsiteY245" fmla="*/ 633998 h 633998"/>
                <a:gd name="connsiteX246" fmla="*/ 2800364 w 11218359"/>
                <a:gd name="connsiteY246" fmla="*/ 633998 h 633998"/>
                <a:gd name="connsiteX247" fmla="*/ 2811804 w 11218359"/>
                <a:gd name="connsiteY247" fmla="*/ 633998 h 633998"/>
                <a:gd name="connsiteX248" fmla="*/ 2823243 w 11218359"/>
                <a:gd name="connsiteY248" fmla="*/ 633998 h 633998"/>
                <a:gd name="connsiteX249" fmla="*/ 2834683 w 11218359"/>
                <a:gd name="connsiteY249" fmla="*/ 633998 h 633998"/>
                <a:gd name="connsiteX250" fmla="*/ 2846123 w 11218359"/>
                <a:gd name="connsiteY250" fmla="*/ 633998 h 633998"/>
                <a:gd name="connsiteX251" fmla="*/ 2857562 w 11218359"/>
                <a:gd name="connsiteY251" fmla="*/ 633998 h 633998"/>
                <a:gd name="connsiteX252" fmla="*/ 2869001 w 11218359"/>
                <a:gd name="connsiteY252" fmla="*/ 633998 h 633998"/>
                <a:gd name="connsiteX253" fmla="*/ 2880441 w 11218359"/>
                <a:gd name="connsiteY253" fmla="*/ 633998 h 633998"/>
                <a:gd name="connsiteX254" fmla="*/ 2891881 w 11218359"/>
                <a:gd name="connsiteY254" fmla="*/ 633998 h 633998"/>
                <a:gd name="connsiteX255" fmla="*/ 2903320 w 11218359"/>
                <a:gd name="connsiteY255" fmla="*/ 633998 h 633998"/>
                <a:gd name="connsiteX256" fmla="*/ 2914760 w 11218359"/>
                <a:gd name="connsiteY256" fmla="*/ 633998 h 633998"/>
                <a:gd name="connsiteX257" fmla="*/ 2926199 w 11218359"/>
                <a:gd name="connsiteY257" fmla="*/ 633998 h 633998"/>
                <a:gd name="connsiteX258" fmla="*/ 2937639 w 11218359"/>
                <a:gd name="connsiteY258" fmla="*/ 633998 h 633998"/>
                <a:gd name="connsiteX259" fmla="*/ 2949078 w 11218359"/>
                <a:gd name="connsiteY259" fmla="*/ 633998 h 633998"/>
                <a:gd name="connsiteX260" fmla="*/ 2960518 w 11218359"/>
                <a:gd name="connsiteY260" fmla="*/ 633998 h 633998"/>
                <a:gd name="connsiteX261" fmla="*/ 2971957 w 11218359"/>
                <a:gd name="connsiteY261" fmla="*/ 633998 h 633998"/>
                <a:gd name="connsiteX262" fmla="*/ 2983397 w 11218359"/>
                <a:gd name="connsiteY262" fmla="*/ 633998 h 633998"/>
                <a:gd name="connsiteX263" fmla="*/ 2994837 w 11218359"/>
                <a:gd name="connsiteY263" fmla="*/ 633998 h 633998"/>
                <a:gd name="connsiteX264" fmla="*/ 3006276 w 11218359"/>
                <a:gd name="connsiteY264" fmla="*/ 633998 h 633998"/>
                <a:gd name="connsiteX265" fmla="*/ 3017715 w 11218359"/>
                <a:gd name="connsiteY265" fmla="*/ 633998 h 633998"/>
                <a:gd name="connsiteX266" fmla="*/ 3029155 w 11218359"/>
                <a:gd name="connsiteY266" fmla="*/ 633998 h 633998"/>
                <a:gd name="connsiteX267" fmla="*/ 3040594 w 11218359"/>
                <a:gd name="connsiteY267" fmla="*/ 633998 h 633998"/>
                <a:gd name="connsiteX268" fmla="*/ 3052034 w 11218359"/>
                <a:gd name="connsiteY268" fmla="*/ 633998 h 633998"/>
                <a:gd name="connsiteX269" fmla="*/ 3063474 w 11218359"/>
                <a:gd name="connsiteY269" fmla="*/ 633998 h 633998"/>
                <a:gd name="connsiteX270" fmla="*/ 3074913 w 11218359"/>
                <a:gd name="connsiteY270" fmla="*/ 633998 h 633998"/>
                <a:gd name="connsiteX271" fmla="*/ 3086352 w 11218359"/>
                <a:gd name="connsiteY271" fmla="*/ 633998 h 633998"/>
                <a:gd name="connsiteX272" fmla="*/ 3097792 w 11218359"/>
                <a:gd name="connsiteY272" fmla="*/ 633998 h 633998"/>
                <a:gd name="connsiteX273" fmla="*/ 3109232 w 11218359"/>
                <a:gd name="connsiteY273" fmla="*/ 633998 h 633998"/>
                <a:gd name="connsiteX274" fmla="*/ 3120671 w 11218359"/>
                <a:gd name="connsiteY274" fmla="*/ 633998 h 633998"/>
                <a:gd name="connsiteX275" fmla="*/ 3132111 w 11218359"/>
                <a:gd name="connsiteY275" fmla="*/ 633998 h 633998"/>
                <a:gd name="connsiteX276" fmla="*/ 3143550 w 11218359"/>
                <a:gd name="connsiteY276" fmla="*/ 633998 h 633998"/>
                <a:gd name="connsiteX277" fmla="*/ 3154990 w 11218359"/>
                <a:gd name="connsiteY277" fmla="*/ 633998 h 633998"/>
                <a:gd name="connsiteX278" fmla="*/ 3166429 w 11218359"/>
                <a:gd name="connsiteY278" fmla="*/ 633998 h 633998"/>
                <a:gd name="connsiteX279" fmla="*/ 3177869 w 11218359"/>
                <a:gd name="connsiteY279" fmla="*/ 633998 h 633998"/>
                <a:gd name="connsiteX280" fmla="*/ 3189308 w 11218359"/>
                <a:gd name="connsiteY280" fmla="*/ 633998 h 633998"/>
                <a:gd name="connsiteX281" fmla="*/ 3200748 w 11218359"/>
                <a:gd name="connsiteY281" fmla="*/ 633998 h 633998"/>
                <a:gd name="connsiteX282" fmla="*/ 3212187 w 11218359"/>
                <a:gd name="connsiteY282" fmla="*/ 633998 h 633998"/>
                <a:gd name="connsiteX283" fmla="*/ 3223627 w 11218359"/>
                <a:gd name="connsiteY283" fmla="*/ 633998 h 633998"/>
                <a:gd name="connsiteX284" fmla="*/ 3235066 w 11218359"/>
                <a:gd name="connsiteY284" fmla="*/ 633998 h 633998"/>
                <a:gd name="connsiteX285" fmla="*/ 3246501 w 11218359"/>
                <a:gd name="connsiteY285" fmla="*/ 633998 h 633998"/>
                <a:gd name="connsiteX286" fmla="*/ 3257945 w 11218359"/>
                <a:gd name="connsiteY286" fmla="*/ 633998 h 633998"/>
                <a:gd name="connsiteX287" fmla="*/ 3269385 w 11218359"/>
                <a:gd name="connsiteY287" fmla="*/ 633998 h 633998"/>
                <a:gd name="connsiteX288" fmla="*/ 3280825 w 11218359"/>
                <a:gd name="connsiteY288" fmla="*/ 633998 h 633998"/>
                <a:gd name="connsiteX289" fmla="*/ 3292264 w 11218359"/>
                <a:gd name="connsiteY289" fmla="*/ 633998 h 633998"/>
                <a:gd name="connsiteX290" fmla="*/ 3303699 w 11218359"/>
                <a:gd name="connsiteY290" fmla="*/ 633998 h 633998"/>
                <a:gd name="connsiteX291" fmla="*/ 3315143 w 11218359"/>
                <a:gd name="connsiteY291" fmla="*/ 633998 h 633998"/>
                <a:gd name="connsiteX292" fmla="*/ 3326578 w 11218359"/>
                <a:gd name="connsiteY292" fmla="*/ 633998 h 633998"/>
                <a:gd name="connsiteX293" fmla="*/ 3338017 w 11218359"/>
                <a:gd name="connsiteY293" fmla="*/ 633998 h 633998"/>
                <a:gd name="connsiteX294" fmla="*/ 3349457 w 11218359"/>
                <a:gd name="connsiteY294" fmla="*/ 633998 h 633998"/>
                <a:gd name="connsiteX295" fmla="*/ 3360896 w 11218359"/>
                <a:gd name="connsiteY295" fmla="*/ 633998 h 633998"/>
                <a:gd name="connsiteX296" fmla="*/ 3372336 w 11218359"/>
                <a:gd name="connsiteY296" fmla="*/ 633998 h 633998"/>
                <a:gd name="connsiteX297" fmla="*/ 3383776 w 11218359"/>
                <a:gd name="connsiteY297" fmla="*/ 633998 h 633998"/>
                <a:gd name="connsiteX298" fmla="*/ 3395215 w 11218359"/>
                <a:gd name="connsiteY298" fmla="*/ 633998 h 633998"/>
                <a:gd name="connsiteX299" fmla="*/ 3406654 w 11218359"/>
                <a:gd name="connsiteY299" fmla="*/ 633998 h 633998"/>
                <a:gd name="connsiteX300" fmla="*/ 3418094 w 11218359"/>
                <a:gd name="connsiteY300" fmla="*/ 633998 h 633998"/>
                <a:gd name="connsiteX301" fmla="*/ 3429534 w 11218359"/>
                <a:gd name="connsiteY301" fmla="*/ 633998 h 633998"/>
                <a:gd name="connsiteX302" fmla="*/ 3440973 w 11218359"/>
                <a:gd name="connsiteY302" fmla="*/ 633998 h 633998"/>
                <a:gd name="connsiteX303" fmla="*/ 3452413 w 11218359"/>
                <a:gd name="connsiteY303" fmla="*/ 633998 h 633998"/>
                <a:gd name="connsiteX304" fmla="*/ 3463852 w 11218359"/>
                <a:gd name="connsiteY304" fmla="*/ 633998 h 633998"/>
                <a:gd name="connsiteX305" fmla="*/ 3475292 w 11218359"/>
                <a:gd name="connsiteY305" fmla="*/ 633998 h 633998"/>
                <a:gd name="connsiteX306" fmla="*/ 3486731 w 11218359"/>
                <a:gd name="connsiteY306" fmla="*/ 633998 h 633998"/>
                <a:gd name="connsiteX307" fmla="*/ 3498171 w 11218359"/>
                <a:gd name="connsiteY307" fmla="*/ 633998 h 633998"/>
                <a:gd name="connsiteX308" fmla="*/ 3509610 w 11218359"/>
                <a:gd name="connsiteY308" fmla="*/ 633998 h 633998"/>
                <a:gd name="connsiteX309" fmla="*/ 3521050 w 11218359"/>
                <a:gd name="connsiteY309" fmla="*/ 633998 h 633998"/>
                <a:gd name="connsiteX310" fmla="*/ 3532489 w 11218359"/>
                <a:gd name="connsiteY310" fmla="*/ 633998 h 633998"/>
                <a:gd name="connsiteX311" fmla="*/ 3543929 w 11218359"/>
                <a:gd name="connsiteY311" fmla="*/ 633998 h 633998"/>
                <a:gd name="connsiteX312" fmla="*/ 3555368 w 11218359"/>
                <a:gd name="connsiteY312" fmla="*/ 633998 h 633998"/>
                <a:gd name="connsiteX313" fmla="*/ 3566808 w 11218359"/>
                <a:gd name="connsiteY313" fmla="*/ 633998 h 633998"/>
                <a:gd name="connsiteX314" fmla="*/ 3578247 w 11218359"/>
                <a:gd name="connsiteY314" fmla="*/ 633998 h 633998"/>
                <a:gd name="connsiteX315" fmla="*/ 3589687 w 11218359"/>
                <a:gd name="connsiteY315" fmla="*/ 633998 h 633998"/>
                <a:gd name="connsiteX316" fmla="*/ 3601127 w 11218359"/>
                <a:gd name="connsiteY316" fmla="*/ 633998 h 633998"/>
                <a:gd name="connsiteX317" fmla="*/ 3612566 w 11218359"/>
                <a:gd name="connsiteY317" fmla="*/ 633998 h 633998"/>
                <a:gd name="connsiteX318" fmla="*/ 3624005 w 11218359"/>
                <a:gd name="connsiteY318" fmla="*/ 633998 h 633998"/>
                <a:gd name="connsiteX319" fmla="*/ 3635445 w 11218359"/>
                <a:gd name="connsiteY319" fmla="*/ 633998 h 633998"/>
                <a:gd name="connsiteX320" fmla="*/ 3646885 w 11218359"/>
                <a:gd name="connsiteY320" fmla="*/ 633998 h 633998"/>
                <a:gd name="connsiteX321" fmla="*/ 3658324 w 11218359"/>
                <a:gd name="connsiteY321" fmla="*/ 633998 h 633998"/>
                <a:gd name="connsiteX322" fmla="*/ 3669764 w 11218359"/>
                <a:gd name="connsiteY322" fmla="*/ 633998 h 633998"/>
                <a:gd name="connsiteX323" fmla="*/ 3681203 w 11218359"/>
                <a:gd name="connsiteY323" fmla="*/ 633998 h 633998"/>
                <a:gd name="connsiteX324" fmla="*/ 3692643 w 11218359"/>
                <a:gd name="connsiteY324" fmla="*/ 633998 h 633998"/>
                <a:gd name="connsiteX325" fmla="*/ 3704082 w 11218359"/>
                <a:gd name="connsiteY325" fmla="*/ 633998 h 633998"/>
                <a:gd name="connsiteX326" fmla="*/ 3715522 w 11218359"/>
                <a:gd name="connsiteY326" fmla="*/ 633998 h 633998"/>
                <a:gd name="connsiteX327" fmla="*/ 3726961 w 11218359"/>
                <a:gd name="connsiteY327" fmla="*/ 633998 h 633998"/>
                <a:gd name="connsiteX328" fmla="*/ 3738401 w 11218359"/>
                <a:gd name="connsiteY328" fmla="*/ 633998 h 633998"/>
                <a:gd name="connsiteX329" fmla="*/ 3749840 w 11218359"/>
                <a:gd name="connsiteY329" fmla="*/ 633998 h 633998"/>
                <a:gd name="connsiteX330" fmla="*/ 3761280 w 11218359"/>
                <a:gd name="connsiteY330" fmla="*/ 633998 h 633998"/>
                <a:gd name="connsiteX331" fmla="*/ 3772719 w 11218359"/>
                <a:gd name="connsiteY331" fmla="*/ 633998 h 633998"/>
                <a:gd name="connsiteX332" fmla="*/ 3784154 w 11218359"/>
                <a:gd name="connsiteY332" fmla="*/ 633998 h 633998"/>
                <a:gd name="connsiteX333" fmla="*/ 3795598 w 11218359"/>
                <a:gd name="connsiteY333" fmla="*/ 633998 h 633998"/>
                <a:gd name="connsiteX334" fmla="*/ 3807033 w 11218359"/>
                <a:gd name="connsiteY334" fmla="*/ 633998 h 633998"/>
                <a:gd name="connsiteX335" fmla="*/ 3818473 w 11218359"/>
                <a:gd name="connsiteY335" fmla="*/ 633998 h 633998"/>
                <a:gd name="connsiteX336" fmla="*/ 3829917 w 11218359"/>
                <a:gd name="connsiteY336" fmla="*/ 633998 h 633998"/>
                <a:gd name="connsiteX337" fmla="*/ 3841352 w 11218359"/>
                <a:gd name="connsiteY337" fmla="*/ 633998 h 633998"/>
                <a:gd name="connsiteX338" fmla="*/ 3852791 w 11218359"/>
                <a:gd name="connsiteY338" fmla="*/ 633998 h 633998"/>
                <a:gd name="connsiteX339" fmla="*/ 3864231 w 11218359"/>
                <a:gd name="connsiteY339" fmla="*/ 633998 h 633998"/>
                <a:gd name="connsiteX340" fmla="*/ 3875670 w 11218359"/>
                <a:gd name="connsiteY340" fmla="*/ 633998 h 633998"/>
                <a:gd name="connsiteX341" fmla="*/ 3887110 w 11218359"/>
                <a:gd name="connsiteY341" fmla="*/ 633998 h 633998"/>
                <a:gd name="connsiteX342" fmla="*/ 3898549 w 11218359"/>
                <a:gd name="connsiteY342" fmla="*/ 633998 h 633998"/>
                <a:gd name="connsiteX343" fmla="*/ 3909989 w 11218359"/>
                <a:gd name="connsiteY343" fmla="*/ 633998 h 633998"/>
                <a:gd name="connsiteX344" fmla="*/ 3921447 w 11218359"/>
                <a:gd name="connsiteY344" fmla="*/ 633998 h 633998"/>
                <a:gd name="connsiteX345" fmla="*/ 3932878 w 11218359"/>
                <a:gd name="connsiteY345" fmla="*/ 633998 h 633998"/>
                <a:gd name="connsiteX346" fmla="*/ 3944307 w 11218359"/>
                <a:gd name="connsiteY346" fmla="*/ 633998 h 633998"/>
                <a:gd name="connsiteX347" fmla="*/ 3955737 w 11218359"/>
                <a:gd name="connsiteY347" fmla="*/ 633998 h 633998"/>
                <a:gd name="connsiteX348" fmla="*/ 3967167 w 11218359"/>
                <a:gd name="connsiteY348" fmla="*/ 633998 h 633998"/>
                <a:gd name="connsiteX349" fmla="*/ 3978645 w 11218359"/>
                <a:gd name="connsiteY349" fmla="*/ 633998 h 633998"/>
                <a:gd name="connsiteX350" fmla="*/ 3990075 w 11218359"/>
                <a:gd name="connsiteY350" fmla="*/ 633998 h 633998"/>
                <a:gd name="connsiteX351" fmla="*/ 4001505 w 11218359"/>
                <a:gd name="connsiteY351" fmla="*/ 633998 h 633998"/>
                <a:gd name="connsiteX352" fmla="*/ 4012935 w 11218359"/>
                <a:gd name="connsiteY352" fmla="*/ 633998 h 633998"/>
                <a:gd name="connsiteX353" fmla="*/ 4024365 w 11218359"/>
                <a:gd name="connsiteY353" fmla="*/ 633998 h 633998"/>
                <a:gd name="connsiteX354" fmla="*/ 4035843 w 11218359"/>
                <a:gd name="connsiteY354" fmla="*/ 633998 h 633998"/>
                <a:gd name="connsiteX355" fmla="*/ 4047273 w 11218359"/>
                <a:gd name="connsiteY355" fmla="*/ 633998 h 633998"/>
                <a:gd name="connsiteX356" fmla="*/ 4058702 w 11218359"/>
                <a:gd name="connsiteY356" fmla="*/ 633998 h 633998"/>
                <a:gd name="connsiteX357" fmla="*/ 4070133 w 11218359"/>
                <a:gd name="connsiteY357" fmla="*/ 633998 h 633998"/>
                <a:gd name="connsiteX358" fmla="*/ 4081563 w 11218359"/>
                <a:gd name="connsiteY358" fmla="*/ 633998 h 633998"/>
                <a:gd name="connsiteX359" fmla="*/ 4093040 w 11218359"/>
                <a:gd name="connsiteY359" fmla="*/ 633998 h 633998"/>
                <a:gd name="connsiteX360" fmla="*/ 4104471 w 11218359"/>
                <a:gd name="connsiteY360" fmla="*/ 633998 h 633998"/>
                <a:gd name="connsiteX361" fmla="*/ 4115900 w 11218359"/>
                <a:gd name="connsiteY361" fmla="*/ 633998 h 633998"/>
                <a:gd name="connsiteX362" fmla="*/ 4127330 w 11218359"/>
                <a:gd name="connsiteY362" fmla="*/ 633998 h 633998"/>
                <a:gd name="connsiteX363" fmla="*/ 4138760 w 11218359"/>
                <a:gd name="connsiteY363" fmla="*/ 633998 h 633998"/>
                <a:gd name="connsiteX364" fmla="*/ 4150238 w 11218359"/>
                <a:gd name="connsiteY364" fmla="*/ 633998 h 633998"/>
                <a:gd name="connsiteX365" fmla="*/ 4161668 w 11218359"/>
                <a:gd name="connsiteY365" fmla="*/ 633998 h 633998"/>
                <a:gd name="connsiteX366" fmla="*/ 4173098 w 11218359"/>
                <a:gd name="connsiteY366" fmla="*/ 633998 h 633998"/>
                <a:gd name="connsiteX367" fmla="*/ 4184528 w 11218359"/>
                <a:gd name="connsiteY367" fmla="*/ 633998 h 633998"/>
                <a:gd name="connsiteX368" fmla="*/ 4195958 w 11218359"/>
                <a:gd name="connsiteY368" fmla="*/ 633998 h 633998"/>
                <a:gd name="connsiteX369" fmla="*/ 4207436 w 11218359"/>
                <a:gd name="connsiteY369" fmla="*/ 633998 h 633998"/>
                <a:gd name="connsiteX370" fmla="*/ 4218865 w 11218359"/>
                <a:gd name="connsiteY370" fmla="*/ 633998 h 633998"/>
                <a:gd name="connsiteX371" fmla="*/ 4230296 w 11218359"/>
                <a:gd name="connsiteY371" fmla="*/ 633998 h 633998"/>
                <a:gd name="connsiteX372" fmla="*/ 4241726 w 11218359"/>
                <a:gd name="connsiteY372" fmla="*/ 633998 h 633998"/>
                <a:gd name="connsiteX373" fmla="*/ 4253156 w 11218359"/>
                <a:gd name="connsiteY373" fmla="*/ 633998 h 633998"/>
                <a:gd name="connsiteX374" fmla="*/ 4264634 w 11218359"/>
                <a:gd name="connsiteY374" fmla="*/ 633998 h 633998"/>
                <a:gd name="connsiteX375" fmla="*/ 4276063 w 11218359"/>
                <a:gd name="connsiteY375" fmla="*/ 633998 h 633998"/>
                <a:gd name="connsiteX376" fmla="*/ 4287493 w 11218359"/>
                <a:gd name="connsiteY376" fmla="*/ 633998 h 633998"/>
                <a:gd name="connsiteX377" fmla="*/ 4298923 w 11218359"/>
                <a:gd name="connsiteY377" fmla="*/ 633998 h 633998"/>
                <a:gd name="connsiteX378" fmla="*/ 4310353 w 11218359"/>
                <a:gd name="connsiteY378" fmla="*/ 633998 h 633998"/>
                <a:gd name="connsiteX379" fmla="*/ 4321831 w 11218359"/>
                <a:gd name="connsiteY379" fmla="*/ 633998 h 633998"/>
                <a:gd name="connsiteX380" fmla="*/ 4333261 w 11218359"/>
                <a:gd name="connsiteY380" fmla="*/ 633998 h 633998"/>
                <a:gd name="connsiteX381" fmla="*/ 4344691 w 11218359"/>
                <a:gd name="connsiteY381" fmla="*/ 633998 h 633998"/>
                <a:gd name="connsiteX382" fmla="*/ 4356121 w 11218359"/>
                <a:gd name="connsiteY382" fmla="*/ 633998 h 633998"/>
                <a:gd name="connsiteX383" fmla="*/ 4367551 w 11218359"/>
                <a:gd name="connsiteY383" fmla="*/ 633998 h 633998"/>
                <a:gd name="connsiteX384" fmla="*/ 4379028 w 11218359"/>
                <a:gd name="connsiteY384" fmla="*/ 633998 h 633998"/>
                <a:gd name="connsiteX385" fmla="*/ 4390458 w 11218359"/>
                <a:gd name="connsiteY385" fmla="*/ 633998 h 633998"/>
                <a:gd name="connsiteX386" fmla="*/ 4401889 w 11218359"/>
                <a:gd name="connsiteY386" fmla="*/ 633998 h 633998"/>
                <a:gd name="connsiteX387" fmla="*/ 4413319 w 11218359"/>
                <a:gd name="connsiteY387" fmla="*/ 633998 h 633998"/>
                <a:gd name="connsiteX388" fmla="*/ 4424749 w 11218359"/>
                <a:gd name="connsiteY388" fmla="*/ 633998 h 633998"/>
                <a:gd name="connsiteX389" fmla="*/ 4436226 w 11218359"/>
                <a:gd name="connsiteY389" fmla="*/ 633998 h 633998"/>
                <a:gd name="connsiteX390" fmla="*/ 4447656 w 11218359"/>
                <a:gd name="connsiteY390" fmla="*/ 633998 h 633998"/>
                <a:gd name="connsiteX391" fmla="*/ 4459086 w 11218359"/>
                <a:gd name="connsiteY391" fmla="*/ 633998 h 633998"/>
                <a:gd name="connsiteX392" fmla="*/ 4470516 w 11218359"/>
                <a:gd name="connsiteY392" fmla="*/ 633998 h 633998"/>
                <a:gd name="connsiteX393" fmla="*/ 4481946 w 11218359"/>
                <a:gd name="connsiteY393" fmla="*/ 633998 h 633998"/>
                <a:gd name="connsiteX394" fmla="*/ 4493424 w 11218359"/>
                <a:gd name="connsiteY394" fmla="*/ 633998 h 633998"/>
                <a:gd name="connsiteX395" fmla="*/ 4504854 w 11218359"/>
                <a:gd name="connsiteY395" fmla="*/ 633998 h 633998"/>
                <a:gd name="connsiteX396" fmla="*/ 4516284 w 11218359"/>
                <a:gd name="connsiteY396" fmla="*/ 633998 h 633998"/>
                <a:gd name="connsiteX397" fmla="*/ 4527714 w 11218359"/>
                <a:gd name="connsiteY397" fmla="*/ 633998 h 633998"/>
                <a:gd name="connsiteX398" fmla="*/ 4539144 w 11218359"/>
                <a:gd name="connsiteY398" fmla="*/ 633998 h 633998"/>
                <a:gd name="connsiteX399" fmla="*/ 4550621 w 11218359"/>
                <a:gd name="connsiteY399" fmla="*/ 633998 h 633998"/>
                <a:gd name="connsiteX400" fmla="*/ 4562051 w 11218359"/>
                <a:gd name="connsiteY400" fmla="*/ 633998 h 633998"/>
                <a:gd name="connsiteX401" fmla="*/ 4573482 w 11218359"/>
                <a:gd name="connsiteY401" fmla="*/ 633998 h 633998"/>
                <a:gd name="connsiteX402" fmla="*/ 4584912 w 11218359"/>
                <a:gd name="connsiteY402" fmla="*/ 633998 h 633998"/>
                <a:gd name="connsiteX403" fmla="*/ 4596341 w 11218359"/>
                <a:gd name="connsiteY403" fmla="*/ 633998 h 633998"/>
                <a:gd name="connsiteX404" fmla="*/ 4607771 w 11218359"/>
                <a:gd name="connsiteY404" fmla="*/ 633998 h 633998"/>
                <a:gd name="connsiteX405" fmla="*/ 4619249 w 11218359"/>
                <a:gd name="connsiteY405" fmla="*/ 633998 h 633998"/>
                <a:gd name="connsiteX406" fmla="*/ 4630679 w 11218359"/>
                <a:gd name="connsiteY406" fmla="*/ 633998 h 633998"/>
                <a:gd name="connsiteX407" fmla="*/ 4642109 w 11218359"/>
                <a:gd name="connsiteY407" fmla="*/ 633998 h 633998"/>
                <a:gd name="connsiteX408" fmla="*/ 4653539 w 11218359"/>
                <a:gd name="connsiteY408" fmla="*/ 633998 h 633998"/>
                <a:gd name="connsiteX409" fmla="*/ 4664969 w 11218359"/>
                <a:gd name="connsiteY409" fmla="*/ 633998 h 633998"/>
                <a:gd name="connsiteX410" fmla="*/ 4676447 w 11218359"/>
                <a:gd name="connsiteY410" fmla="*/ 633998 h 633998"/>
                <a:gd name="connsiteX411" fmla="*/ 4687877 w 11218359"/>
                <a:gd name="connsiteY411" fmla="*/ 633998 h 633998"/>
                <a:gd name="connsiteX412" fmla="*/ 4699306 w 11218359"/>
                <a:gd name="connsiteY412" fmla="*/ 633998 h 633998"/>
                <a:gd name="connsiteX413" fmla="*/ 4710737 w 11218359"/>
                <a:gd name="connsiteY413" fmla="*/ 633998 h 633998"/>
                <a:gd name="connsiteX414" fmla="*/ 4722167 w 11218359"/>
                <a:gd name="connsiteY414" fmla="*/ 633998 h 633998"/>
                <a:gd name="connsiteX415" fmla="*/ 4733644 w 11218359"/>
                <a:gd name="connsiteY415" fmla="*/ 633998 h 633998"/>
                <a:gd name="connsiteX416" fmla="*/ 4745075 w 11218359"/>
                <a:gd name="connsiteY416" fmla="*/ 633998 h 633998"/>
                <a:gd name="connsiteX417" fmla="*/ 4756504 w 11218359"/>
                <a:gd name="connsiteY417" fmla="*/ 633998 h 633998"/>
                <a:gd name="connsiteX418" fmla="*/ 4767934 w 11218359"/>
                <a:gd name="connsiteY418" fmla="*/ 633998 h 633998"/>
                <a:gd name="connsiteX419" fmla="*/ 4779364 w 11218359"/>
                <a:gd name="connsiteY419" fmla="*/ 633998 h 633998"/>
                <a:gd name="connsiteX420" fmla="*/ 4790842 w 11218359"/>
                <a:gd name="connsiteY420" fmla="*/ 633998 h 633998"/>
                <a:gd name="connsiteX421" fmla="*/ 4802272 w 11218359"/>
                <a:gd name="connsiteY421" fmla="*/ 633998 h 633998"/>
                <a:gd name="connsiteX422" fmla="*/ 4813702 w 11218359"/>
                <a:gd name="connsiteY422" fmla="*/ 633998 h 633998"/>
                <a:gd name="connsiteX423" fmla="*/ 4825132 w 11218359"/>
                <a:gd name="connsiteY423" fmla="*/ 633998 h 633998"/>
                <a:gd name="connsiteX424" fmla="*/ 4836562 w 11218359"/>
                <a:gd name="connsiteY424" fmla="*/ 633998 h 633998"/>
                <a:gd name="connsiteX425" fmla="*/ 4848040 w 11218359"/>
                <a:gd name="connsiteY425" fmla="*/ 633998 h 633998"/>
                <a:gd name="connsiteX426" fmla="*/ 4859469 w 11218359"/>
                <a:gd name="connsiteY426" fmla="*/ 633998 h 633998"/>
                <a:gd name="connsiteX427" fmla="*/ 4870899 w 11218359"/>
                <a:gd name="connsiteY427" fmla="*/ 633998 h 633998"/>
                <a:gd name="connsiteX428" fmla="*/ 4882330 w 11218359"/>
                <a:gd name="connsiteY428" fmla="*/ 633998 h 633998"/>
                <a:gd name="connsiteX429" fmla="*/ 4893760 w 11218359"/>
                <a:gd name="connsiteY429" fmla="*/ 633998 h 633998"/>
                <a:gd name="connsiteX430" fmla="*/ 4905237 w 11218359"/>
                <a:gd name="connsiteY430" fmla="*/ 633998 h 633998"/>
                <a:gd name="connsiteX431" fmla="*/ 4916667 w 11218359"/>
                <a:gd name="connsiteY431" fmla="*/ 633998 h 633998"/>
                <a:gd name="connsiteX432" fmla="*/ 4928097 w 11218359"/>
                <a:gd name="connsiteY432" fmla="*/ 633998 h 633998"/>
                <a:gd name="connsiteX433" fmla="*/ 4939527 w 11218359"/>
                <a:gd name="connsiteY433" fmla="*/ 633998 h 633998"/>
                <a:gd name="connsiteX434" fmla="*/ 4950957 w 11218359"/>
                <a:gd name="connsiteY434" fmla="*/ 633998 h 633998"/>
                <a:gd name="connsiteX435" fmla="*/ 4962435 w 11218359"/>
                <a:gd name="connsiteY435" fmla="*/ 633998 h 633998"/>
                <a:gd name="connsiteX436" fmla="*/ 4973865 w 11218359"/>
                <a:gd name="connsiteY436" fmla="*/ 633998 h 633998"/>
                <a:gd name="connsiteX437" fmla="*/ 4985295 w 11218359"/>
                <a:gd name="connsiteY437" fmla="*/ 633998 h 633998"/>
                <a:gd name="connsiteX438" fmla="*/ 4996725 w 11218359"/>
                <a:gd name="connsiteY438" fmla="*/ 633998 h 633998"/>
                <a:gd name="connsiteX439" fmla="*/ 5008155 w 11218359"/>
                <a:gd name="connsiteY439" fmla="*/ 633998 h 633998"/>
                <a:gd name="connsiteX440" fmla="*/ 5019632 w 11218359"/>
                <a:gd name="connsiteY440" fmla="*/ 633998 h 633998"/>
                <a:gd name="connsiteX441" fmla="*/ 5031062 w 11218359"/>
                <a:gd name="connsiteY441" fmla="*/ 633998 h 633998"/>
                <a:gd name="connsiteX442" fmla="*/ 5042492 w 11218359"/>
                <a:gd name="connsiteY442" fmla="*/ 633998 h 633998"/>
                <a:gd name="connsiteX443" fmla="*/ 5053923 w 11218359"/>
                <a:gd name="connsiteY443" fmla="*/ 633998 h 633998"/>
                <a:gd name="connsiteX444" fmla="*/ 5065353 w 11218359"/>
                <a:gd name="connsiteY444" fmla="*/ 633998 h 633998"/>
                <a:gd name="connsiteX445" fmla="*/ 5076830 w 11218359"/>
                <a:gd name="connsiteY445" fmla="*/ 633998 h 633998"/>
                <a:gd name="connsiteX446" fmla="*/ 5088260 w 11218359"/>
                <a:gd name="connsiteY446" fmla="*/ 633998 h 633998"/>
                <a:gd name="connsiteX447" fmla="*/ 5099690 w 11218359"/>
                <a:gd name="connsiteY447" fmla="*/ 633998 h 633998"/>
                <a:gd name="connsiteX448" fmla="*/ 5111120 w 11218359"/>
                <a:gd name="connsiteY448" fmla="*/ 633998 h 633998"/>
                <a:gd name="connsiteX449" fmla="*/ 5122550 w 11218359"/>
                <a:gd name="connsiteY449" fmla="*/ 633998 h 633998"/>
                <a:gd name="connsiteX450" fmla="*/ 5134028 w 11218359"/>
                <a:gd name="connsiteY450" fmla="*/ 633998 h 633998"/>
                <a:gd name="connsiteX451" fmla="*/ 5145458 w 11218359"/>
                <a:gd name="connsiteY451" fmla="*/ 633998 h 633998"/>
                <a:gd name="connsiteX452" fmla="*/ 5156888 w 11218359"/>
                <a:gd name="connsiteY452" fmla="*/ 633998 h 633998"/>
                <a:gd name="connsiteX453" fmla="*/ 5168318 w 11218359"/>
                <a:gd name="connsiteY453" fmla="*/ 633998 h 633998"/>
                <a:gd name="connsiteX454" fmla="*/ 5179747 w 11218359"/>
                <a:gd name="connsiteY454" fmla="*/ 633998 h 633998"/>
                <a:gd name="connsiteX455" fmla="*/ 5191225 w 11218359"/>
                <a:gd name="connsiteY455" fmla="*/ 633998 h 633998"/>
                <a:gd name="connsiteX456" fmla="*/ 5202655 w 11218359"/>
                <a:gd name="connsiteY456" fmla="*/ 633998 h 633998"/>
                <a:gd name="connsiteX457" fmla="*/ 5214085 w 11218359"/>
                <a:gd name="connsiteY457" fmla="*/ 633998 h 633998"/>
                <a:gd name="connsiteX458" fmla="*/ 5225515 w 11218359"/>
                <a:gd name="connsiteY458" fmla="*/ 633998 h 633998"/>
                <a:gd name="connsiteX459" fmla="*/ 5236945 w 11218359"/>
                <a:gd name="connsiteY459" fmla="*/ 633998 h 633998"/>
                <a:gd name="connsiteX460" fmla="*/ 5248423 w 11218359"/>
                <a:gd name="connsiteY460" fmla="*/ 633998 h 633998"/>
                <a:gd name="connsiteX461" fmla="*/ 5259853 w 11218359"/>
                <a:gd name="connsiteY461" fmla="*/ 633998 h 633998"/>
                <a:gd name="connsiteX462" fmla="*/ 5271283 w 11218359"/>
                <a:gd name="connsiteY462" fmla="*/ 633998 h 633998"/>
                <a:gd name="connsiteX463" fmla="*/ 5282713 w 11218359"/>
                <a:gd name="connsiteY463" fmla="*/ 633998 h 633998"/>
                <a:gd name="connsiteX464" fmla="*/ 5294143 w 11218359"/>
                <a:gd name="connsiteY464" fmla="*/ 633998 h 633998"/>
                <a:gd name="connsiteX465" fmla="*/ 5305621 w 11218359"/>
                <a:gd name="connsiteY465" fmla="*/ 633998 h 633998"/>
                <a:gd name="connsiteX466" fmla="*/ 5317051 w 11218359"/>
                <a:gd name="connsiteY466" fmla="*/ 633998 h 633998"/>
                <a:gd name="connsiteX467" fmla="*/ 5328481 w 11218359"/>
                <a:gd name="connsiteY467" fmla="*/ 633998 h 633998"/>
                <a:gd name="connsiteX468" fmla="*/ 5339910 w 11218359"/>
                <a:gd name="connsiteY468" fmla="*/ 633998 h 633998"/>
                <a:gd name="connsiteX469" fmla="*/ 5351340 w 11218359"/>
                <a:gd name="connsiteY469" fmla="*/ 633998 h 633998"/>
                <a:gd name="connsiteX470" fmla="*/ 5362818 w 11218359"/>
                <a:gd name="connsiteY470" fmla="*/ 633998 h 633998"/>
                <a:gd name="connsiteX471" fmla="*/ 5374248 w 11218359"/>
                <a:gd name="connsiteY471" fmla="*/ 633998 h 633998"/>
                <a:gd name="connsiteX472" fmla="*/ 5385678 w 11218359"/>
                <a:gd name="connsiteY472" fmla="*/ 633998 h 633998"/>
                <a:gd name="connsiteX473" fmla="*/ 5397108 w 11218359"/>
                <a:gd name="connsiteY473" fmla="*/ 633998 h 633998"/>
                <a:gd name="connsiteX474" fmla="*/ 5408538 w 11218359"/>
                <a:gd name="connsiteY474" fmla="*/ 633998 h 633998"/>
                <a:gd name="connsiteX475" fmla="*/ 5420016 w 11218359"/>
                <a:gd name="connsiteY475" fmla="*/ 633998 h 633998"/>
                <a:gd name="connsiteX476" fmla="*/ 5431446 w 11218359"/>
                <a:gd name="connsiteY476" fmla="*/ 633998 h 633998"/>
                <a:gd name="connsiteX477" fmla="*/ 5442876 w 11218359"/>
                <a:gd name="connsiteY477" fmla="*/ 633998 h 633998"/>
                <a:gd name="connsiteX478" fmla="*/ 5454306 w 11218359"/>
                <a:gd name="connsiteY478" fmla="*/ 633998 h 633998"/>
                <a:gd name="connsiteX479" fmla="*/ 5465736 w 11218359"/>
                <a:gd name="connsiteY479" fmla="*/ 633998 h 633998"/>
                <a:gd name="connsiteX480" fmla="*/ 5477214 w 11218359"/>
                <a:gd name="connsiteY480" fmla="*/ 633998 h 633998"/>
                <a:gd name="connsiteX481" fmla="*/ 5488643 w 11218359"/>
                <a:gd name="connsiteY481" fmla="*/ 633998 h 633998"/>
                <a:gd name="connsiteX482" fmla="*/ 5500073 w 11218359"/>
                <a:gd name="connsiteY482" fmla="*/ 633998 h 633998"/>
                <a:gd name="connsiteX483" fmla="*/ 5511503 w 11218359"/>
                <a:gd name="connsiteY483" fmla="*/ 633998 h 633998"/>
                <a:gd name="connsiteX484" fmla="*/ 5522933 w 11218359"/>
                <a:gd name="connsiteY484" fmla="*/ 633998 h 633998"/>
                <a:gd name="connsiteX485" fmla="*/ 5534411 w 11218359"/>
                <a:gd name="connsiteY485" fmla="*/ 633998 h 633998"/>
                <a:gd name="connsiteX486" fmla="*/ 5545841 w 11218359"/>
                <a:gd name="connsiteY486" fmla="*/ 633998 h 633998"/>
                <a:gd name="connsiteX487" fmla="*/ 5557271 w 11218359"/>
                <a:gd name="connsiteY487" fmla="*/ 633998 h 633998"/>
                <a:gd name="connsiteX488" fmla="*/ 5568701 w 11218359"/>
                <a:gd name="connsiteY488" fmla="*/ 633998 h 633998"/>
                <a:gd name="connsiteX489" fmla="*/ 5580131 w 11218359"/>
                <a:gd name="connsiteY489" fmla="*/ 633998 h 633998"/>
                <a:gd name="connsiteX490" fmla="*/ 5591609 w 11218359"/>
                <a:gd name="connsiteY490" fmla="*/ 633998 h 633998"/>
                <a:gd name="connsiteX491" fmla="*/ 5603038 w 11218359"/>
                <a:gd name="connsiteY491" fmla="*/ 633998 h 633998"/>
                <a:gd name="connsiteX492" fmla="*/ 5614469 w 11218359"/>
                <a:gd name="connsiteY492" fmla="*/ 633998 h 633998"/>
                <a:gd name="connsiteX493" fmla="*/ 5625899 w 11218359"/>
                <a:gd name="connsiteY493" fmla="*/ 633998 h 633998"/>
                <a:gd name="connsiteX494" fmla="*/ 5637329 w 11218359"/>
                <a:gd name="connsiteY494" fmla="*/ 633998 h 633998"/>
                <a:gd name="connsiteX495" fmla="*/ 5648759 w 11218359"/>
                <a:gd name="connsiteY495" fmla="*/ 633998 h 633998"/>
                <a:gd name="connsiteX496" fmla="*/ 5660236 w 11218359"/>
                <a:gd name="connsiteY496" fmla="*/ 633998 h 633998"/>
                <a:gd name="connsiteX497" fmla="*/ 5671666 w 11218359"/>
                <a:gd name="connsiteY497" fmla="*/ 633998 h 633998"/>
                <a:gd name="connsiteX498" fmla="*/ 5683096 w 11218359"/>
                <a:gd name="connsiteY498" fmla="*/ 633998 h 633998"/>
                <a:gd name="connsiteX499" fmla="*/ 5694526 w 11218359"/>
                <a:gd name="connsiteY499" fmla="*/ 633998 h 633998"/>
                <a:gd name="connsiteX500" fmla="*/ 5705956 w 11218359"/>
                <a:gd name="connsiteY500" fmla="*/ 633998 h 633998"/>
                <a:gd name="connsiteX501" fmla="*/ 5717434 w 11218359"/>
                <a:gd name="connsiteY501" fmla="*/ 633998 h 633998"/>
                <a:gd name="connsiteX502" fmla="*/ 5728864 w 11218359"/>
                <a:gd name="connsiteY502" fmla="*/ 633998 h 633998"/>
                <a:gd name="connsiteX503" fmla="*/ 5740294 w 11218359"/>
                <a:gd name="connsiteY503" fmla="*/ 633998 h 633998"/>
                <a:gd name="connsiteX504" fmla="*/ 5751724 w 11218359"/>
                <a:gd name="connsiteY504" fmla="*/ 633998 h 633998"/>
                <a:gd name="connsiteX505" fmla="*/ 5763154 w 11218359"/>
                <a:gd name="connsiteY505" fmla="*/ 633998 h 633998"/>
                <a:gd name="connsiteX506" fmla="*/ 5774631 w 11218359"/>
                <a:gd name="connsiteY506" fmla="*/ 633998 h 633998"/>
                <a:gd name="connsiteX507" fmla="*/ 5786062 w 11218359"/>
                <a:gd name="connsiteY507" fmla="*/ 633998 h 633998"/>
                <a:gd name="connsiteX508" fmla="*/ 5797492 w 11218359"/>
                <a:gd name="connsiteY508" fmla="*/ 633998 h 633998"/>
                <a:gd name="connsiteX509" fmla="*/ 5808921 w 11218359"/>
                <a:gd name="connsiteY509" fmla="*/ 633998 h 633998"/>
                <a:gd name="connsiteX510" fmla="*/ 5820351 w 11218359"/>
                <a:gd name="connsiteY510" fmla="*/ 633998 h 633998"/>
                <a:gd name="connsiteX511" fmla="*/ 5831829 w 11218359"/>
                <a:gd name="connsiteY511" fmla="*/ 633998 h 633998"/>
                <a:gd name="connsiteX512" fmla="*/ 5843259 w 11218359"/>
                <a:gd name="connsiteY512" fmla="*/ 633998 h 633998"/>
                <a:gd name="connsiteX513" fmla="*/ 5854689 w 11218359"/>
                <a:gd name="connsiteY513" fmla="*/ 633998 h 633998"/>
                <a:gd name="connsiteX514" fmla="*/ 5866119 w 11218359"/>
                <a:gd name="connsiteY514" fmla="*/ 633998 h 633998"/>
                <a:gd name="connsiteX515" fmla="*/ 5877549 w 11218359"/>
                <a:gd name="connsiteY515" fmla="*/ 633998 h 633998"/>
                <a:gd name="connsiteX516" fmla="*/ 5889027 w 11218359"/>
                <a:gd name="connsiteY516" fmla="*/ 633998 h 633998"/>
                <a:gd name="connsiteX517" fmla="*/ 5900457 w 11218359"/>
                <a:gd name="connsiteY517" fmla="*/ 633998 h 633998"/>
                <a:gd name="connsiteX518" fmla="*/ 5911887 w 11218359"/>
                <a:gd name="connsiteY518" fmla="*/ 633998 h 633998"/>
                <a:gd name="connsiteX519" fmla="*/ 5923317 w 11218359"/>
                <a:gd name="connsiteY519" fmla="*/ 633998 h 633998"/>
                <a:gd name="connsiteX520" fmla="*/ 5934747 w 11218359"/>
                <a:gd name="connsiteY520" fmla="*/ 633998 h 633998"/>
                <a:gd name="connsiteX521" fmla="*/ 5946225 w 11218359"/>
                <a:gd name="connsiteY521" fmla="*/ 633998 h 633998"/>
                <a:gd name="connsiteX522" fmla="*/ 5957655 w 11218359"/>
                <a:gd name="connsiteY522" fmla="*/ 633998 h 633998"/>
                <a:gd name="connsiteX523" fmla="*/ 5969084 w 11218359"/>
                <a:gd name="connsiteY523" fmla="*/ 633998 h 633998"/>
                <a:gd name="connsiteX524" fmla="*/ 5980514 w 11218359"/>
                <a:gd name="connsiteY524" fmla="*/ 633998 h 633998"/>
                <a:gd name="connsiteX525" fmla="*/ 5991944 w 11218359"/>
                <a:gd name="connsiteY525" fmla="*/ 633998 h 633998"/>
                <a:gd name="connsiteX526" fmla="*/ 6003422 w 11218359"/>
                <a:gd name="connsiteY526" fmla="*/ 633998 h 633998"/>
                <a:gd name="connsiteX527" fmla="*/ 6014852 w 11218359"/>
                <a:gd name="connsiteY527" fmla="*/ 633998 h 633998"/>
                <a:gd name="connsiteX528" fmla="*/ 6026282 w 11218359"/>
                <a:gd name="connsiteY528" fmla="*/ 633998 h 633998"/>
                <a:gd name="connsiteX529" fmla="*/ 6037712 w 11218359"/>
                <a:gd name="connsiteY529" fmla="*/ 633998 h 633998"/>
                <a:gd name="connsiteX530" fmla="*/ 6049142 w 11218359"/>
                <a:gd name="connsiteY530" fmla="*/ 633998 h 633998"/>
                <a:gd name="connsiteX531" fmla="*/ 6060620 w 11218359"/>
                <a:gd name="connsiteY531" fmla="*/ 633998 h 633998"/>
                <a:gd name="connsiteX532" fmla="*/ 6072049 w 11218359"/>
                <a:gd name="connsiteY532" fmla="*/ 633998 h 633998"/>
                <a:gd name="connsiteX533" fmla="*/ 6083480 w 11218359"/>
                <a:gd name="connsiteY533" fmla="*/ 633998 h 633998"/>
                <a:gd name="connsiteX534" fmla="*/ 6094910 w 11218359"/>
                <a:gd name="connsiteY534" fmla="*/ 633998 h 633998"/>
                <a:gd name="connsiteX535" fmla="*/ 6106340 w 11218359"/>
                <a:gd name="connsiteY535" fmla="*/ 633998 h 633998"/>
                <a:gd name="connsiteX536" fmla="*/ 6117818 w 11218359"/>
                <a:gd name="connsiteY536" fmla="*/ 633998 h 633998"/>
                <a:gd name="connsiteX537" fmla="*/ 6129247 w 11218359"/>
                <a:gd name="connsiteY537" fmla="*/ 633998 h 633998"/>
                <a:gd name="connsiteX538" fmla="*/ 6140677 w 11218359"/>
                <a:gd name="connsiteY538" fmla="*/ 633998 h 633998"/>
                <a:gd name="connsiteX539" fmla="*/ 6152107 w 11218359"/>
                <a:gd name="connsiteY539" fmla="*/ 633998 h 633998"/>
                <a:gd name="connsiteX540" fmla="*/ 6163537 w 11218359"/>
                <a:gd name="connsiteY540" fmla="*/ 633998 h 633998"/>
                <a:gd name="connsiteX541" fmla="*/ 6175015 w 11218359"/>
                <a:gd name="connsiteY541" fmla="*/ 633998 h 633998"/>
                <a:gd name="connsiteX542" fmla="*/ 6186445 w 11218359"/>
                <a:gd name="connsiteY542" fmla="*/ 633998 h 633998"/>
                <a:gd name="connsiteX543" fmla="*/ 6197875 w 11218359"/>
                <a:gd name="connsiteY543" fmla="*/ 633998 h 633998"/>
                <a:gd name="connsiteX544" fmla="*/ 6209305 w 11218359"/>
                <a:gd name="connsiteY544" fmla="*/ 633998 h 633998"/>
                <a:gd name="connsiteX545" fmla="*/ 6220735 w 11218359"/>
                <a:gd name="connsiteY545" fmla="*/ 633998 h 633998"/>
                <a:gd name="connsiteX546" fmla="*/ 6232212 w 11218359"/>
                <a:gd name="connsiteY546" fmla="*/ 633998 h 633998"/>
                <a:gd name="connsiteX547" fmla="*/ 6243642 w 11218359"/>
                <a:gd name="connsiteY547" fmla="*/ 633998 h 633998"/>
                <a:gd name="connsiteX548" fmla="*/ 6255073 w 11218359"/>
                <a:gd name="connsiteY548" fmla="*/ 633998 h 633998"/>
                <a:gd name="connsiteX549" fmla="*/ 6266503 w 11218359"/>
                <a:gd name="connsiteY549" fmla="*/ 633998 h 633998"/>
                <a:gd name="connsiteX550" fmla="*/ 6277933 w 11218359"/>
                <a:gd name="connsiteY550" fmla="*/ 633998 h 633998"/>
                <a:gd name="connsiteX551" fmla="*/ 6289410 w 11218359"/>
                <a:gd name="connsiteY551" fmla="*/ 633998 h 633998"/>
                <a:gd name="connsiteX552" fmla="*/ 6300840 w 11218359"/>
                <a:gd name="connsiteY552" fmla="*/ 633998 h 633998"/>
                <a:gd name="connsiteX553" fmla="*/ 6312270 w 11218359"/>
                <a:gd name="connsiteY553" fmla="*/ 633998 h 633998"/>
                <a:gd name="connsiteX554" fmla="*/ 6323700 w 11218359"/>
                <a:gd name="connsiteY554" fmla="*/ 633998 h 633998"/>
                <a:gd name="connsiteX555" fmla="*/ 6335130 w 11218359"/>
                <a:gd name="connsiteY555" fmla="*/ 633998 h 633998"/>
                <a:gd name="connsiteX556" fmla="*/ 6346608 w 11218359"/>
                <a:gd name="connsiteY556" fmla="*/ 633998 h 633998"/>
                <a:gd name="connsiteX557" fmla="*/ 6358038 w 11218359"/>
                <a:gd name="connsiteY557" fmla="*/ 633998 h 633998"/>
                <a:gd name="connsiteX558" fmla="*/ 6369468 w 11218359"/>
                <a:gd name="connsiteY558" fmla="*/ 633998 h 633998"/>
                <a:gd name="connsiteX559" fmla="*/ 6380898 w 11218359"/>
                <a:gd name="connsiteY559" fmla="*/ 633998 h 633998"/>
                <a:gd name="connsiteX560" fmla="*/ 6392328 w 11218359"/>
                <a:gd name="connsiteY560" fmla="*/ 633998 h 633998"/>
                <a:gd name="connsiteX561" fmla="*/ 6403805 w 11218359"/>
                <a:gd name="connsiteY561" fmla="*/ 633998 h 633998"/>
                <a:gd name="connsiteX562" fmla="*/ 6415235 w 11218359"/>
                <a:gd name="connsiteY562" fmla="*/ 633998 h 633998"/>
                <a:gd name="connsiteX563" fmla="*/ 6426666 w 11218359"/>
                <a:gd name="connsiteY563" fmla="*/ 633998 h 633998"/>
                <a:gd name="connsiteX564" fmla="*/ 6438096 w 11218359"/>
                <a:gd name="connsiteY564" fmla="*/ 633998 h 633998"/>
                <a:gd name="connsiteX565" fmla="*/ 6449525 w 11218359"/>
                <a:gd name="connsiteY565" fmla="*/ 633998 h 633998"/>
                <a:gd name="connsiteX566" fmla="*/ 6461003 w 11218359"/>
                <a:gd name="connsiteY566" fmla="*/ 633998 h 633998"/>
                <a:gd name="connsiteX567" fmla="*/ 6472433 w 11218359"/>
                <a:gd name="connsiteY567" fmla="*/ 633998 h 633998"/>
                <a:gd name="connsiteX568" fmla="*/ 6483863 w 11218359"/>
                <a:gd name="connsiteY568" fmla="*/ 633998 h 633998"/>
                <a:gd name="connsiteX569" fmla="*/ 6495293 w 11218359"/>
                <a:gd name="connsiteY569" fmla="*/ 633998 h 633998"/>
                <a:gd name="connsiteX570" fmla="*/ 6506723 w 11218359"/>
                <a:gd name="connsiteY570" fmla="*/ 633998 h 633998"/>
                <a:gd name="connsiteX571" fmla="*/ 6518201 w 11218359"/>
                <a:gd name="connsiteY571" fmla="*/ 633998 h 633998"/>
                <a:gd name="connsiteX572" fmla="*/ 6529631 w 11218359"/>
                <a:gd name="connsiteY572" fmla="*/ 633998 h 633998"/>
                <a:gd name="connsiteX573" fmla="*/ 6541061 w 11218359"/>
                <a:gd name="connsiteY573" fmla="*/ 633998 h 633998"/>
                <a:gd name="connsiteX574" fmla="*/ 6552490 w 11218359"/>
                <a:gd name="connsiteY574" fmla="*/ 633998 h 633998"/>
                <a:gd name="connsiteX575" fmla="*/ 6563921 w 11218359"/>
                <a:gd name="connsiteY575" fmla="*/ 633998 h 633998"/>
                <a:gd name="connsiteX576" fmla="*/ 6575398 w 11218359"/>
                <a:gd name="connsiteY576" fmla="*/ 633998 h 633998"/>
                <a:gd name="connsiteX577" fmla="*/ 6586828 w 11218359"/>
                <a:gd name="connsiteY577" fmla="*/ 633998 h 633998"/>
                <a:gd name="connsiteX578" fmla="*/ 6598259 w 11218359"/>
                <a:gd name="connsiteY578" fmla="*/ 633998 h 633998"/>
                <a:gd name="connsiteX579" fmla="*/ 6609688 w 11218359"/>
                <a:gd name="connsiteY579" fmla="*/ 633998 h 633998"/>
                <a:gd name="connsiteX580" fmla="*/ 6621118 w 11218359"/>
                <a:gd name="connsiteY580" fmla="*/ 633998 h 633998"/>
                <a:gd name="connsiteX581" fmla="*/ 6632596 w 11218359"/>
                <a:gd name="connsiteY581" fmla="*/ 633998 h 633998"/>
                <a:gd name="connsiteX582" fmla="*/ 6644026 w 11218359"/>
                <a:gd name="connsiteY582" fmla="*/ 633998 h 633998"/>
                <a:gd name="connsiteX583" fmla="*/ 6655456 w 11218359"/>
                <a:gd name="connsiteY583" fmla="*/ 633998 h 633998"/>
                <a:gd name="connsiteX584" fmla="*/ 6666886 w 11218359"/>
                <a:gd name="connsiteY584" fmla="*/ 633998 h 633998"/>
                <a:gd name="connsiteX585" fmla="*/ 6678316 w 11218359"/>
                <a:gd name="connsiteY585" fmla="*/ 633998 h 633998"/>
                <a:gd name="connsiteX586" fmla="*/ 6689794 w 11218359"/>
                <a:gd name="connsiteY586" fmla="*/ 633998 h 633998"/>
                <a:gd name="connsiteX587" fmla="*/ 6701224 w 11218359"/>
                <a:gd name="connsiteY587" fmla="*/ 633998 h 633998"/>
                <a:gd name="connsiteX588" fmla="*/ 6712653 w 11218359"/>
                <a:gd name="connsiteY588" fmla="*/ 633998 h 633998"/>
                <a:gd name="connsiteX589" fmla="*/ 6724083 w 11218359"/>
                <a:gd name="connsiteY589" fmla="*/ 633998 h 633998"/>
                <a:gd name="connsiteX590" fmla="*/ 6735514 w 11218359"/>
                <a:gd name="connsiteY590" fmla="*/ 633998 h 633998"/>
                <a:gd name="connsiteX591" fmla="*/ 6746944 w 11218359"/>
                <a:gd name="connsiteY591" fmla="*/ 633998 h 633998"/>
                <a:gd name="connsiteX592" fmla="*/ 6758421 w 11218359"/>
                <a:gd name="connsiteY592" fmla="*/ 633998 h 633998"/>
                <a:gd name="connsiteX593" fmla="*/ 6769851 w 11218359"/>
                <a:gd name="connsiteY593" fmla="*/ 633998 h 633998"/>
                <a:gd name="connsiteX594" fmla="*/ 6781281 w 11218359"/>
                <a:gd name="connsiteY594" fmla="*/ 633998 h 633998"/>
                <a:gd name="connsiteX595" fmla="*/ 6792711 w 11218359"/>
                <a:gd name="connsiteY595" fmla="*/ 633998 h 633998"/>
                <a:gd name="connsiteX596" fmla="*/ 6804141 w 11218359"/>
                <a:gd name="connsiteY596" fmla="*/ 633998 h 633998"/>
                <a:gd name="connsiteX597" fmla="*/ 6815619 w 11218359"/>
                <a:gd name="connsiteY597" fmla="*/ 633998 h 633998"/>
                <a:gd name="connsiteX598" fmla="*/ 6827049 w 11218359"/>
                <a:gd name="connsiteY598" fmla="*/ 633998 h 633998"/>
                <a:gd name="connsiteX599" fmla="*/ 6838479 w 11218359"/>
                <a:gd name="connsiteY599" fmla="*/ 633998 h 633998"/>
                <a:gd name="connsiteX600" fmla="*/ 6849909 w 11218359"/>
                <a:gd name="connsiteY600" fmla="*/ 633998 h 633998"/>
                <a:gd name="connsiteX601" fmla="*/ 6861339 w 11218359"/>
                <a:gd name="connsiteY601" fmla="*/ 633998 h 633998"/>
                <a:gd name="connsiteX602" fmla="*/ 6872816 w 11218359"/>
                <a:gd name="connsiteY602" fmla="*/ 633998 h 633998"/>
                <a:gd name="connsiteX603" fmla="*/ 6884246 w 11218359"/>
                <a:gd name="connsiteY603" fmla="*/ 633998 h 633998"/>
                <a:gd name="connsiteX604" fmla="*/ 6895676 w 11218359"/>
                <a:gd name="connsiteY604" fmla="*/ 633998 h 633998"/>
                <a:gd name="connsiteX605" fmla="*/ 6907107 w 11218359"/>
                <a:gd name="connsiteY605" fmla="*/ 633998 h 633998"/>
                <a:gd name="connsiteX606" fmla="*/ 6918537 w 11218359"/>
                <a:gd name="connsiteY606" fmla="*/ 633998 h 633998"/>
                <a:gd name="connsiteX607" fmla="*/ 6930014 w 11218359"/>
                <a:gd name="connsiteY607" fmla="*/ 633998 h 633998"/>
                <a:gd name="connsiteX608" fmla="*/ 6941444 w 11218359"/>
                <a:gd name="connsiteY608" fmla="*/ 633998 h 633998"/>
                <a:gd name="connsiteX609" fmla="*/ 6952874 w 11218359"/>
                <a:gd name="connsiteY609" fmla="*/ 633998 h 633998"/>
                <a:gd name="connsiteX610" fmla="*/ 6964304 w 11218359"/>
                <a:gd name="connsiteY610" fmla="*/ 633998 h 633998"/>
                <a:gd name="connsiteX611" fmla="*/ 6975734 w 11218359"/>
                <a:gd name="connsiteY611" fmla="*/ 633998 h 633998"/>
                <a:gd name="connsiteX612" fmla="*/ 6987212 w 11218359"/>
                <a:gd name="connsiteY612" fmla="*/ 633998 h 633998"/>
                <a:gd name="connsiteX613" fmla="*/ 6998642 w 11218359"/>
                <a:gd name="connsiteY613" fmla="*/ 633998 h 633998"/>
                <a:gd name="connsiteX614" fmla="*/ 7010072 w 11218359"/>
                <a:gd name="connsiteY614" fmla="*/ 633998 h 633998"/>
                <a:gd name="connsiteX615" fmla="*/ 7021502 w 11218359"/>
                <a:gd name="connsiteY615" fmla="*/ 633998 h 633998"/>
                <a:gd name="connsiteX616" fmla="*/ 7032931 w 11218359"/>
                <a:gd name="connsiteY616" fmla="*/ 633998 h 633998"/>
                <a:gd name="connsiteX617" fmla="*/ 7044409 w 11218359"/>
                <a:gd name="connsiteY617" fmla="*/ 633998 h 633998"/>
                <a:gd name="connsiteX618" fmla="*/ 7055839 w 11218359"/>
                <a:gd name="connsiteY618" fmla="*/ 633998 h 633998"/>
                <a:gd name="connsiteX619" fmla="*/ 7067269 w 11218359"/>
                <a:gd name="connsiteY619" fmla="*/ 633998 h 633998"/>
                <a:gd name="connsiteX620" fmla="*/ 7078700 w 11218359"/>
                <a:gd name="connsiteY620" fmla="*/ 633998 h 633998"/>
                <a:gd name="connsiteX621" fmla="*/ 7090129 w 11218359"/>
                <a:gd name="connsiteY621" fmla="*/ 633998 h 633998"/>
                <a:gd name="connsiteX622" fmla="*/ 7101607 w 11218359"/>
                <a:gd name="connsiteY622" fmla="*/ 633998 h 633998"/>
                <a:gd name="connsiteX623" fmla="*/ 7113037 w 11218359"/>
                <a:gd name="connsiteY623" fmla="*/ 633998 h 633998"/>
                <a:gd name="connsiteX624" fmla="*/ 7124467 w 11218359"/>
                <a:gd name="connsiteY624" fmla="*/ 633998 h 633998"/>
                <a:gd name="connsiteX625" fmla="*/ 7135897 w 11218359"/>
                <a:gd name="connsiteY625" fmla="*/ 633998 h 633998"/>
                <a:gd name="connsiteX626" fmla="*/ 7147327 w 11218359"/>
                <a:gd name="connsiteY626" fmla="*/ 633998 h 633998"/>
                <a:gd name="connsiteX627" fmla="*/ 7158805 w 11218359"/>
                <a:gd name="connsiteY627" fmla="*/ 633998 h 633998"/>
                <a:gd name="connsiteX628" fmla="*/ 7170235 w 11218359"/>
                <a:gd name="connsiteY628" fmla="*/ 633998 h 633998"/>
                <a:gd name="connsiteX629" fmla="*/ 7181665 w 11218359"/>
                <a:gd name="connsiteY629" fmla="*/ 633998 h 633998"/>
                <a:gd name="connsiteX630" fmla="*/ 7193094 w 11218359"/>
                <a:gd name="connsiteY630" fmla="*/ 633998 h 633998"/>
                <a:gd name="connsiteX631" fmla="*/ 7204524 w 11218359"/>
                <a:gd name="connsiteY631" fmla="*/ 633998 h 633998"/>
                <a:gd name="connsiteX632" fmla="*/ 7216002 w 11218359"/>
                <a:gd name="connsiteY632" fmla="*/ 633998 h 633998"/>
                <a:gd name="connsiteX633" fmla="*/ 7227432 w 11218359"/>
                <a:gd name="connsiteY633" fmla="*/ 633998 h 633998"/>
                <a:gd name="connsiteX634" fmla="*/ 7238862 w 11218359"/>
                <a:gd name="connsiteY634" fmla="*/ 633998 h 633998"/>
                <a:gd name="connsiteX635" fmla="*/ 7250292 w 11218359"/>
                <a:gd name="connsiteY635" fmla="*/ 633998 h 633998"/>
                <a:gd name="connsiteX636" fmla="*/ 7261722 w 11218359"/>
                <a:gd name="connsiteY636" fmla="*/ 633998 h 633998"/>
                <a:gd name="connsiteX637" fmla="*/ 7273200 w 11218359"/>
                <a:gd name="connsiteY637" fmla="*/ 633998 h 633998"/>
                <a:gd name="connsiteX638" fmla="*/ 7284630 w 11218359"/>
                <a:gd name="connsiteY638" fmla="*/ 633998 h 633998"/>
                <a:gd name="connsiteX639" fmla="*/ 7296060 w 11218359"/>
                <a:gd name="connsiteY639" fmla="*/ 633998 h 633998"/>
                <a:gd name="connsiteX640" fmla="*/ 7307490 w 11218359"/>
                <a:gd name="connsiteY640" fmla="*/ 633998 h 633998"/>
                <a:gd name="connsiteX641" fmla="*/ 7318920 w 11218359"/>
                <a:gd name="connsiteY641" fmla="*/ 633998 h 633998"/>
                <a:gd name="connsiteX642" fmla="*/ 7330398 w 11218359"/>
                <a:gd name="connsiteY642" fmla="*/ 633998 h 633998"/>
                <a:gd name="connsiteX643" fmla="*/ 7341828 w 11218359"/>
                <a:gd name="connsiteY643" fmla="*/ 633998 h 633998"/>
                <a:gd name="connsiteX644" fmla="*/ 7353257 w 11218359"/>
                <a:gd name="connsiteY644" fmla="*/ 633998 h 633998"/>
                <a:gd name="connsiteX645" fmla="*/ 7364687 w 11218359"/>
                <a:gd name="connsiteY645" fmla="*/ 633998 h 633998"/>
                <a:gd name="connsiteX646" fmla="*/ 7376117 w 11218359"/>
                <a:gd name="connsiteY646" fmla="*/ 633998 h 633998"/>
                <a:gd name="connsiteX647" fmla="*/ 7387595 w 11218359"/>
                <a:gd name="connsiteY647" fmla="*/ 633998 h 633998"/>
                <a:gd name="connsiteX648" fmla="*/ 7399025 w 11218359"/>
                <a:gd name="connsiteY648" fmla="*/ 633998 h 633998"/>
                <a:gd name="connsiteX649" fmla="*/ 7410455 w 11218359"/>
                <a:gd name="connsiteY649" fmla="*/ 633998 h 633998"/>
                <a:gd name="connsiteX650" fmla="*/ 7421885 w 11218359"/>
                <a:gd name="connsiteY650" fmla="*/ 633998 h 633998"/>
                <a:gd name="connsiteX651" fmla="*/ 7433315 w 11218359"/>
                <a:gd name="connsiteY651" fmla="*/ 633998 h 633998"/>
                <a:gd name="connsiteX652" fmla="*/ 7444793 w 11218359"/>
                <a:gd name="connsiteY652" fmla="*/ 633998 h 633998"/>
                <a:gd name="connsiteX653" fmla="*/ 7456222 w 11218359"/>
                <a:gd name="connsiteY653" fmla="*/ 633998 h 633998"/>
                <a:gd name="connsiteX654" fmla="*/ 7467653 w 11218359"/>
                <a:gd name="connsiteY654" fmla="*/ 633998 h 633998"/>
                <a:gd name="connsiteX655" fmla="*/ 7479083 w 11218359"/>
                <a:gd name="connsiteY655" fmla="*/ 633998 h 633998"/>
                <a:gd name="connsiteX656" fmla="*/ 7490513 w 11218359"/>
                <a:gd name="connsiteY656" fmla="*/ 633998 h 633998"/>
                <a:gd name="connsiteX657" fmla="*/ 7501990 w 11218359"/>
                <a:gd name="connsiteY657" fmla="*/ 633998 h 633998"/>
                <a:gd name="connsiteX658" fmla="*/ 7513420 w 11218359"/>
                <a:gd name="connsiteY658" fmla="*/ 633998 h 633998"/>
                <a:gd name="connsiteX659" fmla="*/ 7524850 w 11218359"/>
                <a:gd name="connsiteY659" fmla="*/ 633998 h 633998"/>
                <a:gd name="connsiteX660" fmla="*/ 7536280 w 11218359"/>
                <a:gd name="connsiteY660" fmla="*/ 633998 h 633998"/>
                <a:gd name="connsiteX661" fmla="*/ 7547710 w 11218359"/>
                <a:gd name="connsiteY661" fmla="*/ 633998 h 633998"/>
                <a:gd name="connsiteX662" fmla="*/ 7559188 w 11218359"/>
                <a:gd name="connsiteY662" fmla="*/ 633998 h 633998"/>
                <a:gd name="connsiteX663" fmla="*/ 7570618 w 11218359"/>
                <a:gd name="connsiteY663" fmla="*/ 633998 h 633998"/>
                <a:gd name="connsiteX664" fmla="*/ 7582048 w 11218359"/>
                <a:gd name="connsiteY664" fmla="*/ 633998 h 633998"/>
                <a:gd name="connsiteX665" fmla="*/ 7593478 w 11218359"/>
                <a:gd name="connsiteY665" fmla="*/ 633998 h 633998"/>
                <a:gd name="connsiteX666" fmla="*/ 7604908 w 11218359"/>
                <a:gd name="connsiteY666" fmla="*/ 633998 h 633998"/>
                <a:gd name="connsiteX667" fmla="*/ 7616385 w 11218359"/>
                <a:gd name="connsiteY667" fmla="*/ 633998 h 633998"/>
                <a:gd name="connsiteX668" fmla="*/ 7627815 w 11218359"/>
                <a:gd name="connsiteY668" fmla="*/ 633998 h 633998"/>
                <a:gd name="connsiteX669" fmla="*/ 7639246 w 11218359"/>
                <a:gd name="connsiteY669" fmla="*/ 633998 h 633998"/>
                <a:gd name="connsiteX670" fmla="*/ 7650676 w 11218359"/>
                <a:gd name="connsiteY670" fmla="*/ 633998 h 633998"/>
                <a:gd name="connsiteX671" fmla="*/ 7662106 w 11218359"/>
                <a:gd name="connsiteY671" fmla="*/ 633998 h 633998"/>
                <a:gd name="connsiteX672" fmla="*/ 7673583 w 11218359"/>
                <a:gd name="connsiteY672" fmla="*/ 633998 h 633998"/>
                <a:gd name="connsiteX673" fmla="*/ 7685013 w 11218359"/>
                <a:gd name="connsiteY673" fmla="*/ 633998 h 633998"/>
                <a:gd name="connsiteX674" fmla="*/ 7696443 w 11218359"/>
                <a:gd name="connsiteY674" fmla="*/ 633998 h 633998"/>
                <a:gd name="connsiteX675" fmla="*/ 7707873 w 11218359"/>
                <a:gd name="connsiteY675" fmla="*/ 633998 h 633998"/>
                <a:gd name="connsiteX676" fmla="*/ 7719303 w 11218359"/>
                <a:gd name="connsiteY676" fmla="*/ 633998 h 633998"/>
                <a:gd name="connsiteX677" fmla="*/ 7730733 w 11218359"/>
                <a:gd name="connsiteY677" fmla="*/ 633998 h 633998"/>
                <a:gd name="connsiteX678" fmla="*/ 7742211 w 11218359"/>
                <a:gd name="connsiteY678" fmla="*/ 633998 h 633998"/>
                <a:gd name="connsiteX679" fmla="*/ 7753641 w 11218359"/>
                <a:gd name="connsiteY679" fmla="*/ 633998 h 633998"/>
                <a:gd name="connsiteX680" fmla="*/ 7765071 w 11218359"/>
                <a:gd name="connsiteY680" fmla="*/ 633998 h 633998"/>
                <a:gd name="connsiteX681" fmla="*/ 7776501 w 11218359"/>
                <a:gd name="connsiteY681" fmla="*/ 633998 h 633998"/>
                <a:gd name="connsiteX682" fmla="*/ 7787931 w 11218359"/>
                <a:gd name="connsiteY682" fmla="*/ 633998 h 633998"/>
                <a:gd name="connsiteX683" fmla="*/ 7799408 w 11218359"/>
                <a:gd name="connsiteY683" fmla="*/ 633998 h 633998"/>
                <a:gd name="connsiteX684" fmla="*/ 7810839 w 11218359"/>
                <a:gd name="connsiteY684" fmla="*/ 633998 h 633998"/>
                <a:gd name="connsiteX685" fmla="*/ 7822268 w 11218359"/>
                <a:gd name="connsiteY685" fmla="*/ 633998 h 633998"/>
                <a:gd name="connsiteX686" fmla="*/ 7833698 w 11218359"/>
                <a:gd name="connsiteY686" fmla="*/ 633998 h 633998"/>
                <a:gd name="connsiteX687" fmla="*/ 7845128 w 11218359"/>
                <a:gd name="connsiteY687" fmla="*/ 633998 h 633998"/>
                <a:gd name="connsiteX688" fmla="*/ 7856606 w 11218359"/>
                <a:gd name="connsiteY688" fmla="*/ 633998 h 633998"/>
                <a:gd name="connsiteX689" fmla="*/ 7868036 w 11218359"/>
                <a:gd name="connsiteY689" fmla="*/ 633998 h 633998"/>
                <a:gd name="connsiteX690" fmla="*/ 7879466 w 11218359"/>
                <a:gd name="connsiteY690" fmla="*/ 633998 h 633998"/>
                <a:gd name="connsiteX691" fmla="*/ 7890896 w 11218359"/>
                <a:gd name="connsiteY691" fmla="*/ 633998 h 633998"/>
                <a:gd name="connsiteX692" fmla="*/ 7902326 w 11218359"/>
                <a:gd name="connsiteY692" fmla="*/ 633998 h 633998"/>
                <a:gd name="connsiteX693" fmla="*/ 7913804 w 11218359"/>
                <a:gd name="connsiteY693" fmla="*/ 633998 h 633998"/>
                <a:gd name="connsiteX694" fmla="*/ 7925234 w 11218359"/>
                <a:gd name="connsiteY694" fmla="*/ 633998 h 633998"/>
                <a:gd name="connsiteX695" fmla="*/ 7936663 w 11218359"/>
                <a:gd name="connsiteY695" fmla="*/ 633998 h 633998"/>
                <a:gd name="connsiteX696" fmla="*/ 7948094 w 11218359"/>
                <a:gd name="connsiteY696" fmla="*/ 633998 h 633998"/>
                <a:gd name="connsiteX697" fmla="*/ 7959524 w 11218359"/>
                <a:gd name="connsiteY697" fmla="*/ 633998 h 633998"/>
                <a:gd name="connsiteX698" fmla="*/ 7971001 w 11218359"/>
                <a:gd name="connsiteY698" fmla="*/ 633998 h 633998"/>
                <a:gd name="connsiteX699" fmla="*/ 7982431 w 11218359"/>
                <a:gd name="connsiteY699" fmla="*/ 633998 h 633998"/>
                <a:gd name="connsiteX700" fmla="*/ 7993861 w 11218359"/>
                <a:gd name="connsiteY700" fmla="*/ 633998 h 633998"/>
                <a:gd name="connsiteX701" fmla="*/ 8005291 w 11218359"/>
                <a:gd name="connsiteY701" fmla="*/ 633998 h 633998"/>
                <a:gd name="connsiteX702" fmla="*/ 8016721 w 11218359"/>
                <a:gd name="connsiteY702" fmla="*/ 633998 h 633998"/>
                <a:gd name="connsiteX703" fmla="*/ 8028199 w 11218359"/>
                <a:gd name="connsiteY703" fmla="*/ 633998 h 633998"/>
                <a:gd name="connsiteX704" fmla="*/ 8039629 w 11218359"/>
                <a:gd name="connsiteY704" fmla="*/ 633998 h 633998"/>
                <a:gd name="connsiteX705" fmla="*/ 8051059 w 11218359"/>
                <a:gd name="connsiteY705" fmla="*/ 633998 h 633998"/>
                <a:gd name="connsiteX706" fmla="*/ 8062489 w 11218359"/>
                <a:gd name="connsiteY706" fmla="*/ 633998 h 633998"/>
                <a:gd name="connsiteX707" fmla="*/ 8073919 w 11218359"/>
                <a:gd name="connsiteY707" fmla="*/ 633998 h 633998"/>
                <a:gd name="connsiteX708" fmla="*/ 8085396 w 11218359"/>
                <a:gd name="connsiteY708" fmla="*/ 633998 h 633998"/>
                <a:gd name="connsiteX709" fmla="*/ 8096826 w 11218359"/>
                <a:gd name="connsiteY709" fmla="*/ 633998 h 633998"/>
                <a:gd name="connsiteX710" fmla="*/ 8108256 w 11218359"/>
                <a:gd name="connsiteY710" fmla="*/ 633998 h 633998"/>
                <a:gd name="connsiteX711" fmla="*/ 8119687 w 11218359"/>
                <a:gd name="connsiteY711" fmla="*/ 633998 h 633998"/>
                <a:gd name="connsiteX712" fmla="*/ 8131117 w 11218359"/>
                <a:gd name="connsiteY712" fmla="*/ 633998 h 633998"/>
                <a:gd name="connsiteX713" fmla="*/ 8142594 w 11218359"/>
                <a:gd name="connsiteY713" fmla="*/ 633998 h 633998"/>
                <a:gd name="connsiteX714" fmla="*/ 8154024 w 11218359"/>
                <a:gd name="connsiteY714" fmla="*/ 633998 h 633998"/>
                <a:gd name="connsiteX715" fmla="*/ 8165454 w 11218359"/>
                <a:gd name="connsiteY715" fmla="*/ 633998 h 633998"/>
                <a:gd name="connsiteX716" fmla="*/ 8176884 w 11218359"/>
                <a:gd name="connsiteY716" fmla="*/ 633998 h 633998"/>
                <a:gd name="connsiteX717" fmla="*/ 8188314 w 11218359"/>
                <a:gd name="connsiteY717" fmla="*/ 633998 h 633998"/>
                <a:gd name="connsiteX718" fmla="*/ 8199792 w 11218359"/>
                <a:gd name="connsiteY718" fmla="*/ 633998 h 633998"/>
                <a:gd name="connsiteX719" fmla="*/ 8211222 w 11218359"/>
                <a:gd name="connsiteY719" fmla="*/ 633998 h 633998"/>
                <a:gd name="connsiteX720" fmla="*/ 8222652 w 11218359"/>
                <a:gd name="connsiteY720" fmla="*/ 633998 h 633998"/>
                <a:gd name="connsiteX721" fmla="*/ 8234082 w 11218359"/>
                <a:gd name="connsiteY721" fmla="*/ 633998 h 633998"/>
                <a:gd name="connsiteX722" fmla="*/ 8245512 w 11218359"/>
                <a:gd name="connsiteY722" fmla="*/ 633998 h 633998"/>
                <a:gd name="connsiteX723" fmla="*/ 8256989 w 11218359"/>
                <a:gd name="connsiteY723" fmla="*/ 633998 h 633998"/>
                <a:gd name="connsiteX724" fmla="*/ 8268419 w 11218359"/>
                <a:gd name="connsiteY724" fmla="*/ 633998 h 633998"/>
                <a:gd name="connsiteX725" fmla="*/ 8279850 w 11218359"/>
                <a:gd name="connsiteY725" fmla="*/ 633998 h 633998"/>
                <a:gd name="connsiteX726" fmla="*/ 8291280 w 11218359"/>
                <a:gd name="connsiteY726" fmla="*/ 633998 h 633998"/>
                <a:gd name="connsiteX727" fmla="*/ 8302709 w 11218359"/>
                <a:gd name="connsiteY727" fmla="*/ 633998 h 633998"/>
                <a:gd name="connsiteX728" fmla="*/ 8314187 w 11218359"/>
                <a:gd name="connsiteY728" fmla="*/ 633998 h 633998"/>
                <a:gd name="connsiteX729" fmla="*/ 8325617 w 11218359"/>
                <a:gd name="connsiteY729" fmla="*/ 633998 h 633998"/>
                <a:gd name="connsiteX730" fmla="*/ 8337047 w 11218359"/>
                <a:gd name="connsiteY730" fmla="*/ 633998 h 633998"/>
                <a:gd name="connsiteX731" fmla="*/ 8348477 w 11218359"/>
                <a:gd name="connsiteY731" fmla="*/ 633998 h 633998"/>
                <a:gd name="connsiteX732" fmla="*/ 8359907 w 11218359"/>
                <a:gd name="connsiteY732" fmla="*/ 633998 h 633998"/>
                <a:gd name="connsiteX733" fmla="*/ 8371385 w 11218359"/>
                <a:gd name="connsiteY733" fmla="*/ 633998 h 633998"/>
                <a:gd name="connsiteX734" fmla="*/ 8382815 w 11218359"/>
                <a:gd name="connsiteY734" fmla="*/ 633998 h 633998"/>
                <a:gd name="connsiteX735" fmla="*/ 8394245 w 11218359"/>
                <a:gd name="connsiteY735" fmla="*/ 633998 h 633998"/>
                <a:gd name="connsiteX736" fmla="*/ 8405674 w 11218359"/>
                <a:gd name="connsiteY736" fmla="*/ 633998 h 633998"/>
                <a:gd name="connsiteX737" fmla="*/ 8417104 w 11218359"/>
                <a:gd name="connsiteY737" fmla="*/ 633998 h 633998"/>
                <a:gd name="connsiteX738" fmla="*/ 8428582 w 11218359"/>
                <a:gd name="connsiteY738" fmla="*/ 633998 h 633998"/>
                <a:gd name="connsiteX739" fmla="*/ 8440012 w 11218359"/>
                <a:gd name="connsiteY739" fmla="*/ 633998 h 633998"/>
                <a:gd name="connsiteX740" fmla="*/ 8451442 w 11218359"/>
                <a:gd name="connsiteY740" fmla="*/ 633998 h 633998"/>
                <a:gd name="connsiteX741" fmla="*/ 8462872 w 11218359"/>
                <a:gd name="connsiteY741" fmla="*/ 633998 h 633998"/>
                <a:gd name="connsiteX742" fmla="*/ 8474302 w 11218359"/>
                <a:gd name="connsiteY742" fmla="*/ 633998 h 633998"/>
                <a:gd name="connsiteX743" fmla="*/ 8485780 w 11218359"/>
                <a:gd name="connsiteY743" fmla="*/ 633998 h 633998"/>
                <a:gd name="connsiteX744" fmla="*/ 8497210 w 11218359"/>
                <a:gd name="connsiteY744" fmla="*/ 633998 h 633998"/>
                <a:gd name="connsiteX745" fmla="*/ 8508640 w 11218359"/>
                <a:gd name="connsiteY745" fmla="*/ 633998 h 633998"/>
                <a:gd name="connsiteX746" fmla="*/ 8520069 w 11218359"/>
                <a:gd name="connsiteY746" fmla="*/ 633998 h 633998"/>
                <a:gd name="connsiteX747" fmla="*/ 8531500 w 11218359"/>
                <a:gd name="connsiteY747" fmla="*/ 633998 h 633998"/>
                <a:gd name="connsiteX748" fmla="*/ 8542977 w 11218359"/>
                <a:gd name="connsiteY748" fmla="*/ 633998 h 633998"/>
                <a:gd name="connsiteX749" fmla="*/ 8554407 w 11218359"/>
                <a:gd name="connsiteY749" fmla="*/ 633998 h 633998"/>
                <a:gd name="connsiteX750" fmla="*/ 8565837 w 11218359"/>
                <a:gd name="connsiteY750" fmla="*/ 633998 h 633998"/>
                <a:gd name="connsiteX751" fmla="*/ 8577267 w 11218359"/>
                <a:gd name="connsiteY751" fmla="*/ 633998 h 633998"/>
                <a:gd name="connsiteX752" fmla="*/ 8588697 w 11218359"/>
                <a:gd name="connsiteY752" fmla="*/ 633998 h 633998"/>
                <a:gd name="connsiteX753" fmla="*/ 8600175 w 11218359"/>
                <a:gd name="connsiteY753" fmla="*/ 633998 h 633998"/>
                <a:gd name="connsiteX754" fmla="*/ 8611605 w 11218359"/>
                <a:gd name="connsiteY754" fmla="*/ 633998 h 633998"/>
                <a:gd name="connsiteX755" fmla="*/ 8623035 w 11218359"/>
                <a:gd name="connsiteY755" fmla="*/ 633998 h 633998"/>
                <a:gd name="connsiteX756" fmla="*/ 8634465 w 11218359"/>
                <a:gd name="connsiteY756" fmla="*/ 633998 h 633998"/>
                <a:gd name="connsiteX757" fmla="*/ 8645895 w 11218359"/>
                <a:gd name="connsiteY757" fmla="*/ 633998 h 633998"/>
                <a:gd name="connsiteX758" fmla="*/ 8657373 w 11218359"/>
                <a:gd name="connsiteY758" fmla="*/ 633998 h 633998"/>
                <a:gd name="connsiteX759" fmla="*/ 8668802 w 11218359"/>
                <a:gd name="connsiteY759" fmla="*/ 633998 h 633998"/>
                <a:gd name="connsiteX760" fmla="*/ 8680232 w 11218359"/>
                <a:gd name="connsiteY760" fmla="*/ 633998 h 633998"/>
                <a:gd name="connsiteX761" fmla="*/ 8691662 w 11218359"/>
                <a:gd name="connsiteY761" fmla="*/ 633998 h 633998"/>
                <a:gd name="connsiteX762" fmla="*/ 8703093 w 11218359"/>
                <a:gd name="connsiteY762" fmla="*/ 633998 h 633998"/>
                <a:gd name="connsiteX763" fmla="*/ 8714570 w 11218359"/>
                <a:gd name="connsiteY763" fmla="*/ 633998 h 633998"/>
                <a:gd name="connsiteX764" fmla="*/ 8726000 w 11218359"/>
                <a:gd name="connsiteY764" fmla="*/ 633998 h 633998"/>
                <a:gd name="connsiteX765" fmla="*/ 8737430 w 11218359"/>
                <a:gd name="connsiteY765" fmla="*/ 633998 h 633998"/>
                <a:gd name="connsiteX766" fmla="*/ 8748860 w 11218359"/>
                <a:gd name="connsiteY766" fmla="*/ 633998 h 633998"/>
                <a:gd name="connsiteX767" fmla="*/ 8760290 w 11218359"/>
                <a:gd name="connsiteY767" fmla="*/ 633998 h 633998"/>
                <a:gd name="connsiteX768" fmla="*/ 8771768 w 11218359"/>
                <a:gd name="connsiteY768" fmla="*/ 633998 h 633998"/>
                <a:gd name="connsiteX769" fmla="*/ 8783198 w 11218359"/>
                <a:gd name="connsiteY769" fmla="*/ 633998 h 633998"/>
                <a:gd name="connsiteX770" fmla="*/ 8794628 w 11218359"/>
                <a:gd name="connsiteY770" fmla="*/ 633998 h 633998"/>
                <a:gd name="connsiteX771" fmla="*/ 8806058 w 11218359"/>
                <a:gd name="connsiteY771" fmla="*/ 633998 h 633998"/>
                <a:gd name="connsiteX772" fmla="*/ 8817488 w 11218359"/>
                <a:gd name="connsiteY772" fmla="*/ 633998 h 633998"/>
                <a:gd name="connsiteX773" fmla="*/ 8828918 w 11218359"/>
                <a:gd name="connsiteY773" fmla="*/ 633998 h 633998"/>
                <a:gd name="connsiteX774" fmla="*/ 8840395 w 11218359"/>
                <a:gd name="connsiteY774" fmla="*/ 633998 h 633998"/>
                <a:gd name="connsiteX775" fmla="*/ 8851825 w 11218359"/>
                <a:gd name="connsiteY775" fmla="*/ 633998 h 633998"/>
                <a:gd name="connsiteX776" fmla="*/ 8863256 w 11218359"/>
                <a:gd name="connsiteY776" fmla="*/ 633998 h 633998"/>
                <a:gd name="connsiteX777" fmla="*/ 8874686 w 11218359"/>
                <a:gd name="connsiteY777" fmla="*/ 633998 h 633998"/>
                <a:gd name="connsiteX778" fmla="*/ 8886115 w 11218359"/>
                <a:gd name="connsiteY778" fmla="*/ 633998 h 633998"/>
                <a:gd name="connsiteX779" fmla="*/ 8897593 w 11218359"/>
                <a:gd name="connsiteY779" fmla="*/ 633998 h 633998"/>
                <a:gd name="connsiteX780" fmla="*/ 8909022 w 11218359"/>
                <a:gd name="connsiteY780" fmla="*/ 633998 h 633998"/>
                <a:gd name="connsiteX781" fmla="*/ 8920453 w 11218359"/>
                <a:gd name="connsiteY781" fmla="*/ 633998 h 633998"/>
                <a:gd name="connsiteX782" fmla="*/ 8931883 w 11218359"/>
                <a:gd name="connsiteY782" fmla="*/ 633998 h 633998"/>
                <a:gd name="connsiteX783" fmla="*/ 8943313 w 11218359"/>
                <a:gd name="connsiteY783" fmla="*/ 633998 h 633998"/>
                <a:gd name="connsiteX784" fmla="*/ 8954791 w 11218359"/>
                <a:gd name="connsiteY784" fmla="*/ 633998 h 633998"/>
                <a:gd name="connsiteX785" fmla="*/ 8966220 w 11218359"/>
                <a:gd name="connsiteY785" fmla="*/ 633998 h 633998"/>
                <a:gd name="connsiteX786" fmla="*/ 8977651 w 11218359"/>
                <a:gd name="connsiteY786" fmla="*/ 633998 h 633998"/>
                <a:gd name="connsiteX787" fmla="*/ 8989080 w 11218359"/>
                <a:gd name="connsiteY787" fmla="*/ 633998 h 633998"/>
                <a:gd name="connsiteX788" fmla="*/ 9000511 w 11218359"/>
                <a:gd name="connsiteY788" fmla="*/ 633998 h 633998"/>
                <a:gd name="connsiteX789" fmla="*/ 9011988 w 11218359"/>
                <a:gd name="connsiteY789" fmla="*/ 633998 h 633998"/>
                <a:gd name="connsiteX790" fmla="*/ 9023418 w 11218359"/>
                <a:gd name="connsiteY790" fmla="*/ 633998 h 633998"/>
                <a:gd name="connsiteX791" fmla="*/ 9034849 w 11218359"/>
                <a:gd name="connsiteY791" fmla="*/ 633998 h 633998"/>
                <a:gd name="connsiteX792" fmla="*/ 9046278 w 11218359"/>
                <a:gd name="connsiteY792" fmla="*/ 633998 h 633998"/>
                <a:gd name="connsiteX793" fmla="*/ 9057709 w 11218359"/>
                <a:gd name="connsiteY793" fmla="*/ 633998 h 633998"/>
                <a:gd name="connsiteX794" fmla="*/ 9069186 w 11218359"/>
                <a:gd name="connsiteY794" fmla="*/ 633998 h 633998"/>
                <a:gd name="connsiteX795" fmla="*/ 9080615 w 11218359"/>
                <a:gd name="connsiteY795" fmla="*/ 633998 h 633998"/>
                <a:gd name="connsiteX796" fmla="*/ 9092046 w 11218359"/>
                <a:gd name="connsiteY796" fmla="*/ 633998 h 633998"/>
                <a:gd name="connsiteX797" fmla="*/ 9103476 w 11218359"/>
                <a:gd name="connsiteY797" fmla="*/ 633998 h 633998"/>
                <a:gd name="connsiteX798" fmla="*/ 9114906 w 11218359"/>
                <a:gd name="connsiteY798" fmla="*/ 633998 h 633998"/>
                <a:gd name="connsiteX799" fmla="*/ 9126384 w 11218359"/>
                <a:gd name="connsiteY799" fmla="*/ 633998 h 633998"/>
                <a:gd name="connsiteX800" fmla="*/ 9137813 w 11218359"/>
                <a:gd name="connsiteY800" fmla="*/ 633998 h 633998"/>
                <a:gd name="connsiteX801" fmla="*/ 9149244 w 11218359"/>
                <a:gd name="connsiteY801" fmla="*/ 633998 h 633998"/>
                <a:gd name="connsiteX802" fmla="*/ 9160673 w 11218359"/>
                <a:gd name="connsiteY802" fmla="*/ 633998 h 633998"/>
                <a:gd name="connsiteX803" fmla="*/ 9172104 w 11218359"/>
                <a:gd name="connsiteY803" fmla="*/ 633998 h 633998"/>
                <a:gd name="connsiteX804" fmla="*/ 9183581 w 11218359"/>
                <a:gd name="connsiteY804" fmla="*/ 633998 h 633998"/>
                <a:gd name="connsiteX805" fmla="*/ 9195011 w 11218359"/>
                <a:gd name="connsiteY805" fmla="*/ 633998 h 633998"/>
                <a:gd name="connsiteX806" fmla="*/ 9206442 w 11218359"/>
                <a:gd name="connsiteY806" fmla="*/ 633998 h 633998"/>
                <a:gd name="connsiteX807" fmla="*/ 9217871 w 11218359"/>
                <a:gd name="connsiteY807" fmla="*/ 633998 h 633998"/>
                <a:gd name="connsiteX808" fmla="*/ 9229301 w 11218359"/>
                <a:gd name="connsiteY808" fmla="*/ 633998 h 633998"/>
                <a:gd name="connsiteX809" fmla="*/ 9240779 w 11218359"/>
                <a:gd name="connsiteY809" fmla="*/ 633998 h 633998"/>
                <a:gd name="connsiteX810" fmla="*/ 9252209 w 11218359"/>
                <a:gd name="connsiteY810" fmla="*/ 633998 h 633998"/>
                <a:gd name="connsiteX811" fmla="*/ 9263639 w 11218359"/>
                <a:gd name="connsiteY811" fmla="*/ 633998 h 633998"/>
                <a:gd name="connsiteX812" fmla="*/ 9275069 w 11218359"/>
                <a:gd name="connsiteY812" fmla="*/ 633998 h 633998"/>
                <a:gd name="connsiteX813" fmla="*/ 9286498 w 11218359"/>
                <a:gd name="connsiteY813" fmla="*/ 633998 h 633998"/>
                <a:gd name="connsiteX814" fmla="*/ 9297977 w 11218359"/>
                <a:gd name="connsiteY814" fmla="*/ 633998 h 633998"/>
                <a:gd name="connsiteX815" fmla="*/ 9309406 w 11218359"/>
                <a:gd name="connsiteY815" fmla="*/ 633998 h 633998"/>
                <a:gd name="connsiteX816" fmla="*/ 9320837 w 11218359"/>
                <a:gd name="connsiteY816" fmla="*/ 633998 h 633998"/>
                <a:gd name="connsiteX817" fmla="*/ 9332266 w 11218359"/>
                <a:gd name="connsiteY817" fmla="*/ 633998 h 633998"/>
                <a:gd name="connsiteX818" fmla="*/ 9343696 w 11218359"/>
                <a:gd name="connsiteY818" fmla="*/ 633998 h 633998"/>
                <a:gd name="connsiteX819" fmla="*/ 9355174 w 11218359"/>
                <a:gd name="connsiteY819" fmla="*/ 633998 h 633998"/>
                <a:gd name="connsiteX820" fmla="*/ 9366604 w 11218359"/>
                <a:gd name="connsiteY820" fmla="*/ 633998 h 633998"/>
                <a:gd name="connsiteX821" fmla="*/ 9378035 w 11218359"/>
                <a:gd name="connsiteY821" fmla="*/ 633998 h 633998"/>
                <a:gd name="connsiteX822" fmla="*/ 9389464 w 11218359"/>
                <a:gd name="connsiteY822" fmla="*/ 633998 h 633998"/>
                <a:gd name="connsiteX823" fmla="*/ 9400894 w 11218359"/>
                <a:gd name="connsiteY823" fmla="*/ 633998 h 633998"/>
                <a:gd name="connsiteX824" fmla="*/ 9412372 w 11218359"/>
                <a:gd name="connsiteY824" fmla="*/ 633998 h 633998"/>
                <a:gd name="connsiteX825" fmla="*/ 9423802 w 11218359"/>
                <a:gd name="connsiteY825" fmla="*/ 633998 h 633998"/>
                <a:gd name="connsiteX826" fmla="*/ 9435232 w 11218359"/>
                <a:gd name="connsiteY826" fmla="*/ 633998 h 633998"/>
                <a:gd name="connsiteX827" fmla="*/ 9446662 w 11218359"/>
                <a:gd name="connsiteY827" fmla="*/ 633998 h 633998"/>
                <a:gd name="connsiteX828" fmla="*/ 9458091 w 11218359"/>
                <a:gd name="connsiteY828" fmla="*/ 633998 h 633998"/>
                <a:gd name="connsiteX829" fmla="*/ 9469570 w 11218359"/>
                <a:gd name="connsiteY829" fmla="*/ 633998 h 633998"/>
                <a:gd name="connsiteX830" fmla="*/ 9480999 w 11218359"/>
                <a:gd name="connsiteY830" fmla="*/ 633998 h 633998"/>
                <a:gd name="connsiteX831" fmla="*/ 9492429 w 11218359"/>
                <a:gd name="connsiteY831" fmla="*/ 633998 h 633998"/>
                <a:gd name="connsiteX832" fmla="*/ 9503859 w 11218359"/>
                <a:gd name="connsiteY832" fmla="*/ 633998 h 633998"/>
                <a:gd name="connsiteX833" fmla="*/ 9515289 w 11218359"/>
                <a:gd name="connsiteY833" fmla="*/ 633998 h 633998"/>
                <a:gd name="connsiteX834" fmla="*/ 9526767 w 11218359"/>
                <a:gd name="connsiteY834" fmla="*/ 633998 h 633998"/>
                <a:gd name="connsiteX835" fmla="*/ 9538197 w 11218359"/>
                <a:gd name="connsiteY835" fmla="*/ 633998 h 633998"/>
                <a:gd name="connsiteX836" fmla="*/ 9549626 w 11218359"/>
                <a:gd name="connsiteY836" fmla="*/ 633998 h 633998"/>
                <a:gd name="connsiteX837" fmla="*/ 9561057 w 11218359"/>
                <a:gd name="connsiteY837" fmla="*/ 633998 h 633998"/>
                <a:gd name="connsiteX838" fmla="*/ 9572487 w 11218359"/>
                <a:gd name="connsiteY838" fmla="*/ 633998 h 633998"/>
                <a:gd name="connsiteX839" fmla="*/ 9583965 w 11218359"/>
                <a:gd name="connsiteY839" fmla="*/ 633998 h 633998"/>
                <a:gd name="connsiteX840" fmla="*/ 9595395 w 11218359"/>
                <a:gd name="connsiteY840" fmla="*/ 633998 h 633998"/>
                <a:gd name="connsiteX841" fmla="*/ 9606824 w 11218359"/>
                <a:gd name="connsiteY841" fmla="*/ 633998 h 633998"/>
                <a:gd name="connsiteX842" fmla="*/ 9618255 w 11218359"/>
                <a:gd name="connsiteY842" fmla="*/ 633998 h 633998"/>
                <a:gd name="connsiteX843" fmla="*/ 9629684 w 11218359"/>
                <a:gd name="connsiteY843" fmla="*/ 633998 h 633998"/>
                <a:gd name="connsiteX844" fmla="*/ 9641163 w 11218359"/>
                <a:gd name="connsiteY844" fmla="*/ 633998 h 633998"/>
                <a:gd name="connsiteX845" fmla="*/ 9652592 w 11218359"/>
                <a:gd name="connsiteY845" fmla="*/ 633998 h 633998"/>
                <a:gd name="connsiteX846" fmla="*/ 9664022 w 11218359"/>
                <a:gd name="connsiteY846" fmla="*/ 633998 h 633998"/>
                <a:gd name="connsiteX847" fmla="*/ 9675452 w 11218359"/>
                <a:gd name="connsiteY847" fmla="*/ 633998 h 633998"/>
                <a:gd name="connsiteX848" fmla="*/ 9686882 w 11218359"/>
                <a:gd name="connsiteY848" fmla="*/ 633998 h 633998"/>
                <a:gd name="connsiteX849" fmla="*/ 9698360 w 11218359"/>
                <a:gd name="connsiteY849" fmla="*/ 633998 h 633998"/>
                <a:gd name="connsiteX850" fmla="*/ 9709790 w 11218359"/>
                <a:gd name="connsiteY850" fmla="*/ 633998 h 633998"/>
                <a:gd name="connsiteX851" fmla="*/ 9721219 w 11218359"/>
                <a:gd name="connsiteY851" fmla="*/ 633998 h 633998"/>
                <a:gd name="connsiteX852" fmla="*/ 9732650 w 11218359"/>
                <a:gd name="connsiteY852" fmla="*/ 633998 h 633998"/>
                <a:gd name="connsiteX853" fmla="*/ 9744080 w 11218359"/>
                <a:gd name="connsiteY853" fmla="*/ 633998 h 633998"/>
                <a:gd name="connsiteX854" fmla="*/ 9755557 w 11218359"/>
                <a:gd name="connsiteY854" fmla="*/ 633998 h 633998"/>
                <a:gd name="connsiteX855" fmla="*/ 9766988 w 11218359"/>
                <a:gd name="connsiteY855" fmla="*/ 633998 h 633998"/>
                <a:gd name="connsiteX856" fmla="*/ 9778417 w 11218359"/>
                <a:gd name="connsiteY856" fmla="*/ 633998 h 633998"/>
                <a:gd name="connsiteX857" fmla="*/ 9789848 w 11218359"/>
                <a:gd name="connsiteY857" fmla="*/ 633998 h 633998"/>
                <a:gd name="connsiteX858" fmla="*/ 9801277 w 11218359"/>
                <a:gd name="connsiteY858" fmla="*/ 633998 h 633998"/>
                <a:gd name="connsiteX859" fmla="*/ 9812755 w 11218359"/>
                <a:gd name="connsiteY859" fmla="*/ 633998 h 633998"/>
                <a:gd name="connsiteX860" fmla="*/ 9824185 w 11218359"/>
                <a:gd name="connsiteY860" fmla="*/ 633998 h 633998"/>
                <a:gd name="connsiteX861" fmla="*/ 9835615 w 11218359"/>
                <a:gd name="connsiteY861" fmla="*/ 633998 h 633998"/>
                <a:gd name="connsiteX862" fmla="*/ 9847045 w 11218359"/>
                <a:gd name="connsiteY862" fmla="*/ 633998 h 633998"/>
                <a:gd name="connsiteX863" fmla="*/ 9858475 w 11218359"/>
                <a:gd name="connsiteY863" fmla="*/ 633998 h 633998"/>
                <a:gd name="connsiteX864" fmla="*/ 9869952 w 11218359"/>
                <a:gd name="connsiteY864" fmla="*/ 633998 h 633998"/>
                <a:gd name="connsiteX865" fmla="*/ 9881383 w 11218359"/>
                <a:gd name="connsiteY865" fmla="*/ 633998 h 633998"/>
                <a:gd name="connsiteX866" fmla="*/ 9892812 w 11218359"/>
                <a:gd name="connsiteY866" fmla="*/ 633998 h 633998"/>
                <a:gd name="connsiteX867" fmla="*/ 9904243 w 11218359"/>
                <a:gd name="connsiteY867" fmla="*/ 633998 h 633998"/>
                <a:gd name="connsiteX868" fmla="*/ 9915673 w 11218359"/>
                <a:gd name="connsiteY868" fmla="*/ 633998 h 633998"/>
                <a:gd name="connsiteX869" fmla="*/ 9927102 w 11218359"/>
                <a:gd name="connsiteY869" fmla="*/ 633998 h 633998"/>
                <a:gd name="connsiteX870" fmla="*/ 9938581 w 11218359"/>
                <a:gd name="connsiteY870" fmla="*/ 633998 h 633998"/>
                <a:gd name="connsiteX871" fmla="*/ 9950010 w 11218359"/>
                <a:gd name="connsiteY871" fmla="*/ 633998 h 633998"/>
                <a:gd name="connsiteX872" fmla="*/ 9961441 w 11218359"/>
                <a:gd name="connsiteY872" fmla="*/ 633998 h 633998"/>
                <a:gd name="connsiteX873" fmla="*/ 9972870 w 11218359"/>
                <a:gd name="connsiteY873" fmla="*/ 633998 h 633998"/>
                <a:gd name="connsiteX874" fmla="*/ 9984300 w 11218359"/>
                <a:gd name="connsiteY874" fmla="*/ 633998 h 633998"/>
                <a:gd name="connsiteX875" fmla="*/ 9995778 w 11218359"/>
                <a:gd name="connsiteY875" fmla="*/ 633998 h 633998"/>
                <a:gd name="connsiteX876" fmla="*/ 10007208 w 11218359"/>
                <a:gd name="connsiteY876" fmla="*/ 633998 h 633998"/>
                <a:gd name="connsiteX877" fmla="*/ 10018638 w 11218359"/>
                <a:gd name="connsiteY877" fmla="*/ 633998 h 633998"/>
                <a:gd name="connsiteX878" fmla="*/ 10030068 w 11218359"/>
                <a:gd name="connsiteY878" fmla="*/ 633998 h 633998"/>
                <a:gd name="connsiteX879" fmla="*/ 10041498 w 11218359"/>
                <a:gd name="connsiteY879" fmla="*/ 633998 h 633998"/>
                <a:gd name="connsiteX880" fmla="*/ 10052976 w 11218359"/>
                <a:gd name="connsiteY880" fmla="*/ 633998 h 633998"/>
                <a:gd name="connsiteX881" fmla="*/ 10064405 w 11218359"/>
                <a:gd name="connsiteY881" fmla="*/ 633998 h 633998"/>
                <a:gd name="connsiteX882" fmla="*/ 10075835 w 11218359"/>
                <a:gd name="connsiteY882" fmla="*/ 633998 h 633998"/>
                <a:gd name="connsiteX883" fmla="*/ 10087266 w 11218359"/>
                <a:gd name="connsiteY883" fmla="*/ 633998 h 633998"/>
                <a:gd name="connsiteX884" fmla="*/ 10098695 w 11218359"/>
                <a:gd name="connsiteY884" fmla="*/ 633998 h 633998"/>
                <a:gd name="connsiteX885" fmla="*/ 10110174 w 11218359"/>
                <a:gd name="connsiteY885" fmla="*/ 633998 h 633998"/>
                <a:gd name="connsiteX886" fmla="*/ 10121603 w 11218359"/>
                <a:gd name="connsiteY886" fmla="*/ 633998 h 633998"/>
                <a:gd name="connsiteX887" fmla="*/ 10133033 w 11218359"/>
                <a:gd name="connsiteY887" fmla="*/ 633998 h 633998"/>
                <a:gd name="connsiteX888" fmla="*/ 10144463 w 11218359"/>
                <a:gd name="connsiteY888" fmla="*/ 633998 h 633998"/>
                <a:gd name="connsiteX889" fmla="*/ 10155893 w 11218359"/>
                <a:gd name="connsiteY889" fmla="*/ 633998 h 633998"/>
                <a:gd name="connsiteX890" fmla="*/ 10167371 w 11218359"/>
                <a:gd name="connsiteY890" fmla="*/ 633998 h 633998"/>
                <a:gd name="connsiteX891" fmla="*/ 10178801 w 11218359"/>
                <a:gd name="connsiteY891" fmla="*/ 633998 h 633998"/>
                <a:gd name="connsiteX892" fmla="*/ 10190230 w 11218359"/>
                <a:gd name="connsiteY892" fmla="*/ 633998 h 633998"/>
                <a:gd name="connsiteX893" fmla="*/ 10201661 w 11218359"/>
                <a:gd name="connsiteY893" fmla="*/ 633998 h 633998"/>
                <a:gd name="connsiteX894" fmla="*/ 10213091 w 11218359"/>
                <a:gd name="connsiteY894" fmla="*/ 633998 h 633998"/>
                <a:gd name="connsiteX895" fmla="*/ 10224569 w 11218359"/>
                <a:gd name="connsiteY895" fmla="*/ 633998 h 633998"/>
                <a:gd name="connsiteX896" fmla="*/ 10235998 w 11218359"/>
                <a:gd name="connsiteY896" fmla="*/ 633998 h 633998"/>
                <a:gd name="connsiteX897" fmla="*/ 10247428 w 11218359"/>
                <a:gd name="connsiteY897" fmla="*/ 633998 h 633998"/>
                <a:gd name="connsiteX898" fmla="*/ 10258859 w 11218359"/>
                <a:gd name="connsiteY898" fmla="*/ 633998 h 633998"/>
                <a:gd name="connsiteX899" fmla="*/ 10270288 w 11218359"/>
                <a:gd name="connsiteY899" fmla="*/ 633998 h 633998"/>
                <a:gd name="connsiteX900" fmla="*/ 10281767 w 11218359"/>
                <a:gd name="connsiteY900" fmla="*/ 633998 h 633998"/>
                <a:gd name="connsiteX901" fmla="*/ 10293196 w 11218359"/>
                <a:gd name="connsiteY901" fmla="*/ 633998 h 633998"/>
                <a:gd name="connsiteX902" fmla="*/ 10304626 w 11218359"/>
                <a:gd name="connsiteY902" fmla="*/ 633998 h 633998"/>
                <a:gd name="connsiteX903" fmla="*/ 10316056 w 11218359"/>
                <a:gd name="connsiteY903" fmla="*/ 633998 h 633998"/>
                <a:gd name="connsiteX904" fmla="*/ 10327486 w 11218359"/>
                <a:gd name="connsiteY904" fmla="*/ 633998 h 633998"/>
                <a:gd name="connsiteX905" fmla="*/ 10338963 w 11218359"/>
                <a:gd name="connsiteY905" fmla="*/ 633998 h 633998"/>
                <a:gd name="connsiteX906" fmla="*/ 10350394 w 11218359"/>
                <a:gd name="connsiteY906" fmla="*/ 633998 h 633998"/>
                <a:gd name="connsiteX907" fmla="*/ 10361823 w 11218359"/>
                <a:gd name="connsiteY907" fmla="*/ 633998 h 633998"/>
                <a:gd name="connsiteX908" fmla="*/ 10373254 w 11218359"/>
                <a:gd name="connsiteY908" fmla="*/ 633998 h 633998"/>
                <a:gd name="connsiteX909" fmla="*/ 10384684 w 11218359"/>
                <a:gd name="connsiteY909" fmla="*/ 633998 h 633998"/>
                <a:gd name="connsiteX910" fmla="*/ 10396161 w 11218359"/>
                <a:gd name="connsiteY910" fmla="*/ 633998 h 633998"/>
                <a:gd name="connsiteX911" fmla="*/ 10407591 w 11218359"/>
                <a:gd name="connsiteY911" fmla="*/ 633998 h 633998"/>
                <a:gd name="connsiteX912" fmla="*/ 10419021 w 11218359"/>
                <a:gd name="connsiteY912" fmla="*/ 633998 h 633998"/>
                <a:gd name="connsiteX913" fmla="*/ 10430452 w 11218359"/>
                <a:gd name="connsiteY913" fmla="*/ 633998 h 633998"/>
                <a:gd name="connsiteX914" fmla="*/ 10441881 w 11218359"/>
                <a:gd name="connsiteY914" fmla="*/ 633998 h 633998"/>
                <a:gd name="connsiteX915" fmla="*/ 10453358 w 11218359"/>
                <a:gd name="connsiteY915" fmla="*/ 633998 h 633998"/>
                <a:gd name="connsiteX916" fmla="*/ 10464789 w 11218359"/>
                <a:gd name="connsiteY916" fmla="*/ 633998 h 633998"/>
                <a:gd name="connsiteX917" fmla="*/ 10476219 w 11218359"/>
                <a:gd name="connsiteY917" fmla="*/ 633998 h 633998"/>
                <a:gd name="connsiteX918" fmla="*/ 10487649 w 11218359"/>
                <a:gd name="connsiteY918" fmla="*/ 633998 h 633998"/>
                <a:gd name="connsiteX919" fmla="*/ 10499079 w 11218359"/>
                <a:gd name="connsiteY919" fmla="*/ 633998 h 633998"/>
                <a:gd name="connsiteX920" fmla="*/ 10510556 w 11218359"/>
                <a:gd name="connsiteY920" fmla="*/ 633998 h 633998"/>
                <a:gd name="connsiteX921" fmla="*/ 10521987 w 11218359"/>
                <a:gd name="connsiteY921" fmla="*/ 633998 h 633998"/>
                <a:gd name="connsiteX922" fmla="*/ 10533416 w 11218359"/>
                <a:gd name="connsiteY922" fmla="*/ 633998 h 633998"/>
                <a:gd name="connsiteX923" fmla="*/ 10544847 w 11218359"/>
                <a:gd name="connsiteY923" fmla="*/ 633998 h 633998"/>
                <a:gd name="connsiteX924" fmla="*/ 10556277 w 11218359"/>
                <a:gd name="connsiteY924" fmla="*/ 633998 h 633998"/>
                <a:gd name="connsiteX925" fmla="*/ 10567754 w 11218359"/>
                <a:gd name="connsiteY925" fmla="*/ 633998 h 633998"/>
                <a:gd name="connsiteX926" fmla="*/ 10579184 w 11218359"/>
                <a:gd name="connsiteY926" fmla="*/ 633998 h 633998"/>
                <a:gd name="connsiteX927" fmla="*/ 10590614 w 11218359"/>
                <a:gd name="connsiteY927" fmla="*/ 633998 h 633998"/>
                <a:gd name="connsiteX928" fmla="*/ 10602045 w 11218359"/>
                <a:gd name="connsiteY928" fmla="*/ 633998 h 633998"/>
                <a:gd name="connsiteX929" fmla="*/ 10613474 w 11218359"/>
                <a:gd name="connsiteY929" fmla="*/ 633998 h 633998"/>
                <a:gd name="connsiteX930" fmla="*/ 10624951 w 11218359"/>
                <a:gd name="connsiteY930" fmla="*/ 633998 h 633998"/>
                <a:gd name="connsiteX931" fmla="*/ 10636382 w 11218359"/>
                <a:gd name="connsiteY931" fmla="*/ 633998 h 633998"/>
                <a:gd name="connsiteX932" fmla="*/ 10647812 w 11218359"/>
                <a:gd name="connsiteY932" fmla="*/ 633998 h 633998"/>
                <a:gd name="connsiteX933" fmla="*/ 10659241 w 11218359"/>
                <a:gd name="connsiteY933" fmla="*/ 633998 h 633998"/>
                <a:gd name="connsiteX934" fmla="*/ 10670672 w 11218359"/>
                <a:gd name="connsiteY934" fmla="*/ 633998 h 633998"/>
                <a:gd name="connsiteX935" fmla="*/ 10682149 w 11218359"/>
                <a:gd name="connsiteY935" fmla="*/ 633998 h 633998"/>
                <a:gd name="connsiteX936" fmla="*/ 10693580 w 11218359"/>
                <a:gd name="connsiteY936" fmla="*/ 633998 h 633998"/>
                <a:gd name="connsiteX937" fmla="*/ 10705009 w 11218359"/>
                <a:gd name="connsiteY937" fmla="*/ 633998 h 633998"/>
                <a:gd name="connsiteX938" fmla="*/ 10716439 w 11218359"/>
                <a:gd name="connsiteY938" fmla="*/ 633998 h 633998"/>
                <a:gd name="connsiteX939" fmla="*/ 10727870 w 11218359"/>
                <a:gd name="connsiteY939" fmla="*/ 633998 h 633998"/>
                <a:gd name="connsiteX940" fmla="*/ 10739347 w 11218359"/>
                <a:gd name="connsiteY940" fmla="*/ 633998 h 633998"/>
                <a:gd name="connsiteX941" fmla="*/ 10750778 w 11218359"/>
                <a:gd name="connsiteY941" fmla="*/ 633998 h 633998"/>
                <a:gd name="connsiteX942" fmla="*/ 10762207 w 11218359"/>
                <a:gd name="connsiteY942" fmla="*/ 633998 h 633998"/>
                <a:gd name="connsiteX943" fmla="*/ 10773637 w 11218359"/>
                <a:gd name="connsiteY943" fmla="*/ 633998 h 633998"/>
                <a:gd name="connsiteX944" fmla="*/ 10785067 w 11218359"/>
                <a:gd name="connsiteY944" fmla="*/ 633998 h 633998"/>
                <a:gd name="connsiteX945" fmla="*/ 10796544 w 11218359"/>
                <a:gd name="connsiteY945" fmla="*/ 633998 h 633998"/>
                <a:gd name="connsiteX946" fmla="*/ 10807975 w 11218359"/>
                <a:gd name="connsiteY946" fmla="*/ 633998 h 633998"/>
                <a:gd name="connsiteX947" fmla="*/ 10819405 w 11218359"/>
                <a:gd name="connsiteY947" fmla="*/ 633998 h 633998"/>
                <a:gd name="connsiteX948" fmla="*/ 10830834 w 11218359"/>
                <a:gd name="connsiteY948" fmla="*/ 633998 h 633998"/>
                <a:gd name="connsiteX949" fmla="*/ 10842265 w 11218359"/>
                <a:gd name="connsiteY949" fmla="*/ 633998 h 633998"/>
                <a:gd name="connsiteX950" fmla="*/ 10853742 w 11218359"/>
                <a:gd name="connsiteY950" fmla="*/ 633998 h 633998"/>
                <a:gd name="connsiteX951" fmla="*/ 10865173 w 11218359"/>
                <a:gd name="connsiteY951" fmla="*/ 633998 h 633998"/>
                <a:gd name="connsiteX952" fmla="*/ 10876602 w 11218359"/>
                <a:gd name="connsiteY952" fmla="*/ 633998 h 633998"/>
                <a:gd name="connsiteX953" fmla="*/ 10888032 w 11218359"/>
                <a:gd name="connsiteY953" fmla="*/ 633998 h 633998"/>
                <a:gd name="connsiteX954" fmla="*/ 10899463 w 11218359"/>
                <a:gd name="connsiteY954" fmla="*/ 633998 h 633998"/>
                <a:gd name="connsiteX955" fmla="*/ 10910892 w 11218359"/>
                <a:gd name="connsiteY955" fmla="*/ 633998 h 633998"/>
                <a:gd name="connsiteX956" fmla="*/ 10922369 w 11218359"/>
                <a:gd name="connsiteY956" fmla="*/ 633998 h 633998"/>
                <a:gd name="connsiteX957" fmla="*/ 10933800 w 11218359"/>
                <a:gd name="connsiteY957" fmla="*/ 633998 h 633998"/>
                <a:gd name="connsiteX958" fmla="*/ 10945230 w 11218359"/>
                <a:gd name="connsiteY958" fmla="*/ 633998 h 633998"/>
                <a:gd name="connsiteX959" fmla="*/ 10956660 w 11218359"/>
                <a:gd name="connsiteY959" fmla="*/ 633998 h 633998"/>
                <a:gd name="connsiteX960" fmla="*/ 10968090 w 11218359"/>
                <a:gd name="connsiteY960" fmla="*/ 633998 h 633998"/>
                <a:gd name="connsiteX961" fmla="*/ 10979567 w 11218359"/>
                <a:gd name="connsiteY961" fmla="*/ 633998 h 633998"/>
                <a:gd name="connsiteX962" fmla="*/ 10990998 w 11218359"/>
                <a:gd name="connsiteY962" fmla="*/ 633998 h 633998"/>
                <a:gd name="connsiteX963" fmla="*/ 11002427 w 11218359"/>
                <a:gd name="connsiteY963" fmla="*/ 633998 h 633998"/>
                <a:gd name="connsiteX964" fmla="*/ 11013858 w 11218359"/>
                <a:gd name="connsiteY964" fmla="*/ 633998 h 633998"/>
                <a:gd name="connsiteX965" fmla="*/ 11025287 w 11218359"/>
                <a:gd name="connsiteY965" fmla="*/ 633998 h 633998"/>
                <a:gd name="connsiteX966" fmla="*/ 11036765 w 11218359"/>
                <a:gd name="connsiteY966" fmla="*/ 633998 h 633998"/>
                <a:gd name="connsiteX967" fmla="*/ 11048195 w 11218359"/>
                <a:gd name="connsiteY967" fmla="*/ 633998 h 633998"/>
                <a:gd name="connsiteX968" fmla="*/ 11059625 w 11218359"/>
                <a:gd name="connsiteY968" fmla="*/ 633998 h 633998"/>
                <a:gd name="connsiteX969" fmla="*/ 11071056 w 11218359"/>
                <a:gd name="connsiteY969" fmla="*/ 633998 h 633998"/>
                <a:gd name="connsiteX970" fmla="*/ 11082485 w 11218359"/>
                <a:gd name="connsiteY970" fmla="*/ 633998 h 633998"/>
                <a:gd name="connsiteX971" fmla="*/ 11093962 w 11218359"/>
                <a:gd name="connsiteY971" fmla="*/ 633998 h 633998"/>
                <a:gd name="connsiteX972" fmla="*/ 11105393 w 11218359"/>
                <a:gd name="connsiteY972" fmla="*/ 633998 h 633998"/>
                <a:gd name="connsiteX973" fmla="*/ 11116823 w 11218359"/>
                <a:gd name="connsiteY973" fmla="*/ 633998 h 633998"/>
                <a:gd name="connsiteX974" fmla="*/ 11128253 w 11218359"/>
                <a:gd name="connsiteY974" fmla="*/ 633998 h 633998"/>
                <a:gd name="connsiteX975" fmla="*/ 11139683 w 11218359"/>
                <a:gd name="connsiteY975" fmla="*/ 633998 h 633998"/>
                <a:gd name="connsiteX976" fmla="*/ 11151160 w 11218359"/>
                <a:gd name="connsiteY976" fmla="*/ 633998 h 633998"/>
                <a:gd name="connsiteX977" fmla="*/ 11162591 w 11218359"/>
                <a:gd name="connsiteY977" fmla="*/ 633998 h 633998"/>
                <a:gd name="connsiteX978" fmla="*/ 11174020 w 11218359"/>
                <a:gd name="connsiteY978" fmla="*/ 633998 h 633998"/>
                <a:gd name="connsiteX979" fmla="*/ 11185451 w 11218359"/>
                <a:gd name="connsiteY979" fmla="*/ 633998 h 633998"/>
                <a:gd name="connsiteX980" fmla="*/ 11196881 w 11218359"/>
                <a:gd name="connsiteY980" fmla="*/ 633998 h 633998"/>
                <a:gd name="connsiteX981" fmla="*/ 11208358 w 11218359"/>
                <a:gd name="connsiteY981" fmla="*/ 633998 h 633998"/>
                <a:gd name="connsiteX982" fmla="*/ 11218359 w 11218359"/>
                <a:gd name="connsiteY982" fmla="*/ 633998 h 63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</a:cxnLst>
              <a:rect l="l" t="t" r="r" b="b"/>
              <a:pathLst>
                <a:path w="11218359" h="633998">
                  <a:moveTo>
                    <a:pt x="0" y="633998"/>
                  </a:moveTo>
                  <a:lnTo>
                    <a:pt x="9149" y="633998"/>
                  </a:lnTo>
                  <a:lnTo>
                    <a:pt x="20588" y="633998"/>
                  </a:lnTo>
                  <a:lnTo>
                    <a:pt x="32028" y="633998"/>
                  </a:lnTo>
                  <a:lnTo>
                    <a:pt x="43467" y="633998"/>
                  </a:lnTo>
                  <a:lnTo>
                    <a:pt x="54907" y="633998"/>
                  </a:lnTo>
                  <a:lnTo>
                    <a:pt x="66346" y="633998"/>
                  </a:lnTo>
                  <a:lnTo>
                    <a:pt x="77786" y="633998"/>
                  </a:lnTo>
                  <a:lnTo>
                    <a:pt x="89225" y="633998"/>
                  </a:lnTo>
                  <a:lnTo>
                    <a:pt x="100665" y="633998"/>
                  </a:lnTo>
                  <a:lnTo>
                    <a:pt x="112104" y="633998"/>
                  </a:lnTo>
                  <a:lnTo>
                    <a:pt x="123544" y="633998"/>
                  </a:lnTo>
                  <a:lnTo>
                    <a:pt x="134979" y="633998"/>
                  </a:lnTo>
                  <a:lnTo>
                    <a:pt x="146423" y="633998"/>
                  </a:lnTo>
                  <a:lnTo>
                    <a:pt x="157858" y="633998"/>
                  </a:lnTo>
                  <a:lnTo>
                    <a:pt x="169297" y="633998"/>
                  </a:lnTo>
                  <a:lnTo>
                    <a:pt x="180737" y="633998"/>
                  </a:lnTo>
                  <a:lnTo>
                    <a:pt x="192176" y="633998"/>
                  </a:lnTo>
                  <a:lnTo>
                    <a:pt x="203616" y="633998"/>
                  </a:lnTo>
                  <a:lnTo>
                    <a:pt x="215055" y="633998"/>
                  </a:lnTo>
                  <a:lnTo>
                    <a:pt x="226495" y="633998"/>
                  </a:lnTo>
                  <a:lnTo>
                    <a:pt x="237935" y="417657"/>
                  </a:lnTo>
                  <a:lnTo>
                    <a:pt x="249374" y="250898"/>
                  </a:lnTo>
                  <a:lnTo>
                    <a:pt x="260814" y="60098"/>
                  </a:lnTo>
                  <a:lnTo>
                    <a:pt x="272253" y="0"/>
                  </a:lnTo>
                  <a:lnTo>
                    <a:pt x="273749" y="80734"/>
                  </a:lnTo>
                  <a:lnTo>
                    <a:pt x="283693" y="618973"/>
                  </a:lnTo>
                  <a:lnTo>
                    <a:pt x="295132" y="633998"/>
                  </a:lnTo>
                  <a:lnTo>
                    <a:pt x="306572" y="633998"/>
                  </a:lnTo>
                  <a:lnTo>
                    <a:pt x="318011" y="632498"/>
                  </a:lnTo>
                  <a:lnTo>
                    <a:pt x="329451" y="633998"/>
                  </a:lnTo>
                  <a:lnTo>
                    <a:pt x="340890" y="633998"/>
                  </a:lnTo>
                  <a:lnTo>
                    <a:pt x="352330" y="633998"/>
                  </a:lnTo>
                  <a:lnTo>
                    <a:pt x="363769" y="633998"/>
                  </a:lnTo>
                  <a:lnTo>
                    <a:pt x="375209" y="626488"/>
                  </a:lnTo>
                  <a:lnTo>
                    <a:pt x="386648" y="633998"/>
                  </a:lnTo>
                  <a:lnTo>
                    <a:pt x="398088" y="633998"/>
                  </a:lnTo>
                  <a:lnTo>
                    <a:pt x="409527" y="633998"/>
                  </a:lnTo>
                  <a:lnTo>
                    <a:pt x="420967" y="633998"/>
                  </a:lnTo>
                  <a:lnTo>
                    <a:pt x="432406" y="633998"/>
                  </a:lnTo>
                  <a:lnTo>
                    <a:pt x="443846" y="633998"/>
                  </a:lnTo>
                  <a:lnTo>
                    <a:pt x="455285" y="633998"/>
                  </a:lnTo>
                  <a:lnTo>
                    <a:pt x="466725" y="633998"/>
                  </a:lnTo>
                  <a:lnTo>
                    <a:pt x="478165" y="633998"/>
                  </a:lnTo>
                  <a:lnTo>
                    <a:pt x="489604" y="633998"/>
                  </a:lnTo>
                  <a:lnTo>
                    <a:pt x="501044" y="633998"/>
                  </a:lnTo>
                  <a:lnTo>
                    <a:pt x="512483" y="633998"/>
                  </a:lnTo>
                  <a:lnTo>
                    <a:pt x="523923" y="633998"/>
                  </a:lnTo>
                  <a:lnTo>
                    <a:pt x="535362" y="633998"/>
                  </a:lnTo>
                  <a:lnTo>
                    <a:pt x="546802" y="633998"/>
                  </a:lnTo>
                  <a:lnTo>
                    <a:pt x="558241" y="633998"/>
                  </a:lnTo>
                  <a:lnTo>
                    <a:pt x="569681" y="633998"/>
                  </a:lnTo>
                  <a:lnTo>
                    <a:pt x="581120" y="633998"/>
                  </a:lnTo>
                  <a:lnTo>
                    <a:pt x="592560" y="633998"/>
                  </a:lnTo>
                  <a:lnTo>
                    <a:pt x="603999" y="633998"/>
                  </a:lnTo>
                  <a:lnTo>
                    <a:pt x="615439" y="633998"/>
                  </a:lnTo>
                  <a:lnTo>
                    <a:pt x="626878" y="633998"/>
                  </a:lnTo>
                  <a:lnTo>
                    <a:pt x="638318" y="633998"/>
                  </a:lnTo>
                  <a:lnTo>
                    <a:pt x="649757" y="633998"/>
                  </a:lnTo>
                  <a:lnTo>
                    <a:pt x="661192" y="633998"/>
                  </a:lnTo>
                  <a:lnTo>
                    <a:pt x="672632" y="633998"/>
                  </a:lnTo>
                  <a:lnTo>
                    <a:pt x="684071" y="633998"/>
                  </a:lnTo>
                  <a:lnTo>
                    <a:pt x="695511" y="633998"/>
                  </a:lnTo>
                  <a:lnTo>
                    <a:pt x="706950" y="633998"/>
                  </a:lnTo>
                  <a:lnTo>
                    <a:pt x="718390" y="633998"/>
                  </a:lnTo>
                  <a:lnTo>
                    <a:pt x="729829" y="633998"/>
                  </a:lnTo>
                  <a:lnTo>
                    <a:pt x="741269" y="633998"/>
                  </a:lnTo>
                  <a:lnTo>
                    <a:pt x="752708" y="633998"/>
                  </a:lnTo>
                  <a:lnTo>
                    <a:pt x="764148" y="633998"/>
                  </a:lnTo>
                  <a:lnTo>
                    <a:pt x="775587" y="633998"/>
                  </a:lnTo>
                  <a:lnTo>
                    <a:pt x="787027" y="633998"/>
                  </a:lnTo>
                  <a:lnTo>
                    <a:pt x="798467" y="633998"/>
                  </a:lnTo>
                  <a:lnTo>
                    <a:pt x="809906" y="633998"/>
                  </a:lnTo>
                  <a:lnTo>
                    <a:pt x="821346" y="633998"/>
                  </a:lnTo>
                  <a:lnTo>
                    <a:pt x="832785" y="633998"/>
                  </a:lnTo>
                  <a:lnTo>
                    <a:pt x="844225" y="633998"/>
                  </a:lnTo>
                  <a:lnTo>
                    <a:pt x="855664" y="633998"/>
                  </a:lnTo>
                  <a:lnTo>
                    <a:pt x="867104" y="633998"/>
                  </a:lnTo>
                  <a:lnTo>
                    <a:pt x="878543" y="633998"/>
                  </a:lnTo>
                  <a:lnTo>
                    <a:pt x="889983" y="633998"/>
                  </a:lnTo>
                  <a:lnTo>
                    <a:pt x="901422" y="633998"/>
                  </a:lnTo>
                  <a:lnTo>
                    <a:pt x="912862" y="633998"/>
                  </a:lnTo>
                  <a:lnTo>
                    <a:pt x="924301" y="633998"/>
                  </a:lnTo>
                  <a:lnTo>
                    <a:pt x="935741" y="633998"/>
                  </a:lnTo>
                  <a:lnTo>
                    <a:pt x="947180" y="633998"/>
                  </a:lnTo>
                  <a:lnTo>
                    <a:pt x="958620" y="633998"/>
                  </a:lnTo>
                  <a:lnTo>
                    <a:pt x="970059" y="633998"/>
                  </a:lnTo>
                  <a:lnTo>
                    <a:pt x="981499" y="633998"/>
                  </a:lnTo>
                  <a:lnTo>
                    <a:pt x="992938" y="633998"/>
                  </a:lnTo>
                  <a:lnTo>
                    <a:pt x="1004378" y="633998"/>
                  </a:lnTo>
                  <a:lnTo>
                    <a:pt x="1015818" y="633998"/>
                  </a:lnTo>
                  <a:lnTo>
                    <a:pt x="1027257" y="633998"/>
                  </a:lnTo>
                  <a:lnTo>
                    <a:pt x="1038697" y="633998"/>
                  </a:lnTo>
                  <a:lnTo>
                    <a:pt x="1050136" y="633998"/>
                  </a:lnTo>
                  <a:lnTo>
                    <a:pt x="1061576" y="633998"/>
                  </a:lnTo>
                  <a:lnTo>
                    <a:pt x="1073015" y="633998"/>
                  </a:lnTo>
                  <a:lnTo>
                    <a:pt x="1084455" y="633998"/>
                  </a:lnTo>
                  <a:lnTo>
                    <a:pt x="1095894" y="633998"/>
                  </a:lnTo>
                  <a:lnTo>
                    <a:pt x="1107334" y="633998"/>
                  </a:lnTo>
                  <a:lnTo>
                    <a:pt x="1118773" y="633998"/>
                  </a:lnTo>
                  <a:lnTo>
                    <a:pt x="1130213" y="633998"/>
                  </a:lnTo>
                  <a:lnTo>
                    <a:pt x="1141652" y="633998"/>
                  </a:lnTo>
                  <a:lnTo>
                    <a:pt x="1153092" y="633998"/>
                  </a:lnTo>
                  <a:lnTo>
                    <a:pt x="1164531" y="633998"/>
                  </a:lnTo>
                  <a:lnTo>
                    <a:pt x="1175971" y="633998"/>
                  </a:lnTo>
                  <a:lnTo>
                    <a:pt x="1187406" y="633998"/>
                  </a:lnTo>
                  <a:lnTo>
                    <a:pt x="1198845" y="633998"/>
                  </a:lnTo>
                  <a:lnTo>
                    <a:pt x="1210285" y="633998"/>
                  </a:lnTo>
                  <a:lnTo>
                    <a:pt x="1221724" y="633998"/>
                  </a:lnTo>
                  <a:lnTo>
                    <a:pt x="1233164" y="633998"/>
                  </a:lnTo>
                  <a:lnTo>
                    <a:pt x="1244603" y="633998"/>
                  </a:lnTo>
                  <a:lnTo>
                    <a:pt x="1256043" y="633998"/>
                  </a:lnTo>
                  <a:lnTo>
                    <a:pt x="1267482" y="633998"/>
                  </a:lnTo>
                  <a:lnTo>
                    <a:pt x="1278922" y="633998"/>
                  </a:lnTo>
                  <a:lnTo>
                    <a:pt x="1290361" y="633998"/>
                  </a:lnTo>
                  <a:lnTo>
                    <a:pt x="1301801" y="633998"/>
                  </a:lnTo>
                  <a:lnTo>
                    <a:pt x="1313240" y="633998"/>
                  </a:lnTo>
                  <a:lnTo>
                    <a:pt x="1324680" y="633998"/>
                  </a:lnTo>
                  <a:lnTo>
                    <a:pt x="1336120" y="633998"/>
                  </a:lnTo>
                  <a:lnTo>
                    <a:pt x="1347559" y="633998"/>
                  </a:lnTo>
                  <a:lnTo>
                    <a:pt x="1358999" y="633998"/>
                  </a:lnTo>
                  <a:lnTo>
                    <a:pt x="1370438" y="633998"/>
                  </a:lnTo>
                  <a:lnTo>
                    <a:pt x="1381878" y="633998"/>
                  </a:lnTo>
                  <a:lnTo>
                    <a:pt x="1393317" y="633998"/>
                  </a:lnTo>
                  <a:lnTo>
                    <a:pt x="1404757" y="633998"/>
                  </a:lnTo>
                  <a:lnTo>
                    <a:pt x="1416196" y="633998"/>
                  </a:lnTo>
                  <a:lnTo>
                    <a:pt x="1427636" y="633998"/>
                  </a:lnTo>
                  <a:lnTo>
                    <a:pt x="1439075" y="633998"/>
                  </a:lnTo>
                  <a:lnTo>
                    <a:pt x="1450515" y="633998"/>
                  </a:lnTo>
                  <a:lnTo>
                    <a:pt x="1461954" y="633998"/>
                  </a:lnTo>
                  <a:lnTo>
                    <a:pt x="1473394" y="633998"/>
                  </a:lnTo>
                  <a:lnTo>
                    <a:pt x="1484833" y="633998"/>
                  </a:lnTo>
                  <a:lnTo>
                    <a:pt x="1496273" y="633998"/>
                  </a:lnTo>
                  <a:lnTo>
                    <a:pt x="1507712" y="633998"/>
                  </a:lnTo>
                  <a:lnTo>
                    <a:pt x="1519152" y="633998"/>
                  </a:lnTo>
                  <a:lnTo>
                    <a:pt x="1530591" y="633998"/>
                  </a:lnTo>
                  <a:lnTo>
                    <a:pt x="1542031" y="633998"/>
                  </a:lnTo>
                  <a:lnTo>
                    <a:pt x="1553471" y="633998"/>
                  </a:lnTo>
                  <a:lnTo>
                    <a:pt x="1564910" y="633998"/>
                  </a:lnTo>
                  <a:lnTo>
                    <a:pt x="1576349" y="633998"/>
                  </a:lnTo>
                  <a:lnTo>
                    <a:pt x="1587789" y="633998"/>
                  </a:lnTo>
                  <a:lnTo>
                    <a:pt x="1599229" y="633998"/>
                  </a:lnTo>
                  <a:lnTo>
                    <a:pt x="1610668" y="633998"/>
                  </a:lnTo>
                  <a:lnTo>
                    <a:pt x="1622107" y="633998"/>
                  </a:lnTo>
                  <a:lnTo>
                    <a:pt x="1633547" y="633998"/>
                  </a:lnTo>
                  <a:lnTo>
                    <a:pt x="1644987" y="633998"/>
                  </a:lnTo>
                  <a:lnTo>
                    <a:pt x="1656426" y="633998"/>
                  </a:lnTo>
                  <a:lnTo>
                    <a:pt x="1667866" y="633998"/>
                  </a:lnTo>
                  <a:lnTo>
                    <a:pt x="1679305" y="633998"/>
                  </a:lnTo>
                  <a:lnTo>
                    <a:pt x="1690745" y="633998"/>
                  </a:lnTo>
                  <a:lnTo>
                    <a:pt x="1702184" y="633998"/>
                  </a:lnTo>
                  <a:lnTo>
                    <a:pt x="1713619" y="633998"/>
                  </a:lnTo>
                  <a:lnTo>
                    <a:pt x="1725063" y="633998"/>
                  </a:lnTo>
                  <a:lnTo>
                    <a:pt x="1736498" y="633998"/>
                  </a:lnTo>
                  <a:lnTo>
                    <a:pt x="1747938" y="633998"/>
                  </a:lnTo>
                  <a:lnTo>
                    <a:pt x="1759377" y="633998"/>
                  </a:lnTo>
                  <a:lnTo>
                    <a:pt x="1770817" y="633998"/>
                  </a:lnTo>
                  <a:lnTo>
                    <a:pt x="1782256" y="633998"/>
                  </a:lnTo>
                  <a:lnTo>
                    <a:pt x="1793696" y="633998"/>
                  </a:lnTo>
                  <a:lnTo>
                    <a:pt x="1805135" y="633998"/>
                  </a:lnTo>
                  <a:lnTo>
                    <a:pt x="1816575" y="633998"/>
                  </a:lnTo>
                  <a:lnTo>
                    <a:pt x="1828014" y="633998"/>
                  </a:lnTo>
                  <a:lnTo>
                    <a:pt x="1839454" y="633998"/>
                  </a:lnTo>
                  <a:lnTo>
                    <a:pt x="1850893" y="633998"/>
                  </a:lnTo>
                  <a:lnTo>
                    <a:pt x="1862333" y="633998"/>
                  </a:lnTo>
                  <a:lnTo>
                    <a:pt x="1873772" y="633998"/>
                  </a:lnTo>
                  <a:lnTo>
                    <a:pt x="1885212" y="633998"/>
                  </a:lnTo>
                  <a:lnTo>
                    <a:pt x="1896651" y="633998"/>
                  </a:lnTo>
                  <a:lnTo>
                    <a:pt x="1908091" y="633998"/>
                  </a:lnTo>
                  <a:lnTo>
                    <a:pt x="1919531" y="633998"/>
                  </a:lnTo>
                  <a:lnTo>
                    <a:pt x="1930970" y="633998"/>
                  </a:lnTo>
                  <a:lnTo>
                    <a:pt x="1942409" y="633998"/>
                  </a:lnTo>
                  <a:lnTo>
                    <a:pt x="1953849" y="633998"/>
                  </a:lnTo>
                  <a:lnTo>
                    <a:pt x="1965289" y="633998"/>
                  </a:lnTo>
                  <a:lnTo>
                    <a:pt x="1976728" y="633998"/>
                  </a:lnTo>
                  <a:lnTo>
                    <a:pt x="1988168" y="633998"/>
                  </a:lnTo>
                  <a:lnTo>
                    <a:pt x="1999607" y="633998"/>
                  </a:lnTo>
                  <a:lnTo>
                    <a:pt x="2011047" y="633998"/>
                  </a:lnTo>
                  <a:lnTo>
                    <a:pt x="2022486" y="633998"/>
                  </a:lnTo>
                  <a:lnTo>
                    <a:pt x="2033926" y="633998"/>
                  </a:lnTo>
                  <a:lnTo>
                    <a:pt x="2045365" y="633998"/>
                  </a:lnTo>
                  <a:lnTo>
                    <a:pt x="2056805" y="633998"/>
                  </a:lnTo>
                  <a:lnTo>
                    <a:pt x="2068244" y="633998"/>
                  </a:lnTo>
                  <a:lnTo>
                    <a:pt x="2079684" y="633998"/>
                  </a:lnTo>
                  <a:lnTo>
                    <a:pt x="2091123" y="633998"/>
                  </a:lnTo>
                  <a:lnTo>
                    <a:pt x="2102563" y="633998"/>
                  </a:lnTo>
                  <a:lnTo>
                    <a:pt x="2114002" y="633998"/>
                  </a:lnTo>
                  <a:lnTo>
                    <a:pt x="2125442" y="633998"/>
                  </a:lnTo>
                  <a:lnTo>
                    <a:pt x="2136882" y="633998"/>
                  </a:lnTo>
                  <a:lnTo>
                    <a:pt x="2148321" y="633998"/>
                  </a:lnTo>
                  <a:lnTo>
                    <a:pt x="2159760" y="633998"/>
                  </a:lnTo>
                  <a:lnTo>
                    <a:pt x="2171200" y="633998"/>
                  </a:lnTo>
                  <a:lnTo>
                    <a:pt x="2182640" y="633998"/>
                  </a:lnTo>
                  <a:lnTo>
                    <a:pt x="2194079" y="633998"/>
                  </a:lnTo>
                  <a:lnTo>
                    <a:pt x="2205519" y="633998"/>
                  </a:lnTo>
                  <a:lnTo>
                    <a:pt x="2216958" y="633998"/>
                  </a:lnTo>
                  <a:lnTo>
                    <a:pt x="2228393" y="633998"/>
                  </a:lnTo>
                  <a:lnTo>
                    <a:pt x="2239837" y="633998"/>
                  </a:lnTo>
                  <a:lnTo>
                    <a:pt x="2251272" y="633998"/>
                  </a:lnTo>
                  <a:lnTo>
                    <a:pt x="2262716" y="633998"/>
                  </a:lnTo>
                  <a:lnTo>
                    <a:pt x="2274151" y="633998"/>
                  </a:lnTo>
                  <a:lnTo>
                    <a:pt x="2285591" y="633998"/>
                  </a:lnTo>
                  <a:lnTo>
                    <a:pt x="2297030" y="633998"/>
                  </a:lnTo>
                  <a:lnTo>
                    <a:pt x="2308470" y="633998"/>
                  </a:lnTo>
                  <a:lnTo>
                    <a:pt x="2319909" y="633998"/>
                  </a:lnTo>
                  <a:lnTo>
                    <a:pt x="2331349" y="633998"/>
                  </a:lnTo>
                  <a:lnTo>
                    <a:pt x="2342788" y="633998"/>
                  </a:lnTo>
                  <a:lnTo>
                    <a:pt x="2354228" y="633998"/>
                  </a:lnTo>
                  <a:lnTo>
                    <a:pt x="2365667" y="633998"/>
                  </a:lnTo>
                  <a:lnTo>
                    <a:pt x="2377107" y="633998"/>
                  </a:lnTo>
                  <a:lnTo>
                    <a:pt x="2388546" y="633998"/>
                  </a:lnTo>
                  <a:lnTo>
                    <a:pt x="2399986" y="633998"/>
                  </a:lnTo>
                  <a:lnTo>
                    <a:pt x="2411425" y="633998"/>
                  </a:lnTo>
                  <a:lnTo>
                    <a:pt x="2422865" y="633998"/>
                  </a:lnTo>
                  <a:lnTo>
                    <a:pt x="2434304" y="633998"/>
                  </a:lnTo>
                  <a:lnTo>
                    <a:pt x="2445744" y="633998"/>
                  </a:lnTo>
                  <a:lnTo>
                    <a:pt x="2457184" y="633998"/>
                  </a:lnTo>
                  <a:lnTo>
                    <a:pt x="2468623" y="633998"/>
                  </a:lnTo>
                  <a:lnTo>
                    <a:pt x="2480062" y="633998"/>
                  </a:lnTo>
                  <a:lnTo>
                    <a:pt x="2491502" y="633998"/>
                  </a:lnTo>
                  <a:lnTo>
                    <a:pt x="2502942" y="633998"/>
                  </a:lnTo>
                  <a:lnTo>
                    <a:pt x="2514381" y="633998"/>
                  </a:lnTo>
                  <a:lnTo>
                    <a:pt x="2525821" y="633998"/>
                  </a:lnTo>
                  <a:lnTo>
                    <a:pt x="2537260" y="633998"/>
                  </a:lnTo>
                  <a:lnTo>
                    <a:pt x="2548700" y="633998"/>
                  </a:lnTo>
                  <a:lnTo>
                    <a:pt x="2560139" y="633998"/>
                  </a:lnTo>
                  <a:lnTo>
                    <a:pt x="2571579" y="633998"/>
                  </a:lnTo>
                  <a:lnTo>
                    <a:pt x="2583018" y="633998"/>
                  </a:lnTo>
                  <a:lnTo>
                    <a:pt x="2594458" y="633998"/>
                  </a:lnTo>
                  <a:lnTo>
                    <a:pt x="2605897" y="633998"/>
                  </a:lnTo>
                  <a:lnTo>
                    <a:pt x="2617337" y="633998"/>
                  </a:lnTo>
                  <a:lnTo>
                    <a:pt x="2628776" y="633998"/>
                  </a:lnTo>
                  <a:lnTo>
                    <a:pt x="2640216" y="633998"/>
                  </a:lnTo>
                  <a:lnTo>
                    <a:pt x="2651655" y="633998"/>
                  </a:lnTo>
                  <a:lnTo>
                    <a:pt x="2663095" y="633998"/>
                  </a:lnTo>
                  <a:lnTo>
                    <a:pt x="2674535" y="633998"/>
                  </a:lnTo>
                  <a:lnTo>
                    <a:pt x="2685974" y="633998"/>
                  </a:lnTo>
                  <a:lnTo>
                    <a:pt x="2697413" y="633998"/>
                  </a:lnTo>
                  <a:lnTo>
                    <a:pt x="2708853" y="633998"/>
                  </a:lnTo>
                  <a:lnTo>
                    <a:pt x="2720293" y="633998"/>
                  </a:lnTo>
                  <a:lnTo>
                    <a:pt x="2731727" y="633998"/>
                  </a:lnTo>
                  <a:lnTo>
                    <a:pt x="2743172" y="633998"/>
                  </a:lnTo>
                  <a:lnTo>
                    <a:pt x="2754611" y="633998"/>
                  </a:lnTo>
                  <a:lnTo>
                    <a:pt x="2766046" y="633998"/>
                  </a:lnTo>
                  <a:lnTo>
                    <a:pt x="2777490" y="633998"/>
                  </a:lnTo>
                  <a:lnTo>
                    <a:pt x="2788925" y="633998"/>
                  </a:lnTo>
                  <a:lnTo>
                    <a:pt x="2800364" y="633998"/>
                  </a:lnTo>
                  <a:lnTo>
                    <a:pt x="2811804" y="633998"/>
                  </a:lnTo>
                  <a:lnTo>
                    <a:pt x="2823243" y="633998"/>
                  </a:lnTo>
                  <a:lnTo>
                    <a:pt x="2834683" y="633998"/>
                  </a:lnTo>
                  <a:lnTo>
                    <a:pt x="2846123" y="633998"/>
                  </a:lnTo>
                  <a:lnTo>
                    <a:pt x="2857562" y="633998"/>
                  </a:lnTo>
                  <a:lnTo>
                    <a:pt x="2869001" y="633998"/>
                  </a:lnTo>
                  <a:lnTo>
                    <a:pt x="2880441" y="633998"/>
                  </a:lnTo>
                  <a:lnTo>
                    <a:pt x="2891881" y="633998"/>
                  </a:lnTo>
                  <a:lnTo>
                    <a:pt x="2903320" y="633998"/>
                  </a:lnTo>
                  <a:lnTo>
                    <a:pt x="2914760" y="633998"/>
                  </a:lnTo>
                  <a:lnTo>
                    <a:pt x="2926199" y="633998"/>
                  </a:lnTo>
                  <a:lnTo>
                    <a:pt x="2937639" y="633998"/>
                  </a:lnTo>
                  <a:lnTo>
                    <a:pt x="2949078" y="633998"/>
                  </a:lnTo>
                  <a:lnTo>
                    <a:pt x="2960518" y="633998"/>
                  </a:lnTo>
                  <a:lnTo>
                    <a:pt x="2971957" y="633998"/>
                  </a:lnTo>
                  <a:lnTo>
                    <a:pt x="2983397" y="633998"/>
                  </a:lnTo>
                  <a:lnTo>
                    <a:pt x="2994837" y="633998"/>
                  </a:lnTo>
                  <a:lnTo>
                    <a:pt x="3006276" y="633998"/>
                  </a:lnTo>
                  <a:lnTo>
                    <a:pt x="3017715" y="633998"/>
                  </a:lnTo>
                  <a:lnTo>
                    <a:pt x="3029155" y="633998"/>
                  </a:lnTo>
                  <a:lnTo>
                    <a:pt x="3040594" y="633998"/>
                  </a:lnTo>
                  <a:lnTo>
                    <a:pt x="3052034" y="633998"/>
                  </a:lnTo>
                  <a:lnTo>
                    <a:pt x="3063474" y="633998"/>
                  </a:lnTo>
                  <a:lnTo>
                    <a:pt x="3074913" y="633998"/>
                  </a:lnTo>
                  <a:lnTo>
                    <a:pt x="3086352" y="633998"/>
                  </a:lnTo>
                  <a:lnTo>
                    <a:pt x="3097792" y="633998"/>
                  </a:lnTo>
                  <a:lnTo>
                    <a:pt x="3109232" y="633998"/>
                  </a:lnTo>
                  <a:lnTo>
                    <a:pt x="3120671" y="633998"/>
                  </a:lnTo>
                  <a:lnTo>
                    <a:pt x="3132111" y="633998"/>
                  </a:lnTo>
                  <a:lnTo>
                    <a:pt x="3143550" y="633998"/>
                  </a:lnTo>
                  <a:lnTo>
                    <a:pt x="3154990" y="633998"/>
                  </a:lnTo>
                  <a:lnTo>
                    <a:pt x="3166429" y="633998"/>
                  </a:lnTo>
                  <a:lnTo>
                    <a:pt x="3177869" y="633998"/>
                  </a:lnTo>
                  <a:lnTo>
                    <a:pt x="3189308" y="633998"/>
                  </a:lnTo>
                  <a:lnTo>
                    <a:pt x="3200748" y="633998"/>
                  </a:lnTo>
                  <a:lnTo>
                    <a:pt x="3212187" y="633998"/>
                  </a:lnTo>
                  <a:lnTo>
                    <a:pt x="3223627" y="633998"/>
                  </a:lnTo>
                  <a:lnTo>
                    <a:pt x="3235066" y="633998"/>
                  </a:lnTo>
                  <a:lnTo>
                    <a:pt x="3246501" y="633998"/>
                  </a:lnTo>
                  <a:lnTo>
                    <a:pt x="3257945" y="633998"/>
                  </a:lnTo>
                  <a:lnTo>
                    <a:pt x="3269385" y="633998"/>
                  </a:lnTo>
                  <a:lnTo>
                    <a:pt x="3280825" y="633998"/>
                  </a:lnTo>
                  <a:lnTo>
                    <a:pt x="3292264" y="633998"/>
                  </a:lnTo>
                  <a:lnTo>
                    <a:pt x="3303699" y="633998"/>
                  </a:lnTo>
                  <a:lnTo>
                    <a:pt x="3315143" y="633998"/>
                  </a:lnTo>
                  <a:lnTo>
                    <a:pt x="3326578" y="633998"/>
                  </a:lnTo>
                  <a:lnTo>
                    <a:pt x="3338017" y="633998"/>
                  </a:lnTo>
                  <a:lnTo>
                    <a:pt x="3349457" y="633998"/>
                  </a:lnTo>
                  <a:lnTo>
                    <a:pt x="3360896" y="633998"/>
                  </a:lnTo>
                  <a:lnTo>
                    <a:pt x="3372336" y="633998"/>
                  </a:lnTo>
                  <a:lnTo>
                    <a:pt x="3383776" y="633998"/>
                  </a:lnTo>
                  <a:lnTo>
                    <a:pt x="3395215" y="633998"/>
                  </a:lnTo>
                  <a:lnTo>
                    <a:pt x="3406654" y="633998"/>
                  </a:lnTo>
                  <a:lnTo>
                    <a:pt x="3418094" y="633998"/>
                  </a:lnTo>
                  <a:lnTo>
                    <a:pt x="3429534" y="633998"/>
                  </a:lnTo>
                  <a:lnTo>
                    <a:pt x="3440973" y="633998"/>
                  </a:lnTo>
                  <a:lnTo>
                    <a:pt x="3452413" y="633998"/>
                  </a:lnTo>
                  <a:lnTo>
                    <a:pt x="3463852" y="633998"/>
                  </a:lnTo>
                  <a:lnTo>
                    <a:pt x="3475292" y="633998"/>
                  </a:lnTo>
                  <a:lnTo>
                    <a:pt x="3486731" y="633998"/>
                  </a:lnTo>
                  <a:lnTo>
                    <a:pt x="3498171" y="633998"/>
                  </a:lnTo>
                  <a:lnTo>
                    <a:pt x="3509610" y="633998"/>
                  </a:lnTo>
                  <a:lnTo>
                    <a:pt x="3521050" y="633998"/>
                  </a:lnTo>
                  <a:lnTo>
                    <a:pt x="3532489" y="633998"/>
                  </a:lnTo>
                  <a:lnTo>
                    <a:pt x="3543929" y="633998"/>
                  </a:lnTo>
                  <a:lnTo>
                    <a:pt x="3555368" y="633998"/>
                  </a:lnTo>
                  <a:lnTo>
                    <a:pt x="3566808" y="633998"/>
                  </a:lnTo>
                  <a:lnTo>
                    <a:pt x="3578247" y="633998"/>
                  </a:lnTo>
                  <a:lnTo>
                    <a:pt x="3589687" y="633998"/>
                  </a:lnTo>
                  <a:lnTo>
                    <a:pt x="3601127" y="633998"/>
                  </a:lnTo>
                  <a:lnTo>
                    <a:pt x="3612566" y="633998"/>
                  </a:lnTo>
                  <a:lnTo>
                    <a:pt x="3624005" y="633998"/>
                  </a:lnTo>
                  <a:lnTo>
                    <a:pt x="3635445" y="633998"/>
                  </a:lnTo>
                  <a:lnTo>
                    <a:pt x="3646885" y="633998"/>
                  </a:lnTo>
                  <a:lnTo>
                    <a:pt x="3658324" y="633998"/>
                  </a:lnTo>
                  <a:lnTo>
                    <a:pt x="3669764" y="633998"/>
                  </a:lnTo>
                  <a:lnTo>
                    <a:pt x="3681203" y="633998"/>
                  </a:lnTo>
                  <a:lnTo>
                    <a:pt x="3692643" y="633998"/>
                  </a:lnTo>
                  <a:lnTo>
                    <a:pt x="3704082" y="633998"/>
                  </a:lnTo>
                  <a:lnTo>
                    <a:pt x="3715522" y="633998"/>
                  </a:lnTo>
                  <a:lnTo>
                    <a:pt x="3726961" y="633998"/>
                  </a:lnTo>
                  <a:lnTo>
                    <a:pt x="3738401" y="633998"/>
                  </a:lnTo>
                  <a:lnTo>
                    <a:pt x="3749840" y="633998"/>
                  </a:lnTo>
                  <a:lnTo>
                    <a:pt x="3761280" y="633998"/>
                  </a:lnTo>
                  <a:lnTo>
                    <a:pt x="3772719" y="633998"/>
                  </a:lnTo>
                  <a:lnTo>
                    <a:pt x="3784154" y="633998"/>
                  </a:lnTo>
                  <a:lnTo>
                    <a:pt x="3795598" y="633998"/>
                  </a:lnTo>
                  <a:lnTo>
                    <a:pt x="3807033" y="633998"/>
                  </a:lnTo>
                  <a:lnTo>
                    <a:pt x="3818473" y="633998"/>
                  </a:lnTo>
                  <a:lnTo>
                    <a:pt x="3829917" y="633998"/>
                  </a:lnTo>
                  <a:lnTo>
                    <a:pt x="3841352" y="633998"/>
                  </a:lnTo>
                  <a:lnTo>
                    <a:pt x="3852791" y="633998"/>
                  </a:lnTo>
                  <a:lnTo>
                    <a:pt x="3864231" y="633998"/>
                  </a:lnTo>
                  <a:lnTo>
                    <a:pt x="3875670" y="633998"/>
                  </a:lnTo>
                  <a:lnTo>
                    <a:pt x="3887110" y="633998"/>
                  </a:lnTo>
                  <a:lnTo>
                    <a:pt x="3898549" y="633998"/>
                  </a:lnTo>
                  <a:lnTo>
                    <a:pt x="3909989" y="633998"/>
                  </a:lnTo>
                  <a:lnTo>
                    <a:pt x="3921447" y="633998"/>
                  </a:lnTo>
                  <a:lnTo>
                    <a:pt x="3932878" y="633998"/>
                  </a:lnTo>
                  <a:lnTo>
                    <a:pt x="3944307" y="633998"/>
                  </a:lnTo>
                  <a:lnTo>
                    <a:pt x="3955737" y="633998"/>
                  </a:lnTo>
                  <a:lnTo>
                    <a:pt x="3967167" y="633998"/>
                  </a:lnTo>
                  <a:lnTo>
                    <a:pt x="3978645" y="633998"/>
                  </a:lnTo>
                  <a:lnTo>
                    <a:pt x="3990075" y="633998"/>
                  </a:lnTo>
                  <a:lnTo>
                    <a:pt x="4001505" y="633998"/>
                  </a:lnTo>
                  <a:lnTo>
                    <a:pt x="4012935" y="633998"/>
                  </a:lnTo>
                  <a:lnTo>
                    <a:pt x="4024365" y="633998"/>
                  </a:lnTo>
                  <a:lnTo>
                    <a:pt x="4035843" y="633998"/>
                  </a:lnTo>
                  <a:lnTo>
                    <a:pt x="4047273" y="633998"/>
                  </a:lnTo>
                  <a:lnTo>
                    <a:pt x="4058702" y="633998"/>
                  </a:lnTo>
                  <a:lnTo>
                    <a:pt x="4070133" y="633998"/>
                  </a:lnTo>
                  <a:lnTo>
                    <a:pt x="4081563" y="633998"/>
                  </a:lnTo>
                  <a:lnTo>
                    <a:pt x="4093040" y="633998"/>
                  </a:lnTo>
                  <a:lnTo>
                    <a:pt x="4104471" y="633998"/>
                  </a:lnTo>
                  <a:lnTo>
                    <a:pt x="4115900" y="633998"/>
                  </a:lnTo>
                  <a:lnTo>
                    <a:pt x="4127330" y="633998"/>
                  </a:lnTo>
                  <a:lnTo>
                    <a:pt x="4138760" y="633998"/>
                  </a:lnTo>
                  <a:lnTo>
                    <a:pt x="4150238" y="633998"/>
                  </a:lnTo>
                  <a:lnTo>
                    <a:pt x="4161668" y="633998"/>
                  </a:lnTo>
                  <a:lnTo>
                    <a:pt x="4173098" y="633998"/>
                  </a:lnTo>
                  <a:lnTo>
                    <a:pt x="4184528" y="633998"/>
                  </a:lnTo>
                  <a:lnTo>
                    <a:pt x="4195958" y="633998"/>
                  </a:lnTo>
                  <a:lnTo>
                    <a:pt x="4207436" y="633998"/>
                  </a:lnTo>
                  <a:lnTo>
                    <a:pt x="4218865" y="633998"/>
                  </a:lnTo>
                  <a:lnTo>
                    <a:pt x="4230296" y="633998"/>
                  </a:lnTo>
                  <a:lnTo>
                    <a:pt x="4241726" y="633998"/>
                  </a:lnTo>
                  <a:lnTo>
                    <a:pt x="4253156" y="633998"/>
                  </a:lnTo>
                  <a:lnTo>
                    <a:pt x="4264634" y="633998"/>
                  </a:lnTo>
                  <a:lnTo>
                    <a:pt x="4276063" y="633998"/>
                  </a:lnTo>
                  <a:lnTo>
                    <a:pt x="4287493" y="633998"/>
                  </a:lnTo>
                  <a:lnTo>
                    <a:pt x="4298923" y="633998"/>
                  </a:lnTo>
                  <a:lnTo>
                    <a:pt x="4310353" y="633998"/>
                  </a:lnTo>
                  <a:lnTo>
                    <a:pt x="4321831" y="633998"/>
                  </a:lnTo>
                  <a:lnTo>
                    <a:pt x="4333261" y="633998"/>
                  </a:lnTo>
                  <a:lnTo>
                    <a:pt x="4344691" y="633998"/>
                  </a:lnTo>
                  <a:lnTo>
                    <a:pt x="4356121" y="633998"/>
                  </a:lnTo>
                  <a:lnTo>
                    <a:pt x="4367551" y="633998"/>
                  </a:lnTo>
                  <a:lnTo>
                    <a:pt x="4379028" y="633998"/>
                  </a:lnTo>
                  <a:lnTo>
                    <a:pt x="4390458" y="633998"/>
                  </a:lnTo>
                  <a:lnTo>
                    <a:pt x="4401889" y="633998"/>
                  </a:lnTo>
                  <a:lnTo>
                    <a:pt x="4413319" y="633998"/>
                  </a:lnTo>
                  <a:lnTo>
                    <a:pt x="4424749" y="633998"/>
                  </a:lnTo>
                  <a:lnTo>
                    <a:pt x="4436226" y="633998"/>
                  </a:lnTo>
                  <a:lnTo>
                    <a:pt x="4447656" y="633998"/>
                  </a:lnTo>
                  <a:lnTo>
                    <a:pt x="4459086" y="633998"/>
                  </a:lnTo>
                  <a:lnTo>
                    <a:pt x="4470516" y="633998"/>
                  </a:lnTo>
                  <a:lnTo>
                    <a:pt x="4481946" y="633998"/>
                  </a:lnTo>
                  <a:lnTo>
                    <a:pt x="4493424" y="633998"/>
                  </a:lnTo>
                  <a:lnTo>
                    <a:pt x="4504854" y="633998"/>
                  </a:lnTo>
                  <a:lnTo>
                    <a:pt x="4516284" y="633998"/>
                  </a:lnTo>
                  <a:lnTo>
                    <a:pt x="4527714" y="633998"/>
                  </a:lnTo>
                  <a:lnTo>
                    <a:pt x="4539144" y="633998"/>
                  </a:lnTo>
                  <a:lnTo>
                    <a:pt x="4550621" y="633998"/>
                  </a:lnTo>
                  <a:lnTo>
                    <a:pt x="4562051" y="633998"/>
                  </a:lnTo>
                  <a:lnTo>
                    <a:pt x="4573482" y="633998"/>
                  </a:lnTo>
                  <a:lnTo>
                    <a:pt x="4584912" y="633998"/>
                  </a:lnTo>
                  <a:lnTo>
                    <a:pt x="4596341" y="633998"/>
                  </a:lnTo>
                  <a:lnTo>
                    <a:pt x="4607771" y="633998"/>
                  </a:lnTo>
                  <a:lnTo>
                    <a:pt x="4619249" y="633998"/>
                  </a:lnTo>
                  <a:lnTo>
                    <a:pt x="4630679" y="633998"/>
                  </a:lnTo>
                  <a:lnTo>
                    <a:pt x="4642109" y="633998"/>
                  </a:lnTo>
                  <a:lnTo>
                    <a:pt x="4653539" y="633998"/>
                  </a:lnTo>
                  <a:lnTo>
                    <a:pt x="4664969" y="633998"/>
                  </a:lnTo>
                  <a:lnTo>
                    <a:pt x="4676447" y="633998"/>
                  </a:lnTo>
                  <a:lnTo>
                    <a:pt x="4687877" y="633998"/>
                  </a:lnTo>
                  <a:lnTo>
                    <a:pt x="4699306" y="633998"/>
                  </a:lnTo>
                  <a:lnTo>
                    <a:pt x="4710737" y="633998"/>
                  </a:lnTo>
                  <a:lnTo>
                    <a:pt x="4722167" y="633998"/>
                  </a:lnTo>
                  <a:lnTo>
                    <a:pt x="4733644" y="633998"/>
                  </a:lnTo>
                  <a:lnTo>
                    <a:pt x="4745075" y="633998"/>
                  </a:lnTo>
                  <a:lnTo>
                    <a:pt x="4756504" y="633998"/>
                  </a:lnTo>
                  <a:lnTo>
                    <a:pt x="4767934" y="633998"/>
                  </a:lnTo>
                  <a:lnTo>
                    <a:pt x="4779364" y="633998"/>
                  </a:lnTo>
                  <a:lnTo>
                    <a:pt x="4790842" y="633998"/>
                  </a:lnTo>
                  <a:lnTo>
                    <a:pt x="4802272" y="633998"/>
                  </a:lnTo>
                  <a:lnTo>
                    <a:pt x="4813702" y="633998"/>
                  </a:lnTo>
                  <a:lnTo>
                    <a:pt x="4825132" y="633998"/>
                  </a:lnTo>
                  <a:lnTo>
                    <a:pt x="4836562" y="633998"/>
                  </a:lnTo>
                  <a:lnTo>
                    <a:pt x="4848040" y="633998"/>
                  </a:lnTo>
                  <a:lnTo>
                    <a:pt x="4859469" y="633998"/>
                  </a:lnTo>
                  <a:lnTo>
                    <a:pt x="4870899" y="633998"/>
                  </a:lnTo>
                  <a:lnTo>
                    <a:pt x="4882330" y="633998"/>
                  </a:lnTo>
                  <a:lnTo>
                    <a:pt x="4893760" y="633998"/>
                  </a:lnTo>
                  <a:lnTo>
                    <a:pt x="4905237" y="633998"/>
                  </a:lnTo>
                  <a:lnTo>
                    <a:pt x="4916667" y="633998"/>
                  </a:lnTo>
                  <a:lnTo>
                    <a:pt x="4928097" y="633998"/>
                  </a:lnTo>
                  <a:lnTo>
                    <a:pt x="4939527" y="633998"/>
                  </a:lnTo>
                  <a:lnTo>
                    <a:pt x="4950957" y="633998"/>
                  </a:lnTo>
                  <a:lnTo>
                    <a:pt x="4962435" y="633998"/>
                  </a:lnTo>
                  <a:lnTo>
                    <a:pt x="4973865" y="633998"/>
                  </a:lnTo>
                  <a:lnTo>
                    <a:pt x="4985295" y="633998"/>
                  </a:lnTo>
                  <a:lnTo>
                    <a:pt x="4996725" y="633998"/>
                  </a:lnTo>
                  <a:lnTo>
                    <a:pt x="5008155" y="633998"/>
                  </a:lnTo>
                  <a:lnTo>
                    <a:pt x="5019632" y="633998"/>
                  </a:lnTo>
                  <a:lnTo>
                    <a:pt x="5031062" y="633998"/>
                  </a:lnTo>
                  <a:lnTo>
                    <a:pt x="5042492" y="633998"/>
                  </a:lnTo>
                  <a:lnTo>
                    <a:pt x="5053923" y="633998"/>
                  </a:lnTo>
                  <a:lnTo>
                    <a:pt x="5065353" y="633998"/>
                  </a:lnTo>
                  <a:lnTo>
                    <a:pt x="5076830" y="633998"/>
                  </a:lnTo>
                  <a:lnTo>
                    <a:pt x="5088260" y="633998"/>
                  </a:lnTo>
                  <a:lnTo>
                    <a:pt x="5099690" y="633998"/>
                  </a:lnTo>
                  <a:lnTo>
                    <a:pt x="5111120" y="633998"/>
                  </a:lnTo>
                  <a:lnTo>
                    <a:pt x="5122550" y="633998"/>
                  </a:lnTo>
                  <a:lnTo>
                    <a:pt x="5134028" y="633998"/>
                  </a:lnTo>
                  <a:lnTo>
                    <a:pt x="5145458" y="633998"/>
                  </a:lnTo>
                  <a:lnTo>
                    <a:pt x="5156888" y="633998"/>
                  </a:lnTo>
                  <a:lnTo>
                    <a:pt x="5168318" y="633998"/>
                  </a:lnTo>
                  <a:lnTo>
                    <a:pt x="5179747" y="633998"/>
                  </a:lnTo>
                  <a:lnTo>
                    <a:pt x="5191225" y="633998"/>
                  </a:lnTo>
                  <a:lnTo>
                    <a:pt x="5202655" y="633998"/>
                  </a:lnTo>
                  <a:lnTo>
                    <a:pt x="5214085" y="633998"/>
                  </a:lnTo>
                  <a:lnTo>
                    <a:pt x="5225515" y="633998"/>
                  </a:lnTo>
                  <a:lnTo>
                    <a:pt x="5236945" y="633998"/>
                  </a:lnTo>
                  <a:lnTo>
                    <a:pt x="5248423" y="633998"/>
                  </a:lnTo>
                  <a:lnTo>
                    <a:pt x="5259853" y="633998"/>
                  </a:lnTo>
                  <a:lnTo>
                    <a:pt x="5271283" y="633998"/>
                  </a:lnTo>
                  <a:lnTo>
                    <a:pt x="5282713" y="633998"/>
                  </a:lnTo>
                  <a:lnTo>
                    <a:pt x="5294143" y="633998"/>
                  </a:lnTo>
                  <a:lnTo>
                    <a:pt x="5305621" y="633998"/>
                  </a:lnTo>
                  <a:lnTo>
                    <a:pt x="5317051" y="633998"/>
                  </a:lnTo>
                  <a:lnTo>
                    <a:pt x="5328481" y="633998"/>
                  </a:lnTo>
                  <a:lnTo>
                    <a:pt x="5339910" y="633998"/>
                  </a:lnTo>
                  <a:lnTo>
                    <a:pt x="5351340" y="633998"/>
                  </a:lnTo>
                  <a:lnTo>
                    <a:pt x="5362818" y="633998"/>
                  </a:lnTo>
                  <a:lnTo>
                    <a:pt x="5374248" y="633998"/>
                  </a:lnTo>
                  <a:lnTo>
                    <a:pt x="5385678" y="633998"/>
                  </a:lnTo>
                  <a:lnTo>
                    <a:pt x="5397108" y="633998"/>
                  </a:lnTo>
                  <a:lnTo>
                    <a:pt x="5408538" y="633998"/>
                  </a:lnTo>
                  <a:lnTo>
                    <a:pt x="5420016" y="633998"/>
                  </a:lnTo>
                  <a:lnTo>
                    <a:pt x="5431446" y="633998"/>
                  </a:lnTo>
                  <a:lnTo>
                    <a:pt x="5442876" y="633998"/>
                  </a:lnTo>
                  <a:lnTo>
                    <a:pt x="5454306" y="633998"/>
                  </a:lnTo>
                  <a:lnTo>
                    <a:pt x="5465736" y="633998"/>
                  </a:lnTo>
                  <a:lnTo>
                    <a:pt x="5477214" y="633998"/>
                  </a:lnTo>
                  <a:lnTo>
                    <a:pt x="5488643" y="633998"/>
                  </a:lnTo>
                  <a:lnTo>
                    <a:pt x="5500073" y="633998"/>
                  </a:lnTo>
                  <a:lnTo>
                    <a:pt x="5511503" y="633998"/>
                  </a:lnTo>
                  <a:lnTo>
                    <a:pt x="5522933" y="633998"/>
                  </a:lnTo>
                  <a:lnTo>
                    <a:pt x="5534411" y="633998"/>
                  </a:lnTo>
                  <a:lnTo>
                    <a:pt x="5545841" y="633998"/>
                  </a:lnTo>
                  <a:lnTo>
                    <a:pt x="5557271" y="633998"/>
                  </a:lnTo>
                  <a:lnTo>
                    <a:pt x="5568701" y="633998"/>
                  </a:lnTo>
                  <a:lnTo>
                    <a:pt x="5580131" y="633998"/>
                  </a:lnTo>
                  <a:lnTo>
                    <a:pt x="5591609" y="633998"/>
                  </a:lnTo>
                  <a:lnTo>
                    <a:pt x="5603038" y="633998"/>
                  </a:lnTo>
                  <a:lnTo>
                    <a:pt x="5614469" y="633998"/>
                  </a:lnTo>
                  <a:lnTo>
                    <a:pt x="5625899" y="633998"/>
                  </a:lnTo>
                  <a:lnTo>
                    <a:pt x="5637329" y="633998"/>
                  </a:lnTo>
                  <a:lnTo>
                    <a:pt x="5648759" y="633998"/>
                  </a:lnTo>
                  <a:lnTo>
                    <a:pt x="5660236" y="633998"/>
                  </a:lnTo>
                  <a:lnTo>
                    <a:pt x="5671666" y="633998"/>
                  </a:lnTo>
                  <a:lnTo>
                    <a:pt x="5683096" y="633998"/>
                  </a:lnTo>
                  <a:lnTo>
                    <a:pt x="5694526" y="633998"/>
                  </a:lnTo>
                  <a:lnTo>
                    <a:pt x="5705956" y="633998"/>
                  </a:lnTo>
                  <a:lnTo>
                    <a:pt x="5717434" y="633998"/>
                  </a:lnTo>
                  <a:lnTo>
                    <a:pt x="5728864" y="633998"/>
                  </a:lnTo>
                  <a:lnTo>
                    <a:pt x="5740294" y="633998"/>
                  </a:lnTo>
                  <a:lnTo>
                    <a:pt x="5751724" y="633998"/>
                  </a:lnTo>
                  <a:lnTo>
                    <a:pt x="5763154" y="633998"/>
                  </a:lnTo>
                  <a:lnTo>
                    <a:pt x="5774631" y="633998"/>
                  </a:lnTo>
                  <a:lnTo>
                    <a:pt x="5786062" y="633998"/>
                  </a:lnTo>
                  <a:lnTo>
                    <a:pt x="5797492" y="633998"/>
                  </a:lnTo>
                  <a:lnTo>
                    <a:pt x="5808921" y="633998"/>
                  </a:lnTo>
                  <a:lnTo>
                    <a:pt x="5820351" y="633998"/>
                  </a:lnTo>
                  <a:lnTo>
                    <a:pt x="5831829" y="633998"/>
                  </a:lnTo>
                  <a:lnTo>
                    <a:pt x="5843259" y="633998"/>
                  </a:lnTo>
                  <a:lnTo>
                    <a:pt x="5854689" y="633998"/>
                  </a:lnTo>
                  <a:lnTo>
                    <a:pt x="5866119" y="633998"/>
                  </a:lnTo>
                  <a:lnTo>
                    <a:pt x="5877549" y="633998"/>
                  </a:lnTo>
                  <a:lnTo>
                    <a:pt x="5889027" y="633998"/>
                  </a:lnTo>
                  <a:lnTo>
                    <a:pt x="5900457" y="633998"/>
                  </a:lnTo>
                  <a:lnTo>
                    <a:pt x="5911887" y="633998"/>
                  </a:lnTo>
                  <a:lnTo>
                    <a:pt x="5923317" y="633998"/>
                  </a:lnTo>
                  <a:lnTo>
                    <a:pt x="5934747" y="633998"/>
                  </a:lnTo>
                  <a:lnTo>
                    <a:pt x="5946225" y="633998"/>
                  </a:lnTo>
                  <a:lnTo>
                    <a:pt x="5957655" y="633998"/>
                  </a:lnTo>
                  <a:lnTo>
                    <a:pt x="5969084" y="633998"/>
                  </a:lnTo>
                  <a:lnTo>
                    <a:pt x="5980514" y="633998"/>
                  </a:lnTo>
                  <a:lnTo>
                    <a:pt x="5991944" y="633998"/>
                  </a:lnTo>
                  <a:lnTo>
                    <a:pt x="6003422" y="633998"/>
                  </a:lnTo>
                  <a:lnTo>
                    <a:pt x="6014852" y="633998"/>
                  </a:lnTo>
                  <a:lnTo>
                    <a:pt x="6026282" y="633998"/>
                  </a:lnTo>
                  <a:lnTo>
                    <a:pt x="6037712" y="633998"/>
                  </a:lnTo>
                  <a:lnTo>
                    <a:pt x="6049142" y="633998"/>
                  </a:lnTo>
                  <a:lnTo>
                    <a:pt x="6060620" y="633998"/>
                  </a:lnTo>
                  <a:lnTo>
                    <a:pt x="6072049" y="633998"/>
                  </a:lnTo>
                  <a:lnTo>
                    <a:pt x="6083480" y="633998"/>
                  </a:lnTo>
                  <a:lnTo>
                    <a:pt x="6094910" y="633998"/>
                  </a:lnTo>
                  <a:lnTo>
                    <a:pt x="6106340" y="633998"/>
                  </a:lnTo>
                  <a:lnTo>
                    <a:pt x="6117818" y="633998"/>
                  </a:lnTo>
                  <a:lnTo>
                    <a:pt x="6129247" y="633998"/>
                  </a:lnTo>
                  <a:lnTo>
                    <a:pt x="6140677" y="633998"/>
                  </a:lnTo>
                  <a:lnTo>
                    <a:pt x="6152107" y="633998"/>
                  </a:lnTo>
                  <a:lnTo>
                    <a:pt x="6163537" y="633998"/>
                  </a:lnTo>
                  <a:lnTo>
                    <a:pt x="6175015" y="633998"/>
                  </a:lnTo>
                  <a:lnTo>
                    <a:pt x="6186445" y="633998"/>
                  </a:lnTo>
                  <a:lnTo>
                    <a:pt x="6197875" y="633998"/>
                  </a:lnTo>
                  <a:lnTo>
                    <a:pt x="6209305" y="633998"/>
                  </a:lnTo>
                  <a:lnTo>
                    <a:pt x="6220735" y="633998"/>
                  </a:lnTo>
                  <a:lnTo>
                    <a:pt x="6232212" y="633998"/>
                  </a:lnTo>
                  <a:lnTo>
                    <a:pt x="6243642" y="633998"/>
                  </a:lnTo>
                  <a:lnTo>
                    <a:pt x="6255073" y="633998"/>
                  </a:lnTo>
                  <a:lnTo>
                    <a:pt x="6266503" y="633998"/>
                  </a:lnTo>
                  <a:lnTo>
                    <a:pt x="6277933" y="633998"/>
                  </a:lnTo>
                  <a:lnTo>
                    <a:pt x="6289410" y="633998"/>
                  </a:lnTo>
                  <a:lnTo>
                    <a:pt x="6300840" y="633998"/>
                  </a:lnTo>
                  <a:lnTo>
                    <a:pt x="6312270" y="633998"/>
                  </a:lnTo>
                  <a:lnTo>
                    <a:pt x="6323700" y="633998"/>
                  </a:lnTo>
                  <a:lnTo>
                    <a:pt x="6335130" y="633998"/>
                  </a:lnTo>
                  <a:lnTo>
                    <a:pt x="6346608" y="633998"/>
                  </a:lnTo>
                  <a:lnTo>
                    <a:pt x="6358038" y="633998"/>
                  </a:lnTo>
                  <a:lnTo>
                    <a:pt x="6369468" y="633998"/>
                  </a:lnTo>
                  <a:lnTo>
                    <a:pt x="6380898" y="633998"/>
                  </a:lnTo>
                  <a:lnTo>
                    <a:pt x="6392328" y="633998"/>
                  </a:lnTo>
                  <a:lnTo>
                    <a:pt x="6403805" y="633998"/>
                  </a:lnTo>
                  <a:lnTo>
                    <a:pt x="6415235" y="633998"/>
                  </a:lnTo>
                  <a:lnTo>
                    <a:pt x="6426666" y="633998"/>
                  </a:lnTo>
                  <a:lnTo>
                    <a:pt x="6438096" y="633998"/>
                  </a:lnTo>
                  <a:lnTo>
                    <a:pt x="6449525" y="633998"/>
                  </a:lnTo>
                  <a:lnTo>
                    <a:pt x="6461003" y="633998"/>
                  </a:lnTo>
                  <a:lnTo>
                    <a:pt x="6472433" y="633998"/>
                  </a:lnTo>
                  <a:lnTo>
                    <a:pt x="6483863" y="633998"/>
                  </a:lnTo>
                  <a:lnTo>
                    <a:pt x="6495293" y="633998"/>
                  </a:lnTo>
                  <a:lnTo>
                    <a:pt x="6506723" y="633998"/>
                  </a:lnTo>
                  <a:lnTo>
                    <a:pt x="6518201" y="633998"/>
                  </a:lnTo>
                  <a:lnTo>
                    <a:pt x="6529631" y="633998"/>
                  </a:lnTo>
                  <a:lnTo>
                    <a:pt x="6541061" y="633998"/>
                  </a:lnTo>
                  <a:lnTo>
                    <a:pt x="6552490" y="633998"/>
                  </a:lnTo>
                  <a:lnTo>
                    <a:pt x="6563921" y="633998"/>
                  </a:lnTo>
                  <a:lnTo>
                    <a:pt x="6575398" y="633998"/>
                  </a:lnTo>
                  <a:lnTo>
                    <a:pt x="6586828" y="633998"/>
                  </a:lnTo>
                  <a:lnTo>
                    <a:pt x="6598259" y="633998"/>
                  </a:lnTo>
                  <a:lnTo>
                    <a:pt x="6609688" y="633998"/>
                  </a:lnTo>
                  <a:lnTo>
                    <a:pt x="6621118" y="633998"/>
                  </a:lnTo>
                  <a:lnTo>
                    <a:pt x="6632596" y="633998"/>
                  </a:lnTo>
                  <a:lnTo>
                    <a:pt x="6644026" y="633998"/>
                  </a:lnTo>
                  <a:lnTo>
                    <a:pt x="6655456" y="633998"/>
                  </a:lnTo>
                  <a:lnTo>
                    <a:pt x="6666886" y="633998"/>
                  </a:lnTo>
                  <a:lnTo>
                    <a:pt x="6678316" y="633998"/>
                  </a:lnTo>
                  <a:lnTo>
                    <a:pt x="6689794" y="633998"/>
                  </a:lnTo>
                  <a:lnTo>
                    <a:pt x="6701224" y="633998"/>
                  </a:lnTo>
                  <a:lnTo>
                    <a:pt x="6712653" y="633998"/>
                  </a:lnTo>
                  <a:lnTo>
                    <a:pt x="6724083" y="633998"/>
                  </a:lnTo>
                  <a:lnTo>
                    <a:pt x="6735514" y="633998"/>
                  </a:lnTo>
                  <a:lnTo>
                    <a:pt x="6746944" y="633998"/>
                  </a:lnTo>
                  <a:lnTo>
                    <a:pt x="6758421" y="633998"/>
                  </a:lnTo>
                  <a:lnTo>
                    <a:pt x="6769851" y="633998"/>
                  </a:lnTo>
                  <a:lnTo>
                    <a:pt x="6781281" y="633998"/>
                  </a:lnTo>
                  <a:lnTo>
                    <a:pt x="6792711" y="633998"/>
                  </a:lnTo>
                  <a:lnTo>
                    <a:pt x="6804141" y="633998"/>
                  </a:lnTo>
                  <a:lnTo>
                    <a:pt x="6815619" y="633998"/>
                  </a:lnTo>
                  <a:lnTo>
                    <a:pt x="6827049" y="633998"/>
                  </a:lnTo>
                  <a:lnTo>
                    <a:pt x="6838479" y="633998"/>
                  </a:lnTo>
                  <a:lnTo>
                    <a:pt x="6849909" y="633998"/>
                  </a:lnTo>
                  <a:lnTo>
                    <a:pt x="6861339" y="633998"/>
                  </a:lnTo>
                  <a:lnTo>
                    <a:pt x="6872816" y="633998"/>
                  </a:lnTo>
                  <a:lnTo>
                    <a:pt x="6884246" y="633998"/>
                  </a:lnTo>
                  <a:lnTo>
                    <a:pt x="6895676" y="633998"/>
                  </a:lnTo>
                  <a:lnTo>
                    <a:pt x="6907107" y="633998"/>
                  </a:lnTo>
                  <a:lnTo>
                    <a:pt x="6918537" y="633998"/>
                  </a:lnTo>
                  <a:lnTo>
                    <a:pt x="6930014" y="633998"/>
                  </a:lnTo>
                  <a:lnTo>
                    <a:pt x="6941444" y="633998"/>
                  </a:lnTo>
                  <a:lnTo>
                    <a:pt x="6952874" y="633998"/>
                  </a:lnTo>
                  <a:lnTo>
                    <a:pt x="6964304" y="633998"/>
                  </a:lnTo>
                  <a:lnTo>
                    <a:pt x="6975734" y="633998"/>
                  </a:lnTo>
                  <a:lnTo>
                    <a:pt x="6987212" y="633998"/>
                  </a:lnTo>
                  <a:lnTo>
                    <a:pt x="6998642" y="633998"/>
                  </a:lnTo>
                  <a:lnTo>
                    <a:pt x="7010072" y="633998"/>
                  </a:lnTo>
                  <a:lnTo>
                    <a:pt x="7021502" y="633998"/>
                  </a:lnTo>
                  <a:lnTo>
                    <a:pt x="7032931" y="633998"/>
                  </a:lnTo>
                  <a:lnTo>
                    <a:pt x="7044409" y="633998"/>
                  </a:lnTo>
                  <a:lnTo>
                    <a:pt x="7055839" y="633998"/>
                  </a:lnTo>
                  <a:lnTo>
                    <a:pt x="7067269" y="633998"/>
                  </a:lnTo>
                  <a:lnTo>
                    <a:pt x="7078700" y="633998"/>
                  </a:lnTo>
                  <a:lnTo>
                    <a:pt x="7090129" y="633998"/>
                  </a:lnTo>
                  <a:lnTo>
                    <a:pt x="7101607" y="633998"/>
                  </a:lnTo>
                  <a:lnTo>
                    <a:pt x="7113037" y="633998"/>
                  </a:lnTo>
                  <a:lnTo>
                    <a:pt x="7124467" y="633998"/>
                  </a:lnTo>
                  <a:lnTo>
                    <a:pt x="7135897" y="633998"/>
                  </a:lnTo>
                  <a:lnTo>
                    <a:pt x="7147327" y="633998"/>
                  </a:lnTo>
                  <a:lnTo>
                    <a:pt x="7158805" y="633998"/>
                  </a:lnTo>
                  <a:lnTo>
                    <a:pt x="7170235" y="633998"/>
                  </a:lnTo>
                  <a:lnTo>
                    <a:pt x="7181665" y="633998"/>
                  </a:lnTo>
                  <a:lnTo>
                    <a:pt x="7193094" y="633998"/>
                  </a:lnTo>
                  <a:lnTo>
                    <a:pt x="7204524" y="633998"/>
                  </a:lnTo>
                  <a:lnTo>
                    <a:pt x="7216002" y="633998"/>
                  </a:lnTo>
                  <a:lnTo>
                    <a:pt x="7227432" y="633998"/>
                  </a:lnTo>
                  <a:lnTo>
                    <a:pt x="7238862" y="633998"/>
                  </a:lnTo>
                  <a:lnTo>
                    <a:pt x="7250292" y="633998"/>
                  </a:lnTo>
                  <a:lnTo>
                    <a:pt x="7261722" y="633998"/>
                  </a:lnTo>
                  <a:lnTo>
                    <a:pt x="7273200" y="633998"/>
                  </a:lnTo>
                  <a:lnTo>
                    <a:pt x="7284630" y="633998"/>
                  </a:lnTo>
                  <a:lnTo>
                    <a:pt x="7296060" y="633998"/>
                  </a:lnTo>
                  <a:lnTo>
                    <a:pt x="7307490" y="633998"/>
                  </a:lnTo>
                  <a:lnTo>
                    <a:pt x="7318920" y="633998"/>
                  </a:lnTo>
                  <a:lnTo>
                    <a:pt x="7330398" y="633998"/>
                  </a:lnTo>
                  <a:lnTo>
                    <a:pt x="7341828" y="633998"/>
                  </a:lnTo>
                  <a:lnTo>
                    <a:pt x="7353257" y="633998"/>
                  </a:lnTo>
                  <a:lnTo>
                    <a:pt x="7364687" y="633998"/>
                  </a:lnTo>
                  <a:lnTo>
                    <a:pt x="7376117" y="633998"/>
                  </a:lnTo>
                  <a:lnTo>
                    <a:pt x="7387595" y="633998"/>
                  </a:lnTo>
                  <a:lnTo>
                    <a:pt x="7399025" y="633998"/>
                  </a:lnTo>
                  <a:lnTo>
                    <a:pt x="7410455" y="633998"/>
                  </a:lnTo>
                  <a:lnTo>
                    <a:pt x="7421885" y="633998"/>
                  </a:lnTo>
                  <a:lnTo>
                    <a:pt x="7433315" y="633998"/>
                  </a:lnTo>
                  <a:lnTo>
                    <a:pt x="7444793" y="633998"/>
                  </a:lnTo>
                  <a:lnTo>
                    <a:pt x="7456222" y="633998"/>
                  </a:lnTo>
                  <a:lnTo>
                    <a:pt x="7467653" y="633998"/>
                  </a:lnTo>
                  <a:lnTo>
                    <a:pt x="7479083" y="633998"/>
                  </a:lnTo>
                  <a:lnTo>
                    <a:pt x="7490513" y="633998"/>
                  </a:lnTo>
                  <a:lnTo>
                    <a:pt x="7501990" y="633998"/>
                  </a:lnTo>
                  <a:lnTo>
                    <a:pt x="7513420" y="633998"/>
                  </a:lnTo>
                  <a:lnTo>
                    <a:pt x="7524850" y="633998"/>
                  </a:lnTo>
                  <a:lnTo>
                    <a:pt x="7536280" y="633998"/>
                  </a:lnTo>
                  <a:lnTo>
                    <a:pt x="7547710" y="633998"/>
                  </a:lnTo>
                  <a:lnTo>
                    <a:pt x="7559188" y="633998"/>
                  </a:lnTo>
                  <a:lnTo>
                    <a:pt x="7570618" y="633998"/>
                  </a:lnTo>
                  <a:lnTo>
                    <a:pt x="7582048" y="633998"/>
                  </a:lnTo>
                  <a:lnTo>
                    <a:pt x="7593478" y="633998"/>
                  </a:lnTo>
                  <a:lnTo>
                    <a:pt x="7604908" y="633998"/>
                  </a:lnTo>
                  <a:lnTo>
                    <a:pt x="7616385" y="633998"/>
                  </a:lnTo>
                  <a:lnTo>
                    <a:pt x="7627815" y="633998"/>
                  </a:lnTo>
                  <a:lnTo>
                    <a:pt x="7639246" y="633998"/>
                  </a:lnTo>
                  <a:lnTo>
                    <a:pt x="7650676" y="633998"/>
                  </a:lnTo>
                  <a:lnTo>
                    <a:pt x="7662106" y="633998"/>
                  </a:lnTo>
                  <a:lnTo>
                    <a:pt x="7673583" y="633998"/>
                  </a:lnTo>
                  <a:lnTo>
                    <a:pt x="7685013" y="633998"/>
                  </a:lnTo>
                  <a:lnTo>
                    <a:pt x="7696443" y="633998"/>
                  </a:lnTo>
                  <a:lnTo>
                    <a:pt x="7707873" y="633998"/>
                  </a:lnTo>
                  <a:lnTo>
                    <a:pt x="7719303" y="633998"/>
                  </a:lnTo>
                  <a:lnTo>
                    <a:pt x="7730733" y="633998"/>
                  </a:lnTo>
                  <a:lnTo>
                    <a:pt x="7742211" y="633998"/>
                  </a:lnTo>
                  <a:lnTo>
                    <a:pt x="7753641" y="633998"/>
                  </a:lnTo>
                  <a:lnTo>
                    <a:pt x="7765071" y="633998"/>
                  </a:lnTo>
                  <a:lnTo>
                    <a:pt x="7776501" y="633998"/>
                  </a:lnTo>
                  <a:lnTo>
                    <a:pt x="7787931" y="633998"/>
                  </a:lnTo>
                  <a:lnTo>
                    <a:pt x="7799408" y="633998"/>
                  </a:lnTo>
                  <a:lnTo>
                    <a:pt x="7810839" y="633998"/>
                  </a:lnTo>
                  <a:lnTo>
                    <a:pt x="7822268" y="633998"/>
                  </a:lnTo>
                  <a:lnTo>
                    <a:pt x="7833698" y="633998"/>
                  </a:lnTo>
                  <a:lnTo>
                    <a:pt x="7845128" y="633998"/>
                  </a:lnTo>
                  <a:lnTo>
                    <a:pt x="7856606" y="633998"/>
                  </a:lnTo>
                  <a:lnTo>
                    <a:pt x="7868036" y="633998"/>
                  </a:lnTo>
                  <a:lnTo>
                    <a:pt x="7879466" y="633998"/>
                  </a:lnTo>
                  <a:lnTo>
                    <a:pt x="7890896" y="633998"/>
                  </a:lnTo>
                  <a:lnTo>
                    <a:pt x="7902326" y="633998"/>
                  </a:lnTo>
                  <a:lnTo>
                    <a:pt x="7913804" y="633998"/>
                  </a:lnTo>
                  <a:lnTo>
                    <a:pt x="7925234" y="633998"/>
                  </a:lnTo>
                  <a:lnTo>
                    <a:pt x="7936663" y="633998"/>
                  </a:lnTo>
                  <a:lnTo>
                    <a:pt x="7948094" y="633998"/>
                  </a:lnTo>
                  <a:lnTo>
                    <a:pt x="7959524" y="633998"/>
                  </a:lnTo>
                  <a:lnTo>
                    <a:pt x="7971001" y="633998"/>
                  </a:lnTo>
                  <a:lnTo>
                    <a:pt x="7982431" y="633998"/>
                  </a:lnTo>
                  <a:lnTo>
                    <a:pt x="7993861" y="633998"/>
                  </a:lnTo>
                  <a:lnTo>
                    <a:pt x="8005291" y="633998"/>
                  </a:lnTo>
                  <a:lnTo>
                    <a:pt x="8016721" y="633998"/>
                  </a:lnTo>
                  <a:lnTo>
                    <a:pt x="8028199" y="633998"/>
                  </a:lnTo>
                  <a:lnTo>
                    <a:pt x="8039629" y="633998"/>
                  </a:lnTo>
                  <a:lnTo>
                    <a:pt x="8051059" y="633998"/>
                  </a:lnTo>
                  <a:lnTo>
                    <a:pt x="8062489" y="633998"/>
                  </a:lnTo>
                  <a:lnTo>
                    <a:pt x="8073919" y="633998"/>
                  </a:lnTo>
                  <a:lnTo>
                    <a:pt x="8085396" y="633998"/>
                  </a:lnTo>
                  <a:lnTo>
                    <a:pt x="8096826" y="633998"/>
                  </a:lnTo>
                  <a:lnTo>
                    <a:pt x="8108256" y="633998"/>
                  </a:lnTo>
                  <a:lnTo>
                    <a:pt x="8119687" y="633998"/>
                  </a:lnTo>
                  <a:lnTo>
                    <a:pt x="8131117" y="633998"/>
                  </a:lnTo>
                  <a:lnTo>
                    <a:pt x="8142594" y="633998"/>
                  </a:lnTo>
                  <a:lnTo>
                    <a:pt x="8154024" y="633998"/>
                  </a:lnTo>
                  <a:lnTo>
                    <a:pt x="8165454" y="633998"/>
                  </a:lnTo>
                  <a:lnTo>
                    <a:pt x="8176884" y="633998"/>
                  </a:lnTo>
                  <a:lnTo>
                    <a:pt x="8188314" y="633998"/>
                  </a:lnTo>
                  <a:lnTo>
                    <a:pt x="8199792" y="633998"/>
                  </a:lnTo>
                  <a:lnTo>
                    <a:pt x="8211222" y="633998"/>
                  </a:lnTo>
                  <a:lnTo>
                    <a:pt x="8222652" y="633998"/>
                  </a:lnTo>
                  <a:lnTo>
                    <a:pt x="8234082" y="633998"/>
                  </a:lnTo>
                  <a:lnTo>
                    <a:pt x="8245512" y="633998"/>
                  </a:lnTo>
                  <a:lnTo>
                    <a:pt x="8256989" y="633998"/>
                  </a:lnTo>
                  <a:lnTo>
                    <a:pt x="8268419" y="633998"/>
                  </a:lnTo>
                  <a:lnTo>
                    <a:pt x="8279850" y="633998"/>
                  </a:lnTo>
                  <a:lnTo>
                    <a:pt x="8291280" y="633998"/>
                  </a:lnTo>
                  <a:lnTo>
                    <a:pt x="8302709" y="633998"/>
                  </a:lnTo>
                  <a:lnTo>
                    <a:pt x="8314187" y="633998"/>
                  </a:lnTo>
                  <a:lnTo>
                    <a:pt x="8325617" y="633998"/>
                  </a:lnTo>
                  <a:lnTo>
                    <a:pt x="8337047" y="633998"/>
                  </a:lnTo>
                  <a:lnTo>
                    <a:pt x="8348477" y="633998"/>
                  </a:lnTo>
                  <a:lnTo>
                    <a:pt x="8359907" y="633998"/>
                  </a:lnTo>
                  <a:lnTo>
                    <a:pt x="8371385" y="633998"/>
                  </a:lnTo>
                  <a:lnTo>
                    <a:pt x="8382815" y="633998"/>
                  </a:lnTo>
                  <a:lnTo>
                    <a:pt x="8394245" y="633998"/>
                  </a:lnTo>
                  <a:lnTo>
                    <a:pt x="8405674" y="633998"/>
                  </a:lnTo>
                  <a:lnTo>
                    <a:pt x="8417104" y="633998"/>
                  </a:lnTo>
                  <a:lnTo>
                    <a:pt x="8428582" y="633998"/>
                  </a:lnTo>
                  <a:lnTo>
                    <a:pt x="8440012" y="633998"/>
                  </a:lnTo>
                  <a:lnTo>
                    <a:pt x="8451442" y="633998"/>
                  </a:lnTo>
                  <a:lnTo>
                    <a:pt x="8462872" y="633998"/>
                  </a:lnTo>
                  <a:lnTo>
                    <a:pt x="8474302" y="633998"/>
                  </a:lnTo>
                  <a:lnTo>
                    <a:pt x="8485780" y="633998"/>
                  </a:lnTo>
                  <a:lnTo>
                    <a:pt x="8497210" y="633998"/>
                  </a:lnTo>
                  <a:lnTo>
                    <a:pt x="8508640" y="633998"/>
                  </a:lnTo>
                  <a:lnTo>
                    <a:pt x="8520069" y="633998"/>
                  </a:lnTo>
                  <a:lnTo>
                    <a:pt x="8531500" y="633998"/>
                  </a:lnTo>
                  <a:lnTo>
                    <a:pt x="8542977" y="633998"/>
                  </a:lnTo>
                  <a:lnTo>
                    <a:pt x="8554407" y="633998"/>
                  </a:lnTo>
                  <a:lnTo>
                    <a:pt x="8565837" y="633998"/>
                  </a:lnTo>
                  <a:lnTo>
                    <a:pt x="8577267" y="633998"/>
                  </a:lnTo>
                  <a:lnTo>
                    <a:pt x="8588697" y="633998"/>
                  </a:lnTo>
                  <a:lnTo>
                    <a:pt x="8600175" y="633998"/>
                  </a:lnTo>
                  <a:lnTo>
                    <a:pt x="8611605" y="633998"/>
                  </a:lnTo>
                  <a:lnTo>
                    <a:pt x="8623035" y="633998"/>
                  </a:lnTo>
                  <a:lnTo>
                    <a:pt x="8634465" y="633998"/>
                  </a:lnTo>
                  <a:lnTo>
                    <a:pt x="8645895" y="633998"/>
                  </a:lnTo>
                  <a:lnTo>
                    <a:pt x="8657373" y="633998"/>
                  </a:lnTo>
                  <a:lnTo>
                    <a:pt x="8668802" y="633998"/>
                  </a:lnTo>
                  <a:lnTo>
                    <a:pt x="8680232" y="633998"/>
                  </a:lnTo>
                  <a:lnTo>
                    <a:pt x="8691662" y="633998"/>
                  </a:lnTo>
                  <a:lnTo>
                    <a:pt x="8703093" y="633998"/>
                  </a:lnTo>
                  <a:lnTo>
                    <a:pt x="8714570" y="633998"/>
                  </a:lnTo>
                  <a:lnTo>
                    <a:pt x="8726000" y="633998"/>
                  </a:lnTo>
                  <a:lnTo>
                    <a:pt x="8737430" y="633998"/>
                  </a:lnTo>
                  <a:lnTo>
                    <a:pt x="8748860" y="633998"/>
                  </a:lnTo>
                  <a:lnTo>
                    <a:pt x="8760290" y="633998"/>
                  </a:lnTo>
                  <a:lnTo>
                    <a:pt x="8771768" y="633998"/>
                  </a:lnTo>
                  <a:lnTo>
                    <a:pt x="8783198" y="633998"/>
                  </a:lnTo>
                  <a:lnTo>
                    <a:pt x="8794628" y="633998"/>
                  </a:lnTo>
                  <a:lnTo>
                    <a:pt x="8806058" y="633998"/>
                  </a:lnTo>
                  <a:lnTo>
                    <a:pt x="8817488" y="633998"/>
                  </a:lnTo>
                  <a:lnTo>
                    <a:pt x="8828918" y="633998"/>
                  </a:lnTo>
                  <a:lnTo>
                    <a:pt x="8840395" y="633998"/>
                  </a:lnTo>
                  <a:lnTo>
                    <a:pt x="8851825" y="633998"/>
                  </a:lnTo>
                  <a:lnTo>
                    <a:pt x="8863256" y="633998"/>
                  </a:lnTo>
                  <a:lnTo>
                    <a:pt x="8874686" y="633998"/>
                  </a:lnTo>
                  <a:lnTo>
                    <a:pt x="8886115" y="633998"/>
                  </a:lnTo>
                  <a:lnTo>
                    <a:pt x="8897593" y="633998"/>
                  </a:lnTo>
                  <a:lnTo>
                    <a:pt x="8909022" y="633998"/>
                  </a:lnTo>
                  <a:lnTo>
                    <a:pt x="8920453" y="633998"/>
                  </a:lnTo>
                  <a:lnTo>
                    <a:pt x="8931883" y="633998"/>
                  </a:lnTo>
                  <a:lnTo>
                    <a:pt x="8943313" y="633998"/>
                  </a:lnTo>
                  <a:lnTo>
                    <a:pt x="8954791" y="633998"/>
                  </a:lnTo>
                  <a:lnTo>
                    <a:pt x="8966220" y="633998"/>
                  </a:lnTo>
                  <a:lnTo>
                    <a:pt x="8977651" y="633998"/>
                  </a:lnTo>
                  <a:lnTo>
                    <a:pt x="8989080" y="633998"/>
                  </a:lnTo>
                  <a:lnTo>
                    <a:pt x="9000511" y="633998"/>
                  </a:lnTo>
                  <a:lnTo>
                    <a:pt x="9011988" y="633998"/>
                  </a:lnTo>
                  <a:lnTo>
                    <a:pt x="9023418" y="633998"/>
                  </a:lnTo>
                  <a:lnTo>
                    <a:pt x="9034849" y="633998"/>
                  </a:lnTo>
                  <a:lnTo>
                    <a:pt x="9046278" y="633998"/>
                  </a:lnTo>
                  <a:lnTo>
                    <a:pt x="9057709" y="633998"/>
                  </a:lnTo>
                  <a:lnTo>
                    <a:pt x="9069186" y="633998"/>
                  </a:lnTo>
                  <a:lnTo>
                    <a:pt x="9080615" y="633998"/>
                  </a:lnTo>
                  <a:lnTo>
                    <a:pt x="9092046" y="633998"/>
                  </a:lnTo>
                  <a:lnTo>
                    <a:pt x="9103476" y="633998"/>
                  </a:lnTo>
                  <a:lnTo>
                    <a:pt x="9114906" y="633998"/>
                  </a:lnTo>
                  <a:lnTo>
                    <a:pt x="9126384" y="633998"/>
                  </a:lnTo>
                  <a:lnTo>
                    <a:pt x="9137813" y="633998"/>
                  </a:lnTo>
                  <a:lnTo>
                    <a:pt x="9149244" y="633998"/>
                  </a:lnTo>
                  <a:lnTo>
                    <a:pt x="9160673" y="633998"/>
                  </a:lnTo>
                  <a:lnTo>
                    <a:pt x="9172104" y="633998"/>
                  </a:lnTo>
                  <a:lnTo>
                    <a:pt x="9183581" y="633998"/>
                  </a:lnTo>
                  <a:lnTo>
                    <a:pt x="9195011" y="633998"/>
                  </a:lnTo>
                  <a:lnTo>
                    <a:pt x="9206442" y="633998"/>
                  </a:lnTo>
                  <a:lnTo>
                    <a:pt x="9217871" y="633998"/>
                  </a:lnTo>
                  <a:lnTo>
                    <a:pt x="9229301" y="633998"/>
                  </a:lnTo>
                  <a:lnTo>
                    <a:pt x="9240779" y="633998"/>
                  </a:lnTo>
                  <a:lnTo>
                    <a:pt x="9252209" y="633998"/>
                  </a:lnTo>
                  <a:lnTo>
                    <a:pt x="9263639" y="633998"/>
                  </a:lnTo>
                  <a:lnTo>
                    <a:pt x="9275069" y="633998"/>
                  </a:lnTo>
                  <a:lnTo>
                    <a:pt x="9286498" y="633998"/>
                  </a:lnTo>
                  <a:lnTo>
                    <a:pt x="9297977" y="633998"/>
                  </a:lnTo>
                  <a:lnTo>
                    <a:pt x="9309406" y="633998"/>
                  </a:lnTo>
                  <a:lnTo>
                    <a:pt x="9320837" y="633998"/>
                  </a:lnTo>
                  <a:lnTo>
                    <a:pt x="9332266" y="633998"/>
                  </a:lnTo>
                  <a:lnTo>
                    <a:pt x="9343696" y="633998"/>
                  </a:lnTo>
                  <a:lnTo>
                    <a:pt x="9355174" y="633998"/>
                  </a:lnTo>
                  <a:lnTo>
                    <a:pt x="9366604" y="633998"/>
                  </a:lnTo>
                  <a:lnTo>
                    <a:pt x="9378035" y="633998"/>
                  </a:lnTo>
                  <a:lnTo>
                    <a:pt x="9389464" y="633998"/>
                  </a:lnTo>
                  <a:lnTo>
                    <a:pt x="9400894" y="633998"/>
                  </a:lnTo>
                  <a:lnTo>
                    <a:pt x="9412372" y="633998"/>
                  </a:lnTo>
                  <a:lnTo>
                    <a:pt x="9423802" y="633998"/>
                  </a:lnTo>
                  <a:lnTo>
                    <a:pt x="9435232" y="633998"/>
                  </a:lnTo>
                  <a:lnTo>
                    <a:pt x="9446662" y="633998"/>
                  </a:lnTo>
                  <a:lnTo>
                    <a:pt x="9458091" y="633998"/>
                  </a:lnTo>
                  <a:lnTo>
                    <a:pt x="9469570" y="633998"/>
                  </a:lnTo>
                  <a:lnTo>
                    <a:pt x="9480999" y="633998"/>
                  </a:lnTo>
                  <a:lnTo>
                    <a:pt x="9492429" y="633998"/>
                  </a:lnTo>
                  <a:lnTo>
                    <a:pt x="9503859" y="633998"/>
                  </a:lnTo>
                  <a:lnTo>
                    <a:pt x="9515289" y="633998"/>
                  </a:lnTo>
                  <a:lnTo>
                    <a:pt x="9526767" y="633998"/>
                  </a:lnTo>
                  <a:lnTo>
                    <a:pt x="9538197" y="633998"/>
                  </a:lnTo>
                  <a:lnTo>
                    <a:pt x="9549626" y="633998"/>
                  </a:lnTo>
                  <a:lnTo>
                    <a:pt x="9561057" y="633998"/>
                  </a:lnTo>
                  <a:lnTo>
                    <a:pt x="9572487" y="633998"/>
                  </a:lnTo>
                  <a:lnTo>
                    <a:pt x="9583965" y="633998"/>
                  </a:lnTo>
                  <a:lnTo>
                    <a:pt x="9595395" y="633998"/>
                  </a:lnTo>
                  <a:lnTo>
                    <a:pt x="9606824" y="633998"/>
                  </a:lnTo>
                  <a:lnTo>
                    <a:pt x="9618255" y="633998"/>
                  </a:lnTo>
                  <a:lnTo>
                    <a:pt x="9629684" y="633998"/>
                  </a:lnTo>
                  <a:lnTo>
                    <a:pt x="9641163" y="633998"/>
                  </a:lnTo>
                  <a:lnTo>
                    <a:pt x="9652592" y="633998"/>
                  </a:lnTo>
                  <a:lnTo>
                    <a:pt x="9664022" y="633998"/>
                  </a:lnTo>
                  <a:lnTo>
                    <a:pt x="9675452" y="633998"/>
                  </a:lnTo>
                  <a:lnTo>
                    <a:pt x="9686882" y="633998"/>
                  </a:lnTo>
                  <a:lnTo>
                    <a:pt x="9698360" y="633998"/>
                  </a:lnTo>
                  <a:lnTo>
                    <a:pt x="9709790" y="633998"/>
                  </a:lnTo>
                  <a:lnTo>
                    <a:pt x="9721219" y="633998"/>
                  </a:lnTo>
                  <a:lnTo>
                    <a:pt x="9732650" y="633998"/>
                  </a:lnTo>
                  <a:lnTo>
                    <a:pt x="9744080" y="633998"/>
                  </a:lnTo>
                  <a:lnTo>
                    <a:pt x="9755557" y="633998"/>
                  </a:lnTo>
                  <a:lnTo>
                    <a:pt x="9766988" y="633998"/>
                  </a:lnTo>
                  <a:lnTo>
                    <a:pt x="9778417" y="633998"/>
                  </a:lnTo>
                  <a:lnTo>
                    <a:pt x="9789848" y="633998"/>
                  </a:lnTo>
                  <a:lnTo>
                    <a:pt x="9801277" y="633998"/>
                  </a:lnTo>
                  <a:lnTo>
                    <a:pt x="9812755" y="633998"/>
                  </a:lnTo>
                  <a:lnTo>
                    <a:pt x="9824185" y="633998"/>
                  </a:lnTo>
                  <a:lnTo>
                    <a:pt x="9835615" y="633998"/>
                  </a:lnTo>
                  <a:lnTo>
                    <a:pt x="9847045" y="633998"/>
                  </a:lnTo>
                  <a:lnTo>
                    <a:pt x="9858475" y="633998"/>
                  </a:lnTo>
                  <a:lnTo>
                    <a:pt x="9869952" y="633998"/>
                  </a:lnTo>
                  <a:lnTo>
                    <a:pt x="9881383" y="633998"/>
                  </a:lnTo>
                  <a:lnTo>
                    <a:pt x="9892812" y="633998"/>
                  </a:lnTo>
                  <a:lnTo>
                    <a:pt x="9904243" y="633998"/>
                  </a:lnTo>
                  <a:lnTo>
                    <a:pt x="9915673" y="633998"/>
                  </a:lnTo>
                  <a:lnTo>
                    <a:pt x="9927102" y="633998"/>
                  </a:lnTo>
                  <a:lnTo>
                    <a:pt x="9938581" y="633998"/>
                  </a:lnTo>
                  <a:lnTo>
                    <a:pt x="9950010" y="633998"/>
                  </a:lnTo>
                  <a:lnTo>
                    <a:pt x="9961441" y="633998"/>
                  </a:lnTo>
                  <a:lnTo>
                    <a:pt x="9972870" y="633998"/>
                  </a:lnTo>
                  <a:lnTo>
                    <a:pt x="9984300" y="633998"/>
                  </a:lnTo>
                  <a:lnTo>
                    <a:pt x="9995778" y="633998"/>
                  </a:lnTo>
                  <a:lnTo>
                    <a:pt x="10007208" y="633998"/>
                  </a:lnTo>
                  <a:lnTo>
                    <a:pt x="10018638" y="633998"/>
                  </a:lnTo>
                  <a:lnTo>
                    <a:pt x="10030068" y="633998"/>
                  </a:lnTo>
                  <a:lnTo>
                    <a:pt x="10041498" y="633998"/>
                  </a:lnTo>
                  <a:lnTo>
                    <a:pt x="10052976" y="633998"/>
                  </a:lnTo>
                  <a:lnTo>
                    <a:pt x="10064405" y="633998"/>
                  </a:lnTo>
                  <a:lnTo>
                    <a:pt x="10075835" y="633998"/>
                  </a:lnTo>
                  <a:lnTo>
                    <a:pt x="10087266" y="633998"/>
                  </a:lnTo>
                  <a:lnTo>
                    <a:pt x="10098695" y="633998"/>
                  </a:lnTo>
                  <a:lnTo>
                    <a:pt x="10110174" y="633998"/>
                  </a:lnTo>
                  <a:lnTo>
                    <a:pt x="10121603" y="633998"/>
                  </a:lnTo>
                  <a:lnTo>
                    <a:pt x="10133033" y="633998"/>
                  </a:lnTo>
                  <a:lnTo>
                    <a:pt x="10144463" y="633998"/>
                  </a:lnTo>
                  <a:lnTo>
                    <a:pt x="10155893" y="633998"/>
                  </a:lnTo>
                  <a:lnTo>
                    <a:pt x="10167371" y="633998"/>
                  </a:lnTo>
                  <a:lnTo>
                    <a:pt x="10178801" y="633998"/>
                  </a:lnTo>
                  <a:lnTo>
                    <a:pt x="10190230" y="633998"/>
                  </a:lnTo>
                  <a:lnTo>
                    <a:pt x="10201661" y="633998"/>
                  </a:lnTo>
                  <a:lnTo>
                    <a:pt x="10213091" y="633998"/>
                  </a:lnTo>
                  <a:lnTo>
                    <a:pt x="10224569" y="633998"/>
                  </a:lnTo>
                  <a:lnTo>
                    <a:pt x="10235998" y="633998"/>
                  </a:lnTo>
                  <a:lnTo>
                    <a:pt x="10247428" y="633998"/>
                  </a:lnTo>
                  <a:lnTo>
                    <a:pt x="10258859" y="633998"/>
                  </a:lnTo>
                  <a:lnTo>
                    <a:pt x="10270288" y="633998"/>
                  </a:lnTo>
                  <a:lnTo>
                    <a:pt x="10281767" y="633998"/>
                  </a:lnTo>
                  <a:lnTo>
                    <a:pt x="10293196" y="633998"/>
                  </a:lnTo>
                  <a:lnTo>
                    <a:pt x="10304626" y="633998"/>
                  </a:lnTo>
                  <a:lnTo>
                    <a:pt x="10316056" y="633998"/>
                  </a:lnTo>
                  <a:lnTo>
                    <a:pt x="10327486" y="633998"/>
                  </a:lnTo>
                  <a:lnTo>
                    <a:pt x="10338963" y="633998"/>
                  </a:lnTo>
                  <a:lnTo>
                    <a:pt x="10350394" y="633998"/>
                  </a:lnTo>
                  <a:lnTo>
                    <a:pt x="10361823" y="633998"/>
                  </a:lnTo>
                  <a:lnTo>
                    <a:pt x="10373254" y="633998"/>
                  </a:lnTo>
                  <a:lnTo>
                    <a:pt x="10384684" y="633998"/>
                  </a:lnTo>
                  <a:lnTo>
                    <a:pt x="10396161" y="633998"/>
                  </a:lnTo>
                  <a:lnTo>
                    <a:pt x="10407591" y="633998"/>
                  </a:lnTo>
                  <a:lnTo>
                    <a:pt x="10419021" y="633998"/>
                  </a:lnTo>
                  <a:lnTo>
                    <a:pt x="10430452" y="633998"/>
                  </a:lnTo>
                  <a:lnTo>
                    <a:pt x="10441881" y="633998"/>
                  </a:lnTo>
                  <a:lnTo>
                    <a:pt x="10453358" y="633998"/>
                  </a:lnTo>
                  <a:lnTo>
                    <a:pt x="10464789" y="633998"/>
                  </a:lnTo>
                  <a:lnTo>
                    <a:pt x="10476219" y="633998"/>
                  </a:lnTo>
                  <a:lnTo>
                    <a:pt x="10487649" y="633998"/>
                  </a:lnTo>
                  <a:lnTo>
                    <a:pt x="10499079" y="633998"/>
                  </a:lnTo>
                  <a:lnTo>
                    <a:pt x="10510556" y="633998"/>
                  </a:lnTo>
                  <a:lnTo>
                    <a:pt x="10521987" y="633998"/>
                  </a:lnTo>
                  <a:lnTo>
                    <a:pt x="10533416" y="633998"/>
                  </a:lnTo>
                  <a:lnTo>
                    <a:pt x="10544847" y="633998"/>
                  </a:lnTo>
                  <a:lnTo>
                    <a:pt x="10556277" y="633998"/>
                  </a:lnTo>
                  <a:lnTo>
                    <a:pt x="10567754" y="633998"/>
                  </a:lnTo>
                  <a:lnTo>
                    <a:pt x="10579184" y="633998"/>
                  </a:lnTo>
                  <a:lnTo>
                    <a:pt x="10590614" y="633998"/>
                  </a:lnTo>
                  <a:lnTo>
                    <a:pt x="10602045" y="633998"/>
                  </a:lnTo>
                  <a:lnTo>
                    <a:pt x="10613474" y="633998"/>
                  </a:lnTo>
                  <a:lnTo>
                    <a:pt x="10624951" y="633998"/>
                  </a:lnTo>
                  <a:lnTo>
                    <a:pt x="10636382" y="633998"/>
                  </a:lnTo>
                  <a:lnTo>
                    <a:pt x="10647812" y="633998"/>
                  </a:lnTo>
                  <a:lnTo>
                    <a:pt x="10659241" y="633998"/>
                  </a:lnTo>
                  <a:lnTo>
                    <a:pt x="10670672" y="633998"/>
                  </a:lnTo>
                  <a:lnTo>
                    <a:pt x="10682149" y="633998"/>
                  </a:lnTo>
                  <a:lnTo>
                    <a:pt x="10693580" y="633998"/>
                  </a:lnTo>
                  <a:lnTo>
                    <a:pt x="10705009" y="633998"/>
                  </a:lnTo>
                  <a:lnTo>
                    <a:pt x="10716439" y="633998"/>
                  </a:lnTo>
                  <a:lnTo>
                    <a:pt x="10727870" y="633998"/>
                  </a:lnTo>
                  <a:lnTo>
                    <a:pt x="10739347" y="633998"/>
                  </a:lnTo>
                  <a:lnTo>
                    <a:pt x="10750778" y="633998"/>
                  </a:lnTo>
                  <a:lnTo>
                    <a:pt x="10762207" y="633998"/>
                  </a:lnTo>
                  <a:lnTo>
                    <a:pt x="10773637" y="633998"/>
                  </a:lnTo>
                  <a:lnTo>
                    <a:pt x="10785067" y="633998"/>
                  </a:lnTo>
                  <a:lnTo>
                    <a:pt x="10796544" y="633998"/>
                  </a:lnTo>
                  <a:lnTo>
                    <a:pt x="10807975" y="633998"/>
                  </a:lnTo>
                  <a:lnTo>
                    <a:pt x="10819405" y="633998"/>
                  </a:lnTo>
                  <a:lnTo>
                    <a:pt x="10830834" y="633998"/>
                  </a:lnTo>
                  <a:lnTo>
                    <a:pt x="10842265" y="633998"/>
                  </a:lnTo>
                  <a:lnTo>
                    <a:pt x="10853742" y="633998"/>
                  </a:lnTo>
                  <a:lnTo>
                    <a:pt x="10865173" y="633998"/>
                  </a:lnTo>
                  <a:lnTo>
                    <a:pt x="10876602" y="633998"/>
                  </a:lnTo>
                  <a:lnTo>
                    <a:pt x="10888032" y="633998"/>
                  </a:lnTo>
                  <a:lnTo>
                    <a:pt x="10899463" y="633998"/>
                  </a:lnTo>
                  <a:lnTo>
                    <a:pt x="10910892" y="633998"/>
                  </a:lnTo>
                  <a:lnTo>
                    <a:pt x="10922369" y="633998"/>
                  </a:lnTo>
                  <a:lnTo>
                    <a:pt x="10933800" y="633998"/>
                  </a:lnTo>
                  <a:lnTo>
                    <a:pt x="10945230" y="633998"/>
                  </a:lnTo>
                  <a:lnTo>
                    <a:pt x="10956660" y="633998"/>
                  </a:lnTo>
                  <a:lnTo>
                    <a:pt x="10968090" y="633998"/>
                  </a:lnTo>
                  <a:lnTo>
                    <a:pt x="10979567" y="633998"/>
                  </a:lnTo>
                  <a:lnTo>
                    <a:pt x="10990998" y="633998"/>
                  </a:lnTo>
                  <a:lnTo>
                    <a:pt x="11002427" y="633998"/>
                  </a:lnTo>
                  <a:lnTo>
                    <a:pt x="11013858" y="633998"/>
                  </a:lnTo>
                  <a:lnTo>
                    <a:pt x="11025287" y="633998"/>
                  </a:lnTo>
                  <a:lnTo>
                    <a:pt x="11036765" y="633998"/>
                  </a:lnTo>
                  <a:lnTo>
                    <a:pt x="11048195" y="633998"/>
                  </a:lnTo>
                  <a:lnTo>
                    <a:pt x="11059625" y="633998"/>
                  </a:lnTo>
                  <a:lnTo>
                    <a:pt x="11071056" y="633998"/>
                  </a:lnTo>
                  <a:lnTo>
                    <a:pt x="11082485" y="633998"/>
                  </a:lnTo>
                  <a:lnTo>
                    <a:pt x="11093962" y="633998"/>
                  </a:lnTo>
                  <a:lnTo>
                    <a:pt x="11105393" y="633998"/>
                  </a:lnTo>
                  <a:lnTo>
                    <a:pt x="11116823" y="633998"/>
                  </a:lnTo>
                  <a:lnTo>
                    <a:pt x="11128253" y="633998"/>
                  </a:lnTo>
                  <a:lnTo>
                    <a:pt x="11139683" y="633998"/>
                  </a:lnTo>
                  <a:lnTo>
                    <a:pt x="11151160" y="633998"/>
                  </a:lnTo>
                  <a:lnTo>
                    <a:pt x="11162591" y="633998"/>
                  </a:lnTo>
                  <a:lnTo>
                    <a:pt x="11174020" y="633998"/>
                  </a:lnTo>
                  <a:lnTo>
                    <a:pt x="11185451" y="633998"/>
                  </a:lnTo>
                  <a:lnTo>
                    <a:pt x="11196881" y="633998"/>
                  </a:lnTo>
                  <a:lnTo>
                    <a:pt x="11208358" y="633998"/>
                  </a:lnTo>
                  <a:lnTo>
                    <a:pt x="11218359" y="633998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4C86BA6C-B526-FC42-BB70-4C54C79F8212}"/>
                </a:ext>
              </a:extLst>
            </p:cNvPr>
            <p:cNvSpPr/>
            <p:nvPr/>
          </p:nvSpPr>
          <p:spPr>
            <a:xfrm>
              <a:off x="851149" y="5421696"/>
              <a:ext cx="11218359" cy="679065"/>
            </a:xfrm>
            <a:custGeom>
              <a:avLst/>
              <a:gdLst>
                <a:gd name="connsiteX0" fmla="*/ 0 w 11218359"/>
                <a:gd name="connsiteY0" fmla="*/ 679066 h 679065"/>
                <a:gd name="connsiteX1" fmla="*/ 9149 w 11218359"/>
                <a:gd name="connsiteY1" fmla="*/ 679066 h 679065"/>
                <a:gd name="connsiteX2" fmla="*/ 20588 w 11218359"/>
                <a:gd name="connsiteY2" fmla="*/ 679066 h 679065"/>
                <a:gd name="connsiteX3" fmla="*/ 32028 w 11218359"/>
                <a:gd name="connsiteY3" fmla="*/ 679066 h 679065"/>
                <a:gd name="connsiteX4" fmla="*/ 43467 w 11218359"/>
                <a:gd name="connsiteY4" fmla="*/ 679066 h 679065"/>
                <a:gd name="connsiteX5" fmla="*/ 54907 w 11218359"/>
                <a:gd name="connsiteY5" fmla="*/ 679066 h 679065"/>
                <a:gd name="connsiteX6" fmla="*/ 66346 w 11218359"/>
                <a:gd name="connsiteY6" fmla="*/ 679066 h 679065"/>
                <a:gd name="connsiteX7" fmla="*/ 77786 w 11218359"/>
                <a:gd name="connsiteY7" fmla="*/ 679066 h 679065"/>
                <a:gd name="connsiteX8" fmla="*/ 89225 w 11218359"/>
                <a:gd name="connsiteY8" fmla="*/ 679066 h 679065"/>
                <a:gd name="connsiteX9" fmla="*/ 100665 w 11218359"/>
                <a:gd name="connsiteY9" fmla="*/ 679066 h 679065"/>
                <a:gd name="connsiteX10" fmla="*/ 112104 w 11218359"/>
                <a:gd name="connsiteY10" fmla="*/ 679066 h 679065"/>
                <a:gd name="connsiteX11" fmla="*/ 123544 w 11218359"/>
                <a:gd name="connsiteY11" fmla="*/ 679066 h 679065"/>
                <a:gd name="connsiteX12" fmla="*/ 134979 w 11218359"/>
                <a:gd name="connsiteY12" fmla="*/ 679066 h 679065"/>
                <a:gd name="connsiteX13" fmla="*/ 146423 w 11218359"/>
                <a:gd name="connsiteY13" fmla="*/ 679066 h 679065"/>
                <a:gd name="connsiteX14" fmla="*/ 157858 w 11218359"/>
                <a:gd name="connsiteY14" fmla="*/ 679066 h 679065"/>
                <a:gd name="connsiteX15" fmla="*/ 169297 w 11218359"/>
                <a:gd name="connsiteY15" fmla="*/ 679066 h 679065"/>
                <a:gd name="connsiteX16" fmla="*/ 180737 w 11218359"/>
                <a:gd name="connsiteY16" fmla="*/ 679066 h 679065"/>
                <a:gd name="connsiteX17" fmla="*/ 192176 w 11218359"/>
                <a:gd name="connsiteY17" fmla="*/ 679066 h 679065"/>
                <a:gd name="connsiteX18" fmla="*/ 203616 w 11218359"/>
                <a:gd name="connsiteY18" fmla="*/ 679066 h 679065"/>
                <a:gd name="connsiteX19" fmla="*/ 215055 w 11218359"/>
                <a:gd name="connsiteY19" fmla="*/ 679066 h 679065"/>
                <a:gd name="connsiteX20" fmla="*/ 226495 w 11218359"/>
                <a:gd name="connsiteY20" fmla="*/ 679066 h 679065"/>
                <a:gd name="connsiteX21" fmla="*/ 237935 w 11218359"/>
                <a:gd name="connsiteY21" fmla="*/ 679066 h 679065"/>
                <a:gd name="connsiteX22" fmla="*/ 249374 w 11218359"/>
                <a:gd name="connsiteY22" fmla="*/ 679066 h 679065"/>
                <a:gd name="connsiteX23" fmla="*/ 260814 w 11218359"/>
                <a:gd name="connsiteY23" fmla="*/ 679066 h 679065"/>
                <a:gd name="connsiteX24" fmla="*/ 272253 w 11218359"/>
                <a:gd name="connsiteY24" fmla="*/ 679066 h 679065"/>
                <a:gd name="connsiteX25" fmla="*/ 283693 w 11218359"/>
                <a:gd name="connsiteY25" fmla="*/ 679066 h 679065"/>
                <a:gd name="connsiteX26" fmla="*/ 295132 w 11218359"/>
                <a:gd name="connsiteY26" fmla="*/ 679066 h 679065"/>
                <a:gd name="connsiteX27" fmla="*/ 306572 w 11218359"/>
                <a:gd name="connsiteY27" fmla="*/ 679066 h 679065"/>
                <a:gd name="connsiteX28" fmla="*/ 318011 w 11218359"/>
                <a:gd name="connsiteY28" fmla="*/ 679066 h 679065"/>
                <a:gd name="connsiteX29" fmla="*/ 329451 w 11218359"/>
                <a:gd name="connsiteY29" fmla="*/ 679066 h 679065"/>
                <a:gd name="connsiteX30" fmla="*/ 340890 w 11218359"/>
                <a:gd name="connsiteY30" fmla="*/ 679066 h 679065"/>
                <a:gd name="connsiteX31" fmla="*/ 352330 w 11218359"/>
                <a:gd name="connsiteY31" fmla="*/ 679066 h 679065"/>
                <a:gd name="connsiteX32" fmla="*/ 363769 w 11218359"/>
                <a:gd name="connsiteY32" fmla="*/ 679066 h 679065"/>
                <a:gd name="connsiteX33" fmla="*/ 375209 w 11218359"/>
                <a:gd name="connsiteY33" fmla="*/ 679066 h 679065"/>
                <a:gd name="connsiteX34" fmla="*/ 386648 w 11218359"/>
                <a:gd name="connsiteY34" fmla="*/ 679066 h 679065"/>
                <a:gd name="connsiteX35" fmla="*/ 398088 w 11218359"/>
                <a:gd name="connsiteY35" fmla="*/ 679066 h 679065"/>
                <a:gd name="connsiteX36" fmla="*/ 409527 w 11218359"/>
                <a:gd name="connsiteY36" fmla="*/ 679066 h 679065"/>
                <a:gd name="connsiteX37" fmla="*/ 420967 w 11218359"/>
                <a:gd name="connsiteY37" fmla="*/ 679066 h 679065"/>
                <a:gd name="connsiteX38" fmla="*/ 432406 w 11218359"/>
                <a:gd name="connsiteY38" fmla="*/ 679066 h 679065"/>
                <a:gd name="connsiteX39" fmla="*/ 443846 w 11218359"/>
                <a:gd name="connsiteY39" fmla="*/ 679066 h 679065"/>
                <a:gd name="connsiteX40" fmla="*/ 455285 w 11218359"/>
                <a:gd name="connsiteY40" fmla="*/ 679066 h 679065"/>
                <a:gd name="connsiteX41" fmla="*/ 466725 w 11218359"/>
                <a:gd name="connsiteY41" fmla="*/ 679066 h 679065"/>
                <a:gd name="connsiteX42" fmla="*/ 478165 w 11218359"/>
                <a:gd name="connsiteY42" fmla="*/ 679066 h 679065"/>
                <a:gd name="connsiteX43" fmla="*/ 489604 w 11218359"/>
                <a:gd name="connsiteY43" fmla="*/ 679066 h 679065"/>
                <a:gd name="connsiteX44" fmla="*/ 501044 w 11218359"/>
                <a:gd name="connsiteY44" fmla="*/ 679066 h 679065"/>
                <a:gd name="connsiteX45" fmla="*/ 512483 w 11218359"/>
                <a:gd name="connsiteY45" fmla="*/ 679066 h 679065"/>
                <a:gd name="connsiteX46" fmla="*/ 523923 w 11218359"/>
                <a:gd name="connsiteY46" fmla="*/ 679066 h 679065"/>
                <a:gd name="connsiteX47" fmla="*/ 535362 w 11218359"/>
                <a:gd name="connsiteY47" fmla="*/ 679066 h 679065"/>
                <a:gd name="connsiteX48" fmla="*/ 546802 w 11218359"/>
                <a:gd name="connsiteY48" fmla="*/ 679066 h 679065"/>
                <a:gd name="connsiteX49" fmla="*/ 558241 w 11218359"/>
                <a:gd name="connsiteY49" fmla="*/ 679066 h 679065"/>
                <a:gd name="connsiteX50" fmla="*/ 569681 w 11218359"/>
                <a:gd name="connsiteY50" fmla="*/ 679066 h 679065"/>
                <a:gd name="connsiteX51" fmla="*/ 581120 w 11218359"/>
                <a:gd name="connsiteY51" fmla="*/ 679066 h 679065"/>
                <a:gd name="connsiteX52" fmla="*/ 592560 w 11218359"/>
                <a:gd name="connsiteY52" fmla="*/ 679066 h 679065"/>
                <a:gd name="connsiteX53" fmla="*/ 603999 w 11218359"/>
                <a:gd name="connsiteY53" fmla="*/ 679066 h 679065"/>
                <a:gd name="connsiteX54" fmla="*/ 615439 w 11218359"/>
                <a:gd name="connsiteY54" fmla="*/ 679066 h 679065"/>
                <a:gd name="connsiteX55" fmla="*/ 626878 w 11218359"/>
                <a:gd name="connsiteY55" fmla="*/ 679066 h 679065"/>
                <a:gd name="connsiteX56" fmla="*/ 638318 w 11218359"/>
                <a:gd name="connsiteY56" fmla="*/ 624983 h 679065"/>
                <a:gd name="connsiteX57" fmla="*/ 649757 w 11218359"/>
                <a:gd name="connsiteY57" fmla="*/ 390611 h 679065"/>
                <a:gd name="connsiteX58" fmla="*/ 661192 w 11218359"/>
                <a:gd name="connsiteY58" fmla="*/ 256904 h 679065"/>
                <a:gd name="connsiteX59" fmla="*/ 672632 w 11218359"/>
                <a:gd name="connsiteY59" fmla="*/ 229857 h 679065"/>
                <a:gd name="connsiteX60" fmla="*/ 684071 w 11218359"/>
                <a:gd name="connsiteY60" fmla="*/ 268919 h 679065"/>
                <a:gd name="connsiteX61" fmla="*/ 695511 w 11218359"/>
                <a:gd name="connsiteY61" fmla="*/ 0 h 679065"/>
                <a:gd name="connsiteX62" fmla="*/ 706950 w 11218359"/>
                <a:gd name="connsiteY62" fmla="*/ 204321 h 679065"/>
                <a:gd name="connsiteX63" fmla="*/ 718390 w 11218359"/>
                <a:gd name="connsiteY63" fmla="*/ 301971 h 679065"/>
                <a:gd name="connsiteX64" fmla="*/ 729829 w 11218359"/>
                <a:gd name="connsiteY64" fmla="*/ 369579 h 679065"/>
                <a:gd name="connsiteX65" fmla="*/ 741269 w 11218359"/>
                <a:gd name="connsiteY65" fmla="*/ 166759 h 679065"/>
                <a:gd name="connsiteX66" fmla="*/ 752708 w 11218359"/>
                <a:gd name="connsiteY66" fmla="*/ 94645 h 679065"/>
                <a:gd name="connsiteX67" fmla="*/ 764148 w 11218359"/>
                <a:gd name="connsiteY67" fmla="*/ 151738 h 679065"/>
                <a:gd name="connsiteX68" fmla="*/ 775587 w 11218359"/>
                <a:gd name="connsiteY68" fmla="*/ 175774 h 679065"/>
                <a:gd name="connsiteX69" fmla="*/ 787027 w 11218359"/>
                <a:gd name="connsiteY69" fmla="*/ 489766 h 679065"/>
                <a:gd name="connsiteX70" fmla="*/ 798467 w 11218359"/>
                <a:gd name="connsiteY70" fmla="*/ 677566 h 679065"/>
                <a:gd name="connsiteX71" fmla="*/ 809906 w 11218359"/>
                <a:gd name="connsiteY71" fmla="*/ 679066 h 679065"/>
                <a:gd name="connsiteX72" fmla="*/ 821346 w 11218359"/>
                <a:gd name="connsiteY72" fmla="*/ 679066 h 679065"/>
                <a:gd name="connsiteX73" fmla="*/ 832785 w 11218359"/>
                <a:gd name="connsiteY73" fmla="*/ 679066 h 679065"/>
                <a:gd name="connsiteX74" fmla="*/ 844225 w 11218359"/>
                <a:gd name="connsiteY74" fmla="*/ 679066 h 679065"/>
                <a:gd name="connsiteX75" fmla="*/ 855664 w 11218359"/>
                <a:gd name="connsiteY75" fmla="*/ 679066 h 679065"/>
                <a:gd name="connsiteX76" fmla="*/ 867104 w 11218359"/>
                <a:gd name="connsiteY76" fmla="*/ 679066 h 679065"/>
                <a:gd name="connsiteX77" fmla="*/ 878543 w 11218359"/>
                <a:gd name="connsiteY77" fmla="*/ 679066 h 679065"/>
                <a:gd name="connsiteX78" fmla="*/ 889983 w 11218359"/>
                <a:gd name="connsiteY78" fmla="*/ 679066 h 679065"/>
                <a:gd name="connsiteX79" fmla="*/ 901422 w 11218359"/>
                <a:gd name="connsiteY79" fmla="*/ 679066 h 679065"/>
                <a:gd name="connsiteX80" fmla="*/ 912862 w 11218359"/>
                <a:gd name="connsiteY80" fmla="*/ 679066 h 679065"/>
                <a:gd name="connsiteX81" fmla="*/ 924301 w 11218359"/>
                <a:gd name="connsiteY81" fmla="*/ 679066 h 679065"/>
                <a:gd name="connsiteX82" fmla="*/ 935741 w 11218359"/>
                <a:gd name="connsiteY82" fmla="*/ 679066 h 679065"/>
                <a:gd name="connsiteX83" fmla="*/ 947180 w 11218359"/>
                <a:gd name="connsiteY83" fmla="*/ 679066 h 679065"/>
                <a:gd name="connsiteX84" fmla="*/ 958620 w 11218359"/>
                <a:gd name="connsiteY84" fmla="*/ 679066 h 679065"/>
                <a:gd name="connsiteX85" fmla="*/ 970059 w 11218359"/>
                <a:gd name="connsiteY85" fmla="*/ 679066 h 679065"/>
                <a:gd name="connsiteX86" fmla="*/ 981499 w 11218359"/>
                <a:gd name="connsiteY86" fmla="*/ 679066 h 679065"/>
                <a:gd name="connsiteX87" fmla="*/ 992938 w 11218359"/>
                <a:gd name="connsiteY87" fmla="*/ 679066 h 679065"/>
                <a:gd name="connsiteX88" fmla="*/ 1004378 w 11218359"/>
                <a:gd name="connsiteY88" fmla="*/ 679066 h 679065"/>
                <a:gd name="connsiteX89" fmla="*/ 1015818 w 11218359"/>
                <a:gd name="connsiteY89" fmla="*/ 679066 h 679065"/>
                <a:gd name="connsiteX90" fmla="*/ 1027257 w 11218359"/>
                <a:gd name="connsiteY90" fmla="*/ 679066 h 679065"/>
                <a:gd name="connsiteX91" fmla="*/ 1038697 w 11218359"/>
                <a:gd name="connsiteY91" fmla="*/ 679066 h 679065"/>
                <a:gd name="connsiteX92" fmla="*/ 1050136 w 11218359"/>
                <a:gd name="connsiteY92" fmla="*/ 679066 h 679065"/>
                <a:gd name="connsiteX93" fmla="*/ 1061576 w 11218359"/>
                <a:gd name="connsiteY93" fmla="*/ 679066 h 679065"/>
                <a:gd name="connsiteX94" fmla="*/ 1073015 w 11218359"/>
                <a:gd name="connsiteY94" fmla="*/ 679066 h 679065"/>
                <a:gd name="connsiteX95" fmla="*/ 1084455 w 11218359"/>
                <a:gd name="connsiteY95" fmla="*/ 679066 h 679065"/>
                <a:gd name="connsiteX96" fmla="*/ 1095894 w 11218359"/>
                <a:gd name="connsiteY96" fmla="*/ 679066 h 679065"/>
                <a:gd name="connsiteX97" fmla="*/ 1107334 w 11218359"/>
                <a:gd name="connsiteY97" fmla="*/ 679066 h 679065"/>
                <a:gd name="connsiteX98" fmla="*/ 1118773 w 11218359"/>
                <a:gd name="connsiteY98" fmla="*/ 679066 h 679065"/>
                <a:gd name="connsiteX99" fmla="*/ 1130213 w 11218359"/>
                <a:gd name="connsiteY99" fmla="*/ 679066 h 679065"/>
                <a:gd name="connsiteX100" fmla="*/ 1141652 w 11218359"/>
                <a:gd name="connsiteY100" fmla="*/ 679066 h 679065"/>
                <a:gd name="connsiteX101" fmla="*/ 1153092 w 11218359"/>
                <a:gd name="connsiteY101" fmla="*/ 679066 h 679065"/>
                <a:gd name="connsiteX102" fmla="*/ 1164531 w 11218359"/>
                <a:gd name="connsiteY102" fmla="*/ 679066 h 679065"/>
                <a:gd name="connsiteX103" fmla="*/ 1175971 w 11218359"/>
                <a:gd name="connsiteY103" fmla="*/ 679066 h 679065"/>
                <a:gd name="connsiteX104" fmla="*/ 1187406 w 11218359"/>
                <a:gd name="connsiteY104" fmla="*/ 679066 h 679065"/>
                <a:gd name="connsiteX105" fmla="*/ 1198845 w 11218359"/>
                <a:gd name="connsiteY105" fmla="*/ 679066 h 679065"/>
                <a:gd name="connsiteX106" fmla="*/ 1210285 w 11218359"/>
                <a:gd name="connsiteY106" fmla="*/ 679066 h 679065"/>
                <a:gd name="connsiteX107" fmla="*/ 1221724 w 11218359"/>
                <a:gd name="connsiteY107" fmla="*/ 679066 h 679065"/>
                <a:gd name="connsiteX108" fmla="*/ 1233164 w 11218359"/>
                <a:gd name="connsiteY108" fmla="*/ 679066 h 679065"/>
                <a:gd name="connsiteX109" fmla="*/ 1244603 w 11218359"/>
                <a:gd name="connsiteY109" fmla="*/ 679066 h 679065"/>
                <a:gd name="connsiteX110" fmla="*/ 1256043 w 11218359"/>
                <a:gd name="connsiteY110" fmla="*/ 679066 h 679065"/>
                <a:gd name="connsiteX111" fmla="*/ 1267482 w 11218359"/>
                <a:gd name="connsiteY111" fmla="*/ 679066 h 679065"/>
                <a:gd name="connsiteX112" fmla="*/ 1278922 w 11218359"/>
                <a:gd name="connsiteY112" fmla="*/ 679066 h 679065"/>
                <a:gd name="connsiteX113" fmla="*/ 1290361 w 11218359"/>
                <a:gd name="connsiteY113" fmla="*/ 679066 h 679065"/>
                <a:gd name="connsiteX114" fmla="*/ 1301801 w 11218359"/>
                <a:gd name="connsiteY114" fmla="*/ 679066 h 679065"/>
                <a:gd name="connsiteX115" fmla="*/ 1313240 w 11218359"/>
                <a:gd name="connsiteY115" fmla="*/ 679066 h 679065"/>
                <a:gd name="connsiteX116" fmla="*/ 1324680 w 11218359"/>
                <a:gd name="connsiteY116" fmla="*/ 679066 h 679065"/>
                <a:gd name="connsiteX117" fmla="*/ 1336120 w 11218359"/>
                <a:gd name="connsiteY117" fmla="*/ 679066 h 679065"/>
                <a:gd name="connsiteX118" fmla="*/ 1347559 w 11218359"/>
                <a:gd name="connsiteY118" fmla="*/ 679066 h 679065"/>
                <a:gd name="connsiteX119" fmla="*/ 1358999 w 11218359"/>
                <a:gd name="connsiteY119" fmla="*/ 679066 h 679065"/>
                <a:gd name="connsiteX120" fmla="*/ 1370438 w 11218359"/>
                <a:gd name="connsiteY120" fmla="*/ 679066 h 679065"/>
                <a:gd name="connsiteX121" fmla="*/ 1381878 w 11218359"/>
                <a:gd name="connsiteY121" fmla="*/ 679066 h 679065"/>
                <a:gd name="connsiteX122" fmla="*/ 1393317 w 11218359"/>
                <a:gd name="connsiteY122" fmla="*/ 679066 h 679065"/>
                <a:gd name="connsiteX123" fmla="*/ 1404757 w 11218359"/>
                <a:gd name="connsiteY123" fmla="*/ 679066 h 679065"/>
                <a:gd name="connsiteX124" fmla="*/ 1416196 w 11218359"/>
                <a:gd name="connsiteY124" fmla="*/ 679066 h 679065"/>
                <a:gd name="connsiteX125" fmla="*/ 1427636 w 11218359"/>
                <a:gd name="connsiteY125" fmla="*/ 679066 h 679065"/>
                <a:gd name="connsiteX126" fmla="*/ 1439075 w 11218359"/>
                <a:gd name="connsiteY126" fmla="*/ 679066 h 679065"/>
                <a:gd name="connsiteX127" fmla="*/ 1450515 w 11218359"/>
                <a:gd name="connsiteY127" fmla="*/ 679066 h 679065"/>
                <a:gd name="connsiteX128" fmla="*/ 1461954 w 11218359"/>
                <a:gd name="connsiteY128" fmla="*/ 679066 h 679065"/>
                <a:gd name="connsiteX129" fmla="*/ 1473394 w 11218359"/>
                <a:gd name="connsiteY129" fmla="*/ 679066 h 679065"/>
                <a:gd name="connsiteX130" fmla="*/ 1484833 w 11218359"/>
                <a:gd name="connsiteY130" fmla="*/ 679066 h 679065"/>
                <a:gd name="connsiteX131" fmla="*/ 1496273 w 11218359"/>
                <a:gd name="connsiteY131" fmla="*/ 679066 h 679065"/>
                <a:gd name="connsiteX132" fmla="*/ 1507712 w 11218359"/>
                <a:gd name="connsiteY132" fmla="*/ 679066 h 679065"/>
                <a:gd name="connsiteX133" fmla="*/ 1519152 w 11218359"/>
                <a:gd name="connsiteY133" fmla="*/ 679066 h 679065"/>
                <a:gd name="connsiteX134" fmla="*/ 1530591 w 11218359"/>
                <a:gd name="connsiteY134" fmla="*/ 679066 h 679065"/>
                <a:gd name="connsiteX135" fmla="*/ 1542031 w 11218359"/>
                <a:gd name="connsiteY135" fmla="*/ 679066 h 679065"/>
                <a:gd name="connsiteX136" fmla="*/ 1553471 w 11218359"/>
                <a:gd name="connsiteY136" fmla="*/ 679066 h 679065"/>
                <a:gd name="connsiteX137" fmla="*/ 1564910 w 11218359"/>
                <a:gd name="connsiteY137" fmla="*/ 679066 h 679065"/>
                <a:gd name="connsiteX138" fmla="*/ 1576349 w 11218359"/>
                <a:gd name="connsiteY138" fmla="*/ 679066 h 679065"/>
                <a:gd name="connsiteX139" fmla="*/ 1587789 w 11218359"/>
                <a:gd name="connsiteY139" fmla="*/ 679066 h 679065"/>
                <a:gd name="connsiteX140" fmla="*/ 1599229 w 11218359"/>
                <a:gd name="connsiteY140" fmla="*/ 679066 h 679065"/>
                <a:gd name="connsiteX141" fmla="*/ 1610668 w 11218359"/>
                <a:gd name="connsiteY141" fmla="*/ 679066 h 679065"/>
                <a:gd name="connsiteX142" fmla="*/ 1622107 w 11218359"/>
                <a:gd name="connsiteY142" fmla="*/ 679066 h 679065"/>
                <a:gd name="connsiteX143" fmla="*/ 1633547 w 11218359"/>
                <a:gd name="connsiteY143" fmla="*/ 679066 h 679065"/>
                <a:gd name="connsiteX144" fmla="*/ 1644987 w 11218359"/>
                <a:gd name="connsiteY144" fmla="*/ 679066 h 679065"/>
                <a:gd name="connsiteX145" fmla="*/ 1656426 w 11218359"/>
                <a:gd name="connsiteY145" fmla="*/ 679066 h 679065"/>
                <a:gd name="connsiteX146" fmla="*/ 1667866 w 11218359"/>
                <a:gd name="connsiteY146" fmla="*/ 679066 h 679065"/>
                <a:gd name="connsiteX147" fmla="*/ 1679305 w 11218359"/>
                <a:gd name="connsiteY147" fmla="*/ 679066 h 679065"/>
                <a:gd name="connsiteX148" fmla="*/ 1690745 w 11218359"/>
                <a:gd name="connsiteY148" fmla="*/ 679066 h 679065"/>
                <a:gd name="connsiteX149" fmla="*/ 1702184 w 11218359"/>
                <a:gd name="connsiteY149" fmla="*/ 679066 h 679065"/>
                <a:gd name="connsiteX150" fmla="*/ 1713619 w 11218359"/>
                <a:gd name="connsiteY150" fmla="*/ 679066 h 679065"/>
                <a:gd name="connsiteX151" fmla="*/ 1725063 w 11218359"/>
                <a:gd name="connsiteY151" fmla="*/ 679066 h 679065"/>
                <a:gd name="connsiteX152" fmla="*/ 1736498 w 11218359"/>
                <a:gd name="connsiteY152" fmla="*/ 679066 h 679065"/>
                <a:gd name="connsiteX153" fmla="*/ 1747938 w 11218359"/>
                <a:gd name="connsiteY153" fmla="*/ 679066 h 679065"/>
                <a:gd name="connsiteX154" fmla="*/ 1759377 w 11218359"/>
                <a:gd name="connsiteY154" fmla="*/ 679066 h 679065"/>
                <a:gd name="connsiteX155" fmla="*/ 1770817 w 11218359"/>
                <a:gd name="connsiteY155" fmla="*/ 679066 h 679065"/>
                <a:gd name="connsiteX156" fmla="*/ 1782256 w 11218359"/>
                <a:gd name="connsiteY156" fmla="*/ 679066 h 679065"/>
                <a:gd name="connsiteX157" fmla="*/ 1793696 w 11218359"/>
                <a:gd name="connsiteY157" fmla="*/ 679066 h 679065"/>
                <a:gd name="connsiteX158" fmla="*/ 1805135 w 11218359"/>
                <a:gd name="connsiteY158" fmla="*/ 679066 h 679065"/>
                <a:gd name="connsiteX159" fmla="*/ 1816575 w 11218359"/>
                <a:gd name="connsiteY159" fmla="*/ 679066 h 679065"/>
                <a:gd name="connsiteX160" fmla="*/ 1828014 w 11218359"/>
                <a:gd name="connsiteY160" fmla="*/ 679066 h 679065"/>
                <a:gd name="connsiteX161" fmla="*/ 1839454 w 11218359"/>
                <a:gd name="connsiteY161" fmla="*/ 679066 h 679065"/>
                <a:gd name="connsiteX162" fmla="*/ 1850893 w 11218359"/>
                <a:gd name="connsiteY162" fmla="*/ 679066 h 679065"/>
                <a:gd name="connsiteX163" fmla="*/ 1862333 w 11218359"/>
                <a:gd name="connsiteY163" fmla="*/ 679066 h 679065"/>
                <a:gd name="connsiteX164" fmla="*/ 1873772 w 11218359"/>
                <a:gd name="connsiteY164" fmla="*/ 679066 h 679065"/>
                <a:gd name="connsiteX165" fmla="*/ 1885212 w 11218359"/>
                <a:gd name="connsiteY165" fmla="*/ 679066 h 679065"/>
                <a:gd name="connsiteX166" fmla="*/ 1896651 w 11218359"/>
                <a:gd name="connsiteY166" fmla="*/ 679066 h 679065"/>
                <a:gd name="connsiteX167" fmla="*/ 1908091 w 11218359"/>
                <a:gd name="connsiteY167" fmla="*/ 679066 h 679065"/>
                <a:gd name="connsiteX168" fmla="*/ 1919531 w 11218359"/>
                <a:gd name="connsiteY168" fmla="*/ 679066 h 679065"/>
                <a:gd name="connsiteX169" fmla="*/ 1930970 w 11218359"/>
                <a:gd name="connsiteY169" fmla="*/ 679066 h 679065"/>
                <a:gd name="connsiteX170" fmla="*/ 1942409 w 11218359"/>
                <a:gd name="connsiteY170" fmla="*/ 679066 h 679065"/>
                <a:gd name="connsiteX171" fmla="*/ 1953849 w 11218359"/>
                <a:gd name="connsiteY171" fmla="*/ 679066 h 679065"/>
                <a:gd name="connsiteX172" fmla="*/ 1965289 w 11218359"/>
                <a:gd name="connsiteY172" fmla="*/ 679066 h 679065"/>
                <a:gd name="connsiteX173" fmla="*/ 1976728 w 11218359"/>
                <a:gd name="connsiteY173" fmla="*/ 679066 h 679065"/>
                <a:gd name="connsiteX174" fmla="*/ 1988168 w 11218359"/>
                <a:gd name="connsiteY174" fmla="*/ 679066 h 679065"/>
                <a:gd name="connsiteX175" fmla="*/ 1999607 w 11218359"/>
                <a:gd name="connsiteY175" fmla="*/ 679066 h 679065"/>
                <a:gd name="connsiteX176" fmla="*/ 2011047 w 11218359"/>
                <a:gd name="connsiteY176" fmla="*/ 679066 h 679065"/>
                <a:gd name="connsiteX177" fmla="*/ 2022486 w 11218359"/>
                <a:gd name="connsiteY177" fmla="*/ 679066 h 679065"/>
                <a:gd name="connsiteX178" fmla="*/ 2033926 w 11218359"/>
                <a:gd name="connsiteY178" fmla="*/ 679066 h 679065"/>
                <a:gd name="connsiteX179" fmla="*/ 2045365 w 11218359"/>
                <a:gd name="connsiteY179" fmla="*/ 679066 h 679065"/>
                <a:gd name="connsiteX180" fmla="*/ 2056805 w 11218359"/>
                <a:gd name="connsiteY180" fmla="*/ 679066 h 679065"/>
                <a:gd name="connsiteX181" fmla="*/ 2068244 w 11218359"/>
                <a:gd name="connsiteY181" fmla="*/ 679066 h 679065"/>
                <a:gd name="connsiteX182" fmla="*/ 2079684 w 11218359"/>
                <a:gd name="connsiteY182" fmla="*/ 679066 h 679065"/>
                <a:gd name="connsiteX183" fmla="*/ 2091123 w 11218359"/>
                <a:gd name="connsiteY183" fmla="*/ 679066 h 679065"/>
                <a:gd name="connsiteX184" fmla="*/ 2102563 w 11218359"/>
                <a:gd name="connsiteY184" fmla="*/ 679066 h 679065"/>
                <a:gd name="connsiteX185" fmla="*/ 2114002 w 11218359"/>
                <a:gd name="connsiteY185" fmla="*/ 679066 h 679065"/>
                <a:gd name="connsiteX186" fmla="*/ 2125442 w 11218359"/>
                <a:gd name="connsiteY186" fmla="*/ 679066 h 679065"/>
                <a:gd name="connsiteX187" fmla="*/ 2136882 w 11218359"/>
                <a:gd name="connsiteY187" fmla="*/ 679066 h 679065"/>
                <a:gd name="connsiteX188" fmla="*/ 2148321 w 11218359"/>
                <a:gd name="connsiteY188" fmla="*/ 679066 h 679065"/>
                <a:gd name="connsiteX189" fmla="*/ 2159760 w 11218359"/>
                <a:gd name="connsiteY189" fmla="*/ 679066 h 679065"/>
                <a:gd name="connsiteX190" fmla="*/ 2171200 w 11218359"/>
                <a:gd name="connsiteY190" fmla="*/ 679066 h 679065"/>
                <a:gd name="connsiteX191" fmla="*/ 2182640 w 11218359"/>
                <a:gd name="connsiteY191" fmla="*/ 679066 h 679065"/>
                <a:gd name="connsiteX192" fmla="*/ 2194079 w 11218359"/>
                <a:gd name="connsiteY192" fmla="*/ 679066 h 679065"/>
                <a:gd name="connsiteX193" fmla="*/ 2205519 w 11218359"/>
                <a:gd name="connsiteY193" fmla="*/ 679066 h 679065"/>
                <a:gd name="connsiteX194" fmla="*/ 2216958 w 11218359"/>
                <a:gd name="connsiteY194" fmla="*/ 679066 h 679065"/>
                <a:gd name="connsiteX195" fmla="*/ 2228393 w 11218359"/>
                <a:gd name="connsiteY195" fmla="*/ 679066 h 679065"/>
                <a:gd name="connsiteX196" fmla="*/ 2239837 w 11218359"/>
                <a:gd name="connsiteY196" fmla="*/ 679066 h 679065"/>
                <a:gd name="connsiteX197" fmla="*/ 2251272 w 11218359"/>
                <a:gd name="connsiteY197" fmla="*/ 679066 h 679065"/>
                <a:gd name="connsiteX198" fmla="*/ 2262716 w 11218359"/>
                <a:gd name="connsiteY198" fmla="*/ 679066 h 679065"/>
                <a:gd name="connsiteX199" fmla="*/ 2274151 w 11218359"/>
                <a:gd name="connsiteY199" fmla="*/ 679066 h 679065"/>
                <a:gd name="connsiteX200" fmla="*/ 2285591 w 11218359"/>
                <a:gd name="connsiteY200" fmla="*/ 679066 h 679065"/>
                <a:gd name="connsiteX201" fmla="*/ 2297030 w 11218359"/>
                <a:gd name="connsiteY201" fmla="*/ 679066 h 679065"/>
                <a:gd name="connsiteX202" fmla="*/ 2308470 w 11218359"/>
                <a:gd name="connsiteY202" fmla="*/ 679066 h 679065"/>
                <a:gd name="connsiteX203" fmla="*/ 2319909 w 11218359"/>
                <a:gd name="connsiteY203" fmla="*/ 679066 h 679065"/>
                <a:gd name="connsiteX204" fmla="*/ 2331349 w 11218359"/>
                <a:gd name="connsiteY204" fmla="*/ 679066 h 679065"/>
                <a:gd name="connsiteX205" fmla="*/ 2342788 w 11218359"/>
                <a:gd name="connsiteY205" fmla="*/ 679066 h 679065"/>
                <a:gd name="connsiteX206" fmla="*/ 2354228 w 11218359"/>
                <a:gd name="connsiteY206" fmla="*/ 679066 h 679065"/>
                <a:gd name="connsiteX207" fmla="*/ 2365667 w 11218359"/>
                <a:gd name="connsiteY207" fmla="*/ 679066 h 679065"/>
                <a:gd name="connsiteX208" fmla="*/ 2377107 w 11218359"/>
                <a:gd name="connsiteY208" fmla="*/ 679066 h 679065"/>
                <a:gd name="connsiteX209" fmla="*/ 2388546 w 11218359"/>
                <a:gd name="connsiteY209" fmla="*/ 679066 h 679065"/>
                <a:gd name="connsiteX210" fmla="*/ 2399986 w 11218359"/>
                <a:gd name="connsiteY210" fmla="*/ 679066 h 679065"/>
                <a:gd name="connsiteX211" fmla="*/ 2411425 w 11218359"/>
                <a:gd name="connsiteY211" fmla="*/ 679066 h 679065"/>
                <a:gd name="connsiteX212" fmla="*/ 2422865 w 11218359"/>
                <a:gd name="connsiteY212" fmla="*/ 679066 h 679065"/>
                <a:gd name="connsiteX213" fmla="*/ 2434304 w 11218359"/>
                <a:gd name="connsiteY213" fmla="*/ 679066 h 679065"/>
                <a:gd name="connsiteX214" fmla="*/ 2445744 w 11218359"/>
                <a:gd name="connsiteY214" fmla="*/ 679066 h 679065"/>
                <a:gd name="connsiteX215" fmla="*/ 2457184 w 11218359"/>
                <a:gd name="connsiteY215" fmla="*/ 679066 h 679065"/>
                <a:gd name="connsiteX216" fmla="*/ 2468623 w 11218359"/>
                <a:gd name="connsiteY216" fmla="*/ 679066 h 679065"/>
                <a:gd name="connsiteX217" fmla="*/ 2480062 w 11218359"/>
                <a:gd name="connsiteY217" fmla="*/ 679066 h 679065"/>
                <a:gd name="connsiteX218" fmla="*/ 2491502 w 11218359"/>
                <a:gd name="connsiteY218" fmla="*/ 679066 h 679065"/>
                <a:gd name="connsiteX219" fmla="*/ 2502942 w 11218359"/>
                <a:gd name="connsiteY219" fmla="*/ 679066 h 679065"/>
                <a:gd name="connsiteX220" fmla="*/ 2514381 w 11218359"/>
                <a:gd name="connsiteY220" fmla="*/ 679066 h 679065"/>
                <a:gd name="connsiteX221" fmla="*/ 2525821 w 11218359"/>
                <a:gd name="connsiteY221" fmla="*/ 679066 h 679065"/>
                <a:gd name="connsiteX222" fmla="*/ 2537260 w 11218359"/>
                <a:gd name="connsiteY222" fmla="*/ 679066 h 679065"/>
                <a:gd name="connsiteX223" fmla="*/ 2548700 w 11218359"/>
                <a:gd name="connsiteY223" fmla="*/ 679066 h 679065"/>
                <a:gd name="connsiteX224" fmla="*/ 2560139 w 11218359"/>
                <a:gd name="connsiteY224" fmla="*/ 679066 h 679065"/>
                <a:gd name="connsiteX225" fmla="*/ 2571579 w 11218359"/>
                <a:gd name="connsiteY225" fmla="*/ 679066 h 679065"/>
                <a:gd name="connsiteX226" fmla="*/ 2583018 w 11218359"/>
                <a:gd name="connsiteY226" fmla="*/ 679066 h 679065"/>
                <a:gd name="connsiteX227" fmla="*/ 2594458 w 11218359"/>
                <a:gd name="connsiteY227" fmla="*/ 679066 h 679065"/>
                <a:gd name="connsiteX228" fmla="*/ 2605897 w 11218359"/>
                <a:gd name="connsiteY228" fmla="*/ 679066 h 679065"/>
                <a:gd name="connsiteX229" fmla="*/ 2617337 w 11218359"/>
                <a:gd name="connsiteY229" fmla="*/ 679066 h 679065"/>
                <a:gd name="connsiteX230" fmla="*/ 2628776 w 11218359"/>
                <a:gd name="connsiteY230" fmla="*/ 679066 h 679065"/>
                <a:gd name="connsiteX231" fmla="*/ 2640216 w 11218359"/>
                <a:gd name="connsiteY231" fmla="*/ 679066 h 679065"/>
                <a:gd name="connsiteX232" fmla="*/ 2651655 w 11218359"/>
                <a:gd name="connsiteY232" fmla="*/ 679066 h 679065"/>
                <a:gd name="connsiteX233" fmla="*/ 2663095 w 11218359"/>
                <a:gd name="connsiteY233" fmla="*/ 679066 h 679065"/>
                <a:gd name="connsiteX234" fmla="*/ 2674535 w 11218359"/>
                <a:gd name="connsiteY234" fmla="*/ 679066 h 679065"/>
                <a:gd name="connsiteX235" fmla="*/ 2685974 w 11218359"/>
                <a:gd name="connsiteY235" fmla="*/ 679066 h 679065"/>
                <a:gd name="connsiteX236" fmla="*/ 2697413 w 11218359"/>
                <a:gd name="connsiteY236" fmla="*/ 679066 h 679065"/>
                <a:gd name="connsiteX237" fmla="*/ 2708853 w 11218359"/>
                <a:gd name="connsiteY237" fmla="*/ 679066 h 679065"/>
                <a:gd name="connsiteX238" fmla="*/ 2720293 w 11218359"/>
                <a:gd name="connsiteY238" fmla="*/ 679066 h 679065"/>
                <a:gd name="connsiteX239" fmla="*/ 2731727 w 11218359"/>
                <a:gd name="connsiteY239" fmla="*/ 679066 h 679065"/>
                <a:gd name="connsiteX240" fmla="*/ 2743172 w 11218359"/>
                <a:gd name="connsiteY240" fmla="*/ 679066 h 679065"/>
                <a:gd name="connsiteX241" fmla="*/ 2754611 w 11218359"/>
                <a:gd name="connsiteY241" fmla="*/ 679066 h 679065"/>
                <a:gd name="connsiteX242" fmla="*/ 2766046 w 11218359"/>
                <a:gd name="connsiteY242" fmla="*/ 679066 h 679065"/>
                <a:gd name="connsiteX243" fmla="*/ 2777490 w 11218359"/>
                <a:gd name="connsiteY243" fmla="*/ 679066 h 679065"/>
                <a:gd name="connsiteX244" fmla="*/ 2788925 w 11218359"/>
                <a:gd name="connsiteY244" fmla="*/ 679066 h 679065"/>
                <a:gd name="connsiteX245" fmla="*/ 2800364 w 11218359"/>
                <a:gd name="connsiteY245" fmla="*/ 679066 h 679065"/>
                <a:gd name="connsiteX246" fmla="*/ 2811804 w 11218359"/>
                <a:gd name="connsiteY246" fmla="*/ 679066 h 679065"/>
                <a:gd name="connsiteX247" fmla="*/ 2823243 w 11218359"/>
                <a:gd name="connsiteY247" fmla="*/ 679066 h 679065"/>
                <a:gd name="connsiteX248" fmla="*/ 2834683 w 11218359"/>
                <a:gd name="connsiteY248" fmla="*/ 679066 h 679065"/>
                <a:gd name="connsiteX249" fmla="*/ 2846123 w 11218359"/>
                <a:gd name="connsiteY249" fmla="*/ 679066 h 679065"/>
                <a:gd name="connsiteX250" fmla="*/ 2857562 w 11218359"/>
                <a:gd name="connsiteY250" fmla="*/ 679066 h 679065"/>
                <a:gd name="connsiteX251" fmla="*/ 2869001 w 11218359"/>
                <a:gd name="connsiteY251" fmla="*/ 679066 h 679065"/>
                <a:gd name="connsiteX252" fmla="*/ 2880441 w 11218359"/>
                <a:gd name="connsiteY252" fmla="*/ 679066 h 679065"/>
                <a:gd name="connsiteX253" fmla="*/ 2891881 w 11218359"/>
                <a:gd name="connsiteY253" fmla="*/ 679066 h 679065"/>
                <a:gd name="connsiteX254" fmla="*/ 2903320 w 11218359"/>
                <a:gd name="connsiteY254" fmla="*/ 679066 h 679065"/>
                <a:gd name="connsiteX255" fmla="*/ 2914760 w 11218359"/>
                <a:gd name="connsiteY255" fmla="*/ 679066 h 679065"/>
                <a:gd name="connsiteX256" fmla="*/ 2926199 w 11218359"/>
                <a:gd name="connsiteY256" fmla="*/ 679066 h 679065"/>
                <a:gd name="connsiteX257" fmla="*/ 2937639 w 11218359"/>
                <a:gd name="connsiteY257" fmla="*/ 679066 h 679065"/>
                <a:gd name="connsiteX258" fmla="*/ 2949078 w 11218359"/>
                <a:gd name="connsiteY258" fmla="*/ 679066 h 679065"/>
                <a:gd name="connsiteX259" fmla="*/ 2960518 w 11218359"/>
                <a:gd name="connsiteY259" fmla="*/ 679066 h 679065"/>
                <a:gd name="connsiteX260" fmla="*/ 2971957 w 11218359"/>
                <a:gd name="connsiteY260" fmla="*/ 679066 h 679065"/>
                <a:gd name="connsiteX261" fmla="*/ 2983397 w 11218359"/>
                <a:gd name="connsiteY261" fmla="*/ 679066 h 679065"/>
                <a:gd name="connsiteX262" fmla="*/ 2994837 w 11218359"/>
                <a:gd name="connsiteY262" fmla="*/ 679066 h 679065"/>
                <a:gd name="connsiteX263" fmla="*/ 3006276 w 11218359"/>
                <a:gd name="connsiteY263" fmla="*/ 679066 h 679065"/>
                <a:gd name="connsiteX264" fmla="*/ 3017715 w 11218359"/>
                <a:gd name="connsiteY264" fmla="*/ 679066 h 679065"/>
                <a:gd name="connsiteX265" fmla="*/ 3029155 w 11218359"/>
                <a:gd name="connsiteY265" fmla="*/ 679066 h 679065"/>
                <a:gd name="connsiteX266" fmla="*/ 3040594 w 11218359"/>
                <a:gd name="connsiteY266" fmla="*/ 679066 h 679065"/>
                <a:gd name="connsiteX267" fmla="*/ 3052034 w 11218359"/>
                <a:gd name="connsiteY267" fmla="*/ 679066 h 679065"/>
                <a:gd name="connsiteX268" fmla="*/ 3063474 w 11218359"/>
                <a:gd name="connsiteY268" fmla="*/ 679066 h 679065"/>
                <a:gd name="connsiteX269" fmla="*/ 3074913 w 11218359"/>
                <a:gd name="connsiteY269" fmla="*/ 679066 h 679065"/>
                <a:gd name="connsiteX270" fmla="*/ 3086352 w 11218359"/>
                <a:gd name="connsiteY270" fmla="*/ 679066 h 679065"/>
                <a:gd name="connsiteX271" fmla="*/ 3097792 w 11218359"/>
                <a:gd name="connsiteY271" fmla="*/ 679066 h 679065"/>
                <a:gd name="connsiteX272" fmla="*/ 3109232 w 11218359"/>
                <a:gd name="connsiteY272" fmla="*/ 679066 h 679065"/>
                <a:gd name="connsiteX273" fmla="*/ 3120671 w 11218359"/>
                <a:gd name="connsiteY273" fmla="*/ 679066 h 679065"/>
                <a:gd name="connsiteX274" fmla="*/ 3132111 w 11218359"/>
                <a:gd name="connsiteY274" fmla="*/ 679066 h 679065"/>
                <a:gd name="connsiteX275" fmla="*/ 3143550 w 11218359"/>
                <a:gd name="connsiteY275" fmla="*/ 679066 h 679065"/>
                <a:gd name="connsiteX276" fmla="*/ 3154990 w 11218359"/>
                <a:gd name="connsiteY276" fmla="*/ 679066 h 679065"/>
                <a:gd name="connsiteX277" fmla="*/ 3166429 w 11218359"/>
                <a:gd name="connsiteY277" fmla="*/ 679066 h 679065"/>
                <a:gd name="connsiteX278" fmla="*/ 3177869 w 11218359"/>
                <a:gd name="connsiteY278" fmla="*/ 679066 h 679065"/>
                <a:gd name="connsiteX279" fmla="*/ 3189308 w 11218359"/>
                <a:gd name="connsiteY279" fmla="*/ 679066 h 679065"/>
                <a:gd name="connsiteX280" fmla="*/ 3200748 w 11218359"/>
                <a:gd name="connsiteY280" fmla="*/ 679066 h 679065"/>
                <a:gd name="connsiteX281" fmla="*/ 3212187 w 11218359"/>
                <a:gd name="connsiteY281" fmla="*/ 679066 h 679065"/>
                <a:gd name="connsiteX282" fmla="*/ 3223627 w 11218359"/>
                <a:gd name="connsiteY282" fmla="*/ 679066 h 679065"/>
                <a:gd name="connsiteX283" fmla="*/ 3235066 w 11218359"/>
                <a:gd name="connsiteY283" fmla="*/ 679066 h 679065"/>
                <a:gd name="connsiteX284" fmla="*/ 3246501 w 11218359"/>
                <a:gd name="connsiteY284" fmla="*/ 679066 h 679065"/>
                <a:gd name="connsiteX285" fmla="*/ 3257945 w 11218359"/>
                <a:gd name="connsiteY285" fmla="*/ 679066 h 679065"/>
                <a:gd name="connsiteX286" fmla="*/ 3269385 w 11218359"/>
                <a:gd name="connsiteY286" fmla="*/ 679066 h 679065"/>
                <a:gd name="connsiteX287" fmla="*/ 3280825 w 11218359"/>
                <a:gd name="connsiteY287" fmla="*/ 679066 h 679065"/>
                <a:gd name="connsiteX288" fmla="*/ 3292264 w 11218359"/>
                <a:gd name="connsiteY288" fmla="*/ 679066 h 679065"/>
                <a:gd name="connsiteX289" fmla="*/ 3303699 w 11218359"/>
                <a:gd name="connsiteY289" fmla="*/ 679066 h 679065"/>
                <a:gd name="connsiteX290" fmla="*/ 3315143 w 11218359"/>
                <a:gd name="connsiteY290" fmla="*/ 679066 h 679065"/>
                <a:gd name="connsiteX291" fmla="*/ 3326578 w 11218359"/>
                <a:gd name="connsiteY291" fmla="*/ 679066 h 679065"/>
                <a:gd name="connsiteX292" fmla="*/ 3338017 w 11218359"/>
                <a:gd name="connsiteY292" fmla="*/ 679066 h 679065"/>
                <a:gd name="connsiteX293" fmla="*/ 3349457 w 11218359"/>
                <a:gd name="connsiteY293" fmla="*/ 679066 h 679065"/>
                <a:gd name="connsiteX294" fmla="*/ 3360896 w 11218359"/>
                <a:gd name="connsiteY294" fmla="*/ 679066 h 679065"/>
                <a:gd name="connsiteX295" fmla="*/ 3372336 w 11218359"/>
                <a:gd name="connsiteY295" fmla="*/ 679066 h 679065"/>
                <a:gd name="connsiteX296" fmla="*/ 3383776 w 11218359"/>
                <a:gd name="connsiteY296" fmla="*/ 679066 h 679065"/>
                <a:gd name="connsiteX297" fmla="*/ 3395215 w 11218359"/>
                <a:gd name="connsiteY297" fmla="*/ 679066 h 679065"/>
                <a:gd name="connsiteX298" fmla="*/ 3406654 w 11218359"/>
                <a:gd name="connsiteY298" fmla="*/ 679066 h 679065"/>
                <a:gd name="connsiteX299" fmla="*/ 3418094 w 11218359"/>
                <a:gd name="connsiteY299" fmla="*/ 679066 h 679065"/>
                <a:gd name="connsiteX300" fmla="*/ 3429534 w 11218359"/>
                <a:gd name="connsiteY300" fmla="*/ 679066 h 679065"/>
                <a:gd name="connsiteX301" fmla="*/ 3440973 w 11218359"/>
                <a:gd name="connsiteY301" fmla="*/ 679066 h 679065"/>
                <a:gd name="connsiteX302" fmla="*/ 3452413 w 11218359"/>
                <a:gd name="connsiteY302" fmla="*/ 679066 h 679065"/>
                <a:gd name="connsiteX303" fmla="*/ 3463852 w 11218359"/>
                <a:gd name="connsiteY303" fmla="*/ 679066 h 679065"/>
                <a:gd name="connsiteX304" fmla="*/ 3475292 w 11218359"/>
                <a:gd name="connsiteY304" fmla="*/ 679066 h 679065"/>
                <a:gd name="connsiteX305" fmla="*/ 3486731 w 11218359"/>
                <a:gd name="connsiteY305" fmla="*/ 679066 h 679065"/>
                <a:gd name="connsiteX306" fmla="*/ 3498171 w 11218359"/>
                <a:gd name="connsiteY306" fmla="*/ 679066 h 679065"/>
                <a:gd name="connsiteX307" fmla="*/ 3509610 w 11218359"/>
                <a:gd name="connsiteY307" fmla="*/ 679066 h 679065"/>
                <a:gd name="connsiteX308" fmla="*/ 3521050 w 11218359"/>
                <a:gd name="connsiteY308" fmla="*/ 679066 h 679065"/>
                <a:gd name="connsiteX309" fmla="*/ 3532489 w 11218359"/>
                <a:gd name="connsiteY309" fmla="*/ 679066 h 679065"/>
                <a:gd name="connsiteX310" fmla="*/ 3543929 w 11218359"/>
                <a:gd name="connsiteY310" fmla="*/ 679066 h 679065"/>
                <a:gd name="connsiteX311" fmla="*/ 3555368 w 11218359"/>
                <a:gd name="connsiteY311" fmla="*/ 679066 h 679065"/>
                <a:gd name="connsiteX312" fmla="*/ 3566808 w 11218359"/>
                <a:gd name="connsiteY312" fmla="*/ 679066 h 679065"/>
                <a:gd name="connsiteX313" fmla="*/ 3578247 w 11218359"/>
                <a:gd name="connsiteY313" fmla="*/ 679066 h 679065"/>
                <a:gd name="connsiteX314" fmla="*/ 3589687 w 11218359"/>
                <a:gd name="connsiteY314" fmla="*/ 679066 h 679065"/>
                <a:gd name="connsiteX315" fmla="*/ 3601127 w 11218359"/>
                <a:gd name="connsiteY315" fmla="*/ 679066 h 679065"/>
                <a:gd name="connsiteX316" fmla="*/ 3612566 w 11218359"/>
                <a:gd name="connsiteY316" fmla="*/ 679066 h 679065"/>
                <a:gd name="connsiteX317" fmla="*/ 3624005 w 11218359"/>
                <a:gd name="connsiteY317" fmla="*/ 679066 h 679065"/>
                <a:gd name="connsiteX318" fmla="*/ 3635445 w 11218359"/>
                <a:gd name="connsiteY318" fmla="*/ 679066 h 679065"/>
                <a:gd name="connsiteX319" fmla="*/ 3646885 w 11218359"/>
                <a:gd name="connsiteY319" fmla="*/ 679066 h 679065"/>
                <a:gd name="connsiteX320" fmla="*/ 3658324 w 11218359"/>
                <a:gd name="connsiteY320" fmla="*/ 679066 h 679065"/>
                <a:gd name="connsiteX321" fmla="*/ 3669764 w 11218359"/>
                <a:gd name="connsiteY321" fmla="*/ 679066 h 679065"/>
                <a:gd name="connsiteX322" fmla="*/ 3681203 w 11218359"/>
                <a:gd name="connsiteY322" fmla="*/ 679066 h 679065"/>
                <a:gd name="connsiteX323" fmla="*/ 3692643 w 11218359"/>
                <a:gd name="connsiteY323" fmla="*/ 679066 h 679065"/>
                <a:gd name="connsiteX324" fmla="*/ 3704082 w 11218359"/>
                <a:gd name="connsiteY324" fmla="*/ 679066 h 679065"/>
                <a:gd name="connsiteX325" fmla="*/ 3715522 w 11218359"/>
                <a:gd name="connsiteY325" fmla="*/ 679066 h 679065"/>
                <a:gd name="connsiteX326" fmla="*/ 3726961 w 11218359"/>
                <a:gd name="connsiteY326" fmla="*/ 679066 h 679065"/>
                <a:gd name="connsiteX327" fmla="*/ 3738401 w 11218359"/>
                <a:gd name="connsiteY327" fmla="*/ 679066 h 679065"/>
                <a:gd name="connsiteX328" fmla="*/ 3749840 w 11218359"/>
                <a:gd name="connsiteY328" fmla="*/ 679066 h 679065"/>
                <a:gd name="connsiteX329" fmla="*/ 3761280 w 11218359"/>
                <a:gd name="connsiteY329" fmla="*/ 679066 h 679065"/>
                <a:gd name="connsiteX330" fmla="*/ 3772719 w 11218359"/>
                <a:gd name="connsiteY330" fmla="*/ 679066 h 679065"/>
                <a:gd name="connsiteX331" fmla="*/ 3784154 w 11218359"/>
                <a:gd name="connsiteY331" fmla="*/ 679066 h 679065"/>
                <a:gd name="connsiteX332" fmla="*/ 3795598 w 11218359"/>
                <a:gd name="connsiteY332" fmla="*/ 679066 h 679065"/>
                <a:gd name="connsiteX333" fmla="*/ 3807033 w 11218359"/>
                <a:gd name="connsiteY333" fmla="*/ 679066 h 679065"/>
                <a:gd name="connsiteX334" fmla="*/ 3818473 w 11218359"/>
                <a:gd name="connsiteY334" fmla="*/ 679066 h 679065"/>
                <a:gd name="connsiteX335" fmla="*/ 3829917 w 11218359"/>
                <a:gd name="connsiteY335" fmla="*/ 679066 h 679065"/>
                <a:gd name="connsiteX336" fmla="*/ 3841352 w 11218359"/>
                <a:gd name="connsiteY336" fmla="*/ 679066 h 679065"/>
                <a:gd name="connsiteX337" fmla="*/ 3852791 w 11218359"/>
                <a:gd name="connsiteY337" fmla="*/ 679066 h 679065"/>
                <a:gd name="connsiteX338" fmla="*/ 3864231 w 11218359"/>
                <a:gd name="connsiteY338" fmla="*/ 679066 h 679065"/>
                <a:gd name="connsiteX339" fmla="*/ 3875670 w 11218359"/>
                <a:gd name="connsiteY339" fmla="*/ 679066 h 679065"/>
                <a:gd name="connsiteX340" fmla="*/ 3887110 w 11218359"/>
                <a:gd name="connsiteY340" fmla="*/ 679066 h 679065"/>
                <a:gd name="connsiteX341" fmla="*/ 3898549 w 11218359"/>
                <a:gd name="connsiteY341" fmla="*/ 679066 h 679065"/>
                <a:gd name="connsiteX342" fmla="*/ 3909989 w 11218359"/>
                <a:gd name="connsiteY342" fmla="*/ 679066 h 679065"/>
                <a:gd name="connsiteX343" fmla="*/ 3921447 w 11218359"/>
                <a:gd name="connsiteY343" fmla="*/ 679066 h 679065"/>
                <a:gd name="connsiteX344" fmla="*/ 3932878 w 11218359"/>
                <a:gd name="connsiteY344" fmla="*/ 679066 h 679065"/>
                <a:gd name="connsiteX345" fmla="*/ 3944307 w 11218359"/>
                <a:gd name="connsiteY345" fmla="*/ 679066 h 679065"/>
                <a:gd name="connsiteX346" fmla="*/ 3955737 w 11218359"/>
                <a:gd name="connsiteY346" fmla="*/ 679066 h 679065"/>
                <a:gd name="connsiteX347" fmla="*/ 3967167 w 11218359"/>
                <a:gd name="connsiteY347" fmla="*/ 679066 h 679065"/>
                <a:gd name="connsiteX348" fmla="*/ 3978645 w 11218359"/>
                <a:gd name="connsiteY348" fmla="*/ 679066 h 679065"/>
                <a:gd name="connsiteX349" fmla="*/ 3990075 w 11218359"/>
                <a:gd name="connsiteY349" fmla="*/ 679066 h 679065"/>
                <a:gd name="connsiteX350" fmla="*/ 4001505 w 11218359"/>
                <a:gd name="connsiteY350" fmla="*/ 679066 h 679065"/>
                <a:gd name="connsiteX351" fmla="*/ 4012935 w 11218359"/>
                <a:gd name="connsiteY351" fmla="*/ 679066 h 679065"/>
                <a:gd name="connsiteX352" fmla="*/ 4024365 w 11218359"/>
                <a:gd name="connsiteY352" fmla="*/ 679066 h 679065"/>
                <a:gd name="connsiteX353" fmla="*/ 4035843 w 11218359"/>
                <a:gd name="connsiteY353" fmla="*/ 679066 h 679065"/>
                <a:gd name="connsiteX354" fmla="*/ 4047273 w 11218359"/>
                <a:gd name="connsiteY354" fmla="*/ 679066 h 679065"/>
                <a:gd name="connsiteX355" fmla="*/ 4058702 w 11218359"/>
                <a:gd name="connsiteY355" fmla="*/ 679066 h 679065"/>
                <a:gd name="connsiteX356" fmla="*/ 4070133 w 11218359"/>
                <a:gd name="connsiteY356" fmla="*/ 679066 h 679065"/>
                <a:gd name="connsiteX357" fmla="*/ 4081563 w 11218359"/>
                <a:gd name="connsiteY357" fmla="*/ 679066 h 679065"/>
                <a:gd name="connsiteX358" fmla="*/ 4093040 w 11218359"/>
                <a:gd name="connsiteY358" fmla="*/ 679066 h 679065"/>
                <a:gd name="connsiteX359" fmla="*/ 4104471 w 11218359"/>
                <a:gd name="connsiteY359" fmla="*/ 679066 h 679065"/>
                <a:gd name="connsiteX360" fmla="*/ 4115900 w 11218359"/>
                <a:gd name="connsiteY360" fmla="*/ 679066 h 679065"/>
                <a:gd name="connsiteX361" fmla="*/ 4127330 w 11218359"/>
                <a:gd name="connsiteY361" fmla="*/ 679066 h 679065"/>
                <a:gd name="connsiteX362" fmla="*/ 4138760 w 11218359"/>
                <a:gd name="connsiteY362" fmla="*/ 679066 h 679065"/>
                <a:gd name="connsiteX363" fmla="*/ 4150238 w 11218359"/>
                <a:gd name="connsiteY363" fmla="*/ 679066 h 679065"/>
                <a:gd name="connsiteX364" fmla="*/ 4161668 w 11218359"/>
                <a:gd name="connsiteY364" fmla="*/ 679066 h 679065"/>
                <a:gd name="connsiteX365" fmla="*/ 4173098 w 11218359"/>
                <a:gd name="connsiteY365" fmla="*/ 679066 h 679065"/>
                <a:gd name="connsiteX366" fmla="*/ 4184528 w 11218359"/>
                <a:gd name="connsiteY366" fmla="*/ 679066 h 679065"/>
                <a:gd name="connsiteX367" fmla="*/ 4195958 w 11218359"/>
                <a:gd name="connsiteY367" fmla="*/ 679066 h 679065"/>
                <a:gd name="connsiteX368" fmla="*/ 4207436 w 11218359"/>
                <a:gd name="connsiteY368" fmla="*/ 679066 h 679065"/>
                <a:gd name="connsiteX369" fmla="*/ 4218865 w 11218359"/>
                <a:gd name="connsiteY369" fmla="*/ 679066 h 679065"/>
                <a:gd name="connsiteX370" fmla="*/ 4230296 w 11218359"/>
                <a:gd name="connsiteY370" fmla="*/ 679066 h 679065"/>
                <a:gd name="connsiteX371" fmla="*/ 4241726 w 11218359"/>
                <a:gd name="connsiteY371" fmla="*/ 679066 h 679065"/>
                <a:gd name="connsiteX372" fmla="*/ 4253156 w 11218359"/>
                <a:gd name="connsiteY372" fmla="*/ 679066 h 679065"/>
                <a:gd name="connsiteX373" fmla="*/ 4264634 w 11218359"/>
                <a:gd name="connsiteY373" fmla="*/ 679066 h 679065"/>
                <a:gd name="connsiteX374" fmla="*/ 4276063 w 11218359"/>
                <a:gd name="connsiteY374" fmla="*/ 679066 h 679065"/>
                <a:gd name="connsiteX375" fmla="*/ 4287493 w 11218359"/>
                <a:gd name="connsiteY375" fmla="*/ 679066 h 679065"/>
                <a:gd name="connsiteX376" fmla="*/ 4298923 w 11218359"/>
                <a:gd name="connsiteY376" fmla="*/ 679066 h 679065"/>
                <a:gd name="connsiteX377" fmla="*/ 4310353 w 11218359"/>
                <a:gd name="connsiteY377" fmla="*/ 679066 h 679065"/>
                <a:gd name="connsiteX378" fmla="*/ 4321831 w 11218359"/>
                <a:gd name="connsiteY378" fmla="*/ 679066 h 679065"/>
                <a:gd name="connsiteX379" fmla="*/ 4333261 w 11218359"/>
                <a:gd name="connsiteY379" fmla="*/ 679066 h 679065"/>
                <a:gd name="connsiteX380" fmla="*/ 4344691 w 11218359"/>
                <a:gd name="connsiteY380" fmla="*/ 679066 h 679065"/>
                <a:gd name="connsiteX381" fmla="*/ 4356121 w 11218359"/>
                <a:gd name="connsiteY381" fmla="*/ 679066 h 679065"/>
                <a:gd name="connsiteX382" fmla="*/ 4367551 w 11218359"/>
                <a:gd name="connsiteY382" fmla="*/ 679066 h 679065"/>
                <a:gd name="connsiteX383" fmla="*/ 4379028 w 11218359"/>
                <a:gd name="connsiteY383" fmla="*/ 679066 h 679065"/>
                <a:gd name="connsiteX384" fmla="*/ 4390458 w 11218359"/>
                <a:gd name="connsiteY384" fmla="*/ 679066 h 679065"/>
                <a:gd name="connsiteX385" fmla="*/ 4401889 w 11218359"/>
                <a:gd name="connsiteY385" fmla="*/ 679066 h 679065"/>
                <a:gd name="connsiteX386" fmla="*/ 4413319 w 11218359"/>
                <a:gd name="connsiteY386" fmla="*/ 679066 h 679065"/>
                <a:gd name="connsiteX387" fmla="*/ 4424749 w 11218359"/>
                <a:gd name="connsiteY387" fmla="*/ 679066 h 679065"/>
                <a:gd name="connsiteX388" fmla="*/ 4436226 w 11218359"/>
                <a:gd name="connsiteY388" fmla="*/ 679066 h 679065"/>
                <a:gd name="connsiteX389" fmla="*/ 4447656 w 11218359"/>
                <a:gd name="connsiteY389" fmla="*/ 679066 h 679065"/>
                <a:gd name="connsiteX390" fmla="*/ 4459086 w 11218359"/>
                <a:gd name="connsiteY390" fmla="*/ 679066 h 679065"/>
                <a:gd name="connsiteX391" fmla="*/ 4470516 w 11218359"/>
                <a:gd name="connsiteY391" fmla="*/ 679066 h 679065"/>
                <a:gd name="connsiteX392" fmla="*/ 4481946 w 11218359"/>
                <a:gd name="connsiteY392" fmla="*/ 679066 h 679065"/>
                <a:gd name="connsiteX393" fmla="*/ 4493424 w 11218359"/>
                <a:gd name="connsiteY393" fmla="*/ 679066 h 679065"/>
                <a:gd name="connsiteX394" fmla="*/ 4504854 w 11218359"/>
                <a:gd name="connsiteY394" fmla="*/ 679066 h 679065"/>
                <a:gd name="connsiteX395" fmla="*/ 4516284 w 11218359"/>
                <a:gd name="connsiteY395" fmla="*/ 679066 h 679065"/>
                <a:gd name="connsiteX396" fmla="*/ 4527714 w 11218359"/>
                <a:gd name="connsiteY396" fmla="*/ 679066 h 679065"/>
                <a:gd name="connsiteX397" fmla="*/ 4539144 w 11218359"/>
                <a:gd name="connsiteY397" fmla="*/ 679066 h 679065"/>
                <a:gd name="connsiteX398" fmla="*/ 4550621 w 11218359"/>
                <a:gd name="connsiteY398" fmla="*/ 679066 h 679065"/>
                <a:gd name="connsiteX399" fmla="*/ 4562051 w 11218359"/>
                <a:gd name="connsiteY399" fmla="*/ 679066 h 679065"/>
                <a:gd name="connsiteX400" fmla="*/ 4573482 w 11218359"/>
                <a:gd name="connsiteY400" fmla="*/ 679066 h 679065"/>
                <a:gd name="connsiteX401" fmla="*/ 4584912 w 11218359"/>
                <a:gd name="connsiteY401" fmla="*/ 679066 h 679065"/>
                <a:gd name="connsiteX402" fmla="*/ 4596341 w 11218359"/>
                <a:gd name="connsiteY402" fmla="*/ 679066 h 679065"/>
                <a:gd name="connsiteX403" fmla="*/ 4607771 w 11218359"/>
                <a:gd name="connsiteY403" fmla="*/ 679066 h 679065"/>
                <a:gd name="connsiteX404" fmla="*/ 4619249 w 11218359"/>
                <a:gd name="connsiteY404" fmla="*/ 679066 h 679065"/>
                <a:gd name="connsiteX405" fmla="*/ 4630679 w 11218359"/>
                <a:gd name="connsiteY405" fmla="*/ 679066 h 679065"/>
                <a:gd name="connsiteX406" fmla="*/ 4642109 w 11218359"/>
                <a:gd name="connsiteY406" fmla="*/ 679066 h 679065"/>
                <a:gd name="connsiteX407" fmla="*/ 4653539 w 11218359"/>
                <a:gd name="connsiteY407" fmla="*/ 679066 h 679065"/>
                <a:gd name="connsiteX408" fmla="*/ 4664969 w 11218359"/>
                <a:gd name="connsiteY408" fmla="*/ 679066 h 679065"/>
                <a:gd name="connsiteX409" fmla="*/ 4676447 w 11218359"/>
                <a:gd name="connsiteY409" fmla="*/ 679066 h 679065"/>
                <a:gd name="connsiteX410" fmla="*/ 4687877 w 11218359"/>
                <a:gd name="connsiteY410" fmla="*/ 679066 h 679065"/>
                <a:gd name="connsiteX411" fmla="*/ 4699306 w 11218359"/>
                <a:gd name="connsiteY411" fmla="*/ 679066 h 679065"/>
                <a:gd name="connsiteX412" fmla="*/ 4710737 w 11218359"/>
                <a:gd name="connsiteY412" fmla="*/ 679066 h 679065"/>
                <a:gd name="connsiteX413" fmla="*/ 4722167 w 11218359"/>
                <a:gd name="connsiteY413" fmla="*/ 679066 h 679065"/>
                <a:gd name="connsiteX414" fmla="*/ 4733644 w 11218359"/>
                <a:gd name="connsiteY414" fmla="*/ 679066 h 679065"/>
                <a:gd name="connsiteX415" fmla="*/ 4745075 w 11218359"/>
                <a:gd name="connsiteY415" fmla="*/ 679066 h 679065"/>
                <a:gd name="connsiteX416" fmla="*/ 4756504 w 11218359"/>
                <a:gd name="connsiteY416" fmla="*/ 679066 h 679065"/>
                <a:gd name="connsiteX417" fmla="*/ 4767934 w 11218359"/>
                <a:gd name="connsiteY417" fmla="*/ 679066 h 679065"/>
                <a:gd name="connsiteX418" fmla="*/ 4779364 w 11218359"/>
                <a:gd name="connsiteY418" fmla="*/ 679066 h 679065"/>
                <a:gd name="connsiteX419" fmla="*/ 4790842 w 11218359"/>
                <a:gd name="connsiteY419" fmla="*/ 679066 h 679065"/>
                <a:gd name="connsiteX420" fmla="*/ 4802272 w 11218359"/>
                <a:gd name="connsiteY420" fmla="*/ 679066 h 679065"/>
                <a:gd name="connsiteX421" fmla="*/ 4813702 w 11218359"/>
                <a:gd name="connsiteY421" fmla="*/ 679066 h 679065"/>
                <a:gd name="connsiteX422" fmla="*/ 4825132 w 11218359"/>
                <a:gd name="connsiteY422" fmla="*/ 679066 h 679065"/>
                <a:gd name="connsiteX423" fmla="*/ 4836562 w 11218359"/>
                <a:gd name="connsiteY423" fmla="*/ 679066 h 679065"/>
                <a:gd name="connsiteX424" fmla="*/ 4848040 w 11218359"/>
                <a:gd name="connsiteY424" fmla="*/ 679066 h 679065"/>
                <a:gd name="connsiteX425" fmla="*/ 4859469 w 11218359"/>
                <a:gd name="connsiteY425" fmla="*/ 679066 h 679065"/>
                <a:gd name="connsiteX426" fmla="*/ 4870899 w 11218359"/>
                <a:gd name="connsiteY426" fmla="*/ 679066 h 679065"/>
                <a:gd name="connsiteX427" fmla="*/ 4882330 w 11218359"/>
                <a:gd name="connsiteY427" fmla="*/ 679066 h 679065"/>
                <a:gd name="connsiteX428" fmla="*/ 4893760 w 11218359"/>
                <a:gd name="connsiteY428" fmla="*/ 679066 h 679065"/>
                <a:gd name="connsiteX429" fmla="*/ 4905237 w 11218359"/>
                <a:gd name="connsiteY429" fmla="*/ 679066 h 679065"/>
                <a:gd name="connsiteX430" fmla="*/ 4916667 w 11218359"/>
                <a:gd name="connsiteY430" fmla="*/ 679066 h 679065"/>
                <a:gd name="connsiteX431" fmla="*/ 4928097 w 11218359"/>
                <a:gd name="connsiteY431" fmla="*/ 679066 h 679065"/>
                <a:gd name="connsiteX432" fmla="*/ 4939527 w 11218359"/>
                <a:gd name="connsiteY432" fmla="*/ 679066 h 679065"/>
                <a:gd name="connsiteX433" fmla="*/ 4950957 w 11218359"/>
                <a:gd name="connsiteY433" fmla="*/ 679066 h 679065"/>
                <a:gd name="connsiteX434" fmla="*/ 4962435 w 11218359"/>
                <a:gd name="connsiteY434" fmla="*/ 679066 h 679065"/>
                <a:gd name="connsiteX435" fmla="*/ 4973865 w 11218359"/>
                <a:gd name="connsiteY435" fmla="*/ 679066 h 679065"/>
                <a:gd name="connsiteX436" fmla="*/ 4985295 w 11218359"/>
                <a:gd name="connsiteY436" fmla="*/ 679066 h 679065"/>
                <a:gd name="connsiteX437" fmla="*/ 4996725 w 11218359"/>
                <a:gd name="connsiteY437" fmla="*/ 679066 h 679065"/>
                <a:gd name="connsiteX438" fmla="*/ 5008155 w 11218359"/>
                <a:gd name="connsiteY438" fmla="*/ 679066 h 679065"/>
                <a:gd name="connsiteX439" fmla="*/ 5019632 w 11218359"/>
                <a:gd name="connsiteY439" fmla="*/ 679066 h 679065"/>
                <a:gd name="connsiteX440" fmla="*/ 5031062 w 11218359"/>
                <a:gd name="connsiteY440" fmla="*/ 679066 h 679065"/>
                <a:gd name="connsiteX441" fmla="*/ 5042492 w 11218359"/>
                <a:gd name="connsiteY441" fmla="*/ 679066 h 679065"/>
                <a:gd name="connsiteX442" fmla="*/ 5053923 w 11218359"/>
                <a:gd name="connsiteY442" fmla="*/ 679066 h 679065"/>
                <a:gd name="connsiteX443" fmla="*/ 5065353 w 11218359"/>
                <a:gd name="connsiteY443" fmla="*/ 679066 h 679065"/>
                <a:gd name="connsiteX444" fmla="*/ 5076830 w 11218359"/>
                <a:gd name="connsiteY444" fmla="*/ 679066 h 679065"/>
                <a:gd name="connsiteX445" fmla="*/ 5088260 w 11218359"/>
                <a:gd name="connsiteY445" fmla="*/ 679066 h 679065"/>
                <a:gd name="connsiteX446" fmla="*/ 5099690 w 11218359"/>
                <a:gd name="connsiteY446" fmla="*/ 679066 h 679065"/>
                <a:gd name="connsiteX447" fmla="*/ 5111120 w 11218359"/>
                <a:gd name="connsiteY447" fmla="*/ 679066 h 679065"/>
                <a:gd name="connsiteX448" fmla="*/ 5122550 w 11218359"/>
                <a:gd name="connsiteY448" fmla="*/ 679066 h 679065"/>
                <a:gd name="connsiteX449" fmla="*/ 5134028 w 11218359"/>
                <a:gd name="connsiteY449" fmla="*/ 679066 h 679065"/>
                <a:gd name="connsiteX450" fmla="*/ 5145458 w 11218359"/>
                <a:gd name="connsiteY450" fmla="*/ 679066 h 679065"/>
                <a:gd name="connsiteX451" fmla="*/ 5156888 w 11218359"/>
                <a:gd name="connsiteY451" fmla="*/ 679066 h 679065"/>
                <a:gd name="connsiteX452" fmla="*/ 5168318 w 11218359"/>
                <a:gd name="connsiteY452" fmla="*/ 679066 h 679065"/>
                <a:gd name="connsiteX453" fmla="*/ 5179747 w 11218359"/>
                <a:gd name="connsiteY453" fmla="*/ 679066 h 679065"/>
                <a:gd name="connsiteX454" fmla="*/ 5191225 w 11218359"/>
                <a:gd name="connsiteY454" fmla="*/ 679066 h 679065"/>
                <a:gd name="connsiteX455" fmla="*/ 5202655 w 11218359"/>
                <a:gd name="connsiteY455" fmla="*/ 679066 h 679065"/>
                <a:gd name="connsiteX456" fmla="*/ 5214085 w 11218359"/>
                <a:gd name="connsiteY456" fmla="*/ 679066 h 679065"/>
                <a:gd name="connsiteX457" fmla="*/ 5225515 w 11218359"/>
                <a:gd name="connsiteY457" fmla="*/ 679066 h 679065"/>
                <a:gd name="connsiteX458" fmla="*/ 5236945 w 11218359"/>
                <a:gd name="connsiteY458" fmla="*/ 679066 h 679065"/>
                <a:gd name="connsiteX459" fmla="*/ 5248423 w 11218359"/>
                <a:gd name="connsiteY459" fmla="*/ 679066 h 679065"/>
                <a:gd name="connsiteX460" fmla="*/ 5259853 w 11218359"/>
                <a:gd name="connsiteY460" fmla="*/ 679066 h 679065"/>
                <a:gd name="connsiteX461" fmla="*/ 5271283 w 11218359"/>
                <a:gd name="connsiteY461" fmla="*/ 679066 h 679065"/>
                <a:gd name="connsiteX462" fmla="*/ 5282713 w 11218359"/>
                <a:gd name="connsiteY462" fmla="*/ 679066 h 679065"/>
                <a:gd name="connsiteX463" fmla="*/ 5294143 w 11218359"/>
                <a:gd name="connsiteY463" fmla="*/ 679066 h 679065"/>
                <a:gd name="connsiteX464" fmla="*/ 5305621 w 11218359"/>
                <a:gd name="connsiteY464" fmla="*/ 679066 h 679065"/>
                <a:gd name="connsiteX465" fmla="*/ 5317051 w 11218359"/>
                <a:gd name="connsiteY465" fmla="*/ 679066 h 679065"/>
                <a:gd name="connsiteX466" fmla="*/ 5328481 w 11218359"/>
                <a:gd name="connsiteY466" fmla="*/ 679066 h 679065"/>
                <a:gd name="connsiteX467" fmla="*/ 5339910 w 11218359"/>
                <a:gd name="connsiteY467" fmla="*/ 679066 h 679065"/>
                <a:gd name="connsiteX468" fmla="*/ 5351340 w 11218359"/>
                <a:gd name="connsiteY468" fmla="*/ 679066 h 679065"/>
                <a:gd name="connsiteX469" fmla="*/ 5362818 w 11218359"/>
                <a:gd name="connsiteY469" fmla="*/ 679066 h 679065"/>
                <a:gd name="connsiteX470" fmla="*/ 5374248 w 11218359"/>
                <a:gd name="connsiteY470" fmla="*/ 679066 h 679065"/>
                <a:gd name="connsiteX471" fmla="*/ 5385678 w 11218359"/>
                <a:gd name="connsiteY471" fmla="*/ 679066 h 679065"/>
                <a:gd name="connsiteX472" fmla="*/ 5397108 w 11218359"/>
                <a:gd name="connsiteY472" fmla="*/ 679066 h 679065"/>
                <a:gd name="connsiteX473" fmla="*/ 5408538 w 11218359"/>
                <a:gd name="connsiteY473" fmla="*/ 679066 h 679065"/>
                <a:gd name="connsiteX474" fmla="*/ 5420016 w 11218359"/>
                <a:gd name="connsiteY474" fmla="*/ 679066 h 679065"/>
                <a:gd name="connsiteX475" fmla="*/ 5431446 w 11218359"/>
                <a:gd name="connsiteY475" fmla="*/ 679066 h 679065"/>
                <a:gd name="connsiteX476" fmla="*/ 5442876 w 11218359"/>
                <a:gd name="connsiteY476" fmla="*/ 679066 h 679065"/>
                <a:gd name="connsiteX477" fmla="*/ 5454306 w 11218359"/>
                <a:gd name="connsiteY477" fmla="*/ 679066 h 679065"/>
                <a:gd name="connsiteX478" fmla="*/ 5465736 w 11218359"/>
                <a:gd name="connsiteY478" fmla="*/ 679066 h 679065"/>
                <a:gd name="connsiteX479" fmla="*/ 5477214 w 11218359"/>
                <a:gd name="connsiteY479" fmla="*/ 679066 h 679065"/>
                <a:gd name="connsiteX480" fmla="*/ 5488643 w 11218359"/>
                <a:gd name="connsiteY480" fmla="*/ 679066 h 679065"/>
                <a:gd name="connsiteX481" fmla="*/ 5500073 w 11218359"/>
                <a:gd name="connsiteY481" fmla="*/ 679066 h 679065"/>
                <a:gd name="connsiteX482" fmla="*/ 5511503 w 11218359"/>
                <a:gd name="connsiteY482" fmla="*/ 679066 h 679065"/>
                <a:gd name="connsiteX483" fmla="*/ 5522933 w 11218359"/>
                <a:gd name="connsiteY483" fmla="*/ 679066 h 679065"/>
                <a:gd name="connsiteX484" fmla="*/ 5534411 w 11218359"/>
                <a:gd name="connsiteY484" fmla="*/ 679066 h 679065"/>
                <a:gd name="connsiteX485" fmla="*/ 5545841 w 11218359"/>
                <a:gd name="connsiteY485" fmla="*/ 679066 h 679065"/>
                <a:gd name="connsiteX486" fmla="*/ 5557271 w 11218359"/>
                <a:gd name="connsiteY486" fmla="*/ 679066 h 679065"/>
                <a:gd name="connsiteX487" fmla="*/ 5568701 w 11218359"/>
                <a:gd name="connsiteY487" fmla="*/ 679066 h 679065"/>
                <a:gd name="connsiteX488" fmla="*/ 5580131 w 11218359"/>
                <a:gd name="connsiteY488" fmla="*/ 679066 h 679065"/>
                <a:gd name="connsiteX489" fmla="*/ 5591609 w 11218359"/>
                <a:gd name="connsiteY489" fmla="*/ 679066 h 679065"/>
                <a:gd name="connsiteX490" fmla="*/ 5603038 w 11218359"/>
                <a:gd name="connsiteY490" fmla="*/ 679066 h 679065"/>
                <a:gd name="connsiteX491" fmla="*/ 5614469 w 11218359"/>
                <a:gd name="connsiteY491" fmla="*/ 679066 h 679065"/>
                <a:gd name="connsiteX492" fmla="*/ 5625899 w 11218359"/>
                <a:gd name="connsiteY492" fmla="*/ 679066 h 679065"/>
                <a:gd name="connsiteX493" fmla="*/ 5637329 w 11218359"/>
                <a:gd name="connsiteY493" fmla="*/ 679066 h 679065"/>
                <a:gd name="connsiteX494" fmla="*/ 5648759 w 11218359"/>
                <a:gd name="connsiteY494" fmla="*/ 679066 h 679065"/>
                <a:gd name="connsiteX495" fmla="*/ 5660236 w 11218359"/>
                <a:gd name="connsiteY495" fmla="*/ 679066 h 679065"/>
                <a:gd name="connsiteX496" fmla="*/ 5671666 w 11218359"/>
                <a:gd name="connsiteY496" fmla="*/ 679066 h 679065"/>
                <a:gd name="connsiteX497" fmla="*/ 5683096 w 11218359"/>
                <a:gd name="connsiteY497" fmla="*/ 679066 h 679065"/>
                <a:gd name="connsiteX498" fmla="*/ 5694526 w 11218359"/>
                <a:gd name="connsiteY498" fmla="*/ 679066 h 679065"/>
                <a:gd name="connsiteX499" fmla="*/ 5705956 w 11218359"/>
                <a:gd name="connsiteY499" fmla="*/ 679066 h 679065"/>
                <a:gd name="connsiteX500" fmla="*/ 5717434 w 11218359"/>
                <a:gd name="connsiteY500" fmla="*/ 679066 h 679065"/>
                <a:gd name="connsiteX501" fmla="*/ 5728864 w 11218359"/>
                <a:gd name="connsiteY501" fmla="*/ 679066 h 679065"/>
                <a:gd name="connsiteX502" fmla="*/ 5740294 w 11218359"/>
                <a:gd name="connsiteY502" fmla="*/ 679066 h 679065"/>
                <a:gd name="connsiteX503" fmla="*/ 5751724 w 11218359"/>
                <a:gd name="connsiteY503" fmla="*/ 679066 h 679065"/>
                <a:gd name="connsiteX504" fmla="*/ 5763154 w 11218359"/>
                <a:gd name="connsiteY504" fmla="*/ 679066 h 679065"/>
                <a:gd name="connsiteX505" fmla="*/ 5774631 w 11218359"/>
                <a:gd name="connsiteY505" fmla="*/ 679066 h 679065"/>
                <a:gd name="connsiteX506" fmla="*/ 5786062 w 11218359"/>
                <a:gd name="connsiteY506" fmla="*/ 679066 h 679065"/>
                <a:gd name="connsiteX507" fmla="*/ 5797492 w 11218359"/>
                <a:gd name="connsiteY507" fmla="*/ 679066 h 679065"/>
                <a:gd name="connsiteX508" fmla="*/ 5808921 w 11218359"/>
                <a:gd name="connsiteY508" fmla="*/ 679066 h 679065"/>
                <a:gd name="connsiteX509" fmla="*/ 5820351 w 11218359"/>
                <a:gd name="connsiteY509" fmla="*/ 679066 h 679065"/>
                <a:gd name="connsiteX510" fmla="*/ 5831829 w 11218359"/>
                <a:gd name="connsiteY510" fmla="*/ 679066 h 679065"/>
                <a:gd name="connsiteX511" fmla="*/ 5843259 w 11218359"/>
                <a:gd name="connsiteY511" fmla="*/ 679066 h 679065"/>
                <a:gd name="connsiteX512" fmla="*/ 5854689 w 11218359"/>
                <a:gd name="connsiteY512" fmla="*/ 679066 h 679065"/>
                <a:gd name="connsiteX513" fmla="*/ 5866119 w 11218359"/>
                <a:gd name="connsiteY513" fmla="*/ 679066 h 679065"/>
                <a:gd name="connsiteX514" fmla="*/ 5877549 w 11218359"/>
                <a:gd name="connsiteY514" fmla="*/ 679066 h 679065"/>
                <a:gd name="connsiteX515" fmla="*/ 5889027 w 11218359"/>
                <a:gd name="connsiteY515" fmla="*/ 679066 h 679065"/>
                <a:gd name="connsiteX516" fmla="*/ 5900457 w 11218359"/>
                <a:gd name="connsiteY516" fmla="*/ 679066 h 679065"/>
                <a:gd name="connsiteX517" fmla="*/ 5911887 w 11218359"/>
                <a:gd name="connsiteY517" fmla="*/ 679066 h 679065"/>
                <a:gd name="connsiteX518" fmla="*/ 5923317 w 11218359"/>
                <a:gd name="connsiteY518" fmla="*/ 679066 h 679065"/>
                <a:gd name="connsiteX519" fmla="*/ 5934747 w 11218359"/>
                <a:gd name="connsiteY519" fmla="*/ 679066 h 679065"/>
                <a:gd name="connsiteX520" fmla="*/ 5946225 w 11218359"/>
                <a:gd name="connsiteY520" fmla="*/ 679066 h 679065"/>
                <a:gd name="connsiteX521" fmla="*/ 5957655 w 11218359"/>
                <a:gd name="connsiteY521" fmla="*/ 679066 h 679065"/>
                <a:gd name="connsiteX522" fmla="*/ 5969084 w 11218359"/>
                <a:gd name="connsiteY522" fmla="*/ 679066 h 679065"/>
                <a:gd name="connsiteX523" fmla="*/ 5980514 w 11218359"/>
                <a:gd name="connsiteY523" fmla="*/ 679066 h 679065"/>
                <a:gd name="connsiteX524" fmla="*/ 5991944 w 11218359"/>
                <a:gd name="connsiteY524" fmla="*/ 679066 h 679065"/>
                <a:gd name="connsiteX525" fmla="*/ 6003422 w 11218359"/>
                <a:gd name="connsiteY525" fmla="*/ 679066 h 679065"/>
                <a:gd name="connsiteX526" fmla="*/ 6014852 w 11218359"/>
                <a:gd name="connsiteY526" fmla="*/ 679066 h 679065"/>
                <a:gd name="connsiteX527" fmla="*/ 6026282 w 11218359"/>
                <a:gd name="connsiteY527" fmla="*/ 679066 h 679065"/>
                <a:gd name="connsiteX528" fmla="*/ 6037712 w 11218359"/>
                <a:gd name="connsiteY528" fmla="*/ 679066 h 679065"/>
                <a:gd name="connsiteX529" fmla="*/ 6049142 w 11218359"/>
                <a:gd name="connsiteY529" fmla="*/ 679066 h 679065"/>
                <a:gd name="connsiteX530" fmla="*/ 6060620 w 11218359"/>
                <a:gd name="connsiteY530" fmla="*/ 679066 h 679065"/>
                <a:gd name="connsiteX531" fmla="*/ 6072049 w 11218359"/>
                <a:gd name="connsiteY531" fmla="*/ 679066 h 679065"/>
                <a:gd name="connsiteX532" fmla="*/ 6083480 w 11218359"/>
                <a:gd name="connsiteY532" fmla="*/ 679066 h 679065"/>
                <a:gd name="connsiteX533" fmla="*/ 6094910 w 11218359"/>
                <a:gd name="connsiteY533" fmla="*/ 679066 h 679065"/>
                <a:gd name="connsiteX534" fmla="*/ 6106340 w 11218359"/>
                <a:gd name="connsiteY534" fmla="*/ 679066 h 679065"/>
                <a:gd name="connsiteX535" fmla="*/ 6117818 w 11218359"/>
                <a:gd name="connsiteY535" fmla="*/ 679066 h 679065"/>
                <a:gd name="connsiteX536" fmla="*/ 6129247 w 11218359"/>
                <a:gd name="connsiteY536" fmla="*/ 679066 h 679065"/>
                <a:gd name="connsiteX537" fmla="*/ 6140677 w 11218359"/>
                <a:gd name="connsiteY537" fmla="*/ 679066 h 679065"/>
                <a:gd name="connsiteX538" fmla="*/ 6152107 w 11218359"/>
                <a:gd name="connsiteY538" fmla="*/ 679066 h 679065"/>
                <a:gd name="connsiteX539" fmla="*/ 6163537 w 11218359"/>
                <a:gd name="connsiteY539" fmla="*/ 679066 h 679065"/>
                <a:gd name="connsiteX540" fmla="*/ 6175015 w 11218359"/>
                <a:gd name="connsiteY540" fmla="*/ 679066 h 679065"/>
                <a:gd name="connsiteX541" fmla="*/ 6186445 w 11218359"/>
                <a:gd name="connsiteY541" fmla="*/ 679066 h 679065"/>
                <a:gd name="connsiteX542" fmla="*/ 6197875 w 11218359"/>
                <a:gd name="connsiteY542" fmla="*/ 679066 h 679065"/>
                <a:gd name="connsiteX543" fmla="*/ 6209305 w 11218359"/>
                <a:gd name="connsiteY543" fmla="*/ 679066 h 679065"/>
                <a:gd name="connsiteX544" fmla="*/ 6220735 w 11218359"/>
                <a:gd name="connsiteY544" fmla="*/ 679066 h 679065"/>
                <a:gd name="connsiteX545" fmla="*/ 6232212 w 11218359"/>
                <a:gd name="connsiteY545" fmla="*/ 679066 h 679065"/>
                <a:gd name="connsiteX546" fmla="*/ 6243642 w 11218359"/>
                <a:gd name="connsiteY546" fmla="*/ 679066 h 679065"/>
                <a:gd name="connsiteX547" fmla="*/ 6255073 w 11218359"/>
                <a:gd name="connsiteY547" fmla="*/ 679066 h 679065"/>
                <a:gd name="connsiteX548" fmla="*/ 6266503 w 11218359"/>
                <a:gd name="connsiteY548" fmla="*/ 679066 h 679065"/>
                <a:gd name="connsiteX549" fmla="*/ 6277933 w 11218359"/>
                <a:gd name="connsiteY549" fmla="*/ 679066 h 679065"/>
                <a:gd name="connsiteX550" fmla="*/ 6289410 w 11218359"/>
                <a:gd name="connsiteY550" fmla="*/ 679066 h 679065"/>
                <a:gd name="connsiteX551" fmla="*/ 6300840 w 11218359"/>
                <a:gd name="connsiteY551" fmla="*/ 679066 h 679065"/>
                <a:gd name="connsiteX552" fmla="*/ 6312270 w 11218359"/>
                <a:gd name="connsiteY552" fmla="*/ 679066 h 679065"/>
                <a:gd name="connsiteX553" fmla="*/ 6323700 w 11218359"/>
                <a:gd name="connsiteY553" fmla="*/ 679066 h 679065"/>
                <a:gd name="connsiteX554" fmla="*/ 6335130 w 11218359"/>
                <a:gd name="connsiteY554" fmla="*/ 679066 h 679065"/>
                <a:gd name="connsiteX555" fmla="*/ 6346608 w 11218359"/>
                <a:gd name="connsiteY555" fmla="*/ 679066 h 679065"/>
                <a:gd name="connsiteX556" fmla="*/ 6358038 w 11218359"/>
                <a:gd name="connsiteY556" fmla="*/ 679066 h 679065"/>
                <a:gd name="connsiteX557" fmla="*/ 6369468 w 11218359"/>
                <a:gd name="connsiteY557" fmla="*/ 679066 h 679065"/>
                <a:gd name="connsiteX558" fmla="*/ 6380898 w 11218359"/>
                <a:gd name="connsiteY558" fmla="*/ 679066 h 679065"/>
                <a:gd name="connsiteX559" fmla="*/ 6392328 w 11218359"/>
                <a:gd name="connsiteY559" fmla="*/ 679066 h 679065"/>
                <a:gd name="connsiteX560" fmla="*/ 6403805 w 11218359"/>
                <a:gd name="connsiteY560" fmla="*/ 679066 h 679065"/>
                <a:gd name="connsiteX561" fmla="*/ 6415235 w 11218359"/>
                <a:gd name="connsiteY561" fmla="*/ 679066 h 679065"/>
                <a:gd name="connsiteX562" fmla="*/ 6426666 w 11218359"/>
                <a:gd name="connsiteY562" fmla="*/ 679066 h 679065"/>
                <a:gd name="connsiteX563" fmla="*/ 6438096 w 11218359"/>
                <a:gd name="connsiteY563" fmla="*/ 679066 h 679065"/>
                <a:gd name="connsiteX564" fmla="*/ 6449525 w 11218359"/>
                <a:gd name="connsiteY564" fmla="*/ 679066 h 679065"/>
                <a:gd name="connsiteX565" fmla="*/ 6461003 w 11218359"/>
                <a:gd name="connsiteY565" fmla="*/ 679066 h 679065"/>
                <a:gd name="connsiteX566" fmla="*/ 6472433 w 11218359"/>
                <a:gd name="connsiteY566" fmla="*/ 679066 h 679065"/>
                <a:gd name="connsiteX567" fmla="*/ 6483863 w 11218359"/>
                <a:gd name="connsiteY567" fmla="*/ 679066 h 679065"/>
                <a:gd name="connsiteX568" fmla="*/ 6495293 w 11218359"/>
                <a:gd name="connsiteY568" fmla="*/ 679066 h 679065"/>
                <a:gd name="connsiteX569" fmla="*/ 6506723 w 11218359"/>
                <a:gd name="connsiteY569" fmla="*/ 679066 h 679065"/>
                <a:gd name="connsiteX570" fmla="*/ 6518201 w 11218359"/>
                <a:gd name="connsiteY570" fmla="*/ 679066 h 679065"/>
                <a:gd name="connsiteX571" fmla="*/ 6529631 w 11218359"/>
                <a:gd name="connsiteY571" fmla="*/ 679066 h 679065"/>
                <a:gd name="connsiteX572" fmla="*/ 6541061 w 11218359"/>
                <a:gd name="connsiteY572" fmla="*/ 679066 h 679065"/>
                <a:gd name="connsiteX573" fmla="*/ 6552490 w 11218359"/>
                <a:gd name="connsiteY573" fmla="*/ 679066 h 679065"/>
                <a:gd name="connsiteX574" fmla="*/ 6563921 w 11218359"/>
                <a:gd name="connsiteY574" fmla="*/ 679066 h 679065"/>
                <a:gd name="connsiteX575" fmla="*/ 6575398 w 11218359"/>
                <a:gd name="connsiteY575" fmla="*/ 679066 h 679065"/>
                <a:gd name="connsiteX576" fmla="*/ 6586828 w 11218359"/>
                <a:gd name="connsiteY576" fmla="*/ 679066 h 679065"/>
                <a:gd name="connsiteX577" fmla="*/ 6598259 w 11218359"/>
                <a:gd name="connsiteY577" fmla="*/ 679066 h 679065"/>
                <a:gd name="connsiteX578" fmla="*/ 6609688 w 11218359"/>
                <a:gd name="connsiteY578" fmla="*/ 679066 h 679065"/>
                <a:gd name="connsiteX579" fmla="*/ 6621118 w 11218359"/>
                <a:gd name="connsiteY579" fmla="*/ 679066 h 679065"/>
                <a:gd name="connsiteX580" fmla="*/ 6632596 w 11218359"/>
                <a:gd name="connsiteY580" fmla="*/ 679066 h 679065"/>
                <a:gd name="connsiteX581" fmla="*/ 6644026 w 11218359"/>
                <a:gd name="connsiteY581" fmla="*/ 679066 h 679065"/>
                <a:gd name="connsiteX582" fmla="*/ 6655456 w 11218359"/>
                <a:gd name="connsiteY582" fmla="*/ 679066 h 679065"/>
                <a:gd name="connsiteX583" fmla="*/ 6666886 w 11218359"/>
                <a:gd name="connsiteY583" fmla="*/ 679066 h 679065"/>
                <a:gd name="connsiteX584" fmla="*/ 6678316 w 11218359"/>
                <a:gd name="connsiteY584" fmla="*/ 679066 h 679065"/>
                <a:gd name="connsiteX585" fmla="*/ 6689794 w 11218359"/>
                <a:gd name="connsiteY585" fmla="*/ 679066 h 679065"/>
                <a:gd name="connsiteX586" fmla="*/ 6701224 w 11218359"/>
                <a:gd name="connsiteY586" fmla="*/ 679066 h 679065"/>
                <a:gd name="connsiteX587" fmla="*/ 6712653 w 11218359"/>
                <a:gd name="connsiteY587" fmla="*/ 679066 h 679065"/>
                <a:gd name="connsiteX588" fmla="*/ 6724083 w 11218359"/>
                <a:gd name="connsiteY588" fmla="*/ 679066 h 679065"/>
                <a:gd name="connsiteX589" fmla="*/ 6735514 w 11218359"/>
                <a:gd name="connsiteY589" fmla="*/ 679066 h 679065"/>
                <a:gd name="connsiteX590" fmla="*/ 6746944 w 11218359"/>
                <a:gd name="connsiteY590" fmla="*/ 679066 h 679065"/>
                <a:gd name="connsiteX591" fmla="*/ 6758421 w 11218359"/>
                <a:gd name="connsiteY591" fmla="*/ 679066 h 679065"/>
                <a:gd name="connsiteX592" fmla="*/ 6769851 w 11218359"/>
                <a:gd name="connsiteY592" fmla="*/ 679066 h 679065"/>
                <a:gd name="connsiteX593" fmla="*/ 6781281 w 11218359"/>
                <a:gd name="connsiteY593" fmla="*/ 679066 h 679065"/>
                <a:gd name="connsiteX594" fmla="*/ 6792711 w 11218359"/>
                <a:gd name="connsiteY594" fmla="*/ 679066 h 679065"/>
                <a:gd name="connsiteX595" fmla="*/ 6804141 w 11218359"/>
                <a:gd name="connsiteY595" fmla="*/ 679066 h 679065"/>
                <a:gd name="connsiteX596" fmla="*/ 6815619 w 11218359"/>
                <a:gd name="connsiteY596" fmla="*/ 679066 h 679065"/>
                <a:gd name="connsiteX597" fmla="*/ 6827049 w 11218359"/>
                <a:gd name="connsiteY597" fmla="*/ 679066 h 679065"/>
                <a:gd name="connsiteX598" fmla="*/ 6838479 w 11218359"/>
                <a:gd name="connsiteY598" fmla="*/ 679066 h 679065"/>
                <a:gd name="connsiteX599" fmla="*/ 6849909 w 11218359"/>
                <a:gd name="connsiteY599" fmla="*/ 679066 h 679065"/>
                <a:gd name="connsiteX600" fmla="*/ 6861339 w 11218359"/>
                <a:gd name="connsiteY600" fmla="*/ 679066 h 679065"/>
                <a:gd name="connsiteX601" fmla="*/ 6872816 w 11218359"/>
                <a:gd name="connsiteY601" fmla="*/ 679066 h 679065"/>
                <a:gd name="connsiteX602" fmla="*/ 6884246 w 11218359"/>
                <a:gd name="connsiteY602" fmla="*/ 679066 h 679065"/>
                <a:gd name="connsiteX603" fmla="*/ 6895676 w 11218359"/>
                <a:gd name="connsiteY603" fmla="*/ 679066 h 679065"/>
                <a:gd name="connsiteX604" fmla="*/ 6907107 w 11218359"/>
                <a:gd name="connsiteY604" fmla="*/ 679066 h 679065"/>
                <a:gd name="connsiteX605" fmla="*/ 6918537 w 11218359"/>
                <a:gd name="connsiteY605" fmla="*/ 679066 h 679065"/>
                <a:gd name="connsiteX606" fmla="*/ 6930014 w 11218359"/>
                <a:gd name="connsiteY606" fmla="*/ 679066 h 679065"/>
                <a:gd name="connsiteX607" fmla="*/ 6941444 w 11218359"/>
                <a:gd name="connsiteY607" fmla="*/ 679066 h 679065"/>
                <a:gd name="connsiteX608" fmla="*/ 6952874 w 11218359"/>
                <a:gd name="connsiteY608" fmla="*/ 679066 h 679065"/>
                <a:gd name="connsiteX609" fmla="*/ 6964304 w 11218359"/>
                <a:gd name="connsiteY609" fmla="*/ 679066 h 679065"/>
                <a:gd name="connsiteX610" fmla="*/ 6975734 w 11218359"/>
                <a:gd name="connsiteY610" fmla="*/ 679066 h 679065"/>
                <a:gd name="connsiteX611" fmla="*/ 6987212 w 11218359"/>
                <a:gd name="connsiteY611" fmla="*/ 679066 h 679065"/>
                <a:gd name="connsiteX612" fmla="*/ 6998642 w 11218359"/>
                <a:gd name="connsiteY612" fmla="*/ 679066 h 679065"/>
                <a:gd name="connsiteX613" fmla="*/ 7010072 w 11218359"/>
                <a:gd name="connsiteY613" fmla="*/ 679066 h 679065"/>
                <a:gd name="connsiteX614" fmla="*/ 7021502 w 11218359"/>
                <a:gd name="connsiteY614" fmla="*/ 679066 h 679065"/>
                <a:gd name="connsiteX615" fmla="*/ 7032931 w 11218359"/>
                <a:gd name="connsiteY615" fmla="*/ 679066 h 679065"/>
                <a:gd name="connsiteX616" fmla="*/ 7044409 w 11218359"/>
                <a:gd name="connsiteY616" fmla="*/ 679066 h 679065"/>
                <a:gd name="connsiteX617" fmla="*/ 7055839 w 11218359"/>
                <a:gd name="connsiteY617" fmla="*/ 679066 h 679065"/>
                <a:gd name="connsiteX618" fmla="*/ 7067269 w 11218359"/>
                <a:gd name="connsiteY618" fmla="*/ 679066 h 679065"/>
                <a:gd name="connsiteX619" fmla="*/ 7078700 w 11218359"/>
                <a:gd name="connsiteY619" fmla="*/ 679066 h 679065"/>
                <a:gd name="connsiteX620" fmla="*/ 7090129 w 11218359"/>
                <a:gd name="connsiteY620" fmla="*/ 679066 h 679065"/>
                <a:gd name="connsiteX621" fmla="*/ 7101607 w 11218359"/>
                <a:gd name="connsiteY621" fmla="*/ 679066 h 679065"/>
                <a:gd name="connsiteX622" fmla="*/ 7113037 w 11218359"/>
                <a:gd name="connsiteY622" fmla="*/ 679066 h 679065"/>
                <a:gd name="connsiteX623" fmla="*/ 7124467 w 11218359"/>
                <a:gd name="connsiteY623" fmla="*/ 679066 h 679065"/>
                <a:gd name="connsiteX624" fmla="*/ 7135897 w 11218359"/>
                <a:gd name="connsiteY624" fmla="*/ 679066 h 679065"/>
                <a:gd name="connsiteX625" fmla="*/ 7147327 w 11218359"/>
                <a:gd name="connsiteY625" fmla="*/ 679066 h 679065"/>
                <a:gd name="connsiteX626" fmla="*/ 7158805 w 11218359"/>
                <a:gd name="connsiteY626" fmla="*/ 679066 h 679065"/>
                <a:gd name="connsiteX627" fmla="*/ 7170235 w 11218359"/>
                <a:gd name="connsiteY627" fmla="*/ 679066 h 679065"/>
                <a:gd name="connsiteX628" fmla="*/ 7181665 w 11218359"/>
                <a:gd name="connsiteY628" fmla="*/ 679066 h 679065"/>
                <a:gd name="connsiteX629" fmla="*/ 7193094 w 11218359"/>
                <a:gd name="connsiteY629" fmla="*/ 679066 h 679065"/>
                <a:gd name="connsiteX630" fmla="*/ 7204524 w 11218359"/>
                <a:gd name="connsiteY630" fmla="*/ 679066 h 679065"/>
                <a:gd name="connsiteX631" fmla="*/ 7216002 w 11218359"/>
                <a:gd name="connsiteY631" fmla="*/ 679066 h 679065"/>
                <a:gd name="connsiteX632" fmla="*/ 7227432 w 11218359"/>
                <a:gd name="connsiteY632" fmla="*/ 679066 h 679065"/>
                <a:gd name="connsiteX633" fmla="*/ 7238862 w 11218359"/>
                <a:gd name="connsiteY633" fmla="*/ 679066 h 679065"/>
                <a:gd name="connsiteX634" fmla="*/ 7250292 w 11218359"/>
                <a:gd name="connsiteY634" fmla="*/ 679066 h 679065"/>
                <a:gd name="connsiteX635" fmla="*/ 7261722 w 11218359"/>
                <a:gd name="connsiteY635" fmla="*/ 679066 h 679065"/>
                <a:gd name="connsiteX636" fmla="*/ 7273200 w 11218359"/>
                <a:gd name="connsiteY636" fmla="*/ 679066 h 679065"/>
                <a:gd name="connsiteX637" fmla="*/ 7284630 w 11218359"/>
                <a:gd name="connsiteY637" fmla="*/ 679066 h 679065"/>
                <a:gd name="connsiteX638" fmla="*/ 7296060 w 11218359"/>
                <a:gd name="connsiteY638" fmla="*/ 679066 h 679065"/>
                <a:gd name="connsiteX639" fmla="*/ 7307490 w 11218359"/>
                <a:gd name="connsiteY639" fmla="*/ 679066 h 679065"/>
                <a:gd name="connsiteX640" fmla="*/ 7318920 w 11218359"/>
                <a:gd name="connsiteY640" fmla="*/ 679066 h 679065"/>
                <a:gd name="connsiteX641" fmla="*/ 7330398 w 11218359"/>
                <a:gd name="connsiteY641" fmla="*/ 679066 h 679065"/>
                <a:gd name="connsiteX642" fmla="*/ 7341828 w 11218359"/>
                <a:gd name="connsiteY642" fmla="*/ 679066 h 679065"/>
                <a:gd name="connsiteX643" fmla="*/ 7353257 w 11218359"/>
                <a:gd name="connsiteY643" fmla="*/ 679066 h 679065"/>
                <a:gd name="connsiteX644" fmla="*/ 7364687 w 11218359"/>
                <a:gd name="connsiteY644" fmla="*/ 679066 h 679065"/>
                <a:gd name="connsiteX645" fmla="*/ 7376117 w 11218359"/>
                <a:gd name="connsiteY645" fmla="*/ 679066 h 679065"/>
                <a:gd name="connsiteX646" fmla="*/ 7387595 w 11218359"/>
                <a:gd name="connsiteY646" fmla="*/ 679066 h 679065"/>
                <a:gd name="connsiteX647" fmla="*/ 7399025 w 11218359"/>
                <a:gd name="connsiteY647" fmla="*/ 679066 h 679065"/>
                <a:gd name="connsiteX648" fmla="*/ 7410455 w 11218359"/>
                <a:gd name="connsiteY648" fmla="*/ 679066 h 679065"/>
                <a:gd name="connsiteX649" fmla="*/ 7421885 w 11218359"/>
                <a:gd name="connsiteY649" fmla="*/ 679066 h 679065"/>
                <a:gd name="connsiteX650" fmla="*/ 7433315 w 11218359"/>
                <a:gd name="connsiteY650" fmla="*/ 679066 h 679065"/>
                <a:gd name="connsiteX651" fmla="*/ 7444793 w 11218359"/>
                <a:gd name="connsiteY651" fmla="*/ 679066 h 679065"/>
                <a:gd name="connsiteX652" fmla="*/ 7456222 w 11218359"/>
                <a:gd name="connsiteY652" fmla="*/ 679066 h 679065"/>
                <a:gd name="connsiteX653" fmla="*/ 7467653 w 11218359"/>
                <a:gd name="connsiteY653" fmla="*/ 679066 h 679065"/>
                <a:gd name="connsiteX654" fmla="*/ 7479083 w 11218359"/>
                <a:gd name="connsiteY654" fmla="*/ 679066 h 679065"/>
                <a:gd name="connsiteX655" fmla="*/ 7490513 w 11218359"/>
                <a:gd name="connsiteY655" fmla="*/ 679066 h 679065"/>
                <a:gd name="connsiteX656" fmla="*/ 7501990 w 11218359"/>
                <a:gd name="connsiteY656" fmla="*/ 679066 h 679065"/>
                <a:gd name="connsiteX657" fmla="*/ 7513420 w 11218359"/>
                <a:gd name="connsiteY657" fmla="*/ 679066 h 679065"/>
                <a:gd name="connsiteX658" fmla="*/ 7524850 w 11218359"/>
                <a:gd name="connsiteY658" fmla="*/ 679066 h 679065"/>
                <a:gd name="connsiteX659" fmla="*/ 7536280 w 11218359"/>
                <a:gd name="connsiteY659" fmla="*/ 679066 h 679065"/>
                <a:gd name="connsiteX660" fmla="*/ 7547710 w 11218359"/>
                <a:gd name="connsiteY660" fmla="*/ 679066 h 679065"/>
                <a:gd name="connsiteX661" fmla="*/ 7559188 w 11218359"/>
                <a:gd name="connsiteY661" fmla="*/ 679066 h 679065"/>
                <a:gd name="connsiteX662" fmla="*/ 7570618 w 11218359"/>
                <a:gd name="connsiteY662" fmla="*/ 679066 h 679065"/>
                <a:gd name="connsiteX663" fmla="*/ 7582048 w 11218359"/>
                <a:gd name="connsiteY663" fmla="*/ 679066 h 679065"/>
                <a:gd name="connsiteX664" fmla="*/ 7593478 w 11218359"/>
                <a:gd name="connsiteY664" fmla="*/ 679066 h 679065"/>
                <a:gd name="connsiteX665" fmla="*/ 7604908 w 11218359"/>
                <a:gd name="connsiteY665" fmla="*/ 679066 h 679065"/>
                <a:gd name="connsiteX666" fmla="*/ 7616385 w 11218359"/>
                <a:gd name="connsiteY666" fmla="*/ 679066 h 679065"/>
                <a:gd name="connsiteX667" fmla="*/ 7627815 w 11218359"/>
                <a:gd name="connsiteY667" fmla="*/ 679066 h 679065"/>
                <a:gd name="connsiteX668" fmla="*/ 7639246 w 11218359"/>
                <a:gd name="connsiteY668" fmla="*/ 679066 h 679065"/>
                <a:gd name="connsiteX669" fmla="*/ 7650676 w 11218359"/>
                <a:gd name="connsiteY669" fmla="*/ 679066 h 679065"/>
                <a:gd name="connsiteX670" fmla="*/ 7662106 w 11218359"/>
                <a:gd name="connsiteY670" fmla="*/ 679066 h 679065"/>
                <a:gd name="connsiteX671" fmla="*/ 7673583 w 11218359"/>
                <a:gd name="connsiteY671" fmla="*/ 679066 h 679065"/>
                <a:gd name="connsiteX672" fmla="*/ 7685013 w 11218359"/>
                <a:gd name="connsiteY672" fmla="*/ 679066 h 679065"/>
                <a:gd name="connsiteX673" fmla="*/ 7696443 w 11218359"/>
                <a:gd name="connsiteY673" fmla="*/ 679066 h 679065"/>
                <a:gd name="connsiteX674" fmla="*/ 7707873 w 11218359"/>
                <a:gd name="connsiteY674" fmla="*/ 679066 h 679065"/>
                <a:gd name="connsiteX675" fmla="*/ 7719303 w 11218359"/>
                <a:gd name="connsiteY675" fmla="*/ 679066 h 679065"/>
                <a:gd name="connsiteX676" fmla="*/ 7730733 w 11218359"/>
                <a:gd name="connsiteY676" fmla="*/ 679066 h 679065"/>
                <a:gd name="connsiteX677" fmla="*/ 7742211 w 11218359"/>
                <a:gd name="connsiteY677" fmla="*/ 679066 h 679065"/>
                <a:gd name="connsiteX678" fmla="*/ 7753641 w 11218359"/>
                <a:gd name="connsiteY678" fmla="*/ 679066 h 679065"/>
                <a:gd name="connsiteX679" fmla="*/ 7765071 w 11218359"/>
                <a:gd name="connsiteY679" fmla="*/ 679066 h 679065"/>
                <a:gd name="connsiteX680" fmla="*/ 7776501 w 11218359"/>
                <a:gd name="connsiteY680" fmla="*/ 679066 h 679065"/>
                <a:gd name="connsiteX681" fmla="*/ 7787931 w 11218359"/>
                <a:gd name="connsiteY681" fmla="*/ 679066 h 679065"/>
                <a:gd name="connsiteX682" fmla="*/ 7799408 w 11218359"/>
                <a:gd name="connsiteY682" fmla="*/ 679066 h 679065"/>
                <a:gd name="connsiteX683" fmla="*/ 7810839 w 11218359"/>
                <a:gd name="connsiteY683" fmla="*/ 679066 h 679065"/>
                <a:gd name="connsiteX684" fmla="*/ 7822268 w 11218359"/>
                <a:gd name="connsiteY684" fmla="*/ 679066 h 679065"/>
                <a:gd name="connsiteX685" fmla="*/ 7833698 w 11218359"/>
                <a:gd name="connsiteY685" fmla="*/ 679066 h 679065"/>
                <a:gd name="connsiteX686" fmla="*/ 7845128 w 11218359"/>
                <a:gd name="connsiteY686" fmla="*/ 679066 h 679065"/>
                <a:gd name="connsiteX687" fmla="*/ 7856606 w 11218359"/>
                <a:gd name="connsiteY687" fmla="*/ 679066 h 679065"/>
                <a:gd name="connsiteX688" fmla="*/ 7868036 w 11218359"/>
                <a:gd name="connsiteY688" fmla="*/ 679066 h 679065"/>
                <a:gd name="connsiteX689" fmla="*/ 7879466 w 11218359"/>
                <a:gd name="connsiteY689" fmla="*/ 679066 h 679065"/>
                <a:gd name="connsiteX690" fmla="*/ 7890896 w 11218359"/>
                <a:gd name="connsiteY690" fmla="*/ 679066 h 679065"/>
                <a:gd name="connsiteX691" fmla="*/ 7902326 w 11218359"/>
                <a:gd name="connsiteY691" fmla="*/ 679066 h 679065"/>
                <a:gd name="connsiteX692" fmla="*/ 7913804 w 11218359"/>
                <a:gd name="connsiteY692" fmla="*/ 679066 h 679065"/>
                <a:gd name="connsiteX693" fmla="*/ 7925234 w 11218359"/>
                <a:gd name="connsiteY693" fmla="*/ 679066 h 679065"/>
                <a:gd name="connsiteX694" fmla="*/ 7936663 w 11218359"/>
                <a:gd name="connsiteY694" fmla="*/ 679066 h 679065"/>
                <a:gd name="connsiteX695" fmla="*/ 7948094 w 11218359"/>
                <a:gd name="connsiteY695" fmla="*/ 679066 h 679065"/>
                <a:gd name="connsiteX696" fmla="*/ 7959524 w 11218359"/>
                <a:gd name="connsiteY696" fmla="*/ 679066 h 679065"/>
                <a:gd name="connsiteX697" fmla="*/ 7971001 w 11218359"/>
                <a:gd name="connsiteY697" fmla="*/ 679066 h 679065"/>
                <a:gd name="connsiteX698" fmla="*/ 7982431 w 11218359"/>
                <a:gd name="connsiteY698" fmla="*/ 679066 h 679065"/>
                <a:gd name="connsiteX699" fmla="*/ 7993861 w 11218359"/>
                <a:gd name="connsiteY699" fmla="*/ 679066 h 679065"/>
                <a:gd name="connsiteX700" fmla="*/ 8005291 w 11218359"/>
                <a:gd name="connsiteY700" fmla="*/ 679066 h 679065"/>
                <a:gd name="connsiteX701" fmla="*/ 8016721 w 11218359"/>
                <a:gd name="connsiteY701" fmla="*/ 679066 h 679065"/>
                <a:gd name="connsiteX702" fmla="*/ 8028199 w 11218359"/>
                <a:gd name="connsiteY702" fmla="*/ 679066 h 679065"/>
                <a:gd name="connsiteX703" fmla="*/ 8039629 w 11218359"/>
                <a:gd name="connsiteY703" fmla="*/ 679066 h 679065"/>
                <a:gd name="connsiteX704" fmla="*/ 8051059 w 11218359"/>
                <a:gd name="connsiteY704" fmla="*/ 679066 h 679065"/>
                <a:gd name="connsiteX705" fmla="*/ 8062489 w 11218359"/>
                <a:gd name="connsiteY705" fmla="*/ 679066 h 679065"/>
                <a:gd name="connsiteX706" fmla="*/ 8073919 w 11218359"/>
                <a:gd name="connsiteY706" fmla="*/ 679066 h 679065"/>
                <a:gd name="connsiteX707" fmla="*/ 8085396 w 11218359"/>
                <a:gd name="connsiteY707" fmla="*/ 679066 h 679065"/>
                <a:gd name="connsiteX708" fmla="*/ 8096826 w 11218359"/>
                <a:gd name="connsiteY708" fmla="*/ 679066 h 679065"/>
                <a:gd name="connsiteX709" fmla="*/ 8108256 w 11218359"/>
                <a:gd name="connsiteY709" fmla="*/ 679066 h 679065"/>
                <a:gd name="connsiteX710" fmla="*/ 8119687 w 11218359"/>
                <a:gd name="connsiteY710" fmla="*/ 679066 h 679065"/>
                <a:gd name="connsiteX711" fmla="*/ 8131117 w 11218359"/>
                <a:gd name="connsiteY711" fmla="*/ 679066 h 679065"/>
                <a:gd name="connsiteX712" fmla="*/ 8142594 w 11218359"/>
                <a:gd name="connsiteY712" fmla="*/ 679066 h 679065"/>
                <a:gd name="connsiteX713" fmla="*/ 8154024 w 11218359"/>
                <a:gd name="connsiteY713" fmla="*/ 679066 h 679065"/>
                <a:gd name="connsiteX714" fmla="*/ 8165454 w 11218359"/>
                <a:gd name="connsiteY714" fmla="*/ 679066 h 679065"/>
                <a:gd name="connsiteX715" fmla="*/ 8176884 w 11218359"/>
                <a:gd name="connsiteY715" fmla="*/ 679066 h 679065"/>
                <a:gd name="connsiteX716" fmla="*/ 8188314 w 11218359"/>
                <a:gd name="connsiteY716" fmla="*/ 679066 h 679065"/>
                <a:gd name="connsiteX717" fmla="*/ 8199792 w 11218359"/>
                <a:gd name="connsiteY717" fmla="*/ 679066 h 679065"/>
                <a:gd name="connsiteX718" fmla="*/ 8211222 w 11218359"/>
                <a:gd name="connsiteY718" fmla="*/ 679066 h 679065"/>
                <a:gd name="connsiteX719" fmla="*/ 8222652 w 11218359"/>
                <a:gd name="connsiteY719" fmla="*/ 679066 h 679065"/>
                <a:gd name="connsiteX720" fmla="*/ 8234082 w 11218359"/>
                <a:gd name="connsiteY720" fmla="*/ 679066 h 679065"/>
                <a:gd name="connsiteX721" fmla="*/ 8245512 w 11218359"/>
                <a:gd name="connsiteY721" fmla="*/ 679066 h 679065"/>
                <a:gd name="connsiteX722" fmla="*/ 8256989 w 11218359"/>
                <a:gd name="connsiteY722" fmla="*/ 679066 h 679065"/>
                <a:gd name="connsiteX723" fmla="*/ 8268419 w 11218359"/>
                <a:gd name="connsiteY723" fmla="*/ 679066 h 679065"/>
                <a:gd name="connsiteX724" fmla="*/ 8279850 w 11218359"/>
                <a:gd name="connsiteY724" fmla="*/ 679066 h 679065"/>
                <a:gd name="connsiteX725" fmla="*/ 8291280 w 11218359"/>
                <a:gd name="connsiteY725" fmla="*/ 679066 h 679065"/>
                <a:gd name="connsiteX726" fmla="*/ 8302709 w 11218359"/>
                <a:gd name="connsiteY726" fmla="*/ 679066 h 679065"/>
                <a:gd name="connsiteX727" fmla="*/ 8314187 w 11218359"/>
                <a:gd name="connsiteY727" fmla="*/ 679066 h 679065"/>
                <a:gd name="connsiteX728" fmla="*/ 8325617 w 11218359"/>
                <a:gd name="connsiteY728" fmla="*/ 679066 h 679065"/>
                <a:gd name="connsiteX729" fmla="*/ 8337047 w 11218359"/>
                <a:gd name="connsiteY729" fmla="*/ 679066 h 679065"/>
                <a:gd name="connsiteX730" fmla="*/ 8348477 w 11218359"/>
                <a:gd name="connsiteY730" fmla="*/ 679066 h 679065"/>
                <a:gd name="connsiteX731" fmla="*/ 8359907 w 11218359"/>
                <a:gd name="connsiteY731" fmla="*/ 679066 h 679065"/>
                <a:gd name="connsiteX732" fmla="*/ 8371385 w 11218359"/>
                <a:gd name="connsiteY732" fmla="*/ 679066 h 679065"/>
                <a:gd name="connsiteX733" fmla="*/ 8382815 w 11218359"/>
                <a:gd name="connsiteY733" fmla="*/ 679066 h 679065"/>
                <a:gd name="connsiteX734" fmla="*/ 8394245 w 11218359"/>
                <a:gd name="connsiteY734" fmla="*/ 679066 h 679065"/>
                <a:gd name="connsiteX735" fmla="*/ 8405674 w 11218359"/>
                <a:gd name="connsiteY735" fmla="*/ 679066 h 679065"/>
                <a:gd name="connsiteX736" fmla="*/ 8417104 w 11218359"/>
                <a:gd name="connsiteY736" fmla="*/ 679066 h 679065"/>
                <a:gd name="connsiteX737" fmla="*/ 8428582 w 11218359"/>
                <a:gd name="connsiteY737" fmla="*/ 679066 h 679065"/>
                <a:gd name="connsiteX738" fmla="*/ 8440012 w 11218359"/>
                <a:gd name="connsiteY738" fmla="*/ 679066 h 679065"/>
                <a:gd name="connsiteX739" fmla="*/ 8451442 w 11218359"/>
                <a:gd name="connsiteY739" fmla="*/ 679066 h 679065"/>
                <a:gd name="connsiteX740" fmla="*/ 8462872 w 11218359"/>
                <a:gd name="connsiteY740" fmla="*/ 679066 h 679065"/>
                <a:gd name="connsiteX741" fmla="*/ 8474302 w 11218359"/>
                <a:gd name="connsiteY741" fmla="*/ 679066 h 679065"/>
                <a:gd name="connsiteX742" fmla="*/ 8485780 w 11218359"/>
                <a:gd name="connsiteY742" fmla="*/ 679066 h 679065"/>
                <a:gd name="connsiteX743" fmla="*/ 8497210 w 11218359"/>
                <a:gd name="connsiteY743" fmla="*/ 679066 h 679065"/>
                <a:gd name="connsiteX744" fmla="*/ 8508640 w 11218359"/>
                <a:gd name="connsiteY744" fmla="*/ 679066 h 679065"/>
                <a:gd name="connsiteX745" fmla="*/ 8520069 w 11218359"/>
                <a:gd name="connsiteY745" fmla="*/ 679066 h 679065"/>
                <a:gd name="connsiteX746" fmla="*/ 8531500 w 11218359"/>
                <a:gd name="connsiteY746" fmla="*/ 679066 h 679065"/>
                <a:gd name="connsiteX747" fmla="*/ 8542977 w 11218359"/>
                <a:gd name="connsiteY747" fmla="*/ 679066 h 679065"/>
                <a:gd name="connsiteX748" fmla="*/ 8554407 w 11218359"/>
                <a:gd name="connsiteY748" fmla="*/ 679066 h 679065"/>
                <a:gd name="connsiteX749" fmla="*/ 8565837 w 11218359"/>
                <a:gd name="connsiteY749" fmla="*/ 679066 h 679065"/>
                <a:gd name="connsiteX750" fmla="*/ 8577267 w 11218359"/>
                <a:gd name="connsiteY750" fmla="*/ 679066 h 679065"/>
                <a:gd name="connsiteX751" fmla="*/ 8588697 w 11218359"/>
                <a:gd name="connsiteY751" fmla="*/ 679066 h 679065"/>
                <a:gd name="connsiteX752" fmla="*/ 8600175 w 11218359"/>
                <a:gd name="connsiteY752" fmla="*/ 679066 h 679065"/>
                <a:gd name="connsiteX753" fmla="*/ 8611605 w 11218359"/>
                <a:gd name="connsiteY753" fmla="*/ 679066 h 679065"/>
                <a:gd name="connsiteX754" fmla="*/ 8623035 w 11218359"/>
                <a:gd name="connsiteY754" fmla="*/ 679066 h 679065"/>
                <a:gd name="connsiteX755" fmla="*/ 8634465 w 11218359"/>
                <a:gd name="connsiteY755" fmla="*/ 679066 h 679065"/>
                <a:gd name="connsiteX756" fmla="*/ 8645895 w 11218359"/>
                <a:gd name="connsiteY756" fmla="*/ 679066 h 679065"/>
                <a:gd name="connsiteX757" fmla="*/ 8657373 w 11218359"/>
                <a:gd name="connsiteY757" fmla="*/ 679066 h 679065"/>
                <a:gd name="connsiteX758" fmla="*/ 8668802 w 11218359"/>
                <a:gd name="connsiteY758" fmla="*/ 679066 h 679065"/>
                <a:gd name="connsiteX759" fmla="*/ 8680232 w 11218359"/>
                <a:gd name="connsiteY759" fmla="*/ 679066 h 679065"/>
                <a:gd name="connsiteX760" fmla="*/ 8691662 w 11218359"/>
                <a:gd name="connsiteY760" fmla="*/ 679066 h 679065"/>
                <a:gd name="connsiteX761" fmla="*/ 8703093 w 11218359"/>
                <a:gd name="connsiteY761" fmla="*/ 679066 h 679065"/>
                <a:gd name="connsiteX762" fmla="*/ 8714570 w 11218359"/>
                <a:gd name="connsiteY762" fmla="*/ 679066 h 679065"/>
                <a:gd name="connsiteX763" fmla="*/ 8726000 w 11218359"/>
                <a:gd name="connsiteY763" fmla="*/ 679066 h 679065"/>
                <a:gd name="connsiteX764" fmla="*/ 8737430 w 11218359"/>
                <a:gd name="connsiteY764" fmla="*/ 679066 h 679065"/>
                <a:gd name="connsiteX765" fmla="*/ 8748860 w 11218359"/>
                <a:gd name="connsiteY765" fmla="*/ 679066 h 679065"/>
                <a:gd name="connsiteX766" fmla="*/ 8760290 w 11218359"/>
                <a:gd name="connsiteY766" fmla="*/ 679066 h 679065"/>
                <a:gd name="connsiteX767" fmla="*/ 8771768 w 11218359"/>
                <a:gd name="connsiteY767" fmla="*/ 679066 h 679065"/>
                <a:gd name="connsiteX768" fmla="*/ 8783198 w 11218359"/>
                <a:gd name="connsiteY768" fmla="*/ 679066 h 679065"/>
                <a:gd name="connsiteX769" fmla="*/ 8794628 w 11218359"/>
                <a:gd name="connsiteY769" fmla="*/ 679066 h 679065"/>
                <a:gd name="connsiteX770" fmla="*/ 8806058 w 11218359"/>
                <a:gd name="connsiteY770" fmla="*/ 679066 h 679065"/>
                <a:gd name="connsiteX771" fmla="*/ 8817488 w 11218359"/>
                <a:gd name="connsiteY771" fmla="*/ 679066 h 679065"/>
                <a:gd name="connsiteX772" fmla="*/ 8828918 w 11218359"/>
                <a:gd name="connsiteY772" fmla="*/ 679066 h 679065"/>
                <a:gd name="connsiteX773" fmla="*/ 8840395 w 11218359"/>
                <a:gd name="connsiteY773" fmla="*/ 679066 h 679065"/>
                <a:gd name="connsiteX774" fmla="*/ 8851825 w 11218359"/>
                <a:gd name="connsiteY774" fmla="*/ 679066 h 679065"/>
                <a:gd name="connsiteX775" fmla="*/ 8863256 w 11218359"/>
                <a:gd name="connsiteY775" fmla="*/ 679066 h 679065"/>
                <a:gd name="connsiteX776" fmla="*/ 8874686 w 11218359"/>
                <a:gd name="connsiteY776" fmla="*/ 679066 h 679065"/>
                <a:gd name="connsiteX777" fmla="*/ 8886115 w 11218359"/>
                <a:gd name="connsiteY777" fmla="*/ 679066 h 679065"/>
                <a:gd name="connsiteX778" fmla="*/ 8897593 w 11218359"/>
                <a:gd name="connsiteY778" fmla="*/ 679066 h 679065"/>
                <a:gd name="connsiteX779" fmla="*/ 8909022 w 11218359"/>
                <a:gd name="connsiteY779" fmla="*/ 679066 h 679065"/>
                <a:gd name="connsiteX780" fmla="*/ 8920453 w 11218359"/>
                <a:gd name="connsiteY780" fmla="*/ 679066 h 679065"/>
                <a:gd name="connsiteX781" fmla="*/ 8931883 w 11218359"/>
                <a:gd name="connsiteY781" fmla="*/ 679066 h 679065"/>
                <a:gd name="connsiteX782" fmla="*/ 8943313 w 11218359"/>
                <a:gd name="connsiteY782" fmla="*/ 679066 h 679065"/>
                <a:gd name="connsiteX783" fmla="*/ 8954791 w 11218359"/>
                <a:gd name="connsiteY783" fmla="*/ 679066 h 679065"/>
                <a:gd name="connsiteX784" fmla="*/ 8966220 w 11218359"/>
                <a:gd name="connsiteY784" fmla="*/ 679066 h 679065"/>
                <a:gd name="connsiteX785" fmla="*/ 8977651 w 11218359"/>
                <a:gd name="connsiteY785" fmla="*/ 679066 h 679065"/>
                <a:gd name="connsiteX786" fmla="*/ 8989080 w 11218359"/>
                <a:gd name="connsiteY786" fmla="*/ 679066 h 679065"/>
                <a:gd name="connsiteX787" fmla="*/ 9000511 w 11218359"/>
                <a:gd name="connsiteY787" fmla="*/ 679066 h 679065"/>
                <a:gd name="connsiteX788" fmla="*/ 9011988 w 11218359"/>
                <a:gd name="connsiteY788" fmla="*/ 679066 h 679065"/>
                <a:gd name="connsiteX789" fmla="*/ 9023418 w 11218359"/>
                <a:gd name="connsiteY789" fmla="*/ 679066 h 679065"/>
                <a:gd name="connsiteX790" fmla="*/ 9034849 w 11218359"/>
                <a:gd name="connsiteY790" fmla="*/ 679066 h 679065"/>
                <a:gd name="connsiteX791" fmla="*/ 9046278 w 11218359"/>
                <a:gd name="connsiteY791" fmla="*/ 679066 h 679065"/>
                <a:gd name="connsiteX792" fmla="*/ 9057709 w 11218359"/>
                <a:gd name="connsiteY792" fmla="*/ 679066 h 679065"/>
                <a:gd name="connsiteX793" fmla="*/ 9069186 w 11218359"/>
                <a:gd name="connsiteY793" fmla="*/ 679066 h 679065"/>
                <a:gd name="connsiteX794" fmla="*/ 9080615 w 11218359"/>
                <a:gd name="connsiteY794" fmla="*/ 679066 h 679065"/>
                <a:gd name="connsiteX795" fmla="*/ 9092046 w 11218359"/>
                <a:gd name="connsiteY795" fmla="*/ 679066 h 679065"/>
                <a:gd name="connsiteX796" fmla="*/ 9103476 w 11218359"/>
                <a:gd name="connsiteY796" fmla="*/ 679066 h 679065"/>
                <a:gd name="connsiteX797" fmla="*/ 9114906 w 11218359"/>
                <a:gd name="connsiteY797" fmla="*/ 679066 h 679065"/>
                <a:gd name="connsiteX798" fmla="*/ 9126384 w 11218359"/>
                <a:gd name="connsiteY798" fmla="*/ 679066 h 679065"/>
                <a:gd name="connsiteX799" fmla="*/ 9137813 w 11218359"/>
                <a:gd name="connsiteY799" fmla="*/ 679066 h 679065"/>
                <a:gd name="connsiteX800" fmla="*/ 9149244 w 11218359"/>
                <a:gd name="connsiteY800" fmla="*/ 679066 h 679065"/>
                <a:gd name="connsiteX801" fmla="*/ 9160673 w 11218359"/>
                <a:gd name="connsiteY801" fmla="*/ 679066 h 679065"/>
                <a:gd name="connsiteX802" fmla="*/ 9172104 w 11218359"/>
                <a:gd name="connsiteY802" fmla="*/ 679066 h 679065"/>
                <a:gd name="connsiteX803" fmla="*/ 9183581 w 11218359"/>
                <a:gd name="connsiteY803" fmla="*/ 679066 h 679065"/>
                <a:gd name="connsiteX804" fmla="*/ 9195011 w 11218359"/>
                <a:gd name="connsiteY804" fmla="*/ 679066 h 679065"/>
                <a:gd name="connsiteX805" fmla="*/ 9206442 w 11218359"/>
                <a:gd name="connsiteY805" fmla="*/ 679066 h 679065"/>
                <a:gd name="connsiteX806" fmla="*/ 9217871 w 11218359"/>
                <a:gd name="connsiteY806" fmla="*/ 679066 h 679065"/>
                <a:gd name="connsiteX807" fmla="*/ 9229301 w 11218359"/>
                <a:gd name="connsiteY807" fmla="*/ 679066 h 679065"/>
                <a:gd name="connsiteX808" fmla="*/ 9240779 w 11218359"/>
                <a:gd name="connsiteY808" fmla="*/ 679066 h 679065"/>
                <a:gd name="connsiteX809" fmla="*/ 9252209 w 11218359"/>
                <a:gd name="connsiteY809" fmla="*/ 679066 h 679065"/>
                <a:gd name="connsiteX810" fmla="*/ 9263639 w 11218359"/>
                <a:gd name="connsiteY810" fmla="*/ 679066 h 679065"/>
                <a:gd name="connsiteX811" fmla="*/ 9275069 w 11218359"/>
                <a:gd name="connsiteY811" fmla="*/ 679066 h 679065"/>
                <a:gd name="connsiteX812" fmla="*/ 9286498 w 11218359"/>
                <a:gd name="connsiteY812" fmla="*/ 679066 h 679065"/>
                <a:gd name="connsiteX813" fmla="*/ 9297977 w 11218359"/>
                <a:gd name="connsiteY813" fmla="*/ 679066 h 679065"/>
                <a:gd name="connsiteX814" fmla="*/ 9309406 w 11218359"/>
                <a:gd name="connsiteY814" fmla="*/ 679066 h 679065"/>
                <a:gd name="connsiteX815" fmla="*/ 9320837 w 11218359"/>
                <a:gd name="connsiteY815" fmla="*/ 679066 h 679065"/>
                <a:gd name="connsiteX816" fmla="*/ 9332266 w 11218359"/>
                <a:gd name="connsiteY816" fmla="*/ 679066 h 679065"/>
                <a:gd name="connsiteX817" fmla="*/ 9343696 w 11218359"/>
                <a:gd name="connsiteY817" fmla="*/ 679066 h 679065"/>
                <a:gd name="connsiteX818" fmla="*/ 9355174 w 11218359"/>
                <a:gd name="connsiteY818" fmla="*/ 679066 h 679065"/>
                <a:gd name="connsiteX819" fmla="*/ 9366604 w 11218359"/>
                <a:gd name="connsiteY819" fmla="*/ 679066 h 679065"/>
                <a:gd name="connsiteX820" fmla="*/ 9378035 w 11218359"/>
                <a:gd name="connsiteY820" fmla="*/ 679066 h 679065"/>
                <a:gd name="connsiteX821" fmla="*/ 9389464 w 11218359"/>
                <a:gd name="connsiteY821" fmla="*/ 679066 h 679065"/>
                <a:gd name="connsiteX822" fmla="*/ 9400894 w 11218359"/>
                <a:gd name="connsiteY822" fmla="*/ 679066 h 679065"/>
                <a:gd name="connsiteX823" fmla="*/ 9412372 w 11218359"/>
                <a:gd name="connsiteY823" fmla="*/ 679066 h 679065"/>
                <a:gd name="connsiteX824" fmla="*/ 9423802 w 11218359"/>
                <a:gd name="connsiteY824" fmla="*/ 679066 h 679065"/>
                <a:gd name="connsiteX825" fmla="*/ 9435232 w 11218359"/>
                <a:gd name="connsiteY825" fmla="*/ 679066 h 679065"/>
                <a:gd name="connsiteX826" fmla="*/ 9446662 w 11218359"/>
                <a:gd name="connsiteY826" fmla="*/ 679066 h 679065"/>
                <a:gd name="connsiteX827" fmla="*/ 9458091 w 11218359"/>
                <a:gd name="connsiteY827" fmla="*/ 679066 h 679065"/>
                <a:gd name="connsiteX828" fmla="*/ 9469570 w 11218359"/>
                <a:gd name="connsiteY828" fmla="*/ 679066 h 679065"/>
                <a:gd name="connsiteX829" fmla="*/ 9480999 w 11218359"/>
                <a:gd name="connsiteY829" fmla="*/ 679066 h 679065"/>
                <a:gd name="connsiteX830" fmla="*/ 9492429 w 11218359"/>
                <a:gd name="connsiteY830" fmla="*/ 679066 h 679065"/>
                <a:gd name="connsiteX831" fmla="*/ 9503859 w 11218359"/>
                <a:gd name="connsiteY831" fmla="*/ 679066 h 679065"/>
                <a:gd name="connsiteX832" fmla="*/ 9515289 w 11218359"/>
                <a:gd name="connsiteY832" fmla="*/ 679066 h 679065"/>
                <a:gd name="connsiteX833" fmla="*/ 9526767 w 11218359"/>
                <a:gd name="connsiteY833" fmla="*/ 679066 h 679065"/>
                <a:gd name="connsiteX834" fmla="*/ 9538197 w 11218359"/>
                <a:gd name="connsiteY834" fmla="*/ 679066 h 679065"/>
                <a:gd name="connsiteX835" fmla="*/ 9549626 w 11218359"/>
                <a:gd name="connsiteY835" fmla="*/ 679066 h 679065"/>
                <a:gd name="connsiteX836" fmla="*/ 9561057 w 11218359"/>
                <a:gd name="connsiteY836" fmla="*/ 679066 h 679065"/>
                <a:gd name="connsiteX837" fmla="*/ 9572487 w 11218359"/>
                <a:gd name="connsiteY837" fmla="*/ 679066 h 679065"/>
                <a:gd name="connsiteX838" fmla="*/ 9583965 w 11218359"/>
                <a:gd name="connsiteY838" fmla="*/ 679066 h 679065"/>
                <a:gd name="connsiteX839" fmla="*/ 9595395 w 11218359"/>
                <a:gd name="connsiteY839" fmla="*/ 679066 h 679065"/>
                <a:gd name="connsiteX840" fmla="*/ 9606824 w 11218359"/>
                <a:gd name="connsiteY840" fmla="*/ 679066 h 679065"/>
                <a:gd name="connsiteX841" fmla="*/ 9618255 w 11218359"/>
                <a:gd name="connsiteY841" fmla="*/ 679066 h 679065"/>
                <a:gd name="connsiteX842" fmla="*/ 9629684 w 11218359"/>
                <a:gd name="connsiteY842" fmla="*/ 679066 h 679065"/>
                <a:gd name="connsiteX843" fmla="*/ 9641163 w 11218359"/>
                <a:gd name="connsiteY843" fmla="*/ 679066 h 679065"/>
                <a:gd name="connsiteX844" fmla="*/ 9652592 w 11218359"/>
                <a:gd name="connsiteY844" fmla="*/ 679066 h 679065"/>
                <a:gd name="connsiteX845" fmla="*/ 9664022 w 11218359"/>
                <a:gd name="connsiteY845" fmla="*/ 679066 h 679065"/>
                <a:gd name="connsiteX846" fmla="*/ 9675452 w 11218359"/>
                <a:gd name="connsiteY846" fmla="*/ 679066 h 679065"/>
                <a:gd name="connsiteX847" fmla="*/ 9686882 w 11218359"/>
                <a:gd name="connsiteY847" fmla="*/ 679066 h 679065"/>
                <a:gd name="connsiteX848" fmla="*/ 9698360 w 11218359"/>
                <a:gd name="connsiteY848" fmla="*/ 679066 h 679065"/>
                <a:gd name="connsiteX849" fmla="*/ 9709790 w 11218359"/>
                <a:gd name="connsiteY849" fmla="*/ 679066 h 679065"/>
                <a:gd name="connsiteX850" fmla="*/ 9721219 w 11218359"/>
                <a:gd name="connsiteY850" fmla="*/ 679066 h 679065"/>
                <a:gd name="connsiteX851" fmla="*/ 9732650 w 11218359"/>
                <a:gd name="connsiteY851" fmla="*/ 679066 h 679065"/>
                <a:gd name="connsiteX852" fmla="*/ 9744080 w 11218359"/>
                <a:gd name="connsiteY852" fmla="*/ 679066 h 679065"/>
                <a:gd name="connsiteX853" fmla="*/ 9755557 w 11218359"/>
                <a:gd name="connsiteY853" fmla="*/ 679066 h 679065"/>
                <a:gd name="connsiteX854" fmla="*/ 9766988 w 11218359"/>
                <a:gd name="connsiteY854" fmla="*/ 679066 h 679065"/>
                <a:gd name="connsiteX855" fmla="*/ 9778417 w 11218359"/>
                <a:gd name="connsiteY855" fmla="*/ 679066 h 679065"/>
                <a:gd name="connsiteX856" fmla="*/ 9789848 w 11218359"/>
                <a:gd name="connsiteY856" fmla="*/ 679066 h 679065"/>
                <a:gd name="connsiteX857" fmla="*/ 9801277 w 11218359"/>
                <a:gd name="connsiteY857" fmla="*/ 679066 h 679065"/>
                <a:gd name="connsiteX858" fmla="*/ 9812755 w 11218359"/>
                <a:gd name="connsiteY858" fmla="*/ 679066 h 679065"/>
                <a:gd name="connsiteX859" fmla="*/ 9824185 w 11218359"/>
                <a:gd name="connsiteY859" fmla="*/ 679066 h 679065"/>
                <a:gd name="connsiteX860" fmla="*/ 9835615 w 11218359"/>
                <a:gd name="connsiteY860" fmla="*/ 679066 h 679065"/>
                <a:gd name="connsiteX861" fmla="*/ 9847045 w 11218359"/>
                <a:gd name="connsiteY861" fmla="*/ 679066 h 679065"/>
                <a:gd name="connsiteX862" fmla="*/ 9858475 w 11218359"/>
                <a:gd name="connsiteY862" fmla="*/ 679066 h 679065"/>
                <a:gd name="connsiteX863" fmla="*/ 9869952 w 11218359"/>
                <a:gd name="connsiteY863" fmla="*/ 679066 h 679065"/>
                <a:gd name="connsiteX864" fmla="*/ 9881383 w 11218359"/>
                <a:gd name="connsiteY864" fmla="*/ 679066 h 679065"/>
                <a:gd name="connsiteX865" fmla="*/ 9892812 w 11218359"/>
                <a:gd name="connsiteY865" fmla="*/ 679066 h 679065"/>
                <a:gd name="connsiteX866" fmla="*/ 9904243 w 11218359"/>
                <a:gd name="connsiteY866" fmla="*/ 679066 h 679065"/>
                <a:gd name="connsiteX867" fmla="*/ 9915673 w 11218359"/>
                <a:gd name="connsiteY867" fmla="*/ 679066 h 679065"/>
                <a:gd name="connsiteX868" fmla="*/ 9927102 w 11218359"/>
                <a:gd name="connsiteY868" fmla="*/ 679066 h 679065"/>
                <a:gd name="connsiteX869" fmla="*/ 9938581 w 11218359"/>
                <a:gd name="connsiteY869" fmla="*/ 679066 h 679065"/>
                <a:gd name="connsiteX870" fmla="*/ 9950010 w 11218359"/>
                <a:gd name="connsiteY870" fmla="*/ 679066 h 679065"/>
                <a:gd name="connsiteX871" fmla="*/ 9961441 w 11218359"/>
                <a:gd name="connsiteY871" fmla="*/ 679066 h 679065"/>
                <a:gd name="connsiteX872" fmla="*/ 9972870 w 11218359"/>
                <a:gd name="connsiteY872" fmla="*/ 679066 h 679065"/>
                <a:gd name="connsiteX873" fmla="*/ 9984300 w 11218359"/>
                <a:gd name="connsiteY873" fmla="*/ 679066 h 679065"/>
                <a:gd name="connsiteX874" fmla="*/ 9995778 w 11218359"/>
                <a:gd name="connsiteY874" fmla="*/ 679066 h 679065"/>
                <a:gd name="connsiteX875" fmla="*/ 10007208 w 11218359"/>
                <a:gd name="connsiteY875" fmla="*/ 679066 h 679065"/>
                <a:gd name="connsiteX876" fmla="*/ 10018638 w 11218359"/>
                <a:gd name="connsiteY876" fmla="*/ 679066 h 679065"/>
                <a:gd name="connsiteX877" fmla="*/ 10030068 w 11218359"/>
                <a:gd name="connsiteY877" fmla="*/ 679066 h 679065"/>
                <a:gd name="connsiteX878" fmla="*/ 10041498 w 11218359"/>
                <a:gd name="connsiteY878" fmla="*/ 679066 h 679065"/>
                <a:gd name="connsiteX879" fmla="*/ 10052976 w 11218359"/>
                <a:gd name="connsiteY879" fmla="*/ 679066 h 679065"/>
                <a:gd name="connsiteX880" fmla="*/ 10064405 w 11218359"/>
                <a:gd name="connsiteY880" fmla="*/ 679066 h 679065"/>
                <a:gd name="connsiteX881" fmla="*/ 10075835 w 11218359"/>
                <a:gd name="connsiteY881" fmla="*/ 679066 h 679065"/>
                <a:gd name="connsiteX882" fmla="*/ 10087266 w 11218359"/>
                <a:gd name="connsiteY882" fmla="*/ 679066 h 679065"/>
                <a:gd name="connsiteX883" fmla="*/ 10098695 w 11218359"/>
                <a:gd name="connsiteY883" fmla="*/ 679066 h 679065"/>
                <a:gd name="connsiteX884" fmla="*/ 10110174 w 11218359"/>
                <a:gd name="connsiteY884" fmla="*/ 679066 h 679065"/>
                <a:gd name="connsiteX885" fmla="*/ 10121603 w 11218359"/>
                <a:gd name="connsiteY885" fmla="*/ 679066 h 679065"/>
                <a:gd name="connsiteX886" fmla="*/ 10133033 w 11218359"/>
                <a:gd name="connsiteY886" fmla="*/ 679066 h 679065"/>
                <a:gd name="connsiteX887" fmla="*/ 10144463 w 11218359"/>
                <a:gd name="connsiteY887" fmla="*/ 679066 h 679065"/>
                <a:gd name="connsiteX888" fmla="*/ 10155893 w 11218359"/>
                <a:gd name="connsiteY888" fmla="*/ 679066 h 679065"/>
                <a:gd name="connsiteX889" fmla="*/ 10167371 w 11218359"/>
                <a:gd name="connsiteY889" fmla="*/ 679066 h 679065"/>
                <a:gd name="connsiteX890" fmla="*/ 10178801 w 11218359"/>
                <a:gd name="connsiteY890" fmla="*/ 679066 h 679065"/>
                <a:gd name="connsiteX891" fmla="*/ 10190230 w 11218359"/>
                <a:gd name="connsiteY891" fmla="*/ 679066 h 679065"/>
                <a:gd name="connsiteX892" fmla="*/ 10201661 w 11218359"/>
                <a:gd name="connsiteY892" fmla="*/ 679066 h 679065"/>
                <a:gd name="connsiteX893" fmla="*/ 10213091 w 11218359"/>
                <a:gd name="connsiteY893" fmla="*/ 679066 h 679065"/>
                <a:gd name="connsiteX894" fmla="*/ 10224569 w 11218359"/>
                <a:gd name="connsiteY894" fmla="*/ 679066 h 679065"/>
                <a:gd name="connsiteX895" fmla="*/ 10235998 w 11218359"/>
                <a:gd name="connsiteY895" fmla="*/ 679066 h 679065"/>
                <a:gd name="connsiteX896" fmla="*/ 10247428 w 11218359"/>
                <a:gd name="connsiteY896" fmla="*/ 679066 h 679065"/>
                <a:gd name="connsiteX897" fmla="*/ 10258859 w 11218359"/>
                <a:gd name="connsiteY897" fmla="*/ 679066 h 679065"/>
                <a:gd name="connsiteX898" fmla="*/ 10270288 w 11218359"/>
                <a:gd name="connsiteY898" fmla="*/ 679066 h 679065"/>
                <a:gd name="connsiteX899" fmla="*/ 10281767 w 11218359"/>
                <a:gd name="connsiteY899" fmla="*/ 679066 h 679065"/>
                <a:gd name="connsiteX900" fmla="*/ 10293196 w 11218359"/>
                <a:gd name="connsiteY900" fmla="*/ 679066 h 679065"/>
                <a:gd name="connsiteX901" fmla="*/ 10304626 w 11218359"/>
                <a:gd name="connsiteY901" fmla="*/ 679066 h 679065"/>
                <a:gd name="connsiteX902" fmla="*/ 10316056 w 11218359"/>
                <a:gd name="connsiteY902" fmla="*/ 679066 h 679065"/>
                <a:gd name="connsiteX903" fmla="*/ 10327486 w 11218359"/>
                <a:gd name="connsiteY903" fmla="*/ 679066 h 679065"/>
                <a:gd name="connsiteX904" fmla="*/ 10338963 w 11218359"/>
                <a:gd name="connsiteY904" fmla="*/ 679066 h 679065"/>
                <a:gd name="connsiteX905" fmla="*/ 10350394 w 11218359"/>
                <a:gd name="connsiteY905" fmla="*/ 679066 h 679065"/>
                <a:gd name="connsiteX906" fmla="*/ 10361823 w 11218359"/>
                <a:gd name="connsiteY906" fmla="*/ 679066 h 679065"/>
                <a:gd name="connsiteX907" fmla="*/ 10373254 w 11218359"/>
                <a:gd name="connsiteY907" fmla="*/ 679066 h 679065"/>
                <a:gd name="connsiteX908" fmla="*/ 10384684 w 11218359"/>
                <a:gd name="connsiteY908" fmla="*/ 679066 h 679065"/>
                <a:gd name="connsiteX909" fmla="*/ 10396161 w 11218359"/>
                <a:gd name="connsiteY909" fmla="*/ 679066 h 679065"/>
                <a:gd name="connsiteX910" fmla="*/ 10407591 w 11218359"/>
                <a:gd name="connsiteY910" fmla="*/ 679066 h 679065"/>
                <a:gd name="connsiteX911" fmla="*/ 10419021 w 11218359"/>
                <a:gd name="connsiteY911" fmla="*/ 679066 h 679065"/>
                <a:gd name="connsiteX912" fmla="*/ 10430452 w 11218359"/>
                <a:gd name="connsiteY912" fmla="*/ 679066 h 679065"/>
                <a:gd name="connsiteX913" fmla="*/ 10441881 w 11218359"/>
                <a:gd name="connsiteY913" fmla="*/ 679066 h 679065"/>
                <a:gd name="connsiteX914" fmla="*/ 10453358 w 11218359"/>
                <a:gd name="connsiteY914" fmla="*/ 679066 h 679065"/>
                <a:gd name="connsiteX915" fmla="*/ 10464789 w 11218359"/>
                <a:gd name="connsiteY915" fmla="*/ 679066 h 679065"/>
                <a:gd name="connsiteX916" fmla="*/ 10476219 w 11218359"/>
                <a:gd name="connsiteY916" fmla="*/ 679066 h 679065"/>
                <a:gd name="connsiteX917" fmla="*/ 10487649 w 11218359"/>
                <a:gd name="connsiteY917" fmla="*/ 679066 h 679065"/>
                <a:gd name="connsiteX918" fmla="*/ 10499079 w 11218359"/>
                <a:gd name="connsiteY918" fmla="*/ 679066 h 679065"/>
                <a:gd name="connsiteX919" fmla="*/ 10510556 w 11218359"/>
                <a:gd name="connsiteY919" fmla="*/ 679066 h 679065"/>
                <a:gd name="connsiteX920" fmla="*/ 10521987 w 11218359"/>
                <a:gd name="connsiteY920" fmla="*/ 679066 h 679065"/>
                <a:gd name="connsiteX921" fmla="*/ 10533416 w 11218359"/>
                <a:gd name="connsiteY921" fmla="*/ 679066 h 679065"/>
                <a:gd name="connsiteX922" fmla="*/ 10544847 w 11218359"/>
                <a:gd name="connsiteY922" fmla="*/ 679066 h 679065"/>
                <a:gd name="connsiteX923" fmla="*/ 10556277 w 11218359"/>
                <a:gd name="connsiteY923" fmla="*/ 679066 h 679065"/>
                <a:gd name="connsiteX924" fmla="*/ 10567754 w 11218359"/>
                <a:gd name="connsiteY924" fmla="*/ 679066 h 679065"/>
                <a:gd name="connsiteX925" fmla="*/ 10579184 w 11218359"/>
                <a:gd name="connsiteY925" fmla="*/ 679066 h 679065"/>
                <a:gd name="connsiteX926" fmla="*/ 10590614 w 11218359"/>
                <a:gd name="connsiteY926" fmla="*/ 679066 h 679065"/>
                <a:gd name="connsiteX927" fmla="*/ 10602045 w 11218359"/>
                <a:gd name="connsiteY927" fmla="*/ 679066 h 679065"/>
                <a:gd name="connsiteX928" fmla="*/ 10613474 w 11218359"/>
                <a:gd name="connsiteY928" fmla="*/ 679066 h 679065"/>
                <a:gd name="connsiteX929" fmla="*/ 10624951 w 11218359"/>
                <a:gd name="connsiteY929" fmla="*/ 679066 h 679065"/>
                <a:gd name="connsiteX930" fmla="*/ 10636382 w 11218359"/>
                <a:gd name="connsiteY930" fmla="*/ 679066 h 679065"/>
                <a:gd name="connsiteX931" fmla="*/ 10647812 w 11218359"/>
                <a:gd name="connsiteY931" fmla="*/ 679066 h 679065"/>
                <a:gd name="connsiteX932" fmla="*/ 10659241 w 11218359"/>
                <a:gd name="connsiteY932" fmla="*/ 679066 h 679065"/>
                <a:gd name="connsiteX933" fmla="*/ 10670672 w 11218359"/>
                <a:gd name="connsiteY933" fmla="*/ 679066 h 679065"/>
                <a:gd name="connsiteX934" fmla="*/ 10682149 w 11218359"/>
                <a:gd name="connsiteY934" fmla="*/ 679066 h 679065"/>
                <a:gd name="connsiteX935" fmla="*/ 10693580 w 11218359"/>
                <a:gd name="connsiteY935" fmla="*/ 679066 h 679065"/>
                <a:gd name="connsiteX936" fmla="*/ 10705009 w 11218359"/>
                <a:gd name="connsiteY936" fmla="*/ 679066 h 679065"/>
                <a:gd name="connsiteX937" fmla="*/ 10716439 w 11218359"/>
                <a:gd name="connsiteY937" fmla="*/ 679066 h 679065"/>
                <a:gd name="connsiteX938" fmla="*/ 10727870 w 11218359"/>
                <a:gd name="connsiteY938" fmla="*/ 679066 h 679065"/>
                <a:gd name="connsiteX939" fmla="*/ 10739347 w 11218359"/>
                <a:gd name="connsiteY939" fmla="*/ 679066 h 679065"/>
                <a:gd name="connsiteX940" fmla="*/ 10750778 w 11218359"/>
                <a:gd name="connsiteY940" fmla="*/ 679066 h 679065"/>
                <a:gd name="connsiteX941" fmla="*/ 10762207 w 11218359"/>
                <a:gd name="connsiteY941" fmla="*/ 679066 h 679065"/>
                <a:gd name="connsiteX942" fmla="*/ 10773637 w 11218359"/>
                <a:gd name="connsiteY942" fmla="*/ 679066 h 679065"/>
                <a:gd name="connsiteX943" fmla="*/ 10785067 w 11218359"/>
                <a:gd name="connsiteY943" fmla="*/ 679066 h 679065"/>
                <a:gd name="connsiteX944" fmla="*/ 10796544 w 11218359"/>
                <a:gd name="connsiteY944" fmla="*/ 679066 h 679065"/>
                <a:gd name="connsiteX945" fmla="*/ 10807975 w 11218359"/>
                <a:gd name="connsiteY945" fmla="*/ 679066 h 679065"/>
                <a:gd name="connsiteX946" fmla="*/ 10819405 w 11218359"/>
                <a:gd name="connsiteY946" fmla="*/ 679066 h 679065"/>
                <a:gd name="connsiteX947" fmla="*/ 10830834 w 11218359"/>
                <a:gd name="connsiteY947" fmla="*/ 679066 h 679065"/>
                <a:gd name="connsiteX948" fmla="*/ 10842265 w 11218359"/>
                <a:gd name="connsiteY948" fmla="*/ 679066 h 679065"/>
                <a:gd name="connsiteX949" fmla="*/ 10853742 w 11218359"/>
                <a:gd name="connsiteY949" fmla="*/ 679066 h 679065"/>
                <a:gd name="connsiteX950" fmla="*/ 10865173 w 11218359"/>
                <a:gd name="connsiteY950" fmla="*/ 679066 h 679065"/>
                <a:gd name="connsiteX951" fmla="*/ 10876602 w 11218359"/>
                <a:gd name="connsiteY951" fmla="*/ 679066 h 679065"/>
                <a:gd name="connsiteX952" fmla="*/ 10888032 w 11218359"/>
                <a:gd name="connsiteY952" fmla="*/ 679066 h 679065"/>
                <a:gd name="connsiteX953" fmla="*/ 10899463 w 11218359"/>
                <a:gd name="connsiteY953" fmla="*/ 679066 h 679065"/>
                <a:gd name="connsiteX954" fmla="*/ 10910892 w 11218359"/>
                <a:gd name="connsiteY954" fmla="*/ 679066 h 679065"/>
                <a:gd name="connsiteX955" fmla="*/ 10922369 w 11218359"/>
                <a:gd name="connsiteY955" fmla="*/ 679066 h 679065"/>
                <a:gd name="connsiteX956" fmla="*/ 10933800 w 11218359"/>
                <a:gd name="connsiteY956" fmla="*/ 679066 h 679065"/>
                <a:gd name="connsiteX957" fmla="*/ 10945230 w 11218359"/>
                <a:gd name="connsiteY957" fmla="*/ 679066 h 679065"/>
                <a:gd name="connsiteX958" fmla="*/ 10956660 w 11218359"/>
                <a:gd name="connsiteY958" fmla="*/ 679066 h 679065"/>
                <a:gd name="connsiteX959" fmla="*/ 10968090 w 11218359"/>
                <a:gd name="connsiteY959" fmla="*/ 679066 h 679065"/>
                <a:gd name="connsiteX960" fmla="*/ 10979567 w 11218359"/>
                <a:gd name="connsiteY960" fmla="*/ 679066 h 679065"/>
                <a:gd name="connsiteX961" fmla="*/ 10990998 w 11218359"/>
                <a:gd name="connsiteY961" fmla="*/ 679066 h 679065"/>
                <a:gd name="connsiteX962" fmla="*/ 11002427 w 11218359"/>
                <a:gd name="connsiteY962" fmla="*/ 679066 h 679065"/>
                <a:gd name="connsiteX963" fmla="*/ 11013858 w 11218359"/>
                <a:gd name="connsiteY963" fmla="*/ 679066 h 679065"/>
                <a:gd name="connsiteX964" fmla="*/ 11025287 w 11218359"/>
                <a:gd name="connsiteY964" fmla="*/ 679066 h 679065"/>
                <a:gd name="connsiteX965" fmla="*/ 11036765 w 11218359"/>
                <a:gd name="connsiteY965" fmla="*/ 679066 h 679065"/>
                <a:gd name="connsiteX966" fmla="*/ 11048195 w 11218359"/>
                <a:gd name="connsiteY966" fmla="*/ 679066 h 679065"/>
                <a:gd name="connsiteX967" fmla="*/ 11059625 w 11218359"/>
                <a:gd name="connsiteY967" fmla="*/ 679066 h 679065"/>
                <a:gd name="connsiteX968" fmla="*/ 11071056 w 11218359"/>
                <a:gd name="connsiteY968" fmla="*/ 679066 h 679065"/>
                <a:gd name="connsiteX969" fmla="*/ 11082485 w 11218359"/>
                <a:gd name="connsiteY969" fmla="*/ 679066 h 679065"/>
                <a:gd name="connsiteX970" fmla="*/ 11093962 w 11218359"/>
                <a:gd name="connsiteY970" fmla="*/ 679066 h 679065"/>
                <a:gd name="connsiteX971" fmla="*/ 11105393 w 11218359"/>
                <a:gd name="connsiteY971" fmla="*/ 679066 h 679065"/>
                <a:gd name="connsiteX972" fmla="*/ 11116823 w 11218359"/>
                <a:gd name="connsiteY972" fmla="*/ 679066 h 679065"/>
                <a:gd name="connsiteX973" fmla="*/ 11128253 w 11218359"/>
                <a:gd name="connsiteY973" fmla="*/ 679066 h 679065"/>
                <a:gd name="connsiteX974" fmla="*/ 11139683 w 11218359"/>
                <a:gd name="connsiteY974" fmla="*/ 679066 h 679065"/>
                <a:gd name="connsiteX975" fmla="*/ 11151160 w 11218359"/>
                <a:gd name="connsiteY975" fmla="*/ 679066 h 679065"/>
                <a:gd name="connsiteX976" fmla="*/ 11162591 w 11218359"/>
                <a:gd name="connsiteY976" fmla="*/ 679066 h 679065"/>
                <a:gd name="connsiteX977" fmla="*/ 11174020 w 11218359"/>
                <a:gd name="connsiteY977" fmla="*/ 679066 h 679065"/>
                <a:gd name="connsiteX978" fmla="*/ 11185451 w 11218359"/>
                <a:gd name="connsiteY978" fmla="*/ 679066 h 679065"/>
                <a:gd name="connsiteX979" fmla="*/ 11196881 w 11218359"/>
                <a:gd name="connsiteY979" fmla="*/ 679066 h 679065"/>
                <a:gd name="connsiteX980" fmla="*/ 11208358 w 11218359"/>
                <a:gd name="connsiteY980" fmla="*/ 679066 h 679065"/>
                <a:gd name="connsiteX981" fmla="*/ 11218359 w 11218359"/>
                <a:gd name="connsiteY981" fmla="*/ 679066 h 679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79065">
                  <a:moveTo>
                    <a:pt x="0" y="679066"/>
                  </a:moveTo>
                  <a:lnTo>
                    <a:pt x="9149" y="679066"/>
                  </a:lnTo>
                  <a:lnTo>
                    <a:pt x="20588" y="679066"/>
                  </a:lnTo>
                  <a:lnTo>
                    <a:pt x="32028" y="679066"/>
                  </a:lnTo>
                  <a:lnTo>
                    <a:pt x="43467" y="679066"/>
                  </a:lnTo>
                  <a:lnTo>
                    <a:pt x="54907" y="679066"/>
                  </a:lnTo>
                  <a:lnTo>
                    <a:pt x="66346" y="679066"/>
                  </a:lnTo>
                  <a:lnTo>
                    <a:pt x="77786" y="679066"/>
                  </a:lnTo>
                  <a:lnTo>
                    <a:pt x="89225" y="679066"/>
                  </a:lnTo>
                  <a:lnTo>
                    <a:pt x="100665" y="679066"/>
                  </a:lnTo>
                  <a:lnTo>
                    <a:pt x="112104" y="679066"/>
                  </a:lnTo>
                  <a:lnTo>
                    <a:pt x="123544" y="679066"/>
                  </a:lnTo>
                  <a:lnTo>
                    <a:pt x="134979" y="679066"/>
                  </a:lnTo>
                  <a:lnTo>
                    <a:pt x="146423" y="679066"/>
                  </a:lnTo>
                  <a:lnTo>
                    <a:pt x="157858" y="679066"/>
                  </a:lnTo>
                  <a:lnTo>
                    <a:pt x="169297" y="679066"/>
                  </a:lnTo>
                  <a:lnTo>
                    <a:pt x="180737" y="679066"/>
                  </a:lnTo>
                  <a:lnTo>
                    <a:pt x="192176" y="679066"/>
                  </a:lnTo>
                  <a:lnTo>
                    <a:pt x="203616" y="679066"/>
                  </a:lnTo>
                  <a:lnTo>
                    <a:pt x="215055" y="679066"/>
                  </a:lnTo>
                  <a:lnTo>
                    <a:pt x="226495" y="679066"/>
                  </a:lnTo>
                  <a:lnTo>
                    <a:pt x="237935" y="679066"/>
                  </a:lnTo>
                  <a:lnTo>
                    <a:pt x="249374" y="679066"/>
                  </a:lnTo>
                  <a:lnTo>
                    <a:pt x="260814" y="679066"/>
                  </a:lnTo>
                  <a:lnTo>
                    <a:pt x="272253" y="679066"/>
                  </a:lnTo>
                  <a:lnTo>
                    <a:pt x="283693" y="679066"/>
                  </a:lnTo>
                  <a:lnTo>
                    <a:pt x="295132" y="679066"/>
                  </a:lnTo>
                  <a:lnTo>
                    <a:pt x="306572" y="679066"/>
                  </a:lnTo>
                  <a:lnTo>
                    <a:pt x="318011" y="679066"/>
                  </a:lnTo>
                  <a:lnTo>
                    <a:pt x="329451" y="679066"/>
                  </a:lnTo>
                  <a:lnTo>
                    <a:pt x="340890" y="679066"/>
                  </a:lnTo>
                  <a:lnTo>
                    <a:pt x="352330" y="679066"/>
                  </a:lnTo>
                  <a:lnTo>
                    <a:pt x="363769" y="679066"/>
                  </a:lnTo>
                  <a:lnTo>
                    <a:pt x="375209" y="679066"/>
                  </a:lnTo>
                  <a:lnTo>
                    <a:pt x="386648" y="679066"/>
                  </a:lnTo>
                  <a:lnTo>
                    <a:pt x="398088" y="679066"/>
                  </a:lnTo>
                  <a:lnTo>
                    <a:pt x="409527" y="679066"/>
                  </a:lnTo>
                  <a:lnTo>
                    <a:pt x="420967" y="679066"/>
                  </a:lnTo>
                  <a:lnTo>
                    <a:pt x="432406" y="679066"/>
                  </a:lnTo>
                  <a:lnTo>
                    <a:pt x="443846" y="679066"/>
                  </a:lnTo>
                  <a:lnTo>
                    <a:pt x="455285" y="679066"/>
                  </a:lnTo>
                  <a:lnTo>
                    <a:pt x="466725" y="679066"/>
                  </a:lnTo>
                  <a:lnTo>
                    <a:pt x="478165" y="679066"/>
                  </a:lnTo>
                  <a:lnTo>
                    <a:pt x="489604" y="679066"/>
                  </a:lnTo>
                  <a:lnTo>
                    <a:pt x="501044" y="679066"/>
                  </a:lnTo>
                  <a:lnTo>
                    <a:pt x="512483" y="679066"/>
                  </a:lnTo>
                  <a:lnTo>
                    <a:pt x="523923" y="679066"/>
                  </a:lnTo>
                  <a:lnTo>
                    <a:pt x="535362" y="679066"/>
                  </a:lnTo>
                  <a:lnTo>
                    <a:pt x="546802" y="679066"/>
                  </a:lnTo>
                  <a:lnTo>
                    <a:pt x="558241" y="679066"/>
                  </a:lnTo>
                  <a:lnTo>
                    <a:pt x="569681" y="679066"/>
                  </a:lnTo>
                  <a:lnTo>
                    <a:pt x="581120" y="679066"/>
                  </a:lnTo>
                  <a:lnTo>
                    <a:pt x="592560" y="679066"/>
                  </a:lnTo>
                  <a:lnTo>
                    <a:pt x="603999" y="679066"/>
                  </a:lnTo>
                  <a:lnTo>
                    <a:pt x="615439" y="679066"/>
                  </a:lnTo>
                  <a:lnTo>
                    <a:pt x="626878" y="679066"/>
                  </a:lnTo>
                  <a:lnTo>
                    <a:pt x="638318" y="624983"/>
                  </a:lnTo>
                  <a:lnTo>
                    <a:pt x="649757" y="390611"/>
                  </a:lnTo>
                  <a:lnTo>
                    <a:pt x="661192" y="256904"/>
                  </a:lnTo>
                  <a:lnTo>
                    <a:pt x="672632" y="229857"/>
                  </a:lnTo>
                  <a:lnTo>
                    <a:pt x="684071" y="268919"/>
                  </a:lnTo>
                  <a:lnTo>
                    <a:pt x="695511" y="0"/>
                  </a:lnTo>
                  <a:lnTo>
                    <a:pt x="706950" y="204321"/>
                  </a:lnTo>
                  <a:lnTo>
                    <a:pt x="718390" y="301971"/>
                  </a:lnTo>
                  <a:lnTo>
                    <a:pt x="729829" y="369579"/>
                  </a:lnTo>
                  <a:lnTo>
                    <a:pt x="741269" y="166759"/>
                  </a:lnTo>
                  <a:lnTo>
                    <a:pt x="752708" y="94645"/>
                  </a:lnTo>
                  <a:lnTo>
                    <a:pt x="764148" y="151738"/>
                  </a:lnTo>
                  <a:lnTo>
                    <a:pt x="775587" y="175774"/>
                  </a:lnTo>
                  <a:lnTo>
                    <a:pt x="787027" y="489766"/>
                  </a:lnTo>
                  <a:lnTo>
                    <a:pt x="798467" y="677566"/>
                  </a:lnTo>
                  <a:lnTo>
                    <a:pt x="809906" y="679066"/>
                  </a:lnTo>
                  <a:lnTo>
                    <a:pt x="821346" y="679066"/>
                  </a:lnTo>
                  <a:lnTo>
                    <a:pt x="832785" y="679066"/>
                  </a:lnTo>
                  <a:lnTo>
                    <a:pt x="844225" y="679066"/>
                  </a:lnTo>
                  <a:lnTo>
                    <a:pt x="855664" y="679066"/>
                  </a:lnTo>
                  <a:lnTo>
                    <a:pt x="867104" y="679066"/>
                  </a:lnTo>
                  <a:lnTo>
                    <a:pt x="878543" y="679066"/>
                  </a:lnTo>
                  <a:lnTo>
                    <a:pt x="889983" y="679066"/>
                  </a:lnTo>
                  <a:lnTo>
                    <a:pt x="901422" y="679066"/>
                  </a:lnTo>
                  <a:lnTo>
                    <a:pt x="912862" y="679066"/>
                  </a:lnTo>
                  <a:lnTo>
                    <a:pt x="924301" y="679066"/>
                  </a:lnTo>
                  <a:lnTo>
                    <a:pt x="935741" y="679066"/>
                  </a:lnTo>
                  <a:lnTo>
                    <a:pt x="947180" y="679066"/>
                  </a:lnTo>
                  <a:lnTo>
                    <a:pt x="958620" y="679066"/>
                  </a:lnTo>
                  <a:lnTo>
                    <a:pt x="970059" y="679066"/>
                  </a:lnTo>
                  <a:lnTo>
                    <a:pt x="981499" y="679066"/>
                  </a:lnTo>
                  <a:lnTo>
                    <a:pt x="992938" y="679066"/>
                  </a:lnTo>
                  <a:lnTo>
                    <a:pt x="1004378" y="679066"/>
                  </a:lnTo>
                  <a:lnTo>
                    <a:pt x="1015818" y="679066"/>
                  </a:lnTo>
                  <a:lnTo>
                    <a:pt x="1027257" y="679066"/>
                  </a:lnTo>
                  <a:lnTo>
                    <a:pt x="1038697" y="679066"/>
                  </a:lnTo>
                  <a:lnTo>
                    <a:pt x="1050136" y="679066"/>
                  </a:lnTo>
                  <a:lnTo>
                    <a:pt x="1061576" y="679066"/>
                  </a:lnTo>
                  <a:lnTo>
                    <a:pt x="1073015" y="679066"/>
                  </a:lnTo>
                  <a:lnTo>
                    <a:pt x="1084455" y="679066"/>
                  </a:lnTo>
                  <a:lnTo>
                    <a:pt x="1095894" y="679066"/>
                  </a:lnTo>
                  <a:lnTo>
                    <a:pt x="1107334" y="679066"/>
                  </a:lnTo>
                  <a:lnTo>
                    <a:pt x="1118773" y="679066"/>
                  </a:lnTo>
                  <a:lnTo>
                    <a:pt x="1130213" y="679066"/>
                  </a:lnTo>
                  <a:lnTo>
                    <a:pt x="1141652" y="679066"/>
                  </a:lnTo>
                  <a:lnTo>
                    <a:pt x="1153092" y="679066"/>
                  </a:lnTo>
                  <a:lnTo>
                    <a:pt x="1164531" y="679066"/>
                  </a:lnTo>
                  <a:lnTo>
                    <a:pt x="1175971" y="679066"/>
                  </a:lnTo>
                  <a:lnTo>
                    <a:pt x="1187406" y="679066"/>
                  </a:lnTo>
                  <a:lnTo>
                    <a:pt x="1198845" y="679066"/>
                  </a:lnTo>
                  <a:lnTo>
                    <a:pt x="1210285" y="679066"/>
                  </a:lnTo>
                  <a:lnTo>
                    <a:pt x="1221724" y="679066"/>
                  </a:lnTo>
                  <a:lnTo>
                    <a:pt x="1233164" y="679066"/>
                  </a:lnTo>
                  <a:lnTo>
                    <a:pt x="1244603" y="679066"/>
                  </a:lnTo>
                  <a:lnTo>
                    <a:pt x="1256043" y="679066"/>
                  </a:lnTo>
                  <a:lnTo>
                    <a:pt x="1267482" y="679066"/>
                  </a:lnTo>
                  <a:lnTo>
                    <a:pt x="1278922" y="679066"/>
                  </a:lnTo>
                  <a:lnTo>
                    <a:pt x="1290361" y="679066"/>
                  </a:lnTo>
                  <a:lnTo>
                    <a:pt x="1301801" y="679066"/>
                  </a:lnTo>
                  <a:lnTo>
                    <a:pt x="1313240" y="679066"/>
                  </a:lnTo>
                  <a:lnTo>
                    <a:pt x="1324680" y="679066"/>
                  </a:lnTo>
                  <a:lnTo>
                    <a:pt x="1336120" y="679066"/>
                  </a:lnTo>
                  <a:lnTo>
                    <a:pt x="1347559" y="679066"/>
                  </a:lnTo>
                  <a:lnTo>
                    <a:pt x="1358999" y="679066"/>
                  </a:lnTo>
                  <a:lnTo>
                    <a:pt x="1370438" y="679066"/>
                  </a:lnTo>
                  <a:lnTo>
                    <a:pt x="1381878" y="679066"/>
                  </a:lnTo>
                  <a:lnTo>
                    <a:pt x="1393317" y="679066"/>
                  </a:lnTo>
                  <a:lnTo>
                    <a:pt x="1404757" y="679066"/>
                  </a:lnTo>
                  <a:lnTo>
                    <a:pt x="1416196" y="679066"/>
                  </a:lnTo>
                  <a:lnTo>
                    <a:pt x="1427636" y="679066"/>
                  </a:lnTo>
                  <a:lnTo>
                    <a:pt x="1439075" y="679066"/>
                  </a:lnTo>
                  <a:lnTo>
                    <a:pt x="1450515" y="679066"/>
                  </a:lnTo>
                  <a:lnTo>
                    <a:pt x="1461954" y="679066"/>
                  </a:lnTo>
                  <a:lnTo>
                    <a:pt x="1473394" y="679066"/>
                  </a:lnTo>
                  <a:lnTo>
                    <a:pt x="1484833" y="679066"/>
                  </a:lnTo>
                  <a:lnTo>
                    <a:pt x="1496273" y="679066"/>
                  </a:lnTo>
                  <a:lnTo>
                    <a:pt x="1507712" y="679066"/>
                  </a:lnTo>
                  <a:lnTo>
                    <a:pt x="1519152" y="679066"/>
                  </a:lnTo>
                  <a:lnTo>
                    <a:pt x="1530591" y="679066"/>
                  </a:lnTo>
                  <a:lnTo>
                    <a:pt x="1542031" y="679066"/>
                  </a:lnTo>
                  <a:lnTo>
                    <a:pt x="1553471" y="679066"/>
                  </a:lnTo>
                  <a:lnTo>
                    <a:pt x="1564910" y="679066"/>
                  </a:lnTo>
                  <a:lnTo>
                    <a:pt x="1576349" y="679066"/>
                  </a:lnTo>
                  <a:lnTo>
                    <a:pt x="1587789" y="679066"/>
                  </a:lnTo>
                  <a:lnTo>
                    <a:pt x="1599229" y="679066"/>
                  </a:lnTo>
                  <a:lnTo>
                    <a:pt x="1610668" y="679066"/>
                  </a:lnTo>
                  <a:lnTo>
                    <a:pt x="1622107" y="679066"/>
                  </a:lnTo>
                  <a:lnTo>
                    <a:pt x="1633547" y="679066"/>
                  </a:lnTo>
                  <a:lnTo>
                    <a:pt x="1644987" y="679066"/>
                  </a:lnTo>
                  <a:lnTo>
                    <a:pt x="1656426" y="679066"/>
                  </a:lnTo>
                  <a:lnTo>
                    <a:pt x="1667866" y="679066"/>
                  </a:lnTo>
                  <a:lnTo>
                    <a:pt x="1679305" y="679066"/>
                  </a:lnTo>
                  <a:lnTo>
                    <a:pt x="1690745" y="679066"/>
                  </a:lnTo>
                  <a:lnTo>
                    <a:pt x="1702184" y="679066"/>
                  </a:lnTo>
                  <a:lnTo>
                    <a:pt x="1713619" y="679066"/>
                  </a:lnTo>
                  <a:lnTo>
                    <a:pt x="1725063" y="679066"/>
                  </a:lnTo>
                  <a:lnTo>
                    <a:pt x="1736498" y="679066"/>
                  </a:lnTo>
                  <a:lnTo>
                    <a:pt x="1747938" y="679066"/>
                  </a:lnTo>
                  <a:lnTo>
                    <a:pt x="1759377" y="679066"/>
                  </a:lnTo>
                  <a:lnTo>
                    <a:pt x="1770817" y="679066"/>
                  </a:lnTo>
                  <a:lnTo>
                    <a:pt x="1782256" y="679066"/>
                  </a:lnTo>
                  <a:lnTo>
                    <a:pt x="1793696" y="679066"/>
                  </a:lnTo>
                  <a:lnTo>
                    <a:pt x="1805135" y="679066"/>
                  </a:lnTo>
                  <a:lnTo>
                    <a:pt x="1816575" y="679066"/>
                  </a:lnTo>
                  <a:lnTo>
                    <a:pt x="1828014" y="679066"/>
                  </a:lnTo>
                  <a:lnTo>
                    <a:pt x="1839454" y="679066"/>
                  </a:lnTo>
                  <a:lnTo>
                    <a:pt x="1850893" y="679066"/>
                  </a:lnTo>
                  <a:lnTo>
                    <a:pt x="1862333" y="679066"/>
                  </a:lnTo>
                  <a:lnTo>
                    <a:pt x="1873772" y="679066"/>
                  </a:lnTo>
                  <a:lnTo>
                    <a:pt x="1885212" y="679066"/>
                  </a:lnTo>
                  <a:lnTo>
                    <a:pt x="1896651" y="679066"/>
                  </a:lnTo>
                  <a:lnTo>
                    <a:pt x="1908091" y="679066"/>
                  </a:lnTo>
                  <a:lnTo>
                    <a:pt x="1919531" y="679066"/>
                  </a:lnTo>
                  <a:lnTo>
                    <a:pt x="1930970" y="679066"/>
                  </a:lnTo>
                  <a:lnTo>
                    <a:pt x="1942409" y="679066"/>
                  </a:lnTo>
                  <a:lnTo>
                    <a:pt x="1953849" y="679066"/>
                  </a:lnTo>
                  <a:lnTo>
                    <a:pt x="1965289" y="679066"/>
                  </a:lnTo>
                  <a:lnTo>
                    <a:pt x="1976728" y="679066"/>
                  </a:lnTo>
                  <a:lnTo>
                    <a:pt x="1988168" y="679066"/>
                  </a:lnTo>
                  <a:lnTo>
                    <a:pt x="1999607" y="679066"/>
                  </a:lnTo>
                  <a:lnTo>
                    <a:pt x="2011047" y="679066"/>
                  </a:lnTo>
                  <a:lnTo>
                    <a:pt x="2022486" y="679066"/>
                  </a:lnTo>
                  <a:lnTo>
                    <a:pt x="2033926" y="679066"/>
                  </a:lnTo>
                  <a:lnTo>
                    <a:pt x="2045365" y="679066"/>
                  </a:lnTo>
                  <a:lnTo>
                    <a:pt x="2056805" y="679066"/>
                  </a:lnTo>
                  <a:lnTo>
                    <a:pt x="2068244" y="679066"/>
                  </a:lnTo>
                  <a:lnTo>
                    <a:pt x="2079684" y="679066"/>
                  </a:lnTo>
                  <a:lnTo>
                    <a:pt x="2091123" y="679066"/>
                  </a:lnTo>
                  <a:lnTo>
                    <a:pt x="2102563" y="679066"/>
                  </a:lnTo>
                  <a:lnTo>
                    <a:pt x="2114002" y="679066"/>
                  </a:lnTo>
                  <a:lnTo>
                    <a:pt x="2125442" y="679066"/>
                  </a:lnTo>
                  <a:lnTo>
                    <a:pt x="2136882" y="679066"/>
                  </a:lnTo>
                  <a:lnTo>
                    <a:pt x="2148321" y="679066"/>
                  </a:lnTo>
                  <a:lnTo>
                    <a:pt x="2159760" y="679066"/>
                  </a:lnTo>
                  <a:lnTo>
                    <a:pt x="2171200" y="679066"/>
                  </a:lnTo>
                  <a:lnTo>
                    <a:pt x="2182640" y="679066"/>
                  </a:lnTo>
                  <a:lnTo>
                    <a:pt x="2194079" y="679066"/>
                  </a:lnTo>
                  <a:lnTo>
                    <a:pt x="2205519" y="679066"/>
                  </a:lnTo>
                  <a:lnTo>
                    <a:pt x="2216958" y="679066"/>
                  </a:lnTo>
                  <a:lnTo>
                    <a:pt x="2228393" y="679066"/>
                  </a:lnTo>
                  <a:lnTo>
                    <a:pt x="2239837" y="679066"/>
                  </a:lnTo>
                  <a:lnTo>
                    <a:pt x="2251272" y="679066"/>
                  </a:lnTo>
                  <a:lnTo>
                    <a:pt x="2262716" y="679066"/>
                  </a:lnTo>
                  <a:lnTo>
                    <a:pt x="2274151" y="679066"/>
                  </a:lnTo>
                  <a:lnTo>
                    <a:pt x="2285591" y="679066"/>
                  </a:lnTo>
                  <a:lnTo>
                    <a:pt x="2297030" y="679066"/>
                  </a:lnTo>
                  <a:lnTo>
                    <a:pt x="2308470" y="679066"/>
                  </a:lnTo>
                  <a:lnTo>
                    <a:pt x="2319909" y="679066"/>
                  </a:lnTo>
                  <a:lnTo>
                    <a:pt x="2331349" y="679066"/>
                  </a:lnTo>
                  <a:lnTo>
                    <a:pt x="2342788" y="679066"/>
                  </a:lnTo>
                  <a:lnTo>
                    <a:pt x="2354228" y="679066"/>
                  </a:lnTo>
                  <a:lnTo>
                    <a:pt x="2365667" y="679066"/>
                  </a:lnTo>
                  <a:lnTo>
                    <a:pt x="2377107" y="679066"/>
                  </a:lnTo>
                  <a:lnTo>
                    <a:pt x="2388546" y="679066"/>
                  </a:lnTo>
                  <a:lnTo>
                    <a:pt x="2399986" y="679066"/>
                  </a:lnTo>
                  <a:lnTo>
                    <a:pt x="2411425" y="679066"/>
                  </a:lnTo>
                  <a:lnTo>
                    <a:pt x="2422865" y="679066"/>
                  </a:lnTo>
                  <a:lnTo>
                    <a:pt x="2434304" y="679066"/>
                  </a:lnTo>
                  <a:lnTo>
                    <a:pt x="2445744" y="679066"/>
                  </a:lnTo>
                  <a:lnTo>
                    <a:pt x="2457184" y="679066"/>
                  </a:lnTo>
                  <a:lnTo>
                    <a:pt x="2468623" y="679066"/>
                  </a:lnTo>
                  <a:lnTo>
                    <a:pt x="2480062" y="679066"/>
                  </a:lnTo>
                  <a:lnTo>
                    <a:pt x="2491502" y="679066"/>
                  </a:lnTo>
                  <a:lnTo>
                    <a:pt x="2502942" y="679066"/>
                  </a:lnTo>
                  <a:lnTo>
                    <a:pt x="2514381" y="679066"/>
                  </a:lnTo>
                  <a:lnTo>
                    <a:pt x="2525821" y="679066"/>
                  </a:lnTo>
                  <a:lnTo>
                    <a:pt x="2537260" y="679066"/>
                  </a:lnTo>
                  <a:lnTo>
                    <a:pt x="2548700" y="679066"/>
                  </a:lnTo>
                  <a:lnTo>
                    <a:pt x="2560139" y="679066"/>
                  </a:lnTo>
                  <a:lnTo>
                    <a:pt x="2571579" y="679066"/>
                  </a:lnTo>
                  <a:lnTo>
                    <a:pt x="2583018" y="679066"/>
                  </a:lnTo>
                  <a:lnTo>
                    <a:pt x="2594458" y="679066"/>
                  </a:lnTo>
                  <a:lnTo>
                    <a:pt x="2605897" y="679066"/>
                  </a:lnTo>
                  <a:lnTo>
                    <a:pt x="2617337" y="679066"/>
                  </a:lnTo>
                  <a:lnTo>
                    <a:pt x="2628776" y="679066"/>
                  </a:lnTo>
                  <a:lnTo>
                    <a:pt x="2640216" y="679066"/>
                  </a:lnTo>
                  <a:lnTo>
                    <a:pt x="2651655" y="679066"/>
                  </a:lnTo>
                  <a:lnTo>
                    <a:pt x="2663095" y="679066"/>
                  </a:lnTo>
                  <a:lnTo>
                    <a:pt x="2674535" y="679066"/>
                  </a:lnTo>
                  <a:lnTo>
                    <a:pt x="2685974" y="679066"/>
                  </a:lnTo>
                  <a:lnTo>
                    <a:pt x="2697413" y="679066"/>
                  </a:lnTo>
                  <a:lnTo>
                    <a:pt x="2708853" y="679066"/>
                  </a:lnTo>
                  <a:lnTo>
                    <a:pt x="2720293" y="679066"/>
                  </a:lnTo>
                  <a:lnTo>
                    <a:pt x="2731727" y="679066"/>
                  </a:lnTo>
                  <a:lnTo>
                    <a:pt x="2743172" y="679066"/>
                  </a:lnTo>
                  <a:lnTo>
                    <a:pt x="2754611" y="679066"/>
                  </a:lnTo>
                  <a:lnTo>
                    <a:pt x="2766046" y="679066"/>
                  </a:lnTo>
                  <a:lnTo>
                    <a:pt x="2777490" y="679066"/>
                  </a:lnTo>
                  <a:lnTo>
                    <a:pt x="2788925" y="679066"/>
                  </a:lnTo>
                  <a:lnTo>
                    <a:pt x="2800364" y="679066"/>
                  </a:lnTo>
                  <a:lnTo>
                    <a:pt x="2811804" y="679066"/>
                  </a:lnTo>
                  <a:lnTo>
                    <a:pt x="2823243" y="679066"/>
                  </a:lnTo>
                  <a:lnTo>
                    <a:pt x="2834683" y="679066"/>
                  </a:lnTo>
                  <a:lnTo>
                    <a:pt x="2846123" y="679066"/>
                  </a:lnTo>
                  <a:lnTo>
                    <a:pt x="2857562" y="679066"/>
                  </a:lnTo>
                  <a:lnTo>
                    <a:pt x="2869001" y="679066"/>
                  </a:lnTo>
                  <a:lnTo>
                    <a:pt x="2880441" y="679066"/>
                  </a:lnTo>
                  <a:lnTo>
                    <a:pt x="2891881" y="679066"/>
                  </a:lnTo>
                  <a:lnTo>
                    <a:pt x="2903320" y="679066"/>
                  </a:lnTo>
                  <a:lnTo>
                    <a:pt x="2914760" y="679066"/>
                  </a:lnTo>
                  <a:lnTo>
                    <a:pt x="2926199" y="679066"/>
                  </a:lnTo>
                  <a:lnTo>
                    <a:pt x="2937639" y="679066"/>
                  </a:lnTo>
                  <a:lnTo>
                    <a:pt x="2949078" y="679066"/>
                  </a:lnTo>
                  <a:lnTo>
                    <a:pt x="2960518" y="679066"/>
                  </a:lnTo>
                  <a:lnTo>
                    <a:pt x="2971957" y="679066"/>
                  </a:lnTo>
                  <a:lnTo>
                    <a:pt x="2983397" y="679066"/>
                  </a:lnTo>
                  <a:lnTo>
                    <a:pt x="2994837" y="679066"/>
                  </a:lnTo>
                  <a:lnTo>
                    <a:pt x="3006276" y="679066"/>
                  </a:lnTo>
                  <a:lnTo>
                    <a:pt x="3017715" y="679066"/>
                  </a:lnTo>
                  <a:lnTo>
                    <a:pt x="3029155" y="679066"/>
                  </a:lnTo>
                  <a:lnTo>
                    <a:pt x="3040594" y="679066"/>
                  </a:lnTo>
                  <a:lnTo>
                    <a:pt x="3052034" y="679066"/>
                  </a:lnTo>
                  <a:lnTo>
                    <a:pt x="3063474" y="679066"/>
                  </a:lnTo>
                  <a:lnTo>
                    <a:pt x="3074913" y="679066"/>
                  </a:lnTo>
                  <a:lnTo>
                    <a:pt x="3086352" y="679066"/>
                  </a:lnTo>
                  <a:lnTo>
                    <a:pt x="3097792" y="679066"/>
                  </a:lnTo>
                  <a:lnTo>
                    <a:pt x="3109232" y="679066"/>
                  </a:lnTo>
                  <a:lnTo>
                    <a:pt x="3120671" y="679066"/>
                  </a:lnTo>
                  <a:lnTo>
                    <a:pt x="3132111" y="679066"/>
                  </a:lnTo>
                  <a:lnTo>
                    <a:pt x="3143550" y="679066"/>
                  </a:lnTo>
                  <a:lnTo>
                    <a:pt x="3154990" y="679066"/>
                  </a:lnTo>
                  <a:lnTo>
                    <a:pt x="3166429" y="679066"/>
                  </a:lnTo>
                  <a:lnTo>
                    <a:pt x="3177869" y="679066"/>
                  </a:lnTo>
                  <a:lnTo>
                    <a:pt x="3189308" y="679066"/>
                  </a:lnTo>
                  <a:lnTo>
                    <a:pt x="3200748" y="679066"/>
                  </a:lnTo>
                  <a:lnTo>
                    <a:pt x="3212187" y="679066"/>
                  </a:lnTo>
                  <a:lnTo>
                    <a:pt x="3223627" y="679066"/>
                  </a:lnTo>
                  <a:lnTo>
                    <a:pt x="3235066" y="679066"/>
                  </a:lnTo>
                  <a:lnTo>
                    <a:pt x="3246501" y="679066"/>
                  </a:lnTo>
                  <a:lnTo>
                    <a:pt x="3257945" y="679066"/>
                  </a:lnTo>
                  <a:lnTo>
                    <a:pt x="3269385" y="679066"/>
                  </a:lnTo>
                  <a:lnTo>
                    <a:pt x="3280825" y="679066"/>
                  </a:lnTo>
                  <a:lnTo>
                    <a:pt x="3292264" y="679066"/>
                  </a:lnTo>
                  <a:lnTo>
                    <a:pt x="3303699" y="679066"/>
                  </a:lnTo>
                  <a:lnTo>
                    <a:pt x="3315143" y="679066"/>
                  </a:lnTo>
                  <a:lnTo>
                    <a:pt x="3326578" y="679066"/>
                  </a:lnTo>
                  <a:lnTo>
                    <a:pt x="3338017" y="679066"/>
                  </a:lnTo>
                  <a:lnTo>
                    <a:pt x="3349457" y="679066"/>
                  </a:lnTo>
                  <a:lnTo>
                    <a:pt x="3360896" y="679066"/>
                  </a:lnTo>
                  <a:lnTo>
                    <a:pt x="3372336" y="679066"/>
                  </a:lnTo>
                  <a:lnTo>
                    <a:pt x="3383776" y="679066"/>
                  </a:lnTo>
                  <a:lnTo>
                    <a:pt x="3395215" y="679066"/>
                  </a:lnTo>
                  <a:lnTo>
                    <a:pt x="3406654" y="679066"/>
                  </a:lnTo>
                  <a:lnTo>
                    <a:pt x="3418094" y="679066"/>
                  </a:lnTo>
                  <a:lnTo>
                    <a:pt x="3429534" y="679066"/>
                  </a:lnTo>
                  <a:lnTo>
                    <a:pt x="3440973" y="679066"/>
                  </a:lnTo>
                  <a:lnTo>
                    <a:pt x="3452413" y="679066"/>
                  </a:lnTo>
                  <a:lnTo>
                    <a:pt x="3463852" y="679066"/>
                  </a:lnTo>
                  <a:lnTo>
                    <a:pt x="3475292" y="679066"/>
                  </a:lnTo>
                  <a:lnTo>
                    <a:pt x="3486731" y="679066"/>
                  </a:lnTo>
                  <a:lnTo>
                    <a:pt x="3498171" y="679066"/>
                  </a:lnTo>
                  <a:lnTo>
                    <a:pt x="3509610" y="679066"/>
                  </a:lnTo>
                  <a:lnTo>
                    <a:pt x="3521050" y="679066"/>
                  </a:lnTo>
                  <a:lnTo>
                    <a:pt x="3532489" y="679066"/>
                  </a:lnTo>
                  <a:lnTo>
                    <a:pt x="3543929" y="679066"/>
                  </a:lnTo>
                  <a:lnTo>
                    <a:pt x="3555368" y="679066"/>
                  </a:lnTo>
                  <a:lnTo>
                    <a:pt x="3566808" y="679066"/>
                  </a:lnTo>
                  <a:lnTo>
                    <a:pt x="3578247" y="679066"/>
                  </a:lnTo>
                  <a:lnTo>
                    <a:pt x="3589687" y="679066"/>
                  </a:lnTo>
                  <a:lnTo>
                    <a:pt x="3601127" y="679066"/>
                  </a:lnTo>
                  <a:lnTo>
                    <a:pt x="3612566" y="679066"/>
                  </a:lnTo>
                  <a:lnTo>
                    <a:pt x="3624005" y="679066"/>
                  </a:lnTo>
                  <a:lnTo>
                    <a:pt x="3635445" y="679066"/>
                  </a:lnTo>
                  <a:lnTo>
                    <a:pt x="3646885" y="679066"/>
                  </a:lnTo>
                  <a:lnTo>
                    <a:pt x="3658324" y="679066"/>
                  </a:lnTo>
                  <a:lnTo>
                    <a:pt x="3669764" y="679066"/>
                  </a:lnTo>
                  <a:lnTo>
                    <a:pt x="3681203" y="679066"/>
                  </a:lnTo>
                  <a:lnTo>
                    <a:pt x="3692643" y="679066"/>
                  </a:lnTo>
                  <a:lnTo>
                    <a:pt x="3704082" y="679066"/>
                  </a:lnTo>
                  <a:lnTo>
                    <a:pt x="3715522" y="679066"/>
                  </a:lnTo>
                  <a:lnTo>
                    <a:pt x="3726961" y="679066"/>
                  </a:lnTo>
                  <a:lnTo>
                    <a:pt x="3738401" y="679066"/>
                  </a:lnTo>
                  <a:lnTo>
                    <a:pt x="3749840" y="679066"/>
                  </a:lnTo>
                  <a:lnTo>
                    <a:pt x="3761280" y="679066"/>
                  </a:lnTo>
                  <a:lnTo>
                    <a:pt x="3772719" y="679066"/>
                  </a:lnTo>
                  <a:lnTo>
                    <a:pt x="3784154" y="679066"/>
                  </a:lnTo>
                  <a:lnTo>
                    <a:pt x="3795598" y="679066"/>
                  </a:lnTo>
                  <a:lnTo>
                    <a:pt x="3807033" y="679066"/>
                  </a:lnTo>
                  <a:lnTo>
                    <a:pt x="3818473" y="679066"/>
                  </a:lnTo>
                  <a:lnTo>
                    <a:pt x="3829917" y="679066"/>
                  </a:lnTo>
                  <a:lnTo>
                    <a:pt x="3841352" y="679066"/>
                  </a:lnTo>
                  <a:lnTo>
                    <a:pt x="3852791" y="679066"/>
                  </a:lnTo>
                  <a:lnTo>
                    <a:pt x="3864231" y="679066"/>
                  </a:lnTo>
                  <a:lnTo>
                    <a:pt x="3875670" y="679066"/>
                  </a:lnTo>
                  <a:lnTo>
                    <a:pt x="3887110" y="679066"/>
                  </a:lnTo>
                  <a:lnTo>
                    <a:pt x="3898549" y="679066"/>
                  </a:lnTo>
                  <a:lnTo>
                    <a:pt x="3909989" y="679066"/>
                  </a:lnTo>
                  <a:lnTo>
                    <a:pt x="3921447" y="679066"/>
                  </a:lnTo>
                  <a:lnTo>
                    <a:pt x="3932878" y="679066"/>
                  </a:lnTo>
                  <a:lnTo>
                    <a:pt x="3944307" y="679066"/>
                  </a:lnTo>
                  <a:lnTo>
                    <a:pt x="3955737" y="679066"/>
                  </a:lnTo>
                  <a:lnTo>
                    <a:pt x="3967167" y="679066"/>
                  </a:lnTo>
                  <a:lnTo>
                    <a:pt x="3978645" y="679066"/>
                  </a:lnTo>
                  <a:lnTo>
                    <a:pt x="3990075" y="679066"/>
                  </a:lnTo>
                  <a:lnTo>
                    <a:pt x="4001505" y="679066"/>
                  </a:lnTo>
                  <a:lnTo>
                    <a:pt x="4012935" y="679066"/>
                  </a:lnTo>
                  <a:lnTo>
                    <a:pt x="4024365" y="679066"/>
                  </a:lnTo>
                  <a:lnTo>
                    <a:pt x="4035843" y="679066"/>
                  </a:lnTo>
                  <a:lnTo>
                    <a:pt x="4047273" y="679066"/>
                  </a:lnTo>
                  <a:lnTo>
                    <a:pt x="4058702" y="679066"/>
                  </a:lnTo>
                  <a:lnTo>
                    <a:pt x="4070133" y="679066"/>
                  </a:lnTo>
                  <a:lnTo>
                    <a:pt x="4081563" y="679066"/>
                  </a:lnTo>
                  <a:lnTo>
                    <a:pt x="4093040" y="679066"/>
                  </a:lnTo>
                  <a:lnTo>
                    <a:pt x="4104471" y="679066"/>
                  </a:lnTo>
                  <a:lnTo>
                    <a:pt x="4115900" y="679066"/>
                  </a:lnTo>
                  <a:lnTo>
                    <a:pt x="4127330" y="679066"/>
                  </a:lnTo>
                  <a:lnTo>
                    <a:pt x="4138760" y="679066"/>
                  </a:lnTo>
                  <a:lnTo>
                    <a:pt x="4150238" y="679066"/>
                  </a:lnTo>
                  <a:lnTo>
                    <a:pt x="4161668" y="679066"/>
                  </a:lnTo>
                  <a:lnTo>
                    <a:pt x="4173098" y="679066"/>
                  </a:lnTo>
                  <a:lnTo>
                    <a:pt x="4184528" y="679066"/>
                  </a:lnTo>
                  <a:lnTo>
                    <a:pt x="4195958" y="679066"/>
                  </a:lnTo>
                  <a:lnTo>
                    <a:pt x="4207436" y="679066"/>
                  </a:lnTo>
                  <a:lnTo>
                    <a:pt x="4218865" y="679066"/>
                  </a:lnTo>
                  <a:lnTo>
                    <a:pt x="4230296" y="679066"/>
                  </a:lnTo>
                  <a:lnTo>
                    <a:pt x="4241726" y="679066"/>
                  </a:lnTo>
                  <a:lnTo>
                    <a:pt x="4253156" y="679066"/>
                  </a:lnTo>
                  <a:lnTo>
                    <a:pt x="4264634" y="679066"/>
                  </a:lnTo>
                  <a:lnTo>
                    <a:pt x="4276063" y="679066"/>
                  </a:lnTo>
                  <a:lnTo>
                    <a:pt x="4287493" y="679066"/>
                  </a:lnTo>
                  <a:lnTo>
                    <a:pt x="4298923" y="679066"/>
                  </a:lnTo>
                  <a:lnTo>
                    <a:pt x="4310353" y="679066"/>
                  </a:lnTo>
                  <a:lnTo>
                    <a:pt x="4321831" y="679066"/>
                  </a:lnTo>
                  <a:lnTo>
                    <a:pt x="4333261" y="679066"/>
                  </a:lnTo>
                  <a:lnTo>
                    <a:pt x="4344691" y="679066"/>
                  </a:lnTo>
                  <a:lnTo>
                    <a:pt x="4356121" y="679066"/>
                  </a:lnTo>
                  <a:lnTo>
                    <a:pt x="4367551" y="679066"/>
                  </a:lnTo>
                  <a:lnTo>
                    <a:pt x="4379028" y="679066"/>
                  </a:lnTo>
                  <a:lnTo>
                    <a:pt x="4390458" y="679066"/>
                  </a:lnTo>
                  <a:lnTo>
                    <a:pt x="4401889" y="679066"/>
                  </a:lnTo>
                  <a:lnTo>
                    <a:pt x="4413319" y="679066"/>
                  </a:lnTo>
                  <a:lnTo>
                    <a:pt x="4424749" y="679066"/>
                  </a:lnTo>
                  <a:lnTo>
                    <a:pt x="4436226" y="679066"/>
                  </a:lnTo>
                  <a:lnTo>
                    <a:pt x="4447656" y="679066"/>
                  </a:lnTo>
                  <a:lnTo>
                    <a:pt x="4459086" y="679066"/>
                  </a:lnTo>
                  <a:lnTo>
                    <a:pt x="4470516" y="679066"/>
                  </a:lnTo>
                  <a:lnTo>
                    <a:pt x="4481946" y="679066"/>
                  </a:lnTo>
                  <a:lnTo>
                    <a:pt x="4493424" y="679066"/>
                  </a:lnTo>
                  <a:lnTo>
                    <a:pt x="4504854" y="679066"/>
                  </a:lnTo>
                  <a:lnTo>
                    <a:pt x="4516284" y="679066"/>
                  </a:lnTo>
                  <a:lnTo>
                    <a:pt x="4527714" y="679066"/>
                  </a:lnTo>
                  <a:lnTo>
                    <a:pt x="4539144" y="679066"/>
                  </a:lnTo>
                  <a:lnTo>
                    <a:pt x="4550621" y="679066"/>
                  </a:lnTo>
                  <a:lnTo>
                    <a:pt x="4562051" y="679066"/>
                  </a:lnTo>
                  <a:lnTo>
                    <a:pt x="4573482" y="679066"/>
                  </a:lnTo>
                  <a:lnTo>
                    <a:pt x="4584912" y="679066"/>
                  </a:lnTo>
                  <a:lnTo>
                    <a:pt x="4596341" y="679066"/>
                  </a:lnTo>
                  <a:lnTo>
                    <a:pt x="4607771" y="679066"/>
                  </a:lnTo>
                  <a:lnTo>
                    <a:pt x="4619249" y="679066"/>
                  </a:lnTo>
                  <a:lnTo>
                    <a:pt x="4630679" y="679066"/>
                  </a:lnTo>
                  <a:lnTo>
                    <a:pt x="4642109" y="679066"/>
                  </a:lnTo>
                  <a:lnTo>
                    <a:pt x="4653539" y="679066"/>
                  </a:lnTo>
                  <a:lnTo>
                    <a:pt x="4664969" y="679066"/>
                  </a:lnTo>
                  <a:lnTo>
                    <a:pt x="4676447" y="679066"/>
                  </a:lnTo>
                  <a:lnTo>
                    <a:pt x="4687877" y="679066"/>
                  </a:lnTo>
                  <a:lnTo>
                    <a:pt x="4699306" y="679066"/>
                  </a:lnTo>
                  <a:lnTo>
                    <a:pt x="4710737" y="679066"/>
                  </a:lnTo>
                  <a:lnTo>
                    <a:pt x="4722167" y="679066"/>
                  </a:lnTo>
                  <a:lnTo>
                    <a:pt x="4733644" y="679066"/>
                  </a:lnTo>
                  <a:lnTo>
                    <a:pt x="4745075" y="679066"/>
                  </a:lnTo>
                  <a:lnTo>
                    <a:pt x="4756504" y="679066"/>
                  </a:lnTo>
                  <a:lnTo>
                    <a:pt x="4767934" y="679066"/>
                  </a:lnTo>
                  <a:lnTo>
                    <a:pt x="4779364" y="679066"/>
                  </a:lnTo>
                  <a:lnTo>
                    <a:pt x="4790842" y="679066"/>
                  </a:lnTo>
                  <a:lnTo>
                    <a:pt x="4802272" y="679066"/>
                  </a:lnTo>
                  <a:lnTo>
                    <a:pt x="4813702" y="679066"/>
                  </a:lnTo>
                  <a:lnTo>
                    <a:pt x="4825132" y="679066"/>
                  </a:lnTo>
                  <a:lnTo>
                    <a:pt x="4836562" y="679066"/>
                  </a:lnTo>
                  <a:lnTo>
                    <a:pt x="4848040" y="679066"/>
                  </a:lnTo>
                  <a:lnTo>
                    <a:pt x="4859469" y="679066"/>
                  </a:lnTo>
                  <a:lnTo>
                    <a:pt x="4870899" y="679066"/>
                  </a:lnTo>
                  <a:lnTo>
                    <a:pt x="4882330" y="679066"/>
                  </a:lnTo>
                  <a:lnTo>
                    <a:pt x="4893760" y="679066"/>
                  </a:lnTo>
                  <a:lnTo>
                    <a:pt x="4905237" y="679066"/>
                  </a:lnTo>
                  <a:lnTo>
                    <a:pt x="4916667" y="679066"/>
                  </a:lnTo>
                  <a:lnTo>
                    <a:pt x="4928097" y="679066"/>
                  </a:lnTo>
                  <a:lnTo>
                    <a:pt x="4939527" y="679066"/>
                  </a:lnTo>
                  <a:lnTo>
                    <a:pt x="4950957" y="679066"/>
                  </a:lnTo>
                  <a:lnTo>
                    <a:pt x="4962435" y="679066"/>
                  </a:lnTo>
                  <a:lnTo>
                    <a:pt x="4973865" y="679066"/>
                  </a:lnTo>
                  <a:lnTo>
                    <a:pt x="4985295" y="679066"/>
                  </a:lnTo>
                  <a:lnTo>
                    <a:pt x="4996725" y="679066"/>
                  </a:lnTo>
                  <a:lnTo>
                    <a:pt x="5008155" y="679066"/>
                  </a:lnTo>
                  <a:lnTo>
                    <a:pt x="5019632" y="679066"/>
                  </a:lnTo>
                  <a:lnTo>
                    <a:pt x="5031062" y="679066"/>
                  </a:lnTo>
                  <a:lnTo>
                    <a:pt x="5042492" y="679066"/>
                  </a:lnTo>
                  <a:lnTo>
                    <a:pt x="5053923" y="679066"/>
                  </a:lnTo>
                  <a:lnTo>
                    <a:pt x="5065353" y="679066"/>
                  </a:lnTo>
                  <a:lnTo>
                    <a:pt x="5076830" y="679066"/>
                  </a:lnTo>
                  <a:lnTo>
                    <a:pt x="5088260" y="679066"/>
                  </a:lnTo>
                  <a:lnTo>
                    <a:pt x="5099690" y="679066"/>
                  </a:lnTo>
                  <a:lnTo>
                    <a:pt x="5111120" y="679066"/>
                  </a:lnTo>
                  <a:lnTo>
                    <a:pt x="5122550" y="679066"/>
                  </a:lnTo>
                  <a:lnTo>
                    <a:pt x="5134028" y="679066"/>
                  </a:lnTo>
                  <a:lnTo>
                    <a:pt x="5145458" y="679066"/>
                  </a:lnTo>
                  <a:lnTo>
                    <a:pt x="5156888" y="679066"/>
                  </a:lnTo>
                  <a:lnTo>
                    <a:pt x="5168318" y="679066"/>
                  </a:lnTo>
                  <a:lnTo>
                    <a:pt x="5179747" y="679066"/>
                  </a:lnTo>
                  <a:lnTo>
                    <a:pt x="5191225" y="679066"/>
                  </a:lnTo>
                  <a:lnTo>
                    <a:pt x="5202655" y="679066"/>
                  </a:lnTo>
                  <a:lnTo>
                    <a:pt x="5214085" y="679066"/>
                  </a:lnTo>
                  <a:lnTo>
                    <a:pt x="5225515" y="679066"/>
                  </a:lnTo>
                  <a:lnTo>
                    <a:pt x="5236945" y="679066"/>
                  </a:lnTo>
                  <a:lnTo>
                    <a:pt x="5248423" y="679066"/>
                  </a:lnTo>
                  <a:lnTo>
                    <a:pt x="5259853" y="679066"/>
                  </a:lnTo>
                  <a:lnTo>
                    <a:pt x="5271283" y="679066"/>
                  </a:lnTo>
                  <a:lnTo>
                    <a:pt x="5282713" y="679066"/>
                  </a:lnTo>
                  <a:lnTo>
                    <a:pt x="5294143" y="679066"/>
                  </a:lnTo>
                  <a:lnTo>
                    <a:pt x="5305621" y="679066"/>
                  </a:lnTo>
                  <a:lnTo>
                    <a:pt x="5317051" y="679066"/>
                  </a:lnTo>
                  <a:lnTo>
                    <a:pt x="5328481" y="679066"/>
                  </a:lnTo>
                  <a:lnTo>
                    <a:pt x="5339910" y="679066"/>
                  </a:lnTo>
                  <a:lnTo>
                    <a:pt x="5351340" y="679066"/>
                  </a:lnTo>
                  <a:lnTo>
                    <a:pt x="5362818" y="679066"/>
                  </a:lnTo>
                  <a:lnTo>
                    <a:pt x="5374248" y="679066"/>
                  </a:lnTo>
                  <a:lnTo>
                    <a:pt x="5385678" y="679066"/>
                  </a:lnTo>
                  <a:lnTo>
                    <a:pt x="5397108" y="679066"/>
                  </a:lnTo>
                  <a:lnTo>
                    <a:pt x="5408538" y="679066"/>
                  </a:lnTo>
                  <a:lnTo>
                    <a:pt x="5420016" y="679066"/>
                  </a:lnTo>
                  <a:lnTo>
                    <a:pt x="5431446" y="679066"/>
                  </a:lnTo>
                  <a:lnTo>
                    <a:pt x="5442876" y="679066"/>
                  </a:lnTo>
                  <a:lnTo>
                    <a:pt x="5454306" y="679066"/>
                  </a:lnTo>
                  <a:lnTo>
                    <a:pt x="5465736" y="679066"/>
                  </a:lnTo>
                  <a:lnTo>
                    <a:pt x="5477214" y="679066"/>
                  </a:lnTo>
                  <a:lnTo>
                    <a:pt x="5488643" y="679066"/>
                  </a:lnTo>
                  <a:lnTo>
                    <a:pt x="5500073" y="679066"/>
                  </a:lnTo>
                  <a:lnTo>
                    <a:pt x="5511503" y="679066"/>
                  </a:lnTo>
                  <a:lnTo>
                    <a:pt x="5522933" y="679066"/>
                  </a:lnTo>
                  <a:lnTo>
                    <a:pt x="5534411" y="679066"/>
                  </a:lnTo>
                  <a:lnTo>
                    <a:pt x="5545841" y="679066"/>
                  </a:lnTo>
                  <a:lnTo>
                    <a:pt x="5557271" y="679066"/>
                  </a:lnTo>
                  <a:lnTo>
                    <a:pt x="5568701" y="679066"/>
                  </a:lnTo>
                  <a:lnTo>
                    <a:pt x="5580131" y="679066"/>
                  </a:lnTo>
                  <a:lnTo>
                    <a:pt x="5591609" y="679066"/>
                  </a:lnTo>
                  <a:lnTo>
                    <a:pt x="5603038" y="679066"/>
                  </a:lnTo>
                  <a:lnTo>
                    <a:pt x="5614469" y="679066"/>
                  </a:lnTo>
                  <a:lnTo>
                    <a:pt x="5625899" y="679066"/>
                  </a:lnTo>
                  <a:lnTo>
                    <a:pt x="5637329" y="679066"/>
                  </a:lnTo>
                  <a:lnTo>
                    <a:pt x="5648759" y="679066"/>
                  </a:lnTo>
                  <a:lnTo>
                    <a:pt x="5660236" y="679066"/>
                  </a:lnTo>
                  <a:lnTo>
                    <a:pt x="5671666" y="679066"/>
                  </a:lnTo>
                  <a:lnTo>
                    <a:pt x="5683096" y="679066"/>
                  </a:lnTo>
                  <a:lnTo>
                    <a:pt x="5694526" y="679066"/>
                  </a:lnTo>
                  <a:lnTo>
                    <a:pt x="5705956" y="679066"/>
                  </a:lnTo>
                  <a:lnTo>
                    <a:pt x="5717434" y="679066"/>
                  </a:lnTo>
                  <a:lnTo>
                    <a:pt x="5728864" y="679066"/>
                  </a:lnTo>
                  <a:lnTo>
                    <a:pt x="5740294" y="679066"/>
                  </a:lnTo>
                  <a:lnTo>
                    <a:pt x="5751724" y="679066"/>
                  </a:lnTo>
                  <a:lnTo>
                    <a:pt x="5763154" y="679066"/>
                  </a:lnTo>
                  <a:lnTo>
                    <a:pt x="5774631" y="679066"/>
                  </a:lnTo>
                  <a:lnTo>
                    <a:pt x="5786062" y="679066"/>
                  </a:lnTo>
                  <a:lnTo>
                    <a:pt x="5797492" y="679066"/>
                  </a:lnTo>
                  <a:lnTo>
                    <a:pt x="5808921" y="679066"/>
                  </a:lnTo>
                  <a:lnTo>
                    <a:pt x="5820351" y="679066"/>
                  </a:lnTo>
                  <a:lnTo>
                    <a:pt x="5831829" y="679066"/>
                  </a:lnTo>
                  <a:lnTo>
                    <a:pt x="5843259" y="679066"/>
                  </a:lnTo>
                  <a:lnTo>
                    <a:pt x="5854689" y="679066"/>
                  </a:lnTo>
                  <a:lnTo>
                    <a:pt x="5866119" y="679066"/>
                  </a:lnTo>
                  <a:lnTo>
                    <a:pt x="5877549" y="679066"/>
                  </a:lnTo>
                  <a:lnTo>
                    <a:pt x="5889027" y="679066"/>
                  </a:lnTo>
                  <a:lnTo>
                    <a:pt x="5900457" y="679066"/>
                  </a:lnTo>
                  <a:lnTo>
                    <a:pt x="5911887" y="679066"/>
                  </a:lnTo>
                  <a:lnTo>
                    <a:pt x="5923317" y="679066"/>
                  </a:lnTo>
                  <a:lnTo>
                    <a:pt x="5934747" y="679066"/>
                  </a:lnTo>
                  <a:lnTo>
                    <a:pt x="5946225" y="679066"/>
                  </a:lnTo>
                  <a:lnTo>
                    <a:pt x="5957655" y="679066"/>
                  </a:lnTo>
                  <a:lnTo>
                    <a:pt x="5969084" y="679066"/>
                  </a:lnTo>
                  <a:lnTo>
                    <a:pt x="5980514" y="679066"/>
                  </a:lnTo>
                  <a:lnTo>
                    <a:pt x="5991944" y="679066"/>
                  </a:lnTo>
                  <a:lnTo>
                    <a:pt x="6003422" y="679066"/>
                  </a:lnTo>
                  <a:lnTo>
                    <a:pt x="6014852" y="679066"/>
                  </a:lnTo>
                  <a:lnTo>
                    <a:pt x="6026282" y="679066"/>
                  </a:lnTo>
                  <a:lnTo>
                    <a:pt x="6037712" y="679066"/>
                  </a:lnTo>
                  <a:lnTo>
                    <a:pt x="6049142" y="679066"/>
                  </a:lnTo>
                  <a:lnTo>
                    <a:pt x="6060620" y="679066"/>
                  </a:lnTo>
                  <a:lnTo>
                    <a:pt x="6072049" y="679066"/>
                  </a:lnTo>
                  <a:lnTo>
                    <a:pt x="6083480" y="679066"/>
                  </a:lnTo>
                  <a:lnTo>
                    <a:pt x="6094910" y="679066"/>
                  </a:lnTo>
                  <a:lnTo>
                    <a:pt x="6106340" y="679066"/>
                  </a:lnTo>
                  <a:lnTo>
                    <a:pt x="6117818" y="679066"/>
                  </a:lnTo>
                  <a:lnTo>
                    <a:pt x="6129247" y="679066"/>
                  </a:lnTo>
                  <a:lnTo>
                    <a:pt x="6140677" y="679066"/>
                  </a:lnTo>
                  <a:lnTo>
                    <a:pt x="6152107" y="679066"/>
                  </a:lnTo>
                  <a:lnTo>
                    <a:pt x="6163537" y="679066"/>
                  </a:lnTo>
                  <a:lnTo>
                    <a:pt x="6175015" y="679066"/>
                  </a:lnTo>
                  <a:lnTo>
                    <a:pt x="6186445" y="679066"/>
                  </a:lnTo>
                  <a:lnTo>
                    <a:pt x="6197875" y="679066"/>
                  </a:lnTo>
                  <a:lnTo>
                    <a:pt x="6209305" y="679066"/>
                  </a:lnTo>
                  <a:lnTo>
                    <a:pt x="6220735" y="679066"/>
                  </a:lnTo>
                  <a:lnTo>
                    <a:pt x="6232212" y="679066"/>
                  </a:lnTo>
                  <a:lnTo>
                    <a:pt x="6243642" y="679066"/>
                  </a:lnTo>
                  <a:lnTo>
                    <a:pt x="6255073" y="679066"/>
                  </a:lnTo>
                  <a:lnTo>
                    <a:pt x="6266503" y="679066"/>
                  </a:lnTo>
                  <a:lnTo>
                    <a:pt x="6277933" y="679066"/>
                  </a:lnTo>
                  <a:lnTo>
                    <a:pt x="6289410" y="679066"/>
                  </a:lnTo>
                  <a:lnTo>
                    <a:pt x="6300840" y="679066"/>
                  </a:lnTo>
                  <a:lnTo>
                    <a:pt x="6312270" y="679066"/>
                  </a:lnTo>
                  <a:lnTo>
                    <a:pt x="6323700" y="679066"/>
                  </a:lnTo>
                  <a:lnTo>
                    <a:pt x="6335130" y="679066"/>
                  </a:lnTo>
                  <a:lnTo>
                    <a:pt x="6346608" y="679066"/>
                  </a:lnTo>
                  <a:lnTo>
                    <a:pt x="6358038" y="679066"/>
                  </a:lnTo>
                  <a:lnTo>
                    <a:pt x="6369468" y="679066"/>
                  </a:lnTo>
                  <a:lnTo>
                    <a:pt x="6380898" y="679066"/>
                  </a:lnTo>
                  <a:lnTo>
                    <a:pt x="6392328" y="679066"/>
                  </a:lnTo>
                  <a:lnTo>
                    <a:pt x="6403805" y="679066"/>
                  </a:lnTo>
                  <a:lnTo>
                    <a:pt x="6415235" y="679066"/>
                  </a:lnTo>
                  <a:lnTo>
                    <a:pt x="6426666" y="679066"/>
                  </a:lnTo>
                  <a:lnTo>
                    <a:pt x="6438096" y="679066"/>
                  </a:lnTo>
                  <a:lnTo>
                    <a:pt x="6449525" y="679066"/>
                  </a:lnTo>
                  <a:lnTo>
                    <a:pt x="6461003" y="679066"/>
                  </a:lnTo>
                  <a:lnTo>
                    <a:pt x="6472433" y="679066"/>
                  </a:lnTo>
                  <a:lnTo>
                    <a:pt x="6483863" y="679066"/>
                  </a:lnTo>
                  <a:lnTo>
                    <a:pt x="6495293" y="679066"/>
                  </a:lnTo>
                  <a:lnTo>
                    <a:pt x="6506723" y="679066"/>
                  </a:lnTo>
                  <a:lnTo>
                    <a:pt x="6518201" y="679066"/>
                  </a:lnTo>
                  <a:lnTo>
                    <a:pt x="6529631" y="679066"/>
                  </a:lnTo>
                  <a:lnTo>
                    <a:pt x="6541061" y="679066"/>
                  </a:lnTo>
                  <a:lnTo>
                    <a:pt x="6552490" y="679066"/>
                  </a:lnTo>
                  <a:lnTo>
                    <a:pt x="6563921" y="679066"/>
                  </a:lnTo>
                  <a:lnTo>
                    <a:pt x="6575398" y="679066"/>
                  </a:lnTo>
                  <a:lnTo>
                    <a:pt x="6586828" y="679066"/>
                  </a:lnTo>
                  <a:lnTo>
                    <a:pt x="6598259" y="679066"/>
                  </a:lnTo>
                  <a:lnTo>
                    <a:pt x="6609688" y="679066"/>
                  </a:lnTo>
                  <a:lnTo>
                    <a:pt x="6621118" y="679066"/>
                  </a:lnTo>
                  <a:lnTo>
                    <a:pt x="6632596" y="679066"/>
                  </a:lnTo>
                  <a:lnTo>
                    <a:pt x="6644026" y="679066"/>
                  </a:lnTo>
                  <a:lnTo>
                    <a:pt x="6655456" y="679066"/>
                  </a:lnTo>
                  <a:lnTo>
                    <a:pt x="6666886" y="679066"/>
                  </a:lnTo>
                  <a:lnTo>
                    <a:pt x="6678316" y="679066"/>
                  </a:lnTo>
                  <a:lnTo>
                    <a:pt x="6689794" y="679066"/>
                  </a:lnTo>
                  <a:lnTo>
                    <a:pt x="6701224" y="679066"/>
                  </a:lnTo>
                  <a:lnTo>
                    <a:pt x="6712653" y="679066"/>
                  </a:lnTo>
                  <a:lnTo>
                    <a:pt x="6724083" y="679066"/>
                  </a:lnTo>
                  <a:lnTo>
                    <a:pt x="6735514" y="679066"/>
                  </a:lnTo>
                  <a:lnTo>
                    <a:pt x="6746944" y="679066"/>
                  </a:lnTo>
                  <a:lnTo>
                    <a:pt x="6758421" y="679066"/>
                  </a:lnTo>
                  <a:lnTo>
                    <a:pt x="6769851" y="679066"/>
                  </a:lnTo>
                  <a:lnTo>
                    <a:pt x="6781281" y="679066"/>
                  </a:lnTo>
                  <a:lnTo>
                    <a:pt x="6792711" y="679066"/>
                  </a:lnTo>
                  <a:lnTo>
                    <a:pt x="6804141" y="679066"/>
                  </a:lnTo>
                  <a:lnTo>
                    <a:pt x="6815619" y="679066"/>
                  </a:lnTo>
                  <a:lnTo>
                    <a:pt x="6827049" y="679066"/>
                  </a:lnTo>
                  <a:lnTo>
                    <a:pt x="6838479" y="679066"/>
                  </a:lnTo>
                  <a:lnTo>
                    <a:pt x="6849909" y="679066"/>
                  </a:lnTo>
                  <a:lnTo>
                    <a:pt x="6861339" y="679066"/>
                  </a:lnTo>
                  <a:lnTo>
                    <a:pt x="6872816" y="679066"/>
                  </a:lnTo>
                  <a:lnTo>
                    <a:pt x="6884246" y="679066"/>
                  </a:lnTo>
                  <a:lnTo>
                    <a:pt x="6895676" y="679066"/>
                  </a:lnTo>
                  <a:lnTo>
                    <a:pt x="6907107" y="679066"/>
                  </a:lnTo>
                  <a:lnTo>
                    <a:pt x="6918537" y="679066"/>
                  </a:lnTo>
                  <a:lnTo>
                    <a:pt x="6930014" y="679066"/>
                  </a:lnTo>
                  <a:lnTo>
                    <a:pt x="6941444" y="679066"/>
                  </a:lnTo>
                  <a:lnTo>
                    <a:pt x="6952874" y="679066"/>
                  </a:lnTo>
                  <a:lnTo>
                    <a:pt x="6964304" y="679066"/>
                  </a:lnTo>
                  <a:lnTo>
                    <a:pt x="6975734" y="679066"/>
                  </a:lnTo>
                  <a:lnTo>
                    <a:pt x="6987212" y="679066"/>
                  </a:lnTo>
                  <a:lnTo>
                    <a:pt x="6998642" y="679066"/>
                  </a:lnTo>
                  <a:lnTo>
                    <a:pt x="7010072" y="679066"/>
                  </a:lnTo>
                  <a:lnTo>
                    <a:pt x="7021502" y="679066"/>
                  </a:lnTo>
                  <a:lnTo>
                    <a:pt x="7032931" y="679066"/>
                  </a:lnTo>
                  <a:lnTo>
                    <a:pt x="7044409" y="679066"/>
                  </a:lnTo>
                  <a:lnTo>
                    <a:pt x="7055839" y="679066"/>
                  </a:lnTo>
                  <a:lnTo>
                    <a:pt x="7067269" y="679066"/>
                  </a:lnTo>
                  <a:lnTo>
                    <a:pt x="7078700" y="679066"/>
                  </a:lnTo>
                  <a:lnTo>
                    <a:pt x="7090129" y="679066"/>
                  </a:lnTo>
                  <a:lnTo>
                    <a:pt x="7101607" y="679066"/>
                  </a:lnTo>
                  <a:lnTo>
                    <a:pt x="7113037" y="679066"/>
                  </a:lnTo>
                  <a:lnTo>
                    <a:pt x="7124467" y="679066"/>
                  </a:lnTo>
                  <a:lnTo>
                    <a:pt x="7135897" y="679066"/>
                  </a:lnTo>
                  <a:lnTo>
                    <a:pt x="7147327" y="679066"/>
                  </a:lnTo>
                  <a:lnTo>
                    <a:pt x="7158805" y="679066"/>
                  </a:lnTo>
                  <a:lnTo>
                    <a:pt x="7170235" y="679066"/>
                  </a:lnTo>
                  <a:lnTo>
                    <a:pt x="7181665" y="679066"/>
                  </a:lnTo>
                  <a:lnTo>
                    <a:pt x="7193094" y="679066"/>
                  </a:lnTo>
                  <a:lnTo>
                    <a:pt x="7204524" y="679066"/>
                  </a:lnTo>
                  <a:lnTo>
                    <a:pt x="7216002" y="679066"/>
                  </a:lnTo>
                  <a:lnTo>
                    <a:pt x="7227432" y="679066"/>
                  </a:lnTo>
                  <a:lnTo>
                    <a:pt x="7238862" y="679066"/>
                  </a:lnTo>
                  <a:lnTo>
                    <a:pt x="7250292" y="679066"/>
                  </a:lnTo>
                  <a:lnTo>
                    <a:pt x="7261722" y="679066"/>
                  </a:lnTo>
                  <a:lnTo>
                    <a:pt x="7273200" y="679066"/>
                  </a:lnTo>
                  <a:lnTo>
                    <a:pt x="7284630" y="679066"/>
                  </a:lnTo>
                  <a:lnTo>
                    <a:pt x="7296060" y="679066"/>
                  </a:lnTo>
                  <a:lnTo>
                    <a:pt x="7307490" y="679066"/>
                  </a:lnTo>
                  <a:lnTo>
                    <a:pt x="7318920" y="679066"/>
                  </a:lnTo>
                  <a:lnTo>
                    <a:pt x="7330398" y="679066"/>
                  </a:lnTo>
                  <a:lnTo>
                    <a:pt x="7341828" y="679066"/>
                  </a:lnTo>
                  <a:lnTo>
                    <a:pt x="7353257" y="679066"/>
                  </a:lnTo>
                  <a:lnTo>
                    <a:pt x="7364687" y="679066"/>
                  </a:lnTo>
                  <a:lnTo>
                    <a:pt x="7376117" y="679066"/>
                  </a:lnTo>
                  <a:lnTo>
                    <a:pt x="7387595" y="679066"/>
                  </a:lnTo>
                  <a:lnTo>
                    <a:pt x="7399025" y="679066"/>
                  </a:lnTo>
                  <a:lnTo>
                    <a:pt x="7410455" y="679066"/>
                  </a:lnTo>
                  <a:lnTo>
                    <a:pt x="7421885" y="679066"/>
                  </a:lnTo>
                  <a:lnTo>
                    <a:pt x="7433315" y="679066"/>
                  </a:lnTo>
                  <a:lnTo>
                    <a:pt x="7444793" y="679066"/>
                  </a:lnTo>
                  <a:lnTo>
                    <a:pt x="7456222" y="679066"/>
                  </a:lnTo>
                  <a:lnTo>
                    <a:pt x="7467653" y="679066"/>
                  </a:lnTo>
                  <a:lnTo>
                    <a:pt x="7479083" y="679066"/>
                  </a:lnTo>
                  <a:lnTo>
                    <a:pt x="7490513" y="679066"/>
                  </a:lnTo>
                  <a:lnTo>
                    <a:pt x="7501990" y="679066"/>
                  </a:lnTo>
                  <a:lnTo>
                    <a:pt x="7513420" y="679066"/>
                  </a:lnTo>
                  <a:lnTo>
                    <a:pt x="7524850" y="679066"/>
                  </a:lnTo>
                  <a:lnTo>
                    <a:pt x="7536280" y="679066"/>
                  </a:lnTo>
                  <a:lnTo>
                    <a:pt x="7547710" y="679066"/>
                  </a:lnTo>
                  <a:lnTo>
                    <a:pt x="7559188" y="679066"/>
                  </a:lnTo>
                  <a:lnTo>
                    <a:pt x="7570618" y="679066"/>
                  </a:lnTo>
                  <a:lnTo>
                    <a:pt x="7582048" y="679066"/>
                  </a:lnTo>
                  <a:lnTo>
                    <a:pt x="7593478" y="679066"/>
                  </a:lnTo>
                  <a:lnTo>
                    <a:pt x="7604908" y="679066"/>
                  </a:lnTo>
                  <a:lnTo>
                    <a:pt x="7616385" y="679066"/>
                  </a:lnTo>
                  <a:lnTo>
                    <a:pt x="7627815" y="679066"/>
                  </a:lnTo>
                  <a:lnTo>
                    <a:pt x="7639246" y="679066"/>
                  </a:lnTo>
                  <a:lnTo>
                    <a:pt x="7650676" y="679066"/>
                  </a:lnTo>
                  <a:lnTo>
                    <a:pt x="7662106" y="679066"/>
                  </a:lnTo>
                  <a:lnTo>
                    <a:pt x="7673583" y="679066"/>
                  </a:lnTo>
                  <a:lnTo>
                    <a:pt x="7685013" y="679066"/>
                  </a:lnTo>
                  <a:lnTo>
                    <a:pt x="7696443" y="679066"/>
                  </a:lnTo>
                  <a:lnTo>
                    <a:pt x="7707873" y="679066"/>
                  </a:lnTo>
                  <a:lnTo>
                    <a:pt x="7719303" y="679066"/>
                  </a:lnTo>
                  <a:lnTo>
                    <a:pt x="7730733" y="679066"/>
                  </a:lnTo>
                  <a:lnTo>
                    <a:pt x="7742211" y="679066"/>
                  </a:lnTo>
                  <a:lnTo>
                    <a:pt x="7753641" y="679066"/>
                  </a:lnTo>
                  <a:lnTo>
                    <a:pt x="7765071" y="679066"/>
                  </a:lnTo>
                  <a:lnTo>
                    <a:pt x="7776501" y="679066"/>
                  </a:lnTo>
                  <a:lnTo>
                    <a:pt x="7787931" y="679066"/>
                  </a:lnTo>
                  <a:lnTo>
                    <a:pt x="7799408" y="679066"/>
                  </a:lnTo>
                  <a:lnTo>
                    <a:pt x="7810839" y="679066"/>
                  </a:lnTo>
                  <a:lnTo>
                    <a:pt x="7822268" y="679066"/>
                  </a:lnTo>
                  <a:lnTo>
                    <a:pt x="7833698" y="679066"/>
                  </a:lnTo>
                  <a:lnTo>
                    <a:pt x="7845128" y="679066"/>
                  </a:lnTo>
                  <a:lnTo>
                    <a:pt x="7856606" y="679066"/>
                  </a:lnTo>
                  <a:lnTo>
                    <a:pt x="7868036" y="679066"/>
                  </a:lnTo>
                  <a:lnTo>
                    <a:pt x="7879466" y="679066"/>
                  </a:lnTo>
                  <a:lnTo>
                    <a:pt x="7890896" y="679066"/>
                  </a:lnTo>
                  <a:lnTo>
                    <a:pt x="7902326" y="679066"/>
                  </a:lnTo>
                  <a:lnTo>
                    <a:pt x="7913804" y="679066"/>
                  </a:lnTo>
                  <a:lnTo>
                    <a:pt x="7925234" y="679066"/>
                  </a:lnTo>
                  <a:lnTo>
                    <a:pt x="7936663" y="679066"/>
                  </a:lnTo>
                  <a:lnTo>
                    <a:pt x="7948094" y="679066"/>
                  </a:lnTo>
                  <a:lnTo>
                    <a:pt x="7959524" y="679066"/>
                  </a:lnTo>
                  <a:lnTo>
                    <a:pt x="7971001" y="679066"/>
                  </a:lnTo>
                  <a:lnTo>
                    <a:pt x="7982431" y="679066"/>
                  </a:lnTo>
                  <a:lnTo>
                    <a:pt x="7993861" y="679066"/>
                  </a:lnTo>
                  <a:lnTo>
                    <a:pt x="8005291" y="679066"/>
                  </a:lnTo>
                  <a:lnTo>
                    <a:pt x="8016721" y="679066"/>
                  </a:lnTo>
                  <a:lnTo>
                    <a:pt x="8028199" y="679066"/>
                  </a:lnTo>
                  <a:lnTo>
                    <a:pt x="8039629" y="679066"/>
                  </a:lnTo>
                  <a:lnTo>
                    <a:pt x="8051059" y="679066"/>
                  </a:lnTo>
                  <a:lnTo>
                    <a:pt x="8062489" y="679066"/>
                  </a:lnTo>
                  <a:lnTo>
                    <a:pt x="8073919" y="679066"/>
                  </a:lnTo>
                  <a:lnTo>
                    <a:pt x="8085396" y="679066"/>
                  </a:lnTo>
                  <a:lnTo>
                    <a:pt x="8096826" y="679066"/>
                  </a:lnTo>
                  <a:lnTo>
                    <a:pt x="8108256" y="679066"/>
                  </a:lnTo>
                  <a:lnTo>
                    <a:pt x="8119687" y="679066"/>
                  </a:lnTo>
                  <a:lnTo>
                    <a:pt x="8131117" y="679066"/>
                  </a:lnTo>
                  <a:lnTo>
                    <a:pt x="8142594" y="679066"/>
                  </a:lnTo>
                  <a:lnTo>
                    <a:pt x="8154024" y="679066"/>
                  </a:lnTo>
                  <a:lnTo>
                    <a:pt x="8165454" y="679066"/>
                  </a:lnTo>
                  <a:lnTo>
                    <a:pt x="8176884" y="679066"/>
                  </a:lnTo>
                  <a:lnTo>
                    <a:pt x="8188314" y="679066"/>
                  </a:lnTo>
                  <a:lnTo>
                    <a:pt x="8199792" y="679066"/>
                  </a:lnTo>
                  <a:lnTo>
                    <a:pt x="8211222" y="679066"/>
                  </a:lnTo>
                  <a:lnTo>
                    <a:pt x="8222652" y="679066"/>
                  </a:lnTo>
                  <a:lnTo>
                    <a:pt x="8234082" y="679066"/>
                  </a:lnTo>
                  <a:lnTo>
                    <a:pt x="8245512" y="679066"/>
                  </a:lnTo>
                  <a:lnTo>
                    <a:pt x="8256989" y="679066"/>
                  </a:lnTo>
                  <a:lnTo>
                    <a:pt x="8268419" y="679066"/>
                  </a:lnTo>
                  <a:lnTo>
                    <a:pt x="8279850" y="679066"/>
                  </a:lnTo>
                  <a:lnTo>
                    <a:pt x="8291280" y="679066"/>
                  </a:lnTo>
                  <a:lnTo>
                    <a:pt x="8302709" y="679066"/>
                  </a:lnTo>
                  <a:lnTo>
                    <a:pt x="8314187" y="679066"/>
                  </a:lnTo>
                  <a:lnTo>
                    <a:pt x="8325617" y="679066"/>
                  </a:lnTo>
                  <a:lnTo>
                    <a:pt x="8337047" y="679066"/>
                  </a:lnTo>
                  <a:lnTo>
                    <a:pt x="8348477" y="679066"/>
                  </a:lnTo>
                  <a:lnTo>
                    <a:pt x="8359907" y="679066"/>
                  </a:lnTo>
                  <a:lnTo>
                    <a:pt x="8371385" y="679066"/>
                  </a:lnTo>
                  <a:lnTo>
                    <a:pt x="8382815" y="679066"/>
                  </a:lnTo>
                  <a:lnTo>
                    <a:pt x="8394245" y="679066"/>
                  </a:lnTo>
                  <a:lnTo>
                    <a:pt x="8405674" y="679066"/>
                  </a:lnTo>
                  <a:lnTo>
                    <a:pt x="8417104" y="679066"/>
                  </a:lnTo>
                  <a:lnTo>
                    <a:pt x="8428582" y="679066"/>
                  </a:lnTo>
                  <a:lnTo>
                    <a:pt x="8440012" y="679066"/>
                  </a:lnTo>
                  <a:lnTo>
                    <a:pt x="8451442" y="679066"/>
                  </a:lnTo>
                  <a:lnTo>
                    <a:pt x="8462872" y="679066"/>
                  </a:lnTo>
                  <a:lnTo>
                    <a:pt x="8474302" y="679066"/>
                  </a:lnTo>
                  <a:lnTo>
                    <a:pt x="8485780" y="679066"/>
                  </a:lnTo>
                  <a:lnTo>
                    <a:pt x="8497210" y="679066"/>
                  </a:lnTo>
                  <a:lnTo>
                    <a:pt x="8508640" y="679066"/>
                  </a:lnTo>
                  <a:lnTo>
                    <a:pt x="8520069" y="679066"/>
                  </a:lnTo>
                  <a:lnTo>
                    <a:pt x="8531500" y="679066"/>
                  </a:lnTo>
                  <a:lnTo>
                    <a:pt x="8542977" y="679066"/>
                  </a:lnTo>
                  <a:lnTo>
                    <a:pt x="8554407" y="679066"/>
                  </a:lnTo>
                  <a:lnTo>
                    <a:pt x="8565837" y="679066"/>
                  </a:lnTo>
                  <a:lnTo>
                    <a:pt x="8577267" y="679066"/>
                  </a:lnTo>
                  <a:lnTo>
                    <a:pt x="8588697" y="679066"/>
                  </a:lnTo>
                  <a:lnTo>
                    <a:pt x="8600175" y="679066"/>
                  </a:lnTo>
                  <a:lnTo>
                    <a:pt x="8611605" y="679066"/>
                  </a:lnTo>
                  <a:lnTo>
                    <a:pt x="8623035" y="679066"/>
                  </a:lnTo>
                  <a:lnTo>
                    <a:pt x="8634465" y="679066"/>
                  </a:lnTo>
                  <a:lnTo>
                    <a:pt x="8645895" y="679066"/>
                  </a:lnTo>
                  <a:lnTo>
                    <a:pt x="8657373" y="679066"/>
                  </a:lnTo>
                  <a:lnTo>
                    <a:pt x="8668802" y="679066"/>
                  </a:lnTo>
                  <a:lnTo>
                    <a:pt x="8680232" y="679066"/>
                  </a:lnTo>
                  <a:lnTo>
                    <a:pt x="8691662" y="679066"/>
                  </a:lnTo>
                  <a:lnTo>
                    <a:pt x="8703093" y="679066"/>
                  </a:lnTo>
                  <a:lnTo>
                    <a:pt x="8714570" y="679066"/>
                  </a:lnTo>
                  <a:lnTo>
                    <a:pt x="8726000" y="679066"/>
                  </a:lnTo>
                  <a:lnTo>
                    <a:pt x="8737430" y="679066"/>
                  </a:lnTo>
                  <a:lnTo>
                    <a:pt x="8748860" y="679066"/>
                  </a:lnTo>
                  <a:lnTo>
                    <a:pt x="8760290" y="679066"/>
                  </a:lnTo>
                  <a:lnTo>
                    <a:pt x="8771768" y="679066"/>
                  </a:lnTo>
                  <a:lnTo>
                    <a:pt x="8783198" y="679066"/>
                  </a:lnTo>
                  <a:lnTo>
                    <a:pt x="8794628" y="679066"/>
                  </a:lnTo>
                  <a:lnTo>
                    <a:pt x="8806058" y="679066"/>
                  </a:lnTo>
                  <a:lnTo>
                    <a:pt x="8817488" y="679066"/>
                  </a:lnTo>
                  <a:lnTo>
                    <a:pt x="8828918" y="679066"/>
                  </a:lnTo>
                  <a:lnTo>
                    <a:pt x="8840395" y="679066"/>
                  </a:lnTo>
                  <a:lnTo>
                    <a:pt x="8851825" y="679066"/>
                  </a:lnTo>
                  <a:lnTo>
                    <a:pt x="8863256" y="679066"/>
                  </a:lnTo>
                  <a:lnTo>
                    <a:pt x="8874686" y="679066"/>
                  </a:lnTo>
                  <a:lnTo>
                    <a:pt x="8886115" y="679066"/>
                  </a:lnTo>
                  <a:lnTo>
                    <a:pt x="8897593" y="679066"/>
                  </a:lnTo>
                  <a:lnTo>
                    <a:pt x="8909022" y="679066"/>
                  </a:lnTo>
                  <a:lnTo>
                    <a:pt x="8920453" y="679066"/>
                  </a:lnTo>
                  <a:lnTo>
                    <a:pt x="8931883" y="679066"/>
                  </a:lnTo>
                  <a:lnTo>
                    <a:pt x="8943313" y="679066"/>
                  </a:lnTo>
                  <a:lnTo>
                    <a:pt x="8954791" y="679066"/>
                  </a:lnTo>
                  <a:lnTo>
                    <a:pt x="8966220" y="679066"/>
                  </a:lnTo>
                  <a:lnTo>
                    <a:pt x="8977651" y="679066"/>
                  </a:lnTo>
                  <a:lnTo>
                    <a:pt x="8989080" y="679066"/>
                  </a:lnTo>
                  <a:lnTo>
                    <a:pt x="9000511" y="679066"/>
                  </a:lnTo>
                  <a:lnTo>
                    <a:pt x="9011988" y="679066"/>
                  </a:lnTo>
                  <a:lnTo>
                    <a:pt x="9023418" y="679066"/>
                  </a:lnTo>
                  <a:lnTo>
                    <a:pt x="9034849" y="679066"/>
                  </a:lnTo>
                  <a:lnTo>
                    <a:pt x="9046278" y="679066"/>
                  </a:lnTo>
                  <a:lnTo>
                    <a:pt x="9057709" y="679066"/>
                  </a:lnTo>
                  <a:lnTo>
                    <a:pt x="9069186" y="679066"/>
                  </a:lnTo>
                  <a:lnTo>
                    <a:pt x="9080615" y="679066"/>
                  </a:lnTo>
                  <a:lnTo>
                    <a:pt x="9092046" y="679066"/>
                  </a:lnTo>
                  <a:lnTo>
                    <a:pt x="9103476" y="679066"/>
                  </a:lnTo>
                  <a:lnTo>
                    <a:pt x="9114906" y="679066"/>
                  </a:lnTo>
                  <a:lnTo>
                    <a:pt x="9126384" y="679066"/>
                  </a:lnTo>
                  <a:lnTo>
                    <a:pt x="9137813" y="679066"/>
                  </a:lnTo>
                  <a:lnTo>
                    <a:pt x="9149244" y="679066"/>
                  </a:lnTo>
                  <a:lnTo>
                    <a:pt x="9160673" y="679066"/>
                  </a:lnTo>
                  <a:lnTo>
                    <a:pt x="9172104" y="679066"/>
                  </a:lnTo>
                  <a:lnTo>
                    <a:pt x="9183581" y="679066"/>
                  </a:lnTo>
                  <a:lnTo>
                    <a:pt x="9195011" y="679066"/>
                  </a:lnTo>
                  <a:lnTo>
                    <a:pt x="9206442" y="679066"/>
                  </a:lnTo>
                  <a:lnTo>
                    <a:pt x="9217871" y="679066"/>
                  </a:lnTo>
                  <a:lnTo>
                    <a:pt x="9229301" y="679066"/>
                  </a:lnTo>
                  <a:lnTo>
                    <a:pt x="9240779" y="679066"/>
                  </a:lnTo>
                  <a:lnTo>
                    <a:pt x="9252209" y="679066"/>
                  </a:lnTo>
                  <a:lnTo>
                    <a:pt x="9263639" y="679066"/>
                  </a:lnTo>
                  <a:lnTo>
                    <a:pt x="9275069" y="679066"/>
                  </a:lnTo>
                  <a:lnTo>
                    <a:pt x="9286498" y="679066"/>
                  </a:lnTo>
                  <a:lnTo>
                    <a:pt x="9297977" y="679066"/>
                  </a:lnTo>
                  <a:lnTo>
                    <a:pt x="9309406" y="679066"/>
                  </a:lnTo>
                  <a:lnTo>
                    <a:pt x="9320837" y="679066"/>
                  </a:lnTo>
                  <a:lnTo>
                    <a:pt x="9332266" y="679066"/>
                  </a:lnTo>
                  <a:lnTo>
                    <a:pt x="9343696" y="679066"/>
                  </a:lnTo>
                  <a:lnTo>
                    <a:pt x="9355174" y="679066"/>
                  </a:lnTo>
                  <a:lnTo>
                    <a:pt x="9366604" y="679066"/>
                  </a:lnTo>
                  <a:lnTo>
                    <a:pt x="9378035" y="679066"/>
                  </a:lnTo>
                  <a:lnTo>
                    <a:pt x="9389464" y="679066"/>
                  </a:lnTo>
                  <a:lnTo>
                    <a:pt x="9400894" y="679066"/>
                  </a:lnTo>
                  <a:lnTo>
                    <a:pt x="9412372" y="679066"/>
                  </a:lnTo>
                  <a:lnTo>
                    <a:pt x="9423802" y="679066"/>
                  </a:lnTo>
                  <a:lnTo>
                    <a:pt x="9435232" y="679066"/>
                  </a:lnTo>
                  <a:lnTo>
                    <a:pt x="9446662" y="679066"/>
                  </a:lnTo>
                  <a:lnTo>
                    <a:pt x="9458091" y="679066"/>
                  </a:lnTo>
                  <a:lnTo>
                    <a:pt x="9469570" y="679066"/>
                  </a:lnTo>
                  <a:lnTo>
                    <a:pt x="9480999" y="679066"/>
                  </a:lnTo>
                  <a:lnTo>
                    <a:pt x="9492429" y="679066"/>
                  </a:lnTo>
                  <a:lnTo>
                    <a:pt x="9503859" y="679066"/>
                  </a:lnTo>
                  <a:lnTo>
                    <a:pt x="9515289" y="679066"/>
                  </a:lnTo>
                  <a:lnTo>
                    <a:pt x="9526767" y="679066"/>
                  </a:lnTo>
                  <a:lnTo>
                    <a:pt x="9538197" y="679066"/>
                  </a:lnTo>
                  <a:lnTo>
                    <a:pt x="9549626" y="679066"/>
                  </a:lnTo>
                  <a:lnTo>
                    <a:pt x="9561057" y="679066"/>
                  </a:lnTo>
                  <a:lnTo>
                    <a:pt x="9572487" y="679066"/>
                  </a:lnTo>
                  <a:lnTo>
                    <a:pt x="9583965" y="679066"/>
                  </a:lnTo>
                  <a:lnTo>
                    <a:pt x="9595395" y="679066"/>
                  </a:lnTo>
                  <a:lnTo>
                    <a:pt x="9606824" y="679066"/>
                  </a:lnTo>
                  <a:lnTo>
                    <a:pt x="9618255" y="679066"/>
                  </a:lnTo>
                  <a:lnTo>
                    <a:pt x="9629684" y="679066"/>
                  </a:lnTo>
                  <a:lnTo>
                    <a:pt x="9641163" y="679066"/>
                  </a:lnTo>
                  <a:lnTo>
                    <a:pt x="9652592" y="679066"/>
                  </a:lnTo>
                  <a:lnTo>
                    <a:pt x="9664022" y="679066"/>
                  </a:lnTo>
                  <a:lnTo>
                    <a:pt x="9675452" y="679066"/>
                  </a:lnTo>
                  <a:lnTo>
                    <a:pt x="9686882" y="679066"/>
                  </a:lnTo>
                  <a:lnTo>
                    <a:pt x="9698360" y="679066"/>
                  </a:lnTo>
                  <a:lnTo>
                    <a:pt x="9709790" y="679066"/>
                  </a:lnTo>
                  <a:lnTo>
                    <a:pt x="9721219" y="679066"/>
                  </a:lnTo>
                  <a:lnTo>
                    <a:pt x="9732650" y="679066"/>
                  </a:lnTo>
                  <a:lnTo>
                    <a:pt x="9744080" y="679066"/>
                  </a:lnTo>
                  <a:lnTo>
                    <a:pt x="9755557" y="679066"/>
                  </a:lnTo>
                  <a:lnTo>
                    <a:pt x="9766988" y="679066"/>
                  </a:lnTo>
                  <a:lnTo>
                    <a:pt x="9778417" y="679066"/>
                  </a:lnTo>
                  <a:lnTo>
                    <a:pt x="9789848" y="679066"/>
                  </a:lnTo>
                  <a:lnTo>
                    <a:pt x="9801277" y="679066"/>
                  </a:lnTo>
                  <a:lnTo>
                    <a:pt x="9812755" y="679066"/>
                  </a:lnTo>
                  <a:lnTo>
                    <a:pt x="9824185" y="679066"/>
                  </a:lnTo>
                  <a:lnTo>
                    <a:pt x="9835615" y="679066"/>
                  </a:lnTo>
                  <a:lnTo>
                    <a:pt x="9847045" y="679066"/>
                  </a:lnTo>
                  <a:lnTo>
                    <a:pt x="9858475" y="679066"/>
                  </a:lnTo>
                  <a:lnTo>
                    <a:pt x="9869952" y="679066"/>
                  </a:lnTo>
                  <a:lnTo>
                    <a:pt x="9881383" y="679066"/>
                  </a:lnTo>
                  <a:lnTo>
                    <a:pt x="9892812" y="679066"/>
                  </a:lnTo>
                  <a:lnTo>
                    <a:pt x="9904243" y="679066"/>
                  </a:lnTo>
                  <a:lnTo>
                    <a:pt x="9915673" y="679066"/>
                  </a:lnTo>
                  <a:lnTo>
                    <a:pt x="9927102" y="679066"/>
                  </a:lnTo>
                  <a:lnTo>
                    <a:pt x="9938581" y="679066"/>
                  </a:lnTo>
                  <a:lnTo>
                    <a:pt x="9950010" y="679066"/>
                  </a:lnTo>
                  <a:lnTo>
                    <a:pt x="9961441" y="679066"/>
                  </a:lnTo>
                  <a:lnTo>
                    <a:pt x="9972870" y="679066"/>
                  </a:lnTo>
                  <a:lnTo>
                    <a:pt x="9984300" y="679066"/>
                  </a:lnTo>
                  <a:lnTo>
                    <a:pt x="9995778" y="679066"/>
                  </a:lnTo>
                  <a:lnTo>
                    <a:pt x="10007208" y="679066"/>
                  </a:lnTo>
                  <a:lnTo>
                    <a:pt x="10018638" y="679066"/>
                  </a:lnTo>
                  <a:lnTo>
                    <a:pt x="10030068" y="679066"/>
                  </a:lnTo>
                  <a:lnTo>
                    <a:pt x="10041498" y="679066"/>
                  </a:lnTo>
                  <a:lnTo>
                    <a:pt x="10052976" y="679066"/>
                  </a:lnTo>
                  <a:lnTo>
                    <a:pt x="10064405" y="679066"/>
                  </a:lnTo>
                  <a:lnTo>
                    <a:pt x="10075835" y="679066"/>
                  </a:lnTo>
                  <a:lnTo>
                    <a:pt x="10087266" y="679066"/>
                  </a:lnTo>
                  <a:lnTo>
                    <a:pt x="10098695" y="679066"/>
                  </a:lnTo>
                  <a:lnTo>
                    <a:pt x="10110174" y="679066"/>
                  </a:lnTo>
                  <a:lnTo>
                    <a:pt x="10121603" y="679066"/>
                  </a:lnTo>
                  <a:lnTo>
                    <a:pt x="10133033" y="679066"/>
                  </a:lnTo>
                  <a:lnTo>
                    <a:pt x="10144463" y="679066"/>
                  </a:lnTo>
                  <a:lnTo>
                    <a:pt x="10155893" y="679066"/>
                  </a:lnTo>
                  <a:lnTo>
                    <a:pt x="10167371" y="679066"/>
                  </a:lnTo>
                  <a:lnTo>
                    <a:pt x="10178801" y="679066"/>
                  </a:lnTo>
                  <a:lnTo>
                    <a:pt x="10190230" y="679066"/>
                  </a:lnTo>
                  <a:lnTo>
                    <a:pt x="10201661" y="679066"/>
                  </a:lnTo>
                  <a:lnTo>
                    <a:pt x="10213091" y="679066"/>
                  </a:lnTo>
                  <a:lnTo>
                    <a:pt x="10224569" y="679066"/>
                  </a:lnTo>
                  <a:lnTo>
                    <a:pt x="10235998" y="679066"/>
                  </a:lnTo>
                  <a:lnTo>
                    <a:pt x="10247428" y="679066"/>
                  </a:lnTo>
                  <a:lnTo>
                    <a:pt x="10258859" y="679066"/>
                  </a:lnTo>
                  <a:lnTo>
                    <a:pt x="10270288" y="679066"/>
                  </a:lnTo>
                  <a:lnTo>
                    <a:pt x="10281767" y="679066"/>
                  </a:lnTo>
                  <a:lnTo>
                    <a:pt x="10293196" y="679066"/>
                  </a:lnTo>
                  <a:lnTo>
                    <a:pt x="10304626" y="679066"/>
                  </a:lnTo>
                  <a:lnTo>
                    <a:pt x="10316056" y="679066"/>
                  </a:lnTo>
                  <a:lnTo>
                    <a:pt x="10327486" y="679066"/>
                  </a:lnTo>
                  <a:lnTo>
                    <a:pt x="10338963" y="679066"/>
                  </a:lnTo>
                  <a:lnTo>
                    <a:pt x="10350394" y="679066"/>
                  </a:lnTo>
                  <a:lnTo>
                    <a:pt x="10361823" y="679066"/>
                  </a:lnTo>
                  <a:lnTo>
                    <a:pt x="10373254" y="679066"/>
                  </a:lnTo>
                  <a:lnTo>
                    <a:pt x="10384684" y="679066"/>
                  </a:lnTo>
                  <a:lnTo>
                    <a:pt x="10396161" y="679066"/>
                  </a:lnTo>
                  <a:lnTo>
                    <a:pt x="10407591" y="679066"/>
                  </a:lnTo>
                  <a:lnTo>
                    <a:pt x="10419021" y="679066"/>
                  </a:lnTo>
                  <a:lnTo>
                    <a:pt x="10430452" y="679066"/>
                  </a:lnTo>
                  <a:lnTo>
                    <a:pt x="10441881" y="679066"/>
                  </a:lnTo>
                  <a:lnTo>
                    <a:pt x="10453358" y="679066"/>
                  </a:lnTo>
                  <a:lnTo>
                    <a:pt x="10464789" y="679066"/>
                  </a:lnTo>
                  <a:lnTo>
                    <a:pt x="10476219" y="679066"/>
                  </a:lnTo>
                  <a:lnTo>
                    <a:pt x="10487649" y="679066"/>
                  </a:lnTo>
                  <a:lnTo>
                    <a:pt x="10499079" y="679066"/>
                  </a:lnTo>
                  <a:lnTo>
                    <a:pt x="10510556" y="679066"/>
                  </a:lnTo>
                  <a:lnTo>
                    <a:pt x="10521987" y="679066"/>
                  </a:lnTo>
                  <a:lnTo>
                    <a:pt x="10533416" y="679066"/>
                  </a:lnTo>
                  <a:lnTo>
                    <a:pt x="10544847" y="679066"/>
                  </a:lnTo>
                  <a:lnTo>
                    <a:pt x="10556277" y="679066"/>
                  </a:lnTo>
                  <a:lnTo>
                    <a:pt x="10567754" y="679066"/>
                  </a:lnTo>
                  <a:lnTo>
                    <a:pt x="10579184" y="679066"/>
                  </a:lnTo>
                  <a:lnTo>
                    <a:pt x="10590614" y="679066"/>
                  </a:lnTo>
                  <a:lnTo>
                    <a:pt x="10602045" y="679066"/>
                  </a:lnTo>
                  <a:lnTo>
                    <a:pt x="10613474" y="679066"/>
                  </a:lnTo>
                  <a:lnTo>
                    <a:pt x="10624951" y="679066"/>
                  </a:lnTo>
                  <a:lnTo>
                    <a:pt x="10636382" y="679066"/>
                  </a:lnTo>
                  <a:lnTo>
                    <a:pt x="10647812" y="679066"/>
                  </a:lnTo>
                  <a:lnTo>
                    <a:pt x="10659241" y="679066"/>
                  </a:lnTo>
                  <a:lnTo>
                    <a:pt x="10670672" y="679066"/>
                  </a:lnTo>
                  <a:lnTo>
                    <a:pt x="10682149" y="679066"/>
                  </a:lnTo>
                  <a:lnTo>
                    <a:pt x="10693580" y="679066"/>
                  </a:lnTo>
                  <a:lnTo>
                    <a:pt x="10705009" y="679066"/>
                  </a:lnTo>
                  <a:lnTo>
                    <a:pt x="10716439" y="679066"/>
                  </a:lnTo>
                  <a:lnTo>
                    <a:pt x="10727870" y="679066"/>
                  </a:lnTo>
                  <a:lnTo>
                    <a:pt x="10739347" y="679066"/>
                  </a:lnTo>
                  <a:lnTo>
                    <a:pt x="10750778" y="679066"/>
                  </a:lnTo>
                  <a:lnTo>
                    <a:pt x="10762207" y="679066"/>
                  </a:lnTo>
                  <a:lnTo>
                    <a:pt x="10773637" y="679066"/>
                  </a:lnTo>
                  <a:lnTo>
                    <a:pt x="10785067" y="679066"/>
                  </a:lnTo>
                  <a:lnTo>
                    <a:pt x="10796544" y="679066"/>
                  </a:lnTo>
                  <a:lnTo>
                    <a:pt x="10807975" y="679066"/>
                  </a:lnTo>
                  <a:lnTo>
                    <a:pt x="10819405" y="679066"/>
                  </a:lnTo>
                  <a:lnTo>
                    <a:pt x="10830834" y="679066"/>
                  </a:lnTo>
                  <a:lnTo>
                    <a:pt x="10842265" y="679066"/>
                  </a:lnTo>
                  <a:lnTo>
                    <a:pt x="10853742" y="679066"/>
                  </a:lnTo>
                  <a:lnTo>
                    <a:pt x="10865173" y="679066"/>
                  </a:lnTo>
                  <a:lnTo>
                    <a:pt x="10876602" y="679066"/>
                  </a:lnTo>
                  <a:lnTo>
                    <a:pt x="10888032" y="679066"/>
                  </a:lnTo>
                  <a:lnTo>
                    <a:pt x="10899463" y="679066"/>
                  </a:lnTo>
                  <a:lnTo>
                    <a:pt x="10910892" y="679066"/>
                  </a:lnTo>
                  <a:lnTo>
                    <a:pt x="10922369" y="679066"/>
                  </a:lnTo>
                  <a:lnTo>
                    <a:pt x="10933800" y="679066"/>
                  </a:lnTo>
                  <a:lnTo>
                    <a:pt x="10945230" y="679066"/>
                  </a:lnTo>
                  <a:lnTo>
                    <a:pt x="10956660" y="679066"/>
                  </a:lnTo>
                  <a:lnTo>
                    <a:pt x="10968090" y="679066"/>
                  </a:lnTo>
                  <a:lnTo>
                    <a:pt x="10979567" y="679066"/>
                  </a:lnTo>
                  <a:lnTo>
                    <a:pt x="10990998" y="679066"/>
                  </a:lnTo>
                  <a:lnTo>
                    <a:pt x="11002427" y="679066"/>
                  </a:lnTo>
                  <a:lnTo>
                    <a:pt x="11013858" y="679066"/>
                  </a:lnTo>
                  <a:lnTo>
                    <a:pt x="11025287" y="679066"/>
                  </a:lnTo>
                  <a:lnTo>
                    <a:pt x="11036765" y="679066"/>
                  </a:lnTo>
                  <a:lnTo>
                    <a:pt x="11048195" y="679066"/>
                  </a:lnTo>
                  <a:lnTo>
                    <a:pt x="11059625" y="679066"/>
                  </a:lnTo>
                  <a:lnTo>
                    <a:pt x="11071056" y="679066"/>
                  </a:lnTo>
                  <a:lnTo>
                    <a:pt x="11082485" y="679066"/>
                  </a:lnTo>
                  <a:lnTo>
                    <a:pt x="11093962" y="679066"/>
                  </a:lnTo>
                  <a:lnTo>
                    <a:pt x="11105393" y="679066"/>
                  </a:lnTo>
                  <a:lnTo>
                    <a:pt x="11116823" y="679066"/>
                  </a:lnTo>
                  <a:lnTo>
                    <a:pt x="11128253" y="679066"/>
                  </a:lnTo>
                  <a:lnTo>
                    <a:pt x="11139683" y="679066"/>
                  </a:lnTo>
                  <a:lnTo>
                    <a:pt x="11151160" y="679066"/>
                  </a:lnTo>
                  <a:lnTo>
                    <a:pt x="11162591" y="679066"/>
                  </a:lnTo>
                  <a:lnTo>
                    <a:pt x="11174020" y="679066"/>
                  </a:lnTo>
                  <a:lnTo>
                    <a:pt x="11185451" y="679066"/>
                  </a:lnTo>
                  <a:lnTo>
                    <a:pt x="11196881" y="679066"/>
                  </a:lnTo>
                  <a:lnTo>
                    <a:pt x="11208358" y="679066"/>
                  </a:lnTo>
                  <a:lnTo>
                    <a:pt x="11218359" y="67906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D7362A0-7C4E-B145-81EB-D93AA68F7464}"/>
                </a:ext>
              </a:extLst>
            </p:cNvPr>
            <p:cNvSpPr/>
            <p:nvPr/>
          </p:nvSpPr>
          <p:spPr>
            <a:xfrm>
              <a:off x="851149" y="5683105"/>
              <a:ext cx="11218359" cy="417656"/>
            </a:xfrm>
            <a:custGeom>
              <a:avLst/>
              <a:gdLst>
                <a:gd name="connsiteX0" fmla="*/ 0 w 11218359"/>
                <a:gd name="connsiteY0" fmla="*/ 417657 h 417656"/>
                <a:gd name="connsiteX1" fmla="*/ 9149 w 11218359"/>
                <a:gd name="connsiteY1" fmla="*/ 417657 h 417656"/>
                <a:gd name="connsiteX2" fmla="*/ 20588 w 11218359"/>
                <a:gd name="connsiteY2" fmla="*/ 417657 h 417656"/>
                <a:gd name="connsiteX3" fmla="*/ 32028 w 11218359"/>
                <a:gd name="connsiteY3" fmla="*/ 417657 h 417656"/>
                <a:gd name="connsiteX4" fmla="*/ 43467 w 11218359"/>
                <a:gd name="connsiteY4" fmla="*/ 417657 h 417656"/>
                <a:gd name="connsiteX5" fmla="*/ 54907 w 11218359"/>
                <a:gd name="connsiteY5" fmla="*/ 417657 h 417656"/>
                <a:gd name="connsiteX6" fmla="*/ 66346 w 11218359"/>
                <a:gd name="connsiteY6" fmla="*/ 417657 h 417656"/>
                <a:gd name="connsiteX7" fmla="*/ 77786 w 11218359"/>
                <a:gd name="connsiteY7" fmla="*/ 417657 h 417656"/>
                <a:gd name="connsiteX8" fmla="*/ 89225 w 11218359"/>
                <a:gd name="connsiteY8" fmla="*/ 417657 h 417656"/>
                <a:gd name="connsiteX9" fmla="*/ 100665 w 11218359"/>
                <a:gd name="connsiteY9" fmla="*/ 417657 h 417656"/>
                <a:gd name="connsiteX10" fmla="*/ 112104 w 11218359"/>
                <a:gd name="connsiteY10" fmla="*/ 417657 h 417656"/>
                <a:gd name="connsiteX11" fmla="*/ 123544 w 11218359"/>
                <a:gd name="connsiteY11" fmla="*/ 417657 h 417656"/>
                <a:gd name="connsiteX12" fmla="*/ 134979 w 11218359"/>
                <a:gd name="connsiteY12" fmla="*/ 417657 h 417656"/>
                <a:gd name="connsiteX13" fmla="*/ 146423 w 11218359"/>
                <a:gd name="connsiteY13" fmla="*/ 417657 h 417656"/>
                <a:gd name="connsiteX14" fmla="*/ 157858 w 11218359"/>
                <a:gd name="connsiteY14" fmla="*/ 417657 h 417656"/>
                <a:gd name="connsiteX15" fmla="*/ 169297 w 11218359"/>
                <a:gd name="connsiteY15" fmla="*/ 417657 h 417656"/>
                <a:gd name="connsiteX16" fmla="*/ 180737 w 11218359"/>
                <a:gd name="connsiteY16" fmla="*/ 417657 h 417656"/>
                <a:gd name="connsiteX17" fmla="*/ 192176 w 11218359"/>
                <a:gd name="connsiteY17" fmla="*/ 417657 h 417656"/>
                <a:gd name="connsiteX18" fmla="*/ 203616 w 11218359"/>
                <a:gd name="connsiteY18" fmla="*/ 417657 h 417656"/>
                <a:gd name="connsiteX19" fmla="*/ 215055 w 11218359"/>
                <a:gd name="connsiteY19" fmla="*/ 417657 h 417656"/>
                <a:gd name="connsiteX20" fmla="*/ 226495 w 11218359"/>
                <a:gd name="connsiteY20" fmla="*/ 417657 h 417656"/>
                <a:gd name="connsiteX21" fmla="*/ 237935 w 11218359"/>
                <a:gd name="connsiteY21" fmla="*/ 417657 h 417656"/>
                <a:gd name="connsiteX22" fmla="*/ 249374 w 11218359"/>
                <a:gd name="connsiteY22" fmla="*/ 417657 h 417656"/>
                <a:gd name="connsiteX23" fmla="*/ 260814 w 11218359"/>
                <a:gd name="connsiteY23" fmla="*/ 417657 h 417656"/>
                <a:gd name="connsiteX24" fmla="*/ 272253 w 11218359"/>
                <a:gd name="connsiteY24" fmla="*/ 417657 h 417656"/>
                <a:gd name="connsiteX25" fmla="*/ 283693 w 11218359"/>
                <a:gd name="connsiteY25" fmla="*/ 417657 h 417656"/>
                <a:gd name="connsiteX26" fmla="*/ 295132 w 11218359"/>
                <a:gd name="connsiteY26" fmla="*/ 417657 h 417656"/>
                <a:gd name="connsiteX27" fmla="*/ 306572 w 11218359"/>
                <a:gd name="connsiteY27" fmla="*/ 417657 h 417656"/>
                <a:gd name="connsiteX28" fmla="*/ 318011 w 11218359"/>
                <a:gd name="connsiteY28" fmla="*/ 417657 h 417656"/>
                <a:gd name="connsiteX29" fmla="*/ 329451 w 11218359"/>
                <a:gd name="connsiteY29" fmla="*/ 417657 h 417656"/>
                <a:gd name="connsiteX30" fmla="*/ 340890 w 11218359"/>
                <a:gd name="connsiteY30" fmla="*/ 417657 h 417656"/>
                <a:gd name="connsiteX31" fmla="*/ 352330 w 11218359"/>
                <a:gd name="connsiteY31" fmla="*/ 417657 h 417656"/>
                <a:gd name="connsiteX32" fmla="*/ 363769 w 11218359"/>
                <a:gd name="connsiteY32" fmla="*/ 417657 h 417656"/>
                <a:gd name="connsiteX33" fmla="*/ 375209 w 11218359"/>
                <a:gd name="connsiteY33" fmla="*/ 417657 h 417656"/>
                <a:gd name="connsiteX34" fmla="*/ 386648 w 11218359"/>
                <a:gd name="connsiteY34" fmla="*/ 417657 h 417656"/>
                <a:gd name="connsiteX35" fmla="*/ 398088 w 11218359"/>
                <a:gd name="connsiteY35" fmla="*/ 417657 h 417656"/>
                <a:gd name="connsiteX36" fmla="*/ 409527 w 11218359"/>
                <a:gd name="connsiteY36" fmla="*/ 417657 h 417656"/>
                <a:gd name="connsiteX37" fmla="*/ 420967 w 11218359"/>
                <a:gd name="connsiteY37" fmla="*/ 417657 h 417656"/>
                <a:gd name="connsiteX38" fmla="*/ 432406 w 11218359"/>
                <a:gd name="connsiteY38" fmla="*/ 417657 h 417656"/>
                <a:gd name="connsiteX39" fmla="*/ 443846 w 11218359"/>
                <a:gd name="connsiteY39" fmla="*/ 417657 h 417656"/>
                <a:gd name="connsiteX40" fmla="*/ 455285 w 11218359"/>
                <a:gd name="connsiteY40" fmla="*/ 417657 h 417656"/>
                <a:gd name="connsiteX41" fmla="*/ 466725 w 11218359"/>
                <a:gd name="connsiteY41" fmla="*/ 417657 h 417656"/>
                <a:gd name="connsiteX42" fmla="*/ 478165 w 11218359"/>
                <a:gd name="connsiteY42" fmla="*/ 417657 h 417656"/>
                <a:gd name="connsiteX43" fmla="*/ 489604 w 11218359"/>
                <a:gd name="connsiteY43" fmla="*/ 417657 h 417656"/>
                <a:gd name="connsiteX44" fmla="*/ 501044 w 11218359"/>
                <a:gd name="connsiteY44" fmla="*/ 417657 h 417656"/>
                <a:gd name="connsiteX45" fmla="*/ 512483 w 11218359"/>
                <a:gd name="connsiteY45" fmla="*/ 417657 h 417656"/>
                <a:gd name="connsiteX46" fmla="*/ 523923 w 11218359"/>
                <a:gd name="connsiteY46" fmla="*/ 417657 h 417656"/>
                <a:gd name="connsiteX47" fmla="*/ 535362 w 11218359"/>
                <a:gd name="connsiteY47" fmla="*/ 417657 h 417656"/>
                <a:gd name="connsiteX48" fmla="*/ 546802 w 11218359"/>
                <a:gd name="connsiteY48" fmla="*/ 417657 h 417656"/>
                <a:gd name="connsiteX49" fmla="*/ 558241 w 11218359"/>
                <a:gd name="connsiteY49" fmla="*/ 417657 h 417656"/>
                <a:gd name="connsiteX50" fmla="*/ 569681 w 11218359"/>
                <a:gd name="connsiteY50" fmla="*/ 417657 h 417656"/>
                <a:gd name="connsiteX51" fmla="*/ 581120 w 11218359"/>
                <a:gd name="connsiteY51" fmla="*/ 417657 h 417656"/>
                <a:gd name="connsiteX52" fmla="*/ 592560 w 11218359"/>
                <a:gd name="connsiteY52" fmla="*/ 417657 h 417656"/>
                <a:gd name="connsiteX53" fmla="*/ 603999 w 11218359"/>
                <a:gd name="connsiteY53" fmla="*/ 417657 h 417656"/>
                <a:gd name="connsiteX54" fmla="*/ 615439 w 11218359"/>
                <a:gd name="connsiteY54" fmla="*/ 417657 h 417656"/>
                <a:gd name="connsiteX55" fmla="*/ 626878 w 11218359"/>
                <a:gd name="connsiteY55" fmla="*/ 417657 h 417656"/>
                <a:gd name="connsiteX56" fmla="*/ 638318 w 11218359"/>
                <a:gd name="connsiteY56" fmla="*/ 417657 h 417656"/>
                <a:gd name="connsiteX57" fmla="*/ 649757 w 11218359"/>
                <a:gd name="connsiteY57" fmla="*/ 417657 h 417656"/>
                <a:gd name="connsiteX58" fmla="*/ 661192 w 11218359"/>
                <a:gd name="connsiteY58" fmla="*/ 417657 h 417656"/>
                <a:gd name="connsiteX59" fmla="*/ 672632 w 11218359"/>
                <a:gd name="connsiteY59" fmla="*/ 417657 h 417656"/>
                <a:gd name="connsiteX60" fmla="*/ 684071 w 11218359"/>
                <a:gd name="connsiteY60" fmla="*/ 417657 h 417656"/>
                <a:gd name="connsiteX61" fmla="*/ 695511 w 11218359"/>
                <a:gd name="connsiteY61" fmla="*/ 417657 h 417656"/>
                <a:gd name="connsiteX62" fmla="*/ 706950 w 11218359"/>
                <a:gd name="connsiteY62" fmla="*/ 417657 h 417656"/>
                <a:gd name="connsiteX63" fmla="*/ 718390 w 11218359"/>
                <a:gd name="connsiteY63" fmla="*/ 417657 h 417656"/>
                <a:gd name="connsiteX64" fmla="*/ 729829 w 11218359"/>
                <a:gd name="connsiteY64" fmla="*/ 417657 h 417656"/>
                <a:gd name="connsiteX65" fmla="*/ 741269 w 11218359"/>
                <a:gd name="connsiteY65" fmla="*/ 417657 h 417656"/>
                <a:gd name="connsiteX66" fmla="*/ 752708 w 11218359"/>
                <a:gd name="connsiteY66" fmla="*/ 417657 h 417656"/>
                <a:gd name="connsiteX67" fmla="*/ 764148 w 11218359"/>
                <a:gd name="connsiteY67" fmla="*/ 417657 h 417656"/>
                <a:gd name="connsiteX68" fmla="*/ 775587 w 11218359"/>
                <a:gd name="connsiteY68" fmla="*/ 417657 h 417656"/>
                <a:gd name="connsiteX69" fmla="*/ 787027 w 11218359"/>
                <a:gd name="connsiteY69" fmla="*/ 417657 h 417656"/>
                <a:gd name="connsiteX70" fmla="*/ 798467 w 11218359"/>
                <a:gd name="connsiteY70" fmla="*/ 417657 h 417656"/>
                <a:gd name="connsiteX71" fmla="*/ 809906 w 11218359"/>
                <a:gd name="connsiteY71" fmla="*/ 417657 h 417656"/>
                <a:gd name="connsiteX72" fmla="*/ 821346 w 11218359"/>
                <a:gd name="connsiteY72" fmla="*/ 417657 h 417656"/>
                <a:gd name="connsiteX73" fmla="*/ 832785 w 11218359"/>
                <a:gd name="connsiteY73" fmla="*/ 417657 h 417656"/>
                <a:gd name="connsiteX74" fmla="*/ 844225 w 11218359"/>
                <a:gd name="connsiteY74" fmla="*/ 417657 h 417656"/>
                <a:gd name="connsiteX75" fmla="*/ 855664 w 11218359"/>
                <a:gd name="connsiteY75" fmla="*/ 417657 h 417656"/>
                <a:gd name="connsiteX76" fmla="*/ 867104 w 11218359"/>
                <a:gd name="connsiteY76" fmla="*/ 417657 h 417656"/>
                <a:gd name="connsiteX77" fmla="*/ 878543 w 11218359"/>
                <a:gd name="connsiteY77" fmla="*/ 417657 h 417656"/>
                <a:gd name="connsiteX78" fmla="*/ 889983 w 11218359"/>
                <a:gd name="connsiteY78" fmla="*/ 417657 h 417656"/>
                <a:gd name="connsiteX79" fmla="*/ 901422 w 11218359"/>
                <a:gd name="connsiteY79" fmla="*/ 417657 h 417656"/>
                <a:gd name="connsiteX80" fmla="*/ 912862 w 11218359"/>
                <a:gd name="connsiteY80" fmla="*/ 417657 h 417656"/>
                <a:gd name="connsiteX81" fmla="*/ 924301 w 11218359"/>
                <a:gd name="connsiteY81" fmla="*/ 417657 h 417656"/>
                <a:gd name="connsiteX82" fmla="*/ 935741 w 11218359"/>
                <a:gd name="connsiteY82" fmla="*/ 417657 h 417656"/>
                <a:gd name="connsiteX83" fmla="*/ 947180 w 11218359"/>
                <a:gd name="connsiteY83" fmla="*/ 417657 h 417656"/>
                <a:gd name="connsiteX84" fmla="*/ 958620 w 11218359"/>
                <a:gd name="connsiteY84" fmla="*/ 417657 h 417656"/>
                <a:gd name="connsiteX85" fmla="*/ 970059 w 11218359"/>
                <a:gd name="connsiteY85" fmla="*/ 417657 h 417656"/>
                <a:gd name="connsiteX86" fmla="*/ 981499 w 11218359"/>
                <a:gd name="connsiteY86" fmla="*/ 417657 h 417656"/>
                <a:gd name="connsiteX87" fmla="*/ 992938 w 11218359"/>
                <a:gd name="connsiteY87" fmla="*/ 417657 h 417656"/>
                <a:gd name="connsiteX88" fmla="*/ 1004378 w 11218359"/>
                <a:gd name="connsiteY88" fmla="*/ 417657 h 417656"/>
                <a:gd name="connsiteX89" fmla="*/ 1015818 w 11218359"/>
                <a:gd name="connsiteY89" fmla="*/ 417657 h 417656"/>
                <a:gd name="connsiteX90" fmla="*/ 1027257 w 11218359"/>
                <a:gd name="connsiteY90" fmla="*/ 417657 h 417656"/>
                <a:gd name="connsiteX91" fmla="*/ 1038697 w 11218359"/>
                <a:gd name="connsiteY91" fmla="*/ 417657 h 417656"/>
                <a:gd name="connsiteX92" fmla="*/ 1050136 w 11218359"/>
                <a:gd name="connsiteY92" fmla="*/ 417657 h 417656"/>
                <a:gd name="connsiteX93" fmla="*/ 1061576 w 11218359"/>
                <a:gd name="connsiteY93" fmla="*/ 417657 h 417656"/>
                <a:gd name="connsiteX94" fmla="*/ 1073015 w 11218359"/>
                <a:gd name="connsiteY94" fmla="*/ 417657 h 417656"/>
                <a:gd name="connsiteX95" fmla="*/ 1084455 w 11218359"/>
                <a:gd name="connsiteY95" fmla="*/ 417657 h 417656"/>
                <a:gd name="connsiteX96" fmla="*/ 1095894 w 11218359"/>
                <a:gd name="connsiteY96" fmla="*/ 417657 h 417656"/>
                <a:gd name="connsiteX97" fmla="*/ 1107334 w 11218359"/>
                <a:gd name="connsiteY97" fmla="*/ 417657 h 417656"/>
                <a:gd name="connsiteX98" fmla="*/ 1118773 w 11218359"/>
                <a:gd name="connsiteY98" fmla="*/ 417657 h 417656"/>
                <a:gd name="connsiteX99" fmla="*/ 1130213 w 11218359"/>
                <a:gd name="connsiteY99" fmla="*/ 417657 h 417656"/>
                <a:gd name="connsiteX100" fmla="*/ 1141652 w 11218359"/>
                <a:gd name="connsiteY100" fmla="*/ 417657 h 417656"/>
                <a:gd name="connsiteX101" fmla="*/ 1153092 w 11218359"/>
                <a:gd name="connsiteY101" fmla="*/ 417657 h 417656"/>
                <a:gd name="connsiteX102" fmla="*/ 1164531 w 11218359"/>
                <a:gd name="connsiteY102" fmla="*/ 417657 h 417656"/>
                <a:gd name="connsiteX103" fmla="*/ 1175971 w 11218359"/>
                <a:gd name="connsiteY103" fmla="*/ 417657 h 417656"/>
                <a:gd name="connsiteX104" fmla="*/ 1187406 w 11218359"/>
                <a:gd name="connsiteY104" fmla="*/ 417657 h 417656"/>
                <a:gd name="connsiteX105" fmla="*/ 1198845 w 11218359"/>
                <a:gd name="connsiteY105" fmla="*/ 417657 h 417656"/>
                <a:gd name="connsiteX106" fmla="*/ 1210285 w 11218359"/>
                <a:gd name="connsiteY106" fmla="*/ 417657 h 417656"/>
                <a:gd name="connsiteX107" fmla="*/ 1221724 w 11218359"/>
                <a:gd name="connsiteY107" fmla="*/ 417657 h 417656"/>
                <a:gd name="connsiteX108" fmla="*/ 1233164 w 11218359"/>
                <a:gd name="connsiteY108" fmla="*/ 417657 h 417656"/>
                <a:gd name="connsiteX109" fmla="*/ 1244603 w 11218359"/>
                <a:gd name="connsiteY109" fmla="*/ 417657 h 417656"/>
                <a:gd name="connsiteX110" fmla="*/ 1256043 w 11218359"/>
                <a:gd name="connsiteY110" fmla="*/ 417657 h 417656"/>
                <a:gd name="connsiteX111" fmla="*/ 1267482 w 11218359"/>
                <a:gd name="connsiteY111" fmla="*/ 417657 h 417656"/>
                <a:gd name="connsiteX112" fmla="*/ 1278922 w 11218359"/>
                <a:gd name="connsiteY112" fmla="*/ 417657 h 417656"/>
                <a:gd name="connsiteX113" fmla="*/ 1290361 w 11218359"/>
                <a:gd name="connsiteY113" fmla="*/ 417657 h 417656"/>
                <a:gd name="connsiteX114" fmla="*/ 1301801 w 11218359"/>
                <a:gd name="connsiteY114" fmla="*/ 417657 h 417656"/>
                <a:gd name="connsiteX115" fmla="*/ 1313240 w 11218359"/>
                <a:gd name="connsiteY115" fmla="*/ 417657 h 417656"/>
                <a:gd name="connsiteX116" fmla="*/ 1324680 w 11218359"/>
                <a:gd name="connsiteY116" fmla="*/ 417657 h 417656"/>
                <a:gd name="connsiteX117" fmla="*/ 1336120 w 11218359"/>
                <a:gd name="connsiteY117" fmla="*/ 417657 h 417656"/>
                <a:gd name="connsiteX118" fmla="*/ 1347559 w 11218359"/>
                <a:gd name="connsiteY118" fmla="*/ 417657 h 417656"/>
                <a:gd name="connsiteX119" fmla="*/ 1358999 w 11218359"/>
                <a:gd name="connsiteY119" fmla="*/ 417657 h 417656"/>
                <a:gd name="connsiteX120" fmla="*/ 1370438 w 11218359"/>
                <a:gd name="connsiteY120" fmla="*/ 417657 h 417656"/>
                <a:gd name="connsiteX121" fmla="*/ 1381878 w 11218359"/>
                <a:gd name="connsiteY121" fmla="*/ 417657 h 417656"/>
                <a:gd name="connsiteX122" fmla="*/ 1393317 w 11218359"/>
                <a:gd name="connsiteY122" fmla="*/ 417657 h 417656"/>
                <a:gd name="connsiteX123" fmla="*/ 1404757 w 11218359"/>
                <a:gd name="connsiteY123" fmla="*/ 417657 h 417656"/>
                <a:gd name="connsiteX124" fmla="*/ 1416196 w 11218359"/>
                <a:gd name="connsiteY124" fmla="*/ 417657 h 417656"/>
                <a:gd name="connsiteX125" fmla="*/ 1427636 w 11218359"/>
                <a:gd name="connsiteY125" fmla="*/ 417657 h 417656"/>
                <a:gd name="connsiteX126" fmla="*/ 1439075 w 11218359"/>
                <a:gd name="connsiteY126" fmla="*/ 417657 h 417656"/>
                <a:gd name="connsiteX127" fmla="*/ 1450515 w 11218359"/>
                <a:gd name="connsiteY127" fmla="*/ 417657 h 417656"/>
                <a:gd name="connsiteX128" fmla="*/ 1461954 w 11218359"/>
                <a:gd name="connsiteY128" fmla="*/ 417657 h 417656"/>
                <a:gd name="connsiteX129" fmla="*/ 1473394 w 11218359"/>
                <a:gd name="connsiteY129" fmla="*/ 417657 h 417656"/>
                <a:gd name="connsiteX130" fmla="*/ 1484833 w 11218359"/>
                <a:gd name="connsiteY130" fmla="*/ 417657 h 417656"/>
                <a:gd name="connsiteX131" fmla="*/ 1496273 w 11218359"/>
                <a:gd name="connsiteY131" fmla="*/ 417657 h 417656"/>
                <a:gd name="connsiteX132" fmla="*/ 1507712 w 11218359"/>
                <a:gd name="connsiteY132" fmla="*/ 417657 h 417656"/>
                <a:gd name="connsiteX133" fmla="*/ 1519152 w 11218359"/>
                <a:gd name="connsiteY133" fmla="*/ 417657 h 417656"/>
                <a:gd name="connsiteX134" fmla="*/ 1530591 w 11218359"/>
                <a:gd name="connsiteY134" fmla="*/ 417657 h 417656"/>
                <a:gd name="connsiteX135" fmla="*/ 1542031 w 11218359"/>
                <a:gd name="connsiteY135" fmla="*/ 417657 h 417656"/>
                <a:gd name="connsiteX136" fmla="*/ 1553471 w 11218359"/>
                <a:gd name="connsiteY136" fmla="*/ 417657 h 417656"/>
                <a:gd name="connsiteX137" fmla="*/ 1564910 w 11218359"/>
                <a:gd name="connsiteY137" fmla="*/ 417657 h 417656"/>
                <a:gd name="connsiteX138" fmla="*/ 1576349 w 11218359"/>
                <a:gd name="connsiteY138" fmla="*/ 417657 h 417656"/>
                <a:gd name="connsiteX139" fmla="*/ 1587789 w 11218359"/>
                <a:gd name="connsiteY139" fmla="*/ 417657 h 417656"/>
                <a:gd name="connsiteX140" fmla="*/ 1599229 w 11218359"/>
                <a:gd name="connsiteY140" fmla="*/ 417657 h 417656"/>
                <a:gd name="connsiteX141" fmla="*/ 1610668 w 11218359"/>
                <a:gd name="connsiteY141" fmla="*/ 417657 h 417656"/>
                <a:gd name="connsiteX142" fmla="*/ 1622107 w 11218359"/>
                <a:gd name="connsiteY142" fmla="*/ 417657 h 417656"/>
                <a:gd name="connsiteX143" fmla="*/ 1633547 w 11218359"/>
                <a:gd name="connsiteY143" fmla="*/ 417657 h 417656"/>
                <a:gd name="connsiteX144" fmla="*/ 1644987 w 11218359"/>
                <a:gd name="connsiteY144" fmla="*/ 417657 h 417656"/>
                <a:gd name="connsiteX145" fmla="*/ 1656426 w 11218359"/>
                <a:gd name="connsiteY145" fmla="*/ 417657 h 417656"/>
                <a:gd name="connsiteX146" fmla="*/ 1667866 w 11218359"/>
                <a:gd name="connsiteY146" fmla="*/ 417657 h 417656"/>
                <a:gd name="connsiteX147" fmla="*/ 1679305 w 11218359"/>
                <a:gd name="connsiteY147" fmla="*/ 417657 h 417656"/>
                <a:gd name="connsiteX148" fmla="*/ 1690745 w 11218359"/>
                <a:gd name="connsiteY148" fmla="*/ 417657 h 417656"/>
                <a:gd name="connsiteX149" fmla="*/ 1702184 w 11218359"/>
                <a:gd name="connsiteY149" fmla="*/ 417657 h 417656"/>
                <a:gd name="connsiteX150" fmla="*/ 1713619 w 11218359"/>
                <a:gd name="connsiteY150" fmla="*/ 417657 h 417656"/>
                <a:gd name="connsiteX151" fmla="*/ 1725063 w 11218359"/>
                <a:gd name="connsiteY151" fmla="*/ 417657 h 417656"/>
                <a:gd name="connsiteX152" fmla="*/ 1736498 w 11218359"/>
                <a:gd name="connsiteY152" fmla="*/ 417657 h 417656"/>
                <a:gd name="connsiteX153" fmla="*/ 1747938 w 11218359"/>
                <a:gd name="connsiteY153" fmla="*/ 417657 h 417656"/>
                <a:gd name="connsiteX154" fmla="*/ 1759377 w 11218359"/>
                <a:gd name="connsiteY154" fmla="*/ 417657 h 417656"/>
                <a:gd name="connsiteX155" fmla="*/ 1770817 w 11218359"/>
                <a:gd name="connsiteY155" fmla="*/ 417657 h 417656"/>
                <a:gd name="connsiteX156" fmla="*/ 1782256 w 11218359"/>
                <a:gd name="connsiteY156" fmla="*/ 417657 h 417656"/>
                <a:gd name="connsiteX157" fmla="*/ 1793696 w 11218359"/>
                <a:gd name="connsiteY157" fmla="*/ 417657 h 417656"/>
                <a:gd name="connsiteX158" fmla="*/ 1805135 w 11218359"/>
                <a:gd name="connsiteY158" fmla="*/ 417657 h 417656"/>
                <a:gd name="connsiteX159" fmla="*/ 1816575 w 11218359"/>
                <a:gd name="connsiteY159" fmla="*/ 417657 h 417656"/>
                <a:gd name="connsiteX160" fmla="*/ 1828014 w 11218359"/>
                <a:gd name="connsiteY160" fmla="*/ 417657 h 417656"/>
                <a:gd name="connsiteX161" fmla="*/ 1839454 w 11218359"/>
                <a:gd name="connsiteY161" fmla="*/ 374090 h 417656"/>
                <a:gd name="connsiteX162" fmla="*/ 1850893 w 11218359"/>
                <a:gd name="connsiteY162" fmla="*/ 0 h 417656"/>
                <a:gd name="connsiteX163" fmla="*/ 1862333 w 11218359"/>
                <a:gd name="connsiteY163" fmla="*/ 196810 h 417656"/>
                <a:gd name="connsiteX164" fmla="*/ 1873772 w 11218359"/>
                <a:gd name="connsiteY164" fmla="*/ 413152 h 417656"/>
                <a:gd name="connsiteX165" fmla="*/ 1885212 w 11218359"/>
                <a:gd name="connsiteY165" fmla="*/ 417657 h 417656"/>
                <a:gd name="connsiteX166" fmla="*/ 1896651 w 11218359"/>
                <a:gd name="connsiteY166" fmla="*/ 417657 h 417656"/>
                <a:gd name="connsiteX167" fmla="*/ 1908091 w 11218359"/>
                <a:gd name="connsiteY167" fmla="*/ 417657 h 417656"/>
                <a:gd name="connsiteX168" fmla="*/ 1919531 w 11218359"/>
                <a:gd name="connsiteY168" fmla="*/ 417657 h 417656"/>
                <a:gd name="connsiteX169" fmla="*/ 1930970 w 11218359"/>
                <a:gd name="connsiteY169" fmla="*/ 417657 h 417656"/>
                <a:gd name="connsiteX170" fmla="*/ 1942409 w 11218359"/>
                <a:gd name="connsiteY170" fmla="*/ 417657 h 417656"/>
                <a:gd name="connsiteX171" fmla="*/ 1953849 w 11218359"/>
                <a:gd name="connsiteY171" fmla="*/ 417657 h 417656"/>
                <a:gd name="connsiteX172" fmla="*/ 1965289 w 11218359"/>
                <a:gd name="connsiteY172" fmla="*/ 417657 h 417656"/>
                <a:gd name="connsiteX173" fmla="*/ 1976728 w 11218359"/>
                <a:gd name="connsiteY173" fmla="*/ 417657 h 417656"/>
                <a:gd name="connsiteX174" fmla="*/ 1988168 w 11218359"/>
                <a:gd name="connsiteY174" fmla="*/ 417657 h 417656"/>
                <a:gd name="connsiteX175" fmla="*/ 1999607 w 11218359"/>
                <a:gd name="connsiteY175" fmla="*/ 417657 h 417656"/>
                <a:gd name="connsiteX176" fmla="*/ 2011047 w 11218359"/>
                <a:gd name="connsiteY176" fmla="*/ 417657 h 417656"/>
                <a:gd name="connsiteX177" fmla="*/ 2022486 w 11218359"/>
                <a:gd name="connsiteY177" fmla="*/ 417657 h 417656"/>
                <a:gd name="connsiteX178" fmla="*/ 2033926 w 11218359"/>
                <a:gd name="connsiteY178" fmla="*/ 417657 h 417656"/>
                <a:gd name="connsiteX179" fmla="*/ 2045365 w 11218359"/>
                <a:gd name="connsiteY179" fmla="*/ 417657 h 417656"/>
                <a:gd name="connsiteX180" fmla="*/ 2056805 w 11218359"/>
                <a:gd name="connsiteY180" fmla="*/ 417657 h 417656"/>
                <a:gd name="connsiteX181" fmla="*/ 2068244 w 11218359"/>
                <a:gd name="connsiteY181" fmla="*/ 417657 h 417656"/>
                <a:gd name="connsiteX182" fmla="*/ 2079684 w 11218359"/>
                <a:gd name="connsiteY182" fmla="*/ 417657 h 417656"/>
                <a:gd name="connsiteX183" fmla="*/ 2091123 w 11218359"/>
                <a:gd name="connsiteY183" fmla="*/ 417657 h 417656"/>
                <a:gd name="connsiteX184" fmla="*/ 2102563 w 11218359"/>
                <a:gd name="connsiteY184" fmla="*/ 417657 h 417656"/>
                <a:gd name="connsiteX185" fmla="*/ 2114002 w 11218359"/>
                <a:gd name="connsiteY185" fmla="*/ 417657 h 417656"/>
                <a:gd name="connsiteX186" fmla="*/ 2125442 w 11218359"/>
                <a:gd name="connsiteY186" fmla="*/ 417657 h 417656"/>
                <a:gd name="connsiteX187" fmla="*/ 2136882 w 11218359"/>
                <a:gd name="connsiteY187" fmla="*/ 417657 h 417656"/>
                <a:gd name="connsiteX188" fmla="*/ 2148321 w 11218359"/>
                <a:gd name="connsiteY188" fmla="*/ 417657 h 417656"/>
                <a:gd name="connsiteX189" fmla="*/ 2159760 w 11218359"/>
                <a:gd name="connsiteY189" fmla="*/ 417657 h 417656"/>
                <a:gd name="connsiteX190" fmla="*/ 2171200 w 11218359"/>
                <a:gd name="connsiteY190" fmla="*/ 417657 h 417656"/>
                <a:gd name="connsiteX191" fmla="*/ 2182640 w 11218359"/>
                <a:gd name="connsiteY191" fmla="*/ 417657 h 417656"/>
                <a:gd name="connsiteX192" fmla="*/ 2194079 w 11218359"/>
                <a:gd name="connsiteY192" fmla="*/ 417657 h 417656"/>
                <a:gd name="connsiteX193" fmla="*/ 2205519 w 11218359"/>
                <a:gd name="connsiteY193" fmla="*/ 417657 h 417656"/>
                <a:gd name="connsiteX194" fmla="*/ 2216958 w 11218359"/>
                <a:gd name="connsiteY194" fmla="*/ 417657 h 417656"/>
                <a:gd name="connsiteX195" fmla="*/ 2228393 w 11218359"/>
                <a:gd name="connsiteY195" fmla="*/ 417657 h 417656"/>
                <a:gd name="connsiteX196" fmla="*/ 2239837 w 11218359"/>
                <a:gd name="connsiteY196" fmla="*/ 417657 h 417656"/>
                <a:gd name="connsiteX197" fmla="*/ 2251272 w 11218359"/>
                <a:gd name="connsiteY197" fmla="*/ 417657 h 417656"/>
                <a:gd name="connsiteX198" fmla="*/ 2262716 w 11218359"/>
                <a:gd name="connsiteY198" fmla="*/ 417657 h 417656"/>
                <a:gd name="connsiteX199" fmla="*/ 2274151 w 11218359"/>
                <a:gd name="connsiteY199" fmla="*/ 417657 h 417656"/>
                <a:gd name="connsiteX200" fmla="*/ 2285591 w 11218359"/>
                <a:gd name="connsiteY200" fmla="*/ 417657 h 417656"/>
                <a:gd name="connsiteX201" fmla="*/ 2297030 w 11218359"/>
                <a:gd name="connsiteY201" fmla="*/ 417657 h 417656"/>
                <a:gd name="connsiteX202" fmla="*/ 2308470 w 11218359"/>
                <a:gd name="connsiteY202" fmla="*/ 417657 h 417656"/>
                <a:gd name="connsiteX203" fmla="*/ 2319909 w 11218359"/>
                <a:gd name="connsiteY203" fmla="*/ 417657 h 417656"/>
                <a:gd name="connsiteX204" fmla="*/ 2331349 w 11218359"/>
                <a:gd name="connsiteY204" fmla="*/ 417657 h 417656"/>
                <a:gd name="connsiteX205" fmla="*/ 2342788 w 11218359"/>
                <a:gd name="connsiteY205" fmla="*/ 417657 h 417656"/>
                <a:gd name="connsiteX206" fmla="*/ 2354228 w 11218359"/>
                <a:gd name="connsiteY206" fmla="*/ 417657 h 417656"/>
                <a:gd name="connsiteX207" fmla="*/ 2365667 w 11218359"/>
                <a:gd name="connsiteY207" fmla="*/ 417657 h 417656"/>
                <a:gd name="connsiteX208" fmla="*/ 2377107 w 11218359"/>
                <a:gd name="connsiteY208" fmla="*/ 417657 h 417656"/>
                <a:gd name="connsiteX209" fmla="*/ 2388546 w 11218359"/>
                <a:gd name="connsiteY209" fmla="*/ 417657 h 417656"/>
                <a:gd name="connsiteX210" fmla="*/ 2399986 w 11218359"/>
                <a:gd name="connsiteY210" fmla="*/ 417657 h 417656"/>
                <a:gd name="connsiteX211" fmla="*/ 2411425 w 11218359"/>
                <a:gd name="connsiteY211" fmla="*/ 417657 h 417656"/>
                <a:gd name="connsiteX212" fmla="*/ 2422865 w 11218359"/>
                <a:gd name="connsiteY212" fmla="*/ 417657 h 417656"/>
                <a:gd name="connsiteX213" fmla="*/ 2434304 w 11218359"/>
                <a:gd name="connsiteY213" fmla="*/ 417657 h 417656"/>
                <a:gd name="connsiteX214" fmla="*/ 2445744 w 11218359"/>
                <a:gd name="connsiteY214" fmla="*/ 417657 h 417656"/>
                <a:gd name="connsiteX215" fmla="*/ 2457184 w 11218359"/>
                <a:gd name="connsiteY215" fmla="*/ 417657 h 417656"/>
                <a:gd name="connsiteX216" fmla="*/ 2468623 w 11218359"/>
                <a:gd name="connsiteY216" fmla="*/ 417657 h 417656"/>
                <a:gd name="connsiteX217" fmla="*/ 2480062 w 11218359"/>
                <a:gd name="connsiteY217" fmla="*/ 417657 h 417656"/>
                <a:gd name="connsiteX218" fmla="*/ 2491502 w 11218359"/>
                <a:gd name="connsiteY218" fmla="*/ 417657 h 417656"/>
                <a:gd name="connsiteX219" fmla="*/ 2502942 w 11218359"/>
                <a:gd name="connsiteY219" fmla="*/ 417657 h 417656"/>
                <a:gd name="connsiteX220" fmla="*/ 2514381 w 11218359"/>
                <a:gd name="connsiteY220" fmla="*/ 417657 h 417656"/>
                <a:gd name="connsiteX221" fmla="*/ 2525821 w 11218359"/>
                <a:gd name="connsiteY221" fmla="*/ 417657 h 417656"/>
                <a:gd name="connsiteX222" fmla="*/ 2537260 w 11218359"/>
                <a:gd name="connsiteY222" fmla="*/ 417657 h 417656"/>
                <a:gd name="connsiteX223" fmla="*/ 2548700 w 11218359"/>
                <a:gd name="connsiteY223" fmla="*/ 417657 h 417656"/>
                <a:gd name="connsiteX224" fmla="*/ 2560139 w 11218359"/>
                <a:gd name="connsiteY224" fmla="*/ 417657 h 417656"/>
                <a:gd name="connsiteX225" fmla="*/ 2571579 w 11218359"/>
                <a:gd name="connsiteY225" fmla="*/ 417657 h 417656"/>
                <a:gd name="connsiteX226" fmla="*/ 2583018 w 11218359"/>
                <a:gd name="connsiteY226" fmla="*/ 417657 h 417656"/>
                <a:gd name="connsiteX227" fmla="*/ 2594458 w 11218359"/>
                <a:gd name="connsiteY227" fmla="*/ 417657 h 417656"/>
                <a:gd name="connsiteX228" fmla="*/ 2605897 w 11218359"/>
                <a:gd name="connsiteY228" fmla="*/ 417657 h 417656"/>
                <a:gd name="connsiteX229" fmla="*/ 2617337 w 11218359"/>
                <a:gd name="connsiteY229" fmla="*/ 417657 h 417656"/>
                <a:gd name="connsiteX230" fmla="*/ 2628776 w 11218359"/>
                <a:gd name="connsiteY230" fmla="*/ 417657 h 417656"/>
                <a:gd name="connsiteX231" fmla="*/ 2640216 w 11218359"/>
                <a:gd name="connsiteY231" fmla="*/ 417657 h 417656"/>
                <a:gd name="connsiteX232" fmla="*/ 2651655 w 11218359"/>
                <a:gd name="connsiteY232" fmla="*/ 417657 h 417656"/>
                <a:gd name="connsiteX233" fmla="*/ 2663095 w 11218359"/>
                <a:gd name="connsiteY233" fmla="*/ 417657 h 417656"/>
                <a:gd name="connsiteX234" fmla="*/ 2674535 w 11218359"/>
                <a:gd name="connsiteY234" fmla="*/ 417657 h 417656"/>
                <a:gd name="connsiteX235" fmla="*/ 2685974 w 11218359"/>
                <a:gd name="connsiteY235" fmla="*/ 417657 h 417656"/>
                <a:gd name="connsiteX236" fmla="*/ 2697413 w 11218359"/>
                <a:gd name="connsiteY236" fmla="*/ 417657 h 417656"/>
                <a:gd name="connsiteX237" fmla="*/ 2708853 w 11218359"/>
                <a:gd name="connsiteY237" fmla="*/ 417657 h 417656"/>
                <a:gd name="connsiteX238" fmla="*/ 2720293 w 11218359"/>
                <a:gd name="connsiteY238" fmla="*/ 417657 h 417656"/>
                <a:gd name="connsiteX239" fmla="*/ 2731727 w 11218359"/>
                <a:gd name="connsiteY239" fmla="*/ 417657 h 417656"/>
                <a:gd name="connsiteX240" fmla="*/ 2743172 w 11218359"/>
                <a:gd name="connsiteY240" fmla="*/ 417657 h 417656"/>
                <a:gd name="connsiteX241" fmla="*/ 2754611 w 11218359"/>
                <a:gd name="connsiteY241" fmla="*/ 417657 h 417656"/>
                <a:gd name="connsiteX242" fmla="*/ 2766046 w 11218359"/>
                <a:gd name="connsiteY242" fmla="*/ 417657 h 417656"/>
                <a:gd name="connsiteX243" fmla="*/ 2777490 w 11218359"/>
                <a:gd name="connsiteY243" fmla="*/ 417657 h 417656"/>
                <a:gd name="connsiteX244" fmla="*/ 2788925 w 11218359"/>
                <a:gd name="connsiteY244" fmla="*/ 417657 h 417656"/>
                <a:gd name="connsiteX245" fmla="*/ 2800364 w 11218359"/>
                <a:gd name="connsiteY245" fmla="*/ 417657 h 417656"/>
                <a:gd name="connsiteX246" fmla="*/ 2811804 w 11218359"/>
                <a:gd name="connsiteY246" fmla="*/ 417657 h 417656"/>
                <a:gd name="connsiteX247" fmla="*/ 2823243 w 11218359"/>
                <a:gd name="connsiteY247" fmla="*/ 417657 h 417656"/>
                <a:gd name="connsiteX248" fmla="*/ 2834683 w 11218359"/>
                <a:gd name="connsiteY248" fmla="*/ 417657 h 417656"/>
                <a:gd name="connsiteX249" fmla="*/ 2846123 w 11218359"/>
                <a:gd name="connsiteY249" fmla="*/ 417657 h 417656"/>
                <a:gd name="connsiteX250" fmla="*/ 2857562 w 11218359"/>
                <a:gd name="connsiteY250" fmla="*/ 417657 h 417656"/>
                <a:gd name="connsiteX251" fmla="*/ 2869001 w 11218359"/>
                <a:gd name="connsiteY251" fmla="*/ 417657 h 417656"/>
                <a:gd name="connsiteX252" fmla="*/ 2880441 w 11218359"/>
                <a:gd name="connsiteY252" fmla="*/ 417657 h 417656"/>
                <a:gd name="connsiteX253" fmla="*/ 2891881 w 11218359"/>
                <a:gd name="connsiteY253" fmla="*/ 417657 h 417656"/>
                <a:gd name="connsiteX254" fmla="*/ 2903320 w 11218359"/>
                <a:gd name="connsiteY254" fmla="*/ 417657 h 417656"/>
                <a:gd name="connsiteX255" fmla="*/ 2914760 w 11218359"/>
                <a:gd name="connsiteY255" fmla="*/ 417657 h 417656"/>
                <a:gd name="connsiteX256" fmla="*/ 2926199 w 11218359"/>
                <a:gd name="connsiteY256" fmla="*/ 417657 h 417656"/>
                <a:gd name="connsiteX257" fmla="*/ 2937639 w 11218359"/>
                <a:gd name="connsiteY257" fmla="*/ 417657 h 417656"/>
                <a:gd name="connsiteX258" fmla="*/ 2949078 w 11218359"/>
                <a:gd name="connsiteY258" fmla="*/ 417657 h 417656"/>
                <a:gd name="connsiteX259" fmla="*/ 2960518 w 11218359"/>
                <a:gd name="connsiteY259" fmla="*/ 417657 h 417656"/>
                <a:gd name="connsiteX260" fmla="*/ 2971957 w 11218359"/>
                <a:gd name="connsiteY260" fmla="*/ 417657 h 417656"/>
                <a:gd name="connsiteX261" fmla="*/ 2983397 w 11218359"/>
                <a:gd name="connsiteY261" fmla="*/ 417657 h 417656"/>
                <a:gd name="connsiteX262" fmla="*/ 2994837 w 11218359"/>
                <a:gd name="connsiteY262" fmla="*/ 417657 h 417656"/>
                <a:gd name="connsiteX263" fmla="*/ 3006276 w 11218359"/>
                <a:gd name="connsiteY263" fmla="*/ 417657 h 417656"/>
                <a:gd name="connsiteX264" fmla="*/ 3017715 w 11218359"/>
                <a:gd name="connsiteY264" fmla="*/ 417657 h 417656"/>
                <a:gd name="connsiteX265" fmla="*/ 3029155 w 11218359"/>
                <a:gd name="connsiteY265" fmla="*/ 417657 h 417656"/>
                <a:gd name="connsiteX266" fmla="*/ 3040594 w 11218359"/>
                <a:gd name="connsiteY266" fmla="*/ 417657 h 417656"/>
                <a:gd name="connsiteX267" fmla="*/ 3052034 w 11218359"/>
                <a:gd name="connsiteY267" fmla="*/ 417657 h 417656"/>
                <a:gd name="connsiteX268" fmla="*/ 3063474 w 11218359"/>
                <a:gd name="connsiteY268" fmla="*/ 417657 h 417656"/>
                <a:gd name="connsiteX269" fmla="*/ 3074913 w 11218359"/>
                <a:gd name="connsiteY269" fmla="*/ 417657 h 417656"/>
                <a:gd name="connsiteX270" fmla="*/ 3086352 w 11218359"/>
                <a:gd name="connsiteY270" fmla="*/ 417657 h 417656"/>
                <a:gd name="connsiteX271" fmla="*/ 3097792 w 11218359"/>
                <a:gd name="connsiteY271" fmla="*/ 417657 h 417656"/>
                <a:gd name="connsiteX272" fmla="*/ 3109232 w 11218359"/>
                <a:gd name="connsiteY272" fmla="*/ 417657 h 417656"/>
                <a:gd name="connsiteX273" fmla="*/ 3120671 w 11218359"/>
                <a:gd name="connsiteY273" fmla="*/ 417657 h 417656"/>
                <a:gd name="connsiteX274" fmla="*/ 3132111 w 11218359"/>
                <a:gd name="connsiteY274" fmla="*/ 417657 h 417656"/>
                <a:gd name="connsiteX275" fmla="*/ 3143550 w 11218359"/>
                <a:gd name="connsiteY275" fmla="*/ 417657 h 417656"/>
                <a:gd name="connsiteX276" fmla="*/ 3154990 w 11218359"/>
                <a:gd name="connsiteY276" fmla="*/ 417657 h 417656"/>
                <a:gd name="connsiteX277" fmla="*/ 3166429 w 11218359"/>
                <a:gd name="connsiteY277" fmla="*/ 417657 h 417656"/>
                <a:gd name="connsiteX278" fmla="*/ 3177869 w 11218359"/>
                <a:gd name="connsiteY278" fmla="*/ 417657 h 417656"/>
                <a:gd name="connsiteX279" fmla="*/ 3189308 w 11218359"/>
                <a:gd name="connsiteY279" fmla="*/ 417657 h 417656"/>
                <a:gd name="connsiteX280" fmla="*/ 3200748 w 11218359"/>
                <a:gd name="connsiteY280" fmla="*/ 417657 h 417656"/>
                <a:gd name="connsiteX281" fmla="*/ 3212187 w 11218359"/>
                <a:gd name="connsiteY281" fmla="*/ 417657 h 417656"/>
                <a:gd name="connsiteX282" fmla="*/ 3223627 w 11218359"/>
                <a:gd name="connsiteY282" fmla="*/ 417657 h 417656"/>
                <a:gd name="connsiteX283" fmla="*/ 3235066 w 11218359"/>
                <a:gd name="connsiteY283" fmla="*/ 417657 h 417656"/>
                <a:gd name="connsiteX284" fmla="*/ 3246501 w 11218359"/>
                <a:gd name="connsiteY284" fmla="*/ 417657 h 417656"/>
                <a:gd name="connsiteX285" fmla="*/ 3257945 w 11218359"/>
                <a:gd name="connsiteY285" fmla="*/ 417657 h 417656"/>
                <a:gd name="connsiteX286" fmla="*/ 3269385 w 11218359"/>
                <a:gd name="connsiteY286" fmla="*/ 417657 h 417656"/>
                <a:gd name="connsiteX287" fmla="*/ 3280825 w 11218359"/>
                <a:gd name="connsiteY287" fmla="*/ 417657 h 417656"/>
                <a:gd name="connsiteX288" fmla="*/ 3292264 w 11218359"/>
                <a:gd name="connsiteY288" fmla="*/ 417657 h 417656"/>
                <a:gd name="connsiteX289" fmla="*/ 3303699 w 11218359"/>
                <a:gd name="connsiteY289" fmla="*/ 417657 h 417656"/>
                <a:gd name="connsiteX290" fmla="*/ 3315143 w 11218359"/>
                <a:gd name="connsiteY290" fmla="*/ 417657 h 417656"/>
                <a:gd name="connsiteX291" fmla="*/ 3326578 w 11218359"/>
                <a:gd name="connsiteY291" fmla="*/ 417657 h 417656"/>
                <a:gd name="connsiteX292" fmla="*/ 3338017 w 11218359"/>
                <a:gd name="connsiteY292" fmla="*/ 417657 h 417656"/>
                <a:gd name="connsiteX293" fmla="*/ 3349457 w 11218359"/>
                <a:gd name="connsiteY293" fmla="*/ 417657 h 417656"/>
                <a:gd name="connsiteX294" fmla="*/ 3360896 w 11218359"/>
                <a:gd name="connsiteY294" fmla="*/ 417657 h 417656"/>
                <a:gd name="connsiteX295" fmla="*/ 3372336 w 11218359"/>
                <a:gd name="connsiteY295" fmla="*/ 417657 h 417656"/>
                <a:gd name="connsiteX296" fmla="*/ 3383776 w 11218359"/>
                <a:gd name="connsiteY296" fmla="*/ 417657 h 417656"/>
                <a:gd name="connsiteX297" fmla="*/ 3395215 w 11218359"/>
                <a:gd name="connsiteY297" fmla="*/ 417657 h 417656"/>
                <a:gd name="connsiteX298" fmla="*/ 3406654 w 11218359"/>
                <a:gd name="connsiteY298" fmla="*/ 417657 h 417656"/>
                <a:gd name="connsiteX299" fmla="*/ 3418094 w 11218359"/>
                <a:gd name="connsiteY299" fmla="*/ 417657 h 417656"/>
                <a:gd name="connsiteX300" fmla="*/ 3429534 w 11218359"/>
                <a:gd name="connsiteY300" fmla="*/ 417657 h 417656"/>
                <a:gd name="connsiteX301" fmla="*/ 3440973 w 11218359"/>
                <a:gd name="connsiteY301" fmla="*/ 417657 h 417656"/>
                <a:gd name="connsiteX302" fmla="*/ 3452413 w 11218359"/>
                <a:gd name="connsiteY302" fmla="*/ 417657 h 417656"/>
                <a:gd name="connsiteX303" fmla="*/ 3463852 w 11218359"/>
                <a:gd name="connsiteY303" fmla="*/ 417657 h 417656"/>
                <a:gd name="connsiteX304" fmla="*/ 3475292 w 11218359"/>
                <a:gd name="connsiteY304" fmla="*/ 417657 h 417656"/>
                <a:gd name="connsiteX305" fmla="*/ 3486731 w 11218359"/>
                <a:gd name="connsiteY305" fmla="*/ 417657 h 417656"/>
                <a:gd name="connsiteX306" fmla="*/ 3498171 w 11218359"/>
                <a:gd name="connsiteY306" fmla="*/ 417657 h 417656"/>
                <a:gd name="connsiteX307" fmla="*/ 3509610 w 11218359"/>
                <a:gd name="connsiteY307" fmla="*/ 417657 h 417656"/>
                <a:gd name="connsiteX308" fmla="*/ 3521050 w 11218359"/>
                <a:gd name="connsiteY308" fmla="*/ 417657 h 417656"/>
                <a:gd name="connsiteX309" fmla="*/ 3532489 w 11218359"/>
                <a:gd name="connsiteY309" fmla="*/ 417657 h 417656"/>
                <a:gd name="connsiteX310" fmla="*/ 3543929 w 11218359"/>
                <a:gd name="connsiteY310" fmla="*/ 417657 h 417656"/>
                <a:gd name="connsiteX311" fmla="*/ 3555368 w 11218359"/>
                <a:gd name="connsiteY311" fmla="*/ 417657 h 417656"/>
                <a:gd name="connsiteX312" fmla="*/ 3566808 w 11218359"/>
                <a:gd name="connsiteY312" fmla="*/ 417657 h 417656"/>
                <a:gd name="connsiteX313" fmla="*/ 3578247 w 11218359"/>
                <a:gd name="connsiteY313" fmla="*/ 417657 h 417656"/>
                <a:gd name="connsiteX314" fmla="*/ 3589687 w 11218359"/>
                <a:gd name="connsiteY314" fmla="*/ 417657 h 417656"/>
                <a:gd name="connsiteX315" fmla="*/ 3601127 w 11218359"/>
                <a:gd name="connsiteY315" fmla="*/ 417657 h 417656"/>
                <a:gd name="connsiteX316" fmla="*/ 3612566 w 11218359"/>
                <a:gd name="connsiteY316" fmla="*/ 417657 h 417656"/>
                <a:gd name="connsiteX317" fmla="*/ 3624005 w 11218359"/>
                <a:gd name="connsiteY317" fmla="*/ 417657 h 417656"/>
                <a:gd name="connsiteX318" fmla="*/ 3635445 w 11218359"/>
                <a:gd name="connsiteY318" fmla="*/ 417657 h 417656"/>
                <a:gd name="connsiteX319" fmla="*/ 3646885 w 11218359"/>
                <a:gd name="connsiteY319" fmla="*/ 417657 h 417656"/>
                <a:gd name="connsiteX320" fmla="*/ 3658324 w 11218359"/>
                <a:gd name="connsiteY320" fmla="*/ 417657 h 417656"/>
                <a:gd name="connsiteX321" fmla="*/ 3669764 w 11218359"/>
                <a:gd name="connsiteY321" fmla="*/ 417657 h 417656"/>
                <a:gd name="connsiteX322" fmla="*/ 3681203 w 11218359"/>
                <a:gd name="connsiteY322" fmla="*/ 417657 h 417656"/>
                <a:gd name="connsiteX323" fmla="*/ 3692643 w 11218359"/>
                <a:gd name="connsiteY323" fmla="*/ 417657 h 417656"/>
                <a:gd name="connsiteX324" fmla="*/ 3704082 w 11218359"/>
                <a:gd name="connsiteY324" fmla="*/ 417657 h 417656"/>
                <a:gd name="connsiteX325" fmla="*/ 3715522 w 11218359"/>
                <a:gd name="connsiteY325" fmla="*/ 417657 h 417656"/>
                <a:gd name="connsiteX326" fmla="*/ 3726961 w 11218359"/>
                <a:gd name="connsiteY326" fmla="*/ 417657 h 417656"/>
                <a:gd name="connsiteX327" fmla="*/ 3738401 w 11218359"/>
                <a:gd name="connsiteY327" fmla="*/ 417657 h 417656"/>
                <a:gd name="connsiteX328" fmla="*/ 3749840 w 11218359"/>
                <a:gd name="connsiteY328" fmla="*/ 417657 h 417656"/>
                <a:gd name="connsiteX329" fmla="*/ 3761280 w 11218359"/>
                <a:gd name="connsiteY329" fmla="*/ 417657 h 417656"/>
                <a:gd name="connsiteX330" fmla="*/ 3772719 w 11218359"/>
                <a:gd name="connsiteY330" fmla="*/ 417657 h 417656"/>
                <a:gd name="connsiteX331" fmla="*/ 3784154 w 11218359"/>
                <a:gd name="connsiteY331" fmla="*/ 417657 h 417656"/>
                <a:gd name="connsiteX332" fmla="*/ 3795598 w 11218359"/>
                <a:gd name="connsiteY332" fmla="*/ 417657 h 417656"/>
                <a:gd name="connsiteX333" fmla="*/ 3807033 w 11218359"/>
                <a:gd name="connsiteY333" fmla="*/ 417657 h 417656"/>
                <a:gd name="connsiteX334" fmla="*/ 3818473 w 11218359"/>
                <a:gd name="connsiteY334" fmla="*/ 417657 h 417656"/>
                <a:gd name="connsiteX335" fmla="*/ 3829917 w 11218359"/>
                <a:gd name="connsiteY335" fmla="*/ 417657 h 417656"/>
                <a:gd name="connsiteX336" fmla="*/ 3841352 w 11218359"/>
                <a:gd name="connsiteY336" fmla="*/ 417657 h 417656"/>
                <a:gd name="connsiteX337" fmla="*/ 3852791 w 11218359"/>
                <a:gd name="connsiteY337" fmla="*/ 417657 h 417656"/>
                <a:gd name="connsiteX338" fmla="*/ 3864231 w 11218359"/>
                <a:gd name="connsiteY338" fmla="*/ 417657 h 417656"/>
                <a:gd name="connsiteX339" fmla="*/ 3875670 w 11218359"/>
                <a:gd name="connsiteY339" fmla="*/ 417657 h 417656"/>
                <a:gd name="connsiteX340" fmla="*/ 3887110 w 11218359"/>
                <a:gd name="connsiteY340" fmla="*/ 417657 h 417656"/>
                <a:gd name="connsiteX341" fmla="*/ 3898549 w 11218359"/>
                <a:gd name="connsiteY341" fmla="*/ 417657 h 417656"/>
                <a:gd name="connsiteX342" fmla="*/ 3909989 w 11218359"/>
                <a:gd name="connsiteY342" fmla="*/ 417657 h 417656"/>
                <a:gd name="connsiteX343" fmla="*/ 3921447 w 11218359"/>
                <a:gd name="connsiteY343" fmla="*/ 417657 h 417656"/>
                <a:gd name="connsiteX344" fmla="*/ 3932878 w 11218359"/>
                <a:gd name="connsiteY344" fmla="*/ 417657 h 417656"/>
                <a:gd name="connsiteX345" fmla="*/ 3944307 w 11218359"/>
                <a:gd name="connsiteY345" fmla="*/ 417657 h 417656"/>
                <a:gd name="connsiteX346" fmla="*/ 3955737 w 11218359"/>
                <a:gd name="connsiteY346" fmla="*/ 417657 h 417656"/>
                <a:gd name="connsiteX347" fmla="*/ 3967167 w 11218359"/>
                <a:gd name="connsiteY347" fmla="*/ 417657 h 417656"/>
                <a:gd name="connsiteX348" fmla="*/ 3978645 w 11218359"/>
                <a:gd name="connsiteY348" fmla="*/ 417657 h 417656"/>
                <a:gd name="connsiteX349" fmla="*/ 3990075 w 11218359"/>
                <a:gd name="connsiteY349" fmla="*/ 417657 h 417656"/>
                <a:gd name="connsiteX350" fmla="*/ 4001505 w 11218359"/>
                <a:gd name="connsiteY350" fmla="*/ 417657 h 417656"/>
                <a:gd name="connsiteX351" fmla="*/ 4012935 w 11218359"/>
                <a:gd name="connsiteY351" fmla="*/ 417657 h 417656"/>
                <a:gd name="connsiteX352" fmla="*/ 4024365 w 11218359"/>
                <a:gd name="connsiteY352" fmla="*/ 417657 h 417656"/>
                <a:gd name="connsiteX353" fmla="*/ 4035843 w 11218359"/>
                <a:gd name="connsiteY353" fmla="*/ 417657 h 417656"/>
                <a:gd name="connsiteX354" fmla="*/ 4047273 w 11218359"/>
                <a:gd name="connsiteY354" fmla="*/ 417657 h 417656"/>
                <a:gd name="connsiteX355" fmla="*/ 4058702 w 11218359"/>
                <a:gd name="connsiteY355" fmla="*/ 417657 h 417656"/>
                <a:gd name="connsiteX356" fmla="*/ 4070133 w 11218359"/>
                <a:gd name="connsiteY356" fmla="*/ 417657 h 417656"/>
                <a:gd name="connsiteX357" fmla="*/ 4081563 w 11218359"/>
                <a:gd name="connsiteY357" fmla="*/ 417657 h 417656"/>
                <a:gd name="connsiteX358" fmla="*/ 4093040 w 11218359"/>
                <a:gd name="connsiteY358" fmla="*/ 417657 h 417656"/>
                <a:gd name="connsiteX359" fmla="*/ 4104471 w 11218359"/>
                <a:gd name="connsiteY359" fmla="*/ 417657 h 417656"/>
                <a:gd name="connsiteX360" fmla="*/ 4115900 w 11218359"/>
                <a:gd name="connsiteY360" fmla="*/ 417657 h 417656"/>
                <a:gd name="connsiteX361" fmla="*/ 4127330 w 11218359"/>
                <a:gd name="connsiteY361" fmla="*/ 417657 h 417656"/>
                <a:gd name="connsiteX362" fmla="*/ 4138760 w 11218359"/>
                <a:gd name="connsiteY362" fmla="*/ 417657 h 417656"/>
                <a:gd name="connsiteX363" fmla="*/ 4150238 w 11218359"/>
                <a:gd name="connsiteY363" fmla="*/ 417657 h 417656"/>
                <a:gd name="connsiteX364" fmla="*/ 4161668 w 11218359"/>
                <a:gd name="connsiteY364" fmla="*/ 417657 h 417656"/>
                <a:gd name="connsiteX365" fmla="*/ 4173098 w 11218359"/>
                <a:gd name="connsiteY365" fmla="*/ 417657 h 417656"/>
                <a:gd name="connsiteX366" fmla="*/ 4184528 w 11218359"/>
                <a:gd name="connsiteY366" fmla="*/ 417657 h 417656"/>
                <a:gd name="connsiteX367" fmla="*/ 4195958 w 11218359"/>
                <a:gd name="connsiteY367" fmla="*/ 417657 h 417656"/>
                <a:gd name="connsiteX368" fmla="*/ 4207436 w 11218359"/>
                <a:gd name="connsiteY368" fmla="*/ 417657 h 417656"/>
                <a:gd name="connsiteX369" fmla="*/ 4218865 w 11218359"/>
                <a:gd name="connsiteY369" fmla="*/ 417657 h 417656"/>
                <a:gd name="connsiteX370" fmla="*/ 4230296 w 11218359"/>
                <a:gd name="connsiteY370" fmla="*/ 417657 h 417656"/>
                <a:gd name="connsiteX371" fmla="*/ 4241726 w 11218359"/>
                <a:gd name="connsiteY371" fmla="*/ 417657 h 417656"/>
                <a:gd name="connsiteX372" fmla="*/ 4253156 w 11218359"/>
                <a:gd name="connsiteY372" fmla="*/ 417657 h 417656"/>
                <a:gd name="connsiteX373" fmla="*/ 4264634 w 11218359"/>
                <a:gd name="connsiteY373" fmla="*/ 417657 h 417656"/>
                <a:gd name="connsiteX374" fmla="*/ 4276063 w 11218359"/>
                <a:gd name="connsiteY374" fmla="*/ 417657 h 417656"/>
                <a:gd name="connsiteX375" fmla="*/ 4287493 w 11218359"/>
                <a:gd name="connsiteY375" fmla="*/ 417657 h 417656"/>
                <a:gd name="connsiteX376" fmla="*/ 4298923 w 11218359"/>
                <a:gd name="connsiteY376" fmla="*/ 417657 h 417656"/>
                <a:gd name="connsiteX377" fmla="*/ 4310353 w 11218359"/>
                <a:gd name="connsiteY377" fmla="*/ 417657 h 417656"/>
                <a:gd name="connsiteX378" fmla="*/ 4321831 w 11218359"/>
                <a:gd name="connsiteY378" fmla="*/ 417657 h 417656"/>
                <a:gd name="connsiteX379" fmla="*/ 4333261 w 11218359"/>
                <a:gd name="connsiteY379" fmla="*/ 417657 h 417656"/>
                <a:gd name="connsiteX380" fmla="*/ 4344691 w 11218359"/>
                <a:gd name="connsiteY380" fmla="*/ 417657 h 417656"/>
                <a:gd name="connsiteX381" fmla="*/ 4356121 w 11218359"/>
                <a:gd name="connsiteY381" fmla="*/ 417657 h 417656"/>
                <a:gd name="connsiteX382" fmla="*/ 4367551 w 11218359"/>
                <a:gd name="connsiteY382" fmla="*/ 417657 h 417656"/>
                <a:gd name="connsiteX383" fmla="*/ 4379028 w 11218359"/>
                <a:gd name="connsiteY383" fmla="*/ 417657 h 417656"/>
                <a:gd name="connsiteX384" fmla="*/ 4390458 w 11218359"/>
                <a:gd name="connsiteY384" fmla="*/ 417657 h 417656"/>
                <a:gd name="connsiteX385" fmla="*/ 4401889 w 11218359"/>
                <a:gd name="connsiteY385" fmla="*/ 417657 h 417656"/>
                <a:gd name="connsiteX386" fmla="*/ 4413319 w 11218359"/>
                <a:gd name="connsiteY386" fmla="*/ 417657 h 417656"/>
                <a:gd name="connsiteX387" fmla="*/ 4424749 w 11218359"/>
                <a:gd name="connsiteY387" fmla="*/ 417657 h 417656"/>
                <a:gd name="connsiteX388" fmla="*/ 4436226 w 11218359"/>
                <a:gd name="connsiteY388" fmla="*/ 417657 h 417656"/>
                <a:gd name="connsiteX389" fmla="*/ 4447656 w 11218359"/>
                <a:gd name="connsiteY389" fmla="*/ 417657 h 417656"/>
                <a:gd name="connsiteX390" fmla="*/ 4459086 w 11218359"/>
                <a:gd name="connsiteY390" fmla="*/ 417657 h 417656"/>
                <a:gd name="connsiteX391" fmla="*/ 4470516 w 11218359"/>
                <a:gd name="connsiteY391" fmla="*/ 417657 h 417656"/>
                <a:gd name="connsiteX392" fmla="*/ 4481946 w 11218359"/>
                <a:gd name="connsiteY392" fmla="*/ 417657 h 417656"/>
                <a:gd name="connsiteX393" fmla="*/ 4493424 w 11218359"/>
                <a:gd name="connsiteY393" fmla="*/ 417657 h 417656"/>
                <a:gd name="connsiteX394" fmla="*/ 4504854 w 11218359"/>
                <a:gd name="connsiteY394" fmla="*/ 417657 h 417656"/>
                <a:gd name="connsiteX395" fmla="*/ 4516284 w 11218359"/>
                <a:gd name="connsiteY395" fmla="*/ 417657 h 417656"/>
                <a:gd name="connsiteX396" fmla="*/ 4527714 w 11218359"/>
                <a:gd name="connsiteY396" fmla="*/ 417657 h 417656"/>
                <a:gd name="connsiteX397" fmla="*/ 4539144 w 11218359"/>
                <a:gd name="connsiteY397" fmla="*/ 417657 h 417656"/>
                <a:gd name="connsiteX398" fmla="*/ 4550621 w 11218359"/>
                <a:gd name="connsiteY398" fmla="*/ 417657 h 417656"/>
                <a:gd name="connsiteX399" fmla="*/ 4562051 w 11218359"/>
                <a:gd name="connsiteY399" fmla="*/ 417657 h 417656"/>
                <a:gd name="connsiteX400" fmla="*/ 4573482 w 11218359"/>
                <a:gd name="connsiteY400" fmla="*/ 417657 h 417656"/>
                <a:gd name="connsiteX401" fmla="*/ 4584912 w 11218359"/>
                <a:gd name="connsiteY401" fmla="*/ 417657 h 417656"/>
                <a:gd name="connsiteX402" fmla="*/ 4596341 w 11218359"/>
                <a:gd name="connsiteY402" fmla="*/ 417657 h 417656"/>
                <a:gd name="connsiteX403" fmla="*/ 4607771 w 11218359"/>
                <a:gd name="connsiteY403" fmla="*/ 417657 h 417656"/>
                <a:gd name="connsiteX404" fmla="*/ 4619249 w 11218359"/>
                <a:gd name="connsiteY404" fmla="*/ 417657 h 417656"/>
                <a:gd name="connsiteX405" fmla="*/ 4630679 w 11218359"/>
                <a:gd name="connsiteY405" fmla="*/ 417657 h 417656"/>
                <a:gd name="connsiteX406" fmla="*/ 4642109 w 11218359"/>
                <a:gd name="connsiteY406" fmla="*/ 417657 h 417656"/>
                <a:gd name="connsiteX407" fmla="*/ 4653539 w 11218359"/>
                <a:gd name="connsiteY407" fmla="*/ 417657 h 417656"/>
                <a:gd name="connsiteX408" fmla="*/ 4664969 w 11218359"/>
                <a:gd name="connsiteY408" fmla="*/ 417657 h 417656"/>
                <a:gd name="connsiteX409" fmla="*/ 4676447 w 11218359"/>
                <a:gd name="connsiteY409" fmla="*/ 417657 h 417656"/>
                <a:gd name="connsiteX410" fmla="*/ 4687877 w 11218359"/>
                <a:gd name="connsiteY410" fmla="*/ 417657 h 417656"/>
                <a:gd name="connsiteX411" fmla="*/ 4699306 w 11218359"/>
                <a:gd name="connsiteY411" fmla="*/ 417657 h 417656"/>
                <a:gd name="connsiteX412" fmla="*/ 4710737 w 11218359"/>
                <a:gd name="connsiteY412" fmla="*/ 417657 h 417656"/>
                <a:gd name="connsiteX413" fmla="*/ 4722167 w 11218359"/>
                <a:gd name="connsiteY413" fmla="*/ 417657 h 417656"/>
                <a:gd name="connsiteX414" fmla="*/ 4733644 w 11218359"/>
                <a:gd name="connsiteY414" fmla="*/ 417657 h 417656"/>
                <a:gd name="connsiteX415" fmla="*/ 4745075 w 11218359"/>
                <a:gd name="connsiteY415" fmla="*/ 417657 h 417656"/>
                <a:gd name="connsiteX416" fmla="*/ 4756504 w 11218359"/>
                <a:gd name="connsiteY416" fmla="*/ 417657 h 417656"/>
                <a:gd name="connsiteX417" fmla="*/ 4767934 w 11218359"/>
                <a:gd name="connsiteY417" fmla="*/ 417657 h 417656"/>
                <a:gd name="connsiteX418" fmla="*/ 4779364 w 11218359"/>
                <a:gd name="connsiteY418" fmla="*/ 417657 h 417656"/>
                <a:gd name="connsiteX419" fmla="*/ 4790842 w 11218359"/>
                <a:gd name="connsiteY419" fmla="*/ 417657 h 417656"/>
                <a:gd name="connsiteX420" fmla="*/ 4802272 w 11218359"/>
                <a:gd name="connsiteY420" fmla="*/ 417657 h 417656"/>
                <a:gd name="connsiteX421" fmla="*/ 4813702 w 11218359"/>
                <a:gd name="connsiteY421" fmla="*/ 417657 h 417656"/>
                <a:gd name="connsiteX422" fmla="*/ 4825132 w 11218359"/>
                <a:gd name="connsiteY422" fmla="*/ 417657 h 417656"/>
                <a:gd name="connsiteX423" fmla="*/ 4836562 w 11218359"/>
                <a:gd name="connsiteY423" fmla="*/ 417657 h 417656"/>
                <a:gd name="connsiteX424" fmla="*/ 4848040 w 11218359"/>
                <a:gd name="connsiteY424" fmla="*/ 417657 h 417656"/>
                <a:gd name="connsiteX425" fmla="*/ 4859469 w 11218359"/>
                <a:gd name="connsiteY425" fmla="*/ 417657 h 417656"/>
                <a:gd name="connsiteX426" fmla="*/ 4870899 w 11218359"/>
                <a:gd name="connsiteY426" fmla="*/ 417657 h 417656"/>
                <a:gd name="connsiteX427" fmla="*/ 4882330 w 11218359"/>
                <a:gd name="connsiteY427" fmla="*/ 417657 h 417656"/>
                <a:gd name="connsiteX428" fmla="*/ 4893760 w 11218359"/>
                <a:gd name="connsiteY428" fmla="*/ 417657 h 417656"/>
                <a:gd name="connsiteX429" fmla="*/ 4905237 w 11218359"/>
                <a:gd name="connsiteY429" fmla="*/ 417657 h 417656"/>
                <a:gd name="connsiteX430" fmla="*/ 4916667 w 11218359"/>
                <a:gd name="connsiteY430" fmla="*/ 417657 h 417656"/>
                <a:gd name="connsiteX431" fmla="*/ 4928097 w 11218359"/>
                <a:gd name="connsiteY431" fmla="*/ 417657 h 417656"/>
                <a:gd name="connsiteX432" fmla="*/ 4939527 w 11218359"/>
                <a:gd name="connsiteY432" fmla="*/ 417657 h 417656"/>
                <a:gd name="connsiteX433" fmla="*/ 4950957 w 11218359"/>
                <a:gd name="connsiteY433" fmla="*/ 417657 h 417656"/>
                <a:gd name="connsiteX434" fmla="*/ 4962435 w 11218359"/>
                <a:gd name="connsiteY434" fmla="*/ 417657 h 417656"/>
                <a:gd name="connsiteX435" fmla="*/ 4973865 w 11218359"/>
                <a:gd name="connsiteY435" fmla="*/ 417657 h 417656"/>
                <a:gd name="connsiteX436" fmla="*/ 4985295 w 11218359"/>
                <a:gd name="connsiteY436" fmla="*/ 417657 h 417656"/>
                <a:gd name="connsiteX437" fmla="*/ 4996725 w 11218359"/>
                <a:gd name="connsiteY437" fmla="*/ 417657 h 417656"/>
                <a:gd name="connsiteX438" fmla="*/ 5008155 w 11218359"/>
                <a:gd name="connsiteY438" fmla="*/ 417657 h 417656"/>
                <a:gd name="connsiteX439" fmla="*/ 5019632 w 11218359"/>
                <a:gd name="connsiteY439" fmla="*/ 417657 h 417656"/>
                <a:gd name="connsiteX440" fmla="*/ 5031062 w 11218359"/>
                <a:gd name="connsiteY440" fmla="*/ 417657 h 417656"/>
                <a:gd name="connsiteX441" fmla="*/ 5042492 w 11218359"/>
                <a:gd name="connsiteY441" fmla="*/ 417657 h 417656"/>
                <a:gd name="connsiteX442" fmla="*/ 5053923 w 11218359"/>
                <a:gd name="connsiteY442" fmla="*/ 417657 h 417656"/>
                <a:gd name="connsiteX443" fmla="*/ 5065353 w 11218359"/>
                <a:gd name="connsiteY443" fmla="*/ 417657 h 417656"/>
                <a:gd name="connsiteX444" fmla="*/ 5076830 w 11218359"/>
                <a:gd name="connsiteY444" fmla="*/ 417657 h 417656"/>
                <a:gd name="connsiteX445" fmla="*/ 5088260 w 11218359"/>
                <a:gd name="connsiteY445" fmla="*/ 417657 h 417656"/>
                <a:gd name="connsiteX446" fmla="*/ 5099690 w 11218359"/>
                <a:gd name="connsiteY446" fmla="*/ 417657 h 417656"/>
                <a:gd name="connsiteX447" fmla="*/ 5111120 w 11218359"/>
                <a:gd name="connsiteY447" fmla="*/ 417657 h 417656"/>
                <a:gd name="connsiteX448" fmla="*/ 5122550 w 11218359"/>
                <a:gd name="connsiteY448" fmla="*/ 417657 h 417656"/>
                <a:gd name="connsiteX449" fmla="*/ 5134028 w 11218359"/>
                <a:gd name="connsiteY449" fmla="*/ 417657 h 417656"/>
                <a:gd name="connsiteX450" fmla="*/ 5145458 w 11218359"/>
                <a:gd name="connsiteY450" fmla="*/ 417657 h 417656"/>
                <a:gd name="connsiteX451" fmla="*/ 5156888 w 11218359"/>
                <a:gd name="connsiteY451" fmla="*/ 417657 h 417656"/>
                <a:gd name="connsiteX452" fmla="*/ 5168318 w 11218359"/>
                <a:gd name="connsiteY452" fmla="*/ 417657 h 417656"/>
                <a:gd name="connsiteX453" fmla="*/ 5179747 w 11218359"/>
                <a:gd name="connsiteY453" fmla="*/ 417657 h 417656"/>
                <a:gd name="connsiteX454" fmla="*/ 5191225 w 11218359"/>
                <a:gd name="connsiteY454" fmla="*/ 417657 h 417656"/>
                <a:gd name="connsiteX455" fmla="*/ 5202655 w 11218359"/>
                <a:gd name="connsiteY455" fmla="*/ 417657 h 417656"/>
                <a:gd name="connsiteX456" fmla="*/ 5214085 w 11218359"/>
                <a:gd name="connsiteY456" fmla="*/ 417657 h 417656"/>
                <a:gd name="connsiteX457" fmla="*/ 5225515 w 11218359"/>
                <a:gd name="connsiteY457" fmla="*/ 417657 h 417656"/>
                <a:gd name="connsiteX458" fmla="*/ 5236945 w 11218359"/>
                <a:gd name="connsiteY458" fmla="*/ 417657 h 417656"/>
                <a:gd name="connsiteX459" fmla="*/ 5248423 w 11218359"/>
                <a:gd name="connsiteY459" fmla="*/ 417657 h 417656"/>
                <a:gd name="connsiteX460" fmla="*/ 5259853 w 11218359"/>
                <a:gd name="connsiteY460" fmla="*/ 417657 h 417656"/>
                <a:gd name="connsiteX461" fmla="*/ 5271283 w 11218359"/>
                <a:gd name="connsiteY461" fmla="*/ 417657 h 417656"/>
                <a:gd name="connsiteX462" fmla="*/ 5282713 w 11218359"/>
                <a:gd name="connsiteY462" fmla="*/ 417657 h 417656"/>
                <a:gd name="connsiteX463" fmla="*/ 5294143 w 11218359"/>
                <a:gd name="connsiteY463" fmla="*/ 417657 h 417656"/>
                <a:gd name="connsiteX464" fmla="*/ 5305621 w 11218359"/>
                <a:gd name="connsiteY464" fmla="*/ 417657 h 417656"/>
                <a:gd name="connsiteX465" fmla="*/ 5317051 w 11218359"/>
                <a:gd name="connsiteY465" fmla="*/ 417657 h 417656"/>
                <a:gd name="connsiteX466" fmla="*/ 5328481 w 11218359"/>
                <a:gd name="connsiteY466" fmla="*/ 417657 h 417656"/>
                <a:gd name="connsiteX467" fmla="*/ 5339910 w 11218359"/>
                <a:gd name="connsiteY467" fmla="*/ 417657 h 417656"/>
                <a:gd name="connsiteX468" fmla="*/ 5351340 w 11218359"/>
                <a:gd name="connsiteY468" fmla="*/ 417657 h 417656"/>
                <a:gd name="connsiteX469" fmla="*/ 5362818 w 11218359"/>
                <a:gd name="connsiteY469" fmla="*/ 417657 h 417656"/>
                <a:gd name="connsiteX470" fmla="*/ 5374248 w 11218359"/>
                <a:gd name="connsiteY470" fmla="*/ 417657 h 417656"/>
                <a:gd name="connsiteX471" fmla="*/ 5385678 w 11218359"/>
                <a:gd name="connsiteY471" fmla="*/ 417657 h 417656"/>
                <a:gd name="connsiteX472" fmla="*/ 5397108 w 11218359"/>
                <a:gd name="connsiteY472" fmla="*/ 417657 h 417656"/>
                <a:gd name="connsiteX473" fmla="*/ 5408538 w 11218359"/>
                <a:gd name="connsiteY473" fmla="*/ 417657 h 417656"/>
                <a:gd name="connsiteX474" fmla="*/ 5420016 w 11218359"/>
                <a:gd name="connsiteY474" fmla="*/ 417657 h 417656"/>
                <a:gd name="connsiteX475" fmla="*/ 5431446 w 11218359"/>
                <a:gd name="connsiteY475" fmla="*/ 417657 h 417656"/>
                <a:gd name="connsiteX476" fmla="*/ 5442876 w 11218359"/>
                <a:gd name="connsiteY476" fmla="*/ 417657 h 417656"/>
                <a:gd name="connsiteX477" fmla="*/ 5454306 w 11218359"/>
                <a:gd name="connsiteY477" fmla="*/ 417657 h 417656"/>
                <a:gd name="connsiteX478" fmla="*/ 5465736 w 11218359"/>
                <a:gd name="connsiteY478" fmla="*/ 417657 h 417656"/>
                <a:gd name="connsiteX479" fmla="*/ 5477214 w 11218359"/>
                <a:gd name="connsiteY479" fmla="*/ 417657 h 417656"/>
                <a:gd name="connsiteX480" fmla="*/ 5488643 w 11218359"/>
                <a:gd name="connsiteY480" fmla="*/ 417657 h 417656"/>
                <a:gd name="connsiteX481" fmla="*/ 5500073 w 11218359"/>
                <a:gd name="connsiteY481" fmla="*/ 417657 h 417656"/>
                <a:gd name="connsiteX482" fmla="*/ 5511503 w 11218359"/>
                <a:gd name="connsiteY482" fmla="*/ 417657 h 417656"/>
                <a:gd name="connsiteX483" fmla="*/ 5522933 w 11218359"/>
                <a:gd name="connsiteY483" fmla="*/ 417657 h 417656"/>
                <a:gd name="connsiteX484" fmla="*/ 5534411 w 11218359"/>
                <a:gd name="connsiteY484" fmla="*/ 417657 h 417656"/>
                <a:gd name="connsiteX485" fmla="*/ 5545841 w 11218359"/>
                <a:gd name="connsiteY485" fmla="*/ 417657 h 417656"/>
                <a:gd name="connsiteX486" fmla="*/ 5557271 w 11218359"/>
                <a:gd name="connsiteY486" fmla="*/ 417657 h 417656"/>
                <a:gd name="connsiteX487" fmla="*/ 5568701 w 11218359"/>
                <a:gd name="connsiteY487" fmla="*/ 417657 h 417656"/>
                <a:gd name="connsiteX488" fmla="*/ 5580131 w 11218359"/>
                <a:gd name="connsiteY488" fmla="*/ 417657 h 417656"/>
                <a:gd name="connsiteX489" fmla="*/ 5591609 w 11218359"/>
                <a:gd name="connsiteY489" fmla="*/ 417657 h 417656"/>
                <a:gd name="connsiteX490" fmla="*/ 5603038 w 11218359"/>
                <a:gd name="connsiteY490" fmla="*/ 417657 h 417656"/>
                <a:gd name="connsiteX491" fmla="*/ 5614469 w 11218359"/>
                <a:gd name="connsiteY491" fmla="*/ 417657 h 417656"/>
                <a:gd name="connsiteX492" fmla="*/ 5625899 w 11218359"/>
                <a:gd name="connsiteY492" fmla="*/ 417657 h 417656"/>
                <a:gd name="connsiteX493" fmla="*/ 5637329 w 11218359"/>
                <a:gd name="connsiteY493" fmla="*/ 417657 h 417656"/>
                <a:gd name="connsiteX494" fmla="*/ 5648759 w 11218359"/>
                <a:gd name="connsiteY494" fmla="*/ 417657 h 417656"/>
                <a:gd name="connsiteX495" fmla="*/ 5660236 w 11218359"/>
                <a:gd name="connsiteY495" fmla="*/ 417657 h 417656"/>
                <a:gd name="connsiteX496" fmla="*/ 5671666 w 11218359"/>
                <a:gd name="connsiteY496" fmla="*/ 417657 h 417656"/>
                <a:gd name="connsiteX497" fmla="*/ 5683096 w 11218359"/>
                <a:gd name="connsiteY497" fmla="*/ 417657 h 417656"/>
                <a:gd name="connsiteX498" fmla="*/ 5694526 w 11218359"/>
                <a:gd name="connsiteY498" fmla="*/ 417657 h 417656"/>
                <a:gd name="connsiteX499" fmla="*/ 5705956 w 11218359"/>
                <a:gd name="connsiteY499" fmla="*/ 417657 h 417656"/>
                <a:gd name="connsiteX500" fmla="*/ 5717434 w 11218359"/>
                <a:gd name="connsiteY500" fmla="*/ 417657 h 417656"/>
                <a:gd name="connsiteX501" fmla="*/ 5728864 w 11218359"/>
                <a:gd name="connsiteY501" fmla="*/ 417657 h 417656"/>
                <a:gd name="connsiteX502" fmla="*/ 5740294 w 11218359"/>
                <a:gd name="connsiteY502" fmla="*/ 417657 h 417656"/>
                <a:gd name="connsiteX503" fmla="*/ 5751724 w 11218359"/>
                <a:gd name="connsiteY503" fmla="*/ 417657 h 417656"/>
                <a:gd name="connsiteX504" fmla="*/ 5763154 w 11218359"/>
                <a:gd name="connsiteY504" fmla="*/ 417657 h 417656"/>
                <a:gd name="connsiteX505" fmla="*/ 5774631 w 11218359"/>
                <a:gd name="connsiteY505" fmla="*/ 417657 h 417656"/>
                <a:gd name="connsiteX506" fmla="*/ 5786062 w 11218359"/>
                <a:gd name="connsiteY506" fmla="*/ 417657 h 417656"/>
                <a:gd name="connsiteX507" fmla="*/ 5797492 w 11218359"/>
                <a:gd name="connsiteY507" fmla="*/ 417657 h 417656"/>
                <a:gd name="connsiteX508" fmla="*/ 5808921 w 11218359"/>
                <a:gd name="connsiteY508" fmla="*/ 417657 h 417656"/>
                <a:gd name="connsiteX509" fmla="*/ 5820351 w 11218359"/>
                <a:gd name="connsiteY509" fmla="*/ 417657 h 417656"/>
                <a:gd name="connsiteX510" fmla="*/ 5831829 w 11218359"/>
                <a:gd name="connsiteY510" fmla="*/ 417657 h 417656"/>
                <a:gd name="connsiteX511" fmla="*/ 5843259 w 11218359"/>
                <a:gd name="connsiteY511" fmla="*/ 417657 h 417656"/>
                <a:gd name="connsiteX512" fmla="*/ 5854689 w 11218359"/>
                <a:gd name="connsiteY512" fmla="*/ 417657 h 417656"/>
                <a:gd name="connsiteX513" fmla="*/ 5866119 w 11218359"/>
                <a:gd name="connsiteY513" fmla="*/ 417657 h 417656"/>
                <a:gd name="connsiteX514" fmla="*/ 5877549 w 11218359"/>
                <a:gd name="connsiteY514" fmla="*/ 417657 h 417656"/>
                <a:gd name="connsiteX515" fmla="*/ 5889027 w 11218359"/>
                <a:gd name="connsiteY515" fmla="*/ 417657 h 417656"/>
                <a:gd name="connsiteX516" fmla="*/ 5900457 w 11218359"/>
                <a:gd name="connsiteY516" fmla="*/ 417657 h 417656"/>
                <a:gd name="connsiteX517" fmla="*/ 5911887 w 11218359"/>
                <a:gd name="connsiteY517" fmla="*/ 417657 h 417656"/>
                <a:gd name="connsiteX518" fmla="*/ 5923317 w 11218359"/>
                <a:gd name="connsiteY518" fmla="*/ 417657 h 417656"/>
                <a:gd name="connsiteX519" fmla="*/ 5934747 w 11218359"/>
                <a:gd name="connsiteY519" fmla="*/ 417657 h 417656"/>
                <a:gd name="connsiteX520" fmla="*/ 5946225 w 11218359"/>
                <a:gd name="connsiteY520" fmla="*/ 417657 h 417656"/>
                <a:gd name="connsiteX521" fmla="*/ 5957655 w 11218359"/>
                <a:gd name="connsiteY521" fmla="*/ 417657 h 417656"/>
                <a:gd name="connsiteX522" fmla="*/ 5969084 w 11218359"/>
                <a:gd name="connsiteY522" fmla="*/ 417657 h 417656"/>
                <a:gd name="connsiteX523" fmla="*/ 5980514 w 11218359"/>
                <a:gd name="connsiteY523" fmla="*/ 417657 h 417656"/>
                <a:gd name="connsiteX524" fmla="*/ 5991944 w 11218359"/>
                <a:gd name="connsiteY524" fmla="*/ 417657 h 417656"/>
                <a:gd name="connsiteX525" fmla="*/ 6003422 w 11218359"/>
                <a:gd name="connsiteY525" fmla="*/ 417657 h 417656"/>
                <a:gd name="connsiteX526" fmla="*/ 6014852 w 11218359"/>
                <a:gd name="connsiteY526" fmla="*/ 417657 h 417656"/>
                <a:gd name="connsiteX527" fmla="*/ 6026282 w 11218359"/>
                <a:gd name="connsiteY527" fmla="*/ 417657 h 417656"/>
                <a:gd name="connsiteX528" fmla="*/ 6037712 w 11218359"/>
                <a:gd name="connsiteY528" fmla="*/ 417657 h 417656"/>
                <a:gd name="connsiteX529" fmla="*/ 6049142 w 11218359"/>
                <a:gd name="connsiteY529" fmla="*/ 417657 h 417656"/>
                <a:gd name="connsiteX530" fmla="*/ 6060620 w 11218359"/>
                <a:gd name="connsiteY530" fmla="*/ 417657 h 417656"/>
                <a:gd name="connsiteX531" fmla="*/ 6072049 w 11218359"/>
                <a:gd name="connsiteY531" fmla="*/ 417657 h 417656"/>
                <a:gd name="connsiteX532" fmla="*/ 6083480 w 11218359"/>
                <a:gd name="connsiteY532" fmla="*/ 417657 h 417656"/>
                <a:gd name="connsiteX533" fmla="*/ 6094910 w 11218359"/>
                <a:gd name="connsiteY533" fmla="*/ 417657 h 417656"/>
                <a:gd name="connsiteX534" fmla="*/ 6106340 w 11218359"/>
                <a:gd name="connsiteY534" fmla="*/ 417657 h 417656"/>
                <a:gd name="connsiteX535" fmla="*/ 6117818 w 11218359"/>
                <a:gd name="connsiteY535" fmla="*/ 417657 h 417656"/>
                <a:gd name="connsiteX536" fmla="*/ 6129247 w 11218359"/>
                <a:gd name="connsiteY536" fmla="*/ 417657 h 417656"/>
                <a:gd name="connsiteX537" fmla="*/ 6140677 w 11218359"/>
                <a:gd name="connsiteY537" fmla="*/ 417657 h 417656"/>
                <a:gd name="connsiteX538" fmla="*/ 6152107 w 11218359"/>
                <a:gd name="connsiteY538" fmla="*/ 417657 h 417656"/>
                <a:gd name="connsiteX539" fmla="*/ 6163537 w 11218359"/>
                <a:gd name="connsiteY539" fmla="*/ 417657 h 417656"/>
                <a:gd name="connsiteX540" fmla="*/ 6175015 w 11218359"/>
                <a:gd name="connsiteY540" fmla="*/ 417657 h 417656"/>
                <a:gd name="connsiteX541" fmla="*/ 6186445 w 11218359"/>
                <a:gd name="connsiteY541" fmla="*/ 417657 h 417656"/>
                <a:gd name="connsiteX542" fmla="*/ 6197875 w 11218359"/>
                <a:gd name="connsiteY542" fmla="*/ 417657 h 417656"/>
                <a:gd name="connsiteX543" fmla="*/ 6209305 w 11218359"/>
                <a:gd name="connsiteY543" fmla="*/ 417657 h 417656"/>
                <a:gd name="connsiteX544" fmla="*/ 6220735 w 11218359"/>
                <a:gd name="connsiteY544" fmla="*/ 417657 h 417656"/>
                <a:gd name="connsiteX545" fmla="*/ 6232212 w 11218359"/>
                <a:gd name="connsiteY545" fmla="*/ 417657 h 417656"/>
                <a:gd name="connsiteX546" fmla="*/ 6243642 w 11218359"/>
                <a:gd name="connsiteY546" fmla="*/ 417657 h 417656"/>
                <a:gd name="connsiteX547" fmla="*/ 6255073 w 11218359"/>
                <a:gd name="connsiteY547" fmla="*/ 417657 h 417656"/>
                <a:gd name="connsiteX548" fmla="*/ 6266503 w 11218359"/>
                <a:gd name="connsiteY548" fmla="*/ 417657 h 417656"/>
                <a:gd name="connsiteX549" fmla="*/ 6277933 w 11218359"/>
                <a:gd name="connsiteY549" fmla="*/ 417657 h 417656"/>
                <a:gd name="connsiteX550" fmla="*/ 6289410 w 11218359"/>
                <a:gd name="connsiteY550" fmla="*/ 417657 h 417656"/>
                <a:gd name="connsiteX551" fmla="*/ 6300840 w 11218359"/>
                <a:gd name="connsiteY551" fmla="*/ 417657 h 417656"/>
                <a:gd name="connsiteX552" fmla="*/ 6312270 w 11218359"/>
                <a:gd name="connsiteY552" fmla="*/ 417657 h 417656"/>
                <a:gd name="connsiteX553" fmla="*/ 6323700 w 11218359"/>
                <a:gd name="connsiteY553" fmla="*/ 417657 h 417656"/>
                <a:gd name="connsiteX554" fmla="*/ 6335130 w 11218359"/>
                <a:gd name="connsiteY554" fmla="*/ 417657 h 417656"/>
                <a:gd name="connsiteX555" fmla="*/ 6346608 w 11218359"/>
                <a:gd name="connsiteY555" fmla="*/ 417657 h 417656"/>
                <a:gd name="connsiteX556" fmla="*/ 6358038 w 11218359"/>
                <a:gd name="connsiteY556" fmla="*/ 417657 h 417656"/>
                <a:gd name="connsiteX557" fmla="*/ 6369468 w 11218359"/>
                <a:gd name="connsiteY557" fmla="*/ 417657 h 417656"/>
                <a:gd name="connsiteX558" fmla="*/ 6380898 w 11218359"/>
                <a:gd name="connsiteY558" fmla="*/ 417657 h 417656"/>
                <a:gd name="connsiteX559" fmla="*/ 6392328 w 11218359"/>
                <a:gd name="connsiteY559" fmla="*/ 417657 h 417656"/>
                <a:gd name="connsiteX560" fmla="*/ 6403805 w 11218359"/>
                <a:gd name="connsiteY560" fmla="*/ 417657 h 417656"/>
                <a:gd name="connsiteX561" fmla="*/ 6415235 w 11218359"/>
                <a:gd name="connsiteY561" fmla="*/ 417657 h 417656"/>
                <a:gd name="connsiteX562" fmla="*/ 6426666 w 11218359"/>
                <a:gd name="connsiteY562" fmla="*/ 417657 h 417656"/>
                <a:gd name="connsiteX563" fmla="*/ 6438096 w 11218359"/>
                <a:gd name="connsiteY563" fmla="*/ 417657 h 417656"/>
                <a:gd name="connsiteX564" fmla="*/ 6449525 w 11218359"/>
                <a:gd name="connsiteY564" fmla="*/ 417657 h 417656"/>
                <a:gd name="connsiteX565" fmla="*/ 6461003 w 11218359"/>
                <a:gd name="connsiteY565" fmla="*/ 417657 h 417656"/>
                <a:gd name="connsiteX566" fmla="*/ 6472433 w 11218359"/>
                <a:gd name="connsiteY566" fmla="*/ 417657 h 417656"/>
                <a:gd name="connsiteX567" fmla="*/ 6483863 w 11218359"/>
                <a:gd name="connsiteY567" fmla="*/ 417657 h 417656"/>
                <a:gd name="connsiteX568" fmla="*/ 6495293 w 11218359"/>
                <a:gd name="connsiteY568" fmla="*/ 417657 h 417656"/>
                <a:gd name="connsiteX569" fmla="*/ 6506723 w 11218359"/>
                <a:gd name="connsiteY569" fmla="*/ 417657 h 417656"/>
                <a:gd name="connsiteX570" fmla="*/ 6518201 w 11218359"/>
                <a:gd name="connsiteY570" fmla="*/ 417657 h 417656"/>
                <a:gd name="connsiteX571" fmla="*/ 6529631 w 11218359"/>
                <a:gd name="connsiteY571" fmla="*/ 417657 h 417656"/>
                <a:gd name="connsiteX572" fmla="*/ 6541061 w 11218359"/>
                <a:gd name="connsiteY572" fmla="*/ 417657 h 417656"/>
                <a:gd name="connsiteX573" fmla="*/ 6552490 w 11218359"/>
                <a:gd name="connsiteY573" fmla="*/ 417657 h 417656"/>
                <a:gd name="connsiteX574" fmla="*/ 6563921 w 11218359"/>
                <a:gd name="connsiteY574" fmla="*/ 417657 h 417656"/>
                <a:gd name="connsiteX575" fmla="*/ 6575398 w 11218359"/>
                <a:gd name="connsiteY575" fmla="*/ 417657 h 417656"/>
                <a:gd name="connsiteX576" fmla="*/ 6586828 w 11218359"/>
                <a:gd name="connsiteY576" fmla="*/ 417657 h 417656"/>
                <a:gd name="connsiteX577" fmla="*/ 6598259 w 11218359"/>
                <a:gd name="connsiteY577" fmla="*/ 417657 h 417656"/>
                <a:gd name="connsiteX578" fmla="*/ 6609688 w 11218359"/>
                <a:gd name="connsiteY578" fmla="*/ 417657 h 417656"/>
                <a:gd name="connsiteX579" fmla="*/ 6621118 w 11218359"/>
                <a:gd name="connsiteY579" fmla="*/ 417657 h 417656"/>
                <a:gd name="connsiteX580" fmla="*/ 6632596 w 11218359"/>
                <a:gd name="connsiteY580" fmla="*/ 417657 h 417656"/>
                <a:gd name="connsiteX581" fmla="*/ 6644026 w 11218359"/>
                <a:gd name="connsiteY581" fmla="*/ 417657 h 417656"/>
                <a:gd name="connsiteX582" fmla="*/ 6655456 w 11218359"/>
                <a:gd name="connsiteY582" fmla="*/ 417657 h 417656"/>
                <a:gd name="connsiteX583" fmla="*/ 6666886 w 11218359"/>
                <a:gd name="connsiteY583" fmla="*/ 417657 h 417656"/>
                <a:gd name="connsiteX584" fmla="*/ 6678316 w 11218359"/>
                <a:gd name="connsiteY584" fmla="*/ 417657 h 417656"/>
                <a:gd name="connsiteX585" fmla="*/ 6689794 w 11218359"/>
                <a:gd name="connsiteY585" fmla="*/ 417657 h 417656"/>
                <a:gd name="connsiteX586" fmla="*/ 6701224 w 11218359"/>
                <a:gd name="connsiteY586" fmla="*/ 417657 h 417656"/>
                <a:gd name="connsiteX587" fmla="*/ 6712653 w 11218359"/>
                <a:gd name="connsiteY587" fmla="*/ 417657 h 417656"/>
                <a:gd name="connsiteX588" fmla="*/ 6724083 w 11218359"/>
                <a:gd name="connsiteY588" fmla="*/ 417657 h 417656"/>
                <a:gd name="connsiteX589" fmla="*/ 6735514 w 11218359"/>
                <a:gd name="connsiteY589" fmla="*/ 417657 h 417656"/>
                <a:gd name="connsiteX590" fmla="*/ 6746944 w 11218359"/>
                <a:gd name="connsiteY590" fmla="*/ 417657 h 417656"/>
                <a:gd name="connsiteX591" fmla="*/ 6758421 w 11218359"/>
                <a:gd name="connsiteY591" fmla="*/ 417657 h 417656"/>
                <a:gd name="connsiteX592" fmla="*/ 6769851 w 11218359"/>
                <a:gd name="connsiteY592" fmla="*/ 417657 h 417656"/>
                <a:gd name="connsiteX593" fmla="*/ 6781281 w 11218359"/>
                <a:gd name="connsiteY593" fmla="*/ 417657 h 417656"/>
                <a:gd name="connsiteX594" fmla="*/ 6792711 w 11218359"/>
                <a:gd name="connsiteY594" fmla="*/ 417657 h 417656"/>
                <a:gd name="connsiteX595" fmla="*/ 6804141 w 11218359"/>
                <a:gd name="connsiteY595" fmla="*/ 417657 h 417656"/>
                <a:gd name="connsiteX596" fmla="*/ 6815619 w 11218359"/>
                <a:gd name="connsiteY596" fmla="*/ 417657 h 417656"/>
                <a:gd name="connsiteX597" fmla="*/ 6827049 w 11218359"/>
                <a:gd name="connsiteY597" fmla="*/ 417657 h 417656"/>
                <a:gd name="connsiteX598" fmla="*/ 6838479 w 11218359"/>
                <a:gd name="connsiteY598" fmla="*/ 417657 h 417656"/>
                <a:gd name="connsiteX599" fmla="*/ 6849909 w 11218359"/>
                <a:gd name="connsiteY599" fmla="*/ 417657 h 417656"/>
                <a:gd name="connsiteX600" fmla="*/ 6861339 w 11218359"/>
                <a:gd name="connsiteY600" fmla="*/ 417657 h 417656"/>
                <a:gd name="connsiteX601" fmla="*/ 6872816 w 11218359"/>
                <a:gd name="connsiteY601" fmla="*/ 417657 h 417656"/>
                <a:gd name="connsiteX602" fmla="*/ 6884246 w 11218359"/>
                <a:gd name="connsiteY602" fmla="*/ 417657 h 417656"/>
                <a:gd name="connsiteX603" fmla="*/ 6895676 w 11218359"/>
                <a:gd name="connsiteY603" fmla="*/ 417657 h 417656"/>
                <a:gd name="connsiteX604" fmla="*/ 6907107 w 11218359"/>
                <a:gd name="connsiteY604" fmla="*/ 417657 h 417656"/>
                <a:gd name="connsiteX605" fmla="*/ 6918537 w 11218359"/>
                <a:gd name="connsiteY605" fmla="*/ 417657 h 417656"/>
                <a:gd name="connsiteX606" fmla="*/ 6930014 w 11218359"/>
                <a:gd name="connsiteY606" fmla="*/ 417657 h 417656"/>
                <a:gd name="connsiteX607" fmla="*/ 6941444 w 11218359"/>
                <a:gd name="connsiteY607" fmla="*/ 417657 h 417656"/>
                <a:gd name="connsiteX608" fmla="*/ 6952874 w 11218359"/>
                <a:gd name="connsiteY608" fmla="*/ 417657 h 417656"/>
                <a:gd name="connsiteX609" fmla="*/ 6964304 w 11218359"/>
                <a:gd name="connsiteY609" fmla="*/ 417657 h 417656"/>
                <a:gd name="connsiteX610" fmla="*/ 6975734 w 11218359"/>
                <a:gd name="connsiteY610" fmla="*/ 417657 h 417656"/>
                <a:gd name="connsiteX611" fmla="*/ 6987212 w 11218359"/>
                <a:gd name="connsiteY611" fmla="*/ 417657 h 417656"/>
                <a:gd name="connsiteX612" fmla="*/ 6998642 w 11218359"/>
                <a:gd name="connsiteY612" fmla="*/ 417657 h 417656"/>
                <a:gd name="connsiteX613" fmla="*/ 7010072 w 11218359"/>
                <a:gd name="connsiteY613" fmla="*/ 417657 h 417656"/>
                <a:gd name="connsiteX614" fmla="*/ 7021502 w 11218359"/>
                <a:gd name="connsiteY614" fmla="*/ 417657 h 417656"/>
                <a:gd name="connsiteX615" fmla="*/ 7032931 w 11218359"/>
                <a:gd name="connsiteY615" fmla="*/ 417657 h 417656"/>
                <a:gd name="connsiteX616" fmla="*/ 7044409 w 11218359"/>
                <a:gd name="connsiteY616" fmla="*/ 417657 h 417656"/>
                <a:gd name="connsiteX617" fmla="*/ 7055839 w 11218359"/>
                <a:gd name="connsiteY617" fmla="*/ 417657 h 417656"/>
                <a:gd name="connsiteX618" fmla="*/ 7067269 w 11218359"/>
                <a:gd name="connsiteY618" fmla="*/ 417657 h 417656"/>
                <a:gd name="connsiteX619" fmla="*/ 7078700 w 11218359"/>
                <a:gd name="connsiteY619" fmla="*/ 417657 h 417656"/>
                <a:gd name="connsiteX620" fmla="*/ 7090129 w 11218359"/>
                <a:gd name="connsiteY620" fmla="*/ 417657 h 417656"/>
                <a:gd name="connsiteX621" fmla="*/ 7101607 w 11218359"/>
                <a:gd name="connsiteY621" fmla="*/ 417657 h 417656"/>
                <a:gd name="connsiteX622" fmla="*/ 7113037 w 11218359"/>
                <a:gd name="connsiteY622" fmla="*/ 417657 h 417656"/>
                <a:gd name="connsiteX623" fmla="*/ 7124467 w 11218359"/>
                <a:gd name="connsiteY623" fmla="*/ 417657 h 417656"/>
                <a:gd name="connsiteX624" fmla="*/ 7135897 w 11218359"/>
                <a:gd name="connsiteY624" fmla="*/ 417657 h 417656"/>
                <a:gd name="connsiteX625" fmla="*/ 7147327 w 11218359"/>
                <a:gd name="connsiteY625" fmla="*/ 417657 h 417656"/>
                <a:gd name="connsiteX626" fmla="*/ 7158805 w 11218359"/>
                <a:gd name="connsiteY626" fmla="*/ 417657 h 417656"/>
                <a:gd name="connsiteX627" fmla="*/ 7170235 w 11218359"/>
                <a:gd name="connsiteY627" fmla="*/ 417657 h 417656"/>
                <a:gd name="connsiteX628" fmla="*/ 7181665 w 11218359"/>
                <a:gd name="connsiteY628" fmla="*/ 417657 h 417656"/>
                <a:gd name="connsiteX629" fmla="*/ 7193094 w 11218359"/>
                <a:gd name="connsiteY629" fmla="*/ 417657 h 417656"/>
                <a:gd name="connsiteX630" fmla="*/ 7204524 w 11218359"/>
                <a:gd name="connsiteY630" fmla="*/ 417657 h 417656"/>
                <a:gd name="connsiteX631" fmla="*/ 7216002 w 11218359"/>
                <a:gd name="connsiteY631" fmla="*/ 417657 h 417656"/>
                <a:gd name="connsiteX632" fmla="*/ 7227432 w 11218359"/>
                <a:gd name="connsiteY632" fmla="*/ 417657 h 417656"/>
                <a:gd name="connsiteX633" fmla="*/ 7238862 w 11218359"/>
                <a:gd name="connsiteY633" fmla="*/ 417657 h 417656"/>
                <a:gd name="connsiteX634" fmla="*/ 7250292 w 11218359"/>
                <a:gd name="connsiteY634" fmla="*/ 417657 h 417656"/>
                <a:gd name="connsiteX635" fmla="*/ 7261722 w 11218359"/>
                <a:gd name="connsiteY635" fmla="*/ 417657 h 417656"/>
                <a:gd name="connsiteX636" fmla="*/ 7273200 w 11218359"/>
                <a:gd name="connsiteY636" fmla="*/ 417657 h 417656"/>
                <a:gd name="connsiteX637" fmla="*/ 7284630 w 11218359"/>
                <a:gd name="connsiteY637" fmla="*/ 417657 h 417656"/>
                <a:gd name="connsiteX638" fmla="*/ 7296060 w 11218359"/>
                <a:gd name="connsiteY638" fmla="*/ 417657 h 417656"/>
                <a:gd name="connsiteX639" fmla="*/ 7307490 w 11218359"/>
                <a:gd name="connsiteY639" fmla="*/ 417657 h 417656"/>
                <a:gd name="connsiteX640" fmla="*/ 7318920 w 11218359"/>
                <a:gd name="connsiteY640" fmla="*/ 417657 h 417656"/>
                <a:gd name="connsiteX641" fmla="*/ 7330398 w 11218359"/>
                <a:gd name="connsiteY641" fmla="*/ 417657 h 417656"/>
                <a:gd name="connsiteX642" fmla="*/ 7341828 w 11218359"/>
                <a:gd name="connsiteY642" fmla="*/ 417657 h 417656"/>
                <a:gd name="connsiteX643" fmla="*/ 7353257 w 11218359"/>
                <a:gd name="connsiteY643" fmla="*/ 417657 h 417656"/>
                <a:gd name="connsiteX644" fmla="*/ 7364687 w 11218359"/>
                <a:gd name="connsiteY644" fmla="*/ 417657 h 417656"/>
                <a:gd name="connsiteX645" fmla="*/ 7376117 w 11218359"/>
                <a:gd name="connsiteY645" fmla="*/ 417657 h 417656"/>
                <a:gd name="connsiteX646" fmla="*/ 7387595 w 11218359"/>
                <a:gd name="connsiteY646" fmla="*/ 417657 h 417656"/>
                <a:gd name="connsiteX647" fmla="*/ 7399025 w 11218359"/>
                <a:gd name="connsiteY647" fmla="*/ 417657 h 417656"/>
                <a:gd name="connsiteX648" fmla="*/ 7410455 w 11218359"/>
                <a:gd name="connsiteY648" fmla="*/ 417657 h 417656"/>
                <a:gd name="connsiteX649" fmla="*/ 7421885 w 11218359"/>
                <a:gd name="connsiteY649" fmla="*/ 417657 h 417656"/>
                <a:gd name="connsiteX650" fmla="*/ 7433315 w 11218359"/>
                <a:gd name="connsiteY650" fmla="*/ 417657 h 417656"/>
                <a:gd name="connsiteX651" fmla="*/ 7444793 w 11218359"/>
                <a:gd name="connsiteY651" fmla="*/ 417657 h 417656"/>
                <a:gd name="connsiteX652" fmla="*/ 7456222 w 11218359"/>
                <a:gd name="connsiteY652" fmla="*/ 417657 h 417656"/>
                <a:gd name="connsiteX653" fmla="*/ 7467653 w 11218359"/>
                <a:gd name="connsiteY653" fmla="*/ 417657 h 417656"/>
                <a:gd name="connsiteX654" fmla="*/ 7479083 w 11218359"/>
                <a:gd name="connsiteY654" fmla="*/ 417657 h 417656"/>
                <a:gd name="connsiteX655" fmla="*/ 7490513 w 11218359"/>
                <a:gd name="connsiteY655" fmla="*/ 417657 h 417656"/>
                <a:gd name="connsiteX656" fmla="*/ 7501990 w 11218359"/>
                <a:gd name="connsiteY656" fmla="*/ 417657 h 417656"/>
                <a:gd name="connsiteX657" fmla="*/ 7513420 w 11218359"/>
                <a:gd name="connsiteY657" fmla="*/ 417657 h 417656"/>
                <a:gd name="connsiteX658" fmla="*/ 7524850 w 11218359"/>
                <a:gd name="connsiteY658" fmla="*/ 417657 h 417656"/>
                <a:gd name="connsiteX659" fmla="*/ 7536280 w 11218359"/>
                <a:gd name="connsiteY659" fmla="*/ 417657 h 417656"/>
                <a:gd name="connsiteX660" fmla="*/ 7547710 w 11218359"/>
                <a:gd name="connsiteY660" fmla="*/ 417657 h 417656"/>
                <a:gd name="connsiteX661" fmla="*/ 7559188 w 11218359"/>
                <a:gd name="connsiteY661" fmla="*/ 417657 h 417656"/>
                <a:gd name="connsiteX662" fmla="*/ 7570618 w 11218359"/>
                <a:gd name="connsiteY662" fmla="*/ 417657 h 417656"/>
                <a:gd name="connsiteX663" fmla="*/ 7582048 w 11218359"/>
                <a:gd name="connsiteY663" fmla="*/ 417657 h 417656"/>
                <a:gd name="connsiteX664" fmla="*/ 7593478 w 11218359"/>
                <a:gd name="connsiteY664" fmla="*/ 417657 h 417656"/>
                <a:gd name="connsiteX665" fmla="*/ 7604908 w 11218359"/>
                <a:gd name="connsiteY665" fmla="*/ 417657 h 417656"/>
                <a:gd name="connsiteX666" fmla="*/ 7616385 w 11218359"/>
                <a:gd name="connsiteY666" fmla="*/ 417657 h 417656"/>
                <a:gd name="connsiteX667" fmla="*/ 7627815 w 11218359"/>
                <a:gd name="connsiteY667" fmla="*/ 417657 h 417656"/>
                <a:gd name="connsiteX668" fmla="*/ 7639246 w 11218359"/>
                <a:gd name="connsiteY668" fmla="*/ 417657 h 417656"/>
                <a:gd name="connsiteX669" fmla="*/ 7650676 w 11218359"/>
                <a:gd name="connsiteY669" fmla="*/ 417657 h 417656"/>
                <a:gd name="connsiteX670" fmla="*/ 7662106 w 11218359"/>
                <a:gd name="connsiteY670" fmla="*/ 417657 h 417656"/>
                <a:gd name="connsiteX671" fmla="*/ 7673583 w 11218359"/>
                <a:gd name="connsiteY671" fmla="*/ 417657 h 417656"/>
                <a:gd name="connsiteX672" fmla="*/ 7685013 w 11218359"/>
                <a:gd name="connsiteY672" fmla="*/ 417657 h 417656"/>
                <a:gd name="connsiteX673" fmla="*/ 7696443 w 11218359"/>
                <a:gd name="connsiteY673" fmla="*/ 417657 h 417656"/>
                <a:gd name="connsiteX674" fmla="*/ 7707873 w 11218359"/>
                <a:gd name="connsiteY674" fmla="*/ 417657 h 417656"/>
                <a:gd name="connsiteX675" fmla="*/ 7719303 w 11218359"/>
                <a:gd name="connsiteY675" fmla="*/ 417657 h 417656"/>
                <a:gd name="connsiteX676" fmla="*/ 7730733 w 11218359"/>
                <a:gd name="connsiteY676" fmla="*/ 417657 h 417656"/>
                <a:gd name="connsiteX677" fmla="*/ 7742211 w 11218359"/>
                <a:gd name="connsiteY677" fmla="*/ 417657 h 417656"/>
                <a:gd name="connsiteX678" fmla="*/ 7753641 w 11218359"/>
                <a:gd name="connsiteY678" fmla="*/ 417657 h 417656"/>
                <a:gd name="connsiteX679" fmla="*/ 7765071 w 11218359"/>
                <a:gd name="connsiteY679" fmla="*/ 417657 h 417656"/>
                <a:gd name="connsiteX680" fmla="*/ 7776501 w 11218359"/>
                <a:gd name="connsiteY680" fmla="*/ 417657 h 417656"/>
                <a:gd name="connsiteX681" fmla="*/ 7787931 w 11218359"/>
                <a:gd name="connsiteY681" fmla="*/ 417657 h 417656"/>
                <a:gd name="connsiteX682" fmla="*/ 7799408 w 11218359"/>
                <a:gd name="connsiteY682" fmla="*/ 417657 h 417656"/>
                <a:gd name="connsiteX683" fmla="*/ 7810839 w 11218359"/>
                <a:gd name="connsiteY683" fmla="*/ 417657 h 417656"/>
                <a:gd name="connsiteX684" fmla="*/ 7822268 w 11218359"/>
                <a:gd name="connsiteY684" fmla="*/ 417657 h 417656"/>
                <a:gd name="connsiteX685" fmla="*/ 7833698 w 11218359"/>
                <a:gd name="connsiteY685" fmla="*/ 417657 h 417656"/>
                <a:gd name="connsiteX686" fmla="*/ 7845128 w 11218359"/>
                <a:gd name="connsiteY686" fmla="*/ 417657 h 417656"/>
                <a:gd name="connsiteX687" fmla="*/ 7856606 w 11218359"/>
                <a:gd name="connsiteY687" fmla="*/ 417657 h 417656"/>
                <a:gd name="connsiteX688" fmla="*/ 7868036 w 11218359"/>
                <a:gd name="connsiteY688" fmla="*/ 417657 h 417656"/>
                <a:gd name="connsiteX689" fmla="*/ 7879466 w 11218359"/>
                <a:gd name="connsiteY689" fmla="*/ 417657 h 417656"/>
                <a:gd name="connsiteX690" fmla="*/ 7890896 w 11218359"/>
                <a:gd name="connsiteY690" fmla="*/ 417657 h 417656"/>
                <a:gd name="connsiteX691" fmla="*/ 7902326 w 11218359"/>
                <a:gd name="connsiteY691" fmla="*/ 417657 h 417656"/>
                <a:gd name="connsiteX692" fmla="*/ 7913804 w 11218359"/>
                <a:gd name="connsiteY692" fmla="*/ 417657 h 417656"/>
                <a:gd name="connsiteX693" fmla="*/ 7925234 w 11218359"/>
                <a:gd name="connsiteY693" fmla="*/ 417657 h 417656"/>
                <a:gd name="connsiteX694" fmla="*/ 7936663 w 11218359"/>
                <a:gd name="connsiteY694" fmla="*/ 417657 h 417656"/>
                <a:gd name="connsiteX695" fmla="*/ 7948094 w 11218359"/>
                <a:gd name="connsiteY695" fmla="*/ 417657 h 417656"/>
                <a:gd name="connsiteX696" fmla="*/ 7959524 w 11218359"/>
                <a:gd name="connsiteY696" fmla="*/ 417657 h 417656"/>
                <a:gd name="connsiteX697" fmla="*/ 7971001 w 11218359"/>
                <a:gd name="connsiteY697" fmla="*/ 417657 h 417656"/>
                <a:gd name="connsiteX698" fmla="*/ 7982431 w 11218359"/>
                <a:gd name="connsiteY698" fmla="*/ 417657 h 417656"/>
                <a:gd name="connsiteX699" fmla="*/ 7993861 w 11218359"/>
                <a:gd name="connsiteY699" fmla="*/ 417657 h 417656"/>
                <a:gd name="connsiteX700" fmla="*/ 8005291 w 11218359"/>
                <a:gd name="connsiteY700" fmla="*/ 417657 h 417656"/>
                <a:gd name="connsiteX701" fmla="*/ 8016721 w 11218359"/>
                <a:gd name="connsiteY701" fmla="*/ 417657 h 417656"/>
                <a:gd name="connsiteX702" fmla="*/ 8028199 w 11218359"/>
                <a:gd name="connsiteY702" fmla="*/ 417657 h 417656"/>
                <a:gd name="connsiteX703" fmla="*/ 8039629 w 11218359"/>
                <a:gd name="connsiteY703" fmla="*/ 417657 h 417656"/>
                <a:gd name="connsiteX704" fmla="*/ 8051059 w 11218359"/>
                <a:gd name="connsiteY704" fmla="*/ 417657 h 417656"/>
                <a:gd name="connsiteX705" fmla="*/ 8062489 w 11218359"/>
                <a:gd name="connsiteY705" fmla="*/ 417657 h 417656"/>
                <a:gd name="connsiteX706" fmla="*/ 8073919 w 11218359"/>
                <a:gd name="connsiteY706" fmla="*/ 417657 h 417656"/>
                <a:gd name="connsiteX707" fmla="*/ 8085396 w 11218359"/>
                <a:gd name="connsiteY707" fmla="*/ 417657 h 417656"/>
                <a:gd name="connsiteX708" fmla="*/ 8096826 w 11218359"/>
                <a:gd name="connsiteY708" fmla="*/ 417657 h 417656"/>
                <a:gd name="connsiteX709" fmla="*/ 8108256 w 11218359"/>
                <a:gd name="connsiteY709" fmla="*/ 417657 h 417656"/>
                <a:gd name="connsiteX710" fmla="*/ 8119687 w 11218359"/>
                <a:gd name="connsiteY710" fmla="*/ 417657 h 417656"/>
                <a:gd name="connsiteX711" fmla="*/ 8131117 w 11218359"/>
                <a:gd name="connsiteY711" fmla="*/ 417657 h 417656"/>
                <a:gd name="connsiteX712" fmla="*/ 8142594 w 11218359"/>
                <a:gd name="connsiteY712" fmla="*/ 417657 h 417656"/>
                <a:gd name="connsiteX713" fmla="*/ 8154024 w 11218359"/>
                <a:gd name="connsiteY713" fmla="*/ 417657 h 417656"/>
                <a:gd name="connsiteX714" fmla="*/ 8165454 w 11218359"/>
                <a:gd name="connsiteY714" fmla="*/ 417657 h 417656"/>
                <a:gd name="connsiteX715" fmla="*/ 8176884 w 11218359"/>
                <a:gd name="connsiteY715" fmla="*/ 417657 h 417656"/>
                <a:gd name="connsiteX716" fmla="*/ 8188314 w 11218359"/>
                <a:gd name="connsiteY716" fmla="*/ 417657 h 417656"/>
                <a:gd name="connsiteX717" fmla="*/ 8199792 w 11218359"/>
                <a:gd name="connsiteY717" fmla="*/ 417657 h 417656"/>
                <a:gd name="connsiteX718" fmla="*/ 8211222 w 11218359"/>
                <a:gd name="connsiteY718" fmla="*/ 417657 h 417656"/>
                <a:gd name="connsiteX719" fmla="*/ 8222652 w 11218359"/>
                <a:gd name="connsiteY719" fmla="*/ 417657 h 417656"/>
                <a:gd name="connsiteX720" fmla="*/ 8234082 w 11218359"/>
                <a:gd name="connsiteY720" fmla="*/ 417657 h 417656"/>
                <a:gd name="connsiteX721" fmla="*/ 8245512 w 11218359"/>
                <a:gd name="connsiteY721" fmla="*/ 417657 h 417656"/>
                <a:gd name="connsiteX722" fmla="*/ 8256989 w 11218359"/>
                <a:gd name="connsiteY722" fmla="*/ 417657 h 417656"/>
                <a:gd name="connsiteX723" fmla="*/ 8268419 w 11218359"/>
                <a:gd name="connsiteY723" fmla="*/ 417657 h 417656"/>
                <a:gd name="connsiteX724" fmla="*/ 8279850 w 11218359"/>
                <a:gd name="connsiteY724" fmla="*/ 417657 h 417656"/>
                <a:gd name="connsiteX725" fmla="*/ 8291280 w 11218359"/>
                <a:gd name="connsiteY725" fmla="*/ 417657 h 417656"/>
                <a:gd name="connsiteX726" fmla="*/ 8302709 w 11218359"/>
                <a:gd name="connsiteY726" fmla="*/ 417657 h 417656"/>
                <a:gd name="connsiteX727" fmla="*/ 8314187 w 11218359"/>
                <a:gd name="connsiteY727" fmla="*/ 417657 h 417656"/>
                <a:gd name="connsiteX728" fmla="*/ 8325617 w 11218359"/>
                <a:gd name="connsiteY728" fmla="*/ 417657 h 417656"/>
                <a:gd name="connsiteX729" fmla="*/ 8337047 w 11218359"/>
                <a:gd name="connsiteY729" fmla="*/ 417657 h 417656"/>
                <a:gd name="connsiteX730" fmla="*/ 8348477 w 11218359"/>
                <a:gd name="connsiteY730" fmla="*/ 417657 h 417656"/>
                <a:gd name="connsiteX731" fmla="*/ 8359907 w 11218359"/>
                <a:gd name="connsiteY731" fmla="*/ 417657 h 417656"/>
                <a:gd name="connsiteX732" fmla="*/ 8371385 w 11218359"/>
                <a:gd name="connsiteY732" fmla="*/ 417657 h 417656"/>
                <a:gd name="connsiteX733" fmla="*/ 8382815 w 11218359"/>
                <a:gd name="connsiteY733" fmla="*/ 417657 h 417656"/>
                <a:gd name="connsiteX734" fmla="*/ 8394245 w 11218359"/>
                <a:gd name="connsiteY734" fmla="*/ 417657 h 417656"/>
                <a:gd name="connsiteX735" fmla="*/ 8405674 w 11218359"/>
                <a:gd name="connsiteY735" fmla="*/ 417657 h 417656"/>
                <a:gd name="connsiteX736" fmla="*/ 8417104 w 11218359"/>
                <a:gd name="connsiteY736" fmla="*/ 417657 h 417656"/>
                <a:gd name="connsiteX737" fmla="*/ 8428582 w 11218359"/>
                <a:gd name="connsiteY737" fmla="*/ 417657 h 417656"/>
                <a:gd name="connsiteX738" fmla="*/ 8440012 w 11218359"/>
                <a:gd name="connsiteY738" fmla="*/ 417657 h 417656"/>
                <a:gd name="connsiteX739" fmla="*/ 8451442 w 11218359"/>
                <a:gd name="connsiteY739" fmla="*/ 417657 h 417656"/>
                <a:gd name="connsiteX740" fmla="*/ 8462872 w 11218359"/>
                <a:gd name="connsiteY740" fmla="*/ 417657 h 417656"/>
                <a:gd name="connsiteX741" fmla="*/ 8474302 w 11218359"/>
                <a:gd name="connsiteY741" fmla="*/ 417657 h 417656"/>
                <a:gd name="connsiteX742" fmla="*/ 8485780 w 11218359"/>
                <a:gd name="connsiteY742" fmla="*/ 417657 h 417656"/>
                <a:gd name="connsiteX743" fmla="*/ 8497210 w 11218359"/>
                <a:gd name="connsiteY743" fmla="*/ 417657 h 417656"/>
                <a:gd name="connsiteX744" fmla="*/ 8508640 w 11218359"/>
                <a:gd name="connsiteY744" fmla="*/ 417657 h 417656"/>
                <a:gd name="connsiteX745" fmla="*/ 8520069 w 11218359"/>
                <a:gd name="connsiteY745" fmla="*/ 417657 h 417656"/>
                <a:gd name="connsiteX746" fmla="*/ 8531500 w 11218359"/>
                <a:gd name="connsiteY746" fmla="*/ 417657 h 417656"/>
                <a:gd name="connsiteX747" fmla="*/ 8542977 w 11218359"/>
                <a:gd name="connsiteY747" fmla="*/ 417657 h 417656"/>
                <a:gd name="connsiteX748" fmla="*/ 8554407 w 11218359"/>
                <a:gd name="connsiteY748" fmla="*/ 417657 h 417656"/>
                <a:gd name="connsiteX749" fmla="*/ 8565837 w 11218359"/>
                <a:gd name="connsiteY749" fmla="*/ 417657 h 417656"/>
                <a:gd name="connsiteX750" fmla="*/ 8577267 w 11218359"/>
                <a:gd name="connsiteY750" fmla="*/ 417657 h 417656"/>
                <a:gd name="connsiteX751" fmla="*/ 8588697 w 11218359"/>
                <a:gd name="connsiteY751" fmla="*/ 417657 h 417656"/>
                <a:gd name="connsiteX752" fmla="*/ 8600175 w 11218359"/>
                <a:gd name="connsiteY752" fmla="*/ 417657 h 417656"/>
                <a:gd name="connsiteX753" fmla="*/ 8611605 w 11218359"/>
                <a:gd name="connsiteY753" fmla="*/ 417657 h 417656"/>
                <a:gd name="connsiteX754" fmla="*/ 8623035 w 11218359"/>
                <a:gd name="connsiteY754" fmla="*/ 417657 h 417656"/>
                <a:gd name="connsiteX755" fmla="*/ 8634465 w 11218359"/>
                <a:gd name="connsiteY755" fmla="*/ 417657 h 417656"/>
                <a:gd name="connsiteX756" fmla="*/ 8645895 w 11218359"/>
                <a:gd name="connsiteY756" fmla="*/ 417657 h 417656"/>
                <a:gd name="connsiteX757" fmla="*/ 8657373 w 11218359"/>
                <a:gd name="connsiteY757" fmla="*/ 417657 h 417656"/>
                <a:gd name="connsiteX758" fmla="*/ 8668802 w 11218359"/>
                <a:gd name="connsiteY758" fmla="*/ 417657 h 417656"/>
                <a:gd name="connsiteX759" fmla="*/ 8680232 w 11218359"/>
                <a:gd name="connsiteY759" fmla="*/ 417657 h 417656"/>
                <a:gd name="connsiteX760" fmla="*/ 8691662 w 11218359"/>
                <a:gd name="connsiteY760" fmla="*/ 417657 h 417656"/>
                <a:gd name="connsiteX761" fmla="*/ 8703093 w 11218359"/>
                <a:gd name="connsiteY761" fmla="*/ 417657 h 417656"/>
                <a:gd name="connsiteX762" fmla="*/ 8714570 w 11218359"/>
                <a:gd name="connsiteY762" fmla="*/ 417657 h 417656"/>
                <a:gd name="connsiteX763" fmla="*/ 8726000 w 11218359"/>
                <a:gd name="connsiteY763" fmla="*/ 417657 h 417656"/>
                <a:gd name="connsiteX764" fmla="*/ 8737430 w 11218359"/>
                <a:gd name="connsiteY764" fmla="*/ 417657 h 417656"/>
                <a:gd name="connsiteX765" fmla="*/ 8748860 w 11218359"/>
                <a:gd name="connsiteY765" fmla="*/ 417657 h 417656"/>
                <a:gd name="connsiteX766" fmla="*/ 8760290 w 11218359"/>
                <a:gd name="connsiteY766" fmla="*/ 417657 h 417656"/>
                <a:gd name="connsiteX767" fmla="*/ 8771768 w 11218359"/>
                <a:gd name="connsiteY767" fmla="*/ 417657 h 417656"/>
                <a:gd name="connsiteX768" fmla="*/ 8783198 w 11218359"/>
                <a:gd name="connsiteY768" fmla="*/ 417657 h 417656"/>
                <a:gd name="connsiteX769" fmla="*/ 8794628 w 11218359"/>
                <a:gd name="connsiteY769" fmla="*/ 417657 h 417656"/>
                <a:gd name="connsiteX770" fmla="*/ 8806058 w 11218359"/>
                <a:gd name="connsiteY770" fmla="*/ 417657 h 417656"/>
                <a:gd name="connsiteX771" fmla="*/ 8817488 w 11218359"/>
                <a:gd name="connsiteY771" fmla="*/ 417657 h 417656"/>
                <a:gd name="connsiteX772" fmla="*/ 8828918 w 11218359"/>
                <a:gd name="connsiteY772" fmla="*/ 417657 h 417656"/>
                <a:gd name="connsiteX773" fmla="*/ 8840395 w 11218359"/>
                <a:gd name="connsiteY773" fmla="*/ 417657 h 417656"/>
                <a:gd name="connsiteX774" fmla="*/ 8851825 w 11218359"/>
                <a:gd name="connsiteY774" fmla="*/ 417657 h 417656"/>
                <a:gd name="connsiteX775" fmla="*/ 8863256 w 11218359"/>
                <a:gd name="connsiteY775" fmla="*/ 417657 h 417656"/>
                <a:gd name="connsiteX776" fmla="*/ 8874686 w 11218359"/>
                <a:gd name="connsiteY776" fmla="*/ 417657 h 417656"/>
                <a:gd name="connsiteX777" fmla="*/ 8886115 w 11218359"/>
                <a:gd name="connsiteY777" fmla="*/ 417657 h 417656"/>
                <a:gd name="connsiteX778" fmla="*/ 8897593 w 11218359"/>
                <a:gd name="connsiteY778" fmla="*/ 417657 h 417656"/>
                <a:gd name="connsiteX779" fmla="*/ 8909022 w 11218359"/>
                <a:gd name="connsiteY779" fmla="*/ 417657 h 417656"/>
                <a:gd name="connsiteX780" fmla="*/ 8920453 w 11218359"/>
                <a:gd name="connsiteY780" fmla="*/ 417657 h 417656"/>
                <a:gd name="connsiteX781" fmla="*/ 8931883 w 11218359"/>
                <a:gd name="connsiteY781" fmla="*/ 417657 h 417656"/>
                <a:gd name="connsiteX782" fmla="*/ 8943313 w 11218359"/>
                <a:gd name="connsiteY782" fmla="*/ 417657 h 417656"/>
                <a:gd name="connsiteX783" fmla="*/ 8954791 w 11218359"/>
                <a:gd name="connsiteY783" fmla="*/ 417657 h 417656"/>
                <a:gd name="connsiteX784" fmla="*/ 8966220 w 11218359"/>
                <a:gd name="connsiteY784" fmla="*/ 417657 h 417656"/>
                <a:gd name="connsiteX785" fmla="*/ 8977651 w 11218359"/>
                <a:gd name="connsiteY785" fmla="*/ 417657 h 417656"/>
                <a:gd name="connsiteX786" fmla="*/ 8989080 w 11218359"/>
                <a:gd name="connsiteY786" fmla="*/ 417657 h 417656"/>
                <a:gd name="connsiteX787" fmla="*/ 9000511 w 11218359"/>
                <a:gd name="connsiteY787" fmla="*/ 417657 h 417656"/>
                <a:gd name="connsiteX788" fmla="*/ 9011988 w 11218359"/>
                <a:gd name="connsiteY788" fmla="*/ 417657 h 417656"/>
                <a:gd name="connsiteX789" fmla="*/ 9023418 w 11218359"/>
                <a:gd name="connsiteY789" fmla="*/ 417657 h 417656"/>
                <a:gd name="connsiteX790" fmla="*/ 9034849 w 11218359"/>
                <a:gd name="connsiteY790" fmla="*/ 417657 h 417656"/>
                <a:gd name="connsiteX791" fmla="*/ 9046278 w 11218359"/>
                <a:gd name="connsiteY791" fmla="*/ 417657 h 417656"/>
                <a:gd name="connsiteX792" fmla="*/ 9057709 w 11218359"/>
                <a:gd name="connsiteY792" fmla="*/ 417657 h 417656"/>
                <a:gd name="connsiteX793" fmla="*/ 9069186 w 11218359"/>
                <a:gd name="connsiteY793" fmla="*/ 417657 h 417656"/>
                <a:gd name="connsiteX794" fmla="*/ 9080615 w 11218359"/>
                <a:gd name="connsiteY794" fmla="*/ 417657 h 417656"/>
                <a:gd name="connsiteX795" fmla="*/ 9092046 w 11218359"/>
                <a:gd name="connsiteY795" fmla="*/ 417657 h 417656"/>
                <a:gd name="connsiteX796" fmla="*/ 9103476 w 11218359"/>
                <a:gd name="connsiteY796" fmla="*/ 417657 h 417656"/>
                <a:gd name="connsiteX797" fmla="*/ 9114906 w 11218359"/>
                <a:gd name="connsiteY797" fmla="*/ 417657 h 417656"/>
                <a:gd name="connsiteX798" fmla="*/ 9126384 w 11218359"/>
                <a:gd name="connsiteY798" fmla="*/ 417657 h 417656"/>
                <a:gd name="connsiteX799" fmla="*/ 9137813 w 11218359"/>
                <a:gd name="connsiteY799" fmla="*/ 417657 h 417656"/>
                <a:gd name="connsiteX800" fmla="*/ 9149244 w 11218359"/>
                <a:gd name="connsiteY800" fmla="*/ 417657 h 417656"/>
                <a:gd name="connsiteX801" fmla="*/ 9160673 w 11218359"/>
                <a:gd name="connsiteY801" fmla="*/ 417657 h 417656"/>
                <a:gd name="connsiteX802" fmla="*/ 9172104 w 11218359"/>
                <a:gd name="connsiteY802" fmla="*/ 417657 h 417656"/>
                <a:gd name="connsiteX803" fmla="*/ 9183581 w 11218359"/>
                <a:gd name="connsiteY803" fmla="*/ 417657 h 417656"/>
                <a:gd name="connsiteX804" fmla="*/ 9195011 w 11218359"/>
                <a:gd name="connsiteY804" fmla="*/ 417657 h 417656"/>
                <a:gd name="connsiteX805" fmla="*/ 9206442 w 11218359"/>
                <a:gd name="connsiteY805" fmla="*/ 417657 h 417656"/>
                <a:gd name="connsiteX806" fmla="*/ 9217871 w 11218359"/>
                <a:gd name="connsiteY806" fmla="*/ 417657 h 417656"/>
                <a:gd name="connsiteX807" fmla="*/ 9229301 w 11218359"/>
                <a:gd name="connsiteY807" fmla="*/ 417657 h 417656"/>
                <a:gd name="connsiteX808" fmla="*/ 9240779 w 11218359"/>
                <a:gd name="connsiteY808" fmla="*/ 417657 h 417656"/>
                <a:gd name="connsiteX809" fmla="*/ 9252209 w 11218359"/>
                <a:gd name="connsiteY809" fmla="*/ 417657 h 417656"/>
                <a:gd name="connsiteX810" fmla="*/ 9263639 w 11218359"/>
                <a:gd name="connsiteY810" fmla="*/ 417657 h 417656"/>
                <a:gd name="connsiteX811" fmla="*/ 9275069 w 11218359"/>
                <a:gd name="connsiteY811" fmla="*/ 417657 h 417656"/>
                <a:gd name="connsiteX812" fmla="*/ 9286498 w 11218359"/>
                <a:gd name="connsiteY812" fmla="*/ 417657 h 417656"/>
                <a:gd name="connsiteX813" fmla="*/ 9297977 w 11218359"/>
                <a:gd name="connsiteY813" fmla="*/ 417657 h 417656"/>
                <a:gd name="connsiteX814" fmla="*/ 9309406 w 11218359"/>
                <a:gd name="connsiteY814" fmla="*/ 417657 h 417656"/>
                <a:gd name="connsiteX815" fmla="*/ 9320837 w 11218359"/>
                <a:gd name="connsiteY815" fmla="*/ 417657 h 417656"/>
                <a:gd name="connsiteX816" fmla="*/ 9332266 w 11218359"/>
                <a:gd name="connsiteY816" fmla="*/ 417657 h 417656"/>
                <a:gd name="connsiteX817" fmla="*/ 9343696 w 11218359"/>
                <a:gd name="connsiteY817" fmla="*/ 417657 h 417656"/>
                <a:gd name="connsiteX818" fmla="*/ 9355174 w 11218359"/>
                <a:gd name="connsiteY818" fmla="*/ 417657 h 417656"/>
                <a:gd name="connsiteX819" fmla="*/ 9366604 w 11218359"/>
                <a:gd name="connsiteY819" fmla="*/ 417657 h 417656"/>
                <a:gd name="connsiteX820" fmla="*/ 9378035 w 11218359"/>
                <a:gd name="connsiteY820" fmla="*/ 417657 h 417656"/>
                <a:gd name="connsiteX821" fmla="*/ 9389464 w 11218359"/>
                <a:gd name="connsiteY821" fmla="*/ 417657 h 417656"/>
                <a:gd name="connsiteX822" fmla="*/ 9400894 w 11218359"/>
                <a:gd name="connsiteY822" fmla="*/ 417657 h 417656"/>
                <a:gd name="connsiteX823" fmla="*/ 9412372 w 11218359"/>
                <a:gd name="connsiteY823" fmla="*/ 417657 h 417656"/>
                <a:gd name="connsiteX824" fmla="*/ 9423802 w 11218359"/>
                <a:gd name="connsiteY824" fmla="*/ 417657 h 417656"/>
                <a:gd name="connsiteX825" fmla="*/ 9435232 w 11218359"/>
                <a:gd name="connsiteY825" fmla="*/ 417657 h 417656"/>
                <a:gd name="connsiteX826" fmla="*/ 9446662 w 11218359"/>
                <a:gd name="connsiteY826" fmla="*/ 417657 h 417656"/>
                <a:gd name="connsiteX827" fmla="*/ 9458091 w 11218359"/>
                <a:gd name="connsiteY827" fmla="*/ 417657 h 417656"/>
                <a:gd name="connsiteX828" fmla="*/ 9469570 w 11218359"/>
                <a:gd name="connsiteY828" fmla="*/ 417657 h 417656"/>
                <a:gd name="connsiteX829" fmla="*/ 9480999 w 11218359"/>
                <a:gd name="connsiteY829" fmla="*/ 417657 h 417656"/>
                <a:gd name="connsiteX830" fmla="*/ 9492429 w 11218359"/>
                <a:gd name="connsiteY830" fmla="*/ 417657 h 417656"/>
                <a:gd name="connsiteX831" fmla="*/ 9503859 w 11218359"/>
                <a:gd name="connsiteY831" fmla="*/ 417657 h 417656"/>
                <a:gd name="connsiteX832" fmla="*/ 9515289 w 11218359"/>
                <a:gd name="connsiteY832" fmla="*/ 417657 h 417656"/>
                <a:gd name="connsiteX833" fmla="*/ 9526767 w 11218359"/>
                <a:gd name="connsiteY833" fmla="*/ 417657 h 417656"/>
                <a:gd name="connsiteX834" fmla="*/ 9538197 w 11218359"/>
                <a:gd name="connsiteY834" fmla="*/ 417657 h 417656"/>
                <a:gd name="connsiteX835" fmla="*/ 9549626 w 11218359"/>
                <a:gd name="connsiteY835" fmla="*/ 417657 h 417656"/>
                <a:gd name="connsiteX836" fmla="*/ 9561057 w 11218359"/>
                <a:gd name="connsiteY836" fmla="*/ 417657 h 417656"/>
                <a:gd name="connsiteX837" fmla="*/ 9572487 w 11218359"/>
                <a:gd name="connsiteY837" fmla="*/ 417657 h 417656"/>
                <a:gd name="connsiteX838" fmla="*/ 9583965 w 11218359"/>
                <a:gd name="connsiteY838" fmla="*/ 417657 h 417656"/>
                <a:gd name="connsiteX839" fmla="*/ 9595395 w 11218359"/>
                <a:gd name="connsiteY839" fmla="*/ 417657 h 417656"/>
                <a:gd name="connsiteX840" fmla="*/ 9606824 w 11218359"/>
                <a:gd name="connsiteY840" fmla="*/ 417657 h 417656"/>
                <a:gd name="connsiteX841" fmla="*/ 9618255 w 11218359"/>
                <a:gd name="connsiteY841" fmla="*/ 417657 h 417656"/>
                <a:gd name="connsiteX842" fmla="*/ 9629684 w 11218359"/>
                <a:gd name="connsiteY842" fmla="*/ 417657 h 417656"/>
                <a:gd name="connsiteX843" fmla="*/ 9641163 w 11218359"/>
                <a:gd name="connsiteY843" fmla="*/ 417657 h 417656"/>
                <a:gd name="connsiteX844" fmla="*/ 9652592 w 11218359"/>
                <a:gd name="connsiteY844" fmla="*/ 417657 h 417656"/>
                <a:gd name="connsiteX845" fmla="*/ 9664022 w 11218359"/>
                <a:gd name="connsiteY845" fmla="*/ 417657 h 417656"/>
                <a:gd name="connsiteX846" fmla="*/ 9675452 w 11218359"/>
                <a:gd name="connsiteY846" fmla="*/ 417657 h 417656"/>
                <a:gd name="connsiteX847" fmla="*/ 9686882 w 11218359"/>
                <a:gd name="connsiteY847" fmla="*/ 417657 h 417656"/>
                <a:gd name="connsiteX848" fmla="*/ 9698360 w 11218359"/>
                <a:gd name="connsiteY848" fmla="*/ 417657 h 417656"/>
                <a:gd name="connsiteX849" fmla="*/ 9709790 w 11218359"/>
                <a:gd name="connsiteY849" fmla="*/ 417657 h 417656"/>
                <a:gd name="connsiteX850" fmla="*/ 9721219 w 11218359"/>
                <a:gd name="connsiteY850" fmla="*/ 417657 h 417656"/>
                <a:gd name="connsiteX851" fmla="*/ 9732650 w 11218359"/>
                <a:gd name="connsiteY851" fmla="*/ 417657 h 417656"/>
                <a:gd name="connsiteX852" fmla="*/ 9744080 w 11218359"/>
                <a:gd name="connsiteY852" fmla="*/ 417657 h 417656"/>
                <a:gd name="connsiteX853" fmla="*/ 9755557 w 11218359"/>
                <a:gd name="connsiteY853" fmla="*/ 417657 h 417656"/>
                <a:gd name="connsiteX854" fmla="*/ 9766988 w 11218359"/>
                <a:gd name="connsiteY854" fmla="*/ 417657 h 417656"/>
                <a:gd name="connsiteX855" fmla="*/ 9778417 w 11218359"/>
                <a:gd name="connsiteY855" fmla="*/ 417657 h 417656"/>
                <a:gd name="connsiteX856" fmla="*/ 9789848 w 11218359"/>
                <a:gd name="connsiteY856" fmla="*/ 417657 h 417656"/>
                <a:gd name="connsiteX857" fmla="*/ 9801277 w 11218359"/>
                <a:gd name="connsiteY857" fmla="*/ 417657 h 417656"/>
                <a:gd name="connsiteX858" fmla="*/ 9812755 w 11218359"/>
                <a:gd name="connsiteY858" fmla="*/ 417657 h 417656"/>
                <a:gd name="connsiteX859" fmla="*/ 9824185 w 11218359"/>
                <a:gd name="connsiteY859" fmla="*/ 417657 h 417656"/>
                <a:gd name="connsiteX860" fmla="*/ 9835615 w 11218359"/>
                <a:gd name="connsiteY860" fmla="*/ 417657 h 417656"/>
                <a:gd name="connsiteX861" fmla="*/ 9847045 w 11218359"/>
                <a:gd name="connsiteY861" fmla="*/ 417657 h 417656"/>
                <a:gd name="connsiteX862" fmla="*/ 9858475 w 11218359"/>
                <a:gd name="connsiteY862" fmla="*/ 417657 h 417656"/>
                <a:gd name="connsiteX863" fmla="*/ 9869952 w 11218359"/>
                <a:gd name="connsiteY863" fmla="*/ 417657 h 417656"/>
                <a:gd name="connsiteX864" fmla="*/ 9881383 w 11218359"/>
                <a:gd name="connsiteY864" fmla="*/ 417657 h 417656"/>
                <a:gd name="connsiteX865" fmla="*/ 9892812 w 11218359"/>
                <a:gd name="connsiteY865" fmla="*/ 417657 h 417656"/>
                <a:gd name="connsiteX866" fmla="*/ 9904243 w 11218359"/>
                <a:gd name="connsiteY866" fmla="*/ 417657 h 417656"/>
                <a:gd name="connsiteX867" fmla="*/ 9915673 w 11218359"/>
                <a:gd name="connsiteY867" fmla="*/ 417657 h 417656"/>
                <a:gd name="connsiteX868" fmla="*/ 9927102 w 11218359"/>
                <a:gd name="connsiteY868" fmla="*/ 417657 h 417656"/>
                <a:gd name="connsiteX869" fmla="*/ 9938581 w 11218359"/>
                <a:gd name="connsiteY869" fmla="*/ 417657 h 417656"/>
                <a:gd name="connsiteX870" fmla="*/ 9950010 w 11218359"/>
                <a:gd name="connsiteY870" fmla="*/ 417657 h 417656"/>
                <a:gd name="connsiteX871" fmla="*/ 9961441 w 11218359"/>
                <a:gd name="connsiteY871" fmla="*/ 417657 h 417656"/>
                <a:gd name="connsiteX872" fmla="*/ 9972870 w 11218359"/>
                <a:gd name="connsiteY872" fmla="*/ 417657 h 417656"/>
                <a:gd name="connsiteX873" fmla="*/ 9984300 w 11218359"/>
                <a:gd name="connsiteY873" fmla="*/ 417657 h 417656"/>
                <a:gd name="connsiteX874" fmla="*/ 9995778 w 11218359"/>
                <a:gd name="connsiteY874" fmla="*/ 417657 h 417656"/>
                <a:gd name="connsiteX875" fmla="*/ 10007208 w 11218359"/>
                <a:gd name="connsiteY875" fmla="*/ 417657 h 417656"/>
                <a:gd name="connsiteX876" fmla="*/ 10018638 w 11218359"/>
                <a:gd name="connsiteY876" fmla="*/ 417657 h 417656"/>
                <a:gd name="connsiteX877" fmla="*/ 10030068 w 11218359"/>
                <a:gd name="connsiteY877" fmla="*/ 417657 h 417656"/>
                <a:gd name="connsiteX878" fmla="*/ 10041498 w 11218359"/>
                <a:gd name="connsiteY878" fmla="*/ 417657 h 417656"/>
                <a:gd name="connsiteX879" fmla="*/ 10052976 w 11218359"/>
                <a:gd name="connsiteY879" fmla="*/ 417657 h 417656"/>
                <a:gd name="connsiteX880" fmla="*/ 10064405 w 11218359"/>
                <a:gd name="connsiteY880" fmla="*/ 417657 h 417656"/>
                <a:gd name="connsiteX881" fmla="*/ 10075835 w 11218359"/>
                <a:gd name="connsiteY881" fmla="*/ 417657 h 417656"/>
                <a:gd name="connsiteX882" fmla="*/ 10087266 w 11218359"/>
                <a:gd name="connsiteY882" fmla="*/ 417657 h 417656"/>
                <a:gd name="connsiteX883" fmla="*/ 10098695 w 11218359"/>
                <a:gd name="connsiteY883" fmla="*/ 417657 h 417656"/>
                <a:gd name="connsiteX884" fmla="*/ 10110174 w 11218359"/>
                <a:gd name="connsiteY884" fmla="*/ 417657 h 417656"/>
                <a:gd name="connsiteX885" fmla="*/ 10121603 w 11218359"/>
                <a:gd name="connsiteY885" fmla="*/ 417657 h 417656"/>
                <a:gd name="connsiteX886" fmla="*/ 10133033 w 11218359"/>
                <a:gd name="connsiteY886" fmla="*/ 417657 h 417656"/>
                <a:gd name="connsiteX887" fmla="*/ 10144463 w 11218359"/>
                <a:gd name="connsiteY887" fmla="*/ 417657 h 417656"/>
                <a:gd name="connsiteX888" fmla="*/ 10155893 w 11218359"/>
                <a:gd name="connsiteY888" fmla="*/ 417657 h 417656"/>
                <a:gd name="connsiteX889" fmla="*/ 10167371 w 11218359"/>
                <a:gd name="connsiteY889" fmla="*/ 417657 h 417656"/>
                <a:gd name="connsiteX890" fmla="*/ 10178801 w 11218359"/>
                <a:gd name="connsiteY890" fmla="*/ 417657 h 417656"/>
                <a:gd name="connsiteX891" fmla="*/ 10190230 w 11218359"/>
                <a:gd name="connsiteY891" fmla="*/ 417657 h 417656"/>
                <a:gd name="connsiteX892" fmla="*/ 10201661 w 11218359"/>
                <a:gd name="connsiteY892" fmla="*/ 417657 h 417656"/>
                <a:gd name="connsiteX893" fmla="*/ 10213091 w 11218359"/>
                <a:gd name="connsiteY893" fmla="*/ 417657 h 417656"/>
                <a:gd name="connsiteX894" fmla="*/ 10224569 w 11218359"/>
                <a:gd name="connsiteY894" fmla="*/ 417657 h 417656"/>
                <a:gd name="connsiteX895" fmla="*/ 10235998 w 11218359"/>
                <a:gd name="connsiteY895" fmla="*/ 417657 h 417656"/>
                <a:gd name="connsiteX896" fmla="*/ 10247428 w 11218359"/>
                <a:gd name="connsiteY896" fmla="*/ 417657 h 417656"/>
                <a:gd name="connsiteX897" fmla="*/ 10258859 w 11218359"/>
                <a:gd name="connsiteY897" fmla="*/ 417657 h 417656"/>
                <a:gd name="connsiteX898" fmla="*/ 10270288 w 11218359"/>
                <a:gd name="connsiteY898" fmla="*/ 417657 h 417656"/>
                <a:gd name="connsiteX899" fmla="*/ 10281767 w 11218359"/>
                <a:gd name="connsiteY899" fmla="*/ 417657 h 417656"/>
                <a:gd name="connsiteX900" fmla="*/ 10293196 w 11218359"/>
                <a:gd name="connsiteY900" fmla="*/ 417657 h 417656"/>
                <a:gd name="connsiteX901" fmla="*/ 10304626 w 11218359"/>
                <a:gd name="connsiteY901" fmla="*/ 417657 h 417656"/>
                <a:gd name="connsiteX902" fmla="*/ 10316056 w 11218359"/>
                <a:gd name="connsiteY902" fmla="*/ 417657 h 417656"/>
                <a:gd name="connsiteX903" fmla="*/ 10327486 w 11218359"/>
                <a:gd name="connsiteY903" fmla="*/ 417657 h 417656"/>
                <a:gd name="connsiteX904" fmla="*/ 10338963 w 11218359"/>
                <a:gd name="connsiteY904" fmla="*/ 417657 h 417656"/>
                <a:gd name="connsiteX905" fmla="*/ 10350394 w 11218359"/>
                <a:gd name="connsiteY905" fmla="*/ 417657 h 417656"/>
                <a:gd name="connsiteX906" fmla="*/ 10361823 w 11218359"/>
                <a:gd name="connsiteY906" fmla="*/ 417657 h 417656"/>
                <a:gd name="connsiteX907" fmla="*/ 10373254 w 11218359"/>
                <a:gd name="connsiteY907" fmla="*/ 417657 h 417656"/>
                <a:gd name="connsiteX908" fmla="*/ 10384684 w 11218359"/>
                <a:gd name="connsiteY908" fmla="*/ 417657 h 417656"/>
                <a:gd name="connsiteX909" fmla="*/ 10396161 w 11218359"/>
                <a:gd name="connsiteY909" fmla="*/ 417657 h 417656"/>
                <a:gd name="connsiteX910" fmla="*/ 10407591 w 11218359"/>
                <a:gd name="connsiteY910" fmla="*/ 417657 h 417656"/>
                <a:gd name="connsiteX911" fmla="*/ 10419021 w 11218359"/>
                <a:gd name="connsiteY911" fmla="*/ 417657 h 417656"/>
                <a:gd name="connsiteX912" fmla="*/ 10430452 w 11218359"/>
                <a:gd name="connsiteY912" fmla="*/ 417657 h 417656"/>
                <a:gd name="connsiteX913" fmla="*/ 10441881 w 11218359"/>
                <a:gd name="connsiteY913" fmla="*/ 417657 h 417656"/>
                <a:gd name="connsiteX914" fmla="*/ 10453358 w 11218359"/>
                <a:gd name="connsiteY914" fmla="*/ 417657 h 417656"/>
                <a:gd name="connsiteX915" fmla="*/ 10464789 w 11218359"/>
                <a:gd name="connsiteY915" fmla="*/ 417657 h 417656"/>
                <a:gd name="connsiteX916" fmla="*/ 10476219 w 11218359"/>
                <a:gd name="connsiteY916" fmla="*/ 417657 h 417656"/>
                <a:gd name="connsiteX917" fmla="*/ 10487649 w 11218359"/>
                <a:gd name="connsiteY917" fmla="*/ 417657 h 417656"/>
                <a:gd name="connsiteX918" fmla="*/ 10499079 w 11218359"/>
                <a:gd name="connsiteY918" fmla="*/ 417657 h 417656"/>
                <a:gd name="connsiteX919" fmla="*/ 10510556 w 11218359"/>
                <a:gd name="connsiteY919" fmla="*/ 417657 h 417656"/>
                <a:gd name="connsiteX920" fmla="*/ 10521987 w 11218359"/>
                <a:gd name="connsiteY920" fmla="*/ 417657 h 417656"/>
                <a:gd name="connsiteX921" fmla="*/ 10533416 w 11218359"/>
                <a:gd name="connsiteY921" fmla="*/ 417657 h 417656"/>
                <a:gd name="connsiteX922" fmla="*/ 10544847 w 11218359"/>
                <a:gd name="connsiteY922" fmla="*/ 417657 h 417656"/>
                <a:gd name="connsiteX923" fmla="*/ 10556277 w 11218359"/>
                <a:gd name="connsiteY923" fmla="*/ 417657 h 417656"/>
                <a:gd name="connsiteX924" fmla="*/ 10567754 w 11218359"/>
                <a:gd name="connsiteY924" fmla="*/ 417657 h 417656"/>
                <a:gd name="connsiteX925" fmla="*/ 10579184 w 11218359"/>
                <a:gd name="connsiteY925" fmla="*/ 417657 h 417656"/>
                <a:gd name="connsiteX926" fmla="*/ 10590614 w 11218359"/>
                <a:gd name="connsiteY926" fmla="*/ 417657 h 417656"/>
                <a:gd name="connsiteX927" fmla="*/ 10602045 w 11218359"/>
                <a:gd name="connsiteY927" fmla="*/ 417657 h 417656"/>
                <a:gd name="connsiteX928" fmla="*/ 10613474 w 11218359"/>
                <a:gd name="connsiteY928" fmla="*/ 417657 h 417656"/>
                <a:gd name="connsiteX929" fmla="*/ 10624951 w 11218359"/>
                <a:gd name="connsiteY929" fmla="*/ 417657 h 417656"/>
                <a:gd name="connsiteX930" fmla="*/ 10636382 w 11218359"/>
                <a:gd name="connsiteY930" fmla="*/ 417657 h 417656"/>
                <a:gd name="connsiteX931" fmla="*/ 10647812 w 11218359"/>
                <a:gd name="connsiteY931" fmla="*/ 417657 h 417656"/>
                <a:gd name="connsiteX932" fmla="*/ 10659241 w 11218359"/>
                <a:gd name="connsiteY932" fmla="*/ 417657 h 417656"/>
                <a:gd name="connsiteX933" fmla="*/ 10670672 w 11218359"/>
                <a:gd name="connsiteY933" fmla="*/ 417657 h 417656"/>
                <a:gd name="connsiteX934" fmla="*/ 10682149 w 11218359"/>
                <a:gd name="connsiteY934" fmla="*/ 417657 h 417656"/>
                <a:gd name="connsiteX935" fmla="*/ 10693580 w 11218359"/>
                <a:gd name="connsiteY935" fmla="*/ 417657 h 417656"/>
                <a:gd name="connsiteX936" fmla="*/ 10705009 w 11218359"/>
                <a:gd name="connsiteY936" fmla="*/ 417657 h 417656"/>
                <a:gd name="connsiteX937" fmla="*/ 10716439 w 11218359"/>
                <a:gd name="connsiteY937" fmla="*/ 417657 h 417656"/>
                <a:gd name="connsiteX938" fmla="*/ 10727870 w 11218359"/>
                <a:gd name="connsiteY938" fmla="*/ 417657 h 417656"/>
                <a:gd name="connsiteX939" fmla="*/ 10739347 w 11218359"/>
                <a:gd name="connsiteY939" fmla="*/ 417657 h 417656"/>
                <a:gd name="connsiteX940" fmla="*/ 10750778 w 11218359"/>
                <a:gd name="connsiteY940" fmla="*/ 417657 h 417656"/>
                <a:gd name="connsiteX941" fmla="*/ 10762207 w 11218359"/>
                <a:gd name="connsiteY941" fmla="*/ 417657 h 417656"/>
                <a:gd name="connsiteX942" fmla="*/ 10773637 w 11218359"/>
                <a:gd name="connsiteY942" fmla="*/ 417657 h 417656"/>
                <a:gd name="connsiteX943" fmla="*/ 10785067 w 11218359"/>
                <a:gd name="connsiteY943" fmla="*/ 417657 h 417656"/>
                <a:gd name="connsiteX944" fmla="*/ 10796544 w 11218359"/>
                <a:gd name="connsiteY944" fmla="*/ 417657 h 417656"/>
                <a:gd name="connsiteX945" fmla="*/ 10807975 w 11218359"/>
                <a:gd name="connsiteY945" fmla="*/ 417657 h 417656"/>
                <a:gd name="connsiteX946" fmla="*/ 10819405 w 11218359"/>
                <a:gd name="connsiteY946" fmla="*/ 417657 h 417656"/>
                <a:gd name="connsiteX947" fmla="*/ 10830834 w 11218359"/>
                <a:gd name="connsiteY947" fmla="*/ 417657 h 417656"/>
                <a:gd name="connsiteX948" fmla="*/ 10842265 w 11218359"/>
                <a:gd name="connsiteY948" fmla="*/ 417657 h 417656"/>
                <a:gd name="connsiteX949" fmla="*/ 10853742 w 11218359"/>
                <a:gd name="connsiteY949" fmla="*/ 417657 h 417656"/>
                <a:gd name="connsiteX950" fmla="*/ 10865173 w 11218359"/>
                <a:gd name="connsiteY950" fmla="*/ 417657 h 417656"/>
                <a:gd name="connsiteX951" fmla="*/ 10876602 w 11218359"/>
                <a:gd name="connsiteY951" fmla="*/ 417657 h 417656"/>
                <a:gd name="connsiteX952" fmla="*/ 10888032 w 11218359"/>
                <a:gd name="connsiteY952" fmla="*/ 417657 h 417656"/>
                <a:gd name="connsiteX953" fmla="*/ 10899463 w 11218359"/>
                <a:gd name="connsiteY953" fmla="*/ 417657 h 417656"/>
                <a:gd name="connsiteX954" fmla="*/ 10910892 w 11218359"/>
                <a:gd name="connsiteY954" fmla="*/ 417657 h 417656"/>
                <a:gd name="connsiteX955" fmla="*/ 10922369 w 11218359"/>
                <a:gd name="connsiteY955" fmla="*/ 417657 h 417656"/>
                <a:gd name="connsiteX956" fmla="*/ 10933800 w 11218359"/>
                <a:gd name="connsiteY956" fmla="*/ 417657 h 417656"/>
                <a:gd name="connsiteX957" fmla="*/ 10945230 w 11218359"/>
                <a:gd name="connsiteY957" fmla="*/ 417657 h 417656"/>
                <a:gd name="connsiteX958" fmla="*/ 10956660 w 11218359"/>
                <a:gd name="connsiteY958" fmla="*/ 417657 h 417656"/>
                <a:gd name="connsiteX959" fmla="*/ 10968090 w 11218359"/>
                <a:gd name="connsiteY959" fmla="*/ 417657 h 417656"/>
                <a:gd name="connsiteX960" fmla="*/ 10979567 w 11218359"/>
                <a:gd name="connsiteY960" fmla="*/ 417657 h 417656"/>
                <a:gd name="connsiteX961" fmla="*/ 10990998 w 11218359"/>
                <a:gd name="connsiteY961" fmla="*/ 417657 h 417656"/>
                <a:gd name="connsiteX962" fmla="*/ 11002427 w 11218359"/>
                <a:gd name="connsiteY962" fmla="*/ 417657 h 417656"/>
                <a:gd name="connsiteX963" fmla="*/ 11013858 w 11218359"/>
                <a:gd name="connsiteY963" fmla="*/ 417657 h 417656"/>
                <a:gd name="connsiteX964" fmla="*/ 11025287 w 11218359"/>
                <a:gd name="connsiteY964" fmla="*/ 417657 h 417656"/>
                <a:gd name="connsiteX965" fmla="*/ 11036765 w 11218359"/>
                <a:gd name="connsiteY965" fmla="*/ 417657 h 417656"/>
                <a:gd name="connsiteX966" fmla="*/ 11048195 w 11218359"/>
                <a:gd name="connsiteY966" fmla="*/ 417657 h 417656"/>
                <a:gd name="connsiteX967" fmla="*/ 11059625 w 11218359"/>
                <a:gd name="connsiteY967" fmla="*/ 417657 h 417656"/>
                <a:gd name="connsiteX968" fmla="*/ 11071056 w 11218359"/>
                <a:gd name="connsiteY968" fmla="*/ 417657 h 417656"/>
                <a:gd name="connsiteX969" fmla="*/ 11082485 w 11218359"/>
                <a:gd name="connsiteY969" fmla="*/ 417657 h 417656"/>
                <a:gd name="connsiteX970" fmla="*/ 11093962 w 11218359"/>
                <a:gd name="connsiteY970" fmla="*/ 417657 h 417656"/>
                <a:gd name="connsiteX971" fmla="*/ 11105393 w 11218359"/>
                <a:gd name="connsiteY971" fmla="*/ 417657 h 417656"/>
                <a:gd name="connsiteX972" fmla="*/ 11116823 w 11218359"/>
                <a:gd name="connsiteY972" fmla="*/ 417657 h 417656"/>
                <a:gd name="connsiteX973" fmla="*/ 11128253 w 11218359"/>
                <a:gd name="connsiteY973" fmla="*/ 417657 h 417656"/>
                <a:gd name="connsiteX974" fmla="*/ 11139683 w 11218359"/>
                <a:gd name="connsiteY974" fmla="*/ 417657 h 417656"/>
                <a:gd name="connsiteX975" fmla="*/ 11151160 w 11218359"/>
                <a:gd name="connsiteY975" fmla="*/ 417657 h 417656"/>
                <a:gd name="connsiteX976" fmla="*/ 11162591 w 11218359"/>
                <a:gd name="connsiteY976" fmla="*/ 417657 h 417656"/>
                <a:gd name="connsiteX977" fmla="*/ 11174020 w 11218359"/>
                <a:gd name="connsiteY977" fmla="*/ 417657 h 417656"/>
                <a:gd name="connsiteX978" fmla="*/ 11185451 w 11218359"/>
                <a:gd name="connsiteY978" fmla="*/ 417657 h 417656"/>
                <a:gd name="connsiteX979" fmla="*/ 11196881 w 11218359"/>
                <a:gd name="connsiteY979" fmla="*/ 417657 h 417656"/>
                <a:gd name="connsiteX980" fmla="*/ 11208358 w 11218359"/>
                <a:gd name="connsiteY980" fmla="*/ 417657 h 417656"/>
                <a:gd name="connsiteX981" fmla="*/ 11218359 w 11218359"/>
                <a:gd name="connsiteY981" fmla="*/ 417657 h 41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417656">
                  <a:moveTo>
                    <a:pt x="0" y="417657"/>
                  </a:moveTo>
                  <a:lnTo>
                    <a:pt x="9149" y="417657"/>
                  </a:lnTo>
                  <a:lnTo>
                    <a:pt x="20588" y="417657"/>
                  </a:lnTo>
                  <a:lnTo>
                    <a:pt x="32028" y="417657"/>
                  </a:lnTo>
                  <a:lnTo>
                    <a:pt x="43467" y="417657"/>
                  </a:lnTo>
                  <a:lnTo>
                    <a:pt x="54907" y="417657"/>
                  </a:lnTo>
                  <a:lnTo>
                    <a:pt x="66346" y="417657"/>
                  </a:lnTo>
                  <a:lnTo>
                    <a:pt x="77786" y="417657"/>
                  </a:lnTo>
                  <a:lnTo>
                    <a:pt x="89225" y="417657"/>
                  </a:lnTo>
                  <a:lnTo>
                    <a:pt x="100665" y="417657"/>
                  </a:lnTo>
                  <a:lnTo>
                    <a:pt x="112104" y="417657"/>
                  </a:lnTo>
                  <a:lnTo>
                    <a:pt x="123544" y="417657"/>
                  </a:lnTo>
                  <a:lnTo>
                    <a:pt x="134979" y="417657"/>
                  </a:lnTo>
                  <a:lnTo>
                    <a:pt x="146423" y="417657"/>
                  </a:lnTo>
                  <a:lnTo>
                    <a:pt x="157858" y="417657"/>
                  </a:lnTo>
                  <a:lnTo>
                    <a:pt x="169297" y="417657"/>
                  </a:lnTo>
                  <a:lnTo>
                    <a:pt x="180737" y="417657"/>
                  </a:lnTo>
                  <a:lnTo>
                    <a:pt x="192176" y="417657"/>
                  </a:lnTo>
                  <a:lnTo>
                    <a:pt x="203616" y="417657"/>
                  </a:lnTo>
                  <a:lnTo>
                    <a:pt x="215055" y="417657"/>
                  </a:lnTo>
                  <a:lnTo>
                    <a:pt x="226495" y="417657"/>
                  </a:lnTo>
                  <a:lnTo>
                    <a:pt x="237935" y="417657"/>
                  </a:lnTo>
                  <a:lnTo>
                    <a:pt x="249374" y="417657"/>
                  </a:lnTo>
                  <a:lnTo>
                    <a:pt x="260814" y="417657"/>
                  </a:lnTo>
                  <a:lnTo>
                    <a:pt x="272253" y="417657"/>
                  </a:lnTo>
                  <a:lnTo>
                    <a:pt x="283693" y="417657"/>
                  </a:lnTo>
                  <a:lnTo>
                    <a:pt x="295132" y="417657"/>
                  </a:lnTo>
                  <a:lnTo>
                    <a:pt x="306572" y="417657"/>
                  </a:lnTo>
                  <a:lnTo>
                    <a:pt x="318011" y="417657"/>
                  </a:lnTo>
                  <a:lnTo>
                    <a:pt x="329451" y="417657"/>
                  </a:lnTo>
                  <a:lnTo>
                    <a:pt x="340890" y="417657"/>
                  </a:lnTo>
                  <a:lnTo>
                    <a:pt x="352330" y="417657"/>
                  </a:lnTo>
                  <a:lnTo>
                    <a:pt x="363769" y="417657"/>
                  </a:lnTo>
                  <a:lnTo>
                    <a:pt x="375209" y="417657"/>
                  </a:lnTo>
                  <a:lnTo>
                    <a:pt x="386648" y="417657"/>
                  </a:lnTo>
                  <a:lnTo>
                    <a:pt x="398088" y="417657"/>
                  </a:lnTo>
                  <a:lnTo>
                    <a:pt x="409527" y="417657"/>
                  </a:lnTo>
                  <a:lnTo>
                    <a:pt x="420967" y="417657"/>
                  </a:lnTo>
                  <a:lnTo>
                    <a:pt x="432406" y="417657"/>
                  </a:lnTo>
                  <a:lnTo>
                    <a:pt x="443846" y="417657"/>
                  </a:lnTo>
                  <a:lnTo>
                    <a:pt x="455285" y="417657"/>
                  </a:lnTo>
                  <a:lnTo>
                    <a:pt x="466725" y="417657"/>
                  </a:lnTo>
                  <a:lnTo>
                    <a:pt x="478165" y="417657"/>
                  </a:lnTo>
                  <a:lnTo>
                    <a:pt x="489604" y="417657"/>
                  </a:lnTo>
                  <a:lnTo>
                    <a:pt x="501044" y="417657"/>
                  </a:lnTo>
                  <a:lnTo>
                    <a:pt x="512483" y="417657"/>
                  </a:lnTo>
                  <a:lnTo>
                    <a:pt x="523923" y="417657"/>
                  </a:lnTo>
                  <a:lnTo>
                    <a:pt x="535362" y="417657"/>
                  </a:lnTo>
                  <a:lnTo>
                    <a:pt x="546802" y="417657"/>
                  </a:lnTo>
                  <a:lnTo>
                    <a:pt x="558241" y="417657"/>
                  </a:lnTo>
                  <a:lnTo>
                    <a:pt x="569681" y="417657"/>
                  </a:lnTo>
                  <a:lnTo>
                    <a:pt x="581120" y="417657"/>
                  </a:lnTo>
                  <a:lnTo>
                    <a:pt x="592560" y="417657"/>
                  </a:lnTo>
                  <a:lnTo>
                    <a:pt x="603999" y="417657"/>
                  </a:lnTo>
                  <a:lnTo>
                    <a:pt x="615439" y="417657"/>
                  </a:lnTo>
                  <a:lnTo>
                    <a:pt x="626878" y="417657"/>
                  </a:lnTo>
                  <a:lnTo>
                    <a:pt x="638318" y="417657"/>
                  </a:lnTo>
                  <a:lnTo>
                    <a:pt x="649757" y="417657"/>
                  </a:lnTo>
                  <a:lnTo>
                    <a:pt x="661192" y="417657"/>
                  </a:lnTo>
                  <a:lnTo>
                    <a:pt x="672632" y="417657"/>
                  </a:lnTo>
                  <a:lnTo>
                    <a:pt x="684071" y="417657"/>
                  </a:lnTo>
                  <a:lnTo>
                    <a:pt x="695511" y="417657"/>
                  </a:lnTo>
                  <a:lnTo>
                    <a:pt x="706950" y="417657"/>
                  </a:lnTo>
                  <a:lnTo>
                    <a:pt x="718390" y="417657"/>
                  </a:lnTo>
                  <a:lnTo>
                    <a:pt x="729829" y="417657"/>
                  </a:lnTo>
                  <a:lnTo>
                    <a:pt x="741269" y="417657"/>
                  </a:lnTo>
                  <a:lnTo>
                    <a:pt x="752708" y="417657"/>
                  </a:lnTo>
                  <a:lnTo>
                    <a:pt x="764148" y="417657"/>
                  </a:lnTo>
                  <a:lnTo>
                    <a:pt x="775587" y="417657"/>
                  </a:lnTo>
                  <a:lnTo>
                    <a:pt x="787027" y="417657"/>
                  </a:lnTo>
                  <a:lnTo>
                    <a:pt x="798467" y="417657"/>
                  </a:lnTo>
                  <a:lnTo>
                    <a:pt x="809906" y="417657"/>
                  </a:lnTo>
                  <a:lnTo>
                    <a:pt x="821346" y="417657"/>
                  </a:lnTo>
                  <a:lnTo>
                    <a:pt x="832785" y="417657"/>
                  </a:lnTo>
                  <a:lnTo>
                    <a:pt x="844225" y="417657"/>
                  </a:lnTo>
                  <a:lnTo>
                    <a:pt x="855664" y="417657"/>
                  </a:lnTo>
                  <a:lnTo>
                    <a:pt x="867104" y="417657"/>
                  </a:lnTo>
                  <a:lnTo>
                    <a:pt x="878543" y="417657"/>
                  </a:lnTo>
                  <a:lnTo>
                    <a:pt x="889983" y="417657"/>
                  </a:lnTo>
                  <a:lnTo>
                    <a:pt x="901422" y="417657"/>
                  </a:lnTo>
                  <a:lnTo>
                    <a:pt x="912862" y="417657"/>
                  </a:lnTo>
                  <a:lnTo>
                    <a:pt x="924301" y="417657"/>
                  </a:lnTo>
                  <a:lnTo>
                    <a:pt x="935741" y="417657"/>
                  </a:lnTo>
                  <a:lnTo>
                    <a:pt x="947180" y="417657"/>
                  </a:lnTo>
                  <a:lnTo>
                    <a:pt x="958620" y="417657"/>
                  </a:lnTo>
                  <a:lnTo>
                    <a:pt x="970059" y="417657"/>
                  </a:lnTo>
                  <a:lnTo>
                    <a:pt x="981499" y="417657"/>
                  </a:lnTo>
                  <a:lnTo>
                    <a:pt x="992938" y="417657"/>
                  </a:lnTo>
                  <a:lnTo>
                    <a:pt x="1004378" y="417657"/>
                  </a:lnTo>
                  <a:lnTo>
                    <a:pt x="1015818" y="417657"/>
                  </a:lnTo>
                  <a:lnTo>
                    <a:pt x="1027257" y="417657"/>
                  </a:lnTo>
                  <a:lnTo>
                    <a:pt x="1038697" y="417657"/>
                  </a:lnTo>
                  <a:lnTo>
                    <a:pt x="1050136" y="417657"/>
                  </a:lnTo>
                  <a:lnTo>
                    <a:pt x="1061576" y="417657"/>
                  </a:lnTo>
                  <a:lnTo>
                    <a:pt x="1073015" y="417657"/>
                  </a:lnTo>
                  <a:lnTo>
                    <a:pt x="1084455" y="417657"/>
                  </a:lnTo>
                  <a:lnTo>
                    <a:pt x="1095894" y="417657"/>
                  </a:lnTo>
                  <a:lnTo>
                    <a:pt x="1107334" y="417657"/>
                  </a:lnTo>
                  <a:lnTo>
                    <a:pt x="1118773" y="417657"/>
                  </a:lnTo>
                  <a:lnTo>
                    <a:pt x="1130213" y="417657"/>
                  </a:lnTo>
                  <a:lnTo>
                    <a:pt x="1141652" y="417657"/>
                  </a:lnTo>
                  <a:lnTo>
                    <a:pt x="1153092" y="417657"/>
                  </a:lnTo>
                  <a:lnTo>
                    <a:pt x="1164531" y="417657"/>
                  </a:lnTo>
                  <a:lnTo>
                    <a:pt x="1175971" y="417657"/>
                  </a:lnTo>
                  <a:lnTo>
                    <a:pt x="1187406" y="417657"/>
                  </a:lnTo>
                  <a:lnTo>
                    <a:pt x="1198845" y="417657"/>
                  </a:lnTo>
                  <a:lnTo>
                    <a:pt x="1210285" y="417657"/>
                  </a:lnTo>
                  <a:lnTo>
                    <a:pt x="1221724" y="417657"/>
                  </a:lnTo>
                  <a:lnTo>
                    <a:pt x="1233164" y="417657"/>
                  </a:lnTo>
                  <a:lnTo>
                    <a:pt x="1244603" y="417657"/>
                  </a:lnTo>
                  <a:lnTo>
                    <a:pt x="1256043" y="417657"/>
                  </a:lnTo>
                  <a:lnTo>
                    <a:pt x="1267482" y="417657"/>
                  </a:lnTo>
                  <a:lnTo>
                    <a:pt x="1278922" y="417657"/>
                  </a:lnTo>
                  <a:lnTo>
                    <a:pt x="1290361" y="417657"/>
                  </a:lnTo>
                  <a:lnTo>
                    <a:pt x="1301801" y="417657"/>
                  </a:lnTo>
                  <a:lnTo>
                    <a:pt x="1313240" y="417657"/>
                  </a:lnTo>
                  <a:lnTo>
                    <a:pt x="1324680" y="417657"/>
                  </a:lnTo>
                  <a:lnTo>
                    <a:pt x="1336120" y="417657"/>
                  </a:lnTo>
                  <a:lnTo>
                    <a:pt x="1347559" y="417657"/>
                  </a:lnTo>
                  <a:lnTo>
                    <a:pt x="1358999" y="417657"/>
                  </a:lnTo>
                  <a:lnTo>
                    <a:pt x="1370438" y="417657"/>
                  </a:lnTo>
                  <a:lnTo>
                    <a:pt x="1381878" y="417657"/>
                  </a:lnTo>
                  <a:lnTo>
                    <a:pt x="1393317" y="417657"/>
                  </a:lnTo>
                  <a:lnTo>
                    <a:pt x="1404757" y="417657"/>
                  </a:lnTo>
                  <a:lnTo>
                    <a:pt x="1416196" y="417657"/>
                  </a:lnTo>
                  <a:lnTo>
                    <a:pt x="1427636" y="417657"/>
                  </a:lnTo>
                  <a:lnTo>
                    <a:pt x="1439075" y="417657"/>
                  </a:lnTo>
                  <a:lnTo>
                    <a:pt x="1450515" y="417657"/>
                  </a:lnTo>
                  <a:lnTo>
                    <a:pt x="1461954" y="417657"/>
                  </a:lnTo>
                  <a:lnTo>
                    <a:pt x="1473394" y="417657"/>
                  </a:lnTo>
                  <a:lnTo>
                    <a:pt x="1484833" y="417657"/>
                  </a:lnTo>
                  <a:lnTo>
                    <a:pt x="1496273" y="417657"/>
                  </a:lnTo>
                  <a:lnTo>
                    <a:pt x="1507712" y="417657"/>
                  </a:lnTo>
                  <a:lnTo>
                    <a:pt x="1519152" y="417657"/>
                  </a:lnTo>
                  <a:lnTo>
                    <a:pt x="1530591" y="417657"/>
                  </a:lnTo>
                  <a:lnTo>
                    <a:pt x="1542031" y="417657"/>
                  </a:lnTo>
                  <a:lnTo>
                    <a:pt x="1553471" y="417657"/>
                  </a:lnTo>
                  <a:lnTo>
                    <a:pt x="1564910" y="417657"/>
                  </a:lnTo>
                  <a:lnTo>
                    <a:pt x="1576349" y="417657"/>
                  </a:lnTo>
                  <a:lnTo>
                    <a:pt x="1587789" y="417657"/>
                  </a:lnTo>
                  <a:lnTo>
                    <a:pt x="1599229" y="417657"/>
                  </a:lnTo>
                  <a:lnTo>
                    <a:pt x="1610668" y="417657"/>
                  </a:lnTo>
                  <a:lnTo>
                    <a:pt x="1622107" y="417657"/>
                  </a:lnTo>
                  <a:lnTo>
                    <a:pt x="1633547" y="417657"/>
                  </a:lnTo>
                  <a:lnTo>
                    <a:pt x="1644987" y="417657"/>
                  </a:lnTo>
                  <a:lnTo>
                    <a:pt x="1656426" y="417657"/>
                  </a:lnTo>
                  <a:lnTo>
                    <a:pt x="1667866" y="417657"/>
                  </a:lnTo>
                  <a:lnTo>
                    <a:pt x="1679305" y="417657"/>
                  </a:lnTo>
                  <a:lnTo>
                    <a:pt x="1690745" y="417657"/>
                  </a:lnTo>
                  <a:lnTo>
                    <a:pt x="1702184" y="417657"/>
                  </a:lnTo>
                  <a:lnTo>
                    <a:pt x="1713619" y="417657"/>
                  </a:lnTo>
                  <a:lnTo>
                    <a:pt x="1725063" y="417657"/>
                  </a:lnTo>
                  <a:lnTo>
                    <a:pt x="1736498" y="417657"/>
                  </a:lnTo>
                  <a:lnTo>
                    <a:pt x="1747938" y="417657"/>
                  </a:lnTo>
                  <a:lnTo>
                    <a:pt x="1759377" y="417657"/>
                  </a:lnTo>
                  <a:lnTo>
                    <a:pt x="1770817" y="417657"/>
                  </a:lnTo>
                  <a:lnTo>
                    <a:pt x="1782256" y="417657"/>
                  </a:lnTo>
                  <a:lnTo>
                    <a:pt x="1793696" y="417657"/>
                  </a:lnTo>
                  <a:lnTo>
                    <a:pt x="1805135" y="417657"/>
                  </a:lnTo>
                  <a:lnTo>
                    <a:pt x="1816575" y="417657"/>
                  </a:lnTo>
                  <a:lnTo>
                    <a:pt x="1828014" y="417657"/>
                  </a:lnTo>
                  <a:lnTo>
                    <a:pt x="1839454" y="374090"/>
                  </a:lnTo>
                  <a:lnTo>
                    <a:pt x="1850893" y="0"/>
                  </a:lnTo>
                  <a:lnTo>
                    <a:pt x="1862333" y="196810"/>
                  </a:lnTo>
                  <a:lnTo>
                    <a:pt x="1873772" y="413152"/>
                  </a:lnTo>
                  <a:lnTo>
                    <a:pt x="1885212" y="417657"/>
                  </a:lnTo>
                  <a:lnTo>
                    <a:pt x="1896651" y="417657"/>
                  </a:lnTo>
                  <a:lnTo>
                    <a:pt x="1908091" y="417657"/>
                  </a:lnTo>
                  <a:lnTo>
                    <a:pt x="1919531" y="417657"/>
                  </a:lnTo>
                  <a:lnTo>
                    <a:pt x="1930970" y="417657"/>
                  </a:lnTo>
                  <a:lnTo>
                    <a:pt x="1942409" y="417657"/>
                  </a:lnTo>
                  <a:lnTo>
                    <a:pt x="1953849" y="417657"/>
                  </a:lnTo>
                  <a:lnTo>
                    <a:pt x="1965289" y="417657"/>
                  </a:lnTo>
                  <a:lnTo>
                    <a:pt x="1976728" y="417657"/>
                  </a:lnTo>
                  <a:lnTo>
                    <a:pt x="1988168" y="417657"/>
                  </a:lnTo>
                  <a:lnTo>
                    <a:pt x="1999607" y="417657"/>
                  </a:lnTo>
                  <a:lnTo>
                    <a:pt x="2011047" y="417657"/>
                  </a:lnTo>
                  <a:lnTo>
                    <a:pt x="2022486" y="417657"/>
                  </a:lnTo>
                  <a:lnTo>
                    <a:pt x="2033926" y="417657"/>
                  </a:lnTo>
                  <a:lnTo>
                    <a:pt x="2045365" y="417657"/>
                  </a:lnTo>
                  <a:lnTo>
                    <a:pt x="2056805" y="417657"/>
                  </a:lnTo>
                  <a:lnTo>
                    <a:pt x="2068244" y="417657"/>
                  </a:lnTo>
                  <a:lnTo>
                    <a:pt x="2079684" y="417657"/>
                  </a:lnTo>
                  <a:lnTo>
                    <a:pt x="2091123" y="417657"/>
                  </a:lnTo>
                  <a:lnTo>
                    <a:pt x="2102563" y="417657"/>
                  </a:lnTo>
                  <a:lnTo>
                    <a:pt x="2114002" y="417657"/>
                  </a:lnTo>
                  <a:lnTo>
                    <a:pt x="2125442" y="417657"/>
                  </a:lnTo>
                  <a:lnTo>
                    <a:pt x="2136882" y="417657"/>
                  </a:lnTo>
                  <a:lnTo>
                    <a:pt x="2148321" y="417657"/>
                  </a:lnTo>
                  <a:lnTo>
                    <a:pt x="2159760" y="417657"/>
                  </a:lnTo>
                  <a:lnTo>
                    <a:pt x="2171200" y="417657"/>
                  </a:lnTo>
                  <a:lnTo>
                    <a:pt x="2182640" y="417657"/>
                  </a:lnTo>
                  <a:lnTo>
                    <a:pt x="2194079" y="417657"/>
                  </a:lnTo>
                  <a:lnTo>
                    <a:pt x="2205519" y="417657"/>
                  </a:lnTo>
                  <a:lnTo>
                    <a:pt x="2216958" y="417657"/>
                  </a:lnTo>
                  <a:lnTo>
                    <a:pt x="2228393" y="417657"/>
                  </a:lnTo>
                  <a:lnTo>
                    <a:pt x="2239837" y="417657"/>
                  </a:lnTo>
                  <a:lnTo>
                    <a:pt x="2251272" y="417657"/>
                  </a:lnTo>
                  <a:lnTo>
                    <a:pt x="2262716" y="417657"/>
                  </a:lnTo>
                  <a:lnTo>
                    <a:pt x="2274151" y="417657"/>
                  </a:lnTo>
                  <a:lnTo>
                    <a:pt x="2285591" y="417657"/>
                  </a:lnTo>
                  <a:lnTo>
                    <a:pt x="2297030" y="417657"/>
                  </a:lnTo>
                  <a:lnTo>
                    <a:pt x="2308470" y="417657"/>
                  </a:lnTo>
                  <a:lnTo>
                    <a:pt x="2319909" y="417657"/>
                  </a:lnTo>
                  <a:lnTo>
                    <a:pt x="2331349" y="417657"/>
                  </a:lnTo>
                  <a:lnTo>
                    <a:pt x="2342788" y="417657"/>
                  </a:lnTo>
                  <a:lnTo>
                    <a:pt x="2354228" y="417657"/>
                  </a:lnTo>
                  <a:lnTo>
                    <a:pt x="2365667" y="417657"/>
                  </a:lnTo>
                  <a:lnTo>
                    <a:pt x="2377107" y="417657"/>
                  </a:lnTo>
                  <a:lnTo>
                    <a:pt x="2388546" y="417657"/>
                  </a:lnTo>
                  <a:lnTo>
                    <a:pt x="2399986" y="417657"/>
                  </a:lnTo>
                  <a:lnTo>
                    <a:pt x="2411425" y="417657"/>
                  </a:lnTo>
                  <a:lnTo>
                    <a:pt x="2422865" y="417657"/>
                  </a:lnTo>
                  <a:lnTo>
                    <a:pt x="2434304" y="417657"/>
                  </a:lnTo>
                  <a:lnTo>
                    <a:pt x="2445744" y="417657"/>
                  </a:lnTo>
                  <a:lnTo>
                    <a:pt x="2457184" y="417657"/>
                  </a:lnTo>
                  <a:lnTo>
                    <a:pt x="2468623" y="417657"/>
                  </a:lnTo>
                  <a:lnTo>
                    <a:pt x="2480062" y="417657"/>
                  </a:lnTo>
                  <a:lnTo>
                    <a:pt x="2491502" y="417657"/>
                  </a:lnTo>
                  <a:lnTo>
                    <a:pt x="2502942" y="417657"/>
                  </a:lnTo>
                  <a:lnTo>
                    <a:pt x="2514381" y="417657"/>
                  </a:lnTo>
                  <a:lnTo>
                    <a:pt x="2525821" y="417657"/>
                  </a:lnTo>
                  <a:lnTo>
                    <a:pt x="2537260" y="417657"/>
                  </a:lnTo>
                  <a:lnTo>
                    <a:pt x="2548700" y="417657"/>
                  </a:lnTo>
                  <a:lnTo>
                    <a:pt x="2560139" y="417657"/>
                  </a:lnTo>
                  <a:lnTo>
                    <a:pt x="2571579" y="417657"/>
                  </a:lnTo>
                  <a:lnTo>
                    <a:pt x="2583018" y="417657"/>
                  </a:lnTo>
                  <a:lnTo>
                    <a:pt x="2594458" y="417657"/>
                  </a:lnTo>
                  <a:lnTo>
                    <a:pt x="2605897" y="417657"/>
                  </a:lnTo>
                  <a:lnTo>
                    <a:pt x="2617337" y="417657"/>
                  </a:lnTo>
                  <a:lnTo>
                    <a:pt x="2628776" y="417657"/>
                  </a:lnTo>
                  <a:lnTo>
                    <a:pt x="2640216" y="417657"/>
                  </a:lnTo>
                  <a:lnTo>
                    <a:pt x="2651655" y="417657"/>
                  </a:lnTo>
                  <a:lnTo>
                    <a:pt x="2663095" y="417657"/>
                  </a:lnTo>
                  <a:lnTo>
                    <a:pt x="2674535" y="417657"/>
                  </a:lnTo>
                  <a:lnTo>
                    <a:pt x="2685974" y="417657"/>
                  </a:lnTo>
                  <a:lnTo>
                    <a:pt x="2697413" y="417657"/>
                  </a:lnTo>
                  <a:lnTo>
                    <a:pt x="2708853" y="417657"/>
                  </a:lnTo>
                  <a:lnTo>
                    <a:pt x="2720293" y="417657"/>
                  </a:lnTo>
                  <a:lnTo>
                    <a:pt x="2731727" y="417657"/>
                  </a:lnTo>
                  <a:lnTo>
                    <a:pt x="2743172" y="417657"/>
                  </a:lnTo>
                  <a:lnTo>
                    <a:pt x="2754611" y="417657"/>
                  </a:lnTo>
                  <a:lnTo>
                    <a:pt x="2766046" y="417657"/>
                  </a:lnTo>
                  <a:lnTo>
                    <a:pt x="2777490" y="417657"/>
                  </a:lnTo>
                  <a:lnTo>
                    <a:pt x="2788925" y="417657"/>
                  </a:lnTo>
                  <a:lnTo>
                    <a:pt x="2800364" y="417657"/>
                  </a:lnTo>
                  <a:lnTo>
                    <a:pt x="2811804" y="417657"/>
                  </a:lnTo>
                  <a:lnTo>
                    <a:pt x="2823243" y="417657"/>
                  </a:lnTo>
                  <a:lnTo>
                    <a:pt x="2834683" y="417657"/>
                  </a:lnTo>
                  <a:lnTo>
                    <a:pt x="2846123" y="417657"/>
                  </a:lnTo>
                  <a:lnTo>
                    <a:pt x="2857562" y="417657"/>
                  </a:lnTo>
                  <a:lnTo>
                    <a:pt x="2869001" y="417657"/>
                  </a:lnTo>
                  <a:lnTo>
                    <a:pt x="2880441" y="417657"/>
                  </a:lnTo>
                  <a:lnTo>
                    <a:pt x="2891881" y="417657"/>
                  </a:lnTo>
                  <a:lnTo>
                    <a:pt x="2903320" y="417657"/>
                  </a:lnTo>
                  <a:lnTo>
                    <a:pt x="2914760" y="417657"/>
                  </a:lnTo>
                  <a:lnTo>
                    <a:pt x="2926199" y="417657"/>
                  </a:lnTo>
                  <a:lnTo>
                    <a:pt x="2937639" y="417657"/>
                  </a:lnTo>
                  <a:lnTo>
                    <a:pt x="2949078" y="417657"/>
                  </a:lnTo>
                  <a:lnTo>
                    <a:pt x="2960518" y="417657"/>
                  </a:lnTo>
                  <a:lnTo>
                    <a:pt x="2971957" y="417657"/>
                  </a:lnTo>
                  <a:lnTo>
                    <a:pt x="2983397" y="417657"/>
                  </a:lnTo>
                  <a:lnTo>
                    <a:pt x="2994837" y="417657"/>
                  </a:lnTo>
                  <a:lnTo>
                    <a:pt x="3006276" y="417657"/>
                  </a:lnTo>
                  <a:lnTo>
                    <a:pt x="3017715" y="417657"/>
                  </a:lnTo>
                  <a:lnTo>
                    <a:pt x="3029155" y="417657"/>
                  </a:lnTo>
                  <a:lnTo>
                    <a:pt x="3040594" y="417657"/>
                  </a:lnTo>
                  <a:lnTo>
                    <a:pt x="3052034" y="417657"/>
                  </a:lnTo>
                  <a:lnTo>
                    <a:pt x="3063474" y="417657"/>
                  </a:lnTo>
                  <a:lnTo>
                    <a:pt x="3074913" y="417657"/>
                  </a:lnTo>
                  <a:lnTo>
                    <a:pt x="3086352" y="417657"/>
                  </a:lnTo>
                  <a:lnTo>
                    <a:pt x="3097792" y="417657"/>
                  </a:lnTo>
                  <a:lnTo>
                    <a:pt x="3109232" y="417657"/>
                  </a:lnTo>
                  <a:lnTo>
                    <a:pt x="3120671" y="417657"/>
                  </a:lnTo>
                  <a:lnTo>
                    <a:pt x="3132111" y="417657"/>
                  </a:lnTo>
                  <a:lnTo>
                    <a:pt x="3143550" y="417657"/>
                  </a:lnTo>
                  <a:lnTo>
                    <a:pt x="3154990" y="417657"/>
                  </a:lnTo>
                  <a:lnTo>
                    <a:pt x="3166429" y="417657"/>
                  </a:lnTo>
                  <a:lnTo>
                    <a:pt x="3177869" y="417657"/>
                  </a:lnTo>
                  <a:lnTo>
                    <a:pt x="3189308" y="417657"/>
                  </a:lnTo>
                  <a:lnTo>
                    <a:pt x="3200748" y="417657"/>
                  </a:lnTo>
                  <a:lnTo>
                    <a:pt x="3212187" y="417657"/>
                  </a:lnTo>
                  <a:lnTo>
                    <a:pt x="3223627" y="417657"/>
                  </a:lnTo>
                  <a:lnTo>
                    <a:pt x="3235066" y="417657"/>
                  </a:lnTo>
                  <a:lnTo>
                    <a:pt x="3246501" y="417657"/>
                  </a:lnTo>
                  <a:lnTo>
                    <a:pt x="3257945" y="417657"/>
                  </a:lnTo>
                  <a:lnTo>
                    <a:pt x="3269385" y="417657"/>
                  </a:lnTo>
                  <a:lnTo>
                    <a:pt x="3280825" y="417657"/>
                  </a:lnTo>
                  <a:lnTo>
                    <a:pt x="3292264" y="417657"/>
                  </a:lnTo>
                  <a:lnTo>
                    <a:pt x="3303699" y="417657"/>
                  </a:lnTo>
                  <a:lnTo>
                    <a:pt x="3315143" y="417657"/>
                  </a:lnTo>
                  <a:lnTo>
                    <a:pt x="3326578" y="417657"/>
                  </a:lnTo>
                  <a:lnTo>
                    <a:pt x="3338017" y="417657"/>
                  </a:lnTo>
                  <a:lnTo>
                    <a:pt x="3349457" y="417657"/>
                  </a:lnTo>
                  <a:lnTo>
                    <a:pt x="3360896" y="417657"/>
                  </a:lnTo>
                  <a:lnTo>
                    <a:pt x="3372336" y="417657"/>
                  </a:lnTo>
                  <a:lnTo>
                    <a:pt x="3383776" y="417657"/>
                  </a:lnTo>
                  <a:lnTo>
                    <a:pt x="3395215" y="417657"/>
                  </a:lnTo>
                  <a:lnTo>
                    <a:pt x="3406654" y="417657"/>
                  </a:lnTo>
                  <a:lnTo>
                    <a:pt x="3418094" y="417657"/>
                  </a:lnTo>
                  <a:lnTo>
                    <a:pt x="3429534" y="417657"/>
                  </a:lnTo>
                  <a:lnTo>
                    <a:pt x="3440973" y="417657"/>
                  </a:lnTo>
                  <a:lnTo>
                    <a:pt x="3452413" y="417657"/>
                  </a:lnTo>
                  <a:lnTo>
                    <a:pt x="3463852" y="417657"/>
                  </a:lnTo>
                  <a:lnTo>
                    <a:pt x="3475292" y="417657"/>
                  </a:lnTo>
                  <a:lnTo>
                    <a:pt x="3486731" y="417657"/>
                  </a:lnTo>
                  <a:lnTo>
                    <a:pt x="3498171" y="417657"/>
                  </a:lnTo>
                  <a:lnTo>
                    <a:pt x="3509610" y="417657"/>
                  </a:lnTo>
                  <a:lnTo>
                    <a:pt x="3521050" y="417657"/>
                  </a:lnTo>
                  <a:lnTo>
                    <a:pt x="3532489" y="417657"/>
                  </a:lnTo>
                  <a:lnTo>
                    <a:pt x="3543929" y="417657"/>
                  </a:lnTo>
                  <a:lnTo>
                    <a:pt x="3555368" y="417657"/>
                  </a:lnTo>
                  <a:lnTo>
                    <a:pt x="3566808" y="417657"/>
                  </a:lnTo>
                  <a:lnTo>
                    <a:pt x="3578247" y="417657"/>
                  </a:lnTo>
                  <a:lnTo>
                    <a:pt x="3589687" y="417657"/>
                  </a:lnTo>
                  <a:lnTo>
                    <a:pt x="3601127" y="417657"/>
                  </a:lnTo>
                  <a:lnTo>
                    <a:pt x="3612566" y="417657"/>
                  </a:lnTo>
                  <a:lnTo>
                    <a:pt x="3624005" y="417657"/>
                  </a:lnTo>
                  <a:lnTo>
                    <a:pt x="3635445" y="417657"/>
                  </a:lnTo>
                  <a:lnTo>
                    <a:pt x="3646885" y="417657"/>
                  </a:lnTo>
                  <a:lnTo>
                    <a:pt x="3658324" y="417657"/>
                  </a:lnTo>
                  <a:lnTo>
                    <a:pt x="3669764" y="417657"/>
                  </a:lnTo>
                  <a:lnTo>
                    <a:pt x="3681203" y="417657"/>
                  </a:lnTo>
                  <a:lnTo>
                    <a:pt x="3692643" y="417657"/>
                  </a:lnTo>
                  <a:lnTo>
                    <a:pt x="3704082" y="417657"/>
                  </a:lnTo>
                  <a:lnTo>
                    <a:pt x="3715522" y="417657"/>
                  </a:lnTo>
                  <a:lnTo>
                    <a:pt x="3726961" y="417657"/>
                  </a:lnTo>
                  <a:lnTo>
                    <a:pt x="3738401" y="417657"/>
                  </a:lnTo>
                  <a:lnTo>
                    <a:pt x="3749840" y="417657"/>
                  </a:lnTo>
                  <a:lnTo>
                    <a:pt x="3761280" y="417657"/>
                  </a:lnTo>
                  <a:lnTo>
                    <a:pt x="3772719" y="417657"/>
                  </a:lnTo>
                  <a:lnTo>
                    <a:pt x="3784154" y="417657"/>
                  </a:lnTo>
                  <a:lnTo>
                    <a:pt x="3795598" y="417657"/>
                  </a:lnTo>
                  <a:lnTo>
                    <a:pt x="3807033" y="417657"/>
                  </a:lnTo>
                  <a:lnTo>
                    <a:pt x="3818473" y="417657"/>
                  </a:lnTo>
                  <a:lnTo>
                    <a:pt x="3829917" y="417657"/>
                  </a:lnTo>
                  <a:lnTo>
                    <a:pt x="3841352" y="417657"/>
                  </a:lnTo>
                  <a:lnTo>
                    <a:pt x="3852791" y="417657"/>
                  </a:lnTo>
                  <a:lnTo>
                    <a:pt x="3864231" y="417657"/>
                  </a:lnTo>
                  <a:lnTo>
                    <a:pt x="3875670" y="417657"/>
                  </a:lnTo>
                  <a:lnTo>
                    <a:pt x="3887110" y="417657"/>
                  </a:lnTo>
                  <a:lnTo>
                    <a:pt x="3898549" y="417657"/>
                  </a:lnTo>
                  <a:lnTo>
                    <a:pt x="3909989" y="417657"/>
                  </a:lnTo>
                  <a:lnTo>
                    <a:pt x="3921447" y="417657"/>
                  </a:lnTo>
                  <a:lnTo>
                    <a:pt x="3932878" y="417657"/>
                  </a:lnTo>
                  <a:lnTo>
                    <a:pt x="3944307" y="417657"/>
                  </a:lnTo>
                  <a:lnTo>
                    <a:pt x="3955737" y="417657"/>
                  </a:lnTo>
                  <a:lnTo>
                    <a:pt x="3967167" y="417657"/>
                  </a:lnTo>
                  <a:lnTo>
                    <a:pt x="3978645" y="417657"/>
                  </a:lnTo>
                  <a:lnTo>
                    <a:pt x="3990075" y="417657"/>
                  </a:lnTo>
                  <a:lnTo>
                    <a:pt x="4001505" y="417657"/>
                  </a:lnTo>
                  <a:lnTo>
                    <a:pt x="4012935" y="417657"/>
                  </a:lnTo>
                  <a:lnTo>
                    <a:pt x="4024365" y="417657"/>
                  </a:lnTo>
                  <a:lnTo>
                    <a:pt x="4035843" y="417657"/>
                  </a:lnTo>
                  <a:lnTo>
                    <a:pt x="4047273" y="417657"/>
                  </a:lnTo>
                  <a:lnTo>
                    <a:pt x="4058702" y="417657"/>
                  </a:lnTo>
                  <a:lnTo>
                    <a:pt x="4070133" y="417657"/>
                  </a:lnTo>
                  <a:lnTo>
                    <a:pt x="4081563" y="417657"/>
                  </a:lnTo>
                  <a:lnTo>
                    <a:pt x="4093040" y="417657"/>
                  </a:lnTo>
                  <a:lnTo>
                    <a:pt x="4104471" y="417657"/>
                  </a:lnTo>
                  <a:lnTo>
                    <a:pt x="4115900" y="417657"/>
                  </a:lnTo>
                  <a:lnTo>
                    <a:pt x="4127330" y="417657"/>
                  </a:lnTo>
                  <a:lnTo>
                    <a:pt x="4138760" y="417657"/>
                  </a:lnTo>
                  <a:lnTo>
                    <a:pt x="4150238" y="417657"/>
                  </a:lnTo>
                  <a:lnTo>
                    <a:pt x="4161668" y="417657"/>
                  </a:lnTo>
                  <a:lnTo>
                    <a:pt x="4173098" y="417657"/>
                  </a:lnTo>
                  <a:lnTo>
                    <a:pt x="4184528" y="417657"/>
                  </a:lnTo>
                  <a:lnTo>
                    <a:pt x="4195958" y="417657"/>
                  </a:lnTo>
                  <a:lnTo>
                    <a:pt x="4207436" y="417657"/>
                  </a:lnTo>
                  <a:lnTo>
                    <a:pt x="4218865" y="417657"/>
                  </a:lnTo>
                  <a:lnTo>
                    <a:pt x="4230296" y="417657"/>
                  </a:lnTo>
                  <a:lnTo>
                    <a:pt x="4241726" y="417657"/>
                  </a:lnTo>
                  <a:lnTo>
                    <a:pt x="4253156" y="417657"/>
                  </a:lnTo>
                  <a:lnTo>
                    <a:pt x="4264634" y="417657"/>
                  </a:lnTo>
                  <a:lnTo>
                    <a:pt x="4276063" y="417657"/>
                  </a:lnTo>
                  <a:lnTo>
                    <a:pt x="4287493" y="417657"/>
                  </a:lnTo>
                  <a:lnTo>
                    <a:pt x="4298923" y="417657"/>
                  </a:lnTo>
                  <a:lnTo>
                    <a:pt x="4310353" y="417657"/>
                  </a:lnTo>
                  <a:lnTo>
                    <a:pt x="4321831" y="417657"/>
                  </a:lnTo>
                  <a:lnTo>
                    <a:pt x="4333261" y="417657"/>
                  </a:lnTo>
                  <a:lnTo>
                    <a:pt x="4344691" y="417657"/>
                  </a:lnTo>
                  <a:lnTo>
                    <a:pt x="4356121" y="417657"/>
                  </a:lnTo>
                  <a:lnTo>
                    <a:pt x="4367551" y="417657"/>
                  </a:lnTo>
                  <a:lnTo>
                    <a:pt x="4379028" y="417657"/>
                  </a:lnTo>
                  <a:lnTo>
                    <a:pt x="4390458" y="417657"/>
                  </a:lnTo>
                  <a:lnTo>
                    <a:pt x="4401889" y="417657"/>
                  </a:lnTo>
                  <a:lnTo>
                    <a:pt x="4413319" y="417657"/>
                  </a:lnTo>
                  <a:lnTo>
                    <a:pt x="4424749" y="417657"/>
                  </a:lnTo>
                  <a:lnTo>
                    <a:pt x="4436226" y="417657"/>
                  </a:lnTo>
                  <a:lnTo>
                    <a:pt x="4447656" y="417657"/>
                  </a:lnTo>
                  <a:lnTo>
                    <a:pt x="4459086" y="417657"/>
                  </a:lnTo>
                  <a:lnTo>
                    <a:pt x="4470516" y="417657"/>
                  </a:lnTo>
                  <a:lnTo>
                    <a:pt x="4481946" y="417657"/>
                  </a:lnTo>
                  <a:lnTo>
                    <a:pt x="4493424" y="417657"/>
                  </a:lnTo>
                  <a:lnTo>
                    <a:pt x="4504854" y="417657"/>
                  </a:lnTo>
                  <a:lnTo>
                    <a:pt x="4516284" y="417657"/>
                  </a:lnTo>
                  <a:lnTo>
                    <a:pt x="4527714" y="417657"/>
                  </a:lnTo>
                  <a:lnTo>
                    <a:pt x="4539144" y="417657"/>
                  </a:lnTo>
                  <a:lnTo>
                    <a:pt x="4550621" y="417657"/>
                  </a:lnTo>
                  <a:lnTo>
                    <a:pt x="4562051" y="417657"/>
                  </a:lnTo>
                  <a:lnTo>
                    <a:pt x="4573482" y="417657"/>
                  </a:lnTo>
                  <a:lnTo>
                    <a:pt x="4584912" y="417657"/>
                  </a:lnTo>
                  <a:lnTo>
                    <a:pt x="4596341" y="417657"/>
                  </a:lnTo>
                  <a:lnTo>
                    <a:pt x="4607771" y="417657"/>
                  </a:lnTo>
                  <a:lnTo>
                    <a:pt x="4619249" y="417657"/>
                  </a:lnTo>
                  <a:lnTo>
                    <a:pt x="4630679" y="417657"/>
                  </a:lnTo>
                  <a:lnTo>
                    <a:pt x="4642109" y="417657"/>
                  </a:lnTo>
                  <a:lnTo>
                    <a:pt x="4653539" y="417657"/>
                  </a:lnTo>
                  <a:lnTo>
                    <a:pt x="4664969" y="417657"/>
                  </a:lnTo>
                  <a:lnTo>
                    <a:pt x="4676447" y="417657"/>
                  </a:lnTo>
                  <a:lnTo>
                    <a:pt x="4687877" y="417657"/>
                  </a:lnTo>
                  <a:lnTo>
                    <a:pt x="4699306" y="417657"/>
                  </a:lnTo>
                  <a:lnTo>
                    <a:pt x="4710737" y="417657"/>
                  </a:lnTo>
                  <a:lnTo>
                    <a:pt x="4722167" y="417657"/>
                  </a:lnTo>
                  <a:lnTo>
                    <a:pt x="4733644" y="417657"/>
                  </a:lnTo>
                  <a:lnTo>
                    <a:pt x="4745075" y="417657"/>
                  </a:lnTo>
                  <a:lnTo>
                    <a:pt x="4756504" y="417657"/>
                  </a:lnTo>
                  <a:lnTo>
                    <a:pt x="4767934" y="417657"/>
                  </a:lnTo>
                  <a:lnTo>
                    <a:pt x="4779364" y="417657"/>
                  </a:lnTo>
                  <a:lnTo>
                    <a:pt x="4790842" y="417657"/>
                  </a:lnTo>
                  <a:lnTo>
                    <a:pt x="4802272" y="417657"/>
                  </a:lnTo>
                  <a:lnTo>
                    <a:pt x="4813702" y="417657"/>
                  </a:lnTo>
                  <a:lnTo>
                    <a:pt x="4825132" y="417657"/>
                  </a:lnTo>
                  <a:lnTo>
                    <a:pt x="4836562" y="417657"/>
                  </a:lnTo>
                  <a:lnTo>
                    <a:pt x="4848040" y="417657"/>
                  </a:lnTo>
                  <a:lnTo>
                    <a:pt x="4859469" y="417657"/>
                  </a:lnTo>
                  <a:lnTo>
                    <a:pt x="4870899" y="417657"/>
                  </a:lnTo>
                  <a:lnTo>
                    <a:pt x="4882330" y="417657"/>
                  </a:lnTo>
                  <a:lnTo>
                    <a:pt x="4893760" y="417657"/>
                  </a:lnTo>
                  <a:lnTo>
                    <a:pt x="4905237" y="417657"/>
                  </a:lnTo>
                  <a:lnTo>
                    <a:pt x="4916667" y="417657"/>
                  </a:lnTo>
                  <a:lnTo>
                    <a:pt x="4928097" y="417657"/>
                  </a:lnTo>
                  <a:lnTo>
                    <a:pt x="4939527" y="417657"/>
                  </a:lnTo>
                  <a:lnTo>
                    <a:pt x="4950957" y="417657"/>
                  </a:lnTo>
                  <a:lnTo>
                    <a:pt x="4962435" y="417657"/>
                  </a:lnTo>
                  <a:lnTo>
                    <a:pt x="4973865" y="417657"/>
                  </a:lnTo>
                  <a:lnTo>
                    <a:pt x="4985295" y="417657"/>
                  </a:lnTo>
                  <a:lnTo>
                    <a:pt x="4996725" y="417657"/>
                  </a:lnTo>
                  <a:lnTo>
                    <a:pt x="5008155" y="417657"/>
                  </a:lnTo>
                  <a:lnTo>
                    <a:pt x="5019632" y="417657"/>
                  </a:lnTo>
                  <a:lnTo>
                    <a:pt x="5031062" y="417657"/>
                  </a:lnTo>
                  <a:lnTo>
                    <a:pt x="5042492" y="417657"/>
                  </a:lnTo>
                  <a:lnTo>
                    <a:pt x="5053923" y="417657"/>
                  </a:lnTo>
                  <a:lnTo>
                    <a:pt x="5065353" y="417657"/>
                  </a:lnTo>
                  <a:lnTo>
                    <a:pt x="5076830" y="417657"/>
                  </a:lnTo>
                  <a:lnTo>
                    <a:pt x="5088260" y="417657"/>
                  </a:lnTo>
                  <a:lnTo>
                    <a:pt x="5099690" y="417657"/>
                  </a:lnTo>
                  <a:lnTo>
                    <a:pt x="5111120" y="417657"/>
                  </a:lnTo>
                  <a:lnTo>
                    <a:pt x="5122550" y="417657"/>
                  </a:lnTo>
                  <a:lnTo>
                    <a:pt x="5134028" y="417657"/>
                  </a:lnTo>
                  <a:lnTo>
                    <a:pt x="5145458" y="417657"/>
                  </a:lnTo>
                  <a:lnTo>
                    <a:pt x="5156888" y="417657"/>
                  </a:lnTo>
                  <a:lnTo>
                    <a:pt x="5168318" y="417657"/>
                  </a:lnTo>
                  <a:lnTo>
                    <a:pt x="5179747" y="417657"/>
                  </a:lnTo>
                  <a:lnTo>
                    <a:pt x="5191225" y="417657"/>
                  </a:lnTo>
                  <a:lnTo>
                    <a:pt x="5202655" y="417657"/>
                  </a:lnTo>
                  <a:lnTo>
                    <a:pt x="5214085" y="417657"/>
                  </a:lnTo>
                  <a:lnTo>
                    <a:pt x="5225515" y="417657"/>
                  </a:lnTo>
                  <a:lnTo>
                    <a:pt x="5236945" y="417657"/>
                  </a:lnTo>
                  <a:lnTo>
                    <a:pt x="5248423" y="417657"/>
                  </a:lnTo>
                  <a:lnTo>
                    <a:pt x="5259853" y="417657"/>
                  </a:lnTo>
                  <a:lnTo>
                    <a:pt x="5271283" y="417657"/>
                  </a:lnTo>
                  <a:lnTo>
                    <a:pt x="5282713" y="417657"/>
                  </a:lnTo>
                  <a:lnTo>
                    <a:pt x="5294143" y="417657"/>
                  </a:lnTo>
                  <a:lnTo>
                    <a:pt x="5305621" y="417657"/>
                  </a:lnTo>
                  <a:lnTo>
                    <a:pt x="5317051" y="417657"/>
                  </a:lnTo>
                  <a:lnTo>
                    <a:pt x="5328481" y="417657"/>
                  </a:lnTo>
                  <a:lnTo>
                    <a:pt x="5339910" y="417657"/>
                  </a:lnTo>
                  <a:lnTo>
                    <a:pt x="5351340" y="417657"/>
                  </a:lnTo>
                  <a:lnTo>
                    <a:pt x="5362818" y="417657"/>
                  </a:lnTo>
                  <a:lnTo>
                    <a:pt x="5374248" y="417657"/>
                  </a:lnTo>
                  <a:lnTo>
                    <a:pt x="5385678" y="417657"/>
                  </a:lnTo>
                  <a:lnTo>
                    <a:pt x="5397108" y="417657"/>
                  </a:lnTo>
                  <a:lnTo>
                    <a:pt x="5408538" y="417657"/>
                  </a:lnTo>
                  <a:lnTo>
                    <a:pt x="5420016" y="417657"/>
                  </a:lnTo>
                  <a:lnTo>
                    <a:pt x="5431446" y="417657"/>
                  </a:lnTo>
                  <a:lnTo>
                    <a:pt x="5442876" y="417657"/>
                  </a:lnTo>
                  <a:lnTo>
                    <a:pt x="5454306" y="417657"/>
                  </a:lnTo>
                  <a:lnTo>
                    <a:pt x="5465736" y="417657"/>
                  </a:lnTo>
                  <a:lnTo>
                    <a:pt x="5477214" y="417657"/>
                  </a:lnTo>
                  <a:lnTo>
                    <a:pt x="5488643" y="417657"/>
                  </a:lnTo>
                  <a:lnTo>
                    <a:pt x="5500073" y="417657"/>
                  </a:lnTo>
                  <a:lnTo>
                    <a:pt x="5511503" y="417657"/>
                  </a:lnTo>
                  <a:lnTo>
                    <a:pt x="5522933" y="417657"/>
                  </a:lnTo>
                  <a:lnTo>
                    <a:pt x="5534411" y="417657"/>
                  </a:lnTo>
                  <a:lnTo>
                    <a:pt x="5545841" y="417657"/>
                  </a:lnTo>
                  <a:lnTo>
                    <a:pt x="5557271" y="417657"/>
                  </a:lnTo>
                  <a:lnTo>
                    <a:pt x="5568701" y="417657"/>
                  </a:lnTo>
                  <a:lnTo>
                    <a:pt x="5580131" y="417657"/>
                  </a:lnTo>
                  <a:lnTo>
                    <a:pt x="5591609" y="417657"/>
                  </a:lnTo>
                  <a:lnTo>
                    <a:pt x="5603038" y="417657"/>
                  </a:lnTo>
                  <a:lnTo>
                    <a:pt x="5614469" y="417657"/>
                  </a:lnTo>
                  <a:lnTo>
                    <a:pt x="5625899" y="417657"/>
                  </a:lnTo>
                  <a:lnTo>
                    <a:pt x="5637329" y="417657"/>
                  </a:lnTo>
                  <a:lnTo>
                    <a:pt x="5648759" y="417657"/>
                  </a:lnTo>
                  <a:lnTo>
                    <a:pt x="5660236" y="417657"/>
                  </a:lnTo>
                  <a:lnTo>
                    <a:pt x="5671666" y="417657"/>
                  </a:lnTo>
                  <a:lnTo>
                    <a:pt x="5683096" y="417657"/>
                  </a:lnTo>
                  <a:lnTo>
                    <a:pt x="5694526" y="417657"/>
                  </a:lnTo>
                  <a:lnTo>
                    <a:pt x="5705956" y="417657"/>
                  </a:lnTo>
                  <a:lnTo>
                    <a:pt x="5717434" y="417657"/>
                  </a:lnTo>
                  <a:lnTo>
                    <a:pt x="5728864" y="417657"/>
                  </a:lnTo>
                  <a:lnTo>
                    <a:pt x="5740294" y="417657"/>
                  </a:lnTo>
                  <a:lnTo>
                    <a:pt x="5751724" y="417657"/>
                  </a:lnTo>
                  <a:lnTo>
                    <a:pt x="5763154" y="417657"/>
                  </a:lnTo>
                  <a:lnTo>
                    <a:pt x="5774631" y="417657"/>
                  </a:lnTo>
                  <a:lnTo>
                    <a:pt x="5786062" y="417657"/>
                  </a:lnTo>
                  <a:lnTo>
                    <a:pt x="5797492" y="417657"/>
                  </a:lnTo>
                  <a:lnTo>
                    <a:pt x="5808921" y="417657"/>
                  </a:lnTo>
                  <a:lnTo>
                    <a:pt x="5820351" y="417657"/>
                  </a:lnTo>
                  <a:lnTo>
                    <a:pt x="5831829" y="417657"/>
                  </a:lnTo>
                  <a:lnTo>
                    <a:pt x="5843259" y="417657"/>
                  </a:lnTo>
                  <a:lnTo>
                    <a:pt x="5854689" y="417657"/>
                  </a:lnTo>
                  <a:lnTo>
                    <a:pt x="5866119" y="417657"/>
                  </a:lnTo>
                  <a:lnTo>
                    <a:pt x="5877549" y="417657"/>
                  </a:lnTo>
                  <a:lnTo>
                    <a:pt x="5889027" y="417657"/>
                  </a:lnTo>
                  <a:lnTo>
                    <a:pt x="5900457" y="417657"/>
                  </a:lnTo>
                  <a:lnTo>
                    <a:pt x="5911887" y="417657"/>
                  </a:lnTo>
                  <a:lnTo>
                    <a:pt x="5923317" y="417657"/>
                  </a:lnTo>
                  <a:lnTo>
                    <a:pt x="5934747" y="417657"/>
                  </a:lnTo>
                  <a:lnTo>
                    <a:pt x="5946225" y="417657"/>
                  </a:lnTo>
                  <a:lnTo>
                    <a:pt x="5957655" y="417657"/>
                  </a:lnTo>
                  <a:lnTo>
                    <a:pt x="5969084" y="417657"/>
                  </a:lnTo>
                  <a:lnTo>
                    <a:pt x="5980514" y="417657"/>
                  </a:lnTo>
                  <a:lnTo>
                    <a:pt x="5991944" y="417657"/>
                  </a:lnTo>
                  <a:lnTo>
                    <a:pt x="6003422" y="417657"/>
                  </a:lnTo>
                  <a:lnTo>
                    <a:pt x="6014852" y="417657"/>
                  </a:lnTo>
                  <a:lnTo>
                    <a:pt x="6026282" y="417657"/>
                  </a:lnTo>
                  <a:lnTo>
                    <a:pt x="6037712" y="417657"/>
                  </a:lnTo>
                  <a:lnTo>
                    <a:pt x="6049142" y="417657"/>
                  </a:lnTo>
                  <a:lnTo>
                    <a:pt x="6060620" y="417657"/>
                  </a:lnTo>
                  <a:lnTo>
                    <a:pt x="6072049" y="417657"/>
                  </a:lnTo>
                  <a:lnTo>
                    <a:pt x="6083480" y="417657"/>
                  </a:lnTo>
                  <a:lnTo>
                    <a:pt x="6094910" y="417657"/>
                  </a:lnTo>
                  <a:lnTo>
                    <a:pt x="6106340" y="417657"/>
                  </a:lnTo>
                  <a:lnTo>
                    <a:pt x="6117818" y="417657"/>
                  </a:lnTo>
                  <a:lnTo>
                    <a:pt x="6129247" y="417657"/>
                  </a:lnTo>
                  <a:lnTo>
                    <a:pt x="6140677" y="417657"/>
                  </a:lnTo>
                  <a:lnTo>
                    <a:pt x="6152107" y="417657"/>
                  </a:lnTo>
                  <a:lnTo>
                    <a:pt x="6163537" y="417657"/>
                  </a:lnTo>
                  <a:lnTo>
                    <a:pt x="6175015" y="417657"/>
                  </a:lnTo>
                  <a:lnTo>
                    <a:pt x="6186445" y="417657"/>
                  </a:lnTo>
                  <a:lnTo>
                    <a:pt x="6197875" y="417657"/>
                  </a:lnTo>
                  <a:lnTo>
                    <a:pt x="6209305" y="417657"/>
                  </a:lnTo>
                  <a:lnTo>
                    <a:pt x="6220735" y="417657"/>
                  </a:lnTo>
                  <a:lnTo>
                    <a:pt x="6232212" y="417657"/>
                  </a:lnTo>
                  <a:lnTo>
                    <a:pt x="6243642" y="417657"/>
                  </a:lnTo>
                  <a:lnTo>
                    <a:pt x="6255073" y="417657"/>
                  </a:lnTo>
                  <a:lnTo>
                    <a:pt x="6266503" y="417657"/>
                  </a:lnTo>
                  <a:lnTo>
                    <a:pt x="6277933" y="417657"/>
                  </a:lnTo>
                  <a:lnTo>
                    <a:pt x="6289410" y="417657"/>
                  </a:lnTo>
                  <a:lnTo>
                    <a:pt x="6300840" y="417657"/>
                  </a:lnTo>
                  <a:lnTo>
                    <a:pt x="6312270" y="417657"/>
                  </a:lnTo>
                  <a:lnTo>
                    <a:pt x="6323700" y="417657"/>
                  </a:lnTo>
                  <a:lnTo>
                    <a:pt x="6335130" y="417657"/>
                  </a:lnTo>
                  <a:lnTo>
                    <a:pt x="6346608" y="417657"/>
                  </a:lnTo>
                  <a:lnTo>
                    <a:pt x="6358038" y="417657"/>
                  </a:lnTo>
                  <a:lnTo>
                    <a:pt x="6369468" y="417657"/>
                  </a:lnTo>
                  <a:lnTo>
                    <a:pt x="6380898" y="417657"/>
                  </a:lnTo>
                  <a:lnTo>
                    <a:pt x="6392328" y="417657"/>
                  </a:lnTo>
                  <a:lnTo>
                    <a:pt x="6403805" y="417657"/>
                  </a:lnTo>
                  <a:lnTo>
                    <a:pt x="6415235" y="417657"/>
                  </a:lnTo>
                  <a:lnTo>
                    <a:pt x="6426666" y="417657"/>
                  </a:lnTo>
                  <a:lnTo>
                    <a:pt x="6438096" y="417657"/>
                  </a:lnTo>
                  <a:lnTo>
                    <a:pt x="6449525" y="417657"/>
                  </a:lnTo>
                  <a:lnTo>
                    <a:pt x="6461003" y="417657"/>
                  </a:lnTo>
                  <a:lnTo>
                    <a:pt x="6472433" y="417657"/>
                  </a:lnTo>
                  <a:lnTo>
                    <a:pt x="6483863" y="417657"/>
                  </a:lnTo>
                  <a:lnTo>
                    <a:pt x="6495293" y="417657"/>
                  </a:lnTo>
                  <a:lnTo>
                    <a:pt x="6506723" y="417657"/>
                  </a:lnTo>
                  <a:lnTo>
                    <a:pt x="6518201" y="417657"/>
                  </a:lnTo>
                  <a:lnTo>
                    <a:pt x="6529631" y="417657"/>
                  </a:lnTo>
                  <a:lnTo>
                    <a:pt x="6541061" y="417657"/>
                  </a:lnTo>
                  <a:lnTo>
                    <a:pt x="6552490" y="417657"/>
                  </a:lnTo>
                  <a:lnTo>
                    <a:pt x="6563921" y="417657"/>
                  </a:lnTo>
                  <a:lnTo>
                    <a:pt x="6575398" y="417657"/>
                  </a:lnTo>
                  <a:lnTo>
                    <a:pt x="6586828" y="417657"/>
                  </a:lnTo>
                  <a:lnTo>
                    <a:pt x="6598259" y="417657"/>
                  </a:lnTo>
                  <a:lnTo>
                    <a:pt x="6609688" y="417657"/>
                  </a:lnTo>
                  <a:lnTo>
                    <a:pt x="6621118" y="417657"/>
                  </a:lnTo>
                  <a:lnTo>
                    <a:pt x="6632596" y="417657"/>
                  </a:lnTo>
                  <a:lnTo>
                    <a:pt x="6644026" y="417657"/>
                  </a:lnTo>
                  <a:lnTo>
                    <a:pt x="6655456" y="417657"/>
                  </a:lnTo>
                  <a:lnTo>
                    <a:pt x="6666886" y="417657"/>
                  </a:lnTo>
                  <a:lnTo>
                    <a:pt x="6678316" y="417657"/>
                  </a:lnTo>
                  <a:lnTo>
                    <a:pt x="6689794" y="417657"/>
                  </a:lnTo>
                  <a:lnTo>
                    <a:pt x="6701224" y="417657"/>
                  </a:lnTo>
                  <a:lnTo>
                    <a:pt x="6712653" y="417657"/>
                  </a:lnTo>
                  <a:lnTo>
                    <a:pt x="6724083" y="417657"/>
                  </a:lnTo>
                  <a:lnTo>
                    <a:pt x="6735514" y="417657"/>
                  </a:lnTo>
                  <a:lnTo>
                    <a:pt x="6746944" y="417657"/>
                  </a:lnTo>
                  <a:lnTo>
                    <a:pt x="6758421" y="417657"/>
                  </a:lnTo>
                  <a:lnTo>
                    <a:pt x="6769851" y="417657"/>
                  </a:lnTo>
                  <a:lnTo>
                    <a:pt x="6781281" y="417657"/>
                  </a:lnTo>
                  <a:lnTo>
                    <a:pt x="6792711" y="417657"/>
                  </a:lnTo>
                  <a:lnTo>
                    <a:pt x="6804141" y="417657"/>
                  </a:lnTo>
                  <a:lnTo>
                    <a:pt x="6815619" y="417657"/>
                  </a:lnTo>
                  <a:lnTo>
                    <a:pt x="6827049" y="417657"/>
                  </a:lnTo>
                  <a:lnTo>
                    <a:pt x="6838479" y="417657"/>
                  </a:lnTo>
                  <a:lnTo>
                    <a:pt x="6849909" y="417657"/>
                  </a:lnTo>
                  <a:lnTo>
                    <a:pt x="6861339" y="417657"/>
                  </a:lnTo>
                  <a:lnTo>
                    <a:pt x="6872816" y="417657"/>
                  </a:lnTo>
                  <a:lnTo>
                    <a:pt x="6884246" y="417657"/>
                  </a:lnTo>
                  <a:lnTo>
                    <a:pt x="6895676" y="417657"/>
                  </a:lnTo>
                  <a:lnTo>
                    <a:pt x="6907107" y="417657"/>
                  </a:lnTo>
                  <a:lnTo>
                    <a:pt x="6918537" y="417657"/>
                  </a:lnTo>
                  <a:lnTo>
                    <a:pt x="6930014" y="417657"/>
                  </a:lnTo>
                  <a:lnTo>
                    <a:pt x="6941444" y="417657"/>
                  </a:lnTo>
                  <a:lnTo>
                    <a:pt x="6952874" y="417657"/>
                  </a:lnTo>
                  <a:lnTo>
                    <a:pt x="6964304" y="417657"/>
                  </a:lnTo>
                  <a:lnTo>
                    <a:pt x="6975734" y="417657"/>
                  </a:lnTo>
                  <a:lnTo>
                    <a:pt x="6987212" y="417657"/>
                  </a:lnTo>
                  <a:lnTo>
                    <a:pt x="6998642" y="417657"/>
                  </a:lnTo>
                  <a:lnTo>
                    <a:pt x="7010072" y="417657"/>
                  </a:lnTo>
                  <a:lnTo>
                    <a:pt x="7021502" y="417657"/>
                  </a:lnTo>
                  <a:lnTo>
                    <a:pt x="7032931" y="417657"/>
                  </a:lnTo>
                  <a:lnTo>
                    <a:pt x="7044409" y="417657"/>
                  </a:lnTo>
                  <a:lnTo>
                    <a:pt x="7055839" y="417657"/>
                  </a:lnTo>
                  <a:lnTo>
                    <a:pt x="7067269" y="417657"/>
                  </a:lnTo>
                  <a:lnTo>
                    <a:pt x="7078700" y="417657"/>
                  </a:lnTo>
                  <a:lnTo>
                    <a:pt x="7090129" y="417657"/>
                  </a:lnTo>
                  <a:lnTo>
                    <a:pt x="7101607" y="417657"/>
                  </a:lnTo>
                  <a:lnTo>
                    <a:pt x="7113037" y="417657"/>
                  </a:lnTo>
                  <a:lnTo>
                    <a:pt x="7124467" y="417657"/>
                  </a:lnTo>
                  <a:lnTo>
                    <a:pt x="7135897" y="417657"/>
                  </a:lnTo>
                  <a:lnTo>
                    <a:pt x="7147327" y="417657"/>
                  </a:lnTo>
                  <a:lnTo>
                    <a:pt x="7158805" y="417657"/>
                  </a:lnTo>
                  <a:lnTo>
                    <a:pt x="7170235" y="417657"/>
                  </a:lnTo>
                  <a:lnTo>
                    <a:pt x="7181665" y="417657"/>
                  </a:lnTo>
                  <a:lnTo>
                    <a:pt x="7193094" y="417657"/>
                  </a:lnTo>
                  <a:lnTo>
                    <a:pt x="7204524" y="417657"/>
                  </a:lnTo>
                  <a:lnTo>
                    <a:pt x="7216002" y="417657"/>
                  </a:lnTo>
                  <a:lnTo>
                    <a:pt x="7227432" y="417657"/>
                  </a:lnTo>
                  <a:lnTo>
                    <a:pt x="7238862" y="417657"/>
                  </a:lnTo>
                  <a:lnTo>
                    <a:pt x="7250292" y="417657"/>
                  </a:lnTo>
                  <a:lnTo>
                    <a:pt x="7261722" y="417657"/>
                  </a:lnTo>
                  <a:lnTo>
                    <a:pt x="7273200" y="417657"/>
                  </a:lnTo>
                  <a:lnTo>
                    <a:pt x="7284630" y="417657"/>
                  </a:lnTo>
                  <a:lnTo>
                    <a:pt x="7296060" y="417657"/>
                  </a:lnTo>
                  <a:lnTo>
                    <a:pt x="7307490" y="417657"/>
                  </a:lnTo>
                  <a:lnTo>
                    <a:pt x="7318920" y="417657"/>
                  </a:lnTo>
                  <a:lnTo>
                    <a:pt x="7330398" y="417657"/>
                  </a:lnTo>
                  <a:lnTo>
                    <a:pt x="7341828" y="417657"/>
                  </a:lnTo>
                  <a:lnTo>
                    <a:pt x="7353257" y="417657"/>
                  </a:lnTo>
                  <a:lnTo>
                    <a:pt x="7364687" y="417657"/>
                  </a:lnTo>
                  <a:lnTo>
                    <a:pt x="7376117" y="417657"/>
                  </a:lnTo>
                  <a:lnTo>
                    <a:pt x="7387595" y="417657"/>
                  </a:lnTo>
                  <a:lnTo>
                    <a:pt x="7399025" y="417657"/>
                  </a:lnTo>
                  <a:lnTo>
                    <a:pt x="7410455" y="417657"/>
                  </a:lnTo>
                  <a:lnTo>
                    <a:pt x="7421885" y="417657"/>
                  </a:lnTo>
                  <a:lnTo>
                    <a:pt x="7433315" y="417657"/>
                  </a:lnTo>
                  <a:lnTo>
                    <a:pt x="7444793" y="417657"/>
                  </a:lnTo>
                  <a:lnTo>
                    <a:pt x="7456222" y="417657"/>
                  </a:lnTo>
                  <a:lnTo>
                    <a:pt x="7467653" y="417657"/>
                  </a:lnTo>
                  <a:lnTo>
                    <a:pt x="7479083" y="417657"/>
                  </a:lnTo>
                  <a:lnTo>
                    <a:pt x="7490513" y="417657"/>
                  </a:lnTo>
                  <a:lnTo>
                    <a:pt x="7501990" y="417657"/>
                  </a:lnTo>
                  <a:lnTo>
                    <a:pt x="7513420" y="417657"/>
                  </a:lnTo>
                  <a:lnTo>
                    <a:pt x="7524850" y="417657"/>
                  </a:lnTo>
                  <a:lnTo>
                    <a:pt x="7536280" y="417657"/>
                  </a:lnTo>
                  <a:lnTo>
                    <a:pt x="7547710" y="417657"/>
                  </a:lnTo>
                  <a:lnTo>
                    <a:pt x="7559188" y="417657"/>
                  </a:lnTo>
                  <a:lnTo>
                    <a:pt x="7570618" y="417657"/>
                  </a:lnTo>
                  <a:lnTo>
                    <a:pt x="7582048" y="417657"/>
                  </a:lnTo>
                  <a:lnTo>
                    <a:pt x="7593478" y="417657"/>
                  </a:lnTo>
                  <a:lnTo>
                    <a:pt x="7604908" y="417657"/>
                  </a:lnTo>
                  <a:lnTo>
                    <a:pt x="7616385" y="417657"/>
                  </a:lnTo>
                  <a:lnTo>
                    <a:pt x="7627815" y="417657"/>
                  </a:lnTo>
                  <a:lnTo>
                    <a:pt x="7639246" y="417657"/>
                  </a:lnTo>
                  <a:lnTo>
                    <a:pt x="7650676" y="417657"/>
                  </a:lnTo>
                  <a:lnTo>
                    <a:pt x="7662106" y="417657"/>
                  </a:lnTo>
                  <a:lnTo>
                    <a:pt x="7673583" y="417657"/>
                  </a:lnTo>
                  <a:lnTo>
                    <a:pt x="7685013" y="417657"/>
                  </a:lnTo>
                  <a:lnTo>
                    <a:pt x="7696443" y="417657"/>
                  </a:lnTo>
                  <a:lnTo>
                    <a:pt x="7707873" y="417657"/>
                  </a:lnTo>
                  <a:lnTo>
                    <a:pt x="7719303" y="417657"/>
                  </a:lnTo>
                  <a:lnTo>
                    <a:pt x="7730733" y="417657"/>
                  </a:lnTo>
                  <a:lnTo>
                    <a:pt x="7742211" y="417657"/>
                  </a:lnTo>
                  <a:lnTo>
                    <a:pt x="7753641" y="417657"/>
                  </a:lnTo>
                  <a:lnTo>
                    <a:pt x="7765071" y="417657"/>
                  </a:lnTo>
                  <a:lnTo>
                    <a:pt x="7776501" y="417657"/>
                  </a:lnTo>
                  <a:lnTo>
                    <a:pt x="7787931" y="417657"/>
                  </a:lnTo>
                  <a:lnTo>
                    <a:pt x="7799408" y="417657"/>
                  </a:lnTo>
                  <a:lnTo>
                    <a:pt x="7810839" y="417657"/>
                  </a:lnTo>
                  <a:lnTo>
                    <a:pt x="7822268" y="417657"/>
                  </a:lnTo>
                  <a:lnTo>
                    <a:pt x="7833698" y="417657"/>
                  </a:lnTo>
                  <a:lnTo>
                    <a:pt x="7845128" y="417657"/>
                  </a:lnTo>
                  <a:lnTo>
                    <a:pt x="7856606" y="417657"/>
                  </a:lnTo>
                  <a:lnTo>
                    <a:pt x="7868036" y="417657"/>
                  </a:lnTo>
                  <a:lnTo>
                    <a:pt x="7879466" y="417657"/>
                  </a:lnTo>
                  <a:lnTo>
                    <a:pt x="7890896" y="417657"/>
                  </a:lnTo>
                  <a:lnTo>
                    <a:pt x="7902326" y="417657"/>
                  </a:lnTo>
                  <a:lnTo>
                    <a:pt x="7913804" y="417657"/>
                  </a:lnTo>
                  <a:lnTo>
                    <a:pt x="7925234" y="417657"/>
                  </a:lnTo>
                  <a:lnTo>
                    <a:pt x="7936663" y="417657"/>
                  </a:lnTo>
                  <a:lnTo>
                    <a:pt x="7948094" y="417657"/>
                  </a:lnTo>
                  <a:lnTo>
                    <a:pt x="7959524" y="417657"/>
                  </a:lnTo>
                  <a:lnTo>
                    <a:pt x="7971001" y="417657"/>
                  </a:lnTo>
                  <a:lnTo>
                    <a:pt x="7982431" y="417657"/>
                  </a:lnTo>
                  <a:lnTo>
                    <a:pt x="7993861" y="417657"/>
                  </a:lnTo>
                  <a:lnTo>
                    <a:pt x="8005291" y="417657"/>
                  </a:lnTo>
                  <a:lnTo>
                    <a:pt x="8016721" y="417657"/>
                  </a:lnTo>
                  <a:lnTo>
                    <a:pt x="8028199" y="417657"/>
                  </a:lnTo>
                  <a:lnTo>
                    <a:pt x="8039629" y="417657"/>
                  </a:lnTo>
                  <a:lnTo>
                    <a:pt x="8051059" y="417657"/>
                  </a:lnTo>
                  <a:lnTo>
                    <a:pt x="8062489" y="417657"/>
                  </a:lnTo>
                  <a:lnTo>
                    <a:pt x="8073919" y="417657"/>
                  </a:lnTo>
                  <a:lnTo>
                    <a:pt x="8085396" y="417657"/>
                  </a:lnTo>
                  <a:lnTo>
                    <a:pt x="8096826" y="417657"/>
                  </a:lnTo>
                  <a:lnTo>
                    <a:pt x="8108256" y="417657"/>
                  </a:lnTo>
                  <a:lnTo>
                    <a:pt x="8119687" y="417657"/>
                  </a:lnTo>
                  <a:lnTo>
                    <a:pt x="8131117" y="417657"/>
                  </a:lnTo>
                  <a:lnTo>
                    <a:pt x="8142594" y="417657"/>
                  </a:lnTo>
                  <a:lnTo>
                    <a:pt x="8154024" y="417657"/>
                  </a:lnTo>
                  <a:lnTo>
                    <a:pt x="8165454" y="417657"/>
                  </a:lnTo>
                  <a:lnTo>
                    <a:pt x="8176884" y="417657"/>
                  </a:lnTo>
                  <a:lnTo>
                    <a:pt x="8188314" y="417657"/>
                  </a:lnTo>
                  <a:lnTo>
                    <a:pt x="8199792" y="417657"/>
                  </a:lnTo>
                  <a:lnTo>
                    <a:pt x="8211222" y="417657"/>
                  </a:lnTo>
                  <a:lnTo>
                    <a:pt x="8222652" y="417657"/>
                  </a:lnTo>
                  <a:lnTo>
                    <a:pt x="8234082" y="417657"/>
                  </a:lnTo>
                  <a:lnTo>
                    <a:pt x="8245512" y="417657"/>
                  </a:lnTo>
                  <a:lnTo>
                    <a:pt x="8256989" y="417657"/>
                  </a:lnTo>
                  <a:lnTo>
                    <a:pt x="8268419" y="417657"/>
                  </a:lnTo>
                  <a:lnTo>
                    <a:pt x="8279850" y="417657"/>
                  </a:lnTo>
                  <a:lnTo>
                    <a:pt x="8291280" y="417657"/>
                  </a:lnTo>
                  <a:lnTo>
                    <a:pt x="8302709" y="417657"/>
                  </a:lnTo>
                  <a:lnTo>
                    <a:pt x="8314187" y="417657"/>
                  </a:lnTo>
                  <a:lnTo>
                    <a:pt x="8325617" y="417657"/>
                  </a:lnTo>
                  <a:lnTo>
                    <a:pt x="8337047" y="417657"/>
                  </a:lnTo>
                  <a:lnTo>
                    <a:pt x="8348477" y="417657"/>
                  </a:lnTo>
                  <a:lnTo>
                    <a:pt x="8359907" y="417657"/>
                  </a:lnTo>
                  <a:lnTo>
                    <a:pt x="8371385" y="417657"/>
                  </a:lnTo>
                  <a:lnTo>
                    <a:pt x="8382815" y="417657"/>
                  </a:lnTo>
                  <a:lnTo>
                    <a:pt x="8394245" y="417657"/>
                  </a:lnTo>
                  <a:lnTo>
                    <a:pt x="8405674" y="417657"/>
                  </a:lnTo>
                  <a:lnTo>
                    <a:pt x="8417104" y="417657"/>
                  </a:lnTo>
                  <a:lnTo>
                    <a:pt x="8428582" y="417657"/>
                  </a:lnTo>
                  <a:lnTo>
                    <a:pt x="8440012" y="417657"/>
                  </a:lnTo>
                  <a:lnTo>
                    <a:pt x="8451442" y="417657"/>
                  </a:lnTo>
                  <a:lnTo>
                    <a:pt x="8462872" y="417657"/>
                  </a:lnTo>
                  <a:lnTo>
                    <a:pt x="8474302" y="417657"/>
                  </a:lnTo>
                  <a:lnTo>
                    <a:pt x="8485780" y="417657"/>
                  </a:lnTo>
                  <a:lnTo>
                    <a:pt x="8497210" y="417657"/>
                  </a:lnTo>
                  <a:lnTo>
                    <a:pt x="8508640" y="417657"/>
                  </a:lnTo>
                  <a:lnTo>
                    <a:pt x="8520069" y="417657"/>
                  </a:lnTo>
                  <a:lnTo>
                    <a:pt x="8531500" y="417657"/>
                  </a:lnTo>
                  <a:lnTo>
                    <a:pt x="8542977" y="417657"/>
                  </a:lnTo>
                  <a:lnTo>
                    <a:pt x="8554407" y="417657"/>
                  </a:lnTo>
                  <a:lnTo>
                    <a:pt x="8565837" y="417657"/>
                  </a:lnTo>
                  <a:lnTo>
                    <a:pt x="8577267" y="417657"/>
                  </a:lnTo>
                  <a:lnTo>
                    <a:pt x="8588697" y="417657"/>
                  </a:lnTo>
                  <a:lnTo>
                    <a:pt x="8600175" y="417657"/>
                  </a:lnTo>
                  <a:lnTo>
                    <a:pt x="8611605" y="417657"/>
                  </a:lnTo>
                  <a:lnTo>
                    <a:pt x="8623035" y="417657"/>
                  </a:lnTo>
                  <a:lnTo>
                    <a:pt x="8634465" y="417657"/>
                  </a:lnTo>
                  <a:lnTo>
                    <a:pt x="8645895" y="417657"/>
                  </a:lnTo>
                  <a:lnTo>
                    <a:pt x="8657373" y="417657"/>
                  </a:lnTo>
                  <a:lnTo>
                    <a:pt x="8668802" y="417657"/>
                  </a:lnTo>
                  <a:lnTo>
                    <a:pt x="8680232" y="417657"/>
                  </a:lnTo>
                  <a:lnTo>
                    <a:pt x="8691662" y="417657"/>
                  </a:lnTo>
                  <a:lnTo>
                    <a:pt x="8703093" y="417657"/>
                  </a:lnTo>
                  <a:lnTo>
                    <a:pt x="8714570" y="417657"/>
                  </a:lnTo>
                  <a:lnTo>
                    <a:pt x="8726000" y="417657"/>
                  </a:lnTo>
                  <a:lnTo>
                    <a:pt x="8737430" y="417657"/>
                  </a:lnTo>
                  <a:lnTo>
                    <a:pt x="8748860" y="417657"/>
                  </a:lnTo>
                  <a:lnTo>
                    <a:pt x="8760290" y="417657"/>
                  </a:lnTo>
                  <a:lnTo>
                    <a:pt x="8771768" y="417657"/>
                  </a:lnTo>
                  <a:lnTo>
                    <a:pt x="8783198" y="417657"/>
                  </a:lnTo>
                  <a:lnTo>
                    <a:pt x="8794628" y="417657"/>
                  </a:lnTo>
                  <a:lnTo>
                    <a:pt x="8806058" y="417657"/>
                  </a:lnTo>
                  <a:lnTo>
                    <a:pt x="8817488" y="417657"/>
                  </a:lnTo>
                  <a:lnTo>
                    <a:pt x="8828918" y="417657"/>
                  </a:lnTo>
                  <a:lnTo>
                    <a:pt x="8840395" y="417657"/>
                  </a:lnTo>
                  <a:lnTo>
                    <a:pt x="8851825" y="417657"/>
                  </a:lnTo>
                  <a:lnTo>
                    <a:pt x="8863256" y="417657"/>
                  </a:lnTo>
                  <a:lnTo>
                    <a:pt x="8874686" y="417657"/>
                  </a:lnTo>
                  <a:lnTo>
                    <a:pt x="8886115" y="417657"/>
                  </a:lnTo>
                  <a:lnTo>
                    <a:pt x="8897593" y="417657"/>
                  </a:lnTo>
                  <a:lnTo>
                    <a:pt x="8909022" y="417657"/>
                  </a:lnTo>
                  <a:lnTo>
                    <a:pt x="8920453" y="417657"/>
                  </a:lnTo>
                  <a:lnTo>
                    <a:pt x="8931883" y="417657"/>
                  </a:lnTo>
                  <a:lnTo>
                    <a:pt x="8943313" y="417657"/>
                  </a:lnTo>
                  <a:lnTo>
                    <a:pt x="8954791" y="417657"/>
                  </a:lnTo>
                  <a:lnTo>
                    <a:pt x="8966220" y="417657"/>
                  </a:lnTo>
                  <a:lnTo>
                    <a:pt x="8977651" y="417657"/>
                  </a:lnTo>
                  <a:lnTo>
                    <a:pt x="8989080" y="417657"/>
                  </a:lnTo>
                  <a:lnTo>
                    <a:pt x="9000511" y="417657"/>
                  </a:lnTo>
                  <a:lnTo>
                    <a:pt x="9011988" y="417657"/>
                  </a:lnTo>
                  <a:lnTo>
                    <a:pt x="9023418" y="417657"/>
                  </a:lnTo>
                  <a:lnTo>
                    <a:pt x="9034849" y="417657"/>
                  </a:lnTo>
                  <a:lnTo>
                    <a:pt x="9046278" y="417657"/>
                  </a:lnTo>
                  <a:lnTo>
                    <a:pt x="9057709" y="417657"/>
                  </a:lnTo>
                  <a:lnTo>
                    <a:pt x="9069186" y="417657"/>
                  </a:lnTo>
                  <a:lnTo>
                    <a:pt x="9080615" y="417657"/>
                  </a:lnTo>
                  <a:lnTo>
                    <a:pt x="9092046" y="417657"/>
                  </a:lnTo>
                  <a:lnTo>
                    <a:pt x="9103476" y="417657"/>
                  </a:lnTo>
                  <a:lnTo>
                    <a:pt x="9114906" y="417657"/>
                  </a:lnTo>
                  <a:lnTo>
                    <a:pt x="9126384" y="417657"/>
                  </a:lnTo>
                  <a:lnTo>
                    <a:pt x="9137813" y="417657"/>
                  </a:lnTo>
                  <a:lnTo>
                    <a:pt x="9149244" y="417657"/>
                  </a:lnTo>
                  <a:lnTo>
                    <a:pt x="9160673" y="417657"/>
                  </a:lnTo>
                  <a:lnTo>
                    <a:pt x="9172104" y="417657"/>
                  </a:lnTo>
                  <a:lnTo>
                    <a:pt x="9183581" y="417657"/>
                  </a:lnTo>
                  <a:lnTo>
                    <a:pt x="9195011" y="417657"/>
                  </a:lnTo>
                  <a:lnTo>
                    <a:pt x="9206442" y="417657"/>
                  </a:lnTo>
                  <a:lnTo>
                    <a:pt x="9217871" y="417657"/>
                  </a:lnTo>
                  <a:lnTo>
                    <a:pt x="9229301" y="417657"/>
                  </a:lnTo>
                  <a:lnTo>
                    <a:pt x="9240779" y="417657"/>
                  </a:lnTo>
                  <a:lnTo>
                    <a:pt x="9252209" y="417657"/>
                  </a:lnTo>
                  <a:lnTo>
                    <a:pt x="9263639" y="417657"/>
                  </a:lnTo>
                  <a:lnTo>
                    <a:pt x="9275069" y="417657"/>
                  </a:lnTo>
                  <a:lnTo>
                    <a:pt x="9286498" y="417657"/>
                  </a:lnTo>
                  <a:lnTo>
                    <a:pt x="9297977" y="417657"/>
                  </a:lnTo>
                  <a:lnTo>
                    <a:pt x="9309406" y="417657"/>
                  </a:lnTo>
                  <a:lnTo>
                    <a:pt x="9320837" y="417657"/>
                  </a:lnTo>
                  <a:lnTo>
                    <a:pt x="9332266" y="417657"/>
                  </a:lnTo>
                  <a:lnTo>
                    <a:pt x="9343696" y="417657"/>
                  </a:lnTo>
                  <a:lnTo>
                    <a:pt x="9355174" y="417657"/>
                  </a:lnTo>
                  <a:lnTo>
                    <a:pt x="9366604" y="417657"/>
                  </a:lnTo>
                  <a:lnTo>
                    <a:pt x="9378035" y="417657"/>
                  </a:lnTo>
                  <a:lnTo>
                    <a:pt x="9389464" y="417657"/>
                  </a:lnTo>
                  <a:lnTo>
                    <a:pt x="9400894" y="417657"/>
                  </a:lnTo>
                  <a:lnTo>
                    <a:pt x="9412372" y="417657"/>
                  </a:lnTo>
                  <a:lnTo>
                    <a:pt x="9423802" y="417657"/>
                  </a:lnTo>
                  <a:lnTo>
                    <a:pt x="9435232" y="417657"/>
                  </a:lnTo>
                  <a:lnTo>
                    <a:pt x="9446662" y="417657"/>
                  </a:lnTo>
                  <a:lnTo>
                    <a:pt x="9458091" y="417657"/>
                  </a:lnTo>
                  <a:lnTo>
                    <a:pt x="9469570" y="417657"/>
                  </a:lnTo>
                  <a:lnTo>
                    <a:pt x="9480999" y="417657"/>
                  </a:lnTo>
                  <a:lnTo>
                    <a:pt x="9492429" y="417657"/>
                  </a:lnTo>
                  <a:lnTo>
                    <a:pt x="9503859" y="417657"/>
                  </a:lnTo>
                  <a:lnTo>
                    <a:pt x="9515289" y="417657"/>
                  </a:lnTo>
                  <a:lnTo>
                    <a:pt x="9526767" y="417657"/>
                  </a:lnTo>
                  <a:lnTo>
                    <a:pt x="9538197" y="417657"/>
                  </a:lnTo>
                  <a:lnTo>
                    <a:pt x="9549626" y="417657"/>
                  </a:lnTo>
                  <a:lnTo>
                    <a:pt x="9561057" y="417657"/>
                  </a:lnTo>
                  <a:lnTo>
                    <a:pt x="9572487" y="417657"/>
                  </a:lnTo>
                  <a:lnTo>
                    <a:pt x="9583965" y="417657"/>
                  </a:lnTo>
                  <a:lnTo>
                    <a:pt x="9595395" y="417657"/>
                  </a:lnTo>
                  <a:lnTo>
                    <a:pt x="9606824" y="417657"/>
                  </a:lnTo>
                  <a:lnTo>
                    <a:pt x="9618255" y="417657"/>
                  </a:lnTo>
                  <a:lnTo>
                    <a:pt x="9629684" y="417657"/>
                  </a:lnTo>
                  <a:lnTo>
                    <a:pt x="9641163" y="417657"/>
                  </a:lnTo>
                  <a:lnTo>
                    <a:pt x="9652592" y="417657"/>
                  </a:lnTo>
                  <a:lnTo>
                    <a:pt x="9664022" y="417657"/>
                  </a:lnTo>
                  <a:lnTo>
                    <a:pt x="9675452" y="417657"/>
                  </a:lnTo>
                  <a:lnTo>
                    <a:pt x="9686882" y="417657"/>
                  </a:lnTo>
                  <a:lnTo>
                    <a:pt x="9698360" y="417657"/>
                  </a:lnTo>
                  <a:lnTo>
                    <a:pt x="9709790" y="417657"/>
                  </a:lnTo>
                  <a:lnTo>
                    <a:pt x="9721219" y="417657"/>
                  </a:lnTo>
                  <a:lnTo>
                    <a:pt x="9732650" y="417657"/>
                  </a:lnTo>
                  <a:lnTo>
                    <a:pt x="9744080" y="417657"/>
                  </a:lnTo>
                  <a:lnTo>
                    <a:pt x="9755557" y="417657"/>
                  </a:lnTo>
                  <a:lnTo>
                    <a:pt x="9766988" y="417657"/>
                  </a:lnTo>
                  <a:lnTo>
                    <a:pt x="9778417" y="417657"/>
                  </a:lnTo>
                  <a:lnTo>
                    <a:pt x="9789848" y="417657"/>
                  </a:lnTo>
                  <a:lnTo>
                    <a:pt x="9801277" y="417657"/>
                  </a:lnTo>
                  <a:lnTo>
                    <a:pt x="9812755" y="417657"/>
                  </a:lnTo>
                  <a:lnTo>
                    <a:pt x="9824185" y="417657"/>
                  </a:lnTo>
                  <a:lnTo>
                    <a:pt x="9835615" y="417657"/>
                  </a:lnTo>
                  <a:lnTo>
                    <a:pt x="9847045" y="417657"/>
                  </a:lnTo>
                  <a:lnTo>
                    <a:pt x="9858475" y="417657"/>
                  </a:lnTo>
                  <a:lnTo>
                    <a:pt x="9869952" y="417657"/>
                  </a:lnTo>
                  <a:lnTo>
                    <a:pt x="9881383" y="417657"/>
                  </a:lnTo>
                  <a:lnTo>
                    <a:pt x="9892812" y="417657"/>
                  </a:lnTo>
                  <a:lnTo>
                    <a:pt x="9904243" y="417657"/>
                  </a:lnTo>
                  <a:lnTo>
                    <a:pt x="9915673" y="417657"/>
                  </a:lnTo>
                  <a:lnTo>
                    <a:pt x="9927102" y="417657"/>
                  </a:lnTo>
                  <a:lnTo>
                    <a:pt x="9938581" y="417657"/>
                  </a:lnTo>
                  <a:lnTo>
                    <a:pt x="9950010" y="417657"/>
                  </a:lnTo>
                  <a:lnTo>
                    <a:pt x="9961441" y="417657"/>
                  </a:lnTo>
                  <a:lnTo>
                    <a:pt x="9972870" y="417657"/>
                  </a:lnTo>
                  <a:lnTo>
                    <a:pt x="9984300" y="417657"/>
                  </a:lnTo>
                  <a:lnTo>
                    <a:pt x="9995778" y="417657"/>
                  </a:lnTo>
                  <a:lnTo>
                    <a:pt x="10007208" y="417657"/>
                  </a:lnTo>
                  <a:lnTo>
                    <a:pt x="10018638" y="417657"/>
                  </a:lnTo>
                  <a:lnTo>
                    <a:pt x="10030068" y="417657"/>
                  </a:lnTo>
                  <a:lnTo>
                    <a:pt x="10041498" y="417657"/>
                  </a:lnTo>
                  <a:lnTo>
                    <a:pt x="10052976" y="417657"/>
                  </a:lnTo>
                  <a:lnTo>
                    <a:pt x="10064405" y="417657"/>
                  </a:lnTo>
                  <a:lnTo>
                    <a:pt x="10075835" y="417657"/>
                  </a:lnTo>
                  <a:lnTo>
                    <a:pt x="10087266" y="417657"/>
                  </a:lnTo>
                  <a:lnTo>
                    <a:pt x="10098695" y="417657"/>
                  </a:lnTo>
                  <a:lnTo>
                    <a:pt x="10110174" y="417657"/>
                  </a:lnTo>
                  <a:lnTo>
                    <a:pt x="10121603" y="417657"/>
                  </a:lnTo>
                  <a:lnTo>
                    <a:pt x="10133033" y="417657"/>
                  </a:lnTo>
                  <a:lnTo>
                    <a:pt x="10144463" y="417657"/>
                  </a:lnTo>
                  <a:lnTo>
                    <a:pt x="10155893" y="417657"/>
                  </a:lnTo>
                  <a:lnTo>
                    <a:pt x="10167371" y="417657"/>
                  </a:lnTo>
                  <a:lnTo>
                    <a:pt x="10178801" y="417657"/>
                  </a:lnTo>
                  <a:lnTo>
                    <a:pt x="10190230" y="417657"/>
                  </a:lnTo>
                  <a:lnTo>
                    <a:pt x="10201661" y="417657"/>
                  </a:lnTo>
                  <a:lnTo>
                    <a:pt x="10213091" y="417657"/>
                  </a:lnTo>
                  <a:lnTo>
                    <a:pt x="10224569" y="417657"/>
                  </a:lnTo>
                  <a:lnTo>
                    <a:pt x="10235998" y="417657"/>
                  </a:lnTo>
                  <a:lnTo>
                    <a:pt x="10247428" y="417657"/>
                  </a:lnTo>
                  <a:lnTo>
                    <a:pt x="10258859" y="417657"/>
                  </a:lnTo>
                  <a:lnTo>
                    <a:pt x="10270288" y="417657"/>
                  </a:lnTo>
                  <a:lnTo>
                    <a:pt x="10281767" y="417657"/>
                  </a:lnTo>
                  <a:lnTo>
                    <a:pt x="10293196" y="417657"/>
                  </a:lnTo>
                  <a:lnTo>
                    <a:pt x="10304626" y="417657"/>
                  </a:lnTo>
                  <a:lnTo>
                    <a:pt x="10316056" y="417657"/>
                  </a:lnTo>
                  <a:lnTo>
                    <a:pt x="10327486" y="417657"/>
                  </a:lnTo>
                  <a:lnTo>
                    <a:pt x="10338963" y="417657"/>
                  </a:lnTo>
                  <a:lnTo>
                    <a:pt x="10350394" y="417657"/>
                  </a:lnTo>
                  <a:lnTo>
                    <a:pt x="10361823" y="417657"/>
                  </a:lnTo>
                  <a:lnTo>
                    <a:pt x="10373254" y="417657"/>
                  </a:lnTo>
                  <a:lnTo>
                    <a:pt x="10384684" y="417657"/>
                  </a:lnTo>
                  <a:lnTo>
                    <a:pt x="10396161" y="417657"/>
                  </a:lnTo>
                  <a:lnTo>
                    <a:pt x="10407591" y="417657"/>
                  </a:lnTo>
                  <a:lnTo>
                    <a:pt x="10419021" y="417657"/>
                  </a:lnTo>
                  <a:lnTo>
                    <a:pt x="10430452" y="417657"/>
                  </a:lnTo>
                  <a:lnTo>
                    <a:pt x="10441881" y="417657"/>
                  </a:lnTo>
                  <a:lnTo>
                    <a:pt x="10453358" y="417657"/>
                  </a:lnTo>
                  <a:lnTo>
                    <a:pt x="10464789" y="417657"/>
                  </a:lnTo>
                  <a:lnTo>
                    <a:pt x="10476219" y="417657"/>
                  </a:lnTo>
                  <a:lnTo>
                    <a:pt x="10487649" y="417657"/>
                  </a:lnTo>
                  <a:lnTo>
                    <a:pt x="10499079" y="417657"/>
                  </a:lnTo>
                  <a:lnTo>
                    <a:pt x="10510556" y="417657"/>
                  </a:lnTo>
                  <a:lnTo>
                    <a:pt x="10521987" y="417657"/>
                  </a:lnTo>
                  <a:lnTo>
                    <a:pt x="10533416" y="417657"/>
                  </a:lnTo>
                  <a:lnTo>
                    <a:pt x="10544847" y="417657"/>
                  </a:lnTo>
                  <a:lnTo>
                    <a:pt x="10556277" y="417657"/>
                  </a:lnTo>
                  <a:lnTo>
                    <a:pt x="10567754" y="417657"/>
                  </a:lnTo>
                  <a:lnTo>
                    <a:pt x="10579184" y="417657"/>
                  </a:lnTo>
                  <a:lnTo>
                    <a:pt x="10590614" y="417657"/>
                  </a:lnTo>
                  <a:lnTo>
                    <a:pt x="10602045" y="417657"/>
                  </a:lnTo>
                  <a:lnTo>
                    <a:pt x="10613474" y="417657"/>
                  </a:lnTo>
                  <a:lnTo>
                    <a:pt x="10624951" y="417657"/>
                  </a:lnTo>
                  <a:lnTo>
                    <a:pt x="10636382" y="417657"/>
                  </a:lnTo>
                  <a:lnTo>
                    <a:pt x="10647812" y="417657"/>
                  </a:lnTo>
                  <a:lnTo>
                    <a:pt x="10659241" y="417657"/>
                  </a:lnTo>
                  <a:lnTo>
                    <a:pt x="10670672" y="417657"/>
                  </a:lnTo>
                  <a:lnTo>
                    <a:pt x="10682149" y="417657"/>
                  </a:lnTo>
                  <a:lnTo>
                    <a:pt x="10693580" y="417657"/>
                  </a:lnTo>
                  <a:lnTo>
                    <a:pt x="10705009" y="417657"/>
                  </a:lnTo>
                  <a:lnTo>
                    <a:pt x="10716439" y="417657"/>
                  </a:lnTo>
                  <a:lnTo>
                    <a:pt x="10727870" y="417657"/>
                  </a:lnTo>
                  <a:lnTo>
                    <a:pt x="10739347" y="417657"/>
                  </a:lnTo>
                  <a:lnTo>
                    <a:pt x="10750778" y="417657"/>
                  </a:lnTo>
                  <a:lnTo>
                    <a:pt x="10762207" y="417657"/>
                  </a:lnTo>
                  <a:lnTo>
                    <a:pt x="10773637" y="417657"/>
                  </a:lnTo>
                  <a:lnTo>
                    <a:pt x="10785067" y="417657"/>
                  </a:lnTo>
                  <a:lnTo>
                    <a:pt x="10796544" y="417657"/>
                  </a:lnTo>
                  <a:lnTo>
                    <a:pt x="10807975" y="417657"/>
                  </a:lnTo>
                  <a:lnTo>
                    <a:pt x="10819405" y="417657"/>
                  </a:lnTo>
                  <a:lnTo>
                    <a:pt x="10830834" y="417657"/>
                  </a:lnTo>
                  <a:lnTo>
                    <a:pt x="10842265" y="417657"/>
                  </a:lnTo>
                  <a:lnTo>
                    <a:pt x="10853742" y="417657"/>
                  </a:lnTo>
                  <a:lnTo>
                    <a:pt x="10865173" y="417657"/>
                  </a:lnTo>
                  <a:lnTo>
                    <a:pt x="10876602" y="417657"/>
                  </a:lnTo>
                  <a:lnTo>
                    <a:pt x="10888032" y="417657"/>
                  </a:lnTo>
                  <a:lnTo>
                    <a:pt x="10899463" y="417657"/>
                  </a:lnTo>
                  <a:lnTo>
                    <a:pt x="10910892" y="417657"/>
                  </a:lnTo>
                  <a:lnTo>
                    <a:pt x="10922369" y="417657"/>
                  </a:lnTo>
                  <a:lnTo>
                    <a:pt x="10933800" y="417657"/>
                  </a:lnTo>
                  <a:lnTo>
                    <a:pt x="10945230" y="417657"/>
                  </a:lnTo>
                  <a:lnTo>
                    <a:pt x="10956660" y="417657"/>
                  </a:lnTo>
                  <a:lnTo>
                    <a:pt x="10968090" y="417657"/>
                  </a:lnTo>
                  <a:lnTo>
                    <a:pt x="10979567" y="417657"/>
                  </a:lnTo>
                  <a:lnTo>
                    <a:pt x="10990998" y="417657"/>
                  </a:lnTo>
                  <a:lnTo>
                    <a:pt x="11002427" y="417657"/>
                  </a:lnTo>
                  <a:lnTo>
                    <a:pt x="11013858" y="417657"/>
                  </a:lnTo>
                  <a:lnTo>
                    <a:pt x="11025287" y="417657"/>
                  </a:lnTo>
                  <a:lnTo>
                    <a:pt x="11036765" y="417657"/>
                  </a:lnTo>
                  <a:lnTo>
                    <a:pt x="11048195" y="417657"/>
                  </a:lnTo>
                  <a:lnTo>
                    <a:pt x="11059625" y="417657"/>
                  </a:lnTo>
                  <a:lnTo>
                    <a:pt x="11071056" y="417657"/>
                  </a:lnTo>
                  <a:lnTo>
                    <a:pt x="11082485" y="417657"/>
                  </a:lnTo>
                  <a:lnTo>
                    <a:pt x="11093962" y="417657"/>
                  </a:lnTo>
                  <a:lnTo>
                    <a:pt x="11105393" y="417657"/>
                  </a:lnTo>
                  <a:lnTo>
                    <a:pt x="11116823" y="417657"/>
                  </a:lnTo>
                  <a:lnTo>
                    <a:pt x="11128253" y="417657"/>
                  </a:lnTo>
                  <a:lnTo>
                    <a:pt x="11139683" y="417657"/>
                  </a:lnTo>
                  <a:lnTo>
                    <a:pt x="11151160" y="417657"/>
                  </a:lnTo>
                  <a:lnTo>
                    <a:pt x="11162591" y="417657"/>
                  </a:lnTo>
                  <a:lnTo>
                    <a:pt x="11174020" y="417657"/>
                  </a:lnTo>
                  <a:lnTo>
                    <a:pt x="11185451" y="417657"/>
                  </a:lnTo>
                  <a:lnTo>
                    <a:pt x="11196881" y="417657"/>
                  </a:lnTo>
                  <a:lnTo>
                    <a:pt x="11208358" y="417657"/>
                  </a:lnTo>
                  <a:lnTo>
                    <a:pt x="11218359" y="41765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1B4FE4F-49D2-8B48-875B-F316284F228D}"/>
                </a:ext>
              </a:extLst>
            </p:cNvPr>
            <p:cNvSpPr/>
            <p:nvPr/>
          </p:nvSpPr>
          <p:spPr>
            <a:xfrm>
              <a:off x="851149" y="5316531"/>
              <a:ext cx="11218359" cy="784231"/>
            </a:xfrm>
            <a:custGeom>
              <a:avLst/>
              <a:gdLst>
                <a:gd name="connsiteX0" fmla="*/ 0 w 11218359"/>
                <a:gd name="connsiteY0" fmla="*/ 784231 h 784231"/>
                <a:gd name="connsiteX1" fmla="*/ 9149 w 11218359"/>
                <a:gd name="connsiteY1" fmla="*/ 784231 h 784231"/>
                <a:gd name="connsiteX2" fmla="*/ 20588 w 11218359"/>
                <a:gd name="connsiteY2" fmla="*/ 784231 h 784231"/>
                <a:gd name="connsiteX3" fmla="*/ 32028 w 11218359"/>
                <a:gd name="connsiteY3" fmla="*/ 784231 h 784231"/>
                <a:gd name="connsiteX4" fmla="*/ 43467 w 11218359"/>
                <a:gd name="connsiteY4" fmla="*/ 784231 h 784231"/>
                <a:gd name="connsiteX5" fmla="*/ 54907 w 11218359"/>
                <a:gd name="connsiteY5" fmla="*/ 784231 h 784231"/>
                <a:gd name="connsiteX6" fmla="*/ 66346 w 11218359"/>
                <a:gd name="connsiteY6" fmla="*/ 784231 h 784231"/>
                <a:gd name="connsiteX7" fmla="*/ 77786 w 11218359"/>
                <a:gd name="connsiteY7" fmla="*/ 784231 h 784231"/>
                <a:gd name="connsiteX8" fmla="*/ 89225 w 11218359"/>
                <a:gd name="connsiteY8" fmla="*/ 784231 h 784231"/>
                <a:gd name="connsiteX9" fmla="*/ 100665 w 11218359"/>
                <a:gd name="connsiteY9" fmla="*/ 784231 h 784231"/>
                <a:gd name="connsiteX10" fmla="*/ 112104 w 11218359"/>
                <a:gd name="connsiteY10" fmla="*/ 784231 h 784231"/>
                <a:gd name="connsiteX11" fmla="*/ 123544 w 11218359"/>
                <a:gd name="connsiteY11" fmla="*/ 784231 h 784231"/>
                <a:gd name="connsiteX12" fmla="*/ 134979 w 11218359"/>
                <a:gd name="connsiteY12" fmla="*/ 784231 h 784231"/>
                <a:gd name="connsiteX13" fmla="*/ 146423 w 11218359"/>
                <a:gd name="connsiteY13" fmla="*/ 784231 h 784231"/>
                <a:gd name="connsiteX14" fmla="*/ 157858 w 11218359"/>
                <a:gd name="connsiteY14" fmla="*/ 784231 h 784231"/>
                <a:gd name="connsiteX15" fmla="*/ 169297 w 11218359"/>
                <a:gd name="connsiteY15" fmla="*/ 784231 h 784231"/>
                <a:gd name="connsiteX16" fmla="*/ 180737 w 11218359"/>
                <a:gd name="connsiteY16" fmla="*/ 784231 h 784231"/>
                <a:gd name="connsiteX17" fmla="*/ 192176 w 11218359"/>
                <a:gd name="connsiteY17" fmla="*/ 784231 h 784231"/>
                <a:gd name="connsiteX18" fmla="*/ 203616 w 11218359"/>
                <a:gd name="connsiteY18" fmla="*/ 784231 h 784231"/>
                <a:gd name="connsiteX19" fmla="*/ 215055 w 11218359"/>
                <a:gd name="connsiteY19" fmla="*/ 784231 h 784231"/>
                <a:gd name="connsiteX20" fmla="*/ 226495 w 11218359"/>
                <a:gd name="connsiteY20" fmla="*/ 784231 h 784231"/>
                <a:gd name="connsiteX21" fmla="*/ 237935 w 11218359"/>
                <a:gd name="connsiteY21" fmla="*/ 784231 h 784231"/>
                <a:gd name="connsiteX22" fmla="*/ 249374 w 11218359"/>
                <a:gd name="connsiteY22" fmla="*/ 784231 h 784231"/>
                <a:gd name="connsiteX23" fmla="*/ 260814 w 11218359"/>
                <a:gd name="connsiteY23" fmla="*/ 784231 h 784231"/>
                <a:gd name="connsiteX24" fmla="*/ 272253 w 11218359"/>
                <a:gd name="connsiteY24" fmla="*/ 784231 h 784231"/>
                <a:gd name="connsiteX25" fmla="*/ 283693 w 11218359"/>
                <a:gd name="connsiteY25" fmla="*/ 784231 h 784231"/>
                <a:gd name="connsiteX26" fmla="*/ 295132 w 11218359"/>
                <a:gd name="connsiteY26" fmla="*/ 784231 h 784231"/>
                <a:gd name="connsiteX27" fmla="*/ 306572 w 11218359"/>
                <a:gd name="connsiteY27" fmla="*/ 784231 h 784231"/>
                <a:gd name="connsiteX28" fmla="*/ 318011 w 11218359"/>
                <a:gd name="connsiteY28" fmla="*/ 784231 h 784231"/>
                <a:gd name="connsiteX29" fmla="*/ 329451 w 11218359"/>
                <a:gd name="connsiteY29" fmla="*/ 784231 h 784231"/>
                <a:gd name="connsiteX30" fmla="*/ 340890 w 11218359"/>
                <a:gd name="connsiteY30" fmla="*/ 784231 h 784231"/>
                <a:gd name="connsiteX31" fmla="*/ 352330 w 11218359"/>
                <a:gd name="connsiteY31" fmla="*/ 784231 h 784231"/>
                <a:gd name="connsiteX32" fmla="*/ 363769 w 11218359"/>
                <a:gd name="connsiteY32" fmla="*/ 784231 h 784231"/>
                <a:gd name="connsiteX33" fmla="*/ 375209 w 11218359"/>
                <a:gd name="connsiteY33" fmla="*/ 784231 h 784231"/>
                <a:gd name="connsiteX34" fmla="*/ 386648 w 11218359"/>
                <a:gd name="connsiteY34" fmla="*/ 784231 h 784231"/>
                <a:gd name="connsiteX35" fmla="*/ 398088 w 11218359"/>
                <a:gd name="connsiteY35" fmla="*/ 784231 h 784231"/>
                <a:gd name="connsiteX36" fmla="*/ 409527 w 11218359"/>
                <a:gd name="connsiteY36" fmla="*/ 784231 h 784231"/>
                <a:gd name="connsiteX37" fmla="*/ 420967 w 11218359"/>
                <a:gd name="connsiteY37" fmla="*/ 784231 h 784231"/>
                <a:gd name="connsiteX38" fmla="*/ 432406 w 11218359"/>
                <a:gd name="connsiteY38" fmla="*/ 784231 h 784231"/>
                <a:gd name="connsiteX39" fmla="*/ 443846 w 11218359"/>
                <a:gd name="connsiteY39" fmla="*/ 784231 h 784231"/>
                <a:gd name="connsiteX40" fmla="*/ 455285 w 11218359"/>
                <a:gd name="connsiteY40" fmla="*/ 784231 h 784231"/>
                <a:gd name="connsiteX41" fmla="*/ 466725 w 11218359"/>
                <a:gd name="connsiteY41" fmla="*/ 784231 h 784231"/>
                <a:gd name="connsiteX42" fmla="*/ 478165 w 11218359"/>
                <a:gd name="connsiteY42" fmla="*/ 784231 h 784231"/>
                <a:gd name="connsiteX43" fmla="*/ 489604 w 11218359"/>
                <a:gd name="connsiteY43" fmla="*/ 784231 h 784231"/>
                <a:gd name="connsiteX44" fmla="*/ 501044 w 11218359"/>
                <a:gd name="connsiteY44" fmla="*/ 784231 h 784231"/>
                <a:gd name="connsiteX45" fmla="*/ 512483 w 11218359"/>
                <a:gd name="connsiteY45" fmla="*/ 784231 h 784231"/>
                <a:gd name="connsiteX46" fmla="*/ 523923 w 11218359"/>
                <a:gd name="connsiteY46" fmla="*/ 784231 h 784231"/>
                <a:gd name="connsiteX47" fmla="*/ 535362 w 11218359"/>
                <a:gd name="connsiteY47" fmla="*/ 784231 h 784231"/>
                <a:gd name="connsiteX48" fmla="*/ 546802 w 11218359"/>
                <a:gd name="connsiteY48" fmla="*/ 784231 h 784231"/>
                <a:gd name="connsiteX49" fmla="*/ 558241 w 11218359"/>
                <a:gd name="connsiteY49" fmla="*/ 784231 h 784231"/>
                <a:gd name="connsiteX50" fmla="*/ 569681 w 11218359"/>
                <a:gd name="connsiteY50" fmla="*/ 784231 h 784231"/>
                <a:gd name="connsiteX51" fmla="*/ 581120 w 11218359"/>
                <a:gd name="connsiteY51" fmla="*/ 784231 h 784231"/>
                <a:gd name="connsiteX52" fmla="*/ 592560 w 11218359"/>
                <a:gd name="connsiteY52" fmla="*/ 784231 h 784231"/>
                <a:gd name="connsiteX53" fmla="*/ 603999 w 11218359"/>
                <a:gd name="connsiteY53" fmla="*/ 784231 h 784231"/>
                <a:gd name="connsiteX54" fmla="*/ 615439 w 11218359"/>
                <a:gd name="connsiteY54" fmla="*/ 784231 h 784231"/>
                <a:gd name="connsiteX55" fmla="*/ 626878 w 11218359"/>
                <a:gd name="connsiteY55" fmla="*/ 784231 h 784231"/>
                <a:gd name="connsiteX56" fmla="*/ 638318 w 11218359"/>
                <a:gd name="connsiteY56" fmla="*/ 784231 h 784231"/>
                <a:gd name="connsiteX57" fmla="*/ 649757 w 11218359"/>
                <a:gd name="connsiteY57" fmla="*/ 784231 h 784231"/>
                <a:gd name="connsiteX58" fmla="*/ 661192 w 11218359"/>
                <a:gd name="connsiteY58" fmla="*/ 784231 h 784231"/>
                <a:gd name="connsiteX59" fmla="*/ 672632 w 11218359"/>
                <a:gd name="connsiteY59" fmla="*/ 784231 h 784231"/>
                <a:gd name="connsiteX60" fmla="*/ 684071 w 11218359"/>
                <a:gd name="connsiteY60" fmla="*/ 784231 h 784231"/>
                <a:gd name="connsiteX61" fmla="*/ 695511 w 11218359"/>
                <a:gd name="connsiteY61" fmla="*/ 784231 h 784231"/>
                <a:gd name="connsiteX62" fmla="*/ 706950 w 11218359"/>
                <a:gd name="connsiteY62" fmla="*/ 784231 h 784231"/>
                <a:gd name="connsiteX63" fmla="*/ 718390 w 11218359"/>
                <a:gd name="connsiteY63" fmla="*/ 784231 h 784231"/>
                <a:gd name="connsiteX64" fmla="*/ 729829 w 11218359"/>
                <a:gd name="connsiteY64" fmla="*/ 784231 h 784231"/>
                <a:gd name="connsiteX65" fmla="*/ 741269 w 11218359"/>
                <a:gd name="connsiteY65" fmla="*/ 784231 h 784231"/>
                <a:gd name="connsiteX66" fmla="*/ 752708 w 11218359"/>
                <a:gd name="connsiteY66" fmla="*/ 784231 h 784231"/>
                <a:gd name="connsiteX67" fmla="*/ 764148 w 11218359"/>
                <a:gd name="connsiteY67" fmla="*/ 784231 h 784231"/>
                <a:gd name="connsiteX68" fmla="*/ 775587 w 11218359"/>
                <a:gd name="connsiteY68" fmla="*/ 784231 h 784231"/>
                <a:gd name="connsiteX69" fmla="*/ 787027 w 11218359"/>
                <a:gd name="connsiteY69" fmla="*/ 784231 h 784231"/>
                <a:gd name="connsiteX70" fmla="*/ 798467 w 11218359"/>
                <a:gd name="connsiteY70" fmla="*/ 784231 h 784231"/>
                <a:gd name="connsiteX71" fmla="*/ 809906 w 11218359"/>
                <a:gd name="connsiteY71" fmla="*/ 784231 h 784231"/>
                <a:gd name="connsiteX72" fmla="*/ 821346 w 11218359"/>
                <a:gd name="connsiteY72" fmla="*/ 784231 h 784231"/>
                <a:gd name="connsiteX73" fmla="*/ 832785 w 11218359"/>
                <a:gd name="connsiteY73" fmla="*/ 784231 h 784231"/>
                <a:gd name="connsiteX74" fmla="*/ 844225 w 11218359"/>
                <a:gd name="connsiteY74" fmla="*/ 784231 h 784231"/>
                <a:gd name="connsiteX75" fmla="*/ 855664 w 11218359"/>
                <a:gd name="connsiteY75" fmla="*/ 784231 h 784231"/>
                <a:gd name="connsiteX76" fmla="*/ 867104 w 11218359"/>
                <a:gd name="connsiteY76" fmla="*/ 784231 h 784231"/>
                <a:gd name="connsiteX77" fmla="*/ 878543 w 11218359"/>
                <a:gd name="connsiteY77" fmla="*/ 784231 h 784231"/>
                <a:gd name="connsiteX78" fmla="*/ 889983 w 11218359"/>
                <a:gd name="connsiteY78" fmla="*/ 784231 h 784231"/>
                <a:gd name="connsiteX79" fmla="*/ 901422 w 11218359"/>
                <a:gd name="connsiteY79" fmla="*/ 784231 h 784231"/>
                <a:gd name="connsiteX80" fmla="*/ 912862 w 11218359"/>
                <a:gd name="connsiteY80" fmla="*/ 784231 h 784231"/>
                <a:gd name="connsiteX81" fmla="*/ 924301 w 11218359"/>
                <a:gd name="connsiteY81" fmla="*/ 784231 h 784231"/>
                <a:gd name="connsiteX82" fmla="*/ 935741 w 11218359"/>
                <a:gd name="connsiteY82" fmla="*/ 784231 h 784231"/>
                <a:gd name="connsiteX83" fmla="*/ 947180 w 11218359"/>
                <a:gd name="connsiteY83" fmla="*/ 784231 h 784231"/>
                <a:gd name="connsiteX84" fmla="*/ 958620 w 11218359"/>
                <a:gd name="connsiteY84" fmla="*/ 784231 h 784231"/>
                <a:gd name="connsiteX85" fmla="*/ 970059 w 11218359"/>
                <a:gd name="connsiteY85" fmla="*/ 784231 h 784231"/>
                <a:gd name="connsiteX86" fmla="*/ 981499 w 11218359"/>
                <a:gd name="connsiteY86" fmla="*/ 784231 h 784231"/>
                <a:gd name="connsiteX87" fmla="*/ 992938 w 11218359"/>
                <a:gd name="connsiteY87" fmla="*/ 784231 h 784231"/>
                <a:gd name="connsiteX88" fmla="*/ 1004378 w 11218359"/>
                <a:gd name="connsiteY88" fmla="*/ 784231 h 784231"/>
                <a:gd name="connsiteX89" fmla="*/ 1015818 w 11218359"/>
                <a:gd name="connsiteY89" fmla="*/ 784231 h 784231"/>
                <a:gd name="connsiteX90" fmla="*/ 1027257 w 11218359"/>
                <a:gd name="connsiteY90" fmla="*/ 784231 h 784231"/>
                <a:gd name="connsiteX91" fmla="*/ 1038697 w 11218359"/>
                <a:gd name="connsiteY91" fmla="*/ 784231 h 784231"/>
                <a:gd name="connsiteX92" fmla="*/ 1050136 w 11218359"/>
                <a:gd name="connsiteY92" fmla="*/ 784231 h 784231"/>
                <a:gd name="connsiteX93" fmla="*/ 1061576 w 11218359"/>
                <a:gd name="connsiteY93" fmla="*/ 784231 h 784231"/>
                <a:gd name="connsiteX94" fmla="*/ 1073015 w 11218359"/>
                <a:gd name="connsiteY94" fmla="*/ 784231 h 784231"/>
                <a:gd name="connsiteX95" fmla="*/ 1084455 w 11218359"/>
                <a:gd name="connsiteY95" fmla="*/ 784231 h 784231"/>
                <a:gd name="connsiteX96" fmla="*/ 1095894 w 11218359"/>
                <a:gd name="connsiteY96" fmla="*/ 784231 h 784231"/>
                <a:gd name="connsiteX97" fmla="*/ 1107334 w 11218359"/>
                <a:gd name="connsiteY97" fmla="*/ 784231 h 784231"/>
                <a:gd name="connsiteX98" fmla="*/ 1118773 w 11218359"/>
                <a:gd name="connsiteY98" fmla="*/ 784231 h 784231"/>
                <a:gd name="connsiteX99" fmla="*/ 1130213 w 11218359"/>
                <a:gd name="connsiteY99" fmla="*/ 784231 h 784231"/>
                <a:gd name="connsiteX100" fmla="*/ 1141652 w 11218359"/>
                <a:gd name="connsiteY100" fmla="*/ 784231 h 784231"/>
                <a:gd name="connsiteX101" fmla="*/ 1153092 w 11218359"/>
                <a:gd name="connsiteY101" fmla="*/ 784231 h 784231"/>
                <a:gd name="connsiteX102" fmla="*/ 1164531 w 11218359"/>
                <a:gd name="connsiteY102" fmla="*/ 784231 h 784231"/>
                <a:gd name="connsiteX103" fmla="*/ 1175971 w 11218359"/>
                <a:gd name="connsiteY103" fmla="*/ 784231 h 784231"/>
                <a:gd name="connsiteX104" fmla="*/ 1187406 w 11218359"/>
                <a:gd name="connsiteY104" fmla="*/ 784231 h 784231"/>
                <a:gd name="connsiteX105" fmla="*/ 1198845 w 11218359"/>
                <a:gd name="connsiteY105" fmla="*/ 784231 h 784231"/>
                <a:gd name="connsiteX106" fmla="*/ 1210285 w 11218359"/>
                <a:gd name="connsiteY106" fmla="*/ 784231 h 784231"/>
                <a:gd name="connsiteX107" fmla="*/ 1221724 w 11218359"/>
                <a:gd name="connsiteY107" fmla="*/ 784231 h 784231"/>
                <a:gd name="connsiteX108" fmla="*/ 1233164 w 11218359"/>
                <a:gd name="connsiteY108" fmla="*/ 784231 h 784231"/>
                <a:gd name="connsiteX109" fmla="*/ 1244603 w 11218359"/>
                <a:gd name="connsiteY109" fmla="*/ 784231 h 784231"/>
                <a:gd name="connsiteX110" fmla="*/ 1256043 w 11218359"/>
                <a:gd name="connsiteY110" fmla="*/ 784231 h 784231"/>
                <a:gd name="connsiteX111" fmla="*/ 1267482 w 11218359"/>
                <a:gd name="connsiteY111" fmla="*/ 784231 h 784231"/>
                <a:gd name="connsiteX112" fmla="*/ 1278922 w 11218359"/>
                <a:gd name="connsiteY112" fmla="*/ 784231 h 784231"/>
                <a:gd name="connsiteX113" fmla="*/ 1290361 w 11218359"/>
                <a:gd name="connsiteY113" fmla="*/ 784231 h 784231"/>
                <a:gd name="connsiteX114" fmla="*/ 1301801 w 11218359"/>
                <a:gd name="connsiteY114" fmla="*/ 784231 h 784231"/>
                <a:gd name="connsiteX115" fmla="*/ 1313240 w 11218359"/>
                <a:gd name="connsiteY115" fmla="*/ 784231 h 784231"/>
                <a:gd name="connsiteX116" fmla="*/ 1324680 w 11218359"/>
                <a:gd name="connsiteY116" fmla="*/ 784231 h 784231"/>
                <a:gd name="connsiteX117" fmla="*/ 1336120 w 11218359"/>
                <a:gd name="connsiteY117" fmla="*/ 784231 h 784231"/>
                <a:gd name="connsiteX118" fmla="*/ 1347559 w 11218359"/>
                <a:gd name="connsiteY118" fmla="*/ 784231 h 784231"/>
                <a:gd name="connsiteX119" fmla="*/ 1358999 w 11218359"/>
                <a:gd name="connsiteY119" fmla="*/ 784231 h 784231"/>
                <a:gd name="connsiteX120" fmla="*/ 1370438 w 11218359"/>
                <a:gd name="connsiteY120" fmla="*/ 784231 h 784231"/>
                <a:gd name="connsiteX121" fmla="*/ 1381878 w 11218359"/>
                <a:gd name="connsiteY121" fmla="*/ 784231 h 784231"/>
                <a:gd name="connsiteX122" fmla="*/ 1393317 w 11218359"/>
                <a:gd name="connsiteY122" fmla="*/ 784231 h 784231"/>
                <a:gd name="connsiteX123" fmla="*/ 1404757 w 11218359"/>
                <a:gd name="connsiteY123" fmla="*/ 784231 h 784231"/>
                <a:gd name="connsiteX124" fmla="*/ 1416196 w 11218359"/>
                <a:gd name="connsiteY124" fmla="*/ 784231 h 784231"/>
                <a:gd name="connsiteX125" fmla="*/ 1427636 w 11218359"/>
                <a:gd name="connsiteY125" fmla="*/ 784231 h 784231"/>
                <a:gd name="connsiteX126" fmla="*/ 1439075 w 11218359"/>
                <a:gd name="connsiteY126" fmla="*/ 784231 h 784231"/>
                <a:gd name="connsiteX127" fmla="*/ 1450515 w 11218359"/>
                <a:gd name="connsiteY127" fmla="*/ 784231 h 784231"/>
                <a:gd name="connsiteX128" fmla="*/ 1461954 w 11218359"/>
                <a:gd name="connsiteY128" fmla="*/ 784231 h 784231"/>
                <a:gd name="connsiteX129" fmla="*/ 1473394 w 11218359"/>
                <a:gd name="connsiteY129" fmla="*/ 784231 h 784231"/>
                <a:gd name="connsiteX130" fmla="*/ 1484833 w 11218359"/>
                <a:gd name="connsiteY130" fmla="*/ 784231 h 784231"/>
                <a:gd name="connsiteX131" fmla="*/ 1496273 w 11218359"/>
                <a:gd name="connsiteY131" fmla="*/ 784231 h 784231"/>
                <a:gd name="connsiteX132" fmla="*/ 1507712 w 11218359"/>
                <a:gd name="connsiteY132" fmla="*/ 784231 h 784231"/>
                <a:gd name="connsiteX133" fmla="*/ 1519152 w 11218359"/>
                <a:gd name="connsiteY133" fmla="*/ 784231 h 784231"/>
                <a:gd name="connsiteX134" fmla="*/ 1530591 w 11218359"/>
                <a:gd name="connsiteY134" fmla="*/ 784231 h 784231"/>
                <a:gd name="connsiteX135" fmla="*/ 1542031 w 11218359"/>
                <a:gd name="connsiteY135" fmla="*/ 784231 h 784231"/>
                <a:gd name="connsiteX136" fmla="*/ 1553471 w 11218359"/>
                <a:gd name="connsiteY136" fmla="*/ 784231 h 784231"/>
                <a:gd name="connsiteX137" fmla="*/ 1564910 w 11218359"/>
                <a:gd name="connsiteY137" fmla="*/ 784231 h 784231"/>
                <a:gd name="connsiteX138" fmla="*/ 1576349 w 11218359"/>
                <a:gd name="connsiteY138" fmla="*/ 784231 h 784231"/>
                <a:gd name="connsiteX139" fmla="*/ 1587789 w 11218359"/>
                <a:gd name="connsiteY139" fmla="*/ 784231 h 784231"/>
                <a:gd name="connsiteX140" fmla="*/ 1599229 w 11218359"/>
                <a:gd name="connsiteY140" fmla="*/ 784231 h 784231"/>
                <a:gd name="connsiteX141" fmla="*/ 1610668 w 11218359"/>
                <a:gd name="connsiteY141" fmla="*/ 784231 h 784231"/>
                <a:gd name="connsiteX142" fmla="*/ 1622107 w 11218359"/>
                <a:gd name="connsiteY142" fmla="*/ 784231 h 784231"/>
                <a:gd name="connsiteX143" fmla="*/ 1633547 w 11218359"/>
                <a:gd name="connsiteY143" fmla="*/ 784231 h 784231"/>
                <a:gd name="connsiteX144" fmla="*/ 1644987 w 11218359"/>
                <a:gd name="connsiteY144" fmla="*/ 784231 h 784231"/>
                <a:gd name="connsiteX145" fmla="*/ 1656426 w 11218359"/>
                <a:gd name="connsiteY145" fmla="*/ 784231 h 784231"/>
                <a:gd name="connsiteX146" fmla="*/ 1667866 w 11218359"/>
                <a:gd name="connsiteY146" fmla="*/ 784231 h 784231"/>
                <a:gd name="connsiteX147" fmla="*/ 1679305 w 11218359"/>
                <a:gd name="connsiteY147" fmla="*/ 784231 h 784231"/>
                <a:gd name="connsiteX148" fmla="*/ 1690745 w 11218359"/>
                <a:gd name="connsiteY148" fmla="*/ 784231 h 784231"/>
                <a:gd name="connsiteX149" fmla="*/ 1702184 w 11218359"/>
                <a:gd name="connsiteY149" fmla="*/ 784231 h 784231"/>
                <a:gd name="connsiteX150" fmla="*/ 1713619 w 11218359"/>
                <a:gd name="connsiteY150" fmla="*/ 784231 h 784231"/>
                <a:gd name="connsiteX151" fmla="*/ 1725063 w 11218359"/>
                <a:gd name="connsiteY151" fmla="*/ 784231 h 784231"/>
                <a:gd name="connsiteX152" fmla="*/ 1736498 w 11218359"/>
                <a:gd name="connsiteY152" fmla="*/ 784231 h 784231"/>
                <a:gd name="connsiteX153" fmla="*/ 1747938 w 11218359"/>
                <a:gd name="connsiteY153" fmla="*/ 784231 h 784231"/>
                <a:gd name="connsiteX154" fmla="*/ 1759377 w 11218359"/>
                <a:gd name="connsiteY154" fmla="*/ 784231 h 784231"/>
                <a:gd name="connsiteX155" fmla="*/ 1770817 w 11218359"/>
                <a:gd name="connsiteY155" fmla="*/ 784231 h 784231"/>
                <a:gd name="connsiteX156" fmla="*/ 1782256 w 11218359"/>
                <a:gd name="connsiteY156" fmla="*/ 784231 h 784231"/>
                <a:gd name="connsiteX157" fmla="*/ 1793696 w 11218359"/>
                <a:gd name="connsiteY157" fmla="*/ 784231 h 784231"/>
                <a:gd name="connsiteX158" fmla="*/ 1805135 w 11218359"/>
                <a:gd name="connsiteY158" fmla="*/ 784231 h 784231"/>
                <a:gd name="connsiteX159" fmla="*/ 1816575 w 11218359"/>
                <a:gd name="connsiteY159" fmla="*/ 784231 h 784231"/>
                <a:gd name="connsiteX160" fmla="*/ 1828014 w 11218359"/>
                <a:gd name="connsiteY160" fmla="*/ 784231 h 784231"/>
                <a:gd name="connsiteX161" fmla="*/ 1839454 w 11218359"/>
                <a:gd name="connsiteY161" fmla="*/ 784231 h 784231"/>
                <a:gd name="connsiteX162" fmla="*/ 1850893 w 11218359"/>
                <a:gd name="connsiteY162" fmla="*/ 784231 h 784231"/>
                <a:gd name="connsiteX163" fmla="*/ 1862333 w 11218359"/>
                <a:gd name="connsiteY163" fmla="*/ 784231 h 784231"/>
                <a:gd name="connsiteX164" fmla="*/ 1873772 w 11218359"/>
                <a:gd name="connsiteY164" fmla="*/ 784231 h 784231"/>
                <a:gd name="connsiteX165" fmla="*/ 1885212 w 11218359"/>
                <a:gd name="connsiteY165" fmla="*/ 784231 h 784231"/>
                <a:gd name="connsiteX166" fmla="*/ 1896651 w 11218359"/>
                <a:gd name="connsiteY166" fmla="*/ 784231 h 784231"/>
                <a:gd name="connsiteX167" fmla="*/ 1908091 w 11218359"/>
                <a:gd name="connsiteY167" fmla="*/ 784231 h 784231"/>
                <a:gd name="connsiteX168" fmla="*/ 1919531 w 11218359"/>
                <a:gd name="connsiteY168" fmla="*/ 784231 h 784231"/>
                <a:gd name="connsiteX169" fmla="*/ 1930970 w 11218359"/>
                <a:gd name="connsiteY169" fmla="*/ 784231 h 784231"/>
                <a:gd name="connsiteX170" fmla="*/ 1942409 w 11218359"/>
                <a:gd name="connsiteY170" fmla="*/ 536343 h 784231"/>
                <a:gd name="connsiteX171" fmla="*/ 1953849 w 11218359"/>
                <a:gd name="connsiteY171" fmla="*/ 34552 h 784231"/>
                <a:gd name="connsiteX172" fmla="*/ 1965289 w 11218359"/>
                <a:gd name="connsiteY172" fmla="*/ 54083 h 784231"/>
                <a:gd name="connsiteX173" fmla="*/ 1976728 w 11218359"/>
                <a:gd name="connsiteY173" fmla="*/ 300471 h 784231"/>
                <a:gd name="connsiteX174" fmla="*/ 1988168 w 11218359"/>
                <a:gd name="connsiteY174" fmla="*/ 399626 h 784231"/>
                <a:gd name="connsiteX175" fmla="*/ 1999607 w 11218359"/>
                <a:gd name="connsiteY175" fmla="*/ 153238 h 784231"/>
                <a:gd name="connsiteX176" fmla="*/ 2011047 w 11218359"/>
                <a:gd name="connsiteY176" fmla="*/ 300471 h 784231"/>
                <a:gd name="connsiteX177" fmla="*/ 2022486 w 11218359"/>
                <a:gd name="connsiteY177" fmla="*/ 129202 h 784231"/>
                <a:gd name="connsiteX178" fmla="*/ 2033926 w 11218359"/>
                <a:gd name="connsiteY178" fmla="*/ 0 h 784231"/>
                <a:gd name="connsiteX179" fmla="*/ 2045365 w 11218359"/>
                <a:gd name="connsiteY179" fmla="*/ 507797 h 784231"/>
                <a:gd name="connsiteX180" fmla="*/ 2056805 w 11218359"/>
                <a:gd name="connsiteY180" fmla="*/ 781226 h 784231"/>
                <a:gd name="connsiteX181" fmla="*/ 2068244 w 11218359"/>
                <a:gd name="connsiteY181" fmla="*/ 784231 h 784231"/>
                <a:gd name="connsiteX182" fmla="*/ 2079684 w 11218359"/>
                <a:gd name="connsiteY182" fmla="*/ 781226 h 784231"/>
                <a:gd name="connsiteX183" fmla="*/ 2091123 w 11218359"/>
                <a:gd name="connsiteY183" fmla="*/ 784231 h 784231"/>
                <a:gd name="connsiteX184" fmla="*/ 2102563 w 11218359"/>
                <a:gd name="connsiteY184" fmla="*/ 784231 h 784231"/>
                <a:gd name="connsiteX185" fmla="*/ 2114002 w 11218359"/>
                <a:gd name="connsiteY185" fmla="*/ 784231 h 784231"/>
                <a:gd name="connsiteX186" fmla="*/ 2125442 w 11218359"/>
                <a:gd name="connsiteY186" fmla="*/ 784231 h 784231"/>
                <a:gd name="connsiteX187" fmla="*/ 2136882 w 11218359"/>
                <a:gd name="connsiteY187" fmla="*/ 784231 h 784231"/>
                <a:gd name="connsiteX188" fmla="*/ 2148321 w 11218359"/>
                <a:gd name="connsiteY188" fmla="*/ 784231 h 784231"/>
                <a:gd name="connsiteX189" fmla="*/ 2159760 w 11218359"/>
                <a:gd name="connsiteY189" fmla="*/ 784231 h 784231"/>
                <a:gd name="connsiteX190" fmla="*/ 2171200 w 11218359"/>
                <a:gd name="connsiteY190" fmla="*/ 784231 h 784231"/>
                <a:gd name="connsiteX191" fmla="*/ 2182640 w 11218359"/>
                <a:gd name="connsiteY191" fmla="*/ 784231 h 784231"/>
                <a:gd name="connsiteX192" fmla="*/ 2194079 w 11218359"/>
                <a:gd name="connsiteY192" fmla="*/ 784231 h 784231"/>
                <a:gd name="connsiteX193" fmla="*/ 2205519 w 11218359"/>
                <a:gd name="connsiteY193" fmla="*/ 784231 h 784231"/>
                <a:gd name="connsiteX194" fmla="*/ 2216958 w 11218359"/>
                <a:gd name="connsiteY194" fmla="*/ 784231 h 784231"/>
                <a:gd name="connsiteX195" fmla="*/ 2228393 w 11218359"/>
                <a:gd name="connsiteY195" fmla="*/ 784231 h 784231"/>
                <a:gd name="connsiteX196" fmla="*/ 2239837 w 11218359"/>
                <a:gd name="connsiteY196" fmla="*/ 784231 h 784231"/>
                <a:gd name="connsiteX197" fmla="*/ 2251272 w 11218359"/>
                <a:gd name="connsiteY197" fmla="*/ 784231 h 784231"/>
                <a:gd name="connsiteX198" fmla="*/ 2262716 w 11218359"/>
                <a:gd name="connsiteY198" fmla="*/ 784231 h 784231"/>
                <a:gd name="connsiteX199" fmla="*/ 2274151 w 11218359"/>
                <a:gd name="connsiteY199" fmla="*/ 784231 h 784231"/>
                <a:gd name="connsiteX200" fmla="*/ 2285591 w 11218359"/>
                <a:gd name="connsiteY200" fmla="*/ 784231 h 784231"/>
                <a:gd name="connsiteX201" fmla="*/ 2297030 w 11218359"/>
                <a:gd name="connsiteY201" fmla="*/ 784231 h 784231"/>
                <a:gd name="connsiteX202" fmla="*/ 2308470 w 11218359"/>
                <a:gd name="connsiteY202" fmla="*/ 784231 h 784231"/>
                <a:gd name="connsiteX203" fmla="*/ 2319909 w 11218359"/>
                <a:gd name="connsiteY203" fmla="*/ 784231 h 784231"/>
                <a:gd name="connsiteX204" fmla="*/ 2331349 w 11218359"/>
                <a:gd name="connsiteY204" fmla="*/ 784231 h 784231"/>
                <a:gd name="connsiteX205" fmla="*/ 2342788 w 11218359"/>
                <a:gd name="connsiteY205" fmla="*/ 784231 h 784231"/>
                <a:gd name="connsiteX206" fmla="*/ 2354228 w 11218359"/>
                <a:gd name="connsiteY206" fmla="*/ 784231 h 784231"/>
                <a:gd name="connsiteX207" fmla="*/ 2365667 w 11218359"/>
                <a:gd name="connsiteY207" fmla="*/ 784231 h 784231"/>
                <a:gd name="connsiteX208" fmla="*/ 2377107 w 11218359"/>
                <a:gd name="connsiteY208" fmla="*/ 784231 h 784231"/>
                <a:gd name="connsiteX209" fmla="*/ 2388546 w 11218359"/>
                <a:gd name="connsiteY209" fmla="*/ 784231 h 784231"/>
                <a:gd name="connsiteX210" fmla="*/ 2399986 w 11218359"/>
                <a:gd name="connsiteY210" fmla="*/ 784231 h 784231"/>
                <a:gd name="connsiteX211" fmla="*/ 2411425 w 11218359"/>
                <a:gd name="connsiteY211" fmla="*/ 784231 h 784231"/>
                <a:gd name="connsiteX212" fmla="*/ 2422865 w 11218359"/>
                <a:gd name="connsiteY212" fmla="*/ 784231 h 784231"/>
                <a:gd name="connsiteX213" fmla="*/ 2434304 w 11218359"/>
                <a:gd name="connsiteY213" fmla="*/ 784231 h 784231"/>
                <a:gd name="connsiteX214" fmla="*/ 2445744 w 11218359"/>
                <a:gd name="connsiteY214" fmla="*/ 784231 h 784231"/>
                <a:gd name="connsiteX215" fmla="*/ 2457184 w 11218359"/>
                <a:gd name="connsiteY215" fmla="*/ 784231 h 784231"/>
                <a:gd name="connsiteX216" fmla="*/ 2468623 w 11218359"/>
                <a:gd name="connsiteY216" fmla="*/ 784231 h 784231"/>
                <a:gd name="connsiteX217" fmla="*/ 2480062 w 11218359"/>
                <a:gd name="connsiteY217" fmla="*/ 784231 h 784231"/>
                <a:gd name="connsiteX218" fmla="*/ 2491502 w 11218359"/>
                <a:gd name="connsiteY218" fmla="*/ 784231 h 784231"/>
                <a:gd name="connsiteX219" fmla="*/ 2502942 w 11218359"/>
                <a:gd name="connsiteY219" fmla="*/ 784231 h 784231"/>
                <a:gd name="connsiteX220" fmla="*/ 2514381 w 11218359"/>
                <a:gd name="connsiteY220" fmla="*/ 784231 h 784231"/>
                <a:gd name="connsiteX221" fmla="*/ 2525821 w 11218359"/>
                <a:gd name="connsiteY221" fmla="*/ 784231 h 784231"/>
                <a:gd name="connsiteX222" fmla="*/ 2537260 w 11218359"/>
                <a:gd name="connsiteY222" fmla="*/ 784231 h 784231"/>
                <a:gd name="connsiteX223" fmla="*/ 2548700 w 11218359"/>
                <a:gd name="connsiteY223" fmla="*/ 784231 h 784231"/>
                <a:gd name="connsiteX224" fmla="*/ 2560139 w 11218359"/>
                <a:gd name="connsiteY224" fmla="*/ 784231 h 784231"/>
                <a:gd name="connsiteX225" fmla="*/ 2571579 w 11218359"/>
                <a:gd name="connsiteY225" fmla="*/ 784231 h 784231"/>
                <a:gd name="connsiteX226" fmla="*/ 2583018 w 11218359"/>
                <a:gd name="connsiteY226" fmla="*/ 784231 h 784231"/>
                <a:gd name="connsiteX227" fmla="*/ 2594458 w 11218359"/>
                <a:gd name="connsiteY227" fmla="*/ 784231 h 784231"/>
                <a:gd name="connsiteX228" fmla="*/ 2605897 w 11218359"/>
                <a:gd name="connsiteY228" fmla="*/ 784231 h 784231"/>
                <a:gd name="connsiteX229" fmla="*/ 2617337 w 11218359"/>
                <a:gd name="connsiteY229" fmla="*/ 784231 h 784231"/>
                <a:gd name="connsiteX230" fmla="*/ 2628776 w 11218359"/>
                <a:gd name="connsiteY230" fmla="*/ 784231 h 784231"/>
                <a:gd name="connsiteX231" fmla="*/ 2640216 w 11218359"/>
                <a:gd name="connsiteY231" fmla="*/ 784231 h 784231"/>
                <a:gd name="connsiteX232" fmla="*/ 2651655 w 11218359"/>
                <a:gd name="connsiteY232" fmla="*/ 784231 h 784231"/>
                <a:gd name="connsiteX233" fmla="*/ 2663095 w 11218359"/>
                <a:gd name="connsiteY233" fmla="*/ 784231 h 784231"/>
                <a:gd name="connsiteX234" fmla="*/ 2674535 w 11218359"/>
                <a:gd name="connsiteY234" fmla="*/ 784231 h 784231"/>
                <a:gd name="connsiteX235" fmla="*/ 2685974 w 11218359"/>
                <a:gd name="connsiteY235" fmla="*/ 784231 h 784231"/>
                <a:gd name="connsiteX236" fmla="*/ 2697413 w 11218359"/>
                <a:gd name="connsiteY236" fmla="*/ 784231 h 784231"/>
                <a:gd name="connsiteX237" fmla="*/ 2708853 w 11218359"/>
                <a:gd name="connsiteY237" fmla="*/ 784231 h 784231"/>
                <a:gd name="connsiteX238" fmla="*/ 2720293 w 11218359"/>
                <a:gd name="connsiteY238" fmla="*/ 784231 h 784231"/>
                <a:gd name="connsiteX239" fmla="*/ 2731727 w 11218359"/>
                <a:gd name="connsiteY239" fmla="*/ 784231 h 784231"/>
                <a:gd name="connsiteX240" fmla="*/ 2743172 w 11218359"/>
                <a:gd name="connsiteY240" fmla="*/ 784231 h 784231"/>
                <a:gd name="connsiteX241" fmla="*/ 2754611 w 11218359"/>
                <a:gd name="connsiteY241" fmla="*/ 784231 h 784231"/>
                <a:gd name="connsiteX242" fmla="*/ 2766046 w 11218359"/>
                <a:gd name="connsiteY242" fmla="*/ 784231 h 784231"/>
                <a:gd name="connsiteX243" fmla="*/ 2777490 w 11218359"/>
                <a:gd name="connsiteY243" fmla="*/ 784231 h 784231"/>
                <a:gd name="connsiteX244" fmla="*/ 2788925 w 11218359"/>
                <a:gd name="connsiteY244" fmla="*/ 784231 h 784231"/>
                <a:gd name="connsiteX245" fmla="*/ 2800364 w 11218359"/>
                <a:gd name="connsiteY245" fmla="*/ 784231 h 784231"/>
                <a:gd name="connsiteX246" fmla="*/ 2811804 w 11218359"/>
                <a:gd name="connsiteY246" fmla="*/ 784231 h 784231"/>
                <a:gd name="connsiteX247" fmla="*/ 2823243 w 11218359"/>
                <a:gd name="connsiteY247" fmla="*/ 784231 h 784231"/>
                <a:gd name="connsiteX248" fmla="*/ 2834683 w 11218359"/>
                <a:gd name="connsiteY248" fmla="*/ 784231 h 784231"/>
                <a:gd name="connsiteX249" fmla="*/ 2846123 w 11218359"/>
                <a:gd name="connsiteY249" fmla="*/ 784231 h 784231"/>
                <a:gd name="connsiteX250" fmla="*/ 2857562 w 11218359"/>
                <a:gd name="connsiteY250" fmla="*/ 784231 h 784231"/>
                <a:gd name="connsiteX251" fmla="*/ 2869001 w 11218359"/>
                <a:gd name="connsiteY251" fmla="*/ 784231 h 784231"/>
                <a:gd name="connsiteX252" fmla="*/ 2880441 w 11218359"/>
                <a:gd name="connsiteY252" fmla="*/ 784231 h 784231"/>
                <a:gd name="connsiteX253" fmla="*/ 2891881 w 11218359"/>
                <a:gd name="connsiteY253" fmla="*/ 784231 h 784231"/>
                <a:gd name="connsiteX254" fmla="*/ 2903320 w 11218359"/>
                <a:gd name="connsiteY254" fmla="*/ 784231 h 784231"/>
                <a:gd name="connsiteX255" fmla="*/ 2914760 w 11218359"/>
                <a:gd name="connsiteY255" fmla="*/ 784231 h 784231"/>
                <a:gd name="connsiteX256" fmla="*/ 2926199 w 11218359"/>
                <a:gd name="connsiteY256" fmla="*/ 784231 h 784231"/>
                <a:gd name="connsiteX257" fmla="*/ 2937639 w 11218359"/>
                <a:gd name="connsiteY257" fmla="*/ 784231 h 784231"/>
                <a:gd name="connsiteX258" fmla="*/ 2949078 w 11218359"/>
                <a:gd name="connsiteY258" fmla="*/ 784231 h 784231"/>
                <a:gd name="connsiteX259" fmla="*/ 2960518 w 11218359"/>
                <a:gd name="connsiteY259" fmla="*/ 784231 h 784231"/>
                <a:gd name="connsiteX260" fmla="*/ 2971957 w 11218359"/>
                <a:gd name="connsiteY260" fmla="*/ 784231 h 784231"/>
                <a:gd name="connsiteX261" fmla="*/ 2983397 w 11218359"/>
                <a:gd name="connsiteY261" fmla="*/ 784231 h 784231"/>
                <a:gd name="connsiteX262" fmla="*/ 2994837 w 11218359"/>
                <a:gd name="connsiteY262" fmla="*/ 784231 h 784231"/>
                <a:gd name="connsiteX263" fmla="*/ 3006276 w 11218359"/>
                <a:gd name="connsiteY263" fmla="*/ 784231 h 784231"/>
                <a:gd name="connsiteX264" fmla="*/ 3017715 w 11218359"/>
                <a:gd name="connsiteY264" fmla="*/ 784231 h 784231"/>
                <a:gd name="connsiteX265" fmla="*/ 3029155 w 11218359"/>
                <a:gd name="connsiteY265" fmla="*/ 784231 h 784231"/>
                <a:gd name="connsiteX266" fmla="*/ 3040594 w 11218359"/>
                <a:gd name="connsiteY266" fmla="*/ 784231 h 784231"/>
                <a:gd name="connsiteX267" fmla="*/ 3052034 w 11218359"/>
                <a:gd name="connsiteY267" fmla="*/ 784231 h 784231"/>
                <a:gd name="connsiteX268" fmla="*/ 3063474 w 11218359"/>
                <a:gd name="connsiteY268" fmla="*/ 784231 h 784231"/>
                <a:gd name="connsiteX269" fmla="*/ 3074913 w 11218359"/>
                <a:gd name="connsiteY269" fmla="*/ 784231 h 784231"/>
                <a:gd name="connsiteX270" fmla="*/ 3086352 w 11218359"/>
                <a:gd name="connsiteY270" fmla="*/ 784231 h 784231"/>
                <a:gd name="connsiteX271" fmla="*/ 3097792 w 11218359"/>
                <a:gd name="connsiteY271" fmla="*/ 784231 h 784231"/>
                <a:gd name="connsiteX272" fmla="*/ 3109232 w 11218359"/>
                <a:gd name="connsiteY272" fmla="*/ 784231 h 784231"/>
                <a:gd name="connsiteX273" fmla="*/ 3120671 w 11218359"/>
                <a:gd name="connsiteY273" fmla="*/ 784231 h 784231"/>
                <a:gd name="connsiteX274" fmla="*/ 3132111 w 11218359"/>
                <a:gd name="connsiteY274" fmla="*/ 784231 h 784231"/>
                <a:gd name="connsiteX275" fmla="*/ 3143550 w 11218359"/>
                <a:gd name="connsiteY275" fmla="*/ 784231 h 784231"/>
                <a:gd name="connsiteX276" fmla="*/ 3154990 w 11218359"/>
                <a:gd name="connsiteY276" fmla="*/ 784231 h 784231"/>
                <a:gd name="connsiteX277" fmla="*/ 3166429 w 11218359"/>
                <a:gd name="connsiteY277" fmla="*/ 784231 h 784231"/>
                <a:gd name="connsiteX278" fmla="*/ 3177869 w 11218359"/>
                <a:gd name="connsiteY278" fmla="*/ 784231 h 784231"/>
                <a:gd name="connsiteX279" fmla="*/ 3189308 w 11218359"/>
                <a:gd name="connsiteY279" fmla="*/ 784231 h 784231"/>
                <a:gd name="connsiteX280" fmla="*/ 3200748 w 11218359"/>
                <a:gd name="connsiteY280" fmla="*/ 784231 h 784231"/>
                <a:gd name="connsiteX281" fmla="*/ 3212187 w 11218359"/>
                <a:gd name="connsiteY281" fmla="*/ 784231 h 784231"/>
                <a:gd name="connsiteX282" fmla="*/ 3223627 w 11218359"/>
                <a:gd name="connsiteY282" fmla="*/ 784231 h 784231"/>
                <a:gd name="connsiteX283" fmla="*/ 3235066 w 11218359"/>
                <a:gd name="connsiteY283" fmla="*/ 784231 h 784231"/>
                <a:gd name="connsiteX284" fmla="*/ 3246501 w 11218359"/>
                <a:gd name="connsiteY284" fmla="*/ 784231 h 784231"/>
                <a:gd name="connsiteX285" fmla="*/ 3257945 w 11218359"/>
                <a:gd name="connsiteY285" fmla="*/ 784231 h 784231"/>
                <a:gd name="connsiteX286" fmla="*/ 3269385 w 11218359"/>
                <a:gd name="connsiteY286" fmla="*/ 784231 h 784231"/>
                <a:gd name="connsiteX287" fmla="*/ 3280825 w 11218359"/>
                <a:gd name="connsiteY287" fmla="*/ 784231 h 784231"/>
                <a:gd name="connsiteX288" fmla="*/ 3292264 w 11218359"/>
                <a:gd name="connsiteY288" fmla="*/ 784231 h 784231"/>
                <a:gd name="connsiteX289" fmla="*/ 3303699 w 11218359"/>
                <a:gd name="connsiteY289" fmla="*/ 784231 h 784231"/>
                <a:gd name="connsiteX290" fmla="*/ 3315143 w 11218359"/>
                <a:gd name="connsiteY290" fmla="*/ 784231 h 784231"/>
                <a:gd name="connsiteX291" fmla="*/ 3326578 w 11218359"/>
                <a:gd name="connsiteY291" fmla="*/ 784231 h 784231"/>
                <a:gd name="connsiteX292" fmla="*/ 3338017 w 11218359"/>
                <a:gd name="connsiteY292" fmla="*/ 784231 h 784231"/>
                <a:gd name="connsiteX293" fmla="*/ 3349457 w 11218359"/>
                <a:gd name="connsiteY293" fmla="*/ 784231 h 784231"/>
                <a:gd name="connsiteX294" fmla="*/ 3360896 w 11218359"/>
                <a:gd name="connsiteY294" fmla="*/ 784231 h 784231"/>
                <a:gd name="connsiteX295" fmla="*/ 3372336 w 11218359"/>
                <a:gd name="connsiteY295" fmla="*/ 784231 h 784231"/>
                <a:gd name="connsiteX296" fmla="*/ 3383776 w 11218359"/>
                <a:gd name="connsiteY296" fmla="*/ 784231 h 784231"/>
                <a:gd name="connsiteX297" fmla="*/ 3395215 w 11218359"/>
                <a:gd name="connsiteY297" fmla="*/ 784231 h 784231"/>
                <a:gd name="connsiteX298" fmla="*/ 3406654 w 11218359"/>
                <a:gd name="connsiteY298" fmla="*/ 784231 h 784231"/>
                <a:gd name="connsiteX299" fmla="*/ 3418094 w 11218359"/>
                <a:gd name="connsiteY299" fmla="*/ 784231 h 784231"/>
                <a:gd name="connsiteX300" fmla="*/ 3429534 w 11218359"/>
                <a:gd name="connsiteY300" fmla="*/ 784231 h 784231"/>
                <a:gd name="connsiteX301" fmla="*/ 3440973 w 11218359"/>
                <a:gd name="connsiteY301" fmla="*/ 784231 h 784231"/>
                <a:gd name="connsiteX302" fmla="*/ 3452413 w 11218359"/>
                <a:gd name="connsiteY302" fmla="*/ 784231 h 784231"/>
                <a:gd name="connsiteX303" fmla="*/ 3463852 w 11218359"/>
                <a:gd name="connsiteY303" fmla="*/ 784231 h 784231"/>
                <a:gd name="connsiteX304" fmla="*/ 3475292 w 11218359"/>
                <a:gd name="connsiteY304" fmla="*/ 784231 h 784231"/>
                <a:gd name="connsiteX305" fmla="*/ 3486731 w 11218359"/>
                <a:gd name="connsiteY305" fmla="*/ 784231 h 784231"/>
                <a:gd name="connsiteX306" fmla="*/ 3498171 w 11218359"/>
                <a:gd name="connsiteY306" fmla="*/ 784231 h 784231"/>
                <a:gd name="connsiteX307" fmla="*/ 3509610 w 11218359"/>
                <a:gd name="connsiteY307" fmla="*/ 784231 h 784231"/>
                <a:gd name="connsiteX308" fmla="*/ 3521050 w 11218359"/>
                <a:gd name="connsiteY308" fmla="*/ 784231 h 784231"/>
                <a:gd name="connsiteX309" fmla="*/ 3532489 w 11218359"/>
                <a:gd name="connsiteY309" fmla="*/ 784231 h 784231"/>
                <a:gd name="connsiteX310" fmla="*/ 3543929 w 11218359"/>
                <a:gd name="connsiteY310" fmla="*/ 784231 h 784231"/>
                <a:gd name="connsiteX311" fmla="*/ 3555368 w 11218359"/>
                <a:gd name="connsiteY311" fmla="*/ 784231 h 784231"/>
                <a:gd name="connsiteX312" fmla="*/ 3566808 w 11218359"/>
                <a:gd name="connsiteY312" fmla="*/ 784231 h 784231"/>
                <a:gd name="connsiteX313" fmla="*/ 3578247 w 11218359"/>
                <a:gd name="connsiteY313" fmla="*/ 784231 h 784231"/>
                <a:gd name="connsiteX314" fmla="*/ 3589687 w 11218359"/>
                <a:gd name="connsiteY314" fmla="*/ 784231 h 784231"/>
                <a:gd name="connsiteX315" fmla="*/ 3601127 w 11218359"/>
                <a:gd name="connsiteY315" fmla="*/ 784231 h 784231"/>
                <a:gd name="connsiteX316" fmla="*/ 3612566 w 11218359"/>
                <a:gd name="connsiteY316" fmla="*/ 784231 h 784231"/>
                <a:gd name="connsiteX317" fmla="*/ 3624005 w 11218359"/>
                <a:gd name="connsiteY317" fmla="*/ 784231 h 784231"/>
                <a:gd name="connsiteX318" fmla="*/ 3635445 w 11218359"/>
                <a:gd name="connsiteY318" fmla="*/ 784231 h 784231"/>
                <a:gd name="connsiteX319" fmla="*/ 3646885 w 11218359"/>
                <a:gd name="connsiteY319" fmla="*/ 784231 h 784231"/>
                <a:gd name="connsiteX320" fmla="*/ 3658324 w 11218359"/>
                <a:gd name="connsiteY320" fmla="*/ 784231 h 784231"/>
                <a:gd name="connsiteX321" fmla="*/ 3669764 w 11218359"/>
                <a:gd name="connsiteY321" fmla="*/ 784231 h 784231"/>
                <a:gd name="connsiteX322" fmla="*/ 3681203 w 11218359"/>
                <a:gd name="connsiteY322" fmla="*/ 784231 h 784231"/>
                <a:gd name="connsiteX323" fmla="*/ 3692643 w 11218359"/>
                <a:gd name="connsiteY323" fmla="*/ 784231 h 784231"/>
                <a:gd name="connsiteX324" fmla="*/ 3704082 w 11218359"/>
                <a:gd name="connsiteY324" fmla="*/ 784231 h 784231"/>
                <a:gd name="connsiteX325" fmla="*/ 3715522 w 11218359"/>
                <a:gd name="connsiteY325" fmla="*/ 784231 h 784231"/>
                <a:gd name="connsiteX326" fmla="*/ 3726961 w 11218359"/>
                <a:gd name="connsiteY326" fmla="*/ 784231 h 784231"/>
                <a:gd name="connsiteX327" fmla="*/ 3738401 w 11218359"/>
                <a:gd name="connsiteY327" fmla="*/ 784231 h 784231"/>
                <a:gd name="connsiteX328" fmla="*/ 3749840 w 11218359"/>
                <a:gd name="connsiteY328" fmla="*/ 784231 h 784231"/>
                <a:gd name="connsiteX329" fmla="*/ 3761280 w 11218359"/>
                <a:gd name="connsiteY329" fmla="*/ 784231 h 784231"/>
                <a:gd name="connsiteX330" fmla="*/ 3772719 w 11218359"/>
                <a:gd name="connsiteY330" fmla="*/ 784231 h 784231"/>
                <a:gd name="connsiteX331" fmla="*/ 3784154 w 11218359"/>
                <a:gd name="connsiteY331" fmla="*/ 784231 h 784231"/>
                <a:gd name="connsiteX332" fmla="*/ 3795598 w 11218359"/>
                <a:gd name="connsiteY332" fmla="*/ 784231 h 784231"/>
                <a:gd name="connsiteX333" fmla="*/ 3807033 w 11218359"/>
                <a:gd name="connsiteY333" fmla="*/ 784231 h 784231"/>
                <a:gd name="connsiteX334" fmla="*/ 3818473 w 11218359"/>
                <a:gd name="connsiteY334" fmla="*/ 784231 h 784231"/>
                <a:gd name="connsiteX335" fmla="*/ 3829917 w 11218359"/>
                <a:gd name="connsiteY335" fmla="*/ 784231 h 784231"/>
                <a:gd name="connsiteX336" fmla="*/ 3841352 w 11218359"/>
                <a:gd name="connsiteY336" fmla="*/ 784231 h 784231"/>
                <a:gd name="connsiteX337" fmla="*/ 3852791 w 11218359"/>
                <a:gd name="connsiteY337" fmla="*/ 784231 h 784231"/>
                <a:gd name="connsiteX338" fmla="*/ 3864231 w 11218359"/>
                <a:gd name="connsiteY338" fmla="*/ 784231 h 784231"/>
                <a:gd name="connsiteX339" fmla="*/ 3875670 w 11218359"/>
                <a:gd name="connsiteY339" fmla="*/ 784231 h 784231"/>
                <a:gd name="connsiteX340" fmla="*/ 3887110 w 11218359"/>
                <a:gd name="connsiteY340" fmla="*/ 784231 h 784231"/>
                <a:gd name="connsiteX341" fmla="*/ 3898549 w 11218359"/>
                <a:gd name="connsiteY341" fmla="*/ 784231 h 784231"/>
                <a:gd name="connsiteX342" fmla="*/ 3909989 w 11218359"/>
                <a:gd name="connsiteY342" fmla="*/ 784231 h 784231"/>
                <a:gd name="connsiteX343" fmla="*/ 3921447 w 11218359"/>
                <a:gd name="connsiteY343" fmla="*/ 784231 h 784231"/>
                <a:gd name="connsiteX344" fmla="*/ 3932878 w 11218359"/>
                <a:gd name="connsiteY344" fmla="*/ 784231 h 784231"/>
                <a:gd name="connsiteX345" fmla="*/ 3944307 w 11218359"/>
                <a:gd name="connsiteY345" fmla="*/ 784231 h 784231"/>
                <a:gd name="connsiteX346" fmla="*/ 3955737 w 11218359"/>
                <a:gd name="connsiteY346" fmla="*/ 784231 h 784231"/>
                <a:gd name="connsiteX347" fmla="*/ 3967167 w 11218359"/>
                <a:gd name="connsiteY347" fmla="*/ 784231 h 784231"/>
                <a:gd name="connsiteX348" fmla="*/ 3978645 w 11218359"/>
                <a:gd name="connsiteY348" fmla="*/ 784231 h 784231"/>
                <a:gd name="connsiteX349" fmla="*/ 3990075 w 11218359"/>
                <a:gd name="connsiteY349" fmla="*/ 784231 h 784231"/>
                <a:gd name="connsiteX350" fmla="*/ 4001505 w 11218359"/>
                <a:gd name="connsiteY350" fmla="*/ 784231 h 784231"/>
                <a:gd name="connsiteX351" fmla="*/ 4012935 w 11218359"/>
                <a:gd name="connsiteY351" fmla="*/ 784231 h 784231"/>
                <a:gd name="connsiteX352" fmla="*/ 4024365 w 11218359"/>
                <a:gd name="connsiteY352" fmla="*/ 784231 h 784231"/>
                <a:gd name="connsiteX353" fmla="*/ 4035843 w 11218359"/>
                <a:gd name="connsiteY353" fmla="*/ 784231 h 784231"/>
                <a:gd name="connsiteX354" fmla="*/ 4047273 w 11218359"/>
                <a:gd name="connsiteY354" fmla="*/ 784231 h 784231"/>
                <a:gd name="connsiteX355" fmla="*/ 4058702 w 11218359"/>
                <a:gd name="connsiteY355" fmla="*/ 784231 h 784231"/>
                <a:gd name="connsiteX356" fmla="*/ 4070133 w 11218359"/>
                <a:gd name="connsiteY356" fmla="*/ 784231 h 784231"/>
                <a:gd name="connsiteX357" fmla="*/ 4081563 w 11218359"/>
                <a:gd name="connsiteY357" fmla="*/ 784231 h 784231"/>
                <a:gd name="connsiteX358" fmla="*/ 4093040 w 11218359"/>
                <a:gd name="connsiteY358" fmla="*/ 784231 h 784231"/>
                <a:gd name="connsiteX359" fmla="*/ 4104471 w 11218359"/>
                <a:gd name="connsiteY359" fmla="*/ 784231 h 784231"/>
                <a:gd name="connsiteX360" fmla="*/ 4115900 w 11218359"/>
                <a:gd name="connsiteY360" fmla="*/ 784231 h 784231"/>
                <a:gd name="connsiteX361" fmla="*/ 4127330 w 11218359"/>
                <a:gd name="connsiteY361" fmla="*/ 784231 h 784231"/>
                <a:gd name="connsiteX362" fmla="*/ 4138760 w 11218359"/>
                <a:gd name="connsiteY362" fmla="*/ 784231 h 784231"/>
                <a:gd name="connsiteX363" fmla="*/ 4150238 w 11218359"/>
                <a:gd name="connsiteY363" fmla="*/ 784231 h 784231"/>
                <a:gd name="connsiteX364" fmla="*/ 4161668 w 11218359"/>
                <a:gd name="connsiteY364" fmla="*/ 784231 h 784231"/>
                <a:gd name="connsiteX365" fmla="*/ 4173098 w 11218359"/>
                <a:gd name="connsiteY365" fmla="*/ 784231 h 784231"/>
                <a:gd name="connsiteX366" fmla="*/ 4184528 w 11218359"/>
                <a:gd name="connsiteY366" fmla="*/ 784231 h 784231"/>
                <a:gd name="connsiteX367" fmla="*/ 4195958 w 11218359"/>
                <a:gd name="connsiteY367" fmla="*/ 784231 h 784231"/>
                <a:gd name="connsiteX368" fmla="*/ 4207436 w 11218359"/>
                <a:gd name="connsiteY368" fmla="*/ 784231 h 784231"/>
                <a:gd name="connsiteX369" fmla="*/ 4218865 w 11218359"/>
                <a:gd name="connsiteY369" fmla="*/ 784231 h 784231"/>
                <a:gd name="connsiteX370" fmla="*/ 4230296 w 11218359"/>
                <a:gd name="connsiteY370" fmla="*/ 784231 h 784231"/>
                <a:gd name="connsiteX371" fmla="*/ 4241726 w 11218359"/>
                <a:gd name="connsiteY371" fmla="*/ 784231 h 784231"/>
                <a:gd name="connsiteX372" fmla="*/ 4253156 w 11218359"/>
                <a:gd name="connsiteY372" fmla="*/ 784231 h 784231"/>
                <a:gd name="connsiteX373" fmla="*/ 4264634 w 11218359"/>
                <a:gd name="connsiteY373" fmla="*/ 784231 h 784231"/>
                <a:gd name="connsiteX374" fmla="*/ 4276063 w 11218359"/>
                <a:gd name="connsiteY374" fmla="*/ 784231 h 784231"/>
                <a:gd name="connsiteX375" fmla="*/ 4287493 w 11218359"/>
                <a:gd name="connsiteY375" fmla="*/ 784231 h 784231"/>
                <a:gd name="connsiteX376" fmla="*/ 4298923 w 11218359"/>
                <a:gd name="connsiteY376" fmla="*/ 784231 h 784231"/>
                <a:gd name="connsiteX377" fmla="*/ 4310353 w 11218359"/>
                <a:gd name="connsiteY377" fmla="*/ 784231 h 784231"/>
                <a:gd name="connsiteX378" fmla="*/ 4321831 w 11218359"/>
                <a:gd name="connsiteY378" fmla="*/ 784231 h 784231"/>
                <a:gd name="connsiteX379" fmla="*/ 4333261 w 11218359"/>
                <a:gd name="connsiteY379" fmla="*/ 784231 h 784231"/>
                <a:gd name="connsiteX380" fmla="*/ 4344691 w 11218359"/>
                <a:gd name="connsiteY380" fmla="*/ 784231 h 784231"/>
                <a:gd name="connsiteX381" fmla="*/ 4356121 w 11218359"/>
                <a:gd name="connsiteY381" fmla="*/ 784231 h 784231"/>
                <a:gd name="connsiteX382" fmla="*/ 4367551 w 11218359"/>
                <a:gd name="connsiteY382" fmla="*/ 784231 h 784231"/>
                <a:gd name="connsiteX383" fmla="*/ 4379028 w 11218359"/>
                <a:gd name="connsiteY383" fmla="*/ 784231 h 784231"/>
                <a:gd name="connsiteX384" fmla="*/ 4390458 w 11218359"/>
                <a:gd name="connsiteY384" fmla="*/ 784231 h 784231"/>
                <a:gd name="connsiteX385" fmla="*/ 4401889 w 11218359"/>
                <a:gd name="connsiteY385" fmla="*/ 784231 h 784231"/>
                <a:gd name="connsiteX386" fmla="*/ 4413319 w 11218359"/>
                <a:gd name="connsiteY386" fmla="*/ 784231 h 784231"/>
                <a:gd name="connsiteX387" fmla="*/ 4424749 w 11218359"/>
                <a:gd name="connsiteY387" fmla="*/ 784231 h 784231"/>
                <a:gd name="connsiteX388" fmla="*/ 4436226 w 11218359"/>
                <a:gd name="connsiteY388" fmla="*/ 784231 h 784231"/>
                <a:gd name="connsiteX389" fmla="*/ 4447656 w 11218359"/>
                <a:gd name="connsiteY389" fmla="*/ 784231 h 784231"/>
                <a:gd name="connsiteX390" fmla="*/ 4459086 w 11218359"/>
                <a:gd name="connsiteY390" fmla="*/ 784231 h 784231"/>
                <a:gd name="connsiteX391" fmla="*/ 4470516 w 11218359"/>
                <a:gd name="connsiteY391" fmla="*/ 784231 h 784231"/>
                <a:gd name="connsiteX392" fmla="*/ 4481946 w 11218359"/>
                <a:gd name="connsiteY392" fmla="*/ 784231 h 784231"/>
                <a:gd name="connsiteX393" fmla="*/ 4493424 w 11218359"/>
                <a:gd name="connsiteY393" fmla="*/ 784231 h 784231"/>
                <a:gd name="connsiteX394" fmla="*/ 4504854 w 11218359"/>
                <a:gd name="connsiteY394" fmla="*/ 784231 h 784231"/>
                <a:gd name="connsiteX395" fmla="*/ 4516284 w 11218359"/>
                <a:gd name="connsiteY395" fmla="*/ 784231 h 784231"/>
                <a:gd name="connsiteX396" fmla="*/ 4527714 w 11218359"/>
                <a:gd name="connsiteY396" fmla="*/ 784231 h 784231"/>
                <a:gd name="connsiteX397" fmla="*/ 4539144 w 11218359"/>
                <a:gd name="connsiteY397" fmla="*/ 784231 h 784231"/>
                <a:gd name="connsiteX398" fmla="*/ 4550621 w 11218359"/>
                <a:gd name="connsiteY398" fmla="*/ 784231 h 784231"/>
                <a:gd name="connsiteX399" fmla="*/ 4562051 w 11218359"/>
                <a:gd name="connsiteY399" fmla="*/ 784231 h 784231"/>
                <a:gd name="connsiteX400" fmla="*/ 4573482 w 11218359"/>
                <a:gd name="connsiteY400" fmla="*/ 784231 h 784231"/>
                <a:gd name="connsiteX401" fmla="*/ 4584912 w 11218359"/>
                <a:gd name="connsiteY401" fmla="*/ 784231 h 784231"/>
                <a:gd name="connsiteX402" fmla="*/ 4596341 w 11218359"/>
                <a:gd name="connsiteY402" fmla="*/ 784231 h 784231"/>
                <a:gd name="connsiteX403" fmla="*/ 4607771 w 11218359"/>
                <a:gd name="connsiteY403" fmla="*/ 784231 h 784231"/>
                <a:gd name="connsiteX404" fmla="*/ 4619249 w 11218359"/>
                <a:gd name="connsiteY404" fmla="*/ 784231 h 784231"/>
                <a:gd name="connsiteX405" fmla="*/ 4630679 w 11218359"/>
                <a:gd name="connsiteY405" fmla="*/ 784231 h 784231"/>
                <a:gd name="connsiteX406" fmla="*/ 4642109 w 11218359"/>
                <a:gd name="connsiteY406" fmla="*/ 784231 h 784231"/>
                <a:gd name="connsiteX407" fmla="*/ 4653539 w 11218359"/>
                <a:gd name="connsiteY407" fmla="*/ 784231 h 784231"/>
                <a:gd name="connsiteX408" fmla="*/ 4664969 w 11218359"/>
                <a:gd name="connsiteY408" fmla="*/ 784231 h 784231"/>
                <a:gd name="connsiteX409" fmla="*/ 4676447 w 11218359"/>
                <a:gd name="connsiteY409" fmla="*/ 784231 h 784231"/>
                <a:gd name="connsiteX410" fmla="*/ 4687877 w 11218359"/>
                <a:gd name="connsiteY410" fmla="*/ 784231 h 784231"/>
                <a:gd name="connsiteX411" fmla="*/ 4699306 w 11218359"/>
                <a:gd name="connsiteY411" fmla="*/ 784231 h 784231"/>
                <a:gd name="connsiteX412" fmla="*/ 4710737 w 11218359"/>
                <a:gd name="connsiteY412" fmla="*/ 784231 h 784231"/>
                <a:gd name="connsiteX413" fmla="*/ 4722167 w 11218359"/>
                <a:gd name="connsiteY413" fmla="*/ 784231 h 784231"/>
                <a:gd name="connsiteX414" fmla="*/ 4733644 w 11218359"/>
                <a:gd name="connsiteY414" fmla="*/ 784231 h 784231"/>
                <a:gd name="connsiteX415" fmla="*/ 4745075 w 11218359"/>
                <a:gd name="connsiteY415" fmla="*/ 784231 h 784231"/>
                <a:gd name="connsiteX416" fmla="*/ 4756504 w 11218359"/>
                <a:gd name="connsiteY416" fmla="*/ 784231 h 784231"/>
                <a:gd name="connsiteX417" fmla="*/ 4767934 w 11218359"/>
                <a:gd name="connsiteY417" fmla="*/ 784231 h 784231"/>
                <a:gd name="connsiteX418" fmla="*/ 4779364 w 11218359"/>
                <a:gd name="connsiteY418" fmla="*/ 784231 h 784231"/>
                <a:gd name="connsiteX419" fmla="*/ 4790842 w 11218359"/>
                <a:gd name="connsiteY419" fmla="*/ 784231 h 784231"/>
                <a:gd name="connsiteX420" fmla="*/ 4802272 w 11218359"/>
                <a:gd name="connsiteY420" fmla="*/ 784231 h 784231"/>
                <a:gd name="connsiteX421" fmla="*/ 4813702 w 11218359"/>
                <a:gd name="connsiteY421" fmla="*/ 784231 h 784231"/>
                <a:gd name="connsiteX422" fmla="*/ 4825132 w 11218359"/>
                <a:gd name="connsiteY422" fmla="*/ 784231 h 784231"/>
                <a:gd name="connsiteX423" fmla="*/ 4836562 w 11218359"/>
                <a:gd name="connsiteY423" fmla="*/ 784231 h 784231"/>
                <a:gd name="connsiteX424" fmla="*/ 4848040 w 11218359"/>
                <a:gd name="connsiteY424" fmla="*/ 784231 h 784231"/>
                <a:gd name="connsiteX425" fmla="*/ 4859469 w 11218359"/>
                <a:gd name="connsiteY425" fmla="*/ 784231 h 784231"/>
                <a:gd name="connsiteX426" fmla="*/ 4870899 w 11218359"/>
                <a:gd name="connsiteY426" fmla="*/ 784231 h 784231"/>
                <a:gd name="connsiteX427" fmla="*/ 4882330 w 11218359"/>
                <a:gd name="connsiteY427" fmla="*/ 784231 h 784231"/>
                <a:gd name="connsiteX428" fmla="*/ 4893760 w 11218359"/>
                <a:gd name="connsiteY428" fmla="*/ 784231 h 784231"/>
                <a:gd name="connsiteX429" fmla="*/ 4905237 w 11218359"/>
                <a:gd name="connsiteY429" fmla="*/ 784231 h 784231"/>
                <a:gd name="connsiteX430" fmla="*/ 4916667 w 11218359"/>
                <a:gd name="connsiteY430" fmla="*/ 784231 h 784231"/>
                <a:gd name="connsiteX431" fmla="*/ 4928097 w 11218359"/>
                <a:gd name="connsiteY431" fmla="*/ 784231 h 784231"/>
                <a:gd name="connsiteX432" fmla="*/ 4939527 w 11218359"/>
                <a:gd name="connsiteY432" fmla="*/ 784231 h 784231"/>
                <a:gd name="connsiteX433" fmla="*/ 4950957 w 11218359"/>
                <a:gd name="connsiteY433" fmla="*/ 784231 h 784231"/>
                <a:gd name="connsiteX434" fmla="*/ 4962435 w 11218359"/>
                <a:gd name="connsiteY434" fmla="*/ 784231 h 784231"/>
                <a:gd name="connsiteX435" fmla="*/ 4973865 w 11218359"/>
                <a:gd name="connsiteY435" fmla="*/ 784231 h 784231"/>
                <a:gd name="connsiteX436" fmla="*/ 4985295 w 11218359"/>
                <a:gd name="connsiteY436" fmla="*/ 784231 h 784231"/>
                <a:gd name="connsiteX437" fmla="*/ 4996725 w 11218359"/>
                <a:gd name="connsiteY437" fmla="*/ 784231 h 784231"/>
                <a:gd name="connsiteX438" fmla="*/ 5008155 w 11218359"/>
                <a:gd name="connsiteY438" fmla="*/ 784231 h 784231"/>
                <a:gd name="connsiteX439" fmla="*/ 5019632 w 11218359"/>
                <a:gd name="connsiteY439" fmla="*/ 784231 h 784231"/>
                <a:gd name="connsiteX440" fmla="*/ 5031062 w 11218359"/>
                <a:gd name="connsiteY440" fmla="*/ 784231 h 784231"/>
                <a:gd name="connsiteX441" fmla="*/ 5042492 w 11218359"/>
                <a:gd name="connsiteY441" fmla="*/ 784231 h 784231"/>
                <a:gd name="connsiteX442" fmla="*/ 5053923 w 11218359"/>
                <a:gd name="connsiteY442" fmla="*/ 784231 h 784231"/>
                <a:gd name="connsiteX443" fmla="*/ 5065353 w 11218359"/>
                <a:gd name="connsiteY443" fmla="*/ 784231 h 784231"/>
                <a:gd name="connsiteX444" fmla="*/ 5076830 w 11218359"/>
                <a:gd name="connsiteY444" fmla="*/ 784231 h 784231"/>
                <a:gd name="connsiteX445" fmla="*/ 5088260 w 11218359"/>
                <a:gd name="connsiteY445" fmla="*/ 784231 h 784231"/>
                <a:gd name="connsiteX446" fmla="*/ 5099690 w 11218359"/>
                <a:gd name="connsiteY446" fmla="*/ 784231 h 784231"/>
                <a:gd name="connsiteX447" fmla="*/ 5111120 w 11218359"/>
                <a:gd name="connsiteY447" fmla="*/ 784231 h 784231"/>
                <a:gd name="connsiteX448" fmla="*/ 5122550 w 11218359"/>
                <a:gd name="connsiteY448" fmla="*/ 784231 h 784231"/>
                <a:gd name="connsiteX449" fmla="*/ 5134028 w 11218359"/>
                <a:gd name="connsiteY449" fmla="*/ 784231 h 784231"/>
                <a:gd name="connsiteX450" fmla="*/ 5145458 w 11218359"/>
                <a:gd name="connsiteY450" fmla="*/ 784231 h 784231"/>
                <a:gd name="connsiteX451" fmla="*/ 5156888 w 11218359"/>
                <a:gd name="connsiteY451" fmla="*/ 784231 h 784231"/>
                <a:gd name="connsiteX452" fmla="*/ 5168318 w 11218359"/>
                <a:gd name="connsiteY452" fmla="*/ 784231 h 784231"/>
                <a:gd name="connsiteX453" fmla="*/ 5179747 w 11218359"/>
                <a:gd name="connsiteY453" fmla="*/ 784231 h 784231"/>
                <a:gd name="connsiteX454" fmla="*/ 5191225 w 11218359"/>
                <a:gd name="connsiteY454" fmla="*/ 784231 h 784231"/>
                <a:gd name="connsiteX455" fmla="*/ 5202655 w 11218359"/>
                <a:gd name="connsiteY455" fmla="*/ 784231 h 784231"/>
                <a:gd name="connsiteX456" fmla="*/ 5214085 w 11218359"/>
                <a:gd name="connsiteY456" fmla="*/ 784231 h 784231"/>
                <a:gd name="connsiteX457" fmla="*/ 5225515 w 11218359"/>
                <a:gd name="connsiteY457" fmla="*/ 784231 h 784231"/>
                <a:gd name="connsiteX458" fmla="*/ 5236945 w 11218359"/>
                <a:gd name="connsiteY458" fmla="*/ 784231 h 784231"/>
                <a:gd name="connsiteX459" fmla="*/ 5248423 w 11218359"/>
                <a:gd name="connsiteY459" fmla="*/ 784231 h 784231"/>
                <a:gd name="connsiteX460" fmla="*/ 5259853 w 11218359"/>
                <a:gd name="connsiteY460" fmla="*/ 784231 h 784231"/>
                <a:gd name="connsiteX461" fmla="*/ 5271283 w 11218359"/>
                <a:gd name="connsiteY461" fmla="*/ 784231 h 784231"/>
                <a:gd name="connsiteX462" fmla="*/ 5282713 w 11218359"/>
                <a:gd name="connsiteY462" fmla="*/ 784231 h 784231"/>
                <a:gd name="connsiteX463" fmla="*/ 5294143 w 11218359"/>
                <a:gd name="connsiteY463" fmla="*/ 784231 h 784231"/>
                <a:gd name="connsiteX464" fmla="*/ 5305621 w 11218359"/>
                <a:gd name="connsiteY464" fmla="*/ 784231 h 784231"/>
                <a:gd name="connsiteX465" fmla="*/ 5317051 w 11218359"/>
                <a:gd name="connsiteY465" fmla="*/ 784231 h 784231"/>
                <a:gd name="connsiteX466" fmla="*/ 5328481 w 11218359"/>
                <a:gd name="connsiteY466" fmla="*/ 784231 h 784231"/>
                <a:gd name="connsiteX467" fmla="*/ 5339910 w 11218359"/>
                <a:gd name="connsiteY467" fmla="*/ 784231 h 784231"/>
                <a:gd name="connsiteX468" fmla="*/ 5351340 w 11218359"/>
                <a:gd name="connsiteY468" fmla="*/ 784231 h 784231"/>
                <a:gd name="connsiteX469" fmla="*/ 5362818 w 11218359"/>
                <a:gd name="connsiteY469" fmla="*/ 784231 h 784231"/>
                <a:gd name="connsiteX470" fmla="*/ 5374248 w 11218359"/>
                <a:gd name="connsiteY470" fmla="*/ 784231 h 784231"/>
                <a:gd name="connsiteX471" fmla="*/ 5385678 w 11218359"/>
                <a:gd name="connsiteY471" fmla="*/ 784231 h 784231"/>
                <a:gd name="connsiteX472" fmla="*/ 5397108 w 11218359"/>
                <a:gd name="connsiteY472" fmla="*/ 784231 h 784231"/>
                <a:gd name="connsiteX473" fmla="*/ 5408538 w 11218359"/>
                <a:gd name="connsiteY473" fmla="*/ 784231 h 784231"/>
                <a:gd name="connsiteX474" fmla="*/ 5420016 w 11218359"/>
                <a:gd name="connsiteY474" fmla="*/ 784231 h 784231"/>
                <a:gd name="connsiteX475" fmla="*/ 5431446 w 11218359"/>
                <a:gd name="connsiteY475" fmla="*/ 784231 h 784231"/>
                <a:gd name="connsiteX476" fmla="*/ 5442876 w 11218359"/>
                <a:gd name="connsiteY476" fmla="*/ 784231 h 784231"/>
                <a:gd name="connsiteX477" fmla="*/ 5454306 w 11218359"/>
                <a:gd name="connsiteY477" fmla="*/ 784231 h 784231"/>
                <a:gd name="connsiteX478" fmla="*/ 5465736 w 11218359"/>
                <a:gd name="connsiteY478" fmla="*/ 784231 h 784231"/>
                <a:gd name="connsiteX479" fmla="*/ 5477214 w 11218359"/>
                <a:gd name="connsiteY479" fmla="*/ 784231 h 784231"/>
                <a:gd name="connsiteX480" fmla="*/ 5488643 w 11218359"/>
                <a:gd name="connsiteY480" fmla="*/ 784231 h 784231"/>
                <a:gd name="connsiteX481" fmla="*/ 5500073 w 11218359"/>
                <a:gd name="connsiteY481" fmla="*/ 784231 h 784231"/>
                <a:gd name="connsiteX482" fmla="*/ 5511503 w 11218359"/>
                <a:gd name="connsiteY482" fmla="*/ 784231 h 784231"/>
                <a:gd name="connsiteX483" fmla="*/ 5522933 w 11218359"/>
                <a:gd name="connsiteY483" fmla="*/ 784231 h 784231"/>
                <a:gd name="connsiteX484" fmla="*/ 5534411 w 11218359"/>
                <a:gd name="connsiteY484" fmla="*/ 784231 h 784231"/>
                <a:gd name="connsiteX485" fmla="*/ 5545841 w 11218359"/>
                <a:gd name="connsiteY485" fmla="*/ 784231 h 784231"/>
                <a:gd name="connsiteX486" fmla="*/ 5557271 w 11218359"/>
                <a:gd name="connsiteY486" fmla="*/ 784231 h 784231"/>
                <a:gd name="connsiteX487" fmla="*/ 5568701 w 11218359"/>
                <a:gd name="connsiteY487" fmla="*/ 784231 h 784231"/>
                <a:gd name="connsiteX488" fmla="*/ 5580131 w 11218359"/>
                <a:gd name="connsiteY488" fmla="*/ 784231 h 784231"/>
                <a:gd name="connsiteX489" fmla="*/ 5591609 w 11218359"/>
                <a:gd name="connsiteY489" fmla="*/ 784231 h 784231"/>
                <a:gd name="connsiteX490" fmla="*/ 5603038 w 11218359"/>
                <a:gd name="connsiteY490" fmla="*/ 784231 h 784231"/>
                <a:gd name="connsiteX491" fmla="*/ 5614469 w 11218359"/>
                <a:gd name="connsiteY491" fmla="*/ 784231 h 784231"/>
                <a:gd name="connsiteX492" fmla="*/ 5625899 w 11218359"/>
                <a:gd name="connsiteY492" fmla="*/ 784231 h 784231"/>
                <a:gd name="connsiteX493" fmla="*/ 5637329 w 11218359"/>
                <a:gd name="connsiteY493" fmla="*/ 784231 h 784231"/>
                <a:gd name="connsiteX494" fmla="*/ 5648759 w 11218359"/>
                <a:gd name="connsiteY494" fmla="*/ 784231 h 784231"/>
                <a:gd name="connsiteX495" fmla="*/ 5660236 w 11218359"/>
                <a:gd name="connsiteY495" fmla="*/ 784231 h 784231"/>
                <a:gd name="connsiteX496" fmla="*/ 5671666 w 11218359"/>
                <a:gd name="connsiteY496" fmla="*/ 784231 h 784231"/>
                <a:gd name="connsiteX497" fmla="*/ 5683096 w 11218359"/>
                <a:gd name="connsiteY497" fmla="*/ 784231 h 784231"/>
                <a:gd name="connsiteX498" fmla="*/ 5694526 w 11218359"/>
                <a:gd name="connsiteY498" fmla="*/ 784231 h 784231"/>
                <a:gd name="connsiteX499" fmla="*/ 5705956 w 11218359"/>
                <a:gd name="connsiteY499" fmla="*/ 784231 h 784231"/>
                <a:gd name="connsiteX500" fmla="*/ 5717434 w 11218359"/>
                <a:gd name="connsiteY500" fmla="*/ 784231 h 784231"/>
                <a:gd name="connsiteX501" fmla="*/ 5728864 w 11218359"/>
                <a:gd name="connsiteY501" fmla="*/ 784231 h 784231"/>
                <a:gd name="connsiteX502" fmla="*/ 5740294 w 11218359"/>
                <a:gd name="connsiteY502" fmla="*/ 784231 h 784231"/>
                <a:gd name="connsiteX503" fmla="*/ 5751724 w 11218359"/>
                <a:gd name="connsiteY503" fmla="*/ 784231 h 784231"/>
                <a:gd name="connsiteX504" fmla="*/ 5763154 w 11218359"/>
                <a:gd name="connsiteY504" fmla="*/ 784231 h 784231"/>
                <a:gd name="connsiteX505" fmla="*/ 5774631 w 11218359"/>
                <a:gd name="connsiteY505" fmla="*/ 784231 h 784231"/>
                <a:gd name="connsiteX506" fmla="*/ 5786062 w 11218359"/>
                <a:gd name="connsiteY506" fmla="*/ 784231 h 784231"/>
                <a:gd name="connsiteX507" fmla="*/ 5797492 w 11218359"/>
                <a:gd name="connsiteY507" fmla="*/ 784231 h 784231"/>
                <a:gd name="connsiteX508" fmla="*/ 5808921 w 11218359"/>
                <a:gd name="connsiteY508" fmla="*/ 784231 h 784231"/>
                <a:gd name="connsiteX509" fmla="*/ 5820351 w 11218359"/>
                <a:gd name="connsiteY509" fmla="*/ 784231 h 784231"/>
                <a:gd name="connsiteX510" fmla="*/ 5831829 w 11218359"/>
                <a:gd name="connsiteY510" fmla="*/ 784231 h 784231"/>
                <a:gd name="connsiteX511" fmla="*/ 5843259 w 11218359"/>
                <a:gd name="connsiteY511" fmla="*/ 784231 h 784231"/>
                <a:gd name="connsiteX512" fmla="*/ 5854689 w 11218359"/>
                <a:gd name="connsiteY512" fmla="*/ 784231 h 784231"/>
                <a:gd name="connsiteX513" fmla="*/ 5866119 w 11218359"/>
                <a:gd name="connsiteY513" fmla="*/ 784231 h 784231"/>
                <a:gd name="connsiteX514" fmla="*/ 5877549 w 11218359"/>
                <a:gd name="connsiteY514" fmla="*/ 784231 h 784231"/>
                <a:gd name="connsiteX515" fmla="*/ 5889027 w 11218359"/>
                <a:gd name="connsiteY515" fmla="*/ 784231 h 784231"/>
                <a:gd name="connsiteX516" fmla="*/ 5900457 w 11218359"/>
                <a:gd name="connsiteY516" fmla="*/ 784231 h 784231"/>
                <a:gd name="connsiteX517" fmla="*/ 5911887 w 11218359"/>
                <a:gd name="connsiteY517" fmla="*/ 784231 h 784231"/>
                <a:gd name="connsiteX518" fmla="*/ 5923317 w 11218359"/>
                <a:gd name="connsiteY518" fmla="*/ 784231 h 784231"/>
                <a:gd name="connsiteX519" fmla="*/ 5934747 w 11218359"/>
                <a:gd name="connsiteY519" fmla="*/ 784231 h 784231"/>
                <a:gd name="connsiteX520" fmla="*/ 5946225 w 11218359"/>
                <a:gd name="connsiteY520" fmla="*/ 784231 h 784231"/>
                <a:gd name="connsiteX521" fmla="*/ 5957655 w 11218359"/>
                <a:gd name="connsiteY521" fmla="*/ 784231 h 784231"/>
                <a:gd name="connsiteX522" fmla="*/ 5969084 w 11218359"/>
                <a:gd name="connsiteY522" fmla="*/ 784231 h 784231"/>
                <a:gd name="connsiteX523" fmla="*/ 5980514 w 11218359"/>
                <a:gd name="connsiteY523" fmla="*/ 784231 h 784231"/>
                <a:gd name="connsiteX524" fmla="*/ 5991944 w 11218359"/>
                <a:gd name="connsiteY524" fmla="*/ 784231 h 784231"/>
                <a:gd name="connsiteX525" fmla="*/ 6003422 w 11218359"/>
                <a:gd name="connsiteY525" fmla="*/ 784231 h 784231"/>
                <a:gd name="connsiteX526" fmla="*/ 6014852 w 11218359"/>
                <a:gd name="connsiteY526" fmla="*/ 784231 h 784231"/>
                <a:gd name="connsiteX527" fmla="*/ 6026282 w 11218359"/>
                <a:gd name="connsiteY527" fmla="*/ 784231 h 784231"/>
                <a:gd name="connsiteX528" fmla="*/ 6037712 w 11218359"/>
                <a:gd name="connsiteY528" fmla="*/ 784231 h 784231"/>
                <a:gd name="connsiteX529" fmla="*/ 6049142 w 11218359"/>
                <a:gd name="connsiteY529" fmla="*/ 784231 h 784231"/>
                <a:gd name="connsiteX530" fmla="*/ 6060620 w 11218359"/>
                <a:gd name="connsiteY530" fmla="*/ 784231 h 784231"/>
                <a:gd name="connsiteX531" fmla="*/ 6072049 w 11218359"/>
                <a:gd name="connsiteY531" fmla="*/ 784231 h 784231"/>
                <a:gd name="connsiteX532" fmla="*/ 6083480 w 11218359"/>
                <a:gd name="connsiteY532" fmla="*/ 784231 h 784231"/>
                <a:gd name="connsiteX533" fmla="*/ 6094910 w 11218359"/>
                <a:gd name="connsiteY533" fmla="*/ 784231 h 784231"/>
                <a:gd name="connsiteX534" fmla="*/ 6106340 w 11218359"/>
                <a:gd name="connsiteY534" fmla="*/ 784231 h 784231"/>
                <a:gd name="connsiteX535" fmla="*/ 6117818 w 11218359"/>
                <a:gd name="connsiteY535" fmla="*/ 784231 h 784231"/>
                <a:gd name="connsiteX536" fmla="*/ 6129247 w 11218359"/>
                <a:gd name="connsiteY536" fmla="*/ 784231 h 784231"/>
                <a:gd name="connsiteX537" fmla="*/ 6140677 w 11218359"/>
                <a:gd name="connsiteY537" fmla="*/ 784231 h 784231"/>
                <a:gd name="connsiteX538" fmla="*/ 6152107 w 11218359"/>
                <a:gd name="connsiteY538" fmla="*/ 784231 h 784231"/>
                <a:gd name="connsiteX539" fmla="*/ 6163537 w 11218359"/>
                <a:gd name="connsiteY539" fmla="*/ 784231 h 784231"/>
                <a:gd name="connsiteX540" fmla="*/ 6175015 w 11218359"/>
                <a:gd name="connsiteY540" fmla="*/ 784231 h 784231"/>
                <a:gd name="connsiteX541" fmla="*/ 6186445 w 11218359"/>
                <a:gd name="connsiteY541" fmla="*/ 784231 h 784231"/>
                <a:gd name="connsiteX542" fmla="*/ 6197875 w 11218359"/>
                <a:gd name="connsiteY542" fmla="*/ 784231 h 784231"/>
                <a:gd name="connsiteX543" fmla="*/ 6209305 w 11218359"/>
                <a:gd name="connsiteY543" fmla="*/ 784231 h 784231"/>
                <a:gd name="connsiteX544" fmla="*/ 6220735 w 11218359"/>
                <a:gd name="connsiteY544" fmla="*/ 784231 h 784231"/>
                <a:gd name="connsiteX545" fmla="*/ 6232212 w 11218359"/>
                <a:gd name="connsiteY545" fmla="*/ 784231 h 784231"/>
                <a:gd name="connsiteX546" fmla="*/ 6243642 w 11218359"/>
                <a:gd name="connsiteY546" fmla="*/ 784231 h 784231"/>
                <a:gd name="connsiteX547" fmla="*/ 6255073 w 11218359"/>
                <a:gd name="connsiteY547" fmla="*/ 784231 h 784231"/>
                <a:gd name="connsiteX548" fmla="*/ 6266503 w 11218359"/>
                <a:gd name="connsiteY548" fmla="*/ 784231 h 784231"/>
                <a:gd name="connsiteX549" fmla="*/ 6277933 w 11218359"/>
                <a:gd name="connsiteY549" fmla="*/ 784231 h 784231"/>
                <a:gd name="connsiteX550" fmla="*/ 6289410 w 11218359"/>
                <a:gd name="connsiteY550" fmla="*/ 784231 h 784231"/>
                <a:gd name="connsiteX551" fmla="*/ 6300840 w 11218359"/>
                <a:gd name="connsiteY551" fmla="*/ 784231 h 784231"/>
                <a:gd name="connsiteX552" fmla="*/ 6312270 w 11218359"/>
                <a:gd name="connsiteY552" fmla="*/ 784231 h 784231"/>
                <a:gd name="connsiteX553" fmla="*/ 6323700 w 11218359"/>
                <a:gd name="connsiteY553" fmla="*/ 784231 h 784231"/>
                <a:gd name="connsiteX554" fmla="*/ 6335130 w 11218359"/>
                <a:gd name="connsiteY554" fmla="*/ 784231 h 784231"/>
                <a:gd name="connsiteX555" fmla="*/ 6346608 w 11218359"/>
                <a:gd name="connsiteY555" fmla="*/ 784231 h 784231"/>
                <a:gd name="connsiteX556" fmla="*/ 6358038 w 11218359"/>
                <a:gd name="connsiteY556" fmla="*/ 784231 h 784231"/>
                <a:gd name="connsiteX557" fmla="*/ 6369468 w 11218359"/>
                <a:gd name="connsiteY557" fmla="*/ 784231 h 784231"/>
                <a:gd name="connsiteX558" fmla="*/ 6380898 w 11218359"/>
                <a:gd name="connsiteY558" fmla="*/ 784231 h 784231"/>
                <a:gd name="connsiteX559" fmla="*/ 6392328 w 11218359"/>
                <a:gd name="connsiteY559" fmla="*/ 784231 h 784231"/>
                <a:gd name="connsiteX560" fmla="*/ 6403805 w 11218359"/>
                <a:gd name="connsiteY560" fmla="*/ 784231 h 784231"/>
                <a:gd name="connsiteX561" fmla="*/ 6415235 w 11218359"/>
                <a:gd name="connsiteY561" fmla="*/ 784231 h 784231"/>
                <a:gd name="connsiteX562" fmla="*/ 6426666 w 11218359"/>
                <a:gd name="connsiteY562" fmla="*/ 784231 h 784231"/>
                <a:gd name="connsiteX563" fmla="*/ 6438096 w 11218359"/>
                <a:gd name="connsiteY563" fmla="*/ 784231 h 784231"/>
                <a:gd name="connsiteX564" fmla="*/ 6449525 w 11218359"/>
                <a:gd name="connsiteY564" fmla="*/ 784231 h 784231"/>
                <a:gd name="connsiteX565" fmla="*/ 6461003 w 11218359"/>
                <a:gd name="connsiteY565" fmla="*/ 784231 h 784231"/>
                <a:gd name="connsiteX566" fmla="*/ 6472433 w 11218359"/>
                <a:gd name="connsiteY566" fmla="*/ 784231 h 784231"/>
                <a:gd name="connsiteX567" fmla="*/ 6483863 w 11218359"/>
                <a:gd name="connsiteY567" fmla="*/ 784231 h 784231"/>
                <a:gd name="connsiteX568" fmla="*/ 6495293 w 11218359"/>
                <a:gd name="connsiteY568" fmla="*/ 784231 h 784231"/>
                <a:gd name="connsiteX569" fmla="*/ 6506723 w 11218359"/>
                <a:gd name="connsiteY569" fmla="*/ 784231 h 784231"/>
                <a:gd name="connsiteX570" fmla="*/ 6518201 w 11218359"/>
                <a:gd name="connsiteY570" fmla="*/ 784231 h 784231"/>
                <a:gd name="connsiteX571" fmla="*/ 6529631 w 11218359"/>
                <a:gd name="connsiteY571" fmla="*/ 784231 h 784231"/>
                <a:gd name="connsiteX572" fmla="*/ 6541061 w 11218359"/>
                <a:gd name="connsiteY572" fmla="*/ 784231 h 784231"/>
                <a:gd name="connsiteX573" fmla="*/ 6552490 w 11218359"/>
                <a:gd name="connsiteY573" fmla="*/ 784231 h 784231"/>
                <a:gd name="connsiteX574" fmla="*/ 6563921 w 11218359"/>
                <a:gd name="connsiteY574" fmla="*/ 784231 h 784231"/>
                <a:gd name="connsiteX575" fmla="*/ 6575398 w 11218359"/>
                <a:gd name="connsiteY575" fmla="*/ 784231 h 784231"/>
                <a:gd name="connsiteX576" fmla="*/ 6586828 w 11218359"/>
                <a:gd name="connsiteY576" fmla="*/ 784231 h 784231"/>
                <a:gd name="connsiteX577" fmla="*/ 6598259 w 11218359"/>
                <a:gd name="connsiteY577" fmla="*/ 784231 h 784231"/>
                <a:gd name="connsiteX578" fmla="*/ 6609688 w 11218359"/>
                <a:gd name="connsiteY578" fmla="*/ 784231 h 784231"/>
                <a:gd name="connsiteX579" fmla="*/ 6621118 w 11218359"/>
                <a:gd name="connsiteY579" fmla="*/ 784231 h 784231"/>
                <a:gd name="connsiteX580" fmla="*/ 6632596 w 11218359"/>
                <a:gd name="connsiteY580" fmla="*/ 784231 h 784231"/>
                <a:gd name="connsiteX581" fmla="*/ 6644026 w 11218359"/>
                <a:gd name="connsiteY581" fmla="*/ 784231 h 784231"/>
                <a:gd name="connsiteX582" fmla="*/ 6655456 w 11218359"/>
                <a:gd name="connsiteY582" fmla="*/ 784231 h 784231"/>
                <a:gd name="connsiteX583" fmla="*/ 6666886 w 11218359"/>
                <a:gd name="connsiteY583" fmla="*/ 784231 h 784231"/>
                <a:gd name="connsiteX584" fmla="*/ 6678316 w 11218359"/>
                <a:gd name="connsiteY584" fmla="*/ 784231 h 784231"/>
                <a:gd name="connsiteX585" fmla="*/ 6689794 w 11218359"/>
                <a:gd name="connsiteY585" fmla="*/ 784231 h 784231"/>
                <a:gd name="connsiteX586" fmla="*/ 6701224 w 11218359"/>
                <a:gd name="connsiteY586" fmla="*/ 784231 h 784231"/>
                <a:gd name="connsiteX587" fmla="*/ 6712653 w 11218359"/>
                <a:gd name="connsiteY587" fmla="*/ 784231 h 784231"/>
                <a:gd name="connsiteX588" fmla="*/ 6724083 w 11218359"/>
                <a:gd name="connsiteY588" fmla="*/ 784231 h 784231"/>
                <a:gd name="connsiteX589" fmla="*/ 6735514 w 11218359"/>
                <a:gd name="connsiteY589" fmla="*/ 784231 h 784231"/>
                <a:gd name="connsiteX590" fmla="*/ 6746944 w 11218359"/>
                <a:gd name="connsiteY590" fmla="*/ 784231 h 784231"/>
                <a:gd name="connsiteX591" fmla="*/ 6758421 w 11218359"/>
                <a:gd name="connsiteY591" fmla="*/ 784231 h 784231"/>
                <a:gd name="connsiteX592" fmla="*/ 6769851 w 11218359"/>
                <a:gd name="connsiteY592" fmla="*/ 784231 h 784231"/>
                <a:gd name="connsiteX593" fmla="*/ 6781281 w 11218359"/>
                <a:gd name="connsiteY593" fmla="*/ 784231 h 784231"/>
                <a:gd name="connsiteX594" fmla="*/ 6792711 w 11218359"/>
                <a:gd name="connsiteY594" fmla="*/ 784231 h 784231"/>
                <a:gd name="connsiteX595" fmla="*/ 6804141 w 11218359"/>
                <a:gd name="connsiteY595" fmla="*/ 784231 h 784231"/>
                <a:gd name="connsiteX596" fmla="*/ 6815619 w 11218359"/>
                <a:gd name="connsiteY596" fmla="*/ 784231 h 784231"/>
                <a:gd name="connsiteX597" fmla="*/ 6827049 w 11218359"/>
                <a:gd name="connsiteY597" fmla="*/ 784231 h 784231"/>
                <a:gd name="connsiteX598" fmla="*/ 6838479 w 11218359"/>
                <a:gd name="connsiteY598" fmla="*/ 784231 h 784231"/>
                <a:gd name="connsiteX599" fmla="*/ 6849909 w 11218359"/>
                <a:gd name="connsiteY599" fmla="*/ 784231 h 784231"/>
                <a:gd name="connsiteX600" fmla="*/ 6861339 w 11218359"/>
                <a:gd name="connsiteY600" fmla="*/ 784231 h 784231"/>
                <a:gd name="connsiteX601" fmla="*/ 6872816 w 11218359"/>
                <a:gd name="connsiteY601" fmla="*/ 784231 h 784231"/>
                <a:gd name="connsiteX602" fmla="*/ 6884246 w 11218359"/>
                <a:gd name="connsiteY602" fmla="*/ 784231 h 784231"/>
                <a:gd name="connsiteX603" fmla="*/ 6895676 w 11218359"/>
                <a:gd name="connsiteY603" fmla="*/ 784231 h 784231"/>
                <a:gd name="connsiteX604" fmla="*/ 6907107 w 11218359"/>
                <a:gd name="connsiteY604" fmla="*/ 784231 h 784231"/>
                <a:gd name="connsiteX605" fmla="*/ 6918537 w 11218359"/>
                <a:gd name="connsiteY605" fmla="*/ 784231 h 784231"/>
                <a:gd name="connsiteX606" fmla="*/ 6930014 w 11218359"/>
                <a:gd name="connsiteY606" fmla="*/ 784231 h 784231"/>
                <a:gd name="connsiteX607" fmla="*/ 6941444 w 11218359"/>
                <a:gd name="connsiteY607" fmla="*/ 784231 h 784231"/>
                <a:gd name="connsiteX608" fmla="*/ 6952874 w 11218359"/>
                <a:gd name="connsiteY608" fmla="*/ 784231 h 784231"/>
                <a:gd name="connsiteX609" fmla="*/ 6964304 w 11218359"/>
                <a:gd name="connsiteY609" fmla="*/ 784231 h 784231"/>
                <a:gd name="connsiteX610" fmla="*/ 6975734 w 11218359"/>
                <a:gd name="connsiteY610" fmla="*/ 784231 h 784231"/>
                <a:gd name="connsiteX611" fmla="*/ 6987212 w 11218359"/>
                <a:gd name="connsiteY611" fmla="*/ 784231 h 784231"/>
                <a:gd name="connsiteX612" fmla="*/ 6998642 w 11218359"/>
                <a:gd name="connsiteY612" fmla="*/ 784231 h 784231"/>
                <a:gd name="connsiteX613" fmla="*/ 7010072 w 11218359"/>
                <a:gd name="connsiteY613" fmla="*/ 784231 h 784231"/>
                <a:gd name="connsiteX614" fmla="*/ 7021502 w 11218359"/>
                <a:gd name="connsiteY614" fmla="*/ 784231 h 784231"/>
                <a:gd name="connsiteX615" fmla="*/ 7032931 w 11218359"/>
                <a:gd name="connsiteY615" fmla="*/ 784231 h 784231"/>
                <a:gd name="connsiteX616" fmla="*/ 7044409 w 11218359"/>
                <a:gd name="connsiteY616" fmla="*/ 784231 h 784231"/>
                <a:gd name="connsiteX617" fmla="*/ 7055839 w 11218359"/>
                <a:gd name="connsiteY617" fmla="*/ 784231 h 784231"/>
                <a:gd name="connsiteX618" fmla="*/ 7067269 w 11218359"/>
                <a:gd name="connsiteY618" fmla="*/ 784231 h 784231"/>
                <a:gd name="connsiteX619" fmla="*/ 7078700 w 11218359"/>
                <a:gd name="connsiteY619" fmla="*/ 784231 h 784231"/>
                <a:gd name="connsiteX620" fmla="*/ 7090129 w 11218359"/>
                <a:gd name="connsiteY620" fmla="*/ 784231 h 784231"/>
                <a:gd name="connsiteX621" fmla="*/ 7101607 w 11218359"/>
                <a:gd name="connsiteY621" fmla="*/ 784231 h 784231"/>
                <a:gd name="connsiteX622" fmla="*/ 7113037 w 11218359"/>
                <a:gd name="connsiteY622" fmla="*/ 784231 h 784231"/>
                <a:gd name="connsiteX623" fmla="*/ 7124467 w 11218359"/>
                <a:gd name="connsiteY623" fmla="*/ 784231 h 784231"/>
                <a:gd name="connsiteX624" fmla="*/ 7135897 w 11218359"/>
                <a:gd name="connsiteY624" fmla="*/ 784231 h 784231"/>
                <a:gd name="connsiteX625" fmla="*/ 7147327 w 11218359"/>
                <a:gd name="connsiteY625" fmla="*/ 784231 h 784231"/>
                <a:gd name="connsiteX626" fmla="*/ 7158805 w 11218359"/>
                <a:gd name="connsiteY626" fmla="*/ 784231 h 784231"/>
                <a:gd name="connsiteX627" fmla="*/ 7170235 w 11218359"/>
                <a:gd name="connsiteY627" fmla="*/ 784231 h 784231"/>
                <a:gd name="connsiteX628" fmla="*/ 7181665 w 11218359"/>
                <a:gd name="connsiteY628" fmla="*/ 784231 h 784231"/>
                <a:gd name="connsiteX629" fmla="*/ 7193094 w 11218359"/>
                <a:gd name="connsiteY629" fmla="*/ 784231 h 784231"/>
                <a:gd name="connsiteX630" fmla="*/ 7204524 w 11218359"/>
                <a:gd name="connsiteY630" fmla="*/ 784231 h 784231"/>
                <a:gd name="connsiteX631" fmla="*/ 7216002 w 11218359"/>
                <a:gd name="connsiteY631" fmla="*/ 784231 h 784231"/>
                <a:gd name="connsiteX632" fmla="*/ 7227432 w 11218359"/>
                <a:gd name="connsiteY632" fmla="*/ 784231 h 784231"/>
                <a:gd name="connsiteX633" fmla="*/ 7238862 w 11218359"/>
                <a:gd name="connsiteY633" fmla="*/ 784231 h 784231"/>
                <a:gd name="connsiteX634" fmla="*/ 7250292 w 11218359"/>
                <a:gd name="connsiteY634" fmla="*/ 784231 h 784231"/>
                <a:gd name="connsiteX635" fmla="*/ 7261722 w 11218359"/>
                <a:gd name="connsiteY635" fmla="*/ 784231 h 784231"/>
                <a:gd name="connsiteX636" fmla="*/ 7273200 w 11218359"/>
                <a:gd name="connsiteY636" fmla="*/ 784231 h 784231"/>
                <a:gd name="connsiteX637" fmla="*/ 7284630 w 11218359"/>
                <a:gd name="connsiteY637" fmla="*/ 784231 h 784231"/>
                <a:gd name="connsiteX638" fmla="*/ 7296060 w 11218359"/>
                <a:gd name="connsiteY638" fmla="*/ 784231 h 784231"/>
                <a:gd name="connsiteX639" fmla="*/ 7307490 w 11218359"/>
                <a:gd name="connsiteY639" fmla="*/ 784231 h 784231"/>
                <a:gd name="connsiteX640" fmla="*/ 7318920 w 11218359"/>
                <a:gd name="connsiteY640" fmla="*/ 784231 h 784231"/>
                <a:gd name="connsiteX641" fmla="*/ 7330398 w 11218359"/>
                <a:gd name="connsiteY641" fmla="*/ 784231 h 784231"/>
                <a:gd name="connsiteX642" fmla="*/ 7341828 w 11218359"/>
                <a:gd name="connsiteY642" fmla="*/ 784231 h 784231"/>
                <a:gd name="connsiteX643" fmla="*/ 7353257 w 11218359"/>
                <a:gd name="connsiteY643" fmla="*/ 784231 h 784231"/>
                <a:gd name="connsiteX644" fmla="*/ 7364687 w 11218359"/>
                <a:gd name="connsiteY644" fmla="*/ 784231 h 784231"/>
                <a:gd name="connsiteX645" fmla="*/ 7376117 w 11218359"/>
                <a:gd name="connsiteY645" fmla="*/ 784231 h 784231"/>
                <a:gd name="connsiteX646" fmla="*/ 7387595 w 11218359"/>
                <a:gd name="connsiteY646" fmla="*/ 784231 h 784231"/>
                <a:gd name="connsiteX647" fmla="*/ 7399025 w 11218359"/>
                <a:gd name="connsiteY647" fmla="*/ 784231 h 784231"/>
                <a:gd name="connsiteX648" fmla="*/ 7410455 w 11218359"/>
                <a:gd name="connsiteY648" fmla="*/ 784231 h 784231"/>
                <a:gd name="connsiteX649" fmla="*/ 7421885 w 11218359"/>
                <a:gd name="connsiteY649" fmla="*/ 784231 h 784231"/>
                <a:gd name="connsiteX650" fmla="*/ 7433315 w 11218359"/>
                <a:gd name="connsiteY650" fmla="*/ 784231 h 784231"/>
                <a:gd name="connsiteX651" fmla="*/ 7444793 w 11218359"/>
                <a:gd name="connsiteY651" fmla="*/ 784231 h 784231"/>
                <a:gd name="connsiteX652" fmla="*/ 7456222 w 11218359"/>
                <a:gd name="connsiteY652" fmla="*/ 784231 h 784231"/>
                <a:gd name="connsiteX653" fmla="*/ 7467653 w 11218359"/>
                <a:gd name="connsiteY653" fmla="*/ 784231 h 784231"/>
                <a:gd name="connsiteX654" fmla="*/ 7479083 w 11218359"/>
                <a:gd name="connsiteY654" fmla="*/ 784231 h 784231"/>
                <a:gd name="connsiteX655" fmla="*/ 7490513 w 11218359"/>
                <a:gd name="connsiteY655" fmla="*/ 784231 h 784231"/>
                <a:gd name="connsiteX656" fmla="*/ 7501990 w 11218359"/>
                <a:gd name="connsiteY656" fmla="*/ 784231 h 784231"/>
                <a:gd name="connsiteX657" fmla="*/ 7513420 w 11218359"/>
                <a:gd name="connsiteY657" fmla="*/ 784231 h 784231"/>
                <a:gd name="connsiteX658" fmla="*/ 7524850 w 11218359"/>
                <a:gd name="connsiteY658" fmla="*/ 784231 h 784231"/>
                <a:gd name="connsiteX659" fmla="*/ 7536280 w 11218359"/>
                <a:gd name="connsiteY659" fmla="*/ 784231 h 784231"/>
                <a:gd name="connsiteX660" fmla="*/ 7547710 w 11218359"/>
                <a:gd name="connsiteY660" fmla="*/ 784231 h 784231"/>
                <a:gd name="connsiteX661" fmla="*/ 7559188 w 11218359"/>
                <a:gd name="connsiteY661" fmla="*/ 784231 h 784231"/>
                <a:gd name="connsiteX662" fmla="*/ 7570618 w 11218359"/>
                <a:gd name="connsiteY662" fmla="*/ 784231 h 784231"/>
                <a:gd name="connsiteX663" fmla="*/ 7582048 w 11218359"/>
                <a:gd name="connsiteY663" fmla="*/ 784231 h 784231"/>
                <a:gd name="connsiteX664" fmla="*/ 7593478 w 11218359"/>
                <a:gd name="connsiteY664" fmla="*/ 784231 h 784231"/>
                <a:gd name="connsiteX665" fmla="*/ 7604908 w 11218359"/>
                <a:gd name="connsiteY665" fmla="*/ 784231 h 784231"/>
                <a:gd name="connsiteX666" fmla="*/ 7616385 w 11218359"/>
                <a:gd name="connsiteY666" fmla="*/ 784231 h 784231"/>
                <a:gd name="connsiteX667" fmla="*/ 7627815 w 11218359"/>
                <a:gd name="connsiteY667" fmla="*/ 784231 h 784231"/>
                <a:gd name="connsiteX668" fmla="*/ 7639246 w 11218359"/>
                <a:gd name="connsiteY668" fmla="*/ 784231 h 784231"/>
                <a:gd name="connsiteX669" fmla="*/ 7650676 w 11218359"/>
                <a:gd name="connsiteY669" fmla="*/ 784231 h 784231"/>
                <a:gd name="connsiteX670" fmla="*/ 7662106 w 11218359"/>
                <a:gd name="connsiteY670" fmla="*/ 784231 h 784231"/>
                <a:gd name="connsiteX671" fmla="*/ 7673583 w 11218359"/>
                <a:gd name="connsiteY671" fmla="*/ 784231 h 784231"/>
                <a:gd name="connsiteX672" fmla="*/ 7685013 w 11218359"/>
                <a:gd name="connsiteY672" fmla="*/ 784231 h 784231"/>
                <a:gd name="connsiteX673" fmla="*/ 7696443 w 11218359"/>
                <a:gd name="connsiteY673" fmla="*/ 784231 h 784231"/>
                <a:gd name="connsiteX674" fmla="*/ 7707873 w 11218359"/>
                <a:gd name="connsiteY674" fmla="*/ 784231 h 784231"/>
                <a:gd name="connsiteX675" fmla="*/ 7719303 w 11218359"/>
                <a:gd name="connsiteY675" fmla="*/ 784231 h 784231"/>
                <a:gd name="connsiteX676" fmla="*/ 7730733 w 11218359"/>
                <a:gd name="connsiteY676" fmla="*/ 784231 h 784231"/>
                <a:gd name="connsiteX677" fmla="*/ 7742211 w 11218359"/>
                <a:gd name="connsiteY677" fmla="*/ 784231 h 784231"/>
                <a:gd name="connsiteX678" fmla="*/ 7753641 w 11218359"/>
                <a:gd name="connsiteY678" fmla="*/ 784231 h 784231"/>
                <a:gd name="connsiteX679" fmla="*/ 7765071 w 11218359"/>
                <a:gd name="connsiteY679" fmla="*/ 784231 h 784231"/>
                <a:gd name="connsiteX680" fmla="*/ 7776501 w 11218359"/>
                <a:gd name="connsiteY680" fmla="*/ 784231 h 784231"/>
                <a:gd name="connsiteX681" fmla="*/ 7787931 w 11218359"/>
                <a:gd name="connsiteY681" fmla="*/ 784231 h 784231"/>
                <a:gd name="connsiteX682" fmla="*/ 7799408 w 11218359"/>
                <a:gd name="connsiteY682" fmla="*/ 784231 h 784231"/>
                <a:gd name="connsiteX683" fmla="*/ 7810839 w 11218359"/>
                <a:gd name="connsiteY683" fmla="*/ 784231 h 784231"/>
                <a:gd name="connsiteX684" fmla="*/ 7822268 w 11218359"/>
                <a:gd name="connsiteY684" fmla="*/ 784231 h 784231"/>
                <a:gd name="connsiteX685" fmla="*/ 7833698 w 11218359"/>
                <a:gd name="connsiteY685" fmla="*/ 784231 h 784231"/>
                <a:gd name="connsiteX686" fmla="*/ 7845128 w 11218359"/>
                <a:gd name="connsiteY686" fmla="*/ 784231 h 784231"/>
                <a:gd name="connsiteX687" fmla="*/ 7856606 w 11218359"/>
                <a:gd name="connsiteY687" fmla="*/ 784231 h 784231"/>
                <a:gd name="connsiteX688" fmla="*/ 7868036 w 11218359"/>
                <a:gd name="connsiteY688" fmla="*/ 784231 h 784231"/>
                <a:gd name="connsiteX689" fmla="*/ 7879466 w 11218359"/>
                <a:gd name="connsiteY689" fmla="*/ 784231 h 784231"/>
                <a:gd name="connsiteX690" fmla="*/ 7890896 w 11218359"/>
                <a:gd name="connsiteY690" fmla="*/ 784231 h 784231"/>
                <a:gd name="connsiteX691" fmla="*/ 7902326 w 11218359"/>
                <a:gd name="connsiteY691" fmla="*/ 784231 h 784231"/>
                <a:gd name="connsiteX692" fmla="*/ 7913804 w 11218359"/>
                <a:gd name="connsiteY692" fmla="*/ 784231 h 784231"/>
                <a:gd name="connsiteX693" fmla="*/ 7925234 w 11218359"/>
                <a:gd name="connsiteY693" fmla="*/ 784231 h 784231"/>
                <a:gd name="connsiteX694" fmla="*/ 7936663 w 11218359"/>
                <a:gd name="connsiteY694" fmla="*/ 784231 h 784231"/>
                <a:gd name="connsiteX695" fmla="*/ 7948094 w 11218359"/>
                <a:gd name="connsiteY695" fmla="*/ 784231 h 784231"/>
                <a:gd name="connsiteX696" fmla="*/ 7959524 w 11218359"/>
                <a:gd name="connsiteY696" fmla="*/ 784231 h 784231"/>
                <a:gd name="connsiteX697" fmla="*/ 7971001 w 11218359"/>
                <a:gd name="connsiteY697" fmla="*/ 784231 h 784231"/>
                <a:gd name="connsiteX698" fmla="*/ 7982431 w 11218359"/>
                <a:gd name="connsiteY698" fmla="*/ 784231 h 784231"/>
                <a:gd name="connsiteX699" fmla="*/ 7993861 w 11218359"/>
                <a:gd name="connsiteY699" fmla="*/ 784231 h 784231"/>
                <a:gd name="connsiteX700" fmla="*/ 8005291 w 11218359"/>
                <a:gd name="connsiteY700" fmla="*/ 784231 h 784231"/>
                <a:gd name="connsiteX701" fmla="*/ 8016721 w 11218359"/>
                <a:gd name="connsiteY701" fmla="*/ 784231 h 784231"/>
                <a:gd name="connsiteX702" fmla="*/ 8028199 w 11218359"/>
                <a:gd name="connsiteY702" fmla="*/ 784231 h 784231"/>
                <a:gd name="connsiteX703" fmla="*/ 8039629 w 11218359"/>
                <a:gd name="connsiteY703" fmla="*/ 784231 h 784231"/>
                <a:gd name="connsiteX704" fmla="*/ 8051059 w 11218359"/>
                <a:gd name="connsiteY704" fmla="*/ 784231 h 784231"/>
                <a:gd name="connsiteX705" fmla="*/ 8062489 w 11218359"/>
                <a:gd name="connsiteY705" fmla="*/ 784231 h 784231"/>
                <a:gd name="connsiteX706" fmla="*/ 8073919 w 11218359"/>
                <a:gd name="connsiteY706" fmla="*/ 784231 h 784231"/>
                <a:gd name="connsiteX707" fmla="*/ 8085396 w 11218359"/>
                <a:gd name="connsiteY707" fmla="*/ 784231 h 784231"/>
                <a:gd name="connsiteX708" fmla="*/ 8096826 w 11218359"/>
                <a:gd name="connsiteY708" fmla="*/ 784231 h 784231"/>
                <a:gd name="connsiteX709" fmla="*/ 8108256 w 11218359"/>
                <a:gd name="connsiteY709" fmla="*/ 784231 h 784231"/>
                <a:gd name="connsiteX710" fmla="*/ 8119687 w 11218359"/>
                <a:gd name="connsiteY710" fmla="*/ 784231 h 784231"/>
                <a:gd name="connsiteX711" fmla="*/ 8131117 w 11218359"/>
                <a:gd name="connsiteY711" fmla="*/ 784231 h 784231"/>
                <a:gd name="connsiteX712" fmla="*/ 8142594 w 11218359"/>
                <a:gd name="connsiteY712" fmla="*/ 784231 h 784231"/>
                <a:gd name="connsiteX713" fmla="*/ 8154024 w 11218359"/>
                <a:gd name="connsiteY713" fmla="*/ 784231 h 784231"/>
                <a:gd name="connsiteX714" fmla="*/ 8165454 w 11218359"/>
                <a:gd name="connsiteY714" fmla="*/ 784231 h 784231"/>
                <a:gd name="connsiteX715" fmla="*/ 8176884 w 11218359"/>
                <a:gd name="connsiteY715" fmla="*/ 784231 h 784231"/>
                <a:gd name="connsiteX716" fmla="*/ 8188314 w 11218359"/>
                <a:gd name="connsiteY716" fmla="*/ 784231 h 784231"/>
                <a:gd name="connsiteX717" fmla="*/ 8199792 w 11218359"/>
                <a:gd name="connsiteY717" fmla="*/ 784231 h 784231"/>
                <a:gd name="connsiteX718" fmla="*/ 8211222 w 11218359"/>
                <a:gd name="connsiteY718" fmla="*/ 784231 h 784231"/>
                <a:gd name="connsiteX719" fmla="*/ 8222652 w 11218359"/>
                <a:gd name="connsiteY719" fmla="*/ 784231 h 784231"/>
                <a:gd name="connsiteX720" fmla="*/ 8234082 w 11218359"/>
                <a:gd name="connsiteY720" fmla="*/ 784231 h 784231"/>
                <a:gd name="connsiteX721" fmla="*/ 8245512 w 11218359"/>
                <a:gd name="connsiteY721" fmla="*/ 784231 h 784231"/>
                <a:gd name="connsiteX722" fmla="*/ 8256989 w 11218359"/>
                <a:gd name="connsiteY722" fmla="*/ 784231 h 784231"/>
                <a:gd name="connsiteX723" fmla="*/ 8268419 w 11218359"/>
                <a:gd name="connsiteY723" fmla="*/ 784231 h 784231"/>
                <a:gd name="connsiteX724" fmla="*/ 8279850 w 11218359"/>
                <a:gd name="connsiteY724" fmla="*/ 784231 h 784231"/>
                <a:gd name="connsiteX725" fmla="*/ 8291280 w 11218359"/>
                <a:gd name="connsiteY725" fmla="*/ 784231 h 784231"/>
                <a:gd name="connsiteX726" fmla="*/ 8302709 w 11218359"/>
                <a:gd name="connsiteY726" fmla="*/ 784231 h 784231"/>
                <a:gd name="connsiteX727" fmla="*/ 8314187 w 11218359"/>
                <a:gd name="connsiteY727" fmla="*/ 784231 h 784231"/>
                <a:gd name="connsiteX728" fmla="*/ 8325617 w 11218359"/>
                <a:gd name="connsiteY728" fmla="*/ 784231 h 784231"/>
                <a:gd name="connsiteX729" fmla="*/ 8337047 w 11218359"/>
                <a:gd name="connsiteY729" fmla="*/ 784231 h 784231"/>
                <a:gd name="connsiteX730" fmla="*/ 8348477 w 11218359"/>
                <a:gd name="connsiteY730" fmla="*/ 784231 h 784231"/>
                <a:gd name="connsiteX731" fmla="*/ 8359907 w 11218359"/>
                <a:gd name="connsiteY731" fmla="*/ 784231 h 784231"/>
                <a:gd name="connsiteX732" fmla="*/ 8371385 w 11218359"/>
                <a:gd name="connsiteY732" fmla="*/ 784231 h 784231"/>
                <a:gd name="connsiteX733" fmla="*/ 8382815 w 11218359"/>
                <a:gd name="connsiteY733" fmla="*/ 784231 h 784231"/>
                <a:gd name="connsiteX734" fmla="*/ 8394245 w 11218359"/>
                <a:gd name="connsiteY734" fmla="*/ 784231 h 784231"/>
                <a:gd name="connsiteX735" fmla="*/ 8405674 w 11218359"/>
                <a:gd name="connsiteY735" fmla="*/ 784231 h 784231"/>
                <a:gd name="connsiteX736" fmla="*/ 8417104 w 11218359"/>
                <a:gd name="connsiteY736" fmla="*/ 784231 h 784231"/>
                <a:gd name="connsiteX737" fmla="*/ 8428582 w 11218359"/>
                <a:gd name="connsiteY737" fmla="*/ 784231 h 784231"/>
                <a:gd name="connsiteX738" fmla="*/ 8440012 w 11218359"/>
                <a:gd name="connsiteY738" fmla="*/ 784231 h 784231"/>
                <a:gd name="connsiteX739" fmla="*/ 8451442 w 11218359"/>
                <a:gd name="connsiteY739" fmla="*/ 784231 h 784231"/>
                <a:gd name="connsiteX740" fmla="*/ 8462872 w 11218359"/>
                <a:gd name="connsiteY740" fmla="*/ 784231 h 784231"/>
                <a:gd name="connsiteX741" fmla="*/ 8474302 w 11218359"/>
                <a:gd name="connsiteY741" fmla="*/ 784231 h 784231"/>
                <a:gd name="connsiteX742" fmla="*/ 8485780 w 11218359"/>
                <a:gd name="connsiteY742" fmla="*/ 784231 h 784231"/>
                <a:gd name="connsiteX743" fmla="*/ 8497210 w 11218359"/>
                <a:gd name="connsiteY743" fmla="*/ 784231 h 784231"/>
                <a:gd name="connsiteX744" fmla="*/ 8508640 w 11218359"/>
                <a:gd name="connsiteY744" fmla="*/ 784231 h 784231"/>
                <a:gd name="connsiteX745" fmla="*/ 8520069 w 11218359"/>
                <a:gd name="connsiteY745" fmla="*/ 784231 h 784231"/>
                <a:gd name="connsiteX746" fmla="*/ 8531500 w 11218359"/>
                <a:gd name="connsiteY746" fmla="*/ 784231 h 784231"/>
                <a:gd name="connsiteX747" fmla="*/ 8542977 w 11218359"/>
                <a:gd name="connsiteY747" fmla="*/ 784231 h 784231"/>
                <a:gd name="connsiteX748" fmla="*/ 8554407 w 11218359"/>
                <a:gd name="connsiteY748" fmla="*/ 784231 h 784231"/>
                <a:gd name="connsiteX749" fmla="*/ 8565837 w 11218359"/>
                <a:gd name="connsiteY749" fmla="*/ 784231 h 784231"/>
                <a:gd name="connsiteX750" fmla="*/ 8577267 w 11218359"/>
                <a:gd name="connsiteY750" fmla="*/ 784231 h 784231"/>
                <a:gd name="connsiteX751" fmla="*/ 8588697 w 11218359"/>
                <a:gd name="connsiteY751" fmla="*/ 784231 h 784231"/>
                <a:gd name="connsiteX752" fmla="*/ 8600175 w 11218359"/>
                <a:gd name="connsiteY752" fmla="*/ 784231 h 784231"/>
                <a:gd name="connsiteX753" fmla="*/ 8611605 w 11218359"/>
                <a:gd name="connsiteY753" fmla="*/ 784231 h 784231"/>
                <a:gd name="connsiteX754" fmla="*/ 8623035 w 11218359"/>
                <a:gd name="connsiteY754" fmla="*/ 784231 h 784231"/>
                <a:gd name="connsiteX755" fmla="*/ 8634465 w 11218359"/>
                <a:gd name="connsiteY755" fmla="*/ 784231 h 784231"/>
                <a:gd name="connsiteX756" fmla="*/ 8645895 w 11218359"/>
                <a:gd name="connsiteY756" fmla="*/ 784231 h 784231"/>
                <a:gd name="connsiteX757" fmla="*/ 8657373 w 11218359"/>
                <a:gd name="connsiteY757" fmla="*/ 784231 h 784231"/>
                <a:gd name="connsiteX758" fmla="*/ 8668802 w 11218359"/>
                <a:gd name="connsiteY758" fmla="*/ 784231 h 784231"/>
                <a:gd name="connsiteX759" fmla="*/ 8680232 w 11218359"/>
                <a:gd name="connsiteY759" fmla="*/ 784231 h 784231"/>
                <a:gd name="connsiteX760" fmla="*/ 8691662 w 11218359"/>
                <a:gd name="connsiteY760" fmla="*/ 784231 h 784231"/>
                <a:gd name="connsiteX761" fmla="*/ 8703093 w 11218359"/>
                <a:gd name="connsiteY761" fmla="*/ 784231 h 784231"/>
                <a:gd name="connsiteX762" fmla="*/ 8714570 w 11218359"/>
                <a:gd name="connsiteY762" fmla="*/ 784231 h 784231"/>
                <a:gd name="connsiteX763" fmla="*/ 8726000 w 11218359"/>
                <a:gd name="connsiteY763" fmla="*/ 784231 h 784231"/>
                <a:gd name="connsiteX764" fmla="*/ 8737430 w 11218359"/>
                <a:gd name="connsiteY764" fmla="*/ 784231 h 784231"/>
                <a:gd name="connsiteX765" fmla="*/ 8748860 w 11218359"/>
                <a:gd name="connsiteY765" fmla="*/ 784231 h 784231"/>
                <a:gd name="connsiteX766" fmla="*/ 8760290 w 11218359"/>
                <a:gd name="connsiteY766" fmla="*/ 784231 h 784231"/>
                <a:gd name="connsiteX767" fmla="*/ 8771768 w 11218359"/>
                <a:gd name="connsiteY767" fmla="*/ 784231 h 784231"/>
                <a:gd name="connsiteX768" fmla="*/ 8783198 w 11218359"/>
                <a:gd name="connsiteY768" fmla="*/ 784231 h 784231"/>
                <a:gd name="connsiteX769" fmla="*/ 8794628 w 11218359"/>
                <a:gd name="connsiteY769" fmla="*/ 784231 h 784231"/>
                <a:gd name="connsiteX770" fmla="*/ 8806058 w 11218359"/>
                <a:gd name="connsiteY770" fmla="*/ 784231 h 784231"/>
                <a:gd name="connsiteX771" fmla="*/ 8817488 w 11218359"/>
                <a:gd name="connsiteY771" fmla="*/ 784231 h 784231"/>
                <a:gd name="connsiteX772" fmla="*/ 8828918 w 11218359"/>
                <a:gd name="connsiteY772" fmla="*/ 784231 h 784231"/>
                <a:gd name="connsiteX773" fmla="*/ 8840395 w 11218359"/>
                <a:gd name="connsiteY773" fmla="*/ 784231 h 784231"/>
                <a:gd name="connsiteX774" fmla="*/ 8851825 w 11218359"/>
                <a:gd name="connsiteY774" fmla="*/ 784231 h 784231"/>
                <a:gd name="connsiteX775" fmla="*/ 8863256 w 11218359"/>
                <a:gd name="connsiteY775" fmla="*/ 784231 h 784231"/>
                <a:gd name="connsiteX776" fmla="*/ 8874686 w 11218359"/>
                <a:gd name="connsiteY776" fmla="*/ 784231 h 784231"/>
                <a:gd name="connsiteX777" fmla="*/ 8886115 w 11218359"/>
                <a:gd name="connsiteY777" fmla="*/ 784231 h 784231"/>
                <a:gd name="connsiteX778" fmla="*/ 8897593 w 11218359"/>
                <a:gd name="connsiteY778" fmla="*/ 784231 h 784231"/>
                <a:gd name="connsiteX779" fmla="*/ 8909022 w 11218359"/>
                <a:gd name="connsiteY779" fmla="*/ 784231 h 784231"/>
                <a:gd name="connsiteX780" fmla="*/ 8920453 w 11218359"/>
                <a:gd name="connsiteY780" fmla="*/ 784231 h 784231"/>
                <a:gd name="connsiteX781" fmla="*/ 8931883 w 11218359"/>
                <a:gd name="connsiteY781" fmla="*/ 784231 h 784231"/>
                <a:gd name="connsiteX782" fmla="*/ 8943313 w 11218359"/>
                <a:gd name="connsiteY782" fmla="*/ 784231 h 784231"/>
                <a:gd name="connsiteX783" fmla="*/ 8954791 w 11218359"/>
                <a:gd name="connsiteY783" fmla="*/ 784231 h 784231"/>
                <a:gd name="connsiteX784" fmla="*/ 8966220 w 11218359"/>
                <a:gd name="connsiteY784" fmla="*/ 784231 h 784231"/>
                <a:gd name="connsiteX785" fmla="*/ 8977651 w 11218359"/>
                <a:gd name="connsiteY785" fmla="*/ 784231 h 784231"/>
                <a:gd name="connsiteX786" fmla="*/ 8989080 w 11218359"/>
                <a:gd name="connsiteY786" fmla="*/ 784231 h 784231"/>
                <a:gd name="connsiteX787" fmla="*/ 9000511 w 11218359"/>
                <a:gd name="connsiteY787" fmla="*/ 784231 h 784231"/>
                <a:gd name="connsiteX788" fmla="*/ 9011988 w 11218359"/>
                <a:gd name="connsiteY788" fmla="*/ 784231 h 784231"/>
                <a:gd name="connsiteX789" fmla="*/ 9023418 w 11218359"/>
                <a:gd name="connsiteY789" fmla="*/ 784231 h 784231"/>
                <a:gd name="connsiteX790" fmla="*/ 9034849 w 11218359"/>
                <a:gd name="connsiteY790" fmla="*/ 784231 h 784231"/>
                <a:gd name="connsiteX791" fmla="*/ 9046278 w 11218359"/>
                <a:gd name="connsiteY791" fmla="*/ 784231 h 784231"/>
                <a:gd name="connsiteX792" fmla="*/ 9057709 w 11218359"/>
                <a:gd name="connsiteY792" fmla="*/ 784231 h 784231"/>
                <a:gd name="connsiteX793" fmla="*/ 9069186 w 11218359"/>
                <a:gd name="connsiteY793" fmla="*/ 784231 h 784231"/>
                <a:gd name="connsiteX794" fmla="*/ 9080615 w 11218359"/>
                <a:gd name="connsiteY794" fmla="*/ 784231 h 784231"/>
                <a:gd name="connsiteX795" fmla="*/ 9092046 w 11218359"/>
                <a:gd name="connsiteY795" fmla="*/ 784231 h 784231"/>
                <a:gd name="connsiteX796" fmla="*/ 9103476 w 11218359"/>
                <a:gd name="connsiteY796" fmla="*/ 784231 h 784231"/>
                <a:gd name="connsiteX797" fmla="*/ 9114906 w 11218359"/>
                <a:gd name="connsiteY797" fmla="*/ 784231 h 784231"/>
                <a:gd name="connsiteX798" fmla="*/ 9126384 w 11218359"/>
                <a:gd name="connsiteY798" fmla="*/ 784231 h 784231"/>
                <a:gd name="connsiteX799" fmla="*/ 9137813 w 11218359"/>
                <a:gd name="connsiteY799" fmla="*/ 784231 h 784231"/>
                <a:gd name="connsiteX800" fmla="*/ 9149244 w 11218359"/>
                <a:gd name="connsiteY800" fmla="*/ 784231 h 784231"/>
                <a:gd name="connsiteX801" fmla="*/ 9160673 w 11218359"/>
                <a:gd name="connsiteY801" fmla="*/ 784231 h 784231"/>
                <a:gd name="connsiteX802" fmla="*/ 9172104 w 11218359"/>
                <a:gd name="connsiteY802" fmla="*/ 784231 h 784231"/>
                <a:gd name="connsiteX803" fmla="*/ 9183581 w 11218359"/>
                <a:gd name="connsiteY803" fmla="*/ 784231 h 784231"/>
                <a:gd name="connsiteX804" fmla="*/ 9195011 w 11218359"/>
                <a:gd name="connsiteY804" fmla="*/ 784231 h 784231"/>
                <a:gd name="connsiteX805" fmla="*/ 9206442 w 11218359"/>
                <a:gd name="connsiteY805" fmla="*/ 784231 h 784231"/>
                <a:gd name="connsiteX806" fmla="*/ 9217871 w 11218359"/>
                <a:gd name="connsiteY806" fmla="*/ 784231 h 784231"/>
                <a:gd name="connsiteX807" fmla="*/ 9229301 w 11218359"/>
                <a:gd name="connsiteY807" fmla="*/ 784231 h 784231"/>
                <a:gd name="connsiteX808" fmla="*/ 9240779 w 11218359"/>
                <a:gd name="connsiteY808" fmla="*/ 784231 h 784231"/>
                <a:gd name="connsiteX809" fmla="*/ 9252209 w 11218359"/>
                <a:gd name="connsiteY809" fmla="*/ 784231 h 784231"/>
                <a:gd name="connsiteX810" fmla="*/ 9263639 w 11218359"/>
                <a:gd name="connsiteY810" fmla="*/ 784231 h 784231"/>
                <a:gd name="connsiteX811" fmla="*/ 9275069 w 11218359"/>
                <a:gd name="connsiteY811" fmla="*/ 784231 h 784231"/>
                <a:gd name="connsiteX812" fmla="*/ 9286498 w 11218359"/>
                <a:gd name="connsiteY812" fmla="*/ 784231 h 784231"/>
                <a:gd name="connsiteX813" fmla="*/ 9297977 w 11218359"/>
                <a:gd name="connsiteY813" fmla="*/ 784231 h 784231"/>
                <a:gd name="connsiteX814" fmla="*/ 9309406 w 11218359"/>
                <a:gd name="connsiteY814" fmla="*/ 784231 h 784231"/>
                <a:gd name="connsiteX815" fmla="*/ 9320837 w 11218359"/>
                <a:gd name="connsiteY815" fmla="*/ 784231 h 784231"/>
                <a:gd name="connsiteX816" fmla="*/ 9332266 w 11218359"/>
                <a:gd name="connsiteY816" fmla="*/ 784231 h 784231"/>
                <a:gd name="connsiteX817" fmla="*/ 9343696 w 11218359"/>
                <a:gd name="connsiteY817" fmla="*/ 784231 h 784231"/>
                <a:gd name="connsiteX818" fmla="*/ 9355174 w 11218359"/>
                <a:gd name="connsiteY818" fmla="*/ 784231 h 784231"/>
                <a:gd name="connsiteX819" fmla="*/ 9366604 w 11218359"/>
                <a:gd name="connsiteY819" fmla="*/ 784231 h 784231"/>
                <a:gd name="connsiteX820" fmla="*/ 9378035 w 11218359"/>
                <a:gd name="connsiteY820" fmla="*/ 784231 h 784231"/>
                <a:gd name="connsiteX821" fmla="*/ 9389464 w 11218359"/>
                <a:gd name="connsiteY821" fmla="*/ 784231 h 784231"/>
                <a:gd name="connsiteX822" fmla="*/ 9400894 w 11218359"/>
                <a:gd name="connsiteY822" fmla="*/ 784231 h 784231"/>
                <a:gd name="connsiteX823" fmla="*/ 9412372 w 11218359"/>
                <a:gd name="connsiteY823" fmla="*/ 784231 h 784231"/>
                <a:gd name="connsiteX824" fmla="*/ 9423802 w 11218359"/>
                <a:gd name="connsiteY824" fmla="*/ 784231 h 784231"/>
                <a:gd name="connsiteX825" fmla="*/ 9435232 w 11218359"/>
                <a:gd name="connsiteY825" fmla="*/ 784231 h 784231"/>
                <a:gd name="connsiteX826" fmla="*/ 9446662 w 11218359"/>
                <a:gd name="connsiteY826" fmla="*/ 784231 h 784231"/>
                <a:gd name="connsiteX827" fmla="*/ 9458091 w 11218359"/>
                <a:gd name="connsiteY827" fmla="*/ 784231 h 784231"/>
                <a:gd name="connsiteX828" fmla="*/ 9469570 w 11218359"/>
                <a:gd name="connsiteY828" fmla="*/ 784231 h 784231"/>
                <a:gd name="connsiteX829" fmla="*/ 9480999 w 11218359"/>
                <a:gd name="connsiteY829" fmla="*/ 784231 h 784231"/>
                <a:gd name="connsiteX830" fmla="*/ 9492429 w 11218359"/>
                <a:gd name="connsiteY830" fmla="*/ 784231 h 784231"/>
                <a:gd name="connsiteX831" fmla="*/ 9503859 w 11218359"/>
                <a:gd name="connsiteY831" fmla="*/ 784231 h 784231"/>
                <a:gd name="connsiteX832" fmla="*/ 9515289 w 11218359"/>
                <a:gd name="connsiteY832" fmla="*/ 784231 h 784231"/>
                <a:gd name="connsiteX833" fmla="*/ 9526767 w 11218359"/>
                <a:gd name="connsiteY833" fmla="*/ 784231 h 784231"/>
                <a:gd name="connsiteX834" fmla="*/ 9538197 w 11218359"/>
                <a:gd name="connsiteY834" fmla="*/ 784231 h 784231"/>
                <a:gd name="connsiteX835" fmla="*/ 9549626 w 11218359"/>
                <a:gd name="connsiteY835" fmla="*/ 784231 h 784231"/>
                <a:gd name="connsiteX836" fmla="*/ 9561057 w 11218359"/>
                <a:gd name="connsiteY836" fmla="*/ 784231 h 784231"/>
                <a:gd name="connsiteX837" fmla="*/ 9572487 w 11218359"/>
                <a:gd name="connsiteY837" fmla="*/ 784231 h 784231"/>
                <a:gd name="connsiteX838" fmla="*/ 9583965 w 11218359"/>
                <a:gd name="connsiteY838" fmla="*/ 784231 h 784231"/>
                <a:gd name="connsiteX839" fmla="*/ 9595395 w 11218359"/>
                <a:gd name="connsiteY839" fmla="*/ 784231 h 784231"/>
                <a:gd name="connsiteX840" fmla="*/ 9606824 w 11218359"/>
                <a:gd name="connsiteY840" fmla="*/ 784231 h 784231"/>
                <a:gd name="connsiteX841" fmla="*/ 9618255 w 11218359"/>
                <a:gd name="connsiteY841" fmla="*/ 784231 h 784231"/>
                <a:gd name="connsiteX842" fmla="*/ 9629684 w 11218359"/>
                <a:gd name="connsiteY842" fmla="*/ 784231 h 784231"/>
                <a:gd name="connsiteX843" fmla="*/ 9641163 w 11218359"/>
                <a:gd name="connsiteY843" fmla="*/ 784231 h 784231"/>
                <a:gd name="connsiteX844" fmla="*/ 9652592 w 11218359"/>
                <a:gd name="connsiteY844" fmla="*/ 784231 h 784231"/>
                <a:gd name="connsiteX845" fmla="*/ 9664022 w 11218359"/>
                <a:gd name="connsiteY845" fmla="*/ 784231 h 784231"/>
                <a:gd name="connsiteX846" fmla="*/ 9675452 w 11218359"/>
                <a:gd name="connsiteY846" fmla="*/ 784231 h 784231"/>
                <a:gd name="connsiteX847" fmla="*/ 9686882 w 11218359"/>
                <a:gd name="connsiteY847" fmla="*/ 784231 h 784231"/>
                <a:gd name="connsiteX848" fmla="*/ 9698360 w 11218359"/>
                <a:gd name="connsiteY848" fmla="*/ 784231 h 784231"/>
                <a:gd name="connsiteX849" fmla="*/ 9709790 w 11218359"/>
                <a:gd name="connsiteY849" fmla="*/ 784231 h 784231"/>
                <a:gd name="connsiteX850" fmla="*/ 9721219 w 11218359"/>
                <a:gd name="connsiteY850" fmla="*/ 784231 h 784231"/>
                <a:gd name="connsiteX851" fmla="*/ 9732650 w 11218359"/>
                <a:gd name="connsiteY851" fmla="*/ 784231 h 784231"/>
                <a:gd name="connsiteX852" fmla="*/ 9744080 w 11218359"/>
                <a:gd name="connsiteY852" fmla="*/ 784231 h 784231"/>
                <a:gd name="connsiteX853" fmla="*/ 9755557 w 11218359"/>
                <a:gd name="connsiteY853" fmla="*/ 784231 h 784231"/>
                <a:gd name="connsiteX854" fmla="*/ 9766988 w 11218359"/>
                <a:gd name="connsiteY854" fmla="*/ 784231 h 784231"/>
                <a:gd name="connsiteX855" fmla="*/ 9778417 w 11218359"/>
                <a:gd name="connsiteY855" fmla="*/ 784231 h 784231"/>
                <a:gd name="connsiteX856" fmla="*/ 9789848 w 11218359"/>
                <a:gd name="connsiteY856" fmla="*/ 784231 h 784231"/>
                <a:gd name="connsiteX857" fmla="*/ 9801277 w 11218359"/>
                <a:gd name="connsiteY857" fmla="*/ 784231 h 784231"/>
                <a:gd name="connsiteX858" fmla="*/ 9812755 w 11218359"/>
                <a:gd name="connsiteY858" fmla="*/ 784231 h 784231"/>
                <a:gd name="connsiteX859" fmla="*/ 9824185 w 11218359"/>
                <a:gd name="connsiteY859" fmla="*/ 784231 h 784231"/>
                <a:gd name="connsiteX860" fmla="*/ 9835615 w 11218359"/>
                <a:gd name="connsiteY860" fmla="*/ 784231 h 784231"/>
                <a:gd name="connsiteX861" fmla="*/ 9847045 w 11218359"/>
                <a:gd name="connsiteY861" fmla="*/ 784231 h 784231"/>
                <a:gd name="connsiteX862" fmla="*/ 9858475 w 11218359"/>
                <a:gd name="connsiteY862" fmla="*/ 784231 h 784231"/>
                <a:gd name="connsiteX863" fmla="*/ 9869952 w 11218359"/>
                <a:gd name="connsiteY863" fmla="*/ 784231 h 784231"/>
                <a:gd name="connsiteX864" fmla="*/ 9881383 w 11218359"/>
                <a:gd name="connsiteY864" fmla="*/ 784231 h 784231"/>
                <a:gd name="connsiteX865" fmla="*/ 9892812 w 11218359"/>
                <a:gd name="connsiteY865" fmla="*/ 784231 h 784231"/>
                <a:gd name="connsiteX866" fmla="*/ 9904243 w 11218359"/>
                <a:gd name="connsiteY866" fmla="*/ 784231 h 784231"/>
                <a:gd name="connsiteX867" fmla="*/ 9915673 w 11218359"/>
                <a:gd name="connsiteY867" fmla="*/ 784231 h 784231"/>
                <a:gd name="connsiteX868" fmla="*/ 9927102 w 11218359"/>
                <a:gd name="connsiteY868" fmla="*/ 784231 h 784231"/>
                <a:gd name="connsiteX869" fmla="*/ 9938581 w 11218359"/>
                <a:gd name="connsiteY869" fmla="*/ 784231 h 784231"/>
                <a:gd name="connsiteX870" fmla="*/ 9950010 w 11218359"/>
                <a:gd name="connsiteY870" fmla="*/ 784231 h 784231"/>
                <a:gd name="connsiteX871" fmla="*/ 9961441 w 11218359"/>
                <a:gd name="connsiteY871" fmla="*/ 784231 h 784231"/>
                <a:gd name="connsiteX872" fmla="*/ 9972870 w 11218359"/>
                <a:gd name="connsiteY872" fmla="*/ 784231 h 784231"/>
                <a:gd name="connsiteX873" fmla="*/ 9984300 w 11218359"/>
                <a:gd name="connsiteY873" fmla="*/ 784231 h 784231"/>
                <a:gd name="connsiteX874" fmla="*/ 9995778 w 11218359"/>
                <a:gd name="connsiteY874" fmla="*/ 784231 h 784231"/>
                <a:gd name="connsiteX875" fmla="*/ 10007208 w 11218359"/>
                <a:gd name="connsiteY875" fmla="*/ 784231 h 784231"/>
                <a:gd name="connsiteX876" fmla="*/ 10018638 w 11218359"/>
                <a:gd name="connsiteY876" fmla="*/ 784231 h 784231"/>
                <a:gd name="connsiteX877" fmla="*/ 10030068 w 11218359"/>
                <a:gd name="connsiteY877" fmla="*/ 784231 h 784231"/>
                <a:gd name="connsiteX878" fmla="*/ 10041498 w 11218359"/>
                <a:gd name="connsiteY878" fmla="*/ 784231 h 784231"/>
                <a:gd name="connsiteX879" fmla="*/ 10052976 w 11218359"/>
                <a:gd name="connsiteY879" fmla="*/ 784231 h 784231"/>
                <a:gd name="connsiteX880" fmla="*/ 10064405 w 11218359"/>
                <a:gd name="connsiteY880" fmla="*/ 784231 h 784231"/>
                <a:gd name="connsiteX881" fmla="*/ 10075835 w 11218359"/>
                <a:gd name="connsiteY881" fmla="*/ 784231 h 784231"/>
                <a:gd name="connsiteX882" fmla="*/ 10087266 w 11218359"/>
                <a:gd name="connsiteY882" fmla="*/ 784231 h 784231"/>
                <a:gd name="connsiteX883" fmla="*/ 10098695 w 11218359"/>
                <a:gd name="connsiteY883" fmla="*/ 784231 h 784231"/>
                <a:gd name="connsiteX884" fmla="*/ 10110174 w 11218359"/>
                <a:gd name="connsiteY884" fmla="*/ 784231 h 784231"/>
                <a:gd name="connsiteX885" fmla="*/ 10121603 w 11218359"/>
                <a:gd name="connsiteY885" fmla="*/ 784231 h 784231"/>
                <a:gd name="connsiteX886" fmla="*/ 10133033 w 11218359"/>
                <a:gd name="connsiteY886" fmla="*/ 784231 h 784231"/>
                <a:gd name="connsiteX887" fmla="*/ 10144463 w 11218359"/>
                <a:gd name="connsiteY887" fmla="*/ 784231 h 784231"/>
                <a:gd name="connsiteX888" fmla="*/ 10155893 w 11218359"/>
                <a:gd name="connsiteY888" fmla="*/ 784231 h 784231"/>
                <a:gd name="connsiteX889" fmla="*/ 10167371 w 11218359"/>
                <a:gd name="connsiteY889" fmla="*/ 784231 h 784231"/>
                <a:gd name="connsiteX890" fmla="*/ 10178801 w 11218359"/>
                <a:gd name="connsiteY890" fmla="*/ 784231 h 784231"/>
                <a:gd name="connsiteX891" fmla="*/ 10190230 w 11218359"/>
                <a:gd name="connsiteY891" fmla="*/ 784231 h 784231"/>
                <a:gd name="connsiteX892" fmla="*/ 10201661 w 11218359"/>
                <a:gd name="connsiteY892" fmla="*/ 784231 h 784231"/>
                <a:gd name="connsiteX893" fmla="*/ 10213091 w 11218359"/>
                <a:gd name="connsiteY893" fmla="*/ 784231 h 784231"/>
                <a:gd name="connsiteX894" fmla="*/ 10224569 w 11218359"/>
                <a:gd name="connsiteY894" fmla="*/ 784231 h 784231"/>
                <a:gd name="connsiteX895" fmla="*/ 10235998 w 11218359"/>
                <a:gd name="connsiteY895" fmla="*/ 784231 h 784231"/>
                <a:gd name="connsiteX896" fmla="*/ 10247428 w 11218359"/>
                <a:gd name="connsiteY896" fmla="*/ 784231 h 784231"/>
                <a:gd name="connsiteX897" fmla="*/ 10258859 w 11218359"/>
                <a:gd name="connsiteY897" fmla="*/ 784231 h 784231"/>
                <a:gd name="connsiteX898" fmla="*/ 10270288 w 11218359"/>
                <a:gd name="connsiteY898" fmla="*/ 784231 h 784231"/>
                <a:gd name="connsiteX899" fmla="*/ 10281767 w 11218359"/>
                <a:gd name="connsiteY899" fmla="*/ 784231 h 784231"/>
                <a:gd name="connsiteX900" fmla="*/ 10293196 w 11218359"/>
                <a:gd name="connsiteY900" fmla="*/ 784231 h 784231"/>
                <a:gd name="connsiteX901" fmla="*/ 10304626 w 11218359"/>
                <a:gd name="connsiteY901" fmla="*/ 784231 h 784231"/>
                <a:gd name="connsiteX902" fmla="*/ 10316056 w 11218359"/>
                <a:gd name="connsiteY902" fmla="*/ 784231 h 784231"/>
                <a:gd name="connsiteX903" fmla="*/ 10327486 w 11218359"/>
                <a:gd name="connsiteY903" fmla="*/ 784231 h 784231"/>
                <a:gd name="connsiteX904" fmla="*/ 10338963 w 11218359"/>
                <a:gd name="connsiteY904" fmla="*/ 784231 h 784231"/>
                <a:gd name="connsiteX905" fmla="*/ 10350394 w 11218359"/>
                <a:gd name="connsiteY905" fmla="*/ 784231 h 784231"/>
                <a:gd name="connsiteX906" fmla="*/ 10361823 w 11218359"/>
                <a:gd name="connsiteY906" fmla="*/ 784231 h 784231"/>
                <a:gd name="connsiteX907" fmla="*/ 10373254 w 11218359"/>
                <a:gd name="connsiteY907" fmla="*/ 784231 h 784231"/>
                <a:gd name="connsiteX908" fmla="*/ 10384684 w 11218359"/>
                <a:gd name="connsiteY908" fmla="*/ 784231 h 784231"/>
                <a:gd name="connsiteX909" fmla="*/ 10396161 w 11218359"/>
                <a:gd name="connsiteY909" fmla="*/ 784231 h 784231"/>
                <a:gd name="connsiteX910" fmla="*/ 10407591 w 11218359"/>
                <a:gd name="connsiteY910" fmla="*/ 784231 h 784231"/>
                <a:gd name="connsiteX911" fmla="*/ 10419021 w 11218359"/>
                <a:gd name="connsiteY911" fmla="*/ 784231 h 784231"/>
                <a:gd name="connsiteX912" fmla="*/ 10430452 w 11218359"/>
                <a:gd name="connsiteY912" fmla="*/ 784231 h 784231"/>
                <a:gd name="connsiteX913" fmla="*/ 10441881 w 11218359"/>
                <a:gd name="connsiteY913" fmla="*/ 784231 h 784231"/>
                <a:gd name="connsiteX914" fmla="*/ 10453358 w 11218359"/>
                <a:gd name="connsiteY914" fmla="*/ 784231 h 784231"/>
                <a:gd name="connsiteX915" fmla="*/ 10464789 w 11218359"/>
                <a:gd name="connsiteY915" fmla="*/ 784231 h 784231"/>
                <a:gd name="connsiteX916" fmla="*/ 10476219 w 11218359"/>
                <a:gd name="connsiteY916" fmla="*/ 784231 h 784231"/>
                <a:gd name="connsiteX917" fmla="*/ 10487649 w 11218359"/>
                <a:gd name="connsiteY917" fmla="*/ 784231 h 784231"/>
                <a:gd name="connsiteX918" fmla="*/ 10499079 w 11218359"/>
                <a:gd name="connsiteY918" fmla="*/ 784231 h 784231"/>
                <a:gd name="connsiteX919" fmla="*/ 10510556 w 11218359"/>
                <a:gd name="connsiteY919" fmla="*/ 784231 h 784231"/>
                <a:gd name="connsiteX920" fmla="*/ 10521987 w 11218359"/>
                <a:gd name="connsiteY920" fmla="*/ 784231 h 784231"/>
                <a:gd name="connsiteX921" fmla="*/ 10533416 w 11218359"/>
                <a:gd name="connsiteY921" fmla="*/ 784231 h 784231"/>
                <a:gd name="connsiteX922" fmla="*/ 10544847 w 11218359"/>
                <a:gd name="connsiteY922" fmla="*/ 784231 h 784231"/>
                <a:gd name="connsiteX923" fmla="*/ 10556277 w 11218359"/>
                <a:gd name="connsiteY923" fmla="*/ 784231 h 784231"/>
                <a:gd name="connsiteX924" fmla="*/ 10567754 w 11218359"/>
                <a:gd name="connsiteY924" fmla="*/ 784231 h 784231"/>
                <a:gd name="connsiteX925" fmla="*/ 10579184 w 11218359"/>
                <a:gd name="connsiteY925" fmla="*/ 784231 h 784231"/>
                <a:gd name="connsiteX926" fmla="*/ 10590614 w 11218359"/>
                <a:gd name="connsiteY926" fmla="*/ 784231 h 784231"/>
                <a:gd name="connsiteX927" fmla="*/ 10602045 w 11218359"/>
                <a:gd name="connsiteY927" fmla="*/ 784231 h 784231"/>
                <a:gd name="connsiteX928" fmla="*/ 10613474 w 11218359"/>
                <a:gd name="connsiteY928" fmla="*/ 784231 h 784231"/>
                <a:gd name="connsiteX929" fmla="*/ 10624951 w 11218359"/>
                <a:gd name="connsiteY929" fmla="*/ 784231 h 784231"/>
                <a:gd name="connsiteX930" fmla="*/ 10636382 w 11218359"/>
                <a:gd name="connsiteY930" fmla="*/ 784231 h 784231"/>
                <a:gd name="connsiteX931" fmla="*/ 10647812 w 11218359"/>
                <a:gd name="connsiteY931" fmla="*/ 784231 h 784231"/>
                <a:gd name="connsiteX932" fmla="*/ 10659241 w 11218359"/>
                <a:gd name="connsiteY932" fmla="*/ 784231 h 784231"/>
                <a:gd name="connsiteX933" fmla="*/ 10670672 w 11218359"/>
                <a:gd name="connsiteY933" fmla="*/ 784231 h 784231"/>
                <a:gd name="connsiteX934" fmla="*/ 10682149 w 11218359"/>
                <a:gd name="connsiteY934" fmla="*/ 784231 h 784231"/>
                <a:gd name="connsiteX935" fmla="*/ 10693580 w 11218359"/>
                <a:gd name="connsiteY935" fmla="*/ 784231 h 784231"/>
                <a:gd name="connsiteX936" fmla="*/ 10705009 w 11218359"/>
                <a:gd name="connsiteY936" fmla="*/ 784231 h 784231"/>
                <a:gd name="connsiteX937" fmla="*/ 10716439 w 11218359"/>
                <a:gd name="connsiteY937" fmla="*/ 784231 h 784231"/>
                <a:gd name="connsiteX938" fmla="*/ 10727870 w 11218359"/>
                <a:gd name="connsiteY938" fmla="*/ 784231 h 784231"/>
                <a:gd name="connsiteX939" fmla="*/ 10739347 w 11218359"/>
                <a:gd name="connsiteY939" fmla="*/ 784231 h 784231"/>
                <a:gd name="connsiteX940" fmla="*/ 10750778 w 11218359"/>
                <a:gd name="connsiteY940" fmla="*/ 784231 h 784231"/>
                <a:gd name="connsiteX941" fmla="*/ 10762207 w 11218359"/>
                <a:gd name="connsiteY941" fmla="*/ 784231 h 784231"/>
                <a:gd name="connsiteX942" fmla="*/ 10773637 w 11218359"/>
                <a:gd name="connsiteY942" fmla="*/ 784231 h 784231"/>
                <a:gd name="connsiteX943" fmla="*/ 10785067 w 11218359"/>
                <a:gd name="connsiteY943" fmla="*/ 784231 h 784231"/>
                <a:gd name="connsiteX944" fmla="*/ 10796544 w 11218359"/>
                <a:gd name="connsiteY944" fmla="*/ 784231 h 784231"/>
                <a:gd name="connsiteX945" fmla="*/ 10807975 w 11218359"/>
                <a:gd name="connsiteY945" fmla="*/ 784231 h 784231"/>
                <a:gd name="connsiteX946" fmla="*/ 10819405 w 11218359"/>
                <a:gd name="connsiteY946" fmla="*/ 784231 h 784231"/>
                <a:gd name="connsiteX947" fmla="*/ 10830834 w 11218359"/>
                <a:gd name="connsiteY947" fmla="*/ 784231 h 784231"/>
                <a:gd name="connsiteX948" fmla="*/ 10842265 w 11218359"/>
                <a:gd name="connsiteY948" fmla="*/ 784231 h 784231"/>
                <a:gd name="connsiteX949" fmla="*/ 10853742 w 11218359"/>
                <a:gd name="connsiteY949" fmla="*/ 784231 h 784231"/>
                <a:gd name="connsiteX950" fmla="*/ 10865173 w 11218359"/>
                <a:gd name="connsiteY950" fmla="*/ 784231 h 784231"/>
                <a:gd name="connsiteX951" fmla="*/ 10876602 w 11218359"/>
                <a:gd name="connsiteY951" fmla="*/ 784231 h 784231"/>
                <a:gd name="connsiteX952" fmla="*/ 10888032 w 11218359"/>
                <a:gd name="connsiteY952" fmla="*/ 784231 h 784231"/>
                <a:gd name="connsiteX953" fmla="*/ 10899463 w 11218359"/>
                <a:gd name="connsiteY953" fmla="*/ 784231 h 784231"/>
                <a:gd name="connsiteX954" fmla="*/ 10910892 w 11218359"/>
                <a:gd name="connsiteY954" fmla="*/ 784231 h 784231"/>
                <a:gd name="connsiteX955" fmla="*/ 10922369 w 11218359"/>
                <a:gd name="connsiteY955" fmla="*/ 784231 h 784231"/>
                <a:gd name="connsiteX956" fmla="*/ 10933800 w 11218359"/>
                <a:gd name="connsiteY956" fmla="*/ 784231 h 784231"/>
                <a:gd name="connsiteX957" fmla="*/ 10945230 w 11218359"/>
                <a:gd name="connsiteY957" fmla="*/ 784231 h 784231"/>
                <a:gd name="connsiteX958" fmla="*/ 10956660 w 11218359"/>
                <a:gd name="connsiteY958" fmla="*/ 784231 h 784231"/>
                <a:gd name="connsiteX959" fmla="*/ 10968090 w 11218359"/>
                <a:gd name="connsiteY959" fmla="*/ 784231 h 784231"/>
                <a:gd name="connsiteX960" fmla="*/ 10979567 w 11218359"/>
                <a:gd name="connsiteY960" fmla="*/ 784231 h 784231"/>
                <a:gd name="connsiteX961" fmla="*/ 10990998 w 11218359"/>
                <a:gd name="connsiteY961" fmla="*/ 784231 h 784231"/>
                <a:gd name="connsiteX962" fmla="*/ 11002427 w 11218359"/>
                <a:gd name="connsiteY962" fmla="*/ 784231 h 784231"/>
                <a:gd name="connsiteX963" fmla="*/ 11013858 w 11218359"/>
                <a:gd name="connsiteY963" fmla="*/ 784231 h 784231"/>
                <a:gd name="connsiteX964" fmla="*/ 11025287 w 11218359"/>
                <a:gd name="connsiteY964" fmla="*/ 784231 h 784231"/>
                <a:gd name="connsiteX965" fmla="*/ 11036765 w 11218359"/>
                <a:gd name="connsiteY965" fmla="*/ 784231 h 784231"/>
                <a:gd name="connsiteX966" fmla="*/ 11048195 w 11218359"/>
                <a:gd name="connsiteY966" fmla="*/ 784231 h 784231"/>
                <a:gd name="connsiteX967" fmla="*/ 11059625 w 11218359"/>
                <a:gd name="connsiteY967" fmla="*/ 784231 h 784231"/>
                <a:gd name="connsiteX968" fmla="*/ 11071056 w 11218359"/>
                <a:gd name="connsiteY968" fmla="*/ 784231 h 784231"/>
                <a:gd name="connsiteX969" fmla="*/ 11082485 w 11218359"/>
                <a:gd name="connsiteY969" fmla="*/ 784231 h 784231"/>
                <a:gd name="connsiteX970" fmla="*/ 11093962 w 11218359"/>
                <a:gd name="connsiteY970" fmla="*/ 784231 h 784231"/>
                <a:gd name="connsiteX971" fmla="*/ 11105393 w 11218359"/>
                <a:gd name="connsiteY971" fmla="*/ 784231 h 784231"/>
                <a:gd name="connsiteX972" fmla="*/ 11116823 w 11218359"/>
                <a:gd name="connsiteY972" fmla="*/ 784231 h 784231"/>
                <a:gd name="connsiteX973" fmla="*/ 11128253 w 11218359"/>
                <a:gd name="connsiteY973" fmla="*/ 784231 h 784231"/>
                <a:gd name="connsiteX974" fmla="*/ 11139683 w 11218359"/>
                <a:gd name="connsiteY974" fmla="*/ 784231 h 784231"/>
                <a:gd name="connsiteX975" fmla="*/ 11151160 w 11218359"/>
                <a:gd name="connsiteY975" fmla="*/ 784231 h 784231"/>
                <a:gd name="connsiteX976" fmla="*/ 11162591 w 11218359"/>
                <a:gd name="connsiteY976" fmla="*/ 784231 h 784231"/>
                <a:gd name="connsiteX977" fmla="*/ 11174020 w 11218359"/>
                <a:gd name="connsiteY977" fmla="*/ 784231 h 784231"/>
                <a:gd name="connsiteX978" fmla="*/ 11185451 w 11218359"/>
                <a:gd name="connsiteY978" fmla="*/ 784231 h 784231"/>
                <a:gd name="connsiteX979" fmla="*/ 11196881 w 11218359"/>
                <a:gd name="connsiteY979" fmla="*/ 784231 h 784231"/>
                <a:gd name="connsiteX980" fmla="*/ 11208358 w 11218359"/>
                <a:gd name="connsiteY980" fmla="*/ 784231 h 784231"/>
                <a:gd name="connsiteX981" fmla="*/ 11218359 w 11218359"/>
                <a:gd name="connsiteY981" fmla="*/ 784231 h 78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84231">
                  <a:moveTo>
                    <a:pt x="0" y="784231"/>
                  </a:moveTo>
                  <a:lnTo>
                    <a:pt x="9149" y="784231"/>
                  </a:lnTo>
                  <a:lnTo>
                    <a:pt x="20588" y="784231"/>
                  </a:lnTo>
                  <a:lnTo>
                    <a:pt x="32028" y="784231"/>
                  </a:lnTo>
                  <a:lnTo>
                    <a:pt x="43467" y="784231"/>
                  </a:lnTo>
                  <a:lnTo>
                    <a:pt x="54907" y="784231"/>
                  </a:lnTo>
                  <a:lnTo>
                    <a:pt x="66346" y="784231"/>
                  </a:lnTo>
                  <a:lnTo>
                    <a:pt x="77786" y="784231"/>
                  </a:lnTo>
                  <a:lnTo>
                    <a:pt x="89225" y="784231"/>
                  </a:lnTo>
                  <a:lnTo>
                    <a:pt x="100665" y="784231"/>
                  </a:lnTo>
                  <a:lnTo>
                    <a:pt x="112104" y="784231"/>
                  </a:lnTo>
                  <a:lnTo>
                    <a:pt x="123544" y="784231"/>
                  </a:lnTo>
                  <a:lnTo>
                    <a:pt x="134979" y="784231"/>
                  </a:lnTo>
                  <a:lnTo>
                    <a:pt x="146423" y="784231"/>
                  </a:lnTo>
                  <a:lnTo>
                    <a:pt x="157858" y="784231"/>
                  </a:lnTo>
                  <a:lnTo>
                    <a:pt x="169297" y="784231"/>
                  </a:lnTo>
                  <a:lnTo>
                    <a:pt x="180737" y="784231"/>
                  </a:lnTo>
                  <a:lnTo>
                    <a:pt x="192176" y="784231"/>
                  </a:lnTo>
                  <a:lnTo>
                    <a:pt x="203616" y="784231"/>
                  </a:lnTo>
                  <a:lnTo>
                    <a:pt x="215055" y="784231"/>
                  </a:lnTo>
                  <a:lnTo>
                    <a:pt x="226495" y="784231"/>
                  </a:lnTo>
                  <a:lnTo>
                    <a:pt x="237935" y="784231"/>
                  </a:lnTo>
                  <a:lnTo>
                    <a:pt x="249374" y="784231"/>
                  </a:lnTo>
                  <a:lnTo>
                    <a:pt x="260814" y="784231"/>
                  </a:lnTo>
                  <a:lnTo>
                    <a:pt x="272253" y="784231"/>
                  </a:lnTo>
                  <a:lnTo>
                    <a:pt x="283693" y="784231"/>
                  </a:lnTo>
                  <a:lnTo>
                    <a:pt x="295132" y="784231"/>
                  </a:lnTo>
                  <a:lnTo>
                    <a:pt x="306572" y="784231"/>
                  </a:lnTo>
                  <a:lnTo>
                    <a:pt x="318011" y="784231"/>
                  </a:lnTo>
                  <a:lnTo>
                    <a:pt x="329451" y="784231"/>
                  </a:lnTo>
                  <a:lnTo>
                    <a:pt x="340890" y="784231"/>
                  </a:lnTo>
                  <a:lnTo>
                    <a:pt x="352330" y="784231"/>
                  </a:lnTo>
                  <a:lnTo>
                    <a:pt x="363769" y="784231"/>
                  </a:lnTo>
                  <a:lnTo>
                    <a:pt x="375209" y="784231"/>
                  </a:lnTo>
                  <a:lnTo>
                    <a:pt x="386648" y="784231"/>
                  </a:lnTo>
                  <a:lnTo>
                    <a:pt x="398088" y="784231"/>
                  </a:lnTo>
                  <a:lnTo>
                    <a:pt x="409527" y="784231"/>
                  </a:lnTo>
                  <a:lnTo>
                    <a:pt x="420967" y="784231"/>
                  </a:lnTo>
                  <a:lnTo>
                    <a:pt x="432406" y="784231"/>
                  </a:lnTo>
                  <a:lnTo>
                    <a:pt x="443846" y="784231"/>
                  </a:lnTo>
                  <a:lnTo>
                    <a:pt x="455285" y="784231"/>
                  </a:lnTo>
                  <a:lnTo>
                    <a:pt x="466725" y="784231"/>
                  </a:lnTo>
                  <a:lnTo>
                    <a:pt x="478165" y="784231"/>
                  </a:lnTo>
                  <a:lnTo>
                    <a:pt x="489604" y="784231"/>
                  </a:lnTo>
                  <a:lnTo>
                    <a:pt x="501044" y="784231"/>
                  </a:lnTo>
                  <a:lnTo>
                    <a:pt x="512483" y="784231"/>
                  </a:lnTo>
                  <a:lnTo>
                    <a:pt x="523923" y="784231"/>
                  </a:lnTo>
                  <a:lnTo>
                    <a:pt x="535362" y="784231"/>
                  </a:lnTo>
                  <a:lnTo>
                    <a:pt x="546802" y="784231"/>
                  </a:lnTo>
                  <a:lnTo>
                    <a:pt x="558241" y="784231"/>
                  </a:lnTo>
                  <a:lnTo>
                    <a:pt x="569681" y="784231"/>
                  </a:lnTo>
                  <a:lnTo>
                    <a:pt x="581120" y="784231"/>
                  </a:lnTo>
                  <a:lnTo>
                    <a:pt x="592560" y="784231"/>
                  </a:lnTo>
                  <a:lnTo>
                    <a:pt x="603999" y="784231"/>
                  </a:lnTo>
                  <a:lnTo>
                    <a:pt x="615439" y="784231"/>
                  </a:lnTo>
                  <a:lnTo>
                    <a:pt x="626878" y="784231"/>
                  </a:lnTo>
                  <a:lnTo>
                    <a:pt x="638318" y="784231"/>
                  </a:lnTo>
                  <a:lnTo>
                    <a:pt x="649757" y="784231"/>
                  </a:lnTo>
                  <a:lnTo>
                    <a:pt x="661192" y="784231"/>
                  </a:lnTo>
                  <a:lnTo>
                    <a:pt x="672632" y="784231"/>
                  </a:lnTo>
                  <a:lnTo>
                    <a:pt x="684071" y="784231"/>
                  </a:lnTo>
                  <a:lnTo>
                    <a:pt x="695511" y="784231"/>
                  </a:lnTo>
                  <a:lnTo>
                    <a:pt x="706950" y="784231"/>
                  </a:lnTo>
                  <a:lnTo>
                    <a:pt x="718390" y="784231"/>
                  </a:lnTo>
                  <a:lnTo>
                    <a:pt x="729829" y="784231"/>
                  </a:lnTo>
                  <a:lnTo>
                    <a:pt x="741269" y="784231"/>
                  </a:lnTo>
                  <a:lnTo>
                    <a:pt x="752708" y="784231"/>
                  </a:lnTo>
                  <a:lnTo>
                    <a:pt x="764148" y="784231"/>
                  </a:lnTo>
                  <a:lnTo>
                    <a:pt x="775587" y="784231"/>
                  </a:lnTo>
                  <a:lnTo>
                    <a:pt x="787027" y="784231"/>
                  </a:lnTo>
                  <a:lnTo>
                    <a:pt x="798467" y="784231"/>
                  </a:lnTo>
                  <a:lnTo>
                    <a:pt x="809906" y="784231"/>
                  </a:lnTo>
                  <a:lnTo>
                    <a:pt x="821346" y="784231"/>
                  </a:lnTo>
                  <a:lnTo>
                    <a:pt x="832785" y="784231"/>
                  </a:lnTo>
                  <a:lnTo>
                    <a:pt x="844225" y="784231"/>
                  </a:lnTo>
                  <a:lnTo>
                    <a:pt x="855664" y="784231"/>
                  </a:lnTo>
                  <a:lnTo>
                    <a:pt x="867104" y="784231"/>
                  </a:lnTo>
                  <a:lnTo>
                    <a:pt x="878543" y="784231"/>
                  </a:lnTo>
                  <a:lnTo>
                    <a:pt x="889983" y="784231"/>
                  </a:lnTo>
                  <a:lnTo>
                    <a:pt x="901422" y="784231"/>
                  </a:lnTo>
                  <a:lnTo>
                    <a:pt x="912862" y="784231"/>
                  </a:lnTo>
                  <a:lnTo>
                    <a:pt x="924301" y="784231"/>
                  </a:lnTo>
                  <a:lnTo>
                    <a:pt x="935741" y="784231"/>
                  </a:lnTo>
                  <a:lnTo>
                    <a:pt x="947180" y="784231"/>
                  </a:lnTo>
                  <a:lnTo>
                    <a:pt x="958620" y="784231"/>
                  </a:lnTo>
                  <a:lnTo>
                    <a:pt x="970059" y="784231"/>
                  </a:lnTo>
                  <a:lnTo>
                    <a:pt x="981499" y="784231"/>
                  </a:lnTo>
                  <a:lnTo>
                    <a:pt x="992938" y="784231"/>
                  </a:lnTo>
                  <a:lnTo>
                    <a:pt x="1004378" y="784231"/>
                  </a:lnTo>
                  <a:lnTo>
                    <a:pt x="1015818" y="784231"/>
                  </a:lnTo>
                  <a:lnTo>
                    <a:pt x="1027257" y="784231"/>
                  </a:lnTo>
                  <a:lnTo>
                    <a:pt x="1038697" y="784231"/>
                  </a:lnTo>
                  <a:lnTo>
                    <a:pt x="1050136" y="784231"/>
                  </a:lnTo>
                  <a:lnTo>
                    <a:pt x="1061576" y="784231"/>
                  </a:lnTo>
                  <a:lnTo>
                    <a:pt x="1073015" y="784231"/>
                  </a:lnTo>
                  <a:lnTo>
                    <a:pt x="1084455" y="784231"/>
                  </a:lnTo>
                  <a:lnTo>
                    <a:pt x="1095894" y="784231"/>
                  </a:lnTo>
                  <a:lnTo>
                    <a:pt x="1107334" y="784231"/>
                  </a:lnTo>
                  <a:lnTo>
                    <a:pt x="1118773" y="784231"/>
                  </a:lnTo>
                  <a:lnTo>
                    <a:pt x="1130213" y="784231"/>
                  </a:lnTo>
                  <a:lnTo>
                    <a:pt x="1141652" y="784231"/>
                  </a:lnTo>
                  <a:lnTo>
                    <a:pt x="1153092" y="784231"/>
                  </a:lnTo>
                  <a:lnTo>
                    <a:pt x="1164531" y="784231"/>
                  </a:lnTo>
                  <a:lnTo>
                    <a:pt x="1175971" y="784231"/>
                  </a:lnTo>
                  <a:lnTo>
                    <a:pt x="1187406" y="784231"/>
                  </a:lnTo>
                  <a:lnTo>
                    <a:pt x="1198845" y="784231"/>
                  </a:lnTo>
                  <a:lnTo>
                    <a:pt x="1210285" y="784231"/>
                  </a:lnTo>
                  <a:lnTo>
                    <a:pt x="1221724" y="784231"/>
                  </a:lnTo>
                  <a:lnTo>
                    <a:pt x="1233164" y="784231"/>
                  </a:lnTo>
                  <a:lnTo>
                    <a:pt x="1244603" y="784231"/>
                  </a:lnTo>
                  <a:lnTo>
                    <a:pt x="1256043" y="784231"/>
                  </a:lnTo>
                  <a:lnTo>
                    <a:pt x="1267482" y="784231"/>
                  </a:lnTo>
                  <a:lnTo>
                    <a:pt x="1278922" y="784231"/>
                  </a:lnTo>
                  <a:lnTo>
                    <a:pt x="1290361" y="784231"/>
                  </a:lnTo>
                  <a:lnTo>
                    <a:pt x="1301801" y="784231"/>
                  </a:lnTo>
                  <a:lnTo>
                    <a:pt x="1313240" y="784231"/>
                  </a:lnTo>
                  <a:lnTo>
                    <a:pt x="1324680" y="784231"/>
                  </a:lnTo>
                  <a:lnTo>
                    <a:pt x="1336120" y="784231"/>
                  </a:lnTo>
                  <a:lnTo>
                    <a:pt x="1347559" y="784231"/>
                  </a:lnTo>
                  <a:lnTo>
                    <a:pt x="1358999" y="784231"/>
                  </a:lnTo>
                  <a:lnTo>
                    <a:pt x="1370438" y="784231"/>
                  </a:lnTo>
                  <a:lnTo>
                    <a:pt x="1381878" y="784231"/>
                  </a:lnTo>
                  <a:lnTo>
                    <a:pt x="1393317" y="784231"/>
                  </a:lnTo>
                  <a:lnTo>
                    <a:pt x="1404757" y="784231"/>
                  </a:lnTo>
                  <a:lnTo>
                    <a:pt x="1416196" y="784231"/>
                  </a:lnTo>
                  <a:lnTo>
                    <a:pt x="1427636" y="784231"/>
                  </a:lnTo>
                  <a:lnTo>
                    <a:pt x="1439075" y="784231"/>
                  </a:lnTo>
                  <a:lnTo>
                    <a:pt x="1450515" y="784231"/>
                  </a:lnTo>
                  <a:lnTo>
                    <a:pt x="1461954" y="784231"/>
                  </a:lnTo>
                  <a:lnTo>
                    <a:pt x="1473394" y="784231"/>
                  </a:lnTo>
                  <a:lnTo>
                    <a:pt x="1484833" y="784231"/>
                  </a:lnTo>
                  <a:lnTo>
                    <a:pt x="1496273" y="784231"/>
                  </a:lnTo>
                  <a:lnTo>
                    <a:pt x="1507712" y="784231"/>
                  </a:lnTo>
                  <a:lnTo>
                    <a:pt x="1519152" y="784231"/>
                  </a:lnTo>
                  <a:lnTo>
                    <a:pt x="1530591" y="784231"/>
                  </a:lnTo>
                  <a:lnTo>
                    <a:pt x="1542031" y="784231"/>
                  </a:lnTo>
                  <a:lnTo>
                    <a:pt x="1553471" y="784231"/>
                  </a:lnTo>
                  <a:lnTo>
                    <a:pt x="1564910" y="784231"/>
                  </a:lnTo>
                  <a:lnTo>
                    <a:pt x="1576349" y="784231"/>
                  </a:lnTo>
                  <a:lnTo>
                    <a:pt x="1587789" y="784231"/>
                  </a:lnTo>
                  <a:lnTo>
                    <a:pt x="1599229" y="784231"/>
                  </a:lnTo>
                  <a:lnTo>
                    <a:pt x="1610668" y="784231"/>
                  </a:lnTo>
                  <a:lnTo>
                    <a:pt x="1622107" y="784231"/>
                  </a:lnTo>
                  <a:lnTo>
                    <a:pt x="1633547" y="784231"/>
                  </a:lnTo>
                  <a:lnTo>
                    <a:pt x="1644987" y="784231"/>
                  </a:lnTo>
                  <a:lnTo>
                    <a:pt x="1656426" y="784231"/>
                  </a:lnTo>
                  <a:lnTo>
                    <a:pt x="1667866" y="784231"/>
                  </a:lnTo>
                  <a:lnTo>
                    <a:pt x="1679305" y="784231"/>
                  </a:lnTo>
                  <a:lnTo>
                    <a:pt x="1690745" y="784231"/>
                  </a:lnTo>
                  <a:lnTo>
                    <a:pt x="1702184" y="784231"/>
                  </a:lnTo>
                  <a:lnTo>
                    <a:pt x="1713619" y="784231"/>
                  </a:lnTo>
                  <a:lnTo>
                    <a:pt x="1725063" y="784231"/>
                  </a:lnTo>
                  <a:lnTo>
                    <a:pt x="1736498" y="784231"/>
                  </a:lnTo>
                  <a:lnTo>
                    <a:pt x="1747938" y="784231"/>
                  </a:lnTo>
                  <a:lnTo>
                    <a:pt x="1759377" y="784231"/>
                  </a:lnTo>
                  <a:lnTo>
                    <a:pt x="1770817" y="784231"/>
                  </a:lnTo>
                  <a:lnTo>
                    <a:pt x="1782256" y="784231"/>
                  </a:lnTo>
                  <a:lnTo>
                    <a:pt x="1793696" y="784231"/>
                  </a:lnTo>
                  <a:lnTo>
                    <a:pt x="1805135" y="784231"/>
                  </a:lnTo>
                  <a:lnTo>
                    <a:pt x="1816575" y="784231"/>
                  </a:lnTo>
                  <a:lnTo>
                    <a:pt x="1828014" y="784231"/>
                  </a:lnTo>
                  <a:lnTo>
                    <a:pt x="1839454" y="784231"/>
                  </a:lnTo>
                  <a:lnTo>
                    <a:pt x="1850893" y="784231"/>
                  </a:lnTo>
                  <a:lnTo>
                    <a:pt x="1862333" y="784231"/>
                  </a:lnTo>
                  <a:lnTo>
                    <a:pt x="1873772" y="784231"/>
                  </a:lnTo>
                  <a:lnTo>
                    <a:pt x="1885212" y="784231"/>
                  </a:lnTo>
                  <a:lnTo>
                    <a:pt x="1896651" y="784231"/>
                  </a:lnTo>
                  <a:lnTo>
                    <a:pt x="1908091" y="784231"/>
                  </a:lnTo>
                  <a:lnTo>
                    <a:pt x="1919531" y="784231"/>
                  </a:lnTo>
                  <a:lnTo>
                    <a:pt x="1930970" y="784231"/>
                  </a:lnTo>
                  <a:lnTo>
                    <a:pt x="1942409" y="536343"/>
                  </a:lnTo>
                  <a:lnTo>
                    <a:pt x="1953849" y="34552"/>
                  </a:lnTo>
                  <a:lnTo>
                    <a:pt x="1965289" y="54083"/>
                  </a:lnTo>
                  <a:lnTo>
                    <a:pt x="1976728" y="300471"/>
                  </a:lnTo>
                  <a:lnTo>
                    <a:pt x="1988168" y="399626"/>
                  </a:lnTo>
                  <a:lnTo>
                    <a:pt x="1999607" y="153238"/>
                  </a:lnTo>
                  <a:lnTo>
                    <a:pt x="2011047" y="300471"/>
                  </a:lnTo>
                  <a:lnTo>
                    <a:pt x="2022486" y="129202"/>
                  </a:lnTo>
                  <a:lnTo>
                    <a:pt x="2033926" y="0"/>
                  </a:lnTo>
                  <a:lnTo>
                    <a:pt x="2045365" y="507797"/>
                  </a:lnTo>
                  <a:lnTo>
                    <a:pt x="2056805" y="781226"/>
                  </a:lnTo>
                  <a:lnTo>
                    <a:pt x="2068244" y="784231"/>
                  </a:lnTo>
                  <a:lnTo>
                    <a:pt x="2079684" y="781226"/>
                  </a:lnTo>
                  <a:lnTo>
                    <a:pt x="2091123" y="784231"/>
                  </a:lnTo>
                  <a:lnTo>
                    <a:pt x="2102563" y="784231"/>
                  </a:lnTo>
                  <a:lnTo>
                    <a:pt x="2114002" y="784231"/>
                  </a:lnTo>
                  <a:lnTo>
                    <a:pt x="2125442" y="784231"/>
                  </a:lnTo>
                  <a:lnTo>
                    <a:pt x="2136882" y="784231"/>
                  </a:lnTo>
                  <a:lnTo>
                    <a:pt x="2148321" y="784231"/>
                  </a:lnTo>
                  <a:lnTo>
                    <a:pt x="2159760" y="784231"/>
                  </a:lnTo>
                  <a:lnTo>
                    <a:pt x="2171200" y="784231"/>
                  </a:lnTo>
                  <a:lnTo>
                    <a:pt x="2182640" y="784231"/>
                  </a:lnTo>
                  <a:lnTo>
                    <a:pt x="2194079" y="784231"/>
                  </a:lnTo>
                  <a:lnTo>
                    <a:pt x="2205519" y="784231"/>
                  </a:lnTo>
                  <a:lnTo>
                    <a:pt x="2216958" y="784231"/>
                  </a:lnTo>
                  <a:lnTo>
                    <a:pt x="2228393" y="784231"/>
                  </a:lnTo>
                  <a:lnTo>
                    <a:pt x="2239837" y="784231"/>
                  </a:lnTo>
                  <a:lnTo>
                    <a:pt x="2251272" y="784231"/>
                  </a:lnTo>
                  <a:lnTo>
                    <a:pt x="2262716" y="784231"/>
                  </a:lnTo>
                  <a:lnTo>
                    <a:pt x="2274151" y="784231"/>
                  </a:lnTo>
                  <a:lnTo>
                    <a:pt x="2285591" y="784231"/>
                  </a:lnTo>
                  <a:lnTo>
                    <a:pt x="2297030" y="784231"/>
                  </a:lnTo>
                  <a:lnTo>
                    <a:pt x="2308470" y="784231"/>
                  </a:lnTo>
                  <a:lnTo>
                    <a:pt x="2319909" y="784231"/>
                  </a:lnTo>
                  <a:lnTo>
                    <a:pt x="2331349" y="784231"/>
                  </a:lnTo>
                  <a:lnTo>
                    <a:pt x="2342788" y="784231"/>
                  </a:lnTo>
                  <a:lnTo>
                    <a:pt x="2354228" y="784231"/>
                  </a:lnTo>
                  <a:lnTo>
                    <a:pt x="2365667" y="784231"/>
                  </a:lnTo>
                  <a:lnTo>
                    <a:pt x="2377107" y="784231"/>
                  </a:lnTo>
                  <a:lnTo>
                    <a:pt x="2388546" y="784231"/>
                  </a:lnTo>
                  <a:lnTo>
                    <a:pt x="2399986" y="784231"/>
                  </a:lnTo>
                  <a:lnTo>
                    <a:pt x="2411425" y="784231"/>
                  </a:lnTo>
                  <a:lnTo>
                    <a:pt x="2422865" y="784231"/>
                  </a:lnTo>
                  <a:lnTo>
                    <a:pt x="2434304" y="784231"/>
                  </a:lnTo>
                  <a:lnTo>
                    <a:pt x="2445744" y="784231"/>
                  </a:lnTo>
                  <a:lnTo>
                    <a:pt x="2457184" y="784231"/>
                  </a:lnTo>
                  <a:lnTo>
                    <a:pt x="2468623" y="784231"/>
                  </a:lnTo>
                  <a:lnTo>
                    <a:pt x="2480062" y="784231"/>
                  </a:lnTo>
                  <a:lnTo>
                    <a:pt x="2491502" y="784231"/>
                  </a:lnTo>
                  <a:lnTo>
                    <a:pt x="2502942" y="784231"/>
                  </a:lnTo>
                  <a:lnTo>
                    <a:pt x="2514381" y="784231"/>
                  </a:lnTo>
                  <a:lnTo>
                    <a:pt x="2525821" y="784231"/>
                  </a:lnTo>
                  <a:lnTo>
                    <a:pt x="2537260" y="784231"/>
                  </a:lnTo>
                  <a:lnTo>
                    <a:pt x="2548700" y="784231"/>
                  </a:lnTo>
                  <a:lnTo>
                    <a:pt x="2560139" y="784231"/>
                  </a:lnTo>
                  <a:lnTo>
                    <a:pt x="2571579" y="784231"/>
                  </a:lnTo>
                  <a:lnTo>
                    <a:pt x="2583018" y="784231"/>
                  </a:lnTo>
                  <a:lnTo>
                    <a:pt x="2594458" y="784231"/>
                  </a:lnTo>
                  <a:lnTo>
                    <a:pt x="2605897" y="784231"/>
                  </a:lnTo>
                  <a:lnTo>
                    <a:pt x="2617337" y="784231"/>
                  </a:lnTo>
                  <a:lnTo>
                    <a:pt x="2628776" y="784231"/>
                  </a:lnTo>
                  <a:lnTo>
                    <a:pt x="2640216" y="784231"/>
                  </a:lnTo>
                  <a:lnTo>
                    <a:pt x="2651655" y="784231"/>
                  </a:lnTo>
                  <a:lnTo>
                    <a:pt x="2663095" y="784231"/>
                  </a:lnTo>
                  <a:lnTo>
                    <a:pt x="2674535" y="784231"/>
                  </a:lnTo>
                  <a:lnTo>
                    <a:pt x="2685974" y="784231"/>
                  </a:lnTo>
                  <a:lnTo>
                    <a:pt x="2697413" y="784231"/>
                  </a:lnTo>
                  <a:lnTo>
                    <a:pt x="2708853" y="784231"/>
                  </a:lnTo>
                  <a:lnTo>
                    <a:pt x="2720293" y="784231"/>
                  </a:lnTo>
                  <a:lnTo>
                    <a:pt x="2731727" y="784231"/>
                  </a:lnTo>
                  <a:lnTo>
                    <a:pt x="2743172" y="784231"/>
                  </a:lnTo>
                  <a:lnTo>
                    <a:pt x="2754611" y="784231"/>
                  </a:lnTo>
                  <a:lnTo>
                    <a:pt x="2766046" y="784231"/>
                  </a:lnTo>
                  <a:lnTo>
                    <a:pt x="2777490" y="784231"/>
                  </a:lnTo>
                  <a:lnTo>
                    <a:pt x="2788925" y="784231"/>
                  </a:lnTo>
                  <a:lnTo>
                    <a:pt x="2800364" y="784231"/>
                  </a:lnTo>
                  <a:lnTo>
                    <a:pt x="2811804" y="784231"/>
                  </a:lnTo>
                  <a:lnTo>
                    <a:pt x="2823243" y="784231"/>
                  </a:lnTo>
                  <a:lnTo>
                    <a:pt x="2834683" y="784231"/>
                  </a:lnTo>
                  <a:lnTo>
                    <a:pt x="2846123" y="784231"/>
                  </a:lnTo>
                  <a:lnTo>
                    <a:pt x="2857562" y="784231"/>
                  </a:lnTo>
                  <a:lnTo>
                    <a:pt x="2869001" y="784231"/>
                  </a:lnTo>
                  <a:lnTo>
                    <a:pt x="2880441" y="784231"/>
                  </a:lnTo>
                  <a:lnTo>
                    <a:pt x="2891881" y="784231"/>
                  </a:lnTo>
                  <a:lnTo>
                    <a:pt x="2903320" y="784231"/>
                  </a:lnTo>
                  <a:lnTo>
                    <a:pt x="2914760" y="784231"/>
                  </a:lnTo>
                  <a:lnTo>
                    <a:pt x="2926199" y="784231"/>
                  </a:lnTo>
                  <a:lnTo>
                    <a:pt x="2937639" y="784231"/>
                  </a:lnTo>
                  <a:lnTo>
                    <a:pt x="2949078" y="784231"/>
                  </a:lnTo>
                  <a:lnTo>
                    <a:pt x="2960518" y="784231"/>
                  </a:lnTo>
                  <a:lnTo>
                    <a:pt x="2971957" y="784231"/>
                  </a:lnTo>
                  <a:lnTo>
                    <a:pt x="2983397" y="784231"/>
                  </a:lnTo>
                  <a:lnTo>
                    <a:pt x="2994837" y="784231"/>
                  </a:lnTo>
                  <a:lnTo>
                    <a:pt x="3006276" y="784231"/>
                  </a:lnTo>
                  <a:lnTo>
                    <a:pt x="3017715" y="784231"/>
                  </a:lnTo>
                  <a:lnTo>
                    <a:pt x="3029155" y="784231"/>
                  </a:lnTo>
                  <a:lnTo>
                    <a:pt x="3040594" y="784231"/>
                  </a:lnTo>
                  <a:lnTo>
                    <a:pt x="3052034" y="784231"/>
                  </a:lnTo>
                  <a:lnTo>
                    <a:pt x="3063474" y="784231"/>
                  </a:lnTo>
                  <a:lnTo>
                    <a:pt x="3074913" y="784231"/>
                  </a:lnTo>
                  <a:lnTo>
                    <a:pt x="3086352" y="784231"/>
                  </a:lnTo>
                  <a:lnTo>
                    <a:pt x="3097792" y="784231"/>
                  </a:lnTo>
                  <a:lnTo>
                    <a:pt x="3109232" y="784231"/>
                  </a:lnTo>
                  <a:lnTo>
                    <a:pt x="3120671" y="784231"/>
                  </a:lnTo>
                  <a:lnTo>
                    <a:pt x="3132111" y="784231"/>
                  </a:lnTo>
                  <a:lnTo>
                    <a:pt x="3143550" y="784231"/>
                  </a:lnTo>
                  <a:lnTo>
                    <a:pt x="3154990" y="784231"/>
                  </a:lnTo>
                  <a:lnTo>
                    <a:pt x="3166429" y="784231"/>
                  </a:lnTo>
                  <a:lnTo>
                    <a:pt x="3177869" y="784231"/>
                  </a:lnTo>
                  <a:lnTo>
                    <a:pt x="3189308" y="784231"/>
                  </a:lnTo>
                  <a:lnTo>
                    <a:pt x="3200748" y="784231"/>
                  </a:lnTo>
                  <a:lnTo>
                    <a:pt x="3212187" y="784231"/>
                  </a:lnTo>
                  <a:lnTo>
                    <a:pt x="3223627" y="784231"/>
                  </a:lnTo>
                  <a:lnTo>
                    <a:pt x="3235066" y="784231"/>
                  </a:lnTo>
                  <a:lnTo>
                    <a:pt x="3246501" y="784231"/>
                  </a:lnTo>
                  <a:lnTo>
                    <a:pt x="3257945" y="784231"/>
                  </a:lnTo>
                  <a:lnTo>
                    <a:pt x="3269385" y="784231"/>
                  </a:lnTo>
                  <a:lnTo>
                    <a:pt x="3280825" y="784231"/>
                  </a:lnTo>
                  <a:lnTo>
                    <a:pt x="3292264" y="784231"/>
                  </a:lnTo>
                  <a:lnTo>
                    <a:pt x="3303699" y="784231"/>
                  </a:lnTo>
                  <a:lnTo>
                    <a:pt x="3315143" y="784231"/>
                  </a:lnTo>
                  <a:lnTo>
                    <a:pt x="3326578" y="784231"/>
                  </a:lnTo>
                  <a:lnTo>
                    <a:pt x="3338017" y="784231"/>
                  </a:lnTo>
                  <a:lnTo>
                    <a:pt x="3349457" y="784231"/>
                  </a:lnTo>
                  <a:lnTo>
                    <a:pt x="3360896" y="784231"/>
                  </a:lnTo>
                  <a:lnTo>
                    <a:pt x="3372336" y="784231"/>
                  </a:lnTo>
                  <a:lnTo>
                    <a:pt x="3383776" y="784231"/>
                  </a:lnTo>
                  <a:lnTo>
                    <a:pt x="3395215" y="784231"/>
                  </a:lnTo>
                  <a:lnTo>
                    <a:pt x="3406654" y="784231"/>
                  </a:lnTo>
                  <a:lnTo>
                    <a:pt x="3418094" y="784231"/>
                  </a:lnTo>
                  <a:lnTo>
                    <a:pt x="3429534" y="784231"/>
                  </a:lnTo>
                  <a:lnTo>
                    <a:pt x="3440973" y="784231"/>
                  </a:lnTo>
                  <a:lnTo>
                    <a:pt x="3452413" y="784231"/>
                  </a:lnTo>
                  <a:lnTo>
                    <a:pt x="3463852" y="784231"/>
                  </a:lnTo>
                  <a:lnTo>
                    <a:pt x="3475292" y="784231"/>
                  </a:lnTo>
                  <a:lnTo>
                    <a:pt x="3486731" y="784231"/>
                  </a:lnTo>
                  <a:lnTo>
                    <a:pt x="3498171" y="784231"/>
                  </a:lnTo>
                  <a:lnTo>
                    <a:pt x="3509610" y="784231"/>
                  </a:lnTo>
                  <a:lnTo>
                    <a:pt x="3521050" y="784231"/>
                  </a:lnTo>
                  <a:lnTo>
                    <a:pt x="3532489" y="784231"/>
                  </a:lnTo>
                  <a:lnTo>
                    <a:pt x="3543929" y="784231"/>
                  </a:lnTo>
                  <a:lnTo>
                    <a:pt x="3555368" y="784231"/>
                  </a:lnTo>
                  <a:lnTo>
                    <a:pt x="3566808" y="784231"/>
                  </a:lnTo>
                  <a:lnTo>
                    <a:pt x="3578247" y="784231"/>
                  </a:lnTo>
                  <a:lnTo>
                    <a:pt x="3589687" y="784231"/>
                  </a:lnTo>
                  <a:lnTo>
                    <a:pt x="3601127" y="784231"/>
                  </a:lnTo>
                  <a:lnTo>
                    <a:pt x="3612566" y="784231"/>
                  </a:lnTo>
                  <a:lnTo>
                    <a:pt x="3624005" y="784231"/>
                  </a:lnTo>
                  <a:lnTo>
                    <a:pt x="3635445" y="784231"/>
                  </a:lnTo>
                  <a:lnTo>
                    <a:pt x="3646885" y="784231"/>
                  </a:lnTo>
                  <a:lnTo>
                    <a:pt x="3658324" y="784231"/>
                  </a:lnTo>
                  <a:lnTo>
                    <a:pt x="3669764" y="784231"/>
                  </a:lnTo>
                  <a:lnTo>
                    <a:pt x="3681203" y="784231"/>
                  </a:lnTo>
                  <a:lnTo>
                    <a:pt x="3692643" y="784231"/>
                  </a:lnTo>
                  <a:lnTo>
                    <a:pt x="3704082" y="784231"/>
                  </a:lnTo>
                  <a:lnTo>
                    <a:pt x="3715522" y="784231"/>
                  </a:lnTo>
                  <a:lnTo>
                    <a:pt x="3726961" y="784231"/>
                  </a:lnTo>
                  <a:lnTo>
                    <a:pt x="3738401" y="784231"/>
                  </a:lnTo>
                  <a:lnTo>
                    <a:pt x="3749840" y="784231"/>
                  </a:lnTo>
                  <a:lnTo>
                    <a:pt x="3761280" y="784231"/>
                  </a:lnTo>
                  <a:lnTo>
                    <a:pt x="3772719" y="784231"/>
                  </a:lnTo>
                  <a:lnTo>
                    <a:pt x="3784154" y="784231"/>
                  </a:lnTo>
                  <a:lnTo>
                    <a:pt x="3795598" y="784231"/>
                  </a:lnTo>
                  <a:lnTo>
                    <a:pt x="3807033" y="784231"/>
                  </a:lnTo>
                  <a:lnTo>
                    <a:pt x="3818473" y="784231"/>
                  </a:lnTo>
                  <a:lnTo>
                    <a:pt x="3829917" y="784231"/>
                  </a:lnTo>
                  <a:lnTo>
                    <a:pt x="3841352" y="784231"/>
                  </a:lnTo>
                  <a:lnTo>
                    <a:pt x="3852791" y="784231"/>
                  </a:lnTo>
                  <a:lnTo>
                    <a:pt x="3864231" y="784231"/>
                  </a:lnTo>
                  <a:lnTo>
                    <a:pt x="3875670" y="784231"/>
                  </a:lnTo>
                  <a:lnTo>
                    <a:pt x="3887110" y="784231"/>
                  </a:lnTo>
                  <a:lnTo>
                    <a:pt x="3898549" y="784231"/>
                  </a:lnTo>
                  <a:lnTo>
                    <a:pt x="3909989" y="784231"/>
                  </a:lnTo>
                  <a:lnTo>
                    <a:pt x="3921447" y="784231"/>
                  </a:lnTo>
                  <a:lnTo>
                    <a:pt x="3932878" y="784231"/>
                  </a:lnTo>
                  <a:lnTo>
                    <a:pt x="3944307" y="784231"/>
                  </a:lnTo>
                  <a:lnTo>
                    <a:pt x="3955737" y="784231"/>
                  </a:lnTo>
                  <a:lnTo>
                    <a:pt x="3967167" y="784231"/>
                  </a:lnTo>
                  <a:lnTo>
                    <a:pt x="3978645" y="784231"/>
                  </a:lnTo>
                  <a:lnTo>
                    <a:pt x="3990075" y="784231"/>
                  </a:lnTo>
                  <a:lnTo>
                    <a:pt x="4001505" y="784231"/>
                  </a:lnTo>
                  <a:lnTo>
                    <a:pt x="4012935" y="784231"/>
                  </a:lnTo>
                  <a:lnTo>
                    <a:pt x="4024365" y="784231"/>
                  </a:lnTo>
                  <a:lnTo>
                    <a:pt x="4035843" y="784231"/>
                  </a:lnTo>
                  <a:lnTo>
                    <a:pt x="4047273" y="784231"/>
                  </a:lnTo>
                  <a:lnTo>
                    <a:pt x="4058702" y="784231"/>
                  </a:lnTo>
                  <a:lnTo>
                    <a:pt x="4070133" y="784231"/>
                  </a:lnTo>
                  <a:lnTo>
                    <a:pt x="4081563" y="784231"/>
                  </a:lnTo>
                  <a:lnTo>
                    <a:pt x="4093040" y="784231"/>
                  </a:lnTo>
                  <a:lnTo>
                    <a:pt x="4104471" y="784231"/>
                  </a:lnTo>
                  <a:lnTo>
                    <a:pt x="4115900" y="784231"/>
                  </a:lnTo>
                  <a:lnTo>
                    <a:pt x="4127330" y="784231"/>
                  </a:lnTo>
                  <a:lnTo>
                    <a:pt x="4138760" y="784231"/>
                  </a:lnTo>
                  <a:lnTo>
                    <a:pt x="4150238" y="784231"/>
                  </a:lnTo>
                  <a:lnTo>
                    <a:pt x="4161668" y="784231"/>
                  </a:lnTo>
                  <a:lnTo>
                    <a:pt x="4173098" y="784231"/>
                  </a:lnTo>
                  <a:lnTo>
                    <a:pt x="4184528" y="784231"/>
                  </a:lnTo>
                  <a:lnTo>
                    <a:pt x="4195958" y="784231"/>
                  </a:lnTo>
                  <a:lnTo>
                    <a:pt x="4207436" y="784231"/>
                  </a:lnTo>
                  <a:lnTo>
                    <a:pt x="4218865" y="784231"/>
                  </a:lnTo>
                  <a:lnTo>
                    <a:pt x="4230296" y="784231"/>
                  </a:lnTo>
                  <a:lnTo>
                    <a:pt x="4241726" y="784231"/>
                  </a:lnTo>
                  <a:lnTo>
                    <a:pt x="4253156" y="784231"/>
                  </a:lnTo>
                  <a:lnTo>
                    <a:pt x="4264634" y="784231"/>
                  </a:lnTo>
                  <a:lnTo>
                    <a:pt x="4276063" y="784231"/>
                  </a:lnTo>
                  <a:lnTo>
                    <a:pt x="4287493" y="784231"/>
                  </a:lnTo>
                  <a:lnTo>
                    <a:pt x="4298923" y="784231"/>
                  </a:lnTo>
                  <a:lnTo>
                    <a:pt x="4310353" y="784231"/>
                  </a:lnTo>
                  <a:lnTo>
                    <a:pt x="4321831" y="784231"/>
                  </a:lnTo>
                  <a:lnTo>
                    <a:pt x="4333261" y="784231"/>
                  </a:lnTo>
                  <a:lnTo>
                    <a:pt x="4344691" y="784231"/>
                  </a:lnTo>
                  <a:lnTo>
                    <a:pt x="4356121" y="784231"/>
                  </a:lnTo>
                  <a:lnTo>
                    <a:pt x="4367551" y="784231"/>
                  </a:lnTo>
                  <a:lnTo>
                    <a:pt x="4379028" y="784231"/>
                  </a:lnTo>
                  <a:lnTo>
                    <a:pt x="4390458" y="784231"/>
                  </a:lnTo>
                  <a:lnTo>
                    <a:pt x="4401889" y="784231"/>
                  </a:lnTo>
                  <a:lnTo>
                    <a:pt x="4413319" y="784231"/>
                  </a:lnTo>
                  <a:lnTo>
                    <a:pt x="4424749" y="784231"/>
                  </a:lnTo>
                  <a:lnTo>
                    <a:pt x="4436226" y="784231"/>
                  </a:lnTo>
                  <a:lnTo>
                    <a:pt x="4447656" y="784231"/>
                  </a:lnTo>
                  <a:lnTo>
                    <a:pt x="4459086" y="784231"/>
                  </a:lnTo>
                  <a:lnTo>
                    <a:pt x="4470516" y="784231"/>
                  </a:lnTo>
                  <a:lnTo>
                    <a:pt x="4481946" y="784231"/>
                  </a:lnTo>
                  <a:lnTo>
                    <a:pt x="4493424" y="784231"/>
                  </a:lnTo>
                  <a:lnTo>
                    <a:pt x="4504854" y="784231"/>
                  </a:lnTo>
                  <a:lnTo>
                    <a:pt x="4516284" y="784231"/>
                  </a:lnTo>
                  <a:lnTo>
                    <a:pt x="4527714" y="784231"/>
                  </a:lnTo>
                  <a:lnTo>
                    <a:pt x="4539144" y="784231"/>
                  </a:lnTo>
                  <a:lnTo>
                    <a:pt x="4550621" y="784231"/>
                  </a:lnTo>
                  <a:lnTo>
                    <a:pt x="4562051" y="784231"/>
                  </a:lnTo>
                  <a:lnTo>
                    <a:pt x="4573482" y="784231"/>
                  </a:lnTo>
                  <a:lnTo>
                    <a:pt x="4584912" y="784231"/>
                  </a:lnTo>
                  <a:lnTo>
                    <a:pt x="4596341" y="784231"/>
                  </a:lnTo>
                  <a:lnTo>
                    <a:pt x="4607771" y="784231"/>
                  </a:lnTo>
                  <a:lnTo>
                    <a:pt x="4619249" y="784231"/>
                  </a:lnTo>
                  <a:lnTo>
                    <a:pt x="4630679" y="784231"/>
                  </a:lnTo>
                  <a:lnTo>
                    <a:pt x="4642109" y="784231"/>
                  </a:lnTo>
                  <a:lnTo>
                    <a:pt x="4653539" y="784231"/>
                  </a:lnTo>
                  <a:lnTo>
                    <a:pt x="4664969" y="784231"/>
                  </a:lnTo>
                  <a:lnTo>
                    <a:pt x="4676447" y="784231"/>
                  </a:lnTo>
                  <a:lnTo>
                    <a:pt x="4687877" y="784231"/>
                  </a:lnTo>
                  <a:lnTo>
                    <a:pt x="4699306" y="784231"/>
                  </a:lnTo>
                  <a:lnTo>
                    <a:pt x="4710737" y="784231"/>
                  </a:lnTo>
                  <a:lnTo>
                    <a:pt x="4722167" y="784231"/>
                  </a:lnTo>
                  <a:lnTo>
                    <a:pt x="4733644" y="784231"/>
                  </a:lnTo>
                  <a:lnTo>
                    <a:pt x="4745075" y="784231"/>
                  </a:lnTo>
                  <a:lnTo>
                    <a:pt x="4756504" y="784231"/>
                  </a:lnTo>
                  <a:lnTo>
                    <a:pt x="4767934" y="784231"/>
                  </a:lnTo>
                  <a:lnTo>
                    <a:pt x="4779364" y="784231"/>
                  </a:lnTo>
                  <a:lnTo>
                    <a:pt x="4790842" y="784231"/>
                  </a:lnTo>
                  <a:lnTo>
                    <a:pt x="4802272" y="784231"/>
                  </a:lnTo>
                  <a:lnTo>
                    <a:pt x="4813702" y="784231"/>
                  </a:lnTo>
                  <a:lnTo>
                    <a:pt x="4825132" y="784231"/>
                  </a:lnTo>
                  <a:lnTo>
                    <a:pt x="4836562" y="784231"/>
                  </a:lnTo>
                  <a:lnTo>
                    <a:pt x="4848040" y="784231"/>
                  </a:lnTo>
                  <a:lnTo>
                    <a:pt x="4859469" y="784231"/>
                  </a:lnTo>
                  <a:lnTo>
                    <a:pt x="4870899" y="784231"/>
                  </a:lnTo>
                  <a:lnTo>
                    <a:pt x="4882330" y="784231"/>
                  </a:lnTo>
                  <a:lnTo>
                    <a:pt x="4893760" y="784231"/>
                  </a:lnTo>
                  <a:lnTo>
                    <a:pt x="4905237" y="784231"/>
                  </a:lnTo>
                  <a:lnTo>
                    <a:pt x="4916667" y="784231"/>
                  </a:lnTo>
                  <a:lnTo>
                    <a:pt x="4928097" y="784231"/>
                  </a:lnTo>
                  <a:lnTo>
                    <a:pt x="4939527" y="784231"/>
                  </a:lnTo>
                  <a:lnTo>
                    <a:pt x="4950957" y="784231"/>
                  </a:lnTo>
                  <a:lnTo>
                    <a:pt x="4962435" y="784231"/>
                  </a:lnTo>
                  <a:lnTo>
                    <a:pt x="4973865" y="784231"/>
                  </a:lnTo>
                  <a:lnTo>
                    <a:pt x="4985295" y="784231"/>
                  </a:lnTo>
                  <a:lnTo>
                    <a:pt x="4996725" y="784231"/>
                  </a:lnTo>
                  <a:lnTo>
                    <a:pt x="5008155" y="784231"/>
                  </a:lnTo>
                  <a:lnTo>
                    <a:pt x="5019632" y="784231"/>
                  </a:lnTo>
                  <a:lnTo>
                    <a:pt x="5031062" y="784231"/>
                  </a:lnTo>
                  <a:lnTo>
                    <a:pt x="5042492" y="784231"/>
                  </a:lnTo>
                  <a:lnTo>
                    <a:pt x="5053923" y="784231"/>
                  </a:lnTo>
                  <a:lnTo>
                    <a:pt x="5065353" y="784231"/>
                  </a:lnTo>
                  <a:lnTo>
                    <a:pt x="5076830" y="784231"/>
                  </a:lnTo>
                  <a:lnTo>
                    <a:pt x="5088260" y="784231"/>
                  </a:lnTo>
                  <a:lnTo>
                    <a:pt x="5099690" y="784231"/>
                  </a:lnTo>
                  <a:lnTo>
                    <a:pt x="5111120" y="784231"/>
                  </a:lnTo>
                  <a:lnTo>
                    <a:pt x="5122550" y="784231"/>
                  </a:lnTo>
                  <a:lnTo>
                    <a:pt x="5134028" y="784231"/>
                  </a:lnTo>
                  <a:lnTo>
                    <a:pt x="5145458" y="784231"/>
                  </a:lnTo>
                  <a:lnTo>
                    <a:pt x="5156888" y="784231"/>
                  </a:lnTo>
                  <a:lnTo>
                    <a:pt x="5168318" y="784231"/>
                  </a:lnTo>
                  <a:lnTo>
                    <a:pt x="5179747" y="784231"/>
                  </a:lnTo>
                  <a:lnTo>
                    <a:pt x="5191225" y="784231"/>
                  </a:lnTo>
                  <a:lnTo>
                    <a:pt x="5202655" y="784231"/>
                  </a:lnTo>
                  <a:lnTo>
                    <a:pt x="5214085" y="784231"/>
                  </a:lnTo>
                  <a:lnTo>
                    <a:pt x="5225515" y="784231"/>
                  </a:lnTo>
                  <a:lnTo>
                    <a:pt x="5236945" y="784231"/>
                  </a:lnTo>
                  <a:lnTo>
                    <a:pt x="5248423" y="784231"/>
                  </a:lnTo>
                  <a:lnTo>
                    <a:pt x="5259853" y="784231"/>
                  </a:lnTo>
                  <a:lnTo>
                    <a:pt x="5271283" y="784231"/>
                  </a:lnTo>
                  <a:lnTo>
                    <a:pt x="5282713" y="784231"/>
                  </a:lnTo>
                  <a:lnTo>
                    <a:pt x="5294143" y="784231"/>
                  </a:lnTo>
                  <a:lnTo>
                    <a:pt x="5305621" y="784231"/>
                  </a:lnTo>
                  <a:lnTo>
                    <a:pt x="5317051" y="784231"/>
                  </a:lnTo>
                  <a:lnTo>
                    <a:pt x="5328481" y="784231"/>
                  </a:lnTo>
                  <a:lnTo>
                    <a:pt x="5339910" y="784231"/>
                  </a:lnTo>
                  <a:lnTo>
                    <a:pt x="5351340" y="784231"/>
                  </a:lnTo>
                  <a:lnTo>
                    <a:pt x="5362818" y="784231"/>
                  </a:lnTo>
                  <a:lnTo>
                    <a:pt x="5374248" y="784231"/>
                  </a:lnTo>
                  <a:lnTo>
                    <a:pt x="5385678" y="784231"/>
                  </a:lnTo>
                  <a:lnTo>
                    <a:pt x="5397108" y="784231"/>
                  </a:lnTo>
                  <a:lnTo>
                    <a:pt x="5408538" y="784231"/>
                  </a:lnTo>
                  <a:lnTo>
                    <a:pt x="5420016" y="784231"/>
                  </a:lnTo>
                  <a:lnTo>
                    <a:pt x="5431446" y="784231"/>
                  </a:lnTo>
                  <a:lnTo>
                    <a:pt x="5442876" y="784231"/>
                  </a:lnTo>
                  <a:lnTo>
                    <a:pt x="5454306" y="784231"/>
                  </a:lnTo>
                  <a:lnTo>
                    <a:pt x="5465736" y="784231"/>
                  </a:lnTo>
                  <a:lnTo>
                    <a:pt x="5477214" y="784231"/>
                  </a:lnTo>
                  <a:lnTo>
                    <a:pt x="5488643" y="784231"/>
                  </a:lnTo>
                  <a:lnTo>
                    <a:pt x="5500073" y="784231"/>
                  </a:lnTo>
                  <a:lnTo>
                    <a:pt x="5511503" y="784231"/>
                  </a:lnTo>
                  <a:lnTo>
                    <a:pt x="5522933" y="784231"/>
                  </a:lnTo>
                  <a:lnTo>
                    <a:pt x="5534411" y="784231"/>
                  </a:lnTo>
                  <a:lnTo>
                    <a:pt x="5545841" y="784231"/>
                  </a:lnTo>
                  <a:lnTo>
                    <a:pt x="5557271" y="784231"/>
                  </a:lnTo>
                  <a:lnTo>
                    <a:pt x="5568701" y="784231"/>
                  </a:lnTo>
                  <a:lnTo>
                    <a:pt x="5580131" y="784231"/>
                  </a:lnTo>
                  <a:lnTo>
                    <a:pt x="5591609" y="784231"/>
                  </a:lnTo>
                  <a:lnTo>
                    <a:pt x="5603038" y="784231"/>
                  </a:lnTo>
                  <a:lnTo>
                    <a:pt x="5614469" y="784231"/>
                  </a:lnTo>
                  <a:lnTo>
                    <a:pt x="5625899" y="784231"/>
                  </a:lnTo>
                  <a:lnTo>
                    <a:pt x="5637329" y="784231"/>
                  </a:lnTo>
                  <a:lnTo>
                    <a:pt x="5648759" y="784231"/>
                  </a:lnTo>
                  <a:lnTo>
                    <a:pt x="5660236" y="784231"/>
                  </a:lnTo>
                  <a:lnTo>
                    <a:pt x="5671666" y="784231"/>
                  </a:lnTo>
                  <a:lnTo>
                    <a:pt x="5683096" y="784231"/>
                  </a:lnTo>
                  <a:lnTo>
                    <a:pt x="5694526" y="784231"/>
                  </a:lnTo>
                  <a:lnTo>
                    <a:pt x="5705956" y="784231"/>
                  </a:lnTo>
                  <a:lnTo>
                    <a:pt x="5717434" y="784231"/>
                  </a:lnTo>
                  <a:lnTo>
                    <a:pt x="5728864" y="784231"/>
                  </a:lnTo>
                  <a:lnTo>
                    <a:pt x="5740294" y="784231"/>
                  </a:lnTo>
                  <a:lnTo>
                    <a:pt x="5751724" y="784231"/>
                  </a:lnTo>
                  <a:lnTo>
                    <a:pt x="5763154" y="784231"/>
                  </a:lnTo>
                  <a:lnTo>
                    <a:pt x="5774631" y="784231"/>
                  </a:lnTo>
                  <a:lnTo>
                    <a:pt x="5786062" y="784231"/>
                  </a:lnTo>
                  <a:lnTo>
                    <a:pt x="5797492" y="784231"/>
                  </a:lnTo>
                  <a:lnTo>
                    <a:pt x="5808921" y="784231"/>
                  </a:lnTo>
                  <a:lnTo>
                    <a:pt x="5820351" y="784231"/>
                  </a:lnTo>
                  <a:lnTo>
                    <a:pt x="5831829" y="784231"/>
                  </a:lnTo>
                  <a:lnTo>
                    <a:pt x="5843259" y="784231"/>
                  </a:lnTo>
                  <a:lnTo>
                    <a:pt x="5854689" y="784231"/>
                  </a:lnTo>
                  <a:lnTo>
                    <a:pt x="5866119" y="784231"/>
                  </a:lnTo>
                  <a:lnTo>
                    <a:pt x="5877549" y="784231"/>
                  </a:lnTo>
                  <a:lnTo>
                    <a:pt x="5889027" y="784231"/>
                  </a:lnTo>
                  <a:lnTo>
                    <a:pt x="5900457" y="784231"/>
                  </a:lnTo>
                  <a:lnTo>
                    <a:pt x="5911887" y="784231"/>
                  </a:lnTo>
                  <a:lnTo>
                    <a:pt x="5923317" y="784231"/>
                  </a:lnTo>
                  <a:lnTo>
                    <a:pt x="5934747" y="784231"/>
                  </a:lnTo>
                  <a:lnTo>
                    <a:pt x="5946225" y="784231"/>
                  </a:lnTo>
                  <a:lnTo>
                    <a:pt x="5957655" y="784231"/>
                  </a:lnTo>
                  <a:lnTo>
                    <a:pt x="5969084" y="784231"/>
                  </a:lnTo>
                  <a:lnTo>
                    <a:pt x="5980514" y="784231"/>
                  </a:lnTo>
                  <a:lnTo>
                    <a:pt x="5991944" y="784231"/>
                  </a:lnTo>
                  <a:lnTo>
                    <a:pt x="6003422" y="784231"/>
                  </a:lnTo>
                  <a:lnTo>
                    <a:pt x="6014852" y="784231"/>
                  </a:lnTo>
                  <a:lnTo>
                    <a:pt x="6026282" y="784231"/>
                  </a:lnTo>
                  <a:lnTo>
                    <a:pt x="6037712" y="784231"/>
                  </a:lnTo>
                  <a:lnTo>
                    <a:pt x="6049142" y="784231"/>
                  </a:lnTo>
                  <a:lnTo>
                    <a:pt x="6060620" y="784231"/>
                  </a:lnTo>
                  <a:lnTo>
                    <a:pt x="6072049" y="784231"/>
                  </a:lnTo>
                  <a:lnTo>
                    <a:pt x="6083480" y="784231"/>
                  </a:lnTo>
                  <a:lnTo>
                    <a:pt x="6094910" y="784231"/>
                  </a:lnTo>
                  <a:lnTo>
                    <a:pt x="6106340" y="784231"/>
                  </a:lnTo>
                  <a:lnTo>
                    <a:pt x="6117818" y="784231"/>
                  </a:lnTo>
                  <a:lnTo>
                    <a:pt x="6129247" y="784231"/>
                  </a:lnTo>
                  <a:lnTo>
                    <a:pt x="6140677" y="784231"/>
                  </a:lnTo>
                  <a:lnTo>
                    <a:pt x="6152107" y="784231"/>
                  </a:lnTo>
                  <a:lnTo>
                    <a:pt x="6163537" y="784231"/>
                  </a:lnTo>
                  <a:lnTo>
                    <a:pt x="6175015" y="784231"/>
                  </a:lnTo>
                  <a:lnTo>
                    <a:pt x="6186445" y="784231"/>
                  </a:lnTo>
                  <a:lnTo>
                    <a:pt x="6197875" y="784231"/>
                  </a:lnTo>
                  <a:lnTo>
                    <a:pt x="6209305" y="784231"/>
                  </a:lnTo>
                  <a:lnTo>
                    <a:pt x="6220735" y="784231"/>
                  </a:lnTo>
                  <a:lnTo>
                    <a:pt x="6232212" y="784231"/>
                  </a:lnTo>
                  <a:lnTo>
                    <a:pt x="6243642" y="784231"/>
                  </a:lnTo>
                  <a:lnTo>
                    <a:pt x="6255073" y="784231"/>
                  </a:lnTo>
                  <a:lnTo>
                    <a:pt x="6266503" y="784231"/>
                  </a:lnTo>
                  <a:lnTo>
                    <a:pt x="6277933" y="784231"/>
                  </a:lnTo>
                  <a:lnTo>
                    <a:pt x="6289410" y="784231"/>
                  </a:lnTo>
                  <a:lnTo>
                    <a:pt x="6300840" y="784231"/>
                  </a:lnTo>
                  <a:lnTo>
                    <a:pt x="6312270" y="784231"/>
                  </a:lnTo>
                  <a:lnTo>
                    <a:pt x="6323700" y="784231"/>
                  </a:lnTo>
                  <a:lnTo>
                    <a:pt x="6335130" y="784231"/>
                  </a:lnTo>
                  <a:lnTo>
                    <a:pt x="6346608" y="784231"/>
                  </a:lnTo>
                  <a:lnTo>
                    <a:pt x="6358038" y="784231"/>
                  </a:lnTo>
                  <a:lnTo>
                    <a:pt x="6369468" y="784231"/>
                  </a:lnTo>
                  <a:lnTo>
                    <a:pt x="6380898" y="784231"/>
                  </a:lnTo>
                  <a:lnTo>
                    <a:pt x="6392328" y="784231"/>
                  </a:lnTo>
                  <a:lnTo>
                    <a:pt x="6403805" y="784231"/>
                  </a:lnTo>
                  <a:lnTo>
                    <a:pt x="6415235" y="784231"/>
                  </a:lnTo>
                  <a:lnTo>
                    <a:pt x="6426666" y="784231"/>
                  </a:lnTo>
                  <a:lnTo>
                    <a:pt x="6438096" y="784231"/>
                  </a:lnTo>
                  <a:lnTo>
                    <a:pt x="6449525" y="784231"/>
                  </a:lnTo>
                  <a:lnTo>
                    <a:pt x="6461003" y="784231"/>
                  </a:lnTo>
                  <a:lnTo>
                    <a:pt x="6472433" y="784231"/>
                  </a:lnTo>
                  <a:lnTo>
                    <a:pt x="6483863" y="784231"/>
                  </a:lnTo>
                  <a:lnTo>
                    <a:pt x="6495293" y="784231"/>
                  </a:lnTo>
                  <a:lnTo>
                    <a:pt x="6506723" y="784231"/>
                  </a:lnTo>
                  <a:lnTo>
                    <a:pt x="6518201" y="784231"/>
                  </a:lnTo>
                  <a:lnTo>
                    <a:pt x="6529631" y="784231"/>
                  </a:lnTo>
                  <a:lnTo>
                    <a:pt x="6541061" y="784231"/>
                  </a:lnTo>
                  <a:lnTo>
                    <a:pt x="6552490" y="784231"/>
                  </a:lnTo>
                  <a:lnTo>
                    <a:pt x="6563921" y="784231"/>
                  </a:lnTo>
                  <a:lnTo>
                    <a:pt x="6575398" y="784231"/>
                  </a:lnTo>
                  <a:lnTo>
                    <a:pt x="6586828" y="784231"/>
                  </a:lnTo>
                  <a:lnTo>
                    <a:pt x="6598259" y="784231"/>
                  </a:lnTo>
                  <a:lnTo>
                    <a:pt x="6609688" y="784231"/>
                  </a:lnTo>
                  <a:lnTo>
                    <a:pt x="6621118" y="784231"/>
                  </a:lnTo>
                  <a:lnTo>
                    <a:pt x="6632596" y="784231"/>
                  </a:lnTo>
                  <a:lnTo>
                    <a:pt x="6644026" y="784231"/>
                  </a:lnTo>
                  <a:lnTo>
                    <a:pt x="6655456" y="784231"/>
                  </a:lnTo>
                  <a:lnTo>
                    <a:pt x="6666886" y="784231"/>
                  </a:lnTo>
                  <a:lnTo>
                    <a:pt x="6678316" y="784231"/>
                  </a:lnTo>
                  <a:lnTo>
                    <a:pt x="6689794" y="784231"/>
                  </a:lnTo>
                  <a:lnTo>
                    <a:pt x="6701224" y="784231"/>
                  </a:lnTo>
                  <a:lnTo>
                    <a:pt x="6712653" y="784231"/>
                  </a:lnTo>
                  <a:lnTo>
                    <a:pt x="6724083" y="784231"/>
                  </a:lnTo>
                  <a:lnTo>
                    <a:pt x="6735514" y="784231"/>
                  </a:lnTo>
                  <a:lnTo>
                    <a:pt x="6746944" y="784231"/>
                  </a:lnTo>
                  <a:lnTo>
                    <a:pt x="6758421" y="784231"/>
                  </a:lnTo>
                  <a:lnTo>
                    <a:pt x="6769851" y="784231"/>
                  </a:lnTo>
                  <a:lnTo>
                    <a:pt x="6781281" y="784231"/>
                  </a:lnTo>
                  <a:lnTo>
                    <a:pt x="6792711" y="784231"/>
                  </a:lnTo>
                  <a:lnTo>
                    <a:pt x="6804141" y="784231"/>
                  </a:lnTo>
                  <a:lnTo>
                    <a:pt x="6815619" y="784231"/>
                  </a:lnTo>
                  <a:lnTo>
                    <a:pt x="6827049" y="784231"/>
                  </a:lnTo>
                  <a:lnTo>
                    <a:pt x="6838479" y="784231"/>
                  </a:lnTo>
                  <a:lnTo>
                    <a:pt x="6849909" y="784231"/>
                  </a:lnTo>
                  <a:lnTo>
                    <a:pt x="6861339" y="784231"/>
                  </a:lnTo>
                  <a:lnTo>
                    <a:pt x="6872816" y="784231"/>
                  </a:lnTo>
                  <a:lnTo>
                    <a:pt x="6884246" y="784231"/>
                  </a:lnTo>
                  <a:lnTo>
                    <a:pt x="6895676" y="784231"/>
                  </a:lnTo>
                  <a:lnTo>
                    <a:pt x="6907107" y="784231"/>
                  </a:lnTo>
                  <a:lnTo>
                    <a:pt x="6918537" y="784231"/>
                  </a:lnTo>
                  <a:lnTo>
                    <a:pt x="6930014" y="784231"/>
                  </a:lnTo>
                  <a:lnTo>
                    <a:pt x="6941444" y="784231"/>
                  </a:lnTo>
                  <a:lnTo>
                    <a:pt x="6952874" y="784231"/>
                  </a:lnTo>
                  <a:lnTo>
                    <a:pt x="6964304" y="784231"/>
                  </a:lnTo>
                  <a:lnTo>
                    <a:pt x="6975734" y="784231"/>
                  </a:lnTo>
                  <a:lnTo>
                    <a:pt x="6987212" y="784231"/>
                  </a:lnTo>
                  <a:lnTo>
                    <a:pt x="6998642" y="784231"/>
                  </a:lnTo>
                  <a:lnTo>
                    <a:pt x="7010072" y="784231"/>
                  </a:lnTo>
                  <a:lnTo>
                    <a:pt x="7021502" y="784231"/>
                  </a:lnTo>
                  <a:lnTo>
                    <a:pt x="7032931" y="784231"/>
                  </a:lnTo>
                  <a:lnTo>
                    <a:pt x="7044409" y="784231"/>
                  </a:lnTo>
                  <a:lnTo>
                    <a:pt x="7055839" y="784231"/>
                  </a:lnTo>
                  <a:lnTo>
                    <a:pt x="7067269" y="784231"/>
                  </a:lnTo>
                  <a:lnTo>
                    <a:pt x="7078700" y="784231"/>
                  </a:lnTo>
                  <a:lnTo>
                    <a:pt x="7090129" y="784231"/>
                  </a:lnTo>
                  <a:lnTo>
                    <a:pt x="7101607" y="784231"/>
                  </a:lnTo>
                  <a:lnTo>
                    <a:pt x="7113037" y="784231"/>
                  </a:lnTo>
                  <a:lnTo>
                    <a:pt x="7124467" y="784231"/>
                  </a:lnTo>
                  <a:lnTo>
                    <a:pt x="7135897" y="784231"/>
                  </a:lnTo>
                  <a:lnTo>
                    <a:pt x="7147327" y="784231"/>
                  </a:lnTo>
                  <a:lnTo>
                    <a:pt x="7158805" y="784231"/>
                  </a:lnTo>
                  <a:lnTo>
                    <a:pt x="7170235" y="784231"/>
                  </a:lnTo>
                  <a:lnTo>
                    <a:pt x="7181665" y="784231"/>
                  </a:lnTo>
                  <a:lnTo>
                    <a:pt x="7193094" y="784231"/>
                  </a:lnTo>
                  <a:lnTo>
                    <a:pt x="7204524" y="784231"/>
                  </a:lnTo>
                  <a:lnTo>
                    <a:pt x="7216002" y="784231"/>
                  </a:lnTo>
                  <a:lnTo>
                    <a:pt x="7227432" y="784231"/>
                  </a:lnTo>
                  <a:lnTo>
                    <a:pt x="7238862" y="784231"/>
                  </a:lnTo>
                  <a:lnTo>
                    <a:pt x="7250292" y="784231"/>
                  </a:lnTo>
                  <a:lnTo>
                    <a:pt x="7261722" y="784231"/>
                  </a:lnTo>
                  <a:lnTo>
                    <a:pt x="7273200" y="784231"/>
                  </a:lnTo>
                  <a:lnTo>
                    <a:pt x="7284630" y="784231"/>
                  </a:lnTo>
                  <a:lnTo>
                    <a:pt x="7296060" y="784231"/>
                  </a:lnTo>
                  <a:lnTo>
                    <a:pt x="7307490" y="784231"/>
                  </a:lnTo>
                  <a:lnTo>
                    <a:pt x="7318920" y="784231"/>
                  </a:lnTo>
                  <a:lnTo>
                    <a:pt x="7330398" y="784231"/>
                  </a:lnTo>
                  <a:lnTo>
                    <a:pt x="7341828" y="784231"/>
                  </a:lnTo>
                  <a:lnTo>
                    <a:pt x="7353257" y="784231"/>
                  </a:lnTo>
                  <a:lnTo>
                    <a:pt x="7364687" y="784231"/>
                  </a:lnTo>
                  <a:lnTo>
                    <a:pt x="7376117" y="784231"/>
                  </a:lnTo>
                  <a:lnTo>
                    <a:pt x="7387595" y="784231"/>
                  </a:lnTo>
                  <a:lnTo>
                    <a:pt x="7399025" y="784231"/>
                  </a:lnTo>
                  <a:lnTo>
                    <a:pt x="7410455" y="784231"/>
                  </a:lnTo>
                  <a:lnTo>
                    <a:pt x="7421885" y="784231"/>
                  </a:lnTo>
                  <a:lnTo>
                    <a:pt x="7433315" y="784231"/>
                  </a:lnTo>
                  <a:lnTo>
                    <a:pt x="7444793" y="784231"/>
                  </a:lnTo>
                  <a:lnTo>
                    <a:pt x="7456222" y="784231"/>
                  </a:lnTo>
                  <a:lnTo>
                    <a:pt x="7467653" y="784231"/>
                  </a:lnTo>
                  <a:lnTo>
                    <a:pt x="7479083" y="784231"/>
                  </a:lnTo>
                  <a:lnTo>
                    <a:pt x="7490513" y="784231"/>
                  </a:lnTo>
                  <a:lnTo>
                    <a:pt x="7501990" y="784231"/>
                  </a:lnTo>
                  <a:lnTo>
                    <a:pt x="7513420" y="784231"/>
                  </a:lnTo>
                  <a:lnTo>
                    <a:pt x="7524850" y="784231"/>
                  </a:lnTo>
                  <a:lnTo>
                    <a:pt x="7536280" y="784231"/>
                  </a:lnTo>
                  <a:lnTo>
                    <a:pt x="7547710" y="784231"/>
                  </a:lnTo>
                  <a:lnTo>
                    <a:pt x="7559188" y="784231"/>
                  </a:lnTo>
                  <a:lnTo>
                    <a:pt x="7570618" y="784231"/>
                  </a:lnTo>
                  <a:lnTo>
                    <a:pt x="7582048" y="784231"/>
                  </a:lnTo>
                  <a:lnTo>
                    <a:pt x="7593478" y="784231"/>
                  </a:lnTo>
                  <a:lnTo>
                    <a:pt x="7604908" y="784231"/>
                  </a:lnTo>
                  <a:lnTo>
                    <a:pt x="7616385" y="784231"/>
                  </a:lnTo>
                  <a:lnTo>
                    <a:pt x="7627815" y="784231"/>
                  </a:lnTo>
                  <a:lnTo>
                    <a:pt x="7639246" y="784231"/>
                  </a:lnTo>
                  <a:lnTo>
                    <a:pt x="7650676" y="784231"/>
                  </a:lnTo>
                  <a:lnTo>
                    <a:pt x="7662106" y="784231"/>
                  </a:lnTo>
                  <a:lnTo>
                    <a:pt x="7673583" y="784231"/>
                  </a:lnTo>
                  <a:lnTo>
                    <a:pt x="7685013" y="784231"/>
                  </a:lnTo>
                  <a:lnTo>
                    <a:pt x="7696443" y="784231"/>
                  </a:lnTo>
                  <a:lnTo>
                    <a:pt x="7707873" y="784231"/>
                  </a:lnTo>
                  <a:lnTo>
                    <a:pt x="7719303" y="784231"/>
                  </a:lnTo>
                  <a:lnTo>
                    <a:pt x="7730733" y="784231"/>
                  </a:lnTo>
                  <a:lnTo>
                    <a:pt x="7742211" y="784231"/>
                  </a:lnTo>
                  <a:lnTo>
                    <a:pt x="7753641" y="784231"/>
                  </a:lnTo>
                  <a:lnTo>
                    <a:pt x="7765071" y="784231"/>
                  </a:lnTo>
                  <a:lnTo>
                    <a:pt x="7776501" y="784231"/>
                  </a:lnTo>
                  <a:lnTo>
                    <a:pt x="7787931" y="784231"/>
                  </a:lnTo>
                  <a:lnTo>
                    <a:pt x="7799408" y="784231"/>
                  </a:lnTo>
                  <a:lnTo>
                    <a:pt x="7810839" y="784231"/>
                  </a:lnTo>
                  <a:lnTo>
                    <a:pt x="7822268" y="784231"/>
                  </a:lnTo>
                  <a:lnTo>
                    <a:pt x="7833698" y="784231"/>
                  </a:lnTo>
                  <a:lnTo>
                    <a:pt x="7845128" y="784231"/>
                  </a:lnTo>
                  <a:lnTo>
                    <a:pt x="7856606" y="784231"/>
                  </a:lnTo>
                  <a:lnTo>
                    <a:pt x="7868036" y="784231"/>
                  </a:lnTo>
                  <a:lnTo>
                    <a:pt x="7879466" y="784231"/>
                  </a:lnTo>
                  <a:lnTo>
                    <a:pt x="7890896" y="784231"/>
                  </a:lnTo>
                  <a:lnTo>
                    <a:pt x="7902326" y="784231"/>
                  </a:lnTo>
                  <a:lnTo>
                    <a:pt x="7913804" y="784231"/>
                  </a:lnTo>
                  <a:lnTo>
                    <a:pt x="7925234" y="784231"/>
                  </a:lnTo>
                  <a:lnTo>
                    <a:pt x="7936663" y="784231"/>
                  </a:lnTo>
                  <a:lnTo>
                    <a:pt x="7948094" y="784231"/>
                  </a:lnTo>
                  <a:lnTo>
                    <a:pt x="7959524" y="784231"/>
                  </a:lnTo>
                  <a:lnTo>
                    <a:pt x="7971001" y="784231"/>
                  </a:lnTo>
                  <a:lnTo>
                    <a:pt x="7982431" y="784231"/>
                  </a:lnTo>
                  <a:lnTo>
                    <a:pt x="7993861" y="784231"/>
                  </a:lnTo>
                  <a:lnTo>
                    <a:pt x="8005291" y="784231"/>
                  </a:lnTo>
                  <a:lnTo>
                    <a:pt x="8016721" y="784231"/>
                  </a:lnTo>
                  <a:lnTo>
                    <a:pt x="8028199" y="784231"/>
                  </a:lnTo>
                  <a:lnTo>
                    <a:pt x="8039629" y="784231"/>
                  </a:lnTo>
                  <a:lnTo>
                    <a:pt x="8051059" y="784231"/>
                  </a:lnTo>
                  <a:lnTo>
                    <a:pt x="8062489" y="784231"/>
                  </a:lnTo>
                  <a:lnTo>
                    <a:pt x="8073919" y="784231"/>
                  </a:lnTo>
                  <a:lnTo>
                    <a:pt x="8085396" y="784231"/>
                  </a:lnTo>
                  <a:lnTo>
                    <a:pt x="8096826" y="784231"/>
                  </a:lnTo>
                  <a:lnTo>
                    <a:pt x="8108256" y="784231"/>
                  </a:lnTo>
                  <a:lnTo>
                    <a:pt x="8119687" y="784231"/>
                  </a:lnTo>
                  <a:lnTo>
                    <a:pt x="8131117" y="784231"/>
                  </a:lnTo>
                  <a:lnTo>
                    <a:pt x="8142594" y="784231"/>
                  </a:lnTo>
                  <a:lnTo>
                    <a:pt x="8154024" y="784231"/>
                  </a:lnTo>
                  <a:lnTo>
                    <a:pt x="8165454" y="784231"/>
                  </a:lnTo>
                  <a:lnTo>
                    <a:pt x="8176884" y="784231"/>
                  </a:lnTo>
                  <a:lnTo>
                    <a:pt x="8188314" y="784231"/>
                  </a:lnTo>
                  <a:lnTo>
                    <a:pt x="8199792" y="784231"/>
                  </a:lnTo>
                  <a:lnTo>
                    <a:pt x="8211222" y="784231"/>
                  </a:lnTo>
                  <a:lnTo>
                    <a:pt x="8222652" y="784231"/>
                  </a:lnTo>
                  <a:lnTo>
                    <a:pt x="8234082" y="784231"/>
                  </a:lnTo>
                  <a:lnTo>
                    <a:pt x="8245512" y="784231"/>
                  </a:lnTo>
                  <a:lnTo>
                    <a:pt x="8256989" y="784231"/>
                  </a:lnTo>
                  <a:lnTo>
                    <a:pt x="8268419" y="784231"/>
                  </a:lnTo>
                  <a:lnTo>
                    <a:pt x="8279850" y="784231"/>
                  </a:lnTo>
                  <a:lnTo>
                    <a:pt x="8291280" y="784231"/>
                  </a:lnTo>
                  <a:lnTo>
                    <a:pt x="8302709" y="784231"/>
                  </a:lnTo>
                  <a:lnTo>
                    <a:pt x="8314187" y="784231"/>
                  </a:lnTo>
                  <a:lnTo>
                    <a:pt x="8325617" y="784231"/>
                  </a:lnTo>
                  <a:lnTo>
                    <a:pt x="8337047" y="784231"/>
                  </a:lnTo>
                  <a:lnTo>
                    <a:pt x="8348477" y="784231"/>
                  </a:lnTo>
                  <a:lnTo>
                    <a:pt x="8359907" y="784231"/>
                  </a:lnTo>
                  <a:lnTo>
                    <a:pt x="8371385" y="784231"/>
                  </a:lnTo>
                  <a:lnTo>
                    <a:pt x="8382815" y="784231"/>
                  </a:lnTo>
                  <a:lnTo>
                    <a:pt x="8394245" y="784231"/>
                  </a:lnTo>
                  <a:lnTo>
                    <a:pt x="8405674" y="784231"/>
                  </a:lnTo>
                  <a:lnTo>
                    <a:pt x="8417104" y="784231"/>
                  </a:lnTo>
                  <a:lnTo>
                    <a:pt x="8428582" y="784231"/>
                  </a:lnTo>
                  <a:lnTo>
                    <a:pt x="8440012" y="784231"/>
                  </a:lnTo>
                  <a:lnTo>
                    <a:pt x="8451442" y="784231"/>
                  </a:lnTo>
                  <a:lnTo>
                    <a:pt x="8462872" y="784231"/>
                  </a:lnTo>
                  <a:lnTo>
                    <a:pt x="8474302" y="784231"/>
                  </a:lnTo>
                  <a:lnTo>
                    <a:pt x="8485780" y="784231"/>
                  </a:lnTo>
                  <a:lnTo>
                    <a:pt x="8497210" y="784231"/>
                  </a:lnTo>
                  <a:lnTo>
                    <a:pt x="8508640" y="784231"/>
                  </a:lnTo>
                  <a:lnTo>
                    <a:pt x="8520069" y="784231"/>
                  </a:lnTo>
                  <a:lnTo>
                    <a:pt x="8531500" y="784231"/>
                  </a:lnTo>
                  <a:lnTo>
                    <a:pt x="8542977" y="784231"/>
                  </a:lnTo>
                  <a:lnTo>
                    <a:pt x="8554407" y="784231"/>
                  </a:lnTo>
                  <a:lnTo>
                    <a:pt x="8565837" y="784231"/>
                  </a:lnTo>
                  <a:lnTo>
                    <a:pt x="8577267" y="784231"/>
                  </a:lnTo>
                  <a:lnTo>
                    <a:pt x="8588697" y="784231"/>
                  </a:lnTo>
                  <a:lnTo>
                    <a:pt x="8600175" y="784231"/>
                  </a:lnTo>
                  <a:lnTo>
                    <a:pt x="8611605" y="784231"/>
                  </a:lnTo>
                  <a:lnTo>
                    <a:pt x="8623035" y="784231"/>
                  </a:lnTo>
                  <a:lnTo>
                    <a:pt x="8634465" y="784231"/>
                  </a:lnTo>
                  <a:lnTo>
                    <a:pt x="8645895" y="784231"/>
                  </a:lnTo>
                  <a:lnTo>
                    <a:pt x="8657373" y="784231"/>
                  </a:lnTo>
                  <a:lnTo>
                    <a:pt x="8668802" y="784231"/>
                  </a:lnTo>
                  <a:lnTo>
                    <a:pt x="8680232" y="784231"/>
                  </a:lnTo>
                  <a:lnTo>
                    <a:pt x="8691662" y="784231"/>
                  </a:lnTo>
                  <a:lnTo>
                    <a:pt x="8703093" y="784231"/>
                  </a:lnTo>
                  <a:lnTo>
                    <a:pt x="8714570" y="784231"/>
                  </a:lnTo>
                  <a:lnTo>
                    <a:pt x="8726000" y="784231"/>
                  </a:lnTo>
                  <a:lnTo>
                    <a:pt x="8737430" y="784231"/>
                  </a:lnTo>
                  <a:lnTo>
                    <a:pt x="8748860" y="784231"/>
                  </a:lnTo>
                  <a:lnTo>
                    <a:pt x="8760290" y="784231"/>
                  </a:lnTo>
                  <a:lnTo>
                    <a:pt x="8771768" y="784231"/>
                  </a:lnTo>
                  <a:lnTo>
                    <a:pt x="8783198" y="784231"/>
                  </a:lnTo>
                  <a:lnTo>
                    <a:pt x="8794628" y="784231"/>
                  </a:lnTo>
                  <a:lnTo>
                    <a:pt x="8806058" y="784231"/>
                  </a:lnTo>
                  <a:lnTo>
                    <a:pt x="8817488" y="784231"/>
                  </a:lnTo>
                  <a:lnTo>
                    <a:pt x="8828918" y="784231"/>
                  </a:lnTo>
                  <a:lnTo>
                    <a:pt x="8840395" y="784231"/>
                  </a:lnTo>
                  <a:lnTo>
                    <a:pt x="8851825" y="784231"/>
                  </a:lnTo>
                  <a:lnTo>
                    <a:pt x="8863256" y="784231"/>
                  </a:lnTo>
                  <a:lnTo>
                    <a:pt x="8874686" y="784231"/>
                  </a:lnTo>
                  <a:lnTo>
                    <a:pt x="8886115" y="784231"/>
                  </a:lnTo>
                  <a:lnTo>
                    <a:pt x="8897593" y="784231"/>
                  </a:lnTo>
                  <a:lnTo>
                    <a:pt x="8909022" y="784231"/>
                  </a:lnTo>
                  <a:lnTo>
                    <a:pt x="8920453" y="784231"/>
                  </a:lnTo>
                  <a:lnTo>
                    <a:pt x="8931883" y="784231"/>
                  </a:lnTo>
                  <a:lnTo>
                    <a:pt x="8943313" y="784231"/>
                  </a:lnTo>
                  <a:lnTo>
                    <a:pt x="8954791" y="784231"/>
                  </a:lnTo>
                  <a:lnTo>
                    <a:pt x="8966220" y="784231"/>
                  </a:lnTo>
                  <a:lnTo>
                    <a:pt x="8977651" y="784231"/>
                  </a:lnTo>
                  <a:lnTo>
                    <a:pt x="8989080" y="784231"/>
                  </a:lnTo>
                  <a:lnTo>
                    <a:pt x="9000511" y="784231"/>
                  </a:lnTo>
                  <a:lnTo>
                    <a:pt x="9011988" y="784231"/>
                  </a:lnTo>
                  <a:lnTo>
                    <a:pt x="9023418" y="784231"/>
                  </a:lnTo>
                  <a:lnTo>
                    <a:pt x="9034849" y="784231"/>
                  </a:lnTo>
                  <a:lnTo>
                    <a:pt x="9046278" y="784231"/>
                  </a:lnTo>
                  <a:lnTo>
                    <a:pt x="9057709" y="784231"/>
                  </a:lnTo>
                  <a:lnTo>
                    <a:pt x="9069186" y="784231"/>
                  </a:lnTo>
                  <a:lnTo>
                    <a:pt x="9080615" y="784231"/>
                  </a:lnTo>
                  <a:lnTo>
                    <a:pt x="9092046" y="784231"/>
                  </a:lnTo>
                  <a:lnTo>
                    <a:pt x="9103476" y="784231"/>
                  </a:lnTo>
                  <a:lnTo>
                    <a:pt x="9114906" y="784231"/>
                  </a:lnTo>
                  <a:lnTo>
                    <a:pt x="9126384" y="784231"/>
                  </a:lnTo>
                  <a:lnTo>
                    <a:pt x="9137813" y="784231"/>
                  </a:lnTo>
                  <a:lnTo>
                    <a:pt x="9149244" y="784231"/>
                  </a:lnTo>
                  <a:lnTo>
                    <a:pt x="9160673" y="784231"/>
                  </a:lnTo>
                  <a:lnTo>
                    <a:pt x="9172104" y="784231"/>
                  </a:lnTo>
                  <a:lnTo>
                    <a:pt x="9183581" y="784231"/>
                  </a:lnTo>
                  <a:lnTo>
                    <a:pt x="9195011" y="784231"/>
                  </a:lnTo>
                  <a:lnTo>
                    <a:pt x="9206442" y="784231"/>
                  </a:lnTo>
                  <a:lnTo>
                    <a:pt x="9217871" y="784231"/>
                  </a:lnTo>
                  <a:lnTo>
                    <a:pt x="9229301" y="784231"/>
                  </a:lnTo>
                  <a:lnTo>
                    <a:pt x="9240779" y="784231"/>
                  </a:lnTo>
                  <a:lnTo>
                    <a:pt x="9252209" y="784231"/>
                  </a:lnTo>
                  <a:lnTo>
                    <a:pt x="9263639" y="784231"/>
                  </a:lnTo>
                  <a:lnTo>
                    <a:pt x="9275069" y="784231"/>
                  </a:lnTo>
                  <a:lnTo>
                    <a:pt x="9286498" y="784231"/>
                  </a:lnTo>
                  <a:lnTo>
                    <a:pt x="9297977" y="784231"/>
                  </a:lnTo>
                  <a:lnTo>
                    <a:pt x="9309406" y="784231"/>
                  </a:lnTo>
                  <a:lnTo>
                    <a:pt x="9320837" y="784231"/>
                  </a:lnTo>
                  <a:lnTo>
                    <a:pt x="9332266" y="784231"/>
                  </a:lnTo>
                  <a:lnTo>
                    <a:pt x="9343696" y="784231"/>
                  </a:lnTo>
                  <a:lnTo>
                    <a:pt x="9355174" y="784231"/>
                  </a:lnTo>
                  <a:lnTo>
                    <a:pt x="9366604" y="784231"/>
                  </a:lnTo>
                  <a:lnTo>
                    <a:pt x="9378035" y="784231"/>
                  </a:lnTo>
                  <a:lnTo>
                    <a:pt x="9389464" y="784231"/>
                  </a:lnTo>
                  <a:lnTo>
                    <a:pt x="9400894" y="784231"/>
                  </a:lnTo>
                  <a:lnTo>
                    <a:pt x="9412372" y="784231"/>
                  </a:lnTo>
                  <a:lnTo>
                    <a:pt x="9423802" y="784231"/>
                  </a:lnTo>
                  <a:lnTo>
                    <a:pt x="9435232" y="784231"/>
                  </a:lnTo>
                  <a:lnTo>
                    <a:pt x="9446662" y="784231"/>
                  </a:lnTo>
                  <a:lnTo>
                    <a:pt x="9458091" y="784231"/>
                  </a:lnTo>
                  <a:lnTo>
                    <a:pt x="9469570" y="784231"/>
                  </a:lnTo>
                  <a:lnTo>
                    <a:pt x="9480999" y="784231"/>
                  </a:lnTo>
                  <a:lnTo>
                    <a:pt x="9492429" y="784231"/>
                  </a:lnTo>
                  <a:lnTo>
                    <a:pt x="9503859" y="784231"/>
                  </a:lnTo>
                  <a:lnTo>
                    <a:pt x="9515289" y="784231"/>
                  </a:lnTo>
                  <a:lnTo>
                    <a:pt x="9526767" y="784231"/>
                  </a:lnTo>
                  <a:lnTo>
                    <a:pt x="9538197" y="784231"/>
                  </a:lnTo>
                  <a:lnTo>
                    <a:pt x="9549626" y="784231"/>
                  </a:lnTo>
                  <a:lnTo>
                    <a:pt x="9561057" y="784231"/>
                  </a:lnTo>
                  <a:lnTo>
                    <a:pt x="9572487" y="784231"/>
                  </a:lnTo>
                  <a:lnTo>
                    <a:pt x="9583965" y="784231"/>
                  </a:lnTo>
                  <a:lnTo>
                    <a:pt x="9595395" y="784231"/>
                  </a:lnTo>
                  <a:lnTo>
                    <a:pt x="9606824" y="784231"/>
                  </a:lnTo>
                  <a:lnTo>
                    <a:pt x="9618255" y="784231"/>
                  </a:lnTo>
                  <a:lnTo>
                    <a:pt x="9629684" y="784231"/>
                  </a:lnTo>
                  <a:lnTo>
                    <a:pt x="9641163" y="784231"/>
                  </a:lnTo>
                  <a:lnTo>
                    <a:pt x="9652592" y="784231"/>
                  </a:lnTo>
                  <a:lnTo>
                    <a:pt x="9664022" y="784231"/>
                  </a:lnTo>
                  <a:lnTo>
                    <a:pt x="9675452" y="784231"/>
                  </a:lnTo>
                  <a:lnTo>
                    <a:pt x="9686882" y="784231"/>
                  </a:lnTo>
                  <a:lnTo>
                    <a:pt x="9698360" y="784231"/>
                  </a:lnTo>
                  <a:lnTo>
                    <a:pt x="9709790" y="784231"/>
                  </a:lnTo>
                  <a:lnTo>
                    <a:pt x="9721219" y="784231"/>
                  </a:lnTo>
                  <a:lnTo>
                    <a:pt x="9732650" y="784231"/>
                  </a:lnTo>
                  <a:lnTo>
                    <a:pt x="9744080" y="784231"/>
                  </a:lnTo>
                  <a:lnTo>
                    <a:pt x="9755557" y="784231"/>
                  </a:lnTo>
                  <a:lnTo>
                    <a:pt x="9766988" y="784231"/>
                  </a:lnTo>
                  <a:lnTo>
                    <a:pt x="9778417" y="784231"/>
                  </a:lnTo>
                  <a:lnTo>
                    <a:pt x="9789848" y="784231"/>
                  </a:lnTo>
                  <a:lnTo>
                    <a:pt x="9801277" y="784231"/>
                  </a:lnTo>
                  <a:lnTo>
                    <a:pt x="9812755" y="784231"/>
                  </a:lnTo>
                  <a:lnTo>
                    <a:pt x="9824185" y="784231"/>
                  </a:lnTo>
                  <a:lnTo>
                    <a:pt x="9835615" y="784231"/>
                  </a:lnTo>
                  <a:lnTo>
                    <a:pt x="9847045" y="784231"/>
                  </a:lnTo>
                  <a:lnTo>
                    <a:pt x="9858475" y="784231"/>
                  </a:lnTo>
                  <a:lnTo>
                    <a:pt x="9869952" y="784231"/>
                  </a:lnTo>
                  <a:lnTo>
                    <a:pt x="9881383" y="784231"/>
                  </a:lnTo>
                  <a:lnTo>
                    <a:pt x="9892812" y="784231"/>
                  </a:lnTo>
                  <a:lnTo>
                    <a:pt x="9904243" y="784231"/>
                  </a:lnTo>
                  <a:lnTo>
                    <a:pt x="9915673" y="784231"/>
                  </a:lnTo>
                  <a:lnTo>
                    <a:pt x="9927102" y="784231"/>
                  </a:lnTo>
                  <a:lnTo>
                    <a:pt x="9938581" y="784231"/>
                  </a:lnTo>
                  <a:lnTo>
                    <a:pt x="9950010" y="784231"/>
                  </a:lnTo>
                  <a:lnTo>
                    <a:pt x="9961441" y="784231"/>
                  </a:lnTo>
                  <a:lnTo>
                    <a:pt x="9972870" y="784231"/>
                  </a:lnTo>
                  <a:lnTo>
                    <a:pt x="9984300" y="784231"/>
                  </a:lnTo>
                  <a:lnTo>
                    <a:pt x="9995778" y="784231"/>
                  </a:lnTo>
                  <a:lnTo>
                    <a:pt x="10007208" y="784231"/>
                  </a:lnTo>
                  <a:lnTo>
                    <a:pt x="10018638" y="784231"/>
                  </a:lnTo>
                  <a:lnTo>
                    <a:pt x="10030068" y="784231"/>
                  </a:lnTo>
                  <a:lnTo>
                    <a:pt x="10041498" y="784231"/>
                  </a:lnTo>
                  <a:lnTo>
                    <a:pt x="10052976" y="784231"/>
                  </a:lnTo>
                  <a:lnTo>
                    <a:pt x="10064405" y="784231"/>
                  </a:lnTo>
                  <a:lnTo>
                    <a:pt x="10075835" y="784231"/>
                  </a:lnTo>
                  <a:lnTo>
                    <a:pt x="10087266" y="784231"/>
                  </a:lnTo>
                  <a:lnTo>
                    <a:pt x="10098695" y="784231"/>
                  </a:lnTo>
                  <a:lnTo>
                    <a:pt x="10110174" y="784231"/>
                  </a:lnTo>
                  <a:lnTo>
                    <a:pt x="10121603" y="784231"/>
                  </a:lnTo>
                  <a:lnTo>
                    <a:pt x="10133033" y="784231"/>
                  </a:lnTo>
                  <a:lnTo>
                    <a:pt x="10144463" y="784231"/>
                  </a:lnTo>
                  <a:lnTo>
                    <a:pt x="10155893" y="784231"/>
                  </a:lnTo>
                  <a:lnTo>
                    <a:pt x="10167371" y="784231"/>
                  </a:lnTo>
                  <a:lnTo>
                    <a:pt x="10178801" y="784231"/>
                  </a:lnTo>
                  <a:lnTo>
                    <a:pt x="10190230" y="784231"/>
                  </a:lnTo>
                  <a:lnTo>
                    <a:pt x="10201661" y="784231"/>
                  </a:lnTo>
                  <a:lnTo>
                    <a:pt x="10213091" y="784231"/>
                  </a:lnTo>
                  <a:lnTo>
                    <a:pt x="10224569" y="784231"/>
                  </a:lnTo>
                  <a:lnTo>
                    <a:pt x="10235998" y="784231"/>
                  </a:lnTo>
                  <a:lnTo>
                    <a:pt x="10247428" y="784231"/>
                  </a:lnTo>
                  <a:lnTo>
                    <a:pt x="10258859" y="784231"/>
                  </a:lnTo>
                  <a:lnTo>
                    <a:pt x="10270288" y="784231"/>
                  </a:lnTo>
                  <a:lnTo>
                    <a:pt x="10281767" y="784231"/>
                  </a:lnTo>
                  <a:lnTo>
                    <a:pt x="10293196" y="784231"/>
                  </a:lnTo>
                  <a:lnTo>
                    <a:pt x="10304626" y="784231"/>
                  </a:lnTo>
                  <a:lnTo>
                    <a:pt x="10316056" y="784231"/>
                  </a:lnTo>
                  <a:lnTo>
                    <a:pt x="10327486" y="784231"/>
                  </a:lnTo>
                  <a:lnTo>
                    <a:pt x="10338963" y="784231"/>
                  </a:lnTo>
                  <a:lnTo>
                    <a:pt x="10350394" y="784231"/>
                  </a:lnTo>
                  <a:lnTo>
                    <a:pt x="10361823" y="784231"/>
                  </a:lnTo>
                  <a:lnTo>
                    <a:pt x="10373254" y="784231"/>
                  </a:lnTo>
                  <a:lnTo>
                    <a:pt x="10384684" y="784231"/>
                  </a:lnTo>
                  <a:lnTo>
                    <a:pt x="10396161" y="784231"/>
                  </a:lnTo>
                  <a:lnTo>
                    <a:pt x="10407591" y="784231"/>
                  </a:lnTo>
                  <a:lnTo>
                    <a:pt x="10419021" y="784231"/>
                  </a:lnTo>
                  <a:lnTo>
                    <a:pt x="10430452" y="784231"/>
                  </a:lnTo>
                  <a:lnTo>
                    <a:pt x="10441881" y="784231"/>
                  </a:lnTo>
                  <a:lnTo>
                    <a:pt x="10453358" y="784231"/>
                  </a:lnTo>
                  <a:lnTo>
                    <a:pt x="10464789" y="784231"/>
                  </a:lnTo>
                  <a:lnTo>
                    <a:pt x="10476219" y="784231"/>
                  </a:lnTo>
                  <a:lnTo>
                    <a:pt x="10487649" y="784231"/>
                  </a:lnTo>
                  <a:lnTo>
                    <a:pt x="10499079" y="784231"/>
                  </a:lnTo>
                  <a:lnTo>
                    <a:pt x="10510556" y="784231"/>
                  </a:lnTo>
                  <a:lnTo>
                    <a:pt x="10521987" y="784231"/>
                  </a:lnTo>
                  <a:lnTo>
                    <a:pt x="10533416" y="784231"/>
                  </a:lnTo>
                  <a:lnTo>
                    <a:pt x="10544847" y="784231"/>
                  </a:lnTo>
                  <a:lnTo>
                    <a:pt x="10556277" y="784231"/>
                  </a:lnTo>
                  <a:lnTo>
                    <a:pt x="10567754" y="784231"/>
                  </a:lnTo>
                  <a:lnTo>
                    <a:pt x="10579184" y="784231"/>
                  </a:lnTo>
                  <a:lnTo>
                    <a:pt x="10590614" y="784231"/>
                  </a:lnTo>
                  <a:lnTo>
                    <a:pt x="10602045" y="784231"/>
                  </a:lnTo>
                  <a:lnTo>
                    <a:pt x="10613474" y="784231"/>
                  </a:lnTo>
                  <a:lnTo>
                    <a:pt x="10624951" y="784231"/>
                  </a:lnTo>
                  <a:lnTo>
                    <a:pt x="10636382" y="784231"/>
                  </a:lnTo>
                  <a:lnTo>
                    <a:pt x="10647812" y="784231"/>
                  </a:lnTo>
                  <a:lnTo>
                    <a:pt x="10659241" y="784231"/>
                  </a:lnTo>
                  <a:lnTo>
                    <a:pt x="10670672" y="784231"/>
                  </a:lnTo>
                  <a:lnTo>
                    <a:pt x="10682149" y="784231"/>
                  </a:lnTo>
                  <a:lnTo>
                    <a:pt x="10693580" y="784231"/>
                  </a:lnTo>
                  <a:lnTo>
                    <a:pt x="10705009" y="784231"/>
                  </a:lnTo>
                  <a:lnTo>
                    <a:pt x="10716439" y="784231"/>
                  </a:lnTo>
                  <a:lnTo>
                    <a:pt x="10727870" y="784231"/>
                  </a:lnTo>
                  <a:lnTo>
                    <a:pt x="10739347" y="784231"/>
                  </a:lnTo>
                  <a:lnTo>
                    <a:pt x="10750778" y="784231"/>
                  </a:lnTo>
                  <a:lnTo>
                    <a:pt x="10762207" y="784231"/>
                  </a:lnTo>
                  <a:lnTo>
                    <a:pt x="10773637" y="784231"/>
                  </a:lnTo>
                  <a:lnTo>
                    <a:pt x="10785067" y="784231"/>
                  </a:lnTo>
                  <a:lnTo>
                    <a:pt x="10796544" y="784231"/>
                  </a:lnTo>
                  <a:lnTo>
                    <a:pt x="10807975" y="784231"/>
                  </a:lnTo>
                  <a:lnTo>
                    <a:pt x="10819405" y="784231"/>
                  </a:lnTo>
                  <a:lnTo>
                    <a:pt x="10830834" y="784231"/>
                  </a:lnTo>
                  <a:lnTo>
                    <a:pt x="10842265" y="784231"/>
                  </a:lnTo>
                  <a:lnTo>
                    <a:pt x="10853742" y="784231"/>
                  </a:lnTo>
                  <a:lnTo>
                    <a:pt x="10865173" y="784231"/>
                  </a:lnTo>
                  <a:lnTo>
                    <a:pt x="10876602" y="784231"/>
                  </a:lnTo>
                  <a:lnTo>
                    <a:pt x="10888032" y="784231"/>
                  </a:lnTo>
                  <a:lnTo>
                    <a:pt x="10899463" y="784231"/>
                  </a:lnTo>
                  <a:lnTo>
                    <a:pt x="10910892" y="784231"/>
                  </a:lnTo>
                  <a:lnTo>
                    <a:pt x="10922369" y="784231"/>
                  </a:lnTo>
                  <a:lnTo>
                    <a:pt x="10933800" y="784231"/>
                  </a:lnTo>
                  <a:lnTo>
                    <a:pt x="10945230" y="784231"/>
                  </a:lnTo>
                  <a:lnTo>
                    <a:pt x="10956660" y="784231"/>
                  </a:lnTo>
                  <a:lnTo>
                    <a:pt x="10968090" y="784231"/>
                  </a:lnTo>
                  <a:lnTo>
                    <a:pt x="10979567" y="784231"/>
                  </a:lnTo>
                  <a:lnTo>
                    <a:pt x="10990998" y="784231"/>
                  </a:lnTo>
                  <a:lnTo>
                    <a:pt x="11002427" y="784231"/>
                  </a:lnTo>
                  <a:lnTo>
                    <a:pt x="11013858" y="784231"/>
                  </a:lnTo>
                  <a:lnTo>
                    <a:pt x="11025287" y="784231"/>
                  </a:lnTo>
                  <a:lnTo>
                    <a:pt x="11036765" y="784231"/>
                  </a:lnTo>
                  <a:lnTo>
                    <a:pt x="11048195" y="784231"/>
                  </a:lnTo>
                  <a:lnTo>
                    <a:pt x="11059625" y="784231"/>
                  </a:lnTo>
                  <a:lnTo>
                    <a:pt x="11071056" y="784231"/>
                  </a:lnTo>
                  <a:lnTo>
                    <a:pt x="11082485" y="784231"/>
                  </a:lnTo>
                  <a:lnTo>
                    <a:pt x="11093962" y="784231"/>
                  </a:lnTo>
                  <a:lnTo>
                    <a:pt x="11105393" y="784231"/>
                  </a:lnTo>
                  <a:lnTo>
                    <a:pt x="11116823" y="784231"/>
                  </a:lnTo>
                  <a:lnTo>
                    <a:pt x="11128253" y="784231"/>
                  </a:lnTo>
                  <a:lnTo>
                    <a:pt x="11139683" y="784231"/>
                  </a:lnTo>
                  <a:lnTo>
                    <a:pt x="11151160" y="784231"/>
                  </a:lnTo>
                  <a:lnTo>
                    <a:pt x="11162591" y="784231"/>
                  </a:lnTo>
                  <a:lnTo>
                    <a:pt x="11174020" y="784231"/>
                  </a:lnTo>
                  <a:lnTo>
                    <a:pt x="11185451" y="784231"/>
                  </a:lnTo>
                  <a:lnTo>
                    <a:pt x="11196881" y="784231"/>
                  </a:lnTo>
                  <a:lnTo>
                    <a:pt x="11208358" y="784231"/>
                  </a:lnTo>
                  <a:lnTo>
                    <a:pt x="11218359" y="78423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A18E7A18-31D2-8A48-99D5-F70C9D15BCA8}"/>
                </a:ext>
              </a:extLst>
            </p:cNvPr>
            <p:cNvSpPr/>
            <p:nvPr/>
          </p:nvSpPr>
          <p:spPr>
            <a:xfrm>
              <a:off x="851149" y="5303005"/>
              <a:ext cx="11218359" cy="797756"/>
            </a:xfrm>
            <a:custGeom>
              <a:avLst/>
              <a:gdLst>
                <a:gd name="connsiteX0" fmla="*/ 0 w 11218359"/>
                <a:gd name="connsiteY0" fmla="*/ 797757 h 797756"/>
                <a:gd name="connsiteX1" fmla="*/ 9149 w 11218359"/>
                <a:gd name="connsiteY1" fmla="*/ 797757 h 797756"/>
                <a:gd name="connsiteX2" fmla="*/ 20588 w 11218359"/>
                <a:gd name="connsiteY2" fmla="*/ 797757 h 797756"/>
                <a:gd name="connsiteX3" fmla="*/ 32028 w 11218359"/>
                <a:gd name="connsiteY3" fmla="*/ 797757 h 797756"/>
                <a:gd name="connsiteX4" fmla="*/ 43467 w 11218359"/>
                <a:gd name="connsiteY4" fmla="*/ 797757 h 797756"/>
                <a:gd name="connsiteX5" fmla="*/ 54907 w 11218359"/>
                <a:gd name="connsiteY5" fmla="*/ 797757 h 797756"/>
                <a:gd name="connsiteX6" fmla="*/ 66346 w 11218359"/>
                <a:gd name="connsiteY6" fmla="*/ 797757 h 797756"/>
                <a:gd name="connsiteX7" fmla="*/ 77786 w 11218359"/>
                <a:gd name="connsiteY7" fmla="*/ 797757 h 797756"/>
                <a:gd name="connsiteX8" fmla="*/ 89225 w 11218359"/>
                <a:gd name="connsiteY8" fmla="*/ 797757 h 797756"/>
                <a:gd name="connsiteX9" fmla="*/ 100665 w 11218359"/>
                <a:gd name="connsiteY9" fmla="*/ 797757 h 797756"/>
                <a:gd name="connsiteX10" fmla="*/ 112104 w 11218359"/>
                <a:gd name="connsiteY10" fmla="*/ 797757 h 797756"/>
                <a:gd name="connsiteX11" fmla="*/ 123544 w 11218359"/>
                <a:gd name="connsiteY11" fmla="*/ 797757 h 797756"/>
                <a:gd name="connsiteX12" fmla="*/ 134979 w 11218359"/>
                <a:gd name="connsiteY12" fmla="*/ 797757 h 797756"/>
                <a:gd name="connsiteX13" fmla="*/ 146423 w 11218359"/>
                <a:gd name="connsiteY13" fmla="*/ 797757 h 797756"/>
                <a:gd name="connsiteX14" fmla="*/ 157858 w 11218359"/>
                <a:gd name="connsiteY14" fmla="*/ 797757 h 797756"/>
                <a:gd name="connsiteX15" fmla="*/ 169297 w 11218359"/>
                <a:gd name="connsiteY15" fmla="*/ 797757 h 797756"/>
                <a:gd name="connsiteX16" fmla="*/ 180737 w 11218359"/>
                <a:gd name="connsiteY16" fmla="*/ 797757 h 797756"/>
                <a:gd name="connsiteX17" fmla="*/ 192176 w 11218359"/>
                <a:gd name="connsiteY17" fmla="*/ 797757 h 797756"/>
                <a:gd name="connsiteX18" fmla="*/ 203616 w 11218359"/>
                <a:gd name="connsiteY18" fmla="*/ 797757 h 797756"/>
                <a:gd name="connsiteX19" fmla="*/ 215055 w 11218359"/>
                <a:gd name="connsiteY19" fmla="*/ 797757 h 797756"/>
                <a:gd name="connsiteX20" fmla="*/ 226495 w 11218359"/>
                <a:gd name="connsiteY20" fmla="*/ 797757 h 797756"/>
                <a:gd name="connsiteX21" fmla="*/ 237935 w 11218359"/>
                <a:gd name="connsiteY21" fmla="*/ 797757 h 797756"/>
                <a:gd name="connsiteX22" fmla="*/ 249374 w 11218359"/>
                <a:gd name="connsiteY22" fmla="*/ 797757 h 797756"/>
                <a:gd name="connsiteX23" fmla="*/ 260814 w 11218359"/>
                <a:gd name="connsiteY23" fmla="*/ 797757 h 797756"/>
                <a:gd name="connsiteX24" fmla="*/ 272253 w 11218359"/>
                <a:gd name="connsiteY24" fmla="*/ 797757 h 797756"/>
                <a:gd name="connsiteX25" fmla="*/ 283693 w 11218359"/>
                <a:gd name="connsiteY25" fmla="*/ 797757 h 797756"/>
                <a:gd name="connsiteX26" fmla="*/ 295132 w 11218359"/>
                <a:gd name="connsiteY26" fmla="*/ 797757 h 797756"/>
                <a:gd name="connsiteX27" fmla="*/ 306572 w 11218359"/>
                <a:gd name="connsiteY27" fmla="*/ 797757 h 797756"/>
                <a:gd name="connsiteX28" fmla="*/ 318011 w 11218359"/>
                <a:gd name="connsiteY28" fmla="*/ 797757 h 797756"/>
                <a:gd name="connsiteX29" fmla="*/ 329451 w 11218359"/>
                <a:gd name="connsiteY29" fmla="*/ 797757 h 797756"/>
                <a:gd name="connsiteX30" fmla="*/ 340890 w 11218359"/>
                <a:gd name="connsiteY30" fmla="*/ 797757 h 797756"/>
                <a:gd name="connsiteX31" fmla="*/ 352330 w 11218359"/>
                <a:gd name="connsiteY31" fmla="*/ 797757 h 797756"/>
                <a:gd name="connsiteX32" fmla="*/ 363769 w 11218359"/>
                <a:gd name="connsiteY32" fmla="*/ 797757 h 797756"/>
                <a:gd name="connsiteX33" fmla="*/ 375209 w 11218359"/>
                <a:gd name="connsiteY33" fmla="*/ 797757 h 797756"/>
                <a:gd name="connsiteX34" fmla="*/ 386648 w 11218359"/>
                <a:gd name="connsiteY34" fmla="*/ 797757 h 797756"/>
                <a:gd name="connsiteX35" fmla="*/ 398088 w 11218359"/>
                <a:gd name="connsiteY35" fmla="*/ 797757 h 797756"/>
                <a:gd name="connsiteX36" fmla="*/ 409527 w 11218359"/>
                <a:gd name="connsiteY36" fmla="*/ 797757 h 797756"/>
                <a:gd name="connsiteX37" fmla="*/ 420967 w 11218359"/>
                <a:gd name="connsiteY37" fmla="*/ 797757 h 797756"/>
                <a:gd name="connsiteX38" fmla="*/ 432406 w 11218359"/>
                <a:gd name="connsiteY38" fmla="*/ 797757 h 797756"/>
                <a:gd name="connsiteX39" fmla="*/ 443846 w 11218359"/>
                <a:gd name="connsiteY39" fmla="*/ 797757 h 797756"/>
                <a:gd name="connsiteX40" fmla="*/ 455285 w 11218359"/>
                <a:gd name="connsiteY40" fmla="*/ 797757 h 797756"/>
                <a:gd name="connsiteX41" fmla="*/ 466725 w 11218359"/>
                <a:gd name="connsiteY41" fmla="*/ 797757 h 797756"/>
                <a:gd name="connsiteX42" fmla="*/ 478165 w 11218359"/>
                <a:gd name="connsiteY42" fmla="*/ 797757 h 797756"/>
                <a:gd name="connsiteX43" fmla="*/ 489604 w 11218359"/>
                <a:gd name="connsiteY43" fmla="*/ 797757 h 797756"/>
                <a:gd name="connsiteX44" fmla="*/ 501044 w 11218359"/>
                <a:gd name="connsiteY44" fmla="*/ 797757 h 797756"/>
                <a:gd name="connsiteX45" fmla="*/ 512483 w 11218359"/>
                <a:gd name="connsiteY45" fmla="*/ 797757 h 797756"/>
                <a:gd name="connsiteX46" fmla="*/ 523923 w 11218359"/>
                <a:gd name="connsiteY46" fmla="*/ 797757 h 797756"/>
                <a:gd name="connsiteX47" fmla="*/ 535362 w 11218359"/>
                <a:gd name="connsiteY47" fmla="*/ 797757 h 797756"/>
                <a:gd name="connsiteX48" fmla="*/ 546802 w 11218359"/>
                <a:gd name="connsiteY48" fmla="*/ 797757 h 797756"/>
                <a:gd name="connsiteX49" fmla="*/ 558241 w 11218359"/>
                <a:gd name="connsiteY49" fmla="*/ 797757 h 797756"/>
                <a:gd name="connsiteX50" fmla="*/ 569681 w 11218359"/>
                <a:gd name="connsiteY50" fmla="*/ 797757 h 797756"/>
                <a:gd name="connsiteX51" fmla="*/ 581120 w 11218359"/>
                <a:gd name="connsiteY51" fmla="*/ 797757 h 797756"/>
                <a:gd name="connsiteX52" fmla="*/ 592560 w 11218359"/>
                <a:gd name="connsiteY52" fmla="*/ 797757 h 797756"/>
                <a:gd name="connsiteX53" fmla="*/ 603999 w 11218359"/>
                <a:gd name="connsiteY53" fmla="*/ 797757 h 797756"/>
                <a:gd name="connsiteX54" fmla="*/ 615439 w 11218359"/>
                <a:gd name="connsiteY54" fmla="*/ 797757 h 797756"/>
                <a:gd name="connsiteX55" fmla="*/ 626878 w 11218359"/>
                <a:gd name="connsiteY55" fmla="*/ 797757 h 797756"/>
                <a:gd name="connsiteX56" fmla="*/ 638318 w 11218359"/>
                <a:gd name="connsiteY56" fmla="*/ 797757 h 797756"/>
                <a:gd name="connsiteX57" fmla="*/ 649757 w 11218359"/>
                <a:gd name="connsiteY57" fmla="*/ 797757 h 797756"/>
                <a:gd name="connsiteX58" fmla="*/ 661192 w 11218359"/>
                <a:gd name="connsiteY58" fmla="*/ 797757 h 797756"/>
                <a:gd name="connsiteX59" fmla="*/ 672632 w 11218359"/>
                <a:gd name="connsiteY59" fmla="*/ 797757 h 797756"/>
                <a:gd name="connsiteX60" fmla="*/ 684071 w 11218359"/>
                <a:gd name="connsiteY60" fmla="*/ 797757 h 797756"/>
                <a:gd name="connsiteX61" fmla="*/ 695511 w 11218359"/>
                <a:gd name="connsiteY61" fmla="*/ 797757 h 797756"/>
                <a:gd name="connsiteX62" fmla="*/ 706950 w 11218359"/>
                <a:gd name="connsiteY62" fmla="*/ 797757 h 797756"/>
                <a:gd name="connsiteX63" fmla="*/ 718390 w 11218359"/>
                <a:gd name="connsiteY63" fmla="*/ 797757 h 797756"/>
                <a:gd name="connsiteX64" fmla="*/ 729829 w 11218359"/>
                <a:gd name="connsiteY64" fmla="*/ 797757 h 797756"/>
                <a:gd name="connsiteX65" fmla="*/ 741269 w 11218359"/>
                <a:gd name="connsiteY65" fmla="*/ 797757 h 797756"/>
                <a:gd name="connsiteX66" fmla="*/ 752708 w 11218359"/>
                <a:gd name="connsiteY66" fmla="*/ 797757 h 797756"/>
                <a:gd name="connsiteX67" fmla="*/ 764148 w 11218359"/>
                <a:gd name="connsiteY67" fmla="*/ 797757 h 797756"/>
                <a:gd name="connsiteX68" fmla="*/ 775587 w 11218359"/>
                <a:gd name="connsiteY68" fmla="*/ 797757 h 797756"/>
                <a:gd name="connsiteX69" fmla="*/ 787027 w 11218359"/>
                <a:gd name="connsiteY69" fmla="*/ 797757 h 797756"/>
                <a:gd name="connsiteX70" fmla="*/ 798467 w 11218359"/>
                <a:gd name="connsiteY70" fmla="*/ 797757 h 797756"/>
                <a:gd name="connsiteX71" fmla="*/ 809906 w 11218359"/>
                <a:gd name="connsiteY71" fmla="*/ 797757 h 797756"/>
                <a:gd name="connsiteX72" fmla="*/ 821346 w 11218359"/>
                <a:gd name="connsiteY72" fmla="*/ 797757 h 797756"/>
                <a:gd name="connsiteX73" fmla="*/ 832785 w 11218359"/>
                <a:gd name="connsiteY73" fmla="*/ 797757 h 797756"/>
                <a:gd name="connsiteX74" fmla="*/ 844225 w 11218359"/>
                <a:gd name="connsiteY74" fmla="*/ 797757 h 797756"/>
                <a:gd name="connsiteX75" fmla="*/ 855664 w 11218359"/>
                <a:gd name="connsiteY75" fmla="*/ 797757 h 797756"/>
                <a:gd name="connsiteX76" fmla="*/ 867104 w 11218359"/>
                <a:gd name="connsiteY76" fmla="*/ 797757 h 797756"/>
                <a:gd name="connsiteX77" fmla="*/ 878543 w 11218359"/>
                <a:gd name="connsiteY77" fmla="*/ 797757 h 797756"/>
                <a:gd name="connsiteX78" fmla="*/ 889983 w 11218359"/>
                <a:gd name="connsiteY78" fmla="*/ 797757 h 797756"/>
                <a:gd name="connsiteX79" fmla="*/ 901422 w 11218359"/>
                <a:gd name="connsiteY79" fmla="*/ 797757 h 797756"/>
                <a:gd name="connsiteX80" fmla="*/ 912862 w 11218359"/>
                <a:gd name="connsiteY80" fmla="*/ 797757 h 797756"/>
                <a:gd name="connsiteX81" fmla="*/ 924301 w 11218359"/>
                <a:gd name="connsiteY81" fmla="*/ 797757 h 797756"/>
                <a:gd name="connsiteX82" fmla="*/ 935741 w 11218359"/>
                <a:gd name="connsiteY82" fmla="*/ 797757 h 797756"/>
                <a:gd name="connsiteX83" fmla="*/ 947180 w 11218359"/>
                <a:gd name="connsiteY83" fmla="*/ 797757 h 797756"/>
                <a:gd name="connsiteX84" fmla="*/ 958620 w 11218359"/>
                <a:gd name="connsiteY84" fmla="*/ 797757 h 797756"/>
                <a:gd name="connsiteX85" fmla="*/ 970059 w 11218359"/>
                <a:gd name="connsiteY85" fmla="*/ 797757 h 797756"/>
                <a:gd name="connsiteX86" fmla="*/ 981499 w 11218359"/>
                <a:gd name="connsiteY86" fmla="*/ 797757 h 797756"/>
                <a:gd name="connsiteX87" fmla="*/ 992938 w 11218359"/>
                <a:gd name="connsiteY87" fmla="*/ 797757 h 797756"/>
                <a:gd name="connsiteX88" fmla="*/ 1004378 w 11218359"/>
                <a:gd name="connsiteY88" fmla="*/ 797757 h 797756"/>
                <a:gd name="connsiteX89" fmla="*/ 1015818 w 11218359"/>
                <a:gd name="connsiteY89" fmla="*/ 797757 h 797756"/>
                <a:gd name="connsiteX90" fmla="*/ 1027257 w 11218359"/>
                <a:gd name="connsiteY90" fmla="*/ 797757 h 797756"/>
                <a:gd name="connsiteX91" fmla="*/ 1038697 w 11218359"/>
                <a:gd name="connsiteY91" fmla="*/ 797757 h 797756"/>
                <a:gd name="connsiteX92" fmla="*/ 1050136 w 11218359"/>
                <a:gd name="connsiteY92" fmla="*/ 797757 h 797756"/>
                <a:gd name="connsiteX93" fmla="*/ 1061576 w 11218359"/>
                <a:gd name="connsiteY93" fmla="*/ 797757 h 797756"/>
                <a:gd name="connsiteX94" fmla="*/ 1073015 w 11218359"/>
                <a:gd name="connsiteY94" fmla="*/ 797757 h 797756"/>
                <a:gd name="connsiteX95" fmla="*/ 1084455 w 11218359"/>
                <a:gd name="connsiteY95" fmla="*/ 797757 h 797756"/>
                <a:gd name="connsiteX96" fmla="*/ 1095894 w 11218359"/>
                <a:gd name="connsiteY96" fmla="*/ 797757 h 797756"/>
                <a:gd name="connsiteX97" fmla="*/ 1107334 w 11218359"/>
                <a:gd name="connsiteY97" fmla="*/ 797757 h 797756"/>
                <a:gd name="connsiteX98" fmla="*/ 1118773 w 11218359"/>
                <a:gd name="connsiteY98" fmla="*/ 797757 h 797756"/>
                <a:gd name="connsiteX99" fmla="*/ 1130213 w 11218359"/>
                <a:gd name="connsiteY99" fmla="*/ 797757 h 797756"/>
                <a:gd name="connsiteX100" fmla="*/ 1141652 w 11218359"/>
                <a:gd name="connsiteY100" fmla="*/ 797757 h 797756"/>
                <a:gd name="connsiteX101" fmla="*/ 1153092 w 11218359"/>
                <a:gd name="connsiteY101" fmla="*/ 797757 h 797756"/>
                <a:gd name="connsiteX102" fmla="*/ 1164531 w 11218359"/>
                <a:gd name="connsiteY102" fmla="*/ 797757 h 797756"/>
                <a:gd name="connsiteX103" fmla="*/ 1175971 w 11218359"/>
                <a:gd name="connsiteY103" fmla="*/ 797757 h 797756"/>
                <a:gd name="connsiteX104" fmla="*/ 1187406 w 11218359"/>
                <a:gd name="connsiteY104" fmla="*/ 797757 h 797756"/>
                <a:gd name="connsiteX105" fmla="*/ 1198845 w 11218359"/>
                <a:gd name="connsiteY105" fmla="*/ 797757 h 797756"/>
                <a:gd name="connsiteX106" fmla="*/ 1210285 w 11218359"/>
                <a:gd name="connsiteY106" fmla="*/ 797757 h 797756"/>
                <a:gd name="connsiteX107" fmla="*/ 1221724 w 11218359"/>
                <a:gd name="connsiteY107" fmla="*/ 797757 h 797756"/>
                <a:gd name="connsiteX108" fmla="*/ 1233164 w 11218359"/>
                <a:gd name="connsiteY108" fmla="*/ 797757 h 797756"/>
                <a:gd name="connsiteX109" fmla="*/ 1244603 w 11218359"/>
                <a:gd name="connsiteY109" fmla="*/ 797757 h 797756"/>
                <a:gd name="connsiteX110" fmla="*/ 1256043 w 11218359"/>
                <a:gd name="connsiteY110" fmla="*/ 797757 h 797756"/>
                <a:gd name="connsiteX111" fmla="*/ 1267482 w 11218359"/>
                <a:gd name="connsiteY111" fmla="*/ 797757 h 797756"/>
                <a:gd name="connsiteX112" fmla="*/ 1278922 w 11218359"/>
                <a:gd name="connsiteY112" fmla="*/ 797757 h 797756"/>
                <a:gd name="connsiteX113" fmla="*/ 1290361 w 11218359"/>
                <a:gd name="connsiteY113" fmla="*/ 797757 h 797756"/>
                <a:gd name="connsiteX114" fmla="*/ 1301801 w 11218359"/>
                <a:gd name="connsiteY114" fmla="*/ 797757 h 797756"/>
                <a:gd name="connsiteX115" fmla="*/ 1313240 w 11218359"/>
                <a:gd name="connsiteY115" fmla="*/ 797757 h 797756"/>
                <a:gd name="connsiteX116" fmla="*/ 1324680 w 11218359"/>
                <a:gd name="connsiteY116" fmla="*/ 797757 h 797756"/>
                <a:gd name="connsiteX117" fmla="*/ 1336120 w 11218359"/>
                <a:gd name="connsiteY117" fmla="*/ 797757 h 797756"/>
                <a:gd name="connsiteX118" fmla="*/ 1347559 w 11218359"/>
                <a:gd name="connsiteY118" fmla="*/ 797757 h 797756"/>
                <a:gd name="connsiteX119" fmla="*/ 1358999 w 11218359"/>
                <a:gd name="connsiteY119" fmla="*/ 797757 h 797756"/>
                <a:gd name="connsiteX120" fmla="*/ 1370438 w 11218359"/>
                <a:gd name="connsiteY120" fmla="*/ 797757 h 797756"/>
                <a:gd name="connsiteX121" fmla="*/ 1381878 w 11218359"/>
                <a:gd name="connsiteY121" fmla="*/ 797757 h 797756"/>
                <a:gd name="connsiteX122" fmla="*/ 1393317 w 11218359"/>
                <a:gd name="connsiteY122" fmla="*/ 797757 h 797756"/>
                <a:gd name="connsiteX123" fmla="*/ 1404757 w 11218359"/>
                <a:gd name="connsiteY123" fmla="*/ 797757 h 797756"/>
                <a:gd name="connsiteX124" fmla="*/ 1416196 w 11218359"/>
                <a:gd name="connsiteY124" fmla="*/ 797757 h 797756"/>
                <a:gd name="connsiteX125" fmla="*/ 1427636 w 11218359"/>
                <a:gd name="connsiteY125" fmla="*/ 797757 h 797756"/>
                <a:gd name="connsiteX126" fmla="*/ 1439075 w 11218359"/>
                <a:gd name="connsiteY126" fmla="*/ 797757 h 797756"/>
                <a:gd name="connsiteX127" fmla="*/ 1450515 w 11218359"/>
                <a:gd name="connsiteY127" fmla="*/ 797757 h 797756"/>
                <a:gd name="connsiteX128" fmla="*/ 1461954 w 11218359"/>
                <a:gd name="connsiteY128" fmla="*/ 797757 h 797756"/>
                <a:gd name="connsiteX129" fmla="*/ 1473394 w 11218359"/>
                <a:gd name="connsiteY129" fmla="*/ 797757 h 797756"/>
                <a:gd name="connsiteX130" fmla="*/ 1484833 w 11218359"/>
                <a:gd name="connsiteY130" fmla="*/ 797757 h 797756"/>
                <a:gd name="connsiteX131" fmla="*/ 1496273 w 11218359"/>
                <a:gd name="connsiteY131" fmla="*/ 797757 h 797756"/>
                <a:gd name="connsiteX132" fmla="*/ 1507712 w 11218359"/>
                <a:gd name="connsiteY132" fmla="*/ 797757 h 797756"/>
                <a:gd name="connsiteX133" fmla="*/ 1519152 w 11218359"/>
                <a:gd name="connsiteY133" fmla="*/ 797757 h 797756"/>
                <a:gd name="connsiteX134" fmla="*/ 1530591 w 11218359"/>
                <a:gd name="connsiteY134" fmla="*/ 797757 h 797756"/>
                <a:gd name="connsiteX135" fmla="*/ 1542031 w 11218359"/>
                <a:gd name="connsiteY135" fmla="*/ 797757 h 797756"/>
                <a:gd name="connsiteX136" fmla="*/ 1553471 w 11218359"/>
                <a:gd name="connsiteY136" fmla="*/ 797757 h 797756"/>
                <a:gd name="connsiteX137" fmla="*/ 1564910 w 11218359"/>
                <a:gd name="connsiteY137" fmla="*/ 797757 h 797756"/>
                <a:gd name="connsiteX138" fmla="*/ 1576349 w 11218359"/>
                <a:gd name="connsiteY138" fmla="*/ 797757 h 797756"/>
                <a:gd name="connsiteX139" fmla="*/ 1587789 w 11218359"/>
                <a:gd name="connsiteY139" fmla="*/ 797757 h 797756"/>
                <a:gd name="connsiteX140" fmla="*/ 1599229 w 11218359"/>
                <a:gd name="connsiteY140" fmla="*/ 797757 h 797756"/>
                <a:gd name="connsiteX141" fmla="*/ 1610668 w 11218359"/>
                <a:gd name="connsiteY141" fmla="*/ 797757 h 797756"/>
                <a:gd name="connsiteX142" fmla="*/ 1622107 w 11218359"/>
                <a:gd name="connsiteY142" fmla="*/ 797757 h 797756"/>
                <a:gd name="connsiteX143" fmla="*/ 1633547 w 11218359"/>
                <a:gd name="connsiteY143" fmla="*/ 797757 h 797756"/>
                <a:gd name="connsiteX144" fmla="*/ 1644987 w 11218359"/>
                <a:gd name="connsiteY144" fmla="*/ 797757 h 797756"/>
                <a:gd name="connsiteX145" fmla="*/ 1656426 w 11218359"/>
                <a:gd name="connsiteY145" fmla="*/ 797757 h 797756"/>
                <a:gd name="connsiteX146" fmla="*/ 1667866 w 11218359"/>
                <a:gd name="connsiteY146" fmla="*/ 797757 h 797756"/>
                <a:gd name="connsiteX147" fmla="*/ 1679305 w 11218359"/>
                <a:gd name="connsiteY147" fmla="*/ 797757 h 797756"/>
                <a:gd name="connsiteX148" fmla="*/ 1690745 w 11218359"/>
                <a:gd name="connsiteY148" fmla="*/ 797757 h 797756"/>
                <a:gd name="connsiteX149" fmla="*/ 1702184 w 11218359"/>
                <a:gd name="connsiteY149" fmla="*/ 797757 h 797756"/>
                <a:gd name="connsiteX150" fmla="*/ 1713619 w 11218359"/>
                <a:gd name="connsiteY150" fmla="*/ 797757 h 797756"/>
                <a:gd name="connsiteX151" fmla="*/ 1725063 w 11218359"/>
                <a:gd name="connsiteY151" fmla="*/ 797757 h 797756"/>
                <a:gd name="connsiteX152" fmla="*/ 1736498 w 11218359"/>
                <a:gd name="connsiteY152" fmla="*/ 797757 h 797756"/>
                <a:gd name="connsiteX153" fmla="*/ 1747938 w 11218359"/>
                <a:gd name="connsiteY153" fmla="*/ 797757 h 797756"/>
                <a:gd name="connsiteX154" fmla="*/ 1759377 w 11218359"/>
                <a:gd name="connsiteY154" fmla="*/ 797757 h 797756"/>
                <a:gd name="connsiteX155" fmla="*/ 1770817 w 11218359"/>
                <a:gd name="connsiteY155" fmla="*/ 797757 h 797756"/>
                <a:gd name="connsiteX156" fmla="*/ 1782256 w 11218359"/>
                <a:gd name="connsiteY156" fmla="*/ 797757 h 797756"/>
                <a:gd name="connsiteX157" fmla="*/ 1793696 w 11218359"/>
                <a:gd name="connsiteY157" fmla="*/ 797757 h 797756"/>
                <a:gd name="connsiteX158" fmla="*/ 1805135 w 11218359"/>
                <a:gd name="connsiteY158" fmla="*/ 797757 h 797756"/>
                <a:gd name="connsiteX159" fmla="*/ 1816575 w 11218359"/>
                <a:gd name="connsiteY159" fmla="*/ 797757 h 797756"/>
                <a:gd name="connsiteX160" fmla="*/ 1828014 w 11218359"/>
                <a:gd name="connsiteY160" fmla="*/ 797757 h 797756"/>
                <a:gd name="connsiteX161" fmla="*/ 1839454 w 11218359"/>
                <a:gd name="connsiteY161" fmla="*/ 797757 h 797756"/>
                <a:gd name="connsiteX162" fmla="*/ 1850893 w 11218359"/>
                <a:gd name="connsiteY162" fmla="*/ 797757 h 797756"/>
                <a:gd name="connsiteX163" fmla="*/ 1862333 w 11218359"/>
                <a:gd name="connsiteY163" fmla="*/ 797757 h 797756"/>
                <a:gd name="connsiteX164" fmla="*/ 1873772 w 11218359"/>
                <a:gd name="connsiteY164" fmla="*/ 797757 h 797756"/>
                <a:gd name="connsiteX165" fmla="*/ 1885212 w 11218359"/>
                <a:gd name="connsiteY165" fmla="*/ 797757 h 797756"/>
                <a:gd name="connsiteX166" fmla="*/ 1896651 w 11218359"/>
                <a:gd name="connsiteY166" fmla="*/ 797757 h 797756"/>
                <a:gd name="connsiteX167" fmla="*/ 1908091 w 11218359"/>
                <a:gd name="connsiteY167" fmla="*/ 797757 h 797756"/>
                <a:gd name="connsiteX168" fmla="*/ 1919531 w 11218359"/>
                <a:gd name="connsiteY168" fmla="*/ 797757 h 797756"/>
                <a:gd name="connsiteX169" fmla="*/ 1930970 w 11218359"/>
                <a:gd name="connsiteY169" fmla="*/ 797757 h 797756"/>
                <a:gd name="connsiteX170" fmla="*/ 1942409 w 11218359"/>
                <a:gd name="connsiteY170" fmla="*/ 797757 h 797756"/>
                <a:gd name="connsiteX171" fmla="*/ 1953849 w 11218359"/>
                <a:gd name="connsiteY171" fmla="*/ 797757 h 797756"/>
                <a:gd name="connsiteX172" fmla="*/ 1965289 w 11218359"/>
                <a:gd name="connsiteY172" fmla="*/ 797757 h 797756"/>
                <a:gd name="connsiteX173" fmla="*/ 1976728 w 11218359"/>
                <a:gd name="connsiteY173" fmla="*/ 797757 h 797756"/>
                <a:gd name="connsiteX174" fmla="*/ 1988168 w 11218359"/>
                <a:gd name="connsiteY174" fmla="*/ 797757 h 797756"/>
                <a:gd name="connsiteX175" fmla="*/ 1999607 w 11218359"/>
                <a:gd name="connsiteY175" fmla="*/ 797757 h 797756"/>
                <a:gd name="connsiteX176" fmla="*/ 2011047 w 11218359"/>
                <a:gd name="connsiteY176" fmla="*/ 797757 h 797756"/>
                <a:gd name="connsiteX177" fmla="*/ 2022486 w 11218359"/>
                <a:gd name="connsiteY177" fmla="*/ 797757 h 797756"/>
                <a:gd name="connsiteX178" fmla="*/ 2033926 w 11218359"/>
                <a:gd name="connsiteY178" fmla="*/ 797757 h 797756"/>
                <a:gd name="connsiteX179" fmla="*/ 2045365 w 11218359"/>
                <a:gd name="connsiteY179" fmla="*/ 797757 h 797756"/>
                <a:gd name="connsiteX180" fmla="*/ 2056805 w 11218359"/>
                <a:gd name="connsiteY180" fmla="*/ 797757 h 797756"/>
                <a:gd name="connsiteX181" fmla="*/ 2068244 w 11218359"/>
                <a:gd name="connsiteY181" fmla="*/ 797757 h 797756"/>
                <a:gd name="connsiteX182" fmla="*/ 2079684 w 11218359"/>
                <a:gd name="connsiteY182" fmla="*/ 797757 h 797756"/>
                <a:gd name="connsiteX183" fmla="*/ 2091123 w 11218359"/>
                <a:gd name="connsiteY183" fmla="*/ 797757 h 797756"/>
                <a:gd name="connsiteX184" fmla="*/ 2102563 w 11218359"/>
                <a:gd name="connsiteY184" fmla="*/ 797757 h 797756"/>
                <a:gd name="connsiteX185" fmla="*/ 2114002 w 11218359"/>
                <a:gd name="connsiteY185" fmla="*/ 797757 h 797756"/>
                <a:gd name="connsiteX186" fmla="*/ 2125442 w 11218359"/>
                <a:gd name="connsiteY186" fmla="*/ 797757 h 797756"/>
                <a:gd name="connsiteX187" fmla="*/ 2136882 w 11218359"/>
                <a:gd name="connsiteY187" fmla="*/ 797757 h 797756"/>
                <a:gd name="connsiteX188" fmla="*/ 2148321 w 11218359"/>
                <a:gd name="connsiteY188" fmla="*/ 797757 h 797756"/>
                <a:gd name="connsiteX189" fmla="*/ 2159760 w 11218359"/>
                <a:gd name="connsiteY189" fmla="*/ 797757 h 797756"/>
                <a:gd name="connsiteX190" fmla="*/ 2171200 w 11218359"/>
                <a:gd name="connsiteY190" fmla="*/ 797757 h 797756"/>
                <a:gd name="connsiteX191" fmla="*/ 2182640 w 11218359"/>
                <a:gd name="connsiteY191" fmla="*/ 797757 h 797756"/>
                <a:gd name="connsiteX192" fmla="*/ 2194079 w 11218359"/>
                <a:gd name="connsiteY192" fmla="*/ 797757 h 797756"/>
                <a:gd name="connsiteX193" fmla="*/ 2205519 w 11218359"/>
                <a:gd name="connsiteY193" fmla="*/ 797757 h 797756"/>
                <a:gd name="connsiteX194" fmla="*/ 2216958 w 11218359"/>
                <a:gd name="connsiteY194" fmla="*/ 797757 h 797756"/>
                <a:gd name="connsiteX195" fmla="*/ 2228393 w 11218359"/>
                <a:gd name="connsiteY195" fmla="*/ 797757 h 797756"/>
                <a:gd name="connsiteX196" fmla="*/ 2239837 w 11218359"/>
                <a:gd name="connsiteY196" fmla="*/ 797757 h 797756"/>
                <a:gd name="connsiteX197" fmla="*/ 2251272 w 11218359"/>
                <a:gd name="connsiteY197" fmla="*/ 797757 h 797756"/>
                <a:gd name="connsiteX198" fmla="*/ 2262716 w 11218359"/>
                <a:gd name="connsiteY198" fmla="*/ 797757 h 797756"/>
                <a:gd name="connsiteX199" fmla="*/ 2274151 w 11218359"/>
                <a:gd name="connsiteY199" fmla="*/ 797757 h 797756"/>
                <a:gd name="connsiteX200" fmla="*/ 2285591 w 11218359"/>
                <a:gd name="connsiteY200" fmla="*/ 797757 h 797756"/>
                <a:gd name="connsiteX201" fmla="*/ 2297030 w 11218359"/>
                <a:gd name="connsiteY201" fmla="*/ 797757 h 797756"/>
                <a:gd name="connsiteX202" fmla="*/ 2308470 w 11218359"/>
                <a:gd name="connsiteY202" fmla="*/ 797757 h 797756"/>
                <a:gd name="connsiteX203" fmla="*/ 2319909 w 11218359"/>
                <a:gd name="connsiteY203" fmla="*/ 797757 h 797756"/>
                <a:gd name="connsiteX204" fmla="*/ 2331349 w 11218359"/>
                <a:gd name="connsiteY204" fmla="*/ 797757 h 797756"/>
                <a:gd name="connsiteX205" fmla="*/ 2342788 w 11218359"/>
                <a:gd name="connsiteY205" fmla="*/ 797757 h 797756"/>
                <a:gd name="connsiteX206" fmla="*/ 2354228 w 11218359"/>
                <a:gd name="connsiteY206" fmla="*/ 797757 h 797756"/>
                <a:gd name="connsiteX207" fmla="*/ 2365667 w 11218359"/>
                <a:gd name="connsiteY207" fmla="*/ 797757 h 797756"/>
                <a:gd name="connsiteX208" fmla="*/ 2377107 w 11218359"/>
                <a:gd name="connsiteY208" fmla="*/ 797757 h 797756"/>
                <a:gd name="connsiteX209" fmla="*/ 2388546 w 11218359"/>
                <a:gd name="connsiteY209" fmla="*/ 797757 h 797756"/>
                <a:gd name="connsiteX210" fmla="*/ 2399986 w 11218359"/>
                <a:gd name="connsiteY210" fmla="*/ 797757 h 797756"/>
                <a:gd name="connsiteX211" fmla="*/ 2411425 w 11218359"/>
                <a:gd name="connsiteY211" fmla="*/ 797757 h 797756"/>
                <a:gd name="connsiteX212" fmla="*/ 2422865 w 11218359"/>
                <a:gd name="connsiteY212" fmla="*/ 797757 h 797756"/>
                <a:gd name="connsiteX213" fmla="*/ 2434304 w 11218359"/>
                <a:gd name="connsiteY213" fmla="*/ 797757 h 797756"/>
                <a:gd name="connsiteX214" fmla="*/ 2445744 w 11218359"/>
                <a:gd name="connsiteY214" fmla="*/ 797757 h 797756"/>
                <a:gd name="connsiteX215" fmla="*/ 2457184 w 11218359"/>
                <a:gd name="connsiteY215" fmla="*/ 797757 h 797756"/>
                <a:gd name="connsiteX216" fmla="*/ 2468623 w 11218359"/>
                <a:gd name="connsiteY216" fmla="*/ 797757 h 797756"/>
                <a:gd name="connsiteX217" fmla="*/ 2480062 w 11218359"/>
                <a:gd name="connsiteY217" fmla="*/ 797757 h 797756"/>
                <a:gd name="connsiteX218" fmla="*/ 2491502 w 11218359"/>
                <a:gd name="connsiteY218" fmla="*/ 797757 h 797756"/>
                <a:gd name="connsiteX219" fmla="*/ 2502942 w 11218359"/>
                <a:gd name="connsiteY219" fmla="*/ 797757 h 797756"/>
                <a:gd name="connsiteX220" fmla="*/ 2514381 w 11218359"/>
                <a:gd name="connsiteY220" fmla="*/ 797757 h 797756"/>
                <a:gd name="connsiteX221" fmla="*/ 2525821 w 11218359"/>
                <a:gd name="connsiteY221" fmla="*/ 797757 h 797756"/>
                <a:gd name="connsiteX222" fmla="*/ 2537260 w 11218359"/>
                <a:gd name="connsiteY222" fmla="*/ 797757 h 797756"/>
                <a:gd name="connsiteX223" fmla="*/ 2548700 w 11218359"/>
                <a:gd name="connsiteY223" fmla="*/ 797757 h 797756"/>
                <a:gd name="connsiteX224" fmla="*/ 2560139 w 11218359"/>
                <a:gd name="connsiteY224" fmla="*/ 797757 h 797756"/>
                <a:gd name="connsiteX225" fmla="*/ 2571579 w 11218359"/>
                <a:gd name="connsiteY225" fmla="*/ 797757 h 797756"/>
                <a:gd name="connsiteX226" fmla="*/ 2583018 w 11218359"/>
                <a:gd name="connsiteY226" fmla="*/ 797757 h 797756"/>
                <a:gd name="connsiteX227" fmla="*/ 2594458 w 11218359"/>
                <a:gd name="connsiteY227" fmla="*/ 797757 h 797756"/>
                <a:gd name="connsiteX228" fmla="*/ 2605897 w 11218359"/>
                <a:gd name="connsiteY228" fmla="*/ 797757 h 797756"/>
                <a:gd name="connsiteX229" fmla="*/ 2617337 w 11218359"/>
                <a:gd name="connsiteY229" fmla="*/ 797757 h 797756"/>
                <a:gd name="connsiteX230" fmla="*/ 2628776 w 11218359"/>
                <a:gd name="connsiteY230" fmla="*/ 797757 h 797756"/>
                <a:gd name="connsiteX231" fmla="*/ 2640216 w 11218359"/>
                <a:gd name="connsiteY231" fmla="*/ 797757 h 797756"/>
                <a:gd name="connsiteX232" fmla="*/ 2651655 w 11218359"/>
                <a:gd name="connsiteY232" fmla="*/ 797757 h 797756"/>
                <a:gd name="connsiteX233" fmla="*/ 2663095 w 11218359"/>
                <a:gd name="connsiteY233" fmla="*/ 797757 h 797756"/>
                <a:gd name="connsiteX234" fmla="*/ 2674535 w 11218359"/>
                <a:gd name="connsiteY234" fmla="*/ 797757 h 797756"/>
                <a:gd name="connsiteX235" fmla="*/ 2685974 w 11218359"/>
                <a:gd name="connsiteY235" fmla="*/ 797757 h 797756"/>
                <a:gd name="connsiteX236" fmla="*/ 2697413 w 11218359"/>
                <a:gd name="connsiteY236" fmla="*/ 797757 h 797756"/>
                <a:gd name="connsiteX237" fmla="*/ 2708853 w 11218359"/>
                <a:gd name="connsiteY237" fmla="*/ 797757 h 797756"/>
                <a:gd name="connsiteX238" fmla="*/ 2720293 w 11218359"/>
                <a:gd name="connsiteY238" fmla="*/ 797757 h 797756"/>
                <a:gd name="connsiteX239" fmla="*/ 2731727 w 11218359"/>
                <a:gd name="connsiteY239" fmla="*/ 797757 h 797756"/>
                <a:gd name="connsiteX240" fmla="*/ 2743172 w 11218359"/>
                <a:gd name="connsiteY240" fmla="*/ 797757 h 797756"/>
                <a:gd name="connsiteX241" fmla="*/ 2754611 w 11218359"/>
                <a:gd name="connsiteY241" fmla="*/ 797757 h 797756"/>
                <a:gd name="connsiteX242" fmla="*/ 2766046 w 11218359"/>
                <a:gd name="connsiteY242" fmla="*/ 797757 h 797756"/>
                <a:gd name="connsiteX243" fmla="*/ 2777490 w 11218359"/>
                <a:gd name="connsiteY243" fmla="*/ 797757 h 797756"/>
                <a:gd name="connsiteX244" fmla="*/ 2788925 w 11218359"/>
                <a:gd name="connsiteY244" fmla="*/ 797757 h 797756"/>
                <a:gd name="connsiteX245" fmla="*/ 2800364 w 11218359"/>
                <a:gd name="connsiteY245" fmla="*/ 797757 h 797756"/>
                <a:gd name="connsiteX246" fmla="*/ 2811804 w 11218359"/>
                <a:gd name="connsiteY246" fmla="*/ 797757 h 797756"/>
                <a:gd name="connsiteX247" fmla="*/ 2823243 w 11218359"/>
                <a:gd name="connsiteY247" fmla="*/ 797757 h 797756"/>
                <a:gd name="connsiteX248" fmla="*/ 2834683 w 11218359"/>
                <a:gd name="connsiteY248" fmla="*/ 797757 h 797756"/>
                <a:gd name="connsiteX249" fmla="*/ 2846123 w 11218359"/>
                <a:gd name="connsiteY249" fmla="*/ 797757 h 797756"/>
                <a:gd name="connsiteX250" fmla="*/ 2857562 w 11218359"/>
                <a:gd name="connsiteY250" fmla="*/ 797757 h 797756"/>
                <a:gd name="connsiteX251" fmla="*/ 2869001 w 11218359"/>
                <a:gd name="connsiteY251" fmla="*/ 797757 h 797756"/>
                <a:gd name="connsiteX252" fmla="*/ 2880441 w 11218359"/>
                <a:gd name="connsiteY252" fmla="*/ 797757 h 797756"/>
                <a:gd name="connsiteX253" fmla="*/ 2891881 w 11218359"/>
                <a:gd name="connsiteY253" fmla="*/ 797757 h 797756"/>
                <a:gd name="connsiteX254" fmla="*/ 2903320 w 11218359"/>
                <a:gd name="connsiteY254" fmla="*/ 797757 h 797756"/>
                <a:gd name="connsiteX255" fmla="*/ 2914760 w 11218359"/>
                <a:gd name="connsiteY255" fmla="*/ 797757 h 797756"/>
                <a:gd name="connsiteX256" fmla="*/ 2926199 w 11218359"/>
                <a:gd name="connsiteY256" fmla="*/ 797757 h 797756"/>
                <a:gd name="connsiteX257" fmla="*/ 2937639 w 11218359"/>
                <a:gd name="connsiteY257" fmla="*/ 797757 h 797756"/>
                <a:gd name="connsiteX258" fmla="*/ 2949078 w 11218359"/>
                <a:gd name="connsiteY258" fmla="*/ 797757 h 797756"/>
                <a:gd name="connsiteX259" fmla="*/ 2960518 w 11218359"/>
                <a:gd name="connsiteY259" fmla="*/ 797757 h 797756"/>
                <a:gd name="connsiteX260" fmla="*/ 2971957 w 11218359"/>
                <a:gd name="connsiteY260" fmla="*/ 797757 h 797756"/>
                <a:gd name="connsiteX261" fmla="*/ 2983397 w 11218359"/>
                <a:gd name="connsiteY261" fmla="*/ 797757 h 797756"/>
                <a:gd name="connsiteX262" fmla="*/ 2994837 w 11218359"/>
                <a:gd name="connsiteY262" fmla="*/ 797757 h 797756"/>
                <a:gd name="connsiteX263" fmla="*/ 3006276 w 11218359"/>
                <a:gd name="connsiteY263" fmla="*/ 797757 h 797756"/>
                <a:gd name="connsiteX264" fmla="*/ 3017715 w 11218359"/>
                <a:gd name="connsiteY264" fmla="*/ 797757 h 797756"/>
                <a:gd name="connsiteX265" fmla="*/ 3029155 w 11218359"/>
                <a:gd name="connsiteY265" fmla="*/ 797757 h 797756"/>
                <a:gd name="connsiteX266" fmla="*/ 3040594 w 11218359"/>
                <a:gd name="connsiteY266" fmla="*/ 797757 h 797756"/>
                <a:gd name="connsiteX267" fmla="*/ 3052034 w 11218359"/>
                <a:gd name="connsiteY267" fmla="*/ 797757 h 797756"/>
                <a:gd name="connsiteX268" fmla="*/ 3063474 w 11218359"/>
                <a:gd name="connsiteY268" fmla="*/ 797757 h 797756"/>
                <a:gd name="connsiteX269" fmla="*/ 3074913 w 11218359"/>
                <a:gd name="connsiteY269" fmla="*/ 797757 h 797756"/>
                <a:gd name="connsiteX270" fmla="*/ 3086352 w 11218359"/>
                <a:gd name="connsiteY270" fmla="*/ 797757 h 797756"/>
                <a:gd name="connsiteX271" fmla="*/ 3097792 w 11218359"/>
                <a:gd name="connsiteY271" fmla="*/ 797757 h 797756"/>
                <a:gd name="connsiteX272" fmla="*/ 3109232 w 11218359"/>
                <a:gd name="connsiteY272" fmla="*/ 797757 h 797756"/>
                <a:gd name="connsiteX273" fmla="*/ 3120671 w 11218359"/>
                <a:gd name="connsiteY273" fmla="*/ 797757 h 797756"/>
                <a:gd name="connsiteX274" fmla="*/ 3132111 w 11218359"/>
                <a:gd name="connsiteY274" fmla="*/ 797757 h 797756"/>
                <a:gd name="connsiteX275" fmla="*/ 3143550 w 11218359"/>
                <a:gd name="connsiteY275" fmla="*/ 797757 h 797756"/>
                <a:gd name="connsiteX276" fmla="*/ 3154990 w 11218359"/>
                <a:gd name="connsiteY276" fmla="*/ 797757 h 797756"/>
                <a:gd name="connsiteX277" fmla="*/ 3166429 w 11218359"/>
                <a:gd name="connsiteY277" fmla="*/ 797757 h 797756"/>
                <a:gd name="connsiteX278" fmla="*/ 3177869 w 11218359"/>
                <a:gd name="connsiteY278" fmla="*/ 797757 h 797756"/>
                <a:gd name="connsiteX279" fmla="*/ 3189308 w 11218359"/>
                <a:gd name="connsiteY279" fmla="*/ 797757 h 797756"/>
                <a:gd name="connsiteX280" fmla="*/ 3200748 w 11218359"/>
                <a:gd name="connsiteY280" fmla="*/ 797757 h 797756"/>
                <a:gd name="connsiteX281" fmla="*/ 3212187 w 11218359"/>
                <a:gd name="connsiteY281" fmla="*/ 797757 h 797756"/>
                <a:gd name="connsiteX282" fmla="*/ 3223627 w 11218359"/>
                <a:gd name="connsiteY282" fmla="*/ 797757 h 797756"/>
                <a:gd name="connsiteX283" fmla="*/ 3235066 w 11218359"/>
                <a:gd name="connsiteY283" fmla="*/ 797757 h 797756"/>
                <a:gd name="connsiteX284" fmla="*/ 3246501 w 11218359"/>
                <a:gd name="connsiteY284" fmla="*/ 797757 h 797756"/>
                <a:gd name="connsiteX285" fmla="*/ 3257945 w 11218359"/>
                <a:gd name="connsiteY285" fmla="*/ 797757 h 797756"/>
                <a:gd name="connsiteX286" fmla="*/ 3269385 w 11218359"/>
                <a:gd name="connsiteY286" fmla="*/ 797757 h 797756"/>
                <a:gd name="connsiteX287" fmla="*/ 3280825 w 11218359"/>
                <a:gd name="connsiteY287" fmla="*/ 797757 h 797756"/>
                <a:gd name="connsiteX288" fmla="*/ 3292264 w 11218359"/>
                <a:gd name="connsiteY288" fmla="*/ 797757 h 797756"/>
                <a:gd name="connsiteX289" fmla="*/ 3303699 w 11218359"/>
                <a:gd name="connsiteY289" fmla="*/ 797757 h 797756"/>
                <a:gd name="connsiteX290" fmla="*/ 3315143 w 11218359"/>
                <a:gd name="connsiteY290" fmla="*/ 797757 h 797756"/>
                <a:gd name="connsiteX291" fmla="*/ 3326578 w 11218359"/>
                <a:gd name="connsiteY291" fmla="*/ 797757 h 797756"/>
                <a:gd name="connsiteX292" fmla="*/ 3338017 w 11218359"/>
                <a:gd name="connsiteY292" fmla="*/ 797757 h 797756"/>
                <a:gd name="connsiteX293" fmla="*/ 3349457 w 11218359"/>
                <a:gd name="connsiteY293" fmla="*/ 797757 h 797756"/>
                <a:gd name="connsiteX294" fmla="*/ 3360896 w 11218359"/>
                <a:gd name="connsiteY294" fmla="*/ 797757 h 797756"/>
                <a:gd name="connsiteX295" fmla="*/ 3372336 w 11218359"/>
                <a:gd name="connsiteY295" fmla="*/ 797757 h 797756"/>
                <a:gd name="connsiteX296" fmla="*/ 3383776 w 11218359"/>
                <a:gd name="connsiteY296" fmla="*/ 797757 h 797756"/>
                <a:gd name="connsiteX297" fmla="*/ 3395215 w 11218359"/>
                <a:gd name="connsiteY297" fmla="*/ 797757 h 797756"/>
                <a:gd name="connsiteX298" fmla="*/ 3406654 w 11218359"/>
                <a:gd name="connsiteY298" fmla="*/ 797757 h 797756"/>
                <a:gd name="connsiteX299" fmla="*/ 3418094 w 11218359"/>
                <a:gd name="connsiteY299" fmla="*/ 797757 h 797756"/>
                <a:gd name="connsiteX300" fmla="*/ 3429534 w 11218359"/>
                <a:gd name="connsiteY300" fmla="*/ 797757 h 797756"/>
                <a:gd name="connsiteX301" fmla="*/ 3440973 w 11218359"/>
                <a:gd name="connsiteY301" fmla="*/ 797757 h 797756"/>
                <a:gd name="connsiteX302" fmla="*/ 3452413 w 11218359"/>
                <a:gd name="connsiteY302" fmla="*/ 797757 h 797756"/>
                <a:gd name="connsiteX303" fmla="*/ 3463852 w 11218359"/>
                <a:gd name="connsiteY303" fmla="*/ 797757 h 797756"/>
                <a:gd name="connsiteX304" fmla="*/ 3475292 w 11218359"/>
                <a:gd name="connsiteY304" fmla="*/ 797757 h 797756"/>
                <a:gd name="connsiteX305" fmla="*/ 3486731 w 11218359"/>
                <a:gd name="connsiteY305" fmla="*/ 797757 h 797756"/>
                <a:gd name="connsiteX306" fmla="*/ 3498171 w 11218359"/>
                <a:gd name="connsiteY306" fmla="*/ 797757 h 797756"/>
                <a:gd name="connsiteX307" fmla="*/ 3509610 w 11218359"/>
                <a:gd name="connsiteY307" fmla="*/ 797757 h 797756"/>
                <a:gd name="connsiteX308" fmla="*/ 3521050 w 11218359"/>
                <a:gd name="connsiteY308" fmla="*/ 797757 h 797756"/>
                <a:gd name="connsiteX309" fmla="*/ 3532489 w 11218359"/>
                <a:gd name="connsiteY309" fmla="*/ 797757 h 797756"/>
                <a:gd name="connsiteX310" fmla="*/ 3543929 w 11218359"/>
                <a:gd name="connsiteY310" fmla="*/ 797757 h 797756"/>
                <a:gd name="connsiteX311" fmla="*/ 3555368 w 11218359"/>
                <a:gd name="connsiteY311" fmla="*/ 797757 h 797756"/>
                <a:gd name="connsiteX312" fmla="*/ 3566808 w 11218359"/>
                <a:gd name="connsiteY312" fmla="*/ 797757 h 797756"/>
                <a:gd name="connsiteX313" fmla="*/ 3578247 w 11218359"/>
                <a:gd name="connsiteY313" fmla="*/ 797757 h 797756"/>
                <a:gd name="connsiteX314" fmla="*/ 3589687 w 11218359"/>
                <a:gd name="connsiteY314" fmla="*/ 797757 h 797756"/>
                <a:gd name="connsiteX315" fmla="*/ 3601127 w 11218359"/>
                <a:gd name="connsiteY315" fmla="*/ 797757 h 797756"/>
                <a:gd name="connsiteX316" fmla="*/ 3612566 w 11218359"/>
                <a:gd name="connsiteY316" fmla="*/ 797757 h 797756"/>
                <a:gd name="connsiteX317" fmla="*/ 3624005 w 11218359"/>
                <a:gd name="connsiteY317" fmla="*/ 797757 h 797756"/>
                <a:gd name="connsiteX318" fmla="*/ 3635445 w 11218359"/>
                <a:gd name="connsiteY318" fmla="*/ 797757 h 797756"/>
                <a:gd name="connsiteX319" fmla="*/ 3646885 w 11218359"/>
                <a:gd name="connsiteY319" fmla="*/ 797757 h 797756"/>
                <a:gd name="connsiteX320" fmla="*/ 3658324 w 11218359"/>
                <a:gd name="connsiteY320" fmla="*/ 797757 h 797756"/>
                <a:gd name="connsiteX321" fmla="*/ 3669764 w 11218359"/>
                <a:gd name="connsiteY321" fmla="*/ 797757 h 797756"/>
                <a:gd name="connsiteX322" fmla="*/ 3681203 w 11218359"/>
                <a:gd name="connsiteY322" fmla="*/ 797757 h 797756"/>
                <a:gd name="connsiteX323" fmla="*/ 3692643 w 11218359"/>
                <a:gd name="connsiteY323" fmla="*/ 797757 h 797756"/>
                <a:gd name="connsiteX324" fmla="*/ 3704082 w 11218359"/>
                <a:gd name="connsiteY324" fmla="*/ 797757 h 797756"/>
                <a:gd name="connsiteX325" fmla="*/ 3715522 w 11218359"/>
                <a:gd name="connsiteY325" fmla="*/ 797757 h 797756"/>
                <a:gd name="connsiteX326" fmla="*/ 3726961 w 11218359"/>
                <a:gd name="connsiteY326" fmla="*/ 797757 h 797756"/>
                <a:gd name="connsiteX327" fmla="*/ 3738401 w 11218359"/>
                <a:gd name="connsiteY327" fmla="*/ 797757 h 797756"/>
                <a:gd name="connsiteX328" fmla="*/ 3749840 w 11218359"/>
                <a:gd name="connsiteY328" fmla="*/ 797757 h 797756"/>
                <a:gd name="connsiteX329" fmla="*/ 3761280 w 11218359"/>
                <a:gd name="connsiteY329" fmla="*/ 797757 h 797756"/>
                <a:gd name="connsiteX330" fmla="*/ 3772719 w 11218359"/>
                <a:gd name="connsiteY330" fmla="*/ 797757 h 797756"/>
                <a:gd name="connsiteX331" fmla="*/ 3784154 w 11218359"/>
                <a:gd name="connsiteY331" fmla="*/ 797757 h 797756"/>
                <a:gd name="connsiteX332" fmla="*/ 3795598 w 11218359"/>
                <a:gd name="connsiteY332" fmla="*/ 797757 h 797756"/>
                <a:gd name="connsiteX333" fmla="*/ 3807033 w 11218359"/>
                <a:gd name="connsiteY333" fmla="*/ 797757 h 797756"/>
                <a:gd name="connsiteX334" fmla="*/ 3818473 w 11218359"/>
                <a:gd name="connsiteY334" fmla="*/ 797757 h 797756"/>
                <a:gd name="connsiteX335" fmla="*/ 3829917 w 11218359"/>
                <a:gd name="connsiteY335" fmla="*/ 797757 h 797756"/>
                <a:gd name="connsiteX336" fmla="*/ 3841352 w 11218359"/>
                <a:gd name="connsiteY336" fmla="*/ 797757 h 797756"/>
                <a:gd name="connsiteX337" fmla="*/ 3852791 w 11218359"/>
                <a:gd name="connsiteY337" fmla="*/ 797757 h 797756"/>
                <a:gd name="connsiteX338" fmla="*/ 3864231 w 11218359"/>
                <a:gd name="connsiteY338" fmla="*/ 797757 h 797756"/>
                <a:gd name="connsiteX339" fmla="*/ 3875670 w 11218359"/>
                <a:gd name="connsiteY339" fmla="*/ 797757 h 797756"/>
                <a:gd name="connsiteX340" fmla="*/ 3887110 w 11218359"/>
                <a:gd name="connsiteY340" fmla="*/ 797757 h 797756"/>
                <a:gd name="connsiteX341" fmla="*/ 3898549 w 11218359"/>
                <a:gd name="connsiteY341" fmla="*/ 797757 h 797756"/>
                <a:gd name="connsiteX342" fmla="*/ 3909989 w 11218359"/>
                <a:gd name="connsiteY342" fmla="*/ 797757 h 797756"/>
                <a:gd name="connsiteX343" fmla="*/ 3921447 w 11218359"/>
                <a:gd name="connsiteY343" fmla="*/ 797757 h 797756"/>
                <a:gd name="connsiteX344" fmla="*/ 3932878 w 11218359"/>
                <a:gd name="connsiteY344" fmla="*/ 797757 h 797756"/>
                <a:gd name="connsiteX345" fmla="*/ 3944307 w 11218359"/>
                <a:gd name="connsiteY345" fmla="*/ 797757 h 797756"/>
                <a:gd name="connsiteX346" fmla="*/ 3955737 w 11218359"/>
                <a:gd name="connsiteY346" fmla="*/ 797757 h 797756"/>
                <a:gd name="connsiteX347" fmla="*/ 3967167 w 11218359"/>
                <a:gd name="connsiteY347" fmla="*/ 797757 h 797756"/>
                <a:gd name="connsiteX348" fmla="*/ 3978645 w 11218359"/>
                <a:gd name="connsiteY348" fmla="*/ 797757 h 797756"/>
                <a:gd name="connsiteX349" fmla="*/ 3990075 w 11218359"/>
                <a:gd name="connsiteY349" fmla="*/ 797757 h 797756"/>
                <a:gd name="connsiteX350" fmla="*/ 4001505 w 11218359"/>
                <a:gd name="connsiteY350" fmla="*/ 797757 h 797756"/>
                <a:gd name="connsiteX351" fmla="*/ 4012935 w 11218359"/>
                <a:gd name="connsiteY351" fmla="*/ 797757 h 797756"/>
                <a:gd name="connsiteX352" fmla="*/ 4024365 w 11218359"/>
                <a:gd name="connsiteY352" fmla="*/ 797757 h 797756"/>
                <a:gd name="connsiteX353" fmla="*/ 4035843 w 11218359"/>
                <a:gd name="connsiteY353" fmla="*/ 797757 h 797756"/>
                <a:gd name="connsiteX354" fmla="*/ 4047273 w 11218359"/>
                <a:gd name="connsiteY354" fmla="*/ 797757 h 797756"/>
                <a:gd name="connsiteX355" fmla="*/ 4058702 w 11218359"/>
                <a:gd name="connsiteY355" fmla="*/ 797757 h 797756"/>
                <a:gd name="connsiteX356" fmla="*/ 4070133 w 11218359"/>
                <a:gd name="connsiteY356" fmla="*/ 797757 h 797756"/>
                <a:gd name="connsiteX357" fmla="*/ 4081563 w 11218359"/>
                <a:gd name="connsiteY357" fmla="*/ 797757 h 797756"/>
                <a:gd name="connsiteX358" fmla="*/ 4093040 w 11218359"/>
                <a:gd name="connsiteY358" fmla="*/ 797757 h 797756"/>
                <a:gd name="connsiteX359" fmla="*/ 4104471 w 11218359"/>
                <a:gd name="connsiteY359" fmla="*/ 797757 h 797756"/>
                <a:gd name="connsiteX360" fmla="*/ 4115900 w 11218359"/>
                <a:gd name="connsiteY360" fmla="*/ 797757 h 797756"/>
                <a:gd name="connsiteX361" fmla="*/ 4127330 w 11218359"/>
                <a:gd name="connsiteY361" fmla="*/ 797757 h 797756"/>
                <a:gd name="connsiteX362" fmla="*/ 4138760 w 11218359"/>
                <a:gd name="connsiteY362" fmla="*/ 797757 h 797756"/>
                <a:gd name="connsiteX363" fmla="*/ 4150238 w 11218359"/>
                <a:gd name="connsiteY363" fmla="*/ 797757 h 797756"/>
                <a:gd name="connsiteX364" fmla="*/ 4161668 w 11218359"/>
                <a:gd name="connsiteY364" fmla="*/ 797757 h 797756"/>
                <a:gd name="connsiteX365" fmla="*/ 4173098 w 11218359"/>
                <a:gd name="connsiteY365" fmla="*/ 797757 h 797756"/>
                <a:gd name="connsiteX366" fmla="*/ 4184528 w 11218359"/>
                <a:gd name="connsiteY366" fmla="*/ 797757 h 797756"/>
                <a:gd name="connsiteX367" fmla="*/ 4195958 w 11218359"/>
                <a:gd name="connsiteY367" fmla="*/ 797757 h 797756"/>
                <a:gd name="connsiteX368" fmla="*/ 4207436 w 11218359"/>
                <a:gd name="connsiteY368" fmla="*/ 797757 h 797756"/>
                <a:gd name="connsiteX369" fmla="*/ 4218865 w 11218359"/>
                <a:gd name="connsiteY369" fmla="*/ 797757 h 797756"/>
                <a:gd name="connsiteX370" fmla="*/ 4230296 w 11218359"/>
                <a:gd name="connsiteY370" fmla="*/ 797757 h 797756"/>
                <a:gd name="connsiteX371" fmla="*/ 4241726 w 11218359"/>
                <a:gd name="connsiteY371" fmla="*/ 797757 h 797756"/>
                <a:gd name="connsiteX372" fmla="*/ 4253156 w 11218359"/>
                <a:gd name="connsiteY372" fmla="*/ 797757 h 797756"/>
                <a:gd name="connsiteX373" fmla="*/ 4264634 w 11218359"/>
                <a:gd name="connsiteY373" fmla="*/ 797757 h 797756"/>
                <a:gd name="connsiteX374" fmla="*/ 4276063 w 11218359"/>
                <a:gd name="connsiteY374" fmla="*/ 797757 h 797756"/>
                <a:gd name="connsiteX375" fmla="*/ 4287493 w 11218359"/>
                <a:gd name="connsiteY375" fmla="*/ 797757 h 797756"/>
                <a:gd name="connsiteX376" fmla="*/ 4298923 w 11218359"/>
                <a:gd name="connsiteY376" fmla="*/ 797757 h 797756"/>
                <a:gd name="connsiteX377" fmla="*/ 4310353 w 11218359"/>
                <a:gd name="connsiteY377" fmla="*/ 797757 h 797756"/>
                <a:gd name="connsiteX378" fmla="*/ 4321831 w 11218359"/>
                <a:gd name="connsiteY378" fmla="*/ 797757 h 797756"/>
                <a:gd name="connsiteX379" fmla="*/ 4333261 w 11218359"/>
                <a:gd name="connsiteY379" fmla="*/ 797757 h 797756"/>
                <a:gd name="connsiteX380" fmla="*/ 4344691 w 11218359"/>
                <a:gd name="connsiteY380" fmla="*/ 797757 h 797756"/>
                <a:gd name="connsiteX381" fmla="*/ 4356121 w 11218359"/>
                <a:gd name="connsiteY381" fmla="*/ 797757 h 797756"/>
                <a:gd name="connsiteX382" fmla="*/ 4367551 w 11218359"/>
                <a:gd name="connsiteY382" fmla="*/ 797757 h 797756"/>
                <a:gd name="connsiteX383" fmla="*/ 4379028 w 11218359"/>
                <a:gd name="connsiteY383" fmla="*/ 797757 h 797756"/>
                <a:gd name="connsiteX384" fmla="*/ 4390458 w 11218359"/>
                <a:gd name="connsiteY384" fmla="*/ 797757 h 797756"/>
                <a:gd name="connsiteX385" fmla="*/ 4401889 w 11218359"/>
                <a:gd name="connsiteY385" fmla="*/ 797757 h 797756"/>
                <a:gd name="connsiteX386" fmla="*/ 4413319 w 11218359"/>
                <a:gd name="connsiteY386" fmla="*/ 797757 h 797756"/>
                <a:gd name="connsiteX387" fmla="*/ 4424749 w 11218359"/>
                <a:gd name="connsiteY387" fmla="*/ 797757 h 797756"/>
                <a:gd name="connsiteX388" fmla="*/ 4436226 w 11218359"/>
                <a:gd name="connsiteY388" fmla="*/ 797757 h 797756"/>
                <a:gd name="connsiteX389" fmla="*/ 4447656 w 11218359"/>
                <a:gd name="connsiteY389" fmla="*/ 797757 h 797756"/>
                <a:gd name="connsiteX390" fmla="*/ 4459086 w 11218359"/>
                <a:gd name="connsiteY390" fmla="*/ 797757 h 797756"/>
                <a:gd name="connsiteX391" fmla="*/ 4470516 w 11218359"/>
                <a:gd name="connsiteY391" fmla="*/ 797757 h 797756"/>
                <a:gd name="connsiteX392" fmla="*/ 4481946 w 11218359"/>
                <a:gd name="connsiteY392" fmla="*/ 797757 h 797756"/>
                <a:gd name="connsiteX393" fmla="*/ 4493424 w 11218359"/>
                <a:gd name="connsiteY393" fmla="*/ 797757 h 797756"/>
                <a:gd name="connsiteX394" fmla="*/ 4504854 w 11218359"/>
                <a:gd name="connsiteY394" fmla="*/ 797757 h 797756"/>
                <a:gd name="connsiteX395" fmla="*/ 4516284 w 11218359"/>
                <a:gd name="connsiteY395" fmla="*/ 797757 h 797756"/>
                <a:gd name="connsiteX396" fmla="*/ 4527714 w 11218359"/>
                <a:gd name="connsiteY396" fmla="*/ 797757 h 797756"/>
                <a:gd name="connsiteX397" fmla="*/ 4539144 w 11218359"/>
                <a:gd name="connsiteY397" fmla="*/ 797757 h 797756"/>
                <a:gd name="connsiteX398" fmla="*/ 4550621 w 11218359"/>
                <a:gd name="connsiteY398" fmla="*/ 797757 h 797756"/>
                <a:gd name="connsiteX399" fmla="*/ 4562051 w 11218359"/>
                <a:gd name="connsiteY399" fmla="*/ 797757 h 797756"/>
                <a:gd name="connsiteX400" fmla="*/ 4573482 w 11218359"/>
                <a:gd name="connsiteY400" fmla="*/ 797757 h 797756"/>
                <a:gd name="connsiteX401" fmla="*/ 4584912 w 11218359"/>
                <a:gd name="connsiteY401" fmla="*/ 797757 h 797756"/>
                <a:gd name="connsiteX402" fmla="*/ 4596341 w 11218359"/>
                <a:gd name="connsiteY402" fmla="*/ 797757 h 797756"/>
                <a:gd name="connsiteX403" fmla="*/ 4607771 w 11218359"/>
                <a:gd name="connsiteY403" fmla="*/ 797757 h 797756"/>
                <a:gd name="connsiteX404" fmla="*/ 4619249 w 11218359"/>
                <a:gd name="connsiteY404" fmla="*/ 797757 h 797756"/>
                <a:gd name="connsiteX405" fmla="*/ 4630679 w 11218359"/>
                <a:gd name="connsiteY405" fmla="*/ 797757 h 797756"/>
                <a:gd name="connsiteX406" fmla="*/ 4642109 w 11218359"/>
                <a:gd name="connsiteY406" fmla="*/ 797757 h 797756"/>
                <a:gd name="connsiteX407" fmla="*/ 4653539 w 11218359"/>
                <a:gd name="connsiteY407" fmla="*/ 797757 h 797756"/>
                <a:gd name="connsiteX408" fmla="*/ 4664969 w 11218359"/>
                <a:gd name="connsiteY408" fmla="*/ 797757 h 797756"/>
                <a:gd name="connsiteX409" fmla="*/ 4676447 w 11218359"/>
                <a:gd name="connsiteY409" fmla="*/ 797757 h 797756"/>
                <a:gd name="connsiteX410" fmla="*/ 4687877 w 11218359"/>
                <a:gd name="connsiteY410" fmla="*/ 797757 h 797756"/>
                <a:gd name="connsiteX411" fmla="*/ 4699306 w 11218359"/>
                <a:gd name="connsiteY411" fmla="*/ 797757 h 797756"/>
                <a:gd name="connsiteX412" fmla="*/ 4710737 w 11218359"/>
                <a:gd name="connsiteY412" fmla="*/ 797757 h 797756"/>
                <a:gd name="connsiteX413" fmla="*/ 4722167 w 11218359"/>
                <a:gd name="connsiteY413" fmla="*/ 797757 h 797756"/>
                <a:gd name="connsiteX414" fmla="*/ 4733644 w 11218359"/>
                <a:gd name="connsiteY414" fmla="*/ 797757 h 797756"/>
                <a:gd name="connsiteX415" fmla="*/ 4745075 w 11218359"/>
                <a:gd name="connsiteY415" fmla="*/ 797757 h 797756"/>
                <a:gd name="connsiteX416" fmla="*/ 4756504 w 11218359"/>
                <a:gd name="connsiteY416" fmla="*/ 797757 h 797756"/>
                <a:gd name="connsiteX417" fmla="*/ 4767934 w 11218359"/>
                <a:gd name="connsiteY417" fmla="*/ 797757 h 797756"/>
                <a:gd name="connsiteX418" fmla="*/ 4779364 w 11218359"/>
                <a:gd name="connsiteY418" fmla="*/ 797757 h 797756"/>
                <a:gd name="connsiteX419" fmla="*/ 4790842 w 11218359"/>
                <a:gd name="connsiteY419" fmla="*/ 797757 h 797756"/>
                <a:gd name="connsiteX420" fmla="*/ 4802272 w 11218359"/>
                <a:gd name="connsiteY420" fmla="*/ 797757 h 797756"/>
                <a:gd name="connsiteX421" fmla="*/ 4813702 w 11218359"/>
                <a:gd name="connsiteY421" fmla="*/ 797757 h 797756"/>
                <a:gd name="connsiteX422" fmla="*/ 4825132 w 11218359"/>
                <a:gd name="connsiteY422" fmla="*/ 797757 h 797756"/>
                <a:gd name="connsiteX423" fmla="*/ 4836562 w 11218359"/>
                <a:gd name="connsiteY423" fmla="*/ 797757 h 797756"/>
                <a:gd name="connsiteX424" fmla="*/ 4848040 w 11218359"/>
                <a:gd name="connsiteY424" fmla="*/ 797757 h 797756"/>
                <a:gd name="connsiteX425" fmla="*/ 4859469 w 11218359"/>
                <a:gd name="connsiteY425" fmla="*/ 797757 h 797756"/>
                <a:gd name="connsiteX426" fmla="*/ 4870899 w 11218359"/>
                <a:gd name="connsiteY426" fmla="*/ 797757 h 797756"/>
                <a:gd name="connsiteX427" fmla="*/ 4882330 w 11218359"/>
                <a:gd name="connsiteY427" fmla="*/ 797757 h 797756"/>
                <a:gd name="connsiteX428" fmla="*/ 4893760 w 11218359"/>
                <a:gd name="connsiteY428" fmla="*/ 797757 h 797756"/>
                <a:gd name="connsiteX429" fmla="*/ 4905237 w 11218359"/>
                <a:gd name="connsiteY429" fmla="*/ 797757 h 797756"/>
                <a:gd name="connsiteX430" fmla="*/ 4916667 w 11218359"/>
                <a:gd name="connsiteY430" fmla="*/ 797757 h 797756"/>
                <a:gd name="connsiteX431" fmla="*/ 4928097 w 11218359"/>
                <a:gd name="connsiteY431" fmla="*/ 797757 h 797756"/>
                <a:gd name="connsiteX432" fmla="*/ 4939527 w 11218359"/>
                <a:gd name="connsiteY432" fmla="*/ 797757 h 797756"/>
                <a:gd name="connsiteX433" fmla="*/ 4950957 w 11218359"/>
                <a:gd name="connsiteY433" fmla="*/ 797757 h 797756"/>
                <a:gd name="connsiteX434" fmla="*/ 4962435 w 11218359"/>
                <a:gd name="connsiteY434" fmla="*/ 797757 h 797756"/>
                <a:gd name="connsiteX435" fmla="*/ 4973865 w 11218359"/>
                <a:gd name="connsiteY435" fmla="*/ 797757 h 797756"/>
                <a:gd name="connsiteX436" fmla="*/ 4985295 w 11218359"/>
                <a:gd name="connsiteY436" fmla="*/ 797757 h 797756"/>
                <a:gd name="connsiteX437" fmla="*/ 4996725 w 11218359"/>
                <a:gd name="connsiteY437" fmla="*/ 797757 h 797756"/>
                <a:gd name="connsiteX438" fmla="*/ 5008155 w 11218359"/>
                <a:gd name="connsiteY438" fmla="*/ 797757 h 797756"/>
                <a:gd name="connsiteX439" fmla="*/ 5019632 w 11218359"/>
                <a:gd name="connsiteY439" fmla="*/ 797757 h 797756"/>
                <a:gd name="connsiteX440" fmla="*/ 5031062 w 11218359"/>
                <a:gd name="connsiteY440" fmla="*/ 797757 h 797756"/>
                <a:gd name="connsiteX441" fmla="*/ 5042492 w 11218359"/>
                <a:gd name="connsiteY441" fmla="*/ 797757 h 797756"/>
                <a:gd name="connsiteX442" fmla="*/ 5053923 w 11218359"/>
                <a:gd name="connsiteY442" fmla="*/ 797757 h 797756"/>
                <a:gd name="connsiteX443" fmla="*/ 5065353 w 11218359"/>
                <a:gd name="connsiteY443" fmla="*/ 797757 h 797756"/>
                <a:gd name="connsiteX444" fmla="*/ 5076830 w 11218359"/>
                <a:gd name="connsiteY444" fmla="*/ 797757 h 797756"/>
                <a:gd name="connsiteX445" fmla="*/ 5088260 w 11218359"/>
                <a:gd name="connsiteY445" fmla="*/ 797757 h 797756"/>
                <a:gd name="connsiteX446" fmla="*/ 5099690 w 11218359"/>
                <a:gd name="connsiteY446" fmla="*/ 797757 h 797756"/>
                <a:gd name="connsiteX447" fmla="*/ 5111120 w 11218359"/>
                <a:gd name="connsiteY447" fmla="*/ 797757 h 797756"/>
                <a:gd name="connsiteX448" fmla="*/ 5122550 w 11218359"/>
                <a:gd name="connsiteY448" fmla="*/ 797757 h 797756"/>
                <a:gd name="connsiteX449" fmla="*/ 5134028 w 11218359"/>
                <a:gd name="connsiteY449" fmla="*/ 797757 h 797756"/>
                <a:gd name="connsiteX450" fmla="*/ 5145458 w 11218359"/>
                <a:gd name="connsiteY450" fmla="*/ 797757 h 797756"/>
                <a:gd name="connsiteX451" fmla="*/ 5156888 w 11218359"/>
                <a:gd name="connsiteY451" fmla="*/ 797757 h 797756"/>
                <a:gd name="connsiteX452" fmla="*/ 5168318 w 11218359"/>
                <a:gd name="connsiteY452" fmla="*/ 797757 h 797756"/>
                <a:gd name="connsiteX453" fmla="*/ 5179747 w 11218359"/>
                <a:gd name="connsiteY453" fmla="*/ 797757 h 797756"/>
                <a:gd name="connsiteX454" fmla="*/ 5191225 w 11218359"/>
                <a:gd name="connsiteY454" fmla="*/ 797757 h 797756"/>
                <a:gd name="connsiteX455" fmla="*/ 5202655 w 11218359"/>
                <a:gd name="connsiteY455" fmla="*/ 797757 h 797756"/>
                <a:gd name="connsiteX456" fmla="*/ 5214085 w 11218359"/>
                <a:gd name="connsiteY456" fmla="*/ 797757 h 797756"/>
                <a:gd name="connsiteX457" fmla="*/ 5225515 w 11218359"/>
                <a:gd name="connsiteY457" fmla="*/ 797757 h 797756"/>
                <a:gd name="connsiteX458" fmla="*/ 5236945 w 11218359"/>
                <a:gd name="connsiteY458" fmla="*/ 797757 h 797756"/>
                <a:gd name="connsiteX459" fmla="*/ 5248423 w 11218359"/>
                <a:gd name="connsiteY459" fmla="*/ 797757 h 797756"/>
                <a:gd name="connsiteX460" fmla="*/ 5259853 w 11218359"/>
                <a:gd name="connsiteY460" fmla="*/ 797757 h 797756"/>
                <a:gd name="connsiteX461" fmla="*/ 5271283 w 11218359"/>
                <a:gd name="connsiteY461" fmla="*/ 797757 h 797756"/>
                <a:gd name="connsiteX462" fmla="*/ 5282713 w 11218359"/>
                <a:gd name="connsiteY462" fmla="*/ 797757 h 797756"/>
                <a:gd name="connsiteX463" fmla="*/ 5294143 w 11218359"/>
                <a:gd name="connsiteY463" fmla="*/ 797757 h 797756"/>
                <a:gd name="connsiteX464" fmla="*/ 5305621 w 11218359"/>
                <a:gd name="connsiteY464" fmla="*/ 797757 h 797756"/>
                <a:gd name="connsiteX465" fmla="*/ 5317051 w 11218359"/>
                <a:gd name="connsiteY465" fmla="*/ 797757 h 797756"/>
                <a:gd name="connsiteX466" fmla="*/ 5328481 w 11218359"/>
                <a:gd name="connsiteY466" fmla="*/ 797757 h 797756"/>
                <a:gd name="connsiteX467" fmla="*/ 5339910 w 11218359"/>
                <a:gd name="connsiteY467" fmla="*/ 797757 h 797756"/>
                <a:gd name="connsiteX468" fmla="*/ 5351340 w 11218359"/>
                <a:gd name="connsiteY468" fmla="*/ 797757 h 797756"/>
                <a:gd name="connsiteX469" fmla="*/ 5362818 w 11218359"/>
                <a:gd name="connsiteY469" fmla="*/ 797757 h 797756"/>
                <a:gd name="connsiteX470" fmla="*/ 5374248 w 11218359"/>
                <a:gd name="connsiteY470" fmla="*/ 797757 h 797756"/>
                <a:gd name="connsiteX471" fmla="*/ 5385678 w 11218359"/>
                <a:gd name="connsiteY471" fmla="*/ 797757 h 797756"/>
                <a:gd name="connsiteX472" fmla="*/ 5397108 w 11218359"/>
                <a:gd name="connsiteY472" fmla="*/ 797757 h 797756"/>
                <a:gd name="connsiteX473" fmla="*/ 5408538 w 11218359"/>
                <a:gd name="connsiteY473" fmla="*/ 797757 h 797756"/>
                <a:gd name="connsiteX474" fmla="*/ 5420016 w 11218359"/>
                <a:gd name="connsiteY474" fmla="*/ 797757 h 797756"/>
                <a:gd name="connsiteX475" fmla="*/ 5431446 w 11218359"/>
                <a:gd name="connsiteY475" fmla="*/ 797757 h 797756"/>
                <a:gd name="connsiteX476" fmla="*/ 5442876 w 11218359"/>
                <a:gd name="connsiteY476" fmla="*/ 797757 h 797756"/>
                <a:gd name="connsiteX477" fmla="*/ 5454306 w 11218359"/>
                <a:gd name="connsiteY477" fmla="*/ 797757 h 797756"/>
                <a:gd name="connsiteX478" fmla="*/ 5465736 w 11218359"/>
                <a:gd name="connsiteY478" fmla="*/ 797757 h 797756"/>
                <a:gd name="connsiteX479" fmla="*/ 5477214 w 11218359"/>
                <a:gd name="connsiteY479" fmla="*/ 797757 h 797756"/>
                <a:gd name="connsiteX480" fmla="*/ 5488643 w 11218359"/>
                <a:gd name="connsiteY480" fmla="*/ 797757 h 797756"/>
                <a:gd name="connsiteX481" fmla="*/ 5500073 w 11218359"/>
                <a:gd name="connsiteY481" fmla="*/ 797757 h 797756"/>
                <a:gd name="connsiteX482" fmla="*/ 5511503 w 11218359"/>
                <a:gd name="connsiteY482" fmla="*/ 797757 h 797756"/>
                <a:gd name="connsiteX483" fmla="*/ 5522933 w 11218359"/>
                <a:gd name="connsiteY483" fmla="*/ 797757 h 797756"/>
                <a:gd name="connsiteX484" fmla="*/ 5534411 w 11218359"/>
                <a:gd name="connsiteY484" fmla="*/ 797757 h 797756"/>
                <a:gd name="connsiteX485" fmla="*/ 5545841 w 11218359"/>
                <a:gd name="connsiteY485" fmla="*/ 797757 h 797756"/>
                <a:gd name="connsiteX486" fmla="*/ 5557271 w 11218359"/>
                <a:gd name="connsiteY486" fmla="*/ 797757 h 797756"/>
                <a:gd name="connsiteX487" fmla="*/ 5568701 w 11218359"/>
                <a:gd name="connsiteY487" fmla="*/ 797757 h 797756"/>
                <a:gd name="connsiteX488" fmla="*/ 5580131 w 11218359"/>
                <a:gd name="connsiteY488" fmla="*/ 797757 h 797756"/>
                <a:gd name="connsiteX489" fmla="*/ 5591609 w 11218359"/>
                <a:gd name="connsiteY489" fmla="*/ 797757 h 797756"/>
                <a:gd name="connsiteX490" fmla="*/ 5603038 w 11218359"/>
                <a:gd name="connsiteY490" fmla="*/ 797757 h 797756"/>
                <a:gd name="connsiteX491" fmla="*/ 5614469 w 11218359"/>
                <a:gd name="connsiteY491" fmla="*/ 797757 h 797756"/>
                <a:gd name="connsiteX492" fmla="*/ 5625899 w 11218359"/>
                <a:gd name="connsiteY492" fmla="*/ 797757 h 797756"/>
                <a:gd name="connsiteX493" fmla="*/ 5637329 w 11218359"/>
                <a:gd name="connsiteY493" fmla="*/ 797757 h 797756"/>
                <a:gd name="connsiteX494" fmla="*/ 5648759 w 11218359"/>
                <a:gd name="connsiteY494" fmla="*/ 797757 h 797756"/>
                <a:gd name="connsiteX495" fmla="*/ 5660236 w 11218359"/>
                <a:gd name="connsiteY495" fmla="*/ 797757 h 797756"/>
                <a:gd name="connsiteX496" fmla="*/ 5671666 w 11218359"/>
                <a:gd name="connsiteY496" fmla="*/ 797757 h 797756"/>
                <a:gd name="connsiteX497" fmla="*/ 5683096 w 11218359"/>
                <a:gd name="connsiteY497" fmla="*/ 797757 h 797756"/>
                <a:gd name="connsiteX498" fmla="*/ 5694526 w 11218359"/>
                <a:gd name="connsiteY498" fmla="*/ 797757 h 797756"/>
                <a:gd name="connsiteX499" fmla="*/ 5705956 w 11218359"/>
                <a:gd name="connsiteY499" fmla="*/ 797757 h 797756"/>
                <a:gd name="connsiteX500" fmla="*/ 5717434 w 11218359"/>
                <a:gd name="connsiteY500" fmla="*/ 797757 h 797756"/>
                <a:gd name="connsiteX501" fmla="*/ 5728864 w 11218359"/>
                <a:gd name="connsiteY501" fmla="*/ 797757 h 797756"/>
                <a:gd name="connsiteX502" fmla="*/ 5740294 w 11218359"/>
                <a:gd name="connsiteY502" fmla="*/ 797757 h 797756"/>
                <a:gd name="connsiteX503" fmla="*/ 5751724 w 11218359"/>
                <a:gd name="connsiteY503" fmla="*/ 797757 h 797756"/>
                <a:gd name="connsiteX504" fmla="*/ 5763154 w 11218359"/>
                <a:gd name="connsiteY504" fmla="*/ 797757 h 797756"/>
                <a:gd name="connsiteX505" fmla="*/ 5774631 w 11218359"/>
                <a:gd name="connsiteY505" fmla="*/ 797757 h 797756"/>
                <a:gd name="connsiteX506" fmla="*/ 5786062 w 11218359"/>
                <a:gd name="connsiteY506" fmla="*/ 797757 h 797756"/>
                <a:gd name="connsiteX507" fmla="*/ 5797492 w 11218359"/>
                <a:gd name="connsiteY507" fmla="*/ 797757 h 797756"/>
                <a:gd name="connsiteX508" fmla="*/ 5808921 w 11218359"/>
                <a:gd name="connsiteY508" fmla="*/ 797757 h 797756"/>
                <a:gd name="connsiteX509" fmla="*/ 5820351 w 11218359"/>
                <a:gd name="connsiteY509" fmla="*/ 797757 h 797756"/>
                <a:gd name="connsiteX510" fmla="*/ 5831829 w 11218359"/>
                <a:gd name="connsiteY510" fmla="*/ 797757 h 797756"/>
                <a:gd name="connsiteX511" fmla="*/ 5843259 w 11218359"/>
                <a:gd name="connsiteY511" fmla="*/ 797757 h 797756"/>
                <a:gd name="connsiteX512" fmla="*/ 5854689 w 11218359"/>
                <a:gd name="connsiteY512" fmla="*/ 797757 h 797756"/>
                <a:gd name="connsiteX513" fmla="*/ 5866119 w 11218359"/>
                <a:gd name="connsiteY513" fmla="*/ 797757 h 797756"/>
                <a:gd name="connsiteX514" fmla="*/ 5877549 w 11218359"/>
                <a:gd name="connsiteY514" fmla="*/ 797757 h 797756"/>
                <a:gd name="connsiteX515" fmla="*/ 5889027 w 11218359"/>
                <a:gd name="connsiteY515" fmla="*/ 797757 h 797756"/>
                <a:gd name="connsiteX516" fmla="*/ 5900457 w 11218359"/>
                <a:gd name="connsiteY516" fmla="*/ 797757 h 797756"/>
                <a:gd name="connsiteX517" fmla="*/ 5911887 w 11218359"/>
                <a:gd name="connsiteY517" fmla="*/ 797757 h 797756"/>
                <a:gd name="connsiteX518" fmla="*/ 5923317 w 11218359"/>
                <a:gd name="connsiteY518" fmla="*/ 797757 h 797756"/>
                <a:gd name="connsiteX519" fmla="*/ 5934747 w 11218359"/>
                <a:gd name="connsiteY519" fmla="*/ 797757 h 797756"/>
                <a:gd name="connsiteX520" fmla="*/ 5946225 w 11218359"/>
                <a:gd name="connsiteY520" fmla="*/ 797757 h 797756"/>
                <a:gd name="connsiteX521" fmla="*/ 5957655 w 11218359"/>
                <a:gd name="connsiteY521" fmla="*/ 797757 h 797756"/>
                <a:gd name="connsiteX522" fmla="*/ 5969084 w 11218359"/>
                <a:gd name="connsiteY522" fmla="*/ 797757 h 797756"/>
                <a:gd name="connsiteX523" fmla="*/ 5980514 w 11218359"/>
                <a:gd name="connsiteY523" fmla="*/ 797757 h 797756"/>
                <a:gd name="connsiteX524" fmla="*/ 5991944 w 11218359"/>
                <a:gd name="connsiteY524" fmla="*/ 797757 h 797756"/>
                <a:gd name="connsiteX525" fmla="*/ 6003422 w 11218359"/>
                <a:gd name="connsiteY525" fmla="*/ 797757 h 797756"/>
                <a:gd name="connsiteX526" fmla="*/ 6014852 w 11218359"/>
                <a:gd name="connsiteY526" fmla="*/ 797757 h 797756"/>
                <a:gd name="connsiteX527" fmla="*/ 6026282 w 11218359"/>
                <a:gd name="connsiteY527" fmla="*/ 797757 h 797756"/>
                <a:gd name="connsiteX528" fmla="*/ 6037712 w 11218359"/>
                <a:gd name="connsiteY528" fmla="*/ 797757 h 797756"/>
                <a:gd name="connsiteX529" fmla="*/ 6049142 w 11218359"/>
                <a:gd name="connsiteY529" fmla="*/ 797757 h 797756"/>
                <a:gd name="connsiteX530" fmla="*/ 6060620 w 11218359"/>
                <a:gd name="connsiteY530" fmla="*/ 797757 h 797756"/>
                <a:gd name="connsiteX531" fmla="*/ 6072049 w 11218359"/>
                <a:gd name="connsiteY531" fmla="*/ 797757 h 797756"/>
                <a:gd name="connsiteX532" fmla="*/ 6083480 w 11218359"/>
                <a:gd name="connsiteY532" fmla="*/ 797757 h 797756"/>
                <a:gd name="connsiteX533" fmla="*/ 6094910 w 11218359"/>
                <a:gd name="connsiteY533" fmla="*/ 797757 h 797756"/>
                <a:gd name="connsiteX534" fmla="*/ 6106340 w 11218359"/>
                <a:gd name="connsiteY534" fmla="*/ 797757 h 797756"/>
                <a:gd name="connsiteX535" fmla="*/ 6117818 w 11218359"/>
                <a:gd name="connsiteY535" fmla="*/ 797757 h 797756"/>
                <a:gd name="connsiteX536" fmla="*/ 6129247 w 11218359"/>
                <a:gd name="connsiteY536" fmla="*/ 797757 h 797756"/>
                <a:gd name="connsiteX537" fmla="*/ 6140677 w 11218359"/>
                <a:gd name="connsiteY537" fmla="*/ 797757 h 797756"/>
                <a:gd name="connsiteX538" fmla="*/ 6152107 w 11218359"/>
                <a:gd name="connsiteY538" fmla="*/ 797757 h 797756"/>
                <a:gd name="connsiteX539" fmla="*/ 6163537 w 11218359"/>
                <a:gd name="connsiteY539" fmla="*/ 797757 h 797756"/>
                <a:gd name="connsiteX540" fmla="*/ 6175015 w 11218359"/>
                <a:gd name="connsiteY540" fmla="*/ 797757 h 797756"/>
                <a:gd name="connsiteX541" fmla="*/ 6186445 w 11218359"/>
                <a:gd name="connsiteY541" fmla="*/ 797757 h 797756"/>
                <a:gd name="connsiteX542" fmla="*/ 6197875 w 11218359"/>
                <a:gd name="connsiteY542" fmla="*/ 797757 h 797756"/>
                <a:gd name="connsiteX543" fmla="*/ 6209305 w 11218359"/>
                <a:gd name="connsiteY543" fmla="*/ 797757 h 797756"/>
                <a:gd name="connsiteX544" fmla="*/ 6220735 w 11218359"/>
                <a:gd name="connsiteY544" fmla="*/ 797757 h 797756"/>
                <a:gd name="connsiteX545" fmla="*/ 6232212 w 11218359"/>
                <a:gd name="connsiteY545" fmla="*/ 797757 h 797756"/>
                <a:gd name="connsiteX546" fmla="*/ 6243642 w 11218359"/>
                <a:gd name="connsiteY546" fmla="*/ 797757 h 797756"/>
                <a:gd name="connsiteX547" fmla="*/ 6255073 w 11218359"/>
                <a:gd name="connsiteY547" fmla="*/ 797757 h 797756"/>
                <a:gd name="connsiteX548" fmla="*/ 6266503 w 11218359"/>
                <a:gd name="connsiteY548" fmla="*/ 797757 h 797756"/>
                <a:gd name="connsiteX549" fmla="*/ 6277933 w 11218359"/>
                <a:gd name="connsiteY549" fmla="*/ 797757 h 797756"/>
                <a:gd name="connsiteX550" fmla="*/ 6289410 w 11218359"/>
                <a:gd name="connsiteY550" fmla="*/ 797757 h 797756"/>
                <a:gd name="connsiteX551" fmla="*/ 6300840 w 11218359"/>
                <a:gd name="connsiteY551" fmla="*/ 797757 h 797756"/>
                <a:gd name="connsiteX552" fmla="*/ 6312270 w 11218359"/>
                <a:gd name="connsiteY552" fmla="*/ 797757 h 797756"/>
                <a:gd name="connsiteX553" fmla="*/ 6323700 w 11218359"/>
                <a:gd name="connsiteY553" fmla="*/ 797757 h 797756"/>
                <a:gd name="connsiteX554" fmla="*/ 6335130 w 11218359"/>
                <a:gd name="connsiteY554" fmla="*/ 797757 h 797756"/>
                <a:gd name="connsiteX555" fmla="*/ 6346608 w 11218359"/>
                <a:gd name="connsiteY555" fmla="*/ 797757 h 797756"/>
                <a:gd name="connsiteX556" fmla="*/ 6358038 w 11218359"/>
                <a:gd name="connsiteY556" fmla="*/ 797757 h 797756"/>
                <a:gd name="connsiteX557" fmla="*/ 6369468 w 11218359"/>
                <a:gd name="connsiteY557" fmla="*/ 797757 h 797756"/>
                <a:gd name="connsiteX558" fmla="*/ 6380898 w 11218359"/>
                <a:gd name="connsiteY558" fmla="*/ 797757 h 797756"/>
                <a:gd name="connsiteX559" fmla="*/ 6392328 w 11218359"/>
                <a:gd name="connsiteY559" fmla="*/ 797757 h 797756"/>
                <a:gd name="connsiteX560" fmla="*/ 6403805 w 11218359"/>
                <a:gd name="connsiteY560" fmla="*/ 797757 h 797756"/>
                <a:gd name="connsiteX561" fmla="*/ 6415235 w 11218359"/>
                <a:gd name="connsiteY561" fmla="*/ 797757 h 797756"/>
                <a:gd name="connsiteX562" fmla="*/ 6426666 w 11218359"/>
                <a:gd name="connsiteY562" fmla="*/ 797757 h 797756"/>
                <a:gd name="connsiteX563" fmla="*/ 6438096 w 11218359"/>
                <a:gd name="connsiteY563" fmla="*/ 797757 h 797756"/>
                <a:gd name="connsiteX564" fmla="*/ 6449525 w 11218359"/>
                <a:gd name="connsiteY564" fmla="*/ 797757 h 797756"/>
                <a:gd name="connsiteX565" fmla="*/ 6461003 w 11218359"/>
                <a:gd name="connsiteY565" fmla="*/ 797757 h 797756"/>
                <a:gd name="connsiteX566" fmla="*/ 6472433 w 11218359"/>
                <a:gd name="connsiteY566" fmla="*/ 797757 h 797756"/>
                <a:gd name="connsiteX567" fmla="*/ 6483863 w 11218359"/>
                <a:gd name="connsiteY567" fmla="*/ 797757 h 797756"/>
                <a:gd name="connsiteX568" fmla="*/ 6495293 w 11218359"/>
                <a:gd name="connsiteY568" fmla="*/ 797757 h 797756"/>
                <a:gd name="connsiteX569" fmla="*/ 6506723 w 11218359"/>
                <a:gd name="connsiteY569" fmla="*/ 797757 h 797756"/>
                <a:gd name="connsiteX570" fmla="*/ 6518201 w 11218359"/>
                <a:gd name="connsiteY570" fmla="*/ 797757 h 797756"/>
                <a:gd name="connsiteX571" fmla="*/ 6529631 w 11218359"/>
                <a:gd name="connsiteY571" fmla="*/ 797757 h 797756"/>
                <a:gd name="connsiteX572" fmla="*/ 6541061 w 11218359"/>
                <a:gd name="connsiteY572" fmla="*/ 797757 h 797756"/>
                <a:gd name="connsiteX573" fmla="*/ 6552490 w 11218359"/>
                <a:gd name="connsiteY573" fmla="*/ 797757 h 797756"/>
                <a:gd name="connsiteX574" fmla="*/ 6563921 w 11218359"/>
                <a:gd name="connsiteY574" fmla="*/ 797757 h 797756"/>
                <a:gd name="connsiteX575" fmla="*/ 6575398 w 11218359"/>
                <a:gd name="connsiteY575" fmla="*/ 797757 h 797756"/>
                <a:gd name="connsiteX576" fmla="*/ 6586828 w 11218359"/>
                <a:gd name="connsiteY576" fmla="*/ 797757 h 797756"/>
                <a:gd name="connsiteX577" fmla="*/ 6598259 w 11218359"/>
                <a:gd name="connsiteY577" fmla="*/ 797757 h 797756"/>
                <a:gd name="connsiteX578" fmla="*/ 6609688 w 11218359"/>
                <a:gd name="connsiteY578" fmla="*/ 797757 h 797756"/>
                <a:gd name="connsiteX579" fmla="*/ 6621118 w 11218359"/>
                <a:gd name="connsiteY579" fmla="*/ 797757 h 797756"/>
                <a:gd name="connsiteX580" fmla="*/ 6632596 w 11218359"/>
                <a:gd name="connsiteY580" fmla="*/ 797757 h 797756"/>
                <a:gd name="connsiteX581" fmla="*/ 6644026 w 11218359"/>
                <a:gd name="connsiteY581" fmla="*/ 797757 h 797756"/>
                <a:gd name="connsiteX582" fmla="*/ 6655456 w 11218359"/>
                <a:gd name="connsiteY582" fmla="*/ 797757 h 797756"/>
                <a:gd name="connsiteX583" fmla="*/ 6666886 w 11218359"/>
                <a:gd name="connsiteY583" fmla="*/ 797757 h 797756"/>
                <a:gd name="connsiteX584" fmla="*/ 6678316 w 11218359"/>
                <a:gd name="connsiteY584" fmla="*/ 797757 h 797756"/>
                <a:gd name="connsiteX585" fmla="*/ 6689794 w 11218359"/>
                <a:gd name="connsiteY585" fmla="*/ 797757 h 797756"/>
                <a:gd name="connsiteX586" fmla="*/ 6701224 w 11218359"/>
                <a:gd name="connsiteY586" fmla="*/ 797757 h 797756"/>
                <a:gd name="connsiteX587" fmla="*/ 6712653 w 11218359"/>
                <a:gd name="connsiteY587" fmla="*/ 797757 h 797756"/>
                <a:gd name="connsiteX588" fmla="*/ 6724083 w 11218359"/>
                <a:gd name="connsiteY588" fmla="*/ 797757 h 797756"/>
                <a:gd name="connsiteX589" fmla="*/ 6735514 w 11218359"/>
                <a:gd name="connsiteY589" fmla="*/ 797757 h 797756"/>
                <a:gd name="connsiteX590" fmla="*/ 6746944 w 11218359"/>
                <a:gd name="connsiteY590" fmla="*/ 797757 h 797756"/>
                <a:gd name="connsiteX591" fmla="*/ 6758421 w 11218359"/>
                <a:gd name="connsiteY591" fmla="*/ 797757 h 797756"/>
                <a:gd name="connsiteX592" fmla="*/ 6769851 w 11218359"/>
                <a:gd name="connsiteY592" fmla="*/ 797757 h 797756"/>
                <a:gd name="connsiteX593" fmla="*/ 6781281 w 11218359"/>
                <a:gd name="connsiteY593" fmla="*/ 797757 h 797756"/>
                <a:gd name="connsiteX594" fmla="*/ 6792711 w 11218359"/>
                <a:gd name="connsiteY594" fmla="*/ 797757 h 797756"/>
                <a:gd name="connsiteX595" fmla="*/ 6804141 w 11218359"/>
                <a:gd name="connsiteY595" fmla="*/ 797757 h 797756"/>
                <a:gd name="connsiteX596" fmla="*/ 6815619 w 11218359"/>
                <a:gd name="connsiteY596" fmla="*/ 797757 h 797756"/>
                <a:gd name="connsiteX597" fmla="*/ 6827049 w 11218359"/>
                <a:gd name="connsiteY597" fmla="*/ 797757 h 797756"/>
                <a:gd name="connsiteX598" fmla="*/ 6838479 w 11218359"/>
                <a:gd name="connsiteY598" fmla="*/ 797757 h 797756"/>
                <a:gd name="connsiteX599" fmla="*/ 6849909 w 11218359"/>
                <a:gd name="connsiteY599" fmla="*/ 797757 h 797756"/>
                <a:gd name="connsiteX600" fmla="*/ 6861339 w 11218359"/>
                <a:gd name="connsiteY600" fmla="*/ 797757 h 797756"/>
                <a:gd name="connsiteX601" fmla="*/ 6872816 w 11218359"/>
                <a:gd name="connsiteY601" fmla="*/ 797757 h 797756"/>
                <a:gd name="connsiteX602" fmla="*/ 6884246 w 11218359"/>
                <a:gd name="connsiteY602" fmla="*/ 797757 h 797756"/>
                <a:gd name="connsiteX603" fmla="*/ 6895676 w 11218359"/>
                <a:gd name="connsiteY603" fmla="*/ 797757 h 797756"/>
                <a:gd name="connsiteX604" fmla="*/ 6907107 w 11218359"/>
                <a:gd name="connsiteY604" fmla="*/ 797757 h 797756"/>
                <a:gd name="connsiteX605" fmla="*/ 6918537 w 11218359"/>
                <a:gd name="connsiteY605" fmla="*/ 797757 h 797756"/>
                <a:gd name="connsiteX606" fmla="*/ 6930014 w 11218359"/>
                <a:gd name="connsiteY606" fmla="*/ 797757 h 797756"/>
                <a:gd name="connsiteX607" fmla="*/ 6941444 w 11218359"/>
                <a:gd name="connsiteY607" fmla="*/ 797757 h 797756"/>
                <a:gd name="connsiteX608" fmla="*/ 6952874 w 11218359"/>
                <a:gd name="connsiteY608" fmla="*/ 797757 h 797756"/>
                <a:gd name="connsiteX609" fmla="*/ 6964304 w 11218359"/>
                <a:gd name="connsiteY609" fmla="*/ 797757 h 797756"/>
                <a:gd name="connsiteX610" fmla="*/ 6975734 w 11218359"/>
                <a:gd name="connsiteY610" fmla="*/ 797757 h 797756"/>
                <a:gd name="connsiteX611" fmla="*/ 6987212 w 11218359"/>
                <a:gd name="connsiteY611" fmla="*/ 797757 h 797756"/>
                <a:gd name="connsiteX612" fmla="*/ 6998642 w 11218359"/>
                <a:gd name="connsiteY612" fmla="*/ 797757 h 797756"/>
                <a:gd name="connsiteX613" fmla="*/ 7010072 w 11218359"/>
                <a:gd name="connsiteY613" fmla="*/ 797757 h 797756"/>
                <a:gd name="connsiteX614" fmla="*/ 7021502 w 11218359"/>
                <a:gd name="connsiteY614" fmla="*/ 797757 h 797756"/>
                <a:gd name="connsiteX615" fmla="*/ 7032931 w 11218359"/>
                <a:gd name="connsiteY615" fmla="*/ 797757 h 797756"/>
                <a:gd name="connsiteX616" fmla="*/ 7044409 w 11218359"/>
                <a:gd name="connsiteY616" fmla="*/ 797757 h 797756"/>
                <a:gd name="connsiteX617" fmla="*/ 7055839 w 11218359"/>
                <a:gd name="connsiteY617" fmla="*/ 797757 h 797756"/>
                <a:gd name="connsiteX618" fmla="*/ 7067269 w 11218359"/>
                <a:gd name="connsiteY618" fmla="*/ 797757 h 797756"/>
                <a:gd name="connsiteX619" fmla="*/ 7078700 w 11218359"/>
                <a:gd name="connsiteY619" fmla="*/ 797757 h 797756"/>
                <a:gd name="connsiteX620" fmla="*/ 7090129 w 11218359"/>
                <a:gd name="connsiteY620" fmla="*/ 797757 h 797756"/>
                <a:gd name="connsiteX621" fmla="*/ 7101607 w 11218359"/>
                <a:gd name="connsiteY621" fmla="*/ 797757 h 797756"/>
                <a:gd name="connsiteX622" fmla="*/ 7113037 w 11218359"/>
                <a:gd name="connsiteY622" fmla="*/ 797757 h 797756"/>
                <a:gd name="connsiteX623" fmla="*/ 7124467 w 11218359"/>
                <a:gd name="connsiteY623" fmla="*/ 797757 h 797756"/>
                <a:gd name="connsiteX624" fmla="*/ 7135897 w 11218359"/>
                <a:gd name="connsiteY624" fmla="*/ 797757 h 797756"/>
                <a:gd name="connsiteX625" fmla="*/ 7147327 w 11218359"/>
                <a:gd name="connsiteY625" fmla="*/ 797757 h 797756"/>
                <a:gd name="connsiteX626" fmla="*/ 7158805 w 11218359"/>
                <a:gd name="connsiteY626" fmla="*/ 797757 h 797756"/>
                <a:gd name="connsiteX627" fmla="*/ 7170235 w 11218359"/>
                <a:gd name="connsiteY627" fmla="*/ 797757 h 797756"/>
                <a:gd name="connsiteX628" fmla="*/ 7181665 w 11218359"/>
                <a:gd name="connsiteY628" fmla="*/ 797757 h 797756"/>
                <a:gd name="connsiteX629" fmla="*/ 7193094 w 11218359"/>
                <a:gd name="connsiteY629" fmla="*/ 797757 h 797756"/>
                <a:gd name="connsiteX630" fmla="*/ 7204524 w 11218359"/>
                <a:gd name="connsiteY630" fmla="*/ 797757 h 797756"/>
                <a:gd name="connsiteX631" fmla="*/ 7216002 w 11218359"/>
                <a:gd name="connsiteY631" fmla="*/ 797757 h 797756"/>
                <a:gd name="connsiteX632" fmla="*/ 7227432 w 11218359"/>
                <a:gd name="connsiteY632" fmla="*/ 797757 h 797756"/>
                <a:gd name="connsiteX633" fmla="*/ 7238862 w 11218359"/>
                <a:gd name="connsiteY633" fmla="*/ 797757 h 797756"/>
                <a:gd name="connsiteX634" fmla="*/ 7250292 w 11218359"/>
                <a:gd name="connsiteY634" fmla="*/ 797757 h 797756"/>
                <a:gd name="connsiteX635" fmla="*/ 7261722 w 11218359"/>
                <a:gd name="connsiteY635" fmla="*/ 797757 h 797756"/>
                <a:gd name="connsiteX636" fmla="*/ 7273200 w 11218359"/>
                <a:gd name="connsiteY636" fmla="*/ 797757 h 797756"/>
                <a:gd name="connsiteX637" fmla="*/ 7284630 w 11218359"/>
                <a:gd name="connsiteY637" fmla="*/ 797757 h 797756"/>
                <a:gd name="connsiteX638" fmla="*/ 7296060 w 11218359"/>
                <a:gd name="connsiteY638" fmla="*/ 797757 h 797756"/>
                <a:gd name="connsiteX639" fmla="*/ 7307490 w 11218359"/>
                <a:gd name="connsiteY639" fmla="*/ 797757 h 797756"/>
                <a:gd name="connsiteX640" fmla="*/ 7318920 w 11218359"/>
                <a:gd name="connsiteY640" fmla="*/ 797757 h 797756"/>
                <a:gd name="connsiteX641" fmla="*/ 7330398 w 11218359"/>
                <a:gd name="connsiteY641" fmla="*/ 797757 h 797756"/>
                <a:gd name="connsiteX642" fmla="*/ 7341828 w 11218359"/>
                <a:gd name="connsiteY642" fmla="*/ 797757 h 797756"/>
                <a:gd name="connsiteX643" fmla="*/ 7353257 w 11218359"/>
                <a:gd name="connsiteY643" fmla="*/ 797757 h 797756"/>
                <a:gd name="connsiteX644" fmla="*/ 7364687 w 11218359"/>
                <a:gd name="connsiteY644" fmla="*/ 797757 h 797756"/>
                <a:gd name="connsiteX645" fmla="*/ 7376117 w 11218359"/>
                <a:gd name="connsiteY645" fmla="*/ 797757 h 797756"/>
                <a:gd name="connsiteX646" fmla="*/ 7387595 w 11218359"/>
                <a:gd name="connsiteY646" fmla="*/ 797757 h 797756"/>
                <a:gd name="connsiteX647" fmla="*/ 7399025 w 11218359"/>
                <a:gd name="connsiteY647" fmla="*/ 797757 h 797756"/>
                <a:gd name="connsiteX648" fmla="*/ 7410455 w 11218359"/>
                <a:gd name="connsiteY648" fmla="*/ 797757 h 797756"/>
                <a:gd name="connsiteX649" fmla="*/ 7421885 w 11218359"/>
                <a:gd name="connsiteY649" fmla="*/ 797757 h 797756"/>
                <a:gd name="connsiteX650" fmla="*/ 7433315 w 11218359"/>
                <a:gd name="connsiteY650" fmla="*/ 797757 h 797756"/>
                <a:gd name="connsiteX651" fmla="*/ 7444793 w 11218359"/>
                <a:gd name="connsiteY651" fmla="*/ 797757 h 797756"/>
                <a:gd name="connsiteX652" fmla="*/ 7456222 w 11218359"/>
                <a:gd name="connsiteY652" fmla="*/ 797757 h 797756"/>
                <a:gd name="connsiteX653" fmla="*/ 7467653 w 11218359"/>
                <a:gd name="connsiteY653" fmla="*/ 797757 h 797756"/>
                <a:gd name="connsiteX654" fmla="*/ 7479083 w 11218359"/>
                <a:gd name="connsiteY654" fmla="*/ 797757 h 797756"/>
                <a:gd name="connsiteX655" fmla="*/ 7490513 w 11218359"/>
                <a:gd name="connsiteY655" fmla="*/ 797757 h 797756"/>
                <a:gd name="connsiteX656" fmla="*/ 7501990 w 11218359"/>
                <a:gd name="connsiteY656" fmla="*/ 797757 h 797756"/>
                <a:gd name="connsiteX657" fmla="*/ 7513420 w 11218359"/>
                <a:gd name="connsiteY657" fmla="*/ 797757 h 797756"/>
                <a:gd name="connsiteX658" fmla="*/ 7524850 w 11218359"/>
                <a:gd name="connsiteY658" fmla="*/ 797757 h 797756"/>
                <a:gd name="connsiteX659" fmla="*/ 7536280 w 11218359"/>
                <a:gd name="connsiteY659" fmla="*/ 797757 h 797756"/>
                <a:gd name="connsiteX660" fmla="*/ 7547710 w 11218359"/>
                <a:gd name="connsiteY660" fmla="*/ 797757 h 797756"/>
                <a:gd name="connsiteX661" fmla="*/ 7559188 w 11218359"/>
                <a:gd name="connsiteY661" fmla="*/ 797757 h 797756"/>
                <a:gd name="connsiteX662" fmla="*/ 7570618 w 11218359"/>
                <a:gd name="connsiteY662" fmla="*/ 797757 h 797756"/>
                <a:gd name="connsiteX663" fmla="*/ 7582048 w 11218359"/>
                <a:gd name="connsiteY663" fmla="*/ 797757 h 797756"/>
                <a:gd name="connsiteX664" fmla="*/ 7593478 w 11218359"/>
                <a:gd name="connsiteY664" fmla="*/ 797757 h 797756"/>
                <a:gd name="connsiteX665" fmla="*/ 7604908 w 11218359"/>
                <a:gd name="connsiteY665" fmla="*/ 797757 h 797756"/>
                <a:gd name="connsiteX666" fmla="*/ 7616385 w 11218359"/>
                <a:gd name="connsiteY666" fmla="*/ 797757 h 797756"/>
                <a:gd name="connsiteX667" fmla="*/ 7627815 w 11218359"/>
                <a:gd name="connsiteY667" fmla="*/ 797757 h 797756"/>
                <a:gd name="connsiteX668" fmla="*/ 7639246 w 11218359"/>
                <a:gd name="connsiteY668" fmla="*/ 797757 h 797756"/>
                <a:gd name="connsiteX669" fmla="*/ 7650676 w 11218359"/>
                <a:gd name="connsiteY669" fmla="*/ 797757 h 797756"/>
                <a:gd name="connsiteX670" fmla="*/ 7662106 w 11218359"/>
                <a:gd name="connsiteY670" fmla="*/ 797757 h 797756"/>
                <a:gd name="connsiteX671" fmla="*/ 7673583 w 11218359"/>
                <a:gd name="connsiteY671" fmla="*/ 797757 h 797756"/>
                <a:gd name="connsiteX672" fmla="*/ 7685013 w 11218359"/>
                <a:gd name="connsiteY672" fmla="*/ 797757 h 797756"/>
                <a:gd name="connsiteX673" fmla="*/ 7696443 w 11218359"/>
                <a:gd name="connsiteY673" fmla="*/ 797757 h 797756"/>
                <a:gd name="connsiteX674" fmla="*/ 7707873 w 11218359"/>
                <a:gd name="connsiteY674" fmla="*/ 797757 h 797756"/>
                <a:gd name="connsiteX675" fmla="*/ 7719303 w 11218359"/>
                <a:gd name="connsiteY675" fmla="*/ 797757 h 797756"/>
                <a:gd name="connsiteX676" fmla="*/ 7730733 w 11218359"/>
                <a:gd name="connsiteY676" fmla="*/ 797757 h 797756"/>
                <a:gd name="connsiteX677" fmla="*/ 7742211 w 11218359"/>
                <a:gd name="connsiteY677" fmla="*/ 797757 h 797756"/>
                <a:gd name="connsiteX678" fmla="*/ 7753641 w 11218359"/>
                <a:gd name="connsiteY678" fmla="*/ 797757 h 797756"/>
                <a:gd name="connsiteX679" fmla="*/ 7765071 w 11218359"/>
                <a:gd name="connsiteY679" fmla="*/ 797757 h 797756"/>
                <a:gd name="connsiteX680" fmla="*/ 7776501 w 11218359"/>
                <a:gd name="connsiteY680" fmla="*/ 797757 h 797756"/>
                <a:gd name="connsiteX681" fmla="*/ 7787931 w 11218359"/>
                <a:gd name="connsiteY681" fmla="*/ 797757 h 797756"/>
                <a:gd name="connsiteX682" fmla="*/ 7799408 w 11218359"/>
                <a:gd name="connsiteY682" fmla="*/ 797757 h 797756"/>
                <a:gd name="connsiteX683" fmla="*/ 7810839 w 11218359"/>
                <a:gd name="connsiteY683" fmla="*/ 797757 h 797756"/>
                <a:gd name="connsiteX684" fmla="*/ 7822268 w 11218359"/>
                <a:gd name="connsiteY684" fmla="*/ 797757 h 797756"/>
                <a:gd name="connsiteX685" fmla="*/ 7833698 w 11218359"/>
                <a:gd name="connsiteY685" fmla="*/ 797757 h 797756"/>
                <a:gd name="connsiteX686" fmla="*/ 7845128 w 11218359"/>
                <a:gd name="connsiteY686" fmla="*/ 797757 h 797756"/>
                <a:gd name="connsiteX687" fmla="*/ 7856606 w 11218359"/>
                <a:gd name="connsiteY687" fmla="*/ 797757 h 797756"/>
                <a:gd name="connsiteX688" fmla="*/ 7868036 w 11218359"/>
                <a:gd name="connsiteY688" fmla="*/ 797757 h 797756"/>
                <a:gd name="connsiteX689" fmla="*/ 7879466 w 11218359"/>
                <a:gd name="connsiteY689" fmla="*/ 797757 h 797756"/>
                <a:gd name="connsiteX690" fmla="*/ 7890896 w 11218359"/>
                <a:gd name="connsiteY690" fmla="*/ 797757 h 797756"/>
                <a:gd name="connsiteX691" fmla="*/ 7902326 w 11218359"/>
                <a:gd name="connsiteY691" fmla="*/ 797757 h 797756"/>
                <a:gd name="connsiteX692" fmla="*/ 7913804 w 11218359"/>
                <a:gd name="connsiteY692" fmla="*/ 797757 h 797756"/>
                <a:gd name="connsiteX693" fmla="*/ 7925234 w 11218359"/>
                <a:gd name="connsiteY693" fmla="*/ 797757 h 797756"/>
                <a:gd name="connsiteX694" fmla="*/ 7936663 w 11218359"/>
                <a:gd name="connsiteY694" fmla="*/ 797757 h 797756"/>
                <a:gd name="connsiteX695" fmla="*/ 7948094 w 11218359"/>
                <a:gd name="connsiteY695" fmla="*/ 797757 h 797756"/>
                <a:gd name="connsiteX696" fmla="*/ 7959524 w 11218359"/>
                <a:gd name="connsiteY696" fmla="*/ 797757 h 797756"/>
                <a:gd name="connsiteX697" fmla="*/ 7971001 w 11218359"/>
                <a:gd name="connsiteY697" fmla="*/ 797757 h 797756"/>
                <a:gd name="connsiteX698" fmla="*/ 7982431 w 11218359"/>
                <a:gd name="connsiteY698" fmla="*/ 797757 h 797756"/>
                <a:gd name="connsiteX699" fmla="*/ 7993861 w 11218359"/>
                <a:gd name="connsiteY699" fmla="*/ 797757 h 797756"/>
                <a:gd name="connsiteX700" fmla="*/ 8005291 w 11218359"/>
                <a:gd name="connsiteY700" fmla="*/ 797757 h 797756"/>
                <a:gd name="connsiteX701" fmla="*/ 8016721 w 11218359"/>
                <a:gd name="connsiteY701" fmla="*/ 797757 h 797756"/>
                <a:gd name="connsiteX702" fmla="*/ 8028199 w 11218359"/>
                <a:gd name="connsiteY702" fmla="*/ 797757 h 797756"/>
                <a:gd name="connsiteX703" fmla="*/ 8039629 w 11218359"/>
                <a:gd name="connsiteY703" fmla="*/ 797757 h 797756"/>
                <a:gd name="connsiteX704" fmla="*/ 8051059 w 11218359"/>
                <a:gd name="connsiteY704" fmla="*/ 797757 h 797756"/>
                <a:gd name="connsiteX705" fmla="*/ 8062489 w 11218359"/>
                <a:gd name="connsiteY705" fmla="*/ 797757 h 797756"/>
                <a:gd name="connsiteX706" fmla="*/ 8073919 w 11218359"/>
                <a:gd name="connsiteY706" fmla="*/ 797757 h 797756"/>
                <a:gd name="connsiteX707" fmla="*/ 8085396 w 11218359"/>
                <a:gd name="connsiteY707" fmla="*/ 797757 h 797756"/>
                <a:gd name="connsiteX708" fmla="*/ 8096826 w 11218359"/>
                <a:gd name="connsiteY708" fmla="*/ 797757 h 797756"/>
                <a:gd name="connsiteX709" fmla="*/ 8108256 w 11218359"/>
                <a:gd name="connsiteY709" fmla="*/ 797757 h 797756"/>
                <a:gd name="connsiteX710" fmla="*/ 8119687 w 11218359"/>
                <a:gd name="connsiteY710" fmla="*/ 797757 h 797756"/>
                <a:gd name="connsiteX711" fmla="*/ 8131117 w 11218359"/>
                <a:gd name="connsiteY711" fmla="*/ 797757 h 797756"/>
                <a:gd name="connsiteX712" fmla="*/ 8142594 w 11218359"/>
                <a:gd name="connsiteY712" fmla="*/ 797757 h 797756"/>
                <a:gd name="connsiteX713" fmla="*/ 8154024 w 11218359"/>
                <a:gd name="connsiteY713" fmla="*/ 797757 h 797756"/>
                <a:gd name="connsiteX714" fmla="*/ 8165454 w 11218359"/>
                <a:gd name="connsiteY714" fmla="*/ 797757 h 797756"/>
                <a:gd name="connsiteX715" fmla="*/ 8176884 w 11218359"/>
                <a:gd name="connsiteY715" fmla="*/ 797757 h 797756"/>
                <a:gd name="connsiteX716" fmla="*/ 8188314 w 11218359"/>
                <a:gd name="connsiteY716" fmla="*/ 797757 h 797756"/>
                <a:gd name="connsiteX717" fmla="*/ 8199792 w 11218359"/>
                <a:gd name="connsiteY717" fmla="*/ 797757 h 797756"/>
                <a:gd name="connsiteX718" fmla="*/ 8211222 w 11218359"/>
                <a:gd name="connsiteY718" fmla="*/ 797757 h 797756"/>
                <a:gd name="connsiteX719" fmla="*/ 8222652 w 11218359"/>
                <a:gd name="connsiteY719" fmla="*/ 797757 h 797756"/>
                <a:gd name="connsiteX720" fmla="*/ 8234082 w 11218359"/>
                <a:gd name="connsiteY720" fmla="*/ 797757 h 797756"/>
                <a:gd name="connsiteX721" fmla="*/ 8245512 w 11218359"/>
                <a:gd name="connsiteY721" fmla="*/ 797757 h 797756"/>
                <a:gd name="connsiteX722" fmla="*/ 8256989 w 11218359"/>
                <a:gd name="connsiteY722" fmla="*/ 797757 h 797756"/>
                <a:gd name="connsiteX723" fmla="*/ 8268419 w 11218359"/>
                <a:gd name="connsiteY723" fmla="*/ 797757 h 797756"/>
                <a:gd name="connsiteX724" fmla="*/ 8279850 w 11218359"/>
                <a:gd name="connsiteY724" fmla="*/ 797757 h 797756"/>
                <a:gd name="connsiteX725" fmla="*/ 8291280 w 11218359"/>
                <a:gd name="connsiteY725" fmla="*/ 797757 h 797756"/>
                <a:gd name="connsiteX726" fmla="*/ 8302709 w 11218359"/>
                <a:gd name="connsiteY726" fmla="*/ 797757 h 797756"/>
                <a:gd name="connsiteX727" fmla="*/ 8314187 w 11218359"/>
                <a:gd name="connsiteY727" fmla="*/ 797757 h 797756"/>
                <a:gd name="connsiteX728" fmla="*/ 8325617 w 11218359"/>
                <a:gd name="connsiteY728" fmla="*/ 797757 h 797756"/>
                <a:gd name="connsiteX729" fmla="*/ 8337047 w 11218359"/>
                <a:gd name="connsiteY729" fmla="*/ 797757 h 797756"/>
                <a:gd name="connsiteX730" fmla="*/ 8348477 w 11218359"/>
                <a:gd name="connsiteY730" fmla="*/ 797757 h 797756"/>
                <a:gd name="connsiteX731" fmla="*/ 8359907 w 11218359"/>
                <a:gd name="connsiteY731" fmla="*/ 797757 h 797756"/>
                <a:gd name="connsiteX732" fmla="*/ 8371385 w 11218359"/>
                <a:gd name="connsiteY732" fmla="*/ 797757 h 797756"/>
                <a:gd name="connsiteX733" fmla="*/ 8382815 w 11218359"/>
                <a:gd name="connsiteY733" fmla="*/ 797757 h 797756"/>
                <a:gd name="connsiteX734" fmla="*/ 8394245 w 11218359"/>
                <a:gd name="connsiteY734" fmla="*/ 797757 h 797756"/>
                <a:gd name="connsiteX735" fmla="*/ 8405674 w 11218359"/>
                <a:gd name="connsiteY735" fmla="*/ 797757 h 797756"/>
                <a:gd name="connsiteX736" fmla="*/ 8417104 w 11218359"/>
                <a:gd name="connsiteY736" fmla="*/ 797757 h 797756"/>
                <a:gd name="connsiteX737" fmla="*/ 8428582 w 11218359"/>
                <a:gd name="connsiteY737" fmla="*/ 797757 h 797756"/>
                <a:gd name="connsiteX738" fmla="*/ 8440012 w 11218359"/>
                <a:gd name="connsiteY738" fmla="*/ 797757 h 797756"/>
                <a:gd name="connsiteX739" fmla="*/ 8451442 w 11218359"/>
                <a:gd name="connsiteY739" fmla="*/ 797757 h 797756"/>
                <a:gd name="connsiteX740" fmla="*/ 8462872 w 11218359"/>
                <a:gd name="connsiteY740" fmla="*/ 797757 h 797756"/>
                <a:gd name="connsiteX741" fmla="*/ 8474302 w 11218359"/>
                <a:gd name="connsiteY741" fmla="*/ 797757 h 797756"/>
                <a:gd name="connsiteX742" fmla="*/ 8485780 w 11218359"/>
                <a:gd name="connsiteY742" fmla="*/ 797757 h 797756"/>
                <a:gd name="connsiteX743" fmla="*/ 8497210 w 11218359"/>
                <a:gd name="connsiteY743" fmla="*/ 797757 h 797756"/>
                <a:gd name="connsiteX744" fmla="*/ 8508640 w 11218359"/>
                <a:gd name="connsiteY744" fmla="*/ 797757 h 797756"/>
                <a:gd name="connsiteX745" fmla="*/ 8520069 w 11218359"/>
                <a:gd name="connsiteY745" fmla="*/ 797757 h 797756"/>
                <a:gd name="connsiteX746" fmla="*/ 8531500 w 11218359"/>
                <a:gd name="connsiteY746" fmla="*/ 797757 h 797756"/>
                <a:gd name="connsiteX747" fmla="*/ 8542977 w 11218359"/>
                <a:gd name="connsiteY747" fmla="*/ 797757 h 797756"/>
                <a:gd name="connsiteX748" fmla="*/ 8554407 w 11218359"/>
                <a:gd name="connsiteY748" fmla="*/ 797757 h 797756"/>
                <a:gd name="connsiteX749" fmla="*/ 8565837 w 11218359"/>
                <a:gd name="connsiteY749" fmla="*/ 797757 h 797756"/>
                <a:gd name="connsiteX750" fmla="*/ 8577267 w 11218359"/>
                <a:gd name="connsiteY750" fmla="*/ 797757 h 797756"/>
                <a:gd name="connsiteX751" fmla="*/ 8588697 w 11218359"/>
                <a:gd name="connsiteY751" fmla="*/ 797757 h 797756"/>
                <a:gd name="connsiteX752" fmla="*/ 8600175 w 11218359"/>
                <a:gd name="connsiteY752" fmla="*/ 797757 h 797756"/>
                <a:gd name="connsiteX753" fmla="*/ 8611605 w 11218359"/>
                <a:gd name="connsiteY753" fmla="*/ 797757 h 797756"/>
                <a:gd name="connsiteX754" fmla="*/ 8623035 w 11218359"/>
                <a:gd name="connsiteY754" fmla="*/ 797757 h 797756"/>
                <a:gd name="connsiteX755" fmla="*/ 8634465 w 11218359"/>
                <a:gd name="connsiteY755" fmla="*/ 797757 h 797756"/>
                <a:gd name="connsiteX756" fmla="*/ 8645895 w 11218359"/>
                <a:gd name="connsiteY756" fmla="*/ 797757 h 797756"/>
                <a:gd name="connsiteX757" fmla="*/ 8657373 w 11218359"/>
                <a:gd name="connsiteY757" fmla="*/ 797757 h 797756"/>
                <a:gd name="connsiteX758" fmla="*/ 8668802 w 11218359"/>
                <a:gd name="connsiteY758" fmla="*/ 797757 h 797756"/>
                <a:gd name="connsiteX759" fmla="*/ 8680232 w 11218359"/>
                <a:gd name="connsiteY759" fmla="*/ 797757 h 797756"/>
                <a:gd name="connsiteX760" fmla="*/ 8691662 w 11218359"/>
                <a:gd name="connsiteY760" fmla="*/ 797757 h 797756"/>
                <a:gd name="connsiteX761" fmla="*/ 8703093 w 11218359"/>
                <a:gd name="connsiteY761" fmla="*/ 797757 h 797756"/>
                <a:gd name="connsiteX762" fmla="*/ 8714570 w 11218359"/>
                <a:gd name="connsiteY762" fmla="*/ 797757 h 797756"/>
                <a:gd name="connsiteX763" fmla="*/ 8726000 w 11218359"/>
                <a:gd name="connsiteY763" fmla="*/ 797757 h 797756"/>
                <a:gd name="connsiteX764" fmla="*/ 8737430 w 11218359"/>
                <a:gd name="connsiteY764" fmla="*/ 797757 h 797756"/>
                <a:gd name="connsiteX765" fmla="*/ 8748860 w 11218359"/>
                <a:gd name="connsiteY765" fmla="*/ 797757 h 797756"/>
                <a:gd name="connsiteX766" fmla="*/ 8760290 w 11218359"/>
                <a:gd name="connsiteY766" fmla="*/ 797757 h 797756"/>
                <a:gd name="connsiteX767" fmla="*/ 8771768 w 11218359"/>
                <a:gd name="connsiteY767" fmla="*/ 797757 h 797756"/>
                <a:gd name="connsiteX768" fmla="*/ 8783198 w 11218359"/>
                <a:gd name="connsiteY768" fmla="*/ 797757 h 797756"/>
                <a:gd name="connsiteX769" fmla="*/ 8794628 w 11218359"/>
                <a:gd name="connsiteY769" fmla="*/ 797757 h 797756"/>
                <a:gd name="connsiteX770" fmla="*/ 8806058 w 11218359"/>
                <a:gd name="connsiteY770" fmla="*/ 797757 h 797756"/>
                <a:gd name="connsiteX771" fmla="*/ 8817488 w 11218359"/>
                <a:gd name="connsiteY771" fmla="*/ 797757 h 797756"/>
                <a:gd name="connsiteX772" fmla="*/ 8828918 w 11218359"/>
                <a:gd name="connsiteY772" fmla="*/ 797757 h 797756"/>
                <a:gd name="connsiteX773" fmla="*/ 8840395 w 11218359"/>
                <a:gd name="connsiteY773" fmla="*/ 797757 h 797756"/>
                <a:gd name="connsiteX774" fmla="*/ 8851825 w 11218359"/>
                <a:gd name="connsiteY774" fmla="*/ 797757 h 797756"/>
                <a:gd name="connsiteX775" fmla="*/ 8863256 w 11218359"/>
                <a:gd name="connsiteY775" fmla="*/ 797757 h 797756"/>
                <a:gd name="connsiteX776" fmla="*/ 8874686 w 11218359"/>
                <a:gd name="connsiteY776" fmla="*/ 797757 h 797756"/>
                <a:gd name="connsiteX777" fmla="*/ 8886115 w 11218359"/>
                <a:gd name="connsiteY777" fmla="*/ 797757 h 797756"/>
                <a:gd name="connsiteX778" fmla="*/ 8897593 w 11218359"/>
                <a:gd name="connsiteY778" fmla="*/ 797757 h 797756"/>
                <a:gd name="connsiteX779" fmla="*/ 8909022 w 11218359"/>
                <a:gd name="connsiteY779" fmla="*/ 797757 h 797756"/>
                <a:gd name="connsiteX780" fmla="*/ 8920453 w 11218359"/>
                <a:gd name="connsiteY780" fmla="*/ 797757 h 797756"/>
                <a:gd name="connsiteX781" fmla="*/ 8931883 w 11218359"/>
                <a:gd name="connsiteY781" fmla="*/ 797757 h 797756"/>
                <a:gd name="connsiteX782" fmla="*/ 8943313 w 11218359"/>
                <a:gd name="connsiteY782" fmla="*/ 797757 h 797756"/>
                <a:gd name="connsiteX783" fmla="*/ 8954791 w 11218359"/>
                <a:gd name="connsiteY783" fmla="*/ 797757 h 797756"/>
                <a:gd name="connsiteX784" fmla="*/ 8966220 w 11218359"/>
                <a:gd name="connsiteY784" fmla="*/ 797757 h 797756"/>
                <a:gd name="connsiteX785" fmla="*/ 8977651 w 11218359"/>
                <a:gd name="connsiteY785" fmla="*/ 797757 h 797756"/>
                <a:gd name="connsiteX786" fmla="*/ 8989080 w 11218359"/>
                <a:gd name="connsiteY786" fmla="*/ 797757 h 797756"/>
                <a:gd name="connsiteX787" fmla="*/ 9000511 w 11218359"/>
                <a:gd name="connsiteY787" fmla="*/ 797757 h 797756"/>
                <a:gd name="connsiteX788" fmla="*/ 9011988 w 11218359"/>
                <a:gd name="connsiteY788" fmla="*/ 797757 h 797756"/>
                <a:gd name="connsiteX789" fmla="*/ 9023418 w 11218359"/>
                <a:gd name="connsiteY789" fmla="*/ 797757 h 797756"/>
                <a:gd name="connsiteX790" fmla="*/ 9034849 w 11218359"/>
                <a:gd name="connsiteY790" fmla="*/ 797757 h 797756"/>
                <a:gd name="connsiteX791" fmla="*/ 9046278 w 11218359"/>
                <a:gd name="connsiteY791" fmla="*/ 797757 h 797756"/>
                <a:gd name="connsiteX792" fmla="*/ 9057709 w 11218359"/>
                <a:gd name="connsiteY792" fmla="*/ 797757 h 797756"/>
                <a:gd name="connsiteX793" fmla="*/ 9069186 w 11218359"/>
                <a:gd name="connsiteY793" fmla="*/ 797757 h 797756"/>
                <a:gd name="connsiteX794" fmla="*/ 9080615 w 11218359"/>
                <a:gd name="connsiteY794" fmla="*/ 797757 h 797756"/>
                <a:gd name="connsiteX795" fmla="*/ 9092046 w 11218359"/>
                <a:gd name="connsiteY795" fmla="*/ 797757 h 797756"/>
                <a:gd name="connsiteX796" fmla="*/ 9103476 w 11218359"/>
                <a:gd name="connsiteY796" fmla="*/ 797757 h 797756"/>
                <a:gd name="connsiteX797" fmla="*/ 9114906 w 11218359"/>
                <a:gd name="connsiteY797" fmla="*/ 797757 h 797756"/>
                <a:gd name="connsiteX798" fmla="*/ 9126384 w 11218359"/>
                <a:gd name="connsiteY798" fmla="*/ 797757 h 797756"/>
                <a:gd name="connsiteX799" fmla="*/ 9137813 w 11218359"/>
                <a:gd name="connsiteY799" fmla="*/ 797757 h 797756"/>
                <a:gd name="connsiteX800" fmla="*/ 9149244 w 11218359"/>
                <a:gd name="connsiteY800" fmla="*/ 797757 h 797756"/>
                <a:gd name="connsiteX801" fmla="*/ 9160673 w 11218359"/>
                <a:gd name="connsiteY801" fmla="*/ 797757 h 797756"/>
                <a:gd name="connsiteX802" fmla="*/ 9172104 w 11218359"/>
                <a:gd name="connsiteY802" fmla="*/ 797757 h 797756"/>
                <a:gd name="connsiteX803" fmla="*/ 9183581 w 11218359"/>
                <a:gd name="connsiteY803" fmla="*/ 797757 h 797756"/>
                <a:gd name="connsiteX804" fmla="*/ 9195011 w 11218359"/>
                <a:gd name="connsiteY804" fmla="*/ 797757 h 797756"/>
                <a:gd name="connsiteX805" fmla="*/ 9206442 w 11218359"/>
                <a:gd name="connsiteY805" fmla="*/ 797757 h 797756"/>
                <a:gd name="connsiteX806" fmla="*/ 9217871 w 11218359"/>
                <a:gd name="connsiteY806" fmla="*/ 797757 h 797756"/>
                <a:gd name="connsiteX807" fmla="*/ 9229301 w 11218359"/>
                <a:gd name="connsiteY807" fmla="*/ 797757 h 797756"/>
                <a:gd name="connsiteX808" fmla="*/ 9240779 w 11218359"/>
                <a:gd name="connsiteY808" fmla="*/ 797757 h 797756"/>
                <a:gd name="connsiteX809" fmla="*/ 9252209 w 11218359"/>
                <a:gd name="connsiteY809" fmla="*/ 797757 h 797756"/>
                <a:gd name="connsiteX810" fmla="*/ 9263639 w 11218359"/>
                <a:gd name="connsiteY810" fmla="*/ 797757 h 797756"/>
                <a:gd name="connsiteX811" fmla="*/ 9275069 w 11218359"/>
                <a:gd name="connsiteY811" fmla="*/ 797757 h 797756"/>
                <a:gd name="connsiteX812" fmla="*/ 9286498 w 11218359"/>
                <a:gd name="connsiteY812" fmla="*/ 797757 h 797756"/>
                <a:gd name="connsiteX813" fmla="*/ 9297977 w 11218359"/>
                <a:gd name="connsiteY813" fmla="*/ 797757 h 797756"/>
                <a:gd name="connsiteX814" fmla="*/ 9309406 w 11218359"/>
                <a:gd name="connsiteY814" fmla="*/ 797757 h 797756"/>
                <a:gd name="connsiteX815" fmla="*/ 9320837 w 11218359"/>
                <a:gd name="connsiteY815" fmla="*/ 797757 h 797756"/>
                <a:gd name="connsiteX816" fmla="*/ 9332266 w 11218359"/>
                <a:gd name="connsiteY816" fmla="*/ 797757 h 797756"/>
                <a:gd name="connsiteX817" fmla="*/ 9343696 w 11218359"/>
                <a:gd name="connsiteY817" fmla="*/ 797757 h 797756"/>
                <a:gd name="connsiteX818" fmla="*/ 9355174 w 11218359"/>
                <a:gd name="connsiteY818" fmla="*/ 797757 h 797756"/>
                <a:gd name="connsiteX819" fmla="*/ 9366604 w 11218359"/>
                <a:gd name="connsiteY819" fmla="*/ 797757 h 797756"/>
                <a:gd name="connsiteX820" fmla="*/ 9378035 w 11218359"/>
                <a:gd name="connsiteY820" fmla="*/ 797757 h 797756"/>
                <a:gd name="connsiteX821" fmla="*/ 9389464 w 11218359"/>
                <a:gd name="connsiteY821" fmla="*/ 797757 h 797756"/>
                <a:gd name="connsiteX822" fmla="*/ 9400894 w 11218359"/>
                <a:gd name="connsiteY822" fmla="*/ 797757 h 797756"/>
                <a:gd name="connsiteX823" fmla="*/ 9412372 w 11218359"/>
                <a:gd name="connsiteY823" fmla="*/ 797757 h 797756"/>
                <a:gd name="connsiteX824" fmla="*/ 9423802 w 11218359"/>
                <a:gd name="connsiteY824" fmla="*/ 797757 h 797756"/>
                <a:gd name="connsiteX825" fmla="*/ 9435232 w 11218359"/>
                <a:gd name="connsiteY825" fmla="*/ 797757 h 797756"/>
                <a:gd name="connsiteX826" fmla="*/ 9446662 w 11218359"/>
                <a:gd name="connsiteY826" fmla="*/ 797757 h 797756"/>
                <a:gd name="connsiteX827" fmla="*/ 9458091 w 11218359"/>
                <a:gd name="connsiteY827" fmla="*/ 797757 h 797756"/>
                <a:gd name="connsiteX828" fmla="*/ 9469570 w 11218359"/>
                <a:gd name="connsiteY828" fmla="*/ 797757 h 797756"/>
                <a:gd name="connsiteX829" fmla="*/ 9480999 w 11218359"/>
                <a:gd name="connsiteY829" fmla="*/ 797757 h 797756"/>
                <a:gd name="connsiteX830" fmla="*/ 9492429 w 11218359"/>
                <a:gd name="connsiteY830" fmla="*/ 797757 h 797756"/>
                <a:gd name="connsiteX831" fmla="*/ 9503859 w 11218359"/>
                <a:gd name="connsiteY831" fmla="*/ 797757 h 797756"/>
                <a:gd name="connsiteX832" fmla="*/ 9515289 w 11218359"/>
                <a:gd name="connsiteY832" fmla="*/ 797757 h 797756"/>
                <a:gd name="connsiteX833" fmla="*/ 9526767 w 11218359"/>
                <a:gd name="connsiteY833" fmla="*/ 797757 h 797756"/>
                <a:gd name="connsiteX834" fmla="*/ 9538197 w 11218359"/>
                <a:gd name="connsiteY834" fmla="*/ 797757 h 797756"/>
                <a:gd name="connsiteX835" fmla="*/ 9549626 w 11218359"/>
                <a:gd name="connsiteY835" fmla="*/ 797757 h 797756"/>
                <a:gd name="connsiteX836" fmla="*/ 9561057 w 11218359"/>
                <a:gd name="connsiteY836" fmla="*/ 797757 h 797756"/>
                <a:gd name="connsiteX837" fmla="*/ 9572487 w 11218359"/>
                <a:gd name="connsiteY837" fmla="*/ 797757 h 797756"/>
                <a:gd name="connsiteX838" fmla="*/ 9583965 w 11218359"/>
                <a:gd name="connsiteY838" fmla="*/ 797757 h 797756"/>
                <a:gd name="connsiteX839" fmla="*/ 9595395 w 11218359"/>
                <a:gd name="connsiteY839" fmla="*/ 797757 h 797756"/>
                <a:gd name="connsiteX840" fmla="*/ 9606824 w 11218359"/>
                <a:gd name="connsiteY840" fmla="*/ 797757 h 797756"/>
                <a:gd name="connsiteX841" fmla="*/ 9618255 w 11218359"/>
                <a:gd name="connsiteY841" fmla="*/ 797757 h 797756"/>
                <a:gd name="connsiteX842" fmla="*/ 9629684 w 11218359"/>
                <a:gd name="connsiteY842" fmla="*/ 797757 h 797756"/>
                <a:gd name="connsiteX843" fmla="*/ 9641163 w 11218359"/>
                <a:gd name="connsiteY843" fmla="*/ 797757 h 797756"/>
                <a:gd name="connsiteX844" fmla="*/ 9652592 w 11218359"/>
                <a:gd name="connsiteY844" fmla="*/ 797757 h 797756"/>
                <a:gd name="connsiteX845" fmla="*/ 9664022 w 11218359"/>
                <a:gd name="connsiteY845" fmla="*/ 797757 h 797756"/>
                <a:gd name="connsiteX846" fmla="*/ 9675452 w 11218359"/>
                <a:gd name="connsiteY846" fmla="*/ 797757 h 797756"/>
                <a:gd name="connsiteX847" fmla="*/ 9686882 w 11218359"/>
                <a:gd name="connsiteY847" fmla="*/ 797757 h 797756"/>
                <a:gd name="connsiteX848" fmla="*/ 9698360 w 11218359"/>
                <a:gd name="connsiteY848" fmla="*/ 797757 h 797756"/>
                <a:gd name="connsiteX849" fmla="*/ 9709790 w 11218359"/>
                <a:gd name="connsiteY849" fmla="*/ 797757 h 797756"/>
                <a:gd name="connsiteX850" fmla="*/ 9721219 w 11218359"/>
                <a:gd name="connsiteY850" fmla="*/ 797757 h 797756"/>
                <a:gd name="connsiteX851" fmla="*/ 9732650 w 11218359"/>
                <a:gd name="connsiteY851" fmla="*/ 797757 h 797756"/>
                <a:gd name="connsiteX852" fmla="*/ 9744080 w 11218359"/>
                <a:gd name="connsiteY852" fmla="*/ 797757 h 797756"/>
                <a:gd name="connsiteX853" fmla="*/ 9755557 w 11218359"/>
                <a:gd name="connsiteY853" fmla="*/ 797757 h 797756"/>
                <a:gd name="connsiteX854" fmla="*/ 9766988 w 11218359"/>
                <a:gd name="connsiteY854" fmla="*/ 797757 h 797756"/>
                <a:gd name="connsiteX855" fmla="*/ 9778417 w 11218359"/>
                <a:gd name="connsiteY855" fmla="*/ 797757 h 797756"/>
                <a:gd name="connsiteX856" fmla="*/ 9789848 w 11218359"/>
                <a:gd name="connsiteY856" fmla="*/ 797757 h 797756"/>
                <a:gd name="connsiteX857" fmla="*/ 9801277 w 11218359"/>
                <a:gd name="connsiteY857" fmla="*/ 797757 h 797756"/>
                <a:gd name="connsiteX858" fmla="*/ 9812755 w 11218359"/>
                <a:gd name="connsiteY858" fmla="*/ 797757 h 797756"/>
                <a:gd name="connsiteX859" fmla="*/ 9824185 w 11218359"/>
                <a:gd name="connsiteY859" fmla="*/ 797757 h 797756"/>
                <a:gd name="connsiteX860" fmla="*/ 9835615 w 11218359"/>
                <a:gd name="connsiteY860" fmla="*/ 797757 h 797756"/>
                <a:gd name="connsiteX861" fmla="*/ 9847045 w 11218359"/>
                <a:gd name="connsiteY861" fmla="*/ 797757 h 797756"/>
                <a:gd name="connsiteX862" fmla="*/ 9858475 w 11218359"/>
                <a:gd name="connsiteY862" fmla="*/ 797757 h 797756"/>
                <a:gd name="connsiteX863" fmla="*/ 9869952 w 11218359"/>
                <a:gd name="connsiteY863" fmla="*/ 797757 h 797756"/>
                <a:gd name="connsiteX864" fmla="*/ 9881383 w 11218359"/>
                <a:gd name="connsiteY864" fmla="*/ 797757 h 797756"/>
                <a:gd name="connsiteX865" fmla="*/ 9892812 w 11218359"/>
                <a:gd name="connsiteY865" fmla="*/ 797757 h 797756"/>
                <a:gd name="connsiteX866" fmla="*/ 9904243 w 11218359"/>
                <a:gd name="connsiteY866" fmla="*/ 797757 h 797756"/>
                <a:gd name="connsiteX867" fmla="*/ 9915673 w 11218359"/>
                <a:gd name="connsiteY867" fmla="*/ 797757 h 797756"/>
                <a:gd name="connsiteX868" fmla="*/ 9927102 w 11218359"/>
                <a:gd name="connsiteY868" fmla="*/ 797757 h 797756"/>
                <a:gd name="connsiteX869" fmla="*/ 9938581 w 11218359"/>
                <a:gd name="connsiteY869" fmla="*/ 797757 h 797756"/>
                <a:gd name="connsiteX870" fmla="*/ 9950010 w 11218359"/>
                <a:gd name="connsiteY870" fmla="*/ 797757 h 797756"/>
                <a:gd name="connsiteX871" fmla="*/ 9961441 w 11218359"/>
                <a:gd name="connsiteY871" fmla="*/ 797757 h 797756"/>
                <a:gd name="connsiteX872" fmla="*/ 9972870 w 11218359"/>
                <a:gd name="connsiteY872" fmla="*/ 797757 h 797756"/>
                <a:gd name="connsiteX873" fmla="*/ 9984300 w 11218359"/>
                <a:gd name="connsiteY873" fmla="*/ 797757 h 797756"/>
                <a:gd name="connsiteX874" fmla="*/ 9995778 w 11218359"/>
                <a:gd name="connsiteY874" fmla="*/ 797757 h 797756"/>
                <a:gd name="connsiteX875" fmla="*/ 10007208 w 11218359"/>
                <a:gd name="connsiteY875" fmla="*/ 797757 h 797756"/>
                <a:gd name="connsiteX876" fmla="*/ 10018638 w 11218359"/>
                <a:gd name="connsiteY876" fmla="*/ 797757 h 797756"/>
                <a:gd name="connsiteX877" fmla="*/ 10030068 w 11218359"/>
                <a:gd name="connsiteY877" fmla="*/ 797757 h 797756"/>
                <a:gd name="connsiteX878" fmla="*/ 10041498 w 11218359"/>
                <a:gd name="connsiteY878" fmla="*/ 797757 h 797756"/>
                <a:gd name="connsiteX879" fmla="*/ 10052976 w 11218359"/>
                <a:gd name="connsiteY879" fmla="*/ 797757 h 797756"/>
                <a:gd name="connsiteX880" fmla="*/ 10064405 w 11218359"/>
                <a:gd name="connsiteY880" fmla="*/ 797757 h 797756"/>
                <a:gd name="connsiteX881" fmla="*/ 10075835 w 11218359"/>
                <a:gd name="connsiteY881" fmla="*/ 797757 h 797756"/>
                <a:gd name="connsiteX882" fmla="*/ 10087266 w 11218359"/>
                <a:gd name="connsiteY882" fmla="*/ 797757 h 797756"/>
                <a:gd name="connsiteX883" fmla="*/ 10098695 w 11218359"/>
                <a:gd name="connsiteY883" fmla="*/ 797757 h 797756"/>
                <a:gd name="connsiteX884" fmla="*/ 10110174 w 11218359"/>
                <a:gd name="connsiteY884" fmla="*/ 797757 h 797756"/>
                <a:gd name="connsiteX885" fmla="*/ 10121603 w 11218359"/>
                <a:gd name="connsiteY885" fmla="*/ 797757 h 797756"/>
                <a:gd name="connsiteX886" fmla="*/ 10133033 w 11218359"/>
                <a:gd name="connsiteY886" fmla="*/ 797757 h 797756"/>
                <a:gd name="connsiteX887" fmla="*/ 10144463 w 11218359"/>
                <a:gd name="connsiteY887" fmla="*/ 797757 h 797756"/>
                <a:gd name="connsiteX888" fmla="*/ 10155893 w 11218359"/>
                <a:gd name="connsiteY888" fmla="*/ 797757 h 797756"/>
                <a:gd name="connsiteX889" fmla="*/ 10167371 w 11218359"/>
                <a:gd name="connsiteY889" fmla="*/ 797757 h 797756"/>
                <a:gd name="connsiteX890" fmla="*/ 10178801 w 11218359"/>
                <a:gd name="connsiteY890" fmla="*/ 797757 h 797756"/>
                <a:gd name="connsiteX891" fmla="*/ 10190230 w 11218359"/>
                <a:gd name="connsiteY891" fmla="*/ 797757 h 797756"/>
                <a:gd name="connsiteX892" fmla="*/ 10201661 w 11218359"/>
                <a:gd name="connsiteY892" fmla="*/ 797757 h 797756"/>
                <a:gd name="connsiteX893" fmla="*/ 10213091 w 11218359"/>
                <a:gd name="connsiteY893" fmla="*/ 797757 h 797756"/>
                <a:gd name="connsiteX894" fmla="*/ 10224569 w 11218359"/>
                <a:gd name="connsiteY894" fmla="*/ 797757 h 797756"/>
                <a:gd name="connsiteX895" fmla="*/ 10235998 w 11218359"/>
                <a:gd name="connsiteY895" fmla="*/ 797757 h 797756"/>
                <a:gd name="connsiteX896" fmla="*/ 10247428 w 11218359"/>
                <a:gd name="connsiteY896" fmla="*/ 797757 h 797756"/>
                <a:gd name="connsiteX897" fmla="*/ 10258859 w 11218359"/>
                <a:gd name="connsiteY897" fmla="*/ 797757 h 797756"/>
                <a:gd name="connsiteX898" fmla="*/ 10270288 w 11218359"/>
                <a:gd name="connsiteY898" fmla="*/ 797757 h 797756"/>
                <a:gd name="connsiteX899" fmla="*/ 10281767 w 11218359"/>
                <a:gd name="connsiteY899" fmla="*/ 797757 h 797756"/>
                <a:gd name="connsiteX900" fmla="*/ 10293196 w 11218359"/>
                <a:gd name="connsiteY900" fmla="*/ 797757 h 797756"/>
                <a:gd name="connsiteX901" fmla="*/ 10304626 w 11218359"/>
                <a:gd name="connsiteY901" fmla="*/ 797757 h 797756"/>
                <a:gd name="connsiteX902" fmla="*/ 10316056 w 11218359"/>
                <a:gd name="connsiteY902" fmla="*/ 797757 h 797756"/>
                <a:gd name="connsiteX903" fmla="*/ 10327486 w 11218359"/>
                <a:gd name="connsiteY903" fmla="*/ 797757 h 797756"/>
                <a:gd name="connsiteX904" fmla="*/ 10338963 w 11218359"/>
                <a:gd name="connsiteY904" fmla="*/ 797757 h 797756"/>
                <a:gd name="connsiteX905" fmla="*/ 10350394 w 11218359"/>
                <a:gd name="connsiteY905" fmla="*/ 797757 h 797756"/>
                <a:gd name="connsiteX906" fmla="*/ 10361823 w 11218359"/>
                <a:gd name="connsiteY906" fmla="*/ 797757 h 797756"/>
                <a:gd name="connsiteX907" fmla="*/ 10373254 w 11218359"/>
                <a:gd name="connsiteY907" fmla="*/ 797757 h 797756"/>
                <a:gd name="connsiteX908" fmla="*/ 10384684 w 11218359"/>
                <a:gd name="connsiteY908" fmla="*/ 797757 h 797756"/>
                <a:gd name="connsiteX909" fmla="*/ 10396161 w 11218359"/>
                <a:gd name="connsiteY909" fmla="*/ 797757 h 797756"/>
                <a:gd name="connsiteX910" fmla="*/ 10407591 w 11218359"/>
                <a:gd name="connsiteY910" fmla="*/ 797757 h 797756"/>
                <a:gd name="connsiteX911" fmla="*/ 10419021 w 11218359"/>
                <a:gd name="connsiteY911" fmla="*/ 797757 h 797756"/>
                <a:gd name="connsiteX912" fmla="*/ 10430452 w 11218359"/>
                <a:gd name="connsiteY912" fmla="*/ 797757 h 797756"/>
                <a:gd name="connsiteX913" fmla="*/ 10441881 w 11218359"/>
                <a:gd name="connsiteY913" fmla="*/ 797757 h 797756"/>
                <a:gd name="connsiteX914" fmla="*/ 10453358 w 11218359"/>
                <a:gd name="connsiteY914" fmla="*/ 797757 h 797756"/>
                <a:gd name="connsiteX915" fmla="*/ 10464789 w 11218359"/>
                <a:gd name="connsiteY915" fmla="*/ 797757 h 797756"/>
                <a:gd name="connsiteX916" fmla="*/ 10476219 w 11218359"/>
                <a:gd name="connsiteY916" fmla="*/ 797757 h 797756"/>
                <a:gd name="connsiteX917" fmla="*/ 10487649 w 11218359"/>
                <a:gd name="connsiteY917" fmla="*/ 797757 h 797756"/>
                <a:gd name="connsiteX918" fmla="*/ 10499079 w 11218359"/>
                <a:gd name="connsiteY918" fmla="*/ 797757 h 797756"/>
                <a:gd name="connsiteX919" fmla="*/ 10510556 w 11218359"/>
                <a:gd name="connsiteY919" fmla="*/ 797757 h 797756"/>
                <a:gd name="connsiteX920" fmla="*/ 10521987 w 11218359"/>
                <a:gd name="connsiteY920" fmla="*/ 745174 h 797756"/>
                <a:gd name="connsiteX921" fmla="*/ 10533416 w 11218359"/>
                <a:gd name="connsiteY921" fmla="*/ 99155 h 797756"/>
                <a:gd name="connsiteX922" fmla="*/ 10544847 w 11218359"/>
                <a:gd name="connsiteY922" fmla="*/ 165263 h 797756"/>
                <a:gd name="connsiteX923" fmla="*/ 10556277 w 11218359"/>
                <a:gd name="connsiteY923" fmla="*/ 211836 h 797756"/>
                <a:gd name="connsiteX924" fmla="*/ 10567754 w 11218359"/>
                <a:gd name="connsiteY924" fmla="*/ 359069 h 797756"/>
                <a:gd name="connsiteX925" fmla="*/ 10579184 w 11218359"/>
                <a:gd name="connsiteY925" fmla="*/ 274934 h 797756"/>
                <a:gd name="connsiteX926" fmla="*/ 10590614 w 11218359"/>
                <a:gd name="connsiteY926" fmla="*/ 228362 h 797756"/>
                <a:gd name="connsiteX927" fmla="*/ 10602045 w 11218359"/>
                <a:gd name="connsiteY927" fmla="*/ 103665 h 797756"/>
                <a:gd name="connsiteX928" fmla="*/ 10613474 w 11218359"/>
                <a:gd name="connsiteY928" fmla="*/ 238877 h 797756"/>
                <a:gd name="connsiteX929" fmla="*/ 10624951 w 11218359"/>
                <a:gd name="connsiteY929" fmla="*/ 240382 h 797756"/>
                <a:gd name="connsiteX930" fmla="*/ 10636382 w 11218359"/>
                <a:gd name="connsiteY930" fmla="*/ 320007 h 797756"/>
                <a:gd name="connsiteX931" fmla="*/ 10647812 w 11218359"/>
                <a:gd name="connsiteY931" fmla="*/ 360569 h 797756"/>
                <a:gd name="connsiteX932" fmla="*/ 10659241 w 11218359"/>
                <a:gd name="connsiteY932" fmla="*/ 244888 h 797756"/>
                <a:gd name="connsiteX933" fmla="*/ 10670672 w 11218359"/>
                <a:gd name="connsiteY933" fmla="*/ 0 h 797756"/>
                <a:gd name="connsiteX934" fmla="*/ 10682149 w 11218359"/>
                <a:gd name="connsiteY934" fmla="*/ 52583 h 797756"/>
                <a:gd name="connsiteX935" fmla="*/ 10693580 w 11218359"/>
                <a:gd name="connsiteY935" fmla="*/ 42067 h 797756"/>
                <a:gd name="connsiteX936" fmla="*/ 10705009 w 11218359"/>
                <a:gd name="connsiteY936" fmla="*/ 58593 h 797756"/>
                <a:gd name="connsiteX937" fmla="*/ 10716439 w 11218359"/>
                <a:gd name="connsiteY937" fmla="*/ 148738 h 797756"/>
                <a:gd name="connsiteX938" fmla="*/ 10727870 w 11218359"/>
                <a:gd name="connsiteY938" fmla="*/ 359069 h 797756"/>
                <a:gd name="connsiteX939" fmla="*/ 10739347 w 11218359"/>
                <a:gd name="connsiteY939" fmla="*/ 220851 h 797756"/>
                <a:gd name="connsiteX940" fmla="*/ 10750778 w 11218359"/>
                <a:gd name="connsiteY940" fmla="*/ 85634 h 797756"/>
                <a:gd name="connsiteX941" fmla="*/ 10762207 w 11218359"/>
                <a:gd name="connsiteY941" fmla="*/ 90145 h 797756"/>
                <a:gd name="connsiteX942" fmla="*/ 10773637 w 11218359"/>
                <a:gd name="connsiteY942" fmla="*/ 78124 h 797756"/>
                <a:gd name="connsiteX943" fmla="*/ 10785067 w 11218359"/>
                <a:gd name="connsiteY943" fmla="*/ 306486 h 797756"/>
                <a:gd name="connsiteX944" fmla="*/ 10796544 w 11218359"/>
                <a:gd name="connsiteY944" fmla="*/ 338033 h 797756"/>
                <a:gd name="connsiteX945" fmla="*/ 10807975 w 11218359"/>
                <a:gd name="connsiteY945" fmla="*/ 217846 h 797756"/>
                <a:gd name="connsiteX946" fmla="*/ 10819405 w 11218359"/>
                <a:gd name="connsiteY946" fmla="*/ 241883 h 797756"/>
                <a:gd name="connsiteX947" fmla="*/ 10830834 w 11218359"/>
                <a:gd name="connsiteY947" fmla="*/ 208831 h 797756"/>
                <a:gd name="connsiteX948" fmla="*/ 10842265 w 11218359"/>
                <a:gd name="connsiteY948" fmla="*/ 301976 h 797756"/>
                <a:gd name="connsiteX949" fmla="*/ 10853742 w 11218359"/>
                <a:gd name="connsiteY949" fmla="*/ 312491 h 797756"/>
                <a:gd name="connsiteX950" fmla="*/ 10865173 w 11218359"/>
                <a:gd name="connsiteY950" fmla="*/ 303481 h 797756"/>
                <a:gd name="connsiteX951" fmla="*/ 10876602 w 11218359"/>
                <a:gd name="connsiteY951" fmla="*/ 682076 h 797756"/>
                <a:gd name="connsiteX952" fmla="*/ 10888032 w 11218359"/>
                <a:gd name="connsiteY952" fmla="*/ 775221 h 797756"/>
                <a:gd name="connsiteX953" fmla="*/ 10899463 w 11218359"/>
                <a:gd name="connsiteY953" fmla="*/ 679071 h 797756"/>
                <a:gd name="connsiteX954" fmla="*/ 10910892 w 11218359"/>
                <a:gd name="connsiteY954" fmla="*/ 796257 h 797756"/>
                <a:gd name="connsiteX955" fmla="*/ 10922369 w 11218359"/>
                <a:gd name="connsiteY955" fmla="*/ 797757 h 797756"/>
                <a:gd name="connsiteX956" fmla="*/ 10933800 w 11218359"/>
                <a:gd name="connsiteY956" fmla="*/ 797757 h 797756"/>
                <a:gd name="connsiteX957" fmla="*/ 10945230 w 11218359"/>
                <a:gd name="connsiteY957" fmla="*/ 797757 h 797756"/>
                <a:gd name="connsiteX958" fmla="*/ 10956660 w 11218359"/>
                <a:gd name="connsiteY958" fmla="*/ 797757 h 797756"/>
                <a:gd name="connsiteX959" fmla="*/ 10968090 w 11218359"/>
                <a:gd name="connsiteY959" fmla="*/ 797757 h 797756"/>
                <a:gd name="connsiteX960" fmla="*/ 10979567 w 11218359"/>
                <a:gd name="connsiteY960" fmla="*/ 796257 h 797756"/>
                <a:gd name="connsiteX961" fmla="*/ 10990998 w 11218359"/>
                <a:gd name="connsiteY961" fmla="*/ 794752 h 797756"/>
                <a:gd name="connsiteX962" fmla="*/ 11002427 w 11218359"/>
                <a:gd name="connsiteY962" fmla="*/ 797757 h 797756"/>
                <a:gd name="connsiteX963" fmla="*/ 11013858 w 11218359"/>
                <a:gd name="connsiteY963" fmla="*/ 796257 h 797756"/>
                <a:gd name="connsiteX964" fmla="*/ 11025287 w 11218359"/>
                <a:gd name="connsiteY964" fmla="*/ 797757 h 797756"/>
                <a:gd name="connsiteX965" fmla="*/ 11036765 w 11218359"/>
                <a:gd name="connsiteY965" fmla="*/ 797757 h 797756"/>
                <a:gd name="connsiteX966" fmla="*/ 11048195 w 11218359"/>
                <a:gd name="connsiteY966" fmla="*/ 797757 h 797756"/>
                <a:gd name="connsiteX967" fmla="*/ 11059625 w 11218359"/>
                <a:gd name="connsiteY967" fmla="*/ 796257 h 797756"/>
                <a:gd name="connsiteX968" fmla="*/ 11071056 w 11218359"/>
                <a:gd name="connsiteY968" fmla="*/ 751184 h 797756"/>
                <a:gd name="connsiteX969" fmla="*/ 11082485 w 11218359"/>
                <a:gd name="connsiteY969" fmla="*/ 797757 h 797756"/>
                <a:gd name="connsiteX970" fmla="*/ 11093962 w 11218359"/>
                <a:gd name="connsiteY970" fmla="*/ 797757 h 797756"/>
                <a:gd name="connsiteX971" fmla="*/ 11105393 w 11218359"/>
                <a:gd name="connsiteY971" fmla="*/ 797757 h 797756"/>
                <a:gd name="connsiteX972" fmla="*/ 11116823 w 11218359"/>
                <a:gd name="connsiteY972" fmla="*/ 797757 h 797756"/>
                <a:gd name="connsiteX973" fmla="*/ 11128253 w 11218359"/>
                <a:gd name="connsiteY973" fmla="*/ 797757 h 797756"/>
                <a:gd name="connsiteX974" fmla="*/ 11139683 w 11218359"/>
                <a:gd name="connsiteY974" fmla="*/ 797757 h 797756"/>
                <a:gd name="connsiteX975" fmla="*/ 11151160 w 11218359"/>
                <a:gd name="connsiteY975" fmla="*/ 797757 h 797756"/>
                <a:gd name="connsiteX976" fmla="*/ 11162591 w 11218359"/>
                <a:gd name="connsiteY976" fmla="*/ 797757 h 797756"/>
                <a:gd name="connsiteX977" fmla="*/ 11174020 w 11218359"/>
                <a:gd name="connsiteY977" fmla="*/ 797757 h 797756"/>
                <a:gd name="connsiteX978" fmla="*/ 11185451 w 11218359"/>
                <a:gd name="connsiteY978" fmla="*/ 797757 h 797756"/>
                <a:gd name="connsiteX979" fmla="*/ 11196881 w 11218359"/>
                <a:gd name="connsiteY979" fmla="*/ 797757 h 797756"/>
                <a:gd name="connsiteX980" fmla="*/ 11208358 w 11218359"/>
                <a:gd name="connsiteY980" fmla="*/ 797757 h 797756"/>
                <a:gd name="connsiteX981" fmla="*/ 11218359 w 11218359"/>
                <a:gd name="connsiteY981" fmla="*/ 797757 h 797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97756">
                  <a:moveTo>
                    <a:pt x="0" y="797757"/>
                  </a:moveTo>
                  <a:lnTo>
                    <a:pt x="9149" y="797757"/>
                  </a:lnTo>
                  <a:lnTo>
                    <a:pt x="20588" y="797757"/>
                  </a:lnTo>
                  <a:lnTo>
                    <a:pt x="32028" y="797757"/>
                  </a:lnTo>
                  <a:lnTo>
                    <a:pt x="43467" y="797757"/>
                  </a:lnTo>
                  <a:lnTo>
                    <a:pt x="54907" y="797757"/>
                  </a:lnTo>
                  <a:lnTo>
                    <a:pt x="66346" y="797757"/>
                  </a:lnTo>
                  <a:lnTo>
                    <a:pt x="77786" y="797757"/>
                  </a:lnTo>
                  <a:lnTo>
                    <a:pt x="89225" y="797757"/>
                  </a:lnTo>
                  <a:lnTo>
                    <a:pt x="100665" y="797757"/>
                  </a:lnTo>
                  <a:lnTo>
                    <a:pt x="112104" y="797757"/>
                  </a:lnTo>
                  <a:lnTo>
                    <a:pt x="123544" y="797757"/>
                  </a:lnTo>
                  <a:lnTo>
                    <a:pt x="134979" y="797757"/>
                  </a:lnTo>
                  <a:lnTo>
                    <a:pt x="146423" y="797757"/>
                  </a:lnTo>
                  <a:lnTo>
                    <a:pt x="157858" y="797757"/>
                  </a:lnTo>
                  <a:lnTo>
                    <a:pt x="169297" y="797757"/>
                  </a:lnTo>
                  <a:lnTo>
                    <a:pt x="180737" y="797757"/>
                  </a:lnTo>
                  <a:lnTo>
                    <a:pt x="192176" y="797757"/>
                  </a:lnTo>
                  <a:lnTo>
                    <a:pt x="203616" y="797757"/>
                  </a:lnTo>
                  <a:lnTo>
                    <a:pt x="215055" y="797757"/>
                  </a:lnTo>
                  <a:lnTo>
                    <a:pt x="226495" y="797757"/>
                  </a:lnTo>
                  <a:lnTo>
                    <a:pt x="237935" y="797757"/>
                  </a:lnTo>
                  <a:lnTo>
                    <a:pt x="249374" y="797757"/>
                  </a:lnTo>
                  <a:lnTo>
                    <a:pt x="260814" y="797757"/>
                  </a:lnTo>
                  <a:lnTo>
                    <a:pt x="272253" y="797757"/>
                  </a:lnTo>
                  <a:lnTo>
                    <a:pt x="283693" y="797757"/>
                  </a:lnTo>
                  <a:lnTo>
                    <a:pt x="295132" y="797757"/>
                  </a:lnTo>
                  <a:lnTo>
                    <a:pt x="306572" y="797757"/>
                  </a:lnTo>
                  <a:lnTo>
                    <a:pt x="318011" y="797757"/>
                  </a:lnTo>
                  <a:lnTo>
                    <a:pt x="329451" y="797757"/>
                  </a:lnTo>
                  <a:lnTo>
                    <a:pt x="340890" y="797757"/>
                  </a:lnTo>
                  <a:lnTo>
                    <a:pt x="352330" y="797757"/>
                  </a:lnTo>
                  <a:lnTo>
                    <a:pt x="363769" y="797757"/>
                  </a:lnTo>
                  <a:lnTo>
                    <a:pt x="375209" y="797757"/>
                  </a:lnTo>
                  <a:lnTo>
                    <a:pt x="386648" y="797757"/>
                  </a:lnTo>
                  <a:lnTo>
                    <a:pt x="398088" y="797757"/>
                  </a:lnTo>
                  <a:lnTo>
                    <a:pt x="409527" y="797757"/>
                  </a:lnTo>
                  <a:lnTo>
                    <a:pt x="420967" y="797757"/>
                  </a:lnTo>
                  <a:lnTo>
                    <a:pt x="432406" y="797757"/>
                  </a:lnTo>
                  <a:lnTo>
                    <a:pt x="443846" y="797757"/>
                  </a:lnTo>
                  <a:lnTo>
                    <a:pt x="455285" y="797757"/>
                  </a:lnTo>
                  <a:lnTo>
                    <a:pt x="466725" y="797757"/>
                  </a:lnTo>
                  <a:lnTo>
                    <a:pt x="478165" y="797757"/>
                  </a:lnTo>
                  <a:lnTo>
                    <a:pt x="489604" y="797757"/>
                  </a:lnTo>
                  <a:lnTo>
                    <a:pt x="501044" y="797757"/>
                  </a:lnTo>
                  <a:lnTo>
                    <a:pt x="512483" y="797757"/>
                  </a:lnTo>
                  <a:lnTo>
                    <a:pt x="523923" y="797757"/>
                  </a:lnTo>
                  <a:lnTo>
                    <a:pt x="535362" y="797757"/>
                  </a:lnTo>
                  <a:lnTo>
                    <a:pt x="546802" y="797757"/>
                  </a:lnTo>
                  <a:lnTo>
                    <a:pt x="558241" y="797757"/>
                  </a:lnTo>
                  <a:lnTo>
                    <a:pt x="569681" y="797757"/>
                  </a:lnTo>
                  <a:lnTo>
                    <a:pt x="581120" y="797757"/>
                  </a:lnTo>
                  <a:lnTo>
                    <a:pt x="592560" y="797757"/>
                  </a:lnTo>
                  <a:lnTo>
                    <a:pt x="603999" y="797757"/>
                  </a:lnTo>
                  <a:lnTo>
                    <a:pt x="615439" y="797757"/>
                  </a:lnTo>
                  <a:lnTo>
                    <a:pt x="626878" y="797757"/>
                  </a:lnTo>
                  <a:lnTo>
                    <a:pt x="638318" y="797757"/>
                  </a:lnTo>
                  <a:lnTo>
                    <a:pt x="649757" y="797757"/>
                  </a:lnTo>
                  <a:lnTo>
                    <a:pt x="661192" y="797757"/>
                  </a:lnTo>
                  <a:lnTo>
                    <a:pt x="672632" y="797757"/>
                  </a:lnTo>
                  <a:lnTo>
                    <a:pt x="684071" y="797757"/>
                  </a:lnTo>
                  <a:lnTo>
                    <a:pt x="695511" y="797757"/>
                  </a:lnTo>
                  <a:lnTo>
                    <a:pt x="706950" y="797757"/>
                  </a:lnTo>
                  <a:lnTo>
                    <a:pt x="718390" y="797757"/>
                  </a:lnTo>
                  <a:lnTo>
                    <a:pt x="729829" y="797757"/>
                  </a:lnTo>
                  <a:lnTo>
                    <a:pt x="741269" y="797757"/>
                  </a:lnTo>
                  <a:lnTo>
                    <a:pt x="752708" y="797757"/>
                  </a:lnTo>
                  <a:lnTo>
                    <a:pt x="764148" y="797757"/>
                  </a:lnTo>
                  <a:lnTo>
                    <a:pt x="775587" y="797757"/>
                  </a:lnTo>
                  <a:lnTo>
                    <a:pt x="787027" y="797757"/>
                  </a:lnTo>
                  <a:lnTo>
                    <a:pt x="798467" y="797757"/>
                  </a:lnTo>
                  <a:lnTo>
                    <a:pt x="809906" y="797757"/>
                  </a:lnTo>
                  <a:lnTo>
                    <a:pt x="821346" y="797757"/>
                  </a:lnTo>
                  <a:lnTo>
                    <a:pt x="832785" y="797757"/>
                  </a:lnTo>
                  <a:lnTo>
                    <a:pt x="844225" y="797757"/>
                  </a:lnTo>
                  <a:lnTo>
                    <a:pt x="855664" y="797757"/>
                  </a:lnTo>
                  <a:lnTo>
                    <a:pt x="867104" y="797757"/>
                  </a:lnTo>
                  <a:lnTo>
                    <a:pt x="878543" y="797757"/>
                  </a:lnTo>
                  <a:lnTo>
                    <a:pt x="889983" y="797757"/>
                  </a:lnTo>
                  <a:lnTo>
                    <a:pt x="901422" y="797757"/>
                  </a:lnTo>
                  <a:lnTo>
                    <a:pt x="912862" y="797757"/>
                  </a:lnTo>
                  <a:lnTo>
                    <a:pt x="924301" y="797757"/>
                  </a:lnTo>
                  <a:lnTo>
                    <a:pt x="935741" y="797757"/>
                  </a:lnTo>
                  <a:lnTo>
                    <a:pt x="947180" y="797757"/>
                  </a:lnTo>
                  <a:lnTo>
                    <a:pt x="958620" y="797757"/>
                  </a:lnTo>
                  <a:lnTo>
                    <a:pt x="970059" y="797757"/>
                  </a:lnTo>
                  <a:lnTo>
                    <a:pt x="981499" y="797757"/>
                  </a:lnTo>
                  <a:lnTo>
                    <a:pt x="992938" y="797757"/>
                  </a:lnTo>
                  <a:lnTo>
                    <a:pt x="1004378" y="797757"/>
                  </a:lnTo>
                  <a:lnTo>
                    <a:pt x="1015818" y="797757"/>
                  </a:lnTo>
                  <a:lnTo>
                    <a:pt x="1027257" y="797757"/>
                  </a:lnTo>
                  <a:lnTo>
                    <a:pt x="1038697" y="797757"/>
                  </a:lnTo>
                  <a:lnTo>
                    <a:pt x="1050136" y="797757"/>
                  </a:lnTo>
                  <a:lnTo>
                    <a:pt x="1061576" y="797757"/>
                  </a:lnTo>
                  <a:lnTo>
                    <a:pt x="1073015" y="797757"/>
                  </a:lnTo>
                  <a:lnTo>
                    <a:pt x="1084455" y="797757"/>
                  </a:lnTo>
                  <a:lnTo>
                    <a:pt x="1095894" y="797757"/>
                  </a:lnTo>
                  <a:lnTo>
                    <a:pt x="1107334" y="797757"/>
                  </a:lnTo>
                  <a:lnTo>
                    <a:pt x="1118773" y="797757"/>
                  </a:lnTo>
                  <a:lnTo>
                    <a:pt x="1130213" y="797757"/>
                  </a:lnTo>
                  <a:lnTo>
                    <a:pt x="1141652" y="797757"/>
                  </a:lnTo>
                  <a:lnTo>
                    <a:pt x="1153092" y="797757"/>
                  </a:lnTo>
                  <a:lnTo>
                    <a:pt x="1164531" y="797757"/>
                  </a:lnTo>
                  <a:lnTo>
                    <a:pt x="1175971" y="797757"/>
                  </a:lnTo>
                  <a:lnTo>
                    <a:pt x="1187406" y="797757"/>
                  </a:lnTo>
                  <a:lnTo>
                    <a:pt x="1198845" y="797757"/>
                  </a:lnTo>
                  <a:lnTo>
                    <a:pt x="1210285" y="797757"/>
                  </a:lnTo>
                  <a:lnTo>
                    <a:pt x="1221724" y="797757"/>
                  </a:lnTo>
                  <a:lnTo>
                    <a:pt x="1233164" y="797757"/>
                  </a:lnTo>
                  <a:lnTo>
                    <a:pt x="1244603" y="797757"/>
                  </a:lnTo>
                  <a:lnTo>
                    <a:pt x="1256043" y="797757"/>
                  </a:lnTo>
                  <a:lnTo>
                    <a:pt x="1267482" y="797757"/>
                  </a:lnTo>
                  <a:lnTo>
                    <a:pt x="1278922" y="797757"/>
                  </a:lnTo>
                  <a:lnTo>
                    <a:pt x="1290361" y="797757"/>
                  </a:lnTo>
                  <a:lnTo>
                    <a:pt x="1301801" y="797757"/>
                  </a:lnTo>
                  <a:lnTo>
                    <a:pt x="1313240" y="797757"/>
                  </a:lnTo>
                  <a:lnTo>
                    <a:pt x="1324680" y="797757"/>
                  </a:lnTo>
                  <a:lnTo>
                    <a:pt x="1336120" y="797757"/>
                  </a:lnTo>
                  <a:lnTo>
                    <a:pt x="1347559" y="797757"/>
                  </a:lnTo>
                  <a:lnTo>
                    <a:pt x="1358999" y="797757"/>
                  </a:lnTo>
                  <a:lnTo>
                    <a:pt x="1370438" y="797757"/>
                  </a:lnTo>
                  <a:lnTo>
                    <a:pt x="1381878" y="797757"/>
                  </a:lnTo>
                  <a:lnTo>
                    <a:pt x="1393317" y="797757"/>
                  </a:lnTo>
                  <a:lnTo>
                    <a:pt x="1404757" y="797757"/>
                  </a:lnTo>
                  <a:lnTo>
                    <a:pt x="1416196" y="797757"/>
                  </a:lnTo>
                  <a:lnTo>
                    <a:pt x="1427636" y="797757"/>
                  </a:lnTo>
                  <a:lnTo>
                    <a:pt x="1439075" y="797757"/>
                  </a:lnTo>
                  <a:lnTo>
                    <a:pt x="1450515" y="797757"/>
                  </a:lnTo>
                  <a:lnTo>
                    <a:pt x="1461954" y="797757"/>
                  </a:lnTo>
                  <a:lnTo>
                    <a:pt x="1473394" y="797757"/>
                  </a:lnTo>
                  <a:lnTo>
                    <a:pt x="1484833" y="797757"/>
                  </a:lnTo>
                  <a:lnTo>
                    <a:pt x="1496273" y="797757"/>
                  </a:lnTo>
                  <a:lnTo>
                    <a:pt x="1507712" y="797757"/>
                  </a:lnTo>
                  <a:lnTo>
                    <a:pt x="1519152" y="797757"/>
                  </a:lnTo>
                  <a:lnTo>
                    <a:pt x="1530591" y="797757"/>
                  </a:lnTo>
                  <a:lnTo>
                    <a:pt x="1542031" y="797757"/>
                  </a:lnTo>
                  <a:lnTo>
                    <a:pt x="1553471" y="797757"/>
                  </a:lnTo>
                  <a:lnTo>
                    <a:pt x="1564910" y="797757"/>
                  </a:lnTo>
                  <a:lnTo>
                    <a:pt x="1576349" y="797757"/>
                  </a:lnTo>
                  <a:lnTo>
                    <a:pt x="1587789" y="797757"/>
                  </a:lnTo>
                  <a:lnTo>
                    <a:pt x="1599229" y="797757"/>
                  </a:lnTo>
                  <a:lnTo>
                    <a:pt x="1610668" y="797757"/>
                  </a:lnTo>
                  <a:lnTo>
                    <a:pt x="1622107" y="797757"/>
                  </a:lnTo>
                  <a:lnTo>
                    <a:pt x="1633547" y="797757"/>
                  </a:lnTo>
                  <a:lnTo>
                    <a:pt x="1644987" y="797757"/>
                  </a:lnTo>
                  <a:lnTo>
                    <a:pt x="1656426" y="797757"/>
                  </a:lnTo>
                  <a:lnTo>
                    <a:pt x="1667866" y="797757"/>
                  </a:lnTo>
                  <a:lnTo>
                    <a:pt x="1679305" y="797757"/>
                  </a:lnTo>
                  <a:lnTo>
                    <a:pt x="1690745" y="797757"/>
                  </a:lnTo>
                  <a:lnTo>
                    <a:pt x="1702184" y="797757"/>
                  </a:lnTo>
                  <a:lnTo>
                    <a:pt x="1713619" y="797757"/>
                  </a:lnTo>
                  <a:lnTo>
                    <a:pt x="1725063" y="797757"/>
                  </a:lnTo>
                  <a:lnTo>
                    <a:pt x="1736498" y="797757"/>
                  </a:lnTo>
                  <a:lnTo>
                    <a:pt x="1747938" y="797757"/>
                  </a:lnTo>
                  <a:lnTo>
                    <a:pt x="1759377" y="797757"/>
                  </a:lnTo>
                  <a:lnTo>
                    <a:pt x="1770817" y="797757"/>
                  </a:lnTo>
                  <a:lnTo>
                    <a:pt x="1782256" y="797757"/>
                  </a:lnTo>
                  <a:lnTo>
                    <a:pt x="1793696" y="797757"/>
                  </a:lnTo>
                  <a:lnTo>
                    <a:pt x="1805135" y="797757"/>
                  </a:lnTo>
                  <a:lnTo>
                    <a:pt x="1816575" y="797757"/>
                  </a:lnTo>
                  <a:lnTo>
                    <a:pt x="1828014" y="797757"/>
                  </a:lnTo>
                  <a:lnTo>
                    <a:pt x="1839454" y="797757"/>
                  </a:lnTo>
                  <a:lnTo>
                    <a:pt x="1850893" y="797757"/>
                  </a:lnTo>
                  <a:lnTo>
                    <a:pt x="1862333" y="797757"/>
                  </a:lnTo>
                  <a:lnTo>
                    <a:pt x="1873772" y="797757"/>
                  </a:lnTo>
                  <a:lnTo>
                    <a:pt x="1885212" y="797757"/>
                  </a:lnTo>
                  <a:lnTo>
                    <a:pt x="1896651" y="797757"/>
                  </a:lnTo>
                  <a:lnTo>
                    <a:pt x="1908091" y="797757"/>
                  </a:lnTo>
                  <a:lnTo>
                    <a:pt x="1919531" y="797757"/>
                  </a:lnTo>
                  <a:lnTo>
                    <a:pt x="1930970" y="797757"/>
                  </a:lnTo>
                  <a:lnTo>
                    <a:pt x="1942409" y="797757"/>
                  </a:lnTo>
                  <a:lnTo>
                    <a:pt x="1953849" y="797757"/>
                  </a:lnTo>
                  <a:lnTo>
                    <a:pt x="1965289" y="797757"/>
                  </a:lnTo>
                  <a:lnTo>
                    <a:pt x="1976728" y="797757"/>
                  </a:lnTo>
                  <a:lnTo>
                    <a:pt x="1988168" y="797757"/>
                  </a:lnTo>
                  <a:lnTo>
                    <a:pt x="1999607" y="797757"/>
                  </a:lnTo>
                  <a:lnTo>
                    <a:pt x="2011047" y="797757"/>
                  </a:lnTo>
                  <a:lnTo>
                    <a:pt x="2022486" y="797757"/>
                  </a:lnTo>
                  <a:lnTo>
                    <a:pt x="2033926" y="797757"/>
                  </a:lnTo>
                  <a:lnTo>
                    <a:pt x="2045365" y="797757"/>
                  </a:lnTo>
                  <a:lnTo>
                    <a:pt x="2056805" y="797757"/>
                  </a:lnTo>
                  <a:lnTo>
                    <a:pt x="2068244" y="797757"/>
                  </a:lnTo>
                  <a:lnTo>
                    <a:pt x="2079684" y="797757"/>
                  </a:lnTo>
                  <a:lnTo>
                    <a:pt x="2091123" y="797757"/>
                  </a:lnTo>
                  <a:lnTo>
                    <a:pt x="2102563" y="797757"/>
                  </a:lnTo>
                  <a:lnTo>
                    <a:pt x="2114002" y="797757"/>
                  </a:lnTo>
                  <a:lnTo>
                    <a:pt x="2125442" y="797757"/>
                  </a:lnTo>
                  <a:lnTo>
                    <a:pt x="2136882" y="797757"/>
                  </a:lnTo>
                  <a:lnTo>
                    <a:pt x="2148321" y="797757"/>
                  </a:lnTo>
                  <a:lnTo>
                    <a:pt x="2159760" y="797757"/>
                  </a:lnTo>
                  <a:lnTo>
                    <a:pt x="2171200" y="797757"/>
                  </a:lnTo>
                  <a:lnTo>
                    <a:pt x="2182640" y="797757"/>
                  </a:lnTo>
                  <a:lnTo>
                    <a:pt x="2194079" y="797757"/>
                  </a:lnTo>
                  <a:lnTo>
                    <a:pt x="2205519" y="797757"/>
                  </a:lnTo>
                  <a:lnTo>
                    <a:pt x="2216958" y="797757"/>
                  </a:lnTo>
                  <a:lnTo>
                    <a:pt x="2228393" y="797757"/>
                  </a:lnTo>
                  <a:lnTo>
                    <a:pt x="2239837" y="797757"/>
                  </a:lnTo>
                  <a:lnTo>
                    <a:pt x="2251272" y="797757"/>
                  </a:lnTo>
                  <a:lnTo>
                    <a:pt x="2262716" y="797757"/>
                  </a:lnTo>
                  <a:lnTo>
                    <a:pt x="2274151" y="797757"/>
                  </a:lnTo>
                  <a:lnTo>
                    <a:pt x="2285591" y="797757"/>
                  </a:lnTo>
                  <a:lnTo>
                    <a:pt x="2297030" y="797757"/>
                  </a:lnTo>
                  <a:lnTo>
                    <a:pt x="2308470" y="797757"/>
                  </a:lnTo>
                  <a:lnTo>
                    <a:pt x="2319909" y="797757"/>
                  </a:lnTo>
                  <a:lnTo>
                    <a:pt x="2331349" y="797757"/>
                  </a:lnTo>
                  <a:lnTo>
                    <a:pt x="2342788" y="797757"/>
                  </a:lnTo>
                  <a:lnTo>
                    <a:pt x="2354228" y="797757"/>
                  </a:lnTo>
                  <a:lnTo>
                    <a:pt x="2365667" y="797757"/>
                  </a:lnTo>
                  <a:lnTo>
                    <a:pt x="2377107" y="797757"/>
                  </a:lnTo>
                  <a:lnTo>
                    <a:pt x="2388546" y="797757"/>
                  </a:lnTo>
                  <a:lnTo>
                    <a:pt x="2399986" y="797757"/>
                  </a:lnTo>
                  <a:lnTo>
                    <a:pt x="2411425" y="797757"/>
                  </a:lnTo>
                  <a:lnTo>
                    <a:pt x="2422865" y="797757"/>
                  </a:lnTo>
                  <a:lnTo>
                    <a:pt x="2434304" y="797757"/>
                  </a:lnTo>
                  <a:lnTo>
                    <a:pt x="2445744" y="797757"/>
                  </a:lnTo>
                  <a:lnTo>
                    <a:pt x="2457184" y="797757"/>
                  </a:lnTo>
                  <a:lnTo>
                    <a:pt x="2468623" y="797757"/>
                  </a:lnTo>
                  <a:lnTo>
                    <a:pt x="2480062" y="797757"/>
                  </a:lnTo>
                  <a:lnTo>
                    <a:pt x="2491502" y="797757"/>
                  </a:lnTo>
                  <a:lnTo>
                    <a:pt x="2502942" y="797757"/>
                  </a:lnTo>
                  <a:lnTo>
                    <a:pt x="2514381" y="797757"/>
                  </a:lnTo>
                  <a:lnTo>
                    <a:pt x="2525821" y="797757"/>
                  </a:lnTo>
                  <a:lnTo>
                    <a:pt x="2537260" y="797757"/>
                  </a:lnTo>
                  <a:lnTo>
                    <a:pt x="2548700" y="797757"/>
                  </a:lnTo>
                  <a:lnTo>
                    <a:pt x="2560139" y="797757"/>
                  </a:lnTo>
                  <a:lnTo>
                    <a:pt x="2571579" y="797757"/>
                  </a:lnTo>
                  <a:lnTo>
                    <a:pt x="2583018" y="797757"/>
                  </a:lnTo>
                  <a:lnTo>
                    <a:pt x="2594458" y="797757"/>
                  </a:lnTo>
                  <a:lnTo>
                    <a:pt x="2605897" y="797757"/>
                  </a:lnTo>
                  <a:lnTo>
                    <a:pt x="2617337" y="797757"/>
                  </a:lnTo>
                  <a:lnTo>
                    <a:pt x="2628776" y="797757"/>
                  </a:lnTo>
                  <a:lnTo>
                    <a:pt x="2640216" y="797757"/>
                  </a:lnTo>
                  <a:lnTo>
                    <a:pt x="2651655" y="797757"/>
                  </a:lnTo>
                  <a:lnTo>
                    <a:pt x="2663095" y="797757"/>
                  </a:lnTo>
                  <a:lnTo>
                    <a:pt x="2674535" y="797757"/>
                  </a:lnTo>
                  <a:lnTo>
                    <a:pt x="2685974" y="797757"/>
                  </a:lnTo>
                  <a:lnTo>
                    <a:pt x="2697413" y="797757"/>
                  </a:lnTo>
                  <a:lnTo>
                    <a:pt x="2708853" y="797757"/>
                  </a:lnTo>
                  <a:lnTo>
                    <a:pt x="2720293" y="797757"/>
                  </a:lnTo>
                  <a:lnTo>
                    <a:pt x="2731727" y="797757"/>
                  </a:lnTo>
                  <a:lnTo>
                    <a:pt x="2743172" y="797757"/>
                  </a:lnTo>
                  <a:lnTo>
                    <a:pt x="2754611" y="797757"/>
                  </a:lnTo>
                  <a:lnTo>
                    <a:pt x="2766046" y="797757"/>
                  </a:lnTo>
                  <a:lnTo>
                    <a:pt x="2777490" y="797757"/>
                  </a:lnTo>
                  <a:lnTo>
                    <a:pt x="2788925" y="797757"/>
                  </a:lnTo>
                  <a:lnTo>
                    <a:pt x="2800364" y="797757"/>
                  </a:lnTo>
                  <a:lnTo>
                    <a:pt x="2811804" y="797757"/>
                  </a:lnTo>
                  <a:lnTo>
                    <a:pt x="2823243" y="797757"/>
                  </a:lnTo>
                  <a:lnTo>
                    <a:pt x="2834683" y="797757"/>
                  </a:lnTo>
                  <a:lnTo>
                    <a:pt x="2846123" y="797757"/>
                  </a:lnTo>
                  <a:lnTo>
                    <a:pt x="2857562" y="797757"/>
                  </a:lnTo>
                  <a:lnTo>
                    <a:pt x="2869001" y="797757"/>
                  </a:lnTo>
                  <a:lnTo>
                    <a:pt x="2880441" y="797757"/>
                  </a:lnTo>
                  <a:lnTo>
                    <a:pt x="2891881" y="797757"/>
                  </a:lnTo>
                  <a:lnTo>
                    <a:pt x="2903320" y="797757"/>
                  </a:lnTo>
                  <a:lnTo>
                    <a:pt x="2914760" y="797757"/>
                  </a:lnTo>
                  <a:lnTo>
                    <a:pt x="2926199" y="797757"/>
                  </a:lnTo>
                  <a:lnTo>
                    <a:pt x="2937639" y="797757"/>
                  </a:lnTo>
                  <a:lnTo>
                    <a:pt x="2949078" y="797757"/>
                  </a:lnTo>
                  <a:lnTo>
                    <a:pt x="2960518" y="797757"/>
                  </a:lnTo>
                  <a:lnTo>
                    <a:pt x="2971957" y="797757"/>
                  </a:lnTo>
                  <a:lnTo>
                    <a:pt x="2983397" y="797757"/>
                  </a:lnTo>
                  <a:lnTo>
                    <a:pt x="2994837" y="797757"/>
                  </a:lnTo>
                  <a:lnTo>
                    <a:pt x="3006276" y="797757"/>
                  </a:lnTo>
                  <a:lnTo>
                    <a:pt x="3017715" y="797757"/>
                  </a:lnTo>
                  <a:lnTo>
                    <a:pt x="3029155" y="797757"/>
                  </a:lnTo>
                  <a:lnTo>
                    <a:pt x="3040594" y="797757"/>
                  </a:lnTo>
                  <a:lnTo>
                    <a:pt x="3052034" y="797757"/>
                  </a:lnTo>
                  <a:lnTo>
                    <a:pt x="3063474" y="797757"/>
                  </a:lnTo>
                  <a:lnTo>
                    <a:pt x="3074913" y="797757"/>
                  </a:lnTo>
                  <a:lnTo>
                    <a:pt x="3086352" y="797757"/>
                  </a:lnTo>
                  <a:lnTo>
                    <a:pt x="3097792" y="797757"/>
                  </a:lnTo>
                  <a:lnTo>
                    <a:pt x="3109232" y="797757"/>
                  </a:lnTo>
                  <a:lnTo>
                    <a:pt x="3120671" y="797757"/>
                  </a:lnTo>
                  <a:lnTo>
                    <a:pt x="3132111" y="797757"/>
                  </a:lnTo>
                  <a:lnTo>
                    <a:pt x="3143550" y="797757"/>
                  </a:lnTo>
                  <a:lnTo>
                    <a:pt x="3154990" y="797757"/>
                  </a:lnTo>
                  <a:lnTo>
                    <a:pt x="3166429" y="797757"/>
                  </a:lnTo>
                  <a:lnTo>
                    <a:pt x="3177869" y="797757"/>
                  </a:lnTo>
                  <a:lnTo>
                    <a:pt x="3189308" y="797757"/>
                  </a:lnTo>
                  <a:lnTo>
                    <a:pt x="3200748" y="797757"/>
                  </a:lnTo>
                  <a:lnTo>
                    <a:pt x="3212187" y="797757"/>
                  </a:lnTo>
                  <a:lnTo>
                    <a:pt x="3223627" y="797757"/>
                  </a:lnTo>
                  <a:lnTo>
                    <a:pt x="3235066" y="797757"/>
                  </a:lnTo>
                  <a:lnTo>
                    <a:pt x="3246501" y="797757"/>
                  </a:lnTo>
                  <a:lnTo>
                    <a:pt x="3257945" y="797757"/>
                  </a:lnTo>
                  <a:lnTo>
                    <a:pt x="3269385" y="797757"/>
                  </a:lnTo>
                  <a:lnTo>
                    <a:pt x="3280825" y="797757"/>
                  </a:lnTo>
                  <a:lnTo>
                    <a:pt x="3292264" y="797757"/>
                  </a:lnTo>
                  <a:lnTo>
                    <a:pt x="3303699" y="797757"/>
                  </a:lnTo>
                  <a:lnTo>
                    <a:pt x="3315143" y="797757"/>
                  </a:lnTo>
                  <a:lnTo>
                    <a:pt x="3326578" y="797757"/>
                  </a:lnTo>
                  <a:lnTo>
                    <a:pt x="3338017" y="797757"/>
                  </a:lnTo>
                  <a:lnTo>
                    <a:pt x="3349457" y="797757"/>
                  </a:lnTo>
                  <a:lnTo>
                    <a:pt x="3360896" y="797757"/>
                  </a:lnTo>
                  <a:lnTo>
                    <a:pt x="3372336" y="797757"/>
                  </a:lnTo>
                  <a:lnTo>
                    <a:pt x="3383776" y="797757"/>
                  </a:lnTo>
                  <a:lnTo>
                    <a:pt x="3395215" y="797757"/>
                  </a:lnTo>
                  <a:lnTo>
                    <a:pt x="3406654" y="797757"/>
                  </a:lnTo>
                  <a:lnTo>
                    <a:pt x="3418094" y="797757"/>
                  </a:lnTo>
                  <a:lnTo>
                    <a:pt x="3429534" y="797757"/>
                  </a:lnTo>
                  <a:lnTo>
                    <a:pt x="3440973" y="797757"/>
                  </a:lnTo>
                  <a:lnTo>
                    <a:pt x="3452413" y="797757"/>
                  </a:lnTo>
                  <a:lnTo>
                    <a:pt x="3463852" y="797757"/>
                  </a:lnTo>
                  <a:lnTo>
                    <a:pt x="3475292" y="797757"/>
                  </a:lnTo>
                  <a:lnTo>
                    <a:pt x="3486731" y="797757"/>
                  </a:lnTo>
                  <a:lnTo>
                    <a:pt x="3498171" y="797757"/>
                  </a:lnTo>
                  <a:lnTo>
                    <a:pt x="3509610" y="797757"/>
                  </a:lnTo>
                  <a:lnTo>
                    <a:pt x="3521050" y="797757"/>
                  </a:lnTo>
                  <a:lnTo>
                    <a:pt x="3532489" y="797757"/>
                  </a:lnTo>
                  <a:lnTo>
                    <a:pt x="3543929" y="797757"/>
                  </a:lnTo>
                  <a:lnTo>
                    <a:pt x="3555368" y="797757"/>
                  </a:lnTo>
                  <a:lnTo>
                    <a:pt x="3566808" y="797757"/>
                  </a:lnTo>
                  <a:lnTo>
                    <a:pt x="3578247" y="797757"/>
                  </a:lnTo>
                  <a:lnTo>
                    <a:pt x="3589687" y="797757"/>
                  </a:lnTo>
                  <a:lnTo>
                    <a:pt x="3601127" y="797757"/>
                  </a:lnTo>
                  <a:lnTo>
                    <a:pt x="3612566" y="797757"/>
                  </a:lnTo>
                  <a:lnTo>
                    <a:pt x="3624005" y="797757"/>
                  </a:lnTo>
                  <a:lnTo>
                    <a:pt x="3635445" y="797757"/>
                  </a:lnTo>
                  <a:lnTo>
                    <a:pt x="3646885" y="797757"/>
                  </a:lnTo>
                  <a:lnTo>
                    <a:pt x="3658324" y="797757"/>
                  </a:lnTo>
                  <a:lnTo>
                    <a:pt x="3669764" y="797757"/>
                  </a:lnTo>
                  <a:lnTo>
                    <a:pt x="3681203" y="797757"/>
                  </a:lnTo>
                  <a:lnTo>
                    <a:pt x="3692643" y="797757"/>
                  </a:lnTo>
                  <a:lnTo>
                    <a:pt x="3704082" y="797757"/>
                  </a:lnTo>
                  <a:lnTo>
                    <a:pt x="3715522" y="797757"/>
                  </a:lnTo>
                  <a:lnTo>
                    <a:pt x="3726961" y="797757"/>
                  </a:lnTo>
                  <a:lnTo>
                    <a:pt x="3738401" y="797757"/>
                  </a:lnTo>
                  <a:lnTo>
                    <a:pt x="3749840" y="797757"/>
                  </a:lnTo>
                  <a:lnTo>
                    <a:pt x="3761280" y="797757"/>
                  </a:lnTo>
                  <a:lnTo>
                    <a:pt x="3772719" y="797757"/>
                  </a:lnTo>
                  <a:lnTo>
                    <a:pt x="3784154" y="797757"/>
                  </a:lnTo>
                  <a:lnTo>
                    <a:pt x="3795598" y="797757"/>
                  </a:lnTo>
                  <a:lnTo>
                    <a:pt x="3807033" y="797757"/>
                  </a:lnTo>
                  <a:lnTo>
                    <a:pt x="3818473" y="797757"/>
                  </a:lnTo>
                  <a:lnTo>
                    <a:pt x="3829917" y="797757"/>
                  </a:lnTo>
                  <a:lnTo>
                    <a:pt x="3841352" y="797757"/>
                  </a:lnTo>
                  <a:lnTo>
                    <a:pt x="3852791" y="797757"/>
                  </a:lnTo>
                  <a:lnTo>
                    <a:pt x="3864231" y="797757"/>
                  </a:lnTo>
                  <a:lnTo>
                    <a:pt x="3875670" y="797757"/>
                  </a:lnTo>
                  <a:lnTo>
                    <a:pt x="3887110" y="797757"/>
                  </a:lnTo>
                  <a:lnTo>
                    <a:pt x="3898549" y="797757"/>
                  </a:lnTo>
                  <a:lnTo>
                    <a:pt x="3909989" y="797757"/>
                  </a:lnTo>
                  <a:lnTo>
                    <a:pt x="3921447" y="797757"/>
                  </a:lnTo>
                  <a:lnTo>
                    <a:pt x="3932878" y="797757"/>
                  </a:lnTo>
                  <a:lnTo>
                    <a:pt x="3944307" y="797757"/>
                  </a:lnTo>
                  <a:lnTo>
                    <a:pt x="3955737" y="797757"/>
                  </a:lnTo>
                  <a:lnTo>
                    <a:pt x="3967167" y="797757"/>
                  </a:lnTo>
                  <a:lnTo>
                    <a:pt x="3978645" y="797757"/>
                  </a:lnTo>
                  <a:lnTo>
                    <a:pt x="3990075" y="797757"/>
                  </a:lnTo>
                  <a:lnTo>
                    <a:pt x="4001505" y="797757"/>
                  </a:lnTo>
                  <a:lnTo>
                    <a:pt x="4012935" y="797757"/>
                  </a:lnTo>
                  <a:lnTo>
                    <a:pt x="4024365" y="797757"/>
                  </a:lnTo>
                  <a:lnTo>
                    <a:pt x="4035843" y="797757"/>
                  </a:lnTo>
                  <a:lnTo>
                    <a:pt x="4047273" y="797757"/>
                  </a:lnTo>
                  <a:lnTo>
                    <a:pt x="4058702" y="797757"/>
                  </a:lnTo>
                  <a:lnTo>
                    <a:pt x="4070133" y="797757"/>
                  </a:lnTo>
                  <a:lnTo>
                    <a:pt x="4081563" y="797757"/>
                  </a:lnTo>
                  <a:lnTo>
                    <a:pt x="4093040" y="797757"/>
                  </a:lnTo>
                  <a:lnTo>
                    <a:pt x="4104471" y="797757"/>
                  </a:lnTo>
                  <a:lnTo>
                    <a:pt x="4115900" y="797757"/>
                  </a:lnTo>
                  <a:lnTo>
                    <a:pt x="4127330" y="797757"/>
                  </a:lnTo>
                  <a:lnTo>
                    <a:pt x="4138760" y="797757"/>
                  </a:lnTo>
                  <a:lnTo>
                    <a:pt x="4150238" y="797757"/>
                  </a:lnTo>
                  <a:lnTo>
                    <a:pt x="4161668" y="797757"/>
                  </a:lnTo>
                  <a:lnTo>
                    <a:pt x="4173098" y="797757"/>
                  </a:lnTo>
                  <a:lnTo>
                    <a:pt x="4184528" y="797757"/>
                  </a:lnTo>
                  <a:lnTo>
                    <a:pt x="4195958" y="797757"/>
                  </a:lnTo>
                  <a:lnTo>
                    <a:pt x="4207436" y="797757"/>
                  </a:lnTo>
                  <a:lnTo>
                    <a:pt x="4218865" y="797757"/>
                  </a:lnTo>
                  <a:lnTo>
                    <a:pt x="4230296" y="797757"/>
                  </a:lnTo>
                  <a:lnTo>
                    <a:pt x="4241726" y="797757"/>
                  </a:lnTo>
                  <a:lnTo>
                    <a:pt x="4253156" y="797757"/>
                  </a:lnTo>
                  <a:lnTo>
                    <a:pt x="4264634" y="797757"/>
                  </a:lnTo>
                  <a:lnTo>
                    <a:pt x="4276063" y="797757"/>
                  </a:lnTo>
                  <a:lnTo>
                    <a:pt x="4287493" y="797757"/>
                  </a:lnTo>
                  <a:lnTo>
                    <a:pt x="4298923" y="797757"/>
                  </a:lnTo>
                  <a:lnTo>
                    <a:pt x="4310353" y="797757"/>
                  </a:lnTo>
                  <a:lnTo>
                    <a:pt x="4321831" y="797757"/>
                  </a:lnTo>
                  <a:lnTo>
                    <a:pt x="4333261" y="797757"/>
                  </a:lnTo>
                  <a:lnTo>
                    <a:pt x="4344691" y="797757"/>
                  </a:lnTo>
                  <a:lnTo>
                    <a:pt x="4356121" y="797757"/>
                  </a:lnTo>
                  <a:lnTo>
                    <a:pt x="4367551" y="797757"/>
                  </a:lnTo>
                  <a:lnTo>
                    <a:pt x="4379028" y="797757"/>
                  </a:lnTo>
                  <a:lnTo>
                    <a:pt x="4390458" y="797757"/>
                  </a:lnTo>
                  <a:lnTo>
                    <a:pt x="4401889" y="797757"/>
                  </a:lnTo>
                  <a:lnTo>
                    <a:pt x="4413319" y="797757"/>
                  </a:lnTo>
                  <a:lnTo>
                    <a:pt x="4424749" y="797757"/>
                  </a:lnTo>
                  <a:lnTo>
                    <a:pt x="4436226" y="797757"/>
                  </a:lnTo>
                  <a:lnTo>
                    <a:pt x="4447656" y="797757"/>
                  </a:lnTo>
                  <a:lnTo>
                    <a:pt x="4459086" y="797757"/>
                  </a:lnTo>
                  <a:lnTo>
                    <a:pt x="4470516" y="797757"/>
                  </a:lnTo>
                  <a:lnTo>
                    <a:pt x="4481946" y="797757"/>
                  </a:lnTo>
                  <a:lnTo>
                    <a:pt x="4493424" y="797757"/>
                  </a:lnTo>
                  <a:lnTo>
                    <a:pt x="4504854" y="797757"/>
                  </a:lnTo>
                  <a:lnTo>
                    <a:pt x="4516284" y="797757"/>
                  </a:lnTo>
                  <a:lnTo>
                    <a:pt x="4527714" y="797757"/>
                  </a:lnTo>
                  <a:lnTo>
                    <a:pt x="4539144" y="797757"/>
                  </a:lnTo>
                  <a:lnTo>
                    <a:pt x="4550621" y="797757"/>
                  </a:lnTo>
                  <a:lnTo>
                    <a:pt x="4562051" y="797757"/>
                  </a:lnTo>
                  <a:lnTo>
                    <a:pt x="4573482" y="797757"/>
                  </a:lnTo>
                  <a:lnTo>
                    <a:pt x="4584912" y="797757"/>
                  </a:lnTo>
                  <a:lnTo>
                    <a:pt x="4596341" y="797757"/>
                  </a:lnTo>
                  <a:lnTo>
                    <a:pt x="4607771" y="797757"/>
                  </a:lnTo>
                  <a:lnTo>
                    <a:pt x="4619249" y="797757"/>
                  </a:lnTo>
                  <a:lnTo>
                    <a:pt x="4630679" y="797757"/>
                  </a:lnTo>
                  <a:lnTo>
                    <a:pt x="4642109" y="797757"/>
                  </a:lnTo>
                  <a:lnTo>
                    <a:pt x="4653539" y="797757"/>
                  </a:lnTo>
                  <a:lnTo>
                    <a:pt x="4664969" y="797757"/>
                  </a:lnTo>
                  <a:lnTo>
                    <a:pt x="4676447" y="797757"/>
                  </a:lnTo>
                  <a:lnTo>
                    <a:pt x="4687877" y="797757"/>
                  </a:lnTo>
                  <a:lnTo>
                    <a:pt x="4699306" y="797757"/>
                  </a:lnTo>
                  <a:lnTo>
                    <a:pt x="4710737" y="797757"/>
                  </a:lnTo>
                  <a:lnTo>
                    <a:pt x="4722167" y="797757"/>
                  </a:lnTo>
                  <a:lnTo>
                    <a:pt x="4733644" y="797757"/>
                  </a:lnTo>
                  <a:lnTo>
                    <a:pt x="4745075" y="797757"/>
                  </a:lnTo>
                  <a:lnTo>
                    <a:pt x="4756504" y="797757"/>
                  </a:lnTo>
                  <a:lnTo>
                    <a:pt x="4767934" y="797757"/>
                  </a:lnTo>
                  <a:lnTo>
                    <a:pt x="4779364" y="797757"/>
                  </a:lnTo>
                  <a:lnTo>
                    <a:pt x="4790842" y="797757"/>
                  </a:lnTo>
                  <a:lnTo>
                    <a:pt x="4802272" y="797757"/>
                  </a:lnTo>
                  <a:lnTo>
                    <a:pt x="4813702" y="797757"/>
                  </a:lnTo>
                  <a:lnTo>
                    <a:pt x="4825132" y="797757"/>
                  </a:lnTo>
                  <a:lnTo>
                    <a:pt x="4836562" y="797757"/>
                  </a:lnTo>
                  <a:lnTo>
                    <a:pt x="4848040" y="797757"/>
                  </a:lnTo>
                  <a:lnTo>
                    <a:pt x="4859469" y="797757"/>
                  </a:lnTo>
                  <a:lnTo>
                    <a:pt x="4870899" y="797757"/>
                  </a:lnTo>
                  <a:lnTo>
                    <a:pt x="4882330" y="797757"/>
                  </a:lnTo>
                  <a:lnTo>
                    <a:pt x="4893760" y="797757"/>
                  </a:lnTo>
                  <a:lnTo>
                    <a:pt x="4905237" y="797757"/>
                  </a:lnTo>
                  <a:lnTo>
                    <a:pt x="4916667" y="797757"/>
                  </a:lnTo>
                  <a:lnTo>
                    <a:pt x="4928097" y="797757"/>
                  </a:lnTo>
                  <a:lnTo>
                    <a:pt x="4939527" y="797757"/>
                  </a:lnTo>
                  <a:lnTo>
                    <a:pt x="4950957" y="797757"/>
                  </a:lnTo>
                  <a:lnTo>
                    <a:pt x="4962435" y="797757"/>
                  </a:lnTo>
                  <a:lnTo>
                    <a:pt x="4973865" y="797757"/>
                  </a:lnTo>
                  <a:lnTo>
                    <a:pt x="4985295" y="797757"/>
                  </a:lnTo>
                  <a:lnTo>
                    <a:pt x="4996725" y="797757"/>
                  </a:lnTo>
                  <a:lnTo>
                    <a:pt x="5008155" y="797757"/>
                  </a:lnTo>
                  <a:lnTo>
                    <a:pt x="5019632" y="797757"/>
                  </a:lnTo>
                  <a:lnTo>
                    <a:pt x="5031062" y="797757"/>
                  </a:lnTo>
                  <a:lnTo>
                    <a:pt x="5042492" y="797757"/>
                  </a:lnTo>
                  <a:lnTo>
                    <a:pt x="5053923" y="797757"/>
                  </a:lnTo>
                  <a:lnTo>
                    <a:pt x="5065353" y="797757"/>
                  </a:lnTo>
                  <a:lnTo>
                    <a:pt x="5076830" y="797757"/>
                  </a:lnTo>
                  <a:lnTo>
                    <a:pt x="5088260" y="797757"/>
                  </a:lnTo>
                  <a:lnTo>
                    <a:pt x="5099690" y="797757"/>
                  </a:lnTo>
                  <a:lnTo>
                    <a:pt x="5111120" y="797757"/>
                  </a:lnTo>
                  <a:lnTo>
                    <a:pt x="5122550" y="797757"/>
                  </a:lnTo>
                  <a:lnTo>
                    <a:pt x="5134028" y="797757"/>
                  </a:lnTo>
                  <a:lnTo>
                    <a:pt x="5145458" y="797757"/>
                  </a:lnTo>
                  <a:lnTo>
                    <a:pt x="5156888" y="797757"/>
                  </a:lnTo>
                  <a:lnTo>
                    <a:pt x="5168318" y="797757"/>
                  </a:lnTo>
                  <a:lnTo>
                    <a:pt x="5179747" y="797757"/>
                  </a:lnTo>
                  <a:lnTo>
                    <a:pt x="5191225" y="797757"/>
                  </a:lnTo>
                  <a:lnTo>
                    <a:pt x="5202655" y="797757"/>
                  </a:lnTo>
                  <a:lnTo>
                    <a:pt x="5214085" y="797757"/>
                  </a:lnTo>
                  <a:lnTo>
                    <a:pt x="5225515" y="797757"/>
                  </a:lnTo>
                  <a:lnTo>
                    <a:pt x="5236945" y="797757"/>
                  </a:lnTo>
                  <a:lnTo>
                    <a:pt x="5248423" y="797757"/>
                  </a:lnTo>
                  <a:lnTo>
                    <a:pt x="5259853" y="797757"/>
                  </a:lnTo>
                  <a:lnTo>
                    <a:pt x="5271283" y="797757"/>
                  </a:lnTo>
                  <a:lnTo>
                    <a:pt x="5282713" y="797757"/>
                  </a:lnTo>
                  <a:lnTo>
                    <a:pt x="5294143" y="797757"/>
                  </a:lnTo>
                  <a:lnTo>
                    <a:pt x="5305621" y="797757"/>
                  </a:lnTo>
                  <a:lnTo>
                    <a:pt x="5317051" y="797757"/>
                  </a:lnTo>
                  <a:lnTo>
                    <a:pt x="5328481" y="797757"/>
                  </a:lnTo>
                  <a:lnTo>
                    <a:pt x="5339910" y="797757"/>
                  </a:lnTo>
                  <a:lnTo>
                    <a:pt x="5351340" y="797757"/>
                  </a:lnTo>
                  <a:lnTo>
                    <a:pt x="5362818" y="797757"/>
                  </a:lnTo>
                  <a:lnTo>
                    <a:pt x="5374248" y="797757"/>
                  </a:lnTo>
                  <a:lnTo>
                    <a:pt x="5385678" y="797757"/>
                  </a:lnTo>
                  <a:lnTo>
                    <a:pt x="5397108" y="797757"/>
                  </a:lnTo>
                  <a:lnTo>
                    <a:pt x="5408538" y="797757"/>
                  </a:lnTo>
                  <a:lnTo>
                    <a:pt x="5420016" y="797757"/>
                  </a:lnTo>
                  <a:lnTo>
                    <a:pt x="5431446" y="797757"/>
                  </a:lnTo>
                  <a:lnTo>
                    <a:pt x="5442876" y="797757"/>
                  </a:lnTo>
                  <a:lnTo>
                    <a:pt x="5454306" y="797757"/>
                  </a:lnTo>
                  <a:lnTo>
                    <a:pt x="5465736" y="797757"/>
                  </a:lnTo>
                  <a:lnTo>
                    <a:pt x="5477214" y="797757"/>
                  </a:lnTo>
                  <a:lnTo>
                    <a:pt x="5488643" y="797757"/>
                  </a:lnTo>
                  <a:lnTo>
                    <a:pt x="5500073" y="797757"/>
                  </a:lnTo>
                  <a:lnTo>
                    <a:pt x="5511503" y="797757"/>
                  </a:lnTo>
                  <a:lnTo>
                    <a:pt x="5522933" y="797757"/>
                  </a:lnTo>
                  <a:lnTo>
                    <a:pt x="5534411" y="797757"/>
                  </a:lnTo>
                  <a:lnTo>
                    <a:pt x="5545841" y="797757"/>
                  </a:lnTo>
                  <a:lnTo>
                    <a:pt x="5557271" y="797757"/>
                  </a:lnTo>
                  <a:lnTo>
                    <a:pt x="5568701" y="797757"/>
                  </a:lnTo>
                  <a:lnTo>
                    <a:pt x="5580131" y="797757"/>
                  </a:lnTo>
                  <a:lnTo>
                    <a:pt x="5591609" y="797757"/>
                  </a:lnTo>
                  <a:lnTo>
                    <a:pt x="5603038" y="797757"/>
                  </a:lnTo>
                  <a:lnTo>
                    <a:pt x="5614469" y="797757"/>
                  </a:lnTo>
                  <a:lnTo>
                    <a:pt x="5625899" y="797757"/>
                  </a:lnTo>
                  <a:lnTo>
                    <a:pt x="5637329" y="797757"/>
                  </a:lnTo>
                  <a:lnTo>
                    <a:pt x="5648759" y="797757"/>
                  </a:lnTo>
                  <a:lnTo>
                    <a:pt x="5660236" y="797757"/>
                  </a:lnTo>
                  <a:lnTo>
                    <a:pt x="5671666" y="797757"/>
                  </a:lnTo>
                  <a:lnTo>
                    <a:pt x="5683096" y="797757"/>
                  </a:lnTo>
                  <a:lnTo>
                    <a:pt x="5694526" y="797757"/>
                  </a:lnTo>
                  <a:lnTo>
                    <a:pt x="5705956" y="797757"/>
                  </a:lnTo>
                  <a:lnTo>
                    <a:pt x="5717434" y="797757"/>
                  </a:lnTo>
                  <a:lnTo>
                    <a:pt x="5728864" y="797757"/>
                  </a:lnTo>
                  <a:lnTo>
                    <a:pt x="5740294" y="797757"/>
                  </a:lnTo>
                  <a:lnTo>
                    <a:pt x="5751724" y="797757"/>
                  </a:lnTo>
                  <a:lnTo>
                    <a:pt x="5763154" y="797757"/>
                  </a:lnTo>
                  <a:lnTo>
                    <a:pt x="5774631" y="797757"/>
                  </a:lnTo>
                  <a:lnTo>
                    <a:pt x="5786062" y="797757"/>
                  </a:lnTo>
                  <a:lnTo>
                    <a:pt x="5797492" y="797757"/>
                  </a:lnTo>
                  <a:lnTo>
                    <a:pt x="5808921" y="797757"/>
                  </a:lnTo>
                  <a:lnTo>
                    <a:pt x="5820351" y="797757"/>
                  </a:lnTo>
                  <a:lnTo>
                    <a:pt x="5831829" y="797757"/>
                  </a:lnTo>
                  <a:lnTo>
                    <a:pt x="5843259" y="797757"/>
                  </a:lnTo>
                  <a:lnTo>
                    <a:pt x="5854689" y="797757"/>
                  </a:lnTo>
                  <a:lnTo>
                    <a:pt x="5866119" y="797757"/>
                  </a:lnTo>
                  <a:lnTo>
                    <a:pt x="5877549" y="797757"/>
                  </a:lnTo>
                  <a:lnTo>
                    <a:pt x="5889027" y="797757"/>
                  </a:lnTo>
                  <a:lnTo>
                    <a:pt x="5900457" y="797757"/>
                  </a:lnTo>
                  <a:lnTo>
                    <a:pt x="5911887" y="797757"/>
                  </a:lnTo>
                  <a:lnTo>
                    <a:pt x="5923317" y="797757"/>
                  </a:lnTo>
                  <a:lnTo>
                    <a:pt x="5934747" y="797757"/>
                  </a:lnTo>
                  <a:lnTo>
                    <a:pt x="5946225" y="797757"/>
                  </a:lnTo>
                  <a:lnTo>
                    <a:pt x="5957655" y="797757"/>
                  </a:lnTo>
                  <a:lnTo>
                    <a:pt x="5969084" y="797757"/>
                  </a:lnTo>
                  <a:lnTo>
                    <a:pt x="5980514" y="797757"/>
                  </a:lnTo>
                  <a:lnTo>
                    <a:pt x="5991944" y="797757"/>
                  </a:lnTo>
                  <a:lnTo>
                    <a:pt x="6003422" y="797757"/>
                  </a:lnTo>
                  <a:lnTo>
                    <a:pt x="6014852" y="797757"/>
                  </a:lnTo>
                  <a:lnTo>
                    <a:pt x="6026282" y="797757"/>
                  </a:lnTo>
                  <a:lnTo>
                    <a:pt x="6037712" y="797757"/>
                  </a:lnTo>
                  <a:lnTo>
                    <a:pt x="6049142" y="797757"/>
                  </a:lnTo>
                  <a:lnTo>
                    <a:pt x="6060620" y="797757"/>
                  </a:lnTo>
                  <a:lnTo>
                    <a:pt x="6072049" y="797757"/>
                  </a:lnTo>
                  <a:lnTo>
                    <a:pt x="6083480" y="797757"/>
                  </a:lnTo>
                  <a:lnTo>
                    <a:pt x="6094910" y="797757"/>
                  </a:lnTo>
                  <a:lnTo>
                    <a:pt x="6106340" y="797757"/>
                  </a:lnTo>
                  <a:lnTo>
                    <a:pt x="6117818" y="797757"/>
                  </a:lnTo>
                  <a:lnTo>
                    <a:pt x="6129247" y="797757"/>
                  </a:lnTo>
                  <a:lnTo>
                    <a:pt x="6140677" y="797757"/>
                  </a:lnTo>
                  <a:lnTo>
                    <a:pt x="6152107" y="797757"/>
                  </a:lnTo>
                  <a:lnTo>
                    <a:pt x="6163537" y="797757"/>
                  </a:lnTo>
                  <a:lnTo>
                    <a:pt x="6175015" y="797757"/>
                  </a:lnTo>
                  <a:lnTo>
                    <a:pt x="6186445" y="797757"/>
                  </a:lnTo>
                  <a:lnTo>
                    <a:pt x="6197875" y="797757"/>
                  </a:lnTo>
                  <a:lnTo>
                    <a:pt x="6209305" y="797757"/>
                  </a:lnTo>
                  <a:lnTo>
                    <a:pt x="6220735" y="797757"/>
                  </a:lnTo>
                  <a:lnTo>
                    <a:pt x="6232212" y="797757"/>
                  </a:lnTo>
                  <a:lnTo>
                    <a:pt x="6243642" y="797757"/>
                  </a:lnTo>
                  <a:lnTo>
                    <a:pt x="6255073" y="797757"/>
                  </a:lnTo>
                  <a:lnTo>
                    <a:pt x="6266503" y="797757"/>
                  </a:lnTo>
                  <a:lnTo>
                    <a:pt x="6277933" y="797757"/>
                  </a:lnTo>
                  <a:lnTo>
                    <a:pt x="6289410" y="797757"/>
                  </a:lnTo>
                  <a:lnTo>
                    <a:pt x="6300840" y="797757"/>
                  </a:lnTo>
                  <a:lnTo>
                    <a:pt x="6312270" y="797757"/>
                  </a:lnTo>
                  <a:lnTo>
                    <a:pt x="6323700" y="797757"/>
                  </a:lnTo>
                  <a:lnTo>
                    <a:pt x="6335130" y="797757"/>
                  </a:lnTo>
                  <a:lnTo>
                    <a:pt x="6346608" y="797757"/>
                  </a:lnTo>
                  <a:lnTo>
                    <a:pt x="6358038" y="797757"/>
                  </a:lnTo>
                  <a:lnTo>
                    <a:pt x="6369468" y="797757"/>
                  </a:lnTo>
                  <a:lnTo>
                    <a:pt x="6380898" y="797757"/>
                  </a:lnTo>
                  <a:lnTo>
                    <a:pt x="6392328" y="797757"/>
                  </a:lnTo>
                  <a:lnTo>
                    <a:pt x="6403805" y="797757"/>
                  </a:lnTo>
                  <a:lnTo>
                    <a:pt x="6415235" y="797757"/>
                  </a:lnTo>
                  <a:lnTo>
                    <a:pt x="6426666" y="797757"/>
                  </a:lnTo>
                  <a:lnTo>
                    <a:pt x="6438096" y="797757"/>
                  </a:lnTo>
                  <a:lnTo>
                    <a:pt x="6449525" y="797757"/>
                  </a:lnTo>
                  <a:lnTo>
                    <a:pt x="6461003" y="797757"/>
                  </a:lnTo>
                  <a:lnTo>
                    <a:pt x="6472433" y="797757"/>
                  </a:lnTo>
                  <a:lnTo>
                    <a:pt x="6483863" y="797757"/>
                  </a:lnTo>
                  <a:lnTo>
                    <a:pt x="6495293" y="797757"/>
                  </a:lnTo>
                  <a:lnTo>
                    <a:pt x="6506723" y="797757"/>
                  </a:lnTo>
                  <a:lnTo>
                    <a:pt x="6518201" y="797757"/>
                  </a:lnTo>
                  <a:lnTo>
                    <a:pt x="6529631" y="797757"/>
                  </a:lnTo>
                  <a:lnTo>
                    <a:pt x="6541061" y="797757"/>
                  </a:lnTo>
                  <a:lnTo>
                    <a:pt x="6552490" y="797757"/>
                  </a:lnTo>
                  <a:lnTo>
                    <a:pt x="6563921" y="797757"/>
                  </a:lnTo>
                  <a:lnTo>
                    <a:pt x="6575398" y="797757"/>
                  </a:lnTo>
                  <a:lnTo>
                    <a:pt x="6586828" y="797757"/>
                  </a:lnTo>
                  <a:lnTo>
                    <a:pt x="6598259" y="797757"/>
                  </a:lnTo>
                  <a:lnTo>
                    <a:pt x="6609688" y="797757"/>
                  </a:lnTo>
                  <a:lnTo>
                    <a:pt x="6621118" y="797757"/>
                  </a:lnTo>
                  <a:lnTo>
                    <a:pt x="6632596" y="797757"/>
                  </a:lnTo>
                  <a:lnTo>
                    <a:pt x="6644026" y="797757"/>
                  </a:lnTo>
                  <a:lnTo>
                    <a:pt x="6655456" y="797757"/>
                  </a:lnTo>
                  <a:lnTo>
                    <a:pt x="6666886" y="797757"/>
                  </a:lnTo>
                  <a:lnTo>
                    <a:pt x="6678316" y="797757"/>
                  </a:lnTo>
                  <a:lnTo>
                    <a:pt x="6689794" y="797757"/>
                  </a:lnTo>
                  <a:lnTo>
                    <a:pt x="6701224" y="797757"/>
                  </a:lnTo>
                  <a:lnTo>
                    <a:pt x="6712653" y="797757"/>
                  </a:lnTo>
                  <a:lnTo>
                    <a:pt x="6724083" y="797757"/>
                  </a:lnTo>
                  <a:lnTo>
                    <a:pt x="6735514" y="797757"/>
                  </a:lnTo>
                  <a:lnTo>
                    <a:pt x="6746944" y="797757"/>
                  </a:lnTo>
                  <a:lnTo>
                    <a:pt x="6758421" y="797757"/>
                  </a:lnTo>
                  <a:lnTo>
                    <a:pt x="6769851" y="797757"/>
                  </a:lnTo>
                  <a:lnTo>
                    <a:pt x="6781281" y="797757"/>
                  </a:lnTo>
                  <a:lnTo>
                    <a:pt x="6792711" y="797757"/>
                  </a:lnTo>
                  <a:lnTo>
                    <a:pt x="6804141" y="797757"/>
                  </a:lnTo>
                  <a:lnTo>
                    <a:pt x="6815619" y="797757"/>
                  </a:lnTo>
                  <a:lnTo>
                    <a:pt x="6827049" y="797757"/>
                  </a:lnTo>
                  <a:lnTo>
                    <a:pt x="6838479" y="797757"/>
                  </a:lnTo>
                  <a:lnTo>
                    <a:pt x="6849909" y="797757"/>
                  </a:lnTo>
                  <a:lnTo>
                    <a:pt x="6861339" y="797757"/>
                  </a:lnTo>
                  <a:lnTo>
                    <a:pt x="6872816" y="797757"/>
                  </a:lnTo>
                  <a:lnTo>
                    <a:pt x="6884246" y="797757"/>
                  </a:lnTo>
                  <a:lnTo>
                    <a:pt x="6895676" y="797757"/>
                  </a:lnTo>
                  <a:lnTo>
                    <a:pt x="6907107" y="797757"/>
                  </a:lnTo>
                  <a:lnTo>
                    <a:pt x="6918537" y="797757"/>
                  </a:lnTo>
                  <a:lnTo>
                    <a:pt x="6930014" y="797757"/>
                  </a:lnTo>
                  <a:lnTo>
                    <a:pt x="6941444" y="797757"/>
                  </a:lnTo>
                  <a:lnTo>
                    <a:pt x="6952874" y="797757"/>
                  </a:lnTo>
                  <a:lnTo>
                    <a:pt x="6964304" y="797757"/>
                  </a:lnTo>
                  <a:lnTo>
                    <a:pt x="6975734" y="797757"/>
                  </a:lnTo>
                  <a:lnTo>
                    <a:pt x="6987212" y="797757"/>
                  </a:lnTo>
                  <a:lnTo>
                    <a:pt x="6998642" y="797757"/>
                  </a:lnTo>
                  <a:lnTo>
                    <a:pt x="7010072" y="797757"/>
                  </a:lnTo>
                  <a:lnTo>
                    <a:pt x="7021502" y="797757"/>
                  </a:lnTo>
                  <a:lnTo>
                    <a:pt x="7032931" y="797757"/>
                  </a:lnTo>
                  <a:lnTo>
                    <a:pt x="7044409" y="797757"/>
                  </a:lnTo>
                  <a:lnTo>
                    <a:pt x="7055839" y="797757"/>
                  </a:lnTo>
                  <a:lnTo>
                    <a:pt x="7067269" y="797757"/>
                  </a:lnTo>
                  <a:lnTo>
                    <a:pt x="7078700" y="797757"/>
                  </a:lnTo>
                  <a:lnTo>
                    <a:pt x="7090129" y="797757"/>
                  </a:lnTo>
                  <a:lnTo>
                    <a:pt x="7101607" y="797757"/>
                  </a:lnTo>
                  <a:lnTo>
                    <a:pt x="7113037" y="797757"/>
                  </a:lnTo>
                  <a:lnTo>
                    <a:pt x="7124467" y="797757"/>
                  </a:lnTo>
                  <a:lnTo>
                    <a:pt x="7135897" y="797757"/>
                  </a:lnTo>
                  <a:lnTo>
                    <a:pt x="7147327" y="797757"/>
                  </a:lnTo>
                  <a:lnTo>
                    <a:pt x="7158805" y="797757"/>
                  </a:lnTo>
                  <a:lnTo>
                    <a:pt x="7170235" y="797757"/>
                  </a:lnTo>
                  <a:lnTo>
                    <a:pt x="7181665" y="797757"/>
                  </a:lnTo>
                  <a:lnTo>
                    <a:pt x="7193094" y="797757"/>
                  </a:lnTo>
                  <a:lnTo>
                    <a:pt x="7204524" y="797757"/>
                  </a:lnTo>
                  <a:lnTo>
                    <a:pt x="7216002" y="797757"/>
                  </a:lnTo>
                  <a:lnTo>
                    <a:pt x="7227432" y="797757"/>
                  </a:lnTo>
                  <a:lnTo>
                    <a:pt x="7238862" y="797757"/>
                  </a:lnTo>
                  <a:lnTo>
                    <a:pt x="7250292" y="797757"/>
                  </a:lnTo>
                  <a:lnTo>
                    <a:pt x="7261722" y="797757"/>
                  </a:lnTo>
                  <a:lnTo>
                    <a:pt x="7273200" y="797757"/>
                  </a:lnTo>
                  <a:lnTo>
                    <a:pt x="7284630" y="797757"/>
                  </a:lnTo>
                  <a:lnTo>
                    <a:pt x="7296060" y="797757"/>
                  </a:lnTo>
                  <a:lnTo>
                    <a:pt x="7307490" y="797757"/>
                  </a:lnTo>
                  <a:lnTo>
                    <a:pt x="7318920" y="797757"/>
                  </a:lnTo>
                  <a:lnTo>
                    <a:pt x="7330398" y="797757"/>
                  </a:lnTo>
                  <a:lnTo>
                    <a:pt x="7341828" y="797757"/>
                  </a:lnTo>
                  <a:lnTo>
                    <a:pt x="7353257" y="797757"/>
                  </a:lnTo>
                  <a:lnTo>
                    <a:pt x="7364687" y="797757"/>
                  </a:lnTo>
                  <a:lnTo>
                    <a:pt x="7376117" y="797757"/>
                  </a:lnTo>
                  <a:lnTo>
                    <a:pt x="7387595" y="797757"/>
                  </a:lnTo>
                  <a:lnTo>
                    <a:pt x="7399025" y="797757"/>
                  </a:lnTo>
                  <a:lnTo>
                    <a:pt x="7410455" y="797757"/>
                  </a:lnTo>
                  <a:lnTo>
                    <a:pt x="7421885" y="797757"/>
                  </a:lnTo>
                  <a:lnTo>
                    <a:pt x="7433315" y="797757"/>
                  </a:lnTo>
                  <a:lnTo>
                    <a:pt x="7444793" y="797757"/>
                  </a:lnTo>
                  <a:lnTo>
                    <a:pt x="7456222" y="797757"/>
                  </a:lnTo>
                  <a:lnTo>
                    <a:pt x="7467653" y="797757"/>
                  </a:lnTo>
                  <a:lnTo>
                    <a:pt x="7479083" y="797757"/>
                  </a:lnTo>
                  <a:lnTo>
                    <a:pt x="7490513" y="797757"/>
                  </a:lnTo>
                  <a:lnTo>
                    <a:pt x="7501990" y="797757"/>
                  </a:lnTo>
                  <a:lnTo>
                    <a:pt x="7513420" y="797757"/>
                  </a:lnTo>
                  <a:lnTo>
                    <a:pt x="7524850" y="797757"/>
                  </a:lnTo>
                  <a:lnTo>
                    <a:pt x="7536280" y="797757"/>
                  </a:lnTo>
                  <a:lnTo>
                    <a:pt x="7547710" y="797757"/>
                  </a:lnTo>
                  <a:lnTo>
                    <a:pt x="7559188" y="797757"/>
                  </a:lnTo>
                  <a:lnTo>
                    <a:pt x="7570618" y="797757"/>
                  </a:lnTo>
                  <a:lnTo>
                    <a:pt x="7582048" y="797757"/>
                  </a:lnTo>
                  <a:lnTo>
                    <a:pt x="7593478" y="797757"/>
                  </a:lnTo>
                  <a:lnTo>
                    <a:pt x="7604908" y="797757"/>
                  </a:lnTo>
                  <a:lnTo>
                    <a:pt x="7616385" y="797757"/>
                  </a:lnTo>
                  <a:lnTo>
                    <a:pt x="7627815" y="797757"/>
                  </a:lnTo>
                  <a:lnTo>
                    <a:pt x="7639246" y="797757"/>
                  </a:lnTo>
                  <a:lnTo>
                    <a:pt x="7650676" y="797757"/>
                  </a:lnTo>
                  <a:lnTo>
                    <a:pt x="7662106" y="797757"/>
                  </a:lnTo>
                  <a:lnTo>
                    <a:pt x="7673583" y="797757"/>
                  </a:lnTo>
                  <a:lnTo>
                    <a:pt x="7685013" y="797757"/>
                  </a:lnTo>
                  <a:lnTo>
                    <a:pt x="7696443" y="797757"/>
                  </a:lnTo>
                  <a:lnTo>
                    <a:pt x="7707873" y="797757"/>
                  </a:lnTo>
                  <a:lnTo>
                    <a:pt x="7719303" y="797757"/>
                  </a:lnTo>
                  <a:lnTo>
                    <a:pt x="7730733" y="797757"/>
                  </a:lnTo>
                  <a:lnTo>
                    <a:pt x="7742211" y="797757"/>
                  </a:lnTo>
                  <a:lnTo>
                    <a:pt x="7753641" y="797757"/>
                  </a:lnTo>
                  <a:lnTo>
                    <a:pt x="7765071" y="797757"/>
                  </a:lnTo>
                  <a:lnTo>
                    <a:pt x="7776501" y="797757"/>
                  </a:lnTo>
                  <a:lnTo>
                    <a:pt x="7787931" y="797757"/>
                  </a:lnTo>
                  <a:lnTo>
                    <a:pt x="7799408" y="797757"/>
                  </a:lnTo>
                  <a:lnTo>
                    <a:pt x="7810839" y="797757"/>
                  </a:lnTo>
                  <a:lnTo>
                    <a:pt x="7822268" y="797757"/>
                  </a:lnTo>
                  <a:lnTo>
                    <a:pt x="7833698" y="797757"/>
                  </a:lnTo>
                  <a:lnTo>
                    <a:pt x="7845128" y="797757"/>
                  </a:lnTo>
                  <a:lnTo>
                    <a:pt x="7856606" y="797757"/>
                  </a:lnTo>
                  <a:lnTo>
                    <a:pt x="7868036" y="797757"/>
                  </a:lnTo>
                  <a:lnTo>
                    <a:pt x="7879466" y="797757"/>
                  </a:lnTo>
                  <a:lnTo>
                    <a:pt x="7890896" y="797757"/>
                  </a:lnTo>
                  <a:lnTo>
                    <a:pt x="7902326" y="797757"/>
                  </a:lnTo>
                  <a:lnTo>
                    <a:pt x="7913804" y="797757"/>
                  </a:lnTo>
                  <a:lnTo>
                    <a:pt x="7925234" y="797757"/>
                  </a:lnTo>
                  <a:lnTo>
                    <a:pt x="7936663" y="797757"/>
                  </a:lnTo>
                  <a:lnTo>
                    <a:pt x="7948094" y="797757"/>
                  </a:lnTo>
                  <a:lnTo>
                    <a:pt x="7959524" y="797757"/>
                  </a:lnTo>
                  <a:lnTo>
                    <a:pt x="7971001" y="797757"/>
                  </a:lnTo>
                  <a:lnTo>
                    <a:pt x="7982431" y="797757"/>
                  </a:lnTo>
                  <a:lnTo>
                    <a:pt x="7993861" y="797757"/>
                  </a:lnTo>
                  <a:lnTo>
                    <a:pt x="8005291" y="797757"/>
                  </a:lnTo>
                  <a:lnTo>
                    <a:pt x="8016721" y="797757"/>
                  </a:lnTo>
                  <a:lnTo>
                    <a:pt x="8028199" y="797757"/>
                  </a:lnTo>
                  <a:lnTo>
                    <a:pt x="8039629" y="797757"/>
                  </a:lnTo>
                  <a:lnTo>
                    <a:pt x="8051059" y="797757"/>
                  </a:lnTo>
                  <a:lnTo>
                    <a:pt x="8062489" y="797757"/>
                  </a:lnTo>
                  <a:lnTo>
                    <a:pt x="8073919" y="797757"/>
                  </a:lnTo>
                  <a:lnTo>
                    <a:pt x="8085396" y="797757"/>
                  </a:lnTo>
                  <a:lnTo>
                    <a:pt x="8096826" y="797757"/>
                  </a:lnTo>
                  <a:lnTo>
                    <a:pt x="8108256" y="797757"/>
                  </a:lnTo>
                  <a:lnTo>
                    <a:pt x="8119687" y="797757"/>
                  </a:lnTo>
                  <a:lnTo>
                    <a:pt x="8131117" y="797757"/>
                  </a:lnTo>
                  <a:lnTo>
                    <a:pt x="8142594" y="797757"/>
                  </a:lnTo>
                  <a:lnTo>
                    <a:pt x="8154024" y="797757"/>
                  </a:lnTo>
                  <a:lnTo>
                    <a:pt x="8165454" y="797757"/>
                  </a:lnTo>
                  <a:lnTo>
                    <a:pt x="8176884" y="797757"/>
                  </a:lnTo>
                  <a:lnTo>
                    <a:pt x="8188314" y="797757"/>
                  </a:lnTo>
                  <a:lnTo>
                    <a:pt x="8199792" y="797757"/>
                  </a:lnTo>
                  <a:lnTo>
                    <a:pt x="8211222" y="797757"/>
                  </a:lnTo>
                  <a:lnTo>
                    <a:pt x="8222652" y="797757"/>
                  </a:lnTo>
                  <a:lnTo>
                    <a:pt x="8234082" y="797757"/>
                  </a:lnTo>
                  <a:lnTo>
                    <a:pt x="8245512" y="797757"/>
                  </a:lnTo>
                  <a:lnTo>
                    <a:pt x="8256989" y="797757"/>
                  </a:lnTo>
                  <a:lnTo>
                    <a:pt x="8268419" y="797757"/>
                  </a:lnTo>
                  <a:lnTo>
                    <a:pt x="8279850" y="797757"/>
                  </a:lnTo>
                  <a:lnTo>
                    <a:pt x="8291280" y="797757"/>
                  </a:lnTo>
                  <a:lnTo>
                    <a:pt x="8302709" y="797757"/>
                  </a:lnTo>
                  <a:lnTo>
                    <a:pt x="8314187" y="797757"/>
                  </a:lnTo>
                  <a:lnTo>
                    <a:pt x="8325617" y="797757"/>
                  </a:lnTo>
                  <a:lnTo>
                    <a:pt x="8337047" y="797757"/>
                  </a:lnTo>
                  <a:lnTo>
                    <a:pt x="8348477" y="797757"/>
                  </a:lnTo>
                  <a:lnTo>
                    <a:pt x="8359907" y="797757"/>
                  </a:lnTo>
                  <a:lnTo>
                    <a:pt x="8371385" y="797757"/>
                  </a:lnTo>
                  <a:lnTo>
                    <a:pt x="8382815" y="797757"/>
                  </a:lnTo>
                  <a:lnTo>
                    <a:pt x="8394245" y="797757"/>
                  </a:lnTo>
                  <a:lnTo>
                    <a:pt x="8405674" y="797757"/>
                  </a:lnTo>
                  <a:lnTo>
                    <a:pt x="8417104" y="797757"/>
                  </a:lnTo>
                  <a:lnTo>
                    <a:pt x="8428582" y="797757"/>
                  </a:lnTo>
                  <a:lnTo>
                    <a:pt x="8440012" y="797757"/>
                  </a:lnTo>
                  <a:lnTo>
                    <a:pt x="8451442" y="797757"/>
                  </a:lnTo>
                  <a:lnTo>
                    <a:pt x="8462872" y="797757"/>
                  </a:lnTo>
                  <a:lnTo>
                    <a:pt x="8474302" y="797757"/>
                  </a:lnTo>
                  <a:lnTo>
                    <a:pt x="8485780" y="797757"/>
                  </a:lnTo>
                  <a:lnTo>
                    <a:pt x="8497210" y="797757"/>
                  </a:lnTo>
                  <a:lnTo>
                    <a:pt x="8508640" y="797757"/>
                  </a:lnTo>
                  <a:lnTo>
                    <a:pt x="8520069" y="797757"/>
                  </a:lnTo>
                  <a:lnTo>
                    <a:pt x="8531500" y="797757"/>
                  </a:lnTo>
                  <a:lnTo>
                    <a:pt x="8542977" y="797757"/>
                  </a:lnTo>
                  <a:lnTo>
                    <a:pt x="8554407" y="797757"/>
                  </a:lnTo>
                  <a:lnTo>
                    <a:pt x="8565837" y="797757"/>
                  </a:lnTo>
                  <a:lnTo>
                    <a:pt x="8577267" y="797757"/>
                  </a:lnTo>
                  <a:lnTo>
                    <a:pt x="8588697" y="797757"/>
                  </a:lnTo>
                  <a:lnTo>
                    <a:pt x="8600175" y="797757"/>
                  </a:lnTo>
                  <a:lnTo>
                    <a:pt x="8611605" y="797757"/>
                  </a:lnTo>
                  <a:lnTo>
                    <a:pt x="8623035" y="797757"/>
                  </a:lnTo>
                  <a:lnTo>
                    <a:pt x="8634465" y="797757"/>
                  </a:lnTo>
                  <a:lnTo>
                    <a:pt x="8645895" y="797757"/>
                  </a:lnTo>
                  <a:lnTo>
                    <a:pt x="8657373" y="797757"/>
                  </a:lnTo>
                  <a:lnTo>
                    <a:pt x="8668802" y="797757"/>
                  </a:lnTo>
                  <a:lnTo>
                    <a:pt x="8680232" y="797757"/>
                  </a:lnTo>
                  <a:lnTo>
                    <a:pt x="8691662" y="797757"/>
                  </a:lnTo>
                  <a:lnTo>
                    <a:pt x="8703093" y="797757"/>
                  </a:lnTo>
                  <a:lnTo>
                    <a:pt x="8714570" y="797757"/>
                  </a:lnTo>
                  <a:lnTo>
                    <a:pt x="8726000" y="797757"/>
                  </a:lnTo>
                  <a:lnTo>
                    <a:pt x="8737430" y="797757"/>
                  </a:lnTo>
                  <a:lnTo>
                    <a:pt x="8748860" y="797757"/>
                  </a:lnTo>
                  <a:lnTo>
                    <a:pt x="8760290" y="797757"/>
                  </a:lnTo>
                  <a:lnTo>
                    <a:pt x="8771768" y="797757"/>
                  </a:lnTo>
                  <a:lnTo>
                    <a:pt x="8783198" y="797757"/>
                  </a:lnTo>
                  <a:lnTo>
                    <a:pt x="8794628" y="797757"/>
                  </a:lnTo>
                  <a:lnTo>
                    <a:pt x="8806058" y="797757"/>
                  </a:lnTo>
                  <a:lnTo>
                    <a:pt x="8817488" y="797757"/>
                  </a:lnTo>
                  <a:lnTo>
                    <a:pt x="8828918" y="797757"/>
                  </a:lnTo>
                  <a:lnTo>
                    <a:pt x="8840395" y="797757"/>
                  </a:lnTo>
                  <a:lnTo>
                    <a:pt x="8851825" y="797757"/>
                  </a:lnTo>
                  <a:lnTo>
                    <a:pt x="8863256" y="797757"/>
                  </a:lnTo>
                  <a:lnTo>
                    <a:pt x="8874686" y="797757"/>
                  </a:lnTo>
                  <a:lnTo>
                    <a:pt x="8886115" y="797757"/>
                  </a:lnTo>
                  <a:lnTo>
                    <a:pt x="8897593" y="797757"/>
                  </a:lnTo>
                  <a:lnTo>
                    <a:pt x="8909022" y="797757"/>
                  </a:lnTo>
                  <a:lnTo>
                    <a:pt x="8920453" y="797757"/>
                  </a:lnTo>
                  <a:lnTo>
                    <a:pt x="8931883" y="797757"/>
                  </a:lnTo>
                  <a:lnTo>
                    <a:pt x="8943313" y="797757"/>
                  </a:lnTo>
                  <a:lnTo>
                    <a:pt x="8954791" y="797757"/>
                  </a:lnTo>
                  <a:lnTo>
                    <a:pt x="8966220" y="797757"/>
                  </a:lnTo>
                  <a:lnTo>
                    <a:pt x="8977651" y="797757"/>
                  </a:lnTo>
                  <a:lnTo>
                    <a:pt x="8989080" y="797757"/>
                  </a:lnTo>
                  <a:lnTo>
                    <a:pt x="9000511" y="797757"/>
                  </a:lnTo>
                  <a:lnTo>
                    <a:pt x="9011988" y="797757"/>
                  </a:lnTo>
                  <a:lnTo>
                    <a:pt x="9023418" y="797757"/>
                  </a:lnTo>
                  <a:lnTo>
                    <a:pt x="9034849" y="797757"/>
                  </a:lnTo>
                  <a:lnTo>
                    <a:pt x="9046278" y="797757"/>
                  </a:lnTo>
                  <a:lnTo>
                    <a:pt x="9057709" y="797757"/>
                  </a:lnTo>
                  <a:lnTo>
                    <a:pt x="9069186" y="797757"/>
                  </a:lnTo>
                  <a:lnTo>
                    <a:pt x="9080615" y="797757"/>
                  </a:lnTo>
                  <a:lnTo>
                    <a:pt x="9092046" y="797757"/>
                  </a:lnTo>
                  <a:lnTo>
                    <a:pt x="9103476" y="797757"/>
                  </a:lnTo>
                  <a:lnTo>
                    <a:pt x="9114906" y="797757"/>
                  </a:lnTo>
                  <a:lnTo>
                    <a:pt x="9126384" y="797757"/>
                  </a:lnTo>
                  <a:lnTo>
                    <a:pt x="9137813" y="797757"/>
                  </a:lnTo>
                  <a:lnTo>
                    <a:pt x="9149244" y="797757"/>
                  </a:lnTo>
                  <a:lnTo>
                    <a:pt x="9160673" y="797757"/>
                  </a:lnTo>
                  <a:lnTo>
                    <a:pt x="9172104" y="797757"/>
                  </a:lnTo>
                  <a:lnTo>
                    <a:pt x="9183581" y="797757"/>
                  </a:lnTo>
                  <a:lnTo>
                    <a:pt x="9195011" y="797757"/>
                  </a:lnTo>
                  <a:lnTo>
                    <a:pt x="9206442" y="797757"/>
                  </a:lnTo>
                  <a:lnTo>
                    <a:pt x="9217871" y="797757"/>
                  </a:lnTo>
                  <a:lnTo>
                    <a:pt x="9229301" y="797757"/>
                  </a:lnTo>
                  <a:lnTo>
                    <a:pt x="9240779" y="797757"/>
                  </a:lnTo>
                  <a:lnTo>
                    <a:pt x="9252209" y="797757"/>
                  </a:lnTo>
                  <a:lnTo>
                    <a:pt x="9263639" y="797757"/>
                  </a:lnTo>
                  <a:lnTo>
                    <a:pt x="9275069" y="797757"/>
                  </a:lnTo>
                  <a:lnTo>
                    <a:pt x="9286498" y="797757"/>
                  </a:lnTo>
                  <a:lnTo>
                    <a:pt x="9297977" y="797757"/>
                  </a:lnTo>
                  <a:lnTo>
                    <a:pt x="9309406" y="797757"/>
                  </a:lnTo>
                  <a:lnTo>
                    <a:pt x="9320837" y="797757"/>
                  </a:lnTo>
                  <a:lnTo>
                    <a:pt x="9332266" y="797757"/>
                  </a:lnTo>
                  <a:lnTo>
                    <a:pt x="9343696" y="797757"/>
                  </a:lnTo>
                  <a:lnTo>
                    <a:pt x="9355174" y="797757"/>
                  </a:lnTo>
                  <a:lnTo>
                    <a:pt x="9366604" y="797757"/>
                  </a:lnTo>
                  <a:lnTo>
                    <a:pt x="9378035" y="797757"/>
                  </a:lnTo>
                  <a:lnTo>
                    <a:pt x="9389464" y="797757"/>
                  </a:lnTo>
                  <a:lnTo>
                    <a:pt x="9400894" y="797757"/>
                  </a:lnTo>
                  <a:lnTo>
                    <a:pt x="9412372" y="797757"/>
                  </a:lnTo>
                  <a:lnTo>
                    <a:pt x="9423802" y="797757"/>
                  </a:lnTo>
                  <a:lnTo>
                    <a:pt x="9435232" y="797757"/>
                  </a:lnTo>
                  <a:lnTo>
                    <a:pt x="9446662" y="797757"/>
                  </a:lnTo>
                  <a:lnTo>
                    <a:pt x="9458091" y="797757"/>
                  </a:lnTo>
                  <a:lnTo>
                    <a:pt x="9469570" y="797757"/>
                  </a:lnTo>
                  <a:lnTo>
                    <a:pt x="9480999" y="797757"/>
                  </a:lnTo>
                  <a:lnTo>
                    <a:pt x="9492429" y="797757"/>
                  </a:lnTo>
                  <a:lnTo>
                    <a:pt x="9503859" y="797757"/>
                  </a:lnTo>
                  <a:lnTo>
                    <a:pt x="9515289" y="797757"/>
                  </a:lnTo>
                  <a:lnTo>
                    <a:pt x="9526767" y="797757"/>
                  </a:lnTo>
                  <a:lnTo>
                    <a:pt x="9538197" y="797757"/>
                  </a:lnTo>
                  <a:lnTo>
                    <a:pt x="9549626" y="797757"/>
                  </a:lnTo>
                  <a:lnTo>
                    <a:pt x="9561057" y="797757"/>
                  </a:lnTo>
                  <a:lnTo>
                    <a:pt x="9572487" y="797757"/>
                  </a:lnTo>
                  <a:lnTo>
                    <a:pt x="9583965" y="797757"/>
                  </a:lnTo>
                  <a:lnTo>
                    <a:pt x="9595395" y="797757"/>
                  </a:lnTo>
                  <a:lnTo>
                    <a:pt x="9606824" y="797757"/>
                  </a:lnTo>
                  <a:lnTo>
                    <a:pt x="9618255" y="797757"/>
                  </a:lnTo>
                  <a:lnTo>
                    <a:pt x="9629684" y="797757"/>
                  </a:lnTo>
                  <a:lnTo>
                    <a:pt x="9641163" y="797757"/>
                  </a:lnTo>
                  <a:lnTo>
                    <a:pt x="9652592" y="797757"/>
                  </a:lnTo>
                  <a:lnTo>
                    <a:pt x="9664022" y="797757"/>
                  </a:lnTo>
                  <a:lnTo>
                    <a:pt x="9675452" y="797757"/>
                  </a:lnTo>
                  <a:lnTo>
                    <a:pt x="9686882" y="797757"/>
                  </a:lnTo>
                  <a:lnTo>
                    <a:pt x="9698360" y="797757"/>
                  </a:lnTo>
                  <a:lnTo>
                    <a:pt x="9709790" y="797757"/>
                  </a:lnTo>
                  <a:lnTo>
                    <a:pt x="9721219" y="797757"/>
                  </a:lnTo>
                  <a:lnTo>
                    <a:pt x="9732650" y="797757"/>
                  </a:lnTo>
                  <a:lnTo>
                    <a:pt x="9744080" y="797757"/>
                  </a:lnTo>
                  <a:lnTo>
                    <a:pt x="9755557" y="797757"/>
                  </a:lnTo>
                  <a:lnTo>
                    <a:pt x="9766988" y="797757"/>
                  </a:lnTo>
                  <a:lnTo>
                    <a:pt x="9778417" y="797757"/>
                  </a:lnTo>
                  <a:lnTo>
                    <a:pt x="9789848" y="797757"/>
                  </a:lnTo>
                  <a:lnTo>
                    <a:pt x="9801277" y="797757"/>
                  </a:lnTo>
                  <a:lnTo>
                    <a:pt x="9812755" y="797757"/>
                  </a:lnTo>
                  <a:lnTo>
                    <a:pt x="9824185" y="797757"/>
                  </a:lnTo>
                  <a:lnTo>
                    <a:pt x="9835615" y="797757"/>
                  </a:lnTo>
                  <a:lnTo>
                    <a:pt x="9847045" y="797757"/>
                  </a:lnTo>
                  <a:lnTo>
                    <a:pt x="9858475" y="797757"/>
                  </a:lnTo>
                  <a:lnTo>
                    <a:pt x="9869952" y="797757"/>
                  </a:lnTo>
                  <a:lnTo>
                    <a:pt x="9881383" y="797757"/>
                  </a:lnTo>
                  <a:lnTo>
                    <a:pt x="9892812" y="797757"/>
                  </a:lnTo>
                  <a:lnTo>
                    <a:pt x="9904243" y="797757"/>
                  </a:lnTo>
                  <a:lnTo>
                    <a:pt x="9915673" y="797757"/>
                  </a:lnTo>
                  <a:lnTo>
                    <a:pt x="9927102" y="797757"/>
                  </a:lnTo>
                  <a:lnTo>
                    <a:pt x="9938581" y="797757"/>
                  </a:lnTo>
                  <a:lnTo>
                    <a:pt x="9950010" y="797757"/>
                  </a:lnTo>
                  <a:lnTo>
                    <a:pt x="9961441" y="797757"/>
                  </a:lnTo>
                  <a:lnTo>
                    <a:pt x="9972870" y="797757"/>
                  </a:lnTo>
                  <a:lnTo>
                    <a:pt x="9984300" y="797757"/>
                  </a:lnTo>
                  <a:lnTo>
                    <a:pt x="9995778" y="797757"/>
                  </a:lnTo>
                  <a:lnTo>
                    <a:pt x="10007208" y="797757"/>
                  </a:lnTo>
                  <a:lnTo>
                    <a:pt x="10018638" y="797757"/>
                  </a:lnTo>
                  <a:lnTo>
                    <a:pt x="10030068" y="797757"/>
                  </a:lnTo>
                  <a:lnTo>
                    <a:pt x="10041498" y="797757"/>
                  </a:lnTo>
                  <a:lnTo>
                    <a:pt x="10052976" y="797757"/>
                  </a:lnTo>
                  <a:lnTo>
                    <a:pt x="10064405" y="797757"/>
                  </a:lnTo>
                  <a:lnTo>
                    <a:pt x="10075835" y="797757"/>
                  </a:lnTo>
                  <a:lnTo>
                    <a:pt x="10087266" y="797757"/>
                  </a:lnTo>
                  <a:lnTo>
                    <a:pt x="10098695" y="797757"/>
                  </a:lnTo>
                  <a:lnTo>
                    <a:pt x="10110174" y="797757"/>
                  </a:lnTo>
                  <a:lnTo>
                    <a:pt x="10121603" y="797757"/>
                  </a:lnTo>
                  <a:lnTo>
                    <a:pt x="10133033" y="797757"/>
                  </a:lnTo>
                  <a:lnTo>
                    <a:pt x="10144463" y="797757"/>
                  </a:lnTo>
                  <a:lnTo>
                    <a:pt x="10155893" y="797757"/>
                  </a:lnTo>
                  <a:lnTo>
                    <a:pt x="10167371" y="797757"/>
                  </a:lnTo>
                  <a:lnTo>
                    <a:pt x="10178801" y="797757"/>
                  </a:lnTo>
                  <a:lnTo>
                    <a:pt x="10190230" y="797757"/>
                  </a:lnTo>
                  <a:lnTo>
                    <a:pt x="10201661" y="797757"/>
                  </a:lnTo>
                  <a:lnTo>
                    <a:pt x="10213091" y="797757"/>
                  </a:lnTo>
                  <a:lnTo>
                    <a:pt x="10224569" y="797757"/>
                  </a:lnTo>
                  <a:lnTo>
                    <a:pt x="10235998" y="797757"/>
                  </a:lnTo>
                  <a:lnTo>
                    <a:pt x="10247428" y="797757"/>
                  </a:lnTo>
                  <a:lnTo>
                    <a:pt x="10258859" y="797757"/>
                  </a:lnTo>
                  <a:lnTo>
                    <a:pt x="10270288" y="797757"/>
                  </a:lnTo>
                  <a:lnTo>
                    <a:pt x="10281767" y="797757"/>
                  </a:lnTo>
                  <a:lnTo>
                    <a:pt x="10293196" y="797757"/>
                  </a:lnTo>
                  <a:lnTo>
                    <a:pt x="10304626" y="797757"/>
                  </a:lnTo>
                  <a:lnTo>
                    <a:pt x="10316056" y="797757"/>
                  </a:lnTo>
                  <a:lnTo>
                    <a:pt x="10327486" y="797757"/>
                  </a:lnTo>
                  <a:lnTo>
                    <a:pt x="10338963" y="797757"/>
                  </a:lnTo>
                  <a:lnTo>
                    <a:pt x="10350394" y="797757"/>
                  </a:lnTo>
                  <a:lnTo>
                    <a:pt x="10361823" y="797757"/>
                  </a:lnTo>
                  <a:lnTo>
                    <a:pt x="10373254" y="797757"/>
                  </a:lnTo>
                  <a:lnTo>
                    <a:pt x="10384684" y="797757"/>
                  </a:lnTo>
                  <a:lnTo>
                    <a:pt x="10396161" y="797757"/>
                  </a:lnTo>
                  <a:lnTo>
                    <a:pt x="10407591" y="797757"/>
                  </a:lnTo>
                  <a:lnTo>
                    <a:pt x="10419021" y="797757"/>
                  </a:lnTo>
                  <a:lnTo>
                    <a:pt x="10430452" y="797757"/>
                  </a:lnTo>
                  <a:lnTo>
                    <a:pt x="10441881" y="797757"/>
                  </a:lnTo>
                  <a:lnTo>
                    <a:pt x="10453358" y="797757"/>
                  </a:lnTo>
                  <a:lnTo>
                    <a:pt x="10464789" y="797757"/>
                  </a:lnTo>
                  <a:lnTo>
                    <a:pt x="10476219" y="797757"/>
                  </a:lnTo>
                  <a:lnTo>
                    <a:pt x="10487649" y="797757"/>
                  </a:lnTo>
                  <a:lnTo>
                    <a:pt x="10499079" y="797757"/>
                  </a:lnTo>
                  <a:lnTo>
                    <a:pt x="10510556" y="797757"/>
                  </a:lnTo>
                  <a:lnTo>
                    <a:pt x="10521987" y="745174"/>
                  </a:lnTo>
                  <a:lnTo>
                    <a:pt x="10533416" y="99155"/>
                  </a:lnTo>
                  <a:lnTo>
                    <a:pt x="10544847" y="165263"/>
                  </a:lnTo>
                  <a:lnTo>
                    <a:pt x="10556277" y="211836"/>
                  </a:lnTo>
                  <a:lnTo>
                    <a:pt x="10567754" y="359069"/>
                  </a:lnTo>
                  <a:lnTo>
                    <a:pt x="10579184" y="274934"/>
                  </a:lnTo>
                  <a:lnTo>
                    <a:pt x="10590614" y="228362"/>
                  </a:lnTo>
                  <a:lnTo>
                    <a:pt x="10602045" y="103665"/>
                  </a:lnTo>
                  <a:lnTo>
                    <a:pt x="10613474" y="238877"/>
                  </a:lnTo>
                  <a:lnTo>
                    <a:pt x="10624951" y="240382"/>
                  </a:lnTo>
                  <a:lnTo>
                    <a:pt x="10636382" y="320007"/>
                  </a:lnTo>
                  <a:lnTo>
                    <a:pt x="10647812" y="360569"/>
                  </a:lnTo>
                  <a:lnTo>
                    <a:pt x="10659241" y="244888"/>
                  </a:lnTo>
                  <a:lnTo>
                    <a:pt x="10670672" y="0"/>
                  </a:lnTo>
                  <a:lnTo>
                    <a:pt x="10682149" y="52583"/>
                  </a:lnTo>
                  <a:lnTo>
                    <a:pt x="10693580" y="42067"/>
                  </a:lnTo>
                  <a:lnTo>
                    <a:pt x="10705009" y="58593"/>
                  </a:lnTo>
                  <a:lnTo>
                    <a:pt x="10716439" y="148738"/>
                  </a:lnTo>
                  <a:lnTo>
                    <a:pt x="10727870" y="359069"/>
                  </a:lnTo>
                  <a:lnTo>
                    <a:pt x="10739347" y="220851"/>
                  </a:lnTo>
                  <a:lnTo>
                    <a:pt x="10750778" y="85634"/>
                  </a:lnTo>
                  <a:lnTo>
                    <a:pt x="10762207" y="90145"/>
                  </a:lnTo>
                  <a:lnTo>
                    <a:pt x="10773637" y="78124"/>
                  </a:lnTo>
                  <a:lnTo>
                    <a:pt x="10785067" y="306486"/>
                  </a:lnTo>
                  <a:lnTo>
                    <a:pt x="10796544" y="338033"/>
                  </a:lnTo>
                  <a:lnTo>
                    <a:pt x="10807975" y="217846"/>
                  </a:lnTo>
                  <a:lnTo>
                    <a:pt x="10819405" y="241883"/>
                  </a:lnTo>
                  <a:lnTo>
                    <a:pt x="10830834" y="208831"/>
                  </a:lnTo>
                  <a:lnTo>
                    <a:pt x="10842265" y="301976"/>
                  </a:lnTo>
                  <a:lnTo>
                    <a:pt x="10853742" y="312491"/>
                  </a:lnTo>
                  <a:lnTo>
                    <a:pt x="10865173" y="303481"/>
                  </a:lnTo>
                  <a:lnTo>
                    <a:pt x="10876602" y="682076"/>
                  </a:lnTo>
                  <a:lnTo>
                    <a:pt x="10888032" y="775221"/>
                  </a:lnTo>
                  <a:lnTo>
                    <a:pt x="10899463" y="679071"/>
                  </a:lnTo>
                  <a:lnTo>
                    <a:pt x="10910892" y="796257"/>
                  </a:lnTo>
                  <a:lnTo>
                    <a:pt x="10922369" y="797757"/>
                  </a:lnTo>
                  <a:lnTo>
                    <a:pt x="10933800" y="797757"/>
                  </a:lnTo>
                  <a:lnTo>
                    <a:pt x="10945230" y="797757"/>
                  </a:lnTo>
                  <a:lnTo>
                    <a:pt x="10956660" y="797757"/>
                  </a:lnTo>
                  <a:lnTo>
                    <a:pt x="10968090" y="797757"/>
                  </a:lnTo>
                  <a:lnTo>
                    <a:pt x="10979567" y="796257"/>
                  </a:lnTo>
                  <a:lnTo>
                    <a:pt x="10990998" y="794752"/>
                  </a:lnTo>
                  <a:lnTo>
                    <a:pt x="11002427" y="797757"/>
                  </a:lnTo>
                  <a:lnTo>
                    <a:pt x="11013858" y="796257"/>
                  </a:lnTo>
                  <a:lnTo>
                    <a:pt x="11025287" y="797757"/>
                  </a:lnTo>
                  <a:lnTo>
                    <a:pt x="11036765" y="797757"/>
                  </a:lnTo>
                  <a:lnTo>
                    <a:pt x="11048195" y="797757"/>
                  </a:lnTo>
                  <a:lnTo>
                    <a:pt x="11059625" y="796257"/>
                  </a:lnTo>
                  <a:lnTo>
                    <a:pt x="11071056" y="751184"/>
                  </a:lnTo>
                  <a:lnTo>
                    <a:pt x="11082485" y="797757"/>
                  </a:lnTo>
                  <a:lnTo>
                    <a:pt x="11093962" y="797757"/>
                  </a:lnTo>
                  <a:lnTo>
                    <a:pt x="11105393" y="797757"/>
                  </a:lnTo>
                  <a:lnTo>
                    <a:pt x="11116823" y="797757"/>
                  </a:lnTo>
                  <a:lnTo>
                    <a:pt x="11128253" y="797757"/>
                  </a:lnTo>
                  <a:lnTo>
                    <a:pt x="11139683" y="797757"/>
                  </a:lnTo>
                  <a:lnTo>
                    <a:pt x="11151160" y="797757"/>
                  </a:lnTo>
                  <a:lnTo>
                    <a:pt x="11162591" y="797757"/>
                  </a:lnTo>
                  <a:lnTo>
                    <a:pt x="11174020" y="797757"/>
                  </a:lnTo>
                  <a:lnTo>
                    <a:pt x="11185451" y="797757"/>
                  </a:lnTo>
                  <a:lnTo>
                    <a:pt x="11196881" y="797757"/>
                  </a:lnTo>
                  <a:lnTo>
                    <a:pt x="11208358" y="797757"/>
                  </a:lnTo>
                  <a:lnTo>
                    <a:pt x="11218359" y="797757"/>
                  </a:lnTo>
                </a:path>
              </a:pathLst>
            </a:custGeom>
            <a:noFill/>
            <a:ln w="23813" cap="flat">
              <a:solidFill>
                <a:schemeClr val="tx1">
                  <a:lumMod val="50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71F0184-9654-FA4F-BF0E-DB0786DDF14C}"/>
                </a:ext>
              </a:extLst>
            </p:cNvPr>
            <p:cNvSpPr/>
            <p:nvPr/>
          </p:nvSpPr>
          <p:spPr>
            <a:xfrm>
              <a:off x="851149" y="5505826"/>
              <a:ext cx="11218359" cy="594936"/>
            </a:xfrm>
            <a:custGeom>
              <a:avLst/>
              <a:gdLst>
                <a:gd name="connsiteX0" fmla="*/ 0 w 11218359"/>
                <a:gd name="connsiteY0" fmla="*/ 594936 h 594936"/>
                <a:gd name="connsiteX1" fmla="*/ 9149 w 11218359"/>
                <a:gd name="connsiteY1" fmla="*/ 594936 h 594936"/>
                <a:gd name="connsiteX2" fmla="*/ 20588 w 11218359"/>
                <a:gd name="connsiteY2" fmla="*/ 594936 h 594936"/>
                <a:gd name="connsiteX3" fmla="*/ 32028 w 11218359"/>
                <a:gd name="connsiteY3" fmla="*/ 594936 h 594936"/>
                <a:gd name="connsiteX4" fmla="*/ 43467 w 11218359"/>
                <a:gd name="connsiteY4" fmla="*/ 594936 h 594936"/>
                <a:gd name="connsiteX5" fmla="*/ 54907 w 11218359"/>
                <a:gd name="connsiteY5" fmla="*/ 594936 h 594936"/>
                <a:gd name="connsiteX6" fmla="*/ 66346 w 11218359"/>
                <a:gd name="connsiteY6" fmla="*/ 594936 h 594936"/>
                <a:gd name="connsiteX7" fmla="*/ 77786 w 11218359"/>
                <a:gd name="connsiteY7" fmla="*/ 594936 h 594936"/>
                <a:gd name="connsiteX8" fmla="*/ 89225 w 11218359"/>
                <a:gd name="connsiteY8" fmla="*/ 594936 h 594936"/>
                <a:gd name="connsiteX9" fmla="*/ 100665 w 11218359"/>
                <a:gd name="connsiteY9" fmla="*/ 594936 h 594936"/>
                <a:gd name="connsiteX10" fmla="*/ 112104 w 11218359"/>
                <a:gd name="connsiteY10" fmla="*/ 594936 h 594936"/>
                <a:gd name="connsiteX11" fmla="*/ 123544 w 11218359"/>
                <a:gd name="connsiteY11" fmla="*/ 594936 h 594936"/>
                <a:gd name="connsiteX12" fmla="*/ 134979 w 11218359"/>
                <a:gd name="connsiteY12" fmla="*/ 594936 h 594936"/>
                <a:gd name="connsiteX13" fmla="*/ 146423 w 11218359"/>
                <a:gd name="connsiteY13" fmla="*/ 594936 h 594936"/>
                <a:gd name="connsiteX14" fmla="*/ 157858 w 11218359"/>
                <a:gd name="connsiteY14" fmla="*/ 594936 h 594936"/>
                <a:gd name="connsiteX15" fmla="*/ 169297 w 11218359"/>
                <a:gd name="connsiteY15" fmla="*/ 594936 h 594936"/>
                <a:gd name="connsiteX16" fmla="*/ 180737 w 11218359"/>
                <a:gd name="connsiteY16" fmla="*/ 594936 h 594936"/>
                <a:gd name="connsiteX17" fmla="*/ 192176 w 11218359"/>
                <a:gd name="connsiteY17" fmla="*/ 594936 h 594936"/>
                <a:gd name="connsiteX18" fmla="*/ 203616 w 11218359"/>
                <a:gd name="connsiteY18" fmla="*/ 594936 h 594936"/>
                <a:gd name="connsiteX19" fmla="*/ 215055 w 11218359"/>
                <a:gd name="connsiteY19" fmla="*/ 594936 h 594936"/>
                <a:gd name="connsiteX20" fmla="*/ 226495 w 11218359"/>
                <a:gd name="connsiteY20" fmla="*/ 594936 h 594936"/>
                <a:gd name="connsiteX21" fmla="*/ 237935 w 11218359"/>
                <a:gd name="connsiteY21" fmla="*/ 594936 h 594936"/>
                <a:gd name="connsiteX22" fmla="*/ 249374 w 11218359"/>
                <a:gd name="connsiteY22" fmla="*/ 594936 h 594936"/>
                <a:gd name="connsiteX23" fmla="*/ 260814 w 11218359"/>
                <a:gd name="connsiteY23" fmla="*/ 594936 h 594936"/>
                <a:gd name="connsiteX24" fmla="*/ 272253 w 11218359"/>
                <a:gd name="connsiteY24" fmla="*/ 594936 h 594936"/>
                <a:gd name="connsiteX25" fmla="*/ 283693 w 11218359"/>
                <a:gd name="connsiteY25" fmla="*/ 594936 h 594936"/>
                <a:gd name="connsiteX26" fmla="*/ 295132 w 11218359"/>
                <a:gd name="connsiteY26" fmla="*/ 594936 h 594936"/>
                <a:gd name="connsiteX27" fmla="*/ 306572 w 11218359"/>
                <a:gd name="connsiteY27" fmla="*/ 594936 h 594936"/>
                <a:gd name="connsiteX28" fmla="*/ 318011 w 11218359"/>
                <a:gd name="connsiteY28" fmla="*/ 594936 h 594936"/>
                <a:gd name="connsiteX29" fmla="*/ 329451 w 11218359"/>
                <a:gd name="connsiteY29" fmla="*/ 594936 h 594936"/>
                <a:gd name="connsiteX30" fmla="*/ 340890 w 11218359"/>
                <a:gd name="connsiteY30" fmla="*/ 594936 h 594936"/>
                <a:gd name="connsiteX31" fmla="*/ 352330 w 11218359"/>
                <a:gd name="connsiteY31" fmla="*/ 594936 h 594936"/>
                <a:gd name="connsiteX32" fmla="*/ 363769 w 11218359"/>
                <a:gd name="connsiteY32" fmla="*/ 594936 h 594936"/>
                <a:gd name="connsiteX33" fmla="*/ 375209 w 11218359"/>
                <a:gd name="connsiteY33" fmla="*/ 594936 h 594936"/>
                <a:gd name="connsiteX34" fmla="*/ 386648 w 11218359"/>
                <a:gd name="connsiteY34" fmla="*/ 594936 h 594936"/>
                <a:gd name="connsiteX35" fmla="*/ 398088 w 11218359"/>
                <a:gd name="connsiteY35" fmla="*/ 594936 h 594936"/>
                <a:gd name="connsiteX36" fmla="*/ 409527 w 11218359"/>
                <a:gd name="connsiteY36" fmla="*/ 594936 h 594936"/>
                <a:gd name="connsiteX37" fmla="*/ 420967 w 11218359"/>
                <a:gd name="connsiteY37" fmla="*/ 594936 h 594936"/>
                <a:gd name="connsiteX38" fmla="*/ 432406 w 11218359"/>
                <a:gd name="connsiteY38" fmla="*/ 594936 h 594936"/>
                <a:gd name="connsiteX39" fmla="*/ 443846 w 11218359"/>
                <a:gd name="connsiteY39" fmla="*/ 594936 h 594936"/>
                <a:gd name="connsiteX40" fmla="*/ 455285 w 11218359"/>
                <a:gd name="connsiteY40" fmla="*/ 594936 h 594936"/>
                <a:gd name="connsiteX41" fmla="*/ 466725 w 11218359"/>
                <a:gd name="connsiteY41" fmla="*/ 594936 h 594936"/>
                <a:gd name="connsiteX42" fmla="*/ 478165 w 11218359"/>
                <a:gd name="connsiteY42" fmla="*/ 594936 h 594936"/>
                <a:gd name="connsiteX43" fmla="*/ 489604 w 11218359"/>
                <a:gd name="connsiteY43" fmla="*/ 594936 h 594936"/>
                <a:gd name="connsiteX44" fmla="*/ 501044 w 11218359"/>
                <a:gd name="connsiteY44" fmla="*/ 594936 h 594936"/>
                <a:gd name="connsiteX45" fmla="*/ 512483 w 11218359"/>
                <a:gd name="connsiteY45" fmla="*/ 594936 h 594936"/>
                <a:gd name="connsiteX46" fmla="*/ 523923 w 11218359"/>
                <a:gd name="connsiteY46" fmla="*/ 594936 h 594936"/>
                <a:gd name="connsiteX47" fmla="*/ 535362 w 11218359"/>
                <a:gd name="connsiteY47" fmla="*/ 594936 h 594936"/>
                <a:gd name="connsiteX48" fmla="*/ 546802 w 11218359"/>
                <a:gd name="connsiteY48" fmla="*/ 594936 h 594936"/>
                <a:gd name="connsiteX49" fmla="*/ 558241 w 11218359"/>
                <a:gd name="connsiteY49" fmla="*/ 594936 h 594936"/>
                <a:gd name="connsiteX50" fmla="*/ 569681 w 11218359"/>
                <a:gd name="connsiteY50" fmla="*/ 594936 h 594936"/>
                <a:gd name="connsiteX51" fmla="*/ 581120 w 11218359"/>
                <a:gd name="connsiteY51" fmla="*/ 594936 h 594936"/>
                <a:gd name="connsiteX52" fmla="*/ 592560 w 11218359"/>
                <a:gd name="connsiteY52" fmla="*/ 594936 h 594936"/>
                <a:gd name="connsiteX53" fmla="*/ 603999 w 11218359"/>
                <a:gd name="connsiteY53" fmla="*/ 594936 h 594936"/>
                <a:gd name="connsiteX54" fmla="*/ 615439 w 11218359"/>
                <a:gd name="connsiteY54" fmla="*/ 594936 h 594936"/>
                <a:gd name="connsiteX55" fmla="*/ 626878 w 11218359"/>
                <a:gd name="connsiteY55" fmla="*/ 594936 h 594936"/>
                <a:gd name="connsiteX56" fmla="*/ 638318 w 11218359"/>
                <a:gd name="connsiteY56" fmla="*/ 594936 h 594936"/>
                <a:gd name="connsiteX57" fmla="*/ 649757 w 11218359"/>
                <a:gd name="connsiteY57" fmla="*/ 594936 h 594936"/>
                <a:gd name="connsiteX58" fmla="*/ 661192 w 11218359"/>
                <a:gd name="connsiteY58" fmla="*/ 594936 h 594936"/>
                <a:gd name="connsiteX59" fmla="*/ 672632 w 11218359"/>
                <a:gd name="connsiteY59" fmla="*/ 594936 h 594936"/>
                <a:gd name="connsiteX60" fmla="*/ 684071 w 11218359"/>
                <a:gd name="connsiteY60" fmla="*/ 594936 h 594936"/>
                <a:gd name="connsiteX61" fmla="*/ 695511 w 11218359"/>
                <a:gd name="connsiteY61" fmla="*/ 594936 h 594936"/>
                <a:gd name="connsiteX62" fmla="*/ 706950 w 11218359"/>
                <a:gd name="connsiteY62" fmla="*/ 594936 h 594936"/>
                <a:gd name="connsiteX63" fmla="*/ 718390 w 11218359"/>
                <a:gd name="connsiteY63" fmla="*/ 594936 h 594936"/>
                <a:gd name="connsiteX64" fmla="*/ 729829 w 11218359"/>
                <a:gd name="connsiteY64" fmla="*/ 594936 h 594936"/>
                <a:gd name="connsiteX65" fmla="*/ 741269 w 11218359"/>
                <a:gd name="connsiteY65" fmla="*/ 594936 h 594936"/>
                <a:gd name="connsiteX66" fmla="*/ 752708 w 11218359"/>
                <a:gd name="connsiteY66" fmla="*/ 594936 h 594936"/>
                <a:gd name="connsiteX67" fmla="*/ 764148 w 11218359"/>
                <a:gd name="connsiteY67" fmla="*/ 594936 h 594936"/>
                <a:gd name="connsiteX68" fmla="*/ 775587 w 11218359"/>
                <a:gd name="connsiteY68" fmla="*/ 594936 h 594936"/>
                <a:gd name="connsiteX69" fmla="*/ 787027 w 11218359"/>
                <a:gd name="connsiteY69" fmla="*/ 594936 h 594936"/>
                <a:gd name="connsiteX70" fmla="*/ 798467 w 11218359"/>
                <a:gd name="connsiteY70" fmla="*/ 594936 h 594936"/>
                <a:gd name="connsiteX71" fmla="*/ 809906 w 11218359"/>
                <a:gd name="connsiteY71" fmla="*/ 594936 h 594936"/>
                <a:gd name="connsiteX72" fmla="*/ 821346 w 11218359"/>
                <a:gd name="connsiteY72" fmla="*/ 594936 h 594936"/>
                <a:gd name="connsiteX73" fmla="*/ 832785 w 11218359"/>
                <a:gd name="connsiteY73" fmla="*/ 594936 h 594936"/>
                <a:gd name="connsiteX74" fmla="*/ 844225 w 11218359"/>
                <a:gd name="connsiteY74" fmla="*/ 594936 h 594936"/>
                <a:gd name="connsiteX75" fmla="*/ 855664 w 11218359"/>
                <a:gd name="connsiteY75" fmla="*/ 594936 h 594936"/>
                <a:gd name="connsiteX76" fmla="*/ 867104 w 11218359"/>
                <a:gd name="connsiteY76" fmla="*/ 594936 h 594936"/>
                <a:gd name="connsiteX77" fmla="*/ 878543 w 11218359"/>
                <a:gd name="connsiteY77" fmla="*/ 594936 h 594936"/>
                <a:gd name="connsiteX78" fmla="*/ 889983 w 11218359"/>
                <a:gd name="connsiteY78" fmla="*/ 594936 h 594936"/>
                <a:gd name="connsiteX79" fmla="*/ 901422 w 11218359"/>
                <a:gd name="connsiteY79" fmla="*/ 594936 h 594936"/>
                <a:gd name="connsiteX80" fmla="*/ 912862 w 11218359"/>
                <a:gd name="connsiteY80" fmla="*/ 594936 h 594936"/>
                <a:gd name="connsiteX81" fmla="*/ 924301 w 11218359"/>
                <a:gd name="connsiteY81" fmla="*/ 594936 h 594936"/>
                <a:gd name="connsiteX82" fmla="*/ 935741 w 11218359"/>
                <a:gd name="connsiteY82" fmla="*/ 594936 h 594936"/>
                <a:gd name="connsiteX83" fmla="*/ 947180 w 11218359"/>
                <a:gd name="connsiteY83" fmla="*/ 594936 h 594936"/>
                <a:gd name="connsiteX84" fmla="*/ 958620 w 11218359"/>
                <a:gd name="connsiteY84" fmla="*/ 594936 h 594936"/>
                <a:gd name="connsiteX85" fmla="*/ 970059 w 11218359"/>
                <a:gd name="connsiteY85" fmla="*/ 594936 h 594936"/>
                <a:gd name="connsiteX86" fmla="*/ 981499 w 11218359"/>
                <a:gd name="connsiteY86" fmla="*/ 594936 h 594936"/>
                <a:gd name="connsiteX87" fmla="*/ 992938 w 11218359"/>
                <a:gd name="connsiteY87" fmla="*/ 594936 h 594936"/>
                <a:gd name="connsiteX88" fmla="*/ 1004378 w 11218359"/>
                <a:gd name="connsiteY88" fmla="*/ 594936 h 594936"/>
                <a:gd name="connsiteX89" fmla="*/ 1015818 w 11218359"/>
                <a:gd name="connsiteY89" fmla="*/ 594936 h 594936"/>
                <a:gd name="connsiteX90" fmla="*/ 1027257 w 11218359"/>
                <a:gd name="connsiteY90" fmla="*/ 594936 h 594936"/>
                <a:gd name="connsiteX91" fmla="*/ 1038697 w 11218359"/>
                <a:gd name="connsiteY91" fmla="*/ 594936 h 594936"/>
                <a:gd name="connsiteX92" fmla="*/ 1050136 w 11218359"/>
                <a:gd name="connsiteY92" fmla="*/ 594936 h 594936"/>
                <a:gd name="connsiteX93" fmla="*/ 1061576 w 11218359"/>
                <a:gd name="connsiteY93" fmla="*/ 594936 h 594936"/>
                <a:gd name="connsiteX94" fmla="*/ 1073015 w 11218359"/>
                <a:gd name="connsiteY94" fmla="*/ 594936 h 594936"/>
                <a:gd name="connsiteX95" fmla="*/ 1084455 w 11218359"/>
                <a:gd name="connsiteY95" fmla="*/ 594936 h 594936"/>
                <a:gd name="connsiteX96" fmla="*/ 1095894 w 11218359"/>
                <a:gd name="connsiteY96" fmla="*/ 594936 h 594936"/>
                <a:gd name="connsiteX97" fmla="*/ 1107334 w 11218359"/>
                <a:gd name="connsiteY97" fmla="*/ 594936 h 594936"/>
                <a:gd name="connsiteX98" fmla="*/ 1118773 w 11218359"/>
                <a:gd name="connsiteY98" fmla="*/ 594936 h 594936"/>
                <a:gd name="connsiteX99" fmla="*/ 1130213 w 11218359"/>
                <a:gd name="connsiteY99" fmla="*/ 594936 h 594936"/>
                <a:gd name="connsiteX100" fmla="*/ 1141652 w 11218359"/>
                <a:gd name="connsiteY100" fmla="*/ 594936 h 594936"/>
                <a:gd name="connsiteX101" fmla="*/ 1153092 w 11218359"/>
                <a:gd name="connsiteY101" fmla="*/ 594936 h 594936"/>
                <a:gd name="connsiteX102" fmla="*/ 1164531 w 11218359"/>
                <a:gd name="connsiteY102" fmla="*/ 594936 h 594936"/>
                <a:gd name="connsiteX103" fmla="*/ 1175971 w 11218359"/>
                <a:gd name="connsiteY103" fmla="*/ 594936 h 594936"/>
                <a:gd name="connsiteX104" fmla="*/ 1187406 w 11218359"/>
                <a:gd name="connsiteY104" fmla="*/ 594936 h 594936"/>
                <a:gd name="connsiteX105" fmla="*/ 1198845 w 11218359"/>
                <a:gd name="connsiteY105" fmla="*/ 594936 h 594936"/>
                <a:gd name="connsiteX106" fmla="*/ 1210285 w 11218359"/>
                <a:gd name="connsiteY106" fmla="*/ 594936 h 594936"/>
                <a:gd name="connsiteX107" fmla="*/ 1221724 w 11218359"/>
                <a:gd name="connsiteY107" fmla="*/ 594936 h 594936"/>
                <a:gd name="connsiteX108" fmla="*/ 1233164 w 11218359"/>
                <a:gd name="connsiteY108" fmla="*/ 594936 h 594936"/>
                <a:gd name="connsiteX109" fmla="*/ 1244603 w 11218359"/>
                <a:gd name="connsiteY109" fmla="*/ 594936 h 594936"/>
                <a:gd name="connsiteX110" fmla="*/ 1256043 w 11218359"/>
                <a:gd name="connsiteY110" fmla="*/ 594936 h 594936"/>
                <a:gd name="connsiteX111" fmla="*/ 1267482 w 11218359"/>
                <a:gd name="connsiteY111" fmla="*/ 594936 h 594936"/>
                <a:gd name="connsiteX112" fmla="*/ 1278922 w 11218359"/>
                <a:gd name="connsiteY112" fmla="*/ 594936 h 594936"/>
                <a:gd name="connsiteX113" fmla="*/ 1290361 w 11218359"/>
                <a:gd name="connsiteY113" fmla="*/ 594936 h 594936"/>
                <a:gd name="connsiteX114" fmla="*/ 1301801 w 11218359"/>
                <a:gd name="connsiteY114" fmla="*/ 594936 h 594936"/>
                <a:gd name="connsiteX115" fmla="*/ 1313240 w 11218359"/>
                <a:gd name="connsiteY115" fmla="*/ 594936 h 594936"/>
                <a:gd name="connsiteX116" fmla="*/ 1324680 w 11218359"/>
                <a:gd name="connsiteY116" fmla="*/ 594936 h 594936"/>
                <a:gd name="connsiteX117" fmla="*/ 1336120 w 11218359"/>
                <a:gd name="connsiteY117" fmla="*/ 594936 h 594936"/>
                <a:gd name="connsiteX118" fmla="*/ 1347559 w 11218359"/>
                <a:gd name="connsiteY118" fmla="*/ 594936 h 594936"/>
                <a:gd name="connsiteX119" fmla="*/ 1358999 w 11218359"/>
                <a:gd name="connsiteY119" fmla="*/ 594936 h 594936"/>
                <a:gd name="connsiteX120" fmla="*/ 1370438 w 11218359"/>
                <a:gd name="connsiteY120" fmla="*/ 594936 h 594936"/>
                <a:gd name="connsiteX121" fmla="*/ 1381878 w 11218359"/>
                <a:gd name="connsiteY121" fmla="*/ 594936 h 594936"/>
                <a:gd name="connsiteX122" fmla="*/ 1393317 w 11218359"/>
                <a:gd name="connsiteY122" fmla="*/ 594936 h 594936"/>
                <a:gd name="connsiteX123" fmla="*/ 1404757 w 11218359"/>
                <a:gd name="connsiteY123" fmla="*/ 594936 h 594936"/>
                <a:gd name="connsiteX124" fmla="*/ 1416196 w 11218359"/>
                <a:gd name="connsiteY124" fmla="*/ 594936 h 594936"/>
                <a:gd name="connsiteX125" fmla="*/ 1427636 w 11218359"/>
                <a:gd name="connsiteY125" fmla="*/ 594936 h 594936"/>
                <a:gd name="connsiteX126" fmla="*/ 1439075 w 11218359"/>
                <a:gd name="connsiteY126" fmla="*/ 594936 h 594936"/>
                <a:gd name="connsiteX127" fmla="*/ 1450515 w 11218359"/>
                <a:gd name="connsiteY127" fmla="*/ 594936 h 594936"/>
                <a:gd name="connsiteX128" fmla="*/ 1461954 w 11218359"/>
                <a:gd name="connsiteY128" fmla="*/ 594936 h 594936"/>
                <a:gd name="connsiteX129" fmla="*/ 1473394 w 11218359"/>
                <a:gd name="connsiteY129" fmla="*/ 594936 h 594936"/>
                <a:gd name="connsiteX130" fmla="*/ 1484833 w 11218359"/>
                <a:gd name="connsiteY130" fmla="*/ 594936 h 594936"/>
                <a:gd name="connsiteX131" fmla="*/ 1496273 w 11218359"/>
                <a:gd name="connsiteY131" fmla="*/ 594936 h 594936"/>
                <a:gd name="connsiteX132" fmla="*/ 1507712 w 11218359"/>
                <a:gd name="connsiteY132" fmla="*/ 594936 h 594936"/>
                <a:gd name="connsiteX133" fmla="*/ 1519152 w 11218359"/>
                <a:gd name="connsiteY133" fmla="*/ 594936 h 594936"/>
                <a:gd name="connsiteX134" fmla="*/ 1530591 w 11218359"/>
                <a:gd name="connsiteY134" fmla="*/ 594936 h 594936"/>
                <a:gd name="connsiteX135" fmla="*/ 1542031 w 11218359"/>
                <a:gd name="connsiteY135" fmla="*/ 594936 h 594936"/>
                <a:gd name="connsiteX136" fmla="*/ 1553471 w 11218359"/>
                <a:gd name="connsiteY136" fmla="*/ 594936 h 594936"/>
                <a:gd name="connsiteX137" fmla="*/ 1564910 w 11218359"/>
                <a:gd name="connsiteY137" fmla="*/ 594936 h 594936"/>
                <a:gd name="connsiteX138" fmla="*/ 1576349 w 11218359"/>
                <a:gd name="connsiteY138" fmla="*/ 594936 h 594936"/>
                <a:gd name="connsiteX139" fmla="*/ 1587789 w 11218359"/>
                <a:gd name="connsiteY139" fmla="*/ 594936 h 594936"/>
                <a:gd name="connsiteX140" fmla="*/ 1599229 w 11218359"/>
                <a:gd name="connsiteY140" fmla="*/ 594936 h 594936"/>
                <a:gd name="connsiteX141" fmla="*/ 1610668 w 11218359"/>
                <a:gd name="connsiteY141" fmla="*/ 594936 h 594936"/>
                <a:gd name="connsiteX142" fmla="*/ 1622107 w 11218359"/>
                <a:gd name="connsiteY142" fmla="*/ 594936 h 594936"/>
                <a:gd name="connsiteX143" fmla="*/ 1633547 w 11218359"/>
                <a:gd name="connsiteY143" fmla="*/ 594936 h 594936"/>
                <a:gd name="connsiteX144" fmla="*/ 1644987 w 11218359"/>
                <a:gd name="connsiteY144" fmla="*/ 594936 h 594936"/>
                <a:gd name="connsiteX145" fmla="*/ 1656426 w 11218359"/>
                <a:gd name="connsiteY145" fmla="*/ 594936 h 594936"/>
                <a:gd name="connsiteX146" fmla="*/ 1667866 w 11218359"/>
                <a:gd name="connsiteY146" fmla="*/ 594936 h 594936"/>
                <a:gd name="connsiteX147" fmla="*/ 1679305 w 11218359"/>
                <a:gd name="connsiteY147" fmla="*/ 594936 h 594936"/>
                <a:gd name="connsiteX148" fmla="*/ 1690745 w 11218359"/>
                <a:gd name="connsiteY148" fmla="*/ 594936 h 594936"/>
                <a:gd name="connsiteX149" fmla="*/ 1702184 w 11218359"/>
                <a:gd name="connsiteY149" fmla="*/ 594936 h 594936"/>
                <a:gd name="connsiteX150" fmla="*/ 1713619 w 11218359"/>
                <a:gd name="connsiteY150" fmla="*/ 594936 h 594936"/>
                <a:gd name="connsiteX151" fmla="*/ 1725063 w 11218359"/>
                <a:gd name="connsiteY151" fmla="*/ 594936 h 594936"/>
                <a:gd name="connsiteX152" fmla="*/ 1736498 w 11218359"/>
                <a:gd name="connsiteY152" fmla="*/ 594936 h 594936"/>
                <a:gd name="connsiteX153" fmla="*/ 1747938 w 11218359"/>
                <a:gd name="connsiteY153" fmla="*/ 594936 h 594936"/>
                <a:gd name="connsiteX154" fmla="*/ 1759377 w 11218359"/>
                <a:gd name="connsiteY154" fmla="*/ 594936 h 594936"/>
                <a:gd name="connsiteX155" fmla="*/ 1770817 w 11218359"/>
                <a:gd name="connsiteY155" fmla="*/ 594936 h 594936"/>
                <a:gd name="connsiteX156" fmla="*/ 1782256 w 11218359"/>
                <a:gd name="connsiteY156" fmla="*/ 594936 h 594936"/>
                <a:gd name="connsiteX157" fmla="*/ 1793696 w 11218359"/>
                <a:gd name="connsiteY157" fmla="*/ 594936 h 594936"/>
                <a:gd name="connsiteX158" fmla="*/ 1805135 w 11218359"/>
                <a:gd name="connsiteY158" fmla="*/ 594936 h 594936"/>
                <a:gd name="connsiteX159" fmla="*/ 1816575 w 11218359"/>
                <a:gd name="connsiteY159" fmla="*/ 594936 h 594936"/>
                <a:gd name="connsiteX160" fmla="*/ 1828014 w 11218359"/>
                <a:gd name="connsiteY160" fmla="*/ 594936 h 594936"/>
                <a:gd name="connsiteX161" fmla="*/ 1839454 w 11218359"/>
                <a:gd name="connsiteY161" fmla="*/ 594936 h 594936"/>
                <a:gd name="connsiteX162" fmla="*/ 1850893 w 11218359"/>
                <a:gd name="connsiteY162" fmla="*/ 594936 h 594936"/>
                <a:gd name="connsiteX163" fmla="*/ 1862333 w 11218359"/>
                <a:gd name="connsiteY163" fmla="*/ 594936 h 594936"/>
                <a:gd name="connsiteX164" fmla="*/ 1873772 w 11218359"/>
                <a:gd name="connsiteY164" fmla="*/ 0 h 594936"/>
                <a:gd name="connsiteX165" fmla="*/ 1885212 w 11218359"/>
                <a:gd name="connsiteY165" fmla="*/ 473245 h 594936"/>
                <a:gd name="connsiteX166" fmla="*/ 1896651 w 11218359"/>
                <a:gd name="connsiteY166" fmla="*/ 585921 h 594936"/>
                <a:gd name="connsiteX167" fmla="*/ 1908091 w 11218359"/>
                <a:gd name="connsiteY167" fmla="*/ 594936 h 594936"/>
                <a:gd name="connsiteX168" fmla="*/ 1919531 w 11218359"/>
                <a:gd name="connsiteY168" fmla="*/ 594936 h 594936"/>
                <a:gd name="connsiteX169" fmla="*/ 1930970 w 11218359"/>
                <a:gd name="connsiteY169" fmla="*/ 594936 h 594936"/>
                <a:gd name="connsiteX170" fmla="*/ 1942409 w 11218359"/>
                <a:gd name="connsiteY170" fmla="*/ 594936 h 594936"/>
                <a:gd name="connsiteX171" fmla="*/ 1953849 w 11218359"/>
                <a:gd name="connsiteY171" fmla="*/ 594936 h 594936"/>
                <a:gd name="connsiteX172" fmla="*/ 1965289 w 11218359"/>
                <a:gd name="connsiteY172" fmla="*/ 594936 h 594936"/>
                <a:gd name="connsiteX173" fmla="*/ 1976728 w 11218359"/>
                <a:gd name="connsiteY173" fmla="*/ 594936 h 594936"/>
                <a:gd name="connsiteX174" fmla="*/ 1988168 w 11218359"/>
                <a:gd name="connsiteY174" fmla="*/ 594936 h 594936"/>
                <a:gd name="connsiteX175" fmla="*/ 1999607 w 11218359"/>
                <a:gd name="connsiteY175" fmla="*/ 594936 h 594936"/>
                <a:gd name="connsiteX176" fmla="*/ 2011047 w 11218359"/>
                <a:gd name="connsiteY176" fmla="*/ 594936 h 594936"/>
                <a:gd name="connsiteX177" fmla="*/ 2022486 w 11218359"/>
                <a:gd name="connsiteY177" fmla="*/ 594936 h 594936"/>
                <a:gd name="connsiteX178" fmla="*/ 2033926 w 11218359"/>
                <a:gd name="connsiteY178" fmla="*/ 594936 h 594936"/>
                <a:gd name="connsiteX179" fmla="*/ 2045365 w 11218359"/>
                <a:gd name="connsiteY179" fmla="*/ 594936 h 594936"/>
                <a:gd name="connsiteX180" fmla="*/ 2056805 w 11218359"/>
                <a:gd name="connsiteY180" fmla="*/ 594936 h 594936"/>
                <a:gd name="connsiteX181" fmla="*/ 2068244 w 11218359"/>
                <a:gd name="connsiteY181" fmla="*/ 594936 h 594936"/>
                <a:gd name="connsiteX182" fmla="*/ 2079684 w 11218359"/>
                <a:gd name="connsiteY182" fmla="*/ 594936 h 594936"/>
                <a:gd name="connsiteX183" fmla="*/ 2091123 w 11218359"/>
                <a:gd name="connsiteY183" fmla="*/ 594936 h 594936"/>
                <a:gd name="connsiteX184" fmla="*/ 2102563 w 11218359"/>
                <a:gd name="connsiteY184" fmla="*/ 594936 h 594936"/>
                <a:gd name="connsiteX185" fmla="*/ 2114002 w 11218359"/>
                <a:gd name="connsiteY185" fmla="*/ 594936 h 594936"/>
                <a:gd name="connsiteX186" fmla="*/ 2125442 w 11218359"/>
                <a:gd name="connsiteY186" fmla="*/ 594936 h 594936"/>
                <a:gd name="connsiteX187" fmla="*/ 2136882 w 11218359"/>
                <a:gd name="connsiteY187" fmla="*/ 594936 h 594936"/>
                <a:gd name="connsiteX188" fmla="*/ 2148321 w 11218359"/>
                <a:gd name="connsiteY188" fmla="*/ 594936 h 594936"/>
                <a:gd name="connsiteX189" fmla="*/ 2159760 w 11218359"/>
                <a:gd name="connsiteY189" fmla="*/ 594936 h 594936"/>
                <a:gd name="connsiteX190" fmla="*/ 2171200 w 11218359"/>
                <a:gd name="connsiteY190" fmla="*/ 594936 h 594936"/>
                <a:gd name="connsiteX191" fmla="*/ 2182640 w 11218359"/>
                <a:gd name="connsiteY191" fmla="*/ 594936 h 594936"/>
                <a:gd name="connsiteX192" fmla="*/ 2194079 w 11218359"/>
                <a:gd name="connsiteY192" fmla="*/ 594936 h 594936"/>
                <a:gd name="connsiteX193" fmla="*/ 2205519 w 11218359"/>
                <a:gd name="connsiteY193" fmla="*/ 594936 h 594936"/>
                <a:gd name="connsiteX194" fmla="*/ 2216958 w 11218359"/>
                <a:gd name="connsiteY194" fmla="*/ 594936 h 594936"/>
                <a:gd name="connsiteX195" fmla="*/ 2228393 w 11218359"/>
                <a:gd name="connsiteY195" fmla="*/ 594936 h 594936"/>
                <a:gd name="connsiteX196" fmla="*/ 2239837 w 11218359"/>
                <a:gd name="connsiteY196" fmla="*/ 594936 h 594936"/>
                <a:gd name="connsiteX197" fmla="*/ 2251272 w 11218359"/>
                <a:gd name="connsiteY197" fmla="*/ 594936 h 594936"/>
                <a:gd name="connsiteX198" fmla="*/ 2262716 w 11218359"/>
                <a:gd name="connsiteY198" fmla="*/ 594936 h 594936"/>
                <a:gd name="connsiteX199" fmla="*/ 2274151 w 11218359"/>
                <a:gd name="connsiteY199" fmla="*/ 594936 h 594936"/>
                <a:gd name="connsiteX200" fmla="*/ 2285591 w 11218359"/>
                <a:gd name="connsiteY200" fmla="*/ 594936 h 594936"/>
                <a:gd name="connsiteX201" fmla="*/ 2297030 w 11218359"/>
                <a:gd name="connsiteY201" fmla="*/ 594936 h 594936"/>
                <a:gd name="connsiteX202" fmla="*/ 2308470 w 11218359"/>
                <a:gd name="connsiteY202" fmla="*/ 594936 h 594936"/>
                <a:gd name="connsiteX203" fmla="*/ 2319909 w 11218359"/>
                <a:gd name="connsiteY203" fmla="*/ 594936 h 594936"/>
                <a:gd name="connsiteX204" fmla="*/ 2331349 w 11218359"/>
                <a:gd name="connsiteY204" fmla="*/ 594936 h 594936"/>
                <a:gd name="connsiteX205" fmla="*/ 2342788 w 11218359"/>
                <a:gd name="connsiteY205" fmla="*/ 594936 h 594936"/>
                <a:gd name="connsiteX206" fmla="*/ 2354228 w 11218359"/>
                <a:gd name="connsiteY206" fmla="*/ 594936 h 594936"/>
                <a:gd name="connsiteX207" fmla="*/ 2365667 w 11218359"/>
                <a:gd name="connsiteY207" fmla="*/ 594936 h 594936"/>
                <a:gd name="connsiteX208" fmla="*/ 2377107 w 11218359"/>
                <a:gd name="connsiteY208" fmla="*/ 594936 h 594936"/>
                <a:gd name="connsiteX209" fmla="*/ 2388546 w 11218359"/>
                <a:gd name="connsiteY209" fmla="*/ 594936 h 594936"/>
                <a:gd name="connsiteX210" fmla="*/ 2399986 w 11218359"/>
                <a:gd name="connsiteY210" fmla="*/ 594936 h 594936"/>
                <a:gd name="connsiteX211" fmla="*/ 2411425 w 11218359"/>
                <a:gd name="connsiteY211" fmla="*/ 594936 h 594936"/>
                <a:gd name="connsiteX212" fmla="*/ 2422865 w 11218359"/>
                <a:gd name="connsiteY212" fmla="*/ 594936 h 594936"/>
                <a:gd name="connsiteX213" fmla="*/ 2434304 w 11218359"/>
                <a:gd name="connsiteY213" fmla="*/ 594936 h 594936"/>
                <a:gd name="connsiteX214" fmla="*/ 2445744 w 11218359"/>
                <a:gd name="connsiteY214" fmla="*/ 594936 h 594936"/>
                <a:gd name="connsiteX215" fmla="*/ 2457184 w 11218359"/>
                <a:gd name="connsiteY215" fmla="*/ 594936 h 594936"/>
                <a:gd name="connsiteX216" fmla="*/ 2468623 w 11218359"/>
                <a:gd name="connsiteY216" fmla="*/ 594936 h 594936"/>
                <a:gd name="connsiteX217" fmla="*/ 2480062 w 11218359"/>
                <a:gd name="connsiteY217" fmla="*/ 594936 h 594936"/>
                <a:gd name="connsiteX218" fmla="*/ 2491502 w 11218359"/>
                <a:gd name="connsiteY218" fmla="*/ 594936 h 594936"/>
                <a:gd name="connsiteX219" fmla="*/ 2502942 w 11218359"/>
                <a:gd name="connsiteY219" fmla="*/ 594936 h 594936"/>
                <a:gd name="connsiteX220" fmla="*/ 2514381 w 11218359"/>
                <a:gd name="connsiteY220" fmla="*/ 594936 h 594936"/>
                <a:gd name="connsiteX221" fmla="*/ 2525821 w 11218359"/>
                <a:gd name="connsiteY221" fmla="*/ 594936 h 594936"/>
                <a:gd name="connsiteX222" fmla="*/ 2537260 w 11218359"/>
                <a:gd name="connsiteY222" fmla="*/ 594936 h 594936"/>
                <a:gd name="connsiteX223" fmla="*/ 2548700 w 11218359"/>
                <a:gd name="connsiteY223" fmla="*/ 594936 h 594936"/>
                <a:gd name="connsiteX224" fmla="*/ 2560139 w 11218359"/>
                <a:gd name="connsiteY224" fmla="*/ 594936 h 594936"/>
                <a:gd name="connsiteX225" fmla="*/ 2571579 w 11218359"/>
                <a:gd name="connsiteY225" fmla="*/ 594936 h 594936"/>
                <a:gd name="connsiteX226" fmla="*/ 2583018 w 11218359"/>
                <a:gd name="connsiteY226" fmla="*/ 594936 h 594936"/>
                <a:gd name="connsiteX227" fmla="*/ 2594458 w 11218359"/>
                <a:gd name="connsiteY227" fmla="*/ 594936 h 594936"/>
                <a:gd name="connsiteX228" fmla="*/ 2605897 w 11218359"/>
                <a:gd name="connsiteY228" fmla="*/ 594936 h 594936"/>
                <a:gd name="connsiteX229" fmla="*/ 2617337 w 11218359"/>
                <a:gd name="connsiteY229" fmla="*/ 594936 h 594936"/>
                <a:gd name="connsiteX230" fmla="*/ 2628776 w 11218359"/>
                <a:gd name="connsiteY230" fmla="*/ 594936 h 594936"/>
                <a:gd name="connsiteX231" fmla="*/ 2640216 w 11218359"/>
                <a:gd name="connsiteY231" fmla="*/ 594936 h 594936"/>
                <a:gd name="connsiteX232" fmla="*/ 2651655 w 11218359"/>
                <a:gd name="connsiteY232" fmla="*/ 594936 h 594936"/>
                <a:gd name="connsiteX233" fmla="*/ 2663095 w 11218359"/>
                <a:gd name="connsiteY233" fmla="*/ 594936 h 594936"/>
                <a:gd name="connsiteX234" fmla="*/ 2674535 w 11218359"/>
                <a:gd name="connsiteY234" fmla="*/ 594936 h 594936"/>
                <a:gd name="connsiteX235" fmla="*/ 2685974 w 11218359"/>
                <a:gd name="connsiteY235" fmla="*/ 594936 h 594936"/>
                <a:gd name="connsiteX236" fmla="*/ 2697413 w 11218359"/>
                <a:gd name="connsiteY236" fmla="*/ 594936 h 594936"/>
                <a:gd name="connsiteX237" fmla="*/ 2708853 w 11218359"/>
                <a:gd name="connsiteY237" fmla="*/ 594936 h 594936"/>
                <a:gd name="connsiteX238" fmla="*/ 2720293 w 11218359"/>
                <a:gd name="connsiteY238" fmla="*/ 594936 h 594936"/>
                <a:gd name="connsiteX239" fmla="*/ 2731727 w 11218359"/>
                <a:gd name="connsiteY239" fmla="*/ 594936 h 594936"/>
                <a:gd name="connsiteX240" fmla="*/ 2743172 w 11218359"/>
                <a:gd name="connsiteY240" fmla="*/ 594936 h 594936"/>
                <a:gd name="connsiteX241" fmla="*/ 2754611 w 11218359"/>
                <a:gd name="connsiteY241" fmla="*/ 594936 h 594936"/>
                <a:gd name="connsiteX242" fmla="*/ 2766046 w 11218359"/>
                <a:gd name="connsiteY242" fmla="*/ 594936 h 594936"/>
                <a:gd name="connsiteX243" fmla="*/ 2777490 w 11218359"/>
                <a:gd name="connsiteY243" fmla="*/ 594936 h 594936"/>
                <a:gd name="connsiteX244" fmla="*/ 2788925 w 11218359"/>
                <a:gd name="connsiteY244" fmla="*/ 594936 h 594936"/>
                <a:gd name="connsiteX245" fmla="*/ 2800364 w 11218359"/>
                <a:gd name="connsiteY245" fmla="*/ 594936 h 594936"/>
                <a:gd name="connsiteX246" fmla="*/ 2811804 w 11218359"/>
                <a:gd name="connsiteY246" fmla="*/ 594936 h 594936"/>
                <a:gd name="connsiteX247" fmla="*/ 2823243 w 11218359"/>
                <a:gd name="connsiteY247" fmla="*/ 594936 h 594936"/>
                <a:gd name="connsiteX248" fmla="*/ 2834683 w 11218359"/>
                <a:gd name="connsiteY248" fmla="*/ 594936 h 594936"/>
                <a:gd name="connsiteX249" fmla="*/ 2846123 w 11218359"/>
                <a:gd name="connsiteY249" fmla="*/ 594936 h 594936"/>
                <a:gd name="connsiteX250" fmla="*/ 2857562 w 11218359"/>
                <a:gd name="connsiteY250" fmla="*/ 594936 h 594936"/>
                <a:gd name="connsiteX251" fmla="*/ 2869001 w 11218359"/>
                <a:gd name="connsiteY251" fmla="*/ 594936 h 594936"/>
                <a:gd name="connsiteX252" fmla="*/ 2880441 w 11218359"/>
                <a:gd name="connsiteY252" fmla="*/ 594936 h 594936"/>
                <a:gd name="connsiteX253" fmla="*/ 2891881 w 11218359"/>
                <a:gd name="connsiteY253" fmla="*/ 594936 h 594936"/>
                <a:gd name="connsiteX254" fmla="*/ 2903320 w 11218359"/>
                <a:gd name="connsiteY254" fmla="*/ 594936 h 594936"/>
                <a:gd name="connsiteX255" fmla="*/ 2914760 w 11218359"/>
                <a:gd name="connsiteY255" fmla="*/ 594936 h 594936"/>
                <a:gd name="connsiteX256" fmla="*/ 2926199 w 11218359"/>
                <a:gd name="connsiteY256" fmla="*/ 594936 h 594936"/>
                <a:gd name="connsiteX257" fmla="*/ 2937639 w 11218359"/>
                <a:gd name="connsiteY257" fmla="*/ 594936 h 594936"/>
                <a:gd name="connsiteX258" fmla="*/ 2949078 w 11218359"/>
                <a:gd name="connsiteY258" fmla="*/ 594936 h 594936"/>
                <a:gd name="connsiteX259" fmla="*/ 2960518 w 11218359"/>
                <a:gd name="connsiteY259" fmla="*/ 594936 h 594936"/>
                <a:gd name="connsiteX260" fmla="*/ 2971957 w 11218359"/>
                <a:gd name="connsiteY260" fmla="*/ 594936 h 594936"/>
                <a:gd name="connsiteX261" fmla="*/ 2983397 w 11218359"/>
                <a:gd name="connsiteY261" fmla="*/ 594936 h 594936"/>
                <a:gd name="connsiteX262" fmla="*/ 2994837 w 11218359"/>
                <a:gd name="connsiteY262" fmla="*/ 594936 h 594936"/>
                <a:gd name="connsiteX263" fmla="*/ 3006276 w 11218359"/>
                <a:gd name="connsiteY263" fmla="*/ 594936 h 594936"/>
                <a:gd name="connsiteX264" fmla="*/ 3017715 w 11218359"/>
                <a:gd name="connsiteY264" fmla="*/ 594936 h 594936"/>
                <a:gd name="connsiteX265" fmla="*/ 3029155 w 11218359"/>
                <a:gd name="connsiteY265" fmla="*/ 594936 h 594936"/>
                <a:gd name="connsiteX266" fmla="*/ 3040594 w 11218359"/>
                <a:gd name="connsiteY266" fmla="*/ 594936 h 594936"/>
                <a:gd name="connsiteX267" fmla="*/ 3052034 w 11218359"/>
                <a:gd name="connsiteY267" fmla="*/ 594936 h 594936"/>
                <a:gd name="connsiteX268" fmla="*/ 3063474 w 11218359"/>
                <a:gd name="connsiteY268" fmla="*/ 594936 h 594936"/>
                <a:gd name="connsiteX269" fmla="*/ 3074913 w 11218359"/>
                <a:gd name="connsiteY269" fmla="*/ 594936 h 594936"/>
                <a:gd name="connsiteX270" fmla="*/ 3086352 w 11218359"/>
                <a:gd name="connsiteY270" fmla="*/ 594936 h 594936"/>
                <a:gd name="connsiteX271" fmla="*/ 3097792 w 11218359"/>
                <a:gd name="connsiteY271" fmla="*/ 594936 h 594936"/>
                <a:gd name="connsiteX272" fmla="*/ 3109232 w 11218359"/>
                <a:gd name="connsiteY272" fmla="*/ 594936 h 594936"/>
                <a:gd name="connsiteX273" fmla="*/ 3120671 w 11218359"/>
                <a:gd name="connsiteY273" fmla="*/ 594936 h 594936"/>
                <a:gd name="connsiteX274" fmla="*/ 3132111 w 11218359"/>
                <a:gd name="connsiteY274" fmla="*/ 594936 h 594936"/>
                <a:gd name="connsiteX275" fmla="*/ 3143550 w 11218359"/>
                <a:gd name="connsiteY275" fmla="*/ 594936 h 594936"/>
                <a:gd name="connsiteX276" fmla="*/ 3154990 w 11218359"/>
                <a:gd name="connsiteY276" fmla="*/ 594936 h 594936"/>
                <a:gd name="connsiteX277" fmla="*/ 3166429 w 11218359"/>
                <a:gd name="connsiteY277" fmla="*/ 594936 h 594936"/>
                <a:gd name="connsiteX278" fmla="*/ 3177869 w 11218359"/>
                <a:gd name="connsiteY278" fmla="*/ 594936 h 594936"/>
                <a:gd name="connsiteX279" fmla="*/ 3189308 w 11218359"/>
                <a:gd name="connsiteY279" fmla="*/ 594936 h 594936"/>
                <a:gd name="connsiteX280" fmla="*/ 3200748 w 11218359"/>
                <a:gd name="connsiteY280" fmla="*/ 594936 h 594936"/>
                <a:gd name="connsiteX281" fmla="*/ 3212187 w 11218359"/>
                <a:gd name="connsiteY281" fmla="*/ 594936 h 594936"/>
                <a:gd name="connsiteX282" fmla="*/ 3223627 w 11218359"/>
                <a:gd name="connsiteY282" fmla="*/ 594936 h 594936"/>
                <a:gd name="connsiteX283" fmla="*/ 3235066 w 11218359"/>
                <a:gd name="connsiteY283" fmla="*/ 594936 h 594936"/>
                <a:gd name="connsiteX284" fmla="*/ 3246501 w 11218359"/>
                <a:gd name="connsiteY284" fmla="*/ 594936 h 594936"/>
                <a:gd name="connsiteX285" fmla="*/ 3257945 w 11218359"/>
                <a:gd name="connsiteY285" fmla="*/ 594936 h 594936"/>
                <a:gd name="connsiteX286" fmla="*/ 3269385 w 11218359"/>
                <a:gd name="connsiteY286" fmla="*/ 594936 h 594936"/>
                <a:gd name="connsiteX287" fmla="*/ 3280825 w 11218359"/>
                <a:gd name="connsiteY287" fmla="*/ 594936 h 594936"/>
                <a:gd name="connsiteX288" fmla="*/ 3292264 w 11218359"/>
                <a:gd name="connsiteY288" fmla="*/ 594936 h 594936"/>
                <a:gd name="connsiteX289" fmla="*/ 3303699 w 11218359"/>
                <a:gd name="connsiteY289" fmla="*/ 594936 h 594936"/>
                <a:gd name="connsiteX290" fmla="*/ 3315143 w 11218359"/>
                <a:gd name="connsiteY290" fmla="*/ 594936 h 594936"/>
                <a:gd name="connsiteX291" fmla="*/ 3326578 w 11218359"/>
                <a:gd name="connsiteY291" fmla="*/ 594936 h 594936"/>
                <a:gd name="connsiteX292" fmla="*/ 3338017 w 11218359"/>
                <a:gd name="connsiteY292" fmla="*/ 594936 h 594936"/>
                <a:gd name="connsiteX293" fmla="*/ 3349457 w 11218359"/>
                <a:gd name="connsiteY293" fmla="*/ 594936 h 594936"/>
                <a:gd name="connsiteX294" fmla="*/ 3360896 w 11218359"/>
                <a:gd name="connsiteY294" fmla="*/ 594936 h 594936"/>
                <a:gd name="connsiteX295" fmla="*/ 3372336 w 11218359"/>
                <a:gd name="connsiteY295" fmla="*/ 594936 h 594936"/>
                <a:gd name="connsiteX296" fmla="*/ 3383776 w 11218359"/>
                <a:gd name="connsiteY296" fmla="*/ 594936 h 594936"/>
                <a:gd name="connsiteX297" fmla="*/ 3395215 w 11218359"/>
                <a:gd name="connsiteY297" fmla="*/ 594936 h 594936"/>
                <a:gd name="connsiteX298" fmla="*/ 3406654 w 11218359"/>
                <a:gd name="connsiteY298" fmla="*/ 594936 h 594936"/>
                <a:gd name="connsiteX299" fmla="*/ 3418094 w 11218359"/>
                <a:gd name="connsiteY299" fmla="*/ 594936 h 594936"/>
                <a:gd name="connsiteX300" fmla="*/ 3429534 w 11218359"/>
                <a:gd name="connsiteY300" fmla="*/ 594936 h 594936"/>
                <a:gd name="connsiteX301" fmla="*/ 3440973 w 11218359"/>
                <a:gd name="connsiteY301" fmla="*/ 594936 h 594936"/>
                <a:gd name="connsiteX302" fmla="*/ 3452413 w 11218359"/>
                <a:gd name="connsiteY302" fmla="*/ 594936 h 594936"/>
                <a:gd name="connsiteX303" fmla="*/ 3463852 w 11218359"/>
                <a:gd name="connsiteY303" fmla="*/ 594936 h 594936"/>
                <a:gd name="connsiteX304" fmla="*/ 3475292 w 11218359"/>
                <a:gd name="connsiteY304" fmla="*/ 594936 h 594936"/>
                <a:gd name="connsiteX305" fmla="*/ 3486731 w 11218359"/>
                <a:gd name="connsiteY305" fmla="*/ 594936 h 594936"/>
                <a:gd name="connsiteX306" fmla="*/ 3498171 w 11218359"/>
                <a:gd name="connsiteY306" fmla="*/ 594936 h 594936"/>
                <a:gd name="connsiteX307" fmla="*/ 3509610 w 11218359"/>
                <a:gd name="connsiteY307" fmla="*/ 594936 h 594936"/>
                <a:gd name="connsiteX308" fmla="*/ 3521050 w 11218359"/>
                <a:gd name="connsiteY308" fmla="*/ 594936 h 594936"/>
                <a:gd name="connsiteX309" fmla="*/ 3532489 w 11218359"/>
                <a:gd name="connsiteY309" fmla="*/ 594936 h 594936"/>
                <a:gd name="connsiteX310" fmla="*/ 3543929 w 11218359"/>
                <a:gd name="connsiteY310" fmla="*/ 594936 h 594936"/>
                <a:gd name="connsiteX311" fmla="*/ 3555368 w 11218359"/>
                <a:gd name="connsiteY311" fmla="*/ 594936 h 594936"/>
                <a:gd name="connsiteX312" fmla="*/ 3566808 w 11218359"/>
                <a:gd name="connsiteY312" fmla="*/ 594936 h 594936"/>
                <a:gd name="connsiteX313" fmla="*/ 3578247 w 11218359"/>
                <a:gd name="connsiteY313" fmla="*/ 594936 h 594936"/>
                <a:gd name="connsiteX314" fmla="*/ 3589687 w 11218359"/>
                <a:gd name="connsiteY314" fmla="*/ 594936 h 594936"/>
                <a:gd name="connsiteX315" fmla="*/ 3601127 w 11218359"/>
                <a:gd name="connsiteY315" fmla="*/ 594936 h 594936"/>
                <a:gd name="connsiteX316" fmla="*/ 3612566 w 11218359"/>
                <a:gd name="connsiteY316" fmla="*/ 594936 h 594936"/>
                <a:gd name="connsiteX317" fmla="*/ 3624005 w 11218359"/>
                <a:gd name="connsiteY317" fmla="*/ 594936 h 594936"/>
                <a:gd name="connsiteX318" fmla="*/ 3635445 w 11218359"/>
                <a:gd name="connsiteY318" fmla="*/ 594936 h 594936"/>
                <a:gd name="connsiteX319" fmla="*/ 3646885 w 11218359"/>
                <a:gd name="connsiteY319" fmla="*/ 594936 h 594936"/>
                <a:gd name="connsiteX320" fmla="*/ 3658324 w 11218359"/>
                <a:gd name="connsiteY320" fmla="*/ 594936 h 594936"/>
                <a:gd name="connsiteX321" fmla="*/ 3669764 w 11218359"/>
                <a:gd name="connsiteY321" fmla="*/ 594936 h 594936"/>
                <a:gd name="connsiteX322" fmla="*/ 3681203 w 11218359"/>
                <a:gd name="connsiteY322" fmla="*/ 594936 h 594936"/>
                <a:gd name="connsiteX323" fmla="*/ 3692643 w 11218359"/>
                <a:gd name="connsiteY323" fmla="*/ 594936 h 594936"/>
                <a:gd name="connsiteX324" fmla="*/ 3704082 w 11218359"/>
                <a:gd name="connsiteY324" fmla="*/ 594936 h 594936"/>
                <a:gd name="connsiteX325" fmla="*/ 3715522 w 11218359"/>
                <a:gd name="connsiteY325" fmla="*/ 594936 h 594936"/>
                <a:gd name="connsiteX326" fmla="*/ 3726961 w 11218359"/>
                <a:gd name="connsiteY326" fmla="*/ 594936 h 594936"/>
                <a:gd name="connsiteX327" fmla="*/ 3738401 w 11218359"/>
                <a:gd name="connsiteY327" fmla="*/ 594936 h 594936"/>
                <a:gd name="connsiteX328" fmla="*/ 3749840 w 11218359"/>
                <a:gd name="connsiteY328" fmla="*/ 594936 h 594936"/>
                <a:gd name="connsiteX329" fmla="*/ 3761280 w 11218359"/>
                <a:gd name="connsiteY329" fmla="*/ 594936 h 594936"/>
                <a:gd name="connsiteX330" fmla="*/ 3772719 w 11218359"/>
                <a:gd name="connsiteY330" fmla="*/ 594936 h 594936"/>
                <a:gd name="connsiteX331" fmla="*/ 3784154 w 11218359"/>
                <a:gd name="connsiteY331" fmla="*/ 594936 h 594936"/>
                <a:gd name="connsiteX332" fmla="*/ 3795598 w 11218359"/>
                <a:gd name="connsiteY332" fmla="*/ 594936 h 594936"/>
                <a:gd name="connsiteX333" fmla="*/ 3807033 w 11218359"/>
                <a:gd name="connsiteY333" fmla="*/ 594936 h 594936"/>
                <a:gd name="connsiteX334" fmla="*/ 3818473 w 11218359"/>
                <a:gd name="connsiteY334" fmla="*/ 594936 h 594936"/>
                <a:gd name="connsiteX335" fmla="*/ 3829917 w 11218359"/>
                <a:gd name="connsiteY335" fmla="*/ 594936 h 594936"/>
                <a:gd name="connsiteX336" fmla="*/ 3841352 w 11218359"/>
                <a:gd name="connsiteY336" fmla="*/ 594936 h 594936"/>
                <a:gd name="connsiteX337" fmla="*/ 3852791 w 11218359"/>
                <a:gd name="connsiteY337" fmla="*/ 594936 h 594936"/>
                <a:gd name="connsiteX338" fmla="*/ 3864231 w 11218359"/>
                <a:gd name="connsiteY338" fmla="*/ 594936 h 594936"/>
                <a:gd name="connsiteX339" fmla="*/ 3875670 w 11218359"/>
                <a:gd name="connsiteY339" fmla="*/ 594936 h 594936"/>
                <a:gd name="connsiteX340" fmla="*/ 3887110 w 11218359"/>
                <a:gd name="connsiteY340" fmla="*/ 594936 h 594936"/>
                <a:gd name="connsiteX341" fmla="*/ 3898549 w 11218359"/>
                <a:gd name="connsiteY341" fmla="*/ 594936 h 594936"/>
                <a:gd name="connsiteX342" fmla="*/ 3909989 w 11218359"/>
                <a:gd name="connsiteY342" fmla="*/ 594936 h 594936"/>
                <a:gd name="connsiteX343" fmla="*/ 3921447 w 11218359"/>
                <a:gd name="connsiteY343" fmla="*/ 594936 h 594936"/>
                <a:gd name="connsiteX344" fmla="*/ 3932878 w 11218359"/>
                <a:gd name="connsiteY344" fmla="*/ 594936 h 594936"/>
                <a:gd name="connsiteX345" fmla="*/ 3944307 w 11218359"/>
                <a:gd name="connsiteY345" fmla="*/ 594936 h 594936"/>
                <a:gd name="connsiteX346" fmla="*/ 3955737 w 11218359"/>
                <a:gd name="connsiteY346" fmla="*/ 594936 h 594936"/>
                <a:gd name="connsiteX347" fmla="*/ 3967167 w 11218359"/>
                <a:gd name="connsiteY347" fmla="*/ 594936 h 594936"/>
                <a:gd name="connsiteX348" fmla="*/ 3978645 w 11218359"/>
                <a:gd name="connsiteY348" fmla="*/ 594936 h 594936"/>
                <a:gd name="connsiteX349" fmla="*/ 3990075 w 11218359"/>
                <a:gd name="connsiteY349" fmla="*/ 594936 h 594936"/>
                <a:gd name="connsiteX350" fmla="*/ 4001505 w 11218359"/>
                <a:gd name="connsiteY350" fmla="*/ 594936 h 594936"/>
                <a:gd name="connsiteX351" fmla="*/ 4012935 w 11218359"/>
                <a:gd name="connsiteY351" fmla="*/ 594936 h 594936"/>
                <a:gd name="connsiteX352" fmla="*/ 4024365 w 11218359"/>
                <a:gd name="connsiteY352" fmla="*/ 594936 h 594936"/>
                <a:gd name="connsiteX353" fmla="*/ 4035843 w 11218359"/>
                <a:gd name="connsiteY353" fmla="*/ 594936 h 594936"/>
                <a:gd name="connsiteX354" fmla="*/ 4047273 w 11218359"/>
                <a:gd name="connsiteY354" fmla="*/ 594936 h 594936"/>
                <a:gd name="connsiteX355" fmla="*/ 4058702 w 11218359"/>
                <a:gd name="connsiteY355" fmla="*/ 594936 h 594936"/>
                <a:gd name="connsiteX356" fmla="*/ 4070133 w 11218359"/>
                <a:gd name="connsiteY356" fmla="*/ 594936 h 594936"/>
                <a:gd name="connsiteX357" fmla="*/ 4081563 w 11218359"/>
                <a:gd name="connsiteY357" fmla="*/ 594936 h 594936"/>
                <a:gd name="connsiteX358" fmla="*/ 4093040 w 11218359"/>
                <a:gd name="connsiteY358" fmla="*/ 594936 h 594936"/>
                <a:gd name="connsiteX359" fmla="*/ 4104471 w 11218359"/>
                <a:gd name="connsiteY359" fmla="*/ 594936 h 594936"/>
                <a:gd name="connsiteX360" fmla="*/ 4115900 w 11218359"/>
                <a:gd name="connsiteY360" fmla="*/ 594936 h 594936"/>
                <a:gd name="connsiteX361" fmla="*/ 4127330 w 11218359"/>
                <a:gd name="connsiteY361" fmla="*/ 594936 h 594936"/>
                <a:gd name="connsiteX362" fmla="*/ 4138760 w 11218359"/>
                <a:gd name="connsiteY362" fmla="*/ 594936 h 594936"/>
                <a:gd name="connsiteX363" fmla="*/ 4150238 w 11218359"/>
                <a:gd name="connsiteY363" fmla="*/ 594936 h 594936"/>
                <a:gd name="connsiteX364" fmla="*/ 4161668 w 11218359"/>
                <a:gd name="connsiteY364" fmla="*/ 594936 h 594936"/>
                <a:gd name="connsiteX365" fmla="*/ 4173098 w 11218359"/>
                <a:gd name="connsiteY365" fmla="*/ 594936 h 594936"/>
                <a:gd name="connsiteX366" fmla="*/ 4184528 w 11218359"/>
                <a:gd name="connsiteY366" fmla="*/ 594936 h 594936"/>
                <a:gd name="connsiteX367" fmla="*/ 4195958 w 11218359"/>
                <a:gd name="connsiteY367" fmla="*/ 594936 h 594936"/>
                <a:gd name="connsiteX368" fmla="*/ 4207436 w 11218359"/>
                <a:gd name="connsiteY368" fmla="*/ 594936 h 594936"/>
                <a:gd name="connsiteX369" fmla="*/ 4218865 w 11218359"/>
                <a:gd name="connsiteY369" fmla="*/ 594936 h 594936"/>
                <a:gd name="connsiteX370" fmla="*/ 4230296 w 11218359"/>
                <a:gd name="connsiteY370" fmla="*/ 594936 h 594936"/>
                <a:gd name="connsiteX371" fmla="*/ 4241726 w 11218359"/>
                <a:gd name="connsiteY371" fmla="*/ 594936 h 594936"/>
                <a:gd name="connsiteX372" fmla="*/ 4253156 w 11218359"/>
                <a:gd name="connsiteY372" fmla="*/ 594936 h 594936"/>
                <a:gd name="connsiteX373" fmla="*/ 4264634 w 11218359"/>
                <a:gd name="connsiteY373" fmla="*/ 594936 h 594936"/>
                <a:gd name="connsiteX374" fmla="*/ 4276063 w 11218359"/>
                <a:gd name="connsiteY374" fmla="*/ 594936 h 594936"/>
                <a:gd name="connsiteX375" fmla="*/ 4287493 w 11218359"/>
                <a:gd name="connsiteY375" fmla="*/ 594936 h 594936"/>
                <a:gd name="connsiteX376" fmla="*/ 4298923 w 11218359"/>
                <a:gd name="connsiteY376" fmla="*/ 594936 h 594936"/>
                <a:gd name="connsiteX377" fmla="*/ 4310353 w 11218359"/>
                <a:gd name="connsiteY377" fmla="*/ 594936 h 594936"/>
                <a:gd name="connsiteX378" fmla="*/ 4321831 w 11218359"/>
                <a:gd name="connsiteY378" fmla="*/ 594936 h 594936"/>
                <a:gd name="connsiteX379" fmla="*/ 4333261 w 11218359"/>
                <a:gd name="connsiteY379" fmla="*/ 594936 h 594936"/>
                <a:gd name="connsiteX380" fmla="*/ 4344691 w 11218359"/>
                <a:gd name="connsiteY380" fmla="*/ 594936 h 594936"/>
                <a:gd name="connsiteX381" fmla="*/ 4356121 w 11218359"/>
                <a:gd name="connsiteY381" fmla="*/ 594936 h 594936"/>
                <a:gd name="connsiteX382" fmla="*/ 4367551 w 11218359"/>
                <a:gd name="connsiteY382" fmla="*/ 594936 h 594936"/>
                <a:gd name="connsiteX383" fmla="*/ 4379028 w 11218359"/>
                <a:gd name="connsiteY383" fmla="*/ 594936 h 594936"/>
                <a:gd name="connsiteX384" fmla="*/ 4390458 w 11218359"/>
                <a:gd name="connsiteY384" fmla="*/ 594936 h 594936"/>
                <a:gd name="connsiteX385" fmla="*/ 4401889 w 11218359"/>
                <a:gd name="connsiteY385" fmla="*/ 594936 h 594936"/>
                <a:gd name="connsiteX386" fmla="*/ 4413319 w 11218359"/>
                <a:gd name="connsiteY386" fmla="*/ 594936 h 594936"/>
                <a:gd name="connsiteX387" fmla="*/ 4424749 w 11218359"/>
                <a:gd name="connsiteY387" fmla="*/ 594936 h 594936"/>
                <a:gd name="connsiteX388" fmla="*/ 4436226 w 11218359"/>
                <a:gd name="connsiteY388" fmla="*/ 594936 h 594936"/>
                <a:gd name="connsiteX389" fmla="*/ 4447656 w 11218359"/>
                <a:gd name="connsiteY389" fmla="*/ 594936 h 594936"/>
                <a:gd name="connsiteX390" fmla="*/ 4459086 w 11218359"/>
                <a:gd name="connsiteY390" fmla="*/ 594936 h 594936"/>
                <a:gd name="connsiteX391" fmla="*/ 4470516 w 11218359"/>
                <a:gd name="connsiteY391" fmla="*/ 594936 h 594936"/>
                <a:gd name="connsiteX392" fmla="*/ 4481946 w 11218359"/>
                <a:gd name="connsiteY392" fmla="*/ 594936 h 594936"/>
                <a:gd name="connsiteX393" fmla="*/ 4493424 w 11218359"/>
                <a:gd name="connsiteY393" fmla="*/ 594936 h 594936"/>
                <a:gd name="connsiteX394" fmla="*/ 4504854 w 11218359"/>
                <a:gd name="connsiteY394" fmla="*/ 594936 h 594936"/>
                <a:gd name="connsiteX395" fmla="*/ 4516284 w 11218359"/>
                <a:gd name="connsiteY395" fmla="*/ 594936 h 594936"/>
                <a:gd name="connsiteX396" fmla="*/ 4527714 w 11218359"/>
                <a:gd name="connsiteY396" fmla="*/ 594936 h 594936"/>
                <a:gd name="connsiteX397" fmla="*/ 4539144 w 11218359"/>
                <a:gd name="connsiteY397" fmla="*/ 594936 h 594936"/>
                <a:gd name="connsiteX398" fmla="*/ 4550621 w 11218359"/>
                <a:gd name="connsiteY398" fmla="*/ 594936 h 594936"/>
                <a:gd name="connsiteX399" fmla="*/ 4562051 w 11218359"/>
                <a:gd name="connsiteY399" fmla="*/ 594936 h 594936"/>
                <a:gd name="connsiteX400" fmla="*/ 4573482 w 11218359"/>
                <a:gd name="connsiteY400" fmla="*/ 594936 h 594936"/>
                <a:gd name="connsiteX401" fmla="*/ 4584912 w 11218359"/>
                <a:gd name="connsiteY401" fmla="*/ 594936 h 594936"/>
                <a:gd name="connsiteX402" fmla="*/ 4596341 w 11218359"/>
                <a:gd name="connsiteY402" fmla="*/ 594936 h 594936"/>
                <a:gd name="connsiteX403" fmla="*/ 4607771 w 11218359"/>
                <a:gd name="connsiteY403" fmla="*/ 594936 h 594936"/>
                <a:gd name="connsiteX404" fmla="*/ 4619249 w 11218359"/>
                <a:gd name="connsiteY404" fmla="*/ 594936 h 594936"/>
                <a:gd name="connsiteX405" fmla="*/ 4630679 w 11218359"/>
                <a:gd name="connsiteY405" fmla="*/ 594936 h 594936"/>
                <a:gd name="connsiteX406" fmla="*/ 4642109 w 11218359"/>
                <a:gd name="connsiteY406" fmla="*/ 594936 h 594936"/>
                <a:gd name="connsiteX407" fmla="*/ 4653539 w 11218359"/>
                <a:gd name="connsiteY407" fmla="*/ 594936 h 594936"/>
                <a:gd name="connsiteX408" fmla="*/ 4664969 w 11218359"/>
                <a:gd name="connsiteY408" fmla="*/ 594936 h 594936"/>
                <a:gd name="connsiteX409" fmla="*/ 4676447 w 11218359"/>
                <a:gd name="connsiteY409" fmla="*/ 594936 h 594936"/>
                <a:gd name="connsiteX410" fmla="*/ 4687877 w 11218359"/>
                <a:gd name="connsiteY410" fmla="*/ 594936 h 594936"/>
                <a:gd name="connsiteX411" fmla="*/ 4699306 w 11218359"/>
                <a:gd name="connsiteY411" fmla="*/ 594936 h 594936"/>
                <a:gd name="connsiteX412" fmla="*/ 4710737 w 11218359"/>
                <a:gd name="connsiteY412" fmla="*/ 594936 h 594936"/>
                <a:gd name="connsiteX413" fmla="*/ 4722167 w 11218359"/>
                <a:gd name="connsiteY413" fmla="*/ 594936 h 594936"/>
                <a:gd name="connsiteX414" fmla="*/ 4733644 w 11218359"/>
                <a:gd name="connsiteY414" fmla="*/ 594936 h 594936"/>
                <a:gd name="connsiteX415" fmla="*/ 4745075 w 11218359"/>
                <a:gd name="connsiteY415" fmla="*/ 594936 h 594936"/>
                <a:gd name="connsiteX416" fmla="*/ 4756504 w 11218359"/>
                <a:gd name="connsiteY416" fmla="*/ 594936 h 594936"/>
                <a:gd name="connsiteX417" fmla="*/ 4767934 w 11218359"/>
                <a:gd name="connsiteY417" fmla="*/ 594936 h 594936"/>
                <a:gd name="connsiteX418" fmla="*/ 4779364 w 11218359"/>
                <a:gd name="connsiteY418" fmla="*/ 594936 h 594936"/>
                <a:gd name="connsiteX419" fmla="*/ 4790842 w 11218359"/>
                <a:gd name="connsiteY419" fmla="*/ 594936 h 594936"/>
                <a:gd name="connsiteX420" fmla="*/ 4802272 w 11218359"/>
                <a:gd name="connsiteY420" fmla="*/ 594936 h 594936"/>
                <a:gd name="connsiteX421" fmla="*/ 4813702 w 11218359"/>
                <a:gd name="connsiteY421" fmla="*/ 594936 h 594936"/>
                <a:gd name="connsiteX422" fmla="*/ 4825132 w 11218359"/>
                <a:gd name="connsiteY422" fmla="*/ 594936 h 594936"/>
                <a:gd name="connsiteX423" fmla="*/ 4836562 w 11218359"/>
                <a:gd name="connsiteY423" fmla="*/ 594936 h 594936"/>
                <a:gd name="connsiteX424" fmla="*/ 4848040 w 11218359"/>
                <a:gd name="connsiteY424" fmla="*/ 594936 h 594936"/>
                <a:gd name="connsiteX425" fmla="*/ 4859469 w 11218359"/>
                <a:gd name="connsiteY425" fmla="*/ 594936 h 594936"/>
                <a:gd name="connsiteX426" fmla="*/ 4870899 w 11218359"/>
                <a:gd name="connsiteY426" fmla="*/ 594936 h 594936"/>
                <a:gd name="connsiteX427" fmla="*/ 4882330 w 11218359"/>
                <a:gd name="connsiteY427" fmla="*/ 594936 h 594936"/>
                <a:gd name="connsiteX428" fmla="*/ 4893760 w 11218359"/>
                <a:gd name="connsiteY428" fmla="*/ 594936 h 594936"/>
                <a:gd name="connsiteX429" fmla="*/ 4905237 w 11218359"/>
                <a:gd name="connsiteY429" fmla="*/ 594936 h 594936"/>
                <a:gd name="connsiteX430" fmla="*/ 4916667 w 11218359"/>
                <a:gd name="connsiteY430" fmla="*/ 594936 h 594936"/>
                <a:gd name="connsiteX431" fmla="*/ 4928097 w 11218359"/>
                <a:gd name="connsiteY431" fmla="*/ 594936 h 594936"/>
                <a:gd name="connsiteX432" fmla="*/ 4939527 w 11218359"/>
                <a:gd name="connsiteY432" fmla="*/ 594936 h 594936"/>
                <a:gd name="connsiteX433" fmla="*/ 4950957 w 11218359"/>
                <a:gd name="connsiteY433" fmla="*/ 594936 h 594936"/>
                <a:gd name="connsiteX434" fmla="*/ 4962435 w 11218359"/>
                <a:gd name="connsiteY434" fmla="*/ 594936 h 594936"/>
                <a:gd name="connsiteX435" fmla="*/ 4973865 w 11218359"/>
                <a:gd name="connsiteY435" fmla="*/ 594936 h 594936"/>
                <a:gd name="connsiteX436" fmla="*/ 4985295 w 11218359"/>
                <a:gd name="connsiteY436" fmla="*/ 594936 h 594936"/>
                <a:gd name="connsiteX437" fmla="*/ 4996725 w 11218359"/>
                <a:gd name="connsiteY437" fmla="*/ 594936 h 594936"/>
                <a:gd name="connsiteX438" fmla="*/ 5008155 w 11218359"/>
                <a:gd name="connsiteY438" fmla="*/ 594936 h 594936"/>
                <a:gd name="connsiteX439" fmla="*/ 5019632 w 11218359"/>
                <a:gd name="connsiteY439" fmla="*/ 594936 h 594936"/>
                <a:gd name="connsiteX440" fmla="*/ 5031062 w 11218359"/>
                <a:gd name="connsiteY440" fmla="*/ 594936 h 594936"/>
                <a:gd name="connsiteX441" fmla="*/ 5042492 w 11218359"/>
                <a:gd name="connsiteY441" fmla="*/ 594936 h 594936"/>
                <a:gd name="connsiteX442" fmla="*/ 5053923 w 11218359"/>
                <a:gd name="connsiteY442" fmla="*/ 594936 h 594936"/>
                <a:gd name="connsiteX443" fmla="*/ 5065353 w 11218359"/>
                <a:gd name="connsiteY443" fmla="*/ 594936 h 594936"/>
                <a:gd name="connsiteX444" fmla="*/ 5076830 w 11218359"/>
                <a:gd name="connsiteY444" fmla="*/ 594936 h 594936"/>
                <a:gd name="connsiteX445" fmla="*/ 5088260 w 11218359"/>
                <a:gd name="connsiteY445" fmla="*/ 594936 h 594936"/>
                <a:gd name="connsiteX446" fmla="*/ 5099690 w 11218359"/>
                <a:gd name="connsiteY446" fmla="*/ 594936 h 594936"/>
                <a:gd name="connsiteX447" fmla="*/ 5111120 w 11218359"/>
                <a:gd name="connsiteY447" fmla="*/ 594936 h 594936"/>
                <a:gd name="connsiteX448" fmla="*/ 5122550 w 11218359"/>
                <a:gd name="connsiteY448" fmla="*/ 594936 h 594936"/>
                <a:gd name="connsiteX449" fmla="*/ 5134028 w 11218359"/>
                <a:gd name="connsiteY449" fmla="*/ 594936 h 594936"/>
                <a:gd name="connsiteX450" fmla="*/ 5145458 w 11218359"/>
                <a:gd name="connsiteY450" fmla="*/ 594936 h 594936"/>
                <a:gd name="connsiteX451" fmla="*/ 5156888 w 11218359"/>
                <a:gd name="connsiteY451" fmla="*/ 594936 h 594936"/>
                <a:gd name="connsiteX452" fmla="*/ 5168318 w 11218359"/>
                <a:gd name="connsiteY452" fmla="*/ 594936 h 594936"/>
                <a:gd name="connsiteX453" fmla="*/ 5179747 w 11218359"/>
                <a:gd name="connsiteY453" fmla="*/ 594936 h 594936"/>
                <a:gd name="connsiteX454" fmla="*/ 5191225 w 11218359"/>
                <a:gd name="connsiteY454" fmla="*/ 594936 h 594936"/>
                <a:gd name="connsiteX455" fmla="*/ 5202655 w 11218359"/>
                <a:gd name="connsiteY455" fmla="*/ 594936 h 594936"/>
                <a:gd name="connsiteX456" fmla="*/ 5214085 w 11218359"/>
                <a:gd name="connsiteY456" fmla="*/ 594936 h 594936"/>
                <a:gd name="connsiteX457" fmla="*/ 5225515 w 11218359"/>
                <a:gd name="connsiteY457" fmla="*/ 594936 h 594936"/>
                <a:gd name="connsiteX458" fmla="*/ 5236945 w 11218359"/>
                <a:gd name="connsiteY458" fmla="*/ 594936 h 594936"/>
                <a:gd name="connsiteX459" fmla="*/ 5248423 w 11218359"/>
                <a:gd name="connsiteY459" fmla="*/ 594936 h 594936"/>
                <a:gd name="connsiteX460" fmla="*/ 5259853 w 11218359"/>
                <a:gd name="connsiteY460" fmla="*/ 594936 h 594936"/>
                <a:gd name="connsiteX461" fmla="*/ 5271283 w 11218359"/>
                <a:gd name="connsiteY461" fmla="*/ 594936 h 594936"/>
                <a:gd name="connsiteX462" fmla="*/ 5282713 w 11218359"/>
                <a:gd name="connsiteY462" fmla="*/ 594936 h 594936"/>
                <a:gd name="connsiteX463" fmla="*/ 5294143 w 11218359"/>
                <a:gd name="connsiteY463" fmla="*/ 594936 h 594936"/>
                <a:gd name="connsiteX464" fmla="*/ 5305621 w 11218359"/>
                <a:gd name="connsiteY464" fmla="*/ 594936 h 594936"/>
                <a:gd name="connsiteX465" fmla="*/ 5317051 w 11218359"/>
                <a:gd name="connsiteY465" fmla="*/ 594936 h 594936"/>
                <a:gd name="connsiteX466" fmla="*/ 5328481 w 11218359"/>
                <a:gd name="connsiteY466" fmla="*/ 594936 h 594936"/>
                <a:gd name="connsiteX467" fmla="*/ 5339910 w 11218359"/>
                <a:gd name="connsiteY467" fmla="*/ 594936 h 594936"/>
                <a:gd name="connsiteX468" fmla="*/ 5351340 w 11218359"/>
                <a:gd name="connsiteY468" fmla="*/ 594936 h 594936"/>
                <a:gd name="connsiteX469" fmla="*/ 5362818 w 11218359"/>
                <a:gd name="connsiteY469" fmla="*/ 594936 h 594936"/>
                <a:gd name="connsiteX470" fmla="*/ 5374248 w 11218359"/>
                <a:gd name="connsiteY470" fmla="*/ 594936 h 594936"/>
                <a:gd name="connsiteX471" fmla="*/ 5385678 w 11218359"/>
                <a:gd name="connsiteY471" fmla="*/ 594936 h 594936"/>
                <a:gd name="connsiteX472" fmla="*/ 5397108 w 11218359"/>
                <a:gd name="connsiteY472" fmla="*/ 594936 h 594936"/>
                <a:gd name="connsiteX473" fmla="*/ 5408538 w 11218359"/>
                <a:gd name="connsiteY473" fmla="*/ 594936 h 594936"/>
                <a:gd name="connsiteX474" fmla="*/ 5420016 w 11218359"/>
                <a:gd name="connsiteY474" fmla="*/ 594936 h 594936"/>
                <a:gd name="connsiteX475" fmla="*/ 5431446 w 11218359"/>
                <a:gd name="connsiteY475" fmla="*/ 594936 h 594936"/>
                <a:gd name="connsiteX476" fmla="*/ 5442876 w 11218359"/>
                <a:gd name="connsiteY476" fmla="*/ 594936 h 594936"/>
                <a:gd name="connsiteX477" fmla="*/ 5454306 w 11218359"/>
                <a:gd name="connsiteY477" fmla="*/ 594936 h 594936"/>
                <a:gd name="connsiteX478" fmla="*/ 5465736 w 11218359"/>
                <a:gd name="connsiteY478" fmla="*/ 594936 h 594936"/>
                <a:gd name="connsiteX479" fmla="*/ 5477214 w 11218359"/>
                <a:gd name="connsiteY479" fmla="*/ 594936 h 594936"/>
                <a:gd name="connsiteX480" fmla="*/ 5488643 w 11218359"/>
                <a:gd name="connsiteY480" fmla="*/ 594936 h 594936"/>
                <a:gd name="connsiteX481" fmla="*/ 5500073 w 11218359"/>
                <a:gd name="connsiteY481" fmla="*/ 594936 h 594936"/>
                <a:gd name="connsiteX482" fmla="*/ 5511503 w 11218359"/>
                <a:gd name="connsiteY482" fmla="*/ 594936 h 594936"/>
                <a:gd name="connsiteX483" fmla="*/ 5522933 w 11218359"/>
                <a:gd name="connsiteY483" fmla="*/ 594936 h 594936"/>
                <a:gd name="connsiteX484" fmla="*/ 5534411 w 11218359"/>
                <a:gd name="connsiteY484" fmla="*/ 594936 h 594936"/>
                <a:gd name="connsiteX485" fmla="*/ 5545841 w 11218359"/>
                <a:gd name="connsiteY485" fmla="*/ 594936 h 594936"/>
                <a:gd name="connsiteX486" fmla="*/ 5557271 w 11218359"/>
                <a:gd name="connsiteY486" fmla="*/ 594936 h 594936"/>
                <a:gd name="connsiteX487" fmla="*/ 5568701 w 11218359"/>
                <a:gd name="connsiteY487" fmla="*/ 594936 h 594936"/>
                <a:gd name="connsiteX488" fmla="*/ 5580131 w 11218359"/>
                <a:gd name="connsiteY488" fmla="*/ 594936 h 594936"/>
                <a:gd name="connsiteX489" fmla="*/ 5591609 w 11218359"/>
                <a:gd name="connsiteY489" fmla="*/ 594936 h 594936"/>
                <a:gd name="connsiteX490" fmla="*/ 5603038 w 11218359"/>
                <a:gd name="connsiteY490" fmla="*/ 594936 h 594936"/>
                <a:gd name="connsiteX491" fmla="*/ 5614469 w 11218359"/>
                <a:gd name="connsiteY491" fmla="*/ 594936 h 594936"/>
                <a:gd name="connsiteX492" fmla="*/ 5625899 w 11218359"/>
                <a:gd name="connsiteY492" fmla="*/ 594936 h 594936"/>
                <a:gd name="connsiteX493" fmla="*/ 5637329 w 11218359"/>
                <a:gd name="connsiteY493" fmla="*/ 594936 h 594936"/>
                <a:gd name="connsiteX494" fmla="*/ 5648759 w 11218359"/>
                <a:gd name="connsiteY494" fmla="*/ 594936 h 594936"/>
                <a:gd name="connsiteX495" fmla="*/ 5660236 w 11218359"/>
                <a:gd name="connsiteY495" fmla="*/ 594936 h 594936"/>
                <a:gd name="connsiteX496" fmla="*/ 5671666 w 11218359"/>
                <a:gd name="connsiteY496" fmla="*/ 594936 h 594936"/>
                <a:gd name="connsiteX497" fmla="*/ 5683096 w 11218359"/>
                <a:gd name="connsiteY497" fmla="*/ 594936 h 594936"/>
                <a:gd name="connsiteX498" fmla="*/ 5694526 w 11218359"/>
                <a:gd name="connsiteY498" fmla="*/ 594936 h 594936"/>
                <a:gd name="connsiteX499" fmla="*/ 5705956 w 11218359"/>
                <a:gd name="connsiteY499" fmla="*/ 594936 h 594936"/>
                <a:gd name="connsiteX500" fmla="*/ 5717434 w 11218359"/>
                <a:gd name="connsiteY500" fmla="*/ 594936 h 594936"/>
                <a:gd name="connsiteX501" fmla="*/ 5728864 w 11218359"/>
                <a:gd name="connsiteY501" fmla="*/ 594936 h 594936"/>
                <a:gd name="connsiteX502" fmla="*/ 5740294 w 11218359"/>
                <a:gd name="connsiteY502" fmla="*/ 594936 h 594936"/>
                <a:gd name="connsiteX503" fmla="*/ 5751724 w 11218359"/>
                <a:gd name="connsiteY503" fmla="*/ 594936 h 594936"/>
                <a:gd name="connsiteX504" fmla="*/ 5763154 w 11218359"/>
                <a:gd name="connsiteY504" fmla="*/ 594936 h 594936"/>
                <a:gd name="connsiteX505" fmla="*/ 5774631 w 11218359"/>
                <a:gd name="connsiteY505" fmla="*/ 594936 h 594936"/>
                <a:gd name="connsiteX506" fmla="*/ 5786062 w 11218359"/>
                <a:gd name="connsiteY506" fmla="*/ 594936 h 594936"/>
                <a:gd name="connsiteX507" fmla="*/ 5797492 w 11218359"/>
                <a:gd name="connsiteY507" fmla="*/ 594936 h 594936"/>
                <a:gd name="connsiteX508" fmla="*/ 5808921 w 11218359"/>
                <a:gd name="connsiteY508" fmla="*/ 594936 h 594936"/>
                <a:gd name="connsiteX509" fmla="*/ 5820351 w 11218359"/>
                <a:gd name="connsiteY509" fmla="*/ 594936 h 594936"/>
                <a:gd name="connsiteX510" fmla="*/ 5831829 w 11218359"/>
                <a:gd name="connsiteY510" fmla="*/ 594936 h 594936"/>
                <a:gd name="connsiteX511" fmla="*/ 5843259 w 11218359"/>
                <a:gd name="connsiteY511" fmla="*/ 594936 h 594936"/>
                <a:gd name="connsiteX512" fmla="*/ 5854689 w 11218359"/>
                <a:gd name="connsiteY512" fmla="*/ 594936 h 594936"/>
                <a:gd name="connsiteX513" fmla="*/ 5866119 w 11218359"/>
                <a:gd name="connsiteY513" fmla="*/ 594936 h 594936"/>
                <a:gd name="connsiteX514" fmla="*/ 5877549 w 11218359"/>
                <a:gd name="connsiteY514" fmla="*/ 594936 h 594936"/>
                <a:gd name="connsiteX515" fmla="*/ 5889027 w 11218359"/>
                <a:gd name="connsiteY515" fmla="*/ 594936 h 594936"/>
                <a:gd name="connsiteX516" fmla="*/ 5900457 w 11218359"/>
                <a:gd name="connsiteY516" fmla="*/ 594936 h 594936"/>
                <a:gd name="connsiteX517" fmla="*/ 5911887 w 11218359"/>
                <a:gd name="connsiteY517" fmla="*/ 594936 h 594936"/>
                <a:gd name="connsiteX518" fmla="*/ 5923317 w 11218359"/>
                <a:gd name="connsiteY518" fmla="*/ 594936 h 594936"/>
                <a:gd name="connsiteX519" fmla="*/ 5934747 w 11218359"/>
                <a:gd name="connsiteY519" fmla="*/ 594936 h 594936"/>
                <a:gd name="connsiteX520" fmla="*/ 5946225 w 11218359"/>
                <a:gd name="connsiteY520" fmla="*/ 594936 h 594936"/>
                <a:gd name="connsiteX521" fmla="*/ 5957655 w 11218359"/>
                <a:gd name="connsiteY521" fmla="*/ 594936 h 594936"/>
                <a:gd name="connsiteX522" fmla="*/ 5969084 w 11218359"/>
                <a:gd name="connsiteY522" fmla="*/ 594936 h 594936"/>
                <a:gd name="connsiteX523" fmla="*/ 5980514 w 11218359"/>
                <a:gd name="connsiteY523" fmla="*/ 594936 h 594936"/>
                <a:gd name="connsiteX524" fmla="*/ 5991944 w 11218359"/>
                <a:gd name="connsiteY524" fmla="*/ 594936 h 594936"/>
                <a:gd name="connsiteX525" fmla="*/ 6003422 w 11218359"/>
                <a:gd name="connsiteY525" fmla="*/ 594936 h 594936"/>
                <a:gd name="connsiteX526" fmla="*/ 6014852 w 11218359"/>
                <a:gd name="connsiteY526" fmla="*/ 594936 h 594936"/>
                <a:gd name="connsiteX527" fmla="*/ 6026282 w 11218359"/>
                <a:gd name="connsiteY527" fmla="*/ 594936 h 594936"/>
                <a:gd name="connsiteX528" fmla="*/ 6037712 w 11218359"/>
                <a:gd name="connsiteY528" fmla="*/ 594936 h 594936"/>
                <a:gd name="connsiteX529" fmla="*/ 6049142 w 11218359"/>
                <a:gd name="connsiteY529" fmla="*/ 594936 h 594936"/>
                <a:gd name="connsiteX530" fmla="*/ 6060620 w 11218359"/>
                <a:gd name="connsiteY530" fmla="*/ 594936 h 594936"/>
                <a:gd name="connsiteX531" fmla="*/ 6072049 w 11218359"/>
                <a:gd name="connsiteY531" fmla="*/ 594936 h 594936"/>
                <a:gd name="connsiteX532" fmla="*/ 6083480 w 11218359"/>
                <a:gd name="connsiteY532" fmla="*/ 594936 h 594936"/>
                <a:gd name="connsiteX533" fmla="*/ 6094910 w 11218359"/>
                <a:gd name="connsiteY533" fmla="*/ 594936 h 594936"/>
                <a:gd name="connsiteX534" fmla="*/ 6106340 w 11218359"/>
                <a:gd name="connsiteY534" fmla="*/ 594936 h 594936"/>
                <a:gd name="connsiteX535" fmla="*/ 6117818 w 11218359"/>
                <a:gd name="connsiteY535" fmla="*/ 594936 h 594936"/>
                <a:gd name="connsiteX536" fmla="*/ 6129247 w 11218359"/>
                <a:gd name="connsiteY536" fmla="*/ 594936 h 594936"/>
                <a:gd name="connsiteX537" fmla="*/ 6140677 w 11218359"/>
                <a:gd name="connsiteY537" fmla="*/ 594936 h 594936"/>
                <a:gd name="connsiteX538" fmla="*/ 6152107 w 11218359"/>
                <a:gd name="connsiteY538" fmla="*/ 594936 h 594936"/>
                <a:gd name="connsiteX539" fmla="*/ 6163537 w 11218359"/>
                <a:gd name="connsiteY539" fmla="*/ 594936 h 594936"/>
                <a:gd name="connsiteX540" fmla="*/ 6175015 w 11218359"/>
                <a:gd name="connsiteY540" fmla="*/ 594936 h 594936"/>
                <a:gd name="connsiteX541" fmla="*/ 6186445 w 11218359"/>
                <a:gd name="connsiteY541" fmla="*/ 594936 h 594936"/>
                <a:gd name="connsiteX542" fmla="*/ 6197875 w 11218359"/>
                <a:gd name="connsiteY542" fmla="*/ 594936 h 594936"/>
                <a:gd name="connsiteX543" fmla="*/ 6209305 w 11218359"/>
                <a:gd name="connsiteY543" fmla="*/ 594936 h 594936"/>
                <a:gd name="connsiteX544" fmla="*/ 6220735 w 11218359"/>
                <a:gd name="connsiteY544" fmla="*/ 594936 h 594936"/>
                <a:gd name="connsiteX545" fmla="*/ 6232212 w 11218359"/>
                <a:gd name="connsiteY545" fmla="*/ 594936 h 594936"/>
                <a:gd name="connsiteX546" fmla="*/ 6243642 w 11218359"/>
                <a:gd name="connsiteY546" fmla="*/ 594936 h 594936"/>
                <a:gd name="connsiteX547" fmla="*/ 6255073 w 11218359"/>
                <a:gd name="connsiteY547" fmla="*/ 594936 h 594936"/>
                <a:gd name="connsiteX548" fmla="*/ 6266503 w 11218359"/>
                <a:gd name="connsiteY548" fmla="*/ 594936 h 594936"/>
                <a:gd name="connsiteX549" fmla="*/ 6277933 w 11218359"/>
                <a:gd name="connsiteY549" fmla="*/ 594936 h 594936"/>
                <a:gd name="connsiteX550" fmla="*/ 6289410 w 11218359"/>
                <a:gd name="connsiteY550" fmla="*/ 594936 h 594936"/>
                <a:gd name="connsiteX551" fmla="*/ 6300840 w 11218359"/>
                <a:gd name="connsiteY551" fmla="*/ 594936 h 594936"/>
                <a:gd name="connsiteX552" fmla="*/ 6312270 w 11218359"/>
                <a:gd name="connsiteY552" fmla="*/ 594936 h 594936"/>
                <a:gd name="connsiteX553" fmla="*/ 6323700 w 11218359"/>
                <a:gd name="connsiteY553" fmla="*/ 594936 h 594936"/>
                <a:gd name="connsiteX554" fmla="*/ 6335130 w 11218359"/>
                <a:gd name="connsiteY554" fmla="*/ 594936 h 594936"/>
                <a:gd name="connsiteX555" fmla="*/ 6346608 w 11218359"/>
                <a:gd name="connsiteY555" fmla="*/ 594936 h 594936"/>
                <a:gd name="connsiteX556" fmla="*/ 6358038 w 11218359"/>
                <a:gd name="connsiteY556" fmla="*/ 594936 h 594936"/>
                <a:gd name="connsiteX557" fmla="*/ 6369468 w 11218359"/>
                <a:gd name="connsiteY557" fmla="*/ 594936 h 594936"/>
                <a:gd name="connsiteX558" fmla="*/ 6380898 w 11218359"/>
                <a:gd name="connsiteY558" fmla="*/ 594936 h 594936"/>
                <a:gd name="connsiteX559" fmla="*/ 6392328 w 11218359"/>
                <a:gd name="connsiteY559" fmla="*/ 594936 h 594936"/>
                <a:gd name="connsiteX560" fmla="*/ 6403805 w 11218359"/>
                <a:gd name="connsiteY560" fmla="*/ 594936 h 594936"/>
                <a:gd name="connsiteX561" fmla="*/ 6415235 w 11218359"/>
                <a:gd name="connsiteY561" fmla="*/ 594936 h 594936"/>
                <a:gd name="connsiteX562" fmla="*/ 6426666 w 11218359"/>
                <a:gd name="connsiteY562" fmla="*/ 594936 h 594936"/>
                <a:gd name="connsiteX563" fmla="*/ 6438096 w 11218359"/>
                <a:gd name="connsiteY563" fmla="*/ 594936 h 594936"/>
                <a:gd name="connsiteX564" fmla="*/ 6449525 w 11218359"/>
                <a:gd name="connsiteY564" fmla="*/ 594936 h 594936"/>
                <a:gd name="connsiteX565" fmla="*/ 6461003 w 11218359"/>
                <a:gd name="connsiteY565" fmla="*/ 594936 h 594936"/>
                <a:gd name="connsiteX566" fmla="*/ 6472433 w 11218359"/>
                <a:gd name="connsiteY566" fmla="*/ 594936 h 594936"/>
                <a:gd name="connsiteX567" fmla="*/ 6483863 w 11218359"/>
                <a:gd name="connsiteY567" fmla="*/ 594936 h 594936"/>
                <a:gd name="connsiteX568" fmla="*/ 6495293 w 11218359"/>
                <a:gd name="connsiteY568" fmla="*/ 594936 h 594936"/>
                <a:gd name="connsiteX569" fmla="*/ 6506723 w 11218359"/>
                <a:gd name="connsiteY569" fmla="*/ 594936 h 594936"/>
                <a:gd name="connsiteX570" fmla="*/ 6518201 w 11218359"/>
                <a:gd name="connsiteY570" fmla="*/ 594936 h 594936"/>
                <a:gd name="connsiteX571" fmla="*/ 6529631 w 11218359"/>
                <a:gd name="connsiteY571" fmla="*/ 594936 h 594936"/>
                <a:gd name="connsiteX572" fmla="*/ 6541061 w 11218359"/>
                <a:gd name="connsiteY572" fmla="*/ 594936 h 594936"/>
                <a:gd name="connsiteX573" fmla="*/ 6552490 w 11218359"/>
                <a:gd name="connsiteY573" fmla="*/ 594936 h 594936"/>
                <a:gd name="connsiteX574" fmla="*/ 6563921 w 11218359"/>
                <a:gd name="connsiteY574" fmla="*/ 594936 h 594936"/>
                <a:gd name="connsiteX575" fmla="*/ 6575398 w 11218359"/>
                <a:gd name="connsiteY575" fmla="*/ 594936 h 594936"/>
                <a:gd name="connsiteX576" fmla="*/ 6586828 w 11218359"/>
                <a:gd name="connsiteY576" fmla="*/ 594936 h 594936"/>
                <a:gd name="connsiteX577" fmla="*/ 6598259 w 11218359"/>
                <a:gd name="connsiteY577" fmla="*/ 594936 h 594936"/>
                <a:gd name="connsiteX578" fmla="*/ 6609688 w 11218359"/>
                <a:gd name="connsiteY578" fmla="*/ 594936 h 594936"/>
                <a:gd name="connsiteX579" fmla="*/ 6621118 w 11218359"/>
                <a:gd name="connsiteY579" fmla="*/ 594936 h 594936"/>
                <a:gd name="connsiteX580" fmla="*/ 6632596 w 11218359"/>
                <a:gd name="connsiteY580" fmla="*/ 594936 h 594936"/>
                <a:gd name="connsiteX581" fmla="*/ 6644026 w 11218359"/>
                <a:gd name="connsiteY581" fmla="*/ 594936 h 594936"/>
                <a:gd name="connsiteX582" fmla="*/ 6655456 w 11218359"/>
                <a:gd name="connsiteY582" fmla="*/ 594936 h 594936"/>
                <a:gd name="connsiteX583" fmla="*/ 6666886 w 11218359"/>
                <a:gd name="connsiteY583" fmla="*/ 594936 h 594936"/>
                <a:gd name="connsiteX584" fmla="*/ 6678316 w 11218359"/>
                <a:gd name="connsiteY584" fmla="*/ 594936 h 594936"/>
                <a:gd name="connsiteX585" fmla="*/ 6689794 w 11218359"/>
                <a:gd name="connsiteY585" fmla="*/ 594936 h 594936"/>
                <a:gd name="connsiteX586" fmla="*/ 6701224 w 11218359"/>
                <a:gd name="connsiteY586" fmla="*/ 594936 h 594936"/>
                <a:gd name="connsiteX587" fmla="*/ 6712653 w 11218359"/>
                <a:gd name="connsiteY587" fmla="*/ 594936 h 594936"/>
                <a:gd name="connsiteX588" fmla="*/ 6724083 w 11218359"/>
                <a:gd name="connsiteY588" fmla="*/ 594936 h 594936"/>
                <a:gd name="connsiteX589" fmla="*/ 6735514 w 11218359"/>
                <a:gd name="connsiteY589" fmla="*/ 594936 h 594936"/>
                <a:gd name="connsiteX590" fmla="*/ 6746944 w 11218359"/>
                <a:gd name="connsiteY590" fmla="*/ 594936 h 594936"/>
                <a:gd name="connsiteX591" fmla="*/ 6758421 w 11218359"/>
                <a:gd name="connsiteY591" fmla="*/ 594936 h 594936"/>
                <a:gd name="connsiteX592" fmla="*/ 6769851 w 11218359"/>
                <a:gd name="connsiteY592" fmla="*/ 594936 h 594936"/>
                <a:gd name="connsiteX593" fmla="*/ 6781281 w 11218359"/>
                <a:gd name="connsiteY593" fmla="*/ 594936 h 594936"/>
                <a:gd name="connsiteX594" fmla="*/ 6792711 w 11218359"/>
                <a:gd name="connsiteY594" fmla="*/ 594936 h 594936"/>
                <a:gd name="connsiteX595" fmla="*/ 6804141 w 11218359"/>
                <a:gd name="connsiteY595" fmla="*/ 594936 h 594936"/>
                <a:gd name="connsiteX596" fmla="*/ 6815619 w 11218359"/>
                <a:gd name="connsiteY596" fmla="*/ 594936 h 594936"/>
                <a:gd name="connsiteX597" fmla="*/ 6827049 w 11218359"/>
                <a:gd name="connsiteY597" fmla="*/ 594936 h 594936"/>
                <a:gd name="connsiteX598" fmla="*/ 6838479 w 11218359"/>
                <a:gd name="connsiteY598" fmla="*/ 594936 h 594936"/>
                <a:gd name="connsiteX599" fmla="*/ 6849909 w 11218359"/>
                <a:gd name="connsiteY599" fmla="*/ 594936 h 594936"/>
                <a:gd name="connsiteX600" fmla="*/ 6861339 w 11218359"/>
                <a:gd name="connsiteY600" fmla="*/ 594936 h 594936"/>
                <a:gd name="connsiteX601" fmla="*/ 6872816 w 11218359"/>
                <a:gd name="connsiteY601" fmla="*/ 594936 h 594936"/>
                <a:gd name="connsiteX602" fmla="*/ 6884246 w 11218359"/>
                <a:gd name="connsiteY602" fmla="*/ 594936 h 594936"/>
                <a:gd name="connsiteX603" fmla="*/ 6895676 w 11218359"/>
                <a:gd name="connsiteY603" fmla="*/ 594936 h 594936"/>
                <a:gd name="connsiteX604" fmla="*/ 6907107 w 11218359"/>
                <a:gd name="connsiteY604" fmla="*/ 594936 h 594936"/>
                <a:gd name="connsiteX605" fmla="*/ 6918537 w 11218359"/>
                <a:gd name="connsiteY605" fmla="*/ 594936 h 594936"/>
                <a:gd name="connsiteX606" fmla="*/ 6930014 w 11218359"/>
                <a:gd name="connsiteY606" fmla="*/ 594936 h 594936"/>
                <a:gd name="connsiteX607" fmla="*/ 6941444 w 11218359"/>
                <a:gd name="connsiteY607" fmla="*/ 594936 h 594936"/>
                <a:gd name="connsiteX608" fmla="*/ 6952874 w 11218359"/>
                <a:gd name="connsiteY608" fmla="*/ 594936 h 594936"/>
                <a:gd name="connsiteX609" fmla="*/ 6964304 w 11218359"/>
                <a:gd name="connsiteY609" fmla="*/ 594936 h 594936"/>
                <a:gd name="connsiteX610" fmla="*/ 6975734 w 11218359"/>
                <a:gd name="connsiteY610" fmla="*/ 594936 h 594936"/>
                <a:gd name="connsiteX611" fmla="*/ 6987212 w 11218359"/>
                <a:gd name="connsiteY611" fmla="*/ 594936 h 594936"/>
                <a:gd name="connsiteX612" fmla="*/ 6998642 w 11218359"/>
                <a:gd name="connsiteY612" fmla="*/ 594936 h 594936"/>
                <a:gd name="connsiteX613" fmla="*/ 7010072 w 11218359"/>
                <a:gd name="connsiteY613" fmla="*/ 594936 h 594936"/>
                <a:gd name="connsiteX614" fmla="*/ 7021502 w 11218359"/>
                <a:gd name="connsiteY614" fmla="*/ 594936 h 594936"/>
                <a:gd name="connsiteX615" fmla="*/ 7032931 w 11218359"/>
                <a:gd name="connsiteY615" fmla="*/ 594936 h 594936"/>
                <a:gd name="connsiteX616" fmla="*/ 7044409 w 11218359"/>
                <a:gd name="connsiteY616" fmla="*/ 594936 h 594936"/>
                <a:gd name="connsiteX617" fmla="*/ 7055839 w 11218359"/>
                <a:gd name="connsiteY617" fmla="*/ 594936 h 594936"/>
                <a:gd name="connsiteX618" fmla="*/ 7067269 w 11218359"/>
                <a:gd name="connsiteY618" fmla="*/ 594936 h 594936"/>
                <a:gd name="connsiteX619" fmla="*/ 7078700 w 11218359"/>
                <a:gd name="connsiteY619" fmla="*/ 594936 h 594936"/>
                <a:gd name="connsiteX620" fmla="*/ 7090129 w 11218359"/>
                <a:gd name="connsiteY620" fmla="*/ 594936 h 594936"/>
                <a:gd name="connsiteX621" fmla="*/ 7101607 w 11218359"/>
                <a:gd name="connsiteY621" fmla="*/ 594936 h 594936"/>
                <a:gd name="connsiteX622" fmla="*/ 7113037 w 11218359"/>
                <a:gd name="connsiteY622" fmla="*/ 594936 h 594936"/>
                <a:gd name="connsiteX623" fmla="*/ 7124467 w 11218359"/>
                <a:gd name="connsiteY623" fmla="*/ 594936 h 594936"/>
                <a:gd name="connsiteX624" fmla="*/ 7135897 w 11218359"/>
                <a:gd name="connsiteY624" fmla="*/ 594936 h 594936"/>
                <a:gd name="connsiteX625" fmla="*/ 7147327 w 11218359"/>
                <a:gd name="connsiteY625" fmla="*/ 594936 h 594936"/>
                <a:gd name="connsiteX626" fmla="*/ 7158805 w 11218359"/>
                <a:gd name="connsiteY626" fmla="*/ 594936 h 594936"/>
                <a:gd name="connsiteX627" fmla="*/ 7170235 w 11218359"/>
                <a:gd name="connsiteY627" fmla="*/ 594936 h 594936"/>
                <a:gd name="connsiteX628" fmla="*/ 7181665 w 11218359"/>
                <a:gd name="connsiteY628" fmla="*/ 594936 h 594936"/>
                <a:gd name="connsiteX629" fmla="*/ 7193094 w 11218359"/>
                <a:gd name="connsiteY629" fmla="*/ 594936 h 594936"/>
                <a:gd name="connsiteX630" fmla="*/ 7204524 w 11218359"/>
                <a:gd name="connsiteY630" fmla="*/ 594936 h 594936"/>
                <a:gd name="connsiteX631" fmla="*/ 7216002 w 11218359"/>
                <a:gd name="connsiteY631" fmla="*/ 594936 h 594936"/>
                <a:gd name="connsiteX632" fmla="*/ 7227432 w 11218359"/>
                <a:gd name="connsiteY632" fmla="*/ 594936 h 594936"/>
                <a:gd name="connsiteX633" fmla="*/ 7238862 w 11218359"/>
                <a:gd name="connsiteY633" fmla="*/ 594936 h 594936"/>
                <a:gd name="connsiteX634" fmla="*/ 7250292 w 11218359"/>
                <a:gd name="connsiteY634" fmla="*/ 594936 h 594936"/>
                <a:gd name="connsiteX635" fmla="*/ 7261722 w 11218359"/>
                <a:gd name="connsiteY635" fmla="*/ 594936 h 594936"/>
                <a:gd name="connsiteX636" fmla="*/ 7273200 w 11218359"/>
                <a:gd name="connsiteY636" fmla="*/ 594936 h 594936"/>
                <a:gd name="connsiteX637" fmla="*/ 7284630 w 11218359"/>
                <a:gd name="connsiteY637" fmla="*/ 594936 h 594936"/>
                <a:gd name="connsiteX638" fmla="*/ 7296060 w 11218359"/>
                <a:gd name="connsiteY638" fmla="*/ 594936 h 594936"/>
                <a:gd name="connsiteX639" fmla="*/ 7307490 w 11218359"/>
                <a:gd name="connsiteY639" fmla="*/ 594936 h 594936"/>
                <a:gd name="connsiteX640" fmla="*/ 7318920 w 11218359"/>
                <a:gd name="connsiteY640" fmla="*/ 594936 h 594936"/>
                <a:gd name="connsiteX641" fmla="*/ 7330398 w 11218359"/>
                <a:gd name="connsiteY641" fmla="*/ 594936 h 594936"/>
                <a:gd name="connsiteX642" fmla="*/ 7341828 w 11218359"/>
                <a:gd name="connsiteY642" fmla="*/ 594936 h 594936"/>
                <a:gd name="connsiteX643" fmla="*/ 7353257 w 11218359"/>
                <a:gd name="connsiteY643" fmla="*/ 594936 h 594936"/>
                <a:gd name="connsiteX644" fmla="*/ 7364687 w 11218359"/>
                <a:gd name="connsiteY644" fmla="*/ 594936 h 594936"/>
                <a:gd name="connsiteX645" fmla="*/ 7376117 w 11218359"/>
                <a:gd name="connsiteY645" fmla="*/ 594936 h 594936"/>
                <a:gd name="connsiteX646" fmla="*/ 7387595 w 11218359"/>
                <a:gd name="connsiteY646" fmla="*/ 594936 h 594936"/>
                <a:gd name="connsiteX647" fmla="*/ 7399025 w 11218359"/>
                <a:gd name="connsiteY647" fmla="*/ 594936 h 594936"/>
                <a:gd name="connsiteX648" fmla="*/ 7410455 w 11218359"/>
                <a:gd name="connsiteY648" fmla="*/ 594936 h 594936"/>
                <a:gd name="connsiteX649" fmla="*/ 7421885 w 11218359"/>
                <a:gd name="connsiteY649" fmla="*/ 594936 h 594936"/>
                <a:gd name="connsiteX650" fmla="*/ 7433315 w 11218359"/>
                <a:gd name="connsiteY650" fmla="*/ 594936 h 594936"/>
                <a:gd name="connsiteX651" fmla="*/ 7444793 w 11218359"/>
                <a:gd name="connsiteY651" fmla="*/ 594936 h 594936"/>
                <a:gd name="connsiteX652" fmla="*/ 7456222 w 11218359"/>
                <a:gd name="connsiteY652" fmla="*/ 594936 h 594936"/>
                <a:gd name="connsiteX653" fmla="*/ 7467653 w 11218359"/>
                <a:gd name="connsiteY653" fmla="*/ 594936 h 594936"/>
                <a:gd name="connsiteX654" fmla="*/ 7479083 w 11218359"/>
                <a:gd name="connsiteY654" fmla="*/ 594936 h 594936"/>
                <a:gd name="connsiteX655" fmla="*/ 7490513 w 11218359"/>
                <a:gd name="connsiteY655" fmla="*/ 594936 h 594936"/>
                <a:gd name="connsiteX656" fmla="*/ 7501990 w 11218359"/>
                <a:gd name="connsiteY656" fmla="*/ 594936 h 594936"/>
                <a:gd name="connsiteX657" fmla="*/ 7513420 w 11218359"/>
                <a:gd name="connsiteY657" fmla="*/ 594936 h 594936"/>
                <a:gd name="connsiteX658" fmla="*/ 7524850 w 11218359"/>
                <a:gd name="connsiteY658" fmla="*/ 594936 h 594936"/>
                <a:gd name="connsiteX659" fmla="*/ 7536280 w 11218359"/>
                <a:gd name="connsiteY659" fmla="*/ 594936 h 594936"/>
                <a:gd name="connsiteX660" fmla="*/ 7547710 w 11218359"/>
                <a:gd name="connsiteY660" fmla="*/ 594936 h 594936"/>
                <a:gd name="connsiteX661" fmla="*/ 7559188 w 11218359"/>
                <a:gd name="connsiteY661" fmla="*/ 594936 h 594936"/>
                <a:gd name="connsiteX662" fmla="*/ 7570618 w 11218359"/>
                <a:gd name="connsiteY662" fmla="*/ 594936 h 594936"/>
                <a:gd name="connsiteX663" fmla="*/ 7582048 w 11218359"/>
                <a:gd name="connsiteY663" fmla="*/ 594936 h 594936"/>
                <a:gd name="connsiteX664" fmla="*/ 7593478 w 11218359"/>
                <a:gd name="connsiteY664" fmla="*/ 594936 h 594936"/>
                <a:gd name="connsiteX665" fmla="*/ 7604908 w 11218359"/>
                <a:gd name="connsiteY665" fmla="*/ 594936 h 594936"/>
                <a:gd name="connsiteX666" fmla="*/ 7616385 w 11218359"/>
                <a:gd name="connsiteY666" fmla="*/ 594936 h 594936"/>
                <a:gd name="connsiteX667" fmla="*/ 7627815 w 11218359"/>
                <a:gd name="connsiteY667" fmla="*/ 594936 h 594936"/>
                <a:gd name="connsiteX668" fmla="*/ 7639246 w 11218359"/>
                <a:gd name="connsiteY668" fmla="*/ 594936 h 594936"/>
                <a:gd name="connsiteX669" fmla="*/ 7650676 w 11218359"/>
                <a:gd name="connsiteY669" fmla="*/ 594936 h 594936"/>
                <a:gd name="connsiteX670" fmla="*/ 7662106 w 11218359"/>
                <a:gd name="connsiteY670" fmla="*/ 594936 h 594936"/>
                <a:gd name="connsiteX671" fmla="*/ 7673583 w 11218359"/>
                <a:gd name="connsiteY671" fmla="*/ 594936 h 594936"/>
                <a:gd name="connsiteX672" fmla="*/ 7685013 w 11218359"/>
                <a:gd name="connsiteY672" fmla="*/ 594936 h 594936"/>
                <a:gd name="connsiteX673" fmla="*/ 7696443 w 11218359"/>
                <a:gd name="connsiteY673" fmla="*/ 594936 h 594936"/>
                <a:gd name="connsiteX674" fmla="*/ 7707873 w 11218359"/>
                <a:gd name="connsiteY674" fmla="*/ 594936 h 594936"/>
                <a:gd name="connsiteX675" fmla="*/ 7719303 w 11218359"/>
                <a:gd name="connsiteY675" fmla="*/ 594936 h 594936"/>
                <a:gd name="connsiteX676" fmla="*/ 7730733 w 11218359"/>
                <a:gd name="connsiteY676" fmla="*/ 594936 h 594936"/>
                <a:gd name="connsiteX677" fmla="*/ 7742211 w 11218359"/>
                <a:gd name="connsiteY677" fmla="*/ 594936 h 594936"/>
                <a:gd name="connsiteX678" fmla="*/ 7753641 w 11218359"/>
                <a:gd name="connsiteY678" fmla="*/ 594936 h 594936"/>
                <a:gd name="connsiteX679" fmla="*/ 7765071 w 11218359"/>
                <a:gd name="connsiteY679" fmla="*/ 594936 h 594936"/>
                <a:gd name="connsiteX680" fmla="*/ 7776501 w 11218359"/>
                <a:gd name="connsiteY680" fmla="*/ 594936 h 594936"/>
                <a:gd name="connsiteX681" fmla="*/ 7787931 w 11218359"/>
                <a:gd name="connsiteY681" fmla="*/ 594936 h 594936"/>
                <a:gd name="connsiteX682" fmla="*/ 7799408 w 11218359"/>
                <a:gd name="connsiteY682" fmla="*/ 594936 h 594936"/>
                <a:gd name="connsiteX683" fmla="*/ 7810839 w 11218359"/>
                <a:gd name="connsiteY683" fmla="*/ 594936 h 594936"/>
                <a:gd name="connsiteX684" fmla="*/ 7822268 w 11218359"/>
                <a:gd name="connsiteY684" fmla="*/ 594936 h 594936"/>
                <a:gd name="connsiteX685" fmla="*/ 7833698 w 11218359"/>
                <a:gd name="connsiteY685" fmla="*/ 594936 h 594936"/>
                <a:gd name="connsiteX686" fmla="*/ 7845128 w 11218359"/>
                <a:gd name="connsiteY686" fmla="*/ 594936 h 594936"/>
                <a:gd name="connsiteX687" fmla="*/ 7856606 w 11218359"/>
                <a:gd name="connsiteY687" fmla="*/ 594936 h 594936"/>
                <a:gd name="connsiteX688" fmla="*/ 7868036 w 11218359"/>
                <a:gd name="connsiteY688" fmla="*/ 594936 h 594936"/>
                <a:gd name="connsiteX689" fmla="*/ 7879466 w 11218359"/>
                <a:gd name="connsiteY689" fmla="*/ 594936 h 594936"/>
                <a:gd name="connsiteX690" fmla="*/ 7890896 w 11218359"/>
                <a:gd name="connsiteY690" fmla="*/ 594936 h 594936"/>
                <a:gd name="connsiteX691" fmla="*/ 7902326 w 11218359"/>
                <a:gd name="connsiteY691" fmla="*/ 594936 h 594936"/>
                <a:gd name="connsiteX692" fmla="*/ 7913804 w 11218359"/>
                <a:gd name="connsiteY692" fmla="*/ 594936 h 594936"/>
                <a:gd name="connsiteX693" fmla="*/ 7925234 w 11218359"/>
                <a:gd name="connsiteY693" fmla="*/ 594936 h 594936"/>
                <a:gd name="connsiteX694" fmla="*/ 7936663 w 11218359"/>
                <a:gd name="connsiteY694" fmla="*/ 594936 h 594936"/>
                <a:gd name="connsiteX695" fmla="*/ 7948094 w 11218359"/>
                <a:gd name="connsiteY695" fmla="*/ 594936 h 594936"/>
                <a:gd name="connsiteX696" fmla="*/ 7959524 w 11218359"/>
                <a:gd name="connsiteY696" fmla="*/ 594936 h 594936"/>
                <a:gd name="connsiteX697" fmla="*/ 7971001 w 11218359"/>
                <a:gd name="connsiteY697" fmla="*/ 594936 h 594936"/>
                <a:gd name="connsiteX698" fmla="*/ 7982431 w 11218359"/>
                <a:gd name="connsiteY698" fmla="*/ 594936 h 594936"/>
                <a:gd name="connsiteX699" fmla="*/ 7993861 w 11218359"/>
                <a:gd name="connsiteY699" fmla="*/ 594936 h 594936"/>
                <a:gd name="connsiteX700" fmla="*/ 8005291 w 11218359"/>
                <a:gd name="connsiteY700" fmla="*/ 594936 h 594936"/>
                <a:gd name="connsiteX701" fmla="*/ 8016721 w 11218359"/>
                <a:gd name="connsiteY701" fmla="*/ 594936 h 594936"/>
                <a:gd name="connsiteX702" fmla="*/ 8028199 w 11218359"/>
                <a:gd name="connsiteY702" fmla="*/ 594936 h 594936"/>
                <a:gd name="connsiteX703" fmla="*/ 8039629 w 11218359"/>
                <a:gd name="connsiteY703" fmla="*/ 594936 h 594936"/>
                <a:gd name="connsiteX704" fmla="*/ 8051059 w 11218359"/>
                <a:gd name="connsiteY704" fmla="*/ 594936 h 594936"/>
                <a:gd name="connsiteX705" fmla="*/ 8062489 w 11218359"/>
                <a:gd name="connsiteY705" fmla="*/ 594936 h 594936"/>
                <a:gd name="connsiteX706" fmla="*/ 8073919 w 11218359"/>
                <a:gd name="connsiteY706" fmla="*/ 594936 h 594936"/>
                <a:gd name="connsiteX707" fmla="*/ 8085396 w 11218359"/>
                <a:gd name="connsiteY707" fmla="*/ 594936 h 594936"/>
                <a:gd name="connsiteX708" fmla="*/ 8096826 w 11218359"/>
                <a:gd name="connsiteY708" fmla="*/ 594936 h 594936"/>
                <a:gd name="connsiteX709" fmla="*/ 8108256 w 11218359"/>
                <a:gd name="connsiteY709" fmla="*/ 594936 h 594936"/>
                <a:gd name="connsiteX710" fmla="*/ 8119687 w 11218359"/>
                <a:gd name="connsiteY710" fmla="*/ 594936 h 594936"/>
                <a:gd name="connsiteX711" fmla="*/ 8131117 w 11218359"/>
                <a:gd name="connsiteY711" fmla="*/ 594936 h 594936"/>
                <a:gd name="connsiteX712" fmla="*/ 8142594 w 11218359"/>
                <a:gd name="connsiteY712" fmla="*/ 594936 h 594936"/>
                <a:gd name="connsiteX713" fmla="*/ 8154024 w 11218359"/>
                <a:gd name="connsiteY713" fmla="*/ 594936 h 594936"/>
                <a:gd name="connsiteX714" fmla="*/ 8165454 w 11218359"/>
                <a:gd name="connsiteY714" fmla="*/ 594936 h 594936"/>
                <a:gd name="connsiteX715" fmla="*/ 8176884 w 11218359"/>
                <a:gd name="connsiteY715" fmla="*/ 594936 h 594936"/>
                <a:gd name="connsiteX716" fmla="*/ 8188314 w 11218359"/>
                <a:gd name="connsiteY716" fmla="*/ 594936 h 594936"/>
                <a:gd name="connsiteX717" fmla="*/ 8199792 w 11218359"/>
                <a:gd name="connsiteY717" fmla="*/ 594936 h 594936"/>
                <a:gd name="connsiteX718" fmla="*/ 8211222 w 11218359"/>
                <a:gd name="connsiteY718" fmla="*/ 594936 h 594936"/>
                <a:gd name="connsiteX719" fmla="*/ 8222652 w 11218359"/>
                <a:gd name="connsiteY719" fmla="*/ 594936 h 594936"/>
                <a:gd name="connsiteX720" fmla="*/ 8234082 w 11218359"/>
                <a:gd name="connsiteY720" fmla="*/ 594936 h 594936"/>
                <a:gd name="connsiteX721" fmla="*/ 8245512 w 11218359"/>
                <a:gd name="connsiteY721" fmla="*/ 594936 h 594936"/>
                <a:gd name="connsiteX722" fmla="*/ 8256989 w 11218359"/>
                <a:gd name="connsiteY722" fmla="*/ 594936 h 594936"/>
                <a:gd name="connsiteX723" fmla="*/ 8268419 w 11218359"/>
                <a:gd name="connsiteY723" fmla="*/ 594936 h 594936"/>
                <a:gd name="connsiteX724" fmla="*/ 8279850 w 11218359"/>
                <a:gd name="connsiteY724" fmla="*/ 594936 h 594936"/>
                <a:gd name="connsiteX725" fmla="*/ 8291280 w 11218359"/>
                <a:gd name="connsiteY725" fmla="*/ 594936 h 594936"/>
                <a:gd name="connsiteX726" fmla="*/ 8302709 w 11218359"/>
                <a:gd name="connsiteY726" fmla="*/ 594936 h 594936"/>
                <a:gd name="connsiteX727" fmla="*/ 8314187 w 11218359"/>
                <a:gd name="connsiteY727" fmla="*/ 594936 h 594936"/>
                <a:gd name="connsiteX728" fmla="*/ 8325617 w 11218359"/>
                <a:gd name="connsiteY728" fmla="*/ 594936 h 594936"/>
                <a:gd name="connsiteX729" fmla="*/ 8337047 w 11218359"/>
                <a:gd name="connsiteY729" fmla="*/ 594936 h 594936"/>
                <a:gd name="connsiteX730" fmla="*/ 8348477 w 11218359"/>
                <a:gd name="connsiteY730" fmla="*/ 594936 h 594936"/>
                <a:gd name="connsiteX731" fmla="*/ 8359907 w 11218359"/>
                <a:gd name="connsiteY731" fmla="*/ 594936 h 594936"/>
                <a:gd name="connsiteX732" fmla="*/ 8371385 w 11218359"/>
                <a:gd name="connsiteY732" fmla="*/ 594936 h 594936"/>
                <a:gd name="connsiteX733" fmla="*/ 8382815 w 11218359"/>
                <a:gd name="connsiteY733" fmla="*/ 594936 h 594936"/>
                <a:gd name="connsiteX734" fmla="*/ 8394245 w 11218359"/>
                <a:gd name="connsiteY734" fmla="*/ 594936 h 594936"/>
                <a:gd name="connsiteX735" fmla="*/ 8405674 w 11218359"/>
                <a:gd name="connsiteY735" fmla="*/ 594936 h 594936"/>
                <a:gd name="connsiteX736" fmla="*/ 8417104 w 11218359"/>
                <a:gd name="connsiteY736" fmla="*/ 594936 h 594936"/>
                <a:gd name="connsiteX737" fmla="*/ 8428582 w 11218359"/>
                <a:gd name="connsiteY737" fmla="*/ 594936 h 594936"/>
                <a:gd name="connsiteX738" fmla="*/ 8440012 w 11218359"/>
                <a:gd name="connsiteY738" fmla="*/ 594936 h 594936"/>
                <a:gd name="connsiteX739" fmla="*/ 8451442 w 11218359"/>
                <a:gd name="connsiteY739" fmla="*/ 594936 h 594936"/>
                <a:gd name="connsiteX740" fmla="*/ 8462872 w 11218359"/>
                <a:gd name="connsiteY740" fmla="*/ 594936 h 594936"/>
                <a:gd name="connsiteX741" fmla="*/ 8474302 w 11218359"/>
                <a:gd name="connsiteY741" fmla="*/ 594936 h 594936"/>
                <a:gd name="connsiteX742" fmla="*/ 8485780 w 11218359"/>
                <a:gd name="connsiteY742" fmla="*/ 594936 h 594936"/>
                <a:gd name="connsiteX743" fmla="*/ 8497210 w 11218359"/>
                <a:gd name="connsiteY743" fmla="*/ 594936 h 594936"/>
                <a:gd name="connsiteX744" fmla="*/ 8508640 w 11218359"/>
                <a:gd name="connsiteY744" fmla="*/ 594936 h 594936"/>
                <a:gd name="connsiteX745" fmla="*/ 8520069 w 11218359"/>
                <a:gd name="connsiteY745" fmla="*/ 594936 h 594936"/>
                <a:gd name="connsiteX746" fmla="*/ 8531500 w 11218359"/>
                <a:gd name="connsiteY746" fmla="*/ 594936 h 594936"/>
                <a:gd name="connsiteX747" fmla="*/ 8542977 w 11218359"/>
                <a:gd name="connsiteY747" fmla="*/ 594936 h 594936"/>
                <a:gd name="connsiteX748" fmla="*/ 8554407 w 11218359"/>
                <a:gd name="connsiteY748" fmla="*/ 594936 h 594936"/>
                <a:gd name="connsiteX749" fmla="*/ 8565837 w 11218359"/>
                <a:gd name="connsiteY749" fmla="*/ 594936 h 594936"/>
                <a:gd name="connsiteX750" fmla="*/ 8577267 w 11218359"/>
                <a:gd name="connsiteY750" fmla="*/ 594936 h 594936"/>
                <a:gd name="connsiteX751" fmla="*/ 8588697 w 11218359"/>
                <a:gd name="connsiteY751" fmla="*/ 594936 h 594936"/>
                <a:gd name="connsiteX752" fmla="*/ 8600175 w 11218359"/>
                <a:gd name="connsiteY752" fmla="*/ 594936 h 594936"/>
                <a:gd name="connsiteX753" fmla="*/ 8611605 w 11218359"/>
                <a:gd name="connsiteY753" fmla="*/ 594936 h 594936"/>
                <a:gd name="connsiteX754" fmla="*/ 8623035 w 11218359"/>
                <a:gd name="connsiteY754" fmla="*/ 594936 h 594936"/>
                <a:gd name="connsiteX755" fmla="*/ 8634465 w 11218359"/>
                <a:gd name="connsiteY755" fmla="*/ 594936 h 594936"/>
                <a:gd name="connsiteX756" fmla="*/ 8645895 w 11218359"/>
                <a:gd name="connsiteY756" fmla="*/ 594936 h 594936"/>
                <a:gd name="connsiteX757" fmla="*/ 8657373 w 11218359"/>
                <a:gd name="connsiteY757" fmla="*/ 594936 h 594936"/>
                <a:gd name="connsiteX758" fmla="*/ 8668802 w 11218359"/>
                <a:gd name="connsiteY758" fmla="*/ 594936 h 594936"/>
                <a:gd name="connsiteX759" fmla="*/ 8680232 w 11218359"/>
                <a:gd name="connsiteY759" fmla="*/ 594936 h 594936"/>
                <a:gd name="connsiteX760" fmla="*/ 8691662 w 11218359"/>
                <a:gd name="connsiteY760" fmla="*/ 594936 h 594936"/>
                <a:gd name="connsiteX761" fmla="*/ 8703093 w 11218359"/>
                <a:gd name="connsiteY761" fmla="*/ 594936 h 594936"/>
                <a:gd name="connsiteX762" fmla="*/ 8714570 w 11218359"/>
                <a:gd name="connsiteY762" fmla="*/ 594936 h 594936"/>
                <a:gd name="connsiteX763" fmla="*/ 8726000 w 11218359"/>
                <a:gd name="connsiteY763" fmla="*/ 594936 h 594936"/>
                <a:gd name="connsiteX764" fmla="*/ 8737430 w 11218359"/>
                <a:gd name="connsiteY764" fmla="*/ 594936 h 594936"/>
                <a:gd name="connsiteX765" fmla="*/ 8748860 w 11218359"/>
                <a:gd name="connsiteY765" fmla="*/ 594936 h 594936"/>
                <a:gd name="connsiteX766" fmla="*/ 8760290 w 11218359"/>
                <a:gd name="connsiteY766" fmla="*/ 594936 h 594936"/>
                <a:gd name="connsiteX767" fmla="*/ 8771768 w 11218359"/>
                <a:gd name="connsiteY767" fmla="*/ 594936 h 594936"/>
                <a:gd name="connsiteX768" fmla="*/ 8783198 w 11218359"/>
                <a:gd name="connsiteY768" fmla="*/ 594936 h 594936"/>
                <a:gd name="connsiteX769" fmla="*/ 8794628 w 11218359"/>
                <a:gd name="connsiteY769" fmla="*/ 594936 h 594936"/>
                <a:gd name="connsiteX770" fmla="*/ 8806058 w 11218359"/>
                <a:gd name="connsiteY770" fmla="*/ 594936 h 594936"/>
                <a:gd name="connsiteX771" fmla="*/ 8817488 w 11218359"/>
                <a:gd name="connsiteY771" fmla="*/ 594936 h 594936"/>
                <a:gd name="connsiteX772" fmla="*/ 8828918 w 11218359"/>
                <a:gd name="connsiteY772" fmla="*/ 594936 h 594936"/>
                <a:gd name="connsiteX773" fmla="*/ 8840395 w 11218359"/>
                <a:gd name="connsiteY773" fmla="*/ 594936 h 594936"/>
                <a:gd name="connsiteX774" fmla="*/ 8851825 w 11218359"/>
                <a:gd name="connsiteY774" fmla="*/ 594936 h 594936"/>
                <a:gd name="connsiteX775" fmla="*/ 8863256 w 11218359"/>
                <a:gd name="connsiteY775" fmla="*/ 594936 h 594936"/>
                <a:gd name="connsiteX776" fmla="*/ 8874686 w 11218359"/>
                <a:gd name="connsiteY776" fmla="*/ 594936 h 594936"/>
                <a:gd name="connsiteX777" fmla="*/ 8886115 w 11218359"/>
                <a:gd name="connsiteY777" fmla="*/ 594936 h 594936"/>
                <a:gd name="connsiteX778" fmla="*/ 8897593 w 11218359"/>
                <a:gd name="connsiteY778" fmla="*/ 594936 h 594936"/>
                <a:gd name="connsiteX779" fmla="*/ 8909022 w 11218359"/>
                <a:gd name="connsiteY779" fmla="*/ 594936 h 594936"/>
                <a:gd name="connsiteX780" fmla="*/ 8920453 w 11218359"/>
                <a:gd name="connsiteY780" fmla="*/ 594936 h 594936"/>
                <a:gd name="connsiteX781" fmla="*/ 8931883 w 11218359"/>
                <a:gd name="connsiteY781" fmla="*/ 594936 h 594936"/>
                <a:gd name="connsiteX782" fmla="*/ 8943313 w 11218359"/>
                <a:gd name="connsiteY782" fmla="*/ 594936 h 594936"/>
                <a:gd name="connsiteX783" fmla="*/ 8954791 w 11218359"/>
                <a:gd name="connsiteY783" fmla="*/ 594936 h 594936"/>
                <a:gd name="connsiteX784" fmla="*/ 8966220 w 11218359"/>
                <a:gd name="connsiteY784" fmla="*/ 594936 h 594936"/>
                <a:gd name="connsiteX785" fmla="*/ 8977651 w 11218359"/>
                <a:gd name="connsiteY785" fmla="*/ 594936 h 594936"/>
                <a:gd name="connsiteX786" fmla="*/ 8989080 w 11218359"/>
                <a:gd name="connsiteY786" fmla="*/ 594936 h 594936"/>
                <a:gd name="connsiteX787" fmla="*/ 9000511 w 11218359"/>
                <a:gd name="connsiteY787" fmla="*/ 594936 h 594936"/>
                <a:gd name="connsiteX788" fmla="*/ 9011988 w 11218359"/>
                <a:gd name="connsiteY788" fmla="*/ 594936 h 594936"/>
                <a:gd name="connsiteX789" fmla="*/ 9023418 w 11218359"/>
                <a:gd name="connsiteY789" fmla="*/ 594936 h 594936"/>
                <a:gd name="connsiteX790" fmla="*/ 9034849 w 11218359"/>
                <a:gd name="connsiteY790" fmla="*/ 594936 h 594936"/>
                <a:gd name="connsiteX791" fmla="*/ 9046278 w 11218359"/>
                <a:gd name="connsiteY791" fmla="*/ 594936 h 594936"/>
                <a:gd name="connsiteX792" fmla="*/ 9057709 w 11218359"/>
                <a:gd name="connsiteY792" fmla="*/ 594936 h 594936"/>
                <a:gd name="connsiteX793" fmla="*/ 9069186 w 11218359"/>
                <a:gd name="connsiteY793" fmla="*/ 594936 h 594936"/>
                <a:gd name="connsiteX794" fmla="*/ 9080615 w 11218359"/>
                <a:gd name="connsiteY794" fmla="*/ 594936 h 594936"/>
                <a:gd name="connsiteX795" fmla="*/ 9092046 w 11218359"/>
                <a:gd name="connsiteY795" fmla="*/ 594936 h 594936"/>
                <a:gd name="connsiteX796" fmla="*/ 9103476 w 11218359"/>
                <a:gd name="connsiteY796" fmla="*/ 594936 h 594936"/>
                <a:gd name="connsiteX797" fmla="*/ 9114906 w 11218359"/>
                <a:gd name="connsiteY797" fmla="*/ 594936 h 594936"/>
                <a:gd name="connsiteX798" fmla="*/ 9126384 w 11218359"/>
                <a:gd name="connsiteY798" fmla="*/ 594936 h 594936"/>
                <a:gd name="connsiteX799" fmla="*/ 9137813 w 11218359"/>
                <a:gd name="connsiteY799" fmla="*/ 594936 h 594936"/>
                <a:gd name="connsiteX800" fmla="*/ 9149244 w 11218359"/>
                <a:gd name="connsiteY800" fmla="*/ 594936 h 594936"/>
                <a:gd name="connsiteX801" fmla="*/ 9160673 w 11218359"/>
                <a:gd name="connsiteY801" fmla="*/ 594936 h 594936"/>
                <a:gd name="connsiteX802" fmla="*/ 9172104 w 11218359"/>
                <a:gd name="connsiteY802" fmla="*/ 594936 h 594936"/>
                <a:gd name="connsiteX803" fmla="*/ 9183581 w 11218359"/>
                <a:gd name="connsiteY803" fmla="*/ 594936 h 594936"/>
                <a:gd name="connsiteX804" fmla="*/ 9195011 w 11218359"/>
                <a:gd name="connsiteY804" fmla="*/ 594936 h 594936"/>
                <a:gd name="connsiteX805" fmla="*/ 9206442 w 11218359"/>
                <a:gd name="connsiteY805" fmla="*/ 594936 h 594936"/>
                <a:gd name="connsiteX806" fmla="*/ 9217871 w 11218359"/>
                <a:gd name="connsiteY806" fmla="*/ 594936 h 594936"/>
                <a:gd name="connsiteX807" fmla="*/ 9229301 w 11218359"/>
                <a:gd name="connsiteY807" fmla="*/ 594936 h 594936"/>
                <a:gd name="connsiteX808" fmla="*/ 9240779 w 11218359"/>
                <a:gd name="connsiteY808" fmla="*/ 594936 h 594936"/>
                <a:gd name="connsiteX809" fmla="*/ 9252209 w 11218359"/>
                <a:gd name="connsiteY809" fmla="*/ 594936 h 594936"/>
                <a:gd name="connsiteX810" fmla="*/ 9263639 w 11218359"/>
                <a:gd name="connsiteY810" fmla="*/ 594936 h 594936"/>
                <a:gd name="connsiteX811" fmla="*/ 9275069 w 11218359"/>
                <a:gd name="connsiteY811" fmla="*/ 594936 h 594936"/>
                <a:gd name="connsiteX812" fmla="*/ 9286498 w 11218359"/>
                <a:gd name="connsiteY812" fmla="*/ 594936 h 594936"/>
                <a:gd name="connsiteX813" fmla="*/ 9297977 w 11218359"/>
                <a:gd name="connsiteY813" fmla="*/ 594936 h 594936"/>
                <a:gd name="connsiteX814" fmla="*/ 9309406 w 11218359"/>
                <a:gd name="connsiteY814" fmla="*/ 594936 h 594936"/>
                <a:gd name="connsiteX815" fmla="*/ 9320837 w 11218359"/>
                <a:gd name="connsiteY815" fmla="*/ 594936 h 594936"/>
                <a:gd name="connsiteX816" fmla="*/ 9332266 w 11218359"/>
                <a:gd name="connsiteY816" fmla="*/ 594936 h 594936"/>
                <a:gd name="connsiteX817" fmla="*/ 9343696 w 11218359"/>
                <a:gd name="connsiteY817" fmla="*/ 594936 h 594936"/>
                <a:gd name="connsiteX818" fmla="*/ 9355174 w 11218359"/>
                <a:gd name="connsiteY818" fmla="*/ 594936 h 594936"/>
                <a:gd name="connsiteX819" fmla="*/ 9366604 w 11218359"/>
                <a:gd name="connsiteY819" fmla="*/ 594936 h 594936"/>
                <a:gd name="connsiteX820" fmla="*/ 9378035 w 11218359"/>
                <a:gd name="connsiteY820" fmla="*/ 594936 h 594936"/>
                <a:gd name="connsiteX821" fmla="*/ 9389464 w 11218359"/>
                <a:gd name="connsiteY821" fmla="*/ 594936 h 594936"/>
                <a:gd name="connsiteX822" fmla="*/ 9400894 w 11218359"/>
                <a:gd name="connsiteY822" fmla="*/ 594936 h 594936"/>
                <a:gd name="connsiteX823" fmla="*/ 9412372 w 11218359"/>
                <a:gd name="connsiteY823" fmla="*/ 594936 h 594936"/>
                <a:gd name="connsiteX824" fmla="*/ 9423802 w 11218359"/>
                <a:gd name="connsiteY824" fmla="*/ 594936 h 594936"/>
                <a:gd name="connsiteX825" fmla="*/ 9435232 w 11218359"/>
                <a:gd name="connsiteY825" fmla="*/ 594936 h 594936"/>
                <a:gd name="connsiteX826" fmla="*/ 9446662 w 11218359"/>
                <a:gd name="connsiteY826" fmla="*/ 594936 h 594936"/>
                <a:gd name="connsiteX827" fmla="*/ 9458091 w 11218359"/>
                <a:gd name="connsiteY827" fmla="*/ 594936 h 594936"/>
                <a:gd name="connsiteX828" fmla="*/ 9469570 w 11218359"/>
                <a:gd name="connsiteY828" fmla="*/ 594936 h 594936"/>
                <a:gd name="connsiteX829" fmla="*/ 9480999 w 11218359"/>
                <a:gd name="connsiteY829" fmla="*/ 594936 h 594936"/>
                <a:gd name="connsiteX830" fmla="*/ 9492429 w 11218359"/>
                <a:gd name="connsiteY830" fmla="*/ 594936 h 594936"/>
                <a:gd name="connsiteX831" fmla="*/ 9503859 w 11218359"/>
                <a:gd name="connsiteY831" fmla="*/ 594936 h 594936"/>
                <a:gd name="connsiteX832" fmla="*/ 9515289 w 11218359"/>
                <a:gd name="connsiteY832" fmla="*/ 594936 h 594936"/>
                <a:gd name="connsiteX833" fmla="*/ 9526767 w 11218359"/>
                <a:gd name="connsiteY833" fmla="*/ 594936 h 594936"/>
                <a:gd name="connsiteX834" fmla="*/ 9538197 w 11218359"/>
                <a:gd name="connsiteY834" fmla="*/ 594936 h 594936"/>
                <a:gd name="connsiteX835" fmla="*/ 9549626 w 11218359"/>
                <a:gd name="connsiteY835" fmla="*/ 594936 h 594936"/>
                <a:gd name="connsiteX836" fmla="*/ 9561057 w 11218359"/>
                <a:gd name="connsiteY836" fmla="*/ 594936 h 594936"/>
                <a:gd name="connsiteX837" fmla="*/ 9572487 w 11218359"/>
                <a:gd name="connsiteY837" fmla="*/ 594936 h 594936"/>
                <a:gd name="connsiteX838" fmla="*/ 9583965 w 11218359"/>
                <a:gd name="connsiteY838" fmla="*/ 594936 h 594936"/>
                <a:gd name="connsiteX839" fmla="*/ 9595395 w 11218359"/>
                <a:gd name="connsiteY839" fmla="*/ 594936 h 594936"/>
                <a:gd name="connsiteX840" fmla="*/ 9606824 w 11218359"/>
                <a:gd name="connsiteY840" fmla="*/ 594936 h 594936"/>
                <a:gd name="connsiteX841" fmla="*/ 9618255 w 11218359"/>
                <a:gd name="connsiteY841" fmla="*/ 594936 h 594936"/>
                <a:gd name="connsiteX842" fmla="*/ 9629684 w 11218359"/>
                <a:gd name="connsiteY842" fmla="*/ 594936 h 594936"/>
                <a:gd name="connsiteX843" fmla="*/ 9641163 w 11218359"/>
                <a:gd name="connsiteY843" fmla="*/ 594936 h 594936"/>
                <a:gd name="connsiteX844" fmla="*/ 9652592 w 11218359"/>
                <a:gd name="connsiteY844" fmla="*/ 594936 h 594936"/>
                <a:gd name="connsiteX845" fmla="*/ 9664022 w 11218359"/>
                <a:gd name="connsiteY845" fmla="*/ 594936 h 594936"/>
                <a:gd name="connsiteX846" fmla="*/ 9675452 w 11218359"/>
                <a:gd name="connsiteY846" fmla="*/ 594936 h 594936"/>
                <a:gd name="connsiteX847" fmla="*/ 9686882 w 11218359"/>
                <a:gd name="connsiteY847" fmla="*/ 594936 h 594936"/>
                <a:gd name="connsiteX848" fmla="*/ 9698360 w 11218359"/>
                <a:gd name="connsiteY848" fmla="*/ 594936 h 594936"/>
                <a:gd name="connsiteX849" fmla="*/ 9709790 w 11218359"/>
                <a:gd name="connsiteY849" fmla="*/ 594936 h 594936"/>
                <a:gd name="connsiteX850" fmla="*/ 9721219 w 11218359"/>
                <a:gd name="connsiteY850" fmla="*/ 594936 h 594936"/>
                <a:gd name="connsiteX851" fmla="*/ 9732650 w 11218359"/>
                <a:gd name="connsiteY851" fmla="*/ 594936 h 594936"/>
                <a:gd name="connsiteX852" fmla="*/ 9744080 w 11218359"/>
                <a:gd name="connsiteY852" fmla="*/ 594936 h 594936"/>
                <a:gd name="connsiteX853" fmla="*/ 9755557 w 11218359"/>
                <a:gd name="connsiteY853" fmla="*/ 594936 h 594936"/>
                <a:gd name="connsiteX854" fmla="*/ 9766988 w 11218359"/>
                <a:gd name="connsiteY854" fmla="*/ 594936 h 594936"/>
                <a:gd name="connsiteX855" fmla="*/ 9778417 w 11218359"/>
                <a:gd name="connsiteY855" fmla="*/ 594936 h 594936"/>
                <a:gd name="connsiteX856" fmla="*/ 9789848 w 11218359"/>
                <a:gd name="connsiteY856" fmla="*/ 594936 h 594936"/>
                <a:gd name="connsiteX857" fmla="*/ 9801277 w 11218359"/>
                <a:gd name="connsiteY857" fmla="*/ 594936 h 594936"/>
                <a:gd name="connsiteX858" fmla="*/ 9812755 w 11218359"/>
                <a:gd name="connsiteY858" fmla="*/ 594936 h 594936"/>
                <a:gd name="connsiteX859" fmla="*/ 9824185 w 11218359"/>
                <a:gd name="connsiteY859" fmla="*/ 594936 h 594936"/>
                <a:gd name="connsiteX860" fmla="*/ 9835615 w 11218359"/>
                <a:gd name="connsiteY860" fmla="*/ 594936 h 594936"/>
                <a:gd name="connsiteX861" fmla="*/ 9847045 w 11218359"/>
                <a:gd name="connsiteY861" fmla="*/ 594936 h 594936"/>
                <a:gd name="connsiteX862" fmla="*/ 9858475 w 11218359"/>
                <a:gd name="connsiteY862" fmla="*/ 594936 h 594936"/>
                <a:gd name="connsiteX863" fmla="*/ 9869952 w 11218359"/>
                <a:gd name="connsiteY863" fmla="*/ 594936 h 594936"/>
                <a:gd name="connsiteX864" fmla="*/ 9881383 w 11218359"/>
                <a:gd name="connsiteY864" fmla="*/ 594936 h 594936"/>
                <a:gd name="connsiteX865" fmla="*/ 9892812 w 11218359"/>
                <a:gd name="connsiteY865" fmla="*/ 594936 h 594936"/>
                <a:gd name="connsiteX866" fmla="*/ 9904243 w 11218359"/>
                <a:gd name="connsiteY866" fmla="*/ 594936 h 594936"/>
                <a:gd name="connsiteX867" fmla="*/ 9915673 w 11218359"/>
                <a:gd name="connsiteY867" fmla="*/ 594936 h 594936"/>
                <a:gd name="connsiteX868" fmla="*/ 9927102 w 11218359"/>
                <a:gd name="connsiteY868" fmla="*/ 594936 h 594936"/>
                <a:gd name="connsiteX869" fmla="*/ 9938581 w 11218359"/>
                <a:gd name="connsiteY869" fmla="*/ 594936 h 594936"/>
                <a:gd name="connsiteX870" fmla="*/ 9950010 w 11218359"/>
                <a:gd name="connsiteY870" fmla="*/ 594936 h 594936"/>
                <a:gd name="connsiteX871" fmla="*/ 9961441 w 11218359"/>
                <a:gd name="connsiteY871" fmla="*/ 594936 h 594936"/>
                <a:gd name="connsiteX872" fmla="*/ 9972870 w 11218359"/>
                <a:gd name="connsiteY872" fmla="*/ 594936 h 594936"/>
                <a:gd name="connsiteX873" fmla="*/ 9984300 w 11218359"/>
                <a:gd name="connsiteY873" fmla="*/ 594936 h 594936"/>
                <a:gd name="connsiteX874" fmla="*/ 9995778 w 11218359"/>
                <a:gd name="connsiteY874" fmla="*/ 594936 h 594936"/>
                <a:gd name="connsiteX875" fmla="*/ 10007208 w 11218359"/>
                <a:gd name="connsiteY875" fmla="*/ 594936 h 594936"/>
                <a:gd name="connsiteX876" fmla="*/ 10018638 w 11218359"/>
                <a:gd name="connsiteY876" fmla="*/ 594936 h 594936"/>
                <a:gd name="connsiteX877" fmla="*/ 10030068 w 11218359"/>
                <a:gd name="connsiteY877" fmla="*/ 594936 h 594936"/>
                <a:gd name="connsiteX878" fmla="*/ 10041498 w 11218359"/>
                <a:gd name="connsiteY878" fmla="*/ 594936 h 594936"/>
                <a:gd name="connsiteX879" fmla="*/ 10052976 w 11218359"/>
                <a:gd name="connsiteY879" fmla="*/ 594936 h 594936"/>
                <a:gd name="connsiteX880" fmla="*/ 10064405 w 11218359"/>
                <a:gd name="connsiteY880" fmla="*/ 594936 h 594936"/>
                <a:gd name="connsiteX881" fmla="*/ 10075835 w 11218359"/>
                <a:gd name="connsiteY881" fmla="*/ 594936 h 594936"/>
                <a:gd name="connsiteX882" fmla="*/ 10087266 w 11218359"/>
                <a:gd name="connsiteY882" fmla="*/ 594936 h 594936"/>
                <a:gd name="connsiteX883" fmla="*/ 10098695 w 11218359"/>
                <a:gd name="connsiteY883" fmla="*/ 594936 h 594936"/>
                <a:gd name="connsiteX884" fmla="*/ 10110174 w 11218359"/>
                <a:gd name="connsiteY884" fmla="*/ 594936 h 594936"/>
                <a:gd name="connsiteX885" fmla="*/ 10121603 w 11218359"/>
                <a:gd name="connsiteY885" fmla="*/ 594936 h 594936"/>
                <a:gd name="connsiteX886" fmla="*/ 10133033 w 11218359"/>
                <a:gd name="connsiteY886" fmla="*/ 594936 h 594936"/>
                <a:gd name="connsiteX887" fmla="*/ 10144463 w 11218359"/>
                <a:gd name="connsiteY887" fmla="*/ 594936 h 594936"/>
                <a:gd name="connsiteX888" fmla="*/ 10155893 w 11218359"/>
                <a:gd name="connsiteY888" fmla="*/ 594936 h 594936"/>
                <a:gd name="connsiteX889" fmla="*/ 10167371 w 11218359"/>
                <a:gd name="connsiteY889" fmla="*/ 594936 h 594936"/>
                <a:gd name="connsiteX890" fmla="*/ 10178801 w 11218359"/>
                <a:gd name="connsiteY890" fmla="*/ 594936 h 594936"/>
                <a:gd name="connsiteX891" fmla="*/ 10190230 w 11218359"/>
                <a:gd name="connsiteY891" fmla="*/ 594936 h 594936"/>
                <a:gd name="connsiteX892" fmla="*/ 10201661 w 11218359"/>
                <a:gd name="connsiteY892" fmla="*/ 594936 h 594936"/>
                <a:gd name="connsiteX893" fmla="*/ 10213091 w 11218359"/>
                <a:gd name="connsiteY893" fmla="*/ 594936 h 594936"/>
                <a:gd name="connsiteX894" fmla="*/ 10224569 w 11218359"/>
                <a:gd name="connsiteY894" fmla="*/ 594936 h 594936"/>
                <a:gd name="connsiteX895" fmla="*/ 10235998 w 11218359"/>
                <a:gd name="connsiteY895" fmla="*/ 594936 h 594936"/>
                <a:gd name="connsiteX896" fmla="*/ 10247428 w 11218359"/>
                <a:gd name="connsiteY896" fmla="*/ 594936 h 594936"/>
                <a:gd name="connsiteX897" fmla="*/ 10258859 w 11218359"/>
                <a:gd name="connsiteY897" fmla="*/ 594936 h 594936"/>
                <a:gd name="connsiteX898" fmla="*/ 10270288 w 11218359"/>
                <a:gd name="connsiteY898" fmla="*/ 594936 h 594936"/>
                <a:gd name="connsiteX899" fmla="*/ 10281767 w 11218359"/>
                <a:gd name="connsiteY899" fmla="*/ 594936 h 594936"/>
                <a:gd name="connsiteX900" fmla="*/ 10293196 w 11218359"/>
                <a:gd name="connsiteY900" fmla="*/ 594936 h 594936"/>
                <a:gd name="connsiteX901" fmla="*/ 10304626 w 11218359"/>
                <a:gd name="connsiteY901" fmla="*/ 594936 h 594936"/>
                <a:gd name="connsiteX902" fmla="*/ 10316056 w 11218359"/>
                <a:gd name="connsiteY902" fmla="*/ 594936 h 594936"/>
                <a:gd name="connsiteX903" fmla="*/ 10327486 w 11218359"/>
                <a:gd name="connsiteY903" fmla="*/ 594936 h 594936"/>
                <a:gd name="connsiteX904" fmla="*/ 10338963 w 11218359"/>
                <a:gd name="connsiteY904" fmla="*/ 594936 h 594936"/>
                <a:gd name="connsiteX905" fmla="*/ 10350394 w 11218359"/>
                <a:gd name="connsiteY905" fmla="*/ 594936 h 594936"/>
                <a:gd name="connsiteX906" fmla="*/ 10361823 w 11218359"/>
                <a:gd name="connsiteY906" fmla="*/ 594936 h 594936"/>
                <a:gd name="connsiteX907" fmla="*/ 10373254 w 11218359"/>
                <a:gd name="connsiteY907" fmla="*/ 594936 h 594936"/>
                <a:gd name="connsiteX908" fmla="*/ 10384684 w 11218359"/>
                <a:gd name="connsiteY908" fmla="*/ 594936 h 594936"/>
                <a:gd name="connsiteX909" fmla="*/ 10396161 w 11218359"/>
                <a:gd name="connsiteY909" fmla="*/ 594936 h 594936"/>
                <a:gd name="connsiteX910" fmla="*/ 10407591 w 11218359"/>
                <a:gd name="connsiteY910" fmla="*/ 594936 h 594936"/>
                <a:gd name="connsiteX911" fmla="*/ 10419021 w 11218359"/>
                <a:gd name="connsiteY911" fmla="*/ 594936 h 594936"/>
                <a:gd name="connsiteX912" fmla="*/ 10430452 w 11218359"/>
                <a:gd name="connsiteY912" fmla="*/ 594936 h 594936"/>
                <a:gd name="connsiteX913" fmla="*/ 10441881 w 11218359"/>
                <a:gd name="connsiteY913" fmla="*/ 594936 h 594936"/>
                <a:gd name="connsiteX914" fmla="*/ 10453358 w 11218359"/>
                <a:gd name="connsiteY914" fmla="*/ 594936 h 594936"/>
                <a:gd name="connsiteX915" fmla="*/ 10464789 w 11218359"/>
                <a:gd name="connsiteY915" fmla="*/ 594936 h 594936"/>
                <a:gd name="connsiteX916" fmla="*/ 10476219 w 11218359"/>
                <a:gd name="connsiteY916" fmla="*/ 594936 h 594936"/>
                <a:gd name="connsiteX917" fmla="*/ 10487649 w 11218359"/>
                <a:gd name="connsiteY917" fmla="*/ 594936 h 594936"/>
                <a:gd name="connsiteX918" fmla="*/ 10499079 w 11218359"/>
                <a:gd name="connsiteY918" fmla="*/ 594936 h 594936"/>
                <a:gd name="connsiteX919" fmla="*/ 10510556 w 11218359"/>
                <a:gd name="connsiteY919" fmla="*/ 594936 h 594936"/>
                <a:gd name="connsiteX920" fmla="*/ 10521987 w 11218359"/>
                <a:gd name="connsiteY920" fmla="*/ 594936 h 594936"/>
                <a:gd name="connsiteX921" fmla="*/ 10533416 w 11218359"/>
                <a:gd name="connsiteY921" fmla="*/ 594936 h 594936"/>
                <a:gd name="connsiteX922" fmla="*/ 10544847 w 11218359"/>
                <a:gd name="connsiteY922" fmla="*/ 594936 h 594936"/>
                <a:gd name="connsiteX923" fmla="*/ 10556277 w 11218359"/>
                <a:gd name="connsiteY923" fmla="*/ 594936 h 594936"/>
                <a:gd name="connsiteX924" fmla="*/ 10567754 w 11218359"/>
                <a:gd name="connsiteY924" fmla="*/ 594936 h 594936"/>
                <a:gd name="connsiteX925" fmla="*/ 10579184 w 11218359"/>
                <a:gd name="connsiteY925" fmla="*/ 594936 h 594936"/>
                <a:gd name="connsiteX926" fmla="*/ 10590614 w 11218359"/>
                <a:gd name="connsiteY926" fmla="*/ 594936 h 594936"/>
                <a:gd name="connsiteX927" fmla="*/ 10602045 w 11218359"/>
                <a:gd name="connsiteY927" fmla="*/ 594936 h 594936"/>
                <a:gd name="connsiteX928" fmla="*/ 10613474 w 11218359"/>
                <a:gd name="connsiteY928" fmla="*/ 594936 h 594936"/>
                <a:gd name="connsiteX929" fmla="*/ 10624951 w 11218359"/>
                <a:gd name="connsiteY929" fmla="*/ 594936 h 594936"/>
                <a:gd name="connsiteX930" fmla="*/ 10636382 w 11218359"/>
                <a:gd name="connsiteY930" fmla="*/ 594936 h 594936"/>
                <a:gd name="connsiteX931" fmla="*/ 10647812 w 11218359"/>
                <a:gd name="connsiteY931" fmla="*/ 594936 h 594936"/>
                <a:gd name="connsiteX932" fmla="*/ 10659241 w 11218359"/>
                <a:gd name="connsiteY932" fmla="*/ 594936 h 594936"/>
                <a:gd name="connsiteX933" fmla="*/ 10670672 w 11218359"/>
                <a:gd name="connsiteY933" fmla="*/ 594936 h 594936"/>
                <a:gd name="connsiteX934" fmla="*/ 10682149 w 11218359"/>
                <a:gd name="connsiteY934" fmla="*/ 594936 h 594936"/>
                <a:gd name="connsiteX935" fmla="*/ 10693580 w 11218359"/>
                <a:gd name="connsiteY935" fmla="*/ 594936 h 594936"/>
                <a:gd name="connsiteX936" fmla="*/ 10705009 w 11218359"/>
                <a:gd name="connsiteY936" fmla="*/ 594936 h 594936"/>
                <a:gd name="connsiteX937" fmla="*/ 10716439 w 11218359"/>
                <a:gd name="connsiteY937" fmla="*/ 594936 h 594936"/>
                <a:gd name="connsiteX938" fmla="*/ 10727870 w 11218359"/>
                <a:gd name="connsiteY938" fmla="*/ 594936 h 594936"/>
                <a:gd name="connsiteX939" fmla="*/ 10739347 w 11218359"/>
                <a:gd name="connsiteY939" fmla="*/ 594936 h 594936"/>
                <a:gd name="connsiteX940" fmla="*/ 10750778 w 11218359"/>
                <a:gd name="connsiteY940" fmla="*/ 594936 h 594936"/>
                <a:gd name="connsiteX941" fmla="*/ 10762207 w 11218359"/>
                <a:gd name="connsiteY941" fmla="*/ 594936 h 594936"/>
                <a:gd name="connsiteX942" fmla="*/ 10773637 w 11218359"/>
                <a:gd name="connsiteY942" fmla="*/ 594936 h 594936"/>
                <a:gd name="connsiteX943" fmla="*/ 10785067 w 11218359"/>
                <a:gd name="connsiteY943" fmla="*/ 594936 h 594936"/>
                <a:gd name="connsiteX944" fmla="*/ 10796544 w 11218359"/>
                <a:gd name="connsiteY944" fmla="*/ 594936 h 594936"/>
                <a:gd name="connsiteX945" fmla="*/ 10807975 w 11218359"/>
                <a:gd name="connsiteY945" fmla="*/ 594936 h 594936"/>
                <a:gd name="connsiteX946" fmla="*/ 10819405 w 11218359"/>
                <a:gd name="connsiteY946" fmla="*/ 594936 h 594936"/>
                <a:gd name="connsiteX947" fmla="*/ 10830834 w 11218359"/>
                <a:gd name="connsiteY947" fmla="*/ 594936 h 594936"/>
                <a:gd name="connsiteX948" fmla="*/ 10842265 w 11218359"/>
                <a:gd name="connsiteY948" fmla="*/ 594936 h 594936"/>
                <a:gd name="connsiteX949" fmla="*/ 10853742 w 11218359"/>
                <a:gd name="connsiteY949" fmla="*/ 594936 h 594936"/>
                <a:gd name="connsiteX950" fmla="*/ 10865173 w 11218359"/>
                <a:gd name="connsiteY950" fmla="*/ 594936 h 594936"/>
                <a:gd name="connsiteX951" fmla="*/ 10876602 w 11218359"/>
                <a:gd name="connsiteY951" fmla="*/ 594936 h 594936"/>
                <a:gd name="connsiteX952" fmla="*/ 10888032 w 11218359"/>
                <a:gd name="connsiteY952" fmla="*/ 594936 h 594936"/>
                <a:gd name="connsiteX953" fmla="*/ 10899463 w 11218359"/>
                <a:gd name="connsiteY953" fmla="*/ 594936 h 594936"/>
                <a:gd name="connsiteX954" fmla="*/ 10910892 w 11218359"/>
                <a:gd name="connsiteY954" fmla="*/ 594936 h 594936"/>
                <a:gd name="connsiteX955" fmla="*/ 10922369 w 11218359"/>
                <a:gd name="connsiteY955" fmla="*/ 594936 h 594936"/>
                <a:gd name="connsiteX956" fmla="*/ 10933800 w 11218359"/>
                <a:gd name="connsiteY956" fmla="*/ 594936 h 594936"/>
                <a:gd name="connsiteX957" fmla="*/ 10945230 w 11218359"/>
                <a:gd name="connsiteY957" fmla="*/ 594936 h 594936"/>
                <a:gd name="connsiteX958" fmla="*/ 10956660 w 11218359"/>
                <a:gd name="connsiteY958" fmla="*/ 594936 h 594936"/>
                <a:gd name="connsiteX959" fmla="*/ 10968090 w 11218359"/>
                <a:gd name="connsiteY959" fmla="*/ 594936 h 594936"/>
                <a:gd name="connsiteX960" fmla="*/ 10979567 w 11218359"/>
                <a:gd name="connsiteY960" fmla="*/ 594936 h 594936"/>
                <a:gd name="connsiteX961" fmla="*/ 10990998 w 11218359"/>
                <a:gd name="connsiteY961" fmla="*/ 594936 h 594936"/>
                <a:gd name="connsiteX962" fmla="*/ 11002427 w 11218359"/>
                <a:gd name="connsiteY962" fmla="*/ 594936 h 594936"/>
                <a:gd name="connsiteX963" fmla="*/ 11013858 w 11218359"/>
                <a:gd name="connsiteY963" fmla="*/ 594936 h 594936"/>
                <a:gd name="connsiteX964" fmla="*/ 11025287 w 11218359"/>
                <a:gd name="connsiteY964" fmla="*/ 594936 h 594936"/>
                <a:gd name="connsiteX965" fmla="*/ 11036765 w 11218359"/>
                <a:gd name="connsiteY965" fmla="*/ 594936 h 594936"/>
                <a:gd name="connsiteX966" fmla="*/ 11048195 w 11218359"/>
                <a:gd name="connsiteY966" fmla="*/ 594936 h 594936"/>
                <a:gd name="connsiteX967" fmla="*/ 11059625 w 11218359"/>
                <a:gd name="connsiteY967" fmla="*/ 594936 h 594936"/>
                <a:gd name="connsiteX968" fmla="*/ 11071056 w 11218359"/>
                <a:gd name="connsiteY968" fmla="*/ 594936 h 594936"/>
                <a:gd name="connsiteX969" fmla="*/ 11082485 w 11218359"/>
                <a:gd name="connsiteY969" fmla="*/ 594936 h 594936"/>
                <a:gd name="connsiteX970" fmla="*/ 11093962 w 11218359"/>
                <a:gd name="connsiteY970" fmla="*/ 594936 h 594936"/>
                <a:gd name="connsiteX971" fmla="*/ 11105393 w 11218359"/>
                <a:gd name="connsiteY971" fmla="*/ 594936 h 594936"/>
                <a:gd name="connsiteX972" fmla="*/ 11116823 w 11218359"/>
                <a:gd name="connsiteY972" fmla="*/ 594936 h 594936"/>
                <a:gd name="connsiteX973" fmla="*/ 11128253 w 11218359"/>
                <a:gd name="connsiteY973" fmla="*/ 594936 h 594936"/>
                <a:gd name="connsiteX974" fmla="*/ 11139683 w 11218359"/>
                <a:gd name="connsiteY974" fmla="*/ 594936 h 594936"/>
                <a:gd name="connsiteX975" fmla="*/ 11151160 w 11218359"/>
                <a:gd name="connsiteY975" fmla="*/ 594936 h 594936"/>
                <a:gd name="connsiteX976" fmla="*/ 11162591 w 11218359"/>
                <a:gd name="connsiteY976" fmla="*/ 594936 h 594936"/>
                <a:gd name="connsiteX977" fmla="*/ 11174020 w 11218359"/>
                <a:gd name="connsiteY977" fmla="*/ 594936 h 594936"/>
                <a:gd name="connsiteX978" fmla="*/ 11185451 w 11218359"/>
                <a:gd name="connsiteY978" fmla="*/ 594936 h 594936"/>
                <a:gd name="connsiteX979" fmla="*/ 11196881 w 11218359"/>
                <a:gd name="connsiteY979" fmla="*/ 594936 h 594936"/>
                <a:gd name="connsiteX980" fmla="*/ 11208358 w 11218359"/>
                <a:gd name="connsiteY980" fmla="*/ 594936 h 594936"/>
                <a:gd name="connsiteX981" fmla="*/ 11218359 w 11218359"/>
                <a:gd name="connsiteY981" fmla="*/ 594936 h 594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94936">
                  <a:moveTo>
                    <a:pt x="0" y="594936"/>
                  </a:moveTo>
                  <a:lnTo>
                    <a:pt x="9149" y="594936"/>
                  </a:lnTo>
                  <a:lnTo>
                    <a:pt x="20588" y="594936"/>
                  </a:lnTo>
                  <a:lnTo>
                    <a:pt x="32028" y="594936"/>
                  </a:lnTo>
                  <a:lnTo>
                    <a:pt x="43467" y="594936"/>
                  </a:lnTo>
                  <a:lnTo>
                    <a:pt x="54907" y="594936"/>
                  </a:lnTo>
                  <a:lnTo>
                    <a:pt x="66346" y="594936"/>
                  </a:lnTo>
                  <a:lnTo>
                    <a:pt x="77786" y="594936"/>
                  </a:lnTo>
                  <a:lnTo>
                    <a:pt x="89225" y="594936"/>
                  </a:lnTo>
                  <a:lnTo>
                    <a:pt x="100665" y="594936"/>
                  </a:lnTo>
                  <a:lnTo>
                    <a:pt x="112104" y="594936"/>
                  </a:lnTo>
                  <a:lnTo>
                    <a:pt x="123544" y="594936"/>
                  </a:lnTo>
                  <a:lnTo>
                    <a:pt x="134979" y="594936"/>
                  </a:lnTo>
                  <a:lnTo>
                    <a:pt x="146423" y="594936"/>
                  </a:lnTo>
                  <a:lnTo>
                    <a:pt x="157858" y="594936"/>
                  </a:lnTo>
                  <a:lnTo>
                    <a:pt x="169297" y="594936"/>
                  </a:lnTo>
                  <a:lnTo>
                    <a:pt x="180737" y="594936"/>
                  </a:lnTo>
                  <a:lnTo>
                    <a:pt x="192176" y="594936"/>
                  </a:lnTo>
                  <a:lnTo>
                    <a:pt x="203616" y="594936"/>
                  </a:lnTo>
                  <a:lnTo>
                    <a:pt x="215055" y="594936"/>
                  </a:lnTo>
                  <a:lnTo>
                    <a:pt x="226495" y="594936"/>
                  </a:lnTo>
                  <a:lnTo>
                    <a:pt x="237935" y="594936"/>
                  </a:lnTo>
                  <a:lnTo>
                    <a:pt x="249374" y="594936"/>
                  </a:lnTo>
                  <a:lnTo>
                    <a:pt x="260814" y="594936"/>
                  </a:lnTo>
                  <a:lnTo>
                    <a:pt x="272253" y="594936"/>
                  </a:lnTo>
                  <a:lnTo>
                    <a:pt x="283693" y="594936"/>
                  </a:lnTo>
                  <a:lnTo>
                    <a:pt x="295132" y="594936"/>
                  </a:lnTo>
                  <a:lnTo>
                    <a:pt x="306572" y="594936"/>
                  </a:lnTo>
                  <a:lnTo>
                    <a:pt x="318011" y="594936"/>
                  </a:lnTo>
                  <a:lnTo>
                    <a:pt x="329451" y="594936"/>
                  </a:lnTo>
                  <a:lnTo>
                    <a:pt x="340890" y="594936"/>
                  </a:lnTo>
                  <a:lnTo>
                    <a:pt x="352330" y="594936"/>
                  </a:lnTo>
                  <a:lnTo>
                    <a:pt x="363769" y="594936"/>
                  </a:lnTo>
                  <a:lnTo>
                    <a:pt x="375209" y="594936"/>
                  </a:lnTo>
                  <a:lnTo>
                    <a:pt x="386648" y="594936"/>
                  </a:lnTo>
                  <a:lnTo>
                    <a:pt x="398088" y="594936"/>
                  </a:lnTo>
                  <a:lnTo>
                    <a:pt x="409527" y="594936"/>
                  </a:lnTo>
                  <a:lnTo>
                    <a:pt x="420967" y="594936"/>
                  </a:lnTo>
                  <a:lnTo>
                    <a:pt x="432406" y="594936"/>
                  </a:lnTo>
                  <a:lnTo>
                    <a:pt x="443846" y="594936"/>
                  </a:lnTo>
                  <a:lnTo>
                    <a:pt x="455285" y="594936"/>
                  </a:lnTo>
                  <a:lnTo>
                    <a:pt x="466725" y="594936"/>
                  </a:lnTo>
                  <a:lnTo>
                    <a:pt x="478165" y="594936"/>
                  </a:lnTo>
                  <a:lnTo>
                    <a:pt x="489604" y="594936"/>
                  </a:lnTo>
                  <a:lnTo>
                    <a:pt x="501044" y="594936"/>
                  </a:lnTo>
                  <a:lnTo>
                    <a:pt x="512483" y="594936"/>
                  </a:lnTo>
                  <a:lnTo>
                    <a:pt x="523923" y="594936"/>
                  </a:lnTo>
                  <a:lnTo>
                    <a:pt x="535362" y="594936"/>
                  </a:lnTo>
                  <a:lnTo>
                    <a:pt x="546802" y="594936"/>
                  </a:lnTo>
                  <a:lnTo>
                    <a:pt x="558241" y="594936"/>
                  </a:lnTo>
                  <a:lnTo>
                    <a:pt x="569681" y="594936"/>
                  </a:lnTo>
                  <a:lnTo>
                    <a:pt x="581120" y="594936"/>
                  </a:lnTo>
                  <a:lnTo>
                    <a:pt x="592560" y="594936"/>
                  </a:lnTo>
                  <a:lnTo>
                    <a:pt x="603999" y="594936"/>
                  </a:lnTo>
                  <a:lnTo>
                    <a:pt x="615439" y="594936"/>
                  </a:lnTo>
                  <a:lnTo>
                    <a:pt x="626878" y="594936"/>
                  </a:lnTo>
                  <a:lnTo>
                    <a:pt x="638318" y="594936"/>
                  </a:lnTo>
                  <a:lnTo>
                    <a:pt x="649757" y="594936"/>
                  </a:lnTo>
                  <a:lnTo>
                    <a:pt x="661192" y="594936"/>
                  </a:lnTo>
                  <a:lnTo>
                    <a:pt x="672632" y="594936"/>
                  </a:lnTo>
                  <a:lnTo>
                    <a:pt x="684071" y="594936"/>
                  </a:lnTo>
                  <a:lnTo>
                    <a:pt x="695511" y="594936"/>
                  </a:lnTo>
                  <a:lnTo>
                    <a:pt x="706950" y="594936"/>
                  </a:lnTo>
                  <a:lnTo>
                    <a:pt x="718390" y="594936"/>
                  </a:lnTo>
                  <a:lnTo>
                    <a:pt x="729829" y="594936"/>
                  </a:lnTo>
                  <a:lnTo>
                    <a:pt x="741269" y="594936"/>
                  </a:lnTo>
                  <a:lnTo>
                    <a:pt x="752708" y="594936"/>
                  </a:lnTo>
                  <a:lnTo>
                    <a:pt x="764148" y="594936"/>
                  </a:lnTo>
                  <a:lnTo>
                    <a:pt x="775587" y="594936"/>
                  </a:lnTo>
                  <a:lnTo>
                    <a:pt x="787027" y="594936"/>
                  </a:lnTo>
                  <a:lnTo>
                    <a:pt x="798467" y="594936"/>
                  </a:lnTo>
                  <a:lnTo>
                    <a:pt x="809906" y="594936"/>
                  </a:lnTo>
                  <a:lnTo>
                    <a:pt x="821346" y="594936"/>
                  </a:lnTo>
                  <a:lnTo>
                    <a:pt x="832785" y="594936"/>
                  </a:lnTo>
                  <a:lnTo>
                    <a:pt x="844225" y="594936"/>
                  </a:lnTo>
                  <a:lnTo>
                    <a:pt x="855664" y="594936"/>
                  </a:lnTo>
                  <a:lnTo>
                    <a:pt x="867104" y="594936"/>
                  </a:lnTo>
                  <a:lnTo>
                    <a:pt x="878543" y="594936"/>
                  </a:lnTo>
                  <a:lnTo>
                    <a:pt x="889983" y="594936"/>
                  </a:lnTo>
                  <a:lnTo>
                    <a:pt x="901422" y="594936"/>
                  </a:lnTo>
                  <a:lnTo>
                    <a:pt x="912862" y="594936"/>
                  </a:lnTo>
                  <a:lnTo>
                    <a:pt x="924301" y="594936"/>
                  </a:lnTo>
                  <a:lnTo>
                    <a:pt x="935741" y="594936"/>
                  </a:lnTo>
                  <a:lnTo>
                    <a:pt x="947180" y="594936"/>
                  </a:lnTo>
                  <a:lnTo>
                    <a:pt x="958620" y="594936"/>
                  </a:lnTo>
                  <a:lnTo>
                    <a:pt x="970059" y="594936"/>
                  </a:lnTo>
                  <a:lnTo>
                    <a:pt x="981499" y="594936"/>
                  </a:lnTo>
                  <a:lnTo>
                    <a:pt x="992938" y="594936"/>
                  </a:lnTo>
                  <a:lnTo>
                    <a:pt x="1004378" y="594936"/>
                  </a:lnTo>
                  <a:lnTo>
                    <a:pt x="1015818" y="594936"/>
                  </a:lnTo>
                  <a:lnTo>
                    <a:pt x="1027257" y="594936"/>
                  </a:lnTo>
                  <a:lnTo>
                    <a:pt x="1038697" y="594936"/>
                  </a:lnTo>
                  <a:lnTo>
                    <a:pt x="1050136" y="594936"/>
                  </a:lnTo>
                  <a:lnTo>
                    <a:pt x="1061576" y="594936"/>
                  </a:lnTo>
                  <a:lnTo>
                    <a:pt x="1073015" y="594936"/>
                  </a:lnTo>
                  <a:lnTo>
                    <a:pt x="1084455" y="594936"/>
                  </a:lnTo>
                  <a:lnTo>
                    <a:pt x="1095894" y="594936"/>
                  </a:lnTo>
                  <a:lnTo>
                    <a:pt x="1107334" y="594936"/>
                  </a:lnTo>
                  <a:lnTo>
                    <a:pt x="1118773" y="594936"/>
                  </a:lnTo>
                  <a:lnTo>
                    <a:pt x="1130213" y="594936"/>
                  </a:lnTo>
                  <a:lnTo>
                    <a:pt x="1141652" y="594936"/>
                  </a:lnTo>
                  <a:lnTo>
                    <a:pt x="1153092" y="594936"/>
                  </a:lnTo>
                  <a:lnTo>
                    <a:pt x="1164531" y="594936"/>
                  </a:lnTo>
                  <a:lnTo>
                    <a:pt x="1175971" y="594936"/>
                  </a:lnTo>
                  <a:lnTo>
                    <a:pt x="1187406" y="594936"/>
                  </a:lnTo>
                  <a:lnTo>
                    <a:pt x="1198845" y="594936"/>
                  </a:lnTo>
                  <a:lnTo>
                    <a:pt x="1210285" y="594936"/>
                  </a:lnTo>
                  <a:lnTo>
                    <a:pt x="1221724" y="594936"/>
                  </a:lnTo>
                  <a:lnTo>
                    <a:pt x="1233164" y="594936"/>
                  </a:lnTo>
                  <a:lnTo>
                    <a:pt x="1244603" y="594936"/>
                  </a:lnTo>
                  <a:lnTo>
                    <a:pt x="1256043" y="594936"/>
                  </a:lnTo>
                  <a:lnTo>
                    <a:pt x="1267482" y="594936"/>
                  </a:lnTo>
                  <a:lnTo>
                    <a:pt x="1278922" y="594936"/>
                  </a:lnTo>
                  <a:lnTo>
                    <a:pt x="1290361" y="594936"/>
                  </a:lnTo>
                  <a:lnTo>
                    <a:pt x="1301801" y="594936"/>
                  </a:lnTo>
                  <a:lnTo>
                    <a:pt x="1313240" y="594936"/>
                  </a:lnTo>
                  <a:lnTo>
                    <a:pt x="1324680" y="594936"/>
                  </a:lnTo>
                  <a:lnTo>
                    <a:pt x="1336120" y="594936"/>
                  </a:lnTo>
                  <a:lnTo>
                    <a:pt x="1347559" y="594936"/>
                  </a:lnTo>
                  <a:lnTo>
                    <a:pt x="1358999" y="594936"/>
                  </a:lnTo>
                  <a:lnTo>
                    <a:pt x="1370438" y="594936"/>
                  </a:lnTo>
                  <a:lnTo>
                    <a:pt x="1381878" y="594936"/>
                  </a:lnTo>
                  <a:lnTo>
                    <a:pt x="1393317" y="594936"/>
                  </a:lnTo>
                  <a:lnTo>
                    <a:pt x="1404757" y="594936"/>
                  </a:lnTo>
                  <a:lnTo>
                    <a:pt x="1416196" y="594936"/>
                  </a:lnTo>
                  <a:lnTo>
                    <a:pt x="1427636" y="594936"/>
                  </a:lnTo>
                  <a:lnTo>
                    <a:pt x="1439075" y="594936"/>
                  </a:lnTo>
                  <a:lnTo>
                    <a:pt x="1450515" y="594936"/>
                  </a:lnTo>
                  <a:lnTo>
                    <a:pt x="1461954" y="594936"/>
                  </a:lnTo>
                  <a:lnTo>
                    <a:pt x="1473394" y="594936"/>
                  </a:lnTo>
                  <a:lnTo>
                    <a:pt x="1484833" y="594936"/>
                  </a:lnTo>
                  <a:lnTo>
                    <a:pt x="1496273" y="594936"/>
                  </a:lnTo>
                  <a:lnTo>
                    <a:pt x="1507712" y="594936"/>
                  </a:lnTo>
                  <a:lnTo>
                    <a:pt x="1519152" y="594936"/>
                  </a:lnTo>
                  <a:lnTo>
                    <a:pt x="1530591" y="594936"/>
                  </a:lnTo>
                  <a:lnTo>
                    <a:pt x="1542031" y="594936"/>
                  </a:lnTo>
                  <a:lnTo>
                    <a:pt x="1553471" y="594936"/>
                  </a:lnTo>
                  <a:lnTo>
                    <a:pt x="1564910" y="594936"/>
                  </a:lnTo>
                  <a:lnTo>
                    <a:pt x="1576349" y="594936"/>
                  </a:lnTo>
                  <a:lnTo>
                    <a:pt x="1587789" y="594936"/>
                  </a:lnTo>
                  <a:lnTo>
                    <a:pt x="1599229" y="594936"/>
                  </a:lnTo>
                  <a:lnTo>
                    <a:pt x="1610668" y="594936"/>
                  </a:lnTo>
                  <a:lnTo>
                    <a:pt x="1622107" y="594936"/>
                  </a:lnTo>
                  <a:lnTo>
                    <a:pt x="1633547" y="594936"/>
                  </a:lnTo>
                  <a:lnTo>
                    <a:pt x="1644987" y="594936"/>
                  </a:lnTo>
                  <a:lnTo>
                    <a:pt x="1656426" y="594936"/>
                  </a:lnTo>
                  <a:lnTo>
                    <a:pt x="1667866" y="594936"/>
                  </a:lnTo>
                  <a:lnTo>
                    <a:pt x="1679305" y="594936"/>
                  </a:lnTo>
                  <a:lnTo>
                    <a:pt x="1690745" y="594936"/>
                  </a:lnTo>
                  <a:lnTo>
                    <a:pt x="1702184" y="594936"/>
                  </a:lnTo>
                  <a:lnTo>
                    <a:pt x="1713619" y="594936"/>
                  </a:lnTo>
                  <a:lnTo>
                    <a:pt x="1725063" y="594936"/>
                  </a:lnTo>
                  <a:lnTo>
                    <a:pt x="1736498" y="594936"/>
                  </a:lnTo>
                  <a:lnTo>
                    <a:pt x="1747938" y="594936"/>
                  </a:lnTo>
                  <a:lnTo>
                    <a:pt x="1759377" y="594936"/>
                  </a:lnTo>
                  <a:lnTo>
                    <a:pt x="1770817" y="594936"/>
                  </a:lnTo>
                  <a:lnTo>
                    <a:pt x="1782256" y="594936"/>
                  </a:lnTo>
                  <a:lnTo>
                    <a:pt x="1793696" y="594936"/>
                  </a:lnTo>
                  <a:lnTo>
                    <a:pt x="1805135" y="594936"/>
                  </a:lnTo>
                  <a:lnTo>
                    <a:pt x="1816575" y="594936"/>
                  </a:lnTo>
                  <a:lnTo>
                    <a:pt x="1828014" y="594936"/>
                  </a:lnTo>
                  <a:lnTo>
                    <a:pt x="1839454" y="594936"/>
                  </a:lnTo>
                  <a:lnTo>
                    <a:pt x="1850893" y="594936"/>
                  </a:lnTo>
                  <a:lnTo>
                    <a:pt x="1862333" y="594936"/>
                  </a:lnTo>
                  <a:lnTo>
                    <a:pt x="1873772" y="0"/>
                  </a:lnTo>
                  <a:lnTo>
                    <a:pt x="1885212" y="473245"/>
                  </a:lnTo>
                  <a:lnTo>
                    <a:pt x="1896651" y="585921"/>
                  </a:lnTo>
                  <a:lnTo>
                    <a:pt x="1908091" y="594936"/>
                  </a:lnTo>
                  <a:lnTo>
                    <a:pt x="1919531" y="594936"/>
                  </a:lnTo>
                  <a:lnTo>
                    <a:pt x="1930970" y="594936"/>
                  </a:lnTo>
                  <a:lnTo>
                    <a:pt x="1942409" y="594936"/>
                  </a:lnTo>
                  <a:lnTo>
                    <a:pt x="1953849" y="594936"/>
                  </a:lnTo>
                  <a:lnTo>
                    <a:pt x="1965289" y="594936"/>
                  </a:lnTo>
                  <a:lnTo>
                    <a:pt x="1976728" y="594936"/>
                  </a:lnTo>
                  <a:lnTo>
                    <a:pt x="1988168" y="594936"/>
                  </a:lnTo>
                  <a:lnTo>
                    <a:pt x="1999607" y="594936"/>
                  </a:lnTo>
                  <a:lnTo>
                    <a:pt x="2011047" y="594936"/>
                  </a:lnTo>
                  <a:lnTo>
                    <a:pt x="2022486" y="594936"/>
                  </a:lnTo>
                  <a:lnTo>
                    <a:pt x="2033926" y="594936"/>
                  </a:lnTo>
                  <a:lnTo>
                    <a:pt x="2045365" y="594936"/>
                  </a:lnTo>
                  <a:lnTo>
                    <a:pt x="2056805" y="594936"/>
                  </a:lnTo>
                  <a:lnTo>
                    <a:pt x="2068244" y="594936"/>
                  </a:lnTo>
                  <a:lnTo>
                    <a:pt x="2079684" y="594936"/>
                  </a:lnTo>
                  <a:lnTo>
                    <a:pt x="2091123" y="594936"/>
                  </a:lnTo>
                  <a:lnTo>
                    <a:pt x="2102563" y="594936"/>
                  </a:lnTo>
                  <a:lnTo>
                    <a:pt x="2114002" y="594936"/>
                  </a:lnTo>
                  <a:lnTo>
                    <a:pt x="2125442" y="594936"/>
                  </a:lnTo>
                  <a:lnTo>
                    <a:pt x="2136882" y="594936"/>
                  </a:lnTo>
                  <a:lnTo>
                    <a:pt x="2148321" y="594936"/>
                  </a:lnTo>
                  <a:lnTo>
                    <a:pt x="2159760" y="594936"/>
                  </a:lnTo>
                  <a:lnTo>
                    <a:pt x="2171200" y="594936"/>
                  </a:lnTo>
                  <a:lnTo>
                    <a:pt x="2182640" y="594936"/>
                  </a:lnTo>
                  <a:lnTo>
                    <a:pt x="2194079" y="594936"/>
                  </a:lnTo>
                  <a:lnTo>
                    <a:pt x="2205519" y="594936"/>
                  </a:lnTo>
                  <a:lnTo>
                    <a:pt x="2216958" y="594936"/>
                  </a:lnTo>
                  <a:lnTo>
                    <a:pt x="2228393" y="594936"/>
                  </a:lnTo>
                  <a:lnTo>
                    <a:pt x="2239837" y="594936"/>
                  </a:lnTo>
                  <a:lnTo>
                    <a:pt x="2251272" y="594936"/>
                  </a:lnTo>
                  <a:lnTo>
                    <a:pt x="2262716" y="594936"/>
                  </a:lnTo>
                  <a:lnTo>
                    <a:pt x="2274151" y="594936"/>
                  </a:lnTo>
                  <a:lnTo>
                    <a:pt x="2285591" y="594936"/>
                  </a:lnTo>
                  <a:lnTo>
                    <a:pt x="2297030" y="594936"/>
                  </a:lnTo>
                  <a:lnTo>
                    <a:pt x="2308470" y="594936"/>
                  </a:lnTo>
                  <a:lnTo>
                    <a:pt x="2319909" y="594936"/>
                  </a:lnTo>
                  <a:lnTo>
                    <a:pt x="2331349" y="594936"/>
                  </a:lnTo>
                  <a:lnTo>
                    <a:pt x="2342788" y="594936"/>
                  </a:lnTo>
                  <a:lnTo>
                    <a:pt x="2354228" y="594936"/>
                  </a:lnTo>
                  <a:lnTo>
                    <a:pt x="2365667" y="594936"/>
                  </a:lnTo>
                  <a:lnTo>
                    <a:pt x="2377107" y="594936"/>
                  </a:lnTo>
                  <a:lnTo>
                    <a:pt x="2388546" y="594936"/>
                  </a:lnTo>
                  <a:lnTo>
                    <a:pt x="2399986" y="594936"/>
                  </a:lnTo>
                  <a:lnTo>
                    <a:pt x="2411425" y="594936"/>
                  </a:lnTo>
                  <a:lnTo>
                    <a:pt x="2422865" y="594936"/>
                  </a:lnTo>
                  <a:lnTo>
                    <a:pt x="2434304" y="594936"/>
                  </a:lnTo>
                  <a:lnTo>
                    <a:pt x="2445744" y="594936"/>
                  </a:lnTo>
                  <a:lnTo>
                    <a:pt x="2457184" y="594936"/>
                  </a:lnTo>
                  <a:lnTo>
                    <a:pt x="2468623" y="594936"/>
                  </a:lnTo>
                  <a:lnTo>
                    <a:pt x="2480062" y="594936"/>
                  </a:lnTo>
                  <a:lnTo>
                    <a:pt x="2491502" y="594936"/>
                  </a:lnTo>
                  <a:lnTo>
                    <a:pt x="2502942" y="594936"/>
                  </a:lnTo>
                  <a:lnTo>
                    <a:pt x="2514381" y="594936"/>
                  </a:lnTo>
                  <a:lnTo>
                    <a:pt x="2525821" y="594936"/>
                  </a:lnTo>
                  <a:lnTo>
                    <a:pt x="2537260" y="594936"/>
                  </a:lnTo>
                  <a:lnTo>
                    <a:pt x="2548700" y="594936"/>
                  </a:lnTo>
                  <a:lnTo>
                    <a:pt x="2560139" y="594936"/>
                  </a:lnTo>
                  <a:lnTo>
                    <a:pt x="2571579" y="594936"/>
                  </a:lnTo>
                  <a:lnTo>
                    <a:pt x="2583018" y="594936"/>
                  </a:lnTo>
                  <a:lnTo>
                    <a:pt x="2594458" y="594936"/>
                  </a:lnTo>
                  <a:lnTo>
                    <a:pt x="2605897" y="594936"/>
                  </a:lnTo>
                  <a:lnTo>
                    <a:pt x="2617337" y="594936"/>
                  </a:lnTo>
                  <a:lnTo>
                    <a:pt x="2628776" y="594936"/>
                  </a:lnTo>
                  <a:lnTo>
                    <a:pt x="2640216" y="594936"/>
                  </a:lnTo>
                  <a:lnTo>
                    <a:pt x="2651655" y="594936"/>
                  </a:lnTo>
                  <a:lnTo>
                    <a:pt x="2663095" y="594936"/>
                  </a:lnTo>
                  <a:lnTo>
                    <a:pt x="2674535" y="594936"/>
                  </a:lnTo>
                  <a:lnTo>
                    <a:pt x="2685974" y="594936"/>
                  </a:lnTo>
                  <a:lnTo>
                    <a:pt x="2697413" y="594936"/>
                  </a:lnTo>
                  <a:lnTo>
                    <a:pt x="2708853" y="594936"/>
                  </a:lnTo>
                  <a:lnTo>
                    <a:pt x="2720293" y="594936"/>
                  </a:lnTo>
                  <a:lnTo>
                    <a:pt x="2731727" y="594936"/>
                  </a:lnTo>
                  <a:lnTo>
                    <a:pt x="2743172" y="594936"/>
                  </a:lnTo>
                  <a:lnTo>
                    <a:pt x="2754611" y="594936"/>
                  </a:lnTo>
                  <a:lnTo>
                    <a:pt x="2766046" y="594936"/>
                  </a:lnTo>
                  <a:lnTo>
                    <a:pt x="2777490" y="594936"/>
                  </a:lnTo>
                  <a:lnTo>
                    <a:pt x="2788925" y="594936"/>
                  </a:lnTo>
                  <a:lnTo>
                    <a:pt x="2800364" y="594936"/>
                  </a:lnTo>
                  <a:lnTo>
                    <a:pt x="2811804" y="594936"/>
                  </a:lnTo>
                  <a:lnTo>
                    <a:pt x="2823243" y="594936"/>
                  </a:lnTo>
                  <a:lnTo>
                    <a:pt x="2834683" y="594936"/>
                  </a:lnTo>
                  <a:lnTo>
                    <a:pt x="2846123" y="594936"/>
                  </a:lnTo>
                  <a:lnTo>
                    <a:pt x="2857562" y="594936"/>
                  </a:lnTo>
                  <a:lnTo>
                    <a:pt x="2869001" y="594936"/>
                  </a:lnTo>
                  <a:lnTo>
                    <a:pt x="2880441" y="594936"/>
                  </a:lnTo>
                  <a:lnTo>
                    <a:pt x="2891881" y="594936"/>
                  </a:lnTo>
                  <a:lnTo>
                    <a:pt x="2903320" y="594936"/>
                  </a:lnTo>
                  <a:lnTo>
                    <a:pt x="2914760" y="594936"/>
                  </a:lnTo>
                  <a:lnTo>
                    <a:pt x="2926199" y="594936"/>
                  </a:lnTo>
                  <a:lnTo>
                    <a:pt x="2937639" y="594936"/>
                  </a:lnTo>
                  <a:lnTo>
                    <a:pt x="2949078" y="594936"/>
                  </a:lnTo>
                  <a:lnTo>
                    <a:pt x="2960518" y="594936"/>
                  </a:lnTo>
                  <a:lnTo>
                    <a:pt x="2971957" y="594936"/>
                  </a:lnTo>
                  <a:lnTo>
                    <a:pt x="2983397" y="594936"/>
                  </a:lnTo>
                  <a:lnTo>
                    <a:pt x="2994837" y="594936"/>
                  </a:lnTo>
                  <a:lnTo>
                    <a:pt x="3006276" y="594936"/>
                  </a:lnTo>
                  <a:lnTo>
                    <a:pt x="3017715" y="594936"/>
                  </a:lnTo>
                  <a:lnTo>
                    <a:pt x="3029155" y="594936"/>
                  </a:lnTo>
                  <a:lnTo>
                    <a:pt x="3040594" y="594936"/>
                  </a:lnTo>
                  <a:lnTo>
                    <a:pt x="3052034" y="594936"/>
                  </a:lnTo>
                  <a:lnTo>
                    <a:pt x="3063474" y="594936"/>
                  </a:lnTo>
                  <a:lnTo>
                    <a:pt x="3074913" y="594936"/>
                  </a:lnTo>
                  <a:lnTo>
                    <a:pt x="3086352" y="594936"/>
                  </a:lnTo>
                  <a:lnTo>
                    <a:pt x="3097792" y="594936"/>
                  </a:lnTo>
                  <a:lnTo>
                    <a:pt x="3109232" y="594936"/>
                  </a:lnTo>
                  <a:lnTo>
                    <a:pt x="3120671" y="594936"/>
                  </a:lnTo>
                  <a:lnTo>
                    <a:pt x="3132111" y="594936"/>
                  </a:lnTo>
                  <a:lnTo>
                    <a:pt x="3143550" y="594936"/>
                  </a:lnTo>
                  <a:lnTo>
                    <a:pt x="3154990" y="594936"/>
                  </a:lnTo>
                  <a:lnTo>
                    <a:pt x="3166429" y="594936"/>
                  </a:lnTo>
                  <a:lnTo>
                    <a:pt x="3177869" y="594936"/>
                  </a:lnTo>
                  <a:lnTo>
                    <a:pt x="3189308" y="594936"/>
                  </a:lnTo>
                  <a:lnTo>
                    <a:pt x="3200748" y="594936"/>
                  </a:lnTo>
                  <a:lnTo>
                    <a:pt x="3212187" y="594936"/>
                  </a:lnTo>
                  <a:lnTo>
                    <a:pt x="3223627" y="594936"/>
                  </a:lnTo>
                  <a:lnTo>
                    <a:pt x="3235066" y="594936"/>
                  </a:lnTo>
                  <a:lnTo>
                    <a:pt x="3246501" y="594936"/>
                  </a:lnTo>
                  <a:lnTo>
                    <a:pt x="3257945" y="594936"/>
                  </a:lnTo>
                  <a:lnTo>
                    <a:pt x="3269385" y="594936"/>
                  </a:lnTo>
                  <a:lnTo>
                    <a:pt x="3280825" y="594936"/>
                  </a:lnTo>
                  <a:lnTo>
                    <a:pt x="3292264" y="594936"/>
                  </a:lnTo>
                  <a:lnTo>
                    <a:pt x="3303699" y="594936"/>
                  </a:lnTo>
                  <a:lnTo>
                    <a:pt x="3315143" y="594936"/>
                  </a:lnTo>
                  <a:lnTo>
                    <a:pt x="3326578" y="594936"/>
                  </a:lnTo>
                  <a:lnTo>
                    <a:pt x="3338017" y="594936"/>
                  </a:lnTo>
                  <a:lnTo>
                    <a:pt x="3349457" y="594936"/>
                  </a:lnTo>
                  <a:lnTo>
                    <a:pt x="3360896" y="594936"/>
                  </a:lnTo>
                  <a:lnTo>
                    <a:pt x="3372336" y="594936"/>
                  </a:lnTo>
                  <a:lnTo>
                    <a:pt x="3383776" y="594936"/>
                  </a:lnTo>
                  <a:lnTo>
                    <a:pt x="3395215" y="594936"/>
                  </a:lnTo>
                  <a:lnTo>
                    <a:pt x="3406654" y="594936"/>
                  </a:lnTo>
                  <a:lnTo>
                    <a:pt x="3418094" y="594936"/>
                  </a:lnTo>
                  <a:lnTo>
                    <a:pt x="3429534" y="594936"/>
                  </a:lnTo>
                  <a:lnTo>
                    <a:pt x="3440973" y="594936"/>
                  </a:lnTo>
                  <a:lnTo>
                    <a:pt x="3452413" y="594936"/>
                  </a:lnTo>
                  <a:lnTo>
                    <a:pt x="3463852" y="594936"/>
                  </a:lnTo>
                  <a:lnTo>
                    <a:pt x="3475292" y="594936"/>
                  </a:lnTo>
                  <a:lnTo>
                    <a:pt x="3486731" y="594936"/>
                  </a:lnTo>
                  <a:lnTo>
                    <a:pt x="3498171" y="594936"/>
                  </a:lnTo>
                  <a:lnTo>
                    <a:pt x="3509610" y="594936"/>
                  </a:lnTo>
                  <a:lnTo>
                    <a:pt x="3521050" y="594936"/>
                  </a:lnTo>
                  <a:lnTo>
                    <a:pt x="3532489" y="594936"/>
                  </a:lnTo>
                  <a:lnTo>
                    <a:pt x="3543929" y="594936"/>
                  </a:lnTo>
                  <a:lnTo>
                    <a:pt x="3555368" y="594936"/>
                  </a:lnTo>
                  <a:lnTo>
                    <a:pt x="3566808" y="594936"/>
                  </a:lnTo>
                  <a:lnTo>
                    <a:pt x="3578247" y="594936"/>
                  </a:lnTo>
                  <a:lnTo>
                    <a:pt x="3589687" y="594936"/>
                  </a:lnTo>
                  <a:lnTo>
                    <a:pt x="3601127" y="594936"/>
                  </a:lnTo>
                  <a:lnTo>
                    <a:pt x="3612566" y="594936"/>
                  </a:lnTo>
                  <a:lnTo>
                    <a:pt x="3624005" y="594936"/>
                  </a:lnTo>
                  <a:lnTo>
                    <a:pt x="3635445" y="594936"/>
                  </a:lnTo>
                  <a:lnTo>
                    <a:pt x="3646885" y="594936"/>
                  </a:lnTo>
                  <a:lnTo>
                    <a:pt x="3658324" y="594936"/>
                  </a:lnTo>
                  <a:lnTo>
                    <a:pt x="3669764" y="594936"/>
                  </a:lnTo>
                  <a:lnTo>
                    <a:pt x="3681203" y="594936"/>
                  </a:lnTo>
                  <a:lnTo>
                    <a:pt x="3692643" y="594936"/>
                  </a:lnTo>
                  <a:lnTo>
                    <a:pt x="3704082" y="594936"/>
                  </a:lnTo>
                  <a:lnTo>
                    <a:pt x="3715522" y="594936"/>
                  </a:lnTo>
                  <a:lnTo>
                    <a:pt x="3726961" y="594936"/>
                  </a:lnTo>
                  <a:lnTo>
                    <a:pt x="3738401" y="594936"/>
                  </a:lnTo>
                  <a:lnTo>
                    <a:pt x="3749840" y="594936"/>
                  </a:lnTo>
                  <a:lnTo>
                    <a:pt x="3761280" y="594936"/>
                  </a:lnTo>
                  <a:lnTo>
                    <a:pt x="3772719" y="594936"/>
                  </a:lnTo>
                  <a:lnTo>
                    <a:pt x="3784154" y="594936"/>
                  </a:lnTo>
                  <a:lnTo>
                    <a:pt x="3795598" y="594936"/>
                  </a:lnTo>
                  <a:lnTo>
                    <a:pt x="3807033" y="594936"/>
                  </a:lnTo>
                  <a:lnTo>
                    <a:pt x="3818473" y="594936"/>
                  </a:lnTo>
                  <a:lnTo>
                    <a:pt x="3829917" y="594936"/>
                  </a:lnTo>
                  <a:lnTo>
                    <a:pt x="3841352" y="594936"/>
                  </a:lnTo>
                  <a:lnTo>
                    <a:pt x="3852791" y="594936"/>
                  </a:lnTo>
                  <a:lnTo>
                    <a:pt x="3864231" y="594936"/>
                  </a:lnTo>
                  <a:lnTo>
                    <a:pt x="3875670" y="594936"/>
                  </a:lnTo>
                  <a:lnTo>
                    <a:pt x="3887110" y="594936"/>
                  </a:lnTo>
                  <a:lnTo>
                    <a:pt x="3898549" y="594936"/>
                  </a:lnTo>
                  <a:lnTo>
                    <a:pt x="3909989" y="594936"/>
                  </a:lnTo>
                  <a:lnTo>
                    <a:pt x="3921447" y="594936"/>
                  </a:lnTo>
                  <a:lnTo>
                    <a:pt x="3932878" y="594936"/>
                  </a:lnTo>
                  <a:lnTo>
                    <a:pt x="3944307" y="594936"/>
                  </a:lnTo>
                  <a:lnTo>
                    <a:pt x="3955737" y="594936"/>
                  </a:lnTo>
                  <a:lnTo>
                    <a:pt x="3967167" y="594936"/>
                  </a:lnTo>
                  <a:lnTo>
                    <a:pt x="3978645" y="594936"/>
                  </a:lnTo>
                  <a:lnTo>
                    <a:pt x="3990075" y="594936"/>
                  </a:lnTo>
                  <a:lnTo>
                    <a:pt x="4001505" y="594936"/>
                  </a:lnTo>
                  <a:lnTo>
                    <a:pt x="4012935" y="594936"/>
                  </a:lnTo>
                  <a:lnTo>
                    <a:pt x="4024365" y="594936"/>
                  </a:lnTo>
                  <a:lnTo>
                    <a:pt x="4035843" y="594936"/>
                  </a:lnTo>
                  <a:lnTo>
                    <a:pt x="4047273" y="594936"/>
                  </a:lnTo>
                  <a:lnTo>
                    <a:pt x="4058702" y="594936"/>
                  </a:lnTo>
                  <a:lnTo>
                    <a:pt x="4070133" y="594936"/>
                  </a:lnTo>
                  <a:lnTo>
                    <a:pt x="4081563" y="594936"/>
                  </a:lnTo>
                  <a:lnTo>
                    <a:pt x="4093040" y="594936"/>
                  </a:lnTo>
                  <a:lnTo>
                    <a:pt x="4104471" y="594936"/>
                  </a:lnTo>
                  <a:lnTo>
                    <a:pt x="4115900" y="594936"/>
                  </a:lnTo>
                  <a:lnTo>
                    <a:pt x="4127330" y="594936"/>
                  </a:lnTo>
                  <a:lnTo>
                    <a:pt x="4138760" y="594936"/>
                  </a:lnTo>
                  <a:lnTo>
                    <a:pt x="4150238" y="594936"/>
                  </a:lnTo>
                  <a:lnTo>
                    <a:pt x="4161668" y="594936"/>
                  </a:lnTo>
                  <a:lnTo>
                    <a:pt x="4173098" y="594936"/>
                  </a:lnTo>
                  <a:lnTo>
                    <a:pt x="4184528" y="594936"/>
                  </a:lnTo>
                  <a:lnTo>
                    <a:pt x="4195958" y="594936"/>
                  </a:lnTo>
                  <a:lnTo>
                    <a:pt x="4207436" y="594936"/>
                  </a:lnTo>
                  <a:lnTo>
                    <a:pt x="4218865" y="594936"/>
                  </a:lnTo>
                  <a:lnTo>
                    <a:pt x="4230296" y="594936"/>
                  </a:lnTo>
                  <a:lnTo>
                    <a:pt x="4241726" y="594936"/>
                  </a:lnTo>
                  <a:lnTo>
                    <a:pt x="4253156" y="594936"/>
                  </a:lnTo>
                  <a:lnTo>
                    <a:pt x="4264634" y="594936"/>
                  </a:lnTo>
                  <a:lnTo>
                    <a:pt x="4276063" y="594936"/>
                  </a:lnTo>
                  <a:lnTo>
                    <a:pt x="4287493" y="594936"/>
                  </a:lnTo>
                  <a:lnTo>
                    <a:pt x="4298923" y="594936"/>
                  </a:lnTo>
                  <a:lnTo>
                    <a:pt x="4310353" y="594936"/>
                  </a:lnTo>
                  <a:lnTo>
                    <a:pt x="4321831" y="594936"/>
                  </a:lnTo>
                  <a:lnTo>
                    <a:pt x="4333261" y="594936"/>
                  </a:lnTo>
                  <a:lnTo>
                    <a:pt x="4344691" y="594936"/>
                  </a:lnTo>
                  <a:lnTo>
                    <a:pt x="4356121" y="594936"/>
                  </a:lnTo>
                  <a:lnTo>
                    <a:pt x="4367551" y="594936"/>
                  </a:lnTo>
                  <a:lnTo>
                    <a:pt x="4379028" y="594936"/>
                  </a:lnTo>
                  <a:lnTo>
                    <a:pt x="4390458" y="594936"/>
                  </a:lnTo>
                  <a:lnTo>
                    <a:pt x="4401889" y="594936"/>
                  </a:lnTo>
                  <a:lnTo>
                    <a:pt x="4413319" y="594936"/>
                  </a:lnTo>
                  <a:lnTo>
                    <a:pt x="4424749" y="594936"/>
                  </a:lnTo>
                  <a:lnTo>
                    <a:pt x="4436226" y="594936"/>
                  </a:lnTo>
                  <a:lnTo>
                    <a:pt x="4447656" y="594936"/>
                  </a:lnTo>
                  <a:lnTo>
                    <a:pt x="4459086" y="594936"/>
                  </a:lnTo>
                  <a:lnTo>
                    <a:pt x="4470516" y="594936"/>
                  </a:lnTo>
                  <a:lnTo>
                    <a:pt x="4481946" y="594936"/>
                  </a:lnTo>
                  <a:lnTo>
                    <a:pt x="4493424" y="594936"/>
                  </a:lnTo>
                  <a:lnTo>
                    <a:pt x="4504854" y="594936"/>
                  </a:lnTo>
                  <a:lnTo>
                    <a:pt x="4516284" y="594936"/>
                  </a:lnTo>
                  <a:lnTo>
                    <a:pt x="4527714" y="594936"/>
                  </a:lnTo>
                  <a:lnTo>
                    <a:pt x="4539144" y="594936"/>
                  </a:lnTo>
                  <a:lnTo>
                    <a:pt x="4550621" y="594936"/>
                  </a:lnTo>
                  <a:lnTo>
                    <a:pt x="4562051" y="594936"/>
                  </a:lnTo>
                  <a:lnTo>
                    <a:pt x="4573482" y="594936"/>
                  </a:lnTo>
                  <a:lnTo>
                    <a:pt x="4584912" y="594936"/>
                  </a:lnTo>
                  <a:lnTo>
                    <a:pt x="4596341" y="594936"/>
                  </a:lnTo>
                  <a:lnTo>
                    <a:pt x="4607771" y="594936"/>
                  </a:lnTo>
                  <a:lnTo>
                    <a:pt x="4619249" y="594936"/>
                  </a:lnTo>
                  <a:lnTo>
                    <a:pt x="4630679" y="594936"/>
                  </a:lnTo>
                  <a:lnTo>
                    <a:pt x="4642109" y="594936"/>
                  </a:lnTo>
                  <a:lnTo>
                    <a:pt x="4653539" y="594936"/>
                  </a:lnTo>
                  <a:lnTo>
                    <a:pt x="4664969" y="594936"/>
                  </a:lnTo>
                  <a:lnTo>
                    <a:pt x="4676447" y="594936"/>
                  </a:lnTo>
                  <a:lnTo>
                    <a:pt x="4687877" y="594936"/>
                  </a:lnTo>
                  <a:lnTo>
                    <a:pt x="4699306" y="594936"/>
                  </a:lnTo>
                  <a:lnTo>
                    <a:pt x="4710737" y="594936"/>
                  </a:lnTo>
                  <a:lnTo>
                    <a:pt x="4722167" y="594936"/>
                  </a:lnTo>
                  <a:lnTo>
                    <a:pt x="4733644" y="594936"/>
                  </a:lnTo>
                  <a:lnTo>
                    <a:pt x="4745075" y="594936"/>
                  </a:lnTo>
                  <a:lnTo>
                    <a:pt x="4756504" y="594936"/>
                  </a:lnTo>
                  <a:lnTo>
                    <a:pt x="4767934" y="594936"/>
                  </a:lnTo>
                  <a:lnTo>
                    <a:pt x="4779364" y="594936"/>
                  </a:lnTo>
                  <a:lnTo>
                    <a:pt x="4790842" y="594936"/>
                  </a:lnTo>
                  <a:lnTo>
                    <a:pt x="4802272" y="594936"/>
                  </a:lnTo>
                  <a:lnTo>
                    <a:pt x="4813702" y="594936"/>
                  </a:lnTo>
                  <a:lnTo>
                    <a:pt x="4825132" y="594936"/>
                  </a:lnTo>
                  <a:lnTo>
                    <a:pt x="4836562" y="594936"/>
                  </a:lnTo>
                  <a:lnTo>
                    <a:pt x="4848040" y="594936"/>
                  </a:lnTo>
                  <a:lnTo>
                    <a:pt x="4859469" y="594936"/>
                  </a:lnTo>
                  <a:lnTo>
                    <a:pt x="4870899" y="594936"/>
                  </a:lnTo>
                  <a:lnTo>
                    <a:pt x="4882330" y="594936"/>
                  </a:lnTo>
                  <a:lnTo>
                    <a:pt x="4893760" y="594936"/>
                  </a:lnTo>
                  <a:lnTo>
                    <a:pt x="4905237" y="594936"/>
                  </a:lnTo>
                  <a:lnTo>
                    <a:pt x="4916667" y="594936"/>
                  </a:lnTo>
                  <a:lnTo>
                    <a:pt x="4928097" y="594936"/>
                  </a:lnTo>
                  <a:lnTo>
                    <a:pt x="4939527" y="594936"/>
                  </a:lnTo>
                  <a:lnTo>
                    <a:pt x="4950957" y="594936"/>
                  </a:lnTo>
                  <a:lnTo>
                    <a:pt x="4962435" y="594936"/>
                  </a:lnTo>
                  <a:lnTo>
                    <a:pt x="4973865" y="594936"/>
                  </a:lnTo>
                  <a:lnTo>
                    <a:pt x="4985295" y="594936"/>
                  </a:lnTo>
                  <a:lnTo>
                    <a:pt x="4996725" y="594936"/>
                  </a:lnTo>
                  <a:lnTo>
                    <a:pt x="5008155" y="594936"/>
                  </a:lnTo>
                  <a:lnTo>
                    <a:pt x="5019632" y="594936"/>
                  </a:lnTo>
                  <a:lnTo>
                    <a:pt x="5031062" y="594936"/>
                  </a:lnTo>
                  <a:lnTo>
                    <a:pt x="5042492" y="594936"/>
                  </a:lnTo>
                  <a:lnTo>
                    <a:pt x="5053923" y="594936"/>
                  </a:lnTo>
                  <a:lnTo>
                    <a:pt x="5065353" y="594936"/>
                  </a:lnTo>
                  <a:lnTo>
                    <a:pt x="5076830" y="594936"/>
                  </a:lnTo>
                  <a:lnTo>
                    <a:pt x="5088260" y="594936"/>
                  </a:lnTo>
                  <a:lnTo>
                    <a:pt x="5099690" y="594936"/>
                  </a:lnTo>
                  <a:lnTo>
                    <a:pt x="5111120" y="594936"/>
                  </a:lnTo>
                  <a:lnTo>
                    <a:pt x="5122550" y="594936"/>
                  </a:lnTo>
                  <a:lnTo>
                    <a:pt x="5134028" y="594936"/>
                  </a:lnTo>
                  <a:lnTo>
                    <a:pt x="5145458" y="594936"/>
                  </a:lnTo>
                  <a:lnTo>
                    <a:pt x="5156888" y="594936"/>
                  </a:lnTo>
                  <a:lnTo>
                    <a:pt x="5168318" y="594936"/>
                  </a:lnTo>
                  <a:lnTo>
                    <a:pt x="5179747" y="594936"/>
                  </a:lnTo>
                  <a:lnTo>
                    <a:pt x="5191225" y="594936"/>
                  </a:lnTo>
                  <a:lnTo>
                    <a:pt x="5202655" y="594936"/>
                  </a:lnTo>
                  <a:lnTo>
                    <a:pt x="5214085" y="594936"/>
                  </a:lnTo>
                  <a:lnTo>
                    <a:pt x="5225515" y="594936"/>
                  </a:lnTo>
                  <a:lnTo>
                    <a:pt x="5236945" y="594936"/>
                  </a:lnTo>
                  <a:lnTo>
                    <a:pt x="5248423" y="594936"/>
                  </a:lnTo>
                  <a:lnTo>
                    <a:pt x="5259853" y="594936"/>
                  </a:lnTo>
                  <a:lnTo>
                    <a:pt x="5271283" y="594936"/>
                  </a:lnTo>
                  <a:lnTo>
                    <a:pt x="5282713" y="594936"/>
                  </a:lnTo>
                  <a:lnTo>
                    <a:pt x="5294143" y="594936"/>
                  </a:lnTo>
                  <a:lnTo>
                    <a:pt x="5305621" y="594936"/>
                  </a:lnTo>
                  <a:lnTo>
                    <a:pt x="5317051" y="594936"/>
                  </a:lnTo>
                  <a:lnTo>
                    <a:pt x="5328481" y="594936"/>
                  </a:lnTo>
                  <a:lnTo>
                    <a:pt x="5339910" y="594936"/>
                  </a:lnTo>
                  <a:lnTo>
                    <a:pt x="5351340" y="594936"/>
                  </a:lnTo>
                  <a:lnTo>
                    <a:pt x="5362818" y="594936"/>
                  </a:lnTo>
                  <a:lnTo>
                    <a:pt x="5374248" y="594936"/>
                  </a:lnTo>
                  <a:lnTo>
                    <a:pt x="5385678" y="594936"/>
                  </a:lnTo>
                  <a:lnTo>
                    <a:pt x="5397108" y="594936"/>
                  </a:lnTo>
                  <a:lnTo>
                    <a:pt x="5408538" y="594936"/>
                  </a:lnTo>
                  <a:lnTo>
                    <a:pt x="5420016" y="594936"/>
                  </a:lnTo>
                  <a:lnTo>
                    <a:pt x="5431446" y="594936"/>
                  </a:lnTo>
                  <a:lnTo>
                    <a:pt x="5442876" y="594936"/>
                  </a:lnTo>
                  <a:lnTo>
                    <a:pt x="5454306" y="594936"/>
                  </a:lnTo>
                  <a:lnTo>
                    <a:pt x="5465736" y="594936"/>
                  </a:lnTo>
                  <a:lnTo>
                    <a:pt x="5477214" y="594936"/>
                  </a:lnTo>
                  <a:lnTo>
                    <a:pt x="5488643" y="594936"/>
                  </a:lnTo>
                  <a:lnTo>
                    <a:pt x="5500073" y="594936"/>
                  </a:lnTo>
                  <a:lnTo>
                    <a:pt x="5511503" y="594936"/>
                  </a:lnTo>
                  <a:lnTo>
                    <a:pt x="5522933" y="594936"/>
                  </a:lnTo>
                  <a:lnTo>
                    <a:pt x="5534411" y="594936"/>
                  </a:lnTo>
                  <a:lnTo>
                    <a:pt x="5545841" y="594936"/>
                  </a:lnTo>
                  <a:lnTo>
                    <a:pt x="5557271" y="594936"/>
                  </a:lnTo>
                  <a:lnTo>
                    <a:pt x="5568701" y="594936"/>
                  </a:lnTo>
                  <a:lnTo>
                    <a:pt x="5580131" y="594936"/>
                  </a:lnTo>
                  <a:lnTo>
                    <a:pt x="5591609" y="594936"/>
                  </a:lnTo>
                  <a:lnTo>
                    <a:pt x="5603038" y="594936"/>
                  </a:lnTo>
                  <a:lnTo>
                    <a:pt x="5614469" y="594936"/>
                  </a:lnTo>
                  <a:lnTo>
                    <a:pt x="5625899" y="594936"/>
                  </a:lnTo>
                  <a:lnTo>
                    <a:pt x="5637329" y="594936"/>
                  </a:lnTo>
                  <a:lnTo>
                    <a:pt x="5648759" y="594936"/>
                  </a:lnTo>
                  <a:lnTo>
                    <a:pt x="5660236" y="594936"/>
                  </a:lnTo>
                  <a:lnTo>
                    <a:pt x="5671666" y="594936"/>
                  </a:lnTo>
                  <a:lnTo>
                    <a:pt x="5683096" y="594936"/>
                  </a:lnTo>
                  <a:lnTo>
                    <a:pt x="5694526" y="594936"/>
                  </a:lnTo>
                  <a:lnTo>
                    <a:pt x="5705956" y="594936"/>
                  </a:lnTo>
                  <a:lnTo>
                    <a:pt x="5717434" y="594936"/>
                  </a:lnTo>
                  <a:lnTo>
                    <a:pt x="5728864" y="594936"/>
                  </a:lnTo>
                  <a:lnTo>
                    <a:pt x="5740294" y="594936"/>
                  </a:lnTo>
                  <a:lnTo>
                    <a:pt x="5751724" y="594936"/>
                  </a:lnTo>
                  <a:lnTo>
                    <a:pt x="5763154" y="594936"/>
                  </a:lnTo>
                  <a:lnTo>
                    <a:pt x="5774631" y="594936"/>
                  </a:lnTo>
                  <a:lnTo>
                    <a:pt x="5786062" y="594936"/>
                  </a:lnTo>
                  <a:lnTo>
                    <a:pt x="5797492" y="594936"/>
                  </a:lnTo>
                  <a:lnTo>
                    <a:pt x="5808921" y="594936"/>
                  </a:lnTo>
                  <a:lnTo>
                    <a:pt x="5820351" y="594936"/>
                  </a:lnTo>
                  <a:lnTo>
                    <a:pt x="5831829" y="594936"/>
                  </a:lnTo>
                  <a:lnTo>
                    <a:pt x="5843259" y="594936"/>
                  </a:lnTo>
                  <a:lnTo>
                    <a:pt x="5854689" y="594936"/>
                  </a:lnTo>
                  <a:lnTo>
                    <a:pt x="5866119" y="594936"/>
                  </a:lnTo>
                  <a:lnTo>
                    <a:pt x="5877549" y="594936"/>
                  </a:lnTo>
                  <a:lnTo>
                    <a:pt x="5889027" y="594936"/>
                  </a:lnTo>
                  <a:lnTo>
                    <a:pt x="5900457" y="594936"/>
                  </a:lnTo>
                  <a:lnTo>
                    <a:pt x="5911887" y="594936"/>
                  </a:lnTo>
                  <a:lnTo>
                    <a:pt x="5923317" y="594936"/>
                  </a:lnTo>
                  <a:lnTo>
                    <a:pt x="5934747" y="594936"/>
                  </a:lnTo>
                  <a:lnTo>
                    <a:pt x="5946225" y="594936"/>
                  </a:lnTo>
                  <a:lnTo>
                    <a:pt x="5957655" y="594936"/>
                  </a:lnTo>
                  <a:lnTo>
                    <a:pt x="5969084" y="594936"/>
                  </a:lnTo>
                  <a:lnTo>
                    <a:pt x="5980514" y="594936"/>
                  </a:lnTo>
                  <a:lnTo>
                    <a:pt x="5991944" y="594936"/>
                  </a:lnTo>
                  <a:lnTo>
                    <a:pt x="6003422" y="594936"/>
                  </a:lnTo>
                  <a:lnTo>
                    <a:pt x="6014852" y="594936"/>
                  </a:lnTo>
                  <a:lnTo>
                    <a:pt x="6026282" y="594936"/>
                  </a:lnTo>
                  <a:lnTo>
                    <a:pt x="6037712" y="594936"/>
                  </a:lnTo>
                  <a:lnTo>
                    <a:pt x="6049142" y="594936"/>
                  </a:lnTo>
                  <a:lnTo>
                    <a:pt x="6060620" y="594936"/>
                  </a:lnTo>
                  <a:lnTo>
                    <a:pt x="6072049" y="594936"/>
                  </a:lnTo>
                  <a:lnTo>
                    <a:pt x="6083480" y="594936"/>
                  </a:lnTo>
                  <a:lnTo>
                    <a:pt x="6094910" y="594936"/>
                  </a:lnTo>
                  <a:lnTo>
                    <a:pt x="6106340" y="594936"/>
                  </a:lnTo>
                  <a:lnTo>
                    <a:pt x="6117818" y="594936"/>
                  </a:lnTo>
                  <a:lnTo>
                    <a:pt x="6129247" y="594936"/>
                  </a:lnTo>
                  <a:lnTo>
                    <a:pt x="6140677" y="594936"/>
                  </a:lnTo>
                  <a:lnTo>
                    <a:pt x="6152107" y="594936"/>
                  </a:lnTo>
                  <a:lnTo>
                    <a:pt x="6163537" y="594936"/>
                  </a:lnTo>
                  <a:lnTo>
                    <a:pt x="6175015" y="594936"/>
                  </a:lnTo>
                  <a:lnTo>
                    <a:pt x="6186445" y="594936"/>
                  </a:lnTo>
                  <a:lnTo>
                    <a:pt x="6197875" y="594936"/>
                  </a:lnTo>
                  <a:lnTo>
                    <a:pt x="6209305" y="594936"/>
                  </a:lnTo>
                  <a:lnTo>
                    <a:pt x="6220735" y="594936"/>
                  </a:lnTo>
                  <a:lnTo>
                    <a:pt x="6232212" y="594936"/>
                  </a:lnTo>
                  <a:lnTo>
                    <a:pt x="6243642" y="594936"/>
                  </a:lnTo>
                  <a:lnTo>
                    <a:pt x="6255073" y="594936"/>
                  </a:lnTo>
                  <a:lnTo>
                    <a:pt x="6266503" y="594936"/>
                  </a:lnTo>
                  <a:lnTo>
                    <a:pt x="6277933" y="594936"/>
                  </a:lnTo>
                  <a:lnTo>
                    <a:pt x="6289410" y="594936"/>
                  </a:lnTo>
                  <a:lnTo>
                    <a:pt x="6300840" y="594936"/>
                  </a:lnTo>
                  <a:lnTo>
                    <a:pt x="6312270" y="594936"/>
                  </a:lnTo>
                  <a:lnTo>
                    <a:pt x="6323700" y="594936"/>
                  </a:lnTo>
                  <a:lnTo>
                    <a:pt x="6335130" y="594936"/>
                  </a:lnTo>
                  <a:lnTo>
                    <a:pt x="6346608" y="594936"/>
                  </a:lnTo>
                  <a:lnTo>
                    <a:pt x="6358038" y="594936"/>
                  </a:lnTo>
                  <a:lnTo>
                    <a:pt x="6369468" y="594936"/>
                  </a:lnTo>
                  <a:lnTo>
                    <a:pt x="6380898" y="594936"/>
                  </a:lnTo>
                  <a:lnTo>
                    <a:pt x="6392328" y="594936"/>
                  </a:lnTo>
                  <a:lnTo>
                    <a:pt x="6403805" y="594936"/>
                  </a:lnTo>
                  <a:lnTo>
                    <a:pt x="6415235" y="594936"/>
                  </a:lnTo>
                  <a:lnTo>
                    <a:pt x="6426666" y="594936"/>
                  </a:lnTo>
                  <a:lnTo>
                    <a:pt x="6438096" y="594936"/>
                  </a:lnTo>
                  <a:lnTo>
                    <a:pt x="6449525" y="594936"/>
                  </a:lnTo>
                  <a:lnTo>
                    <a:pt x="6461003" y="594936"/>
                  </a:lnTo>
                  <a:lnTo>
                    <a:pt x="6472433" y="594936"/>
                  </a:lnTo>
                  <a:lnTo>
                    <a:pt x="6483863" y="594936"/>
                  </a:lnTo>
                  <a:lnTo>
                    <a:pt x="6495293" y="594936"/>
                  </a:lnTo>
                  <a:lnTo>
                    <a:pt x="6506723" y="594936"/>
                  </a:lnTo>
                  <a:lnTo>
                    <a:pt x="6518201" y="594936"/>
                  </a:lnTo>
                  <a:lnTo>
                    <a:pt x="6529631" y="594936"/>
                  </a:lnTo>
                  <a:lnTo>
                    <a:pt x="6541061" y="594936"/>
                  </a:lnTo>
                  <a:lnTo>
                    <a:pt x="6552490" y="594936"/>
                  </a:lnTo>
                  <a:lnTo>
                    <a:pt x="6563921" y="594936"/>
                  </a:lnTo>
                  <a:lnTo>
                    <a:pt x="6575398" y="594936"/>
                  </a:lnTo>
                  <a:lnTo>
                    <a:pt x="6586828" y="594936"/>
                  </a:lnTo>
                  <a:lnTo>
                    <a:pt x="6598259" y="594936"/>
                  </a:lnTo>
                  <a:lnTo>
                    <a:pt x="6609688" y="594936"/>
                  </a:lnTo>
                  <a:lnTo>
                    <a:pt x="6621118" y="594936"/>
                  </a:lnTo>
                  <a:lnTo>
                    <a:pt x="6632596" y="594936"/>
                  </a:lnTo>
                  <a:lnTo>
                    <a:pt x="6644026" y="594936"/>
                  </a:lnTo>
                  <a:lnTo>
                    <a:pt x="6655456" y="594936"/>
                  </a:lnTo>
                  <a:lnTo>
                    <a:pt x="6666886" y="594936"/>
                  </a:lnTo>
                  <a:lnTo>
                    <a:pt x="6678316" y="594936"/>
                  </a:lnTo>
                  <a:lnTo>
                    <a:pt x="6689794" y="594936"/>
                  </a:lnTo>
                  <a:lnTo>
                    <a:pt x="6701224" y="594936"/>
                  </a:lnTo>
                  <a:lnTo>
                    <a:pt x="6712653" y="594936"/>
                  </a:lnTo>
                  <a:lnTo>
                    <a:pt x="6724083" y="594936"/>
                  </a:lnTo>
                  <a:lnTo>
                    <a:pt x="6735514" y="594936"/>
                  </a:lnTo>
                  <a:lnTo>
                    <a:pt x="6746944" y="594936"/>
                  </a:lnTo>
                  <a:lnTo>
                    <a:pt x="6758421" y="594936"/>
                  </a:lnTo>
                  <a:lnTo>
                    <a:pt x="6769851" y="594936"/>
                  </a:lnTo>
                  <a:lnTo>
                    <a:pt x="6781281" y="594936"/>
                  </a:lnTo>
                  <a:lnTo>
                    <a:pt x="6792711" y="594936"/>
                  </a:lnTo>
                  <a:lnTo>
                    <a:pt x="6804141" y="594936"/>
                  </a:lnTo>
                  <a:lnTo>
                    <a:pt x="6815619" y="594936"/>
                  </a:lnTo>
                  <a:lnTo>
                    <a:pt x="6827049" y="594936"/>
                  </a:lnTo>
                  <a:lnTo>
                    <a:pt x="6838479" y="594936"/>
                  </a:lnTo>
                  <a:lnTo>
                    <a:pt x="6849909" y="594936"/>
                  </a:lnTo>
                  <a:lnTo>
                    <a:pt x="6861339" y="594936"/>
                  </a:lnTo>
                  <a:lnTo>
                    <a:pt x="6872816" y="594936"/>
                  </a:lnTo>
                  <a:lnTo>
                    <a:pt x="6884246" y="594936"/>
                  </a:lnTo>
                  <a:lnTo>
                    <a:pt x="6895676" y="594936"/>
                  </a:lnTo>
                  <a:lnTo>
                    <a:pt x="6907107" y="594936"/>
                  </a:lnTo>
                  <a:lnTo>
                    <a:pt x="6918537" y="594936"/>
                  </a:lnTo>
                  <a:lnTo>
                    <a:pt x="6930014" y="594936"/>
                  </a:lnTo>
                  <a:lnTo>
                    <a:pt x="6941444" y="594936"/>
                  </a:lnTo>
                  <a:lnTo>
                    <a:pt x="6952874" y="594936"/>
                  </a:lnTo>
                  <a:lnTo>
                    <a:pt x="6964304" y="594936"/>
                  </a:lnTo>
                  <a:lnTo>
                    <a:pt x="6975734" y="594936"/>
                  </a:lnTo>
                  <a:lnTo>
                    <a:pt x="6987212" y="594936"/>
                  </a:lnTo>
                  <a:lnTo>
                    <a:pt x="6998642" y="594936"/>
                  </a:lnTo>
                  <a:lnTo>
                    <a:pt x="7010072" y="594936"/>
                  </a:lnTo>
                  <a:lnTo>
                    <a:pt x="7021502" y="594936"/>
                  </a:lnTo>
                  <a:lnTo>
                    <a:pt x="7032931" y="594936"/>
                  </a:lnTo>
                  <a:lnTo>
                    <a:pt x="7044409" y="594936"/>
                  </a:lnTo>
                  <a:lnTo>
                    <a:pt x="7055839" y="594936"/>
                  </a:lnTo>
                  <a:lnTo>
                    <a:pt x="7067269" y="594936"/>
                  </a:lnTo>
                  <a:lnTo>
                    <a:pt x="7078700" y="594936"/>
                  </a:lnTo>
                  <a:lnTo>
                    <a:pt x="7090129" y="594936"/>
                  </a:lnTo>
                  <a:lnTo>
                    <a:pt x="7101607" y="594936"/>
                  </a:lnTo>
                  <a:lnTo>
                    <a:pt x="7113037" y="594936"/>
                  </a:lnTo>
                  <a:lnTo>
                    <a:pt x="7124467" y="594936"/>
                  </a:lnTo>
                  <a:lnTo>
                    <a:pt x="7135897" y="594936"/>
                  </a:lnTo>
                  <a:lnTo>
                    <a:pt x="7147327" y="594936"/>
                  </a:lnTo>
                  <a:lnTo>
                    <a:pt x="7158805" y="594936"/>
                  </a:lnTo>
                  <a:lnTo>
                    <a:pt x="7170235" y="594936"/>
                  </a:lnTo>
                  <a:lnTo>
                    <a:pt x="7181665" y="594936"/>
                  </a:lnTo>
                  <a:lnTo>
                    <a:pt x="7193094" y="594936"/>
                  </a:lnTo>
                  <a:lnTo>
                    <a:pt x="7204524" y="594936"/>
                  </a:lnTo>
                  <a:lnTo>
                    <a:pt x="7216002" y="594936"/>
                  </a:lnTo>
                  <a:lnTo>
                    <a:pt x="7227432" y="594936"/>
                  </a:lnTo>
                  <a:lnTo>
                    <a:pt x="7238862" y="594936"/>
                  </a:lnTo>
                  <a:lnTo>
                    <a:pt x="7250292" y="594936"/>
                  </a:lnTo>
                  <a:lnTo>
                    <a:pt x="7261722" y="594936"/>
                  </a:lnTo>
                  <a:lnTo>
                    <a:pt x="7273200" y="594936"/>
                  </a:lnTo>
                  <a:lnTo>
                    <a:pt x="7284630" y="594936"/>
                  </a:lnTo>
                  <a:lnTo>
                    <a:pt x="7296060" y="594936"/>
                  </a:lnTo>
                  <a:lnTo>
                    <a:pt x="7307490" y="594936"/>
                  </a:lnTo>
                  <a:lnTo>
                    <a:pt x="7318920" y="594936"/>
                  </a:lnTo>
                  <a:lnTo>
                    <a:pt x="7330398" y="594936"/>
                  </a:lnTo>
                  <a:lnTo>
                    <a:pt x="7341828" y="594936"/>
                  </a:lnTo>
                  <a:lnTo>
                    <a:pt x="7353257" y="594936"/>
                  </a:lnTo>
                  <a:lnTo>
                    <a:pt x="7364687" y="594936"/>
                  </a:lnTo>
                  <a:lnTo>
                    <a:pt x="7376117" y="594936"/>
                  </a:lnTo>
                  <a:lnTo>
                    <a:pt x="7387595" y="594936"/>
                  </a:lnTo>
                  <a:lnTo>
                    <a:pt x="7399025" y="594936"/>
                  </a:lnTo>
                  <a:lnTo>
                    <a:pt x="7410455" y="594936"/>
                  </a:lnTo>
                  <a:lnTo>
                    <a:pt x="7421885" y="594936"/>
                  </a:lnTo>
                  <a:lnTo>
                    <a:pt x="7433315" y="594936"/>
                  </a:lnTo>
                  <a:lnTo>
                    <a:pt x="7444793" y="594936"/>
                  </a:lnTo>
                  <a:lnTo>
                    <a:pt x="7456222" y="594936"/>
                  </a:lnTo>
                  <a:lnTo>
                    <a:pt x="7467653" y="594936"/>
                  </a:lnTo>
                  <a:lnTo>
                    <a:pt x="7479083" y="594936"/>
                  </a:lnTo>
                  <a:lnTo>
                    <a:pt x="7490513" y="594936"/>
                  </a:lnTo>
                  <a:lnTo>
                    <a:pt x="7501990" y="594936"/>
                  </a:lnTo>
                  <a:lnTo>
                    <a:pt x="7513420" y="594936"/>
                  </a:lnTo>
                  <a:lnTo>
                    <a:pt x="7524850" y="594936"/>
                  </a:lnTo>
                  <a:lnTo>
                    <a:pt x="7536280" y="594936"/>
                  </a:lnTo>
                  <a:lnTo>
                    <a:pt x="7547710" y="594936"/>
                  </a:lnTo>
                  <a:lnTo>
                    <a:pt x="7559188" y="594936"/>
                  </a:lnTo>
                  <a:lnTo>
                    <a:pt x="7570618" y="594936"/>
                  </a:lnTo>
                  <a:lnTo>
                    <a:pt x="7582048" y="594936"/>
                  </a:lnTo>
                  <a:lnTo>
                    <a:pt x="7593478" y="594936"/>
                  </a:lnTo>
                  <a:lnTo>
                    <a:pt x="7604908" y="594936"/>
                  </a:lnTo>
                  <a:lnTo>
                    <a:pt x="7616385" y="594936"/>
                  </a:lnTo>
                  <a:lnTo>
                    <a:pt x="7627815" y="594936"/>
                  </a:lnTo>
                  <a:lnTo>
                    <a:pt x="7639246" y="594936"/>
                  </a:lnTo>
                  <a:lnTo>
                    <a:pt x="7650676" y="594936"/>
                  </a:lnTo>
                  <a:lnTo>
                    <a:pt x="7662106" y="594936"/>
                  </a:lnTo>
                  <a:lnTo>
                    <a:pt x="7673583" y="594936"/>
                  </a:lnTo>
                  <a:lnTo>
                    <a:pt x="7685013" y="594936"/>
                  </a:lnTo>
                  <a:lnTo>
                    <a:pt x="7696443" y="594936"/>
                  </a:lnTo>
                  <a:lnTo>
                    <a:pt x="7707873" y="594936"/>
                  </a:lnTo>
                  <a:lnTo>
                    <a:pt x="7719303" y="594936"/>
                  </a:lnTo>
                  <a:lnTo>
                    <a:pt x="7730733" y="594936"/>
                  </a:lnTo>
                  <a:lnTo>
                    <a:pt x="7742211" y="594936"/>
                  </a:lnTo>
                  <a:lnTo>
                    <a:pt x="7753641" y="594936"/>
                  </a:lnTo>
                  <a:lnTo>
                    <a:pt x="7765071" y="594936"/>
                  </a:lnTo>
                  <a:lnTo>
                    <a:pt x="7776501" y="594936"/>
                  </a:lnTo>
                  <a:lnTo>
                    <a:pt x="7787931" y="594936"/>
                  </a:lnTo>
                  <a:lnTo>
                    <a:pt x="7799408" y="594936"/>
                  </a:lnTo>
                  <a:lnTo>
                    <a:pt x="7810839" y="594936"/>
                  </a:lnTo>
                  <a:lnTo>
                    <a:pt x="7822268" y="594936"/>
                  </a:lnTo>
                  <a:lnTo>
                    <a:pt x="7833698" y="594936"/>
                  </a:lnTo>
                  <a:lnTo>
                    <a:pt x="7845128" y="594936"/>
                  </a:lnTo>
                  <a:lnTo>
                    <a:pt x="7856606" y="594936"/>
                  </a:lnTo>
                  <a:lnTo>
                    <a:pt x="7868036" y="594936"/>
                  </a:lnTo>
                  <a:lnTo>
                    <a:pt x="7879466" y="594936"/>
                  </a:lnTo>
                  <a:lnTo>
                    <a:pt x="7890896" y="594936"/>
                  </a:lnTo>
                  <a:lnTo>
                    <a:pt x="7902326" y="594936"/>
                  </a:lnTo>
                  <a:lnTo>
                    <a:pt x="7913804" y="594936"/>
                  </a:lnTo>
                  <a:lnTo>
                    <a:pt x="7925234" y="594936"/>
                  </a:lnTo>
                  <a:lnTo>
                    <a:pt x="7936663" y="594936"/>
                  </a:lnTo>
                  <a:lnTo>
                    <a:pt x="7948094" y="594936"/>
                  </a:lnTo>
                  <a:lnTo>
                    <a:pt x="7959524" y="594936"/>
                  </a:lnTo>
                  <a:lnTo>
                    <a:pt x="7971001" y="594936"/>
                  </a:lnTo>
                  <a:lnTo>
                    <a:pt x="7982431" y="594936"/>
                  </a:lnTo>
                  <a:lnTo>
                    <a:pt x="7993861" y="594936"/>
                  </a:lnTo>
                  <a:lnTo>
                    <a:pt x="8005291" y="594936"/>
                  </a:lnTo>
                  <a:lnTo>
                    <a:pt x="8016721" y="594936"/>
                  </a:lnTo>
                  <a:lnTo>
                    <a:pt x="8028199" y="594936"/>
                  </a:lnTo>
                  <a:lnTo>
                    <a:pt x="8039629" y="594936"/>
                  </a:lnTo>
                  <a:lnTo>
                    <a:pt x="8051059" y="594936"/>
                  </a:lnTo>
                  <a:lnTo>
                    <a:pt x="8062489" y="594936"/>
                  </a:lnTo>
                  <a:lnTo>
                    <a:pt x="8073919" y="594936"/>
                  </a:lnTo>
                  <a:lnTo>
                    <a:pt x="8085396" y="594936"/>
                  </a:lnTo>
                  <a:lnTo>
                    <a:pt x="8096826" y="594936"/>
                  </a:lnTo>
                  <a:lnTo>
                    <a:pt x="8108256" y="594936"/>
                  </a:lnTo>
                  <a:lnTo>
                    <a:pt x="8119687" y="594936"/>
                  </a:lnTo>
                  <a:lnTo>
                    <a:pt x="8131117" y="594936"/>
                  </a:lnTo>
                  <a:lnTo>
                    <a:pt x="8142594" y="594936"/>
                  </a:lnTo>
                  <a:lnTo>
                    <a:pt x="8154024" y="594936"/>
                  </a:lnTo>
                  <a:lnTo>
                    <a:pt x="8165454" y="594936"/>
                  </a:lnTo>
                  <a:lnTo>
                    <a:pt x="8176884" y="594936"/>
                  </a:lnTo>
                  <a:lnTo>
                    <a:pt x="8188314" y="594936"/>
                  </a:lnTo>
                  <a:lnTo>
                    <a:pt x="8199792" y="594936"/>
                  </a:lnTo>
                  <a:lnTo>
                    <a:pt x="8211222" y="594936"/>
                  </a:lnTo>
                  <a:lnTo>
                    <a:pt x="8222652" y="594936"/>
                  </a:lnTo>
                  <a:lnTo>
                    <a:pt x="8234082" y="594936"/>
                  </a:lnTo>
                  <a:lnTo>
                    <a:pt x="8245512" y="594936"/>
                  </a:lnTo>
                  <a:lnTo>
                    <a:pt x="8256989" y="594936"/>
                  </a:lnTo>
                  <a:lnTo>
                    <a:pt x="8268419" y="594936"/>
                  </a:lnTo>
                  <a:lnTo>
                    <a:pt x="8279850" y="594936"/>
                  </a:lnTo>
                  <a:lnTo>
                    <a:pt x="8291280" y="594936"/>
                  </a:lnTo>
                  <a:lnTo>
                    <a:pt x="8302709" y="594936"/>
                  </a:lnTo>
                  <a:lnTo>
                    <a:pt x="8314187" y="594936"/>
                  </a:lnTo>
                  <a:lnTo>
                    <a:pt x="8325617" y="594936"/>
                  </a:lnTo>
                  <a:lnTo>
                    <a:pt x="8337047" y="594936"/>
                  </a:lnTo>
                  <a:lnTo>
                    <a:pt x="8348477" y="594936"/>
                  </a:lnTo>
                  <a:lnTo>
                    <a:pt x="8359907" y="594936"/>
                  </a:lnTo>
                  <a:lnTo>
                    <a:pt x="8371385" y="594936"/>
                  </a:lnTo>
                  <a:lnTo>
                    <a:pt x="8382815" y="594936"/>
                  </a:lnTo>
                  <a:lnTo>
                    <a:pt x="8394245" y="594936"/>
                  </a:lnTo>
                  <a:lnTo>
                    <a:pt x="8405674" y="594936"/>
                  </a:lnTo>
                  <a:lnTo>
                    <a:pt x="8417104" y="594936"/>
                  </a:lnTo>
                  <a:lnTo>
                    <a:pt x="8428582" y="594936"/>
                  </a:lnTo>
                  <a:lnTo>
                    <a:pt x="8440012" y="594936"/>
                  </a:lnTo>
                  <a:lnTo>
                    <a:pt x="8451442" y="594936"/>
                  </a:lnTo>
                  <a:lnTo>
                    <a:pt x="8462872" y="594936"/>
                  </a:lnTo>
                  <a:lnTo>
                    <a:pt x="8474302" y="594936"/>
                  </a:lnTo>
                  <a:lnTo>
                    <a:pt x="8485780" y="594936"/>
                  </a:lnTo>
                  <a:lnTo>
                    <a:pt x="8497210" y="594936"/>
                  </a:lnTo>
                  <a:lnTo>
                    <a:pt x="8508640" y="594936"/>
                  </a:lnTo>
                  <a:lnTo>
                    <a:pt x="8520069" y="594936"/>
                  </a:lnTo>
                  <a:lnTo>
                    <a:pt x="8531500" y="594936"/>
                  </a:lnTo>
                  <a:lnTo>
                    <a:pt x="8542977" y="594936"/>
                  </a:lnTo>
                  <a:lnTo>
                    <a:pt x="8554407" y="594936"/>
                  </a:lnTo>
                  <a:lnTo>
                    <a:pt x="8565837" y="594936"/>
                  </a:lnTo>
                  <a:lnTo>
                    <a:pt x="8577267" y="594936"/>
                  </a:lnTo>
                  <a:lnTo>
                    <a:pt x="8588697" y="594936"/>
                  </a:lnTo>
                  <a:lnTo>
                    <a:pt x="8600175" y="594936"/>
                  </a:lnTo>
                  <a:lnTo>
                    <a:pt x="8611605" y="594936"/>
                  </a:lnTo>
                  <a:lnTo>
                    <a:pt x="8623035" y="594936"/>
                  </a:lnTo>
                  <a:lnTo>
                    <a:pt x="8634465" y="594936"/>
                  </a:lnTo>
                  <a:lnTo>
                    <a:pt x="8645895" y="594936"/>
                  </a:lnTo>
                  <a:lnTo>
                    <a:pt x="8657373" y="594936"/>
                  </a:lnTo>
                  <a:lnTo>
                    <a:pt x="8668802" y="594936"/>
                  </a:lnTo>
                  <a:lnTo>
                    <a:pt x="8680232" y="594936"/>
                  </a:lnTo>
                  <a:lnTo>
                    <a:pt x="8691662" y="594936"/>
                  </a:lnTo>
                  <a:lnTo>
                    <a:pt x="8703093" y="594936"/>
                  </a:lnTo>
                  <a:lnTo>
                    <a:pt x="8714570" y="594936"/>
                  </a:lnTo>
                  <a:lnTo>
                    <a:pt x="8726000" y="594936"/>
                  </a:lnTo>
                  <a:lnTo>
                    <a:pt x="8737430" y="594936"/>
                  </a:lnTo>
                  <a:lnTo>
                    <a:pt x="8748860" y="594936"/>
                  </a:lnTo>
                  <a:lnTo>
                    <a:pt x="8760290" y="594936"/>
                  </a:lnTo>
                  <a:lnTo>
                    <a:pt x="8771768" y="594936"/>
                  </a:lnTo>
                  <a:lnTo>
                    <a:pt x="8783198" y="594936"/>
                  </a:lnTo>
                  <a:lnTo>
                    <a:pt x="8794628" y="594936"/>
                  </a:lnTo>
                  <a:lnTo>
                    <a:pt x="8806058" y="594936"/>
                  </a:lnTo>
                  <a:lnTo>
                    <a:pt x="8817488" y="594936"/>
                  </a:lnTo>
                  <a:lnTo>
                    <a:pt x="8828918" y="594936"/>
                  </a:lnTo>
                  <a:lnTo>
                    <a:pt x="8840395" y="594936"/>
                  </a:lnTo>
                  <a:lnTo>
                    <a:pt x="8851825" y="594936"/>
                  </a:lnTo>
                  <a:lnTo>
                    <a:pt x="8863256" y="594936"/>
                  </a:lnTo>
                  <a:lnTo>
                    <a:pt x="8874686" y="594936"/>
                  </a:lnTo>
                  <a:lnTo>
                    <a:pt x="8886115" y="594936"/>
                  </a:lnTo>
                  <a:lnTo>
                    <a:pt x="8897593" y="594936"/>
                  </a:lnTo>
                  <a:lnTo>
                    <a:pt x="8909022" y="594936"/>
                  </a:lnTo>
                  <a:lnTo>
                    <a:pt x="8920453" y="594936"/>
                  </a:lnTo>
                  <a:lnTo>
                    <a:pt x="8931883" y="594936"/>
                  </a:lnTo>
                  <a:lnTo>
                    <a:pt x="8943313" y="594936"/>
                  </a:lnTo>
                  <a:lnTo>
                    <a:pt x="8954791" y="594936"/>
                  </a:lnTo>
                  <a:lnTo>
                    <a:pt x="8966220" y="594936"/>
                  </a:lnTo>
                  <a:lnTo>
                    <a:pt x="8977651" y="594936"/>
                  </a:lnTo>
                  <a:lnTo>
                    <a:pt x="8989080" y="594936"/>
                  </a:lnTo>
                  <a:lnTo>
                    <a:pt x="9000511" y="594936"/>
                  </a:lnTo>
                  <a:lnTo>
                    <a:pt x="9011988" y="594936"/>
                  </a:lnTo>
                  <a:lnTo>
                    <a:pt x="9023418" y="594936"/>
                  </a:lnTo>
                  <a:lnTo>
                    <a:pt x="9034849" y="594936"/>
                  </a:lnTo>
                  <a:lnTo>
                    <a:pt x="9046278" y="594936"/>
                  </a:lnTo>
                  <a:lnTo>
                    <a:pt x="9057709" y="594936"/>
                  </a:lnTo>
                  <a:lnTo>
                    <a:pt x="9069186" y="594936"/>
                  </a:lnTo>
                  <a:lnTo>
                    <a:pt x="9080615" y="594936"/>
                  </a:lnTo>
                  <a:lnTo>
                    <a:pt x="9092046" y="594936"/>
                  </a:lnTo>
                  <a:lnTo>
                    <a:pt x="9103476" y="594936"/>
                  </a:lnTo>
                  <a:lnTo>
                    <a:pt x="9114906" y="594936"/>
                  </a:lnTo>
                  <a:lnTo>
                    <a:pt x="9126384" y="594936"/>
                  </a:lnTo>
                  <a:lnTo>
                    <a:pt x="9137813" y="594936"/>
                  </a:lnTo>
                  <a:lnTo>
                    <a:pt x="9149244" y="594936"/>
                  </a:lnTo>
                  <a:lnTo>
                    <a:pt x="9160673" y="594936"/>
                  </a:lnTo>
                  <a:lnTo>
                    <a:pt x="9172104" y="594936"/>
                  </a:lnTo>
                  <a:lnTo>
                    <a:pt x="9183581" y="594936"/>
                  </a:lnTo>
                  <a:lnTo>
                    <a:pt x="9195011" y="594936"/>
                  </a:lnTo>
                  <a:lnTo>
                    <a:pt x="9206442" y="594936"/>
                  </a:lnTo>
                  <a:lnTo>
                    <a:pt x="9217871" y="594936"/>
                  </a:lnTo>
                  <a:lnTo>
                    <a:pt x="9229301" y="594936"/>
                  </a:lnTo>
                  <a:lnTo>
                    <a:pt x="9240779" y="594936"/>
                  </a:lnTo>
                  <a:lnTo>
                    <a:pt x="9252209" y="594936"/>
                  </a:lnTo>
                  <a:lnTo>
                    <a:pt x="9263639" y="594936"/>
                  </a:lnTo>
                  <a:lnTo>
                    <a:pt x="9275069" y="594936"/>
                  </a:lnTo>
                  <a:lnTo>
                    <a:pt x="9286498" y="594936"/>
                  </a:lnTo>
                  <a:lnTo>
                    <a:pt x="9297977" y="594936"/>
                  </a:lnTo>
                  <a:lnTo>
                    <a:pt x="9309406" y="594936"/>
                  </a:lnTo>
                  <a:lnTo>
                    <a:pt x="9320837" y="594936"/>
                  </a:lnTo>
                  <a:lnTo>
                    <a:pt x="9332266" y="594936"/>
                  </a:lnTo>
                  <a:lnTo>
                    <a:pt x="9343696" y="594936"/>
                  </a:lnTo>
                  <a:lnTo>
                    <a:pt x="9355174" y="594936"/>
                  </a:lnTo>
                  <a:lnTo>
                    <a:pt x="9366604" y="594936"/>
                  </a:lnTo>
                  <a:lnTo>
                    <a:pt x="9378035" y="594936"/>
                  </a:lnTo>
                  <a:lnTo>
                    <a:pt x="9389464" y="594936"/>
                  </a:lnTo>
                  <a:lnTo>
                    <a:pt x="9400894" y="594936"/>
                  </a:lnTo>
                  <a:lnTo>
                    <a:pt x="9412372" y="594936"/>
                  </a:lnTo>
                  <a:lnTo>
                    <a:pt x="9423802" y="594936"/>
                  </a:lnTo>
                  <a:lnTo>
                    <a:pt x="9435232" y="594936"/>
                  </a:lnTo>
                  <a:lnTo>
                    <a:pt x="9446662" y="594936"/>
                  </a:lnTo>
                  <a:lnTo>
                    <a:pt x="9458091" y="594936"/>
                  </a:lnTo>
                  <a:lnTo>
                    <a:pt x="9469570" y="594936"/>
                  </a:lnTo>
                  <a:lnTo>
                    <a:pt x="9480999" y="594936"/>
                  </a:lnTo>
                  <a:lnTo>
                    <a:pt x="9492429" y="594936"/>
                  </a:lnTo>
                  <a:lnTo>
                    <a:pt x="9503859" y="594936"/>
                  </a:lnTo>
                  <a:lnTo>
                    <a:pt x="9515289" y="594936"/>
                  </a:lnTo>
                  <a:lnTo>
                    <a:pt x="9526767" y="594936"/>
                  </a:lnTo>
                  <a:lnTo>
                    <a:pt x="9538197" y="594936"/>
                  </a:lnTo>
                  <a:lnTo>
                    <a:pt x="9549626" y="594936"/>
                  </a:lnTo>
                  <a:lnTo>
                    <a:pt x="9561057" y="594936"/>
                  </a:lnTo>
                  <a:lnTo>
                    <a:pt x="9572487" y="594936"/>
                  </a:lnTo>
                  <a:lnTo>
                    <a:pt x="9583965" y="594936"/>
                  </a:lnTo>
                  <a:lnTo>
                    <a:pt x="9595395" y="594936"/>
                  </a:lnTo>
                  <a:lnTo>
                    <a:pt x="9606824" y="594936"/>
                  </a:lnTo>
                  <a:lnTo>
                    <a:pt x="9618255" y="594936"/>
                  </a:lnTo>
                  <a:lnTo>
                    <a:pt x="9629684" y="594936"/>
                  </a:lnTo>
                  <a:lnTo>
                    <a:pt x="9641163" y="594936"/>
                  </a:lnTo>
                  <a:lnTo>
                    <a:pt x="9652592" y="594936"/>
                  </a:lnTo>
                  <a:lnTo>
                    <a:pt x="9664022" y="594936"/>
                  </a:lnTo>
                  <a:lnTo>
                    <a:pt x="9675452" y="594936"/>
                  </a:lnTo>
                  <a:lnTo>
                    <a:pt x="9686882" y="594936"/>
                  </a:lnTo>
                  <a:lnTo>
                    <a:pt x="9698360" y="594936"/>
                  </a:lnTo>
                  <a:lnTo>
                    <a:pt x="9709790" y="594936"/>
                  </a:lnTo>
                  <a:lnTo>
                    <a:pt x="9721219" y="594936"/>
                  </a:lnTo>
                  <a:lnTo>
                    <a:pt x="9732650" y="594936"/>
                  </a:lnTo>
                  <a:lnTo>
                    <a:pt x="9744080" y="594936"/>
                  </a:lnTo>
                  <a:lnTo>
                    <a:pt x="9755557" y="594936"/>
                  </a:lnTo>
                  <a:lnTo>
                    <a:pt x="9766988" y="594936"/>
                  </a:lnTo>
                  <a:lnTo>
                    <a:pt x="9778417" y="594936"/>
                  </a:lnTo>
                  <a:lnTo>
                    <a:pt x="9789848" y="594936"/>
                  </a:lnTo>
                  <a:lnTo>
                    <a:pt x="9801277" y="594936"/>
                  </a:lnTo>
                  <a:lnTo>
                    <a:pt x="9812755" y="594936"/>
                  </a:lnTo>
                  <a:lnTo>
                    <a:pt x="9824185" y="594936"/>
                  </a:lnTo>
                  <a:lnTo>
                    <a:pt x="9835615" y="594936"/>
                  </a:lnTo>
                  <a:lnTo>
                    <a:pt x="9847045" y="594936"/>
                  </a:lnTo>
                  <a:lnTo>
                    <a:pt x="9858475" y="594936"/>
                  </a:lnTo>
                  <a:lnTo>
                    <a:pt x="9869952" y="594936"/>
                  </a:lnTo>
                  <a:lnTo>
                    <a:pt x="9881383" y="594936"/>
                  </a:lnTo>
                  <a:lnTo>
                    <a:pt x="9892812" y="594936"/>
                  </a:lnTo>
                  <a:lnTo>
                    <a:pt x="9904243" y="594936"/>
                  </a:lnTo>
                  <a:lnTo>
                    <a:pt x="9915673" y="594936"/>
                  </a:lnTo>
                  <a:lnTo>
                    <a:pt x="9927102" y="594936"/>
                  </a:lnTo>
                  <a:lnTo>
                    <a:pt x="9938581" y="594936"/>
                  </a:lnTo>
                  <a:lnTo>
                    <a:pt x="9950010" y="594936"/>
                  </a:lnTo>
                  <a:lnTo>
                    <a:pt x="9961441" y="594936"/>
                  </a:lnTo>
                  <a:lnTo>
                    <a:pt x="9972870" y="594936"/>
                  </a:lnTo>
                  <a:lnTo>
                    <a:pt x="9984300" y="594936"/>
                  </a:lnTo>
                  <a:lnTo>
                    <a:pt x="9995778" y="594936"/>
                  </a:lnTo>
                  <a:lnTo>
                    <a:pt x="10007208" y="594936"/>
                  </a:lnTo>
                  <a:lnTo>
                    <a:pt x="10018638" y="594936"/>
                  </a:lnTo>
                  <a:lnTo>
                    <a:pt x="10030068" y="594936"/>
                  </a:lnTo>
                  <a:lnTo>
                    <a:pt x="10041498" y="594936"/>
                  </a:lnTo>
                  <a:lnTo>
                    <a:pt x="10052976" y="594936"/>
                  </a:lnTo>
                  <a:lnTo>
                    <a:pt x="10064405" y="594936"/>
                  </a:lnTo>
                  <a:lnTo>
                    <a:pt x="10075835" y="594936"/>
                  </a:lnTo>
                  <a:lnTo>
                    <a:pt x="10087266" y="594936"/>
                  </a:lnTo>
                  <a:lnTo>
                    <a:pt x="10098695" y="594936"/>
                  </a:lnTo>
                  <a:lnTo>
                    <a:pt x="10110174" y="594936"/>
                  </a:lnTo>
                  <a:lnTo>
                    <a:pt x="10121603" y="594936"/>
                  </a:lnTo>
                  <a:lnTo>
                    <a:pt x="10133033" y="594936"/>
                  </a:lnTo>
                  <a:lnTo>
                    <a:pt x="10144463" y="594936"/>
                  </a:lnTo>
                  <a:lnTo>
                    <a:pt x="10155893" y="594936"/>
                  </a:lnTo>
                  <a:lnTo>
                    <a:pt x="10167371" y="594936"/>
                  </a:lnTo>
                  <a:lnTo>
                    <a:pt x="10178801" y="594936"/>
                  </a:lnTo>
                  <a:lnTo>
                    <a:pt x="10190230" y="594936"/>
                  </a:lnTo>
                  <a:lnTo>
                    <a:pt x="10201661" y="594936"/>
                  </a:lnTo>
                  <a:lnTo>
                    <a:pt x="10213091" y="594936"/>
                  </a:lnTo>
                  <a:lnTo>
                    <a:pt x="10224569" y="594936"/>
                  </a:lnTo>
                  <a:lnTo>
                    <a:pt x="10235998" y="594936"/>
                  </a:lnTo>
                  <a:lnTo>
                    <a:pt x="10247428" y="594936"/>
                  </a:lnTo>
                  <a:lnTo>
                    <a:pt x="10258859" y="594936"/>
                  </a:lnTo>
                  <a:lnTo>
                    <a:pt x="10270288" y="594936"/>
                  </a:lnTo>
                  <a:lnTo>
                    <a:pt x="10281767" y="594936"/>
                  </a:lnTo>
                  <a:lnTo>
                    <a:pt x="10293196" y="594936"/>
                  </a:lnTo>
                  <a:lnTo>
                    <a:pt x="10304626" y="594936"/>
                  </a:lnTo>
                  <a:lnTo>
                    <a:pt x="10316056" y="594936"/>
                  </a:lnTo>
                  <a:lnTo>
                    <a:pt x="10327486" y="594936"/>
                  </a:lnTo>
                  <a:lnTo>
                    <a:pt x="10338963" y="594936"/>
                  </a:lnTo>
                  <a:lnTo>
                    <a:pt x="10350394" y="594936"/>
                  </a:lnTo>
                  <a:lnTo>
                    <a:pt x="10361823" y="594936"/>
                  </a:lnTo>
                  <a:lnTo>
                    <a:pt x="10373254" y="594936"/>
                  </a:lnTo>
                  <a:lnTo>
                    <a:pt x="10384684" y="594936"/>
                  </a:lnTo>
                  <a:lnTo>
                    <a:pt x="10396161" y="594936"/>
                  </a:lnTo>
                  <a:lnTo>
                    <a:pt x="10407591" y="594936"/>
                  </a:lnTo>
                  <a:lnTo>
                    <a:pt x="10419021" y="594936"/>
                  </a:lnTo>
                  <a:lnTo>
                    <a:pt x="10430452" y="594936"/>
                  </a:lnTo>
                  <a:lnTo>
                    <a:pt x="10441881" y="594936"/>
                  </a:lnTo>
                  <a:lnTo>
                    <a:pt x="10453358" y="594936"/>
                  </a:lnTo>
                  <a:lnTo>
                    <a:pt x="10464789" y="594936"/>
                  </a:lnTo>
                  <a:lnTo>
                    <a:pt x="10476219" y="594936"/>
                  </a:lnTo>
                  <a:lnTo>
                    <a:pt x="10487649" y="594936"/>
                  </a:lnTo>
                  <a:lnTo>
                    <a:pt x="10499079" y="594936"/>
                  </a:lnTo>
                  <a:lnTo>
                    <a:pt x="10510556" y="594936"/>
                  </a:lnTo>
                  <a:lnTo>
                    <a:pt x="10521987" y="594936"/>
                  </a:lnTo>
                  <a:lnTo>
                    <a:pt x="10533416" y="594936"/>
                  </a:lnTo>
                  <a:lnTo>
                    <a:pt x="10544847" y="594936"/>
                  </a:lnTo>
                  <a:lnTo>
                    <a:pt x="10556277" y="594936"/>
                  </a:lnTo>
                  <a:lnTo>
                    <a:pt x="10567754" y="594936"/>
                  </a:lnTo>
                  <a:lnTo>
                    <a:pt x="10579184" y="594936"/>
                  </a:lnTo>
                  <a:lnTo>
                    <a:pt x="10590614" y="594936"/>
                  </a:lnTo>
                  <a:lnTo>
                    <a:pt x="10602045" y="594936"/>
                  </a:lnTo>
                  <a:lnTo>
                    <a:pt x="10613474" y="594936"/>
                  </a:lnTo>
                  <a:lnTo>
                    <a:pt x="10624951" y="594936"/>
                  </a:lnTo>
                  <a:lnTo>
                    <a:pt x="10636382" y="594936"/>
                  </a:lnTo>
                  <a:lnTo>
                    <a:pt x="10647812" y="594936"/>
                  </a:lnTo>
                  <a:lnTo>
                    <a:pt x="10659241" y="594936"/>
                  </a:lnTo>
                  <a:lnTo>
                    <a:pt x="10670672" y="594936"/>
                  </a:lnTo>
                  <a:lnTo>
                    <a:pt x="10682149" y="594936"/>
                  </a:lnTo>
                  <a:lnTo>
                    <a:pt x="10693580" y="594936"/>
                  </a:lnTo>
                  <a:lnTo>
                    <a:pt x="10705009" y="594936"/>
                  </a:lnTo>
                  <a:lnTo>
                    <a:pt x="10716439" y="594936"/>
                  </a:lnTo>
                  <a:lnTo>
                    <a:pt x="10727870" y="594936"/>
                  </a:lnTo>
                  <a:lnTo>
                    <a:pt x="10739347" y="594936"/>
                  </a:lnTo>
                  <a:lnTo>
                    <a:pt x="10750778" y="594936"/>
                  </a:lnTo>
                  <a:lnTo>
                    <a:pt x="10762207" y="594936"/>
                  </a:lnTo>
                  <a:lnTo>
                    <a:pt x="10773637" y="594936"/>
                  </a:lnTo>
                  <a:lnTo>
                    <a:pt x="10785067" y="594936"/>
                  </a:lnTo>
                  <a:lnTo>
                    <a:pt x="10796544" y="594936"/>
                  </a:lnTo>
                  <a:lnTo>
                    <a:pt x="10807975" y="594936"/>
                  </a:lnTo>
                  <a:lnTo>
                    <a:pt x="10819405" y="594936"/>
                  </a:lnTo>
                  <a:lnTo>
                    <a:pt x="10830834" y="594936"/>
                  </a:lnTo>
                  <a:lnTo>
                    <a:pt x="10842265" y="594936"/>
                  </a:lnTo>
                  <a:lnTo>
                    <a:pt x="10853742" y="594936"/>
                  </a:lnTo>
                  <a:lnTo>
                    <a:pt x="10865173" y="594936"/>
                  </a:lnTo>
                  <a:lnTo>
                    <a:pt x="10876602" y="594936"/>
                  </a:lnTo>
                  <a:lnTo>
                    <a:pt x="10888032" y="594936"/>
                  </a:lnTo>
                  <a:lnTo>
                    <a:pt x="10899463" y="594936"/>
                  </a:lnTo>
                  <a:lnTo>
                    <a:pt x="10910892" y="594936"/>
                  </a:lnTo>
                  <a:lnTo>
                    <a:pt x="10922369" y="594936"/>
                  </a:lnTo>
                  <a:lnTo>
                    <a:pt x="10933800" y="594936"/>
                  </a:lnTo>
                  <a:lnTo>
                    <a:pt x="10945230" y="594936"/>
                  </a:lnTo>
                  <a:lnTo>
                    <a:pt x="10956660" y="594936"/>
                  </a:lnTo>
                  <a:lnTo>
                    <a:pt x="10968090" y="594936"/>
                  </a:lnTo>
                  <a:lnTo>
                    <a:pt x="10979567" y="594936"/>
                  </a:lnTo>
                  <a:lnTo>
                    <a:pt x="10990998" y="594936"/>
                  </a:lnTo>
                  <a:lnTo>
                    <a:pt x="11002427" y="594936"/>
                  </a:lnTo>
                  <a:lnTo>
                    <a:pt x="11013858" y="594936"/>
                  </a:lnTo>
                  <a:lnTo>
                    <a:pt x="11025287" y="594936"/>
                  </a:lnTo>
                  <a:lnTo>
                    <a:pt x="11036765" y="594936"/>
                  </a:lnTo>
                  <a:lnTo>
                    <a:pt x="11048195" y="594936"/>
                  </a:lnTo>
                  <a:lnTo>
                    <a:pt x="11059625" y="594936"/>
                  </a:lnTo>
                  <a:lnTo>
                    <a:pt x="11071056" y="594936"/>
                  </a:lnTo>
                  <a:lnTo>
                    <a:pt x="11082485" y="594936"/>
                  </a:lnTo>
                  <a:lnTo>
                    <a:pt x="11093962" y="594936"/>
                  </a:lnTo>
                  <a:lnTo>
                    <a:pt x="11105393" y="594936"/>
                  </a:lnTo>
                  <a:lnTo>
                    <a:pt x="11116823" y="594936"/>
                  </a:lnTo>
                  <a:lnTo>
                    <a:pt x="11128253" y="594936"/>
                  </a:lnTo>
                  <a:lnTo>
                    <a:pt x="11139683" y="594936"/>
                  </a:lnTo>
                  <a:lnTo>
                    <a:pt x="11151160" y="594936"/>
                  </a:lnTo>
                  <a:lnTo>
                    <a:pt x="11162591" y="594936"/>
                  </a:lnTo>
                  <a:lnTo>
                    <a:pt x="11174020" y="594936"/>
                  </a:lnTo>
                  <a:lnTo>
                    <a:pt x="11185451" y="594936"/>
                  </a:lnTo>
                  <a:lnTo>
                    <a:pt x="11196881" y="594936"/>
                  </a:lnTo>
                  <a:lnTo>
                    <a:pt x="11208358" y="594936"/>
                  </a:lnTo>
                  <a:lnTo>
                    <a:pt x="11218359" y="59493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5144CB8B-641A-5F45-B524-F3B144537185}"/>
                </a:ext>
              </a:extLst>
            </p:cNvPr>
            <p:cNvSpPr/>
            <p:nvPr/>
          </p:nvSpPr>
          <p:spPr>
            <a:xfrm>
              <a:off x="851149" y="4401589"/>
              <a:ext cx="11218359" cy="1699173"/>
            </a:xfrm>
            <a:custGeom>
              <a:avLst/>
              <a:gdLst>
                <a:gd name="connsiteX0" fmla="*/ 0 w 11218359"/>
                <a:gd name="connsiteY0" fmla="*/ 1699173 h 1699173"/>
                <a:gd name="connsiteX1" fmla="*/ 9149 w 11218359"/>
                <a:gd name="connsiteY1" fmla="*/ 1699173 h 1699173"/>
                <a:gd name="connsiteX2" fmla="*/ 20588 w 11218359"/>
                <a:gd name="connsiteY2" fmla="*/ 1699173 h 1699173"/>
                <a:gd name="connsiteX3" fmla="*/ 32028 w 11218359"/>
                <a:gd name="connsiteY3" fmla="*/ 1699173 h 1699173"/>
                <a:gd name="connsiteX4" fmla="*/ 43467 w 11218359"/>
                <a:gd name="connsiteY4" fmla="*/ 1699173 h 1699173"/>
                <a:gd name="connsiteX5" fmla="*/ 54907 w 11218359"/>
                <a:gd name="connsiteY5" fmla="*/ 1699173 h 1699173"/>
                <a:gd name="connsiteX6" fmla="*/ 66346 w 11218359"/>
                <a:gd name="connsiteY6" fmla="*/ 1699173 h 1699173"/>
                <a:gd name="connsiteX7" fmla="*/ 77786 w 11218359"/>
                <a:gd name="connsiteY7" fmla="*/ 1699173 h 1699173"/>
                <a:gd name="connsiteX8" fmla="*/ 89225 w 11218359"/>
                <a:gd name="connsiteY8" fmla="*/ 1699173 h 1699173"/>
                <a:gd name="connsiteX9" fmla="*/ 100665 w 11218359"/>
                <a:gd name="connsiteY9" fmla="*/ 1699173 h 1699173"/>
                <a:gd name="connsiteX10" fmla="*/ 112104 w 11218359"/>
                <a:gd name="connsiteY10" fmla="*/ 1699173 h 1699173"/>
                <a:gd name="connsiteX11" fmla="*/ 123544 w 11218359"/>
                <a:gd name="connsiteY11" fmla="*/ 1699173 h 1699173"/>
                <a:gd name="connsiteX12" fmla="*/ 134979 w 11218359"/>
                <a:gd name="connsiteY12" fmla="*/ 1699173 h 1699173"/>
                <a:gd name="connsiteX13" fmla="*/ 146423 w 11218359"/>
                <a:gd name="connsiteY13" fmla="*/ 1699173 h 1699173"/>
                <a:gd name="connsiteX14" fmla="*/ 157858 w 11218359"/>
                <a:gd name="connsiteY14" fmla="*/ 1699173 h 1699173"/>
                <a:gd name="connsiteX15" fmla="*/ 169297 w 11218359"/>
                <a:gd name="connsiteY15" fmla="*/ 1699173 h 1699173"/>
                <a:gd name="connsiteX16" fmla="*/ 180737 w 11218359"/>
                <a:gd name="connsiteY16" fmla="*/ 1699173 h 1699173"/>
                <a:gd name="connsiteX17" fmla="*/ 192176 w 11218359"/>
                <a:gd name="connsiteY17" fmla="*/ 1699173 h 1699173"/>
                <a:gd name="connsiteX18" fmla="*/ 203616 w 11218359"/>
                <a:gd name="connsiteY18" fmla="*/ 1699173 h 1699173"/>
                <a:gd name="connsiteX19" fmla="*/ 215055 w 11218359"/>
                <a:gd name="connsiteY19" fmla="*/ 1699173 h 1699173"/>
                <a:gd name="connsiteX20" fmla="*/ 226495 w 11218359"/>
                <a:gd name="connsiteY20" fmla="*/ 1699173 h 1699173"/>
                <a:gd name="connsiteX21" fmla="*/ 237935 w 11218359"/>
                <a:gd name="connsiteY21" fmla="*/ 1699173 h 1699173"/>
                <a:gd name="connsiteX22" fmla="*/ 249374 w 11218359"/>
                <a:gd name="connsiteY22" fmla="*/ 1699173 h 1699173"/>
                <a:gd name="connsiteX23" fmla="*/ 260814 w 11218359"/>
                <a:gd name="connsiteY23" fmla="*/ 1699173 h 1699173"/>
                <a:gd name="connsiteX24" fmla="*/ 272253 w 11218359"/>
                <a:gd name="connsiteY24" fmla="*/ 1699173 h 1699173"/>
                <a:gd name="connsiteX25" fmla="*/ 283693 w 11218359"/>
                <a:gd name="connsiteY25" fmla="*/ 1699173 h 1699173"/>
                <a:gd name="connsiteX26" fmla="*/ 295132 w 11218359"/>
                <a:gd name="connsiteY26" fmla="*/ 1699173 h 1699173"/>
                <a:gd name="connsiteX27" fmla="*/ 306572 w 11218359"/>
                <a:gd name="connsiteY27" fmla="*/ 1699173 h 1699173"/>
                <a:gd name="connsiteX28" fmla="*/ 318011 w 11218359"/>
                <a:gd name="connsiteY28" fmla="*/ 1699173 h 1699173"/>
                <a:gd name="connsiteX29" fmla="*/ 329451 w 11218359"/>
                <a:gd name="connsiteY29" fmla="*/ 1699173 h 1699173"/>
                <a:gd name="connsiteX30" fmla="*/ 340890 w 11218359"/>
                <a:gd name="connsiteY30" fmla="*/ 1699173 h 1699173"/>
                <a:gd name="connsiteX31" fmla="*/ 352330 w 11218359"/>
                <a:gd name="connsiteY31" fmla="*/ 1699173 h 1699173"/>
                <a:gd name="connsiteX32" fmla="*/ 363769 w 11218359"/>
                <a:gd name="connsiteY32" fmla="*/ 1699173 h 1699173"/>
                <a:gd name="connsiteX33" fmla="*/ 375209 w 11218359"/>
                <a:gd name="connsiteY33" fmla="*/ 1699173 h 1699173"/>
                <a:gd name="connsiteX34" fmla="*/ 386648 w 11218359"/>
                <a:gd name="connsiteY34" fmla="*/ 1699173 h 1699173"/>
                <a:gd name="connsiteX35" fmla="*/ 398088 w 11218359"/>
                <a:gd name="connsiteY35" fmla="*/ 1699173 h 1699173"/>
                <a:gd name="connsiteX36" fmla="*/ 409527 w 11218359"/>
                <a:gd name="connsiteY36" fmla="*/ 1699173 h 1699173"/>
                <a:gd name="connsiteX37" fmla="*/ 420967 w 11218359"/>
                <a:gd name="connsiteY37" fmla="*/ 1699173 h 1699173"/>
                <a:gd name="connsiteX38" fmla="*/ 432406 w 11218359"/>
                <a:gd name="connsiteY38" fmla="*/ 1699173 h 1699173"/>
                <a:gd name="connsiteX39" fmla="*/ 443846 w 11218359"/>
                <a:gd name="connsiteY39" fmla="*/ 1699173 h 1699173"/>
                <a:gd name="connsiteX40" fmla="*/ 455285 w 11218359"/>
                <a:gd name="connsiteY40" fmla="*/ 1699173 h 1699173"/>
                <a:gd name="connsiteX41" fmla="*/ 466725 w 11218359"/>
                <a:gd name="connsiteY41" fmla="*/ 1699173 h 1699173"/>
                <a:gd name="connsiteX42" fmla="*/ 478165 w 11218359"/>
                <a:gd name="connsiteY42" fmla="*/ 1699173 h 1699173"/>
                <a:gd name="connsiteX43" fmla="*/ 489604 w 11218359"/>
                <a:gd name="connsiteY43" fmla="*/ 1699173 h 1699173"/>
                <a:gd name="connsiteX44" fmla="*/ 501044 w 11218359"/>
                <a:gd name="connsiteY44" fmla="*/ 1699173 h 1699173"/>
                <a:gd name="connsiteX45" fmla="*/ 512483 w 11218359"/>
                <a:gd name="connsiteY45" fmla="*/ 1699173 h 1699173"/>
                <a:gd name="connsiteX46" fmla="*/ 523923 w 11218359"/>
                <a:gd name="connsiteY46" fmla="*/ 1699173 h 1699173"/>
                <a:gd name="connsiteX47" fmla="*/ 535362 w 11218359"/>
                <a:gd name="connsiteY47" fmla="*/ 1699173 h 1699173"/>
                <a:gd name="connsiteX48" fmla="*/ 546802 w 11218359"/>
                <a:gd name="connsiteY48" fmla="*/ 1699173 h 1699173"/>
                <a:gd name="connsiteX49" fmla="*/ 558241 w 11218359"/>
                <a:gd name="connsiteY49" fmla="*/ 1699173 h 1699173"/>
                <a:gd name="connsiteX50" fmla="*/ 569681 w 11218359"/>
                <a:gd name="connsiteY50" fmla="*/ 1699173 h 1699173"/>
                <a:gd name="connsiteX51" fmla="*/ 581120 w 11218359"/>
                <a:gd name="connsiteY51" fmla="*/ 1699173 h 1699173"/>
                <a:gd name="connsiteX52" fmla="*/ 592560 w 11218359"/>
                <a:gd name="connsiteY52" fmla="*/ 1699173 h 1699173"/>
                <a:gd name="connsiteX53" fmla="*/ 603999 w 11218359"/>
                <a:gd name="connsiteY53" fmla="*/ 1699173 h 1699173"/>
                <a:gd name="connsiteX54" fmla="*/ 615439 w 11218359"/>
                <a:gd name="connsiteY54" fmla="*/ 1699173 h 1699173"/>
                <a:gd name="connsiteX55" fmla="*/ 626878 w 11218359"/>
                <a:gd name="connsiteY55" fmla="*/ 1699173 h 1699173"/>
                <a:gd name="connsiteX56" fmla="*/ 638318 w 11218359"/>
                <a:gd name="connsiteY56" fmla="*/ 1699173 h 1699173"/>
                <a:gd name="connsiteX57" fmla="*/ 649757 w 11218359"/>
                <a:gd name="connsiteY57" fmla="*/ 1699173 h 1699173"/>
                <a:gd name="connsiteX58" fmla="*/ 661192 w 11218359"/>
                <a:gd name="connsiteY58" fmla="*/ 1699173 h 1699173"/>
                <a:gd name="connsiteX59" fmla="*/ 672632 w 11218359"/>
                <a:gd name="connsiteY59" fmla="*/ 1699173 h 1699173"/>
                <a:gd name="connsiteX60" fmla="*/ 684071 w 11218359"/>
                <a:gd name="connsiteY60" fmla="*/ 1699173 h 1699173"/>
                <a:gd name="connsiteX61" fmla="*/ 695511 w 11218359"/>
                <a:gd name="connsiteY61" fmla="*/ 1699173 h 1699173"/>
                <a:gd name="connsiteX62" fmla="*/ 706950 w 11218359"/>
                <a:gd name="connsiteY62" fmla="*/ 1699173 h 1699173"/>
                <a:gd name="connsiteX63" fmla="*/ 718390 w 11218359"/>
                <a:gd name="connsiteY63" fmla="*/ 1699173 h 1699173"/>
                <a:gd name="connsiteX64" fmla="*/ 729829 w 11218359"/>
                <a:gd name="connsiteY64" fmla="*/ 1699173 h 1699173"/>
                <a:gd name="connsiteX65" fmla="*/ 741269 w 11218359"/>
                <a:gd name="connsiteY65" fmla="*/ 1699173 h 1699173"/>
                <a:gd name="connsiteX66" fmla="*/ 752708 w 11218359"/>
                <a:gd name="connsiteY66" fmla="*/ 1699173 h 1699173"/>
                <a:gd name="connsiteX67" fmla="*/ 764148 w 11218359"/>
                <a:gd name="connsiteY67" fmla="*/ 1699173 h 1699173"/>
                <a:gd name="connsiteX68" fmla="*/ 775587 w 11218359"/>
                <a:gd name="connsiteY68" fmla="*/ 1699173 h 1699173"/>
                <a:gd name="connsiteX69" fmla="*/ 787027 w 11218359"/>
                <a:gd name="connsiteY69" fmla="*/ 1699173 h 1699173"/>
                <a:gd name="connsiteX70" fmla="*/ 798467 w 11218359"/>
                <a:gd name="connsiteY70" fmla="*/ 1699173 h 1699173"/>
                <a:gd name="connsiteX71" fmla="*/ 809906 w 11218359"/>
                <a:gd name="connsiteY71" fmla="*/ 1699173 h 1699173"/>
                <a:gd name="connsiteX72" fmla="*/ 821346 w 11218359"/>
                <a:gd name="connsiteY72" fmla="*/ 1699173 h 1699173"/>
                <a:gd name="connsiteX73" fmla="*/ 832785 w 11218359"/>
                <a:gd name="connsiteY73" fmla="*/ 1699173 h 1699173"/>
                <a:gd name="connsiteX74" fmla="*/ 844225 w 11218359"/>
                <a:gd name="connsiteY74" fmla="*/ 1699173 h 1699173"/>
                <a:gd name="connsiteX75" fmla="*/ 855664 w 11218359"/>
                <a:gd name="connsiteY75" fmla="*/ 1699173 h 1699173"/>
                <a:gd name="connsiteX76" fmla="*/ 867104 w 11218359"/>
                <a:gd name="connsiteY76" fmla="*/ 1699173 h 1699173"/>
                <a:gd name="connsiteX77" fmla="*/ 878543 w 11218359"/>
                <a:gd name="connsiteY77" fmla="*/ 1699173 h 1699173"/>
                <a:gd name="connsiteX78" fmla="*/ 889983 w 11218359"/>
                <a:gd name="connsiteY78" fmla="*/ 1699173 h 1699173"/>
                <a:gd name="connsiteX79" fmla="*/ 901422 w 11218359"/>
                <a:gd name="connsiteY79" fmla="*/ 1699173 h 1699173"/>
                <a:gd name="connsiteX80" fmla="*/ 912862 w 11218359"/>
                <a:gd name="connsiteY80" fmla="*/ 1699173 h 1699173"/>
                <a:gd name="connsiteX81" fmla="*/ 924301 w 11218359"/>
                <a:gd name="connsiteY81" fmla="*/ 1699173 h 1699173"/>
                <a:gd name="connsiteX82" fmla="*/ 935741 w 11218359"/>
                <a:gd name="connsiteY82" fmla="*/ 1699173 h 1699173"/>
                <a:gd name="connsiteX83" fmla="*/ 947180 w 11218359"/>
                <a:gd name="connsiteY83" fmla="*/ 1699173 h 1699173"/>
                <a:gd name="connsiteX84" fmla="*/ 958620 w 11218359"/>
                <a:gd name="connsiteY84" fmla="*/ 1699173 h 1699173"/>
                <a:gd name="connsiteX85" fmla="*/ 970059 w 11218359"/>
                <a:gd name="connsiteY85" fmla="*/ 1699173 h 1699173"/>
                <a:gd name="connsiteX86" fmla="*/ 981499 w 11218359"/>
                <a:gd name="connsiteY86" fmla="*/ 1699173 h 1699173"/>
                <a:gd name="connsiteX87" fmla="*/ 992938 w 11218359"/>
                <a:gd name="connsiteY87" fmla="*/ 1699173 h 1699173"/>
                <a:gd name="connsiteX88" fmla="*/ 1004378 w 11218359"/>
                <a:gd name="connsiteY88" fmla="*/ 1699173 h 1699173"/>
                <a:gd name="connsiteX89" fmla="*/ 1015818 w 11218359"/>
                <a:gd name="connsiteY89" fmla="*/ 1699173 h 1699173"/>
                <a:gd name="connsiteX90" fmla="*/ 1027257 w 11218359"/>
                <a:gd name="connsiteY90" fmla="*/ 1699173 h 1699173"/>
                <a:gd name="connsiteX91" fmla="*/ 1038697 w 11218359"/>
                <a:gd name="connsiteY91" fmla="*/ 1699173 h 1699173"/>
                <a:gd name="connsiteX92" fmla="*/ 1050136 w 11218359"/>
                <a:gd name="connsiteY92" fmla="*/ 1699173 h 1699173"/>
                <a:gd name="connsiteX93" fmla="*/ 1061576 w 11218359"/>
                <a:gd name="connsiteY93" fmla="*/ 1699173 h 1699173"/>
                <a:gd name="connsiteX94" fmla="*/ 1073015 w 11218359"/>
                <a:gd name="connsiteY94" fmla="*/ 1699173 h 1699173"/>
                <a:gd name="connsiteX95" fmla="*/ 1084455 w 11218359"/>
                <a:gd name="connsiteY95" fmla="*/ 1699173 h 1699173"/>
                <a:gd name="connsiteX96" fmla="*/ 1095894 w 11218359"/>
                <a:gd name="connsiteY96" fmla="*/ 1699173 h 1699173"/>
                <a:gd name="connsiteX97" fmla="*/ 1107334 w 11218359"/>
                <a:gd name="connsiteY97" fmla="*/ 1699173 h 1699173"/>
                <a:gd name="connsiteX98" fmla="*/ 1118773 w 11218359"/>
                <a:gd name="connsiteY98" fmla="*/ 1699173 h 1699173"/>
                <a:gd name="connsiteX99" fmla="*/ 1130213 w 11218359"/>
                <a:gd name="connsiteY99" fmla="*/ 1699173 h 1699173"/>
                <a:gd name="connsiteX100" fmla="*/ 1141652 w 11218359"/>
                <a:gd name="connsiteY100" fmla="*/ 1699173 h 1699173"/>
                <a:gd name="connsiteX101" fmla="*/ 1153092 w 11218359"/>
                <a:gd name="connsiteY101" fmla="*/ 1699173 h 1699173"/>
                <a:gd name="connsiteX102" fmla="*/ 1164531 w 11218359"/>
                <a:gd name="connsiteY102" fmla="*/ 1699173 h 1699173"/>
                <a:gd name="connsiteX103" fmla="*/ 1175971 w 11218359"/>
                <a:gd name="connsiteY103" fmla="*/ 1699173 h 1699173"/>
                <a:gd name="connsiteX104" fmla="*/ 1187406 w 11218359"/>
                <a:gd name="connsiteY104" fmla="*/ 1699173 h 1699173"/>
                <a:gd name="connsiteX105" fmla="*/ 1198845 w 11218359"/>
                <a:gd name="connsiteY105" fmla="*/ 1699173 h 1699173"/>
                <a:gd name="connsiteX106" fmla="*/ 1210285 w 11218359"/>
                <a:gd name="connsiteY106" fmla="*/ 1699173 h 1699173"/>
                <a:gd name="connsiteX107" fmla="*/ 1221724 w 11218359"/>
                <a:gd name="connsiteY107" fmla="*/ 1699173 h 1699173"/>
                <a:gd name="connsiteX108" fmla="*/ 1233164 w 11218359"/>
                <a:gd name="connsiteY108" fmla="*/ 1699173 h 1699173"/>
                <a:gd name="connsiteX109" fmla="*/ 1244603 w 11218359"/>
                <a:gd name="connsiteY109" fmla="*/ 1699173 h 1699173"/>
                <a:gd name="connsiteX110" fmla="*/ 1256043 w 11218359"/>
                <a:gd name="connsiteY110" fmla="*/ 1699173 h 1699173"/>
                <a:gd name="connsiteX111" fmla="*/ 1267482 w 11218359"/>
                <a:gd name="connsiteY111" fmla="*/ 1699173 h 1699173"/>
                <a:gd name="connsiteX112" fmla="*/ 1278922 w 11218359"/>
                <a:gd name="connsiteY112" fmla="*/ 1699173 h 1699173"/>
                <a:gd name="connsiteX113" fmla="*/ 1290361 w 11218359"/>
                <a:gd name="connsiteY113" fmla="*/ 1699173 h 1699173"/>
                <a:gd name="connsiteX114" fmla="*/ 1301801 w 11218359"/>
                <a:gd name="connsiteY114" fmla="*/ 1699173 h 1699173"/>
                <a:gd name="connsiteX115" fmla="*/ 1313240 w 11218359"/>
                <a:gd name="connsiteY115" fmla="*/ 1699173 h 1699173"/>
                <a:gd name="connsiteX116" fmla="*/ 1324680 w 11218359"/>
                <a:gd name="connsiteY116" fmla="*/ 1699173 h 1699173"/>
                <a:gd name="connsiteX117" fmla="*/ 1336120 w 11218359"/>
                <a:gd name="connsiteY117" fmla="*/ 1699173 h 1699173"/>
                <a:gd name="connsiteX118" fmla="*/ 1347559 w 11218359"/>
                <a:gd name="connsiteY118" fmla="*/ 1699173 h 1699173"/>
                <a:gd name="connsiteX119" fmla="*/ 1358999 w 11218359"/>
                <a:gd name="connsiteY119" fmla="*/ 1699173 h 1699173"/>
                <a:gd name="connsiteX120" fmla="*/ 1370438 w 11218359"/>
                <a:gd name="connsiteY120" fmla="*/ 1699173 h 1699173"/>
                <a:gd name="connsiteX121" fmla="*/ 1381878 w 11218359"/>
                <a:gd name="connsiteY121" fmla="*/ 1699173 h 1699173"/>
                <a:gd name="connsiteX122" fmla="*/ 1393317 w 11218359"/>
                <a:gd name="connsiteY122" fmla="*/ 1699173 h 1699173"/>
                <a:gd name="connsiteX123" fmla="*/ 1404757 w 11218359"/>
                <a:gd name="connsiteY123" fmla="*/ 1699173 h 1699173"/>
                <a:gd name="connsiteX124" fmla="*/ 1416196 w 11218359"/>
                <a:gd name="connsiteY124" fmla="*/ 1699173 h 1699173"/>
                <a:gd name="connsiteX125" fmla="*/ 1427636 w 11218359"/>
                <a:gd name="connsiteY125" fmla="*/ 1699173 h 1699173"/>
                <a:gd name="connsiteX126" fmla="*/ 1439075 w 11218359"/>
                <a:gd name="connsiteY126" fmla="*/ 1699173 h 1699173"/>
                <a:gd name="connsiteX127" fmla="*/ 1450515 w 11218359"/>
                <a:gd name="connsiteY127" fmla="*/ 1699173 h 1699173"/>
                <a:gd name="connsiteX128" fmla="*/ 1461954 w 11218359"/>
                <a:gd name="connsiteY128" fmla="*/ 1699173 h 1699173"/>
                <a:gd name="connsiteX129" fmla="*/ 1473394 w 11218359"/>
                <a:gd name="connsiteY129" fmla="*/ 1699173 h 1699173"/>
                <a:gd name="connsiteX130" fmla="*/ 1484833 w 11218359"/>
                <a:gd name="connsiteY130" fmla="*/ 1699173 h 1699173"/>
                <a:gd name="connsiteX131" fmla="*/ 1496273 w 11218359"/>
                <a:gd name="connsiteY131" fmla="*/ 1699173 h 1699173"/>
                <a:gd name="connsiteX132" fmla="*/ 1507712 w 11218359"/>
                <a:gd name="connsiteY132" fmla="*/ 1699173 h 1699173"/>
                <a:gd name="connsiteX133" fmla="*/ 1519152 w 11218359"/>
                <a:gd name="connsiteY133" fmla="*/ 1699173 h 1699173"/>
                <a:gd name="connsiteX134" fmla="*/ 1530591 w 11218359"/>
                <a:gd name="connsiteY134" fmla="*/ 1699173 h 1699173"/>
                <a:gd name="connsiteX135" fmla="*/ 1542031 w 11218359"/>
                <a:gd name="connsiteY135" fmla="*/ 1699173 h 1699173"/>
                <a:gd name="connsiteX136" fmla="*/ 1553471 w 11218359"/>
                <a:gd name="connsiteY136" fmla="*/ 1699173 h 1699173"/>
                <a:gd name="connsiteX137" fmla="*/ 1564910 w 11218359"/>
                <a:gd name="connsiteY137" fmla="*/ 1699173 h 1699173"/>
                <a:gd name="connsiteX138" fmla="*/ 1576349 w 11218359"/>
                <a:gd name="connsiteY138" fmla="*/ 1699173 h 1699173"/>
                <a:gd name="connsiteX139" fmla="*/ 1587789 w 11218359"/>
                <a:gd name="connsiteY139" fmla="*/ 1699173 h 1699173"/>
                <a:gd name="connsiteX140" fmla="*/ 1599229 w 11218359"/>
                <a:gd name="connsiteY140" fmla="*/ 1699173 h 1699173"/>
                <a:gd name="connsiteX141" fmla="*/ 1610668 w 11218359"/>
                <a:gd name="connsiteY141" fmla="*/ 1699173 h 1699173"/>
                <a:gd name="connsiteX142" fmla="*/ 1622107 w 11218359"/>
                <a:gd name="connsiteY142" fmla="*/ 1699173 h 1699173"/>
                <a:gd name="connsiteX143" fmla="*/ 1633547 w 11218359"/>
                <a:gd name="connsiteY143" fmla="*/ 1699173 h 1699173"/>
                <a:gd name="connsiteX144" fmla="*/ 1644987 w 11218359"/>
                <a:gd name="connsiteY144" fmla="*/ 1699173 h 1699173"/>
                <a:gd name="connsiteX145" fmla="*/ 1656426 w 11218359"/>
                <a:gd name="connsiteY145" fmla="*/ 1699173 h 1699173"/>
                <a:gd name="connsiteX146" fmla="*/ 1667866 w 11218359"/>
                <a:gd name="connsiteY146" fmla="*/ 1699173 h 1699173"/>
                <a:gd name="connsiteX147" fmla="*/ 1679305 w 11218359"/>
                <a:gd name="connsiteY147" fmla="*/ 1699173 h 1699173"/>
                <a:gd name="connsiteX148" fmla="*/ 1690745 w 11218359"/>
                <a:gd name="connsiteY148" fmla="*/ 1699173 h 1699173"/>
                <a:gd name="connsiteX149" fmla="*/ 1702184 w 11218359"/>
                <a:gd name="connsiteY149" fmla="*/ 1699173 h 1699173"/>
                <a:gd name="connsiteX150" fmla="*/ 1713619 w 11218359"/>
                <a:gd name="connsiteY150" fmla="*/ 1699173 h 1699173"/>
                <a:gd name="connsiteX151" fmla="*/ 1725063 w 11218359"/>
                <a:gd name="connsiteY151" fmla="*/ 1699173 h 1699173"/>
                <a:gd name="connsiteX152" fmla="*/ 1736498 w 11218359"/>
                <a:gd name="connsiteY152" fmla="*/ 1699173 h 1699173"/>
                <a:gd name="connsiteX153" fmla="*/ 1747938 w 11218359"/>
                <a:gd name="connsiteY153" fmla="*/ 1699173 h 1699173"/>
                <a:gd name="connsiteX154" fmla="*/ 1759377 w 11218359"/>
                <a:gd name="connsiteY154" fmla="*/ 1699173 h 1699173"/>
                <a:gd name="connsiteX155" fmla="*/ 1770817 w 11218359"/>
                <a:gd name="connsiteY155" fmla="*/ 1699173 h 1699173"/>
                <a:gd name="connsiteX156" fmla="*/ 1782256 w 11218359"/>
                <a:gd name="connsiteY156" fmla="*/ 1699173 h 1699173"/>
                <a:gd name="connsiteX157" fmla="*/ 1793696 w 11218359"/>
                <a:gd name="connsiteY157" fmla="*/ 1699173 h 1699173"/>
                <a:gd name="connsiteX158" fmla="*/ 1805135 w 11218359"/>
                <a:gd name="connsiteY158" fmla="*/ 1699173 h 1699173"/>
                <a:gd name="connsiteX159" fmla="*/ 1816575 w 11218359"/>
                <a:gd name="connsiteY159" fmla="*/ 1699173 h 1699173"/>
                <a:gd name="connsiteX160" fmla="*/ 1828014 w 11218359"/>
                <a:gd name="connsiteY160" fmla="*/ 1699173 h 1699173"/>
                <a:gd name="connsiteX161" fmla="*/ 1839454 w 11218359"/>
                <a:gd name="connsiteY161" fmla="*/ 1699173 h 1699173"/>
                <a:gd name="connsiteX162" fmla="*/ 1850893 w 11218359"/>
                <a:gd name="connsiteY162" fmla="*/ 1699173 h 1699173"/>
                <a:gd name="connsiteX163" fmla="*/ 1862333 w 11218359"/>
                <a:gd name="connsiteY163" fmla="*/ 1699173 h 1699173"/>
                <a:gd name="connsiteX164" fmla="*/ 1873772 w 11218359"/>
                <a:gd name="connsiteY164" fmla="*/ 1699173 h 1699173"/>
                <a:gd name="connsiteX165" fmla="*/ 1885212 w 11218359"/>
                <a:gd name="connsiteY165" fmla="*/ 1699173 h 1699173"/>
                <a:gd name="connsiteX166" fmla="*/ 1896651 w 11218359"/>
                <a:gd name="connsiteY166" fmla="*/ 1699173 h 1699173"/>
                <a:gd name="connsiteX167" fmla="*/ 1908091 w 11218359"/>
                <a:gd name="connsiteY167" fmla="*/ 1699173 h 1699173"/>
                <a:gd name="connsiteX168" fmla="*/ 1919531 w 11218359"/>
                <a:gd name="connsiteY168" fmla="*/ 1699173 h 1699173"/>
                <a:gd name="connsiteX169" fmla="*/ 1930970 w 11218359"/>
                <a:gd name="connsiteY169" fmla="*/ 1699173 h 1699173"/>
                <a:gd name="connsiteX170" fmla="*/ 1942409 w 11218359"/>
                <a:gd name="connsiteY170" fmla="*/ 1699173 h 1699173"/>
                <a:gd name="connsiteX171" fmla="*/ 1953849 w 11218359"/>
                <a:gd name="connsiteY171" fmla="*/ 1699173 h 1699173"/>
                <a:gd name="connsiteX172" fmla="*/ 1965289 w 11218359"/>
                <a:gd name="connsiteY172" fmla="*/ 1699173 h 1699173"/>
                <a:gd name="connsiteX173" fmla="*/ 1976728 w 11218359"/>
                <a:gd name="connsiteY173" fmla="*/ 1699173 h 1699173"/>
                <a:gd name="connsiteX174" fmla="*/ 1988168 w 11218359"/>
                <a:gd name="connsiteY174" fmla="*/ 1699173 h 1699173"/>
                <a:gd name="connsiteX175" fmla="*/ 1999607 w 11218359"/>
                <a:gd name="connsiteY175" fmla="*/ 1699173 h 1699173"/>
                <a:gd name="connsiteX176" fmla="*/ 2011047 w 11218359"/>
                <a:gd name="connsiteY176" fmla="*/ 1699173 h 1699173"/>
                <a:gd name="connsiteX177" fmla="*/ 2022486 w 11218359"/>
                <a:gd name="connsiteY177" fmla="*/ 1699173 h 1699173"/>
                <a:gd name="connsiteX178" fmla="*/ 2033926 w 11218359"/>
                <a:gd name="connsiteY178" fmla="*/ 1699173 h 1699173"/>
                <a:gd name="connsiteX179" fmla="*/ 2045365 w 11218359"/>
                <a:gd name="connsiteY179" fmla="*/ 1699173 h 1699173"/>
                <a:gd name="connsiteX180" fmla="*/ 2056805 w 11218359"/>
                <a:gd name="connsiteY180" fmla="*/ 1699173 h 1699173"/>
                <a:gd name="connsiteX181" fmla="*/ 2068244 w 11218359"/>
                <a:gd name="connsiteY181" fmla="*/ 1699173 h 1699173"/>
                <a:gd name="connsiteX182" fmla="*/ 2079684 w 11218359"/>
                <a:gd name="connsiteY182" fmla="*/ 1699173 h 1699173"/>
                <a:gd name="connsiteX183" fmla="*/ 2091123 w 11218359"/>
                <a:gd name="connsiteY183" fmla="*/ 1699173 h 1699173"/>
                <a:gd name="connsiteX184" fmla="*/ 2102563 w 11218359"/>
                <a:gd name="connsiteY184" fmla="*/ 1699173 h 1699173"/>
                <a:gd name="connsiteX185" fmla="*/ 2114002 w 11218359"/>
                <a:gd name="connsiteY185" fmla="*/ 1699173 h 1699173"/>
                <a:gd name="connsiteX186" fmla="*/ 2125442 w 11218359"/>
                <a:gd name="connsiteY186" fmla="*/ 1699173 h 1699173"/>
                <a:gd name="connsiteX187" fmla="*/ 2136882 w 11218359"/>
                <a:gd name="connsiteY187" fmla="*/ 1699173 h 1699173"/>
                <a:gd name="connsiteX188" fmla="*/ 2148321 w 11218359"/>
                <a:gd name="connsiteY188" fmla="*/ 1699173 h 1699173"/>
                <a:gd name="connsiteX189" fmla="*/ 2159760 w 11218359"/>
                <a:gd name="connsiteY189" fmla="*/ 1699173 h 1699173"/>
                <a:gd name="connsiteX190" fmla="*/ 2171200 w 11218359"/>
                <a:gd name="connsiteY190" fmla="*/ 1699173 h 1699173"/>
                <a:gd name="connsiteX191" fmla="*/ 2182640 w 11218359"/>
                <a:gd name="connsiteY191" fmla="*/ 1699173 h 1699173"/>
                <a:gd name="connsiteX192" fmla="*/ 2194079 w 11218359"/>
                <a:gd name="connsiteY192" fmla="*/ 1699173 h 1699173"/>
                <a:gd name="connsiteX193" fmla="*/ 2205519 w 11218359"/>
                <a:gd name="connsiteY193" fmla="*/ 1699173 h 1699173"/>
                <a:gd name="connsiteX194" fmla="*/ 2216958 w 11218359"/>
                <a:gd name="connsiteY194" fmla="*/ 1699173 h 1699173"/>
                <a:gd name="connsiteX195" fmla="*/ 2228393 w 11218359"/>
                <a:gd name="connsiteY195" fmla="*/ 1699173 h 1699173"/>
                <a:gd name="connsiteX196" fmla="*/ 2239837 w 11218359"/>
                <a:gd name="connsiteY196" fmla="*/ 1699173 h 1699173"/>
                <a:gd name="connsiteX197" fmla="*/ 2251272 w 11218359"/>
                <a:gd name="connsiteY197" fmla="*/ 1699173 h 1699173"/>
                <a:gd name="connsiteX198" fmla="*/ 2262716 w 11218359"/>
                <a:gd name="connsiteY198" fmla="*/ 1699173 h 1699173"/>
                <a:gd name="connsiteX199" fmla="*/ 2274151 w 11218359"/>
                <a:gd name="connsiteY199" fmla="*/ 1699173 h 1699173"/>
                <a:gd name="connsiteX200" fmla="*/ 2285591 w 11218359"/>
                <a:gd name="connsiteY200" fmla="*/ 1699173 h 1699173"/>
                <a:gd name="connsiteX201" fmla="*/ 2297030 w 11218359"/>
                <a:gd name="connsiteY201" fmla="*/ 1699173 h 1699173"/>
                <a:gd name="connsiteX202" fmla="*/ 2308470 w 11218359"/>
                <a:gd name="connsiteY202" fmla="*/ 1699173 h 1699173"/>
                <a:gd name="connsiteX203" fmla="*/ 2319909 w 11218359"/>
                <a:gd name="connsiteY203" fmla="*/ 1699173 h 1699173"/>
                <a:gd name="connsiteX204" fmla="*/ 2331349 w 11218359"/>
                <a:gd name="connsiteY204" fmla="*/ 1699173 h 1699173"/>
                <a:gd name="connsiteX205" fmla="*/ 2342788 w 11218359"/>
                <a:gd name="connsiteY205" fmla="*/ 1699173 h 1699173"/>
                <a:gd name="connsiteX206" fmla="*/ 2354228 w 11218359"/>
                <a:gd name="connsiteY206" fmla="*/ 1699173 h 1699173"/>
                <a:gd name="connsiteX207" fmla="*/ 2365667 w 11218359"/>
                <a:gd name="connsiteY207" fmla="*/ 1699173 h 1699173"/>
                <a:gd name="connsiteX208" fmla="*/ 2377107 w 11218359"/>
                <a:gd name="connsiteY208" fmla="*/ 1699173 h 1699173"/>
                <a:gd name="connsiteX209" fmla="*/ 2388546 w 11218359"/>
                <a:gd name="connsiteY209" fmla="*/ 1699173 h 1699173"/>
                <a:gd name="connsiteX210" fmla="*/ 2399986 w 11218359"/>
                <a:gd name="connsiteY210" fmla="*/ 1699173 h 1699173"/>
                <a:gd name="connsiteX211" fmla="*/ 2411425 w 11218359"/>
                <a:gd name="connsiteY211" fmla="*/ 1699173 h 1699173"/>
                <a:gd name="connsiteX212" fmla="*/ 2422865 w 11218359"/>
                <a:gd name="connsiteY212" fmla="*/ 1699173 h 1699173"/>
                <a:gd name="connsiteX213" fmla="*/ 2434304 w 11218359"/>
                <a:gd name="connsiteY213" fmla="*/ 1699173 h 1699173"/>
                <a:gd name="connsiteX214" fmla="*/ 2445744 w 11218359"/>
                <a:gd name="connsiteY214" fmla="*/ 1699173 h 1699173"/>
                <a:gd name="connsiteX215" fmla="*/ 2457184 w 11218359"/>
                <a:gd name="connsiteY215" fmla="*/ 1699173 h 1699173"/>
                <a:gd name="connsiteX216" fmla="*/ 2468623 w 11218359"/>
                <a:gd name="connsiteY216" fmla="*/ 1699173 h 1699173"/>
                <a:gd name="connsiteX217" fmla="*/ 2480062 w 11218359"/>
                <a:gd name="connsiteY217" fmla="*/ 1699173 h 1699173"/>
                <a:gd name="connsiteX218" fmla="*/ 2491502 w 11218359"/>
                <a:gd name="connsiteY218" fmla="*/ 1699173 h 1699173"/>
                <a:gd name="connsiteX219" fmla="*/ 2502942 w 11218359"/>
                <a:gd name="connsiteY219" fmla="*/ 1699173 h 1699173"/>
                <a:gd name="connsiteX220" fmla="*/ 2514381 w 11218359"/>
                <a:gd name="connsiteY220" fmla="*/ 1699173 h 1699173"/>
                <a:gd name="connsiteX221" fmla="*/ 2525821 w 11218359"/>
                <a:gd name="connsiteY221" fmla="*/ 1699173 h 1699173"/>
                <a:gd name="connsiteX222" fmla="*/ 2537260 w 11218359"/>
                <a:gd name="connsiteY222" fmla="*/ 1699173 h 1699173"/>
                <a:gd name="connsiteX223" fmla="*/ 2548700 w 11218359"/>
                <a:gd name="connsiteY223" fmla="*/ 1699173 h 1699173"/>
                <a:gd name="connsiteX224" fmla="*/ 2560139 w 11218359"/>
                <a:gd name="connsiteY224" fmla="*/ 1699173 h 1699173"/>
                <a:gd name="connsiteX225" fmla="*/ 2571579 w 11218359"/>
                <a:gd name="connsiteY225" fmla="*/ 1699173 h 1699173"/>
                <a:gd name="connsiteX226" fmla="*/ 2583018 w 11218359"/>
                <a:gd name="connsiteY226" fmla="*/ 1699173 h 1699173"/>
                <a:gd name="connsiteX227" fmla="*/ 2594458 w 11218359"/>
                <a:gd name="connsiteY227" fmla="*/ 1699173 h 1699173"/>
                <a:gd name="connsiteX228" fmla="*/ 2605897 w 11218359"/>
                <a:gd name="connsiteY228" fmla="*/ 1699173 h 1699173"/>
                <a:gd name="connsiteX229" fmla="*/ 2617337 w 11218359"/>
                <a:gd name="connsiteY229" fmla="*/ 1699173 h 1699173"/>
                <a:gd name="connsiteX230" fmla="*/ 2628776 w 11218359"/>
                <a:gd name="connsiteY230" fmla="*/ 1699173 h 1699173"/>
                <a:gd name="connsiteX231" fmla="*/ 2640216 w 11218359"/>
                <a:gd name="connsiteY231" fmla="*/ 1699173 h 1699173"/>
                <a:gd name="connsiteX232" fmla="*/ 2651655 w 11218359"/>
                <a:gd name="connsiteY232" fmla="*/ 1699173 h 1699173"/>
                <a:gd name="connsiteX233" fmla="*/ 2663095 w 11218359"/>
                <a:gd name="connsiteY233" fmla="*/ 1699173 h 1699173"/>
                <a:gd name="connsiteX234" fmla="*/ 2674535 w 11218359"/>
                <a:gd name="connsiteY234" fmla="*/ 1699173 h 1699173"/>
                <a:gd name="connsiteX235" fmla="*/ 2685974 w 11218359"/>
                <a:gd name="connsiteY235" fmla="*/ 1699173 h 1699173"/>
                <a:gd name="connsiteX236" fmla="*/ 2697413 w 11218359"/>
                <a:gd name="connsiteY236" fmla="*/ 1699173 h 1699173"/>
                <a:gd name="connsiteX237" fmla="*/ 2708853 w 11218359"/>
                <a:gd name="connsiteY237" fmla="*/ 1699173 h 1699173"/>
                <a:gd name="connsiteX238" fmla="*/ 2720293 w 11218359"/>
                <a:gd name="connsiteY238" fmla="*/ 1699173 h 1699173"/>
                <a:gd name="connsiteX239" fmla="*/ 2731727 w 11218359"/>
                <a:gd name="connsiteY239" fmla="*/ 1699173 h 1699173"/>
                <a:gd name="connsiteX240" fmla="*/ 2743172 w 11218359"/>
                <a:gd name="connsiteY240" fmla="*/ 1699173 h 1699173"/>
                <a:gd name="connsiteX241" fmla="*/ 2754611 w 11218359"/>
                <a:gd name="connsiteY241" fmla="*/ 1699173 h 1699173"/>
                <a:gd name="connsiteX242" fmla="*/ 2766046 w 11218359"/>
                <a:gd name="connsiteY242" fmla="*/ 1699173 h 1699173"/>
                <a:gd name="connsiteX243" fmla="*/ 2777490 w 11218359"/>
                <a:gd name="connsiteY243" fmla="*/ 1699173 h 1699173"/>
                <a:gd name="connsiteX244" fmla="*/ 2788925 w 11218359"/>
                <a:gd name="connsiteY244" fmla="*/ 1699173 h 1699173"/>
                <a:gd name="connsiteX245" fmla="*/ 2800364 w 11218359"/>
                <a:gd name="connsiteY245" fmla="*/ 1699173 h 1699173"/>
                <a:gd name="connsiteX246" fmla="*/ 2811804 w 11218359"/>
                <a:gd name="connsiteY246" fmla="*/ 1699173 h 1699173"/>
                <a:gd name="connsiteX247" fmla="*/ 2823243 w 11218359"/>
                <a:gd name="connsiteY247" fmla="*/ 1699173 h 1699173"/>
                <a:gd name="connsiteX248" fmla="*/ 2834683 w 11218359"/>
                <a:gd name="connsiteY248" fmla="*/ 1699173 h 1699173"/>
                <a:gd name="connsiteX249" fmla="*/ 2846123 w 11218359"/>
                <a:gd name="connsiteY249" fmla="*/ 1699173 h 1699173"/>
                <a:gd name="connsiteX250" fmla="*/ 2857562 w 11218359"/>
                <a:gd name="connsiteY250" fmla="*/ 1699173 h 1699173"/>
                <a:gd name="connsiteX251" fmla="*/ 2869001 w 11218359"/>
                <a:gd name="connsiteY251" fmla="*/ 1699173 h 1699173"/>
                <a:gd name="connsiteX252" fmla="*/ 2880441 w 11218359"/>
                <a:gd name="connsiteY252" fmla="*/ 1699173 h 1699173"/>
                <a:gd name="connsiteX253" fmla="*/ 2891881 w 11218359"/>
                <a:gd name="connsiteY253" fmla="*/ 1699173 h 1699173"/>
                <a:gd name="connsiteX254" fmla="*/ 2903320 w 11218359"/>
                <a:gd name="connsiteY254" fmla="*/ 1699173 h 1699173"/>
                <a:gd name="connsiteX255" fmla="*/ 2914760 w 11218359"/>
                <a:gd name="connsiteY255" fmla="*/ 1699173 h 1699173"/>
                <a:gd name="connsiteX256" fmla="*/ 2926199 w 11218359"/>
                <a:gd name="connsiteY256" fmla="*/ 1699173 h 1699173"/>
                <a:gd name="connsiteX257" fmla="*/ 2937639 w 11218359"/>
                <a:gd name="connsiteY257" fmla="*/ 1699173 h 1699173"/>
                <a:gd name="connsiteX258" fmla="*/ 2949078 w 11218359"/>
                <a:gd name="connsiteY258" fmla="*/ 1699173 h 1699173"/>
                <a:gd name="connsiteX259" fmla="*/ 2960518 w 11218359"/>
                <a:gd name="connsiteY259" fmla="*/ 1699173 h 1699173"/>
                <a:gd name="connsiteX260" fmla="*/ 2971957 w 11218359"/>
                <a:gd name="connsiteY260" fmla="*/ 1699173 h 1699173"/>
                <a:gd name="connsiteX261" fmla="*/ 2983397 w 11218359"/>
                <a:gd name="connsiteY261" fmla="*/ 1699173 h 1699173"/>
                <a:gd name="connsiteX262" fmla="*/ 2994837 w 11218359"/>
                <a:gd name="connsiteY262" fmla="*/ 1699173 h 1699173"/>
                <a:gd name="connsiteX263" fmla="*/ 3006276 w 11218359"/>
                <a:gd name="connsiteY263" fmla="*/ 1699173 h 1699173"/>
                <a:gd name="connsiteX264" fmla="*/ 3017715 w 11218359"/>
                <a:gd name="connsiteY264" fmla="*/ 1699173 h 1699173"/>
                <a:gd name="connsiteX265" fmla="*/ 3029155 w 11218359"/>
                <a:gd name="connsiteY265" fmla="*/ 1699173 h 1699173"/>
                <a:gd name="connsiteX266" fmla="*/ 3040594 w 11218359"/>
                <a:gd name="connsiteY266" fmla="*/ 1699173 h 1699173"/>
                <a:gd name="connsiteX267" fmla="*/ 3052034 w 11218359"/>
                <a:gd name="connsiteY267" fmla="*/ 1699173 h 1699173"/>
                <a:gd name="connsiteX268" fmla="*/ 3063474 w 11218359"/>
                <a:gd name="connsiteY268" fmla="*/ 1699173 h 1699173"/>
                <a:gd name="connsiteX269" fmla="*/ 3074913 w 11218359"/>
                <a:gd name="connsiteY269" fmla="*/ 1699173 h 1699173"/>
                <a:gd name="connsiteX270" fmla="*/ 3086352 w 11218359"/>
                <a:gd name="connsiteY270" fmla="*/ 1699173 h 1699173"/>
                <a:gd name="connsiteX271" fmla="*/ 3097792 w 11218359"/>
                <a:gd name="connsiteY271" fmla="*/ 1699173 h 1699173"/>
                <a:gd name="connsiteX272" fmla="*/ 3109232 w 11218359"/>
                <a:gd name="connsiteY272" fmla="*/ 1699173 h 1699173"/>
                <a:gd name="connsiteX273" fmla="*/ 3120671 w 11218359"/>
                <a:gd name="connsiteY273" fmla="*/ 1699173 h 1699173"/>
                <a:gd name="connsiteX274" fmla="*/ 3132111 w 11218359"/>
                <a:gd name="connsiteY274" fmla="*/ 1699173 h 1699173"/>
                <a:gd name="connsiteX275" fmla="*/ 3143550 w 11218359"/>
                <a:gd name="connsiteY275" fmla="*/ 1699173 h 1699173"/>
                <a:gd name="connsiteX276" fmla="*/ 3154990 w 11218359"/>
                <a:gd name="connsiteY276" fmla="*/ 1699173 h 1699173"/>
                <a:gd name="connsiteX277" fmla="*/ 3166429 w 11218359"/>
                <a:gd name="connsiteY277" fmla="*/ 1699173 h 1699173"/>
                <a:gd name="connsiteX278" fmla="*/ 3177869 w 11218359"/>
                <a:gd name="connsiteY278" fmla="*/ 1699173 h 1699173"/>
                <a:gd name="connsiteX279" fmla="*/ 3189308 w 11218359"/>
                <a:gd name="connsiteY279" fmla="*/ 1699173 h 1699173"/>
                <a:gd name="connsiteX280" fmla="*/ 3200748 w 11218359"/>
                <a:gd name="connsiteY280" fmla="*/ 1699173 h 1699173"/>
                <a:gd name="connsiteX281" fmla="*/ 3212187 w 11218359"/>
                <a:gd name="connsiteY281" fmla="*/ 1699173 h 1699173"/>
                <a:gd name="connsiteX282" fmla="*/ 3223627 w 11218359"/>
                <a:gd name="connsiteY282" fmla="*/ 1699173 h 1699173"/>
                <a:gd name="connsiteX283" fmla="*/ 3235066 w 11218359"/>
                <a:gd name="connsiteY283" fmla="*/ 1699173 h 1699173"/>
                <a:gd name="connsiteX284" fmla="*/ 3246501 w 11218359"/>
                <a:gd name="connsiteY284" fmla="*/ 1699173 h 1699173"/>
                <a:gd name="connsiteX285" fmla="*/ 3257945 w 11218359"/>
                <a:gd name="connsiteY285" fmla="*/ 1699173 h 1699173"/>
                <a:gd name="connsiteX286" fmla="*/ 3269385 w 11218359"/>
                <a:gd name="connsiteY286" fmla="*/ 1699173 h 1699173"/>
                <a:gd name="connsiteX287" fmla="*/ 3280825 w 11218359"/>
                <a:gd name="connsiteY287" fmla="*/ 1699173 h 1699173"/>
                <a:gd name="connsiteX288" fmla="*/ 3292264 w 11218359"/>
                <a:gd name="connsiteY288" fmla="*/ 1699173 h 1699173"/>
                <a:gd name="connsiteX289" fmla="*/ 3303699 w 11218359"/>
                <a:gd name="connsiteY289" fmla="*/ 1699173 h 1699173"/>
                <a:gd name="connsiteX290" fmla="*/ 3315143 w 11218359"/>
                <a:gd name="connsiteY290" fmla="*/ 1699173 h 1699173"/>
                <a:gd name="connsiteX291" fmla="*/ 3326578 w 11218359"/>
                <a:gd name="connsiteY291" fmla="*/ 1699173 h 1699173"/>
                <a:gd name="connsiteX292" fmla="*/ 3338017 w 11218359"/>
                <a:gd name="connsiteY292" fmla="*/ 1699173 h 1699173"/>
                <a:gd name="connsiteX293" fmla="*/ 3349457 w 11218359"/>
                <a:gd name="connsiteY293" fmla="*/ 1699173 h 1699173"/>
                <a:gd name="connsiteX294" fmla="*/ 3360896 w 11218359"/>
                <a:gd name="connsiteY294" fmla="*/ 1699173 h 1699173"/>
                <a:gd name="connsiteX295" fmla="*/ 3372336 w 11218359"/>
                <a:gd name="connsiteY295" fmla="*/ 1699173 h 1699173"/>
                <a:gd name="connsiteX296" fmla="*/ 3383776 w 11218359"/>
                <a:gd name="connsiteY296" fmla="*/ 1699173 h 1699173"/>
                <a:gd name="connsiteX297" fmla="*/ 3395215 w 11218359"/>
                <a:gd name="connsiteY297" fmla="*/ 1699173 h 1699173"/>
                <a:gd name="connsiteX298" fmla="*/ 3406654 w 11218359"/>
                <a:gd name="connsiteY298" fmla="*/ 1699173 h 1699173"/>
                <a:gd name="connsiteX299" fmla="*/ 3418094 w 11218359"/>
                <a:gd name="connsiteY299" fmla="*/ 1699173 h 1699173"/>
                <a:gd name="connsiteX300" fmla="*/ 3429534 w 11218359"/>
                <a:gd name="connsiteY300" fmla="*/ 1699173 h 1699173"/>
                <a:gd name="connsiteX301" fmla="*/ 3440973 w 11218359"/>
                <a:gd name="connsiteY301" fmla="*/ 1699173 h 1699173"/>
                <a:gd name="connsiteX302" fmla="*/ 3452413 w 11218359"/>
                <a:gd name="connsiteY302" fmla="*/ 1699173 h 1699173"/>
                <a:gd name="connsiteX303" fmla="*/ 3463852 w 11218359"/>
                <a:gd name="connsiteY303" fmla="*/ 1699173 h 1699173"/>
                <a:gd name="connsiteX304" fmla="*/ 3475292 w 11218359"/>
                <a:gd name="connsiteY304" fmla="*/ 1699173 h 1699173"/>
                <a:gd name="connsiteX305" fmla="*/ 3486731 w 11218359"/>
                <a:gd name="connsiteY305" fmla="*/ 1699173 h 1699173"/>
                <a:gd name="connsiteX306" fmla="*/ 3498171 w 11218359"/>
                <a:gd name="connsiteY306" fmla="*/ 1699173 h 1699173"/>
                <a:gd name="connsiteX307" fmla="*/ 3509610 w 11218359"/>
                <a:gd name="connsiteY307" fmla="*/ 1699173 h 1699173"/>
                <a:gd name="connsiteX308" fmla="*/ 3521050 w 11218359"/>
                <a:gd name="connsiteY308" fmla="*/ 1699173 h 1699173"/>
                <a:gd name="connsiteX309" fmla="*/ 3532489 w 11218359"/>
                <a:gd name="connsiteY309" fmla="*/ 1699173 h 1699173"/>
                <a:gd name="connsiteX310" fmla="*/ 3543929 w 11218359"/>
                <a:gd name="connsiteY310" fmla="*/ 1699173 h 1699173"/>
                <a:gd name="connsiteX311" fmla="*/ 3555368 w 11218359"/>
                <a:gd name="connsiteY311" fmla="*/ 1699173 h 1699173"/>
                <a:gd name="connsiteX312" fmla="*/ 3566808 w 11218359"/>
                <a:gd name="connsiteY312" fmla="*/ 1699173 h 1699173"/>
                <a:gd name="connsiteX313" fmla="*/ 3578247 w 11218359"/>
                <a:gd name="connsiteY313" fmla="*/ 1699173 h 1699173"/>
                <a:gd name="connsiteX314" fmla="*/ 3589687 w 11218359"/>
                <a:gd name="connsiteY314" fmla="*/ 1699173 h 1699173"/>
                <a:gd name="connsiteX315" fmla="*/ 3601127 w 11218359"/>
                <a:gd name="connsiteY315" fmla="*/ 1699173 h 1699173"/>
                <a:gd name="connsiteX316" fmla="*/ 3612566 w 11218359"/>
                <a:gd name="connsiteY316" fmla="*/ 1699173 h 1699173"/>
                <a:gd name="connsiteX317" fmla="*/ 3624005 w 11218359"/>
                <a:gd name="connsiteY317" fmla="*/ 1699173 h 1699173"/>
                <a:gd name="connsiteX318" fmla="*/ 3635445 w 11218359"/>
                <a:gd name="connsiteY318" fmla="*/ 1699173 h 1699173"/>
                <a:gd name="connsiteX319" fmla="*/ 3646885 w 11218359"/>
                <a:gd name="connsiteY319" fmla="*/ 1699173 h 1699173"/>
                <a:gd name="connsiteX320" fmla="*/ 3658324 w 11218359"/>
                <a:gd name="connsiteY320" fmla="*/ 1699173 h 1699173"/>
                <a:gd name="connsiteX321" fmla="*/ 3669764 w 11218359"/>
                <a:gd name="connsiteY321" fmla="*/ 1699173 h 1699173"/>
                <a:gd name="connsiteX322" fmla="*/ 3681203 w 11218359"/>
                <a:gd name="connsiteY322" fmla="*/ 1699173 h 1699173"/>
                <a:gd name="connsiteX323" fmla="*/ 3692643 w 11218359"/>
                <a:gd name="connsiteY323" fmla="*/ 1699173 h 1699173"/>
                <a:gd name="connsiteX324" fmla="*/ 3704082 w 11218359"/>
                <a:gd name="connsiteY324" fmla="*/ 1699173 h 1699173"/>
                <a:gd name="connsiteX325" fmla="*/ 3715522 w 11218359"/>
                <a:gd name="connsiteY325" fmla="*/ 1699173 h 1699173"/>
                <a:gd name="connsiteX326" fmla="*/ 3726961 w 11218359"/>
                <a:gd name="connsiteY326" fmla="*/ 1699173 h 1699173"/>
                <a:gd name="connsiteX327" fmla="*/ 3738401 w 11218359"/>
                <a:gd name="connsiteY327" fmla="*/ 1699173 h 1699173"/>
                <a:gd name="connsiteX328" fmla="*/ 3749840 w 11218359"/>
                <a:gd name="connsiteY328" fmla="*/ 1699173 h 1699173"/>
                <a:gd name="connsiteX329" fmla="*/ 3761280 w 11218359"/>
                <a:gd name="connsiteY329" fmla="*/ 1699173 h 1699173"/>
                <a:gd name="connsiteX330" fmla="*/ 3772719 w 11218359"/>
                <a:gd name="connsiteY330" fmla="*/ 1699173 h 1699173"/>
                <a:gd name="connsiteX331" fmla="*/ 3784154 w 11218359"/>
                <a:gd name="connsiteY331" fmla="*/ 1699173 h 1699173"/>
                <a:gd name="connsiteX332" fmla="*/ 3795598 w 11218359"/>
                <a:gd name="connsiteY332" fmla="*/ 1699173 h 1699173"/>
                <a:gd name="connsiteX333" fmla="*/ 3807033 w 11218359"/>
                <a:gd name="connsiteY333" fmla="*/ 1699173 h 1699173"/>
                <a:gd name="connsiteX334" fmla="*/ 3818473 w 11218359"/>
                <a:gd name="connsiteY334" fmla="*/ 1699173 h 1699173"/>
                <a:gd name="connsiteX335" fmla="*/ 3829917 w 11218359"/>
                <a:gd name="connsiteY335" fmla="*/ 1699173 h 1699173"/>
                <a:gd name="connsiteX336" fmla="*/ 3841352 w 11218359"/>
                <a:gd name="connsiteY336" fmla="*/ 1699173 h 1699173"/>
                <a:gd name="connsiteX337" fmla="*/ 3852791 w 11218359"/>
                <a:gd name="connsiteY337" fmla="*/ 1699173 h 1699173"/>
                <a:gd name="connsiteX338" fmla="*/ 3864231 w 11218359"/>
                <a:gd name="connsiteY338" fmla="*/ 1699173 h 1699173"/>
                <a:gd name="connsiteX339" fmla="*/ 3875670 w 11218359"/>
                <a:gd name="connsiteY339" fmla="*/ 1699173 h 1699173"/>
                <a:gd name="connsiteX340" fmla="*/ 3887110 w 11218359"/>
                <a:gd name="connsiteY340" fmla="*/ 1699173 h 1699173"/>
                <a:gd name="connsiteX341" fmla="*/ 3898549 w 11218359"/>
                <a:gd name="connsiteY341" fmla="*/ 1699173 h 1699173"/>
                <a:gd name="connsiteX342" fmla="*/ 3909989 w 11218359"/>
                <a:gd name="connsiteY342" fmla="*/ 1699173 h 1699173"/>
                <a:gd name="connsiteX343" fmla="*/ 3921447 w 11218359"/>
                <a:gd name="connsiteY343" fmla="*/ 1699173 h 1699173"/>
                <a:gd name="connsiteX344" fmla="*/ 3932878 w 11218359"/>
                <a:gd name="connsiteY344" fmla="*/ 1699173 h 1699173"/>
                <a:gd name="connsiteX345" fmla="*/ 3944307 w 11218359"/>
                <a:gd name="connsiteY345" fmla="*/ 1699173 h 1699173"/>
                <a:gd name="connsiteX346" fmla="*/ 3955737 w 11218359"/>
                <a:gd name="connsiteY346" fmla="*/ 1699173 h 1699173"/>
                <a:gd name="connsiteX347" fmla="*/ 3967167 w 11218359"/>
                <a:gd name="connsiteY347" fmla="*/ 1699173 h 1699173"/>
                <a:gd name="connsiteX348" fmla="*/ 3978645 w 11218359"/>
                <a:gd name="connsiteY348" fmla="*/ 1699173 h 1699173"/>
                <a:gd name="connsiteX349" fmla="*/ 3990075 w 11218359"/>
                <a:gd name="connsiteY349" fmla="*/ 1699173 h 1699173"/>
                <a:gd name="connsiteX350" fmla="*/ 4001505 w 11218359"/>
                <a:gd name="connsiteY350" fmla="*/ 1699173 h 1699173"/>
                <a:gd name="connsiteX351" fmla="*/ 4012935 w 11218359"/>
                <a:gd name="connsiteY351" fmla="*/ 1699173 h 1699173"/>
                <a:gd name="connsiteX352" fmla="*/ 4024365 w 11218359"/>
                <a:gd name="connsiteY352" fmla="*/ 1699173 h 1699173"/>
                <a:gd name="connsiteX353" fmla="*/ 4035843 w 11218359"/>
                <a:gd name="connsiteY353" fmla="*/ 1699173 h 1699173"/>
                <a:gd name="connsiteX354" fmla="*/ 4047273 w 11218359"/>
                <a:gd name="connsiteY354" fmla="*/ 1699173 h 1699173"/>
                <a:gd name="connsiteX355" fmla="*/ 4058702 w 11218359"/>
                <a:gd name="connsiteY355" fmla="*/ 1699173 h 1699173"/>
                <a:gd name="connsiteX356" fmla="*/ 4070133 w 11218359"/>
                <a:gd name="connsiteY356" fmla="*/ 1699173 h 1699173"/>
                <a:gd name="connsiteX357" fmla="*/ 4081563 w 11218359"/>
                <a:gd name="connsiteY357" fmla="*/ 1699173 h 1699173"/>
                <a:gd name="connsiteX358" fmla="*/ 4093040 w 11218359"/>
                <a:gd name="connsiteY358" fmla="*/ 1699173 h 1699173"/>
                <a:gd name="connsiteX359" fmla="*/ 4104471 w 11218359"/>
                <a:gd name="connsiteY359" fmla="*/ 1699173 h 1699173"/>
                <a:gd name="connsiteX360" fmla="*/ 4115900 w 11218359"/>
                <a:gd name="connsiteY360" fmla="*/ 1699173 h 1699173"/>
                <a:gd name="connsiteX361" fmla="*/ 4127330 w 11218359"/>
                <a:gd name="connsiteY361" fmla="*/ 1699173 h 1699173"/>
                <a:gd name="connsiteX362" fmla="*/ 4138760 w 11218359"/>
                <a:gd name="connsiteY362" fmla="*/ 1699173 h 1699173"/>
                <a:gd name="connsiteX363" fmla="*/ 4150238 w 11218359"/>
                <a:gd name="connsiteY363" fmla="*/ 1699173 h 1699173"/>
                <a:gd name="connsiteX364" fmla="*/ 4161668 w 11218359"/>
                <a:gd name="connsiteY364" fmla="*/ 1699173 h 1699173"/>
                <a:gd name="connsiteX365" fmla="*/ 4173098 w 11218359"/>
                <a:gd name="connsiteY365" fmla="*/ 1699173 h 1699173"/>
                <a:gd name="connsiteX366" fmla="*/ 4184528 w 11218359"/>
                <a:gd name="connsiteY366" fmla="*/ 1699173 h 1699173"/>
                <a:gd name="connsiteX367" fmla="*/ 4195958 w 11218359"/>
                <a:gd name="connsiteY367" fmla="*/ 1699173 h 1699173"/>
                <a:gd name="connsiteX368" fmla="*/ 4207436 w 11218359"/>
                <a:gd name="connsiteY368" fmla="*/ 1699173 h 1699173"/>
                <a:gd name="connsiteX369" fmla="*/ 4218865 w 11218359"/>
                <a:gd name="connsiteY369" fmla="*/ 1699173 h 1699173"/>
                <a:gd name="connsiteX370" fmla="*/ 4230296 w 11218359"/>
                <a:gd name="connsiteY370" fmla="*/ 1699173 h 1699173"/>
                <a:gd name="connsiteX371" fmla="*/ 4241726 w 11218359"/>
                <a:gd name="connsiteY371" fmla="*/ 1699173 h 1699173"/>
                <a:gd name="connsiteX372" fmla="*/ 4253156 w 11218359"/>
                <a:gd name="connsiteY372" fmla="*/ 1699173 h 1699173"/>
                <a:gd name="connsiteX373" fmla="*/ 4264634 w 11218359"/>
                <a:gd name="connsiteY373" fmla="*/ 1699173 h 1699173"/>
                <a:gd name="connsiteX374" fmla="*/ 4276063 w 11218359"/>
                <a:gd name="connsiteY374" fmla="*/ 1699173 h 1699173"/>
                <a:gd name="connsiteX375" fmla="*/ 4287493 w 11218359"/>
                <a:gd name="connsiteY375" fmla="*/ 1699173 h 1699173"/>
                <a:gd name="connsiteX376" fmla="*/ 4298923 w 11218359"/>
                <a:gd name="connsiteY376" fmla="*/ 1699173 h 1699173"/>
                <a:gd name="connsiteX377" fmla="*/ 4310353 w 11218359"/>
                <a:gd name="connsiteY377" fmla="*/ 1699173 h 1699173"/>
                <a:gd name="connsiteX378" fmla="*/ 4321831 w 11218359"/>
                <a:gd name="connsiteY378" fmla="*/ 1699173 h 1699173"/>
                <a:gd name="connsiteX379" fmla="*/ 4333261 w 11218359"/>
                <a:gd name="connsiteY379" fmla="*/ 1699173 h 1699173"/>
                <a:gd name="connsiteX380" fmla="*/ 4344691 w 11218359"/>
                <a:gd name="connsiteY380" fmla="*/ 1699173 h 1699173"/>
                <a:gd name="connsiteX381" fmla="*/ 4356121 w 11218359"/>
                <a:gd name="connsiteY381" fmla="*/ 1699173 h 1699173"/>
                <a:gd name="connsiteX382" fmla="*/ 4367551 w 11218359"/>
                <a:gd name="connsiteY382" fmla="*/ 1699173 h 1699173"/>
                <a:gd name="connsiteX383" fmla="*/ 4379028 w 11218359"/>
                <a:gd name="connsiteY383" fmla="*/ 1699173 h 1699173"/>
                <a:gd name="connsiteX384" fmla="*/ 4390458 w 11218359"/>
                <a:gd name="connsiteY384" fmla="*/ 1699173 h 1699173"/>
                <a:gd name="connsiteX385" fmla="*/ 4401889 w 11218359"/>
                <a:gd name="connsiteY385" fmla="*/ 1699173 h 1699173"/>
                <a:gd name="connsiteX386" fmla="*/ 4413319 w 11218359"/>
                <a:gd name="connsiteY386" fmla="*/ 1699173 h 1699173"/>
                <a:gd name="connsiteX387" fmla="*/ 4424749 w 11218359"/>
                <a:gd name="connsiteY387" fmla="*/ 1699173 h 1699173"/>
                <a:gd name="connsiteX388" fmla="*/ 4436226 w 11218359"/>
                <a:gd name="connsiteY388" fmla="*/ 1699173 h 1699173"/>
                <a:gd name="connsiteX389" fmla="*/ 4447656 w 11218359"/>
                <a:gd name="connsiteY389" fmla="*/ 1699173 h 1699173"/>
                <a:gd name="connsiteX390" fmla="*/ 4459086 w 11218359"/>
                <a:gd name="connsiteY390" fmla="*/ 1699173 h 1699173"/>
                <a:gd name="connsiteX391" fmla="*/ 4470516 w 11218359"/>
                <a:gd name="connsiteY391" fmla="*/ 1699173 h 1699173"/>
                <a:gd name="connsiteX392" fmla="*/ 4481946 w 11218359"/>
                <a:gd name="connsiteY392" fmla="*/ 1699173 h 1699173"/>
                <a:gd name="connsiteX393" fmla="*/ 4493424 w 11218359"/>
                <a:gd name="connsiteY393" fmla="*/ 1699173 h 1699173"/>
                <a:gd name="connsiteX394" fmla="*/ 4504854 w 11218359"/>
                <a:gd name="connsiteY394" fmla="*/ 1699173 h 1699173"/>
                <a:gd name="connsiteX395" fmla="*/ 4516284 w 11218359"/>
                <a:gd name="connsiteY395" fmla="*/ 1699173 h 1699173"/>
                <a:gd name="connsiteX396" fmla="*/ 4527714 w 11218359"/>
                <a:gd name="connsiteY396" fmla="*/ 1699173 h 1699173"/>
                <a:gd name="connsiteX397" fmla="*/ 4539144 w 11218359"/>
                <a:gd name="connsiteY397" fmla="*/ 1699173 h 1699173"/>
                <a:gd name="connsiteX398" fmla="*/ 4550621 w 11218359"/>
                <a:gd name="connsiteY398" fmla="*/ 1699173 h 1699173"/>
                <a:gd name="connsiteX399" fmla="*/ 4562051 w 11218359"/>
                <a:gd name="connsiteY399" fmla="*/ 1699173 h 1699173"/>
                <a:gd name="connsiteX400" fmla="*/ 4573482 w 11218359"/>
                <a:gd name="connsiteY400" fmla="*/ 1699173 h 1699173"/>
                <a:gd name="connsiteX401" fmla="*/ 4584912 w 11218359"/>
                <a:gd name="connsiteY401" fmla="*/ 1699173 h 1699173"/>
                <a:gd name="connsiteX402" fmla="*/ 4596341 w 11218359"/>
                <a:gd name="connsiteY402" fmla="*/ 1699173 h 1699173"/>
                <a:gd name="connsiteX403" fmla="*/ 4607771 w 11218359"/>
                <a:gd name="connsiteY403" fmla="*/ 1699173 h 1699173"/>
                <a:gd name="connsiteX404" fmla="*/ 4619249 w 11218359"/>
                <a:gd name="connsiteY404" fmla="*/ 1699173 h 1699173"/>
                <a:gd name="connsiteX405" fmla="*/ 4630679 w 11218359"/>
                <a:gd name="connsiteY405" fmla="*/ 1699173 h 1699173"/>
                <a:gd name="connsiteX406" fmla="*/ 4642109 w 11218359"/>
                <a:gd name="connsiteY406" fmla="*/ 1699173 h 1699173"/>
                <a:gd name="connsiteX407" fmla="*/ 4653539 w 11218359"/>
                <a:gd name="connsiteY407" fmla="*/ 1699173 h 1699173"/>
                <a:gd name="connsiteX408" fmla="*/ 4664969 w 11218359"/>
                <a:gd name="connsiteY408" fmla="*/ 1699173 h 1699173"/>
                <a:gd name="connsiteX409" fmla="*/ 4676447 w 11218359"/>
                <a:gd name="connsiteY409" fmla="*/ 1699173 h 1699173"/>
                <a:gd name="connsiteX410" fmla="*/ 4687877 w 11218359"/>
                <a:gd name="connsiteY410" fmla="*/ 1699173 h 1699173"/>
                <a:gd name="connsiteX411" fmla="*/ 4699306 w 11218359"/>
                <a:gd name="connsiteY411" fmla="*/ 1699173 h 1699173"/>
                <a:gd name="connsiteX412" fmla="*/ 4710737 w 11218359"/>
                <a:gd name="connsiteY412" fmla="*/ 1699173 h 1699173"/>
                <a:gd name="connsiteX413" fmla="*/ 4722167 w 11218359"/>
                <a:gd name="connsiteY413" fmla="*/ 1699173 h 1699173"/>
                <a:gd name="connsiteX414" fmla="*/ 4733644 w 11218359"/>
                <a:gd name="connsiteY414" fmla="*/ 1699173 h 1699173"/>
                <a:gd name="connsiteX415" fmla="*/ 4745075 w 11218359"/>
                <a:gd name="connsiteY415" fmla="*/ 1699173 h 1699173"/>
                <a:gd name="connsiteX416" fmla="*/ 4756504 w 11218359"/>
                <a:gd name="connsiteY416" fmla="*/ 1699173 h 1699173"/>
                <a:gd name="connsiteX417" fmla="*/ 4767934 w 11218359"/>
                <a:gd name="connsiteY417" fmla="*/ 1699173 h 1699173"/>
                <a:gd name="connsiteX418" fmla="*/ 4779364 w 11218359"/>
                <a:gd name="connsiteY418" fmla="*/ 1699173 h 1699173"/>
                <a:gd name="connsiteX419" fmla="*/ 4790842 w 11218359"/>
                <a:gd name="connsiteY419" fmla="*/ 1699173 h 1699173"/>
                <a:gd name="connsiteX420" fmla="*/ 4802272 w 11218359"/>
                <a:gd name="connsiteY420" fmla="*/ 1699173 h 1699173"/>
                <a:gd name="connsiteX421" fmla="*/ 4813702 w 11218359"/>
                <a:gd name="connsiteY421" fmla="*/ 1699173 h 1699173"/>
                <a:gd name="connsiteX422" fmla="*/ 4825132 w 11218359"/>
                <a:gd name="connsiteY422" fmla="*/ 1699173 h 1699173"/>
                <a:gd name="connsiteX423" fmla="*/ 4836562 w 11218359"/>
                <a:gd name="connsiteY423" fmla="*/ 1699173 h 1699173"/>
                <a:gd name="connsiteX424" fmla="*/ 4848040 w 11218359"/>
                <a:gd name="connsiteY424" fmla="*/ 1699173 h 1699173"/>
                <a:gd name="connsiteX425" fmla="*/ 4859469 w 11218359"/>
                <a:gd name="connsiteY425" fmla="*/ 1699173 h 1699173"/>
                <a:gd name="connsiteX426" fmla="*/ 4870899 w 11218359"/>
                <a:gd name="connsiteY426" fmla="*/ 1699173 h 1699173"/>
                <a:gd name="connsiteX427" fmla="*/ 4882330 w 11218359"/>
                <a:gd name="connsiteY427" fmla="*/ 1699173 h 1699173"/>
                <a:gd name="connsiteX428" fmla="*/ 4893760 w 11218359"/>
                <a:gd name="connsiteY428" fmla="*/ 1699173 h 1699173"/>
                <a:gd name="connsiteX429" fmla="*/ 4905237 w 11218359"/>
                <a:gd name="connsiteY429" fmla="*/ 1699173 h 1699173"/>
                <a:gd name="connsiteX430" fmla="*/ 4916667 w 11218359"/>
                <a:gd name="connsiteY430" fmla="*/ 1699173 h 1699173"/>
                <a:gd name="connsiteX431" fmla="*/ 4928097 w 11218359"/>
                <a:gd name="connsiteY431" fmla="*/ 1699173 h 1699173"/>
                <a:gd name="connsiteX432" fmla="*/ 4939527 w 11218359"/>
                <a:gd name="connsiteY432" fmla="*/ 1699173 h 1699173"/>
                <a:gd name="connsiteX433" fmla="*/ 4950957 w 11218359"/>
                <a:gd name="connsiteY433" fmla="*/ 1699173 h 1699173"/>
                <a:gd name="connsiteX434" fmla="*/ 4962435 w 11218359"/>
                <a:gd name="connsiteY434" fmla="*/ 1699173 h 1699173"/>
                <a:gd name="connsiteX435" fmla="*/ 4973865 w 11218359"/>
                <a:gd name="connsiteY435" fmla="*/ 1699173 h 1699173"/>
                <a:gd name="connsiteX436" fmla="*/ 4985295 w 11218359"/>
                <a:gd name="connsiteY436" fmla="*/ 1699173 h 1699173"/>
                <a:gd name="connsiteX437" fmla="*/ 4996725 w 11218359"/>
                <a:gd name="connsiteY437" fmla="*/ 1699173 h 1699173"/>
                <a:gd name="connsiteX438" fmla="*/ 5008155 w 11218359"/>
                <a:gd name="connsiteY438" fmla="*/ 1699173 h 1699173"/>
                <a:gd name="connsiteX439" fmla="*/ 5019632 w 11218359"/>
                <a:gd name="connsiteY439" fmla="*/ 1699173 h 1699173"/>
                <a:gd name="connsiteX440" fmla="*/ 5031062 w 11218359"/>
                <a:gd name="connsiteY440" fmla="*/ 1699173 h 1699173"/>
                <a:gd name="connsiteX441" fmla="*/ 5042492 w 11218359"/>
                <a:gd name="connsiteY441" fmla="*/ 1699173 h 1699173"/>
                <a:gd name="connsiteX442" fmla="*/ 5053923 w 11218359"/>
                <a:gd name="connsiteY442" fmla="*/ 1699173 h 1699173"/>
                <a:gd name="connsiteX443" fmla="*/ 5065353 w 11218359"/>
                <a:gd name="connsiteY443" fmla="*/ 1699173 h 1699173"/>
                <a:gd name="connsiteX444" fmla="*/ 5076830 w 11218359"/>
                <a:gd name="connsiteY444" fmla="*/ 1699173 h 1699173"/>
                <a:gd name="connsiteX445" fmla="*/ 5088260 w 11218359"/>
                <a:gd name="connsiteY445" fmla="*/ 1699173 h 1699173"/>
                <a:gd name="connsiteX446" fmla="*/ 5099690 w 11218359"/>
                <a:gd name="connsiteY446" fmla="*/ 1699173 h 1699173"/>
                <a:gd name="connsiteX447" fmla="*/ 5111120 w 11218359"/>
                <a:gd name="connsiteY447" fmla="*/ 1699173 h 1699173"/>
                <a:gd name="connsiteX448" fmla="*/ 5122550 w 11218359"/>
                <a:gd name="connsiteY448" fmla="*/ 1699173 h 1699173"/>
                <a:gd name="connsiteX449" fmla="*/ 5134028 w 11218359"/>
                <a:gd name="connsiteY449" fmla="*/ 1699173 h 1699173"/>
                <a:gd name="connsiteX450" fmla="*/ 5145458 w 11218359"/>
                <a:gd name="connsiteY450" fmla="*/ 1699173 h 1699173"/>
                <a:gd name="connsiteX451" fmla="*/ 5156888 w 11218359"/>
                <a:gd name="connsiteY451" fmla="*/ 1699173 h 1699173"/>
                <a:gd name="connsiteX452" fmla="*/ 5168318 w 11218359"/>
                <a:gd name="connsiteY452" fmla="*/ 1699173 h 1699173"/>
                <a:gd name="connsiteX453" fmla="*/ 5179747 w 11218359"/>
                <a:gd name="connsiteY453" fmla="*/ 1699173 h 1699173"/>
                <a:gd name="connsiteX454" fmla="*/ 5191225 w 11218359"/>
                <a:gd name="connsiteY454" fmla="*/ 1699173 h 1699173"/>
                <a:gd name="connsiteX455" fmla="*/ 5202655 w 11218359"/>
                <a:gd name="connsiteY455" fmla="*/ 1699173 h 1699173"/>
                <a:gd name="connsiteX456" fmla="*/ 5214085 w 11218359"/>
                <a:gd name="connsiteY456" fmla="*/ 1699173 h 1699173"/>
                <a:gd name="connsiteX457" fmla="*/ 5225515 w 11218359"/>
                <a:gd name="connsiteY457" fmla="*/ 1699173 h 1699173"/>
                <a:gd name="connsiteX458" fmla="*/ 5236945 w 11218359"/>
                <a:gd name="connsiteY458" fmla="*/ 1699173 h 1699173"/>
                <a:gd name="connsiteX459" fmla="*/ 5248423 w 11218359"/>
                <a:gd name="connsiteY459" fmla="*/ 1699173 h 1699173"/>
                <a:gd name="connsiteX460" fmla="*/ 5259853 w 11218359"/>
                <a:gd name="connsiteY460" fmla="*/ 1699173 h 1699173"/>
                <a:gd name="connsiteX461" fmla="*/ 5271283 w 11218359"/>
                <a:gd name="connsiteY461" fmla="*/ 1699173 h 1699173"/>
                <a:gd name="connsiteX462" fmla="*/ 5282713 w 11218359"/>
                <a:gd name="connsiteY462" fmla="*/ 1699173 h 1699173"/>
                <a:gd name="connsiteX463" fmla="*/ 5294143 w 11218359"/>
                <a:gd name="connsiteY463" fmla="*/ 1699173 h 1699173"/>
                <a:gd name="connsiteX464" fmla="*/ 5305621 w 11218359"/>
                <a:gd name="connsiteY464" fmla="*/ 1699173 h 1699173"/>
                <a:gd name="connsiteX465" fmla="*/ 5317051 w 11218359"/>
                <a:gd name="connsiteY465" fmla="*/ 1699173 h 1699173"/>
                <a:gd name="connsiteX466" fmla="*/ 5328481 w 11218359"/>
                <a:gd name="connsiteY466" fmla="*/ 1699173 h 1699173"/>
                <a:gd name="connsiteX467" fmla="*/ 5339910 w 11218359"/>
                <a:gd name="connsiteY467" fmla="*/ 1699173 h 1699173"/>
                <a:gd name="connsiteX468" fmla="*/ 5351340 w 11218359"/>
                <a:gd name="connsiteY468" fmla="*/ 1699173 h 1699173"/>
                <a:gd name="connsiteX469" fmla="*/ 5362818 w 11218359"/>
                <a:gd name="connsiteY469" fmla="*/ 1699173 h 1699173"/>
                <a:gd name="connsiteX470" fmla="*/ 5374248 w 11218359"/>
                <a:gd name="connsiteY470" fmla="*/ 1699173 h 1699173"/>
                <a:gd name="connsiteX471" fmla="*/ 5385678 w 11218359"/>
                <a:gd name="connsiteY471" fmla="*/ 1699173 h 1699173"/>
                <a:gd name="connsiteX472" fmla="*/ 5397108 w 11218359"/>
                <a:gd name="connsiteY472" fmla="*/ 1699173 h 1699173"/>
                <a:gd name="connsiteX473" fmla="*/ 5408538 w 11218359"/>
                <a:gd name="connsiteY473" fmla="*/ 1699173 h 1699173"/>
                <a:gd name="connsiteX474" fmla="*/ 5420016 w 11218359"/>
                <a:gd name="connsiteY474" fmla="*/ 1699173 h 1699173"/>
                <a:gd name="connsiteX475" fmla="*/ 5431446 w 11218359"/>
                <a:gd name="connsiteY475" fmla="*/ 1699173 h 1699173"/>
                <a:gd name="connsiteX476" fmla="*/ 5442876 w 11218359"/>
                <a:gd name="connsiteY476" fmla="*/ 1699173 h 1699173"/>
                <a:gd name="connsiteX477" fmla="*/ 5454306 w 11218359"/>
                <a:gd name="connsiteY477" fmla="*/ 1699173 h 1699173"/>
                <a:gd name="connsiteX478" fmla="*/ 5465736 w 11218359"/>
                <a:gd name="connsiteY478" fmla="*/ 1699173 h 1699173"/>
                <a:gd name="connsiteX479" fmla="*/ 5477214 w 11218359"/>
                <a:gd name="connsiteY479" fmla="*/ 1699173 h 1699173"/>
                <a:gd name="connsiteX480" fmla="*/ 5488643 w 11218359"/>
                <a:gd name="connsiteY480" fmla="*/ 1699173 h 1699173"/>
                <a:gd name="connsiteX481" fmla="*/ 5500073 w 11218359"/>
                <a:gd name="connsiteY481" fmla="*/ 1699173 h 1699173"/>
                <a:gd name="connsiteX482" fmla="*/ 5511503 w 11218359"/>
                <a:gd name="connsiteY482" fmla="*/ 1699173 h 1699173"/>
                <a:gd name="connsiteX483" fmla="*/ 5522933 w 11218359"/>
                <a:gd name="connsiteY483" fmla="*/ 1699173 h 1699173"/>
                <a:gd name="connsiteX484" fmla="*/ 5534411 w 11218359"/>
                <a:gd name="connsiteY484" fmla="*/ 1699173 h 1699173"/>
                <a:gd name="connsiteX485" fmla="*/ 5545841 w 11218359"/>
                <a:gd name="connsiteY485" fmla="*/ 1699173 h 1699173"/>
                <a:gd name="connsiteX486" fmla="*/ 5557271 w 11218359"/>
                <a:gd name="connsiteY486" fmla="*/ 1699173 h 1699173"/>
                <a:gd name="connsiteX487" fmla="*/ 5568701 w 11218359"/>
                <a:gd name="connsiteY487" fmla="*/ 1699173 h 1699173"/>
                <a:gd name="connsiteX488" fmla="*/ 5580131 w 11218359"/>
                <a:gd name="connsiteY488" fmla="*/ 1699173 h 1699173"/>
                <a:gd name="connsiteX489" fmla="*/ 5591609 w 11218359"/>
                <a:gd name="connsiteY489" fmla="*/ 1699173 h 1699173"/>
                <a:gd name="connsiteX490" fmla="*/ 5603038 w 11218359"/>
                <a:gd name="connsiteY490" fmla="*/ 1699173 h 1699173"/>
                <a:gd name="connsiteX491" fmla="*/ 5614469 w 11218359"/>
                <a:gd name="connsiteY491" fmla="*/ 1699173 h 1699173"/>
                <a:gd name="connsiteX492" fmla="*/ 5625899 w 11218359"/>
                <a:gd name="connsiteY492" fmla="*/ 1699173 h 1699173"/>
                <a:gd name="connsiteX493" fmla="*/ 5637329 w 11218359"/>
                <a:gd name="connsiteY493" fmla="*/ 1699173 h 1699173"/>
                <a:gd name="connsiteX494" fmla="*/ 5648759 w 11218359"/>
                <a:gd name="connsiteY494" fmla="*/ 1699173 h 1699173"/>
                <a:gd name="connsiteX495" fmla="*/ 5660236 w 11218359"/>
                <a:gd name="connsiteY495" fmla="*/ 1699173 h 1699173"/>
                <a:gd name="connsiteX496" fmla="*/ 5671666 w 11218359"/>
                <a:gd name="connsiteY496" fmla="*/ 1699173 h 1699173"/>
                <a:gd name="connsiteX497" fmla="*/ 5683096 w 11218359"/>
                <a:gd name="connsiteY497" fmla="*/ 1699173 h 1699173"/>
                <a:gd name="connsiteX498" fmla="*/ 5694526 w 11218359"/>
                <a:gd name="connsiteY498" fmla="*/ 1699173 h 1699173"/>
                <a:gd name="connsiteX499" fmla="*/ 5705956 w 11218359"/>
                <a:gd name="connsiteY499" fmla="*/ 1699173 h 1699173"/>
                <a:gd name="connsiteX500" fmla="*/ 5717434 w 11218359"/>
                <a:gd name="connsiteY500" fmla="*/ 1699173 h 1699173"/>
                <a:gd name="connsiteX501" fmla="*/ 5728864 w 11218359"/>
                <a:gd name="connsiteY501" fmla="*/ 1699173 h 1699173"/>
                <a:gd name="connsiteX502" fmla="*/ 5740294 w 11218359"/>
                <a:gd name="connsiteY502" fmla="*/ 1699173 h 1699173"/>
                <a:gd name="connsiteX503" fmla="*/ 5751724 w 11218359"/>
                <a:gd name="connsiteY503" fmla="*/ 1699173 h 1699173"/>
                <a:gd name="connsiteX504" fmla="*/ 5763154 w 11218359"/>
                <a:gd name="connsiteY504" fmla="*/ 1699173 h 1699173"/>
                <a:gd name="connsiteX505" fmla="*/ 5774631 w 11218359"/>
                <a:gd name="connsiteY505" fmla="*/ 1699173 h 1699173"/>
                <a:gd name="connsiteX506" fmla="*/ 5786062 w 11218359"/>
                <a:gd name="connsiteY506" fmla="*/ 1699173 h 1699173"/>
                <a:gd name="connsiteX507" fmla="*/ 5797492 w 11218359"/>
                <a:gd name="connsiteY507" fmla="*/ 1699173 h 1699173"/>
                <a:gd name="connsiteX508" fmla="*/ 5808921 w 11218359"/>
                <a:gd name="connsiteY508" fmla="*/ 1699173 h 1699173"/>
                <a:gd name="connsiteX509" fmla="*/ 5820351 w 11218359"/>
                <a:gd name="connsiteY509" fmla="*/ 1699173 h 1699173"/>
                <a:gd name="connsiteX510" fmla="*/ 5831829 w 11218359"/>
                <a:gd name="connsiteY510" fmla="*/ 1699173 h 1699173"/>
                <a:gd name="connsiteX511" fmla="*/ 5843259 w 11218359"/>
                <a:gd name="connsiteY511" fmla="*/ 1699173 h 1699173"/>
                <a:gd name="connsiteX512" fmla="*/ 5854689 w 11218359"/>
                <a:gd name="connsiteY512" fmla="*/ 1699173 h 1699173"/>
                <a:gd name="connsiteX513" fmla="*/ 5866119 w 11218359"/>
                <a:gd name="connsiteY513" fmla="*/ 1699173 h 1699173"/>
                <a:gd name="connsiteX514" fmla="*/ 5877549 w 11218359"/>
                <a:gd name="connsiteY514" fmla="*/ 1699173 h 1699173"/>
                <a:gd name="connsiteX515" fmla="*/ 5889027 w 11218359"/>
                <a:gd name="connsiteY515" fmla="*/ 1699173 h 1699173"/>
                <a:gd name="connsiteX516" fmla="*/ 5900457 w 11218359"/>
                <a:gd name="connsiteY516" fmla="*/ 1699173 h 1699173"/>
                <a:gd name="connsiteX517" fmla="*/ 5911887 w 11218359"/>
                <a:gd name="connsiteY517" fmla="*/ 1699173 h 1699173"/>
                <a:gd name="connsiteX518" fmla="*/ 5923317 w 11218359"/>
                <a:gd name="connsiteY518" fmla="*/ 1699173 h 1699173"/>
                <a:gd name="connsiteX519" fmla="*/ 5934747 w 11218359"/>
                <a:gd name="connsiteY519" fmla="*/ 1699173 h 1699173"/>
                <a:gd name="connsiteX520" fmla="*/ 5946225 w 11218359"/>
                <a:gd name="connsiteY520" fmla="*/ 1699173 h 1699173"/>
                <a:gd name="connsiteX521" fmla="*/ 5957655 w 11218359"/>
                <a:gd name="connsiteY521" fmla="*/ 1699173 h 1699173"/>
                <a:gd name="connsiteX522" fmla="*/ 5969084 w 11218359"/>
                <a:gd name="connsiteY522" fmla="*/ 1699173 h 1699173"/>
                <a:gd name="connsiteX523" fmla="*/ 5980514 w 11218359"/>
                <a:gd name="connsiteY523" fmla="*/ 1699173 h 1699173"/>
                <a:gd name="connsiteX524" fmla="*/ 5991944 w 11218359"/>
                <a:gd name="connsiteY524" fmla="*/ 1699173 h 1699173"/>
                <a:gd name="connsiteX525" fmla="*/ 6003422 w 11218359"/>
                <a:gd name="connsiteY525" fmla="*/ 1699173 h 1699173"/>
                <a:gd name="connsiteX526" fmla="*/ 6014852 w 11218359"/>
                <a:gd name="connsiteY526" fmla="*/ 1699173 h 1699173"/>
                <a:gd name="connsiteX527" fmla="*/ 6026282 w 11218359"/>
                <a:gd name="connsiteY527" fmla="*/ 1699173 h 1699173"/>
                <a:gd name="connsiteX528" fmla="*/ 6037712 w 11218359"/>
                <a:gd name="connsiteY528" fmla="*/ 1699173 h 1699173"/>
                <a:gd name="connsiteX529" fmla="*/ 6049142 w 11218359"/>
                <a:gd name="connsiteY529" fmla="*/ 1699173 h 1699173"/>
                <a:gd name="connsiteX530" fmla="*/ 6060620 w 11218359"/>
                <a:gd name="connsiteY530" fmla="*/ 1699173 h 1699173"/>
                <a:gd name="connsiteX531" fmla="*/ 6072049 w 11218359"/>
                <a:gd name="connsiteY531" fmla="*/ 1699173 h 1699173"/>
                <a:gd name="connsiteX532" fmla="*/ 6083480 w 11218359"/>
                <a:gd name="connsiteY532" fmla="*/ 1699173 h 1699173"/>
                <a:gd name="connsiteX533" fmla="*/ 6094910 w 11218359"/>
                <a:gd name="connsiteY533" fmla="*/ 1699173 h 1699173"/>
                <a:gd name="connsiteX534" fmla="*/ 6106340 w 11218359"/>
                <a:gd name="connsiteY534" fmla="*/ 1699173 h 1699173"/>
                <a:gd name="connsiteX535" fmla="*/ 6117818 w 11218359"/>
                <a:gd name="connsiteY535" fmla="*/ 1699173 h 1699173"/>
                <a:gd name="connsiteX536" fmla="*/ 6129247 w 11218359"/>
                <a:gd name="connsiteY536" fmla="*/ 1699173 h 1699173"/>
                <a:gd name="connsiteX537" fmla="*/ 6140677 w 11218359"/>
                <a:gd name="connsiteY537" fmla="*/ 1699173 h 1699173"/>
                <a:gd name="connsiteX538" fmla="*/ 6152107 w 11218359"/>
                <a:gd name="connsiteY538" fmla="*/ 1699173 h 1699173"/>
                <a:gd name="connsiteX539" fmla="*/ 6163537 w 11218359"/>
                <a:gd name="connsiteY539" fmla="*/ 1699173 h 1699173"/>
                <a:gd name="connsiteX540" fmla="*/ 6175015 w 11218359"/>
                <a:gd name="connsiteY540" fmla="*/ 1699173 h 1699173"/>
                <a:gd name="connsiteX541" fmla="*/ 6186445 w 11218359"/>
                <a:gd name="connsiteY541" fmla="*/ 1699173 h 1699173"/>
                <a:gd name="connsiteX542" fmla="*/ 6197875 w 11218359"/>
                <a:gd name="connsiteY542" fmla="*/ 1699173 h 1699173"/>
                <a:gd name="connsiteX543" fmla="*/ 6209305 w 11218359"/>
                <a:gd name="connsiteY543" fmla="*/ 1699173 h 1699173"/>
                <a:gd name="connsiteX544" fmla="*/ 6220735 w 11218359"/>
                <a:gd name="connsiteY544" fmla="*/ 1699173 h 1699173"/>
                <a:gd name="connsiteX545" fmla="*/ 6232212 w 11218359"/>
                <a:gd name="connsiteY545" fmla="*/ 1699173 h 1699173"/>
                <a:gd name="connsiteX546" fmla="*/ 6243642 w 11218359"/>
                <a:gd name="connsiteY546" fmla="*/ 1699173 h 1699173"/>
                <a:gd name="connsiteX547" fmla="*/ 6255073 w 11218359"/>
                <a:gd name="connsiteY547" fmla="*/ 1699173 h 1699173"/>
                <a:gd name="connsiteX548" fmla="*/ 6266503 w 11218359"/>
                <a:gd name="connsiteY548" fmla="*/ 1699173 h 1699173"/>
                <a:gd name="connsiteX549" fmla="*/ 6277933 w 11218359"/>
                <a:gd name="connsiteY549" fmla="*/ 1699173 h 1699173"/>
                <a:gd name="connsiteX550" fmla="*/ 6289410 w 11218359"/>
                <a:gd name="connsiteY550" fmla="*/ 1699173 h 1699173"/>
                <a:gd name="connsiteX551" fmla="*/ 6300840 w 11218359"/>
                <a:gd name="connsiteY551" fmla="*/ 1699173 h 1699173"/>
                <a:gd name="connsiteX552" fmla="*/ 6312270 w 11218359"/>
                <a:gd name="connsiteY552" fmla="*/ 1699173 h 1699173"/>
                <a:gd name="connsiteX553" fmla="*/ 6323700 w 11218359"/>
                <a:gd name="connsiteY553" fmla="*/ 1699173 h 1699173"/>
                <a:gd name="connsiteX554" fmla="*/ 6335130 w 11218359"/>
                <a:gd name="connsiteY554" fmla="*/ 1699173 h 1699173"/>
                <a:gd name="connsiteX555" fmla="*/ 6346608 w 11218359"/>
                <a:gd name="connsiteY555" fmla="*/ 1699173 h 1699173"/>
                <a:gd name="connsiteX556" fmla="*/ 6358038 w 11218359"/>
                <a:gd name="connsiteY556" fmla="*/ 1699173 h 1699173"/>
                <a:gd name="connsiteX557" fmla="*/ 6369468 w 11218359"/>
                <a:gd name="connsiteY557" fmla="*/ 1699173 h 1699173"/>
                <a:gd name="connsiteX558" fmla="*/ 6380898 w 11218359"/>
                <a:gd name="connsiteY558" fmla="*/ 1699173 h 1699173"/>
                <a:gd name="connsiteX559" fmla="*/ 6392328 w 11218359"/>
                <a:gd name="connsiteY559" fmla="*/ 1699173 h 1699173"/>
                <a:gd name="connsiteX560" fmla="*/ 6403805 w 11218359"/>
                <a:gd name="connsiteY560" fmla="*/ 1699173 h 1699173"/>
                <a:gd name="connsiteX561" fmla="*/ 6415235 w 11218359"/>
                <a:gd name="connsiteY561" fmla="*/ 1699173 h 1699173"/>
                <a:gd name="connsiteX562" fmla="*/ 6426666 w 11218359"/>
                <a:gd name="connsiteY562" fmla="*/ 1699173 h 1699173"/>
                <a:gd name="connsiteX563" fmla="*/ 6438096 w 11218359"/>
                <a:gd name="connsiteY563" fmla="*/ 1699173 h 1699173"/>
                <a:gd name="connsiteX564" fmla="*/ 6449525 w 11218359"/>
                <a:gd name="connsiteY564" fmla="*/ 1699173 h 1699173"/>
                <a:gd name="connsiteX565" fmla="*/ 6461003 w 11218359"/>
                <a:gd name="connsiteY565" fmla="*/ 1699173 h 1699173"/>
                <a:gd name="connsiteX566" fmla="*/ 6472433 w 11218359"/>
                <a:gd name="connsiteY566" fmla="*/ 1699173 h 1699173"/>
                <a:gd name="connsiteX567" fmla="*/ 6483863 w 11218359"/>
                <a:gd name="connsiteY567" fmla="*/ 1699173 h 1699173"/>
                <a:gd name="connsiteX568" fmla="*/ 6495293 w 11218359"/>
                <a:gd name="connsiteY568" fmla="*/ 1699173 h 1699173"/>
                <a:gd name="connsiteX569" fmla="*/ 6506723 w 11218359"/>
                <a:gd name="connsiteY569" fmla="*/ 1699173 h 1699173"/>
                <a:gd name="connsiteX570" fmla="*/ 6518201 w 11218359"/>
                <a:gd name="connsiteY570" fmla="*/ 1699173 h 1699173"/>
                <a:gd name="connsiteX571" fmla="*/ 6529631 w 11218359"/>
                <a:gd name="connsiteY571" fmla="*/ 1699173 h 1699173"/>
                <a:gd name="connsiteX572" fmla="*/ 6541061 w 11218359"/>
                <a:gd name="connsiteY572" fmla="*/ 1699173 h 1699173"/>
                <a:gd name="connsiteX573" fmla="*/ 6552490 w 11218359"/>
                <a:gd name="connsiteY573" fmla="*/ 1699173 h 1699173"/>
                <a:gd name="connsiteX574" fmla="*/ 6563921 w 11218359"/>
                <a:gd name="connsiteY574" fmla="*/ 1699173 h 1699173"/>
                <a:gd name="connsiteX575" fmla="*/ 6575398 w 11218359"/>
                <a:gd name="connsiteY575" fmla="*/ 1699173 h 1699173"/>
                <a:gd name="connsiteX576" fmla="*/ 6586828 w 11218359"/>
                <a:gd name="connsiteY576" fmla="*/ 1699173 h 1699173"/>
                <a:gd name="connsiteX577" fmla="*/ 6598259 w 11218359"/>
                <a:gd name="connsiteY577" fmla="*/ 1699173 h 1699173"/>
                <a:gd name="connsiteX578" fmla="*/ 6609688 w 11218359"/>
                <a:gd name="connsiteY578" fmla="*/ 1699173 h 1699173"/>
                <a:gd name="connsiteX579" fmla="*/ 6621118 w 11218359"/>
                <a:gd name="connsiteY579" fmla="*/ 1699173 h 1699173"/>
                <a:gd name="connsiteX580" fmla="*/ 6632596 w 11218359"/>
                <a:gd name="connsiteY580" fmla="*/ 1699173 h 1699173"/>
                <a:gd name="connsiteX581" fmla="*/ 6644026 w 11218359"/>
                <a:gd name="connsiteY581" fmla="*/ 1699173 h 1699173"/>
                <a:gd name="connsiteX582" fmla="*/ 6655456 w 11218359"/>
                <a:gd name="connsiteY582" fmla="*/ 1699173 h 1699173"/>
                <a:gd name="connsiteX583" fmla="*/ 6666886 w 11218359"/>
                <a:gd name="connsiteY583" fmla="*/ 1699173 h 1699173"/>
                <a:gd name="connsiteX584" fmla="*/ 6678316 w 11218359"/>
                <a:gd name="connsiteY584" fmla="*/ 1603023 h 1699173"/>
                <a:gd name="connsiteX585" fmla="*/ 6689794 w 11218359"/>
                <a:gd name="connsiteY585" fmla="*/ 386109 h 1699173"/>
                <a:gd name="connsiteX586" fmla="*/ 6701224 w 11218359"/>
                <a:gd name="connsiteY586" fmla="*/ 0 h 1699173"/>
                <a:gd name="connsiteX587" fmla="*/ 6712653 w 11218359"/>
                <a:gd name="connsiteY587" fmla="*/ 204320 h 1699173"/>
                <a:gd name="connsiteX588" fmla="*/ 6724083 w 11218359"/>
                <a:gd name="connsiteY588" fmla="*/ 716627 h 1699173"/>
                <a:gd name="connsiteX589" fmla="*/ 6735514 w 11218359"/>
                <a:gd name="connsiteY589" fmla="*/ 784235 h 1699173"/>
                <a:gd name="connsiteX590" fmla="*/ 6746944 w 11218359"/>
                <a:gd name="connsiteY590" fmla="*/ 283949 h 1699173"/>
                <a:gd name="connsiteX591" fmla="*/ 6758421 w 11218359"/>
                <a:gd name="connsiteY591" fmla="*/ 85635 h 1699173"/>
                <a:gd name="connsiteX592" fmla="*/ 6769851 w 11218359"/>
                <a:gd name="connsiteY592" fmla="*/ 491275 h 1699173"/>
                <a:gd name="connsiteX593" fmla="*/ 6781281 w 11218359"/>
                <a:gd name="connsiteY593" fmla="*/ 219346 h 1699173"/>
                <a:gd name="connsiteX594" fmla="*/ 6792711 w 11218359"/>
                <a:gd name="connsiteY594" fmla="*/ 670054 h 1699173"/>
                <a:gd name="connsiteX595" fmla="*/ 6804141 w 11218359"/>
                <a:gd name="connsiteY595" fmla="*/ 931468 h 1699173"/>
                <a:gd name="connsiteX596" fmla="*/ 6815619 w 11218359"/>
                <a:gd name="connsiteY596" fmla="*/ 1068180 h 1699173"/>
                <a:gd name="connsiteX597" fmla="*/ 6827049 w 11218359"/>
                <a:gd name="connsiteY597" fmla="*/ 1569972 h 1699173"/>
                <a:gd name="connsiteX598" fmla="*/ 6838479 w 11218359"/>
                <a:gd name="connsiteY598" fmla="*/ 1684148 h 1699173"/>
                <a:gd name="connsiteX599" fmla="*/ 6849909 w 11218359"/>
                <a:gd name="connsiteY599" fmla="*/ 1699173 h 1699173"/>
                <a:gd name="connsiteX600" fmla="*/ 6861339 w 11218359"/>
                <a:gd name="connsiteY600" fmla="*/ 1699173 h 1699173"/>
                <a:gd name="connsiteX601" fmla="*/ 6872816 w 11218359"/>
                <a:gd name="connsiteY601" fmla="*/ 1693163 h 1699173"/>
                <a:gd name="connsiteX602" fmla="*/ 6884246 w 11218359"/>
                <a:gd name="connsiteY602" fmla="*/ 1699173 h 1699173"/>
                <a:gd name="connsiteX603" fmla="*/ 6895676 w 11218359"/>
                <a:gd name="connsiteY603" fmla="*/ 1699173 h 1699173"/>
                <a:gd name="connsiteX604" fmla="*/ 6907107 w 11218359"/>
                <a:gd name="connsiteY604" fmla="*/ 1699173 h 1699173"/>
                <a:gd name="connsiteX605" fmla="*/ 6918537 w 11218359"/>
                <a:gd name="connsiteY605" fmla="*/ 1699173 h 1699173"/>
                <a:gd name="connsiteX606" fmla="*/ 6930014 w 11218359"/>
                <a:gd name="connsiteY606" fmla="*/ 1699173 h 1699173"/>
                <a:gd name="connsiteX607" fmla="*/ 6941444 w 11218359"/>
                <a:gd name="connsiteY607" fmla="*/ 1699173 h 1699173"/>
                <a:gd name="connsiteX608" fmla="*/ 6952874 w 11218359"/>
                <a:gd name="connsiteY608" fmla="*/ 1699173 h 1699173"/>
                <a:gd name="connsiteX609" fmla="*/ 6964304 w 11218359"/>
                <a:gd name="connsiteY609" fmla="*/ 1699173 h 1699173"/>
                <a:gd name="connsiteX610" fmla="*/ 6975734 w 11218359"/>
                <a:gd name="connsiteY610" fmla="*/ 1699173 h 1699173"/>
                <a:gd name="connsiteX611" fmla="*/ 6987212 w 11218359"/>
                <a:gd name="connsiteY611" fmla="*/ 1699173 h 1699173"/>
                <a:gd name="connsiteX612" fmla="*/ 6998642 w 11218359"/>
                <a:gd name="connsiteY612" fmla="*/ 1699173 h 1699173"/>
                <a:gd name="connsiteX613" fmla="*/ 7010072 w 11218359"/>
                <a:gd name="connsiteY613" fmla="*/ 1699173 h 1699173"/>
                <a:gd name="connsiteX614" fmla="*/ 7021502 w 11218359"/>
                <a:gd name="connsiteY614" fmla="*/ 1699173 h 1699173"/>
                <a:gd name="connsiteX615" fmla="*/ 7032931 w 11218359"/>
                <a:gd name="connsiteY615" fmla="*/ 1699173 h 1699173"/>
                <a:gd name="connsiteX616" fmla="*/ 7044409 w 11218359"/>
                <a:gd name="connsiteY616" fmla="*/ 1699173 h 1699173"/>
                <a:gd name="connsiteX617" fmla="*/ 7055839 w 11218359"/>
                <a:gd name="connsiteY617" fmla="*/ 1699173 h 1699173"/>
                <a:gd name="connsiteX618" fmla="*/ 7067269 w 11218359"/>
                <a:gd name="connsiteY618" fmla="*/ 1699173 h 1699173"/>
                <a:gd name="connsiteX619" fmla="*/ 7078700 w 11218359"/>
                <a:gd name="connsiteY619" fmla="*/ 1699173 h 1699173"/>
                <a:gd name="connsiteX620" fmla="*/ 7090129 w 11218359"/>
                <a:gd name="connsiteY620" fmla="*/ 1699173 h 1699173"/>
                <a:gd name="connsiteX621" fmla="*/ 7101607 w 11218359"/>
                <a:gd name="connsiteY621" fmla="*/ 1699173 h 1699173"/>
                <a:gd name="connsiteX622" fmla="*/ 7113037 w 11218359"/>
                <a:gd name="connsiteY622" fmla="*/ 1699173 h 1699173"/>
                <a:gd name="connsiteX623" fmla="*/ 7124467 w 11218359"/>
                <a:gd name="connsiteY623" fmla="*/ 1699173 h 1699173"/>
                <a:gd name="connsiteX624" fmla="*/ 7135897 w 11218359"/>
                <a:gd name="connsiteY624" fmla="*/ 1699173 h 1699173"/>
                <a:gd name="connsiteX625" fmla="*/ 7147327 w 11218359"/>
                <a:gd name="connsiteY625" fmla="*/ 1699173 h 1699173"/>
                <a:gd name="connsiteX626" fmla="*/ 7158805 w 11218359"/>
                <a:gd name="connsiteY626" fmla="*/ 1699173 h 1699173"/>
                <a:gd name="connsiteX627" fmla="*/ 7170235 w 11218359"/>
                <a:gd name="connsiteY627" fmla="*/ 1699173 h 1699173"/>
                <a:gd name="connsiteX628" fmla="*/ 7181665 w 11218359"/>
                <a:gd name="connsiteY628" fmla="*/ 1699173 h 1699173"/>
                <a:gd name="connsiteX629" fmla="*/ 7193094 w 11218359"/>
                <a:gd name="connsiteY629" fmla="*/ 1699173 h 1699173"/>
                <a:gd name="connsiteX630" fmla="*/ 7204524 w 11218359"/>
                <a:gd name="connsiteY630" fmla="*/ 1699173 h 1699173"/>
                <a:gd name="connsiteX631" fmla="*/ 7216002 w 11218359"/>
                <a:gd name="connsiteY631" fmla="*/ 1699173 h 1699173"/>
                <a:gd name="connsiteX632" fmla="*/ 7227432 w 11218359"/>
                <a:gd name="connsiteY632" fmla="*/ 1699173 h 1699173"/>
                <a:gd name="connsiteX633" fmla="*/ 7238862 w 11218359"/>
                <a:gd name="connsiteY633" fmla="*/ 1699173 h 1699173"/>
                <a:gd name="connsiteX634" fmla="*/ 7250292 w 11218359"/>
                <a:gd name="connsiteY634" fmla="*/ 1699173 h 1699173"/>
                <a:gd name="connsiteX635" fmla="*/ 7261722 w 11218359"/>
                <a:gd name="connsiteY635" fmla="*/ 1699173 h 1699173"/>
                <a:gd name="connsiteX636" fmla="*/ 7273200 w 11218359"/>
                <a:gd name="connsiteY636" fmla="*/ 1699173 h 1699173"/>
                <a:gd name="connsiteX637" fmla="*/ 7284630 w 11218359"/>
                <a:gd name="connsiteY637" fmla="*/ 1699173 h 1699173"/>
                <a:gd name="connsiteX638" fmla="*/ 7296060 w 11218359"/>
                <a:gd name="connsiteY638" fmla="*/ 1699173 h 1699173"/>
                <a:gd name="connsiteX639" fmla="*/ 7307490 w 11218359"/>
                <a:gd name="connsiteY639" fmla="*/ 1699173 h 1699173"/>
                <a:gd name="connsiteX640" fmla="*/ 7318920 w 11218359"/>
                <a:gd name="connsiteY640" fmla="*/ 1699173 h 1699173"/>
                <a:gd name="connsiteX641" fmla="*/ 7330398 w 11218359"/>
                <a:gd name="connsiteY641" fmla="*/ 1699173 h 1699173"/>
                <a:gd name="connsiteX642" fmla="*/ 7341828 w 11218359"/>
                <a:gd name="connsiteY642" fmla="*/ 1699173 h 1699173"/>
                <a:gd name="connsiteX643" fmla="*/ 7353257 w 11218359"/>
                <a:gd name="connsiteY643" fmla="*/ 1699173 h 1699173"/>
                <a:gd name="connsiteX644" fmla="*/ 7364687 w 11218359"/>
                <a:gd name="connsiteY644" fmla="*/ 1699173 h 1699173"/>
                <a:gd name="connsiteX645" fmla="*/ 7376117 w 11218359"/>
                <a:gd name="connsiteY645" fmla="*/ 1699173 h 1699173"/>
                <a:gd name="connsiteX646" fmla="*/ 7387595 w 11218359"/>
                <a:gd name="connsiteY646" fmla="*/ 1699173 h 1699173"/>
                <a:gd name="connsiteX647" fmla="*/ 7399025 w 11218359"/>
                <a:gd name="connsiteY647" fmla="*/ 1699173 h 1699173"/>
                <a:gd name="connsiteX648" fmla="*/ 7410455 w 11218359"/>
                <a:gd name="connsiteY648" fmla="*/ 1699173 h 1699173"/>
                <a:gd name="connsiteX649" fmla="*/ 7421885 w 11218359"/>
                <a:gd name="connsiteY649" fmla="*/ 1699173 h 1699173"/>
                <a:gd name="connsiteX650" fmla="*/ 7433315 w 11218359"/>
                <a:gd name="connsiteY650" fmla="*/ 1699173 h 1699173"/>
                <a:gd name="connsiteX651" fmla="*/ 7444793 w 11218359"/>
                <a:gd name="connsiteY651" fmla="*/ 1699173 h 1699173"/>
                <a:gd name="connsiteX652" fmla="*/ 7456222 w 11218359"/>
                <a:gd name="connsiteY652" fmla="*/ 1699173 h 1699173"/>
                <a:gd name="connsiteX653" fmla="*/ 7467653 w 11218359"/>
                <a:gd name="connsiteY653" fmla="*/ 1699173 h 1699173"/>
                <a:gd name="connsiteX654" fmla="*/ 7479083 w 11218359"/>
                <a:gd name="connsiteY654" fmla="*/ 1699173 h 1699173"/>
                <a:gd name="connsiteX655" fmla="*/ 7490513 w 11218359"/>
                <a:gd name="connsiteY655" fmla="*/ 1699173 h 1699173"/>
                <a:gd name="connsiteX656" fmla="*/ 7501990 w 11218359"/>
                <a:gd name="connsiteY656" fmla="*/ 1699173 h 1699173"/>
                <a:gd name="connsiteX657" fmla="*/ 7513420 w 11218359"/>
                <a:gd name="connsiteY657" fmla="*/ 1699173 h 1699173"/>
                <a:gd name="connsiteX658" fmla="*/ 7524850 w 11218359"/>
                <a:gd name="connsiteY658" fmla="*/ 1699173 h 1699173"/>
                <a:gd name="connsiteX659" fmla="*/ 7536280 w 11218359"/>
                <a:gd name="connsiteY659" fmla="*/ 1699173 h 1699173"/>
                <a:gd name="connsiteX660" fmla="*/ 7547710 w 11218359"/>
                <a:gd name="connsiteY660" fmla="*/ 1699173 h 1699173"/>
                <a:gd name="connsiteX661" fmla="*/ 7559188 w 11218359"/>
                <a:gd name="connsiteY661" fmla="*/ 1699173 h 1699173"/>
                <a:gd name="connsiteX662" fmla="*/ 7570618 w 11218359"/>
                <a:gd name="connsiteY662" fmla="*/ 1699173 h 1699173"/>
                <a:gd name="connsiteX663" fmla="*/ 7582048 w 11218359"/>
                <a:gd name="connsiteY663" fmla="*/ 1699173 h 1699173"/>
                <a:gd name="connsiteX664" fmla="*/ 7593478 w 11218359"/>
                <a:gd name="connsiteY664" fmla="*/ 1699173 h 1699173"/>
                <a:gd name="connsiteX665" fmla="*/ 7604908 w 11218359"/>
                <a:gd name="connsiteY665" fmla="*/ 1699173 h 1699173"/>
                <a:gd name="connsiteX666" fmla="*/ 7616385 w 11218359"/>
                <a:gd name="connsiteY666" fmla="*/ 1699173 h 1699173"/>
                <a:gd name="connsiteX667" fmla="*/ 7627815 w 11218359"/>
                <a:gd name="connsiteY667" fmla="*/ 1699173 h 1699173"/>
                <a:gd name="connsiteX668" fmla="*/ 7639246 w 11218359"/>
                <a:gd name="connsiteY668" fmla="*/ 1699173 h 1699173"/>
                <a:gd name="connsiteX669" fmla="*/ 7650676 w 11218359"/>
                <a:gd name="connsiteY669" fmla="*/ 1699173 h 1699173"/>
                <a:gd name="connsiteX670" fmla="*/ 7662106 w 11218359"/>
                <a:gd name="connsiteY670" fmla="*/ 1699173 h 1699173"/>
                <a:gd name="connsiteX671" fmla="*/ 7673583 w 11218359"/>
                <a:gd name="connsiteY671" fmla="*/ 1699173 h 1699173"/>
                <a:gd name="connsiteX672" fmla="*/ 7685013 w 11218359"/>
                <a:gd name="connsiteY672" fmla="*/ 1699173 h 1699173"/>
                <a:gd name="connsiteX673" fmla="*/ 7696443 w 11218359"/>
                <a:gd name="connsiteY673" fmla="*/ 1699173 h 1699173"/>
                <a:gd name="connsiteX674" fmla="*/ 7707873 w 11218359"/>
                <a:gd name="connsiteY674" fmla="*/ 1699173 h 1699173"/>
                <a:gd name="connsiteX675" fmla="*/ 7719303 w 11218359"/>
                <a:gd name="connsiteY675" fmla="*/ 1699173 h 1699173"/>
                <a:gd name="connsiteX676" fmla="*/ 7730733 w 11218359"/>
                <a:gd name="connsiteY676" fmla="*/ 1699173 h 1699173"/>
                <a:gd name="connsiteX677" fmla="*/ 7742211 w 11218359"/>
                <a:gd name="connsiteY677" fmla="*/ 1699173 h 1699173"/>
                <a:gd name="connsiteX678" fmla="*/ 7753641 w 11218359"/>
                <a:gd name="connsiteY678" fmla="*/ 1699173 h 1699173"/>
                <a:gd name="connsiteX679" fmla="*/ 7765071 w 11218359"/>
                <a:gd name="connsiteY679" fmla="*/ 1699173 h 1699173"/>
                <a:gd name="connsiteX680" fmla="*/ 7776501 w 11218359"/>
                <a:gd name="connsiteY680" fmla="*/ 1699173 h 1699173"/>
                <a:gd name="connsiteX681" fmla="*/ 7787931 w 11218359"/>
                <a:gd name="connsiteY681" fmla="*/ 1699173 h 1699173"/>
                <a:gd name="connsiteX682" fmla="*/ 7799408 w 11218359"/>
                <a:gd name="connsiteY682" fmla="*/ 1699173 h 1699173"/>
                <a:gd name="connsiteX683" fmla="*/ 7810839 w 11218359"/>
                <a:gd name="connsiteY683" fmla="*/ 1699173 h 1699173"/>
                <a:gd name="connsiteX684" fmla="*/ 7822268 w 11218359"/>
                <a:gd name="connsiteY684" fmla="*/ 1699173 h 1699173"/>
                <a:gd name="connsiteX685" fmla="*/ 7833698 w 11218359"/>
                <a:gd name="connsiteY685" fmla="*/ 1699173 h 1699173"/>
                <a:gd name="connsiteX686" fmla="*/ 7845128 w 11218359"/>
                <a:gd name="connsiteY686" fmla="*/ 1699173 h 1699173"/>
                <a:gd name="connsiteX687" fmla="*/ 7856606 w 11218359"/>
                <a:gd name="connsiteY687" fmla="*/ 1699173 h 1699173"/>
                <a:gd name="connsiteX688" fmla="*/ 7868036 w 11218359"/>
                <a:gd name="connsiteY688" fmla="*/ 1699173 h 1699173"/>
                <a:gd name="connsiteX689" fmla="*/ 7879466 w 11218359"/>
                <a:gd name="connsiteY689" fmla="*/ 1699173 h 1699173"/>
                <a:gd name="connsiteX690" fmla="*/ 7890896 w 11218359"/>
                <a:gd name="connsiteY690" fmla="*/ 1699173 h 1699173"/>
                <a:gd name="connsiteX691" fmla="*/ 7902326 w 11218359"/>
                <a:gd name="connsiteY691" fmla="*/ 1699173 h 1699173"/>
                <a:gd name="connsiteX692" fmla="*/ 7913804 w 11218359"/>
                <a:gd name="connsiteY692" fmla="*/ 1699173 h 1699173"/>
                <a:gd name="connsiteX693" fmla="*/ 7925234 w 11218359"/>
                <a:gd name="connsiteY693" fmla="*/ 1699173 h 1699173"/>
                <a:gd name="connsiteX694" fmla="*/ 7936663 w 11218359"/>
                <a:gd name="connsiteY694" fmla="*/ 1699173 h 1699173"/>
                <a:gd name="connsiteX695" fmla="*/ 7948094 w 11218359"/>
                <a:gd name="connsiteY695" fmla="*/ 1699173 h 1699173"/>
                <a:gd name="connsiteX696" fmla="*/ 7959524 w 11218359"/>
                <a:gd name="connsiteY696" fmla="*/ 1699173 h 1699173"/>
                <a:gd name="connsiteX697" fmla="*/ 7971001 w 11218359"/>
                <a:gd name="connsiteY697" fmla="*/ 1699173 h 1699173"/>
                <a:gd name="connsiteX698" fmla="*/ 7982431 w 11218359"/>
                <a:gd name="connsiteY698" fmla="*/ 1699173 h 1699173"/>
                <a:gd name="connsiteX699" fmla="*/ 7993861 w 11218359"/>
                <a:gd name="connsiteY699" fmla="*/ 1699173 h 1699173"/>
                <a:gd name="connsiteX700" fmla="*/ 8005291 w 11218359"/>
                <a:gd name="connsiteY700" fmla="*/ 1699173 h 1699173"/>
                <a:gd name="connsiteX701" fmla="*/ 8016721 w 11218359"/>
                <a:gd name="connsiteY701" fmla="*/ 1699173 h 1699173"/>
                <a:gd name="connsiteX702" fmla="*/ 8028199 w 11218359"/>
                <a:gd name="connsiteY702" fmla="*/ 1699173 h 1699173"/>
                <a:gd name="connsiteX703" fmla="*/ 8039629 w 11218359"/>
                <a:gd name="connsiteY703" fmla="*/ 1699173 h 1699173"/>
                <a:gd name="connsiteX704" fmla="*/ 8051059 w 11218359"/>
                <a:gd name="connsiteY704" fmla="*/ 1699173 h 1699173"/>
                <a:gd name="connsiteX705" fmla="*/ 8062489 w 11218359"/>
                <a:gd name="connsiteY705" fmla="*/ 1699173 h 1699173"/>
                <a:gd name="connsiteX706" fmla="*/ 8073919 w 11218359"/>
                <a:gd name="connsiteY706" fmla="*/ 1699173 h 1699173"/>
                <a:gd name="connsiteX707" fmla="*/ 8085396 w 11218359"/>
                <a:gd name="connsiteY707" fmla="*/ 1699173 h 1699173"/>
                <a:gd name="connsiteX708" fmla="*/ 8096826 w 11218359"/>
                <a:gd name="connsiteY708" fmla="*/ 1699173 h 1699173"/>
                <a:gd name="connsiteX709" fmla="*/ 8108256 w 11218359"/>
                <a:gd name="connsiteY709" fmla="*/ 1699173 h 1699173"/>
                <a:gd name="connsiteX710" fmla="*/ 8119687 w 11218359"/>
                <a:gd name="connsiteY710" fmla="*/ 1699173 h 1699173"/>
                <a:gd name="connsiteX711" fmla="*/ 8131117 w 11218359"/>
                <a:gd name="connsiteY711" fmla="*/ 1699173 h 1699173"/>
                <a:gd name="connsiteX712" fmla="*/ 8142594 w 11218359"/>
                <a:gd name="connsiteY712" fmla="*/ 1699173 h 1699173"/>
                <a:gd name="connsiteX713" fmla="*/ 8154024 w 11218359"/>
                <a:gd name="connsiteY713" fmla="*/ 1699173 h 1699173"/>
                <a:gd name="connsiteX714" fmla="*/ 8165454 w 11218359"/>
                <a:gd name="connsiteY714" fmla="*/ 1699173 h 1699173"/>
                <a:gd name="connsiteX715" fmla="*/ 8176884 w 11218359"/>
                <a:gd name="connsiteY715" fmla="*/ 1699173 h 1699173"/>
                <a:gd name="connsiteX716" fmla="*/ 8188314 w 11218359"/>
                <a:gd name="connsiteY716" fmla="*/ 1699173 h 1699173"/>
                <a:gd name="connsiteX717" fmla="*/ 8199792 w 11218359"/>
                <a:gd name="connsiteY717" fmla="*/ 1699173 h 1699173"/>
                <a:gd name="connsiteX718" fmla="*/ 8211222 w 11218359"/>
                <a:gd name="connsiteY718" fmla="*/ 1699173 h 1699173"/>
                <a:gd name="connsiteX719" fmla="*/ 8222652 w 11218359"/>
                <a:gd name="connsiteY719" fmla="*/ 1699173 h 1699173"/>
                <a:gd name="connsiteX720" fmla="*/ 8234082 w 11218359"/>
                <a:gd name="connsiteY720" fmla="*/ 1699173 h 1699173"/>
                <a:gd name="connsiteX721" fmla="*/ 8245512 w 11218359"/>
                <a:gd name="connsiteY721" fmla="*/ 1699173 h 1699173"/>
                <a:gd name="connsiteX722" fmla="*/ 8256989 w 11218359"/>
                <a:gd name="connsiteY722" fmla="*/ 1699173 h 1699173"/>
                <a:gd name="connsiteX723" fmla="*/ 8268419 w 11218359"/>
                <a:gd name="connsiteY723" fmla="*/ 1699173 h 1699173"/>
                <a:gd name="connsiteX724" fmla="*/ 8279850 w 11218359"/>
                <a:gd name="connsiteY724" fmla="*/ 1699173 h 1699173"/>
                <a:gd name="connsiteX725" fmla="*/ 8291280 w 11218359"/>
                <a:gd name="connsiteY725" fmla="*/ 1699173 h 1699173"/>
                <a:gd name="connsiteX726" fmla="*/ 8302709 w 11218359"/>
                <a:gd name="connsiteY726" fmla="*/ 1699173 h 1699173"/>
                <a:gd name="connsiteX727" fmla="*/ 8314187 w 11218359"/>
                <a:gd name="connsiteY727" fmla="*/ 1699173 h 1699173"/>
                <a:gd name="connsiteX728" fmla="*/ 8325617 w 11218359"/>
                <a:gd name="connsiteY728" fmla="*/ 1699173 h 1699173"/>
                <a:gd name="connsiteX729" fmla="*/ 8337047 w 11218359"/>
                <a:gd name="connsiteY729" fmla="*/ 1699173 h 1699173"/>
                <a:gd name="connsiteX730" fmla="*/ 8348477 w 11218359"/>
                <a:gd name="connsiteY730" fmla="*/ 1699173 h 1699173"/>
                <a:gd name="connsiteX731" fmla="*/ 8359907 w 11218359"/>
                <a:gd name="connsiteY731" fmla="*/ 1699173 h 1699173"/>
                <a:gd name="connsiteX732" fmla="*/ 8371385 w 11218359"/>
                <a:gd name="connsiteY732" fmla="*/ 1699173 h 1699173"/>
                <a:gd name="connsiteX733" fmla="*/ 8382815 w 11218359"/>
                <a:gd name="connsiteY733" fmla="*/ 1699173 h 1699173"/>
                <a:gd name="connsiteX734" fmla="*/ 8394245 w 11218359"/>
                <a:gd name="connsiteY734" fmla="*/ 1699173 h 1699173"/>
                <a:gd name="connsiteX735" fmla="*/ 8405674 w 11218359"/>
                <a:gd name="connsiteY735" fmla="*/ 1699173 h 1699173"/>
                <a:gd name="connsiteX736" fmla="*/ 8417104 w 11218359"/>
                <a:gd name="connsiteY736" fmla="*/ 1699173 h 1699173"/>
                <a:gd name="connsiteX737" fmla="*/ 8428582 w 11218359"/>
                <a:gd name="connsiteY737" fmla="*/ 1699173 h 1699173"/>
                <a:gd name="connsiteX738" fmla="*/ 8440012 w 11218359"/>
                <a:gd name="connsiteY738" fmla="*/ 1699173 h 1699173"/>
                <a:gd name="connsiteX739" fmla="*/ 8451442 w 11218359"/>
                <a:gd name="connsiteY739" fmla="*/ 1699173 h 1699173"/>
                <a:gd name="connsiteX740" fmla="*/ 8462872 w 11218359"/>
                <a:gd name="connsiteY740" fmla="*/ 1699173 h 1699173"/>
                <a:gd name="connsiteX741" fmla="*/ 8474302 w 11218359"/>
                <a:gd name="connsiteY741" fmla="*/ 1699173 h 1699173"/>
                <a:gd name="connsiteX742" fmla="*/ 8485780 w 11218359"/>
                <a:gd name="connsiteY742" fmla="*/ 1699173 h 1699173"/>
                <a:gd name="connsiteX743" fmla="*/ 8497210 w 11218359"/>
                <a:gd name="connsiteY743" fmla="*/ 1699173 h 1699173"/>
                <a:gd name="connsiteX744" fmla="*/ 8508640 w 11218359"/>
                <a:gd name="connsiteY744" fmla="*/ 1699173 h 1699173"/>
                <a:gd name="connsiteX745" fmla="*/ 8520069 w 11218359"/>
                <a:gd name="connsiteY745" fmla="*/ 1699173 h 1699173"/>
                <a:gd name="connsiteX746" fmla="*/ 8531500 w 11218359"/>
                <a:gd name="connsiteY746" fmla="*/ 1699173 h 1699173"/>
                <a:gd name="connsiteX747" fmla="*/ 8542977 w 11218359"/>
                <a:gd name="connsiteY747" fmla="*/ 1699173 h 1699173"/>
                <a:gd name="connsiteX748" fmla="*/ 8554407 w 11218359"/>
                <a:gd name="connsiteY748" fmla="*/ 1699173 h 1699173"/>
                <a:gd name="connsiteX749" fmla="*/ 8565837 w 11218359"/>
                <a:gd name="connsiteY749" fmla="*/ 1699173 h 1699173"/>
                <a:gd name="connsiteX750" fmla="*/ 8577267 w 11218359"/>
                <a:gd name="connsiteY750" fmla="*/ 1699173 h 1699173"/>
                <a:gd name="connsiteX751" fmla="*/ 8588697 w 11218359"/>
                <a:gd name="connsiteY751" fmla="*/ 1699173 h 1699173"/>
                <a:gd name="connsiteX752" fmla="*/ 8600175 w 11218359"/>
                <a:gd name="connsiteY752" fmla="*/ 1699173 h 1699173"/>
                <a:gd name="connsiteX753" fmla="*/ 8611605 w 11218359"/>
                <a:gd name="connsiteY753" fmla="*/ 1699173 h 1699173"/>
                <a:gd name="connsiteX754" fmla="*/ 8623035 w 11218359"/>
                <a:gd name="connsiteY754" fmla="*/ 1699173 h 1699173"/>
                <a:gd name="connsiteX755" fmla="*/ 8634465 w 11218359"/>
                <a:gd name="connsiteY755" fmla="*/ 1699173 h 1699173"/>
                <a:gd name="connsiteX756" fmla="*/ 8645895 w 11218359"/>
                <a:gd name="connsiteY756" fmla="*/ 1699173 h 1699173"/>
                <a:gd name="connsiteX757" fmla="*/ 8657373 w 11218359"/>
                <a:gd name="connsiteY757" fmla="*/ 1699173 h 1699173"/>
                <a:gd name="connsiteX758" fmla="*/ 8668802 w 11218359"/>
                <a:gd name="connsiteY758" fmla="*/ 1699173 h 1699173"/>
                <a:gd name="connsiteX759" fmla="*/ 8680232 w 11218359"/>
                <a:gd name="connsiteY759" fmla="*/ 1699173 h 1699173"/>
                <a:gd name="connsiteX760" fmla="*/ 8691662 w 11218359"/>
                <a:gd name="connsiteY760" fmla="*/ 1699173 h 1699173"/>
                <a:gd name="connsiteX761" fmla="*/ 8703093 w 11218359"/>
                <a:gd name="connsiteY761" fmla="*/ 1699173 h 1699173"/>
                <a:gd name="connsiteX762" fmla="*/ 8714570 w 11218359"/>
                <a:gd name="connsiteY762" fmla="*/ 1699173 h 1699173"/>
                <a:gd name="connsiteX763" fmla="*/ 8726000 w 11218359"/>
                <a:gd name="connsiteY763" fmla="*/ 1699173 h 1699173"/>
                <a:gd name="connsiteX764" fmla="*/ 8737430 w 11218359"/>
                <a:gd name="connsiteY764" fmla="*/ 1699173 h 1699173"/>
                <a:gd name="connsiteX765" fmla="*/ 8748860 w 11218359"/>
                <a:gd name="connsiteY765" fmla="*/ 1699173 h 1699173"/>
                <a:gd name="connsiteX766" fmla="*/ 8760290 w 11218359"/>
                <a:gd name="connsiteY766" fmla="*/ 1699173 h 1699173"/>
                <a:gd name="connsiteX767" fmla="*/ 8771768 w 11218359"/>
                <a:gd name="connsiteY767" fmla="*/ 1699173 h 1699173"/>
                <a:gd name="connsiteX768" fmla="*/ 8783198 w 11218359"/>
                <a:gd name="connsiteY768" fmla="*/ 1699173 h 1699173"/>
                <a:gd name="connsiteX769" fmla="*/ 8794628 w 11218359"/>
                <a:gd name="connsiteY769" fmla="*/ 1699173 h 1699173"/>
                <a:gd name="connsiteX770" fmla="*/ 8806058 w 11218359"/>
                <a:gd name="connsiteY770" fmla="*/ 1699173 h 1699173"/>
                <a:gd name="connsiteX771" fmla="*/ 8817488 w 11218359"/>
                <a:gd name="connsiteY771" fmla="*/ 1699173 h 1699173"/>
                <a:gd name="connsiteX772" fmla="*/ 8828918 w 11218359"/>
                <a:gd name="connsiteY772" fmla="*/ 1699173 h 1699173"/>
                <a:gd name="connsiteX773" fmla="*/ 8840395 w 11218359"/>
                <a:gd name="connsiteY773" fmla="*/ 1699173 h 1699173"/>
                <a:gd name="connsiteX774" fmla="*/ 8851825 w 11218359"/>
                <a:gd name="connsiteY774" fmla="*/ 1699173 h 1699173"/>
                <a:gd name="connsiteX775" fmla="*/ 8863256 w 11218359"/>
                <a:gd name="connsiteY775" fmla="*/ 1699173 h 1699173"/>
                <a:gd name="connsiteX776" fmla="*/ 8874686 w 11218359"/>
                <a:gd name="connsiteY776" fmla="*/ 1699173 h 1699173"/>
                <a:gd name="connsiteX777" fmla="*/ 8886115 w 11218359"/>
                <a:gd name="connsiteY777" fmla="*/ 1699173 h 1699173"/>
                <a:gd name="connsiteX778" fmla="*/ 8897593 w 11218359"/>
                <a:gd name="connsiteY778" fmla="*/ 1699173 h 1699173"/>
                <a:gd name="connsiteX779" fmla="*/ 8909022 w 11218359"/>
                <a:gd name="connsiteY779" fmla="*/ 1699173 h 1699173"/>
                <a:gd name="connsiteX780" fmla="*/ 8920453 w 11218359"/>
                <a:gd name="connsiteY780" fmla="*/ 1699173 h 1699173"/>
                <a:gd name="connsiteX781" fmla="*/ 8931883 w 11218359"/>
                <a:gd name="connsiteY781" fmla="*/ 1699173 h 1699173"/>
                <a:gd name="connsiteX782" fmla="*/ 8943313 w 11218359"/>
                <a:gd name="connsiteY782" fmla="*/ 1699173 h 1699173"/>
                <a:gd name="connsiteX783" fmla="*/ 8954791 w 11218359"/>
                <a:gd name="connsiteY783" fmla="*/ 1699173 h 1699173"/>
                <a:gd name="connsiteX784" fmla="*/ 8966220 w 11218359"/>
                <a:gd name="connsiteY784" fmla="*/ 1699173 h 1699173"/>
                <a:gd name="connsiteX785" fmla="*/ 8977651 w 11218359"/>
                <a:gd name="connsiteY785" fmla="*/ 1699173 h 1699173"/>
                <a:gd name="connsiteX786" fmla="*/ 8989080 w 11218359"/>
                <a:gd name="connsiteY786" fmla="*/ 1699173 h 1699173"/>
                <a:gd name="connsiteX787" fmla="*/ 9000511 w 11218359"/>
                <a:gd name="connsiteY787" fmla="*/ 1699173 h 1699173"/>
                <a:gd name="connsiteX788" fmla="*/ 9011988 w 11218359"/>
                <a:gd name="connsiteY788" fmla="*/ 1699173 h 1699173"/>
                <a:gd name="connsiteX789" fmla="*/ 9023418 w 11218359"/>
                <a:gd name="connsiteY789" fmla="*/ 1699173 h 1699173"/>
                <a:gd name="connsiteX790" fmla="*/ 9034849 w 11218359"/>
                <a:gd name="connsiteY790" fmla="*/ 1699173 h 1699173"/>
                <a:gd name="connsiteX791" fmla="*/ 9046278 w 11218359"/>
                <a:gd name="connsiteY791" fmla="*/ 1699173 h 1699173"/>
                <a:gd name="connsiteX792" fmla="*/ 9057709 w 11218359"/>
                <a:gd name="connsiteY792" fmla="*/ 1699173 h 1699173"/>
                <a:gd name="connsiteX793" fmla="*/ 9069186 w 11218359"/>
                <a:gd name="connsiteY793" fmla="*/ 1699173 h 1699173"/>
                <a:gd name="connsiteX794" fmla="*/ 9080615 w 11218359"/>
                <a:gd name="connsiteY794" fmla="*/ 1699173 h 1699173"/>
                <a:gd name="connsiteX795" fmla="*/ 9092046 w 11218359"/>
                <a:gd name="connsiteY795" fmla="*/ 1699173 h 1699173"/>
                <a:gd name="connsiteX796" fmla="*/ 9103476 w 11218359"/>
                <a:gd name="connsiteY796" fmla="*/ 1699173 h 1699173"/>
                <a:gd name="connsiteX797" fmla="*/ 9114906 w 11218359"/>
                <a:gd name="connsiteY797" fmla="*/ 1699173 h 1699173"/>
                <a:gd name="connsiteX798" fmla="*/ 9126384 w 11218359"/>
                <a:gd name="connsiteY798" fmla="*/ 1699173 h 1699173"/>
                <a:gd name="connsiteX799" fmla="*/ 9137813 w 11218359"/>
                <a:gd name="connsiteY799" fmla="*/ 1699173 h 1699173"/>
                <a:gd name="connsiteX800" fmla="*/ 9149244 w 11218359"/>
                <a:gd name="connsiteY800" fmla="*/ 1699173 h 1699173"/>
                <a:gd name="connsiteX801" fmla="*/ 9160673 w 11218359"/>
                <a:gd name="connsiteY801" fmla="*/ 1699173 h 1699173"/>
                <a:gd name="connsiteX802" fmla="*/ 9172104 w 11218359"/>
                <a:gd name="connsiteY802" fmla="*/ 1699173 h 1699173"/>
                <a:gd name="connsiteX803" fmla="*/ 9183581 w 11218359"/>
                <a:gd name="connsiteY803" fmla="*/ 1699173 h 1699173"/>
                <a:gd name="connsiteX804" fmla="*/ 9195011 w 11218359"/>
                <a:gd name="connsiteY804" fmla="*/ 1699173 h 1699173"/>
                <a:gd name="connsiteX805" fmla="*/ 9206442 w 11218359"/>
                <a:gd name="connsiteY805" fmla="*/ 1699173 h 1699173"/>
                <a:gd name="connsiteX806" fmla="*/ 9217871 w 11218359"/>
                <a:gd name="connsiteY806" fmla="*/ 1699173 h 1699173"/>
                <a:gd name="connsiteX807" fmla="*/ 9229301 w 11218359"/>
                <a:gd name="connsiteY807" fmla="*/ 1699173 h 1699173"/>
                <a:gd name="connsiteX808" fmla="*/ 9240779 w 11218359"/>
                <a:gd name="connsiteY808" fmla="*/ 1699173 h 1699173"/>
                <a:gd name="connsiteX809" fmla="*/ 9252209 w 11218359"/>
                <a:gd name="connsiteY809" fmla="*/ 1699173 h 1699173"/>
                <a:gd name="connsiteX810" fmla="*/ 9263639 w 11218359"/>
                <a:gd name="connsiteY810" fmla="*/ 1699173 h 1699173"/>
                <a:gd name="connsiteX811" fmla="*/ 9275069 w 11218359"/>
                <a:gd name="connsiteY811" fmla="*/ 1699173 h 1699173"/>
                <a:gd name="connsiteX812" fmla="*/ 9286498 w 11218359"/>
                <a:gd name="connsiteY812" fmla="*/ 1699173 h 1699173"/>
                <a:gd name="connsiteX813" fmla="*/ 9297977 w 11218359"/>
                <a:gd name="connsiteY813" fmla="*/ 1699173 h 1699173"/>
                <a:gd name="connsiteX814" fmla="*/ 9309406 w 11218359"/>
                <a:gd name="connsiteY814" fmla="*/ 1699173 h 1699173"/>
                <a:gd name="connsiteX815" fmla="*/ 9320837 w 11218359"/>
                <a:gd name="connsiteY815" fmla="*/ 1699173 h 1699173"/>
                <a:gd name="connsiteX816" fmla="*/ 9332266 w 11218359"/>
                <a:gd name="connsiteY816" fmla="*/ 1699173 h 1699173"/>
                <a:gd name="connsiteX817" fmla="*/ 9343696 w 11218359"/>
                <a:gd name="connsiteY817" fmla="*/ 1699173 h 1699173"/>
                <a:gd name="connsiteX818" fmla="*/ 9355174 w 11218359"/>
                <a:gd name="connsiteY818" fmla="*/ 1699173 h 1699173"/>
                <a:gd name="connsiteX819" fmla="*/ 9366604 w 11218359"/>
                <a:gd name="connsiteY819" fmla="*/ 1699173 h 1699173"/>
                <a:gd name="connsiteX820" fmla="*/ 9378035 w 11218359"/>
                <a:gd name="connsiteY820" fmla="*/ 1699173 h 1699173"/>
                <a:gd name="connsiteX821" fmla="*/ 9389464 w 11218359"/>
                <a:gd name="connsiteY821" fmla="*/ 1699173 h 1699173"/>
                <a:gd name="connsiteX822" fmla="*/ 9400894 w 11218359"/>
                <a:gd name="connsiteY822" fmla="*/ 1699173 h 1699173"/>
                <a:gd name="connsiteX823" fmla="*/ 9412372 w 11218359"/>
                <a:gd name="connsiteY823" fmla="*/ 1699173 h 1699173"/>
                <a:gd name="connsiteX824" fmla="*/ 9423802 w 11218359"/>
                <a:gd name="connsiteY824" fmla="*/ 1699173 h 1699173"/>
                <a:gd name="connsiteX825" fmla="*/ 9435232 w 11218359"/>
                <a:gd name="connsiteY825" fmla="*/ 1699173 h 1699173"/>
                <a:gd name="connsiteX826" fmla="*/ 9446662 w 11218359"/>
                <a:gd name="connsiteY826" fmla="*/ 1699173 h 1699173"/>
                <a:gd name="connsiteX827" fmla="*/ 9458091 w 11218359"/>
                <a:gd name="connsiteY827" fmla="*/ 1699173 h 1699173"/>
                <a:gd name="connsiteX828" fmla="*/ 9469570 w 11218359"/>
                <a:gd name="connsiteY828" fmla="*/ 1699173 h 1699173"/>
                <a:gd name="connsiteX829" fmla="*/ 9480999 w 11218359"/>
                <a:gd name="connsiteY829" fmla="*/ 1699173 h 1699173"/>
                <a:gd name="connsiteX830" fmla="*/ 9492429 w 11218359"/>
                <a:gd name="connsiteY830" fmla="*/ 1699173 h 1699173"/>
                <a:gd name="connsiteX831" fmla="*/ 9503859 w 11218359"/>
                <a:gd name="connsiteY831" fmla="*/ 1699173 h 1699173"/>
                <a:gd name="connsiteX832" fmla="*/ 9515289 w 11218359"/>
                <a:gd name="connsiteY832" fmla="*/ 1699173 h 1699173"/>
                <a:gd name="connsiteX833" fmla="*/ 9526767 w 11218359"/>
                <a:gd name="connsiteY833" fmla="*/ 1699173 h 1699173"/>
                <a:gd name="connsiteX834" fmla="*/ 9538197 w 11218359"/>
                <a:gd name="connsiteY834" fmla="*/ 1699173 h 1699173"/>
                <a:gd name="connsiteX835" fmla="*/ 9549626 w 11218359"/>
                <a:gd name="connsiteY835" fmla="*/ 1699173 h 1699173"/>
                <a:gd name="connsiteX836" fmla="*/ 9561057 w 11218359"/>
                <a:gd name="connsiteY836" fmla="*/ 1699173 h 1699173"/>
                <a:gd name="connsiteX837" fmla="*/ 9572487 w 11218359"/>
                <a:gd name="connsiteY837" fmla="*/ 1699173 h 1699173"/>
                <a:gd name="connsiteX838" fmla="*/ 9583965 w 11218359"/>
                <a:gd name="connsiteY838" fmla="*/ 1699173 h 1699173"/>
                <a:gd name="connsiteX839" fmla="*/ 9595395 w 11218359"/>
                <a:gd name="connsiteY839" fmla="*/ 1699173 h 1699173"/>
                <a:gd name="connsiteX840" fmla="*/ 9606824 w 11218359"/>
                <a:gd name="connsiteY840" fmla="*/ 1699173 h 1699173"/>
                <a:gd name="connsiteX841" fmla="*/ 9618255 w 11218359"/>
                <a:gd name="connsiteY841" fmla="*/ 1699173 h 1699173"/>
                <a:gd name="connsiteX842" fmla="*/ 9629684 w 11218359"/>
                <a:gd name="connsiteY842" fmla="*/ 1699173 h 1699173"/>
                <a:gd name="connsiteX843" fmla="*/ 9641163 w 11218359"/>
                <a:gd name="connsiteY843" fmla="*/ 1699173 h 1699173"/>
                <a:gd name="connsiteX844" fmla="*/ 9652592 w 11218359"/>
                <a:gd name="connsiteY844" fmla="*/ 1699173 h 1699173"/>
                <a:gd name="connsiteX845" fmla="*/ 9664022 w 11218359"/>
                <a:gd name="connsiteY845" fmla="*/ 1699173 h 1699173"/>
                <a:gd name="connsiteX846" fmla="*/ 9675452 w 11218359"/>
                <a:gd name="connsiteY846" fmla="*/ 1699173 h 1699173"/>
                <a:gd name="connsiteX847" fmla="*/ 9686882 w 11218359"/>
                <a:gd name="connsiteY847" fmla="*/ 1699173 h 1699173"/>
                <a:gd name="connsiteX848" fmla="*/ 9698360 w 11218359"/>
                <a:gd name="connsiteY848" fmla="*/ 1699173 h 1699173"/>
                <a:gd name="connsiteX849" fmla="*/ 9709790 w 11218359"/>
                <a:gd name="connsiteY849" fmla="*/ 1699173 h 1699173"/>
                <a:gd name="connsiteX850" fmla="*/ 9721219 w 11218359"/>
                <a:gd name="connsiteY850" fmla="*/ 1699173 h 1699173"/>
                <a:gd name="connsiteX851" fmla="*/ 9732650 w 11218359"/>
                <a:gd name="connsiteY851" fmla="*/ 1699173 h 1699173"/>
                <a:gd name="connsiteX852" fmla="*/ 9744080 w 11218359"/>
                <a:gd name="connsiteY852" fmla="*/ 1699173 h 1699173"/>
                <a:gd name="connsiteX853" fmla="*/ 9755557 w 11218359"/>
                <a:gd name="connsiteY853" fmla="*/ 1699173 h 1699173"/>
                <a:gd name="connsiteX854" fmla="*/ 9766988 w 11218359"/>
                <a:gd name="connsiteY854" fmla="*/ 1699173 h 1699173"/>
                <a:gd name="connsiteX855" fmla="*/ 9778417 w 11218359"/>
                <a:gd name="connsiteY855" fmla="*/ 1699173 h 1699173"/>
                <a:gd name="connsiteX856" fmla="*/ 9789848 w 11218359"/>
                <a:gd name="connsiteY856" fmla="*/ 1699173 h 1699173"/>
                <a:gd name="connsiteX857" fmla="*/ 9801277 w 11218359"/>
                <a:gd name="connsiteY857" fmla="*/ 1699173 h 1699173"/>
                <a:gd name="connsiteX858" fmla="*/ 9812755 w 11218359"/>
                <a:gd name="connsiteY858" fmla="*/ 1699173 h 1699173"/>
                <a:gd name="connsiteX859" fmla="*/ 9824185 w 11218359"/>
                <a:gd name="connsiteY859" fmla="*/ 1699173 h 1699173"/>
                <a:gd name="connsiteX860" fmla="*/ 9835615 w 11218359"/>
                <a:gd name="connsiteY860" fmla="*/ 1699173 h 1699173"/>
                <a:gd name="connsiteX861" fmla="*/ 9847045 w 11218359"/>
                <a:gd name="connsiteY861" fmla="*/ 1699173 h 1699173"/>
                <a:gd name="connsiteX862" fmla="*/ 9858475 w 11218359"/>
                <a:gd name="connsiteY862" fmla="*/ 1699173 h 1699173"/>
                <a:gd name="connsiteX863" fmla="*/ 9869952 w 11218359"/>
                <a:gd name="connsiteY863" fmla="*/ 1699173 h 1699173"/>
                <a:gd name="connsiteX864" fmla="*/ 9881383 w 11218359"/>
                <a:gd name="connsiteY864" fmla="*/ 1699173 h 1699173"/>
                <a:gd name="connsiteX865" fmla="*/ 9892812 w 11218359"/>
                <a:gd name="connsiteY865" fmla="*/ 1699173 h 1699173"/>
                <a:gd name="connsiteX866" fmla="*/ 9904243 w 11218359"/>
                <a:gd name="connsiteY866" fmla="*/ 1699173 h 1699173"/>
                <a:gd name="connsiteX867" fmla="*/ 9915673 w 11218359"/>
                <a:gd name="connsiteY867" fmla="*/ 1699173 h 1699173"/>
                <a:gd name="connsiteX868" fmla="*/ 9927102 w 11218359"/>
                <a:gd name="connsiteY868" fmla="*/ 1699173 h 1699173"/>
                <a:gd name="connsiteX869" fmla="*/ 9938581 w 11218359"/>
                <a:gd name="connsiteY869" fmla="*/ 1699173 h 1699173"/>
                <a:gd name="connsiteX870" fmla="*/ 9950010 w 11218359"/>
                <a:gd name="connsiteY870" fmla="*/ 1699173 h 1699173"/>
                <a:gd name="connsiteX871" fmla="*/ 9961441 w 11218359"/>
                <a:gd name="connsiteY871" fmla="*/ 1699173 h 1699173"/>
                <a:gd name="connsiteX872" fmla="*/ 9972870 w 11218359"/>
                <a:gd name="connsiteY872" fmla="*/ 1699173 h 1699173"/>
                <a:gd name="connsiteX873" fmla="*/ 9984300 w 11218359"/>
                <a:gd name="connsiteY873" fmla="*/ 1699173 h 1699173"/>
                <a:gd name="connsiteX874" fmla="*/ 9995778 w 11218359"/>
                <a:gd name="connsiteY874" fmla="*/ 1699173 h 1699173"/>
                <a:gd name="connsiteX875" fmla="*/ 10007208 w 11218359"/>
                <a:gd name="connsiteY875" fmla="*/ 1699173 h 1699173"/>
                <a:gd name="connsiteX876" fmla="*/ 10018638 w 11218359"/>
                <a:gd name="connsiteY876" fmla="*/ 1699173 h 1699173"/>
                <a:gd name="connsiteX877" fmla="*/ 10030068 w 11218359"/>
                <a:gd name="connsiteY877" fmla="*/ 1699173 h 1699173"/>
                <a:gd name="connsiteX878" fmla="*/ 10041498 w 11218359"/>
                <a:gd name="connsiteY878" fmla="*/ 1699173 h 1699173"/>
                <a:gd name="connsiteX879" fmla="*/ 10052976 w 11218359"/>
                <a:gd name="connsiteY879" fmla="*/ 1699173 h 1699173"/>
                <a:gd name="connsiteX880" fmla="*/ 10064405 w 11218359"/>
                <a:gd name="connsiteY880" fmla="*/ 1699173 h 1699173"/>
                <a:gd name="connsiteX881" fmla="*/ 10075835 w 11218359"/>
                <a:gd name="connsiteY881" fmla="*/ 1699173 h 1699173"/>
                <a:gd name="connsiteX882" fmla="*/ 10087266 w 11218359"/>
                <a:gd name="connsiteY882" fmla="*/ 1699173 h 1699173"/>
                <a:gd name="connsiteX883" fmla="*/ 10098695 w 11218359"/>
                <a:gd name="connsiteY883" fmla="*/ 1699173 h 1699173"/>
                <a:gd name="connsiteX884" fmla="*/ 10110174 w 11218359"/>
                <a:gd name="connsiteY884" fmla="*/ 1699173 h 1699173"/>
                <a:gd name="connsiteX885" fmla="*/ 10121603 w 11218359"/>
                <a:gd name="connsiteY885" fmla="*/ 1699173 h 1699173"/>
                <a:gd name="connsiteX886" fmla="*/ 10133033 w 11218359"/>
                <a:gd name="connsiteY886" fmla="*/ 1699173 h 1699173"/>
                <a:gd name="connsiteX887" fmla="*/ 10144463 w 11218359"/>
                <a:gd name="connsiteY887" fmla="*/ 1699173 h 1699173"/>
                <a:gd name="connsiteX888" fmla="*/ 10155893 w 11218359"/>
                <a:gd name="connsiteY888" fmla="*/ 1699173 h 1699173"/>
                <a:gd name="connsiteX889" fmla="*/ 10167371 w 11218359"/>
                <a:gd name="connsiteY889" fmla="*/ 1699173 h 1699173"/>
                <a:gd name="connsiteX890" fmla="*/ 10178801 w 11218359"/>
                <a:gd name="connsiteY890" fmla="*/ 1699173 h 1699173"/>
                <a:gd name="connsiteX891" fmla="*/ 10190230 w 11218359"/>
                <a:gd name="connsiteY891" fmla="*/ 1699173 h 1699173"/>
                <a:gd name="connsiteX892" fmla="*/ 10201661 w 11218359"/>
                <a:gd name="connsiteY892" fmla="*/ 1699173 h 1699173"/>
                <a:gd name="connsiteX893" fmla="*/ 10213091 w 11218359"/>
                <a:gd name="connsiteY893" fmla="*/ 1699173 h 1699173"/>
                <a:gd name="connsiteX894" fmla="*/ 10224569 w 11218359"/>
                <a:gd name="connsiteY894" fmla="*/ 1699173 h 1699173"/>
                <a:gd name="connsiteX895" fmla="*/ 10235998 w 11218359"/>
                <a:gd name="connsiteY895" fmla="*/ 1699173 h 1699173"/>
                <a:gd name="connsiteX896" fmla="*/ 10247428 w 11218359"/>
                <a:gd name="connsiteY896" fmla="*/ 1699173 h 1699173"/>
                <a:gd name="connsiteX897" fmla="*/ 10258859 w 11218359"/>
                <a:gd name="connsiteY897" fmla="*/ 1699173 h 1699173"/>
                <a:gd name="connsiteX898" fmla="*/ 10270288 w 11218359"/>
                <a:gd name="connsiteY898" fmla="*/ 1699173 h 1699173"/>
                <a:gd name="connsiteX899" fmla="*/ 10281767 w 11218359"/>
                <a:gd name="connsiteY899" fmla="*/ 1699173 h 1699173"/>
                <a:gd name="connsiteX900" fmla="*/ 10293196 w 11218359"/>
                <a:gd name="connsiteY900" fmla="*/ 1699173 h 1699173"/>
                <a:gd name="connsiteX901" fmla="*/ 10304626 w 11218359"/>
                <a:gd name="connsiteY901" fmla="*/ 1699173 h 1699173"/>
                <a:gd name="connsiteX902" fmla="*/ 10316056 w 11218359"/>
                <a:gd name="connsiteY902" fmla="*/ 1699173 h 1699173"/>
                <a:gd name="connsiteX903" fmla="*/ 10327486 w 11218359"/>
                <a:gd name="connsiteY903" fmla="*/ 1699173 h 1699173"/>
                <a:gd name="connsiteX904" fmla="*/ 10338963 w 11218359"/>
                <a:gd name="connsiteY904" fmla="*/ 1699173 h 1699173"/>
                <a:gd name="connsiteX905" fmla="*/ 10350394 w 11218359"/>
                <a:gd name="connsiteY905" fmla="*/ 1699173 h 1699173"/>
                <a:gd name="connsiteX906" fmla="*/ 10361823 w 11218359"/>
                <a:gd name="connsiteY906" fmla="*/ 1699173 h 1699173"/>
                <a:gd name="connsiteX907" fmla="*/ 10373254 w 11218359"/>
                <a:gd name="connsiteY907" fmla="*/ 1699173 h 1699173"/>
                <a:gd name="connsiteX908" fmla="*/ 10384684 w 11218359"/>
                <a:gd name="connsiteY908" fmla="*/ 1699173 h 1699173"/>
                <a:gd name="connsiteX909" fmla="*/ 10396161 w 11218359"/>
                <a:gd name="connsiteY909" fmla="*/ 1699173 h 1699173"/>
                <a:gd name="connsiteX910" fmla="*/ 10407591 w 11218359"/>
                <a:gd name="connsiteY910" fmla="*/ 1699173 h 1699173"/>
                <a:gd name="connsiteX911" fmla="*/ 10419021 w 11218359"/>
                <a:gd name="connsiteY911" fmla="*/ 1699173 h 1699173"/>
                <a:gd name="connsiteX912" fmla="*/ 10430452 w 11218359"/>
                <a:gd name="connsiteY912" fmla="*/ 1699173 h 1699173"/>
                <a:gd name="connsiteX913" fmla="*/ 10441881 w 11218359"/>
                <a:gd name="connsiteY913" fmla="*/ 1699173 h 1699173"/>
                <a:gd name="connsiteX914" fmla="*/ 10453358 w 11218359"/>
                <a:gd name="connsiteY914" fmla="*/ 1699173 h 1699173"/>
                <a:gd name="connsiteX915" fmla="*/ 10464789 w 11218359"/>
                <a:gd name="connsiteY915" fmla="*/ 1699173 h 1699173"/>
                <a:gd name="connsiteX916" fmla="*/ 10476219 w 11218359"/>
                <a:gd name="connsiteY916" fmla="*/ 1699173 h 1699173"/>
                <a:gd name="connsiteX917" fmla="*/ 10487649 w 11218359"/>
                <a:gd name="connsiteY917" fmla="*/ 1699173 h 1699173"/>
                <a:gd name="connsiteX918" fmla="*/ 10499079 w 11218359"/>
                <a:gd name="connsiteY918" fmla="*/ 1699173 h 1699173"/>
                <a:gd name="connsiteX919" fmla="*/ 10510556 w 11218359"/>
                <a:gd name="connsiteY919" fmla="*/ 1699173 h 1699173"/>
                <a:gd name="connsiteX920" fmla="*/ 10521987 w 11218359"/>
                <a:gd name="connsiteY920" fmla="*/ 1699173 h 1699173"/>
                <a:gd name="connsiteX921" fmla="*/ 10533416 w 11218359"/>
                <a:gd name="connsiteY921" fmla="*/ 1699173 h 1699173"/>
                <a:gd name="connsiteX922" fmla="*/ 10544847 w 11218359"/>
                <a:gd name="connsiteY922" fmla="*/ 1699173 h 1699173"/>
                <a:gd name="connsiteX923" fmla="*/ 10556277 w 11218359"/>
                <a:gd name="connsiteY923" fmla="*/ 1699173 h 1699173"/>
                <a:gd name="connsiteX924" fmla="*/ 10567754 w 11218359"/>
                <a:gd name="connsiteY924" fmla="*/ 1699173 h 1699173"/>
                <a:gd name="connsiteX925" fmla="*/ 10579184 w 11218359"/>
                <a:gd name="connsiteY925" fmla="*/ 1699173 h 1699173"/>
                <a:gd name="connsiteX926" fmla="*/ 10590614 w 11218359"/>
                <a:gd name="connsiteY926" fmla="*/ 1699173 h 1699173"/>
                <a:gd name="connsiteX927" fmla="*/ 10602045 w 11218359"/>
                <a:gd name="connsiteY927" fmla="*/ 1699173 h 1699173"/>
                <a:gd name="connsiteX928" fmla="*/ 10613474 w 11218359"/>
                <a:gd name="connsiteY928" fmla="*/ 1699173 h 1699173"/>
                <a:gd name="connsiteX929" fmla="*/ 10624951 w 11218359"/>
                <a:gd name="connsiteY929" fmla="*/ 1699173 h 1699173"/>
                <a:gd name="connsiteX930" fmla="*/ 10636382 w 11218359"/>
                <a:gd name="connsiteY930" fmla="*/ 1699173 h 1699173"/>
                <a:gd name="connsiteX931" fmla="*/ 10647812 w 11218359"/>
                <a:gd name="connsiteY931" fmla="*/ 1699173 h 1699173"/>
                <a:gd name="connsiteX932" fmla="*/ 10659241 w 11218359"/>
                <a:gd name="connsiteY932" fmla="*/ 1699173 h 1699173"/>
                <a:gd name="connsiteX933" fmla="*/ 10670672 w 11218359"/>
                <a:gd name="connsiteY933" fmla="*/ 1699173 h 1699173"/>
                <a:gd name="connsiteX934" fmla="*/ 10682149 w 11218359"/>
                <a:gd name="connsiteY934" fmla="*/ 1699173 h 1699173"/>
                <a:gd name="connsiteX935" fmla="*/ 10693580 w 11218359"/>
                <a:gd name="connsiteY935" fmla="*/ 1699173 h 1699173"/>
                <a:gd name="connsiteX936" fmla="*/ 10705009 w 11218359"/>
                <a:gd name="connsiteY936" fmla="*/ 1699173 h 1699173"/>
                <a:gd name="connsiteX937" fmla="*/ 10716439 w 11218359"/>
                <a:gd name="connsiteY937" fmla="*/ 1699173 h 1699173"/>
                <a:gd name="connsiteX938" fmla="*/ 10727870 w 11218359"/>
                <a:gd name="connsiteY938" fmla="*/ 1699173 h 1699173"/>
                <a:gd name="connsiteX939" fmla="*/ 10739347 w 11218359"/>
                <a:gd name="connsiteY939" fmla="*/ 1699173 h 1699173"/>
                <a:gd name="connsiteX940" fmla="*/ 10750778 w 11218359"/>
                <a:gd name="connsiteY940" fmla="*/ 1699173 h 1699173"/>
                <a:gd name="connsiteX941" fmla="*/ 10762207 w 11218359"/>
                <a:gd name="connsiteY941" fmla="*/ 1699173 h 1699173"/>
                <a:gd name="connsiteX942" fmla="*/ 10773637 w 11218359"/>
                <a:gd name="connsiteY942" fmla="*/ 1699173 h 1699173"/>
                <a:gd name="connsiteX943" fmla="*/ 10785067 w 11218359"/>
                <a:gd name="connsiteY943" fmla="*/ 1699173 h 1699173"/>
                <a:gd name="connsiteX944" fmla="*/ 10796544 w 11218359"/>
                <a:gd name="connsiteY944" fmla="*/ 1699173 h 1699173"/>
                <a:gd name="connsiteX945" fmla="*/ 10807975 w 11218359"/>
                <a:gd name="connsiteY945" fmla="*/ 1699173 h 1699173"/>
                <a:gd name="connsiteX946" fmla="*/ 10819405 w 11218359"/>
                <a:gd name="connsiteY946" fmla="*/ 1699173 h 1699173"/>
                <a:gd name="connsiteX947" fmla="*/ 10830834 w 11218359"/>
                <a:gd name="connsiteY947" fmla="*/ 1699173 h 1699173"/>
                <a:gd name="connsiteX948" fmla="*/ 10842265 w 11218359"/>
                <a:gd name="connsiteY948" fmla="*/ 1699173 h 1699173"/>
                <a:gd name="connsiteX949" fmla="*/ 10853742 w 11218359"/>
                <a:gd name="connsiteY949" fmla="*/ 1699173 h 1699173"/>
                <a:gd name="connsiteX950" fmla="*/ 10865173 w 11218359"/>
                <a:gd name="connsiteY950" fmla="*/ 1699173 h 1699173"/>
                <a:gd name="connsiteX951" fmla="*/ 10876602 w 11218359"/>
                <a:gd name="connsiteY951" fmla="*/ 1699173 h 1699173"/>
                <a:gd name="connsiteX952" fmla="*/ 10888032 w 11218359"/>
                <a:gd name="connsiteY952" fmla="*/ 1699173 h 1699173"/>
                <a:gd name="connsiteX953" fmla="*/ 10899463 w 11218359"/>
                <a:gd name="connsiteY953" fmla="*/ 1699173 h 1699173"/>
                <a:gd name="connsiteX954" fmla="*/ 10910892 w 11218359"/>
                <a:gd name="connsiteY954" fmla="*/ 1699173 h 1699173"/>
                <a:gd name="connsiteX955" fmla="*/ 10922369 w 11218359"/>
                <a:gd name="connsiteY955" fmla="*/ 1699173 h 1699173"/>
                <a:gd name="connsiteX956" fmla="*/ 10933800 w 11218359"/>
                <a:gd name="connsiteY956" fmla="*/ 1699173 h 1699173"/>
                <a:gd name="connsiteX957" fmla="*/ 10945230 w 11218359"/>
                <a:gd name="connsiteY957" fmla="*/ 1699173 h 1699173"/>
                <a:gd name="connsiteX958" fmla="*/ 10956660 w 11218359"/>
                <a:gd name="connsiteY958" fmla="*/ 1699173 h 1699173"/>
                <a:gd name="connsiteX959" fmla="*/ 10968090 w 11218359"/>
                <a:gd name="connsiteY959" fmla="*/ 1699173 h 1699173"/>
                <a:gd name="connsiteX960" fmla="*/ 10979567 w 11218359"/>
                <a:gd name="connsiteY960" fmla="*/ 1699173 h 1699173"/>
                <a:gd name="connsiteX961" fmla="*/ 10990998 w 11218359"/>
                <a:gd name="connsiteY961" fmla="*/ 1699173 h 1699173"/>
                <a:gd name="connsiteX962" fmla="*/ 11002427 w 11218359"/>
                <a:gd name="connsiteY962" fmla="*/ 1699173 h 1699173"/>
                <a:gd name="connsiteX963" fmla="*/ 11013858 w 11218359"/>
                <a:gd name="connsiteY963" fmla="*/ 1699173 h 1699173"/>
                <a:gd name="connsiteX964" fmla="*/ 11025287 w 11218359"/>
                <a:gd name="connsiteY964" fmla="*/ 1699173 h 1699173"/>
                <a:gd name="connsiteX965" fmla="*/ 11036765 w 11218359"/>
                <a:gd name="connsiteY965" fmla="*/ 1699173 h 1699173"/>
                <a:gd name="connsiteX966" fmla="*/ 11048195 w 11218359"/>
                <a:gd name="connsiteY966" fmla="*/ 1699173 h 1699173"/>
                <a:gd name="connsiteX967" fmla="*/ 11059625 w 11218359"/>
                <a:gd name="connsiteY967" fmla="*/ 1699173 h 1699173"/>
                <a:gd name="connsiteX968" fmla="*/ 11071056 w 11218359"/>
                <a:gd name="connsiteY968" fmla="*/ 1699173 h 1699173"/>
                <a:gd name="connsiteX969" fmla="*/ 11082485 w 11218359"/>
                <a:gd name="connsiteY969" fmla="*/ 1699173 h 1699173"/>
                <a:gd name="connsiteX970" fmla="*/ 11093962 w 11218359"/>
                <a:gd name="connsiteY970" fmla="*/ 1699173 h 1699173"/>
                <a:gd name="connsiteX971" fmla="*/ 11105393 w 11218359"/>
                <a:gd name="connsiteY971" fmla="*/ 1699173 h 1699173"/>
                <a:gd name="connsiteX972" fmla="*/ 11116823 w 11218359"/>
                <a:gd name="connsiteY972" fmla="*/ 1699173 h 1699173"/>
                <a:gd name="connsiteX973" fmla="*/ 11128253 w 11218359"/>
                <a:gd name="connsiteY973" fmla="*/ 1699173 h 1699173"/>
                <a:gd name="connsiteX974" fmla="*/ 11139683 w 11218359"/>
                <a:gd name="connsiteY974" fmla="*/ 1699173 h 1699173"/>
                <a:gd name="connsiteX975" fmla="*/ 11151160 w 11218359"/>
                <a:gd name="connsiteY975" fmla="*/ 1699173 h 1699173"/>
                <a:gd name="connsiteX976" fmla="*/ 11162591 w 11218359"/>
                <a:gd name="connsiteY976" fmla="*/ 1699173 h 1699173"/>
                <a:gd name="connsiteX977" fmla="*/ 11174020 w 11218359"/>
                <a:gd name="connsiteY977" fmla="*/ 1699173 h 1699173"/>
                <a:gd name="connsiteX978" fmla="*/ 11185451 w 11218359"/>
                <a:gd name="connsiteY978" fmla="*/ 1699173 h 1699173"/>
                <a:gd name="connsiteX979" fmla="*/ 11196881 w 11218359"/>
                <a:gd name="connsiteY979" fmla="*/ 1699173 h 1699173"/>
                <a:gd name="connsiteX980" fmla="*/ 11208358 w 11218359"/>
                <a:gd name="connsiteY980" fmla="*/ 1699173 h 1699173"/>
                <a:gd name="connsiteX981" fmla="*/ 11218359 w 11218359"/>
                <a:gd name="connsiteY981" fmla="*/ 1699173 h 1699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99173">
                  <a:moveTo>
                    <a:pt x="0" y="1699173"/>
                  </a:moveTo>
                  <a:lnTo>
                    <a:pt x="9149" y="1699173"/>
                  </a:lnTo>
                  <a:lnTo>
                    <a:pt x="20588" y="1699173"/>
                  </a:lnTo>
                  <a:lnTo>
                    <a:pt x="32028" y="1699173"/>
                  </a:lnTo>
                  <a:lnTo>
                    <a:pt x="43467" y="1699173"/>
                  </a:lnTo>
                  <a:lnTo>
                    <a:pt x="54907" y="1699173"/>
                  </a:lnTo>
                  <a:lnTo>
                    <a:pt x="66346" y="1699173"/>
                  </a:lnTo>
                  <a:lnTo>
                    <a:pt x="77786" y="1699173"/>
                  </a:lnTo>
                  <a:lnTo>
                    <a:pt x="89225" y="1699173"/>
                  </a:lnTo>
                  <a:lnTo>
                    <a:pt x="100665" y="1699173"/>
                  </a:lnTo>
                  <a:lnTo>
                    <a:pt x="112104" y="1699173"/>
                  </a:lnTo>
                  <a:lnTo>
                    <a:pt x="123544" y="1699173"/>
                  </a:lnTo>
                  <a:lnTo>
                    <a:pt x="134979" y="1699173"/>
                  </a:lnTo>
                  <a:lnTo>
                    <a:pt x="146423" y="1699173"/>
                  </a:lnTo>
                  <a:lnTo>
                    <a:pt x="157858" y="1699173"/>
                  </a:lnTo>
                  <a:lnTo>
                    <a:pt x="169297" y="1699173"/>
                  </a:lnTo>
                  <a:lnTo>
                    <a:pt x="180737" y="1699173"/>
                  </a:lnTo>
                  <a:lnTo>
                    <a:pt x="192176" y="1699173"/>
                  </a:lnTo>
                  <a:lnTo>
                    <a:pt x="203616" y="1699173"/>
                  </a:lnTo>
                  <a:lnTo>
                    <a:pt x="215055" y="1699173"/>
                  </a:lnTo>
                  <a:lnTo>
                    <a:pt x="226495" y="1699173"/>
                  </a:lnTo>
                  <a:lnTo>
                    <a:pt x="237935" y="1699173"/>
                  </a:lnTo>
                  <a:lnTo>
                    <a:pt x="249374" y="1699173"/>
                  </a:lnTo>
                  <a:lnTo>
                    <a:pt x="260814" y="1699173"/>
                  </a:lnTo>
                  <a:lnTo>
                    <a:pt x="272253" y="1699173"/>
                  </a:lnTo>
                  <a:lnTo>
                    <a:pt x="283693" y="1699173"/>
                  </a:lnTo>
                  <a:lnTo>
                    <a:pt x="295132" y="1699173"/>
                  </a:lnTo>
                  <a:lnTo>
                    <a:pt x="306572" y="1699173"/>
                  </a:lnTo>
                  <a:lnTo>
                    <a:pt x="318011" y="1699173"/>
                  </a:lnTo>
                  <a:lnTo>
                    <a:pt x="329451" y="1699173"/>
                  </a:lnTo>
                  <a:lnTo>
                    <a:pt x="340890" y="1699173"/>
                  </a:lnTo>
                  <a:lnTo>
                    <a:pt x="352330" y="1699173"/>
                  </a:lnTo>
                  <a:lnTo>
                    <a:pt x="363769" y="1699173"/>
                  </a:lnTo>
                  <a:lnTo>
                    <a:pt x="375209" y="1699173"/>
                  </a:lnTo>
                  <a:lnTo>
                    <a:pt x="386648" y="1699173"/>
                  </a:lnTo>
                  <a:lnTo>
                    <a:pt x="398088" y="1699173"/>
                  </a:lnTo>
                  <a:lnTo>
                    <a:pt x="409527" y="1699173"/>
                  </a:lnTo>
                  <a:lnTo>
                    <a:pt x="420967" y="1699173"/>
                  </a:lnTo>
                  <a:lnTo>
                    <a:pt x="432406" y="1699173"/>
                  </a:lnTo>
                  <a:lnTo>
                    <a:pt x="443846" y="1699173"/>
                  </a:lnTo>
                  <a:lnTo>
                    <a:pt x="455285" y="1699173"/>
                  </a:lnTo>
                  <a:lnTo>
                    <a:pt x="466725" y="1699173"/>
                  </a:lnTo>
                  <a:lnTo>
                    <a:pt x="478165" y="1699173"/>
                  </a:lnTo>
                  <a:lnTo>
                    <a:pt x="489604" y="1699173"/>
                  </a:lnTo>
                  <a:lnTo>
                    <a:pt x="501044" y="1699173"/>
                  </a:lnTo>
                  <a:lnTo>
                    <a:pt x="512483" y="1699173"/>
                  </a:lnTo>
                  <a:lnTo>
                    <a:pt x="523923" y="1699173"/>
                  </a:lnTo>
                  <a:lnTo>
                    <a:pt x="535362" y="1699173"/>
                  </a:lnTo>
                  <a:lnTo>
                    <a:pt x="546802" y="1699173"/>
                  </a:lnTo>
                  <a:lnTo>
                    <a:pt x="558241" y="1699173"/>
                  </a:lnTo>
                  <a:lnTo>
                    <a:pt x="569681" y="1699173"/>
                  </a:lnTo>
                  <a:lnTo>
                    <a:pt x="581120" y="1699173"/>
                  </a:lnTo>
                  <a:lnTo>
                    <a:pt x="592560" y="1699173"/>
                  </a:lnTo>
                  <a:lnTo>
                    <a:pt x="603999" y="1699173"/>
                  </a:lnTo>
                  <a:lnTo>
                    <a:pt x="615439" y="1699173"/>
                  </a:lnTo>
                  <a:lnTo>
                    <a:pt x="626878" y="1699173"/>
                  </a:lnTo>
                  <a:lnTo>
                    <a:pt x="638318" y="1699173"/>
                  </a:lnTo>
                  <a:lnTo>
                    <a:pt x="649757" y="1699173"/>
                  </a:lnTo>
                  <a:lnTo>
                    <a:pt x="661192" y="1699173"/>
                  </a:lnTo>
                  <a:lnTo>
                    <a:pt x="672632" y="1699173"/>
                  </a:lnTo>
                  <a:lnTo>
                    <a:pt x="684071" y="1699173"/>
                  </a:lnTo>
                  <a:lnTo>
                    <a:pt x="695511" y="1699173"/>
                  </a:lnTo>
                  <a:lnTo>
                    <a:pt x="706950" y="1699173"/>
                  </a:lnTo>
                  <a:lnTo>
                    <a:pt x="718390" y="1699173"/>
                  </a:lnTo>
                  <a:lnTo>
                    <a:pt x="729829" y="1699173"/>
                  </a:lnTo>
                  <a:lnTo>
                    <a:pt x="741269" y="1699173"/>
                  </a:lnTo>
                  <a:lnTo>
                    <a:pt x="752708" y="1699173"/>
                  </a:lnTo>
                  <a:lnTo>
                    <a:pt x="764148" y="1699173"/>
                  </a:lnTo>
                  <a:lnTo>
                    <a:pt x="775587" y="1699173"/>
                  </a:lnTo>
                  <a:lnTo>
                    <a:pt x="787027" y="1699173"/>
                  </a:lnTo>
                  <a:lnTo>
                    <a:pt x="798467" y="1699173"/>
                  </a:lnTo>
                  <a:lnTo>
                    <a:pt x="809906" y="1699173"/>
                  </a:lnTo>
                  <a:lnTo>
                    <a:pt x="821346" y="1699173"/>
                  </a:lnTo>
                  <a:lnTo>
                    <a:pt x="832785" y="1699173"/>
                  </a:lnTo>
                  <a:lnTo>
                    <a:pt x="844225" y="1699173"/>
                  </a:lnTo>
                  <a:lnTo>
                    <a:pt x="855664" y="1699173"/>
                  </a:lnTo>
                  <a:lnTo>
                    <a:pt x="867104" y="1699173"/>
                  </a:lnTo>
                  <a:lnTo>
                    <a:pt x="878543" y="1699173"/>
                  </a:lnTo>
                  <a:lnTo>
                    <a:pt x="889983" y="1699173"/>
                  </a:lnTo>
                  <a:lnTo>
                    <a:pt x="901422" y="1699173"/>
                  </a:lnTo>
                  <a:lnTo>
                    <a:pt x="912862" y="1699173"/>
                  </a:lnTo>
                  <a:lnTo>
                    <a:pt x="924301" y="1699173"/>
                  </a:lnTo>
                  <a:lnTo>
                    <a:pt x="935741" y="1699173"/>
                  </a:lnTo>
                  <a:lnTo>
                    <a:pt x="947180" y="1699173"/>
                  </a:lnTo>
                  <a:lnTo>
                    <a:pt x="958620" y="1699173"/>
                  </a:lnTo>
                  <a:lnTo>
                    <a:pt x="970059" y="1699173"/>
                  </a:lnTo>
                  <a:lnTo>
                    <a:pt x="981499" y="1699173"/>
                  </a:lnTo>
                  <a:lnTo>
                    <a:pt x="992938" y="1699173"/>
                  </a:lnTo>
                  <a:lnTo>
                    <a:pt x="1004378" y="1699173"/>
                  </a:lnTo>
                  <a:lnTo>
                    <a:pt x="1015818" y="1699173"/>
                  </a:lnTo>
                  <a:lnTo>
                    <a:pt x="1027257" y="1699173"/>
                  </a:lnTo>
                  <a:lnTo>
                    <a:pt x="1038697" y="1699173"/>
                  </a:lnTo>
                  <a:lnTo>
                    <a:pt x="1050136" y="1699173"/>
                  </a:lnTo>
                  <a:lnTo>
                    <a:pt x="1061576" y="1699173"/>
                  </a:lnTo>
                  <a:lnTo>
                    <a:pt x="1073015" y="1699173"/>
                  </a:lnTo>
                  <a:lnTo>
                    <a:pt x="1084455" y="1699173"/>
                  </a:lnTo>
                  <a:lnTo>
                    <a:pt x="1095894" y="1699173"/>
                  </a:lnTo>
                  <a:lnTo>
                    <a:pt x="1107334" y="1699173"/>
                  </a:lnTo>
                  <a:lnTo>
                    <a:pt x="1118773" y="1699173"/>
                  </a:lnTo>
                  <a:lnTo>
                    <a:pt x="1130213" y="1699173"/>
                  </a:lnTo>
                  <a:lnTo>
                    <a:pt x="1141652" y="1699173"/>
                  </a:lnTo>
                  <a:lnTo>
                    <a:pt x="1153092" y="1699173"/>
                  </a:lnTo>
                  <a:lnTo>
                    <a:pt x="1164531" y="1699173"/>
                  </a:lnTo>
                  <a:lnTo>
                    <a:pt x="1175971" y="1699173"/>
                  </a:lnTo>
                  <a:lnTo>
                    <a:pt x="1187406" y="1699173"/>
                  </a:lnTo>
                  <a:lnTo>
                    <a:pt x="1198845" y="1699173"/>
                  </a:lnTo>
                  <a:lnTo>
                    <a:pt x="1210285" y="1699173"/>
                  </a:lnTo>
                  <a:lnTo>
                    <a:pt x="1221724" y="1699173"/>
                  </a:lnTo>
                  <a:lnTo>
                    <a:pt x="1233164" y="1699173"/>
                  </a:lnTo>
                  <a:lnTo>
                    <a:pt x="1244603" y="1699173"/>
                  </a:lnTo>
                  <a:lnTo>
                    <a:pt x="1256043" y="1699173"/>
                  </a:lnTo>
                  <a:lnTo>
                    <a:pt x="1267482" y="1699173"/>
                  </a:lnTo>
                  <a:lnTo>
                    <a:pt x="1278922" y="1699173"/>
                  </a:lnTo>
                  <a:lnTo>
                    <a:pt x="1290361" y="1699173"/>
                  </a:lnTo>
                  <a:lnTo>
                    <a:pt x="1301801" y="1699173"/>
                  </a:lnTo>
                  <a:lnTo>
                    <a:pt x="1313240" y="1699173"/>
                  </a:lnTo>
                  <a:lnTo>
                    <a:pt x="1324680" y="1699173"/>
                  </a:lnTo>
                  <a:lnTo>
                    <a:pt x="1336120" y="1699173"/>
                  </a:lnTo>
                  <a:lnTo>
                    <a:pt x="1347559" y="1699173"/>
                  </a:lnTo>
                  <a:lnTo>
                    <a:pt x="1358999" y="1699173"/>
                  </a:lnTo>
                  <a:lnTo>
                    <a:pt x="1370438" y="1699173"/>
                  </a:lnTo>
                  <a:lnTo>
                    <a:pt x="1381878" y="1699173"/>
                  </a:lnTo>
                  <a:lnTo>
                    <a:pt x="1393317" y="1699173"/>
                  </a:lnTo>
                  <a:lnTo>
                    <a:pt x="1404757" y="1699173"/>
                  </a:lnTo>
                  <a:lnTo>
                    <a:pt x="1416196" y="1699173"/>
                  </a:lnTo>
                  <a:lnTo>
                    <a:pt x="1427636" y="1699173"/>
                  </a:lnTo>
                  <a:lnTo>
                    <a:pt x="1439075" y="1699173"/>
                  </a:lnTo>
                  <a:lnTo>
                    <a:pt x="1450515" y="1699173"/>
                  </a:lnTo>
                  <a:lnTo>
                    <a:pt x="1461954" y="1699173"/>
                  </a:lnTo>
                  <a:lnTo>
                    <a:pt x="1473394" y="1699173"/>
                  </a:lnTo>
                  <a:lnTo>
                    <a:pt x="1484833" y="1699173"/>
                  </a:lnTo>
                  <a:lnTo>
                    <a:pt x="1496273" y="1699173"/>
                  </a:lnTo>
                  <a:lnTo>
                    <a:pt x="1507712" y="1699173"/>
                  </a:lnTo>
                  <a:lnTo>
                    <a:pt x="1519152" y="1699173"/>
                  </a:lnTo>
                  <a:lnTo>
                    <a:pt x="1530591" y="1699173"/>
                  </a:lnTo>
                  <a:lnTo>
                    <a:pt x="1542031" y="1699173"/>
                  </a:lnTo>
                  <a:lnTo>
                    <a:pt x="1553471" y="1699173"/>
                  </a:lnTo>
                  <a:lnTo>
                    <a:pt x="1564910" y="1699173"/>
                  </a:lnTo>
                  <a:lnTo>
                    <a:pt x="1576349" y="1699173"/>
                  </a:lnTo>
                  <a:lnTo>
                    <a:pt x="1587789" y="1699173"/>
                  </a:lnTo>
                  <a:lnTo>
                    <a:pt x="1599229" y="1699173"/>
                  </a:lnTo>
                  <a:lnTo>
                    <a:pt x="1610668" y="1699173"/>
                  </a:lnTo>
                  <a:lnTo>
                    <a:pt x="1622107" y="1699173"/>
                  </a:lnTo>
                  <a:lnTo>
                    <a:pt x="1633547" y="1699173"/>
                  </a:lnTo>
                  <a:lnTo>
                    <a:pt x="1644987" y="1699173"/>
                  </a:lnTo>
                  <a:lnTo>
                    <a:pt x="1656426" y="1699173"/>
                  </a:lnTo>
                  <a:lnTo>
                    <a:pt x="1667866" y="1699173"/>
                  </a:lnTo>
                  <a:lnTo>
                    <a:pt x="1679305" y="1699173"/>
                  </a:lnTo>
                  <a:lnTo>
                    <a:pt x="1690745" y="1699173"/>
                  </a:lnTo>
                  <a:lnTo>
                    <a:pt x="1702184" y="1699173"/>
                  </a:lnTo>
                  <a:lnTo>
                    <a:pt x="1713619" y="1699173"/>
                  </a:lnTo>
                  <a:lnTo>
                    <a:pt x="1725063" y="1699173"/>
                  </a:lnTo>
                  <a:lnTo>
                    <a:pt x="1736498" y="1699173"/>
                  </a:lnTo>
                  <a:lnTo>
                    <a:pt x="1747938" y="1699173"/>
                  </a:lnTo>
                  <a:lnTo>
                    <a:pt x="1759377" y="1699173"/>
                  </a:lnTo>
                  <a:lnTo>
                    <a:pt x="1770817" y="1699173"/>
                  </a:lnTo>
                  <a:lnTo>
                    <a:pt x="1782256" y="1699173"/>
                  </a:lnTo>
                  <a:lnTo>
                    <a:pt x="1793696" y="1699173"/>
                  </a:lnTo>
                  <a:lnTo>
                    <a:pt x="1805135" y="1699173"/>
                  </a:lnTo>
                  <a:lnTo>
                    <a:pt x="1816575" y="1699173"/>
                  </a:lnTo>
                  <a:lnTo>
                    <a:pt x="1828014" y="1699173"/>
                  </a:lnTo>
                  <a:lnTo>
                    <a:pt x="1839454" y="1699173"/>
                  </a:lnTo>
                  <a:lnTo>
                    <a:pt x="1850893" y="1699173"/>
                  </a:lnTo>
                  <a:lnTo>
                    <a:pt x="1862333" y="1699173"/>
                  </a:lnTo>
                  <a:lnTo>
                    <a:pt x="1873772" y="1699173"/>
                  </a:lnTo>
                  <a:lnTo>
                    <a:pt x="1885212" y="1699173"/>
                  </a:lnTo>
                  <a:lnTo>
                    <a:pt x="1896651" y="1699173"/>
                  </a:lnTo>
                  <a:lnTo>
                    <a:pt x="1908091" y="1699173"/>
                  </a:lnTo>
                  <a:lnTo>
                    <a:pt x="1919531" y="1699173"/>
                  </a:lnTo>
                  <a:lnTo>
                    <a:pt x="1930970" y="1699173"/>
                  </a:lnTo>
                  <a:lnTo>
                    <a:pt x="1942409" y="1699173"/>
                  </a:lnTo>
                  <a:lnTo>
                    <a:pt x="1953849" y="1699173"/>
                  </a:lnTo>
                  <a:lnTo>
                    <a:pt x="1965289" y="1699173"/>
                  </a:lnTo>
                  <a:lnTo>
                    <a:pt x="1976728" y="1699173"/>
                  </a:lnTo>
                  <a:lnTo>
                    <a:pt x="1988168" y="1699173"/>
                  </a:lnTo>
                  <a:lnTo>
                    <a:pt x="1999607" y="1699173"/>
                  </a:lnTo>
                  <a:lnTo>
                    <a:pt x="2011047" y="1699173"/>
                  </a:lnTo>
                  <a:lnTo>
                    <a:pt x="2022486" y="1699173"/>
                  </a:lnTo>
                  <a:lnTo>
                    <a:pt x="2033926" y="1699173"/>
                  </a:lnTo>
                  <a:lnTo>
                    <a:pt x="2045365" y="1699173"/>
                  </a:lnTo>
                  <a:lnTo>
                    <a:pt x="2056805" y="1699173"/>
                  </a:lnTo>
                  <a:lnTo>
                    <a:pt x="2068244" y="1699173"/>
                  </a:lnTo>
                  <a:lnTo>
                    <a:pt x="2079684" y="1699173"/>
                  </a:lnTo>
                  <a:lnTo>
                    <a:pt x="2091123" y="1699173"/>
                  </a:lnTo>
                  <a:lnTo>
                    <a:pt x="2102563" y="1699173"/>
                  </a:lnTo>
                  <a:lnTo>
                    <a:pt x="2114002" y="1699173"/>
                  </a:lnTo>
                  <a:lnTo>
                    <a:pt x="2125442" y="1699173"/>
                  </a:lnTo>
                  <a:lnTo>
                    <a:pt x="2136882" y="1699173"/>
                  </a:lnTo>
                  <a:lnTo>
                    <a:pt x="2148321" y="1699173"/>
                  </a:lnTo>
                  <a:lnTo>
                    <a:pt x="2159760" y="1699173"/>
                  </a:lnTo>
                  <a:lnTo>
                    <a:pt x="2171200" y="1699173"/>
                  </a:lnTo>
                  <a:lnTo>
                    <a:pt x="2182640" y="1699173"/>
                  </a:lnTo>
                  <a:lnTo>
                    <a:pt x="2194079" y="1699173"/>
                  </a:lnTo>
                  <a:lnTo>
                    <a:pt x="2205519" y="1699173"/>
                  </a:lnTo>
                  <a:lnTo>
                    <a:pt x="2216958" y="1699173"/>
                  </a:lnTo>
                  <a:lnTo>
                    <a:pt x="2228393" y="1699173"/>
                  </a:lnTo>
                  <a:lnTo>
                    <a:pt x="2239837" y="1699173"/>
                  </a:lnTo>
                  <a:lnTo>
                    <a:pt x="2251272" y="1699173"/>
                  </a:lnTo>
                  <a:lnTo>
                    <a:pt x="2262716" y="1699173"/>
                  </a:lnTo>
                  <a:lnTo>
                    <a:pt x="2274151" y="1699173"/>
                  </a:lnTo>
                  <a:lnTo>
                    <a:pt x="2285591" y="1699173"/>
                  </a:lnTo>
                  <a:lnTo>
                    <a:pt x="2297030" y="1699173"/>
                  </a:lnTo>
                  <a:lnTo>
                    <a:pt x="2308470" y="1699173"/>
                  </a:lnTo>
                  <a:lnTo>
                    <a:pt x="2319909" y="1699173"/>
                  </a:lnTo>
                  <a:lnTo>
                    <a:pt x="2331349" y="1699173"/>
                  </a:lnTo>
                  <a:lnTo>
                    <a:pt x="2342788" y="1699173"/>
                  </a:lnTo>
                  <a:lnTo>
                    <a:pt x="2354228" y="1699173"/>
                  </a:lnTo>
                  <a:lnTo>
                    <a:pt x="2365667" y="1699173"/>
                  </a:lnTo>
                  <a:lnTo>
                    <a:pt x="2377107" y="1699173"/>
                  </a:lnTo>
                  <a:lnTo>
                    <a:pt x="2388546" y="1699173"/>
                  </a:lnTo>
                  <a:lnTo>
                    <a:pt x="2399986" y="1699173"/>
                  </a:lnTo>
                  <a:lnTo>
                    <a:pt x="2411425" y="1699173"/>
                  </a:lnTo>
                  <a:lnTo>
                    <a:pt x="2422865" y="1699173"/>
                  </a:lnTo>
                  <a:lnTo>
                    <a:pt x="2434304" y="1699173"/>
                  </a:lnTo>
                  <a:lnTo>
                    <a:pt x="2445744" y="1699173"/>
                  </a:lnTo>
                  <a:lnTo>
                    <a:pt x="2457184" y="1699173"/>
                  </a:lnTo>
                  <a:lnTo>
                    <a:pt x="2468623" y="1699173"/>
                  </a:lnTo>
                  <a:lnTo>
                    <a:pt x="2480062" y="1699173"/>
                  </a:lnTo>
                  <a:lnTo>
                    <a:pt x="2491502" y="1699173"/>
                  </a:lnTo>
                  <a:lnTo>
                    <a:pt x="2502942" y="1699173"/>
                  </a:lnTo>
                  <a:lnTo>
                    <a:pt x="2514381" y="1699173"/>
                  </a:lnTo>
                  <a:lnTo>
                    <a:pt x="2525821" y="1699173"/>
                  </a:lnTo>
                  <a:lnTo>
                    <a:pt x="2537260" y="1699173"/>
                  </a:lnTo>
                  <a:lnTo>
                    <a:pt x="2548700" y="1699173"/>
                  </a:lnTo>
                  <a:lnTo>
                    <a:pt x="2560139" y="1699173"/>
                  </a:lnTo>
                  <a:lnTo>
                    <a:pt x="2571579" y="1699173"/>
                  </a:lnTo>
                  <a:lnTo>
                    <a:pt x="2583018" y="1699173"/>
                  </a:lnTo>
                  <a:lnTo>
                    <a:pt x="2594458" y="1699173"/>
                  </a:lnTo>
                  <a:lnTo>
                    <a:pt x="2605897" y="1699173"/>
                  </a:lnTo>
                  <a:lnTo>
                    <a:pt x="2617337" y="1699173"/>
                  </a:lnTo>
                  <a:lnTo>
                    <a:pt x="2628776" y="1699173"/>
                  </a:lnTo>
                  <a:lnTo>
                    <a:pt x="2640216" y="1699173"/>
                  </a:lnTo>
                  <a:lnTo>
                    <a:pt x="2651655" y="1699173"/>
                  </a:lnTo>
                  <a:lnTo>
                    <a:pt x="2663095" y="1699173"/>
                  </a:lnTo>
                  <a:lnTo>
                    <a:pt x="2674535" y="1699173"/>
                  </a:lnTo>
                  <a:lnTo>
                    <a:pt x="2685974" y="1699173"/>
                  </a:lnTo>
                  <a:lnTo>
                    <a:pt x="2697413" y="1699173"/>
                  </a:lnTo>
                  <a:lnTo>
                    <a:pt x="2708853" y="1699173"/>
                  </a:lnTo>
                  <a:lnTo>
                    <a:pt x="2720293" y="1699173"/>
                  </a:lnTo>
                  <a:lnTo>
                    <a:pt x="2731727" y="1699173"/>
                  </a:lnTo>
                  <a:lnTo>
                    <a:pt x="2743172" y="1699173"/>
                  </a:lnTo>
                  <a:lnTo>
                    <a:pt x="2754611" y="1699173"/>
                  </a:lnTo>
                  <a:lnTo>
                    <a:pt x="2766046" y="1699173"/>
                  </a:lnTo>
                  <a:lnTo>
                    <a:pt x="2777490" y="1699173"/>
                  </a:lnTo>
                  <a:lnTo>
                    <a:pt x="2788925" y="1699173"/>
                  </a:lnTo>
                  <a:lnTo>
                    <a:pt x="2800364" y="1699173"/>
                  </a:lnTo>
                  <a:lnTo>
                    <a:pt x="2811804" y="1699173"/>
                  </a:lnTo>
                  <a:lnTo>
                    <a:pt x="2823243" y="1699173"/>
                  </a:lnTo>
                  <a:lnTo>
                    <a:pt x="2834683" y="1699173"/>
                  </a:lnTo>
                  <a:lnTo>
                    <a:pt x="2846123" y="1699173"/>
                  </a:lnTo>
                  <a:lnTo>
                    <a:pt x="2857562" y="1699173"/>
                  </a:lnTo>
                  <a:lnTo>
                    <a:pt x="2869001" y="1699173"/>
                  </a:lnTo>
                  <a:lnTo>
                    <a:pt x="2880441" y="1699173"/>
                  </a:lnTo>
                  <a:lnTo>
                    <a:pt x="2891881" y="1699173"/>
                  </a:lnTo>
                  <a:lnTo>
                    <a:pt x="2903320" y="1699173"/>
                  </a:lnTo>
                  <a:lnTo>
                    <a:pt x="2914760" y="1699173"/>
                  </a:lnTo>
                  <a:lnTo>
                    <a:pt x="2926199" y="1699173"/>
                  </a:lnTo>
                  <a:lnTo>
                    <a:pt x="2937639" y="1699173"/>
                  </a:lnTo>
                  <a:lnTo>
                    <a:pt x="2949078" y="1699173"/>
                  </a:lnTo>
                  <a:lnTo>
                    <a:pt x="2960518" y="1699173"/>
                  </a:lnTo>
                  <a:lnTo>
                    <a:pt x="2971957" y="1699173"/>
                  </a:lnTo>
                  <a:lnTo>
                    <a:pt x="2983397" y="1699173"/>
                  </a:lnTo>
                  <a:lnTo>
                    <a:pt x="2994837" y="1699173"/>
                  </a:lnTo>
                  <a:lnTo>
                    <a:pt x="3006276" y="1699173"/>
                  </a:lnTo>
                  <a:lnTo>
                    <a:pt x="3017715" y="1699173"/>
                  </a:lnTo>
                  <a:lnTo>
                    <a:pt x="3029155" y="1699173"/>
                  </a:lnTo>
                  <a:lnTo>
                    <a:pt x="3040594" y="1699173"/>
                  </a:lnTo>
                  <a:lnTo>
                    <a:pt x="3052034" y="1699173"/>
                  </a:lnTo>
                  <a:lnTo>
                    <a:pt x="3063474" y="1699173"/>
                  </a:lnTo>
                  <a:lnTo>
                    <a:pt x="3074913" y="1699173"/>
                  </a:lnTo>
                  <a:lnTo>
                    <a:pt x="3086352" y="1699173"/>
                  </a:lnTo>
                  <a:lnTo>
                    <a:pt x="3097792" y="1699173"/>
                  </a:lnTo>
                  <a:lnTo>
                    <a:pt x="3109232" y="1699173"/>
                  </a:lnTo>
                  <a:lnTo>
                    <a:pt x="3120671" y="1699173"/>
                  </a:lnTo>
                  <a:lnTo>
                    <a:pt x="3132111" y="1699173"/>
                  </a:lnTo>
                  <a:lnTo>
                    <a:pt x="3143550" y="1699173"/>
                  </a:lnTo>
                  <a:lnTo>
                    <a:pt x="3154990" y="1699173"/>
                  </a:lnTo>
                  <a:lnTo>
                    <a:pt x="3166429" y="1699173"/>
                  </a:lnTo>
                  <a:lnTo>
                    <a:pt x="3177869" y="1699173"/>
                  </a:lnTo>
                  <a:lnTo>
                    <a:pt x="3189308" y="1699173"/>
                  </a:lnTo>
                  <a:lnTo>
                    <a:pt x="3200748" y="1699173"/>
                  </a:lnTo>
                  <a:lnTo>
                    <a:pt x="3212187" y="1699173"/>
                  </a:lnTo>
                  <a:lnTo>
                    <a:pt x="3223627" y="1699173"/>
                  </a:lnTo>
                  <a:lnTo>
                    <a:pt x="3235066" y="1699173"/>
                  </a:lnTo>
                  <a:lnTo>
                    <a:pt x="3246501" y="1699173"/>
                  </a:lnTo>
                  <a:lnTo>
                    <a:pt x="3257945" y="1699173"/>
                  </a:lnTo>
                  <a:lnTo>
                    <a:pt x="3269385" y="1699173"/>
                  </a:lnTo>
                  <a:lnTo>
                    <a:pt x="3280825" y="1699173"/>
                  </a:lnTo>
                  <a:lnTo>
                    <a:pt x="3292264" y="1699173"/>
                  </a:lnTo>
                  <a:lnTo>
                    <a:pt x="3303699" y="1699173"/>
                  </a:lnTo>
                  <a:lnTo>
                    <a:pt x="3315143" y="1699173"/>
                  </a:lnTo>
                  <a:lnTo>
                    <a:pt x="3326578" y="1699173"/>
                  </a:lnTo>
                  <a:lnTo>
                    <a:pt x="3338017" y="1699173"/>
                  </a:lnTo>
                  <a:lnTo>
                    <a:pt x="3349457" y="1699173"/>
                  </a:lnTo>
                  <a:lnTo>
                    <a:pt x="3360896" y="1699173"/>
                  </a:lnTo>
                  <a:lnTo>
                    <a:pt x="3372336" y="1699173"/>
                  </a:lnTo>
                  <a:lnTo>
                    <a:pt x="3383776" y="1699173"/>
                  </a:lnTo>
                  <a:lnTo>
                    <a:pt x="3395215" y="1699173"/>
                  </a:lnTo>
                  <a:lnTo>
                    <a:pt x="3406654" y="1699173"/>
                  </a:lnTo>
                  <a:lnTo>
                    <a:pt x="3418094" y="1699173"/>
                  </a:lnTo>
                  <a:lnTo>
                    <a:pt x="3429534" y="1699173"/>
                  </a:lnTo>
                  <a:lnTo>
                    <a:pt x="3440973" y="1699173"/>
                  </a:lnTo>
                  <a:lnTo>
                    <a:pt x="3452413" y="1699173"/>
                  </a:lnTo>
                  <a:lnTo>
                    <a:pt x="3463852" y="1699173"/>
                  </a:lnTo>
                  <a:lnTo>
                    <a:pt x="3475292" y="1699173"/>
                  </a:lnTo>
                  <a:lnTo>
                    <a:pt x="3486731" y="1699173"/>
                  </a:lnTo>
                  <a:lnTo>
                    <a:pt x="3498171" y="1699173"/>
                  </a:lnTo>
                  <a:lnTo>
                    <a:pt x="3509610" y="1699173"/>
                  </a:lnTo>
                  <a:lnTo>
                    <a:pt x="3521050" y="1699173"/>
                  </a:lnTo>
                  <a:lnTo>
                    <a:pt x="3532489" y="1699173"/>
                  </a:lnTo>
                  <a:lnTo>
                    <a:pt x="3543929" y="1699173"/>
                  </a:lnTo>
                  <a:lnTo>
                    <a:pt x="3555368" y="1699173"/>
                  </a:lnTo>
                  <a:lnTo>
                    <a:pt x="3566808" y="1699173"/>
                  </a:lnTo>
                  <a:lnTo>
                    <a:pt x="3578247" y="1699173"/>
                  </a:lnTo>
                  <a:lnTo>
                    <a:pt x="3589687" y="1699173"/>
                  </a:lnTo>
                  <a:lnTo>
                    <a:pt x="3601127" y="1699173"/>
                  </a:lnTo>
                  <a:lnTo>
                    <a:pt x="3612566" y="1699173"/>
                  </a:lnTo>
                  <a:lnTo>
                    <a:pt x="3624005" y="1699173"/>
                  </a:lnTo>
                  <a:lnTo>
                    <a:pt x="3635445" y="1699173"/>
                  </a:lnTo>
                  <a:lnTo>
                    <a:pt x="3646885" y="1699173"/>
                  </a:lnTo>
                  <a:lnTo>
                    <a:pt x="3658324" y="1699173"/>
                  </a:lnTo>
                  <a:lnTo>
                    <a:pt x="3669764" y="1699173"/>
                  </a:lnTo>
                  <a:lnTo>
                    <a:pt x="3681203" y="1699173"/>
                  </a:lnTo>
                  <a:lnTo>
                    <a:pt x="3692643" y="1699173"/>
                  </a:lnTo>
                  <a:lnTo>
                    <a:pt x="3704082" y="1699173"/>
                  </a:lnTo>
                  <a:lnTo>
                    <a:pt x="3715522" y="1699173"/>
                  </a:lnTo>
                  <a:lnTo>
                    <a:pt x="3726961" y="1699173"/>
                  </a:lnTo>
                  <a:lnTo>
                    <a:pt x="3738401" y="1699173"/>
                  </a:lnTo>
                  <a:lnTo>
                    <a:pt x="3749840" y="1699173"/>
                  </a:lnTo>
                  <a:lnTo>
                    <a:pt x="3761280" y="1699173"/>
                  </a:lnTo>
                  <a:lnTo>
                    <a:pt x="3772719" y="1699173"/>
                  </a:lnTo>
                  <a:lnTo>
                    <a:pt x="3784154" y="1699173"/>
                  </a:lnTo>
                  <a:lnTo>
                    <a:pt x="3795598" y="1699173"/>
                  </a:lnTo>
                  <a:lnTo>
                    <a:pt x="3807033" y="1699173"/>
                  </a:lnTo>
                  <a:lnTo>
                    <a:pt x="3818473" y="1699173"/>
                  </a:lnTo>
                  <a:lnTo>
                    <a:pt x="3829917" y="1699173"/>
                  </a:lnTo>
                  <a:lnTo>
                    <a:pt x="3841352" y="1699173"/>
                  </a:lnTo>
                  <a:lnTo>
                    <a:pt x="3852791" y="1699173"/>
                  </a:lnTo>
                  <a:lnTo>
                    <a:pt x="3864231" y="1699173"/>
                  </a:lnTo>
                  <a:lnTo>
                    <a:pt x="3875670" y="1699173"/>
                  </a:lnTo>
                  <a:lnTo>
                    <a:pt x="3887110" y="1699173"/>
                  </a:lnTo>
                  <a:lnTo>
                    <a:pt x="3898549" y="1699173"/>
                  </a:lnTo>
                  <a:lnTo>
                    <a:pt x="3909989" y="1699173"/>
                  </a:lnTo>
                  <a:lnTo>
                    <a:pt x="3921447" y="1699173"/>
                  </a:lnTo>
                  <a:lnTo>
                    <a:pt x="3932878" y="1699173"/>
                  </a:lnTo>
                  <a:lnTo>
                    <a:pt x="3944307" y="1699173"/>
                  </a:lnTo>
                  <a:lnTo>
                    <a:pt x="3955737" y="1699173"/>
                  </a:lnTo>
                  <a:lnTo>
                    <a:pt x="3967167" y="1699173"/>
                  </a:lnTo>
                  <a:lnTo>
                    <a:pt x="3978645" y="1699173"/>
                  </a:lnTo>
                  <a:lnTo>
                    <a:pt x="3990075" y="1699173"/>
                  </a:lnTo>
                  <a:lnTo>
                    <a:pt x="4001505" y="1699173"/>
                  </a:lnTo>
                  <a:lnTo>
                    <a:pt x="4012935" y="1699173"/>
                  </a:lnTo>
                  <a:lnTo>
                    <a:pt x="4024365" y="1699173"/>
                  </a:lnTo>
                  <a:lnTo>
                    <a:pt x="4035843" y="1699173"/>
                  </a:lnTo>
                  <a:lnTo>
                    <a:pt x="4047273" y="1699173"/>
                  </a:lnTo>
                  <a:lnTo>
                    <a:pt x="4058702" y="1699173"/>
                  </a:lnTo>
                  <a:lnTo>
                    <a:pt x="4070133" y="1699173"/>
                  </a:lnTo>
                  <a:lnTo>
                    <a:pt x="4081563" y="1699173"/>
                  </a:lnTo>
                  <a:lnTo>
                    <a:pt x="4093040" y="1699173"/>
                  </a:lnTo>
                  <a:lnTo>
                    <a:pt x="4104471" y="1699173"/>
                  </a:lnTo>
                  <a:lnTo>
                    <a:pt x="4115900" y="1699173"/>
                  </a:lnTo>
                  <a:lnTo>
                    <a:pt x="4127330" y="1699173"/>
                  </a:lnTo>
                  <a:lnTo>
                    <a:pt x="4138760" y="1699173"/>
                  </a:lnTo>
                  <a:lnTo>
                    <a:pt x="4150238" y="1699173"/>
                  </a:lnTo>
                  <a:lnTo>
                    <a:pt x="4161668" y="1699173"/>
                  </a:lnTo>
                  <a:lnTo>
                    <a:pt x="4173098" y="1699173"/>
                  </a:lnTo>
                  <a:lnTo>
                    <a:pt x="4184528" y="1699173"/>
                  </a:lnTo>
                  <a:lnTo>
                    <a:pt x="4195958" y="1699173"/>
                  </a:lnTo>
                  <a:lnTo>
                    <a:pt x="4207436" y="1699173"/>
                  </a:lnTo>
                  <a:lnTo>
                    <a:pt x="4218865" y="1699173"/>
                  </a:lnTo>
                  <a:lnTo>
                    <a:pt x="4230296" y="1699173"/>
                  </a:lnTo>
                  <a:lnTo>
                    <a:pt x="4241726" y="1699173"/>
                  </a:lnTo>
                  <a:lnTo>
                    <a:pt x="4253156" y="1699173"/>
                  </a:lnTo>
                  <a:lnTo>
                    <a:pt x="4264634" y="1699173"/>
                  </a:lnTo>
                  <a:lnTo>
                    <a:pt x="4276063" y="1699173"/>
                  </a:lnTo>
                  <a:lnTo>
                    <a:pt x="4287493" y="1699173"/>
                  </a:lnTo>
                  <a:lnTo>
                    <a:pt x="4298923" y="1699173"/>
                  </a:lnTo>
                  <a:lnTo>
                    <a:pt x="4310353" y="1699173"/>
                  </a:lnTo>
                  <a:lnTo>
                    <a:pt x="4321831" y="1699173"/>
                  </a:lnTo>
                  <a:lnTo>
                    <a:pt x="4333261" y="1699173"/>
                  </a:lnTo>
                  <a:lnTo>
                    <a:pt x="4344691" y="1699173"/>
                  </a:lnTo>
                  <a:lnTo>
                    <a:pt x="4356121" y="1699173"/>
                  </a:lnTo>
                  <a:lnTo>
                    <a:pt x="4367551" y="1699173"/>
                  </a:lnTo>
                  <a:lnTo>
                    <a:pt x="4379028" y="1699173"/>
                  </a:lnTo>
                  <a:lnTo>
                    <a:pt x="4390458" y="1699173"/>
                  </a:lnTo>
                  <a:lnTo>
                    <a:pt x="4401889" y="1699173"/>
                  </a:lnTo>
                  <a:lnTo>
                    <a:pt x="4413319" y="1699173"/>
                  </a:lnTo>
                  <a:lnTo>
                    <a:pt x="4424749" y="1699173"/>
                  </a:lnTo>
                  <a:lnTo>
                    <a:pt x="4436226" y="1699173"/>
                  </a:lnTo>
                  <a:lnTo>
                    <a:pt x="4447656" y="1699173"/>
                  </a:lnTo>
                  <a:lnTo>
                    <a:pt x="4459086" y="1699173"/>
                  </a:lnTo>
                  <a:lnTo>
                    <a:pt x="4470516" y="1699173"/>
                  </a:lnTo>
                  <a:lnTo>
                    <a:pt x="4481946" y="1699173"/>
                  </a:lnTo>
                  <a:lnTo>
                    <a:pt x="4493424" y="1699173"/>
                  </a:lnTo>
                  <a:lnTo>
                    <a:pt x="4504854" y="1699173"/>
                  </a:lnTo>
                  <a:lnTo>
                    <a:pt x="4516284" y="1699173"/>
                  </a:lnTo>
                  <a:lnTo>
                    <a:pt x="4527714" y="1699173"/>
                  </a:lnTo>
                  <a:lnTo>
                    <a:pt x="4539144" y="1699173"/>
                  </a:lnTo>
                  <a:lnTo>
                    <a:pt x="4550621" y="1699173"/>
                  </a:lnTo>
                  <a:lnTo>
                    <a:pt x="4562051" y="1699173"/>
                  </a:lnTo>
                  <a:lnTo>
                    <a:pt x="4573482" y="1699173"/>
                  </a:lnTo>
                  <a:lnTo>
                    <a:pt x="4584912" y="1699173"/>
                  </a:lnTo>
                  <a:lnTo>
                    <a:pt x="4596341" y="1699173"/>
                  </a:lnTo>
                  <a:lnTo>
                    <a:pt x="4607771" y="1699173"/>
                  </a:lnTo>
                  <a:lnTo>
                    <a:pt x="4619249" y="1699173"/>
                  </a:lnTo>
                  <a:lnTo>
                    <a:pt x="4630679" y="1699173"/>
                  </a:lnTo>
                  <a:lnTo>
                    <a:pt x="4642109" y="1699173"/>
                  </a:lnTo>
                  <a:lnTo>
                    <a:pt x="4653539" y="1699173"/>
                  </a:lnTo>
                  <a:lnTo>
                    <a:pt x="4664969" y="1699173"/>
                  </a:lnTo>
                  <a:lnTo>
                    <a:pt x="4676447" y="1699173"/>
                  </a:lnTo>
                  <a:lnTo>
                    <a:pt x="4687877" y="1699173"/>
                  </a:lnTo>
                  <a:lnTo>
                    <a:pt x="4699306" y="1699173"/>
                  </a:lnTo>
                  <a:lnTo>
                    <a:pt x="4710737" y="1699173"/>
                  </a:lnTo>
                  <a:lnTo>
                    <a:pt x="4722167" y="1699173"/>
                  </a:lnTo>
                  <a:lnTo>
                    <a:pt x="4733644" y="1699173"/>
                  </a:lnTo>
                  <a:lnTo>
                    <a:pt x="4745075" y="1699173"/>
                  </a:lnTo>
                  <a:lnTo>
                    <a:pt x="4756504" y="1699173"/>
                  </a:lnTo>
                  <a:lnTo>
                    <a:pt x="4767934" y="1699173"/>
                  </a:lnTo>
                  <a:lnTo>
                    <a:pt x="4779364" y="1699173"/>
                  </a:lnTo>
                  <a:lnTo>
                    <a:pt x="4790842" y="1699173"/>
                  </a:lnTo>
                  <a:lnTo>
                    <a:pt x="4802272" y="1699173"/>
                  </a:lnTo>
                  <a:lnTo>
                    <a:pt x="4813702" y="1699173"/>
                  </a:lnTo>
                  <a:lnTo>
                    <a:pt x="4825132" y="1699173"/>
                  </a:lnTo>
                  <a:lnTo>
                    <a:pt x="4836562" y="1699173"/>
                  </a:lnTo>
                  <a:lnTo>
                    <a:pt x="4848040" y="1699173"/>
                  </a:lnTo>
                  <a:lnTo>
                    <a:pt x="4859469" y="1699173"/>
                  </a:lnTo>
                  <a:lnTo>
                    <a:pt x="4870899" y="1699173"/>
                  </a:lnTo>
                  <a:lnTo>
                    <a:pt x="4882330" y="1699173"/>
                  </a:lnTo>
                  <a:lnTo>
                    <a:pt x="4893760" y="1699173"/>
                  </a:lnTo>
                  <a:lnTo>
                    <a:pt x="4905237" y="1699173"/>
                  </a:lnTo>
                  <a:lnTo>
                    <a:pt x="4916667" y="1699173"/>
                  </a:lnTo>
                  <a:lnTo>
                    <a:pt x="4928097" y="1699173"/>
                  </a:lnTo>
                  <a:lnTo>
                    <a:pt x="4939527" y="1699173"/>
                  </a:lnTo>
                  <a:lnTo>
                    <a:pt x="4950957" y="1699173"/>
                  </a:lnTo>
                  <a:lnTo>
                    <a:pt x="4962435" y="1699173"/>
                  </a:lnTo>
                  <a:lnTo>
                    <a:pt x="4973865" y="1699173"/>
                  </a:lnTo>
                  <a:lnTo>
                    <a:pt x="4985295" y="1699173"/>
                  </a:lnTo>
                  <a:lnTo>
                    <a:pt x="4996725" y="1699173"/>
                  </a:lnTo>
                  <a:lnTo>
                    <a:pt x="5008155" y="1699173"/>
                  </a:lnTo>
                  <a:lnTo>
                    <a:pt x="5019632" y="1699173"/>
                  </a:lnTo>
                  <a:lnTo>
                    <a:pt x="5031062" y="1699173"/>
                  </a:lnTo>
                  <a:lnTo>
                    <a:pt x="5042492" y="1699173"/>
                  </a:lnTo>
                  <a:lnTo>
                    <a:pt x="5053923" y="1699173"/>
                  </a:lnTo>
                  <a:lnTo>
                    <a:pt x="5065353" y="1699173"/>
                  </a:lnTo>
                  <a:lnTo>
                    <a:pt x="5076830" y="1699173"/>
                  </a:lnTo>
                  <a:lnTo>
                    <a:pt x="5088260" y="1699173"/>
                  </a:lnTo>
                  <a:lnTo>
                    <a:pt x="5099690" y="1699173"/>
                  </a:lnTo>
                  <a:lnTo>
                    <a:pt x="5111120" y="1699173"/>
                  </a:lnTo>
                  <a:lnTo>
                    <a:pt x="5122550" y="1699173"/>
                  </a:lnTo>
                  <a:lnTo>
                    <a:pt x="5134028" y="1699173"/>
                  </a:lnTo>
                  <a:lnTo>
                    <a:pt x="5145458" y="1699173"/>
                  </a:lnTo>
                  <a:lnTo>
                    <a:pt x="5156888" y="1699173"/>
                  </a:lnTo>
                  <a:lnTo>
                    <a:pt x="5168318" y="1699173"/>
                  </a:lnTo>
                  <a:lnTo>
                    <a:pt x="5179747" y="1699173"/>
                  </a:lnTo>
                  <a:lnTo>
                    <a:pt x="5191225" y="1699173"/>
                  </a:lnTo>
                  <a:lnTo>
                    <a:pt x="5202655" y="1699173"/>
                  </a:lnTo>
                  <a:lnTo>
                    <a:pt x="5214085" y="1699173"/>
                  </a:lnTo>
                  <a:lnTo>
                    <a:pt x="5225515" y="1699173"/>
                  </a:lnTo>
                  <a:lnTo>
                    <a:pt x="5236945" y="1699173"/>
                  </a:lnTo>
                  <a:lnTo>
                    <a:pt x="5248423" y="1699173"/>
                  </a:lnTo>
                  <a:lnTo>
                    <a:pt x="5259853" y="1699173"/>
                  </a:lnTo>
                  <a:lnTo>
                    <a:pt x="5271283" y="1699173"/>
                  </a:lnTo>
                  <a:lnTo>
                    <a:pt x="5282713" y="1699173"/>
                  </a:lnTo>
                  <a:lnTo>
                    <a:pt x="5294143" y="1699173"/>
                  </a:lnTo>
                  <a:lnTo>
                    <a:pt x="5305621" y="1699173"/>
                  </a:lnTo>
                  <a:lnTo>
                    <a:pt x="5317051" y="1699173"/>
                  </a:lnTo>
                  <a:lnTo>
                    <a:pt x="5328481" y="1699173"/>
                  </a:lnTo>
                  <a:lnTo>
                    <a:pt x="5339910" y="1699173"/>
                  </a:lnTo>
                  <a:lnTo>
                    <a:pt x="5351340" y="1699173"/>
                  </a:lnTo>
                  <a:lnTo>
                    <a:pt x="5362818" y="1699173"/>
                  </a:lnTo>
                  <a:lnTo>
                    <a:pt x="5374248" y="1699173"/>
                  </a:lnTo>
                  <a:lnTo>
                    <a:pt x="5385678" y="1699173"/>
                  </a:lnTo>
                  <a:lnTo>
                    <a:pt x="5397108" y="1699173"/>
                  </a:lnTo>
                  <a:lnTo>
                    <a:pt x="5408538" y="1699173"/>
                  </a:lnTo>
                  <a:lnTo>
                    <a:pt x="5420016" y="1699173"/>
                  </a:lnTo>
                  <a:lnTo>
                    <a:pt x="5431446" y="1699173"/>
                  </a:lnTo>
                  <a:lnTo>
                    <a:pt x="5442876" y="1699173"/>
                  </a:lnTo>
                  <a:lnTo>
                    <a:pt x="5454306" y="1699173"/>
                  </a:lnTo>
                  <a:lnTo>
                    <a:pt x="5465736" y="1699173"/>
                  </a:lnTo>
                  <a:lnTo>
                    <a:pt x="5477214" y="1699173"/>
                  </a:lnTo>
                  <a:lnTo>
                    <a:pt x="5488643" y="1699173"/>
                  </a:lnTo>
                  <a:lnTo>
                    <a:pt x="5500073" y="1699173"/>
                  </a:lnTo>
                  <a:lnTo>
                    <a:pt x="5511503" y="1699173"/>
                  </a:lnTo>
                  <a:lnTo>
                    <a:pt x="5522933" y="1699173"/>
                  </a:lnTo>
                  <a:lnTo>
                    <a:pt x="5534411" y="1699173"/>
                  </a:lnTo>
                  <a:lnTo>
                    <a:pt x="5545841" y="1699173"/>
                  </a:lnTo>
                  <a:lnTo>
                    <a:pt x="5557271" y="1699173"/>
                  </a:lnTo>
                  <a:lnTo>
                    <a:pt x="5568701" y="1699173"/>
                  </a:lnTo>
                  <a:lnTo>
                    <a:pt x="5580131" y="1699173"/>
                  </a:lnTo>
                  <a:lnTo>
                    <a:pt x="5591609" y="1699173"/>
                  </a:lnTo>
                  <a:lnTo>
                    <a:pt x="5603038" y="1699173"/>
                  </a:lnTo>
                  <a:lnTo>
                    <a:pt x="5614469" y="1699173"/>
                  </a:lnTo>
                  <a:lnTo>
                    <a:pt x="5625899" y="1699173"/>
                  </a:lnTo>
                  <a:lnTo>
                    <a:pt x="5637329" y="1699173"/>
                  </a:lnTo>
                  <a:lnTo>
                    <a:pt x="5648759" y="1699173"/>
                  </a:lnTo>
                  <a:lnTo>
                    <a:pt x="5660236" y="1699173"/>
                  </a:lnTo>
                  <a:lnTo>
                    <a:pt x="5671666" y="1699173"/>
                  </a:lnTo>
                  <a:lnTo>
                    <a:pt x="5683096" y="1699173"/>
                  </a:lnTo>
                  <a:lnTo>
                    <a:pt x="5694526" y="1699173"/>
                  </a:lnTo>
                  <a:lnTo>
                    <a:pt x="5705956" y="1699173"/>
                  </a:lnTo>
                  <a:lnTo>
                    <a:pt x="5717434" y="1699173"/>
                  </a:lnTo>
                  <a:lnTo>
                    <a:pt x="5728864" y="1699173"/>
                  </a:lnTo>
                  <a:lnTo>
                    <a:pt x="5740294" y="1699173"/>
                  </a:lnTo>
                  <a:lnTo>
                    <a:pt x="5751724" y="1699173"/>
                  </a:lnTo>
                  <a:lnTo>
                    <a:pt x="5763154" y="1699173"/>
                  </a:lnTo>
                  <a:lnTo>
                    <a:pt x="5774631" y="1699173"/>
                  </a:lnTo>
                  <a:lnTo>
                    <a:pt x="5786062" y="1699173"/>
                  </a:lnTo>
                  <a:lnTo>
                    <a:pt x="5797492" y="1699173"/>
                  </a:lnTo>
                  <a:lnTo>
                    <a:pt x="5808921" y="1699173"/>
                  </a:lnTo>
                  <a:lnTo>
                    <a:pt x="5820351" y="1699173"/>
                  </a:lnTo>
                  <a:lnTo>
                    <a:pt x="5831829" y="1699173"/>
                  </a:lnTo>
                  <a:lnTo>
                    <a:pt x="5843259" y="1699173"/>
                  </a:lnTo>
                  <a:lnTo>
                    <a:pt x="5854689" y="1699173"/>
                  </a:lnTo>
                  <a:lnTo>
                    <a:pt x="5866119" y="1699173"/>
                  </a:lnTo>
                  <a:lnTo>
                    <a:pt x="5877549" y="1699173"/>
                  </a:lnTo>
                  <a:lnTo>
                    <a:pt x="5889027" y="1699173"/>
                  </a:lnTo>
                  <a:lnTo>
                    <a:pt x="5900457" y="1699173"/>
                  </a:lnTo>
                  <a:lnTo>
                    <a:pt x="5911887" y="1699173"/>
                  </a:lnTo>
                  <a:lnTo>
                    <a:pt x="5923317" y="1699173"/>
                  </a:lnTo>
                  <a:lnTo>
                    <a:pt x="5934747" y="1699173"/>
                  </a:lnTo>
                  <a:lnTo>
                    <a:pt x="5946225" y="1699173"/>
                  </a:lnTo>
                  <a:lnTo>
                    <a:pt x="5957655" y="1699173"/>
                  </a:lnTo>
                  <a:lnTo>
                    <a:pt x="5969084" y="1699173"/>
                  </a:lnTo>
                  <a:lnTo>
                    <a:pt x="5980514" y="1699173"/>
                  </a:lnTo>
                  <a:lnTo>
                    <a:pt x="5991944" y="1699173"/>
                  </a:lnTo>
                  <a:lnTo>
                    <a:pt x="6003422" y="1699173"/>
                  </a:lnTo>
                  <a:lnTo>
                    <a:pt x="6014852" y="1699173"/>
                  </a:lnTo>
                  <a:lnTo>
                    <a:pt x="6026282" y="1699173"/>
                  </a:lnTo>
                  <a:lnTo>
                    <a:pt x="6037712" y="1699173"/>
                  </a:lnTo>
                  <a:lnTo>
                    <a:pt x="6049142" y="1699173"/>
                  </a:lnTo>
                  <a:lnTo>
                    <a:pt x="6060620" y="1699173"/>
                  </a:lnTo>
                  <a:lnTo>
                    <a:pt x="6072049" y="1699173"/>
                  </a:lnTo>
                  <a:lnTo>
                    <a:pt x="6083480" y="1699173"/>
                  </a:lnTo>
                  <a:lnTo>
                    <a:pt x="6094910" y="1699173"/>
                  </a:lnTo>
                  <a:lnTo>
                    <a:pt x="6106340" y="1699173"/>
                  </a:lnTo>
                  <a:lnTo>
                    <a:pt x="6117818" y="1699173"/>
                  </a:lnTo>
                  <a:lnTo>
                    <a:pt x="6129247" y="1699173"/>
                  </a:lnTo>
                  <a:lnTo>
                    <a:pt x="6140677" y="1699173"/>
                  </a:lnTo>
                  <a:lnTo>
                    <a:pt x="6152107" y="1699173"/>
                  </a:lnTo>
                  <a:lnTo>
                    <a:pt x="6163537" y="1699173"/>
                  </a:lnTo>
                  <a:lnTo>
                    <a:pt x="6175015" y="1699173"/>
                  </a:lnTo>
                  <a:lnTo>
                    <a:pt x="6186445" y="1699173"/>
                  </a:lnTo>
                  <a:lnTo>
                    <a:pt x="6197875" y="1699173"/>
                  </a:lnTo>
                  <a:lnTo>
                    <a:pt x="6209305" y="1699173"/>
                  </a:lnTo>
                  <a:lnTo>
                    <a:pt x="6220735" y="1699173"/>
                  </a:lnTo>
                  <a:lnTo>
                    <a:pt x="6232212" y="1699173"/>
                  </a:lnTo>
                  <a:lnTo>
                    <a:pt x="6243642" y="1699173"/>
                  </a:lnTo>
                  <a:lnTo>
                    <a:pt x="6255073" y="1699173"/>
                  </a:lnTo>
                  <a:lnTo>
                    <a:pt x="6266503" y="1699173"/>
                  </a:lnTo>
                  <a:lnTo>
                    <a:pt x="6277933" y="1699173"/>
                  </a:lnTo>
                  <a:lnTo>
                    <a:pt x="6289410" y="1699173"/>
                  </a:lnTo>
                  <a:lnTo>
                    <a:pt x="6300840" y="1699173"/>
                  </a:lnTo>
                  <a:lnTo>
                    <a:pt x="6312270" y="1699173"/>
                  </a:lnTo>
                  <a:lnTo>
                    <a:pt x="6323700" y="1699173"/>
                  </a:lnTo>
                  <a:lnTo>
                    <a:pt x="6335130" y="1699173"/>
                  </a:lnTo>
                  <a:lnTo>
                    <a:pt x="6346608" y="1699173"/>
                  </a:lnTo>
                  <a:lnTo>
                    <a:pt x="6358038" y="1699173"/>
                  </a:lnTo>
                  <a:lnTo>
                    <a:pt x="6369468" y="1699173"/>
                  </a:lnTo>
                  <a:lnTo>
                    <a:pt x="6380898" y="1699173"/>
                  </a:lnTo>
                  <a:lnTo>
                    <a:pt x="6392328" y="1699173"/>
                  </a:lnTo>
                  <a:lnTo>
                    <a:pt x="6403805" y="1699173"/>
                  </a:lnTo>
                  <a:lnTo>
                    <a:pt x="6415235" y="1699173"/>
                  </a:lnTo>
                  <a:lnTo>
                    <a:pt x="6426666" y="1699173"/>
                  </a:lnTo>
                  <a:lnTo>
                    <a:pt x="6438096" y="1699173"/>
                  </a:lnTo>
                  <a:lnTo>
                    <a:pt x="6449525" y="1699173"/>
                  </a:lnTo>
                  <a:lnTo>
                    <a:pt x="6461003" y="1699173"/>
                  </a:lnTo>
                  <a:lnTo>
                    <a:pt x="6472433" y="1699173"/>
                  </a:lnTo>
                  <a:lnTo>
                    <a:pt x="6483863" y="1699173"/>
                  </a:lnTo>
                  <a:lnTo>
                    <a:pt x="6495293" y="1699173"/>
                  </a:lnTo>
                  <a:lnTo>
                    <a:pt x="6506723" y="1699173"/>
                  </a:lnTo>
                  <a:lnTo>
                    <a:pt x="6518201" y="1699173"/>
                  </a:lnTo>
                  <a:lnTo>
                    <a:pt x="6529631" y="1699173"/>
                  </a:lnTo>
                  <a:lnTo>
                    <a:pt x="6541061" y="1699173"/>
                  </a:lnTo>
                  <a:lnTo>
                    <a:pt x="6552490" y="1699173"/>
                  </a:lnTo>
                  <a:lnTo>
                    <a:pt x="6563921" y="1699173"/>
                  </a:lnTo>
                  <a:lnTo>
                    <a:pt x="6575398" y="1699173"/>
                  </a:lnTo>
                  <a:lnTo>
                    <a:pt x="6586828" y="1699173"/>
                  </a:lnTo>
                  <a:lnTo>
                    <a:pt x="6598259" y="1699173"/>
                  </a:lnTo>
                  <a:lnTo>
                    <a:pt x="6609688" y="1699173"/>
                  </a:lnTo>
                  <a:lnTo>
                    <a:pt x="6621118" y="1699173"/>
                  </a:lnTo>
                  <a:lnTo>
                    <a:pt x="6632596" y="1699173"/>
                  </a:lnTo>
                  <a:lnTo>
                    <a:pt x="6644026" y="1699173"/>
                  </a:lnTo>
                  <a:lnTo>
                    <a:pt x="6655456" y="1699173"/>
                  </a:lnTo>
                  <a:lnTo>
                    <a:pt x="6666886" y="1699173"/>
                  </a:lnTo>
                  <a:lnTo>
                    <a:pt x="6678316" y="1603023"/>
                  </a:lnTo>
                  <a:lnTo>
                    <a:pt x="6689794" y="386109"/>
                  </a:lnTo>
                  <a:lnTo>
                    <a:pt x="6701224" y="0"/>
                  </a:lnTo>
                  <a:lnTo>
                    <a:pt x="6712653" y="204320"/>
                  </a:lnTo>
                  <a:lnTo>
                    <a:pt x="6724083" y="716627"/>
                  </a:lnTo>
                  <a:lnTo>
                    <a:pt x="6735514" y="784235"/>
                  </a:lnTo>
                  <a:lnTo>
                    <a:pt x="6746944" y="283949"/>
                  </a:lnTo>
                  <a:lnTo>
                    <a:pt x="6758421" y="85635"/>
                  </a:lnTo>
                  <a:lnTo>
                    <a:pt x="6769851" y="491275"/>
                  </a:lnTo>
                  <a:lnTo>
                    <a:pt x="6781281" y="219346"/>
                  </a:lnTo>
                  <a:lnTo>
                    <a:pt x="6792711" y="670054"/>
                  </a:lnTo>
                  <a:lnTo>
                    <a:pt x="6804141" y="931468"/>
                  </a:lnTo>
                  <a:lnTo>
                    <a:pt x="6815619" y="1068180"/>
                  </a:lnTo>
                  <a:lnTo>
                    <a:pt x="6827049" y="1569972"/>
                  </a:lnTo>
                  <a:lnTo>
                    <a:pt x="6838479" y="1684148"/>
                  </a:lnTo>
                  <a:lnTo>
                    <a:pt x="6849909" y="1699173"/>
                  </a:lnTo>
                  <a:lnTo>
                    <a:pt x="6861339" y="1699173"/>
                  </a:lnTo>
                  <a:lnTo>
                    <a:pt x="6872816" y="1693163"/>
                  </a:lnTo>
                  <a:lnTo>
                    <a:pt x="6884246" y="1699173"/>
                  </a:lnTo>
                  <a:lnTo>
                    <a:pt x="6895676" y="1699173"/>
                  </a:lnTo>
                  <a:lnTo>
                    <a:pt x="6907107" y="1699173"/>
                  </a:lnTo>
                  <a:lnTo>
                    <a:pt x="6918537" y="1699173"/>
                  </a:lnTo>
                  <a:lnTo>
                    <a:pt x="6930014" y="1699173"/>
                  </a:lnTo>
                  <a:lnTo>
                    <a:pt x="6941444" y="1699173"/>
                  </a:lnTo>
                  <a:lnTo>
                    <a:pt x="6952874" y="1699173"/>
                  </a:lnTo>
                  <a:lnTo>
                    <a:pt x="6964304" y="1699173"/>
                  </a:lnTo>
                  <a:lnTo>
                    <a:pt x="6975734" y="1699173"/>
                  </a:lnTo>
                  <a:lnTo>
                    <a:pt x="6987212" y="1699173"/>
                  </a:lnTo>
                  <a:lnTo>
                    <a:pt x="6998642" y="1699173"/>
                  </a:lnTo>
                  <a:lnTo>
                    <a:pt x="7010072" y="1699173"/>
                  </a:lnTo>
                  <a:lnTo>
                    <a:pt x="7021502" y="1699173"/>
                  </a:lnTo>
                  <a:lnTo>
                    <a:pt x="7032931" y="1699173"/>
                  </a:lnTo>
                  <a:lnTo>
                    <a:pt x="7044409" y="1699173"/>
                  </a:lnTo>
                  <a:lnTo>
                    <a:pt x="7055839" y="1699173"/>
                  </a:lnTo>
                  <a:lnTo>
                    <a:pt x="7067269" y="1699173"/>
                  </a:lnTo>
                  <a:lnTo>
                    <a:pt x="7078700" y="1699173"/>
                  </a:lnTo>
                  <a:lnTo>
                    <a:pt x="7090129" y="1699173"/>
                  </a:lnTo>
                  <a:lnTo>
                    <a:pt x="7101607" y="1699173"/>
                  </a:lnTo>
                  <a:lnTo>
                    <a:pt x="7113037" y="1699173"/>
                  </a:lnTo>
                  <a:lnTo>
                    <a:pt x="7124467" y="1699173"/>
                  </a:lnTo>
                  <a:lnTo>
                    <a:pt x="7135897" y="1699173"/>
                  </a:lnTo>
                  <a:lnTo>
                    <a:pt x="7147327" y="1699173"/>
                  </a:lnTo>
                  <a:lnTo>
                    <a:pt x="7158805" y="1699173"/>
                  </a:lnTo>
                  <a:lnTo>
                    <a:pt x="7170235" y="1699173"/>
                  </a:lnTo>
                  <a:lnTo>
                    <a:pt x="7181665" y="1699173"/>
                  </a:lnTo>
                  <a:lnTo>
                    <a:pt x="7193094" y="1699173"/>
                  </a:lnTo>
                  <a:lnTo>
                    <a:pt x="7204524" y="1699173"/>
                  </a:lnTo>
                  <a:lnTo>
                    <a:pt x="7216002" y="1699173"/>
                  </a:lnTo>
                  <a:lnTo>
                    <a:pt x="7227432" y="1699173"/>
                  </a:lnTo>
                  <a:lnTo>
                    <a:pt x="7238862" y="1699173"/>
                  </a:lnTo>
                  <a:lnTo>
                    <a:pt x="7250292" y="1699173"/>
                  </a:lnTo>
                  <a:lnTo>
                    <a:pt x="7261722" y="1699173"/>
                  </a:lnTo>
                  <a:lnTo>
                    <a:pt x="7273200" y="1699173"/>
                  </a:lnTo>
                  <a:lnTo>
                    <a:pt x="7284630" y="1699173"/>
                  </a:lnTo>
                  <a:lnTo>
                    <a:pt x="7296060" y="1699173"/>
                  </a:lnTo>
                  <a:lnTo>
                    <a:pt x="7307490" y="1699173"/>
                  </a:lnTo>
                  <a:lnTo>
                    <a:pt x="7318920" y="1699173"/>
                  </a:lnTo>
                  <a:lnTo>
                    <a:pt x="7330398" y="1699173"/>
                  </a:lnTo>
                  <a:lnTo>
                    <a:pt x="7341828" y="1699173"/>
                  </a:lnTo>
                  <a:lnTo>
                    <a:pt x="7353257" y="1699173"/>
                  </a:lnTo>
                  <a:lnTo>
                    <a:pt x="7364687" y="1699173"/>
                  </a:lnTo>
                  <a:lnTo>
                    <a:pt x="7376117" y="1699173"/>
                  </a:lnTo>
                  <a:lnTo>
                    <a:pt x="7387595" y="1699173"/>
                  </a:lnTo>
                  <a:lnTo>
                    <a:pt x="7399025" y="1699173"/>
                  </a:lnTo>
                  <a:lnTo>
                    <a:pt x="7410455" y="1699173"/>
                  </a:lnTo>
                  <a:lnTo>
                    <a:pt x="7421885" y="1699173"/>
                  </a:lnTo>
                  <a:lnTo>
                    <a:pt x="7433315" y="1699173"/>
                  </a:lnTo>
                  <a:lnTo>
                    <a:pt x="7444793" y="1699173"/>
                  </a:lnTo>
                  <a:lnTo>
                    <a:pt x="7456222" y="1699173"/>
                  </a:lnTo>
                  <a:lnTo>
                    <a:pt x="7467653" y="1699173"/>
                  </a:lnTo>
                  <a:lnTo>
                    <a:pt x="7479083" y="1699173"/>
                  </a:lnTo>
                  <a:lnTo>
                    <a:pt x="7490513" y="1699173"/>
                  </a:lnTo>
                  <a:lnTo>
                    <a:pt x="7501990" y="1699173"/>
                  </a:lnTo>
                  <a:lnTo>
                    <a:pt x="7513420" y="1699173"/>
                  </a:lnTo>
                  <a:lnTo>
                    <a:pt x="7524850" y="1699173"/>
                  </a:lnTo>
                  <a:lnTo>
                    <a:pt x="7536280" y="1699173"/>
                  </a:lnTo>
                  <a:lnTo>
                    <a:pt x="7547710" y="1699173"/>
                  </a:lnTo>
                  <a:lnTo>
                    <a:pt x="7559188" y="1699173"/>
                  </a:lnTo>
                  <a:lnTo>
                    <a:pt x="7570618" y="1699173"/>
                  </a:lnTo>
                  <a:lnTo>
                    <a:pt x="7582048" y="1699173"/>
                  </a:lnTo>
                  <a:lnTo>
                    <a:pt x="7593478" y="1699173"/>
                  </a:lnTo>
                  <a:lnTo>
                    <a:pt x="7604908" y="1699173"/>
                  </a:lnTo>
                  <a:lnTo>
                    <a:pt x="7616385" y="1699173"/>
                  </a:lnTo>
                  <a:lnTo>
                    <a:pt x="7627815" y="1699173"/>
                  </a:lnTo>
                  <a:lnTo>
                    <a:pt x="7639246" y="1699173"/>
                  </a:lnTo>
                  <a:lnTo>
                    <a:pt x="7650676" y="1699173"/>
                  </a:lnTo>
                  <a:lnTo>
                    <a:pt x="7662106" y="1699173"/>
                  </a:lnTo>
                  <a:lnTo>
                    <a:pt x="7673583" y="1699173"/>
                  </a:lnTo>
                  <a:lnTo>
                    <a:pt x="7685013" y="1699173"/>
                  </a:lnTo>
                  <a:lnTo>
                    <a:pt x="7696443" y="1699173"/>
                  </a:lnTo>
                  <a:lnTo>
                    <a:pt x="7707873" y="1699173"/>
                  </a:lnTo>
                  <a:lnTo>
                    <a:pt x="7719303" y="1699173"/>
                  </a:lnTo>
                  <a:lnTo>
                    <a:pt x="7730733" y="1699173"/>
                  </a:lnTo>
                  <a:lnTo>
                    <a:pt x="7742211" y="1699173"/>
                  </a:lnTo>
                  <a:lnTo>
                    <a:pt x="7753641" y="1699173"/>
                  </a:lnTo>
                  <a:lnTo>
                    <a:pt x="7765071" y="1699173"/>
                  </a:lnTo>
                  <a:lnTo>
                    <a:pt x="7776501" y="1699173"/>
                  </a:lnTo>
                  <a:lnTo>
                    <a:pt x="7787931" y="1699173"/>
                  </a:lnTo>
                  <a:lnTo>
                    <a:pt x="7799408" y="1699173"/>
                  </a:lnTo>
                  <a:lnTo>
                    <a:pt x="7810839" y="1699173"/>
                  </a:lnTo>
                  <a:lnTo>
                    <a:pt x="7822268" y="1699173"/>
                  </a:lnTo>
                  <a:lnTo>
                    <a:pt x="7833698" y="1699173"/>
                  </a:lnTo>
                  <a:lnTo>
                    <a:pt x="7845128" y="1699173"/>
                  </a:lnTo>
                  <a:lnTo>
                    <a:pt x="7856606" y="1699173"/>
                  </a:lnTo>
                  <a:lnTo>
                    <a:pt x="7868036" y="1699173"/>
                  </a:lnTo>
                  <a:lnTo>
                    <a:pt x="7879466" y="1699173"/>
                  </a:lnTo>
                  <a:lnTo>
                    <a:pt x="7890896" y="1699173"/>
                  </a:lnTo>
                  <a:lnTo>
                    <a:pt x="7902326" y="1699173"/>
                  </a:lnTo>
                  <a:lnTo>
                    <a:pt x="7913804" y="1699173"/>
                  </a:lnTo>
                  <a:lnTo>
                    <a:pt x="7925234" y="1699173"/>
                  </a:lnTo>
                  <a:lnTo>
                    <a:pt x="7936663" y="1699173"/>
                  </a:lnTo>
                  <a:lnTo>
                    <a:pt x="7948094" y="1699173"/>
                  </a:lnTo>
                  <a:lnTo>
                    <a:pt x="7959524" y="1699173"/>
                  </a:lnTo>
                  <a:lnTo>
                    <a:pt x="7971001" y="1699173"/>
                  </a:lnTo>
                  <a:lnTo>
                    <a:pt x="7982431" y="1699173"/>
                  </a:lnTo>
                  <a:lnTo>
                    <a:pt x="7993861" y="1699173"/>
                  </a:lnTo>
                  <a:lnTo>
                    <a:pt x="8005291" y="1699173"/>
                  </a:lnTo>
                  <a:lnTo>
                    <a:pt x="8016721" y="1699173"/>
                  </a:lnTo>
                  <a:lnTo>
                    <a:pt x="8028199" y="1699173"/>
                  </a:lnTo>
                  <a:lnTo>
                    <a:pt x="8039629" y="1699173"/>
                  </a:lnTo>
                  <a:lnTo>
                    <a:pt x="8051059" y="1699173"/>
                  </a:lnTo>
                  <a:lnTo>
                    <a:pt x="8062489" y="1699173"/>
                  </a:lnTo>
                  <a:lnTo>
                    <a:pt x="8073919" y="1699173"/>
                  </a:lnTo>
                  <a:lnTo>
                    <a:pt x="8085396" y="1699173"/>
                  </a:lnTo>
                  <a:lnTo>
                    <a:pt x="8096826" y="1699173"/>
                  </a:lnTo>
                  <a:lnTo>
                    <a:pt x="8108256" y="1699173"/>
                  </a:lnTo>
                  <a:lnTo>
                    <a:pt x="8119687" y="1699173"/>
                  </a:lnTo>
                  <a:lnTo>
                    <a:pt x="8131117" y="1699173"/>
                  </a:lnTo>
                  <a:lnTo>
                    <a:pt x="8142594" y="1699173"/>
                  </a:lnTo>
                  <a:lnTo>
                    <a:pt x="8154024" y="1699173"/>
                  </a:lnTo>
                  <a:lnTo>
                    <a:pt x="8165454" y="1699173"/>
                  </a:lnTo>
                  <a:lnTo>
                    <a:pt x="8176884" y="1699173"/>
                  </a:lnTo>
                  <a:lnTo>
                    <a:pt x="8188314" y="1699173"/>
                  </a:lnTo>
                  <a:lnTo>
                    <a:pt x="8199792" y="1699173"/>
                  </a:lnTo>
                  <a:lnTo>
                    <a:pt x="8211222" y="1699173"/>
                  </a:lnTo>
                  <a:lnTo>
                    <a:pt x="8222652" y="1699173"/>
                  </a:lnTo>
                  <a:lnTo>
                    <a:pt x="8234082" y="1699173"/>
                  </a:lnTo>
                  <a:lnTo>
                    <a:pt x="8245512" y="1699173"/>
                  </a:lnTo>
                  <a:lnTo>
                    <a:pt x="8256989" y="1699173"/>
                  </a:lnTo>
                  <a:lnTo>
                    <a:pt x="8268419" y="1699173"/>
                  </a:lnTo>
                  <a:lnTo>
                    <a:pt x="8279850" y="1699173"/>
                  </a:lnTo>
                  <a:lnTo>
                    <a:pt x="8291280" y="1699173"/>
                  </a:lnTo>
                  <a:lnTo>
                    <a:pt x="8302709" y="1699173"/>
                  </a:lnTo>
                  <a:lnTo>
                    <a:pt x="8314187" y="1699173"/>
                  </a:lnTo>
                  <a:lnTo>
                    <a:pt x="8325617" y="1699173"/>
                  </a:lnTo>
                  <a:lnTo>
                    <a:pt x="8337047" y="1699173"/>
                  </a:lnTo>
                  <a:lnTo>
                    <a:pt x="8348477" y="1699173"/>
                  </a:lnTo>
                  <a:lnTo>
                    <a:pt x="8359907" y="1699173"/>
                  </a:lnTo>
                  <a:lnTo>
                    <a:pt x="8371385" y="1699173"/>
                  </a:lnTo>
                  <a:lnTo>
                    <a:pt x="8382815" y="1699173"/>
                  </a:lnTo>
                  <a:lnTo>
                    <a:pt x="8394245" y="1699173"/>
                  </a:lnTo>
                  <a:lnTo>
                    <a:pt x="8405674" y="1699173"/>
                  </a:lnTo>
                  <a:lnTo>
                    <a:pt x="8417104" y="1699173"/>
                  </a:lnTo>
                  <a:lnTo>
                    <a:pt x="8428582" y="1699173"/>
                  </a:lnTo>
                  <a:lnTo>
                    <a:pt x="8440012" y="1699173"/>
                  </a:lnTo>
                  <a:lnTo>
                    <a:pt x="8451442" y="1699173"/>
                  </a:lnTo>
                  <a:lnTo>
                    <a:pt x="8462872" y="1699173"/>
                  </a:lnTo>
                  <a:lnTo>
                    <a:pt x="8474302" y="1699173"/>
                  </a:lnTo>
                  <a:lnTo>
                    <a:pt x="8485780" y="1699173"/>
                  </a:lnTo>
                  <a:lnTo>
                    <a:pt x="8497210" y="1699173"/>
                  </a:lnTo>
                  <a:lnTo>
                    <a:pt x="8508640" y="1699173"/>
                  </a:lnTo>
                  <a:lnTo>
                    <a:pt x="8520069" y="1699173"/>
                  </a:lnTo>
                  <a:lnTo>
                    <a:pt x="8531500" y="1699173"/>
                  </a:lnTo>
                  <a:lnTo>
                    <a:pt x="8542977" y="1699173"/>
                  </a:lnTo>
                  <a:lnTo>
                    <a:pt x="8554407" y="1699173"/>
                  </a:lnTo>
                  <a:lnTo>
                    <a:pt x="8565837" y="1699173"/>
                  </a:lnTo>
                  <a:lnTo>
                    <a:pt x="8577267" y="1699173"/>
                  </a:lnTo>
                  <a:lnTo>
                    <a:pt x="8588697" y="1699173"/>
                  </a:lnTo>
                  <a:lnTo>
                    <a:pt x="8600175" y="1699173"/>
                  </a:lnTo>
                  <a:lnTo>
                    <a:pt x="8611605" y="1699173"/>
                  </a:lnTo>
                  <a:lnTo>
                    <a:pt x="8623035" y="1699173"/>
                  </a:lnTo>
                  <a:lnTo>
                    <a:pt x="8634465" y="1699173"/>
                  </a:lnTo>
                  <a:lnTo>
                    <a:pt x="8645895" y="1699173"/>
                  </a:lnTo>
                  <a:lnTo>
                    <a:pt x="8657373" y="1699173"/>
                  </a:lnTo>
                  <a:lnTo>
                    <a:pt x="8668802" y="1699173"/>
                  </a:lnTo>
                  <a:lnTo>
                    <a:pt x="8680232" y="1699173"/>
                  </a:lnTo>
                  <a:lnTo>
                    <a:pt x="8691662" y="1699173"/>
                  </a:lnTo>
                  <a:lnTo>
                    <a:pt x="8703093" y="1699173"/>
                  </a:lnTo>
                  <a:lnTo>
                    <a:pt x="8714570" y="1699173"/>
                  </a:lnTo>
                  <a:lnTo>
                    <a:pt x="8726000" y="1699173"/>
                  </a:lnTo>
                  <a:lnTo>
                    <a:pt x="8737430" y="1699173"/>
                  </a:lnTo>
                  <a:lnTo>
                    <a:pt x="8748860" y="1699173"/>
                  </a:lnTo>
                  <a:lnTo>
                    <a:pt x="8760290" y="1699173"/>
                  </a:lnTo>
                  <a:lnTo>
                    <a:pt x="8771768" y="1699173"/>
                  </a:lnTo>
                  <a:lnTo>
                    <a:pt x="8783198" y="1699173"/>
                  </a:lnTo>
                  <a:lnTo>
                    <a:pt x="8794628" y="1699173"/>
                  </a:lnTo>
                  <a:lnTo>
                    <a:pt x="8806058" y="1699173"/>
                  </a:lnTo>
                  <a:lnTo>
                    <a:pt x="8817488" y="1699173"/>
                  </a:lnTo>
                  <a:lnTo>
                    <a:pt x="8828918" y="1699173"/>
                  </a:lnTo>
                  <a:lnTo>
                    <a:pt x="8840395" y="1699173"/>
                  </a:lnTo>
                  <a:lnTo>
                    <a:pt x="8851825" y="1699173"/>
                  </a:lnTo>
                  <a:lnTo>
                    <a:pt x="8863256" y="1699173"/>
                  </a:lnTo>
                  <a:lnTo>
                    <a:pt x="8874686" y="1699173"/>
                  </a:lnTo>
                  <a:lnTo>
                    <a:pt x="8886115" y="1699173"/>
                  </a:lnTo>
                  <a:lnTo>
                    <a:pt x="8897593" y="1699173"/>
                  </a:lnTo>
                  <a:lnTo>
                    <a:pt x="8909022" y="1699173"/>
                  </a:lnTo>
                  <a:lnTo>
                    <a:pt x="8920453" y="1699173"/>
                  </a:lnTo>
                  <a:lnTo>
                    <a:pt x="8931883" y="1699173"/>
                  </a:lnTo>
                  <a:lnTo>
                    <a:pt x="8943313" y="1699173"/>
                  </a:lnTo>
                  <a:lnTo>
                    <a:pt x="8954791" y="1699173"/>
                  </a:lnTo>
                  <a:lnTo>
                    <a:pt x="8966220" y="1699173"/>
                  </a:lnTo>
                  <a:lnTo>
                    <a:pt x="8977651" y="1699173"/>
                  </a:lnTo>
                  <a:lnTo>
                    <a:pt x="8989080" y="1699173"/>
                  </a:lnTo>
                  <a:lnTo>
                    <a:pt x="9000511" y="1699173"/>
                  </a:lnTo>
                  <a:lnTo>
                    <a:pt x="9011988" y="1699173"/>
                  </a:lnTo>
                  <a:lnTo>
                    <a:pt x="9023418" y="1699173"/>
                  </a:lnTo>
                  <a:lnTo>
                    <a:pt x="9034849" y="1699173"/>
                  </a:lnTo>
                  <a:lnTo>
                    <a:pt x="9046278" y="1699173"/>
                  </a:lnTo>
                  <a:lnTo>
                    <a:pt x="9057709" y="1699173"/>
                  </a:lnTo>
                  <a:lnTo>
                    <a:pt x="9069186" y="1699173"/>
                  </a:lnTo>
                  <a:lnTo>
                    <a:pt x="9080615" y="1699173"/>
                  </a:lnTo>
                  <a:lnTo>
                    <a:pt x="9092046" y="1699173"/>
                  </a:lnTo>
                  <a:lnTo>
                    <a:pt x="9103476" y="1699173"/>
                  </a:lnTo>
                  <a:lnTo>
                    <a:pt x="9114906" y="1699173"/>
                  </a:lnTo>
                  <a:lnTo>
                    <a:pt x="9126384" y="1699173"/>
                  </a:lnTo>
                  <a:lnTo>
                    <a:pt x="9137813" y="1699173"/>
                  </a:lnTo>
                  <a:lnTo>
                    <a:pt x="9149244" y="1699173"/>
                  </a:lnTo>
                  <a:lnTo>
                    <a:pt x="9160673" y="1699173"/>
                  </a:lnTo>
                  <a:lnTo>
                    <a:pt x="9172104" y="1699173"/>
                  </a:lnTo>
                  <a:lnTo>
                    <a:pt x="9183581" y="1699173"/>
                  </a:lnTo>
                  <a:lnTo>
                    <a:pt x="9195011" y="1699173"/>
                  </a:lnTo>
                  <a:lnTo>
                    <a:pt x="9206442" y="1699173"/>
                  </a:lnTo>
                  <a:lnTo>
                    <a:pt x="9217871" y="1699173"/>
                  </a:lnTo>
                  <a:lnTo>
                    <a:pt x="9229301" y="1699173"/>
                  </a:lnTo>
                  <a:lnTo>
                    <a:pt x="9240779" y="1699173"/>
                  </a:lnTo>
                  <a:lnTo>
                    <a:pt x="9252209" y="1699173"/>
                  </a:lnTo>
                  <a:lnTo>
                    <a:pt x="9263639" y="1699173"/>
                  </a:lnTo>
                  <a:lnTo>
                    <a:pt x="9275069" y="1699173"/>
                  </a:lnTo>
                  <a:lnTo>
                    <a:pt x="9286498" y="1699173"/>
                  </a:lnTo>
                  <a:lnTo>
                    <a:pt x="9297977" y="1699173"/>
                  </a:lnTo>
                  <a:lnTo>
                    <a:pt x="9309406" y="1699173"/>
                  </a:lnTo>
                  <a:lnTo>
                    <a:pt x="9320837" y="1699173"/>
                  </a:lnTo>
                  <a:lnTo>
                    <a:pt x="9332266" y="1699173"/>
                  </a:lnTo>
                  <a:lnTo>
                    <a:pt x="9343696" y="1699173"/>
                  </a:lnTo>
                  <a:lnTo>
                    <a:pt x="9355174" y="1699173"/>
                  </a:lnTo>
                  <a:lnTo>
                    <a:pt x="9366604" y="1699173"/>
                  </a:lnTo>
                  <a:lnTo>
                    <a:pt x="9378035" y="1699173"/>
                  </a:lnTo>
                  <a:lnTo>
                    <a:pt x="9389464" y="1699173"/>
                  </a:lnTo>
                  <a:lnTo>
                    <a:pt x="9400894" y="1699173"/>
                  </a:lnTo>
                  <a:lnTo>
                    <a:pt x="9412372" y="1699173"/>
                  </a:lnTo>
                  <a:lnTo>
                    <a:pt x="9423802" y="1699173"/>
                  </a:lnTo>
                  <a:lnTo>
                    <a:pt x="9435232" y="1699173"/>
                  </a:lnTo>
                  <a:lnTo>
                    <a:pt x="9446662" y="1699173"/>
                  </a:lnTo>
                  <a:lnTo>
                    <a:pt x="9458091" y="1699173"/>
                  </a:lnTo>
                  <a:lnTo>
                    <a:pt x="9469570" y="1699173"/>
                  </a:lnTo>
                  <a:lnTo>
                    <a:pt x="9480999" y="1699173"/>
                  </a:lnTo>
                  <a:lnTo>
                    <a:pt x="9492429" y="1699173"/>
                  </a:lnTo>
                  <a:lnTo>
                    <a:pt x="9503859" y="1699173"/>
                  </a:lnTo>
                  <a:lnTo>
                    <a:pt x="9515289" y="1699173"/>
                  </a:lnTo>
                  <a:lnTo>
                    <a:pt x="9526767" y="1699173"/>
                  </a:lnTo>
                  <a:lnTo>
                    <a:pt x="9538197" y="1699173"/>
                  </a:lnTo>
                  <a:lnTo>
                    <a:pt x="9549626" y="1699173"/>
                  </a:lnTo>
                  <a:lnTo>
                    <a:pt x="9561057" y="1699173"/>
                  </a:lnTo>
                  <a:lnTo>
                    <a:pt x="9572487" y="1699173"/>
                  </a:lnTo>
                  <a:lnTo>
                    <a:pt x="9583965" y="1699173"/>
                  </a:lnTo>
                  <a:lnTo>
                    <a:pt x="9595395" y="1699173"/>
                  </a:lnTo>
                  <a:lnTo>
                    <a:pt x="9606824" y="1699173"/>
                  </a:lnTo>
                  <a:lnTo>
                    <a:pt x="9618255" y="1699173"/>
                  </a:lnTo>
                  <a:lnTo>
                    <a:pt x="9629684" y="1699173"/>
                  </a:lnTo>
                  <a:lnTo>
                    <a:pt x="9641163" y="1699173"/>
                  </a:lnTo>
                  <a:lnTo>
                    <a:pt x="9652592" y="1699173"/>
                  </a:lnTo>
                  <a:lnTo>
                    <a:pt x="9664022" y="1699173"/>
                  </a:lnTo>
                  <a:lnTo>
                    <a:pt x="9675452" y="1699173"/>
                  </a:lnTo>
                  <a:lnTo>
                    <a:pt x="9686882" y="1699173"/>
                  </a:lnTo>
                  <a:lnTo>
                    <a:pt x="9698360" y="1699173"/>
                  </a:lnTo>
                  <a:lnTo>
                    <a:pt x="9709790" y="1699173"/>
                  </a:lnTo>
                  <a:lnTo>
                    <a:pt x="9721219" y="1699173"/>
                  </a:lnTo>
                  <a:lnTo>
                    <a:pt x="9732650" y="1699173"/>
                  </a:lnTo>
                  <a:lnTo>
                    <a:pt x="9744080" y="1699173"/>
                  </a:lnTo>
                  <a:lnTo>
                    <a:pt x="9755557" y="1699173"/>
                  </a:lnTo>
                  <a:lnTo>
                    <a:pt x="9766988" y="1699173"/>
                  </a:lnTo>
                  <a:lnTo>
                    <a:pt x="9778417" y="1699173"/>
                  </a:lnTo>
                  <a:lnTo>
                    <a:pt x="9789848" y="1699173"/>
                  </a:lnTo>
                  <a:lnTo>
                    <a:pt x="9801277" y="1699173"/>
                  </a:lnTo>
                  <a:lnTo>
                    <a:pt x="9812755" y="1699173"/>
                  </a:lnTo>
                  <a:lnTo>
                    <a:pt x="9824185" y="1699173"/>
                  </a:lnTo>
                  <a:lnTo>
                    <a:pt x="9835615" y="1699173"/>
                  </a:lnTo>
                  <a:lnTo>
                    <a:pt x="9847045" y="1699173"/>
                  </a:lnTo>
                  <a:lnTo>
                    <a:pt x="9858475" y="1699173"/>
                  </a:lnTo>
                  <a:lnTo>
                    <a:pt x="9869952" y="1699173"/>
                  </a:lnTo>
                  <a:lnTo>
                    <a:pt x="9881383" y="1699173"/>
                  </a:lnTo>
                  <a:lnTo>
                    <a:pt x="9892812" y="1699173"/>
                  </a:lnTo>
                  <a:lnTo>
                    <a:pt x="9904243" y="1699173"/>
                  </a:lnTo>
                  <a:lnTo>
                    <a:pt x="9915673" y="1699173"/>
                  </a:lnTo>
                  <a:lnTo>
                    <a:pt x="9927102" y="1699173"/>
                  </a:lnTo>
                  <a:lnTo>
                    <a:pt x="9938581" y="1699173"/>
                  </a:lnTo>
                  <a:lnTo>
                    <a:pt x="9950010" y="1699173"/>
                  </a:lnTo>
                  <a:lnTo>
                    <a:pt x="9961441" y="1699173"/>
                  </a:lnTo>
                  <a:lnTo>
                    <a:pt x="9972870" y="1699173"/>
                  </a:lnTo>
                  <a:lnTo>
                    <a:pt x="9984300" y="1699173"/>
                  </a:lnTo>
                  <a:lnTo>
                    <a:pt x="9995778" y="1699173"/>
                  </a:lnTo>
                  <a:lnTo>
                    <a:pt x="10007208" y="1699173"/>
                  </a:lnTo>
                  <a:lnTo>
                    <a:pt x="10018638" y="1699173"/>
                  </a:lnTo>
                  <a:lnTo>
                    <a:pt x="10030068" y="1699173"/>
                  </a:lnTo>
                  <a:lnTo>
                    <a:pt x="10041498" y="1699173"/>
                  </a:lnTo>
                  <a:lnTo>
                    <a:pt x="10052976" y="1699173"/>
                  </a:lnTo>
                  <a:lnTo>
                    <a:pt x="10064405" y="1699173"/>
                  </a:lnTo>
                  <a:lnTo>
                    <a:pt x="10075835" y="1699173"/>
                  </a:lnTo>
                  <a:lnTo>
                    <a:pt x="10087266" y="1699173"/>
                  </a:lnTo>
                  <a:lnTo>
                    <a:pt x="10098695" y="1699173"/>
                  </a:lnTo>
                  <a:lnTo>
                    <a:pt x="10110174" y="1699173"/>
                  </a:lnTo>
                  <a:lnTo>
                    <a:pt x="10121603" y="1699173"/>
                  </a:lnTo>
                  <a:lnTo>
                    <a:pt x="10133033" y="1699173"/>
                  </a:lnTo>
                  <a:lnTo>
                    <a:pt x="10144463" y="1699173"/>
                  </a:lnTo>
                  <a:lnTo>
                    <a:pt x="10155893" y="1699173"/>
                  </a:lnTo>
                  <a:lnTo>
                    <a:pt x="10167371" y="1699173"/>
                  </a:lnTo>
                  <a:lnTo>
                    <a:pt x="10178801" y="1699173"/>
                  </a:lnTo>
                  <a:lnTo>
                    <a:pt x="10190230" y="1699173"/>
                  </a:lnTo>
                  <a:lnTo>
                    <a:pt x="10201661" y="1699173"/>
                  </a:lnTo>
                  <a:lnTo>
                    <a:pt x="10213091" y="1699173"/>
                  </a:lnTo>
                  <a:lnTo>
                    <a:pt x="10224569" y="1699173"/>
                  </a:lnTo>
                  <a:lnTo>
                    <a:pt x="10235998" y="1699173"/>
                  </a:lnTo>
                  <a:lnTo>
                    <a:pt x="10247428" y="1699173"/>
                  </a:lnTo>
                  <a:lnTo>
                    <a:pt x="10258859" y="1699173"/>
                  </a:lnTo>
                  <a:lnTo>
                    <a:pt x="10270288" y="1699173"/>
                  </a:lnTo>
                  <a:lnTo>
                    <a:pt x="10281767" y="1699173"/>
                  </a:lnTo>
                  <a:lnTo>
                    <a:pt x="10293196" y="1699173"/>
                  </a:lnTo>
                  <a:lnTo>
                    <a:pt x="10304626" y="1699173"/>
                  </a:lnTo>
                  <a:lnTo>
                    <a:pt x="10316056" y="1699173"/>
                  </a:lnTo>
                  <a:lnTo>
                    <a:pt x="10327486" y="1699173"/>
                  </a:lnTo>
                  <a:lnTo>
                    <a:pt x="10338963" y="1699173"/>
                  </a:lnTo>
                  <a:lnTo>
                    <a:pt x="10350394" y="1699173"/>
                  </a:lnTo>
                  <a:lnTo>
                    <a:pt x="10361823" y="1699173"/>
                  </a:lnTo>
                  <a:lnTo>
                    <a:pt x="10373254" y="1699173"/>
                  </a:lnTo>
                  <a:lnTo>
                    <a:pt x="10384684" y="1699173"/>
                  </a:lnTo>
                  <a:lnTo>
                    <a:pt x="10396161" y="1699173"/>
                  </a:lnTo>
                  <a:lnTo>
                    <a:pt x="10407591" y="1699173"/>
                  </a:lnTo>
                  <a:lnTo>
                    <a:pt x="10419021" y="1699173"/>
                  </a:lnTo>
                  <a:lnTo>
                    <a:pt x="10430452" y="1699173"/>
                  </a:lnTo>
                  <a:lnTo>
                    <a:pt x="10441881" y="1699173"/>
                  </a:lnTo>
                  <a:lnTo>
                    <a:pt x="10453358" y="1699173"/>
                  </a:lnTo>
                  <a:lnTo>
                    <a:pt x="10464789" y="1699173"/>
                  </a:lnTo>
                  <a:lnTo>
                    <a:pt x="10476219" y="1699173"/>
                  </a:lnTo>
                  <a:lnTo>
                    <a:pt x="10487649" y="1699173"/>
                  </a:lnTo>
                  <a:lnTo>
                    <a:pt x="10499079" y="1699173"/>
                  </a:lnTo>
                  <a:lnTo>
                    <a:pt x="10510556" y="1699173"/>
                  </a:lnTo>
                  <a:lnTo>
                    <a:pt x="10521987" y="1699173"/>
                  </a:lnTo>
                  <a:lnTo>
                    <a:pt x="10533416" y="1699173"/>
                  </a:lnTo>
                  <a:lnTo>
                    <a:pt x="10544847" y="1699173"/>
                  </a:lnTo>
                  <a:lnTo>
                    <a:pt x="10556277" y="1699173"/>
                  </a:lnTo>
                  <a:lnTo>
                    <a:pt x="10567754" y="1699173"/>
                  </a:lnTo>
                  <a:lnTo>
                    <a:pt x="10579184" y="1699173"/>
                  </a:lnTo>
                  <a:lnTo>
                    <a:pt x="10590614" y="1699173"/>
                  </a:lnTo>
                  <a:lnTo>
                    <a:pt x="10602045" y="1699173"/>
                  </a:lnTo>
                  <a:lnTo>
                    <a:pt x="10613474" y="1699173"/>
                  </a:lnTo>
                  <a:lnTo>
                    <a:pt x="10624951" y="1699173"/>
                  </a:lnTo>
                  <a:lnTo>
                    <a:pt x="10636382" y="1699173"/>
                  </a:lnTo>
                  <a:lnTo>
                    <a:pt x="10647812" y="1699173"/>
                  </a:lnTo>
                  <a:lnTo>
                    <a:pt x="10659241" y="1699173"/>
                  </a:lnTo>
                  <a:lnTo>
                    <a:pt x="10670672" y="1699173"/>
                  </a:lnTo>
                  <a:lnTo>
                    <a:pt x="10682149" y="1699173"/>
                  </a:lnTo>
                  <a:lnTo>
                    <a:pt x="10693580" y="1699173"/>
                  </a:lnTo>
                  <a:lnTo>
                    <a:pt x="10705009" y="1699173"/>
                  </a:lnTo>
                  <a:lnTo>
                    <a:pt x="10716439" y="1699173"/>
                  </a:lnTo>
                  <a:lnTo>
                    <a:pt x="10727870" y="1699173"/>
                  </a:lnTo>
                  <a:lnTo>
                    <a:pt x="10739347" y="1699173"/>
                  </a:lnTo>
                  <a:lnTo>
                    <a:pt x="10750778" y="1699173"/>
                  </a:lnTo>
                  <a:lnTo>
                    <a:pt x="10762207" y="1699173"/>
                  </a:lnTo>
                  <a:lnTo>
                    <a:pt x="10773637" y="1699173"/>
                  </a:lnTo>
                  <a:lnTo>
                    <a:pt x="10785067" y="1699173"/>
                  </a:lnTo>
                  <a:lnTo>
                    <a:pt x="10796544" y="1699173"/>
                  </a:lnTo>
                  <a:lnTo>
                    <a:pt x="10807975" y="1699173"/>
                  </a:lnTo>
                  <a:lnTo>
                    <a:pt x="10819405" y="1699173"/>
                  </a:lnTo>
                  <a:lnTo>
                    <a:pt x="10830834" y="1699173"/>
                  </a:lnTo>
                  <a:lnTo>
                    <a:pt x="10842265" y="1699173"/>
                  </a:lnTo>
                  <a:lnTo>
                    <a:pt x="10853742" y="1699173"/>
                  </a:lnTo>
                  <a:lnTo>
                    <a:pt x="10865173" y="1699173"/>
                  </a:lnTo>
                  <a:lnTo>
                    <a:pt x="10876602" y="1699173"/>
                  </a:lnTo>
                  <a:lnTo>
                    <a:pt x="10888032" y="1699173"/>
                  </a:lnTo>
                  <a:lnTo>
                    <a:pt x="10899463" y="1699173"/>
                  </a:lnTo>
                  <a:lnTo>
                    <a:pt x="10910892" y="1699173"/>
                  </a:lnTo>
                  <a:lnTo>
                    <a:pt x="10922369" y="1699173"/>
                  </a:lnTo>
                  <a:lnTo>
                    <a:pt x="10933800" y="1699173"/>
                  </a:lnTo>
                  <a:lnTo>
                    <a:pt x="10945230" y="1699173"/>
                  </a:lnTo>
                  <a:lnTo>
                    <a:pt x="10956660" y="1699173"/>
                  </a:lnTo>
                  <a:lnTo>
                    <a:pt x="10968090" y="1699173"/>
                  </a:lnTo>
                  <a:lnTo>
                    <a:pt x="10979567" y="1699173"/>
                  </a:lnTo>
                  <a:lnTo>
                    <a:pt x="10990998" y="1699173"/>
                  </a:lnTo>
                  <a:lnTo>
                    <a:pt x="11002427" y="1699173"/>
                  </a:lnTo>
                  <a:lnTo>
                    <a:pt x="11013858" y="1699173"/>
                  </a:lnTo>
                  <a:lnTo>
                    <a:pt x="11025287" y="1699173"/>
                  </a:lnTo>
                  <a:lnTo>
                    <a:pt x="11036765" y="1699173"/>
                  </a:lnTo>
                  <a:lnTo>
                    <a:pt x="11048195" y="1699173"/>
                  </a:lnTo>
                  <a:lnTo>
                    <a:pt x="11059625" y="1699173"/>
                  </a:lnTo>
                  <a:lnTo>
                    <a:pt x="11071056" y="1699173"/>
                  </a:lnTo>
                  <a:lnTo>
                    <a:pt x="11082485" y="1699173"/>
                  </a:lnTo>
                  <a:lnTo>
                    <a:pt x="11093962" y="1699173"/>
                  </a:lnTo>
                  <a:lnTo>
                    <a:pt x="11105393" y="1699173"/>
                  </a:lnTo>
                  <a:lnTo>
                    <a:pt x="11116823" y="1699173"/>
                  </a:lnTo>
                  <a:lnTo>
                    <a:pt x="11128253" y="1699173"/>
                  </a:lnTo>
                  <a:lnTo>
                    <a:pt x="11139683" y="1699173"/>
                  </a:lnTo>
                  <a:lnTo>
                    <a:pt x="11151160" y="1699173"/>
                  </a:lnTo>
                  <a:lnTo>
                    <a:pt x="11162591" y="1699173"/>
                  </a:lnTo>
                  <a:lnTo>
                    <a:pt x="11174020" y="1699173"/>
                  </a:lnTo>
                  <a:lnTo>
                    <a:pt x="11185451" y="1699173"/>
                  </a:lnTo>
                  <a:lnTo>
                    <a:pt x="11196881" y="1699173"/>
                  </a:lnTo>
                  <a:lnTo>
                    <a:pt x="11208358" y="1699173"/>
                  </a:lnTo>
                  <a:lnTo>
                    <a:pt x="11218359" y="169917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ED453C5E-E2A8-7743-AB2E-6147496EE32E}"/>
                </a:ext>
              </a:extLst>
            </p:cNvPr>
            <p:cNvSpPr/>
            <p:nvPr/>
          </p:nvSpPr>
          <p:spPr>
            <a:xfrm>
              <a:off x="851149" y="4931921"/>
              <a:ext cx="11218359" cy="1168841"/>
            </a:xfrm>
            <a:custGeom>
              <a:avLst/>
              <a:gdLst>
                <a:gd name="connsiteX0" fmla="*/ 0 w 11218359"/>
                <a:gd name="connsiteY0" fmla="*/ 1168841 h 1168841"/>
                <a:gd name="connsiteX1" fmla="*/ 9149 w 11218359"/>
                <a:gd name="connsiteY1" fmla="*/ 1168841 h 1168841"/>
                <a:gd name="connsiteX2" fmla="*/ 20588 w 11218359"/>
                <a:gd name="connsiteY2" fmla="*/ 1168841 h 1168841"/>
                <a:gd name="connsiteX3" fmla="*/ 32028 w 11218359"/>
                <a:gd name="connsiteY3" fmla="*/ 1168841 h 1168841"/>
                <a:gd name="connsiteX4" fmla="*/ 43467 w 11218359"/>
                <a:gd name="connsiteY4" fmla="*/ 1168841 h 1168841"/>
                <a:gd name="connsiteX5" fmla="*/ 54907 w 11218359"/>
                <a:gd name="connsiteY5" fmla="*/ 1168841 h 1168841"/>
                <a:gd name="connsiteX6" fmla="*/ 66346 w 11218359"/>
                <a:gd name="connsiteY6" fmla="*/ 1168841 h 1168841"/>
                <a:gd name="connsiteX7" fmla="*/ 77786 w 11218359"/>
                <a:gd name="connsiteY7" fmla="*/ 1168841 h 1168841"/>
                <a:gd name="connsiteX8" fmla="*/ 89225 w 11218359"/>
                <a:gd name="connsiteY8" fmla="*/ 1168841 h 1168841"/>
                <a:gd name="connsiteX9" fmla="*/ 100665 w 11218359"/>
                <a:gd name="connsiteY9" fmla="*/ 1168841 h 1168841"/>
                <a:gd name="connsiteX10" fmla="*/ 112104 w 11218359"/>
                <a:gd name="connsiteY10" fmla="*/ 1168841 h 1168841"/>
                <a:gd name="connsiteX11" fmla="*/ 123544 w 11218359"/>
                <a:gd name="connsiteY11" fmla="*/ 1168841 h 1168841"/>
                <a:gd name="connsiteX12" fmla="*/ 134979 w 11218359"/>
                <a:gd name="connsiteY12" fmla="*/ 1168841 h 1168841"/>
                <a:gd name="connsiteX13" fmla="*/ 146423 w 11218359"/>
                <a:gd name="connsiteY13" fmla="*/ 1168841 h 1168841"/>
                <a:gd name="connsiteX14" fmla="*/ 157858 w 11218359"/>
                <a:gd name="connsiteY14" fmla="*/ 1168841 h 1168841"/>
                <a:gd name="connsiteX15" fmla="*/ 169297 w 11218359"/>
                <a:gd name="connsiteY15" fmla="*/ 1168841 h 1168841"/>
                <a:gd name="connsiteX16" fmla="*/ 180737 w 11218359"/>
                <a:gd name="connsiteY16" fmla="*/ 1168841 h 1168841"/>
                <a:gd name="connsiteX17" fmla="*/ 192176 w 11218359"/>
                <a:gd name="connsiteY17" fmla="*/ 1168841 h 1168841"/>
                <a:gd name="connsiteX18" fmla="*/ 203616 w 11218359"/>
                <a:gd name="connsiteY18" fmla="*/ 1168841 h 1168841"/>
                <a:gd name="connsiteX19" fmla="*/ 215055 w 11218359"/>
                <a:gd name="connsiteY19" fmla="*/ 1168841 h 1168841"/>
                <a:gd name="connsiteX20" fmla="*/ 226495 w 11218359"/>
                <a:gd name="connsiteY20" fmla="*/ 1168841 h 1168841"/>
                <a:gd name="connsiteX21" fmla="*/ 237935 w 11218359"/>
                <a:gd name="connsiteY21" fmla="*/ 1168841 h 1168841"/>
                <a:gd name="connsiteX22" fmla="*/ 249374 w 11218359"/>
                <a:gd name="connsiteY22" fmla="*/ 1168841 h 1168841"/>
                <a:gd name="connsiteX23" fmla="*/ 260814 w 11218359"/>
                <a:gd name="connsiteY23" fmla="*/ 1168841 h 1168841"/>
                <a:gd name="connsiteX24" fmla="*/ 272253 w 11218359"/>
                <a:gd name="connsiteY24" fmla="*/ 1168841 h 1168841"/>
                <a:gd name="connsiteX25" fmla="*/ 283693 w 11218359"/>
                <a:gd name="connsiteY25" fmla="*/ 1168841 h 1168841"/>
                <a:gd name="connsiteX26" fmla="*/ 295132 w 11218359"/>
                <a:gd name="connsiteY26" fmla="*/ 1168841 h 1168841"/>
                <a:gd name="connsiteX27" fmla="*/ 306572 w 11218359"/>
                <a:gd name="connsiteY27" fmla="*/ 1168841 h 1168841"/>
                <a:gd name="connsiteX28" fmla="*/ 318011 w 11218359"/>
                <a:gd name="connsiteY28" fmla="*/ 1168841 h 1168841"/>
                <a:gd name="connsiteX29" fmla="*/ 329451 w 11218359"/>
                <a:gd name="connsiteY29" fmla="*/ 1168841 h 1168841"/>
                <a:gd name="connsiteX30" fmla="*/ 340890 w 11218359"/>
                <a:gd name="connsiteY30" fmla="*/ 1168841 h 1168841"/>
                <a:gd name="connsiteX31" fmla="*/ 352330 w 11218359"/>
                <a:gd name="connsiteY31" fmla="*/ 1168841 h 1168841"/>
                <a:gd name="connsiteX32" fmla="*/ 363769 w 11218359"/>
                <a:gd name="connsiteY32" fmla="*/ 1168841 h 1168841"/>
                <a:gd name="connsiteX33" fmla="*/ 375209 w 11218359"/>
                <a:gd name="connsiteY33" fmla="*/ 1168841 h 1168841"/>
                <a:gd name="connsiteX34" fmla="*/ 386648 w 11218359"/>
                <a:gd name="connsiteY34" fmla="*/ 1168841 h 1168841"/>
                <a:gd name="connsiteX35" fmla="*/ 398088 w 11218359"/>
                <a:gd name="connsiteY35" fmla="*/ 1168841 h 1168841"/>
                <a:gd name="connsiteX36" fmla="*/ 409527 w 11218359"/>
                <a:gd name="connsiteY36" fmla="*/ 1168841 h 1168841"/>
                <a:gd name="connsiteX37" fmla="*/ 420967 w 11218359"/>
                <a:gd name="connsiteY37" fmla="*/ 1168841 h 1168841"/>
                <a:gd name="connsiteX38" fmla="*/ 432406 w 11218359"/>
                <a:gd name="connsiteY38" fmla="*/ 1168841 h 1168841"/>
                <a:gd name="connsiteX39" fmla="*/ 443846 w 11218359"/>
                <a:gd name="connsiteY39" fmla="*/ 1168841 h 1168841"/>
                <a:gd name="connsiteX40" fmla="*/ 455285 w 11218359"/>
                <a:gd name="connsiteY40" fmla="*/ 1168841 h 1168841"/>
                <a:gd name="connsiteX41" fmla="*/ 466725 w 11218359"/>
                <a:gd name="connsiteY41" fmla="*/ 1168841 h 1168841"/>
                <a:gd name="connsiteX42" fmla="*/ 478165 w 11218359"/>
                <a:gd name="connsiteY42" fmla="*/ 1168841 h 1168841"/>
                <a:gd name="connsiteX43" fmla="*/ 489604 w 11218359"/>
                <a:gd name="connsiteY43" fmla="*/ 1168841 h 1168841"/>
                <a:gd name="connsiteX44" fmla="*/ 501044 w 11218359"/>
                <a:gd name="connsiteY44" fmla="*/ 1168841 h 1168841"/>
                <a:gd name="connsiteX45" fmla="*/ 512483 w 11218359"/>
                <a:gd name="connsiteY45" fmla="*/ 1168841 h 1168841"/>
                <a:gd name="connsiteX46" fmla="*/ 523923 w 11218359"/>
                <a:gd name="connsiteY46" fmla="*/ 1168841 h 1168841"/>
                <a:gd name="connsiteX47" fmla="*/ 535362 w 11218359"/>
                <a:gd name="connsiteY47" fmla="*/ 1168841 h 1168841"/>
                <a:gd name="connsiteX48" fmla="*/ 546802 w 11218359"/>
                <a:gd name="connsiteY48" fmla="*/ 1168841 h 1168841"/>
                <a:gd name="connsiteX49" fmla="*/ 558241 w 11218359"/>
                <a:gd name="connsiteY49" fmla="*/ 1168841 h 1168841"/>
                <a:gd name="connsiteX50" fmla="*/ 569681 w 11218359"/>
                <a:gd name="connsiteY50" fmla="*/ 1168841 h 1168841"/>
                <a:gd name="connsiteX51" fmla="*/ 581120 w 11218359"/>
                <a:gd name="connsiteY51" fmla="*/ 1168841 h 1168841"/>
                <a:gd name="connsiteX52" fmla="*/ 592560 w 11218359"/>
                <a:gd name="connsiteY52" fmla="*/ 1168841 h 1168841"/>
                <a:gd name="connsiteX53" fmla="*/ 603999 w 11218359"/>
                <a:gd name="connsiteY53" fmla="*/ 1168841 h 1168841"/>
                <a:gd name="connsiteX54" fmla="*/ 615439 w 11218359"/>
                <a:gd name="connsiteY54" fmla="*/ 1168841 h 1168841"/>
                <a:gd name="connsiteX55" fmla="*/ 626878 w 11218359"/>
                <a:gd name="connsiteY55" fmla="*/ 1168841 h 1168841"/>
                <a:gd name="connsiteX56" fmla="*/ 638318 w 11218359"/>
                <a:gd name="connsiteY56" fmla="*/ 1168841 h 1168841"/>
                <a:gd name="connsiteX57" fmla="*/ 649757 w 11218359"/>
                <a:gd name="connsiteY57" fmla="*/ 1168841 h 1168841"/>
                <a:gd name="connsiteX58" fmla="*/ 661192 w 11218359"/>
                <a:gd name="connsiteY58" fmla="*/ 1168841 h 1168841"/>
                <a:gd name="connsiteX59" fmla="*/ 672632 w 11218359"/>
                <a:gd name="connsiteY59" fmla="*/ 1168841 h 1168841"/>
                <a:gd name="connsiteX60" fmla="*/ 684071 w 11218359"/>
                <a:gd name="connsiteY60" fmla="*/ 1168841 h 1168841"/>
                <a:gd name="connsiteX61" fmla="*/ 695511 w 11218359"/>
                <a:gd name="connsiteY61" fmla="*/ 1168841 h 1168841"/>
                <a:gd name="connsiteX62" fmla="*/ 706950 w 11218359"/>
                <a:gd name="connsiteY62" fmla="*/ 1168841 h 1168841"/>
                <a:gd name="connsiteX63" fmla="*/ 718390 w 11218359"/>
                <a:gd name="connsiteY63" fmla="*/ 1168841 h 1168841"/>
                <a:gd name="connsiteX64" fmla="*/ 729829 w 11218359"/>
                <a:gd name="connsiteY64" fmla="*/ 1168841 h 1168841"/>
                <a:gd name="connsiteX65" fmla="*/ 741269 w 11218359"/>
                <a:gd name="connsiteY65" fmla="*/ 1168841 h 1168841"/>
                <a:gd name="connsiteX66" fmla="*/ 752708 w 11218359"/>
                <a:gd name="connsiteY66" fmla="*/ 1168841 h 1168841"/>
                <a:gd name="connsiteX67" fmla="*/ 764148 w 11218359"/>
                <a:gd name="connsiteY67" fmla="*/ 1168841 h 1168841"/>
                <a:gd name="connsiteX68" fmla="*/ 775587 w 11218359"/>
                <a:gd name="connsiteY68" fmla="*/ 1168841 h 1168841"/>
                <a:gd name="connsiteX69" fmla="*/ 787027 w 11218359"/>
                <a:gd name="connsiteY69" fmla="*/ 1168841 h 1168841"/>
                <a:gd name="connsiteX70" fmla="*/ 798467 w 11218359"/>
                <a:gd name="connsiteY70" fmla="*/ 1168841 h 1168841"/>
                <a:gd name="connsiteX71" fmla="*/ 809906 w 11218359"/>
                <a:gd name="connsiteY71" fmla="*/ 1168841 h 1168841"/>
                <a:gd name="connsiteX72" fmla="*/ 821346 w 11218359"/>
                <a:gd name="connsiteY72" fmla="*/ 1168841 h 1168841"/>
                <a:gd name="connsiteX73" fmla="*/ 832785 w 11218359"/>
                <a:gd name="connsiteY73" fmla="*/ 1168841 h 1168841"/>
                <a:gd name="connsiteX74" fmla="*/ 844225 w 11218359"/>
                <a:gd name="connsiteY74" fmla="*/ 1168841 h 1168841"/>
                <a:gd name="connsiteX75" fmla="*/ 855664 w 11218359"/>
                <a:gd name="connsiteY75" fmla="*/ 1168841 h 1168841"/>
                <a:gd name="connsiteX76" fmla="*/ 867104 w 11218359"/>
                <a:gd name="connsiteY76" fmla="*/ 1168841 h 1168841"/>
                <a:gd name="connsiteX77" fmla="*/ 878543 w 11218359"/>
                <a:gd name="connsiteY77" fmla="*/ 1168841 h 1168841"/>
                <a:gd name="connsiteX78" fmla="*/ 889983 w 11218359"/>
                <a:gd name="connsiteY78" fmla="*/ 1168841 h 1168841"/>
                <a:gd name="connsiteX79" fmla="*/ 901422 w 11218359"/>
                <a:gd name="connsiteY79" fmla="*/ 1168841 h 1168841"/>
                <a:gd name="connsiteX80" fmla="*/ 912862 w 11218359"/>
                <a:gd name="connsiteY80" fmla="*/ 1168841 h 1168841"/>
                <a:gd name="connsiteX81" fmla="*/ 924301 w 11218359"/>
                <a:gd name="connsiteY81" fmla="*/ 1168841 h 1168841"/>
                <a:gd name="connsiteX82" fmla="*/ 935741 w 11218359"/>
                <a:gd name="connsiteY82" fmla="*/ 1168841 h 1168841"/>
                <a:gd name="connsiteX83" fmla="*/ 947180 w 11218359"/>
                <a:gd name="connsiteY83" fmla="*/ 1168841 h 1168841"/>
                <a:gd name="connsiteX84" fmla="*/ 958620 w 11218359"/>
                <a:gd name="connsiteY84" fmla="*/ 1168841 h 1168841"/>
                <a:gd name="connsiteX85" fmla="*/ 970059 w 11218359"/>
                <a:gd name="connsiteY85" fmla="*/ 1168841 h 1168841"/>
                <a:gd name="connsiteX86" fmla="*/ 981499 w 11218359"/>
                <a:gd name="connsiteY86" fmla="*/ 1168841 h 1168841"/>
                <a:gd name="connsiteX87" fmla="*/ 992938 w 11218359"/>
                <a:gd name="connsiteY87" fmla="*/ 1168841 h 1168841"/>
                <a:gd name="connsiteX88" fmla="*/ 1004378 w 11218359"/>
                <a:gd name="connsiteY88" fmla="*/ 1168841 h 1168841"/>
                <a:gd name="connsiteX89" fmla="*/ 1015818 w 11218359"/>
                <a:gd name="connsiteY89" fmla="*/ 1168841 h 1168841"/>
                <a:gd name="connsiteX90" fmla="*/ 1027257 w 11218359"/>
                <a:gd name="connsiteY90" fmla="*/ 1168841 h 1168841"/>
                <a:gd name="connsiteX91" fmla="*/ 1038697 w 11218359"/>
                <a:gd name="connsiteY91" fmla="*/ 1168841 h 1168841"/>
                <a:gd name="connsiteX92" fmla="*/ 1050136 w 11218359"/>
                <a:gd name="connsiteY92" fmla="*/ 1168841 h 1168841"/>
                <a:gd name="connsiteX93" fmla="*/ 1061576 w 11218359"/>
                <a:gd name="connsiteY93" fmla="*/ 1168841 h 1168841"/>
                <a:gd name="connsiteX94" fmla="*/ 1073015 w 11218359"/>
                <a:gd name="connsiteY94" fmla="*/ 1168841 h 1168841"/>
                <a:gd name="connsiteX95" fmla="*/ 1084455 w 11218359"/>
                <a:gd name="connsiteY95" fmla="*/ 1168841 h 1168841"/>
                <a:gd name="connsiteX96" fmla="*/ 1095894 w 11218359"/>
                <a:gd name="connsiteY96" fmla="*/ 1168841 h 1168841"/>
                <a:gd name="connsiteX97" fmla="*/ 1107334 w 11218359"/>
                <a:gd name="connsiteY97" fmla="*/ 1168841 h 1168841"/>
                <a:gd name="connsiteX98" fmla="*/ 1118773 w 11218359"/>
                <a:gd name="connsiteY98" fmla="*/ 1168841 h 1168841"/>
                <a:gd name="connsiteX99" fmla="*/ 1130213 w 11218359"/>
                <a:gd name="connsiteY99" fmla="*/ 1168841 h 1168841"/>
                <a:gd name="connsiteX100" fmla="*/ 1141652 w 11218359"/>
                <a:gd name="connsiteY100" fmla="*/ 1168841 h 1168841"/>
                <a:gd name="connsiteX101" fmla="*/ 1153092 w 11218359"/>
                <a:gd name="connsiteY101" fmla="*/ 1168841 h 1168841"/>
                <a:gd name="connsiteX102" fmla="*/ 1164531 w 11218359"/>
                <a:gd name="connsiteY102" fmla="*/ 1168841 h 1168841"/>
                <a:gd name="connsiteX103" fmla="*/ 1175971 w 11218359"/>
                <a:gd name="connsiteY103" fmla="*/ 1168841 h 1168841"/>
                <a:gd name="connsiteX104" fmla="*/ 1187406 w 11218359"/>
                <a:gd name="connsiteY104" fmla="*/ 1168841 h 1168841"/>
                <a:gd name="connsiteX105" fmla="*/ 1198845 w 11218359"/>
                <a:gd name="connsiteY105" fmla="*/ 1168841 h 1168841"/>
                <a:gd name="connsiteX106" fmla="*/ 1210285 w 11218359"/>
                <a:gd name="connsiteY106" fmla="*/ 1168841 h 1168841"/>
                <a:gd name="connsiteX107" fmla="*/ 1221724 w 11218359"/>
                <a:gd name="connsiteY107" fmla="*/ 1168841 h 1168841"/>
                <a:gd name="connsiteX108" fmla="*/ 1233164 w 11218359"/>
                <a:gd name="connsiteY108" fmla="*/ 1168841 h 1168841"/>
                <a:gd name="connsiteX109" fmla="*/ 1244603 w 11218359"/>
                <a:gd name="connsiteY109" fmla="*/ 1168841 h 1168841"/>
                <a:gd name="connsiteX110" fmla="*/ 1256043 w 11218359"/>
                <a:gd name="connsiteY110" fmla="*/ 1168841 h 1168841"/>
                <a:gd name="connsiteX111" fmla="*/ 1267482 w 11218359"/>
                <a:gd name="connsiteY111" fmla="*/ 1168841 h 1168841"/>
                <a:gd name="connsiteX112" fmla="*/ 1278922 w 11218359"/>
                <a:gd name="connsiteY112" fmla="*/ 1168841 h 1168841"/>
                <a:gd name="connsiteX113" fmla="*/ 1290361 w 11218359"/>
                <a:gd name="connsiteY113" fmla="*/ 1168841 h 1168841"/>
                <a:gd name="connsiteX114" fmla="*/ 1301801 w 11218359"/>
                <a:gd name="connsiteY114" fmla="*/ 1168841 h 1168841"/>
                <a:gd name="connsiteX115" fmla="*/ 1313240 w 11218359"/>
                <a:gd name="connsiteY115" fmla="*/ 1168841 h 1168841"/>
                <a:gd name="connsiteX116" fmla="*/ 1324680 w 11218359"/>
                <a:gd name="connsiteY116" fmla="*/ 1168841 h 1168841"/>
                <a:gd name="connsiteX117" fmla="*/ 1336120 w 11218359"/>
                <a:gd name="connsiteY117" fmla="*/ 1168841 h 1168841"/>
                <a:gd name="connsiteX118" fmla="*/ 1347559 w 11218359"/>
                <a:gd name="connsiteY118" fmla="*/ 1168841 h 1168841"/>
                <a:gd name="connsiteX119" fmla="*/ 1358999 w 11218359"/>
                <a:gd name="connsiteY119" fmla="*/ 1168841 h 1168841"/>
                <a:gd name="connsiteX120" fmla="*/ 1370438 w 11218359"/>
                <a:gd name="connsiteY120" fmla="*/ 1168841 h 1168841"/>
                <a:gd name="connsiteX121" fmla="*/ 1381878 w 11218359"/>
                <a:gd name="connsiteY121" fmla="*/ 1168841 h 1168841"/>
                <a:gd name="connsiteX122" fmla="*/ 1393317 w 11218359"/>
                <a:gd name="connsiteY122" fmla="*/ 1168841 h 1168841"/>
                <a:gd name="connsiteX123" fmla="*/ 1404757 w 11218359"/>
                <a:gd name="connsiteY123" fmla="*/ 1168841 h 1168841"/>
                <a:gd name="connsiteX124" fmla="*/ 1416196 w 11218359"/>
                <a:gd name="connsiteY124" fmla="*/ 1168841 h 1168841"/>
                <a:gd name="connsiteX125" fmla="*/ 1427636 w 11218359"/>
                <a:gd name="connsiteY125" fmla="*/ 1168841 h 1168841"/>
                <a:gd name="connsiteX126" fmla="*/ 1439075 w 11218359"/>
                <a:gd name="connsiteY126" fmla="*/ 1168841 h 1168841"/>
                <a:gd name="connsiteX127" fmla="*/ 1450515 w 11218359"/>
                <a:gd name="connsiteY127" fmla="*/ 1168841 h 1168841"/>
                <a:gd name="connsiteX128" fmla="*/ 1461954 w 11218359"/>
                <a:gd name="connsiteY128" fmla="*/ 1168841 h 1168841"/>
                <a:gd name="connsiteX129" fmla="*/ 1473394 w 11218359"/>
                <a:gd name="connsiteY129" fmla="*/ 1168841 h 1168841"/>
                <a:gd name="connsiteX130" fmla="*/ 1484833 w 11218359"/>
                <a:gd name="connsiteY130" fmla="*/ 1168841 h 1168841"/>
                <a:gd name="connsiteX131" fmla="*/ 1496273 w 11218359"/>
                <a:gd name="connsiteY131" fmla="*/ 1168841 h 1168841"/>
                <a:gd name="connsiteX132" fmla="*/ 1507712 w 11218359"/>
                <a:gd name="connsiteY132" fmla="*/ 1168841 h 1168841"/>
                <a:gd name="connsiteX133" fmla="*/ 1519152 w 11218359"/>
                <a:gd name="connsiteY133" fmla="*/ 1168841 h 1168841"/>
                <a:gd name="connsiteX134" fmla="*/ 1530591 w 11218359"/>
                <a:gd name="connsiteY134" fmla="*/ 1168841 h 1168841"/>
                <a:gd name="connsiteX135" fmla="*/ 1542031 w 11218359"/>
                <a:gd name="connsiteY135" fmla="*/ 1168841 h 1168841"/>
                <a:gd name="connsiteX136" fmla="*/ 1553471 w 11218359"/>
                <a:gd name="connsiteY136" fmla="*/ 1168841 h 1168841"/>
                <a:gd name="connsiteX137" fmla="*/ 1564910 w 11218359"/>
                <a:gd name="connsiteY137" fmla="*/ 1168841 h 1168841"/>
                <a:gd name="connsiteX138" fmla="*/ 1576349 w 11218359"/>
                <a:gd name="connsiteY138" fmla="*/ 1168841 h 1168841"/>
                <a:gd name="connsiteX139" fmla="*/ 1587789 w 11218359"/>
                <a:gd name="connsiteY139" fmla="*/ 1168841 h 1168841"/>
                <a:gd name="connsiteX140" fmla="*/ 1599229 w 11218359"/>
                <a:gd name="connsiteY140" fmla="*/ 1168841 h 1168841"/>
                <a:gd name="connsiteX141" fmla="*/ 1610668 w 11218359"/>
                <a:gd name="connsiteY141" fmla="*/ 1168841 h 1168841"/>
                <a:gd name="connsiteX142" fmla="*/ 1622107 w 11218359"/>
                <a:gd name="connsiteY142" fmla="*/ 1168841 h 1168841"/>
                <a:gd name="connsiteX143" fmla="*/ 1633547 w 11218359"/>
                <a:gd name="connsiteY143" fmla="*/ 1168841 h 1168841"/>
                <a:gd name="connsiteX144" fmla="*/ 1644987 w 11218359"/>
                <a:gd name="connsiteY144" fmla="*/ 1168841 h 1168841"/>
                <a:gd name="connsiteX145" fmla="*/ 1656426 w 11218359"/>
                <a:gd name="connsiteY145" fmla="*/ 1168841 h 1168841"/>
                <a:gd name="connsiteX146" fmla="*/ 1667866 w 11218359"/>
                <a:gd name="connsiteY146" fmla="*/ 1168841 h 1168841"/>
                <a:gd name="connsiteX147" fmla="*/ 1679305 w 11218359"/>
                <a:gd name="connsiteY147" fmla="*/ 1168841 h 1168841"/>
                <a:gd name="connsiteX148" fmla="*/ 1690745 w 11218359"/>
                <a:gd name="connsiteY148" fmla="*/ 1168841 h 1168841"/>
                <a:gd name="connsiteX149" fmla="*/ 1702184 w 11218359"/>
                <a:gd name="connsiteY149" fmla="*/ 1168841 h 1168841"/>
                <a:gd name="connsiteX150" fmla="*/ 1713619 w 11218359"/>
                <a:gd name="connsiteY150" fmla="*/ 1168841 h 1168841"/>
                <a:gd name="connsiteX151" fmla="*/ 1725063 w 11218359"/>
                <a:gd name="connsiteY151" fmla="*/ 1168841 h 1168841"/>
                <a:gd name="connsiteX152" fmla="*/ 1736498 w 11218359"/>
                <a:gd name="connsiteY152" fmla="*/ 1168841 h 1168841"/>
                <a:gd name="connsiteX153" fmla="*/ 1747938 w 11218359"/>
                <a:gd name="connsiteY153" fmla="*/ 1168841 h 1168841"/>
                <a:gd name="connsiteX154" fmla="*/ 1759377 w 11218359"/>
                <a:gd name="connsiteY154" fmla="*/ 1168841 h 1168841"/>
                <a:gd name="connsiteX155" fmla="*/ 1770817 w 11218359"/>
                <a:gd name="connsiteY155" fmla="*/ 1168841 h 1168841"/>
                <a:gd name="connsiteX156" fmla="*/ 1782256 w 11218359"/>
                <a:gd name="connsiteY156" fmla="*/ 1168841 h 1168841"/>
                <a:gd name="connsiteX157" fmla="*/ 1793696 w 11218359"/>
                <a:gd name="connsiteY157" fmla="*/ 1168841 h 1168841"/>
                <a:gd name="connsiteX158" fmla="*/ 1805135 w 11218359"/>
                <a:gd name="connsiteY158" fmla="*/ 1168841 h 1168841"/>
                <a:gd name="connsiteX159" fmla="*/ 1816575 w 11218359"/>
                <a:gd name="connsiteY159" fmla="*/ 1168841 h 1168841"/>
                <a:gd name="connsiteX160" fmla="*/ 1828014 w 11218359"/>
                <a:gd name="connsiteY160" fmla="*/ 1168841 h 1168841"/>
                <a:gd name="connsiteX161" fmla="*/ 1839454 w 11218359"/>
                <a:gd name="connsiteY161" fmla="*/ 1168841 h 1168841"/>
                <a:gd name="connsiteX162" fmla="*/ 1850893 w 11218359"/>
                <a:gd name="connsiteY162" fmla="*/ 1168841 h 1168841"/>
                <a:gd name="connsiteX163" fmla="*/ 1862333 w 11218359"/>
                <a:gd name="connsiteY163" fmla="*/ 1168841 h 1168841"/>
                <a:gd name="connsiteX164" fmla="*/ 1873772 w 11218359"/>
                <a:gd name="connsiteY164" fmla="*/ 1168841 h 1168841"/>
                <a:gd name="connsiteX165" fmla="*/ 1885212 w 11218359"/>
                <a:gd name="connsiteY165" fmla="*/ 1168841 h 1168841"/>
                <a:gd name="connsiteX166" fmla="*/ 1896651 w 11218359"/>
                <a:gd name="connsiteY166" fmla="*/ 1168841 h 1168841"/>
                <a:gd name="connsiteX167" fmla="*/ 1908091 w 11218359"/>
                <a:gd name="connsiteY167" fmla="*/ 1168841 h 1168841"/>
                <a:gd name="connsiteX168" fmla="*/ 1919531 w 11218359"/>
                <a:gd name="connsiteY168" fmla="*/ 1168841 h 1168841"/>
                <a:gd name="connsiteX169" fmla="*/ 1930970 w 11218359"/>
                <a:gd name="connsiteY169" fmla="*/ 1168841 h 1168841"/>
                <a:gd name="connsiteX170" fmla="*/ 1942409 w 11218359"/>
                <a:gd name="connsiteY170" fmla="*/ 1168841 h 1168841"/>
                <a:gd name="connsiteX171" fmla="*/ 1953849 w 11218359"/>
                <a:gd name="connsiteY171" fmla="*/ 1168841 h 1168841"/>
                <a:gd name="connsiteX172" fmla="*/ 1965289 w 11218359"/>
                <a:gd name="connsiteY172" fmla="*/ 1168841 h 1168841"/>
                <a:gd name="connsiteX173" fmla="*/ 1976728 w 11218359"/>
                <a:gd name="connsiteY173" fmla="*/ 1168841 h 1168841"/>
                <a:gd name="connsiteX174" fmla="*/ 1988168 w 11218359"/>
                <a:gd name="connsiteY174" fmla="*/ 1168841 h 1168841"/>
                <a:gd name="connsiteX175" fmla="*/ 1999607 w 11218359"/>
                <a:gd name="connsiteY175" fmla="*/ 1168841 h 1168841"/>
                <a:gd name="connsiteX176" fmla="*/ 2011047 w 11218359"/>
                <a:gd name="connsiteY176" fmla="*/ 1168841 h 1168841"/>
                <a:gd name="connsiteX177" fmla="*/ 2022486 w 11218359"/>
                <a:gd name="connsiteY177" fmla="*/ 1168841 h 1168841"/>
                <a:gd name="connsiteX178" fmla="*/ 2033926 w 11218359"/>
                <a:gd name="connsiteY178" fmla="*/ 1168841 h 1168841"/>
                <a:gd name="connsiteX179" fmla="*/ 2045365 w 11218359"/>
                <a:gd name="connsiteY179" fmla="*/ 1168841 h 1168841"/>
                <a:gd name="connsiteX180" fmla="*/ 2056805 w 11218359"/>
                <a:gd name="connsiteY180" fmla="*/ 1168841 h 1168841"/>
                <a:gd name="connsiteX181" fmla="*/ 2068244 w 11218359"/>
                <a:gd name="connsiteY181" fmla="*/ 1168841 h 1168841"/>
                <a:gd name="connsiteX182" fmla="*/ 2079684 w 11218359"/>
                <a:gd name="connsiteY182" fmla="*/ 1168841 h 1168841"/>
                <a:gd name="connsiteX183" fmla="*/ 2091123 w 11218359"/>
                <a:gd name="connsiteY183" fmla="*/ 1168841 h 1168841"/>
                <a:gd name="connsiteX184" fmla="*/ 2102563 w 11218359"/>
                <a:gd name="connsiteY184" fmla="*/ 1168841 h 1168841"/>
                <a:gd name="connsiteX185" fmla="*/ 2114002 w 11218359"/>
                <a:gd name="connsiteY185" fmla="*/ 1168841 h 1168841"/>
                <a:gd name="connsiteX186" fmla="*/ 2125442 w 11218359"/>
                <a:gd name="connsiteY186" fmla="*/ 1168841 h 1168841"/>
                <a:gd name="connsiteX187" fmla="*/ 2136882 w 11218359"/>
                <a:gd name="connsiteY187" fmla="*/ 1168841 h 1168841"/>
                <a:gd name="connsiteX188" fmla="*/ 2148321 w 11218359"/>
                <a:gd name="connsiteY188" fmla="*/ 1168841 h 1168841"/>
                <a:gd name="connsiteX189" fmla="*/ 2159760 w 11218359"/>
                <a:gd name="connsiteY189" fmla="*/ 1168841 h 1168841"/>
                <a:gd name="connsiteX190" fmla="*/ 2171200 w 11218359"/>
                <a:gd name="connsiteY190" fmla="*/ 1168841 h 1168841"/>
                <a:gd name="connsiteX191" fmla="*/ 2182640 w 11218359"/>
                <a:gd name="connsiteY191" fmla="*/ 1168841 h 1168841"/>
                <a:gd name="connsiteX192" fmla="*/ 2194079 w 11218359"/>
                <a:gd name="connsiteY192" fmla="*/ 1168841 h 1168841"/>
                <a:gd name="connsiteX193" fmla="*/ 2205519 w 11218359"/>
                <a:gd name="connsiteY193" fmla="*/ 1168841 h 1168841"/>
                <a:gd name="connsiteX194" fmla="*/ 2216958 w 11218359"/>
                <a:gd name="connsiteY194" fmla="*/ 1168841 h 1168841"/>
                <a:gd name="connsiteX195" fmla="*/ 2228393 w 11218359"/>
                <a:gd name="connsiteY195" fmla="*/ 1168841 h 1168841"/>
                <a:gd name="connsiteX196" fmla="*/ 2239837 w 11218359"/>
                <a:gd name="connsiteY196" fmla="*/ 1168841 h 1168841"/>
                <a:gd name="connsiteX197" fmla="*/ 2251272 w 11218359"/>
                <a:gd name="connsiteY197" fmla="*/ 1168841 h 1168841"/>
                <a:gd name="connsiteX198" fmla="*/ 2262716 w 11218359"/>
                <a:gd name="connsiteY198" fmla="*/ 1168841 h 1168841"/>
                <a:gd name="connsiteX199" fmla="*/ 2274151 w 11218359"/>
                <a:gd name="connsiteY199" fmla="*/ 1168841 h 1168841"/>
                <a:gd name="connsiteX200" fmla="*/ 2285591 w 11218359"/>
                <a:gd name="connsiteY200" fmla="*/ 1168841 h 1168841"/>
                <a:gd name="connsiteX201" fmla="*/ 2297030 w 11218359"/>
                <a:gd name="connsiteY201" fmla="*/ 1168841 h 1168841"/>
                <a:gd name="connsiteX202" fmla="*/ 2308470 w 11218359"/>
                <a:gd name="connsiteY202" fmla="*/ 1168841 h 1168841"/>
                <a:gd name="connsiteX203" fmla="*/ 2319909 w 11218359"/>
                <a:gd name="connsiteY203" fmla="*/ 1168841 h 1168841"/>
                <a:gd name="connsiteX204" fmla="*/ 2331349 w 11218359"/>
                <a:gd name="connsiteY204" fmla="*/ 1168841 h 1168841"/>
                <a:gd name="connsiteX205" fmla="*/ 2342788 w 11218359"/>
                <a:gd name="connsiteY205" fmla="*/ 1168841 h 1168841"/>
                <a:gd name="connsiteX206" fmla="*/ 2354228 w 11218359"/>
                <a:gd name="connsiteY206" fmla="*/ 1168841 h 1168841"/>
                <a:gd name="connsiteX207" fmla="*/ 2365667 w 11218359"/>
                <a:gd name="connsiteY207" fmla="*/ 1168841 h 1168841"/>
                <a:gd name="connsiteX208" fmla="*/ 2377107 w 11218359"/>
                <a:gd name="connsiteY208" fmla="*/ 1168841 h 1168841"/>
                <a:gd name="connsiteX209" fmla="*/ 2388546 w 11218359"/>
                <a:gd name="connsiteY209" fmla="*/ 1168841 h 1168841"/>
                <a:gd name="connsiteX210" fmla="*/ 2399986 w 11218359"/>
                <a:gd name="connsiteY210" fmla="*/ 1168841 h 1168841"/>
                <a:gd name="connsiteX211" fmla="*/ 2411425 w 11218359"/>
                <a:gd name="connsiteY211" fmla="*/ 1168841 h 1168841"/>
                <a:gd name="connsiteX212" fmla="*/ 2422865 w 11218359"/>
                <a:gd name="connsiteY212" fmla="*/ 1168841 h 1168841"/>
                <a:gd name="connsiteX213" fmla="*/ 2434304 w 11218359"/>
                <a:gd name="connsiteY213" fmla="*/ 1168841 h 1168841"/>
                <a:gd name="connsiteX214" fmla="*/ 2445744 w 11218359"/>
                <a:gd name="connsiteY214" fmla="*/ 1168841 h 1168841"/>
                <a:gd name="connsiteX215" fmla="*/ 2457184 w 11218359"/>
                <a:gd name="connsiteY215" fmla="*/ 1168841 h 1168841"/>
                <a:gd name="connsiteX216" fmla="*/ 2468623 w 11218359"/>
                <a:gd name="connsiteY216" fmla="*/ 1168841 h 1168841"/>
                <a:gd name="connsiteX217" fmla="*/ 2480062 w 11218359"/>
                <a:gd name="connsiteY217" fmla="*/ 1168841 h 1168841"/>
                <a:gd name="connsiteX218" fmla="*/ 2491502 w 11218359"/>
                <a:gd name="connsiteY218" fmla="*/ 1168841 h 1168841"/>
                <a:gd name="connsiteX219" fmla="*/ 2502942 w 11218359"/>
                <a:gd name="connsiteY219" fmla="*/ 1168841 h 1168841"/>
                <a:gd name="connsiteX220" fmla="*/ 2514381 w 11218359"/>
                <a:gd name="connsiteY220" fmla="*/ 1168841 h 1168841"/>
                <a:gd name="connsiteX221" fmla="*/ 2525821 w 11218359"/>
                <a:gd name="connsiteY221" fmla="*/ 1168841 h 1168841"/>
                <a:gd name="connsiteX222" fmla="*/ 2537260 w 11218359"/>
                <a:gd name="connsiteY222" fmla="*/ 1168841 h 1168841"/>
                <a:gd name="connsiteX223" fmla="*/ 2548700 w 11218359"/>
                <a:gd name="connsiteY223" fmla="*/ 1168841 h 1168841"/>
                <a:gd name="connsiteX224" fmla="*/ 2560139 w 11218359"/>
                <a:gd name="connsiteY224" fmla="*/ 1168841 h 1168841"/>
                <a:gd name="connsiteX225" fmla="*/ 2571579 w 11218359"/>
                <a:gd name="connsiteY225" fmla="*/ 1168841 h 1168841"/>
                <a:gd name="connsiteX226" fmla="*/ 2583018 w 11218359"/>
                <a:gd name="connsiteY226" fmla="*/ 1168841 h 1168841"/>
                <a:gd name="connsiteX227" fmla="*/ 2594458 w 11218359"/>
                <a:gd name="connsiteY227" fmla="*/ 1168841 h 1168841"/>
                <a:gd name="connsiteX228" fmla="*/ 2605897 w 11218359"/>
                <a:gd name="connsiteY228" fmla="*/ 1168841 h 1168841"/>
                <a:gd name="connsiteX229" fmla="*/ 2617337 w 11218359"/>
                <a:gd name="connsiteY229" fmla="*/ 1168841 h 1168841"/>
                <a:gd name="connsiteX230" fmla="*/ 2628776 w 11218359"/>
                <a:gd name="connsiteY230" fmla="*/ 1168841 h 1168841"/>
                <a:gd name="connsiteX231" fmla="*/ 2640216 w 11218359"/>
                <a:gd name="connsiteY231" fmla="*/ 1168841 h 1168841"/>
                <a:gd name="connsiteX232" fmla="*/ 2651655 w 11218359"/>
                <a:gd name="connsiteY232" fmla="*/ 1168841 h 1168841"/>
                <a:gd name="connsiteX233" fmla="*/ 2663095 w 11218359"/>
                <a:gd name="connsiteY233" fmla="*/ 1168841 h 1168841"/>
                <a:gd name="connsiteX234" fmla="*/ 2674535 w 11218359"/>
                <a:gd name="connsiteY234" fmla="*/ 1168841 h 1168841"/>
                <a:gd name="connsiteX235" fmla="*/ 2685974 w 11218359"/>
                <a:gd name="connsiteY235" fmla="*/ 1168841 h 1168841"/>
                <a:gd name="connsiteX236" fmla="*/ 2697413 w 11218359"/>
                <a:gd name="connsiteY236" fmla="*/ 1168841 h 1168841"/>
                <a:gd name="connsiteX237" fmla="*/ 2708853 w 11218359"/>
                <a:gd name="connsiteY237" fmla="*/ 1168841 h 1168841"/>
                <a:gd name="connsiteX238" fmla="*/ 2720293 w 11218359"/>
                <a:gd name="connsiteY238" fmla="*/ 1168841 h 1168841"/>
                <a:gd name="connsiteX239" fmla="*/ 2731727 w 11218359"/>
                <a:gd name="connsiteY239" fmla="*/ 1168841 h 1168841"/>
                <a:gd name="connsiteX240" fmla="*/ 2743172 w 11218359"/>
                <a:gd name="connsiteY240" fmla="*/ 1168841 h 1168841"/>
                <a:gd name="connsiteX241" fmla="*/ 2754611 w 11218359"/>
                <a:gd name="connsiteY241" fmla="*/ 1168841 h 1168841"/>
                <a:gd name="connsiteX242" fmla="*/ 2766046 w 11218359"/>
                <a:gd name="connsiteY242" fmla="*/ 1168841 h 1168841"/>
                <a:gd name="connsiteX243" fmla="*/ 2777490 w 11218359"/>
                <a:gd name="connsiteY243" fmla="*/ 1168841 h 1168841"/>
                <a:gd name="connsiteX244" fmla="*/ 2788925 w 11218359"/>
                <a:gd name="connsiteY244" fmla="*/ 1168841 h 1168841"/>
                <a:gd name="connsiteX245" fmla="*/ 2800364 w 11218359"/>
                <a:gd name="connsiteY245" fmla="*/ 1168841 h 1168841"/>
                <a:gd name="connsiteX246" fmla="*/ 2811804 w 11218359"/>
                <a:gd name="connsiteY246" fmla="*/ 1168841 h 1168841"/>
                <a:gd name="connsiteX247" fmla="*/ 2823243 w 11218359"/>
                <a:gd name="connsiteY247" fmla="*/ 1168841 h 1168841"/>
                <a:gd name="connsiteX248" fmla="*/ 2834683 w 11218359"/>
                <a:gd name="connsiteY248" fmla="*/ 1168841 h 1168841"/>
                <a:gd name="connsiteX249" fmla="*/ 2846123 w 11218359"/>
                <a:gd name="connsiteY249" fmla="*/ 1168841 h 1168841"/>
                <a:gd name="connsiteX250" fmla="*/ 2857562 w 11218359"/>
                <a:gd name="connsiteY250" fmla="*/ 1168841 h 1168841"/>
                <a:gd name="connsiteX251" fmla="*/ 2869001 w 11218359"/>
                <a:gd name="connsiteY251" fmla="*/ 1168841 h 1168841"/>
                <a:gd name="connsiteX252" fmla="*/ 2880441 w 11218359"/>
                <a:gd name="connsiteY252" fmla="*/ 1168841 h 1168841"/>
                <a:gd name="connsiteX253" fmla="*/ 2891881 w 11218359"/>
                <a:gd name="connsiteY253" fmla="*/ 1168841 h 1168841"/>
                <a:gd name="connsiteX254" fmla="*/ 2903320 w 11218359"/>
                <a:gd name="connsiteY254" fmla="*/ 1168841 h 1168841"/>
                <a:gd name="connsiteX255" fmla="*/ 2914760 w 11218359"/>
                <a:gd name="connsiteY255" fmla="*/ 1168841 h 1168841"/>
                <a:gd name="connsiteX256" fmla="*/ 2926199 w 11218359"/>
                <a:gd name="connsiteY256" fmla="*/ 1168841 h 1168841"/>
                <a:gd name="connsiteX257" fmla="*/ 2937639 w 11218359"/>
                <a:gd name="connsiteY257" fmla="*/ 1168841 h 1168841"/>
                <a:gd name="connsiteX258" fmla="*/ 2949078 w 11218359"/>
                <a:gd name="connsiteY258" fmla="*/ 1168841 h 1168841"/>
                <a:gd name="connsiteX259" fmla="*/ 2960518 w 11218359"/>
                <a:gd name="connsiteY259" fmla="*/ 1168841 h 1168841"/>
                <a:gd name="connsiteX260" fmla="*/ 2971957 w 11218359"/>
                <a:gd name="connsiteY260" fmla="*/ 1168841 h 1168841"/>
                <a:gd name="connsiteX261" fmla="*/ 2983397 w 11218359"/>
                <a:gd name="connsiteY261" fmla="*/ 1168841 h 1168841"/>
                <a:gd name="connsiteX262" fmla="*/ 2994837 w 11218359"/>
                <a:gd name="connsiteY262" fmla="*/ 1168841 h 1168841"/>
                <a:gd name="connsiteX263" fmla="*/ 3006276 w 11218359"/>
                <a:gd name="connsiteY263" fmla="*/ 1168841 h 1168841"/>
                <a:gd name="connsiteX264" fmla="*/ 3017715 w 11218359"/>
                <a:gd name="connsiteY264" fmla="*/ 1168841 h 1168841"/>
                <a:gd name="connsiteX265" fmla="*/ 3029155 w 11218359"/>
                <a:gd name="connsiteY265" fmla="*/ 1168841 h 1168841"/>
                <a:gd name="connsiteX266" fmla="*/ 3040594 w 11218359"/>
                <a:gd name="connsiteY266" fmla="*/ 1168841 h 1168841"/>
                <a:gd name="connsiteX267" fmla="*/ 3052034 w 11218359"/>
                <a:gd name="connsiteY267" fmla="*/ 1168841 h 1168841"/>
                <a:gd name="connsiteX268" fmla="*/ 3063474 w 11218359"/>
                <a:gd name="connsiteY268" fmla="*/ 1168841 h 1168841"/>
                <a:gd name="connsiteX269" fmla="*/ 3074913 w 11218359"/>
                <a:gd name="connsiteY269" fmla="*/ 1168841 h 1168841"/>
                <a:gd name="connsiteX270" fmla="*/ 3086352 w 11218359"/>
                <a:gd name="connsiteY270" fmla="*/ 1168841 h 1168841"/>
                <a:gd name="connsiteX271" fmla="*/ 3097792 w 11218359"/>
                <a:gd name="connsiteY271" fmla="*/ 1168841 h 1168841"/>
                <a:gd name="connsiteX272" fmla="*/ 3109232 w 11218359"/>
                <a:gd name="connsiteY272" fmla="*/ 1168841 h 1168841"/>
                <a:gd name="connsiteX273" fmla="*/ 3120671 w 11218359"/>
                <a:gd name="connsiteY273" fmla="*/ 1168841 h 1168841"/>
                <a:gd name="connsiteX274" fmla="*/ 3132111 w 11218359"/>
                <a:gd name="connsiteY274" fmla="*/ 1168841 h 1168841"/>
                <a:gd name="connsiteX275" fmla="*/ 3143550 w 11218359"/>
                <a:gd name="connsiteY275" fmla="*/ 1168841 h 1168841"/>
                <a:gd name="connsiteX276" fmla="*/ 3154990 w 11218359"/>
                <a:gd name="connsiteY276" fmla="*/ 1168841 h 1168841"/>
                <a:gd name="connsiteX277" fmla="*/ 3166429 w 11218359"/>
                <a:gd name="connsiteY277" fmla="*/ 1168841 h 1168841"/>
                <a:gd name="connsiteX278" fmla="*/ 3177869 w 11218359"/>
                <a:gd name="connsiteY278" fmla="*/ 1168841 h 1168841"/>
                <a:gd name="connsiteX279" fmla="*/ 3189308 w 11218359"/>
                <a:gd name="connsiteY279" fmla="*/ 1168841 h 1168841"/>
                <a:gd name="connsiteX280" fmla="*/ 3200748 w 11218359"/>
                <a:gd name="connsiteY280" fmla="*/ 1168841 h 1168841"/>
                <a:gd name="connsiteX281" fmla="*/ 3212187 w 11218359"/>
                <a:gd name="connsiteY281" fmla="*/ 1168841 h 1168841"/>
                <a:gd name="connsiteX282" fmla="*/ 3223627 w 11218359"/>
                <a:gd name="connsiteY282" fmla="*/ 1168841 h 1168841"/>
                <a:gd name="connsiteX283" fmla="*/ 3235066 w 11218359"/>
                <a:gd name="connsiteY283" fmla="*/ 1168841 h 1168841"/>
                <a:gd name="connsiteX284" fmla="*/ 3246501 w 11218359"/>
                <a:gd name="connsiteY284" fmla="*/ 1168841 h 1168841"/>
                <a:gd name="connsiteX285" fmla="*/ 3257945 w 11218359"/>
                <a:gd name="connsiteY285" fmla="*/ 1168841 h 1168841"/>
                <a:gd name="connsiteX286" fmla="*/ 3269385 w 11218359"/>
                <a:gd name="connsiteY286" fmla="*/ 1168841 h 1168841"/>
                <a:gd name="connsiteX287" fmla="*/ 3280825 w 11218359"/>
                <a:gd name="connsiteY287" fmla="*/ 1168841 h 1168841"/>
                <a:gd name="connsiteX288" fmla="*/ 3292264 w 11218359"/>
                <a:gd name="connsiteY288" fmla="*/ 1168841 h 1168841"/>
                <a:gd name="connsiteX289" fmla="*/ 3303699 w 11218359"/>
                <a:gd name="connsiteY289" fmla="*/ 1168841 h 1168841"/>
                <a:gd name="connsiteX290" fmla="*/ 3315143 w 11218359"/>
                <a:gd name="connsiteY290" fmla="*/ 1168841 h 1168841"/>
                <a:gd name="connsiteX291" fmla="*/ 3326578 w 11218359"/>
                <a:gd name="connsiteY291" fmla="*/ 1168841 h 1168841"/>
                <a:gd name="connsiteX292" fmla="*/ 3338017 w 11218359"/>
                <a:gd name="connsiteY292" fmla="*/ 1168841 h 1168841"/>
                <a:gd name="connsiteX293" fmla="*/ 3349457 w 11218359"/>
                <a:gd name="connsiteY293" fmla="*/ 1168841 h 1168841"/>
                <a:gd name="connsiteX294" fmla="*/ 3360896 w 11218359"/>
                <a:gd name="connsiteY294" fmla="*/ 1168841 h 1168841"/>
                <a:gd name="connsiteX295" fmla="*/ 3372336 w 11218359"/>
                <a:gd name="connsiteY295" fmla="*/ 1168841 h 1168841"/>
                <a:gd name="connsiteX296" fmla="*/ 3383776 w 11218359"/>
                <a:gd name="connsiteY296" fmla="*/ 1168841 h 1168841"/>
                <a:gd name="connsiteX297" fmla="*/ 3395215 w 11218359"/>
                <a:gd name="connsiteY297" fmla="*/ 1168841 h 1168841"/>
                <a:gd name="connsiteX298" fmla="*/ 3406654 w 11218359"/>
                <a:gd name="connsiteY298" fmla="*/ 1168841 h 1168841"/>
                <a:gd name="connsiteX299" fmla="*/ 3418094 w 11218359"/>
                <a:gd name="connsiteY299" fmla="*/ 1168841 h 1168841"/>
                <a:gd name="connsiteX300" fmla="*/ 3429534 w 11218359"/>
                <a:gd name="connsiteY300" fmla="*/ 1168841 h 1168841"/>
                <a:gd name="connsiteX301" fmla="*/ 3440973 w 11218359"/>
                <a:gd name="connsiteY301" fmla="*/ 1168841 h 1168841"/>
                <a:gd name="connsiteX302" fmla="*/ 3452413 w 11218359"/>
                <a:gd name="connsiteY302" fmla="*/ 1168841 h 1168841"/>
                <a:gd name="connsiteX303" fmla="*/ 3463852 w 11218359"/>
                <a:gd name="connsiteY303" fmla="*/ 1168841 h 1168841"/>
                <a:gd name="connsiteX304" fmla="*/ 3475292 w 11218359"/>
                <a:gd name="connsiteY304" fmla="*/ 1168841 h 1168841"/>
                <a:gd name="connsiteX305" fmla="*/ 3486731 w 11218359"/>
                <a:gd name="connsiteY305" fmla="*/ 1168841 h 1168841"/>
                <a:gd name="connsiteX306" fmla="*/ 3498171 w 11218359"/>
                <a:gd name="connsiteY306" fmla="*/ 1168841 h 1168841"/>
                <a:gd name="connsiteX307" fmla="*/ 3509610 w 11218359"/>
                <a:gd name="connsiteY307" fmla="*/ 1168841 h 1168841"/>
                <a:gd name="connsiteX308" fmla="*/ 3521050 w 11218359"/>
                <a:gd name="connsiteY308" fmla="*/ 1168841 h 1168841"/>
                <a:gd name="connsiteX309" fmla="*/ 3532489 w 11218359"/>
                <a:gd name="connsiteY309" fmla="*/ 1168841 h 1168841"/>
                <a:gd name="connsiteX310" fmla="*/ 3543929 w 11218359"/>
                <a:gd name="connsiteY310" fmla="*/ 1168841 h 1168841"/>
                <a:gd name="connsiteX311" fmla="*/ 3555368 w 11218359"/>
                <a:gd name="connsiteY311" fmla="*/ 1168841 h 1168841"/>
                <a:gd name="connsiteX312" fmla="*/ 3566808 w 11218359"/>
                <a:gd name="connsiteY312" fmla="*/ 1168841 h 1168841"/>
                <a:gd name="connsiteX313" fmla="*/ 3578247 w 11218359"/>
                <a:gd name="connsiteY313" fmla="*/ 1168841 h 1168841"/>
                <a:gd name="connsiteX314" fmla="*/ 3589687 w 11218359"/>
                <a:gd name="connsiteY314" fmla="*/ 1168841 h 1168841"/>
                <a:gd name="connsiteX315" fmla="*/ 3601127 w 11218359"/>
                <a:gd name="connsiteY315" fmla="*/ 1168841 h 1168841"/>
                <a:gd name="connsiteX316" fmla="*/ 3612566 w 11218359"/>
                <a:gd name="connsiteY316" fmla="*/ 1168841 h 1168841"/>
                <a:gd name="connsiteX317" fmla="*/ 3624005 w 11218359"/>
                <a:gd name="connsiteY317" fmla="*/ 1168841 h 1168841"/>
                <a:gd name="connsiteX318" fmla="*/ 3635445 w 11218359"/>
                <a:gd name="connsiteY318" fmla="*/ 1168841 h 1168841"/>
                <a:gd name="connsiteX319" fmla="*/ 3646885 w 11218359"/>
                <a:gd name="connsiteY319" fmla="*/ 1168841 h 1168841"/>
                <a:gd name="connsiteX320" fmla="*/ 3658324 w 11218359"/>
                <a:gd name="connsiteY320" fmla="*/ 1168841 h 1168841"/>
                <a:gd name="connsiteX321" fmla="*/ 3669764 w 11218359"/>
                <a:gd name="connsiteY321" fmla="*/ 1168841 h 1168841"/>
                <a:gd name="connsiteX322" fmla="*/ 3681203 w 11218359"/>
                <a:gd name="connsiteY322" fmla="*/ 1168841 h 1168841"/>
                <a:gd name="connsiteX323" fmla="*/ 3692643 w 11218359"/>
                <a:gd name="connsiteY323" fmla="*/ 1168841 h 1168841"/>
                <a:gd name="connsiteX324" fmla="*/ 3704082 w 11218359"/>
                <a:gd name="connsiteY324" fmla="*/ 1168841 h 1168841"/>
                <a:gd name="connsiteX325" fmla="*/ 3715522 w 11218359"/>
                <a:gd name="connsiteY325" fmla="*/ 1168841 h 1168841"/>
                <a:gd name="connsiteX326" fmla="*/ 3726961 w 11218359"/>
                <a:gd name="connsiteY326" fmla="*/ 1168841 h 1168841"/>
                <a:gd name="connsiteX327" fmla="*/ 3738401 w 11218359"/>
                <a:gd name="connsiteY327" fmla="*/ 1168841 h 1168841"/>
                <a:gd name="connsiteX328" fmla="*/ 3749840 w 11218359"/>
                <a:gd name="connsiteY328" fmla="*/ 1168841 h 1168841"/>
                <a:gd name="connsiteX329" fmla="*/ 3761280 w 11218359"/>
                <a:gd name="connsiteY329" fmla="*/ 1168841 h 1168841"/>
                <a:gd name="connsiteX330" fmla="*/ 3772719 w 11218359"/>
                <a:gd name="connsiteY330" fmla="*/ 1168841 h 1168841"/>
                <a:gd name="connsiteX331" fmla="*/ 3784154 w 11218359"/>
                <a:gd name="connsiteY331" fmla="*/ 1168841 h 1168841"/>
                <a:gd name="connsiteX332" fmla="*/ 3795598 w 11218359"/>
                <a:gd name="connsiteY332" fmla="*/ 1168841 h 1168841"/>
                <a:gd name="connsiteX333" fmla="*/ 3807033 w 11218359"/>
                <a:gd name="connsiteY333" fmla="*/ 1168841 h 1168841"/>
                <a:gd name="connsiteX334" fmla="*/ 3818473 w 11218359"/>
                <a:gd name="connsiteY334" fmla="*/ 1168841 h 1168841"/>
                <a:gd name="connsiteX335" fmla="*/ 3829917 w 11218359"/>
                <a:gd name="connsiteY335" fmla="*/ 1168841 h 1168841"/>
                <a:gd name="connsiteX336" fmla="*/ 3841352 w 11218359"/>
                <a:gd name="connsiteY336" fmla="*/ 1168841 h 1168841"/>
                <a:gd name="connsiteX337" fmla="*/ 3852791 w 11218359"/>
                <a:gd name="connsiteY337" fmla="*/ 1168841 h 1168841"/>
                <a:gd name="connsiteX338" fmla="*/ 3864231 w 11218359"/>
                <a:gd name="connsiteY338" fmla="*/ 1168841 h 1168841"/>
                <a:gd name="connsiteX339" fmla="*/ 3875670 w 11218359"/>
                <a:gd name="connsiteY339" fmla="*/ 1168841 h 1168841"/>
                <a:gd name="connsiteX340" fmla="*/ 3887110 w 11218359"/>
                <a:gd name="connsiteY340" fmla="*/ 1168841 h 1168841"/>
                <a:gd name="connsiteX341" fmla="*/ 3898549 w 11218359"/>
                <a:gd name="connsiteY341" fmla="*/ 1168841 h 1168841"/>
                <a:gd name="connsiteX342" fmla="*/ 3909989 w 11218359"/>
                <a:gd name="connsiteY342" fmla="*/ 1168841 h 1168841"/>
                <a:gd name="connsiteX343" fmla="*/ 3921447 w 11218359"/>
                <a:gd name="connsiteY343" fmla="*/ 1168841 h 1168841"/>
                <a:gd name="connsiteX344" fmla="*/ 3932878 w 11218359"/>
                <a:gd name="connsiteY344" fmla="*/ 1168841 h 1168841"/>
                <a:gd name="connsiteX345" fmla="*/ 3944307 w 11218359"/>
                <a:gd name="connsiteY345" fmla="*/ 1168841 h 1168841"/>
                <a:gd name="connsiteX346" fmla="*/ 3955737 w 11218359"/>
                <a:gd name="connsiteY346" fmla="*/ 1168841 h 1168841"/>
                <a:gd name="connsiteX347" fmla="*/ 3967167 w 11218359"/>
                <a:gd name="connsiteY347" fmla="*/ 1168841 h 1168841"/>
                <a:gd name="connsiteX348" fmla="*/ 3978645 w 11218359"/>
                <a:gd name="connsiteY348" fmla="*/ 1168841 h 1168841"/>
                <a:gd name="connsiteX349" fmla="*/ 3990075 w 11218359"/>
                <a:gd name="connsiteY349" fmla="*/ 1168841 h 1168841"/>
                <a:gd name="connsiteX350" fmla="*/ 4001505 w 11218359"/>
                <a:gd name="connsiteY350" fmla="*/ 1168841 h 1168841"/>
                <a:gd name="connsiteX351" fmla="*/ 4012935 w 11218359"/>
                <a:gd name="connsiteY351" fmla="*/ 1168841 h 1168841"/>
                <a:gd name="connsiteX352" fmla="*/ 4024365 w 11218359"/>
                <a:gd name="connsiteY352" fmla="*/ 1168841 h 1168841"/>
                <a:gd name="connsiteX353" fmla="*/ 4035843 w 11218359"/>
                <a:gd name="connsiteY353" fmla="*/ 1168841 h 1168841"/>
                <a:gd name="connsiteX354" fmla="*/ 4047273 w 11218359"/>
                <a:gd name="connsiteY354" fmla="*/ 1168841 h 1168841"/>
                <a:gd name="connsiteX355" fmla="*/ 4058702 w 11218359"/>
                <a:gd name="connsiteY355" fmla="*/ 1168841 h 1168841"/>
                <a:gd name="connsiteX356" fmla="*/ 4070133 w 11218359"/>
                <a:gd name="connsiteY356" fmla="*/ 1168841 h 1168841"/>
                <a:gd name="connsiteX357" fmla="*/ 4081563 w 11218359"/>
                <a:gd name="connsiteY357" fmla="*/ 1168841 h 1168841"/>
                <a:gd name="connsiteX358" fmla="*/ 4093040 w 11218359"/>
                <a:gd name="connsiteY358" fmla="*/ 1168841 h 1168841"/>
                <a:gd name="connsiteX359" fmla="*/ 4104471 w 11218359"/>
                <a:gd name="connsiteY359" fmla="*/ 1168841 h 1168841"/>
                <a:gd name="connsiteX360" fmla="*/ 4115900 w 11218359"/>
                <a:gd name="connsiteY360" fmla="*/ 1168841 h 1168841"/>
                <a:gd name="connsiteX361" fmla="*/ 4127330 w 11218359"/>
                <a:gd name="connsiteY361" fmla="*/ 1168841 h 1168841"/>
                <a:gd name="connsiteX362" fmla="*/ 4138760 w 11218359"/>
                <a:gd name="connsiteY362" fmla="*/ 1168841 h 1168841"/>
                <a:gd name="connsiteX363" fmla="*/ 4150238 w 11218359"/>
                <a:gd name="connsiteY363" fmla="*/ 1168841 h 1168841"/>
                <a:gd name="connsiteX364" fmla="*/ 4161668 w 11218359"/>
                <a:gd name="connsiteY364" fmla="*/ 1168841 h 1168841"/>
                <a:gd name="connsiteX365" fmla="*/ 4173098 w 11218359"/>
                <a:gd name="connsiteY365" fmla="*/ 1168841 h 1168841"/>
                <a:gd name="connsiteX366" fmla="*/ 4184528 w 11218359"/>
                <a:gd name="connsiteY366" fmla="*/ 1168841 h 1168841"/>
                <a:gd name="connsiteX367" fmla="*/ 4195958 w 11218359"/>
                <a:gd name="connsiteY367" fmla="*/ 1168841 h 1168841"/>
                <a:gd name="connsiteX368" fmla="*/ 4207436 w 11218359"/>
                <a:gd name="connsiteY368" fmla="*/ 1168841 h 1168841"/>
                <a:gd name="connsiteX369" fmla="*/ 4218865 w 11218359"/>
                <a:gd name="connsiteY369" fmla="*/ 1168841 h 1168841"/>
                <a:gd name="connsiteX370" fmla="*/ 4230296 w 11218359"/>
                <a:gd name="connsiteY370" fmla="*/ 1168841 h 1168841"/>
                <a:gd name="connsiteX371" fmla="*/ 4241726 w 11218359"/>
                <a:gd name="connsiteY371" fmla="*/ 1168841 h 1168841"/>
                <a:gd name="connsiteX372" fmla="*/ 4253156 w 11218359"/>
                <a:gd name="connsiteY372" fmla="*/ 1168841 h 1168841"/>
                <a:gd name="connsiteX373" fmla="*/ 4264634 w 11218359"/>
                <a:gd name="connsiteY373" fmla="*/ 1168841 h 1168841"/>
                <a:gd name="connsiteX374" fmla="*/ 4276063 w 11218359"/>
                <a:gd name="connsiteY374" fmla="*/ 1168841 h 1168841"/>
                <a:gd name="connsiteX375" fmla="*/ 4287493 w 11218359"/>
                <a:gd name="connsiteY375" fmla="*/ 1168841 h 1168841"/>
                <a:gd name="connsiteX376" fmla="*/ 4298923 w 11218359"/>
                <a:gd name="connsiteY376" fmla="*/ 1168841 h 1168841"/>
                <a:gd name="connsiteX377" fmla="*/ 4310353 w 11218359"/>
                <a:gd name="connsiteY377" fmla="*/ 1168841 h 1168841"/>
                <a:gd name="connsiteX378" fmla="*/ 4321831 w 11218359"/>
                <a:gd name="connsiteY378" fmla="*/ 1168841 h 1168841"/>
                <a:gd name="connsiteX379" fmla="*/ 4333261 w 11218359"/>
                <a:gd name="connsiteY379" fmla="*/ 1168841 h 1168841"/>
                <a:gd name="connsiteX380" fmla="*/ 4344691 w 11218359"/>
                <a:gd name="connsiteY380" fmla="*/ 1168841 h 1168841"/>
                <a:gd name="connsiteX381" fmla="*/ 4356121 w 11218359"/>
                <a:gd name="connsiteY381" fmla="*/ 1168841 h 1168841"/>
                <a:gd name="connsiteX382" fmla="*/ 4367551 w 11218359"/>
                <a:gd name="connsiteY382" fmla="*/ 1168841 h 1168841"/>
                <a:gd name="connsiteX383" fmla="*/ 4379028 w 11218359"/>
                <a:gd name="connsiteY383" fmla="*/ 1168841 h 1168841"/>
                <a:gd name="connsiteX384" fmla="*/ 4390458 w 11218359"/>
                <a:gd name="connsiteY384" fmla="*/ 1168841 h 1168841"/>
                <a:gd name="connsiteX385" fmla="*/ 4401889 w 11218359"/>
                <a:gd name="connsiteY385" fmla="*/ 1168841 h 1168841"/>
                <a:gd name="connsiteX386" fmla="*/ 4413319 w 11218359"/>
                <a:gd name="connsiteY386" fmla="*/ 1168841 h 1168841"/>
                <a:gd name="connsiteX387" fmla="*/ 4424749 w 11218359"/>
                <a:gd name="connsiteY387" fmla="*/ 1168841 h 1168841"/>
                <a:gd name="connsiteX388" fmla="*/ 4436226 w 11218359"/>
                <a:gd name="connsiteY388" fmla="*/ 1168841 h 1168841"/>
                <a:gd name="connsiteX389" fmla="*/ 4447656 w 11218359"/>
                <a:gd name="connsiteY389" fmla="*/ 1168841 h 1168841"/>
                <a:gd name="connsiteX390" fmla="*/ 4459086 w 11218359"/>
                <a:gd name="connsiteY390" fmla="*/ 1168841 h 1168841"/>
                <a:gd name="connsiteX391" fmla="*/ 4470516 w 11218359"/>
                <a:gd name="connsiteY391" fmla="*/ 1168841 h 1168841"/>
                <a:gd name="connsiteX392" fmla="*/ 4481946 w 11218359"/>
                <a:gd name="connsiteY392" fmla="*/ 1168841 h 1168841"/>
                <a:gd name="connsiteX393" fmla="*/ 4493424 w 11218359"/>
                <a:gd name="connsiteY393" fmla="*/ 1168841 h 1168841"/>
                <a:gd name="connsiteX394" fmla="*/ 4504854 w 11218359"/>
                <a:gd name="connsiteY394" fmla="*/ 1168841 h 1168841"/>
                <a:gd name="connsiteX395" fmla="*/ 4516284 w 11218359"/>
                <a:gd name="connsiteY395" fmla="*/ 1168841 h 1168841"/>
                <a:gd name="connsiteX396" fmla="*/ 4527714 w 11218359"/>
                <a:gd name="connsiteY396" fmla="*/ 1168841 h 1168841"/>
                <a:gd name="connsiteX397" fmla="*/ 4539144 w 11218359"/>
                <a:gd name="connsiteY397" fmla="*/ 1168841 h 1168841"/>
                <a:gd name="connsiteX398" fmla="*/ 4550621 w 11218359"/>
                <a:gd name="connsiteY398" fmla="*/ 1168841 h 1168841"/>
                <a:gd name="connsiteX399" fmla="*/ 4562051 w 11218359"/>
                <a:gd name="connsiteY399" fmla="*/ 1168841 h 1168841"/>
                <a:gd name="connsiteX400" fmla="*/ 4573482 w 11218359"/>
                <a:gd name="connsiteY400" fmla="*/ 1168841 h 1168841"/>
                <a:gd name="connsiteX401" fmla="*/ 4584912 w 11218359"/>
                <a:gd name="connsiteY401" fmla="*/ 1168841 h 1168841"/>
                <a:gd name="connsiteX402" fmla="*/ 4596341 w 11218359"/>
                <a:gd name="connsiteY402" fmla="*/ 1168841 h 1168841"/>
                <a:gd name="connsiteX403" fmla="*/ 4607771 w 11218359"/>
                <a:gd name="connsiteY403" fmla="*/ 1168841 h 1168841"/>
                <a:gd name="connsiteX404" fmla="*/ 4619249 w 11218359"/>
                <a:gd name="connsiteY404" fmla="*/ 1168841 h 1168841"/>
                <a:gd name="connsiteX405" fmla="*/ 4630679 w 11218359"/>
                <a:gd name="connsiteY405" fmla="*/ 1168841 h 1168841"/>
                <a:gd name="connsiteX406" fmla="*/ 4642109 w 11218359"/>
                <a:gd name="connsiteY406" fmla="*/ 1168841 h 1168841"/>
                <a:gd name="connsiteX407" fmla="*/ 4653539 w 11218359"/>
                <a:gd name="connsiteY407" fmla="*/ 1168841 h 1168841"/>
                <a:gd name="connsiteX408" fmla="*/ 4664969 w 11218359"/>
                <a:gd name="connsiteY408" fmla="*/ 1168841 h 1168841"/>
                <a:gd name="connsiteX409" fmla="*/ 4676447 w 11218359"/>
                <a:gd name="connsiteY409" fmla="*/ 1168841 h 1168841"/>
                <a:gd name="connsiteX410" fmla="*/ 4687877 w 11218359"/>
                <a:gd name="connsiteY410" fmla="*/ 1168841 h 1168841"/>
                <a:gd name="connsiteX411" fmla="*/ 4699306 w 11218359"/>
                <a:gd name="connsiteY411" fmla="*/ 1168841 h 1168841"/>
                <a:gd name="connsiteX412" fmla="*/ 4710737 w 11218359"/>
                <a:gd name="connsiteY412" fmla="*/ 1168841 h 1168841"/>
                <a:gd name="connsiteX413" fmla="*/ 4722167 w 11218359"/>
                <a:gd name="connsiteY413" fmla="*/ 1168841 h 1168841"/>
                <a:gd name="connsiteX414" fmla="*/ 4733644 w 11218359"/>
                <a:gd name="connsiteY414" fmla="*/ 1168841 h 1168841"/>
                <a:gd name="connsiteX415" fmla="*/ 4745075 w 11218359"/>
                <a:gd name="connsiteY415" fmla="*/ 1168841 h 1168841"/>
                <a:gd name="connsiteX416" fmla="*/ 4756504 w 11218359"/>
                <a:gd name="connsiteY416" fmla="*/ 1168841 h 1168841"/>
                <a:gd name="connsiteX417" fmla="*/ 4767934 w 11218359"/>
                <a:gd name="connsiteY417" fmla="*/ 1168841 h 1168841"/>
                <a:gd name="connsiteX418" fmla="*/ 4779364 w 11218359"/>
                <a:gd name="connsiteY418" fmla="*/ 1168841 h 1168841"/>
                <a:gd name="connsiteX419" fmla="*/ 4790842 w 11218359"/>
                <a:gd name="connsiteY419" fmla="*/ 1168841 h 1168841"/>
                <a:gd name="connsiteX420" fmla="*/ 4802272 w 11218359"/>
                <a:gd name="connsiteY420" fmla="*/ 1168841 h 1168841"/>
                <a:gd name="connsiteX421" fmla="*/ 4813702 w 11218359"/>
                <a:gd name="connsiteY421" fmla="*/ 1168841 h 1168841"/>
                <a:gd name="connsiteX422" fmla="*/ 4825132 w 11218359"/>
                <a:gd name="connsiteY422" fmla="*/ 1168841 h 1168841"/>
                <a:gd name="connsiteX423" fmla="*/ 4836562 w 11218359"/>
                <a:gd name="connsiteY423" fmla="*/ 1168841 h 1168841"/>
                <a:gd name="connsiteX424" fmla="*/ 4848040 w 11218359"/>
                <a:gd name="connsiteY424" fmla="*/ 1168841 h 1168841"/>
                <a:gd name="connsiteX425" fmla="*/ 4859469 w 11218359"/>
                <a:gd name="connsiteY425" fmla="*/ 1168841 h 1168841"/>
                <a:gd name="connsiteX426" fmla="*/ 4870899 w 11218359"/>
                <a:gd name="connsiteY426" fmla="*/ 1168841 h 1168841"/>
                <a:gd name="connsiteX427" fmla="*/ 4882330 w 11218359"/>
                <a:gd name="connsiteY427" fmla="*/ 1168841 h 1168841"/>
                <a:gd name="connsiteX428" fmla="*/ 4893760 w 11218359"/>
                <a:gd name="connsiteY428" fmla="*/ 1168841 h 1168841"/>
                <a:gd name="connsiteX429" fmla="*/ 4905237 w 11218359"/>
                <a:gd name="connsiteY429" fmla="*/ 1168841 h 1168841"/>
                <a:gd name="connsiteX430" fmla="*/ 4916667 w 11218359"/>
                <a:gd name="connsiteY430" fmla="*/ 1168841 h 1168841"/>
                <a:gd name="connsiteX431" fmla="*/ 4928097 w 11218359"/>
                <a:gd name="connsiteY431" fmla="*/ 1168841 h 1168841"/>
                <a:gd name="connsiteX432" fmla="*/ 4939527 w 11218359"/>
                <a:gd name="connsiteY432" fmla="*/ 1168841 h 1168841"/>
                <a:gd name="connsiteX433" fmla="*/ 4950957 w 11218359"/>
                <a:gd name="connsiteY433" fmla="*/ 1168841 h 1168841"/>
                <a:gd name="connsiteX434" fmla="*/ 4962435 w 11218359"/>
                <a:gd name="connsiteY434" fmla="*/ 1168841 h 1168841"/>
                <a:gd name="connsiteX435" fmla="*/ 4973865 w 11218359"/>
                <a:gd name="connsiteY435" fmla="*/ 1168841 h 1168841"/>
                <a:gd name="connsiteX436" fmla="*/ 4985295 w 11218359"/>
                <a:gd name="connsiteY436" fmla="*/ 1168841 h 1168841"/>
                <a:gd name="connsiteX437" fmla="*/ 4996725 w 11218359"/>
                <a:gd name="connsiteY437" fmla="*/ 1168841 h 1168841"/>
                <a:gd name="connsiteX438" fmla="*/ 5008155 w 11218359"/>
                <a:gd name="connsiteY438" fmla="*/ 1168841 h 1168841"/>
                <a:gd name="connsiteX439" fmla="*/ 5019632 w 11218359"/>
                <a:gd name="connsiteY439" fmla="*/ 1168841 h 1168841"/>
                <a:gd name="connsiteX440" fmla="*/ 5031062 w 11218359"/>
                <a:gd name="connsiteY440" fmla="*/ 1168841 h 1168841"/>
                <a:gd name="connsiteX441" fmla="*/ 5042492 w 11218359"/>
                <a:gd name="connsiteY441" fmla="*/ 1168841 h 1168841"/>
                <a:gd name="connsiteX442" fmla="*/ 5053923 w 11218359"/>
                <a:gd name="connsiteY442" fmla="*/ 1168841 h 1168841"/>
                <a:gd name="connsiteX443" fmla="*/ 5065353 w 11218359"/>
                <a:gd name="connsiteY443" fmla="*/ 1168841 h 1168841"/>
                <a:gd name="connsiteX444" fmla="*/ 5076830 w 11218359"/>
                <a:gd name="connsiteY444" fmla="*/ 1168841 h 1168841"/>
                <a:gd name="connsiteX445" fmla="*/ 5088260 w 11218359"/>
                <a:gd name="connsiteY445" fmla="*/ 1168841 h 1168841"/>
                <a:gd name="connsiteX446" fmla="*/ 5099690 w 11218359"/>
                <a:gd name="connsiteY446" fmla="*/ 1168841 h 1168841"/>
                <a:gd name="connsiteX447" fmla="*/ 5111120 w 11218359"/>
                <a:gd name="connsiteY447" fmla="*/ 1168841 h 1168841"/>
                <a:gd name="connsiteX448" fmla="*/ 5122550 w 11218359"/>
                <a:gd name="connsiteY448" fmla="*/ 1168841 h 1168841"/>
                <a:gd name="connsiteX449" fmla="*/ 5134028 w 11218359"/>
                <a:gd name="connsiteY449" fmla="*/ 1168841 h 1168841"/>
                <a:gd name="connsiteX450" fmla="*/ 5145458 w 11218359"/>
                <a:gd name="connsiteY450" fmla="*/ 1168841 h 1168841"/>
                <a:gd name="connsiteX451" fmla="*/ 5156888 w 11218359"/>
                <a:gd name="connsiteY451" fmla="*/ 1168841 h 1168841"/>
                <a:gd name="connsiteX452" fmla="*/ 5168318 w 11218359"/>
                <a:gd name="connsiteY452" fmla="*/ 1168841 h 1168841"/>
                <a:gd name="connsiteX453" fmla="*/ 5179747 w 11218359"/>
                <a:gd name="connsiteY453" fmla="*/ 1168841 h 1168841"/>
                <a:gd name="connsiteX454" fmla="*/ 5191225 w 11218359"/>
                <a:gd name="connsiteY454" fmla="*/ 1168841 h 1168841"/>
                <a:gd name="connsiteX455" fmla="*/ 5202655 w 11218359"/>
                <a:gd name="connsiteY455" fmla="*/ 1168841 h 1168841"/>
                <a:gd name="connsiteX456" fmla="*/ 5214085 w 11218359"/>
                <a:gd name="connsiteY456" fmla="*/ 1168841 h 1168841"/>
                <a:gd name="connsiteX457" fmla="*/ 5225515 w 11218359"/>
                <a:gd name="connsiteY457" fmla="*/ 1168841 h 1168841"/>
                <a:gd name="connsiteX458" fmla="*/ 5236945 w 11218359"/>
                <a:gd name="connsiteY458" fmla="*/ 1168841 h 1168841"/>
                <a:gd name="connsiteX459" fmla="*/ 5248423 w 11218359"/>
                <a:gd name="connsiteY459" fmla="*/ 1168841 h 1168841"/>
                <a:gd name="connsiteX460" fmla="*/ 5259853 w 11218359"/>
                <a:gd name="connsiteY460" fmla="*/ 1168841 h 1168841"/>
                <a:gd name="connsiteX461" fmla="*/ 5271283 w 11218359"/>
                <a:gd name="connsiteY461" fmla="*/ 1168841 h 1168841"/>
                <a:gd name="connsiteX462" fmla="*/ 5282713 w 11218359"/>
                <a:gd name="connsiteY462" fmla="*/ 1168841 h 1168841"/>
                <a:gd name="connsiteX463" fmla="*/ 5294143 w 11218359"/>
                <a:gd name="connsiteY463" fmla="*/ 1168841 h 1168841"/>
                <a:gd name="connsiteX464" fmla="*/ 5305621 w 11218359"/>
                <a:gd name="connsiteY464" fmla="*/ 1168841 h 1168841"/>
                <a:gd name="connsiteX465" fmla="*/ 5317051 w 11218359"/>
                <a:gd name="connsiteY465" fmla="*/ 1168841 h 1168841"/>
                <a:gd name="connsiteX466" fmla="*/ 5328481 w 11218359"/>
                <a:gd name="connsiteY466" fmla="*/ 1168841 h 1168841"/>
                <a:gd name="connsiteX467" fmla="*/ 5339910 w 11218359"/>
                <a:gd name="connsiteY467" fmla="*/ 1168841 h 1168841"/>
                <a:gd name="connsiteX468" fmla="*/ 5351340 w 11218359"/>
                <a:gd name="connsiteY468" fmla="*/ 1168841 h 1168841"/>
                <a:gd name="connsiteX469" fmla="*/ 5362818 w 11218359"/>
                <a:gd name="connsiteY469" fmla="*/ 1168841 h 1168841"/>
                <a:gd name="connsiteX470" fmla="*/ 5374248 w 11218359"/>
                <a:gd name="connsiteY470" fmla="*/ 1168841 h 1168841"/>
                <a:gd name="connsiteX471" fmla="*/ 5385678 w 11218359"/>
                <a:gd name="connsiteY471" fmla="*/ 1168841 h 1168841"/>
                <a:gd name="connsiteX472" fmla="*/ 5397108 w 11218359"/>
                <a:gd name="connsiteY472" fmla="*/ 1168841 h 1168841"/>
                <a:gd name="connsiteX473" fmla="*/ 5408538 w 11218359"/>
                <a:gd name="connsiteY473" fmla="*/ 1168841 h 1168841"/>
                <a:gd name="connsiteX474" fmla="*/ 5420016 w 11218359"/>
                <a:gd name="connsiteY474" fmla="*/ 1168841 h 1168841"/>
                <a:gd name="connsiteX475" fmla="*/ 5431446 w 11218359"/>
                <a:gd name="connsiteY475" fmla="*/ 1168841 h 1168841"/>
                <a:gd name="connsiteX476" fmla="*/ 5442876 w 11218359"/>
                <a:gd name="connsiteY476" fmla="*/ 1168841 h 1168841"/>
                <a:gd name="connsiteX477" fmla="*/ 5454306 w 11218359"/>
                <a:gd name="connsiteY477" fmla="*/ 1168841 h 1168841"/>
                <a:gd name="connsiteX478" fmla="*/ 5465736 w 11218359"/>
                <a:gd name="connsiteY478" fmla="*/ 1168841 h 1168841"/>
                <a:gd name="connsiteX479" fmla="*/ 5477214 w 11218359"/>
                <a:gd name="connsiteY479" fmla="*/ 1168841 h 1168841"/>
                <a:gd name="connsiteX480" fmla="*/ 5488643 w 11218359"/>
                <a:gd name="connsiteY480" fmla="*/ 1168841 h 1168841"/>
                <a:gd name="connsiteX481" fmla="*/ 5500073 w 11218359"/>
                <a:gd name="connsiteY481" fmla="*/ 1168841 h 1168841"/>
                <a:gd name="connsiteX482" fmla="*/ 5511503 w 11218359"/>
                <a:gd name="connsiteY482" fmla="*/ 1168841 h 1168841"/>
                <a:gd name="connsiteX483" fmla="*/ 5522933 w 11218359"/>
                <a:gd name="connsiteY483" fmla="*/ 1168841 h 1168841"/>
                <a:gd name="connsiteX484" fmla="*/ 5534411 w 11218359"/>
                <a:gd name="connsiteY484" fmla="*/ 1168841 h 1168841"/>
                <a:gd name="connsiteX485" fmla="*/ 5545841 w 11218359"/>
                <a:gd name="connsiteY485" fmla="*/ 1168841 h 1168841"/>
                <a:gd name="connsiteX486" fmla="*/ 5557271 w 11218359"/>
                <a:gd name="connsiteY486" fmla="*/ 1168841 h 1168841"/>
                <a:gd name="connsiteX487" fmla="*/ 5568701 w 11218359"/>
                <a:gd name="connsiteY487" fmla="*/ 1168841 h 1168841"/>
                <a:gd name="connsiteX488" fmla="*/ 5580131 w 11218359"/>
                <a:gd name="connsiteY488" fmla="*/ 1168841 h 1168841"/>
                <a:gd name="connsiteX489" fmla="*/ 5591609 w 11218359"/>
                <a:gd name="connsiteY489" fmla="*/ 1168841 h 1168841"/>
                <a:gd name="connsiteX490" fmla="*/ 5603038 w 11218359"/>
                <a:gd name="connsiteY490" fmla="*/ 1168841 h 1168841"/>
                <a:gd name="connsiteX491" fmla="*/ 5614469 w 11218359"/>
                <a:gd name="connsiteY491" fmla="*/ 1168841 h 1168841"/>
                <a:gd name="connsiteX492" fmla="*/ 5625899 w 11218359"/>
                <a:gd name="connsiteY492" fmla="*/ 1168841 h 1168841"/>
                <a:gd name="connsiteX493" fmla="*/ 5637329 w 11218359"/>
                <a:gd name="connsiteY493" fmla="*/ 1168841 h 1168841"/>
                <a:gd name="connsiteX494" fmla="*/ 5648759 w 11218359"/>
                <a:gd name="connsiteY494" fmla="*/ 1168841 h 1168841"/>
                <a:gd name="connsiteX495" fmla="*/ 5660236 w 11218359"/>
                <a:gd name="connsiteY495" fmla="*/ 1168841 h 1168841"/>
                <a:gd name="connsiteX496" fmla="*/ 5671666 w 11218359"/>
                <a:gd name="connsiteY496" fmla="*/ 1168841 h 1168841"/>
                <a:gd name="connsiteX497" fmla="*/ 5683096 w 11218359"/>
                <a:gd name="connsiteY497" fmla="*/ 1168841 h 1168841"/>
                <a:gd name="connsiteX498" fmla="*/ 5694526 w 11218359"/>
                <a:gd name="connsiteY498" fmla="*/ 1168841 h 1168841"/>
                <a:gd name="connsiteX499" fmla="*/ 5705956 w 11218359"/>
                <a:gd name="connsiteY499" fmla="*/ 1168841 h 1168841"/>
                <a:gd name="connsiteX500" fmla="*/ 5717434 w 11218359"/>
                <a:gd name="connsiteY500" fmla="*/ 1168841 h 1168841"/>
                <a:gd name="connsiteX501" fmla="*/ 5728864 w 11218359"/>
                <a:gd name="connsiteY501" fmla="*/ 1168841 h 1168841"/>
                <a:gd name="connsiteX502" fmla="*/ 5740294 w 11218359"/>
                <a:gd name="connsiteY502" fmla="*/ 1168841 h 1168841"/>
                <a:gd name="connsiteX503" fmla="*/ 5751724 w 11218359"/>
                <a:gd name="connsiteY503" fmla="*/ 1168841 h 1168841"/>
                <a:gd name="connsiteX504" fmla="*/ 5763154 w 11218359"/>
                <a:gd name="connsiteY504" fmla="*/ 1168841 h 1168841"/>
                <a:gd name="connsiteX505" fmla="*/ 5774631 w 11218359"/>
                <a:gd name="connsiteY505" fmla="*/ 1168841 h 1168841"/>
                <a:gd name="connsiteX506" fmla="*/ 5786062 w 11218359"/>
                <a:gd name="connsiteY506" fmla="*/ 1168841 h 1168841"/>
                <a:gd name="connsiteX507" fmla="*/ 5797492 w 11218359"/>
                <a:gd name="connsiteY507" fmla="*/ 1168841 h 1168841"/>
                <a:gd name="connsiteX508" fmla="*/ 5808921 w 11218359"/>
                <a:gd name="connsiteY508" fmla="*/ 1168841 h 1168841"/>
                <a:gd name="connsiteX509" fmla="*/ 5820351 w 11218359"/>
                <a:gd name="connsiteY509" fmla="*/ 1168841 h 1168841"/>
                <a:gd name="connsiteX510" fmla="*/ 5831829 w 11218359"/>
                <a:gd name="connsiteY510" fmla="*/ 1168841 h 1168841"/>
                <a:gd name="connsiteX511" fmla="*/ 5843259 w 11218359"/>
                <a:gd name="connsiteY511" fmla="*/ 1168841 h 1168841"/>
                <a:gd name="connsiteX512" fmla="*/ 5854689 w 11218359"/>
                <a:gd name="connsiteY512" fmla="*/ 1168841 h 1168841"/>
                <a:gd name="connsiteX513" fmla="*/ 5866119 w 11218359"/>
                <a:gd name="connsiteY513" fmla="*/ 1168841 h 1168841"/>
                <a:gd name="connsiteX514" fmla="*/ 5877549 w 11218359"/>
                <a:gd name="connsiteY514" fmla="*/ 1168841 h 1168841"/>
                <a:gd name="connsiteX515" fmla="*/ 5889027 w 11218359"/>
                <a:gd name="connsiteY515" fmla="*/ 1168841 h 1168841"/>
                <a:gd name="connsiteX516" fmla="*/ 5900457 w 11218359"/>
                <a:gd name="connsiteY516" fmla="*/ 1168841 h 1168841"/>
                <a:gd name="connsiteX517" fmla="*/ 5911887 w 11218359"/>
                <a:gd name="connsiteY517" fmla="*/ 1168841 h 1168841"/>
                <a:gd name="connsiteX518" fmla="*/ 5923317 w 11218359"/>
                <a:gd name="connsiteY518" fmla="*/ 1168841 h 1168841"/>
                <a:gd name="connsiteX519" fmla="*/ 5934747 w 11218359"/>
                <a:gd name="connsiteY519" fmla="*/ 1168841 h 1168841"/>
                <a:gd name="connsiteX520" fmla="*/ 5946225 w 11218359"/>
                <a:gd name="connsiteY520" fmla="*/ 1168841 h 1168841"/>
                <a:gd name="connsiteX521" fmla="*/ 5957655 w 11218359"/>
                <a:gd name="connsiteY521" fmla="*/ 1168841 h 1168841"/>
                <a:gd name="connsiteX522" fmla="*/ 5969084 w 11218359"/>
                <a:gd name="connsiteY522" fmla="*/ 1168841 h 1168841"/>
                <a:gd name="connsiteX523" fmla="*/ 5980514 w 11218359"/>
                <a:gd name="connsiteY523" fmla="*/ 1168841 h 1168841"/>
                <a:gd name="connsiteX524" fmla="*/ 5991944 w 11218359"/>
                <a:gd name="connsiteY524" fmla="*/ 1168841 h 1168841"/>
                <a:gd name="connsiteX525" fmla="*/ 6003422 w 11218359"/>
                <a:gd name="connsiteY525" fmla="*/ 1168841 h 1168841"/>
                <a:gd name="connsiteX526" fmla="*/ 6014852 w 11218359"/>
                <a:gd name="connsiteY526" fmla="*/ 1168841 h 1168841"/>
                <a:gd name="connsiteX527" fmla="*/ 6026282 w 11218359"/>
                <a:gd name="connsiteY527" fmla="*/ 1168841 h 1168841"/>
                <a:gd name="connsiteX528" fmla="*/ 6037712 w 11218359"/>
                <a:gd name="connsiteY528" fmla="*/ 1168841 h 1168841"/>
                <a:gd name="connsiteX529" fmla="*/ 6049142 w 11218359"/>
                <a:gd name="connsiteY529" fmla="*/ 1168841 h 1168841"/>
                <a:gd name="connsiteX530" fmla="*/ 6060620 w 11218359"/>
                <a:gd name="connsiteY530" fmla="*/ 1168841 h 1168841"/>
                <a:gd name="connsiteX531" fmla="*/ 6072049 w 11218359"/>
                <a:gd name="connsiteY531" fmla="*/ 1168841 h 1168841"/>
                <a:gd name="connsiteX532" fmla="*/ 6083480 w 11218359"/>
                <a:gd name="connsiteY532" fmla="*/ 1168841 h 1168841"/>
                <a:gd name="connsiteX533" fmla="*/ 6094910 w 11218359"/>
                <a:gd name="connsiteY533" fmla="*/ 1168841 h 1168841"/>
                <a:gd name="connsiteX534" fmla="*/ 6106340 w 11218359"/>
                <a:gd name="connsiteY534" fmla="*/ 1168841 h 1168841"/>
                <a:gd name="connsiteX535" fmla="*/ 6117818 w 11218359"/>
                <a:gd name="connsiteY535" fmla="*/ 1168841 h 1168841"/>
                <a:gd name="connsiteX536" fmla="*/ 6129247 w 11218359"/>
                <a:gd name="connsiteY536" fmla="*/ 1168841 h 1168841"/>
                <a:gd name="connsiteX537" fmla="*/ 6140677 w 11218359"/>
                <a:gd name="connsiteY537" fmla="*/ 1168841 h 1168841"/>
                <a:gd name="connsiteX538" fmla="*/ 6152107 w 11218359"/>
                <a:gd name="connsiteY538" fmla="*/ 1168841 h 1168841"/>
                <a:gd name="connsiteX539" fmla="*/ 6163537 w 11218359"/>
                <a:gd name="connsiteY539" fmla="*/ 1168841 h 1168841"/>
                <a:gd name="connsiteX540" fmla="*/ 6175015 w 11218359"/>
                <a:gd name="connsiteY540" fmla="*/ 1168841 h 1168841"/>
                <a:gd name="connsiteX541" fmla="*/ 6186445 w 11218359"/>
                <a:gd name="connsiteY541" fmla="*/ 1168841 h 1168841"/>
                <a:gd name="connsiteX542" fmla="*/ 6197875 w 11218359"/>
                <a:gd name="connsiteY542" fmla="*/ 1168841 h 1168841"/>
                <a:gd name="connsiteX543" fmla="*/ 6209305 w 11218359"/>
                <a:gd name="connsiteY543" fmla="*/ 1168841 h 1168841"/>
                <a:gd name="connsiteX544" fmla="*/ 6220735 w 11218359"/>
                <a:gd name="connsiteY544" fmla="*/ 1168841 h 1168841"/>
                <a:gd name="connsiteX545" fmla="*/ 6232212 w 11218359"/>
                <a:gd name="connsiteY545" fmla="*/ 1168841 h 1168841"/>
                <a:gd name="connsiteX546" fmla="*/ 6243642 w 11218359"/>
                <a:gd name="connsiteY546" fmla="*/ 1168841 h 1168841"/>
                <a:gd name="connsiteX547" fmla="*/ 6255073 w 11218359"/>
                <a:gd name="connsiteY547" fmla="*/ 1168841 h 1168841"/>
                <a:gd name="connsiteX548" fmla="*/ 6266503 w 11218359"/>
                <a:gd name="connsiteY548" fmla="*/ 1168841 h 1168841"/>
                <a:gd name="connsiteX549" fmla="*/ 6277933 w 11218359"/>
                <a:gd name="connsiteY549" fmla="*/ 1168841 h 1168841"/>
                <a:gd name="connsiteX550" fmla="*/ 6289410 w 11218359"/>
                <a:gd name="connsiteY550" fmla="*/ 1168841 h 1168841"/>
                <a:gd name="connsiteX551" fmla="*/ 6300840 w 11218359"/>
                <a:gd name="connsiteY551" fmla="*/ 1168841 h 1168841"/>
                <a:gd name="connsiteX552" fmla="*/ 6312270 w 11218359"/>
                <a:gd name="connsiteY552" fmla="*/ 1168841 h 1168841"/>
                <a:gd name="connsiteX553" fmla="*/ 6323700 w 11218359"/>
                <a:gd name="connsiteY553" fmla="*/ 1168841 h 1168841"/>
                <a:gd name="connsiteX554" fmla="*/ 6335130 w 11218359"/>
                <a:gd name="connsiteY554" fmla="*/ 1168841 h 1168841"/>
                <a:gd name="connsiteX555" fmla="*/ 6346608 w 11218359"/>
                <a:gd name="connsiteY555" fmla="*/ 1168841 h 1168841"/>
                <a:gd name="connsiteX556" fmla="*/ 6358038 w 11218359"/>
                <a:gd name="connsiteY556" fmla="*/ 1168841 h 1168841"/>
                <a:gd name="connsiteX557" fmla="*/ 6369468 w 11218359"/>
                <a:gd name="connsiteY557" fmla="*/ 1168841 h 1168841"/>
                <a:gd name="connsiteX558" fmla="*/ 6380898 w 11218359"/>
                <a:gd name="connsiteY558" fmla="*/ 1168841 h 1168841"/>
                <a:gd name="connsiteX559" fmla="*/ 6392328 w 11218359"/>
                <a:gd name="connsiteY559" fmla="*/ 1168841 h 1168841"/>
                <a:gd name="connsiteX560" fmla="*/ 6403805 w 11218359"/>
                <a:gd name="connsiteY560" fmla="*/ 1168841 h 1168841"/>
                <a:gd name="connsiteX561" fmla="*/ 6415235 w 11218359"/>
                <a:gd name="connsiteY561" fmla="*/ 1168841 h 1168841"/>
                <a:gd name="connsiteX562" fmla="*/ 6426666 w 11218359"/>
                <a:gd name="connsiteY562" fmla="*/ 1168841 h 1168841"/>
                <a:gd name="connsiteX563" fmla="*/ 6438096 w 11218359"/>
                <a:gd name="connsiteY563" fmla="*/ 1168841 h 1168841"/>
                <a:gd name="connsiteX564" fmla="*/ 6449525 w 11218359"/>
                <a:gd name="connsiteY564" fmla="*/ 1168841 h 1168841"/>
                <a:gd name="connsiteX565" fmla="*/ 6461003 w 11218359"/>
                <a:gd name="connsiteY565" fmla="*/ 1168841 h 1168841"/>
                <a:gd name="connsiteX566" fmla="*/ 6472433 w 11218359"/>
                <a:gd name="connsiteY566" fmla="*/ 1168841 h 1168841"/>
                <a:gd name="connsiteX567" fmla="*/ 6483863 w 11218359"/>
                <a:gd name="connsiteY567" fmla="*/ 1168841 h 1168841"/>
                <a:gd name="connsiteX568" fmla="*/ 6495293 w 11218359"/>
                <a:gd name="connsiteY568" fmla="*/ 1168841 h 1168841"/>
                <a:gd name="connsiteX569" fmla="*/ 6506723 w 11218359"/>
                <a:gd name="connsiteY569" fmla="*/ 1168841 h 1168841"/>
                <a:gd name="connsiteX570" fmla="*/ 6518201 w 11218359"/>
                <a:gd name="connsiteY570" fmla="*/ 1168841 h 1168841"/>
                <a:gd name="connsiteX571" fmla="*/ 6529631 w 11218359"/>
                <a:gd name="connsiteY571" fmla="*/ 1168841 h 1168841"/>
                <a:gd name="connsiteX572" fmla="*/ 6541061 w 11218359"/>
                <a:gd name="connsiteY572" fmla="*/ 1168841 h 1168841"/>
                <a:gd name="connsiteX573" fmla="*/ 6552490 w 11218359"/>
                <a:gd name="connsiteY573" fmla="*/ 1168841 h 1168841"/>
                <a:gd name="connsiteX574" fmla="*/ 6563921 w 11218359"/>
                <a:gd name="connsiteY574" fmla="*/ 1168841 h 1168841"/>
                <a:gd name="connsiteX575" fmla="*/ 6575398 w 11218359"/>
                <a:gd name="connsiteY575" fmla="*/ 1168841 h 1168841"/>
                <a:gd name="connsiteX576" fmla="*/ 6586828 w 11218359"/>
                <a:gd name="connsiteY576" fmla="*/ 1168841 h 1168841"/>
                <a:gd name="connsiteX577" fmla="*/ 6598259 w 11218359"/>
                <a:gd name="connsiteY577" fmla="*/ 1168841 h 1168841"/>
                <a:gd name="connsiteX578" fmla="*/ 6609688 w 11218359"/>
                <a:gd name="connsiteY578" fmla="*/ 1168841 h 1168841"/>
                <a:gd name="connsiteX579" fmla="*/ 6621118 w 11218359"/>
                <a:gd name="connsiteY579" fmla="*/ 1168841 h 1168841"/>
                <a:gd name="connsiteX580" fmla="*/ 6632596 w 11218359"/>
                <a:gd name="connsiteY580" fmla="*/ 1168841 h 1168841"/>
                <a:gd name="connsiteX581" fmla="*/ 6644026 w 11218359"/>
                <a:gd name="connsiteY581" fmla="*/ 1168841 h 1168841"/>
                <a:gd name="connsiteX582" fmla="*/ 6655456 w 11218359"/>
                <a:gd name="connsiteY582" fmla="*/ 1168841 h 1168841"/>
                <a:gd name="connsiteX583" fmla="*/ 6666886 w 11218359"/>
                <a:gd name="connsiteY583" fmla="*/ 1168841 h 1168841"/>
                <a:gd name="connsiteX584" fmla="*/ 6678316 w 11218359"/>
                <a:gd name="connsiteY584" fmla="*/ 1168841 h 1168841"/>
                <a:gd name="connsiteX585" fmla="*/ 6689794 w 11218359"/>
                <a:gd name="connsiteY585" fmla="*/ 1168841 h 1168841"/>
                <a:gd name="connsiteX586" fmla="*/ 6701224 w 11218359"/>
                <a:gd name="connsiteY586" fmla="*/ 1168841 h 1168841"/>
                <a:gd name="connsiteX587" fmla="*/ 6712653 w 11218359"/>
                <a:gd name="connsiteY587" fmla="*/ 1168841 h 1168841"/>
                <a:gd name="connsiteX588" fmla="*/ 6724083 w 11218359"/>
                <a:gd name="connsiteY588" fmla="*/ 1168841 h 1168841"/>
                <a:gd name="connsiteX589" fmla="*/ 6735514 w 11218359"/>
                <a:gd name="connsiteY589" fmla="*/ 1168841 h 1168841"/>
                <a:gd name="connsiteX590" fmla="*/ 6746944 w 11218359"/>
                <a:gd name="connsiteY590" fmla="*/ 1168841 h 1168841"/>
                <a:gd name="connsiteX591" fmla="*/ 6758421 w 11218359"/>
                <a:gd name="connsiteY591" fmla="*/ 1168841 h 1168841"/>
                <a:gd name="connsiteX592" fmla="*/ 6769851 w 11218359"/>
                <a:gd name="connsiteY592" fmla="*/ 1168841 h 1168841"/>
                <a:gd name="connsiteX593" fmla="*/ 6781281 w 11218359"/>
                <a:gd name="connsiteY593" fmla="*/ 1168841 h 1168841"/>
                <a:gd name="connsiteX594" fmla="*/ 6792711 w 11218359"/>
                <a:gd name="connsiteY594" fmla="*/ 1168841 h 1168841"/>
                <a:gd name="connsiteX595" fmla="*/ 6804141 w 11218359"/>
                <a:gd name="connsiteY595" fmla="*/ 1168841 h 1168841"/>
                <a:gd name="connsiteX596" fmla="*/ 6815619 w 11218359"/>
                <a:gd name="connsiteY596" fmla="*/ 1168841 h 1168841"/>
                <a:gd name="connsiteX597" fmla="*/ 6827049 w 11218359"/>
                <a:gd name="connsiteY597" fmla="*/ 1168841 h 1168841"/>
                <a:gd name="connsiteX598" fmla="*/ 6838479 w 11218359"/>
                <a:gd name="connsiteY598" fmla="*/ 1168841 h 1168841"/>
                <a:gd name="connsiteX599" fmla="*/ 6849909 w 11218359"/>
                <a:gd name="connsiteY599" fmla="*/ 1168841 h 1168841"/>
                <a:gd name="connsiteX600" fmla="*/ 6861339 w 11218359"/>
                <a:gd name="connsiteY600" fmla="*/ 1168841 h 1168841"/>
                <a:gd name="connsiteX601" fmla="*/ 6872816 w 11218359"/>
                <a:gd name="connsiteY601" fmla="*/ 1168841 h 1168841"/>
                <a:gd name="connsiteX602" fmla="*/ 6884246 w 11218359"/>
                <a:gd name="connsiteY602" fmla="*/ 1168841 h 1168841"/>
                <a:gd name="connsiteX603" fmla="*/ 6895676 w 11218359"/>
                <a:gd name="connsiteY603" fmla="*/ 1168841 h 1168841"/>
                <a:gd name="connsiteX604" fmla="*/ 6907107 w 11218359"/>
                <a:gd name="connsiteY604" fmla="*/ 1168841 h 1168841"/>
                <a:gd name="connsiteX605" fmla="*/ 6918537 w 11218359"/>
                <a:gd name="connsiteY605" fmla="*/ 1168841 h 1168841"/>
                <a:gd name="connsiteX606" fmla="*/ 6930014 w 11218359"/>
                <a:gd name="connsiteY606" fmla="*/ 1168841 h 1168841"/>
                <a:gd name="connsiteX607" fmla="*/ 6941444 w 11218359"/>
                <a:gd name="connsiteY607" fmla="*/ 1168841 h 1168841"/>
                <a:gd name="connsiteX608" fmla="*/ 6952874 w 11218359"/>
                <a:gd name="connsiteY608" fmla="*/ 1168841 h 1168841"/>
                <a:gd name="connsiteX609" fmla="*/ 6964304 w 11218359"/>
                <a:gd name="connsiteY609" fmla="*/ 1168841 h 1168841"/>
                <a:gd name="connsiteX610" fmla="*/ 6975734 w 11218359"/>
                <a:gd name="connsiteY610" fmla="*/ 1168841 h 1168841"/>
                <a:gd name="connsiteX611" fmla="*/ 6987212 w 11218359"/>
                <a:gd name="connsiteY611" fmla="*/ 1168841 h 1168841"/>
                <a:gd name="connsiteX612" fmla="*/ 6998642 w 11218359"/>
                <a:gd name="connsiteY612" fmla="*/ 1168841 h 1168841"/>
                <a:gd name="connsiteX613" fmla="*/ 7010072 w 11218359"/>
                <a:gd name="connsiteY613" fmla="*/ 1168841 h 1168841"/>
                <a:gd name="connsiteX614" fmla="*/ 7021502 w 11218359"/>
                <a:gd name="connsiteY614" fmla="*/ 1168841 h 1168841"/>
                <a:gd name="connsiteX615" fmla="*/ 7032931 w 11218359"/>
                <a:gd name="connsiteY615" fmla="*/ 1168841 h 1168841"/>
                <a:gd name="connsiteX616" fmla="*/ 7044409 w 11218359"/>
                <a:gd name="connsiteY616" fmla="*/ 1168841 h 1168841"/>
                <a:gd name="connsiteX617" fmla="*/ 7055839 w 11218359"/>
                <a:gd name="connsiteY617" fmla="*/ 1168841 h 1168841"/>
                <a:gd name="connsiteX618" fmla="*/ 7067269 w 11218359"/>
                <a:gd name="connsiteY618" fmla="*/ 1168841 h 1168841"/>
                <a:gd name="connsiteX619" fmla="*/ 7078700 w 11218359"/>
                <a:gd name="connsiteY619" fmla="*/ 1168841 h 1168841"/>
                <a:gd name="connsiteX620" fmla="*/ 7090129 w 11218359"/>
                <a:gd name="connsiteY620" fmla="*/ 1168841 h 1168841"/>
                <a:gd name="connsiteX621" fmla="*/ 7101607 w 11218359"/>
                <a:gd name="connsiteY621" fmla="*/ 1168841 h 1168841"/>
                <a:gd name="connsiteX622" fmla="*/ 7113037 w 11218359"/>
                <a:gd name="connsiteY622" fmla="*/ 1168841 h 1168841"/>
                <a:gd name="connsiteX623" fmla="*/ 7124467 w 11218359"/>
                <a:gd name="connsiteY623" fmla="*/ 1168841 h 1168841"/>
                <a:gd name="connsiteX624" fmla="*/ 7135897 w 11218359"/>
                <a:gd name="connsiteY624" fmla="*/ 1168841 h 1168841"/>
                <a:gd name="connsiteX625" fmla="*/ 7147327 w 11218359"/>
                <a:gd name="connsiteY625" fmla="*/ 1168841 h 1168841"/>
                <a:gd name="connsiteX626" fmla="*/ 7158805 w 11218359"/>
                <a:gd name="connsiteY626" fmla="*/ 1168841 h 1168841"/>
                <a:gd name="connsiteX627" fmla="*/ 7170235 w 11218359"/>
                <a:gd name="connsiteY627" fmla="*/ 1168841 h 1168841"/>
                <a:gd name="connsiteX628" fmla="*/ 7181665 w 11218359"/>
                <a:gd name="connsiteY628" fmla="*/ 1168841 h 1168841"/>
                <a:gd name="connsiteX629" fmla="*/ 7193094 w 11218359"/>
                <a:gd name="connsiteY629" fmla="*/ 1168841 h 1168841"/>
                <a:gd name="connsiteX630" fmla="*/ 7204524 w 11218359"/>
                <a:gd name="connsiteY630" fmla="*/ 1168841 h 1168841"/>
                <a:gd name="connsiteX631" fmla="*/ 7216002 w 11218359"/>
                <a:gd name="connsiteY631" fmla="*/ 1168841 h 1168841"/>
                <a:gd name="connsiteX632" fmla="*/ 7227432 w 11218359"/>
                <a:gd name="connsiteY632" fmla="*/ 1168841 h 1168841"/>
                <a:gd name="connsiteX633" fmla="*/ 7238862 w 11218359"/>
                <a:gd name="connsiteY633" fmla="*/ 1168841 h 1168841"/>
                <a:gd name="connsiteX634" fmla="*/ 7250292 w 11218359"/>
                <a:gd name="connsiteY634" fmla="*/ 1168841 h 1168841"/>
                <a:gd name="connsiteX635" fmla="*/ 7261722 w 11218359"/>
                <a:gd name="connsiteY635" fmla="*/ 1168841 h 1168841"/>
                <a:gd name="connsiteX636" fmla="*/ 7273200 w 11218359"/>
                <a:gd name="connsiteY636" fmla="*/ 1168841 h 1168841"/>
                <a:gd name="connsiteX637" fmla="*/ 7284630 w 11218359"/>
                <a:gd name="connsiteY637" fmla="*/ 1168841 h 1168841"/>
                <a:gd name="connsiteX638" fmla="*/ 7296060 w 11218359"/>
                <a:gd name="connsiteY638" fmla="*/ 1168841 h 1168841"/>
                <a:gd name="connsiteX639" fmla="*/ 7307490 w 11218359"/>
                <a:gd name="connsiteY639" fmla="*/ 1168841 h 1168841"/>
                <a:gd name="connsiteX640" fmla="*/ 7318920 w 11218359"/>
                <a:gd name="connsiteY640" fmla="*/ 1168841 h 1168841"/>
                <a:gd name="connsiteX641" fmla="*/ 7330398 w 11218359"/>
                <a:gd name="connsiteY641" fmla="*/ 1168841 h 1168841"/>
                <a:gd name="connsiteX642" fmla="*/ 7341828 w 11218359"/>
                <a:gd name="connsiteY642" fmla="*/ 1168841 h 1168841"/>
                <a:gd name="connsiteX643" fmla="*/ 7353257 w 11218359"/>
                <a:gd name="connsiteY643" fmla="*/ 1168841 h 1168841"/>
                <a:gd name="connsiteX644" fmla="*/ 7364687 w 11218359"/>
                <a:gd name="connsiteY644" fmla="*/ 1168841 h 1168841"/>
                <a:gd name="connsiteX645" fmla="*/ 7376117 w 11218359"/>
                <a:gd name="connsiteY645" fmla="*/ 1168841 h 1168841"/>
                <a:gd name="connsiteX646" fmla="*/ 7387595 w 11218359"/>
                <a:gd name="connsiteY646" fmla="*/ 1168841 h 1168841"/>
                <a:gd name="connsiteX647" fmla="*/ 7399025 w 11218359"/>
                <a:gd name="connsiteY647" fmla="*/ 1168841 h 1168841"/>
                <a:gd name="connsiteX648" fmla="*/ 7410455 w 11218359"/>
                <a:gd name="connsiteY648" fmla="*/ 1168841 h 1168841"/>
                <a:gd name="connsiteX649" fmla="*/ 7421885 w 11218359"/>
                <a:gd name="connsiteY649" fmla="*/ 1168841 h 1168841"/>
                <a:gd name="connsiteX650" fmla="*/ 7433315 w 11218359"/>
                <a:gd name="connsiteY650" fmla="*/ 1168841 h 1168841"/>
                <a:gd name="connsiteX651" fmla="*/ 7444793 w 11218359"/>
                <a:gd name="connsiteY651" fmla="*/ 1168841 h 1168841"/>
                <a:gd name="connsiteX652" fmla="*/ 7456222 w 11218359"/>
                <a:gd name="connsiteY652" fmla="*/ 1168841 h 1168841"/>
                <a:gd name="connsiteX653" fmla="*/ 7467653 w 11218359"/>
                <a:gd name="connsiteY653" fmla="*/ 1168841 h 1168841"/>
                <a:gd name="connsiteX654" fmla="*/ 7479083 w 11218359"/>
                <a:gd name="connsiteY654" fmla="*/ 1168841 h 1168841"/>
                <a:gd name="connsiteX655" fmla="*/ 7490513 w 11218359"/>
                <a:gd name="connsiteY655" fmla="*/ 1168841 h 1168841"/>
                <a:gd name="connsiteX656" fmla="*/ 7501990 w 11218359"/>
                <a:gd name="connsiteY656" fmla="*/ 1168841 h 1168841"/>
                <a:gd name="connsiteX657" fmla="*/ 7513420 w 11218359"/>
                <a:gd name="connsiteY657" fmla="*/ 1168841 h 1168841"/>
                <a:gd name="connsiteX658" fmla="*/ 7524850 w 11218359"/>
                <a:gd name="connsiteY658" fmla="*/ 1168841 h 1168841"/>
                <a:gd name="connsiteX659" fmla="*/ 7536280 w 11218359"/>
                <a:gd name="connsiteY659" fmla="*/ 1168841 h 1168841"/>
                <a:gd name="connsiteX660" fmla="*/ 7547710 w 11218359"/>
                <a:gd name="connsiteY660" fmla="*/ 1168841 h 1168841"/>
                <a:gd name="connsiteX661" fmla="*/ 7559188 w 11218359"/>
                <a:gd name="connsiteY661" fmla="*/ 1168841 h 1168841"/>
                <a:gd name="connsiteX662" fmla="*/ 7570618 w 11218359"/>
                <a:gd name="connsiteY662" fmla="*/ 1168841 h 1168841"/>
                <a:gd name="connsiteX663" fmla="*/ 7582048 w 11218359"/>
                <a:gd name="connsiteY663" fmla="*/ 1168841 h 1168841"/>
                <a:gd name="connsiteX664" fmla="*/ 7593478 w 11218359"/>
                <a:gd name="connsiteY664" fmla="*/ 1168841 h 1168841"/>
                <a:gd name="connsiteX665" fmla="*/ 7604908 w 11218359"/>
                <a:gd name="connsiteY665" fmla="*/ 1168841 h 1168841"/>
                <a:gd name="connsiteX666" fmla="*/ 7616385 w 11218359"/>
                <a:gd name="connsiteY666" fmla="*/ 1168841 h 1168841"/>
                <a:gd name="connsiteX667" fmla="*/ 7627815 w 11218359"/>
                <a:gd name="connsiteY667" fmla="*/ 1168841 h 1168841"/>
                <a:gd name="connsiteX668" fmla="*/ 7639246 w 11218359"/>
                <a:gd name="connsiteY668" fmla="*/ 1168841 h 1168841"/>
                <a:gd name="connsiteX669" fmla="*/ 7650676 w 11218359"/>
                <a:gd name="connsiteY669" fmla="*/ 1168841 h 1168841"/>
                <a:gd name="connsiteX670" fmla="*/ 7662106 w 11218359"/>
                <a:gd name="connsiteY670" fmla="*/ 1168841 h 1168841"/>
                <a:gd name="connsiteX671" fmla="*/ 7673583 w 11218359"/>
                <a:gd name="connsiteY671" fmla="*/ 1168841 h 1168841"/>
                <a:gd name="connsiteX672" fmla="*/ 7685013 w 11218359"/>
                <a:gd name="connsiteY672" fmla="*/ 1168841 h 1168841"/>
                <a:gd name="connsiteX673" fmla="*/ 7696443 w 11218359"/>
                <a:gd name="connsiteY673" fmla="*/ 1168841 h 1168841"/>
                <a:gd name="connsiteX674" fmla="*/ 7707873 w 11218359"/>
                <a:gd name="connsiteY674" fmla="*/ 1168841 h 1168841"/>
                <a:gd name="connsiteX675" fmla="*/ 7719303 w 11218359"/>
                <a:gd name="connsiteY675" fmla="*/ 1168841 h 1168841"/>
                <a:gd name="connsiteX676" fmla="*/ 7730733 w 11218359"/>
                <a:gd name="connsiteY676" fmla="*/ 1168841 h 1168841"/>
                <a:gd name="connsiteX677" fmla="*/ 7742211 w 11218359"/>
                <a:gd name="connsiteY677" fmla="*/ 1168841 h 1168841"/>
                <a:gd name="connsiteX678" fmla="*/ 7753641 w 11218359"/>
                <a:gd name="connsiteY678" fmla="*/ 1168841 h 1168841"/>
                <a:gd name="connsiteX679" fmla="*/ 7765071 w 11218359"/>
                <a:gd name="connsiteY679" fmla="*/ 1168841 h 1168841"/>
                <a:gd name="connsiteX680" fmla="*/ 7776501 w 11218359"/>
                <a:gd name="connsiteY680" fmla="*/ 1168841 h 1168841"/>
                <a:gd name="connsiteX681" fmla="*/ 7787931 w 11218359"/>
                <a:gd name="connsiteY681" fmla="*/ 1168841 h 1168841"/>
                <a:gd name="connsiteX682" fmla="*/ 7799408 w 11218359"/>
                <a:gd name="connsiteY682" fmla="*/ 1168841 h 1168841"/>
                <a:gd name="connsiteX683" fmla="*/ 7810839 w 11218359"/>
                <a:gd name="connsiteY683" fmla="*/ 1168841 h 1168841"/>
                <a:gd name="connsiteX684" fmla="*/ 7822268 w 11218359"/>
                <a:gd name="connsiteY684" fmla="*/ 1168841 h 1168841"/>
                <a:gd name="connsiteX685" fmla="*/ 7833698 w 11218359"/>
                <a:gd name="connsiteY685" fmla="*/ 1168841 h 1168841"/>
                <a:gd name="connsiteX686" fmla="*/ 7845128 w 11218359"/>
                <a:gd name="connsiteY686" fmla="*/ 1168841 h 1168841"/>
                <a:gd name="connsiteX687" fmla="*/ 7856606 w 11218359"/>
                <a:gd name="connsiteY687" fmla="*/ 1168841 h 1168841"/>
                <a:gd name="connsiteX688" fmla="*/ 7868036 w 11218359"/>
                <a:gd name="connsiteY688" fmla="*/ 1168841 h 1168841"/>
                <a:gd name="connsiteX689" fmla="*/ 7879466 w 11218359"/>
                <a:gd name="connsiteY689" fmla="*/ 1168841 h 1168841"/>
                <a:gd name="connsiteX690" fmla="*/ 7890896 w 11218359"/>
                <a:gd name="connsiteY690" fmla="*/ 1168841 h 1168841"/>
                <a:gd name="connsiteX691" fmla="*/ 7902326 w 11218359"/>
                <a:gd name="connsiteY691" fmla="*/ 1168841 h 1168841"/>
                <a:gd name="connsiteX692" fmla="*/ 7913804 w 11218359"/>
                <a:gd name="connsiteY692" fmla="*/ 1168841 h 1168841"/>
                <a:gd name="connsiteX693" fmla="*/ 7925234 w 11218359"/>
                <a:gd name="connsiteY693" fmla="*/ 1168841 h 1168841"/>
                <a:gd name="connsiteX694" fmla="*/ 7936663 w 11218359"/>
                <a:gd name="connsiteY694" fmla="*/ 1168841 h 1168841"/>
                <a:gd name="connsiteX695" fmla="*/ 7948094 w 11218359"/>
                <a:gd name="connsiteY695" fmla="*/ 1168841 h 1168841"/>
                <a:gd name="connsiteX696" fmla="*/ 7959524 w 11218359"/>
                <a:gd name="connsiteY696" fmla="*/ 1168841 h 1168841"/>
                <a:gd name="connsiteX697" fmla="*/ 7971001 w 11218359"/>
                <a:gd name="connsiteY697" fmla="*/ 1168841 h 1168841"/>
                <a:gd name="connsiteX698" fmla="*/ 7982431 w 11218359"/>
                <a:gd name="connsiteY698" fmla="*/ 1168841 h 1168841"/>
                <a:gd name="connsiteX699" fmla="*/ 7993861 w 11218359"/>
                <a:gd name="connsiteY699" fmla="*/ 1168841 h 1168841"/>
                <a:gd name="connsiteX700" fmla="*/ 8005291 w 11218359"/>
                <a:gd name="connsiteY700" fmla="*/ 1168841 h 1168841"/>
                <a:gd name="connsiteX701" fmla="*/ 8016721 w 11218359"/>
                <a:gd name="connsiteY701" fmla="*/ 1168841 h 1168841"/>
                <a:gd name="connsiteX702" fmla="*/ 8028199 w 11218359"/>
                <a:gd name="connsiteY702" fmla="*/ 1168841 h 1168841"/>
                <a:gd name="connsiteX703" fmla="*/ 8039629 w 11218359"/>
                <a:gd name="connsiteY703" fmla="*/ 1168841 h 1168841"/>
                <a:gd name="connsiteX704" fmla="*/ 8051059 w 11218359"/>
                <a:gd name="connsiteY704" fmla="*/ 1168841 h 1168841"/>
                <a:gd name="connsiteX705" fmla="*/ 8062489 w 11218359"/>
                <a:gd name="connsiteY705" fmla="*/ 1168841 h 1168841"/>
                <a:gd name="connsiteX706" fmla="*/ 8073919 w 11218359"/>
                <a:gd name="connsiteY706" fmla="*/ 1168841 h 1168841"/>
                <a:gd name="connsiteX707" fmla="*/ 8085396 w 11218359"/>
                <a:gd name="connsiteY707" fmla="*/ 1168841 h 1168841"/>
                <a:gd name="connsiteX708" fmla="*/ 8096826 w 11218359"/>
                <a:gd name="connsiteY708" fmla="*/ 1168841 h 1168841"/>
                <a:gd name="connsiteX709" fmla="*/ 8108256 w 11218359"/>
                <a:gd name="connsiteY709" fmla="*/ 1168841 h 1168841"/>
                <a:gd name="connsiteX710" fmla="*/ 8119687 w 11218359"/>
                <a:gd name="connsiteY710" fmla="*/ 1168841 h 1168841"/>
                <a:gd name="connsiteX711" fmla="*/ 8131117 w 11218359"/>
                <a:gd name="connsiteY711" fmla="*/ 1168841 h 1168841"/>
                <a:gd name="connsiteX712" fmla="*/ 8142594 w 11218359"/>
                <a:gd name="connsiteY712" fmla="*/ 1168841 h 1168841"/>
                <a:gd name="connsiteX713" fmla="*/ 8154024 w 11218359"/>
                <a:gd name="connsiteY713" fmla="*/ 1168841 h 1168841"/>
                <a:gd name="connsiteX714" fmla="*/ 8165454 w 11218359"/>
                <a:gd name="connsiteY714" fmla="*/ 1168841 h 1168841"/>
                <a:gd name="connsiteX715" fmla="*/ 8176884 w 11218359"/>
                <a:gd name="connsiteY715" fmla="*/ 1168841 h 1168841"/>
                <a:gd name="connsiteX716" fmla="*/ 8188314 w 11218359"/>
                <a:gd name="connsiteY716" fmla="*/ 1168841 h 1168841"/>
                <a:gd name="connsiteX717" fmla="*/ 8199792 w 11218359"/>
                <a:gd name="connsiteY717" fmla="*/ 1168841 h 1168841"/>
                <a:gd name="connsiteX718" fmla="*/ 8211222 w 11218359"/>
                <a:gd name="connsiteY718" fmla="*/ 1168841 h 1168841"/>
                <a:gd name="connsiteX719" fmla="*/ 8222652 w 11218359"/>
                <a:gd name="connsiteY719" fmla="*/ 1168841 h 1168841"/>
                <a:gd name="connsiteX720" fmla="*/ 8234082 w 11218359"/>
                <a:gd name="connsiteY720" fmla="*/ 1168841 h 1168841"/>
                <a:gd name="connsiteX721" fmla="*/ 8245512 w 11218359"/>
                <a:gd name="connsiteY721" fmla="*/ 1168841 h 1168841"/>
                <a:gd name="connsiteX722" fmla="*/ 8256989 w 11218359"/>
                <a:gd name="connsiteY722" fmla="*/ 1168841 h 1168841"/>
                <a:gd name="connsiteX723" fmla="*/ 8268419 w 11218359"/>
                <a:gd name="connsiteY723" fmla="*/ 1168841 h 1168841"/>
                <a:gd name="connsiteX724" fmla="*/ 8279850 w 11218359"/>
                <a:gd name="connsiteY724" fmla="*/ 1168841 h 1168841"/>
                <a:gd name="connsiteX725" fmla="*/ 8291280 w 11218359"/>
                <a:gd name="connsiteY725" fmla="*/ 1168841 h 1168841"/>
                <a:gd name="connsiteX726" fmla="*/ 8302709 w 11218359"/>
                <a:gd name="connsiteY726" fmla="*/ 1168841 h 1168841"/>
                <a:gd name="connsiteX727" fmla="*/ 8314187 w 11218359"/>
                <a:gd name="connsiteY727" fmla="*/ 1168841 h 1168841"/>
                <a:gd name="connsiteX728" fmla="*/ 8325617 w 11218359"/>
                <a:gd name="connsiteY728" fmla="*/ 1168841 h 1168841"/>
                <a:gd name="connsiteX729" fmla="*/ 8337047 w 11218359"/>
                <a:gd name="connsiteY729" fmla="*/ 1168841 h 1168841"/>
                <a:gd name="connsiteX730" fmla="*/ 8348477 w 11218359"/>
                <a:gd name="connsiteY730" fmla="*/ 1168841 h 1168841"/>
                <a:gd name="connsiteX731" fmla="*/ 8359907 w 11218359"/>
                <a:gd name="connsiteY731" fmla="*/ 1168841 h 1168841"/>
                <a:gd name="connsiteX732" fmla="*/ 8371385 w 11218359"/>
                <a:gd name="connsiteY732" fmla="*/ 1168841 h 1168841"/>
                <a:gd name="connsiteX733" fmla="*/ 8382815 w 11218359"/>
                <a:gd name="connsiteY733" fmla="*/ 1168841 h 1168841"/>
                <a:gd name="connsiteX734" fmla="*/ 8394245 w 11218359"/>
                <a:gd name="connsiteY734" fmla="*/ 1168841 h 1168841"/>
                <a:gd name="connsiteX735" fmla="*/ 8405674 w 11218359"/>
                <a:gd name="connsiteY735" fmla="*/ 1168841 h 1168841"/>
                <a:gd name="connsiteX736" fmla="*/ 8417104 w 11218359"/>
                <a:gd name="connsiteY736" fmla="*/ 1168841 h 1168841"/>
                <a:gd name="connsiteX737" fmla="*/ 8428582 w 11218359"/>
                <a:gd name="connsiteY737" fmla="*/ 1168841 h 1168841"/>
                <a:gd name="connsiteX738" fmla="*/ 8440012 w 11218359"/>
                <a:gd name="connsiteY738" fmla="*/ 1168841 h 1168841"/>
                <a:gd name="connsiteX739" fmla="*/ 8451442 w 11218359"/>
                <a:gd name="connsiteY739" fmla="*/ 1168841 h 1168841"/>
                <a:gd name="connsiteX740" fmla="*/ 8462872 w 11218359"/>
                <a:gd name="connsiteY740" fmla="*/ 1168841 h 1168841"/>
                <a:gd name="connsiteX741" fmla="*/ 8474302 w 11218359"/>
                <a:gd name="connsiteY741" fmla="*/ 1168841 h 1168841"/>
                <a:gd name="connsiteX742" fmla="*/ 8485780 w 11218359"/>
                <a:gd name="connsiteY742" fmla="*/ 1168841 h 1168841"/>
                <a:gd name="connsiteX743" fmla="*/ 8497210 w 11218359"/>
                <a:gd name="connsiteY743" fmla="*/ 1168841 h 1168841"/>
                <a:gd name="connsiteX744" fmla="*/ 8508640 w 11218359"/>
                <a:gd name="connsiteY744" fmla="*/ 1168841 h 1168841"/>
                <a:gd name="connsiteX745" fmla="*/ 8520069 w 11218359"/>
                <a:gd name="connsiteY745" fmla="*/ 1168841 h 1168841"/>
                <a:gd name="connsiteX746" fmla="*/ 8531500 w 11218359"/>
                <a:gd name="connsiteY746" fmla="*/ 1168841 h 1168841"/>
                <a:gd name="connsiteX747" fmla="*/ 8542977 w 11218359"/>
                <a:gd name="connsiteY747" fmla="*/ 1168841 h 1168841"/>
                <a:gd name="connsiteX748" fmla="*/ 8554407 w 11218359"/>
                <a:gd name="connsiteY748" fmla="*/ 1168841 h 1168841"/>
                <a:gd name="connsiteX749" fmla="*/ 8565837 w 11218359"/>
                <a:gd name="connsiteY749" fmla="*/ 1168841 h 1168841"/>
                <a:gd name="connsiteX750" fmla="*/ 8577267 w 11218359"/>
                <a:gd name="connsiteY750" fmla="*/ 1168841 h 1168841"/>
                <a:gd name="connsiteX751" fmla="*/ 8588697 w 11218359"/>
                <a:gd name="connsiteY751" fmla="*/ 1168841 h 1168841"/>
                <a:gd name="connsiteX752" fmla="*/ 8600175 w 11218359"/>
                <a:gd name="connsiteY752" fmla="*/ 1168841 h 1168841"/>
                <a:gd name="connsiteX753" fmla="*/ 8611605 w 11218359"/>
                <a:gd name="connsiteY753" fmla="*/ 1168841 h 1168841"/>
                <a:gd name="connsiteX754" fmla="*/ 8623035 w 11218359"/>
                <a:gd name="connsiteY754" fmla="*/ 1168841 h 1168841"/>
                <a:gd name="connsiteX755" fmla="*/ 8634465 w 11218359"/>
                <a:gd name="connsiteY755" fmla="*/ 1168841 h 1168841"/>
                <a:gd name="connsiteX756" fmla="*/ 8645895 w 11218359"/>
                <a:gd name="connsiteY756" fmla="*/ 1168841 h 1168841"/>
                <a:gd name="connsiteX757" fmla="*/ 8657373 w 11218359"/>
                <a:gd name="connsiteY757" fmla="*/ 1168841 h 1168841"/>
                <a:gd name="connsiteX758" fmla="*/ 8668802 w 11218359"/>
                <a:gd name="connsiteY758" fmla="*/ 1168841 h 1168841"/>
                <a:gd name="connsiteX759" fmla="*/ 8680232 w 11218359"/>
                <a:gd name="connsiteY759" fmla="*/ 1168841 h 1168841"/>
                <a:gd name="connsiteX760" fmla="*/ 8691662 w 11218359"/>
                <a:gd name="connsiteY760" fmla="*/ 1168841 h 1168841"/>
                <a:gd name="connsiteX761" fmla="*/ 8703093 w 11218359"/>
                <a:gd name="connsiteY761" fmla="*/ 1168841 h 1168841"/>
                <a:gd name="connsiteX762" fmla="*/ 8714570 w 11218359"/>
                <a:gd name="connsiteY762" fmla="*/ 1168841 h 1168841"/>
                <a:gd name="connsiteX763" fmla="*/ 8726000 w 11218359"/>
                <a:gd name="connsiteY763" fmla="*/ 1168841 h 1168841"/>
                <a:gd name="connsiteX764" fmla="*/ 8737430 w 11218359"/>
                <a:gd name="connsiteY764" fmla="*/ 1168841 h 1168841"/>
                <a:gd name="connsiteX765" fmla="*/ 8748860 w 11218359"/>
                <a:gd name="connsiteY765" fmla="*/ 1168841 h 1168841"/>
                <a:gd name="connsiteX766" fmla="*/ 8760290 w 11218359"/>
                <a:gd name="connsiteY766" fmla="*/ 1168841 h 1168841"/>
                <a:gd name="connsiteX767" fmla="*/ 8771768 w 11218359"/>
                <a:gd name="connsiteY767" fmla="*/ 1168841 h 1168841"/>
                <a:gd name="connsiteX768" fmla="*/ 8783198 w 11218359"/>
                <a:gd name="connsiteY768" fmla="*/ 1168841 h 1168841"/>
                <a:gd name="connsiteX769" fmla="*/ 8794628 w 11218359"/>
                <a:gd name="connsiteY769" fmla="*/ 1168841 h 1168841"/>
                <a:gd name="connsiteX770" fmla="*/ 8806058 w 11218359"/>
                <a:gd name="connsiteY770" fmla="*/ 1168841 h 1168841"/>
                <a:gd name="connsiteX771" fmla="*/ 8817488 w 11218359"/>
                <a:gd name="connsiteY771" fmla="*/ 1168841 h 1168841"/>
                <a:gd name="connsiteX772" fmla="*/ 8828918 w 11218359"/>
                <a:gd name="connsiteY772" fmla="*/ 1168841 h 1168841"/>
                <a:gd name="connsiteX773" fmla="*/ 8840395 w 11218359"/>
                <a:gd name="connsiteY773" fmla="*/ 371084 h 1168841"/>
                <a:gd name="connsiteX774" fmla="*/ 8851825 w 11218359"/>
                <a:gd name="connsiteY774" fmla="*/ 151743 h 1168841"/>
                <a:gd name="connsiteX775" fmla="*/ 8863256 w 11218359"/>
                <a:gd name="connsiteY775" fmla="*/ 335028 h 1168841"/>
                <a:gd name="connsiteX776" fmla="*/ 8874686 w 11218359"/>
                <a:gd name="connsiteY776" fmla="*/ 423667 h 1168841"/>
                <a:gd name="connsiteX777" fmla="*/ 8886115 w 11218359"/>
                <a:gd name="connsiteY777" fmla="*/ 510807 h 1168841"/>
                <a:gd name="connsiteX778" fmla="*/ 8897593 w 11218359"/>
                <a:gd name="connsiteY778" fmla="*/ 306486 h 1168841"/>
                <a:gd name="connsiteX779" fmla="*/ 8909022 w 11218359"/>
                <a:gd name="connsiteY779" fmla="*/ 57093 h 1168841"/>
                <a:gd name="connsiteX780" fmla="*/ 8920453 w 11218359"/>
                <a:gd name="connsiteY780" fmla="*/ 7515 h 1168841"/>
                <a:gd name="connsiteX781" fmla="*/ 8931883 w 11218359"/>
                <a:gd name="connsiteY781" fmla="*/ 141222 h 1168841"/>
                <a:gd name="connsiteX782" fmla="*/ 8943313 w 11218359"/>
                <a:gd name="connsiteY782" fmla="*/ 240382 h 1168841"/>
                <a:gd name="connsiteX783" fmla="*/ 8954791 w 11218359"/>
                <a:gd name="connsiteY783" fmla="*/ 366579 h 1168841"/>
                <a:gd name="connsiteX784" fmla="*/ 8966220 w 11218359"/>
                <a:gd name="connsiteY784" fmla="*/ 543858 h 1168841"/>
                <a:gd name="connsiteX785" fmla="*/ 8977651 w 11218359"/>
                <a:gd name="connsiteY785" fmla="*/ 602451 h 1168841"/>
                <a:gd name="connsiteX786" fmla="*/ 8989080 w 11218359"/>
                <a:gd name="connsiteY786" fmla="*/ 0 h 1168841"/>
                <a:gd name="connsiteX787" fmla="*/ 9000511 w 11218359"/>
                <a:gd name="connsiteY787" fmla="*/ 279440 h 1168841"/>
                <a:gd name="connsiteX788" fmla="*/ 9011988 w 11218359"/>
                <a:gd name="connsiteY788" fmla="*/ 668555 h 1168841"/>
                <a:gd name="connsiteX789" fmla="*/ 9023418 w 11218359"/>
                <a:gd name="connsiteY789" fmla="*/ 769210 h 1168841"/>
                <a:gd name="connsiteX790" fmla="*/ 9034849 w 11218359"/>
                <a:gd name="connsiteY790" fmla="*/ 637003 h 1168841"/>
                <a:gd name="connsiteX791" fmla="*/ 9046278 w 11218359"/>
                <a:gd name="connsiteY791" fmla="*/ 731653 h 1168841"/>
                <a:gd name="connsiteX792" fmla="*/ 9057709 w 11218359"/>
                <a:gd name="connsiteY792" fmla="*/ 623483 h 1168841"/>
                <a:gd name="connsiteX793" fmla="*/ 9069186 w 11218359"/>
                <a:gd name="connsiteY793" fmla="*/ 390615 h 1168841"/>
                <a:gd name="connsiteX794" fmla="*/ 9080615 w 11218359"/>
                <a:gd name="connsiteY794" fmla="*/ 410146 h 1168841"/>
                <a:gd name="connsiteX795" fmla="*/ 9092046 w 11218359"/>
                <a:gd name="connsiteY795" fmla="*/ 462729 h 1168841"/>
                <a:gd name="connsiteX796" fmla="*/ 9103476 w 11218359"/>
                <a:gd name="connsiteY796" fmla="*/ 1168841 h 1168841"/>
                <a:gd name="connsiteX797" fmla="*/ 9114906 w 11218359"/>
                <a:gd name="connsiteY797" fmla="*/ 1168841 h 1168841"/>
                <a:gd name="connsiteX798" fmla="*/ 9126384 w 11218359"/>
                <a:gd name="connsiteY798" fmla="*/ 1168841 h 1168841"/>
                <a:gd name="connsiteX799" fmla="*/ 9137813 w 11218359"/>
                <a:gd name="connsiteY799" fmla="*/ 1168841 h 1168841"/>
                <a:gd name="connsiteX800" fmla="*/ 9149244 w 11218359"/>
                <a:gd name="connsiteY800" fmla="*/ 1168841 h 1168841"/>
                <a:gd name="connsiteX801" fmla="*/ 9160673 w 11218359"/>
                <a:gd name="connsiteY801" fmla="*/ 1167341 h 1168841"/>
                <a:gd name="connsiteX802" fmla="*/ 9172104 w 11218359"/>
                <a:gd name="connsiteY802" fmla="*/ 1168841 h 1168841"/>
                <a:gd name="connsiteX803" fmla="*/ 9183581 w 11218359"/>
                <a:gd name="connsiteY803" fmla="*/ 1168841 h 1168841"/>
                <a:gd name="connsiteX804" fmla="*/ 9195011 w 11218359"/>
                <a:gd name="connsiteY804" fmla="*/ 1168841 h 1168841"/>
                <a:gd name="connsiteX805" fmla="*/ 9206442 w 11218359"/>
                <a:gd name="connsiteY805" fmla="*/ 1168841 h 1168841"/>
                <a:gd name="connsiteX806" fmla="*/ 9217871 w 11218359"/>
                <a:gd name="connsiteY806" fmla="*/ 1168841 h 1168841"/>
                <a:gd name="connsiteX807" fmla="*/ 9229301 w 11218359"/>
                <a:gd name="connsiteY807" fmla="*/ 1168841 h 1168841"/>
                <a:gd name="connsiteX808" fmla="*/ 9240779 w 11218359"/>
                <a:gd name="connsiteY808" fmla="*/ 1168841 h 1168841"/>
                <a:gd name="connsiteX809" fmla="*/ 9252209 w 11218359"/>
                <a:gd name="connsiteY809" fmla="*/ 1168841 h 1168841"/>
                <a:gd name="connsiteX810" fmla="*/ 9263639 w 11218359"/>
                <a:gd name="connsiteY810" fmla="*/ 1168841 h 1168841"/>
                <a:gd name="connsiteX811" fmla="*/ 9275069 w 11218359"/>
                <a:gd name="connsiteY811" fmla="*/ 1168841 h 1168841"/>
                <a:gd name="connsiteX812" fmla="*/ 9286498 w 11218359"/>
                <a:gd name="connsiteY812" fmla="*/ 1168841 h 1168841"/>
                <a:gd name="connsiteX813" fmla="*/ 9297977 w 11218359"/>
                <a:gd name="connsiteY813" fmla="*/ 1168841 h 1168841"/>
                <a:gd name="connsiteX814" fmla="*/ 9309406 w 11218359"/>
                <a:gd name="connsiteY814" fmla="*/ 1168841 h 1168841"/>
                <a:gd name="connsiteX815" fmla="*/ 9320837 w 11218359"/>
                <a:gd name="connsiteY815" fmla="*/ 1168841 h 1168841"/>
                <a:gd name="connsiteX816" fmla="*/ 9332266 w 11218359"/>
                <a:gd name="connsiteY816" fmla="*/ 1168841 h 1168841"/>
                <a:gd name="connsiteX817" fmla="*/ 9343696 w 11218359"/>
                <a:gd name="connsiteY817" fmla="*/ 1168841 h 1168841"/>
                <a:gd name="connsiteX818" fmla="*/ 9355174 w 11218359"/>
                <a:gd name="connsiteY818" fmla="*/ 1168841 h 1168841"/>
                <a:gd name="connsiteX819" fmla="*/ 9366604 w 11218359"/>
                <a:gd name="connsiteY819" fmla="*/ 1168841 h 1168841"/>
                <a:gd name="connsiteX820" fmla="*/ 9378035 w 11218359"/>
                <a:gd name="connsiteY820" fmla="*/ 1168841 h 1168841"/>
                <a:gd name="connsiteX821" fmla="*/ 9389464 w 11218359"/>
                <a:gd name="connsiteY821" fmla="*/ 1168841 h 1168841"/>
                <a:gd name="connsiteX822" fmla="*/ 9400894 w 11218359"/>
                <a:gd name="connsiteY822" fmla="*/ 1168841 h 1168841"/>
                <a:gd name="connsiteX823" fmla="*/ 9412372 w 11218359"/>
                <a:gd name="connsiteY823" fmla="*/ 1168841 h 1168841"/>
                <a:gd name="connsiteX824" fmla="*/ 9423802 w 11218359"/>
                <a:gd name="connsiteY824" fmla="*/ 1168841 h 1168841"/>
                <a:gd name="connsiteX825" fmla="*/ 9435232 w 11218359"/>
                <a:gd name="connsiteY825" fmla="*/ 1168841 h 1168841"/>
                <a:gd name="connsiteX826" fmla="*/ 9446662 w 11218359"/>
                <a:gd name="connsiteY826" fmla="*/ 1168841 h 1168841"/>
                <a:gd name="connsiteX827" fmla="*/ 9458091 w 11218359"/>
                <a:gd name="connsiteY827" fmla="*/ 1168841 h 1168841"/>
                <a:gd name="connsiteX828" fmla="*/ 9469570 w 11218359"/>
                <a:gd name="connsiteY828" fmla="*/ 1168841 h 1168841"/>
                <a:gd name="connsiteX829" fmla="*/ 9480999 w 11218359"/>
                <a:gd name="connsiteY829" fmla="*/ 1168841 h 1168841"/>
                <a:gd name="connsiteX830" fmla="*/ 9492429 w 11218359"/>
                <a:gd name="connsiteY830" fmla="*/ 1168841 h 1168841"/>
                <a:gd name="connsiteX831" fmla="*/ 9503859 w 11218359"/>
                <a:gd name="connsiteY831" fmla="*/ 1168841 h 1168841"/>
                <a:gd name="connsiteX832" fmla="*/ 9515289 w 11218359"/>
                <a:gd name="connsiteY832" fmla="*/ 1168841 h 1168841"/>
                <a:gd name="connsiteX833" fmla="*/ 9526767 w 11218359"/>
                <a:gd name="connsiteY833" fmla="*/ 1168841 h 1168841"/>
                <a:gd name="connsiteX834" fmla="*/ 9538197 w 11218359"/>
                <a:gd name="connsiteY834" fmla="*/ 1168841 h 1168841"/>
                <a:gd name="connsiteX835" fmla="*/ 9549626 w 11218359"/>
                <a:gd name="connsiteY835" fmla="*/ 1168841 h 1168841"/>
                <a:gd name="connsiteX836" fmla="*/ 9561057 w 11218359"/>
                <a:gd name="connsiteY836" fmla="*/ 1168841 h 1168841"/>
                <a:gd name="connsiteX837" fmla="*/ 9572487 w 11218359"/>
                <a:gd name="connsiteY837" fmla="*/ 1168841 h 1168841"/>
                <a:gd name="connsiteX838" fmla="*/ 9583965 w 11218359"/>
                <a:gd name="connsiteY838" fmla="*/ 1168841 h 1168841"/>
                <a:gd name="connsiteX839" fmla="*/ 9595395 w 11218359"/>
                <a:gd name="connsiteY839" fmla="*/ 1168841 h 1168841"/>
                <a:gd name="connsiteX840" fmla="*/ 9606824 w 11218359"/>
                <a:gd name="connsiteY840" fmla="*/ 1168841 h 1168841"/>
                <a:gd name="connsiteX841" fmla="*/ 9618255 w 11218359"/>
                <a:gd name="connsiteY841" fmla="*/ 1168841 h 1168841"/>
                <a:gd name="connsiteX842" fmla="*/ 9629684 w 11218359"/>
                <a:gd name="connsiteY842" fmla="*/ 1168841 h 1168841"/>
                <a:gd name="connsiteX843" fmla="*/ 9641163 w 11218359"/>
                <a:gd name="connsiteY843" fmla="*/ 1168841 h 1168841"/>
                <a:gd name="connsiteX844" fmla="*/ 9652592 w 11218359"/>
                <a:gd name="connsiteY844" fmla="*/ 1168841 h 1168841"/>
                <a:gd name="connsiteX845" fmla="*/ 9664022 w 11218359"/>
                <a:gd name="connsiteY845" fmla="*/ 1168841 h 1168841"/>
                <a:gd name="connsiteX846" fmla="*/ 9675452 w 11218359"/>
                <a:gd name="connsiteY846" fmla="*/ 1168841 h 1168841"/>
                <a:gd name="connsiteX847" fmla="*/ 9686882 w 11218359"/>
                <a:gd name="connsiteY847" fmla="*/ 1168841 h 1168841"/>
                <a:gd name="connsiteX848" fmla="*/ 9698360 w 11218359"/>
                <a:gd name="connsiteY848" fmla="*/ 1168841 h 1168841"/>
                <a:gd name="connsiteX849" fmla="*/ 9709790 w 11218359"/>
                <a:gd name="connsiteY849" fmla="*/ 1168841 h 1168841"/>
                <a:gd name="connsiteX850" fmla="*/ 9721219 w 11218359"/>
                <a:gd name="connsiteY850" fmla="*/ 1168841 h 1168841"/>
                <a:gd name="connsiteX851" fmla="*/ 9732650 w 11218359"/>
                <a:gd name="connsiteY851" fmla="*/ 1168841 h 1168841"/>
                <a:gd name="connsiteX852" fmla="*/ 9744080 w 11218359"/>
                <a:gd name="connsiteY852" fmla="*/ 1168841 h 1168841"/>
                <a:gd name="connsiteX853" fmla="*/ 9755557 w 11218359"/>
                <a:gd name="connsiteY853" fmla="*/ 1168841 h 1168841"/>
                <a:gd name="connsiteX854" fmla="*/ 9766988 w 11218359"/>
                <a:gd name="connsiteY854" fmla="*/ 1168841 h 1168841"/>
                <a:gd name="connsiteX855" fmla="*/ 9778417 w 11218359"/>
                <a:gd name="connsiteY855" fmla="*/ 1168841 h 1168841"/>
                <a:gd name="connsiteX856" fmla="*/ 9789848 w 11218359"/>
                <a:gd name="connsiteY856" fmla="*/ 1168841 h 1168841"/>
                <a:gd name="connsiteX857" fmla="*/ 9801277 w 11218359"/>
                <a:gd name="connsiteY857" fmla="*/ 1168841 h 1168841"/>
                <a:gd name="connsiteX858" fmla="*/ 9812755 w 11218359"/>
                <a:gd name="connsiteY858" fmla="*/ 1168841 h 1168841"/>
                <a:gd name="connsiteX859" fmla="*/ 9824185 w 11218359"/>
                <a:gd name="connsiteY859" fmla="*/ 1168841 h 1168841"/>
                <a:gd name="connsiteX860" fmla="*/ 9835615 w 11218359"/>
                <a:gd name="connsiteY860" fmla="*/ 1168841 h 1168841"/>
                <a:gd name="connsiteX861" fmla="*/ 9847045 w 11218359"/>
                <a:gd name="connsiteY861" fmla="*/ 1168841 h 1168841"/>
                <a:gd name="connsiteX862" fmla="*/ 9858475 w 11218359"/>
                <a:gd name="connsiteY862" fmla="*/ 1168841 h 1168841"/>
                <a:gd name="connsiteX863" fmla="*/ 9869952 w 11218359"/>
                <a:gd name="connsiteY863" fmla="*/ 1168841 h 1168841"/>
                <a:gd name="connsiteX864" fmla="*/ 9881383 w 11218359"/>
                <a:gd name="connsiteY864" fmla="*/ 1168841 h 1168841"/>
                <a:gd name="connsiteX865" fmla="*/ 9892812 w 11218359"/>
                <a:gd name="connsiteY865" fmla="*/ 1168841 h 1168841"/>
                <a:gd name="connsiteX866" fmla="*/ 9904243 w 11218359"/>
                <a:gd name="connsiteY866" fmla="*/ 1168841 h 1168841"/>
                <a:gd name="connsiteX867" fmla="*/ 9915673 w 11218359"/>
                <a:gd name="connsiteY867" fmla="*/ 1168841 h 1168841"/>
                <a:gd name="connsiteX868" fmla="*/ 9927102 w 11218359"/>
                <a:gd name="connsiteY868" fmla="*/ 1168841 h 1168841"/>
                <a:gd name="connsiteX869" fmla="*/ 9938581 w 11218359"/>
                <a:gd name="connsiteY869" fmla="*/ 1168841 h 1168841"/>
                <a:gd name="connsiteX870" fmla="*/ 9950010 w 11218359"/>
                <a:gd name="connsiteY870" fmla="*/ 1168841 h 1168841"/>
                <a:gd name="connsiteX871" fmla="*/ 9961441 w 11218359"/>
                <a:gd name="connsiteY871" fmla="*/ 1168841 h 1168841"/>
                <a:gd name="connsiteX872" fmla="*/ 9972870 w 11218359"/>
                <a:gd name="connsiteY872" fmla="*/ 1168841 h 1168841"/>
                <a:gd name="connsiteX873" fmla="*/ 9984300 w 11218359"/>
                <a:gd name="connsiteY873" fmla="*/ 1168841 h 1168841"/>
                <a:gd name="connsiteX874" fmla="*/ 9995778 w 11218359"/>
                <a:gd name="connsiteY874" fmla="*/ 1168841 h 1168841"/>
                <a:gd name="connsiteX875" fmla="*/ 10007208 w 11218359"/>
                <a:gd name="connsiteY875" fmla="*/ 1168841 h 1168841"/>
                <a:gd name="connsiteX876" fmla="*/ 10018638 w 11218359"/>
                <a:gd name="connsiteY876" fmla="*/ 1168841 h 1168841"/>
                <a:gd name="connsiteX877" fmla="*/ 10030068 w 11218359"/>
                <a:gd name="connsiteY877" fmla="*/ 1168841 h 1168841"/>
                <a:gd name="connsiteX878" fmla="*/ 10041498 w 11218359"/>
                <a:gd name="connsiteY878" fmla="*/ 1168841 h 1168841"/>
                <a:gd name="connsiteX879" fmla="*/ 10052976 w 11218359"/>
                <a:gd name="connsiteY879" fmla="*/ 1168841 h 1168841"/>
                <a:gd name="connsiteX880" fmla="*/ 10064405 w 11218359"/>
                <a:gd name="connsiteY880" fmla="*/ 1168841 h 1168841"/>
                <a:gd name="connsiteX881" fmla="*/ 10075835 w 11218359"/>
                <a:gd name="connsiteY881" fmla="*/ 1168841 h 1168841"/>
                <a:gd name="connsiteX882" fmla="*/ 10087266 w 11218359"/>
                <a:gd name="connsiteY882" fmla="*/ 1168841 h 1168841"/>
                <a:gd name="connsiteX883" fmla="*/ 10098695 w 11218359"/>
                <a:gd name="connsiteY883" fmla="*/ 1168841 h 1168841"/>
                <a:gd name="connsiteX884" fmla="*/ 10110174 w 11218359"/>
                <a:gd name="connsiteY884" fmla="*/ 1168841 h 1168841"/>
                <a:gd name="connsiteX885" fmla="*/ 10121603 w 11218359"/>
                <a:gd name="connsiteY885" fmla="*/ 1168841 h 1168841"/>
                <a:gd name="connsiteX886" fmla="*/ 10133033 w 11218359"/>
                <a:gd name="connsiteY886" fmla="*/ 1168841 h 1168841"/>
                <a:gd name="connsiteX887" fmla="*/ 10144463 w 11218359"/>
                <a:gd name="connsiteY887" fmla="*/ 1168841 h 1168841"/>
                <a:gd name="connsiteX888" fmla="*/ 10155893 w 11218359"/>
                <a:gd name="connsiteY888" fmla="*/ 1168841 h 1168841"/>
                <a:gd name="connsiteX889" fmla="*/ 10167371 w 11218359"/>
                <a:gd name="connsiteY889" fmla="*/ 1168841 h 1168841"/>
                <a:gd name="connsiteX890" fmla="*/ 10178801 w 11218359"/>
                <a:gd name="connsiteY890" fmla="*/ 1168841 h 1168841"/>
                <a:gd name="connsiteX891" fmla="*/ 10190230 w 11218359"/>
                <a:gd name="connsiteY891" fmla="*/ 1168841 h 1168841"/>
                <a:gd name="connsiteX892" fmla="*/ 10201661 w 11218359"/>
                <a:gd name="connsiteY892" fmla="*/ 1168841 h 1168841"/>
                <a:gd name="connsiteX893" fmla="*/ 10213091 w 11218359"/>
                <a:gd name="connsiteY893" fmla="*/ 1168841 h 1168841"/>
                <a:gd name="connsiteX894" fmla="*/ 10224569 w 11218359"/>
                <a:gd name="connsiteY894" fmla="*/ 1168841 h 1168841"/>
                <a:gd name="connsiteX895" fmla="*/ 10235998 w 11218359"/>
                <a:gd name="connsiteY895" fmla="*/ 1168841 h 1168841"/>
                <a:gd name="connsiteX896" fmla="*/ 10247428 w 11218359"/>
                <a:gd name="connsiteY896" fmla="*/ 1168841 h 1168841"/>
                <a:gd name="connsiteX897" fmla="*/ 10258859 w 11218359"/>
                <a:gd name="connsiteY897" fmla="*/ 1168841 h 1168841"/>
                <a:gd name="connsiteX898" fmla="*/ 10270288 w 11218359"/>
                <a:gd name="connsiteY898" fmla="*/ 1168841 h 1168841"/>
                <a:gd name="connsiteX899" fmla="*/ 10281767 w 11218359"/>
                <a:gd name="connsiteY899" fmla="*/ 1168841 h 1168841"/>
                <a:gd name="connsiteX900" fmla="*/ 10293196 w 11218359"/>
                <a:gd name="connsiteY900" fmla="*/ 1168841 h 1168841"/>
                <a:gd name="connsiteX901" fmla="*/ 10304626 w 11218359"/>
                <a:gd name="connsiteY901" fmla="*/ 1168841 h 1168841"/>
                <a:gd name="connsiteX902" fmla="*/ 10316056 w 11218359"/>
                <a:gd name="connsiteY902" fmla="*/ 1168841 h 1168841"/>
                <a:gd name="connsiteX903" fmla="*/ 10327486 w 11218359"/>
                <a:gd name="connsiteY903" fmla="*/ 1168841 h 1168841"/>
                <a:gd name="connsiteX904" fmla="*/ 10338963 w 11218359"/>
                <a:gd name="connsiteY904" fmla="*/ 1168841 h 1168841"/>
                <a:gd name="connsiteX905" fmla="*/ 10350394 w 11218359"/>
                <a:gd name="connsiteY905" fmla="*/ 1168841 h 1168841"/>
                <a:gd name="connsiteX906" fmla="*/ 10361823 w 11218359"/>
                <a:gd name="connsiteY906" fmla="*/ 1168841 h 1168841"/>
                <a:gd name="connsiteX907" fmla="*/ 10373254 w 11218359"/>
                <a:gd name="connsiteY907" fmla="*/ 1168841 h 1168841"/>
                <a:gd name="connsiteX908" fmla="*/ 10384684 w 11218359"/>
                <a:gd name="connsiteY908" fmla="*/ 1168841 h 1168841"/>
                <a:gd name="connsiteX909" fmla="*/ 10396161 w 11218359"/>
                <a:gd name="connsiteY909" fmla="*/ 1168841 h 1168841"/>
                <a:gd name="connsiteX910" fmla="*/ 10407591 w 11218359"/>
                <a:gd name="connsiteY910" fmla="*/ 1168841 h 1168841"/>
                <a:gd name="connsiteX911" fmla="*/ 10419021 w 11218359"/>
                <a:gd name="connsiteY911" fmla="*/ 1168841 h 1168841"/>
                <a:gd name="connsiteX912" fmla="*/ 10430452 w 11218359"/>
                <a:gd name="connsiteY912" fmla="*/ 1168841 h 1168841"/>
                <a:gd name="connsiteX913" fmla="*/ 10441881 w 11218359"/>
                <a:gd name="connsiteY913" fmla="*/ 1168841 h 1168841"/>
                <a:gd name="connsiteX914" fmla="*/ 10453358 w 11218359"/>
                <a:gd name="connsiteY914" fmla="*/ 1168841 h 1168841"/>
                <a:gd name="connsiteX915" fmla="*/ 10464789 w 11218359"/>
                <a:gd name="connsiteY915" fmla="*/ 1168841 h 1168841"/>
                <a:gd name="connsiteX916" fmla="*/ 10476219 w 11218359"/>
                <a:gd name="connsiteY916" fmla="*/ 1168841 h 1168841"/>
                <a:gd name="connsiteX917" fmla="*/ 10487649 w 11218359"/>
                <a:gd name="connsiteY917" fmla="*/ 1168841 h 1168841"/>
                <a:gd name="connsiteX918" fmla="*/ 10499079 w 11218359"/>
                <a:gd name="connsiteY918" fmla="*/ 1168841 h 1168841"/>
                <a:gd name="connsiteX919" fmla="*/ 10510556 w 11218359"/>
                <a:gd name="connsiteY919" fmla="*/ 1168841 h 1168841"/>
                <a:gd name="connsiteX920" fmla="*/ 10521987 w 11218359"/>
                <a:gd name="connsiteY920" fmla="*/ 1168841 h 1168841"/>
                <a:gd name="connsiteX921" fmla="*/ 10533416 w 11218359"/>
                <a:gd name="connsiteY921" fmla="*/ 1168841 h 1168841"/>
                <a:gd name="connsiteX922" fmla="*/ 10544847 w 11218359"/>
                <a:gd name="connsiteY922" fmla="*/ 1168841 h 1168841"/>
                <a:gd name="connsiteX923" fmla="*/ 10556277 w 11218359"/>
                <a:gd name="connsiteY923" fmla="*/ 1168841 h 1168841"/>
                <a:gd name="connsiteX924" fmla="*/ 10567754 w 11218359"/>
                <a:gd name="connsiteY924" fmla="*/ 1168841 h 1168841"/>
                <a:gd name="connsiteX925" fmla="*/ 10579184 w 11218359"/>
                <a:gd name="connsiteY925" fmla="*/ 1168841 h 1168841"/>
                <a:gd name="connsiteX926" fmla="*/ 10590614 w 11218359"/>
                <a:gd name="connsiteY926" fmla="*/ 1168841 h 1168841"/>
                <a:gd name="connsiteX927" fmla="*/ 10602045 w 11218359"/>
                <a:gd name="connsiteY927" fmla="*/ 1168841 h 1168841"/>
                <a:gd name="connsiteX928" fmla="*/ 10613474 w 11218359"/>
                <a:gd name="connsiteY928" fmla="*/ 1168841 h 1168841"/>
                <a:gd name="connsiteX929" fmla="*/ 10624951 w 11218359"/>
                <a:gd name="connsiteY929" fmla="*/ 1168841 h 1168841"/>
                <a:gd name="connsiteX930" fmla="*/ 10636382 w 11218359"/>
                <a:gd name="connsiteY930" fmla="*/ 1168841 h 1168841"/>
                <a:gd name="connsiteX931" fmla="*/ 10647812 w 11218359"/>
                <a:gd name="connsiteY931" fmla="*/ 1168841 h 1168841"/>
                <a:gd name="connsiteX932" fmla="*/ 10659241 w 11218359"/>
                <a:gd name="connsiteY932" fmla="*/ 1168841 h 1168841"/>
                <a:gd name="connsiteX933" fmla="*/ 10670672 w 11218359"/>
                <a:gd name="connsiteY933" fmla="*/ 1168841 h 1168841"/>
                <a:gd name="connsiteX934" fmla="*/ 10682149 w 11218359"/>
                <a:gd name="connsiteY934" fmla="*/ 1168841 h 1168841"/>
                <a:gd name="connsiteX935" fmla="*/ 10693580 w 11218359"/>
                <a:gd name="connsiteY935" fmla="*/ 1168841 h 1168841"/>
                <a:gd name="connsiteX936" fmla="*/ 10705009 w 11218359"/>
                <a:gd name="connsiteY936" fmla="*/ 1168841 h 1168841"/>
                <a:gd name="connsiteX937" fmla="*/ 10716439 w 11218359"/>
                <a:gd name="connsiteY937" fmla="*/ 1168841 h 1168841"/>
                <a:gd name="connsiteX938" fmla="*/ 10727870 w 11218359"/>
                <a:gd name="connsiteY938" fmla="*/ 1168841 h 1168841"/>
                <a:gd name="connsiteX939" fmla="*/ 10739347 w 11218359"/>
                <a:gd name="connsiteY939" fmla="*/ 1168841 h 1168841"/>
                <a:gd name="connsiteX940" fmla="*/ 10750778 w 11218359"/>
                <a:gd name="connsiteY940" fmla="*/ 1168841 h 1168841"/>
                <a:gd name="connsiteX941" fmla="*/ 10762207 w 11218359"/>
                <a:gd name="connsiteY941" fmla="*/ 1168841 h 1168841"/>
                <a:gd name="connsiteX942" fmla="*/ 10773637 w 11218359"/>
                <a:gd name="connsiteY942" fmla="*/ 1168841 h 1168841"/>
                <a:gd name="connsiteX943" fmla="*/ 10785067 w 11218359"/>
                <a:gd name="connsiteY943" fmla="*/ 1168841 h 1168841"/>
                <a:gd name="connsiteX944" fmla="*/ 10796544 w 11218359"/>
                <a:gd name="connsiteY944" fmla="*/ 1168841 h 1168841"/>
                <a:gd name="connsiteX945" fmla="*/ 10807975 w 11218359"/>
                <a:gd name="connsiteY945" fmla="*/ 1168841 h 1168841"/>
                <a:gd name="connsiteX946" fmla="*/ 10819405 w 11218359"/>
                <a:gd name="connsiteY946" fmla="*/ 1168841 h 1168841"/>
                <a:gd name="connsiteX947" fmla="*/ 10830834 w 11218359"/>
                <a:gd name="connsiteY947" fmla="*/ 1168841 h 1168841"/>
                <a:gd name="connsiteX948" fmla="*/ 10842265 w 11218359"/>
                <a:gd name="connsiteY948" fmla="*/ 1168841 h 1168841"/>
                <a:gd name="connsiteX949" fmla="*/ 10853742 w 11218359"/>
                <a:gd name="connsiteY949" fmla="*/ 1168841 h 1168841"/>
                <a:gd name="connsiteX950" fmla="*/ 10865173 w 11218359"/>
                <a:gd name="connsiteY950" fmla="*/ 1168841 h 1168841"/>
                <a:gd name="connsiteX951" fmla="*/ 10876602 w 11218359"/>
                <a:gd name="connsiteY951" fmla="*/ 1168841 h 1168841"/>
                <a:gd name="connsiteX952" fmla="*/ 10888032 w 11218359"/>
                <a:gd name="connsiteY952" fmla="*/ 1168841 h 1168841"/>
                <a:gd name="connsiteX953" fmla="*/ 10899463 w 11218359"/>
                <a:gd name="connsiteY953" fmla="*/ 1168841 h 1168841"/>
                <a:gd name="connsiteX954" fmla="*/ 10910892 w 11218359"/>
                <a:gd name="connsiteY954" fmla="*/ 1168841 h 1168841"/>
                <a:gd name="connsiteX955" fmla="*/ 10922369 w 11218359"/>
                <a:gd name="connsiteY955" fmla="*/ 1168841 h 1168841"/>
                <a:gd name="connsiteX956" fmla="*/ 10933800 w 11218359"/>
                <a:gd name="connsiteY956" fmla="*/ 1168841 h 1168841"/>
                <a:gd name="connsiteX957" fmla="*/ 10945230 w 11218359"/>
                <a:gd name="connsiteY957" fmla="*/ 1168841 h 1168841"/>
                <a:gd name="connsiteX958" fmla="*/ 10956660 w 11218359"/>
                <a:gd name="connsiteY958" fmla="*/ 1168841 h 1168841"/>
                <a:gd name="connsiteX959" fmla="*/ 10968090 w 11218359"/>
                <a:gd name="connsiteY959" fmla="*/ 1168841 h 1168841"/>
                <a:gd name="connsiteX960" fmla="*/ 10979567 w 11218359"/>
                <a:gd name="connsiteY960" fmla="*/ 1168841 h 1168841"/>
                <a:gd name="connsiteX961" fmla="*/ 10990998 w 11218359"/>
                <a:gd name="connsiteY961" fmla="*/ 1168841 h 1168841"/>
                <a:gd name="connsiteX962" fmla="*/ 11002427 w 11218359"/>
                <a:gd name="connsiteY962" fmla="*/ 1168841 h 1168841"/>
                <a:gd name="connsiteX963" fmla="*/ 11013858 w 11218359"/>
                <a:gd name="connsiteY963" fmla="*/ 1168841 h 1168841"/>
                <a:gd name="connsiteX964" fmla="*/ 11025287 w 11218359"/>
                <a:gd name="connsiteY964" fmla="*/ 1168841 h 1168841"/>
                <a:gd name="connsiteX965" fmla="*/ 11036765 w 11218359"/>
                <a:gd name="connsiteY965" fmla="*/ 1168841 h 1168841"/>
                <a:gd name="connsiteX966" fmla="*/ 11048195 w 11218359"/>
                <a:gd name="connsiteY966" fmla="*/ 1168841 h 1168841"/>
                <a:gd name="connsiteX967" fmla="*/ 11059625 w 11218359"/>
                <a:gd name="connsiteY967" fmla="*/ 1168841 h 1168841"/>
                <a:gd name="connsiteX968" fmla="*/ 11071056 w 11218359"/>
                <a:gd name="connsiteY968" fmla="*/ 1168841 h 1168841"/>
                <a:gd name="connsiteX969" fmla="*/ 11082485 w 11218359"/>
                <a:gd name="connsiteY969" fmla="*/ 1168841 h 1168841"/>
                <a:gd name="connsiteX970" fmla="*/ 11093962 w 11218359"/>
                <a:gd name="connsiteY970" fmla="*/ 1168841 h 1168841"/>
                <a:gd name="connsiteX971" fmla="*/ 11105393 w 11218359"/>
                <a:gd name="connsiteY971" fmla="*/ 1168841 h 1168841"/>
                <a:gd name="connsiteX972" fmla="*/ 11116823 w 11218359"/>
                <a:gd name="connsiteY972" fmla="*/ 1168841 h 1168841"/>
                <a:gd name="connsiteX973" fmla="*/ 11128253 w 11218359"/>
                <a:gd name="connsiteY973" fmla="*/ 1168841 h 1168841"/>
                <a:gd name="connsiteX974" fmla="*/ 11139683 w 11218359"/>
                <a:gd name="connsiteY974" fmla="*/ 1168841 h 1168841"/>
                <a:gd name="connsiteX975" fmla="*/ 11151160 w 11218359"/>
                <a:gd name="connsiteY975" fmla="*/ 1168841 h 1168841"/>
                <a:gd name="connsiteX976" fmla="*/ 11162591 w 11218359"/>
                <a:gd name="connsiteY976" fmla="*/ 1168841 h 1168841"/>
                <a:gd name="connsiteX977" fmla="*/ 11174020 w 11218359"/>
                <a:gd name="connsiteY977" fmla="*/ 1168841 h 1168841"/>
                <a:gd name="connsiteX978" fmla="*/ 11185451 w 11218359"/>
                <a:gd name="connsiteY978" fmla="*/ 1168841 h 1168841"/>
                <a:gd name="connsiteX979" fmla="*/ 11196881 w 11218359"/>
                <a:gd name="connsiteY979" fmla="*/ 1168841 h 1168841"/>
                <a:gd name="connsiteX980" fmla="*/ 11208358 w 11218359"/>
                <a:gd name="connsiteY980" fmla="*/ 1168841 h 1168841"/>
                <a:gd name="connsiteX981" fmla="*/ 11218359 w 11218359"/>
                <a:gd name="connsiteY981" fmla="*/ 1168841 h 116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168841">
                  <a:moveTo>
                    <a:pt x="0" y="1168841"/>
                  </a:moveTo>
                  <a:lnTo>
                    <a:pt x="9149" y="1168841"/>
                  </a:lnTo>
                  <a:lnTo>
                    <a:pt x="20588" y="1168841"/>
                  </a:lnTo>
                  <a:lnTo>
                    <a:pt x="32028" y="1168841"/>
                  </a:lnTo>
                  <a:lnTo>
                    <a:pt x="43467" y="1168841"/>
                  </a:lnTo>
                  <a:lnTo>
                    <a:pt x="54907" y="1168841"/>
                  </a:lnTo>
                  <a:lnTo>
                    <a:pt x="66346" y="1168841"/>
                  </a:lnTo>
                  <a:lnTo>
                    <a:pt x="77786" y="1168841"/>
                  </a:lnTo>
                  <a:lnTo>
                    <a:pt x="89225" y="1168841"/>
                  </a:lnTo>
                  <a:lnTo>
                    <a:pt x="100665" y="1168841"/>
                  </a:lnTo>
                  <a:lnTo>
                    <a:pt x="112104" y="1168841"/>
                  </a:lnTo>
                  <a:lnTo>
                    <a:pt x="123544" y="1168841"/>
                  </a:lnTo>
                  <a:lnTo>
                    <a:pt x="134979" y="1168841"/>
                  </a:lnTo>
                  <a:lnTo>
                    <a:pt x="146423" y="1168841"/>
                  </a:lnTo>
                  <a:lnTo>
                    <a:pt x="157858" y="1168841"/>
                  </a:lnTo>
                  <a:lnTo>
                    <a:pt x="169297" y="1168841"/>
                  </a:lnTo>
                  <a:lnTo>
                    <a:pt x="180737" y="1168841"/>
                  </a:lnTo>
                  <a:lnTo>
                    <a:pt x="192176" y="1168841"/>
                  </a:lnTo>
                  <a:lnTo>
                    <a:pt x="203616" y="1168841"/>
                  </a:lnTo>
                  <a:lnTo>
                    <a:pt x="215055" y="1168841"/>
                  </a:lnTo>
                  <a:lnTo>
                    <a:pt x="226495" y="1168841"/>
                  </a:lnTo>
                  <a:lnTo>
                    <a:pt x="237935" y="1168841"/>
                  </a:lnTo>
                  <a:lnTo>
                    <a:pt x="249374" y="1168841"/>
                  </a:lnTo>
                  <a:lnTo>
                    <a:pt x="260814" y="1168841"/>
                  </a:lnTo>
                  <a:lnTo>
                    <a:pt x="272253" y="1168841"/>
                  </a:lnTo>
                  <a:lnTo>
                    <a:pt x="283693" y="1168841"/>
                  </a:lnTo>
                  <a:lnTo>
                    <a:pt x="295132" y="1168841"/>
                  </a:lnTo>
                  <a:lnTo>
                    <a:pt x="306572" y="1168841"/>
                  </a:lnTo>
                  <a:lnTo>
                    <a:pt x="318011" y="1168841"/>
                  </a:lnTo>
                  <a:lnTo>
                    <a:pt x="329451" y="1168841"/>
                  </a:lnTo>
                  <a:lnTo>
                    <a:pt x="340890" y="1168841"/>
                  </a:lnTo>
                  <a:lnTo>
                    <a:pt x="352330" y="1168841"/>
                  </a:lnTo>
                  <a:lnTo>
                    <a:pt x="363769" y="1168841"/>
                  </a:lnTo>
                  <a:lnTo>
                    <a:pt x="375209" y="1168841"/>
                  </a:lnTo>
                  <a:lnTo>
                    <a:pt x="386648" y="1168841"/>
                  </a:lnTo>
                  <a:lnTo>
                    <a:pt x="398088" y="1168841"/>
                  </a:lnTo>
                  <a:lnTo>
                    <a:pt x="409527" y="1168841"/>
                  </a:lnTo>
                  <a:lnTo>
                    <a:pt x="420967" y="1168841"/>
                  </a:lnTo>
                  <a:lnTo>
                    <a:pt x="432406" y="1168841"/>
                  </a:lnTo>
                  <a:lnTo>
                    <a:pt x="443846" y="1168841"/>
                  </a:lnTo>
                  <a:lnTo>
                    <a:pt x="455285" y="1168841"/>
                  </a:lnTo>
                  <a:lnTo>
                    <a:pt x="466725" y="1168841"/>
                  </a:lnTo>
                  <a:lnTo>
                    <a:pt x="478165" y="1168841"/>
                  </a:lnTo>
                  <a:lnTo>
                    <a:pt x="489604" y="1168841"/>
                  </a:lnTo>
                  <a:lnTo>
                    <a:pt x="501044" y="1168841"/>
                  </a:lnTo>
                  <a:lnTo>
                    <a:pt x="512483" y="1168841"/>
                  </a:lnTo>
                  <a:lnTo>
                    <a:pt x="523923" y="1168841"/>
                  </a:lnTo>
                  <a:lnTo>
                    <a:pt x="535362" y="1168841"/>
                  </a:lnTo>
                  <a:lnTo>
                    <a:pt x="546802" y="1168841"/>
                  </a:lnTo>
                  <a:lnTo>
                    <a:pt x="558241" y="1168841"/>
                  </a:lnTo>
                  <a:lnTo>
                    <a:pt x="569681" y="1168841"/>
                  </a:lnTo>
                  <a:lnTo>
                    <a:pt x="581120" y="1168841"/>
                  </a:lnTo>
                  <a:lnTo>
                    <a:pt x="592560" y="1168841"/>
                  </a:lnTo>
                  <a:lnTo>
                    <a:pt x="603999" y="1168841"/>
                  </a:lnTo>
                  <a:lnTo>
                    <a:pt x="615439" y="1168841"/>
                  </a:lnTo>
                  <a:lnTo>
                    <a:pt x="626878" y="1168841"/>
                  </a:lnTo>
                  <a:lnTo>
                    <a:pt x="638318" y="1168841"/>
                  </a:lnTo>
                  <a:lnTo>
                    <a:pt x="649757" y="1168841"/>
                  </a:lnTo>
                  <a:lnTo>
                    <a:pt x="661192" y="1168841"/>
                  </a:lnTo>
                  <a:lnTo>
                    <a:pt x="672632" y="1168841"/>
                  </a:lnTo>
                  <a:lnTo>
                    <a:pt x="684071" y="1168841"/>
                  </a:lnTo>
                  <a:lnTo>
                    <a:pt x="695511" y="1168841"/>
                  </a:lnTo>
                  <a:lnTo>
                    <a:pt x="706950" y="1168841"/>
                  </a:lnTo>
                  <a:lnTo>
                    <a:pt x="718390" y="1168841"/>
                  </a:lnTo>
                  <a:lnTo>
                    <a:pt x="729829" y="1168841"/>
                  </a:lnTo>
                  <a:lnTo>
                    <a:pt x="741269" y="1168841"/>
                  </a:lnTo>
                  <a:lnTo>
                    <a:pt x="752708" y="1168841"/>
                  </a:lnTo>
                  <a:lnTo>
                    <a:pt x="764148" y="1168841"/>
                  </a:lnTo>
                  <a:lnTo>
                    <a:pt x="775587" y="1168841"/>
                  </a:lnTo>
                  <a:lnTo>
                    <a:pt x="787027" y="1168841"/>
                  </a:lnTo>
                  <a:lnTo>
                    <a:pt x="798467" y="1168841"/>
                  </a:lnTo>
                  <a:lnTo>
                    <a:pt x="809906" y="1168841"/>
                  </a:lnTo>
                  <a:lnTo>
                    <a:pt x="821346" y="1168841"/>
                  </a:lnTo>
                  <a:lnTo>
                    <a:pt x="832785" y="1168841"/>
                  </a:lnTo>
                  <a:lnTo>
                    <a:pt x="844225" y="1168841"/>
                  </a:lnTo>
                  <a:lnTo>
                    <a:pt x="855664" y="1168841"/>
                  </a:lnTo>
                  <a:lnTo>
                    <a:pt x="867104" y="1168841"/>
                  </a:lnTo>
                  <a:lnTo>
                    <a:pt x="878543" y="1168841"/>
                  </a:lnTo>
                  <a:lnTo>
                    <a:pt x="889983" y="1168841"/>
                  </a:lnTo>
                  <a:lnTo>
                    <a:pt x="901422" y="1168841"/>
                  </a:lnTo>
                  <a:lnTo>
                    <a:pt x="912862" y="1168841"/>
                  </a:lnTo>
                  <a:lnTo>
                    <a:pt x="924301" y="1168841"/>
                  </a:lnTo>
                  <a:lnTo>
                    <a:pt x="935741" y="1168841"/>
                  </a:lnTo>
                  <a:lnTo>
                    <a:pt x="947180" y="1168841"/>
                  </a:lnTo>
                  <a:lnTo>
                    <a:pt x="958620" y="1168841"/>
                  </a:lnTo>
                  <a:lnTo>
                    <a:pt x="970059" y="1168841"/>
                  </a:lnTo>
                  <a:lnTo>
                    <a:pt x="981499" y="1168841"/>
                  </a:lnTo>
                  <a:lnTo>
                    <a:pt x="992938" y="1168841"/>
                  </a:lnTo>
                  <a:lnTo>
                    <a:pt x="1004378" y="1168841"/>
                  </a:lnTo>
                  <a:lnTo>
                    <a:pt x="1015818" y="1168841"/>
                  </a:lnTo>
                  <a:lnTo>
                    <a:pt x="1027257" y="1168841"/>
                  </a:lnTo>
                  <a:lnTo>
                    <a:pt x="1038697" y="1168841"/>
                  </a:lnTo>
                  <a:lnTo>
                    <a:pt x="1050136" y="1168841"/>
                  </a:lnTo>
                  <a:lnTo>
                    <a:pt x="1061576" y="1168841"/>
                  </a:lnTo>
                  <a:lnTo>
                    <a:pt x="1073015" y="1168841"/>
                  </a:lnTo>
                  <a:lnTo>
                    <a:pt x="1084455" y="1168841"/>
                  </a:lnTo>
                  <a:lnTo>
                    <a:pt x="1095894" y="1168841"/>
                  </a:lnTo>
                  <a:lnTo>
                    <a:pt x="1107334" y="1168841"/>
                  </a:lnTo>
                  <a:lnTo>
                    <a:pt x="1118773" y="1168841"/>
                  </a:lnTo>
                  <a:lnTo>
                    <a:pt x="1130213" y="1168841"/>
                  </a:lnTo>
                  <a:lnTo>
                    <a:pt x="1141652" y="1168841"/>
                  </a:lnTo>
                  <a:lnTo>
                    <a:pt x="1153092" y="1168841"/>
                  </a:lnTo>
                  <a:lnTo>
                    <a:pt x="1164531" y="1168841"/>
                  </a:lnTo>
                  <a:lnTo>
                    <a:pt x="1175971" y="1168841"/>
                  </a:lnTo>
                  <a:lnTo>
                    <a:pt x="1187406" y="1168841"/>
                  </a:lnTo>
                  <a:lnTo>
                    <a:pt x="1198845" y="1168841"/>
                  </a:lnTo>
                  <a:lnTo>
                    <a:pt x="1210285" y="1168841"/>
                  </a:lnTo>
                  <a:lnTo>
                    <a:pt x="1221724" y="1168841"/>
                  </a:lnTo>
                  <a:lnTo>
                    <a:pt x="1233164" y="1168841"/>
                  </a:lnTo>
                  <a:lnTo>
                    <a:pt x="1244603" y="1168841"/>
                  </a:lnTo>
                  <a:lnTo>
                    <a:pt x="1256043" y="1168841"/>
                  </a:lnTo>
                  <a:lnTo>
                    <a:pt x="1267482" y="1168841"/>
                  </a:lnTo>
                  <a:lnTo>
                    <a:pt x="1278922" y="1168841"/>
                  </a:lnTo>
                  <a:lnTo>
                    <a:pt x="1290361" y="1168841"/>
                  </a:lnTo>
                  <a:lnTo>
                    <a:pt x="1301801" y="1168841"/>
                  </a:lnTo>
                  <a:lnTo>
                    <a:pt x="1313240" y="1168841"/>
                  </a:lnTo>
                  <a:lnTo>
                    <a:pt x="1324680" y="1168841"/>
                  </a:lnTo>
                  <a:lnTo>
                    <a:pt x="1336120" y="1168841"/>
                  </a:lnTo>
                  <a:lnTo>
                    <a:pt x="1347559" y="1168841"/>
                  </a:lnTo>
                  <a:lnTo>
                    <a:pt x="1358999" y="1168841"/>
                  </a:lnTo>
                  <a:lnTo>
                    <a:pt x="1370438" y="1168841"/>
                  </a:lnTo>
                  <a:lnTo>
                    <a:pt x="1381878" y="1168841"/>
                  </a:lnTo>
                  <a:lnTo>
                    <a:pt x="1393317" y="1168841"/>
                  </a:lnTo>
                  <a:lnTo>
                    <a:pt x="1404757" y="1168841"/>
                  </a:lnTo>
                  <a:lnTo>
                    <a:pt x="1416196" y="1168841"/>
                  </a:lnTo>
                  <a:lnTo>
                    <a:pt x="1427636" y="1168841"/>
                  </a:lnTo>
                  <a:lnTo>
                    <a:pt x="1439075" y="1168841"/>
                  </a:lnTo>
                  <a:lnTo>
                    <a:pt x="1450515" y="1168841"/>
                  </a:lnTo>
                  <a:lnTo>
                    <a:pt x="1461954" y="1168841"/>
                  </a:lnTo>
                  <a:lnTo>
                    <a:pt x="1473394" y="1168841"/>
                  </a:lnTo>
                  <a:lnTo>
                    <a:pt x="1484833" y="1168841"/>
                  </a:lnTo>
                  <a:lnTo>
                    <a:pt x="1496273" y="1168841"/>
                  </a:lnTo>
                  <a:lnTo>
                    <a:pt x="1507712" y="1168841"/>
                  </a:lnTo>
                  <a:lnTo>
                    <a:pt x="1519152" y="1168841"/>
                  </a:lnTo>
                  <a:lnTo>
                    <a:pt x="1530591" y="1168841"/>
                  </a:lnTo>
                  <a:lnTo>
                    <a:pt x="1542031" y="1168841"/>
                  </a:lnTo>
                  <a:lnTo>
                    <a:pt x="1553471" y="1168841"/>
                  </a:lnTo>
                  <a:lnTo>
                    <a:pt x="1564910" y="1168841"/>
                  </a:lnTo>
                  <a:lnTo>
                    <a:pt x="1576349" y="1168841"/>
                  </a:lnTo>
                  <a:lnTo>
                    <a:pt x="1587789" y="1168841"/>
                  </a:lnTo>
                  <a:lnTo>
                    <a:pt x="1599229" y="1168841"/>
                  </a:lnTo>
                  <a:lnTo>
                    <a:pt x="1610668" y="1168841"/>
                  </a:lnTo>
                  <a:lnTo>
                    <a:pt x="1622107" y="1168841"/>
                  </a:lnTo>
                  <a:lnTo>
                    <a:pt x="1633547" y="1168841"/>
                  </a:lnTo>
                  <a:lnTo>
                    <a:pt x="1644987" y="1168841"/>
                  </a:lnTo>
                  <a:lnTo>
                    <a:pt x="1656426" y="1168841"/>
                  </a:lnTo>
                  <a:lnTo>
                    <a:pt x="1667866" y="1168841"/>
                  </a:lnTo>
                  <a:lnTo>
                    <a:pt x="1679305" y="1168841"/>
                  </a:lnTo>
                  <a:lnTo>
                    <a:pt x="1690745" y="1168841"/>
                  </a:lnTo>
                  <a:lnTo>
                    <a:pt x="1702184" y="1168841"/>
                  </a:lnTo>
                  <a:lnTo>
                    <a:pt x="1713619" y="1168841"/>
                  </a:lnTo>
                  <a:lnTo>
                    <a:pt x="1725063" y="1168841"/>
                  </a:lnTo>
                  <a:lnTo>
                    <a:pt x="1736498" y="1168841"/>
                  </a:lnTo>
                  <a:lnTo>
                    <a:pt x="1747938" y="1168841"/>
                  </a:lnTo>
                  <a:lnTo>
                    <a:pt x="1759377" y="1168841"/>
                  </a:lnTo>
                  <a:lnTo>
                    <a:pt x="1770817" y="1168841"/>
                  </a:lnTo>
                  <a:lnTo>
                    <a:pt x="1782256" y="1168841"/>
                  </a:lnTo>
                  <a:lnTo>
                    <a:pt x="1793696" y="1168841"/>
                  </a:lnTo>
                  <a:lnTo>
                    <a:pt x="1805135" y="1168841"/>
                  </a:lnTo>
                  <a:lnTo>
                    <a:pt x="1816575" y="1168841"/>
                  </a:lnTo>
                  <a:lnTo>
                    <a:pt x="1828014" y="1168841"/>
                  </a:lnTo>
                  <a:lnTo>
                    <a:pt x="1839454" y="1168841"/>
                  </a:lnTo>
                  <a:lnTo>
                    <a:pt x="1850893" y="1168841"/>
                  </a:lnTo>
                  <a:lnTo>
                    <a:pt x="1862333" y="1168841"/>
                  </a:lnTo>
                  <a:lnTo>
                    <a:pt x="1873772" y="1168841"/>
                  </a:lnTo>
                  <a:lnTo>
                    <a:pt x="1885212" y="1168841"/>
                  </a:lnTo>
                  <a:lnTo>
                    <a:pt x="1896651" y="1168841"/>
                  </a:lnTo>
                  <a:lnTo>
                    <a:pt x="1908091" y="1168841"/>
                  </a:lnTo>
                  <a:lnTo>
                    <a:pt x="1919531" y="1168841"/>
                  </a:lnTo>
                  <a:lnTo>
                    <a:pt x="1930970" y="1168841"/>
                  </a:lnTo>
                  <a:lnTo>
                    <a:pt x="1942409" y="1168841"/>
                  </a:lnTo>
                  <a:lnTo>
                    <a:pt x="1953849" y="1168841"/>
                  </a:lnTo>
                  <a:lnTo>
                    <a:pt x="1965289" y="1168841"/>
                  </a:lnTo>
                  <a:lnTo>
                    <a:pt x="1976728" y="1168841"/>
                  </a:lnTo>
                  <a:lnTo>
                    <a:pt x="1988168" y="1168841"/>
                  </a:lnTo>
                  <a:lnTo>
                    <a:pt x="1999607" y="1168841"/>
                  </a:lnTo>
                  <a:lnTo>
                    <a:pt x="2011047" y="1168841"/>
                  </a:lnTo>
                  <a:lnTo>
                    <a:pt x="2022486" y="1168841"/>
                  </a:lnTo>
                  <a:lnTo>
                    <a:pt x="2033926" y="1168841"/>
                  </a:lnTo>
                  <a:lnTo>
                    <a:pt x="2045365" y="1168841"/>
                  </a:lnTo>
                  <a:lnTo>
                    <a:pt x="2056805" y="1168841"/>
                  </a:lnTo>
                  <a:lnTo>
                    <a:pt x="2068244" y="1168841"/>
                  </a:lnTo>
                  <a:lnTo>
                    <a:pt x="2079684" y="1168841"/>
                  </a:lnTo>
                  <a:lnTo>
                    <a:pt x="2091123" y="1168841"/>
                  </a:lnTo>
                  <a:lnTo>
                    <a:pt x="2102563" y="1168841"/>
                  </a:lnTo>
                  <a:lnTo>
                    <a:pt x="2114002" y="1168841"/>
                  </a:lnTo>
                  <a:lnTo>
                    <a:pt x="2125442" y="1168841"/>
                  </a:lnTo>
                  <a:lnTo>
                    <a:pt x="2136882" y="1168841"/>
                  </a:lnTo>
                  <a:lnTo>
                    <a:pt x="2148321" y="1168841"/>
                  </a:lnTo>
                  <a:lnTo>
                    <a:pt x="2159760" y="1168841"/>
                  </a:lnTo>
                  <a:lnTo>
                    <a:pt x="2171200" y="1168841"/>
                  </a:lnTo>
                  <a:lnTo>
                    <a:pt x="2182640" y="1168841"/>
                  </a:lnTo>
                  <a:lnTo>
                    <a:pt x="2194079" y="1168841"/>
                  </a:lnTo>
                  <a:lnTo>
                    <a:pt x="2205519" y="1168841"/>
                  </a:lnTo>
                  <a:lnTo>
                    <a:pt x="2216958" y="1168841"/>
                  </a:lnTo>
                  <a:lnTo>
                    <a:pt x="2228393" y="1168841"/>
                  </a:lnTo>
                  <a:lnTo>
                    <a:pt x="2239837" y="1168841"/>
                  </a:lnTo>
                  <a:lnTo>
                    <a:pt x="2251272" y="1168841"/>
                  </a:lnTo>
                  <a:lnTo>
                    <a:pt x="2262716" y="1168841"/>
                  </a:lnTo>
                  <a:lnTo>
                    <a:pt x="2274151" y="1168841"/>
                  </a:lnTo>
                  <a:lnTo>
                    <a:pt x="2285591" y="1168841"/>
                  </a:lnTo>
                  <a:lnTo>
                    <a:pt x="2297030" y="1168841"/>
                  </a:lnTo>
                  <a:lnTo>
                    <a:pt x="2308470" y="1168841"/>
                  </a:lnTo>
                  <a:lnTo>
                    <a:pt x="2319909" y="1168841"/>
                  </a:lnTo>
                  <a:lnTo>
                    <a:pt x="2331349" y="1168841"/>
                  </a:lnTo>
                  <a:lnTo>
                    <a:pt x="2342788" y="1168841"/>
                  </a:lnTo>
                  <a:lnTo>
                    <a:pt x="2354228" y="1168841"/>
                  </a:lnTo>
                  <a:lnTo>
                    <a:pt x="2365667" y="1168841"/>
                  </a:lnTo>
                  <a:lnTo>
                    <a:pt x="2377107" y="1168841"/>
                  </a:lnTo>
                  <a:lnTo>
                    <a:pt x="2388546" y="1168841"/>
                  </a:lnTo>
                  <a:lnTo>
                    <a:pt x="2399986" y="1168841"/>
                  </a:lnTo>
                  <a:lnTo>
                    <a:pt x="2411425" y="1168841"/>
                  </a:lnTo>
                  <a:lnTo>
                    <a:pt x="2422865" y="1168841"/>
                  </a:lnTo>
                  <a:lnTo>
                    <a:pt x="2434304" y="1168841"/>
                  </a:lnTo>
                  <a:lnTo>
                    <a:pt x="2445744" y="1168841"/>
                  </a:lnTo>
                  <a:lnTo>
                    <a:pt x="2457184" y="1168841"/>
                  </a:lnTo>
                  <a:lnTo>
                    <a:pt x="2468623" y="1168841"/>
                  </a:lnTo>
                  <a:lnTo>
                    <a:pt x="2480062" y="1168841"/>
                  </a:lnTo>
                  <a:lnTo>
                    <a:pt x="2491502" y="1168841"/>
                  </a:lnTo>
                  <a:lnTo>
                    <a:pt x="2502942" y="1168841"/>
                  </a:lnTo>
                  <a:lnTo>
                    <a:pt x="2514381" y="1168841"/>
                  </a:lnTo>
                  <a:lnTo>
                    <a:pt x="2525821" y="1168841"/>
                  </a:lnTo>
                  <a:lnTo>
                    <a:pt x="2537260" y="1168841"/>
                  </a:lnTo>
                  <a:lnTo>
                    <a:pt x="2548700" y="1168841"/>
                  </a:lnTo>
                  <a:lnTo>
                    <a:pt x="2560139" y="1168841"/>
                  </a:lnTo>
                  <a:lnTo>
                    <a:pt x="2571579" y="1168841"/>
                  </a:lnTo>
                  <a:lnTo>
                    <a:pt x="2583018" y="1168841"/>
                  </a:lnTo>
                  <a:lnTo>
                    <a:pt x="2594458" y="1168841"/>
                  </a:lnTo>
                  <a:lnTo>
                    <a:pt x="2605897" y="1168841"/>
                  </a:lnTo>
                  <a:lnTo>
                    <a:pt x="2617337" y="1168841"/>
                  </a:lnTo>
                  <a:lnTo>
                    <a:pt x="2628776" y="1168841"/>
                  </a:lnTo>
                  <a:lnTo>
                    <a:pt x="2640216" y="1168841"/>
                  </a:lnTo>
                  <a:lnTo>
                    <a:pt x="2651655" y="1168841"/>
                  </a:lnTo>
                  <a:lnTo>
                    <a:pt x="2663095" y="1168841"/>
                  </a:lnTo>
                  <a:lnTo>
                    <a:pt x="2674535" y="1168841"/>
                  </a:lnTo>
                  <a:lnTo>
                    <a:pt x="2685974" y="1168841"/>
                  </a:lnTo>
                  <a:lnTo>
                    <a:pt x="2697413" y="1168841"/>
                  </a:lnTo>
                  <a:lnTo>
                    <a:pt x="2708853" y="1168841"/>
                  </a:lnTo>
                  <a:lnTo>
                    <a:pt x="2720293" y="1168841"/>
                  </a:lnTo>
                  <a:lnTo>
                    <a:pt x="2731727" y="1168841"/>
                  </a:lnTo>
                  <a:lnTo>
                    <a:pt x="2743172" y="1168841"/>
                  </a:lnTo>
                  <a:lnTo>
                    <a:pt x="2754611" y="1168841"/>
                  </a:lnTo>
                  <a:lnTo>
                    <a:pt x="2766046" y="1168841"/>
                  </a:lnTo>
                  <a:lnTo>
                    <a:pt x="2777490" y="1168841"/>
                  </a:lnTo>
                  <a:lnTo>
                    <a:pt x="2788925" y="1168841"/>
                  </a:lnTo>
                  <a:lnTo>
                    <a:pt x="2800364" y="1168841"/>
                  </a:lnTo>
                  <a:lnTo>
                    <a:pt x="2811804" y="1168841"/>
                  </a:lnTo>
                  <a:lnTo>
                    <a:pt x="2823243" y="1168841"/>
                  </a:lnTo>
                  <a:lnTo>
                    <a:pt x="2834683" y="1168841"/>
                  </a:lnTo>
                  <a:lnTo>
                    <a:pt x="2846123" y="1168841"/>
                  </a:lnTo>
                  <a:lnTo>
                    <a:pt x="2857562" y="1168841"/>
                  </a:lnTo>
                  <a:lnTo>
                    <a:pt x="2869001" y="1168841"/>
                  </a:lnTo>
                  <a:lnTo>
                    <a:pt x="2880441" y="1168841"/>
                  </a:lnTo>
                  <a:lnTo>
                    <a:pt x="2891881" y="1168841"/>
                  </a:lnTo>
                  <a:lnTo>
                    <a:pt x="2903320" y="1168841"/>
                  </a:lnTo>
                  <a:lnTo>
                    <a:pt x="2914760" y="1168841"/>
                  </a:lnTo>
                  <a:lnTo>
                    <a:pt x="2926199" y="1168841"/>
                  </a:lnTo>
                  <a:lnTo>
                    <a:pt x="2937639" y="1168841"/>
                  </a:lnTo>
                  <a:lnTo>
                    <a:pt x="2949078" y="1168841"/>
                  </a:lnTo>
                  <a:lnTo>
                    <a:pt x="2960518" y="1168841"/>
                  </a:lnTo>
                  <a:lnTo>
                    <a:pt x="2971957" y="1168841"/>
                  </a:lnTo>
                  <a:lnTo>
                    <a:pt x="2983397" y="1168841"/>
                  </a:lnTo>
                  <a:lnTo>
                    <a:pt x="2994837" y="1168841"/>
                  </a:lnTo>
                  <a:lnTo>
                    <a:pt x="3006276" y="1168841"/>
                  </a:lnTo>
                  <a:lnTo>
                    <a:pt x="3017715" y="1168841"/>
                  </a:lnTo>
                  <a:lnTo>
                    <a:pt x="3029155" y="1168841"/>
                  </a:lnTo>
                  <a:lnTo>
                    <a:pt x="3040594" y="1168841"/>
                  </a:lnTo>
                  <a:lnTo>
                    <a:pt x="3052034" y="1168841"/>
                  </a:lnTo>
                  <a:lnTo>
                    <a:pt x="3063474" y="1168841"/>
                  </a:lnTo>
                  <a:lnTo>
                    <a:pt x="3074913" y="1168841"/>
                  </a:lnTo>
                  <a:lnTo>
                    <a:pt x="3086352" y="1168841"/>
                  </a:lnTo>
                  <a:lnTo>
                    <a:pt x="3097792" y="1168841"/>
                  </a:lnTo>
                  <a:lnTo>
                    <a:pt x="3109232" y="1168841"/>
                  </a:lnTo>
                  <a:lnTo>
                    <a:pt x="3120671" y="1168841"/>
                  </a:lnTo>
                  <a:lnTo>
                    <a:pt x="3132111" y="1168841"/>
                  </a:lnTo>
                  <a:lnTo>
                    <a:pt x="3143550" y="1168841"/>
                  </a:lnTo>
                  <a:lnTo>
                    <a:pt x="3154990" y="1168841"/>
                  </a:lnTo>
                  <a:lnTo>
                    <a:pt x="3166429" y="1168841"/>
                  </a:lnTo>
                  <a:lnTo>
                    <a:pt x="3177869" y="1168841"/>
                  </a:lnTo>
                  <a:lnTo>
                    <a:pt x="3189308" y="1168841"/>
                  </a:lnTo>
                  <a:lnTo>
                    <a:pt x="3200748" y="1168841"/>
                  </a:lnTo>
                  <a:lnTo>
                    <a:pt x="3212187" y="1168841"/>
                  </a:lnTo>
                  <a:lnTo>
                    <a:pt x="3223627" y="1168841"/>
                  </a:lnTo>
                  <a:lnTo>
                    <a:pt x="3235066" y="1168841"/>
                  </a:lnTo>
                  <a:lnTo>
                    <a:pt x="3246501" y="1168841"/>
                  </a:lnTo>
                  <a:lnTo>
                    <a:pt x="3257945" y="1168841"/>
                  </a:lnTo>
                  <a:lnTo>
                    <a:pt x="3269385" y="1168841"/>
                  </a:lnTo>
                  <a:lnTo>
                    <a:pt x="3280825" y="1168841"/>
                  </a:lnTo>
                  <a:lnTo>
                    <a:pt x="3292264" y="1168841"/>
                  </a:lnTo>
                  <a:lnTo>
                    <a:pt x="3303699" y="1168841"/>
                  </a:lnTo>
                  <a:lnTo>
                    <a:pt x="3315143" y="1168841"/>
                  </a:lnTo>
                  <a:lnTo>
                    <a:pt x="3326578" y="1168841"/>
                  </a:lnTo>
                  <a:lnTo>
                    <a:pt x="3338017" y="1168841"/>
                  </a:lnTo>
                  <a:lnTo>
                    <a:pt x="3349457" y="1168841"/>
                  </a:lnTo>
                  <a:lnTo>
                    <a:pt x="3360896" y="1168841"/>
                  </a:lnTo>
                  <a:lnTo>
                    <a:pt x="3372336" y="1168841"/>
                  </a:lnTo>
                  <a:lnTo>
                    <a:pt x="3383776" y="1168841"/>
                  </a:lnTo>
                  <a:lnTo>
                    <a:pt x="3395215" y="1168841"/>
                  </a:lnTo>
                  <a:lnTo>
                    <a:pt x="3406654" y="1168841"/>
                  </a:lnTo>
                  <a:lnTo>
                    <a:pt x="3418094" y="1168841"/>
                  </a:lnTo>
                  <a:lnTo>
                    <a:pt x="3429534" y="1168841"/>
                  </a:lnTo>
                  <a:lnTo>
                    <a:pt x="3440973" y="1168841"/>
                  </a:lnTo>
                  <a:lnTo>
                    <a:pt x="3452413" y="1168841"/>
                  </a:lnTo>
                  <a:lnTo>
                    <a:pt x="3463852" y="1168841"/>
                  </a:lnTo>
                  <a:lnTo>
                    <a:pt x="3475292" y="1168841"/>
                  </a:lnTo>
                  <a:lnTo>
                    <a:pt x="3486731" y="1168841"/>
                  </a:lnTo>
                  <a:lnTo>
                    <a:pt x="3498171" y="1168841"/>
                  </a:lnTo>
                  <a:lnTo>
                    <a:pt x="3509610" y="1168841"/>
                  </a:lnTo>
                  <a:lnTo>
                    <a:pt x="3521050" y="1168841"/>
                  </a:lnTo>
                  <a:lnTo>
                    <a:pt x="3532489" y="1168841"/>
                  </a:lnTo>
                  <a:lnTo>
                    <a:pt x="3543929" y="1168841"/>
                  </a:lnTo>
                  <a:lnTo>
                    <a:pt x="3555368" y="1168841"/>
                  </a:lnTo>
                  <a:lnTo>
                    <a:pt x="3566808" y="1168841"/>
                  </a:lnTo>
                  <a:lnTo>
                    <a:pt x="3578247" y="1168841"/>
                  </a:lnTo>
                  <a:lnTo>
                    <a:pt x="3589687" y="1168841"/>
                  </a:lnTo>
                  <a:lnTo>
                    <a:pt x="3601127" y="1168841"/>
                  </a:lnTo>
                  <a:lnTo>
                    <a:pt x="3612566" y="1168841"/>
                  </a:lnTo>
                  <a:lnTo>
                    <a:pt x="3624005" y="1168841"/>
                  </a:lnTo>
                  <a:lnTo>
                    <a:pt x="3635445" y="1168841"/>
                  </a:lnTo>
                  <a:lnTo>
                    <a:pt x="3646885" y="1168841"/>
                  </a:lnTo>
                  <a:lnTo>
                    <a:pt x="3658324" y="1168841"/>
                  </a:lnTo>
                  <a:lnTo>
                    <a:pt x="3669764" y="1168841"/>
                  </a:lnTo>
                  <a:lnTo>
                    <a:pt x="3681203" y="1168841"/>
                  </a:lnTo>
                  <a:lnTo>
                    <a:pt x="3692643" y="1168841"/>
                  </a:lnTo>
                  <a:lnTo>
                    <a:pt x="3704082" y="1168841"/>
                  </a:lnTo>
                  <a:lnTo>
                    <a:pt x="3715522" y="1168841"/>
                  </a:lnTo>
                  <a:lnTo>
                    <a:pt x="3726961" y="1168841"/>
                  </a:lnTo>
                  <a:lnTo>
                    <a:pt x="3738401" y="1168841"/>
                  </a:lnTo>
                  <a:lnTo>
                    <a:pt x="3749840" y="1168841"/>
                  </a:lnTo>
                  <a:lnTo>
                    <a:pt x="3761280" y="1168841"/>
                  </a:lnTo>
                  <a:lnTo>
                    <a:pt x="3772719" y="1168841"/>
                  </a:lnTo>
                  <a:lnTo>
                    <a:pt x="3784154" y="1168841"/>
                  </a:lnTo>
                  <a:lnTo>
                    <a:pt x="3795598" y="1168841"/>
                  </a:lnTo>
                  <a:lnTo>
                    <a:pt x="3807033" y="1168841"/>
                  </a:lnTo>
                  <a:lnTo>
                    <a:pt x="3818473" y="1168841"/>
                  </a:lnTo>
                  <a:lnTo>
                    <a:pt x="3829917" y="1168841"/>
                  </a:lnTo>
                  <a:lnTo>
                    <a:pt x="3841352" y="1168841"/>
                  </a:lnTo>
                  <a:lnTo>
                    <a:pt x="3852791" y="1168841"/>
                  </a:lnTo>
                  <a:lnTo>
                    <a:pt x="3864231" y="1168841"/>
                  </a:lnTo>
                  <a:lnTo>
                    <a:pt x="3875670" y="1168841"/>
                  </a:lnTo>
                  <a:lnTo>
                    <a:pt x="3887110" y="1168841"/>
                  </a:lnTo>
                  <a:lnTo>
                    <a:pt x="3898549" y="1168841"/>
                  </a:lnTo>
                  <a:lnTo>
                    <a:pt x="3909989" y="1168841"/>
                  </a:lnTo>
                  <a:lnTo>
                    <a:pt x="3921447" y="1168841"/>
                  </a:lnTo>
                  <a:lnTo>
                    <a:pt x="3932878" y="1168841"/>
                  </a:lnTo>
                  <a:lnTo>
                    <a:pt x="3944307" y="1168841"/>
                  </a:lnTo>
                  <a:lnTo>
                    <a:pt x="3955737" y="1168841"/>
                  </a:lnTo>
                  <a:lnTo>
                    <a:pt x="3967167" y="1168841"/>
                  </a:lnTo>
                  <a:lnTo>
                    <a:pt x="3978645" y="1168841"/>
                  </a:lnTo>
                  <a:lnTo>
                    <a:pt x="3990075" y="1168841"/>
                  </a:lnTo>
                  <a:lnTo>
                    <a:pt x="4001505" y="1168841"/>
                  </a:lnTo>
                  <a:lnTo>
                    <a:pt x="4012935" y="1168841"/>
                  </a:lnTo>
                  <a:lnTo>
                    <a:pt x="4024365" y="1168841"/>
                  </a:lnTo>
                  <a:lnTo>
                    <a:pt x="4035843" y="1168841"/>
                  </a:lnTo>
                  <a:lnTo>
                    <a:pt x="4047273" y="1168841"/>
                  </a:lnTo>
                  <a:lnTo>
                    <a:pt x="4058702" y="1168841"/>
                  </a:lnTo>
                  <a:lnTo>
                    <a:pt x="4070133" y="1168841"/>
                  </a:lnTo>
                  <a:lnTo>
                    <a:pt x="4081563" y="1168841"/>
                  </a:lnTo>
                  <a:lnTo>
                    <a:pt x="4093040" y="1168841"/>
                  </a:lnTo>
                  <a:lnTo>
                    <a:pt x="4104471" y="1168841"/>
                  </a:lnTo>
                  <a:lnTo>
                    <a:pt x="4115900" y="1168841"/>
                  </a:lnTo>
                  <a:lnTo>
                    <a:pt x="4127330" y="1168841"/>
                  </a:lnTo>
                  <a:lnTo>
                    <a:pt x="4138760" y="1168841"/>
                  </a:lnTo>
                  <a:lnTo>
                    <a:pt x="4150238" y="1168841"/>
                  </a:lnTo>
                  <a:lnTo>
                    <a:pt x="4161668" y="1168841"/>
                  </a:lnTo>
                  <a:lnTo>
                    <a:pt x="4173098" y="1168841"/>
                  </a:lnTo>
                  <a:lnTo>
                    <a:pt x="4184528" y="1168841"/>
                  </a:lnTo>
                  <a:lnTo>
                    <a:pt x="4195958" y="1168841"/>
                  </a:lnTo>
                  <a:lnTo>
                    <a:pt x="4207436" y="1168841"/>
                  </a:lnTo>
                  <a:lnTo>
                    <a:pt x="4218865" y="1168841"/>
                  </a:lnTo>
                  <a:lnTo>
                    <a:pt x="4230296" y="1168841"/>
                  </a:lnTo>
                  <a:lnTo>
                    <a:pt x="4241726" y="1168841"/>
                  </a:lnTo>
                  <a:lnTo>
                    <a:pt x="4253156" y="1168841"/>
                  </a:lnTo>
                  <a:lnTo>
                    <a:pt x="4264634" y="1168841"/>
                  </a:lnTo>
                  <a:lnTo>
                    <a:pt x="4276063" y="1168841"/>
                  </a:lnTo>
                  <a:lnTo>
                    <a:pt x="4287493" y="1168841"/>
                  </a:lnTo>
                  <a:lnTo>
                    <a:pt x="4298923" y="1168841"/>
                  </a:lnTo>
                  <a:lnTo>
                    <a:pt x="4310353" y="1168841"/>
                  </a:lnTo>
                  <a:lnTo>
                    <a:pt x="4321831" y="1168841"/>
                  </a:lnTo>
                  <a:lnTo>
                    <a:pt x="4333261" y="1168841"/>
                  </a:lnTo>
                  <a:lnTo>
                    <a:pt x="4344691" y="1168841"/>
                  </a:lnTo>
                  <a:lnTo>
                    <a:pt x="4356121" y="1168841"/>
                  </a:lnTo>
                  <a:lnTo>
                    <a:pt x="4367551" y="1168841"/>
                  </a:lnTo>
                  <a:lnTo>
                    <a:pt x="4379028" y="1168841"/>
                  </a:lnTo>
                  <a:lnTo>
                    <a:pt x="4390458" y="1168841"/>
                  </a:lnTo>
                  <a:lnTo>
                    <a:pt x="4401889" y="1168841"/>
                  </a:lnTo>
                  <a:lnTo>
                    <a:pt x="4413319" y="1168841"/>
                  </a:lnTo>
                  <a:lnTo>
                    <a:pt x="4424749" y="1168841"/>
                  </a:lnTo>
                  <a:lnTo>
                    <a:pt x="4436226" y="1168841"/>
                  </a:lnTo>
                  <a:lnTo>
                    <a:pt x="4447656" y="1168841"/>
                  </a:lnTo>
                  <a:lnTo>
                    <a:pt x="4459086" y="1168841"/>
                  </a:lnTo>
                  <a:lnTo>
                    <a:pt x="4470516" y="1168841"/>
                  </a:lnTo>
                  <a:lnTo>
                    <a:pt x="4481946" y="1168841"/>
                  </a:lnTo>
                  <a:lnTo>
                    <a:pt x="4493424" y="1168841"/>
                  </a:lnTo>
                  <a:lnTo>
                    <a:pt x="4504854" y="1168841"/>
                  </a:lnTo>
                  <a:lnTo>
                    <a:pt x="4516284" y="1168841"/>
                  </a:lnTo>
                  <a:lnTo>
                    <a:pt x="4527714" y="1168841"/>
                  </a:lnTo>
                  <a:lnTo>
                    <a:pt x="4539144" y="1168841"/>
                  </a:lnTo>
                  <a:lnTo>
                    <a:pt x="4550621" y="1168841"/>
                  </a:lnTo>
                  <a:lnTo>
                    <a:pt x="4562051" y="1168841"/>
                  </a:lnTo>
                  <a:lnTo>
                    <a:pt x="4573482" y="1168841"/>
                  </a:lnTo>
                  <a:lnTo>
                    <a:pt x="4584912" y="1168841"/>
                  </a:lnTo>
                  <a:lnTo>
                    <a:pt x="4596341" y="1168841"/>
                  </a:lnTo>
                  <a:lnTo>
                    <a:pt x="4607771" y="1168841"/>
                  </a:lnTo>
                  <a:lnTo>
                    <a:pt x="4619249" y="1168841"/>
                  </a:lnTo>
                  <a:lnTo>
                    <a:pt x="4630679" y="1168841"/>
                  </a:lnTo>
                  <a:lnTo>
                    <a:pt x="4642109" y="1168841"/>
                  </a:lnTo>
                  <a:lnTo>
                    <a:pt x="4653539" y="1168841"/>
                  </a:lnTo>
                  <a:lnTo>
                    <a:pt x="4664969" y="1168841"/>
                  </a:lnTo>
                  <a:lnTo>
                    <a:pt x="4676447" y="1168841"/>
                  </a:lnTo>
                  <a:lnTo>
                    <a:pt x="4687877" y="1168841"/>
                  </a:lnTo>
                  <a:lnTo>
                    <a:pt x="4699306" y="1168841"/>
                  </a:lnTo>
                  <a:lnTo>
                    <a:pt x="4710737" y="1168841"/>
                  </a:lnTo>
                  <a:lnTo>
                    <a:pt x="4722167" y="1168841"/>
                  </a:lnTo>
                  <a:lnTo>
                    <a:pt x="4733644" y="1168841"/>
                  </a:lnTo>
                  <a:lnTo>
                    <a:pt x="4745075" y="1168841"/>
                  </a:lnTo>
                  <a:lnTo>
                    <a:pt x="4756504" y="1168841"/>
                  </a:lnTo>
                  <a:lnTo>
                    <a:pt x="4767934" y="1168841"/>
                  </a:lnTo>
                  <a:lnTo>
                    <a:pt x="4779364" y="1168841"/>
                  </a:lnTo>
                  <a:lnTo>
                    <a:pt x="4790842" y="1168841"/>
                  </a:lnTo>
                  <a:lnTo>
                    <a:pt x="4802272" y="1168841"/>
                  </a:lnTo>
                  <a:lnTo>
                    <a:pt x="4813702" y="1168841"/>
                  </a:lnTo>
                  <a:lnTo>
                    <a:pt x="4825132" y="1168841"/>
                  </a:lnTo>
                  <a:lnTo>
                    <a:pt x="4836562" y="1168841"/>
                  </a:lnTo>
                  <a:lnTo>
                    <a:pt x="4848040" y="1168841"/>
                  </a:lnTo>
                  <a:lnTo>
                    <a:pt x="4859469" y="1168841"/>
                  </a:lnTo>
                  <a:lnTo>
                    <a:pt x="4870899" y="1168841"/>
                  </a:lnTo>
                  <a:lnTo>
                    <a:pt x="4882330" y="1168841"/>
                  </a:lnTo>
                  <a:lnTo>
                    <a:pt x="4893760" y="1168841"/>
                  </a:lnTo>
                  <a:lnTo>
                    <a:pt x="4905237" y="1168841"/>
                  </a:lnTo>
                  <a:lnTo>
                    <a:pt x="4916667" y="1168841"/>
                  </a:lnTo>
                  <a:lnTo>
                    <a:pt x="4928097" y="1168841"/>
                  </a:lnTo>
                  <a:lnTo>
                    <a:pt x="4939527" y="1168841"/>
                  </a:lnTo>
                  <a:lnTo>
                    <a:pt x="4950957" y="1168841"/>
                  </a:lnTo>
                  <a:lnTo>
                    <a:pt x="4962435" y="1168841"/>
                  </a:lnTo>
                  <a:lnTo>
                    <a:pt x="4973865" y="1168841"/>
                  </a:lnTo>
                  <a:lnTo>
                    <a:pt x="4985295" y="1168841"/>
                  </a:lnTo>
                  <a:lnTo>
                    <a:pt x="4996725" y="1168841"/>
                  </a:lnTo>
                  <a:lnTo>
                    <a:pt x="5008155" y="1168841"/>
                  </a:lnTo>
                  <a:lnTo>
                    <a:pt x="5019632" y="1168841"/>
                  </a:lnTo>
                  <a:lnTo>
                    <a:pt x="5031062" y="1168841"/>
                  </a:lnTo>
                  <a:lnTo>
                    <a:pt x="5042492" y="1168841"/>
                  </a:lnTo>
                  <a:lnTo>
                    <a:pt x="5053923" y="1168841"/>
                  </a:lnTo>
                  <a:lnTo>
                    <a:pt x="5065353" y="1168841"/>
                  </a:lnTo>
                  <a:lnTo>
                    <a:pt x="5076830" y="1168841"/>
                  </a:lnTo>
                  <a:lnTo>
                    <a:pt x="5088260" y="1168841"/>
                  </a:lnTo>
                  <a:lnTo>
                    <a:pt x="5099690" y="1168841"/>
                  </a:lnTo>
                  <a:lnTo>
                    <a:pt x="5111120" y="1168841"/>
                  </a:lnTo>
                  <a:lnTo>
                    <a:pt x="5122550" y="1168841"/>
                  </a:lnTo>
                  <a:lnTo>
                    <a:pt x="5134028" y="1168841"/>
                  </a:lnTo>
                  <a:lnTo>
                    <a:pt x="5145458" y="1168841"/>
                  </a:lnTo>
                  <a:lnTo>
                    <a:pt x="5156888" y="1168841"/>
                  </a:lnTo>
                  <a:lnTo>
                    <a:pt x="5168318" y="1168841"/>
                  </a:lnTo>
                  <a:lnTo>
                    <a:pt x="5179747" y="1168841"/>
                  </a:lnTo>
                  <a:lnTo>
                    <a:pt x="5191225" y="1168841"/>
                  </a:lnTo>
                  <a:lnTo>
                    <a:pt x="5202655" y="1168841"/>
                  </a:lnTo>
                  <a:lnTo>
                    <a:pt x="5214085" y="1168841"/>
                  </a:lnTo>
                  <a:lnTo>
                    <a:pt x="5225515" y="1168841"/>
                  </a:lnTo>
                  <a:lnTo>
                    <a:pt x="5236945" y="1168841"/>
                  </a:lnTo>
                  <a:lnTo>
                    <a:pt x="5248423" y="1168841"/>
                  </a:lnTo>
                  <a:lnTo>
                    <a:pt x="5259853" y="1168841"/>
                  </a:lnTo>
                  <a:lnTo>
                    <a:pt x="5271283" y="1168841"/>
                  </a:lnTo>
                  <a:lnTo>
                    <a:pt x="5282713" y="1168841"/>
                  </a:lnTo>
                  <a:lnTo>
                    <a:pt x="5294143" y="1168841"/>
                  </a:lnTo>
                  <a:lnTo>
                    <a:pt x="5305621" y="1168841"/>
                  </a:lnTo>
                  <a:lnTo>
                    <a:pt x="5317051" y="1168841"/>
                  </a:lnTo>
                  <a:lnTo>
                    <a:pt x="5328481" y="1168841"/>
                  </a:lnTo>
                  <a:lnTo>
                    <a:pt x="5339910" y="1168841"/>
                  </a:lnTo>
                  <a:lnTo>
                    <a:pt x="5351340" y="1168841"/>
                  </a:lnTo>
                  <a:lnTo>
                    <a:pt x="5362818" y="1168841"/>
                  </a:lnTo>
                  <a:lnTo>
                    <a:pt x="5374248" y="1168841"/>
                  </a:lnTo>
                  <a:lnTo>
                    <a:pt x="5385678" y="1168841"/>
                  </a:lnTo>
                  <a:lnTo>
                    <a:pt x="5397108" y="1168841"/>
                  </a:lnTo>
                  <a:lnTo>
                    <a:pt x="5408538" y="1168841"/>
                  </a:lnTo>
                  <a:lnTo>
                    <a:pt x="5420016" y="1168841"/>
                  </a:lnTo>
                  <a:lnTo>
                    <a:pt x="5431446" y="1168841"/>
                  </a:lnTo>
                  <a:lnTo>
                    <a:pt x="5442876" y="1168841"/>
                  </a:lnTo>
                  <a:lnTo>
                    <a:pt x="5454306" y="1168841"/>
                  </a:lnTo>
                  <a:lnTo>
                    <a:pt x="5465736" y="1168841"/>
                  </a:lnTo>
                  <a:lnTo>
                    <a:pt x="5477214" y="1168841"/>
                  </a:lnTo>
                  <a:lnTo>
                    <a:pt x="5488643" y="1168841"/>
                  </a:lnTo>
                  <a:lnTo>
                    <a:pt x="5500073" y="1168841"/>
                  </a:lnTo>
                  <a:lnTo>
                    <a:pt x="5511503" y="1168841"/>
                  </a:lnTo>
                  <a:lnTo>
                    <a:pt x="5522933" y="1168841"/>
                  </a:lnTo>
                  <a:lnTo>
                    <a:pt x="5534411" y="1168841"/>
                  </a:lnTo>
                  <a:lnTo>
                    <a:pt x="5545841" y="1168841"/>
                  </a:lnTo>
                  <a:lnTo>
                    <a:pt x="5557271" y="1168841"/>
                  </a:lnTo>
                  <a:lnTo>
                    <a:pt x="5568701" y="1168841"/>
                  </a:lnTo>
                  <a:lnTo>
                    <a:pt x="5580131" y="1168841"/>
                  </a:lnTo>
                  <a:lnTo>
                    <a:pt x="5591609" y="1168841"/>
                  </a:lnTo>
                  <a:lnTo>
                    <a:pt x="5603038" y="1168841"/>
                  </a:lnTo>
                  <a:lnTo>
                    <a:pt x="5614469" y="1168841"/>
                  </a:lnTo>
                  <a:lnTo>
                    <a:pt x="5625899" y="1168841"/>
                  </a:lnTo>
                  <a:lnTo>
                    <a:pt x="5637329" y="1168841"/>
                  </a:lnTo>
                  <a:lnTo>
                    <a:pt x="5648759" y="1168841"/>
                  </a:lnTo>
                  <a:lnTo>
                    <a:pt x="5660236" y="1168841"/>
                  </a:lnTo>
                  <a:lnTo>
                    <a:pt x="5671666" y="1168841"/>
                  </a:lnTo>
                  <a:lnTo>
                    <a:pt x="5683096" y="1168841"/>
                  </a:lnTo>
                  <a:lnTo>
                    <a:pt x="5694526" y="1168841"/>
                  </a:lnTo>
                  <a:lnTo>
                    <a:pt x="5705956" y="1168841"/>
                  </a:lnTo>
                  <a:lnTo>
                    <a:pt x="5717434" y="1168841"/>
                  </a:lnTo>
                  <a:lnTo>
                    <a:pt x="5728864" y="1168841"/>
                  </a:lnTo>
                  <a:lnTo>
                    <a:pt x="5740294" y="1168841"/>
                  </a:lnTo>
                  <a:lnTo>
                    <a:pt x="5751724" y="1168841"/>
                  </a:lnTo>
                  <a:lnTo>
                    <a:pt x="5763154" y="1168841"/>
                  </a:lnTo>
                  <a:lnTo>
                    <a:pt x="5774631" y="1168841"/>
                  </a:lnTo>
                  <a:lnTo>
                    <a:pt x="5786062" y="1168841"/>
                  </a:lnTo>
                  <a:lnTo>
                    <a:pt x="5797492" y="1168841"/>
                  </a:lnTo>
                  <a:lnTo>
                    <a:pt x="5808921" y="1168841"/>
                  </a:lnTo>
                  <a:lnTo>
                    <a:pt x="5820351" y="1168841"/>
                  </a:lnTo>
                  <a:lnTo>
                    <a:pt x="5831829" y="1168841"/>
                  </a:lnTo>
                  <a:lnTo>
                    <a:pt x="5843259" y="1168841"/>
                  </a:lnTo>
                  <a:lnTo>
                    <a:pt x="5854689" y="1168841"/>
                  </a:lnTo>
                  <a:lnTo>
                    <a:pt x="5866119" y="1168841"/>
                  </a:lnTo>
                  <a:lnTo>
                    <a:pt x="5877549" y="1168841"/>
                  </a:lnTo>
                  <a:lnTo>
                    <a:pt x="5889027" y="1168841"/>
                  </a:lnTo>
                  <a:lnTo>
                    <a:pt x="5900457" y="1168841"/>
                  </a:lnTo>
                  <a:lnTo>
                    <a:pt x="5911887" y="1168841"/>
                  </a:lnTo>
                  <a:lnTo>
                    <a:pt x="5923317" y="1168841"/>
                  </a:lnTo>
                  <a:lnTo>
                    <a:pt x="5934747" y="1168841"/>
                  </a:lnTo>
                  <a:lnTo>
                    <a:pt x="5946225" y="1168841"/>
                  </a:lnTo>
                  <a:lnTo>
                    <a:pt x="5957655" y="1168841"/>
                  </a:lnTo>
                  <a:lnTo>
                    <a:pt x="5969084" y="1168841"/>
                  </a:lnTo>
                  <a:lnTo>
                    <a:pt x="5980514" y="1168841"/>
                  </a:lnTo>
                  <a:lnTo>
                    <a:pt x="5991944" y="1168841"/>
                  </a:lnTo>
                  <a:lnTo>
                    <a:pt x="6003422" y="1168841"/>
                  </a:lnTo>
                  <a:lnTo>
                    <a:pt x="6014852" y="1168841"/>
                  </a:lnTo>
                  <a:lnTo>
                    <a:pt x="6026282" y="1168841"/>
                  </a:lnTo>
                  <a:lnTo>
                    <a:pt x="6037712" y="1168841"/>
                  </a:lnTo>
                  <a:lnTo>
                    <a:pt x="6049142" y="1168841"/>
                  </a:lnTo>
                  <a:lnTo>
                    <a:pt x="6060620" y="1168841"/>
                  </a:lnTo>
                  <a:lnTo>
                    <a:pt x="6072049" y="1168841"/>
                  </a:lnTo>
                  <a:lnTo>
                    <a:pt x="6083480" y="1168841"/>
                  </a:lnTo>
                  <a:lnTo>
                    <a:pt x="6094910" y="1168841"/>
                  </a:lnTo>
                  <a:lnTo>
                    <a:pt x="6106340" y="1168841"/>
                  </a:lnTo>
                  <a:lnTo>
                    <a:pt x="6117818" y="1168841"/>
                  </a:lnTo>
                  <a:lnTo>
                    <a:pt x="6129247" y="1168841"/>
                  </a:lnTo>
                  <a:lnTo>
                    <a:pt x="6140677" y="1168841"/>
                  </a:lnTo>
                  <a:lnTo>
                    <a:pt x="6152107" y="1168841"/>
                  </a:lnTo>
                  <a:lnTo>
                    <a:pt x="6163537" y="1168841"/>
                  </a:lnTo>
                  <a:lnTo>
                    <a:pt x="6175015" y="1168841"/>
                  </a:lnTo>
                  <a:lnTo>
                    <a:pt x="6186445" y="1168841"/>
                  </a:lnTo>
                  <a:lnTo>
                    <a:pt x="6197875" y="1168841"/>
                  </a:lnTo>
                  <a:lnTo>
                    <a:pt x="6209305" y="1168841"/>
                  </a:lnTo>
                  <a:lnTo>
                    <a:pt x="6220735" y="1168841"/>
                  </a:lnTo>
                  <a:lnTo>
                    <a:pt x="6232212" y="1168841"/>
                  </a:lnTo>
                  <a:lnTo>
                    <a:pt x="6243642" y="1168841"/>
                  </a:lnTo>
                  <a:lnTo>
                    <a:pt x="6255073" y="1168841"/>
                  </a:lnTo>
                  <a:lnTo>
                    <a:pt x="6266503" y="1168841"/>
                  </a:lnTo>
                  <a:lnTo>
                    <a:pt x="6277933" y="1168841"/>
                  </a:lnTo>
                  <a:lnTo>
                    <a:pt x="6289410" y="1168841"/>
                  </a:lnTo>
                  <a:lnTo>
                    <a:pt x="6300840" y="1168841"/>
                  </a:lnTo>
                  <a:lnTo>
                    <a:pt x="6312270" y="1168841"/>
                  </a:lnTo>
                  <a:lnTo>
                    <a:pt x="6323700" y="1168841"/>
                  </a:lnTo>
                  <a:lnTo>
                    <a:pt x="6335130" y="1168841"/>
                  </a:lnTo>
                  <a:lnTo>
                    <a:pt x="6346608" y="1168841"/>
                  </a:lnTo>
                  <a:lnTo>
                    <a:pt x="6358038" y="1168841"/>
                  </a:lnTo>
                  <a:lnTo>
                    <a:pt x="6369468" y="1168841"/>
                  </a:lnTo>
                  <a:lnTo>
                    <a:pt x="6380898" y="1168841"/>
                  </a:lnTo>
                  <a:lnTo>
                    <a:pt x="6392328" y="1168841"/>
                  </a:lnTo>
                  <a:lnTo>
                    <a:pt x="6403805" y="1168841"/>
                  </a:lnTo>
                  <a:lnTo>
                    <a:pt x="6415235" y="1168841"/>
                  </a:lnTo>
                  <a:lnTo>
                    <a:pt x="6426666" y="1168841"/>
                  </a:lnTo>
                  <a:lnTo>
                    <a:pt x="6438096" y="1168841"/>
                  </a:lnTo>
                  <a:lnTo>
                    <a:pt x="6449525" y="1168841"/>
                  </a:lnTo>
                  <a:lnTo>
                    <a:pt x="6461003" y="1168841"/>
                  </a:lnTo>
                  <a:lnTo>
                    <a:pt x="6472433" y="1168841"/>
                  </a:lnTo>
                  <a:lnTo>
                    <a:pt x="6483863" y="1168841"/>
                  </a:lnTo>
                  <a:lnTo>
                    <a:pt x="6495293" y="1168841"/>
                  </a:lnTo>
                  <a:lnTo>
                    <a:pt x="6506723" y="1168841"/>
                  </a:lnTo>
                  <a:lnTo>
                    <a:pt x="6518201" y="1168841"/>
                  </a:lnTo>
                  <a:lnTo>
                    <a:pt x="6529631" y="1168841"/>
                  </a:lnTo>
                  <a:lnTo>
                    <a:pt x="6541061" y="1168841"/>
                  </a:lnTo>
                  <a:lnTo>
                    <a:pt x="6552490" y="1168841"/>
                  </a:lnTo>
                  <a:lnTo>
                    <a:pt x="6563921" y="1168841"/>
                  </a:lnTo>
                  <a:lnTo>
                    <a:pt x="6575398" y="1168841"/>
                  </a:lnTo>
                  <a:lnTo>
                    <a:pt x="6586828" y="1168841"/>
                  </a:lnTo>
                  <a:lnTo>
                    <a:pt x="6598259" y="1168841"/>
                  </a:lnTo>
                  <a:lnTo>
                    <a:pt x="6609688" y="1168841"/>
                  </a:lnTo>
                  <a:lnTo>
                    <a:pt x="6621118" y="1168841"/>
                  </a:lnTo>
                  <a:lnTo>
                    <a:pt x="6632596" y="1168841"/>
                  </a:lnTo>
                  <a:lnTo>
                    <a:pt x="6644026" y="1168841"/>
                  </a:lnTo>
                  <a:lnTo>
                    <a:pt x="6655456" y="1168841"/>
                  </a:lnTo>
                  <a:lnTo>
                    <a:pt x="6666886" y="1168841"/>
                  </a:lnTo>
                  <a:lnTo>
                    <a:pt x="6678316" y="1168841"/>
                  </a:lnTo>
                  <a:lnTo>
                    <a:pt x="6689794" y="1168841"/>
                  </a:lnTo>
                  <a:lnTo>
                    <a:pt x="6701224" y="1168841"/>
                  </a:lnTo>
                  <a:lnTo>
                    <a:pt x="6712653" y="1168841"/>
                  </a:lnTo>
                  <a:lnTo>
                    <a:pt x="6724083" y="1168841"/>
                  </a:lnTo>
                  <a:lnTo>
                    <a:pt x="6735514" y="1168841"/>
                  </a:lnTo>
                  <a:lnTo>
                    <a:pt x="6746944" y="1168841"/>
                  </a:lnTo>
                  <a:lnTo>
                    <a:pt x="6758421" y="1168841"/>
                  </a:lnTo>
                  <a:lnTo>
                    <a:pt x="6769851" y="1168841"/>
                  </a:lnTo>
                  <a:lnTo>
                    <a:pt x="6781281" y="1168841"/>
                  </a:lnTo>
                  <a:lnTo>
                    <a:pt x="6792711" y="1168841"/>
                  </a:lnTo>
                  <a:lnTo>
                    <a:pt x="6804141" y="1168841"/>
                  </a:lnTo>
                  <a:lnTo>
                    <a:pt x="6815619" y="1168841"/>
                  </a:lnTo>
                  <a:lnTo>
                    <a:pt x="6827049" y="1168841"/>
                  </a:lnTo>
                  <a:lnTo>
                    <a:pt x="6838479" y="1168841"/>
                  </a:lnTo>
                  <a:lnTo>
                    <a:pt x="6849909" y="1168841"/>
                  </a:lnTo>
                  <a:lnTo>
                    <a:pt x="6861339" y="1168841"/>
                  </a:lnTo>
                  <a:lnTo>
                    <a:pt x="6872816" y="1168841"/>
                  </a:lnTo>
                  <a:lnTo>
                    <a:pt x="6884246" y="1168841"/>
                  </a:lnTo>
                  <a:lnTo>
                    <a:pt x="6895676" y="1168841"/>
                  </a:lnTo>
                  <a:lnTo>
                    <a:pt x="6907107" y="1168841"/>
                  </a:lnTo>
                  <a:lnTo>
                    <a:pt x="6918537" y="1168841"/>
                  </a:lnTo>
                  <a:lnTo>
                    <a:pt x="6930014" y="1168841"/>
                  </a:lnTo>
                  <a:lnTo>
                    <a:pt x="6941444" y="1168841"/>
                  </a:lnTo>
                  <a:lnTo>
                    <a:pt x="6952874" y="1168841"/>
                  </a:lnTo>
                  <a:lnTo>
                    <a:pt x="6964304" y="1168841"/>
                  </a:lnTo>
                  <a:lnTo>
                    <a:pt x="6975734" y="1168841"/>
                  </a:lnTo>
                  <a:lnTo>
                    <a:pt x="6987212" y="1168841"/>
                  </a:lnTo>
                  <a:lnTo>
                    <a:pt x="6998642" y="1168841"/>
                  </a:lnTo>
                  <a:lnTo>
                    <a:pt x="7010072" y="1168841"/>
                  </a:lnTo>
                  <a:lnTo>
                    <a:pt x="7021502" y="1168841"/>
                  </a:lnTo>
                  <a:lnTo>
                    <a:pt x="7032931" y="1168841"/>
                  </a:lnTo>
                  <a:lnTo>
                    <a:pt x="7044409" y="1168841"/>
                  </a:lnTo>
                  <a:lnTo>
                    <a:pt x="7055839" y="1168841"/>
                  </a:lnTo>
                  <a:lnTo>
                    <a:pt x="7067269" y="1168841"/>
                  </a:lnTo>
                  <a:lnTo>
                    <a:pt x="7078700" y="1168841"/>
                  </a:lnTo>
                  <a:lnTo>
                    <a:pt x="7090129" y="1168841"/>
                  </a:lnTo>
                  <a:lnTo>
                    <a:pt x="7101607" y="1168841"/>
                  </a:lnTo>
                  <a:lnTo>
                    <a:pt x="7113037" y="1168841"/>
                  </a:lnTo>
                  <a:lnTo>
                    <a:pt x="7124467" y="1168841"/>
                  </a:lnTo>
                  <a:lnTo>
                    <a:pt x="7135897" y="1168841"/>
                  </a:lnTo>
                  <a:lnTo>
                    <a:pt x="7147327" y="1168841"/>
                  </a:lnTo>
                  <a:lnTo>
                    <a:pt x="7158805" y="1168841"/>
                  </a:lnTo>
                  <a:lnTo>
                    <a:pt x="7170235" y="1168841"/>
                  </a:lnTo>
                  <a:lnTo>
                    <a:pt x="7181665" y="1168841"/>
                  </a:lnTo>
                  <a:lnTo>
                    <a:pt x="7193094" y="1168841"/>
                  </a:lnTo>
                  <a:lnTo>
                    <a:pt x="7204524" y="1168841"/>
                  </a:lnTo>
                  <a:lnTo>
                    <a:pt x="7216002" y="1168841"/>
                  </a:lnTo>
                  <a:lnTo>
                    <a:pt x="7227432" y="1168841"/>
                  </a:lnTo>
                  <a:lnTo>
                    <a:pt x="7238862" y="1168841"/>
                  </a:lnTo>
                  <a:lnTo>
                    <a:pt x="7250292" y="1168841"/>
                  </a:lnTo>
                  <a:lnTo>
                    <a:pt x="7261722" y="1168841"/>
                  </a:lnTo>
                  <a:lnTo>
                    <a:pt x="7273200" y="1168841"/>
                  </a:lnTo>
                  <a:lnTo>
                    <a:pt x="7284630" y="1168841"/>
                  </a:lnTo>
                  <a:lnTo>
                    <a:pt x="7296060" y="1168841"/>
                  </a:lnTo>
                  <a:lnTo>
                    <a:pt x="7307490" y="1168841"/>
                  </a:lnTo>
                  <a:lnTo>
                    <a:pt x="7318920" y="1168841"/>
                  </a:lnTo>
                  <a:lnTo>
                    <a:pt x="7330398" y="1168841"/>
                  </a:lnTo>
                  <a:lnTo>
                    <a:pt x="7341828" y="1168841"/>
                  </a:lnTo>
                  <a:lnTo>
                    <a:pt x="7353257" y="1168841"/>
                  </a:lnTo>
                  <a:lnTo>
                    <a:pt x="7364687" y="1168841"/>
                  </a:lnTo>
                  <a:lnTo>
                    <a:pt x="7376117" y="1168841"/>
                  </a:lnTo>
                  <a:lnTo>
                    <a:pt x="7387595" y="1168841"/>
                  </a:lnTo>
                  <a:lnTo>
                    <a:pt x="7399025" y="1168841"/>
                  </a:lnTo>
                  <a:lnTo>
                    <a:pt x="7410455" y="1168841"/>
                  </a:lnTo>
                  <a:lnTo>
                    <a:pt x="7421885" y="1168841"/>
                  </a:lnTo>
                  <a:lnTo>
                    <a:pt x="7433315" y="1168841"/>
                  </a:lnTo>
                  <a:lnTo>
                    <a:pt x="7444793" y="1168841"/>
                  </a:lnTo>
                  <a:lnTo>
                    <a:pt x="7456222" y="1168841"/>
                  </a:lnTo>
                  <a:lnTo>
                    <a:pt x="7467653" y="1168841"/>
                  </a:lnTo>
                  <a:lnTo>
                    <a:pt x="7479083" y="1168841"/>
                  </a:lnTo>
                  <a:lnTo>
                    <a:pt x="7490513" y="1168841"/>
                  </a:lnTo>
                  <a:lnTo>
                    <a:pt x="7501990" y="1168841"/>
                  </a:lnTo>
                  <a:lnTo>
                    <a:pt x="7513420" y="1168841"/>
                  </a:lnTo>
                  <a:lnTo>
                    <a:pt x="7524850" y="1168841"/>
                  </a:lnTo>
                  <a:lnTo>
                    <a:pt x="7536280" y="1168841"/>
                  </a:lnTo>
                  <a:lnTo>
                    <a:pt x="7547710" y="1168841"/>
                  </a:lnTo>
                  <a:lnTo>
                    <a:pt x="7559188" y="1168841"/>
                  </a:lnTo>
                  <a:lnTo>
                    <a:pt x="7570618" y="1168841"/>
                  </a:lnTo>
                  <a:lnTo>
                    <a:pt x="7582048" y="1168841"/>
                  </a:lnTo>
                  <a:lnTo>
                    <a:pt x="7593478" y="1168841"/>
                  </a:lnTo>
                  <a:lnTo>
                    <a:pt x="7604908" y="1168841"/>
                  </a:lnTo>
                  <a:lnTo>
                    <a:pt x="7616385" y="1168841"/>
                  </a:lnTo>
                  <a:lnTo>
                    <a:pt x="7627815" y="1168841"/>
                  </a:lnTo>
                  <a:lnTo>
                    <a:pt x="7639246" y="1168841"/>
                  </a:lnTo>
                  <a:lnTo>
                    <a:pt x="7650676" y="1168841"/>
                  </a:lnTo>
                  <a:lnTo>
                    <a:pt x="7662106" y="1168841"/>
                  </a:lnTo>
                  <a:lnTo>
                    <a:pt x="7673583" y="1168841"/>
                  </a:lnTo>
                  <a:lnTo>
                    <a:pt x="7685013" y="1168841"/>
                  </a:lnTo>
                  <a:lnTo>
                    <a:pt x="7696443" y="1168841"/>
                  </a:lnTo>
                  <a:lnTo>
                    <a:pt x="7707873" y="1168841"/>
                  </a:lnTo>
                  <a:lnTo>
                    <a:pt x="7719303" y="1168841"/>
                  </a:lnTo>
                  <a:lnTo>
                    <a:pt x="7730733" y="1168841"/>
                  </a:lnTo>
                  <a:lnTo>
                    <a:pt x="7742211" y="1168841"/>
                  </a:lnTo>
                  <a:lnTo>
                    <a:pt x="7753641" y="1168841"/>
                  </a:lnTo>
                  <a:lnTo>
                    <a:pt x="7765071" y="1168841"/>
                  </a:lnTo>
                  <a:lnTo>
                    <a:pt x="7776501" y="1168841"/>
                  </a:lnTo>
                  <a:lnTo>
                    <a:pt x="7787931" y="1168841"/>
                  </a:lnTo>
                  <a:lnTo>
                    <a:pt x="7799408" y="1168841"/>
                  </a:lnTo>
                  <a:lnTo>
                    <a:pt x="7810839" y="1168841"/>
                  </a:lnTo>
                  <a:lnTo>
                    <a:pt x="7822268" y="1168841"/>
                  </a:lnTo>
                  <a:lnTo>
                    <a:pt x="7833698" y="1168841"/>
                  </a:lnTo>
                  <a:lnTo>
                    <a:pt x="7845128" y="1168841"/>
                  </a:lnTo>
                  <a:lnTo>
                    <a:pt x="7856606" y="1168841"/>
                  </a:lnTo>
                  <a:lnTo>
                    <a:pt x="7868036" y="1168841"/>
                  </a:lnTo>
                  <a:lnTo>
                    <a:pt x="7879466" y="1168841"/>
                  </a:lnTo>
                  <a:lnTo>
                    <a:pt x="7890896" y="1168841"/>
                  </a:lnTo>
                  <a:lnTo>
                    <a:pt x="7902326" y="1168841"/>
                  </a:lnTo>
                  <a:lnTo>
                    <a:pt x="7913804" y="1168841"/>
                  </a:lnTo>
                  <a:lnTo>
                    <a:pt x="7925234" y="1168841"/>
                  </a:lnTo>
                  <a:lnTo>
                    <a:pt x="7936663" y="1168841"/>
                  </a:lnTo>
                  <a:lnTo>
                    <a:pt x="7948094" y="1168841"/>
                  </a:lnTo>
                  <a:lnTo>
                    <a:pt x="7959524" y="1168841"/>
                  </a:lnTo>
                  <a:lnTo>
                    <a:pt x="7971001" y="1168841"/>
                  </a:lnTo>
                  <a:lnTo>
                    <a:pt x="7982431" y="1168841"/>
                  </a:lnTo>
                  <a:lnTo>
                    <a:pt x="7993861" y="1168841"/>
                  </a:lnTo>
                  <a:lnTo>
                    <a:pt x="8005291" y="1168841"/>
                  </a:lnTo>
                  <a:lnTo>
                    <a:pt x="8016721" y="1168841"/>
                  </a:lnTo>
                  <a:lnTo>
                    <a:pt x="8028199" y="1168841"/>
                  </a:lnTo>
                  <a:lnTo>
                    <a:pt x="8039629" y="1168841"/>
                  </a:lnTo>
                  <a:lnTo>
                    <a:pt x="8051059" y="1168841"/>
                  </a:lnTo>
                  <a:lnTo>
                    <a:pt x="8062489" y="1168841"/>
                  </a:lnTo>
                  <a:lnTo>
                    <a:pt x="8073919" y="1168841"/>
                  </a:lnTo>
                  <a:lnTo>
                    <a:pt x="8085396" y="1168841"/>
                  </a:lnTo>
                  <a:lnTo>
                    <a:pt x="8096826" y="1168841"/>
                  </a:lnTo>
                  <a:lnTo>
                    <a:pt x="8108256" y="1168841"/>
                  </a:lnTo>
                  <a:lnTo>
                    <a:pt x="8119687" y="1168841"/>
                  </a:lnTo>
                  <a:lnTo>
                    <a:pt x="8131117" y="1168841"/>
                  </a:lnTo>
                  <a:lnTo>
                    <a:pt x="8142594" y="1168841"/>
                  </a:lnTo>
                  <a:lnTo>
                    <a:pt x="8154024" y="1168841"/>
                  </a:lnTo>
                  <a:lnTo>
                    <a:pt x="8165454" y="1168841"/>
                  </a:lnTo>
                  <a:lnTo>
                    <a:pt x="8176884" y="1168841"/>
                  </a:lnTo>
                  <a:lnTo>
                    <a:pt x="8188314" y="1168841"/>
                  </a:lnTo>
                  <a:lnTo>
                    <a:pt x="8199792" y="1168841"/>
                  </a:lnTo>
                  <a:lnTo>
                    <a:pt x="8211222" y="1168841"/>
                  </a:lnTo>
                  <a:lnTo>
                    <a:pt x="8222652" y="1168841"/>
                  </a:lnTo>
                  <a:lnTo>
                    <a:pt x="8234082" y="1168841"/>
                  </a:lnTo>
                  <a:lnTo>
                    <a:pt x="8245512" y="1168841"/>
                  </a:lnTo>
                  <a:lnTo>
                    <a:pt x="8256989" y="1168841"/>
                  </a:lnTo>
                  <a:lnTo>
                    <a:pt x="8268419" y="1168841"/>
                  </a:lnTo>
                  <a:lnTo>
                    <a:pt x="8279850" y="1168841"/>
                  </a:lnTo>
                  <a:lnTo>
                    <a:pt x="8291280" y="1168841"/>
                  </a:lnTo>
                  <a:lnTo>
                    <a:pt x="8302709" y="1168841"/>
                  </a:lnTo>
                  <a:lnTo>
                    <a:pt x="8314187" y="1168841"/>
                  </a:lnTo>
                  <a:lnTo>
                    <a:pt x="8325617" y="1168841"/>
                  </a:lnTo>
                  <a:lnTo>
                    <a:pt x="8337047" y="1168841"/>
                  </a:lnTo>
                  <a:lnTo>
                    <a:pt x="8348477" y="1168841"/>
                  </a:lnTo>
                  <a:lnTo>
                    <a:pt x="8359907" y="1168841"/>
                  </a:lnTo>
                  <a:lnTo>
                    <a:pt x="8371385" y="1168841"/>
                  </a:lnTo>
                  <a:lnTo>
                    <a:pt x="8382815" y="1168841"/>
                  </a:lnTo>
                  <a:lnTo>
                    <a:pt x="8394245" y="1168841"/>
                  </a:lnTo>
                  <a:lnTo>
                    <a:pt x="8405674" y="1168841"/>
                  </a:lnTo>
                  <a:lnTo>
                    <a:pt x="8417104" y="1168841"/>
                  </a:lnTo>
                  <a:lnTo>
                    <a:pt x="8428582" y="1168841"/>
                  </a:lnTo>
                  <a:lnTo>
                    <a:pt x="8440012" y="1168841"/>
                  </a:lnTo>
                  <a:lnTo>
                    <a:pt x="8451442" y="1168841"/>
                  </a:lnTo>
                  <a:lnTo>
                    <a:pt x="8462872" y="1168841"/>
                  </a:lnTo>
                  <a:lnTo>
                    <a:pt x="8474302" y="1168841"/>
                  </a:lnTo>
                  <a:lnTo>
                    <a:pt x="8485780" y="1168841"/>
                  </a:lnTo>
                  <a:lnTo>
                    <a:pt x="8497210" y="1168841"/>
                  </a:lnTo>
                  <a:lnTo>
                    <a:pt x="8508640" y="1168841"/>
                  </a:lnTo>
                  <a:lnTo>
                    <a:pt x="8520069" y="1168841"/>
                  </a:lnTo>
                  <a:lnTo>
                    <a:pt x="8531500" y="1168841"/>
                  </a:lnTo>
                  <a:lnTo>
                    <a:pt x="8542977" y="1168841"/>
                  </a:lnTo>
                  <a:lnTo>
                    <a:pt x="8554407" y="1168841"/>
                  </a:lnTo>
                  <a:lnTo>
                    <a:pt x="8565837" y="1168841"/>
                  </a:lnTo>
                  <a:lnTo>
                    <a:pt x="8577267" y="1168841"/>
                  </a:lnTo>
                  <a:lnTo>
                    <a:pt x="8588697" y="1168841"/>
                  </a:lnTo>
                  <a:lnTo>
                    <a:pt x="8600175" y="1168841"/>
                  </a:lnTo>
                  <a:lnTo>
                    <a:pt x="8611605" y="1168841"/>
                  </a:lnTo>
                  <a:lnTo>
                    <a:pt x="8623035" y="1168841"/>
                  </a:lnTo>
                  <a:lnTo>
                    <a:pt x="8634465" y="1168841"/>
                  </a:lnTo>
                  <a:lnTo>
                    <a:pt x="8645895" y="1168841"/>
                  </a:lnTo>
                  <a:lnTo>
                    <a:pt x="8657373" y="1168841"/>
                  </a:lnTo>
                  <a:lnTo>
                    <a:pt x="8668802" y="1168841"/>
                  </a:lnTo>
                  <a:lnTo>
                    <a:pt x="8680232" y="1168841"/>
                  </a:lnTo>
                  <a:lnTo>
                    <a:pt x="8691662" y="1168841"/>
                  </a:lnTo>
                  <a:lnTo>
                    <a:pt x="8703093" y="1168841"/>
                  </a:lnTo>
                  <a:lnTo>
                    <a:pt x="8714570" y="1168841"/>
                  </a:lnTo>
                  <a:lnTo>
                    <a:pt x="8726000" y="1168841"/>
                  </a:lnTo>
                  <a:lnTo>
                    <a:pt x="8737430" y="1168841"/>
                  </a:lnTo>
                  <a:lnTo>
                    <a:pt x="8748860" y="1168841"/>
                  </a:lnTo>
                  <a:lnTo>
                    <a:pt x="8760290" y="1168841"/>
                  </a:lnTo>
                  <a:lnTo>
                    <a:pt x="8771768" y="1168841"/>
                  </a:lnTo>
                  <a:lnTo>
                    <a:pt x="8783198" y="1168841"/>
                  </a:lnTo>
                  <a:lnTo>
                    <a:pt x="8794628" y="1168841"/>
                  </a:lnTo>
                  <a:lnTo>
                    <a:pt x="8806058" y="1168841"/>
                  </a:lnTo>
                  <a:lnTo>
                    <a:pt x="8817488" y="1168841"/>
                  </a:lnTo>
                  <a:lnTo>
                    <a:pt x="8828918" y="1168841"/>
                  </a:lnTo>
                  <a:lnTo>
                    <a:pt x="8840395" y="371084"/>
                  </a:lnTo>
                  <a:lnTo>
                    <a:pt x="8851825" y="151743"/>
                  </a:lnTo>
                  <a:lnTo>
                    <a:pt x="8863256" y="335028"/>
                  </a:lnTo>
                  <a:lnTo>
                    <a:pt x="8874686" y="423667"/>
                  </a:lnTo>
                  <a:lnTo>
                    <a:pt x="8886115" y="510807"/>
                  </a:lnTo>
                  <a:lnTo>
                    <a:pt x="8897593" y="306486"/>
                  </a:lnTo>
                  <a:lnTo>
                    <a:pt x="8909022" y="57093"/>
                  </a:lnTo>
                  <a:lnTo>
                    <a:pt x="8920453" y="7515"/>
                  </a:lnTo>
                  <a:lnTo>
                    <a:pt x="8931883" y="141222"/>
                  </a:lnTo>
                  <a:lnTo>
                    <a:pt x="8943313" y="240382"/>
                  </a:lnTo>
                  <a:lnTo>
                    <a:pt x="8954791" y="366579"/>
                  </a:lnTo>
                  <a:lnTo>
                    <a:pt x="8966220" y="543858"/>
                  </a:lnTo>
                  <a:lnTo>
                    <a:pt x="8977651" y="602451"/>
                  </a:lnTo>
                  <a:lnTo>
                    <a:pt x="8989080" y="0"/>
                  </a:lnTo>
                  <a:lnTo>
                    <a:pt x="9000511" y="279440"/>
                  </a:lnTo>
                  <a:lnTo>
                    <a:pt x="9011988" y="668555"/>
                  </a:lnTo>
                  <a:lnTo>
                    <a:pt x="9023418" y="769210"/>
                  </a:lnTo>
                  <a:lnTo>
                    <a:pt x="9034849" y="637003"/>
                  </a:lnTo>
                  <a:lnTo>
                    <a:pt x="9046278" y="731653"/>
                  </a:lnTo>
                  <a:lnTo>
                    <a:pt x="9057709" y="623483"/>
                  </a:lnTo>
                  <a:lnTo>
                    <a:pt x="9069186" y="390615"/>
                  </a:lnTo>
                  <a:lnTo>
                    <a:pt x="9080615" y="410146"/>
                  </a:lnTo>
                  <a:lnTo>
                    <a:pt x="9092046" y="462729"/>
                  </a:lnTo>
                  <a:lnTo>
                    <a:pt x="9103476" y="1168841"/>
                  </a:lnTo>
                  <a:lnTo>
                    <a:pt x="9114906" y="1168841"/>
                  </a:lnTo>
                  <a:lnTo>
                    <a:pt x="9126384" y="1168841"/>
                  </a:lnTo>
                  <a:lnTo>
                    <a:pt x="9137813" y="1168841"/>
                  </a:lnTo>
                  <a:lnTo>
                    <a:pt x="9149244" y="1168841"/>
                  </a:lnTo>
                  <a:lnTo>
                    <a:pt x="9160673" y="1167341"/>
                  </a:lnTo>
                  <a:lnTo>
                    <a:pt x="9172104" y="1168841"/>
                  </a:lnTo>
                  <a:lnTo>
                    <a:pt x="9183581" y="1168841"/>
                  </a:lnTo>
                  <a:lnTo>
                    <a:pt x="9195011" y="1168841"/>
                  </a:lnTo>
                  <a:lnTo>
                    <a:pt x="9206442" y="1168841"/>
                  </a:lnTo>
                  <a:lnTo>
                    <a:pt x="9217871" y="1168841"/>
                  </a:lnTo>
                  <a:lnTo>
                    <a:pt x="9229301" y="1168841"/>
                  </a:lnTo>
                  <a:lnTo>
                    <a:pt x="9240779" y="1168841"/>
                  </a:lnTo>
                  <a:lnTo>
                    <a:pt x="9252209" y="1168841"/>
                  </a:lnTo>
                  <a:lnTo>
                    <a:pt x="9263639" y="1168841"/>
                  </a:lnTo>
                  <a:lnTo>
                    <a:pt x="9275069" y="1168841"/>
                  </a:lnTo>
                  <a:lnTo>
                    <a:pt x="9286498" y="1168841"/>
                  </a:lnTo>
                  <a:lnTo>
                    <a:pt x="9297977" y="1168841"/>
                  </a:lnTo>
                  <a:lnTo>
                    <a:pt x="9309406" y="1168841"/>
                  </a:lnTo>
                  <a:lnTo>
                    <a:pt x="9320837" y="1168841"/>
                  </a:lnTo>
                  <a:lnTo>
                    <a:pt x="9332266" y="1168841"/>
                  </a:lnTo>
                  <a:lnTo>
                    <a:pt x="9343696" y="1168841"/>
                  </a:lnTo>
                  <a:lnTo>
                    <a:pt x="9355174" y="1168841"/>
                  </a:lnTo>
                  <a:lnTo>
                    <a:pt x="9366604" y="1168841"/>
                  </a:lnTo>
                  <a:lnTo>
                    <a:pt x="9378035" y="1168841"/>
                  </a:lnTo>
                  <a:lnTo>
                    <a:pt x="9389464" y="1168841"/>
                  </a:lnTo>
                  <a:lnTo>
                    <a:pt x="9400894" y="1168841"/>
                  </a:lnTo>
                  <a:lnTo>
                    <a:pt x="9412372" y="1168841"/>
                  </a:lnTo>
                  <a:lnTo>
                    <a:pt x="9423802" y="1168841"/>
                  </a:lnTo>
                  <a:lnTo>
                    <a:pt x="9435232" y="1168841"/>
                  </a:lnTo>
                  <a:lnTo>
                    <a:pt x="9446662" y="1168841"/>
                  </a:lnTo>
                  <a:lnTo>
                    <a:pt x="9458091" y="1168841"/>
                  </a:lnTo>
                  <a:lnTo>
                    <a:pt x="9469570" y="1168841"/>
                  </a:lnTo>
                  <a:lnTo>
                    <a:pt x="9480999" y="1168841"/>
                  </a:lnTo>
                  <a:lnTo>
                    <a:pt x="9492429" y="1168841"/>
                  </a:lnTo>
                  <a:lnTo>
                    <a:pt x="9503859" y="1168841"/>
                  </a:lnTo>
                  <a:lnTo>
                    <a:pt x="9515289" y="1168841"/>
                  </a:lnTo>
                  <a:lnTo>
                    <a:pt x="9526767" y="1168841"/>
                  </a:lnTo>
                  <a:lnTo>
                    <a:pt x="9538197" y="1168841"/>
                  </a:lnTo>
                  <a:lnTo>
                    <a:pt x="9549626" y="1168841"/>
                  </a:lnTo>
                  <a:lnTo>
                    <a:pt x="9561057" y="1168841"/>
                  </a:lnTo>
                  <a:lnTo>
                    <a:pt x="9572487" y="1168841"/>
                  </a:lnTo>
                  <a:lnTo>
                    <a:pt x="9583965" y="1168841"/>
                  </a:lnTo>
                  <a:lnTo>
                    <a:pt x="9595395" y="1168841"/>
                  </a:lnTo>
                  <a:lnTo>
                    <a:pt x="9606824" y="1168841"/>
                  </a:lnTo>
                  <a:lnTo>
                    <a:pt x="9618255" y="1168841"/>
                  </a:lnTo>
                  <a:lnTo>
                    <a:pt x="9629684" y="1168841"/>
                  </a:lnTo>
                  <a:lnTo>
                    <a:pt x="9641163" y="1168841"/>
                  </a:lnTo>
                  <a:lnTo>
                    <a:pt x="9652592" y="1168841"/>
                  </a:lnTo>
                  <a:lnTo>
                    <a:pt x="9664022" y="1168841"/>
                  </a:lnTo>
                  <a:lnTo>
                    <a:pt x="9675452" y="1168841"/>
                  </a:lnTo>
                  <a:lnTo>
                    <a:pt x="9686882" y="1168841"/>
                  </a:lnTo>
                  <a:lnTo>
                    <a:pt x="9698360" y="1168841"/>
                  </a:lnTo>
                  <a:lnTo>
                    <a:pt x="9709790" y="1168841"/>
                  </a:lnTo>
                  <a:lnTo>
                    <a:pt x="9721219" y="1168841"/>
                  </a:lnTo>
                  <a:lnTo>
                    <a:pt x="9732650" y="1168841"/>
                  </a:lnTo>
                  <a:lnTo>
                    <a:pt x="9744080" y="1168841"/>
                  </a:lnTo>
                  <a:lnTo>
                    <a:pt x="9755557" y="1168841"/>
                  </a:lnTo>
                  <a:lnTo>
                    <a:pt x="9766988" y="1168841"/>
                  </a:lnTo>
                  <a:lnTo>
                    <a:pt x="9778417" y="1168841"/>
                  </a:lnTo>
                  <a:lnTo>
                    <a:pt x="9789848" y="1168841"/>
                  </a:lnTo>
                  <a:lnTo>
                    <a:pt x="9801277" y="1168841"/>
                  </a:lnTo>
                  <a:lnTo>
                    <a:pt x="9812755" y="1168841"/>
                  </a:lnTo>
                  <a:lnTo>
                    <a:pt x="9824185" y="1168841"/>
                  </a:lnTo>
                  <a:lnTo>
                    <a:pt x="9835615" y="1168841"/>
                  </a:lnTo>
                  <a:lnTo>
                    <a:pt x="9847045" y="1168841"/>
                  </a:lnTo>
                  <a:lnTo>
                    <a:pt x="9858475" y="1168841"/>
                  </a:lnTo>
                  <a:lnTo>
                    <a:pt x="9869952" y="1168841"/>
                  </a:lnTo>
                  <a:lnTo>
                    <a:pt x="9881383" y="1168841"/>
                  </a:lnTo>
                  <a:lnTo>
                    <a:pt x="9892812" y="1168841"/>
                  </a:lnTo>
                  <a:lnTo>
                    <a:pt x="9904243" y="1168841"/>
                  </a:lnTo>
                  <a:lnTo>
                    <a:pt x="9915673" y="1168841"/>
                  </a:lnTo>
                  <a:lnTo>
                    <a:pt x="9927102" y="1168841"/>
                  </a:lnTo>
                  <a:lnTo>
                    <a:pt x="9938581" y="1168841"/>
                  </a:lnTo>
                  <a:lnTo>
                    <a:pt x="9950010" y="1168841"/>
                  </a:lnTo>
                  <a:lnTo>
                    <a:pt x="9961441" y="1168841"/>
                  </a:lnTo>
                  <a:lnTo>
                    <a:pt x="9972870" y="1168841"/>
                  </a:lnTo>
                  <a:lnTo>
                    <a:pt x="9984300" y="1168841"/>
                  </a:lnTo>
                  <a:lnTo>
                    <a:pt x="9995778" y="1168841"/>
                  </a:lnTo>
                  <a:lnTo>
                    <a:pt x="10007208" y="1168841"/>
                  </a:lnTo>
                  <a:lnTo>
                    <a:pt x="10018638" y="1168841"/>
                  </a:lnTo>
                  <a:lnTo>
                    <a:pt x="10030068" y="1168841"/>
                  </a:lnTo>
                  <a:lnTo>
                    <a:pt x="10041498" y="1168841"/>
                  </a:lnTo>
                  <a:lnTo>
                    <a:pt x="10052976" y="1168841"/>
                  </a:lnTo>
                  <a:lnTo>
                    <a:pt x="10064405" y="1168841"/>
                  </a:lnTo>
                  <a:lnTo>
                    <a:pt x="10075835" y="1168841"/>
                  </a:lnTo>
                  <a:lnTo>
                    <a:pt x="10087266" y="1168841"/>
                  </a:lnTo>
                  <a:lnTo>
                    <a:pt x="10098695" y="1168841"/>
                  </a:lnTo>
                  <a:lnTo>
                    <a:pt x="10110174" y="1168841"/>
                  </a:lnTo>
                  <a:lnTo>
                    <a:pt x="10121603" y="1168841"/>
                  </a:lnTo>
                  <a:lnTo>
                    <a:pt x="10133033" y="1168841"/>
                  </a:lnTo>
                  <a:lnTo>
                    <a:pt x="10144463" y="1168841"/>
                  </a:lnTo>
                  <a:lnTo>
                    <a:pt x="10155893" y="1168841"/>
                  </a:lnTo>
                  <a:lnTo>
                    <a:pt x="10167371" y="1168841"/>
                  </a:lnTo>
                  <a:lnTo>
                    <a:pt x="10178801" y="1168841"/>
                  </a:lnTo>
                  <a:lnTo>
                    <a:pt x="10190230" y="1168841"/>
                  </a:lnTo>
                  <a:lnTo>
                    <a:pt x="10201661" y="1168841"/>
                  </a:lnTo>
                  <a:lnTo>
                    <a:pt x="10213091" y="1168841"/>
                  </a:lnTo>
                  <a:lnTo>
                    <a:pt x="10224569" y="1168841"/>
                  </a:lnTo>
                  <a:lnTo>
                    <a:pt x="10235998" y="1168841"/>
                  </a:lnTo>
                  <a:lnTo>
                    <a:pt x="10247428" y="1168841"/>
                  </a:lnTo>
                  <a:lnTo>
                    <a:pt x="10258859" y="1168841"/>
                  </a:lnTo>
                  <a:lnTo>
                    <a:pt x="10270288" y="1168841"/>
                  </a:lnTo>
                  <a:lnTo>
                    <a:pt x="10281767" y="1168841"/>
                  </a:lnTo>
                  <a:lnTo>
                    <a:pt x="10293196" y="1168841"/>
                  </a:lnTo>
                  <a:lnTo>
                    <a:pt x="10304626" y="1168841"/>
                  </a:lnTo>
                  <a:lnTo>
                    <a:pt x="10316056" y="1168841"/>
                  </a:lnTo>
                  <a:lnTo>
                    <a:pt x="10327486" y="1168841"/>
                  </a:lnTo>
                  <a:lnTo>
                    <a:pt x="10338963" y="1168841"/>
                  </a:lnTo>
                  <a:lnTo>
                    <a:pt x="10350394" y="1168841"/>
                  </a:lnTo>
                  <a:lnTo>
                    <a:pt x="10361823" y="1168841"/>
                  </a:lnTo>
                  <a:lnTo>
                    <a:pt x="10373254" y="1168841"/>
                  </a:lnTo>
                  <a:lnTo>
                    <a:pt x="10384684" y="1168841"/>
                  </a:lnTo>
                  <a:lnTo>
                    <a:pt x="10396161" y="1168841"/>
                  </a:lnTo>
                  <a:lnTo>
                    <a:pt x="10407591" y="1168841"/>
                  </a:lnTo>
                  <a:lnTo>
                    <a:pt x="10419021" y="1168841"/>
                  </a:lnTo>
                  <a:lnTo>
                    <a:pt x="10430452" y="1168841"/>
                  </a:lnTo>
                  <a:lnTo>
                    <a:pt x="10441881" y="1168841"/>
                  </a:lnTo>
                  <a:lnTo>
                    <a:pt x="10453358" y="1168841"/>
                  </a:lnTo>
                  <a:lnTo>
                    <a:pt x="10464789" y="1168841"/>
                  </a:lnTo>
                  <a:lnTo>
                    <a:pt x="10476219" y="1168841"/>
                  </a:lnTo>
                  <a:lnTo>
                    <a:pt x="10487649" y="1168841"/>
                  </a:lnTo>
                  <a:lnTo>
                    <a:pt x="10499079" y="1168841"/>
                  </a:lnTo>
                  <a:lnTo>
                    <a:pt x="10510556" y="1168841"/>
                  </a:lnTo>
                  <a:lnTo>
                    <a:pt x="10521987" y="1168841"/>
                  </a:lnTo>
                  <a:lnTo>
                    <a:pt x="10533416" y="1168841"/>
                  </a:lnTo>
                  <a:lnTo>
                    <a:pt x="10544847" y="1168841"/>
                  </a:lnTo>
                  <a:lnTo>
                    <a:pt x="10556277" y="1168841"/>
                  </a:lnTo>
                  <a:lnTo>
                    <a:pt x="10567754" y="1168841"/>
                  </a:lnTo>
                  <a:lnTo>
                    <a:pt x="10579184" y="1168841"/>
                  </a:lnTo>
                  <a:lnTo>
                    <a:pt x="10590614" y="1168841"/>
                  </a:lnTo>
                  <a:lnTo>
                    <a:pt x="10602045" y="1168841"/>
                  </a:lnTo>
                  <a:lnTo>
                    <a:pt x="10613474" y="1168841"/>
                  </a:lnTo>
                  <a:lnTo>
                    <a:pt x="10624951" y="1168841"/>
                  </a:lnTo>
                  <a:lnTo>
                    <a:pt x="10636382" y="1168841"/>
                  </a:lnTo>
                  <a:lnTo>
                    <a:pt x="10647812" y="1168841"/>
                  </a:lnTo>
                  <a:lnTo>
                    <a:pt x="10659241" y="1168841"/>
                  </a:lnTo>
                  <a:lnTo>
                    <a:pt x="10670672" y="1168841"/>
                  </a:lnTo>
                  <a:lnTo>
                    <a:pt x="10682149" y="1168841"/>
                  </a:lnTo>
                  <a:lnTo>
                    <a:pt x="10693580" y="1168841"/>
                  </a:lnTo>
                  <a:lnTo>
                    <a:pt x="10705009" y="1168841"/>
                  </a:lnTo>
                  <a:lnTo>
                    <a:pt x="10716439" y="1168841"/>
                  </a:lnTo>
                  <a:lnTo>
                    <a:pt x="10727870" y="1168841"/>
                  </a:lnTo>
                  <a:lnTo>
                    <a:pt x="10739347" y="1168841"/>
                  </a:lnTo>
                  <a:lnTo>
                    <a:pt x="10750778" y="1168841"/>
                  </a:lnTo>
                  <a:lnTo>
                    <a:pt x="10762207" y="1168841"/>
                  </a:lnTo>
                  <a:lnTo>
                    <a:pt x="10773637" y="1168841"/>
                  </a:lnTo>
                  <a:lnTo>
                    <a:pt x="10785067" y="1168841"/>
                  </a:lnTo>
                  <a:lnTo>
                    <a:pt x="10796544" y="1168841"/>
                  </a:lnTo>
                  <a:lnTo>
                    <a:pt x="10807975" y="1168841"/>
                  </a:lnTo>
                  <a:lnTo>
                    <a:pt x="10819405" y="1168841"/>
                  </a:lnTo>
                  <a:lnTo>
                    <a:pt x="10830834" y="1168841"/>
                  </a:lnTo>
                  <a:lnTo>
                    <a:pt x="10842265" y="1168841"/>
                  </a:lnTo>
                  <a:lnTo>
                    <a:pt x="10853742" y="1168841"/>
                  </a:lnTo>
                  <a:lnTo>
                    <a:pt x="10865173" y="1168841"/>
                  </a:lnTo>
                  <a:lnTo>
                    <a:pt x="10876602" y="1168841"/>
                  </a:lnTo>
                  <a:lnTo>
                    <a:pt x="10888032" y="1168841"/>
                  </a:lnTo>
                  <a:lnTo>
                    <a:pt x="10899463" y="1168841"/>
                  </a:lnTo>
                  <a:lnTo>
                    <a:pt x="10910892" y="1168841"/>
                  </a:lnTo>
                  <a:lnTo>
                    <a:pt x="10922369" y="1168841"/>
                  </a:lnTo>
                  <a:lnTo>
                    <a:pt x="10933800" y="1168841"/>
                  </a:lnTo>
                  <a:lnTo>
                    <a:pt x="10945230" y="1168841"/>
                  </a:lnTo>
                  <a:lnTo>
                    <a:pt x="10956660" y="1168841"/>
                  </a:lnTo>
                  <a:lnTo>
                    <a:pt x="10968090" y="1168841"/>
                  </a:lnTo>
                  <a:lnTo>
                    <a:pt x="10979567" y="1168841"/>
                  </a:lnTo>
                  <a:lnTo>
                    <a:pt x="10990998" y="1168841"/>
                  </a:lnTo>
                  <a:lnTo>
                    <a:pt x="11002427" y="1168841"/>
                  </a:lnTo>
                  <a:lnTo>
                    <a:pt x="11013858" y="1168841"/>
                  </a:lnTo>
                  <a:lnTo>
                    <a:pt x="11025287" y="1168841"/>
                  </a:lnTo>
                  <a:lnTo>
                    <a:pt x="11036765" y="1168841"/>
                  </a:lnTo>
                  <a:lnTo>
                    <a:pt x="11048195" y="1168841"/>
                  </a:lnTo>
                  <a:lnTo>
                    <a:pt x="11059625" y="1168841"/>
                  </a:lnTo>
                  <a:lnTo>
                    <a:pt x="11071056" y="1168841"/>
                  </a:lnTo>
                  <a:lnTo>
                    <a:pt x="11082485" y="1168841"/>
                  </a:lnTo>
                  <a:lnTo>
                    <a:pt x="11093962" y="1168841"/>
                  </a:lnTo>
                  <a:lnTo>
                    <a:pt x="11105393" y="1168841"/>
                  </a:lnTo>
                  <a:lnTo>
                    <a:pt x="11116823" y="1168841"/>
                  </a:lnTo>
                  <a:lnTo>
                    <a:pt x="11128253" y="1168841"/>
                  </a:lnTo>
                  <a:lnTo>
                    <a:pt x="11139683" y="1168841"/>
                  </a:lnTo>
                  <a:lnTo>
                    <a:pt x="11151160" y="1168841"/>
                  </a:lnTo>
                  <a:lnTo>
                    <a:pt x="11162591" y="1168841"/>
                  </a:lnTo>
                  <a:lnTo>
                    <a:pt x="11174020" y="1168841"/>
                  </a:lnTo>
                  <a:lnTo>
                    <a:pt x="11185451" y="1168841"/>
                  </a:lnTo>
                  <a:lnTo>
                    <a:pt x="11196881" y="1168841"/>
                  </a:lnTo>
                  <a:lnTo>
                    <a:pt x="11208358" y="1168841"/>
                  </a:lnTo>
                  <a:lnTo>
                    <a:pt x="11218359" y="116884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307DDC22-49C6-0F4B-8D41-2AE6BEC02A06}"/>
                </a:ext>
              </a:extLst>
            </p:cNvPr>
            <p:cNvSpPr/>
            <p:nvPr/>
          </p:nvSpPr>
          <p:spPr>
            <a:xfrm>
              <a:off x="851149" y="5244412"/>
              <a:ext cx="11218359" cy="856349"/>
            </a:xfrm>
            <a:custGeom>
              <a:avLst/>
              <a:gdLst>
                <a:gd name="connsiteX0" fmla="*/ 0 w 11218359"/>
                <a:gd name="connsiteY0" fmla="*/ 856350 h 856349"/>
                <a:gd name="connsiteX1" fmla="*/ 9149 w 11218359"/>
                <a:gd name="connsiteY1" fmla="*/ 856350 h 856349"/>
                <a:gd name="connsiteX2" fmla="*/ 20588 w 11218359"/>
                <a:gd name="connsiteY2" fmla="*/ 856350 h 856349"/>
                <a:gd name="connsiteX3" fmla="*/ 32028 w 11218359"/>
                <a:gd name="connsiteY3" fmla="*/ 856350 h 856349"/>
                <a:gd name="connsiteX4" fmla="*/ 43467 w 11218359"/>
                <a:gd name="connsiteY4" fmla="*/ 856350 h 856349"/>
                <a:gd name="connsiteX5" fmla="*/ 54907 w 11218359"/>
                <a:gd name="connsiteY5" fmla="*/ 856350 h 856349"/>
                <a:gd name="connsiteX6" fmla="*/ 66346 w 11218359"/>
                <a:gd name="connsiteY6" fmla="*/ 856350 h 856349"/>
                <a:gd name="connsiteX7" fmla="*/ 77786 w 11218359"/>
                <a:gd name="connsiteY7" fmla="*/ 856350 h 856349"/>
                <a:gd name="connsiteX8" fmla="*/ 89225 w 11218359"/>
                <a:gd name="connsiteY8" fmla="*/ 856350 h 856349"/>
                <a:gd name="connsiteX9" fmla="*/ 100665 w 11218359"/>
                <a:gd name="connsiteY9" fmla="*/ 856350 h 856349"/>
                <a:gd name="connsiteX10" fmla="*/ 112104 w 11218359"/>
                <a:gd name="connsiteY10" fmla="*/ 856350 h 856349"/>
                <a:gd name="connsiteX11" fmla="*/ 123544 w 11218359"/>
                <a:gd name="connsiteY11" fmla="*/ 856350 h 856349"/>
                <a:gd name="connsiteX12" fmla="*/ 134979 w 11218359"/>
                <a:gd name="connsiteY12" fmla="*/ 856350 h 856349"/>
                <a:gd name="connsiteX13" fmla="*/ 146423 w 11218359"/>
                <a:gd name="connsiteY13" fmla="*/ 856350 h 856349"/>
                <a:gd name="connsiteX14" fmla="*/ 157858 w 11218359"/>
                <a:gd name="connsiteY14" fmla="*/ 856350 h 856349"/>
                <a:gd name="connsiteX15" fmla="*/ 169297 w 11218359"/>
                <a:gd name="connsiteY15" fmla="*/ 856350 h 856349"/>
                <a:gd name="connsiteX16" fmla="*/ 180737 w 11218359"/>
                <a:gd name="connsiteY16" fmla="*/ 856350 h 856349"/>
                <a:gd name="connsiteX17" fmla="*/ 192176 w 11218359"/>
                <a:gd name="connsiteY17" fmla="*/ 856350 h 856349"/>
                <a:gd name="connsiteX18" fmla="*/ 203616 w 11218359"/>
                <a:gd name="connsiteY18" fmla="*/ 856350 h 856349"/>
                <a:gd name="connsiteX19" fmla="*/ 215055 w 11218359"/>
                <a:gd name="connsiteY19" fmla="*/ 856350 h 856349"/>
                <a:gd name="connsiteX20" fmla="*/ 226495 w 11218359"/>
                <a:gd name="connsiteY20" fmla="*/ 856350 h 856349"/>
                <a:gd name="connsiteX21" fmla="*/ 237935 w 11218359"/>
                <a:gd name="connsiteY21" fmla="*/ 856350 h 856349"/>
                <a:gd name="connsiteX22" fmla="*/ 249374 w 11218359"/>
                <a:gd name="connsiteY22" fmla="*/ 856350 h 856349"/>
                <a:gd name="connsiteX23" fmla="*/ 260814 w 11218359"/>
                <a:gd name="connsiteY23" fmla="*/ 856350 h 856349"/>
                <a:gd name="connsiteX24" fmla="*/ 272253 w 11218359"/>
                <a:gd name="connsiteY24" fmla="*/ 856350 h 856349"/>
                <a:gd name="connsiteX25" fmla="*/ 283693 w 11218359"/>
                <a:gd name="connsiteY25" fmla="*/ 856350 h 856349"/>
                <a:gd name="connsiteX26" fmla="*/ 295132 w 11218359"/>
                <a:gd name="connsiteY26" fmla="*/ 856350 h 856349"/>
                <a:gd name="connsiteX27" fmla="*/ 306572 w 11218359"/>
                <a:gd name="connsiteY27" fmla="*/ 856350 h 856349"/>
                <a:gd name="connsiteX28" fmla="*/ 318011 w 11218359"/>
                <a:gd name="connsiteY28" fmla="*/ 856350 h 856349"/>
                <a:gd name="connsiteX29" fmla="*/ 329451 w 11218359"/>
                <a:gd name="connsiteY29" fmla="*/ 856350 h 856349"/>
                <a:gd name="connsiteX30" fmla="*/ 340890 w 11218359"/>
                <a:gd name="connsiteY30" fmla="*/ 856350 h 856349"/>
                <a:gd name="connsiteX31" fmla="*/ 352330 w 11218359"/>
                <a:gd name="connsiteY31" fmla="*/ 856350 h 856349"/>
                <a:gd name="connsiteX32" fmla="*/ 363769 w 11218359"/>
                <a:gd name="connsiteY32" fmla="*/ 856350 h 856349"/>
                <a:gd name="connsiteX33" fmla="*/ 375209 w 11218359"/>
                <a:gd name="connsiteY33" fmla="*/ 856350 h 856349"/>
                <a:gd name="connsiteX34" fmla="*/ 386648 w 11218359"/>
                <a:gd name="connsiteY34" fmla="*/ 856350 h 856349"/>
                <a:gd name="connsiteX35" fmla="*/ 398088 w 11218359"/>
                <a:gd name="connsiteY35" fmla="*/ 856350 h 856349"/>
                <a:gd name="connsiteX36" fmla="*/ 409527 w 11218359"/>
                <a:gd name="connsiteY36" fmla="*/ 856350 h 856349"/>
                <a:gd name="connsiteX37" fmla="*/ 420967 w 11218359"/>
                <a:gd name="connsiteY37" fmla="*/ 856350 h 856349"/>
                <a:gd name="connsiteX38" fmla="*/ 432406 w 11218359"/>
                <a:gd name="connsiteY38" fmla="*/ 856350 h 856349"/>
                <a:gd name="connsiteX39" fmla="*/ 443846 w 11218359"/>
                <a:gd name="connsiteY39" fmla="*/ 856350 h 856349"/>
                <a:gd name="connsiteX40" fmla="*/ 455285 w 11218359"/>
                <a:gd name="connsiteY40" fmla="*/ 856350 h 856349"/>
                <a:gd name="connsiteX41" fmla="*/ 466725 w 11218359"/>
                <a:gd name="connsiteY41" fmla="*/ 856350 h 856349"/>
                <a:gd name="connsiteX42" fmla="*/ 478165 w 11218359"/>
                <a:gd name="connsiteY42" fmla="*/ 856350 h 856349"/>
                <a:gd name="connsiteX43" fmla="*/ 489604 w 11218359"/>
                <a:gd name="connsiteY43" fmla="*/ 856350 h 856349"/>
                <a:gd name="connsiteX44" fmla="*/ 501044 w 11218359"/>
                <a:gd name="connsiteY44" fmla="*/ 856350 h 856349"/>
                <a:gd name="connsiteX45" fmla="*/ 512483 w 11218359"/>
                <a:gd name="connsiteY45" fmla="*/ 856350 h 856349"/>
                <a:gd name="connsiteX46" fmla="*/ 523923 w 11218359"/>
                <a:gd name="connsiteY46" fmla="*/ 856350 h 856349"/>
                <a:gd name="connsiteX47" fmla="*/ 535362 w 11218359"/>
                <a:gd name="connsiteY47" fmla="*/ 856350 h 856349"/>
                <a:gd name="connsiteX48" fmla="*/ 546802 w 11218359"/>
                <a:gd name="connsiteY48" fmla="*/ 856350 h 856349"/>
                <a:gd name="connsiteX49" fmla="*/ 558241 w 11218359"/>
                <a:gd name="connsiteY49" fmla="*/ 856350 h 856349"/>
                <a:gd name="connsiteX50" fmla="*/ 569681 w 11218359"/>
                <a:gd name="connsiteY50" fmla="*/ 856350 h 856349"/>
                <a:gd name="connsiteX51" fmla="*/ 581120 w 11218359"/>
                <a:gd name="connsiteY51" fmla="*/ 856350 h 856349"/>
                <a:gd name="connsiteX52" fmla="*/ 592560 w 11218359"/>
                <a:gd name="connsiteY52" fmla="*/ 856350 h 856349"/>
                <a:gd name="connsiteX53" fmla="*/ 603999 w 11218359"/>
                <a:gd name="connsiteY53" fmla="*/ 856350 h 856349"/>
                <a:gd name="connsiteX54" fmla="*/ 615439 w 11218359"/>
                <a:gd name="connsiteY54" fmla="*/ 856350 h 856349"/>
                <a:gd name="connsiteX55" fmla="*/ 626878 w 11218359"/>
                <a:gd name="connsiteY55" fmla="*/ 856350 h 856349"/>
                <a:gd name="connsiteX56" fmla="*/ 638318 w 11218359"/>
                <a:gd name="connsiteY56" fmla="*/ 856350 h 856349"/>
                <a:gd name="connsiteX57" fmla="*/ 649757 w 11218359"/>
                <a:gd name="connsiteY57" fmla="*/ 856350 h 856349"/>
                <a:gd name="connsiteX58" fmla="*/ 661192 w 11218359"/>
                <a:gd name="connsiteY58" fmla="*/ 856350 h 856349"/>
                <a:gd name="connsiteX59" fmla="*/ 672632 w 11218359"/>
                <a:gd name="connsiteY59" fmla="*/ 856350 h 856349"/>
                <a:gd name="connsiteX60" fmla="*/ 684071 w 11218359"/>
                <a:gd name="connsiteY60" fmla="*/ 856350 h 856349"/>
                <a:gd name="connsiteX61" fmla="*/ 695511 w 11218359"/>
                <a:gd name="connsiteY61" fmla="*/ 856350 h 856349"/>
                <a:gd name="connsiteX62" fmla="*/ 706950 w 11218359"/>
                <a:gd name="connsiteY62" fmla="*/ 856350 h 856349"/>
                <a:gd name="connsiteX63" fmla="*/ 718390 w 11218359"/>
                <a:gd name="connsiteY63" fmla="*/ 856350 h 856349"/>
                <a:gd name="connsiteX64" fmla="*/ 729829 w 11218359"/>
                <a:gd name="connsiteY64" fmla="*/ 856350 h 856349"/>
                <a:gd name="connsiteX65" fmla="*/ 741269 w 11218359"/>
                <a:gd name="connsiteY65" fmla="*/ 856350 h 856349"/>
                <a:gd name="connsiteX66" fmla="*/ 752708 w 11218359"/>
                <a:gd name="connsiteY66" fmla="*/ 856350 h 856349"/>
                <a:gd name="connsiteX67" fmla="*/ 764148 w 11218359"/>
                <a:gd name="connsiteY67" fmla="*/ 856350 h 856349"/>
                <a:gd name="connsiteX68" fmla="*/ 775587 w 11218359"/>
                <a:gd name="connsiteY68" fmla="*/ 856350 h 856349"/>
                <a:gd name="connsiteX69" fmla="*/ 787027 w 11218359"/>
                <a:gd name="connsiteY69" fmla="*/ 856350 h 856349"/>
                <a:gd name="connsiteX70" fmla="*/ 798467 w 11218359"/>
                <a:gd name="connsiteY70" fmla="*/ 856350 h 856349"/>
                <a:gd name="connsiteX71" fmla="*/ 809906 w 11218359"/>
                <a:gd name="connsiteY71" fmla="*/ 856350 h 856349"/>
                <a:gd name="connsiteX72" fmla="*/ 821346 w 11218359"/>
                <a:gd name="connsiteY72" fmla="*/ 856350 h 856349"/>
                <a:gd name="connsiteX73" fmla="*/ 832785 w 11218359"/>
                <a:gd name="connsiteY73" fmla="*/ 856350 h 856349"/>
                <a:gd name="connsiteX74" fmla="*/ 844225 w 11218359"/>
                <a:gd name="connsiteY74" fmla="*/ 856350 h 856349"/>
                <a:gd name="connsiteX75" fmla="*/ 855664 w 11218359"/>
                <a:gd name="connsiteY75" fmla="*/ 856350 h 856349"/>
                <a:gd name="connsiteX76" fmla="*/ 867104 w 11218359"/>
                <a:gd name="connsiteY76" fmla="*/ 856350 h 856349"/>
                <a:gd name="connsiteX77" fmla="*/ 878543 w 11218359"/>
                <a:gd name="connsiteY77" fmla="*/ 856350 h 856349"/>
                <a:gd name="connsiteX78" fmla="*/ 889983 w 11218359"/>
                <a:gd name="connsiteY78" fmla="*/ 856350 h 856349"/>
                <a:gd name="connsiteX79" fmla="*/ 901422 w 11218359"/>
                <a:gd name="connsiteY79" fmla="*/ 856350 h 856349"/>
                <a:gd name="connsiteX80" fmla="*/ 912862 w 11218359"/>
                <a:gd name="connsiteY80" fmla="*/ 856350 h 856349"/>
                <a:gd name="connsiteX81" fmla="*/ 924301 w 11218359"/>
                <a:gd name="connsiteY81" fmla="*/ 856350 h 856349"/>
                <a:gd name="connsiteX82" fmla="*/ 935741 w 11218359"/>
                <a:gd name="connsiteY82" fmla="*/ 856350 h 856349"/>
                <a:gd name="connsiteX83" fmla="*/ 947180 w 11218359"/>
                <a:gd name="connsiteY83" fmla="*/ 856350 h 856349"/>
                <a:gd name="connsiteX84" fmla="*/ 958620 w 11218359"/>
                <a:gd name="connsiteY84" fmla="*/ 856350 h 856349"/>
                <a:gd name="connsiteX85" fmla="*/ 970059 w 11218359"/>
                <a:gd name="connsiteY85" fmla="*/ 856350 h 856349"/>
                <a:gd name="connsiteX86" fmla="*/ 981499 w 11218359"/>
                <a:gd name="connsiteY86" fmla="*/ 856350 h 856349"/>
                <a:gd name="connsiteX87" fmla="*/ 992938 w 11218359"/>
                <a:gd name="connsiteY87" fmla="*/ 856350 h 856349"/>
                <a:gd name="connsiteX88" fmla="*/ 1004378 w 11218359"/>
                <a:gd name="connsiteY88" fmla="*/ 856350 h 856349"/>
                <a:gd name="connsiteX89" fmla="*/ 1015818 w 11218359"/>
                <a:gd name="connsiteY89" fmla="*/ 856350 h 856349"/>
                <a:gd name="connsiteX90" fmla="*/ 1027257 w 11218359"/>
                <a:gd name="connsiteY90" fmla="*/ 856350 h 856349"/>
                <a:gd name="connsiteX91" fmla="*/ 1038697 w 11218359"/>
                <a:gd name="connsiteY91" fmla="*/ 856350 h 856349"/>
                <a:gd name="connsiteX92" fmla="*/ 1050136 w 11218359"/>
                <a:gd name="connsiteY92" fmla="*/ 856350 h 856349"/>
                <a:gd name="connsiteX93" fmla="*/ 1061576 w 11218359"/>
                <a:gd name="connsiteY93" fmla="*/ 856350 h 856349"/>
                <a:gd name="connsiteX94" fmla="*/ 1073015 w 11218359"/>
                <a:gd name="connsiteY94" fmla="*/ 856350 h 856349"/>
                <a:gd name="connsiteX95" fmla="*/ 1084455 w 11218359"/>
                <a:gd name="connsiteY95" fmla="*/ 856350 h 856349"/>
                <a:gd name="connsiteX96" fmla="*/ 1095894 w 11218359"/>
                <a:gd name="connsiteY96" fmla="*/ 856350 h 856349"/>
                <a:gd name="connsiteX97" fmla="*/ 1107334 w 11218359"/>
                <a:gd name="connsiteY97" fmla="*/ 856350 h 856349"/>
                <a:gd name="connsiteX98" fmla="*/ 1118773 w 11218359"/>
                <a:gd name="connsiteY98" fmla="*/ 856350 h 856349"/>
                <a:gd name="connsiteX99" fmla="*/ 1130213 w 11218359"/>
                <a:gd name="connsiteY99" fmla="*/ 856350 h 856349"/>
                <a:gd name="connsiteX100" fmla="*/ 1141652 w 11218359"/>
                <a:gd name="connsiteY100" fmla="*/ 856350 h 856349"/>
                <a:gd name="connsiteX101" fmla="*/ 1153092 w 11218359"/>
                <a:gd name="connsiteY101" fmla="*/ 856350 h 856349"/>
                <a:gd name="connsiteX102" fmla="*/ 1164531 w 11218359"/>
                <a:gd name="connsiteY102" fmla="*/ 856350 h 856349"/>
                <a:gd name="connsiteX103" fmla="*/ 1175971 w 11218359"/>
                <a:gd name="connsiteY103" fmla="*/ 856350 h 856349"/>
                <a:gd name="connsiteX104" fmla="*/ 1187406 w 11218359"/>
                <a:gd name="connsiteY104" fmla="*/ 856350 h 856349"/>
                <a:gd name="connsiteX105" fmla="*/ 1198845 w 11218359"/>
                <a:gd name="connsiteY105" fmla="*/ 856350 h 856349"/>
                <a:gd name="connsiteX106" fmla="*/ 1210285 w 11218359"/>
                <a:gd name="connsiteY106" fmla="*/ 856350 h 856349"/>
                <a:gd name="connsiteX107" fmla="*/ 1221724 w 11218359"/>
                <a:gd name="connsiteY107" fmla="*/ 856350 h 856349"/>
                <a:gd name="connsiteX108" fmla="*/ 1233164 w 11218359"/>
                <a:gd name="connsiteY108" fmla="*/ 856350 h 856349"/>
                <a:gd name="connsiteX109" fmla="*/ 1244603 w 11218359"/>
                <a:gd name="connsiteY109" fmla="*/ 856350 h 856349"/>
                <a:gd name="connsiteX110" fmla="*/ 1256043 w 11218359"/>
                <a:gd name="connsiteY110" fmla="*/ 856350 h 856349"/>
                <a:gd name="connsiteX111" fmla="*/ 1267482 w 11218359"/>
                <a:gd name="connsiteY111" fmla="*/ 856350 h 856349"/>
                <a:gd name="connsiteX112" fmla="*/ 1278922 w 11218359"/>
                <a:gd name="connsiteY112" fmla="*/ 856350 h 856349"/>
                <a:gd name="connsiteX113" fmla="*/ 1290361 w 11218359"/>
                <a:gd name="connsiteY113" fmla="*/ 856350 h 856349"/>
                <a:gd name="connsiteX114" fmla="*/ 1301801 w 11218359"/>
                <a:gd name="connsiteY114" fmla="*/ 856350 h 856349"/>
                <a:gd name="connsiteX115" fmla="*/ 1313240 w 11218359"/>
                <a:gd name="connsiteY115" fmla="*/ 856350 h 856349"/>
                <a:gd name="connsiteX116" fmla="*/ 1324680 w 11218359"/>
                <a:gd name="connsiteY116" fmla="*/ 856350 h 856349"/>
                <a:gd name="connsiteX117" fmla="*/ 1336120 w 11218359"/>
                <a:gd name="connsiteY117" fmla="*/ 856350 h 856349"/>
                <a:gd name="connsiteX118" fmla="*/ 1347559 w 11218359"/>
                <a:gd name="connsiteY118" fmla="*/ 856350 h 856349"/>
                <a:gd name="connsiteX119" fmla="*/ 1358999 w 11218359"/>
                <a:gd name="connsiteY119" fmla="*/ 856350 h 856349"/>
                <a:gd name="connsiteX120" fmla="*/ 1370438 w 11218359"/>
                <a:gd name="connsiteY120" fmla="*/ 856350 h 856349"/>
                <a:gd name="connsiteX121" fmla="*/ 1381878 w 11218359"/>
                <a:gd name="connsiteY121" fmla="*/ 856350 h 856349"/>
                <a:gd name="connsiteX122" fmla="*/ 1393317 w 11218359"/>
                <a:gd name="connsiteY122" fmla="*/ 856350 h 856349"/>
                <a:gd name="connsiteX123" fmla="*/ 1404757 w 11218359"/>
                <a:gd name="connsiteY123" fmla="*/ 856350 h 856349"/>
                <a:gd name="connsiteX124" fmla="*/ 1416196 w 11218359"/>
                <a:gd name="connsiteY124" fmla="*/ 856350 h 856349"/>
                <a:gd name="connsiteX125" fmla="*/ 1427636 w 11218359"/>
                <a:gd name="connsiteY125" fmla="*/ 856350 h 856349"/>
                <a:gd name="connsiteX126" fmla="*/ 1439075 w 11218359"/>
                <a:gd name="connsiteY126" fmla="*/ 856350 h 856349"/>
                <a:gd name="connsiteX127" fmla="*/ 1450515 w 11218359"/>
                <a:gd name="connsiteY127" fmla="*/ 856350 h 856349"/>
                <a:gd name="connsiteX128" fmla="*/ 1461954 w 11218359"/>
                <a:gd name="connsiteY128" fmla="*/ 856350 h 856349"/>
                <a:gd name="connsiteX129" fmla="*/ 1473394 w 11218359"/>
                <a:gd name="connsiteY129" fmla="*/ 856350 h 856349"/>
                <a:gd name="connsiteX130" fmla="*/ 1484833 w 11218359"/>
                <a:gd name="connsiteY130" fmla="*/ 856350 h 856349"/>
                <a:gd name="connsiteX131" fmla="*/ 1496273 w 11218359"/>
                <a:gd name="connsiteY131" fmla="*/ 856350 h 856349"/>
                <a:gd name="connsiteX132" fmla="*/ 1507712 w 11218359"/>
                <a:gd name="connsiteY132" fmla="*/ 856350 h 856349"/>
                <a:gd name="connsiteX133" fmla="*/ 1519152 w 11218359"/>
                <a:gd name="connsiteY133" fmla="*/ 856350 h 856349"/>
                <a:gd name="connsiteX134" fmla="*/ 1530591 w 11218359"/>
                <a:gd name="connsiteY134" fmla="*/ 856350 h 856349"/>
                <a:gd name="connsiteX135" fmla="*/ 1542031 w 11218359"/>
                <a:gd name="connsiteY135" fmla="*/ 856350 h 856349"/>
                <a:gd name="connsiteX136" fmla="*/ 1553471 w 11218359"/>
                <a:gd name="connsiteY136" fmla="*/ 856350 h 856349"/>
                <a:gd name="connsiteX137" fmla="*/ 1564910 w 11218359"/>
                <a:gd name="connsiteY137" fmla="*/ 856350 h 856349"/>
                <a:gd name="connsiteX138" fmla="*/ 1576349 w 11218359"/>
                <a:gd name="connsiteY138" fmla="*/ 856350 h 856349"/>
                <a:gd name="connsiteX139" fmla="*/ 1587789 w 11218359"/>
                <a:gd name="connsiteY139" fmla="*/ 856350 h 856349"/>
                <a:gd name="connsiteX140" fmla="*/ 1599229 w 11218359"/>
                <a:gd name="connsiteY140" fmla="*/ 856350 h 856349"/>
                <a:gd name="connsiteX141" fmla="*/ 1610668 w 11218359"/>
                <a:gd name="connsiteY141" fmla="*/ 856350 h 856349"/>
                <a:gd name="connsiteX142" fmla="*/ 1622107 w 11218359"/>
                <a:gd name="connsiteY142" fmla="*/ 856350 h 856349"/>
                <a:gd name="connsiteX143" fmla="*/ 1633547 w 11218359"/>
                <a:gd name="connsiteY143" fmla="*/ 856350 h 856349"/>
                <a:gd name="connsiteX144" fmla="*/ 1644987 w 11218359"/>
                <a:gd name="connsiteY144" fmla="*/ 856350 h 856349"/>
                <a:gd name="connsiteX145" fmla="*/ 1656426 w 11218359"/>
                <a:gd name="connsiteY145" fmla="*/ 856350 h 856349"/>
                <a:gd name="connsiteX146" fmla="*/ 1667866 w 11218359"/>
                <a:gd name="connsiteY146" fmla="*/ 856350 h 856349"/>
                <a:gd name="connsiteX147" fmla="*/ 1679305 w 11218359"/>
                <a:gd name="connsiteY147" fmla="*/ 856350 h 856349"/>
                <a:gd name="connsiteX148" fmla="*/ 1690745 w 11218359"/>
                <a:gd name="connsiteY148" fmla="*/ 856350 h 856349"/>
                <a:gd name="connsiteX149" fmla="*/ 1702184 w 11218359"/>
                <a:gd name="connsiteY149" fmla="*/ 856350 h 856349"/>
                <a:gd name="connsiteX150" fmla="*/ 1713619 w 11218359"/>
                <a:gd name="connsiteY150" fmla="*/ 856350 h 856349"/>
                <a:gd name="connsiteX151" fmla="*/ 1725063 w 11218359"/>
                <a:gd name="connsiteY151" fmla="*/ 856350 h 856349"/>
                <a:gd name="connsiteX152" fmla="*/ 1736498 w 11218359"/>
                <a:gd name="connsiteY152" fmla="*/ 856350 h 856349"/>
                <a:gd name="connsiteX153" fmla="*/ 1747938 w 11218359"/>
                <a:gd name="connsiteY153" fmla="*/ 856350 h 856349"/>
                <a:gd name="connsiteX154" fmla="*/ 1759377 w 11218359"/>
                <a:gd name="connsiteY154" fmla="*/ 856350 h 856349"/>
                <a:gd name="connsiteX155" fmla="*/ 1770817 w 11218359"/>
                <a:gd name="connsiteY155" fmla="*/ 856350 h 856349"/>
                <a:gd name="connsiteX156" fmla="*/ 1782256 w 11218359"/>
                <a:gd name="connsiteY156" fmla="*/ 856350 h 856349"/>
                <a:gd name="connsiteX157" fmla="*/ 1793696 w 11218359"/>
                <a:gd name="connsiteY157" fmla="*/ 856350 h 856349"/>
                <a:gd name="connsiteX158" fmla="*/ 1805135 w 11218359"/>
                <a:gd name="connsiteY158" fmla="*/ 856350 h 856349"/>
                <a:gd name="connsiteX159" fmla="*/ 1816575 w 11218359"/>
                <a:gd name="connsiteY159" fmla="*/ 856350 h 856349"/>
                <a:gd name="connsiteX160" fmla="*/ 1828014 w 11218359"/>
                <a:gd name="connsiteY160" fmla="*/ 856350 h 856349"/>
                <a:gd name="connsiteX161" fmla="*/ 1839454 w 11218359"/>
                <a:gd name="connsiteY161" fmla="*/ 856350 h 856349"/>
                <a:gd name="connsiteX162" fmla="*/ 1850893 w 11218359"/>
                <a:gd name="connsiteY162" fmla="*/ 856350 h 856349"/>
                <a:gd name="connsiteX163" fmla="*/ 1862333 w 11218359"/>
                <a:gd name="connsiteY163" fmla="*/ 856350 h 856349"/>
                <a:gd name="connsiteX164" fmla="*/ 1873772 w 11218359"/>
                <a:gd name="connsiteY164" fmla="*/ 856350 h 856349"/>
                <a:gd name="connsiteX165" fmla="*/ 1885212 w 11218359"/>
                <a:gd name="connsiteY165" fmla="*/ 856350 h 856349"/>
                <a:gd name="connsiteX166" fmla="*/ 1896651 w 11218359"/>
                <a:gd name="connsiteY166" fmla="*/ 856350 h 856349"/>
                <a:gd name="connsiteX167" fmla="*/ 1908091 w 11218359"/>
                <a:gd name="connsiteY167" fmla="*/ 856350 h 856349"/>
                <a:gd name="connsiteX168" fmla="*/ 1919531 w 11218359"/>
                <a:gd name="connsiteY168" fmla="*/ 856350 h 856349"/>
                <a:gd name="connsiteX169" fmla="*/ 1930970 w 11218359"/>
                <a:gd name="connsiteY169" fmla="*/ 856350 h 856349"/>
                <a:gd name="connsiteX170" fmla="*/ 1942409 w 11218359"/>
                <a:gd name="connsiteY170" fmla="*/ 856350 h 856349"/>
                <a:gd name="connsiteX171" fmla="*/ 1953849 w 11218359"/>
                <a:gd name="connsiteY171" fmla="*/ 856350 h 856349"/>
                <a:gd name="connsiteX172" fmla="*/ 1965289 w 11218359"/>
                <a:gd name="connsiteY172" fmla="*/ 856350 h 856349"/>
                <a:gd name="connsiteX173" fmla="*/ 1976728 w 11218359"/>
                <a:gd name="connsiteY173" fmla="*/ 856350 h 856349"/>
                <a:gd name="connsiteX174" fmla="*/ 1988168 w 11218359"/>
                <a:gd name="connsiteY174" fmla="*/ 856350 h 856349"/>
                <a:gd name="connsiteX175" fmla="*/ 1999607 w 11218359"/>
                <a:gd name="connsiteY175" fmla="*/ 856350 h 856349"/>
                <a:gd name="connsiteX176" fmla="*/ 2011047 w 11218359"/>
                <a:gd name="connsiteY176" fmla="*/ 856350 h 856349"/>
                <a:gd name="connsiteX177" fmla="*/ 2022486 w 11218359"/>
                <a:gd name="connsiteY177" fmla="*/ 856350 h 856349"/>
                <a:gd name="connsiteX178" fmla="*/ 2033926 w 11218359"/>
                <a:gd name="connsiteY178" fmla="*/ 856350 h 856349"/>
                <a:gd name="connsiteX179" fmla="*/ 2045365 w 11218359"/>
                <a:gd name="connsiteY179" fmla="*/ 856350 h 856349"/>
                <a:gd name="connsiteX180" fmla="*/ 2056805 w 11218359"/>
                <a:gd name="connsiteY180" fmla="*/ 856350 h 856349"/>
                <a:gd name="connsiteX181" fmla="*/ 2068244 w 11218359"/>
                <a:gd name="connsiteY181" fmla="*/ 856350 h 856349"/>
                <a:gd name="connsiteX182" fmla="*/ 2079684 w 11218359"/>
                <a:gd name="connsiteY182" fmla="*/ 856350 h 856349"/>
                <a:gd name="connsiteX183" fmla="*/ 2091123 w 11218359"/>
                <a:gd name="connsiteY183" fmla="*/ 856350 h 856349"/>
                <a:gd name="connsiteX184" fmla="*/ 2102563 w 11218359"/>
                <a:gd name="connsiteY184" fmla="*/ 856350 h 856349"/>
                <a:gd name="connsiteX185" fmla="*/ 2114002 w 11218359"/>
                <a:gd name="connsiteY185" fmla="*/ 856350 h 856349"/>
                <a:gd name="connsiteX186" fmla="*/ 2125442 w 11218359"/>
                <a:gd name="connsiteY186" fmla="*/ 856350 h 856349"/>
                <a:gd name="connsiteX187" fmla="*/ 2136882 w 11218359"/>
                <a:gd name="connsiteY187" fmla="*/ 856350 h 856349"/>
                <a:gd name="connsiteX188" fmla="*/ 2148321 w 11218359"/>
                <a:gd name="connsiteY188" fmla="*/ 856350 h 856349"/>
                <a:gd name="connsiteX189" fmla="*/ 2159760 w 11218359"/>
                <a:gd name="connsiteY189" fmla="*/ 856350 h 856349"/>
                <a:gd name="connsiteX190" fmla="*/ 2171200 w 11218359"/>
                <a:gd name="connsiteY190" fmla="*/ 856350 h 856349"/>
                <a:gd name="connsiteX191" fmla="*/ 2182640 w 11218359"/>
                <a:gd name="connsiteY191" fmla="*/ 856350 h 856349"/>
                <a:gd name="connsiteX192" fmla="*/ 2194079 w 11218359"/>
                <a:gd name="connsiteY192" fmla="*/ 856350 h 856349"/>
                <a:gd name="connsiteX193" fmla="*/ 2205519 w 11218359"/>
                <a:gd name="connsiteY193" fmla="*/ 856350 h 856349"/>
                <a:gd name="connsiteX194" fmla="*/ 2216958 w 11218359"/>
                <a:gd name="connsiteY194" fmla="*/ 856350 h 856349"/>
                <a:gd name="connsiteX195" fmla="*/ 2228393 w 11218359"/>
                <a:gd name="connsiteY195" fmla="*/ 856350 h 856349"/>
                <a:gd name="connsiteX196" fmla="*/ 2239837 w 11218359"/>
                <a:gd name="connsiteY196" fmla="*/ 856350 h 856349"/>
                <a:gd name="connsiteX197" fmla="*/ 2251272 w 11218359"/>
                <a:gd name="connsiteY197" fmla="*/ 856350 h 856349"/>
                <a:gd name="connsiteX198" fmla="*/ 2262716 w 11218359"/>
                <a:gd name="connsiteY198" fmla="*/ 856350 h 856349"/>
                <a:gd name="connsiteX199" fmla="*/ 2274151 w 11218359"/>
                <a:gd name="connsiteY199" fmla="*/ 856350 h 856349"/>
                <a:gd name="connsiteX200" fmla="*/ 2285591 w 11218359"/>
                <a:gd name="connsiteY200" fmla="*/ 856350 h 856349"/>
                <a:gd name="connsiteX201" fmla="*/ 2297030 w 11218359"/>
                <a:gd name="connsiteY201" fmla="*/ 856350 h 856349"/>
                <a:gd name="connsiteX202" fmla="*/ 2308470 w 11218359"/>
                <a:gd name="connsiteY202" fmla="*/ 856350 h 856349"/>
                <a:gd name="connsiteX203" fmla="*/ 2319909 w 11218359"/>
                <a:gd name="connsiteY203" fmla="*/ 856350 h 856349"/>
                <a:gd name="connsiteX204" fmla="*/ 2331349 w 11218359"/>
                <a:gd name="connsiteY204" fmla="*/ 856350 h 856349"/>
                <a:gd name="connsiteX205" fmla="*/ 2342788 w 11218359"/>
                <a:gd name="connsiteY205" fmla="*/ 856350 h 856349"/>
                <a:gd name="connsiteX206" fmla="*/ 2354228 w 11218359"/>
                <a:gd name="connsiteY206" fmla="*/ 856350 h 856349"/>
                <a:gd name="connsiteX207" fmla="*/ 2365667 w 11218359"/>
                <a:gd name="connsiteY207" fmla="*/ 856350 h 856349"/>
                <a:gd name="connsiteX208" fmla="*/ 2377107 w 11218359"/>
                <a:gd name="connsiteY208" fmla="*/ 856350 h 856349"/>
                <a:gd name="connsiteX209" fmla="*/ 2388546 w 11218359"/>
                <a:gd name="connsiteY209" fmla="*/ 856350 h 856349"/>
                <a:gd name="connsiteX210" fmla="*/ 2399986 w 11218359"/>
                <a:gd name="connsiteY210" fmla="*/ 856350 h 856349"/>
                <a:gd name="connsiteX211" fmla="*/ 2411425 w 11218359"/>
                <a:gd name="connsiteY211" fmla="*/ 856350 h 856349"/>
                <a:gd name="connsiteX212" fmla="*/ 2422865 w 11218359"/>
                <a:gd name="connsiteY212" fmla="*/ 856350 h 856349"/>
                <a:gd name="connsiteX213" fmla="*/ 2434304 w 11218359"/>
                <a:gd name="connsiteY213" fmla="*/ 856350 h 856349"/>
                <a:gd name="connsiteX214" fmla="*/ 2445744 w 11218359"/>
                <a:gd name="connsiteY214" fmla="*/ 856350 h 856349"/>
                <a:gd name="connsiteX215" fmla="*/ 2457184 w 11218359"/>
                <a:gd name="connsiteY215" fmla="*/ 856350 h 856349"/>
                <a:gd name="connsiteX216" fmla="*/ 2468623 w 11218359"/>
                <a:gd name="connsiteY216" fmla="*/ 856350 h 856349"/>
                <a:gd name="connsiteX217" fmla="*/ 2480062 w 11218359"/>
                <a:gd name="connsiteY217" fmla="*/ 856350 h 856349"/>
                <a:gd name="connsiteX218" fmla="*/ 2491502 w 11218359"/>
                <a:gd name="connsiteY218" fmla="*/ 856350 h 856349"/>
                <a:gd name="connsiteX219" fmla="*/ 2502942 w 11218359"/>
                <a:gd name="connsiteY219" fmla="*/ 856350 h 856349"/>
                <a:gd name="connsiteX220" fmla="*/ 2514381 w 11218359"/>
                <a:gd name="connsiteY220" fmla="*/ 856350 h 856349"/>
                <a:gd name="connsiteX221" fmla="*/ 2525821 w 11218359"/>
                <a:gd name="connsiteY221" fmla="*/ 856350 h 856349"/>
                <a:gd name="connsiteX222" fmla="*/ 2537260 w 11218359"/>
                <a:gd name="connsiteY222" fmla="*/ 856350 h 856349"/>
                <a:gd name="connsiteX223" fmla="*/ 2548700 w 11218359"/>
                <a:gd name="connsiteY223" fmla="*/ 856350 h 856349"/>
                <a:gd name="connsiteX224" fmla="*/ 2560139 w 11218359"/>
                <a:gd name="connsiteY224" fmla="*/ 856350 h 856349"/>
                <a:gd name="connsiteX225" fmla="*/ 2571579 w 11218359"/>
                <a:gd name="connsiteY225" fmla="*/ 856350 h 856349"/>
                <a:gd name="connsiteX226" fmla="*/ 2583018 w 11218359"/>
                <a:gd name="connsiteY226" fmla="*/ 856350 h 856349"/>
                <a:gd name="connsiteX227" fmla="*/ 2594458 w 11218359"/>
                <a:gd name="connsiteY227" fmla="*/ 856350 h 856349"/>
                <a:gd name="connsiteX228" fmla="*/ 2605897 w 11218359"/>
                <a:gd name="connsiteY228" fmla="*/ 856350 h 856349"/>
                <a:gd name="connsiteX229" fmla="*/ 2617337 w 11218359"/>
                <a:gd name="connsiteY229" fmla="*/ 856350 h 856349"/>
                <a:gd name="connsiteX230" fmla="*/ 2628776 w 11218359"/>
                <a:gd name="connsiteY230" fmla="*/ 856350 h 856349"/>
                <a:gd name="connsiteX231" fmla="*/ 2640216 w 11218359"/>
                <a:gd name="connsiteY231" fmla="*/ 856350 h 856349"/>
                <a:gd name="connsiteX232" fmla="*/ 2651655 w 11218359"/>
                <a:gd name="connsiteY232" fmla="*/ 856350 h 856349"/>
                <a:gd name="connsiteX233" fmla="*/ 2663095 w 11218359"/>
                <a:gd name="connsiteY233" fmla="*/ 856350 h 856349"/>
                <a:gd name="connsiteX234" fmla="*/ 2674535 w 11218359"/>
                <a:gd name="connsiteY234" fmla="*/ 856350 h 856349"/>
                <a:gd name="connsiteX235" fmla="*/ 2685974 w 11218359"/>
                <a:gd name="connsiteY235" fmla="*/ 856350 h 856349"/>
                <a:gd name="connsiteX236" fmla="*/ 2697413 w 11218359"/>
                <a:gd name="connsiteY236" fmla="*/ 856350 h 856349"/>
                <a:gd name="connsiteX237" fmla="*/ 2708853 w 11218359"/>
                <a:gd name="connsiteY237" fmla="*/ 856350 h 856349"/>
                <a:gd name="connsiteX238" fmla="*/ 2720293 w 11218359"/>
                <a:gd name="connsiteY238" fmla="*/ 856350 h 856349"/>
                <a:gd name="connsiteX239" fmla="*/ 2731727 w 11218359"/>
                <a:gd name="connsiteY239" fmla="*/ 856350 h 856349"/>
                <a:gd name="connsiteX240" fmla="*/ 2743172 w 11218359"/>
                <a:gd name="connsiteY240" fmla="*/ 856350 h 856349"/>
                <a:gd name="connsiteX241" fmla="*/ 2754611 w 11218359"/>
                <a:gd name="connsiteY241" fmla="*/ 856350 h 856349"/>
                <a:gd name="connsiteX242" fmla="*/ 2766046 w 11218359"/>
                <a:gd name="connsiteY242" fmla="*/ 856350 h 856349"/>
                <a:gd name="connsiteX243" fmla="*/ 2777490 w 11218359"/>
                <a:gd name="connsiteY243" fmla="*/ 856350 h 856349"/>
                <a:gd name="connsiteX244" fmla="*/ 2788925 w 11218359"/>
                <a:gd name="connsiteY244" fmla="*/ 856350 h 856349"/>
                <a:gd name="connsiteX245" fmla="*/ 2800364 w 11218359"/>
                <a:gd name="connsiteY245" fmla="*/ 856350 h 856349"/>
                <a:gd name="connsiteX246" fmla="*/ 2811804 w 11218359"/>
                <a:gd name="connsiteY246" fmla="*/ 856350 h 856349"/>
                <a:gd name="connsiteX247" fmla="*/ 2823243 w 11218359"/>
                <a:gd name="connsiteY247" fmla="*/ 856350 h 856349"/>
                <a:gd name="connsiteX248" fmla="*/ 2834683 w 11218359"/>
                <a:gd name="connsiteY248" fmla="*/ 856350 h 856349"/>
                <a:gd name="connsiteX249" fmla="*/ 2846123 w 11218359"/>
                <a:gd name="connsiteY249" fmla="*/ 856350 h 856349"/>
                <a:gd name="connsiteX250" fmla="*/ 2857562 w 11218359"/>
                <a:gd name="connsiteY250" fmla="*/ 856350 h 856349"/>
                <a:gd name="connsiteX251" fmla="*/ 2869001 w 11218359"/>
                <a:gd name="connsiteY251" fmla="*/ 856350 h 856349"/>
                <a:gd name="connsiteX252" fmla="*/ 2880441 w 11218359"/>
                <a:gd name="connsiteY252" fmla="*/ 856350 h 856349"/>
                <a:gd name="connsiteX253" fmla="*/ 2891881 w 11218359"/>
                <a:gd name="connsiteY253" fmla="*/ 856350 h 856349"/>
                <a:gd name="connsiteX254" fmla="*/ 2903320 w 11218359"/>
                <a:gd name="connsiteY254" fmla="*/ 856350 h 856349"/>
                <a:gd name="connsiteX255" fmla="*/ 2914760 w 11218359"/>
                <a:gd name="connsiteY255" fmla="*/ 856350 h 856349"/>
                <a:gd name="connsiteX256" fmla="*/ 2926199 w 11218359"/>
                <a:gd name="connsiteY256" fmla="*/ 856350 h 856349"/>
                <a:gd name="connsiteX257" fmla="*/ 2937639 w 11218359"/>
                <a:gd name="connsiteY257" fmla="*/ 856350 h 856349"/>
                <a:gd name="connsiteX258" fmla="*/ 2949078 w 11218359"/>
                <a:gd name="connsiteY258" fmla="*/ 856350 h 856349"/>
                <a:gd name="connsiteX259" fmla="*/ 2960518 w 11218359"/>
                <a:gd name="connsiteY259" fmla="*/ 856350 h 856349"/>
                <a:gd name="connsiteX260" fmla="*/ 2971957 w 11218359"/>
                <a:gd name="connsiteY260" fmla="*/ 856350 h 856349"/>
                <a:gd name="connsiteX261" fmla="*/ 2983397 w 11218359"/>
                <a:gd name="connsiteY261" fmla="*/ 856350 h 856349"/>
                <a:gd name="connsiteX262" fmla="*/ 2994837 w 11218359"/>
                <a:gd name="connsiteY262" fmla="*/ 856350 h 856349"/>
                <a:gd name="connsiteX263" fmla="*/ 3006276 w 11218359"/>
                <a:gd name="connsiteY263" fmla="*/ 856350 h 856349"/>
                <a:gd name="connsiteX264" fmla="*/ 3017715 w 11218359"/>
                <a:gd name="connsiteY264" fmla="*/ 856350 h 856349"/>
                <a:gd name="connsiteX265" fmla="*/ 3029155 w 11218359"/>
                <a:gd name="connsiteY265" fmla="*/ 856350 h 856349"/>
                <a:gd name="connsiteX266" fmla="*/ 3040594 w 11218359"/>
                <a:gd name="connsiteY266" fmla="*/ 856350 h 856349"/>
                <a:gd name="connsiteX267" fmla="*/ 3052034 w 11218359"/>
                <a:gd name="connsiteY267" fmla="*/ 856350 h 856349"/>
                <a:gd name="connsiteX268" fmla="*/ 3063474 w 11218359"/>
                <a:gd name="connsiteY268" fmla="*/ 856350 h 856349"/>
                <a:gd name="connsiteX269" fmla="*/ 3074913 w 11218359"/>
                <a:gd name="connsiteY269" fmla="*/ 856350 h 856349"/>
                <a:gd name="connsiteX270" fmla="*/ 3086352 w 11218359"/>
                <a:gd name="connsiteY270" fmla="*/ 856350 h 856349"/>
                <a:gd name="connsiteX271" fmla="*/ 3097792 w 11218359"/>
                <a:gd name="connsiteY271" fmla="*/ 856350 h 856349"/>
                <a:gd name="connsiteX272" fmla="*/ 3109232 w 11218359"/>
                <a:gd name="connsiteY272" fmla="*/ 856350 h 856349"/>
                <a:gd name="connsiteX273" fmla="*/ 3120671 w 11218359"/>
                <a:gd name="connsiteY273" fmla="*/ 856350 h 856349"/>
                <a:gd name="connsiteX274" fmla="*/ 3132111 w 11218359"/>
                <a:gd name="connsiteY274" fmla="*/ 856350 h 856349"/>
                <a:gd name="connsiteX275" fmla="*/ 3143550 w 11218359"/>
                <a:gd name="connsiteY275" fmla="*/ 856350 h 856349"/>
                <a:gd name="connsiteX276" fmla="*/ 3154990 w 11218359"/>
                <a:gd name="connsiteY276" fmla="*/ 856350 h 856349"/>
                <a:gd name="connsiteX277" fmla="*/ 3166429 w 11218359"/>
                <a:gd name="connsiteY277" fmla="*/ 856350 h 856349"/>
                <a:gd name="connsiteX278" fmla="*/ 3177869 w 11218359"/>
                <a:gd name="connsiteY278" fmla="*/ 856350 h 856349"/>
                <a:gd name="connsiteX279" fmla="*/ 3189308 w 11218359"/>
                <a:gd name="connsiteY279" fmla="*/ 856350 h 856349"/>
                <a:gd name="connsiteX280" fmla="*/ 3200748 w 11218359"/>
                <a:gd name="connsiteY280" fmla="*/ 856350 h 856349"/>
                <a:gd name="connsiteX281" fmla="*/ 3212187 w 11218359"/>
                <a:gd name="connsiteY281" fmla="*/ 856350 h 856349"/>
                <a:gd name="connsiteX282" fmla="*/ 3223627 w 11218359"/>
                <a:gd name="connsiteY282" fmla="*/ 856350 h 856349"/>
                <a:gd name="connsiteX283" fmla="*/ 3235066 w 11218359"/>
                <a:gd name="connsiteY283" fmla="*/ 856350 h 856349"/>
                <a:gd name="connsiteX284" fmla="*/ 3246501 w 11218359"/>
                <a:gd name="connsiteY284" fmla="*/ 856350 h 856349"/>
                <a:gd name="connsiteX285" fmla="*/ 3257945 w 11218359"/>
                <a:gd name="connsiteY285" fmla="*/ 856350 h 856349"/>
                <a:gd name="connsiteX286" fmla="*/ 3269385 w 11218359"/>
                <a:gd name="connsiteY286" fmla="*/ 856350 h 856349"/>
                <a:gd name="connsiteX287" fmla="*/ 3280825 w 11218359"/>
                <a:gd name="connsiteY287" fmla="*/ 856350 h 856349"/>
                <a:gd name="connsiteX288" fmla="*/ 3292264 w 11218359"/>
                <a:gd name="connsiteY288" fmla="*/ 856350 h 856349"/>
                <a:gd name="connsiteX289" fmla="*/ 3303699 w 11218359"/>
                <a:gd name="connsiteY289" fmla="*/ 856350 h 856349"/>
                <a:gd name="connsiteX290" fmla="*/ 3315143 w 11218359"/>
                <a:gd name="connsiteY290" fmla="*/ 856350 h 856349"/>
                <a:gd name="connsiteX291" fmla="*/ 3326578 w 11218359"/>
                <a:gd name="connsiteY291" fmla="*/ 856350 h 856349"/>
                <a:gd name="connsiteX292" fmla="*/ 3338017 w 11218359"/>
                <a:gd name="connsiteY292" fmla="*/ 856350 h 856349"/>
                <a:gd name="connsiteX293" fmla="*/ 3349457 w 11218359"/>
                <a:gd name="connsiteY293" fmla="*/ 856350 h 856349"/>
                <a:gd name="connsiteX294" fmla="*/ 3360896 w 11218359"/>
                <a:gd name="connsiteY294" fmla="*/ 856350 h 856349"/>
                <a:gd name="connsiteX295" fmla="*/ 3372336 w 11218359"/>
                <a:gd name="connsiteY295" fmla="*/ 856350 h 856349"/>
                <a:gd name="connsiteX296" fmla="*/ 3383776 w 11218359"/>
                <a:gd name="connsiteY296" fmla="*/ 856350 h 856349"/>
                <a:gd name="connsiteX297" fmla="*/ 3395215 w 11218359"/>
                <a:gd name="connsiteY297" fmla="*/ 856350 h 856349"/>
                <a:gd name="connsiteX298" fmla="*/ 3406654 w 11218359"/>
                <a:gd name="connsiteY298" fmla="*/ 856350 h 856349"/>
                <a:gd name="connsiteX299" fmla="*/ 3418094 w 11218359"/>
                <a:gd name="connsiteY299" fmla="*/ 856350 h 856349"/>
                <a:gd name="connsiteX300" fmla="*/ 3429534 w 11218359"/>
                <a:gd name="connsiteY300" fmla="*/ 856350 h 856349"/>
                <a:gd name="connsiteX301" fmla="*/ 3440973 w 11218359"/>
                <a:gd name="connsiteY301" fmla="*/ 856350 h 856349"/>
                <a:gd name="connsiteX302" fmla="*/ 3452413 w 11218359"/>
                <a:gd name="connsiteY302" fmla="*/ 856350 h 856349"/>
                <a:gd name="connsiteX303" fmla="*/ 3463852 w 11218359"/>
                <a:gd name="connsiteY303" fmla="*/ 856350 h 856349"/>
                <a:gd name="connsiteX304" fmla="*/ 3475292 w 11218359"/>
                <a:gd name="connsiteY304" fmla="*/ 856350 h 856349"/>
                <a:gd name="connsiteX305" fmla="*/ 3486731 w 11218359"/>
                <a:gd name="connsiteY305" fmla="*/ 856350 h 856349"/>
                <a:gd name="connsiteX306" fmla="*/ 3498171 w 11218359"/>
                <a:gd name="connsiteY306" fmla="*/ 856350 h 856349"/>
                <a:gd name="connsiteX307" fmla="*/ 3509610 w 11218359"/>
                <a:gd name="connsiteY307" fmla="*/ 856350 h 856349"/>
                <a:gd name="connsiteX308" fmla="*/ 3521050 w 11218359"/>
                <a:gd name="connsiteY308" fmla="*/ 856350 h 856349"/>
                <a:gd name="connsiteX309" fmla="*/ 3532489 w 11218359"/>
                <a:gd name="connsiteY309" fmla="*/ 856350 h 856349"/>
                <a:gd name="connsiteX310" fmla="*/ 3543929 w 11218359"/>
                <a:gd name="connsiteY310" fmla="*/ 856350 h 856349"/>
                <a:gd name="connsiteX311" fmla="*/ 3555368 w 11218359"/>
                <a:gd name="connsiteY311" fmla="*/ 856350 h 856349"/>
                <a:gd name="connsiteX312" fmla="*/ 3566808 w 11218359"/>
                <a:gd name="connsiteY312" fmla="*/ 856350 h 856349"/>
                <a:gd name="connsiteX313" fmla="*/ 3578247 w 11218359"/>
                <a:gd name="connsiteY313" fmla="*/ 856350 h 856349"/>
                <a:gd name="connsiteX314" fmla="*/ 3589687 w 11218359"/>
                <a:gd name="connsiteY314" fmla="*/ 856350 h 856349"/>
                <a:gd name="connsiteX315" fmla="*/ 3601127 w 11218359"/>
                <a:gd name="connsiteY315" fmla="*/ 856350 h 856349"/>
                <a:gd name="connsiteX316" fmla="*/ 3612566 w 11218359"/>
                <a:gd name="connsiteY316" fmla="*/ 856350 h 856349"/>
                <a:gd name="connsiteX317" fmla="*/ 3624005 w 11218359"/>
                <a:gd name="connsiteY317" fmla="*/ 856350 h 856349"/>
                <a:gd name="connsiteX318" fmla="*/ 3635445 w 11218359"/>
                <a:gd name="connsiteY318" fmla="*/ 856350 h 856349"/>
                <a:gd name="connsiteX319" fmla="*/ 3646885 w 11218359"/>
                <a:gd name="connsiteY319" fmla="*/ 856350 h 856349"/>
                <a:gd name="connsiteX320" fmla="*/ 3658324 w 11218359"/>
                <a:gd name="connsiteY320" fmla="*/ 856350 h 856349"/>
                <a:gd name="connsiteX321" fmla="*/ 3669764 w 11218359"/>
                <a:gd name="connsiteY321" fmla="*/ 856350 h 856349"/>
                <a:gd name="connsiteX322" fmla="*/ 3681203 w 11218359"/>
                <a:gd name="connsiteY322" fmla="*/ 856350 h 856349"/>
                <a:gd name="connsiteX323" fmla="*/ 3692643 w 11218359"/>
                <a:gd name="connsiteY323" fmla="*/ 856350 h 856349"/>
                <a:gd name="connsiteX324" fmla="*/ 3704082 w 11218359"/>
                <a:gd name="connsiteY324" fmla="*/ 856350 h 856349"/>
                <a:gd name="connsiteX325" fmla="*/ 3715522 w 11218359"/>
                <a:gd name="connsiteY325" fmla="*/ 856350 h 856349"/>
                <a:gd name="connsiteX326" fmla="*/ 3726961 w 11218359"/>
                <a:gd name="connsiteY326" fmla="*/ 856350 h 856349"/>
                <a:gd name="connsiteX327" fmla="*/ 3738401 w 11218359"/>
                <a:gd name="connsiteY327" fmla="*/ 856350 h 856349"/>
                <a:gd name="connsiteX328" fmla="*/ 3749840 w 11218359"/>
                <a:gd name="connsiteY328" fmla="*/ 856350 h 856349"/>
                <a:gd name="connsiteX329" fmla="*/ 3761280 w 11218359"/>
                <a:gd name="connsiteY329" fmla="*/ 856350 h 856349"/>
                <a:gd name="connsiteX330" fmla="*/ 3772719 w 11218359"/>
                <a:gd name="connsiteY330" fmla="*/ 856350 h 856349"/>
                <a:gd name="connsiteX331" fmla="*/ 3784154 w 11218359"/>
                <a:gd name="connsiteY331" fmla="*/ 856350 h 856349"/>
                <a:gd name="connsiteX332" fmla="*/ 3795598 w 11218359"/>
                <a:gd name="connsiteY332" fmla="*/ 856350 h 856349"/>
                <a:gd name="connsiteX333" fmla="*/ 3807033 w 11218359"/>
                <a:gd name="connsiteY333" fmla="*/ 856350 h 856349"/>
                <a:gd name="connsiteX334" fmla="*/ 3818473 w 11218359"/>
                <a:gd name="connsiteY334" fmla="*/ 856350 h 856349"/>
                <a:gd name="connsiteX335" fmla="*/ 3829917 w 11218359"/>
                <a:gd name="connsiteY335" fmla="*/ 856350 h 856349"/>
                <a:gd name="connsiteX336" fmla="*/ 3841352 w 11218359"/>
                <a:gd name="connsiteY336" fmla="*/ 856350 h 856349"/>
                <a:gd name="connsiteX337" fmla="*/ 3852791 w 11218359"/>
                <a:gd name="connsiteY337" fmla="*/ 856350 h 856349"/>
                <a:gd name="connsiteX338" fmla="*/ 3864231 w 11218359"/>
                <a:gd name="connsiteY338" fmla="*/ 856350 h 856349"/>
                <a:gd name="connsiteX339" fmla="*/ 3875670 w 11218359"/>
                <a:gd name="connsiteY339" fmla="*/ 856350 h 856349"/>
                <a:gd name="connsiteX340" fmla="*/ 3887110 w 11218359"/>
                <a:gd name="connsiteY340" fmla="*/ 856350 h 856349"/>
                <a:gd name="connsiteX341" fmla="*/ 3898549 w 11218359"/>
                <a:gd name="connsiteY341" fmla="*/ 856350 h 856349"/>
                <a:gd name="connsiteX342" fmla="*/ 3909989 w 11218359"/>
                <a:gd name="connsiteY342" fmla="*/ 856350 h 856349"/>
                <a:gd name="connsiteX343" fmla="*/ 3921447 w 11218359"/>
                <a:gd name="connsiteY343" fmla="*/ 856350 h 856349"/>
                <a:gd name="connsiteX344" fmla="*/ 3932878 w 11218359"/>
                <a:gd name="connsiteY344" fmla="*/ 856350 h 856349"/>
                <a:gd name="connsiteX345" fmla="*/ 3944307 w 11218359"/>
                <a:gd name="connsiteY345" fmla="*/ 856350 h 856349"/>
                <a:gd name="connsiteX346" fmla="*/ 3955737 w 11218359"/>
                <a:gd name="connsiteY346" fmla="*/ 856350 h 856349"/>
                <a:gd name="connsiteX347" fmla="*/ 3967167 w 11218359"/>
                <a:gd name="connsiteY347" fmla="*/ 856350 h 856349"/>
                <a:gd name="connsiteX348" fmla="*/ 3978645 w 11218359"/>
                <a:gd name="connsiteY348" fmla="*/ 856350 h 856349"/>
                <a:gd name="connsiteX349" fmla="*/ 3990075 w 11218359"/>
                <a:gd name="connsiteY349" fmla="*/ 856350 h 856349"/>
                <a:gd name="connsiteX350" fmla="*/ 4001505 w 11218359"/>
                <a:gd name="connsiteY350" fmla="*/ 856350 h 856349"/>
                <a:gd name="connsiteX351" fmla="*/ 4012935 w 11218359"/>
                <a:gd name="connsiteY351" fmla="*/ 856350 h 856349"/>
                <a:gd name="connsiteX352" fmla="*/ 4024365 w 11218359"/>
                <a:gd name="connsiteY352" fmla="*/ 856350 h 856349"/>
                <a:gd name="connsiteX353" fmla="*/ 4035843 w 11218359"/>
                <a:gd name="connsiteY353" fmla="*/ 856350 h 856349"/>
                <a:gd name="connsiteX354" fmla="*/ 4047273 w 11218359"/>
                <a:gd name="connsiteY354" fmla="*/ 856350 h 856349"/>
                <a:gd name="connsiteX355" fmla="*/ 4058702 w 11218359"/>
                <a:gd name="connsiteY355" fmla="*/ 856350 h 856349"/>
                <a:gd name="connsiteX356" fmla="*/ 4070133 w 11218359"/>
                <a:gd name="connsiteY356" fmla="*/ 856350 h 856349"/>
                <a:gd name="connsiteX357" fmla="*/ 4081563 w 11218359"/>
                <a:gd name="connsiteY357" fmla="*/ 856350 h 856349"/>
                <a:gd name="connsiteX358" fmla="*/ 4093040 w 11218359"/>
                <a:gd name="connsiteY358" fmla="*/ 856350 h 856349"/>
                <a:gd name="connsiteX359" fmla="*/ 4104471 w 11218359"/>
                <a:gd name="connsiteY359" fmla="*/ 856350 h 856349"/>
                <a:gd name="connsiteX360" fmla="*/ 4115900 w 11218359"/>
                <a:gd name="connsiteY360" fmla="*/ 856350 h 856349"/>
                <a:gd name="connsiteX361" fmla="*/ 4127330 w 11218359"/>
                <a:gd name="connsiteY361" fmla="*/ 856350 h 856349"/>
                <a:gd name="connsiteX362" fmla="*/ 4138760 w 11218359"/>
                <a:gd name="connsiteY362" fmla="*/ 856350 h 856349"/>
                <a:gd name="connsiteX363" fmla="*/ 4150238 w 11218359"/>
                <a:gd name="connsiteY363" fmla="*/ 856350 h 856349"/>
                <a:gd name="connsiteX364" fmla="*/ 4161668 w 11218359"/>
                <a:gd name="connsiteY364" fmla="*/ 856350 h 856349"/>
                <a:gd name="connsiteX365" fmla="*/ 4173098 w 11218359"/>
                <a:gd name="connsiteY365" fmla="*/ 856350 h 856349"/>
                <a:gd name="connsiteX366" fmla="*/ 4184528 w 11218359"/>
                <a:gd name="connsiteY366" fmla="*/ 856350 h 856349"/>
                <a:gd name="connsiteX367" fmla="*/ 4195958 w 11218359"/>
                <a:gd name="connsiteY367" fmla="*/ 856350 h 856349"/>
                <a:gd name="connsiteX368" fmla="*/ 4207436 w 11218359"/>
                <a:gd name="connsiteY368" fmla="*/ 856350 h 856349"/>
                <a:gd name="connsiteX369" fmla="*/ 4218865 w 11218359"/>
                <a:gd name="connsiteY369" fmla="*/ 856350 h 856349"/>
                <a:gd name="connsiteX370" fmla="*/ 4230296 w 11218359"/>
                <a:gd name="connsiteY370" fmla="*/ 856350 h 856349"/>
                <a:gd name="connsiteX371" fmla="*/ 4241726 w 11218359"/>
                <a:gd name="connsiteY371" fmla="*/ 856350 h 856349"/>
                <a:gd name="connsiteX372" fmla="*/ 4253156 w 11218359"/>
                <a:gd name="connsiteY372" fmla="*/ 856350 h 856349"/>
                <a:gd name="connsiteX373" fmla="*/ 4264634 w 11218359"/>
                <a:gd name="connsiteY373" fmla="*/ 856350 h 856349"/>
                <a:gd name="connsiteX374" fmla="*/ 4276063 w 11218359"/>
                <a:gd name="connsiteY374" fmla="*/ 856350 h 856349"/>
                <a:gd name="connsiteX375" fmla="*/ 4287493 w 11218359"/>
                <a:gd name="connsiteY375" fmla="*/ 856350 h 856349"/>
                <a:gd name="connsiteX376" fmla="*/ 4298923 w 11218359"/>
                <a:gd name="connsiteY376" fmla="*/ 856350 h 856349"/>
                <a:gd name="connsiteX377" fmla="*/ 4310353 w 11218359"/>
                <a:gd name="connsiteY377" fmla="*/ 856350 h 856349"/>
                <a:gd name="connsiteX378" fmla="*/ 4321831 w 11218359"/>
                <a:gd name="connsiteY378" fmla="*/ 856350 h 856349"/>
                <a:gd name="connsiteX379" fmla="*/ 4333261 w 11218359"/>
                <a:gd name="connsiteY379" fmla="*/ 856350 h 856349"/>
                <a:gd name="connsiteX380" fmla="*/ 4344691 w 11218359"/>
                <a:gd name="connsiteY380" fmla="*/ 856350 h 856349"/>
                <a:gd name="connsiteX381" fmla="*/ 4356121 w 11218359"/>
                <a:gd name="connsiteY381" fmla="*/ 856350 h 856349"/>
                <a:gd name="connsiteX382" fmla="*/ 4367551 w 11218359"/>
                <a:gd name="connsiteY382" fmla="*/ 856350 h 856349"/>
                <a:gd name="connsiteX383" fmla="*/ 4379028 w 11218359"/>
                <a:gd name="connsiteY383" fmla="*/ 856350 h 856349"/>
                <a:gd name="connsiteX384" fmla="*/ 4390458 w 11218359"/>
                <a:gd name="connsiteY384" fmla="*/ 856350 h 856349"/>
                <a:gd name="connsiteX385" fmla="*/ 4401889 w 11218359"/>
                <a:gd name="connsiteY385" fmla="*/ 856350 h 856349"/>
                <a:gd name="connsiteX386" fmla="*/ 4413319 w 11218359"/>
                <a:gd name="connsiteY386" fmla="*/ 856350 h 856349"/>
                <a:gd name="connsiteX387" fmla="*/ 4424749 w 11218359"/>
                <a:gd name="connsiteY387" fmla="*/ 856350 h 856349"/>
                <a:gd name="connsiteX388" fmla="*/ 4436226 w 11218359"/>
                <a:gd name="connsiteY388" fmla="*/ 856350 h 856349"/>
                <a:gd name="connsiteX389" fmla="*/ 4447656 w 11218359"/>
                <a:gd name="connsiteY389" fmla="*/ 856350 h 856349"/>
                <a:gd name="connsiteX390" fmla="*/ 4459086 w 11218359"/>
                <a:gd name="connsiteY390" fmla="*/ 856350 h 856349"/>
                <a:gd name="connsiteX391" fmla="*/ 4470516 w 11218359"/>
                <a:gd name="connsiteY391" fmla="*/ 856350 h 856349"/>
                <a:gd name="connsiteX392" fmla="*/ 4481946 w 11218359"/>
                <a:gd name="connsiteY392" fmla="*/ 856350 h 856349"/>
                <a:gd name="connsiteX393" fmla="*/ 4493424 w 11218359"/>
                <a:gd name="connsiteY393" fmla="*/ 856350 h 856349"/>
                <a:gd name="connsiteX394" fmla="*/ 4504854 w 11218359"/>
                <a:gd name="connsiteY394" fmla="*/ 856350 h 856349"/>
                <a:gd name="connsiteX395" fmla="*/ 4516284 w 11218359"/>
                <a:gd name="connsiteY395" fmla="*/ 856350 h 856349"/>
                <a:gd name="connsiteX396" fmla="*/ 4527714 w 11218359"/>
                <a:gd name="connsiteY396" fmla="*/ 856350 h 856349"/>
                <a:gd name="connsiteX397" fmla="*/ 4539144 w 11218359"/>
                <a:gd name="connsiteY397" fmla="*/ 856350 h 856349"/>
                <a:gd name="connsiteX398" fmla="*/ 4550621 w 11218359"/>
                <a:gd name="connsiteY398" fmla="*/ 856350 h 856349"/>
                <a:gd name="connsiteX399" fmla="*/ 4562051 w 11218359"/>
                <a:gd name="connsiteY399" fmla="*/ 856350 h 856349"/>
                <a:gd name="connsiteX400" fmla="*/ 4573482 w 11218359"/>
                <a:gd name="connsiteY400" fmla="*/ 856350 h 856349"/>
                <a:gd name="connsiteX401" fmla="*/ 4584912 w 11218359"/>
                <a:gd name="connsiteY401" fmla="*/ 856350 h 856349"/>
                <a:gd name="connsiteX402" fmla="*/ 4596341 w 11218359"/>
                <a:gd name="connsiteY402" fmla="*/ 856350 h 856349"/>
                <a:gd name="connsiteX403" fmla="*/ 4607771 w 11218359"/>
                <a:gd name="connsiteY403" fmla="*/ 856350 h 856349"/>
                <a:gd name="connsiteX404" fmla="*/ 4619249 w 11218359"/>
                <a:gd name="connsiteY404" fmla="*/ 856350 h 856349"/>
                <a:gd name="connsiteX405" fmla="*/ 4630679 w 11218359"/>
                <a:gd name="connsiteY405" fmla="*/ 856350 h 856349"/>
                <a:gd name="connsiteX406" fmla="*/ 4642109 w 11218359"/>
                <a:gd name="connsiteY406" fmla="*/ 856350 h 856349"/>
                <a:gd name="connsiteX407" fmla="*/ 4653539 w 11218359"/>
                <a:gd name="connsiteY407" fmla="*/ 856350 h 856349"/>
                <a:gd name="connsiteX408" fmla="*/ 4664969 w 11218359"/>
                <a:gd name="connsiteY408" fmla="*/ 856350 h 856349"/>
                <a:gd name="connsiteX409" fmla="*/ 4676447 w 11218359"/>
                <a:gd name="connsiteY409" fmla="*/ 856350 h 856349"/>
                <a:gd name="connsiteX410" fmla="*/ 4687877 w 11218359"/>
                <a:gd name="connsiteY410" fmla="*/ 856350 h 856349"/>
                <a:gd name="connsiteX411" fmla="*/ 4699306 w 11218359"/>
                <a:gd name="connsiteY411" fmla="*/ 856350 h 856349"/>
                <a:gd name="connsiteX412" fmla="*/ 4710737 w 11218359"/>
                <a:gd name="connsiteY412" fmla="*/ 856350 h 856349"/>
                <a:gd name="connsiteX413" fmla="*/ 4722167 w 11218359"/>
                <a:gd name="connsiteY413" fmla="*/ 856350 h 856349"/>
                <a:gd name="connsiteX414" fmla="*/ 4733644 w 11218359"/>
                <a:gd name="connsiteY414" fmla="*/ 856350 h 856349"/>
                <a:gd name="connsiteX415" fmla="*/ 4745075 w 11218359"/>
                <a:gd name="connsiteY415" fmla="*/ 856350 h 856349"/>
                <a:gd name="connsiteX416" fmla="*/ 4756504 w 11218359"/>
                <a:gd name="connsiteY416" fmla="*/ 856350 h 856349"/>
                <a:gd name="connsiteX417" fmla="*/ 4767934 w 11218359"/>
                <a:gd name="connsiteY417" fmla="*/ 856350 h 856349"/>
                <a:gd name="connsiteX418" fmla="*/ 4779364 w 11218359"/>
                <a:gd name="connsiteY418" fmla="*/ 856350 h 856349"/>
                <a:gd name="connsiteX419" fmla="*/ 4790842 w 11218359"/>
                <a:gd name="connsiteY419" fmla="*/ 856350 h 856349"/>
                <a:gd name="connsiteX420" fmla="*/ 4802272 w 11218359"/>
                <a:gd name="connsiteY420" fmla="*/ 856350 h 856349"/>
                <a:gd name="connsiteX421" fmla="*/ 4813702 w 11218359"/>
                <a:gd name="connsiteY421" fmla="*/ 856350 h 856349"/>
                <a:gd name="connsiteX422" fmla="*/ 4825132 w 11218359"/>
                <a:gd name="connsiteY422" fmla="*/ 856350 h 856349"/>
                <a:gd name="connsiteX423" fmla="*/ 4836562 w 11218359"/>
                <a:gd name="connsiteY423" fmla="*/ 856350 h 856349"/>
                <a:gd name="connsiteX424" fmla="*/ 4848040 w 11218359"/>
                <a:gd name="connsiteY424" fmla="*/ 856350 h 856349"/>
                <a:gd name="connsiteX425" fmla="*/ 4859469 w 11218359"/>
                <a:gd name="connsiteY425" fmla="*/ 856350 h 856349"/>
                <a:gd name="connsiteX426" fmla="*/ 4870899 w 11218359"/>
                <a:gd name="connsiteY426" fmla="*/ 856350 h 856349"/>
                <a:gd name="connsiteX427" fmla="*/ 4882330 w 11218359"/>
                <a:gd name="connsiteY427" fmla="*/ 856350 h 856349"/>
                <a:gd name="connsiteX428" fmla="*/ 4893760 w 11218359"/>
                <a:gd name="connsiteY428" fmla="*/ 856350 h 856349"/>
                <a:gd name="connsiteX429" fmla="*/ 4905237 w 11218359"/>
                <a:gd name="connsiteY429" fmla="*/ 856350 h 856349"/>
                <a:gd name="connsiteX430" fmla="*/ 4916667 w 11218359"/>
                <a:gd name="connsiteY430" fmla="*/ 856350 h 856349"/>
                <a:gd name="connsiteX431" fmla="*/ 4928097 w 11218359"/>
                <a:gd name="connsiteY431" fmla="*/ 856350 h 856349"/>
                <a:gd name="connsiteX432" fmla="*/ 4939527 w 11218359"/>
                <a:gd name="connsiteY432" fmla="*/ 856350 h 856349"/>
                <a:gd name="connsiteX433" fmla="*/ 4950957 w 11218359"/>
                <a:gd name="connsiteY433" fmla="*/ 856350 h 856349"/>
                <a:gd name="connsiteX434" fmla="*/ 4962435 w 11218359"/>
                <a:gd name="connsiteY434" fmla="*/ 856350 h 856349"/>
                <a:gd name="connsiteX435" fmla="*/ 4973865 w 11218359"/>
                <a:gd name="connsiteY435" fmla="*/ 856350 h 856349"/>
                <a:gd name="connsiteX436" fmla="*/ 4985295 w 11218359"/>
                <a:gd name="connsiteY436" fmla="*/ 856350 h 856349"/>
                <a:gd name="connsiteX437" fmla="*/ 4996725 w 11218359"/>
                <a:gd name="connsiteY437" fmla="*/ 856350 h 856349"/>
                <a:gd name="connsiteX438" fmla="*/ 5008155 w 11218359"/>
                <a:gd name="connsiteY438" fmla="*/ 856350 h 856349"/>
                <a:gd name="connsiteX439" fmla="*/ 5019632 w 11218359"/>
                <a:gd name="connsiteY439" fmla="*/ 856350 h 856349"/>
                <a:gd name="connsiteX440" fmla="*/ 5031062 w 11218359"/>
                <a:gd name="connsiteY440" fmla="*/ 856350 h 856349"/>
                <a:gd name="connsiteX441" fmla="*/ 5042492 w 11218359"/>
                <a:gd name="connsiteY441" fmla="*/ 856350 h 856349"/>
                <a:gd name="connsiteX442" fmla="*/ 5053923 w 11218359"/>
                <a:gd name="connsiteY442" fmla="*/ 856350 h 856349"/>
                <a:gd name="connsiteX443" fmla="*/ 5065353 w 11218359"/>
                <a:gd name="connsiteY443" fmla="*/ 856350 h 856349"/>
                <a:gd name="connsiteX444" fmla="*/ 5076830 w 11218359"/>
                <a:gd name="connsiteY444" fmla="*/ 856350 h 856349"/>
                <a:gd name="connsiteX445" fmla="*/ 5088260 w 11218359"/>
                <a:gd name="connsiteY445" fmla="*/ 856350 h 856349"/>
                <a:gd name="connsiteX446" fmla="*/ 5099690 w 11218359"/>
                <a:gd name="connsiteY446" fmla="*/ 856350 h 856349"/>
                <a:gd name="connsiteX447" fmla="*/ 5111120 w 11218359"/>
                <a:gd name="connsiteY447" fmla="*/ 856350 h 856349"/>
                <a:gd name="connsiteX448" fmla="*/ 5122550 w 11218359"/>
                <a:gd name="connsiteY448" fmla="*/ 856350 h 856349"/>
                <a:gd name="connsiteX449" fmla="*/ 5134028 w 11218359"/>
                <a:gd name="connsiteY449" fmla="*/ 856350 h 856349"/>
                <a:gd name="connsiteX450" fmla="*/ 5145458 w 11218359"/>
                <a:gd name="connsiteY450" fmla="*/ 856350 h 856349"/>
                <a:gd name="connsiteX451" fmla="*/ 5156888 w 11218359"/>
                <a:gd name="connsiteY451" fmla="*/ 856350 h 856349"/>
                <a:gd name="connsiteX452" fmla="*/ 5168318 w 11218359"/>
                <a:gd name="connsiteY452" fmla="*/ 856350 h 856349"/>
                <a:gd name="connsiteX453" fmla="*/ 5179747 w 11218359"/>
                <a:gd name="connsiteY453" fmla="*/ 856350 h 856349"/>
                <a:gd name="connsiteX454" fmla="*/ 5191225 w 11218359"/>
                <a:gd name="connsiteY454" fmla="*/ 856350 h 856349"/>
                <a:gd name="connsiteX455" fmla="*/ 5202655 w 11218359"/>
                <a:gd name="connsiteY455" fmla="*/ 856350 h 856349"/>
                <a:gd name="connsiteX456" fmla="*/ 5214085 w 11218359"/>
                <a:gd name="connsiteY456" fmla="*/ 856350 h 856349"/>
                <a:gd name="connsiteX457" fmla="*/ 5225515 w 11218359"/>
                <a:gd name="connsiteY457" fmla="*/ 856350 h 856349"/>
                <a:gd name="connsiteX458" fmla="*/ 5236945 w 11218359"/>
                <a:gd name="connsiteY458" fmla="*/ 856350 h 856349"/>
                <a:gd name="connsiteX459" fmla="*/ 5248423 w 11218359"/>
                <a:gd name="connsiteY459" fmla="*/ 856350 h 856349"/>
                <a:gd name="connsiteX460" fmla="*/ 5259853 w 11218359"/>
                <a:gd name="connsiteY460" fmla="*/ 856350 h 856349"/>
                <a:gd name="connsiteX461" fmla="*/ 5271283 w 11218359"/>
                <a:gd name="connsiteY461" fmla="*/ 856350 h 856349"/>
                <a:gd name="connsiteX462" fmla="*/ 5282713 w 11218359"/>
                <a:gd name="connsiteY462" fmla="*/ 856350 h 856349"/>
                <a:gd name="connsiteX463" fmla="*/ 5294143 w 11218359"/>
                <a:gd name="connsiteY463" fmla="*/ 856350 h 856349"/>
                <a:gd name="connsiteX464" fmla="*/ 5305621 w 11218359"/>
                <a:gd name="connsiteY464" fmla="*/ 856350 h 856349"/>
                <a:gd name="connsiteX465" fmla="*/ 5317051 w 11218359"/>
                <a:gd name="connsiteY465" fmla="*/ 856350 h 856349"/>
                <a:gd name="connsiteX466" fmla="*/ 5328481 w 11218359"/>
                <a:gd name="connsiteY466" fmla="*/ 856350 h 856349"/>
                <a:gd name="connsiteX467" fmla="*/ 5339910 w 11218359"/>
                <a:gd name="connsiteY467" fmla="*/ 856350 h 856349"/>
                <a:gd name="connsiteX468" fmla="*/ 5351340 w 11218359"/>
                <a:gd name="connsiteY468" fmla="*/ 856350 h 856349"/>
                <a:gd name="connsiteX469" fmla="*/ 5362818 w 11218359"/>
                <a:gd name="connsiteY469" fmla="*/ 856350 h 856349"/>
                <a:gd name="connsiteX470" fmla="*/ 5374248 w 11218359"/>
                <a:gd name="connsiteY470" fmla="*/ 856350 h 856349"/>
                <a:gd name="connsiteX471" fmla="*/ 5385678 w 11218359"/>
                <a:gd name="connsiteY471" fmla="*/ 856350 h 856349"/>
                <a:gd name="connsiteX472" fmla="*/ 5397108 w 11218359"/>
                <a:gd name="connsiteY472" fmla="*/ 856350 h 856349"/>
                <a:gd name="connsiteX473" fmla="*/ 5408538 w 11218359"/>
                <a:gd name="connsiteY473" fmla="*/ 856350 h 856349"/>
                <a:gd name="connsiteX474" fmla="*/ 5420016 w 11218359"/>
                <a:gd name="connsiteY474" fmla="*/ 856350 h 856349"/>
                <a:gd name="connsiteX475" fmla="*/ 5431446 w 11218359"/>
                <a:gd name="connsiteY475" fmla="*/ 856350 h 856349"/>
                <a:gd name="connsiteX476" fmla="*/ 5442876 w 11218359"/>
                <a:gd name="connsiteY476" fmla="*/ 856350 h 856349"/>
                <a:gd name="connsiteX477" fmla="*/ 5454306 w 11218359"/>
                <a:gd name="connsiteY477" fmla="*/ 856350 h 856349"/>
                <a:gd name="connsiteX478" fmla="*/ 5465736 w 11218359"/>
                <a:gd name="connsiteY478" fmla="*/ 856350 h 856349"/>
                <a:gd name="connsiteX479" fmla="*/ 5477214 w 11218359"/>
                <a:gd name="connsiteY479" fmla="*/ 856350 h 856349"/>
                <a:gd name="connsiteX480" fmla="*/ 5488643 w 11218359"/>
                <a:gd name="connsiteY480" fmla="*/ 856350 h 856349"/>
                <a:gd name="connsiteX481" fmla="*/ 5500073 w 11218359"/>
                <a:gd name="connsiteY481" fmla="*/ 856350 h 856349"/>
                <a:gd name="connsiteX482" fmla="*/ 5511503 w 11218359"/>
                <a:gd name="connsiteY482" fmla="*/ 856350 h 856349"/>
                <a:gd name="connsiteX483" fmla="*/ 5522933 w 11218359"/>
                <a:gd name="connsiteY483" fmla="*/ 856350 h 856349"/>
                <a:gd name="connsiteX484" fmla="*/ 5534411 w 11218359"/>
                <a:gd name="connsiteY484" fmla="*/ 856350 h 856349"/>
                <a:gd name="connsiteX485" fmla="*/ 5545841 w 11218359"/>
                <a:gd name="connsiteY485" fmla="*/ 856350 h 856349"/>
                <a:gd name="connsiteX486" fmla="*/ 5557271 w 11218359"/>
                <a:gd name="connsiteY486" fmla="*/ 856350 h 856349"/>
                <a:gd name="connsiteX487" fmla="*/ 5568701 w 11218359"/>
                <a:gd name="connsiteY487" fmla="*/ 856350 h 856349"/>
                <a:gd name="connsiteX488" fmla="*/ 5580131 w 11218359"/>
                <a:gd name="connsiteY488" fmla="*/ 856350 h 856349"/>
                <a:gd name="connsiteX489" fmla="*/ 5591609 w 11218359"/>
                <a:gd name="connsiteY489" fmla="*/ 856350 h 856349"/>
                <a:gd name="connsiteX490" fmla="*/ 5603038 w 11218359"/>
                <a:gd name="connsiteY490" fmla="*/ 856350 h 856349"/>
                <a:gd name="connsiteX491" fmla="*/ 5614469 w 11218359"/>
                <a:gd name="connsiteY491" fmla="*/ 856350 h 856349"/>
                <a:gd name="connsiteX492" fmla="*/ 5625899 w 11218359"/>
                <a:gd name="connsiteY492" fmla="*/ 856350 h 856349"/>
                <a:gd name="connsiteX493" fmla="*/ 5637329 w 11218359"/>
                <a:gd name="connsiteY493" fmla="*/ 856350 h 856349"/>
                <a:gd name="connsiteX494" fmla="*/ 5648759 w 11218359"/>
                <a:gd name="connsiteY494" fmla="*/ 856350 h 856349"/>
                <a:gd name="connsiteX495" fmla="*/ 5660236 w 11218359"/>
                <a:gd name="connsiteY495" fmla="*/ 856350 h 856349"/>
                <a:gd name="connsiteX496" fmla="*/ 5671666 w 11218359"/>
                <a:gd name="connsiteY496" fmla="*/ 856350 h 856349"/>
                <a:gd name="connsiteX497" fmla="*/ 5683096 w 11218359"/>
                <a:gd name="connsiteY497" fmla="*/ 856350 h 856349"/>
                <a:gd name="connsiteX498" fmla="*/ 5694526 w 11218359"/>
                <a:gd name="connsiteY498" fmla="*/ 856350 h 856349"/>
                <a:gd name="connsiteX499" fmla="*/ 5705956 w 11218359"/>
                <a:gd name="connsiteY499" fmla="*/ 856350 h 856349"/>
                <a:gd name="connsiteX500" fmla="*/ 5717434 w 11218359"/>
                <a:gd name="connsiteY500" fmla="*/ 856350 h 856349"/>
                <a:gd name="connsiteX501" fmla="*/ 5728864 w 11218359"/>
                <a:gd name="connsiteY501" fmla="*/ 856350 h 856349"/>
                <a:gd name="connsiteX502" fmla="*/ 5740294 w 11218359"/>
                <a:gd name="connsiteY502" fmla="*/ 856350 h 856349"/>
                <a:gd name="connsiteX503" fmla="*/ 5751724 w 11218359"/>
                <a:gd name="connsiteY503" fmla="*/ 856350 h 856349"/>
                <a:gd name="connsiteX504" fmla="*/ 5763154 w 11218359"/>
                <a:gd name="connsiteY504" fmla="*/ 856350 h 856349"/>
                <a:gd name="connsiteX505" fmla="*/ 5774631 w 11218359"/>
                <a:gd name="connsiteY505" fmla="*/ 856350 h 856349"/>
                <a:gd name="connsiteX506" fmla="*/ 5786062 w 11218359"/>
                <a:gd name="connsiteY506" fmla="*/ 856350 h 856349"/>
                <a:gd name="connsiteX507" fmla="*/ 5797492 w 11218359"/>
                <a:gd name="connsiteY507" fmla="*/ 856350 h 856349"/>
                <a:gd name="connsiteX508" fmla="*/ 5808921 w 11218359"/>
                <a:gd name="connsiteY508" fmla="*/ 856350 h 856349"/>
                <a:gd name="connsiteX509" fmla="*/ 5820351 w 11218359"/>
                <a:gd name="connsiteY509" fmla="*/ 856350 h 856349"/>
                <a:gd name="connsiteX510" fmla="*/ 5831829 w 11218359"/>
                <a:gd name="connsiteY510" fmla="*/ 856350 h 856349"/>
                <a:gd name="connsiteX511" fmla="*/ 5843259 w 11218359"/>
                <a:gd name="connsiteY511" fmla="*/ 856350 h 856349"/>
                <a:gd name="connsiteX512" fmla="*/ 5854689 w 11218359"/>
                <a:gd name="connsiteY512" fmla="*/ 856350 h 856349"/>
                <a:gd name="connsiteX513" fmla="*/ 5866119 w 11218359"/>
                <a:gd name="connsiteY513" fmla="*/ 856350 h 856349"/>
                <a:gd name="connsiteX514" fmla="*/ 5877549 w 11218359"/>
                <a:gd name="connsiteY514" fmla="*/ 856350 h 856349"/>
                <a:gd name="connsiteX515" fmla="*/ 5889027 w 11218359"/>
                <a:gd name="connsiteY515" fmla="*/ 856350 h 856349"/>
                <a:gd name="connsiteX516" fmla="*/ 5900457 w 11218359"/>
                <a:gd name="connsiteY516" fmla="*/ 856350 h 856349"/>
                <a:gd name="connsiteX517" fmla="*/ 5911887 w 11218359"/>
                <a:gd name="connsiteY517" fmla="*/ 856350 h 856349"/>
                <a:gd name="connsiteX518" fmla="*/ 5923317 w 11218359"/>
                <a:gd name="connsiteY518" fmla="*/ 856350 h 856349"/>
                <a:gd name="connsiteX519" fmla="*/ 5934747 w 11218359"/>
                <a:gd name="connsiteY519" fmla="*/ 856350 h 856349"/>
                <a:gd name="connsiteX520" fmla="*/ 5946225 w 11218359"/>
                <a:gd name="connsiteY520" fmla="*/ 856350 h 856349"/>
                <a:gd name="connsiteX521" fmla="*/ 5957655 w 11218359"/>
                <a:gd name="connsiteY521" fmla="*/ 856350 h 856349"/>
                <a:gd name="connsiteX522" fmla="*/ 5969084 w 11218359"/>
                <a:gd name="connsiteY522" fmla="*/ 856350 h 856349"/>
                <a:gd name="connsiteX523" fmla="*/ 5980514 w 11218359"/>
                <a:gd name="connsiteY523" fmla="*/ 856350 h 856349"/>
                <a:gd name="connsiteX524" fmla="*/ 5991944 w 11218359"/>
                <a:gd name="connsiteY524" fmla="*/ 856350 h 856349"/>
                <a:gd name="connsiteX525" fmla="*/ 6003422 w 11218359"/>
                <a:gd name="connsiteY525" fmla="*/ 856350 h 856349"/>
                <a:gd name="connsiteX526" fmla="*/ 6014852 w 11218359"/>
                <a:gd name="connsiteY526" fmla="*/ 856350 h 856349"/>
                <a:gd name="connsiteX527" fmla="*/ 6026282 w 11218359"/>
                <a:gd name="connsiteY527" fmla="*/ 856350 h 856349"/>
                <a:gd name="connsiteX528" fmla="*/ 6037712 w 11218359"/>
                <a:gd name="connsiteY528" fmla="*/ 856350 h 856349"/>
                <a:gd name="connsiteX529" fmla="*/ 6049142 w 11218359"/>
                <a:gd name="connsiteY529" fmla="*/ 856350 h 856349"/>
                <a:gd name="connsiteX530" fmla="*/ 6060620 w 11218359"/>
                <a:gd name="connsiteY530" fmla="*/ 856350 h 856349"/>
                <a:gd name="connsiteX531" fmla="*/ 6072049 w 11218359"/>
                <a:gd name="connsiteY531" fmla="*/ 856350 h 856349"/>
                <a:gd name="connsiteX532" fmla="*/ 6083480 w 11218359"/>
                <a:gd name="connsiteY532" fmla="*/ 856350 h 856349"/>
                <a:gd name="connsiteX533" fmla="*/ 6094910 w 11218359"/>
                <a:gd name="connsiteY533" fmla="*/ 856350 h 856349"/>
                <a:gd name="connsiteX534" fmla="*/ 6106340 w 11218359"/>
                <a:gd name="connsiteY534" fmla="*/ 856350 h 856349"/>
                <a:gd name="connsiteX535" fmla="*/ 6117818 w 11218359"/>
                <a:gd name="connsiteY535" fmla="*/ 856350 h 856349"/>
                <a:gd name="connsiteX536" fmla="*/ 6129247 w 11218359"/>
                <a:gd name="connsiteY536" fmla="*/ 856350 h 856349"/>
                <a:gd name="connsiteX537" fmla="*/ 6140677 w 11218359"/>
                <a:gd name="connsiteY537" fmla="*/ 856350 h 856349"/>
                <a:gd name="connsiteX538" fmla="*/ 6152107 w 11218359"/>
                <a:gd name="connsiteY538" fmla="*/ 856350 h 856349"/>
                <a:gd name="connsiteX539" fmla="*/ 6163537 w 11218359"/>
                <a:gd name="connsiteY539" fmla="*/ 856350 h 856349"/>
                <a:gd name="connsiteX540" fmla="*/ 6175015 w 11218359"/>
                <a:gd name="connsiteY540" fmla="*/ 856350 h 856349"/>
                <a:gd name="connsiteX541" fmla="*/ 6186445 w 11218359"/>
                <a:gd name="connsiteY541" fmla="*/ 856350 h 856349"/>
                <a:gd name="connsiteX542" fmla="*/ 6197875 w 11218359"/>
                <a:gd name="connsiteY542" fmla="*/ 856350 h 856349"/>
                <a:gd name="connsiteX543" fmla="*/ 6209305 w 11218359"/>
                <a:gd name="connsiteY543" fmla="*/ 856350 h 856349"/>
                <a:gd name="connsiteX544" fmla="*/ 6220735 w 11218359"/>
                <a:gd name="connsiteY544" fmla="*/ 856350 h 856349"/>
                <a:gd name="connsiteX545" fmla="*/ 6232212 w 11218359"/>
                <a:gd name="connsiteY545" fmla="*/ 856350 h 856349"/>
                <a:gd name="connsiteX546" fmla="*/ 6243642 w 11218359"/>
                <a:gd name="connsiteY546" fmla="*/ 856350 h 856349"/>
                <a:gd name="connsiteX547" fmla="*/ 6255073 w 11218359"/>
                <a:gd name="connsiteY547" fmla="*/ 856350 h 856349"/>
                <a:gd name="connsiteX548" fmla="*/ 6266503 w 11218359"/>
                <a:gd name="connsiteY548" fmla="*/ 856350 h 856349"/>
                <a:gd name="connsiteX549" fmla="*/ 6277933 w 11218359"/>
                <a:gd name="connsiteY549" fmla="*/ 856350 h 856349"/>
                <a:gd name="connsiteX550" fmla="*/ 6289410 w 11218359"/>
                <a:gd name="connsiteY550" fmla="*/ 856350 h 856349"/>
                <a:gd name="connsiteX551" fmla="*/ 6300840 w 11218359"/>
                <a:gd name="connsiteY551" fmla="*/ 856350 h 856349"/>
                <a:gd name="connsiteX552" fmla="*/ 6312270 w 11218359"/>
                <a:gd name="connsiteY552" fmla="*/ 856350 h 856349"/>
                <a:gd name="connsiteX553" fmla="*/ 6323700 w 11218359"/>
                <a:gd name="connsiteY553" fmla="*/ 856350 h 856349"/>
                <a:gd name="connsiteX554" fmla="*/ 6335130 w 11218359"/>
                <a:gd name="connsiteY554" fmla="*/ 856350 h 856349"/>
                <a:gd name="connsiteX555" fmla="*/ 6346608 w 11218359"/>
                <a:gd name="connsiteY555" fmla="*/ 856350 h 856349"/>
                <a:gd name="connsiteX556" fmla="*/ 6358038 w 11218359"/>
                <a:gd name="connsiteY556" fmla="*/ 856350 h 856349"/>
                <a:gd name="connsiteX557" fmla="*/ 6369468 w 11218359"/>
                <a:gd name="connsiteY557" fmla="*/ 856350 h 856349"/>
                <a:gd name="connsiteX558" fmla="*/ 6380898 w 11218359"/>
                <a:gd name="connsiteY558" fmla="*/ 856350 h 856349"/>
                <a:gd name="connsiteX559" fmla="*/ 6392328 w 11218359"/>
                <a:gd name="connsiteY559" fmla="*/ 856350 h 856349"/>
                <a:gd name="connsiteX560" fmla="*/ 6403805 w 11218359"/>
                <a:gd name="connsiteY560" fmla="*/ 856350 h 856349"/>
                <a:gd name="connsiteX561" fmla="*/ 6415235 w 11218359"/>
                <a:gd name="connsiteY561" fmla="*/ 856350 h 856349"/>
                <a:gd name="connsiteX562" fmla="*/ 6426666 w 11218359"/>
                <a:gd name="connsiteY562" fmla="*/ 856350 h 856349"/>
                <a:gd name="connsiteX563" fmla="*/ 6438096 w 11218359"/>
                <a:gd name="connsiteY563" fmla="*/ 856350 h 856349"/>
                <a:gd name="connsiteX564" fmla="*/ 6449525 w 11218359"/>
                <a:gd name="connsiteY564" fmla="*/ 856350 h 856349"/>
                <a:gd name="connsiteX565" fmla="*/ 6461003 w 11218359"/>
                <a:gd name="connsiteY565" fmla="*/ 856350 h 856349"/>
                <a:gd name="connsiteX566" fmla="*/ 6472433 w 11218359"/>
                <a:gd name="connsiteY566" fmla="*/ 856350 h 856349"/>
                <a:gd name="connsiteX567" fmla="*/ 6483863 w 11218359"/>
                <a:gd name="connsiteY567" fmla="*/ 856350 h 856349"/>
                <a:gd name="connsiteX568" fmla="*/ 6495293 w 11218359"/>
                <a:gd name="connsiteY568" fmla="*/ 856350 h 856349"/>
                <a:gd name="connsiteX569" fmla="*/ 6506723 w 11218359"/>
                <a:gd name="connsiteY569" fmla="*/ 856350 h 856349"/>
                <a:gd name="connsiteX570" fmla="*/ 6518201 w 11218359"/>
                <a:gd name="connsiteY570" fmla="*/ 856350 h 856349"/>
                <a:gd name="connsiteX571" fmla="*/ 6529631 w 11218359"/>
                <a:gd name="connsiteY571" fmla="*/ 856350 h 856349"/>
                <a:gd name="connsiteX572" fmla="*/ 6541061 w 11218359"/>
                <a:gd name="connsiteY572" fmla="*/ 856350 h 856349"/>
                <a:gd name="connsiteX573" fmla="*/ 6552490 w 11218359"/>
                <a:gd name="connsiteY573" fmla="*/ 856350 h 856349"/>
                <a:gd name="connsiteX574" fmla="*/ 6563921 w 11218359"/>
                <a:gd name="connsiteY574" fmla="*/ 856350 h 856349"/>
                <a:gd name="connsiteX575" fmla="*/ 6575398 w 11218359"/>
                <a:gd name="connsiteY575" fmla="*/ 856350 h 856349"/>
                <a:gd name="connsiteX576" fmla="*/ 6586828 w 11218359"/>
                <a:gd name="connsiteY576" fmla="*/ 856350 h 856349"/>
                <a:gd name="connsiteX577" fmla="*/ 6598259 w 11218359"/>
                <a:gd name="connsiteY577" fmla="*/ 856350 h 856349"/>
                <a:gd name="connsiteX578" fmla="*/ 6609688 w 11218359"/>
                <a:gd name="connsiteY578" fmla="*/ 856350 h 856349"/>
                <a:gd name="connsiteX579" fmla="*/ 6621118 w 11218359"/>
                <a:gd name="connsiteY579" fmla="*/ 856350 h 856349"/>
                <a:gd name="connsiteX580" fmla="*/ 6632596 w 11218359"/>
                <a:gd name="connsiteY580" fmla="*/ 856350 h 856349"/>
                <a:gd name="connsiteX581" fmla="*/ 6644026 w 11218359"/>
                <a:gd name="connsiteY581" fmla="*/ 856350 h 856349"/>
                <a:gd name="connsiteX582" fmla="*/ 6655456 w 11218359"/>
                <a:gd name="connsiteY582" fmla="*/ 856350 h 856349"/>
                <a:gd name="connsiteX583" fmla="*/ 6666886 w 11218359"/>
                <a:gd name="connsiteY583" fmla="*/ 856350 h 856349"/>
                <a:gd name="connsiteX584" fmla="*/ 6678316 w 11218359"/>
                <a:gd name="connsiteY584" fmla="*/ 856350 h 856349"/>
                <a:gd name="connsiteX585" fmla="*/ 6689794 w 11218359"/>
                <a:gd name="connsiteY585" fmla="*/ 856350 h 856349"/>
                <a:gd name="connsiteX586" fmla="*/ 6701224 w 11218359"/>
                <a:gd name="connsiteY586" fmla="*/ 856350 h 856349"/>
                <a:gd name="connsiteX587" fmla="*/ 6712653 w 11218359"/>
                <a:gd name="connsiteY587" fmla="*/ 856350 h 856349"/>
                <a:gd name="connsiteX588" fmla="*/ 6724083 w 11218359"/>
                <a:gd name="connsiteY588" fmla="*/ 856350 h 856349"/>
                <a:gd name="connsiteX589" fmla="*/ 6735514 w 11218359"/>
                <a:gd name="connsiteY589" fmla="*/ 856350 h 856349"/>
                <a:gd name="connsiteX590" fmla="*/ 6746944 w 11218359"/>
                <a:gd name="connsiteY590" fmla="*/ 856350 h 856349"/>
                <a:gd name="connsiteX591" fmla="*/ 6758421 w 11218359"/>
                <a:gd name="connsiteY591" fmla="*/ 856350 h 856349"/>
                <a:gd name="connsiteX592" fmla="*/ 6769851 w 11218359"/>
                <a:gd name="connsiteY592" fmla="*/ 856350 h 856349"/>
                <a:gd name="connsiteX593" fmla="*/ 6781281 w 11218359"/>
                <a:gd name="connsiteY593" fmla="*/ 856350 h 856349"/>
                <a:gd name="connsiteX594" fmla="*/ 6792711 w 11218359"/>
                <a:gd name="connsiteY594" fmla="*/ 856350 h 856349"/>
                <a:gd name="connsiteX595" fmla="*/ 6804141 w 11218359"/>
                <a:gd name="connsiteY595" fmla="*/ 856350 h 856349"/>
                <a:gd name="connsiteX596" fmla="*/ 6815619 w 11218359"/>
                <a:gd name="connsiteY596" fmla="*/ 856350 h 856349"/>
                <a:gd name="connsiteX597" fmla="*/ 6827049 w 11218359"/>
                <a:gd name="connsiteY597" fmla="*/ 856350 h 856349"/>
                <a:gd name="connsiteX598" fmla="*/ 6838479 w 11218359"/>
                <a:gd name="connsiteY598" fmla="*/ 856350 h 856349"/>
                <a:gd name="connsiteX599" fmla="*/ 6849909 w 11218359"/>
                <a:gd name="connsiteY599" fmla="*/ 856350 h 856349"/>
                <a:gd name="connsiteX600" fmla="*/ 6861339 w 11218359"/>
                <a:gd name="connsiteY600" fmla="*/ 856350 h 856349"/>
                <a:gd name="connsiteX601" fmla="*/ 6872816 w 11218359"/>
                <a:gd name="connsiteY601" fmla="*/ 856350 h 856349"/>
                <a:gd name="connsiteX602" fmla="*/ 6884246 w 11218359"/>
                <a:gd name="connsiteY602" fmla="*/ 856350 h 856349"/>
                <a:gd name="connsiteX603" fmla="*/ 6895676 w 11218359"/>
                <a:gd name="connsiteY603" fmla="*/ 856350 h 856349"/>
                <a:gd name="connsiteX604" fmla="*/ 6907107 w 11218359"/>
                <a:gd name="connsiteY604" fmla="*/ 856350 h 856349"/>
                <a:gd name="connsiteX605" fmla="*/ 6918537 w 11218359"/>
                <a:gd name="connsiteY605" fmla="*/ 856350 h 856349"/>
                <a:gd name="connsiteX606" fmla="*/ 6930014 w 11218359"/>
                <a:gd name="connsiteY606" fmla="*/ 856350 h 856349"/>
                <a:gd name="connsiteX607" fmla="*/ 6941444 w 11218359"/>
                <a:gd name="connsiteY607" fmla="*/ 856350 h 856349"/>
                <a:gd name="connsiteX608" fmla="*/ 6952874 w 11218359"/>
                <a:gd name="connsiteY608" fmla="*/ 856350 h 856349"/>
                <a:gd name="connsiteX609" fmla="*/ 6964304 w 11218359"/>
                <a:gd name="connsiteY609" fmla="*/ 856350 h 856349"/>
                <a:gd name="connsiteX610" fmla="*/ 6975734 w 11218359"/>
                <a:gd name="connsiteY610" fmla="*/ 856350 h 856349"/>
                <a:gd name="connsiteX611" fmla="*/ 6987212 w 11218359"/>
                <a:gd name="connsiteY611" fmla="*/ 856350 h 856349"/>
                <a:gd name="connsiteX612" fmla="*/ 6998642 w 11218359"/>
                <a:gd name="connsiteY612" fmla="*/ 856350 h 856349"/>
                <a:gd name="connsiteX613" fmla="*/ 7010072 w 11218359"/>
                <a:gd name="connsiteY613" fmla="*/ 856350 h 856349"/>
                <a:gd name="connsiteX614" fmla="*/ 7021502 w 11218359"/>
                <a:gd name="connsiteY614" fmla="*/ 856350 h 856349"/>
                <a:gd name="connsiteX615" fmla="*/ 7032931 w 11218359"/>
                <a:gd name="connsiteY615" fmla="*/ 856350 h 856349"/>
                <a:gd name="connsiteX616" fmla="*/ 7044409 w 11218359"/>
                <a:gd name="connsiteY616" fmla="*/ 856350 h 856349"/>
                <a:gd name="connsiteX617" fmla="*/ 7055839 w 11218359"/>
                <a:gd name="connsiteY617" fmla="*/ 856350 h 856349"/>
                <a:gd name="connsiteX618" fmla="*/ 7067269 w 11218359"/>
                <a:gd name="connsiteY618" fmla="*/ 856350 h 856349"/>
                <a:gd name="connsiteX619" fmla="*/ 7078700 w 11218359"/>
                <a:gd name="connsiteY619" fmla="*/ 856350 h 856349"/>
                <a:gd name="connsiteX620" fmla="*/ 7090129 w 11218359"/>
                <a:gd name="connsiteY620" fmla="*/ 856350 h 856349"/>
                <a:gd name="connsiteX621" fmla="*/ 7101607 w 11218359"/>
                <a:gd name="connsiteY621" fmla="*/ 856350 h 856349"/>
                <a:gd name="connsiteX622" fmla="*/ 7113037 w 11218359"/>
                <a:gd name="connsiteY622" fmla="*/ 856350 h 856349"/>
                <a:gd name="connsiteX623" fmla="*/ 7124467 w 11218359"/>
                <a:gd name="connsiteY623" fmla="*/ 856350 h 856349"/>
                <a:gd name="connsiteX624" fmla="*/ 7135897 w 11218359"/>
                <a:gd name="connsiteY624" fmla="*/ 856350 h 856349"/>
                <a:gd name="connsiteX625" fmla="*/ 7147327 w 11218359"/>
                <a:gd name="connsiteY625" fmla="*/ 856350 h 856349"/>
                <a:gd name="connsiteX626" fmla="*/ 7158805 w 11218359"/>
                <a:gd name="connsiteY626" fmla="*/ 856350 h 856349"/>
                <a:gd name="connsiteX627" fmla="*/ 7170235 w 11218359"/>
                <a:gd name="connsiteY627" fmla="*/ 856350 h 856349"/>
                <a:gd name="connsiteX628" fmla="*/ 7181665 w 11218359"/>
                <a:gd name="connsiteY628" fmla="*/ 856350 h 856349"/>
                <a:gd name="connsiteX629" fmla="*/ 7193094 w 11218359"/>
                <a:gd name="connsiteY629" fmla="*/ 856350 h 856349"/>
                <a:gd name="connsiteX630" fmla="*/ 7204524 w 11218359"/>
                <a:gd name="connsiteY630" fmla="*/ 856350 h 856349"/>
                <a:gd name="connsiteX631" fmla="*/ 7216002 w 11218359"/>
                <a:gd name="connsiteY631" fmla="*/ 856350 h 856349"/>
                <a:gd name="connsiteX632" fmla="*/ 7227432 w 11218359"/>
                <a:gd name="connsiteY632" fmla="*/ 856350 h 856349"/>
                <a:gd name="connsiteX633" fmla="*/ 7238862 w 11218359"/>
                <a:gd name="connsiteY633" fmla="*/ 856350 h 856349"/>
                <a:gd name="connsiteX634" fmla="*/ 7250292 w 11218359"/>
                <a:gd name="connsiteY634" fmla="*/ 856350 h 856349"/>
                <a:gd name="connsiteX635" fmla="*/ 7261722 w 11218359"/>
                <a:gd name="connsiteY635" fmla="*/ 856350 h 856349"/>
                <a:gd name="connsiteX636" fmla="*/ 7273200 w 11218359"/>
                <a:gd name="connsiteY636" fmla="*/ 856350 h 856349"/>
                <a:gd name="connsiteX637" fmla="*/ 7284630 w 11218359"/>
                <a:gd name="connsiteY637" fmla="*/ 856350 h 856349"/>
                <a:gd name="connsiteX638" fmla="*/ 7296060 w 11218359"/>
                <a:gd name="connsiteY638" fmla="*/ 856350 h 856349"/>
                <a:gd name="connsiteX639" fmla="*/ 7307490 w 11218359"/>
                <a:gd name="connsiteY639" fmla="*/ 856350 h 856349"/>
                <a:gd name="connsiteX640" fmla="*/ 7318920 w 11218359"/>
                <a:gd name="connsiteY640" fmla="*/ 856350 h 856349"/>
                <a:gd name="connsiteX641" fmla="*/ 7330398 w 11218359"/>
                <a:gd name="connsiteY641" fmla="*/ 856350 h 856349"/>
                <a:gd name="connsiteX642" fmla="*/ 7341828 w 11218359"/>
                <a:gd name="connsiteY642" fmla="*/ 856350 h 856349"/>
                <a:gd name="connsiteX643" fmla="*/ 7353257 w 11218359"/>
                <a:gd name="connsiteY643" fmla="*/ 856350 h 856349"/>
                <a:gd name="connsiteX644" fmla="*/ 7364687 w 11218359"/>
                <a:gd name="connsiteY644" fmla="*/ 856350 h 856349"/>
                <a:gd name="connsiteX645" fmla="*/ 7376117 w 11218359"/>
                <a:gd name="connsiteY645" fmla="*/ 856350 h 856349"/>
                <a:gd name="connsiteX646" fmla="*/ 7387595 w 11218359"/>
                <a:gd name="connsiteY646" fmla="*/ 856350 h 856349"/>
                <a:gd name="connsiteX647" fmla="*/ 7399025 w 11218359"/>
                <a:gd name="connsiteY647" fmla="*/ 856350 h 856349"/>
                <a:gd name="connsiteX648" fmla="*/ 7410455 w 11218359"/>
                <a:gd name="connsiteY648" fmla="*/ 856350 h 856349"/>
                <a:gd name="connsiteX649" fmla="*/ 7421885 w 11218359"/>
                <a:gd name="connsiteY649" fmla="*/ 856350 h 856349"/>
                <a:gd name="connsiteX650" fmla="*/ 7433315 w 11218359"/>
                <a:gd name="connsiteY650" fmla="*/ 856350 h 856349"/>
                <a:gd name="connsiteX651" fmla="*/ 7444793 w 11218359"/>
                <a:gd name="connsiteY651" fmla="*/ 856350 h 856349"/>
                <a:gd name="connsiteX652" fmla="*/ 7456222 w 11218359"/>
                <a:gd name="connsiteY652" fmla="*/ 856350 h 856349"/>
                <a:gd name="connsiteX653" fmla="*/ 7467653 w 11218359"/>
                <a:gd name="connsiteY653" fmla="*/ 856350 h 856349"/>
                <a:gd name="connsiteX654" fmla="*/ 7479083 w 11218359"/>
                <a:gd name="connsiteY654" fmla="*/ 856350 h 856349"/>
                <a:gd name="connsiteX655" fmla="*/ 7490513 w 11218359"/>
                <a:gd name="connsiteY655" fmla="*/ 856350 h 856349"/>
                <a:gd name="connsiteX656" fmla="*/ 7501990 w 11218359"/>
                <a:gd name="connsiteY656" fmla="*/ 856350 h 856349"/>
                <a:gd name="connsiteX657" fmla="*/ 7513420 w 11218359"/>
                <a:gd name="connsiteY657" fmla="*/ 856350 h 856349"/>
                <a:gd name="connsiteX658" fmla="*/ 7524850 w 11218359"/>
                <a:gd name="connsiteY658" fmla="*/ 856350 h 856349"/>
                <a:gd name="connsiteX659" fmla="*/ 7536280 w 11218359"/>
                <a:gd name="connsiteY659" fmla="*/ 856350 h 856349"/>
                <a:gd name="connsiteX660" fmla="*/ 7547710 w 11218359"/>
                <a:gd name="connsiteY660" fmla="*/ 856350 h 856349"/>
                <a:gd name="connsiteX661" fmla="*/ 7559188 w 11218359"/>
                <a:gd name="connsiteY661" fmla="*/ 856350 h 856349"/>
                <a:gd name="connsiteX662" fmla="*/ 7570618 w 11218359"/>
                <a:gd name="connsiteY662" fmla="*/ 856350 h 856349"/>
                <a:gd name="connsiteX663" fmla="*/ 7582048 w 11218359"/>
                <a:gd name="connsiteY663" fmla="*/ 856350 h 856349"/>
                <a:gd name="connsiteX664" fmla="*/ 7593478 w 11218359"/>
                <a:gd name="connsiteY664" fmla="*/ 856350 h 856349"/>
                <a:gd name="connsiteX665" fmla="*/ 7604908 w 11218359"/>
                <a:gd name="connsiteY665" fmla="*/ 856350 h 856349"/>
                <a:gd name="connsiteX666" fmla="*/ 7616385 w 11218359"/>
                <a:gd name="connsiteY666" fmla="*/ 856350 h 856349"/>
                <a:gd name="connsiteX667" fmla="*/ 7627815 w 11218359"/>
                <a:gd name="connsiteY667" fmla="*/ 856350 h 856349"/>
                <a:gd name="connsiteX668" fmla="*/ 7639246 w 11218359"/>
                <a:gd name="connsiteY668" fmla="*/ 856350 h 856349"/>
                <a:gd name="connsiteX669" fmla="*/ 7650676 w 11218359"/>
                <a:gd name="connsiteY669" fmla="*/ 856350 h 856349"/>
                <a:gd name="connsiteX670" fmla="*/ 7662106 w 11218359"/>
                <a:gd name="connsiteY670" fmla="*/ 856350 h 856349"/>
                <a:gd name="connsiteX671" fmla="*/ 7673583 w 11218359"/>
                <a:gd name="connsiteY671" fmla="*/ 856350 h 856349"/>
                <a:gd name="connsiteX672" fmla="*/ 7685013 w 11218359"/>
                <a:gd name="connsiteY672" fmla="*/ 856350 h 856349"/>
                <a:gd name="connsiteX673" fmla="*/ 7696443 w 11218359"/>
                <a:gd name="connsiteY673" fmla="*/ 856350 h 856349"/>
                <a:gd name="connsiteX674" fmla="*/ 7707873 w 11218359"/>
                <a:gd name="connsiteY674" fmla="*/ 856350 h 856349"/>
                <a:gd name="connsiteX675" fmla="*/ 7719303 w 11218359"/>
                <a:gd name="connsiteY675" fmla="*/ 856350 h 856349"/>
                <a:gd name="connsiteX676" fmla="*/ 7730733 w 11218359"/>
                <a:gd name="connsiteY676" fmla="*/ 856350 h 856349"/>
                <a:gd name="connsiteX677" fmla="*/ 7742211 w 11218359"/>
                <a:gd name="connsiteY677" fmla="*/ 856350 h 856349"/>
                <a:gd name="connsiteX678" fmla="*/ 7753641 w 11218359"/>
                <a:gd name="connsiteY678" fmla="*/ 856350 h 856349"/>
                <a:gd name="connsiteX679" fmla="*/ 7765071 w 11218359"/>
                <a:gd name="connsiteY679" fmla="*/ 856350 h 856349"/>
                <a:gd name="connsiteX680" fmla="*/ 7776501 w 11218359"/>
                <a:gd name="connsiteY680" fmla="*/ 856350 h 856349"/>
                <a:gd name="connsiteX681" fmla="*/ 7787931 w 11218359"/>
                <a:gd name="connsiteY681" fmla="*/ 856350 h 856349"/>
                <a:gd name="connsiteX682" fmla="*/ 7799408 w 11218359"/>
                <a:gd name="connsiteY682" fmla="*/ 856350 h 856349"/>
                <a:gd name="connsiteX683" fmla="*/ 7810839 w 11218359"/>
                <a:gd name="connsiteY683" fmla="*/ 856350 h 856349"/>
                <a:gd name="connsiteX684" fmla="*/ 7822268 w 11218359"/>
                <a:gd name="connsiteY684" fmla="*/ 856350 h 856349"/>
                <a:gd name="connsiteX685" fmla="*/ 7833698 w 11218359"/>
                <a:gd name="connsiteY685" fmla="*/ 856350 h 856349"/>
                <a:gd name="connsiteX686" fmla="*/ 7845128 w 11218359"/>
                <a:gd name="connsiteY686" fmla="*/ 856350 h 856349"/>
                <a:gd name="connsiteX687" fmla="*/ 7856606 w 11218359"/>
                <a:gd name="connsiteY687" fmla="*/ 856350 h 856349"/>
                <a:gd name="connsiteX688" fmla="*/ 7868036 w 11218359"/>
                <a:gd name="connsiteY688" fmla="*/ 856350 h 856349"/>
                <a:gd name="connsiteX689" fmla="*/ 7879466 w 11218359"/>
                <a:gd name="connsiteY689" fmla="*/ 856350 h 856349"/>
                <a:gd name="connsiteX690" fmla="*/ 7890896 w 11218359"/>
                <a:gd name="connsiteY690" fmla="*/ 856350 h 856349"/>
                <a:gd name="connsiteX691" fmla="*/ 7902326 w 11218359"/>
                <a:gd name="connsiteY691" fmla="*/ 856350 h 856349"/>
                <a:gd name="connsiteX692" fmla="*/ 7913804 w 11218359"/>
                <a:gd name="connsiteY692" fmla="*/ 856350 h 856349"/>
                <a:gd name="connsiteX693" fmla="*/ 7925234 w 11218359"/>
                <a:gd name="connsiteY693" fmla="*/ 856350 h 856349"/>
                <a:gd name="connsiteX694" fmla="*/ 7936663 w 11218359"/>
                <a:gd name="connsiteY694" fmla="*/ 856350 h 856349"/>
                <a:gd name="connsiteX695" fmla="*/ 7948094 w 11218359"/>
                <a:gd name="connsiteY695" fmla="*/ 856350 h 856349"/>
                <a:gd name="connsiteX696" fmla="*/ 7959524 w 11218359"/>
                <a:gd name="connsiteY696" fmla="*/ 856350 h 856349"/>
                <a:gd name="connsiteX697" fmla="*/ 7971001 w 11218359"/>
                <a:gd name="connsiteY697" fmla="*/ 856350 h 856349"/>
                <a:gd name="connsiteX698" fmla="*/ 7982431 w 11218359"/>
                <a:gd name="connsiteY698" fmla="*/ 856350 h 856349"/>
                <a:gd name="connsiteX699" fmla="*/ 7993861 w 11218359"/>
                <a:gd name="connsiteY699" fmla="*/ 856350 h 856349"/>
                <a:gd name="connsiteX700" fmla="*/ 8005291 w 11218359"/>
                <a:gd name="connsiteY700" fmla="*/ 856350 h 856349"/>
                <a:gd name="connsiteX701" fmla="*/ 8016721 w 11218359"/>
                <a:gd name="connsiteY701" fmla="*/ 856350 h 856349"/>
                <a:gd name="connsiteX702" fmla="*/ 8028199 w 11218359"/>
                <a:gd name="connsiteY702" fmla="*/ 856350 h 856349"/>
                <a:gd name="connsiteX703" fmla="*/ 8039629 w 11218359"/>
                <a:gd name="connsiteY703" fmla="*/ 856350 h 856349"/>
                <a:gd name="connsiteX704" fmla="*/ 8051059 w 11218359"/>
                <a:gd name="connsiteY704" fmla="*/ 856350 h 856349"/>
                <a:gd name="connsiteX705" fmla="*/ 8062489 w 11218359"/>
                <a:gd name="connsiteY705" fmla="*/ 856350 h 856349"/>
                <a:gd name="connsiteX706" fmla="*/ 8073919 w 11218359"/>
                <a:gd name="connsiteY706" fmla="*/ 856350 h 856349"/>
                <a:gd name="connsiteX707" fmla="*/ 8085396 w 11218359"/>
                <a:gd name="connsiteY707" fmla="*/ 856350 h 856349"/>
                <a:gd name="connsiteX708" fmla="*/ 8096826 w 11218359"/>
                <a:gd name="connsiteY708" fmla="*/ 856350 h 856349"/>
                <a:gd name="connsiteX709" fmla="*/ 8108256 w 11218359"/>
                <a:gd name="connsiteY709" fmla="*/ 856350 h 856349"/>
                <a:gd name="connsiteX710" fmla="*/ 8119687 w 11218359"/>
                <a:gd name="connsiteY710" fmla="*/ 856350 h 856349"/>
                <a:gd name="connsiteX711" fmla="*/ 8131117 w 11218359"/>
                <a:gd name="connsiteY711" fmla="*/ 856350 h 856349"/>
                <a:gd name="connsiteX712" fmla="*/ 8142594 w 11218359"/>
                <a:gd name="connsiteY712" fmla="*/ 856350 h 856349"/>
                <a:gd name="connsiteX713" fmla="*/ 8154024 w 11218359"/>
                <a:gd name="connsiteY713" fmla="*/ 856350 h 856349"/>
                <a:gd name="connsiteX714" fmla="*/ 8165454 w 11218359"/>
                <a:gd name="connsiteY714" fmla="*/ 856350 h 856349"/>
                <a:gd name="connsiteX715" fmla="*/ 8176884 w 11218359"/>
                <a:gd name="connsiteY715" fmla="*/ 856350 h 856349"/>
                <a:gd name="connsiteX716" fmla="*/ 8188314 w 11218359"/>
                <a:gd name="connsiteY716" fmla="*/ 856350 h 856349"/>
                <a:gd name="connsiteX717" fmla="*/ 8199792 w 11218359"/>
                <a:gd name="connsiteY717" fmla="*/ 856350 h 856349"/>
                <a:gd name="connsiteX718" fmla="*/ 8211222 w 11218359"/>
                <a:gd name="connsiteY718" fmla="*/ 856350 h 856349"/>
                <a:gd name="connsiteX719" fmla="*/ 8222652 w 11218359"/>
                <a:gd name="connsiteY719" fmla="*/ 856350 h 856349"/>
                <a:gd name="connsiteX720" fmla="*/ 8234082 w 11218359"/>
                <a:gd name="connsiteY720" fmla="*/ 856350 h 856349"/>
                <a:gd name="connsiteX721" fmla="*/ 8245512 w 11218359"/>
                <a:gd name="connsiteY721" fmla="*/ 856350 h 856349"/>
                <a:gd name="connsiteX722" fmla="*/ 8256989 w 11218359"/>
                <a:gd name="connsiteY722" fmla="*/ 856350 h 856349"/>
                <a:gd name="connsiteX723" fmla="*/ 8268419 w 11218359"/>
                <a:gd name="connsiteY723" fmla="*/ 856350 h 856349"/>
                <a:gd name="connsiteX724" fmla="*/ 8279850 w 11218359"/>
                <a:gd name="connsiteY724" fmla="*/ 856350 h 856349"/>
                <a:gd name="connsiteX725" fmla="*/ 8291280 w 11218359"/>
                <a:gd name="connsiteY725" fmla="*/ 856350 h 856349"/>
                <a:gd name="connsiteX726" fmla="*/ 8302709 w 11218359"/>
                <a:gd name="connsiteY726" fmla="*/ 856350 h 856349"/>
                <a:gd name="connsiteX727" fmla="*/ 8314187 w 11218359"/>
                <a:gd name="connsiteY727" fmla="*/ 856350 h 856349"/>
                <a:gd name="connsiteX728" fmla="*/ 8325617 w 11218359"/>
                <a:gd name="connsiteY728" fmla="*/ 856350 h 856349"/>
                <a:gd name="connsiteX729" fmla="*/ 8337047 w 11218359"/>
                <a:gd name="connsiteY729" fmla="*/ 856350 h 856349"/>
                <a:gd name="connsiteX730" fmla="*/ 8348477 w 11218359"/>
                <a:gd name="connsiteY730" fmla="*/ 856350 h 856349"/>
                <a:gd name="connsiteX731" fmla="*/ 8359907 w 11218359"/>
                <a:gd name="connsiteY731" fmla="*/ 856350 h 856349"/>
                <a:gd name="connsiteX732" fmla="*/ 8371385 w 11218359"/>
                <a:gd name="connsiteY732" fmla="*/ 856350 h 856349"/>
                <a:gd name="connsiteX733" fmla="*/ 8382815 w 11218359"/>
                <a:gd name="connsiteY733" fmla="*/ 856350 h 856349"/>
                <a:gd name="connsiteX734" fmla="*/ 8394245 w 11218359"/>
                <a:gd name="connsiteY734" fmla="*/ 856350 h 856349"/>
                <a:gd name="connsiteX735" fmla="*/ 8405674 w 11218359"/>
                <a:gd name="connsiteY735" fmla="*/ 856350 h 856349"/>
                <a:gd name="connsiteX736" fmla="*/ 8417104 w 11218359"/>
                <a:gd name="connsiteY736" fmla="*/ 856350 h 856349"/>
                <a:gd name="connsiteX737" fmla="*/ 8428582 w 11218359"/>
                <a:gd name="connsiteY737" fmla="*/ 856350 h 856349"/>
                <a:gd name="connsiteX738" fmla="*/ 8440012 w 11218359"/>
                <a:gd name="connsiteY738" fmla="*/ 856350 h 856349"/>
                <a:gd name="connsiteX739" fmla="*/ 8451442 w 11218359"/>
                <a:gd name="connsiteY739" fmla="*/ 856350 h 856349"/>
                <a:gd name="connsiteX740" fmla="*/ 8462872 w 11218359"/>
                <a:gd name="connsiteY740" fmla="*/ 856350 h 856349"/>
                <a:gd name="connsiteX741" fmla="*/ 8474302 w 11218359"/>
                <a:gd name="connsiteY741" fmla="*/ 856350 h 856349"/>
                <a:gd name="connsiteX742" fmla="*/ 8485780 w 11218359"/>
                <a:gd name="connsiteY742" fmla="*/ 856350 h 856349"/>
                <a:gd name="connsiteX743" fmla="*/ 8497210 w 11218359"/>
                <a:gd name="connsiteY743" fmla="*/ 856350 h 856349"/>
                <a:gd name="connsiteX744" fmla="*/ 8508640 w 11218359"/>
                <a:gd name="connsiteY744" fmla="*/ 856350 h 856349"/>
                <a:gd name="connsiteX745" fmla="*/ 8520069 w 11218359"/>
                <a:gd name="connsiteY745" fmla="*/ 856350 h 856349"/>
                <a:gd name="connsiteX746" fmla="*/ 8531500 w 11218359"/>
                <a:gd name="connsiteY746" fmla="*/ 856350 h 856349"/>
                <a:gd name="connsiteX747" fmla="*/ 8542977 w 11218359"/>
                <a:gd name="connsiteY747" fmla="*/ 856350 h 856349"/>
                <a:gd name="connsiteX748" fmla="*/ 8554407 w 11218359"/>
                <a:gd name="connsiteY748" fmla="*/ 856350 h 856349"/>
                <a:gd name="connsiteX749" fmla="*/ 8565837 w 11218359"/>
                <a:gd name="connsiteY749" fmla="*/ 856350 h 856349"/>
                <a:gd name="connsiteX750" fmla="*/ 8577267 w 11218359"/>
                <a:gd name="connsiteY750" fmla="*/ 856350 h 856349"/>
                <a:gd name="connsiteX751" fmla="*/ 8588697 w 11218359"/>
                <a:gd name="connsiteY751" fmla="*/ 856350 h 856349"/>
                <a:gd name="connsiteX752" fmla="*/ 8600175 w 11218359"/>
                <a:gd name="connsiteY752" fmla="*/ 856350 h 856349"/>
                <a:gd name="connsiteX753" fmla="*/ 8611605 w 11218359"/>
                <a:gd name="connsiteY753" fmla="*/ 856350 h 856349"/>
                <a:gd name="connsiteX754" fmla="*/ 8623035 w 11218359"/>
                <a:gd name="connsiteY754" fmla="*/ 856350 h 856349"/>
                <a:gd name="connsiteX755" fmla="*/ 8634465 w 11218359"/>
                <a:gd name="connsiteY755" fmla="*/ 856350 h 856349"/>
                <a:gd name="connsiteX756" fmla="*/ 8645895 w 11218359"/>
                <a:gd name="connsiteY756" fmla="*/ 856350 h 856349"/>
                <a:gd name="connsiteX757" fmla="*/ 8657373 w 11218359"/>
                <a:gd name="connsiteY757" fmla="*/ 856350 h 856349"/>
                <a:gd name="connsiteX758" fmla="*/ 8668802 w 11218359"/>
                <a:gd name="connsiteY758" fmla="*/ 856350 h 856349"/>
                <a:gd name="connsiteX759" fmla="*/ 8680232 w 11218359"/>
                <a:gd name="connsiteY759" fmla="*/ 856350 h 856349"/>
                <a:gd name="connsiteX760" fmla="*/ 8691662 w 11218359"/>
                <a:gd name="connsiteY760" fmla="*/ 856350 h 856349"/>
                <a:gd name="connsiteX761" fmla="*/ 8703093 w 11218359"/>
                <a:gd name="connsiteY761" fmla="*/ 856350 h 856349"/>
                <a:gd name="connsiteX762" fmla="*/ 8714570 w 11218359"/>
                <a:gd name="connsiteY762" fmla="*/ 856350 h 856349"/>
                <a:gd name="connsiteX763" fmla="*/ 8726000 w 11218359"/>
                <a:gd name="connsiteY763" fmla="*/ 856350 h 856349"/>
                <a:gd name="connsiteX764" fmla="*/ 8737430 w 11218359"/>
                <a:gd name="connsiteY764" fmla="*/ 856350 h 856349"/>
                <a:gd name="connsiteX765" fmla="*/ 8748860 w 11218359"/>
                <a:gd name="connsiteY765" fmla="*/ 856350 h 856349"/>
                <a:gd name="connsiteX766" fmla="*/ 8760290 w 11218359"/>
                <a:gd name="connsiteY766" fmla="*/ 856350 h 856349"/>
                <a:gd name="connsiteX767" fmla="*/ 8771768 w 11218359"/>
                <a:gd name="connsiteY767" fmla="*/ 856350 h 856349"/>
                <a:gd name="connsiteX768" fmla="*/ 8783198 w 11218359"/>
                <a:gd name="connsiteY768" fmla="*/ 856350 h 856349"/>
                <a:gd name="connsiteX769" fmla="*/ 8794628 w 11218359"/>
                <a:gd name="connsiteY769" fmla="*/ 856350 h 856349"/>
                <a:gd name="connsiteX770" fmla="*/ 8806058 w 11218359"/>
                <a:gd name="connsiteY770" fmla="*/ 856350 h 856349"/>
                <a:gd name="connsiteX771" fmla="*/ 8817488 w 11218359"/>
                <a:gd name="connsiteY771" fmla="*/ 856350 h 856349"/>
                <a:gd name="connsiteX772" fmla="*/ 8828918 w 11218359"/>
                <a:gd name="connsiteY772" fmla="*/ 856350 h 856349"/>
                <a:gd name="connsiteX773" fmla="*/ 8840395 w 11218359"/>
                <a:gd name="connsiteY773" fmla="*/ 856350 h 856349"/>
                <a:gd name="connsiteX774" fmla="*/ 8851825 w 11218359"/>
                <a:gd name="connsiteY774" fmla="*/ 856350 h 856349"/>
                <a:gd name="connsiteX775" fmla="*/ 8863256 w 11218359"/>
                <a:gd name="connsiteY775" fmla="*/ 856350 h 856349"/>
                <a:gd name="connsiteX776" fmla="*/ 8874686 w 11218359"/>
                <a:gd name="connsiteY776" fmla="*/ 856350 h 856349"/>
                <a:gd name="connsiteX777" fmla="*/ 8886115 w 11218359"/>
                <a:gd name="connsiteY777" fmla="*/ 856350 h 856349"/>
                <a:gd name="connsiteX778" fmla="*/ 8897593 w 11218359"/>
                <a:gd name="connsiteY778" fmla="*/ 856350 h 856349"/>
                <a:gd name="connsiteX779" fmla="*/ 8909022 w 11218359"/>
                <a:gd name="connsiteY779" fmla="*/ 856350 h 856349"/>
                <a:gd name="connsiteX780" fmla="*/ 8920453 w 11218359"/>
                <a:gd name="connsiteY780" fmla="*/ 856350 h 856349"/>
                <a:gd name="connsiteX781" fmla="*/ 8931883 w 11218359"/>
                <a:gd name="connsiteY781" fmla="*/ 856350 h 856349"/>
                <a:gd name="connsiteX782" fmla="*/ 8943313 w 11218359"/>
                <a:gd name="connsiteY782" fmla="*/ 856350 h 856349"/>
                <a:gd name="connsiteX783" fmla="*/ 8954791 w 11218359"/>
                <a:gd name="connsiteY783" fmla="*/ 856350 h 856349"/>
                <a:gd name="connsiteX784" fmla="*/ 8966220 w 11218359"/>
                <a:gd name="connsiteY784" fmla="*/ 856350 h 856349"/>
                <a:gd name="connsiteX785" fmla="*/ 8977651 w 11218359"/>
                <a:gd name="connsiteY785" fmla="*/ 856350 h 856349"/>
                <a:gd name="connsiteX786" fmla="*/ 8989080 w 11218359"/>
                <a:gd name="connsiteY786" fmla="*/ 856350 h 856349"/>
                <a:gd name="connsiteX787" fmla="*/ 9000511 w 11218359"/>
                <a:gd name="connsiteY787" fmla="*/ 856350 h 856349"/>
                <a:gd name="connsiteX788" fmla="*/ 9011988 w 11218359"/>
                <a:gd name="connsiteY788" fmla="*/ 856350 h 856349"/>
                <a:gd name="connsiteX789" fmla="*/ 9023418 w 11218359"/>
                <a:gd name="connsiteY789" fmla="*/ 856350 h 856349"/>
                <a:gd name="connsiteX790" fmla="*/ 9034849 w 11218359"/>
                <a:gd name="connsiteY790" fmla="*/ 856350 h 856349"/>
                <a:gd name="connsiteX791" fmla="*/ 9046278 w 11218359"/>
                <a:gd name="connsiteY791" fmla="*/ 856350 h 856349"/>
                <a:gd name="connsiteX792" fmla="*/ 9057709 w 11218359"/>
                <a:gd name="connsiteY792" fmla="*/ 856350 h 856349"/>
                <a:gd name="connsiteX793" fmla="*/ 9069186 w 11218359"/>
                <a:gd name="connsiteY793" fmla="*/ 856350 h 856349"/>
                <a:gd name="connsiteX794" fmla="*/ 9080615 w 11218359"/>
                <a:gd name="connsiteY794" fmla="*/ 856350 h 856349"/>
                <a:gd name="connsiteX795" fmla="*/ 9092046 w 11218359"/>
                <a:gd name="connsiteY795" fmla="*/ 856350 h 856349"/>
                <a:gd name="connsiteX796" fmla="*/ 9103476 w 11218359"/>
                <a:gd name="connsiteY796" fmla="*/ 856350 h 856349"/>
                <a:gd name="connsiteX797" fmla="*/ 9114906 w 11218359"/>
                <a:gd name="connsiteY797" fmla="*/ 856350 h 856349"/>
                <a:gd name="connsiteX798" fmla="*/ 9126384 w 11218359"/>
                <a:gd name="connsiteY798" fmla="*/ 856350 h 856349"/>
                <a:gd name="connsiteX799" fmla="*/ 9137813 w 11218359"/>
                <a:gd name="connsiteY799" fmla="*/ 856350 h 856349"/>
                <a:gd name="connsiteX800" fmla="*/ 9149244 w 11218359"/>
                <a:gd name="connsiteY800" fmla="*/ 856350 h 856349"/>
                <a:gd name="connsiteX801" fmla="*/ 9160673 w 11218359"/>
                <a:gd name="connsiteY801" fmla="*/ 856350 h 856349"/>
                <a:gd name="connsiteX802" fmla="*/ 9172104 w 11218359"/>
                <a:gd name="connsiteY802" fmla="*/ 856350 h 856349"/>
                <a:gd name="connsiteX803" fmla="*/ 9183581 w 11218359"/>
                <a:gd name="connsiteY803" fmla="*/ 856350 h 856349"/>
                <a:gd name="connsiteX804" fmla="*/ 9195011 w 11218359"/>
                <a:gd name="connsiteY804" fmla="*/ 856350 h 856349"/>
                <a:gd name="connsiteX805" fmla="*/ 9206442 w 11218359"/>
                <a:gd name="connsiteY805" fmla="*/ 856350 h 856349"/>
                <a:gd name="connsiteX806" fmla="*/ 9217871 w 11218359"/>
                <a:gd name="connsiteY806" fmla="*/ 856350 h 856349"/>
                <a:gd name="connsiteX807" fmla="*/ 9229301 w 11218359"/>
                <a:gd name="connsiteY807" fmla="*/ 856350 h 856349"/>
                <a:gd name="connsiteX808" fmla="*/ 9240779 w 11218359"/>
                <a:gd name="connsiteY808" fmla="*/ 856350 h 856349"/>
                <a:gd name="connsiteX809" fmla="*/ 9252209 w 11218359"/>
                <a:gd name="connsiteY809" fmla="*/ 856350 h 856349"/>
                <a:gd name="connsiteX810" fmla="*/ 9263639 w 11218359"/>
                <a:gd name="connsiteY810" fmla="*/ 856350 h 856349"/>
                <a:gd name="connsiteX811" fmla="*/ 9275069 w 11218359"/>
                <a:gd name="connsiteY811" fmla="*/ 856350 h 856349"/>
                <a:gd name="connsiteX812" fmla="*/ 9286498 w 11218359"/>
                <a:gd name="connsiteY812" fmla="*/ 856350 h 856349"/>
                <a:gd name="connsiteX813" fmla="*/ 9297977 w 11218359"/>
                <a:gd name="connsiteY813" fmla="*/ 856350 h 856349"/>
                <a:gd name="connsiteX814" fmla="*/ 9309406 w 11218359"/>
                <a:gd name="connsiteY814" fmla="*/ 856350 h 856349"/>
                <a:gd name="connsiteX815" fmla="*/ 9320837 w 11218359"/>
                <a:gd name="connsiteY815" fmla="*/ 856350 h 856349"/>
                <a:gd name="connsiteX816" fmla="*/ 9332266 w 11218359"/>
                <a:gd name="connsiteY816" fmla="*/ 856350 h 856349"/>
                <a:gd name="connsiteX817" fmla="*/ 9343696 w 11218359"/>
                <a:gd name="connsiteY817" fmla="*/ 856350 h 856349"/>
                <a:gd name="connsiteX818" fmla="*/ 9355174 w 11218359"/>
                <a:gd name="connsiteY818" fmla="*/ 856350 h 856349"/>
                <a:gd name="connsiteX819" fmla="*/ 9366604 w 11218359"/>
                <a:gd name="connsiteY819" fmla="*/ 856350 h 856349"/>
                <a:gd name="connsiteX820" fmla="*/ 9378035 w 11218359"/>
                <a:gd name="connsiteY820" fmla="*/ 856350 h 856349"/>
                <a:gd name="connsiteX821" fmla="*/ 9389464 w 11218359"/>
                <a:gd name="connsiteY821" fmla="*/ 856350 h 856349"/>
                <a:gd name="connsiteX822" fmla="*/ 9400894 w 11218359"/>
                <a:gd name="connsiteY822" fmla="*/ 856350 h 856349"/>
                <a:gd name="connsiteX823" fmla="*/ 9412372 w 11218359"/>
                <a:gd name="connsiteY823" fmla="*/ 856350 h 856349"/>
                <a:gd name="connsiteX824" fmla="*/ 9423802 w 11218359"/>
                <a:gd name="connsiteY824" fmla="*/ 856350 h 856349"/>
                <a:gd name="connsiteX825" fmla="*/ 9435232 w 11218359"/>
                <a:gd name="connsiteY825" fmla="*/ 856350 h 856349"/>
                <a:gd name="connsiteX826" fmla="*/ 9446662 w 11218359"/>
                <a:gd name="connsiteY826" fmla="*/ 856350 h 856349"/>
                <a:gd name="connsiteX827" fmla="*/ 9458091 w 11218359"/>
                <a:gd name="connsiteY827" fmla="*/ 856350 h 856349"/>
                <a:gd name="connsiteX828" fmla="*/ 9469570 w 11218359"/>
                <a:gd name="connsiteY828" fmla="*/ 856350 h 856349"/>
                <a:gd name="connsiteX829" fmla="*/ 9480999 w 11218359"/>
                <a:gd name="connsiteY829" fmla="*/ 856350 h 856349"/>
                <a:gd name="connsiteX830" fmla="*/ 9492429 w 11218359"/>
                <a:gd name="connsiteY830" fmla="*/ 856350 h 856349"/>
                <a:gd name="connsiteX831" fmla="*/ 9503859 w 11218359"/>
                <a:gd name="connsiteY831" fmla="*/ 856350 h 856349"/>
                <a:gd name="connsiteX832" fmla="*/ 9515289 w 11218359"/>
                <a:gd name="connsiteY832" fmla="*/ 856350 h 856349"/>
                <a:gd name="connsiteX833" fmla="*/ 9526767 w 11218359"/>
                <a:gd name="connsiteY833" fmla="*/ 856350 h 856349"/>
                <a:gd name="connsiteX834" fmla="*/ 9538197 w 11218359"/>
                <a:gd name="connsiteY834" fmla="*/ 856350 h 856349"/>
                <a:gd name="connsiteX835" fmla="*/ 9549626 w 11218359"/>
                <a:gd name="connsiteY835" fmla="*/ 856350 h 856349"/>
                <a:gd name="connsiteX836" fmla="*/ 9561057 w 11218359"/>
                <a:gd name="connsiteY836" fmla="*/ 856350 h 856349"/>
                <a:gd name="connsiteX837" fmla="*/ 9572487 w 11218359"/>
                <a:gd name="connsiteY837" fmla="*/ 856350 h 856349"/>
                <a:gd name="connsiteX838" fmla="*/ 9583965 w 11218359"/>
                <a:gd name="connsiteY838" fmla="*/ 856350 h 856349"/>
                <a:gd name="connsiteX839" fmla="*/ 9595395 w 11218359"/>
                <a:gd name="connsiteY839" fmla="*/ 856350 h 856349"/>
                <a:gd name="connsiteX840" fmla="*/ 9606824 w 11218359"/>
                <a:gd name="connsiteY840" fmla="*/ 856350 h 856349"/>
                <a:gd name="connsiteX841" fmla="*/ 9618255 w 11218359"/>
                <a:gd name="connsiteY841" fmla="*/ 856350 h 856349"/>
                <a:gd name="connsiteX842" fmla="*/ 9629684 w 11218359"/>
                <a:gd name="connsiteY842" fmla="*/ 856350 h 856349"/>
                <a:gd name="connsiteX843" fmla="*/ 9641163 w 11218359"/>
                <a:gd name="connsiteY843" fmla="*/ 856350 h 856349"/>
                <a:gd name="connsiteX844" fmla="*/ 9652592 w 11218359"/>
                <a:gd name="connsiteY844" fmla="*/ 856350 h 856349"/>
                <a:gd name="connsiteX845" fmla="*/ 9664022 w 11218359"/>
                <a:gd name="connsiteY845" fmla="*/ 856350 h 856349"/>
                <a:gd name="connsiteX846" fmla="*/ 9675452 w 11218359"/>
                <a:gd name="connsiteY846" fmla="*/ 856350 h 856349"/>
                <a:gd name="connsiteX847" fmla="*/ 9686882 w 11218359"/>
                <a:gd name="connsiteY847" fmla="*/ 856350 h 856349"/>
                <a:gd name="connsiteX848" fmla="*/ 9698360 w 11218359"/>
                <a:gd name="connsiteY848" fmla="*/ 856350 h 856349"/>
                <a:gd name="connsiteX849" fmla="*/ 9709790 w 11218359"/>
                <a:gd name="connsiteY849" fmla="*/ 856350 h 856349"/>
                <a:gd name="connsiteX850" fmla="*/ 9721219 w 11218359"/>
                <a:gd name="connsiteY850" fmla="*/ 856350 h 856349"/>
                <a:gd name="connsiteX851" fmla="*/ 9732650 w 11218359"/>
                <a:gd name="connsiteY851" fmla="*/ 856350 h 856349"/>
                <a:gd name="connsiteX852" fmla="*/ 9744080 w 11218359"/>
                <a:gd name="connsiteY852" fmla="*/ 856350 h 856349"/>
                <a:gd name="connsiteX853" fmla="*/ 9755557 w 11218359"/>
                <a:gd name="connsiteY853" fmla="*/ 856350 h 856349"/>
                <a:gd name="connsiteX854" fmla="*/ 9766988 w 11218359"/>
                <a:gd name="connsiteY854" fmla="*/ 856350 h 856349"/>
                <a:gd name="connsiteX855" fmla="*/ 9778417 w 11218359"/>
                <a:gd name="connsiteY855" fmla="*/ 856350 h 856349"/>
                <a:gd name="connsiteX856" fmla="*/ 9789848 w 11218359"/>
                <a:gd name="connsiteY856" fmla="*/ 856350 h 856349"/>
                <a:gd name="connsiteX857" fmla="*/ 9801277 w 11218359"/>
                <a:gd name="connsiteY857" fmla="*/ 856350 h 856349"/>
                <a:gd name="connsiteX858" fmla="*/ 9812755 w 11218359"/>
                <a:gd name="connsiteY858" fmla="*/ 856350 h 856349"/>
                <a:gd name="connsiteX859" fmla="*/ 9824185 w 11218359"/>
                <a:gd name="connsiteY859" fmla="*/ 856350 h 856349"/>
                <a:gd name="connsiteX860" fmla="*/ 9835615 w 11218359"/>
                <a:gd name="connsiteY860" fmla="*/ 856350 h 856349"/>
                <a:gd name="connsiteX861" fmla="*/ 9847045 w 11218359"/>
                <a:gd name="connsiteY861" fmla="*/ 856350 h 856349"/>
                <a:gd name="connsiteX862" fmla="*/ 9858475 w 11218359"/>
                <a:gd name="connsiteY862" fmla="*/ 856350 h 856349"/>
                <a:gd name="connsiteX863" fmla="*/ 9869952 w 11218359"/>
                <a:gd name="connsiteY863" fmla="*/ 856350 h 856349"/>
                <a:gd name="connsiteX864" fmla="*/ 9881383 w 11218359"/>
                <a:gd name="connsiteY864" fmla="*/ 856350 h 856349"/>
                <a:gd name="connsiteX865" fmla="*/ 9892812 w 11218359"/>
                <a:gd name="connsiteY865" fmla="*/ 856350 h 856349"/>
                <a:gd name="connsiteX866" fmla="*/ 9904243 w 11218359"/>
                <a:gd name="connsiteY866" fmla="*/ 856350 h 856349"/>
                <a:gd name="connsiteX867" fmla="*/ 9915673 w 11218359"/>
                <a:gd name="connsiteY867" fmla="*/ 856350 h 856349"/>
                <a:gd name="connsiteX868" fmla="*/ 9927102 w 11218359"/>
                <a:gd name="connsiteY868" fmla="*/ 856350 h 856349"/>
                <a:gd name="connsiteX869" fmla="*/ 9938581 w 11218359"/>
                <a:gd name="connsiteY869" fmla="*/ 856350 h 856349"/>
                <a:gd name="connsiteX870" fmla="*/ 9950010 w 11218359"/>
                <a:gd name="connsiteY870" fmla="*/ 856350 h 856349"/>
                <a:gd name="connsiteX871" fmla="*/ 9961441 w 11218359"/>
                <a:gd name="connsiteY871" fmla="*/ 856350 h 856349"/>
                <a:gd name="connsiteX872" fmla="*/ 9972870 w 11218359"/>
                <a:gd name="connsiteY872" fmla="*/ 856350 h 856349"/>
                <a:gd name="connsiteX873" fmla="*/ 9984300 w 11218359"/>
                <a:gd name="connsiteY873" fmla="*/ 856350 h 856349"/>
                <a:gd name="connsiteX874" fmla="*/ 9995778 w 11218359"/>
                <a:gd name="connsiteY874" fmla="*/ 856350 h 856349"/>
                <a:gd name="connsiteX875" fmla="*/ 10007208 w 11218359"/>
                <a:gd name="connsiteY875" fmla="*/ 856350 h 856349"/>
                <a:gd name="connsiteX876" fmla="*/ 10018638 w 11218359"/>
                <a:gd name="connsiteY876" fmla="*/ 856350 h 856349"/>
                <a:gd name="connsiteX877" fmla="*/ 10030068 w 11218359"/>
                <a:gd name="connsiteY877" fmla="*/ 856350 h 856349"/>
                <a:gd name="connsiteX878" fmla="*/ 10041498 w 11218359"/>
                <a:gd name="connsiteY878" fmla="*/ 856350 h 856349"/>
                <a:gd name="connsiteX879" fmla="*/ 10052976 w 11218359"/>
                <a:gd name="connsiteY879" fmla="*/ 856350 h 856349"/>
                <a:gd name="connsiteX880" fmla="*/ 10064405 w 11218359"/>
                <a:gd name="connsiteY880" fmla="*/ 856350 h 856349"/>
                <a:gd name="connsiteX881" fmla="*/ 10075835 w 11218359"/>
                <a:gd name="connsiteY881" fmla="*/ 856350 h 856349"/>
                <a:gd name="connsiteX882" fmla="*/ 10087266 w 11218359"/>
                <a:gd name="connsiteY882" fmla="*/ 856350 h 856349"/>
                <a:gd name="connsiteX883" fmla="*/ 10098695 w 11218359"/>
                <a:gd name="connsiteY883" fmla="*/ 856350 h 856349"/>
                <a:gd name="connsiteX884" fmla="*/ 10110174 w 11218359"/>
                <a:gd name="connsiteY884" fmla="*/ 856350 h 856349"/>
                <a:gd name="connsiteX885" fmla="*/ 10121603 w 11218359"/>
                <a:gd name="connsiteY885" fmla="*/ 856350 h 856349"/>
                <a:gd name="connsiteX886" fmla="*/ 10133033 w 11218359"/>
                <a:gd name="connsiteY886" fmla="*/ 856350 h 856349"/>
                <a:gd name="connsiteX887" fmla="*/ 10144463 w 11218359"/>
                <a:gd name="connsiteY887" fmla="*/ 856350 h 856349"/>
                <a:gd name="connsiteX888" fmla="*/ 10155893 w 11218359"/>
                <a:gd name="connsiteY888" fmla="*/ 856350 h 856349"/>
                <a:gd name="connsiteX889" fmla="*/ 10167371 w 11218359"/>
                <a:gd name="connsiteY889" fmla="*/ 856350 h 856349"/>
                <a:gd name="connsiteX890" fmla="*/ 10178801 w 11218359"/>
                <a:gd name="connsiteY890" fmla="*/ 856350 h 856349"/>
                <a:gd name="connsiteX891" fmla="*/ 10190230 w 11218359"/>
                <a:gd name="connsiteY891" fmla="*/ 856350 h 856349"/>
                <a:gd name="connsiteX892" fmla="*/ 10201661 w 11218359"/>
                <a:gd name="connsiteY892" fmla="*/ 856350 h 856349"/>
                <a:gd name="connsiteX893" fmla="*/ 10213091 w 11218359"/>
                <a:gd name="connsiteY893" fmla="*/ 856350 h 856349"/>
                <a:gd name="connsiteX894" fmla="*/ 10224569 w 11218359"/>
                <a:gd name="connsiteY894" fmla="*/ 679071 h 856349"/>
                <a:gd name="connsiteX895" fmla="*/ 10235998 w 11218359"/>
                <a:gd name="connsiteY895" fmla="*/ 315497 h 856349"/>
                <a:gd name="connsiteX896" fmla="*/ 10247428 w 11218359"/>
                <a:gd name="connsiteY896" fmla="*/ 351558 h 856349"/>
                <a:gd name="connsiteX897" fmla="*/ 10258859 w 11218359"/>
                <a:gd name="connsiteY897" fmla="*/ 201320 h 856349"/>
                <a:gd name="connsiteX898" fmla="*/ 10270288 w 11218359"/>
                <a:gd name="connsiteY898" fmla="*/ 295970 h 856349"/>
                <a:gd name="connsiteX899" fmla="*/ 10281767 w 11218359"/>
                <a:gd name="connsiteY899" fmla="*/ 9015 h 856349"/>
                <a:gd name="connsiteX900" fmla="*/ 10293196 w 11218359"/>
                <a:gd name="connsiteY900" fmla="*/ 79629 h 856349"/>
                <a:gd name="connsiteX901" fmla="*/ 10304626 w 11218359"/>
                <a:gd name="connsiteY901" fmla="*/ 270429 h 856349"/>
                <a:gd name="connsiteX902" fmla="*/ 10316056 w 11218359"/>
                <a:gd name="connsiteY902" fmla="*/ 402636 h 856349"/>
                <a:gd name="connsiteX903" fmla="*/ 10327486 w 11218359"/>
                <a:gd name="connsiteY903" fmla="*/ 555879 h 856349"/>
                <a:gd name="connsiteX904" fmla="*/ 10338963 w 11218359"/>
                <a:gd name="connsiteY904" fmla="*/ 0 h 856349"/>
                <a:gd name="connsiteX905" fmla="*/ 10350394 w 11218359"/>
                <a:gd name="connsiteY905" fmla="*/ 85639 h 856349"/>
                <a:gd name="connsiteX906" fmla="*/ 10361823 w 11218359"/>
                <a:gd name="connsiteY906" fmla="*/ 214841 h 856349"/>
                <a:gd name="connsiteX907" fmla="*/ 10373254 w 11218359"/>
                <a:gd name="connsiteY907" fmla="*/ 7515 h 856349"/>
                <a:gd name="connsiteX908" fmla="*/ 10384684 w 11218359"/>
                <a:gd name="connsiteY908" fmla="*/ 177284 h 856349"/>
                <a:gd name="connsiteX909" fmla="*/ 10396161 w 11218359"/>
                <a:gd name="connsiteY909" fmla="*/ 295970 h 856349"/>
                <a:gd name="connsiteX910" fmla="*/ 10407591 w 11218359"/>
                <a:gd name="connsiteY910" fmla="*/ 264419 h 856349"/>
                <a:gd name="connsiteX911" fmla="*/ 10419021 w 11218359"/>
                <a:gd name="connsiteY911" fmla="*/ 354559 h 856349"/>
                <a:gd name="connsiteX912" fmla="*/ 10430452 w 11218359"/>
                <a:gd name="connsiteY912" fmla="*/ 241883 h 856349"/>
                <a:gd name="connsiteX913" fmla="*/ 10441881 w 11218359"/>
                <a:gd name="connsiteY913" fmla="*/ 43572 h 856349"/>
                <a:gd name="connsiteX914" fmla="*/ 10453358 w 11218359"/>
                <a:gd name="connsiteY914" fmla="*/ 298976 h 856349"/>
                <a:gd name="connsiteX915" fmla="*/ 10464789 w 11218359"/>
                <a:gd name="connsiteY915" fmla="*/ 186295 h 856349"/>
                <a:gd name="connsiteX916" fmla="*/ 10476219 w 11218359"/>
                <a:gd name="connsiteY916" fmla="*/ 413152 h 856349"/>
                <a:gd name="connsiteX917" fmla="*/ 10487649 w 11218359"/>
                <a:gd name="connsiteY917" fmla="*/ 609962 h 856349"/>
                <a:gd name="connsiteX918" fmla="*/ 10499079 w 11218359"/>
                <a:gd name="connsiteY918" fmla="*/ 545359 h 856349"/>
                <a:gd name="connsiteX919" fmla="*/ 10510556 w 11218359"/>
                <a:gd name="connsiteY919" fmla="*/ 40567 h 856349"/>
                <a:gd name="connsiteX920" fmla="*/ 10521987 w 11218359"/>
                <a:gd name="connsiteY920" fmla="*/ 199815 h 856349"/>
                <a:gd name="connsiteX921" fmla="*/ 10533416 w 11218359"/>
                <a:gd name="connsiteY921" fmla="*/ 836819 h 856349"/>
                <a:gd name="connsiteX922" fmla="*/ 10544847 w 11218359"/>
                <a:gd name="connsiteY922" fmla="*/ 848839 h 856349"/>
                <a:gd name="connsiteX923" fmla="*/ 10556277 w 11218359"/>
                <a:gd name="connsiteY923" fmla="*/ 850340 h 856349"/>
                <a:gd name="connsiteX924" fmla="*/ 10567754 w 11218359"/>
                <a:gd name="connsiteY924" fmla="*/ 851845 h 856349"/>
                <a:gd name="connsiteX925" fmla="*/ 10579184 w 11218359"/>
                <a:gd name="connsiteY925" fmla="*/ 851845 h 856349"/>
                <a:gd name="connsiteX926" fmla="*/ 10590614 w 11218359"/>
                <a:gd name="connsiteY926" fmla="*/ 856350 h 856349"/>
                <a:gd name="connsiteX927" fmla="*/ 10602045 w 11218359"/>
                <a:gd name="connsiteY927" fmla="*/ 856350 h 856349"/>
                <a:gd name="connsiteX928" fmla="*/ 10613474 w 11218359"/>
                <a:gd name="connsiteY928" fmla="*/ 856350 h 856349"/>
                <a:gd name="connsiteX929" fmla="*/ 10624951 w 11218359"/>
                <a:gd name="connsiteY929" fmla="*/ 856350 h 856349"/>
                <a:gd name="connsiteX930" fmla="*/ 10636382 w 11218359"/>
                <a:gd name="connsiteY930" fmla="*/ 856350 h 856349"/>
                <a:gd name="connsiteX931" fmla="*/ 10647812 w 11218359"/>
                <a:gd name="connsiteY931" fmla="*/ 856350 h 856349"/>
                <a:gd name="connsiteX932" fmla="*/ 10659241 w 11218359"/>
                <a:gd name="connsiteY932" fmla="*/ 856350 h 856349"/>
                <a:gd name="connsiteX933" fmla="*/ 10670672 w 11218359"/>
                <a:gd name="connsiteY933" fmla="*/ 856350 h 856349"/>
                <a:gd name="connsiteX934" fmla="*/ 10682149 w 11218359"/>
                <a:gd name="connsiteY934" fmla="*/ 854850 h 856349"/>
                <a:gd name="connsiteX935" fmla="*/ 10693580 w 11218359"/>
                <a:gd name="connsiteY935" fmla="*/ 856350 h 856349"/>
                <a:gd name="connsiteX936" fmla="*/ 10705009 w 11218359"/>
                <a:gd name="connsiteY936" fmla="*/ 856350 h 856349"/>
                <a:gd name="connsiteX937" fmla="*/ 10716439 w 11218359"/>
                <a:gd name="connsiteY937" fmla="*/ 856350 h 856349"/>
                <a:gd name="connsiteX938" fmla="*/ 10727870 w 11218359"/>
                <a:gd name="connsiteY938" fmla="*/ 856350 h 856349"/>
                <a:gd name="connsiteX939" fmla="*/ 10739347 w 11218359"/>
                <a:gd name="connsiteY939" fmla="*/ 856350 h 856349"/>
                <a:gd name="connsiteX940" fmla="*/ 10750778 w 11218359"/>
                <a:gd name="connsiteY940" fmla="*/ 856350 h 856349"/>
                <a:gd name="connsiteX941" fmla="*/ 10762207 w 11218359"/>
                <a:gd name="connsiteY941" fmla="*/ 856350 h 856349"/>
                <a:gd name="connsiteX942" fmla="*/ 10773637 w 11218359"/>
                <a:gd name="connsiteY942" fmla="*/ 856350 h 856349"/>
                <a:gd name="connsiteX943" fmla="*/ 10785067 w 11218359"/>
                <a:gd name="connsiteY943" fmla="*/ 856350 h 856349"/>
                <a:gd name="connsiteX944" fmla="*/ 10796544 w 11218359"/>
                <a:gd name="connsiteY944" fmla="*/ 856350 h 856349"/>
                <a:gd name="connsiteX945" fmla="*/ 10807975 w 11218359"/>
                <a:gd name="connsiteY945" fmla="*/ 856350 h 856349"/>
                <a:gd name="connsiteX946" fmla="*/ 10819405 w 11218359"/>
                <a:gd name="connsiteY946" fmla="*/ 856350 h 856349"/>
                <a:gd name="connsiteX947" fmla="*/ 10830834 w 11218359"/>
                <a:gd name="connsiteY947" fmla="*/ 856350 h 856349"/>
                <a:gd name="connsiteX948" fmla="*/ 10842265 w 11218359"/>
                <a:gd name="connsiteY948" fmla="*/ 856350 h 856349"/>
                <a:gd name="connsiteX949" fmla="*/ 10853742 w 11218359"/>
                <a:gd name="connsiteY949" fmla="*/ 856350 h 856349"/>
                <a:gd name="connsiteX950" fmla="*/ 10865173 w 11218359"/>
                <a:gd name="connsiteY950" fmla="*/ 856350 h 856349"/>
                <a:gd name="connsiteX951" fmla="*/ 10876602 w 11218359"/>
                <a:gd name="connsiteY951" fmla="*/ 856350 h 856349"/>
                <a:gd name="connsiteX952" fmla="*/ 10888032 w 11218359"/>
                <a:gd name="connsiteY952" fmla="*/ 856350 h 856349"/>
                <a:gd name="connsiteX953" fmla="*/ 10899463 w 11218359"/>
                <a:gd name="connsiteY953" fmla="*/ 856350 h 856349"/>
                <a:gd name="connsiteX954" fmla="*/ 10910892 w 11218359"/>
                <a:gd name="connsiteY954" fmla="*/ 856350 h 856349"/>
                <a:gd name="connsiteX955" fmla="*/ 10922369 w 11218359"/>
                <a:gd name="connsiteY955" fmla="*/ 856350 h 856349"/>
                <a:gd name="connsiteX956" fmla="*/ 10933800 w 11218359"/>
                <a:gd name="connsiteY956" fmla="*/ 856350 h 856349"/>
                <a:gd name="connsiteX957" fmla="*/ 10945230 w 11218359"/>
                <a:gd name="connsiteY957" fmla="*/ 856350 h 856349"/>
                <a:gd name="connsiteX958" fmla="*/ 10956660 w 11218359"/>
                <a:gd name="connsiteY958" fmla="*/ 856350 h 856349"/>
                <a:gd name="connsiteX959" fmla="*/ 10968090 w 11218359"/>
                <a:gd name="connsiteY959" fmla="*/ 856350 h 856349"/>
                <a:gd name="connsiteX960" fmla="*/ 10979567 w 11218359"/>
                <a:gd name="connsiteY960" fmla="*/ 856350 h 856349"/>
                <a:gd name="connsiteX961" fmla="*/ 10990998 w 11218359"/>
                <a:gd name="connsiteY961" fmla="*/ 856350 h 856349"/>
                <a:gd name="connsiteX962" fmla="*/ 11002427 w 11218359"/>
                <a:gd name="connsiteY962" fmla="*/ 856350 h 856349"/>
                <a:gd name="connsiteX963" fmla="*/ 11013858 w 11218359"/>
                <a:gd name="connsiteY963" fmla="*/ 856350 h 856349"/>
                <a:gd name="connsiteX964" fmla="*/ 11025287 w 11218359"/>
                <a:gd name="connsiteY964" fmla="*/ 856350 h 856349"/>
                <a:gd name="connsiteX965" fmla="*/ 11036765 w 11218359"/>
                <a:gd name="connsiteY965" fmla="*/ 856350 h 856349"/>
                <a:gd name="connsiteX966" fmla="*/ 11048195 w 11218359"/>
                <a:gd name="connsiteY966" fmla="*/ 856350 h 856349"/>
                <a:gd name="connsiteX967" fmla="*/ 11059625 w 11218359"/>
                <a:gd name="connsiteY967" fmla="*/ 856350 h 856349"/>
                <a:gd name="connsiteX968" fmla="*/ 11071056 w 11218359"/>
                <a:gd name="connsiteY968" fmla="*/ 856350 h 856349"/>
                <a:gd name="connsiteX969" fmla="*/ 11082485 w 11218359"/>
                <a:gd name="connsiteY969" fmla="*/ 856350 h 856349"/>
                <a:gd name="connsiteX970" fmla="*/ 11093962 w 11218359"/>
                <a:gd name="connsiteY970" fmla="*/ 856350 h 856349"/>
                <a:gd name="connsiteX971" fmla="*/ 11105393 w 11218359"/>
                <a:gd name="connsiteY971" fmla="*/ 856350 h 856349"/>
                <a:gd name="connsiteX972" fmla="*/ 11116823 w 11218359"/>
                <a:gd name="connsiteY972" fmla="*/ 856350 h 856349"/>
                <a:gd name="connsiteX973" fmla="*/ 11128253 w 11218359"/>
                <a:gd name="connsiteY973" fmla="*/ 856350 h 856349"/>
                <a:gd name="connsiteX974" fmla="*/ 11139683 w 11218359"/>
                <a:gd name="connsiteY974" fmla="*/ 856350 h 856349"/>
                <a:gd name="connsiteX975" fmla="*/ 11151160 w 11218359"/>
                <a:gd name="connsiteY975" fmla="*/ 856350 h 856349"/>
                <a:gd name="connsiteX976" fmla="*/ 11162591 w 11218359"/>
                <a:gd name="connsiteY976" fmla="*/ 856350 h 856349"/>
                <a:gd name="connsiteX977" fmla="*/ 11174020 w 11218359"/>
                <a:gd name="connsiteY977" fmla="*/ 856350 h 856349"/>
                <a:gd name="connsiteX978" fmla="*/ 11185451 w 11218359"/>
                <a:gd name="connsiteY978" fmla="*/ 856350 h 856349"/>
                <a:gd name="connsiteX979" fmla="*/ 11196881 w 11218359"/>
                <a:gd name="connsiteY979" fmla="*/ 856350 h 856349"/>
                <a:gd name="connsiteX980" fmla="*/ 11208358 w 11218359"/>
                <a:gd name="connsiteY980" fmla="*/ 856350 h 856349"/>
                <a:gd name="connsiteX981" fmla="*/ 11218359 w 11218359"/>
                <a:gd name="connsiteY981" fmla="*/ 856350 h 85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56349">
                  <a:moveTo>
                    <a:pt x="0" y="856350"/>
                  </a:moveTo>
                  <a:lnTo>
                    <a:pt x="9149" y="856350"/>
                  </a:lnTo>
                  <a:lnTo>
                    <a:pt x="20588" y="856350"/>
                  </a:lnTo>
                  <a:lnTo>
                    <a:pt x="32028" y="856350"/>
                  </a:lnTo>
                  <a:lnTo>
                    <a:pt x="43467" y="856350"/>
                  </a:lnTo>
                  <a:lnTo>
                    <a:pt x="54907" y="856350"/>
                  </a:lnTo>
                  <a:lnTo>
                    <a:pt x="66346" y="856350"/>
                  </a:lnTo>
                  <a:lnTo>
                    <a:pt x="77786" y="856350"/>
                  </a:lnTo>
                  <a:lnTo>
                    <a:pt x="89225" y="856350"/>
                  </a:lnTo>
                  <a:lnTo>
                    <a:pt x="100665" y="856350"/>
                  </a:lnTo>
                  <a:lnTo>
                    <a:pt x="112104" y="856350"/>
                  </a:lnTo>
                  <a:lnTo>
                    <a:pt x="123544" y="856350"/>
                  </a:lnTo>
                  <a:lnTo>
                    <a:pt x="134979" y="856350"/>
                  </a:lnTo>
                  <a:lnTo>
                    <a:pt x="146423" y="856350"/>
                  </a:lnTo>
                  <a:lnTo>
                    <a:pt x="157858" y="856350"/>
                  </a:lnTo>
                  <a:lnTo>
                    <a:pt x="169297" y="856350"/>
                  </a:lnTo>
                  <a:lnTo>
                    <a:pt x="180737" y="856350"/>
                  </a:lnTo>
                  <a:lnTo>
                    <a:pt x="192176" y="856350"/>
                  </a:lnTo>
                  <a:lnTo>
                    <a:pt x="203616" y="856350"/>
                  </a:lnTo>
                  <a:lnTo>
                    <a:pt x="215055" y="856350"/>
                  </a:lnTo>
                  <a:lnTo>
                    <a:pt x="226495" y="856350"/>
                  </a:lnTo>
                  <a:lnTo>
                    <a:pt x="237935" y="856350"/>
                  </a:lnTo>
                  <a:lnTo>
                    <a:pt x="249374" y="856350"/>
                  </a:lnTo>
                  <a:lnTo>
                    <a:pt x="260814" y="856350"/>
                  </a:lnTo>
                  <a:lnTo>
                    <a:pt x="272253" y="856350"/>
                  </a:lnTo>
                  <a:lnTo>
                    <a:pt x="283693" y="856350"/>
                  </a:lnTo>
                  <a:lnTo>
                    <a:pt x="295132" y="856350"/>
                  </a:lnTo>
                  <a:lnTo>
                    <a:pt x="306572" y="856350"/>
                  </a:lnTo>
                  <a:lnTo>
                    <a:pt x="318011" y="856350"/>
                  </a:lnTo>
                  <a:lnTo>
                    <a:pt x="329451" y="856350"/>
                  </a:lnTo>
                  <a:lnTo>
                    <a:pt x="340890" y="856350"/>
                  </a:lnTo>
                  <a:lnTo>
                    <a:pt x="352330" y="856350"/>
                  </a:lnTo>
                  <a:lnTo>
                    <a:pt x="363769" y="856350"/>
                  </a:lnTo>
                  <a:lnTo>
                    <a:pt x="375209" y="856350"/>
                  </a:lnTo>
                  <a:lnTo>
                    <a:pt x="386648" y="856350"/>
                  </a:lnTo>
                  <a:lnTo>
                    <a:pt x="398088" y="856350"/>
                  </a:lnTo>
                  <a:lnTo>
                    <a:pt x="409527" y="856350"/>
                  </a:lnTo>
                  <a:lnTo>
                    <a:pt x="420967" y="856350"/>
                  </a:lnTo>
                  <a:lnTo>
                    <a:pt x="432406" y="856350"/>
                  </a:lnTo>
                  <a:lnTo>
                    <a:pt x="443846" y="856350"/>
                  </a:lnTo>
                  <a:lnTo>
                    <a:pt x="455285" y="856350"/>
                  </a:lnTo>
                  <a:lnTo>
                    <a:pt x="466725" y="856350"/>
                  </a:lnTo>
                  <a:lnTo>
                    <a:pt x="478165" y="856350"/>
                  </a:lnTo>
                  <a:lnTo>
                    <a:pt x="489604" y="856350"/>
                  </a:lnTo>
                  <a:lnTo>
                    <a:pt x="501044" y="856350"/>
                  </a:lnTo>
                  <a:lnTo>
                    <a:pt x="512483" y="856350"/>
                  </a:lnTo>
                  <a:lnTo>
                    <a:pt x="523923" y="856350"/>
                  </a:lnTo>
                  <a:lnTo>
                    <a:pt x="535362" y="856350"/>
                  </a:lnTo>
                  <a:lnTo>
                    <a:pt x="546802" y="856350"/>
                  </a:lnTo>
                  <a:lnTo>
                    <a:pt x="558241" y="856350"/>
                  </a:lnTo>
                  <a:lnTo>
                    <a:pt x="569681" y="856350"/>
                  </a:lnTo>
                  <a:lnTo>
                    <a:pt x="581120" y="856350"/>
                  </a:lnTo>
                  <a:lnTo>
                    <a:pt x="592560" y="856350"/>
                  </a:lnTo>
                  <a:lnTo>
                    <a:pt x="603999" y="856350"/>
                  </a:lnTo>
                  <a:lnTo>
                    <a:pt x="615439" y="856350"/>
                  </a:lnTo>
                  <a:lnTo>
                    <a:pt x="626878" y="856350"/>
                  </a:lnTo>
                  <a:lnTo>
                    <a:pt x="638318" y="856350"/>
                  </a:lnTo>
                  <a:lnTo>
                    <a:pt x="649757" y="856350"/>
                  </a:lnTo>
                  <a:lnTo>
                    <a:pt x="661192" y="856350"/>
                  </a:lnTo>
                  <a:lnTo>
                    <a:pt x="672632" y="856350"/>
                  </a:lnTo>
                  <a:lnTo>
                    <a:pt x="684071" y="856350"/>
                  </a:lnTo>
                  <a:lnTo>
                    <a:pt x="695511" y="856350"/>
                  </a:lnTo>
                  <a:lnTo>
                    <a:pt x="706950" y="856350"/>
                  </a:lnTo>
                  <a:lnTo>
                    <a:pt x="718390" y="856350"/>
                  </a:lnTo>
                  <a:lnTo>
                    <a:pt x="729829" y="856350"/>
                  </a:lnTo>
                  <a:lnTo>
                    <a:pt x="741269" y="856350"/>
                  </a:lnTo>
                  <a:lnTo>
                    <a:pt x="752708" y="856350"/>
                  </a:lnTo>
                  <a:lnTo>
                    <a:pt x="764148" y="856350"/>
                  </a:lnTo>
                  <a:lnTo>
                    <a:pt x="775587" y="856350"/>
                  </a:lnTo>
                  <a:lnTo>
                    <a:pt x="787027" y="856350"/>
                  </a:lnTo>
                  <a:lnTo>
                    <a:pt x="798467" y="856350"/>
                  </a:lnTo>
                  <a:lnTo>
                    <a:pt x="809906" y="856350"/>
                  </a:lnTo>
                  <a:lnTo>
                    <a:pt x="821346" y="856350"/>
                  </a:lnTo>
                  <a:lnTo>
                    <a:pt x="832785" y="856350"/>
                  </a:lnTo>
                  <a:lnTo>
                    <a:pt x="844225" y="856350"/>
                  </a:lnTo>
                  <a:lnTo>
                    <a:pt x="855664" y="856350"/>
                  </a:lnTo>
                  <a:lnTo>
                    <a:pt x="867104" y="856350"/>
                  </a:lnTo>
                  <a:lnTo>
                    <a:pt x="878543" y="856350"/>
                  </a:lnTo>
                  <a:lnTo>
                    <a:pt x="889983" y="856350"/>
                  </a:lnTo>
                  <a:lnTo>
                    <a:pt x="901422" y="856350"/>
                  </a:lnTo>
                  <a:lnTo>
                    <a:pt x="912862" y="856350"/>
                  </a:lnTo>
                  <a:lnTo>
                    <a:pt x="924301" y="856350"/>
                  </a:lnTo>
                  <a:lnTo>
                    <a:pt x="935741" y="856350"/>
                  </a:lnTo>
                  <a:lnTo>
                    <a:pt x="947180" y="856350"/>
                  </a:lnTo>
                  <a:lnTo>
                    <a:pt x="958620" y="856350"/>
                  </a:lnTo>
                  <a:lnTo>
                    <a:pt x="970059" y="856350"/>
                  </a:lnTo>
                  <a:lnTo>
                    <a:pt x="981499" y="856350"/>
                  </a:lnTo>
                  <a:lnTo>
                    <a:pt x="992938" y="856350"/>
                  </a:lnTo>
                  <a:lnTo>
                    <a:pt x="1004378" y="856350"/>
                  </a:lnTo>
                  <a:lnTo>
                    <a:pt x="1015818" y="856350"/>
                  </a:lnTo>
                  <a:lnTo>
                    <a:pt x="1027257" y="856350"/>
                  </a:lnTo>
                  <a:lnTo>
                    <a:pt x="1038697" y="856350"/>
                  </a:lnTo>
                  <a:lnTo>
                    <a:pt x="1050136" y="856350"/>
                  </a:lnTo>
                  <a:lnTo>
                    <a:pt x="1061576" y="856350"/>
                  </a:lnTo>
                  <a:lnTo>
                    <a:pt x="1073015" y="856350"/>
                  </a:lnTo>
                  <a:lnTo>
                    <a:pt x="1084455" y="856350"/>
                  </a:lnTo>
                  <a:lnTo>
                    <a:pt x="1095894" y="856350"/>
                  </a:lnTo>
                  <a:lnTo>
                    <a:pt x="1107334" y="856350"/>
                  </a:lnTo>
                  <a:lnTo>
                    <a:pt x="1118773" y="856350"/>
                  </a:lnTo>
                  <a:lnTo>
                    <a:pt x="1130213" y="856350"/>
                  </a:lnTo>
                  <a:lnTo>
                    <a:pt x="1141652" y="856350"/>
                  </a:lnTo>
                  <a:lnTo>
                    <a:pt x="1153092" y="856350"/>
                  </a:lnTo>
                  <a:lnTo>
                    <a:pt x="1164531" y="856350"/>
                  </a:lnTo>
                  <a:lnTo>
                    <a:pt x="1175971" y="856350"/>
                  </a:lnTo>
                  <a:lnTo>
                    <a:pt x="1187406" y="856350"/>
                  </a:lnTo>
                  <a:lnTo>
                    <a:pt x="1198845" y="856350"/>
                  </a:lnTo>
                  <a:lnTo>
                    <a:pt x="1210285" y="856350"/>
                  </a:lnTo>
                  <a:lnTo>
                    <a:pt x="1221724" y="856350"/>
                  </a:lnTo>
                  <a:lnTo>
                    <a:pt x="1233164" y="856350"/>
                  </a:lnTo>
                  <a:lnTo>
                    <a:pt x="1244603" y="856350"/>
                  </a:lnTo>
                  <a:lnTo>
                    <a:pt x="1256043" y="856350"/>
                  </a:lnTo>
                  <a:lnTo>
                    <a:pt x="1267482" y="856350"/>
                  </a:lnTo>
                  <a:lnTo>
                    <a:pt x="1278922" y="856350"/>
                  </a:lnTo>
                  <a:lnTo>
                    <a:pt x="1290361" y="856350"/>
                  </a:lnTo>
                  <a:lnTo>
                    <a:pt x="1301801" y="856350"/>
                  </a:lnTo>
                  <a:lnTo>
                    <a:pt x="1313240" y="856350"/>
                  </a:lnTo>
                  <a:lnTo>
                    <a:pt x="1324680" y="856350"/>
                  </a:lnTo>
                  <a:lnTo>
                    <a:pt x="1336120" y="856350"/>
                  </a:lnTo>
                  <a:lnTo>
                    <a:pt x="1347559" y="856350"/>
                  </a:lnTo>
                  <a:lnTo>
                    <a:pt x="1358999" y="856350"/>
                  </a:lnTo>
                  <a:lnTo>
                    <a:pt x="1370438" y="856350"/>
                  </a:lnTo>
                  <a:lnTo>
                    <a:pt x="1381878" y="856350"/>
                  </a:lnTo>
                  <a:lnTo>
                    <a:pt x="1393317" y="856350"/>
                  </a:lnTo>
                  <a:lnTo>
                    <a:pt x="1404757" y="856350"/>
                  </a:lnTo>
                  <a:lnTo>
                    <a:pt x="1416196" y="856350"/>
                  </a:lnTo>
                  <a:lnTo>
                    <a:pt x="1427636" y="856350"/>
                  </a:lnTo>
                  <a:lnTo>
                    <a:pt x="1439075" y="856350"/>
                  </a:lnTo>
                  <a:lnTo>
                    <a:pt x="1450515" y="856350"/>
                  </a:lnTo>
                  <a:lnTo>
                    <a:pt x="1461954" y="856350"/>
                  </a:lnTo>
                  <a:lnTo>
                    <a:pt x="1473394" y="856350"/>
                  </a:lnTo>
                  <a:lnTo>
                    <a:pt x="1484833" y="856350"/>
                  </a:lnTo>
                  <a:lnTo>
                    <a:pt x="1496273" y="856350"/>
                  </a:lnTo>
                  <a:lnTo>
                    <a:pt x="1507712" y="856350"/>
                  </a:lnTo>
                  <a:lnTo>
                    <a:pt x="1519152" y="856350"/>
                  </a:lnTo>
                  <a:lnTo>
                    <a:pt x="1530591" y="856350"/>
                  </a:lnTo>
                  <a:lnTo>
                    <a:pt x="1542031" y="856350"/>
                  </a:lnTo>
                  <a:lnTo>
                    <a:pt x="1553471" y="856350"/>
                  </a:lnTo>
                  <a:lnTo>
                    <a:pt x="1564910" y="856350"/>
                  </a:lnTo>
                  <a:lnTo>
                    <a:pt x="1576349" y="856350"/>
                  </a:lnTo>
                  <a:lnTo>
                    <a:pt x="1587789" y="856350"/>
                  </a:lnTo>
                  <a:lnTo>
                    <a:pt x="1599229" y="856350"/>
                  </a:lnTo>
                  <a:lnTo>
                    <a:pt x="1610668" y="856350"/>
                  </a:lnTo>
                  <a:lnTo>
                    <a:pt x="1622107" y="856350"/>
                  </a:lnTo>
                  <a:lnTo>
                    <a:pt x="1633547" y="856350"/>
                  </a:lnTo>
                  <a:lnTo>
                    <a:pt x="1644987" y="856350"/>
                  </a:lnTo>
                  <a:lnTo>
                    <a:pt x="1656426" y="856350"/>
                  </a:lnTo>
                  <a:lnTo>
                    <a:pt x="1667866" y="856350"/>
                  </a:lnTo>
                  <a:lnTo>
                    <a:pt x="1679305" y="856350"/>
                  </a:lnTo>
                  <a:lnTo>
                    <a:pt x="1690745" y="856350"/>
                  </a:lnTo>
                  <a:lnTo>
                    <a:pt x="1702184" y="856350"/>
                  </a:lnTo>
                  <a:lnTo>
                    <a:pt x="1713619" y="856350"/>
                  </a:lnTo>
                  <a:lnTo>
                    <a:pt x="1725063" y="856350"/>
                  </a:lnTo>
                  <a:lnTo>
                    <a:pt x="1736498" y="856350"/>
                  </a:lnTo>
                  <a:lnTo>
                    <a:pt x="1747938" y="856350"/>
                  </a:lnTo>
                  <a:lnTo>
                    <a:pt x="1759377" y="856350"/>
                  </a:lnTo>
                  <a:lnTo>
                    <a:pt x="1770817" y="856350"/>
                  </a:lnTo>
                  <a:lnTo>
                    <a:pt x="1782256" y="856350"/>
                  </a:lnTo>
                  <a:lnTo>
                    <a:pt x="1793696" y="856350"/>
                  </a:lnTo>
                  <a:lnTo>
                    <a:pt x="1805135" y="856350"/>
                  </a:lnTo>
                  <a:lnTo>
                    <a:pt x="1816575" y="856350"/>
                  </a:lnTo>
                  <a:lnTo>
                    <a:pt x="1828014" y="856350"/>
                  </a:lnTo>
                  <a:lnTo>
                    <a:pt x="1839454" y="856350"/>
                  </a:lnTo>
                  <a:lnTo>
                    <a:pt x="1850893" y="856350"/>
                  </a:lnTo>
                  <a:lnTo>
                    <a:pt x="1862333" y="856350"/>
                  </a:lnTo>
                  <a:lnTo>
                    <a:pt x="1873772" y="856350"/>
                  </a:lnTo>
                  <a:lnTo>
                    <a:pt x="1885212" y="856350"/>
                  </a:lnTo>
                  <a:lnTo>
                    <a:pt x="1896651" y="856350"/>
                  </a:lnTo>
                  <a:lnTo>
                    <a:pt x="1908091" y="856350"/>
                  </a:lnTo>
                  <a:lnTo>
                    <a:pt x="1919531" y="856350"/>
                  </a:lnTo>
                  <a:lnTo>
                    <a:pt x="1930970" y="856350"/>
                  </a:lnTo>
                  <a:lnTo>
                    <a:pt x="1942409" y="856350"/>
                  </a:lnTo>
                  <a:lnTo>
                    <a:pt x="1953849" y="856350"/>
                  </a:lnTo>
                  <a:lnTo>
                    <a:pt x="1965289" y="856350"/>
                  </a:lnTo>
                  <a:lnTo>
                    <a:pt x="1976728" y="856350"/>
                  </a:lnTo>
                  <a:lnTo>
                    <a:pt x="1988168" y="856350"/>
                  </a:lnTo>
                  <a:lnTo>
                    <a:pt x="1999607" y="856350"/>
                  </a:lnTo>
                  <a:lnTo>
                    <a:pt x="2011047" y="856350"/>
                  </a:lnTo>
                  <a:lnTo>
                    <a:pt x="2022486" y="856350"/>
                  </a:lnTo>
                  <a:lnTo>
                    <a:pt x="2033926" y="856350"/>
                  </a:lnTo>
                  <a:lnTo>
                    <a:pt x="2045365" y="856350"/>
                  </a:lnTo>
                  <a:lnTo>
                    <a:pt x="2056805" y="856350"/>
                  </a:lnTo>
                  <a:lnTo>
                    <a:pt x="2068244" y="856350"/>
                  </a:lnTo>
                  <a:lnTo>
                    <a:pt x="2079684" y="856350"/>
                  </a:lnTo>
                  <a:lnTo>
                    <a:pt x="2091123" y="856350"/>
                  </a:lnTo>
                  <a:lnTo>
                    <a:pt x="2102563" y="856350"/>
                  </a:lnTo>
                  <a:lnTo>
                    <a:pt x="2114002" y="856350"/>
                  </a:lnTo>
                  <a:lnTo>
                    <a:pt x="2125442" y="856350"/>
                  </a:lnTo>
                  <a:lnTo>
                    <a:pt x="2136882" y="856350"/>
                  </a:lnTo>
                  <a:lnTo>
                    <a:pt x="2148321" y="856350"/>
                  </a:lnTo>
                  <a:lnTo>
                    <a:pt x="2159760" y="856350"/>
                  </a:lnTo>
                  <a:lnTo>
                    <a:pt x="2171200" y="856350"/>
                  </a:lnTo>
                  <a:lnTo>
                    <a:pt x="2182640" y="856350"/>
                  </a:lnTo>
                  <a:lnTo>
                    <a:pt x="2194079" y="856350"/>
                  </a:lnTo>
                  <a:lnTo>
                    <a:pt x="2205519" y="856350"/>
                  </a:lnTo>
                  <a:lnTo>
                    <a:pt x="2216958" y="856350"/>
                  </a:lnTo>
                  <a:lnTo>
                    <a:pt x="2228393" y="856350"/>
                  </a:lnTo>
                  <a:lnTo>
                    <a:pt x="2239837" y="856350"/>
                  </a:lnTo>
                  <a:lnTo>
                    <a:pt x="2251272" y="856350"/>
                  </a:lnTo>
                  <a:lnTo>
                    <a:pt x="2262716" y="856350"/>
                  </a:lnTo>
                  <a:lnTo>
                    <a:pt x="2274151" y="856350"/>
                  </a:lnTo>
                  <a:lnTo>
                    <a:pt x="2285591" y="856350"/>
                  </a:lnTo>
                  <a:lnTo>
                    <a:pt x="2297030" y="856350"/>
                  </a:lnTo>
                  <a:lnTo>
                    <a:pt x="2308470" y="856350"/>
                  </a:lnTo>
                  <a:lnTo>
                    <a:pt x="2319909" y="856350"/>
                  </a:lnTo>
                  <a:lnTo>
                    <a:pt x="2331349" y="856350"/>
                  </a:lnTo>
                  <a:lnTo>
                    <a:pt x="2342788" y="856350"/>
                  </a:lnTo>
                  <a:lnTo>
                    <a:pt x="2354228" y="856350"/>
                  </a:lnTo>
                  <a:lnTo>
                    <a:pt x="2365667" y="856350"/>
                  </a:lnTo>
                  <a:lnTo>
                    <a:pt x="2377107" y="856350"/>
                  </a:lnTo>
                  <a:lnTo>
                    <a:pt x="2388546" y="856350"/>
                  </a:lnTo>
                  <a:lnTo>
                    <a:pt x="2399986" y="856350"/>
                  </a:lnTo>
                  <a:lnTo>
                    <a:pt x="2411425" y="856350"/>
                  </a:lnTo>
                  <a:lnTo>
                    <a:pt x="2422865" y="856350"/>
                  </a:lnTo>
                  <a:lnTo>
                    <a:pt x="2434304" y="856350"/>
                  </a:lnTo>
                  <a:lnTo>
                    <a:pt x="2445744" y="856350"/>
                  </a:lnTo>
                  <a:lnTo>
                    <a:pt x="2457184" y="856350"/>
                  </a:lnTo>
                  <a:lnTo>
                    <a:pt x="2468623" y="856350"/>
                  </a:lnTo>
                  <a:lnTo>
                    <a:pt x="2480062" y="856350"/>
                  </a:lnTo>
                  <a:lnTo>
                    <a:pt x="2491502" y="856350"/>
                  </a:lnTo>
                  <a:lnTo>
                    <a:pt x="2502942" y="856350"/>
                  </a:lnTo>
                  <a:lnTo>
                    <a:pt x="2514381" y="856350"/>
                  </a:lnTo>
                  <a:lnTo>
                    <a:pt x="2525821" y="856350"/>
                  </a:lnTo>
                  <a:lnTo>
                    <a:pt x="2537260" y="856350"/>
                  </a:lnTo>
                  <a:lnTo>
                    <a:pt x="2548700" y="856350"/>
                  </a:lnTo>
                  <a:lnTo>
                    <a:pt x="2560139" y="856350"/>
                  </a:lnTo>
                  <a:lnTo>
                    <a:pt x="2571579" y="856350"/>
                  </a:lnTo>
                  <a:lnTo>
                    <a:pt x="2583018" y="856350"/>
                  </a:lnTo>
                  <a:lnTo>
                    <a:pt x="2594458" y="856350"/>
                  </a:lnTo>
                  <a:lnTo>
                    <a:pt x="2605897" y="856350"/>
                  </a:lnTo>
                  <a:lnTo>
                    <a:pt x="2617337" y="856350"/>
                  </a:lnTo>
                  <a:lnTo>
                    <a:pt x="2628776" y="856350"/>
                  </a:lnTo>
                  <a:lnTo>
                    <a:pt x="2640216" y="856350"/>
                  </a:lnTo>
                  <a:lnTo>
                    <a:pt x="2651655" y="856350"/>
                  </a:lnTo>
                  <a:lnTo>
                    <a:pt x="2663095" y="856350"/>
                  </a:lnTo>
                  <a:lnTo>
                    <a:pt x="2674535" y="856350"/>
                  </a:lnTo>
                  <a:lnTo>
                    <a:pt x="2685974" y="856350"/>
                  </a:lnTo>
                  <a:lnTo>
                    <a:pt x="2697413" y="856350"/>
                  </a:lnTo>
                  <a:lnTo>
                    <a:pt x="2708853" y="856350"/>
                  </a:lnTo>
                  <a:lnTo>
                    <a:pt x="2720293" y="856350"/>
                  </a:lnTo>
                  <a:lnTo>
                    <a:pt x="2731727" y="856350"/>
                  </a:lnTo>
                  <a:lnTo>
                    <a:pt x="2743172" y="856350"/>
                  </a:lnTo>
                  <a:lnTo>
                    <a:pt x="2754611" y="856350"/>
                  </a:lnTo>
                  <a:lnTo>
                    <a:pt x="2766046" y="856350"/>
                  </a:lnTo>
                  <a:lnTo>
                    <a:pt x="2777490" y="856350"/>
                  </a:lnTo>
                  <a:lnTo>
                    <a:pt x="2788925" y="856350"/>
                  </a:lnTo>
                  <a:lnTo>
                    <a:pt x="2800364" y="856350"/>
                  </a:lnTo>
                  <a:lnTo>
                    <a:pt x="2811804" y="856350"/>
                  </a:lnTo>
                  <a:lnTo>
                    <a:pt x="2823243" y="856350"/>
                  </a:lnTo>
                  <a:lnTo>
                    <a:pt x="2834683" y="856350"/>
                  </a:lnTo>
                  <a:lnTo>
                    <a:pt x="2846123" y="856350"/>
                  </a:lnTo>
                  <a:lnTo>
                    <a:pt x="2857562" y="856350"/>
                  </a:lnTo>
                  <a:lnTo>
                    <a:pt x="2869001" y="856350"/>
                  </a:lnTo>
                  <a:lnTo>
                    <a:pt x="2880441" y="856350"/>
                  </a:lnTo>
                  <a:lnTo>
                    <a:pt x="2891881" y="856350"/>
                  </a:lnTo>
                  <a:lnTo>
                    <a:pt x="2903320" y="856350"/>
                  </a:lnTo>
                  <a:lnTo>
                    <a:pt x="2914760" y="856350"/>
                  </a:lnTo>
                  <a:lnTo>
                    <a:pt x="2926199" y="856350"/>
                  </a:lnTo>
                  <a:lnTo>
                    <a:pt x="2937639" y="856350"/>
                  </a:lnTo>
                  <a:lnTo>
                    <a:pt x="2949078" y="856350"/>
                  </a:lnTo>
                  <a:lnTo>
                    <a:pt x="2960518" y="856350"/>
                  </a:lnTo>
                  <a:lnTo>
                    <a:pt x="2971957" y="856350"/>
                  </a:lnTo>
                  <a:lnTo>
                    <a:pt x="2983397" y="856350"/>
                  </a:lnTo>
                  <a:lnTo>
                    <a:pt x="2994837" y="856350"/>
                  </a:lnTo>
                  <a:lnTo>
                    <a:pt x="3006276" y="856350"/>
                  </a:lnTo>
                  <a:lnTo>
                    <a:pt x="3017715" y="856350"/>
                  </a:lnTo>
                  <a:lnTo>
                    <a:pt x="3029155" y="856350"/>
                  </a:lnTo>
                  <a:lnTo>
                    <a:pt x="3040594" y="856350"/>
                  </a:lnTo>
                  <a:lnTo>
                    <a:pt x="3052034" y="856350"/>
                  </a:lnTo>
                  <a:lnTo>
                    <a:pt x="3063474" y="856350"/>
                  </a:lnTo>
                  <a:lnTo>
                    <a:pt x="3074913" y="856350"/>
                  </a:lnTo>
                  <a:lnTo>
                    <a:pt x="3086352" y="856350"/>
                  </a:lnTo>
                  <a:lnTo>
                    <a:pt x="3097792" y="856350"/>
                  </a:lnTo>
                  <a:lnTo>
                    <a:pt x="3109232" y="856350"/>
                  </a:lnTo>
                  <a:lnTo>
                    <a:pt x="3120671" y="856350"/>
                  </a:lnTo>
                  <a:lnTo>
                    <a:pt x="3132111" y="856350"/>
                  </a:lnTo>
                  <a:lnTo>
                    <a:pt x="3143550" y="856350"/>
                  </a:lnTo>
                  <a:lnTo>
                    <a:pt x="3154990" y="856350"/>
                  </a:lnTo>
                  <a:lnTo>
                    <a:pt x="3166429" y="856350"/>
                  </a:lnTo>
                  <a:lnTo>
                    <a:pt x="3177869" y="856350"/>
                  </a:lnTo>
                  <a:lnTo>
                    <a:pt x="3189308" y="856350"/>
                  </a:lnTo>
                  <a:lnTo>
                    <a:pt x="3200748" y="856350"/>
                  </a:lnTo>
                  <a:lnTo>
                    <a:pt x="3212187" y="856350"/>
                  </a:lnTo>
                  <a:lnTo>
                    <a:pt x="3223627" y="856350"/>
                  </a:lnTo>
                  <a:lnTo>
                    <a:pt x="3235066" y="856350"/>
                  </a:lnTo>
                  <a:lnTo>
                    <a:pt x="3246501" y="856350"/>
                  </a:lnTo>
                  <a:lnTo>
                    <a:pt x="3257945" y="856350"/>
                  </a:lnTo>
                  <a:lnTo>
                    <a:pt x="3269385" y="856350"/>
                  </a:lnTo>
                  <a:lnTo>
                    <a:pt x="3280825" y="856350"/>
                  </a:lnTo>
                  <a:lnTo>
                    <a:pt x="3292264" y="856350"/>
                  </a:lnTo>
                  <a:lnTo>
                    <a:pt x="3303699" y="856350"/>
                  </a:lnTo>
                  <a:lnTo>
                    <a:pt x="3315143" y="856350"/>
                  </a:lnTo>
                  <a:lnTo>
                    <a:pt x="3326578" y="856350"/>
                  </a:lnTo>
                  <a:lnTo>
                    <a:pt x="3338017" y="856350"/>
                  </a:lnTo>
                  <a:lnTo>
                    <a:pt x="3349457" y="856350"/>
                  </a:lnTo>
                  <a:lnTo>
                    <a:pt x="3360896" y="856350"/>
                  </a:lnTo>
                  <a:lnTo>
                    <a:pt x="3372336" y="856350"/>
                  </a:lnTo>
                  <a:lnTo>
                    <a:pt x="3383776" y="856350"/>
                  </a:lnTo>
                  <a:lnTo>
                    <a:pt x="3395215" y="856350"/>
                  </a:lnTo>
                  <a:lnTo>
                    <a:pt x="3406654" y="856350"/>
                  </a:lnTo>
                  <a:lnTo>
                    <a:pt x="3418094" y="856350"/>
                  </a:lnTo>
                  <a:lnTo>
                    <a:pt x="3429534" y="856350"/>
                  </a:lnTo>
                  <a:lnTo>
                    <a:pt x="3440973" y="856350"/>
                  </a:lnTo>
                  <a:lnTo>
                    <a:pt x="3452413" y="856350"/>
                  </a:lnTo>
                  <a:lnTo>
                    <a:pt x="3463852" y="856350"/>
                  </a:lnTo>
                  <a:lnTo>
                    <a:pt x="3475292" y="856350"/>
                  </a:lnTo>
                  <a:lnTo>
                    <a:pt x="3486731" y="856350"/>
                  </a:lnTo>
                  <a:lnTo>
                    <a:pt x="3498171" y="856350"/>
                  </a:lnTo>
                  <a:lnTo>
                    <a:pt x="3509610" y="856350"/>
                  </a:lnTo>
                  <a:lnTo>
                    <a:pt x="3521050" y="856350"/>
                  </a:lnTo>
                  <a:lnTo>
                    <a:pt x="3532489" y="856350"/>
                  </a:lnTo>
                  <a:lnTo>
                    <a:pt x="3543929" y="856350"/>
                  </a:lnTo>
                  <a:lnTo>
                    <a:pt x="3555368" y="856350"/>
                  </a:lnTo>
                  <a:lnTo>
                    <a:pt x="3566808" y="856350"/>
                  </a:lnTo>
                  <a:lnTo>
                    <a:pt x="3578247" y="856350"/>
                  </a:lnTo>
                  <a:lnTo>
                    <a:pt x="3589687" y="856350"/>
                  </a:lnTo>
                  <a:lnTo>
                    <a:pt x="3601127" y="856350"/>
                  </a:lnTo>
                  <a:lnTo>
                    <a:pt x="3612566" y="856350"/>
                  </a:lnTo>
                  <a:lnTo>
                    <a:pt x="3624005" y="856350"/>
                  </a:lnTo>
                  <a:lnTo>
                    <a:pt x="3635445" y="856350"/>
                  </a:lnTo>
                  <a:lnTo>
                    <a:pt x="3646885" y="856350"/>
                  </a:lnTo>
                  <a:lnTo>
                    <a:pt x="3658324" y="856350"/>
                  </a:lnTo>
                  <a:lnTo>
                    <a:pt x="3669764" y="856350"/>
                  </a:lnTo>
                  <a:lnTo>
                    <a:pt x="3681203" y="856350"/>
                  </a:lnTo>
                  <a:lnTo>
                    <a:pt x="3692643" y="856350"/>
                  </a:lnTo>
                  <a:lnTo>
                    <a:pt x="3704082" y="856350"/>
                  </a:lnTo>
                  <a:lnTo>
                    <a:pt x="3715522" y="856350"/>
                  </a:lnTo>
                  <a:lnTo>
                    <a:pt x="3726961" y="856350"/>
                  </a:lnTo>
                  <a:lnTo>
                    <a:pt x="3738401" y="856350"/>
                  </a:lnTo>
                  <a:lnTo>
                    <a:pt x="3749840" y="856350"/>
                  </a:lnTo>
                  <a:lnTo>
                    <a:pt x="3761280" y="856350"/>
                  </a:lnTo>
                  <a:lnTo>
                    <a:pt x="3772719" y="856350"/>
                  </a:lnTo>
                  <a:lnTo>
                    <a:pt x="3784154" y="856350"/>
                  </a:lnTo>
                  <a:lnTo>
                    <a:pt x="3795598" y="856350"/>
                  </a:lnTo>
                  <a:lnTo>
                    <a:pt x="3807033" y="856350"/>
                  </a:lnTo>
                  <a:lnTo>
                    <a:pt x="3818473" y="856350"/>
                  </a:lnTo>
                  <a:lnTo>
                    <a:pt x="3829917" y="856350"/>
                  </a:lnTo>
                  <a:lnTo>
                    <a:pt x="3841352" y="856350"/>
                  </a:lnTo>
                  <a:lnTo>
                    <a:pt x="3852791" y="856350"/>
                  </a:lnTo>
                  <a:lnTo>
                    <a:pt x="3864231" y="856350"/>
                  </a:lnTo>
                  <a:lnTo>
                    <a:pt x="3875670" y="856350"/>
                  </a:lnTo>
                  <a:lnTo>
                    <a:pt x="3887110" y="856350"/>
                  </a:lnTo>
                  <a:lnTo>
                    <a:pt x="3898549" y="856350"/>
                  </a:lnTo>
                  <a:lnTo>
                    <a:pt x="3909989" y="856350"/>
                  </a:lnTo>
                  <a:lnTo>
                    <a:pt x="3921447" y="856350"/>
                  </a:lnTo>
                  <a:lnTo>
                    <a:pt x="3932878" y="856350"/>
                  </a:lnTo>
                  <a:lnTo>
                    <a:pt x="3944307" y="856350"/>
                  </a:lnTo>
                  <a:lnTo>
                    <a:pt x="3955737" y="856350"/>
                  </a:lnTo>
                  <a:lnTo>
                    <a:pt x="3967167" y="856350"/>
                  </a:lnTo>
                  <a:lnTo>
                    <a:pt x="3978645" y="856350"/>
                  </a:lnTo>
                  <a:lnTo>
                    <a:pt x="3990075" y="856350"/>
                  </a:lnTo>
                  <a:lnTo>
                    <a:pt x="4001505" y="856350"/>
                  </a:lnTo>
                  <a:lnTo>
                    <a:pt x="4012935" y="856350"/>
                  </a:lnTo>
                  <a:lnTo>
                    <a:pt x="4024365" y="856350"/>
                  </a:lnTo>
                  <a:lnTo>
                    <a:pt x="4035843" y="856350"/>
                  </a:lnTo>
                  <a:lnTo>
                    <a:pt x="4047273" y="856350"/>
                  </a:lnTo>
                  <a:lnTo>
                    <a:pt x="4058702" y="856350"/>
                  </a:lnTo>
                  <a:lnTo>
                    <a:pt x="4070133" y="856350"/>
                  </a:lnTo>
                  <a:lnTo>
                    <a:pt x="4081563" y="856350"/>
                  </a:lnTo>
                  <a:lnTo>
                    <a:pt x="4093040" y="856350"/>
                  </a:lnTo>
                  <a:lnTo>
                    <a:pt x="4104471" y="856350"/>
                  </a:lnTo>
                  <a:lnTo>
                    <a:pt x="4115900" y="856350"/>
                  </a:lnTo>
                  <a:lnTo>
                    <a:pt x="4127330" y="856350"/>
                  </a:lnTo>
                  <a:lnTo>
                    <a:pt x="4138760" y="856350"/>
                  </a:lnTo>
                  <a:lnTo>
                    <a:pt x="4150238" y="856350"/>
                  </a:lnTo>
                  <a:lnTo>
                    <a:pt x="4161668" y="856350"/>
                  </a:lnTo>
                  <a:lnTo>
                    <a:pt x="4173098" y="856350"/>
                  </a:lnTo>
                  <a:lnTo>
                    <a:pt x="4184528" y="856350"/>
                  </a:lnTo>
                  <a:lnTo>
                    <a:pt x="4195958" y="856350"/>
                  </a:lnTo>
                  <a:lnTo>
                    <a:pt x="4207436" y="856350"/>
                  </a:lnTo>
                  <a:lnTo>
                    <a:pt x="4218865" y="856350"/>
                  </a:lnTo>
                  <a:lnTo>
                    <a:pt x="4230296" y="856350"/>
                  </a:lnTo>
                  <a:lnTo>
                    <a:pt x="4241726" y="856350"/>
                  </a:lnTo>
                  <a:lnTo>
                    <a:pt x="4253156" y="856350"/>
                  </a:lnTo>
                  <a:lnTo>
                    <a:pt x="4264634" y="856350"/>
                  </a:lnTo>
                  <a:lnTo>
                    <a:pt x="4276063" y="856350"/>
                  </a:lnTo>
                  <a:lnTo>
                    <a:pt x="4287493" y="856350"/>
                  </a:lnTo>
                  <a:lnTo>
                    <a:pt x="4298923" y="856350"/>
                  </a:lnTo>
                  <a:lnTo>
                    <a:pt x="4310353" y="856350"/>
                  </a:lnTo>
                  <a:lnTo>
                    <a:pt x="4321831" y="856350"/>
                  </a:lnTo>
                  <a:lnTo>
                    <a:pt x="4333261" y="856350"/>
                  </a:lnTo>
                  <a:lnTo>
                    <a:pt x="4344691" y="856350"/>
                  </a:lnTo>
                  <a:lnTo>
                    <a:pt x="4356121" y="856350"/>
                  </a:lnTo>
                  <a:lnTo>
                    <a:pt x="4367551" y="856350"/>
                  </a:lnTo>
                  <a:lnTo>
                    <a:pt x="4379028" y="856350"/>
                  </a:lnTo>
                  <a:lnTo>
                    <a:pt x="4390458" y="856350"/>
                  </a:lnTo>
                  <a:lnTo>
                    <a:pt x="4401889" y="856350"/>
                  </a:lnTo>
                  <a:lnTo>
                    <a:pt x="4413319" y="856350"/>
                  </a:lnTo>
                  <a:lnTo>
                    <a:pt x="4424749" y="856350"/>
                  </a:lnTo>
                  <a:lnTo>
                    <a:pt x="4436226" y="856350"/>
                  </a:lnTo>
                  <a:lnTo>
                    <a:pt x="4447656" y="856350"/>
                  </a:lnTo>
                  <a:lnTo>
                    <a:pt x="4459086" y="856350"/>
                  </a:lnTo>
                  <a:lnTo>
                    <a:pt x="4470516" y="856350"/>
                  </a:lnTo>
                  <a:lnTo>
                    <a:pt x="4481946" y="856350"/>
                  </a:lnTo>
                  <a:lnTo>
                    <a:pt x="4493424" y="856350"/>
                  </a:lnTo>
                  <a:lnTo>
                    <a:pt x="4504854" y="856350"/>
                  </a:lnTo>
                  <a:lnTo>
                    <a:pt x="4516284" y="856350"/>
                  </a:lnTo>
                  <a:lnTo>
                    <a:pt x="4527714" y="856350"/>
                  </a:lnTo>
                  <a:lnTo>
                    <a:pt x="4539144" y="856350"/>
                  </a:lnTo>
                  <a:lnTo>
                    <a:pt x="4550621" y="856350"/>
                  </a:lnTo>
                  <a:lnTo>
                    <a:pt x="4562051" y="856350"/>
                  </a:lnTo>
                  <a:lnTo>
                    <a:pt x="4573482" y="856350"/>
                  </a:lnTo>
                  <a:lnTo>
                    <a:pt x="4584912" y="856350"/>
                  </a:lnTo>
                  <a:lnTo>
                    <a:pt x="4596341" y="856350"/>
                  </a:lnTo>
                  <a:lnTo>
                    <a:pt x="4607771" y="856350"/>
                  </a:lnTo>
                  <a:lnTo>
                    <a:pt x="4619249" y="856350"/>
                  </a:lnTo>
                  <a:lnTo>
                    <a:pt x="4630679" y="856350"/>
                  </a:lnTo>
                  <a:lnTo>
                    <a:pt x="4642109" y="856350"/>
                  </a:lnTo>
                  <a:lnTo>
                    <a:pt x="4653539" y="856350"/>
                  </a:lnTo>
                  <a:lnTo>
                    <a:pt x="4664969" y="856350"/>
                  </a:lnTo>
                  <a:lnTo>
                    <a:pt x="4676447" y="856350"/>
                  </a:lnTo>
                  <a:lnTo>
                    <a:pt x="4687877" y="856350"/>
                  </a:lnTo>
                  <a:lnTo>
                    <a:pt x="4699306" y="856350"/>
                  </a:lnTo>
                  <a:lnTo>
                    <a:pt x="4710737" y="856350"/>
                  </a:lnTo>
                  <a:lnTo>
                    <a:pt x="4722167" y="856350"/>
                  </a:lnTo>
                  <a:lnTo>
                    <a:pt x="4733644" y="856350"/>
                  </a:lnTo>
                  <a:lnTo>
                    <a:pt x="4745075" y="856350"/>
                  </a:lnTo>
                  <a:lnTo>
                    <a:pt x="4756504" y="856350"/>
                  </a:lnTo>
                  <a:lnTo>
                    <a:pt x="4767934" y="856350"/>
                  </a:lnTo>
                  <a:lnTo>
                    <a:pt x="4779364" y="856350"/>
                  </a:lnTo>
                  <a:lnTo>
                    <a:pt x="4790842" y="856350"/>
                  </a:lnTo>
                  <a:lnTo>
                    <a:pt x="4802272" y="856350"/>
                  </a:lnTo>
                  <a:lnTo>
                    <a:pt x="4813702" y="856350"/>
                  </a:lnTo>
                  <a:lnTo>
                    <a:pt x="4825132" y="856350"/>
                  </a:lnTo>
                  <a:lnTo>
                    <a:pt x="4836562" y="856350"/>
                  </a:lnTo>
                  <a:lnTo>
                    <a:pt x="4848040" y="856350"/>
                  </a:lnTo>
                  <a:lnTo>
                    <a:pt x="4859469" y="856350"/>
                  </a:lnTo>
                  <a:lnTo>
                    <a:pt x="4870899" y="856350"/>
                  </a:lnTo>
                  <a:lnTo>
                    <a:pt x="4882330" y="856350"/>
                  </a:lnTo>
                  <a:lnTo>
                    <a:pt x="4893760" y="856350"/>
                  </a:lnTo>
                  <a:lnTo>
                    <a:pt x="4905237" y="856350"/>
                  </a:lnTo>
                  <a:lnTo>
                    <a:pt x="4916667" y="856350"/>
                  </a:lnTo>
                  <a:lnTo>
                    <a:pt x="4928097" y="856350"/>
                  </a:lnTo>
                  <a:lnTo>
                    <a:pt x="4939527" y="856350"/>
                  </a:lnTo>
                  <a:lnTo>
                    <a:pt x="4950957" y="856350"/>
                  </a:lnTo>
                  <a:lnTo>
                    <a:pt x="4962435" y="856350"/>
                  </a:lnTo>
                  <a:lnTo>
                    <a:pt x="4973865" y="856350"/>
                  </a:lnTo>
                  <a:lnTo>
                    <a:pt x="4985295" y="856350"/>
                  </a:lnTo>
                  <a:lnTo>
                    <a:pt x="4996725" y="856350"/>
                  </a:lnTo>
                  <a:lnTo>
                    <a:pt x="5008155" y="856350"/>
                  </a:lnTo>
                  <a:lnTo>
                    <a:pt x="5019632" y="856350"/>
                  </a:lnTo>
                  <a:lnTo>
                    <a:pt x="5031062" y="856350"/>
                  </a:lnTo>
                  <a:lnTo>
                    <a:pt x="5042492" y="856350"/>
                  </a:lnTo>
                  <a:lnTo>
                    <a:pt x="5053923" y="856350"/>
                  </a:lnTo>
                  <a:lnTo>
                    <a:pt x="5065353" y="856350"/>
                  </a:lnTo>
                  <a:lnTo>
                    <a:pt x="5076830" y="856350"/>
                  </a:lnTo>
                  <a:lnTo>
                    <a:pt x="5088260" y="856350"/>
                  </a:lnTo>
                  <a:lnTo>
                    <a:pt x="5099690" y="856350"/>
                  </a:lnTo>
                  <a:lnTo>
                    <a:pt x="5111120" y="856350"/>
                  </a:lnTo>
                  <a:lnTo>
                    <a:pt x="5122550" y="856350"/>
                  </a:lnTo>
                  <a:lnTo>
                    <a:pt x="5134028" y="856350"/>
                  </a:lnTo>
                  <a:lnTo>
                    <a:pt x="5145458" y="856350"/>
                  </a:lnTo>
                  <a:lnTo>
                    <a:pt x="5156888" y="856350"/>
                  </a:lnTo>
                  <a:lnTo>
                    <a:pt x="5168318" y="856350"/>
                  </a:lnTo>
                  <a:lnTo>
                    <a:pt x="5179747" y="856350"/>
                  </a:lnTo>
                  <a:lnTo>
                    <a:pt x="5191225" y="856350"/>
                  </a:lnTo>
                  <a:lnTo>
                    <a:pt x="5202655" y="856350"/>
                  </a:lnTo>
                  <a:lnTo>
                    <a:pt x="5214085" y="856350"/>
                  </a:lnTo>
                  <a:lnTo>
                    <a:pt x="5225515" y="856350"/>
                  </a:lnTo>
                  <a:lnTo>
                    <a:pt x="5236945" y="856350"/>
                  </a:lnTo>
                  <a:lnTo>
                    <a:pt x="5248423" y="856350"/>
                  </a:lnTo>
                  <a:lnTo>
                    <a:pt x="5259853" y="856350"/>
                  </a:lnTo>
                  <a:lnTo>
                    <a:pt x="5271283" y="856350"/>
                  </a:lnTo>
                  <a:lnTo>
                    <a:pt x="5282713" y="856350"/>
                  </a:lnTo>
                  <a:lnTo>
                    <a:pt x="5294143" y="856350"/>
                  </a:lnTo>
                  <a:lnTo>
                    <a:pt x="5305621" y="856350"/>
                  </a:lnTo>
                  <a:lnTo>
                    <a:pt x="5317051" y="856350"/>
                  </a:lnTo>
                  <a:lnTo>
                    <a:pt x="5328481" y="856350"/>
                  </a:lnTo>
                  <a:lnTo>
                    <a:pt x="5339910" y="856350"/>
                  </a:lnTo>
                  <a:lnTo>
                    <a:pt x="5351340" y="856350"/>
                  </a:lnTo>
                  <a:lnTo>
                    <a:pt x="5362818" y="856350"/>
                  </a:lnTo>
                  <a:lnTo>
                    <a:pt x="5374248" y="856350"/>
                  </a:lnTo>
                  <a:lnTo>
                    <a:pt x="5385678" y="856350"/>
                  </a:lnTo>
                  <a:lnTo>
                    <a:pt x="5397108" y="856350"/>
                  </a:lnTo>
                  <a:lnTo>
                    <a:pt x="5408538" y="856350"/>
                  </a:lnTo>
                  <a:lnTo>
                    <a:pt x="5420016" y="856350"/>
                  </a:lnTo>
                  <a:lnTo>
                    <a:pt x="5431446" y="856350"/>
                  </a:lnTo>
                  <a:lnTo>
                    <a:pt x="5442876" y="856350"/>
                  </a:lnTo>
                  <a:lnTo>
                    <a:pt x="5454306" y="856350"/>
                  </a:lnTo>
                  <a:lnTo>
                    <a:pt x="5465736" y="856350"/>
                  </a:lnTo>
                  <a:lnTo>
                    <a:pt x="5477214" y="856350"/>
                  </a:lnTo>
                  <a:lnTo>
                    <a:pt x="5488643" y="856350"/>
                  </a:lnTo>
                  <a:lnTo>
                    <a:pt x="5500073" y="856350"/>
                  </a:lnTo>
                  <a:lnTo>
                    <a:pt x="5511503" y="856350"/>
                  </a:lnTo>
                  <a:lnTo>
                    <a:pt x="5522933" y="856350"/>
                  </a:lnTo>
                  <a:lnTo>
                    <a:pt x="5534411" y="856350"/>
                  </a:lnTo>
                  <a:lnTo>
                    <a:pt x="5545841" y="856350"/>
                  </a:lnTo>
                  <a:lnTo>
                    <a:pt x="5557271" y="856350"/>
                  </a:lnTo>
                  <a:lnTo>
                    <a:pt x="5568701" y="856350"/>
                  </a:lnTo>
                  <a:lnTo>
                    <a:pt x="5580131" y="856350"/>
                  </a:lnTo>
                  <a:lnTo>
                    <a:pt x="5591609" y="856350"/>
                  </a:lnTo>
                  <a:lnTo>
                    <a:pt x="5603038" y="856350"/>
                  </a:lnTo>
                  <a:lnTo>
                    <a:pt x="5614469" y="856350"/>
                  </a:lnTo>
                  <a:lnTo>
                    <a:pt x="5625899" y="856350"/>
                  </a:lnTo>
                  <a:lnTo>
                    <a:pt x="5637329" y="856350"/>
                  </a:lnTo>
                  <a:lnTo>
                    <a:pt x="5648759" y="856350"/>
                  </a:lnTo>
                  <a:lnTo>
                    <a:pt x="5660236" y="856350"/>
                  </a:lnTo>
                  <a:lnTo>
                    <a:pt x="5671666" y="856350"/>
                  </a:lnTo>
                  <a:lnTo>
                    <a:pt x="5683096" y="856350"/>
                  </a:lnTo>
                  <a:lnTo>
                    <a:pt x="5694526" y="856350"/>
                  </a:lnTo>
                  <a:lnTo>
                    <a:pt x="5705956" y="856350"/>
                  </a:lnTo>
                  <a:lnTo>
                    <a:pt x="5717434" y="856350"/>
                  </a:lnTo>
                  <a:lnTo>
                    <a:pt x="5728864" y="856350"/>
                  </a:lnTo>
                  <a:lnTo>
                    <a:pt x="5740294" y="856350"/>
                  </a:lnTo>
                  <a:lnTo>
                    <a:pt x="5751724" y="856350"/>
                  </a:lnTo>
                  <a:lnTo>
                    <a:pt x="5763154" y="856350"/>
                  </a:lnTo>
                  <a:lnTo>
                    <a:pt x="5774631" y="856350"/>
                  </a:lnTo>
                  <a:lnTo>
                    <a:pt x="5786062" y="856350"/>
                  </a:lnTo>
                  <a:lnTo>
                    <a:pt x="5797492" y="856350"/>
                  </a:lnTo>
                  <a:lnTo>
                    <a:pt x="5808921" y="856350"/>
                  </a:lnTo>
                  <a:lnTo>
                    <a:pt x="5820351" y="856350"/>
                  </a:lnTo>
                  <a:lnTo>
                    <a:pt x="5831829" y="856350"/>
                  </a:lnTo>
                  <a:lnTo>
                    <a:pt x="5843259" y="856350"/>
                  </a:lnTo>
                  <a:lnTo>
                    <a:pt x="5854689" y="856350"/>
                  </a:lnTo>
                  <a:lnTo>
                    <a:pt x="5866119" y="856350"/>
                  </a:lnTo>
                  <a:lnTo>
                    <a:pt x="5877549" y="856350"/>
                  </a:lnTo>
                  <a:lnTo>
                    <a:pt x="5889027" y="856350"/>
                  </a:lnTo>
                  <a:lnTo>
                    <a:pt x="5900457" y="856350"/>
                  </a:lnTo>
                  <a:lnTo>
                    <a:pt x="5911887" y="856350"/>
                  </a:lnTo>
                  <a:lnTo>
                    <a:pt x="5923317" y="856350"/>
                  </a:lnTo>
                  <a:lnTo>
                    <a:pt x="5934747" y="856350"/>
                  </a:lnTo>
                  <a:lnTo>
                    <a:pt x="5946225" y="856350"/>
                  </a:lnTo>
                  <a:lnTo>
                    <a:pt x="5957655" y="856350"/>
                  </a:lnTo>
                  <a:lnTo>
                    <a:pt x="5969084" y="856350"/>
                  </a:lnTo>
                  <a:lnTo>
                    <a:pt x="5980514" y="856350"/>
                  </a:lnTo>
                  <a:lnTo>
                    <a:pt x="5991944" y="856350"/>
                  </a:lnTo>
                  <a:lnTo>
                    <a:pt x="6003422" y="856350"/>
                  </a:lnTo>
                  <a:lnTo>
                    <a:pt x="6014852" y="856350"/>
                  </a:lnTo>
                  <a:lnTo>
                    <a:pt x="6026282" y="856350"/>
                  </a:lnTo>
                  <a:lnTo>
                    <a:pt x="6037712" y="856350"/>
                  </a:lnTo>
                  <a:lnTo>
                    <a:pt x="6049142" y="856350"/>
                  </a:lnTo>
                  <a:lnTo>
                    <a:pt x="6060620" y="856350"/>
                  </a:lnTo>
                  <a:lnTo>
                    <a:pt x="6072049" y="856350"/>
                  </a:lnTo>
                  <a:lnTo>
                    <a:pt x="6083480" y="856350"/>
                  </a:lnTo>
                  <a:lnTo>
                    <a:pt x="6094910" y="856350"/>
                  </a:lnTo>
                  <a:lnTo>
                    <a:pt x="6106340" y="856350"/>
                  </a:lnTo>
                  <a:lnTo>
                    <a:pt x="6117818" y="856350"/>
                  </a:lnTo>
                  <a:lnTo>
                    <a:pt x="6129247" y="856350"/>
                  </a:lnTo>
                  <a:lnTo>
                    <a:pt x="6140677" y="856350"/>
                  </a:lnTo>
                  <a:lnTo>
                    <a:pt x="6152107" y="856350"/>
                  </a:lnTo>
                  <a:lnTo>
                    <a:pt x="6163537" y="856350"/>
                  </a:lnTo>
                  <a:lnTo>
                    <a:pt x="6175015" y="856350"/>
                  </a:lnTo>
                  <a:lnTo>
                    <a:pt x="6186445" y="856350"/>
                  </a:lnTo>
                  <a:lnTo>
                    <a:pt x="6197875" y="856350"/>
                  </a:lnTo>
                  <a:lnTo>
                    <a:pt x="6209305" y="856350"/>
                  </a:lnTo>
                  <a:lnTo>
                    <a:pt x="6220735" y="856350"/>
                  </a:lnTo>
                  <a:lnTo>
                    <a:pt x="6232212" y="856350"/>
                  </a:lnTo>
                  <a:lnTo>
                    <a:pt x="6243642" y="856350"/>
                  </a:lnTo>
                  <a:lnTo>
                    <a:pt x="6255073" y="856350"/>
                  </a:lnTo>
                  <a:lnTo>
                    <a:pt x="6266503" y="856350"/>
                  </a:lnTo>
                  <a:lnTo>
                    <a:pt x="6277933" y="856350"/>
                  </a:lnTo>
                  <a:lnTo>
                    <a:pt x="6289410" y="856350"/>
                  </a:lnTo>
                  <a:lnTo>
                    <a:pt x="6300840" y="856350"/>
                  </a:lnTo>
                  <a:lnTo>
                    <a:pt x="6312270" y="856350"/>
                  </a:lnTo>
                  <a:lnTo>
                    <a:pt x="6323700" y="856350"/>
                  </a:lnTo>
                  <a:lnTo>
                    <a:pt x="6335130" y="856350"/>
                  </a:lnTo>
                  <a:lnTo>
                    <a:pt x="6346608" y="856350"/>
                  </a:lnTo>
                  <a:lnTo>
                    <a:pt x="6358038" y="856350"/>
                  </a:lnTo>
                  <a:lnTo>
                    <a:pt x="6369468" y="856350"/>
                  </a:lnTo>
                  <a:lnTo>
                    <a:pt x="6380898" y="856350"/>
                  </a:lnTo>
                  <a:lnTo>
                    <a:pt x="6392328" y="856350"/>
                  </a:lnTo>
                  <a:lnTo>
                    <a:pt x="6403805" y="856350"/>
                  </a:lnTo>
                  <a:lnTo>
                    <a:pt x="6415235" y="856350"/>
                  </a:lnTo>
                  <a:lnTo>
                    <a:pt x="6426666" y="856350"/>
                  </a:lnTo>
                  <a:lnTo>
                    <a:pt x="6438096" y="856350"/>
                  </a:lnTo>
                  <a:lnTo>
                    <a:pt x="6449525" y="856350"/>
                  </a:lnTo>
                  <a:lnTo>
                    <a:pt x="6461003" y="856350"/>
                  </a:lnTo>
                  <a:lnTo>
                    <a:pt x="6472433" y="856350"/>
                  </a:lnTo>
                  <a:lnTo>
                    <a:pt x="6483863" y="856350"/>
                  </a:lnTo>
                  <a:lnTo>
                    <a:pt x="6495293" y="856350"/>
                  </a:lnTo>
                  <a:lnTo>
                    <a:pt x="6506723" y="856350"/>
                  </a:lnTo>
                  <a:lnTo>
                    <a:pt x="6518201" y="856350"/>
                  </a:lnTo>
                  <a:lnTo>
                    <a:pt x="6529631" y="856350"/>
                  </a:lnTo>
                  <a:lnTo>
                    <a:pt x="6541061" y="856350"/>
                  </a:lnTo>
                  <a:lnTo>
                    <a:pt x="6552490" y="856350"/>
                  </a:lnTo>
                  <a:lnTo>
                    <a:pt x="6563921" y="856350"/>
                  </a:lnTo>
                  <a:lnTo>
                    <a:pt x="6575398" y="856350"/>
                  </a:lnTo>
                  <a:lnTo>
                    <a:pt x="6586828" y="856350"/>
                  </a:lnTo>
                  <a:lnTo>
                    <a:pt x="6598259" y="856350"/>
                  </a:lnTo>
                  <a:lnTo>
                    <a:pt x="6609688" y="856350"/>
                  </a:lnTo>
                  <a:lnTo>
                    <a:pt x="6621118" y="856350"/>
                  </a:lnTo>
                  <a:lnTo>
                    <a:pt x="6632596" y="856350"/>
                  </a:lnTo>
                  <a:lnTo>
                    <a:pt x="6644026" y="856350"/>
                  </a:lnTo>
                  <a:lnTo>
                    <a:pt x="6655456" y="856350"/>
                  </a:lnTo>
                  <a:lnTo>
                    <a:pt x="6666886" y="856350"/>
                  </a:lnTo>
                  <a:lnTo>
                    <a:pt x="6678316" y="856350"/>
                  </a:lnTo>
                  <a:lnTo>
                    <a:pt x="6689794" y="856350"/>
                  </a:lnTo>
                  <a:lnTo>
                    <a:pt x="6701224" y="856350"/>
                  </a:lnTo>
                  <a:lnTo>
                    <a:pt x="6712653" y="856350"/>
                  </a:lnTo>
                  <a:lnTo>
                    <a:pt x="6724083" y="856350"/>
                  </a:lnTo>
                  <a:lnTo>
                    <a:pt x="6735514" y="856350"/>
                  </a:lnTo>
                  <a:lnTo>
                    <a:pt x="6746944" y="856350"/>
                  </a:lnTo>
                  <a:lnTo>
                    <a:pt x="6758421" y="856350"/>
                  </a:lnTo>
                  <a:lnTo>
                    <a:pt x="6769851" y="856350"/>
                  </a:lnTo>
                  <a:lnTo>
                    <a:pt x="6781281" y="856350"/>
                  </a:lnTo>
                  <a:lnTo>
                    <a:pt x="6792711" y="856350"/>
                  </a:lnTo>
                  <a:lnTo>
                    <a:pt x="6804141" y="856350"/>
                  </a:lnTo>
                  <a:lnTo>
                    <a:pt x="6815619" y="856350"/>
                  </a:lnTo>
                  <a:lnTo>
                    <a:pt x="6827049" y="856350"/>
                  </a:lnTo>
                  <a:lnTo>
                    <a:pt x="6838479" y="856350"/>
                  </a:lnTo>
                  <a:lnTo>
                    <a:pt x="6849909" y="856350"/>
                  </a:lnTo>
                  <a:lnTo>
                    <a:pt x="6861339" y="856350"/>
                  </a:lnTo>
                  <a:lnTo>
                    <a:pt x="6872816" y="856350"/>
                  </a:lnTo>
                  <a:lnTo>
                    <a:pt x="6884246" y="856350"/>
                  </a:lnTo>
                  <a:lnTo>
                    <a:pt x="6895676" y="856350"/>
                  </a:lnTo>
                  <a:lnTo>
                    <a:pt x="6907107" y="856350"/>
                  </a:lnTo>
                  <a:lnTo>
                    <a:pt x="6918537" y="856350"/>
                  </a:lnTo>
                  <a:lnTo>
                    <a:pt x="6930014" y="856350"/>
                  </a:lnTo>
                  <a:lnTo>
                    <a:pt x="6941444" y="856350"/>
                  </a:lnTo>
                  <a:lnTo>
                    <a:pt x="6952874" y="856350"/>
                  </a:lnTo>
                  <a:lnTo>
                    <a:pt x="6964304" y="856350"/>
                  </a:lnTo>
                  <a:lnTo>
                    <a:pt x="6975734" y="856350"/>
                  </a:lnTo>
                  <a:lnTo>
                    <a:pt x="6987212" y="856350"/>
                  </a:lnTo>
                  <a:lnTo>
                    <a:pt x="6998642" y="856350"/>
                  </a:lnTo>
                  <a:lnTo>
                    <a:pt x="7010072" y="856350"/>
                  </a:lnTo>
                  <a:lnTo>
                    <a:pt x="7021502" y="856350"/>
                  </a:lnTo>
                  <a:lnTo>
                    <a:pt x="7032931" y="856350"/>
                  </a:lnTo>
                  <a:lnTo>
                    <a:pt x="7044409" y="856350"/>
                  </a:lnTo>
                  <a:lnTo>
                    <a:pt x="7055839" y="856350"/>
                  </a:lnTo>
                  <a:lnTo>
                    <a:pt x="7067269" y="856350"/>
                  </a:lnTo>
                  <a:lnTo>
                    <a:pt x="7078700" y="856350"/>
                  </a:lnTo>
                  <a:lnTo>
                    <a:pt x="7090129" y="856350"/>
                  </a:lnTo>
                  <a:lnTo>
                    <a:pt x="7101607" y="856350"/>
                  </a:lnTo>
                  <a:lnTo>
                    <a:pt x="7113037" y="856350"/>
                  </a:lnTo>
                  <a:lnTo>
                    <a:pt x="7124467" y="856350"/>
                  </a:lnTo>
                  <a:lnTo>
                    <a:pt x="7135897" y="856350"/>
                  </a:lnTo>
                  <a:lnTo>
                    <a:pt x="7147327" y="856350"/>
                  </a:lnTo>
                  <a:lnTo>
                    <a:pt x="7158805" y="856350"/>
                  </a:lnTo>
                  <a:lnTo>
                    <a:pt x="7170235" y="856350"/>
                  </a:lnTo>
                  <a:lnTo>
                    <a:pt x="7181665" y="856350"/>
                  </a:lnTo>
                  <a:lnTo>
                    <a:pt x="7193094" y="856350"/>
                  </a:lnTo>
                  <a:lnTo>
                    <a:pt x="7204524" y="856350"/>
                  </a:lnTo>
                  <a:lnTo>
                    <a:pt x="7216002" y="856350"/>
                  </a:lnTo>
                  <a:lnTo>
                    <a:pt x="7227432" y="856350"/>
                  </a:lnTo>
                  <a:lnTo>
                    <a:pt x="7238862" y="856350"/>
                  </a:lnTo>
                  <a:lnTo>
                    <a:pt x="7250292" y="856350"/>
                  </a:lnTo>
                  <a:lnTo>
                    <a:pt x="7261722" y="856350"/>
                  </a:lnTo>
                  <a:lnTo>
                    <a:pt x="7273200" y="856350"/>
                  </a:lnTo>
                  <a:lnTo>
                    <a:pt x="7284630" y="856350"/>
                  </a:lnTo>
                  <a:lnTo>
                    <a:pt x="7296060" y="856350"/>
                  </a:lnTo>
                  <a:lnTo>
                    <a:pt x="7307490" y="856350"/>
                  </a:lnTo>
                  <a:lnTo>
                    <a:pt x="7318920" y="856350"/>
                  </a:lnTo>
                  <a:lnTo>
                    <a:pt x="7330398" y="856350"/>
                  </a:lnTo>
                  <a:lnTo>
                    <a:pt x="7341828" y="856350"/>
                  </a:lnTo>
                  <a:lnTo>
                    <a:pt x="7353257" y="856350"/>
                  </a:lnTo>
                  <a:lnTo>
                    <a:pt x="7364687" y="856350"/>
                  </a:lnTo>
                  <a:lnTo>
                    <a:pt x="7376117" y="856350"/>
                  </a:lnTo>
                  <a:lnTo>
                    <a:pt x="7387595" y="856350"/>
                  </a:lnTo>
                  <a:lnTo>
                    <a:pt x="7399025" y="856350"/>
                  </a:lnTo>
                  <a:lnTo>
                    <a:pt x="7410455" y="856350"/>
                  </a:lnTo>
                  <a:lnTo>
                    <a:pt x="7421885" y="856350"/>
                  </a:lnTo>
                  <a:lnTo>
                    <a:pt x="7433315" y="856350"/>
                  </a:lnTo>
                  <a:lnTo>
                    <a:pt x="7444793" y="856350"/>
                  </a:lnTo>
                  <a:lnTo>
                    <a:pt x="7456222" y="856350"/>
                  </a:lnTo>
                  <a:lnTo>
                    <a:pt x="7467653" y="856350"/>
                  </a:lnTo>
                  <a:lnTo>
                    <a:pt x="7479083" y="856350"/>
                  </a:lnTo>
                  <a:lnTo>
                    <a:pt x="7490513" y="856350"/>
                  </a:lnTo>
                  <a:lnTo>
                    <a:pt x="7501990" y="856350"/>
                  </a:lnTo>
                  <a:lnTo>
                    <a:pt x="7513420" y="856350"/>
                  </a:lnTo>
                  <a:lnTo>
                    <a:pt x="7524850" y="856350"/>
                  </a:lnTo>
                  <a:lnTo>
                    <a:pt x="7536280" y="856350"/>
                  </a:lnTo>
                  <a:lnTo>
                    <a:pt x="7547710" y="856350"/>
                  </a:lnTo>
                  <a:lnTo>
                    <a:pt x="7559188" y="856350"/>
                  </a:lnTo>
                  <a:lnTo>
                    <a:pt x="7570618" y="856350"/>
                  </a:lnTo>
                  <a:lnTo>
                    <a:pt x="7582048" y="856350"/>
                  </a:lnTo>
                  <a:lnTo>
                    <a:pt x="7593478" y="856350"/>
                  </a:lnTo>
                  <a:lnTo>
                    <a:pt x="7604908" y="856350"/>
                  </a:lnTo>
                  <a:lnTo>
                    <a:pt x="7616385" y="856350"/>
                  </a:lnTo>
                  <a:lnTo>
                    <a:pt x="7627815" y="856350"/>
                  </a:lnTo>
                  <a:lnTo>
                    <a:pt x="7639246" y="856350"/>
                  </a:lnTo>
                  <a:lnTo>
                    <a:pt x="7650676" y="856350"/>
                  </a:lnTo>
                  <a:lnTo>
                    <a:pt x="7662106" y="856350"/>
                  </a:lnTo>
                  <a:lnTo>
                    <a:pt x="7673583" y="856350"/>
                  </a:lnTo>
                  <a:lnTo>
                    <a:pt x="7685013" y="856350"/>
                  </a:lnTo>
                  <a:lnTo>
                    <a:pt x="7696443" y="856350"/>
                  </a:lnTo>
                  <a:lnTo>
                    <a:pt x="7707873" y="856350"/>
                  </a:lnTo>
                  <a:lnTo>
                    <a:pt x="7719303" y="856350"/>
                  </a:lnTo>
                  <a:lnTo>
                    <a:pt x="7730733" y="856350"/>
                  </a:lnTo>
                  <a:lnTo>
                    <a:pt x="7742211" y="856350"/>
                  </a:lnTo>
                  <a:lnTo>
                    <a:pt x="7753641" y="856350"/>
                  </a:lnTo>
                  <a:lnTo>
                    <a:pt x="7765071" y="856350"/>
                  </a:lnTo>
                  <a:lnTo>
                    <a:pt x="7776501" y="856350"/>
                  </a:lnTo>
                  <a:lnTo>
                    <a:pt x="7787931" y="856350"/>
                  </a:lnTo>
                  <a:lnTo>
                    <a:pt x="7799408" y="856350"/>
                  </a:lnTo>
                  <a:lnTo>
                    <a:pt x="7810839" y="856350"/>
                  </a:lnTo>
                  <a:lnTo>
                    <a:pt x="7822268" y="856350"/>
                  </a:lnTo>
                  <a:lnTo>
                    <a:pt x="7833698" y="856350"/>
                  </a:lnTo>
                  <a:lnTo>
                    <a:pt x="7845128" y="856350"/>
                  </a:lnTo>
                  <a:lnTo>
                    <a:pt x="7856606" y="856350"/>
                  </a:lnTo>
                  <a:lnTo>
                    <a:pt x="7868036" y="856350"/>
                  </a:lnTo>
                  <a:lnTo>
                    <a:pt x="7879466" y="856350"/>
                  </a:lnTo>
                  <a:lnTo>
                    <a:pt x="7890896" y="856350"/>
                  </a:lnTo>
                  <a:lnTo>
                    <a:pt x="7902326" y="856350"/>
                  </a:lnTo>
                  <a:lnTo>
                    <a:pt x="7913804" y="856350"/>
                  </a:lnTo>
                  <a:lnTo>
                    <a:pt x="7925234" y="856350"/>
                  </a:lnTo>
                  <a:lnTo>
                    <a:pt x="7936663" y="856350"/>
                  </a:lnTo>
                  <a:lnTo>
                    <a:pt x="7948094" y="856350"/>
                  </a:lnTo>
                  <a:lnTo>
                    <a:pt x="7959524" y="856350"/>
                  </a:lnTo>
                  <a:lnTo>
                    <a:pt x="7971001" y="856350"/>
                  </a:lnTo>
                  <a:lnTo>
                    <a:pt x="7982431" y="856350"/>
                  </a:lnTo>
                  <a:lnTo>
                    <a:pt x="7993861" y="856350"/>
                  </a:lnTo>
                  <a:lnTo>
                    <a:pt x="8005291" y="856350"/>
                  </a:lnTo>
                  <a:lnTo>
                    <a:pt x="8016721" y="856350"/>
                  </a:lnTo>
                  <a:lnTo>
                    <a:pt x="8028199" y="856350"/>
                  </a:lnTo>
                  <a:lnTo>
                    <a:pt x="8039629" y="856350"/>
                  </a:lnTo>
                  <a:lnTo>
                    <a:pt x="8051059" y="856350"/>
                  </a:lnTo>
                  <a:lnTo>
                    <a:pt x="8062489" y="856350"/>
                  </a:lnTo>
                  <a:lnTo>
                    <a:pt x="8073919" y="856350"/>
                  </a:lnTo>
                  <a:lnTo>
                    <a:pt x="8085396" y="856350"/>
                  </a:lnTo>
                  <a:lnTo>
                    <a:pt x="8096826" y="856350"/>
                  </a:lnTo>
                  <a:lnTo>
                    <a:pt x="8108256" y="856350"/>
                  </a:lnTo>
                  <a:lnTo>
                    <a:pt x="8119687" y="856350"/>
                  </a:lnTo>
                  <a:lnTo>
                    <a:pt x="8131117" y="856350"/>
                  </a:lnTo>
                  <a:lnTo>
                    <a:pt x="8142594" y="856350"/>
                  </a:lnTo>
                  <a:lnTo>
                    <a:pt x="8154024" y="856350"/>
                  </a:lnTo>
                  <a:lnTo>
                    <a:pt x="8165454" y="856350"/>
                  </a:lnTo>
                  <a:lnTo>
                    <a:pt x="8176884" y="856350"/>
                  </a:lnTo>
                  <a:lnTo>
                    <a:pt x="8188314" y="856350"/>
                  </a:lnTo>
                  <a:lnTo>
                    <a:pt x="8199792" y="856350"/>
                  </a:lnTo>
                  <a:lnTo>
                    <a:pt x="8211222" y="856350"/>
                  </a:lnTo>
                  <a:lnTo>
                    <a:pt x="8222652" y="856350"/>
                  </a:lnTo>
                  <a:lnTo>
                    <a:pt x="8234082" y="856350"/>
                  </a:lnTo>
                  <a:lnTo>
                    <a:pt x="8245512" y="856350"/>
                  </a:lnTo>
                  <a:lnTo>
                    <a:pt x="8256989" y="856350"/>
                  </a:lnTo>
                  <a:lnTo>
                    <a:pt x="8268419" y="856350"/>
                  </a:lnTo>
                  <a:lnTo>
                    <a:pt x="8279850" y="856350"/>
                  </a:lnTo>
                  <a:lnTo>
                    <a:pt x="8291280" y="856350"/>
                  </a:lnTo>
                  <a:lnTo>
                    <a:pt x="8302709" y="856350"/>
                  </a:lnTo>
                  <a:lnTo>
                    <a:pt x="8314187" y="856350"/>
                  </a:lnTo>
                  <a:lnTo>
                    <a:pt x="8325617" y="856350"/>
                  </a:lnTo>
                  <a:lnTo>
                    <a:pt x="8337047" y="856350"/>
                  </a:lnTo>
                  <a:lnTo>
                    <a:pt x="8348477" y="856350"/>
                  </a:lnTo>
                  <a:lnTo>
                    <a:pt x="8359907" y="856350"/>
                  </a:lnTo>
                  <a:lnTo>
                    <a:pt x="8371385" y="856350"/>
                  </a:lnTo>
                  <a:lnTo>
                    <a:pt x="8382815" y="856350"/>
                  </a:lnTo>
                  <a:lnTo>
                    <a:pt x="8394245" y="856350"/>
                  </a:lnTo>
                  <a:lnTo>
                    <a:pt x="8405674" y="856350"/>
                  </a:lnTo>
                  <a:lnTo>
                    <a:pt x="8417104" y="856350"/>
                  </a:lnTo>
                  <a:lnTo>
                    <a:pt x="8428582" y="856350"/>
                  </a:lnTo>
                  <a:lnTo>
                    <a:pt x="8440012" y="856350"/>
                  </a:lnTo>
                  <a:lnTo>
                    <a:pt x="8451442" y="856350"/>
                  </a:lnTo>
                  <a:lnTo>
                    <a:pt x="8462872" y="856350"/>
                  </a:lnTo>
                  <a:lnTo>
                    <a:pt x="8474302" y="856350"/>
                  </a:lnTo>
                  <a:lnTo>
                    <a:pt x="8485780" y="856350"/>
                  </a:lnTo>
                  <a:lnTo>
                    <a:pt x="8497210" y="856350"/>
                  </a:lnTo>
                  <a:lnTo>
                    <a:pt x="8508640" y="856350"/>
                  </a:lnTo>
                  <a:lnTo>
                    <a:pt x="8520069" y="856350"/>
                  </a:lnTo>
                  <a:lnTo>
                    <a:pt x="8531500" y="856350"/>
                  </a:lnTo>
                  <a:lnTo>
                    <a:pt x="8542977" y="856350"/>
                  </a:lnTo>
                  <a:lnTo>
                    <a:pt x="8554407" y="856350"/>
                  </a:lnTo>
                  <a:lnTo>
                    <a:pt x="8565837" y="856350"/>
                  </a:lnTo>
                  <a:lnTo>
                    <a:pt x="8577267" y="856350"/>
                  </a:lnTo>
                  <a:lnTo>
                    <a:pt x="8588697" y="856350"/>
                  </a:lnTo>
                  <a:lnTo>
                    <a:pt x="8600175" y="856350"/>
                  </a:lnTo>
                  <a:lnTo>
                    <a:pt x="8611605" y="856350"/>
                  </a:lnTo>
                  <a:lnTo>
                    <a:pt x="8623035" y="856350"/>
                  </a:lnTo>
                  <a:lnTo>
                    <a:pt x="8634465" y="856350"/>
                  </a:lnTo>
                  <a:lnTo>
                    <a:pt x="8645895" y="856350"/>
                  </a:lnTo>
                  <a:lnTo>
                    <a:pt x="8657373" y="856350"/>
                  </a:lnTo>
                  <a:lnTo>
                    <a:pt x="8668802" y="856350"/>
                  </a:lnTo>
                  <a:lnTo>
                    <a:pt x="8680232" y="856350"/>
                  </a:lnTo>
                  <a:lnTo>
                    <a:pt x="8691662" y="856350"/>
                  </a:lnTo>
                  <a:lnTo>
                    <a:pt x="8703093" y="856350"/>
                  </a:lnTo>
                  <a:lnTo>
                    <a:pt x="8714570" y="856350"/>
                  </a:lnTo>
                  <a:lnTo>
                    <a:pt x="8726000" y="856350"/>
                  </a:lnTo>
                  <a:lnTo>
                    <a:pt x="8737430" y="856350"/>
                  </a:lnTo>
                  <a:lnTo>
                    <a:pt x="8748860" y="856350"/>
                  </a:lnTo>
                  <a:lnTo>
                    <a:pt x="8760290" y="856350"/>
                  </a:lnTo>
                  <a:lnTo>
                    <a:pt x="8771768" y="856350"/>
                  </a:lnTo>
                  <a:lnTo>
                    <a:pt x="8783198" y="856350"/>
                  </a:lnTo>
                  <a:lnTo>
                    <a:pt x="8794628" y="856350"/>
                  </a:lnTo>
                  <a:lnTo>
                    <a:pt x="8806058" y="856350"/>
                  </a:lnTo>
                  <a:lnTo>
                    <a:pt x="8817488" y="856350"/>
                  </a:lnTo>
                  <a:lnTo>
                    <a:pt x="8828918" y="856350"/>
                  </a:lnTo>
                  <a:lnTo>
                    <a:pt x="8840395" y="856350"/>
                  </a:lnTo>
                  <a:lnTo>
                    <a:pt x="8851825" y="856350"/>
                  </a:lnTo>
                  <a:lnTo>
                    <a:pt x="8863256" y="856350"/>
                  </a:lnTo>
                  <a:lnTo>
                    <a:pt x="8874686" y="856350"/>
                  </a:lnTo>
                  <a:lnTo>
                    <a:pt x="8886115" y="856350"/>
                  </a:lnTo>
                  <a:lnTo>
                    <a:pt x="8897593" y="856350"/>
                  </a:lnTo>
                  <a:lnTo>
                    <a:pt x="8909022" y="856350"/>
                  </a:lnTo>
                  <a:lnTo>
                    <a:pt x="8920453" y="856350"/>
                  </a:lnTo>
                  <a:lnTo>
                    <a:pt x="8931883" y="856350"/>
                  </a:lnTo>
                  <a:lnTo>
                    <a:pt x="8943313" y="856350"/>
                  </a:lnTo>
                  <a:lnTo>
                    <a:pt x="8954791" y="856350"/>
                  </a:lnTo>
                  <a:lnTo>
                    <a:pt x="8966220" y="856350"/>
                  </a:lnTo>
                  <a:lnTo>
                    <a:pt x="8977651" y="856350"/>
                  </a:lnTo>
                  <a:lnTo>
                    <a:pt x="8989080" y="856350"/>
                  </a:lnTo>
                  <a:lnTo>
                    <a:pt x="9000511" y="856350"/>
                  </a:lnTo>
                  <a:lnTo>
                    <a:pt x="9011988" y="856350"/>
                  </a:lnTo>
                  <a:lnTo>
                    <a:pt x="9023418" y="856350"/>
                  </a:lnTo>
                  <a:lnTo>
                    <a:pt x="9034849" y="856350"/>
                  </a:lnTo>
                  <a:lnTo>
                    <a:pt x="9046278" y="856350"/>
                  </a:lnTo>
                  <a:lnTo>
                    <a:pt x="9057709" y="856350"/>
                  </a:lnTo>
                  <a:lnTo>
                    <a:pt x="9069186" y="856350"/>
                  </a:lnTo>
                  <a:lnTo>
                    <a:pt x="9080615" y="856350"/>
                  </a:lnTo>
                  <a:lnTo>
                    <a:pt x="9092046" y="856350"/>
                  </a:lnTo>
                  <a:lnTo>
                    <a:pt x="9103476" y="856350"/>
                  </a:lnTo>
                  <a:lnTo>
                    <a:pt x="9114906" y="856350"/>
                  </a:lnTo>
                  <a:lnTo>
                    <a:pt x="9126384" y="856350"/>
                  </a:lnTo>
                  <a:lnTo>
                    <a:pt x="9137813" y="856350"/>
                  </a:lnTo>
                  <a:lnTo>
                    <a:pt x="9149244" y="856350"/>
                  </a:lnTo>
                  <a:lnTo>
                    <a:pt x="9160673" y="856350"/>
                  </a:lnTo>
                  <a:lnTo>
                    <a:pt x="9172104" y="856350"/>
                  </a:lnTo>
                  <a:lnTo>
                    <a:pt x="9183581" y="856350"/>
                  </a:lnTo>
                  <a:lnTo>
                    <a:pt x="9195011" y="856350"/>
                  </a:lnTo>
                  <a:lnTo>
                    <a:pt x="9206442" y="856350"/>
                  </a:lnTo>
                  <a:lnTo>
                    <a:pt x="9217871" y="856350"/>
                  </a:lnTo>
                  <a:lnTo>
                    <a:pt x="9229301" y="856350"/>
                  </a:lnTo>
                  <a:lnTo>
                    <a:pt x="9240779" y="856350"/>
                  </a:lnTo>
                  <a:lnTo>
                    <a:pt x="9252209" y="856350"/>
                  </a:lnTo>
                  <a:lnTo>
                    <a:pt x="9263639" y="856350"/>
                  </a:lnTo>
                  <a:lnTo>
                    <a:pt x="9275069" y="856350"/>
                  </a:lnTo>
                  <a:lnTo>
                    <a:pt x="9286498" y="856350"/>
                  </a:lnTo>
                  <a:lnTo>
                    <a:pt x="9297977" y="856350"/>
                  </a:lnTo>
                  <a:lnTo>
                    <a:pt x="9309406" y="856350"/>
                  </a:lnTo>
                  <a:lnTo>
                    <a:pt x="9320837" y="856350"/>
                  </a:lnTo>
                  <a:lnTo>
                    <a:pt x="9332266" y="856350"/>
                  </a:lnTo>
                  <a:lnTo>
                    <a:pt x="9343696" y="856350"/>
                  </a:lnTo>
                  <a:lnTo>
                    <a:pt x="9355174" y="856350"/>
                  </a:lnTo>
                  <a:lnTo>
                    <a:pt x="9366604" y="856350"/>
                  </a:lnTo>
                  <a:lnTo>
                    <a:pt x="9378035" y="856350"/>
                  </a:lnTo>
                  <a:lnTo>
                    <a:pt x="9389464" y="856350"/>
                  </a:lnTo>
                  <a:lnTo>
                    <a:pt x="9400894" y="856350"/>
                  </a:lnTo>
                  <a:lnTo>
                    <a:pt x="9412372" y="856350"/>
                  </a:lnTo>
                  <a:lnTo>
                    <a:pt x="9423802" y="856350"/>
                  </a:lnTo>
                  <a:lnTo>
                    <a:pt x="9435232" y="856350"/>
                  </a:lnTo>
                  <a:lnTo>
                    <a:pt x="9446662" y="856350"/>
                  </a:lnTo>
                  <a:lnTo>
                    <a:pt x="9458091" y="856350"/>
                  </a:lnTo>
                  <a:lnTo>
                    <a:pt x="9469570" y="856350"/>
                  </a:lnTo>
                  <a:lnTo>
                    <a:pt x="9480999" y="856350"/>
                  </a:lnTo>
                  <a:lnTo>
                    <a:pt x="9492429" y="856350"/>
                  </a:lnTo>
                  <a:lnTo>
                    <a:pt x="9503859" y="856350"/>
                  </a:lnTo>
                  <a:lnTo>
                    <a:pt x="9515289" y="856350"/>
                  </a:lnTo>
                  <a:lnTo>
                    <a:pt x="9526767" y="856350"/>
                  </a:lnTo>
                  <a:lnTo>
                    <a:pt x="9538197" y="856350"/>
                  </a:lnTo>
                  <a:lnTo>
                    <a:pt x="9549626" y="856350"/>
                  </a:lnTo>
                  <a:lnTo>
                    <a:pt x="9561057" y="856350"/>
                  </a:lnTo>
                  <a:lnTo>
                    <a:pt x="9572487" y="856350"/>
                  </a:lnTo>
                  <a:lnTo>
                    <a:pt x="9583965" y="856350"/>
                  </a:lnTo>
                  <a:lnTo>
                    <a:pt x="9595395" y="856350"/>
                  </a:lnTo>
                  <a:lnTo>
                    <a:pt x="9606824" y="856350"/>
                  </a:lnTo>
                  <a:lnTo>
                    <a:pt x="9618255" y="856350"/>
                  </a:lnTo>
                  <a:lnTo>
                    <a:pt x="9629684" y="856350"/>
                  </a:lnTo>
                  <a:lnTo>
                    <a:pt x="9641163" y="856350"/>
                  </a:lnTo>
                  <a:lnTo>
                    <a:pt x="9652592" y="856350"/>
                  </a:lnTo>
                  <a:lnTo>
                    <a:pt x="9664022" y="856350"/>
                  </a:lnTo>
                  <a:lnTo>
                    <a:pt x="9675452" y="856350"/>
                  </a:lnTo>
                  <a:lnTo>
                    <a:pt x="9686882" y="856350"/>
                  </a:lnTo>
                  <a:lnTo>
                    <a:pt x="9698360" y="856350"/>
                  </a:lnTo>
                  <a:lnTo>
                    <a:pt x="9709790" y="856350"/>
                  </a:lnTo>
                  <a:lnTo>
                    <a:pt x="9721219" y="856350"/>
                  </a:lnTo>
                  <a:lnTo>
                    <a:pt x="9732650" y="856350"/>
                  </a:lnTo>
                  <a:lnTo>
                    <a:pt x="9744080" y="856350"/>
                  </a:lnTo>
                  <a:lnTo>
                    <a:pt x="9755557" y="856350"/>
                  </a:lnTo>
                  <a:lnTo>
                    <a:pt x="9766988" y="856350"/>
                  </a:lnTo>
                  <a:lnTo>
                    <a:pt x="9778417" y="856350"/>
                  </a:lnTo>
                  <a:lnTo>
                    <a:pt x="9789848" y="856350"/>
                  </a:lnTo>
                  <a:lnTo>
                    <a:pt x="9801277" y="856350"/>
                  </a:lnTo>
                  <a:lnTo>
                    <a:pt x="9812755" y="856350"/>
                  </a:lnTo>
                  <a:lnTo>
                    <a:pt x="9824185" y="856350"/>
                  </a:lnTo>
                  <a:lnTo>
                    <a:pt x="9835615" y="856350"/>
                  </a:lnTo>
                  <a:lnTo>
                    <a:pt x="9847045" y="856350"/>
                  </a:lnTo>
                  <a:lnTo>
                    <a:pt x="9858475" y="856350"/>
                  </a:lnTo>
                  <a:lnTo>
                    <a:pt x="9869952" y="856350"/>
                  </a:lnTo>
                  <a:lnTo>
                    <a:pt x="9881383" y="856350"/>
                  </a:lnTo>
                  <a:lnTo>
                    <a:pt x="9892812" y="856350"/>
                  </a:lnTo>
                  <a:lnTo>
                    <a:pt x="9904243" y="856350"/>
                  </a:lnTo>
                  <a:lnTo>
                    <a:pt x="9915673" y="856350"/>
                  </a:lnTo>
                  <a:lnTo>
                    <a:pt x="9927102" y="856350"/>
                  </a:lnTo>
                  <a:lnTo>
                    <a:pt x="9938581" y="856350"/>
                  </a:lnTo>
                  <a:lnTo>
                    <a:pt x="9950010" y="856350"/>
                  </a:lnTo>
                  <a:lnTo>
                    <a:pt x="9961441" y="856350"/>
                  </a:lnTo>
                  <a:lnTo>
                    <a:pt x="9972870" y="856350"/>
                  </a:lnTo>
                  <a:lnTo>
                    <a:pt x="9984300" y="856350"/>
                  </a:lnTo>
                  <a:lnTo>
                    <a:pt x="9995778" y="856350"/>
                  </a:lnTo>
                  <a:lnTo>
                    <a:pt x="10007208" y="856350"/>
                  </a:lnTo>
                  <a:lnTo>
                    <a:pt x="10018638" y="856350"/>
                  </a:lnTo>
                  <a:lnTo>
                    <a:pt x="10030068" y="856350"/>
                  </a:lnTo>
                  <a:lnTo>
                    <a:pt x="10041498" y="856350"/>
                  </a:lnTo>
                  <a:lnTo>
                    <a:pt x="10052976" y="856350"/>
                  </a:lnTo>
                  <a:lnTo>
                    <a:pt x="10064405" y="856350"/>
                  </a:lnTo>
                  <a:lnTo>
                    <a:pt x="10075835" y="856350"/>
                  </a:lnTo>
                  <a:lnTo>
                    <a:pt x="10087266" y="856350"/>
                  </a:lnTo>
                  <a:lnTo>
                    <a:pt x="10098695" y="856350"/>
                  </a:lnTo>
                  <a:lnTo>
                    <a:pt x="10110174" y="856350"/>
                  </a:lnTo>
                  <a:lnTo>
                    <a:pt x="10121603" y="856350"/>
                  </a:lnTo>
                  <a:lnTo>
                    <a:pt x="10133033" y="856350"/>
                  </a:lnTo>
                  <a:lnTo>
                    <a:pt x="10144463" y="856350"/>
                  </a:lnTo>
                  <a:lnTo>
                    <a:pt x="10155893" y="856350"/>
                  </a:lnTo>
                  <a:lnTo>
                    <a:pt x="10167371" y="856350"/>
                  </a:lnTo>
                  <a:lnTo>
                    <a:pt x="10178801" y="856350"/>
                  </a:lnTo>
                  <a:lnTo>
                    <a:pt x="10190230" y="856350"/>
                  </a:lnTo>
                  <a:lnTo>
                    <a:pt x="10201661" y="856350"/>
                  </a:lnTo>
                  <a:lnTo>
                    <a:pt x="10213091" y="856350"/>
                  </a:lnTo>
                  <a:lnTo>
                    <a:pt x="10224569" y="679071"/>
                  </a:lnTo>
                  <a:lnTo>
                    <a:pt x="10235998" y="315497"/>
                  </a:lnTo>
                  <a:lnTo>
                    <a:pt x="10247428" y="351558"/>
                  </a:lnTo>
                  <a:lnTo>
                    <a:pt x="10258859" y="201320"/>
                  </a:lnTo>
                  <a:lnTo>
                    <a:pt x="10270288" y="295970"/>
                  </a:lnTo>
                  <a:lnTo>
                    <a:pt x="10281767" y="9015"/>
                  </a:lnTo>
                  <a:lnTo>
                    <a:pt x="10293196" y="79629"/>
                  </a:lnTo>
                  <a:lnTo>
                    <a:pt x="10304626" y="270429"/>
                  </a:lnTo>
                  <a:lnTo>
                    <a:pt x="10316056" y="402636"/>
                  </a:lnTo>
                  <a:lnTo>
                    <a:pt x="10327486" y="555879"/>
                  </a:lnTo>
                  <a:lnTo>
                    <a:pt x="10338963" y="0"/>
                  </a:lnTo>
                  <a:lnTo>
                    <a:pt x="10350394" y="85639"/>
                  </a:lnTo>
                  <a:lnTo>
                    <a:pt x="10361823" y="214841"/>
                  </a:lnTo>
                  <a:lnTo>
                    <a:pt x="10373254" y="7515"/>
                  </a:lnTo>
                  <a:lnTo>
                    <a:pt x="10384684" y="177284"/>
                  </a:lnTo>
                  <a:lnTo>
                    <a:pt x="10396161" y="295970"/>
                  </a:lnTo>
                  <a:lnTo>
                    <a:pt x="10407591" y="264419"/>
                  </a:lnTo>
                  <a:lnTo>
                    <a:pt x="10419021" y="354559"/>
                  </a:lnTo>
                  <a:lnTo>
                    <a:pt x="10430452" y="241883"/>
                  </a:lnTo>
                  <a:lnTo>
                    <a:pt x="10441881" y="43572"/>
                  </a:lnTo>
                  <a:lnTo>
                    <a:pt x="10453358" y="298976"/>
                  </a:lnTo>
                  <a:lnTo>
                    <a:pt x="10464789" y="186295"/>
                  </a:lnTo>
                  <a:lnTo>
                    <a:pt x="10476219" y="413152"/>
                  </a:lnTo>
                  <a:lnTo>
                    <a:pt x="10487649" y="609962"/>
                  </a:lnTo>
                  <a:lnTo>
                    <a:pt x="10499079" y="545359"/>
                  </a:lnTo>
                  <a:lnTo>
                    <a:pt x="10510556" y="40567"/>
                  </a:lnTo>
                  <a:lnTo>
                    <a:pt x="10521987" y="199815"/>
                  </a:lnTo>
                  <a:lnTo>
                    <a:pt x="10533416" y="836819"/>
                  </a:lnTo>
                  <a:lnTo>
                    <a:pt x="10544847" y="848839"/>
                  </a:lnTo>
                  <a:lnTo>
                    <a:pt x="10556277" y="850340"/>
                  </a:lnTo>
                  <a:lnTo>
                    <a:pt x="10567754" y="851845"/>
                  </a:lnTo>
                  <a:lnTo>
                    <a:pt x="10579184" y="851845"/>
                  </a:lnTo>
                  <a:lnTo>
                    <a:pt x="10590614" y="856350"/>
                  </a:lnTo>
                  <a:lnTo>
                    <a:pt x="10602045" y="856350"/>
                  </a:lnTo>
                  <a:lnTo>
                    <a:pt x="10613474" y="856350"/>
                  </a:lnTo>
                  <a:lnTo>
                    <a:pt x="10624951" y="856350"/>
                  </a:lnTo>
                  <a:lnTo>
                    <a:pt x="10636382" y="856350"/>
                  </a:lnTo>
                  <a:lnTo>
                    <a:pt x="10647812" y="856350"/>
                  </a:lnTo>
                  <a:lnTo>
                    <a:pt x="10659241" y="856350"/>
                  </a:lnTo>
                  <a:lnTo>
                    <a:pt x="10670672" y="856350"/>
                  </a:lnTo>
                  <a:lnTo>
                    <a:pt x="10682149" y="854850"/>
                  </a:lnTo>
                  <a:lnTo>
                    <a:pt x="10693580" y="856350"/>
                  </a:lnTo>
                  <a:lnTo>
                    <a:pt x="10705009" y="856350"/>
                  </a:lnTo>
                  <a:lnTo>
                    <a:pt x="10716439" y="856350"/>
                  </a:lnTo>
                  <a:lnTo>
                    <a:pt x="10727870" y="856350"/>
                  </a:lnTo>
                  <a:lnTo>
                    <a:pt x="10739347" y="856350"/>
                  </a:lnTo>
                  <a:lnTo>
                    <a:pt x="10750778" y="856350"/>
                  </a:lnTo>
                  <a:lnTo>
                    <a:pt x="10762207" y="856350"/>
                  </a:lnTo>
                  <a:lnTo>
                    <a:pt x="10773637" y="856350"/>
                  </a:lnTo>
                  <a:lnTo>
                    <a:pt x="10785067" y="856350"/>
                  </a:lnTo>
                  <a:lnTo>
                    <a:pt x="10796544" y="856350"/>
                  </a:lnTo>
                  <a:lnTo>
                    <a:pt x="10807975" y="856350"/>
                  </a:lnTo>
                  <a:lnTo>
                    <a:pt x="10819405" y="856350"/>
                  </a:lnTo>
                  <a:lnTo>
                    <a:pt x="10830834" y="856350"/>
                  </a:lnTo>
                  <a:lnTo>
                    <a:pt x="10842265" y="856350"/>
                  </a:lnTo>
                  <a:lnTo>
                    <a:pt x="10853742" y="856350"/>
                  </a:lnTo>
                  <a:lnTo>
                    <a:pt x="10865173" y="856350"/>
                  </a:lnTo>
                  <a:lnTo>
                    <a:pt x="10876602" y="856350"/>
                  </a:lnTo>
                  <a:lnTo>
                    <a:pt x="10888032" y="856350"/>
                  </a:lnTo>
                  <a:lnTo>
                    <a:pt x="10899463" y="856350"/>
                  </a:lnTo>
                  <a:lnTo>
                    <a:pt x="10910892" y="856350"/>
                  </a:lnTo>
                  <a:lnTo>
                    <a:pt x="10922369" y="856350"/>
                  </a:lnTo>
                  <a:lnTo>
                    <a:pt x="10933800" y="856350"/>
                  </a:lnTo>
                  <a:lnTo>
                    <a:pt x="10945230" y="856350"/>
                  </a:lnTo>
                  <a:lnTo>
                    <a:pt x="10956660" y="856350"/>
                  </a:lnTo>
                  <a:lnTo>
                    <a:pt x="10968090" y="856350"/>
                  </a:lnTo>
                  <a:lnTo>
                    <a:pt x="10979567" y="856350"/>
                  </a:lnTo>
                  <a:lnTo>
                    <a:pt x="10990998" y="856350"/>
                  </a:lnTo>
                  <a:lnTo>
                    <a:pt x="11002427" y="856350"/>
                  </a:lnTo>
                  <a:lnTo>
                    <a:pt x="11013858" y="856350"/>
                  </a:lnTo>
                  <a:lnTo>
                    <a:pt x="11025287" y="856350"/>
                  </a:lnTo>
                  <a:lnTo>
                    <a:pt x="11036765" y="856350"/>
                  </a:lnTo>
                  <a:lnTo>
                    <a:pt x="11048195" y="856350"/>
                  </a:lnTo>
                  <a:lnTo>
                    <a:pt x="11059625" y="856350"/>
                  </a:lnTo>
                  <a:lnTo>
                    <a:pt x="11071056" y="856350"/>
                  </a:lnTo>
                  <a:lnTo>
                    <a:pt x="11082485" y="856350"/>
                  </a:lnTo>
                  <a:lnTo>
                    <a:pt x="11093962" y="856350"/>
                  </a:lnTo>
                  <a:lnTo>
                    <a:pt x="11105393" y="856350"/>
                  </a:lnTo>
                  <a:lnTo>
                    <a:pt x="11116823" y="856350"/>
                  </a:lnTo>
                  <a:lnTo>
                    <a:pt x="11128253" y="856350"/>
                  </a:lnTo>
                  <a:lnTo>
                    <a:pt x="11139683" y="856350"/>
                  </a:lnTo>
                  <a:lnTo>
                    <a:pt x="11151160" y="856350"/>
                  </a:lnTo>
                  <a:lnTo>
                    <a:pt x="11162591" y="856350"/>
                  </a:lnTo>
                  <a:lnTo>
                    <a:pt x="11174020" y="856350"/>
                  </a:lnTo>
                  <a:lnTo>
                    <a:pt x="11185451" y="856350"/>
                  </a:lnTo>
                  <a:lnTo>
                    <a:pt x="11196881" y="856350"/>
                  </a:lnTo>
                  <a:lnTo>
                    <a:pt x="11208358" y="856350"/>
                  </a:lnTo>
                  <a:lnTo>
                    <a:pt x="11218359" y="856350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5A9B50CE-55D7-054D-B335-15B91C2AB633}"/>
                </a:ext>
              </a:extLst>
            </p:cNvPr>
            <p:cNvSpPr/>
            <p:nvPr/>
          </p:nvSpPr>
          <p:spPr>
            <a:xfrm>
              <a:off x="851149" y="5719162"/>
              <a:ext cx="11218359" cy="381600"/>
            </a:xfrm>
            <a:custGeom>
              <a:avLst/>
              <a:gdLst>
                <a:gd name="connsiteX0" fmla="*/ 0 w 11218359"/>
                <a:gd name="connsiteY0" fmla="*/ 381600 h 381600"/>
                <a:gd name="connsiteX1" fmla="*/ 9149 w 11218359"/>
                <a:gd name="connsiteY1" fmla="*/ 381600 h 381600"/>
                <a:gd name="connsiteX2" fmla="*/ 20588 w 11218359"/>
                <a:gd name="connsiteY2" fmla="*/ 381600 h 381600"/>
                <a:gd name="connsiteX3" fmla="*/ 32028 w 11218359"/>
                <a:gd name="connsiteY3" fmla="*/ 381600 h 381600"/>
                <a:gd name="connsiteX4" fmla="*/ 43467 w 11218359"/>
                <a:gd name="connsiteY4" fmla="*/ 381600 h 381600"/>
                <a:gd name="connsiteX5" fmla="*/ 54907 w 11218359"/>
                <a:gd name="connsiteY5" fmla="*/ 381600 h 381600"/>
                <a:gd name="connsiteX6" fmla="*/ 66346 w 11218359"/>
                <a:gd name="connsiteY6" fmla="*/ 381600 h 381600"/>
                <a:gd name="connsiteX7" fmla="*/ 77786 w 11218359"/>
                <a:gd name="connsiteY7" fmla="*/ 381600 h 381600"/>
                <a:gd name="connsiteX8" fmla="*/ 89225 w 11218359"/>
                <a:gd name="connsiteY8" fmla="*/ 381600 h 381600"/>
                <a:gd name="connsiteX9" fmla="*/ 100665 w 11218359"/>
                <a:gd name="connsiteY9" fmla="*/ 381600 h 381600"/>
                <a:gd name="connsiteX10" fmla="*/ 112104 w 11218359"/>
                <a:gd name="connsiteY10" fmla="*/ 381600 h 381600"/>
                <a:gd name="connsiteX11" fmla="*/ 123544 w 11218359"/>
                <a:gd name="connsiteY11" fmla="*/ 381600 h 381600"/>
                <a:gd name="connsiteX12" fmla="*/ 134979 w 11218359"/>
                <a:gd name="connsiteY12" fmla="*/ 381600 h 381600"/>
                <a:gd name="connsiteX13" fmla="*/ 146423 w 11218359"/>
                <a:gd name="connsiteY13" fmla="*/ 381600 h 381600"/>
                <a:gd name="connsiteX14" fmla="*/ 157858 w 11218359"/>
                <a:gd name="connsiteY14" fmla="*/ 381600 h 381600"/>
                <a:gd name="connsiteX15" fmla="*/ 169297 w 11218359"/>
                <a:gd name="connsiteY15" fmla="*/ 381600 h 381600"/>
                <a:gd name="connsiteX16" fmla="*/ 180737 w 11218359"/>
                <a:gd name="connsiteY16" fmla="*/ 381600 h 381600"/>
                <a:gd name="connsiteX17" fmla="*/ 192176 w 11218359"/>
                <a:gd name="connsiteY17" fmla="*/ 381600 h 381600"/>
                <a:gd name="connsiteX18" fmla="*/ 203616 w 11218359"/>
                <a:gd name="connsiteY18" fmla="*/ 381600 h 381600"/>
                <a:gd name="connsiteX19" fmla="*/ 215055 w 11218359"/>
                <a:gd name="connsiteY19" fmla="*/ 381600 h 381600"/>
                <a:gd name="connsiteX20" fmla="*/ 226495 w 11218359"/>
                <a:gd name="connsiteY20" fmla="*/ 381600 h 381600"/>
                <a:gd name="connsiteX21" fmla="*/ 237935 w 11218359"/>
                <a:gd name="connsiteY21" fmla="*/ 381600 h 381600"/>
                <a:gd name="connsiteX22" fmla="*/ 249374 w 11218359"/>
                <a:gd name="connsiteY22" fmla="*/ 381600 h 381600"/>
                <a:gd name="connsiteX23" fmla="*/ 260814 w 11218359"/>
                <a:gd name="connsiteY23" fmla="*/ 381600 h 381600"/>
                <a:gd name="connsiteX24" fmla="*/ 272253 w 11218359"/>
                <a:gd name="connsiteY24" fmla="*/ 381600 h 381600"/>
                <a:gd name="connsiteX25" fmla="*/ 283693 w 11218359"/>
                <a:gd name="connsiteY25" fmla="*/ 381600 h 381600"/>
                <a:gd name="connsiteX26" fmla="*/ 295132 w 11218359"/>
                <a:gd name="connsiteY26" fmla="*/ 381600 h 381600"/>
                <a:gd name="connsiteX27" fmla="*/ 306572 w 11218359"/>
                <a:gd name="connsiteY27" fmla="*/ 381600 h 381600"/>
                <a:gd name="connsiteX28" fmla="*/ 318011 w 11218359"/>
                <a:gd name="connsiteY28" fmla="*/ 381600 h 381600"/>
                <a:gd name="connsiteX29" fmla="*/ 329451 w 11218359"/>
                <a:gd name="connsiteY29" fmla="*/ 381600 h 381600"/>
                <a:gd name="connsiteX30" fmla="*/ 340890 w 11218359"/>
                <a:gd name="connsiteY30" fmla="*/ 381600 h 381600"/>
                <a:gd name="connsiteX31" fmla="*/ 352330 w 11218359"/>
                <a:gd name="connsiteY31" fmla="*/ 381600 h 381600"/>
                <a:gd name="connsiteX32" fmla="*/ 363769 w 11218359"/>
                <a:gd name="connsiteY32" fmla="*/ 381600 h 381600"/>
                <a:gd name="connsiteX33" fmla="*/ 375209 w 11218359"/>
                <a:gd name="connsiteY33" fmla="*/ 381600 h 381600"/>
                <a:gd name="connsiteX34" fmla="*/ 386648 w 11218359"/>
                <a:gd name="connsiteY34" fmla="*/ 381600 h 381600"/>
                <a:gd name="connsiteX35" fmla="*/ 398088 w 11218359"/>
                <a:gd name="connsiteY35" fmla="*/ 381600 h 381600"/>
                <a:gd name="connsiteX36" fmla="*/ 409527 w 11218359"/>
                <a:gd name="connsiteY36" fmla="*/ 381600 h 381600"/>
                <a:gd name="connsiteX37" fmla="*/ 420967 w 11218359"/>
                <a:gd name="connsiteY37" fmla="*/ 381600 h 381600"/>
                <a:gd name="connsiteX38" fmla="*/ 432406 w 11218359"/>
                <a:gd name="connsiteY38" fmla="*/ 381600 h 381600"/>
                <a:gd name="connsiteX39" fmla="*/ 443846 w 11218359"/>
                <a:gd name="connsiteY39" fmla="*/ 381600 h 381600"/>
                <a:gd name="connsiteX40" fmla="*/ 455285 w 11218359"/>
                <a:gd name="connsiteY40" fmla="*/ 381600 h 381600"/>
                <a:gd name="connsiteX41" fmla="*/ 466725 w 11218359"/>
                <a:gd name="connsiteY41" fmla="*/ 381600 h 381600"/>
                <a:gd name="connsiteX42" fmla="*/ 478165 w 11218359"/>
                <a:gd name="connsiteY42" fmla="*/ 381600 h 381600"/>
                <a:gd name="connsiteX43" fmla="*/ 489604 w 11218359"/>
                <a:gd name="connsiteY43" fmla="*/ 381600 h 381600"/>
                <a:gd name="connsiteX44" fmla="*/ 501044 w 11218359"/>
                <a:gd name="connsiteY44" fmla="*/ 381600 h 381600"/>
                <a:gd name="connsiteX45" fmla="*/ 512483 w 11218359"/>
                <a:gd name="connsiteY45" fmla="*/ 381600 h 381600"/>
                <a:gd name="connsiteX46" fmla="*/ 523923 w 11218359"/>
                <a:gd name="connsiteY46" fmla="*/ 381600 h 381600"/>
                <a:gd name="connsiteX47" fmla="*/ 535362 w 11218359"/>
                <a:gd name="connsiteY47" fmla="*/ 381600 h 381600"/>
                <a:gd name="connsiteX48" fmla="*/ 546802 w 11218359"/>
                <a:gd name="connsiteY48" fmla="*/ 381600 h 381600"/>
                <a:gd name="connsiteX49" fmla="*/ 558241 w 11218359"/>
                <a:gd name="connsiteY49" fmla="*/ 381600 h 381600"/>
                <a:gd name="connsiteX50" fmla="*/ 569681 w 11218359"/>
                <a:gd name="connsiteY50" fmla="*/ 381600 h 381600"/>
                <a:gd name="connsiteX51" fmla="*/ 581120 w 11218359"/>
                <a:gd name="connsiteY51" fmla="*/ 381600 h 381600"/>
                <a:gd name="connsiteX52" fmla="*/ 592560 w 11218359"/>
                <a:gd name="connsiteY52" fmla="*/ 381600 h 381600"/>
                <a:gd name="connsiteX53" fmla="*/ 603999 w 11218359"/>
                <a:gd name="connsiteY53" fmla="*/ 381600 h 381600"/>
                <a:gd name="connsiteX54" fmla="*/ 615439 w 11218359"/>
                <a:gd name="connsiteY54" fmla="*/ 381600 h 381600"/>
                <a:gd name="connsiteX55" fmla="*/ 626878 w 11218359"/>
                <a:gd name="connsiteY55" fmla="*/ 381600 h 381600"/>
                <a:gd name="connsiteX56" fmla="*/ 638318 w 11218359"/>
                <a:gd name="connsiteY56" fmla="*/ 381600 h 381600"/>
                <a:gd name="connsiteX57" fmla="*/ 649757 w 11218359"/>
                <a:gd name="connsiteY57" fmla="*/ 381600 h 381600"/>
                <a:gd name="connsiteX58" fmla="*/ 661192 w 11218359"/>
                <a:gd name="connsiteY58" fmla="*/ 381600 h 381600"/>
                <a:gd name="connsiteX59" fmla="*/ 672632 w 11218359"/>
                <a:gd name="connsiteY59" fmla="*/ 381600 h 381600"/>
                <a:gd name="connsiteX60" fmla="*/ 684071 w 11218359"/>
                <a:gd name="connsiteY60" fmla="*/ 381600 h 381600"/>
                <a:gd name="connsiteX61" fmla="*/ 695511 w 11218359"/>
                <a:gd name="connsiteY61" fmla="*/ 381600 h 381600"/>
                <a:gd name="connsiteX62" fmla="*/ 706950 w 11218359"/>
                <a:gd name="connsiteY62" fmla="*/ 381600 h 381600"/>
                <a:gd name="connsiteX63" fmla="*/ 718390 w 11218359"/>
                <a:gd name="connsiteY63" fmla="*/ 381600 h 381600"/>
                <a:gd name="connsiteX64" fmla="*/ 729829 w 11218359"/>
                <a:gd name="connsiteY64" fmla="*/ 381600 h 381600"/>
                <a:gd name="connsiteX65" fmla="*/ 741269 w 11218359"/>
                <a:gd name="connsiteY65" fmla="*/ 381600 h 381600"/>
                <a:gd name="connsiteX66" fmla="*/ 752708 w 11218359"/>
                <a:gd name="connsiteY66" fmla="*/ 381600 h 381600"/>
                <a:gd name="connsiteX67" fmla="*/ 764148 w 11218359"/>
                <a:gd name="connsiteY67" fmla="*/ 381600 h 381600"/>
                <a:gd name="connsiteX68" fmla="*/ 775587 w 11218359"/>
                <a:gd name="connsiteY68" fmla="*/ 381600 h 381600"/>
                <a:gd name="connsiteX69" fmla="*/ 787027 w 11218359"/>
                <a:gd name="connsiteY69" fmla="*/ 381600 h 381600"/>
                <a:gd name="connsiteX70" fmla="*/ 798467 w 11218359"/>
                <a:gd name="connsiteY70" fmla="*/ 381600 h 381600"/>
                <a:gd name="connsiteX71" fmla="*/ 809906 w 11218359"/>
                <a:gd name="connsiteY71" fmla="*/ 381600 h 381600"/>
                <a:gd name="connsiteX72" fmla="*/ 821346 w 11218359"/>
                <a:gd name="connsiteY72" fmla="*/ 381600 h 381600"/>
                <a:gd name="connsiteX73" fmla="*/ 832785 w 11218359"/>
                <a:gd name="connsiteY73" fmla="*/ 381600 h 381600"/>
                <a:gd name="connsiteX74" fmla="*/ 844225 w 11218359"/>
                <a:gd name="connsiteY74" fmla="*/ 381600 h 381600"/>
                <a:gd name="connsiteX75" fmla="*/ 855664 w 11218359"/>
                <a:gd name="connsiteY75" fmla="*/ 381600 h 381600"/>
                <a:gd name="connsiteX76" fmla="*/ 867104 w 11218359"/>
                <a:gd name="connsiteY76" fmla="*/ 381600 h 381600"/>
                <a:gd name="connsiteX77" fmla="*/ 878543 w 11218359"/>
                <a:gd name="connsiteY77" fmla="*/ 381600 h 381600"/>
                <a:gd name="connsiteX78" fmla="*/ 889983 w 11218359"/>
                <a:gd name="connsiteY78" fmla="*/ 381600 h 381600"/>
                <a:gd name="connsiteX79" fmla="*/ 901422 w 11218359"/>
                <a:gd name="connsiteY79" fmla="*/ 381600 h 381600"/>
                <a:gd name="connsiteX80" fmla="*/ 912862 w 11218359"/>
                <a:gd name="connsiteY80" fmla="*/ 381600 h 381600"/>
                <a:gd name="connsiteX81" fmla="*/ 924301 w 11218359"/>
                <a:gd name="connsiteY81" fmla="*/ 381600 h 381600"/>
                <a:gd name="connsiteX82" fmla="*/ 935741 w 11218359"/>
                <a:gd name="connsiteY82" fmla="*/ 381600 h 381600"/>
                <a:gd name="connsiteX83" fmla="*/ 947180 w 11218359"/>
                <a:gd name="connsiteY83" fmla="*/ 381600 h 381600"/>
                <a:gd name="connsiteX84" fmla="*/ 958620 w 11218359"/>
                <a:gd name="connsiteY84" fmla="*/ 381600 h 381600"/>
                <a:gd name="connsiteX85" fmla="*/ 970059 w 11218359"/>
                <a:gd name="connsiteY85" fmla="*/ 381600 h 381600"/>
                <a:gd name="connsiteX86" fmla="*/ 981499 w 11218359"/>
                <a:gd name="connsiteY86" fmla="*/ 381600 h 381600"/>
                <a:gd name="connsiteX87" fmla="*/ 992938 w 11218359"/>
                <a:gd name="connsiteY87" fmla="*/ 381600 h 381600"/>
                <a:gd name="connsiteX88" fmla="*/ 1004378 w 11218359"/>
                <a:gd name="connsiteY88" fmla="*/ 381600 h 381600"/>
                <a:gd name="connsiteX89" fmla="*/ 1015818 w 11218359"/>
                <a:gd name="connsiteY89" fmla="*/ 381600 h 381600"/>
                <a:gd name="connsiteX90" fmla="*/ 1027257 w 11218359"/>
                <a:gd name="connsiteY90" fmla="*/ 381600 h 381600"/>
                <a:gd name="connsiteX91" fmla="*/ 1038697 w 11218359"/>
                <a:gd name="connsiteY91" fmla="*/ 381600 h 381600"/>
                <a:gd name="connsiteX92" fmla="*/ 1050136 w 11218359"/>
                <a:gd name="connsiteY92" fmla="*/ 381600 h 381600"/>
                <a:gd name="connsiteX93" fmla="*/ 1061576 w 11218359"/>
                <a:gd name="connsiteY93" fmla="*/ 381600 h 381600"/>
                <a:gd name="connsiteX94" fmla="*/ 1073015 w 11218359"/>
                <a:gd name="connsiteY94" fmla="*/ 381600 h 381600"/>
                <a:gd name="connsiteX95" fmla="*/ 1084455 w 11218359"/>
                <a:gd name="connsiteY95" fmla="*/ 381600 h 381600"/>
                <a:gd name="connsiteX96" fmla="*/ 1095894 w 11218359"/>
                <a:gd name="connsiteY96" fmla="*/ 381600 h 381600"/>
                <a:gd name="connsiteX97" fmla="*/ 1107334 w 11218359"/>
                <a:gd name="connsiteY97" fmla="*/ 93145 h 381600"/>
                <a:gd name="connsiteX98" fmla="*/ 1118773 w 11218359"/>
                <a:gd name="connsiteY98" fmla="*/ 13521 h 381600"/>
                <a:gd name="connsiteX99" fmla="*/ 1130213 w 11218359"/>
                <a:gd name="connsiteY99" fmla="*/ 0 h 381600"/>
                <a:gd name="connsiteX100" fmla="*/ 1141652 w 11218359"/>
                <a:gd name="connsiteY100" fmla="*/ 168264 h 381600"/>
                <a:gd name="connsiteX101" fmla="*/ 1153092 w 11218359"/>
                <a:gd name="connsiteY101" fmla="*/ 380100 h 381600"/>
                <a:gd name="connsiteX102" fmla="*/ 1164531 w 11218359"/>
                <a:gd name="connsiteY102" fmla="*/ 381600 h 381600"/>
                <a:gd name="connsiteX103" fmla="*/ 1175971 w 11218359"/>
                <a:gd name="connsiteY103" fmla="*/ 381600 h 381600"/>
                <a:gd name="connsiteX104" fmla="*/ 1187406 w 11218359"/>
                <a:gd name="connsiteY104" fmla="*/ 381600 h 381600"/>
                <a:gd name="connsiteX105" fmla="*/ 1198845 w 11218359"/>
                <a:gd name="connsiteY105" fmla="*/ 380100 h 381600"/>
                <a:gd name="connsiteX106" fmla="*/ 1210285 w 11218359"/>
                <a:gd name="connsiteY106" fmla="*/ 381600 h 381600"/>
                <a:gd name="connsiteX107" fmla="*/ 1221724 w 11218359"/>
                <a:gd name="connsiteY107" fmla="*/ 381600 h 381600"/>
                <a:gd name="connsiteX108" fmla="*/ 1233164 w 11218359"/>
                <a:gd name="connsiteY108" fmla="*/ 381600 h 381600"/>
                <a:gd name="connsiteX109" fmla="*/ 1244603 w 11218359"/>
                <a:gd name="connsiteY109" fmla="*/ 381600 h 381600"/>
                <a:gd name="connsiteX110" fmla="*/ 1256043 w 11218359"/>
                <a:gd name="connsiteY110" fmla="*/ 381600 h 381600"/>
                <a:gd name="connsiteX111" fmla="*/ 1267482 w 11218359"/>
                <a:gd name="connsiteY111" fmla="*/ 381600 h 381600"/>
                <a:gd name="connsiteX112" fmla="*/ 1278922 w 11218359"/>
                <a:gd name="connsiteY112" fmla="*/ 381600 h 381600"/>
                <a:gd name="connsiteX113" fmla="*/ 1290361 w 11218359"/>
                <a:gd name="connsiteY113" fmla="*/ 381600 h 381600"/>
                <a:gd name="connsiteX114" fmla="*/ 1301801 w 11218359"/>
                <a:gd name="connsiteY114" fmla="*/ 381600 h 381600"/>
                <a:gd name="connsiteX115" fmla="*/ 1313240 w 11218359"/>
                <a:gd name="connsiteY115" fmla="*/ 381600 h 381600"/>
                <a:gd name="connsiteX116" fmla="*/ 1324680 w 11218359"/>
                <a:gd name="connsiteY116" fmla="*/ 381600 h 381600"/>
                <a:gd name="connsiteX117" fmla="*/ 1336120 w 11218359"/>
                <a:gd name="connsiteY117" fmla="*/ 381600 h 381600"/>
                <a:gd name="connsiteX118" fmla="*/ 1347559 w 11218359"/>
                <a:gd name="connsiteY118" fmla="*/ 381600 h 381600"/>
                <a:gd name="connsiteX119" fmla="*/ 1358999 w 11218359"/>
                <a:gd name="connsiteY119" fmla="*/ 381600 h 381600"/>
                <a:gd name="connsiteX120" fmla="*/ 1370438 w 11218359"/>
                <a:gd name="connsiteY120" fmla="*/ 381600 h 381600"/>
                <a:gd name="connsiteX121" fmla="*/ 1381878 w 11218359"/>
                <a:gd name="connsiteY121" fmla="*/ 381600 h 381600"/>
                <a:gd name="connsiteX122" fmla="*/ 1393317 w 11218359"/>
                <a:gd name="connsiteY122" fmla="*/ 381600 h 381600"/>
                <a:gd name="connsiteX123" fmla="*/ 1404757 w 11218359"/>
                <a:gd name="connsiteY123" fmla="*/ 381600 h 381600"/>
                <a:gd name="connsiteX124" fmla="*/ 1416196 w 11218359"/>
                <a:gd name="connsiteY124" fmla="*/ 381600 h 381600"/>
                <a:gd name="connsiteX125" fmla="*/ 1427636 w 11218359"/>
                <a:gd name="connsiteY125" fmla="*/ 381600 h 381600"/>
                <a:gd name="connsiteX126" fmla="*/ 1439075 w 11218359"/>
                <a:gd name="connsiteY126" fmla="*/ 381600 h 381600"/>
                <a:gd name="connsiteX127" fmla="*/ 1450515 w 11218359"/>
                <a:gd name="connsiteY127" fmla="*/ 381600 h 381600"/>
                <a:gd name="connsiteX128" fmla="*/ 1461954 w 11218359"/>
                <a:gd name="connsiteY128" fmla="*/ 381600 h 381600"/>
                <a:gd name="connsiteX129" fmla="*/ 1473394 w 11218359"/>
                <a:gd name="connsiteY129" fmla="*/ 381600 h 381600"/>
                <a:gd name="connsiteX130" fmla="*/ 1484833 w 11218359"/>
                <a:gd name="connsiteY130" fmla="*/ 381600 h 381600"/>
                <a:gd name="connsiteX131" fmla="*/ 1496273 w 11218359"/>
                <a:gd name="connsiteY131" fmla="*/ 381600 h 381600"/>
                <a:gd name="connsiteX132" fmla="*/ 1507712 w 11218359"/>
                <a:gd name="connsiteY132" fmla="*/ 381600 h 381600"/>
                <a:gd name="connsiteX133" fmla="*/ 1519152 w 11218359"/>
                <a:gd name="connsiteY133" fmla="*/ 381600 h 381600"/>
                <a:gd name="connsiteX134" fmla="*/ 1530591 w 11218359"/>
                <a:gd name="connsiteY134" fmla="*/ 381600 h 381600"/>
                <a:gd name="connsiteX135" fmla="*/ 1542031 w 11218359"/>
                <a:gd name="connsiteY135" fmla="*/ 381600 h 381600"/>
                <a:gd name="connsiteX136" fmla="*/ 1553471 w 11218359"/>
                <a:gd name="connsiteY136" fmla="*/ 381600 h 381600"/>
                <a:gd name="connsiteX137" fmla="*/ 1564910 w 11218359"/>
                <a:gd name="connsiteY137" fmla="*/ 381600 h 381600"/>
                <a:gd name="connsiteX138" fmla="*/ 1576349 w 11218359"/>
                <a:gd name="connsiteY138" fmla="*/ 381600 h 381600"/>
                <a:gd name="connsiteX139" fmla="*/ 1587789 w 11218359"/>
                <a:gd name="connsiteY139" fmla="*/ 381600 h 381600"/>
                <a:gd name="connsiteX140" fmla="*/ 1599229 w 11218359"/>
                <a:gd name="connsiteY140" fmla="*/ 381600 h 381600"/>
                <a:gd name="connsiteX141" fmla="*/ 1610668 w 11218359"/>
                <a:gd name="connsiteY141" fmla="*/ 381600 h 381600"/>
                <a:gd name="connsiteX142" fmla="*/ 1622107 w 11218359"/>
                <a:gd name="connsiteY142" fmla="*/ 381600 h 381600"/>
                <a:gd name="connsiteX143" fmla="*/ 1633547 w 11218359"/>
                <a:gd name="connsiteY143" fmla="*/ 381600 h 381600"/>
                <a:gd name="connsiteX144" fmla="*/ 1644987 w 11218359"/>
                <a:gd name="connsiteY144" fmla="*/ 381600 h 381600"/>
                <a:gd name="connsiteX145" fmla="*/ 1656426 w 11218359"/>
                <a:gd name="connsiteY145" fmla="*/ 381600 h 381600"/>
                <a:gd name="connsiteX146" fmla="*/ 1667866 w 11218359"/>
                <a:gd name="connsiteY146" fmla="*/ 381600 h 381600"/>
                <a:gd name="connsiteX147" fmla="*/ 1679305 w 11218359"/>
                <a:gd name="connsiteY147" fmla="*/ 381600 h 381600"/>
                <a:gd name="connsiteX148" fmla="*/ 1690745 w 11218359"/>
                <a:gd name="connsiteY148" fmla="*/ 381600 h 381600"/>
                <a:gd name="connsiteX149" fmla="*/ 1702184 w 11218359"/>
                <a:gd name="connsiteY149" fmla="*/ 381600 h 381600"/>
                <a:gd name="connsiteX150" fmla="*/ 1713619 w 11218359"/>
                <a:gd name="connsiteY150" fmla="*/ 381600 h 381600"/>
                <a:gd name="connsiteX151" fmla="*/ 1725063 w 11218359"/>
                <a:gd name="connsiteY151" fmla="*/ 381600 h 381600"/>
                <a:gd name="connsiteX152" fmla="*/ 1736498 w 11218359"/>
                <a:gd name="connsiteY152" fmla="*/ 381600 h 381600"/>
                <a:gd name="connsiteX153" fmla="*/ 1747938 w 11218359"/>
                <a:gd name="connsiteY153" fmla="*/ 381600 h 381600"/>
                <a:gd name="connsiteX154" fmla="*/ 1759377 w 11218359"/>
                <a:gd name="connsiteY154" fmla="*/ 381600 h 381600"/>
                <a:gd name="connsiteX155" fmla="*/ 1770817 w 11218359"/>
                <a:gd name="connsiteY155" fmla="*/ 381600 h 381600"/>
                <a:gd name="connsiteX156" fmla="*/ 1782256 w 11218359"/>
                <a:gd name="connsiteY156" fmla="*/ 381600 h 381600"/>
                <a:gd name="connsiteX157" fmla="*/ 1793696 w 11218359"/>
                <a:gd name="connsiteY157" fmla="*/ 381600 h 381600"/>
                <a:gd name="connsiteX158" fmla="*/ 1805135 w 11218359"/>
                <a:gd name="connsiteY158" fmla="*/ 381600 h 381600"/>
                <a:gd name="connsiteX159" fmla="*/ 1816575 w 11218359"/>
                <a:gd name="connsiteY159" fmla="*/ 381600 h 381600"/>
                <a:gd name="connsiteX160" fmla="*/ 1828014 w 11218359"/>
                <a:gd name="connsiteY160" fmla="*/ 381600 h 381600"/>
                <a:gd name="connsiteX161" fmla="*/ 1839454 w 11218359"/>
                <a:gd name="connsiteY161" fmla="*/ 381600 h 381600"/>
                <a:gd name="connsiteX162" fmla="*/ 1850893 w 11218359"/>
                <a:gd name="connsiteY162" fmla="*/ 381600 h 381600"/>
                <a:gd name="connsiteX163" fmla="*/ 1862333 w 11218359"/>
                <a:gd name="connsiteY163" fmla="*/ 381600 h 381600"/>
                <a:gd name="connsiteX164" fmla="*/ 1873772 w 11218359"/>
                <a:gd name="connsiteY164" fmla="*/ 381600 h 381600"/>
                <a:gd name="connsiteX165" fmla="*/ 1885212 w 11218359"/>
                <a:gd name="connsiteY165" fmla="*/ 381600 h 381600"/>
                <a:gd name="connsiteX166" fmla="*/ 1896651 w 11218359"/>
                <a:gd name="connsiteY166" fmla="*/ 381600 h 381600"/>
                <a:gd name="connsiteX167" fmla="*/ 1908091 w 11218359"/>
                <a:gd name="connsiteY167" fmla="*/ 381600 h 381600"/>
                <a:gd name="connsiteX168" fmla="*/ 1919531 w 11218359"/>
                <a:gd name="connsiteY168" fmla="*/ 381600 h 381600"/>
                <a:gd name="connsiteX169" fmla="*/ 1930970 w 11218359"/>
                <a:gd name="connsiteY169" fmla="*/ 381600 h 381600"/>
                <a:gd name="connsiteX170" fmla="*/ 1942409 w 11218359"/>
                <a:gd name="connsiteY170" fmla="*/ 381600 h 381600"/>
                <a:gd name="connsiteX171" fmla="*/ 1953849 w 11218359"/>
                <a:gd name="connsiteY171" fmla="*/ 381600 h 381600"/>
                <a:gd name="connsiteX172" fmla="*/ 1965289 w 11218359"/>
                <a:gd name="connsiteY172" fmla="*/ 381600 h 381600"/>
                <a:gd name="connsiteX173" fmla="*/ 1976728 w 11218359"/>
                <a:gd name="connsiteY173" fmla="*/ 381600 h 381600"/>
                <a:gd name="connsiteX174" fmla="*/ 1988168 w 11218359"/>
                <a:gd name="connsiteY174" fmla="*/ 381600 h 381600"/>
                <a:gd name="connsiteX175" fmla="*/ 1999607 w 11218359"/>
                <a:gd name="connsiteY175" fmla="*/ 381600 h 381600"/>
                <a:gd name="connsiteX176" fmla="*/ 2011047 w 11218359"/>
                <a:gd name="connsiteY176" fmla="*/ 381600 h 381600"/>
                <a:gd name="connsiteX177" fmla="*/ 2022486 w 11218359"/>
                <a:gd name="connsiteY177" fmla="*/ 381600 h 381600"/>
                <a:gd name="connsiteX178" fmla="*/ 2033926 w 11218359"/>
                <a:gd name="connsiteY178" fmla="*/ 381600 h 381600"/>
                <a:gd name="connsiteX179" fmla="*/ 2045365 w 11218359"/>
                <a:gd name="connsiteY179" fmla="*/ 381600 h 381600"/>
                <a:gd name="connsiteX180" fmla="*/ 2056805 w 11218359"/>
                <a:gd name="connsiteY180" fmla="*/ 381600 h 381600"/>
                <a:gd name="connsiteX181" fmla="*/ 2068244 w 11218359"/>
                <a:gd name="connsiteY181" fmla="*/ 381600 h 381600"/>
                <a:gd name="connsiteX182" fmla="*/ 2079684 w 11218359"/>
                <a:gd name="connsiteY182" fmla="*/ 381600 h 381600"/>
                <a:gd name="connsiteX183" fmla="*/ 2091123 w 11218359"/>
                <a:gd name="connsiteY183" fmla="*/ 381600 h 381600"/>
                <a:gd name="connsiteX184" fmla="*/ 2102563 w 11218359"/>
                <a:gd name="connsiteY184" fmla="*/ 381600 h 381600"/>
                <a:gd name="connsiteX185" fmla="*/ 2114002 w 11218359"/>
                <a:gd name="connsiteY185" fmla="*/ 381600 h 381600"/>
                <a:gd name="connsiteX186" fmla="*/ 2125442 w 11218359"/>
                <a:gd name="connsiteY186" fmla="*/ 381600 h 381600"/>
                <a:gd name="connsiteX187" fmla="*/ 2136882 w 11218359"/>
                <a:gd name="connsiteY187" fmla="*/ 381600 h 381600"/>
                <a:gd name="connsiteX188" fmla="*/ 2148321 w 11218359"/>
                <a:gd name="connsiteY188" fmla="*/ 381600 h 381600"/>
                <a:gd name="connsiteX189" fmla="*/ 2159760 w 11218359"/>
                <a:gd name="connsiteY189" fmla="*/ 381600 h 381600"/>
                <a:gd name="connsiteX190" fmla="*/ 2171200 w 11218359"/>
                <a:gd name="connsiteY190" fmla="*/ 381600 h 381600"/>
                <a:gd name="connsiteX191" fmla="*/ 2182640 w 11218359"/>
                <a:gd name="connsiteY191" fmla="*/ 381600 h 381600"/>
                <a:gd name="connsiteX192" fmla="*/ 2194079 w 11218359"/>
                <a:gd name="connsiteY192" fmla="*/ 381600 h 381600"/>
                <a:gd name="connsiteX193" fmla="*/ 2205519 w 11218359"/>
                <a:gd name="connsiteY193" fmla="*/ 381600 h 381600"/>
                <a:gd name="connsiteX194" fmla="*/ 2216958 w 11218359"/>
                <a:gd name="connsiteY194" fmla="*/ 381600 h 381600"/>
                <a:gd name="connsiteX195" fmla="*/ 2228393 w 11218359"/>
                <a:gd name="connsiteY195" fmla="*/ 381600 h 381600"/>
                <a:gd name="connsiteX196" fmla="*/ 2239837 w 11218359"/>
                <a:gd name="connsiteY196" fmla="*/ 381600 h 381600"/>
                <a:gd name="connsiteX197" fmla="*/ 2251272 w 11218359"/>
                <a:gd name="connsiteY197" fmla="*/ 381600 h 381600"/>
                <a:gd name="connsiteX198" fmla="*/ 2262716 w 11218359"/>
                <a:gd name="connsiteY198" fmla="*/ 381600 h 381600"/>
                <a:gd name="connsiteX199" fmla="*/ 2274151 w 11218359"/>
                <a:gd name="connsiteY199" fmla="*/ 381600 h 381600"/>
                <a:gd name="connsiteX200" fmla="*/ 2285591 w 11218359"/>
                <a:gd name="connsiteY200" fmla="*/ 381600 h 381600"/>
                <a:gd name="connsiteX201" fmla="*/ 2297030 w 11218359"/>
                <a:gd name="connsiteY201" fmla="*/ 381600 h 381600"/>
                <a:gd name="connsiteX202" fmla="*/ 2308470 w 11218359"/>
                <a:gd name="connsiteY202" fmla="*/ 381600 h 381600"/>
                <a:gd name="connsiteX203" fmla="*/ 2319909 w 11218359"/>
                <a:gd name="connsiteY203" fmla="*/ 381600 h 381600"/>
                <a:gd name="connsiteX204" fmla="*/ 2331349 w 11218359"/>
                <a:gd name="connsiteY204" fmla="*/ 381600 h 381600"/>
                <a:gd name="connsiteX205" fmla="*/ 2342788 w 11218359"/>
                <a:gd name="connsiteY205" fmla="*/ 381600 h 381600"/>
                <a:gd name="connsiteX206" fmla="*/ 2354228 w 11218359"/>
                <a:gd name="connsiteY206" fmla="*/ 381600 h 381600"/>
                <a:gd name="connsiteX207" fmla="*/ 2365667 w 11218359"/>
                <a:gd name="connsiteY207" fmla="*/ 381600 h 381600"/>
                <a:gd name="connsiteX208" fmla="*/ 2377107 w 11218359"/>
                <a:gd name="connsiteY208" fmla="*/ 381600 h 381600"/>
                <a:gd name="connsiteX209" fmla="*/ 2388546 w 11218359"/>
                <a:gd name="connsiteY209" fmla="*/ 381600 h 381600"/>
                <a:gd name="connsiteX210" fmla="*/ 2399986 w 11218359"/>
                <a:gd name="connsiteY210" fmla="*/ 381600 h 381600"/>
                <a:gd name="connsiteX211" fmla="*/ 2411425 w 11218359"/>
                <a:gd name="connsiteY211" fmla="*/ 381600 h 381600"/>
                <a:gd name="connsiteX212" fmla="*/ 2422865 w 11218359"/>
                <a:gd name="connsiteY212" fmla="*/ 381600 h 381600"/>
                <a:gd name="connsiteX213" fmla="*/ 2434304 w 11218359"/>
                <a:gd name="connsiteY213" fmla="*/ 381600 h 381600"/>
                <a:gd name="connsiteX214" fmla="*/ 2445744 w 11218359"/>
                <a:gd name="connsiteY214" fmla="*/ 381600 h 381600"/>
                <a:gd name="connsiteX215" fmla="*/ 2457184 w 11218359"/>
                <a:gd name="connsiteY215" fmla="*/ 381600 h 381600"/>
                <a:gd name="connsiteX216" fmla="*/ 2468623 w 11218359"/>
                <a:gd name="connsiteY216" fmla="*/ 381600 h 381600"/>
                <a:gd name="connsiteX217" fmla="*/ 2480062 w 11218359"/>
                <a:gd name="connsiteY217" fmla="*/ 381600 h 381600"/>
                <a:gd name="connsiteX218" fmla="*/ 2491502 w 11218359"/>
                <a:gd name="connsiteY218" fmla="*/ 381600 h 381600"/>
                <a:gd name="connsiteX219" fmla="*/ 2502942 w 11218359"/>
                <a:gd name="connsiteY219" fmla="*/ 381600 h 381600"/>
                <a:gd name="connsiteX220" fmla="*/ 2514381 w 11218359"/>
                <a:gd name="connsiteY220" fmla="*/ 381600 h 381600"/>
                <a:gd name="connsiteX221" fmla="*/ 2525821 w 11218359"/>
                <a:gd name="connsiteY221" fmla="*/ 381600 h 381600"/>
                <a:gd name="connsiteX222" fmla="*/ 2537260 w 11218359"/>
                <a:gd name="connsiteY222" fmla="*/ 381600 h 381600"/>
                <a:gd name="connsiteX223" fmla="*/ 2548700 w 11218359"/>
                <a:gd name="connsiteY223" fmla="*/ 381600 h 381600"/>
                <a:gd name="connsiteX224" fmla="*/ 2560139 w 11218359"/>
                <a:gd name="connsiteY224" fmla="*/ 381600 h 381600"/>
                <a:gd name="connsiteX225" fmla="*/ 2571579 w 11218359"/>
                <a:gd name="connsiteY225" fmla="*/ 381600 h 381600"/>
                <a:gd name="connsiteX226" fmla="*/ 2583018 w 11218359"/>
                <a:gd name="connsiteY226" fmla="*/ 381600 h 381600"/>
                <a:gd name="connsiteX227" fmla="*/ 2594458 w 11218359"/>
                <a:gd name="connsiteY227" fmla="*/ 381600 h 381600"/>
                <a:gd name="connsiteX228" fmla="*/ 2605897 w 11218359"/>
                <a:gd name="connsiteY228" fmla="*/ 381600 h 381600"/>
                <a:gd name="connsiteX229" fmla="*/ 2617337 w 11218359"/>
                <a:gd name="connsiteY229" fmla="*/ 381600 h 381600"/>
                <a:gd name="connsiteX230" fmla="*/ 2628776 w 11218359"/>
                <a:gd name="connsiteY230" fmla="*/ 381600 h 381600"/>
                <a:gd name="connsiteX231" fmla="*/ 2640216 w 11218359"/>
                <a:gd name="connsiteY231" fmla="*/ 381600 h 381600"/>
                <a:gd name="connsiteX232" fmla="*/ 2651655 w 11218359"/>
                <a:gd name="connsiteY232" fmla="*/ 381600 h 381600"/>
                <a:gd name="connsiteX233" fmla="*/ 2663095 w 11218359"/>
                <a:gd name="connsiteY233" fmla="*/ 381600 h 381600"/>
                <a:gd name="connsiteX234" fmla="*/ 2674535 w 11218359"/>
                <a:gd name="connsiteY234" fmla="*/ 381600 h 381600"/>
                <a:gd name="connsiteX235" fmla="*/ 2685974 w 11218359"/>
                <a:gd name="connsiteY235" fmla="*/ 381600 h 381600"/>
                <a:gd name="connsiteX236" fmla="*/ 2697413 w 11218359"/>
                <a:gd name="connsiteY236" fmla="*/ 381600 h 381600"/>
                <a:gd name="connsiteX237" fmla="*/ 2708853 w 11218359"/>
                <a:gd name="connsiteY237" fmla="*/ 381600 h 381600"/>
                <a:gd name="connsiteX238" fmla="*/ 2720293 w 11218359"/>
                <a:gd name="connsiteY238" fmla="*/ 381600 h 381600"/>
                <a:gd name="connsiteX239" fmla="*/ 2731727 w 11218359"/>
                <a:gd name="connsiteY239" fmla="*/ 381600 h 381600"/>
                <a:gd name="connsiteX240" fmla="*/ 2743172 w 11218359"/>
                <a:gd name="connsiteY240" fmla="*/ 381600 h 381600"/>
                <a:gd name="connsiteX241" fmla="*/ 2754611 w 11218359"/>
                <a:gd name="connsiteY241" fmla="*/ 381600 h 381600"/>
                <a:gd name="connsiteX242" fmla="*/ 2766046 w 11218359"/>
                <a:gd name="connsiteY242" fmla="*/ 381600 h 381600"/>
                <a:gd name="connsiteX243" fmla="*/ 2777490 w 11218359"/>
                <a:gd name="connsiteY243" fmla="*/ 381600 h 381600"/>
                <a:gd name="connsiteX244" fmla="*/ 2788925 w 11218359"/>
                <a:gd name="connsiteY244" fmla="*/ 381600 h 381600"/>
                <a:gd name="connsiteX245" fmla="*/ 2800364 w 11218359"/>
                <a:gd name="connsiteY245" fmla="*/ 381600 h 381600"/>
                <a:gd name="connsiteX246" fmla="*/ 2811804 w 11218359"/>
                <a:gd name="connsiteY246" fmla="*/ 381600 h 381600"/>
                <a:gd name="connsiteX247" fmla="*/ 2823243 w 11218359"/>
                <a:gd name="connsiteY247" fmla="*/ 381600 h 381600"/>
                <a:gd name="connsiteX248" fmla="*/ 2834683 w 11218359"/>
                <a:gd name="connsiteY248" fmla="*/ 381600 h 381600"/>
                <a:gd name="connsiteX249" fmla="*/ 2846123 w 11218359"/>
                <a:gd name="connsiteY249" fmla="*/ 381600 h 381600"/>
                <a:gd name="connsiteX250" fmla="*/ 2857562 w 11218359"/>
                <a:gd name="connsiteY250" fmla="*/ 381600 h 381600"/>
                <a:gd name="connsiteX251" fmla="*/ 2869001 w 11218359"/>
                <a:gd name="connsiteY251" fmla="*/ 381600 h 381600"/>
                <a:gd name="connsiteX252" fmla="*/ 2880441 w 11218359"/>
                <a:gd name="connsiteY252" fmla="*/ 381600 h 381600"/>
                <a:gd name="connsiteX253" fmla="*/ 2891881 w 11218359"/>
                <a:gd name="connsiteY253" fmla="*/ 381600 h 381600"/>
                <a:gd name="connsiteX254" fmla="*/ 2903320 w 11218359"/>
                <a:gd name="connsiteY254" fmla="*/ 381600 h 381600"/>
                <a:gd name="connsiteX255" fmla="*/ 2914760 w 11218359"/>
                <a:gd name="connsiteY255" fmla="*/ 381600 h 381600"/>
                <a:gd name="connsiteX256" fmla="*/ 2926199 w 11218359"/>
                <a:gd name="connsiteY256" fmla="*/ 381600 h 381600"/>
                <a:gd name="connsiteX257" fmla="*/ 2937639 w 11218359"/>
                <a:gd name="connsiteY257" fmla="*/ 381600 h 381600"/>
                <a:gd name="connsiteX258" fmla="*/ 2949078 w 11218359"/>
                <a:gd name="connsiteY258" fmla="*/ 381600 h 381600"/>
                <a:gd name="connsiteX259" fmla="*/ 2960518 w 11218359"/>
                <a:gd name="connsiteY259" fmla="*/ 381600 h 381600"/>
                <a:gd name="connsiteX260" fmla="*/ 2971957 w 11218359"/>
                <a:gd name="connsiteY260" fmla="*/ 381600 h 381600"/>
                <a:gd name="connsiteX261" fmla="*/ 2983397 w 11218359"/>
                <a:gd name="connsiteY261" fmla="*/ 381600 h 381600"/>
                <a:gd name="connsiteX262" fmla="*/ 2994837 w 11218359"/>
                <a:gd name="connsiteY262" fmla="*/ 381600 h 381600"/>
                <a:gd name="connsiteX263" fmla="*/ 3006276 w 11218359"/>
                <a:gd name="connsiteY263" fmla="*/ 381600 h 381600"/>
                <a:gd name="connsiteX264" fmla="*/ 3017715 w 11218359"/>
                <a:gd name="connsiteY264" fmla="*/ 381600 h 381600"/>
                <a:gd name="connsiteX265" fmla="*/ 3029155 w 11218359"/>
                <a:gd name="connsiteY265" fmla="*/ 381600 h 381600"/>
                <a:gd name="connsiteX266" fmla="*/ 3040594 w 11218359"/>
                <a:gd name="connsiteY266" fmla="*/ 381600 h 381600"/>
                <a:gd name="connsiteX267" fmla="*/ 3052034 w 11218359"/>
                <a:gd name="connsiteY267" fmla="*/ 381600 h 381600"/>
                <a:gd name="connsiteX268" fmla="*/ 3063474 w 11218359"/>
                <a:gd name="connsiteY268" fmla="*/ 381600 h 381600"/>
                <a:gd name="connsiteX269" fmla="*/ 3074913 w 11218359"/>
                <a:gd name="connsiteY269" fmla="*/ 381600 h 381600"/>
                <a:gd name="connsiteX270" fmla="*/ 3086352 w 11218359"/>
                <a:gd name="connsiteY270" fmla="*/ 381600 h 381600"/>
                <a:gd name="connsiteX271" fmla="*/ 3097792 w 11218359"/>
                <a:gd name="connsiteY271" fmla="*/ 381600 h 381600"/>
                <a:gd name="connsiteX272" fmla="*/ 3109232 w 11218359"/>
                <a:gd name="connsiteY272" fmla="*/ 381600 h 381600"/>
                <a:gd name="connsiteX273" fmla="*/ 3120671 w 11218359"/>
                <a:gd name="connsiteY273" fmla="*/ 381600 h 381600"/>
                <a:gd name="connsiteX274" fmla="*/ 3132111 w 11218359"/>
                <a:gd name="connsiteY274" fmla="*/ 381600 h 381600"/>
                <a:gd name="connsiteX275" fmla="*/ 3143550 w 11218359"/>
                <a:gd name="connsiteY275" fmla="*/ 381600 h 381600"/>
                <a:gd name="connsiteX276" fmla="*/ 3154990 w 11218359"/>
                <a:gd name="connsiteY276" fmla="*/ 381600 h 381600"/>
                <a:gd name="connsiteX277" fmla="*/ 3166429 w 11218359"/>
                <a:gd name="connsiteY277" fmla="*/ 381600 h 381600"/>
                <a:gd name="connsiteX278" fmla="*/ 3177869 w 11218359"/>
                <a:gd name="connsiteY278" fmla="*/ 381600 h 381600"/>
                <a:gd name="connsiteX279" fmla="*/ 3189308 w 11218359"/>
                <a:gd name="connsiteY279" fmla="*/ 381600 h 381600"/>
                <a:gd name="connsiteX280" fmla="*/ 3200748 w 11218359"/>
                <a:gd name="connsiteY280" fmla="*/ 381600 h 381600"/>
                <a:gd name="connsiteX281" fmla="*/ 3212187 w 11218359"/>
                <a:gd name="connsiteY281" fmla="*/ 381600 h 381600"/>
                <a:gd name="connsiteX282" fmla="*/ 3223627 w 11218359"/>
                <a:gd name="connsiteY282" fmla="*/ 381600 h 381600"/>
                <a:gd name="connsiteX283" fmla="*/ 3235066 w 11218359"/>
                <a:gd name="connsiteY283" fmla="*/ 381600 h 381600"/>
                <a:gd name="connsiteX284" fmla="*/ 3246501 w 11218359"/>
                <a:gd name="connsiteY284" fmla="*/ 381600 h 381600"/>
                <a:gd name="connsiteX285" fmla="*/ 3257945 w 11218359"/>
                <a:gd name="connsiteY285" fmla="*/ 381600 h 381600"/>
                <a:gd name="connsiteX286" fmla="*/ 3269385 w 11218359"/>
                <a:gd name="connsiteY286" fmla="*/ 381600 h 381600"/>
                <a:gd name="connsiteX287" fmla="*/ 3280825 w 11218359"/>
                <a:gd name="connsiteY287" fmla="*/ 381600 h 381600"/>
                <a:gd name="connsiteX288" fmla="*/ 3292264 w 11218359"/>
                <a:gd name="connsiteY288" fmla="*/ 381600 h 381600"/>
                <a:gd name="connsiteX289" fmla="*/ 3303699 w 11218359"/>
                <a:gd name="connsiteY289" fmla="*/ 381600 h 381600"/>
                <a:gd name="connsiteX290" fmla="*/ 3315143 w 11218359"/>
                <a:gd name="connsiteY290" fmla="*/ 381600 h 381600"/>
                <a:gd name="connsiteX291" fmla="*/ 3326578 w 11218359"/>
                <a:gd name="connsiteY291" fmla="*/ 381600 h 381600"/>
                <a:gd name="connsiteX292" fmla="*/ 3338017 w 11218359"/>
                <a:gd name="connsiteY292" fmla="*/ 381600 h 381600"/>
                <a:gd name="connsiteX293" fmla="*/ 3349457 w 11218359"/>
                <a:gd name="connsiteY293" fmla="*/ 381600 h 381600"/>
                <a:gd name="connsiteX294" fmla="*/ 3360896 w 11218359"/>
                <a:gd name="connsiteY294" fmla="*/ 381600 h 381600"/>
                <a:gd name="connsiteX295" fmla="*/ 3372336 w 11218359"/>
                <a:gd name="connsiteY295" fmla="*/ 381600 h 381600"/>
                <a:gd name="connsiteX296" fmla="*/ 3383776 w 11218359"/>
                <a:gd name="connsiteY296" fmla="*/ 381600 h 381600"/>
                <a:gd name="connsiteX297" fmla="*/ 3395215 w 11218359"/>
                <a:gd name="connsiteY297" fmla="*/ 381600 h 381600"/>
                <a:gd name="connsiteX298" fmla="*/ 3406654 w 11218359"/>
                <a:gd name="connsiteY298" fmla="*/ 381600 h 381600"/>
                <a:gd name="connsiteX299" fmla="*/ 3418094 w 11218359"/>
                <a:gd name="connsiteY299" fmla="*/ 381600 h 381600"/>
                <a:gd name="connsiteX300" fmla="*/ 3429534 w 11218359"/>
                <a:gd name="connsiteY300" fmla="*/ 381600 h 381600"/>
                <a:gd name="connsiteX301" fmla="*/ 3440973 w 11218359"/>
                <a:gd name="connsiteY301" fmla="*/ 381600 h 381600"/>
                <a:gd name="connsiteX302" fmla="*/ 3452413 w 11218359"/>
                <a:gd name="connsiteY302" fmla="*/ 381600 h 381600"/>
                <a:gd name="connsiteX303" fmla="*/ 3463852 w 11218359"/>
                <a:gd name="connsiteY303" fmla="*/ 381600 h 381600"/>
                <a:gd name="connsiteX304" fmla="*/ 3475292 w 11218359"/>
                <a:gd name="connsiteY304" fmla="*/ 381600 h 381600"/>
                <a:gd name="connsiteX305" fmla="*/ 3486731 w 11218359"/>
                <a:gd name="connsiteY305" fmla="*/ 381600 h 381600"/>
                <a:gd name="connsiteX306" fmla="*/ 3498171 w 11218359"/>
                <a:gd name="connsiteY306" fmla="*/ 381600 h 381600"/>
                <a:gd name="connsiteX307" fmla="*/ 3509610 w 11218359"/>
                <a:gd name="connsiteY307" fmla="*/ 381600 h 381600"/>
                <a:gd name="connsiteX308" fmla="*/ 3521050 w 11218359"/>
                <a:gd name="connsiteY308" fmla="*/ 381600 h 381600"/>
                <a:gd name="connsiteX309" fmla="*/ 3532489 w 11218359"/>
                <a:gd name="connsiteY309" fmla="*/ 381600 h 381600"/>
                <a:gd name="connsiteX310" fmla="*/ 3543929 w 11218359"/>
                <a:gd name="connsiteY310" fmla="*/ 381600 h 381600"/>
                <a:gd name="connsiteX311" fmla="*/ 3555368 w 11218359"/>
                <a:gd name="connsiteY311" fmla="*/ 381600 h 381600"/>
                <a:gd name="connsiteX312" fmla="*/ 3566808 w 11218359"/>
                <a:gd name="connsiteY312" fmla="*/ 381600 h 381600"/>
                <a:gd name="connsiteX313" fmla="*/ 3578247 w 11218359"/>
                <a:gd name="connsiteY313" fmla="*/ 381600 h 381600"/>
                <a:gd name="connsiteX314" fmla="*/ 3589687 w 11218359"/>
                <a:gd name="connsiteY314" fmla="*/ 381600 h 381600"/>
                <a:gd name="connsiteX315" fmla="*/ 3601127 w 11218359"/>
                <a:gd name="connsiteY315" fmla="*/ 381600 h 381600"/>
                <a:gd name="connsiteX316" fmla="*/ 3612566 w 11218359"/>
                <a:gd name="connsiteY316" fmla="*/ 381600 h 381600"/>
                <a:gd name="connsiteX317" fmla="*/ 3624005 w 11218359"/>
                <a:gd name="connsiteY317" fmla="*/ 381600 h 381600"/>
                <a:gd name="connsiteX318" fmla="*/ 3635445 w 11218359"/>
                <a:gd name="connsiteY318" fmla="*/ 381600 h 381600"/>
                <a:gd name="connsiteX319" fmla="*/ 3646885 w 11218359"/>
                <a:gd name="connsiteY319" fmla="*/ 381600 h 381600"/>
                <a:gd name="connsiteX320" fmla="*/ 3658324 w 11218359"/>
                <a:gd name="connsiteY320" fmla="*/ 381600 h 381600"/>
                <a:gd name="connsiteX321" fmla="*/ 3669764 w 11218359"/>
                <a:gd name="connsiteY321" fmla="*/ 381600 h 381600"/>
                <a:gd name="connsiteX322" fmla="*/ 3681203 w 11218359"/>
                <a:gd name="connsiteY322" fmla="*/ 381600 h 381600"/>
                <a:gd name="connsiteX323" fmla="*/ 3692643 w 11218359"/>
                <a:gd name="connsiteY323" fmla="*/ 381600 h 381600"/>
                <a:gd name="connsiteX324" fmla="*/ 3704082 w 11218359"/>
                <a:gd name="connsiteY324" fmla="*/ 381600 h 381600"/>
                <a:gd name="connsiteX325" fmla="*/ 3715522 w 11218359"/>
                <a:gd name="connsiteY325" fmla="*/ 381600 h 381600"/>
                <a:gd name="connsiteX326" fmla="*/ 3726961 w 11218359"/>
                <a:gd name="connsiteY326" fmla="*/ 381600 h 381600"/>
                <a:gd name="connsiteX327" fmla="*/ 3738401 w 11218359"/>
                <a:gd name="connsiteY327" fmla="*/ 381600 h 381600"/>
                <a:gd name="connsiteX328" fmla="*/ 3749840 w 11218359"/>
                <a:gd name="connsiteY328" fmla="*/ 381600 h 381600"/>
                <a:gd name="connsiteX329" fmla="*/ 3761280 w 11218359"/>
                <a:gd name="connsiteY329" fmla="*/ 381600 h 381600"/>
                <a:gd name="connsiteX330" fmla="*/ 3772719 w 11218359"/>
                <a:gd name="connsiteY330" fmla="*/ 381600 h 381600"/>
                <a:gd name="connsiteX331" fmla="*/ 3784154 w 11218359"/>
                <a:gd name="connsiteY331" fmla="*/ 381600 h 381600"/>
                <a:gd name="connsiteX332" fmla="*/ 3795598 w 11218359"/>
                <a:gd name="connsiteY332" fmla="*/ 381600 h 381600"/>
                <a:gd name="connsiteX333" fmla="*/ 3807033 w 11218359"/>
                <a:gd name="connsiteY333" fmla="*/ 381600 h 381600"/>
                <a:gd name="connsiteX334" fmla="*/ 3818473 w 11218359"/>
                <a:gd name="connsiteY334" fmla="*/ 381600 h 381600"/>
                <a:gd name="connsiteX335" fmla="*/ 3829917 w 11218359"/>
                <a:gd name="connsiteY335" fmla="*/ 381600 h 381600"/>
                <a:gd name="connsiteX336" fmla="*/ 3841352 w 11218359"/>
                <a:gd name="connsiteY336" fmla="*/ 381600 h 381600"/>
                <a:gd name="connsiteX337" fmla="*/ 3852791 w 11218359"/>
                <a:gd name="connsiteY337" fmla="*/ 381600 h 381600"/>
                <a:gd name="connsiteX338" fmla="*/ 3864231 w 11218359"/>
                <a:gd name="connsiteY338" fmla="*/ 381600 h 381600"/>
                <a:gd name="connsiteX339" fmla="*/ 3875670 w 11218359"/>
                <a:gd name="connsiteY339" fmla="*/ 381600 h 381600"/>
                <a:gd name="connsiteX340" fmla="*/ 3887110 w 11218359"/>
                <a:gd name="connsiteY340" fmla="*/ 381600 h 381600"/>
                <a:gd name="connsiteX341" fmla="*/ 3898549 w 11218359"/>
                <a:gd name="connsiteY341" fmla="*/ 381600 h 381600"/>
                <a:gd name="connsiteX342" fmla="*/ 3909989 w 11218359"/>
                <a:gd name="connsiteY342" fmla="*/ 381600 h 381600"/>
                <a:gd name="connsiteX343" fmla="*/ 3921447 w 11218359"/>
                <a:gd name="connsiteY343" fmla="*/ 381600 h 381600"/>
                <a:gd name="connsiteX344" fmla="*/ 3932878 w 11218359"/>
                <a:gd name="connsiteY344" fmla="*/ 381600 h 381600"/>
                <a:gd name="connsiteX345" fmla="*/ 3944307 w 11218359"/>
                <a:gd name="connsiteY345" fmla="*/ 381600 h 381600"/>
                <a:gd name="connsiteX346" fmla="*/ 3955737 w 11218359"/>
                <a:gd name="connsiteY346" fmla="*/ 381600 h 381600"/>
                <a:gd name="connsiteX347" fmla="*/ 3967167 w 11218359"/>
                <a:gd name="connsiteY347" fmla="*/ 381600 h 381600"/>
                <a:gd name="connsiteX348" fmla="*/ 3978645 w 11218359"/>
                <a:gd name="connsiteY348" fmla="*/ 381600 h 381600"/>
                <a:gd name="connsiteX349" fmla="*/ 3990075 w 11218359"/>
                <a:gd name="connsiteY349" fmla="*/ 381600 h 381600"/>
                <a:gd name="connsiteX350" fmla="*/ 4001505 w 11218359"/>
                <a:gd name="connsiteY350" fmla="*/ 381600 h 381600"/>
                <a:gd name="connsiteX351" fmla="*/ 4012935 w 11218359"/>
                <a:gd name="connsiteY351" fmla="*/ 381600 h 381600"/>
                <a:gd name="connsiteX352" fmla="*/ 4024365 w 11218359"/>
                <a:gd name="connsiteY352" fmla="*/ 381600 h 381600"/>
                <a:gd name="connsiteX353" fmla="*/ 4035843 w 11218359"/>
                <a:gd name="connsiteY353" fmla="*/ 381600 h 381600"/>
                <a:gd name="connsiteX354" fmla="*/ 4047273 w 11218359"/>
                <a:gd name="connsiteY354" fmla="*/ 381600 h 381600"/>
                <a:gd name="connsiteX355" fmla="*/ 4058702 w 11218359"/>
                <a:gd name="connsiteY355" fmla="*/ 381600 h 381600"/>
                <a:gd name="connsiteX356" fmla="*/ 4070133 w 11218359"/>
                <a:gd name="connsiteY356" fmla="*/ 381600 h 381600"/>
                <a:gd name="connsiteX357" fmla="*/ 4081563 w 11218359"/>
                <a:gd name="connsiteY357" fmla="*/ 381600 h 381600"/>
                <a:gd name="connsiteX358" fmla="*/ 4093040 w 11218359"/>
                <a:gd name="connsiteY358" fmla="*/ 381600 h 381600"/>
                <a:gd name="connsiteX359" fmla="*/ 4104471 w 11218359"/>
                <a:gd name="connsiteY359" fmla="*/ 381600 h 381600"/>
                <a:gd name="connsiteX360" fmla="*/ 4115900 w 11218359"/>
                <a:gd name="connsiteY360" fmla="*/ 381600 h 381600"/>
                <a:gd name="connsiteX361" fmla="*/ 4127330 w 11218359"/>
                <a:gd name="connsiteY361" fmla="*/ 381600 h 381600"/>
                <a:gd name="connsiteX362" fmla="*/ 4138760 w 11218359"/>
                <a:gd name="connsiteY362" fmla="*/ 381600 h 381600"/>
                <a:gd name="connsiteX363" fmla="*/ 4150238 w 11218359"/>
                <a:gd name="connsiteY363" fmla="*/ 381600 h 381600"/>
                <a:gd name="connsiteX364" fmla="*/ 4161668 w 11218359"/>
                <a:gd name="connsiteY364" fmla="*/ 381600 h 381600"/>
                <a:gd name="connsiteX365" fmla="*/ 4173098 w 11218359"/>
                <a:gd name="connsiteY365" fmla="*/ 381600 h 381600"/>
                <a:gd name="connsiteX366" fmla="*/ 4184528 w 11218359"/>
                <a:gd name="connsiteY366" fmla="*/ 381600 h 381600"/>
                <a:gd name="connsiteX367" fmla="*/ 4195958 w 11218359"/>
                <a:gd name="connsiteY367" fmla="*/ 381600 h 381600"/>
                <a:gd name="connsiteX368" fmla="*/ 4207436 w 11218359"/>
                <a:gd name="connsiteY368" fmla="*/ 381600 h 381600"/>
                <a:gd name="connsiteX369" fmla="*/ 4218865 w 11218359"/>
                <a:gd name="connsiteY369" fmla="*/ 381600 h 381600"/>
                <a:gd name="connsiteX370" fmla="*/ 4230296 w 11218359"/>
                <a:gd name="connsiteY370" fmla="*/ 381600 h 381600"/>
                <a:gd name="connsiteX371" fmla="*/ 4241726 w 11218359"/>
                <a:gd name="connsiteY371" fmla="*/ 381600 h 381600"/>
                <a:gd name="connsiteX372" fmla="*/ 4253156 w 11218359"/>
                <a:gd name="connsiteY372" fmla="*/ 381600 h 381600"/>
                <a:gd name="connsiteX373" fmla="*/ 4264634 w 11218359"/>
                <a:gd name="connsiteY373" fmla="*/ 381600 h 381600"/>
                <a:gd name="connsiteX374" fmla="*/ 4276063 w 11218359"/>
                <a:gd name="connsiteY374" fmla="*/ 381600 h 381600"/>
                <a:gd name="connsiteX375" fmla="*/ 4287493 w 11218359"/>
                <a:gd name="connsiteY375" fmla="*/ 381600 h 381600"/>
                <a:gd name="connsiteX376" fmla="*/ 4298923 w 11218359"/>
                <a:gd name="connsiteY376" fmla="*/ 381600 h 381600"/>
                <a:gd name="connsiteX377" fmla="*/ 4310353 w 11218359"/>
                <a:gd name="connsiteY377" fmla="*/ 381600 h 381600"/>
                <a:gd name="connsiteX378" fmla="*/ 4321831 w 11218359"/>
                <a:gd name="connsiteY378" fmla="*/ 381600 h 381600"/>
                <a:gd name="connsiteX379" fmla="*/ 4333261 w 11218359"/>
                <a:gd name="connsiteY379" fmla="*/ 381600 h 381600"/>
                <a:gd name="connsiteX380" fmla="*/ 4344691 w 11218359"/>
                <a:gd name="connsiteY380" fmla="*/ 381600 h 381600"/>
                <a:gd name="connsiteX381" fmla="*/ 4356121 w 11218359"/>
                <a:gd name="connsiteY381" fmla="*/ 381600 h 381600"/>
                <a:gd name="connsiteX382" fmla="*/ 4367551 w 11218359"/>
                <a:gd name="connsiteY382" fmla="*/ 381600 h 381600"/>
                <a:gd name="connsiteX383" fmla="*/ 4379028 w 11218359"/>
                <a:gd name="connsiteY383" fmla="*/ 381600 h 381600"/>
                <a:gd name="connsiteX384" fmla="*/ 4390458 w 11218359"/>
                <a:gd name="connsiteY384" fmla="*/ 381600 h 381600"/>
                <a:gd name="connsiteX385" fmla="*/ 4401889 w 11218359"/>
                <a:gd name="connsiteY385" fmla="*/ 381600 h 381600"/>
                <a:gd name="connsiteX386" fmla="*/ 4413319 w 11218359"/>
                <a:gd name="connsiteY386" fmla="*/ 381600 h 381600"/>
                <a:gd name="connsiteX387" fmla="*/ 4424749 w 11218359"/>
                <a:gd name="connsiteY387" fmla="*/ 381600 h 381600"/>
                <a:gd name="connsiteX388" fmla="*/ 4436226 w 11218359"/>
                <a:gd name="connsiteY388" fmla="*/ 381600 h 381600"/>
                <a:gd name="connsiteX389" fmla="*/ 4447656 w 11218359"/>
                <a:gd name="connsiteY389" fmla="*/ 381600 h 381600"/>
                <a:gd name="connsiteX390" fmla="*/ 4459086 w 11218359"/>
                <a:gd name="connsiteY390" fmla="*/ 381600 h 381600"/>
                <a:gd name="connsiteX391" fmla="*/ 4470516 w 11218359"/>
                <a:gd name="connsiteY391" fmla="*/ 381600 h 381600"/>
                <a:gd name="connsiteX392" fmla="*/ 4481946 w 11218359"/>
                <a:gd name="connsiteY392" fmla="*/ 381600 h 381600"/>
                <a:gd name="connsiteX393" fmla="*/ 4493424 w 11218359"/>
                <a:gd name="connsiteY393" fmla="*/ 381600 h 381600"/>
                <a:gd name="connsiteX394" fmla="*/ 4504854 w 11218359"/>
                <a:gd name="connsiteY394" fmla="*/ 381600 h 381600"/>
                <a:gd name="connsiteX395" fmla="*/ 4516284 w 11218359"/>
                <a:gd name="connsiteY395" fmla="*/ 381600 h 381600"/>
                <a:gd name="connsiteX396" fmla="*/ 4527714 w 11218359"/>
                <a:gd name="connsiteY396" fmla="*/ 381600 h 381600"/>
                <a:gd name="connsiteX397" fmla="*/ 4539144 w 11218359"/>
                <a:gd name="connsiteY397" fmla="*/ 381600 h 381600"/>
                <a:gd name="connsiteX398" fmla="*/ 4550621 w 11218359"/>
                <a:gd name="connsiteY398" fmla="*/ 381600 h 381600"/>
                <a:gd name="connsiteX399" fmla="*/ 4562051 w 11218359"/>
                <a:gd name="connsiteY399" fmla="*/ 381600 h 381600"/>
                <a:gd name="connsiteX400" fmla="*/ 4573482 w 11218359"/>
                <a:gd name="connsiteY400" fmla="*/ 381600 h 381600"/>
                <a:gd name="connsiteX401" fmla="*/ 4584912 w 11218359"/>
                <a:gd name="connsiteY401" fmla="*/ 381600 h 381600"/>
                <a:gd name="connsiteX402" fmla="*/ 4596341 w 11218359"/>
                <a:gd name="connsiteY402" fmla="*/ 381600 h 381600"/>
                <a:gd name="connsiteX403" fmla="*/ 4607771 w 11218359"/>
                <a:gd name="connsiteY403" fmla="*/ 381600 h 381600"/>
                <a:gd name="connsiteX404" fmla="*/ 4619249 w 11218359"/>
                <a:gd name="connsiteY404" fmla="*/ 381600 h 381600"/>
                <a:gd name="connsiteX405" fmla="*/ 4630679 w 11218359"/>
                <a:gd name="connsiteY405" fmla="*/ 381600 h 381600"/>
                <a:gd name="connsiteX406" fmla="*/ 4642109 w 11218359"/>
                <a:gd name="connsiteY406" fmla="*/ 381600 h 381600"/>
                <a:gd name="connsiteX407" fmla="*/ 4653539 w 11218359"/>
                <a:gd name="connsiteY407" fmla="*/ 381600 h 381600"/>
                <a:gd name="connsiteX408" fmla="*/ 4664969 w 11218359"/>
                <a:gd name="connsiteY408" fmla="*/ 381600 h 381600"/>
                <a:gd name="connsiteX409" fmla="*/ 4676447 w 11218359"/>
                <a:gd name="connsiteY409" fmla="*/ 381600 h 381600"/>
                <a:gd name="connsiteX410" fmla="*/ 4687877 w 11218359"/>
                <a:gd name="connsiteY410" fmla="*/ 381600 h 381600"/>
                <a:gd name="connsiteX411" fmla="*/ 4699306 w 11218359"/>
                <a:gd name="connsiteY411" fmla="*/ 381600 h 381600"/>
                <a:gd name="connsiteX412" fmla="*/ 4710737 w 11218359"/>
                <a:gd name="connsiteY412" fmla="*/ 381600 h 381600"/>
                <a:gd name="connsiteX413" fmla="*/ 4722167 w 11218359"/>
                <a:gd name="connsiteY413" fmla="*/ 381600 h 381600"/>
                <a:gd name="connsiteX414" fmla="*/ 4733644 w 11218359"/>
                <a:gd name="connsiteY414" fmla="*/ 381600 h 381600"/>
                <a:gd name="connsiteX415" fmla="*/ 4745075 w 11218359"/>
                <a:gd name="connsiteY415" fmla="*/ 381600 h 381600"/>
                <a:gd name="connsiteX416" fmla="*/ 4756504 w 11218359"/>
                <a:gd name="connsiteY416" fmla="*/ 381600 h 381600"/>
                <a:gd name="connsiteX417" fmla="*/ 4767934 w 11218359"/>
                <a:gd name="connsiteY417" fmla="*/ 381600 h 381600"/>
                <a:gd name="connsiteX418" fmla="*/ 4779364 w 11218359"/>
                <a:gd name="connsiteY418" fmla="*/ 381600 h 381600"/>
                <a:gd name="connsiteX419" fmla="*/ 4790842 w 11218359"/>
                <a:gd name="connsiteY419" fmla="*/ 381600 h 381600"/>
                <a:gd name="connsiteX420" fmla="*/ 4802272 w 11218359"/>
                <a:gd name="connsiteY420" fmla="*/ 381600 h 381600"/>
                <a:gd name="connsiteX421" fmla="*/ 4813702 w 11218359"/>
                <a:gd name="connsiteY421" fmla="*/ 381600 h 381600"/>
                <a:gd name="connsiteX422" fmla="*/ 4825132 w 11218359"/>
                <a:gd name="connsiteY422" fmla="*/ 381600 h 381600"/>
                <a:gd name="connsiteX423" fmla="*/ 4836562 w 11218359"/>
                <a:gd name="connsiteY423" fmla="*/ 381600 h 381600"/>
                <a:gd name="connsiteX424" fmla="*/ 4848040 w 11218359"/>
                <a:gd name="connsiteY424" fmla="*/ 381600 h 381600"/>
                <a:gd name="connsiteX425" fmla="*/ 4859469 w 11218359"/>
                <a:gd name="connsiteY425" fmla="*/ 381600 h 381600"/>
                <a:gd name="connsiteX426" fmla="*/ 4870899 w 11218359"/>
                <a:gd name="connsiteY426" fmla="*/ 381600 h 381600"/>
                <a:gd name="connsiteX427" fmla="*/ 4882330 w 11218359"/>
                <a:gd name="connsiteY427" fmla="*/ 381600 h 381600"/>
                <a:gd name="connsiteX428" fmla="*/ 4893760 w 11218359"/>
                <a:gd name="connsiteY428" fmla="*/ 381600 h 381600"/>
                <a:gd name="connsiteX429" fmla="*/ 4905237 w 11218359"/>
                <a:gd name="connsiteY429" fmla="*/ 381600 h 381600"/>
                <a:gd name="connsiteX430" fmla="*/ 4916667 w 11218359"/>
                <a:gd name="connsiteY430" fmla="*/ 381600 h 381600"/>
                <a:gd name="connsiteX431" fmla="*/ 4928097 w 11218359"/>
                <a:gd name="connsiteY431" fmla="*/ 381600 h 381600"/>
                <a:gd name="connsiteX432" fmla="*/ 4939527 w 11218359"/>
                <a:gd name="connsiteY432" fmla="*/ 381600 h 381600"/>
                <a:gd name="connsiteX433" fmla="*/ 4950957 w 11218359"/>
                <a:gd name="connsiteY433" fmla="*/ 381600 h 381600"/>
                <a:gd name="connsiteX434" fmla="*/ 4962435 w 11218359"/>
                <a:gd name="connsiteY434" fmla="*/ 381600 h 381600"/>
                <a:gd name="connsiteX435" fmla="*/ 4973865 w 11218359"/>
                <a:gd name="connsiteY435" fmla="*/ 381600 h 381600"/>
                <a:gd name="connsiteX436" fmla="*/ 4985295 w 11218359"/>
                <a:gd name="connsiteY436" fmla="*/ 381600 h 381600"/>
                <a:gd name="connsiteX437" fmla="*/ 4996725 w 11218359"/>
                <a:gd name="connsiteY437" fmla="*/ 381600 h 381600"/>
                <a:gd name="connsiteX438" fmla="*/ 5008155 w 11218359"/>
                <a:gd name="connsiteY438" fmla="*/ 381600 h 381600"/>
                <a:gd name="connsiteX439" fmla="*/ 5019632 w 11218359"/>
                <a:gd name="connsiteY439" fmla="*/ 381600 h 381600"/>
                <a:gd name="connsiteX440" fmla="*/ 5031062 w 11218359"/>
                <a:gd name="connsiteY440" fmla="*/ 381600 h 381600"/>
                <a:gd name="connsiteX441" fmla="*/ 5042492 w 11218359"/>
                <a:gd name="connsiteY441" fmla="*/ 381600 h 381600"/>
                <a:gd name="connsiteX442" fmla="*/ 5053923 w 11218359"/>
                <a:gd name="connsiteY442" fmla="*/ 381600 h 381600"/>
                <a:gd name="connsiteX443" fmla="*/ 5065353 w 11218359"/>
                <a:gd name="connsiteY443" fmla="*/ 381600 h 381600"/>
                <a:gd name="connsiteX444" fmla="*/ 5076830 w 11218359"/>
                <a:gd name="connsiteY444" fmla="*/ 381600 h 381600"/>
                <a:gd name="connsiteX445" fmla="*/ 5088260 w 11218359"/>
                <a:gd name="connsiteY445" fmla="*/ 381600 h 381600"/>
                <a:gd name="connsiteX446" fmla="*/ 5099690 w 11218359"/>
                <a:gd name="connsiteY446" fmla="*/ 381600 h 381600"/>
                <a:gd name="connsiteX447" fmla="*/ 5111120 w 11218359"/>
                <a:gd name="connsiteY447" fmla="*/ 381600 h 381600"/>
                <a:gd name="connsiteX448" fmla="*/ 5122550 w 11218359"/>
                <a:gd name="connsiteY448" fmla="*/ 381600 h 381600"/>
                <a:gd name="connsiteX449" fmla="*/ 5134028 w 11218359"/>
                <a:gd name="connsiteY449" fmla="*/ 381600 h 381600"/>
                <a:gd name="connsiteX450" fmla="*/ 5145458 w 11218359"/>
                <a:gd name="connsiteY450" fmla="*/ 381600 h 381600"/>
                <a:gd name="connsiteX451" fmla="*/ 5156888 w 11218359"/>
                <a:gd name="connsiteY451" fmla="*/ 381600 h 381600"/>
                <a:gd name="connsiteX452" fmla="*/ 5168318 w 11218359"/>
                <a:gd name="connsiteY452" fmla="*/ 381600 h 381600"/>
                <a:gd name="connsiteX453" fmla="*/ 5179747 w 11218359"/>
                <a:gd name="connsiteY453" fmla="*/ 381600 h 381600"/>
                <a:gd name="connsiteX454" fmla="*/ 5191225 w 11218359"/>
                <a:gd name="connsiteY454" fmla="*/ 381600 h 381600"/>
                <a:gd name="connsiteX455" fmla="*/ 5202655 w 11218359"/>
                <a:gd name="connsiteY455" fmla="*/ 381600 h 381600"/>
                <a:gd name="connsiteX456" fmla="*/ 5214085 w 11218359"/>
                <a:gd name="connsiteY456" fmla="*/ 381600 h 381600"/>
                <a:gd name="connsiteX457" fmla="*/ 5225515 w 11218359"/>
                <a:gd name="connsiteY457" fmla="*/ 381600 h 381600"/>
                <a:gd name="connsiteX458" fmla="*/ 5236945 w 11218359"/>
                <a:gd name="connsiteY458" fmla="*/ 381600 h 381600"/>
                <a:gd name="connsiteX459" fmla="*/ 5248423 w 11218359"/>
                <a:gd name="connsiteY459" fmla="*/ 381600 h 381600"/>
                <a:gd name="connsiteX460" fmla="*/ 5259853 w 11218359"/>
                <a:gd name="connsiteY460" fmla="*/ 381600 h 381600"/>
                <a:gd name="connsiteX461" fmla="*/ 5271283 w 11218359"/>
                <a:gd name="connsiteY461" fmla="*/ 381600 h 381600"/>
                <a:gd name="connsiteX462" fmla="*/ 5282713 w 11218359"/>
                <a:gd name="connsiteY462" fmla="*/ 381600 h 381600"/>
                <a:gd name="connsiteX463" fmla="*/ 5294143 w 11218359"/>
                <a:gd name="connsiteY463" fmla="*/ 381600 h 381600"/>
                <a:gd name="connsiteX464" fmla="*/ 5305621 w 11218359"/>
                <a:gd name="connsiteY464" fmla="*/ 381600 h 381600"/>
                <a:gd name="connsiteX465" fmla="*/ 5317051 w 11218359"/>
                <a:gd name="connsiteY465" fmla="*/ 381600 h 381600"/>
                <a:gd name="connsiteX466" fmla="*/ 5328481 w 11218359"/>
                <a:gd name="connsiteY466" fmla="*/ 381600 h 381600"/>
                <a:gd name="connsiteX467" fmla="*/ 5339910 w 11218359"/>
                <a:gd name="connsiteY467" fmla="*/ 381600 h 381600"/>
                <a:gd name="connsiteX468" fmla="*/ 5351340 w 11218359"/>
                <a:gd name="connsiteY468" fmla="*/ 381600 h 381600"/>
                <a:gd name="connsiteX469" fmla="*/ 5362818 w 11218359"/>
                <a:gd name="connsiteY469" fmla="*/ 381600 h 381600"/>
                <a:gd name="connsiteX470" fmla="*/ 5374248 w 11218359"/>
                <a:gd name="connsiteY470" fmla="*/ 381600 h 381600"/>
                <a:gd name="connsiteX471" fmla="*/ 5385678 w 11218359"/>
                <a:gd name="connsiteY471" fmla="*/ 381600 h 381600"/>
                <a:gd name="connsiteX472" fmla="*/ 5397108 w 11218359"/>
                <a:gd name="connsiteY472" fmla="*/ 381600 h 381600"/>
                <a:gd name="connsiteX473" fmla="*/ 5408538 w 11218359"/>
                <a:gd name="connsiteY473" fmla="*/ 381600 h 381600"/>
                <a:gd name="connsiteX474" fmla="*/ 5420016 w 11218359"/>
                <a:gd name="connsiteY474" fmla="*/ 381600 h 381600"/>
                <a:gd name="connsiteX475" fmla="*/ 5431446 w 11218359"/>
                <a:gd name="connsiteY475" fmla="*/ 381600 h 381600"/>
                <a:gd name="connsiteX476" fmla="*/ 5442876 w 11218359"/>
                <a:gd name="connsiteY476" fmla="*/ 381600 h 381600"/>
                <a:gd name="connsiteX477" fmla="*/ 5454306 w 11218359"/>
                <a:gd name="connsiteY477" fmla="*/ 381600 h 381600"/>
                <a:gd name="connsiteX478" fmla="*/ 5465736 w 11218359"/>
                <a:gd name="connsiteY478" fmla="*/ 381600 h 381600"/>
                <a:gd name="connsiteX479" fmla="*/ 5477214 w 11218359"/>
                <a:gd name="connsiteY479" fmla="*/ 381600 h 381600"/>
                <a:gd name="connsiteX480" fmla="*/ 5488643 w 11218359"/>
                <a:gd name="connsiteY480" fmla="*/ 381600 h 381600"/>
                <a:gd name="connsiteX481" fmla="*/ 5500073 w 11218359"/>
                <a:gd name="connsiteY481" fmla="*/ 381600 h 381600"/>
                <a:gd name="connsiteX482" fmla="*/ 5511503 w 11218359"/>
                <a:gd name="connsiteY482" fmla="*/ 381600 h 381600"/>
                <a:gd name="connsiteX483" fmla="*/ 5522933 w 11218359"/>
                <a:gd name="connsiteY483" fmla="*/ 381600 h 381600"/>
                <a:gd name="connsiteX484" fmla="*/ 5534411 w 11218359"/>
                <a:gd name="connsiteY484" fmla="*/ 381600 h 381600"/>
                <a:gd name="connsiteX485" fmla="*/ 5545841 w 11218359"/>
                <a:gd name="connsiteY485" fmla="*/ 381600 h 381600"/>
                <a:gd name="connsiteX486" fmla="*/ 5557271 w 11218359"/>
                <a:gd name="connsiteY486" fmla="*/ 381600 h 381600"/>
                <a:gd name="connsiteX487" fmla="*/ 5568701 w 11218359"/>
                <a:gd name="connsiteY487" fmla="*/ 381600 h 381600"/>
                <a:gd name="connsiteX488" fmla="*/ 5580131 w 11218359"/>
                <a:gd name="connsiteY488" fmla="*/ 381600 h 381600"/>
                <a:gd name="connsiteX489" fmla="*/ 5591609 w 11218359"/>
                <a:gd name="connsiteY489" fmla="*/ 381600 h 381600"/>
                <a:gd name="connsiteX490" fmla="*/ 5603038 w 11218359"/>
                <a:gd name="connsiteY490" fmla="*/ 381600 h 381600"/>
                <a:gd name="connsiteX491" fmla="*/ 5614469 w 11218359"/>
                <a:gd name="connsiteY491" fmla="*/ 381600 h 381600"/>
                <a:gd name="connsiteX492" fmla="*/ 5625899 w 11218359"/>
                <a:gd name="connsiteY492" fmla="*/ 381600 h 381600"/>
                <a:gd name="connsiteX493" fmla="*/ 5637329 w 11218359"/>
                <a:gd name="connsiteY493" fmla="*/ 381600 h 381600"/>
                <a:gd name="connsiteX494" fmla="*/ 5648759 w 11218359"/>
                <a:gd name="connsiteY494" fmla="*/ 381600 h 381600"/>
                <a:gd name="connsiteX495" fmla="*/ 5660236 w 11218359"/>
                <a:gd name="connsiteY495" fmla="*/ 381600 h 381600"/>
                <a:gd name="connsiteX496" fmla="*/ 5671666 w 11218359"/>
                <a:gd name="connsiteY496" fmla="*/ 381600 h 381600"/>
                <a:gd name="connsiteX497" fmla="*/ 5683096 w 11218359"/>
                <a:gd name="connsiteY497" fmla="*/ 381600 h 381600"/>
                <a:gd name="connsiteX498" fmla="*/ 5694526 w 11218359"/>
                <a:gd name="connsiteY498" fmla="*/ 381600 h 381600"/>
                <a:gd name="connsiteX499" fmla="*/ 5705956 w 11218359"/>
                <a:gd name="connsiteY499" fmla="*/ 381600 h 381600"/>
                <a:gd name="connsiteX500" fmla="*/ 5717434 w 11218359"/>
                <a:gd name="connsiteY500" fmla="*/ 381600 h 381600"/>
                <a:gd name="connsiteX501" fmla="*/ 5728864 w 11218359"/>
                <a:gd name="connsiteY501" fmla="*/ 381600 h 381600"/>
                <a:gd name="connsiteX502" fmla="*/ 5740294 w 11218359"/>
                <a:gd name="connsiteY502" fmla="*/ 381600 h 381600"/>
                <a:gd name="connsiteX503" fmla="*/ 5751724 w 11218359"/>
                <a:gd name="connsiteY503" fmla="*/ 381600 h 381600"/>
                <a:gd name="connsiteX504" fmla="*/ 5763154 w 11218359"/>
                <a:gd name="connsiteY504" fmla="*/ 381600 h 381600"/>
                <a:gd name="connsiteX505" fmla="*/ 5774631 w 11218359"/>
                <a:gd name="connsiteY505" fmla="*/ 381600 h 381600"/>
                <a:gd name="connsiteX506" fmla="*/ 5786062 w 11218359"/>
                <a:gd name="connsiteY506" fmla="*/ 381600 h 381600"/>
                <a:gd name="connsiteX507" fmla="*/ 5797492 w 11218359"/>
                <a:gd name="connsiteY507" fmla="*/ 381600 h 381600"/>
                <a:gd name="connsiteX508" fmla="*/ 5808921 w 11218359"/>
                <a:gd name="connsiteY508" fmla="*/ 381600 h 381600"/>
                <a:gd name="connsiteX509" fmla="*/ 5820351 w 11218359"/>
                <a:gd name="connsiteY509" fmla="*/ 381600 h 381600"/>
                <a:gd name="connsiteX510" fmla="*/ 5831829 w 11218359"/>
                <a:gd name="connsiteY510" fmla="*/ 381600 h 381600"/>
                <a:gd name="connsiteX511" fmla="*/ 5843259 w 11218359"/>
                <a:gd name="connsiteY511" fmla="*/ 381600 h 381600"/>
                <a:gd name="connsiteX512" fmla="*/ 5854689 w 11218359"/>
                <a:gd name="connsiteY512" fmla="*/ 381600 h 381600"/>
                <a:gd name="connsiteX513" fmla="*/ 5866119 w 11218359"/>
                <a:gd name="connsiteY513" fmla="*/ 381600 h 381600"/>
                <a:gd name="connsiteX514" fmla="*/ 5877549 w 11218359"/>
                <a:gd name="connsiteY514" fmla="*/ 381600 h 381600"/>
                <a:gd name="connsiteX515" fmla="*/ 5889027 w 11218359"/>
                <a:gd name="connsiteY515" fmla="*/ 381600 h 381600"/>
                <a:gd name="connsiteX516" fmla="*/ 5900457 w 11218359"/>
                <a:gd name="connsiteY516" fmla="*/ 381600 h 381600"/>
                <a:gd name="connsiteX517" fmla="*/ 5911887 w 11218359"/>
                <a:gd name="connsiteY517" fmla="*/ 381600 h 381600"/>
                <a:gd name="connsiteX518" fmla="*/ 5923317 w 11218359"/>
                <a:gd name="connsiteY518" fmla="*/ 381600 h 381600"/>
                <a:gd name="connsiteX519" fmla="*/ 5934747 w 11218359"/>
                <a:gd name="connsiteY519" fmla="*/ 381600 h 381600"/>
                <a:gd name="connsiteX520" fmla="*/ 5946225 w 11218359"/>
                <a:gd name="connsiteY520" fmla="*/ 381600 h 381600"/>
                <a:gd name="connsiteX521" fmla="*/ 5957655 w 11218359"/>
                <a:gd name="connsiteY521" fmla="*/ 381600 h 381600"/>
                <a:gd name="connsiteX522" fmla="*/ 5969084 w 11218359"/>
                <a:gd name="connsiteY522" fmla="*/ 381600 h 381600"/>
                <a:gd name="connsiteX523" fmla="*/ 5980514 w 11218359"/>
                <a:gd name="connsiteY523" fmla="*/ 381600 h 381600"/>
                <a:gd name="connsiteX524" fmla="*/ 5991944 w 11218359"/>
                <a:gd name="connsiteY524" fmla="*/ 381600 h 381600"/>
                <a:gd name="connsiteX525" fmla="*/ 6003422 w 11218359"/>
                <a:gd name="connsiteY525" fmla="*/ 381600 h 381600"/>
                <a:gd name="connsiteX526" fmla="*/ 6014852 w 11218359"/>
                <a:gd name="connsiteY526" fmla="*/ 381600 h 381600"/>
                <a:gd name="connsiteX527" fmla="*/ 6026282 w 11218359"/>
                <a:gd name="connsiteY527" fmla="*/ 381600 h 381600"/>
                <a:gd name="connsiteX528" fmla="*/ 6037712 w 11218359"/>
                <a:gd name="connsiteY528" fmla="*/ 381600 h 381600"/>
                <a:gd name="connsiteX529" fmla="*/ 6049142 w 11218359"/>
                <a:gd name="connsiteY529" fmla="*/ 381600 h 381600"/>
                <a:gd name="connsiteX530" fmla="*/ 6060620 w 11218359"/>
                <a:gd name="connsiteY530" fmla="*/ 381600 h 381600"/>
                <a:gd name="connsiteX531" fmla="*/ 6072049 w 11218359"/>
                <a:gd name="connsiteY531" fmla="*/ 381600 h 381600"/>
                <a:gd name="connsiteX532" fmla="*/ 6083480 w 11218359"/>
                <a:gd name="connsiteY532" fmla="*/ 381600 h 381600"/>
                <a:gd name="connsiteX533" fmla="*/ 6094910 w 11218359"/>
                <a:gd name="connsiteY533" fmla="*/ 381600 h 381600"/>
                <a:gd name="connsiteX534" fmla="*/ 6106340 w 11218359"/>
                <a:gd name="connsiteY534" fmla="*/ 381600 h 381600"/>
                <a:gd name="connsiteX535" fmla="*/ 6117818 w 11218359"/>
                <a:gd name="connsiteY535" fmla="*/ 381600 h 381600"/>
                <a:gd name="connsiteX536" fmla="*/ 6129247 w 11218359"/>
                <a:gd name="connsiteY536" fmla="*/ 381600 h 381600"/>
                <a:gd name="connsiteX537" fmla="*/ 6140677 w 11218359"/>
                <a:gd name="connsiteY537" fmla="*/ 381600 h 381600"/>
                <a:gd name="connsiteX538" fmla="*/ 6152107 w 11218359"/>
                <a:gd name="connsiteY538" fmla="*/ 381600 h 381600"/>
                <a:gd name="connsiteX539" fmla="*/ 6163537 w 11218359"/>
                <a:gd name="connsiteY539" fmla="*/ 381600 h 381600"/>
                <a:gd name="connsiteX540" fmla="*/ 6175015 w 11218359"/>
                <a:gd name="connsiteY540" fmla="*/ 381600 h 381600"/>
                <a:gd name="connsiteX541" fmla="*/ 6186445 w 11218359"/>
                <a:gd name="connsiteY541" fmla="*/ 381600 h 381600"/>
                <a:gd name="connsiteX542" fmla="*/ 6197875 w 11218359"/>
                <a:gd name="connsiteY542" fmla="*/ 381600 h 381600"/>
                <a:gd name="connsiteX543" fmla="*/ 6209305 w 11218359"/>
                <a:gd name="connsiteY543" fmla="*/ 381600 h 381600"/>
                <a:gd name="connsiteX544" fmla="*/ 6220735 w 11218359"/>
                <a:gd name="connsiteY544" fmla="*/ 381600 h 381600"/>
                <a:gd name="connsiteX545" fmla="*/ 6232212 w 11218359"/>
                <a:gd name="connsiteY545" fmla="*/ 381600 h 381600"/>
                <a:gd name="connsiteX546" fmla="*/ 6243642 w 11218359"/>
                <a:gd name="connsiteY546" fmla="*/ 381600 h 381600"/>
                <a:gd name="connsiteX547" fmla="*/ 6255073 w 11218359"/>
                <a:gd name="connsiteY547" fmla="*/ 381600 h 381600"/>
                <a:gd name="connsiteX548" fmla="*/ 6266503 w 11218359"/>
                <a:gd name="connsiteY548" fmla="*/ 381600 h 381600"/>
                <a:gd name="connsiteX549" fmla="*/ 6277933 w 11218359"/>
                <a:gd name="connsiteY549" fmla="*/ 381600 h 381600"/>
                <a:gd name="connsiteX550" fmla="*/ 6289410 w 11218359"/>
                <a:gd name="connsiteY550" fmla="*/ 381600 h 381600"/>
                <a:gd name="connsiteX551" fmla="*/ 6300840 w 11218359"/>
                <a:gd name="connsiteY551" fmla="*/ 381600 h 381600"/>
                <a:gd name="connsiteX552" fmla="*/ 6312270 w 11218359"/>
                <a:gd name="connsiteY552" fmla="*/ 381600 h 381600"/>
                <a:gd name="connsiteX553" fmla="*/ 6323700 w 11218359"/>
                <a:gd name="connsiteY553" fmla="*/ 381600 h 381600"/>
                <a:gd name="connsiteX554" fmla="*/ 6335130 w 11218359"/>
                <a:gd name="connsiteY554" fmla="*/ 381600 h 381600"/>
                <a:gd name="connsiteX555" fmla="*/ 6346608 w 11218359"/>
                <a:gd name="connsiteY555" fmla="*/ 381600 h 381600"/>
                <a:gd name="connsiteX556" fmla="*/ 6358038 w 11218359"/>
                <a:gd name="connsiteY556" fmla="*/ 381600 h 381600"/>
                <a:gd name="connsiteX557" fmla="*/ 6369468 w 11218359"/>
                <a:gd name="connsiteY557" fmla="*/ 381600 h 381600"/>
                <a:gd name="connsiteX558" fmla="*/ 6380898 w 11218359"/>
                <a:gd name="connsiteY558" fmla="*/ 381600 h 381600"/>
                <a:gd name="connsiteX559" fmla="*/ 6392328 w 11218359"/>
                <a:gd name="connsiteY559" fmla="*/ 381600 h 381600"/>
                <a:gd name="connsiteX560" fmla="*/ 6403805 w 11218359"/>
                <a:gd name="connsiteY560" fmla="*/ 381600 h 381600"/>
                <a:gd name="connsiteX561" fmla="*/ 6415235 w 11218359"/>
                <a:gd name="connsiteY561" fmla="*/ 381600 h 381600"/>
                <a:gd name="connsiteX562" fmla="*/ 6426666 w 11218359"/>
                <a:gd name="connsiteY562" fmla="*/ 381600 h 381600"/>
                <a:gd name="connsiteX563" fmla="*/ 6438096 w 11218359"/>
                <a:gd name="connsiteY563" fmla="*/ 381600 h 381600"/>
                <a:gd name="connsiteX564" fmla="*/ 6449525 w 11218359"/>
                <a:gd name="connsiteY564" fmla="*/ 381600 h 381600"/>
                <a:gd name="connsiteX565" fmla="*/ 6461003 w 11218359"/>
                <a:gd name="connsiteY565" fmla="*/ 381600 h 381600"/>
                <a:gd name="connsiteX566" fmla="*/ 6472433 w 11218359"/>
                <a:gd name="connsiteY566" fmla="*/ 381600 h 381600"/>
                <a:gd name="connsiteX567" fmla="*/ 6483863 w 11218359"/>
                <a:gd name="connsiteY567" fmla="*/ 381600 h 381600"/>
                <a:gd name="connsiteX568" fmla="*/ 6495293 w 11218359"/>
                <a:gd name="connsiteY568" fmla="*/ 381600 h 381600"/>
                <a:gd name="connsiteX569" fmla="*/ 6506723 w 11218359"/>
                <a:gd name="connsiteY569" fmla="*/ 381600 h 381600"/>
                <a:gd name="connsiteX570" fmla="*/ 6518201 w 11218359"/>
                <a:gd name="connsiteY570" fmla="*/ 381600 h 381600"/>
                <a:gd name="connsiteX571" fmla="*/ 6529631 w 11218359"/>
                <a:gd name="connsiteY571" fmla="*/ 381600 h 381600"/>
                <a:gd name="connsiteX572" fmla="*/ 6541061 w 11218359"/>
                <a:gd name="connsiteY572" fmla="*/ 381600 h 381600"/>
                <a:gd name="connsiteX573" fmla="*/ 6552490 w 11218359"/>
                <a:gd name="connsiteY573" fmla="*/ 381600 h 381600"/>
                <a:gd name="connsiteX574" fmla="*/ 6563921 w 11218359"/>
                <a:gd name="connsiteY574" fmla="*/ 381600 h 381600"/>
                <a:gd name="connsiteX575" fmla="*/ 6575398 w 11218359"/>
                <a:gd name="connsiteY575" fmla="*/ 381600 h 381600"/>
                <a:gd name="connsiteX576" fmla="*/ 6586828 w 11218359"/>
                <a:gd name="connsiteY576" fmla="*/ 381600 h 381600"/>
                <a:gd name="connsiteX577" fmla="*/ 6598259 w 11218359"/>
                <a:gd name="connsiteY577" fmla="*/ 381600 h 381600"/>
                <a:gd name="connsiteX578" fmla="*/ 6609688 w 11218359"/>
                <a:gd name="connsiteY578" fmla="*/ 381600 h 381600"/>
                <a:gd name="connsiteX579" fmla="*/ 6621118 w 11218359"/>
                <a:gd name="connsiteY579" fmla="*/ 381600 h 381600"/>
                <a:gd name="connsiteX580" fmla="*/ 6632596 w 11218359"/>
                <a:gd name="connsiteY580" fmla="*/ 381600 h 381600"/>
                <a:gd name="connsiteX581" fmla="*/ 6644026 w 11218359"/>
                <a:gd name="connsiteY581" fmla="*/ 381600 h 381600"/>
                <a:gd name="connsiteX582" fmla="*/ 6655456 w 11218359"/>
                <a:gd name="connsiteY582" fmla="*/ 381600 h 381600"/>
                <a:gd name="connsiteX583" fmla="*/ 6666886 w 11218359"/>
                <a:gd name="connsiteY583" fmla="*/ 381600 h 381600"/>
                <a:gd name="connsiteX584" fmla="*/ 6678316 w 11218359"/>
                <a:gd name="connsiteY584" fmla="*/ 381600 h 381600"/>
                <a:gd name="connsiteX585" fmla="*/ 6689794 w 11218359"/>
                <a:gd name="connsiteY585" fmla="*/ 381600 h 381600"/>
                <a:gd name="connsiteX586" fmla="*/ 6701224 w 11218359"/>
                <a:gd name="connsiteY586" fmla="*/ 381600 h 381600"/>
                <a:gd name="connsiteX587" fmla="*/ 6712653 w 11218359"/>
                <a:gd name="connsiteY587" fmla="*/ 381600 h 381600"/>
                <a:gd name="connsiteX588" fmla="*/ 6724083 w 11218359"/>
                <a:gd name="connsiteY588" fmla="*/ 381600 h 381600"/>
                <a:gd name="connsiteX589" fmla="*/ 6735514 w 11218359"/>
                <a:gd name="connsiteY589" fmla="*/ 381600 h 381600"/>
                <a:gd name="connsiteX590" fmla="*/ 6746944 w 11218359"/>
                <a:gd name="connsiteY590" fmla="*/ 381600 h 381600"/>
                <a:gd name="connsiteX591" fmla="*/ 6758421 w 11218359"/>
                <a:gd name="connsiteY591" fmla="*/ 381600 h 381600"/>
                <a:gd name="connsiteX592" fmla="*/ 6769851 w 11218359"/>
                <a:gd name="connsiteY592" fmla="*/ 381600 h 381600"/>
                <a:gd name="connsiteX593" fmla="*/ 6781281 w 11218359"/>
                <a:gd name="connsiteY593" fmla="*/ 381600 h 381600"/>
                <a:gd name="connsiteX594" fmla="*/ 6792711 w 11218359"/>
                <a:gd name="connsiteY594" fmla="*/ 381600 h 381600"/>
                <a:gd name="connsiteX595" fmla="*/ 6804141 w 11218359"/>
                <a:gd name="connsiteY595" fmla="*/ 381600 h 381600"/>
                <a:gd name="connsiteX596" fmla="*/ 6815619 w 11218359"/>
                <a:gd name="connsiteY596" fmla="*/ 381600 h 381600"/>
                <a:gd name="connsiteX597" fmla="*/ 6827049 w 11218359"/>
                <a:gd name="connsiteY597" fmla="*/ 381600 h 381600"/>
                <a:gd name="connsiteX598" fmla="*/ 6838479 w 11218359"/>
                <a:gd name="connsiteY598" fmla="*/ 381600 h 381600"/>
                <a:gd name="connsiteX599" fmla="*/ 6849909 w 11218359"/>
                <a:gd name="connsiteY599" fmla="*/ 381600 h 381600"/>
                <a:gd name="connsiteX600" fmla="*/ 6861339 w 11218359"/>
                <a:gd name="connsiteY600" fmla="*/ 381600 h 381600"/>
                <a:gd name="connsiteX601" fmla="*/ 6872816 w 11218359"/>
                <a:gd name="connsiteY601" fmla="*/ 381600 h 381600"/>
                <a:gd name="connsiteX602" fmla="*/ 6884246 w 11218359"/>
                <a:gd name="connsiteY602" fmla="*/ 381600 h 381600"/>
                <a:gd name="connsiteX603" fmla="*/ 6895676 w 11218359"/>
                <a:gd name="connsiteY603" fmla="*/ 381600 h 381600"/>
                <a:gd name="connsiteX604" fmla="*/ 6907107 w 11218359"/>
                <a:gd name="connsiteY604" fmla="*/ 381600 h 381600"/>
                <a:gd name="connsiteX605" fmla="*/ 6918537 w 11218359"/>
                <a:gd name="connsiteY605" fmla="*/ 381600 h 381600"/>
                <a:gd name="connsiteX606" fmla="*/ 6930014 w 11218359"/>
                <a:gd name="connsiteY606" fmla="*/ 381600 h 381600"/>
                <a:gd name="connsiteX607" fmla="*/ 6941444 w 11218359"/>
                <a:gd name="connsiteY607" fmla="*/ 381600 h 381600"/>
                <a:gd name="connsiteX608" fmla="*/ 6952874 w 11218359"/>
                <a:gd name="connsiteY608" fmla="*/ 381600 h 381600"/>
                <a:gd name="connsiteX609" fmla="*/ 6964304 w 11218359"/>
                <a:gd name="connsiteY609" fmla="*/ 381600 h 381600"/>
                <a:gd name="connsiteX610" fmla="*/ 6975734 w 11218359"/>
                <a:gd name="connsiteY610" fmla="*/ 381600 h 381600"/>
                <a:gd name="connsiteX611" fmla="*/ 6987212 w 11218359"/>
                <a:gd name="connsiteY611" fmla="*/ 381600 h 381600"/>
                <a:gd name="connsiteX612" fmla="*/ 6998642 w 11218359"/>
                <a:gd name="connsiteY612" fmla="*/ 381600 h 381600"/>
                <a:gd name="connsiteX613" fmla="*/ 7010072 w 11218359"/>
                <a:gd name="connsiteY613" fmla="*/ 381600 h 381600"/>
                <a:gd name="connsiteX614" fmla="*/ 7021502 w 11218359"/>
                <a:gd name="connsiteY614" fmla="*/ 381600 h 381600"/>
                <a:gd name="connsiteX615" fmla="*/ 7032931 w 11218359"/>
                <a:gd name="connsiteY615" fmla="*/ 381600 h 381600"/>
                <a:gd name="connsiteX616" fmla="*/ 7044409 w 11218359"/>
                <a:gd name="connsiteY616" fmla="*/ 381600 h 381600"/>
                <a:gd name="connsiteX617" fmla="*/ 7055839 w 11218359"/>
                <a:gd name="connsiteY617" fmla="*/ 381600 h 381600"/>
                <a:gd name="connsiteX618" fmla="*/ 7067269 w 11218359"/>
                <a:gd name="connsiteY618" fmla="*/ 381600 h 381600"/>
                <a:gd name="connsiteX619" fmla="*/ 7078700 w 11218359"/>
                <a:gd name="connsiteY619" fmla="*/ 381600 h 381600"/>
                <a:gd name="connsiteX620" fmla="*/ 7090129 w 11218359"/>
                <a:gd name="connsiteY620" fmla="*/ 381600 h 381600"/>
                <a:gd name="connsiteX621" fmla="*/ 7101607 w 11218359"/>
                <a:gd name="connsiteY621" fmla="*/ 381600 h 381600"/>
                <a:gd name="connsiteX622" fmla="*/ 7113037 w 11218359"/>
                <a:gd name="connsiteY622" fmla="*/ 381600 h 381600"/>
                <a:gd name="connsiteX623" fmla="*/ 7124467 w 11218359"/>
                <a:gd name="connsiteY623" fmla="*/ 381600 h 381600"/>
                <a:gd name="connsiteX624" fmla="*/ 7135897 w 11218359"/>
                <a:gd name="connsiteY624" fmla="*/ 381600 h 381600"/>
                <a:gd name="connsiteX625" fmla="*/ 7147327 w 11218359"/>
                <a:gd name="connsiteY625" fmla="*/ 381600 h 381600"/>
                <a:gd name="connsiteX626" fmla="*/ 7158805 w 11218359"/>
                <a:gd name="connsiteY626" fmla="*/ 381600 h 381600"/>
                <a:gd name="connsiteX627" fmla="*/ 7170235 w 11218359"/>
                <a:gd name="connsiteY627" fmla="*/ 381600 h 381600"/>
                <a:gd name="connsiteX628" fmla="*/ 7181665 w 11218359"/>
                <a:gd name="connsiteY628" fmla="*/ 381600 h 381600"/>
                <a:gd name="connsiteX629" fmla="*/ 7193094 w 11218359"/>
                <a:gd name="connsiteY629" fmla="*/ 381600 h 381600"/>
                <a:gd name="connsiteX630" fmla="*/ 7204524 w 11218359"/>
                <a:gd name="connsiteY630" fmla="*/ 381600 h 381600"/>
                <a:gd name="connsiteX631" fmla="*/ 7216002 w 11218359"/>
                <a:gd name="connsiteY631" fmla="*/ 381600 h 381600"/>
                <a:gd name="connsiteX632" fmla="*/ 7227432 w 11218359"/>
                <a:gd name="connsiteY632" fmla="*/ 381600 h 381600"/>
                <a:gd name="connsiteX633" fmla="*/ 7238862 w 11218359"/>
                <a:gd name="connsiteY633" fmla="*/ 381600 h 381600"/>
                <a:gd name="connsiteX634" fmla="*/ 7250292 w 11218359"/>
                <a:gd name="connsiteY634" fmla="*/ 381600 h 381600"/>
                <a:gd name="connsiteX635" fmla="*/ 7261722 w 11218359"/>
                <a:gd name="connsiteY635" fmla="*/ 381600 h 381600"/>
                <a:gd name="connsiteX636" fmla="*/ 7273200 w 11218359"/>
                <a:gd name="connsiteY636" fmla="*/ 381600 h 381600"/>
                <a:gd name="connsiteX637" fmla="*/ 7284630 w 11218359"/>
                <a:gd name="connsiteY637" fmla="*/ 381600 h 381600"/>
                <a:gd name="connsiteX638" fmla="*/ 7296060 w 11218359"/>
                <a:gd name="connsiteY638" fmla="*/ 381600 h 381600"/>
                <a:gd name="connsiteX639" fmla="*/ 7307490 w 11218359"/>
                <a:gd name="connsiteY639" fmla="*/ 381600 h 381600"/>
                <a:gd name="connsiteX640" fmla="*/ 7318920 w 11218359"/>
                <a:gd name="connsiteY640" fmla="*/ 381600 h 381600"/>
                <a:gd name="connsiteX641" fmla="*/ 7330398 w 11218359"/>
                <a:gd name="connsiteY641" fmla="*/ 381600 h 381600"/>
                <a:gd name="connsiteX642" fmla="*/ 7341828 w 11218359"/>
                <a:gd name="connsiteY642" fmla="*/ 381600 h 381600"/>
                <a:gd name="connsiteX643" fmla="*/ 7353257 w 11218359"/>
                <a:gd name="connsiteY643" fmla="*/ 381600 h 381600"/>
                <a:gd name="connsiteX644" fmla="*/ 7364687 w 11218359"/>
                <a:gd name="connsiteY644" fmla="*/ 381600 h 381600"/>
                <a:gd name="connsiteX645" fmla="*/ 7376117 w 11218359"/>
                <a:gd name="connsiteY645" fmla="*/ 381600 h 381600"/>
                <a:gd name="connsiteX646" fmla="*/ 7387595 w 11218359"/>
                <a:gd name="connsiteY646" fmla="*/ 381600 h 381600"/>
                <a:gd name="connsiteX647" fmla="*/ 7399025 w 11218359"/>
                <a:gd name="connsiteY647" fmla="*/ 381600 h 381600"/>
                <a:gd name="connsiteX648" fmla="*/ 7410455 w 11218359"/>
                <a:gd name="connsiteY648" fmla="*/ 381600 h 381600"/>
                <a:gd name="connsiteX649" fmla="*/ 7421885 w 11218359"/>
                <a:gd name="connsiteY649" fmla="*/ 381600 h 381600"/>
                <a:gd name="connsiteX650" fmla="*/ 7433315 w 11218359"/>
                <a:gd name="connsiteY650" fmla="*/ 381600 h 381600"/>
                <a:gd name="connsiteX651" fmla="*/ 7444793 w 11218359"/>
                <a:gd name="connsiteY651" fmla="*/ 381600 h 381600"/>
                <a:gd name="connsiteX652" fmla="*/ 7456222 w 11218359"/>
                <a:gd name="connsiteY652" fmla="*/ 381600 h 381600"/>
                <a:gd name="connsiteX653" fmla="*/ 7467653 w 11218359"/>
                <a:gd name="connsiteY653" fmla="*/ 381600 h 381600"/>
                <a:gd name="connsiteX654" fmla="*/ 7479083 w 11218359"/>
                <a:gd name="connsiteY654" fmla="*/ 381600 h 381600"/>
                <a:gd name="connsiteX655" fmla="*/ 7490513 w 11218359"/>
                <a:gd name="connsiteY655" fmla="*/ 381600 h 381600"/>
                <a:gd name="connsiteX656" fmla="*/ 7501990 w 11218359"/>
                <a:gd name="connsiteY656" fmla="*/ 381600 h 381600"/>
                <a:gd name="connsiteX657" fmla="*/ 7513420 w 11218359"/>
                <a:gd name="connsiteY657" fmla="*/ 381600 h 381600"/>
                <a:gd name="connsiteX658" fmla="*/ 7524850 w 11218359"/>
                <a:gd name="connsiteY658" fmla="*/ 381600 h 381600"/>
                <a:gd name="connsiteX659" fmla="*/ 7536280 w 11218359"/>
                <a:gd name="connsiteY659" fmla="*/ 381600 h 381600"/>
                <a:gd name="connsiteX660" fmla="*/ 7547710 w 11218359"/>
                <a:gd name="connsiteY660" fmla="*/ 381600 h 381600"/>
                <a:gd name="connsiteX661" fmla="*/ 7559188 w 11218359"/>
                <a:gd name="connsiteY661" fmla="*/ 381600 h 381600"/>
                <a:gd name="connsiteX662" fmla="*/ 7570618 w 11218359"/>
                <a:gd name="connsiteY662" fmla="*/ 381600 h 381600"/>
                <a:gd name="connsiteX663" fmla="*/ 7582048 w 11218359"/>
                <a:gd name="connsiteY663" fmla="*/ 381600 h 381600"/>
                <a:gd name="connsiteX664" fmla="*/ 7593478 w 11218359"/>
                <a:gd name="connsiteY664" fmla="*/ 381600 h 381600"/>
                <a:gd name="connsiteX665" fmla="*/ 7604908 w 11218359"/>
                <a:gd name="connsiteY665" fmla="*/ 381600 h 381600"/>
                <a:gd name="connsiteX666" fmla="*/ 7616385 w 11218359"/>
                <a:gd name="connsiteY666" fmla="*/ 381600 h 381600"/>
                <a:gd name="connsiteX667" fmla="*/ 7627815 w 11218359"/>
                <a:gd name="connsiteY667" fmla="*/ 381600 h 381600"/>
                <a:gd name="connsiteX668" fmla="*/ 7639246 w 11218359"/>
                <a:gd name="connsiteY668" fmla="*/ 381600 h 381600"/>
                <a:gd name="connsiteX669" fmla="*/ 7650676 w 11218359"/>
                <a:gd name="connsiteY669" fmla="*/ 381600 h 381600"/>
                <a:gd name="connsiteX670" fmla="*/ 7662106 w 11218359"/>
                <a:gd name="connsiteY670" fmla="*/ 381600 h 381600"/>
                <a:gd name="connsiteX671" fmla="*/ 7673583 w 11218359"/>
                <a:gd name="connsiteY671" fmla="*/ 381600 h 381600"/>
                <a:gd name="connsiteX672" fmla="*/ 7685013 w 11218359"/>
                <a:gd name="connsiteY672" fmla="*/ 381600 h 381600"/>
                <a:gd name="connsiteX673" fmla="*/ 7696443 w 11218359"/>
                <a:gd name="connsiteY673" fmla="*/ 381600 h 381600"/>
                <a:gd name="connsiteX674" fmla="*/ 7707873 w 11218359"/>
                <a:gd name="connsiteY674" fmla="*/ 381600 h 381600"/>
                <a:gd name="connsiteX675" fmla="*/ 7719303 w 11218359"/>
                <a:gd name="connsiteY675" fmla="*/ 381600 h 381600"/>
                <a:gd name="connsiteX676" fmla="*/ 7730733 w 11218359"/>
                <a:gd name="connsiteY676" fmla="*/ 381600 h 381600"/>
                <a:gd name="connsiteX677" fmla="*/ 7742211 w 11218359"/>
                <a:gd name="connsiteY677" fmla="*/ 381600 h 381600"/>
                <a:gd name="connsiteX678" fmla="*/ 7753641 w 11218359"/>
                <a:gd name="connsiteY678" fmla="*/ 381600 h 381600"/>
                <a:gd name="connsiteX679" fmla="*/ 7765071 w 11218359"/>
                <a:gd name="connsiteY679" fmla="*/ 381600 h 381600"/>
                <a:gd name="connsiteX680" fmla="*/ 7776501 w 11218359"/>
                <a:gd name="connsiteY680" fmla="*/ 381600 h 381600"/>
                <a:gd name="connsiteX681" fmla="*/ 7787931 w 11218359"/>
                <a:gd name="connsiteY681" fmla="*/ 381600 h 381600"/>
                <a:gd name="connsiteX682" fmla="*/ 7799408 w 11218359"/>
                <a:gd name="connsiteY682" fmla="*/ 381600 h 381600"/>
                <a:gd name="connsiteX683" fmla="*/ 7810839 w 11218359"/>
                <a:gd name="connsiteY683" fmla="*/ 381600 h 381600"/>
                <a:gd name="connsiteX684" fmla="*/ 7822268 w 11218359"/>
                <a:gd name="connsiteY684" fmla="*/ 381600 h 381600"/>
                <a:gd name="connsiteX685" fmla="*/ 7833698 w 11218359"/>
                <a:gd name="connsiteY685" fmla="*/ 381600 h 381600"/>
                <a:gd name="connsiteX686" fmla="*/ 7845128 w 11218359"/>
                <a:gd name="connsiteY686" fmla="*/ 381600 h 381600"/>
                <a:gd name="connsiteX687" fmla="*/ 7856606 w 11218359"/>
                <a:gd name="connsiteY687" fmla="*/ 381600 h 381600"/>
                <a:gd name="connsiteX688" fmla="*/ 7868036 w 11218359"/>
                <a:gd name="connsiteY688" fmla="*/ 381600 h 381600"/>
                <a:gd name="connsiteX689" fmla="*/ 7879466 w 11218359"/>
                <a:gd name="connsiteY689" fmla="*/ 381600 h 381600"/>
                <a:gd name="connsiteX690" fmla="*/ 7890896 w 11218359"/>
                <a:gd name="connsiteY690" fmla="*/ 381600 h 381600"/>
                <a:gd name="connsiteX691" fmla="*/ 7902326 w 11218359"/>
                <a:gd name="connsiteY691" fmla="*/ 381600 h 381600"/>
                <a:gd name="connsiteX692" fmla="*/ 7913804 w 11218359"/>
                <a:gd name="connsiteY692" fmla="*/ 381600 h 381600"/>
                <a:gd name="connsiteX693" fmla="*/ 7925234 w 11218359"/>
                <a:gd name="connsiteY693" fmla="*/ 381600 h 381600"/>
                <a:gd name="connsiteX694" fmla="*/ 7936663 w 11218359"/>
                <a:gd name="connsiteY694" fmla="*/ 381600 h 381600"/>
                <a:gd name="connsiteX695" fmla="*/ 7948094 w 11218359"/>
                <a:gd name="connsiteY695" fmla="*/ 381600 h 381600"/>
                <a:gd name="connsiteX696" fmla="*/ 7959524 w 11218359"/>
                <a:gd name="connsiteY696" fmla="*/ 381600 h 381600"/>
                <a:gd name="connsiteX697" fmla="*/ 7971001 w 11218359"/>
                <a:gd name="connsiteY697" fmla="*/ 381600 h 381600"/>
                <a:gd name="connsiteX698" fmla="*/ 7982431 w 11218359"/>
                <a:gd name="connsiteY698" fmla="*/ 381600 h 381600"/>
                <a:gd name="connsiteX699" fmla="*/ 7993861 w 11218359"/>
                <a:gd name="connsiteY699" fmla="*/ 381600 h 381600"/>
                <a:gd name="connsiteX700" fmla="*/ 8005291 w 11218359"/>
                <a:gd name="connsiteY700" fmla="*/ 381600 h 381600"/>
                <a:gd name="connsiteX701" fmla="*/ 8016721 w 11218359"/>
                <a:gd name="connsiteY701" fmla="*/ 381600 h 381600"/>
                <a:gd name="connsiteX702" fmla="*/ 8028199 w 11218359"/>
                <a:gd name="connsiteY702" fmla="*/ 381600 h 381600"/>
                <a:gd name="connsiteX703" fmla="*/ 8039629 w 11218359"/>
                <a:gd name="connsiteY703" fmla="*/ 381600 h 381600"/>
                <a:gd name="connsiteX704" fmla="*/ 8051059 w 11218359"/>
                <a:gd name="connsiteY704" fmla="*/ 381600 h 381600"/>
                <a:gd name="connsiteX705" fmla="*/ 8062489 w 11218359"/>
                <a:gd name="connsiteY705" fmla="*/ 381600 h 381600"/>
                <a:gd name="connsiteX706" fmla="*/ 8073919 w 11218359"/>
                <a:gd name="connsiteY706" fmla="*/ 381600 h 381600"/>
                <a:gd name="connsiteX707" fmla="*/ 8085396 w 11218359"/>
                <a:gd name="connsiteY707" fmla="*/ 381600 h 381600"/>
                <a:gd name="connsiteX708" fmla="*/ 8096826 w 11218359"/>
                <a:gd name="connsiteY708" fmla="*/ 381600 h 381600"/>
                <a:gd name="connsiteX709" fmla="*/ 8108256 w 11218359"/>
                <a:gd name="connsiteY709" fmla="*/ 381600 h 381600"/>
                <a:gd name="connsiteX710" fmla="*/ 8119687 w 11218359"/>
                <a:gd name="connsiteY710" fmla="*/ 381600 h 381600"/>
                <a:gd name="connsiteX711" fmla="*/ 8131117 w 11218359"/>
                <a:gd name="connsiteY711" fmla="*/ 381600 h 381600"/>
                <a:gd name="connsiteX712" fmla="*/ 8142594 w 11218359"/>
                <a:gd name="connsiteY712" fmla="*/ 381600 h 381600"/>
                <a:gd name="connsiteX713" fmla="*/ 8154024 w 11218359"/>
                <a:gd name="connsiteY713" fmla="*/ 381600 h 381600"/>
                <a:gd name="connsiteX714" fmla="*/ 8165454 w 11218359"/>
                <a:gd name="connsiteY714" fmla="*/ 381600 h 381600"/>
                <a:gd name="connsiteX715" fmla="*/ 8176884 w 11218359"/>
                <a:gd name="connsiteY715" fmla="*/ 381600 h 381600"/>
                <a:gd name="connsiteX716" fmla="*/ 8188314 w 11218359"/>
                <a:gd name="connsiteY716" fmla="*/ 381600 h 381600"/>
                <a:gd name="connsiteX717" fmla="*/ 8199792 w 11218359"/>
                <a:gd name="connsiteY717" fmla="*/ 381600 h 381600"/>
                <a:gd name="connsiteX718" fmla="*/ 8211222 w 11218359"/>
                <a:gd name="connsiteY718" fmla="*/ 381600 h 381600"/>
                <a:gd name="connsiteX719" fmla="*/ 8222652 w 11218359"/>
                <a:gd name="connsiteY719" fmla="*/ 381600 h 381600"/>
                <a:gd name="connsiteX720" fmla="*/ 8234082 w 11218359"/>
                <a:gd name="connsiteY720" fmla="*/ 381600 h 381600"/>
                <a:gd name="connsiteX721" fmla="*/ 8245512 w 11218359"/>
                <a:gd name="connsiteY721" fmla="*/ 381600 h 381600"/>
                <a:gd name="connsiteX722" fmla="*/ 8256989 w 11218359"/>
                <a:gd name="connsiteY722" fmla="*/ 381600 h 381600"/>
                <a:gd name="connsiteX723" fmla="*/ 8268419 w 11218359"/>
                <a:gd name="connsiteY723" fmla="*/ 381600 h 381600"/>
                <a:gd name="connsiteX724" fmla="*/ 8279850 w 11218359"/>
                <a:gd name="connsiteY724" fmla="*/ 381600 h 381600"/>
                <a:gd name="connsiteX725" fmla="*/ 8291280 w 11218359"/>
                <a:gd name="connsiteY725" fmla="*/ 381600 h 381600"/>
                <a:gd name="connsiteX726" fmla="*/ 8302709 w 11218359"/>
                <a:gd name="connsiteY726" fmla="*/ 381600 h 381600"/>
                <a:gd name="connsiteX727" fmla="*/ 8314187 w 11218359"/>
                <a:gd name="connsiteY727" fmla="*/ 381600 h 381600"/>
                <a:gd name="connsiteX728" fmla="*/ 8325617 w 11218359"/>
                <a:gd name="connsiteY728" fmla="*/ 381600 h 381600"/>
                <a:gd name="connsiteX729" fmla="*/ 8337047 w 11218359"/>
                <a:gd name="connsiteY729" fmla="*/ 381600 h 381600"/>
                <a:gd name="connsiteX730" fmla="*/ 8348477 w 11218359"/>
                <a:gd name="connsiteY730" fmla="*/ 381600 h 381600"/>
                <a:gd name="connsiteX731" fmla="*/ 8359907 w 11218359"/>
                <a:gd name="connsiteY731" fmla="*/ 381600 h 381600"/>
                <a:gd name="connsiteX732" fmla="*/ 8371385 w 11218359"/>
                <a:gd name="connsiteY732" fmla="*/ 381600 h 381600"/>
                <a:gd name="connsiteX733" fmla="*/ 8382815 w 11218359"/>
                <a:gd name="connsiteY733" fmla="*/ 381600 h 381600"/>
                <a:gd name="connsiteX734" fmla="*/ 8394245 w 11218359"/>
                <a:gd name="connsiteY734" fmla="*/ 381600 h 381600"/>
                <a:gd name="connsiteX735" fmla="*/ 8405674 w 11218359"/>
                <a:gd name="connsiteY735" fmla="*/ 381600 h 381600"/>
                <a:gd name="connsiteX736" fmla="*/ 8417104 w 11218359"/>
                <a:gd name="connsiteY736" fmla="*/ 381600 h 381600"/>
                <a:gd name="connsiteX737" fmla="*/ 8428582 w 11218359"/>
                <a:gd name="connsiteY737" fmla="*/ 381600 h 381600"/>
                <a:gd name="connsiteX738" fmla="*/ 8440012 w 11218359"/>
                <a:gd name="connsiteY738" fmla="*/ 381600 h 381600"/>
                <a:gd name="connsiteX739" fmla="*/ 8451442 w 11218359"/>
                <a:gd name="connsiteY739" fmla="*/ 381600 h 381600"/>
                <a:gd name="connsiteX740" fmla="*/ 8462872 w 11218359"/>
                <a:gd name="connsiteY740" fmla="*/ 381600 h 381600"/>
                <a:gd name="connsiteX741" fmla="*/ 8474302 w 11218359"/>
                <a:gd name="connsiteY741" fmla="*/ 381600 h 381600"/>
                <a:gd name="connsiteX742" fmla="*/ 8485780 w 11218359"/>
                <a:gd name="connsiteY742" fmla="*/ 381600 h 381600"/>
                <a:gd name="connsiteX743" fmla="*/ 8497210 w 11218359"/>
                <a:gd name="connsiteY743" fmla="*/ 381600 h 381600"/>
                <a:gd name="connsiteX744" fmla="*/ 8508640 w 11218359"/>
                <a:gd name="connsiteY744" fmla="*/ 381600 h 381600"/>
                <a:gd name="connsiteX745" fmla="*/ 8520069 w 11218359"/>
                <a:gd name="connsiteY745" fmla="*/ 381600 h 381600"/>
                <a:gd name="connsiteX746" fmla="*/ 8531500 w 11218359"/>
                <a:gd name="connsiteY746" fmla="*/ 381600 h 381600"/>
                <a:gd name="connsiteX747" fmla="*/ 8542977 w 11218359"/>
                <a:gd name="connsiteY747" fmla="*/ 381600 h 381600"/>
                <a:gd name="connsiteX748" fmla="*/ 8554407 w 11218359"/>
                <a:gd name="connsiteY748" fmla="*/ 381600 h 381600"/>
                <a:gd name="connsiteX749" fmla="*/ 8565837 w 11218359"/>
                <a:gd name="connsiteY749" fmla="*/ 381600 h 381600"/>
                <a:gd name="connsiteX750" fmla="*/ 8577267 w 11218359"/>
                <a:gd name="connsiteY750" fmla="*/ 381600 h 381600"/>
                <a:gd name="connsiteX751" fmla="*/ 8588697 w 11218359"/>
                <a:gd name="connsiteY751" fmla="*/ 381600 h 381600"/>
                <a:gd name="connsiteX752" fmla="*/ 8600175 w 11218359"/>
                <a:gd name="connsiteY752" fmla="*/ 381600 h 381600"/>
                <a:gd name="connsiteX753" fmla="*/ 8611605 w 11218359"/>
                <a:gd name="connsiteY753" fmla="*/ 381600 h 381600"/>
                <a:gd name="connsiteX754" fmla="*/ 8623035 w 11218359"/>
                <a:gd name="connsiteY754" fmla="*/ 381600 h 381600"/>
                <a:gd name="connsiteX755" fmla="*/ 8634465 w 11218359"/>
                <a:gd name="connsiteY755" fmla="*/ 381600 h 381600"/>
                <a:gd name="connsiteX756" fmla="*/ 8645895 w 11218359"/>
                <a:gd name="connsiteY756" fmla="*/ 381600 h 381600"/>
                <a:gd name="connsiteX757" fmla="*/ 8657373 w 11218359"/>
                <a:gd name="connsiteY757" fmla="*/ 381600 h 381600"/>
                <a:gd name="connsiteX758" fmla="*/ 8668802 w 11218359"/>
                <a:gd name="connsiteY758" fmla="*/ 381600 h 381600"/>
                <a:gd name="connsiteX759" fmla="*/ 8680232 w 11218359"/>
                <a:gd name="connsiteY759" fmla="*/ 381600 h 381600"/>
                <a:gd name="connsiteX760" fmla="*/ 8691662 w 11218359"/>
                <a:gd name="connsiteY760" fmla="*/ 381600 h 381600"/>
                <a:gd name="connsiteX761" fmla="*/ 8703093 w 11218359"/>
                <a:gd name="connsiteY761" fmla="*/ 381600 h 381600"/>
                <a:gd name="connsiteX762" fmla="*/ 8714570 w 11218359"/>
                <a:gd name="connsiteY762" fmla="*/ 381600 h 381600"/>
                <a:gd name="connsiteX763" fmla="*/ 8726000 w 11218359"/>
                <a:gd name="connsiteY763" fmla="*/ 381600 h 381600"/>
                <a:gd name="connsiteX764" fmla="*/ 8737430 w 11218359"/>
                <a:gd name="connsiteY764" fmla="*/ 381600 h 381600"/>
                <a:gd name="connsiteX765" fmla="*/ 8748860 w 11218359"/>
                <a:gd name="connsiteY765" fmla="*/ 381600 h 381600"/>
                <a:gd name="connsiteX766" fmla="*/ 8760290 w 11218359"/>
                <a:gd name="connsiteY766" fmla="*/ 381600 h 381600"/>
                <a:gd name="connsiteX767" fmla="*/ 8771768 w 11218359"/>
                <a:gd name="connsiteY767" fmla="*/ 381600 h 381600"/>
                <a:gd name="connsiteX768" fmla="*/ 8783198 w 11218359"/>
                <a:gd name="connsiteY768" fmla="*/ 381600 h 381600"/>
                <a:gd name="connsiteX769" fmla="*/ 8794628 w 11218359"/>
                <a:gd name="connsiteY769" fmla="*/ 381600 h 381600"/>
                <a:gd name="connsiteX770" fmla="*/ 8806058 w 11218359"/>
                <a:gd name="connsiteY770" fmla="*/ 381600 h 381600"/>
                <a:gd name="connsiteX771" fmla="*/ 8817488 w 11218359"/>
                <a:gd name="connsiteY771" fmla="*/ 381600 h 381600"/>
                <a:gd name="connsiteX772" fmla="*/ 8828918 w 11218359"/>
                <a:gd name="connsiteY772" fmla="*/ 381600 h 381600"/>
                <a:gd name="connsiteX773" fmla="*/ 8840395 w 11218359"/>
                <a:gd name="connsiteY773" fmla="*/ 381600 h 381600"/>
                <a:gd name="connsiteX774" fmla="*/ 8851825 w 11218359"/>
                <a:gd name="connsiteY774" fmla="*/ 381600 h 381600"/>
                <a:gd name="connsiteX775" fmla="*/ 8863256 w 11218359"/>
                <a:gd name="connsiteY775" fmla="*/ 381600 h 381600"/>
                <a:gd name="connsiteX776" fmla="*/ 8874686 w 11218359"/>
                <a:gd name="connsiteY776" fmla="*/ 381600 h 381600"/>
                <a:gd name="connsiteX777" fmla="*/ 8886115 w 11218359"/>
                <a:gd name="connsiteY777" fmla="*/ 381600 h 381600"/>
                <a:gd name="connsiteX778" fmla="*/ 8897593 w 11218359"/>
                <a:gd name="connsiteY778" fmla="*/ 381600 h 381600"/>
                <a:gd name="connsiteX779" fmla="*/ 8909022 w 11218359"/>
                <a:gd name="connsiteY779" fmla="*/ 381600 h 381600"/>
                <a:gd name="connsiteX780" fmla="*/ 8920453 w 11218359"/>
                <a:gd name="connsiteY780" fmla="*/ 381600 h 381600"/>
                <a:gd name="connsiteX781" fmla="*/ 8931883 w 11218359"/>
                <a:gd name="connsiteY781" fmla="*/ 381600 h 381600"/>
                <a:gd name="connsiteX782" fmla="*/ 8943313 w 11218359"/>
                <a:gd name="connsiteY782" fmla="*/ 381600 h 381600"/>
                <a:gd name="connsiteX783" fmla="*/ 8954791 w 11218359"/>
                <a:gd name="connsiteY783" fmla="*/ 381600 h 381600"/>
                <a:gd name="connsiteX784" fmla="*/ 8966220 w 11218359"/>
                <a:gd name="connsiteY784" fmla="*/ 381600 h 381600"/>
                <a:gd name="connsiteX785" fmla="*/ 8977651 w 11218359"/>
                <a:gd name="connsiteY785" fmla="*/ 381600 h 381600"/>
                <a:gd name="connsiteX786" fmla="*/ 8989080 w 11218359"/>
                <a:gd name="connsiteY786" fmla="*/ 381600 h 381600"/>
                <a:gd name="connsiteX787" fmla="*/ 9000511 w 11218359"/>
                <a:gd name="connsiteY787" fmla="*/ 381600 h 381600"/>
                <a:gd name="connsiteX788" fmla="*/ 9011988 w 11218359"/>
                <a:gd name="connsiteY788" fmla="*/ 381600 h 381600"/>
                <a:gd name="connsiteX789" fmla="*/ 9023418 w 11218359"/>
                <a:gd name="connsiteY789" fmla="*/ 381600 h 381600"/>
                <a:gd name="connsiteX790" fmla="*/ 9034849 w 11218359"/>
                <a:gd name="connsiteY790" fmla="*/ 381600 h 381600"/>
                <a:gd name="connsiteX791" fmla="*/ 9046278 w 11218359"/>
                <a:gd name="connsiteY791" fmla="*/ 381600 h 381600"/>
                <a:gd name="connsiteX792" fmla="*/ 9057709 w 11218359"/>
                <a:gd name="connsiteY792" fmla="*/ 381600 h 381600"/>
                <a:gd name="connsiteX793" fmla="*/ 9069186 w 11218359"/>
                <a:gd name="connsiteY793" fmla="*/ 381600 h 381600"/>
                <a:gd name="connsiteX794" fmla="*/ 9080615 w 11218359"/>
                <a:gd name="connsiteY794" fmla="*/ 381600 h 381600"/>
                <a:gd name="connsiteX795" fmla="*/ 9092046 w 11218359"/>
                <a:gd name="connsiteY795" fmla="*/ 381600 h 381600"/>
                <a:gd name="connsiteX796" fmla="*/ 9103476 w 11218359"/>
                <a:gd name="connsiteY796" fmla="*/ 381600 h 381600"/>
                <a:gd name="connsiteX797" fmla="*/ 9114906 w 11218359"/>
                <a:gd name="connsiteY797" fmla="*/ 381600 h 381600"/>
                <a:gd name="connsiteX798" fmla="*/ 9126384 w 11218359"/>
                <a:gd name="connsiteY798" fmla="*/ 381600 h 381600"/>
                <a:gd name="connsiteX799" fmla="*/ 9137813 w 11218359"/>
                <a:gd name="connsiteY799" fmla="*/ 381600 h 381600"/>
                <a:gd name="connsiteX800" fmla="*/ 9149244 w 11218359"/>
                <a:gd name="connsiteY800" fmla="*/ 381600 h 381600"/>
                <a:gd name="connsiteX801" fmla="*/ 9160673 w 11218359"/>
                <a:gd name="connsiteY801" fmla="*/ 381600 h 381600"/>
                <a:gd name="connsiteX802" fmla="*/ 9172104 w 11218359"/>
                <a:gd name="connsiteY802" fmla="*/ 381600 h 381600"/>
                <a:gd name="connsiteX803" fmla="*/ 9183581 w 11218359"/>
                <a:gd name="connsiteY803" fmla="*/ 381600 h 381600"/>
                <a:gd name="connsiteX804" fmla="*/ 9195011 w 11218359"/>
                <a:gd name="connsiteY804" fmla="*/ 381600 h 381600"/>
                <a:gd name="connsiteX805" fmla="*/ 9206442 w 11218359"/>
                <a:gd name="connsiteY805" fmla="*/ 381600 h 381600"/>
                <a:gd name="connsiteX806" fmla="*/ 9217871 w 11218359"/>
                <a:gd name="connsiteY806" fmla="*/ 381600 h 381600"/>
                <a:gd name="connsiteX807" fmla="*/ 9229301 w 11218359"/>
                <a:gd name="connsiteY807" fmla="*/ 381600 h 381600"/>
                <a:gd name="connsiteX808" fmla="*/ 9240779 w 11218359"/>
                <a:gd name="connsiteY808" fmla="*/ 381600 h 381600"/>
                <a:gd name="connsiteX809" fmla="*/ 9252209 w 11218359"/>
                <a:gd name="connsiteY809" fmla="*/ 381600 h 381600"/>
                <a:gd name="connsiteX810" fmla="*/ 9263639 w 11218359"/>
                <a:gd name="connsiteY810" fmla="*/ 381600 h 381600"/>
                <a:gd name="connsiteX811" fmla="*/ 9275069 w 11218359"/>
                <a:gd name="connsiteY811" fmla="*/ 381600 h 381600"/>
                <a:gd name="connsiteX812" fmla="*/ 9286498 w 11218359"/>
                <a:gd name="connsiteY812" fmla="*/ 381600 h 381600"/>
                <a:gd name="connsiteX813" fmla="*/ 9297977 w 11218359"/>
                <a:gd name="connsiteY813" fmla="*/ 381600 h 381600"/>
                <a:gd name="connsiteX814" fmla="*/ 9309406 w 11218359"/>
                <a:gd name="connsiteY814" fmla="*/ 381600 h 381600"/>
                <a:gd name="connsiteX815" fmla="*/ 9320837 w 11218359"/>
                <a:gd name="connsiteY815" fmla="*/ 381600 h 381600"/>
                <a:gd name="connsiteX816" fmla="*/ 9332266 w 11218359"/>
                <a:gd name="connsiteY816" fmla="*/ 381600 h 381600"/>
                <a:gd name="connsiteX817" fmla="*/ 9343696 w 11218359"/>
                <a:gd name="connsiteY817" fmla="*/ 381600 h 381600"/>
                <a:gd name="connsiteX818" fmla="*/ 9355174 w 11218359"/>
                <a:gd name="connsiteY818" fmla="*/ 381600 h 381600"/>
                <a:gd name="connsiteX819" fmla="*/ 9366604 w 11218359"/>
                <a:gd name="connsiteY819" fmla="*/ 381600 h 381600"/>
                <a:gd name="connsiteX820" fmla="*/ 9378035 w 11218359"/>
                <a:gd name="connsiteY820" fmla="*/ 381600 h 381600"/>
                <a:gd name="connsiteX821" fmla="*/ 9389464 w 11218359"/>
                <a:gd name="connsiteY821" fmla="*/ 381600 h 381600"/>
                <a:gd name="connsiteX822" fmla="*/ 9400894 w 11218359"/>
                <a:gd name="connsiteY822" fmla="*/ 381600 h 381600"/>
                <a:gd name="connsiteX823" fmla="*/ 9412372 w 11218359"/>
                <a:gd name="connsiteY823" fmla="*/ 381600 h 381600"/>
                <a:gd name="connsiteX824" fmla="*/ 9423802 w 11218359"/>
                <a:gd name="connsiteY824" fmla="*/ 381600 h 381600"/>
                <a:gd name="connsiteX825" fmla="*/ 9435232 w 11218359"/>
                <a:gd name="connsiteY825" fmla="*/ 381600 h 381600"/>
                <a:gd name="connsiteX826" fmla="*/ 9446662 w 11218359"/>
                <a:gd name="connsiteY826" fmla="*/ 381600 h 381600"/>
                <a:gd name="connsiteX827" fmla="*/ 9458091 w 11218359"/>
                <a:gd name="connsiteY827" fmla="*/ 381600 h 381600"/>
                <a:gd name="connsiteX828" fmla="*/ 9469570 w 11218359"/>
                <a:gd name="connsiteY828" fmla="*/ 381600 h 381600"/>
                <a:gd name="connsiteX829" fmla="*/ 9480999 w 11218359"/>
                <a:gd name="connsiteY829" fmla="*/ 381600 h 381600"/>
                <a:gd name="connsiteX830" fmla="*/ 9492429 w 11218359"/>
                <a:gd name="connsiteY830" fmla="*/ 381600 h 381600"/>
                <a:gd name="connsiteX831" fmla="*/ 9503859 w 11218359"/>
                <a:gd name="connsiteY831" fmla="*/ 381600 h 381600"/>
                <a:gd name="connsiteX832" fmla="*/ 9515289 w 11218359"/>
                <a:gd name="connsiteY832" fmla="*/ 381600 h 381600"/>
                <a:gd name="connsiteX833" fmla="*/ 9526767 w 11218359"/>
                <a:gd name="connsiteY833" fmla="*/ 381600 h 381600"/>
                <a:gd name="connsiteX834" fmla="*/ 9538197 w 11218359"/>
                <a:gd name="connsiteY834" fmla="*/ 381600 h 381600"/>
                <a:gd name="connsiteX835" fmla="*/ 9549626 w 11218359"/>
                <a:gd name="connsiteY835" fmla="*/ 381600 h 381600"/>
                <a:gd name="connsiteX836" fmla="*/ 9561057 w 11218359"/>
                <a:gd name="connsiteY836" fmla="*/ 381600 h 381600"/>
                <a:gd name="connsiteX837" fmla="*/ 9572487 w 11218359"/>
                <a:gd name="connsiteY837" fmla="*/ 381600 h 381600"/>
                <a:gd name="connsiteX838" fmla="*/ 9583965 w 11218359"/>
                <a:gd name="connsiteY838" fmla="*/ 381600 h 381600"/>
                <a:gd name="connsiteX839" fmla="*/ 9595395 w 11218359"/>
                <a:gd name="connsiteY839" fmla="*/ 381600 h 381600"/>
                <a:gd name="connsiteX840" fmla="*/ 9606824 w 11218359"/>
                <a:gd name="connsiteY840" fmla="*/ 381600 h 381600"/>
                <a:gd name="connsiteX841" fmla="*/ 9618255 w 11218359"/>
                <a:gd name="connsiteY841" fmla="*/ 381600 h 381600"/>
                <a:gd name="connsiteX842" fmla="*/ 9629684 w 11218359"/>
                <a:gd name="connsiteY842" fmla="*/ 381600 h 381600"/>
                <a:gd name="connsiteX843" fmla="*/ 9641163 w 11218359"/>
                <a:gd name="connsiteY843" fmla="*/ 381600 h 381600"/>
                <a:gd name="connsiteX844" fmla="*/ 9652592 w 11218359"/>
                <a:gd name="connsiteY844" fmla="*/ 381600 h 381600"/>
                <a:gd name="connsiteX845" fmla="*/ 9664022 w 11218359"/>
                <a:gd name="connsiteY845" fmla="*/ 381600 h 381600"/>
                <a:gd name="connsiteX846" fmla="*/ 9675452 w 11218359"/>
                <a:gd name="connsiteY846" fmla="*/ 381600 h 381600"/>
                <a:gd name="connsiteX847" fmla="*/ 9686882 w 11218359"/>
                <a:gd name="connsiteY847" fmla="*/ 381600 h 381600"/>
                <a:gd name="connsiteX848" fmla="*/ 9698360 w 11218359"/>
                <a:gd name="connsiteY848" fmla="*/ 381600 h 381600"/>
                <a:gd name="connsiteX849" fmla="*/ 9709790 w 11218359"/>
                <a:gd name="connsiteY849" fmla="*/ 381600 h 381600"/>
                <a:gd name="connsiteX850" fmla="*/ 9721219 w 11218359"/>
                <a:gd name="connsiteY850" fmla="*/ 381600 h 381600"/>
                <a:gd name="connsiteX851" fmla="*/ 9732650 w 11218359"/>
                <a:gd name="connsiteY851" fmla="*/ 381600 h 381600"/>
                <a:gd name="connsiteX852" fmla="*/ 9744080 w 11218359"/>
                <a:gd name="connsiteY852" fmla="*/ 381600 h 381600"/>
                <a:gd name="connsiteX853" fmla="*/ 9755557 w 11218359"/>
                <a:gd name="connsiteY853" fmla="*/ 381600 h 381600"/>
                <a:gd name="connsiteX854" fmla="*/ 9766988 w 11218359"/>
                <a:gd name="connsiteY854" fmla="*/ 381600 h 381600"/>
                <a:gd name="connsiteX855" fmla="*/ 9778417 w 11218359"/>
                <a:gd name="connsiteY855" fmla="*/ 381600 h 381600"/>
                <a:gd name="connsiteX856" fmla="*/ 9789848 w 11218359"/>
                <a:gd name="connsiteY856" fmla="*/ 381600 h 381600"/>
                <a:gd name="connsiteX857" fmla="*/ 9801277 w 11218359"/>
                <a:gd name="connsiteY857" fmla="*/ 381600 h 381600"/>
                <a:gd name="connsiteX858" fmla="*/ 9812755 w 11218359"/>
                <a:gd name="connsiteY858" fmla="*/ 381600 h 381600"/>
                <a:gd name="connsiteX859" fmla="*/ 9824185 w 11218359"/>
                <a:gd name="connsiteY859" fmla="*/ 381600 h 381600"/>
                <a:gd name="connsiteX860" fmla="*/ 9835615 w 11218359"/>
                <a:gd name="connsiteY860" fmla="*/ 381600 h 381600"/>
                <a:gd name="connsiteX861" fmla="*/ 9847045 w 11218359"/>
                <a:gd name="connsiteY861" fmla="*/ 381600 h 381600"/>
                <a:gd name="connsiteX862" fmla="*/ 9858475 w 11218359"/>
                <a:gd name="connsiteY862" fmla="*/ 381600 h 381600"/>
                <a:gd name="connsiteX863" fmla="*/ 9869952 w 11218359"/>
                <a:gd name="connsiteY863" fmla="*/ 381600 h 381600"/>
                <a:gd name="connsiteX864" fmla="*/ 9881383 w 11218359"/>
                <a:gd name="connsiteY864" fmla="*/ 381600 h 381600"/>
                <a:gd name="connsiteX865" fmla="*/ 9892812 w 11218359"/>
                <a:gd name="connsiteY865" fmla="*/ 381600 h 381600"/>
                <a:gd name="connsiteX866" fmla="*/ 9904243 w 11218359"/>
                <a:gd name="connsiteY866" fmla="*/ 381600 h 381600"/>
                <a:gd name="connsiteX867" fmla="*/ 9915673 w 11218359"/>
                <a:gd name="connsiteY867" fmla="*/ 381600 h 381600"/>
                <a:gd name="connsiteX868" fmla="*/ 9927102 w 11218359"/>
                <a:gd name="connsiteY868" fmla="*/ 381600 h 381600"/>
                <a:gd name="connsiteX869" fmla="*/ 9938581 w 11218359"/>
                <a:gd name="connsiteY869" fmla="*/ 381600 h 381600"/>
                <a:gd name="connsiteX870" fmla="*/ 9950010 w 11218359"/>
                <a:gd name="connsiteY870" fmla="*/ 381600 h 381600"/>
                <a:gd name="connsiteX871" fmla="*/ 9961441 w 11218359"/>
                <a:gd name="connsiteY871" fmla="*/ 381600 h 381600"/>
                <a:gd name="connsiteX872" fmla="*/ 9972870 w 11218359"/>
                <a:gd name="connsiteY872" fmla="*/ 381600 h 381600"/>
                <a:gd name="connsiteX873" fmla="*/ 9984300 w 11218359"/>
                <a:gd name="connsiteY873" fmla="*/ 381600 h 381600"/>
                <a:gd name="connsiteX874" fmla="*/ 9995778 w 11218359"/>
                <a:gd name="connsiteY874" fmla="*/ 381600 h 381600"/>
                <a:gd name="connsiteX875" fmla="*/ 10007208 w 11218359"/>
                <a:gd name="connsiteY875" fmla="*/ 381600 h 381600"/>
                <a:gd name="connsiteX876" fmla="*/ 10018638 w 11218359"/>
                <a:gd name="connsiteY876" fmla="*/ 381600 h 381600"/>
                <a:gd name="connsiteX877" fmla="*/ 10030068 w 11218359"/>
                <a:gd name="connsiteY877" fmla="*/ 381600 h 381600"/>
                <a:gd name="connsiteX878" fmla="*/ 10041498 w 11218359"/>
                <a:gd name="connsiteY878" fmla="*/ 381600 h 381600"/>
                <a:gd name="connsiteX879" fmla="*/ 10052976 w 11218359"/>
                <a:gd name="connsiteY879" fmla="*/ 381600 h 381600"/>
                <a:gd name="connsiteX880" fmla="*/ 10064405 w 11218359"/>
                <a:gd name="connsiteY880" fmla="*/ 381600 h 381600"/>
                <a:gd name="connsiteX881" fmla="*/ 10075835 w 11218359"/>
                <a:gd name="connsiteY881" fmla="*/ 381600 h 381600"/>
                <a:gd name="connsiteX882" fmla="*/ 10087266 w 11218359"/>
                <a:gd name="connsiteY882" fmla="*/ 381600 h 381600"/>
                <a:gd name="connsiteX883" fmla="*/ 10098695 w 11218359"/>
                <a:gd name="connsiteY883" fmla="*/ 381600 h 381600"/>
                <a:gd name="connsiteX884" fmla="*/ 10110174 w 11218359"/>
                <a:gd name="connsiteY884" fmla="*/ 381600 h 381600"/>
                <a:gd name="connsiteX885" fmla="*/ 10121603 w 11218359"/>
                <a:gd name="connsiteY885" fmla="*/ 381600 h 381600"/>
                <a:gd name="connsiteX886" fmla="*/ 10133033 w 11218359"/>
                <a:gd name="connsiteY886" fmla="*/ 381600 h 381600"/>
                <a:gd name="connsiteX887" fmla="*/ 10144463 w 11218359"/>
                <a:gd name="connsiteY887" fmla="*/ 381600 h 381600"/>
                <a:gd name="connsiteX888" fmla="*/ 10155893 w 11218359"/>
                <a:gd name="connsiteY888" fmla="*/ 381600 h 381600"/>
                <a:gd name="connsiteX889" fmla="*/ 10167371 w 11218359"/>
                <a:gd name="connsiteY889" fmla="*/ 381600 h 381600"/>
                <a:gd name="connsiteX890" fmla="*/ 10178801 w 11218359"/>
                <a:gd name="connsiteY890" fmla="*/ 381600 h 381600"/>
                <a:gd name="connsiteX891" fmla="*/ 10190230 w 11218359"/>
                <a:gd name="connsiteY891" fmla="*/ 381600 h 381600"/>
                <a:gd name="connsiteX892" fmla="*/ 10201661 w 11218359"/>
                <a:gd name="connsiteY892" fmla="*/ 381600 h 381600"/>
                <a:gd name="connsiteX893" fmla="*/ 10213091 w 11218359"/>
                <a:gd name="connsiteY893" fmla="*/ 381600 h 381600"/>
                <a:gd name="connsiteX894" fmla="*/ 10224569 w 11218359"/>
                <a:gd name="connsiteY894" fmla="*/ 381600 h 381600"/>
                <a:gd name="connsiteX895" fmla="*/ 10235998 w 11218359"/>
                <a:gd name="connsiteY895" fmla="*/ 381600 h 381600"/>
                <a:gd name="connsiteX896" fmla="*/ 10247428 w 11218359"/>
                <a:gd name="connsiteY896" fmla="*/ 381600 h 381600"/>
                <a:gd name="connsiteX897" fmla="*/ 10258859 w 11218359"/>
                <a:gd name="connsiteY897" fmla="*/ 381600 h 381600"/>
                <a:gd name="connsiteX898" fmla="*/ 10270288 w 11218359"/>
                <a:gd name="connsiteY898" fmla="*/ 381600 h 381600"/>
                <a:gd name="connsiteX899" fmla="*/ 10281767 w 11218359"/>
                <a:gd name="connsiteY899" fmla="*/ 381600 h 381600"/>
                <a:gd name="connsiteX900" fmla="*/ 10293196 w 11218359"/>
                <a:gd name="connsiteY900" fmla="*/ 381600 h 381600"/>
                <a:gd name="connsiteX901" fmla="*/ 10304626 w 11218359"/>
                <a:gd name="connsiteY901" fmla="*/ 381600 h 381600"/>
                <a:gd name="connsiteX902" fmla="*/ 10316056 w 11218359"/>
                <a:gd name="connsiteY902" fmla="*/ 381600 h 381600"/>
                <a:gd name="connsiteX903" fmla="*/ 10327486 w 11218359"/>
                <a:gd name="connsiteY903" fmla="*/ 381600 h 381600"/>
                <a:gd name="connsiteX904" fmla="*/ 10338963 w 11218359"/>
                <a:gd name="connsiteY904" fmla="*/ 381600 h 381600"/>
                <a:gd name="connsiteX905" fmla="*/ 10350394 w 11218359"/>
                <a:gd name="connsiteY905" fmla="*/ 381600 h 381600"/>
                <a:gd name="connsiteX906" fmla="*/ 10361823 w 11218359"/>
                <a:gd name="connsiteY906" fmla="*/ 381600 h 381600"/>
                <a:gd name="connsiteX907" fmla="*/ 10373254 w 11218359"/>
                <a:gd name="connsiteY907" fmla="*/ 381600 h 381600"/>
                <a:gd name="connsiteX908" fmla="*/ 10384684 w 11218359"/>
                <a:gd name="connsiteY908" fmla="*/ 381600 h 381600"/>
                <a:gd name="connsiteX909" fmla="*/ 10396161 w 11218359"/>
                <a:gd name="connsiteY909" fmla="*/ 381600 h 381600"/>
                <a:gd name="connsiteX910" fmla="*/ 10407591 w 11218359"/>
                <a:gd name="connsiteY910" fmla="*/ 381600 h 381600"/>
                <a:gd name="connsiteX911" fmla="*/ 10419021 w 11218359"/>
                <a:gd name="connsiteY911" fmla="*/ 381600 h 381600"/>
                <a:gd name="connsiteX912" fmla="*/ 10430452 w 11218359"/>
                <a:gd name="connsiteY912" fmla="*/ 381600 h 381600"/>
                <a:gd name="connsiteX913" fmla="*/ 10441881 w 11218359"/>
                <a:gd name="connsiteY913" fmla="*/ 381600 h 381600"/>
                <a:gd name="connsiteX914" fmla="*/ 10453358 w 11218359"/>
                <a:gd name="connsiteY914" fmla="*/ 381600 h 381600"/>
                <a:gd name="connsiteX915" fmla="*/ 10464789 w 11218359"/>
                <a:gd name="connsiteY915" fmla="*/ 381600 h 381600"/>
                <a:gd name="connsiteX916" fmla="*/ 10476219 w 11218359"/>
                <a:gd name="connsiteY916" fmla="*/ 381600 h 381600"/>
                <a:gd name="connsiteX917" fmla="*/ 10487649 w 11218359"/>
                <a:gd name="connsiteY917" fmla="*/ 381600 h 381600"/>
                <a:gd name="connsiteX918" fmla="*/ 10499079 w 11218359"/>
                <a:gd name="connsiteY918" fmla="*/ 381600 h 381600"/>
                <a:gd name="connsiteX919" fmla="*/ 10510556 w 11218359"/>
                <a:gd name="connsiteY919" fmla="*/ 381600 h 381600"/>
                <a:gd name="connsiteX920" fmla="*/ 10521987 w 11218359"/>
                <a:gd name="connsiteY920" fmla="*/ 381600 h 381600"/>
                <a:gd name="connsiteX921" fmla="*/ 10533416 w 11218359"/>
                <a:gd name="connsiteY921" fmla="*/ 381600 h 381600"/>
                <a:gd name="connsiteX922" fmla="*/ 10544847 w 11218359"/>
                <a:gd name="connsiteY922" fmla="*/ 381600 h 381600"/>
                <a:gd name="connsiteX923" fmla="*/ 10556277 w 11218359"/>
                <a:gd name="connsiteY923" fmla="*/ 381600 h 381600"/>
                <a:gd name="connsiteX924" fmla="*/ 10567754 w 11218359"/>
                <a:gd name="connsiteY924" fmla="*/ 381600 h 381600"/>
                <a:gd name="connsiteX925" fmla="*/ 10579184 w 11218359"/>
                <a:gd name="connsiteY925" fmla="*/ 381600 h 381600"/>
                <a:gd name="connsiteX926" fmla="*/ 10590614 w 11218359"/>
                <a:gd name="connsiteY926" fmla="*/ 381600 h 381600"/>
                <a:gd name="connsiteX927" fmla="*/ 10602045 w 11218359"/>
                <a:gd name="connsiteY927" fmla="*/ 381600 h 381600"/>
                <a:gd name="connsiteX928" fmla="*/ 10613474 w 11218359"/>
                <a:gd name="connsiteY928" fmla="*/ 381600 h 381600"/>
                <a:gd name="connsiteX929" fmla="*/ 10624951 w 11218359"/>
                <a:gd name="connsiteY929" fmla="*/ 381600 h 381600"/>
                <a:gd name="connsiteX930" fmla="*/ 10636382 w 11218359"/>
                <a:gd name="connsiteY930" fmla="*/ 381600 h 381600"/>
                <a:gd name="connsiteX931" fmla="*/ 10647812 w 11218359"/>
                <a:gd name="connsiteY931" fmla="*/ 381600 h 381600"/>
                <a:gd name="connsiteX932" fmla="*/ 10659241 w 11218359"/>
                <a:gd name="connsiteY932" fmla="*/ 381600 h 381600"/>
                <a:gd name="connsiteX933" fmla="*/ 10670672 w 11218359"/>
                <a:gd name="connsiteY933" fmla="*/ 381600 h 381600"/>
                <a:gd name="connsiteX934" fmla="*/ 10682149 w 11218359"/>
                <a:gd name="connsiteY934" fmla="*/ 381600 h 381600"/>
                <a:gd name="connsiteX935" fmla="*/ 10693580 w 11218359"/>
                <a:gd name="connsiteY935" fmla="*/ 381600 h 381600"/>
                <a:gd name="connsiteX936" fmla="*/ 10705009 w 11218359"/>
                <a:gd name="connsiteY936" fmla="*/ 381600 h 381600"/>
                <a:gd name="connsiteX937" fmla="*/ 10716439 w 11218359"/>
                <a:gd name="connsiteY937" fmla="*/ 381600 h 381600"/>
                <a:gd name="connsiteX938" fmla="*/ 10727870 w 11218359"/>
                <a:gd name="connsiteY938" fmla="*/ 381600 h 381600"/>
                <a:gd name="connsiteX939" fmla="*/ 10739347 w 11218359"/>
                <a:gd name="connsiteY939" fmla="*/ 381600 h 381600"/>
                <a:gd name="connsiteX940" fmla="*/ 10750778 w 11218359"/>
                <a:gd name="connsiteY940" fmla="*/ 381600 h 381600"/>
                <a:gd name="connsiteX941" fmla="*/ 10762207 w 11218359"/>
                <a:gd name="connsiteY941" fmla="*/ 381600 h 381600"/>
                <a:gd name="connsiteX942" fmla="*/ 10773637 w 11218359"/>
                <a:gd name="connsiteY942" fmla="*/ 381600 h 381600"/>
                <a:gd name="connsiteX943" fmla="*/ 10785067 w 11218359"/>
                <a:gd name="connsiteY943" fmla="*/ 381600 h 381600"/>
                <a:gd name="connsiteX944" fmla="*/ 10796544 w 11218359"/>
                <a:gd name="connsiteY944" fmla="*/ 381600 h 381600"/>
                <a:gd name="connsiteX945" fmla="*/ 10807975 w 11218359"/>
                <a:gd name="connsiteY945" fmla="*/ 381600 h 381600"/>
                <a:gd name="connsiteX946" fmla="*/ 10819405 w 11218359"/>
                <a:gd name="connsiteY946" fmla="*/ 381600 h 381600"/>
                <a:gd name="connsiteX947" fmla="*/ 10830834 w 11218359"/>
                <a:gd name="connsiteY947" fmla="*/ 381600 h 381600"/>
                <a:gd name="connsiteX948" fmla="*/ 10842265 w 11218359"/>
                <a:gd name="connsiteY948" fmla="*/ 381600 h 381600"/>
                <a:gd name="connsiteX949" fmla="*/ 10853742 w 11218359"/>
                <a:gd name="connsiteY949" fmla="*/ 381600 h 381600"/>
                <a:gd name="connsiteX950" fmla="*/ 10865173 w 11218359"/>
                <a:gd name="connsiteY950" fmla="*/ 381600 h 381600"/>
                <a:gd name="connsiteX951" fmla="*/ 10876602 w 11218359"/>
                <a:gd name="connsiteY951" fmla="*/ 381600 h 381600"/>
                <a:gd name="connsiteX952" fmla="*/ 10888032 w 11218359"/>
                <a:gd name="connsiteY952" fmla="*/ 381600 h 381600"/>
                <a:gd name="connsiteX953" fmla="*/ 10899463 w 11218359"/>
                <a:gd name="connsiteY953" fmla="*/ 381600 h 381600"/>
                <a:gd name="connsiteX954" fmla="*/ 10910892 w 11218359"/>
                <a:gd name="connsiteY954" fmla="*/ 381600 h 381600"/>
                <a:gd name="connsiteX955" fmla="*/ 10922369 w 11218359"/>
                <a:gd name="connsiteY955" fmla="*/ 381600 h 381600"/>
                <a:gd name="connsiteX956" fmla="*/ 10933800 w 11218359"/>
                <a:gd name="connsiteY956" fmla="*/ 381600 h 381600"/>
                <a:gd name="connsiteX957" fmla="*/ 10945230 w 11218359"/>
                <a:gd name="connsiteY957" fmla="*/ 381600 h 381600"/>
                <a:gd name="connsiteX958" fmla="*/ 10956660 w 11218359"/>
                <a:gd name="connsiteY958" fmla="*/ 381600 h 381600"/>
                <a:gd name="connsiteX959" fmla="*/ 10968090 w 11218359"/>
                <a:gd name="connsiteY959" fmla="*/ 381600 h 381600"/>
                <a:gd name="connsiteX960" fmla="*/ 10979567 w 11218359"/>
                <a:gd name="connsiteY960" fmla="*/ 381600 h 381600"/>
                <a:gd name="connsiteX961" fmla="*/ 10990998 w 11218359"/>
                <a:gd name="connsiteY961" fmla="*/ 381600 h 381600"/>
                <a:gd name="connsiteX962" fmla="*/ 11002427 w 11218359"/>
                <a:gd name="connsiteY962" fmla="*/ 381600 h 381600"/>
                <a:gd name="connsiteX963" fmla="*/ 11013858 w 11218359"/>
                <a:gd name="connsiteY963" fmla="*/ 381600 h 381600"/>
                <a:gd name="connsiteX964" fmla="*/ 11025287 w 11218359"/>
                <a:gd name="connsiteY964" fmla="*/ 381600 h 381600"/>
                <a:gd name="connsiteX965" fmla="*/ 11036765 w 11218359"/>
                <a:gd name="connsiteY965" fmla="*/ 381600 h 381600"/>
                <a:gd name="connsiteX966" fmla="*/ 11048195 w 11218359"/>
                <a:gd name="connsiteY966" fmla="*/ 381600 h 381600"/>
                <a:gd name="connsiteX967" fmla="*/ 11059625 w 11218359"/>
                <a:gd name="connsiteY967" fmla="*/ 381600 h 381600"/>
                <a:gd name="connsiteX968" fmla="*/ 11071056 w 11218359"/>
                <a:gd name="connsiteY968" fmla="*/ 381600 h 381600"/>
                <a:gd name="connsiteX969" fmla="*/ 11082485 w 11218359"/>
                <a:gd name="connsiteY969" fmla="*/ 381600 h 381600"/>
                <a:gd name="connsiteX970" fmla="*/ 11093962 w 11218359"/>
                <a:gd name="connsiteY970" fmla="*/ 381600 h 381600"/>
                <a:gd name="connsiteX971" fmla="*/ 11105393 w 11218359"/>
                <a:gd name="connsiteY971" fmla="*/ 381600 h 381600"/>
                <a:gd name="connsiteX972" fmla="*/ 11116823 w 11218359"/>
                <a:gd name="connsiteY972" fmla="*/ 381600 h 381600"/>
                <a:gd name="connsiteX973" fmla="*/ 11128253 w 11218359"/>
                <a:gd name="connsiteY973" fmla="*/ 381600 h 381600"/>
                <a:gd name="connsiteX974" fmla="*/ 11139683 w 11218359"/>
                <a:gd name="connsiteY974" fmla="*/ 381600 h 381600"/>
                <a:gd name="connsiteX975" fmla="*/ 11151160 w 11218359"/>
                <a:gd name="connsiteY975" fmla="*/ 381600 h 381600"/>
                <a:gd name="connsiteX976" fmla="*/ 11162591 w 11218359"/>
                <a:gd name="connsiteY976" fmla="*/ 381600 h 381600"/>
                <a:gd name="connsiteX977" fmla="*/ 11174020 w 11218359"/>
                <a:gd name="connsiteY977" fmla="*/ 381600 h 381600"/>
                <a:gd name="connsiteX978" fmla="*/ 11185451 w 11218359"/>
                <a:gd name="connsiteY978" fmla="*/ 381600 h 381600"/>
                <a:gd name="connsiteX979" fmla="*/ 11196881 w 11218359"/>
                <a:gd name="connsiteY979" fmla="*/ 381600 h 381600"/>
                <a:gd name="connsiteX980" fmla="*/ 11208358 w 11218359"/>
                <a:gd name="connsiteY980" fmla="*/ 381600 h 381600"/>
                <a:gd name="connsiteX981" fmla="*/ 11218359 w 11218359"/>
                <a:gd name="connsiteY981" fmla="*/ 381600 h 38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381600">
                  <a:moveTo>
                    <a:pt x="0" y="381600"/>
                  </a:moveTo>
                  <a:lnTo>
                    <a:pt x="9149" y="381600"/>
                  </a:lnTo>
                  <a:lnTo>
                    <a:pt x="20588" y="381600"/>
                  </a:lnTo>
                  <a:lnTo>
                    <a:pt x="32028" y="381600"/>
                  </a:lnTo>
                  <a:lnTo>
                    <a:pt x="43467" y="381600"/>
                  </a:lnTo>
                  <a:lnTo>
                    <a:pt x="54907" y="381600"/>
                  </a:lnTo>
                  <a:lnTo>
                    <a:pt x="66346" y="381600"/>
                  </a:lnTo>
                  <a:lnTo>
                    <a:pt x="77786" y="381600"/>
                  </a:lnTo>
                  <a:lnTo>
                    <a:pt x="89225" y="381600"/>
                  </a:lnTo>
                  <a:lnTo>
                    <a:pt x="100665" y="381600"/>
                  </a:lnTo>
                  <a:lnTo>
                    <a:pt x="112104" y="381600"/>
                  </a:lnTo>
                  <a:lnTo>
                    <a:pt x="123544" y="381600"/>
                  </a:lnTo>
                  <a:lnTo>
                    <a:pt x="134979" y="381600"/>
                  </a:lnTo>
                  <a:lnTo>
                    <a:pt x="146423" y="381600"/>
                  </a:lnTo>
                  <a:lnTo>
                    <a:pt x="157858" y="381600"/>
                  </a:lnTo>
                  <a:lnTo>
                    <a:pt x="169297" y="381600"/>
                  </a:lnTo>
                  <a:lnTo>
                    <a:pt x="180737" y="381600"/>
                  </a:lnTo>
                  <a:lnTo>
                    <a:pt x="192176" y="381600"/>
                  </a:lnTo>
                  <a:lnTo>
                    <a:pt x="203616" y="381600"/>
                  </a:lnTo>
                  <a:lnTo>
                    <a:pt x="215055" y="381600"/>
                  </a:lnTo>
                  <a:lnTo>
                    <a:pt x="226495" y="381600"/>
                  </a:lnTo>
                  <a:lnTo>
                    <a:pt x="237935" y="381600"/>
                  </a:lnTo>
                  <a:lnTo>
                    <a:pt x="249374" y="381600"/>
                  </a:lnTo>
                  <a:lnTo>
                    <a:pt x="260814" y="381600"/>
                  </a:lnTo>
                  <a:lnTo>
                    <a:pt x="272253" y="381600"/>
                  </a:lnTo>
                  <a:lnTo>
                    <a:pt x="283693" y="381600"/>
                  </a:lnTo>
                  <a:lnTo>
                    <a:pt x="295132" y="381600"/>
                  </a:lnTo>
                  <a:lnTo>
                    <a:pt x="306572" y="381600"/>
                  </a:lnTo>
                  <a:lnTo>
                    <a:pt x="318011" y="381600"/>
                  </a:lnTo>
                  <a:lnTo>
                    <a:pt x="329451" y="381600"/>
                  </a:lnTo>
                  <a:lnTo>
                    <a:pt x="340890" y="381600"/>
                  </a:lnTo>
                  <a:lnTo>
                    <a:pt x="352330" y="381600"/>
                  </a:lnTo>
                  <a:lnTo>
                    <a:pt x="363769" y="381600"/>
                  </a:lnTo>
                  <a:lnTo>
                    <a:pt x="375209" y="381600"/>
                  </a:lnTo>
                  <a:lnTo>
                    <a:pt x="386648" y="381600"/>
                  </a:lnTo>
                  <a:lnTo>
                    <a:pt x="398088" y="381600"/>
                  </a:lnTo>
                  <a:lnTo>
                    <a:pt x="409527" y="381600"/>
                  </a:lnTo>
                  <a:lnTo>
                    <a:pt x="420967" y="381600"/>
                  </a:lnTo>
                  <a:lnTo>
                    <a:pt x="432406" y="381600"/>
                  </a:lnTo>
                  <a:lnTo>
                    <a:pt x="443846" y="381600"/>
                  </a:lnTo>
                  <a:lnTo>
                    <a:pt x="455285" y="381600"/>
                  </a:lnTo>
                  <a:lnTo>
                    <a:pt x="466725" y="381600"/>
                  </a:lnTo>
                  <a:lnTo>
                    <a:pt x="478165" y="381600"/>
                  </a:lnTo>
                  <a:lnTo>
                    <a:pt x="489604" y="381600"/>
                  </a:lnTo>
                  <a:lnTo>
                    <a:pt x="501044" y="381600"/>
                  </a:lnTo>
                  <a:lnTo>
                    <a:pt x="512483" y="381600"/>
                  </a:lnTo>
                  <a:lnTo>
                    <a:pt x="523923" y="381600"/>
                  </a:lnTo>
                  <a:lnTo>
                    <a:pt x="535362" y="381600"/>
                  </a:lnTo>
                  <a:lnTo>
                    <a:pt x="546802" y="381600"/>
                  </a:lnTo>
                  <a:lnTo>
                    <a:pt x="558241" y="381600"/>
                  </a:lnTo>
                  <a:lnTo>
                    <a:pt x="569681" y="381600"/>
                  </a:lnTo>
                  <a:lnTo>
                    <a:pt x="581120" y="381600"/>
                  </a:lnTo>
                  <a:lnTo>
                    <a:pt x="592560" y="381600"/>
                  </a:lnTo>
                  <a:lnTo>
                    <a:pt x="603999" y="381600"/>
                  </a:lnTo>
                  <a:lnTo>
                    <a:pt x="615439" y="381600"/>
                  </a:lnTo>
                  <a:lnTo>
                    <a:pt x="626878" y="381600"/>
                  </a:lnTo>
                  <a:lnTo>
                    <a:pt x="638318" y="381600"/>
                  </a:lnTo>
                  <a:lnTo>
                    <a:pt x="649757" y="381600"/>
                  </a:lnTo>
                  <a:lnTo>
                    <a:pt x="661192" y="381600"/>
                  </a:lnTo>
                  <a:lnTo>
                    <a:pt x="672632" y="381600"/>
                  </a:lnTo>
                  <a:lnTo>
                    <a:pt x="684071" y="381600"/>
                  </a:lnTo>
                  <a:lnTo>
                    <a:pt x="695511" y="381600"/>
                  </a:lnTo>
                  <a:lnTo>
                    <a:pt x="706950" y="381600"/>
                  </a:lnTo>
                  <a:lnTo>
                    <a:pt x="718390" y="381600"/>
                  </a:lnTo>
                  <a:lnTo>
                    <a:pt x="729829" y="381600"/>
                  </a:lnTo>
                  <a:lnTo>
                    <a:pt x="741269" y="381600"/>
                  </a:lnTo>
                  <a:lnTo>
                    <a:pt x="752708" y="381600"/>
                  </a:lnTo>
                  <a:lnTo>
                    <a:pt x="764148" y="381600"/>
                  </a:lnTo>
                  <a:lnTo>
                    <a:pt x="775587" y="381600"/>
                  </a:lnTo>
                  <a:lnTo>
                    <a:pt x="787027" y="381600"/>
                  </a:lnTo>
                  <a:lnTo>
                    <a:pt x="798467" y="381600"/>
                  </a:lnTo>
                  <a:lnTo>
                    <a:pt x="809906" y="381600"/>
                  </a:lnTo>
                  <a:lnTo>
                    <a:pt x="821346" y="381600"/>
                  </a:lnTo>
                  <a:lnTo>
                    <a:pt x="832785" y="381600"/>
                  </a:lnTo>
                  <a:lnTo>
                    <a:pt x="844225" y="381600"/>
                  </a:lnTo>
                  <a:lnTo>
                    <a:pt x="855664" y="381600"/>
                  </a:lnTo>
                  <a:lnTo>
                    <a:pt x="867104" y="381600"/>
                  </a:lnTo>
                  <a:lnTo>
                    <a:pt x="878543" y="381600"/>
                  </a:lnTo>
                  <a:lnTo>
                    <a:pt x="889983" y="381600"/>
                  </a:lnTo>
                  <a:lnTo>
                    <a:pt x="901422" y="381600"/>
                  </a:lnTo>
                  <a:lnTo>
                    <a:pt x="912862" y="381600"/>
                  </a:lnTo>
                  <a:lnTo>
                    <a:pt x="924301" y="381600"/>
                  </a:lnTo>
                  <a:lnTo>
                    <a:pt x="935741" y="381600"/>
                  </a:lnTo>
                  <a:lnTo>
                    <a:pt x="947180" y="381600"/>
                  </a:lnTo>
                  <a:lnTo>
                    <a:pt x="958620" y="381600"/>
                  </a:lnTo>
                  <a:lnTo>
                    <a:pt x="970059" y="381600"/>
                  </a:lnTo>
                  <a:lnTo>
                    <a:pt x="981499" y="381600"/>
                  </a:lnTo>
                  <a:lnTo>
                    <a:pt x="992938" y="381600"/>
                  </a:lnTo>
                  <a:lnTo>
                    <a:pt x="1004378" y="381600"/>
                  </a:lnTo>
                  <a:lnTo>
                    <a:pt x="1015818" y="381600"/>
                  </a:lnTo>
                  <a:lnTo>
                    <a:pt x="1027257" y="381600"/>
                  </a:lnTo>
                  <a:lnTo>
                    <a:pt x="1038697" y="381600"/>
                  </a:lnTo>
                  <a:lnTo>
                    <a:pt x="1050136" y="381600"/>
                  </a:lnTo>
                  <a:lnTo>
                    <a:pt x="1061576" y="381600"/>
                  </a:lnTo>
                  <a:lnTo>
                    <a:pt x="1073015" y="381600"/>
                  </a:lnTo>
                  <a:lnTo>
                    <a:pt x="1084455" y="381600"/>
                  </a:lnTo>
                  <a:lnTo>
                    <a:pt x="1095894" y="381600"/>
                  </a:lnTo>
                  <a:lnTo>
                    <a:pt x="1107334" y="93145"/>
                  </a:lnTo>
                  <a:lnTo>
                    <a:pt x="1118773" y="13521"/>
                  </a:lnTo>
                  <a:lnTo>
                    <a:pt x="1130213" y="0"/>
                  </a:lnTo>
                  <a:lnTo>
                    <a:pt x="1141652" y="168264"/>
                  </a:lnTo>
                  <a:lnTo>
                    <a:pt x="1153092" y="380100"/>
                  </a:lnTo>
                  <a:lnTo>
                    <a:pt x="1164531" y="381600"/>
                  </a:lnTo>
                  <a:lnTo>
                    <a:pt x="1175971" y="381600"/>
                  </a:lnTo>
                  <a:lnTo>
                    <a:pt x="1187406" y="381600"/>
                  </a:lnTo>
                  <a:lnTo>
                    <a:pt x="1198845" y="380100"/>
                  </a:lnTo>
                  <a:lnTo>
                    <a:pt x="1210285" y="381600"/>
                  </a:lnTo>
                  <a:lnTo>
                    <a:pt x="1221724" y="381600"/>
                  </a:lnTo>
                  <a:lnTo>
                    <a:pt x="1233164" y="381600"/>
                  </a:lnTo>
                  <a:lnTo>
                    <a:pt x="1244603" y="381600"/>
                  </a:lnTo>
                  <a:lnTo>
                    <a:pt x="1256043" y="381600"/>
                  </a:lnTo>
                  <a:lnTo>
                    <a:pt x="1267482" y="381600"/>
                  </a:lnTo>
                  <a:lnTo>
                    <a:pt x="1278922" y="381600"/>
                  </a:lnTo>
                  <a:lnTo>
                    <a:pt x="1290361" y="381600"/>
                  </a:lnTo>
                  <a:lnTo>
                    <a:pt x="1301801" y="381600"/>
                  </a:lnTo>
                  <a:lnTo>
                    <a:pt x="1313240" y="381600"/>
                  </a:lnTo>
                  <a:lnTo>
                    <a:pt x="1324680" y="381600"/>
                  </a:lnTo>
                  <a:lnTo>
                    <a:pt x="1336120" y="381600"/>
                  </a:lnTo>
                  <a:lnTo>
                    <a:pt x="1347559" y="381600"/>
                  </a:lnTo>
                  <a:lnTo>
                    <a:pt x="1358999" y="381600"/>
                  </a:lnTo>
                  <a:lnTo>
                    <a:pt x="1370438" y="381600"/>
                  </a:lnTo>
                  <a:lnTo>
                    <a:pt x="1381878" y="381600"/>
                  </a:lnTo>
                  <a:lnTo>
                    <a:pt x="1393317" y="381600"/>
                  </a:lnTo>
                  <a:lnTo>
                    <a:pt x="1404757" y="381600"/>
                  </a:lnTo>
                  <a:lnTo>
                    <a:pt x="1416196" y="381600"/>
                  </a:lnTo>
                  <a:lnTo>
                    <a:pt x="1427636" y="381600"/>
                  </a:lnTo>
                  <a:lnTo>
                    <a:pt x="1439075" y="381600"/>
                  </a:lnTo>
                  <a:lnTo>
                    <a:pt x="1450515" y="381600"/>
                  </a:lnTo>
                  <a:lnTo>
                    <a:pt x="1461954" y="381600"/>
                  </a:lnTo>
                  <a:lnTo>
                    <a:pt x="1473394" y="381600"/>
                  </a:lnTo>
                  <a:lnTo>
                    <a:pt x="1484833" y="381600"/>
                  </a:lnTo>
                  <a:lnTo>
                    <a:pt x="1496273" y="381600"/>
                  </a:lnTo>
                  <a:lnTo>
                    <a:pt x="1507712" y="381600"/>
                  </a:lnTo>
                  <a:lnTo>
                    <a:pt x="1519152" y="381600"/>
                  </a:lnTo>
                  <a:lnTo>
                    <a:pt x="1530591" y="381600"/>
                  </a:lnTo>
                  <a:lnTo>
                    <a:pt x="1542031" y="381600"/>
                  </a:lnTo>
                  <a:lnTo>
                    <a:pt x="1553471" y="381600"/>
                  </a:lnTo>
                  <a:lnTo>
                    <a:pt x="1564910" y="381600"/>
                  </a:lnTo>
                  <a:lnTo>
                    <a:pt x="1576349" y="381600"/>
                  </a:lnTo>
                  <a:lnTo>
                    <a:pt x="1587789" y="381600"/>
                  </a:lnTo>
                  <a:lnTo>
                    <a:pt x="1599229" y="381600"/>
                  </a:lnTo>
                  <a:lnTo>
                    <a:pt x="1610668" y="381600"/>
                  </a:lnTo>
                  <a:lnTo>
                    <a:pt x="1622107" y="381600"/>
                  </a:lnTo>
                  <a:lnTo>
                    <a:pt x="1633547" y="381600"/>
                  </a:lnTo>
                  <a:lnTo>
                    <a:pt x="1644987" y="381600"/>
                  </a:lnTo>
                  <a:lnTo>
                    <a:pt x="1656426" y="381600"/>
                  </a:lnTo>
                  <a:lnTo>
                    <a:pt x="1667866" y="381600"/>
                  </a:lnTo>
                  <a:lnTo>
                    <a:pt x="1679305" y="381600"/>
                  </a:lnTo>
                  <a:lnTo>
                    <a:pt x="1690745" y="381600"/>
                  </a:lnTo>
                  <a:lnTo>
                    <a:pt x="1702184" y="381600"/>
                  </a:lnTo>
                  <a:lnTo>
                    <a:pt x="1713619" y="381600"/>
                  </a:lnTo>
                  <a:lnTo>
                    <a:pt x="1725063" y="381600"/>
                  </a:lnTo>
                  <a:lnTo>
                    <a:pt x="1736498" y="381600"/>
                  </a:lnTo>
                  <a:lnTo>
                    <a:pt x="1747938" y="381600"/>
                  </a:lnTo>
                  <a:lnTo>
                    <a:pt x="1759377" y="381600"/>
                  </a:lnTo>
                  <a:lnTo>
                    <a:pt x="1770817" y="381600"/>
                  </a:lnTo>
                  <a:lnTo>
                    <a:pt x="1782256" y="381600"/>
                  </a:lnTo>
                  <a:lnTo>
                    <a:pt x="1793696" y="381600"/>
                  </a:lnTo>
                  <a:lnTo>
                    <a:pt x="1805135" y="381600"/>
                  </a:lnTo>
                  <a:lnTo>
                    <a:pt x="1816575" y="381600"/>
                  </a:lnTo>
                  <a:lnTo>
                    <a:pt x="1828014" y="381600"/>
                  </a:lnTo>
                  <a:lnTo>
                    <a:pt x="1839454" y="381600"/>
                  </a:lnTo>
                  <a:lnTo>
                    <a:pt x="1850893" y="381600"/>
                  </a:lnTo>
                  <a:lnTo>
                    <a:pt x="1862333" y="381600"/>
                  </a:lnTo>
                  <a:lnTo>
                    <a:pt x="1873772" y="381600"/>
                  </a:lnTo>
                  <a:lnTo>
                    <a:pt x="1885212" y="381600"/>
                  </a:lnTo>
                  <a:lnTo>
                    <a:pt x="1896651" y="381600"/>
                  </a:lnTo>
                  <a:lnTo>
                    <a:pt x="1908091" y="381600"/>
                  </a:lnTo>
                  <a:lnTo>
                    <a:pt x="1919531" y="381600"/>
                  </a:lnTo>
                  <a:lnTo>
                    <a:pt x="1930970" y="381600"/>
                  </a:lnTo>
                  <a:lnTo>
                    <a:pt x="1942409" y="381600"/>
                  </a:lnTo>
                  <a:lnTo>
                    <a:pt x="1953849" y="381600"/>
                  </a:lnTo>
                  <a:lnTo>
                    <a:pt x="1965289" y="381600"/>
                  </a:lnTo>
                  <a:lnTo>
                    <a:pt x="1976728" y="381600"/>
                  </a:lnTo>
                  <a:lnTo>
                    <a:pt x="1988168" y="381600"/>
                  </a:lnTo>
                  <a:lnTo>
                    <a:pt x="1999607" y="381600"/>
                  </a:lnTo>
                  <a:lnTo>
                    <a:pt x="2011047" y="381600"/>
                  </a:lnTo>
                  <a:lnTo>
                    <a:pt x="2022486" y="381600"/>
                  </a:lnTo>
                  <a:lnTo>
                    <a:pt x="2033926" y="381600"/>
                  </a:lnTo>
                  <a:lnTo>
                    <a:pt x="2045365" y="381600"/>
                  </a:lnTo>
                  <a:lnTo>
                    <a:pt x="2056805" y="381600"/>
                  </a:lnTo>
                  <a:lnTo>
                    <a:pt x="2068244" y="381600"/>
                  </a:lnTo>
                  <a:lnTo>
                    <a:pt x="2079684" y="381600"/>
                  </a:lnTo>
                  <a:lnTo>
                    <a:pt x="2091123" y="381600"/>
                  </a:lnTo>
                  <a:lnTo>
                    <a:pt x="2102563" y="381600"/>
                  </a:lnTo>
                  <a:lnTo>
                    <a:pt x="2114002" y="381600"/>
                  </a:lnTo>
                  <a:lnTo>
                    <a:pt x="2125442" y="381600"/>
                  </a:lnTo>
                  <a:lnTo>
                    <a:pt x="2136882" y="381600"/>
                  </a:lnTo>
                  <a:lnTo>
                    <a:pt x="2148321" y="381600"/>
                  </a:lnTo>
                  <a:lnTo>
                    <a:pt x="2159760" y="381600"/>
                  </a:lnTo>
                  <a:lnTo>
                    <a:pt x="2171200" y="381600"/>
                  </a:lnTo>
                  <a:lnTo>
                    <a:pt x="2182640" y="381600"/>
                  </a:lnTo>
                  <a:lnTo>
                    <a:pt x="2194079" y="381600"/>
                  </a:lnTo>
                  <a:lnTo>
                    <a:pt x="2205519" y="381600"/>
                  </a:lnTo>
                  <a:lnTo>
                    <a:pt x="2216958" y="381600"/>
                  </a:lnTo>
                  <a:lnTo>
                    <a:pt x="2228393" y="381600"/>
                  </a:lnTo>
                  <a:lnTo>
                    <a:pt x="2239837" y="381600"/>
                  </a:lnTo>
                  <a:lnTo>
                    <a:pt x="2251272" y="381600"/>
                  </a:lnTo>
                  <a:lnTo>
                    <a:pt x="2262716" y="381600"/>
                  </a:lnTo>
                  <a:lnTo>
                    <a:pt x="2274151" y="381600"/>
                  </a:lnTo>
                  <a:lnTo>
                    <a:pt x="2285591" y="381600"/>
                  </a:lnTo>
                  <a:lnTo>
                    <a:pt x="2297030" y="381600"/>
                  </a:lnTo>
                  <a:lnTo>
                    <a:pt x="2308470" y="381600"/>
                  </a:lnTo>
                  <a:lnTo>
                    <a:pt x="2319909" y="381600"/>
                  </a:lnTo>
                  <a:lnTo>
                    <a:pt x="2331349" y="381600"/>
                  </a:lnTo>
                  <a:lnTo>
                    <a:pt x="2342788" y="381600"/>
                  </a:lnTo>
                  <a:lnTo>
                    <a:pt x="2354228" y="381600"/>
                  </a:lnTo>
                  <a:lnTo>
                    <a:pt x="2365667" y="381600"/>
                  </a:lnTo>
                  <a:lnTo>
                    <a:pt x="2377107" y="381600"/>
                  </a:lnTo>
                  <a:lnTo>
                    <a:pt x="2388546" y="381600"/>
                  </a:lnTo>
                  <a:lnTo>
                    <a:pt x="2399986" y="381600"/>
                  </a:lnTo>
                  <a:lnTo>
                    <a:pt x="2411425" y="381600"/>
                  </a:lnTo>
                  <a:lnTo>
                    <a:pt x="2422865" y="381600"/>
                  </a:lnTo>
                  <a:lnTo>
                    <a:pt x="2434304" y="381600"/>
                  </a:lnTo>
                  <a:lnTo>
                    <a:pt x="2445744" y="381600"/>
                  </a:lnTo>
                  <a:lnTo>
                    <a:pt x="2457184" y="381600"/>
                  </a:lnTo>
                  <a:lnTo>
                    <a:pt x="2468623" y="381600"/>
                  </a:lnTo>
                  <a:lnTo>
                    <a:pt x="2480062" y="381600"/>
                  </a:lnTo>
                  <a:lnTo>
                    <a:pt x="2491502" y="381600"/>
                  </a:lnTo>
                  <a:lnTo>
                    <a:pt x="2502942" y="381600"/>
                  </a:lnTo>
                  <a:lnTo>
                    <a:pt x="2514381" y="381600"/>
                  </a:lnTo>
                  <a:lnTo>
                    <a:pt x="2525821" y="381600"/>
                  </a:lnTo>
                  <a:lnTo>
                    <a:pt x="2537260" y="381600"/>
                  </a:lnTo>
                  <a:lnTo>
                    <a:pt x="2548700" y="381600"/>
                  </a:lnTo>
                  <a:lnTo>
                    <a:pt x="2560139" y="381600"/>
                  </a:lnTo>
                  <a:lnTo>
                    <a:pt x="2571579" y="381600"/>
                  </a:lnTo>
                  <a:lnTo>
                    <a:pt x="2583018" y="381600"/>
                  </a:lnTo>
                  <a:lnTo>
                    <a:pt x="2594458" y="381600"/>
                  </a:lnTo>
                  <a:lnTo>
                    <a:pt x="2605897" y="381600"/>
                  </a:lnTo>
                  <a:lnTo>
                    <a:pt x="2617337" y="381600"/>
                  </a:lnTo>
                  <a:lnTo>
                    <a:pt x="2628776" y="381600"/>
                  </a:lnTo>
                  <a:lnTo>
                    <a:pt x="2640216" y="381600"/>
                  </a:lnTo>
                  <a:lnTo>
                    <a:pt x="2651655" y="381600"/>
                  </a:lnTo>
                  <a:lnTo>
                    <a:pt x="2663095" y="381600"/>
                  </a:lnTo>
                  <a:lnTo>
                    <a:pt x="2674535" y="381600"/>
                  </a:lnTo>
                  <a:lnTo>
                    <a:pt x="2685974" y="381600"/>
                  </a:lnTo>
                  <a:lnTo>
                    <a:pt x="2697413" y="381600"/>
                  </a:lnTo>
                  <a:lnTo>
                    <a:pt x="2708853" y="381600"/>
                  </a:lnTo>
                  <a:lnTo>
                    <a:pt x="2720293" y="381600"/>
                  </a:lnTo>
                  <a:lnTo>
                    <a:pt x="2731727" y="381600"/>
                  </a:lnTo>
                  <a:lnTo>
                    <a:pt x="2743172" y="381600"/>
                  </a:lnTo>
                  <a:lnTo>
                    <a:pt x="2754611" y="381600"/>
                  </a:lnTo>
                  <a:lnTo>
                    <a:pt x="2766046" y="381600"/>
                  </a:lnTo>
                  <a:lnTo>
                    <a:pt x="2777490" y="381600"/>
                  </a:lnTo>
                  <a:lnTo>
                    <a:pt x="2788925" y="381600"/>
                  </a:lnTo>
                  <a:lnTo>
                    <a:pt x="2800364" y="381600"/>
                  </a:lnTo>
                  <a:lnTo>
                    <a:pt x="2811804" y="381600"/>
                  </a:lnTo>
                  <a:lnTo>
                    <a:pt x="2823243" y="381600"/>
                  </a:lnTo>
                  <a:lnTo>
                    <a:pt x="2834683" y="381600"/>
                  </a:lnTo>
                  <a:lnTo>
                    <a:pt x="2846123" y="381600"/>
                  </a:lnTo>
                  <a:lnTo>
                    <a:pt x="2857562" y="381600"/>
                  </a:lnTo>
                  <a:lnTo>
                    <a:pt x="2869001" y="381600"/>
                  </a:lnTo>
                  <a:lnTo>
                    <a:pt x="2880441" y="381600"/>
                  </a:lnTo>
                  <a:lnTo>
                    <a:pt x="2891881" y="381600"/>
                  </a:lnTo>
                  <a:lnTo>
                    <a:pt x="2903320" y="381600"/>
                  </a:lnTo>
                  <a:lnTo>
                    <a:pt x="2914760" y="381600"/>
                  </a:lnTo>
                  <a:lnTo>
                    <a:pt x="2926199" y="381600"/>
                  </a:lnTo>
                  <a:lnTo>
                    <a:pt x="2937639" y="381600"/>
                  </a:lnTo>
                  <a:lnTo>
                    <a:pt x="2949078" y="381600"/>
                  </a:lnTo>
                  <a:lnTo>
                    <a:pt x="2960518" y="381600"/>
                  </a:lnTo>
                  <a:lnTo>
                    <a:pt x="2971957" y="381600"/>
                  </a:lnTo>
                  <a:lnTo>
                    <a:pt x="2983397" y="381600"/>
                  </a:lnTo>
                  <a:lnTo>
                    <a:pt x="2994837" y="381600"/>
                  </a:lnTo>
                  <a:lnTo>
                    <a:pt x="3006276" y="381600"/>
                  </a:lnTo>
                  <a:lnTo>
                    <a:pt x="3017715" y="381600"/>
                  </a:lnTo>
                  <a:lnTo>
                    <a:pt x="3029155" y="381600"/>
                  </a:lnTo>
                  <a:lnTo>
                    <a:pt x="3040594" y="381600"/>
                  </a:lnTo>
                  <a:lnTo>
                    <a:pt x="3052034" y="381600"/>
                  </a:lnTo>
                  <a:lnTo>
                    <a:pt x="3063474" y="381600"/>
                  </a:lnTo>
                  <a:lnTo>
                    <a:pt x="3074913" y="381600"/>
                  </a:lnTo>
                  <a:lnTo>
                    <a:pt x="3086352" y="381600"/>
                  </a:lnTo>
                  <a:lnTo>
                    <a:pt x="3097792" y="381600"/>
                  </a:lnTo>
                  <a:lnTo>
                    <a:pt x="3109232" y="381600"/>
                  </a:lnTo>
                  <a:lnTo>
                    <a:pt x="3120671" y="381600"/>
                  </a:lnTo>
                  <a:lnTo>
                    <a:pt x="3132111" y="381600"/>
                  </a:lnTo>
                  <a:lnTo>
                    <a:pt x="3143550" y="381600"/>
                  </a:lnTo>
                  <a:lnTo>
                    <a:pt x="3154990" y="381600"/>
                  </a:lnTo>
                  <a:lnTo>
                    <a:pt x="3166429" y="381600"/>
                  </a:lnTo>
                  <a:lnTo>
                    <a:pt x="3177869" y="381600"/>
                  </a:lnTo>
                  <a:lnTo>
                    <a:pt x="3189308" y="381600"/>
                  </a:lnTo>
                  <a:lnTo>
                    <a:pt x="3200748" y="381600"/>
                  </a:lnTo>
                  <a:lnTo>
                    <a:pt x="3212187" y="381600"/>
                  </a:lnTo>
                  <a:lnTo>
                    <a:pt x="3223627" y="381600"/>
                  </a:lnTo>
                  <a:lnTo>
                    <a:pt x="3235066" y="381600"/>
                  </a:lnTo>
                  <a:lnTo>
                    <a:pt x="3246501" y="381600"/>
                  </a:lnTo>
                  <a:lnTo>
                    <a:pt x="3257945" y="381600"/>
                  </a:lnTo>
                  <a:lnTo>
                    <a:pt x="3269385" y="381600"/>
                  </a:lnTo>
                  <a:lnTo>
                    <a:pt x="3280825" y="381600"/>
                  </a:lnTo>
                  <a:lnTo>
                    <a:pt x="3292264" y="381600"/>
                  </a:lnTo>
                  <a:lnTo>
                    <a:pt x="3303699" y="381600"/>
                  </a:lnTo>
                  <a:lnTo>
                    <a:pt x="3315143" y="381600"/>
                  </a:lnTo>
                  <a:lnTo>
                    <a:pt x="3326578" y="381600"/>
                  </a:lnTo>
                  <a:lnTo>
                    <a:pt x="3338017" y="381600"/>
                  </a:lnTo>
                  <a:lnTo>
                    <a:pt x="3349457" y="381600"/>
                  </a:lnTo>
                  <a:lnTo>
                    <a:pt x="3360896" y="381600"/>
                  </a:lnTo>
                  <a:lnTo>
                    <a:pt x="3372336" y="381600"/>
                  </a:lnTo>
                  <a:lnTo>
                    <a:pt x="3383776" y="381600"/>
                  </a:lnTo>
                  <a:lnTo>
                    <a:pt x="3395215" y="381600"/>
                  </a:lnTo>
                  <a:lnTo>
                    <a:pt x="3406654" y="381600"/>
                  </a:lnTo>
                  <a:lnTo>
                    <a:pt x="3418094" y="381600"/>
                  </a:lnTo>
                  <a:lnTo>
                    <a:pt x="3429534" y="381600"/>
                  </a:lnTo>
                  <a:lnTo>
                    <a:pt x="3440973" y="381600"/>
                  </a:lnTo>
                  <a:lnTo>
                    <a:pt x="3452413" y="381600"/>
                  </a:lnTo>
                  <a:lnTo>
                    <a:pt x="3463852" y="381600"/>
                  </a:lnTo>
                  <a:lnTo>
                    <a:pt x="3475292" y="381600"/>
                  </a:lnTo>
                  <a:lnTo>
                    <a:pt x="3486731" y="381600"/>
                  </a:lnTo>
                  <a:lnTo>
                    <a:pt x="3498171" y="381600"/>
                  </a:lnTo>
                  <a:lnTo>
                    <a:pt x="3509610" y="381600"/>
                  </a:lnTo>
                  <a:lnTo>
                    <a:pt x="3521050" y="381600"/>
                  </a:lnTo>
                  <a:lnTo>
                    <a:pt x="3532489" y="381600"/>
                  </a:lnTo>
                  <a:lnTo>
                    <a:pt x="3543929" y="381600"/>
                  </a:lnTo>
                  <a:lnTo>
                    <a:pt x="3555368" y="381600"/>
                  </a:lnTo>
                  <a:lnTo>
                    <a:pt x="3566808" y="381600"/>
                  </a:lnTo>
                  <a:lnTo>
                    <a:pt x="3578247" y="381600"/>
                  </a:lnTo>
                  <a:lnTo>
                    <a:pt x="3589687" y="381600"/>
                  </a:lnTo>
                  <a:lnTo>
                    <a:pt x="3601127" y="381600"/>
                  </a:lnTo>
                  <a:lnTo>
                    <a:pt x="3612566" y="381600"/>
                  </a:lnTo>
                  <a:lnTo>
                    <a:pt x="3624005" y="381600"/>
                  </a:lnTo>
                  <a:lnTo>
                    <a:pt x="3635445" y="381600"/>
                  </a:lnTo>
                  <a:lnTo>
                    <a:pt x="3646885" y="381600"/>
                  </a:lnTo>
                  <a:lnTo>
                    <a:pt x="3658324" y="381600"/>
                  </a:lnTo>
                  <a:lnTo>
                    <a:pt x="3669764" y="381600"/>
                  </a:lnTo>
                  <a:lnTo>
                    <a:pt x="3681203" y="381600"/>
                  </a:lnTo>
                  <a:lnTo>
                    <a:pt x="3692643" y="381600"/>
                  </a:lnTo>
                  <a:lnTo>
                    <a:pt x="3704082" y="381600"/>
                  </a:lnTo>
                  <a:lnTo>
                    <a:pt x="3715522" y="381600"/>
                  </a:lnTo>
                  <a:lnTo>
                    <a:pt x="3726961" y="381600"/>
                  </a:lnTo>
                  <a:lnTo>
                    <a:pt x="3738401" y="381600"/>
                  </a:lnTo>
                  <a:lnTo>
                    <a:pt x="3749840" y="381600"/>
                  </a:lnTo>
                  <a:lnTo>
                    <a:pt x="3761280" y="381600"/>
                  </a:lnTo>
                  <a:lnTo>
                    <a:pt x="3772719" y="381600"/>
                  </a:lnTo>
                  <a:lnTo>
                    <a:pt x="3784154" y="381600"/>
                  </a:lnTo>
                  <a:lnTo>
                    <a:pt x="3795598" y="381600"/>
                  </a:lnTo>
                  <a:lnTo>
                    <a:pt x="3807033" y="381600"/>
                  </a:lnTo>
                  <a:lnTo>
                    <a:pt x="3818473" y="381600"/>
                  </a:lnTo>
                  <a:lnTo>
                    <a:pt x="3829917" y="381600"/>
                  </a:lnTo>
                  <a:lnTo>
                    <a:pt x="3841352" y="381600"/>
                  </a:lnTo>
                  <a:lnTo>
                    <a:pt x="3852791" y="381600"/>
                  </a:lnTo>
                  <a:lnTo>
                    <a:pt x="3864231" y="381600"/>
                  </a:lnTo>
                  <a:lnTo>
                    <a:pt x="3875670" y="381600"/>
                  </a:lnTo>
                  <a:lnTo>
                    <a:pt x="3887110" y="381600"/>
                  </a:lnTo>
                  <a:lnTo>
                    <a:pt x="3898549" y="381600"/>
                  </a:lnTo>
                  <a:lnTo>
                    <a:pt x="3909989" y="381600"/>
                  </a:lnTo>
                  <a:lnTo>
                    <a:pt x="3921447" y="381600"/>
                  </a:lnTo>
                  <a:lnTo>
                    <a:pt x="3932878" y="381600"/>
                  </a:lnTo>
                  <a:lnTo>
                    <a:pt x="3944307" y="381600"/>
                  </a:lnTo>
                  <a:lnTo>
                    <a:pt x="3955737" y="381600"/>
                  </a:lnTo>
                  <a:lnTo>
                    <a:pt x="3967167" y="381600"/>
                  </a:lnTo>
                  <a:lnTo>
                    <a:pt x="3978645" y="381600"/>
                  </a:lnTo>
                  <a:lnTo>
                    <a:pt x="3990075" y="381600"/>
                  </a:lnTo>
                  <a:lnTo>
                    <a:pt x="4001505" y="381600"/>
                  </a:lnTo>
                  <a:lnTo>
                    <a:pt x="4012935" y="381600"/>
                  </a:lnTo>
                  <a:lnTo>
                    <a:pt x="4024365" y="381600"/>
                  </a:lnTo>
                  <a:lnTo>
                    <a:pt x="4035843" y="381600"/>
                  </a:lnTo>
                  <a:lnTo>
                    <a:pt x="4047273" y="381600"/>
                  </a:lnTo>
                  <a:lnTo>
                    <a:pt x="4058702" y="381600"/>
                  </a:lnTo>
                  <a:lnTo>
                    <a:pt x="4070133" y="381600"/>
                  </a:lnTo>
                  <a:lnTo>
                    <a:pt x="4081563" y="381600"/>
                  </a:lnTo>
                  <a:lnTo>
                    <a:pt x="4093040" y="381600"/>
                  </a:lnTo>
                  <a:lnTo>
                    <a:pt x="4104471" y="381600"/>
                  </a:lnTo>
                  <a:lnTo>
                    <a:pt x="4115900" y="381600"/>
                  </a:lnTo>
                  <a:lnTo>
                    <a:pt x="4127330" y="381600"/>
                  </a:lnTo>
                  <a:lnTo>
                    <a:pt x="4138760" y="381600"/>
                  </a:lnTo>
                  <a:lnTo>
                    <a:pt x="4150238" y="381600"/>
                  </a:lnTo>
                  <a:lnTo>
                    <a:pt x="4161668" y="381600"/>
                  </a:lnTo>
                  <a:lnTo>
                    <a:pt x="4173098" y="381600"/>
                  </a:lnTo>
                  <a:lnTo>
                    <a:pt x="4184528" y="381600"/>
                  </a:lnTo>
                  <a:lnTo>
                    <a:pt x="4195958" y="381600"/>
                  </a:lnTo>
                  <a:lnTo>
                    <a:pt x="4207436" y="381600"/>
                  </a:lnTo>
                  <a:lnTo>
                    <a:pt x="4218865" y="381600"/>
                  </a:lnTo>
                  <a:lnTo>
                    <a:pt x="4230296" y="381600"/>
                  </a:lnTo>
                  <a:lnTo>
                    <a:pt x="4241726" y="381600"/>
                  </a:lnTo>
                  <a:lnTo>
                    <a:pt x="4253156" y="381600"/>
                  </a:lnTo>
                  <a:lnTo>
                    <a:pt x="4264634" y="381600"/>
                  </a:lnTo>
                  <a:lnTo>
                    <a:pt x="4276063" y="381600"/>
                  </a:lnTo>
                  <a:lnTo>
                    <a:pt x="4287493" y="381600"/>
                  </a:lnTo>
                  <a:lnTo>
                    <a:pt x="4298923" y="381600"/>
                  </a:lnTo>
                  <a:lnTo>
                    <a:pt x="4310353" y="381600"/>
                  </a:lnTo>
                  <a:lnTo>
                    <a:pt x="4321831" y="381600"/>
                  </a:lnTo>
                  <a:lnTo>
                    <a:pt x="4333261" y="381600"/>
                  </a:lnTo>
                  <a:lnTo>
                    <a:pt x="4344691" y="381600"/>
                  </a:lnTo>
                  <a:lnTo>
                    <a:pt x="4356121" y="381600"/>
                  </a:lnTo>
                  <a:lnTo>
                    <a:pt x="4367551" y="381600"/>
                  </a:lnTo>
                  <a:lnTo>
                    <a:pt x="4379028" y="381600"/>
                  </a:lnTo>
                  <a:lnTo>
                    <a:pt x="4390458" y="381600"/>
                  </a:lnTo>
                  <a:lnTo>
                    <a:pt x="4401889" y="381600"/>
                  </a:lnTo>
                  <a:lnTo>
                    <a:pt x="4413319" y="381600"/>
                  </a:lnTo>
                  <a:lnTo>
                    <a:pt x="4424749" y="381600"/>
                  </a:lnTo>
                  <a:lnTo>
                    <a:pt x="4436226" y="381600"/>
                  </a:lnTo>
                  <a:lnTo>
                    <a:pt x="4447656" y="381600"/>
                  </a:lnTo>
                  <a:lnTo>
                    <a:pt x="4459086" y="381600"/>
                  </a:lnTo>
                  <a:lnTo>
                    <a:pt x="4470516" y="381600"/>
                  </a:lnTo>
                  <a:lnTo>
                    <a:pt x="4481946" y="381600"/>
                  </a:lnTo>
                  <a:lnTo>
                    <a:pt x="4493424" y="381600"/>
                  </a:lnTo>
                  <a:lnTo>
                    <a:pt x="4504854" y="381600"/>
                  </a:lnTo>
                  <a:lnTo>
                    <a:pt x="4516284" y="381600"/>
                  </a:lnTo>
                  <a:lnTo>
                    <a:pt x="4527714" y="381600"/>
                  </a:lnTo>
                  <a:lnTo>
                    <a:pt x="4539144" y="381600"/>
                  </a:lnTo>
                  <a:lnTo>
                    <a:pt x="4550621" y="381600"/>
                  </a:lnTo>
                  <a:lnTo>
                    <a:pt x="4562051" y="381600"/>
                  </a:lnTo>
                  <a:lnTo>
                    <a:pt x="4573482" y="381600"/>
                  </a:lnTo>
                  <a:lnTo>
                    <a:pt x="4584912" y="381600"/>
                  </a:lnTo>
                  <a:lnTo>
                    <a:pt x="4596341" y="381600"/>
                  </a:lnTo>
                  <a:lnTo>
                    <a:pt x="4607771" y="381600"/>
                  </a:lnTo>
                  <a:lnTo>
                    <a:pt x="4619249" y="381600"/>
                  </a:lnTo>
                  <a:lnTo>
                    <a:pt x="4630679" y="381600"/>
                  </a:lnTo>
                  <a:lnTo>
                    <a:pt x="4642109" y="381600"/>
                  </a:lnTo>
                  <a:lnTo>
                    <a:pt x="4653539" y="381600"/>
                  </a:lnTo>
                  <a:lnTo>
                    <a:pt x="4664969" y="381600"/>
                  </a:lnTo>
                  <a:lnTo>
                    <a:pt x="4676447" y="381600"/>
                  </a:lnTo>
                  <a:lnTo>
                    <a:pt x="4687877" y="381600"/>
                  </a:lnTo>
                  <a:lnTo>
                    <a:pt x="4699306" y="381600"/>
                  </a:lnTo>
                  <a:lnTo>
                    <a:pt x="4710737" y="381600"/>
                  </a:lnTo>
                  <a:lnTo>
                    <a:pt x="4722167" y="381600"/>
                  </a:lnTo>
                  <a:lnTo>
                    <a:pt x="4733644" y="381600"/>
                  </a:lnTo>
                  <a:lnTo>
                    <a:pt x="4745075" y="381600"/>
                  </a:lnTo>
                  <a:lnTo>
                    <a:pt x="4756504" y="381600"/>
                  </a:lnTo>
                  <a:lnTo>
                    <a:pt x="4767934" y="381600"/>
                  </a:lnTo>
                  <a:lnTo>
                    <a:pt x="4779364" y="381600"/>
                  </a:lnTo>
                  <a:lnTo>
                    <a:pt x="4790842" y="381600"/>
                  </a:lnTo>
                  <a:lnTo>
                    <a:pt x="4802272" y="381600"/>
                  </a:lnTo>
                  <a:lnTo>
                    <a:pt x="4813702" y="381600"/>
                  </a:lnTo>
                  <a:lnTo>
                    <a:pt x="4825132" y="381600"/>
                  </a:lnTo>
                  <a:lnTo>
                    <a:pt x="4836562" y="381600"/>
                  </a:lnTo>
                  <a:lnTo>
                    <a:pt x="4848040" y="381600"/>
                  </a:lnTo>
                  <a:lnTo>
                    <a:pt x="4859469" y="381600"/>
                  </a:lnTo>
                  <a:lnTo>
                    <a:pt x="4870899" y="381600"/>
                  </a:lnTo>
                  <a:lnTo>
                    <a:pt x="4882330" y="381600"/>
                  </a:lnTo>
                  <a:lnTo>
                    <a:pt x="4893760" y="381600"/>
                  </a:lnTo>
                  <a:lnTo>
                    <a:pt x="4905237" y="381600"/>
                  </a:lnTo>
                  <a:lnTo>
                    <a:pt x="4916667" y="381600"/>
                  </a:lnTo>
                  <a:lnTo>
                    <a:pt x="4928097" y="381600"/>
                  </a:lnTo>
                  <a:lnTo>
                    <a:pt x="4939527" y="381600"/>
                  </a:lnTo>
                  <a:lnTo>
                    <a:pt x="4950957" y="381600"/>
                  </a:lnTo>
                  <a:lnTo>
                    <a:pt x="4962435" y="381600"/>
                  </a:lnTo>
                  <a:lnTo>
                    <a:pt x="4973865" y="381600"/>
                  </a:lnTo>
                  <a:lnTo>
                    <a:pt x="4985295" y="381600"/>
                  </a:lnTo>
                  <a:lnTo>
                    <a:pt x="4996725" y="381600"/>
                  </a:lnTo>
                  <a:lnTo>
                    <a:pt x="5008155" y="381600"/>
                  </a:lnTo>
                  <a:lnTo>
                    <a:pt x="5019632" y="381600"/>
                  </a:lnTo>
                  <a:lnTo>
                    <a:pt x="5031062" y="381600"/>
                  </a:lnTo>
                  <a:lnTo>
                    <a:pt x="5042492" y="381600"/>
                  </a:lnTo>
                  <a:lnTo>
                    <a:pt x="5053923" y="381600"/>
                  </a:lnTo>
                  <a:lnTo>
                    <a:pt x="5065353" y="381600"/>
                  </a:lnTo>
                  <a:lnTo>
                    <a:pt x="5076830" y="381600"/>
                  </a:lnTo>
                  <a:lnTo>
                    <a:pt x="5088260" y="381600"/>
                  </a:lnTo>
                  <a:lnTo>
                    <a:pt x="5099690" y="381600"/>
                  </a:lnTo>
                  <a:lnTo>
                    <a:pt x="5111120" y="381600"/>
                  </a:lnTo>
                  <a:lnTo>
                    <a:pt x="5122550" y="381600"/>
                  </a:lnTo>
                  <a:lnTo>
                    <a:pt x="5134028" y="381600"/>
                  </a:lnTo>
                  <a:lnTo>
                    <a:pt x="5145458" y="381600"/>
                  </a:lnTo>
                  <a:lnTo>
                    <a:pt x="5156888" y="381600"/>
                  </a:lnTo>
                  <a:lnTo>
                    <a:pt x="5168318" y="381600"/>
                  </a:lnTo>
                  <a:lnTo>
                    <a:pt x="5179747" y="381600"/>
                  </a:lnTo>
                  <a:lnTo>
                    <a:pt x="5191225" y="381600"/>
                  </a:lnTo>
                  <a:lnTo>
                    <a:pt x="5202655" y="381600"/>
                  </a:lnTo>
                  <a:lnTo>
                    <a:pt x="5214085" y="381600"/>
                  </a:lnTo>
                  <a:lnTo>
                    <a:pt x="5225515" y="381600"/>
                  </a:lnTo>
                  <a:lnTo>
                    <a:pt x="5236945" y="381600"/>
                  </a:lnTo>
                  <a:lnTo>
                    <a:pt x="5248423" y="381600"/>
                  </a:lnTo>
                  <a:lnTo>
                    <a:pt x="5259853" y="381600"/>
                  </a:lnTo>
                  <a:lnTo>
                    <a:pt x="5271283" y="381600"/>
                  </a:lnTo>
                  <a:lnTo>
                    <a:pt x="5282713" y="381600"/>
                  </a:lnTo>
                  <a:lnTo>
                    <a:pt x="5294143" y="381600"/>
                  </a:lnTo>
                  <a:lnTo>
                    <a:pt x="5305621" y="381600"/>
                  </a:lnTo>
                  <a:lnTo>
                    <a:pt x="5317051" y="381600"/>
                  </a:lnTo>
                  <a:lnTo>
                    <a:pt x="5328481" y="381600"/>
                  </a:lnTo>
                  <a:lnTo>
                    <a:pt x="5339910" y="381600"/>
                  </a:lnTo>
                  <a:lnTo>
                    <a:pt x="5351340" y="381600"/>
                  </a:lnTo>
                  <a:lnTo>
                    <a:pt x="5362818" y="381600"/>
                  </a:lnTo>
                  <a:lnTo>
                    <a:pt x="5374248" y="381600"/>
                  </a:lnTo>
                  <a:lnTo>
                    <a:pt x="5385678" y="381600"/>
                  </a:lnTo>
                  <a:lnTo>
                    <a:pt x="5397108" y="381600"/>
                  </a:lnTo>
                  <a:lnTo>
                    <a:pt x="5408538" y="381600"/>
                  </a:lnTo>
                  <a:lnTo>
                    <a:pt x="5420016" y="381600"/>
                  </a:lnTo>
                  <a:lnTo>
                    <a:pt x="5431446" y="381600"/>
                  </a:lnTo>
                  <a:lnTo>
                    <a:pt x="5442876" y="381600"/>
                  </a:lnTo>
                  <a:lnTo>
                    <a:pt x="5454306" y="381600"/>
                  </a:lnTo>
                  <a:lnTo>
                    <a:pt x="5465736" y="381600"/>
                  </a:lnTo>
                  <a:lnTo>
                    <a:pt x="5477214" y="381600"/>
                  </a:lnTo>
                  <a:lnTo>
                    <a:pt x="5488643" y="381600"/>
                  </a:lnTo>
                  <a:lnTo>
                    <a:pt x="5500073" y="381600"/>
                  </a:lnTo>
                  <a:lnTo>
                    <a:pt x="5511503" y="381600"/>
                  </a:lnTo>
                  <a:lnTo>
                    <a:pt x="5522933" y="381600"/>
                  </a:lnTo>
                  <a:lnTo>
                    <a:pt x="5534411" y="381600"/>
                  </a:lnTo>
                  <a:lnTo>
                    <a:pt x="5545841" y="381600"/>
                  </a:lnTo>
                  <a:lnTo>
                    <a:pt x="5557271" y="381600"/>
                  </a:lnTo>
                  <a:lnTo>
                    <a:pt x="5568701" y="381600"/>
                  </a:lnTo>
                  <a:lnTo>
                    <a:pt x="5580131" y="381600"/>
                  </a:lnTo>
                  <a:lnTo>
                    <a:pt x="5591609" y="381600"/>
                  </a:lnTo>
                  <a:lnTo>
                    <a:pt x="5603038" y="381600"/>
                  </a:lnTo>
                  <a:lnTo>
                    <a:pt x="5614469" y="381600"/>
                  </a:lnTo>
                  <a:lnTo>
                    <a:pt x="5625899" y="381600"/>
                  </a:lnTo>
                  <a:lnTo>
                    <a:pt x="5637329" y="381600"/>
                  </a:lnTo>
                  <a:lnTo>
                    <a:pt x="5648759" y="381600"/>
                  </a:lnTo>
                  <a:lnTo>
                    <a:pt x="5660236" y="381600"/>
                  </a:lnTo>
                  <a:lnTo>
                    <a:pt x="5671666" y="381600"/>
                  </a:lnTo>
                  <a:lnTo>
                    <a:pt x="5683096" y="381600"/>
                  </a:lnTo>
                  <a:lnTo>
                    <a:pt x="5694526" y="381600"/>
                  </a:lnTo>
                  <a:lnTo>
                    <a:pt x="5705956" y="381600"/>
                  </a:lnTo>
                  <a:lnTo>
                    <a:pt x="5717434" y="381600"/>
                  </a:lnTo>
                  <a:lnTo>
                    <a:pt x="5728864" y="381600"/>
                  </a:lnTo>
                  <a:lnTo>
                    <a:pt x="5740294" y="381600"/>
                  </a:lnTo>
                  <a:lnTo>
                    <a:pt x="5751724" y="381600"/>
                  </a:lnTo>
                  <a:lnTo>
                    <a:pt x="5763154" y="381600"/>
                  </a:lnTo>
                  <a:lnTo>
                    <a:pt x="5774631" y="381600"/>
                  </a:lnTo>
                  <a:lnTo>
                    <a:pt x="5786062" y="381600"/>
                  </a:lnTo>
                  <a:lnTo>
                    <a:pt x="5797492" y="381600"/>
                  </a:lnTo>
                  <a:lnTo>
                    <a:pt x="5808921" y="381600"/>
                  </a:lnTo>
                  <a:lnTo>
                    <a:pt x="5820351" y="381600"/>
                  </a:lnTo>
                  <a:lnTo>
                    <a:pt x="5831829" y="381600"/>
                  </a:lnTo>
                  <a:lnTo>
                    <a:pt x="5843259" y="381600"/>
                  </a:lnTo>
                  <a:lnTo>
                    <a:pt x="5854689" y="381600"/>
                  </a:lnTo>
                  <a:lnTo>
                    <a:pt x="5866119" y="381600"/>
                  </a:lnTo>
                  <a:lnTo>
                    <a:pt x="5877549" y="381600"/>
                  </a:lnTo>
                  <a:lnTo>
                    <a:pt x="5889027" y="381600"/>
                  </a:lnTo>
                  <a:lnTo>
                    <a:pt x="5900457" y="381600"/>
                  </a:lnTo>
                  <a:lnTo>
                    <a:pt x="5911887" y="381600"/>
                  </a:lnTo>
                  <a:lnTo>
                    <a:pt x="5923317" y="381600"/>
                  </a:lnTo>
                  <a:lnTo>
                    <a:pt x="5934747" y="381600"/>
                  </a:lnTo>
                  <a:lnTo>
                    <a:pt x="5946225" y="381600"/>
                  </a:lnTo>
                  <a:lnTo>
                    <a:pt x="5957655" y="381600"/>
                  </a:lnTo>
                  <a:lnTo>
                    <a:pt x="5969084" y="381600"/>
                  </a:lnTo>
                  <a:lnTo>
                    <a:pt x="5980514" y="381600"/>
                  </a:lnTo>
                  <a:lnTo>
                    <a:pt x="5991944" y="381600"/>
                  </a:lnTo>
                  <a:lnTo>
                    <a:pt x="6003422" y="381600"/>
                  </a:lnTo>
                  <a:lnTo>
                    <a:pt x="6014852" y="381600"/>
                  </a:lnTo>
                  <a:lnTo>
                    <a:pt x="6026282" y="381600"/>
                  </a:lnTo>
                  <a:lnTo>
                    <a:pt x="6037712" y="381600"/>
                  </a:lnTo>
                  <a:lnTo>
                    <a:pt x="6049142" y="381600"/>
                  </a:lnTo>
                  <a:lnTo>
                    <a:pt x="6060620" y="381600"/>
                  </a:lnTo>
                  <a:lnTo>
                    <a:pt x="6072049" y="381600"/>
                  </a:lnTo>
                  <a:lnTo>
                    <a:pt x="6083480" y="381600"/>
                  </a:lnTo>
                  <a:lnTo>
                    <a:pt x="6094910" y="381600"/>
                  </a:lnTo>
                  <a:lnTo>
                    <a:pt x="6106340" y="381600"/>
                  </a:lnTo>
                  <a:lnTo>
                    <a:pt x="6117818" y="381600"/>
                  </a:lnTo>
                  <a:lnTo>
                    <a:pt x="6129247" y="381600"/>
                  </a:lnTo>
                  <a:lnTo>
                    <a:pt x="6140677" y="381600"/>
                  </a:lnTo>
                  <a:lnTo>
                    <a:pt x="6152107" y="381600"/>
                  </a:lnTo>
                  <a:lnTo>
                    <a:pt x="6163537" y="381600"/>
                  </a:lnTo>
                  <a:lnTo>
                    <a:pt x="6175015" y="381600"/>
                  </a:lnTo>
                  <a:lnTo>
                    <a:pt x="6186445" y="381600"/>
                  </a:lnTo>
                  <a:lnTo>
                    <a:pt x="6197875" y="381600"/>
                  </a:lnTo>
                  <a:lnTo>
                    <a:pt x="6209305" y="381600"/>
                  </a:lnTo>
                  <a:lnTo>
                    <a:pt x="6220735" y="381600"/>
                  </a:lnTo>
                  <a:lnTo>
                    <a:pt x="6232212" y="381600"/>
                  </a:lnTo>
                  <a:lnTo>
                    <a:pt x="6243642" y="381600"/>
                  </a:lnTo>
                  <a:lnTo>
                    <a:pt x="6255073" y="381600"/>
                  </a:lnTo>
                  <a:lnTo>
                    <a:pt x="6266503" y="381600"/>
                  </a:lnTo>
                  <a:lnTo>
                    <a:pt x="6277933" y="381600"/>
                  </a:lnTo>
                  <a:lnTo>
                    <a:pt x="6289410" y="381600"/>
                  </a:lnTo>
                  <a:lnTo>
                    <a:pt x="6300840" y="381600"/>
                  </a:lnTo>
                  <a:lnTo>
                    <a:pt x="6312270" y="381600"/>
                  </a:lnTo>
                  <a:lnTo>
                    <a:pt x="6323700" y="381600"/>
                  </a:lnTo>
                  <a:lnTo>
                    <a:pt x="6335130" y="381600"/>
                  </a:lnTo>
                  <a:lnTo>
                    <a:pt x="6346608" y="381600"/>
                  </a:lnTo>
                  <a:lnTo>
                    <a:pt x="6358038" y="381600"/>
                  </a:lnTo>
                  <a:lnTo>
                    <a:pt x="6369468" y="381600"/>
                  </a:lnTo>
                  <a:lnTo>
                    <a:pt x="6380898" y="381600"/>
                  </a:lnTo>
                  <a:lnTo>
                    <a:pt x="6392328" y="381600"/>
                  </a:lnTo>
                  <a:lnTo>
                    <a:pt x="6403805" y="381600"/>
                  </a:lnTo>
                  <a:lnTo>
                    <a:pt x="6415235" y="381600"/>
                  </a:lnTo>
                  <a:lnTo>
                    <a:pt x="6426666" y="381600"/>
                  </a:lnTo>
                  <a:lnTo>
                    <a:pt x="6438096" y="381600"/>
                  </a:lnTo>
                  <a:lnTo>
                    <a:pt x="6449525" y="381600"/>
                  </a:lnTo>
                  <a:lnTo>
                    <a:pt x="6461003" y="381600"/>
                  </a:lnTo>
                  <a:lnTo>
                    <a:pt x="6472433" y="381600"/>
                  </a:lnTo>
                  <a:lnTo>
                    <a:pt x="6483863" y="381600"/>
                  </a:lnTo>
                  <a:lnTo>
                    <a:pt x="6495293" y="381600"/>
                  </a:lnTo>
                  <a:lnTo>
                    <a:pt x="6506723" y="381600"/>
                  </a:lnTo>
                  <a:lnTo>
                    <a:pt x="6518201" y="381600"/>
                  </a:lnTo>
                  <a:lnTo>
                    <a:pt x="6529631" y="381600"/>
                  </a:lnTo>
                  <a:lnTo>
                    <a:pt x="6541061" y="381600"/>
                  </a:lnTo>
                  <a:lnTo>
                    <a:pt x="6552490" y="381600"/>
                  </a:lnTo>
                  <a:lnTo>
                    <a:pt x="6563921" y="381600"/>
                  </a:lnTo>
                  <a:lnTo>
                    <a:pt x="6575398" y="381600"/>
                  </a:lnTo>
                  <a:lnTo>
                    <a:pt x="6586828" y="381600"/>
                  </a:lnTo>
                  <a:lnTo>
                    <a:pt x="6598259" y="381600"/>
                  </a:lnTo>
                  <a:lnTo>
                    <a:pt x="6609688" y="381600"/>
                  </a:lnTo>
                  <a:lnTo>
                    <a:pt x="6621118" y="381600"/>
                  </a:lnTo>
                  <a:lnTo>
                    <a:pt x="6632596" y="381600"/>
                  </a:lnTo>
                  <a:lnTo>
                    <a:pt x="6644026" y="381600"/>
                  </a:lnTo>
                  <a:lnTo>
                    <a:pt x="6655456" y="381600"/>
                  </a:lnTo>
                  <a:lnTo>
                    <a:pt x="6666886" y="381600"/>
                  </a:lnTo>
                  <a:lnTo>
                    <a:pt x="6678316" y="381600"/>
                  </a:lnTo>
                  <a:lnTo>
                    <a:pt x="6689794" y="381600"/>
                  </a:lnTo>
                  <a:lnTo>
                    <a:pt x="6701224" y="381600"/>
                  </a:lnTo>
                  <a:lnTo>
                    <a:pt x="6712653" y="381600"/>
                  </a:lnTo>
                  <a:lnTo>
                    <a:pt x="6724083" y="381600"/>
                  </a:lnTo>
                  <a:lnTo>
                    <a:pt x="6735514" y="381600"/>
                  </a:lnTo>
                  <a:lnTo>
                    <a:pt x="6746944" y="381600"/>
                  </a:lnTo>
                  <a:lnTo>
                    <a:pt x="6758421" y="381600"/>
                  </a:lnTo>
                  <a:lnTo>
                    <a:pt x="6769851" y="381600"/>
                  </a:lnTo>
                  <a:lnTo>
                    <a:pt x="6781281" y="381600"/>
                  </a:lnTo>
                  <a:lnTo>
                    <a:pt x="6792711" y="381600"/>
                  </a:lnTo>
                  <a:lnTo>
                    <a:pt x="6804141" y="381600"/>
                  </a:lnTo>
                  <a:lnTo>
                    <a:pt x="6815619" y="381600"/>
                  </a:lnTo>
                  <a:lnTo>
                    <a:pt x="6827049" y="381600"/>
                  </a:lnTo>
                  <a:lnTo>
                    <a:pt x="6838479" y="381600"/>
                  </a:lnTo>
                  <a:lnTo>
                    <a:pt x="6849909" y="381600"/>
                  </a:lnTo>
                  <a:lnTo>
                    <a:pt x="6861339" y="381600"/>
                  </a:lnTo>
                  <a:lnTo>
                    <a:pt x="6872816" y="381600"/>
                  </a:lnTo>
                  <a:lnTo>
                    <a:pt x="6884246" y="381600"/>
                  </a:lnTo>
                  <a:lnTo>
                    <a:pt x="6895676" y="381600"/>
                  </a:lnTo>
                  <a:lnTo>
                    <a:pt x="6907107" y="381600"/>
                  </a:lnTo>
                  <a:lnTo>
                    <a:pt x="6918537" y="381600"/>
                  </a:lnTo>
                  <a:lnTo>
                    <a:pt x="6930014" y="381600"/>
                  </a:lnTo>
                  <a:lnTo>
                    <a:pt x="6941444" y="381600"/>
                  </a:lnTo>
                  <a:lnTo>
                    <a:pt x="6952874" y="381600"/>
                  </a:lnTo>
                  <a:lnTo>
                    <a:pt x="6964304" y="381600"/>
                  </a:lnTo>
                  <a:lnTo>
                    <a:pt x="6975734" y="381600"/>
                  </a:lnTo>
                  <a:lnTo>
                    <a:pt x="6987212" y="381600"/>
                  </a:lnTo>
                  <a:lnTo>
                    <a:pt x="6998642" y="381600"/>
                  </a:lnTo>
                  <a:lnTo>
                    <a:pt x="7010072" y="381600"/>
                  </a:lnTo>
                  <a:lnTo>
                    <a:pt x="7021502" y="381600"/>
                  </a:lnTo>
                  <a:lnTo>
                    <a:pt x="7032931" y="381600"/>
                  </a:lnTo>
                  <a:lnTo>
                    <a:pt x="7044409" y="381600"/>
                  </a:lnTo>
                  <a:lnTo>
                    <a:pt x="7055839" y="381600"/>
                  </a:lnTo>
                  <a:lnTo>
                    <a:pt x="7067269" y="381600"/>
                  </a:lnTo>
                  <a:lnTo>
                    <a:pt x="7078700" y="381600"/>
                  </a:lnTo>
                  <a:lnTo>
                    <a:pt x="7090129" y="381600"/>
                  </a:lnTo>
                  <a:lnTo>
                    <a:pt x="7101607" y="381600"/>
                  </a:lnTo>
                  <a:lnTo>
                    <a:pt x="7113037" y="381600"/>
                  </a:lnTo>
                  <a:lnTo>
                    <a:pt x="7124467" y="381600"/>
                  </a:lnTo>
                  <a:lnTo>
                    <a:pt x="7135897" y="381600"/>
                  </a:lnTo>
                  <a:lnTo>
                    <a:pt x="7147327" y="381600"/>
                  </a:lnTo>
                  <a:lnTo>
                    <a:pt x="7158805" y="381600"/>
                  </a:lnTo>
                  <a:lnTo>
                    <a:pt x="7170235" y="381600"/>
                  </a:lnTo>
                  <a:lnTo>
                    <a:pt x="7181665" y="381600"/>
                  </a:lnTo>
                  <a:lnTo>
                    <a:pt x="7193094" y="381600"/>
                  </a:lnTo>
                  <a:lnTo>
                    <a:pt x="7204524" y="381600"/>
                  </a:lnTo>
                  <a:lnTo>
                    <a:pt x="7216002" y="381600"/>
                  </a:lnTo>
                  <a:lnTo>
                    <a:pt x="7227432" y="381600"/>
                  </a:lnTo>
                  <a:lnTo>
                    <a:pt x="7238862" y="381600"/>
                  </a:lnTo>
                  <a:lnTo>
                    <a:pt x="7250292" y="381600"/>
                  </a:lnTo>
                  <a:lnTo>
                    <a:pt x="7261722" y="381600"/>
                  </a:lnTo>
                  <a:lnTo>
                    <a:pt x="7273200" y="381600"/>
                  </a:lnTo>
                  <a:lnTo>
                    <a:pt x="7284630" y="381600"/>
                  </a:lnTo>
                  <a:lnTo>
                    <a:pt x="7296060" y="381600"/>
                  </a:lnTo>
                  <a:lnTo>
                    <a:pt x="7307490" y="381600"/>
                  </a:lnTo>
                  <a:lnTo>
                    <a:pt x="7318920" y="381600"/>
                  </a:lnTo>
                  <a:lnTo>
                    <a:pt x="7330398" y="381600"/>
                  </a:lnTo>
                  <a:lnTo>
                    <a:pt x="7341828" y="381600"/>
                  </a:lnTo>
                  <a:lnTo>
                    <a:pt x="7353257" y="381600"/>
                  </a:lnTo>
                  <a:lnTo>
                    <a:pt x="7364687" y="381600"/>
                  </a:lnTo>
                  <a:lnTo>
                    <a:pt x="7376117" y="381600"/>
                  </a:lnTo>
                  <a:lnTo>
                    <a:pt x="7387595" y="381600"/>
                  </a:lnTo>
                  <a:lnTo>
                    <a:pt x="7399025" y="381600"/>
                  </a:lnTo>
                  <a:lnTo>
                    <a:pt x="7410455" y="381600"/>
                  </a:lnTo>
                  <a:lnTo>
                    <a:pt x="7421885" y="381600"/>
                  </a:lnTo>
                  <a:lnTo>
                    <a:pt x="7433315" y="381600"/>
                  </a:lnTo>
                  <a:lnTo>
                    <a:pt x="7444793" y="381600"/>
                  </a:lnTo>
                  <a:lnTo>
                    <a:pt x="7456222" y="381600"/>
                  </a:lnTo>
                  <a:lnTo>
                    <a:pt x="7467653" y="381600"/>
                  </a:lnTo>
                  <a:lnTo>
                    <a:pt x="7479083" y="381600"/>
                  </a:lnTo>
                  <a:lnTo>
                    <a:pt x="7490513" y="381600"/>
                  </a:lnTo>
                  <a:lnTo>
                    <a:pt x="7501990" y="381600"/>
                  </a:lnTo>
                  <a:lnTo>
                    <a:pt x="7513420" y="381600"/>
                  </a:lnTo>
                  <a:lnTo>
                    <a:pt x="7524850" y="381600"/>
                  </a:lnTo>
                  <a:lnTo>
                    <a:pt x="7536280" y="381600"/>
                  </a:lnTo>
                  <a:lnTo>
                    <a:pt x="7547710" y="381600"/>
                  </a:lnTo>
                  <a:lnTo>
                    <a:pt x="7559188" y="381600"/>
                  </a:lnTo>
                  <a:lnTo>
                    <a:pt x="7570618" y="381600"/>
                  </a:lnTo>
                  <a:lnTo>
                    <a:pt x="7582048" y="381600"/>
                  </a:lnTo>
                  <a:lnTo>
                    <a:pt x="7593478" y="381600"/>
                  </a:lnTo>
                  <a:lnTo>
                    <a:pt x="7604908" y="381600"/>
                  </a:lnTo>
                  <a:lnTo>
                    <a:pt x="7616385" y="381600"/>
                  </a:lnTo>
                  <a:lnTo>
                    <a:pt x="7627815" y="381600"/>
                  </a:lnTo>
                  <a:lnTo>
                    <a:pt x="7639246" y="381600"/>
                  </a:lnTo>
                  <a:lnTo>
                    <a:pt x="7650676" y="381600"/>
                  </a:lnTo>
                  <a:lnTo>
                    <a:pt x="7662106" y="381600"/>
                  </a:lnTo>
                  <a:lnTo>
                    <a:pt x="7673583" y="381600"/>
                  </a:lnTo>
                  <a:lnTo>
                    <a:pt x="7685013" y="381600"/>
                  </a:lnTo>
                  <a:lnTo>
                    <a:pt x="7696443" y="381600"/>
                  </a:lnTo>
                  <a:lnTo>
                    <a:pt x="7707873" y="381600"/>
                  </a:lnTo>
                  <a:lnTo>
                    <a:pt x="7719303" y="381600"/>
                  </a:lnTo>
                  <a:lnTo>
                    <a:pt x="7730733" y="381600"/>
                  </a:lnTo>
                  <a:lnTo>
                    <a:pt x="7742211" y="381600"/>
                  </a:lnTo>
                  <a:lnTo>
                    <a:pt x="7753641" y="381600"/>
                  </a:lnTo>
                  <a:lnTo>
                    <a:pt x="7765071" y="381600"/>
                  </a:lnTo>
                  <a:lnTo>
                    <a:pt x="7776501" y="381600"/>
                  </a:lnTo>
                  <a:lnTo>
                    <a:pt x="7787931" y="381600"/>
                  </a:lnTo>
                  <a:lnTo>
                    <a:pt x="7799408" y="381600"/>
                  </a:lnTo>
                  <a:lnTo>
                    <a:pt x="7810839" y="381600"/>
                  </a:lnTo>
                  <a:lnTo>
                    <a:pt x="7822268" y="381600"/>
                  </a:lnTo>
                  <a:lnTo>
                    <a:pt x="7833698" y="381600"/>
                  </a:lnTo>
                  <a:lnTo>
                    <a:pt x="7845128" y="381600"/>
                  </a:lnTo>
                  <a:lnTo>
                    <a:pt x="7856606" y="381600"/>
                  </a:lnTo>
                  <a:lnTo>
                    <a:pt x="7868036" y="381600"/>
                  </a:lnTo>
                  <a:lnTo>
                    <a:pt x="7879466" y="381600"/>
                  </a:lnTo>
                  <a:lnTo>
                    <a:pt x="7890896" y="381600"/>
                  </a:lnTo>
                  <a:lnTo>
                    <a:pt x="7902326" y="381600"/>
                  </a:lnTo>
                  <a:lnTo>
                    <a:pt x="7913804" y="381600"/>
                  </a:lnTo>
                  <a:lnTo>
                    <a:pt x="7925234" y="381600"/>
                  </a:lnTo>
                  <a:lnTo>
                    <a:pt x="7936663" y="381600"/>
                  </a:lnTo>
                  <a:lnTo>
                    <a:pt x="7948094" y="381600"/>
                  </a:lnTo>
                  <a:lnTo>
                    <a:pt x="7959524" y="381600"/>
                  </a:lnTo>
                  <a:lnTo>
                    <a:pt x="7971001" y="381600"/>
                  </a:lnTo>
                  <a:lnTo>
                    <a:pt x="7982431" y="381600"/>
                  </a:lnTo>
                  <a:lnTo>
                    <a:pt x="7993861" y="381600"/>
                  </a:lnTo>
                  <a:lnTo>
                    <a:pt x="8005291" y="381600"/>
                  </a:lnTo>
                  <a:lnTo>
                    <a:pt x="8016721" y="381600"/>
                  </a:lnTo>
                  <a:lnTo>
                    <a:pt x="8028199" y="381600"/>
                  </a:lnTo>
                  <a:lnTo>
                    <a:pt x="8039629" y="381600"/>
                  </a:lnTo>
                  <a:lnTo>
                    <a:pt x="8051059" y="381600"/>
                  </a:lnTo>
                  <a:lnTo>
                    <a:pt x="8062489" y="381600"/>
                  </a:lnTo>
                  <a:lnTo>
                    <a:pt x="8073919" y="381600"/>
                  </a:lnTo>
                  <a:lnTo>
                    <a:pt x="8085396" y="381600"/>
                  </a:lnTo>
                  <a:lnTo>
                    <a:pt x="8096826" y="381600"/>
                  </a:lnTo>
                  <a:lnTo>
                    <a:pt x="8108256" y="381600"/>
                  </a:lnTo>
                  <a:lnTo>
                    <a:pt x="8119687" y="381600"/>
                  </a:lnTo>
                  <a:lnTo>
                    <a:pt x="8131117" y="381600"/>
                  </a:lnTo>
                  <a:lnTo>
                    <a:pt x="8142594" y="381600"/>
                  </a:lnTo>
                  <a:lnTo>
                    <a:pt x="8154024" y="381600"/>
                  </a:lnTo>
                  <a:lnTo>
                    <a:pt x="8165454" y="381600"/>
                  </a:lnTo>
                  <a:lnTo>
                    <a:pt x="8176884" y="381600"/>
                  </a:lnTo>
                  <a:lnTo>
                    <a:pt x="8188314" y="381600"/>
                  </a:lnTo>
                  <a:lnTo>
                    <a:pt x="8199792" y="381600"/>
                  </a:lnTo>
                  <a:lnTo>
                    <a:pt x="8211222" y="381600"/>
                  </a:lnTo>
                  <a:lnTo>
                    <a:pt x="8222652" y="381600"/>
                  </a:lnTo>
                  <a:lnTo>
                    <a:pt x="8234082" y="381600"/>
                  </a:lnTo>
                  <a:lnTo>
                    <a:pt x="8245512" y="381600"/>
                  </a:lnTo>
                  <a:lnTo>
                    <a:pt x="8256989" y="381600"/>
                  </a:lnTo>
                  <a:lnTo>
                    <a:pt x="8268419" y="381600"/>
                  </a:lnTo>
                  <a:lnTo>
                    <a:pt x="8279850" y="381600"/>
                  </a:lnTo>
                  <a:lnTo>
                    <a:pt x="8291280" y="381600"/>
                  </a:lnTo>
                  <a:lnTo>
                    <a:pt x="8302709" y="381600"/>
                  </a:lnTo>
                  <a:lnTo>
                    <a:pt x="8314187" y="381600"/>
                  </a:lnTo>
                  <a:lnTo>
                    <a:pt x="8325617" y="381600"/>
                  </a:lnTo>
                  <a:lnTo>
                    <a:pt x="8337047" y="381600"/>
                  </a:lnTo>
                  <a:lnTo>
                    <a:pt x="8348477" y="381600"/>
                  </a:lnTo>
                  <a:lnTo>
                    <a:pt x="8359907" y="381600"/>
                  </a:lnTo>
                  <a:lnTo>
                    <a:pt x="8371385" y="381600"/>
                  </a:lnTo>
                  <a:lnTo>
                    <a:pt x="8382815" y="381600"/>
                  </a:lnTo>
                  <a:lnTo>
                    <a:pt x="8394245" y="381600"/>
                  </a:lnTo>
                  <a:lnTo>
                    <a:pt x="8405674" y="381600"/>
                  </a:lnTo>
                  <a:lnTo>
                    <a:pt x="8417104" y="381600"/>
                  </a:lnTo>
                  <a:lnTo>
                    <a:pt x="8428582" y="381600"/>
                  </a:lnTo>
                  <a:lnTo>
                    <a:pt x="8440012" y="381600"/>
                  </a:lnTo>
                  <a:lnTo>
                    <a:pt x="8451442" y="381600"/>
                  </a:lnTo>
                  <a:lnTo>
                    <a:pt x="8462872" y="381600"/>
                  </a:lnTo>
                  <a:lnTo>
                    <a:pt x="8474302" y="381600"/>
                  </a:lnTo>
                  <a:lnTo>
                    <a:pt x="8485780" y="381600"/>
                  </a:lnTo>
                  <a:lnTo>
                    <a:pt x="8497210" y="381600"/>
                  </a:lnTo>
                  <a:lnTo>
                    <a:pt x="8508640" y="381600"/>
                  </a:lnTo>
                  <a:lnTo>
                    <a:pt x="8520069" y="381600"/>
                  </a:lnTo>
                  <a:lnTo>
                    <a:pt x="8531500" y="381600"/>
                  </a:lnTo>
                  <a:lnTo>
                    <a:pt x="8542977" y="381600"/>
                  </a:lnTo>
                  <a:lnTo>
                    <a:pt x="8554407" y="381600"/>
                  </a:lnTo>
                  <a:lnTo>
                    <a:pt x="8565837" y="381600"/>
                  </a:lnTo>
                  <a:lnTo>
                    <a:pt x="8577267" y="381600"/>
                  </a:lnTo>
                  <a:lnTo>
                    <a:pt x="8588697" y="381600"/>
                  </a:lnTo>
                  <a:lnTo>
                    <a:pt x="8600175" y="381600"/>
                  </a:lnTo>
                  <a:lnTo>
                    <a:pt x="8611605" y="381600"/>
                  </a:lnTo>
                  <a:lnTo>
                    <a:pt x="8623035" y="381600"/>
                  </a:lnTo>
                  <a:lnTo>
                    <a:pt x="8634465" y="381600"/>
                  </a:lnTo>
                  <a:lnTo>
                    <a:pt x="8645895" y="381600"/>
                  </a:lnTo>
                  <a:lnTo>
                    <a:pt x="8657373" y="381600"/>
                  </a:lnTo>
                  <a:lnTo>
                    <a:pt x="8668802" y="381600"/>
                  </a:lnTo>
                  <a:lnTo>
                    <a:pt x="8680232" y="381600"/>
                  </a:lnTo>
                  <a:lnTo>
                    <a:pt x="8691662" y="381600"/>
                  </a:lnTo>
                  <a:lnTo>
                    <a:pt x="8703093" y="381600"/>
                  </a:lnTo>
                  <a:lnTo>
                    <a:pt x="8714570" y="381600"/>
                  </a:lnTo>
                  <a:lnTo>
                    <a:pt x="8726000" y="381600"/>
                  </a:lnTo>
                  <a:lnTo>
                    <a:pt x="8737430" y="381600"/>
                  </a:lnTo>
                  <a:lnTo>
                    <a:pt x="8748860" y="381600"/>
                  </a:lnTo>
                  <a:lnTo>
                    <a:pt x="8760290" y="381600"/>
                  </a:lnTo>
                  <a:lnTo>
                    <a:pt x="8771768" y="381600"/>
                  </a:lnTo>
                  <a:lnTo>
                    <a:pt x="8783198" y="381600"/>
                  </a:lnTo>
                  <a:lnTo>
                    <a:pt x="8794628" y="381600"/>
                  </a:lnTo>
                  <a:lnTo>
                    <a:pt x="8806058" y="381600"/>
                  </a:lnTo>
                  <a:lnTo>
                    <a:pt x="8817488" y="381600"/>
                  </a:lnTo>
                  <a:lnTo>
                    <a:pt x="8828918" y="381600"/>
                  </a:lnTo>
                  <a:lnTo>
                    <a:pt x="8840395" y="381600"/>
                  </a:lnTo>
                  <a:lnTo>
                    <a:pt x="8851825" y="381600"/>
                  </a:lnTo>
                  <a:lnTo>
                    <a:pt x="8863256" y="381600"/>
                  </a:lnTo>
                  <a:lnTo>
                    <a:pt x="8874686" y="381600"/>
                  </a:lnTo>
                  <a:lnTo>
                    <a:pt x="8886115" y="381600"/>
                  </a:lnTo>
                  <a:lnTo>
                    <a:pt x="8897593" y="381600"/>
                  </a:lnTo>
                  <a:lnTo>
                    <a:pt x="8909022" y="381600"/>
                  </a:lnTo>
                  <a:lnTo>
                    <a:pt x="8920453" y="381600"/>
                  </a:lnTo>
                  <a:lnTo>
                    <a:pt x="8931883" y="381600"/>
                  </a:lnTo>
                  <a:lnTo>
                    <a:pt x="8943313" y="381600"/>
                  </a:lnTo>
                  <a:lnTo>
                    <a:pt x="8954791" y="381600"/>
                  </a:lnTo>
                  <a:lnTo>
                    <a:pt x="8966220" y="381600"/>
                  </a:lnTo>
                  <a:lnTo>
                    <a:pt x="8977651" y="381600"/>
                  </a:lnTo>
                  <a:lnTo>
                    <a:pt x="8989080" y="381600"/>
                  </a:lnTo>
                  <a:lnTo>
                    <a:pt x="9000511" y="381600"/>
                  </a:lnTo>
                  <a:lnTo>
                    <a:pt x="9011988" y="381600"/>
                  </a:lnTo>
                  <a:lnTo>
                    <a:pt x="9023418" y="381600"/>
                  </a:lnTo>
                  <a:lnTo>
                    <a:pt x="9034849" y="381600"/>
                  </a:lnTo>
                  <a:lnTo>
                    <a:pt x="9046278" y="381600"/>
                  </a:lnTo>
                  <a:lnTo>
                    <a:pt x="9057709" y="381600"/>
                  </a:lnTo>
                  <a:lnTo>
                    <a:pt x="9069186" y="381600"/>
                  </a:lnTo>
                  <a:lnTo>
                    <a:pt x="9080615" y="381600"/>
                  </a:lnTo>
                  <a:lnTo>
                    <a:pt x="9092046" y="381600"/>
                  </a:lnTo>
                  <a:lnTo>
                    <a:pt x="9103476" y="381600"/>
                  </a:lnTo>
                  <a:lnTo>
                    <a:pt x="9114906" y="381600"/>
                  </a:lnTo>
                  <a:lnTo>
                    <a:pt x="9126384" y="381600"/>
                  </a:lnTo>
                  <a:lnTo>
                    <a:pt x="9137813" y="381600"/>
                  </a:lnTo>
                  <a:lnTo>
                    <a:pt x="9149244" y="381600"/>
                  </a:lnTo>
                  <a:lnTo>
                    <a:pt x="9160673" y="381600"/>
                  </a:lnTo>
                  <a:lnTo>
                    <a:pt x="9172104" y="381600"/>
                  </a:lnTo>
                  <a:lnTo>
                    <a:pt x="9183581" y="381600"/>
                  </a:lnTo>
                  <a:lnTo>
                    <a:pt x="9195011" y="381600"/>
                  </a:lnTo>
                  <a:lnTo>
                    <a:pt x="9206442" y="381600"/>
                  </a:lnTo>
                  <a:lnTo>
                    <a:pt x="9217871" y="381600"/>
                  </a:lnTo>
                  <a:lnTo>
                    <a:pt x="9229301" y="381600"/>
                  </a:lnTo>
                  <a:lnTo>
                    <a:pt x="9240779" y="381600"/>
                  </a:lnTo>
                  <a:lnTo>
                    <a:pt x="9252209" y="381600"/>
                  </a:lnTo>
                  <a:lnTo>
                    <a:pt x="9263639" y="381600"/>
                  </a:lnTo>
                  <a:lnTo>
                    <a:pt x="9275069" y="381600"/>
                  </a:lnTo>
                  <a:lnTo>
                    <a:pt x="9286498" y="381600"/>
                  </a:lnTo>
                  <a:lnTo>
                    <a:pt x="9297977" y="381600"/>
                  </a:lnTo>
                  <a:lnTo>
                    <a:pt x="9309406" y="381600"/>
                  </a:lnTo>
                  <a:lnTo>
                    <a:pt x="9320837" y="381600"/>
                  </a:lnTo>
                  <a:lnTo>
                    <a:pt x="9332266" y="381600"/>
                  </a:lnTo>
                  <a:lnTo>
                    <a:pt x="9343696" y="381600"/>
                  </a:lnTo>
                  <a:lnTo>
                    <a:pt x="9355174" y="381600"/>
                  </a:lnTo>
                  <a:lnTo>
                    <a:pt x="9366604" y="381600"/>
                  </a:lnTo>
                  <a:lnTo>
                    <a:pt x="9378035" y="381600"/>
                  </a:lnTo>
                  <a:lnTo>
                    <a:pt x="9389464" y="381600"/>
                  </a:lnTo>
                  <a:lnTo>
                    <a:pt x="9400894" y="381600"/>
                  </a:lnTo>
                  <a:lnTo>
                    <a:pt x="9412372" y="381600"/>
                  </a:lnTo>
                  <a:lnTo>
                    <a:pt x="9423802" y="381600"/>
                  </a:lnTo>
                  <a:lnTo>
                    <a:pt x="9435232" y="381600"/>
                  </a:lnTo>
                  <a:lnTo>
                    <a:pt x="9446662" y="381600"/>
                  </a:lnTo>
                  <a:lnTo>
                    <a:pt x="9458091" y="381600"/>
                  </a:lnTo>
                  <a:lnTo>
                    <a:pt x="9469570" y="381600"/>
                  </a:lnTo>
                  <a:lnTo>
                    <a:pt x="9480999" y="381600"/>
                  </a:lnTo>
                  <a:lnTo>
                    <a:pt x="9492429" y="381600"/>
                  </a:lnTo>
                  <a:lnTo>
                    <a:pt x="9503859" y="381600"/>
                  </a:lnTo>
                  <a:lnTo>
                    <a:pt x="9515289" y="381600"/>
                  </a:lnTo>
                  <a:lnTo>
                    <a:pt x="9526767" y="381600"/>
                  </a:lnTo>
                  <a:lnTo>
                    <a:pt x="9538197" y="381600"/>
                  </a:lnTo>
                  <a:lnTo>
                    <a:pt x="9549626" y="381600"/>
                  </a:lnTo>
                  <a:lnTo>
                    <a:pt x="9561057" y="381600"/>
                  </a:lnTo>
                  <a:lnTo>
                    <a:pt x="9572487" y="381600"/>
                  </a:lnTo>
                  <a:lnTo>
                    <a:pt x="9583965" y="381600"/>
                  </a:lnTo>
                  <a:lnTo>
                    <a:pt x="9595395" y="381600"/>
                  </a:lnTo>
                  <a:lnTo>
                    <a:pt x="9606824" y="381600"/>
                  </a:lnTo>
                  <a:lnTo>
                    <a:pt x="9618255" y="381600"/>
                  </a:lnTo>
                  <a:lnTo>
                    <a:pt x="9629684" y="381600"/>
                  </a:lnTo>
                  <a:lnTo>
                    <a:pt x="9641163" y="381600"/>
                  </a:lnTo>
                  <a:lnTo>
                    <a:pt x="9652592" y="381600"/>
                  </a:lnTo>
                  <a:lnTo>
                    <a:pt x="9664022" y="381600"/>
                  </a:lnTo>
                  <a:lnTo>
                    <a:pt x="9675452" y="381600"/>
                  </a:lnTo>
                  <a:lnTo>
                    <a:pt x="9686882" y="381600"/>
                  </a:lnTo>
                  <a:lnTo>
                    <a:pt x="9698360" y="381600"/>
                  </a:lnTo>
                  <a:lnTo>
                    <a:pt x="9709790" y="381600"/>
                  </a:lnTo>
                  <a:lnTo>
                    <a:pt x="9721219" y="381600"/>
                  </a:lnTo>
                  <a:lnTo>
                    <a:pt x="9732650" y="381600"/>
                  </a:lnTo>
                  <a:lnTo>
                    <a:pt x="9744080" y="381600"/>
                  </a:lnTo>
                  <a:lnTo>
                    <a:pt x="9755557" y="381600"/>
                  </a:lnTo>
                  <a:lnTo>
                    <a:pt x="9766988" y="381600"/>
                  </a:lnTo>
                  <a:lnTo>
                    <a:pt x="9778417" y="381600"/>
                  </a:lnTo>
                  <a:lnTo>
                    <a:pt x="9789848" y="381600"/>
                  </a:lnTo>
                  <a:lnTo>
                    <a:pt x="9801277" y="381600"/>
                  </a:lnTo>
                  <a:lnTo>
                    <a:pt x="9812755" y="381600"/>
                  </a:lnTo>
                  <a:lnTo>
                    <a:pt x="9824185" y="381600"/>
                  </a:lnTo>
                  <a:lnTo>
                    <a:pt x="9835615" y="381600"/>
                  </a:lnTo>
                  <a:lnTo>
                    <a:pt x="9847045" y="381600"/>
                  </a:lnTo>
                  <a:lnTo>
                    <a:pt x="9858475" y="381600"/>
                  </a:lnTo>
                  <a:lnTo>
                    <a:pt x="9869952" y="381600"/>
                  </a:lnTo>
                  <a:lnTo>
                    <a:pt x="9881383" y="381600"/>
                  </a:lnTo>
                  <a:lnTo>
                    <a:pt x="9892812" y="381600"/>
                  </a:lnTo>
                  <a:lnTo>
                    <a:pt x="9904243" y="381600"/>
                  </a:lnTo>
                  <a:lnTo>
                    <a:pt x="9915673" y="381600"/>
                  </a:lnTo>
                  <a:lnTo>
                    <a:pt x="9927102" y="381600"/>
                  </a:lnTo>
                  <a:lnTo>
                    <a:pt x="9938581" y="381600"/>
                  </a:lnTo>
                  <a:lnTo>
                    <a:pt x="9950010" y="381600"/>
                  </a:lnTo>
                  <a:lnTo>
                    <a:pt x="9961441" y="381600"/>
                  </a:lnTo>
                  <a:lnTo>
                    <a:pt x="9972870" y="381600"/>
                  </a:lnTo>
                  <a:lnTo>
                    <a:pt x="9984300" y="381600"/>
                  </a:lnTo>
                  <a:lnTo>
                    <a:pt x="9995778" y="381600"/>
                  </a:lnTo>
                  <a:lnTo>
                    <a:pt x="10007208" y="381600"/>
                  </a:lnTo>
                  <a:lnTo>
                    <a:pt x="10018638" y="381600"/>
                  </a:lnTo>
                  <a:lnTo>
                    <a:pt x="10030068" y="381600"/>
                  </a:lnTo>
                  <a:lnTo>
                    <a:pt x="10041498" y="381600"/>
                  </a:lnTo>
                  <a:lnTo>
                    <a:pt x="10052976" y="381600"/>
                  </a:lnTo>
                  <a:lnTo>
                    <a:pt x="10064405" y="381600"/>
                  </a:lnTo>
                  <a:lnTo>
                    <a:pt x="10075835" y="381600"/>
                  </a:lnTo>
                  <a:lnTo>
                    <a:pt x="10087266" y="381600"/>
                  </a:lnTo>
                  <a:lnTo>
                    <a:pt x="10098695" y="381600"/>
                  </a:lnTo>
                  <a:lnTo>
                    <a:pt x="10110174" y="381600"/>
                  </a:lnTo>
                  <a:lnTo>
                    <a:pt x="10121603" y="381600"/>
                  </a:lnTo>
                  <a:lnTo>
                    <a:pt x="10133033" y="381600"/>
                  </a:lnTo>
                  <a:lnTo>
                    <a:pt x="10144463" y="381600"/>
                  </a:lnTo>
                  <a:lnTo>
                    <a:pt x="10155893" y="381600"/>
                  </a:lnTo>
                  <a:lnTo>
                    <a:pt x="10167371" y="381600"/>
                  </a:lnTo>
                  <a:lnTo>
                    <a:pt x="10178801" y="381600"/>
                  </a:lnTo>
                  <a:lnTo>
                    <a:pt x="10190230" y="381600"/>
                  </a:lnTo>
                  <a:lnTo>
                    <a:pt x="10201661" y="381600"/>
                  </a:lnTo>
                  <a:lnTo>
                    <a:pt x="10213091" y="381600"/>
                  </a:lnTo>
                  <a:lnTo>
                    <a:pt x="10224569" y="381600"/>
                  </a:lnTo>
                  <a:lnTo>
                    <a:pt x="10235998" y="381600"/>
                  </a:lnTo>
                  <a:lnTo>
                    <a:pt x="10247428" y="381600"/>
                  </a:lnTo>
                  <a:lnTo>
                    <a:pt x="10258859" y="381600"/>
                  </a:lnTo>
                  <a:lnTo>
                    <a:pt x="10270288" y="381600"/>
                  </a:lnTo>
                  <a:lnTo>
                    <a:pt x="10281767" y="381600"/>
                  </a:lnTo>
                  <a:lnTo>
                    <a:pt x="10293196" y="381600"/>
                  </a:lnTo>
                  <a:lnTo>
                    <a:pt x="10304626" y="381600"/>
                  </a:lnTo>
                  <a:lnTo>
                    <a:pt x="10316056" y="381600"/>
                  </a:lnTo>
                  <a:lnTo>
                    <a:pt x="10327486" y="381600"/>
                  </a:lnTo>
                  <a:lnTo>
                    <a:pt x="10338963" y="381600"/>
                  </a:lnTo>
                  <a:lnTo>
                    <a:pt x="10350394" y="381600"/>
                  </a:lnTo>
                  <a:lnTo>
                    <a:pt x="10361823" y="381600"/>
                  </a:lnTo>
                  <a:lnTo>
                    <a:pt x="10373254" y="381600"/>
                  </a:lnTo>
                  <a:lnTo>
                    <a:pt x="10384684" y="381600"/>
                  </a:lnTo>
                  <a:lnTo>
                    <a:pt x="10396161" y="381600"/>
                  </a:lnTo>
                  <a:lnTo>
                    <a:pt x="10407591" y="381600"/>
                  </a:lnTo>
                  <a:lnTo>
                    <a:pt x="10419021" y="381600"/>
                  </a:lnTo>
                  <a:lnTo>
                    <a:pt x="10430452" y="381600"/>
                  </a:lnTo>
                  <a:lnTo>
                    <a:pt x="10441881" y="381600"/>
                  </a:lnTo>
                  <a:lnTo>
                    <a:pt x="10453358" y="381600"/>
                  </a:lnTo>
                  <a:lnTo>
                    <a:pt x="10464789" y="381600"/>
                  </a:lnTo>
                  <a:lnTo>
                    <a:pt x="10476219" y="381600"/>
                  </a:lnTo>
                  <a:lnTo>
                    <a:pt x="10487649" y="381600"/>
                  </a:lnTo>
                  <a:lnTo>
                    <a:pt x="10499079" y="381600"/>
                  </a:lnTo>
                  <a:lnTo>
                    <a:pt x="10510556" y="381600"/>
                  </a:lnTo>
                  <a:lnTo>
                    <a:pt x="10521987" y="381600"/>
                  </a:lnTo>
                  <a:lnTo>
                    <a:pt x="10533416" y="381600"/>
                  </a:lnTo>
                  <a:lnTo>
                    <a:pt x="10544847" y="381600"/>
                  </a:lnTo>
                  <a:lnTo>
                    <a:pt x="10556277" y="381600"/>
                  </a:lnTo>
                  <a:lnTo>
                    <a:pt x="10567754" y="381600"/>
                  </a:lnTo>
                  <a:lnTo>
                    <a:pt x="10579184" y="381600"/>
                  </a:lnTo>
                  <a:lnTo>
                    <a:pt x="10590614" y="381600"/>
                  </a:lnTo>
                  <a:lnTo>
                    <a:pt x="10602045" y="381600"/>
                  </a:lnTo>
                  <a:lnTo>
                    <a:pt x="10613474" y="381600"/>
                  </a:lnTo>
                  <a:lnTo>
                    <a:pt x="10624951" y="381600"/>
                  </a:lnTo>
                  <a:lnTo>
                    <a:pt x="10636382" y="381600"/>
                  </a:lnTo>
                  <a:lnTo>
                    <a:pt x="10647812" y="381600"/>
                  </a:lnTo>
                  <a:lnTo>
                    <a:pt x="10659241" y="381600"/>
                  </a:lnTo>
                  <a:lnTo>
                    <a:pt x="10670672" y="381600"/>
                  </a:lnTo>
                  <a:lnTo>
                    <a:pt x="10682149" y="381600"/>
                  </a:lnTo>
                  <a:lnTo>
                    <a:pt x="10693580" y="381600"/>
                  </a:lnTo>
                  <a:lnTo>
                    <a:pt x="10705009" y="381600"/>
                  </a:lnTo>
                  <a:lnTo>
                    <a:pt x="10716439" y="381600"/>
                  </a:lnTo>
                  <a:lnTo>
                    <a:pt x="10727870" y="381600"/>
                  </a:lnTo>
                  <a:lnTo>
                    <a:pt x="10739347" y="381600"/>
                  </a:lnTo>
                  <a:lnTo>
                    <a:pt x="10750778" y="381600"/>
                  </a:lnTo>
                  <a:lnTo>
                    <a:pt x="10762207" y="381600"/>
                  </a:lnTo>
                  <a:lnTo>
                    <a:pt x="10773637" y="381600"/>
                  </a:lnTo>
                  <a:lnTo>
                    <a:pt x="10785067" y="381600"/>
                  </a:lnTo>
                  <a:lnTo>
                    <a:pt x="10796544" y="381600"/>
                  </a:lnTo>
                  <a:lnTo>
                    <a:pt x="10807975" y="381600"/>
                  </a:lnTo>
                  <a:lnTo>
                    <a:pt x="10819405" y="381600"/>
                  </a:lnTo>
                  <a:lnTo>
                    <a:pt x="10830834" y="381600"/>
                  </a:lnTo>
                  <a:lnTo>
                    <a:pt x="10842265" y="381600"/>
                  </a:lnTo>
                  <a:lnTo>
                    <a:pt x="10853742" y="381600"/>
                  </a:lnTo>
                  <a:lnTo>
                    <a:pt x="10865173" y="381600"/>
                  </a:lnTo>
                  <a:lnTo>
                    <a:pt x="10876602" y="381600"/>
                  </a:lnTo>
                  <a:lnTo>
                    <a:pt x="10888032" y="381600"/>
                  </a:lnTo>
                  <a:lnTo>
                    <a:pt x="10899463" y="381600"/>
                  </a:lnTo>
                  <a:lnTo>
                    <a:pt x="10910892" y="381600"/>
                  </a:lnTo>
                  <a:lnTo>
                    <a:pt x="10922369" y="381600"/>
                  </a:lnTo>
                  <a:lnTo>
                    <a:pt x="10933800" y="381600"/>
                  </a:lnTo>
                  <a:lnTo>
                    <a:pt x="10945230" y="381600"/>
                  </a:lnTo>
                  <a:lnTo>
                    <a:pt x="10956660" y="381600"/>
                  </a:lnTo>
                  <a:lnTo>
                    <a:pt x="10968090" y="381600"/>
                  </a:lnTo>
                  <a:lnTo>
                    <a:pt x="10979567" y="381600"/>
                  </a:lnTo>
                  <a:lnTo>
                    <a:pt x="10990998" y="381600"/>
                  </a:lnTo>
                  <a:lnTo>
                    <a:pt x="11002427" y="381600"/>
                  </a:lnTo>
                  <a:lnTo>
                    <a:pt x="11013858" y="381600"/>
                  </a:lnTo>
                  <a:lnTo>
                    <a:pt x="11025287" y="381600"/>
                  </a:lnTo>
                  <a:lnTo>
                    <a:pt x="11036765" y="381600"/>
                  </a:lnTo>
                  <a:lnTo>
                    <a:pt x="11048195" y="381600"/>
                  </a:lnTo>
                  <a:lnTo>
                    <a:pt x="11059625" y="381600"/>
                  </a:lnTo>
                  <a:lnTo>
                    <a:pt x="11071056" y="381600"/>
                  </a:lnTo>
                  <a:lnTo>
                    <a:pt x="11082485" y="381600"/>
                  </a:lnTo>
                  <a:lnTo>
                    <a:pt x="11093962" y="381600"/>
                  </a:lnTo>
                  <a:lnTo>
                    <a:pt x="11105393" y="381600"/>
                  </a:lnTo>
                  <a:lnTo>
                    <a:pt x="11116823" y="381600"/>
                  </a:lnTo>
                  <a:lnTo>
                    <a:pt x="11128253" y="381600"/>
                  </a:lnTo>
                  <a:lnTo>
                    <a:pt x="11139683" y="381600"/>
                  </a:lnTo>
                  <a:lnTo>
                    <a:pt x="11151160" y="381600"/>
                  </a:lnTo>
                  <a:lnTo>
                    <a:pt x="11162591" y="381600"/>
                  </a:lnTo>
                  <a:lnTo>
                    <a:pt x="11174020" y="381600"/>
                  </a:lnTo>
                  <a:lnTo>
                    <a:pt x="11185451" y="381600"/>
                  </a:lnTo>
                  <a:lnTo>
                    <a:pt x="11196881" y="381600"/>
                  </a:lnTo>
                  <a:lnTo>
                    <a:pt x="11208358" y="381600"/>
                  </a:lnTo>
                  <a:lnTo>
                    <a:pt x="11218359" y="381600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6F48918-81D3-A54C-B7A6-1340AC69688C}"/>
                </a:ext>
              </a:extLst>
            </p:cNvPr>
            <p:cNvSpPr/>
            <p:nvPr/>
          </p:nvSpPr>
          <p:spPr>
            <a:xfrm>
              <a:off x="851149" y="4527789"/>
              <a:ext cx="11218359" cy="1572972"/>
            </a:xfrm>
            <a:custGeom>
              <a:avLst/>
              <a:gdLst>
                <a:gd name="connsiteX0" fmla="*/ 0 w 11218359"/>
                <a:gd name="connsiteY0" fmla="*/ 1572973 h 1572972"/>
                <a:gd name="connsiteX1" fmla="*/ 9149 w 11218359"/>
                <a:gd name="connsiteY1" fmla="*/ 1572973 h 1572972"/>
                <a:gd name="connsiteX2" fmla="*/ 20588 w 11218359"/>
                <a:gd name="connsiteY2" fmla="*/ 1572973 h 1572972"/>
                <a:gd name="connsiteX3" fmla="*/ 32028 w 11218359"/>
                <a:gd name="connsiteY3" fmla="*/ 1572973 h 1572972"/>
                <a:gd name="connsiteX4" fmla="*/ 43467 w 11218359"/>
                <a:gd name="connsiteY4" fmla="*/ 1572973 h 1572972"/>
                <a:gd name="connsiteX5" fmla="*/ 54907 w 11218359"/>
                <a:gd name="connsiteY5" fmla="*/ 1572973 h 1572972"/>
                <a:gd name="connsiteX6" fmla="*/ 66346 w 11218359"/>
                <a:gd name="connsiteY6" fmla="*/ 1572973 h 1572972"/>
                <a:gd name="connsiteX7" fmla="*/ 77786 w 11218359"/>
                <a:gd name="connsiteY7" fmla="*/ 1572973 h 1572972"/>
                <a:gd name="connsiteX8" fmla="*/ 89225 w 11218359"/>
                <a:gd name="connsiteY8" fmla="*/ 1572973 h 1572972"/>
                <a:gd name="connsiteX9" fmla="*/ 100665 w 11218359"/>
                <a:gd name="connsiteY9" fmla="*/ 1572973 h 1572972"/>
                <a:gd name="connsiteX10" fmla="*/ 112104 w 11218359"/>
                <a:gd name="connsiteY10" fmla="*/ 1572973 h 1572972"/>
                <a:gd name="connsiteX11" fmla="*/ 123544 w 11218359"/>
                <a:gd name="connsiteY11" fmla="*/ 1572973 h 1572972"/>
                <a:gd name="connsiteX12" fmla="*/ 134979 w 11218359"/>
                <a:gd name="connsiteY12" fmla="*/ 1572973 h 1572972"/>
                <a:gd name="connsiteX13" fmla="*/ 146423 w 11218359"/>
                <a:gd name="connsiteY13" fmla="*/ 1572973 h 1572972"/>
                <a:gd name="connsiteX14" fmla="*/ 157858 w 11218359"/>
                <a:gd name="connsiteY14" fmla="*/ 1572973 h 1572972"/>
                <a:gd name="connsiteX15" fmla="*/ 169297 w 11218359"/>
                <a:gd name="connsiteY15" fmla="*/ 1572973 h 1572972"/>
                <a:gd name="connsiteX16" fmla="*/ 180737 w 11218359"/>
                <a:gd name="connsiteY16" fmla="*/ 1572973 h 1572972"/>
                <a:gd name="connsiteX17" fmla="*/ 192176 w 11218359"/>
                <a:gd name="connsiteY17" fmla="*/ 1572973 h 1572972"/>
                <a:gd name="connsiteX18" fmla="*/ 203616 w 11218359"/>
                <a:gd name="connsiteY18" fmla="*/ 1572973 h 1572972"/>
                <a:gd name="connsiteX19" fmla="*/ 215055 w 11218359"/>
                <a:gd name="connsiteY19" fmla="*/ 1572973 h 1572972"/>
                <a:gd name="connsiteX20" fmla="*/ 226495 w 11218359"/>
                <a:gd name="connsiteY20" fmla="*/ 1572973 h 1572972"/>
                <a:gd name="connsiteX21" fmla="*/ 237935 w 11218359"/>
                <a:gd name="connsiteY21" fmla="*/ 1572973 h 1572972"/>
                <a:gd name="connsiteX22" fmla="*/ 249374 w 11218359"/>
                <a:gd name="connsiteY22" fmla="*/ 1572973 h 1572972"/>
                <a:gd name="connsiteX23" fmla="*/ 260814 w 11218359"/>
                <a:gd name="connsiteY23" fmla="*/ 1572973 h 1572972"/>
                <a:gd name="connsiteX24" fmla="*/ 272253 w 11218359"/>
                <a:gd name="connsiteY24" fmla="*/ 1572973 h 1572972"/>
                <a:gd name="connsiteX25" fmla="*/ 283693 w 11218359"/>
                <a:gd name="connsiteY25" fmla="*/ 1572973 h 1572972"/>
                <a:gd name="connsiteX26" fmla="*/ 295132 w 11218359"/>
                <a:gd name="connsiteY26" fmla="*/ 1572973 h 1572972"/>
                <a:gd name="connsiteX27" fmla="*/ 306572 w 11218359"/>
                <a:gd name="connsiteY27" fmla="*/ 1572973 h 1572972"/>
                <a:gd name="connsiteX28" fmla="*/ 318011 w 11218359"/>
                <a:gd name="connsiteY28" fmla="*/ 1572973 h 1572972"/>
                <a:gd name="connsiteX29" fmla="*/ 329451 w 11218359"/>
                <a:gd name="connsiteY29" fmla="*/ 1572973 h 1572972"/>
                <a:gd name="connsiteX30" fmla="*/ 340890 w 11218359"/>
                <a:gd name="connsiteY30" fmla="*/ 1572973 h 1572972"/>
                <a:gd name="connsiteX31" fmla="*/ 352330 w 11218359"/>
                <a:gd name="connsiteY31" fmla="*/ 1572973 h 1572972"/>
                <a:gd name="connsiteX32" fmla="*/ 363769 w 11218359"/>
                <a:gd name="connsiteY32" fmla="*/ 1572973 h 1572972"/>
                <a:gd name="connsiteX33" fmla="*/ 375209 w 11218359"/>
                <a:gd name="connsiteY33" fmla="*/ 1572973 h 1572972"/>
                <a:gd name="connsiteX34" fmla="*/ 386648 w 11218359"/>
                <a:gd name="connsiteY34" fmla="*/ 1572973 h 1572972"/>
                <a:gd name="connsiteX35" fmla="*/ 398088 w 11218359"/>
                <a:gd name="connsiteY35" fmla="*/ 1572973 h 1572972"/>
                <a:gd name="connsiteX36" fmla="*/ 409527 w 11218359"/>
                <a:gd name="connsiteY36" fmla="*/ 1572973 h 1572972"/>
                <a:gd name="connsiteX37" fmla="*/ 420967 w 11218359"/>
                <a:gd name="connsiteY37" fmla="*/ 1572973 h 1572972"/>
                <a:gd name="connsiteX38" fmla="*/ 432406 w 11218359"/>
                <a:gd name="connsiteY38" fmla="*/ 1572973 h 1572972"/>
                <a:gd name="connsiteX39" fmla="*/ 443846 w 11218359"/>
                <a:gd name="connsiteY39" fmla="*/ 1572973 h 1572972"/>
                <a:gd name="connsiteX40" fmla="*/ 455285 w 11218359"/>
                <a:gd name="connsiteY40" fmla="*/ 1572973 h 1572972"/>
                <a:gd name="connsiteX41" fmla="*/ 466725 w 11218359"/>
                <a:gd name="connsiteY41" fmla="*/ 1572973 h 1572972"/>
                <a:gd name="connsiteX42" fmla="*/ 478165 w 11218359"/>
                <a:gd name="connsiteY42" fmla="*/ 1572973 h 1572972"/>
                <a:gd name="connsiteX43" fmla="*/ 489604 w 11218359"/>
                <a:gd name="connsiteY43" fmla="*/ 1572973 h 1572972"/>
                <a:gd name="connsiteX44" fmla="*/ 501044 w 11218359"/>
                <a:gd name="connsiteY44" fmla="*/ 1572973 h 1572972"/>
                <a:gd name="connsiteX45" fmla="*/ 512483 w 11218359"/>
                <a:gd name="connsiteY45" fmla="*/ 1572973 h 1572972"/>
                <a:gd name="connsiteX46" fmla="*/ 523923 w 11218359"/>
                <a:gd name="connsiteY46" fmla="*/ 1572973 h 1572972"/>
                <a:gd name="connsiteX47" fmla="*/ 535362 w 11218359"/>
                <a:gd name="connsiteY47" fmla="*/ 1572973 h 1572972"/>
                <a:gd name="connsiteX48" fmla="*/ 546802 w 11218359"/>
                <a:gd name="connsiteY48" fmla="*/ 1572973 h 1572972"/>
                <a:gd name="connsiteX49" fmla="*/ 558241 w 11218359"/>
                <a:gd name="connsiteY49" fmla="*/ 1572973 h 1572972"/>
                <a:gd name="connsiteX50" fmla="*/ 569681 w 11218359"/>
                <a:gd name="connsiteY50" fmla="*/ 1572973 h 1572972"/>
                <a:gd name="connsiteX51" fmla="*/ 581120 w 11218359"/>
                <a:gd name="connsiteY51" fmla="*/ 1572973 h 1572972"/>
                <a:gd name="connsiteX52" fmla="*/ 592560 w 11218359"/>
                <a:gd name="connsiteY52" fmla="*/ 1572973 h 1572972"/>
                <a:gd name="connsiteX53" fmla="*/ 603999 w 11218359"/>
                <a:gd name="connsiteY53" fmla="*/ 1572973 h 1572972"/>
                <a:gd name="connsiteX54" fmla="*/ 615439 w 11218359"/>
                <a:gd name="connsiteY54" fmla="*/ 1572973 h 1572972"/>
                <a:gd name="connsiteX55" fmla="*/ 626878 w 11218359"/>
                <a:gd name="connsiteY55" fmla="*/ 1572973 h 1572972"/>
                <a:gd name="connsiteX56" fmla="*/ 638318 w 11218359"/>
                <a:gd name="connsiteY56" fmla="*/ 1572973 h 1572972"/>
                <a:gd name="connsiteX57" fmla="*/ 649757 w 11218359"/>
                <a:gd name="connsiteY57" fmla="*/ 1572973 h 1572972"/>
                <a:gd name="connsiteX58" fmla="*/ 661192 w 11218359"/>
                <a:gd name="connsiteY58" fmla="*/ 1572973 h 1572972"/>
                <a:gd name="connsiteX59" fmla="*/ 672632 w 11218359"/>
                <a:gd name="connsiteY59" fmla="*/ 1572973 h 1572972"/>
                <a:gd name="connsiteX60" fmla="*/ 684071 w 11218359"/>
                <a:gd name="connsiteY60" fmla="*/ 1572973 h 1572972"/>
                <a:gd name="connsiteX61" fmla="*/ 695511 w 11218359"/>
                <a:gd name="connsiteY61" fmla="*/ 1572973 h 1572972"/>
                <a:gd name="connsiteX62" fmla="*/ 706950 w 11218359"/>
                <a:gd name="connsiteY62" fmla="*/ 1572973 h 1572972"/>
                <a:gd name="connsiteX63" fmla="*/ 718390 w 11218359"/>
                <a:gd name="connsiteY63" fmla="*/ 1572973 h 1572972"/>
                <a:gd name="connsiteX64" fmla="*/ 729829 w 11218359"/>
                <a:gd name="connsiteY64" fmla="*/ 1572973 h 1572972"/>
                <a:gd name="connsiteX65" fmla="*/ 741269 w 11218359"/>
                <a:gd name="connsiteY65" fmla="*/ 1572973 h 1572972"/>
                <a:gd name="connsiteX66" fmla="*/ 752708 w 11218359"/>
                <a:gd name="connsiteY66" fmla="*/ 1572973 h 1572972"/>
                <a:gd name="connsiteX67" fmla="*/ 764148 w 11218359"/>
                <a:gd name="connsiteY67" fmla="*/ 1572973 h 1572972"/>
                <a:gd name="connsiteX68" fmla="*/ 775587 w 11218359"/>
                <a:gd name="connsiteY68" fmla="*/ 1572973 h 1572972"/>
                <a:gd name="connsiteX69" fmla="*/ 787027 w 11218359"/>
                <a:gd name="connsiteY69" fmla="*/ 1572973 h 1572972"/>
                <a:gd name="connsiteX70" fmla="*/ 798467 w 11218359"/>
                <a:gd name="connsiteY70" fmla="*/ 1572973 h 1572972"/>
                <a:gd name="connsiteX71" fmla="*/ 809906 w 11218359"/>
                <a:gd name="connsiteY71" fmla="*/ 1572973 h 1572972"/>
                <a:gd name="connsiteX72" fmla="*/ 821346 w 11218359"/>
                <a:gd name="connsiteY72" fmla="*/ 1572973 h 1572972"/>
                <a:gd name="connsiteX73" fmla="*/ 832785 w 11218359"/>
                <a:gd name="connsiteY73" fmla="*/ 1572973 h 1572972"/>
                <a:gd name="connsiteX74" fmla="*/ 844225 w 11218359"/>
                <a:gd name="connsiteY74" fmla="*/ 1572973 h 1572972"/>
                <a:gd name="connsiteX75" fmla="*/ 855664 w 11218359"/>
                <a:gd name="connsiteY75" fmla="*/ 1572973 h 1572972"/>
                <a:gd name="connsiteX76" fmla="*/ 867104 w 11218359"/>
                <a:gd name="connsiteY76" fmla="*/ 1572973 h 1572972"/>
                <a:gd name="connsiteX77" fmla="*/ 878543 w 11218359"/>
                <a:gd name="connsiteY77" fmla="*/ 1572973 h 1572972"/>
                <a:gd name="connsiteX78" fmla="*/ 889983 w 11218359"/>
                <a:gd name="connsiteY78" fmla="*/ 1572973 h 1572972"/>
                <a:gd name="connsiteX79" fmla="*/ 901422 w 11218359"/>
                <a:gd name="connsiteY79" fmla="*/ 1572973 h 1572972"/>
                <a:gd name="connsiteX80" fmla="*/ 912862 w 11218359"/>
                <a:gd name="connsiteY80" fmla="*/ 1572973 h 1572972"/>
                <a:gd name="connsiteX81" fmla="*/ 924301 w 11218359"/>
                <a:gd name="connsiteY81" fmla="*/ 1572973 h 1572972"/>
                <a:gd name="connsiteX82" fmla="*/ 935741 w 11218359"/>
                <a:gd name="connsiteY82" fmla="*/ 1572973 h 1572972"/>
                <a:gd name="connsiteX83" fmla="*/ 947180 w 11218359"/>
                <a:gd name="connsiteY83" fmla="*/ 1572973 h 1572972"/>
                <a:gd name="connsiteX84" fmla="*/ 958620 w 11218359"/>
                <a:gd name="connsiteY84" fmla="*/ 1572973 h 1572972"/>
                <a:gd name="connsiteX85" fmla="*/ 970059 w 11218359"/>
                <a:gd name="connsiteY85" fmla="*/ 1572973 h 1572972"/>
                <a:gd name="connsiteX86" fmla="*/ 981499 w 11218359"/>
                <a:gd name="connsiteY86" fmla="*/ 1572973 h 1572972"/>
                <a:gd name="connsiteX87" fmla="*/ 992938 w 11218359"/>
                <a:gd name="connsiteY87" fmla="*/ 1572973 h 1572972"/>
                <a:gd name="connsiteX88" fmla="*/ 1004378 w 11218359"/>
                <a:gd name="connsiteY88" fmla="*/ 1572973 h 1572972"/>
                <a:gd name="connsiteX89" fmla="*/ 1015818 w 11218359"/>
                <a:gd name="connsiteY89" fmla="*/ 1572973 h 1572972"/>
                <a:gd name="connsiteX90" fmla="*/ 1027257 w 11218359"/>
                <a:gd name="connsiteY90" fmla="*/ 1572973 h 1572972"/>
                <a:gd name="connsiteX91" fmla="*/ 1038697 w 11218359"/>
                <a:gd name="connsiteY91" fmla="*/ 1572973 h 1572972"/>
                <a:gd name="connsiteX92" fmla="*/ 1050136 w 11218359"/>
                <a:gd name="connsiteY92" fmla="*/ 1572973 h 1572972"/>
                <a:gd name="connsiteX93" fmla="*/ 1061576 w 11218359"/>
                <a:gd name="connsiteY93" fmla="*/ 1572973 h 1572972"/>
                <a:gd name="connsiteX94" fmla="*/ 1073015 w 11218359"/>
                <a:gd name="connsiteY94" fmla="*/ 1572973 h 1572972"/>
                <a:gd name="connsiteX95" fmla="*/ 1084455 w 11218359"/>
                <a:gd name="connsiteY95" fmla="*/ 1572973 h 1572972"/>
                <a:gd name="connsiteX96" fmla="*/ 1095894 w 11218359"/>
                <a:gd name="connsiteY96" fmla="*/ 1572973 h 1572972"/>
                <a:gd name="connsiteX97" fmla="*/ 1107334 w 11218359"/>
                <a:gd name="connsiteY97" fmla="*/ 1572973 h 1572972"/>
                <a:gd name="connsiteX98" fmla="*/ 1118773 w 11218359"/>
                <a:gd name="connsiteY98" fmla="*/ 1572973 h 1572972"/>
                <a:gd name="connsiteX99" fmla="*/ 1130213 w 11218359"/>
                <a:gd name="connsiteY99" fmla="*/ 1572973 h 1572972"/>
                <a:gd name="connsiteX100" fmla="*/ 1141652 w 11218359"/>
                <a:gd name="connsiteY100" fmla="*/ 1572973 h 1572972"/>
                <a:gd name="connsiteX101" fmla="*/ 1153092 w 11218359"/>
                <a:gd name="connsiteY101" fmla="*/ 1572973 h 1572972"/>
                <a:gd name="connsiteX102" fmla="*/ 1164531 w 11218359"/>
                <a:gd name="connsiteY102" fmla="*/ 1572973 h 1572972"/>
                <a:gd name="connsiteX103" fmla="*/ 1175971 w 11218359"/>
                <a:gd name="connsiteY103" fmla="*/ 1572973 h 1572972"/>
                <a:gd name="connsiteX104" fmla="*/ 1187406 w 11218359"/>
                <a:gd name="connsiteY104" fmla="*/ 1572973 h 1572972"/>
                <a:gd name="connsiteX105" fmla="*/ 1198845 w 11218359"/>
                <a:gd name="connsiteY105" fmla="*/ 1572973 h 1572972"/>
                <a:gd name="connsiteX106" fmla="*/ 1210285 w 11218359"/>
                <a:gd name="connsiteY106" fmla="*/ 1572973 h 1572972"/>
                <a:gd name="connsiteX107" fmla="*/ 1221724 w 11218359"/>
                <a:gd name="connsiteY107" fmla="*/ 1572973 h 1572972"/>
                <a:gd name="connsiteX108" fmla="*/ 1233164 w 11218359"/>
                <a:gd name="connsiteY108" fmla="*/ 1572973 h 1572972"/>
                <a:gd name="connsiteX109" fmla="*/ 1244603 w 11218359"/>
                <a:gd name="connsiteY109" fmla="*/ 1572973 h 1572972"/>
                <a:gd name="connsiteX110" fmla="*/ 1256043 w 11218359"/>
                <a:gd name="connsiteY110" fmla="*/ 1572973 h 1572972"/>
                <a:gd name="connsiteX111" fmla="*/ 1267482 w 11218359"/>
                <a:gd name="connsiteY111" fmla="*/ 1572973 h 1572972"/>
                <a:gd name="connsiteX112" fmla="*/ 1278922 w 11218359"/>
                <a:gd name="connsiteY112" fmla="*/ 1572973 h 1572972"/>
                <a:gd name="connsiteX113" fmla="*/ 1290361 w 11218359"/>
                <a:gd name="connsiteY113" fmla="*/ 1572973 h 1572972"/>
                <a:gd name="connsiteX114" fmla="*/ 1301801 w 11218359"/>
                <a:gd name="connsiteY114" fmla="*/ 1572973 h 1572972"/>
                <a:gd name="connsiteX115" fmla="*/ 1313240 w 11218359"/>
                <a:gd name="connsiteY115" fmla="*/ 1572973 h 1572972"/>
                <a:gd name="connsiteX116" fmla="*/ 1324680 w 11218359"/>
                <a:gd name="connsiteY116" fmla="*/ 1572973 h 1572972"/>
                <a:gd name="connsiteX117" fmla="*/ 1336120 w 11218359"/>
                <a:gd name="connsiteY117" fmla="*/ 1572973 h 1572972"/>
                <a:gd name="connsiteX118" fmla="*/ 1347559 w 11218359"/>
                <a:gd name="connsiteY118" fmla="*/ 1572973 h 1572972"/>
                <a:gd name="connsiteX119" fmla="*/ 1358999 w 11218359"/>
                <a:gd name="connsiteY119" fmla="*/ 1572973 h 1572972"/>
                <a:gd name="connsiteX120" fmla="*/ 1370438 w 11218359"/>
                <a:gd name="connsiteY120" fmla="*/ 1572973 h 1572972"/>
                <a:gd name="connsiteX121" fmla="*/ 1381878 w 11218359"/>
                <a:gd name="connsiteY121" fmla="*/ 1572973 h 1572972"/>
                <a:gd name="connsiteX122" fmla="*/ 1393317 w 11218359"/>
                <a:gd name="connsiteY122" fmla="*/ 1572973 h 1572972"/>
                <a:gd name="connsiteX123" fmla="*/ 1404757 w 11218359"/>
                <a:gd name="connsiteY123" fmla="*/ 1572973 h 1572972"/>
                <a:gd name="connsiteX124" fmla="*/ 1416196 w 11218359"/>
                <a:gd name="connsiteY124" fmla="*/ 1572973 h 1572972"/>
                <a:gd name="connsiteX125" fmla="*/ 1427636 w 11218359"/>
                <a:gd name="connsiteY125" fmla="*/ 1572973 h 1572972"/>
                <a:gd name="connsiteX126" fmla="*/ 1439075 w 11218359"/>
                <a:gd name="connsiteY126" fmla="*/ 1572973 h 1572972"/>
                <a:gd name="connsiteX127" fmla="*/ 1450515 w 11218359"/>
                <a:gd name="connsiteY127" fmla="*/ 1572973 h 1572972"/>
                <a:gd name="connsiteX128" fmla="*/ 1461954 w 11218359"/>
                <a:gd name="connsiteY128" fmla="*/ 1572973 h 1572972"/>
                <a:gd name="connsiteX129" fmla="*/ 1473394 w 11218359"/>
                <a:gd name="connsiteY129" fmla="*/ 1572973 h 1572972"/>
                <a:gd name="connsiteX130" fmla="*/ 1484833 w 11218359"/>
                <a:gd name="connsiteY130" fmla="*/ 1572973 h 1572972"/>
                <a:gd name="connsiteX131" fmla="*/ 1496273 w 11218359"/>
                <a:gd name="connsiteY131" fmla="*/ 1572973 h 1572972"/>
                <a:gd name="connsiteX132" fmla="*/ 1507712 w 11218359"/>
                <a:gd name="connsiteY132" fmla="*/ 1572973 h 1572972"/>
                <a:gd name="connsiteX133" fmla="*/ 1519152 w 11218359"/>
                <a:gd name="connsiteY133" fmla="*/ 1572973 h 1572972"/>
                <a:gd name="connsiteX134" fmla="*/ 1530591 w 11218359"/>
                <a:gd name="connsiteY134" fmla="*/ 1572973 h 1572972"/>
                <a:gd name="connsiteX135" fmla="*/ 1542031 w 11218359"/>
                <a:gd name="connsiteY135" fmla="*/ 1572973 h 1572972"/>
                <a:gd name="connsiteX136" fmla="*/ 1553471 w 11218359"/>
                <a:gd name="connsiteY136" fmla="*/ 1572973 h 1572972"/>
                <a:gd name="connsiteX137" fmla="*/ 1564910 w 11218359"/>
                <a:gd name="connsiteY137" fmla="*/ 1572973 h 1572972"/>
                <a:gd name="connsiteX138" fmla="*/ 1576349 w 11218359"/>
                <a:gd name="connsiteY138" fmla="*/ 1572973 h 1572972"/>
                <a:gd name="connsiteX139" fmla="*/ 1587789 w 11218359"/>
                <a:gd name="connsiteY139" fmla="*/ 1572973 h 1572972"/>
                <a:gd name="connsiteX140" fmla="*/ 1599229 w 11218359"/>
                <a:gd name="connsiteY140" fmla="*/ 1572973 h 1572972"/>
                <a:gd name="connsiteX141" fmla="*/ 1610668 w 11218359"/>
                <a:gd name="connsiteY141" fmla="*/ 1572973 h 1572972"/>
                <a:gd name="connsiteX142" fmla="*/ 1622107 w 11218359"/>
                <a:gd name="connsiteY142" fmla="*/ 1572973 h 1572972"/>
                <a:gd name="connsiteX143" fmla="*/ 1633547 w 11218359"/>
                <a:gd name="connsiteY143" fmla="*/ 1572973 h 1572972"/>
                <a:gd name="connsiteX144" fmla="*/ 1644987 w 11218359"/>
                <a:gd name="connsiteY144" fmla="*/ 1572973 h 1572972"/>
                <a:gd name="connsiteX145" fmla="*/ 1656426 w 11218359"/>
                <a:gd name="connsiteY145" fmla="*/ 1572973 h 1572972"/>
                <a:gd name="connsiteX146" fmla="*/ 1667866 w 11218359"/>
                <a:gd name="connsiteY146" fmla="*/ 1572973 h 1572972"/>
                <a:gd name="connsiteX147" fmla="*/ 1679305 w 11218359"/>
                <a:gd name="connsiteY147" fmla="*/ 1572973 h 1572972"/>
                <a:gd name="connsiteX148" fmla="*/ 1690745 w 11218359"/>
                <a:gd name="connsiteY148" fmla="*/ 1572973 h 1572972"/>
                <a:gd name="connsiteX149" fmla="*/ 1702184 w 11218359"/>
                <a:gd name="connsiteY149" fmla="*/ 1572973 h 1572972"/>
                <a:gd name="connsiteX150" fmla="*/ 1713619 w 11218359"/>
                <a:gd name="connsiteY150" fmla="*/ 1572973 h 1572972"/>
                <a:gd name="connsiteX151" fmla="*/ 1725063 w 11218359"/>
                <a:gd name="connsiteY151" fmla="*/ 1572973 h 1572972"/>
                <a:gd name="connsiteX152" fmla="*/ 1736498 w 11218359"/>
                <a:gd name="connsiteY152" fmla="*/ 1572973 h 1572972"/>
                <a:gd name="connsiteX153" fmla="*/ 1747938 w 11218359"/>
                <a:gd name="connsiteY153" fmla="*/ 1572973 h 1572972"/>
                <a:gd name="connsiteX154" fmla="*/ 1759377 w 11218359"/>
                <a:gd name="connsiteY154" fmla="*/ 1572973 h 1572972"/>
                <a:gd name="connsiteX155" fmla="*/ 1770817 w 11218359"/>
                <a:gd name="connsiteY155" fmla="*/ 1572973 h 1572972"/>
                <a:gd name="connsiteX156" fmla="*/ 1782256 w 11218359"/>
                <a:gd name="connsiteY156" fmla="*/ 1572973 h 1572972"/>
                <a:gd name="connsiteX157" fmla="*/ 1793696 w 11218359"/>
                <a:gd name="connsiteY157" fmla="*/ 1572973 h 1572972"/>
                <a:gd name="connsiteX158" fmla="*/ 1805135 w 11218359"/>
                <a:gd name="connsiteY158" fmla="*/ 1572973 h 1572972"/>
                <a:gd name="connsiteX159" fmla="*/ 1816575 w 11218359"/>
                <a:gd name="connsiteY159" fmla="*/ 1572973 h 1572972"/>
                <a:gd name="connsiteX160" fmla="*/ 1828014 w 11218359"/>
                <a:gd name="connsiteY160" fmla="*/ 1572973 h 1572972"/>
                <a:gd name="connsiteX161" fmla="*/ 1839454 w 11218359"/>
                <a:gd name="connsiteY161" fmla="*/ 1572973 h 1572972"/>
                <a:gd name="connsiteX162" fmla="*/ 1850893 w 11218359"/>
                <a:gd name="connsiteY162" fmla="*/ 1572973 h 1572972"/>
                <a:gd name="connsiteX163" fmla="*/ 1862333 w 11218359"/>
                <a:gd name="connsiteY163" fmla="*/ 1572973 h 1572972"/>
                <a:gd name="connsiteX164" fmla="*/ 1873772 w 11218359"/>
                <a:gd name="connsiteY164" fmla="*/ 1572973 h 1572972"/>
                <a:gd name="connsiteX165" fmla="*/ 1885212 w 11218359"/>
                <a:gd name="connsiteY165" fmla="*/ 1572973 h 1572972"/>
                <a:gd name="connsiteX166" fmla="*/ 1896651 w 11218359"/>
                <a:gd name="connsiteY166" fmla="*/ 1572973 h 1572972"/>
                <a:gd name="connsiteX167" fmla="*/ 1908091 w 11218359"/>
                <a:gd name="connsiteY167" fmla="*/ 1572973 h 1572972"/>
                <a:gd name="connsiteX168" fmla="*/ 1919531 w 11218359"/>
                <a:gd name="connsiteY168" fmla="*/ 1572973 h 1572972"/>
                <a:gd name="connsiteX169" fmla="*/ 1930970 w 11218359"/>
                <a:gd name="connsiteY169" fmla="*/ 1572973 h 1572972"/>
                <a:gd name="connsiteX170" fmla="*/ 1942409 w 11218359"/>
                <a:gd name="connsiteY170" fmla="*/ 1572973 h 1572972"/>
                <a:gd name="connsiteX171" fmla="*/ 1953849 w 11218359"/>
                <a:gd name="connsiteY171" fmla="*/ 1572973 h 1572972"/>
                <a:gd name="connsiteX172" fmla="*/ 1965289 w 11218359"/>
                <a:gd name="connsiteY172" fmla="*/ 1572973 h 1572972"/>
                <a:gd name="connsiteX173" fmla="*/ 1976728 w 11218359"/>
                <a:gd name="connsiteY173" fmla="*/ 1572973 h 1572972"/>
                <a:gd name="connsiteX174" fmla="*/ 1988168 w 11218359"/>
                <a:gd name="connsiteY174" fmla="*/ 1572973 h 1572972"/>
                <a:gd name="connsiteX175" fmla="*/ 1999607 w 11218359"/>
                <a:gd name="connsiteY175" fmla="*/ 1572973 h 1572972"/>
                <a:gd name="connsiteX176" fmla="*/ 2011047 w 11218359"/>
                <a:gd name="connsiteY176" fmla="*/ 1572973 h 1572972"/>
                <a:gd name="connsiteX177" fmla="*/ 2022486 w 11218359"/>
                <a:gd name="connsiteY177" fmla="*/ 1572973 h 1572972"/>
                <a:gd name="connsiteX178" fmla="*/ 2033926 w 11218359"/>
                <a:gd name="connsiteY178" fmla="*/ 1572973 h 1572972"/>
                <a:gd name="connsiteX179" fmla="*/ 2045365 w 11218359"/>
                <a:gd name="connsiteY179" fmla="*/ 1572973 h 1572972"/>
                <a:gd name="connsiteX180" fmla="*/ 2056805 w 11218359"/>
                <a:gd name="connsiteY180" fmla="*/ 1572973 h 1572972"/>
                <a:gd name="connsiteX181" fmla="*/ 2068244 w 11218359"/>
                <a:gd name="connsiteY181" fmla="*/ 1572973 h 1572972"/>
                <a:gd name="connsiteX182" fmla="*/ 2079684 w 11218359"/>
                <a:gd name="connsiteY182" fmla="*/ 1572973 h 1572972"/>
                <a:gd name="connsiteX183" fmla="*/ 2091123 w 11218359"/>
                <a:gd name="connsiteY183" fmla="*/ 1572973 h 1572972"/>
                <a:gd name="connsiteX184" fmla="*/ 2102563 w 11218359"/>
                <a:gd name="connsiteY184" fmla="*/ 1572973 h 1572972"/>
                <a:gd name="connsiteX185" fmla="*/ 2114002 w 11218359"/>
                <a:gd name="connsiteY185" fmla="*/ 1572973 h 1572972"/>
                <a:gd name="connsiteX186" fmla="*/ 2125442 w 11218359"/>
                <a:gd name="connsiteY186" fmla="*/ 1572973 h 1572972"/>
                <a:gd name="connsiteX187" fmla="*/ 2136882 w 11218359"/>
                <a:gd name="connsiteY187" fmla="*/ 1572973 h 1572972"/>
                <a:gd name="connsiteX188" fmla="*/ 2148321 w 11218359"/>
                <a:gd name="connsiteY188" fmla="*/ 1572973 h 1572972"/>
                <a:gd name="connsiteX189" fmla="*/ 2159760 w 11218359"/>
                <a:gd name="connsiteY189" fmla="*/ 1572973 h 1572972"/>
                <a:gd name="connsiteX190" fmla="*/ 2171200 w 11218359"/>
                <a:gd name="connsiteY190" fmla="*/ 1572973 h 1572972"/>
                <a:gd name="connsiteX191" fmla="*/ 2182640 w 11218359"/>
                <a:gd name="connsiteY191" fmla="*/ 1572973 h 1572972"/>
                <a:gd name="connsiteX192" fmla="*/ 2194079 w 11218359"/>
                <a:gd name="connsiteY192" fmla="*/ 1572973 h 1572972"/>
                <a:gd name="connsiteX193" fmla="*/ 2205519 w 11218359"/>
                <a:gd name="connsiteY193" fmla="*/ 1572973 h 1572972"/>
                <a:gd name="connsiteX194" fmla="*/ 2216958 w 11218359"/>
                <a:gd name="connsiteY194" fmla="*/ 1572973 h 1572972"/>
                <a:gd name="connsiteX195" fmla="*/ 2228393 w 11218359"/>
                <a:gd name="connsiteY195" fmla="*/ 1572973 h 1572972"/>
                <a:gd name="connsiteX196" fmla="*/ 2239837 w 11218359"/>
                <a:gd name="connsiteY196" fmla="*/ 1572973 h 1572972"/>
                <a:gd name="connsiteX197" fmla="*/ 2251272 w 11218359"/>
                <a:gd name="connsiteY197" fmla="*/ 1572973 h 1572972"/>
                <a:gd name="connsiteX198" fmla="*/ 2262716 w 11218359"/>
                <a:gd name="connsiteY198" fmla="*/ 1572973 h 1572972"/>
                <a:gd name="connsiteX199" fmla="*/ 2274151 w 11218359"/>
                <a:gd name="connsiteY199" fmla="*/ 1572973 h 1572972"/>
                <a:gd name="connsiteX200" fmla="*/ 2285591 w 11218359"/>
                <a:gd name="connsiteY200" fmla="*/ 1572973 h 1572972"/>
                <a:gd name="connsiteX201" fmla="*/ 2297030 w 11218359"/>
                <a:gd name="connsiteY201" fmla="*/ 1572973 h 1572972"/>
                <a:gd name="connsiteX202" fmla="*/ 2308470 w 11218359"/>
                <a:gd name="connsiteY202" fmla="*/ 1572973 h 1572972"/>
                <a:gd name="connsiteX203" fmla="*/ 2319909 w 11218359"/>
                <a:gd name="connsiteY203" fmla="*/ 1572973 h 1572972"/>
                <a:gd name="connsiteX204" fmla="*/ 2331349 w 11218359"/>
                <a:gd name="connsiteY204" fmla="*/ 1572973 h 1572972"/>
                <a:gd name="connsiteX205" fmla="*/ 2342788 w 11218359"/>
                <a:gd name="connsiteY205" fmla="*/ 1572973 h 1572972"/>
                <a:gd name="connsiteX206" fmla="*/ 2354228 w 11218359"/>
                <a:gd name="connsiteY206" fmla="*/ 1572973 h 1572972"/>
                <a:gd name="connsiteX207" fmla="*/ 2365667 w 11218359"/>
                <a:gd name="connsiteY207" fmla="*/ 1572973 h 1572972"/>
                <a:gd name="connsiteX208" fmla="*/ 2377107 w 11218359"/>
                <a:gd name="connsiteY208" fmla="*/ 1572973 h 1572972"/>
                <a:gd name="connsiteX209" fmla="*/ 2388546 w 11218359"/>
                <a:gd name="connsiteY209" fmla="*/ 1572973 h 1572972"/>
                <a:gd name="connsiteX210" fmla="*/ 2399986 w 11218359"/>
                <a:gd name="connsiteY210" fmla="*/ 1572973 h 1572972"/>
                <a:gd name="connsiteX211" fmla="*/ 2411425 w 11218359"/>
                <a:gd name="connsiteY211" fmla="*/ 1572973 h 1572972"/>
                <a:gd name="connsiteX212" fmla="*/ 2422865 w 11218359"/>
                <a:gd name="connsiteY212" fmla="*/ 1572973 h 1572972"/>
                <a:gd name="connsiteX213" fmla="*/ 2434304 w 11218359"/>
                <a:gd name="connsiteY213" fmla="*/ 1572973 h 1572972"/>
                <a:gd name="connsiteX214" fmla="*/ 2445744 w 11218359"/>
                <a:gd name="connsiteY214" fmla="*/ 1572973 h 1572972"/>
                <a:gd name="connsiteX215" fmla="*/ 2457184 w 11218359"/>
                <a:gd name="connsiteY215" fmla="*/ 1572973 h 1572972"/>
                <a:gd name="connsiteX216" fmla="*/ 2468623 w 11218359"/>
                <a:gd name="connsiteY216" fmla="*/ 1572973 h 1572972"/>
                <a:gd name="connsiteX217" fmla="*/ 2480062 w 11218359"/>
                <a:gd name="connsiteY217" fmla="*/ 1572973 h 1572972"/>
                <a:gd name="connsiteX218" fmla="*/ 2491502 w 11218359"/>
                <a:gd name="connsiteY218" fmla="*/ 1572973 h 1572972"/>
                <a:gd name="connsiteX219" fmla="*/ 2502942 w 11218359"/>
                <a:gd name="connsiteY219" fmla="*/ 1572973 h 1572972"/>
                <a:gd name="connsiteX220" fmla="*/ 2514381 w 11218359"/>
                <a:gd name="connsiteY220" fmla="*/ 1572973 h 1572972"/>
                <a:gd name="connsiteX221" fmla="*/ 2525821 w 11218359"/>
                <a:gd name="connsiteY221" fmla="*/ 1572973 h 1572972"/>
                <a:gd name="connsiteX222" fmla="*/ 2537260 w 11218359"/>
                <a:gd name="connsiteY222" fmla="*/ 1572973 h 1572972"/>
                <a:gd name="connsiteX223" fmla="*/ 2548700 w 11218359"/>
                <a:gd name="connsiteY223" fmla="*/ 1572973 h 1572972"/>
                <a:gd name="connsiteX224" fmla="*/ 2560139 w 11218359"/>
                <a:gd name="connsiteY224" fmla="*/ 1572973 h 1572972"/>
                <a:gd name="connsiteX225" fmla="*/ 2571579 w 11218359"/>
                <a:gd name="connsiteY225" fmla="*/ 1572973 h 1572972"/>
                <a:gd name="connsiteX226" fmla="*/ 2583018 w 11218359"/>
                <a:gd name="connsiteY226" fmla="*/ 1572973 h 1572972"/>
                <a:gd name="connsiteX227" fmla="*/ 2594458 w 11218359"/>
                <a:gd name="connsiteY227" fmla="*/ 1572973 h 1572972"/>
                <a:gd name="connsiteX228" fmla="*/ 2605897 w 11218359"/>
                <a:gd name="connsiteY228" fmla="*/ 1572973 h 1572972"/>
                <a:gd name="connsiteX229" fmla="*/ 2617337 w 11218359"/>
                <a:gd name="connsiteY229" fmla="*/ 1572973 h 1572972"/>
                <a:gd name="connsiteX230" fmla="*/ 2628776 w 11218359"/>
                <a:gd name="connsiteY230" fmla="*/ 1572973 h 1572972"/>
                <a:gd name="connsiteX231" fmla="*/ 2640216 w 11218359"/>
                <a:gd name="connsiteY231" fmla="*/ 1572973 h 1572972"/>
                <a:gd name="connsiteX232" fmla="*/ 2651655 w 11218359"/>
                <a:gd name="connsiteY232" fmla="*/ 1572973 h 1572972"/>
                <a:gd name="connsiteX233" fmla="*/ 2663095 w 11218359"/>
                <a:gd name="connsiteY233" fmla="*/ 1572973 h 1572972"/>
                <a:gd name="connsiteX234" fmla="*/ 2674535 w 11218359"/>
                <a:gd name="connsiteY234" fmla="*/ 1572973 h 1572972"/>
                <a:gd name="connsiteX235" fmla="*/ 2685974 w 11218359"/>
                <a:gd name="connsiteY235" fmla="*/ 1572973 h 1572972"/>
                <a:gd name="connsiteX236" fmla="*/ 2697413 w 11218359"/>
                <a:gd name="connsiteY236" fmla="*/ 1572973 h 1572972"/>
                <a:gd name="connsiteX237" fmla="*/ 2708853 w 11218359"/>
                <a:gd name="connsiteY237" fmla="*/ 1572973 h 1572972"/>
                <a:gd name="connsiteX238" fmla="*/ 2720293 w 11218359"/>
                <a:gd name="connsiteY238" fmla="*/ 1572973 h 1572972"/>
                <a:gd name="connsiteX239" fmla="*/ 2731727 w 11218359"/>
                <a:gd name="connsiteY239" fmla="*/ 1572973 h 1572972"/>
                <a:gd name="connsiteX240" fmla="*/ 2743172 w 11218359"/>
                <a:gd name="connsiteY240" fmla="*/ 1572973 h 1572972"/>
                <a:gd name="connsiteX241" fmla="*/ 2754611 w 11218359"/>
                <a:gd name="connsiteY241" fmla="*/ 1572973 h 1572972"/>
                <a:gd name="connsiteX242" fmla="*/ 2766046 w 11218359"/>
                <a:gd name="connsiteY242" fmla="*/ 1572973 h 1572972"/>
                <a:gd name="connsiteX243" fmla="*/ 2777490 w 11218359"/>
                <a:gd name="connsiteY243" fmla="*/ 1572973 h 1572972"/>
                <a:gd name="connsiteX244" fmla="*/ 2788925 w 11218359"/>
                <a:gd name="connsiteY244" fmla="*/ 1572973 h 1572972"/>
                <a:gd name="connsiteX245" fmla="*/ 2800364 w 11218359"/>
                <a:gd name="connsiteY245" fmla="*/ 1572973 h 1572972"/>
                <a:gd name="connsiteX246" fmla="*/ 2811804 w 11218359"/>
                <a:gd name="connsiteY246" fmla="*/ 1572973 h 1572972"/>
                <a:gd name="connsiteX247" fmla="*/ 2823243 w 11218359"/>
                <a:gd name="connsiteY247" fmla="*/ 1572973 h 1572972"/>
                <a:gd name="connsiteX248" fmla="*/ 2834683 w 11218359"/>
                <a:gd name="connsiteY248" fmla="*/ 1572973 h 1572972"/>
                <a:gd name="connsiteX249" fmla="*/ 2846123 w 11218359"/>
                <a:gd name="connsiteY249" fmla="*/ 1572973 h 1572972"/>
                <a:gd name="connsiteX250" fmla="*/ 2857562 w 11218359"/>
                <a:gd name="connsiteY250" fmla="*/ 1572973 h 1572972"/>
                <a:gd name="connsiteX251" fmla="*/ 2869001 w 11218359"/>
                <a:gd name="connsiteY251" fmla="*/ 1572973 h 1572972"/>
                <a:gd name="connsiteX252" fmla="*/ 2880441 w 11218359"/>
                <a:gd name="connsiteY252" fmla="*/ 1572973 h 1572972"/>
                <a:gd name="connsiteX253" fmla="*/ 2891881 w 11218359"/>
                <a:gd name="connsiteY253" fmla="*/ 1572973 h 1572972"/>
                <a:gd name="connsiteX254" fmla="*/ 2903320 w 11218359"/>
                <a:gd name="connsiteY254" fmla="*/ 1572973 h 1572972"/>
                <a:gd name="connsiteX255" fmla="*/ 2914760 w 11218359"/>
                <a:gd name="connsiteY255" fmla="*/ 1572973 h 1572972"/>
                <a:gd name="connsiteX256" fmla="*/ 2926199 w 11218359"/>
                <a:gd name="connsiteY256" fmla="*/ 1572973 h 1572972"/>
                <a:gd name="connsiteX257" fmla="*/ 2937639 w 11218359"/>
                <a:gd name="connsiteY257" fmla="*/ 1572973 h 1572972"/>
                <a:gd name="connsiteX258" fmla="*/ 2949078 w 11218359"/>
                <a:gd name="connsiteY258" fmla="*/ 1572973 h 1572972"/>
                <a:gd name="connsiteX259" fmla="*/ 2960518 w 11218359"/>
                <a:gd name="connsiteY259" fmla="*/ 1572973 h 1572972"/>
                <a:gd name="connsiteX260" fmla="*/ 2971957 w 11218359"/>
                <a:gd name="connsiteY260" fmla="*/ 1572973 h 1572972"/>
                <a:gd name="connsiteX261" fmla="*/ 2983397 w 11218359"/>
                <a:gd name="connsiteY261" fmla="*/ 1572973 h 1572972"/>
                <a:gd name="connsiteX262" fmla="*/ 2994837 w 11218359"/>
                <a:gd name="connsiteY262" fmla="*/ 1572973 h 1572972"/>
                <a:gd name="connsiteX263" fmla="*/ 3006276 w 11218359"/>
                <a:gd name="connsiteY263" fmla="*/ 1572973 h 1572972"/>
                <a:gd name="connsiteX264" fmla="*/ 3017715 w 11218359"/>
                <a:gd name="connsiteY264" fmla="*/ 1572973 h 1572972"/>
                <a:gd name="connsiteX265" fmla="*/ 3029155 w 11218359"/>
                <a:gd name="connsiteY265" fmla="*/ 1572973 h 1572972"/>
                <a:gd name="connsiteX266" fmla="*/ 3040594 w 11218359"/>
                <a:gd name="connsiteY266" fmla="*/ 1572973 h 1572972"/>
                <a:gd name="connsiteX267" fmla="*/ 3052034 w 11218359"/>
                <a:gd name="connsiteY267" fmla="*/ 1572973 h 1572972"/>
                <a:gd name="connsiteX268" fmla="*/ 3063474 w 11218359"/>
                <a:gd name="connsiteY268" fmla="*/ 1572973 h 1572972"/>
                <a:gd name="connsiteX269" fmla="*/ 3074913 w 11218359"/>
                <a:gd name="connsiteY269" fmla="*/ 1572973 h 1572972"/>
                <a:gd name="connsiteX270" fmla="*/ 3086352 w 11218359"/>
                <a:gd name="connsiteY270" fmla="*/ 1572973 h 1572972"/>
                <a:gd name="connsiteX271" fmla="*/ 3097792 w 11218359"/>
                <a:gd name="connsiteY271" fmla="*/ 1572973 h 1572972"/>
                <a:gd name="connsiteX272" fmla="*/ 3109232 w 11218359"/>
                <a:gd name="connsiteY272" fmla="*/ 1572973 h 1572972"/>
                <a:gd name="connsiteX273" fmla="*/ 3120671 w 11218359"/>
                <a:gd name="connsiteY273" fmla="*/ 1572973 h 1572972"/>
                <a:gd name="connsiteX274" fmla="*/ 3132111 w 11218359"/>
                <a:gd name="connsiteY274" fmla="*/ 1572973 h 1572972"/>
                <a:gd name="connsiteX275" fmla="*/ 3143550 w 11218359"/>
                <a:gd name="connsiteY275" fmla="*/ 1572973 h 1572972"/>
                <a:gd name="connsiteX276" fmla="*/ 3154990 w 11218359"/>
                <a:gd name="connsiteY276" fmla="*/ 1572973 h 1572972"/>
                <a:gd name="connsiteX277" fmla="*/ 3166429 w 11218359"/>
                <a:gd name="connsiteY277" fmla="*/ 1572973 h 1572972"/>
                <a:gd name="connsiteX278" fmla="*/ 3177869 w 11218359"/>
                <a:gd name="connsiteY278" fmla="*/ 1572973 h 1572972"/>
                <a:gd name="connsiteX279" fmla="*/ 3189308 w 11218359"/>
                <a:gd name="connsiteY279" fmla="*/ 1572973 h 1572972"/>
                <a:gd name="connsiteX280" fmla="*/ 3200748 w 11218359"/>
                <a:gd name="connsiteY280" fmla="*/ 1572973 h 1572972"/>
                <a:gd name="connsiteX281" fmla="*/ 3212187 w 11218359"/>
                <a:gd name="connsiteY281" fmla="*/ 1572973 h 1572972"/>
                <a:gd name="connsiteX282" fmla="*/ 3223627 w 11218359"/>
                <a:gd name="connsiteY282" fmla="*/ 1572973 h 1572972"/>
                <a:gd name="connsiteX283" fmla="*/ 3235066 w 11218359"/>
                <a:gd name="connsiteY283" fmla="*/ 1572973 h 1572972"/>
                <a:gd name="connsiteX284" fmla="*/ 3246501 w 11218359"/>
                <a:gd name="connsiteY284" fmla="*/ 1572973 h 1572972"/>
                <a:gd name="connsiteX285" fmla="*/ 3257945 w 11218359"/>
                <a:gd name="connsiteY285" fmla="*/ 1572973 h 1572972"/>
                <a:gd name="connsiteX286" fmla="*/ 3269385 w 11218359"/>
                <a:gd name="connsiteY286" fmla="*/ 1572973 h 1572972"/>
                <a:gd name="connsiteX287" fmla="*/ 3280825 w 11218359"/>
                <a:gd name="connsiteY287" fmla="*/ 1572973 h 1572972"/>
                <a:gd name="connsiteX288" fmla="*/ 3292264 w 11218359"/>
                <a:gd name="connsiteY288" fmla="*/ 1572973 h 1572972"/>
                <a:gd name="connsiteX289" fmla="*/ 3303699 w 11218359"/>
                <a:gd name="connsiteY289" fmla="*/ 1572973 h 1572972"/>
                <a:gd name="connsiteX290" fmla="*/ 3315143 w 11218359"/>
                <a:gd name="connsiteY290" fmla="*/ 1572973 h 1572972"/>
                <a:gd name="connsiteX291" fmla="*/ 3326578 w 11218359"/>
                <a:gd name="connsiteY291" fmla="*/ 1572973 h 1572972"/>
                <a:gd name="connsiteX292" fmla="*/ 3338017 w 11218359"/>
                <a:gd name="connsiteY292" fmla="*/ 1572973 h 1572972"/>
                <a:gd name="connsiteX293" fmla="*/ 3349457 w 11218359"/>
                <a:gd name="connsiteY293" fmla="*/ 1572973 h 1572972"/>
                <a:gd name="connsiteX294" fmla="*/ 3360896 w 11218359"/>
                <a:gd name="connsiteY294" fmla="*/ 1572973 h 1572972"/>
                <a:gd name="connsiteX295" fmla="*/ 3372336 w 11218359"/>
                <a:gd name="connsiteY295" fmla="*/ 1572973 h 1572972"/>
                <a:gd name="connsiteX296" fmla="*/ 3383776 w 11218359"/>
                <a:gd name="connsiteY296" fmla="*/ 1572973 h 1572972"/>
                <a:gd name="connsiteX297" fmla="*/ 3395215 w 11218359"/>
                <a:gd name="connsiteY297" fmla="*/ 1572973 h 1572972"/>
                <a:gd name="connsiteX298" fmla="*/ 3406654 w 11218359"/>
                <a:gd name="connsiteY298" fmla="*/ 1572973 h 1572972"/>
                <a:gd name="connsiteX299" fmla="*/ 3418094 w 11218359"/>
                <a:gd name="connsiteY299" fmla="*/ 1572973 h 1572972"/>
                <a:gd name="connsiteX300" fmla="*/ 3429534 w 11218359"/>
                <a:gd name="connsiteY300" fmla="*/ 1572973 h 1572972"/>
                <a:gd name="connsiteX301" fmla="*/ 3440973 w 11218359"/>
                <a:gd name="connsiteY301" fmla="*/ 1572973 h 1572972"/>
                <a:gd name="connsiteX302" fmla="*/ 3452413 w 11218359"/>
                <a:gd name="connsiteY302" fmla="*/ 1572973 h 1572972"/>
                <a:gd name="connsiteX303" fmla="*/ 3463852 w 11218359"/>
                <a:gd name="connsiteY303" fmla="*/ 1572973 h 1572972"/>
                <a:gd name="connsiteX304" fmla="*/ 3475292 w 11218359"/>
                <a:gd name="connsiteY304" fmla="*/ 1572973 h 1572972"/>
                <a:gd name="connsiteX305" fmla="*/ 3486731 w 11218359"/>
                <a:gd name="connsiteY305" fmla="*/ 1572973 h 1572972"/>
                <a:gd name="connsiteX306" fmla="*/ 3498171 w 11218359"/>
                <a:gd name="connsiteY306" fmla="*/ 1572973 h 1572972"/>
                <a:gd name="connsiteX307" fmla="*/ 3509610 w 11218359"/>
                <a:gd name="connsiteY307" fmla="*/ 1572973 h 1572972"/>
                <a:gd name="connsiteX308" fmla="*/ 3521050 w 11218359"/>
                <a:gd name="connsiteY308" fmla="*/ 1572973 h 1572972"/>
                <a:gd name="connsiteX309" fmla="*/ 3532489 w 11218359"/>
                <a:gd name="connsiteY309" fmla="*/ 1572973 h 1572972"/>
                <a:gd name="connsiteX310" fmla="*/ 3543929 w 11218359"/>
                <a:gd name="connsiteY310" fmla="*/ 1572973 h 1572972"/>
                <a:gd name="connsiteX311" fmla="*/ 3555368 w 11218359"/>
                <a:gd name="connsiteY311" fmla="*/ 1572973 h 1572972"/>
                <a:gd name="connsiteX312" fmla="*/ 3566808 w 11218359"/>
                <a:gd name="connsiteY312" fmla="*/ 1572973 h 1572972"/>
                <a:gd name="connsiteX313" fmla="*/ 3578247 w 11218359"/>
                <a:gd name="connsiteY313" fmla="*/ 1572973 h 1572972"/>
                <a:gd name="connsiteX314" fmla="*/ 3589687 w 11218359"/>
                <a:gd name="connsiteY314" fmla="*/ 1572973 h 1572972"/>
                <a:gd name="connsiteX315" fmla="*/ 3601127 w 11218359"/>
                <a:gd name="connsiteY315" fmla="*/ 1572973 h 1572972"/>
                <a:gd name="connsiteX316" fmla="*/ 3612566 w 11218359"/>
                <a:gd name="connsiteY316" fmla="*/ 1572973 h 1572972"/>
                <a:gd name="connsiteX317" fmla="*/ 3624005 w 11218359"/>
                <a:gd name="connsiteY317" fmla="*/ 1572973 h 1572972"/>
                <a:gd name="connsiteX318" fmla="*/ 3635445 w 11218359"/>
                <a:gd name="connsiteY318" fmla="*/ 1572973 h 1572972"/>
                <a:gd name="connsiteX319" fmla="*/ 3646885 w 11218359"/>
                <a:gd name="connsiteY319" fmla="*/ 1572973 h 1572972"/>
                <a:gd name="connsiteX320" fmla="*/ 3658324 w 11218359"/>
                <a:gd name="connsiteY320" fmla="*/ 1572973 h 1572972"/>
                <a:gd name="connsiteX321" fmla="*/ 3669764 w 11218359"/>
                <a:gd name="connsiteY321" fmla="*/ 1572973 h 1572972"/>
                <a:gd name="connsiteX322" fmla="*/ 3681203 w 11218359"/>
                <a:gd name="connsiteY322" fmla="*/ 1572973 h 1572972"/>
                <a:gd name="connsiteX323" fmla="*/ 3692643 w 11218359"/>
                <a:gd name="connsiteY323" fmla="*/ 1572973 h 1572972"/>
                <a:gd name="connsiteX324" fmla="*/ 3704082 w 11218359"/>
                <a:gd name="connsiteY324" fmla="*/ 1572973 h 1572972"/>
                <a:gd name="connsiteX325" fmla="*/ 3715522 w 11218359"/>
                <a:gd name="connsiteY325" fmla="*/ 1572973 h 1572972"/>
                <a:gd name="connsiteX326" fmla="*/ 3726961 w 11218359"/>
                <a:gd name="connsiteY326" fmla="*/ 1572973 h 1572972"/>
                <a:gd name="connsiteX327" fmla="*/ 3738401 w 11218359"/>
                <a:gd name="connsiteY327" fmla="*/ 1572973 h 1572972"/>
                <a:gd name="connsiteX328" fmla="*/ 3749840 w 11218359"/>
                <a:gd name="connsiteY328" fmla="*/ 1572973 h 1572972"/>
                <a:gd name="connsiteX329" fmla="*/ 3761280 w 11218359"/>
                <a:gd name="connsiteY329" fmla="*/ 1572973 h 1572972"/>
                <a:gd name="connsiteX330" fmla="*/ 3772719 w 11218359"/>
                <a:gd name="connsiteY330" fmla="*/ 1572973 h 1572972"/>
                <a:gd name="connsiteX331" fmla="*/ 3784154 w 11218359"/>
                <a:gd name="connsiteY331" fmla="*/ 1572973 h 1572972"/>
                <a:gd name="connsiteX332" fmla="*/ 3795598 w 11218359"/>
                <a:gd name="connsiteY332" fmla="*/ 1572973 h 1572972"/>
                <a:gd name="connsiteX333" fmla="*/ 3807033 w 11218359"/>
                <a:gd name="connsiteY333" fmla="*/ 1572973 h 1572972"/>
                <a:gd name="connsiteX334" fmla="*/ 3818473 w 11218359"/>
                <a:gd name="connsiteY334" fmla="*/ 1572973 h 1572972"/>
                <a:gd name="connsiteX335" fmla="*/ 3829917 w 11218359"/>
                <a:gd name="connsiteY335" fmla="*/ 1572973 h 1572972"/>
                <a:gd name="connsiteX336" fmla="*/ 3841352 w 11218359"/>
                <a:gd name="connsiteY336" fmla="*/ 1572973 h 1572972"/>
                <a:gd name="connsiteX337" fmla="*/ 3852791 w 11218359"/>
                <a:gd name="connsiteY337" fmla="*/ 1572973 h 1572972"/>
                <a:gd name="connsiteX338" fmla="*/ 3864231 w 11218359"/>
                <a:gd name="connsiteY338" fmla="*/ 1572973 h 1572972"/>
                <a:gd name="connsiteX339" fmla="*/ 3875670 w 11218359"/>
                <a:gd name="connsiteY339" fmla="*/ 1572973 h 1572972"/>
                <a:gd name="connsiteX340" fmla="*/ 3887110 w 11218359"/>
                <a:gd name="connsiteY340" fmla="*/ 563385 h 1572972"/>
                <a:gd name="connsiteX341" fmla="*/ 3898549 w 11218359"/>
                <a:gd name="connsiteY341" fmla="*/ 286950 h 1572972"/>
                <a:gd name="connsiteX342" fmla="*/ 3909989 w 11218359"/>
                <a:gd name="connsiteY342" fmla="*/ 452209 h 1572972"/>
                <a:gd name="connsiteX343" fmla="*/ 3921447 w 11218359"/>
                <a:gd name="connsiteY343" fmla="*/ 630988 h 1572972"/>
                <a:gd name="connsiteX344" fmla="*/ 3932878 w 11218359"/>
                <a:gd name="connsiteY344" fmla="*/ 597937 h 1572972"/>
                <a:gd name="connsiteX345" fmla="*/ 3944307 w 11218359"/>
                <a:gd name="connsiteY345" fmla="*/ 198310 h 1572972"/>
                <a:gd name="connsiteX346" fmla="*/ 3955737 w 11218359"/>
                <a:gd name="connsiteY346" fmla="*/ 0 h 1572972"/>
                <a:gd name="connsiteX347" fmla="*/ 3967167 w 11218359"/>
                <a:gd name="connsiteY347" fmla="*/ 178779 h 1572972"/>
                <a:gd name="connsiteX348" fmla="*/ 3978645 w 11218359"/>
                <a:gd name="connsiteY348" fmla="*/ 198310 h 1572972"/>
                <a:gd name="connsiteX349" fmla="*/ 3990075 w 11218359"/>
                <a:gd name="connsiteY349" fmla="*/ 329017 h 1572972"/>
                <a:gd name="connsiteX350" fmla="*/ 4001505 w 11218359"/>
                <a:gd name="connsiteY350" fmla="*/ 624983 h 1572972"/>
                <a:gd name="connsiteX351" fmla="*/ 4012935 w 11218359"/>
                <a:gd name="connsiteY351" fmla="*/ 716623 h 1572972"/>
                <a:gd name="connsiteX352" fmla="*/ 4024365 w 11218359"/>
                <a:gd name="connsiteY352" fmla="*/ 115681 h 1572972"/>
                <a:gd name="connsiteX353" fmla="*/ 4035843 w 11218359"/>
                <a:gd name="connsiteY353" fmla="*/ 624983 h 1572972"/>
                <a:gd name="connsiteX354" fmla="*/ 4047273 w 11218359"/>
                <a:gd name="connsiteY354" fmla="*/ 1559452 h 1572972"/>
                <a:gd name="connsiteX355" fmla="*/ 4058702 w 11218359"/>
                <a:gd name="connsiteY355" fmla="*/ 1569968 h 1572972"/>
                <a:gd name="connsiteX356" fmla="*/ 4070133 w 11218359"/>
                <a:gd name="connsiteY356" fmla="*/ 1571473 h 1572972"/>
                <a:gd name="connsiteX357" fmla="*/ 4081563 w 11218359"/>
                <a:gd name="connsiteY357" fmla="*/ 1572973 h 1572972"/>
                <a:gd name="connsiteX358" fmla="*/ 4093040 w 11218359"/>
                <a:gd name="connsiteY358" fmla="*/ 1572973 h 1572972"/>
                <a:gd name="connsiteX359" fmla="*/ 4104471 w 11218359"/>
                <a:gd name="connsiteY359" fmla="*/ 1572973 h 1572972"/>
                <a:gd name="connsiteX360" fmla="*/ 4115900 w 11218359"/>
                <a:gd name="connsiteY360" fmla="*/ 1572973 h 1572972"/>
                <a:gd name="connsiteX361" fmla="*/ 4127330 w 11218359"/>
                <a:gd name="connsiteY361" fmla="*/ 1572973 h 1572972"/>
                <a:gd name="connsiteX362" fmla="*/ 4138760 w 11218359"/>
                <a:gd name="connsiteY362" fmla="*/ 1572973 h 1572972"/>
                <a:gd name="connsiteX363" fmla="*/ 4150238 w 11218359"/>
                <a:gd name="connsiteY363" fmla="*/ 1572973 h 1572972"/>
                <a:gd name="connsiteX364" fmla="*/ 4161668 w 11218359"/>
                <a:gd name="connsiteY364" fmla="*/ 1571473 h 1572972"/>
                <a:gd name="connsiteX365" fmla="*/ 4173098 w 11218359"/>
                <a:gd name="connsiteY365" fmla="*/ 1572973 h 1572972"/>
                <a:gd name="connsiteX366" fmla="*/ 4184528 w 11218359"/>
                <a:gd name="connsiteY366" fmla="*/ 1572973 h 1572972"/>
                <a:gd name="connsiteX367" fmla="*/ 4195958 w 11218359"/>
                <a:gd name="connsiteY367" fmla="*/ 1572973 h 1572972"/>
                <a:gd name="connsiteX368" fmla="*/ 4207436 w 11218359"/>
                <a:gd name="connsiteY368" fmla="*/ 1572973 h 1572972"/>
                <a:gd name="connsiteX369" fmla="*/ 4218865 w 11218359"/>
                <a:gd name="connsiteY369" fmla="*/ 1572973 h 1572972"/>
                <a:gd name="connsiteX370" fmla="*/ 4230296 w 11218359"/>
                <a:gd name="connsiteY370" fmla="*/ 1572973 h 1572972"/>
                <a:gd name="connsiteX371" fmla="*/ 4241726 w 11218359"/>
                <a:gd name="connsiteY371" fmla="*/ 1572973 h 1572972"/>
                <a:gd name="connsiteX372" fmla="*/ 4253156 w 11218359"/>
                <a:gd name="connsiteY372" fmla="*/ 1572973 h 1572972"/>
                <a:gd name="connsiteX373" fmla="*/ 4264634 w 11218359"/>
                <a:gd name="connsiteY373" fmla="*/ 1572973 h 1572972"/>
                <a:gd name="connsiteX374" fmla="*/ 4276063 w 11218359"/>
                <a:gd name="connsiteY374" fmla="*/ 1572973 h 1572972"/>
                <a:gd name="connsiteX375" fmla="*/ 4287493 w 11218359"/>
                <a:gd name="connsiteY375" fmla="*/ 1572973 h 1572972"/>
                <a:gd name="connsiteX376" fmla="*/ 4298923 w 11218359"/>
                <a:gd name="connsiteY376" fmla="*/ 1572973 h 1572972"/>
                <a:gd name="connsiteX377" fmla="*/ 4310353 w 11218359"/>
                <a:gd name="connsiteY377" fmla="*/ 1572973 h 1572972"/>
                <a:gd name="connsiteX378" fmla="*/ 4321831 w 11218359"/>
                <a:gd name="connsiteY378" fmla="*/ 1572973 h 1572972"/>
                <a:gd name="connsiteX379" fmla="*/ 4333261 w 11218359"/>
                <a:gd name="connsiteY379" fmla="*/ 1572973 h 1572972"/>
                <a:gd name="connsiteX380" fmla="*/ 4344691 w 11218359"/>
                <a:gd name="connsiteY380" fmla="*/ 1572973 h 1572972"/>
                <a:gd name="connsiteX381" fmla="*/ 4356121 w 11218359"/>
                <a:gd name="connsiteY381" fmla="*/ 1572973 h 1572972"/>
                <a:gd name="connsiteX382" fmla="*/ 4367551 w 11218359"/>
                <a:gd name="connsiteY382" fmla="*/ 1572973 h 1572972"/>
                <a:gd name="connsiteX383" fmla="*/ 4379028 w 11218359"/>
                <a:gd name="connsiteY383" fmla="*/ 1572973 h 1572972"/>
                <a:gd name="connsiteX384" fmla="*/ 4390458 w 11218359"/>
                <a:gd name="connsiteY384" fmla="*/ 1572973 h 1572972"/>
                <a:gd name="connsiteX385" fmla="*/ 4401889 w 11218359"/>
                <a:gd name="connsiteY385" fmla="*/ 1572973 h 1572972"/>
                <a:gd name="connsiteX386" fmla="*/ 4413319 w 11218359"/>
                <a:gd name="connsiteY386" fmla="*/ 1572973 h 1572972"/>
                <a:gd name="connsiteX387" fmla="*/ 4424749 w 11218359"/>
                <a:gd name="connsiteY387" fmla="*/ 1572973 h 1572972"/>
                <a:gd name="connsiteX388" fmla="*/ 4436226 w 11218359"/>
                <a:gd name="connsiteY388" fmla="*/ 1572973 h 1572972"/>
                <a:gd name="connsiteX389" fmla="*/ 4447656 w 11218359"/>
                <a:gd name="connsiteY389" fmla="*/ 1572973 h 1572972"/>
                <a:gd name="connsiteX390" fmla="*/ 4459086 w 11218359"/>
                <a:gd name="connsiteY390" fmla="*/ 1572973 h 1572972"/>
                <a:gd name="connsiteX391" fmla="*/ 4470516 w 11218359"/>
                <a:gd name="connsiteY391" fmla="*/ 1572973 h 1572972"/>
                <a:gd name="connsiteX392" fmla="*/ 4481946 w 11218359"/>
                <a:gd name="connsiteY392" fmla="*/ 1572973 h 1572972"/>
                <a:gd name="connsiteX393" fmla="*/ 4493424 w 11218359"/>
                <a:gd name="connsiteY393" fmla="*/ 1572973 h 1572972"/>
                <a:gd name="connsiteX394" fmla="*/ 4504854 w 11218359"/>
                <a:gd name="connsiteY394" fmla="*/ 1572973 h 1572972"/>
                <a:gd name="connsiteX395" fmla="*/ 4516284 w 11218359"/>
                <a:gd name="connsiteY395" fmla="*/ 1572973 h 1572972"/>
                <a:gd name="connsiteX396" fmla="*/ 4527714 w 11218359"/>
                <a:gd name="connsiteY396" fmla="*/ 1572973 h 1572972"/>
                <a:gd name="connsiteX397" fmla="*/ 4539144 w 11218359"/>
                <a:gd name="connsiteY397" fmla="*/ 1572973 h 1572972"/>
                <a:gd name="connsiteX398" fmla="*/ 4550621 w 11218359"/>
                <a:gd name="connsiteY398" fmla="*/ 1572973 h 1572972"/>
                <a:gd name="connsiteX399" fmla="*/ 4562051 w 11218359"/>
                <a:gd name="connsiteY399" fmla="*/ 1572973 h 1572972"/>
                <a:gd name="connsiteX400" fmla="*/ 4573482 w 11218359"/>
                <a:gd name="connsiteY400" fmla="*/ 1572973 h 1572972"/>
                <a:gd name="connsiteX401" fmla="*/ 4584912 w 11218359"/>
                <a:gd name="connsiteY401" fmla="*/ 1572973 h 1572972"/>
                <a:gd name="connsiteX402" fmla="*/ 4596341 w 11218359"/>
                <a:gd name="connsiteY402" fmla="*/ 1572973 h 1572972"/>
                <a:gd name="connsiteX403" fmla="*/ 4607771 w 11218359"/>
                <a:gd name="connsiteY403" fmla="*/ 1572973 h 1572972"/>
                <a:gd name="connsiteX404" fmla="*/ 4619249 w 11218359"/>
                <a:gd name="connsiteY404" fmla="*/ 1572973 h 1572972"/>
                <a:gd name="connsiteX405" fmla="*/ 4630679 w 11218359"/>
                <a:gd name="connsiteY405" fmla="*/ 1572973 h 1572972"/>
                <a:gd name="connsiteX406" fmla="*/ 4642109 w 11218359"/>
                <a:gd name="connsiteY406" fmla="*/ 1572973 h 1572972"/>
                <a:gd name="connsiteX407" fmla="*/ 4653539 w 11218359"/>
                <a:gd name="connsiteY407" fmla="*/ 1572973 h 1572972"/>
                <a:gd name="connsiteX408" fmla="*/ 4664969 w 11218359"/>
                <a:gd name="connsiteY408" fmla="*/ 1572973 h 1572972"/>
                <a:gd name="connsiteX409" fmla="*/ 4676447 w 11218359"/>
                <a:gd name="connsiteY409" fmla="*/ 1572973 h 1572972"/>
                <a:gd name="connsiteX410" fmla="*/ 4687877 w 11218359"/>
                <a:gd name="connsiteY410" fmla="*/ 1572973 h 1572972"/>
                <a:gd name="connsiteX411" fmla="*/ 4699306 w 11218359"/>
                <a:gd name="connsiteY411" fmla="*/ 1572973 h 1572972"/>
                <a:gd name="connsiteX412" fmla="*/ 4710737 w 11218359"/>
                <a:gd name="connsiteY412" fmla="*/ 1572973 h 1572972"/>
                <a:gd name="connsiteX413" fmla="*/ 4722167 w 11218359"/>
                <a:gd name="connsiteY413" fmla="*/ 1572973 h 1572972"/>
                <a:gd name="connsiteX414" fmla="*/ 4733644 w 11218359"/>
                <a:gd name="connsiteY414" fmla="*/ 1572973 h 1572972"/>
                <a:gd name="connsiteX415" fmla="*/ 4745075 w 11218359"/>
                <a:gd name="connsiteY415" fmla="*/ 1572973 h 1572972"/>
                <a:gd name="connsiteX416" fmla="*/ 4756504 w 11218359"/>
                <a:gd name="connsiteY416" fmla="*/ 1572973 h 1572972"/>
                <a:gd name="connsiteX417" fmla="*/ 4767934 w 11218359"/>
                <a:gd name="connsiteY417" fmla="*/ 1572973 h 1572972"/>
                <a:gd name="connsiteX418" fmla="*/ 4779364 w 11218359"/>
                <a:gd name="connsiteY418" fmla="*/ 1572973 h 1572972"/>
                <a:gd name="connsiteX419" fmla="*/ 4790842 w 11218359"/>
                <a:gd name="connsiteY419" fmla="*/ 1572973 h 1572972"/>
                <a:gd name="connsiteX420" fmla="*/ 4802272 w 11218359"/>
                <a:gd name="connsiteY420" fmla="*/ 1572973 h 1572972"/>
                <a:gd name="connsiteX421" fmla="*/ 4813702 w 11218359"/>
                <a:gd name="connsiteY421" fmla="*/ 1572973 h 1572972"/>
                <a:gd name="connsiteX422" fmla="*/ 4825132 w 11218359"/>
                <a:gd name="connsiteY422" fmla="*/ 1572973 h 1572972"/>
                <a:gd name="connsiteX423" fmla="*/ 4836562 w 11218359"/>
                <a:gd name="connsiteY423" fmla="*/ 1572973 h 1572972"/>
                <a:gd name="connsiteX424" fmla="*/ 4848040 w 11218359"/>
                <a:gd name="connsiteY424" fmla="*/ 1572973 h 1572972"/>
                <a:gd name="connsiteX425" fmla="*/ 4859469 w 11218359"/>
                <a:gd name="connsiteY425" fmla="*/ 1572973 h 1572972"/>
                <a:gd name="connsiteX426" fmla="*/ 4870899 w 11218359"/>
                <a:gd name="connsiteY426" fmla="*/ 1572973 h 1572972"/>
                <a:gd name="connsiteX427" fmla="*/ 4882330 w 11218359"/>
                <a:gd name="connsiteY427" fmla="*/ 1572973 h 1572972"/>
                <a:gd name="connsiteX428" fmla="*/ 4893760 w 11218359"/>
                <a:gd name="connsiteY428" fmla="*/ 1572973 h 1572972"/>
                <a:gd name="connsiteX429" fmla="*/ 4905237 w 11218359"/>
                <a:gd name="connsiteY429" fmla="*/ 1572973 h 1572972"/>
                <a:gd name="connsiteX430" fmla="*/ 4916667 w 11218359"/>
                <a:gd name="connsiteY430" fmla="*/ 1572973 h 1572972"/>
                <a:gd name="connsiteX431" fmla="*/ 4928097 w 11218359"/>
                <a:gd name="connsiteY431" fmla="*/ 1572973 h 1572972"/>
                <a:gd name="connsiteX432" fmla="*/ 4939527 w 11218359"/>
                <a:gd name="connsiteY432" fmla="*/ 1572973 h 1572972"/>
                <a:gd name="connsiteX433" fmla="*/ 4950957 w 11218359"/>
                <a:gd name="connsiteY433" fmla="*/ 1572973 h 1572972"/>
                <a:gd name="connsiteX434" fmla="*/ 4962435 w 11218359"/>
                <a:gd name="connsiteY434" fmla="*/ 1572973 h 1572972"/>
                <a:gd name="connsiteX435" fmla="*/ 4973865 w 11218359"/>
                <a:gd name="connsiteY435" fmla="*/ 1572973 h 1572972"/>
                <a:gd name="connsiteX436" fmla="*/ 4985295 w 11218359"/>
                <a:gd name="connsiteY436" fmla="*/ 1572973 h 1572972"/>
                <a:gd name="connsiteX437" fmla="*/ 4996725 w 11218359"/>
                <a:gd name="connsiteY437" fmla="*/ 1572973 h 1572972"/>
                <a:gd name="connsiteX438" fmla="*/ 5008155 w 11218359"/>
                <a:gd name="connsiteY438" fmla="*/ 1572973 h 1572972"/>
                <a:gd name="connsiteX439" fmla="*/ 5019632 w 11218359"/>
                <a:gd name="connsiteY439" fmla="*/ 1572973 h 1572972"/>
                <a:gd name="connsiteX440" fmla="*/ 5031062 w 11218359"/>
                <a:gd name="connsiteY440" fmla="*/ 1572973 h 1572972"/>
                <a:gd name="connsiteX441" fmla="*/ 5042492 w 11218359"/>
                <a:gd name="connsiteY441" fmla="*/ 1572973 h 1572972"/>
                <a:gd name="connsiteX442" fmla="*/ 5053923 w 11218359"/>
                <a:gd name="connsiteY442" fmla="*/ 1572973 h 1572972"/>
                <a:gd name="connsiteX443" fmla="*/ 5065353 w 11218359"/>
                <a:gd name="connsiteY443" fmla="*/ 1572973 h 1572972"/>
                <a:gd name="connsiteX444" fmla="*/ 5076830 w 11218359"/>
                <a:gd name="connsiteY444" fmla="*/ 1572973 h 1572972"/>
                <a:gd name="connsiteX445" fmla="*/ 5088260 w 11218359"/>
                <a:gd name="connsiteY445" fmla="*/ 1572973 h 1572972"/>
                <a:gd name="connsiteX446" fmla="*/ 5099690 w 11218359"/>
                <a:gd name="connsiteY446" fmla="*/ 1572973 h 1572972"/>
                <a:gd name="connsiteX447" fmla="*/ 5111120 w 11218359"/>
                <a:gd name="connsiteY447" fmla="*/ 1572973 h 1572972"/>
                <a:gd name="connsiteX448" fmla="*/ 5122550 w 11218359"/>
                <a:gd name="connsiteY448" fmla="*/ 1572973 h 1572972"/>
                <a:gd name="connsiteX449" fmla="*/ 5134028 w 11218359"/>
                <a:gd name="connsiteY449" fmla="*/ 1572973 h 1572972"/>
                <a:gd name="connsiteX450" fmla="*/ 5145458 w 11218359"/>
                <a:gd name="connsiteY450" fmla="*/ 1572973 h 1572972"/>
                <a:gd name="connsiteX451" fmla="*/ 5156888 w 11218359"/>
                <a:gd name="connsiteY451" fmla="*/ 1572973 h 1572972"/>
                <a:gd name="connsiteX452" fmla="*/ 5168318 w 11218359"/>
                <a:gd name="connsiteY452" fmla="*/ 1572973 h 1572972"/>
                <a:gd name="connsiteX453" fmla="*/ 5179747 w 11218359"/>
                <a:gd name="connsiteY453" fmla="*/ 1572973 h 1572972"/>
                <a:gd name="connsiteX454" fmla="*/ 5191225 w 11218359"/>
                <a:gd name="connsiteY454" fmla="*/ 1572973 h 1572972"/>
                <a:gd name="connsiteX455" fmla="*/ 5202655 w 11218359"/>
                <a:gd name="connsiteY455" fmla="*/ 1572973 h 1572972"/>
                <a:gd name="connsiteX456" fmla="*/ 5214085 w 11218359"/>
                <a:gd name="connsiteY456" fmla="*/ 1572973 h 1572972"/>
                <a:gd name="connsiteX457" fmla="*/ 5225515 w 11218359"/>
                <a:gd name="connsiteY457" fmla="*/ 1572973 h 1572972"/>
                <a:gd name="connsiteX458" fmla="*/ 5236945 w 11218359"/>
                <a:gd name="connsiteY458" fmla="*/ 1572973 h 1572972"/>
                <a:gd name="connsiteX459" fmla="*/ 5248423 w 11218359"/>
                <a:gd name="connsiteY459" fmla="*/ 1572973 h 1572972"/>
                <a:gd name="connsiteX460" fmla="*/ 5259853 w 11218359"/>
                <a:gd name="connsiteY460" fmla="*/ 1572973 h 1572972"/>
                <a:gd name="connsiteX461" fmla="*/ 5271283 w 11218359"/>
                <a:gd name="connsiteY461" fmla="*/ 1572973 h 1572972"/>
                <a:gd name="connsiteX462" fmla="*/ 5282713 w 11218359"/>
                <a:gd name="connsiteY462" fmla="*/ 1571473 h 1572972"/>
                <a:gd name="connsiteX463" fmla="*/ 5294143 w 11218359"/>
                <a:gd name="connsiteY463" fmla="*/ 1572973 h 1572972"/>
                <a:gd name="connsiteX464" fmla="*/ 5305621 w 11218359"/>
                <a:gd name="connsiteY464" fmla="*/ 1572973 h 1572972"/>
                <a:gd name="connsiteX465" fmla="*/ 5317051 w 11218359"/>
                <a:gd name="connsiteY465" fmla="*/ 1572973 h 1572972"/>
                <a:gd name="connsiteX466" fmla="*/ 5328481 w 11218359"/>
                <a:gd name="connsiteY466" fmla="*/ 1572973 h 1572972"/>
                <a:gd name="connsiteX467" fmla="*/ 5339910 w 11218359"/>
                <a:gd name="connsiteY467" fmla="*/ 1572973 h 1572972"/>
                <a:gd name="connsiteX468" fmla="*/ 5351340 w 11218359"/>
                <a:gd name="connsiteY468" fmla="*/ 1572973 h 1572972"/>
                <a:gd name="connsiteX469" fmla="*/ 5362818 w 11218359"/>
                <a:gd name="connsiteY469" fmla="*/ 1572973 h 1572972"/>
                <a:gd name="connsiteX470" fmla="*/ 5374248 w 11218359"/>
                <a:gd name="connsiteY470" fmla="*/ 1572973 h 1572972"/>
                <a:gd name="connsiteX471" fmla="*/ 5385678 w 11218359"/>
                <a:gd name="connsiteY471" fmla="*/ 1572973 h 1572972"/>
                <a:gd name="connsiteX472" fmla="*/ 5397108 w 11218359"/>
                <a:gd name="connsiteY472" fmla="*/ 1572973 h 1572972"/>
                <a:gd name="connsiteX473" fmla="*/ 5408538 w 11218359"/>
                <a:gd name="connsiteY473" fmla="*/ 1572973 h 1572972"/>
                <a:gd name="connsiteX474" fmla="*/ 5420016 w 11218359"/>
                <a:gd name="connsiteY474" fmla="*/ 1572973 h 1572972"/>
                <a:gd name="connsiteX475" fmla="*/ 5431446 w 11218359"/>
                <a:gd name="connsiteY475" fmla="*/ 1572973 h 1572972"/>
                <a:gd name="connsiteX476" fmla="*/ 5442876 w 11218359"/>
                <a:gd name="connsiteY476" fmla="*/ 1572973 h 1572972"/>
                <a:gd name="connsiteX477" fmla="*/ 5454306 w 11218359"/>
                <a:gd name="connsiteY477" fmla="*/ 1572973 h 1572972"/>
                <a:gd name="connsiteX478" fmla="*/ 5465736 w 11218359"/>
                <a:gd name="connsiteY478" fmla="*/ 1572973 h 1572972"/>
                <a:gd name="connsiteX479" fmla="*/ 5477214 w 11218359"/>
                <a:gd name="connsiteY479" fmla="*/ 1572973 h 1572972"/>
                <a:gd name="connsiteX480" fmla="*/ 5488643 w 11218359"/>
                <a:gd name="connsiteY480" fmla="*/ 1572973 h 1572972"/>
                <a:gd name="connsiteX481" fmla="*/ 5500073 w 11218359"/>
                <a:gd name="connsiteY481" fmla="*/ 1572973 h 1572972"/>
                <a:gd name="connsiteX482" fmla="*/ 5511503 w 11218359"/>
                <a:gd name="connsiteY482" fmla="*/ 1572973 h 1572972"/>
                <a:gd name="connsiteX483" fmla="*/ 5522933 w 11218359"/>
                <a:gd name="connsiteY483" fmla="*/ 1572973 h 1572972"/>
                <a:gd name="connsiteX484" fmla="*/ 5534411 w 11218359"/>
                <a:gd name="connsiteY484" fmla="*/ 1572973 h 1572972"/>
                <a:gd name="connsiteX485" fmla="*/ 5545841 w 11218359"/>
                <a:gd name="connsiteY485" fmla="*/ 1572973 h 1572972"/>
                <a:gd name="connsiteX486" fmla="*/ 5557271 w 11218359"/>
                <a:gd name="connsiteY486" fmla="*/ 1572973 h 1572972"/>
                <a:gd name="connsiteX487" fmla="*/ 5568701 w 11218359"/>
                <a:gd name="connsiteY487" fmla="*/ 1572973 h 1572972"/>
                <a:gd name="connsiteX488" fmla="*/ 5580131 w 11218359"/>
                <a:gd name="connsiteY488" fmla="*/ 1572973 h 1572972"/>
                <a:gd name="connsiteX489" fmla="*/ 5591609 w 11218359"/>
                <a:gd name="connsiteY489" fmla="*/ 1572973 h 1572972"/>
                <a:gd name="connsiteX490" fmla="*/ 5603038 w 11218359"/>
                <a:gd name="connsiteY490" fmla="*/ 1572973 h 1572972"/>
                <a:gd name="connsiteX491" fmla="*/ 5614469 w 11218359"/>
                <a:gd name="connsiteY491" fmla="*/ 1572973 h 1572972"/>
                <a:gd name="connsiteX492" fmla="*/ 5625899 w 11218359"/>
                <a:gd name="connsiteY492" fmla="*/ 1572973 h 1572972"/>
                <a:gd name="connsiteX493" fmla="*/ 5637329 w 11218359"/>
                <a:gd name="connsiteY493" fmla="*/ 1572973 h 1572972"/>
                <a:gd name="connsiteX494" fmla="*/ 5648759 w 11218359"/>
                <a:gd name="connsiteY494" fmla="*/ 1572973 h 1572972"/>
                <a:gd name="connsiteX495" fmla="*/ 5660236 w 11218359"/>
                <a:gd name="connsiteY495" fmla="*/ 1572973 h 1572972"/>
                <a:gd name="connsiteX496" fmla="*/ 5671666 w 11218359"/>
                <a:gd name="connsiteY496" fmla="*/ 1572973 h 1572972"/>
                <a:gd name="connsiteX497" fmla="*/ 5683096 w 11218359"/>
                <a:gd name="connsiteY497" fmla="*/ 1572973 h 1572972"/>
                <a:gd name="connsiteX498" fmla="*/ 5694526 w 11218359"/>
                <a:gd name="connsiteY498" fmla="*/ 1572973 h 1572972"/>
                <a:gd name="connsiteX499" fmla="*/ 5705956 w 11218359"/>
                <a:gd name="connsiteY499" fmla="*/ 1572973 h 1572972"/>
                <a:gd name="connsiteX500" fmla="*/ 5717434 w 11218359"/>
                <a:gd name="connsiteY500" fmla="*/ 1572973 h 1572972"/>
                <a:gd name="connsiteX501" fmla="*/ 5728864 w 11218359"/>
                <a:gd name="connsiteY501" fmla="*/ 1572973 h 1572972"/>
                <a:gd name="connsiteX502" fmla="*/ 5740294 w 11218359"/>
                <a:gd name="connsiteY502" fmla="*/ 1572973 h 1572972"/>
                <a:gd name="connsiteX503" fmla="*/ 5751724 w 11218359"/>
                <a:gd name="connsiteY503" fmla="*/ 1572973 h 1572972"/>
                <a:gd name="connsiteX504" fmla="*/ 5763154 w 11218359"/>
                <a:gd name="connsiteY504" fmla="*/ 1572973 h 1572972"/>
                <a:gd name="connsiteX505" fmla="*/ 5774631 w 11218359"/>
                <a:gd name="connsiteY505" fmla="*/ 1572973 h 1572972"/>
                <a:gd name="connsiteX506" fmla="*/ 5786062 w 11218359"/>
                <a:gd name="connsiteY506" fmla="*/ 1572973 h 1572972"/>
                <a:gd name="connsiteX507" fmla="*/ 5797492 w 11218359"/>
                <a:gd name="connsiteY507" fmla="*/ 1572973 h 1572972"/>
                <a:gd name="connsiteX508" fmla="*/ 5808921 w 11218359"/>
                <a:gd name="connsiteY508" fmla="*/ 1572973 h 1572972"/>
                <a:gd name="connsiteX509" fmla="*/ 5820351 w 11218359"/>
                <a:gd name="connsiteY509" fmla="*/ 1572973 h 1572972"/>
                <a:gd name="connsiteX510" fmla="*/ 5831829 w 11218359"/>
                <a:gd name="connsiteY510" fmla="*/ 1572973 h 1572972"/>
                <a:gd name="connsiteX511" fmla="*/ 5843259 w 11218359"/>
                <a:gd name="connsiteY511" fmla="*/ 1572973 h 1572972"/>
                <a:gd name="connsiteX512" fmla="*/ 5854689 w 11218359"/>
                <a:gd name="connsiteY512" fmla="*/ 1572973 h 1572972"/>
                <a:gd name="connsiteX513" fmla="*/ 5866119 w 11218359"/>
                <a:gd name="connsiteY513" fmla="*/ 1572973 h 1572972"/>
                <a:gd name="connsiteX514" fmla="*/ 5877549 w 11218359"/>
                <a:gd name="connsiteY514" fmla="*/ 1572973 h 1572972"/>
                <a:gd name="connsiteX515" fmla="*/ 5889027 w 11218359"/>
                <a:gd name="connsiteY515" fmla="*/ 1572973 h 1572972"/>
                <a:gd name="connsiteX516" fmla="*/ 5900457 w 11218359"/>
                <a:gd name="connsiteY516" fmla="*/ 1572973 h 1572972"/>
                <a:gd name="connsiteX517" fmla="*/ 5911887 w 11218359"/>
                <a:gd name="connsiteY517" fmla="*/ 1572973 h 1572972"/>
                <a:gd name="connsiteX518" fmla="*/ 5923317 w 11218359"/>
                <a:gd name="connsiteY518" fmla="*/ 1572973 h 1572972"/>
                <a:gd name="connsiteX519" fmla="*/ 5934747 w 11218359"/>
                <a:gd name="connsiteY519" fmla="*/ 1572973 h 1572972"/>
                <a:gd name="connsiteX520" fmla="*/ 5946225 w 11218359"/>
                <a:gd name="connsiteY520" fmla="*/ 1572973 h 1572972"/>
                <a:gd name="connsiteX521" fmla="*/ 5957655 w 11218359"/>
                <a:gd name="connsiteY521" fmla="*/ 1572973 h 1572972"/>
                <a:gd name="connsiteX522" fmla="*/ 5969084 w 11218359"/>
                <a:gd name="connsiteY522" fmla="*/ 1572973 h 1572972"/>
                <a:gd name="connsiteX523" fmla="*/ 5980514 w 11218359"/>
                <a:gd name="connsiteY523" fmla="*/ 1572973 h 1572972"/>
                <a:gd name="connsiteX524" fmla="*/ 5991944 w 11218359"/>
                <a:gd name="connsiteY524" fmla="*/ 1572973 h 1572972"/>
                <a:gd name="connsiteX525" fmla="*/ 6003422 w 11218359"/>
                <a:gd name="connsiteY525" fmla="*/ 1572973 h 1572972"/>
                <a:gd name="connsiteX526" fmla="*/ 6014852 w 11218359"/>
                <a:gd name="connsiteY526" fmla="*/ 1572973 h 1572972"/>
                <a:gd name="connsiteX527" fmla="*/ 6026282 w 11218359"/>
                <a:gd name="connsiteY527" fmla="*/ 1572973 h 1572972"/>
                <a:gd name="connsiteX528" fmla="*/ 6037712 w 11218359"/>
                <a:gd name="connsiteY528" fmla="*/ 1572973 h 1572972"/>
                <a:gd name="connsiteX529" fmla="*/ 6049142 w 11218359"/>
                <a:gd name="connsiteY529" fmla="*/ 1572973 h 1572972"/>
                <a:gd name="connsiteX530" fmla="*/ 6060620 w 11218359"/>
                <a:gd name="connsiteY530" fmla="*/ 1572973 h 1572972"/>
                <a:gd name="connsiteX531" fmla="*/ 6072049 w 11218359"/>
                <a:gd name="connsiteY531" fmla="*/ 1572973 h 1572972"/>
                <a:gd name="connsiteX532" fmla="*/ 6083480 w 11218359"/>
                <a:gd name="connsiteY532" fmla="*/ 1572973 h 1572972"/>
                <a:gd name="connsiteX533" fmla="*/ 6094910 w 11218359"/>
                <a:gd name="connsiteY533" fmla="*/ 1572973 h 1572972"/>
                <a:gd name="connsiteX534" fmla="*/ 6106340 w 11218359"/>
                <a:gd name="connsiteY534" fmla="*/ 1572973 h 1572972"/>
                <a:gd name="connsiteX535" fmla="*/ 6117818 w 11218359"/>
                <a:gd name="connsiteY535" fmla="*/ 1572973 h 1572972"/>
                <a:gd name="connsiteX536" fmla="*/ 6129247 w 11218359"/>
                <a:gd name="connsiteY536" fmla="*/ 1572973 h 1572972"/>
                <a:gd name="connsiteX537" fmla="*/ 6140677 w 11218359"/>
                <a:gd name="connsiteY537" fmla="*/ 1572973 h 1572972"/>
                <a:gd name="connsiteX538" fmla="*/ 6152107 w 11218359"/>
                <a:gd name="connsiteY538" fmla="*/ 1572973 h 1572972"/>
                <a:gd name="connsiteX539" fmla="*/ 6163537 w 11218359"/>
                <a:gd name="connsiteY539" fmla="*/ 1572973 h 1572972"/>
                <a:gd name="connsiteX540" fmla="*/ 6175015 w 11218359"/>
                <a:gd name="connsiteY540" fmla="*/ 1572973 h 1572972"/>
                <a:gd name="connsiteX541" fmla="*/ 6186445 w 11218359"/>
                <a:gd name="connsiteY541" fmla="*/ 1572973 h 1572972"/>
                <a:gd name="connsiteX542" fmla="*/ 6197875 w 11218359"/>
                <a:gd name="connsiteY542" fmla="*/ 1572973 h 1572972"/>
                <a:gd name="connsiteX543" fmla="*/ 6209305 w 11218359"/>
                <a:gd name="connsiteY543" fmla="*/ 1572973 h 1572972"/>
                <a:gd name="connsiteX544" fmla="*/ 6220735 w 11218359"/>
                <a:gd name="connsiteY544" fmla="*/ 1572973 h 1572972"/>
                <a:gd name="connsiteX545" fmla="*/ 6232212 w 11218359"/>
                <a:gd name="connsiteY545" fmla="*/ 1572973 h 1572972"/>
                <a:gd name="connsiteX546" fmla="*/ 6243642 w 11218359"/>
                <a:gd name="connsiteY546" fmla="*/ 1572973 h 1572972"/>
                <a:gd name="connsiteX547" fmla="*/ 6255073 w 11218359"/>
                <a:gd name="connsiteY547" fmla="*/ 1572973 h 1572972"/>
                <a:gd name="connsiteX548" fmla="*/ 6266503 w 11218359"/>
                <a:gd name="connsiteY548" fmla="*/ 1572973 h 1572972"/>
                <a:gd name="connsiteX549" fmla="*/ 6277933 w 11218359"/>
                <a:gd name="connsiteY549" fmla="*/ 1572973 h 1572972"/>
                <a:gd name="connsiteX550" fmla="*/ 6289410 w 11218359"/>
                <a:gd name="connsiteY550" fmla="*/ 1572973 h 1572972"/>
                <a:gd name="connsiteX551" fmla="*/ 6300840 w 11218359"/>
                <a:gd name="connsiteY551" fmla="*/ 1572973 h 1572972"/>
                <a:gd name="connsiteX552" fmla="*/ 6312270 w 11218359"/>
                <a:gd name="connsiteY552" fmla="*/ 1572973 h 1572972"/>
                <a:gd name="connsiteX553" fmla="*/ 6323700 w 11218359"/>
                <a:gd name="connsiteY553" fmla="*/ 1572973 h 1572972"/>
                <a:gd name="connsiteX554" fmla="*/ 6335130 w 11218359"/>
                <a:gd name="connsiteY554" fmla="*/ 1572973 h 1572972"/>
                <a:gd name="connsiteX555" fmla="*/ 6346608 w 11218359"/>
                <a:gd name="connsiteY555" fmla="*/ 1572973 h 1572972"/>
                <a:gd name="connsiteX556" fmla="*/ 6358038 w 11218359"/>
                <a:gd name="connsiteY556" fmla="*/ 1572973 h 1572972"/>
                <a:gd name="connsiteX557" fmla="*/ 6369468 w 11218359"/>
                <a:gd name="connsiteY557" fmla="*/ 1572973 h 1572972"/>
                <a:gd name="connsiteX558" fmla="*/ 6380898 w 11218359"/>
                <a:gd name="connsiteY558" fmla="*/ 1572973 h 1572972"/>
                <a:gd name="connsiteX559" fmla="*/ 6392328 w 11218359"/>
                <a:gd name="connsiteY559" fmla="*/ 1572973 h 1572972"/>
                <a:gd name="connsiteX560" fmla="*/ 6403805 w 11218359"/>
                <a:gd name="connsiteY560" fmla="*/ 1572973 h 1572972"/>
                <a:gd name="connsiteX561" fmla="*/ 6415235 w 11218359"/>
                <a:gd name="connsiteY561" fmla="*/ 1572973 h 1572972"/>
                <a:gd name="connsiteX562" fmla="*/ 6426666 w 11218359"/>
                <a:gd name="connsiteY562" fmla="*/ 1572973 h 1572972"/>
                <a:gd name="connsiteX563" fmla="*/ 6438096 w 11218359"/>
                <a:gd name="connsiteY563" fmla="*/ 1572973 h 1572972"/>
                <a:gd name="connsiteX564" fmla="*/ 6449525 w 11218359"/>
                <a:gd name="connsiteY564" fmla="*/ 1572973 h 1572972"/>
                <a:gd name="connsiteX565" fmla="*/ 6461003 w 11218359"/>
                <a:gd name="connsiteY565" fmla="*/ 1572973 h 1572972"/>
                <a:gd name="connsiteX566" fmla="*/ 6472433 w 11218359"/>
                <a:gd name="connsiteY566" fmla="*/ 1572973 h 1572972"/>
                <a:gd name="connsiteX567" fmla="*/ 6483863 w 11218359"/>
                <a:gd name="connsiteY567" fmla="*/ 1572973 h 1572972"/>
                <a:gd name="connsiteX568" fmla="*/ 6495293 w 11218359"/>
                <a:gd name="connsiteY568" fmla="*/ 1572973 h 1572972"/>
                <a:gd name="connsiteX569" fmla="*/ 6506723 w 11218359"/>
                <a:gd name="connsiteY569" fmla="*/ 1572973 h 1572972"/>
                <a:gd name="connsiteX570" fmla="*/ 6518201 w 11218359"/>
                <a:gd name="connsiteY570" fmla="*/ 1572973 h 1572972"/>
                <a:gd name="connsiteX571" fmla="*/ 6529631 w 11218359"/>
                <a:gd name="connsiteY571" fmla="*/ 1572973 h 1572972"/>
                <a:gd name="connsiteX572" fmla="*/ 6541061 w 11218359"/>
                <a:gd name="connsiteY572" fmla="*/ 1572973 h 1572972"/>
                <a:gd name="connsiteX573" fmla="*/ 6552490 w 11218359"/>
                <a:gd name="connsiteY573" fmla="*/ 1572973 h 1572972"/>
                <a:gd name="connsiteX574" fmla="*/ 6563921 w 11218359"/>
                <a:gd name="connsiteY574" fmla="*/ 1572973 h 1572972"/>
                <a:gd name="connsiteX575" fmla="*/ 6575398 w 11218359"/>
                <a:gd name="connsiteY575" fmla="*/ 1572973 h 1572972"/>
                <a:gd name="connsiteX576" fmla="*/ 6586828 w 11218359"/>
                <a:gd name="connsiteY576" fmla="*/ 1572973 h 1572972"/>
                <a:gd name="connsiteX577" fmla="*/ 6598259 w 11218359"/>
                <a:gd name="connsiteY577" fmla="*/ 1572973 h 1572972"/>
                <a:gd name="connsiteX578" fmla="*/ 6609688 w 11218359"/>
                <a:gd name="connsiteY578" fmla="*/ 1572973 h 1572972"/>
                <a:gd name="connsiteX579" fmla="*/ 6621118 w 11218359"/>
                <a:gd name="connsiteY579" fmla="*/ 1572973 h 1572972"/>
                <a:gd name="connsiteX580" fmla="*/ 6632596 w 11218359"/>
                <a:gd name="connsiteY580" fmla="*/ 1572973 h 1572972"/>
                <a:gd name="connsiteX581" fmla="*/ 6644026 w 11218359"/>
                <a:gd name="connsiteY581" fmla="*/ 1572973 h 1572972"/>
                <a:gd name="connsiteX582" fmla="*/ 6655456 w 11218359"/>
                <a:gd name="connsiteY582" fmla="*/ 1572973 h 1572972"/>
                <a:gd name="connsiteX583" fmla="*/ 6666886 w 11218359"/>
                <a:gd name="connsiteY583" fmla="*/ 1572973 h 1572972"/>
                <a:gd name="connsiteX584" fmla="*/ 6678316 w 11218359"/>
                <a:gd name="connsiteY584" fmla="*/ 1572973 h 1572972"/>
                <a:gd name="connsiteX585" fmla="*/ 6689794 w 11218359"/>
                <a:gd name="connsiteY585" fmla="*/ 1572973 h 1572972"/>
                <a:gd name="connsiteX586" fmla="*/ 6701224 w 11218359"/>
                <a:gd name="connsiteY586" fmla="*/ 1572973 h 1572972"/>
                <a:gd name="connsiteX587" fmla="*/ 6712653 w 11218359"/>
                <a:gd name="connsiteY587" fmla="*/ 1572973 h 1572972"/>
                <a:gd name="connsiteX588" fmla="*/ 6724083 w 11218359"/>
                <a:gd name="connsiteY588" fmla="*/ 1572973 h 1572972"/>
                <a:gd name="connsiteX589" fmla="*/ 6735514 w 11218359"/>
                <a:gd name="connsiteY589" fmla="*/ 1572973 h 1572972"/>
                <a:gd name="connsiteX590" fmla="*/ 6746944 w 11218359"/>
                <a:gd name="connsiteY590" fmla="*/ 1572973 h 1572972"/>
                <a:gd name="connsiteX591" fmla="*/ 6758421 w 11218359"/>
                <a:gd name="connsiteY591" fmla="*/ 1572973 h 1572972"/>
                <a:gd name="connsiteX592" fmla="*/ 6769851 w 11218359"/>
                <a:gd name="connsiteY592" fmla="*/ 1572973 h 1572972"/>
                <a:gd name="connsiteX593" fmla="*/ 6781281 w 11218359"/>
                <a:gd name="connsiteY593" fmla="*/ 1572973 h 1572972"/>
                <a:gd name="connsiteX594" fmla="*/ 6792711 w 11218359"/>
                <a:gd name="connsiteY594" fmla="*/ 1572973 h 1572972"/>
                <a:gd name="connsiteX595" fmla="*/ 6804141 w 11218359"/>
                <a:gd name="connsiteY595" fmla="*/ 1572973 h 1572972"/>
                <a:gd name="connsiteX596" fmla="*/ 6815619 w 11218359"/>
                <a:gd name="connsiteY596" fmla="*/ 1572973 h 1572972"/>
                <a:gd name="connsiteX597" fmla="*/ 6827049 w 11218359"/>
                <a:gd name="connsiteY597" fmla="*/ 1572973 h 1572972"/>
                <a:gd name="connsiteX598" fmla="*/ 6838479 w 11218359"/>
                <a:gd name="connsiteY598" fmla="*/ 1572973 h 1572972"/>
                <a:gd name="connsiteX599" fmla="*/ 6849909 w 11218359"/>
                <a:gd name="connsiteY599" fmla="*/ 1572973 h 1572972"/>
                <a:gd name="connsiteX600" fmla="*/ 6861339 w 11218359"/>
                <a:gd name="connsiteY600" fmla="*/ 1572973 h 1572972"/>
                <a:gd name="connsiteX601" fmla="*/ 6872816 w 11218359"/>
                <a:gd name="connsiteY601" fmla="*/ 1572973 h 1572972"/>
                <a:gd name="connsiteX602" fmla="*/ 6884246 w 11218359"/>
                <a:gd name="connsiteY602" fmla="*/ 1572973 h 1572972"/>
                <a:gd name="connsiteX603" fmla="*/ 6895676 w 11218359"/>
                <a:gd name="connsiteY603" fmla="*/ 1572973 h 1572972"/>
                <a:gd name="connsiteX604" fmla="*/ 6907107 w 11218359"/>
                <a:gd name="connsiteY604" fmla="*/ 1572973 h 1572972"/>
                <a:gd name="connsiteX605" fmla="*/ 6918537 w 11218359"/>
                <a:gd name="connsiteY605" fmla="*/ 1572973 h 1572972"/>
                <a:gd name="connsiteX606" fmla="*/ 6930014 w 11218359"/>
                <a:gd name="connsiteY606" fmla="*/ 1572973 h 1572972"/>
                <a:gd name="connsiteX607" fmla="*/ 6941444 w 11218359"/>
                <a:gd name="connsiteY607" fmla="*/ 1572973 h 1572972"/>
                <a:gd name="connsiteX608" fmla="*/ 6952874 w 11218359"/>
                <a:gd name="connsiteY608" fmla="*/ 1572973 h 1572972"/>
                <a:gd name="connsiteX609" fmla="*/ 6964304 w 11218359"/>
                <a:gd name="connsiteY609" fmla="*/ 1572973 h 1572972"/>
                <a:gd name="connsiteX610" fmla="*/ 6975734 w 11218359"/>
                <a:gd name="connsiteY610" fmla="*/ 1572973 h 1572972"/>
                <a:gd name="connsiteX611" fmla="*/ 6987212 w 11218359"/>
                <a:gd name="connsiteY611" fmla="*/ 1572973 h 1572972"/>
                <a:gd name="connsiteX612" fmla="*/ 6998642 w 11218359"/>
                <a:gd name="connsiteY612" fmla="*/ 1572973 h 1572972"/>
                <a:gd name="connsiteX613" fmla="*/ 7010072 w 11218359"/>
                <a:gd name="connsiteY613" fmla="*/ 1572973 h 1572972"/>
                <a:gd name="connsiteX614" fmla="*/ 7021502 w 11218359"/>
                <a:gd name="connsiteY614" fmla="*/ 1572973 h 1572972"/>
                <a:gd name="connsiteX615" fmla="*/ 7032931 w 11218359"/>
                <a:gd name="connsiteY615" fmla="*/ 1572973 h 1572972"/>
                <a:gd name="connsiteX616" fmla="*/ 7044409 w 11218359"/>
                <a:gd name="connsiteY616" fmla="*/ 1572973 h 1572972"/>
                <a:gd name="connsiteX617" fmla="*/ 7055839 w 11218359"/>
                <a:gd name="connsiteY617" fmla="*/ 1572973 h 1572972"/>
                <a:gd name="connsiteX618" fmla="*/ 7067269 w 11218359"/>
                <a:gd name="connsiteY618" fmla="*/ 1572973 h 1572972"/>
                <a:gd name="connsiteX619" fmla="*/ 7078700 w 11218359"/>
                <a:gd name="connsiteY619" fmla="*/ 1572973 h 1572972"/>
                <a:gd name="connsiteX620" fmla="*/ 7090129 w 11218359"/>
                <a:gd name="connsiteY620" fmla="*/ 1572973 h 1572972"/>
                <a:gd name="connsiteX621" fmla="*/ 7101607 w 11218359"/>
                <a:gd name="connsiteY621" fmla="*/ 1572973 h 1572972"/>
                <a:gd name="connsiteX622" fmla="*/ 7113037 w 11218359"/>
                <a:gd name="connsiteY622" fmla="*/ 1572973 h 1572972"/>
                <a:gd name="connsiteX623" fmla="*/ 7124467 w 11218359"/>
                <a:gd name="connsiteY623" fmla="*/ 1572973 h 1572972"/>
                <a:gd name="connsiteX624" fmla="*/ 7135897 w 11218359"/>
                <a:gd name="connsiteY624" fmla="*/ 1572973 h 1572972"/>
                <a:gd name="connsiteX625" fmla="*/ 7147327 w 11218359"/>
                <a:gd name="connsiteY625" fmla="*/ 1572973 h 1572972"/>
                <a:gd name="connsiteX626" fmla="*/ 7158805 w 11218359"/>
                <a:gd name="connsiteY626" fmla="*/ 1572973 h 1572972"/>
                <a:gd name="connsiteX627" fmla="*/ 7170235 w 11218359"/>
                <a:gd name="connsiteY627" fmla="*/ 1572973 h 1572972"/>
                <a:gd name="connsiteX628" fmla="*/ 7181665 w 11218359"/>
                <a:gd name="connsiteY628" fmla="*/ 1572973 h 1572972"/>
                <a:gd name="connsiteX629" fmla="*/ 7193094 w 11218359"/>
                <a:gd name="connsiteY629" fmla="*/ 1572973 h 1572972"/>
                <a:gd name="connsiteX630" fmla="*/ 7204524 w 11218359"/>
                <a:gd name="connsiteY630" fmla="*/ 1572973 h 1572972"/>
                <a:gd name="connsiteX631" fmla="*/ 7216002 w 11218359"/>
                <a:gd name="connsiteY631" fmla="*/ 1572973 h 1572972"/>
                <a:gd name="connsiteX632" fmla="*/ 7227432 w 11218359"/>
                <a:gd name="connsiteY632" fmla="*/ 1572973 h 1572972"/>
                <a:gd name="connsiteX633" fmla="*/ 7238862 w 11218359"/>
                <a:gd name="connsiteY633" fmla="*/ 1572973 h 1572972"/>
                <a:gd name="connsiteX634" fmla="*/ 7250292 w 11218359"/>
                <a:gd name="connsiteY634" fmla="*/ 1572973 h 1572972"/>
                <a:gd name="connsiteX635" fmla="*/ 7261722 w 11218359"/>
                <a:gd name="connsiteY635" fmla="*/ 1572973 h 1572972"/>
                <a:gd name="connsiteX636" fmla="*/ 7273200 w 11218359"/>
                <a:gd name="connsiteY636" fmla="*/ 1572973 h 1572972"/>
                <a:gd name="connsiteX637" fmla="*/ 7284630 w 11218359"/>
                <a:gd name="connsiteY637" fmla="*/ 1572973 h 1572972"/>
                <a:gd name="connsiteX638" fmla="*/ 7296060 w 11218359"/>
                <a:gd name="connsiteY638" fmla="*/ 1572973 h 1572972"/>
                <a:gd name="connsiteX639" fmla="*/ 7307490 w 11218359"/>
                <a:gd name="connsiteY639" fmla="*/ 1572973 h 1572972"/>
                <a:gd name="connsiteX640" fmla="*/ 7318920 w 11218359"/>
                <a:gd name="connsiteY640" fmla="*/ 1572973 h 1572972"/>
                <a:gd name="connsiteX641" fmla="*/ 7330398 w 11218359"/>
                <a:gd name="connsiteY641" fmla="*/ 1572973 h 1572972"/>
                <a:gd name="connsiteX642" fmla="*/ 7341828 w 11218359"/>
                <a:gd name="connsiteY642" fmla="*/ 1572973 h 1572972"/>
                <a:gd name="connsiteX643" fmla="*/ 7353257 w 11218359"/>
                <a:gd name="connsiteY643" fmla="*/ 1572973 h 1572972"/>
                <a:gd name="connsiteX644" fmla="*/ 7364687 w 11218359"/>
                <a:gd name="connsiteY644" fmla="*/ 1572973 h 1572972"/>
                <a:gd name="connsiteX645" fmla="*/ 7376117 w 11218359"/>
                <a:gd name="connsiteY645" fmla="*/ 1572973 h 1572972"/>
                <a:gd name="connsiteX646" fmla="*/ 7387595 w 11218359"/>
                <a:gd name="connsiteY646" fmla="*/ 1572973 h 1572972"/>
                <a:gd name="connsiteX647" fmla="*/ 7399025 w 11218359"/>
                <a:gd name="connsiteY647" fmla="*/ 1572973 h 1572972"/>
                <a:gd name="connsiteX648" fmla="*/ 7410455 w 11218359"/>
                <a:gd name="connsiteY648" fmla="*/ 1572973 h 1572972"/>
                <a:gd name="connsiteX649" fmla="*/ 7421885 w 11218359"/>
                <a:gd name="connsiteY649" fmla="*/ 1572973 h 1572972"/>
                <a:gd name="connsiteX650" fmla="*/ 7433315 w 11218359"/>
                <a:gd name="connsiteY650" fmla="*/ 1572973 h 1572972"/>
                <a:gd name="connsiteX651" fmla="*/ 7444793 w 11218359"/>
                <a:gd name="connsiteY651" fmla="*/ 1572973 h 1572972"/>
                <a:gd name="connsiteX652" fmla="*/ 7456222 w 11218359"/>
                <a:gd name="connsiteY652" fmla="*/ 1572973 h 1572972"/>
                <a:gd name="connsiteX653" fmla="*/ 7467653 w 11218359"/>
                <a:gd name="connsiteY653" fmla="*/ 1572973 h 1572972"/>
                <a:gd name="connsiteX654" fmla="*/ 7479083 w 11218359"/>
                <a:gd name="connsiteY654" fmla="*/ 1572973 h 1572972"/>
                <a:gd name="connsiteX655" fmla="*/ 7490513 w 11218359"/>
                <a:gd name="connsiteY655" fmla="*/ 1572973 h 1572972"/>
                <a:gd name="connsiteX656" fmla="*/ 7501990 w 11218359"/>
                <a:gd name="connsiteY656" fmla="*/ 1572973 h 1572972"/>
                <a:gd name="connsiteX657" fmla="*/ 7513420 w 11218359"/>
                <a:gd name="connsiteY657" fmla="*/ 1572973 h 1572972"/>
                <a:gd name="connsiteX658" fmla="*/ 7524850 w 11218359"/>
                <a:gd name="connsiteY658" fmla="*/ 1572973 h 1572972"/>
                <a:gd name="connsiteX659" fmla="*/ 7536280 w 11218359"/>
                <a:gd name="connsiteY659" fmla="*/ 1572973 h 1572972"/>
                <a:gd name="connsiteX660" fmla="*/ 7547710 w 11218359"/>
                <a:gd name="connsiteY660" fmla="*/ 1572973 h 1572972"/>
                <a:gd name="connsiteX661" fmla="*/ 7559188 w 11218359"/>
                <a:gd name="connsiteY661" fmla="*/ 1572973 h 1572972"/>
                <a:gd name="connsiteX662" fmla="*/ 7570618 w 11218359"/>
                <a:gd name="connsiteY662" fmla="*/ 1572973 h 1572972"/>
                <a:gd name="connsiteX663" fmla="*/ 7582048 w 11218359"/>
                <a:gd name="connsiteY663" fmla="*/ 1572973 h 1572972"/>
                <a:gd name="connsiteX664" fmla="*/ 7593478 w 11218359"/>
                <a:gd name="connsiteY664" fmla="*/ 1572973 h 1572972"/>
                <a:gd name="connsiteX665" fmla="*/ 7604908 w 11218359"/>
                <a:gd name="connsiteY665" fmla="*/ 1572973 h 1572972"/>
                <a:gd name="connsiteX666" fmla="*/ 7616385 w 11218359"/>
                <a:gd name="connsiteY666" fmla="*/ 1572973 h 1572972"/>
                <a:gd name="connsiteX667" fmla="*/ 7627815 w 11218359"/>
                <a:gd name="connsiteY667" fmla="*/ 1572973 h 1572972"/>
                <a:gd name="connsiteX668" fmla="*/ 7639246 w 11218359"/>
                <a:gd name="connsiteY668" fmla="*/ 1572973 h 1572972"/>
                <a:gd name="connsiteX669" fmla="*/ 7650676 w 11218359"/>
                <a:gd name="connsiteY669" fmla="*/ 1572973 h 1572972"/>
                <a:gd name="connsiteX670" fmla="*/ 7662106 w 11218359"/>
                <a:gd name="connsiteY670" fmla="*/ 1572973 h 1572972"/>
                <a:gd name="connsiteX671" fmla="*/ 7673583 w 11218359"/>
                <a:gd name="connsiteY671" fmla="*/ 1572973 h 1572972"/>
                <a:gd name="connsiteX672" fmla="*/ 7685013 w 11218359"/>
                <a:gd name="connsiteY672" fmla="*/ 1572973 h 1572972"/>
                <a:gd name="connsiteX673" fmla="*/ 7696443 w 11218359"/>
                <a:gd name="connsiteY673" fmla="*/ 1572973 h 1572972"/>
                <a:gd name="connsiteX674" fmla="*/ 7707873 w 11218359"/>
                <a:gd name="connsiteY674" fmla="*/ 1572973 h 1572972"/>
                <a:gd name="connsiteX675" fmla="*/ 7719303 w 11218359"/>
                <a:gd name="connsiteY675" fmla="*/ 1572973 h 1572972"/>
                <a:gd name="connsiteX676" fmla="*/ 7730733 w 11218359"/>
                <a:gd name="connsiteY676" fmla="*/ 1572973 h 1572972"/>
                <a:gd name="connsiteX677" fmla="*/ 7742211 w 11218359"/>
                <a:gd name="connsiteY677" fmla="*/ 1572973 h 1572972"/>
                <a:gd name="connsiteX678" fmla="*/ 7753641 w 11218359"/>
                <a:gd name="connsiteY678" fmla="*/ 1572973 h 1572972"/>
                <a:gd name="connsiteX679" fmla="*/ 7765071 w 11218359"/>
                <a:gd name="connsiteY679" fmla="*/ 1572973 h 1572972"/>
                <a:gd name="connsiteX680" fmla="*/ 7776501 w 11218359"/>
                <a:gd name="connsiteY680" fmla="*/ 1572973 h 1572972"/>
                <a:gd name="connsiteX681" fmla="*/ 7787931 w 11218359"/>
                <a:gd name="connsiteY681" fmla="*/ 1572973 h 1572972"/>
                <a:gd name="connsiteX682" fmla="*/ 7799408 w 11218359"/>
                <a:gd name="connsiteY682" fmla="*/ 1572973 h 1572972"/>
                <a:gd name="connsiteX683" fmla="*/ 7810839 w 11218359"/>
                <a:gd name="connsiteY683" fmla="*/ 1572973 h 1572972"/>
                <a:gd name="connsiteX684" fmla="*/ 7822268 w 11218359"/>
                <a:gd name="connsiteY684" fmla="*/ 1572973 h 1572972"/>
                <a:gd name="connsiteX685" fmla="*/ 7833698 w 11218359"/>
                <a:gd name="connsiteY685" fmla="*/ 1572973 h 1572972"/>
                <a:gd name="connsiteX686" fmla="*/ 7845128 w 11218359"/>
                <a:gd name="connsiteY686" fmla="*/ 1572973 h 1572972"/>
                <a:gd name="connsiteX687" fmla="*/ 7856606 w 11218359"/>
                <a:gd name="connsiteY687" fmla="*/ 1572973 h 1572972"/>
                <a:gd name="connsiteX688" fmla="*/ 7868036 w 11218359"/>
                <a:gd name="connsiteY688" fmla="*/ 1572973 h 1572972"/>
                <a:gd name="connsiteX689" fmla="*/ 7879466 w 11218359"/>
                <a:gd name="connsiteY689" fmla="*/ 1572973 h 1572972"/>
                <a:gd name="connsiteX690" fmla="*/ 7890896 w 11218359"/>
                <a:gd name="connsiteY690" fmla="*/ 1572973 h 1572972"/>
                <a:gd name="connsiteX691" fmla="*/ 7902326 w 11218359"/>
                <a:gd name="connsiteY691" fmla="*/ 1572973 h 1572972"/>
                <a:gd name="connsiteX692" fmla="*/ 7913804 w 11218359"/>
                <a:gd name="connsiteY692" fmla="*/ 1572973 h 1572972"/>
                <a:gd name="connsiteX693" fmla="*/ 7925234 w 11218359"/>
                <a:gd name="connsiteY693" fmla="*/ 1572973 h 1572972"/>
                <a:gd name="connsiteX694" fmla="*/ 7936663 w 11218359"/>
                <a:gd name="connsiteY694" fmla="*/ 1572973 h 1572972"/>
                <a:gd name="connsiteX695" fmla="*/ 7948094 w 11218359"/>
                <a:gd name="connsiteY695" fmla="*/ 1572973 h 1572972"/>
                <a:gd name="connsiteX696" fmla="*/ 7959524 w 11218359"/>
                <a:gd name="connsiteY696" fmla="*/ 1572973 h 1572972"/>
                <a:gd name="connsiteX697" fmla="*/ 7971001 w 11218359"/>
                <a:gd name="connsiteY697" fmla="*/ 1572973 h 1572972"/>
                <a:gd name="connsiteX698" fmla="*/ 7982431 w 11218359"/>
                <a:gd name="connsiteY698" fmla="*/ 1572973 h 1572972"/>
                <a:gd name="connsiteX699" fmla="*/ 7993861 w 11218359"/>
                <a:gd name="connsiteY699" fmla="*/ 1572973 h 1572972"/>
                <a:gd name="connsiteX700" fmla="*/ 8005291 w 11218359"/>
                <a:gd name="connsiteY700" fmla="*/ 1572973 h 1572972"/>
                <a:gd name="connsiteX701" fmla="*/ 8016721 w 11218359"/>
                <a:gd name="connsiteY701" fmla="*/ 1572973 h 1572972"/>
                <a:gd name="connsiteX702" fmla="*/ 8028199 w 11218359"/>
                <a:gd name="connsiteY702" fmla="*/ 1572973 h 1572972"/>
                <a:gd name="connsiteX703" fmla="*/ 8039629 w 11218359"/>
                <a:gd name="connsiteY703" fmla="*/ 1572973 h 1572972"/>
                <a:gd name="connsiteX704" fmla="*/ 8051059 w 11218359"/>
                <a:gd name="connsiteY704" fmla="*/ 1572973 h 1572972"/>
                <a:gd name="connsiteX705" fmla="*/ 8062489 w 11218359"/>
                <a:gd name="connsiteY705" fmla="*/ 1572973 h 1572972"/>
                <a:gd name="connsiteX706" fmla="*/ 8073919 w 11218359"/>
                <a:gd name="connsiteY706" fmla="*/ 1572973 h 1572972"/>
                <a:gd name="connsiteX707" fmla="*/ 8085396 w 11218359"/>
                <a:gd name="connsiteY707" fmla="*/ 1572973 h 1572972"/>
                <a:gd name="connsiteX708" fmla="*/ 8096826 w 11218359"/>
                <a:gd name="connsiteY708" fmla="*/ 1572973 h 1572972"/>
                <a:gd name="connsiteX709" fmla="*/ 8108256 w 11218359"/>
                <a:gd name="connsiteY709" fmla="*/ 1572973 h 1572972"/>
                <a:gd name="connsiteX710" fmla="*/ 8119687 w 11218359"/>
                <a:gd name="connsiteY710" fmla="*/ 1572973 h 1572972"/>
                <a:gd name="connsiteX711" fmla="*/ 8131117 w 11218359"/>
                <a:gd name="connsiteY711" fmla="*/ 1572973 h 1572972"/>
                <a:gd name="connsiteX712" fmla="*/ 8142594 w 11218359"/>
                <a:gd name="connsiteY712" fmla="*/ 1572973 h 1572972"/>
                <a:gd name="connsiteX713" fmla="*/ 8154024 w 11218359"/>
                <a:gd name="connsiteY713" fmla="*/ 1572973 h 1572972"/>
                <a:gd name="connsiteX714" fmla="*/ 8165454 w 11218359"/>
                <a:gd name="connsiteY714" fmla="*/ 1572973 h 1572972"/>
                <a:gd name="connsiteX715" fmla="*/ 8176884 w 11218359"/>
                <a:gd name="connsiteY715" fmla="*/ 1572973 h 1572972"/>
                <a:gd name="connsiteX716" fmla="*/ 8188314 w 11218359"/>
                <a:gd name="connsiteY716" fmla="*/ 1572973 h 1572972"/>
                <a:gd name="connsiteX717" fmla="*/ 8199792 w 11218359"/>
                <a:gd name="connsiteY717" fmla="*/ 1572973 h 1572972"/>
                <a:gd name="connsiteX718" fmla="*/ 8211222 w 11218359"/>
                <a:gd name="connsiteY718" fmla="*/ 1572973 h 1572972"/>
                <a:gd name="connsiteX719" fmla="*/ 8222652 w 11218359"/>
                <a:gd name="connsiteY719" fmla="*/ 1572973 h 1572972"/>
                <a:gd name="connsiteX720" fmla="*/ 8234082 w 11218359"/>
                <a:gd name="connsiteY720" fmla="*/ 1572973 h 1572972"/>
                <a:gd name="connsiteX721" fmla="*/ 8245512 w 11218359"/>
                <a:gd name="connsiteY721" fmla="*/ 1572973 h 1572972"/>
                <a:gd name="connsiteX722" fmla="*/ 8256989 w 11218359"/>
                <a:gd name="connsiteY722" fmla="*/ 1572973 h 1572972"/>
                <a:gd name="connsiteX723" fmla="*/ 8268419 w 11218359"/>
                <a:gd name="connsiteY723" fmla="*/ 1572973 h 1572972"/>
                <a:gd name="connsiteX724" fmla="*/ 8279850 w 11218359"/>
                <a:gd name="connsiteY724" fmla="*/ 1572973 h 1572972"/>
                <a:gd name="connsiteX725" fmla="*/ 8291280 w 11218359"/>
                <a:gd name="connsiteY725" fmla="*/ 1572973 h 1572972"/>
                <a:gd name="connsiteX726" fmla="*/ 8302709 w 11218359"/>
                <a:gd name="connsiteY726" fmla="*/ 1572973 h 1572972"/>
                <a:gd name="connsiteX727" fmla="*/ 8314187 w 11218359"/>
                <a:gd name="connsiteY727" fmla="*/ 1572973 h 1572972"/>
                <a:gd name="connsiteX728" fmla="*/ 8325617 w 11218359"/>
                <a:gd name="connsiteY728" fmla="*/ 1572973 h 1572972"/>
                <a:gd name="connsiteX729" fmla="*/ 8337047 w 11218359"/>
                <a:gd name="connsiteY729" fmla="*/ 1572973 h 1572972"/>
                <a:gd name="connsiteX730" fmla="*/ 8348477 w 11218359"/>
                <a:gd name="connsiteY730" fmla="*/ 1572973 h 1572972"/>
                <a:gd name="connsiteX731" fmla="*/ 8359907 w 11218359"/>
                <a:gd name="connsiteY731" fmla="*/ 1572973 h 1572972"/>
                <a:gd name="connsiteX732" fmla="*/ 8371385 w 11218359"/>
                <a:gd name="connsiteY732" fmla="*/ 1572973 h 1572972"/>
                <a:gd name="connsiteX733" fmla="*/ 8382815 w 11218359"/>
                <a:gd name="connsiteY733" fmla="*/ 1572973 h 1572972"/>
                <a:gd name="connsiteX734" fmla="*/ 8394245 w 11218359"/>
                <a:gd name="connsiteY734" fmla="*/ 1572973 h 1572972"/>
                <a:gd name="connsiteX735" fmla="*/ 8405674 w 11218359"/>
                <a:gd name="connsiteY735" fmla="*/ 1572973 h 1572972"/>
                <a:gd name="connsiteX736" fmla="*/ 8417104 w 11218359"/>
                <a:gd name="connsiteY736" fmla="*/ 1572973 h 1572972"/>
                <a:gd name="connsiteX737" fmla="*/ 8428582 w 11218359"/>
                <a:gd name="connsiteY737" fmla="*/ 1572973 h 1572972"/>
                <a:gd name="connsiteX738" fmla="*/ 8440012 w 11218359"/>
                <a:gd name="connsiteY738" fmla="*/ 1572973 h 1572972"/>
                <a:gd name="connsiteX739" fmla="*/ 8451442 w 11218359"/>
                <a:gd name="connsiteY739" fmla="*/ 1572973 h 1572972"/>
                <a:gd name="connsiteX740" fmla="*/ 8462872 w 11218359"/>
                <a:gd name="connsiteY740" fmla="*/ 1572973 h 1572972"/>
                <a:gd name="connsiteX741" fmla="*/ 8474302 w 11218359"/>
                <a:gd name="connsiteY741" fmla="*/ 1572973 h 1572972"/>
                <a:gd name="connsiteX742" fmla="*/ 8485780 w 11218359"/>
                <a:gd name="connsiteY742" fmla="*/ 1572973 h 1572972"/>
                <a:gd name="connsiteX743" fmla="*/ 8497210 w 11218359"/>
                <a:gd name="connsiteY743" fmla="*/ 1572973 h 1572972"/>
                <a:gd name="connsiteX744" fmla="*/ 8508640 w 11218359"/>
                <a:gd name="connsiteY744" fmla="*/ 1572973 h 1572972"/>
                <a:gd name="connsiteX745" fmla="*/ 8520069 w 11218359"/>
                <a:gd name="connsiteY745" fmla="*/ 1572973 h 1572972"/>
                <a:gd name="connsiteX746" fmla="*/ 8531500 w 11218359"/>
                <a:gd name="connsiteY746" fmla="*/ 1572973 h 1572972"/>
                <a:gd name="connsiteX747" fmla="*/ 8542977 w 11218359"/>
                <a:gd name="connsiteY747" fmla="*/ 1572973 h 1572972"/>
                <a:gd name="connsiteX748" fmla="*/ 8554407 w 11218359"/>
                <a:gd name="connsiteY748" fmla="*/ 1572973 h 1572972"/>
                <a:gd name="connsiteX749" fmla="*/ 8565837 w 11218359"/>
                <a:gd name="connsiteY749" fmla="*/ 1572973 h 1572972"/>
                <a:gd name="connsiteX750" fmla="*/ 8577267 w 11218359"/>
                <a:gd name="connsiteY750" fmla="*/ 1572973 h 1572972"/>
                <a:gd name="connsiteX751" fmla="*/ 8588697 w 11218359"/>
                <a:gd name="connsiteY751" fmla="*/ 1572973 h 1572972"/>
                <a:gd name="connsiteX752" fmla="*/ 8600175 w 11218359"/>
                <a:gd name="connsiteY752" fmla="*/ 1572973 h 1572972"/>
                <a:gd name="connsiteX753" fmla="*/ 8611605 w 11218359"/>
                <a:gd name="connsiteY753" fmla="*/ 1572973 h 1572972"/>
                <a:gd name="connsiteX754" fmla="*/ 8623035 w 11218359"/>
                <a:gd name="connsiteY754" fmla="*/ 1572973 h 1572972"/>
                <a:gd name="connsiteX755" fmla="*/ 8634465 w 11218359"/>
                <a:gd name="connsiteY755" fmla="*/ 1572973 h 1572972"/>
                <a:gd name="connsiteX756" fmla="*/ 8645895 w 11218359"/>
                <a:gd name="connsiteY756" fmla="*/ 1572973 h 1572972"/>
                <a:gd name="connsiteX757" fmla="*/ 8657373 w 11218359"/>
                <a:gd name="connsiteY757" fmla="*/ 1572973 h 1572972"/>
                <a:gd name="connsiteX758" fmla="*/ 8668802 w 11218359"/>
                <a:gd name="connsiteY758" fmla="*/ 1572973 h 1572972"/>
                <a:gd name="connsiteX759" fmla="*/ 8680232 w 11218359"/>
                <a:gd name="connsiteY759" fmla="*/ 1572973 h 1572972"/>
                <a:gd name="connsiteX760" fmla="*/ 8691662 w 11218359"/>
                <a:gd name="connsiteY760" fmla="*/ 1572973 h 1572972"/>
                <a:gd name="connsiteX761" fmla="*/ 8703093 w 11218359"/>
                <a:gd name="connsiteY761" fmla="*/ 1572973 h 1572972"/>
                <a:gd name="connsiteX762" fmla="*/ 8714570 w 11218359"/>
                <a:gd name="connsiteY762" fmla="*/ 1572973 h 1572972"/>
                <a:gd name="connsiteX763" fmla="*/ 8726000 w 11218359"/>
                <a:gd name="connsiteY763" fmla="*/ 1572973 h 1572972"/>
                <a:gd name="connsiteX764" fmla="*/ 8737430 w 11218359"/>
                <a:gd name="connsiteY764" fmla="*/ 1572973 h 1572972"/>
                <a:gd name="connsiteX765" fmla="*/ 8748860 w 11218359"/>
                <a:gd name="connsiteY765" fmla="*/ 1572973 h 1572972"/>
                <a:gd name="connsiteX766" fmla="*/ 8760290 w 11218359"/>
                <a:gd name="connsiteY766" fmla="*/ 1572973 h 1572972"/>
                <a:gd name="connsiteX767" fmla="*/ 8771768 w 11218359"/>
                <a:gd name="connsiteY767" fmla="*/ 1572973 h 1572972"/>
                <a:gd name="connsiteX768" fmla="*/ 8783198 w 11218359"/>
                <a:gd name="connsiteY768" fmla="*/ 1572973 h 1572972"/>
                <a:gd name="connsiteX769" fmla="*/ 8794628 w 11218359"/>
                <a:gd name="connsiteY769" fmla="*/ 1572973 h 1572972"/>
                <a:gd name="connsiteX770" fmla="*/ 8806058 w 11218359"/>
                <a:gd name="connsiteY770" fmla="*/ 1572973 h 1572972"/>
                <a:gd name="connsiteX771" fmla="*/ 8817488 w 11218359"/>
                <a:gd name="connsiteY771" fmla="*/ 1572973 h 1572972"/>
                <a:gd name="connsiteX772" fmla="*/ 8828918 w 11218359"/>
                <a:gd name="connsiteY772" fmla="*/ 1572973 h 1572972"/>
                <a:gd name="connsiteX773" fmla="*/ 8840395 w 11218359"/>
                <a:gd name="connsiteY773" fmla="*/ 1572973 h 1572972"/>
                <a:gd name="connsiteX774" fmla="*/ 8851825 w 11218359"/>
                <a:gd name="connsiteY774" fmla="*/ 1572973 h 1572972"/>
                <a:gd name="connsiteX775" fmla="*/ 8863256 w 11218359"/>
                <a:gd name="connsiteY775" fmla="*/ 1572973 h 1572972"/>
                <a:gd name="connsiteX776" fmla="*/ 8874686 w 11218359"/>
                <a:gd name="connsiteY776" fmla="*/ 1572973 h 1572972"/>
                <a:gd name="connsiteX777" fmla="*/ 8886115 w 11218359"/>
                <a:gd name="connsiteY777" fmla="*/ 1572973 h 1572972"/>
                <a:gd name="connsiteX778" fmla="*/ 8897593 w 11218359"/>
                <a:gd name="connsiteY778" fmla="*/ 1572973 h 1572972"/>
                <a:gd name="connsiteX779" fmla="*/ 8909022 w 11218359"/>
                <a:gd name="connsiteY779" fmla="*/ 1572973 h 1572972"/>
                <a:gd name="connsiteX780" fmla="*/ 8920453 w 11218359"/>
                <a:gd name="connsiteY780" fmla="*/ 1572973 h 1572972"/>
                <a:gd name="connsiteX781" fmla="*/ 8931883 w 11218359"/>
                <a:gd name="connsiteY781" fmla="*/ 1572973 h 1572972"/>
                <a:gd name="connsiteX782" fmla="*/ 8943313 w 11218359"/>
                <a:gd name="connsiteY782" fmla="*/ 1572973 h 1572972"/>
                <a:gd name="connsiteX783" fmla="*/ 8954791 w 11218359"/>
                <a:gd name="connsiteY783" fmla="*/ 1572973 h 1572972"/>
                <a:gd name="connsiteX784" fmla="*/ 8966220 w 11218359"/>
                <a:gd name="connsiteY784" fmla="*/ 1572973 h 1572972"/>
                <a:gd name="connsiteX785" fmla="*/ 8977651 w 11218359"/>
                <a:gd name="connsiteY785" fmla="*/ 1572973 h 1572972"/>
                <a:gd name="connsiteX786" fmla="*/ 8989080 w 11218359"/>
                <a:gd name="connsiteY786" fmla="*/ 1572973 h 1572972"/>
                <a:gd name="connsiteX787" fmla="*/ 9000511 w 11218359"/>
                <a:gd name="connsiteY787" fmla="*/ 1572973 h 1572972"/>
                <a:gd name="connsiteX788" fmla="*/ 9011988 w 11218359"/>
                <a:gd name="connsiteY788" fmla="*/ 1572973 h 1572972"/>
                <a:gd name="connsiteX789" fmla="*/ 9023418 w 11218359"/>
                <a:gd name="connsiteY789" fmla="*/ 1572973 h 1572972"/>
                <a:gd name="connsiteX790" fmla="*/ 9034849 w 11218359"/>
                <a:gd name="connsiteY790" fmla="*/ 1572973 h 1572972"/>
                <a:gd name="connsiteX791" fmla="*/ 9046278 w 11218359"/>
                <a:gd name="connsiteY791" fmla="*/ 1572973 h 1572972"/>
                <a:gd name="connsiteX792" fmla="*/ 9057709 w 11218359"/>
                <a:gd name="connsiteY792" fmla="*/ 1572973 h 1572972"/>
                <a:gd name="connsiteX793" fmla="*/ 9069186 w 11218359"/>
                <a:gd name="connsiteY793" fmla="*/ 1572973 h 1572972"/>
                <a:gd name="connsiteX794" fmla="*/ 9080615 w 11218359"/>
                <a:gd name="connsiteY794" fmla="*/ 1572973 h 1572972"/>
                <a:gd name="connsiteX795" fmla="*/ 9092046 w 11218359"/>
                <a:gd name="connsiteY795" fmla="*/ 1572973 h 1572972"/>
                <a:gd name="connsiteX796" fmla="*/ 9103476 w 11218359"/>
                <a:gd name="connsiteY796" fmla="*/ 1572973 h 1572972"/>
                <a:gd name="connsiteX797" fmla="*/ 9114906 w 11218359"/>
                <a:gd name="connsiteY797" fmla="*/ 1572973 h 1572972"/>
                <a:gd name="connsiteX798" fmla="*/ 9126384 w 11218359"/>
                <a:gd name="connsiteY798" fmla="*/ 1572973 h 1572972"/>
                <a:gd name="connsiteX799" fmla="*/ 9137813 w 11218359"/>
                <a:gd name="connsiteY799" fmla="*/ 1572973 h 1572972"/>
                <a:gd name="connsiteX800" fmla="*/ 9149244 w 11218359"/>
                <a:gd name="connsiteY800" fmla="*/ 1572973 h 1572972"/>
                <a:gd name="connsiteX801" fmla="*/ 9160673 w 11218359"/>
                <a:gd name="connsiteY801" fmla="*/ 1572973 h 1572972"/>
                <a:gd name="connsiteX802" fmla="*/ 9172104 w 11218359"/>
                <a:gd name="connsiteY802" fmla="*/ 1572973 h 1572972"/>
                <a:gd name="connsiteX803" fmla="*/ 9183581 w 11218359"/>
                <a:gd name="connsiteY803" fmla="*/ 1572973 h 1572972"/>
                <a:gd name="connsiteX804" fmla="*/ 9195011 w 11218359"/>
                <a:gd name="connsiteY804" fmla="*/ 1572973 h 1572972"/>
                <a:gd name="connsiteX805" fmla="*/ 9206442 w 11218359"/>
                <a:gd name="connsiteY805" fmla="*/ 1572973 h 1572972"/>
                <a:gd name="connsiteX806" fmla="*/ 9217871 w 11218359"/>
                <a:gd name="connsiteY806" fmla="*/ 1572973 h 1572972"/>
                <a:gd name="connsiteX807" fmla="*/ 9229301 w 11218359"/>
                <a:gd name="connsiteY807" fmla="*/ 1572973 h 1572972"/>
                <a:gd name="connsiteX808" fmla="*/ 9240779 w 11218359"/>
                <a:gd name="connsiteY808" fmla="*/ 1572973 h 1572972"/>
                <a:gd name="connsiteX809" fmla="*/ 9252209 w 11218359"/>
                <a:gd name="connsiteY809" fmla="*/ 1572973 h 1572972"/>
                <a:gd name="connsiteX810" fmla="*/ 9263639 w 11218359"/>
                <a:gd name="connsiteY810" fmla="*/ 1572973 h 1572972"/>
                <a:gd name="connsiteX811" fmla="*/ 9275069 w 11218359"/>
                <a:gd name="connsiteY811" fmla="*/ 1572973 h 1572972"/>
                <a:gd name="connsiteX812" fmla="*/ 9286498 w 11218359"/>
                <a:gd name="connsiteY812" fmla="*/ 1572973 h 1572972"/>
                <a:gd name="connsiteX813" fmla="*/ 9297977 w 11218359"/>
                <a:gd name="connsiteY813" fmla="*/ 1572973 h 1572972"/>
                <a:gd name="connsiteX814" fmla="*/ 9309406 w 11218359"/>
                <a:gd name="connsiteY814" fmla="*/ 1572973 h 1572972"/>
                <a:gd name="connsiteX815" fmla="*/ 9320837 w 11218359"/>
                <a:gd name="connsiteY815" fmla="*/ 1572973 h 1572972"/>
                <a:gd name="connsiteX816" fmla="*/ 9332266 w 11218359"/>
                <a:gd name="connsiteY816" fmla="*/ 1572973 h 1572972"/>
                <a:gd name="connsiteX817" fmla="*/ 9343696 w 11218359"/>
                <a:gd name="connsiteY817" fmla="*/ 1572973 h 1572972"/>
                <a:gd name="connsiteX818" fmla="*/ 9355174 w 11218359"/>
                <a:gd name="connsiteY818" fmla="*/ 1572973 h 1572972"/>
                <a:gd name="connsiteX819" fmla="*/ 9366604 w 11218359"/>
                <a:gd name="connsiteY819" fmla="*/ 1572973 h 1572972"/>
                <a:gd name="connsiteX820" fmla="*/ 9378035 w 11218359"/>
                <a:gd name="connsiteY820" fmla="*/ 1572973 h 1572972"/>
                <a:gd name="connsiteX821" fmla="*/ 9389464 w 11218359"/>
                <a:gd name="connsiteY821" fmla="*/ 1572973 h 1572972"/>
                <a:gd name="connsiteX822" fmla="*/ 9400894 w 11218359"/>
                <a:gd name="connsiteY822" fmla="*/ 1572973 h 1572972"/>
                <a:gd name="connsiteX823" fmla="*/ 9412372 w 11218359"/>
                <a:gd name="connsiteY823" fmla="*/ 1572973 h 1572972"/>
                <a:gd name="connsiteX824" fmla="*/ 9423802 w 11218359"/>
                <a:gd name="connsiteY824" fmla="*/ 1572973 h 1572972"/>
                <a:gd name="connsiteX825" fmla="*/ 9435232 w 11218359"/>
                <a:gd name="connsiteY825" fmla="*/ 1572973 h 1572972"/>
                <a:gd name="connsiteX826" fmla="*/ 9446662 w 11218359"/>
                <a:gd name="connsiteY826" fmla="*/ 1572973 h 1572972"/>
                <a:gd name="connsiteX827" fmla="*/ 9458091 w 11218359"/>
                <a:gd name="connsiteY827" fmla="*/ 1572973 h 1572972"/>
                <a:gd name="connsiteX828" fmla="*/ 9469570 w 11218359"/>
                <a:gd name="connsiteY828" fmla="*/ 1572973 h 1572972"/>
                <a:gd name="connsiteX829" fmla="*/ 9480999 w 11218359"/>
                <a:gd name="connsiteY829" fmla="*/ 1572973 h 1572972"/>
                <a:gd name="connsiteX830" fmla="*/ 9492429 w 11218359"/>
                <a:gd name="connsiteY830" fmla="*/ 1572973 h 1572972"/>
                <a:gd name="connsiteX831" fmla="*/ 9503859 w 11218359"/>
                <a:gd name="connsiteY831" fmla="*/ 1572973 h 1572972"/>
                <a:gd name="connsiteX832" fmla="*/ 9515289 w 11218359"/>
                <a:gd name="connsiteY832" fmla="*/ 1572973 h 1572972"/>
                <a:gd name="connsiteX833" fmla="*/ 9526767 w 11218359"/>
                <a:gd name="connsiteY833" fmla="*/ 1572973 h 1572972"/>
                <a:gd name="connsiteX834" fmla="*/ 9538197 w 11218359"/>
                <a:gd name="connsiteY834" fmla="*/ 1572973 h 1572972"/>
                <a:gd name="connsiteX835" fmla="*/ 9549626 w 11218359"/>
                <a:gd name="connsiteY835" fmla="*/ 1572973 h 1572972"/>
                <a:gd name="connsiteX836" fmla="*/ 9561057 w 11218359"/>
                <a:gd name="connsiteY836" fmla="*/ 1572973 h 1572972"/>
                <a:gd name="connsiteX837" fmla="*/ 9572487 w 11218359"/>
                <a:gd name="connsiteY837" fmla="*/ 1572973 h 1572972"/>
                <a:gd name="connsiteX838" fmla="*/ 9583965 w 11218359"/>
                <a:gd name="connsiteY838" fmla="*/ 1572973 h 1572972"/>
                <a:gd name="connsiteX839" fmla="*/ 9595395 w 11218359"/>
                <a:gd name="connsiteY839" fmla="*/ 1572973 h 1572972"/>
                <a:gd name="connsiteX840" fmla="*/ 9606824 w 11218359"/>
                <a:gd name="connsiteY840" fmla="*/ 1572973 h 1572972"/>
                <a:gd name="connsiteX841" fmla="*/ 9618255 w 11218359"/>
                <a:gd name="connsiteY841" fmla="*/ 1572973 h 1572972"/>
                <a:gd name="connsiteX842" fmla="*/ 9629684 w 11218359"/>
                <a:gd name="connsiteY842" fmla="*/ 1572973 h 1572972"/>
                <a:gd name="connsiteX843" fmla="*/ 9641163 w 11218359"/>
                <a:gd name="connsiteY843" fmla="*/ 1572973 h 1572972"/>
                <a:gd name="connsiteX844" fmla="*/ 9652592 w 11218359"/>
                <a:gd name="connsiteY844" fmla="*/ 1572973 h 1572972"/>
                <a:gd name="connsiteX845" fmla="*/ 9664022 w 11218359"/>
                <a:gd name="connsiteY845" fmla="*/ 1572973 h 1572972"/>
                <a:gd name="connsiteX846" fmla="*/ 9675452 w 11218359"/>
                <a:gd name="connsiteY846" fmla="*/ 1572973 h 1572972"/>
                <a:gd name="connsiteX847" fmla="*/ 9686882 w 11218359"/>
                <a:gd name="connsiteY847" fmla="*/ 1572973 h 1572972"/>
                <a:gd name="connsiteX848" fmla="*/ 9698360 w 11218359"/>
                <a:gd name="connsiteY848" fmla="*/ 1572973 h 1572972"/>
                <a:gd name="connsiteX849" fmla="*/ 9709790 w 11218359"/>
                <a:gd name="connsiteY849" fmla="*/ 1572973 h 1572972"/>
                <a:gd name="connsiteX850" fmla="*/ 9721219 w 11218359"/>
                <a:gd name="connsiteY850" fmla="*/ 1572973 h 1572972"/>
                <a:gd name="connsiteX851" fmla="*/ 9732650 w 11218359"/>
                <a:gd name="connsiteY851" fmla="*/ 1572973 h 1572972"/>
                <a:gd name="connsiteX852" fmla="*/ 9744080 w 11218359"/>
                <a:gd name="connsiteY852" fmla="*/ 1572973 h 1572972"/>
                <a:gd name="connsiteX853" fmla="*/ 9755557 w 11218359"/>
                <a:gd name="connsiteY853" fmla="*/ 1572973 h 1572972"/>
                <a:gd name="connsiteX854" fmla="*/ 9766988 w 11218359"/>
                <a:gd name="connsiteY854" fmla="*/ 1572973 h 1572972"/>
                <a:gd name="connsiteX855" fmla="*/ 9778417 w 11218359"/>
                <a:gd name="connsiteY855" fmla="*/ 1572973 h 1572972"/>
                <a:gd name="connsiteX856" fmla="*/ 9789848 w 11218359"/>
                <a:gd name="connsiteY856" fmla="*/ 1572973 h 1572972"/>
                <a:gd name="connsiteX857" fmla="*/ 9801277 w 11218359"/>
                <a:gd name="connsiteY857" fmla="*/ 1572973 h 1572972"/>
                <a:gd name="connsiteX858" fmla="*/ 9812755 w 11218359"/>
                <a:gd name="connsiteY858" fmla="*/ 1572973 h 1572972"/>
                <a:gd name="connsiteX859" fmla="*/ 9824185 w 11218359"/>
                <a:gd name="connsiteY859" fmla="*/ 1572973 h 1572972"/>
                <a:gd name="connsiteX860" fmla="*/ 9835615 w 11218359"/>
                <a:gd name="connsiteY860" fmla="*/ 1572973 h 1572972"/>
                <a:gd name="connsiteX861" fmla="*/ 9847045 w 11218359"/>
                <a:gd name="connsiteY861" fmla="*/ 1572973 h 1572972"/>
                <a:gd name="connsiteX862" fmla="*/ 9858475 w 11218359"/>
                <a:gd name="connsiteY862" fmla="*/ 1572973 h 1572972"/>
                <a:gd name="connsiteX863" fmla="*/ 9869952 w 11218359"/>
                <a:gd name="connsiteY863" fmla="*/ 1572973 h 1572972"/>
                <a:gd name="connsiteX864" fmla="*/ 9881383 w 11218359"/>
                <a:gd name="connsiteY864" fmla="*/ 1572973 h 1572972"/>
                <a:gd name="connsiteX865" fmla="*/ 9892812 w 11218359"/>
                <a:gd name="connsiteY865" fmla="*/ 1572973 h 1572972"/>
                <a:gd name="connsiteX866" fmla="*/ 9904243 w 11218359"/>
                <a:gd name="connsiteY866" fmla="*/ 1572973 h 1572972"/>
                <a:gd name="connsiteX867" fmla="*/ 9915673 w 11218359"/>
                <a:gd name="connsiteY867" fmla="*/ 1572973 h 1572972"/>
                <a:gd name="connsiteX868" fmla="*/ 9927102 w 11218359"/>
                <a:gd name="connsiteY868" fmla="*/ 1572973 h 1572972"/>
                <a:gd name="connsiteX869" fmla="*/ 9938581 w 11218359"/>
                <a:gd name="connsiteY869" fmla="*/ 1572973 h 1572972"/>
                <a:gd name="connsiteX870" fmla="*/ 9950010 w 11218359"/>
                <a:gd name="connsiteY870" fmla="*/ 1572973 h 1572972"/>
                <a:gd name="connsiteX871" fmla="*/ 9961441 w 11218359"/>
                <a:gd name="connsiteY871" fmla="*/ 1572973 h 1572972"/>
                <a:gd name="connsiteX872" fmla="*/ 9972870 w 11218359"/>
                <a:gd name="connsiteY872" fmla="*/ 1572973 h 1572972"/>
                <a:gd name="connsiteX873" fmla="*/ 9984300 w 11218359"/>
                <a:gd name="connsiteY873" fmla="*/ 1572973 h 1572972"/>
                <a:gd name="connsiteX874" fmla="*/ 9995778 w 11218359"/>
                <a:gd name="connsiteY874" fmla="*/ 1572973 h 1572972"/>
                <a:gd name="connsiteX875" fmla="*/ 10007208 w 11218359"/>
                <a:gd name="connsiteY875" fmla="*/ 1572973 h 1572972"/>
                <a:gd name="connsiteX876" fmla="*/ 10018638 w 11218359"/>
                <a:gd name="connsiteY876" fmla="*/ 1572973 h 1572972"/>
                <a:gd name="connsiteX877" fmla="*/ 10030068 w 11218359"/>
                <a:gd name="connsiteY877" fmla="*/ 1572973 h 1572972"/>
                <a:gd name="connsiteX878" fmla="*/ 10041498 w 11218359"/>
                <a:gd name="connsiteY878" fmla="*/ 1572973 h 1572972"/>
                <a:gd name="connsiteX879" fmla="*/ 10052976 w 11218359"/>
                <a:gd name="connsiteY879" fmla="*/ 1572973 h 1572972"/>
                <a:gd name="connsiteX880" fmla="*/ 10064405 w 11218359"/>
                <a:gd name="connsiteY880" fmla="*/ 1572973 h 1572972"/>
                <a:gd name="connsiteX881" fmla="*/ 10075835 w 11218359"/>
                <a:gd name="connsiteY881" fmla="*/ 1572973 h 1572972"/>
                <a:gd name="connsiteX882" fmla="*/ 10087266 w 11218359"/>
                <a:gd name="connsiteY882" fmla="*/ 1572973 h 1572972"/>
                <a:gd name="connsiteX883" fmla="*/ 10098695 w 11218359"/>
                <a:gd name="connsiteY883" fmla="*/ 1572973 h 1572972"/>
                <a:gd name="connsiteX884" fmla="*/ 10110174 w 11218359"/>
                <a:gd name="connsiteY884" fmla="*/ 1572973 h 1572972"/>
                <a:gd name="connsiteX885" fmla="*/ 10121603 w 11218359"/>
                <a:gd name="connsiteY885" fmla="*/ 1572973 h 1572972"/>
                <a:gd name="connsiteX886" fmla="*/ 10133033 w 11218359"/>
                <a:gd name="connsiteY886" fmla="*/ 1572973 h 1572972"/>
                <a:gd name="connsiteX887" fmla="*/ 10144463 w 11218359"/>
                <a:gd name="connsiteY887" fmla="*/ 1572973 h 1572972"/>
                <a:gd name="connsiteX888" fmla="*/ 10155893 w 11218359"/>
                <a:gd name="connsiteY888" fmla="*/ 1572973 h 1572972"/>
                <a:gd name="connsiteX889" fmla="*/ 10167371 w 11218359"/>
                <a:gd name="connsiteY889" fmla="*/ 1572973 h 1572972"/>
                <a:gd name="connsiteX890" fmla="*/ 10178801 w 11218359"/>
                <a:gd name="connsiteY890" fmla="*/ 1572973 h 1572972"/>
                <a:gd name="connsiteX891" fmla="*/ 10190230 w 11218359"/>
                <a:gd name="connsiteY891" fmla="*/ 1572973 h 1572972"/>
                <a:gd name="connsiteX892" fmla="*/ 10201661 w 11218359"/>
                <a:gd name="connsiteY892" fmla="*/ 1572973 h 1572972"/>
                <a:gd name="connsiteX893" fmla="*/ 10213091 w 11218359"/>
                <a:gd name="connsiteY893" fmla="*/ 1572973 h 1572972"/>
                <a:gd name="connsiteX894" fmla="*/ 10224569 w 11218359"/>
                <a:gd name="connsiteY894" fmla="*/ 1572973 h 1572972"/>
                <a:gd name="connsiteX895" fmla="*/ 10235998 w 11218359"/>
                <a:gd name="connsiteY895" fmla="*/ 1572973 h 1572972"/>
                <a:gd name="connsiteX896" fmla="*/ 10247428 w 11218359"/>
                <a:gd name="connsiteY896" fmla="*/ 1572973 h 1572972"/>
                <a:gd name="connsiteX897" fmla="*/ 10258859 w 11218359"/>
                <a:gd name="connsiteY897" fmla="*/ 1572973 h 1572972"/>
                <a:gd name="connsiteX898" fmla="*/ 10270288 w 11218359"/>
                <a:gd name="connsiteY898" fmla="*/ 1572973 h 1572972"/>
                <a:gd name="connsiteX899" fmla="*/ 10281767 w 11218359"/>
                <a:gd name="connsiteY899" fmla="*/ 1572973 h 1572972"/>
                <a:gd name="connsiteX900" fmla="*/ 10293196 w 11218359"/>
                <a:gd name="connsiteY900" fmla="*/ 1572973 h 1572972"/>
                <a:gd name="connsiteX901" fmla="*/ 10304626 w 11218359"/>
                <a:gd name="connsiteY901" fmla="*/ 1572973 h 1572972"/>
                <a:gd name="connsiteX902" fmla="*/ 10316056 w 11218359"/>
                <a:gd name="connsiteY902" fmla="*/ 1572973 h 1572972"/>
                <a:gd name="connsiteX903" fmla="*/ 10327486 w 11218359"/>
                <a:gd name="connsiteY903" fmla="*/ 1572973 h 1572972"/>
                <a:gd name="connsiteX904" fmla="*/ 10338963 w 11218359"/>
                <a:gd name="connsiteY904" fmla="*/ 1572973 h 1572972"/>
                <a:gd name="connsiteX905" fmla="*/ 10350394 w 11218359"/>
                <a:gd name="connsiteY905" fmla="*/ 1572973 h 1572972"/>
                <a:gd name="connsiteX906" fmla="*/ 10361823 w 11218359"/>
                <a:gd name="connsiteY906" fmla="*/ 1572973 h 1572972"/>
                <a:gd name="connsiteX907" fmla="*/ 10373254 w 11218359"/>
                <a:gd name="connsiteY907" fmla="*/ 1572973 h 1572972"/>
                <a:gd name="connsiteX908" fmla="*/ 10384684 w 11218359"/>
                <a:gd name="connsiteY908" fmla="*/ 1572973 h 1572972"/>
                <a:gd name="connsiteX909" fmla="*/ 10396161 w 11218359"/>
                <a:gd name="connsiteY909" fmla="*/ 1572973 h 1572972"/>
                <a:gd name="connsiteX910" fmla="*/ 10407591 w 11218359"/>
                <a:gd name="connsiteY910" fmla="*/ 1572973 h 1572972"/>
                <a:gd name="connsiteX911" fmla="*/ 10419021 w 11218359"/>
                <a:gd name="connsiteY911" fmla="*/ 1572973 h 1572972"/>
                <a:gd name="connsiteX912" fmla="*/ 10430452 w 11218359"/>
                <a:gd name="connsiteY912" fmla="*/ 1572973 h 1572972"/>
                <a:gd name="connsiteX913" fmla="*/ 10441881 w 11218359"/>
                <a:gd name="connsiteY913" fmla="*/ 1572973 h 1572972"/>
                <a:gd name="connsiteX914" fmla="*/ 10453358 w 11218359"/>
                <a:gd name="connsiteY914" fmla="*/ 1572973 h 1572972"/>
                <a:gd name="connsiteX915" fmla="*/ 10464789 w 11218359"/>
                <a:gd name="connsiteY915" fmla="*/ 1572973 h 1572972"/>
                <a:gd name="connsiteX916" fmla="*/ 10476219 w 11218359"/>
                <a:gd name="connsiteY916" fmla="*/ 1572973 h 1572972"/>
                <a:gd name="connsiteX917" fmla="*/ 10487649 w 11218359"/>
                <a:gd name="connsiteY917" fmla="*/ 1572973 h 1572972"/>
                <a:gd name="connsiteX918" fmla="*/ 10499079 w 11218359"/>
                <a:gd name="connsiteY918" fmla="*/ 1572973 h 1572972"/>
                <a:gd name="connsiteX919" fmla="*/ 10510556 w 11218359"/>
                <a:gd name="connsiteY919" fmla="*/ 1572973 h 1572972"/>
                <a:gd name="connsiteX920" fmla="*/ 10521987 w 11218359"/>
                <a:gd name="connsiteY920" fmla="*/ 1572973 h 1572972"/>
                <a:gd name="connsiteX921" fmla="*/ 10533416 w 11218359"/>
                <a:gd name="connsiteY921" fmla="*/ 1572973 h 1572972"/>
                <a:gd name="connsiteX922" fmla="*/ 10544847 w 11218359"/>
                <a:gd name="connsiteY922" fmla="*/ 1572973 h 1572972"/>
                <a:gd name="connsiteX923" fmla="*/ 10556277 w 11218359"/>
                <a:gd name="connsiteY923" fmla="*/ 1572973 h 1572972"/>
                <a:gd name="connsiteX924" fmla="*/ 10567754 w 11218359"/>
                <a:gd name="connsiteY924" fmla="*/ 1572973 h 1572972"/>
                <a:gd name="connsiteX925" fmla="*/ 10579184 w 11218359"/>
                <a:gd name="connsiteY925" fmla="*/ 1572973 h 1572972"/>
                <a:gd name="connsiteX926" fmla="*/ 10590614 w 11218359"/>
                <a:gd name="connsiteY926" fmla="*/ 1572973 h 1572972"/>
                <a:gd name="connsiteX927" fmla="*/ 10602045 w 11218359"/>
                <a:gd name="connsiteY927" fmla="*/ 1572973 h 1572972"/>
                <a:gd name="connsiteX928" fmla="*/ 10613474 w 11218359"/>
                <a:gd name="connsiteY928" fmla="*/ 1572973 h 1572972"/>
                <a:gd name="connsiteX929" fmla="*/ 10624951 w 11218359"/>
                <a:gd name="connsiteY929" fmla="*/ 1572973 h 1572972"/>
                <a:gd name="connsiteX930" fmla="*/ 10636382 w 11218359"/>
                <a:gd name="connsiteY930" fmla="*/ 1572973 h 1572972"/>
                <a:gd name="connsiteX931" fmla="*/ 10647812 w 11218359"/>
                <a:gd name="connsiteY931" fmla="*/ 1572973 h 1572972"/>
                <a:gd name="connsiteX932" fmla="*/ 10659241 w 11218359"/>
                <a:gd name="connsiteY932" fmla="*/ 1572973 h 1572972"/>
                <a:gd name="connsiteX933" fmla="*/ 10670672 w 11218359"/>
                <a:gd name="connsiteY933" fmla="*/ 1572973 h 1572972"/>
                <a:gd name="connsiteX934" fmla="*/ 10682149 w 11218359"/>
                <a:gd name="connsiteY934" fmla="*/ 1572973 h 1572972"/>
                <a:gd name="connsiteX935" fmla="*/ 10693580 w 11218359"/>
                <a:gd name="connsiteY935" fmla="*/ 1572973 h 1572972"/>
                <a:gd name="connsiteX936" fmla="*/ 10705009 w 11218359"/>
                <a:gd name="connsiteY936" fmla="*/ 1572973 h 1572972"/>
                <a:gd name="connsiteX937" fmla="*/ 10716439 w 11218359"/>
                <a:gd name="connsiteY937" fmla="*/ 1572973 h 1572972"/>
                <a:gd name="connsiteX938" fmla="*/ 10727870 w 11218359"/>
                <a:gd name="connsiteY938" fmla="*/ 1572973 h 1572972"/>
                <a:gd name="connsiteX939" fmla="*/ 10739347 w 11218359"/>
                <a:gd name="connsiteY939" fmla="*/ 1572973 h 1572972"/>
                <a:gd name="connsiteX940" fmla="*/ 10750778 w 11218359"/>
                <a:gd name="connsiteY940" fmla="*/ 1572973 h 1572972"/>
                <a:gd name="connsiteX941" fmla="*/ 10762207 w 11218359"/>
                <a:gd name="connsiteY941" fmla="*/ 1572973 h 1572972"/>
                <a:gd name="connsiteX942" fmla="*/ 10773637 w 11218359"/>
                <a:gd name="connsiteY942" fmla="*/ 1572973 h 1572972"/>
                <a:gd name="connsiteX943" fmla="*/ 10785067 w 11218359"/>
                <a:gd name="connsiteY943" fmla="*/ 1572973 h 1572972"/>
                <a:gd name="connsiteX944" fmla="*/ 10796544 w 11218359"/>
                <a:gd name="connsiteY944" fmla="*/ 1572973 h 1572972"/>
                <a:gd name="connsiteX945" fmla="*/ 10807975 w 11218359"/>
                <a:gd name="connsiteY945" fmla="*/ 1572973 h 1572972"/>
                <a:gd name="connsiteX946" fmla="*/ 10819405 w 11218359"/>
                <a:gd name="connsiteY946" fmla="*/ 1572973 h 1572972"/>
                <a:gd name="connsiteX947" fmla="*/ 10830834 w 11218359"/>
                <a:gd name="connsiteY947" fmla="*/ 1572973 h 1572972"/>
                <a:gd name="connsiteX948" fmla="*/ 10842265 w 11218359"/>
                <a:gd name="connsiteY948" fmla="*/ 1572973 h 1572972"/>
                <a:gd name="connsiteX949" fmla="*/ 10853742 w 11218359"/>
                <a:gd name="connsiteY949" fmla="*/ 1572973 h 1572972"/>
                <a:gd name="connsiteX950" fmla="*/ 10865173 w 11218359"/>
                <a:gd name="connsiteY950" fmla="*/ 1572973 h 1572972"/>
                <a:gd name="connsiteX951" fmla="*/ 10876602 w 11218359"/>
                <a:gd name="connsiteY951" fmla="*/ 1572973 h 1572972"/>
                <a:gd name="connsiteX952" fmla="*/ 10888032 w 11218359"/>
                <a:gd name="connsiteY952" fmla="*/ 1572973 h 1572972"/>
                <a:gd name="connsiteX953" fmla="*/ 10899463 w 11218359"/>
                <a:gd name="connsiteY953" fmla="*/ 1572973 h 1572972"/>
                <a:gd name="connsiteX954" fmla="*/ 10910892 w 11218359"/>
                <a:gd name="connsiteY954" fmla="*/ 1572973 h 1572972"/>
                <a:gd name="connsiteX955" fmla="*/ 10922369 w 11218359"/>
                <a:gd name="connsiteY955" fmla="*/ 1572973 h 1572972"/>
                <a:gd name="connsiteX956" fmla="*/ 10933800 w 11218359"/>
                <a:gd name="connsiteY956" fmla="*/ 1572973 h 1572972"/>
                <a:gd name="connsiteX957" fmla="*/ 10945230 w 11218359"/>
                <a:gd name="connsiteY957" fmla="*/ 1572973 h 1572972"/>
                <a:gd name="connsiteX958" fmla="*/ 10956660 w 11218359"/>
                <a:gd name="connsiteY958" fmla="*/ 1572973 h 1572972"/>
                <a:gd name="connsiteX959" fmla="*/ 10968090 w 11218359"/>
                <a:gd name="connsiteY959" fmla="*/ 1572973 h 1572972"/>
                <a:gd name="connsiteX960" fmla="*/ 10979567 w 11218359"/>
                <a:gd name="connsiteY960" fmla="*/ 1572973 h 1572972"/>
                <a:gd name="connsiteX961" fmla="*/ 10990998 w 11218359"/>
                <a:gd name="connsiteY961" fmla="*/ 1572973 h 1572972"/>
                <a:gd name="connsiteX962" fmla="*/ 11002427 w 11218359"/>
                <a:gd name="connsiteY962" fmla="*/ 1572973 h 1572972"/>
                <a:gd name="connsiteX963" fmla="*/ 11013858 w 11218359"/>
                <a:gd name="connsiteY963" fmla="*/ 1572973 h 1572972"/>
                <a:gd name="connsiteX964" fmla="*/ 11025287 w 11218359"/>
                <a:gd name="connsiteY964" fmla="*/ 1572973 h 1572972"/>
                <a:gd name="connsiteX965" fmla="*/ 11036765 w 11218359"/>
                <a:gd name="connsiteY965" fmla="*/ 1572973 h 1572972"/>
                <a:gd name="connsiteX966" fmla="*/ 11048195 w 11218359"/>
                <a:gd name="connsiteY966" fmla="*/ 1572973 h 1572972"/>
                <a:gd name="connsiteX967" fmla="*/ 11059625 w 11218359"/>
                <a:gd name="connsiteY967" fmla="*/ 1572973 h 1572972"/>
                <a:gd name="connsiteX968" fmla="*/ 11071056 w 11218359"/>
                <a:gd name="connsiteY968" fmla="*/ 1572973 h 1572972"/>
                <a:gd name="connsiteX969" fmla="*/ 11082485 w 11218359"/>
                <a:gd name="connsiteY969" fmla="*/ 1572973 h 1572972"/>
                <a:gd name="connsiteX970" fmla="*/ 11093962 w 11218359"/>
                <a:gd name="connsiteY970" fmla="*/ 1572973 h 1572972"/>
                <a:gd name="connsiteX971" fmla="*/ 11105393 w 11218359"/>
                <a:gd name="connsiteY971" fmla="*/ 1572973 h 1572972"/>
                <a:gd name="connsiteX972" fmla="*/ 11116823 w 11218359"/>
                <a:gd name="connsiteY972" fmla="*/ 1572973 h 1572972"/>
                <a:gd name="connsiteX973" fmla="*/ 11128253 w 11218359"/>
                <a:gd name="connsiteY973" fmla="*/ 1572973 h 1572972"/>
                <a:gd name="connsiteX974" fmla="*/ 11139683 w 11218359"/>
                <a:gd name="connsiteY974" fmla="*/ 1572973 h 1572972"/>
                <a:gd name="connsiteX975" fmla="*/ 11151160 w 11218359"/>
                <a:gd name="connsiteY975" fmla="*/ 1572973 h 1572972"/>
                <a:gd name="connsiteX976" fmla="*/ 11162591 w 11218359"/>
                <a:gd name="connsiteY976" fmla="*/ 1572973 h 1572972"/>
                <a:gd name="connsiteX977" fmla="*/ 11174020 w 11218359"/>
                <a:gd name="connsiteY977" fmla="*/ 1572973 h 1572972"/>
                <a:gd name="connsiteX978" fmla="*/ 11185451 w 11218359"/>
                <a:gd name="connsiteY978" fmla="*/ 1572973 h 1572972"/>
                <a:gd name="connsiteX979" fmla="*/ 11196881 w 11218359"/>
                <a:gd name="connsiteY979" fmla="*/ 1572973 h 1572972"/>
                <a:gd name="connsiteX980" fmla="*/ 11208358 w 11218359"/>
                <a:gd name="connsiteY980" fmla="*/ 1572973 h 1572972"/>
                <a:gd name="connsiteX981" fmla="*/ 11218359 w 11218359"/>
                <a:gd name="connsiteY981" fmla="*/ 1572973 h 157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72972">
                  <a:moveTo>
                    <a:pt x="0" y="1572973"/>
                  </a:moveTo>
                  <a:lnTo>
                    <a:pt x="9149" y="1572973"/>
                  </a:lnTo>
                  <a:lnTo>
                    <a:pt x="20588" y="1572973"/>
                  </a:lnTo>
                  <a:lnTo>
                    <a:pt x="32028" y="1572973"/>
                  </a:lnTo>
                  <a:lnTo>
                    <a:pt x="43467" y="1572973"/>
                  </a:lnTo>
                  <a:lnTo>
                    <a:pt x="54907" y="1572973"/>
                  </a:lnTo>
                  <a:lnTo>
                    <a:pt x="66346" y="1572973"/>
                  </a:lnTo>
                  <a:lnTo>
                    <a:pt x="77786" y="1572973"/>
                  </a:lnTo>
                  <a:lnTo>
                    <a:pt x="89225" y="1572973"/>
                  </a:lnTo>
                  <a:lnTo>
                    <a:pt x="100665" y="1572973"/>
                  </a:lnTo>
                  <a:lnTo>
                    <a:pt x="112104" y="1572973"/>
                  </a:lnTo>
                  <a:lnTo>
                    <a:pt x="123544" y="1572973"/>
                  </a:lnTo>
                  <a:lnTo>
                    <a:pt x="134979" y="1572973"/>
                  </a:lnTo>
                  <a:lnTo>
                    <a:pt x="146423" y="1572973"/>
                  </a:lnTo>
                  <a:lnTo>
                    <a:pt x="157858" y="1572973"/>
                  </a:lnTo>
                  <a:lnTo>
                    <a:pt x="169297" y="1572973"/>
                  </a:lnTo>
                  <a:lnTo>
                    <a:pt x="180737" y="1572973"/>
                  </a:lnTo>
                  <a:lnTo>
                    <a:pt x="192176" y="1572973"/>
                  </a:lnTo>
                  <a:lnTo>
                    <a:pt x="203616" y="1572973"/>
                  </a:lnTo>
                  <a:lnTo>
                    <a:pt x="215055" y="1572973"/>
                  </a:lnTo>
                  <a:lnTo>
                    <a:pt x="226495" y="1572973"/>
                  </a:lnTo>
                  <a:lnTo>
                    <a:pt x="237935" y="1572973"/>
                  </a:lnTo>
                  <a:lnTo>
                    <a:pt x="249374" y="1572973"/>
                  </a:lnTo>
                  <a:lnTo>
                    <a:pt x="260814" y="1572973"/>
                  </a:lnTo>
                  <a:lnTo>
                    <a:pt x="272253" y="1572973"/>
                  </a:lnTo>
                  <a:lnTo>
                    <a:pt x="283693" y="1572973"/>
                  </a:lnTo>
                  <a:lnTo>
                    <a:pt x="295132" y="1572973"/>
                  </a:lnTo>
                  <a:lnTo>
                    <a:pt x="306572" y="1572973"/>
                  </a:lnTo>
                  <a:lnTo>
                    <a:pt x="318011" y="1572973"/>
                  </a:lnTo>
                  <a:lnTo>
                    <a:pt x="329451" y="1572973"/>
                  </a:lnTo>
                  <a:lnTo>
                    <a:pt x="340890" y="1572973"/>
                  </a:lnTo>
                  <a:lnTo>
                    <a:pt x="352330" y="1572973"/>
                  </a:lnTo>
                  <a:lnTo>
                    <a:pt x="363769" y="1572973"/>
                  </a:lnTo>
                  <a:lnTo>
                    <a:pt x="375209" y="1572973"/>
                  </a:lnTo>
                  <a:lnTo>
                    <a:pt x="386648" y="1572973"/>
                  </a:lnTo>
                  <a:lnTo>
                    <a:pt x="398088" y="1572973"/>
                  </a:lnTo>
                  <a:lnTo>
                    <a:pt x="409527" y="1572973"/>
                  </a:lnTo>
                  <a:lnTo>
                    <a:pt x="420967" y="1572973"/>
                  </a:lnTo>
                  <a:lnTo>
                    <a:pt x="432406" y="1572973"/>
                  </a:lnTo>
                  <a:lnTo>
                    <a:pt x="443846" y="1572973"/>
                  </a:lnTo>
                  <a:lnTo>
                    <a:pt x="455285" y="1572973"/>
                  </a:lnTo>
                  <a:lnTo>
                    <a:pt x="466725" y="1572973"/>
                  </a:lnTo>
                  <a:lnTo>
                    <a:pt x="478165" y="1572973"/>
                  </a:lnTo>
                  <a:lnTo>
                    <a:pt x="489604" y="1572973"/>
                  </a:lnTo>
                  <a:lnTo>
                    <a:pt x="501044" y="1572973"/>
                  </a:lnTo>
                  <a:lnTo>
                    <a:pt x="512483" y="1572973"/>
                  </a:lnTo>
                  <a:lnTo>
                    <a:pt x="523923" y="1572973"/>
                  </a:lnTo>
                  <a:lnTo>
                    <a:pt x="535362" y="1572973"/>
                  </a:lnTo>
                  <a:lnTo>
                    <a:pt x="546802" y="1572973"/>
                  </a:lnTo>
                  <a:lnTo>
                    <a:pt x="558241" y="1572973"/>
                  </a:lnTo>
                  <a:lnTo>
                    <a:pt x="569681" y="1572973"/>
                  </a:lnTo>
                  <a:lnTo>
                    <a:pt x="581120" y="1572973"/>
                  </a:lnTo>
                  <a:lnTo>
                    <a:pt x="592560" y="1572973"/>
                  </a:lnTo>
                  <a:lnTo>
                    <a:pt x="603999" y="1572973"/>
                  </a:lnTo>
                  <a:lnTo>
                    <a:pt x="615439" y="1572973"/>
                  </a:lnTo>
                  <a:lnTo>
                    <a:pt x="626878" y="1572973"/>
                  </a:lnTo>
                  <a:lnTo>
                    <a:pt x="638318" y="1572973"/>
                  </a:lnTo>
                  <a:lnTo>
                    <a:pt x="649757" y="1572973"/>
                  </a:lnTo>
                  <a:lnTo>
                    <a:pt x="661192" y="1572973"/>
                  </a:lnTo>
                  <a:lnTo>
                    <a:pt x="672632" y="1572973"/>
                  </a:lnTo>
                  <a:lnTo>
                    <a:pt x="684071" y="1572973"/>
                  </a:lnTo>
                  <a:lnTo>
                    <a:pt x="695511" y="1572973"/>
                  </a:lnTo>
                  <a:lnTo>
                    <a:pt x="706950" y="1572973"/>
                  </a:lnTo>
                  <a:lnTo>
                    <a:pt x="718390" y="1572973"/>
                  </a:lnTo>
                  <a:lnTo>
                    <a:pt x="729829" y="1572973"/>
                  </a:lnTo>
                  <a:lnTo>
                    <a:pt x="741269" y="1572973"/>
                  </a:lnTo>
                  <a:lnTo>
                    <a:pt x="752708" y="1572973"/>
                  </a:lnTo>
                  <a:lnTo>
                    <a:pt x="764148" y="1572973"/>
                  </a:lnTo>
                  <a:lnTo>
                    <a:pt x="775587" y="1572973"/>
                  </a:lnTo>
                  <a:lnTo>
                    <a:pt x="787027" y="1572973"/>
                  </a:lnTo>
                  <a:lnTo>
                    <a:pt x="798467" y="1572973"/>
                  </a:lnTo>
                  <a:lnTo>
                    <a:pt x="809906" y="1572973"/>
                  </a:lnTo>
                  <a:lnTo>
                    <a:pt x="821346" y="1572973"/>
                  </a:lnTo>
                  <a:lnTo>
                    <a:pt x="832785" y="1572973"/>
                  </a:lnTo>
                  <a:lnTo>
                    <a:pt x="844225" y="1572973"/>
                  </a:lnTo>
                  <a:lnTo>
                    <a:pt x="855664" y="1572973"/>
                  </a:lnTo>
                  <a:lnTo>
                    <a:pt x="867104" y="1572973"/>
                  </a:lnTo>
                  <a:lnTo>
                    <a:pt x="878543" y="1572973"/>
                  </a:lnTo>
                  <a:lnTo>
                    <a:pt x="889983" y="1572973"/>
                  </a:lnTo>
                  <a:lnTo>
                    <a:pt x="901422" y="1572973"/>
                  </a:lnTo>
                  <a:lnTo>
                    <a:pt x="912862" y="1572973"/>
                  </a:lnTo>
                  <a:lnTo>
                    <a:pt x="924301" y="1572973"/>
                  </a:lnTo>
                  <a:lnTo>
                    <a:pt x="935741" y="1572973"/>
                  </a:lnTo>
                  <a:lnTo>
                    <a:pt x="947180" y="1572973"/>
                  </a:lnTo>
                  <a:lnTo>
                    <a:pt x="958620" y="1572973"/>
                  </a:lnTo>
                  <a:lnTo>
                    <a:pt x="970059" y="1572973"/>
                  </a:lnTo>
                  <a:lnTo>
                    <a:pt x="981499" y="1572973"/>
                  </a:lnTo>
                  <a:lnTo>
                    <a:pt x="992938" y="1572973"/>
                  </a:lnTo>
                  <a:lnTo>
                    <a:pt x="1004378" y="1572973"/>
                  </a:lnTo>
                  <a:lnTo>
                    <a:pt x="1015818" y="1572973"/>
                  </a:lnTo>
                  <a:lnTo>
                    <a:pt x="1027257" y="1572973"/>
                  </a:lnTo>
                  <a:lnTo>
                    <a:pt x="1038697" y="1572973"/>
                  </a:lnTo>
                  <a:lnTo>
                    <a:pt x="1050136" y="1572973"/>
                  </a:lnTo>
                  <a:lnTo>
                    <a:pt x="1061576" y="1572973"/>
                  </a:lnTo>
                  <a:lnTo>
                    <a:pt x="1073015" y="1572973"/>
                  </a:lnTo>
                  <a:lnTo>
                    <a:pt x="1084455" y="1572973"/>
                  </a:lnTo>
                  <a:lnTo>
                    <a:pt x="1095894" y="1572973"/>
                  </a:lnTo>
                  <a:lnTo>
                    <a:pt x="1107334" y="1572973"/>
                  </a:lnTo>
                  <a:lnTo>
                    <a:pt x="1118773" y="1572973"/>
                  </a:lnTo>
                  <a:lnTo>
                    <a:pt x="1130213" y="1572973"/>
                  </a:lnTo>
                  <a:lnTo>
                    <a:pt x="1141652" y="1572973"/>
                  </a:lnTo>
                  <a:lnTo>
                    <a:pt x="1153092" y="1572973"/>
                  </a:lnTo>
                  <a:lnTo>
                    <a:pt x="1164531" y="1572973"/>
                  </a:lnTo>
                  <a:lnTo>
                    <a:pt x="1175971" y="1572973"/>
                  </a:lnTo>
                  <a:lnTo>
                    <a:pt x="1187406" y="1572973"/>
                  </a:lnTo>
                  <a:lnTo>
                    <a:pt x="1198845" y="1572973"/>
                  </a:lnTo>
                  <a:lnTo>
                    <a:pt x="1210285" y="1572973"/>
                  </a:lnTo>
                  <a:lnTo>
                    <a:pt x="1221724" y="1572973"/>
                  </a:lnTo>
                  <a:lnTo>
                    <a:pt x="1233164" y="1572973"/>
                  </a:lnTo>
                  <a:lnTo>
                    <a:pt x="1244603" y="1572973"/>
                  </a:lnTo>
                  <a:lnTo>
                    <a:pt x="1256043" y="1572973"/>
                  </a:lnTo>
                  <a:lnTo>
                    <a:pt x="1267482" y="1572973"/>
                  </a:lnTo>
                  <a:lnTo>
                    <a:pt x="1278922" y="1572973"/>
                  </a:lnTo>
                  <a:lnTo>
                    <a:pt x="1290361" y="1572973"/>
                  </a:lnTo>
                  <a:lnTo>
                    <a:pt x="1301801" y="1572973"/>
                  </a:lnTo>
                  <a:lnTo>
                    <a:pt x="1313240" y="1572973"/>
                  </a:lnTo>
                  <a:lnTo>
                    <a:pt x="1324680" y="1572973"/>
                  </a:lnTo>
                  <a:lnTo>
                    <a:pt x="1336120" y="1572973"/>
                  </a:lnTo>
                  <a:lnTo>
                    <a:pt x="1347559" y="1572973"/>
                  </a:lnTo>
                  <a:lnTo>
                    <a:pt x="1358999" y="1572973"/>
                  </a:lnTo>
                  <a:lnTo>
                    <a:pt x="1370438" y="1572973"/>
                  </a:lnTo>
                  <a:lnTo>
                    <a:pt x="1381878" y="1572973"/>
                  </a:lnTo>
                  <a:lnTo>
                    <a:pt x="1393317" y="1572973"/>
                  </a:lnTo>
                  <a:lnTo>
                    <a:pt x="1404757" y="1572973"/>
                  </a:lnTo>
                  <a:lnTo>
                    <a:pt x="1416196" y="1572973"/>
                  </a:lnTo>
                  <a:lnTo>
                    <a:pt x="1427636" y="1572973"/>
                  </a:lnTo>
                  <a:lnTo>
                    <a:pt x="1439075" y="1572973"/>
                  </a:lnTo>
                  <a:lnTo>
                    <a:pt x="1450515" y="1572973"/>
                  </a:lnTo>
                  <a:lnTo>
                    <a:pt x="1461954" y="1572973"/>
                  </a:lnTo>
                  <a:lnTo>
                    <a:pt x="1473394" y="1572973"/>
                  </a:lnTo>
                  <a:lnTo>
                    <a:pt x="1484833" y="1572973"/>
                  </a:lnTo>
                  <a:lnTo>
                    <a:pt x="1496273" y="1572973"/>
                  </a:lnTo>
                  <a:lnTo>
                    <a:pt x="1507712" y="1572973"/>
                  </a:lnTo>
                  <a:lnTo>
                    <a:pt x="1519152" y="1572973"/>
                  </a:lnTo>
                  <a:lnTo>
                    <a:pt x="1530591" y="1572973"/>
                  </a:lnTo>
                  <a:lnTo>
                    <a:pt x="1542031" y="1572973"/>
                  </a:lnTo>
                  <a:lnTo>
                    <a:pt x="1553471" y="1572973"/>
                  </a:lnTo>
                  <a:lnTo>
                    <a:pt x="1564910" y="1572973"/>
                  </a:lnTo>
                  <a:lnTo>
                    <a:pt x="1576349" y="1572973"/>
                  </a:lnTo>
                  <a:lnTo>
                    <a:pt x="1587789" y="1572973"/>
                  </a:lnTo>
                  <a:lnTo>
                    <a:pt x="1599229" y="1572973"/>
                  </a:lnTo>
                  <a:lnTo>
                    <a:pt x="1610668" y="1572973"/>
                  </a:lnTo>
                  <a:lnTo>
                    <a:pt x="1622107" y="1572973"/>
                  </a:lnTo>
                  <a:lnTo>
                    <a:pt x="1633547" y="1572973"/>
                  </a:lnTo>
                  <a:lnTo>
                    <a:pt x="1644987" y="1572973"/>
                  </a:lnTo>
                  <a:lnTo>
                    <a:pt x="1656426" y="1572973"/>
                  </a:lnTo>
                  <a:lnTo>
                    <a:pt x="1667866" y="1572973"/>
                  </a:lnTo>
                  <a:lnTo>
                    <a:pt x="1679305" y="1572973"/>
                  </a:lnTo>
                  <a:lnTo>
                    <a:pt x="1690745" y="1572973"/>
                  </a:lnTo>
                  <a:lnTo>
                    <a:pt x="1702184" y="1572973"/>
                  </a:lnTo>
                  <a:lnTo>
                    <a:pt x="1713619" y="1572973"/>
                  </a:lnTo>
                  <a:lnTo>
                    <a:pt x="1725063" y="1572973"/>
                  </a:lnTo>
                  <a:lnTo>
                    <a:pt x="1736498" y="1572973"/>
                  </a:lnTo>
                  <a:lnTo>
                    <a:pt x="1747938" y="1572973"/>
                  </a:lnTo>
                  <a:lnTo>
                    <a:pt x="1759377" y="1572973"/>
                  </a:lnTo>
                  <a:lnTo>
                    <a:pt x="1770817" y="1572973"/>
                  </a:lnTo>
                  <a:lnTo>
                    <a:pt x="1782256" y="1572973"/>
                  </a:lnTo>
                  <a:lnTo>
                    <a:pt x="1793696" y="1572973"/>
                  </a:lnTo>
                  <a:lnTo>
                    <a:pt x="1805135" y="1572973"/>
                  </a:lnTo>
                  <a:lnTo>
                    <a:pt x="1816575" y="1572973"/>
                  </a:lnTo>
                  <a:lnTo>
                    <a:pt x="1828014" y="1572973"/>
                  </a:lnTo>
                  <a:lnTo>
                    <a:pt x="1839454" y="1572973"/>
                  </a:lnTo>
                  <a:lnTo>
                    <a:pt x="1850893" y="1572973"/>
                  </a:lnTo>
                  <a:lnTo>
                    <a:pt x="1862333" y="1572973"/>
                  </a:lnTo>
                  <a:lnTo>
                    <a:pt x="1873772" y="1572973"/>
                  </a:lnTo>
                  <a:lnTo>
                    <a:pt x="1885212" y="1572973"/>
                  </a:lnTo>
                  <a:lnTo>
                    <a:pt x="1896651" y="1572973"/>
                  </a:lnTo>
                  <a:lnTo>
                    <a:pt x="1908091" y="1572973"/>
                  </a:lnTo>
                  <a:lnTo>
                    <a:pt x="1919531" y="1572973"/>
                  </a:lnTo>
                  <a:lnTo>
                    <a:pt x="1930970" y="1572973"/>
                  </a:lnTo>
                  <a:lnTo>
                    <a:pt x="1942409" y="1572973"/>
                  </a:lnTo>
                  <a:lnTo>
                    <a:pt x="1953849" y="1572973"/>
                  </a:lnTo>
                  <a:lnTo>
                    <a:pt x="1965289" y="1572973"/>
                  </a:lnTo>
                  <a:lnTo>
                    <a:pt x="1976728" y="1572973"/>
                  </a:lnTo>
                  <a:lnTo>
                    <a:pt x="1988168" y="1572973"/>
                  </a:lnTo>
                  <a:lnTo>
                    <a:pt x="1999607" y="1572973"/>
                  </a:lnTo>
                  <a:lnTo>
                    <a:pt x="2011047" y="1572973"/>
                  </a:lnTo>
                  <a:lnTo>
                    <a:pt x="2022486" y="1572973"/>
                  </a:lnTo>
                  <a:lnTo>
                    <a:pt x="2033926" y="1572973"/>
                  </a:lnTo>
                  <a:lnTo>
                    <a:pt x="2045365" y="1572973"/>
                  </a:lnTo>
                  <a:lnTo>
                    <a:pt x="2056805" y="1572973"/>
                  </a:lnTo>
                  <a:lnTo>
                    <a:pt x="2068244" y="1572973"/>
                  </a:lnTo>
                  <a:lnTo>
                    <a:pt x="2079684" y="1572973"/>
                  </a:lnTo>
                  <a:lnTo>
                    <a:pt x="2091123" y="1572973"/>
                  </a:lnTo>
                  <a:lnTo>
                    <a:pt x="2102563" y="1572973"/>
                  </a:lnTo>
                  <a:lnTo>
                    <a:pt x="2114002" y="1572973"/>
                  </a:lnTo>
                  <a:lnTo>
                    <a:pt x="2125442" y="1572973"/>
                  </a:lnTo>
                  <a:lnTo>
                    <a:pt x="2136882" y="1572973"/>
                  </a:lnTo>
                  <a:lnTo>
                    <a:pt x="2148321" y="1572973"/>
                  </a:lnTo>
                  <a:lnTo>
                    <a:pt x="2159760" y="1572973"/>
                  </a:lnTo>
                  <a:lnTo>
                    <a:pt x="2171200" y="1572973"/>
                  </a:lnTo>
                  <a:lnTo>
                    <a:pt x="2182640" y="1572973"/>
                  </a:lnTo>
                  <a:lnTo>
                    <a:pt x="2194079" y="1572973"/>
                  </a:lnTo>
                  <a:lnTo>
                    <a:pt x="2205519" y="1572973"/>
                  </a:lnTo>
                  <a:lnTo>
                    <a:pt x="2216958" y="1572973"/>
                  </a:lnTo>
                  <a:lnTo>
                    <a:pt x="2228393" y="1572973"/>
                  </a:lnTo>
                  <a:lnTo>
                    <a:pt x="2239837" y="1572973"/>
                  </a:lnTo>
                  <a:lnTo>
                    <a:pt x="2251272" y="1572973"/>
                  </a:lnTo>
                  <a:lnTo>
                    <a:pt x="2262716" y="1572973"/>
                  </a:lnTo>
                  <a:lnTo>
                    <a:pt x="2274151" y="1572973"/>
                  </a:lnTo>
                  <a:lnTo>
                    <a:pt x="2285591" y="1572973"/>
                  </a:lnTo>
                  <a:lnTo>
                    <a:pt x="2297030" y="1572973"/>
                  </a:lnTo>
                  <a:lnTo>
                    <a:pt x="2308470" y="1572973"/>
                  </a:lnTo>
                  <a:lnTo>
                    <a:pt x="2319909" y="1572973"/>
                  </a:lnTo>
                  <a:lnTo>
                    <a:pt x="2331349" y="1572973"/>
                  </a:lnTo>
                  <a:lnTo>
                    <a:pt x="2342788" y="1572973"/>
                  </a:lnTo>
                  <a:lnTo>
                    <a:pt x="2354228" y="1572973"/>
                  </a:lnTo>
                  <a:lnTo>
                    <a:pt x="2365667" y="1572973"/>
                  </a:lnTo>
                  <a:lnTo>
                    <a:pt x="2377107" y="1572973"/>
                  </a:lnTo>
                  <a:lnTo>
                    <a:pt x="2388546" y="1572973"/>
                  </a:lnTo>
                  <a:lnTo>
                    <a:pt x="2399986" y="1572973"/>
                  </a:lnTo>
                  <a:lnTo>
                    <a:pt x="2411425" y="1572973"/>
                  </a:lnTo>
                  <a:lnTo>
                    <a:pt x="2422865" y="1572973"/>
                  </a:lnTo>
                  <a:lnTo>
                    <a:pt x="2434304" y="1572973"/>
                  </a:lnTo>
                  <a:lnTo>
                    <a:pt x="2445744" y="1572973"/>
                  </a:lnTo>
                  <a:lnTo>
                    <a:pt x="2457184" y="1572973"/>
                  </a:lnTo>
                  <a:lnTo>
                    <a:pt x="2468623" y="1572973"/>
                  </a:lnTo>
                  <a:lnTo>
                    <a:pt x="2480062" y="1572973"/>
                  </a:lnTo>
                  <a:lnTo>
                    <a:pt x="2491502" y="1572973"/>
                  </a:lnTo>
                  <a:lnTo>
                    <a:pt x="2502942" y="1572973"/>
                  </a:lnTo>
                  <a:lnTo>
                    <a:pt x="2514381" y="1572973"/>
                  </a:lnTo>
                  <a:lnTo>
                    <a:pt x="2525821" y="1572973"/>
                  </a:lnTo>
                  <a:lnTo>
                    <a:pt x="2537260" y="1572973"/>
                  </a:lnTo>
                  <a:lnTo>
                    <a:pt x="2548700" y="1572973"/>
                  </a:lnTo>
                  <a:lnTo>
                    <a:pt x="2560139" y="1572973"/>
                  </a:lnTo>
                  <a:lnTo>
                    <a:pt x="2571579" y="1572973"/>
                  </a:lnTo>
                  <a:lnTo>
                    <a:pt x="2583018" y="1572973"/>
                  </a:lnTo>
                  <a:lnTo>
                    <a:pt x="2594458" y="1572973"/>
                  </a:lnTo>
                  <a:lnTo>
                    <a:pt x="2605897" y="1572973"/>
                  </a:lnTo>
                  <a:lnTo>
                    <a:pt x="2617337" y="1572973"/>
                  </a:lnTo>
                  <a:lnTo>
                    <a:pt x="2628776" y="1572973"/>
                  </a:lnTo>
                  <a:lnTo>
                    <a:pt x="2640216" y="1572973"/>
                  </a:lnTo>
                  <a:lnTo>
                    <a:pt x="2651655" y="1572973"/>
                  </a:lnTo>
                  <a:lnTo>
                    <a:pt x="2663095" y="1572973"/>
                  </a:lnTo>
                  <a:lnTo>
                    <a:pt x="2674535" y="1572973"/>
                  </a:lnTo>
                  <a:lnTo>
                    <a:pt x="2685974" y="1572973"/>
                  </a:lnTo>
                  <a:lnTo>
                    <a:pt x="2697413" y="1572973"/>
                  </a:lnTo>
                  <a:lnTo>
                    <a:pt x="2708853" y="1572973"/>
                  </a:lnTo>
                  <a:lnTo>
                    <a:pt x="2720293" y="1572973"/>
                  </a:lnTo>
                  <a:lnTo>
                    <a:pt x="2731727" y="1572973"/>
                  </a:lnTo>
                  <a:lnTo>
                    <a:pt x="2743172" y="1572973"/>
                  </a:lnTo>
                  <a:lnTo>
                    <a:pt x="2754611" y="1572973"/>
                  </a:lnTo>
                  <a:lnTo>
                    <a:pt x="2766046" y="1572973"/>
                  </a:lnTo>
                  <a:lnTo>
                    <a:pt x="2777490" y="1572973"/>
                  </a:lnTo>
                  <a:lnTo>
                    <a:pt x="2788925" y="1572973"/>
                  </a:lnTo>
                  <a:lnTo>
                    <a:pt x="2800364" y="1572973"/>
                  </a:lnTo>
                  <a:lnTo>
                    <a:pt x="2811804" y="1572973"/>
                  </a:lnTo>
                  <a:lnTo>
                    <a:pt x="2823243" y="1572973"/>
                  </a:lnTo>
                  <a:lnTo>
                    <a:pt x="2834683" y="1572973"/>
                  </a:lnTo>
                  <a:lnTo>
                    <a:pt x="2846123" y="1572973"/>
                  </a:lnTo>
                  <a:lnTo>
                    <a:pt x="2857562" y="1572973"/>
                  </a:lnTo>
                  <a:lnTo>
                    <a:pt x="2869001" y="1572973"/>
                  </a:lnTo>
                  <a:lnTo>
                    <a:pt x="2880441" y="1572973"/>
                  </a:lnTo>
                  <a:lnTo>
                    <a:pt x="2891881" y="1572973"/>
                  </a:lnTo>
                  <a:lnTo>
                    <a:pt x="2903320" y="1572973"/>
                  </a:lnTo>
                  <a:lnTo>
                    <a:pt x="2914760" y="1572973"/>
                  </a:lnTo>
                  <a:lnTo>
                    <a:pt x="2926199" y="1572973"/>
                  </a:lnTo>
                  <a:lnTo>
                    <a:pt x="2937639" y="1572973"/>
                  </a:lnTo>
                  <a:lnTo>
                    <a:pt x="2949078" y="1572973"/>
                  </a:lnTo>
                  <a:lnTo>
                    <a:pt x="2960518" y="1572973"/>
                  </a:lnTo>
                  <a:lnTo>
                    <a:pt x="2971957" y="1572973"/>
                  </a:lnTo>
                  <a:lnTo>
                    <a:pt x="2983397" y="1572973"/>
                  </a:lnTo>
                  <a:lnTo>
                    <a:pt x="2994837" y="1572973"/>
                  </a:lnTo>
                  <a:lnTo>
                    <a:pt x="3006276" y="1572973"/>
                  </a:lnTo>
                  <a:lnTo>
                    <a:pt x="3017715" y="1572973"/>
                  </a:lnTo>
                  <a:lnTo>
                    <a:pt x="3029155" y="1572973"/>
                  </a:lnTo>
                  <a:lnTo>
                    <a:pt x="3040594" y="1572973"/>
                  </a:lnTo>
                  <a:lnTo>
                    <a:pt x="3052034" y="1572973"/>
                  </a:lnTo>
                  <a:lnTo>
                    <a:pt x="3063474" y="1572973"/>
                  </a:lnTo>
                  <a:lnTo>
                    <a:pt x="3074913" y="1572973"/>
                  </a:lnTo>
                  <a:lnTo>
                    <a:pt x="3086352" y="1572973"/>
                  </a:lnTo>
                  <a:lnTo>
                    <a:pt x="3097792" y="1572973"/>
                  </a:lnTo>
                  <a:lnTo>
                    <a:pt x="3109232" y="1572973"/>
                  </a:lnTo>
                  <a:lnTo>
                    <a:pt x="3120671" y="1572973"/>
                  </a:lnTo>
                  <a:lnTo>
                    <a:pt x="3132111" y="1572973"/>
                  </a:lnTo>
                  <a:lnTo>
                    <a:pt x="3143550" y="1572973"/>
                  </a:lnTo>
                  <a:lnTo>
                    <a:pt x="3154990" y="1572973"/>
                  </a:lnTo>
                  <a:lnTo>
                    <a:pt x="3166429" y="1572973"/>
                  </a:lnTo>
                  <a:lnTo>
                    <a:pt x="3177869" y="1572973"/>
                  </a:lnTo>
                  <a:lnTo>
                    <a:pt x="3189308" y="1572973"/>
                  </a:lnTo>
                  <a:lnTo>
                    <a:pt x="3200748" y="1572973"/>
                  </a:lnTo>
                  <a:lnTo>
                    <a:pt x="3212187" y="1572973"/>
                  </a:lnTo>
                  <a:lnTo>
                    <a:pt x="3223627" y="1572973"/>
                  </a:lnTo>
                  <a:lnTo>
                    <a:pt x="3235066" y="1572973"/>
                  </a:lnTo>
                  <a:lnTo>
                    <a:pt x="3246501" y="1572973"/>
                  </a:lnTo>
                  <a:lnTo>
                    <a:pt x="3257945" y="1572973"/>
                  </a:lnTo>
                  <a:lnTo>
                    <a:pt x="3269385" y="1572973"/>
                  </a:lnTo>
                  <a:lnTo>
                    <a:pt x="3280825" y="1572973"/>
                  </a:lnTo>
                  <a:lnTo>
                    <a:pt x="3292264" y="1572973"/>
                  </a:lnTo>
                  <a:lnTo>
                    <a:pt x="3303699" y="1572973"/>
                  </a:lnTo>
                  <a:lnTo>
                    <a:pt x="3315143" y="1572973"/>
                  </a:lnTo>
                  <a:lnTo>
                    <a:pt x="3326578" y="1572973"/>
                  </a:lnTo>
                  <a:lnTo>
                    <a:pt x="3338017" y="1572973"/>
                  </a:lnTo>
                  <a:lnTo>
                    <a:pt x="3349457" y="1572973"/>
                  </a:lnTo>
                  <a:lnTo>
                    <a:pt x="3360896" y="1572973"/>
                  </a:lnTo>
                  <a:lnTo>
                    <a:pt x="3372336" y="1572973"/>
                  </a:lnTo>
                  <a:lnTo>
                    <a:pt x="3383776" y="1572973"/>
                  </a:lnTo>
                  <a:lnTo>
                    <a:pt x="3395215" y="1572973"/>
                  </a:lnTo>
                  <a:lnTo>
                    <a:pt x="3406654" y="1572973"/>
                  </a:lnTo>
                  <a:lnTo>
                    <a:pt x="3418094" y="1572973"/>
                  </a:lnTo>
                  <a:lnTo>
                    <a:pt x="3429534" y="1572973"/>
                  </a:lnTo>
                  <a:lnTo>
                    <a:pt x="3440973" y="1572973"/>
                  </a:lnTo>
                  <a:lnTo>
                    <a:pt x="3452413" y="1572973"/>
                  </a:lnTo>
                  <a:lnTo>
                    <a:pt x="3463852" y="1572973"/>
                  </a:lnTo>
                  <a:lnTo>
                    <a:pt x="3475292" y="1572973"/>
                  </a:lnTo>
                  <a:lnTo>
                    <a:pt x="3486731" y="1572973"/>
                  </a:lnTo>
                  <a:lnTo>
                    <a:pt x="3498171" y="1572973"/>
                  </a:lnTo>
                  <a:lnTo>
                    <a:pt x="3509610" y="1572973"/>
                  </a:lnTo>
                  <a:lnTo>
                    <a:pt x="3521050" y="1572973"/>
                  </a:lnTo>
                  <a:lnTo>
                    <a:pt x="3532489" y="1572973"/>
                  </a:lnTo>
                  <a:lnTo>
                    <a:pt x="3543929" y="1572973"/>
                  </a:lnTo>
                  <a:lnTo>
                    <a:pt x="3555368" y="1572973"/>
                  </a:lnTo>
                  <a:lnTo>
                    <a:pt x="3566808" y="1572973"/>
                  </a:lnTo>
                  <a:lnTo>
                    <a:pt x="3578247" y="1572973"/>
                  </a:lnTo>
                  <a:lnTo>
                    <a:pt x="3589687" y="1572973"/>
                  </a:lnTo>
                  <a:lnTo>
                    <a:pt x="3601127" y="1572973"/>
                  </a:lnTo>
                  <a:lnTo>
                    <a:pt x="3612566" y="1572973"/>
                  </a:lnTo>
                  <a:lnTo>
                    <a:pt x="3624005" y="1572973"/>
                  </a:lnTo>
                  <a:lnTo>
                    <a:pt x="3635445" y="1572973"/>
                  </a:lnTo>
                  <a:lnTo>
                    <a:pt x="3646885" y="1572973"/>
                  </a:lnTo>
                  <a:lnTo>
                    <a:pt x="3658324" y="1572973"/>
                  </a:lnTo>
                  <a:lnTo>
                    <a:pt x="3669764" y="1572973"/>
                  </a:lnTo>
                  <a:lnTo>
                    <a:pt x="3681203" y="1572973"/>
                  </a:lnTo>
                  <a:lnTo>
                    <a:pt x="3692643" y="1572973"/>
                  </a:lnTo>
                  <a:lnTo>
                    <a:pt x="3704082" y="1572973"/>
                  </a:lnTo>
                  <a:lnTo>
                    <a:pt x="3715522" y="1572973"/>
                  </a:lnTo>
                  <a:lnTo>
                    <a:pt x="3726961" y="1572973"/>
                  </a:lnTo>
                  <a:lnTo>
                    <a:pt x="3738401" y="1572973"/>
                  </a:lnTo>
                  <a:lnTo>
                    <a:pt x="3749840" y="1572973"/>
                  </a:lnTo>
                  <a:lnTo>
                    <a:pt x="3761280" y="1572973"/>
                  </a:lnTo>
                  <a:lnTo>
                    <a:pt x="3772719" y="1572973"/>
                  </a:lnTo>
                  <a:lnTo>
                    <a:pt x="3784154" y="1572973"/>
                  </a:lnTo>
                  <a:lnTo>
                    <a:pt x="3795598" y="1572973"/>
                  </a:lnTo>
                  <a:lnTo>
                    <a:pt x="3807033" y="1572973"/>
                  </a:lnTo>
                  <a:lnTo>
                    <a:pt x="3818473" y="1572973"/>
                  </a:lnTo>
                  <a:lnTo>
                    <a:pt x="3829917" y="1572973"/>
                  </a:lnTo>
                  <a:lnTo>
                    <a:pt x="3841352" y="1572973"/>
                  </a:lnTo>
                  <a:lnTo>
                    <a:pt x="3852791" y="1572973"/>
                  </a:lnTo>
                  <a:lnTo>
                    <a:pt x="3864231" y="1572973"/>
                  </a:lnTo>
                  <a:lnTo>
                    <a:pt x="3875670" y="1572973"/>
                  </a:lnTo>
                  <a:lnTo>
                    <a:pt x="3887110" y="563385"/>
                  </a:lnTo>
                  <a:lnTo>
                    <a:pt x="3898549" y="286950"/>
                  </a:lnTo>
                  <a:lnTo>
                    <a:pt x="3909989" y="452209"/>
                  </a:lnTo>
                  <a:lnTo>
                    <a:pt x="3921447" y="630988"/>
                  </a:lnTo>
                  <a:lnTo>
                    <a:pt x="3932878" y="597937"/>
                  </a:lnTo>
                  <a:lnTo>
                    <a:pt x="3944307" y="198310"/>
                  </a:lnTo>
                  <a:lnTo>
                    <a:pt x="3955737" y="0"/>
                  </a:lnTo>
                  <a:lnTo>
                    <a:pt x="3967167" y="178779"/>
                  </a:lnTo>
                  <a:lnTo>
                    <a:pt x="3978645" y="198310"/>
                  </a:lnTo>
                  <a:lnTo>
                    <a:pt x="3990075" y="329017"/>
                  </a:lnTo>
                  <a:lnTo>
                    <a:pt x="4001505" y="624983"/>
                  </a:lnTo>
                  <a:lnTo>
                    <a:pt x="4012935" y="716623"/>
                  </a:lnTo>
                  <a:lnTo>
                    <a:pt x="4024365" y="115681"/>
                  </a:lnTo>
                  <a:lnTo>
                    <a:pt x="4035843" y="624983"/>
                  </a:lnTo>
                  <a:lnTo>
                    <a:pt x="4047273" y="1559452"/>
                  </a:lnTo>
                  <a:lnTo>
                    <a:pt x="4058702" y="1569968"/>
                  </a:lnTo>
                  <a:lnTo>
                    <a:pt x="4070133" y="1571473"/>
                  </a:lnTo>
                  <a:lnTo>
                    <a:pt x="4081563" y="1572973"/>
                  </a:lnTo>
                  <a:lnTo>
                    <a:pt x="4093040" y="1572973"/>
                  </a:lnTo>
                  <a:lnTo>
                    <a:pt x="4104471" y="1572973"/>
                  </a:lnTo>
                  <a:lnTo>
                    <a:pt x="4115900" y="1572973"/>
                  </a:lnTo>
                  <a:lnTo>
                    <a:pt x="4127330" y="1572973"/>
                  </a:lnTo>
                  <a:lnTo>
                    <a:pt x="4138760" y="1572973"/>
                  </a:lnTo>
                  <a:lnTo>
                    <a:pt x="4150238" y="1572973"/>
                  </a:lnTo>
                  <a:lnTo>
                    <a:pt x="4161668" y="1571473"/>
                  </a:lnTo>
                  <a:lnTo>
                    <a:pt x="4173098" y="1572973"/>
                  </a:lnTo>
                  <a:lnTo>
                    <a:pt x="4184528" y="1572973"/>
                  </a:lnTo>
                  <a:lnTo>
                    <a:pt x="4195958" y="1572973"/>
                  </a:lnTo>
                  <a:lnTo>
                    <a:pt x="4207436" y="1572973"/>
                  </a:lnTo>
                  <a:lnTo>
                    <a:pt x="4218865" y="1572973"/>
                  </a:lnTo>
                  <a:lnTo>
                    <a:pt x="4230296" y="1572973"/>
                  </a:lnTo>
                  <a:lnTo>
                    <a:pt x="4241726" y="1572973"/>
                  </a:lnTo>
                  <a:lnTo>
                    <a:pt x="4253156" y="1572973"/>
                  </a:lnTo>
                  <a:lnTo>
                    <a:pt x="4264634" y="1572973"/>
                  </a:lnTo>
                  <a:lnTo>
                    <a:pt x="4276063" y="1572973"/>
                  </a:lnTo>
                  <a:lnTo>
                    <a:pt x="4287493" y="1572973"/>
                  </a:lnTo>
                  <a:lnTo>
                    <a:pt x="4298923" y="1572973"/>
                  </a:lnTo>
                  <a:lnTo>
                    <a:pt x="4310353" y="1572973"/>
                  </a:lnTo>
                  <a:lnTo>
                    <a:pt x="4321831" y="1572973"/>
                  </a:lnTo>
                  <a:lnTo>
                    <a:pt x="4333261" y="1572973"/>
                  </a:lnTo>
                  <a:lnTo>
                    <a:pt x="4344691" y="1572973"/>
                  </a:lnTo>
                  <a:lnTo>
                    <a:pt x="4356121" y="1572973"/>
                  </a:lnTo>
                  <a:lnTo>
                    <a:pt x="4367551" y="1572973"/>
                  </a:lnTo>
                  <a:lnTo>
                    <a:pt x="4379028" y="1572973"/>
                  </a:lnTo>
                  <a:lnTo>
                    <a:pt x="4390458" y="1572973"/>
                  </a:lnTo>
                  <a:lnTo>
                    <a:pt x="4401889" y="1572973"/>
                  </a:lnTo>
                  <a:lnTo>
                    <a:pt x="4413319" y="1572973"/>
                  </a:lnTo>
                  <a:lnTo>
                    <a:pt x="4424749" y="1572973"/>
                  </a:lnTo>
                  <a:lnTo>
                    <a:pt x="4436226" y="1572973"/>
                  </a:lnTo>
                  <a:lnTo>
                    <a:pt x="4447656" y="1572973"/>
                  </a:lnTo>
                  <a:lnTo>
                    <a:pt x="4459086" y="1572973"/>
                  </a:lnTo>
                  <a:lnTo>
                    <a:pt x="4470516" y="1572973"/>
                  </a:lnTo>
                  <a:lnTo>
                    <a:pt x="4481946" y="1572973"/>
                  </a:lnTo>
                  <a:lnTo>
                    <a:pt x="4493424" y="1572973"/>
                  </a:lnTo>
                  <a:lnTo>
                    <a:pt x="4504854" y="1572973"/>
                  </a:lnTo>
                  <a:lnTo>
                    <a:pt x="4516284" y="1572973"/>
                  </a:lnTo>
                  <a:lnTo>
                    <a:pt x="4527714" y="1572973"/>
                  </a:lnTo>
                  <a:lnTo>
                    <a:pt x="4539144" y="1572973"/>
                  </a:lnTo>
                  <a:lnTo>
                    <a:pt x="4550621" y="1572973"/>
                  </a:lnTo>
                  <a:lnTo>
                    <a:pt x="4562051" y="1572973"/>
                  </a:lnTo>
                  <a:lnTo>
                    <a:pt x="4573482" y="1572973"/>
                  </a:lnTo>
                  <a:lnTo>
                    <a:pt x="4584912" y="1572973"/>
                  </a:lnTo>
                  <a:lnTo>
                    <a:pt x="4596341" y="1572973"/>
                  </a:lnTo>
                  <a:lnTo>
                    <a:pt x="4607771" y="1572973"/>
                  </a:lnTo>
                  <a:lnTo>
                    <a:pt x="4619249" y="1572973"/>
                  </a:lnTo>
                  <a:lnTo>
                    <a:pt x="4630679" y="1572973"/>
                  </a:lnTo>
                  <a:lnTo>
                    <a:pt x="4642109" y="1572973"/>
                  </a:lnTo>
                  <a:lnTo>
                    <a:pt x="4653539" y="1572973"/>
                  </a:lnTo>
                  <a:lnTo>
                    <a:pt x="4664969" y="1572973"/>
                  </a:lnTo>
                  <a:lnTo>
                    <a:pt x="4676447" y="1572973"/>
                  </a:lnTo>
                  <a:lnTo>
                    <a:pt x="4687877" y="1572973"/>
                  </a:lnTo>
                  <a:lnTo>
                    <a:pt x="4699306" y="1572973"/>
                  </a:lnTo>
                  <a:lnTo>
                    <a:pt x="4710737" y="1572973"/>
                  </a:lnTo>
                  <a:lnTo>
                    <a:pt x="4722167" y="1572973"/>
                  </a:lnTo>
                  <a:lnTo>
                    <a:pt x="4733644" y="1572973"/>
                  </a:lnTo>
                  <a:lnTo>
                    <a:pt x="4745075" y="1572973"/>
                  </a:lnTo>
                  <a:lnTo>
                    <a:pt x="4756504" y="1572973"/>
                  </a:lnTo>
                  <a:lnTo>
                    <a:pt x="4767934" y="1572973"/>
                  </a:lnTo>
                  <a:lnTo>
                    <a:pt x="4779364" y="1572973"/>
                  </a:lnTo>
                  <a:lnTo>
                    <a:pt x="4790842" y="1572973"/>
                  </a:lnTo>
                  <a:lnTo>
                    <a:pt x="4802272" y="1572973"/>
                  </a:lnTo>
                  <a:lnTo>
                    <a:pt x="4813702" y="1572973"/>
                  </a:lnTo>
                  <a:lnTo>
                    <a:pt x="4825132" y="1572973"/>
                  </a:lnTo>
                  <a:lnTo>
                    <a:pt x="4836562" y="1572973"/>
                  </a:lnTo>
                  <a:lnTo>
                    <a:pt x="4848040" y="1572973"/>
                  </a:lnTo>
                  <a:lnTo>
                    <a:pt x="4859469" y="1572973"/>
                  </a:lnTo>
                  <a:lnTo>
                    <a:pt x="4870899" y="1572973"/>
                  </a:lnTo>
                  <a:lnTo>
                    <a:pt x="4882330" y="1572973"/>
                  </a:lnTo>
                  <a:lnTo>
                    <a:pt x="4893760" y="1572973"/>
                  </a:lnTo>
                  <a:lnTo>
                    <a:pt x="4905237" y="1572973"/>
                  </a:lnTo>
                  <a:lnTo>
                    <a:pt x="4916667" y="1572973"/>
                  </a:lnTo>
                  <a:lnTo>
                    <a:pt x="4928097" y="1572973"/>
                  </a:lnTo>
                  <a:lnTo>
                    <a:pt x="4939527" y="1572973"/>
                  </a:lnTo>
                  <a:lnTo>
                    <a:pt x="4950957" y="1572973"/>
                  </a:lnTo>
                  <a:lnTo>
                    <a:pt x="4962435" y="1572973"/>
                  </a:lnTo>
                  <a:lnTo>
                    <a:pt x="4973865" y="1572973"/>
                  </a:lnTo>
                  <a:lnTo>
                    <a:pt x="4985295" y="1572973"/>
                  </a:lnTo>
                  <a:lnTo>
                    <a:pt x="4996725" y="1572973"/>
                  </a:lnTo>
                  <a:lnTo>
                    <a:pt x="5008155" y="1572973"/>
                  </a:lnTo>
                  <a:lnTo>
                    <a:pt x="5019632" y="1572973"/>
                  </a:lnTo>
                  <a:lnTo>
                    <a:pt x="5031062" y="1572973"/>
                  </a:lnTo>
                  <a:lnTo>
                    <a:pt x="5042492" y="1572973"/>
                  </a:lnTo>
                  <a:lnTo>
                    <a:pt x="5053923" y="1572973"/>
                  </a:lnTo>
                  <a:lnTo>
                    <a:pt x="5065353" y="1572973"/>
                  </a:lnTo>
                  <a:lnTo>
                    <a:pt x="5076830" y="1572973"/>
                  </a:lnTo>
                  <a:lnTo>
                    <a:pt x="5088260" y="1572973"/>
                  </a:lnTo>
                  <a:lnTo>
                    <a:pt x="5099690" y="1572973"/>
                  </a:lnTo>
                  <a:lnTo>
                    <a:pt x="5111120" y="1572973"/>
                  </a:lnTo>
                  <a:lnTo>
                    <a:pt x="5122550" y="1572973"/>
                  </a:lnTo>
                  <a:lnTo>
                    <a:pt x="5134028" y="1572973"/>
                  </a:lnTo>
                  <a:lnTo>
                    <a:pt x="5145458" y="1572973"/>
                  </a:lnTo>
                  <a:lnTo>
                    <a:pt x="5156888" y="1572973"/>
                  </a:lnTo>
                  <a:lnTo>
                    <a:pt x="5168318" y="1572973"/>
                  </a:lnTo>
                  <a:lnTo>
                    <a:pt x="5179747" y="1572973"/>
                  </a:lnTo>
                  <a:lnTo>
                    <a:pt x="5191225" y="1572973"/>
                  </a:lnTo>
                  <a:lnTo>
                    <a:pt x="5202655" y="1572973"/>
                  </a:lnTo>
                  <a:lnTo>
                    <a:pt x="5214085" y="1572973"/>
                  </a:lnTo>
                  <a:lnTo>
                    <a:pt x="5225515" y="1572973"/>
                  </a:lnTo>
                  <a:lnTo>
                    <a:pt x="5236945" y="1572973"/>
                  </a:lnTo>
                  <a:lnTo>
                    <a:pt x="5248423" y="1572973"/>
                  </a:lnTo>
                  <a:lnTo>
                    <a:pt x="5259853" y="1572973"/>
                  </a:lnTo>
                  <a:lnTo>
                    <a:pt x="5271283" y="1572973"/>
                  </a:lnTo>
                  <a:lnTo>
                    <a:pt x="5282713" y="1571473"/>
                  </a:lnTo>
                  <a:lnTo>
                    <a:pt x="5294143" y="1572973"/>
                  </a:lnTo>
                  <a:lnTo>
                    <a:pt x="5305621" y="1572973"/>
                  </a:lnTo>
                  <a:lnTo>
                    <a:pt x="5317051" y="1572973"/>
                  </a:lnTo>
                  <a:lnTo>
                    <a:pt x="5328481" y="1572973"/>
                  </a:lnTo>
                  <a:lnTo>
                    <a:pt x="5339910" y="1572973"/>
                  </a:lnTo>
                  <a:lnTo>
                    <a:pt x="5351340" y="1572973"/>
                  </a:lnTo>
                  <a:lnTo>
                    <a:pt x="5362818" y="1572973"/>
                  </a:lnTo>
                  <a:lnTo>
                    <a:pt x="5374248" y="1572973"/>
                  </a:lnTo>
                  <a:lnTo>
                    <a:pt x="5385678" y="1572973"/>
                  </a:lnTo>
                  <a:lnTo>
                    <a:pt x="5397108" y="1572973"/>
                  </a:lnTo>
                  <a:lnTo>
                    <a:pt x="5408538" y="1572973"/>
                  </a:lnTo>
                  <a:lnTo>
                    <a:pt x="5420016" y="1572973"/>
                  </a:lnTo>
                  <a:lnTo>
                    <a:pt x="5431446" y="1572973"/>
                  </a:lnTo>
                  <a:lnTo>
                    <a:pt x="5442876" y="1572973"/>
                  </a:lnTo>
                  <a:lnTo>
                    <a:pt x="5454306" y="1572973"/>
                  </a:lnTo>
                  <a:lnTo>
                    <a:pt x="5465736" y="1572973"/>
                  </a:lnTo>
                  <a:lnTo>
                    <a:pt x="5477214" y="1572973"/>
                  </a:lnTo>
                  <a:lnTo>
                    <a:pt x="5488643" y="1572973"/>
                  </a:lnTo>
                  <a:lnTo>
                    <a:pt x="5500073" y="1572973"/>
                  </a:lnTo>
                  <a:lnTo>
                    <a:pt x="5511503" y="1572973"/>
                  </a:lnTo>
                  <a:lnTo>
                    <a:pt x="5522933" y="1572973"/>
                  </a:lnTo>
                  <a:lnTo>
                    <a:pt x="5534411" y="1572973"/>
                  </a:lnTo>
                  <a:lnTo>
                    <a:pt x="5545841" y="1572973"/>
                  </a:lnTo>
                  <a:lnTo>
                    <a:pt x="5557271" y="1572973"/>
                  </a:lnTo>
                  <a:lnTo>
                    <a:pt x="5568701" y="1572973"/>
                  </a:lnTo>
                  <a:lnTo>
                    <a:pt x="5580131" y="1572973"/>
                  </a:lnTo>
                  <a:lnTo>
                    <a:pt x="5591609" y="1572973"/>
                  </a:lnTo>
                  <a:lnTo>
                    <a:pt x="5603038" y="1572973"/>
                  </a:lnTo>
                  <a:lnTo>
                    <a:pt x="5614469" y="1572973"/>
                  </a:lnTo>
                  <a:lnTo>
                    <a:pt x="5625899" y="1572973"/>
                  </a:lnTo>
                  <a:lnTo>
                    <a:pt x="5637329" y="1572973"/>
                  </a:lnTo>
                  <a:lnTo>
                    <a:pt x="5648759" y="1572973"/>
                  </a:lnTo>
                  <a:lnTo>
                    <a:pt x="5660236" y="1572973"/>
                  </a:lnTo>
                  <a:lnTo>
                    <a:pt x="5671666" y="1572973"/>
                  </a:lnTo>
                  <a:lnTo>
                    <a:pt x="5683096" y="1572973"/>
                  </a:lnTo>
                  <a:lnTo>
                    <a:pt x="5694526" y="1572973"/>
                  </a:lnTo>
                  <a:lnTo>
                    <a:pt x="5705956" y="1572973"/>
                  </a:lnTo>
                  <a:lnTo>
                    <a:pt x="5717434" y="1572973"/>
                  </a:lnTo>
                  <a:lnTo>
                    <a:pt x="5728864" y="1572973"/>
                  </a:lnTo>
                  <a:lnTo>
                    <a:pt x="5740294" y="1572973"/>
                  </a:lnTo>
                  <a:lnTo>
                    <a:pt x="5751724" y="1572973"/>
                  </a:lnTo>
                  <a:lnTo>
                    <a:pt x="5763154" y="1572973"/>
                  </a:lnTo>
                  <a:lnTo>
                    <a:pt x="5774631" y="1572973"/>
                  </a:lnTo>
                  <a:lnTo>
                    <a:pt x="5786062" y="1572973"/>
                  </a:lnTo>
                  <a:lnTo>
                    <a:pt x="5797492" y="1572973"/>
                  </a:lnTo>
                  <a:lnTo>
                    <a:pt x="5808921" y="1572973"/>
                  </a:lnTo>
                  <a:lnTo>
                    <a:pt x="5820351" y="1572973"/>
                  </a:lnTo>
                  <a:lnTo>
                    <a:pt x="5831829" y="1572973"/>
                  </a:lnTo>
                  <a:lnTo>
                    <a:pt x="5843259" y="1572973"/>
                  </a:lnTo>
                  <a:lnTo>
                    <a:pt x="5854689" y="1572973"/>
                  </a:lnTo>
                  <a:lnTo>
                    <a:pt x="5866119" y="1572973"/>
                  </a:lnTo>
                  <a:lnTo>
                    <a:pt x="5877549" y="1572973"/>
                  </a:lnTo>
                  <a:lnTo>
                    <a:pt x="5889027" y="1572973"/>
                  </a:lnTo>
                  <a:lnTo>
                    <a:pt x="5900457" y="1572973"/>
                  </a:lnTo>
                  <a:lnTo>
                    <a:pt x="5911887" y="1572973"/>
                  </a:lnTo>
                  <a:lnTo>
                    <a:pt x="5923317" y="1572973"/>
                  </a:lnTo>
                  <a:lnTo>
                    <a:pt x="5934747" y="1572973"/>
                  </a:lnTo>
                  <a:lnTo>
                    <a:pt x="5946225" y="1572973"/>
                  </a:lnTo>
                  <a:lnTo>
                    <a:pt x="5957655" y="1572973"/>
                  </a:lnTo>
                  <a:lnTo>
                    <a:pt x="5969084" y="1572973"/>
                  </a:lnTo>
                  <a:lnTo>
                    <a:pt x="5980514" y="1572973"/>
                  </a:lnTo>
                  <a:lnTo>
                    <a:pt x="5991944" y="1572973"/>
                  </a:lnTo>
                  <a:lnTo>
                    <a:pt x="6003422" y="1572973"/>
                  </a:lnTo>
                  <a:lnTo>
                    <a:pt x="6014852" y="1572973"/>
                  </a:lnTo>
                  <a:lnTo>
                    <a:pt x="6026282" y="1572973"/>
                  </a:lnTo>
                  <a:lnTo>
                    <a:pt x="6037712" y="1572973"/>
                  </a:lnTo>
                  <a:lnTo>
                    <a:pt x="6049142" y="1572973"/>
                  </a:lnTo>
                  <a:lnTo>
                    <a:pt x="6060620" y="1572973"/>
                  </a:lnTo>
                  <a:lnTo>
                    <a:pt x="6072049" y="1572973"/>
                  </a:lnTo>
                  <a:lnTo>
                    <a:pt x="6083480" y="1572973"/>
                  </a:lnTo>
                  <a:lnTo>
                    <a:pt x="6094910" y="1572973"/>
                  </a:lnTo>
                  <a:lnTo>
                    <a:pt x="6106340" y="1572973"/>
                  </a:lnTo>
                  <a:lnTo>
                    <a:pt x="6117818" y="1572973"/>
                  </a:lnTo>
                  <a:lnTo>
                    <a:pt x="6129247" y="1572973"/>
                  </a:lnTo>
                  <a:lnTo>
                    <a:pt x="6140677" y="1572973"/>
                  </a:lnTo>
                  <a:lnTo>
                    <a:pt x="6152107" y="1572973"/>
                  </a:lnTo>
                  <a:lnTo>
                    <a:pt x="6163537" y="1572973"/>
                  </a:lnTo>
                  <a:lnTo>
                    <a:pt x="6175015" y="1572973"/>
                  </a:lnTo>
                  <a:lnTo>
                    <a:pt x="6186445" y="1572973"/>
                  </a:lnTo>
                  <a:lnTo>
                    <a:pt x="6197875" y="1572973"/>
                  </a:lnTo>
                  <a:lnTo>
                    <a:pt x="6209305" y="1572973"/>
                  </a:lnTo>
                  <a:lnTo>
                    <a:pt x="6220735" y="1572973"/>
                  </a:lnTo>
                  <a:lnTo>
                    <a:pt x="6232212" y="1572973"/>
                  </a:lnTo>
                  <a:lnTo>
                    <a:pt x="6243642" y="1572973"/>
                  </a:lnTo>
                  <a:lnTo>
                    <a:pt x="6255073" y="1572973"/>
                  </a:lnTo>
                  <a:lnTo>
                    <a:pt x="6266503" y="1572973"/>
                  </a:lnTo>
                  <a:lnTo>
                    <a:pt x="6277933" y="1572973"/>
                  </a:lnTo>
                  <a:lnTo>
                    <a:pt x="6289410" y="1572973"/>
                  </a:lnTo>
                  <a:lnTo>
                    <a:pt x="6300840" y="1572973"/>
                  </a:lnTo>
                  <a:lnTo>
                    <a:pt x="6312270" y="1572973"/>
                  </a:lnTo>
                  <a:lnTo>
                    <a:pt x="6323700" y="1572973"/>
                  </a:lnTo>
                  <a:lnTo>
                    <a:pt x="6335130" y="1572973"/>
                  </a:lnTo>
                  <a:lnTo>
                    <a:pt x="6346608" y="1572973"/>
                  </a:lnTo>
                  <a:lnTo>
                    <a:pt x="6358038" y="1572973"/>
                  </a:lnTo>
                  <a:lnTo>
                    <a:pt x="6369468" y="1572973"/>
                  </a:lnTo>
                  <a:lnTo>
                    <a:pt x="6380898" y="1572973"/>
                  </a:lnTo>
                  <a:lnTo>
                    <a:pt x="6392328" y="1572973"/>
                  </a:lnTo>
                  <a:lnTo>
                    <a:pt x="6403805" y="1572973"/>
                  </a:lnTo>
                  <a:lnTo>
                    <a:pt x="6415235" y="1572973"/>
                  </a:lnTo>
                  <a:lnTo>
                    <a:pt x="6426666" y="1572973"/>
                  </a:lnTo>
                  <a:lnTo>
                    <a:pt x="6438096" y="1572973"/>
                  </a:lnTo>
                  <a:lnTo>
                    <a:pt x="6449525" y="1572973"/>
                  </a:lnTo>
                  <a:lnTo>
                    <a:pt x="6461003" y="1572973"/>
                  </a:lnTo>
                  <a:lnTo>
                    <a:pt x="6472433" y="1572973"/>
                  </a:lnTo>
                  <a:lnTo>
                    <a:pt x="6483863" y="1572973"/>
                  </a:lnTo>
                  <a:lnTo>
                    <a:pt x="6495293" y="1572973"/>
                  </a:lnTo>
                  <a:lnTo>
                    <a:pt x="6506723" y="1572973"/>
                  </a:lnTo>
                  <a:lnTo>
                    <a:pt x="6518201" y="1572973"/>
                  </a:lnTo>
                  <a:lnTo>
                    <a:pt x="6529631" y="1572973"/>
                  </a:lnTo>
                  <a:lnTo>
                    <a:pt x="6541061" y="1572973"/>
                  </a:lnTo>
                  <a:lnTo>
                    <a:pt x="6552490" y="1572973"/>
                  </a:lnTo>
                  <a:lnTo>
                    <a:pt x="6563921" y="1572973"/>
                  </a:lnTo>
                  <a:lnTo>
                    <a:pt x="6575398" y="1572973"/>
                  </a:lnTo>
                  <a:lnTo>
                    <a:pt x="6586828" y="1572973"/>
                  </a:lnTo>
                  <a:lnTo>
                    <a:pt x="6598259" y="1572973"/>
                  </a:lnTo>
                  <a:lnTo>
                    <a:pt x="6609688" y="1572973"/>
                  </a:lnTo>
                  <a:lnTo>
                    <a:pt x="6621118" y="1572973"/>
                  </a:lnTo>
                  <a:lnTo>
                    <a:pt x="6632596" y="1572973"/>
                  </a:lnTo>
                  <a:lnTo>
                    <a:pt x="6644026" y="1572973"/>
                  </a:lnTo>
                  <a:lnTo>
                    <a:pt x="6655456" y="1572973"/>
                  </a:lnTo>
                  <a:lnTo>
                    <a:pt x="6666886" y="1572973"/>
                  </a:lnTo>
                  <a:lnTo>
                    <a:pt x="6678316" y="1572973"/>
                  </a:lnTo>
                  <a:lnTo>
                    <a:pt x="6689794" y="1572973"/>
                  </a:lnTo>
                  <a:lnTo>
                    <a:pt x="6701224" y="1572973"/>
                  </a:lnTo>
                  <a:lnTo>
                    <a:pt x="6712653" y="1572973"/>
                  </a:lnTo>
                  <a:lnTo>
                    <a:pt x="6724083" y="1572973"/>
                  </a:lnTo>
                  <a:lnTo>
                    <a:pt x="6735514" y="1572973"/>
                  </a:lnTo>
                  <a:lnTo>
                    <a:pt x="6746944" y="1572973"/>
                  </a:lnTo>
                  <a:lnTo>
                    <a:pt x="6758421" y="1572973"/>
                  </a:lnTo>
                  <a:lnTo>
                    <a:pt x="6769851" y="1572973"/>
                  </a:lnTo>
                  <a:lnTo>
                    <a:pt x="6781281" y="1572973"/>
                  </a:lnTo>
                  <a:lnTo>
                    <a:pt x="6792711" y="1572973"/>
                  </a:lnTo>
                  <a:lnTo>
                    <a:pt x="6804141" y="1572973"/>
                  </a:lnTo>
                  <a:lnTo>
                    <a:pt x="6815619" y="1572973"/>
                  </a:lnTo>
                  <a:lnTo>
                    <a:pt x="6827049" y="1572973"/>
                  </a:lnTo>
                  <a:lnTo>
                    <a:pt x="6838479" y="1572973"/>
                  </a:lnTo>
                  <a:lnTo>
                    <a:pt x="6849909" y="1572973"/>
                  </a:lnTo>
                  <a:lnTo>
                    <a:pt x="6861339" y="1572973"/>
                  </a:lnTo>
                  <a:lnTo>
                    <a:pt x="6872816" y="1572973"/>
                  </a:lnTo>
                  <a:lnTo>
                    <a:pt x="6884246" y="1572973"/>
                  </a:lnTo>
                  <a:lnTo>
                    <a:pt x="6895676" y="1572973"/>
                  </a:lnTo>
                  <a:lnTo>
                    <a:pt x="6907107" y="1572973"/>
                  </a:lnTo>
                  <a:lnTo>
                    <a:pt x="6918537" y="1572973"/>
                  </a:lnTo>
                  <a:lnTo>
                    <a:pt x="6930014" y="1572973"/>
                  </a:lnTo>
                  <a:lnTo>
                    <a:pt x="6941444" y="1572973"/>
                  </a:lnTo>
                  <a:lnTo>
                    <a:pt x="6952874" y="1572973"/>
                  </a:lnTo>
                  <a:lnTo>
                    <a:pt x="6964304" y="1572973"/>
                  </a:lnTo>
                  <a:lnTo>
                    <a:pt x="6975734" y="1572973"/>
                  </a:lnTo>
                  <a:lnTo>
                    <a:pt x="6987212" y="1572973"/>
                  </a:lnTo>
                  <a:lnTo>
                    <a:pt x="6998642" y="1572973"/>
                  </a:lnTo>
                  <a:lnTo>
                    <a:pt x="7010072" y="1572973"/>
                  </a:lnTo>
                  <a:lnTo>
                    <a:pt x="7021502" y="1572973"/>
                  </a:lnTo>
                  <a:lnTo>
                    <a:pt x="7032931" y="1572973"/>
                  </a:lnTo>
                  <a:lnTo>
                    <a:pt x="7044409" y="1572973"/>
                  </a:lnTo>
                  <a:lnTo>
                    <a:pt x="7055839" y="1572973"/>
                  </a:lnTo>
                  <a:lnTo>
                    <a:pt x="7067269" y="1572973"/>
                  </a:lnTo>
                  <a:lnTo>
                    <a:pt x="7078700" y="1572973"/>
                  </a:lnTo>
                  <a:lnTo>
                    <a:pt x="7090129" y="1572973"/>
                  </a:lnTo>
                  <a:lnTo>
                    <a:pt x="7101607" y="1572973"/>
                  </a:lnTo>
                  <a:lnTo>
                    <a:pt x="7113037" y="1572973"/>
                  </a:lnTo>
                  <a:lnTo>
                    <a:pt x="7124467" y="1572973"/>
                  </a:lnTo>
                  <a:lnTo>
                    <a:pt x="7135897" y="1572973"/>
                  </a:lnTo>
                  <a:lnTo>
                    <a:pt x="7147327" y="1572973"/>
                  </a:lnTo>
                  <a:lnTo>
                    <a:pt x="7158805" y="1572973"/>
                  </a:lnTo>
                  <a:lnTo>
                    <a:pt x="7170235" y="1572973"/>
                  </a:lnTo>
                  <a:lnTo>
                    <a:pt x="7181665" y="1572973"/>
                  </a:lnTo>
                  <a:lnTo>
                    <a:pt x="7193094" y="1572973"/>
                  </a:lnTo>
                  <a:lnTo>
                    <a:pt x="7204524" y="1572973"/>
                  </a:lnTo>
                  <a:lnTo>
                    <a:pt x="7216002" y="1572973"/>
                  </a:lnTo>
                  <a:lnTo>
                    <a:pt x="7227432" y="1572973"/>
                  </a:lnTo>
                  <a:lnTo>
                    <a:pt x="7238862" y="1572973"/>
                  </a:lnTo>
                  <a:lnTo>
                    <a:pt x="7250292" y="1572973"/>
                  </a:lnTo>
                  <a:lnTo>
                    <a:pt x="7261722" y="1572973"/>
                  </a:lnTo>
                  <a:lnTo>
                    <a:pt x="7273200" y="1572973"/>
                  </a:lnTo>
                  <a:lnTo>
                    <a:pt x="7284630" y="1572973"/>
                  </a:lnTo>
                  <a:lnTo>
                    <a:pt x="7296060" y="1572973"/>
                  </a:lnTo>
                  <a:lnTo>
                    <a:pt x="7307490" y="1572973"/>
                  </a:lnTo>
                  <a:lnTo>
                    <a:pt x="7318920" y="1572973"/>
                  </a:lnTo>
                  <a:lnTo>
                    <a:pt x="7330398" y="1572973"/>
                  </a:lnTo>
                  <a:lnTo>
                    <a:pt x="7341828" y="1572973"/>
                  </a:lnTo>
                  <a:lnTo>
                    <a:pt x="7353257" y="1572973"/>
                  </a:lnTo>
                  <a:lnTo>
                    <a:pt x="7364687" y="1572973"/>
                  </a:lnTo>
                  <a:lnTo>
                    <a:pt x="7376117" y="1572973"/>
                  </a:lnTo>
                  <a:lnTo>
                    <a:pt x="7387595" y="1572973"/>
                  </a:lnTo>
                  <a:lnTo>
                    <a:pt x="7399025" y="1572973"/>
                  </a:lnTo>
                  <a:lnTo>
                    <a:pt x="7410455" y="1572973"/>
                  </a:lnTo>
                  <a:lnTo>
                    <a:pt x="7421885" y="1572973"/>
                  </a:lnTo>
                  <a:lnTo>
                    <a:pt x="7433315" y="1572973"/>
                  </a:lnTo>
                  <a:lnTo>
                    <a:pt x="7444793" y="1572973"/>
                  </a:lnTo>
                  <a:lnTo>
                    <a:pt x="7456222" y="1572973"/>
                  </a:lnTo>
                  <a:lnTo>
                    <a:pt x="7467653" y="1572973"/>
                  </a:lnTo>
                  <a:lnTo>
                    <a:pt x="7479083" y="1572973"/>
                  </a:lnTo>
                  <a:lnTo>
                    <a:pt x="7490513" y="1572973"/>
                  </a:lnTo>
                  <a:lnTo>
                    <a:pt x="7501990" y="1572973"/>
                  </a:lnTo>
                  <a:lnTo>
                    <a:pt x="7513420" y="1572973"/>
                  </a:lnTo>
                  <a:lnTo>
                    <a:pt x="7524850" y="1572973"/>
                  </a:lnTo>
                  <a:lnTo>
                    <a:pt x="7536280" y="1572973"/>
                  </a:lnTo>
                  <a:lnTo>
                    <a:pt x="7547710" y="1572973"/>
                  </a:lnTo>
                  <a:lnTo>
                    <a:pt x="7559188" y="1572973"/>
                  </a:lnTo>
                  <a:lnTo>
                    <a:pt x="7570618" y="1572973"/>
                  </a:lnTo>
                  <a:lnTo>
                    <a:pt x="7582048" y="1572973"/>
                  </a:lnTo>
                  <a:lnTo>
                    <a:pt x="7593478" y="1572973"/>
                  </a:lnTo>
                  <a:lnTo>
                    <a:pt x="7604908" y="1572973"/>
                  </a:lnTo>
                  <a:lnTo>
                    <a:pt x="7616385" y="1572973"/>
                  </a:lnTo>
                  <a:lnTo>
                    <a:pt x="7627815" y="1572973"/>
                  </a:lnTo>
                  <a:lnTo>
                    <a:pt x="7639246" y="1572973"/>
                  </a:lnTo>
                  <a:lnTo>
                    <a:pt x="7650676" y="1572973"/>
                  </a:lnTo>
                  <a:lnTo>
                    <a:pt x="7662106" y="1572973"/>
                  </a:lnTo>
                  <a:lnTo>
                    <a:pt x="7673583" y="1572973"/>
                  </a:lnTo>
                  <a:lnTo>
                    <a:pt x="7685013" y="1572973"/>
                  </a:lnTo>
                  <a:lnTo>
                    <a:pt x="7696443" y="1572973"/>
                  </a:lnTo>
                  <a:lnTo>
                    <a:pt x="7707873" y="1572973"/>
                  </a:lnTo>
                  <a:lnTo>
                    <a:pt x="7719303" y="1572973"/>
                  </a:lnTo>
                  <a:lnTo>
                    <a:pt x="7730733" y="1572973"/>
                  </a:lnTo>
                  <a:lnTo>
                    <a:pt x="7742211" y="1572973"/>
                  </a:lnTo>
                  <a:lnTo>
                    <a:pt x="7753641" y="1572973"/>
                  </a:lnTo>
                  <a:lnTo>
                    <a:pt x="7765071" y="1572973"/>
                  </a:lnTo>
                  <a:lnTo>
                    <a:pt x="7776501" y="1572973"/>
                  </a:lnTo>
                  <a:lnTo>
                    <a:pt x="7787931" y="1572973"/>
                  </a:lnTo>
                  <a:lnTo>
                    <a:pt x="7799408" y="1572973"/>
                  </a:lnTo>
                  <a:lnTo>
                    <a:pt x="7810839" y="1572973"/>
                  </a:lnTo>
                  <a:lnTo>
                    <a:pt x="7822268" y="1572973"/>
                  </a:lnTo>
                  <a:lnTo>
                    <a:pt x="7833698" y="1572973"/>
                  </a:lnTo>
                  <a:lnTo>
                    <a:pt x="7845128" y="1572973"/>
                  </a:lnTo>
                  <a:lnTo>
                    <a:pt x="7856606" y="1572973"/>
                  </a:lnTo>
                  <a:lnTo>
                    <a:pt x="7868036" y="1572973"/>
                  </a:lnTo>
                  <a:lnTo>
                    <a:pt x="7879466" y="1572973"/>
                  </a:lnTo>
                  <a:lnTo>
                    <a:pt x="7890896" y="1572973"/>
                  </a:lnTo>
                  <a:lnTo>
                    <a:pt x="7902326" y="1572973"/>
                  </a:lnTo>
                  <a:lnTo>
                    <a:pt x="7913804" y="1572973"/>
                  </a:lnTo>
                  <a:lnTo>
                    <a:pt x="7925234" y="1572973"/>
                  </a:lnTo>
                  <a:lnTo>
                    <a:pt x="7936663" y="1572973"/>
                  </a:lnTo>
                  <a:lnTo>
                    <a:pt x="7948094" y="1572973"/>
                  </a:lnTo>
                  <a:lnTo>
                    <a:pt x="7959524" y="1572973"/>
                  </a:lnTo>
                  <a:lnTo>
                    <a:pt x="7971001" y="1572973"/>
                  </a:lnTo>
                  <a:lnTo>
                    <a:pt x="7982431" y="1572973"/>
                  </a:lnTo>
                  <a:lnTo>
                    <a:pt x="7993861" y="1572973"/>
                  </a:lnTo>
                  <a:lnTo>
                    <a:pt x="8005291" y="1572973"/>
                  </a:lnTo>
                  <a:lnTo>
                    <a:pt x="8016721" y="1572973"/>
                  </a:lnTo>
                  <a:lnTo>
                    <a:pt x="8028199" y="1572973"/>
                  </a:lnTo>
                  <a:lnTo>
                    <a:pt x="8039629" y="1572973"/>
                  </a:lnTo>
                  <a:lnTo>
                    <a:pt x="8051059" y="1572973"/>
                  </a:lnTo>
                  <a:lnTo>
                    <a:pt x="8062489" y="1572973"/>
                  </a:lnTo>
                  <a:lnTo>
                    <a:pt x="8073919" y="1572973"/>
                  </a:lnTo>
                  <a:lnTo>
                    <a:pt x="8085396" y="1572973"/>
                  </a:lnTo>
                  <a:lnTo>
                    <a:pt x="8096826" y="1572973"/>
                  </a:lnTo>
                  <a:lnTo>
                    <a:pt x="8108256" y="1572973"/>
                  </a:lnTo>
                  <a:lnTo>
                    <a:pt x="8119687" y="1572973"/>
                  </a:lnTo>
                  <a:lnTo>
                    <a:pt x="8131117" y="1572973"/>
                  </a:lnTo>
                  <a:lnTo>
                    <a:pt x="8142594" y="1572973"/>
                  </a:lnTo>
                  <a:lnTo>
                    <a:pt x="8154024" y="1572973"/>
                  </a:lnTo>
                  <a:lnTo>
                    <a:pt x="8165454" y="1572973"/>
                  </a:lnTo>
                  <a:lnTo>
                    <a:pt x="8176884" y="1572973"/>
                  </a:lnTo>
                  <a:lnTo>
                    <a:pt x="8188314" y="1572973"/>
                  </a:lnTo>
                  <a:lnTo>
                    <a:pt x="8199792" y="1572973"/>
                  </a:lnTo>
                  <a:lnTo>
                    <a:pt x="8211222" y="1572973"/>
                  </a:lnTo>
                  <a:lnTo>
                    <a:pt x="8222652" y="1572973"/>
                  </a:lnTo>
                  <a:lnTo>
                    <a:pt x="8234082" y="1572973"/>
                  </a:lnTo>
                  <a:lnTo>
                    <a:pt x="8245512" y="1572973"/>
                  </a:lnTo>
                  <a:lnTo>
                    <a:pt x="8256989" y="1572973"/>
                  </a:lnTo>
                  <a:lnTo>
                    <a:pt x="8268419" y="1572973"/>
                  </a:lnTo>
                  <a:lnTo>
                    <a:pt x="8279850" y="1572973"/>
                  </a:lnTo>
                  <a:lnTo>
                    <a:pt x="8291280" y="1572973"/>
                  </a:lnTo>
                  <a:lnTo>
                    <a:pt x="8302709" y="1572973"/>
                  </a:lnTo>
                  <a:lnTo>
                    <a:pt x="8314187" y="1572973"/>
                  </a:lnTo>
                  <a:lnTo>
                    <a:pt x="8325617" y="1572973"/>
                  </a:lnTo>
                  <a:lnTo>
                    <a:pt x="8337047" y="1572973"/>
                  </a:lnTo>
                  <a:lnTo>
                    <a:pt x="8348477" y="1572973"/>
                  </a:lnTo>
                  <a:lnTo>
                    <a:pt x="8359907" y="1572973"/>
                  </a:lnTo>
                  <a:lnTo>
                    <a:pt x="8371385" y="1572973"/>
                  </a:lnTo>
                  <a:lnTo>
                    <a:pt x="8382815" y="1572973"/>
                  </a:lnTo>
                  <a:lnTo>
                    <a:pt x="8394245" y="1572973"/>
                  </a:lnTo>
                  <a:lnTo>
                    <a:pt x="8405674" y="1572973"/>
                  </a:lnTo>
                  <a:lnTo>
                    <a:pt x="8417104" y="1572973"/>
                  </a:lnTo>
                  <a:lnTo>
                    <a:pt x="8428582" y="1572973"/>
                  </a:lnTo>
                  <a:lnTo>
                    <a:pt x="8440012" y="1572973"/>
                  </a:lnTo>
                  <a:lnTo>
                    <a:pt x="8451442" y="1572973"/>
                  </a:lnTo>
                  <a:lnTo>
                    <a:pt x="8462872" y="1572973"/>
                  </a:lnTo>
                  <a:lnTo>
                    <a:pt x="8474302" y="1572973"/>
                  </a:lnTo>
                  <a:lnTo>
                    <a:pt x="8485780" y="1572973"/>
                  </a:lnTo>
                  <a:lnTo>
                    <a:pt x="8497210" y="1572973"/>
                  </a:lnTo>
                  <a:lnTo>
                    <a:pt x="8508640" y="1572973"/>
                  </a:lnTo>
                  <a:lnTo>
                    <a:pt x="8520069" y="1572973"/>
                  </a:lnTo>
                  <a:lnTo>
                    <a:pt x="8531500" y="1572973"/>
                  </a:lnTo>
                  <a:lnTo>
                    <a:pt x="8542977" y="1572973"/>
                  </a:lnTo>
                  <a:lnTo>
                    <a:pt x="8554407" y="1572973"/>
                  </a:lnTo>
                  <a:lnTo>
                    <a:pt x="8565837" y="1572973"/>
                  </a:lnTo>
                  <a:lnTo>
                    <a:pt x="8577267" y="1572973"/>
                  </a:lnTo>
                  <a:lnTo>
                    <a:pt x="8588697" y="1572973"/>
                  </a:lnTo>
                  <a:lnTo>
                    <a:pt x="8600175" y="1572973"/>
                  </a:lnTo>
                  <a:lnTo>
                    <a:pt x="8611605" y="1572973"/>
                  </a:lnTo>
                  <a:lnTo>
                    <a:pt x="8623035" y="1572973"/>
                  </a:lnTo>
                  <a:lnTo>
                    <a:pt x="8634465" y="1572973"/>
                  </a:lnTo>
                  <a:lnTo>
                    <a:pt x="8645895" y="1572973"/>
                  </a:lnTo>
                  <a:lnTo>
                    <a:pt x="8657373" y="1572973"/>
                  </a:lnTo>
                  <a:lnTo>
                    <a:pt x="8668802" y="1572973"/>
                  </a:lnTo>
                  <a:lnTo>
                    <a:pt x="8680232" y="1572973"/>
                  </a:lnTo>
                  <a:lnTo>
                    <a:pt x="8691662" y="1572973"/>
                  </a:lnTo>
                  <a:lnTo>
                    <a:pt x="8703093" y="1572973"/>
                  </a:lnTo>
                  <a:lnTo>
                    <a:pt x="8714570" y="1572973"/>
                  </a:lnTo>
                  <a:lnTo>
                    <a:pt x="8726000" y="1572973"/>
                  </a:lnTo>
                  <a:lnTo>
                    <a:pt x="8737430" y="1572973"/>
                  </a:lnTo>
                  <a:lnTo>
                    <a:pt x="8748860" y="1572973"/>
                  </a:lnTo>
                  <a:lnTo>
                    <a:pt x="8760290" y="1572973"/>
                  </a:lnTo>
                  <a:lnTo>
                    <a:pt x="8771768" y="1572973"/>
                  </a:lnTo>
                  <a:lnTo>
                    <a:pt x="8783198" y="1572973"/>
                  </a:lnTo>
                  <a:lnTo>
                    <a:pt x="8794628" y="1572973"/>
                  </a:lnTo>
                  <a:lnTo>
                    <a:pt x="8806058" y="1572973"/>
                  </a:lnTo>
                  <a:lnTo>
                    <a:pt x="8817488" y="1572973"/>
                  </a:lnTo>
                  <a:lnTo>
                    <a:pt x="8828918" y="1572973"/>
                  </a:lnTo>
                  <a:lnTo>
                    <a:pt x="8840395" y="1572973"/>
                  </a:lnTo>
                  <a:lnTo>
                    <a:pt x="8851825" y="1572973"/>
                  </a:lnTo>
                  <a:lnTo>
                    <a:pt x="8863256" y="1572973"/>
                  </a:lnTo>
                  <a:lnTo>
                    <a:pt x="8874686" y="1572973"/>
                  </a:lnTo>
                  <a:lnTo>
                    <a:pt x="8886115" y="1572973"/>
                  </a:lnTo>
                  <a:lnTo>
                    <a:pt x="8897593" y="1572973"/>
                  </a:lnTo>
                  <a:lnTo>
                    <a:pt x="8909022" y="1572973"/>
                  </a:lnTo>
                  <a:lnTo>
                    <a:pt x="8920453" y="1572973"/>
                  </a:lnTo>
                  <a:lnTo>
                    <a:pt x="8931883" y="1572973"/>
                  </a:lnTo>
                  <a:lnTo>
                    <a:pt x="8943313" y="1572973"/>
                  </a:lnTo>
                  <a:lnTo>
                    <a:pt x="8954791" y="1572973"/>
                  </a:lnTo>
                  <a:lnTo>
                    <a:pt x="8966220" y="1572973"/>
                  </a:lnTo>
                  <a:lnTo>
                    <a:pt x="8977651" y="1572973"/>
                  </a:lnTo>
                  <a:lnTo>
                    <a:pt x="8989080" y="1572973"/>
                  </a:lnTo>
                  <a:lnTo>
                    <a:pt x="9000511" y="1572973"/>
                  </a:lnTo>
                  <a:lnTo>
                    <a:pt x="9011988" y="1572973"/>
                  </a:lnTo>
                  <a:lnTo>
                    <a:pt x="9023418" y="1572973"/>
                  </a:lnTo>
                  <a:lnTo>
                    <a:pt x="9034849" y="1572973"/>
                  </a:lnTo>
                  <a:lnTo>
                    <a:pt x="9046278" y="1572973"/>
                  </a:lnTo>
                  <a:lnTo>
                    <a:pt x="9057709" y="1572973"/>
                  </a:lnTo>
                  <a:lnTo>
                    <a:pt x="9069186" y="1572973"/>
                  </a:lnTo>
                  <a:lnTo>
                    <a:pt x="9080615" y="1572973"/>
                  </a:lnTo>
                  <a:lnTo>
                    <a:pt x="9092046" y="1572973"/>
                  </a:lnTo>
                  <a:lnTo>
                    <a:pt x="9103476" y="1572973"/>
                  </a:lnTo>
                  <a:lnTo>
                    <a:pt x="9114906" y="1572973"/>
                  </a:lnTo>
                  <a:lnTo>
                    <a:pt x="9126384" y="1572973"/>
                  </a:lnTo>
                  <a:lnTo>
                    <a:pt x="9137813" y="1572973"/>
                  </a:lnTo>
                  <a:lnTo>
                    <a:pt x="9149244" y="1572973"/>
                  </a:lnTo>
                  <a:lnTo>
                    <a:pt x="9160673" y="1572973"/>
                  </a:lnTo>
                  <a:lnTo>
                    <a:pt x="9172104" y="1572973"/>
                  </a:lnTo>
                  <a:lnTo>
                    <a:pt x="9183581" y="1572973"/>
                  </a:lnTo>
                  <a:lnTo>
                    <a:pt x="9195011" y="1572973"/>
                  </a:lnTo>
                  <a:lnTo>
                    <a:pt x="9206442" y="1572973"/>
                  </a:lnTo>
                  <a:lnTo>
                    <a:pt x="9217871" y="1572973"/>
                  </a:lnTo>
                  <a:lnTo>
                    <a:pt x="9229301" y="1572973"/>
                  </a:lnTo>
                  <a:lnTo>
                    <a:pt x="9240779" y="1572973"/>
                  </a:lnTo>
                  <a:lnTo>
                    <a:pt x="9252209" y="1572973"/>
                  </a:lnTo>
                  <a:lnTo>
                    <a:pt x="9263639" y="1572973"/>
                  </a:lnTo>
                  <a:lnTo>
                    <a:pt x="9275069" y="1572973"/>
                  </a:lnTo>
                  <a:lnTo>
                    <a:pt x="9286498" y="1572973"/>
                  </a:lnTo>
                  <a:lnTo>
                    <a:pt x="9297977" y="1572973"/>
                  </a:lnTo>
                  <a:lnTo>
                    <a:pt x="9309406" y="1572973"/>
                  </a:lnTo>
                  <a:lnTo>
                    <a:pt x="9320837" y="1572973"/>
                  </a:lnTo>
                  <a:lnTo>
                    <a:pt x="9332266" y="1572973"/>
                  </a:lnTo>
                  <a:lnTo>
                    <a:pt x="9343696" y="1572973"/>
                  </a:lnTo>
                  <a:lnTo>
                    <a:pt x="9355174" y="1572973"/>
                  </a:lnTo>
                  <a:lnTo>
                    <a:pt x="9366604" y="1572973"/>
                  </a:lnTo>
                  <a:lnTo>
                    <a:pt x="9378035" y="1572973"/>
                  </a:lnTo>
                  <a:lnTo>
                    <a:pt x="9389464" y="1572973"/>
                  </a:lnTo>
                  <a:lnTo>
                    <a:pt x="9400894" y="1572973"/>
                  </a:lnTo>
                  <a:lnTo>
                    <a:pt x="9412372" y="1572973"/>
                  </a:lnTo>
                  <a:lnTo>
                    <a:pt x="9423802" y="1572973"/>
                  </a:lnTo>
                  <a:lnTo>
                    <a:pt x="9435232" y="1572973"/>
                  </a:lnTo>
                  <a:lnTo>
                    <a:pt x="9446662" y="1572973"/>
                  </a:lnTo>
                  <a:lnTo>
                    <a:pt x="9458091" y="1572973"/>
                  </a:lnTo>
                  <a:lnTo>
                    <a:pt x="9469570" y="1572973"/>
                  </a:lnTo>
                  <a:lnTo>
                    <a:pt x="9480999" y="1572973"/>
                  </a:lnTo>
                  <a:lnTo>
                    <a:pt x="9492429" y="1572973"/>
                  </a:lnTo>
                  <a:lnTo>
                    <a:pt x="9503859" y="1572973"/>
                  </a:lnTo>
                  <a:lnTo>
                    <a:pt x="9515289" y="1572973"/>
                  </a:lnTo>
                  <a:lnTo>
                    <a:pt x="9526767" y="1572973"/>
                  </a:lnTo>
                  <a:lnTo>
                    <a:pt x="9538197" y="1572973"/>
                  </a:lnTo>
                  <a:lnTo>
                    <a:pt x="9549626" y="1572973"/>
                  </a:lnTo>
                  <a:lnTo>
                    <a:pt x="9561057" y="1572973"/>
                  </a:lnTo>
                  <a:lnTo>
                    <a:pt x="9572487" y="1572973"/>
                  </a:lnTo>
                  <a:lnTo>
                    <a:pt x="9583965" y="1572973"/>
                  </a:lnTo>
                  <a:lnTo>
                    <a:pt x="9595395" y="1572973"/>
                  </a:lnTo>
                  <a:lnTo>
                    <a:pt x="9606824" y="1572973"/>
                  </a:lnTo>
                  <a:lnTo>
                    <a:pt x="9618255" y="1572973"/>
                  </a:lnTo>
                  <a:lnTo>
                    <a:pt x="9629684" y="1572973"/>
                  </a:lnTo>
                  <a:lnTo>
                    <a:pt x="9641163" y="1572973"/>
                  </a:lnTo>
                  <a:lnTo>
                    <a:pt x="9652592" y="1572973"/>
                  </a:lnTo>
                  <a:lnTo>
                    <a:pt x="9664022" y="1572973"/>
                  </a:lnTo>
                  <a:lnTo>
                    <a:pt x="9675452" y="1572973"/>
                  </a:lnTo>
                  <a:lnTo>
                    <a:pt x="9686882" y="1572973"/>
                  </a:lnTo>
                  <a:lnTo>
                    <a:pt x="9698360" y="1572973"/>
                  </a:lnTo>
                  <a:lnTo>
                    <a:pt x="9709790" y="1572973"/>
                  </a:lnTo>
                  <a:lnTo>
                    <a:pt x="9721219" y="1572973"/>
                  </a:lnTo>
                  <a:lnTo>
                    <a:pt x="9732650" y="1572973"/>
                  </a:lnTo>
                  <a:lnTo>
                    <a:pt x="9744080" y="1572973"/>
                  </a:lnTo>
                  <a:lnTo>
                    <a:pt x="9755557" y="1572973"/>
                  </a:lnTo>
                  <a:lnTo>
                    <a:pt x="9766988" y="1572973"/>
                  </a:lnTo>
                  <a:lnTo>
                    <a:pt x="9778417" y="1572973"/>
                  </a:lnTo>
                  <a:lnTo>
                    <a:pt x="9789848" y="1572973"/>
                  </a:lnTo>
                  <a:lnTo>
                    <a:pt x="9801277" y="1572973"/>
                  </a:lnTo>
                  <a:lnTo>
                    <a:pt x="9812755" y="1572973"/>
                  </a:lnTo>
                  <a:lnTo>
                    <a:pt x="9824185" y="1572973"/>
                  </a:lnTo>
                  <a:lnTo>
                    <a:pt x="9835615" y="1572973"/>
                  </a:lnTo>
                  <a:lnTo>
                    <a:pt x="9847045" y="1572973"/>
                  </a:lnTo>
                  <a:lnTo>
                    <a:pt x="9858475" y="1572973"/>
                  </a:lnTo>
                  <a:lnTo>
                    <a:pt x="9869952" y="1572973"/>
                  </a:lnTo>
                  <a:lnTo>
                    <a:pt x="9881383" y="1572973"/>
                  </a:lnTo>
                  <a:lnTo>
                    <a:pt x="9892812" y="1572973"/>
                  </a:lnTo>
                  <a:lnTo>
                    <a:pt x="9904243" y="1572973"/>
                  </a:lnTo>
                  <a:lnTo>
                    <a:pt x="9915673" y="1572973"/>
                  </a:lnTo>
                  <a:lnTo>
                    <a:pt x="9927102" y="1572973"/>
                  </a:lnTo>
                  <a:lnTo>
                    <a:pt x="9938581" y="1572973"/>
                  </a:lnTo>
                  <a:lnTo>
                    <a:pt x="9950010" y="1572973"/>
                  </a:lnTo>
                  <a:lnTo>
                    <a:pt x="9961441" y="1572973"/>
                  </a:lnTo>
                  <a:lnTo>
                    <a:pt x="9972870" y="1572973"/>
                  </a:lnTo>
                  <a:lnTo>
                    <a:pt x="9984300" y="1572973"/>
                  </a:lnTo>
                  <a:lnTo>
                    <a:pt x="9995778" y="1572973"/>
                  </a:lnTo>
                  <a:lnTo>
                    <a:pt x="10007208" y="1572973"/>
                  </a:lnTo>
                  <a:lnTo>
                    <a:pt x="10018638" y="1572973"/>
                  </a:lnTo>
                  <a:lnTo>
                    <a:pt x="10030068" y="1572973"/>
                  </a:lnTo>
                  <a:lnTo>
                    <a:pt x="10041498" y="1572973"/>
                  </a:lnTo>
                  <a:lnTo>
                    <a:pt x="10052976" y="1572973"/>
                  </a:lnTo>
                  <a:lnTo>
                    <a:pt x="10064405" y="1572973"/>
                  </a:lnTo>
                  <a:lnTo>
                    <a:pt x="10075835" y="1572973"/>
                  </a:lnTo>
                  <a:lnTo>
                    <a:pt x="10087266" y="1572973"/>
                  </a:lnTo>
                  <a:lnTo>
                    <a:pt x="10098695" y="1572973"/>
                  </a:lnTo>
                  <a:lnTo>
                    <a:pt x="10110174" y="1572973"/>
                  </a:lnTo>
                  <a:lnTo>
                    <a:pt x="10121603" y="1572973"/>
                  </a:lnTo>
                  <a:lnTo>
                    <a:pt x="10133033" y="1572973"/>
                  </a:lnTo>
                  <a:lnTo>
                    <a:pt x="10144463" y="1572973"/>
                  </a:lnTo>
                  <a:lnTo>
                    <a:pt x="10155893" y="1572973"/>
                  </a:lnTo>
                  <a:lnTo>
                    <a:pt x="10167371" y="1572973"/>
                  </a:lnTo>
                  <a:lnTo>
                    <a:pt x="10178801" y="1572973"/>
                  </a:lnTo>
                  <a:lnTo>
                    <a:pt x="10190230" y="1572973"/>
                  </a:lnTo>
                  <a:lnTo>
                    <a:pt x="10201661" y="1572973"/>
                  </a:lnTo>
                  <a:lnTo>
                    <a:pt x="10213091" y="1572973"/>
                  </a:lnTo>
                  <a:lnTo>
                    <a:pt x="10224569" y="1572973"/>
                  </a:lnTo>
                  <a:lnTo>
                    <a:pt x="10235998" y="1572973"/>
                  </a:lnTo>
                  <a:lnTo>
                    <a:pt x="10247428" y="1572973"/>
                  </a:lnTo>
                  <a:lnTo>
                    <a:pt x="10258859" y="1572973"/>
                  </a:lnTo>
                  <a:lnTo>
                    <a:pt x="10270288" y="1572973"/>
                  </a:lnTo>
                  <a:lnTo>
                    <a:pt x="10281767" y="1572973"/>
                  </a:lnTo>
                  <a:lnTo>
                    <a:pt x="10293196" y="1572973"/>
                  </a:lnTo>
                  <a:lnTo>
                    <a:pt x="10304626" y="1572973"/>
                  </a:lnTo>
                  <a:lnTo>
                    <a:pt x="10316056" y="1572973"/>
                  </a:lnTo>
                  <a:lnTo>
                    <a:pt x="10327486" y="1572973"/>
                  </a:lnTo>
                  <a:lnTo>
                    <a:pt x="10338963" y="1572973"/>
                  </a:lnTo>
                  <a:lnTo>
                    <a:pt x="10350394" y="1572973"/>
                  </a:lnTo>
                  <a:lnTo>
                    <a:pt x="10361823" y="1572973"/>
                  </a:lnTo>
                  <a:lnTo>
                    <a:pt x="10373254" y="1572973"/>
                  </a:lnTo>
                  <a:lnTo>
                    <a:pt x="10384684" y="1572973"/>
                  </a:lnTo>
                  <a:lnTo>
                    <a:pt x="10396161" y="1572973"/>
                  </a:lnTo>
                  <a:lnTo>
                    <a:pt x="10407591" y="1572973"/>
                  </a:lnTo>
                  <a:lnTo>
                    <a:pt x="10419021" y="1572973"/>
                  </a:lnTo>
                  <a:lnTo>
                    <a:pt x="10430452" y="1572973"/>
                  </a:lnTo>
                  <a:lnTo>
                    <a:pt x="10441881" y="1572973"/>
                  </a:lnTo>
                  <a:lnTo>
                    <a:pt x="10453358" y="1572973"/>
                  </a:lnTo>
                  <a:lnTo>
                    <a:pt x="10464789" y="1572973"/>
                  </a:lnTo>
                  <a:lnTo>
                    <a:pt x="10476219" y="1572973"/>
                  </a:lnTo>
                  <a:lnTo>
                    <a:pt x="10487649" y="1572973"/>
                  </a:lnTo>
                  <a:lnTo>
                    <a:pt x="10499079" y="1572973"/>
                  </a:lnTo>
                  <a:lnTo>
                    <a:pt x="10510556" y="1572973"/>
                  </a:lnTo>
                  <a:lnTo>
                    <a:pt x="10521987" y="1572973"/>
                  </a:lnTo>
                  <a:lnTo>
                    <a:pt x="10533416" y="1572973"/>
                  </a:lnTo>
                  <a:lnTo>
                    <a:pt x="10544847" y="1572973"/>
                  </a:lnTo>
                  <a:lnTo>
                    <a:pt x="10556277" y="1572973"/>
                  </a:lnTo>
                  <a:lnTo>
                    <a:pt x="10567754" y="1572973"/>
                  </a:lnTo>
                  <a:lnTo>
                    <a:pt x="10579184" y="1572973"/>
                  </a:lnTo>
                  <a:lnTo>
                    <a:pt x="10590614" y="1572973"/>
                  </a:lnTo>
                  <a:lnTo>
                    <a:pt x="10602045" y="1572973"/>
                  </a:lnTo>
                  <a:lnTo>
                    <a:pt x="10613474" y="1572973"/>
                  </a:lnTo>
                  <a:lnTo>
                    <a:pt x="10624951" y="1572973"/>
                  </a:lnTo>
                  <a:lnTo>
                    <a:pt x="10636382" y="1572973"/>
                  </a:lnTo>
                  <a:lnTo>
                    <a:pt x="10647812" y="1572973"/>
                  </a:lnTo>
                  <a:lnTo>
                    <a:pt x="10659241" y="1572973"/>
                  </a:lnTo>
                  <a:lnTo>
                    <a:pt x="10670672" y="1572973"/>
                  </a:lnTo>
                  <a:lnTo>
                    <a:pt x="10682149" y="1572973"/>
                  </a:lnTo>
                  <a:lnTo>
                    <a:pt x="10693580" y="1572973"/>
                  </a:lnTo>
                  <a:lnTo>
                    <a:pt x="10705009" y="1572973"/>
                  </a:lnTo>
                  <a:lnTo>
                    <a:pt x="10716439" y="1572973"/>
                  </a:lnTo>
                  <a:lnTo>
                    <a:pt x="10727870" y="1572973"/>
                  </a:lnTo>
                  <a:lnTo>
                    <a:pt x="10739347" y="1572973"/>
                  </a:lnTo>
                  <a:lnTo>
                    <a:pt x="10750778" y="1572973"/>
                  </a:lnTo>
                  <a:lnTo>
                    <a:pt x="10762207" y="1572973"/>
                  </a:lnTo>
                  <a:lnTo>
                    <a:pt x="10773637" y="1572973"/>
                  </a:lnTo>
                  <a:lnTo>
                    <a:pt x="10785067" y="1572973"/>
                  </a:lnTo>
                  <a:lnTo>
                    <a:pt x="10796544" y="1572973"/>
                  </a:lnTo>
                  <a:lnTo>
                    <a:pt x="10807975" y="1572973"/>
                  </a:lnTo>
                  <a:lnTo>
                    <a:pt x="10819405" y="1572973"/>
                  </a:lnTo>
                  <a:lnTo>
                    <a:pt x="10830834" y="1572973"/>
                  </a:lnTo>
                  <a:lnTo>
                    <a:pt x="10842265" y="1572973"/>
                  </a:lnTo>
                  <a:lnTo>
                    <a:pt x="10853742" y="1572973"/>
                  </a:lnTo>
                  <a:lnTo>
                    <a:pt x="10865173" y="1572973"/>
                  </a:lnTo>
                  <a:lnTo>
                    <a:pt x="10876602" y="1572973"/>
                  </a:lnTo>
                  <a:lnTo>
                    <a:pt x="10888032" y="1572973"/>
                  </a:lnTo>
                  <a:lnTo>
                    <a:pt x="10899463" y="1572973"/>
                  </a:lnTo>
                  <a:lnTo>
                    <a:pt x="10910892" y="1572973"/>
                  </a:lnTo>
                  <a:lnTo>
                    <a:pt x="10922369" y="1572973"/>
                  </a:lnTo>
                  <a:lnTo>
                    <a:pt x="10933800" y="1572973"/>
                  </a:lnTo>
                  <a:lnTo>
                    <a:pt x="10945230" y="1572973"/>
                  </a:lnTo>
                  <a:lnTo>
                    <a:pt x="10956660" y="1572973"/>
                  </a:lnTo>
                  <a:lnTo>
                    <a:pt x="10968090" y="1572973"/>
                  </a:lnTo>
                  <a:lnTo>
                    <a:pt x="10979567" y="1572973"/>
                  </a:lnTo>
                  <a:lnTo>
                    <a:pt x="10990998" y="1572973"/>
                  </a:lnTo>
                  <a:lnTo>
                    <a:pt x="11002427" y="1572973"/>
                  </a:lnTo>
                  <a:lnTo>
                    <a:pt x="11013858" y="1572973"/>
                  </a:lnTo>
                  <a:lnTo>
                    <a:pt x="11025287" y="1572973"/>
                  </a:lnTo>
                  <a:lnTo>
                    <a:pt x="11036765" y="1572973"/>
                  </a:lnTo>
                  <a:lnTo>
                    <a:pt x="11048195" y="1572973"/>
                  </a:lnTo>
                  <a:lnTo>
                    <a:pt x="11059625" y="1572973"/>
                  </a:lnTo>
                  <a:lnTo>
                    <a:pt x="11071056" y="1572973"/>
                  </a:lnTo>
                  <a:lnTo>
                    <a:pt x="11082485" y="1572973"/>
                  </a:lnTo>
                  <a:lnTo>
                    <a:pt x="11093962" y="1572973"/>
                  </a:lnTo>
                  <a:lnTo>
                    <a:pt x="11105393" y="1572973"/>
                  </a:lnTo>
                  <a:lnTo>
                    <a:pt x="11116823" y="1572973"/>
                  </a:lnTo>
                  <a:lnTo>
                    <a:pt x="11128253" y="1572973"/>
                  </a:lnTo>
                  <a:lnTo>
                    <a:pt x="11139683" y="1572973"/>
                  </a:lnTo>
                  <a:lnTo>
                    <a:pt x="11151160" y="1572973"/>
                  </a:lnTo>
                  <a:lnTo>
                    <a:pt x="11162591" y="1572973"/>
                  </a:lnTo>
                  <a:lnTo>
                    <a:pt x="11174020" y="1572973"/>
                  </a:lnTo>
                  <a:lnTo>
                    <a:pt x="11185451" y="1572973"/>
                  </a:lnTo>
                  <a:lnTo>
                    <a:pt x="11196881" y="1572973"/>
                  </a:lnTo>
                  <a:lnTo>
                    <a:pt x="11208358" y="1572973"/>
                  </a:lnTo>
                  <a:lnTo>
                    <a:pt x="11218359" y="157297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CB3482D9-6F66-9D44-BA7E-AF498ED553B7}"/>
                </a:ext>
              </a:extLst>
            </p:cNvPr>
            <p:cNvSpPr/>
            <p:nvPr/>
          </p:nvSpPr>
          <p:spPr>
            <a:xfrm>
              <a:off x="851149" y="5654559"/>
              <a:ext cx="11218359" cy="446203"/>
            </a:xfrm>
            <a:custGeom>
              <a:avLst/>
              <a:gdLst>
                <a:gd name="connsiteX0" fmla="*/ 0 w 11218359"/>
                <a:gd name="connsiteY0" fmla="*/ 446203 h 446203"/>
                <a:gd name="connsiteX1" fmla="*/ 9149 w 11218359"/>
                <a:gd name="connsiteY1" fmla="*/ 446203 h 446203"/>
                <a:gd name="connsiteX2" fmla="*/ 20588 w 11218359"/>
                <a:gd name="connsiteY2" fmla="*/ 446203 h 446203"/>
                <a:gd name="connsiteX3" fmla="*/ 32028 w 11218359"/>
                <a:gd name="connsiteY3" fmla="*/ 446203 h 446203"/>
                <a:gd name="connsiteX4" fmla="*/ 43467 w 11218359"/>
                <a:gd name="connsiteY4" fmla="*/ 446203 h 446203"/>
                <a:gd name="connsiteX5" fmla="*/ 54907 w 11218359"/>
                <a:gd name="connsiteY5" fmla="*/ 446203 h 446203"/>
                <a:gd name="connsiteX6" fmla="*/ 66346 w 11218359"/>
                <a:gd name="connsiteY6" fmla="*/ 446203 h 446203"/>
                <a:gd name="connsiteX7" fmla="*/ 77786 w 11218359"/>
                <a:gd name="connsiteY7" fmla="*/ 446203 h 446203"/>
                <a:gd name="connsiteX8" fmla="*/ 89225 w 11218359"/>
                <a:gd name="connsiteY8" fmla="*/ 446203 h 446203"/>
                <a:gd name="connsiteX9" fmla="*/ 100665 w 11218359"/>
                <a:gd name="connsiteY9" fmla="*/ 446203 h 446203"/>
                <a:gd name="connsiteX10" fmla="*/ 112104 w 11218359"/>
                <a:gd name="connsiteY10" fmla="*/ 446203 h 446203"/>
                <a:gd name="connsiteX11" fmla="*/ 123544 w 11218359"/>
                <a:gd name="connsiteY11" fmla="*/ 446203 h 446203"/>
                <a:gd name="connsiteX12" fmla="*/ 134979 w 11218359"/>
                <a:gd name="connsiteY12" fmla="*/ 446203 h 446203"/>
                <a:gd name="connsiteX13" fmla="*/ 146423 w 11218359"/>
                <a:gd name="connsiteY13" fmla="*/ 446203 h 446203"/>
                <a:gd name="connsiteX14" fmla="*/ 157858 w 11218359"/>
                <a:gd name="connsiteY14" fmla="*/ 446203 h 446203"/>
                <a:gd name="connsiteX15" fmla="*/ 169297 w 11218359"/>
                <a:gd name="connsiteY15" fmla="*/ 446203 h 446203"/>
                <a:gd name="connsiteX16" fmla="*/ 180737 w 11218359"/>
                <a:gd name="connsiteY16" fmla="*/ 446203 h 446203"/>
                <a:gd name="connsiteX17" fmla="*/ 192176 w 11218359"/>
                <a:gd name="connsiteY17" fmla="*/ 446203 h 446203"/>
                <a:gd name="connsiteX18" fmla="*/ 203616 w 11218359"/>
                <a:gd name="connsiteY18" fmla="*/ 446203 h 446203"/>
                <a:gd name="connsiteX19" fmla="*/ 215055 w 11218359"/>
                <a:gd name="connsiteY19" fmla="*/ 446203 h 446203"/>
                <a:gd name="connsiteX20" fmla="*/ 226495 w 11218359"/>
                <a:gd name="connsiteY20" fmla="*/ 446203 h 446203"/>
                <a:gd name="connsiteX21" fmla="*/ 237935 w 11218359"/>
                <a:gd name="connsiteY21" fmla="*/ 446203 h 446203"/>
                <a:gd name="connsiteX22" fmla="*/ 249374 w 11218359"/>
                <a:gd name="connsiteY22" fmla="*/ 446203 h 446203"/>
                <a:gd name="connsiteX23" fmla="*/ 260814 w 11218359"/>
                <a:gd name="connsiteY23" fmla="*/ 446203 h 446203"/>
                <a:gd name="connsiteX24" fmla="*/ 272253 w 11218359"/>
                <a:gd name="connsiteY24" fmla="*/ 446203 h 446203"/>
                <a:gd name="connsiteX25" fmla="*/ 283693 w 11218359"/>
                <a:gd name="connsiteY25" fmla="*/ 446203 h 446203"/>
                <a:gd name="connsiteX26" fmla="*/ 295132 w 11218359"/>
                <a:gd name="connsiteY26" fmla="*/ 446203 h 446203"/>
                <a:gd name="connsiteX27" fmla="*/ 306572 w 11218359"/>
                <a:gd name="connsiteY27" fmla="*/ 446203 h 446203"/>
                <a:gd name="connsiteX28" fmla="*/ 318011 w 11218359"/>
                <a:gd name="connsiteY28" fmla="*/ 446203 h 446203"/>
                <a:gd name="connsiteX29" fmla="*/ 329451 w 11218359"/>
                <a:gd name="connsiteY29" fmla="*/ 446203 h 446203"/>
                <a:gd name="connsiteX30" fmla="*/ 340890 w 11218359"/>
                <a:gd name="connsiteY30" fmla="*/ 446203 h 446203"/>
                <a:gd name="connsiteX31" fmla="*/ 352330 w 11218359"/>
                <a:gd name="connsiteY31" fmla="*/ 446203 h 446203"/>
                <a:gd name="connsiteX32" fmla="*/ 363769 w 11218359"/>
                <a:gd name="connsiteY32" fmla="*/ 446203 h 446203"/>
                <a:gd name="connsiteX33" fmla="*/ 375209 w 11218359"/>
                <a:gd name="connsiteY33" fmla="*/ 446203 h 446203"/>
                <a:gd name="connsiteX34" fmla="*/ 386648 w 11218359"/>
                <a:gd name="connsiteY34" fmla="*/ 446203 h 446203"/>
                <a:gd name="connsiteX35" fmla="*/ 398088 w 11218359"/>
                <a:gd name="connsiteY35" fmla="*/ 446203 h 446203"/>
                <a:gd name="connsiteX36" fmla="*/ 409527 w 11218359"/>
                <a:gd name="connsiteY36" fmla="*/ 446203 h 446203"/>
                <a:gd name="connsiteX37" fmla="*/ 420967 w 11218359"/>
                <a:gd name="connsiteY37" fmla="*/ 446203 h 446203"/>
                <a:gd name="connsiteX38" fmla="*/ 432406 w 11218359"/>
                <a:gd name="connsiteY38" fmla="*/ 446203 h 446203"/>
                <a:gd name="connsiteX39" fmla="*/ 443846 w 11218359"/>
                <a:gd name="connsiteY39" fmla="*/ 446203 h 446203"/>
                <a:gd name="connsiteX40" fmla="*/ 455285 w 11218359"/>
                <a:gd name="connsiteY40" fmla="*/ 446203 h 446203"/>
                <a:gd name="connsiteX41" fmla="*/ 466725 w 11218359"/>
                <a:gd name="connsiteY41" fmla="*/ 446203 h 446203"/>
                <a:gd name="connsiteX42" fmla="*/ 478165 w 11218359"/>
                <a:gd name="connsiteY42" fmla="*/ 446203 h 446203"/>
                <a:gd name="connsiteX43" fmla="*/ 489604 w 11218359"/>
                <a:gd name="connsiteY43" fmla="*/ 446203 h 446203"/>
                <a:gd name="connsiteX44" fmla="*/ 501044 w 11218359"/>
                <a:gd name="connsiteY44" fmla="*/ 446203 h 446203"/>
                <a:gd name="connsiteX45" fmla="*/ 512483 w 11218359"/>
                <a:gd name="connsiteY45" fmla="*/ 446203 h 446203"/>
                <a:gd name="connsiteX46" fmla="*/ 523923 w 11218359"/>
                <a:gd name="connsiteY46" fmla="*/ 446203 h 446203"/>
                <a:gd name="connsiteX47" fmla="*/ 535362 w 11218359"/>
                <a:gd name="connsiteY47" fmla="*/ 446203 h 446203"/>
                <a:gd name="connsiteX48" fmla="*/ 546802 w 11218359"/>
                <a:gd name="connsiteY48" fmla="*/ 446203 h 446203"/>
                <a:gd name="connsiteX49" fmla="*/ 558241 w 11218359"/>
                <a:gd name="connsiteY49" fmla="*/ 446203 h 446203"/>
                <a:gd name="connsiteX50" fmla="*/ 569681 w 11218359"/>
                <a:gd name="connsiteY50" fmla="*/ 446203 h 446203"/>
                <a:gd name="connsiteX51" fmla="*/ 581120 w 11218359"/>
                <a:gd name="connsiteY51" fmla="*/ 446203 h 446203"/>
                <a:gd name="connsiteX52" fmla="*/ 592560 w 11218359"/>
                <a:gd name="connsiteY52" fmla="*/ 446203 h 446203"/>
                <a:gd name="connsiteX53" fmla="*/ 603999 w 11218359"/>
                <a:gd name="connsiteY53" fmla="*/ 446203 h 446203"/>
                <a:gd name="connsiteX54" fmla="*/ 615439 w 11218359"/>
                <a:gd name="connsiteY54" fmla="*/ 446203 h 446203"/>
                <a:gd name="connsiteX55" fmla="*/ 626878 w 11218359"/>
                <a:gd name="connsiteY55" fmla="*/ 446203 h 446203"/>
                <a:gd name="connsiteX56" fmla="*/ 638318 w 11218359"/>
                <a:gd name="connsiteY56" fmla="*/ 446203 h 446203"/>
                <a:gd name="connsiteX57" fmla="*/ 649757 w 11218359"/>
                <a:gd name="connsiteY57" fmla="*/ 446203 h 446203"/>
                <a:gd name="connsiteX58" fmla="*/ 661192 w 11218359"/>
                <a:gd name="connsiteY58" fmla="*/ 446203 h 446203"/>
                <a:gd name="connsiteX59" fmla="*/ 672632 w 11218359"/>
                <a:gd name="connsiteY59" fmla="*/ 446203 h 446203"/>
                <a:gd name="connsiteX60" fmla="*/ 684071 w 11218359"/>
                <a:gd name="connsiteY60" fmla="*/ 446203 h 446203"/>
                <a:gd name="connsiteX61" fmla="*/ 695511 w 11218359"/>
                <a:gd name="connsiteY61" fmla="*/ 446203 h 446203"/>
                <a:gd name="connsiteX62" fmla="*/ 706950 w 11218359"/>
                <a:gd name="connsiteY62" fmla="*/ 446203 h 446203"/>
                <a:gd name="connsiteX63" fmla="*/ 718390 w 11218359"/>
                <a:gd name="connsiteY63" fmla="*/ 446203 h 446203"/>
                <a:gd name="connsiteX64" fmla="*/ 729829 w 11218359"/>
                <a:gd name="connsiteY64" fmla="*/ 446203 h 446203"/>
                <a:gd name="connsiteX65" fmla="*/ 741269 w 11218359"/>
                <a:gd name="connsiteY65" fmla="*/ 446203 h 446203"/>
                <a:gd name="connsiteX66" fmla="*/ 752708 w 11218359"/>
                <a:gd name="connsiteY66" fmla="*/ 446203 h 446203"/>
                <a:gd name="connsiteX67" fmla="*/ 764148 w 11218359"/>
                <a:gd name="connsiteY67" fmla="*/ 446203 h 446203"/>
                <a:gd name="connsiteX68" fmla="*/ 775587 w 11218359"/>
                <a:gd name="connsiteY68" fmla="*/ 446203 h 446203"/>
                <a:gd name="connsiteX69" fmla="*/ 787027 w 11218359"/>
                <a:gd name="connsiteY69" fmla="*/ 446203 h 446203"/>
                <a:gd name="connsiteX70" fmla="*/ 798467 w 11218359"/>
                <a:gd name="connsiteY70" fmla="*/ 446203 h 446203"/>
                <a:gd name="connsiteX71" fmla="*/ 809906 w 11218359"/>
                <a:gd name="connsiteY71" fmla="*/ 446203 h 446203"/>
                <a:gd name="connsiteX72" fmla="*/ 821346 w 11218359"/>
                <a:gd name="connsiteY72" fmla="*/ 446203 h 446203"/>
                <a:gd name="connsiteX73" fmla="*/ 832785 w 11218359"/>
                <a:gd name="connsiteY73" fmla="*/ 446203 h 446203"/>
                <a:gd name="connsiteX74" fmla="*/ 844225 w 11218359"/>
                <a:gd name="connsiteY74" fmla="*/ 446203 h 446203"/>
                <a:gd name="connsiteX75" fmla="*/ 855664 w 11218359"/>
                <a:gd name="connsiteY75" fmla="*/ 446203 h 446203"/>
                <a:gd name="connsiteX76" fmla="*/ 867104 w 11218359"/>
                <a:gd name="connsiteY76" fmla="*/ 446203 h 446203"/>
                <a:gd name="connsiteX77" fmla="*/ 878543 w 11218359"/>
                <a:gd name="connsiteY77" fmla="*/ 446203 h 446203"/>
                <a:gd name="connsiteX78" fmla="*/ 889983 w 11218359"/>
                <a:gd name="connsiteY78" fmla="*/ 446203 h 446203"/>
                <a:gd name="connsiteX79" fmla="*/ 901422 w 11218359"/>
                <a:gd name="connsiteY79" fmla="*/ 446203 h 446203"/>
                <a:gd name="connsiteX80" fmla="*/ 912862 w 11218359"/>
                <a:gd name="connsiteY80" fmla="*/ 446203 h 446203"/>
                <a:gd name="connsiteX81" fmla="*/ 924301 w 11218359"/>
                <a:gd name="connsiteY81" fmla="*/ 446203 h 446203"/>
                <a:gd name="connsiteX82" fmla="*/ 935741 w 11218359"/>
                <a:gd name="connsiteY82" fmla="*/ 446203 h 446203"/>
                <a:gd name="connsiteX83" fmla="*/ 947180 w 11218359"/>
                <a:gd name="connsiteY83" fmla="*/ 446203 h 446203"/>
                <a:gd name="connsiteX84" fmla="*/ 958620 w 11218359"/>
                <a:gd name="connsiteY84" fmla="*/ 446203 h 446203"/>
                <a:gd name="connsiteX85" fmla="*/ 970059 w 11218359"/>
                <a:gd name="connsiteY85" fmla="*/ 446203 h 446203"/>
                <a:gd name="connsiteX86" fmla="*/ 981499 w 11218359"/>
                <a:gd name="connsiteY86" fmla="*/ 446203 h 446203"/>
                <a:gd name="connsiteX87" fmla="*/ 992938 w 11218359"/>
                <a:gd name="connsiteY87" fmla="*/ 446203 h 446203"/>
                <a:gd name="connsiteX88" fmla="*/ 1004378 w 11218359"/>
                <a:gd name="connsiteY88" fmla="*/ 446203 h 446203"/>
                <a:gd name="connsiteX89" fmla="*/ 1015818 w 11218359"/>
                <a:gd name="connsiteY89" fmla="*/ 446203 h 446203"/>
                <a:gd name="connsiteX90" fmla="*/ 1027257 w 11218359"/>
                <a:gd name="connsiteY90" fmla="*/ 446203 h 446203"/>
                <a:gd name="connsiteX91" fmla="*/ 1038697 w 11218359"/>
                <a:gd name="connsiteY91" fmla="*/ 446203 h 446203"/>
                <a:gd name="connsiteX92" fmla="*/ 1050136 w 11218359"/>
                <a:gd name="connsiteY92" fmla="*/ 446203 h 446203"/>
                <a:gd name="connsiteX93" fmla="*/ 1061576 w 11218359"/>
                <a:gd name="connsiteY93" fmla="*/ 446203 h 446203"/>
                <a:gd name="connsiteX94" fmla="*/ 1073015 w 11218359"/>
                <a:gd name="connsiteY94" fmla="*/ 446203 h 446203"/>
                <a:gd name="connsiteX95" fmla="*/ 1084455 w 11218359"/>
                <a:gd name="connsiteY95" fmla="*/ 446203 h 446203"/>
                <a:gd name="connsiteX96" fmla="*/ 1095894 w 11218359"/>
                <a:gd name="connsiteY96" fmla="*/ 446203 h 446203"/>
                <a:gd name="connsiteX97" fmla="*/ 1107334 w 11218359"/>
                <a:gd name="connsiteY97" fmla="*/ 446203 h 446203"/>
                <a:gd name="connsiteX98" fmla="*/ 1118773 w 11218359"/>
                <a:gd name="connsiteY98" fmla="*/ 446203 h 446203"/>
                <a:gd name="connsiteX99" fmla="*/ 1130213 w 11218359"/>
                <a:gd name="connsiteY99" fmla="*/ 446203 h 446203"/>
                <a:gd name="connsiteX100" fmla="*/ 1141652 w 11218359"/>
                <a:gd name="connsiteY100" fmla="*/ 446203 h 446203"/>
                <a:gd name="connsiteX101" fmla="*/ 1153092 w 11218359"/>
                <a:gd name="connsiteY101" fmla="*/ 446203 h 446203"/>
                <a:gd name="connsiteX102" fmla="*/ 1164531 w 11218359"/>
                <a:gd name="connsiteY102" fmla="*/ 446203 h 446203"/>
                <a:gd name="connsiteX103" fmla="*/ 1175971 w 11218359"/>
                <a:gd name="connsiteY103" fmla="*/ 446203 h 446203"/>
                <a:gd name="connsiteX104" fmla="*/ 1187406 w 11218359"/>
                <a:gd name="connsiteY104" fmla="*/ 446203 h 446203"/>
                <a:gd name="connsiteX105" fmla="*/ 1198845 w 11218359"/>
                <a:gd name="connsiteY105" fmla="*/ 446203 h 446203"/>
                <a:gd name="connsiteX106" fmla="*/ 1210285 w 11218359"/>
                <a:gd name="connsiteY106" fmla="*/ 446203 h 446203"/>
                <a:gd name="connsiteX107" fmla="*/ 1221724 w 11218359"/>
                <a:gd name="connsiteY107" fmla="*/ 446203 h 446203"/>
                <a:gd name="connsiteX108" fmla="*/ 1233164 w 11218359"/>
                <a:gd name="connsiteY108" fmla="*/ 446203 h 446203"/>
                <a:gd name="connsiteX109" fmla="*/ 1244603 w 11218359"/>
                <a:gd name="connsiteY109" fmla="*/ 446203 h 446203"/>
                <a:gd name="connsiteX110" fmla="*/ 1256043 w 11218359"/>
                <a:gd name="connsiteY110" fmla="*/ 446203 h 446203"/>
                <a:gd name="connsiteX111" fmla="*/ 1267482 w 11218359"/>
                <a:gd name="connsiteY111" fmla="*/ 446203 h 446203"/>
                <a:gd name="connsiteX112" fmla="*/ 1278922 w 11218359"/>
                <a:gd name="connsiteY112" fmla="*/ 446203 h 446203"/>
                <a:gd name="connsiteX113" fmla="*/ 1290361 w 11218359"/>
                <a:gd name="connsiteY113" fmla="*/ 446203 h 446203"/>
                <a:gd name="connsiteX114" fmla="*/ 1301801 w 11218359"/>
                <a:gd name="connsiteY114" fmla="*/ 446203 h 446203"/>
                <a:gd name="connsiteX115" fmla="*/ 1313240 w 11218359"/>
                <a:gd name="connsiteY115" fmla="*/ 446203 h 446203"/>
                <a:gd name="connsiteX116" fmla="*/ 1324680 w 11218359"/>
                <a:gd name="connsiteY116" fmla="*/ 446203 h 446203"/>
                <a:gd name="connsiteX117" fmla="*/ 1336120 w 11218359"/>
                <a:gd name="connsiteY117" fmla="*/ 446203 h 446203"/>
                <a:gd name="connsiteX118" fmla="*/ 1347559 w 11218359"/>
                <a:gd name="connsiteY118" fmla="*/ 446203 h 446203"/>
                <a:gd name="connsiteX119" fmla="*/ 1358999 w 11218359"/>
                <a:gd name="connsiteY119" fmla="*/ 446203 h 446203"/>
                <a:gd name="connsiteX120" fmla="*/ 1370438 w 11218359"/>
                <a:gd name="connsiteY120" fmla="*/ 446203 h 446203"/>
                <a:gd name="connsiteX121" fmla="*/ 1381878 w 11218359"/>
                <a:gd name="connsiteY121" fmla="*/ 446203 h 446203"/>
                <a:gd name="connsiteX122" fmla="*/ 1393317 w 11218359"/>
                <a:gd name="connsiteY122" fmla="*/ 446203 h 446203"/>
                <a:gd name="connsiteX123" fmla="*/ 1404757 w 11218359"/>
                <a:gd name="connsiteY123" fmla="*/ 446203 h 446203"/>
                <a:gd name="connsiteX124" fmla="*/ 1416196 w 11218359"/>
                <a:gd name="connsiteY124" fmla="*/ 446203 h 446203"/>
                <a:gd name="connsiteX125" fmla="*/ 1427636 w 11218359"/>
                <a:gd name="connsiteY125" fmla="*/ 446203 h 446203"/>
                <a:gd name="connsiteX126" fmla="*/ 1439075 w 11218359"/>
                <a:gd name="connsiteY126" fmla="*/ 446203 h 446203"/>
                <a:gd name="connsiteX127" fmla="*/ 1450515 w 11218359"/>
                <a:gd name="connsiteY127" fmla="*/ 446203 h 446203"/>
                <a:gd name="connsiteX128" fmla="*/ 1461954 w 11218359"/>
                <a:gd name="connsiteY128" fmla="*/ 446203 h 446203"/>
                <a:gd name="connsiteX129" fmla="*/ 1473394 w 11218359"/>
                <a:gd name="connsiteY129" fmla="*/ 446203 h 446203"/>
                <a:gd name="connsiteX130" fmla="*/ 1484833 w 11218359"/>
                <a:gd name="connsiteY130" fmla="*/ 446203 h 446203"/>
                <a:gd name="connsiteX131" fmla="*/ 1496273 w 11218359"/>
                <a:gd name="connsiteY131" fmla="*/ 446203 h 446203"/>
                <a:gd name="connsiteX132" fmla="*/ 1507712 w 11218359"/>
                <a:gd name="connsiteY132" fmla="*/ 446203 h 446203"/>
                <a:gd name="connsiteX133" fmla="*/ 1519152 w 11218359"/>
                <a:gd name="connsiteY133" fmla="*/ 446203 h 446203"/>
                <a:gd name="connsiteX134" fmla="*/ 1530591 w 11218359"/>
                <a:gd name="connsiteY134" fmla="*/ 446203 h 446203"/>
                <a:gd name="connsiteX135" fmla="*/ 1542031 w 11218359"/>
                <a:gd name="connsiteY135" fmla="*/ 446203 h 446203"/>
                <a:gd name="connsiteX136" fmla="*/ 1553471 w 11218359"/>
                <a:gd name="connsiteY136" fmla="*/ 446203 h 446203"/>
                <a:gd name="connsiteX137" fmla="*/ 1564910 w 11218359"/>
                <a:gd name="connsiteY137" fmla="*/ 446203 h 446203"/>
                <a:gd name="connsiteX138" fmla="*/ 1576349 w 11218359"/>
                <a:gd name="connsiteY138" fmla="*/ 446203 h 446203"/>
                <a:gd name="connsiteX139" fmla="*/ 1587789 w 11218359"/>
                <a:gd name="connsiteY139" fmla="*/ 446203 h 446203"/>
                <a:gd name="connsiteX140" fmla="*/ 1599229 w 11218359"/>
                <a:gd name="connsiteY140" fmla="*/ 446203 h 446203"/>
                <a:gd name="connsiteX141" fmla="*/ 1610668 w 11218359"/>
                <a:gd name="connsiteY141" fmla="*/ 446203 h 446203"/>
                <a:gd name="connsiteX142" fmla="*/ 1622107 w 11218359"/>
                <a:gd name="connsiteY142" fmla="*/ 446203 h 446203"/>
                <a:gd name="connsiteX143" fmla="*/ 1633547 w 11218359"/>
                <a:gd name="connsiteY143" fmla="*/ 446203 h 446203"/>
                <a:gd name="connsiteX144" fmla="*/ 1644987 w 11218359"/>
                <a:gd name="connsiteY144" fmla="*/ 446203 h 446203"/>
                <a:gd name="connsiteX145" fmla="*/ 1656426 w 11218359"/>
                <a:gd name="connsiteY145" fmla="*/ 446203 h 446203"/>
                <a:gd name="connsiteX146" fmla="*/ 1667866 w 11218359"/>
                <a:gd name="connsiteY146" fmla="*/ 446203 h 446203"/>
                <a:gd name="connsiteX147" fmla="*/ 1679305 w 11218359"/>
                <a:gd name="connsiteY147" fmla="*/ 446203 h 446203"/>
                <a:gd name="connsiteX148" fmla="*/ 1690745 w 11218359"/>
                <a:gd name="connsiteY148" fmla="*/ 446203 h 446203"/>
                <a:gd name="connsiteX149" fmla="*/ 1702184 w 11218359"/>
                <a:gd name="connsiteY149" fmla="*/ 446203 h 446203"/>
                <a:gd name="connsiteX150" fmla="*/ 1713619 w 11218359"/>
                <a:gd name="connsiteY150" fmla="*/ 446203 h 446203"/>
                <a:gd name="connsiteX151" fmla="*/ 1725063 w 11218359"/>
                <a:gd name="connsiteY151" fmla="*/ 446203 h 446203"/>
                <a:gd name="connsiteX152" fmla="*/ 1736498 w 11218359"/>
                <a:gd name="connsiteY152" fmla="*/ 446203 h 446203"/>
                <a:gd name="connsiteX153" fmla="*/ 1747938 w 11218359"/>
                <a:gd name="connsiteY153" fmla="*/ 446203 h 446203"/>
                <a:gd name="connsiteX154" fmla="*/ 1759377 w 11218359"/>
                <a:gd name="connsiteY154" fmla="*/ 446203 h 446203"/>
                <a:gd name="connsiteX155" fmla="*/ 1770817 w 11218359"/>
                <a:gd name="connsiteY155" fmla="*/ 262914 h 446203"/>
                <a:gd name="connsiteX156" fmla="*/ 1782256 w 11218359"/>
                <a:gd name="connsiteY156" fmla="*/ 0 h 446203"/>
                <a:gd name="connsiteX157" fmla="*/ 1793696 w 11218359"/>
                <a:gd name="connsiteY157" fmla="*/ 446203 h 446203"/>
                <a:gd name="connsiteX158" fmla="*/ 1805135 w 11218359"/>
                <a:gd name="connsiteY158" fmla="*/ 446203 h 446203"/>
                <a:gd name="connsiteX159" fmla="*/ 1816575 w 11218359"/>
                <a:gd name="connsiteY159" fmla="*/ 446203 h 446203"/>
                <a:gd name="connsiteX160" fmla="*/ 1828014 w 11218359"/>
                <a:gd name="connsiteY160" fmla="*/ 446203 h 446203"/>
                <a:gd name="connsiteX161" fmla="*/ 1839454 w 11218359"/>
                <a:gd name="connsiteY161" fmla="*/ 446203 h 446203"/>
                <a:gd name="connsiteX162" fmla="*/ 1850893 w 11218359"/>
                <a:gd name="connsiteY162" fmla="*/ 446203 h 446203"/>
                <a:gd name="connsiteX163" fmla="*/ 1862333 w 11218359"/>
                <a:gd name="connsiteY163" fmla="*/ 446203 h 446203"/>
                <a:gd name="connsiteX164" fmla="*/ 1873772 w 11218359"/>
                <a:gd name="connsiteY164" fmla="*/ 446203 h 446203"/>
                <a:gd name="connsiteX165" fmla="*/ 1885212 w 11218359"/>
                <a:gd name="connsiteY165" fmla="*/ 446203 h 446203"/>
                <a:gd name="connsiteX166" fmla="*/ 1896651 w 11218359"/>
                <a:gd name="connsiteY166" fmla="*/ 446203 h 446203"/>
                <a:gd name="connsiteX167" fmla="*/ 1908091 w 11218359"/>
                <a:gd name="connsiteY167" fmla="*/ 446203 h 446203"/>
                <a:gd name="connsiteX168" fmla="*/ 1919531 w 11218359"/>
                <a:gd name="connsiteY168" fmla="*/ 446203 h 446203"/>
                <a:gd name="connsiteX169" fmla="*/ 1930970 w 11218359"/>
                <a:gd name="connsiteY169" fmla="*/ 446203 h 446203"/>
                <a:gd name="connsiteX170" fmla="*/ 1942409 w 11218359"/>
                <a:gd name="connsiteY170" fmla="*/ 446203 h 446203"/>
                <a:gd name="connsiteX171" fmla="*/ 1953849 w 11218359"/>
                <a:gd name="connsiteY171" fmla="*/ 446203 h 446203"/>
                <a:gd name="connsiteX172" fmla="*/ 1965289 w 11218359"/>
                <a:gd name="connsiteY172" fmla="*/ 446203 h 446203"/>
                <a:gd name="connsiteX173" fmla="*/ 1976728 w 11218359"/>
                <a:gd name="connsiteY173" fmla="*/ 446203 h 446203"/>
                <a:gd name="connsiteX174" fmla="*/ 1988168 w 11218359"/>
                <a:gd name="connsiteY174" fmla="*/ 446203 h 446203"/>
                <a:gd name="connsiteX175" fmla="*/ 1999607 w 11218359"/>
                <a:gd name="connsiteY175" fmla="*/ 446203 h 446203"/>
                <a:gd name="connsiteX176" fmla="*/ 2011047 w 11218359"/>
                <a:gd name="connsiteY176" fmla="*/ 446203 h 446203"/>
                <a:gd name="connsiteX177" fmla="*/ 2022486 w 11218359"/>
                <a:gd name="connsiteY177" fmla="*/ 446203 h 446203"/>
                <a:gd name="connsiteX178" fmla="*/ 2033926 w 11218359"/>
                <a:gd name="connsiteY178" fmla="*/ 446203 h 446203"/>
                <a:gd name="connsiteX179" fmla="*/ 2045365 w 11218359"/>
                <a:gd name="connsiteY179" fmla="*/ 446203 h 446203"/>
                <a:gd name="connsiteX180" fmla="*/ 2056805 w 11218359"/>
                <a:gd name="connsiteY180" fmla="*/ 446203 h 446203"/>
                <a:gd name="connsiteX181" fmla="*/ 2068244 w 11218359"/>
                <a:gd name="connsiteY181" fmla="*/ 446203 h 446203"/>
                <a:gd name="connsiteX182" fmla="*/ 2079684 w 11218359"/>
                <a:gd name="connsiteY182" fmla="*/ 446203 h 446203"/>
                <a:gd name="connsiteX183" fmla="*/ 2091123 w 11218359"/>
                <a:gd name="connsiteY183" fmla="*/ 446203 h 446203"/>
                <a:gd name="connsiteX184" fmla="*/ 2102563 w 11218359"/>
                <a:gd name="connsiteY184" fmla="*/ 446203 h 446203"/>
                <a:gd name="connsiteX185" fmla="*/ 2114002 w 11218359"/>
                <a:gd name="connsiteY185" fmla="*/ 446203 h 446203"/>
                <a:gd name="connsiteX186" fmla="*/ 2125442 w 11218359"/>
                <a:gd name="connsiteY186" fmla="*/ 446203 h 446203"/>
                <a:gd name="connsiteX187" fmla="*/ 2136882 w 11218359"/>
                <a:gd name="connsiteY187" fmla="*/ 446203 h 446203"/>
                <a:gd name="connsiteX188" fmla="*/ 2148321 w 11218359"/>
                <a:gd name="connsiteY188" fmla="*/ 446203 h 446203"/>
                <a:gd name="connsiteX189" fmla="*/ 2159760 w 11218359"/>
                <a:gd name="connsiteY189" fmla="*/ 446203 h 446203"/>
                <a:gd name="connsiteX190" fmla="*/ 2171200 w 11218359"/>
                <a:gd name="connsiteY190" fmla="*/ 446203 h 446203"/>
                <a:gd name="connsiteX191" fmla="*/ 2182640 w 11218359"/>
                <a:gd name="connsiteY191" fmla="*/ 446203 h 446203"/>
                <a:gd name="connsiteX192" fmla="*/ 2194079 w 11218359"/>
                <a:gd name="connsiteY192" fmla="*/ 446203 h 446203"/>
                <a:gd name="connsiteX193" fmla="*/ 2205519 w 11218359"/>
                <a:gd name="connsiteY193" fmla="*/ 446203 h 446203"/>
                <a:gd name="connsiteX194" fmla="*/ 2216958 w 11218359"/>
                <a:gd name="connsiteY194" fmla="*/ 446203 h 446203"/>
                <a:gd name="connsiteX195" fmla="*/ 2228393 w 11218359"/>
                <a:gd name="connsiteY195" fmla="*/ 446203 h 446203"/>
                <a:gd name="connsiteX196" fmla="*/ 2239837 w 11218359"/>
                <a:gd name="connsiteY196" fmla="*/ 446203 h 446203"/>
                <a:gd name="connsiteX197" fmla="*/ 2251272 w 11218359"/>
                <a:gd name="connsiteY197" fmla="*/ 446203 h 446203"/>
                <a:gd name="connsiteX198" fmla="*/ 2262716 w 11218359"/>
                <a:gd name="connsiteY198" fmla="*/ 446203 h 446203"/>
                <a:gd name="connsiteX199" fmla="*/ 2274151 w 11218359"/>
                <a:gd name="connsiteY199" fmla="*/ 446203 h 446203"/>
                <a:gd name="connsiteX200" fmla="*/ 2285591 w 11218359"/>
                <a:gd name="connsiteY200" fmla="*/ 446203 h 446203"/>
                <a:gd name="connsiteX201" fmla="*/ 2297030 w 11218359"/>
                <a:gd name="connsiteY201" fmla="*/ 446203 h 446203"/>
                <a:gd name="connsiteX202" fmla="*/ 2308470 w 11218359"/>
                <a:gd name="connsiteY202" fmla="*/ 446203 h 446203"/>
                <a:gd name="connsiteX203" fmla="*/ 2319909 w 11218359"/>
                <a:gd name="connsiteY203" fmla="*/ 446203 h 446203"/>
                <a:gd name="connsiteX204" fmla="*/ 2331349 w 11218359"/>
                <a:gd name="connsiteY204" fmla="*/ 446203 h 446203"/>
                <a:gd name="connsiteX205" fmla="*/ 2342788 w 11218359"/>
                <a:gd name="connsiteY205" fmla="*/ 446203 h 446203"/>
                <a:gd name="connsiteX206" fmla="*/ 2354228 w 11218359"/>
                <a:gd name="connsiteY206" fmla="*/ 446203 h 446203"/>
                <a:gd name="connsiteX207" fmla="*/ 2365667 w 11218359"/>
                <a:gd name="connsiteY207" fmla="*/ 446203 h 446203"/>
                <a:gd name="connsiteX208" fmla="*/ 2377107 w 11218359"/>
                <a:gd name="connsiteY208" fmla="*/ 446203 h 446203"/>
                <a:gd name="connsiteX209" fmla="*/ 2388546 w 11218359"/>
                <a:gd name="connsiteY209" fmla="*/ 446203 h 446203"/>
                <a:gd name="connsiteX210" fmla="*/ 2399986 w 11218359"/>
                <a:gd name="connsiteY210" fmla="*/ 446203 h 446203"/>
                <a:gd name="connsiteX211" fmla="*/ 2411425 w 11218359"/>
                <a:gd name="connsiteY211" fmla="*/ 446203 h 446203"/>
                <a:gd name="connsiteX212" fmla="*/ 2422865 w 11218359"/>
                <a:gd name="connsiteY212" fmla="*/ 446203 h 446203"/>
                <a:gd name="connsiteX213" fmla="*/ 2434304 w 11218359"/>
                <a:gd name="connsiteY213" fmla="*/ 446203 h 446203"/>
                <a:gd name="connsiteX214" fmla="*/ 2445744 w 11218359"/>
                <a:gd name="connsiteY214" fmla="*/ 446203 h 446203"/>
                <a:gd name="connsiteX215" fmla="*/ 2457184 w 11218359"/>
                <a:gd name="connsiteY215" fmla="*/ 446203 h 446203"/>
                <a:gd name="connsiteX216" fmla="*/ 2468623 w 11218359"/>
                <a:gd name="connsiteY216" fmla="*/ 446203 h 446203"/>
                <a:gd name="connsiteX217" fmla="*/ 2480062 w 11218359"/>
                <a:gd name="connsiteY217" fmla="*/ 446203 h 446203"/>
                <a:gd name="connsiteX218" fmla="*/ 2491502 w 11218359"/>
                <a:gd name="connsiteY218" fmla="*/ 446203 h 446203"/>
                <a:gd name="connsiteX219" fmla="*/ 2502942 w 11218359"/>
                <a:gd name="connsiteY219" fmla="*/ 446203 h 446203"/>
                <a:gd name="connsiteX220" fmla="*/ 2514381 w 11218359"/>
                <a:gd name="connsiteY220" fmla="*/ 446203 h 446203"/>
                <a:gd name="connsiteX221" fmla="*/ 2525821 w 11218359"/>
                <a:gd name="connsiteY221" fmla="*/ 446203 h 446203"/>
                <a:gd name="connsiteX222" fmla="*/ 2537260 w 11218359"/>
                <a:gd name="connsiteY222" fmla="*/ 446203 h 446203"/>
                <a:gd name="connsiteX223" fmla="*/ 2548700 w 11218359"/>
                <a:gd name="connsiteY223" fmla="*/ 446203 h 446203"/>
                <a:gd name="connsiteX224" fmla="*/ 2560139 w 11218359"/>
                <a:gd name="connsiteY224" fmla="*/ 446203 h 446203"/>
                <a:gd name="connsiteX225" fmla="*/ 2571579 w 11218359"/>
                <a:gd name="connsiteY225" fmla="*/ 446203 h 446203"/>
                <a:gd name="connsiteX226" fmla="*/ 2583018 w 11218359"/>
                <a:gd name="connsiteY226" fmla="*/ 446203 h 446203"/>
                <a:gd name="connsiteX227" fmla="*/ 2594458 w 11218359"/>
                <a:gd name="connsiteY227" fmla="*/ 446203 h 446203"/>
                <a:gd name="connsiteX228" fmla="*/ 2605897 w 11218359"/>
                <a:gd name="connsiteY228" fmla="*/ 446203 h 446203"/>
                <a:gd name="connsiteX229" fmla="*/ 2617337 w 11218359"/>
                <a:gd name="connsiteY229" fmla="*/ 446203 h 446203"/>
                <a:gd name="connsiteX230" fmla="*/ 2628776 w 11218359"/>
                <a:gd name="connsiteY230" fmla="*/ 446203 h 446203"/>
                <a:gd name="connsiteX231" fmla="*/ 2640216 w 11218359"/>
                <a:gd name="connsiteY231" fmla="*/ 446203 h 446203"/>
                <a:gd name="connsiteX232" fmla="*/ 2651655 w 11218359"/>
                <a:gd name="connsiteY232" fmla="*/ 446203 h 446203"/>
                <a:gd name="connsiteX233" fmla="*/ 2663095 w 11218359"/>
                <a:gd name="connsiteY233" fmla="*/ 446203 h 446203"/>
                <a:gd name="connsiteX234" fmla="*/ 2674535 w 11218359"/>
                <a:gd name="connsiteY234" fmla="*/ 446203 h 446203"/>
                <a:gd name="connsiteX235" fmla="*/ 2685974 w 11218359"/>
                <a:gd name="connsiteY235" fmla="*/ 446203 h 446203"/>
                <a:gd name="connsiteX236" fmla="*/ 2697413 w 11218359"/>
                <a:gd name="connsiteY236" fmla="*/ 446203 h 446203"/>
                <a:gd name="connsiteX237" fmla="*/ 2708853 w 11218359"/>
                <a:gd name="connsiteY237" fmla="*/ 446203 h 446203"/>
                <a:gd name="connsiteX238" fmla="*/ 2720293 w 11218359"/>
                <a:gd name="connsiteY238" fmla="*/ 446203 h 446203"/>
                <a:gd name="connsiteX239" fmla="*/ 2731727 w 11218359"/>
                <a:gd name="connsiteY239" fmla="*/ 446203 h 446203"/>
                <a:gd name="connsiteX240" fmla="*/ 2743172 w 11218359"/>
                <a:gd name="connsiteY240" fmla="*/ 446203 h 446203"/>
                <a:gd name="connsiteX241" fmla="*/ 2754611 w 11218359"/>
                <a:gd name="connsiteY241" fmla="*/ 446203 h 446203"/>
                <a:gd name="connsiteX242" fmla="*/ 2766046 w 11218359"/>
                <a:gd name="connsiteY242" fmla="*/ 446203 h 446203"/>
                <a:gd name="connsiteX243" fmla="*/ 2777490 w 11218359"/>
                <a:gd name="connsiteY243" fmla="*/ 446203 h 446203"/>
                <a:gd name="connsiteX244" fmla="*/ 2788925 w 11218359"/>
                <a:gd name="connsiteY244" fmla="*/ 446203 h 446203"/>
                <a:gd name="connsiteX245" fmla="*/ 2800364 w 11218359"/>
                <a:gd name="connsiteY245" fmla="*/ 446203 h 446203"/>
                <a:gd name="connsiteX246" fmla="*/ 2811804 w 11218359"/>
                <a:gd name="connsiteY246" fmla="*/ 446203 h 446203"/>
                <a:gd name="connsiteX247" fmla="*/ 2823243 w 11218359"/>
                <a:gd name="connsiteY247" fmla="*/ 446203 h 446203"/>
                <a:gd name="connsiteX248" fmla="*/ 2834683 w 11218359"/>
                <a:gd name="connsiteY248" fmla="*/ 446203 h 446203"/>
                <a:gd name="connsiteX249" fmla="*/ 2846123 w 11218359"/>
                <a:gd name="connsiteY249" fmla="*/ 446203 h 446203"/>
                <a:gd name="connsiteX250" fmla="*/ 2857562 w 11218359"/>
                <a:gd name="connsiteY250" fmla="*/ 446203 h 446203"/>
                <a:gd name="connsiteX251" fmla="*/ 2869001 w 11218359"/>
                <a:gd name="connsiteY251" fmla="*/ 446203 h 446203"/>
                <a:gd name="connsiteX252" fmla="*/ 2880441 w 11218359"/>
                <a:gd name="connsiteY252" fmla="*/ 446203 h 446203"/>
                <a:gd name="connsiteX253" fmla="*/ 2891881 w 11218359"/>
                <a:gd name="connsiteY253" fmla="*/ 446203 h 446203"/>
                <a:gd name="connsiteX254" fmla="*/ 2903320 w 11218359"/>
                <a:gd name="connsiteY254" fmla="*/ 446203 h 446203"/>
                <a:gd name="connsiteX255" fmla="*/ 2914760 w 11218359"/>
                <a:gd name="connsiteY255" fmla="*/ 446203 h 446203"/>
                <a:gd name="connsiteX256" fmla="*/ 2926199 w 11218359"/>
                <a:gd name="connsiteY256" fmla="*/ 446203 h 446203"/>
                <a:gd name="connsiteX257" fmla="*/ 2937639 w 11218359"/>
                <a:gd name="connsiteY257" fmla="*/ 446203 h 446203"/>
                <a:gd name="connsiteX258" fmla="*/ 2949078 w 11218359"/>
                <a:gd name="connsiteY258" fmla="*/ 446203 h 446203"/>
                <a:gd name="connsiteX259" fmla="*/ 2960518 w 11218359"/>
                <a:gd name="connsiteY259" fmla="*/ 446203 h 446203"/>
                <a:gd name="connsiteX260" fmla="*/ 2971957 w 11218359"/>
                <a:gd name="connsiteY260" fmla="*/ 446203 h 446203"/>
                <a:gd name="connsiteX261" fmla="*/ 2983397 w 11218359"/>
                <a:gd name="connsiteY261" fmla="*/ 446203 h 446203"/>
                <a:gd name="connsiteX262" fmla="*/ 2994837 w 11218359"/>
                <a:gd name="connsiteY262" fmla="*/ 446203 h 446203"/>
                <a:gd name="connsiteX263" fmla="*/ 3006276 w 11218359"/>
                <a:gd name="connsiteY263" fmla="*/ 446203 h 446203"/>
                <a:gd name="connsiteX264" fmla="*/ 3017715 w 11218359"/>
                <a:gd name="connsiteY264" fmla="*/ 446203 h 446203"/>
                <a:gd name="connsiteX265" fmla="*/ 3029155 w 11218359"/>
                <a:gd name="connsiteY265" fmla="*/ 446203 h 446203"/>
                <a:gd name="connsiteX266" fmla="*/ 3040594 w 11218359"/>
                <a:gd name="connsiteY266" fmla="*/ 446203 h 446203"/>
                <a:gd name="connsiteX267" fmla="*/ 3052034 w 11218359"/>
                <a:gd name="connsiteY267" fmla="*/ 446203 h 446203"/>
                <a:gd name="connsiteX268" fmla="*/ 3063474 w 11218359"/>
                <a:gd name="connsiteY268" fmla="*/ 446203 h 446203"/>
                <a:gd name="connsiteX269" fmla="*/ 3074913 w 11218359"/>
                <a:gd name="connsiteY269" fmla="*/ 446203 h 446203"/>
                <a:gd name="connsiteX270" fmla="*/ 3086352 w 11218359"/>
                <a:gd name="connsiteY270" fmla="*/ 446203 h 446203"/>
                <a:gd name="connsiteX271" fmla="*/ 3097792 w 11218359"/>
                <a:gd name="connsiteY271" fmla="*/ 446203 h 446203"/>
                <a:gd name="connsiteX272" fmla="*/ 3109232 w 11218359"/>
                <a:gd name="connsiteY272" fmla="*/ 446203 h 446203"/>
                <a:gd name="connsiteX273" fmla="*/ 3120671 w 11218359"/>
                <a:gd name="connsiteY273" fmla="*/ 446203 h 446203"/>
                <a:gd name="connsiteX274" fmla="*/ 3132111 w 11218359"/>
                <a:gd name="connsiteY274" fmla="*/ 446203 h 446203"/>
                <a:gd name="connsiteX275" fmla="*/ 3143550 w 11218359"/>
                <a:gd name="connsiteY275" fmla="*/ 446203 h 446203"/>
                <a:gd name="connsiteX276" fmla="*/ 3154990 w 11218359"/>
                <a:gd name="connsiteY276" fmla="*/ 446203 h 446203"/>
                <a:gd name="connsiteX277" fmla="*/ 3166429 w 11218359"/>
                <a:gd name="connsiteY277" fmla="*/ 446203 h 446203"/>
                <a:gd name="connsiteX278" fmla="*/ 3177869 w 11218359"/>
                <a:gd name="connsiteY278" fmla="*/ 446203 h 446203"/>
                <a:gd name="connsiteX279" fmla="*/ 3189308 w 11218359"/>
                <a:gd name="connsiteY279" fmla="*/ 446203 h 446203"/>
                <a:gd name="connsiteX280" fmla="*/ 3200748 w 11218359"/>
                <a:gd name="connsiteY280" fmla="*/ 446203 h 446203"/>
                <a:gd name="connsiteX281" fmla="*/ 3212187 w 11218359"/>
                <a:gd name="connsiteY281" fmla="*/ 446203 h 446203"/>
                <a:gd name="connsiteX282" fmla="*/ 3223627 w 11218359"/>
                <a:gd name="connsiteY282" fmla="*/ 446203 h 446203"/>
                <a:gd name="connsiteX283" fmla="*/ 3235066 w 11218359"/>
                <a:gd name="connsiteY283" fmla="*/ 446203 h 446203"/>
                <a:gd name="connsiteX284" fmla="*/ 3246501 w 11218359"/>
                <a:gd name="connsiteY284" fmla="*/ 446203 h 446203"/>
                <a:gd name="connsiteX285" fmla="*/ 3257945 w 11218359"/>
                <a:gd name="connsiteY285" fmla="*/ 446203 h 446203"/>
                <a:gd name="connsiteX286" fmla="*/ 3269385 w 11218359"/>
                <a:gd name="connsiteY286" fmla="*/ 446203 h 446203"/>
                <a:gd name="connsiteX287" fmla="*/ 3280825 w 11218359"/>
                <a:gd name="connsiteY287" fmla="*/ 446203 h 446203"/>
                <a:gd name="connsiteX288" fmla="*/ 3292264 w 11218359"/>
                <a:gd name="connsiteY288" fmla="*/ 446203 h 446203"/>
                <a:gd name="connsiteX289" fmla="*/ 3303699 w 11218359"/>
                <a:gd name="connsiteY289" fmla="*/ 446203 h 446203"/>
                <a:gd name="connsiteX290" fmla="*/ 3315143 w 11218359"/>
                <a:gd name="connsiteY290" fmla="*/ 446203 h 446203"/>
                <a:gd name="connsiteX291" fmla="*/ 3326578 w 11218359"/>
                <a:gd name="connsiteY291" fmla="*/ 446203 h 446203"/>
                <a:gd name="connsiteX292" fmla="*/ 3338017 w 11218359"/>
                <a:gd name="connsiteY292" fmla="*/ 446203 h 446203"/>
                <a:gd name="connsiteX293" fmla="*/ 3349457 w 11218359"/>
                <a:gd name="connsiteY293" fmla="*/ 446203 h 446203"/>
                <a:gd name="connsiteX294" fmla="*/ 3360896 w 11218359"/>
                <a:gd name="connsiteY294" fmla="*/ 446203 h 446203"/>
                <a:gd name="connsiteX295" fmla="*/ 3372336 w 11218359"/>
                <a:gd name="connsiteY295" fmla="*/ 446203 h 446203"/>
                <a:gd name="connsiteX296" fmla="*/ 3383776 w 11218359"/>
                <a:gd name="connsiteY296" fmla="*/ 446203 h 446203"/>
                <a:gd name="connsiteX297" fmla="*/ 3395215 w 11218359"/>
                <a:gd name="connsiteY297" fmla="*/ 446203 h 446203"/>
                <a:gd name="connsiteX298" fmla="*/ 3406654 w 11218359"/>
                <a:gd name="connsiteY298" fmla="*/ 446203 h 446203"/>
                <a:gd name="connsiteX299" fmla="*/ 3418094 w 11218359"/>
                <a:gd name="connsiteY299" fmla="*/ 446203 h 446203"/>
                <a:gd name="connsiteX300" fmla="*/ 3429534 w 11218359"/>
                <a:gd name="connsiteY300" fmla="*/ 446203 h 446203"/>
                <a:gd name="connsiteX301" fmla="*/ 3440973 w 11218359"/>
                <a:gd name="connsiteY301" fmla="*/ 446203 h 446203"/>
                <a:gd name="connsiteX302" fmla="*/ 3452413 w 11218359"/>
                <a:gd name="connsiteY302" fmla="*/ 446203 h 446203"/>
                <a:gd name="connsiteX303" fmla="*/ 3463852 w 11218359"/>
                <a:gd name="connsiteY303" fmla="*/ 446203 h 446203"/>
                <a:gd name="connsiteX304" fmla="*/ 3475292 w 11218359"/>
                <a:gd name="connsiteY304" fmla="*/ 446203 h 446203"/>
                <a:gd name="connsiteX305" fmla="*/ 3486731 w 11218359"/>
                <a:gd name="connsiteY305" fmla="*/ 446203 h 446203"/>
                <a:gd name="connsiteX306" fmla="*/ 3498171 w 11218359"/>
                <a:gd name="connsiteY306" fmla="*/ 446203 h 446203"/>
                <a:gd name="connsiteX307" fmla="*/ 3509610 w 11218359"/>
                <a:gd name="connsiteY307" fmla="*/ 446203 h 446203"/>
                <a:gd name="connsiteX308" fmla="*/ 3521050 w 11218359"/>
                <a:gd name="connsiteY308" fmla="*/ 446203 h 446203"/>
                <a:gd name="connsiteX309" fmla="*/ 3532489 w 11218359"/>
                <a:gd name="connsiteY309" fmla="*/ 446203 h 446203"/>
                <a:gd name="connsiteX310" fmla="*/ 3543929 w 11218359"/>
                <a:gd name="connsiteY310" fmla="*/ 446203 h 446203"/>
                <a:gd name="connsiteX311" fmla="*/ 3555368 w 11218359"/>
                <a:gd name="connsiteY311" fmla="*/ 446203 h 446203"/>
                <a:gd name="connsiteX312" fmla="*/ 3566808 w 11218359"/>
                <a:gd name="connsiteY312" fmla="*/ 446203 h 446203"/>
                <a:gd name="connsiteX313" fmla="*/ 3578247 w 11218359"/>
                <a:gd name="connsiteY313" fmla="*/ 446203 h 446203"/>
                <a:gd name="connsiteX314" fmla="*/ 3589687 w 11218359"/>
                <a:gd name="connsiteY314" fmla="*/ 446203 h 446203"/>
                <a:gd name="connsiteX315" fmla="*/ 3601127 w 11218359"/>
                <a:gd name="connsiteY315" fmla="*/ 446203 h 446203"/>
                <a:gd name="connsiteX316" fmla="*/ 3612566 w 11218359"/>
                <a:gd name="connsiteY316" fmla="*/ 446203 h 446203"/>
                <a:gd name="connsiteX317" fmla="*/ 3624005 w 11218359"/>
                <a:gd name="connsiteY317" fmla="*/ 446203 h 446203"/>
                <a:gd name="connsiteX318" fmla="*/ 3635445 w 11218359"/>
                <a:gd name="connsiteY318" fmla="*/ 446203 h 446203"/>
                <a:gd name="connsiteX319" fmla="*/ 3646885 w 11218359"/>
                <a:gd name="connsiteY319" fmla="*/ 446203 h 446203"/>
                <a:gd name="connsiteX320" fmla="*/ 3658324 w 11218359"/>
                <a:gd name="connsiteY320" fmla="*/ 446203 h 446203"/>
                <a:gd name="connsiteX321" fmla="*/ 3669764 w 11218359"/>
                <a:gd name="connsiteY321" fmla="*/ 446203 h 446203"/>
                <a:gd name="connsiteX322" fmla="*/ 3681203 w 11218359"/>
                <a:gd name="connsiteY322" fmla="*/ 446203 h 446203"/>
                <a:gd name="connsiteX323" fmla="*/ 3692643 w 11218359"/>
                <a:gd name="connsiteY323" fmla="*/ 446203 h 446203"/>
                <a:gd name="connsiteX324" fmla="*/ 3704082 w 11218359"/>
                <a:gd name="connsiteY324" fmla="*/ 446203 h 446203"/>
                <a:gd name="connsiteX325" fmla="*/ 3715522 w 11218359"/>
                <a:gd name="connsiteY325" fmla="*/ 446203 h 446203"/>
                <a:gd name="connsiteX326" fmla="*/ 3726961 w 11218359"/>
                <a:gd name="connsiteY326" fmla="*/ 446203 h 446203"/>
                <a:gd name="connsiteX327" fmla="*/ 3738401 w 11218359"/>
                <a:gd name="connsiteY327" fmla="*/ 446203 h 446203"/>
                <a:gd name="connsiteX328" fmla="*/ 3749840 w 11218359"/>
                <a:gd name="connsiteY328" fmla="*/ 446203 h 446203"/>
                <a:gd name="connsiteX329" fmla="*/ 3761280 w 11218359"/>
                <a:gd name="connsiteY329" fmla="*/ 446203 h 446203"/>
                <a:gd name="connsiteX330" fmla="*/ 3772719 w 11218359"/>
                <a:gd name="connsiteY330" fmla="*/ 446203 h 446203"/>
                <a:gd name="connsiteX331" fmla="*/ 3784154 w 11218359"/>
                <a:gd name="connsiteY331" fmla="*/ 446203 h 446203"/>
                <a:gd name="connsiteX332" fmla="*/ 3795598 w 11218359"/>
                <a:gd name="connsiteY332" fmla="*/ 446203 h 446203"/>
                <a:gd name="connsiteX333" fmla="*/ 3807033 w 11218359"/>
                <a:gd name="connsiteY333" fmla="*/ 446203 h 446203"/>
                <a:gd name="connsiteX334" fmla="*/ 3818473 w 11218359"/>
                <a:gd name="connsiteY334" fmla="*/ 446203 h 446203"/>
                <a:gd name="connsiteX335" fmla="*/ 3829917 w 11218359"/>
                <a:gd name="connsiteY335" fmla="*/ 446203 h 446203"/>
                <a:gd name="connsiteX336" fmla="*/ 3841352 w 11218359"/>
                <a:gd name="connsiteY336" fmla="*/ 446203 h 446203"/>
                <a:gd name="connsiteX337" fmla="*/ 3852791 w 11218359"/>
                <a:gd name="connsiteY337" fmla="*/ 446203 h 446203"/>
                <a:gd name="connsiteX338" fmla="*/ 3864231 w 11218359"/>
                <a:gd name="connsiteY338" fmla="*/ 446203 h 446203"/>
                <a:gd name="connsiteX339" fmla="*/ 3875670 w 11218359"/>
                <a:gd name="connsiteY339" fmla="*/ 446203 h 446203"/>
                <a:gd name="connsiteX340" fmla="*/ 3887110 w 11218359"/>
                <a:gd name="connsiteY340" fmla="*/ 446203 h 446203"/>
                <a:gd name="connsiteX341" fmla="*/ 3898549 w 11218359"/>
                <a:gd name="connsiteY341" fmla="*/ 446203 h 446203"/>
                <a:gd name="connsiteX342" fmla="*/ 3909989 w 11218359"/>
                <a:gd name="connsiteY342" fmla="*/ 446203 h 446203"/>
                <a:gd name="connsiteX343" fmla="*/ 3921447 w 11218359"/>
                <a:gd name="connsiteY343" fmla="*/ 446203 h 446203"/>
                <a:gd name="connsiteX344" fmla="*/ 3932878 w 11218359"/>
                <a:gd name="connsiteY344" fmla="*/ 446203 h 446203"/>
                <a:gd name="connsiteX345" fmla="*/ 3944307 w 11218359"/>
                <a:gd name="connsiteY345" fmla="*/ 446203 h 446203"/>
                <a:gd name="connsiteX346" fmla="*/ 3955737 w 11218359"/>
                <a:gd name="connsiteY346" fmla="*/ 446203 h 446203"/>
                <a:gd name="connsiteX347" fmla="*/ 3967167 w 11218359"/>
                <a:gd name="connsiteY347" fmla="*/ 446203 h 446203"/>
                <a:gd name="connsiteX348" fmla="*/ 3978645 w 11218359"/>
                <a:gd name="connsiteY348" fmla="*/ 446203 h 446203"/>
                <a:gd name="connsiteX349" fmla="*/ 3990075 w 11218359"/>
                <a:gd name="connsiteY349" fmla="*/ 446203 h 446203"/>
                <a:gd name="connsiteX350" fmla="*/ 4001505 w 11218359"/>
                <a:gd name="connsiteY350" fmla="*/ 446203 h 446203"/>
                <a:gd name="connsiteX351" fmla="*/ 4012935 w 11218359"/>
                <a:gd name="connsiteY351" fmla="*/ 446203 h 446203"/>
                <a:gd name="connsiteX352" fmla="*/ 4024365 w 11218359"/>
                <a:gd name="connsiteY352" fmla="*/ 446203 h 446203"/>
                <a:gd name="connsiteX353" fmla="*/ 4035843 w 11218359"/>
                <a:gd name="connsiteY353" fmla="*/ 446203 h 446203"/>
                <a:gd name="connsiteX354" fmla="*/ 4047273 w 11218359"/>
                <a:gd name="connsiteY354" fmla="*/ 446203 h 446203"/>
                <a:gd name="connsiteX355" fmla="*/ 4058702 w 11218359"/>
                <a:gd name="connsiteY355" fmla="*/ 446203 h 446203"/>
                <a:gd name="connsiteX356" fmla="*/ 4070133 w 11218359"/>
                <a:gd name="connsiteY356" fmla="*/ 446203 h 446203"/>
                <a:gd name="connsiteX357" fmla="*/ 4081563 w 11218359"/>
                <a:gd name="connsiteY357" fmla="*/ 446203 h 446203"/>
                <a:gd name="connsiteX358" fmla="*/ 4093040 w 11218359"/>
                <a:gd name="connsiteY358" fmla="*/ 446203 h 446203"/>
                <a:gd name="connsiteX359" fmla="*/ 4104471 w 11218359"/>
                <a:gd name="connsiteY359" fmla="*/ 446203 h 446203"/>
                <a:gd name="connsiteX360" fmla="*/ 4115900 w 11218359"/>
                <a:gd name="connsiteY360" fmla="*/ 446203 h 446203"/>
                <a:gd name="connsiteX361" fmla="*/ 4127330 w 11218359"/>
                <a:gd name="connsiteY361" fmla="*/ 446203 h 446203"/>
                <a:gd name="connsiteX362" fmla="*/ 4138760 w 11218359"/>
                <a:gd name="connsiteY362" fmla="*/ 446203 h 446203"/>
                <a:gd name="connsiteX363" fmla="*/ 4150238 w 11218359"/>
                <a:gd name="connsiteY363" fmla="*/ 446203 h 446203"/>
                <a:gd name="connsiteX364" fmla="*/ 4161668 w 11218359"/>
                <a:gd name="connsiteY364" fmla="*/ 446203 h 446203"/>
                <a:gd name="connsiteX365" fmla="*/ 4173098 w 11218359"/>
                <a:gd name="connsiteY365" fmla="*/ 446203 h 446203"/>
                <a:gd name="connsiteX366" fmla="*/ 4184528 w 11218359"/>
                <a:gd name="connsiteY366" fmla="*/ 446203 h 446203"/>
                <a:gd name="connsiteX367" fmla="*/ 4195958 w 11218359"/>
                <a:gd name="connsiteY367" fmla="*/ 446203 h 446203"/>
                <a:gd name="connsiteX368" fmla="*/ 4207436 w 11218359"/>
                <a:gd name="connsiteY368" fmla="*/ 446203 h 446203"/>
                <a:gd name="connsiteX369" fmla="*/ 4218865 w 11218359"/>
                <a:gd name="connsiteY369" fmla="*/ 446203 h 446203"/>
                <a:gd name="connsiteX370" fmla="*/ 4230296 w 11218359"/>
                <a:gd name="connsiteY370" fmla="*/ 446203 h 446203"/>
                <a:gd name="connsiteX371" fmla="*/ 4241726 w 11218359"/>
                <a:gd name="connsiteY371" fmla="*/ 446203 h 446203"/>
                <a:gd name="connsiteX372" fmla="*/ 4253156 w 11218359"/>
                <a:gd name="connsiteY372" fmla="*/ 446203 h 446203"/>
                <a:gd name="connsiteX373" fmla="*/ 4264634 w 11218359"/>
                <a:gd name="connsiteY373" fmla="*/ 446203 h 446203"/>
                <a:gd name="connsiteX374" fmla="*/ 4276063 w 11218359"/>
                <a:gd name="connsiteY374" fmla="*/ 446203 h 446203"/>
                <a:gd name="connsiteX375" fmla="*/ 4287493 w 11218359"/>
                <a:gd name="connsiteY375" fmla="*/ 446203 h 446203"/>
                <a:gd name="connsiteX376" fmla="*/ 4298923 w 11218359"/>
                <a:gd name="connsiteY376" fmla="*/ 446203 h 446203"/>
                <a:gd name="connsiteX377" fmla="*/ 4310353 w 11218359"/>
                <a:gd name="connsiteY377" fmla="*/ 446203 h 446203"/>
                <a:gd name="connsiteX378" fmla="*/ 4321831 w 11218359"/>
                <a:gd name="connsiteY378" fmla="*/ 446203 h 446203"/>
                <a:gd name="connsiteX379" fmla="*/ 4333261 w 11218359"/>
                <a:gd name="connsiteY379" fmla="*/ 446203 h 446203"/>
                <a:gd name="connsiteX380" fmla="*/ 4344691 w 11218359"/>
                <a:gd name="connsiteY380" fmla="*/ 446203 h 446203"/>
                <a:gd name="connsiteX381" fmla="*/ 4356121 w 11218359"/>
                <a:gd name="connsiteY381" fmla="*/ 446203 h 446203"/>
                <a:gd name="connsiteX382" fmla="*/ 4367551 w 11218359"/>
                <a:gd name="connsiteY382" fmla="*/ 446203 h 446203"/>
                <a:gd name="connsiteX383" fmla="*/ 4379028 w 11218359"/>
                <a:gd name="connsiteY383" fmla="*/ 446203 h 446203"/>
                <a:gd name="connsiteX384" fmla="*/ 4390458 w 11218359"/>
                <a:gd name="connsiteY384" fmla="*/ 446203 h 446203"/>
                <a:gd name="connsiteX385" fmla="*/ 4401889 w 11218359"/>
                <a:gd name="connsiteY385" fmla="*/ 446203 h 446203"/>
                <a:gd name="connsiteX386" fmla="*/ 4413319 w 11218359"/>
                <a:gd name="connsiteY386" fmla="*/ 446203 h 446203"/>
                <a:gd name="connsiteX387" fmla="*/ 4424749 w 11218359"/>
                <a:gd name="connsiteY387" fmla="*/ 446203 h 446203"/>
                <a:gd name="connsiteX388" fmla="*/ 4436226 w 11218359"/>
                <a:gd name="connsiteY388" fmla="*/ 446203 h 446203"/>
                <a:gd name="connsiteX389" fmla="*/ 4447656 w 11218359"/>
                <a:gd name="connsiteY389" fmla="*/ 446203 h 446203"/>
                <a:gd name="connsiteX390" fmla="*/ 4459086 w 11218359"/>
                <a:gd name="connsiteY390" fmla="*/ 446203 h 446203"/>
                <a:gd name="connsiteX391" fmla="*/ 4470516 w 11218359"/>
                <a:gd name="connsiteY391" fmla="*/ 446203 h 446203"/>
                <a:gd name="connsiteX392" fmla="*/ 4481946 w 11218359"/>
                <a:gd name="connsiteY392" fmla="*/ 446203 h 446203"/>
                <a:gd name="connsiteX393" fmla="*/ 4493424 w 11218359"/>
                <a:gd name="connsiteY393" fmla="*/ 446203 h 446203"/>
                <a:gd name="connsiteX394" fmla="*/ 4504854 w 11218359"/>
                <a:gd name="connsiteY394" fmla="*/ 446203 h 446203"/>
                <a:gd name="connsiteX395" fmla="*/ 4516284 w 11218359"/>
                <a:gd name="connsiteY395" fmla="*/ 446203 h 446203"/>
                <a:gd name="connsiteX396" fmla="*/ 4527714 w 11218359"/>
                <a:gd name="connsiteY396" fmla="*/ 446203 h 446203"/>
                <a:gd name="connsiteX397" fmla="*/ 4539144 w 11218359"/>
                <a:gd name="connsiteY397" fmla="*/ 446203 h 446203"/>
                <a:gd name="connsiteX398" fmla="*/ 4550621 w 11218359"/>
                <a:gd name="connsiteY398" fmla="*/ 446203 h 446203"/>
                <a:gd name="connsiteX399" fmla="*/ 4562051 w 11218359"/>
                <a:gd name="connsiteY399" fmla="*/ 446203 h 446203"/>
                <a:gd name="connsiteX400" fmla="*/ 4573482 w 11218359"/>
                <a:gd name="connsiteY400" fmla="*/ 446203 h 446203"/>
                <a:gd name="connsiteX401" fmla="*/ 4584912 w 11218359"/>
                <a:gd name="connsiteY401" fmla="*/ 446203 h 446203"/>
                <a:gd name="connsiteX402" fmla="*/ 4596341 w 11218359"/>
                <a:gd name="connsiteY402" fmla="*/ 446203 h 446203"/>
                <a:gd name="connsiteX403" fmla="*/ 4607771 w 11218359"/>
                <a:gd name="connsiteY403" fmla="*/ 446203 h 446203"/>
                <a:gd name="connsiteX404" fmla="*/ 4619249 w 11218359"/>
                <a:gd name="connsiteY404" fmla="*/ 446203 h 446203"/>
                <a:gd name="connsiteX405" fmla="*/ 4630679 w 11218359"/>
                <a:gd name="connsiteY405" fmla="*/ 446203 h 446203"/>
                <a:gd name="connsiteX406" fmla="*/ 4642109 w 11218359"/>
                <a:gd name="connsiteY406" fmla="*/ 446203 h 446203"/>
                <a:gd name="connsiteX407" fmla="*/ 4653539 w 11218359"/>
                <a:gd name="connsiteY407" fmla="*/ 446203 h 446203"/>
                <a:gd name="connsiteX408" fmla="*/ 4664969 w 11218359"/>
                <a:gd name="connsiteY408" fmla="*/ 446203 h 446203"/>
                <a:gd name="connsiteX409" fmla="*/ 4676447 w 11218359"/>
                <a:gd name="connsiteY409" fmla="*/ 446203 h 446203"/>
                <a:gd name="connsiteX410" fmla="*/ 4687877 w 11218359"/>
                <a:gd name="connsiteY410" fmla="*/ 446203 h 446203"/>
                <a:gd name="connsiteX411" fmla="*/ 4699306 w 11218359"/>
                <a:gd name="connsiteY411" fmla="*/ 446203 h 446203"/>
                <a:gd name="connsiteX412" fmla="*/ 4710737 w 11218359"/>
                <a:gd name="connsiteY412" fmla="*/ 446203 h 446203"/>
                <a:gd name="connsiteX413" fmla="*/ 4722167 w 11218359"/>
                <a:gd name="connsiteY413" fmla="*/ 446203 h 446203"/>
                <a:gd name="connsiteX414" fmla="*/ 4733644 w 11218359"/>
                <a:gd name="connsiteY414" fmla="*/ 446203 h 446203"/>
                <a:gd name="connsiteX415" fmla="*/ 4745075 w 11218359"/>
                <a:gd name="connsiteY415" fmla="*/ 446203 h 446203"/>
                <a:gd name="connsiteX416" fmla="*/ 4756504 w 11218359"/>
                <a:gd name="connsiteY416" fmla="*/ 446203 h 446203"/>
                <a:gd name="connsiteX417" fmla="*/ 4767934 w 11218359"/>
                <a:gd name="connsiteY417" fmla="*/ 446203 h 446203"/>
                <a:gd name="connsiteX418" fmla="*/ 4779364 w 11218359"/>
                <a:gd name="connsiteY418" fmla="*/ 446203 h 446203"/>
                <a:gd name="connsiteX419" fmla="*/ 4790842 w 11218359"/>
                <a:gd name="connsiteY419" fmla="*/ 446203 h 446203"/>
                <a:gd name="connsiteX420" fmla="*/ 4802272 w 11218359"/>
                <a:gd name="connsiteY420" fmla="*/ 446203 h 446203"/>
                <a:gd name="connsiteX421" fmla="*/ 4813702 w 11218359"/>
                <a:gd name="connsiteY421" fmla="*/ 446203 h 446203"/>
                <a:gd name="connsiteX422" fmla="*/ 4825132 w 11218359"/>
                <a:gd name="connsiteY422" fmla="*/ 446203 h 446203"/>
                <a:gd name="connsiteX423" fmla="*/ 4836562 w 11218359"/>
                <a:gd name="connsiteY423" fmla="*/ 446203 h 446203"/>
                <a:gd name="connsiteX424" fmla="*/ 4848040 w 11218359"/>
                <a:gd name="connsiteY424" fmla="*/ 446203 h 446203"/>
                <a:gd name="connsiteX425" fmla="*/ 4859469 w 11218359"/>
                <a:gd name="connsiteY425" fmla="*/ 446203 h 446203"/>
                <a:gd name="connsiteX426" fmla="*/ 4870899 w 11218359"/>
                <a:gd name="connsiteY426" fmla="*/ 446203 h 446203"/>
                <a:gd name="connsiteX427" fmla="*/ 4882330 w 11218359"/>
                <a:gd name="connsiteY427" fmla="*/ 446203 h 446203"/>
                <a:gd name="connsiteX428" fmla="*/ 4893760 w 11218359"/>
                <a:gd name="connsiteY428" fmla="*/ 446203 h 446203"/>
                <a:gd name="connsiteX429" fmla="*/ 4905237 w 11218359"/>
                <a:gd name="connsiteY429" fmla="*/ 446203 h 446203"/>
                <a:gd name="connsiteX430" fmla="*/ 4916667 w 11218359"/>
                <a:gd name="connsiteY430" fmla="*/ 446203 h 446203"/>
                <a:gd name="connsiteX431" fmla="*/ 4928097 w 11218359"/>
                <a:gd name="connsiteY431" fmla="*/ 446203 h 446203"/>
                <a:gd name="connsiteX432" fmla="*/ 4939527 w 11218359"/>
                <a:gd name="connsiteY432" fmla="*/ 446203 h 446203"/>
                <a:gd name="connsiteX433" fmla="*/ 4950957 w 11218359"/>
                <a:gd name="connsiteY433" fmla="*/ 446203 h 446203"/>
                <a:gd name="connsiteX434" fmla="*/ 4962435 w 11218359"/>
                <a:gd name="connsiteY434" fmla="*/ 446203 h 446203"/>
                <a:gd name="connsiteX435" fmla="*/ 4973865 w 11218359"/>
                <a:gd name="connsiteY435" fmla="*/ 446203 h 446203"/>
                <a:gd name="connsiteX436" fmla="*/ 4985295 w 11218359"/>
                <a:gd name="connsiteY436" fmla="*/ 446203 h 446203"/>
                <a:gd name="connsiteX437" fmla="*/ 4996725 w 11218359"/>
                <a:gd name="connsiteY437" fmla="*/ 446203 h 446203"/>
                <a:gd name="connsiteX438" fmla="*/ 5008155 w 11218359"/>
                <a:gd name="connsiteY438" fmla="*/ 446203 h 446203"/>
                <a:gd name="connsiteX439" fmla="*/ 5019632 w 11218359"/>
                <a:gd name="connsiteY439" fmla="*/ 446203 h 446203"/>
                <a:gd name="connsiteX440" fmla="*/ 5031062 w 11218359"/>
                <a:gd name="connsiteY440" fmla="*/ 446203 h 446203"/>
                <a:gd name="connsiteX441" fmla="*/ 5042492 w 11218359"/>
                <a:gd name="connsiteY441" fmla="*/ 446203 h 446203"/>
                <a:gd name="connsiteX442" fmla="*/ 5053923 w 11218359"/>
                <a:gd name="connsiteY442" fmla="*/ 446203 h 446203"/>
                <a:gd name="connsiteX443" fmla="*/ 5065353 w 11218359"/>
                <a:gd name="connsiteY443" fmla="*/ 446203 h 446203"/>
                <a:gd name="connsiteX444" fmla="*/ 5076830 w 11218359"/>
                <a:gd name="connsiteY444" fmla="*/ 446203 h 446203"/>
                <a:gd name="connsiteX445" fmla="*/ 5088260 w 11218359"/>
                <a:gd name="connsiteY445" fmla="*/ 446203 h 446203"/>
                <a:gd name="connsiteX446" fmla="*/ 5099690 w 11218359"/>
                <a:gd name="connsiteY446" fmla="*/ 446203 h 446203"/>
                <a:gd name="connsiteX447" fmla="*/ 5111120 w 11218359"/>
                <a:gd name="connsiteY447" fmla="*/ 446203 h 446203"/>
                <a:gd name="connsiteX448" fmla="*/ 5122550 w 11218359"/>
                <a:gd name="connsiteY448" fmla="*/ 446203 h 446203"/>
                <a:gd name="connsiteX449" fmla="*/ 5134028 w 11218359"/>
                <a:gd name="connsiteY449" fmla="*/ 446203 h 446203"/>
                <a:gd name="connsiteX450" fmla="*/ 5145458 w 11218359"/>
                <a:gd name="connsiteY450" fmla="*/ 446203 h 446203"/>
                <a:gd name="connsiteX451" fmla="*/ 5156888 w 11218359"/>
                <a:gd name="connsiteY451" fmla="*/ 446203 h 446203"/>
                <a:gd name="connsiteX452" fmla="*/ 5168318 w 11218359"/>
                <a:gd name="connsiteY452" fmla="*/ 446203 h 446203"/>
                <a:gd name="connsiteX453" fmla="*/ 5179747 w 11218359"/>
                <a:gd name="connsiteY453" fmla="*/ 446203 h 446203"/>
                <a:gd name="connsiteX454" fmla="*/ 5191225 w 11218359"/>
                <a:gd name="connsiteY454" fmla="*/ 446203 h 446203"/>
                <a:gd name="connsiteX455" fmla="*/ 5202655 w 11218359"/>
                <a:gd name="connsiteY455" fmla="*/ 446203 h 446203"/>
                <a:gd name="connsiteX456" fmla="*/ 5214085 w 11218359"/>
                <a:gd name="connsiteY456" fmla="*/ 446203 h 446203"/>
                <a:gd name="connsiteX457" fmla="*/ 5225515 w 11218359"/>
                <a:gd name="connsiteY457" fmla="*/ 446203 h 446203"/>
                <a:gd name="connsiteX458" fmla="*/ 5236945 w 11218359"/>
                <a:gd name="connsiteY458" fmla="*/ 446203 h 446203"/>
                <a:gd name="connsiteX459" fmla="*/ 5248423 w 11218359"/>
                <a:gd name="connsiteY459" fmla="*/ 446203 h 446203"/>
                <a:gd name="connsiteX460" fmla="*/ 5259853 w 11218359"/>
                <a:gd name="connsiteY460" fmla="*/ 446203 h 446203"/>
                <a:gd name="connsiteX461" fmla="*/ 5271283 w 11218359"/>
                <a:gd name="connsiteY461" fmla="*/ 446203 h 446203"/>
                <a:gd name="connsiteX462" fmla="*/ 5282713 w 11218359"/>
                <a:gd name="connsiteY462" fmla="*/ 446203 h 446203"/>
                <a:gd name="connsiteX463" fmla="*/ 5294143 w 11218359"/>
                <a:gd name="connsiteY463" fmla="*/ 446203 h 446203"/>
                <a:gd name="connsiteX464" fmla="*/ 5305621 w 11218359"/>
                <a:gd name="connsiteY464" fmla="*/ 446203 h 446203"/>
                <a:gd name="connsiteX465" fmla="*/ 5317051 w 11218359"/>
                <a:gd name="connsiteY465" fmla="*/ 446203 h 446203"/>
                <a:gd name="connsiteX466" fmla="*/ 5328481 w 11218359"/>
                <a:gd name="connsiteY466" fmla="*/ 446203 h 446203"/>
                <a:gd name="connsiteX467" fmla="*/ 5339910 w 11218359"/>
                <a:gd name="connsiteY467" fmla="*/ 446203 h 446203"/>
                <a:gd name="connsiteX468" fmla="*/ 5351340 w 11218359"/>
                <a:gd name="connsiteY468" fmla="*/ 446203 h 446203"/>
                <a:gd name="connsiteX469" fmla="*/ 5362818 w 11218359"/>
                <a:gd name="connsiteY469" fmla="*/ 446203 h 446203"/>
                <a:gd name="connsiteX470" fmla="*/ 5374248 w 11218359"/>
                <a:gd name="connsiteY470" fmla="*/ 446203 h 446203"/>
                <a:gd name="connsiteX471" fmla="*/ 5385678 w 11218359"/>
                <a:gd name="connsiteY471" fmla="*/ 446203 h 446203"/>
                <a:gd name="connsiteX472" fmla="*/ 5397108 w 11218359"/>
                <a:gd name="connsiteY472" fmla="*/ 446203 h 446203"/>
                <a:gd name="connsiteX473" fmla="*/ 5408538 w 11218359"/>
                <a:gd name="connsiteY473" fmla="*/ 446203 h 446203"/>
                <a:gd name="connsiteX474" fmla="*/ 5420016 w 11218359"/>
                <a:gd name="connsiteY474" fmla="*/ 446203 h 446203"/>
                <a:gd name="connsiteX475" fmla="*/ 5431446 w 11218359"/>
                <a:gd name="connsiteY475" fmla="*/ 446203 h 446203"/>
                <a:gd name="connsiteX476" fmla="*/ 5442876 w 11218359"/>
                <a:gd name="connsiteY476" fmla="*/ 446203 h 446203"/>
                <a:gd name="connsiteX477" fmla="*/ 5454306 w 11218359"/>
                <a:gd name="connsiteY477" fmla="*/ 446203 h 446203"/>
                <a:gd name="connsiteX478" fmla="*/ 5465736 w 11218359"/>
                <a:gd name="connsiteY478" fmla="*/ 446203 h 446203"/>
                <a:gd name="connsiteX479" fmla="*/ 5477214 w 11218359"/>
                <a:gd name="connsiteY479" fmla="*/ 446203 h 446203"/>
                <a:gd name="connsiteX480" fmla="*/ 5488643 w 11218359"/>
                <a:gd name="connsiteY480" fmla="*/ 446203 h 446203"/>
                <a:gd name="connsiteX481" fmla="*/ 5500073 w 11218359"/>
                <a:gd name="connsiteY481" fmla="*/ 446203 h 446203"/>
                <a:gd name="connsiteX482" fmla="*/ 5511503 w 11218359"/>
                <a:gd name="connsiteY482" fmla="*/ 446203 h 446203"/>
                <a:gd name="connsiteX483" fmla="*/ 5522933 w 11218359"/>
                <a:gd name="connsiteY483" fmla="*/ 446203 h 446203"/>
                <a:gd name="connsiteX484" fmla="*/ 5534411 w 11218359"/>
                <a:gd name="connsiteY484" fmla="*/ 446203 h 446203"/>
                <a:gd name="connsiteX485" fmla="*/ 5545841 w 11218359"/>
                <a:gd name="connsiteY485" fmla="*/ 446203 h 446203"/>
                <a:gd name="connsiteX486" fmla="*/ 5557271 w 11218359"/>
                <a:gd name="connsiteY486" fmla="*/ 446203 h 446203"/>
                <a:gd name="connsiteX487" fmla="*/ 5568701 w 11218359"/>
                <a:gd name="connsiteY487" fmla="*/ 446203 h 446203"/>
                <a:gd name="connsiteX488" fmla="*/ 5580131 w 11218359"/>
                <a:gd name="connsiteY488" fmla="*/ 446203 h 446203"/>
                <a:gd name="connsiteX489" fmla="*/ 5591609 w 11218359"/>
                <a:gd name="connsiteY489" fmla="*/ 446203 h 446203"/>
                <a:gd name="connsiteX490" fmla="*/ 5603038 w 11218359"/>
                <a:gd name="connsiteY490" fmla="*/ 446203 h 446203"/>
                <a:gd name="connsiteX491" fmla="*/ 5614469 w 11218359"/>
                <a:gd name="connsiteY491" fmla="*/ 446203 h 446203"/>
                <a:gd name="connsiteX492" fmla="*/ 5625899 w 11218359"/>
                <a:gd name="connsiteY492" fmla="*/ 446203 h 446203"/>
                <a:gd name="connsiteX493" fmla="*/ 5637329 w 11218359"/>
                <a:gd name="connsiteY493" fmla="*/ 446203 h 446203"/>
                <a:gd name="connsiteX494" fmla="*/ 5648759 w 11218359"/>
                <a:gd name="connsiteY494" fmla="*/ 446203 h 446203"/>
                <a:gd name="connsiteX495" fmla="*/ 5660236 w 11218359"/>
                <a:gd name="connsiteY495" fmla="*/ 446203 h 446203"/>
                <a:gd name="connsiteX496" fmla="*/ 5671666 w 11218359"/>
                <a:gd name="connsiteY496" fmla="*/ 446203 h 446203"/>
                <a:gd name="connsiteX497" fmla="*/ 5683096 w 11218359"/>
                <a:gd name="connsiteY497" fmla="*/ 446203 h 446203"/>
                <a:gd name="connsiteX498" fmla="*/ 5694526 w 11218359"/>
                <a:gd name="connsiteY498" fmla="*/ 446203 h 446203"/>
                <a:gd name="connsiteX499" fmla="*/ 5705956 w 11218359"/>
                <a:gd name="connsiteY499" fmla="*/ 446203 h 446203"/>
                <a:gd name="connsiteX500" fmla="*/ 5717434 w 11218359"/>
                <a:gd name="connsiteY500" fmla="*/ 446203 h 446203"/>
                <a:gd name="connsiteX501" fmla="*/ 5728864 w 11218359"/>
                <a:gd name="connsiteY501" fmla="*/ 446203 h 446203"/>
                <a:gd name="connsiteX502" fmla="*/ 5740294 w 11218359"/>
                <a:gd name="connsiteY502" fmla="*/ 446203 h 446203"/>
                <a:gd name="connsiteX503" fmla="*/ 5751724 w 11218359"/>
                <a:gd name="connsiteY503" fmla="*/ 446203 h 446203"/>
                <a:gd name="connsiteX504" fmla="*/ 5763154 w 11218359"/>
                <a:gd name="connsiteY504" fmla="*/ 446203 h 446203"/>
                <a:gd name="connsiteX505" fmla="*/ 5774631 w 11218359"/>
                <a:gd name="connsiteY505" fmla="*/ 446203 h 446203"/>
                <a:gd name="connsiteX506" fmla="*/ 5786062 w 11218359"/>
                <a:gd name="connsiteY506" fmla="*/ 446203 h 446203"/>
                <a:gd name="connsiteX507" fmla="*/ 5797492 w 11218359"/>
                <a:gd name="connsiteY507" fmla="*/ 446203 h 446203"/>
                <a:gd name="connsiteX508" fmla="*/ 5808921 w 11218359"/>
                <a:gd name="connsiteY508" fmla="*/ 446203 h 446203"/>
                <a:gd name="connsiteX509" fmla="*/ 5820351 w 11218359"/>
                <a:gd name="connsiteY509" fmla="*/ 446203 h 446203"/>
                <a:gd name="connsiteX510" fmla="*/ 5831829 w 11218359"/>
                <a:gd name="connsiteY510" fmla="*/ 446203 h 446203"/>
                <a:gd name="connsiteX511" fmla="*/ 5843259 w 11218359"/>
                <a:gd name="connsiteY511" fmla="*/ 446203 h 446203"/>
                <a:gd name="connsiteX512" fmla="*/ 5854689 w 11218359"/>
                <a:gd name="connsiteY512" fmla="*/ 446203 h 446203"/>
                <a:gd name="connsiteX513" fmla="*/ 5866119 w 11218359"/>
                <a:gd name="connsiteY513" fmla="*/ 446203 h 446203"/>
                <a:gd name="connsiteX514" fmla="*/ 5877549 w 11218359"/>
                <a:gd name="connsiteY514" fmla="*/ 446203 h 446203"/>
                <a:gd name="connsiteX515" fmla="*/ 5889027 w 11218359"/>
                <a:gd name="connsiteY515" fmla="*/ 446203 h 446203"/>
                <a:gd name="connsiteX516" fmla="*/ 5900457 w 11218359"/>
                <a:gd name="connsiteY516" fmla="*/ 446203 h 446203"/>
                <a:gd name="connsiteX517" fmla="*/ 5911887 w 11218359"/>
                <a:gd name="connsiteY517" fmla="*/ 446203 h 446203"/>
                <a:gd name="connsiteX518" fmla="*/ 5923317 w 11218359"/>
                <a:gd name="connsiteY518" fmla="*/ 446203 h 446203"/>
                <a:gd name="connsiteX519" fmla="*/ 5934747 w 11218359"/>
                <a:gd name="connsiteY519" fmla="*/ 446203 h 446203"/>
                <a:gd name="connsiteX520" fmla="*/ 5946225 w 11218359"/>
                <a:gd name="connsiteY520" fmla="*/ 446203 h 446203"/>
                <a:gd name="connsiteX521" fmla="*/ 5957655 w 11218359"/>
                <a:gd name="connsiteY521" fmla="*/ 446203 h 446203"/>
                <a:gd name="connsiteX522" fmla="*/ 5969084 w 11218359"/>
                <a:gd name="connsiteY522" fmla="*/ 446203 h 446203"/>
                <a:gd name="connsiteX523" fmla="*/ 5980514 w 11218359"/>
                <a:gd name="connsiteY523" fmla="*/ 446203 h 446203"/>
                <a:gd name="connsiteX524" fmla="*/ 5991944 w 11218359"/>
                <a:gd name="connsiteY524" fmla="*/ 446203 h 446203"/>
                <a:gd name="connsiteX525" fmla="*/ 6003422 w 11218359"/>
                <a:gd name="connsiteY525" fmla="*/ 446203 h 446203"/>
                <a:gd name="connsiteX526" fmla="*/ 6014852 w 11218359"/>
                <a:gd name="connsiteY526" fmla="*/ 446203 h 446203"/>
                <a:gd name="connsiteX527" fmla="*/ 6026282 w 11218359"/>
                <a:gd name="connsiteY527" fmla="*/ 446203 h 446203"/>
                <a:gd name="connsiteX528" fmla="*/ 6037712 w 11218359"/>
                <a:gd name="connsiteY528" fmla="*/ 446203 h 446203"/>
                <a:gd name="connsiteX529" fmla="*/ 6049142 w 11218359"/>
                <a:gd name="connsiteY529" fmla="*/ 446203 h 446203"/>
                <a:gd name="connsiteX530" fmla="*/ 6060620 w 11218359"/>
                <a:gd name="connsiteY530" fmla="*/ 446203 h 446203"/>
                <a:gd name="connsiteX531" fmla="*/ 6072049 w 11218359"/>
                <a:gd name="connsiteY531" fmla="*/ 446203 h 446203"/>
                <a:gd name="connsiteX532" fmla="*/ 6083480 w 11218359"/>
                <a:gd name="connsiteY532" fmla="*/ 446203 h 446203"/>
                <a:gd name="connsiteX533" fmla="*/ 6094910 w 11218359"/>
                <a:gd name="connsiteY533" fmla="*/ 446203 h 446203"/>
                <a:gd name="connsiteX534" fmla="*/ 6106340 w 11218359"/>
                <a:gd name="connsiteY534" fmla="*/ 446203 h 446203"/>
                <a:gd name="connsiteX535" fmla="*/ 6117818 w 11218359"/>
                <a:gd name="connsiteY535" fmla="*/ 446203 h 446203"/>
                <a:gd name="connsiteX536" fmla="*/ 6129247 w 11218359"/>
                <a:gd name="connsiteY536" fmla="*/ 446203 h 446203"/>
                <a:gd name="connsiteX537" fmla="*/ 6140677 w 11218359"/>
                <a:gd name="connsiteY537" fmla="*/ 446203 h 446203"/>
                <a:gd name="connsiteX538" fmla="*/ 6152107 w 11218359"/>
                <a:gd name="connsiteY538" fmla="*/ 446203 h 446203"/>
                <a:gd name="connsiteX539" fmla="*/ 6163537 w 11218359"/>
                <a:gd name="connsiteY539" fmla="*/ 446203 h 446203"/>
                <a:gd name="connsiteX540" fmla="*/ 6175015 w 11218359"/>
                <a:gd name="connsiteY540" fmla="*/ 446203 h 446203"/>
                <a:gd name="connsiteX541" fmla="*/ 6186445 w 11218359"/>
                <a:gd name="connsiteY541" fmla="*/ 446203 h 446203"/>
                <a:gd name="connsiteX542" fmla="*/ 6197875 w 11218359"/>
                <a:gd name="connsiteY542" fmla="*/ 446203 h 446203"/>
                <a:gd name="connsiteX543" fmla="*/ 6209305 w 11218359"/>
                <a:gd name="connsiteY543" fmla="*/ 446203 h 446203"/>
                <a:gd name="connsiteX544" fmla="*/ 6220735 w 11218359"/>
                <a:gd name="connsiteY544" fmla="*/ 446203 h 446203"/>
                <a:gd name="connsiteX545" fmla="*/ 6232212 w 11218359"/>
                <a:gd name="connsiteY545" fmla="*/ 446203 h 446203"/>
                <a:gd name="connsiteX546" fmla="*/ 6243642 w 11218359"/>
                <a:gd name="connsiteY546" fmla="*/ 446203 h 446203"/>
                <a:gd name="connsiteX547" fmla="*/ 6255073 w 11218359"/>
                <a:gd name="connsiteY547" fmla="*/ 446203 h 446203"/>
                <a:gd name="connsiteX548" fmla="*/ 6266503 w 11218359"/>
                <a:gd name="connsiteY548" fmla="*/ 446203 h 446203"/>
                <a:gd name="connsiteX549" fmla="*/ 6277933 w 11218359"/>
                <a:gd name="connsiteY549" fmla="*/ 446203 h 446203"/>
                <a:gd name="connsiteX550" fmla="*/ 6289410 w 11218359"/>
                <a:gd name="connsiteY550" fmla="*/ 446203 h 446203"/>
                <a:gd name="connsiteX551" fmla="*/ 6300840 w 11218359"/>
                <a:gd name="connsiteY551" fmla="*/ 446203 h 446203"/>
                <a:gd name="connsiteX552" fmla="*/ 6312270 w 11218359"/>
                <a:gd name="connsiteY552" fmla="*/ 446203 h 446203"/>
                <a:gd name="connsiteX553" fmla="*/ 6323700 w 11218359"/>
                <a:gd name="connsiteY553" fmla="*/ 446203 h 446203"/>
                <a:gd name="connsiteX554" fmla="*/ 6335130 w 11218359"/>
                <a:gd name="connsiteY554" fmla="*/ 446203 h 446203"/>
                <a:gd name="connsiteX555" fmla="*/ 6346608 w 11218359"/>
                <a:gd name="connsiteY555" fmla="*/ 446203 h 446203"/>
                <a:gd name="connsiteX556" fmla="*/ 6358038 w 11218359"/>
                <a:gd name="connsiteY556" fmla="*/ 446203 h 446203"/>
                <a:gd name="connsiteX557" fmla="*/ 6369468 w 11218359"/>
                <a:gd name="connsiteY557" fmla="*/ 446203 h 446203"/>
                <a:gd name="connsiteX558" fmla="*/ 6380898 w 11218359"/>
                <a:gd name="connsiteY558" fmla="*/ 446203 h 446203"/>
                <a:gd name="connsiteX559" fmla="*/ 6392328 w 11218359"/>
                <a:gd name="connsiteY559" fmla="*/ 446203 h 446203"/>
                <a:gd name="connsiteX560" fmla="*/ 6403805 w 11218359"/>
                <a:gd name="connsiteY560" fmla="*/ 446203 h 446203"/>
                <a:gd name="connsiteX561" fmla="*/ 6415235 w 11218359"/>
                <a:gd name="connsiteY561" fmla="*/ 446203 h 446203"/>
                <a:gd name="connsiteX562" fmla="*/ 6426666 w 11218359"/>
                <a:gd name="connsiteY562" fmla="*/ 446203 h 446203"/>
                <a:gd name="connsiteX563" fmla="*/ 6438096 w 11218359"/>
                <a:gd name="connsiteY563" fmla="*/ 446203 h 446203"/>
                <a:gd name="connsiteX564" fmla="*/ 6449525 w 11218359"/>
                <a:gd name="connsiteY564" fmla="*/ 446203 h 446203"/>
                <a:gd name="connsiteX565" fmla="*/ 6461003 w 11218359"/>
                <a:gd name="connsiteY565" fmla="*/ 446203 h 446203"/>
                <a:gd name="connsiteX566" fmla="*/ 6472433 w 11218359"/>
                <a:gd name="connsiteY566" fmla="*/ 446203 h 446203"/>
                <a:gd name="connsiteX567" fmla="*/ 6483863 w 11218359"/>
                <a:gd name="connsiteY567" fmla="*/ 446203 h 446203"/>
                <a:gd name="connsiteX568" fmla="*/ 6495293 w 11218359"/>
                <a:gd name="connsiteY568" fmla="*/ 446203 h 446203"/>
                <a:gd name="connsiteX569" fmla="*/ 6506723 w 11218359"/>
                <a:gd name="connsiteY569" fmla="*/ 446203 h 446203"/>
                <a:gd name="connsiteX570" fmla="*/ 6518201 w 11218359"/>
                <a:gd name="connsiteY570" fmla="*/ 446203 h 446203"/>
                <a:gd name="connsiteX571" fmla="*/ 6529631 w 11218359"/>
                <a:gd name="connsiteY571" fmla="*/ 446203 h 446203"/>
                <a:gd name="connsiteX572" fmla="*/ 6541061 w 11218359"/>
                <a:gd name="connsiteY572" fmla="*/ 446203 h 446203"/>
                <a:gd name="connsiteX573" fmla="*/ 6552490 w 11218359"/>
                <a:gd name="connsiteY573" fmla="*/ 446203 h 446203"/>
                <a:gd name="connsiteX574" fmla="*/ 6563921 w 11218359"/>
                <a:gd name="connsiteY574" fmla="*/ 446203 h 446203"/>
                <a:gd name="connsiteX575" fmla="*/ 6575398 w 11218359"/>
                <a:gd name="connsiteY575" fmla="*/ 446203 h 446203"/>
                <a:gd name="connsiteX576" fmla="*/ 6586828 w 11218359"/>
                <a:gd name="connsiteY576" fmla="*/ 446203 h 446203"/>
                <a:gd name="connsiteX577" fmla="*/ 6598259 w 11218359"/>
                <a:gd name="connsiteY577" fmla="*/ 446203 h 446203"/>
                <a:gd name="connsiteX578" fmla="*/ 6609688 w 11218359"/>
                <a:gd name="connsiteY578" fmla="*/ 446203 h 446203"/>
                <a:gd name="connsiteX579" fmla="*/ 6621118 w 11218359"/>
                <a:gd name="connsiteY579" fmla="*/ 446203 h 446203"/>
                <a:gd name="connsiteX580" fmla="*/ 6632596 w 11218359"/>
                <a:gd name="connsiteY580" fmla="*/ 446203 h 446203"/>
                <a:gd name="connsiteX581" fmla="*/ 6644026 w 11218359"/>
                <a:gd name="connsiteY581" fmla="*/ 446203 h 446203"/>
                <a:gd name="connsiteX582" fmla="*/ 6655456 w 11218359"/>
                <a:gd name="connsiteY582" fmla="*/ 446203 h 446203"/>
                <a:gd name="connsiteX583" fmla="*/ 6666886 w 11218359"/>
                <a:gd name="connsiteY583" fmla="*/ 446203 h 446203"/>
                <a:gd name="connsiteX584" fmla="*/ 6678316 w 11218359"/>
                <a:gd name="connsiteY584" fmla="*/ 446203 h 446203"/>
                <a:gd name="connsiteX585" fmla="*/ 6689794 w 11218359"/>
                <a:gd name="connsiteY585" fmla="*/ 446203 h 446203"/>
                <a:gd name="connsiteX586" fmla="*/ 6701224 w 11218359"/>
                <a:gd name="connsiteY586" fmla="*/ 446203 h 446203"/>
                <a:gd name="connsiteX587" fmla="*/ 6712653 w 11218359"/>
                <a:gd name="connsiteY587" fmla="*/ 446203 h 446203"/>
                <a:gd name="connsiteX588" fmla="*/ 6724083 w 11218359"/>
                <a:gd name="connsiteY588" fmla="*/ 446203 h 446203"/>
                <a:gd name="connsiteX589" fmla="*/ 6735514 w 11218359"/>
                <a:gd name="connsiteY589" fmla="*/ 446203 h 446203"/>
                <a:gd name="connsiteX590" fmla="*/ 6746944 w 11218359"/>
                <a:gd name="connsiteY590" fmla="*/ 446203 h 446203"/>
                <a:gd name="connsiteX591" fmla="*/ 6758421 w 11218359"/>
                <a:gd name="connsiteY591" fmla="*/ 446203 h 446203"/>
                <a:gd name="connsiteX592" fmla="*/ 6769851 w 11218359"/>
                <a:gd name="connsiteY592" fmla="*/ 446203 h 446203"/>
                <a:gd name="connsiteX593" fmla="*/ 6781281 w 11218359"/>
                <a:gd name="connsiteY593" fmla="*/ 446203 h 446203"/>
                <a:gd name="connsiteX594" fmla="*/ 6792711 w 11218359"/>
                <a:gd name="connsiteY594" fmla="*/ 446203 h 446203"/>
                <a:gd name="connsiteX595" fmla="*/ 6804141 w 11218359"/>
                <a:gd name="connsiteY595" fmla="*/ 446203 h 446203"/>
                <a:gd name="connsiteX596" fmla="*/ 6815619 w 11218359"/>
                <a:gd name="connsiteY596" fmla="*/ 446203 h 446203"/>
                <a:gd name="connsiteX597" fmla="*/ 6827049 w 11218359"/>
                <a:gd name="connsiteY597" fmla="*/ 446203 h 446203"/>
                <a:gd name="connsiteX598" fmla="*/ 6838479 w 11218359"/>
                <a:gd name="connsiteY598" fmla="*/ 446203 h 446203"/>
                <a:gd name="connsiteX599" fmla="*/ 6849909 w 11218359"/>
                <a:gd name="connsiteY599" fmla="*/ 446203 h 446203"/>
                <a:gd name="connsiteX600" fmla="*/ 6861339 w 11218359"/>
                <a:gd name="connsiteY600" fmla="*/ 446203 h 446203"/>
                <a:gd name="connsiteX601" fmla="*/ 6872816 w 11218359"/>
                <a:gd name="connsiteY601" fmla="*/ 446203 h 446203"/>
                <a:gd name="connsiteX602" fmla="*/ 6884246 w 11218359"/>
                <a:gd name="connsiteY602" fmla="*/ 446203 h 446203"/>
                <a:gd name="connsiteX603" fmla="*/ 6895676 w 11218359"/>
                <a:gd name="connsiteY603" fmla="*/ 446203 h 446203"/>
                <a:gd name="connsiteX604" fmla="*/ 6907107 w 11218359"/>
                <a:gd name="connsiteY604" fmla="*/ 446203 h 446203"/>
                <a:gd name="connsiteX605" fmla="*/ 6918537 w 11218359"/>
                <a:gd name="connsiteY605" fmla="*/ 446203 h 446203"/>
                <a:gd name="connsiteX606" fmla="*/ 6930014 w 11218359"/>
                <a:gd name="connsiteY606" fmla="*/ 446203 h 446203"/>
                <a:gd name="connsiteX607" fmla="*/ 6941444 w 11218359"/>
                <a:gd name="connsiteY607" fmla="*/ 446203 h 446203"/>
                <a:gd name="connsiteX608" fmla="*/ 6952874 w 11218359"/>
                <a:gd name="connsiteY608" fmla="*/ 446203 h 446203"/>
                <a:gd name="connsiteX609" fmla="*/ 6964304 w 11218359"/>
                <a:gd name="connsiteY609" fmla="*/ 446203 h 446203"/>
                <a:gd name="connsiteX610" fmla="*/ 6975734 w 11218359"/>
                <a:gd name="connsiteY610" fmla="*/ 446203 h 446203"/>
                <a:gd name="connsiteX611" fmla="*/ 6987212 w 11218359"/>
                <a:gd name="connsiteY611" fmla="*/ 446203 h 446203"/>
                <a:gd name="connsiteX612" fmla="*/ 6998642 w 11218359"/>
                <a:gd name="connsiteY612" fmla="*/ 446203 h 446203"/>
                <a:gd name="connsiteX613" fmla="*/ 7010072 w 11218359"/>
                <a:gd name="connsiteY613" fmla="*/ 446203 h 446203"/>
                <a:gd name="connsiteX614" fmla="*/ 7021502 w 11218359"/>
                <a:gd name="connsiteY614" fmla="*/ 446203 h 446203"/>
                <a:gd name="connsiteX615" fmla="*/ 7032931 w 11218359"/>
                <a:gd name="connsiteY615" fmla="*/ 446203 h 446203"/>
                <a:gd name="connsiteX616" fmla="*/ 7044409 w 11218359"/>
                <a:gd name="connsiteY616" fmla="*/ 446203 h 446203"/>
                <a:gd name="connsiteX617" fmla="*/ 7055839 w 11218359"/>
                <a:gd name="connsiteY617" fmla="*/ 446203 h 446203"/>
                <a:gd name="connsiteX618" fmla="*/ 7067269 w 11218359"/>
                <a:gd name="connsiteY618" fmla="*/ 446203 h 446203"/>
                <a:gd name="connsiteX619" fmla="*/ 7078700 w 11218359"/>
                <a:gd name="connsiteY619" fmla="*/ 446203 h 446203"/>
                <a:gd name="connsiteX620" fmla="*/ 7090129 w 11218359"/>
                <a:gd name="connsiteY620" fmla="*/ 446203 h 446203"/>
                <a:gd name="connsiteX621" fmla="*/ 7101607 w 11218359"/>
                <a:gd name="connsiteY621" fmla="*/ 446203 h 446203"/>
                <a:gd name="connsiteX622" fmla="*/ 7113037 w 11218359"/>
                <a:gd name="connsiteY622" fmla="*/ 446203 h 446203"/>
                <a:gd name="connsiteX623" fmla="*/ 7124467 w 11218359"/>
                <a:gd name="connsiteY623" fmla="*/ 446203 h 446203"/>
                <a:gd name="connsiteX624" fmla="*/ 7135897 w 11218359"/>
                <a:gd name="connsiteY624" fmla="*/ 446203 h 446203"/>
                <a:gd name="connsiteX625" fmla="*/ 7147327 w 11218359"/>
                <a:gd name="connsiteY625" fmla="*/ 446203 h 446203"/>
                <a:gd name="connsiteX626" fmla="*/ 7158805 w 11218359"/>
                <a:gd name="connsiteY626" fmla="*/ 446203 h 446203"/>
                <a:gd name="connsiteX627" fmla="*/ 7170235 w 11218359"/>
                <a:gd name="connsiteY627" fmla="*/ 446203 h 446203"/>
                <a:gd name="connsiteX628" fmla="*/ 7181665 w 11218359"/>
                <a:gd name="connsiteY628" fmla="*/ 446203 h 446203"/>
                <a:gd name="connsiteX629" fmla="*/ 7193094 w 11218359"/>
                <a:gd name="connsiteY629" fmla="*/ 446203 h 446203"/>
                <a:gd name="connsiteX630" fmla="*/ 7204524 w 11218359"/>
                <a:gd name="connsiteY630" fmla="*/ 446203 h 446203"/>
                <a:gd name="connsiteX631" fmla="*/ 7216002 w 11218359"/>
                <a:gd name="connsiteY631" fmla="*/ 446203 h 446203"/>
                <a:gd name="connsiteX632" fmla="*/ 7227432 w 11218359"/>
                <a:gd name="connsiteY632" fmla="*/ 446203 h 446203"/>
                <a:gd name="connsiteX633" fmla="*/ 7238862 w 11218359"/>
                <a:gd name="connsiteY633" fmla="*/ 446203 h 446203"/>
                <a:gd name="connsiteX634" fmla="*/ 7250292 w 11218359"/>
                <a:gd name="connsiteY634" fmla="*/ 446203 h 446203"/>
                <a:gd name="connsiteX635" fmla="*/ 7261722 w 11218359"/>
                <a:gd name="connsiteY635" fmla="*/ 446203 h 446203"/>
                <a:gd name="connsiteX636" fmla="*/ 7273200 w 11218359"/>
                <a:gd name="connsiteY636" fmla="*/ 446203 h 446203"/>
                <a:gd name="connsiteX637" fmla="*/ 7284630 w 11218359"/>
                <a:gd name="connsiteY637" fmla="*/ 446203 h 446203"/>
                <a:gd name="connsiteX638" fmla="*/ 7296060 w 11218359"/>
                <a:gd name="connsiteY638" fmla="*/ 446203 h 446203"/>
                <a:gd name="connsiteX639" fmla="*/ 7307490 w 11218359"/>
                <a:gd name="connsiteY639" fmla="*/ 446203 h 446203"/>
                <a:gd name="connsiteX640" fmla="*/ 7318920 w 11218359"/>
                <a:gd name="connsiteY640" fmla="*/ 446203 h 446203"/>
                <a:gd name="connsiteX641" fmla="*/ 7330398 w 11218359"/>
                <a:gd name="connsiteY641" fmla="*/ 446203 h 446203"/>
                <a:gd name="connsiteX642" fmla="*/ 7341828 w 11218359"/>
                <a:gd name="connsiteY642" fmla="*/ 446203 h 446203"/>
                <a:gd name="connsiteX643" fmla="*/ 7353257 w 11218359"/>
                <a:gd name="connsiteY643" fmla="*/ 446203 h 446203"/>
                <a:gd name="connsiteX644" fmla="*/ 7364687 w 11218359"/>
                <a:gd name="connsiteY644" fmla="*/ 446203 h 446203"/>
                <a:gd name="connsiteX645" fmla="*/ 7376117 w 11218359"/>
                <a:gd name="connsiteY645" fmla="*/ 446203 h 446203"/>
                <a:gd name="connsiteX646" fmla="*/ 7387595 w 11218359"/>
                <a:gd name="connsiteY646" fmla="*/ 446203 h 446203"/>
                <a:gd name="connsiteX647" fmla="*/ 7399025 w 11218359"/>
                <a:gd name="connsiteY647" fmla="*/ 446203 h 446203"/>
                <a:gd name="connsiteX648" fmla="*/ 7410455 w 11218359"/>
                <a:gd name="connsiteY648" fmla="*/ 446203 h 446203"/>
                <a:gd name="connsiteX649" fmla="*/ 7421885 w 11218359"/>
                <a:gd name="connsiteY649" fmla="*/ 446203 h 446203"/>
                <a:gd name="connsiteX650" fmla="*/ 7433315 w 11218359"/>
                <a:gd name="connsiteY650" fmla="*/ 446203 h 446203"/>
                <a:gd name="connsiteX651" fmla="*/ 7444793 w 11218359"/>
                <a:gd name="connsiteY651" fmla="*/ 446203 h 446203"/>
                <a:gd name="connsiteX652" fmla="*/ 7456222 w 11218359"/>
                <a:gd name="connsiteY652" fmla="*/ 446203 h 446203"/>
                <a:gd name="connsiteX653" fmla="*/ 7467653 w 11218359"/>
                <a:gd name="connsiteY653" fmla="*/ 446203 h 446203"/>
                <a:gd name="connsiteX654" fmla="*/ 7479083 w 11218359"/>
                <a:gd name="connsiteY654" fmla="*/ 446203 h 446203"/>
                <a:gd name="connsiteX655" fmla="*/ 7490513 w 11218359"/>
                <a:gd name="connsiteY655" fmla="*/ 446203 h 446203"/>
                <a:gd name="connsiteX656" fmla="*/ 7501990 w 11218359"/>
                <a:gd name="connsiteY656" fmla="*/ 446203 h 446203"/>
                <a:gd name="connsiteX657" fmla="*/ 7513420 w 11218359"/>
                <a:gd name="connsiteY657" fmla="*/ 446203 h 446203"/>
                <a:gd name="connsiteX658" fmla="*/ 7524850 w 11218359"/>
                <a:gd name="connsiteY658" fmla="*/ 446203 h 446203"/>
                <a:gd name="connsiteX659" fmla="*/ 7536280 w 11218359"/>
                <a:gd name="connsiteY659" fmla="*/ 446203 h 446203"/>
                <a:gd name="connsiteX660" fmla="*/ 7547710 w 11218359"/>
                <a:gd name="connsiteY660" fmla="*/ 446203 h 446203"/>
                <a:gd name="connsiteX661" fmla="*/ 7559188 w 11218359"/>
                <a:gd name="connsiteY661" fmla="*/ 446203 h 446203"/>
                <a:gd name="connsiteX662" fmla="*/ 7570618 w 11218359"/>
                <a:gd name="connsiteY662" fmla="*/ 446203 h 446203"/>
                <a:gd name="connsiteX663" fmla="*/ 7582048 w 11218359"/>
                <a:gd name="connsiteY663" fmla="*/ 446203 h 446203"/>
                <a:gd name="connsiteX664" fmla="*/ 7593478 w 11218359"/>
                <a:gd name="connsiteY664" fmla="*/ 446203 h 446203"/>
                <a:gd name="connsiteX665" fmla="*/ 7604908 w 11218359"/>
                <a:gd name="connsiteY665" fmla="*/ 446203 h 446203"/>
                <a:gd name="connsiteX666" fmla="*/ 7616385 w 11218359"/>
                <a:gd name="connsiteY666" fmla="*/ 446203 h 446203"/>
                <a:gd name="connsiteX667" fmla="*/ 7627815 w 11218359"/>
                <a:gd name="connsiteY667" fmla="*/ 446203 h 446203"/>
                <a:gd name="connsiteX668" fmla="*/ 7639246 w 11218359"/>
                <a:gd name="connsiteY668" fmla="*/ 446203 h 446203"/>
                <a:gd name="connsiteX669" fmla="*/ 7650676 w 11218359"/>
                <a:gd name="connsiteY669" fmla="*/ 446203 h 446203"/>
                <a:gd name="connsiteX670" fmla="*/ 7662106 w 11218359"/>
                <a:gd name="connsiteY670" fmla="*/ 446203 h 446203"/>
                <a:gd name="connsiteX671" fmla="*/ 7673583 w 11218359"/>
                <a:gd name="connsiteY671" fmla="*/ 446203 h 446203"/>
                <a:gd name="connsiteX672" fmla="*/ 7685013 w 11218359"/>
                <a:gd name="connsiteY672" fmla="*/ 446203 h 446203"/>
                <a:gd name="connsiteX673" fmla="*/ 7696443 w 11218359"/>
                <a:gd name="connsiteY673" fmla="*/ 446203 h 446203"/>
                <a:gd name="connsiteX674" fmla="*/ 7707873 w 11218359"/>
                <a:gd name="connsiteY674" fmla="*/ 446203 h 446203"/>
                <a:gd name="connsiteX675" fmla="*/ 7719303 w 11218359"/>
                <a:gd name="connsiteY675" fmla="*/ 446203 h 446203"/>
                <a:gd name="connsiteX676" fmla="*/ 7730733 w 11218359"/>
                <a:gd name="connsiteY676" fmla="*/ 446203 h 446203"/>
                <a:gd name="connsiteX677" fmla="*/ 7742211 w 11218359"/>
                <a:gd name="connsiteY677" fmla="*/ 446203 h 446203"/>
                <a:gd name="connsiteX678" fmla="*/ 7753641 w 11218359"/>
                <a:gd name="connsiteY678" fmla="*/ 446203 h 446203"/>
                <a:gd name="connsiteX679" fmla="*/ 7765071 w 11218359"/>
                <a:gd name="connsiteY679" fmla="*/ 446203 h 446203"/>
                <a:gd name="connsiteX680" fmla="*/ 7776501 w 11218359"/>
                <a:gd name="connsiteY680" fmla="*/ 446203 h 446203"/>
                <a:gd name="connsiteX681" fmla="*/ 7787931 w 11218359"/>
                <a:gd name="connsiteY681" fmla="*/ 446203 h 446203"/>
                <a:gd name="connsiteX682" fmla="*/ 7799408 w 11218359"/>
                <a:gd name="connsiteY682" fmla="*/ 446203 h 446203"/>
                <a:gd name="connsiteX683" fmla="*/ 7810839 w 11218359"/>
                <a:gd name="connsiteY683" fmla="*/ 446203 h 446203"/>
                <a:gd name="connsiteX684" fmla="*/ 7822268 w 11218359"/>
                <a:gd name="connsiteY684" fmla="*/ 446203 h 446203"/>
                <a:gd name="connsiteX685" fmla="*/ 7833698 w 11218359"/>
                <a:gd name="connsiteY685" fmla="*/ 446203 h 446203"/>
                <a:gd name="connsiteX686" fmla="*/ 7845128 w 11218359"/>
                <a:gd name="connsiteY686" fmla="*/ 446203 h 446203"/>
                <a:gd name="connsiteX687" fmla="*/ 7856606 w 11218359"/>
                <a:gd name="connsiteY687" fmla="*/ 446203 h 446203"/>
                <a:gd name="connsiteX688" fmla="*/ 7868036 w 11218359"/>
                <a:gd name="connsiteY688" fmla="*/ 446203 h 446203"/>
                <a:gd name="connsiteX689" fmla="*/ 7879466 w 11218359"/>
                <a:gd name="connsiteY689" fmla="*/ 446203 h 446203"/>
                <a:gd name="connsiteX690" fmla="*/ 7890896 w 11218359"/>
                <a:gd name="connsiteY690" fmla="*/ 446203 h 446203"/>
                <a:gd name="connsiteX691" fmla="*/ 7902326 w 11218359"/>
                <a:gd name="connsiteY691" fmla="*/ 446203 h 446203"/>
                <a:gd name="connsiteX692" fmla="*/ 7913804 w 11218359"/>
                <a:gd name="connsiteY692" fmla="*/ 446203 h 446203"/>
                <a:gd name="connsiteX693" fmla="*/ 7925234 w 11218359"/>
                <a:gd name="connsiteY693" fmla="*/ 446203 h 446203"/>
                <a:gd name="connsiteX694" fmla="*/ 7936663 w 11218359"/>
                <a:gd name="connsiteY694" fmla="*/ 446203 h 446203"/>
                <a:gd name="connsiteX695" fmla="*/ 7948094 w 11218359"/>
                <a:gd name="connsiteY695" fmla="*/ 446203 h 446203"/>
                <a:gd name="connsiteX696" fmla="*/ 7959524 w 11218359"/>
                <a:gd name="connsiteY696" fmla="*/ 446203 h 446203"/>
                <a:gd name="connsiteX697" fmla="*/ 7971001 w 11218359"/>
                <a:gd name="connsiteY697" fmla="*/ 446203 h 446203"/>
                <a:gd name="connsiteX698" fmla="*/ 7982431 w 11218359"/>
                <a:gd name="connsiteY698" fmla="*/ 446203 h 446203"/>
                <a:gd name="connsiteX699" fmla="*/ 7993861 w 11218359"/>
                <a:gd name="connsiteY699" fmla="*/ 446203 h 446203"/>
                <a:gd name="connsiteX700" fmla="*/ 8005291 w 11218359"/>
                <a:gd name="connsiteY700" fmla="*/ 446203 h 446203"/>
                <a:gd name="connsiteX701" fmla="*/ 8016721 w 11218359"/>
                <a:gd name="connsiteY701" fmla="*/ 446203 h 446203"/>
                <a:gd name="connsiteX702" fmla="*/ 8028199 w 11218359"/>
                <a:gd name="connsiteY702" fmla="*/ 446203 h 446203"/>
                <a:gd name="connsiteX703" fmla="*/ 8039629 w 11218359"/>
                <a:gd name="connsiteY703" fmla="*/ 446203 h 446203"/>
                <a:gd name="connsiteX704" fmla="*/ 8051059 w 11218359"/>
                <a:gd name="connsiteY704" fmla="*/ 446203 h 446203"/>
                <a:gd name="connsiteX705" fmla="*/ 8062489 w 11218359"/>
                <a:gd name="connsiteY705" fmla="*/ 446203 h 446203"/>
                <a:gd name="connsiteX706" fmla="*/ 8073919 w 11218359"/>
                <a:gd name="connsiteY706" fmla="*/ 446203 h 446203"/>
                <a:gd name="connsiteX707" fmla="*/ 8085396 w 11218359"/>
                <a:gd name="connsiteY707" fmla="*/ 446203 h 446203"/>
                <a:gd name="connsiteX708" fmla="*/ 8096826 w 11218359"/>
                <a:gd name="connsiteY708" fmla="*/ 446203 h 446203"/>
                <a:gd name="connsiteX709" fmla="*/ 8108256 w 11218359"/>
                <a:gd name="connsiteY709" fmla="*/ 446203 h 446203"/>
                <a:gd name="connsiteX710" fmla="*/ 8119687 w 11218359"/>
                <a:gd name="connsiteY710" fmla="*/ 446203 h 446203"/>
                <a:gd name="connsiteX711" fmla="*/ 8131117 w 11218359"/>
                <a:gd name="connsiteY711" fmla="*/ 446203 h 446203"/>
                <a:gd name="connsiteX712" fmla="*/ 8142594 w 11218359"/>
                <a:gd name="connsiteY712" fmla="*/ 446203 h 446203"/>
                <a:gd name="connsiteX713" fmla="*/ 8154024 w 11218359"/>
                <a:gd name="connsiteY713" fmla="*/ 446203 h 446203"/>
                <a:gd name="connsiteX714" fmla="*/ 8165454 w 11218359"/>
                <a:gd name="connsiteY714" fmla="*/ 446203 h 446203"/>
                <a:gd name="connsiteX715" fmla="*/ 8176884 w 11218359"/>
                <a:gd name="connsiteY715" fmla="*/ 446203 h 446203"/>
                <a:gd name="connsiteX716" fmla="*/ 8188314 w 11218359"/>
                <a:gd name="connsiteY716" fmla="*/ 446203 h 446203"/>
                <a:gd name="connsiteX717" fmla="*/ 8199792 w 11218359"/>
                <a:gd name="connsiteY717" fmla="*/ 446203 h 446203"/>
                <a:gd name="connsiteX718" fmla="*/ 8211222 w 11218359"/>
                <a:gd name="connsiteY718" fmla="*/ 446203 h 446203"/>
                <a:gd name="connsiteX719" fmla="*/ 8222652 w 11218359"/>
                <a:gd name="connsiteY719" fmla="*/ 446203 h 446203"/>
                <a:gd name="connsiteX720" fmla="*/ 8234082 w 11218359"/>
                <a:gd name="connsiteY720" fmla="*/ 446203 h 446203"/>
                <a:gd name="connsiteX721" fmla="*/ 8245512 w 11218359"/>
                <a:gd name="connsiteY721" fmla="*/ 446203 h 446203"/>
                <a:gd name="connsiteX722" fmla="*/ 8256989 w 11218359"/>
                <a:gd name="connsiteY722" fmla="*/ 446203 h 446203"/>
                <a:gd name="connsiteX723" fmla="*/ 8268419 w 11218359"/>
                <a:gd name="connsiteY723" fmla="*/ 446203 h 446203"/>
                <a:gd name="connsiteX724" fmla="*/ 8279850 w 11218359"/>
                <a:gd name="connsiteY724" fmla="*/ 446203 h 446203"/>
                <a:gd name="connsiteX725" fmla="*/ 8291280 w 11218359"/>
                <a:gd name="connsiteY725" fmla="*/ 446203 h 446203"/>
                <a:gd name="connsiteX726" fmla="*/ 8302709 w 11218359"/>
                <a:gd name="connsiteY726" fmla="*/ 446203 h 446203"/>
                <a:gd name="connsiteX727" fmla="*/ 8314187 w 11218359"/>
                <a:gd name="connsiteY727" fmla="*/ 446203 h 446203"/>
                <a:gd name="connsiteX728" fmla="*/ 8325617 w 11218359"/>
                <a:gd name="connsiteY728" fmla="*/ 446203 h 446203"/>
                <a:gd name="connsiteX729" fmla="*/ 8337047 w 11218359"/>
                <a:gd name="connsiteY729" fmla="*/ 446203 h 446203"/>
                <a:gd name="connsiteX730" fmla="*/ 8348477 w 11218359"/>
                <a:gd name="connsiteY730" fmla="*/ 446203 h 446203"/>
                <a:gd name="connsiteX731" fmla="*/ 8359907 w 11218359"/>
                <a:gd name="connsiteY731" fmla="*/ 446203 h 446203"/>
                <a:gd name="connsiteX732" fmla="*/ 8371385 w 11218359"/>
                <a:gd name="connsiteY732" fmla="*/ 446203 h 446203"/>
                <a:gd name="connsiteX733" fmla="*/ 8382815 w 11218359"/>
                <a:gd name="connsiteY733" fmla="*/ 446203 h 446203"/>
                <a:gd name="connsiteX734" fmla="*/ 8394245 w 11218359"/>
                <a:gd name="connsiteY734" fmla="*/ 446203 h 446203"/>
                <a:gd name="connsiteX735" fmla="*/ 8405674 w 11218359"/>
                <a:gd name="connsiteY735" fmla="*/ 446203 h 446203"/>
                <a:gd name="connsiteX736" fmla="*/ 8417104 w 11218359"/>
                <a:gd name="connsiteY736" fmla="*/ 446203 h 446203"/>
                <a:gd name="connsiteX737" fmla="*/ 8428582 w 11218359"/>
                <a:gd name="connsiteY737" fmla="*/ 446203 h 446203"/>
                <a:gd name="connsiteX738" fmla="*/ 8440012 w 11218359"/>
                <a:gd name="connsiteY738" fmla="*/ 446203 h 446203"/>
                <a:gd name="connsiteX739" fmla="*/ 8451442 w 11218359"/>
                <a:gd name="connsiteY739" fmla="*/ 446203 h 446203"/>
                <a:gd name="connsiteX740" fmla="*/ 8462872 w 11218359"/>
                <a:gd name="connsiteY740" fmla="*/ 446203 h 446203"/>
                <a:gd name="connsiteX741" fmla="*/ 8474302 w 11218359"/>
                <a:gd name="connsiteY741" fmla="*/ 446203 h 446203"/>
                <a:gd name="connsiteX742" fmla="*/ 8485780 w 11218359"/>
                <a:gd name="connsiteY742" fmla="*/ 446203 h 446203"/>
                <a:gd name="connsiteX743" fmla="*/ 8497210 w 11218359"/>
                <a:gd name="connsiteY743" fmla="*/ 446203 h 446203"/>
                <a:gd name="connsiteX744" fmla="*/ 8508640 w 11218359"/>
                <a:gd name="connsiteY744" fmla="*/ 446203 h 446203"/>
                <a:gd name="connsiteX745" fmla="*/ 8520069 w 11218359"/>
                <a:gd name="connsiteY745" fmla="*/ 446203 h 446203"/>
                <a:gd name="connsiteX746" fmla="*/ 8531500 w 11218359"/>
                <a:gd name="connsiteY746" fmla="*/ 446203 h 446203"/>
                <a:gd name="connsiteX747" fmla="*/ 8542977 w 11218359"/>
                <a:gd name="connsiteY747" fmla="*/ 446203 h 446203"/>
                <a:gd name="connsiteX748" fmla="*/ 8554407 w 11218359"/>
                <a:gd name="connsiteY748" fmla="*/ 446203 h 446203"/>
                <a:gd name="connsiteX749" fmla="*/ 8565837 w 11218359"/>
                <a:gd name="connsiteY749" fmla="*/ 446203 h 446203"/>
                <a:gd name="connsiteX750" fmla="*/ 8577267 w 11218359"/>
                <a:gd name="connsiteY750" fmla="*/ 446203 h 446203"/>
                <a:gd name="connsiteX751" fmla="*/ 8588697 w 11218359"/>
                <a:gd name="connsiteY751" fmla="*/ 446203 h 446203"/>
                <a:gd name="connsiteX752" fmla="*/ 8600175 w 11218359"/>
                <a:gd name="connsiteY752" fmla="*/ 446203 h 446203"/>
                <a:gd name="connsiteX753" fmla="*/ 8611605 w 11218359"/>
                <a:gd name="connsiteY753" fmla="*/ 446203 h 446203"/>
                <a:gd name="connsiteX754" fmla="*/ 8623035 w 11218359"/>
                <a:gd name="connsiteY754" fmla="*/ 446203 h 446203"/>
                <a:gd name="connsiteX755" fmla="*/ 8634465 w 11218359"/>
                <a:gd name="connsiteY755" fmla="*/ 446203 h 446203"/>
                <a:gd name="connsiteX756" fmla="*/ 8645895 w 11218359"/>
                <a:gd name="connsiteY756" fmla="*/ 446203 h 446203"/>
                <a:gd name="connsiteX757" fmla="*/ 8657373 w 11218359"/>
                <a:gd name="connsiteY757" fmla="*/ 446203 h 446203"/>
                <a:gd name="connsiteX758" fmla="*/ 8668802 w 11218359"/>
                <a:gd name="connsiteY758" fmla="*/ 446203 h 446203"/>
                <a:gd name="connsiteX759" fmla="*/ 8680232 w 11218359"/>
                <a:gd name="connsiteY759" fmla="*/ 446203 h 446203"/>
                <a:gd name="connsiteX760" fmla="*/ 8691662 w 11218359"/>
                <a:gd name="connsiteY760" fmla="*/ 446203 h 446203"/>
                <a:gd name="connsiteX761" fmla="*/ 8703093 w 11218359"/>
                <a:gd name="connsiteY761" fmla="*/ 446203 h 446203"/>
                <a:gd name="connsiteX762" fmla="*/ 8714570 w 11218359"/>
                <a:gd name="connsiteY762" fmla="*/ 446203 h 446203"/>
                <a:gd name="connsiteX763" fmla="*/ 8726000 w 11218359"/>
                <a:gd name="connsiteY763" fmla="*/ 446203 h 446203"/>
                <a:gd name="connsiteX764" fmla="*/ 8737430 w 11218359"/>
                <a:gd name="connsiteY764" fmla="*/ 446203 h 446203"/>
                <a:gd name="connsiteX765" fmla="*/ 8748860 w 11218359"/>
                <a:gd name="connsiteY765" fmla="*/ 446203 h 446203"/>
                <a:gd name="connsiteX766" fmla="*/ 8760290 w 11218359"/>
                <a:gd name="connsiteY766" fmla="*/ 446203 h 446203"/>
                <a:gd name="connsiteX767" fmla="*/ 8771768 w 11218359"/>
                <a:gd name="connsiteY767" fmla="*/ 446203 h 446203"/>
                <a:gd name="connsiteX768" fmla="*/ 8783198 w 11218359"/>
                <a:gd name="connsiteY768" fmla="*/ 446203 h 446203"/>
                <a:gd name="connsiteX769" fmla="*/ 8794628 w 11218359"/>
                <a:gd name="connsiteY769" fmla="*/ 446203 h 446203"/>
                <a:gd name="connsiteX770" fmla="*/ 8806058 w 11218359"/>
                <a:gd name="connsiteY770" fmla="*/ 446203 h 446203"/>
                <a:gd name="connsiteX771" fmla="*/ 8817488 w 11218359"/>
                <a:gd name="connsiteY771" fmla="*/ 446203 h 446203"/>
                <a:gd name="connsiteX772" fmla="*/ 8828918 w 11218359"/>
                <a:gd name="connsiteY772" fmla="*/ 446203 h 446203"/>
                <a:gd name="connsiteX773" fmla="*/ 8840395 w 11218359"/>
                <a:gd name="connsiteY773" fmla="*/ 446203 h 446203"/>
                <a:gd name="connsiteX774" fmla="*/ 8851825 w 11218359"/>
                <a:gd name="connsiteY774" fmla="*/ 446203 h 446203"/>
                <a:gd name="connsiteX775" fmla="*/ 8863256 w 11218359"/>
                <a:gd name="connsiteY775" fmla="*/ 446203 h 446203"/>
                <a:gd name="connsiteX776" fmla="*/ 8874686 w 11218359"/>
                <a:gd name="connsiteY776" fmla="*/ 446203 h 446203"/>
                <a:gd name="connsiteX777" fmla="*/ 8886115 w 11218359"/>
                <a:gd name="connsiteY777" fmla="*/ 446203 h 446203"/>
                <a:gd name="connsiteX778" fmla="*/ 8897593 w 11218359"/>
                <a:gd name="connsiteY778" fmla="*/ 446203 h 446203"/>
                <a:gd name="connsiteX779" fmla="*/ 8909022 w 11218359"/>
                <a:gd name="connsiteY779" fmla="*/ 446203 h 446203"/>
                <a:gd name="connsiteX780" fmla="*/ 8920453 w 11218359"/>
                <a:gd name="connsiteY780" fmla="*/ 446203 h 446203"/>
                <a:gd name="connsiteX781" fmla="*/ 8931883 w 11218359"/>
                <a:gd name="connsiteY781" fmla="*/ 446203 h 446203"/>
                <a:gd name="connsiteX782" fmla="*/ 8943313 w 11218359"/>
                <a:gd name="connsiteY782" fmla="*/ 446203 h 446203"/>
                <a:gd name="connsiteX783" fmla="*/ 8954791 w 11218359"/>
                <a:gd name="connsiteY783" fmla="*/ 446203 h 446203"/>
                <a:gd name="connsiteX784" fmla="*/ 8966220 w 11218359"/>
                <a:gd name="connsiteY784" fmla="*/ 446203 h 446203"/>
                <a:gd name="connsiteX785" fmla="*/ 8977651 w 11218359"/>
                <a:gd name="connsiteY785" fmla="*/ 446203 h 446203"/>
                <a:gd name="connsiteX786" fmla="*/ 8989080 w 11218359"/>
                <a:gd name="connsiteY786" fmla="*/ 446203 h 446203"/>
                <a:gd name="connsiteX787" fmla="*/ 9000511 w 11218359"/>
                <a:gd name="connsiteY787" fmla="*/ 446203 h 446203"/>
                <a:gd name="connsiteX788" fmla="*/ 9011988 w 11218359"/>
                <a:gd name="connsiteY788" fmla="*/ 446203 h 446203"/>
                <a:gd name="connsiteX789" fmla="*/ 9023418 w 11218359"/>
                <a:gd name="connsiteY789" fmla="*/ 446203 h 446203"/>
                <a:gd name="connsiteX790" fmla="*/ 9034849 w 11218359"/>
                <a:gd name="connsiteY790" fmla="*/ 446203 h 446203"/>
                <a:gd name="connsiteX791" fmla="*/ 9046278 w 11218359"/>
                <a:gd name="connsiteY791" fmla="*/ 446203 h 446203"/>
                <a:gd name="connsiteX792" fmla="*/ 9057709 w 11218359"/>
                <a:gd name="connsiteY792" fmla="*/ 446203 h 446203"/>
                <a:gd name="connsiteX793" fmla="*/ 9069186 w 11218359"/>
                <a:gd name="connsiteY793" fmla="*/ 446203 h 446203"/>
                <a:gd name="connsiteX794" fmla="*/ 9080615 w 11218359"/>
                <a:gd name="connsiteY794" fmla="*/ 446203 h 446203"/>
                <a:gd name="connsiteX795" fmla="*/ 9092046 w 11218359"/>
                <a:gd name="connsiteY795" fmla="*/ 446203 h 446203"/>
                <a:gd name="connsiteX796" fmla="*/ 9103476 w 11218359"/>
                <a:gd name="connsiteY796" fmla="*/ 446203 h 446203"/>
                <a:gd name="connsiteX797" fmla="*/ 9114906 w 11218359"/>
                <a:gd name="connsiteY797" fmla="*/ 446203 h 446203"/>
                <a:gd name="connsiteX798" fmla="*/ 9126384 w 11218359"/>
                <a:gd name="connsiteY798" fmla="*/ 446203 h 446203"/>
                <a:gd name="connsiteX799" fmla="*/ 9137813 w 11218359"/>
                <a:gd name="connsiteY799" fmla="*/ 446203 h 446203"/>
                <a:gd name="connsiteX800" fmla="*/ 9149244 w 11218359"/>
                <a:gd name="connsiteY800" fmla="*/ 446203 h 446203"/>
                <a:gd name="connsiteX801" fmla="*/ 9160673 w 11218359"/>
                <a:gd name="connsiteY801" fmla="*/ 446203 h 446203"/>
                <a:gd name="connsiteX802" fmla="*/ 9172104 w 11218359"/>
                <a:gd name="connsiteY802" fmla="*/ 446203 h 446203"/>
                <a:gd name="connsiteX803" fmla="*/ 9183581 w 11218359"/>
                <a:gd name="connsiteY803" fmla="*/ 446203 h 446203"/>
                <a:gd name="connsiteX804" fmla="*/ 9195011 w 11218359"/>
                <a:gd name="connsiteY804" fmla="*/ 446203 h 446203"/>
                <a:gd name="connsiteX805" fmla="*/ 9206442 w 11218359"/>
                <a:gd name="connsiteY805" fmla="*/ 446203 h 446203"/>
                <a:gd name="connsiteX806" fmla="*/ 9217871 w 11218359"/>
                <a:gd name="connsiteY806" fmla="*/ 446203 h 446203"/>
                <a:gd name="connsiteX807" fmla="*/ 9229301 w 11218359"/>
                <a:gd name="connsiteY807" fmla="*/ 446203 h 446203"/>
                <a:gd name="connsiteX808" fmla="*/ 9240779 w 11218359"/>
                <a:gd name="connsiteY808" fmla="*/ 446203 h 446203"/>
                <a:gd name="connsiteX809" fmla="*/ 9252209 w 11218359"/>
                <a:gd name="connsiteY809" fmla="*/ 446203 h 446203"/>
                <a:gd name="connsiteX810" fmla="*/ 9263639 w 11218359"/>
                <a:gd name="connsiteY810" fmla="*/ 446203 h 446203"/>
                <a:gd name="connsiteX811" fmla="*/ 9275069 w 11218359"/>
                <a:gd name="connsiteY811" fmla="*/ 446203 h 446203"/>
                <a:gd name="connsiteX812" fmla="*/ 9286498 w 11218359"/>
                <a:gd name="connsiteY812" fmla="*/ 446203 h 446203"/>
                <a:gd name="connsiteX813" fmla="*/ 9297977 w 11218359"/>
                <a:gd name="connsiteY813" fmla="*/ 446203 h 446203"/>
                <a:gd name="connsiteX814" fmla="*/ 9309406 w 11218359"/>
                <a:gd name="connsiteY814" fmla="*/ 446203 h 446203"/>
                <a:gd name="connsiteX815" fmla="*/ 9320837 w 11218359"/>
                <a:gd name="connsiteY815" fmla="*/ 446203 h 446203"/>
                <a:gd name="connsiteX816" fmla="*/ 9332266 w 11218359"/>
                <a:gd name="connsiteY816" fmla="*/ 446203 h 446203"/>
                <a:gd name="connsiteX817" fmla="*/ 9343696 w 11218359"/>
                <a:gd name="connsiteY817" fmla="*/ 446203 h 446203"/>
                <a:gd name="connsiteX818" fmla="*/ 9355174 w 11218359"/>
                <a:gd name="connsiteY818" fmla="*/ 446203 h 446203"/>
                <a:gd name="connsiteX819" fmla="*/ 9366604 w 11218359"/>
                <a:gd name="connsiteY819" fmla="*/ 446203 h 446203"/>
                <a:gd name="connsiteX820" fmla="*/ 9378035 w 11218359"/>
                <a:gd name="connsiteY820" fmla="*/ 446203 h 446203"/>
                <a:gd name="connsiteX821" fmla="*/ 9389464 w 11218359"/>
                <a:gd name="connsiteY821" fmla="*/ 446203 h 446203"/>
                <a:gd name="connsiteX822" fmla="*/ 9400894 w 11218359"/>
                <a:gd name="connsiteY822" fmla="*/ 446203 h 446203"/>
                <a:gd name="connsiteX823" fmla="*/ 9412372 w 11218359"/>
                <a:gd name="connsiteY823" fmla="*/ 446203 h 446203"/>
                <a:gd name="connsiteX824" fmla="*/ 9423802 w 11218359"/>
                <a:gd name="connsiteY824" fmla="*/ 446203 h 446203"/>
                <a:gd name="connsiteX825" fmla="*/ 9435232 w 11218359"/>
                <a:gd name="connsiteY825" fmla="*/ 446203 h 446203"/>
                <a:gd name="connsiteX826" fmla="*/ 9446662 w 11218359"/>
                <a:gd name="connsiteY826" fmla="*/ 446203 h 446203"/>
                <a:gd name="connsiteX827" fmla="*/ 9458091 w 11218359"/>
                <a:gd name="connsiteY827" fmla="*/ 446203 h 446203"/>
                <a:gd name="connsiteX828" fmla="*/ 9469570 w 11218359"/>
                <a:gd name="connsiteY828" fmla="*/ 446203 h 446203"/>
                <a:gd name="connsiteX829" fmla="*/ 9480999 w 11218359"/>
                <a:gd name="connsiteY829" fmla="*/ 446203 h 446203"/>
                <a:gd name="connsiteX830" fmla="*/ 9492429 w 11218359"/>
                <a:gd name="connsiteY830" fmla="*/ 446203 h 446203"/>
                <a:gd name="connsiteX831" fmla="*/ 9503859 w 11218359"/>
                <a:gd name="connsiteY831" fmla="*/ 446203 h 446203"/>
                <a:gd name="connsiteX832" fmla="*/ 9515289 w 11218359"/>
                <a:gd name="connsiteY832" fmla="*/ 446203 h 446203"/>
                <a:gd name="connsiteX833" fmla="*/ 9526767 w 11218359"/>
                <a:gd name="connsiteY833" fmla="*/ 446203 h 446203"/>
                <a:gd name="connsiteX834" fmla="*/ 9538197 w 11218359"/>
                <a:gd name="connsiteY834" fmla="*/ 446203 h 446203"/>
                <a:gd name="connsiteX835" fmla="*/ 9549626 w 11218359"/>
                <a:gd name="connsiteY835" fmla="*/ 446203 h 446203"/>
                <a:gd name="connsiteX836" fmla="*/ 9561057 w 11218359"/>
                <a:gd name="connsiteY836" fmla="*/ 446203 h 446203"/>
                <a:gd name="connsiteX837" fmla="*/ 9572487 w 11218359"/>
                <a:gd name="connsiteY837" fmla="*/ 446203 h 446203"/>
                <a:gd name="connsiteX838" fmla="*/ 9583965 w 11218359"/>
                <a:gd name="connsiteY838" fmla="*/ 446203 h 446203"/>
                <a:gd name="connsiteX839" fmla="*/ 9595395 w 11218359"/>
                <a:gd name="connsiteY839" fmla="*/ 446203 h 446203"/>
                <a:gd name="connsiteX840" fmla="*/ 9606824 w 11218359"/>
                <a:gd name="connsiteY840" fmla="*/ 446203 h 446203"/>
                <a:gd name="connsiteX841" fmla="*/ 9618255 w 11218359"/>
                <a:gd name="connsiteY841" fmla="*/ 446203 h 446203"/>
                <a:gd name="connsiteX842" fmla="*/ 9629684 w 11218359"/>
                <a:gd name="connsiteY842" fmla="*/ 446203 h 446203"/>
                <a:gd name="connsiteX843" fmla="*/ 9641163 w 11218359"/>
                <a:gd name="connsiteY843" fmla="*/ 446203 h 446203"/>
                <a:gd name="connsiteX844" fmla="*/ 9652592 w 11218359"/>
                <a:gd name="connsiteY844" fmla="*/ 446203 h 446203"/>
                <a:gd name="connsiteX845" fmla="*/ 9664022 w 11218359"/>
                <a:gd name="connsiteY845" fmla="*/ 446203 h 446203"/>
                <a:gd name="connsiteX846" fmla="*/ 9675452 w 11218359"/>
                <a:gd name="connsiteY846" fmla="*/ 446203 h 446203"/>
                <a:gd name="connsiteX847" fmla="*/ 9686882 w 11218359"/>
                <a:gd name="connsiteY847" fmla="*/ 446203 h 446203"/>
                <a:gd name="connsiteX848" fmla="*/ 9698360 w 11218359"/>
                <a:gd name="connsiteY848" fmla="*/ 446203 h 446203"/>
                <a:gd name="connsiteX849" fmla="*/ 9709790 w 11218359"/>
                <a:gd name="connsiteY849" fmla="*/ 446203 h 446203"/>
                <a:gd name="connsiteX850" fmla="*/ 9721219 w 11218359"/>
                <a:gd name="connsiteY850" fmla="*/ 446203 h 446203"/>
                <a:gd name="connsiteX851" fmla="*/ 9732650 w 11218359"/>
                <a:gd name="connsiteY851" fmla="*/ 446203 h 446203"/>
                <a:gd name="connsiteX852" fmla="*/ 9744080 w 11218359"/>
                <a:gd name="connsiteY852" fmla="*/ 446203 h 446203"/>
                <a:gd name="connsiteX853" fmla="*/ 9755557 w 11218359"/>
                <a:gd name="connsiteY853" fmla="*/ 446203 h 446203"/>
                <a:gd name="connsiteX854" fmla="*/ 9766988 w 11218359"/>
                <a:gd name="connsiteY854" fmla="*/ 446203 h 446203"/>
                <a:gd name="connsiteX855" fmla="*/ 9778417 w 11218359"/>
                <a:gd name="connsiteY855" fmla="*/ 446203 h 446203"/>
                <a:gd name="connsiteX856" fmla="*/ 9789848 w 11218359"/>
                <a:gd name="connsiteY856" fmla="*/ 446203 h 446203"/>
                <a:gd name="connsiteX857" fmla="*/ 9801277 w 11218359"/>
                <a:gd name="connsiteY857" fmla="*/ 446203 h 446203"/>
                <a:gd name="connsiteX858" fmla="*/ 9812755 w 11218359"/>
                <a:gd name="connsiteY858" fmla="*/ 446203 h 446203"/>
                <a:gd name="connsiteX859" fmla="*/ 9824185 w 11218359"/>
                <a:gd name="connsiteY859" fmla="*/ 446203 h 446203"/>
                <a:gd name="connsiteX860" fmla="*/ 9835615 w 11218359"/>
                <a:gd name="connsiteY860" fmla="*/ 446203 h 446203"/>
                <a:gd name="connsiteX861" fmla="*/ 9847045 w 11218359"/>
                <a:gd name="connsiteY861" fmla="*/ 446203 h 446203"/>
                <a:gd name="connsiteX862" fmla="*/ 9858475 w 11218359"/>
                <a:gd name="connsiteY862" fmla="*/ 446203 h 446203"/>
                <a:gd name="connsiteX863" fmla="*/ 9869952 w 11218359"/>
                <a:gd name="connsiteY863" fmla="*/ 446203 h 446203"/>
                <a:gd name="connsiteX864" fmla="*/ 9881383 w 11218359"/>
                <a:gd name="connsiteY864" fmla="*/ 446203 h 446203"/>
                <a:gd name="connsiteX865" fmla="*/ 9892812 w 11218359"/>
                <a:gd name="connsiteY865" fmla="*/ 446203 h 446203"/>
                <a:gd name="connsiteX866" fmla="*/ 9904243 w 11218359"/>
                <a:gd name="connsiteY866" fmla="*/ 446203 h 446203"/>
                <a:gd name="connsiteX867" fmla="*/ 9915673 w 11218359"/>
                <a:gd name="connsiteY867" fmla="*/ 446203 h 446203"/>
                <a:gd name="connsiteX868" fmla="*/ 9927102 w 11218359"/>
                <a:gd name="connsiteY868" fmla="*/ 446203 h 446203"/>
                <a:gd name="connsiteX869" fmla="*/ 9938581 w 11218359"/>
                <a:gd name="connsiteY869" fmla="*/ 446203 h 446203"/>
                <a:gd name="connsiteX870" fmla="*/ 9950010 w 11218359"/>
                <a:gd name="connsiteY870" fmla="*/ 446203 h 446203"/>
                <a:gd name="connsiteX871" fmla="*/ 9961441 w 11218359"/>
                <a:gd name="connsiteY871" fmla="*/ 446203 h 446203"/>
                <a:gd name="connsiteX872" fmla="*/ 9972870 w 11218359"/>
                <a:gd name="connsiteY872" fmla="*/ 446203 h 446203"/>
                <a:gd name="connsiteX873" fmla="*/ 9984300 w 11218359"/>
                <a:gd name="connsiteY873" fmla="*/ 446203 h 446203"/>
                <a:gd name="connsiteX874" fmla="*/ 9995778 w 11218359"/>
                <a:gd name="connsiteY874" fmla="*/ 446203 h 446203"/>
                <a:gd name="connsiteX875" fmla="*/ 10007208 w 11218359"/>
                <a:gd name="connsiteY875" fmla="*/ 446203 h 446203"/>
                <a:gd name="connsiteX876" fmla="*/ 10018638 w 11218359"/>
                <a:gd name="connsiteY876" fmla="*/ 446203 h 446203"/>
                <a:gd name="connsiteX877" fmla="*/ 10030068 w 11218359"/>
                <a:gd name="connsiteY877" fmla="*/ 446203 h 446203"/>
                <a:gd name="connsiteX878" fmla="*/ 10041498 w 11218359"/>
                <a:gd name="connsiteY878" fmla="*/ 446203 h 446203"/>
                <a:gd name="connsiteX879" fmla="*/ 10052976 w 11218359"/>
                <a:gd name="connsiteY879" fmla="*/ 446203 h 446203"/>
                <a:gd name="connsiteX880" fmla="*/ 10064405 w 11218359"/>
                <a:gd name="connsiteY880" fmla="*/ 446203 h 446203"/>
                <a:gd name="connsiteX881" fmla="*/ 10075835 w 11218359"/>
                <a:gd name="connsiteY881" fmla="*/ 446203 h 446203"/>
                <a:gd name="connsiteX882" fmla="*/ 10087266 w 11218359"/>
                <a:gd name="connsiteY882" fmla="*/ 446203 h 446203"/>
                <a:gd name="connsiteX883" fmla="*/ 10098695 w 11218359"/>
                <a:gd name="connsiteY883" fmla="*/ 446203 h 446203"/>
                <a:gd name="connsiteX884" fmla="*/ 10110174 w 11218359"/>
                <a:gd name="connsiteY884" fmla="*/ 446203 h 446203"/>
                <a:gd name="connsiteX885" fmla="*/ 10121603 w 11218359"/>
                <a:gd name="connsiteY885" fmla="*/ 446203 h 446203"/>
                <a:gd name="connsiteX886" fmla="*/ 10133033 w 11218359"/>
                <a:gd name="connsiteY886" fmla="*/ 446203 h 446203"/>
                <a:gd name="connsiteX887" fmla="*/ 10144463 w 11218359"/>
                <a:gd name="connsiteY887" fmla="*/ 446203 h 446203"/>
                <a:gd name="connsiteX888" fmla="*/ 10155893 w 11218359"/>
                <a:gd name="connsiteY888" fmla="*/ 446203 h 446203"/>
                <a:gd name="connsiteX889" fmla="*/ 10167371 w 11218359"/>
                <a:gd name="connsiteY889" fmla="*/ 446203 h 446203"/>
                <a:gd name="connsiteX890" fmla="*/ 10178801 w 11218359"/>
                <a:gd name="connsiteY890" fmla="*/ 446203 h 446203"/>
                <a:gd name="connsiteX891" fmla="*/ 10190230 w 11218359"/>
                <a:gd name="connsiteY891" fmla="*/ 446203 h 446203"/>
                <a:gd name="connsiteX892" fmla="*/ 10201661 w 11218359"/>
                <a:gd name="connsiteY892" fmla="*/ 446203 h 446203"/>
                <a:gd name="connsiteX893" fmla="*/ 10213091 w 11218359"/>
                <a:gd name="connsiteY893" fmla="*/ 446203 h 446203"/>
                <a:gd name="connsiteX894" fmla="*/ 10224569 w 11218359"/>
                <a:gd name="connsiteY894" fmla="*/ 446203 h 446203"/>
                <a:gd name="connsiteX895" fmla="*/ 10235998 w 11218359"/>
                <a:gd name="connsiteY895" fmla="*/ 446203 h 446203"/>
                <a:gd name="connsiteX896" fmla="*/ 10247428 w 11218359"/>
                <a:gd name="connsiteY896" fmla="*/ 446203 h 446203"/>
                <a:gd name="connsiteX897" fmla="*/ 10258859 w 11218359"/>
                <a:gd name="connsiteY897" fmla="*/ 446203 h 446203"/>
                <a:gd name="connsiteX898" fmla="*/ 10270288 w 11218359"/>
                <a:gd name="connsiteY898" fmla="*/ 446203 h 446203"/>
                <a:gd name="connsiteX899" fmla="*/ 10281767 w 11218359"/>
                <a:gd name="connsiteY899" fmla="*/ 446203 h 446203"/>
                <a:gd name="connsiteX900" fmla="*/ 10293196 w 11218359"/>
                <a:gd name="connsiteY900" fmla="*/ 446203 h 446203"/>
                <a:gd name="connsiteX901" fmla="*/ 10304626 w 11218359"/>
                <a:gd name="connsiteY901" fmla="*/ 446203 h 446203"/>
                <a:gd name="connsiteX902" fmla="*/ 10316056 w 11218359"/>
                <a:gd name="connsiteY902" fmla="*/ 446203 h 446203"/>
                <a:gd name="connsiteX903" fmla="*/ 10327486 w 11218359"/>
                <a:gd name="connsiteY903" fmla="*/ 446203 h 446203"/>
                <a:gd name="connsiteX904" fmla="*/ 10338963 w 11218359"/>
                <a:gd name="connsiteY904" fmla="*/ 446203 h 446203"/>
                <a:gd name="connsiteX905" fmla="*/ 10350394 w 11218359"/>
                <a:gd name="connsiteY905" fmla="*/ 446203 h 446203"/>
                <a:gd name="connsiteX906" fmla="*/ 10361823 w 11218359"/>
                <a:gd name="connsiteY906" fmla="*/ 446203 h 446203"/>
                <a:gd name="connsiteX907" fmla="*/ 10373254 w 11218359"/>
                <a:gd name="connsiteY907" fmla="*/ 446203 h 446203"/>
                <a:gd name="connsiteX908" fmla="*/ 10384684 w 11218359"/>
                <a:gd name="connsiteY908" fmla="*/ 446203 h 446203"/>
                <a:gd name="connsiteX909" fmla="*/ 10396161 w 11218359"/>
                <a:gd name="connsiteY909" fmla="*/ 446203 h 446203"/>
                <a:gd name="connsiteX910" fmla="*/ 10407591 w 11218359"/>
                <a:gd name="connsiteY910" fmla="*/ 446203 h 446203"/>
                <a:gd name="connsiteX911" fmla="*/ 10419021 w 11218359"/>
                <a:gd name="connsiteY911" fmla="*/ 446203 h 446203"/>
                <a:gd name="connsiteX912" fmla="*/ 10430452 w 11218359"/>
                <a:gd name="connsiteY912" fmla="*/ 446203 h 446203"/>
                <a:gd name="connsiteX913" fmla="*/ 10441881 w 11218359"/>
                <a:gd name="connsiteY913" fmla="*/ 446203 h 446203"/>
                <a:gd name="connsiteX914" fmla="*/ 10453358 w 11218359"/>
                <a:gd name="connsiteY914" fmla="*/ 446203 h 446203"/>
                <a:gd name="connsiteX915" fmla="*/ 10464789 w 11218359"/>
                <a:gd name="connsiteY915" fmla="*/ 446203 h 446203"/>
                <a:gd name="connsiteX916" fmla="*/ 10476219 w 11218359"/>
                <a:gd name="connsiteY916" fmla="*/ 446203 h 446203"/>
                <a:gd name="connsiteX917" fmla="*/ 10487649 w 11218359"/>
                <a:gd name="connsiteY917" fmla="*/ 446203 h 446203"/>
                <a:gd name="connsiteX918" fmla="*/ 10499079 w 11218359"/>
                <a:gd name="connsiteY918" fmla="*/ 446203 h 446203"/>
                <a:gd name="connsiteX919" fmla="*/ 10510556 w 11218359"/>
                <a:gd name="connsiteY919" fmla="*/ 446203 h 446203"/>
                <a:gd name="connsiteX920" fmla="*/ 10521987 w 11218359"/>
                <a:gd name="connsiteY920" fmla="*/ 446203 h 446203"/>
                <a:gd name="connsiteX921" fmla="*/ 10533416 w 11218359"/>
                <a:gd name="connsiteY921" fmla="*/ 446203 h 446203"/>
                <a:gd name="connsiteX922" fmla="*/ 10544847 w 11218359"/>
                <a:gd name="connsiteY922" fmla="*/ 446203 h 446203"/>
                <a:gd name="connsiteX923" fmla="*/ 10556277 w 11218359"/>
                <a:gd name="connsiteY923" fmla="*/ 446203 h 446203"/>
                <a:gd name="connsiteX924" fmla="*/ 10567754 w 11218359"/>
                <a:gd name="connsiteY924" fmla="*/ 446203 h 446203"/>
                <a:gd name="connsiteX925" fmla="*/ 10579184 w 11218359"/>
                <a:gd name="connsiteY925" fmla="*/ 446203 h 446203"/>
                <a:gd name="connsiteX926" fmla="*/ 10590614 w 11218359"/>
                <a:gd name="connsiteY926" fmla="*/ 446203 h 446203"/>
                <a:gd name="connsiteX927" fmla="*/ 10602045 w 11218359"/>
                <a:gd name="connsiteY927" fmla="*/ 446203 h 446203"/>
                <a:gd name="connsiteX928" fmla="*/ 10613474 w 11218359"/>
                <a:gd name="connsiteY928" fmla="*/ 446203 h 446203"/>
                <a:gd name="connsiteX929" fmla="*/ 10624951 w 11218359"/>
                <a:gd name="connsiteY929" fmla="*/ 446203 h 446203"/>
                <a:gd name="connsiteX930" fmla="*/ 10636382 w 11218359"/>
                <a:gd name="connsiteY930" fmla="*/ 446203 h 446203"/>
                <a:gd name="connsiteX931" fmla="*/ 10647812 w 11218359"/>
                <a:gd name="connsiteY931" fmla="*/ 446203 h 446203"/>
                <a:gd name="connsiteX932" fmla="*/ 10659241 w 11218359"/>
                <a:gd name="connsiteY932" fmla="*/ 446203 h 446203"/>
                <a:gd name="connsiteX933" fmla="*/ 10670672 w 11218359"/>
                <a:gd name="connsiteY933" fmla="*/ 446203 h 446203"/>
                <a:gd name="connsiteX934" fmla="*/ 10682149 w 11218359"/>
                <a:gd name="connsiteY934" fmla="*/ 446203 h 446203"/>
                <a:gd name="connsiteX935" fmla="*/ 10693580 w 11218359"/>
                <a:gd name="connsiteY935" fmla="*/ 446203 h 446203"/>
                <a:gd name="connsiteX936" fmla="*/ 10705009 w 11218359"/>
                <a:gd name="connsiteY936" fmla="*/ 446203 h 446203"/>
                <a:gd name="connsiteX937" fmla="*/ 10716439 w 11218359"/>
                <a:gd name="connsiteY937" fmla="*/ 446203 h 446203"/>
                <a:gd name="connsiteX938" fmla="*/ 10727870 w 11218359"/>
                <a:gd name="connsiteY938" fmla="*/ 446203 h 446203"/>
                <a:gd name="connsiteX939" fmla="*/ 10739347 w 11218359"/>
                <a:gd name="connsiteY939" fmla="*/ 446203 h 446203"/>
                <a:gd name="connsiteX940" fmla="*/ 10750778 w 11218359"/>
                <a:gd name="connsiteY940" fmla="*/ 446203 h 446203"/>
                <a:gd name="connsiteX941" fmla="*/ 10762207 w 11218359"/>
                <a:gd name="connsiteY941" fmla="*/ 446203 h 446203"/>
                <a:gd name="connsiteX942" fmla="*/ 10773637 w 11218359"/>
                <a:gd name="connsiteY942" fmla="*/ 446203 h 446203"/>
                <a:gd name="connsiteX943" fmla="*/ 10785067 w 11218359"/>
                <a:gd name="connsiteY943" fmla="*/ 446203 h 446203"/>
                <a:gd name="connsiteX944" fmla="*/ 10796544 w 11218359"/>
                <a:gd name="connsiteY944" fmla="*/ 446203 h 446203"/>
                <a:gd name="connsiteX945" fmla="*/ 10807975 w 11218359"/>
                <a:gd name="connsiteY945" fmla="*/ 446203 h 446203"/>
                <a:gd name="connsiteX946" fmla="*/ 10819405 w 11218359"/>
                <a:gd name="connsiteY946" fmla="*/ 446203 h 446203"/>
                <a:gd name="connsiteX947" fmla="*/ 10830834 w 11218359"/>
                <a:gd name="connsiteY947" fmla="*/ 446203 h 446203"/>
                <a:gd name="connsiteX948" fmla="*/ 10842265 w 11218359"/>
                <a:gd name="connsiteY948" fmla="*/ 446203 h 446203"/>
                <a:gd name="connsiteX949" fmla="*/ 10853742 w 11218359"/>
                <a:gd name="connsiteY949" fmla="*/ 446203 h 446203"/>
                <a:gd name="connsiteX950" fmla="*/ 10865173 w 11218359"/>
                <a:gd name="connsiteY950" fmla="*/ 446203 h 446203"/>
                <a:gd name="connsiteX951" fmla="*/ 10876602 w 11218359"/>
                <a:gd name="connsiteY951" fmla="*/ 446203 h 446203"/>
                <a:gd name="connsiteX952" fmla="*/ 10888032 w 11218359"/>
                <a:gd name="connsiteY952" fmla="*/ 446203 h 446203"/>
                <a:gd name="connsiteX953" fmla="*/ 10899463 w 11218359"/>
                <a:gd name="connsiteY953" fmla="*/ 446203 h 446203"/>
                <a:gd name="connsiteX954" fmla="*/ 10910892 w 11218359"/>
                <a:gd name="connsiteY954" fmla="*/ 446203 h 446203"/>
                <a:gd name="connsiteX955" fmla="*/ 10922369 w 11218359"/>
                <a:gd name="connsiteY955" fmla="*/ 446203 h 446203"/>
                <a:gd name="connsiteX956" fmla="*/ 10933800 w 11218359"/>
                <a:gd name="connsiteY956" fmla="*/ 446203 h 446203"/>
                <a:gd name="connsiteX957" fmla="*/ 10945230 w 11218359"/>
                <a:gd name="connsiteY957" fmla="*/ 446203 h 446203"/>
                <a:gd name="connsiteX958" fmla="*/ 10956660 w 11218359"/>
                <a:gd name="connsiteY958" fmla="*/ 446203 h 446203"/>
                <a:gd name="connsiteX959" fmla="*/ 10968090 w 11218359"/>
                <a:gd name="connsiteY959" fmla="*/ 446203 h 446203"/>
                <a:gd name="connsiteX960" fmla="*/ 10979567 w 11218359"/>
                <a:gd name="connsiteY960" fmla="*/ 446203 h 446203"/>
                <a:gd name="connsiteX961" fmla="*/ 10990998 w 11218359"/>
                <a:gd name="connsiteY961" fmla="*/ 446203 h 446203"/>
                <a:gd name="connsiteX962" fmla="*/ 11002427 w 11218359"/>
                <a:gd name="connsiteY962" fmla="*/ 446203 h 446203"/>
                <a:gd name="connsiteX963" fmla="*/ 11013858 w 11218359"/>
                <a:gd name="connsiteY963" fmla="*/ 446203 h 446203"/>
                <a:gd name="connsiteX964" fmla="*/ 11025287 w 11218359"/>
                <a:gd name="connsiteY964" fmla="*/ 446203 h 446203"/>
                <a:gd name="connsiteX965" fmla="*/ 11036765 w 11218359"/>
                <a:gd name="connsiteY965" fmla="*/ 446203 h 446203"/>
                <a:gd name="connsiteX966" fmla="*/ 11048195 w 11218359"/>
                <a:gd name="connsiteY966" fmla="*/ 446203 h 446203"/>
                <a:gd name="connsiteX967" fmla="*/ 11059625 w 11218359"/>
                <a:gd name="connsiteY967" fmla="*/ 446203 h 446203"/>
                <a:gd name="connsiteX968" fmla="*/ 11071056 w 11218359"/>
                <a:gd name="connsiteY968" fmla="*/ 446203 h 446203"/>
                <a:gd name="connsiteX969" fmla="*/ 11082485 w 11218359"/>
                <a:gd name="connsiteY969" fmla="*/ 446203 h 446203"/>
                <a:gd name="connsiteX970" fmla="*/ 11093962 w 11218359"/>
                <a:gd name="connsiteY970" fmla="*/ 446203 h 446203"/>
                <a:gd name="connsiteX971" fmla="*/ 11105393 w 11218359"/>
                <a:gd name="connsiteY971" fmla="*/ 446203 h 446203"/>
                <a:gd name="connsiteX972" fmla="*/ 11116823 w 11218359"/>
                <a:gd name="connsiteY972" fmla="*/ 446203 h 446203"/>
                <a:gd name="connsiteX973" fmla="*/ 11128253 w 11218359"/>
                <a:gd name="connsiteY973" fmla="*/ 446203 h 446203"/>
                <a:gd name="connsiteX974" fmla="*/ 11139683 w 11218359"/>
                <a:gd name="connsiteY974" fmla="*/ 446203 h 446203"/>
                <a:gd name="connsiteX975" fmla="*/ 11151160 w 11218359"/>
                <a:gd name="connsiteY975" fmla="*/ 446203 h 446203"/>
                <a:gd name="connsiteX976" fmla="*/ 11162591 w 11218359"/>
                <a:gd name="connsiteY976" fmla="*/ 446203 h 446203"/>
                <a:gd name="connsiteX977" fmla="*/ 11174020 w 11218359"/>
                <a:gd name="connsiteY977" fmla="*/ 446203 h 446203"/>
                <a:gd name="connsiteX978" fmla="*/ 11185451 w 11218359"/>
                <a:gd name="connsiteY978" fmla="*/ 446203 h 446203"/>
                <a:gd name="connsiteX979" fmla="*/ 11196881 w 11218359"/>
                <a:gd name="connsiteY979" fmla="*/ 446203 h 446203"/>
                <a:gd name="connsiteX980" fmla="*/ 11208358 w 11218359"/>
                <a:gd name="connsiteY980" fmla="*/ 446203 h 446203"/>
                <a:gd name="connsiteX981" fmla="*/ 11218359 w 11218359"/>
                <a:gd name="connsiteY981" fmla="*/ 446203 h 44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446203">
                  <a:moveTo>
                    <a:pt x="0" y="446203"/>
                  </a:moveTo>
                  <a:lnTo>
                    <a:pt x="9149" y="446203"/>
                  </a:lnTo>
                  <a:lnTo>
                    <a:pt x="20588" y="446203"/>
                  </a:lnTo>
                  <a:lnTo>
                    <a:pt x="32028" y="446203"/>
                  </a:lnTo>
                  <a:lnTo>
                    <a:pt x="43467" y="446203"/>
                  </a:lnTo>
                  <a:lnTo>
                    <a:pt x="54907" y="446203"/>
                  </a:lnTo>
                  <a:lnTo>
                    <a:pt x="66346" y="446203"/>
                  </a:lnTo>
                  <a:lnTo>
                    <a:pt x="77786" y="446203"/>
                  </a:lnTo>
                  <a:lnTo>
                    <a:pt x="89225" y="446203"/>
                  </a:lnTo>
                  <a:lnTo>
                    <a:pt x="100665" y="446203"/>
                  </a:lnTo>
                  <a:lnTo>
                    <a:pt x="112104" y="446203"/>
                  </a:lnTo>
                  <a:lnTo>
                    <a:pt x="123544" y="446203"/>
                  </a:lnTo>
                  <a:lnTo>
                    <a:pt x="134979" y="446203"/>
                  </a:lnTo>
                  <a:lnTo>
                    <a:pt x="146423" y="446203"/>
                  </a:lnTo>
                  <a:lnTo>
                    <a:pt x="157858" y="446203"/>
                  </a:lnTo>
                  <a:lnTo>
                    <a:pt x="169297" y="446203"/>
                  </a:lnTo>
                  <a:lnTo>
                    <a:pt x="180737" y="446203"/>
                  </a:lnTo>
                  <a:lnTo>
                    <a:pt x="192176" y="446203"/>
                  </a:lnTo>
                  <a:lnTo>
                    <a:pt x="203616" y="446203"/>
                  </a:lnTo>
                  <a:lnTo>
                    <a:pt x="215055" y="446203"/>
                  </a:lnTo>
                  <a:lnTo>
                    <a:pt x="226495" y="446203"/>
                  </a:lnTo>
                  <a:lnTo>
                    <a:pt x="237935" y="446203"/>
                  </a:lnTo>
                  <a:lnTo>
                    <a:pt x="249374" y="446203"/>
                  </a:lnTo>
                  <a:lnTo>
                    <a:pt x="260814" y="446203"/>
                  </a:lnTo>
                  <a:lnTo>
                    <a:pt x="272253" y="446203"/>
                  </a:lnTo>
                  <a:lnTo>
                    <a:pt x="283693" y="446203"/>
                  </a:lnTo>
                  <a:lnTo>
                    <a:pt x="295132" y="446203"/>
                  </a:lnTo>
                  <a:lnTo>
                    <a:pt x="306572" y="446203"/>
                  </a:lnTo>
                  <a:lnTo>
                    <a:pt x="318011" y="446203"/>
                  </a:lnTo>
                  <a:lnTo>
                    <a:pt x="329451" y="446203"/>
                  </a:lnTo>
                  <a:lnTo>
                    <a:pt x="340890" y="446203"/>
                  </a:lnTo>
                  <a:lnTo>
                    <a:pt x="352330" y="446203"/>
                  </a:lnTo>
                  <a:lnTo>
                    <a:pt x="363769" y="446203"/>
                  </a:lnTo>
                  <a:lnTo>
                    <a:pt x="375209" y="446203"/>
                  </a:lnTo>
                  <a:lnTo>
                    <a:pt x="386648" y="446203"/>
                  </a:lnTo>
                  <a:lnTo>
                    <a:pt x="398088" y="446203"/>
                  </a:lnTo>
                  <a:lnTo>
                    <a:pt x="409527" y="446203"/>
                  </a:lnTo>
                  <a:lnTo>
                    <a:pt x="420967" y="446203"/>
                  </a:lnTo>
                  <a:lnTo>
                    <a:pt x="432406" y="446203"/>
                  </a:lnTo>
                  <a:lnTo>
                    <a:pt x="443846" y="446203"/>
                  </a:lnTo>
                  <a:lnTo>
                    <a:pt x="455285" y="446203"/>
                  </a:lnTo>
                  <a:lnTo>
                    <a:pt x="466725" y="446203"/>
                  </a:lnTo>
                  <a:lnTo>
                    <a:pt x="478165" y="446203"/>
                  </a:lnTo>
                  <a:lnTo>
                    <a:pt x="489604" y="446203"/>
                  </a:lnTo>
                  <a:lnTo>
                    <a:pt x="501044" y="446203"/>
                  </a:lnTo>
                  <a:lnTo>
                    <a:pt x="512483" y="446203"/>
                  </a:lnTo>
                  <a:lnTo>
                    <a:pt x="523923" y="446203"/>
                  </a:lnTo>
                  <a:lnTo>
                    <a:pt x="535362" y="446203"/>
                  </a:lnTo>
                  <a:lnTo>
                    <a:pt x="546802" y="446203"/>
                  </a:lnTo>
                  <a:lnTo>
                    <a:pt x="558241" y="446203"/>
                  </a:lnTo>
                  <a:lnTo>
                    <a:pt x="569681" y="446203"/>
                  </a:lnTo>
                  <a:lnTo>
                    <a:pt x="581120" y="446203"/>
                  </a:lnTo>
                  <a:lnTo>
                    <a:pt x="592560" y="446203"/>
                  </a:lnTo>
                  <a:lnTo>
                    <a:pt x="603999" y="446203"/>
                  </a:lnTo>
                  <a:lnTo>
                    <a:pt x="615439" y="446203"/>
                  </a:lnTo>
                  <a:lnTo>
                    <a:pt x="626878" y="446203"/>
                  </a:lnTo>
                  <a:lnTo>
                    <a:pt x="638318" y="446203"/>
                  </a:lnTo>
                  <a:lnTo>
                    <a:pt x="649757" y="446203"/>
                  </a:lnTo>
                  <a:lnTo>
                    <a:pt x="661192" y="446203"/>
                  </a:lnTo>
                  <a:lnTo>
                    <a:pt x="672632" y="446203"/>
                  </a:lnTo>
                  <a:lnTo>
                    <a:pt x="684071" y="446203"/>
                  </a:lnTo>
                  <a:lnTo>
                    <a:pt x="695511" y="446203"/>
                  </a:lnTo>
                  <a:lnTo>
                    <a:pt x="706950" y="446203"/>
                  </a:lnTo>
                  <a:lnTo>
                    <a:pt x="718390" y="446203"/>
                  </a:lnTo>
                  <a:lnTo>
                    <a:pt x="729829" y="446203"/>
                  </a:lnTo>
                  <a:lnTo>
                    <a:pt x="741269" y="446203"/>
                  </a:lnTo>
                  <a:lnTo>
                    <a:pt x="752708" y="446203"/>
                  </a:lnTo>
                  <a:lnTo>
                    <a:pt x="764148" y="446203"/>
                  </a:lnTo>
                  <a:lnTo>
                    <a:pt x="775587" y="446203"/>
                  </a:lnTo>
                  <a:lnTo>
                    <a:pt x="787027" y="446203"/>
                  </a:lnTo>
                  <a:lnTo>
                    <a:pt x="798467" y="446203"/>
                  </a:lnTo>
                  <a:lnTo>
                    <a:pt x="809906" y="446203"/>
                  </a:lnTo>
                  <a:lnTo>
                    <a:pt x="821346" y="446203"/>
                  </a:lnTo>
                  <a:lnTo>
                    <a:pt x="832785" y="446203"/>
                  </a:lnTo>
                  <a:lnTo>
                    <a:pt x="844225" y="446203"/>
                  </a:lnTo>
                  <a:lnTo>
                    <a:pt x="855664" y="446203"/>
                  </a:lnTo>
                  <a:lnTo>
                    <a:pt x="867104" y="446203"/>
                  </a:lnTo>
                  <a:lnTo>
                    <a:pt x="878543" y="446203"/>
                  </a:lnTo>
                  <a:lnTo>
                    <a:pt x="889983" y="446203"/>
                  </a:lnTo>
                  <a:lnTo>
                    <a:pt x="901422" y="446203"/>
                  </a:lnTo>
                  <a:lnTo>
                    <a:pt x="912862" y="446203"/>
                  </a:lnTo>
                  <a:lnTo>
                    <a:pt x="924301" y="446203"/>
                  </a:lnTo>
                  <a:lnTo>
                    <a:pt x="935741" y="446203"/>
                  </a:lnTo>
                  <a:lnTo>
                    <a:pt x="947180" y="446203"/>
                  </a:lnTo>
                  <a:lnTo>
                    <a:pt x="958620" y="446203"/>
                  </a:lnTo>
                  <a:lnTo>
                    <a:pt x="970059" y="446203"/>
                  </a:lnTo>
                  <a:lnTo>
                    <a:pt x="981499" y="446203"/>
                  </a:lnTo>
                  <a:lnTo>
                    <a:pt x="992938" y="446203"/>
                  </a:lnTo>
                  <a:lnTo>
                    <a:pt x="1004378" y="446203"/>
                  </a:lnTo>
                  <a:lnTo>
                    <a:pt x="1015818" y="446203"/>
                  </a:lnTo>
                  <a:lnTo>
                    <a:pt x="1027257" y="446203"/>
                  </a:lnTo>
                  <a:lnTo>
                    <a:pt x="1038697" y="446203"/>
                  </a:lnTo>
                  <a:lnTo>
                    <a:pt x="1050136" y="446203"/>
                  </a:lnTo>
                  <a:lnTo>
                    <a:pt x="1061576" y="446203"/>
                  </a:lnTo>
                  <a:lnTo>
                    <a:pt x="1073015" y="446203"/>
                  </a:lnTo>
                  <a:lnTo>
                    <a:pt x="1084455" y="446203"/>
                  </a:lnTo>
                  <a:lnTo>
                    <a:pt x="1095894" y="446203"/>
                  </a:lnTo>
                  <a:lnTo>
                    <a:pt x="1107334" y="446203"/>
                  </a:lnTo>
                  <a:lnTo>
                    <a:pt x="1118773" y="446203"/>
                  </a:lnTo>
                  <a:lnTo>
                    <a:pt x="1130213" y="446203"/>
                  </a:lnTo>
                  <a:lnTo>
                    <a:pt x="1141652" y="446203"/>
                  </a:lnTo>
                  <a:lnTo>
                    <a:pt x="1153092" y="446203"/>
                  </a:lnTo>
                  <a:lnTo>
                    <a:pt x="1164531" y="446203"/>
                  </a:lnTo>
                  <a:lnTo>
                    <a:pt x="1175971" y="446203"/>
                  </a:lnTo>
                  <a:lnTo>
                    <a:pt x="1187406" y="446203"/>
                  </a:lnTo>
                  <a:lnTo>
                    <a:pt x="1198845" y="446203"/>
                  </a:lnTo>
                  <a:lnTo>
                    <a:pt x="1210285" y="446203"/>
                  </a:lnTo>
                  <a:lnTo>
                    <a:pt x="1221724" y="446203"/>
                  </a:lnTo>
                  <a:lnTo>
                    <a:pt x="1233164" y="446203"/>
                  </a:lnTo>
                  <a:lnTo>
                    <a:pt x="1244603" y="446203"/>
                  </a:lnTo>
                  <a:lnTo>
                    <a:pt x="1256043" y="446203"/>
                  </a:lnTo>
                  <a:lnTo>
                    <a:pt x="1267482" y="446203"/>
                  </a:lnTo>
                  <a:lnTo>
                    <a:pt x="1278922" y="446203"/>
                  </a:lnTo>
                  <a:lnTo>
                    <a:pt x="1290361" y="446203"/>
                  </a:lnTo>
                  <a:lnTo>
                    <a:pt x="1301801" y="446203"/>
                  </a:lnTo>
                  <a:lnTo>
                    <a:pt x="1313240" y="446203"/>
                  </a:lnTo>
                  <a:lnTo>
                    <a:pt x="1324680" y="446203"/>
                  </a:lnTo>
                  <a:lnTo>
                    <a:pt x="1336120" y="446203"/>
                  </a:lnTo>
                  <a:lnTo>
                    <a:pt x="1347559" y="446203"/>
                  </a:lnTo>
                  <a:lnTo>
                    <a:pt x="1358999" y="446203"/>
                  </a:lnTo>
                  <a:lnTo>
                    <a:pt x="1370438" y="446203"/>
                  </a:lnTo>
                  <a:lnTo>
                    <a:pt x="1381878" y="446203"/>
                  </a:lnTo>
                  <a:lnTo>
                    <a:pt x="1393317" y="446203"/>
                  </a:lnTo>
                  <a:lnTo>
                    <a:pt x="1404757" y="446203"/>
                  </a:lnTo>
                  <a:lnTo>
                    <a:pt x="1416196" y="446203"/>
                  </a:lnTo>
                  <a:lnTo>
                    <a:pt x="1427636" y="446203"/>
                  </a:lnTo>
                  <a:lnTo>
                    <a:pt x="1439075" y="446203"/>
                  </a:lnTo>
                  <a:lnTo>
                    <a:pt x="1450515" y="446203"/>
                  </a:lnTo>
                  <a:lnTo>
                    <a:pt x="1461954" y="446203"/>
                  </a:lnTo>
                  <a:lnTo>
                    <a:pt x="1473394" y="446203"/>
                  </a:lnTo>
                  <a:lnTo>
                    <a:pt x="1484833" y="446203"/>
                  </a:lnTo>
                  <a:lnTo>
                    <a:pt x="1496273" y="446203"/>
                  </a:lnTo>
                  <a:lnTo>
                    <a:pt x="1507712" y="446203"/>
                  </a:lnTo>
                  <a:lnTo>
                    <a:pt x="1519152" y="446203"/>
                  </a:lnTo>
                  <a:lnTo>
                    <a:pt x="1530591" y="446203"/>
                  </a:lnTo>
                  <a:lnTo>
                    <a:pt x="1542031" y="446203"/>
                  </a:lnTo>
                  <a:lnTo>
                    <a:pt x="1553471" y="446203"/>
                  </a:lnTo>
                  <a:lnTo>
                    <a:pt x="1564910" y="446203"/>
                  </a:lnTo>
                  <a:lnTo>
                    <a:pt x="1576349" y="446203"/>
                  </a:lnTo>
                  <a:lnTo>
                    <a:pt x="1587789" y="446203"/>
                  </a:lnTo>
                  <a:lnTo>
                    <a:pt x="1599229" y="446203"/>
                  </a:lnTo>
                  <a:lnTo>
                    <a:pt x="1610668" y="446203"/>
                  </a:lnTo>
                  <a:lnTo>
                    <a:pt x="1622107" y="446203"/>
                  </a:lnTo>
                  <a:lnTo>
                    <a:pt x="1633547" y="446203"/>
                  </a:lnTo>
                  <a:lnTo>
                    <a:pt x="1644987" y="446203"/>
                  </a:lnTo>
                  <a:lnTo>
                    <a:pt x="1656426" y="446203"/>
                  </a:lnTo>
                  <a:lnTo>
                    <a:pt x="1667866" y="446203"/>
                  </a:lnTo>
                  <a:lnTo>
                    <a:pt x="1679305" y="446203"/>
                  </a:lnTo>
                  <a:lnTo>
                    <a:pt x="1690745" y="446203"/>
                  </a:lnTo>
                  <a:lnTo>
                    <a:pt x="1702184" y="446203"/>
                  </a:lnTo>
                  <a:lnTo>
                    <a:pt x="1713619" y="446203"/>
                  </a:lnTo>
                  <a:lnTo>
                    <a:pt x="1725063" y="446203"/>
                  </a:lnTo>
                  <a:lnTo>
                    <a:pt x="1736498" y="446203"/>
                  </a:lnTo>
                  <a:lnTo>
                    <a:pt x="1747938" y="446203"/>
                  </a:lnTo>
                  <a:lnTo>
                    <a:pt x="1759377" y="446203"/>
                  </a:lnTo>
                  <a:lnTo>
                    <a:pt x="1770817" y="262914"/>
                  </a:lnTo>
                  <a:lnTo>
                    <a:pt x="1782256" y="0"/>
                  </a:lnTo>
                  <a:lnTo>
                    <a:pt x="1793696" y="446203"/>
                  </a:lnTo>
                  <a:lnTo>
                    <a:pt x="1805135" y="446203"/>
                  </a:lnTo>
                  <a:lnTo>
                    <a:pt x="1816575" y="446203"/>
                  </a:lnTo>
                  <a:lnTo>
                    <a:pt x="1828014" y="446203"/>
                  </a:lnTo>
                  <a:lnTo>
                    <a:pt x="1839454" y="446203"/>
                  </a:lnTo>
                  <a:lnTo>
                    <a:pt x="1850893" y="446203"/>
                  </a:lnTo>
                  <a:lnTo>
                    <a:pt x="1862333" y="446203"/>
                  </a:lnTo>
                  <a:lnTo>
                    <a:pt x="1873772" y="446203"/>
                  </a:lnTo>
                  <a:lnTo>
                    <a:pt x="1885212" y="446203"/>
                  </a:lnTo>
                  <a:lnTo>
                    <a:pt x="1896651" y="446203"/>
                  </a:lnTo>
                  <a:lnTo>
                    <a:pt x="1908091" y="446203"/>
                  </a:lnTo>
                  <a:lnTo>
                    <a:pt x="1919531" y="446203"/>
                  </a:lnTo>
                  <a:lnTo>
                    <a:pt x="1930970" y="446203"/>
                  </a:lnTo>
                  <a:lnTo>
                    <a:pt x="1942409" y="446203"/>
                  </a:lnTo>
                  <a:lnTo>
                    <a:pt x="1953849" y="446203"/>
                  </a:lnTo>
                  <a:lnTo>
                    <a:pt x="1965289" y="446203"/>
                  </a:lnTo>
                  <a:lnTo>
                    <a:pt x="1976728" y="446203"/>
                  </a:lnTo>
                  <a:lnTo>
                    <a:pt x="1988168" y="446203"/>
                  </a:lnTo>
                  <a:lnTo>
                    <a:pt x="1999607" y="446203"/>
                  </a:lnTo>
                  <a:lnTo>
                    <a:pt x="2011047" y="446203"/>
                  </a:lnTo>
                  <a:lnTo>
                    <a:pt x="2022486" y="446203"/>
                  </a:lnTo>
                  <a:lnTo>
                    <a:pt x="2033926" y="446203"/>
                  </a:lnTo>
                  <a:lnTo>
                    <a:pt x="2045365" y="446203"/>
                  </a:lnTo>
                  <a:lnTo>
                    <a:pt x="2056805" y="446203"/>
                  </a:lnTo>
                  <a:lnTo>
                    <a:pt x="2068244" y="446203"/>
                  </a:lnTo>
                  <a:lnTo>
                    <a:pt x="2079684" y="446203"/>
                  </a:lnTo>
                  <a:lnTo>
                    <a:pt x="2091123" y="446203"/>
                  </a:lnTo>
                  <a:lnTo>
                    <a:pt x="2102563" y="446203"/>
                  </a:lnTo>
                  <a:lnTo>
                    <a:pt x="2114002" y="446203"/>
                  </a:lnTo>
                  <a:lnTo>
                    <a:pt x="2125442" y="446203"/>
                  </a:lnTo>
                  <a:lnTo>
                    <a:pt x="2136882" y="446203"/>
                  </a:lnTo>
                  <a:lnTo>
                    <a:pt x="2148321" y="446203"/>
                  </a:lnTo>
                  <a:lnTo>
                    <a:pt x="2159760" y="446203"/>
                  </a:lnTo>
                  <a:lnTo>
                    <a:pt x="2171200" y="446203"/>
                  </a:lnTo>
                  <a:lnTo>
                    <a:pt x="2182640" y="446203"/>
                  </a:lnTo>
                  <a:lnTo>
                    <a:pt x="2194079" y="446203"/>
                  </a:lnTo>
                  <a:lnTo>
                    <a:pt x="2205519" y="446203"/>
                  </a:lnTo>
                  <a:lnTo>
                    <a:pt x="2216958" y="446203"/>
                  </a:lnTo>
                  <a:lnTo>
                    <a:pt x="2228393" y="446203"/>
                  </a:lnTo>
                  <a:lnTo>
                    <a:pt x="2239837" y="446203"/>
                  </a:lnTo>
                  <a:lnTo>
                    <a:pt x="2251272" y="446203"/>
                  </a:lnTo>
                  <a:lnTo>
                    <a:pt x="2262716" y="446203"/>
                  </a:lnTo>
                  <a:lnTo>
                    <a:pt x="2274151" y="446203"/>
                  </a:lnTo>
                  <a:lnTo>
                    <a:pt x="2285591" y="446203"/>
                  </a:lnTo>
                  <a:lnTo>
                    <a:pt x="2297030" y="446203"/>
                  </a:lnTo>
                  <a:lnTo>
                    <a:pt x="2308470" y="446203"/>
                  </a:lnTo>
                  <a:lnTo>
                    <a:pt x="2319909" y="446203"/>
                  </a:lnTo>
                  <a:lnTo>
                    <a:pt x="2331349" y="446203"/>
                  </a:lnTo>
                  <a:lnTo>
                    <a:pt x="2342788" y="446203"/>
                  </a:lnTo>
                  <a:lnTo>
                    <a:pt x="2354228" y="446203"/>
                  </a:lnTo>
                  <a:lnTo>
                    <a:pt x="2365667" y="446203"/>
                  </a:lnTo>
                  <a:lnTo>
                    <a:pt x="2377107" y="446203"/>
                  </a:lnTo>
                  <a:lnTo>
                    <a:pt x="2388546" y="446203"/>
                  </a:lnTo>
                  <a:lnTo>
                    <a:pt x="2399986" y="446203"/>
                  </a:lnTo>
                  <a:lnTo>
                    <a:pt x="2411425" y="446203"/>
                  </a:lnTo>
                  <a:lnTo>
                    <a:pt x="2422865" y="446203"/>
                  </a:lnTo>
                  <a:lnTo>
                    <a:pt x="2434304" y="446203"/>
                  </a:lnTo>
                  <a:lnTo>
                    <a:pt x="2445744" y="446203"/>
                  </a:lnTo>
                  <a:lnTo>
                    <a:pt x="2457184" y="446203"/>
                  </a:lnTo>
                  <a:lnTo>
                    <a:pt x="2468623" y="446203"/>
                  </a:lnTo>
                  <a:lnTo>
                    <a:pt x="2480062" y="446203"/>
                  </a:lnTo>
                  <a:lnTo>
                    <a:pt x="2491502" y="446203"/>
                  </a:lnTo>
                  <a:lnTo>
                    <a:pt x="2502942" y="446203"/>
                  </a:lnTo>
                  <a:lnTo>
                    <a:pt x="2514381" y="446203"/>
                  </a:lnTo>
                  <a:lnTo>
                    <a:pt x="2525821" y="446203"/>
                  </a:lnTo>
                  <a:lnTo>
                    <a:pt x="2537260" y="446203"/>
                  </a:lnTo>
                  <a:lnTo>
                    <a:pt x="2548700" y="446203"/>
                  </a:lnTo>
                  <a:lnTo>
                    <a:pt x="2560139" y="446203"/>
                  </a:lnTo>
                  <a:lnTo>
                    <a:pt x="2571579" y="446203"/>
                  </a:lnTo>
                  <a:lnTo>
                    <a:pt x="2583018" y="446203"/>
                  </a:lnTo>
                  <a:lnTo>
                    <a:pt x="2594458" y="446203"/>
                  </a:lnTo>
                  <a:lnTo>
                    <a:pt x="2605897" y="446203"/>
                  </a:lnTo>
                  <a:lnTo>
                    <a:pt x="2617337" y="446203"/>
                  </a:lnTo>
                  <a:lnTo>
                    <a:pt x="2628776" y="446203"/>
                  </a:lnTo>
                  <a:lnTo>
                    <a:pt x="2640216" y="446203"/>
                  </a:lnTo>
                  <a:lnTo>
                    <a:pt x="2651655" y="446203"/>
                  </a:lnTo>
                  <a:lnTo>
                    <a:pt x="2663095" y="446203"/>
                  </a:lnTo>
                  <a:lnTo>
                    <a:pt x="2674535" y="446203"/>
                  </a:lnTo>
                  <a:lnTo>
                    <a:pt x="2685974" y="446203"/>
                  </a:lnTo>
                  <a:lnTo>
                    <a:pt x="2697413" y="446203"/>
                  </a:lnTo>
                  <a:lnTo>
                    <a:pt x="2708853" y="446203"/>
                  </a:lnTo>
                  <a:lnTo>
                    <a:pt x="2720293" y="446203"/>
                  </a:lnTo>
                  <a:lnTo>
                    <a:pt x="2731727" y="446203"/>
                  </a:lnTo>
                  <a:lnTo>
                    <a:pt x="2743172" y="446203"/>
                  </a:lnTo>
                  <a:lnTo>
                    <a:pt x="2754611" y="446203"/>
                  </a:lnTo>
                  <a:lnTo>
                    <a:pt x="2766046" y="446203"/>
                  </a:lnTo>
                  <a:lnTo>
                    <a:pt x="2777490" y="446203"/>
                  </a:lnTo>
                  <a:lnTo>
                    <a:pt x="2788925" y="446203"/>
                  </a:lnTo>
                  <a:lnTo>
                    <a:pt x="2800364" y="446203"/>
                  </a:lnTo>
                  <a:lnTo>
                    <a:pt x="2811804" y="446203"/>
                  </a:lnTo>
                  <a:lnTo>
                    <a:pt x="2823243" y="446203"/>
                  </a:lnTo>
                  <a:lnTo>
                    <a:pt x="2834683" y="446203"/>
                  </a:lnTo>
                  <a:lnTo>
                    <a:pt x="2846123" y="446203"/>
                  </a:lnTo>
                  <a:lnTo>
                    <a:pt x="2857562" y="446203"/>
                  </a:lnTo>
                  <a:lnTo>
                    <a:pt x="2869001" y="446203"/>
                  </a:lnTo>
                  <a:lnTo>
                    <a:pt x="2880441" y="446203"/>
                  </a:lnTo>
                  <a:lnTo>
                    <a:pt x="2891881" y="446203"/>
                  </a:lnTo>
                  <a:lnTo>
                    <a:pt x="2903320" y="446203"/>
                  </a:lnTo>
                  <a:lnTo>
                    <a:pt x="2914760" y="446203"/>
                  </a:lnTo>
                  <a:lnTo>
                    <a:pt x="2926199" y="446203"/>
                  </a:lnTo>
                  <a:lnTo>
                    <a:pt x="2937639" y="446203"/>
                  </a:lnTo>
                  <a:lnTo>
                    <a:pt x="2949078" y="446203"/>
                  </a:lnTo>
                  <a:lnTo>
                    <a:pt x="2960518" y="446203"/>
                  </a:lnTo>
                  <a:lnTo>
                    <a:pt x="2971957" y="446203"/>
                  </a:lnTo>
                  <a:lnTo>
                    <a:pt x="2983397" y="446203"/>
                  </a:lnTo>
                  <a:lnTo>
                    <a:pt x="2994837" y="446203"/>
                  </a:lnTo>
                  <a:lnTo>
                    <a:pt x="3006276" y="446203"/>
                  </a:lnTo>
                  <a:lnTo>
                    <a:pt x="3017715" y="446203"/>
                  </a:lnTo>
                  <a:lnTo>
                    <a:pt x="3029155" y="446203"/>
                  </a:lnTo>
                  <a:lnTo>
                    <a:pt x="3040594" y="446203"/>
                  </a:lnTo>
                  <a:lnTo>
                    <a:pt x="3052034" y="446203"/>
                  </a:lnTo>
                  <a:lnTo>
                    <a:pt x="3063474" y="446203"/>
                  </a:lnTo>
                  <a:lnTo>
                    <a:pt x="3074913" y="446203"/>
                  </a:lnTo>
                  <a:lnTo>
                    <a:pt x="3086352" y="446203"/>
                  </a:lnTo>
                  <a:lnTo>
                    <a:pt x="3097792" y="446203"/>
                  </a:lnTo>
                  <a:lnTo>
                    <a:pt x="3109232" y="446203"/>
                  </a:lnTo>
                  <a:lnTo>
                    <a:pt x="3120671" y="446203"/>
                  </a:lnTo>
                  <a:lnTo>
                    <a:pt x="3132111" y="446203"/>
                  </a:lnTo>
                  <a:lnTo>
                    <a:pt x="3143550" y="446203"/>
                  </a:lnTo>
                  <a:lnTo>
                    <a:pt x="3154990" y="446203"/>
                  </a:lnTo>
                  <a:lnTo>
                    <a:pt x="3166429" y="446203"/>
                  </a:lnTo>
                  <a:lnTo>
                    <a:pt x="3177869" y="446203"/>
                  </a:lnTo>
                  <a:lnTo>
                    <a:pt x="3189308" y="446203"/>
                  </a:lnTo>
                  <a:lnTo>
                    <a:pt x="3200748" y="446203"/>
                  </a:lnTo>
                  <a:lnTo>
                    <a:pt x="3212187" y="446203"/>
                  </a:lnTo>
                  <a:lnTo>
                    <a:pt x="3223627" y="446203"/>
                  </a:lnTo>
                  <a:lnTo>
                    <a:pt x="3235066" y="446203"/>
                  </a:lnTo>
                  <a:lnTo>
                    <a:pt x="3246501" y="446203"/>
                  </a:lnTo>
                  <a:lnTo>
                    <a:pt x="3257945" y="446203"/>
                  </a:lnTo>
                  <a:lnTo>
                    <a:pt x="3269385" y="446203"/>
                  </a:lnTo>
                  <a:lnTo>
                    <a:pt x="3280825" y="446203"/>
                  </a:lnTo>
                  <a:lnTo>
                    <a:pt x="3292264" y="446203"/>
                  </a:lnTo>
                  <a:lnTo>
                    <a:pt x="3303699" y="446203"/>
                  </a:lnTo>
                  <a:lnTo>
                    <a:pt x="3315143" y="446203"/>
                  </a:lnTo>
                  <a:lnTo>
                    <a:pt x="3326578" y="446203"/>
                  </a:lnTo>
                  <a:lnTo>
                    <a:pt x="3338017" y="446203"/>
                  </a:lnTo>
                  <a:lnTo>
                    <a:pt x="3349457" y="446203"/>
                  </a:lnTo>
                  <a:lnTo>
                    <a:pt x="3360896" y="446203"/>
                  </a:lnTo>
                  <a:lnTo>
                    <a:pt x="3372336" y="446203"/>
                  </a:lnTo>
                  <a:lnTo>
                    <a:pt x="3383776" y="446203"/>
                  </a:lnTo>
                  <a:lnTo>
                    <a:pt x="3395215" y="446203"/>
                  </a:lnTo>
                  <a:lnTo>
                    <a:pt x="3406654" y="446203"/>
                  </a:lnTo>
                  <a:lnTo>
                    <a:pt x="3418094" y="446203"/>
                  </a:lnTo>
                  <a:lnTo>
                    <a:pt x="3429534" y="446203"/>
                  </a:lnTo>
                  <a:lnTo>
                    <a:pt x="3440973" y="446203"/>
                  </a:lnTo>
                  <a:lnTo>
                    <a:pt x="3452413" y="446203"/>
                  </a:lnTo>
                  <a:lnTo>
                    <a:pt x="3463852" y="446203"/>
                  </a:lnTo>
                  <a:lnTo>
                    <a:pt x="3475292" y="446203"/>
                  </a:lnTo>
                  <a:lnTo>
                    <a:pt x="3486731" y="446203"/>
                  </a:lnTo>
                  <a:lnTo>
                    <a:pt x="3498171" y="446203"/>
                  </a:lnTo>
                  <a:lnTo>
                    <a:pt x="3509610" y="446203"/>
                  </a:lnTo>
                  <a:lnTo>
                    <a:pt x="3521050" y="446203"/>
                  </a:lnTo>
                  <a:lnTo>
                    <a:pt x="3532489" y="446203"/>
                  </a:lnTo>
                  <a:lnTo>
                    <a:pt x="3543929" y="446203"/>
                  </a:lnTo>
                  <a:lnTo>
                    <a:pt x="3555368" y="446203"/>
                  </a:lnTo>
                  <a:lnTo>
                    <a:pt x="3566808" y="446203"/>
                  </a:lnTo>
                  <a:lnTo>
                    <a:pt x="3578247" y="446203"/>
                  </a:lnTo>
                  <a:lnTo>
                    <a:pt x="3589687" y="446203"/>
                  </a:lnTo>
                  <a:lnTo>
                    <a:pt x="3601127" y="446203"/>
                  </a:lnTo>
                  <a:lnTo>
                    <a:pt x="3612566" y="446203"/>
                  </a:lnTo>
                  <a:lnTo>
                    <a:pt x="3624005" y="446203"/>
                  </a:lnTo>
                  <a:lnTo>
                    <a:pt x="3635445" y="446203"/>
                  </a:lnTo>
                  <a:lnTo>
                    <a:pt x="3646885" y="446203"/>
                  </a:lnTo>
                  <a:lnTo>
                    <a:pt x="3658324" y="446203"/>
                  </a:lnTo>
                  <a:lnTo>
                    <a:pt x="3669764" y="446203"/>
                  </a:lnTo>
                  <a:lnTo>
                    <a:pt x="3681203" y="446203"/>
                  </a:lnTo>
                  <a:lnTo>
                    <a:pt x="3692643" y="446203"/>
                  </a:lnTo>
                  <a:lnTo>
                    <a:pt x="3704082" y="446203"/>
                  </a:lnTo>
                  <a:lnTo>
                    <a:pt x="3715522" y="446203"/>
                  </a:lnTo>
                  <a:lnTo>
                    <a:pt x="3726961" y="446203"/>
                  </a:lnTo>
                  <a:lnTo>
                    <a:pt x="3738401" y="446203"/>
                  </a:lnTo>
                  <a:lnTo>
                    <a:pt x="3749840" y="446203"/>
                  </a:lnTo>
                  <a:lnTo>
                    <a:pt x="3761280" y="446203"/>
                  </a:lnTo>
                  <a:lnTo>
                    <a:pt x="3772719" y="446203"/>
                  </a:lnTo>
                  <a:lnTo>
                    <a:pt x="3784154" y="446203"/>
                  </a:lnTo>
                  <a:lnTo>
                    <a:pt x="3795598" y="446203"/>
                  </a:lnTo>
                  <a:lnTo>
                    <a:pt x="3807033" y="446203"/>
                  </a:lnTo>
                  <a:lnTo>
                    <a:pt x="3818473" y="446203"/>
                  </a:lnTo>
                  <a:lnTo>
                    <a:pt x="3829917" y="446203"/>
                  </a:lnTo>
                  <a:lnTo>
                    <a:pt x="3841352" y="446203"/>
                  </a:lnTo>
                  <a:lnTo>
                    <a:pt x="3852791" y="446203"/>
                  </a:lnTo>
                  <a:lnTo>
                    <a:pt x="3864231" y="446203"/>
                  </a:lnTo>
                  <a:lnTo>
                    <a:pt x="3875670" y="446203"/>
                  </a:lnTo>
                  <a:lnTo>
                    <a:pt x="3887110" y="446203"/>
                  </a:lnTo>
                  <a:lnTo>
                    <a:pt x="3898549" y="446203"/>
                  </a:lnTo>
                  <a:lnTo>
                    <a:pt x="3909989" y="446203"/>
                  </a:lnTo>
                  <a:lnTo>
                    <a:pt x="3921447" y="446203"/>
                  </a:lnTo>
                  <a:lnTo>
                    <a:pt x="3932878" y="446203"/>
                  </a:lnTo>
                  <a:lnTo>
                    <a:pt x="3944307" y="446203"/>
                  </a:lnTo>
                  <a:lnTo>
                    <a:pt x="3955737" y="446203"/>
                  </a:lnTo>
                  <a:lnTo>
                    <a:pt x="3967167" y="446203"/>
                  </a:lnTo>
                  <a:lnTo>
                    <a:pt x="3978645" y="446203"/>
                  </a:lnTo>
                  <a:lnTo>
                    <a:pt x="3990075" y="446203"/>
                  </a:lnTo>
                  <a:lnTo>
                    <a:pt x="4001505" y="446203"/>
                  </a:lnTo>
                  <a:lnTo>
                    <a:pt x="4012935" y="446203"/>
                  </a:lnTo>
                  <a:lnTo>
                    <a:pt x="4024365" y="446203"/>
                  </a:lnTo>
                  <a:lnTo>
                    <a:pt x="4035843" y="446203"/>
                  </a:lnTo>
                  <a:lnTo>
                    <a:pt x="4047273" y="446203"/>
                  </a:lnTo>
                  <a:lnTo>
                    <a:pt x="4058702" y="446203"/>
                  </a:lnTo>
                  <a:lnTo>
                    <a:pt x="4070133" y="446203"/>
                  </a:lnTo>
                  <a:lnTo>
                    <a:pt x="4081563" y="446203"/>
                  </a:lnTo>
                  <a:lnTo>
                    <a:pt x="4093040" y="446203"/>
                  </a:lnTo>
                  <a:lnTo>
                    <a:pt x="4104471" y="446203"/>
                  </a:lnTo>
                  <a:lnTo>
                    <a:pt x="4115900" y="446203"/>
                  </a:lnTo>
                  <a:lnTo>
                    <a:pt x="4127330" y="446203"/>
                  </a:lnTo>
                  <a:lnTo>
                    <a:pt x="4138760" y="446203"/>
                  </a:lnTo>
                  <a:lnTo>
                    <a:pt x="4150238" y="446203"/>
                  </a:lnTo>
                  <a:lnTo>
                    <a:pt x="4161668" y="446203"/>
                  </a:lnTo>
                  <a:lnTo>
                    <a:pt x="4173098" y="446203"/>
                  </a:lnTo>
                  <a:lnTo>
                    <a:pt x="4184528" y="446203"/>
                  </a:lnTo>
                  <a:lnTo>
                    <a:pt x="4195958" y="446203"/>
                  </a:lnTo>
                  <a:lnTo>
                    <a:pt x="4207436" y="446203"/>
                  </a:lnTo>
                  <a:lnTo>
                    <a:pt x="4218865" y="446203"/>
                  </a:lnTo>
                  <a:lnTo>
                    <a:pt x="4230296" y="446203"/>
                  </a:lnTo>
                  <a:lnTo>
                    <a:pt x="4241726" y="446203"/>
                  </a:lnTo>
                  <a:lnTo>
                    <a:pt x="4253156" y="446203"/>
                  </a:lnTo>
                  <a:lnTo>
                    <a:pt x="4264634" y="446203"/>
                  </a:lnTo>
                  <a:lnTo>
                    <a:pt x="4276063" y="446203"/>
                  </a:lnTo>
                  <a:lnTo>
                    <a:pt x="4287493" y="446203"/>
                  </a:lnTo>
                  <a:lnTo>
                    <a:pt x="4298923" y="446203"/>
                  </a:lnTo>
                  <a:lnTo>
                    <a:pt x="4310353" y="446203"/>
                  </a:lnTo>
                  <a:lnTo>
                    <a:pt x="4321831" y="446203"/>
                  </a:lnTo>
                  <a:lnTo>
                    <a:pt x="4333261" y="446203"/>
                  </a:lnTo>
                  <a:lnTo>
                    <a:pt x="4344691" y="446203"/>
                  </a:lnTo>
                  <a:lnTo>
                    <a:pt x="4356121" y="446203"/>
                  </a:lnTo>
                  <a:lnTo>
                    <a:pt x="4367551" y="446203"/>
                  </a:lnTo>
                  <a:lnTo>
                    <a:pt x="4379028" y="446203"/>
                  </a:lnTo>
                  <a:lnTo>
                    <a:pt x="4390458" y="446203"/>
                  </a:lnTo>
                  <a:lnTo>
                    <a:pt x="4401889" y="446203"/>
                  </a:lnTo>
                  <a:lnTo>
                    <a:pt x="4413319" y="446203"/>
                  </a:lnTo>
                  <a:lnTo>
                    <a:pt x="4424749" y="446203"/>
                  </a:lnTo>
                  <a:lnTo>
                    <a:pt x="4436226" y="446203"/>
                  </a:lnTo>
                  <a:lnTo>
                    <a:pt x="4447656" y="446203"/>
                  </a:lnTo>
                  <a:lnTo>
                    <a:pt x="4459086" y="446203"/>
                  </a:lnTo>
                  <a:lnTo>
                    <a:pt x="4470516" y="446203"/>
                  </a:lnTo>
                  <a:lnTo>
                    <a:pt x="4481946" y="446203"/>
                  </a:lnTo>
                  <a:lnTo>
                    <a:pt x="4493424" y="446203"/>
                  </a:lnTo>
                  <a:lnTo>
                    <a:pt x="4504854" y="446203"/>
                  </a:lnTo>
                  <a:lnTo>
                    <a:pt x="4516284" y="446203"/>
                  </a:lnTo>
                  <a:lnTo>
                    <a:pt x="4527714" y="446203"/>
                  </a:lnTo>
                  <a:lnTo>
                    <a:pt x="4539144" y="446203"/>
                  </a:lnTo>
                  <a:lnTo>
                    <a:pt x="4550621" y="446203"/>
                  </a:lnTo>
                  <a:lnTo>
                    <a:pt x="4562051" y="446203"/>
                  </a:lnTo>
                  <a:lnTo>
                    <a:pt x="4573482" y="446203"/>
                  </a:lnTo>
                  <a:lnTo>
                    <a:pt x="4584912" y="446203"/>
                  </a:lnTo>
                  <a:lnTo>
                    <a:pt x="4596341" y="446203"/>
                  </a:lnTo>
                  <a:lnTo>
                    <a:pt x="4607771" y="446203"/>
                  </a:lnTo>
                  <a:lnTo>
                    <a:pt x="4619249" y="446203"/>
                  </a:lnTo>
                  <a:lnTo>
                    <a:pt x="4630679" y="446203"/>
                  </a:lnTo>
                  <a:lnTo>
                    <a:pt x="4642109" y="446203"/>
                  </a:lnTo>
                  <a:lnTo>
                    <a:pt x="4653539" y="446203"/>
                  </a:lnTo>
                  <a:lnTo>
                    <a:pt x="4664969" y="446203"/>
                  </a:lnTo>
                  <a:lnTo>
                    <a:pt x="4676447" y="446203"/>
                  </a:lnTo>
                  <a:lnTo>
                    <a:pt x="4687877" y="446203"/>
                  </a:lnTo>
                  <a:lnTo>
                    <a:pt x="4699306" y="446203"/>
                  </a:lnTo>
                  <a:lnTo>
                    <a:pt x="4710737" y="446203"/>
                  </a:lnTo>
                  <a:lnTo>
                    <a:pt x="4722167" y="446203"/>
                  </a:lnTo>
                  <a:lnTo>
                    <a:pt x="4733644" y="446203"/>
                  </a:lnTo>
                  <a:lnTo>
                    <a:pt x="4745075" y="446203"/>
                  </a:lnTo>
                  <a:lnTo>
                    <a:pt x="4756504" y="446203"/>
                  </a:lnTo>
                  <a:lnTo>
                    <a:pt x="4767934" y="446203"/>
                  </a:lnTo>
                  <a:lnTo>
                    <a:pt x="4779364" y="446203"/>
                  </a:lnTo>
                  <a:lnTo>
                    <a:pt x="4790842" y="446203"/>
                  </a:lnTo>
                  <a:lnTo>
                    <a:pt x="4802272" y="446203"/>
                  </a:lnTo>
                  <a:lnTo>
                    <a:pt x="4813702" y="446203"/>
                  </a:lnTo>
                  <a:lnTo>
                    <a:pt x="4825132" y="446203"/>
                  </a:lnTo>
                  <a:lnTo>
                    <a:pt x="4836562" y="446203"/>
                  </a:lnTo>
                  <a:lnTo>
                    <a:pt x="4848040" y="446203"/>
                  </a:lnTo>
                  <a:lnTo>
                    <a:pt x="4859469" y="446203"/>
                  </a:lnTo>
                  <a:lnTo>
                    <a:pt x="4870899" y="446203"/>
                  </a:lnTo>
                  <a:lnTo>
                    <a:pt x="4882330" y="446203"/>
                  </a:lnTo>
                  <a:lnTo>
                    <a:pt x="4893760" y="446203"/>
                  </a:lnTo>
                  <a:lnTo>
                    <a:pt x="4905237" y="446203"/>
                  </a:lnTo>
                  <a:lnTo>
                    <a:pt x="4916667" y="446203"/>
                  </a:lnTo>
                  <a:lnTo>
                    <a:pt x="4928097" y="446203"/>
                  </a:lnTo>
                  <a:lnTo>
                    <a:pt x="4939527" y="446203"/>
                  </a:lnTo>
                  <a:lnTo>
                    <a:pt x="4950957" y="446203"/>
                  </a:lnTo>
                  <a:lnTo>
                    <a:pt x="4962435" y="446203"/>
                  </a:lnTo>
                  <a:lnTo>
                    <a:pt x="4973865" y="446203"/>
                  </a:lnTo>
                  <a:lnTo>
                    <a:pt x="4985295" y="446203"/>
                  </a:lnTo>
                  <a:lnTo>
                    <a:pt x="4996725" y="446203"/>
                  </a:lnTo>
                  <a:lnTo>
                    <a:pt x="5008155" y="446203"/>
                  </a:lnTo>
                  <a:lnTo>
                    <a:pt x="5019632" y="446203"/>
                  </a:lnTo>
                  <a:lnTo>
                    <a:pt x="5031062" y="446203"/>
                  </a:lnTo>
                  <a:lnTo>
                    <a:pt x="5042492" y="446203"/>
                  </a:lnTo>
                  <a:lnTo>
                    <a:pt x="5053923" y="446203"/>
                  </a:lnTo>
                  <a:lnTo>
                    <a:pt x="5065353" y="446203"/>
                  </a:lnTo>
                  <a:lnTo>
                    <a:pt x="5076830" y="446203"/>
                  </a:lnTo>
                  <a:lnTo>
                    <a:pt x="5088260" y="446203"/>
                  </a:lnTo>
                  <a:lnTo>
                    <a:pt x="5099690" y="446203"/>
                  </a:lnTo>
                  <a:lnTo>
                    <a:pt x="5111120" y="446203"/>
                  </a:lnTo>
                  <a:lnTo>
                    <a:pt x="5122550" y="446203"/>
                  </a:lnTo>
                  <a:lnTo>
                    <a:pt x="5134028" y="446203"/>
                  </a:lnTo>
                  <a:lnTo>
                    <a:pt x="5145458" y="446203"/>
                  </a:lnTo>
                  <a:lnTo>
                    <a:pt x="5156888" y="446203"/>
                  </a:lnTo>
                  <a:lnTo>
                    <a:pt x="5168318" y="446203"/>
                  </a:lnTo>
                  <a:lnTo>
                    <a:pt x="5179747" y="446203"/>
                  </a:lnTo>
                  <a:lnTo>
                    <a:pt x="5191225" y="446203"/>
                  </a:lnTo>
                  <a:lnTo>
                    <a:pt x="5202655" y="446203"/>
                  </a:lnTo>
                  <a:lnTo>
                    <a:pt x="5214085" y="446203"/>
                  </a:lnTo>
                  <a:lnTo>
                    <a:pt x="5225515" y="446203"/>
                  </a:lnTo>
                  <a:lnTo>
                    <a:pt x="5236945" y="446203"/>
                  </a:lnTo>
                  <a:lnTo>
                    <a:pt x="5248423" y="446203"/>
                  </a:lnTo>
                  <a:lnTo>
                    <a:pt x="5259853" y="446203"/>
                  </a:lnTo>
                  <a:lnTo>
                    <a:pt x="5271283" y="446203"/>
                  </a:lnTo>
                  <a:lnTo>
                    <a:pt x="5282713" y="446203"/>
                  </a:lnTo>
                  <a:lnTo>
                    <a:pt x="5294143" y="446203"/>
                  </a:lnTo>
                  <a:lnTo>
                    <a:pt x="5305621" y="446203"/>
                  </a:lnTo>
                  <a:lnTo>
                    <a:pt x="5317051" y="446203"/>
                  </a:lnTo>
                  <a:lnTo>
                    <a:pt x="5328481" y="446203"/>
                  </a:lnTo>
                  <a:lnTo>
                    <a:pt x="5339910" y="446203"/>
                  </a:lnTo>
                  <a:lnTo>
                    <a:pt x="5351340" y="446203"/>
                  </a:lnTo>
                  <a:lnTo>
                    <a:pt x="5362818" y="446203"/>
                  </a:lnTo>
                  <a:lnTo>
                    <a:pt x="5374248" y="446203"/>
                  </a:lnTo>
                  <a:lnTo>
                    <a:pt x="5385678" y="446203"/>
                  </a:lnTo>
                  <a:lnTo>
                    <a:pt x="5397108" y="446203"/>
                  </a:lnTo>
                  <a:lnTo>
                    <a:pt x="5408538" y="446203"/>
                  </a:lnTo>
                  <a:lnTo>
                    <a:pt x="5420016" y="446203"/>
                  </a:lnTo>
                  <a:lnTo>
                    <a:pt x="5431446" y="446203"/>
                  </a:lnTo>
                  <a:lnTo>
                    <a:pt x="5442876" y="446203"/>
                  </a:lnTo>
                  <a:lnTo>
                    <a:pt x="5454306" y="446203"/>
                  </a:lnTo>
                  <a:lnTo>
                    <a:pt x="5465736" y="446203"/>
                  </a:lnTo>
                  <a:lnTo>
                    <a:pt x="5477214" y="446203"/>
                  </a:lnTo>
                  <a:lnTo>
                    <a:pt x="5488643" y="446203"/>
                  </a:lnTo>
                  <a:lnTo>
                    <a:pt x="5500073" y="446203"/>
                  </a:lnTo>
                  <a:lnTo>
                    <a:pt x="5511503" y="446203"/>
                  </a:lnTo>
                  <a:lnTo>
                    <a:pt x="5522933" y="446203"/>
                  </a:lnTo>
                  <a:lnTo>
                    <a:pt x="5534411" y="446203"/>
                  </a:lnTo>
                  <a:lnTo>
                    <a:pt x="5545841" y="446203"/>
                  </a:lnTo>
                  <a:lnTo>
                    <a:pt x="5557271" y="446203"/>
                  </a:lnTo>
                  <a:lnTo>
                    <a:pt x="5568701" y="446203"/>
                  </a:lnTo>
                  <a:lnTo>
                    <a:pt x="5580131" y="446203"/>
                  </a:lnTo>
                  <a:lnTo>
                    <a:pt x="5591609" y="446203"/>
                  </a:lnTo>
                  <a:lnTo>
                    <a:pt x="5603038" y="446203"/>
                  </a:lnTo>
                  <a:lnTo>
                    <a:pt x="5614469" y="446203"/>
                  </a:lnTo>
                  <a:lnTo>
                    <a:pt x="5625899" y="446203"/>
                  </a:lnTo>
                  <a:lnTo>
                    <a:pt x="5637329" y="446203"/>
                  </a:lnTo>
                  <a:lnTo>
                    <a:pt x="5648759" y="446203"/>
                  </a:lnTo>
                  <a:lnTo>
                    <a:pt x="5660236" y="446203"/>
                  </a:lnTo>
                  <a:lnTo>
                    <a:pt x="5671666" y="446203"/>
                  </a:lnTo>
                  <a:lnTo>
                    <a:pt x="5683096" y="446203"/>
                  </a:lnTo>
                  <a:lnTo>
                    <a:pt x="5694526" y="446203"/>
                  </a:lnTo>
                  <a:lnTo>
                    <a:pt x="5705956" y="446203"/>
                  </a:lnTo>
                  <a:lnTo>
                    <a:pt x="5717434" y="446203"/>
                  </a:lnTo>
                  <a:lnTo>
                    <a:pt x="5728864" y="446203"/>
                  </a:lnTo>
                  <a:lnTo>
                    <a:pt x="5740294" y="446203"/>
                  </a:lnTo>
                  <a:lnTo>
                    <a:pt x="5751724" y="446203"/>
                  </a:lnTo>
                  <a:lnTo>
                    <a:pt x="5763154" y="446203"/>
                  </a:lnTo>
                  <a:lnTo>
                    <a:pt x="5774631" y="446203"/>
                  </a:lnTo>
                  <a:lnTo>
                    <a:pt x="5786062" y="446203"/>
                  </a:lnTo>
                  <a:lnTo>
                    <a:pt x="5797492" y="446203"/>
                  </a:lnTo>
                  <a:lnTo>
                    <a:pt x="5808921" y="446203"/>
                  </a:lnTo>
                  <a:lnTo>
                    <a:pt x="5820351" y="446203"/>
                  </a:lnTo>
                  <a:lnTo>
                    <a:pt x="5831829" y="446203"/>
                  </a:lnTo>
                  <a:lnTo>
                    <a:pt x="5843259" y="446203"/>
                  </a:lnTo>
                  <a:lnTo>
                    <a:pt x="5854689" y="446203"/>
                  </a:lnTo>
                  <a:lnTo>
                    <a:pt x="5866119" y="446203"/>
                  </a:lnTo>
                  <a:lnTo>
                    <a:pt x="5877549" y="446203"/>
                  </a:lnTo>
                  <a:lnTo>
                    <a:pt x="5889027" y="446203"/>
                  </a:lnTo>
                  <a:lnTo>
                    <a:pt x="5900457" y="446203"/>
                  </a:lnTo>
                  <a:lnTo>
                    <a:pt x="5911887" y="446203"/>
                  </a:lnTo>
                  <a:lnTo>
                    <a:pt x="5923317" y="446203"/>
                  </a:lnTo>
                  <a:lnTo>
                    <a:pt x="5934747" y="446203"/>
                  </a:lnTo>
                  <a:lnTo>
                    <a:pt x="5946225" y="446203"/>
                  </a:lnTo>
                  <a:lnTo>
                    <a:pt x="5957655" y="446203"/>
                  </a:lnTo>
                  <a:lnTo>
                    <a:pt x="5969084" y="446203"/>
                  </a:lnTo>
                  <a:lnTo>
                    <a:pt x="5980514" y="446203"/>
                  </a:lnTo>
                  <a:lnTo>
                    <a:pt x="5991944" y="446203"/>
                  </a:lnTo>
                  <a:lnTo>
                    <a:pt x="6003422" y="446203"/>
                  </a:lnTo>
                  <a:lnTo>
                    <a:pt x="6014852" y="446203"/>
                  </a:lnTo>
                  <a:lnTo>
                    <a:pt x="6026282" y="446203"/>
                  </a:lnTo>
                  <a:lnTo>
                    <a:pt x="6037712" y="446203"/>
                  </a:lnTo>
                  <a:lnTo>
                    <a:pt x="6049142" y="446203"/>
                  </a:lnTo>
                  <a:lnTo>
                    <a:pt x="6060620" y="446203"/>
                  </a:lnTo>
                  <a:lnTo>
                    <a:pt x="6072049" y="446203"/>
                  </a:lnTo>
                  <a:lnTo>
                    <a:pt x="6083480" y="446203"/>
                  </a:lnTo>
                  <a:lnTo>
                    <a:pt x="6094910" y="446203"/>
                  </a:lnTo>
                  <a:lnTo>
                    <a:pt x="6106340" y="446203"/>
                  </a:lnTo>
                  <a:lnTo>
                    <a:pt x="6117818" y="446203"/>
                  </a:lnTo>
                  <a:lnTo>
                    <a:pt x="6129247" y="446203"/>
                  </a:lnTo>
                  <a:lnTo>
                    <a:pt x="6140677" y="446203"/>
                  </a:lnTo>
                  <a:lnTo>
                    <a:pt x="6152107" y="446203"/>
                  </a:lnTo>
                  <a:lnTo>
                    <a:pt x="6163537" y="446203"/>
                  </a:lnTo>
                  <a:lnTo>
                    <a:pt x="6175015" y="446203"/>
                  </a:lnTo>
                  <a:lnTo>
                    <a:pt x="6186445" y="446203"/>
                  </a:lnTo>
                  <a:lnTo>
                    <a:pt x="6197875" y="446203"/>
                  </a:lnTo>
                  <a:lnTo>
                    <a:pt x="6209305" y="446203"/>
                  </a:lnTo>
                  <a:lnTo>
                    <a:pt x="6220735" y="446203"/>
                  </a:lnTo>
                  <a:lnTo>
                    <a:pt x="6232212" y="446203"/>
                  </a:lnTo>
                  <a:lnTo>
                    <a:pt x="6243642" y="446203"/>
                  </a:lnTo>
                  <a:lnTo>
                    <a:pt x="6255073" y="446203"/>
                  </a:lnTo>
                  <a:lnTo>
                    <a:pt x="6266503" y="446203"/>
                  </a:lnTo>
                  <a:lnTo>
                    <a:pt x="6277933" y="446203"/>
                  </a:lnTo>
                  <a:lnTo>
                    <a:pt x="6289410" y="446203"/>
                  </a:lnTo>
                  <a:lnTo>
                    <a:pt x="6300840" y="446203"/>
                  </a:lnTo>
                  <a:lnTo>
                    <a:pt x="6312270" y="446203"/>
                  </a:lnTo>
                  <a:lnTo>
                    <a:pt x="6323700" y="446203"/>
                  </a:lnTo>
                  <a:lnTo>
                    <a:pt x="6335130" y="446203"/>
                  </a:lnTo>
                  <a:lnTo>
                    <a:pt x="6346608" y="446203"/>
                  </a:lnTo>
                  <a:lnTo>
                    <a:pt x="6358038" y="446203"/>
                  </a:lnTo>
                  <a:lnTo>
                    <a:pt x="6369468" y="446203"/>
                  </a:lnTo>
                  <a:lnTo>
                    <a:pt x="6380898" y="446203"/>
                  </a:lnTo>
                  <a:lnTo>
                    <a:pt x="6392328" y="446203"/>
                  </a:lnTo>
                  <a:lnTo>
                    <a:pt x="6403805" y="446203"/>
                  </a:lnTo>
                  <a:lnTo>
                    <a:pt x="6415235" y="446203"/>
                  </a:lnTo>
                  <a:lnTo>
                    <a:pt x="6426666" y="446203"/>
                  </a:lnTo>
                  <a:lnTo>
                    <a:pt x="6438096" y="446203"/>
                  </a:lnTo>
                  <a:lnTo>
                    <a:pt x="6449525" y="446203"/>
                  </a:lnTo>
                  <a:lnTo>
                    <a:pt x="6461003" y="446203"/>
                  </a:lnTo>
                  <a:lnTo>
                    <a:pt x="6472433" y="446203"/>
                  </a:lnTo>
                  <a:lnTo>
                    <a:pt x="6483863" y="446203"/>
                  </a:lnTo>
                  <a:lnTo>
                    <a:pt x="6495293" y="446203"/>
                  </a:lnTo>
                  <a:lnTo>
                    <a:pt x="6506723" y="446203"/>
                  </a:lnTo>
                  <a:lnTo>
                    <a:pt x="6518201" y="446203"/>
                  </a:lnTo>
                  <a:lnTo>
                    <a:pt x="6529631" y="446203"/>
                  </a:lnTo>
                  <a:lnTo>
                    <a:pt x="6541061" y="446203"/>
                  </a:lnTo>
                  <a:lnTo>
                    <a:pt x="6552490" y="446203"/>
                  </a:lnTo>
                  <a:lnTo>
                    <a:pt x="6563921" y="446203"/>
                  </a:lnTo>
                  <a:lnTo>
                    <a:pt x="6575398" y="446203"/>
                  </a:lnTo>
                  <a:lnTo>
                    <a:pt x="6586828" y="446203"/>
                  </a:lnTo>
                  <a:lnTo>
                    <a:pt x="6598259" y="446203"/>
                  </a:lnTo>
                  <a:lnTo>
                    <a:pt x="6609688" y="446203"/>
                  </a:lnTo>
                  <a:lnTo>
                    <a:pt x="6621118" y="446203"/>
                  </a:lnTo>
                  <a:lnTo>
                    <a:pt x="6632596" y="446203"/>
                  </a:lnTo>
                  <a:lnTo>
                    <a:pt x="6644026" y="446203"/>
                  </a:lnTo>
                  <a:lnTo>
                    <a:pt x="6655456" y="446203"/>
                  </a:lnTo>
                  <a:lnTo>
                    <a:pt x="6666886" y="446203"/>
                  </a:lnTo>
                  <a:lnTo>
                    <a:pt x="6678316" y="446203"/>
                  </a:lnTo>
                  <a:lnTo>
                    <a:pt x="6689794" y="446203"/>
                  </a:lnTo>
                  <a:lnTo>
                    <a:pt x="6701224" y="446203"/>
                  </a:lnTo>
                  <a:lnTo>
                    <a:pt x="6712653" y="446203"/>
                  </a:lnTo>
                  <a:lnTo>
                    <a:pt x="6724083" y="446203"/>
                  </a:lnTo>
                  <a:lnTo>
                    <a:pt x="6735514" y="446203"/>
                  </a:lnTo>
                  <a:lnTo>
                    <a:pt x="6746944" y="446203"/>
                  </a:lnTo>
                  <a:lnTo>
                    <a:pt x="6758421" y="446203"/>
                  </a:lnTo>
                  <a:lnTo>
                    <a:pt x="6769851" y="446203"/>
                  </a:lnTo>
                  <a:lnTo>
                    <a:pt x="6781281" y="446203"/>
                  </a:lnTo>
                  <a:lnTo>
                    <a:pt x="6792711" y="446203"/>
                  </a:lnTo>
                  <a:lnTo>
                    <a:pt x="6804141" y="446203"/>
                  </a:lnTo>
                  <a:lnTo>
                    <a:pt x="6815619" y="446203"/>
                  </a:lnTo>
                  <a:lnTo>
                    <a:pt x="6827049" y="446203"/>
                  </a:lnTo>
                  <a:lnTo>
                    <a:pt x="6838479" y="446203"/>
                  </a:lnTo>
                  <a:lnTo>
                    <a:pt x="6849909" y="446203"/>
                  </a:lnTo>
                  <a:lnTo>
                    <a:pt x="6861339" y="446203"/>
                  </a:lnTo>
                  <a:lnTo>
                    <a:pt x="6872816" y="446203"/>
                  </a:lnTo>
                  <a:lnTo>
                    <a:pt x="6884246" y="446203"/>
                  </a:lnTo>
                  <a:lnTo>
                    <a:pt x="6895676" y="446203"/>
                  </a:lnTo>
                  <a:lnTo>
                    <a:pt x="6907107" y="446203"/>
                  </a:lnTo>
                  <a:lnTo>
                    <a:pt x="6918537" y="446203"/>
                  </a:lnTo>
                  <a:lnTo>
                    <a:pt x="6930014" y="446203"/>
                  </a:lnTo>
                  <a:lnTo>
                    <a:pt x="6941444" y="446203"/>
                  </a:lnTo>
                  <a:lnTo>
                    <a:pt x="6952874" y="446203"/>
                  </a:lnTo>
                  <a:lnTo>
                    <a:pt x="6964304" y="446203"/>
                  </a:lnTo>
                  <a:lnTo>
                    <a:pt x="6975734" y="446203"/>
                  </a:lnTo>
                  <a:lnTo>
                    <a:pt x="6987212" y="446203"/>
                  </a:lnTo>
                  <a:lnTo>
                    <a:pt x="6998642" y="446203"/>
                  </a:lnTo>
                  <a:lnTo>
                    <a:pt x="7010072" y="446203"/>
                  </a:lnTo>
                  <a:lnTo>
                    <a:pt x="7021502" y="446203"/>
                  </a:lnTo>
                  <a:lnTo>
                    <a:pt x="7032931" y="446203"/>
                  </a:lnTo>
                  <a:lnTo>
                    <a:pt x="7044409" y="446203"/>
                  </a:lnTo>
                  <a:lnTo>
                    <a:pt x="7055839" y="446203"/>
                  </a:lnTo>
                  <a:lnTo>
                    <a:pt x="7067269" y="446203"/>
                  </a:lnTo>
                  <a:lnTo>
                    <a:pt x="7078700" y="446203"/>
                  </a:lnTo>
                  <a:lnTo>
                    <a:pt x="7090129" y="446203"/>
                  </a:lnTo>
                  <a:lnTo>
                    <a:pt x="7101607" y="446203"/>
                  </a:lnTo>
                  <a:lnTo>
                    <a:pt x="7113037" y="446203"/>
                  </a:lnTo>
                  <a:lnTo>
                    <a:pt x="7124467" y="446203"/>
                  </a:lnTo>
                  <a:lnTo>
                    <a:pt x="7135897" y="446203"/>
                  </a:lnTo>
                  <a:lnTo>
                    <a:pt x="7147327" y="446203"/>
                  </a:lnTo>
                  <a:lnTo>
                    <a:pt x="7158805" y="446203"/>
                  </a:lnTo>
                  <a:lnTo>
                    <a:pt x="7170235" y="446203"/>
                  </a:lnTo>
                  <a:lnTo>
                    <a:pt x="7181665" y="446203"/>
                  </a:lnTo>
                  <a:lnTo>
                    <a:pt x="7193094" y="446203"/>
                  </a:lnTo>
                  <a:lnTo>
                    <a:pt x="7204524" y="446203"/>
                  </a:lnTo>
                  <a:lnTo>
                    <a:pt x="7216002" y="446203"/>
                  </a:lnTo>
                  <a:lnTo>
                    <a:pt x="7227432" y="446203"/>
                  </a:lnTo>
                  <a:lnTo>
                    <a:pt x="7238862" y="446203"/>
                  </a:lnTo>
                  <a:lnTo>
                    <a:pt x="7250292" y="446203"/>
                  </a:lnTo>
                  <a:lnTo>
                    <a:pt x="7261722" y="446203"/>
                  </a:lnTo>
                  <a:lnTo>
                    <a:pt x="7273200" y="446203"/>
                  </a:lnTo>
                  <a:lnTo>
                    <a:pt x="7284630" y="446203"/>
                  </a:lnTo>
                  <a:lnTo>
                    <a:pt x="7296060" y="446203"/>
                  </a:lnTo>
                  <a:lnTo>
                    <a:pt x="7307490" y="446203"/>
                  </a:lnTo>
                  <a:lnTo>
                    <a:pt x="7318920" y="446203"/>
                  </a:lnTo>
                  <a:lnTo>
                    <a:pt x="7330398" y="446203"/>
                  </a:lnTo>
                  <a:lnTo>
                    <a:pt x="7341828" y="446203"/>
                  </a:lnTo>
                  <a:lnTo>
                    <a:pt x="7353257" y="446203"/>
                  </a:lnTo>
                  <a:lnTo>
                    <a:pt x="7364687" y="446203"/>
                  </a:lnTo>
                  <a:lnTo>
                    <a:pt x="7376117" y="446203"/>
                  </a:lnTo>
                  <a:lnTo>
                    <a:pt x="7387595" y="446203"/>
                  </a:lnTo>
                  <a:lnTo>
                    <a:pt x="7399025" y="446203"/>
                  </a:lnTo>
                  <a:lnTo>
                    <a:pt x="7410455" y="446203"/>
                  </a:lnTo>
                  <a:lnTo>
                    <a:pt x="7421885" y="446203"/>
                  </a:lnTo>
                  <a:lnTo>
                    <a:pt x="7433315" y="446203"/>
                  </a:lnTo>
                  <a:lnTo>
                    <a:pt x="7444793" y="446203"/>
                  </a:lnTo>
                  <a:lnTo>
                    <a:pt x="7456222" y="446203"/>
                  </a:lnTo>
                  <a:lnTo>
                    <a:pt x="7467653" y="446203"/>
                  </a:lnTo>
                  <a:lnTo>
                    <a:pt x="7479083" y="446203"/>
                  </a:lnTo>
                  <a:lnTo>
                    <a:pt x="7490513" y="446203"/>
                  </a:lnTo>
                  <a:lnTo>
                    <a:pt x="7501990" y="446203"/>
                  </a:lnTo>
                  <a:lnTo>
                    <a:pt x="7513420" y="446203"/>
                  </a:lnTo>
                  <a:lnTo>
                    <a:pt x="7524850" y="446203"/>
                  </a:lnTo>
                  <a:lnTo>
                    <a:pt x="7536280" y="446203"/>
                  </a:lnTo>
                  <a:lnTo>
                    <a:pt x="7547710" y="446203"/>
                  </a:lnTo>
                  <a:lnTo>
                    <a:pt x="7559188" y="446203"/>
                  </a:lnTo>
                  <a:lnTo>
                    <a:pt x="7570618" y="446203"/>
                  </a:lnTo>
                  <a:lnTo>
                    <a:pt x="7582048" y="446203"/>
                  </a:lnTo>
                  <a:lnTo>
                    <a:pt x="7593478" y="446203"/>
                  </a:lnTo>
                  <a:lnTo>
                    <a:pt x="7604908" y="446203"/>
                  </a:lnTo>
                  <a:lnTo>
                    <a:pt x="7616385" y="446203"/>
                  </a:lnTo>
                  <a:lnTo>
                    <a:pt x="7627815" y="446203"/>
                  </a:lnTo>
                  <a:lnTo>
                    <a:pt x="7639246" y="446203"/>
                  </a:lnTo>
                  <a:lnTo>
                    <a:pt x="7650676" y="446203"/>
                  </a:lnTo>
                  <a:lnTo>
                    <a:pt x="7662106" y="446203"/>
                  </a:lnTo>
                  <a:lnTo>
                    <a:pt x="7673583" y="446203"/>
                  </a:lnTo>
                  <a:lnTo>
                    <a:pt x="7685013" y="446203"/>
                  </a:lnTo>
                  <a:lnTo>
                    <a:pt x="7696443" y="446203"/>
                  </a:lnTo>
                  <a:lnTo>
                    <a:pt x="7707873" y="446203"/>
                  </a:lnTo>
                  <a:lnTo>
                    <a:pt x="7719303" y="446203"/>
                  </a:lnTo>
                  <a:lnTo>
                    <a:pt x="7730733" y="446203"/>
                  </a:lnTo>
                  <a:lnTo>
                    <a:pt x="7742211" y="446203"/>
                  </a:lnTo>
                  <a:lnTo>
                    <a:pt x="7753641" y="446203"/>
                  </a:lnTo>
                  <a:lnTo>
                    <a:pt x="7765071" y="446203"/>
                  </a:lnTo>
                  <a:lnTo>
                    <a:pt x="7776501" y="446203"/>
                  </a:lnTo>
                  <a:lnTo>
                    <a:pt x="7787931" y="446203"/>
                  </a:lnTo>
                  <a:lnTo>
                    <a:pt x="7799408" y="446203"/>
                  </a:lnTo>
                  <a:lnTo>
                    <a:pt x="7810839" y="446203"/>
                  </a:lnTo>
                  <a:lnTo>
                    <a:pt x="7822268" y="446203"/>
                  </a:lnTo>
                  <a:lnTo>
                    <a:pt x="7833698" y="446203"/>
                  </a:lnTo>
                  <a:lnTo>
                    <a:pt x="7845128" y="446203"/>
                  </a:lnTo>
                  <a:lnTo>
                    <a:pt x="7856606" y="446203"/>
                  </a:lnTo>
                  <a:lnTo>
                    <a:pt x="7868036" y="446203"/>
                  </a:lnTo>
                  <a:lnTo>
                    <a:pt x="7879466" y="446203"/>
                  </a:lnTo>
                  <a:lnTo>
                    <a:pt x="7890896" y="446203"/>
                  </a:lnTo>
                  <a:lnTo>
                    <a:pt x="7902326" y="446203"/>
                  </a:lnTo>
                  <a:lnTo>
                    <a:pt x="7913804" y="446203"/>
                  </a:lnTo>
                  <a:lnTo>
                    <a:pt x="7925234" y="446203"/>
                  </a:lnTo>
                  <a:lnTo>
                    <a:pt x="7936663" y="446203"/>
                  </a:lnTo>
                  <a:lnTo>
                    <a:pt x="7948094" y="446203"/>
                  </a:lnTo>
                  <a:lnTo>
                    <a:pt x="7959524" y="446203"/>
                  </a:lnTo>
                  <a:lnTo>
                    <a:pt x="7971001" y="446203"/>
                  </a:lnTo>
                  <a:lnTo>
                    <a:pt x="7982431" y="446203"/>
                  </a:lnTo>
                  <a:lnTo>
                    <a:pt x="7993861" y="446203"/>
                  </a:lnTo>
                  <a:lnTo>
                    <a:pt x="8005291" y="446203"/>
                  </a:lnTo>
                  <a:lnTo>
                    <a:pt x="8016721" y="446203"/>
                  </a:lnTo>
                  <a:lnTo>
                    <a:pt x="8028199" y="446203"/>
                  </a:lnTo>
                  <a:lnTo>
                    <a:pt x="8039629" y="446203"/>
                  </a:lnTo>
                  <a:lnTo>
                    <a:pt x="8051059" y="446203"/>
                  </a:lnTo>
                  <a:lnTo>
                    <a:pt x="8062489" y="446203"/>
                  </a:lnTo>
                  <a:lnTo>
                    <a:pt x="8073919" y="446203"/>
                  </a:lnTo>
                  <a:lnTo>
                    <a:pt x="8085396" y="446203"/>
                  </a:lnTo>
                  <a:lnTo>
                    <a:pt x="8096826" y="446203"/>
                  </a:lnTo>
                  <a:lnTo>
                    <a:pt x="8108256" y="446203"/>
                  </a:lnTo>
                  <a:lnTo>
                    <a:pt x="8119687" y="446203"/>
                  </a:lnTo>
                  <a:lnTo>
                    <a:pt x="8131117" y="446203"/>
                  </a:lnTo>
                  <a:lnTo>
                    <a:pt x="8142594" y="446203"/>
                  </a:lnTo>
                  <a:lnTo>
                    <a:pt x="8154024" y="446203"/>
                  </a:lnTo>
                  <a:lnTo>
                    <a:pt x="8165454" y="446203"/>
                  </a:lnTo>
                  <a:lnTo>
                    <a:pt x="8176884" y="446203"/>
                  </a:lnTo>
                  <a:lnTo>
                    <a:pt x="8188314" y="446203"/>
                  </a:lnTo>
                  <a:lnTo>
                    <a:pt x="8199792" y="446203"/>
                  </a:lnTo>
                  <a:lnTo>
                    <a:pt x="8211222" y="446203"/>
                  </a:lnTo>
                  <a:lnTo>
                    <a:pt x="8222652" y="446203"/>
                  </a:lnTo>
                  <a:lnTo>
                    <a:pt x="8234082" y="446203"/>
                  </a:lnTo>
                  <a:lnTo>
                    <a:pt x="8245512" y="446203"/>
                  </a:lnTo>
                  <a:lnTo>
                    <a:pt x="8256989" y="446203"/>
                  </a:lnTo>
                  <a:lnTo>
                    <a:pt x="8268419" y="446203"/>
                  </a:lnTo>
                  <a:lnTo>
                    <a:pt x="8279850" y="446203"/>
                  </a:lnTo>
                  <a:lnTo>
                    <a:pt x="8291280" y="446203"/>
                  </a:lnTo>
                  <a:lnTo>
                    <a:pt x="8302709" y="446203"/>
                  </a:lnTo>
                  <a:lnTo>
                    <a:pt x="8314187" y="446203"/>
                  </a:lnTo>
                  <a:lnTo>
                    <a:pt x="8325617" y="446203"/>
                  </a:lnTo>
                  <a:lnTo>
                    <a:pt x="8337047" y="446203"/>
                  </a:lnTo>
                  <a:lnTo>
                    <a:pt x="8348477" y="446203"/>
                  </a:lnTo>
                  <a:lnTo>
                    <a:pt x="8359907" y="446203"/>
                  </a:lnTo>
                  <a:lnTo>
                    <a:pt x="8371385" y="446203"/>
                  </a:lnTo>
                  <a:lnTo>
                    <a:pt x="8382815" y="446203"/>
                  </a:lnTo>
                  <a:lnTo>
                    <a:pt x="8394245" y="446203"/>
                  </a:lnTo>
                  <a:lnTo>
                    <a:pt x="8405674" y="446203"/>
                  </a:lnTo>
                  <a:lnTo>
                    <a:pt x="8417104" y="446203"/>
                  </a:lnTo>
                  <a:lnTo>
                    <a:pt x="8428582" y="446203"/>
                  </a:lnTo>
                  <a:lnTo>
                    <a:pt x="8440012" y="446203"/>
                  </a:lnTo>
                  <a:lnTo>
                    <a:pt x="8451442" y="446203"/>
                  </a:lnTo>
                  <a:lnTo>
                    <a:pt x="8462872" y="446203"/>
                  </a:lnTo>
                  <a:lnTo>
                    <a:pt x="8474302" y="446203"/>
                  </a:lnTo>
                  <a:lnTo>
                    <a:pt x="8485780" y="446203"/>
                  </a:lnTo>
                  <a:lnTo>
                    <a:pt x="8497210" y="446203"/>
                  </a:lnTo>
                  <a:lnTo>
                    <a:pt x="8508640" y="446203"/>
                  </a:lnTo>
                  <a:lnTo>
                    <a:pt x="8520069" y="446203"/>
                  </a:lnTo>
                  <a:lnTo>
                    <a:pt x="8531500" y="446203"/>
                  </a:lnTo>
                  <a:lnTo>
                    <a:pt x="8542977" y="446203"/>
                  </a:lnTo>
                  <a:lnTo>
                    <a:pt x="8554407" y="446203"/>
                  </a:lnTo>
                  <a:lnTo>
                    <a:pt x="8565837" y="446203"/>
                  </a:lnTo>
                  <a:lnTo>
                    <a:pt x="8577267" y="446203"/>
                  </a:lnTo>
                  <a:lnTo>
                    <a:pt x="8588697" y="446203"/>
                  </a:lnTo>
                  <a:lnTo>
                    <a:pt x="8600175" y="446203"/>
                  </a:lnTo>
                  <a:lnTo>
                    <a:pt x="8611605" y="446203"/>
                  </a:lnTo>
                  <a:lnTo>
                    <a:pt x="8623035" y="446203"/>
                  </a:lnTo>
                  <a:lnTo>
                    <a:pt x="8634465" y="446203"/>
                  </a:lnTo>
                  <a:lnTo>
                    <a:pt x="8645895" y="446203"/>
                  </a:lnTo>
                  <a:lnTo>
                    <a:pt x="8657373" y="446203"/>
                  </a:lnTo>
                  <a:lnTo>
                    <a:pt x="8668802" y="446203"/>
                  </a:lnTo>
                  <a:lnTo>
                    <a:pt x="8680232" y="446203"/>
                  </a:lnTo>
                  <a:lnTo>
                    <a:pt x="8691662" y="446203"/>
                  </a:lnTo>
                  <a:lnTo>
                    <a:pt x="8703093" y="446203"/>
                  </a:lnTo>
                  <a:lnTo>
                    <a:pt x="8714570" y="446203"/>
                  </a:lnTo>
                  <a:lnTo>
                    <a:pt x="8726000" y="446203"/>
                  </a:lnTo>
                  <a:lnTo>
                    <a:pt x="8737430" y="446203"/>
                  </a:lnTo>
                  <a:lnTo>
                    <a:pt x="8748860" y="446203"/>
                  </a:lnTo>
                  <a:lnTo>
                    <a:pt x="8760290" y="446203"/>
                  </a:lnTo>
                  <a:lnTo>
                    <a:pt x="8771768" y="446203"/>
                  </a:lnTo>
                  <a:lnTo>
                    <a:pt x="8783198" y="446203"/>
                  </a:lnTo>
                  <a:lnTo>
                    <a:pt x="8794628" y="446203"/>
                  </a:lnTo>
                  <a:lnTo>
                    <a:pt x="8806058" y="446203"/>
                  </a:lnTo>
                  <a:lnTo>
                    <a:pt x="8817488" y="446203"/>
                  </a:lnTo>
                  <a:lnTo>
                    <a:pt x="8828918" y="446203"/>
                  </a:lnTo>
                  <a:lnTo>
                    <a:pt x="8840395" y="446203"/>
                  </a:lnTo>
                  <a:lnTo>
                    <a:pt x="8851825" y="446203"/>
                  </a:lnTo>
                  <a:lnTo>
                    <a:pt x="8863256" y="446203"/>
                  </a:lnTo>
                  <a:lnTo>
                    <a:pt x="8874686" y="446203"/>
                  </a:lnTo>
                  <a:lnTo>
                    <a:pt x="8886115" y="446203"/>
                  </a:lnTo>
                  <a:lnTo>
                    <a:pt x="8897593" y="446203"/>
                  </a:lnTo>
                  <a:lnTo>
                    <a:pt x="8909022" y="446203"/>
                  </a:lnTo>
                  <a:lnTo>
                    <a:pt x="8920453" y="446203"/>
                  </a:lnTo>
                  <a:lnTo>
                    <a:pt x="8931883" y="446203"/>
                  </a:lnTo>
                  <a:lnTo>
                    <a:pt x="8943313" y="446203"/>
                  </a:lnTo>
                  <a:lnTo>
                    <a:pt x="8954791" y="446203"/>
                  </a:lnTo>
                  <a:lnTo>
                    <a:pt x="8966220" y="446203"/>
                  </a:lnTo>
                  <a:lnTo>
                    <a:pt x="8977651" y="446203"/>
                  </a:lnTo>
                  <a:lnTo>
                    <a:pt x="8989080" y="446203"/>
                  </a:lnTo>
                  <a:lnTo>
                    <a:pt x="9000511" y="446203"/>
                  </a:lnTo>
                  <a:lnTo>
                    <a:pt x="9011988" y="446203"/>
                  </a:lnTo>
                  <a:lnTo>
                    <a:pt x="9023418" y="446203"/>
                  </a:lnTo>
                  <a:lnTo>
                    <a:pt x="9034849" y="446203"/>
                  </a:lnTo>
                  <a:lnTo>
                    <a:pt x="9046278" y="446203"/>
                  </a:lnTo>
                  <a:lnTo>
                    <a:pt x="9057709" y="446203"/>
                  </a:lnTo>
                  <a:lnTo>
                    <a:pt x="9069186" y="446203"/>
                  </a:lnTo>
                  <a:lnTo>
                    <a:pt x="9080615" y="446203"/>
                  </a:lnTo>
                  <a:lnTo>
                    <a:pt x="9092046" y="446203"/>
                  </a:lnTo>
                  <a:lnTo>
                    <a:pt x="9103476" y="446203"/>
                  </a:lnTo>
                  <a:lnTo>
                    <a:pt x="9114906" y="446203"/>
                  </a:lnTo>
                  <a:lnTo>
                    <a:pt x="9126384" y="446203"/>
                  </a:lnTo>
                  <a:lnTo>
                    <a:pt x="9137813" y="446203"/>
                  </a:lnTo>
                  <a:lnTo>
                    <a:pt x="9149244" y="446203"/>
                  </a:lnTo>
                  <a:lnTo>
                    <a:pt x="9160673" y="446203"/>
                  </a:lnTo>
                  <a:lnTo>
                    <a:pt x="9172104" y="446203"/>
                  </a:lnTo>
                  <a:lnTo>
                    <a:pt x="9183581" y="446203"/>
                  </a:lnTo>
                  <a:lnTo>
                    <a:pt x="9195011" y="446203"/>
                  </a:lnTo>
                  <a:lnTo>
                    <a:pt x="9206442" y="446203"/>
                  </a:lnTo>
                  <a:lnTo>
                    <a:pt x="9217871" y="446203"/>
                  </a:lnTo>
                  <a:lnTo>
                    <a:pt x="9229301" y="446203"/>
                  </a:lnTo>
                  <a:lnTo>
                    <a:pt x="9240779" y="446203"/>
                  </a:lnTo>
                  <a:lnTo>
                    <a:pt x="9252209" y="446203"/>
                  </a:lnTo>
                  <a:lnTo>
                    <a:pt x="9263639" y="446203"/>
                  </a:lnTo>
                  <a:lnTo>
                    <a:pt x="9275069" y="446203"/>
                  </a:lnTo>
                  <a:lnTo>
                    <a:pt x="9286498" y="446203"/>
                  </a:lnTo>
                  <a:lnTo>
                    <a:pt x="9297977" y="446203"/>
                  </a:lnTo>
                  <a:lnTo>
                    <a:pt x="9309406" y="446203"/>
                  </a:lnTo>
                  <a:lnTo>
                    <a:pt x="9320837" y="446203"/>
                  </a:lnTo>
                  <a:lnTo>
                    <a:pt x="9332266" y="446203"/>
                  </a:lnTo>
                  <a:lnTo>
                    <a:pt x="9343696" y="446203"/>
                  </a:lnTo>
                  <a:lnTo>
                    <a:pt x="9355174" y="446203"/>
                  </a:lnTo>
                  <a:lnTo>
                    <a:pt x="9366604" y="446203"/>
                  </a:lnTo>
                  <a:lnTo>
                    <a:pt x="9378035" y="446203"/>
                  </a:lnTo>
                  <a:lnTo>
                    <a:pt x="9389464" y="446203"/>
                  </a:lnTo>
                  <a:lnTo>
                    <a:pt x="9400894" y="446203"/>
                  </a:lnTo>
                  <a:lnTo>
                    <a:pt x="9412372" y="446203"/>
                  </a:lnTo>
                  <a:lnTo>
                    <a:pt x="9423802" y="446203"/>
                  </a:lnTo>
                  <a:lnTo>
                    <a:pt x="9435232" y="446203"/>
                  </a:lnTo>
                  <a:lnTo>
                    <a:pt x="9446662" y="446203"/>
                  </a:lnTo>
                  <a:lnTo>
                    <a:pt x="9458091" y="446203"/>
                  </a:lnTo>
                  <a:lnTo>
                    <a:pt x="9469570" y="446203"/>
                  </a:lnTo>
                  <a:lnTo>
                    <a:pt x="9480999" y="446203"/>
                  </a:lnTo>
                  <a:lnTo>
                    <a:pt x="9492429" y="446203"/>
                  </a:lnTo>
                  <a:lnTo>
                    <a:pt x="9503859" y="446203"/>
                  </a:lnTo>
                  <a:lnTo>
                    <a:pt x="9515289" y="446203"/>
                  </a:lnTo>
                  <a:lnTo>
                    <a:pt x="9526767" y="446203"/>
                  </a:lnTo>
                  <a:lnTo>
                    <a:pt x="9538197" y="446203"/>
                  </a:lnTo>
                  <a:lnTo>
                    <a:pt x="9549626" y="446203"/>
                  </a:lnTo>
                  <a:lnTo>
                    <a:pt x="9561057" y="446203"/>
                  </a:lnTo>
                  <a:lnTo>
                    <a:pt x="9572487" y="446203"/>
                  </a:lnTo>
                  <a:lnTo>
                    <a:pt x="9583965" y="446203"/>
                  </a:lnTo>
                  <a:lnTo>
                    <a:pt x="9595395" y="446203"/>
                  </a:lnTo>
                  <a:lnTo>
                    <a:pt x="9606824" y="446203"/>
                  </a:lnTo>
                  <a:lnTo>
                    <a:pt x="9618255" y="446203"/>
                  </a:lnTo>
                  <a:lnTo>
                    <a:pt x="9629684" y="446203"/>
                  </a:lnTo>
                  <a:lnTo>
                    <a:pt x="9641163" y="446203"/>
                  </a:lnTo>
                  <a:lnTo>
                    <a:pt x="9652592" y="446203"/>
                  </a:lnTo>
                  <a:lnTo>
                    <a:pt x="9664022" y="446203"/>
                  </a:lnTo>
                  <a:lnTo>
                    <a:pt x="9675452" y="446203"/>
                  </a:lnTo>
                  <a:lnTo>
                    <a:pt x="9686882" y="446203"/>
                  </a:lnTo>
                  <a:lnTo>
                    <a:pt x="9698360" y="446203"/>
                  </a:lnTo>
                  <a:lnTo>
                    <a:pt x="9709790" y="446203"/>
                  </a:lnTo>
                  <a:lnTo>
                    <a:pt x="9721219" y="446203"/>
                  </a:lnTo>
                  <a:lnTo>
                    <a:pt x="9732650" y="446203"/>
                  </a:lnTo>
                  <a:lnTo>
                    <a:pt x="9744080" y="446203"/>
                  </a:lnTo>
                  <a:lnTo>
                    <a:pt x="9755557" y="446203"/>
                  </a:lnTo>
                  <a:lnTo>
                    <a:pt x="9766988" y="446203"/>
                  </a:lnTo>
                  <a:lnTo>
                    <a:pt x="9778417" y="446203"/>
                  </a:lnTo>
                  <a:lnTo>
                    <a:pt x="9789848" y="446203"/>
                  </a:lnTo>
                  <a:lnTo>
                    <a:pt x="9801277" y="446203"/>
                  </a:lnTo>
                  <a:lnTo>
                    <a:pt x="9812755" y="446203"/>
                  </a:lnTo>
                  <a:lnTo>
                    <a:pt x="9824185" y="446203"/>
                  </a:lnTo>
                  <a:lnTo>
                    <a:pt x="9835615" y="446203"/>
                  </a:lnTo>
                  <a:lnTo>
                    <a:pt x="9847045" y="446203"/>
                  </a:lnTo>
                  <a:lnTo>
                    <a:pt x="9858475" y="446203"/>
                  </a:lnTo>
                  <a:lnTo>
                    <a:pt x="9869952" y="446203"/>
                  </a:lnTo>
                  <a:lnTo>
                    <a:pt x="9881383" y="446203"/>
                  </a:lnTo>
                  <a:lnTo>
                    <a:pt x="9892812" y="446203"/>
                  </a:lnTo>
                  <a:lnTo>
                    <a:pt x="9904243" y="446203"/>
                  </a:lnTo>
                  <a:lnTo>
                    <a:pt x="9915673" y="446203"/>
                  </a:lnTo>
                  <a:lnTo>
                    <a:pt x="9927102" y="446203"/>
                  </a:lnTo>
                  <a:lnTo>
                    <a:pt x="9938581" y="446203"/>
                  </a:lnTo>
                  <a:lnTo>
                    <a:pt x="9950010" y="446203"/>
                  </a:lnTo>
                  <a:lnTo>
                    <a:pt x="9961441" y="446203"/>
                  </a:lnTo>
                  <a:lnTo>
                    <a:pt x="9972870" y="446203"/>
                  </a:lnTo>
                  <a:lnTo>
                    <a:pt x="9984300" y="446203"/>
                  </a:lnTo>
                  <a:lnTo>
                    <a:pt x="9995778" y="446203"/>
                  </a:lnTo>
                  <a:lnTo>
                    <a:pt x="10007208" y="446203"/>
                  </a:lnTo>
                  <a:lnTo>
                    <a:pt x="10018638" y="446203"/>
                  </a:lnTo>
                  <a:lnTo>
                    <a:pt x="10030068" y="446203"/>
                  </a:lnTo>
                  <a:lnTo>
                    <a:pt x="10041498" y="446203"/>
                  </a:lnTo>
                  <a:lnTo>
                    <a:pt x="10052976" y="446203"/>
                  </a:lnTo>
                  <a:lnTo>
                    <a:pt x="10064405" y="446203"/>
                  </a:lnTo>
                  <a:lnTo>
                    <a:pt x="10075835" y="446203"/>
                  </a:lnTo>
                  <a:lnTo>
                    <a:pt x="10087266" y="446203"/>
                  </a:lnTo>
                  <a:lnTo>
                    <a:pt x="10098695" y="446203"/>
                  </a:lnTo>
                  <a:lnTo>
                    <a:pt x="10110174" y="446203"/>
                  </a:lnTo>
                  <a:lnTo>
                    <a:pt x="10121603" y="446203"/>
                  </a:lnTo>
                  <a:lnTo>
                    <a:pt x="10133033" y="446203"/>
                  </a:lnTo>
                  <a:lnTo>
                    <a:pt x="10144463" y="446203"/>
                  </a:lnTo>
                  <a:lnTo>
                    <a:pt x="10155893" y="446203"/>
                  </a:lnTo>
                  <a:lnTo>
                    <a:pt x="10167371" y="446203"/>
                  </a:lnTo>
                  <a:lnTo>
                    <a:pt x="10178801" y="446203"/>
                  </a:lnTo>
                  <a:lnTo>
                    <a:pt x="10190230" y="446203"/>
                  </a:lnTo>
                  <a:lnTo>
                    <a:pt x="10201661" y="446203"/>
                  </a:lnTo>
                  <a:lnTo>
                    <a:pt x="10213091" y="446203"/>
                  </a:lnTo>
                  <a:lnTo>
                    <a:pt x="10224569" y="446203"/>
                  </a:lnTo>
                  <a:lnTo>
                    <a:pt x="10235998" y="446203"/>
                  </a:lnTo>
                  <a:lnTo>
                    <a:pt x="10247428" y="446203"/>
                  </a:lnTo>
                  <a:lnTo>
                    <a:pt x="10258859" y="446203"/>
                  </a:lnTo>
                  <a:lnTo>
                    <a:pt x="10270288" y="446203"/>
                  </a:lnTo>
                  <a:lnTo>
                    <a:pt x="10281767" y="446203"/>
                  </a:lnTo>
                  <a:lnTo>
                    <a:pt x="10293196" y="446203"/>
                  </a:lnTo>
                  <a:lnTo>
                    <a:pt x="10304626" y="446203"/>
                  </a:lnTo>
                  <a:lnTo>
                    <a:pt x="10316056" y="446203"/>
                  </a:lnTo>
                  <a:lnTo>
                    <a:pt x="10327486" y="446203"/>
                  </a:lnTo>
                  <a:lnTo>
                    <a:pt x="10338963" y="446203"/>
                  </a:lnTo>
                  <a:lnTo>
                    <a:pt x="10350394" y="446203"/>
                  </a:lnTo>
                  <a:lnTo>
                    <a:pt x="10361823" y="446203"/>
                  </a:lnTo>
                  <a:lnTo>
                    <a:pt x="10373254" y="446203"/>
                  </a:lnTo>
                  <a:lnTo>
                    <a:pt x="10384684" y="446203"/>
                  </a:lnTo>
                  <a:lnTo>
                    <a:pt x="10396161" y="446203"/>
                  </a:lnTo>
                  <a:lnTo>
                    <a:pt x="10407591" y="446203"/>
                  </a:lnTo>
                  <a:lnTo>
                    <a:pt x="10419021" y="446203"/>
                  </a:lnTo>
                  <a:lnTo>
                    <a:pt x="10430452" y="446203"/>
                  </a:lnTo>
                  <a:lnTo>
                    <a:pt x="10441881" y="446203"/>
                  </a:lnTo>
                  <a:lnTo>
                    <a:pt x="10453358" y="446203"/>
                  </a:lnTo>
                  <a:lnTo>
                    <a:pt x="10464789" y="446203"/>
                  </a:lnTo>
                  <a:lnTo>
                    <a:pt x="10476219" y="446203"/>
                  </a:lnTo>
                  <a:lnTo>
                    <a:pt x="10487649" y="446203"/>
                  </a:lnTo>
                  <a:lnTo>
                    <a:pt x="10499079" y="446203"/>
                  </a:lnTo>
                  <a:lnTo>
                    <a:pt x="10510556" y="446203"/>
                  </a:lnTo>
                  <a:lnTo>
                    <a:pt x="10521987" y="446203"/>
                  </a:lnTo>
                  <a:lnTo>
                    <a:pt x="10533416" y="446203"/>
                  </a:lnTo>
                  <a:lnTo>
                    <a:pt x="10544847" y="446203"/>
                  </a:lnTo>
                  <a:lnTo>
                    <a:pt x="10556277" y="446203"/>
                  </a:lnTo>
                  <a:lnTo>
                    <a:pt x="10567754" y="446203"/>
                  </a:lnTo>
                  <a:lnTo>
                    <a:pt x="10579184" y="446203"/>
                  </a:lnTo>
                  <a:lnTo>
                    <a:pt x="10590614" y="446203"/>
                  </a:lnTo>
                  <a:lnTo>
                    <a:pt x="10602045" y="446203"/>
                  </a:lnTo>
                  <a:lnTo>
                    <a:pt x="10613474" y="446203"/>
                  </a:lnTo>
                  <a:lnTo>
                    <a:pt x="10624951" y="446203"/>
                  </a:lnTo>
                  <a:lnTo>
                    <a:pt x="10636382" y="446203"/>
                  </a:lnTo>
                  <a:lnTo>
                    <a:pt x="10647812" y="446203"/>
                  </a:lnTo>
                  <a:lnTo>
                    <a:pt x="10659241" y="446203"/>
                  </a:lnTo>
                  <a:lnTo>
                    <a:pt x="10670672" y="446203"/>
                  </a:lnTo>
                  <a:lnTo>
                    <a:pt x="10682149" y="446203"/>
                  </a:lnTo>
                  <a:lnTo>
                    <a:pt x="10693580" y="446203"/>
                  </a:lnTo>
                  <a:lnTo>
                    <a:pt x="10705009" y="446203"/>
                  </a:lnTo>
                  <a:lnTo>
                    <a:pt x="10716439" y="446203"/>
                  </a:lnTo>
                  <a:lnTo>
                    <a:pt x="10727870" y="446203"/>
                  </a:lnTo>
                  <a:lnTo>
                    <a:pt x="10739347" y="446203"/>
                  </a:lnTo>
                  <a:lnTo>
                    <a:pt x="10750778" y="446203"/>
                  </a:lnTo>
                  <a:lnTo>
                    <a:pt x="10762207" y="446203"/>
                  </a:lnTo>
                  <a:lnTo>
                    <a:pt x="10773637" y="446203"/>
                  </a:lnTo>
                  <a:lnTo>
                    <a:pt x="10785067" y="446203"/>
                  </a:lnTo>
                  <a:lnTo>
                    <a:pt x="10796544" y="446203"/>
                  </a:lnTo>
                  <a:lnTo>
                    <a:pt x="10807975" y="446203"/>
                  </a:lnTo>
                  <a:lnTo>
                    <a:pt x="10819405" y="446203"/>
                  </a:lnTo>
                  <a:lnTo>
                    <a:pt x="10830834" y="446203"/>
                  </a:lnTo>
                  <a:lnTo>
                    <a:pt x="10842265" y="446203"/>
                  </a:lnTo>
                  <a:lnTo>
                    <a:pt x="10853742" y="446203"/>
                  </a:lnTo>
                  <a:lnTo>
                    <a:pt x="10865173" y="446203"/>
                  </a:lnTo>
                  <a:lnTo>
                    <a:pt x="10876602" y="446203"/>
                  </a:lnTo>
                  <a:lnTo>
                    <a:pt x="10888032" y="446203"/>
                  </a:lnTo>
                  <a:lnTo>
                    <a:pt x="10899463" y="446203"/>
                  </a:lnTo>
                  <a:lnTo>
                    <a:pt x="10910892" y="446203"/>
                  </a:lnTo>
                  <a:lnTo>
                    <a:pt x="10922369" y="446203"/>
                  </a:lnTo>
                  <a:lnTo>
                    <a:pt x="10933800" y="446203"/>
                  </a:lnTo>
                  <a:lnTo>
                    <a:pt x="10945230" y="446203"/>
                  </a:lnTo>
                  <a:lnTo>
                    <a:pt x="10956660" y="446203"/>
                  </a:lnTo>
                  <a:lnTo>
                    <a:pt x="10968090" y="446203"/>
                  </a:lnTo>
                  <a:lnTo>
                    <a:pt x="10979567" y="446203"/>
                  </a:lnTo>
                  <a:lnTo>
                    <a:pt x="10990998" y="446203"/>
                  </a:lnTo>
                  <a:lnTo>
                    <a:pt x="11002427" y="446203"/>
                  </a:lnTo>
                  <a:lnTo>
                    <a:pt x="11013858" y="446203"/>
                  </a:lnTo>
                  <a:lnTo>
                    <a:pt x="11025287" y="446203"/>
                  </a:lnTo>
                  <a:lnTo>
                    <a:pt x="11036765" y="446203"/>
                  </a:lnTo>
                  <a:lnTo>
                    <a:pt x="11048195" y="446203"/>
                  </a:lnTo>
                  <a:lnTo>
                    <a:pt x="11059625" y="446203"/>
                  </a:lnTo>
                  <a:lnTo>
                    <a:pt x="11071056" y="446203"/>
                  </a:lnTo>
                  <a:lnTo>
                    <a:pt x="11082485" y="446203"/>
                  </a:lnTo>
                  <a:lnTo>
                    <a:pt x="11093962" y="446203"/>
                  </a:lnTo>
                  <a:lnTo>
                    <a:pt x="11105393" y="446203"/>
                  </a:lnTo>
                  <a:lnTo>
                    <a:pt x="11116823" y="446203"/>
                  </a:lnTo>
                  <a:lnTo>
                    <a:pt x="11128253" y="446203"/>
                  </a:lnTo>
                  <a:lnTo>
                    <a:pt x="11139683" y="446203"/>
                  </a:lnTo>
                  <a:lnTo>
                    <a:pt x="11151160" y="446203"/>
                  </a:lnTo>
                  <a:lnTo>
                    <a:pt x="11162591" y="446203"/>
                  </a:lnTo>
                  <a:lnTo>
                    <a:pt x="11174020" y="446203"/>
                  </a:lnTo>
                  <a:lnTo>
                    <a:pt x="11185451" y="446203"/>
                  </a:lnTo>
                  <a:lnTo>
                    <a:pt x="11196881" y="446203"/>
                  </a:lnTo>
                  <a:lnTo>
                    <a:pt x="11208358" y="446203"/>
                  </a:lnTo>
                  <a:lnTo>
                    <a:pt x="11218359" y="44620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05159C8D-C213-7640-A744-468C71215869}"/>
                </a:ext>
              </a:extLst>
            </p:cNvPr>
            <p:cNvSpPr/>
            <p:nvPr/>
          </p:nvSpPr>
          <p:spPr>
            <a:xfrm>
              <a:off x="851149" y="4747131"/>
              <a:ext cx="11218359" cy="1353631"/>
            </a:xfrm>
            <a:custGeom>
              <a:avLst/>
              <a:gdLst>
                <a:gd name="connsiteX0" fmla="*/ 0 w 11218359"/>
                <a:gd name="connsiteY0" fmla="*/ 1353631 h 1353631"/>
                <a:gd name="connsiteX1" fmla="*/ 9149 w 11218359"/>
                <a:gd name="connsiteY1" fmla="*/ 1353631 h 1353631"/>
                <a:gd name="connsiteX2" fmla="*/ 20588 w 11218359"/>
                <a:gd name="connsiteY2" fmla="*/ 1353631 h 1353631"/>
                <a:gd name="connsiteX3" fmla="*/ 32028 w 11218359"/>
                <a:gd name="connsiteY3" fmla="*/ 1353631 h 1353631"/>
                <a:gd name="connsiteX4" fmla="*/ 43467 w 11218359"/>
                <a:gd name="connsiteY4" fmla="*/ 1353631 h 1353631"/>
                <a:gd name="connsiteX5" fmla="*/ 54907 w 11218359"/>
                <a:gd name="connsiteY5" fmla="*/ 1353631 h 1353631"/>
                <a:gd name="connsiteX6" fmla="*/ 66346 w 11218359"/>
                <a:gd name="connsiteY6" fmla="*/ 1353631 h 1353631"/>
                <a:gd name="connsiteX7" fmla="*/ 77786 w 11218359"/>
                <a:gd name="connsiteY7" fmla="*/ 1353631 h 1353631"/>
                <a:gd name="connsiteX8" fmla="*/ 89225 w 11218359"/>
                <a:gd name="connsiteY8" fmla="*/ 1353631 h 1353631"/>
                <a:gd name="connsiteX9" fmla="*/ 100665 w 11218359"/>
                <a:gd name="connsiteY9" fmla="*/ 1353631 h 1353631"/>
                <a:gd name="connsiteX10" fmla="*/ 112104 w 11218359"/>
                <a:gd name="connsiteY10" fmla="*/ 1353631 h 1353631"/>
                <a:gd name="connsiteX11" fmla="*/ 123544 w 11218359"/>
                <a:gd name="connsiteY11" fmla="*/ 1353631 h 1353631"/>
                <a:gd name="connsiteX12" fmla="*/ 134979 w 11218359"/>
                <a:gd name="connsiteY12" fmla="*/ 1353631 h 1353631"/>
                <a:gd name="connsiteX13" fmla="*/ 146423 w 11218359"/>
                <a:gd name="connsiteY13" fmla="*/ 1353631 h 1353631"/>
                <a:gd name="connsiteX14" fmla="*/ 157858 w 11218359"/>
                <a:gd name="connsiteY14" fmla="*/ 1353631 h 1353631"/>
                <a:gd name="connsiteX15" fmla="*/ 169297 w 11218359"/>
                <a:gd name="connsiteY15" fmla="*/ 1353631 h 1353631"/>
                <a:gd name="connsiteX16" fmla="*/ 180737 w 11218359"/>
                <a:gd name="connsiteY16" fmla="*/ 1353631 h 1353631"/>
                <a:gd name="connsiteX17" fmla="*/ 192176 w 11218359"/>
                <a:gd name="connsiteY17" fmla="*/ 1353631 h 1353631"/>
                <a:gd name="connsiteX18" fmla="*/ 203616 w 11218359"/>
                <a:gd name="connsiteY18" fmla="*/ 1353631 h 1353631"/>
                <a:gd name="connsiteX19" fmla="*/ 215055 w 11218359"/>
                <a:gd name="connsiteY19" fmla="*/ 1353631 h 1353631"/>
                <a:gd name="connsiteX20" fmla="*/ 226495 w 11218359"/>
                <a:gd name="connsiteY20" fmla="*/ 1353631 h 1353631"/>
                <a:gd name="connsiteX21" fmla="*/ 237935 w 11218359"/>
                <a:gd name="connsiteY21" fmla="*/ 1353631 h 1353631"/>
                <a:gd name="connsiteX22" fmla="*/ 249374 w 11218359"/>
                <a:gd name="connsiteY22" fmla="*/ 1353631 h 1353631"/>
                <a:gd name="connsiteX23" fmla="*/ 260814 w 11218359"/>
                <a:gd name="connsiteY23" fmla="*/ 1353631 h 1353631"/>
                <a:gd name="connsiteX24" fmla="*/ 272253 w 11218359"/>
                <a:gd name="connsiteY24" fmla="*/ 1353631 h 1353631"/>
                <a:gd name="connsiteX25" fmla="*/ 283693 w 11218359"/>
                <a:gd name="connsiteY25" fmla="*/ 1353631 h 1353631"/>
                <a:gd name="connsiteX26" fmla="*/ 295132 w 11218359"/>
                <a:gd name="connsiteY26" fmla="*/ 1353631 h 1353631"/>
                <a:gd name="connsiteX27" fmla="*/ 306572 w 11218359"/>
                <a:gd name="connsiteY27" fmla="*/ 1353631 h 1353631"/>
                <a:gd name="connsiteX28" fmla="*/ 318011 w 11218359"/>
                <a:gd name="connsiteY28" fmla="*/ 1353631 h 1353631"/>
                <a:gd name="connsiteX29" fmla="*/ 329451 w 11218359"/>
                <a:gd name="connsiteY29" fmla="*/ 1353631 h 1353631"/>
                <a:gd name="connsiteX30" fmla="*/ 340890 w 11218359"/>
                <a:gd name="connsiteY30" fmla="*/ 1353631 h 1353631"/>
                <a:gd name="connsiteX31" fmla="*/ 352330 w 11218359"/>
                <a:gd name="connsiteY31" fmla="*/ 1353631 h 1353631"/>
                <a:gd name="connsiteX32" fmla="*/ 363769 w 11218359"/>
                <a:gd name="connsiteY32" fmla="*/ 1353631 h 1353631"/>
                <a:gd name="connsiteX33" fmla="*/ 375209 w 11218359"/>
                <a:gd name="connsiteY33" fmla="*/ 1353631 h 1353631"/>
                <a:gd name="connsiteX34" fmla="*/ 386648 w 11218359"/>
                <a:gd name="connsiteY34" fmla="*/ 1353631 h 1353631"/>
                <a:gd name="connsiteX35" fmla="*/ 398088 w 11218359"/>
                <a:gd name="connsiteY35" fmla="*/ 1353631 h 1353631"/>
                <a:gd name="connsiteX36" fmla="*/ 409527 w 11218359"/>
                <a:gd name="connsiteY36" fmla="*/ 1353631 h 1353631"/>
                <a:gd name="connsiteX37" fmla="*/ 420967 w 11218359"/>
                <a:gd name="connsiteY37" fmla="*/ 1353631 h 1353631"/>
                <a:gd name="connsiteX38" fmla="*/ 432406 w 11218359"/>
                <a:gd name="connsiteY38" fmla="*/ 1353631 h 1353631"/>
                <a:gd name="connsiteX39" fmla="*/ 443846 w 11218359"/>
                <a:gd name="connsiteY39" fmla="*/ 1353631 h 1353631"/>
                <a:gd name="connsiteX40" fmla="*/ 455285 w 11218359"/>
                <a:gd name="connsiteY40" fmla="*/ 1353631 h 1353631"/>
                <a:gd name="connsiteX41" fmla="*/ 466725 w 11218359"/>
                <a:gd name="connsiteY41" fmla="*/ 1353631 h 1353631"/>
                <a:gd name="connsiteX42" fmla="*/ 478165 w 11218359"/>
                <a:gd name="connsiteY42" fmla="*/ 1353631 h 1353631"/>
                <a:gd name="connsiteX43" fmla="*/ 489604 w 11218359"/>
                <a:gd name="connsiteY43" fmla="*/ 1353631 h 1353631"/>
                <a:gd name="connsiteX44" fmla="*/ 501044 w 11218359"/>
                <a:gd name="connsiteY44" fmla="*/ 1353631 h 1353631"/>
                <a:gd name="connsiteX45" fmla="*/ 512483 w 11218359"/>
                <a:gd name="connsiteY45" fmla="*/ 1353631 h 1353631"/>
                <a:gd name="connsiteX46" fmla="*/ 523923 w 11218359"/>
                <a:gd name="connsiteY46" fmla="*/ 1353631 h 1353631"/>
                <a:gd name="connsiteX47" fmla="*/ 535362 w 11218359"/>
                <a:gd name="connsiteY47" fmla="*/ 1353631 h 1353631"/>
                <a:gd name="connsiteX48" fmla="*/ 546802 w 11218359"/>
                <a:gd name="connsiteY48" fmla="*/ 1353631 h 1353631"/>
                <a:gd name="connsiteX49" fmla="*/ 558241 w 11218359"/>
                <a:gd name="connsiteY49" fmla="*/ 1353631 h 1353631"/>
                <a:gd name="connsiteX50" fmla="*/ 569681 w 11218359"/>
                <a:gd name="connsiteY50" fmla="*/ 1353631 h 1353631"/>
                <a:gd name="connsiteX51" fmla="*/ 581120 w 11218359"/>
                <a:gd name="connsiteY51" fmla="*/ 1353631 h 1353631"/>
                <a:gd name="connsiteX52" fmla="*/ 592560 w 11218359"/>
                <a:gd name="connsiteY52" fmla="*/ 1353631 h 1353631"/>
                <a:gd name="connsiteX53" fmla="*/ 603999 w 11218359"/>
                <a:gd name="connsiteY53" fmla="*/ 1353631 h 1353631"/>
                <a:gd name="connsiteX54" fmla="*/ 615439 w 11218359"/>
                <a:gd name="connsiteY54" fmla="*/ 1353631 h 1353631"/>
                <a:gd name="connsiteX55" fmla="*/ 626878 w 11218359"/>
                <a:gd name="connsiteY55" fmla="*/ 1353631 h 1353631"/>
                <a:gd name="connsiteX56" fmla="*/ 638318 w 11218359"/>
                <a:gd name="connsiteY56" fmla="*/ 1353631 h 1353631"/>
                <a:gd name="connsiteX57" fmla="*/ 649757 w 11218359"/>
                <a:gd name="connsiteY57" fmla="*/ 1353631 h 1353631"/>
                <a:gd name="connsiteX58" fmla="*/ 661192 w 11218359"/>
                <a:gd name="connsiteY58" fmla="*/ 1353631 h 1353631"/>
                <a:gd name="connsiteX59" fmla="*/ 672632 w 11218359"/>
                <a:gd name="connsiteY59" fmla="*/ 1353631 h 1353631"/>
                <a:gd name="connsiteX60" fmla="*/ 684071 w 11218359"/>
                <a:gd name="connsiteY60" fmla="*/ 1353631 h 1353631"/>
                <a:gd name="connsiteX61" fmla="*/ 695511 w 11218359"/>
                <a:gd name="connsiteY61" fmla="*/ 1353631 h 1353631"/>
                <a:gd name="connsiteX62" fmla="*/ 706950 w 11218359"/>
                <a:gd name="connsiteY62" fmla="*/ 1353631 h 1353631"/>
                <a:gd name="connsiteX63" fmla="*/ 718390 w 11218359"/>
                <a:gd name="connsiteY63" fmla="*/ 1353631 h 1353631"/>
                <a:gd name="connsiteX64" fmla="*/ 729829 w 11218359"/>
                <a:gd name="connsiteY64" fmla="*/ 1353631 h 1353631"/>
                <a:gd name="connsiteX65" fmla="*/ 741269 w 11218359"/>
                <a:gd name="connsiteY65" fmla="*/ 1353631 h 1353631"/>
                <a:gd name="connsiteX66" fmla="*/ 752708 w 11218359"/>
                <a:gd name="connsiteY66" fmla="*/ 1353631 h 1353631"/>
                <a:gd name="connsiteX67" fmla="*/ 764148 w 11218359"/>
                <a:gd name="connsiteY67" fmla="*/ 1353631 h 1353631"/>
                <a:gd name="connsiteX68" fmla="*/ 775587 w 11218359"/>
                <a:gd name="connsiteY68" fmla="*/ 1353631 h 1353631"/>
                <a:gd name="connsiteX69" fmla="*/ 787027 w 11218359"/>
                <a:gd name="connsiteY69" fmla="*/ 1353631 h 1353631"/>
                <a:gd name="connsiteX70" fmla="*/ 798467 w 11218359"/>
                <a:gd name="connsiteY70" fmla="*/ 1353631 h 1353631"/>
                <a:gd name="connsiteX71" fmla="*/ 809906 w 11218359"/>
                <a:gd name="connsiteY71" fmla="*/ 1353631 h 1353631"/>
                <a:gd name="connsiteX72" fmla="*/ 821346 w 11218359"/>
                <a:gd name="connsiteY72" fmla="*/ 1353631 h 1353631"/>
                <a:gd name="connsiteX73" fmla="*/ 832785 w 11218359"/>
                <a:gd name="connsiteY73" fmla="*/ 1353631 h 1353631"/>
                <a:gd name="connsiteX74" fmla="*/ 844225 w 11218359"/>
                <a:gd name="connsiteY74" fmla="*/ 1353631 h 1353631"/>
                <a:gd name="connsiteX75" fmla="*/ 855664 w 11218359"/>
                <a:gd name="connsiteY75" fmla="*/ 1353631 h 1353631"/>
                <a:gd name="connsiteX76" fmla="*/ 867104 w 11218359"/>
                <a:gd name="connsiteY76" fmla="*/ 1353631 h 1353631"/>
                <a:gd name="connsiteX77" fmla="*/ 878543 w 11218359"/>
                <a:gd name="connsiteY77" fmla="*/ 1353631 h 1353631"/>
                <a:gd name="connsiteX78" fmla="*/ 889983 w 11218359"/>
                <a:gd name="connsiteY78" fmla="*/ 1353631 h 1353631"/>
                <a:gd name="connsiteX79" fmla="*/ 901422 w 11218359"/>
                <a:gd name="connsiteY79" fmla="*/ 1353631 h 1353631"/>
                <a:gd name="connsiteX80" fmla="*/ 912862 w 11218359"/>
                <a:gd name="connsiteY80" fmla="*/ 1353631 h 1353631"/>
                <a:gd name="connsiteX81" fmla="*/ 924301 w 11218359"/>
                <a:gd name="connsiteY81" fmla="*/ 1353631 h 1353631"/>
                <a:gd name="connsiteX82" fmla="*/ 935741 w 11218359"/>
                <a:gd name="connsiteY82" fmla="*/ 1353631 h 1353631"/>
                <a:gd name="connsiteX83" fmla="*/ 947180 w 11218359"/>
                <a:gd name="connsiteY83" fmla="*/ 1353631 h 1353631"/>
                <a:gd name="connsiteX84" fmla="*/ 958620 w 11218359"/>
                <a:gd name="connsiteY84" fmla="*/ 1353631 h 1353631"/>
                <a:gd name="connsiteX85" fmla="*/ 970059 w 11218359"/>
                <a:gd name="connsiteY85" fmla="*/ 1353631 h 1353631"/>
                <a:gd name="connsiteX86" fmla="*/ 981499 w 11218359"/>
                <a:gd name="connsiteY86" fmla="*/ 1353631 h 1353631"/>
                <a:gd name="connsiteX87" fmla="*/ 992938 w 11218359"/>
                <a:gd name="connsiteY87" fmla="*/ 1353631 h 1353631"/>
                <a:gd name="connsiteX88" fmla="*/ 1004378 w 11218359"/>
                <a:gd name="connsiteY88" fmla="*/ 1353631 h 1353631"/>
                <a:gd name="connsiteX89" fmla="*/ 1015818 w 11218359"/>
                <a:gd name="connsiteY89" fmla="*/ 1353631 h 1353631"/>
                <a:gd name="connsiteX90" fmla="*/ 1027257 w 11218359"/>
                <a:gd name="connsiteY90" fmla="*/ 1353631 h 1353631"/>
                <a:gd name="connsiteX91" fmla="*/ 1038697 w 11218359"/>
                <a:gd name="connsiteY91" fmla="*/ 1353631 h 1353631"/>
                <a:gd name="connsiteX92" fmla="*/ 1050136 w 11218359"/>
                <a:gd name="connsiteY92" fmla="*/ 1353631 h 1353631"/>
                <a:gd name="connsiteX93" fmla="*/ 1061576 w 11218359"/>
                <a:gd name="connsiteY93" fmla="*/ 1353631 h 1353631"/>
                <a:gd name="connsiteX94" fmla="*/ 1073015 w 11218359"/>
                <a:gd name="connsiteY94" fmla="*/ 1353631 h 1353631"/>
                <a:gd name="connsiteX95" fmla="*/ 1084455 w 11218359"/>
                <a:gd name="connsiteY95" fmla="*/ 1353631 h 1353631"/>
                <a:gd name="connsiteX96" fmla="*/ 1095894 w 11218359"/>
                <a:gd name="connsiteY96" fmla="*/ 1353631 h 1353631"/>
                <a:gd name="connsiteX97" fmla="*/ 1107334 w 11218359"/>
                <a:gd name="connsiteY97" fmla="*/ 1353631 h 1353631"/>
                <a:gd name="connsiteX98" fmla="*/ 1118773 w 11218359"/>
                <a:gd name="connsiteY98" fmla="*/ 1353631 h 1353631"/>
                <a:gd name="connsiteX99" fmla="*/ 1130213 w 11218359"/>
                <a:gd name="connsiteY99" fmla="*/ 1353631 h 1353631"/>
                <a:gd name="connsiteX100" fmla="*/ 1141652 w 11218359"/>
                <a:gd name="connsiteY100" fmla="*/ 1353631 h 1353631"/>
                <a:gd name="connsiteX101" fmla="*/ 1153092 w 11218359"/>
                <a:gd name="connsiteY101" fmla="*/ 1353631 h 1353631"/>
                <a:gd name="connsiteX102" fmla="*/ 1164531 w 11218359"/>
                <a:gd name="connsiteY102" fmla="*/ 1353631 h 1353631"/>
                <a:gd name="connsiteX103" fmla="*/ 1175971 w 11218359"/>
                <a:gd name="connsiteY103" fmla="*/ 1353631 h 1353631"/>
                <a:gd name="connsiteX104" fmla="*/ 1187406 w 11218359"/>
                <a:gd name="connsiteY104" fmla="*/ 1353631 h 1353631"/>
                <a:gd name="connsiteX105" fmla="*/ 1198845 w 11218359"/>
                <a:gd name="connsiteY105" fmla="*/ 1353631 h 1353631"/>
                <a:gd name="connsiteX106" fmla="*/ 1210285 w 11218359"/>
                <a:gd name="connsiteY106" fmla="*/ 1353631 h 1353631"/>
                <a:gd name="connsiteX107" fmla="*/ 1221724 w 11218359"/>
                <a:gd name="connsiteY107" fmla="*/ 1353631 h 1353631"/>
                <a:gd name="connsiteX108" fmla="*/ 1233164 w 11218359"/>
                <a:gd name="connsiteY108" fmla="*/ 1353631 h 1353631"/>
                <a:gd name="connsiteX109" fmla="*/ 1244603 w 11218359"/>
                <a:gd name="connsiteY109" fmla="*/ 1353631 h 1353631"/>
                <a:gd name="connsiteX110" fmla="*/ 1256043 w 11218359"/>
                <a:gd name="connsiteY110" fmla="*/ 1353631 h 1353631"/>
                <a:gd name="connsiteX111" fmla="*/ 1267482 w 11218359"/>
                <a:gd name="connsiteY111" fmla="*/ 1353631 h 1353631"/>
                <a:gd name="connsiteX112" fmla="*/ 1278922 w 11218359"/>
                <a:gd name="connsiteY112" fmla="*/ 1353631 h 1353631"/>
                <a:gd name="connsiteX113" fmla="*/ 1290361 w 11218359"/>
                <a:gd name="connsiteY113" fmla="*/ 1353631 h 1353631"/>
                <a:gd name="connsiteX114" fmla="*/ 1301801 w 11218359"/>
                <a:gd name="connsiteY114" fmla="*/ 1353631 h 1353631"/>
                <a:gd name="connsiteX115" fmla="*/ 1313240 w 11218359"/>
                <a:gd name="connsiteY115" fmla="*/ 1353631 h 1353631"/>
                <a:gd name="connsiteX116" fmla="*/ 1324680 w 11218359"/>
                <a:gd name="connsiteY116" fmla="*/ 1353631 h 1353631"/>
                <a:gd name="connsiteX117" fmla="*/ 1336120 w 11218359"/>
                <a:gd name="connsiteY117" fmla="*/ 1353631 h 1353631"/>
                <a:gd name="connsiteX118" fmla="*/ 1347559 w 11218359"/>
                <a:gd name="connsiteY118" fmla="*/ 1353631 h 1353631"/>
                <a:gd name="connsiteX119" fmla="*/ 1358999 w 11218359"/>
                <a:gd name="connsiteY119" fmla="*/ 1353631 h 1353631"/>
                <a:gd name="connsiteX120" fmla="*/ 1370438 w 11218359"/>
                <a:gd name="connsiteY120" fmla="*/ 1353631 h 1353631"/>
                <a:gd name="connsiteX121" fmla="*/ 1381878 w 11218359"/>
                <a:gd name="connsiteY121" fmla="*/ 1353631 h 1353631"/>
                <a:gd name="connsiteX122" fmla="*/ 1393317 w 11218359"/>
                <a:gd name="connsiteY122" fmla="*/ 1353631 h 1353631"/>
                <a:gd name="connsiteX123" fmla="*/ 1404757 w 11218359"/>
                <a:gd name="connsiteY123" fmla="*/ 1353631 h 1353631"/>
                <a:gd name="connsiteX124" fmla="*/ 1416196 w 11218359"/>
                <a:gd name="connsiteY124" fmla="*/ 1353631 h 1353631"/>
                <a:gd name="connsiteX125" fmla="*/ 1427636 w 11218359"/>
                <a:gd name="connsiteY125" fmla="*/ 1353631 h 1353631"/>
                <a:gd name="connsiteX126" fmla="*/ 1439075 w 11218359"/>
                <a:gd name="connsiteY126" fmla="*/ 1353631 h 1353631"/>
                <a:gd name="connsiteX127" fmla="*/ 1450515 w 11218359"/>
                <a:gd name="connsiteY127" fmla="*/ 1353631 h 1353631"/>
                <a:gd name="connsiteX128" fmla="*/ 1461954 w 11218359"/>
                <a:gd name="connsiteY128" fmla="*/ 1353631 h 1353631"/>
                <a:gd name="connsiteX129" fmla="*/ 1473394 w 11218359"/>
                <a:gd name="connsiteY129" fmla="*/ 1353631 h 1353631"/>
                <a:gd name="connsiteX130" fmla="*/ 1484833 w 11218359"/>
                <a:gd name="connsiteY130" fmla="*/ 1353631 h 1353631"/>
                <a:gd name="connsiteX131" fmla="*/ 1496273 w 11218359"/>
                <a:gd name="connsiteY131" fmla="*/ 1353631 h 1353631"/>
                <a:gd name="connsiteX132" fmla="*/ 1507712 w 11218359"/>
                <a:gd name="connsiteY132" fmla="*/ 1353631 h 1353631"/>
                <a:gd name="connsiteX133" fmla="*/ 1519152 w 11218359"/>
                <a:gd name="connsiteY133" fmla="*/ 1353631 h 1353631"/>
                <a:gd name="connsiteX134" fmla="*/ 1530591 w 11218359"/>
                <a:gd name="connsiteY134" fmla="*/ 1353631 h 1353631"/>
                <a:gd name="connsiteX135" fmla="*/ 1542031 w 11218359"/>
                <a:gd name="connsiteY135" fmla="*/ 1353631 h 1353631"/>
                <a:gd name="connsiteX136" fmla="*/ 1553471 w 11218359"/>
                <a:gd name="connsiteY136" fmla="*/ 1353631 h 1353631"/>
                <a:gd name="connsiteX137" fmla="*/ 1564910 w 11218359"/>
                <a:gd name="connsiteY137" fmla="*/ 1353631 h 1353631"/>
                <a:gd name="connsiteX138" fmla="*/ 1576349 w 11218359"/>
                <a:gd name="connsiteY138" fmla="*/ 1353631 h 1353631"/>
                <a:gd name="connsiteX139" fmla="*/ 1587789 w 11218359"/>
                <a:gd name="connsiteY139" fmla="*/ 1353631 h 1353631"/>
                <a:gd name="connsiteX140" fmla="*/ 1599229 w 11218359"/>
                <a:gd name="connsiteY140" fmla="*/ 1353631 h 1353631"/>
                <a:gd name="connsiteX141" fmla="*/ 1610668 w 11218359"/>
                <a:gd name="connsiteY141" fmla="*/ 1353631 h 1353631"/>
                <a:gd name="connsiteX142" fmla="*/ 1622107 w 11218359"/>
                <a:gd name="connsiteY142" fmla="*/ 1353631 h 1353631"/>
                <a:gd name="connsiteX143" fmla="*/ 1633547 w 11218359"/>
                <a:gd name="connsiteY143" fmla="*/ 1353631 h 1353631"/>
                <a:gd name="connsiteX144" fmla="*/ 1644987 w 11218359"/>
                <a:gd name="connsiteY144" fmla="*/ 1353631 h 1353631"/>
                <a:gd name="connsiteX145" fmla="*/ 1656426 w 11218359"/>
                <a:gd name="connsiteY145" fmla="*/ 1353631 h 1353631"/>
                <a:gd name="connsiteX146" fmla="*/ 1667866 w 11218359"/>
                <a:gd name="connsiteY146" fmla="*/ 1353631 h 1353631"/>
                <a:gd name="connsiteX147" fmla="*/ 1679305 w 11218359"/>
                <a:gd name="connsiteY147" fmla="*/ 1353631 h 1353631"/>
                <a:gd name="connsiteX148" fmla="*/ 1690745 w 11218359"/>
                <a:gd name="connsiteY148" fmla="*/ 1353631 h 1353631"/>
                <a:gd name="connsiteX149" fmla="*/ 1702184 w 11218359"/>
                <a:gd name="connsiteY149" fmla="*/ 1353631 h 1353631"/>
                <a:gd name="connsiteX150" fmla="*/ 1713619 w 11218359"/>
                <a:gd name="connsiteY150" fmla="*/ 1353631 h 1353631"/>
                <a:gd name="connsiteX151" fmla="*/ 1725063 w 11218359"/>
                <a:gd name="connsiteY151" fmla="*/ 1353631 h 1353631"/>
                <a:gd name="connsiteX152" fmla="*/ 1736498 w 11218359"/>
                <a:gd name="connsiteY152" fmla="*/ 1353631 h 1353631"/>
                <a:gd name="connsiteX153" fmla="*/ 1747938 w 11218359"/>
                <a:gd name="connsiteY153" fmla="*/ 1353631 h 1353631"/>
                <a:gd name="connsiteX154" fmla="*/ 1759377 w 11218359"/>
                <a:gd name="connsiteY154" fmla="*/ 1353631 h 1353631"/>
                <a:gd name="connsiteX155" fmla="*/ 1770817 w 11218359"/>
                <a:gd name="connsiteY155" fmla="*/ 1353631 h 1353631"/>
                <a:gd name="connsiteX156" fmla="*/ 1782256 w 11218359"/>
                <a:gd name="connsiteY156" fmla="*/ 1353631 h 1353631"/>
                <a:gd name="connsiteX157" fmla="*/ 1793696 w 11218359"/>
                <a:gd name="connsiteY157" fmla="*/ 1353631 h 1353631"/>
                <a:gd name="connsiteX158" fmla="*/ 1805135 w 11218359"/>
                <a:gd name="connsiteY158" fmla="*/ 1353631 h 1353631"/>
                <a:gd name="connsiteX159" fmla="*/ 1816575 w 11218359"/>
                <a:gd name="connsiteY159" fmla="*/ 1353631 h 1353631"/>
                <a:gd name="connsiteX160" fmla="*/ 1828014 w 11218359"/>
                <a:gd name="connsiteY160" fmla="*/ 1353631 h 1353631"/>
                <a:gd name="connsiteX161" fmla="*/ 1839454 w 11218359"/>
                <a:gd name="connsiteY161" fmla="*/ 1353631 h 1353631"/>
                <a:gd name="connsiteX162" fmla="*/ 1850893 w 11218359"/>
                <a:gd name="connsiteY162" fmla="*/ 1353631 h 1353631"/>
                <a:gd name="connsiteX163" fmla="*/ 1862333 w 11218359"/>
                <a:gd name="connsiteY163" fmla="*/ 1353631 h 1353631"/>
                <a:gd name="connsiteX164" fmla="*/ 1873772 w 11218359"/>
                <a:gd name="connsiteY164" fmla="*/ 1353631 h 1353631"/>
                <a:gd name="connsiteX165" fmla="*/ 1885212 w 11218359"/>
                <a:gd name="connsiteY165" fmla="*/ 1353631 h 1353631"/>
                <a:gd name="connsiteX166" fmla="*/ 1896651 w 11218359"/>
                <a:gd name="connsiteY166" fmla="*/ 1353631 h 1353631"/>
                <a:gd name="connsiteX167" fmla="*/ 1908091 w 11218359"/>
                <a:gd name="connsiteY167" fmla="*/ 1353631 h 1353631"/>
                <a:gd name="connsiteX168" fmla="*/ 1919531 w 11218359"/>
                <a:gd name="connsiteY168" fmla="*/ 1353631 h 1353631"/>
                <a:gd name="connsiteX169" fmla="*/ 1930970 w 11218359"/>
                <a:gd name="connsiteY169" fmla="*/ 1353631 h 1353631"/>
                <a:gd name="connsiteX170" fmla="*/ 1942409 w 11218359"/>
                <a:gd name="connsiteY170" fmla="*/ 1353631 h 1353631"/>
                <a:gd name="connsiteX171" fmla="*/ 1953849 w 11218359"/>
                <a:gd name="connsiteY171" fmla="*/ 1353631 h 1353631"/>
                <a:gd name="connsiteX172" fmla="*/ 1965289 w 11218359"/>
                <a:gd name="connsiteY172" fmla="*/ 1353631 h 1353631"/>
                <a:gd name="connsiteX173" fmla="*/ 1976728 w 11218359"/>
                <a:gd name="connsiteY173" fmla="*/ 1353631 h 1353631"/>
                <a:gd name="connsiteX174" fmla="*/ 1988168 w 11218359"/>
                <a:gd name="connsiteY174" fmla="*/ 1353631 h 1353631"/>
                <a:gd name="connsiteX175" fmla="*/ 1999607 w 11218359"/>
                <a:gd name="connsiteY175" fmla="*/ 1353631 h 1353631"/>
                <a:gd name="connsiteX176" fmla="*/ 2011047 w 11218359"/>
                <a:gd name="connsiteY176" fmla="*/ 1353631 h 1353631"/>
                <a:gd name="connsiteX177" fmla="*/ 2022486 w 11218359"/>
                <a:gd name="connsiteY177" fmla="*/ 1353631 h 1353631"/>
                <a:gd name="connsiteX178" fmla="*/ 2033926 w 11218359"/>
                <a:gd name="connsiteY178" fmla="*/ 1353631 h 1353631"/>
                <a:gd name="connsiteX179" fmla="*/ 2045365 w 11218359"/>
                <a:gd name="connsiteY179" fmla="*/ 1353631 h 1353631"/>
                <a:gd name="connsiteX180" fmla="*/ 2056805 w 11218359"/>
                <a:gd name="connsiteY180" fmla="*/ 1353631 h 1353631"/>
                <a:gd name="connsiteX181" fmla="*/ 2068244 w 11218359"/>
                <a:gd name="connsiteY181" fmla="*/ 1353631 h 1353631"/>
                <a:gd name="connsiteX182" fmla="*/ 2079684 w 11218359"/>
                <a:gd name="connsiteY182" fmla="*/ 1353631 h 1353631"/>
                <a:gd name="connsiteX183" fmla="*/ 2091123 w 11218359"/>
                <a:gd name="connsiteY183" fmla="*/ 1353631 h 1353631"/>
                <a:gd name="connsiteX184" fmla="*/ 2102563 w 11218359"/>
                <a:gd name="connsiteY184" fmla="*/ 1353631 h 1353631"/>
                <a:gd name="connsiteX185" fmla="*/ 2114002 w 11218359"/>
                <a:gd name="connsiteY185" fmla="*/ 1353631 h 1353631"/>
                <a:gd name="connsiteX186" fmla="*/ 2125442 w 11218359"/>
                <a:gd name="connsiteY186" fmla="*/ 1353631 h 1353631"/>
                <a:gd name="connsiteX187" fmla="*/ 2136882 w 11218359"/>
                <a:gd name="connsiteY187" fmla="*/ 1353631 h 1353631"/>
                <a:gd name="connsiteX188" fmla="*/ 2148321 w 11218359"/>
                <a:gd name="connsiteY188" fmla="*/ 1353631 h 1353631"/>
                <a:gd name="connsiteX189" fmla="*/ 2159760 w 11218359"/>
                <a:gd name="connsiteY189" fmla="*/ 1353631 h 1353631"/>
                <a:gd name="connsiteX190" fmla="*/ 2171200 w 11218359"/>
                <a:gd name="connsiteY190" fmla="*/ 1353631 h 1353631"/>
                <a:gd name="connsiteX191" fmla="*/ 2182640 w 11218359"/>
                <a:gd name="connsiteY191" fmla="*/ 1353631 h 1353631"/>
                <a:gd name="connsiteX192" fmla="*/ 2194079 w 11218359"/>
                <a:gd name="connsiteY192" fmla="*/ 1353631 h 1353631"/>
                <a:gd name="connsiteX193" fmla="*/ 2205519 w 11218359"/>
                <a:gd name="connsiteY193" fmla="*/ 1353631 h 1353631"/>
                <a:gd name="connsiteX194" fmla="*/ 2216958 w 11218359"/>
                <a:gd name="connsiteY194" fmla="*/ 1353631 h 1353631"/>
                <a:gd name="connsiteX195" fmla="*/ 2228393 w 11218359"/>
                <a:gd name="connsiteY195" fmla="*/ 1353631 h 1353631"/>
                <a:gd name="connsiteX196" fmla="*/ 2239837 w 11218359"/>
                <a:gd name="connsiteY196" fmla="*/ 1353631 h 1353631"/>
                <a:gd name="connsiteX197" fmla="*/ 2251272 w 11218359"/>
                <a:gd name="connsiteY197" fmla="*/ 1353631 h 1353631"/>
                <a:gd name="connsiteX198" fmla="*/ 2262716 w 11218359"/>
                <a:gd name="connsiteY198" fmla="*/ 1353631 h 1353631"/>
                <a:gd name="connsiteX199" fmla="*/ 2274151 w 11218359"/>
                <a:gd name="connsiteY199" fmla="*/ 1353631 h 1353631"/>
                <a:gd name="connsiteX200" fmla="*/ 2285591 w 11218359"/>
                <a:gd name="connsiteY200" fmla="*/ 1353631 h 1353631"/>
                <a:gd name="connsiteX201" fmla="*/ 2297030 w 11218359"/>
                <a:gd name="connsiteY201" fmla="*/ 1353631 h 1353631"/>
                <a:gd name="connsiteX202" fmla="*/ 2308470 w 11218359"/>
                <a:gd name="connsiteY202" fmla="*/ 1353631 h 1353631"/>
                <a:gd name="connsiteX203" fmla="*/ 2319909 w 11218359"/>
                <a:gd name="connsiteY203" fmla="*/ 1353631 h 1353631"/>
                <a:gd name="connsiteX204" fmla="*/ 2331349 w 11218359"/>
                <a:gd name="connsiteY204" fmla="*/ 1353631 h 1353631"/>
                <a:gd name="connsiteX205" fmla="*/ 2342788 w 11218359"/>
                <a:gd name="connsiteY205" fmla="*/ 1353631 h 1353631"/>
                <a:gd name="connsiteX206" fmla="*/ 2354228 w 11218359"/>
                <a:gd name="connsiteY206" fmla="*/ 1353631 h 1353631"/>
                <a:gd name="connsiteX207" fmla="*/ 2365667 w 11218359"/>
                <a:gd name="connsiteY207" fmla="*/ 1353631 h 1353631"/>
                <a:gd name="connsiteX208" fmla="*/ 2377107 w 11218359"/>
                <a:gd name="connsiteY208" fmla="*/ 1353631 h 1353631"/>
                <a:gd name="connsiteX209" fmla="*/ 2388546 w 11218359"/>
                <a:gd name="connsiteY209" fmla="*/ 1353631 h 1353631"/>
                <a:gd name="connsiteX210" fmla="*/ 2399986 w 11218359"/>
                <a:gd name="connsiteY210" fmla="*/ 1353631 h 1353631"/>
                <a:gd name="connsiteX211" fmla="*/ 2411425 w 11218359"/>
                <a:gd name="connsiteY211" fmla="*/ 1353631 h 1353631"/>
                <a:gd name="connsiteX212" fmla="*/ 2422865 w 11218359"/>
                <a:gd name="connsiteY212" fmla="*/ 1353631 h 1353631"/>
                <a:gd name="connsiteX213" fmla="*/ 2434304 w 11218359"/>
                <a:gd name="connsiteY213" fmla="*/ 1353631 h 1353631"/>
                <a:gd name="connsiteX214" fmla="*/ 2445744 w 11218359"/>
                <a:gd name="connsiteY214" fmla="*/ 1353631 h 1353631"/>
                <a:gd name="connsiteX215" fmla="*/ 2457184 w 11218359"/>
                <a:gd name="connsiteY215" fmla="*/ 1353631 h 1353631"/>
                <a:gd name="connsiteX216" fmla="*/ 2468623 w 11218359"/>
                <a:gd name="connsiteY216" fmla="*/ 1353631 h 1353631"/>
                <a:gd name="connsiteX217" fmla="*/ 2480062 w 11218359"/>
                <a:gd name="connsiteY217" fmla="*/ 1353631 h 1353631"/>
                <a:gd name="connsiteX218" fmla="*/ 2491502 w 11218359"/>
                <a:gd name="connsiteY218" fmla="*/ 1353631 h 1353631"/>
                <a:gd name="connsiteX219" fmla="*/ 2502942 w 11218359"/>
                <a:gd name="connsiteY219" fmla="*/ 1353631 h 1353631"/>
                <a:gd name="connsiteX220" fmla="*/ 2514381 w 11218359"/>
                <a:gd name="connsiteY220" fmla="*/ 1353631 h 1353631"/>
                <a:gd name="connsiteX221" fmla="*/ 2525821 w 11218359"/>
                <a:gd name="connsiteY221" fmla="*/ 1353631 h 1353631"/>
                <a:gd name="connsiteX222" fmla="*/ 2537260 w 11218359"/>
                <a:gd name="connsiteY222" fmla="*/ 1353631 h 1353631"/>
                <a:gd name="connsiteX223" fmla="*/ 2548700 w 11218359"/>
                <a:gd name="connsiteY223" fmla="*/ 1353631 h 1353631"/>
                <a:gd name="connsiteX224" fmla="*/ 2560139 w 11218359"/>
                <a:gd name="connsiteY224" fmla="*/ 1353631 h 1353631"/>
                <a:gd name="connsiteX225" fmla="*/ 2571579 w 11218359"/>
                <a:gd name="connsiteY225" fmla="*/ 1353631 h 1353631"/>
                <a:gd name="connsiteX226" fmla="*/ 2583018 w 11218359"/>
                <a:gd name="connsiteY226" fmla="*/ 1353631 h 1353631"/>
                <a:gd name="connsiteX227" fmla="*/ 2594458 w 11218359"/>
                <a:gd name="connsiteY227" fmla="*/ 1353631 h 1353631"/>
                <a:gd name="connsiteX228" fmla="*/ 2605897 w 11218359"/>
                <a:gd name="connsiteY228" fmla="*/ 1353631 h 1353631"/>
                <a:gd name="connsiteX229" fmla="*/ 2617337 w 11218359"/>
                <a:gd name="connsiteY229" fmla="*/ 1353631 h 1353631"/>
                <a:gd name="connsiteX230" fmla="*/ 2628776 w 11218359"/>
                <a:gd name="connsiteY230" fmla="*/ 1353631 h 1353631"/>
                <a:gd name="connsiteX231" fmla="*/ 2640216 w 11218359"/>
                <a:gd name="connsiteY231" fmla="*/ 1353631 h 1353631"/>
                <a:gd name="connsiteX232" fmla="*/ 2651655 w 11218359"/>
                <a:gd name="connsiteY232" fmla="*/ 1353631 h 1353631"/>
                <a:gd name="connsiteX233" fmla="*/ 2663095 w 11218359"/>
                <a:gd name="connsiteY233" fmla="*/ 1353631 h 1353631"/>
                <a:gd name="connsiteX234" fmla="*/ 2674535 w 11218359"/>
                <a:gd name="connsiteY234" fmla="*/ 1353631 h 1353631"/>
                <a:gd name="connsiteX235" fmla="*/ 2685974 w 11218359"/>
                <a:gd name="connsiteY235" fmla="*/ 1353631 h 1353631"/>
                <a:gd name="connsiteX236" fmla="*/ 2697413 w 11218359"/>
                <a:gd name="connsiteY236" fmla="*/ 1353631 h 1353631"/>
                <a:gd name="connsiteX237" fmla="*/ 2708853 w 11218359"/>
                <a:gd name="connsiteY237" fmla="*/ 1353631 h 1353631"/>
                <a:gd name="connsiteX238" fmla="*/ 2720293 w 11218359"/>
                <a:gd name="connsiteY238" fmla="*/ 1353631 h 1353631"/>
                <a:gd name="connsiteX239" fmla="*/ 2731727 w 11218359"/>
                <a:gd name="connsiteY239" fmla="*/ 1353631 h 1353631"/>
                <a:gd name="connsiteX240" fmla="*/ 2743172 w 11218359"/>
                <a:gd name="connsiteY240" fmla="*/ 1353631 h 1353631"/>
                <a:gd name="connsiteX241" fmla="*/ 2754611 w 11218359"/>
                <a:gd name="connsiteY241" fmla="*/ 1353631 h 1353631"/>
                <a:gd name="connsiteX242" fmla="*/ 2766046 w 11218359"/>
                <a:gd name="connsiteY242" fmla="*/ 1353631 h 1353631"/>
                <a:gd name="connsiteX243" fmla="*/ 2777490 w 11218359"/>
                <a:gd name="connsiteY243" fmla="*/ 1353631 h 1353631"/>
                <a:gd name="connsiteX244" fmla="*/ 2788925 w 11218359"/>
                <a:gd name="connsiteY244" fmla="*/ 1353631 h 1353631"/>
                <a:gd name="connsiteX245" fmla="*/ 2800364 w 11218359"/>
                <a:gd name="connsiteY245" fmla="*/ 1353631 h 1353631"/>
                <a:gd name="connsiteX246" fmla="*/ 2811804 w 11218359"/>
                <a:gd name="connsiteY246" fmla="*/ 1353631 h 1353631"/>
                <a:gd name="connsiteX247" fmla="*/ 2823243 w 11218359"/>
                <a:gd name="connsiteY247" fmla="*/ 1353631 h 1353631"/>
                <a:gd name="connsiteX248" fmla="*/ 2834683 w 11218359"/>
                <a:gd name="connsiteY248" fmla="*/ 1353631 h 1353631"/>
                <a:gd name="connsiteX249" fmla="*/ 2846123 w 11218359"/>
                <a:gd name="connsiteY249" fmla="*/ 1353631 h 1353631"/>
                <a:gd name="connsiteX250" fmla="*/ 2857562 w 11218359"/>
                <a:gd name="connsiteY250" fmla="*/ 1353631 h 1353631"/>
                <a:gd name="connsiteX251" fmla="*/ 2869001 w 11218359"/>
                <a:gd name="connsiteY251" fmla="*/ 1353631 h 1353631"/>
                <a:gd name="connsiteX252" fmla="*/ 2880441 w 11218359"/>
                <a:gd name="connsiteY252" fmla="*/ 1353631 h 1353631"/>
                <a:gd name="connsiteX253" fmla="*/ 2891881 w 11218359"/>
                <a:gd name="connsiteY253" fmla="*/ 1353631 h 1353631"/>
                <a:gd name="connsiteX254" fmla="*/ 2903320 w 11218359"/>
                <a:gd name="connsiteY254" fmla="*/ 1353631 h 1353631"/>
                <a:gd name="connsiteX255" fmla="*/ 2914760 w 11218359"/>
                <a:gd name="connsiteY255" fmla="*/ 1353631 h 1353631"/>
                <a:gd name="connsiteX256" fmla="*/ 2926199 w 11218359"/>
                <a:gd name="connsiteY256" fmla="*/ 1353631 h 1353631"/>
                <a:gd name="connsiteX257" fmla="*/ 2937639 w 11218359"/>
                <a:gd name="connsiteY257" fmla="*/ 1353631 h 1353631"/>
                <a:gd name="connsiteX258" fmla="*/ 2949078 w 11218359"/>
                <a:gd name="connsiteY258" fmla="*/ 1353631 h 1353631"/>
                <a:gd name="connsiteX259" fmla="*/ 2960518 w 11218359"/>
                <a:gd name="connsiteY259" fmla="*/ 1353631 h 1353631"/>
                <a:gd name="connsiteX260" fmla="*/ 2971957 w 11218359"/>
                <a:gd name="connsiteY260" fmla="*/ 1353631 h 1353631"/>
                <a:gd name="connsiteX261" fmla="*/ 2983397 w 11218359"/>
                <a:gd name="connsiteY261" fmla="*/ 1353631 h 1353631"/>
                <a:gd name="connsiteX262" fmla="*/ 2994837 w 11218359"/>
                <a:gd name="connsiteY262" fmla="*/ 1353631 h 1353631"/>
                <a:gd name="connsiteX263" fmla="*/ 3006276 w 11218359"/>
                <a:gd name="connsiteY263" fmla="*/ 1353631 h 1353631"/>
                <a:gd name="connsiteX264" fmla="*/ 3017715 w 11218359"/>
                <a:gd name="connsiteY264" fmla="*/ 1353631 h 1353631"/>
                <a:gd name="connsiteX265" fmla="*/ 3029155 w 11218359"/>
                <a:gd name="connsiteY265" fmla="*/ 1353631 h 1353631"/>
                <a:gd name="connsiteX266" fmla="*/ 3040594 w 11218359"/>
                <a:gd name="connsiteY266" fmla="*/ 1353631 h 1353631"/>
                <a:gd name="connsiteX267" fmla="*/ 3052034 w 11218359"/>
                <a:gd name="connsiteY267" fmla="*/ 1353631 h 1353631"/>
                <a:gd name="connsiteX268" fmla="*/ 3063474 w 11218359"/>
                <a:gd name="connsiteY268" fmla="*/ 1353631 h 1353631"/>
                <a:gd name="connsiteX269" fmla="*/ 3074913 w 11218359"/>
                <a:gd name="connsiteY269" fmla="*/ 1353631 h 1353631"/>
                <a:gd name="connsiteX270" fmla="*/ 3086352 w 11218359"/>
                <a:gd name="connsiteY270" fmla="*/ 1353631 h 1353631"/>
                <a:gd name="connsiteX271" fmla="*/ 3097792 w 11218359"/>
                <a:gd name="connsiteY271" fmla="*/ 1353631 h 1353631"/>
                <a:gd name="connsiteX272" fmla="*/ 3109232 w 11218359"/>
                <a:gd name="connsiteY272" fmla="*/ 1353631 h 1353631"/>
                <a:gd name="connsiteX273" fmla="*/ 3120671 w 11218359"/>
                <a:gd name="connsiteY273" fmla="*/ 1353631 h 1353631"/>
                <a:gd name="connsiteX274" fmla="*/ 3132111 w 11218359"/>
                <a:gd name="connsiteY274" fmla="*/ 1353631 h 1353631"/>
                <a:gd name="connsiteX275" fmla="*/ 3143550 w 11218359"/>
                <a:gd name="connsiteY275" fmla="*/ 1353631 h 1353631"/>
                <a:gd name="connsiteX276" fmla="*/ 3154990 w 11218359"/>
                <a:gd name="connsiteY276" fmla="*/ 1353631 h 1353631"/>
                <a:gd name="connsiteX277" fmla="*/ 3166429 w 11218359"/>
                <a:gd name="connsiteY277" fmla="*/ 1353631 h 1353631"/>
                <a:gd name="connsiteX278" fmla="*/ 3177869 w 11218359"/>
                <a:gd name="connsiteY278" fmla="*/ 1353631 h 1353631"/>
                <a:gd name="connsiteX279" fmla="*/ 3189308 w 11218359"/>
                <a:gd name="connsiteY279" fmla="*/ 1353631 h 1353631"/>
                <a:gd name="connsiteX280" fmla="*/ 3200748 w 11218359"/>
                <a:gd name="connsiteY280" fmla="*/ 1353631 h 1353631"/>
                <a:gd name="connsiteX281" fmla="*/ 3212187 w 11218359"/>
                <a:gd name="connsiteY281" fmla="*/ 1353631 h 1353631"/>
                <a:gd name="connsiteX282" fmla="*/ 3223627 w 11218359"/>
                <a:gd name="connsiteY282" fmla="*/ 1353631 h 1353631"/>
                <a:gd name="connsiteX283" fmla="*/ 3235066 w 11218359"/>
                <a:gd name="connsiteY283" fmla="*/ 1353631 h 1353631"/>
                <a:gd name="connsiteX284" fmla="*/ 3246501 w 11218359"/>
                <a:gd name="connsiteY284" fmla="*/ 1353631 h 1353631"/>
                <a:gd name="connsiteX285" fmla="*/ 3257945 w 11218359"/>
                <a:gd name="connsiteY285" fmla="*/ 1353631 h 1353631"/>
                <a:gd name="connsiteX286" fmla="*/ 3269385 w 11218359"/>
                <a:gd name="connsiteY286" fmla="*/ 1353631 h 1353631"/>
                <a:gd name="connsiteX287" fmla="*/ 3280825 w 11218359"/>
                <a:gd name="connsiteY287" fmla="*/ 1353631 h 1353631"/>
                <a:gd name="connsiteX288" fmla="*/ 3292264 w 11218359"/>
                <a:gd name="connsiteY288" fmla="*/ 1353631 h 1353631"/>
                <a:gd name="connsiteX289" fmla="*/ 3303699 w 11218359"/>
                <a:gd name="connsiteY289" fmla="*/ 1353631 h 1353631"/>
                <a:gd name="connsiteX290" fmla="*/ 3315143 w 11218359"/>
                <a:gd name="connsiteY290" fmla="*/ 1353631 h 1353631"/>
                <a:gd name="connsiteX291" fmla="*/ 3326578 w 11218359"/>
                <a:gd name="connsiteY291" fmla="*/ 1353631 h 1353631"/>
                <a:gd name="connsiteX292" fmla="*/ 3338017 w 11218359"/>
                <a:gd name="connsiteY292" fmla="*/ 1353631 h 1353631"/>
                <a:gd name="connsiteX293" fmla="*/ 3349457 w 11218359"/>
                <a:gd name="connsiteY293" fmla="*/ 1353631 h 1353631"/>
                <a:gd name="connsiteX294" fmla="*/ 3360896 w 11218359"/>
                <a:gd name="connsiteY294" fmla="*/ 1353631 h 1353631"/>
                <a:gd name="connsiteX295" fmla="*/ 3372336 w 11218359"/>
                <a:gd name="connsiteY295" fmla="*/ 1353631 h 1353631"/>
                <a:gd name="connsiteX296" fmla="*/ 3383776 w 11218359"/>
                <a:gd name="connsiteY296" fmla="*/ 1353631 h 1353631"/>
                <a:gd name="connsiteX297" fmla="*/ 3395215 w 11218359"/>
                <a:gd name="connsiteY297" fmla="*/ 1353631 h 1353631"/>
                <a:gd name="connsiteX298" fmla="*/ 3406654 w 11218359"/>
                <a:gd name="connsiteY298" fmla="*/ 1353631 h 1353631"/>
                <a:gd name="connsiteX299" fmla="*/ 3418094 w 11218359"/>
                <a:gd name="connsiteY299" fmla="*/ 1353631 h 1353631"/>
                <a:gd name="connsiteX300" fmla="*/ 3429534 w 11218359"/>
                <a:gd name="connsiteY300" fmla="*/ 1353631 h 1353631"/>
                <a:gd name="connsiteX301" fmla="*/ 3440973 w 11218359"/>
                <a:gd name="connsiteY301" fmla="*/ 1353631 h 1353631"/>
                <a:gd name="connsiteX302" fmla="*/ 3452413 w 11218359"/>
                <a:gd name="connsiteY302" fmla="*/ 1353631 h 1353631"/>
                <a:gd name="connsiteX303" fmla="*/ 3463852 w 11218359"/>
                <a:gd name="connsiteY303" fmla="*/ 1353631 h 1353631"/>
                <a:gd name="connsiteX304" fmla="*/ 3475292 w 11218359"/>
                <a:gd name="connsiteY304" fmla="*/ 1353631 h 1353631"/>
                <a:gd name="connsiteX305" fmla="*/ 3486731 w 11218359"/>
                <a:gd name="connsiteY305" fmla="*/ 1353631 h 1353631"/>
                <a:gd name="connsiteX306" fmla="*/ 3498171 w 11218359"/>
                <a:gd name="connsiteY306" fmla="*/ 1353631 h 1353631"/>
                <a:gd name="connsiteX307" fmla="*/ 3509610 w 11218359"/>
                <a:gd name="connsiteY307" fmla="*/ 1353631 h 1353631"/>
                <a:gd name="connsiteX308" fmla="*/ 3521050 w 11218359"/>
                <a:gd name="connsiteY308" fmla="*/ 1353631 h 1353631"/>
                <a:gd name="connsiteX309" fmla="*/ 3532489 w 11218359"/>
                <a:gd name="connsiteY309" fmla="*/ 1353631 h 1353631"/>
                <a:gd name="connsiteX310" fmla="*/ 3543929 w 11218359"/>
                <a:gd name="connsiteY310" fmla="*/ 1353631 h 1353631"/>
                <a:gd name="connsiteX311" fmla="*/ 3555368 w 11218359"/>
                <a:gd name="connsiteY311" fmla="*/ 1353631 h 1353631"/>
                <a:gd name="connsiteX312" fmla="*/ 3566808 w 11218359"/>
                <a:gd name="connsiteY312" fmla="*/ 1353631 h 1353631"/>
                <a:gd name="connsiteX313" fmla="*/ 3578247 w 11218359"/>
                <a:gd name="connsiteY313" fmla="*/ 1353631 h 1353631"/>
                <a:gd name="connsiteX314" fmla="*/ 3589687 w 11218359"/>
                <a:gd name="connsiteY314" fmla="*/ 1353631 h 1353631"/>
                <a:gd name="connsiteX315" fmla="*/ 3601127 w 11218359"/>
                <a:gd name="connsiteY315" fmla="*/ 1353631 h 1353631"/>
                <a:gd name="connsiteX316" fmla="*/ 3612566 w 11218359"/>
                <a:gd name="connsiteY316" fmla="*/ 1353631 h 1353631"/>
                <a:gd name="connsiteX317" fmla="*/ 3624005 w 11218359"/>
                <a:gd name="connsiteY317" fmla="*/ 1353631 h 1353631"/>
                <a:gd name="connsiteX318" fmla="*/ 3635445 w 11218359"/>
                <a:gd name="connsiteY318" fmla="*/ 1353631 h 1353631"/>
                <a:gd name="connsiteX319" fmla="*/ 3646885 w 11218359"/>
                <a:gd name="connsiteY319" fmla="*/ 1353631 h 1353631"/>
                <a:gd name="connsiteX320" fmla="*/ 3658324 w 11218359"/>
                <a:gd name="connsiteY320" fmla="*/ 1353631 h 1353631"/>
                <a:gd name="connsiteX321" fmla="*/ 3669764 w 11218359"/>
                <a:gd name="connsiteY321" fmla="*/ 1353631 h 1353631"/>
                <a:gd name="connsiteX322" fmla="*/ 3681203 w 11218359"/>
                <a:gd name="connsiteY322" fmla="*/ 1353631 h 1353631"/>
                <a:gd name="connsiteX323" fmla="*/ 3692643 w 11218359"/>
                <a:gd name="connsiteY323" fmla="*/ 1353631 h 1353631"/>
                <a:gd name="connsiteX324" fmla="*/ 3704082 w 11218359"/>
                <a:gd name="connsiteY324" fmla="*/ 1353631 h 1353631"/>
                <a:gd name="connsiteX325" fmla="*/ 3715522 w 11218359"/>
                <a:gd name="connsiteY325" fmla="*/ 1353631 h 1353631"/>
                <a:gd name="connsiteX326" fmla="*/ 3726961 w 11218359"/>
                <a:gd name="connsiteY326" fmla="*/ 1353631 h 1353631"/>
                <a:gd name="connsiteX327" fmla="*/ 3738401 w 11218359"/>
                <a:gd name="connsiteY327" fmla="*/ 1353631 h 1353631"/>
                <a:gd name="connsiteX328" fmla="*/ 3749840 w 11218359"/>
                <a:gd name="connsiteY328" fmla="*/ 1353631 h 1353631"/>
                <a:gd name="connsiteX329" fmla="*/ 3761280 w 11218359"/>
                <a:gd name="connsiteY329" fmla="*/ 1353631 h 1353631"/>
                <a:gd name="connsiteX330" fmla="*/ 3772719 w 11218359"/>
                <a:gd name="connsiteY330" fmla="*/ 1353631 h 1353631"/>
                <a:gd name="connsiteX331" fmla="*/ 3784154 w 11218359"/>
                <a:gd name="connsiteY331" fmla="*/ 1353631 h 1353631"/>
                <a:gd name="connsiteX332" fmla="*/ 3795598 w 11218359"/>
                <a:gd name="connsiteY332" fmla="*/ 1353631 h 1353631"/>
                <a:gd name="connsiteX333" fmla="*/ 3807033 w 11218359"/>
                <a:gd name="connsiteY333" fmla="*/ 1353631 h 1353631"/>
                <a:gd name="connsiteX334" fmla="*/ 3818473 w 11218359"/>
                <a:gd name="connsiteY334" fmla="*/ 1353631 h 1353631"/>
                <a:gd name="connsiteX335" fmla="*/ 3829917 w 11218359"/>
                <a:gd name="connsiteY335" fmla="*/ 1353631 h 1353631"/>
                <a:gd name="connsiteX336" fmla="*/ 3841352 w 11218359"/>
                <a:gd name="connsiteY336" fmla="*/ 1353631 h 1353631"/>
                <a:gd name="connsiteX337" fmla="*/ 3852791 w 11218359"/>
                <a:gd name="connsiteY337" fmla="*/ 1353631 h 1353631"/>
                <a:gd name="connsiteX338" fmla="*/ 3864231 w 11218359"/>
                <a:gd name="connsiteY338" fmla="*/ 1353631 h 1353631"/>
                <a:gd name="connsiteX339" fmla="*/ 3875670 w 11218359"/>
                <a:gd name="connsiteY339" fmla="*/ 1353631 h 1353631"/>
                <a:gd name="connsiteX340" fmla="*/ 3887110 w 11218359"/>
                <a:gd name="connsiteY340" fmla="*/ 1353631 h 1353631"/>
                <a:gd name="connsiteX341" fmla="*/ 3898549 w 11218359"/>
                <a:gd name="connsiteY341" fmla="*/ 1353631 h 1353631"/>
                <a:gd name="connsiteX342" fmla="*/ 3909989 w 11218359"/>
                <a:gd name="connsiteY342" fmla="*/ 1353631 h 1353631"/>
                <a:gd name="connsiteX343" fmla="*/ 3921447 w 11218359"/>
                <a:gd name="connsiteY343" fmla="*/ 1353631 h 1353631"/>
                <a:gd name="connsiteX344" fmla="*/ 3932878 w 11218359"/>
                <a:gd name="connsiteY344" fmla="*/ 1353631 h 1353631"/>
                <a:gd name="connsiteX345" fmla="*/ 3944307 w 11218359"/>
                <a:gd name="connsiteY345" fmla="*/ 1353631 h 1353631"/>
                <a:gd name="connsiteX346" fmla="*/ 3955737 w 11218359"/>
                <a:gd name="connsiteY346" fmla="*/ 1353631 h 1353631"/>
                <a:gd name="connsiteX347" fmla="*/ 3967167 w 11218359"/>
                <a:gd name="connsiteY347" fmla="*/ 1353631 h 1353631"/>
                <a:gd name="connsiteX348" fmla="*/ 3978645 w 11218359"/>
                <a:gd name="connsiteY348" fmla="*/ 1353631 h 1353631"/>
                <a:gd name="connsiteX349" fmla="*/ 3990075 w 11218359"/>
                <a:gd name="connsiteY349" fmla="*/ 1353631 h 1353631"/>
                <a:gd name="connsiteX350" fmla="*/ 4001505 w 11218359"/>
                <a:gd name="connsiteY350" fmla="*/ 1353631 h 1353631"/>
                <a:gd name="connsiteX351" fmla="*/ 4012935 w 11218359"/>
                <a:gd name="connsiteY351" fmla="*/ 1353631 h 1353631"/>
                <a:gd name="connsiteX352" fmla="*/ 4024365 w 11218359"/>
                <a:gd name="connsiteY352" fmla="*/ 1353631 h 1353631"/>
                <a:gd name="connsiteX353" fmla="*/ 4035843 w 11218359"/>
                <a:gd name="connsiteY353" fmla="*/ 1353631 h 1353631"/>
                <a:gd name="connsiteX354" fmla="*/ 4047273 w 11218359"/>
                <a:gd name="connsiteY354" fmla="*/ 1353631 h 1353631"/>
                <a:gd name="connsiteX355" fmla="*/ 4058702 w 11218359"/>
                <a:gd name="connsiteY355" fmla="*/ 1353631 h 1353631"/>
                <a:gd name="connsiteX356" fmla="*/ 4070133 w 11218359"/>
                <a:gd name="connsiteY356" fmla="*/ 1353631 h 1353631"/>
                <a:gd name="connsiteX357" fmla="*/ 4081563 w 11218359"/>
                <a:gd name="connsiteY357" fmla="*/ 1353631 h 1353631"/>
                <a:gd name="connsiteX358" fmla="*/ 4093040 w 11218359"/>
                <a:gd name="connsiteY358" fmla="*/ 1353631 h 1353631"/>
                <a:gd name="connsiteX359" fmla="*/ 4104471 w 11218359"/>
                <a:gd name="connsiteY359" fmla="*/ 1353631 h 1353631"/>
                <a:gd name="connsiteX360" fmla="*/ 4115900 w 11218359"/>
                <a:gd name="connsiteY360" fmla="*/ 1353631 h 1353631"/>
                <a:gd name="connsiteX361" fmla="*/ 4127330 w 11218359"/>
                <a:gd name="connsiteY361" fmla="*/ 1353631 h 1353631"/>
                <a:gd name="connsiteX362" fmla="*/ 4138760 w 11218359"/>
                <a:gd name="connsiteY362" fmla="*/ 1353631 h 1353631"/>
                <a:gd name="connsiteX363" fmla="*/ 4150238 w 11218359"/>
                <a:gd name="connsiteY363" fmla="*/ 1353631 h 1353631"/>
                <a:gd name="connsiteX364" fmla="*/ 4161668 w 11218359"/>
                <a:gd name="connsiteY364" fmla="*/ 1353631 h 1353631"/>
                <a:gd name="connsiteX365" fmla="*/ 4173098 w 11218359"/>
                <a:gd name="connsiteY365" fmla="*/ 1353631 h 1353631"/>
                <a:gd name="connsiteX366" fmla="*/ 4184528 w 11218359"/>
                <a:gd name="connsiteY366" fmla="*/ 1353631 h 1353631"/>
                <a:gd name="connsiteX367" fmla="*/ 4195958 w 11218359"/>
                <a:gd name="connsiteY367" fmla="*/ 1353631 h 1353631"/>
                <a:gd name="connsiteX368" fmla="*/ 4207436 w 11218359"/>
                <a:gd name="connsiteY368" fmla="*/ 1353631 h 1353631"/>
                <a:gd name="connsiteX369" fmla="*/ 4218865 w 11218359"/>
                <a:gd name="connsiteY369" fmla="*/ 1353631 h 1353631"/>
                <a:gd name="connsiteX370" fmla="*/ 4230296 w 11218359"/>
                <a:gd name="connsiteY370" fmla="*/ 1353631 h 1353631"/>
                <a:gd name="connsiteX371" fmla="*/ 4241726 w 11218359"/>
                <a:gd name="connsiteY371" fmla="*/ 1353631 h 1353631"/>
                <a:gd name="connsiteX372" fmla="*/ 4253156 w 11218359"/>
                <a:gd name="connsiteY372" fmla="*/ 1353631 h 1353631"/>
                <a:gd name="connsiteX373" fmla="*/ 4264634 w 11218359"/>
                <a:gd name="connsiteY373" fmla="*/ 1353631 h 1353631"/>
                <a:gd name="connsiteX374" fmla="*/ 4276063 w 11218359"/>
                <a:gd name="connsiteY374" fmla="*/ 1353631 h 1353631"/>
                <a:gd name="connsiteX375" fmla="*/ 4287493 w 11218359"/>
                <a:gd name="connsiteY375" fmla="*/ 1353631 h 1353631"/>
                <a:gd name="connsiteX376" fmla="*/ 4298923 w 11218359"/>
                <a:gd name="connsiteY376" fmla="*/ 1353631 h 1353631"/>
                <a:gd name="connsiteX377" fmla="*/ 4310353 w 11218359"/>
                <a:gd name="connsiteY377" fmla="*/ 1353631 h 1353631"/>
                <a:gd name="connsiteX378" fmla="*/ 4321831 w 11218359"/>
                <a:gd name="connsiteY378" fmla="*/ 1353631 h 1353631"/>
                <a:gd name="connsiteX379" fmla="*/ 4333261 w 11218359"/>
                <a:gd name="connsiteY379" fmla="*/ 1353631 h 1353631"/>
                <a:gd name="connsiteX380" fmla="*/ 4344691 w 11218359"/>
                <a:gd name="connsiteY380" fmla="*/ 1353631 h 1353631"/>
                <a:gd name="connsiteX381" fmla="*/ 4356121 w 11218359"/>
                <a:gd name="connsiteY381" fmla="*/ 1353631 h 1353631"/>
                <a:gd name="connsiteX382" fmla="*/ 4367551 w 11218359"/>
                <a:gd name="connsiteY382" fmla="*/ 1353631 h 1353631"/>
                <a:gd name="connsiteX383" fmla="*/ 4379028 w 11218359"/>
                <a:gd name="connsiteY383" fmla="*/ 1353631 h 1353631"/>
                <a:gd name="connsiteX384" fmla="*/ 4390458 w 11218359"/>
                <a:gd name="connsiteY384" fmla="*/ 1353631 h 1353631"/>
                <a:gd name="connsiteX385" fmla="*/ 4401889 w 11218359"/>
                <a:gd name="connsiteY385" fmla="*/ 1353631 h 1353631"/>
                <a:gd name="connsiteX386" fmla="*/ 4413319 w 11218359"/>
                <a:gd name="connsiteY386" fmla="*/ 1353631 h 1353631"/>
                <a:gd name="connsiteX387" fmla="*/ 4424749 w 11218359"/>
                <a:gd name="connsiteY387" fmla="*/ 1353631 h 1353631"/>
                <a:gd name="connsiteX388" fmla="*/ 4436226 w 11218359"/>
                <a:gd name="connsiteY388" fmla="*/ 1353631 h 1353631"/>
                <a:gd name="connsiteX389" fmla="*/ 4447656 w 11218359"/>
                <a:gd name="connsiteY389" fmla="*/ 1353631 h 1353631"/>
                <a:gd name="connsiteX390" fmla="*/ 4459086 w 11218359"/>
                <a:gd name="connsiteY390" fmla="*/ 1353631 h 1353631"/>
                <a:gd name="connsiteX391" fmla="*/ 4470516 w 11218359"/>
                <a:gd name="connsiteY391" fmla="*/ 1353631 h 1353631"/>
                <a:gd name="connsiteX392" fmla="*/ 4481946 w 11218359"/>
                <a:gd name="connsiteY392" fmla="*/ 1353631 h 1353631"/>
                <a:gd name="connsiteX393" fmla="*/ 4493424 w 11218359"/>
                <a:gd name="connsiteY393" fmla="*/ 1353631 h 1353631"/>
                <a:gd name="connsiteX394" fmla="*/ 4504854 w 11218359"/>
                <a:gd name="connsiteY394" fmla="*/ 1353631 h 1353631"/>
                <a:gd name="connsiteX395" fmla="*/ 4516284 w 11218359"/>
                <a:gd name="connsiteY395" fmla="*/ 1353631 h 1353631"/>
                <a:gd name="connsiteX396" fmla="*/ 4527714 w 11218359"/>
                <a:gd name="connsiteY396" fmla="*/ 1353631 h 1353631"/>
                <a:gd name="connsiteX397" fmla="*/ 4539144 w 11218359"/>
                <a:gd name="connsiteY397" fmla="*/ 1353631 h 1353631"/>
                <a:gd name="connsiteX398" fmla="*/ 4550621 w 11218359"/>
                <a:gd name="connsiteY398" fmla="*/ 1353631 h 1353631"/>
                <a:gd name="connsiteX399" fmla="*/ 4562051 w 11218359"/>
                <a:gd name="connsiteY399" fmla="*/ 1353631 h 1353631"/>
                <a:gd name="connsiteX400" fmla="*/ 4573482 w 11218359"/>
                <a:gd name="connsiteY400" fmla="*/ 1353631 h 1353631"/>
                <a:gd name="connsiteX401" fmla="*/ 4584912 w 11218359"/>
                <a:gd name="connsiteY401" fmla="*/ 1353631 h 1353631"/>
                <a:gd name="connsiteX402" fmla="*/ 4596341 w 11218359"/>
                <a:gd name="connsiteY402" fmla="*/ 1353631 h 1353631"/>
                <a:gd name="connsiteX403" fmla="*/ 4607771 w 11218359"/>
                <a:gd name="connsiteY403" fmla="*/ 1353631 h 1353631"/>
                <a:gd name="connsiteX404" fmla="*/ 4619249 w 11218359"/>
                <a:gd name="connsiteY404" fmla="*/ 1353631 h 1353631"/>
                <a:gd name="connsiteX405" fmla="*/ 4630679 w 11218359"/>
                <a:gd name="connsiteY405" fmla="*/ 1353631 h 1353631"/>
                <a:gd name="connsiteX406" fmla="*/ 4642109 w 11218359"/>
                <a:gd name="connsiteY406" fmla="*/ 1353631 h 1353631"/>
                <a:gd name="connsiteX407" fmla="*/ 4653539 w 11218359"/>
                <a:gd name="connsiteY407" fmla="*/ 1353631 h 1353631"/>
                <a:gd name="connsiteX408" fmla="*/ 4664969 w 11218359"/>
                <a:gd name="connsiteY408" fmla="*/ 1353631 h 1353631"/>
                <a:gd name="connsiteX409" fmla="*/ 4676447 w 11218359"/>
                <a:gd name="connsiteY409" fmla="*/ 1353631 h 1353631"/>
                <a:gd name="connsiteX410" fmla="*/ 4687877 w 11218359"/>
                <a:gd name="connsiteY410" fmla="*/ 1353631 h 1353631"/>
                <a:gd name="connsiteX411" fmla="*/ 4699306 w 11218359"/>
                <a:gd name="connsiteY411" fmla="*/ 1353631 h 1353631"/>
                <a:gd name="connsiteX412" fmla="*/ 4710737 w 11218359"/>
                <a:gd name="connsiteY412" fmla="*/ 1353631 h 1353631"/>
                <a:gd name="connsiteX413" fmla="*/ 4722167 w 11218359"/>
                <a:gd name="connsiteY413" fmla="*/ 1353631 h 1353631"/>
                <a:gd name="connsiteX414" fmla="*/ 4733644 w 11218359"/>
                <a:gd name="connsiteY414" fmla="*/ 1353631 h 1353631"/>
                <a:gd name="connsiteX415" fmla="*/ 4745075 w 11218359"/>
                <a:gd name="connsiteY415" fmla="*/ 1353631 h 1353631"/>
                <a:gd name="connsiteX416" fmla="*/ 4756504 w 11218359"/>
                <a:gd name="connsiteY416" fmla="*/ 1353631 h 1353631"/>
                <a:gd name="connsiteX417" fmla="*/ 4767934 w 11218359"/>
                <a:gd name="connsiteY417" fmla="*/ 1353631 h 1353631"/>
                <a:gd name="connsiteX418" fmla="*/ 4779364 w 11218359"/>
                <a:gd name="connsiteY418" fmla="*/ 1353631 h 1353631"/>
                <a:gd name="connsiteX419" fmla="*/ 4790842 w 11218359"/>
                <a:gd name="connsiteY419" fmla="*/ 1353631 h 1353631"/>
                <a:gd name="connsiteX420" fmla="*/ 4802272 w 11218359"/>
                <a:gd name="connsiteY420" fmla="*/ 1353631 h 1353631"/>
                <a:gd name="connsiteX421" fmla="*/ 4813702 w 11218359"/>
                <a:gd name="connsiteY421" fmla="*/ 1353631 h 1353631"/>
                <a:gd name="connsiteX422" fmla="*/ 4825132 w 11218359"/>
                <a:gd name="connsiteY422" fmla="*/ 1353631 h 1353631"/>
                <a:gd name="connsiteX423" fmla="*/ 4836562 w 11218359"/>
                <a:gd name="connsiteY423" fmla="*/ 1353631 h 1353631"/>
                <a:gd name="connsiteX424" fmla="*/ 4848040 w 11218359"/>
                <a:gd name="connsiteY424" fmla="*/ 1353631 h 1353631"/>
                <a:gd name="connsiteX425" fmla="*/ 4859469 w 11218359"/>
                <a:gd name="connsiteY425" fmla="*/ 1353631 h 1353631"/>
                <a:gd name="connsiteX426" fmla="*/ 4870899 w 11218359"/>
                <a:gd name="connsiteY426" fmla="*/ 1353631 h 1353631"/>
                <a:gd name="connsiteX427" fmla="*/ 4882330 w 11218359"/>
                <a:gd name="connsiteY427" fmla="*/ 1353631 h 1353631"/>
                <a:gd name="connsiteX428" fmla="*/ 4893760 w 11218359"/>
                <a:gd name="connsiteY428" fmla="*/ 1353631 h 1353631"/>
                <a:gd name="connsiteX429" fmla="*/ 4905237 w 11218359"/>
                <a:gd name="connsiteY429" fmla="*/ 1353631 h 1353631"/>
                <a:gd name="connsiteX430" fmla="*/ 4916667 w 11218359"/>
                <a:gd name="connsiteY430" fmla="*/ 1353631 h 1353631"/>
                <a:gd name="connsiteX431" fmla="*/ 4928097 w 11218359"/>
                <a:gd name="connsiteY431" fmla="*/ 1353631 h 1353631"/>
                <a:gd name="connsiteX432" fmla="*/ 4939527 w 11218359"/>
                <a:gd name="connsiteY432" fmla="*/ 1353631 h 1353631"/>
                <a:gd name="connsiteX433" fmla="*/ 4950957 w 11218359"/>
                <a:gd name="connsiteY433" fmla="*/ 1353631 h 1353631"/>
                <a:gd name="connsiteX434" fmla="*/ 4962435 w 11218359"/>
                <a:gd name="connsiteY434" fmla="*/ 1353631 h 1353631"/>
                <a:gd name="connsiteX435" fmla="*/ 4973865 w 11218359"/>
                <a:gd name="connsiteY435" fmla="*/ 1353631 h 1353631"/>
                <a:gd name="connsiteX436" fmla="*/ 4985295 w 11218359"/>
                <a:gd name="connsiteY436" fmla="*/ 1353631 h 1353631"/>
                <a:gd name="connsiteX437" fmla="*/ 4996725 w 11218359"/>
                <a:gd name="connsiteY437" fmla="*/ 1353631 h 1353631"/>
                <a:gd name="connsiteX438" fmla="*/ 5008155 w 11218359"/>
                <a:gd name="connsiteY438" fmla="*/ 1353631 h 1353631"/>
                <a:gd name="connsiteX439" fmla="*/ 5019632 w 11218359"/>
                <a:gd name="connsiteY439" fmla="*/ 1353631 h 1353631"/>
                <a:gd name="connsiteX440" fmla="*/ 5031062 w 11218359"/>
                <a:gd name="connsiteY440" fmla="*/ 1353631 h 1353631"/>
                <a:gd name="connsiteX441" fmla="*/ 5042492 w 11218359"/>
                <a:gd name="connsiteY441" fmla="*/ 1353631 h 1353631"/>
                <a:gd name="connsiteX442" fmla="*/ 5053923 w 11218359"/>
                <a:gd name="connsiteY442" fmla="*/ 1353631 h 1353631"/>
                <a:gd name="connsiteX443" fmla="*/ 5065353 w 11218359"/>
                <a:gd name="connsiteY443" fmla="*/ 1353631 h 1353631"/>
                <a:gd name="connsiteX444" fmla="*/ 5076830 w 11218359"/>
                <a:gd name="connsiteY444" fmla="*/ 1353631 h 1353631"/>
                <a:gd name="connsiteX445" fmla="*/ 5088260 w 11218359"/>
                <a:gd name="connsiteY445" fmla="*/ 1353631 h 1353631"/>
                <a:gd name="connsiteX446" fmla="*/ 5099690 w 11218359"/>
                <a:gd name="connsiteY446" fmla="*/ 1353631 h 1353631"/>
                <a:gd name="connsiteX447" fmla="*/ 5111120 w 11218359"/>
                <a:gd name="connsiteY447" fmla="*/ 1353631 h 1353631"/>
                <a:gd name="connsiteX448" fmla="*/ 5122550 w 11218359"/>
                <a:gd name="connsiteY448" fmla="*/ 1353631 h 1353631"/>
                <a:gd name="connsiteX449" fmla="*/ 5134028 w 11218359"/>
                <a:gd name="connsiteY449" fmla="*/ 1353631 h 1353631"/>
                <a:gd name="connsiteX450" fmla="*/ 5145458 w 11218359"/>
                <a:gd name="connsiteY450" fmla="*/ 1353631 h 1353631"/>
                <a:gd name="connsiteX451" fmla="*/ 5156888 w 11218359"/>
                <a:gd name="connsiteY451" fmla="*/ 1353631 h 1353631"/>
                <a:gd name="connsiteX452" fmla="*/ 5168318 w 11218359"/>
                <a:gd name="connsiteY452" fmla="*/ 1353631 h 1353631"/>
                <a:gd name="connsiteX453" fmla="*/ 5179747 w 11218359"/>
                <a:gd name="connsiteY453" fmla="*/ 1353631 h 1353631"/>
                <a:gd name="connsiteX454" fmla="*/ 5191225 w 11218359"/>
                <a:gd name="connsiteY454" fmla="*/ 1353631 h 1353631"/>
                <a:gd name="connsiteX455" fmla="*/ 5202655 w 11218359"/>
                <a:gd name="connsiteY455" fmla="*/ 1353631 h 1353631"/>
                <a:gd name="connsiteX456" fmla="*/ 5214085 w 11218359"/>
                <a:gd name="connsiteY456" fmla="*/ 1353631 h 1353631"/>
                <a:gd name="connsiteX457" fmla="*/ 5225515 w 11218359"/>
                <a:gd name="connsiteY457" fmla="*/ 1353631 h 1353631"/>
                <a:gd name="connsiteX458" fmla="*/ 5236945 w 11218359"/>
                <a:gd name="connsiteY458" fmla="*/ 1353631 h 1353631"/>
                <a:gd name="connsiteX459" fmla="*/ 5248423 w 11218359"/>
                <a:gd name="connsiteY459" fmla="*/ 1353631 h 1353631"/>
                <a:gd name="connsiteX460" fmla="*/ 5259853 w 11218359"/>
                <a:gd name="connsiteY460" fmla="*/ 1353631 h 1353631"/>
                <a:gd name="connsiteX461" fmla="*/ 5271283 w 11218359"/>
                <a:gd name="connsiteY461" fmla="*/ 1353631 h 1353631"/>
                <a:gd name="connsiteX462" fmla="*/ 5282713 w 11218359"/>
                <a:gd name="connsiteY462" fmla="*/ 1353631 h 1353631"/>
                <a:gd name="connsiteX463" fmla="*/ 5294143 w 11218359"/>
                <a:gd name="connsiteY463" fmla="*/ 1353631 h 1353631"/>
                <a:gd name="connsiteX464" fmla="*/ 5305621 w 11218359"/>
                <a:gd name="connsiteY464" fmla="*/ 1353631 h 1353631"/>
                <a:gd name="connsiteX465" fmla="*/ 5317051 w 11218359"/>
                <a:gd name="connsiteY465" fmla="*/ 1353631 h 1353631"/>
                <a:gd name="connsiteX466" fmla="*/ 5328481 w 11218359"/>
                <a:gd name="connsiteY466" fmla="*/ 1353631 h 1353631"/>
                <a:gd name="connsiteX467" fmla="*/ 5339910 w 11218359"/>
                <a:gd name="connsiteY467" fmla="*/ 1353631 h 1353631"/>
                <a:gd name="connsiteX468" fmla="*/ 5351340 w 11218359"/>
                <a:gd name="connsiteY468" fmla="*/ 1353631 h 1353631"/>
                <a:gd name="connsiteX469" fmla="*/ 5362818 w 11218359"/>
                <a:gd name="connsiteY469" fmla="*/ 1353631 h 1353631"/>
                <a:gd name="connsiteX470" fmla="*/ 5374248 w 11218359"/>
                <a:gd name="connsiteY470" fmla="*/ 1353631 h 1353631"/>
                <a:gd name="connsiteX471" fmla="*/ 5385678 w 11218359"/>
                <a:gd name="connsiteY471" fmla="*/ 1353631 h 1353631"/>
                <a:gd name="connsiteX472" fmla="*/ 5397108 w 11218359"/>
                <a:gd name="connsiteY472" fmla="*/ 1353631 h 1353631"/>
                <a:gd name="connsiteX473" fmla="*/ 5408538 w 11218359"/>
                <a:gd name="connsiteY473" fmla="*/ 1353631 h 1353631"/>
                <a:gd name="connsiteX474" fmla="*/ 5420016 w 11218359"/>
                <a:gd name="connsiteY474" fmla="*/ 1353631 h 1353631"/>
                <a:gd name="connsiteX475" fmla="*/ 5431446 w 11218359"/>
                <a:gd name="connsiteY475" fmla="*/ 1353631 h 1353631"/>
                <a:gd name="connsiteX476" fmla="*/ 5442876 w 11218359"/>
                <a:gd name="connsiteY476" fmla="*/ 1353631 h 1353631"/>
                <a:gd name="connsiteX477" fmla="*/ 5454306 w 11218359"/>
                <a:gd name="connsiteY477" fmla="*/ 1353631 h 1353631"/>
                <a:gd name="connsiteX478" fmla="*/ 5465736 w 11218359"/>
                <a:gd name="connsiteY478" fmla="*/ 1353631 h 1353631"/>
                <a:gd name="connsiteX479" fmla="*/ 5477214 w 11218359"/>
                <a:gd name="connsiteY479" fmla="*/ 1353631 h 1353631"/>
                <a:gd name="connsiteX480" fmla="*/ 5488643 w 11218359"/>
                <a:gd name="connsiteY480" fmla="*/ 1353631 h 1353631"/>
                <a:gd name="connsiteX481" fmla="*/ 5500073 w 11218359"/>
                <a:gd name="connsiteY481" fmla="*/ 1353631 h 1353631"/>
                <a:gd name="connsiteX482" fmla="*/ 5511503 w 11218359"/>
                <a:gd name="connsiteY482" fmla="*/ 1353631 h 1353631"/>
                <a:gd name="connsiteX483" fmla="*/ 5522933 w 11218359"/>
                <a:gd name="connsiteY483" fmla="*/ 1353631 h 1353631"/>
                <a:gd name="connsiteX484" fmla="*/ 5534411 w 11218359"/>
                <a:gd name="connsiteY484" fmla="*/ 1353631 h 1353631"/>
                <a:gd name="connsiteX485" fmla="*/ 5545841 w 11218359"/>
                <a:gd name="connsiteY485" fmla="*/ 1353631 h 1353631"/>
                <a:gd name="connsiteX486" fmla="*/ 5557271 w 11218359"/>
                <a:gd name="connsiteY486" fmla="*/ 1353631 h 1353631"/>
                <a:gd name="connsiteX487" fmla="*/ 5568701 w 11218359"/>
                <a:gd name="connsiteY487" fmla="*/ 1353631 h 1353631"/>
                <a:gd name="connsiteX488" fmla="*/ 5580131 w 11218359"/>
                <a:gd name="connsiteY488" fmla="*/ 1353631 h 1353631"/>
                <a:gd name="connsiteX489" fmla="*/ 5591609 w 11218359"/>
                <a:gd name="connsiteY489" fmla="*/ 1353631 h 1353631"/>
                <a:gd name="connsiteX490" fmla="*/ 5603038 w 11218359"/>
                <a:gd name="connsiteY490" fmla="*/ 1353631 h 1353631"/>
                <a:gd name="connsiteX491" fmla="*/ 5614469 w 11218359"/>
                <a:gd name="connsiteY491" fmla="*/ 1353631 h 1353631"/>
                <a:gd name="connsiteX492" fmla="*/ 5625899 w 11218359"/>
                <a:gd name="connsiteY492" fmla="*/ 1353631 h 1353631"/>
                <a:gd name="connsiteX493" fmla="*/ 5637329 w 11218359"/>
                <a:gd name="connsiteY493" fmla="*/ 1353631 h 1353631"/>
                <a:gd name="connsiteX494" fmla="*/ 5648759 w 11218359"/>
                <a:gd name="connsiteY494" fmla="*/ 1353631 h 1353631"/>
                <a:gd name="connsiteX495" fmla="*/ 5660236 w 11218359"/>
                <a:gd name="connsiteY495" fmla="*/ 1353631 h 1353631"/>
                <a:gd name="connsiteX496" fmla="*/ 5671666 w 11218359"/>
                <a:gd name="connsiteY496" fmla="*/ 1353631 h 1353631"/>
                <a:gd name="connsiteX497" fmla="*/ 5683096 w 11218359"/>
                <a:gd name="connsiteY497" fmla="*/ 1353631 h 1353631"/>
                <a:gd name="connsiteX498" fmla="*/ 5694526 w 11218359"/>
                <a:gd name="connsiteY498" fmla="*/ 1353631 h 1353631"/>
                <a:gd name="connsiteX499" fmla="*/ 5705956 w 11218359"/>
                <a:gd name="connsiteY499" fmla="*/ 1353631 h 1353631"/>
                <a:gd name="connsiteX500" fmla="*/ 5717434 w 11218359"/>
                <a:gd name="connsiteY500" fmla="*/ 1353631 h 1353631"/>
                <a:gd name="connsiteX501" fmla="*/ 5728864 w 11218359"/>
                <a:gd name="connsiteY501" fmla="*/ 1353631 h 1353631"/>
                <a:gd name="connsiteX502" fmla="*/ 5740294 w 11218359"/>
                <a:gd name="connsiteY502" fmla="*/ 1353631 h 1353631"/>
                <a:gd name="connsiteX503" fmla="*/ 5751724 w 11218359"/>
                <a:gd name="connsiteY503" fmla="*/ 1353631 h 1353631"/>
                <a:gd name="connsiteX504" fmla="*/ 5763154 w 11218359"/>
                <a:gd name="connsiteY504" fmla="*/ 1353631 h 1353631"/>
                <a:gd name="connsiteX505" fmla="*/ 5774631 w 11218359"/>
                <a:gd name="connsiteY505" fmla="*/ 1353631 h 1353631"/>
                <a:gd name="connsiteX506" fmla="*/ 5786062 w 11218359"/>
                <a:gd name="connsiteY506" fmla="*/ 1353631 h 1353631"/>
                <a:gd name="connsiteX507" fmla="*/ 5797492 w 11218359"/>
                <a:gd name="connsiteY507" fmla="*/ 1353631 h 1353631"/>
                <a:gd name="connsiteX508" fmla="*/ 5808921 w 11218359"/>
                <a:gd name="connsiteY508" fmla="*/ 1353631 h 1353631"/>
                <a:gd name="connsiteX509" fmla="*/ 5820351 w 11218359"/>
                <a:gd name="connsiteY509" fmla="*/ 1353631 h 1353631"/>
                <a:gd name="connsiteX510" fmla="*/ 5831829 w 11218359"/>
                <a:gd name="connsiteY510" fmla="*/ 1353631 h 1353631"/>
                <a:gd name="connsiteX511" fmla="*/ 5843259 w 11218359"/>
                <a:gd name="connsiteY511" fmla="*/ 1353631 h 1353631"/>
                <a:gd name="connsiteX512" fmla="*/ 5854689 w 11218359"/>
                <a:gd name="connsiteY512" fmla="*/ 1353631 h 1353631"/>
                <a:gd name="connsiteX513" fmla="*/ 5866119 w 11218359"/>
                <a:gd name="connsiteY513" fmla="*/ 1353631 h 1353631"/>
                <a:gd name="connsiteX514" fmla="*/ 5877549 w 11218359"/>
                <a:gd name="connsiteY514" fmla="*/ 1353631 h 1353631"/>
                <a:gd name="connsiteX515" fmla="*/ 5889027 w 11218359"/>
                <a:gd name="connsiteY515" fmla="*/ 1353631 h 1353631"/>
                <a:gd name="connsiteX516" fmla="*/ 5900457 w 11218359"/>
                <a:gd name="connsiteY516" fmla="*/ 1353631 h 1353631"/>
                <a:gd name="connsiteX517" fmla="*/ 5911887 w 11218359"/>
                <a:gd name="connsiteY517" fmla="*/ 1353631 h 1353631"/>
                <a:gd name="connsiteX518" fmla="*/ 5923317 w 11218359"/>
                <a:gd name="connsiteY518" fmla="*/ 1353631 h 1353631"/>
                <a:gd name="connsiteX519" fmla="*/ 5934747 w 11218359"/>
                <a:gd name="connsiteY519" fmla="*/ 1353631 h 1353631"/>
                <a:gd name="connsiteX520" fmla="*/ 5946225 w 11218359"/>
                <a:gd name="connsiteY520" fmla="*/ 1353631 h 1353631"/>
                <a:gd name="connsiteX521" fmla="*/ 5957655 w 11218359"/>
                <a:gd name="connsiteY521" fmla="*/ 1353631 h 1353631"/>
                <a:gd name="connsiteX522" fmla="*/ 5969084 w 11218359"/>
                <a:gd name="connsiteY522" fmla="*/ 1353631 h 1353631"/>
                <a:gd name="connsiteX523" fmla="*/ 5980514 w 11218359"/>
                <a:gd name="connsiteY523" fmla="*/ 1353631 h 1353631"/>
                <a:gd name="connsiteX524" fmla="*/ 5991944 w 11218359"/>
                <a:gd name="connsiteY524" fmla="*/ 1353631 h 1353631"/>
                <a:gd name="connsiteX525" fmla="*/ 6003422 w 11218359"/>
                <a:gd name="connsiteY525" fmla="*/ 1353631 h 1353631"/>
                <a:gd name="connsiteX526" fmla="*/ 6014852 w 11218359"/>
                <a:gd name="connsiteY526" fmla="*/ 1353631 h 1353631"/>
                <a:gd name="connsiteX527" fmla="*/ 6026282 w 11218359"/>
                <a:gd name="connsiteY527" fmla="*/ 1353631 h 1353631"/>
                <a:gd name="connsiteX528" fmla="*/ 6037712 w 11218359"/>
                <a:gd name="connsiteY528" fmla="*/ 1353631 h 1353631"/>
                <a:gd name="connsiteX529" fmla="*/ 6049142 w 11218359"/>
                <a:gd name="connsiteY529" fmla="*/ 1353631 h 1353631"/>
                <a:gd name="connsiteX530" fmla="*/ 6060620 w 11218359"/>
                <a:gd name="connsiteY530" fmla="*/ 1353631 h 1353631"/>
                <a:gd name="connsiteX531" fmla="*/ 6072049 w 11218359"/>
                <a:gd name="connsiteY531" fmla="*/ 1353631 h 1353631"/>
                <a:gd name="connsiteX532" fmla="*/ 6083480 w 11218359"/>
                <a:gd name="connsiteY532" fmla="*/ 1353631 h 1353631"/>
                <a:gd name="connsiteX533" fmla="*/ 6094910 w 11218359"/>
                <a:gd name="connsiteY533" fmla="*/ 1353631 h 1353631"/>
                <a:gd name="connsiteX534" fmla="*/ 6106340 w 11218359"/>
                <a:gd name="connsiteY534" fmla="*/ 1353631 h 1353631"/>
                <a:gd name="connsiteX535" fmla="*/ 6117818 w 11218359"/>
                <a:gd name="connsiteY535" fmla="*/ 1353631 h 1353631"/>
                <a:gd name="connsiteX536" fmla="*/ 6129247 w 11218359"/>
                <a:gd name="connsiteY536" fmla="*/ 1353631 h 1353631"/>
                <a:gd name="connsiteX537" fmla="*/ 6140677 w 11218359"/>
                <a:gd name="connsiteY537" fmla="*/ 1353631 h 1353631"/>
                <a:gd name="connsiteX538" fmla="*/ 6152107 w 11218359"/>
                <a:gd name="connsiteY538" fmla="*/ 1353631 h 1353631"/>
                <a:gd name="connsiteX539" fmla="*/ 6163537 w 11218359"/>
                <a:gd name="connsiteY539" fmla="*/ 1353631 h 1353631"/>
                <a:gd name="connsiteX540" fmla="*/ 6175015 w 11218359"/>
                <a:gd name="connsiteY540" fmla="*/ 1353631 h 1353631"/>
                <a:gd name="connsiteX541" fmla="*/ 6186445 w 11218359"/>
                <a:gd name="connsiteY541" fmla="*/ 1353631 h 1353631"/>
                <a:gd name="connsiteX542" fmla="*/ 6197875 w 11218359"/>
                <a:gd name="connsiteY542" fmla="*/ 1353631 h 1353631"/>
                <a:gd name="connsiteX543" fmla="*/ 6209305 w 11218359"/>
                <a:gd name="connsiteY543" fmla="*/ 1353631 h 1353631"/>
                <a:gd name="connsiteX544" fmla="*/ 6220735 w 11218359"/>
                <a:gd name="connsiteY544" fmla="*/ 1353631 h 1353631"/>
                <a:gd name="connsiteX545" fmla="*/ 6232212 w 11218359"/>
                <a:gd name="connsiteY545" fmla="*/ 1353631 h 1353631"/>
                <a:gd name="connsiteX546" fmla="*/ 6243642 w 11218359"/>
                <a:gd name="connsiteY546" fmla="*/ 1353631 h 1353631"/>
                <a:gd name="connsiteX547" fmla="*/ 6255073 w 11218359"/>
                <a:gd name="connsiteY547" fmla="*/ 1353631 h 1353631"/>
                <a:gd name="connsiteX548" fmla="*/ 6266503 w 11218359"/>
                <a:gd name="connsiteY548" fmla="*/ 1353631 h 1353631"/>
                <a:gd name="connsiteX549" fmla="*/ 6277933 w 11218359"/>
                <a:gd name="connsiteY549" fmla="*/ 1353631 h 1353631"/>
                <a:gd name="connsiteX550" fmla="*/ 6289410 w 11218359"/>
                <a:gd name="connsiteY550" fmla="*/ 1353631 h 1353631"/>
                <a:gd name="connsiteX551" fmla="*/ 6300840 w 11218359"/>
                <a:gd name="connsiteY551" fmla="*/ 1353631 h 1353631"/>
                <a:gd name="connsiteX552" fmla="*/ 6312270 w 11218359"/>
                <a:gd name="connsiteY552" fmla="*/ 1353631 h 1353631"/>
                <a:gd name="connsiteX553" fmla="*/ 6323700 w 11218359"/>
                <a:gd name="connsiteY553" fmla="*/ 1353631 h 1353631"/>
                <a:gd name="connsiteX554" fmla="*/ 6335130 w 11218359"/>
                <a:gd name="connsiteY554" fmla="*/ 1353631 h 1353631"/>
                <a:gd name="connsiteX555" fmla="*/ 6346608 w 11218359"/>
                <a:gd name="connsiteY555" fmla="*/ 1353631 h 1353631"/>
                <a:gd name="connsiteX556" fmla="*/ 6358038 w 11218359"/>
                <a:gd name="connsiteY556" fmla="*/ 1353631 h 1353631"/>
                <a:gd name="connsiteX557" fmla="*/ 6369468 w 11218359"/>
                <a:gd name="connsiteY557" fmla="*/ 1353631 h 1353631"/>
                <a:gd name="connsiteX558" fmla="*/ 6380898 w 11218359"/>
                <a:gd name="connsiteY558" fmla="*/ 1353631 h 1353631"/>
                <a:gd name="connsiteX559" fmla="*/ 6392328 w 11218359"/>
                <a:gd name="connsiteY559" fmla="*/ 1353631 h 1353631"/>
                <a:gd name="connsiteX560" fmla="*/ 6403805 w 11218359"/>
                <a:gd name="connsiteY560" fmla="*/ 1353631 h 1353631"/>
                <a:gd name="connsiteX561" fmla="*/ 6415235 w 11218359"/>
                <a:gd name="connsiteY561" fmla="*/ 1353631 h 1353631"/>
                <a:gd name="connsiteX562" fmla="*/ 6426666 w 11218359"/>
                <a:gd name="connsiteY562" fmla="*/ 1353631 h 1353631"/>
                <a:gd name="connsiteX563" fmla="*/ 6438096 w 11218359"/>
                <a:gd name="connsiteY563" fmla="*/ 1353631 h 1353631"/>
                <a:gd name="connsiteX564" fmla="*/ 6449525 w 11218359"/>
                <a:gd name="connsiteY564" fmla="*/ 1353631 h 1353631"/>
                <a:gd name="connsiteX565" fmla="*/ 6461003 w 11218359"/>
                <a:gd name="connsiteY565" fmla="*/ 1353631 h 1353631"/>
                <a:gd name="connsiteX566" fmla="*/ 6472433 w 11218359"/>
                <a:gd name="connsiteY566" fmla="*/ 1353631 h 1353631"/>
                <a:gd name="connsiteX567" fmla="*/ 6483863 w 11218359"/>
                <a:gd name="connsiteY567" fmla="*/ 1353631 h 1353631"/>
                <a:gd name="connsiteX568" fmla="*/ 6495293 w 11218359"/>
                <a:gd name="connsiteY568" fmla="*/ 1353631 h 1353631"/>
                <a:gd name="connsiteX569" fmla="*/ 6506723 w 11218359"/>
                <a:gd name="connsiteY569" fmla="*/ 1353631 h 1353631"/>
                <a:gd name="connsiteX570" fmla="*/ 6518201 w 11218359"/>
                <a:gd name="connsiteY570" fmla="*/ 1353631 h 1353631"/>
                <a:gd name="connsiteX571" fmla="*/ 6529631 w 11218359"/>
                <a:gd name="connsiteY571" fmla="*/ 1353631 h 1353631"/>
                <a:gd name="connsiteX572" fmla="*/ 6541061 w 11218359"/>
                <a:gd name="connsiteY572" fmla="*/ 1353631 h 1353631"/>
                <a:gd name="connsiteX573" fmla="*/ 6552490 w 11218359"/>
                <a:gd name="connsiteY573" fmla="*/ 1353631 h 1353631"/>
                <a:gd name="connsiteX574" fmla="*/ 6563921 w 11218359"/>
                <a:gd name="connsiteY574" fmla="*/ 1353631 h 1353631"/>
                <a:gd name="connsiteX575" fmla="*/ 6575398 w 11218359"/>
                <a:gd name="connsiteY575" fmla="*/ 1353631 h 1353631"/>
                <a:gd name="connsiteX576" fmla="*/ 6586828 w 11218359"/>
                <a:gd name="connsiteY576" fmla="*/ 1353631 h 1353631"/>
                <a:gd name="connsiteX577" fmla="*/ 6598259 w 11218359"/>
                <a:gd name="connsiteY577" fmla="*/ 1353631 h 1353631"/>
                <a:gd name="connsiteX578" fmla="*/ 6609688 w 11218359"/>
                <a:gd name="connsiteY578" fmla="*/ 1353631 h 1353631"/>
                <a:gd name="connsiteX579" fmla="*/ 6621118 w 11218359"/>
                <a:gd name="connsiteY579" fmla="*/ 1353631 h 1353631"/>
                <a:gd name="connsiteX580" fmla="*/ 6632596 w 11218359"/>
                <a:gd name="connsiteY580" fmla="*/ 1353631 h 1353631"/>
                <a:gd name="connsiteX581" fmla="*/ 6644026 w 11218359"/>
                <a:gd name="connsiteY581" fmla="*/ 1353631 h 1353631"/>
                <a:gd name="connsiteX582" fmla="*/ 6655456 w 11218359"/>
                <a:gd name="connsiteY582" fmla="*/ 1353631 h 1353631"/>
                <a:gd name="connsiteX583" fmla="*/ 6666886 w 11218359"/>
                <a:gd name="connsiteY583" fmla="*/ 1353631 h 1353631"/>
                <a:gd name="connsiteX584" fmla="*/ 6678316 w 11218359"/>
                <a:gd name="connsiteY584" fmla="*/ 1353631 h 1353631"/>
                <a:gd name="connsiteX585" fmla="*/ 6689794 w 11218359"/>
                <a:gd name="connsiteY585" fmla="*/ 1353631 h 1353631"/>
                <a:gd name="connsiteX586" fmla="*/ 6701224 w 11218359"/>
                <a:gd name="connsiteY586" fmla="*/ 1353631 h 1353631"/>
                <a:gd name="connsiteX587" fmla="*/ 6712653 w 11218359"/>
                <a:gd name="connsiteY587" fmla="*/ 1353631 h 1353631"/>
                <a:gd name="connsiteX588" fmla="*/ 6724083 w 11218359"/>
                <a:gd name="connsiteY588" fmla="*/ 1353631 h 1353631"/>
                <a:gd name="connsiteX589" fmla="*/ 6735514 w 11218359"/>
                <a:gd name="connsiteY589" fmla="*/ 1353631 h 1353631"/>
                <a:gd name="connsiteX590" fmla="*/ 6746944 w 11218359"/>
                <a:gd name="connsiteY590" fmla="*/ 1353631 h 1353631"/>
                <a:gd name="connsiteX591" fmla="*/ 6758421 w 11218359"/>
                <a:gd name="connsiteY591" fmla="*/ 1353631 h 1353631"/>
                <a:gd name="connsiteX592" fmla="*/ 6769851 w 11218359"/>
                <a:gd name="connsiteY592" fmla="*/ 1353631 h 1353631"/>
                <a:gd name="connsiteX593" fmla="*/ 6781281 w 11218359"/>
                <a:gd name="connsiteY593" fmla="*/ 1353631 h 1353631"/>
                <a:gd name="connsiteX594" fmla="*/ 6792711 w 11218359"/>
                <a:gd name="connsiteY594" fmla="*/ 1353631 h 1353631"/>
                <a:gd name="connsiteX595" fmla="*/ 6804141 w 11218359"/>
                <a:gd name="connsiteY595" fmla="*/ 1353631 h 1353631"/>
                <a:gd name="connsiteX596" fmla="*/ 6815619 w 11218359"/>
                <a:gd name="connsiteY596" fmla="*/ 1353631 h 1353631"/>
                <a:gd name="connsiteX597" fmla="*/ 6827049 w 11218359"/>
                <a:gd name="connsiteY597" fmla="*/ 1353631 h 1353631"/>
                <a:gd name="connsiteX598" fmla="*/ 6838479 w 11218359"/>
                <a:gd name="connsiteY598" fmla="*/ 1353631 h 1353631"/>
                <a:gd name="connsiteX599" fmla="*/ 6849909 w 11218359"/>
                <a:gd name="connsiteY599" fmla="*/ 1353631 h 1353631"/>
                <a:gd name="connsiteX600" fmla="*/ 6861339 w 11218359"/>
                <a:gd name="connsiteY600" fmla="*/ 1353631 h 1353631"/>
                <a:gd name="connsiteX601" fmla="*/ 6872816 w 11218359"/>
                <a:gd name="connsiteY601" fmla="*/ 1353631 h 1353631"/>
                <a:gd name="connsiteX602" fmla="*/ 6884246 w 11218359"/>
                <a:gd name="connsiteY602" fmla="*/ 1353631 h 1353631"/>
                <a:gd name="connsiteX603" fmla="*/ 6895676 w 11218359"/>
                <a:gd name="connsiteY603" fmla="*/ 1353631 h 1353631"/>
                <a:gd name="connsiteX604" fmla="*/ 6907107 w 11218359"/>
                <a:gd name="connsiteY604" fmla="*/ 1353631 h 1353631"/>
                <a:gd name="connsiteX605" fmla="*/ 6918537 w 11218359"/>
                <a:gd name="connsiteY605" fmla="*/ 1353631 h 1353631"/>
                <a:gd name="connsiteX606" fmla="*/ 6930014 w 11218359"/>
                <a:gd name="connsiteY606" fmla="*/ 1353631 h 1353631"/>
                <a:gd name="connsiteX607" fmla="*/ 6941444 w 11218359"/>
                <a:gd name="connsiteY607" fmla="*/ 1353631 h 1353631"/>
                <a:gd name="connsiteX608" fmla="*/ 6952874 w 11218359"/>
                <a:gd name="connsiteY608" fmla="*/ 1353631 h 1353631"/>
                <a:gd name="connsiteX609" fmla="*/ 6964304 w 11218359"/>
                <a:gd name="connsiteY609" fmla="*/ 1353631 h 1353631"/>
                <a:gd name="connsiteX610" fmla="*/ 6975734 w 11218359"/>
                <a:gd name="connsiteY610" fmla="*/ 1353631 h 1353631"/>
                <a:gd name="connsiteX611" fmla="*/ 6987212 w 11218359"/>
                <a:gd name="connsiteY611" fmla="*/ 1353631 h 1353631"/>
                <a:gd name="connsiteX612" fmla="*/ 6998642 w 11218359"/>
                <a:gd name="connsiteY612" fmla="*/ 1353631 h 1353631"/>
                <a:gd name="connsiteX613" fmla="*/ 7010072 w 11218359"/>
                <a:gd name="connsiteY613" fmla="*/ 1353631 h 1353631"/>
                <a:gd name="connsiteX614" fmla="*/ 7021502 w 11218359"/>
                <a:gd name="connsiteY614" fmla="*/ 1353631 h 1353631"/>
                <a:gd name="connsiteX615" fmla="*/ 7032931 w 11218359"/>
                <a:gd name="connsiteY615" fmla="*/ 1353631 h 1353631"/>
                <a:gd name="connsiteX616" fmla="*/ 7044409 w 11218359"/>
                <a:gd name="connsiteY616" fmla="*/ 1353631 h 1353631"/>
                <a:gd name="connsiteX617" fmla="*/ 7055839 w 11218359"/>
                <a:gd name="connsiteY617" fmla="*/ 1353631 h 1353631"/>
                <a:gd name="connsiteX618" fmla="*/ 7067269 w 11218359"/>
                <a:gd name="connsiteY618" fmla="*/ 1353631 h 1353631"/>
                <a:gd name="connsiteX619" fmla="*/ 7078700 w 11218359"/>
                <a:gd name="connsiteY619" fmla="*/ 1353631 h 1353631"/>
                <a:gd name="connsiteX620" fmla="*/ 7090129 w 11218359"/>
                <a:gd name="connsiteY620" fmla="*/ 1353631 h 1353631"/>
                <a:gd name="connsiteX621" fmla="*/ 7101607 w 11218359"/>
                <a:gd name="connsiteY621" fmla="*/ 1353631 h 1353631"/>
                <a:gd name="connsiteX622" fmla="*/ 7113037 w 11218359"/>
                <a:gd name="connsiteY622" fmla="*/ 1353631 h 1353631"/>
                <a:gd name="connsiteX623" fmla="*/ 7124467 w 11218359"/>
                <a:gd name="connsiteY623" fmla="*/ 1353631 h 1353631"/>
                <a:gd name="connsiteX624" fmla="*/ 7135897 w 11218359"/>
                <a:gd name="connsiteY624" fmla="*/ 1353631 h 1353631"/>
                <a:gd name="connsiteX625" fmla="*/ 7147327 w 11218359"/>
                <a:gd name="connsiteY625" fmla="*/ 1353631 h 1353631"/>
                <a:gd name="connsiteX626" fmla="*/ 7158805 w 11218359"/>
                <a:gd name="connsiteY626" fmla="*/ 1353631 h 1353631"/>
                <a:gd name="connsiteX627" fmla="*/ 7170235 w 11218359"/>
                <a:gd name="connsiteY627" fmla="*/ 1353631 h 1353631"/>
                <a:gd name="connsiteX628" fmla="*/ 7181665 w 11218359"/>
                <a:gd name="connsiteY628" fmla="*/ 1353631 h 1353631"/>
                <a:gd name="connsiteX629" fmla="*/ 7193094 w 11218359"/>
                <a:gd name="connsiteY629" fmla="*/ 1353631 h 1353631"/>
                <a:gd name="connsiteX630" fmla="*/ 7204524 w 11218359"/>
                <a:gd name="connsiteY630" fmla="*/ 1353631 h 1353631"/>
                <a:gd name="connsiteX631" fmla="*/ 7216002 w 11218359"/>
                <a:gd name="connsiteY631" fmla="*/ 1353631 h 1353631"/>
                <a:gd name="connsiteX632" fmla="*/ 7227432 w 11218359"/>
                <a:gd name="connsiteY632" fmla="*/ 1353631 h 1353631"/>
                <a:gd name="connsiteX633" fmla="*/ 7238862 w 11218359"/>
                <a:gd name="connsiteY633" fmla="*/ 1353631 h 1353631"/>
                <a:gd name="connsiteX634" fmla="*/ 7250292 w 11218359"/>
                <a:gd name="connsiteY634" fmla="*/ 1353631 h 1353631"/>
                <a:gd name="connsiteX635" fmla="*/ 7261722 w 11218359"/>
                <a:gd name="connsiteY635" fmla="*/ 1353631 h 1353631"/>
                <a:gd name="connsiteX636" fmla="*/ 7273200 w 11218359"/>
                <a:gd name="connsiteY636" fmla="*/ 1353631 h 1353631"/>
                <a:gd name="connsiteX637" fmla="*/ 7284630 w 11218359"/>
                <a:gd name="connsiteY637" fmla="*/ 1353631 h 1353631"/>
                <a:gd name="connsiteX638" fmla="*/ 7296060 w 11218359"/>
                <a:gd name="connsiteY638" fmla="*/ 1353631 h 1353631"/>
                <a:gd name="connsiteX639" fmla="*/ 7307490 w 11218359"/>
                <a:gd name="connsiteY639" fmla="*/ 1353631 h 1353631"/>
                <a:gd name="connsiteX640" fmla="*/ 7318920 w 11218359"/>
                <a:gd name="connsiteY640" fmla="*/ 1353631 h 1353631"/>
                <a:gd name="connsiteX641" fmla="*/ 7330398 w 11218359"/>
                <a:gd name="connsiteY641" fmla="*/ 1353631 h 1353631"/>
                <a:gd name="connsiteX642" fmla="*/ 7341828 w 11218359"/>
                <a:gd name="connsiteY642" fmla="*/ 1353631 h 1353631"/>
                <a:gd name="connsiteX643" fmla="*/ 7353257 w 11218359"/>
                <a:gd name="connsiteY643" fmla="*/ 1353631 h 1353631"/>
                <a:gd name="connsiteX644" fmla="*/ 7364687 w 11218359"/>
                <a:gd name="connsiteY644" fmla="*/ 1353631 h 1353631"/>
                <a:gd name="connsiteX645" fmla="*/ 7376117 w 11218359"/>
                <a:gd name="connsiteY645" fmla="*/ 1353631 h 1353631"/>
                <a:gd name="connsiteX646" fmla="*/ 7387595 w 11218359"/>
                <a:gd name="connsiteY646" fmla="*/ 1353631 h 1353631"/>
                <a:gd name="connsiteX647" fmla="*/ 7399025 w 11218359"/>
                <a:gd name="connsiteY647" fmla="*/ 1353631 h 1353631"/>
                <a:gd name="connsiteX648" fmla="*/ 7410455 w 11218359"/>
                <a:gd name="connsiteY648" fmla="*/ 1353631 h 1353631"/>
                <a:gd name="connsiteX649" fmla="*/ 7421885 w 11218359"/>
                <a:gd name="connsiteY649" fmla="*/ 1353631 h 1353631"/>
                <a:gd name="connsiteX650" fmla="*/ 7433315 w 11218359"/>
                <a:gd name="connsiteY650" fmla="*/ 1353631 h 1353631"/>
                <a:gd name="connsiteX651" fmla="*/ 7444793 w 11218359"/>
                <a:gd name="connsiteY651" fmla="*/ 1353631 h 1353631"/>
                <a:gd name="connsiteX652" fmla="*/ 7456222 w 11218359"/>
                <a:gd name="connsiteY652" fmla="*/ 1353631 h 1353631"/>
                <a:gd name="connsiteX653" fmla="*/ 7467653 w 11218359"/>
                <a:gd name="connsiteY653" fmla="*/ 1353631 h 1353631"/>
                <a:gd name="connsiteX654" fmla="*/ 7479083 w 11218359"/>
                <a:gd name="connsiteY654" fmla="*/ 1353631 h 1353631"/>
                <a:gd name="connsiteX655" fmla="*/ 7490513 w 11218359"/>
                <a:gd name="connsiteY655" fmla="*/ 1353631 h 1353631"/>
                <a:gd name="connsiteX656" fmla="*/ 7501990 w 11218359"/>
                <a:gd name="connsiteY656" fmla="*/ 1353631 h 1353631"/>
                <a:gd name="connsiteX657" fmla="*/ 7513420 w 11218359"/>
                <a:gd name="connsiteY657" fmla="*/ 1353631 h 1353631"/>
                <a:gd name="connsiteX658" fmla="*/ 7524850 w 11218359"/>
                <a:gd name="connsiteY658" fmla="*/ 1353631 h 1353631"/>
                <a:gd name="connsiteX659" fmla="*/ 7536280 w 11218359"/>
                <a:gd name="connsiteY659" fmla="*/ 1353631 h 1353631"/>
                <a:gd name="connsiteX660" fmla="*/ 7547710 w 11218359"/>
                <a:gd name="connsiteY660" fmla="*/ 1353631 h 1353631"/>
                <a:gd name="connsiteX661" fmla="*/ 7559188 w 11218359"/>
                <a:gd name="connsiteY661" fmla="*/ 1353631 h 1353631"/>
                <a:gd name="connsiteX662" fmla="*/ 7570618 w 11218359"/>
                <a:gd name="connsiteY662" fmla="*/ 1353631 h 1353631"/>
                <a:gd name="connsiteX663" fmla="*/ 7582048 w 11218359"/>
                <a:gd name="connsiteY663" fmla="*/ 1353631 h 1353631"/>
                <a:gd name="connsiteX664" fmla="*/ 7593478 w 11218359"/>
                <a:gd name="connsiteY664" fmla="*/ 1353631 h 1353631"/>
                <a:gd name="connsiteX665" fmla="*/ 7604908 w 11218359"/>
                <a:gd name="connsiteY665" fmla="*/ 1353631 h 1353631"/>
                <a:gd name="connsiteX666" fmla="*/ 7616385 w 11218359"/>
                <a:gd name="connsiteY666" fmla="*/ 1353631 h 1353631"/>
                <a:gd name="connsiteX667" fmla="*/ 7627815 w 11218359"/>
                <a:gd name="connsiteY667" fmla="*/ 1353631 h 1353631"/>
                <a:gd name="connsiteX668" fmla="*/ 7639246 w 11218359"/>
                <a:gd name="connsiteY668" fmla="*/ 1353631 h 1353631"/>
                <a:gd name="connsiteX669" fmla="*/ 7650676 w 11218359"/>
                <a:gd name="connsiteY669" fmla="*/ 1353631 h 1353631"/>
                <a:gd name="connsiteX670" fmla="*/ 7662106 w 11218359"/>
                <a:gd name="connsiteY670" fmla="*/ 1353631 h 1353631"/>
                <a:gd name="connsiteX671" fmla="*/ 7673583 w 11218359"/>
                <a:gd name="connsiteY671" fmla="*/ 1353631 h 1353631"/>
                <a:gd name="connsiteX672" fmla="*/ 7685013 w 11218359"/>
                <a:gd name="connsiteY672" fmla="*/ 1353631 h 1353631"/>
                <a:gd name="connsiteX673" fmla="*/ 7696443 w 11218359"/>
                <a:gd name="connsiteY673" fmla="*/ 1353631 h 1353631"/>
                <a:gd name="connsiteX674" fmla="*/ 7707873 w 11218359"/>
                <a:gd name="connsiteY674" fmla="*/ 1353631 h 1353631"/>
                <a:gd name="connsiteX675" fmla="*/ 7719303 w 11218359"/>
                <a:gd name="connsiteY675" fmla="*/ 1353631 h 1353631"/>
                <a:gd name="connsiteX676" fmla="*/ 7730733 w 11218359"/>
                <a:gd name="connsiteY676" fmla="*/ 1353631 h 1353631"/>
                <a:gd name="connsiteX677" fmla="*/ 7742211 w 11218359"/>
                <a:gd name="connsiteY677" fmla="*/ 1353631 h 1353631"/>
                <a:gd name="connsiteX678" fmla="*/ 7753641 w 11218359"/>
                <a:gd name="connsiteY678" fmla="*/ 1353631 h 1353631"/>
                <a:gd name="connsiteX679" fmla="*/ 7765071 w 11218359"/>
                <a:gd name="connsiteY679" fmla="*/ 1353631 h 1353631"/>
                <a:gd name="connsiteX680" fmla="*/ 7776501 w 11218359"/>
                <a:gd name="connsiteY680" fmla="*/ 1353631 h 1353631"/>
                <a:gd name="connsiteX681" fmla="*/ 7787931 w 11218359"/>
                <a:gd name="connsiteY681" fmla="*/ 1353631 h 1353631"/>
                <a:gd name="connsiteX682" fmla="*/ 7799408 w 11218359"/>
                <a:gd name="connsiteY682" fmla="*/ 1353631 h 1353631"/>
                <a:gd name="connsiteX683" fmla="*/ 7810839 w 11218359"/>
                <a:gd name="connsiteY683" fmla="*/ 1353631 h 1353631"/>
                <a:gd name="connsiteX684" fmla="*/ 7822268 w 11218359"/>
                <a:gd name="connsiteY684" fmla="*/ 1353631 h 1353631"/>
                <a:gd name="connsiteX685" fmla="*/ 7833698 w 11218359"/>
                <a:gd name="connsiteY685" fmla="*/ 1353631 h 1353631"/>
                <a:gd name="connsiteX686" fmla="*/ 7845128 w 11218359"/>
                <a:gd name="connsiteY686" fmla="*/ 1353631 h 1353631"/>
                <a:gd name="connsiteX687" fmla="*/ 7856606 w 11218359"/>
                <a:gd name="connsiteY687" fmla="*/ 1353631 h 1353631"/>
                <a:gd name="connsiteX688" fmla="*/ 7868036 w 11218359"/>
                <a:gd name="connsiteY688" fmla="*/ 1353631 h 1353631"/>
                <a:gd name="connsiteX689" fmla="*/ 7879466 w 11218359"/>
                <a:gd name="connsiteY689" fmla="*/ 1353631 h 1353631"/>
                <a:gd name="connsiteX690" fmla="*/ 7890896 w 11218359"/>
                <a:gd name="connsiteY690" fmla="*/ 1353631 h 1353631"/>
                <a:gd name="connsiteX691" fmla="*/ 7902326 w 11218359"/>
                <a:gd name="connsiteY691" fmla="*/ 1353631 h 1353631"/>
                <a:gd name="connsiteX692" fmla="*/ 7913804 w 11218359"/>
                <a:gd name="connsiteY692" fmla="*/ 1353631 h 1353631"/>
                <a:gd name="connsiteX693" fmla="*/ 7925234 w 11218359"/>
                <a:gd name="connsiteY693" fmla="*/ 1353631 h 1353631"/>
                <a:gd name="connsiteX694" fmla="*/ 7936663 w 11218359"/>
                <a:gd name="connsiteY694" fmla="*/ 1353631 h 1353631"/>
                <a:gd name="connsiteX695" fmla="*/ 7948094 w 11218359"/>
                <a:gd name="connsiteY695" fmla="*/ 1353631 h 1353631"/>
                <a:gd name="connsiteX696" fmla="*/ 7959524 w 11218359"/>
                <a:gd name="connsiteY696" fmla="*/ 1353631 h 1353631"/>
                <a:gd name="connsiteX697" fmla="*/ 7971001 w 11218359"/>
                <a:gd name="connsiteY697" fmla="*/ 1353631 h 1353631"/>
                <a:gd name="connsiteX698" fmla="*/ 7982431 w 11218359"/>
                <a:gd name="connsiteY698" fmla="*/ 1353631 h 1353631"/>
                <a:gd name="connsiteX699" fmla="*/ 7993861 w 11218359"/>
                <a:gd name="connsiteY699" fmla="*/ 1353631 h 1353631"/>
                <a:gd name="connsiteX700" fmla="*/ 8005291 w 11218359"/>
                <a:gd name="connsiteY700" fmla="*/ 1353631 h 1353631"/>
                <a:gd name="connsiteX701" fmla="*/ 8016721 w 11218359"/>
                <a:gd name="connsiteY701" fmla="*/ 1353631 h 1353631"/>
                <a:gd name="connsiteX702" fmla="*/ 8028199 w 11218359"/>
                <a:gd name="connsiteY702" fmla="*/ 1353631 h 1353631"/>
                <a:gd name="connsiteX703" fmla="*/ 8039629 w 11218359"/>
                <a:gd name="connsiteY703" fmla="*/ 1353631 h 1353631"/>
                <a:gd name="connsiteX704" fmla="*/ 8051059 w 11218359"/>
                <a:gd name="connsiteY704" fmla="*/ 1353631 h 1353631"/>
                <a:gd name="connsiteX705" fmla="*/ 8062489 w 11218359"/>
                <a:gd name="connsiteY705" fmla="*/ 1353631 h 1353631"/>
                <a:gd name="connsiteX706" fmla="*/ 8073919 w 11218359"/>
                <a:gd name="connsiteY706" fmla="*/ 1353631 h 1353631"/>
                <a:gd name="connsiteX707" fmla="*/ 8085396 w 11218359"/>
                <a:gd name="connsiteY707" fmla="*/ 1353631 h 1353631"/>
                <a:gd name="connsiteX708" fmla="*/ 8096826 w 11218359"/>
                <a:gd name="connsiteY708" fmla="*/ 1353631 h 1353631"/>
                <a:gd name="connsiteX709" fmla="*/ 8108256 w 11218359"/>
                <a:gd name="connsiteY709" fmla="*/ 1353631 h 1353631"/>
                <a:gd name="connsiteX710" fmla="*/ 8119687 w 11218359"/>
                <a:gd name="connsiteY710" fmla="*/ 1353631 h 1353631"/>
                <a:gd name="connsiteX711" fmla="*/ 8131117 w 11218359"/>
                <a:gd name="connsiteY711" fmla="*/ 1353631 h 1353631"/>
                <a:gd name="connsiteX712" fmla="*/ 8142594 w 11218359"/>
                <a:gd name="connsiteY712" fmla="*/ 1353631 h 1353631"/>
                <a:gd name="connsiteX713" fmla="*/ 8154024 w 11218359"/>
                <a:gd name="connsiteY713" fmla="*/ 1353631 h 1353631"/>
                <a:gd name="connsiteX714" fmla="*/ 8165454 w 11218359"/>
                <a:gd name="connsiteY714" fmla="*/ 1353631 h 1353631"/>
                <a:gd name="connsiteX715" fmla="*/ 8176884 w 11218359"/>
                <a:gd name="connsiteY715" fmla="*/ 1353631 h 1353631"/>
                <a:gd name="connsiteX716" fmla="*/ 8188314 w 11218359"/>
                <a:gd name="connsiteY716" fmla="*/ 1353631 h 1353631"/>
                <a:gd name="connsiteX717" fmla="*/ 8199792 w 11218359"/>
                <a:gd name="connsiteY717" fmla="*/ 1353631 h 1353631"/>
                <a:gd name="connsiteX718" fmla="*/ 8211222 w 11218359"/>
                <a:gd name="connsiteY718" fmla="*/ 1206398 h 1353631"/>
                <a:gd name="connsiteX719" fmla="*/ 8222652 w 11218359"/>
                <a:gd name="connsiteY719" fmla="*/ 483761 h 1353631"/>
                <a:gd name="connsiteX720" fmla="*/ 8234082 w 11218359"/>
                <a:gd name="connsiteY720" fmla="*/ 444698 h 1353631"/>
                <a:gd name="connsiteX721" fmla="*/ 8245512 w 11218359"/>
                <a:gd name="connsiteY721" fmla="*/ 416157 h 1353631"/>
                <a:gd name="connsiteX722" fmla="*/ 8256989 w 11218359"/>
                <a:gd name="connsiteY722" fmla="*/ 561885 h 1353631"/>
                <a:gd name="connsiteX723" fmla="*/ 8268419 w 11218359"/>
                <a:gd name="connsiteY723" fmla="*/ 332022 h 1353631"/>
                <a:gd name="connsiteX724" fmla="*/ 8279850 w 11218359"/>
                <a:gd name="connsiteY724" fmla="*/ 106671 h 1353631"/>
                <a:gd name="connsiteX725" fmla="*/ 8291280 w 11218359"/>
                <a:gd name="connsiteY725" fmla="*/ 190800 h 1353631"/>
                <a:gd name="connsiteX726" fmla="*/ 8302709 w 11218359"/>
                <a:gd name="connsiteY726" fmla="*/ 329017 h 1353631"/>
                <a:gd name="connsiteX727" fmla="*/ 8314187 w 11218359"/>
                <a:gd name="connsiteY727" fmla="*/ 423667 h 1353631"/>
                <a:gd name="connsiteX728" fmla="*/ 8325617 w 11218359"/>
                <a:gd name="connsiteY728" fmla="*/ 519817 h 1353631"/>
                <a:gd name="connsiteX729" fmla="*/ 8337047 w 11218359"/>
                <a:gd name="connsiteY729" fmla="*/ 396626 h 1353631"/>
                <a:gd name="connsiteX730" fmla="*/ 8348477 w 11218359"/>
                <a:gd name="connsiteY730" fmla="*/ 0 h 1353631"/>
                <a:gd name="connsiteX731" fmla="*/ 8359907 w 11218359"/>
                <a:gd name="connsiteY731" fmla="*/ 1152316 h 1353631"/>
                <a:gd name="connsiteX732" fmla="*/ 8371385 w 11218359"/>
                <a:gd name="connsiteY732" fmla="*/ 1341611 h 1353631"/>
                <a:gd name="connsiteX733" fmla="*/ 8382815 w 11218359"/>
                <a:gd name="connsiteY733" fmla="*/ 1353631 h 1353631"/>
                <a:gd name="connsiteX734" fmla="*/ 8394245 w 11218359"/>
                <a:gd name="connsiteY734" fmla="*/ 1353631 h 1353631"/>
                <a:gd name="connsiteX735" fmla="*/ 8405674 w 11218359"/>
                <a:gd name="connsiteY735" fmla="*/ 1353631 h 1353631"/>
                <a:gd name="connsiteX736" fmla="*/ 8417104 w 11218359"/>
                <a:gd name="connsiteY736" fmla="*/ 1353631 h 1353631"/>
                <a:gd name="connsiteX737" fmla="*/ 8428582 w 11218359"/>
                <a:gd name="connsiteY737" fmla="*/ 1352131 h 1353631"/>
                <a:gd name="connsiteX738" fmla="*/ 8440012 w 11218359"/>
                <a:gd name="connsiteY738" fmla="*/ 1353631 h 1353631"/>
                <a:gd name="connsiteX739" fmla="*/ 8451442 w 11218359"/>
                <a:gd name="connsiteY739" fmla="*/ 1353631 h 1353631"/>
                <a:gd name="connsiteX740" fmla="*/ 8462872 w 11218359"/>
                <a:gd name="connsiteY740" fmla="*/ 1353631 h 1353631"/>
                <a:gd name="connsiteX741" fmla="*/ 8474302 w 11218359"/>
                <a:gd name="connsiteY741" fmla="*/ 1353631 h 1353631"/>
                <a:gd name="connsiteX742" fmla="*/ 8485780 w 11218359"/>
                <a:gd name="connsiteY742" fmla="*/ 1352131 h 1353631"/>
                <a:gd name="connsiteX743" fmla="*/ 8497210 w 11218359"/>
                <a:gd name="connsiteY743" fmla="*/ 1353631 h 1353631"/>
                <a:gd name="connsiteX744" fmla="*/ 8508640 w 11218359"/>
                <a:gd name="connsiteY744" fmla="*/ 1353631 h 1353631"/>
                <a:gd name="connsiteX745" fmla="*/ 8520069 w 11218359"/>
                <a:gd name="connsiteY745" fmla="*/ 1353631 h 1353631"/>
                <a:gd name="connsiteX746" fmla="*/ 8531500 w 11218359"/>
                <a:gd name="connsiteY746" fmla="*/ 1353631 h 1353631"/>
                <a:gd name="connsiteX747" fmla="*/ 8542977 w 11218359"/>
                <a:gd name="connsiteY747" fmla="*/ 1353631 h 1353631"/>
                <a:gd name="connsiteX748" fmla="*/ 8554407 w 11218359"/>
                <a:gd name="connsiteY748" fmla="*/ 1353631 h 1353631"/>
                <a:gd name="connsiteX749" fmla="*/ 8565837 w 11218359"/>
                <a:gd name="connsiteY749" fmla="*/ 1353631 h 1353631"/>
                <a:gd name="connsiteX750" fmla="*/ 8577267 w 11218359"/>
                <a:gd name="connsiteY750" fmla="*/ 1353631 h 1353631"/>
                <a:gd name="connsiteX751" fmla="*/ 8588697 w 11218359"/>
                <a:gd name="connsiteY751" fmla="*/ 1353631 h 1353631"/>
                <a:gd name="connsiteX752" fmla="*/ 8600175 w 11218359"/>
                <a:gd name="connsiteY752" fmla="*/ 1353631 h 1353631"/>
                <a:gd name="connsiteX753" fmla="*/ 8611605 w 11218359"/>
                <a:gd name="connsiteY753" fmla="*/ 1353631 h 1353631"/>
                <a:gd name="connsiteX754" fmla="*/ 8623035 w 11218359"/>
                <a:gd name="connsiteY754" fmla="*/ 1353631 h 1353631"/>
                <a:gd name="connsiteX755" fmla="*/ 8634465 w 11218359"/>
                <a:gd name="connsiteY755" fmla="*/ 1353631 h 1353631"/>
                <a:gd name="connsiteX756" fmla="*/ 8645895 w 11218359"/>
                <a:gd name="connsiteY756" fmla="*/ 1353631 h 1353631"/>
                <a:gd name="connsiteX757" fmla="*/ 8657373 w 11218359"/>
                <a:gd name="connsiteY757" fmla="*/ 1353631 h 1353631"/>
                <a:gd name="connsiteX758" fmla="*/ 8668802 w 11218359"/>
                <a:gd name="connsiteY758" fmla="*/ 1353631 h 1353631"/>
                <a:gd name="connsiteX759" fmla="*/ 8680232 w 11218359"/>
                <a:gd name="connsiteY759" fmla="*/ 1353631 h 1353631"/>
                <a:gd name="connsiteX760" fmla="*/ 8691662 w 11218359"/>
                <a:gd name="connsiteY760" fmla="*/ 1353631 h 1353631"/>
                <a:gd name="connsiteX761" fmla="*/ 8703093 w 11218359"/>
                <a:gd name="connsiteY761" fmla="*/ 1353631 h 1353631"/>
                <a:gd name="connsiteX762" fmla="*/ 8714570 w 11218359"/>
                <a:gd name="connsiteY762" fmla="*/ 1353631 h 1353631"/>
                <a:gd name="connsiteX763" fmla="*/ 8726000 w 11218359"/>
                <a:gd name="connsiteY763" fmla="*/ 1353631 h 1353631"/>
                <a:gd name="connsiteX764" fmla="*/ 8737430 w 11218359"/>
                <a:gd name="connsiteY764" fmla="*/ 1353631 h 1353631"/>
                <a:gd name="connsiteX765" fmla="*/ 8748860 w 11218359"/>
                <a:gd name="connsiteY765" fmla="*/ 1353631 h 1353631"/>
                <a:gd name="connsiteX766" fmla="*/ 8760290 w 11218359"/>
                <a:gd name="connsiteY766" fmla="*/ 1353631 h 1353631"/>
                <a:gd name="connsiteX767" fmla="*/ 8771768 w 11218359"/>
                <a:gd name="connsiteY767" fmla="*/ 1353631 h 1353631"/>
                <a:gd name="connsiteX768" fmla="*/ 8783198 w 11218359"/>
                <a:gd name="connsiteY768" fmla="*/ 1353631 h 1353631"/>
                <a:gd name="connsiteX769" fmla="*/ 8794628 w 11218359"/>
                <a:gd name="connsiteY769" fmla="*/ 1353631 h 1353631"/>
                <a:gd name="connsiteX770" fmla="*/ 8806058 w 11218359"/>
                <a:gd name="connsiteY770" fmla="*/ 1353631 h 1353631"/>
                <a:gd name="connsiteX771" fmla="*/ 8817488 w 11218359"/>
                <a:gd name="connsiteY771" fmla="*/ 1353631 h 1353631"/>
                <a:gd name="connsiteX772" fmla="*/ 8828918 w 11218359"/>
                <a:gd name="connsiteY772" fmla="*/ 1353631 h 1353631"/>
                <a:gd name="connsiteX773" fmla="*/ 8840395 w 11218359"/>
                <a:gd name="connsiteY773" fmla="*/ 1353631 h 1353631"/>
                <a:gd name="connsiteX774" fmla="*/ 8851825 w 11218359"/>
                <a:gd name="connsiteY774" fmla="*/ 1353631 h 1353631"/>
                <a:gd name="connsiteX775" fmla="*/ 8863256 w 11218359"/>
                <a:gd name="connsiteY775" fmla="*/ 1353631 h 1353631"/>
                <a:gd name="connsiteX776" fmla="*/ 8874686 w 11218359"/>
                <a:gd name="connsiteY776" fmla="*/ 1353631 h 1353631"/>
                <a:gd name="connsiteX777" fmla="*/ 8886115 w 11218359"/>
                <a:gd name="connsiteY777" fmla="*/ 1353631 h 1353631"/>
                <a:gd name="connsiteX778" fmla="*/ 8897593 w 11218359"/>
                <a:gd name="connsiteY778" fmla="*/ 1353631 h 1353631"/>
                <a:gd name="connsiteX779" fmla="*/ 8909022 w 11218359"/>
                <a:gd name="connsiteY779" fmla="*/ 1353631 h 1353631"/>
                <a:gd name="connsiteX780" fmla="*/ 8920453 w 11218359"/>
                <a:gd name="connsiteY780" fmla="*/ 1353631 h 1353631"/>
                <a:gd name="connsiteX781" fmla="*/ 8931883 w 11218359"/>
                <a:gd name="connsiteY781" fmla="*/ 1353631 h 1353631"/>
                <a:gd name="connsiteX782" fmla="*/ 8943313 w 11218359"/>
                <a:gd name="connsiteY782" fmla="*/ 1353631 h 1353631"/>
                <a:gd name="connsiteX783" fmla="*/ 8954791 w 11218359"/>
                <a:gd name="connsiteY783" fmla="*/ 1353631 h 1353631"/>
                <a:gd name="connsiteX784" fmla="*/ 8966220 w 11218359"/>
                <a:gd name="connsiteY784" fmla="*/ 1353631 h 1353631"/>
                <a:gd name="connsiteX785" fmla="*/ 8977651 w 11218359"/>
                <a:gd name="connsiteY785" fmla="*/ 1353631 h 1353631"/>
                <a:gd name="connsiteX786" fmla="*/ 8989080 w 11218359"/>
                <a:gd name="connsiteY786" fmla="*/ 1353631 h 1353631"/>
                <a:gd name="connsiteX787" fmla="*/ 9000511 w 11218359"/>
                <a:gd name="connsiteY787" fmla="*/ 1353631 h 1353631"/>
                <a:gd name="connsiteX788" fmla="*/ 9011988 w 11218359"/>
                <a:gd name="connsiteY788" fmla="*/ 1353631 h 1353631"/>
                <a:gd name="connsiteX789" fmla="*/ 9023418 w 11218359"/>
                <a:gd name="connsiteY789" fmla="*/ 1353631 h 1353631"/>
                <a:gd name="connsiteX790" fmla="*/ 9034849 w 11218359"/>
                <a:gd name="connsiteY790" fmla="*/ 1353631 h 1353631"/>
                <a:gd name="connsiteX791" fmla="*/ 9046278 w 11218359"/>
                <a:gd name="connsiteY791" fmla="*/ 1353631 h 1353631"/>
                <a:gd name="connsiteX792" fmla="*/ 9057709 w 11218359"/>
                <a:gd name="connsiteY792" fmla="*/ 1352131 h 1353631"/>
                <a:gd name="connsiteX793" fmla="*/ 9069186 w 11218359"/>
                <a:gd name="connsiteY793" fmla="*/ 1353631 h 1353631"/>
                <a:gd name="connsiteX794" fmla="*/ 9080615 w 11218359"/>
                <a:gd name="connsiteY794" fmla="*/ 1353631 h 1353631"/>
                <a:gd name="connsiteX795" fmla="*/ 9092046 w 11218359"/>
                <a:gd name="connsiteY795" fmla="*/ 1353631 h 1353631"/>
                <a:gd name="connsiteX796" fmla="*/ 9103476 w 11218359"/>
                <a:gd name="connsiteY796" fmla="*/ 1353631 h 1353631"/>
                <a:gd name="connsiteX797" fmla="*/ 9114906 w 11218359"/>
                <a:gd name="connsiteY797" fmla="*/ 1353631 h 1353631"/>
                <a:gd name="connsiteX798" fmla="*/ 9126384 w 11218359"/>
                <a:gd name="connsiteY798" fmla="*/ 1353631 h 1353631"/>
                <a:gd name="connsiteX799" fmla="*/ 9137813 w 11218359"/>
                <a:gd name="connsiteY799" fmla="*/ 1353631 h 1353631"/>
                <a:gd name="connsiteX800" fmla="*/ 9149244 w 11218359"/>
                <a:gd name="connsiteY800" fmla="*/ 1353631 h 1353631"/>
                <a:gd name="connsiteX801" fmla="*/ 9160673 w 11218359"/>
                <a:gd name="connsiteY801" fmla="*/ 1353631 h 1353631"/>
                <a:gd name="connsiteX802" fmla="*/ 9172104 w 11218359"/>
                <a:gd name="connsiteY802" fmla="*/ 1353631 h 1353631"/>
                <a:gd name="connsiteX803" fmla="*/ 9183581 w 11218359"/>
                <a:gd name="connsiteY803" fmla="*/ 1353631 h 1353631"/>
                <a:gd name="connsiteX804" fmla="*/ 9195011 w 11218359"/>
                <a:gd name="connsiteY804" fmla="*/ 1353631 h 1353631"/>
                <a:gd name="connsiteX805" fmla="*/ 9206442 w 11218359"/>
                <a:gd name="connsiteY805" fmla="*/ 1353631 h 1353631"/>
                <a:gd name="connsiteX806" fmla="*/ 9217871 w 11218359"/>
                <a:gd name="connsiteY806" fmla="*/ 1353631 h 1353631"/>
                <a:gd name="connsiteX807" fmla="*/ 9229301 w 11218359"/>
                <a:gd name="connsiteY807" fmla="*/ 1353631 h 1353631"/>
                <a:gd name="connsiteX808" fmla="*/ 9240779 w 11218359"/>
                <a:gd name="connsiteY808" fmla="*/ 1353631 h 1353631"/>
                <a:gd name="connsiteX809" fmla="*/ 9252209 w 11218359"/>
                <a:gd name="connsiteY809" fmla="*/ 1353631 h 1353631"/>
                <a:gd name="connsiteX810" fmla="*/ 9263639 w 11218359"/>
                <a:gd name="connsiteY810" fmla="*/ 1353631 h 1353631"/>
                <a:gd name="connsiteX811" fmla="*/ 9275069 w 11218359"/>
                <a:gd name="connsiteY811" fmla="*/ 1353631 h 1353631"/>
                <a:gd name="connsiteX812" fmla="*/ 9286498 w 11218359"/>
                <a:gd name="connsiteY812" fmla="*/ 1353631 h 1353631"/>
                <a:gd name="connsiteX813" fmla="*/ 9297977 w 11218359"/>
                <a:gd name="connsiteY813" fmla="*/ 1353631 h 1353631"/>
                <a:gd name="connsiteX814" fmla="*/ 9309406 w 11218359"/>
                <a:gd name="connsiteY814" fmla="*/ 1353631 h 1353631"/>
                <a:gd name="connsiteX815" fmla="*/ 9320837 w 11218359"/>
                <a:gd name="connsiteY815" fmla="*/ 1353631 h 1353631"/>
                <a:gd name="connsiteX816" fmla="*/ 9332266 w 11218359"/>
                <a:gd name="connsiteY816" fmla="*/ 1353631 h 1353631"/>
                <a:gd name="connsiteX817" fmla="*/ 9343696 w 11218359"/>
                <a:gd name="connsiteY817" fmla="*/ 1353631 h 1353631"/>
                <a:gd name="connsiteX818" fmla="*/ 9355174 w 11218359"/>
                <a:gd name="connsiteY818" fmla="*/ 1353631 h 1353631"/>
                <a:gd name="connsiteX819" fmla="*/ 9366604 w 11218359"/>
                <a:gd name="connsiteY819" fmla="*/ 1353631 h 1353631"/>
                <a:gd name="connsiteX820" fmla="*/ 9378035 w 11218359"/>
                <a:gd name="connsiteY820" fmla="*/ 1353631 h 1353631"/>
                <a:gd name="connsiteX821" fmla="*/ 9389464 w 11218359"/>
                <a:gd name="connsiteY821" fmla="*/ 1353631 h 1353631"/>
                <a:gd name="connsiteX822" fmla="*/ 9400894 w 11218359"/>
                <a:gd name="connsiteY822" fmla="*/ 1353631 h 1353631"/>
                <a:gd name="connsiteX823" fmla="*/ 9412372 w 11218359"/>
                <a:gd name="connsiteY823" fmla="*/ 1353631 h 1353631"/>
                <a:gd name="connsiteX824" fmla="*/ 9423802 w 11218359"/>
                <a:gd name="connsiteY824" fmla="*/ 1353631 h 1353631"/>
                <a:gd name="connsiteX825" fmla="*/ 9435232 w 11218359"/>
                <a:gd name="connsiteY825" fmla="*/ 1353631 h 1353631"/>
                <a:gd name="connsiteX826" fmla="*/ 9446662 w 11218359"/>
                <a:gd name="connsiteY826" fmla="*/ 1353631 h 1353631"/>
                <a:gd name="connsiteX827" fmla="*/ 9458091 w 11218359"/>
                <a:gd name="connsiteY827" fmla="*/ 1353631 h 1353631"/>
                <a:gd name="connsiteX828" fmla="*/ 9469570 w 11218359"/>
                <a:gd name="connsiteY828" fmla="*/ 1353631 h 1353631"/>
                <a:gd name="connsiteX829" fmla="*/ 9480999 w 11218359"/>
                <a:gd name="connsiteY829" fmla="*/ 1353631 h 1353631"/>
                <a:gd name="connsiteX830" fmla="*/ 9492429 w 11218359"/>
                <a:gd name="connsiteY830" fmla="*/ 1353631 h 1353631"/>
                <a:gd name="connsiteX831" fmla="*/ 9503859 w 11218359"/>
                <a:gd name="connsiteY831" fmla="*/ 1353631 h 1353631"/>
                <a:gd name="connsiteX832" fmla="*/ 9515289 w 11218359"/>
                <a:gd name="connsiteY832" fmla="*/ 1353631 h 1353631"/>
                <a:gd name="connsiteX833" fmla="*/ 9526767 w 11218359"/>
                <a:gd name="connsiteY833" fmla="*/ 1353631 h 1353631"/>
                <a:gd name="connsiteX834" fmla="*/ 9538197 w 11218359"/>
                <a:gd name="connsiteY834" fmla="*/ 1353631 h 1353631"/>
                <a:gd name="connsiteX835" fmla="*/ 9549626 w 11218359"/>
                <a:gd name="connsiteY835" fmla="*/ 1353631 h 1353631"/>
                <a:gd name="connsiteX836" fmla="*/ 9561057 w 11218359"/>
                <a:gd name="connsiteY836" fmla="*/ 1353631 h 1353631"/>
                <a:gd name="connsiteX837" fmla="*/ 9572487 w 11218359"/>
                <a:gd name="connsiteY837" fmla="*/ 1353631 h 1353631"/>
                <a:gd name="connsiteX838" fmla="*/ 9583965 w 11218359"/>
                <a:gd name="connsiteY838" fmla="*/ 1353631 h 1353631"/>
                <a:gd name="connsiteX839" fmla="*/ 9595395 w 11218359"/>
                <a:gd name="connsiteY839" fmla="*/ 1353631 h 1353631"/>
                <a:gd name="connsiteX840" fmla="*/ 9606824 w 11218359"/>
                <a:gd name="connsiteY840" fmla="*/ 1353631 h 1353631"/>
                <a:gd name="connsiteX841" fmla="*/ 9618255 w 11218359"/>
                <a:gd name="connsiteY841" fmla="*/ 1353631 h 1353631"/>
                <a:gd name="connsiteX842" fmla="*/ 9629684 w 11218359"/>
                <a:gd name="connsiteY842" fmla="*/ 1353631 h 1353631"/>
                <a:gd name="connsiteX843" fmla="*/ 9641163 w 11218359"/>
                <a:gd name="connsiteY843" fmla="*/ 1353631 h 1353631"/>
                <a:gd name="connsiteX844" fmla="*/ 9652592 w 11218359"/>
                <a:gd name="connsiteY844" fmla="*/ 1353631 h 1353631"/>
                <a:gd name="connsiteX845" fmla="*/ 9664022 w 11218359"/>
                <a:gd name="connsiteY845" fmla="*/ 1353631 h 1353631"/>
                <a:gd name="connsiteX846" fmla="*/ 9675452 w 11218359"/>
                <a:gd name="connsiteY846" fmla="*/ 1353631 h 1353631"/>
                <a:gd name="connsiteX847" fmla="*/ 9686882 w 11218359"/>
                <a:gd name="connsiteY847" fmla="*/ 1353631 h 1353631"/>
                <a:gd name="connsiteX848" fmla="*/ 9698360 w 11218359"/>
                <a:gd name="connsiteY848" fmla="*/ 1353631 h 1353631"/>
                <a:gd name="connsiteX849" fmla="*/ 9709790 w 11218359"/>
                <a:gd name="connsiteY849" fmla="*/ 1353631 h 1353631"/>
                <a:gd name="connsiteX850" fmla="*/ 9721219 w 11218359"/>
                <a:gd name="connsiteY850" fmla="*/ 1353631 h 1353631"/>
                <a:gd name="connsiteX851" fmla="*/ 9732650 w 11218359"/>
                <a:gd name="connsiteY851" fmla="*/ 1353631 h 1353631"/>
                <a:gd name="connsiteX852" fmla="*/ 9744080 w 11218359"/>
                <a:gd name="connsiteY852" fmla="*/ 1353631 h 1353631"/>
                <a:gd name="connsiteX853" fmla="*/ 9755557 w 11218359"/>
                <a:gd name="connsiteY853" fmla="*/ 1353631 h 1353631"/>
                <a:gd name="connsiteX854" fmla="*/ 9766988 w 11218359"/>
                <a:gd name="connsiteY854" fmla="*/ 1353631 h 1353631"/>
                <a:gd name="connsiteX855" fmla="*/ 9778417 w 11218359"/>
                <a:gd name="connsiteY855" fmla="*/ 1353631 h 1353631"/>
                <a:gd name="connsiteX856" fmla="*/ 9789848 w 11218359"/>
                <a:gd name="connsiteY856" fmla="*/ 1353631 h 1353631"/>
                <a:gd name="connsiteX857" fmla="*/ 9801277 w 11218359"/>
                <a:gd name="connsiteY857" fmla="*/ 1353631 h 1353631"/>
                <a:gd name="connsiteX858" fmla="*/ 9812755 w 11218359"/>
                <a:gd name="connsiteY858" fmla="*/ 1353631 h 1353631"/>
                <a:gd name="connsiteX859" fmla="*/ 9824185 w 11218359"/>
                <a:gd name="connsiteY859" fmla="*/ 1353631 h 1353631"/>
                <a:gd name="connsiteX860" fmla="*/ 9835615 w 11218359"/>
                <a:gd name="connsiteY860" fmla="*/ 1353631 h 1353631"/>
                <a:gd name="connsiteX861" fmla="*/ 9847045 w 11218359"/>
                <a:gd name="connsiteY861" fmla="*/ 1353631 h 1353631"/>
                <a:gd name="connsiteX862" fmla="*/ 9858475 w 11218359"/>
                <a:gd name="connsiteY862" fmla="*/ 1353631 h 1353631"/>
                <a:gd name="connsiteX863" fmla="*/ 9869952 w 11218359"/>
                <a:gd name="connsiteY863" fmla="*/ 1353631 h 1353631"/>
                <a:gd name="connsiteX864" fmla="*/ 9881383 w 11218359"/>
                <a:gd name="connsiteY864" fmla="*/ 1353631 h 1353631"/>
                <a:gd name="connsiteX865" fmla="*/ 9892812 w 11218359"/>
                <a:gd name="connsiteY865" fmla="*/ 1353631 h 1353631"/>
                <a:gd name="connsiteX866" fmla="*/ 9904243 w 11218359"/>
                <a:gd name="connsiteY866" fmla="*/ 1353631 h 1353631"/>
                <a:gd name="connsiteX867" fmla="*/ 9915673 w 11218359"/>
                <a:gd name="connsiteY867" fmla="*/ 1353631 h 1353631"/>
                <a:gd name="connsiteX868" fmla="*/ 9927102 w 11218359"/>
                <a:gd name="connsiteY868" fmla="*/ 1353631 h 1353631"/>
                <a:gd name="connsiteX869" fmla="*/ 9938581 w 11218359"/>
                <a:gd name="connsiteY869" fmla="*/ 1353631 h 1353631"/>
                <a:gd name="connsiteX870" fmla="*/ 9950010 w 11218359"/>
                <a:gd name="connsiteY870" fmla="*/ 1353631 h 1353631"/>
                <a:gd name="connsiteX871" fmla="*/ 9961441 w 11218359"/>
                <a:gd name="connsiteY871" fmla="*/ 1353631 h 1353631"/>
                <a:gd name="connsiteX872" fmla="*/ 9972870 w 11218359"/>
                <a:gd name="connsiteY872" fmla="*/ 1353631 h 1353631"/>
                <a:gd name="connsiteX873" fmla="*/ 9984300 w 11218359"/>
                <a:gd name="connsiteY873" fmla="*/ 1353631 h 1353631"/>
                <a:gd name="connsiteX874" fmla="*/ 9995778 w 11218359"/>
                <a:gd name="connsiteY874" fmla="*/ 1353631 h 1353631"/>
                <a:gd name="connsiteX875" fmla="*/ 10007208 w 11218359"/>
                <a:gd name="connsiteY875" fmla="*/ 1353631 h 1353631"/>
                <a:gd name="connsiteX876" fmla="*/ 10018638 w 11218359"/>
                <a:gd name="connsiteY876" fmla="*/ 1353631 h 1353631"/>
                <a:gd name="connsiteX877" fmla="*/ 10030068 w 11218359"/>
                <a:gd name="connsiteY877" fmla="*/ 1353631 h 1353631"/>
                <a:gd name="connsiteX878" fmla="*/ 10041498 w 11218359"/>
                <a:gd name="connsiteY878" fmla="*/ 1353631 h 1353631"/>
                <a:gd name="connsiteX879" fmla="*/ 10052976 w 11218359"/>
                <a:gd name="connsiteY879" fmla="*/ 1353631 h 1353631"/>
                <a:gd name="connsiteX880" fmla="*/ 10064405 w 11218359"/>
                <a:gd name="connsiteY880" fmla="*/ 1353631 h 1353631"/>
                <a:gd name="connsiteX881" fmla="*/ 10075835 w 11218359"/>
                <a:gd name="connsiteY881" fmla="*/ 1353631 h 1353631"/>
                <a:gd name="connsiteX882" fmla="*/ 10087266 w 11218359"/>
                <a:gd name="connsiteY882" fmla="*/ 1353631 h 1353631"/>
                <a:gd name="connsiteX883" fmla="*/ 10098695 w 11218359"/>
                <a:gd name="connsiteY883" fmla="*/ 1353631 h 1353631"/>
                <a:gd name="connsiteX884" fmla="*/ 10110174 w 11218359"/>
                <a:gd name="connsiteY884" fmla="*/ 1353631 h 1353631"/>
                <a:gd name="connsiteX885" fmla="*/ 10121603 w 11218359"/>
                <a:gd name="connsiteY885" fmla="*/ 1353631 h 1353631"/>
                <a:gd name="connsiteX886" fmla="*/ 10133033 w 11218359"/>
                <a:gd name="connsiteY886" fmla="*/ 1353631 h 1353631"/>
                <a:gd name="connsiteX887" fmla="*/ 10144463 w 11218359"/>
                <a:gd name="connsiteY887" fmla="*/ 1353631 h 1353631"/>
                <a:gd name="connsiteX888" fmla="*/ 10155893 w 11218359"/>
                <a:gd name="connsiteY888" fmla="*/ 1353631 h 1353631"/>
                <a:gd name="connsiteX889" fmla="*/ 10167371 w 11218359"/>
                <a:gd name="connsiteY889" fmla="*/ 1353631 h 1353631"/>
                <a:gd name="connsiteX890" fmla="*/ 10178801 w 11218359"/>
                <a:gd name="connsiteY890" fmla="*/ 1353631 h 1353631"/>
                <a:gd name="connsiteX891" fmla="*/ 10190230 w 11218359"/>
                <a:gd name="connsiteY891" fmla="*/ 1353631 h 1353631"/>
                <a:gd name="connsiteX892" fmla="*/ 10201661 w 11218359"/>
                <a:gd name="connsiteY892" fmla="*/ 1353631 h 1353631"/>
                <a:gd name="connsiteX893" fmla="*/ 10213091 w 11218359"/>
                <a:gd name="connsiteY893" fmla="*/ 1353631 h 1353631"/>
                <a:gd name="connsiteX894" fmla="*/ 10224569 w 11218359"/>
                <a:gd name="connsiteY894" fmla="*/ 1353631 h 1353631"/>
                <a:gd name="connsiteX895" fmla="*/ 10235998 w 11218359"/>
                <a:gd name="connsiteY895" fmla="*/ 1353631 h 1353631"/>
                <a:gd name="connsiteX896" fmla="*/ 10247428 w 11218359"/>
                <a:gd name="connsiteY896" fmla="*/ 1353631 h 1353631"/>
                <a:gd name="connsiteX897" fmla="*/ 10258859 w 11218359"/>
                <a:gd name="connsiteY897" fmla="*/ 1353631 h 1353631"/>
                <a:gd name="connsiteX898" fmla="*/ 10270288 w 11218359"/>
                <a:gd name="connsiteY898" fmla="*/ 1353631 h 1353631"/>
                <a:gd name="connsiteX899" fmla="*/ 10281767 w 11218359"/>
                <a:gd name="connsiteY899" fmla="*/ 1353631 h 1353631"/>
                <a:gd name="connsiteX900" fmla="*/ 10293196 w 11218359"/>
                <a:gd name="connsiteY900" fmla="*/ 1353631 h 1353631"/>
                <a:gd name="connsiteX901" fmla="*/ 10304626 w 11218359"/>
                <a:gd name="connsiteY901" fmla="*/ 1353631 h 1353631"/>
                <a:gd name="connsiteX902" fmla="*/ 10316056 w 11218359"/>
                <a:gd name="connsiteY902" fmla="*/ 1353631 h 1353631"/>
                <a:gd name="connsiteX903" fmla="*/ 10327486 w 11218359"/>
                <a:gd name="connsiteY903" fmla="*/ 1353631 h 1353631"/>
                <a:gd name="connsiteX904" fmla="*/ 10338963 w 11218359"/>
                <a:gd name="connsiteY904" fmla="*/ 1353631 h 1353631"/>
                <a:gd name="connsiteX905" fmla="*/ 10350394 w 11218359"/>
                <a:gd name="connsiteY905" fmla="*/ 1353631 h 1353631"/>
                <a:gd name="connsiteX906" fmla="*/ 10361823 w 11218359"/>
                <a:gd name="connsiteY906" fmla="*/ 1353631 h 1353631"/>
                <a:gd name="connsiteX907" fmla="*/ 10373254 w 11218359"/>
                <a:gd name="connsiteY907" fmla="*/ 1353631 h 1353631"/>
                <a:gd name="connsiteX908" fmla="*/ 10384684 w 11218359"/>
                <a:gd name="connsiteY908" fmla="*/ 1353631 h 1353631"/>
                <a:gd name="connsiteX909" fmla="*/ 10396161 w 11218359"/>
                <a:gd name="connsiteY909" fmla="*/ 1353631 h 1353631"/>
                <a:gd name="connsiteX910" fmla="*/ 10407591 w 11218359"/>
                <a:gd name="connsiteY910" fmla="*/ 1353631 h 1353631"/>
                <a:gd name="connsiteX911" fmla="*/ 10419021 w 11218359"/>
                <a:gd name="connsiteY911" fmla="*/ 1353631 h 1353631"/>
                <a:gd name="connsiteX912" fmla="*/ 10430452 w 11218359"/>
                <a:gd name="connsiteY912" fmla="*/ 1353631 h 1353631"/>
                <a:gd name="connsiteX913" fmla="*/ 10441881 w 11218359"/>
                <a:gd name="connsiteY913" fmla="*/ 1353631 h 1353631"/>
                <a:gd name="connsiteX914" fmla="*/ 10453358 w 11218359"/>
                <a:gd name="connsiteY914" fmla="*/ 1353631 h 1353631"/>
                <a:gd name="connsiteX915" fmla="*/ 10464789 w 11218359"/>
                <a:gd name="connsiteY915" fmla="*/ 1353631 h 1353631"/>
                <a:gd name="connsiteX916" fmla="*/ 10476219 w 11218359"/>
                <a:gd name="connsiteY916" fmla="*/ 1353631 h 1353631"/>
                <a:gd name="connsiteX917" fmla="*/ 10487649 w 11218359"/>
                <a:gd name="connsiteY917" fmla="*/ 1353631 h 1353631"/>
                <a:gd name="connsiteX918" fmla="*/ 10499079 w 11218359"/>
                <a:gd name="connsiteY918" fmla="*/ 1353631 h 1353631"/>
                <a:gd name="connsiteX919" fmla="*/ 10510556 w 11218359"/>
                <a:gd name="connsiteY919" fmla="*/ 1353631 h 1353631"/>
                <a:gd name="connsiteX920" fmla="*/ 10521987 w 11218359"/>
                <a:gd name="connsiteY920" fmla="*/ 1353631 h 1353631"/>
                <a:gd name="connsiteX921" fmla="*/ 10533416 w 11218359"/>
                <a:gd name="connsiteY921" fmla="*/ 1353631 h 1353631"/>
                <a:gd name="connsiteX922" fmla="*/ 10544847 w 11218359"/>
                <a:gd name="connsiteY922" fmla="*/ 1353631 h 1353631"/>
                <a:gd name="connsiteX923" fmla="*/ 10556277 w 11218359"/>
                <a:gd name="connsiteY923" fmla="*/ 1353631 h 1353631"/>
                <a:gd name="connsiteX924" fmla="*/ 10567754 w 11218359"/>
                <a:gd name="connsiteY924" fmla="*/ 1353631 h 1353631"/>
                <a:gd name="connsiteX925" fmla="*/ 10579184 w 11218359"/>
                <a:gd name="connsiteY925" fmla="*/ 1353631 h 1353631"/>
                <a:gd name="connsiteX926" fmla="*/ 10590614 w 11218359"/>
                <a:gd name="connsiteY926" fmla="*/ 1353631 h 1353631"/>
                <a:gd name="connsiteX927" fmla="*/ 10602045 w 11218359"/>
                <a:gd name="connsiteY927" fmla="*/ 1353631 h 1353631"/>
                <a:gd name="connsiteX928" fmla="*/ 10613474 w 11218359"/>
                <a:gd name="connsiteY928" fmla="*/ 1353631 h 1353631"/>
                <a:gd name="connsiteX929" fmla="*/ 10624951 w 11218359"/>
                <a:gd name="connsiteY929" fmla="*/ 1353631 h 1353631"/>
                <a:gd name="connsiteX930" fmla="*/ 10636382 w 11218359"/>
                <a:gd name="connsiteY930" fmla="*/ 1353631 h 1353631"/>
                <a:gd name="connsiteX931" fmla="*/ 10647812 w 11218359"/>
                <a:gd name="connsiteY931" fmla="*/ 1353631 h 1353631"/>
                <a:gd name="connsiteX932" fmla="*/ 10659241 w 11218359"/>
                <a:gd name="connsiteY932" fmla="*/ 1353631 h 1353631"/>
                <a:gd name="connsiteX933" fmla="*/ 10670672 w 11218359"/>
                <a:gd name="connsiteY933" fmla="*/ 1353631 h 1353631"/>
                <a:gd name="connsiteX934" fmla="*/ 10682149 w 11218359"/>
                <a:gd name="connsiteY934" fmla="*/ 1353631 h 1353631"/>
                <a:gd name="connsiteX935" fmla="*/ 10693580 w 11218359"/>
                <a:gd name="connsiteY935" fmla="*/ 1353631 h 1353631"/>
                <a:gd name="connsiteX936" fmla="*/ 10705009 w 11218359"/>
                <a:gd name="connsiteY936" fmla="*/ 1353631 h 1353631"/>
                <a:gd name="connsiteX937" fmla="*/ 10716439 w 11218359"/>
                <a:gd name="connsiteY937" fmla="*/ 1353631 h 1353631"/>
                <a:gd name="connsiteX938" fmla="*/ 10727870 w 11218359"/>
                <a:gd name="connsiteY938" fmla="*/ 1353631 h 1353631"/>
                <a:gd name="connsiteX939" fmla="*/ 10739347 w 11218359"/>
                <a:gd name="connsiteY939" fmla="*/ 1353631 h 1353631"/>
                <a:gd name="connsiteX940" fmla="*/ 10750778 w 11218359"/>
                <a:gd name="connsiteY940" fmla="*/ 1353631 h 1353631"/>
                <a:gd name="connsiteX941" fmla="*/ 10762207 w 11218359"/>
                <a:gd name="connsiteY941" fmla="*/ 1353631 h 1353631"/>
                <a:gd name="connsiteX942" fmla="*/ 10773637 w 11218359"/>
                <a:gd name="connsiteY942" fmla="*/ 1353631 h 1353631"/>
                <a:gd name="connsiteX943" fmla="*/ 10785067 w 11218359"/>
                <a:gd name="connsiteY943" fmla="*/ 1353631 h 1353631"/>
                <a:gd name="connsiteX944" fmla="*/ 10796544 w 11218359"/>
                <a:gd name="connsiteY944" fmla="*/ 1353631 h 1353631"/>
                <a:gd name="connsiteX945" fmla="*/ 10807975 w 11218359"/>
                <a:gd name="connsiteY945" fmla="*/ 1353631 h 1353631"/>
                <a:gd name="connsiteX946" fmla="*/ 10819405 w 11218359"/>
                <a:gd name="connsiteY946" fmla="*/ 1353631 h 1353631"/>
                <a:gd name="connsiteX947" fmla="*/ 10830834 w 11218359"/>
                <a:gd name="connsiteY947" fmla="*/ 1353631 h 1353631"/>
                <a:gd name="connsiteX948" fmla="*/ 10842265 w 11218359"/>
                <a:gd name="connsiteY948" fmla="*/ 1353631 h 1353631"/>
                <a:gd name="connsiteX949" fmla="*/ 10853742 w 11218359"/>
                <a:gd name="connsiteY949" fmla="*/ 1353631 h 1353631"/>
                <a:gd name="connsiteX950" fmla="*/ 10865173 w 11218359"/>
                <a:gd name="connsiteY950" fmla="*/ 1353631 h 1353631"/>
                <a:gd name="connsiteX951" fmla="*/ 10876602 w 11218359"/>
                <a:gd name="connsiteY951" fmla="*/ 1353631 h 1353631"/>
                <a:gd name="connsiteX952" fmla="*/ 10888032 w 11218359"/>
                <a:gd name="connsiteY952" fmla="*/ 1353631 h 1353631"/>
                <a:gd name="connsiteX953" fmla="*/ 10899463 w 11218359"/>
                <a:gd name="connsiteY953" fmla="*/ 1353631 h 1353631"/>
                <a:gd name="connsiteX954" fmla="*/ 10910892 w 11218359"/>
                <a:gd name="connsiteY954" fmla="*/ 1353631 h 1353631"/>
                <a:gd name="connsiteX955" fmla="*/ 10922369 w 11218359"/>
                <a:gd name="connsiteY955" fmla="*/ 1353631 h 1353631"/>
                <a:gd name="connsiteX956" fmla="*/ 10933800 w 11218359"/>
                <a:gd name="connsiteY956" fmla="*/ 1353631 h 1353631"/>
                <a:gd name="connsiteX957" fmla="*/ 10945230 w 11218359"/>
                <a:gd name="connsiteY957" fmla="*/ 1353631 h 1353631"/>
                <a:gd name="connsiteX958" fmla="*/ 10956660 w 11218359"/>
                <a:gd name="connsiteY958" fmla="*/ 1353631 h 1353631"/>
                <a:gd name="connsiteX959" fmla="*/ 10968090 w 11218359"/>
                <a:gd name="connsiteY959" fmla="*/ 1353631 h 1353631"/>
                <a:gd name="connsiteX960" fmla="*/ 10979567 w 11218359"/>
                <a:gd name="connsiteY960" fmla="*/ 1353631 h 1353631"/>
                <a:gd name="connsiteX961" fmla="*/ 10990998 w 11218359"/>
                <a:gd name="connsiteY961" fmla="*/ 1353631 h 1353631"/>
                <a:gd name="connsiteX962" fmla="*/ 11002427 w 11218359"/>
                <a:gd name="connsiteY962" fmla="*/ 1353631 h 1353631"/>
                <a:gd name="connsiteX963" fmla="*/ 11013858 w 11218359"/>
                <a:gd name="connsiteY963" fmla="*/ 1353631 h 1353631"/>
                <a:gd name="connsiteX964" fmla="*/ 11025287 w 11218359"/>
                <a:gd name="connsiteY964" fmla="*/ 1353631 h 1353631"/>
                <a:gd name="connsiteX965" fmla="*/ 11036765 w 11218359"/>
                <a:gd name="connsiteY965" fmla="*/ 1353631 h 1353631"/>
                <a:gd name="connsiteX966" fmla="*/ 11048195 w 11218359"/>
                <a:gd name="connsiteY966" fmla="*/ 1353631 h 1353631"/>
                <a:gd name="connsiteX967" fmla="*/ 11059625 w 11218359"/>
                <a:gd name="connsiteY967" fmla="*/ 1353631 h 1353631"/>
                <a:gd name="connsiteX968" fmla="*/ 11071056 w 11218359"/>
                <a:gd name="connsiteY968" fmla="*/ 1353631 h 1353631"/>
                <a:gd name="connsiteX969" fmla="*/ 11082485 w 11218359"/>
                <a:gd name="connsiteY969" fmla="*/ 1353631 h 1353631"/>
                <a:gd name="connsiteX970" fmla="*/ 11093962 w 11218359"/>
                <a:gd name="connsiteY970" fmla="*/ 1353631 h 1353631"/>
                <a:gd name="connsiteX971" fmla="*/ 11105393 w 11218359"/>
                <a:gd name="connsiteY971" fmla="*/ 1353631 h 1353631"/>
                <a:gd name="connsiteX972" fmla="*/ 11116823 w 11218359"/>
                <a:gd name="connsiteY972" fmla="*/ 1353631 h 1353631"/>
                <a:gd name="connsiteX973" fmla="*/ 11128253 w 11218359"/>
                <a:gd name="connsiteY973" fmla="*/ 1353631 h 1353631"/>
                <a:gd name="connsiteX974" fmla="*/ 11139683 w 11218359"/>
                <a:gd name="connsiteY974" fmla="*/ 1353631 h 1353631"/>
                <a:gd name="connsiteX975" fmla="*/ 11151160 w 11218359"/>
                <a:gd name="connsiteY975" fmla="*/ 1353631 h 1353631"/>
                <a:gd name="connsiteX976" fmla="*/ 11162591 w 11218359"/>
                <a:gd name="connsiteY976" fmla="*/ 1353631 h 1353631"/>
                <a:gd name="connsiteX977" fmla="*/ 11174020 w 11218359"/>
                <a:gd name="connsiteY977" fmla="*/ 1353631 h 1353631"/>
                <a:gd name="connsiteX978" fmla="*/ 11185451 w 11218359"/>
                <a:gd name="connsiteY978" fmla="*/ 1353631 h 1353631"/>
                <a:gd name="connsiteX979" fmla="*/ 11196881 w 11218359"/>
                <a:gd name="connsiteY979" fmla="*/ 1353631 h 1353631"/>
                <a:gd name="connsiteX980" fmla="*/ 11208358 w 11218359"/>
                <a:gd name="connsiteY980" fmla="*/ 1353631 h 1353631"/>
                <a:gd name="connsiteX981" fmla="*/ 11218359 w 11218359"/>
                <a:gd name="connsiteY981" fmla="*/ 1353631 h 135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53631">
                  <a:moveTo>
                    <a:pt x="0" y="1353631"/>
                  </a:moveTo>
                  <a:lnTo>
                    <a:pt x="9149" y="1353631"/>
                  </a:lnTo>
                  <a:lnTo>
                    <a:pt x="20588" y="1353631"/>
                  </a:lnTo>
                  <a:lnTo>
                    <a:pt x="32028" y="1353631"/>
                  </a:lnTo>
                  <a:lnTo>
                    <a:pt x="43467" y="1353631"/>
                  </a:lnTo>
                  <a:lnTo>
                    <a:pt x="54907" y="1353631"/>
                  </a:lnTo>
                  <a:lnTo>
                    <a:pt x="66346" y="1353631"/>
                  </a:lnTo>
                  <a:lnTo>
                    <a:pt x="77786" y="1353631"/>
                  </a:lnTo>
                  <a:lnTo>
                    <a:pt x="89225" y="1353631"/>
                  </a:lnTo>
                  <a:lnTo>
                    <a:pt x="100665" y="1353631"/>
                  </a:lnTo>
                  <a:lnTo>
                    <a:pt x="112104" y="1353631"/>
                  </a:lnTo>
                  <a:lnTo>
                    <a:pt x="123544" y="1353631"/>
                  </a:lnTo>
                  <a:lnTo>
                    <a:pt x="134979" y="1353631"/>
                  </a:lnTo>
                  <a:lnTo>
                    <a:pt x="146423" y="1353631"/>
                  </a:lnTo>
                  <a:lnTo>
                    <a:pt x="157858" y="1353631"/>
                  </a:lnTo>
                  <a:lnTo>
                    <a:pt x="169297" y="1353631"/>
                  </a:lnTo>
                  <a:lnTo>
                    <a:pt x="180737" y="1353631"/>
                  </a:lnTo>
                  <a:lnTo>
                    <a:pt x="192176" y="1353631"/>
                  </a:lnTo>
                  <a:lnTo>
                    <a:pt x="203616" y="1353631"/>
                  </a:lnTo>
                  <a:lnTo>
                    <a:pt x="215055" y="1353631"/>
                  </a:lnTo>
                  <a:lnTo>
                    <a:pt x="226495" y="1353631"/>
                  </a:lnTo>
                  <a:lnTo>
                    <a:pt x="237935" y="1353631"/>
                  </a:lnTo>
                  <a:lnTo>
                    <a:pt x="249374" y="1353631"/>
                  </a:lnTo>
                  <a:lnTo>
                    <a:pt x="260814" y="1353631"/>
                  </a:lnTo>
                  <a:lnTo>
                    <a:pt x="272253" y="1353631"/>
                  </a:lnTo>
                  <a:lnTo>
                    <a:pt x="283693" y="1353631"/>
                  </a:lnTo>
                  <a:lnTo>
                    <a:pt x="295132" y="1353631"/>
                  </a:lnTo>
                  <a:lnTo>
                    <a:pt x="306572" y="1353631"/>
                  </a:lnTo>
                  <a:lnTo>
                    <a:pt x="318011" y="1353631"/>
                  </a:lnTo>
                  <a:lnTo>
                    <a:pt x="329451" y="1353631"/>
                  </a:lnTo>
                  <a:lnTo>
                    <a:pt x="340890" y="1353631"/>
                  </a:lnTo>
                  <a:lnTo>
                    <a:pt x="352330" y="1353631"/>
                  </a:lnTo>
                  <a:lnTo>
                    <a:pt x="363769" y="1353631"/>
                  </a:lnTo>
                  <a:lnTo>
                    <a:pt x="375209" y="1353631"/>
                  </a:lnTo>
                  <a:lnTo>
                    <a:pt x="386648" y="1353631"/>
                  </a:lnTo>
                  <a:lnTo>
                    <a:pt x="398088" y="1353631"/>
                  </a:lnTo>
                  <a:lnTo>
                    <a:pt x="409527" y="1353631"/>
                  </a:lnTo>
                  <a:lnTo>
                    <a:pt x="420967" y="1353631"/>
                  </a:lnTo>
                  <a:lnTo>
                    <a:pt x="432406" y="1353631"/>
                  </a:lnTo>
                  <a:lnTo>
                    <a:pt x="443846" y="1353631"/>
                  </a:lnTo>
                  <a:lnTo>
                    <a:pt x="455285" y="1353631"/>
                  </a:lnTo>
                  <a:lnTo>
                    <a:pt x="466725" y="1353631"/>
                  </a:lnTo>
                  <a:lnTo>
                    <a:pt x="478165" y="1353631"/>
                  </a:lnTo>
                  <a:lnTo>
                    <a:pt x="489604" y="1353631"/>
                  </a:lnTo>
                  <a:lnTo>
                    <a:pt x="501044" y="1353631"/>
                  </a:lnTo>
                  <a:lnTo>
                    <a:pt x="512483" y="1353631"/>
                  </a:lnTo>
                  <a:lnTo>
                    <a:pt x="523923" y="1353631"/>
                  </a:lnTo>
                  <a:lnTo>
                    <a:pt x="535362" y="1353631"/>
                  </a:lnTo>
                  <a:lnTo>
                    <a:pt x="546802" y="1353631"/>
                  </a:lnTo>
                  <a:lnTo>
                    <a:pt x="558241" y="1353631"/>
                  </a:lnTo>
                  <a:lnTo>
                    <a:pt x="569681" y="1353631"/>
                  </a:lnTo>
                  <a:lnTo>
                    <a:pt x="581120" y="1353631"/>
                  </a:lnTo>
                  <a:lnTo>
                    <a:pt x="592560" y="1353631"/>
                  </a:lnTo>
                  <a:lnTo>
                    <a:pt x="603999" y="1353631"/>
                  </a:lnTo>
                  <a:lnTo>
                    <a:pt x="615439" y="1353631"/>
                  </a:lnTo>
                  <a:lnTo>
                    <a:pt x="626878" y="1353631"/>
                  </a:lnTo>
                  <a:lnTo>
                    <a:pt x="638318" y="1353631"/>
                  </a:lnTo>
                  <a:lnTo>
                    <a:pt x="649757" y="1353631"/>
                  </a:lnTo>
                  <a:lnTo>
                    <a:pt x="661192" y="1353631"/>
                  </a:lnTo>
                  <a:lnTo>
                    <a:pt x="672632" y="1353631"/>
                  </a:lnTo>
                  <a:lnTo>
                    <a:pt x="684071" y="1353631"/>
                  </a:lnTo>
                  <a:lnTo>
                    <a:pt x="695511" y="1353631"/>
                  </a:lnTo>
                  <a:lnTo>
                    <a:pt x="706950" y="1353631"/>
                  </a:lnTo>
                  <a:lnTo>
                    <a:pt x="718390" y="1353631"/>
                  </a:lnTo>
                  <a:lnTo>
                    <a:pt x="729829" y="1353631"/>
                  </a:lnTo>
                  <a:lnTo>
                    <a:pt x="741269" y="1353631"/>
                  </a:lnTo>
                  <a:lnTo>
                    <a:pt x="752708" y="1353631"/>
                  </a:lnTo>
                  <a:lnTo>
                    <a:pt x="764148" y="1353631"/>
                  </a:lnTo>
                  <a:lnTo>
                    <a:pt x="775587" y="1353631"/>
                  </a:lnTo>
                  <a:lnTo>
                    <a:pt x="787027" y="1353631"/>
                  </a:lnTo>
                  <a:lnTo>
                    <a:pt x="798467" y="1353631"/>
                  </a:lnTo>
                  <a:lnTo>
                    <a:pt x="809906" y="1353631"/>
                  </a:lnTo>
                  <a:lnTo>
                    <a:pt x="821346" y="1353631"/>
                  </a:lnTo>
                  <a:lnTo>
                    <a:pt x="832785" y="1353631"/>
                  </a:lnTo>
                  <a:lnTo>
                    <a:pt x="844225" y="1353631"/>
                  </a:lnTo>
                  <a:lnTo>
                    <a:pt x="855664" y="1353631"/>
                  </a:lnTo>
                  <a:lnTo>
                    <a:pt x="867104" y="1353631"/>
                  </a:lnTo>
                  <a:lnTo>
                    <a:pt x="878543" y="1353631"/>
                  </a:lnTo>
                  <a:lnTo>
                    <a:pt x="889983" y="1353631"/>
                  </a:lnTo>
                  <a:lnTo>
                    <a:pt x="901422" y="1353631"/>
                  </a:lnTo>
                  <a:lnTo>
                    <a:pt x="912862" y="1353631"/>
                  </a:lnTo>
                  <a:lnTo>
                    <a:pt x="924301" y="1353631"/>
                  </a:lnTo>
                  <a:lnTo>
                    <a:pt x="935741" y="1353631"/>
                  </a:lnTo>
                  <a:lnTo>
                    <a:pt x="947180" y="1353631"/>
                  </a:lnTo>
                  <a:lnTo>
                    <a:pt x="958620" y="1353631"/>
                  </a:lnTo>
                  <a:lnTo>
                    <a:pt x="970059" y="1353631"/>
                  </a:lnTo>
                  <a:lnTo>
                    <a:pt x="981499" y="1353631"/>
                  </a:lnTo>
                  <a:lnTo>
                    <a:pt x="992938" y="1353631"/>
                  </a:lnTo>
                  <a:lnTo>
                    <a:pt x="1004378" y="1353631"/>
                  </a:lnTo>
                  <a:lnTo>
                    <a:pt x="1015818" y="1353631"/>
                  </a:lnTo>
                  <a:lnTo>
                    <a:pt x="1027257" y="1353631"/>
                  </a:lnTo>
                  <a:lnTo>
                    <a:pt x="1038697" y="1353631"/>
                  </a:lnTo>
                  <a:lnTo>
                    <a:pt x="1050136" y="1353631"/>
                  </a:lnTo>
                  <a:lnTo>
                    <a:pt x="1061576" y="1353631"/>
                  </a:lnTo>
                  <a:lnTo>
                    <a:pt x="1073015" y="1353631"/>
                  </a:lnTo>
                  <a:lnTo>
                    <a:pt x="1084455" y="1353631"/>
                  </a:lnTo>
                  <a:lnTo>
                    <a:pt x="1095894" y="1353631"/>
                  </a:lnTo>
                  <a:lnTo>
                    <a:pt x="1107334" y="1353631"/>
                  </a:lnTo>
                  <a:lnTo>
                    <a:pt x="1118773" y="1353631"/>
                  </a:lnTo>
                  <a:lnTo>
                    <a:pt x="1130213" y="1353631"/>
                  </a:lnTo>
                  <a:lnTo>
                    <a:pt x="1141652" y="1353631"/>
                  </a:lnTo>
                  <a:lnTo>
                    <a:pt x="1153092" y="1353631"/>
                  </a:lnTo>
                  <a:lnTo>
                    <a:pt x="1164531" y="1353631"/>
                  </a:lnTo>
                  <a:lnTo>
                    <a:pt x="1175971" y="1353631"/>
                  </a:lnTo>
                  <a:lnTo>
                    <a:pt x="1187406" y="1353631"/>
                  </a:lnTo>
                  <a:lnTo>
                    <a:pt x="1198845" y="1353631"/>
                  </a:lnTo>
                  <a:lnTo>
                    <a:pt x="1210285" y="1353631"/>
                  </a:lnTo>
                  <a:lnTo>
                    <a:pt x="1221724" y="1353631"/>
                  </a:lnTo>
                  <a:lnTo>
                    <a:pt x="1233164" y="1353631"/>
                  </a:lnTo>
                  <a:lnTo>
                    <a:pt x="1244603" y="1353631"/>
                  </a:lnTo>
                  <a:lnTo>
                    <a:pt x="1256043" y="1353631"/>
                  </a:lnTo>
                  <a:lnTo>
                    <a:pt x="1267482" y="1353631"/>
                  </a:lnTo>
                  <a:lnTo>
                    <a:pt x="1278922" y="1353631"/>
                  </a:lnTo>
                  <a:lnTo>
                    <a:pt x="1290361" y="1353631"/>
                  </a:lnTo>
                  <a:lnTo>
                    <a:pt x="1301801" y="1353631"/>
                  </a:lnTo>
                  <a:lnTo>
                    <a:pt x="1313240" y="1353631"/>
                  </a:lnTo>
                  <a:lnTo>
                    <a:pt x="1324680" y="1353631"/>
                  </a:lnTo>
                  <a:lnTo>
                    <a:pt x="1336120" y="1353631"/>
                  </a:lnTo>
                  <a:lnTo>
                    <a:pt x="1347559" y="1353631"/>
                  </a:lnTo>
                  <a:lnTo>
                    <a:pt x="1358999" y="1353631"/>
                  </a:lnTo>
                  <a:lnTo>
                    <a:pt x="1370438" y="1353631"/>
                  </a:lnTo>
                  <a:lnTo>
                    <a:pt x="1381878" y="1353631"/>
                  </a:lnTo>
                  <a:lnTo>
                    <a:pt x="1393317" y="1353631"/>
                  </a:lnTo>
                  <a:lnTo>
                    <a:pt x="1404757" y="1353631"/>
                  </a:lnTo>
                  <a:lnTo>
                    <a:pt x="1416196" y="1353631"/>
                  </a:lnTo>
                  <a:lnTo>
                    <a:pt x="1427636" y="1353631"/>
                  </a:lnTo>
                  <a:lnTo>
                    <a:pt x="1439075" y="1353631"/>
                  </a:lnTo>
                  <a:lnTo>
                    <a:pt x="1450515" y="1353631"/>
                  </a:lnTo>
                  <a:lnTo>
                    <a:pt x="1461954" y="1353631"/>
                  </a:lnTo>
                  <a:lnTo>
                    <a:pt x="1473394" y="1353631"/>
                  </a:lnTo>
                  <a:lnTo>
                    <a:pt x="1484833" y="1353631"/>
                  </a:lnTo>
                  <a:lnTo>
                    <a:pt x="1496273" y="1353631"/>
                  </a:lnTo>
                  <a:lnTo>
                    <a:pt x="1507712" y="1353631"/>
                  </a:lnTo>
                  <a:lnTo>
                    <a:pt x="1519152" y="1353631"/>
                  </a:lnTo>
                  <a:lnTo>
                    <a:pt x="1530591" y="1353631"/>
                  </a:lnTo>
                  <a:lnTo>
                    <a:pt x="1542031" y="1353631"/>
                  </a:lnTo>
                  <a:lnTo>
                    <a:pt x="1553471" y="1353631"/>
                  </a:lnTo>
                  <a:lnTo>
                    <a:pt x="1564910" y="1353631"/>
                  </a:lnTo>
                  <a:lnTo>
                    <a:pt x="1576349" y="1353631"/>
                  </a:lnTo>
                  <a:lnTo>
                    <a:pt x="1587789" y="1353631"/>
                  </a:lnTo>
                  <a:lnTo>
                    <a:pt x="1599229" y="1353631"/>
                  </a:lnTo>
                  <a:lnTo>
                    <a:pt x="1610668" y="1353631"/>
                  </a:lnTo>
                  <a:lnTo>
                    <a:pt x="1622107" y="1353631"/>
                  </a:lnTo>
                  <a:lnTo>
                    <a:pt x="1633547" y="1353631"/>
                  </a:lnTo>
                  <a:lnTo>
                    <a:pt x="1644987" y="1353631"/>
                  </a:lnTo>
                  <a:lnTo>
                    <a:pt x="1656426" y="1353631"/>
                  </a:lnTo>
                  <a:lnTo>
                    <a:pt x="1667866" y="1353631"/>
                  </a:lnTo>
                  <a:lnTo>
                    <a:pt x="1679305" y="1353631"/>
                  </a:lnTo>
                  <a:lnTo>
                    <a:pt x="1690745" y="1353631"/>
                  </a:lnTo>
                  <a:lnTo>
                    <a:pt x="1702184" y="1353631"/>
                  </a:lnTo>
                  <a:lnTo>
                    <a:pt x="1713619" y="1353631"/>
                  </a:lnTo>
                  <a:lnTo>
                    <a:pt x="1725063" y="1353631"/>
                  </a:lnTo>
                  <a:lnTo>
                    <a:pt x="1736498" y="1353631"/>
                  </a:lnTo>
                  <a:lnTo>
                    <a:pt x="1747938" y="1353631"/>
                  </a:lnTo>
                  <a:lnTo>
                    <a:pt x="1759377" y="1353631"/>
                  </a:lnTo>
                  <a:lnTo>
                    <a:pt x="1770817" y="1353631"/>
                  </a:lnTo>
                  <a:lnTo>
                    <a:pt x="1782256" y="1353631"/>
                  </a:lnTo>
                  <a:lnTo>
                    <a:pt x="1793696" y="1353631"/>
                  </a:lnTo>
                  <a:lnTo>
                    <a:pt x="1805135" y="1353631"/>
                  </a:lnTo>
                  <a:lnTo>
                    <a:pt x="1816575" y="1353631"/>
                  </a:lnTo>
                  <a:lnTo>
                    <a:pt x="1828014" y="1353631"/>
                  </a:lnTo>
                  <a:lnTo>
                    <a:pt x="1839454" y="1353631"/>
                  </a:lnTo>
                  <a:lnTo>
                    <a:pt x="1850893" y="1353631"/>
                  </a:lnTo>
                  <a:lnTo>
                    <a:pt x="1862333" y="1353631"/>
                  </a:lnTo>
                  <a:lnTo>
                    <a:pt x="1873772" y="1353631"/>
                  </a:lnTo>
                  <a:lnTo>
                    <a:pt x="1885212" y="1353631"/>
                  </a:lnTo>
                  <a:lnTo>
                    <a:pt x="1896651" y="1353631"/>
                  </a:lnTo>
                  <a:lnTo>
                    <a:pt x="1908091" y="1353631"/>
                  </a:lnTo>
                  <a:lnTo>
                    <a:pt x="1919531" y="1353631"/>
                  </a:lnTo>
                  <a:lnTo>
                    <a:pt x="1930970" y="1353631"/>
                  </a:lnTo>
                  <a:lnTo>
                    <a:pt x="1942409" y="1353631"/>
                  </a:lnTo>
                  <a:lnTo>
                    <a:pt x="1953849" y="1353631"/>
                  </a:lnTo>
                  <a:lnTo>
                    <a:pt x="1965289" y="1353631"/>
                  </a:lnTo>
                  <a:lnTo>
                    <a:pt x="1976728" y="1353631"/>
                  </a:lnTo>
                  <a:lnTo>
                    <a:pt x="1988168" y="1353631"/>
                  </a:lnTo>
                  <a:lnTo>
                    <a:pt x="1999607" y="1353631"/>
                  </a:lnTo>
                  <a:lnTo>
                    <a:pt x="2011047" y="1353631"/>
                  </a:lnTo>
                  <a:lnTo>
                    <a:pt x="2022486" y="1353631"/>
                  </a:lnTo>
                  <a:lnTo>
                    <a:pt x="2033926" y="1353631"/>
                  </a:lnTo>
                  <a:lnTo>
                    <a:pt x="2045365" y="1353631"/>
                  </a:lnTo>
                  <a:lnTo>
                    <a:pt x="2056805" y="1353631"/>
                  </a:lnTo>
                  <a:lnTo>
                    <a:pt x="2068244" y="1353631"/>
                  </a:lnTo>
                  <a:lnTo>
                    <a:pt x="2079684" y="1353631"/>
                  </a:lnTo>
                  <a:lnTo>
                    <a:pt x="2091123" y="1353631"/>
                  </a:lnTo>
                  <a:lnTo>
                    <a:pt x="2102563" y="1353631"/>
                  </a:lnTo>
                  <a:lnTo>
                    <a:pt x="2114002" y="1353631"/>
                  </a:lnTo>
                  <a:lnTo>
                    <a:pt x="2125442" y="1353631"/>
                  </a:lnTo>
                  <a:lnTo>
                    <a:pt x="2136882" y="1353631"/>
                  </a:lnTo>
                  <a:lnTo>
                    <a:pt x="2148321" y="1353631"/>
                  </a:lnTo>
                  <a:lnTo>
                    <a:pt x="2159760" y="1353631"/>
                  </a:lnTo>
                  <a:lnTo>
                    <a:pt x="2171200" y="1353631"/>
                  </a:lnTo>
                  <a:lnTo>
                    <a:pt x="2182640" y="1353631"/>
                  </a:lnTo>
                  <a:lnTo>
                    <a:pt x="2194079" y="1353631"/>
                  </a:lnTo>
                  <a:lnTo>
                    <a:pt x="2205519" y="1353631"/>
                  </a:lnTo>
                  <a:lnTo>
                    <a:pt x="2216958" y="1353631"/>
                  </a:lnTo>
                  <a:lnTo>
                    <a:pt x="2228393" y="1353631"/>
                  </a:lnTo>
                  <a:lnTo>
                    <a:pt x="2239837" y="1353631"/>
                  </a:lnTo>
                  <a:lnTo>
                    <a:pt x="2251272" y="1353631"/>
                  </a:lnTo>
                  <a:lnTo>
                    <a:pt x="2262716" y="1353631"/>
                  </a:lnTo>
                  <a:lnTo>
                    <a:pt x="2274151" y="1353631"/>
                  </a:lnTo>
                  <a:lnTo>
                    <a:pt x="2285591" y="1353631"/>
                  </a:lnTo>
                  <a:lnTo>
                    <a:pt x="2297030" y="1353631"/>
                  </a:lnTo>
                  <a:lnTo>
                    <a:pt x="2308470" y="1353631"/>
                  </a:lnTo>
                  <a:lnTo>
                    <a:pt x="2319909" y="1353631"/>
                  </a:lnTo>
                  <a:lnTo>
                    <a:pt x="2331349" y="1353631"/>
                  </a:lnTo>
                  <a:lnTo>
                    <a:pt x="2342788" y="1353631"/>
                  </a:lnTo>
                  <a:lnTo>
                    <a:pt x="2354228" y="1353631"/>
                  </a:lnTo>
                  <a:lnTo>
                    <a:pt x="2365667" y="1353631"/>
                  </a:lnTo>
                  <a:lnTo>
                    <a:pt x="2377107" y="1353631"/>
                  </a:lnTo>
                  <a:lnTo>
                    <a:pt x="2388546" y="1353631"/>
                  </a:lnTo>
                  <a:lnTo>
                    <a:pt x="2399986" y="1353631"/>
                  </a:lnTo>
                  <a:lnTo>
                    <a:pt x="2411425" y="1353631"/>
                  </a:lnTo>
                  <a:lnTo>
                    <a:pt x="2422865" y="1353631"/>
                  </a:lnTo>
                  <a:lnTo>
                    <a:pt x="2434304" y="1353631"/>
                  </a:lnTo>
                  <a:lnTo>
                    <a:pt x="2445744" y="1353631"/>
                  </a:lnTo>
                  <a:lnTo>
                    <a:pt x="2457184" y="1353631"/>
                  </a:lnTo>
                  <a:lnTo>
                    <a:pt x="2468623" y="1353631"/>
                  </a:lnTo>
                  <a:lnTo>
                    <a:pt x="2480062" y="1353631"/>
                  </a:lnTo>
                  <a:lnTo>
                    <a:pt x="2491502" y="1353631"/>
                  </a:lnTo>
                  <a:lnTo>
                    <a:pt x="2502942" y="1353631"/>
                  </a:lnTo>
                  <a:lnTo>
                    <a:pt x="2514381" y="1353631"/>
                  </a:lnTo>
                  <a:lnTo>
                    <a:pt x="2525821" y="1353631"/>
                  </a:lnTo>
                  <a:lnTo>
                    <a:pt x="2537260" y="1353631"/>
                  </a:lnTo>
                  <a:lnTo>
                    <a:pt x="2548700" y="1353631"/>
                  </a:lnTo>
                  <a:lnTo>
                    <a:pt x="2560139" y="1353631"/>
                  </a:lnTo>
                  <a:lnTo>
                    <a:pt x="2571579" y="1353631"/>
                  </a:lnTo>
                  <a:lnTo>
                    <a:pt x="2583018" y="1353631"/>
                  </a:lnTo>
                  <a:lnTo>
                    <a:pt x="2594458" y="1353631"/>
                  </a:lnTo>
                  <a:lnTo>
                    <a:pt x="2605897" y="1353631"/>
                  </a:lnTo>
                  <a:lnTo>
                    <a:pt x="2617337" y="1353631"/>
                  </a:lnTo>
                  <a:lnTo>
                    <a:pt x="2628776" y="1353631"/>
                  </a:lnTo>
                  <a:lnTo>
                    <a:pt x="2640216" y="1353631"/>
                  </a:lnTo>
                  <a:lnTo>
                    <a:pt x="2651655" y="1353631"/>
                  </a:lnTo>
                  <a:lnTo>
                    <a:pt x="2663095" y="1353631"/>
                  </a:lnTo>
                  <a:lnTo>
                    <a:pt x="2674535" y="1353631"/>
                  </a:lnTo>
                  <a:lnTo>
                    <a:pt x="2685974" y="1353631"/>
                  </a:lnTo>
                  <a:lnTo>
                    <a:pt x="2697413" y="1353631"/>
                  </a:lnTo>
                  <a:lnTo>
                    <a:pt x="2708853" y="1353631"/>
                  </a:lnTo>
                  <a:lnTo>
                    <a:pt x="2720293" y="1353631"/>
                  </a:lnTo>
                  <a:lnTo>
                    <a:pt x="2731727" y="1353631"/>
                  </a:lnTo>
                  <a:lnTo>
                    <a:pt x="2743172" y="1353631"/>
                  </a:lnTo>
                  <a:lnTo>
                    <a:pt x="2754611" y="1353631"/>
                  </a:lnTo>
                  <a:lnTo>
                    <a:pt x="2766046" y="1353631"/>
                  </a:lnTo>
                  <a:lnTo>
                    <a:pt x="2777490" y="1353631"/>
                  </a:lnTo>
                  <a:lnTo>
                    <a:pt x="2788925" y="1353631"/>
                  </a:lnTo>
                  <a:lnTo>
                    <a:pt x="2800364" y="1353631"/>
                  </a:lnTo>
                  <a:lnTo>
                    <a:pt x="2811804" y="1353631"/>
                  </a:lnTo>
                  <a:lnTo>
                    <a:pt x="2823243" y="1353631"/>
                  </a:lnTo>
                  <a:lnTo>
                    <a:pt x="2834683" y="1353631"/>
                  </a:lnTo>
                  <a:lnTo>
                    <a:pt x="2846123" y="1353631"/>
                  </a:lnTo>
                  <a:lnTo>
                    <a:pt x="2857562" y="1353631"/>
                  </a:lnTo>
                  <a:lnTo>
                    <a:pt x="2869001" y="1353631"/>
                  </a:lnTo>
                  <a:lnTo>
                    <a:pt x="2880441" y="1353631"/>
                  </a:lnTo>
                  <a:lnTo>
                    <a:pt x="2891881" y="1353631"/>
                  </a:lnTo>
                  <a:lnTo>
                    <a:pt x="2903320" y="1353631"/>
                  </a:lnTo>
                  <a:lnTo>
                    <a:pt x="2914760" y="1353631"/>
                  </a:lnTo>
                  <a:lnTo>
                    <a:pt x="2926199" y="1353631"/>
                  </a:lnTo>
                  <a:lnTo>
                    <a:pt x="2937639" y="1353631"/>
                  </a:lnTo>
                  <a:lnTo>
                    <a:pt x="2949078" y="1353631"/>
                  </a:lnTo>
                  <a:lnTo>
                    <a:pt x="2960518" y="1353631"/>
                  </a:lnTo>
                  <a:lnTo>
                    <a:pt x="2971957" y="1353631"/>
                  </a:lnTo>
                  <a:lnTo>
                    <a:pt x="2983397" y="1353631"/>
                  </a:lnTo>
                  <a:lnTo>
                    <a:pt x="2994837" y="1353631"/>
                  </a:lnTo>
                  <a:lnTo>
                    <a:pt x="3006276" y="1353631"/>
                  </a:lnTo>
                  <a:lnTo>
                    <a:pt x="3017715" y="1353631"/>
                  </a:lnTo>
                  <a:lnTo>
                    <a:pt x="3029155" y="1353631"/>
                  </a:lnTo>
                  <a:lnTo>
                    <a:pt x="3040594" y="1353631"/>
                  </a:lnTo>
                  <a:lnTo>
                    <a:pt x="3052034" y="1353631"/>
                  </a:lnTo>
                  <a:lnTo>
                    <a:pt x="3063474" y="1353631"/>
                  </a:lnTo>
                  <a:lnTo>
                    <a:pt x="3074913" y="1353631"/>
                  </a:lnTo>
                  <a:lnTo>
                    <a:pt x="3086352" y="1353631"/>
                  </a:lnTo>
                  <a:lnTo>
                    <a:pt x="3097792" y="1353631"/>
                  </a:lnTo>
                  <a:lnTo>
                    <a:pt x="3109232" y="1353631"/>
                  </a:lnTo>
                  <a:lnTo>
                    <a:pt x="3120671" y="1353631"/>
                  </a:lnTo>
                  <a:lnTo>
                    <a:pt x="3132111" y="1353631"/>
                  </a:lnTo>
                  <a:lnTo>
                    <a:pt x="3143550" y="1353631"/>
                  </a:lnTo>
                  <a:lnTo>
                    <a:pt x="3154990" y="1353631"/>
                  </a:lnTo>
                  <a:lnTo>
                    <a:pt x="3166429" y="1353631"/>
                  </a:lnTo>
                  <a:lnTo>
                    <a:pt x="3177869" y="1353631"/>
                  </a:lnTo>
                  <a:lnTo>
                    <a:pt x="3189308" y="1353631"/>
                  </a:lnTo>
                  <a:lnTo>
                    <a:pt x="3200748" y="1353631"/>
                  </a:lnTo>
                  <a:lnTo>
                    <a:pt x="3212187" y="1353631"/>
                  </a:lnTo>
                  <a:lnTo>
                    <a:pt x="3223627" y="1353631"/>
                  </a:lnTo>
                  <a:lnTo>
                    <a:pt x="3235066" y="1353631"/>
                  </a:lnTo>
                  <a:lnTo>
                    <a:pt x="3246501" y="1353631"/>
                  </a:lnTo>
                  <a:lnTo>
                    <a:pt x="3257945" y="1353631"/>
                  </a:lnTo>
                  <a:lnTo>
                    <a:pt x="3269385" y="1353631"/>
                  </a:lnTo>
                  <a:lnTo>
                    <a:pt x="3280825" y="1353631"/>
                  </a:lnTo>
                  <a:lnTo>
                    <a:pt x="3292264" y="1353631"/>
                  </a:lnTo>
                  <a:lnTo>
                    <a:pt x="3303699" y="1353631"/>
                  </a:lnTo>
                  <a:lnTo>
                    <a:pt x="3315143" y="1353631"/>
                  </a:lnTo>
                  <a:lnTo>
                    <a:pt x="3326578" y="1353631"/>
                  </a:lnTo>
                  <a:lnTo>
                    <a:pt x="3338017" y="1353631"/>
                  </a:lnTo>
                  <a:lnTo>
                    <a:pt x="3349457" y="1353631"/>
                  </a:lnTo>
                  <a:lnTo>
                    <a:pt x="3360896" y="1353631"/>
                  </a:lnTo>
                  <a:lnTo>
                    <a:pt x="3372336" y="1353631"/>
                  </a:lnTo>
                  <a:lnTo>
                    <a:pt x="3383776" y="1353631"/>
                  </a:lnTo>
                  <a:lnTo>
                    <a:pt x="3395215" y="1353631"/>
                  </a:lnTo>
                  <a:lnTo>
                    <a:pt x="3406654" y="1353631"/>
                  </a:lnTo>
                  <a:lnTo>
                    <a:pt x="3418094" y="1353631"/>
                  </a:lnTo>
                  <a:lnTo>
                    <a:pt x="3429534" y="1353631"/>
                  </a:lnTo>
                  <a:lnTo>
                    <a:pt x="3440973" y="1353631"/>
                  </a:lnTo>
                  <a:lnTo>
                    <a:pt x="3452413" y="1353631"/>
                  </a:lnTo>
                  <a:lnTo>
                    <a:pt x="3463852" y="1353631"/>
                  </a:lnTo>
                  <a:lnTo>
                    <a:pt x="3475292" y="1353631"/>
                  </a:lnTo>
                  <a:lnTo>
                    <a:pt x="3486731" y="1353631"/>
                  </a:lnTo>
                  <a:lnTo>
                    <a:pt x="3498171" y="1353631"/>
                  </a:lnTo>
                  <a:lnTo>
                    <a:pt x="3509610" y="1353631"/>
                  </a:lnTo>
                  <a:lnTo>
                    <a:pt x="3521050" y="1353631"/>
                  </a:lnTo>
                  <a:lnTo>
                    <a:pt x="3532489" y="1353631"/>
                  </a:lnTo>
                  <a:lnTo>
                    <a:pt x="3543929" y="1353631"/>
                  </a:lnTo>
                  <a:lnTo>
                    <a:pt x="3555368" y="1353631"/>
                  </a:lnTo>
                  <a:lnTo>
                    <a:pt x="3566808" y="1353631"/>
                  </a:lnTo>
                  <a:lnTo>
                    <a:pt x="3578247" y="1353631"/>
                  </a:lnTo>
                  <a:lnTo>
                    <a:pt x="3589687" y="1353631"/>
                  </a:lnTo>
                  <a:lnTo>
                    <a:pt x="3601127" y="1353631"/>
                  </a:lnTo>
                  <a:lnTo>
                    <a:pt x="3612566" y="1353631"/>
                  </a:lnTo>
                  <a:lnTo>
                    <a:pt x="3624005" y="1353631"/>
                  </a:lnTo>
                  <a:lnTo>
                    <a:pt x="3635445" y="1353631"/>
                  </a:lnTo>
                  <a:lnTo>
                    <a:pt x="3646885" y="1353631"/>
                  </a:lnTo>
                  <a:lnTo>
                    <a:pt x="3658324" y="1353631"/>
                  </a:lnTo>
                  <a:lnTo>
                    <a:pt x="3669764" y="1353631"/>
                  </a:lnTo>
                  <a:lnTo>
                    <a:pt x="3681203" y="1353631"/>
                  </a:lnTo>
                  <a:lnTo>
                    <a:pt x="3692643" y="1353631"/>
                  </a:lnTo>
                  <a:lnTo>
                    <a:pt x="3704082" y="1353631"/>
                  </a:lnTo>
                  <a:lnTo>
                    <a:pt x="3715522" y="1353631"/>
                  </a:lnTo>
                  <a:lnTo>
                    <a:pt x="3726961" y="1353631"/>
                  </a:lnTo>
                  <a:lnTo>
                    <a:pt x="3738401" y="1353631"/>
                  </a:lnTo>
                  <a:lnTo>
                    <a:pt x="3749840" y="1353631"/>
                  </a:lnTo>
                  <a:lnTo>
                    <a:pt x="3761280" y="1353631"/>
                  </a:lnTo>
                  <a:lnTo>
                    <a:pt x="3772719" y="1353631"/>
                  </a:lnTo>
                  <a:lnTo>
                    <a:pt x="3784154" y="1353631"/>
                  </a:lnTo>
                  <a:lnTo>
                    <a:pt x="3795598" y="1353631"/>
                  </a:lnTo>
                  <a:lnTo>
                    <a:pt x="3807033" y="1353631"/>
                  </a:lnTo>
                  <a:lnTo>
                    <a:pt x="3818473" y="1353631"/>
                  </a:lnTo>
                  <a:lnTo>
                    <a:pt x="3829917" y="1353631"/>
                  </a:lnTo>
                  <a:lnTo>
                    <a:pt x="3841352" y="1353631"/>
                  </a:lnTo>
                  <a:lnTo>
                    <a:pt x="3852791" y="1353631"/>
                  </a:lnTo>
                  <a:lnTo>
                    <a:pt x="3864231" y="1353631"/>
                  </a:lnTo>
                  <a:lnTo>
                    <a:pt x="3875670" y="1353631"/>
                  </a:lnTo>
                  <a:lnTo>
                    <a:pt x="3887110" y="1353631"/>
                  </a:lnTo>
                  <a:lnTo>
                    <a:pt x="3898549" y="1353631"/>
                  </a:lnTo>
                  <a:lnTo>
                    <a:pt x="3909989" y="1353631"/>
                  </a:lnTo>
                  <a:lnTo>
                    <a:pt x="3921447" y="1353631"/>
                  </a:lnTo>
                  <a:lnTo>
                    <a:pt x="3932878" y="1353631"/>
                  </a:lnTo>
                  <a:lnTo>
                    <a:pt x="3944307" y="1353631"/>
                  </a:lnTo>
                  <a:lnTo>
                    <a:pt x="3955737" y="1353631"/>
                  </a:lnTo>
                  <a:lnTo>
                    <a:pt x="3967167" y="1353631"/>
                  </a:lnTo>
                  <a:lnTo>
                    <a:pt x="3978645" y="1353631"/>
                  </a:lnTo>
                  <a:lnTo>
                    <a:pt x="3990075" y="1353631"/>
                  </a:lnTo>
                  <a:lnTo>
                    <a:pt x="4001505" y="1353631"/>
                  </a:lnTo>
                  <a:lnTo>
                    <a:pt x="4012935" y="1353631"/>
                  </a:lnTo>
                  <a:lnTo>
                    <a:pt x="4024365" y="1353631"/>
                  </a:lnTo>
                  <a:lnTo>
                    <a:pt x="4035843" y="1353631"/>
                  </a:lnTo>
                  <a:lnTo>
                    <a:pt x="4047273" y="1353631"/>
                  </a:lnTo>
                  <a:lnTo>
                    <a:pt x="4058702" y="1353631"/>
                  </a:lnTo>
                  <a:lnTo>
                    <a:pt x="4070133" y="1353631"/>
                  </a:lnTo>
                  <a:lnTo>
                    <a:pt x="4081563" y="1353631"/>
                  </a:lnTo>
                  <a:lnTo>
                    <a:pt x="4093040" y="1353631"/>
                  </a:lnTo>
                  <a:lnTo>
                    <a:pt x="4104471" y="1353631"/>
                  </a:lnTo>
                  <a:lnTo>
                    <a:pt x="4115900" y="1353631"/>
                  </a:lnTo>
                  <a:lnTo>
                    <a:pt x="4127330" y="1353631"/>
                  </a:lnTo>
                  <a:lnTo>
                    <a:pt x="4138760" y="1353631"/>
                  </a:lnTo>
                  <a:lnTo>
                    <a:pt x="4150238" y="1353631"/>
                  </a:lnTo>
                  <a:lnTo>
                    <a:pt x="4161668" y="1353631"/>
                  </a:lnTo>
                  <a:lnTo>
                    <a:pt x="4173098" y="1353631"/>
                  </a:lnTo>
                  <a:lnTo>
                    <a:pt x="4184528" y="1353631"/>
                  </a:lnTo>
                  <a:lnTo>
                    <a:pt x="4195958" y="1353631"/>
                  </a:lnTo>
                  <a:lnTo>
                    <a:pt x="4207436" y="1353631"/>
                  </a:lnTo>
                  <a:lnTo>
                    <a:pt x="4218865" y="1353631"/>
                  </a:lnTo>
                  <a:lnTo>
                    <a:pt x="4230296" y="1353631"/>
                  </a:lnTo>
                  <a:lnTo>
                    <a:pt x="4241726" y="1353631"/>
                  </a:lnTo>
                  <a:lnTo>
                    <a:pt x="4253156" y="1353631"/>
                  </a:lnTo>
                  <a:lnTo>
                    <a:pt x="4264634" y="1353631"/>
                  </a:lnTo>
                  <a:lnTo>
                    <a:pt x="4276063" y="1353631"/>
                  </a:lnTo>
                  <a:lnTo>
                    <a:pt x="4287493" y="1353631"/>
                  </a:lnTo>
                  <a:lnTo>
                    <a:pt x="4298923" y="1353631"/>
                  </a:lnTo>
                  <a:lnTo>
                    <a:pt x="4310353" y="1353631"/>
                  </a:lnTo>
                  <a:lnTo>
                    <a:pt x="4321831" y="1353631"/>
                  </a:lnTo>
                  <a:lnTo>
                    <a:pt x="4333261" y="1353631"/>
                  </a:lnTo>
                  <a:lnTo>
                    <a:pt x="4344691" y="1353631"/>
                  </a:lnTo>
                  <a:lnTo>
                    <a:pt x="4356121" y="1353631"/>
                  </a:lnTo>
                  <a:lnTo>
                    <a:pt x="4367551" y="1353631"/>
                  </a:lnTo>
                  <a:lnTo>
                    <a:pt x="4379028" y="1353631"/>
                  </a:lnTo>
                  <a:lnTo>
                    <a:pt x="4390458" y="1353631"/>
                  </a:lnTo>
                  <a:lnTo>
                    <a:pt x="4401889" y="1353631"/>
                  </a:lnTo>
                  <a:lnTo>
                    <a:pt x="4413319" y="1353631"/>
                  </a:lnTo>
                  <a:lnTo>
                    <a:pt x="4424749" y="1353631"/>
                  </a:lnTo>
                  <a:lnTo>
                    <a:pt x="4436226" y="1353631"/>
                  </a:lnTo>
                  <a:lnTo>
                    <a:pt x="4447656" y="1353631"/>
                  </a:lnTo>
                  <a:lnTo>
                    <a:pt x="4459086" y="1353631"/>
                  </a:lnTo>
                  <a:lnTo>
                    <a:pt x="4470516" y="1353631"/>
                  </a:lnTo>
                  <a:lnTo>
                    <a:pt x="4481946" y="1353631"/>
                  </a:lnTo>
                  <a:lnTo>
                    <a:pt x="4493424" y="1353631"/>
                  </a:lnTo>
                  <a:lnTo>
                    <a:pt x="4504854" y="1353631"/>
                  </a:lnTo>
                  <a:lnTo>
                    <a:pt x="4516284" y="1353631"/>
                  </a:lnTo>
                  <a:lnTo>
                    <a:pt x="4527714" y="1353631"/>
                  </a:lnTo>
                  <a:lnTo>
                    <a:pt x="4539144" y="1353631"/>
                  </a:lnTo>
                  <a:lnTo>
                    <a:pt x="4550621" y="1353631"/>
                  </a:lnTo>
                  <a:lnTo>
                    <a:pt x="4562051" y="1353631"/>
                  </a:lnTo>
                  <a:lnTo>
                    <a:pt x="4573482" y="1353631"/>
                  </a:lnTo>
                  <a:lnTo>
                    <a:pt x="4584912" y="1353631"/>
                  </a:lnTo>
                  <a:lnTo>
                    <a:pt x="4596341" y="1353631"/>
                  </a:lnTo>
                  <a:lnTo>
                    <a:pt x="4607771" y="1353631"/>
                  </a:lnTo>
                  <a:lnTo>
                    <a:pt x="4619249" y="1353631"/>
                  </a:lnTo>
                  <a:lnTo>
                    <a:pt x="4630679" y="1353631"/>
                  </a:lnTo>
                  <a:lnTo>
                    <a:pt x="4642109" y="1353631"/>
                  </a:lnTo>
                  <a:lnTo>
                    <a:pt x="4653539" y="1353631"/>
                  </a:lnTo>
                  <a:lnTo>
                    <a:pt x="4664969" y="1353631"/>
                  </a:lnTo>
                  <a:lnTo>
                    <a:pt x="4676447" y="1353631"/>
                  </a:lnTo>
                  <a:lnTo>
                    <a:pt x="4687877" y="1353631"/>
                  </a:lnTo>
                  <a:lnTo>
                    <a:pt x="4699306" y="1353631"/>
                  </a:lnTo>
                  <a:lnTo>
                    <a:pt x="4710737" y="1353631"/>
                  </a:lnTo>
                  <a:lnTo>
                    <a:pt x="4722167" y="1353631"/>
                  </a:lnTo>
                  <a:lnTo>
                    <a:pt x="4733644" y="1353631"/>
                  </a:lnTo>
                  <a:lnTo>
                    <a:pt x="4745075" y="1353631"/>
                  </a:lnTo>
                  <a:lnTo>
                    <a:pt x="4756504" y="1353631"/>
                  </a:lnTo>
                  <a:lnTo>
                    <a:pt x="4767934" y="1353631"/>
                  </a:lnTo>
                  <a:lnTo>
                    <a:pt x="4779364" y="1353631"/>
                  </a:lnTo>
                  <a:lnTo>
                    <a:pt x="4790842" y="1353631"/>
                  </a:lnTo>
                  <a:lnTo>
                    <a:pt x="4802272" y="1353631"/>
                  </a:lnTo>
                  <a:lnTo>
                    <a:pt x="4813702" y="1353631"/>
                  </a:lnTo>
                  <a:lnTo>
                    <a:pt x="4825132" y="1353631"/>
                  </a:lnTo>
                  <a:lnTo>
                    <a:pt x="4836562" y="1353631"/>
                  </a:lnTo>
                  <a:lnTo>
                    <a:pt x="4848040" y="1353631"/>
                  </a:lnTo>
                  <a:lnTo>
                    <a:pt x="4859469" y="1353631"/>
                  </a:lnTo>
                  <a:lnTo>
                    <a:pt x="4870899" y="1353631"/>
                  </a:lnTo>
                  <a:lnTo>
                    <a:pt x="4882330" y="1353631"/>
                  </a:lnTo>
                  <a:lnTo>
                    <a:pt x="4893760" y="1353631"/>
                  </a:lnTo>
                  <a:lnTo>
                    <a:pt x="4905237" y="1353631"/>
                  </a:lnTo>
                  <a:lnTo>
                    <a:pt x="4916667" y="1353631"/>
                  </a:lnTo>
                  <a:lnTo>
                    <a:pt x="4928097" y="1353631"/>
                  </a:lnTo>
                  <a:lnTo>
                    <a:pt x="4939527" y="1353631"/>
                  </a:lnTo>
                  <a:lnTo>
                    <a:pt x="4950957" y="1353631"/>
                  </a:lnTo>
                  <a:lnTo>
                    <a:pt x="4962435" y="1353631"/>
                  </a:lnTo>
                  <a:lnTo>
                    <a:pt x="4973865" y="1353631"/>
                  </a:lnTo>
                  <a:lnTo>
                    <a:pt x="4985295" y="1353631"/>
                  </a:lnTo>
                  <a:lnTo>
                    <a:pt x="4996725" y="1353631"/>
                  </a:lnTo>
                  <a:lnTo>
                    <a:pt x="5008155" y="1353631"/>
                  </a:lnTo>
                  <a:lnTo>
                    <a:pt x="5019632" y="1353631"/>
                  </a:lnTo>
                  <a:lnTo>
                    <a:pt x="5031062" y="1353631"/>
                  </a:lnTo>
                  <a:lnTo>
                    <a:pt x="5042492" y="1353631"/>
                  </a:lnTo>
                  <a:lnTo>
                    <a:pt x="5053923" y="1353631"/>
                  </a:lnTo>
                  <a:lnTo>
                    <a:pt x="5065353" y="1353631"/>
                  </a:lnTo>
                  <a:lnTo>
                    <a:pt x="5076830" y="1353631"/>
                  </a:lnTo>
                  <a:lnTo>
                    <a:pt x="5088260" y="1353631"/>
                  </a:lnTo>
                  <a:lnTo>
                    <a:pt x="5099690" y="1353631"/>
                  </a:lnTo>
                  <a:lnTo>
                    <a:pt x="5111120" y="1353631"/>
                  </a:lnTo>
                  <a:lnTo>
                    <a:pt x="5122550" y="1353631"/>
                  </a:lnTo>
                  <a:lnTo>
                    <a:pt x="5134028" y="1353631"/>
                  </a:lnTo>
                  <a:lnTo>
                    <a:pt x="5145458" y="1353631"/>
                  </a:lnTo>
                  <a:lnTo>
                    <a:pt x="5156888" y="1353631"/>
                  </a:lnTo>
                  <a:lnTo>
                    <a:pt x="5168318" y="1353631"/>
                  </a:lnTo>
                  <a:lnTo>
                    <a:pt x="5179747" y="1353631"/>
                  </a:lnTo>
                  <a:lnTo>
                    <a:pt x="5191225" y="1353631"/>
                  </a:lnTo>
                  <a:lnTo>
                    <a:pt x="5202655" y="1353631"/>
                  </a:lnTo>
                  <a:lnTo>
                    <a:pt x="5214085" y="1353631"/>
                  </a:lnTo>
                  <a:lnTo>
                    <a:pt x="5225515" y="1353631"/>
                  </a:lnTo>
                  <a:lnTo>
                    <a:pt x="5236945" y="1353631"/>
                  </a:lnTo>
                  <a:lnTo>
                    <a:pt x="5248423" y="1353631"/>
                  </a:lnTo>
                  <a:lnTo>
                    <a:pt x="5259853" y="1353631"/>
                  </a:lnTo>
                  <a:lnTo>
                    <a:pt x="5271283" y="1353631"/>
                  </a:lnTo>
                  <a:lnTo>
                    <a:pt x="5282713" y="1353631"/>
                  </a:lnTo>
                  <a:lnTo>
                    <a:pt x="5294143" y="1353631"/>
                  </a:lnTo>
                  <a:lnTo>
                    <a:pt x="5305621" y="1353631"/>
                  </a:lnTo>
                  <a:lnTo>
                    <a:pt x="5317051" y="1353631"/>
                  </a:lnTo>
                  <a:lnTo>
                    <a:pt x="5328481" y="1353631"/>
                  </a:lnTo>
                  <a:lnTo>
                    <a:pt x="5339910" y="1353631"/>
                  </a:lnTo>
                  <a:lnTo>
                    <a:pt x="5351340" y="1353631"/>
                  </a:lnTo>
                  <a:lnTo>
                    <a:pt x="5362818" y="1353631"/>
                  </a:lnTo>
                  <a:lnTo>
                    <a:pt x="5374248" y="1353631"/>
                  </a:lnTo>
                  <a:lnTo>
                    <a:pt x="5385678" y="1353631"/>
                  </a:lnTo>
                  <a:lnTo>
                    <a:pt x="5397108" y="1353631"/>
                  </a:lnTo>
                  <a:lnTo>
                    <a:pt x="5408538" y="1353631"/>
                  </a:lnTo>
                  <a:lnTo>
                    <a:pt x="5420016" y="1353631"/>
                  </a:lnTo>
                  <a:lnTo>
                    <a:pt x="5431446" y="1353631"/>
                  </a:lnTo>
                  <a:lnTo>
                    <a:pt x="5442876" y="1353631"/>
                  </a:lnTo>
                  <a:lnTo>
                    <a:pt x="5454306" y="1353631"/>
                  </a:lnTo>
                  <a:lnTo>
                    <a:pt x="5465736" y="1353631"/>
                  </a:lnTo>
                  <a:lnTo>
                    <a:pt x="5477214" y="1353631"/>
                  </a:lnTo>
                  <a:lnTo>
                    <a:pt x="5488643" y="1353631"/>
                  </a:lnTo>
                  <a:lnTo>
                    <a:pt x="5500073" y="1353631"/>
                  </a:lnTo>
                  <a:lnTo>
                    <a:pt x="5511503" y="1353631"/>
                  </a:lnTo>
                  <a:lnTo>
                    <a:pt x="5522933" y="1353631"/>
                  </a:lnTo>
                  <a:lnTo>
                    <a:pt x="5534411" y="1353631"/>
                  </a:lnTo>
                  <a:lnTo>
                    <a:pt x="5545841" y="1353631"/>
                  </a:lnTo>
                  <a:lnTo>
                    <a:pt x="5557271" y="1353631"/>
                  </a:lnTo>
                  <a:lnTo>
                    <a:pt x="5568701" y="1353631"/>
                  </a:lnTo>
                  <a:lnTo>
                    <a:pt x="5580131" y="1353631"/>
                  </a:lnTo>
                  <a:lnTo>
                    <a:pt x="5591609" y="1353631"/>
                  </a:lnTo>
                  <a:lnTo>
                    <a:pt x="5603038" y="1353631"/>
                  </a:lnTo>
                  <a:lnTo>
                    <a:pt x="5614469" y="1353631"/>
                  </a:lnTo>
                  <a:lnTo>
                    <a:pt x="5625899" y="1353631"/>
                  </a:lnTo>
                  <a:lnTo>
                    <a:pt x="5637329" y="1353631"/>
                  </a:lnTo>
                  <a:lnTo>
                    <a:pt x="5648759" y="1353631"/>
                  </a:lnTo>
                  <a:lnTo>
                    <a:pt x="5660236" y="1353631"/>
                  </a:lnTo>
                  <a:lnTo>
                    <a:pt x="5671666" y="1353631"/>
                  </a:lnTo>
                  <a:lnTo>
                    <a:pt x="5683096" y="1353631"/>
                  </a:lnTo>
                  <a:lnTo>
                    <a:pt x="5694526" y="1353631"/>
                  </a:lnTo>
                  <a:lnTo>
                    <a:pt x="5705956" y="1353631"/>
                  </a:lnTo>
                  <a:lnTo>
                    <a:pt x="5717434" y="1353631"/>
                  </a:lnTo>
                  <a:lnTo>
                    <a:pt x="5728864" y="1353631"/>
                  </a:lnTo>
                  <a:lnTo>
                    <a:pt x="5740294" y="1353631"/>
                  </a:lnTo>
                  <a:lnTo>
                    <a:pt x="5751724" y="1353631"/>
                  </a:lnTo>
                  <a:lnTo>
                    <a:pt x="5763154" y="1353631"/>
                  </a:lnTo>
                  <a:lnTo>
                    <a:pt x="5774631" y="1353631"/>
                  </a:lnTo>
                  <a:lnTo>
                    <a:pt x="5786062" y="1353631"/>
                  </a:lnTo>
                  <a:lnTo>
                    <a:pt x="5797492" y="1353631"/>
                  </a:lnTo>
                  <a:lnTo>
                    <a:pt x="5808921" y="1353631"/>
                  </a:lnTo>
                  <a:lnTo>
                    <a:pt x="5820351" y="1353631"/>
                  </a:lnTo>
                  <a:lnTo>
                    <a:pt x="5831829" y="1353631"/>
                  </a:lnTo>
                  <a:lnTo>
                    <a:pt x="5843259" y="1353631"/>
                  </a:lnTo>
                  <a:lnTo>
                    <a:pt x="5854689" y="1353631"/>
                  </a:lnTo>
                  <a:lnTo>
                    <a:pt x="5866119" y="1353631"/>
                  </a:lnTo>
                  <a:lnTo>
                    <a:pt x="5877549" y="1353631"/>
                  </a:lnTo>
                  <a:lnTo>
                    <a:pt x="5889027" y="1353631"/>
                  </a:lnTo>
                  <a:lnTo>
                    <a:pt x="5900457" y="1353631"/>
                  </a:lnTo>
                  <a:lnTo>
                    <a:pt x="5911887" y="1353631"/>
                  </a:lnTo>
                  <a:lnTo>
                    <a:pt x="5923317" y="1353631"/>
                  </a:lnTo>
                  <a:lnTo>
                    <a:pt x="5934747" y="1353631"/>
                  </a:lnTo>
                  <a:lnTo>
                    <a:pt x="5946225" y="1353631"/>
                  </a:lnTo>
                  <a:lnTo>
                    <a:pt x="5957655" y="1353631"/>
                  </a:lnTo>
                  <a:lnTo>
                    <a:pt x="5969084" y="1353631"/>
                  </a:lnTo>
                  <a:lnTo>
                    <a:pt x="5980514" y="1353631"/>
                  </a:lnTo>
                  <a:lnTo>
                    <a:pt x="5991944" y="1353631"/>
                  </a:lnTo>
                  <a:lnTo>
                    <a:pt x="6003422" y="1353631"/>
                  </a:lnTo>
                  <a:lnTo>
                    <a:pt x="6014852" y="1353631"/>
                  </a:lnTo>
                  <a:lnTo>
                    <a:pt x="6026282" y="1353631"/>
                  </a:lnTo>
                  <a:lnTo>
                    <a:pt x="6037712" y="1353631"/>
                  </a:lnTo>
                  <a:lnTo>
                    <a:pt x="6049142" y="1353631"/>
                  </a:lnTo>
                  <a:lnTo>
                    <a:pt x="6060620" y="1353631"/>
                  </a:lnTo>
                  <a:lnTo>
                    <a:pt x="6072049" y="1353631"/>
                  </a:lnTo>
                  <a:lnTo>
                    <a:pt x="6083480" y="1353631"/>
                  </a:lnTo>
                  <a:lnTo>
                    <a:pt x="6094910" y="1353631"/>
                  </a:lnTo>
                  <a:lnTo>
                    <a:pt x="6106340" y="1353631"/>
                  </a:lnTo>
                  <a:lnTo>
                    <a:pt x="6117818" y="1353631"/>
                  </a:lnTo>
                  <a:lnTo>
                    <a:pt x="6129247" y="1353631"/>
                  </a:lnTo>
                  <a:lnTo>
                    <a:pt x="6140677" y="1353631"/>
                  </a:lnTo>
                  <a:lnTo>
                    <a:pt x="6152107" y="1353631"/>
                  </a:lnTo>
                  <a:lnTo>
                    <a:pt x="6163537" y="1353631"/>
                  </a:lnTo>
                  <a:lnTo>
                    <a:pt x="6175015" y="1353631"/>
                  </a:lnTo>
                  <a:lnTo>
                    <a:pt x="6186445" y="1353631"/>
                  </a:lnTo>
                  <a:lnTo>
                    <a:pt x="6197875" y="1353631"/>
                  </a:lnTo>
                  <a:lnTo>
                    <a:pt x="6209305" y="1353631"/>
                  </a:lnTo>
                  <a:lnTo>
                    <a:pt x="6220735" y="1353631"/>
                  </a:lnTo>
                  <a:lnTo>
                    <a:pt x="6232212" y="1353631"/>
                  </a:lnTo>
                  <a:lnTo>
                    <a:pt x="6243642" y="1353631"/>
                  </a:lnTo>
                  <a:lnTo>
                    <a:pt x="6255073" y="1353631"/>
                  </a:lnTo>
                  <a:lnTo>
                    <a:pt x="6266503" y="1353631"/>
                  </a:lnTo>
                  <a:lnTo>
                    <a:pt x="6277933" y="1353631"/>
                  </a:lnTo>
                  <a:lnTo>
                    <a:pt x="6289410" y="1353631"/>
                  </a:lnTo>
                  <a:lnTo>
                    <a:pt x="6300840" y="1353631"/>
                  </a:lnTo>
                  <a:lnTo>
                    <a:pt x="6312270" y="1353631"/>
                  </a:lnTo>
                  <a:lnTo>
                    <a:pt x="6323700" y="1353631"/>
                  </a:lnTo>
                  <a:lnTo>
                    <a:pt x="6335130" y="1353631"/>
                  </a:lnTo>
                  <a:lnTo>
                    <a:pt x="6346608" y="1353631"/>
                  </a:lnTo>
                  <a:lnTo>
                    <a:pt x="6358038" y="1353631"/>
                  </a:lnTo>
                  <a:lnTo>
                    <a:pt x="6369468" y="1353631"/>
                  </a:lnTo>
                  <a:lnTo>
                    <a:pt x="6380898" y="1353631"/>
                  </a:lnTo>
                  <a:lnTo>
                    <a:pt x="6392328" y="1353631"/>
                  </a:lnTo>
                  <a:lnTo>
                    <a:pt x="6403805" y="1353631"/>
                  </a:lnTo>
                  <a:lnTo>
                    <a:pt x="6415235" y="1353631"/>
                  </a:lnTo>
                  <a:lnTo>
                    <a:pt x="6426666" y="1353631"/>
                  </a:lnTo>
                  <a:lnTo>
                    <a:pt x="6438096" y="1353631"/>
                  </a:lnTo>
                  <a:lnTo>
                    <a:pt x="6449525" y="1353631"/>
                  </a:lnTo>
                  <a:lnTo>
                    <a:pt x="6461003" y="1353631"/>
                  </a:lnTo>
                  <a:lnTo>
                    <a:pt x="6472433" y="1353631"/>
                  </a:lnTo>
                  <a:lnTo>
                    <a:pt x="6483863" y="1353631"/>
                  </a:lnTo>
                  <a:lnTo>
                    <a:pt x="6495293" y="1353631"/>
                  </a:lnTo>
                  <a:lnTo>
                    <a:pt x="6506723" y="1353631"/>
                  </a:lnTo>
                  <a:lnTo>
                    <a:pt x="6518201" y="1353631"/>
                  </a:lnTo>
                  <a:lnTo>
                    <a:pt x="6529631" y="1353631"/>
                  </a:lnTo>
                  <a:lnTo>
                    <a:pt x="6541061" y="1353631"/>
                  </a:lnTo>
                  <a:lnTo>
                    <a:pt x="6552490" y="1353631"/>
                  </a:lnTo>
                  <a:lnTo>
                    <a:pt x="6563921" y="1353631"/>
                  </a:lnTo>
                  <a:lnTo>
                    <a:pt x="6575398" y="1353631"/>
                  </a:lnTo>
                  <a:lnTo>
                    <a:pt x="6586828" y="1353631"/>
                  </a:lnTo>
                  <a:lnTo>
                    <a:pt x="6598259" y="1353631"/>
                  </a:lnTo>
                  <a:lnTo>
                    <a:pt x="6609688" y="1353631"/>
                  </a:lnTo>
                  <a:lnTo>
                    <a:pt x="6621118" y="1353631"/>
                  </a:lnTo>
                  <a:lnTo>
                    <a:pt x="6632596" y="1353631"/>
                  </a:lnTo>
                  <a:lnTo>
                    <a:pt x="6644026" y="1353631"/>
                  </a:lnTo>
                  <a:lnTo>
                    <a:pt x="6655456" y="1353631"/>
                  </a:lnTo>
                  <a:lnTo>
                    <a:pt x="6666886" y="1353631"/>
                  </a:lnTo>
                  <a:lnTo>
                    <a:pt x="6678316" y="1353631"/>
                  </a:lnTo>
                  <a:lnTo>
                    <a:pt x="6689794" y="1353631"/>
                  </a:lnTo>
                  <a:lnTo>
                    <a:pt x="6701224" y="1353631"/>
                  </a:lnTo>
                  <a:lnTo>
                    <a:pt x="6712653" y="1353631"/>
                  </a:lnTo>
                  <a:lnTo>
                    <a:pt x="6724083" y="1353631"/>
                  </a:lnTo>
                  <a:lnTo>
                    <a:pt x="6735514" y="1353631"/>
                  </a:lnTo>
                  <a:lnTo>
                    <a:pt x="6746944" y="1353631"/>
                  </a:lnTo>
                  <a:lnTo>
                    <a:pt x="6758421" y="1353631"/>
                  </a:lnTo>
                  <a:lnTo>
                    <a:pt x="6769851" y="1353631"/>
                  </a:lnTo>
                  <a:lnTo>
                    <a:pt x="6781281" y="1353631"/>
                  </a:lnTo>
                  <a:lnTo>
                    <a:pt x="6792711" y="1353631"/>
                  </a:lnTo>
                  <a:lnTo>
                    <a:pt x="6804141" y="1353631"/>
                  </a:lnTo>
                  <a:lnTo>
                    <a:pt x="6815619" y="1353631"/>
                  </a:lnTo>
                  <a:lnTo>
                    <a:pt x="6827049" y="1353631"/>
                  </a:lnTo>
                  <a:lnTo>
                    <a:pt x="6838479" y="1353631"/>
                  </a:lnTo>
                  <a:lnTo>
                    <a:pt x="6849909" y="1353631"/>
                  </a:lnTo>
                  <a:lnTo>
                    <a:pt x="6861339" y="1353631"/>
                  </a:lnTo>
                  <a:lnTo>
                    <a:pt x="6872816" y="1353631"/>
                  </a:lnTo>
                  <a:lnTo>
                    <a:pt x="6884246" y="1353631"/>
                  </a:lnTo>
                  <a:lnTo>
                    <a:pt x="6895676" y="1353631"/>
                  </a:lnTo>
                  <a:lnTo>
                    <a:pt x="6907107" y="1353631"/>
                  </a:lnTo>
                  <a:lnTo>
                    <a:pt x="6918537" y="1353631"/>
                  </a:lnTo>
                  <a:lnTo>
                    <a:pt x="6930014" y="1353631"/>
                  </a:lnTo>
                  <a:lnTo>
                    <a:pt x="6941444" y="1353631"/>
                  </a:lnTo>
                  <a:lnTo>
                    <a:pt x="6952874" y="1353631"/>
                  </a:lnTo>
                  <a:lnTo>
                    <a:pt x="6964304" y="1353631"/>
                  </a:lnTo>
                  <a:lnTo>
                    <a:pt x="6975734" y="1353631"/>
                  </a:lnTo>
                  <a:lnTo>
                    <a:pt x="6987212" y="1353631"/>
                  </a:lnTo>
                  <a:lnTo>
                    <a:pt x="6998642" y="1353631"/>
                  </a:lnTo>
                  <a:lnTo>
                    <a:pt x="7010072" y="1353631"/>
                  </a:lnTo>
                  <a:lnTo>
                    <a:pt x="7021502" y="1353631"/>
                  </a:lnTo>
                  <a:lnTo>
                    <a:pt x="7032931" y="1353631"/>
                  </a:lnTo>
                  <a:lnTo>
                    <a:pt x="7044409" y="1353631"/>
                  </a:lnTo>
                  <a:lnTo>
                    <a:pt x="7055839" y="1353631"/>
                  </a:lnTo>
                  <a:lnTo>
                    <a:pt x="7067269" y="1353631"/>
                  </a:lnTo>
                  <a:lnTo>
                    <a:pt x="7078700" y="1353631"/>
                  </a:lnTo>
                  <a:lnTo>
                    <a:pt x="7090129" y="1353631"/>
                  </a:lnTo>
                  <a:lnTo>
                    <a:pt x="7101607" y="1353631"/>
                  </a:lnTo>
                  <a:lnTo>
                    <a:pt x="7113037" y="1353631"/>
                  </a:lnTo>
                  <a:lnTo>
                    <a:pt x="7124467" y="1353631"/>
                  </a:lnTo>
                  <a:lnTo>
                    <a:pt x="7135897" y="1353631"/>
                  </a:lnTo>
                  <a:lnTo>
                    <a:pt x="7147327" y="1353631"/>
                  </a:lnTo>
                  <a:lnTo>
                    <a:pt x="7158805" y="1353631"/>
                  </a:lnTo>
                  <a:lnTo>
                    <a:pt x="7170235" y="1353631"/>
                  </a:lnTo>
                  <a:lnTo>
                    <a:pt x="7181665" y="1353631"/>
                  </a:lnTo>
                  <a:lnTo>
                    <a:pt x="7193094" y="1353631"/>
                  </a:lnTo>
                  <a:lnTo>
                    <a:pt x="7204524" y="1353631"/>
                  </a:lnTo>
                  <a:lnTo>
                    <a:pt x="7216002" y="1353631"/>
                  </a:lnTo>
                  <a:lnTo>
                    <a:pt x="7227432" y="1353631"/>
                  </a:lnTo>
                  <a:lnTo>
                    <a:pt x="7238862" y="1353631"/>
                  </a:lnTo>
                  <a:lnTo>
                    <a:pt x="7250292" y="1353631"/>
                  </a:lnTo>
                  <a:lnTo>
                    <a:pt x="7261722" y="1353631"/>
                  </a:lnTo>
                  <a:lnTo>
                    <a:pt x="7273200" y="1353631"/>
                  </a:lnTo>
                  <a:lnTo>
                    <a:pt x="7284630" y="1353631"/>
                  </a:lnTo>
                  <a:lnTo>
                    <a:pt x="7296060" y="1353631"/>
                  </a:lnTo>
                  <a:lnTo>
                    <a:pt x="7307490" y="1353631"/>
                  </a:lnTo>
                  <a:lnTo>
                    <a:pt x="7318920" y="1353631"/>
                  </a:lnTo>
                  <a:lnTo>
                    <a:pt x="7330398" y="1353631"/>
                  </a:lnTo>
                  <a:lnTo>
                    <a:pt x="7341828" y="1353631"/>
                  </a:lnTo>
                  <a:lnTo>
                    <a:pt x="7353257" y="1353631"/>
                  </a:lnTo>
                  <a:lnTo>
                    <a:pt x="7364687" y="1353631"/>
                  </a:lnTo>
                  <a:lnTo>
                    <a:pt x="7376117" y="1353631"/>
                  </a:lnTo>
                  <a:lnTo>
                    <a:pt x="7387595" y="1353631"/>
                  </a:lnTo>
                  <a:lnTo>
                    <a:pt x="7399025" y="1353631"/>
                  </a:lnTo>
                  <a:lnTo>
                    <a:pt x="7410455" y="1353631"/>
                  </a:lnTo>
                  <a:lnTo>
                    <a:pt x="7421885" y="1353631"/>
                  </a:lnTo>
                  <a:lnTo>
                    <a:pt x="7433315" y="1353631"/>
                  </a:lnTo>
                  <a:lnTo>
                    <a:pt x="7444793" y="1353631"/>
                  </a:lnTo>
                  <a:lnTo>
                    <a:pt x="7456222" y="1353631"/>
                  </a:lnTo>
                  <a:lnTo>
                    <a:pt x="7467653" y="1353631"/>
                  </a:lnTo>
                  <a:lnTo>
                    <a:pt x="7479083" y="1353631"/>
                  </a:lnTo>
                  <a:lnTo>
                    <a:pt x="7490513" y="1353631"/>
                  </a:lnTo>
                  <a:lnTo>
                    <a:pt x="7501990" y="1353631"/>
                  </a:lnTo>
                  <a:lnTo>
                    <a:pt x="7513420" y="1353631"/>
                  </a:lnTo>
                  <a:lnTo>
                    <a:pt x="7524850" y="1353631"/>
                  </a:lnTo>
                  <a:lnTo>
                    <a:pt x="7536280" y="1353631"/>
                  </a:lnTo>
                  <a:lnTo>
                    <a:pt x="7547710" y="1353631"/>
                  </a:lnTo>
                  <a:lnTo>
                    <a:pt x="7559188" y="1353631"/>
                  </a:lnTo>
                  <a:lnTo>
                    <a:pt x="7570618" y="1353631"/>
                  </a:lnTo>
                  <a:lnTo>
                    <a:pt x="7582048" y="1353631"/>
                  </a:lnTo>
                  <a:lnTo>
                    <a:pt x="7593478" y="1353631"/>
                  </a:lnTo>
                  <a:lnTo>
                    <a:pt x="7604908" y="1353631"/>
                  </a:lnTo>
                  <a:lnTo>
                    <a:pt x="7616385" y="1353631"/>
                  </a:lnTo>
                  <a:lnTo>
                    <a:pt x="7627815" y="1353631"/>
                  </a:lnTo>
                  <a:lnTo>
                    <a:pt x="7639246" y="1353631"/>
                  </a:lnTo>
                  <a:lnTo>
                    <a:pt x="7650676" y="1353631"/>
                  </a:lnTo>
                  <a:lnTo>
                    <a:pt x="7662106" y="1353631"/>
                  </a:lnTo>
                  <a:lnTo>
                    <a:pt x="7673583" y="1353631"/>
                  </a:lnTo>
                  <a:lnTo>
                    <a:pt x="7685013" y="1353631"/>
                  </a:lnTo>
                  <a:lnTo>
                    <a:pt x="7696443" y="1353631"/>
                  </a:lnTo>
                  <a:lnTo>
                    <a:pt x="7707873" y="1353631"/>
                  </a:lnTo>
                  <a:lnTo>
                    <a:pt x="7719303" y="1353631"/>
                  </a:lnTo>
                  <a:lnTo>
                    <a:pt x="7730733" y="1353631"/>
                  </a:lnTo>
                  <a:lnTo>
                    <a:pt x="7742211" y="1353631"/>
                  </a:lnTo>
                  <a:lnTo>
                    <a:pt x="7753641" y="1353631"/>
                  </a:lnTo>
                  <a:lnTo>
                    <a:pt x="7765071" y="1353631"/>
                  </a:lnTo>
                  <a:lnTo>
                    <a:pt x="7776501" y="1353631"/>
                  </a:lnTo>
                  <a:lnTo>
                    <a:pt x="7787931" y="1353631"/>
                  </a:lnTo>
                  <a:lnTo>
                    <a:pt x="7799408" y="1353631"/>
                  </a:lnTo>
                  <a:lnTo>
                    <a:pt x="7810839" y="1353631"/>
                  </a:lnTo>
                  <a:lnTo>
                    <a:pt x="7822268" y="1353631"/>
                  </a:lnTo>
                  <a:lnTo>
                    <a:pt x="7833698" y="1353631"/>
                  </a:lnTo>
                  <a:lnTo>
                    <a:pt x="7845128" y="1353631"/>
                  </a:lnTo>
                  <a:lnTo>
                    <a:pt x="7856606" y="1353631"/>
                  </a:lnTo>
                  <a:lnTo>
                    <a:pt x="7868036" y="1353631"/>
                  </a:lnTo>
                  <a:lnTo>
                    <a:pt x="7879466" y="1353631"/>
                  </a:lnTo>
                  <a:lnTo>
                    <a:pt x="7890896" y="1353631"/>
                  </a:lnTo>
                  <a:lnTo>
                    <a:pt x="7902326" y="1353631"/>
                  </a:lnTo>
                  <a:lnTo>
                    <a:pt x="7913804" y="1353631"/>
                  </a:lnTo>
                  <a:lnTo>
                    <a:pt x="7925234" y="1353631"/>
                  </a:lnTo>
                  <a:lnTo>
                    <a:pt x="7936663" y="1353631"/>
                  </a:lnTo>
                  <a:lnTo>
                    <a:pt x="7948094" y="1353631"/>
                  </a:lnTo>
                  <a:lnTo>
                    <a:pt x="7959524" y="1353631"/>
                  </a:lnTo>
                  <a:lnTo>
                    <a:pt x="7971001" y="1353631"/>
                  </a:lnTo>
                  <a:lnTo>
                    <a:pt x="7982431" y="1353631"/>
                  </a:lnTo>
                  <a:lnTo>
                    <a:pt x="7993861" y="1353631"/>
                  </a:lnTo>
                  <a:lnTo>
                    <a:pt x="8005291" y="1353631"/>
                  </a:lnTo>
                  <a:lnTo>
                    <a:pt x="8016721" y="1353631"/>
                  </a:lnTo>
                  <a:lnTo>
                    <a:pt x="8028199" y="1353631"/>
                  </a:lnTo>
                  <a:lnTo>
                    <a:pt x="8039629" y="1353631"/>
                  </a:lnTo>
                  <a:lnTo>
                    <a:pt x="8051059" y="1353631"/>
                  </a:lnTo>
                  <a:lnTo>
                    <a:pt x="8062489" y="1353631"/>
                  </a:lnTo>
                  <a:lnTo>
                    <a:pt x="8073919" y="1353631"/>
                  </a:lnTo>
                  <a:lnTo>
                    <a:pt x="8085396" y="1353631"/>
                  </a:lnTo>
                  <a:lnTo>
                    <a:pt x="8096826" y="1353631"/>
                  </a:lnTo>
                  <a:lnTo>
                    <a:pt x="8108256" y="1353631"/>
                  </a:lnTo>
                  <a:lnTo>
                    <a:pt x="8119687" y="1353631"/>
                  </a:lnTo>
                  <a:lnTo>
                    <a:pt x="8131117" y="1353631"/>
                  </a:lnTo>
                  <a:lnTo>
                    <a:pt x="8142594" y="1353631"/>
                  </a:lnTo>
                  <a:lnTo>
                    <a:pt x="8154024" y="1353631"/>
                  </a:lnTo>
                  <a:lnTo>
                    <a:pt x="8165454" y="1353631"/>
                  </a:lnTo>
                  <a:lnTo>
                    <a:pt x="8176884" y="1353631"/>
                  </a:lnTo>
                  <a:lnTo>
                    <a:pt x="8188314" y="1353631"/>
                  </a:lnTo>
                  <a:lnTo>
                    <a:pt x="8199792" y="1353631"/>
                  </a:lnTo>
                  <a:lnTo>
                    <a:pt x="8211222" y="1206398"/>
                  </a:lnTo>
                  <a:lnTo>
                    <a:pt x="8222652" y="483761"/>
                  </a:lnTo>
                  <a:lnTo>
                    <a:pt x="8234082" y="444698"/>
                  </a:lnTo>
                  <a:lnTo>
                    <a:pt x="8245512" y="416157"/>
                  </a:lnTo>
                  <a:lnTo>
                    <a:pt x="8256989" y="561885"/>
                  </a:lnTo>
                  <a:lnTo>
                    <a:pt x="8268419" y="332022"/>
                  </a:lnTo>
                  <a:lnTo>
                    <a:pt x="8279850" y="106671"/>
                  </a:lnTo>
                  <a:lnTo>
                    <a:pt x="8291280" y="190800"/>
                  </a:lnTo>
                  <a:lnTo>
                    <a:pt x="8302709" y="329017"/>
                  </a:lnTo>
                  <a:lnTo>
                    <a:pt x="8314187" y="423667"/>
                  </a:lnTo>
                  <a:lnTo>
                    <a:pt x="8325617" y="519817"/>
                  </a:lnTo>
                  <a:lnTo>
                    <a:pt x="8337047" y="396626"/>
                  </a:lnTo>
                  <a:lnTo>
                    <a:pt x="8348477" y="0"/>
                  </a:lnTo>
                  <a:lnTo>
                    <a:pt x="8359907" y="1152316"/>
                  </a:lnTo>
                  <a:lnTo>
                    <a:pt x="8371385" y="1341611"/>
                  </a:lnTo>
                  <a:lnTo>
                    <a:pt x="8382815" y="1353631"/>
                  </a:lnTo>
                  <a:lnTo>
                    <a:pt x="8394245" y="1353631"/>
                  </a:lnTo>
                  <a:lnTo>
                    <a:pt x="8405674" y="1353631"/>
                  </a:lnTo>
                  <a:lnTo>
                    <a:pt x="8417104" y="1353631"/>
                  </a:lnTo>
                  <a:lnTo>
                    <a:pt x="8428582" y="1352131"/>
                  </a:lnTo>
                  <a:lnTo>
                    <a:pt x="8440012" y="1353631"/>
                  </a:lnTo>
                  <a:lnTo>
                    <a:pt x="8451442" y="1353631"/>
                  </a:lnTo>
                  <a:lnTo>
                    <a:pt x="8462872" y="1353631"/>
                  </a:lnTo>
                  <a:lnTo>
                    <a:pt x="8474302" y="1353631"/>
                  </a:lnTo>
                  <a:lnTo>
                    <a:pt x="8485780" y="1352131"/>
                  </a:lnTo>
                  <a:lnTo>
                    <a:pt x="8497210" y="1353631"/>
                  </a:lnTo>
                  <a:lnTo>
                    <a:pt x="8508640" y="1353631"/>
                  </a:lnTo>
                  <a:lnTo>
                    <a:pt x="8520069" y="1353631"/>
                  </a:lnTo>
                  <a:lnTo>
                    <a:pt x="8531500" y="1353631"/>
                  </a:lnTo>
                  <a:lnTo>
                    <a:pt x="8542977" y="1353631"/>
                  </a:lnTo>
                  <a:lnTo>
                    <a:pt x="8554407" y="1353631"/>
                  </a:lnTo>
                  <a:lnTo>
                    <a:pt x="8565837" y="1353631"/>
                  </a:lnTo>
                  <a:lnTo>
                    <a:pt x="8577267" y="1353631"/>
                  </a:lnTo>
                  <a:lnTo>
                    <a:pt x="8588697" y="1353631"/>
                  </a:lnTo>
                  <a:lnTo>
                    <a:pt x="8600175" y="1353631"/>
                  </a:lnTo>
                  <a:lnTo>
                    <a:pt x="8611605" y="1353631"/>
                  </a:lnTo>
                  <a:lnTo>
                    <a:pt x="8623035" y="1353631"/>
                  </a:lnTo>
                  <a:lnTo>
                    <a:pt x="8634465" y="1353631"/>
                  </a:lnTo>
                  <a:lnTo>
                    <a:pt x="8645895" y="1353631"/>
                  </a:lnTo>
                  <a:lnTo>
                    <a:pt x="8657373" y="1353631"/>
                  </a:lnTo>
                  <a:lnTo>
                    <a:pt x="8668802" y="1353631"/>
                  </a:lnTo>
                  <a:lnTo>
                    <a:pt x="8680232" y="1353631"/>
                  </a:lnTo>
                  <a:lnTo>
                    <a:pt x="8691662" y="1353631"/>
                  </a:lnTo>
                  <a:lnTo>
                    <a:pt x="8703093" y="1353631"/>
                  </a:lnTo>
                  <a:lnTo>
                    <a:pt x="8714570" y="1353631"/>
                  </a:lnTo>
                  <a:lnTo>
                    <a:pt x="8726000" y="1353631"/>
                  </a:lnTo>
                  <a:lnTo>
                    <a:pt x="8737430" y="1353631"/>
                  </a:lnTo>
                  <a:lnTo>
                    <a:pt x="8748860" y="1353631"/>
                  </a:lnTo>
                  <a:lnTo>
                    <a:pt x="8760290" y="1353631"/>
                  </a:lnTo>
                  <a:lnTo>
                    <a:pt x="8771768" y="1353631"/>
                  </a:lnTo>
                  <a:lnTo>
                    <a:pt x="8783198" y="1353631"/>
                  </a:lnTo>
                  <a:lnTo>
                    <a:pt x="8794628" y="1353631"/>
                  </a:lnTo>
                  <a:lnTo>
                    <a:pt x="8806058" y="1353631"/>
                  </a:lnTo>
                  <a:lnTo>
                    <a:pt x="8817488" y="1353631"/>
                  </a:lnTo>
                  <a:lnTo>
                    <a:pt x="8828918" y="1353631"/>
                  </a:lnTo>
                  <a:lnTo>
                    <a:pt x="8840395" y="1353631"/>
                  </a:lnTo>
                  <a:lnTo>
                    <a:pt x="8851825" y="1353631"/>
                  </a:lnTo>
                  <a:lnTo>
                    <a:pt x="8863256" y="1353631"/>
                  </a:lnTo>
                  <a:lnTo>
                    <a:pt x="8874686" y="1353631"/>
                  </a:lnTo>
                  <a:lnTo>
                    <a:pt x="8886115" y="1353631"/>
                  </a:lnTo>
                  <a:lnTo>
                    <a:pt x="8897593" y="1353631"/>
                  </a:lnTo>
                  <a:lnTo>
                    <a:pt x="8909022" y="1353631"/>
                  </a:lnTo>
                  <a:lnTo>
                    <a:pt x="8920453" y="1353631"/>
                  </a:lnTo>
                  <a:lnTo>
                    <a:pt x="8931883" y="1353631"/>
                  </a:lnTo>
                  <a:lnTo>
                    <a:pt x="8943313" y="1353631"/>
                  </a:lnTo>
                  <a:lnTo>
                    <a:pt x="8954791" y="1353631"/>
                  </a:lnTo>
                  <a:lnTo>
                    <a:pt x="8966220" y="1353631"/>
                  </a:lnTo>
                  <a:lnTo>
                    <a:pt x="8977651" y="1353631"/>
                  </a:lnTo>
                  <a:lnTo>
                    <a:pt x="8989080" y="1353631"/>
                  </a:lnTo>
                  <a:lnTo>
                    <a:pt x="9000511" y="1353631"/>
                  </a:lnTo>
                  <a:lnTo>
                    <a:pt x="9011988" y="1353631"/>
                  </a:lnTo>
                  <a:lnTo>
                    <a:pt x="9023418" y="1353631"/>
                  </a:lnTo>
                  <a:lnTo>
                    <a:pt x="9034849" y="1353631"/>
                  </a:lnTo>
                  <a:lnTo>
                    <a:pt x="9046278" y="1353631"/>
                  </a:lnTo>
                  <a:lnTo>
                    <a:pt x="9057709" y="1352131"/>
                  </a:lnTo>
                  <a:lnTo>
                    <a:pt x="9069186" y="1353631"/>
                  </a:lnTo>
                  <a:lnTo>
                    <a:pt x="9080615" y="1353631"/>
                  </a:lnTo>
                  <a:lnTo>
                    <a:pt x="9092046" y="1353631"/>
                  </a:lnTo>
                  <a:lnTo>
                    <a:pt x="9103476" y="1353631"/>
                  </a:lnTo>
                  <a:lnTo>
                    <a:pt x="9114906" y="1353631"/>
                  </a:lnTo>
                  <a:lnTo>
                    <a:pt x="9126384" y="1353631"/>
                  </a:lnTo>
                  <a:lnTo>
                    <a:pt x="9137813" y="1353631"/>
                  </a:lnTo>
                  <a:lnTo>
                    <a:pt x="9149244" y="1353631"/>
                  </a:lnTo>
                  <a:lnTo>
                    <a:pt x="9160673" y="1353631"/>
                  </a:lnTo>
                  <a:lnTo>
                    <a:pt x="9172104" y="1353631"/>
                  </a:lnTo>
                  <a:lnTo>
                    <a:pt x="9183581" y="1353631"/>
                  </a:lnTo>
                  <a:lnTo>
                    <a:pt x="9195011" y="1353631"/>
                  </a:lnTo>
                  <a:lnTo>
                    <a:pt x="9206442" y="1353631"/>
                  </a:lnTo>
                  <a:lnTo>
                    <a:pt x="9217871" y="1353631"/>
                  </a:lnTo>
                  <a:lnTo>
                    <a:pt x="9229301" y="1353631"/>
                  </a:lnTo>
                  <a:lnTo>
                    <a:pt x="9240779" y="1353631"/>
                  </a:lnTo>
                  <a:lnTo>
                    <a:pt x="9252209" y="1353631"/>
                  </a:lnTo>
                  <a:lnTo>
                    <a:pt x="9263639" y="1353631"/>
                  </a:lnTo>
                  <a:lnTo>
                    <a:pt x="9275069" y="1353631"/>
                  </a:lnTo>
                  <a:lnTo>
                    <a:pt x="9286498" y="1353631"/>
                  </a:lnTo>
                  <a:lnTo>
                    <a:pt x="9297977" y="1353631"/>
                  </a:lnTo>
                  <a:lnTo>
                    <a:pt x="9309406" y="1353631"/>
                  </a:lnTo>
                  <a:lnTo>
                    <a:pt x="9320837" y="1353631"/>
                  </a:lnTo>
                  <a:lnTo>
                    <a:pt x="9332266" y="1353631"/>
                  </a:lnTo>
                  <a:lnTo>
                    <a:pt x="9343696" y="1353631"/>
                  </a:lnTo>
                  <a:lnTo>
                    <a:pt x="9355174" y="1353631"/>
                  </a:lnTo>
                  <a:lnTo>
                    <a:pt x="9366604" y="1353631"/>
                  </a:lnTo>
                  <a:lnTo>
                    <a:pt x="9378035" y="1353631"/>
                  </a:lnTo>
                  <a:lnTo>
                    <a:pt x="9389464" y="1353631"/>
                  </a:lnTo>
                  <a:lnTo>
                    <a:pt x="9400894" y="1353631"/>
                  </a:lnTo>
                  <a:lnTo>
                    <a:pt x="9412372" y="1353631"/>
                  </a:lnTo>
                  <a:lnTo>
                    <a:pt x="9423802" y="1353631"/>
                  </a:lnTo>
                  <a:lnTo>
                    <a:pt x="9435232" y="1353631"/>
                  </a:lnTo>
                  <a:lnTo>
                    <a:pt x="9446662" y="1353631"/>
                  </a:lnTo>
                  <a:lnTo>
                    <a:pt x="9458091" y="1353631"/>
                  </a:lnTo>
                  <a:lnTo>
                    <a:pt x="9469570" y="1353631"/>
                  </a:lnTo>
                  <a:lnTo>
                    <a:pt x="9480999" y="1353631"/>
                  </a:lnTo>
                  <a:lnTo>
                    <a:pt x="9492429" y="1353631"/>
                  </a:lnTo>
                  <a:lnTo>
                    <a:pt x="9503859" y="1353631"/>
                  </a:lnTo>
                  <a:lnTo>
                    <a:pt x="9515289" y="1353631"/>
                  </a:lnTo>
                  <a:lnTo>
                    <a:pt x="9526767" y="1353631"/>
                  </a:lnTo>
                  <a:lnTo>
                    <a:pt x="9538197" y="1353631"/>
                  </a:lnTo>
                  <a:lnTo>
                    <a:pt x="9549626" y="1353631"/>
                  </a:lnTo>
                  <a:lnTo>
                    <a:pt x="9561057" y="1353631"/>
                  </a:lnTo>
                  <a:lnTo>
                    <a:pt x="9572487" y="1353631"/>
                  </a:lnTo>
                  <a:lnTo>
                    <a:pt x="9583965" y="1353631"/>
                  </a:lnTo>
                  <a:lnTo>
                    <a:pt x="9595395" y="1353631"/>
                  </a:lnTo>
                  <a:lnTo>
                    <a:pt x="9606824" y="1353631"/>
                  </a:lnTo>
                  <a:lnTo>
                    <a:pt x="9618255" y="1353631"/>
                  </a:lnTo>
                  <a:lnTo>
                    <a:pt x="9629684" y="1353631"/>
                  </a:lnTo>
                  <a:lnTo>
                    <a:pt x="9641163" y="1353631"/>
                  </a:lnTo>
                  <a:lnTo>
                    <a:pt x="9652592" y="1353631"/>
                  </a:lnTo>
                  <a:lnTo>
                    <a:pt x="9664022" y="1353631"/>
                  </a:lnTo>
                  <a:lnTo>
                    <a:pt x="9675452" y="1353631"/>
                  </a:lnTo>
                  <a:lnTo>
                    <a:pt x="9686882" y="1353631"/>
                  </a:lnTo>
                  <a:lnTo>
                    <a:pt x="9698360" y="1353631"/>
                  </a:lnTo>
                  <a:lnTo>
                    <a:pt x="9709790" y="1353631"/>
                  </a:lnTo>
                  <a:lnTo>
                    <a:pt x="9721219" y="1353631"/>
                  </a:lnTo>
                  <a:lnTo>
                    <a:pt x="9732650" y="1353631"/>
                  </a:lnTo>
                  <a:lnTo>
                    <a:pt x="9744080" y="1353631"/>
                  </a:lnTo>
                  <a:lnTo>
                    <a:pt x="9755557" y="1353631"/>
                  </a:lnTo>
                  <a:lnTo>
                    <a:pt x="9766988" y="1353631"/>
                  </a:lnTo>
                  <a:lnTo>
                    <a:pt x="9778417" y="1353631"/>
                  </a:lnTo>
                  <a:lnTo>
                    <a:pt x="9789848" y="1353631"/>
                  </a:lnTo>
                  <a:lnTo>
                    <a:pt x="9801277" y="1353631"/>
                  </a:lnTo>
                  <a:lnTo>
                    <a:pt x="9812755" y="1353631"/>
                  </a:lnTo>
                  <a:lnTo>
                    <a:pt x="9824185" y="1353631"/>
                  </a:lnTo>
                  <a:lnTo>
                    <a:pt x="9835615" y="1353631"/>
                  </a:lnTo>
                  <a:lnTo>
                    <a:pt x="9847045" y="1353631"/>
                  </a:lnTo>
                  <a:lnTo>
                    <a:pt x="9858475" y="1353631"/>
                  </a:lnTo>
                  <a:lnTo>
                    <a:pt x="9869952" y="1353631"/>
                  </a:lnTo>
                  <a:lnTo>
                    <a:pt x="9881383" y="1353631"/>
                  </a:lnTo>
                  <a:lnTo>
                    <a:pt x="9892812" y="1353631"/>
                  </a:lnTo>
                  <a:lnTo>
                    <a:pt x="9904243" y="1353631"/>
                  </a:lnTo>
                  <a:lnTo>
                    <a:pt x="9915673" y="1353631"/>
                  </a:lnTo>
                  <a:lnTo>
                    <a:pt x="9927102" y="1353631"/>
                  </a:lnTo>
                  <a:lnTo>
                    <a:pt x="9938581" y="1353631"/>
                  </a:lnTo>
                  <a:lnTo>
                    <a:pt x="9950010" y="1353631"/>
                  </a:lnTo>
                  <a:lnTo>
                    <a:pt x="9961441" y="1353631"/>
                  </a:lnTo>
                  <a:lnTo>
                    <a:pt x="9972870" y="1353631"/>
                  </a:lnTo>
                  <a:lnTo>
                    <a:pt x="9984300" y="1353631"/>
                  </a:lnTo>
                  <a:lnTo>
                    <a:pt x="9995778" y="1353631"/>
                  </a:lnTo>
                  <a:lnTo>
                    <a:pt x="10007208" y="1353631"/>
                  </a:lnTo>
                  <a:lnTo>
                    <a:pt x="10018638" y="1353631"/>
                  </a:lnTo>
                  <a:lnTo>
                    <a:pt x="10030068" y="1353631"/>
                  </a:lnTo>
                  <a:lnTo>
                    <a:pt x="10041498" y="1353631"/>
                  </a:lnTo>
                  <a:lnTo>
                    <a:pt x="10052976" y="1353631"/>
                  </a:lnTo>
                  <a:lnTo>
                    <a:pt x="10064405" y="1353631"/>
                  </a:lnTo>
                  <a:lnTo>
                    <a:pt x="10075835" y="1353631"/>
                  </a:lnTo>
                  <a:lnTo>
                    <a:pt x="10087266" y="1353631"/>
                  </a:lnTo>
                  <a:lnTo>
                    <a:pt x="10098695" y="1353631"/>
                  </a:lnTo>
                  <a:lnTo>
                    <a:pt x="10110174" y="1353631"/>
                  </a:lnTo>
                  <a:lnTo>
                    <a:pt x="10121603" y="1353631"/>
                  </a:lnTo>
                  <a:lnTo>
                    <a:pt x="10133033" y="1353631"/>
                  </a:lnTo>
                  <a:lnTo>
                    <a:pt x="10144463" y="1353631"/>
                  </a:lnTo>
                  <a:lnTo>
                    <a:pt x="10155893" y="1353631"/>
                  </a:lnTo>
                  <a:lnTo>
                    <a:pt x="10167371" y="1353631"/>
                  </a:lnTo>
                  <a:lnTo>
                    <a:pt x="10178801" y="1353631"/>
                  </a:lnTo>
                  <a:lnTo>
                    <a:pt x="10190230" y="1353631"/>
                  </a:lnTo>
                  <a:lnTo>
                    <a:pt x="10201661" y="1353631"/>
                  </a:lnTo>
                  <a:lnTo>
                    <a:pt x="10213091" y="1353631"/>
                  </a:lnTo>
                  <a:lnTo>
                    <a:pt x="10224569" y="1353631"/>
                  </a:lnTo>
                  <a:lnTo>
                    <a:pt x="10235998" y="1353631"/>
                  </a:lnTo>
                  <a:lnTo>
                    <a:pt x="10247428" y="1353631"/>
                  </a:lnTo>
                  <a:lnTo>
                    <a:pt x="10258859" y="1353631"/>
                  </a:lnTo>
                  <a:lnTo>
                    <a:pt x="10270288" y="1353631"/>
                  </a:lnTo>
                  <a:lnTo>
                    <a:pt x="10281767" y="1353631"/>
                  </a:lnTo>
                  <a:lnTo>
                    <a:pt x="10293196" y="1353631"/>
                  </a:lnTo>
                  <a:lnTo>
                    <a:pt x="10304626" y="1353631"/>
                  </a:lnTo>
                  <a:lnTo>
                    <a:pt x="10316056" y="1353631"/>
                  </a:lnTo>
                  <a:lnTo>
                    <a:pt x="10327486" y="1353631"/>
                  </a:lnTo>
                  <a:lnTo>
                    <a:pt x="10338963" y="1353631"/>
                  </a:lnTo>
                  <a:lnTo>
                    <a:pt x="10350394" y="1353631"/>
                  </a:lnTo>
                  <a:lnTo>
                    <a:pt x="10361823" y="1353631"/>
                  </a:lnTo>
                  <a:lnTo>
                    <a:pt x="10373254" y="1353631"/>
                  </a:lnTo>
                  <a:lnTo>
                    <a:pt x="10384684" y="1353631"/>
                  </a:lnTo>
                  <a:lnTo>
                    <a:pt x="10396161" y="1353631"/>
                  </a:lnTo>
                  <a:lnTo>
                    <a:pt x="10407591" y="1353631"/>
                  </a:lnTo>
                  <a:lnTo>
                    <a:pt x="10419021" y="1353631"/>
                  </a:lnTo>
                  <a:lnTo>
                    <a:pt x="10430452" y="1353631"/>
                  </a:lnTo>
                  <a:lnTo>
                    <a:pt x="10441881" y="1353631"/>
                  </a:lnTo>
                  <a:lnTo>
                    <a:pt x="10453358" y="1353631"/>
                  </a:lnTo>
                  <a:lnTo>
                    <a:pt x="10464789" y="1353631"/>
                  </a:lnTo>
                  <a:lnTo>
                    <a:pt x="10476219" y="1353631"/>
                  </a:lnTo>
                  <a:lnTo>
                    <a:pt x="10487649" y="1353631"/>
                  </a:lnTo>
                  <a:lnTo>
                    <a:pt x="10499079" y="1353631"/>
                  </a:lnTo>
                  <a:lnTo>
                    <a:pt x="10510556" y="1353631"/>
                  </a:lnTo>
                  <a:lnTo>
                    <a:pt x="10521987" y="1353631"/>
                  </a:lnTo>
                  <a:lnTo>
                    <a:pt x="10533416" y="1353631"/>
                  </a:lnTo>
                  <a:lnTo>
                    <a:pt x="10544847" y="1353631"/>
                  </a:lnTo>
                  <a:lnTo>
                    <a:pt x="10556277" y="1353631"/>
                  </a:lnTo>
                  <a:lnTo>
                    <a:pt x="10567754" y="1353631"/>
                  </a:lnTo>
                  <a:lnTo>
                    <a:pt x="10579184" y="1353631"/>
                  </a:lnTo>
                  <a:lnTo>
                    <a:pt x="10590614" y="1353631"/>
                  </a:lnTo>
                  <a:lnTo>
                    <a:pt x="10602045" y="1353631"/>
                  </a:lnTo>
                  <a:lnTo>
                    <a:pt x="10613474" y="1353631"/>
                  </a:lnTo>
                  <a:lnTo>
                    <a:pt x="10624951" y="1353631"/>
                  </a:lnTo>
                  <a:lnTo>
                    <a:pt x="10636382" y="1353631"/>
                  </a:lnTo>
                  <a:lnTo>
                    <a:pt x="10647812" y="1353631"/>
                  </a:lnTo>
                  <a:lnTo>
                    <a:pt x="10659241" y="1353631"/>
                  </a:lnTo>
                  <a:lnTo>
                    <a:pt x="10670672" y="1353631"/>
                  </a:lnTo>
                  <a:lnTo>
                    <a:pt x="10682149" y="1353631"/>
                  </a:lnTo>
                  <a:lnTo>
                    <a:pt x="10693580" y="1353631"/>
                  </a:lnTo>
                  <a:lnTo>
                    <a:pt x="10705009" y="1353631"/>
                  </a:lnTo>
                  <a:lnTo>
                    <a:pt x="10716439" y="1353631"/>
                  </a:lnTo>
                  <a:lnTo>
                    <a:pt x="10727870" y="1353631"/>
                  </a:lnTo>
                  <a:lnTo>
                    <a:pt x="10739347" y="1353631"/>
                  </a:lnTo>
                  <a:lnTo>
                    <a:pt x="10750778" y="1353631"/>
                  </a:lnTo>
                  <a:lnTo>
                    <a:pt x="10762207" y="1353631"/>
                  </a:lnTo>
                  <a:lnTo>
                    <a:pt x="10773637" y="1353631"/>
                  </a:lnTo>
                  <a:lnTo>
                    <a:pt x="10785067" y="1353631"/>
                  </a:lnTo>
                  <a:lnTo>
                    <a:pt x="10796544" y="1353631"/>
                  </a:lnTo>
                  <a:lnTo>
                    <a:pt x="10807975" y="1353631"/>
                  </a:lnTo>
                  <a:lnTo>
                    <a:pt x="10819405" y="1353631"/>
                  </a:lnTo>
                  <a:lnTo>
                    <a:pt x="10830834" y="1353631"/>
                  </a:lnTo>
                  <a:lnTo>
                    <a:pt x="10842265" y="1353631"/>
                  </a:lnTo>
                  <a:lnTo>
                    <a:pt x="10853742" y="1353631"/>
                  </a:lnTo>
                  <a:lnTo>
                    <a:pt x="10865173" y="1353631"/>
                  </a:lnTo>
                  <a:lnTo>
                    <a:pt x="10876602" y="1353631"/>
                  </a:lnTo>
                  <a:lnTo>
                    <a:pt x="10888032" y="1353631"/>
                  </a:lnTo>
                  <a:lnTo>
                    <a:pt x="10899463" y="1353631"/>
                  </a:lnTo>
                  <a:lnTo>
                    <a:pt x="10910892" y="1353631"/>
                  </a:lnTo>
                  <a:lnTo>
                    <a:pt x="10922369" y="1353631"/>
                  </a:lnTo>
                  <a:lnTo>
                    <a:pt x="10933800" y="1353631"/>
                  </a:lnTo>
                  <a:lnTo>
                    <a:pt x="10945230" y="1353631"/>
                  </a:lnTo>
                  <a:lnTo>
                    <a:pt x="10956660" y="1353631"/>
                  </a:lnTo>
                  <a:lnTo>
                    <a:pt x="10968090" y="1353631"/>
                  </a:lnTo>
                  <a:lnTo>
                    <a:pt x="10979567" y="1353631"/>
                  </a:lnTo>
                  <a:lnTo>
                    <a:pt x="10990998" y="1353631"/>
                  </a:lnTo>
                  <a:lnTo>
                    <a:pt x="11002427" y="1353631"/>
                  </a:lnTo>
                  <a:lnTo>
                    <a:pt x="11013858" y="1353631"/>
                  </a:lnTo>
                  <a:lnTo>
                    <a:pt x="11025287" y="1353631"/>
                  </a:lnTo>
                  <a:lnTo>
                    <a:pt x="11036765" y="1353631"/>
                  </a:lnTo>
                  <a:lnTo>
                    <a:pt x="11048195" y="1353631"/>
                  </a:lnTo>
                  <a:lnTo>
                    <a:pt x="11059625" y="1353631"/>
                  </a:lnTo>
                  <a:lnTo>
                    <a:pt x="11071056" y="1353631"/>
                  </a:lnTo>
                  <a:lnTo>
                    <a:pt x="11082485" y="1353631"/>
                  </a:lnTo>
                  <a:lnTo>
                    <a:pt x="11093962" y="1353631"/>
                  </a:lnTo>
                  <a:lnTo>
                    <a:pt x="11105393" y="1353631"/>
                  </a:lnTo>
                  <a:lnTo>
                    <a:pt x="11116823" y="1353631"/>
                  </a:lnTo>
                  <a:lnTo>
                    <a:pt x="11128253" y="1353631"/>
                  </a:lnTo>
                  <a:lnTo>
                    <a:pt x="11139683" y="1353631"/>
                  </a:lnTo>
                  <a:lnTo>
                    <a:pt x="11151160" y="1353631"/>
                  </a:lnTo>
                  <a:lnTo>
                    <a:pt x="11162591" y="1353631"/>
                  </a:lnTo>
                  <a:lnTo>
                    <a:pt x="11174020" y="1353631"/>
                  </a:lnTo>
                  <a:lnTo>
                    <a:pt x="11185451" y="1353631"/>
                  </a:lnTo>
                  <a:lnTo>
                    <a:pt x="11196881" y="1353631"/>
                  </a:lnTo>
                  <a:lnTo>
                    <a:pt x="11208358" y="1353631"/>
                  </a:lnTo>
                  <a:lnTo>
                    <a:pt x="11218359" y="135363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C1F3052A-AF5A-AF46-AB4F-3B89F0C11CA8}"/>
                </a:ext>
              </a:extLst>
            </p:cNvPr>
            <p:cNvSpPr/>
            <p:nvPr/>
          </p:nvSpPr>
          <p:spPr>
            <a:xfrm>
              <a:off x="851149" y="5564419"/>
              <a:ext cx="11218359" cy="536343"/>
            </a:xfrm>
            <a:custGeom>
              <a:avLst/>
              <a:gdLst>
                <a:gd name="connsiteX0" fmla="*/ 0 w 11218359"/>
                <a:gd name="connsiteY0" fmla="*/ 536343 h 536343"/>
                <a:gd name="connsiteX1" fmla="*/ 9149 w 11218359"/>
                <a:gd name="connsiteY1" fmla="*/ 536343 h 536343"/>
                <a:gd name="connsiteX2" fmla="*/ 20588 w 11218359"/>
                <a:gd name="connsiteY2" fmla="*/ 536343 h 536343"/>
                <a:gd name="connsiteX3" fmla="*/ 32028 w 11218359"/>
                <a:gd name="connsiteY3" fmla="*/ 536343 h 536343"/>
                <a:gd name="connsiteX4" fmla="*/ 43467 w 11218359"/>
                <a:gd name="connsiteY4" fmla="*/ 536343 h 536343"/>
                <a:gd name="connsiteX5" fmla="*/ 54907 w 11218359"/>
                <a:gd name="connsiteY5" fmla="*/ 536343 h 536343"/>
                <a:gd name="connsiteX6" fmla="*/ 66346 w 11218359"/>
                <a:gd name="connsiteY6" fmla="*/ 536343 h 536343"/>
                <a:gd name="connsiteX7" fmla="*/ 77786 w 11218359"/>
                <a:gd name="connsiteY7" fmla="*/ 536343 h 536343"/>
                <a:gd name="connsiteX8" fmla="*/ 89225 w 11218359"/>
                <a:gd name="connsiteY8" fmla="*/ 536343 h 536343"/>
                <a:gd name="connsiteX9" fmla="*/ 100665 w 11218359"/>
                <a:gd name="connsiteY9" fmla="*/ 536343 h 536343"/>
                <a:gd name="connsiteX10" fmla="*/ 112104 w 11218359"/>
                <a:gd name="connsiteY10" fmla="*/ 536343 h 536343"/>
                <a:gd name="connsiteX11" fmla="*/ 123544 w 11218359"/>
                <a:gd name="connsiteY11" fmla="*/ 536343 h 536343"/>
                <a:gd name="connsiteX12" fmla="*/ 134979 w 11218359"/>
                <a:gd name="connsiteY12" fmla="*/ 536343 h 536343"/>
                <a:gd name="connsiteX13" fmla="*/ 146423 w 11218359"/>
                <a:gd name="connsiteY13" fmla="*/ 536343 h 536343"/>
                <a:gd name="connsiteX14" fmla="*/ 157858 w 11218359"/>
                <a:gd name="connsiteY14" fmla="*/ 536343 h 536343"/>
                <a:gd name="connsiteX15" fmla="*/ 169297 w 11218359"/>
                <a:gd name="connsiteY15" fmla="*/ 536343 h 536343"/>
                <a:gd name="connsiteX16" fmla="*/ 180737 w 11218359"/>
                <a:gd name="connsiteY16" fmla="*/ 536343 h 536343"/>
                <a:gd name="connsiteX17" fmla="*/ 192176 w 11218359"/>
                <a:gd name="connsiteY17" fmla="*/ 536343 h 536343"/>
                <a:gd name="connsiteX18" fmla="*/ 203616 w 11218359"/>
                <a:gd name="connsiteY18" fmla="*/ 536343 h 536343"/>
                <a:gd name="connsiteX19" fmla="*/ 215055 w 11218359"/>
                <a:gd name="connsiteY19" fmla="*/ 536343 h 536343"/>
                <a:gd name="connsiteX20" fmla="*/ 226495 w 11218359"/>
                <a:gd name="connsiteY20" fmla="*/ 536343 h 536343"/>
                <a:gd name="connsiteX21" fmla="*/ 237935 w 11218359"/>
                <a:gd name="connsiteY21" fmla="*/ 536343 h 536343"/>
                <a:gd name="connsiteX22" fmla="*/ 249374 w 11218359"/>
                <a:gd name="connsiteY22" fmla="*/ 536343 h 536343"/>
                <a:gd name="connsiteX23" fmla="*/ 260814 w 11218359"/>
                <a:gd name="connsiteY23" fmla="*/ 536343 h 536343"/>
                <a:gd name="connsiteX24" fmla="*/ 272253 w 11218359"/>
                <a:gd name="connsiteY24" fmla="*/ 536343 h 536343"/>
                <a:gd name="connsiteX25" fmla="*/ 283693 w 11218359"/>
                <a:gd name="connsiteY25" fmla="*/ 536343 h 536343"/>
                <a:gd name="connsiteX26" fmla="*/ 295132 w 11218359"/>
                <a:gd name="connsiteY26" fmla="*/ 536343 h 536343"/>
                <a:gd name="connsiteX27" fmla="*/ 306572 w 11218359"/>
                <a:gd name="connsiteY27" fmla="*/ 536343 h 536343"/>
                <a:gd name="connsiteX28" fmla="*/ 318011 w 11218359"/>
                <a:gd name="connsiteY28" fmla="*/ 536343 h 536343"/>
                <a:gd name="connsiteX29" fmla="*/ 329451 w 11218359"/>
                <a:gd name="connsiteY29" fmla="*/ 536343 h 536343"/>
                <a:gd name="connsiteX30" fmla="*/ 340890 w 11218359"/>
                <a:gd name="connsiteY30" fmla="*/ 536343 h 536343"/>
                <a:gd name="connsiteX31" fmla="*/ 352330 w 11218359"/>
                <a:gd name="connsiteY31" fmla="*/ 536343 h 536343"/>
                <a:gd name="connsiteX32" fmla="*/ 363769 w 11218359"/>
                <a:gd name="connsiteY32" fmla="*/ 536343 h 536343"/>
                <a:gd name="connsiteX33" fmla="*/ 375209 w 11218359"/>
                <a:gd name="connsiteY33" fmla="*/ 536343 h 536343"/>
                <a:gd name="connsiteX34" fmla="*/ 386648 w 11218359"/>
                <a:gd name="connsiteY34" fmla="*/ 536343 h 536343"/>
                <a:gd name="connsiteX35" fmla="*/ 398088 w 11218359"/>
                <a:gd name="connsiteY35" fmla="*/ 536343 h 536343"/>
                <a:gd name="connsiteX36" fmla="*/ 409527 w 11218359"/>
                <a:gd name="connsiteY36" fmla="*/ 536343 h 536343"/>
                <a:gd name="connsiteX37" fmla="*/ 420967 w 11218359"/>
                <a:gd name="connsiteY37" fmla="*/ 536343 h 536343"/>
                <a:gd name="connsiteX38" fmla="*/ 432406 w 11218359"/>
                <a:gd name="connsiteY38" fmla="*/ 536343 h 536343"/>
                <a:gd name="connsiteX39" fmla="*/ 443846 w 11218359"/>
                <a:gd name="connsiteY39" fmla="*/ 536343 h 536343"/>
                <a:gd name="connsiteX40" fmla="*/ 455285 w 11218359"/>
                <a:gd name="connsiteY40" fmla="*/ 536343 h 536343"/>
                <a:gd name="connsiteX41" fmla="*/ 466725 w 11218359"/>
                <a:gd name="connsiteY41" fmla="*/ 536343 h 536343"/>
                <a:gd name="connsiteX42" fmla="*/ 478165 w 11218359"/>
                <a:gd name="connsiteY42" fmla="*/ 536343 h 536343"/>
                <a:gd name="connsiteX43" fmla="*/ 489604 w 11218359"/>
                <a:gd name="connsiteY43" fmla="*/ 536343 h 536343"/>
                <a:gd name="connsiteX44" fmla="*/ 501044 w 11218359"/>
                <a:gd name="connsiteY44" fmla="*/ 536343 h 536343"/>
                <a:gd name="connsiteX45" fmla="*/ 512483 w 11218359"/>
                <a:gd name="connsiteY45" fmla="*/ 536343 h 536343"/>
                <a:gd name="connsiteX46" fmla="*/ 523923 w 11218359"/>
                <a:gd name="connsiteY46" fmla="*/ 536343 h 536343"/>
                <a:gd name="connsiteX47" fmla="*/ 535362 w 11218359"/>
                <a:gd name="connsiteY47" fmla="*/ 536343 h 536343"/>
                <a:gd name="connsiteX48" fmla="*/ 546802 w 11218359"/>
                <a:gd name="connsiteY48" fmla="*/ 536343 h 536343"/>
                <a:gd name="connsiteX49" fmla="*/ 558241 w 11218359"/>
                <a:gd name="connsiteY49" fmla="*/ 536343 h 536343"/>
                <a:gd name="connsiteX50" fmla="*/ 569681 w 11218359"/>
                <a:gd name="connsiteY50" fmla="*/ 536343 h 536343"/>
                <a:gd name="connsiteX51" fmla="*/ 581120 w 11218359"/>
                <a:gd name="connsiteY51" fmla="*/ 536343 h 536343"/>
                <a:gd name="connsiteX52" fmla="*/ 592560 w 11218359"/>
                <a:gd name="connsiteY52" fmla="*/ 536343 h 536343"/>
                <a:gd name="connsiteX53" fmla="*/ 603999 w 11218359"/>
                <a:gd name="connsiteY53" fmla="*/ 536343 h 536343"/>
                <a:gd name="connsiteX54" fmla="*/ 615439 w 11218359"/>
                <a:gd name="connsiteY54" fmla="*/ 536343 h 536343"/>
                <a:gd name="connsiteX55" fmla="*/ 626878 w 11218359"/>
                <a:gd name="connsiteY55" fmla="*/ 536343 h 536343"/>
                <a:gd name="connsiteX56" fmla="*/ 638318 w 11218359"/>
                <a:gd name="connsiteY56" fmla="*/ 536343 h 536343"/>
                <a:gd name="connsiteX57" fmla="*/ 649757 w 11218359"/>
                <a:gd name="connsiteY57" fmla="*/ 536343 h 536343"/>
                <a:gd name="connsiteX58" fmla="*/ 661192 w 11218359"/>
                <a:gd name="connsiteY58" fmla="*/ 536343 h 536343"/>
                <a:gd name="connsiteX59" fmla="*/ 672632 w 11218359"/>
                <a:gd name="connsiteY59" fmla="*/ 536343 h 536343"/>
                <a:gd name="connsiteX60" fmla="*/ 684071 w 11218359"/>
                <a:gd name="connsiteY60" fmla="*/ 536343 h 536343"/>
                <a:gd name="connsiteX61" fmla="*/ 695511 w 11218359"/>
                <a:gd name="connsiteY61" fmla="*/ 536343 h 536343"/>
                <a:gd name="connsiteX62" fmla="*/ 706950 w 11218359"/>
                <a:gd name="connsiteY62" fmla="*/ 536343 h 536343"/>
                <a:gd name="connsiteX63" fmla="*/ 718390 w 11218359"/>
                <a:gd name="connsiteY63" fmla="*/ 536343 h 536343"/>
                <a:gd name="connsiteX64" fmla="*/ 729829 w 11218359"/>
                <a:gd name="connsiteY64" fmla="*/ 536343 h 536343"/>
                <a:gd name="connsiteX65" fmla="*/ 741269 w 11218359"/>
                <a:gd name="connsiteY65" fmla="*/ 536343 h 536343"/>
                <a:gd name="connsiteX66" fmla="*/ 752708 w 11218359"/>
                <a:gd name="connsiteY66" fmla="*/ 536343 h 536343"/>
                <a:gd name="connsiteX67" fmla="*/ 764148 w 11218359"/>
                <a:gd name="connsiteY67" fmla="*/ 536343 h 536343"/>
                <a:gd name="connsiteX68" fmla="*/ 775587 w 11218359"/>
                <a:gd name="connsiteY68" fmla="*/ 536343 h 536343"/>
                <a:gd name="connsiteX69" fmla="*/ 787027 w 11218359"/>
                <a:gd name="connsiteY69" fmla="*/ 536343 h 536343"/>
                <a:gd name="connsiteX70" fmla="*/ 798467 w 11218359"/>
                <a:gd name="connsiteY70" fmla="*/ 536343 h 536343"/>
                <a:gd name="connsiteX71" fmla="*/ 809906 w 11218359"/>
                <a:gd name="connsiteY71" fmla="*/ 536343 h 536343"/>
                <a:gd name="connsiteX72" fmla="*/ 821346 w 11218359"/>
                <a:gd name="connsiteY72" fmla="*/ 536343 h 536343"/>
                <a:gd name="connsiteX73" fmla="*/ 832785 w 11218359"/>
                <a:gd name="connsiteY73" fmla="*/ 536343 h 536343"/>
                <a:gd name="connsiteX74" fmla="*/ 844225 w 11218359"/>
                <a:gd name="connsiteY74" fmla="*/ 536343 h 536343"/>
                <a:gd name="connsiteX75" fmla="*/ 855664 w 11218359"/>
                <a:gd name="connsiteY75" fmla="*/ 536343 h 536343"/>
                <a:gd name="connsiteX76" fmla="*/ 867104 w 11218359"/>
                <a:gd name="connsiteY76" fmla="*/ 536343 h 536343"/>
                <a:gd name="connsiteX77" fmla="*/ 878543 w 11218359"/>
                <a:gd name="connsiteY77" fmla="*/ 536343 h 536343"/>
                <a:gd name="connsiteX78" fmla="*/ 889983 w 11218359"/>
                <a:gd name="connsiteY78" fmla="*/ 536343 h 536343"/>
                <a:gd name="connsiteX79" fmla="*/ 901422 w 11218359"/>
                <a:gd name="connsiteY79" fmla="*/ 536343 h 536343"/>
                <a:gd name="connsiteX80" fmla="*/ 912862 w 11218359"/>
                <a:gd name="connsiteY80" fmla="*/ 536343 h 536343"/>
                <a:gd name="connsiteX81" fmla="*/ 924301 w 11218359"/>
                <a:gd name="connsiteY81" fmla="*/ 536343 h 536343"/>
                <a:gd name="connsiteX82" fmla="*/ 935741 w 11218359"/>
                <a:gd name="connsiteY82" fmla="*/ 536343 h 536343"/>
                <a:gd name="connsiteX83" fmla="*/ 947180 w 11218359"/>
                <a:gd name="connsiteY83" fmla="*/ 536343 h 536343"/>
                <a:gd name="connsiteX84" fmla="*/ 958620 w 11218359"/>
                <a:gd name="connsiteY84" fmla="*/ 536343 h 536343"/>
                <a:gd name="connsiteX85" fmla="*/ 970059 w 11218359"/>
                <a:gd name="connsiteY85" fmla="*/ 536343 h 536343"/>
                <a:gd name="connsiteX86" fmla="*/ 981499 w 11218359"/>
                <a:gd name="connsiteY86" fmla="*/ 536343 h 536343"/>
                <a:gd name="connsiteX87" fmla="*/ 992938 w 11218359"/>
                <a:gd name="connsiteY87" fmla="*/ 536343 h 536343"/>
                <a:gd name="connsiteX88" fmla="*/ 1004378 w 11218359"/>
                <a:gd name="connsiteY88" fmla="*/ 536343 h 536343"/>
                <a:gd name="connsiteX89" fmla="*/ 1015818 w 11218359"/>
                <a:gd name="connsiteY89" fmla="*/ 536343 h 536343"/>
                <a:gd name="connsiteX90" fmla="*/ 1027257 w 11218359"/>
                <a:gd name="connsiteY90" fmla="*/ 536343 h 536343"/>
                <a:gd name="connsiteX91" fmla="*/ 1038697 w 11218359"/>
                <a:gd name="connsiteY91" fmla="*/ 536343 h 536343"/>
                <a:gd name="connsiteX92" fmla="*/ 1050136 w 11218359"/>
                <a:gd name="connsiteY92" fmla="*/ 536343 h 536343"/>
                <a:gd name="connsiteX93" fmla="*/ 1061576 w 11218359"/>
                <a:gd name="connsiteY93" fmla="*/ 536343 h 536343"/>
                <a:gd name="connsiteX94" fmla="*/ 1073015 w 11218359"/>
                <a:gd name="connsiteY94" fmla="*/ 536343 h 536343"/>
                <a:gd name="connsiteX95" fmla="*/ 1084455 w 11218359"/>
                <a:gd name="connsiteY95" fmla="*/ 536343 h 536343"/>
                <a:gd name="connsiteX96" fmla="*/ 1095894 w 11218359"/>
                <a:gd name="connsiteY96" fmla="*/ 536343 h 536343"/>
                <a:gd name="connsiteX97" fmla="*/ 1107334 w 11218359"/>
                <a:gd name="connsiteY97" fmla="*/ 536343 h 536343"/>
                <a:gd name="connsiteX98" fmla="*/ 1118773 w 11218359"/>
                <a:gd name="connsiteY98" fmla="*/ 536343 h 536343"/>
                <a:gd name="connsiteX99" fmla="*/ 1130213 w 11218359"/>
                <a:gd name="connsiteY99" fmla="*/ 536343 h 536343"/>
                <a:gd name="connsiteX100" fmla="*/ 1141652 w 11218359"/>
                <a:gd name="connsiteY100" fmla="*/ 536343 h 536343"/>
                <a:gd name="connsiteX101" fmla="*/ 1153092 w 11218359"/>
                <a:gd name="connsiteY101" fmla="*/ 536343 h 536343"/>
                <a:gd name="connsiteX102" fmla="*/ 1164531 w 11218359"/>
                <a:gd name="connsiteY102" fmla="*/ 536343 h 536343"/>
                <a:gd name="connsiteX103" fmla="*/ 1175971 w 11218359"/>
                <a:gd name="connsiteY103" fmla="*/ 536343 h 536343"/>
                <a:gd name="connsiteX104" fmla="*/ 1187406 w 11218359"/>
                <a:gd name="connsiteY104" fmla="*/ 536343 h 536343"/>
                <a:gd name="connsiteX105" fmla="*/ 1198845 w 11218359"/>
                <a:gd name="connsiteY105" fmla="*/ 536343 h 536343"/>
                <a:gd name="connsiteX106" fmla="*/ 1210285 w 11218359"/>
                <a:gd name="connsiteY106" fmla="*/ 536343 h 536343"/>
                <a:gd name="connsiteX107" fmla="*/ 1221724 w 11218359"/>
                <a:gd name="connsiteY107" fmla="*/ 536343 h 536343"/>
                <a:gd name="connsiteX108" fmla="*/ 1233164 w 11218359"/>
                <a:gd name="connsiteY108" fmla="*/ 536343 h 536343"/>
                <a:gd name="connsiteX109" fmla="*/ 1244603 w 11218359"/>
                <a:gd name="connsiteY109" fmla="*/ 536343 h 536343"/>
                <a:gd name="connsiteX110" fmla="*/ 1256043 w 11218359"/>
                <a:gd name="connsiteY110" fmla="*/ 536343 h 536343"/>
                <a:gd name="connsiteX111" fmla="*/ 1267482 w 11218359"/>
                <a:gd name="connsiteY111" fmla="*/ 536343 h 536343"/>
                <a:gd name="connsiteX112" fmla="*/ 1278922 w 11218359"/>
                <a:gd name="connsiteY112" fmla="*/ 536343 h 536343"/>
                <a:gd name="connsiteX113" fmla="*/ 1290361 w 11218359"/>
                <a:gd name="connsiteY113" fmla="*/ 536343 h 536343"/>
                <a:gd name="connsiteX114" fmla="*/ 1301801 w 11218359"/>
                <a:gd name="connsiteY114" fmla="*/ 536343 h 536343"/>
                <a:gd name="connsiteX115" fmla="*/ 1313240 w 11218359"/>
                <a:gd name="connsiteY115" fmla="*/ 536343 h 536343"/>
                <a:gd name="connsiteX116" fmla="*/ 1324680 w 11218359"/>
                <a:gd name="connsiteY116" fmla="*/ 536343 h 536343"/>
                <a:gd name="connsiteX117" fmla="*/ 1336120 w 11218359"/>
                <a:gd name="connsiteY117" fmla="*/ 536343 h 536343"/>
                <a:gd name="connsiteX118" fmla="*/ 1347559 w 11218359"/>
                <a:gd name="connsiteY118" fmla="*/ 536343 h 536343"/>
                <a:gd name="connsiteX119" fmla="*/ 1358999 w 11218359"/>
                <a:gd name="connsiteY119" fmla="*/ 536343 h 536343"/>
                <a:gd name="connsiteX120" fmla="*/ 1370438 w 11218359"/>
                <a:gd name="connsiteY120" fmla="*/ 536343 h 536343"/>
                <a:gd name="connsiteX121" fmla="*/ 1381878 w 11218359"/>
                <a:gd name="connsiteY121" fmla="*/ 536343 h 536343"/>
                <a:gd name="connsiteX122" fmla="*/ 1393317 w 11218359"/>
                <a:gd name="connsiteY122" fmla="*/ 536343 h 536343"/>
                <a:gd name="connsiteX123" fmla="*/ 1404757 w 11218359"/>
                <a:gd name="connsiteY123" fmla="*/ 536343 h 536343"/>
                <a:gd name="connsiteX124" fmla="*/ 1416196 w 11218359"/>
                <a:gd name="connsiteY124" fmla="*/ 536343 h 536343"/>
                <a:gd name="connsiteX125" fmla="*/ 1427636 w 11218359"/>
                <a:gd name="connsiteY125" fmla="*/ 536343 h 536343"/>
                <a:gd name="connsiteX126" fmla="*/ 1439075 w 11218359"/>
                <a:gd name="connsiteY126" fmla="*/ 536343 h 536343"/>
                <a:gd name="connsiteX127" fmla="*/ 1450515 w 11218359"/>
                <a:gd name="connsiteY127" fmla="*/ 536343 h 536343"/>
                <a:gd name="connsiteX128" fmla="*/ 1461954 w 11218359"/>
                <a:gd name="connsiteY128" fmla="*/ 536343 h 536343"/>
                <a:gd name="connsiteX129" fmla="*/ 1473394 w 11218359"/>
                <a:gd name="connsiteY129" fmla="*/ 536343 h 536343"/>
                <a:gd name="connsiteX130" fmla="*/ 1484833 w 11218359"/>
                <a:gd name="connsiteY130" fmla="*/ 536343 h 536343"/>
                <a:gd name="connsiteX131" fmla="*/ 1496273 w 11218359"/>
                <a:gd name="connsiteY131" fmla="*/ 536343 h 536343"/>
                <a:gd name="connsiteX132" fmla="*/ 1507712 w 11218359"/>
                <a:gd name="connsiteY132" fmla="*/ 536343 h 536343"/>
                <a:gd name="connsiteX133" fmla="*/ 1519152 w 11218359"/>
                <a:gd name="connsiteY133" fmla="*/ 536343 h 536343"/>
                <a:gd name="connsiteX134" fmla="*/ 1530591 w 11218359"/>
                <a:gd name="connsiteY134" fmla="*/ 536343 h 536343"/>
                <a:gd name="connsiteX135" fmla="*/ 1542031 w 11218359"/>
                <a:gd name="connsiteY135" fmla="*/ 536343 h 536343"/>
                <a:gd name="connsiteX136" fmla="*/ 1553471 w 11218359"/>
                <a:gd name="connsiteY136" fmla="*/ 536343 h 536343"/>
                <a:gd name="connsiteX137" fmla="*/ 1564910 w 11218359"/>
                <a:gd name="connsiteY137" fmla="*/ 536343 h 536343"/>
                <a:gd name="connsiteX138" fmla="*/ 1576349 w 11218359"/>
                <a:gd name="connsiteY138" fmla="*/ 536343 h 536343"/>
                <a:gd name="connsiteX139" fmla="*/ 1587789 w 11218359"/>
                <a:gd name="connsiteY139" fmla="*/ 536343 h 536343"/>
                <a:gd name="connsiteX140" fmla="*/ 1599229 w 11218359"/>
                <a:gd name="connsiteY140" fmla="*/ 536343 h 536343"/>
                <a:gd name="connsiteX141" fmla="*/ 1610668 w 11218359"/>
                <a:gd name="connsiteY141" fmla="*/ 536343 h 536343"/>
                <a:gd name="connsiteX142" fmla="*/ 1622107 w 11218359"/>
                <a:gd name="connsiteY142" fmla="*/ 536343 h 536343"/>
                <a:gd name="connsiteX143" fmla="*/ 1633547 w 11218359"/>
                <a:gd name="connsiteY143" fmla="*/ 536343 h 536343"/>
                <a:gd name="connsiteX144" fmla="*/ 1644987 w 11218359"/>
                <a:gd name="connsiteY144" fmla="*/ 536343 h 536343"/>
                <a:gd name="connsiteX145" fmla="*/ 1656426 w 11218359"/>
                <a:gd name="connsiteY145" fmla="*/ 536343 h 536343"/>
                <a:gd name="connsiteX146" fmla="*/ 1667866 w 11218359"/>
                <a:gd name="connsiteY146" fmla="*/ 536343 h 536343"/>
                <a:gd name="connsiteX147" fmla="*/ 1679305 w 11218359"/>
                <a:gd name="connsiteY147" fmla="*/ 536343 h 536343"/>
                <a:gd name="connsiteX148" fmla="*/ 1690745 w 11218359"/>
                <a:gd name="connsiteY148" fmla="*/ 536343 h 536343"/>
                <a:gd name="connsiteX149" fmla="*/ 1702184 w 11218359"/>
                <a:gd name="connsiteY149" fmla="*/ 536343 h 536343"/>
                <a:gd name="connsiteX150" fmla="*/ 1713619 w 11218359"/>
                <a:gd name="connsiteY150" fmla="*/ 536343 h 536343"/>
                <a:gd name="connsiteX151" fmla="*/ 1725063 w 11218359"/>
                <a:gd name="connsiteY151" fmla="*/ 536343 h 536343"/>
                <a:gd name="connsiteX152" fmla="*/ 1736498 w 11218359"/>
                <a:gd name="connsiteY152" fmla="*/ 536343 h 536343"/>
                <a:gd name="connsiteX153" fmla="*/ 1747938 w 11218359"/>
                <a:gd name="connsiteY153" fmla="*/ 536343 h 536343"/>
                <a:gd name="connsiteX154" fmla="*/ 1759377 w 11218359"/>
                <a:gd name="connsiteY154" fmla="*/ 536343 h 536343"/>
                <a:gd name="connsiteX155" fmla="*/ 1770817 w 11218359"/>
                <a:gd name="connsiteY155" fmla="*/ 536343 h 536343"/>
                <a:gd name="connsiteX156" fmla="*/ 1782256 w 11218359"/>
                <a:gd name="connsiteY156" fmla="*/ 536343 h 536343"/>
                <a:gd name="connsiteX157" fmla="*/ 1793696 w 11218359"/>
                <a:gd name="connsiteY157" fmla="*/ 536343 h 536343"/>
                <a:gd name="connsiteX158" fmla="*/ 1805135 w 11218359"/>
                <a:gd name="connsiteY158" fmla="*/ 536343 h 536343"/>
                <a:gd name="connsiteX159" fmla="*/ 1816575 w 11218359"/>
                <a:gd name="connsiteY159" fmla="*/ 536343 h 536343"/>
                <a:gd name="connsiteX160" fmla="*/ 1828014 w 11218359"/>
                <a:gd name="connsiteY160" fmla="*/ 536343 h 536343"/>
                <a:gd name="connsiteX161" fmla="*/ 1839454 w 11218359"/>
                <a:gd name="connsiteY161" fmla="*/ 536343 h 536343"/>
                <a:gd name="connsiteX162" fmla="*/ 1850893 w 11218359"/>
                <a:gd name="connsiteY162" fmla="*/ 536343 h 536343"/>
                <a:gd name="connsiteX163" fmla="*/ 1862333 w 11218359"/>
                <a:gd name="connsiteY163" fmla="*/ 536343 h 536343"/>
                <a:gd name="connsiteX164" fmla="*/ 1873772 w 11218359"/>
                <a:gd name="connsiteY164" fmla="*/ 536343 h 536343"/>
                <a:gd name="connsiteX165" fmla="*/ 1885212 w 11218359"/>
                <a:gd name="connsiteY165" fmla="*/ 536343 h 536343"/>
                <a:gd name="connsiteX166" fmla="*/ 1896651 w 11218359"/>
                <a:gd name="connsiteY166" fmla="*/ 536343 h 536343"/>
                <a:gd name="connsiteX167" fmla="*/ 1908091 w 11218359"/>
                <a:gd name="connsiteY167" fmla="*/ 536343 h 536343"/>
                <a:gd name="connsiteX168" fmla="*/ 1919531 w 11218359"/>
                <a:gd name="connsiteY168" fmla="*/ 536343 h 536343"/>
                <a:gd name="connsiteX169" fmla="*/ 1930970 w 11218359"/>
                <a:gd name="connsiteY169" fmla="*/ 536343 h 536343"/>
                <a:gd name="connsiteX170" fmla="*/ 1942409 w 11218359"/>
                <a:gd name="connsiteY170" fmla="*/ 536343 h 536343"/>
                <a:gd name="connsiteX171" fmla="*/ 1953849 w 11218359"/>
                <a:gd name="connsiteY171" fmla="*/ 536343 h 536343"/>
                <a:gd name="connsiteX172" fmla="*/ 1965289 w 11218359"/>
                <a:gd name="connsiteY172" fmla="*/ 536343 h 536343"/>
                <a:gd name="connsiteX173" fmla="*/ 1976728 w 11218359"/>
                <a:gd name="connsiteY173" fmla="*/ 536343 h 536343"/>
                <a:gd name="connsiteX174" fmla="*/ 1988168 w 11218359"/>
                <a:gd name="connsiteY174" fmla="*/ 536343 h 536343"/>
                <a:gd name="connsiteX175" fmla="*/ 1999607 w 11218359"/>
                <a:gd name="connsiteY175" fmla="*/ 536343 h 536343"/>
                <a:gd name="connsiteX176" fmla="*/ 2011047 w 11218359"/>
                <a:gd name="connsiteY176" fmla="*/ 536343 h 536343"/>
                <a:gd name="connsiteX177" fmla="*/ 2022486 w 11218359"/>
                <a:gd name="connsiteY177" fmla="*/ 536343 h 536343"/>
                <a:gd name="connsiteX178" fmla="*/ 2033926 w 11218359"/>
                <a:gd name="connsiteY178" fmla="*/ 536343 h 536343"/>
                <a:gd name="connsiteX179" fmla="*/ 2045365 w 11218359"/>
                <a:gd name="connsiteY179" fmla="*/ 536343 h 536343"/>
                <a:gd name="connsiteX180" fmla="*/ 2056805 w 11218359"/>
                <a:gd name="connsiteY180" fmla="*/ 536343 h 536343"/>
                <a:gd name="connsiteX181" fmla="*/ 2068244 w 11218359"/>
                <a:gd name="connsiteY181" fmla="*/ 536343 h 536343"/>
                <a:gd name="connsiteX182" fmla="*/ 2079684 w 11218359"/>
                <a:gd name="connsiteY182" fmla="*/ 536343 h 536343"/>
                <a:gd name="connsiteX183" fmla="*/ 2091123 w 11218359"/>
                <a:gd name="connsiteY183" fmla="*/ 536343 h 536343"/>
                <a:gd name="connsiteX184" fmla="*/ 2102563 w 11218359"/>
                <a:gd name="connsiteY184" fmla="*/ 536343 h 536343"/>
                <a:gd name="connsiteX185" fmla="*/ 2114002 w 11218359"/>
                <a:gd name="connsiteY185" fmla="*/ 536343 h 536343"/>
                <a:gd name="connsiteX186" fmla="*/ 2125442 w 11218359"/>
                <a:gd name="connsiteY186" fmla="*/ 536343 h 536343"/>
                <a:gd name="connsiteX187" fmla="*/ 2136882 w 11218359"/>
                <a:gd name="connsiteY187" fmla="*/ 536343 h 536343"/>
                <a:gd name="connsiteX188" fmla="*/ 2148321 w 11218359"/>
                <a:gd name="connsiteY188" fmla="*/ 536343 h 536343"/>
                <a:gd name="connsiteX189" fmla="*/ 2159760 w 11218359"/>
                <a:gd name="connsiteY189" fmla="*/ 536343 h 536343"/>
                <a:gd name="connsiteX190" fmla="*/ 2171200 w 11218359"/>
                <a:gd name="connsiteY190" fmla="*/ 536343 h 536343"/>
                <a:gd name="connsiteX191" fmla="*/ 2182640 w 11218359"/>
                <a:gd name="connsiteY191" fmla="*/ 536343 h 536343"/>
                <a:gd name="connsiteX192" fmla="*/ 2194079 w 11218359"/>
                <a:gd name="connsiteY192" fmla="*/ 536343 h 536343"/>
                <a:gd name="connsiteX193" fmla="*/ 2205519 w 11218359"/>
                <a:gd name="connsiteY193" fmla="*/ 536343 h 536343"/>
                <a:gd name="connsiteX194" fmla="*/ 2216958 w 11218359"/>
                <a:gd name="connsiteY194" fmla="*/ 536343 h 536343"/>
                <a:gd name="connsiteX195" fmla="*/ 2228393 w 11218359"/>
                <a:gd name="connsiteY195" fmla="*/ 536343 h 536343"/>
                <a:gd name="connsiteX196" fmla="*/ 2239837 w 11218359"/>
                <a:gd name="connsiteY196" fmla="*/ 536343 h 536343"/>
                <a:gd name="connsiteX197" fmla="*/ 2251272 w 11218359"/>
                <a:gd name="connsiteY197" fmla="*/ 536343 h 536343"/>
                <a:gd name="connsiteX198" fmla="*/ 2262716 w 11218359"/>
                <a:gd name="connsiteY198" fmla="*/ 536343 h 536343"/>
                <a:gd name="connsiteX199" fmla="*/ 2274151 w 11218359"/>
                <a:gd name="connsiteY199" fmla="*/ 536343 h 536343"/>
                <a:gd name="connsiteX200" fmla="*/ 2285591 w 11218359"/>
                <a:gd name="connsiteY200" fmla="*/ 536343 h 536343"/>
                <a:gd name="connsiteX201" fmla="*/ 2297030 w 11218359"/>
                <a:gd name="connsiteY201" fmla="*/ 536343 h 536343"/>
                <a:gd name="connsiteX202" fmla="*/ 2308470 w 11218359"/>
                <a:gd name="connsiteY202" fmla="*/ 536343 h 536343"/>
                <a:gd name="connsiteX203" fmla="*/ 2319909 w 11218359"/>
                <a:gd name="connsiteY203" fmla="*/ 536343 h 536343"/>
                <a:gd name="connsiteX204" fmla="*/ 2331349 w 11218359"/>
                <a:gd name="connsiteY204" fmla="*/ 536343 h 536343"/>
                <a:gd name="connsiteX205" fmla="*/ 2342788 w 11218359"/>
                <a:gd name="connsiteY205" fmla="*/ 536343 h 536343"/>
                <a:gd name="connsiteX206" fmla="*/ 2354228 w 11218359"/>
                <a:gd name="connsiteY206" fmla="*/ 536343 h 536343"/>
                <a:gd name="connsiteX207" fmla="*/ 2365667 w 11218359"/>
                <a:gd name="connsiteY207" fmla="*/ 536343 h 536343"/>
                <a:gd name="connsiteX208" fmla="*/ 2377107 w 11218359"/>
                <a:gd name="connsiteY208" fmla="*/ 536343 h 536343"/>
                <a:gd name="connsiteX209" fmla="*/ 2388546 w 11218359"/>
                <a:gd name="connsiteY209" fmla="*/ 536343 h 536343"/>
                <a:gd name="connsiteX210" fmla="*/ 2399986 w 11218359"/>
                <a:gd name="connsiteY210" fmla="*/ 536343 h 536343"/>
                <a:gd name="connsiteX211" fmla="*/ 2411425 w 11218359"/>
                <a:gd name="connsiteY211" fmla="*/ 536343 h 536343"/>
                <a:gd name="connsiteX212" fmla="*/ 2422865 w 11218359"/>
                <a:gd name="connsiteY212" fmla="*/ 536343 h 536343"/>
                <a:gd name="connsiteX213" fmla="*/ 2434304 w 11218359"/>
                <a:gd name="connsiteY213" fmla="*/ 536343 h 536343"/>
                <a:gd name="connsiteX214" fmla="*/ 2445744 w 11218359"/>
                <a:gd name="connsiteY214" fmla="*/ 536343 h 536343"/>
                <a:gd name="connsiteX215" fmla="*/ 2457184 w 11218359"/>
                <a:gd name="connsiteY215" fmla="*/ 536343 h 536343"/>
                <a:gd name="connsiteX216" fmla="*/ 2468623 w 11218359"/>
                <a:gd name="connsiteY216" fmla="*/ 536343 h 536343"/>
                <a:gd name="connsiteX217" fmla="*/ 2480062 w 11218359"/>
                <a:gd name="connsiteY217" fmla="*/ 536343 h 536343"/>
                <a:gd name="connsiteX218" fmla="*/ 2491502 w 11218359"/>
                <a:gd name="connsiteY218" fmla="*/ 536343 h 536343"/>
                <a:gd name="connsiteX219" fmla="*/ 2502942 w 11218359"/>
                <a:gd name="connsiteY219" fmla="*/ 536343 h 536343"/>
                <a:gd name="connsiteX220" fmla="*/ 2514381 w 11218359"/>
                <a:gd name="connsiteY220" fmla="*/ 536343 h 536343"/>
                <a:gd name="connsiteX221" fmla="*/ 2525821 w 11218359"/>
                <a:gd name="connsiteY221" fmla="*/ 536343 h 536343"/>
                <a:gd name="connsiteX222" fmla="*/ 2537260 w 11218359"/>
                <a:gd name="connsiteY222" fmla="*/ 536343 h 536343"/>
                <a:gd name="connsiteX223" fmla="*/ 2548700 w 11218359"/>
                <a:gd name="connsiteY223" fmla="*/ 536343 h 536343"/>
                <a:gd name="connsiteX224" fmla="*/ 2560139 w 11218359"/>
                <a:gd name="connsiteY224" fmla="*/ 536343 h 536343"/>
                <a:gd name="connsiteX225" fmla="*/ 2571579 w 11218359"/>
                <a:gd name="connsiteY225" fmla="*/ 536343 h 536343"/>
                <a:gd name="connsiteX226" fmla="*/ 2583018 w 11218359"/>
                <a:gd name="connsiteY226" fmla="*/ 536343 h 536343"/>
                <a:gd name="connsiteX227" fmla="*/ 2594458 w 11218359"/>
                <a:gd name="connsiteY227" fmla="*/ 536343 h 536343"/>
                <a:gd name="connsiteX228" fmla="*/ 2605897 w 11218359"/>
                <a:gd name="connsiteY228" fmla="*/ 536343 h 536343"/>
                <a:gd name="connsiteX229" fmla="*/ 2617337 w 11218359"/>
                <a:gd name="connsiteY229" fmla="*/ 536343 h 536343"/>
                <a:gd name="connsiteX230" fmla="*/ 2628776 w 11218359"/>
                <a:gd name="connsiteY230" fmla="*/ 536343 h 536343"/>
                <a:gd name="connsiteX231" fmla="*/ 2640216 w 11218359"/>
                <a:gd name="connsiteY231" fmla="*/ 536343 h 536343"/>
                <a:gd name="connsiteX232" fmla="*/ 2651655 w 11218359"/>
                <a:gd name="connsiteY232" fmla="*/ 536343 h 536343"/>
                <a:gd name="connsiteX233" fmla="*/ 2663095 w 11218359"/>
                <a:gd name="connsiteY233" fmla="*/ 536343 h 536343"/>
                <a:gd name="connsiteX234" fmla="*/ 2674535 w 11218359"/>
                <a:gd name="connsiteY234" fmla="*/ 536343 h 536343"/>
                <a:gd name="connsiteX235" fmla="*/ 2685974 w 11218359"/>
                <a:gd name="connsiteY235" fmla="*/ 536343 h 536343"/>
                <a:gd name="connsiteX236" fmla="*/ 2697413 w 11218359"/>
                <a:gd name="connsiteY236" fmla="*/ 536343 h 536343"/>
                <a:gd name="connsiteX237" fmla="*/ 2708853 w 11218359"/>
                <a:gd name="connsiteY237" fmla="*/ 536343 h 536343"/>
                <a:gd name="connsiteX238" fmla="*/ 2720293 w 11218359"/>
                <a:gd name="connsiteY238" fmla="*/ 536343 h 536343"/>
                <a:gd name="connsiteX239" fmla="*/ 2731727 w 11218359"/>
                <a:gd name="connsiteY239" fmla="*/ 536343 h 536343"/>
                <a:gd name="connsiteX240" fmla="*/ 2743172 w 11218359"/>
                <a:gd name="connsiteY240" fmla="*/ 536343 h 536343"/>
                <a:gd name="connsiteX241" fmla="*/ 2754611 w 11218359"/>
                <a:gd name="connsiteY241" fmla="*/ 536343 h 536343"/>
                <a:gd name="connsiteX242" fmla="*/ 2766046 w 11218359"/>
                <a:gd name="connsiteY242" fmla="*/ 536343 h 536343"/>
                <a:gd name="connsiteX243" fmla="*/ 2777490 w 11218359"/>
                <a:gd name="connsiteY243" fmla="*/ 536343 h 536343"/>
                <a:gd name="connsiteX244" fmla="*/ 2788925 w 11218359"/>
                <a:gd name="connsiteY244" fmla="*/ 536343 h 536343"/>
                <a:gd name="connsiteX245" fmla="*/ 2800364 w 11218359"/>
                <a:gd name="connsiteY245" fmla="*/ 536343 h 536343"/>
                <a:gd name="connsiteX246" fmla="*/ 2811804 w 11218359"/>
                <a:gd name="connsiteY246" fmla="*/ 536343 h 536343"/>
                <a:gd name="connsiteX247" fmla="*/ 2823243 w 11218359"/>
                <a:gd name="connsiteY247" fmla="*/ 536343 h 536343"/>
                <a:gd name="connsiteX248" fmla="*/ 2834683 w 11218359"/>
                <a:gd name="connsiteY248" fmla="*/ 536343 h 536343"/>
                <a:gd name="connsiteX249" fmla="*/ 2846123 w 11218359"/>
                <a:gd name="connsiteY249" fmla="*/ 536343 h 536343"/>
                <a:gd name="connsiteX250" fmla="*/ 2857562 w 11218359"/>
                <a:gd name="connsiteY250" fmla="*/ 536343 h 536343"/>
                <a:gd name="connsiteX251" fmla="*/ 2869001 w 11218359"/>
                <a:gd name="connsiteY251" fmla="*/ 536343 h 536343"/>
                <a:gd name="connsiteX252" fmla="*/ 2880441 w 11218359"/>
                <a:gd name="connsiteY252" fmla="*/ 536343 h 536343"/>
                <a:gd name="connsiteX253" fmla="*/ 2891881 w 11218359"/>
                <a:gd name="connsiteY253" fmla="*/ 536343 h 536343"/>
                <a:gd name="connsiteX254" fmla="*/ 2903320 w 11218359"/>
                <a:gd name="connsiteY254" fmla="*/ 536343 h 536343"/>
                <a:gd name="connsiteX255" fmla="*/ 2914760 w 11218359"/>
                <a:gd name="connsiteY255" fmla="*/ 536343 h 536343"/>
                <a:gd name="connsiteX256" fmla="*/ 2926199 w 11218359"/>
                <a:gd name="connsiteY256" fmla="*/ 536343 h 536343"/>
                <a:gd name="connsiteX257" fmla="*/ 2937639 w 11218359"/>
                <a:gd name="connsiteY257" fmla="*/ 536343 h 536343"/>
                <a:gd name="connsiteX258" fmla="*/ 2949078 w 11218359"/>
                <a:gd name="connsiteY258" fmla="*/ 536343 h 536343"/>
                <a:gd name="connsiteX259" fmla="*/ 2960518 w 11218359"/>
                <a:gd name="connsiteY259" fmla="*/ 536343 h 536343"/>
                <a:gd name="connsiteX260" fmla="*/ 2971957 w 11218359"/>
                <a:gd name="connsiteY260" fmla="*/ 536343 h 536343"/>
                <a:gd name="connsiteX261" fmla="*/ 2983397 w 11218359"/>
                <a:gd name="connsiteY261" fmla="*/ 536343 h 536343"/>
                <a:gd name="connsiteX262" fmla="*/ 2994837 w 11218359"/>
                <a:gd name="connsiteY262" fmla="*/ 536343 h 536343"/>
                <a:gd name="connsiteX263" fmla="*/ 3006276 w 11218359"/>
                <a:gd name="connsiteY263" fmla="*/ 536343 h 536343"/>
                <a:gd name="connsiteX264" fmla="*/ 3017715 w 11218359"/>
                <a:gd name="connsiteY264" fmla="*/ 536343 h 536343"/>
                <a:gd name="connsiteX265" fmla="*/ 3029155 w 11218359"/>
                <a:gd name="connsiteY265" fmla="*/ 536343 h 536343"/>
                <a:gd name="connsiteX266" fmla="*/ 3040594 w 11218359"/>
                <a:gd name="connsiteY266" fmla="*/ 536343 h 536343"/>
                <a:gd name="connsiteX267" fmla="*/ 3052034 w 11218359"/>
                <a:gd name="connsiteY267" fmla="*/ 536343 h 536343"/>
                <a:gd name="connsiteX268" fmla="*/ 3063474 w 11218359"/>
                <a:gd name="connsiteY268" fmla="*/ 536343 h 536343"/>
                <a:gd name="connsiteX269" fmla="*/ 3074913 w 11218359"/>
                <a:gd name="connsiteY269" fmla="*/ 536343 h 536343"/>
                <a:gd name="connsiteX270" fmla="*/ 3086352 w 11218359"/>
                <a:gd name="connsiteY270" fmla="*/ 536343 h 536343"/>
                <a:gd name="connsiteX271" fmla="*/ 3097792 w 11218359"/>
                <a:gd name="connsiteY271" fmla="*/ 536343 h 536343"/>
                <a:gd name="connsiteX272" fmla="*/ 3109232 w 11218359"/>
                <a:gd name="connsiteY272" fmla="*/ 536343 h 536343"/>
                <a:gd name="connsiteX273" fmla="*/ 3120671 w 11218359"/>
                <a:gd name="connsiteY273" fmla="*/ 536343 h 536343"/>
                <a:gd name="connsiteX274" fmla="*/ 3132111 w 11218359"/>
                <a:gd name="connsiteY274" fmla="*/ 536343 h 536343"/>
                <a:gd name="connsiteX275" fmla="*/ 3143550 w 11218359"/>
                <a:gd name="connsiteY275" fmla="*/ 536343 h 536343"/>
                <a:gd name="connsiteX276" fmla="*/ 3154990 w 11218359"/>
                <a:gd name="connsiteY276" fmla="*/ 536343 h 536343"/>
                <a:gd name="connsiteX277" fmla="*/ 3166429 w 11218359"/>
                <a:gd name="connsiteY277" fmla="*/ 536343 h 536343"/>
                <a:gd name="connsiteX278" fmla="*/ 3177869 w 11218359"/>
                <a:gd name="connsiteY278" fmla="*/ 536343 h 536343"/>
                <a:gd name="connsiteX279" fmla="*/ 3189308 w 11218359"/>
                <a:gd name="connsiteY279" fmla="*/ 536343 h 536343"/>
                <a:gd name="connsiteX280" fmla="*/ 3200748 w 11218359"/>
                <a:gd name="connsiteY280" fmla="*/ 536343 h 536343"/>
                <a:gd name="connsiteX281" fmla="*/ 3212187 w 11218359"/>
                <a:gd name="connsiteY281" fmla="*/ 536343 h 536343"/>
                <a:gd name="connsiteX282" fmla="*/ 3223627 w 11218359"/>
                <a:gd name="connsiteY282" fmla="*/ 536343 h 536343"/>
                <a:gd name="connsiteX283" fmla="*/ 3235066 w 11218359"/>
                <a:gd name="connsiteY283" fmla="*/ 536343 h 536343"/>
                <a:gd name="connsiteX284" fmla="*/ 3246501 w 11218359"/>
                <a:gd name="connsiteY284" fmla="*/ 536343 h 536343"/>
                <a:gd name="connsiteX285" fmla="*/ 3257945 w 11218359"/>
                <a:gd name="connsiteY285" fmla="*/ 536343 h 536343"/>
                <a:gd name="connsiteX286" fmla="*/ 3269385 w 11218359"/>
                <a:gd name="connsiteY286" fmla="*/ 536343 h 536343"/>
                <a:gd name="connsiteX287" fmla="*/ 3280825 w 11218359"/>
                <a:gd name="connsiteY287" fmla="*/ 536343 h 536343"/>
                <a:gd name="connsiteX288" fmla="*/ 3292264 w 11218359"/>
                <a:gd name="connsiteY288" fmla="*/ 536343 h 536343"/>
                <a:gd name="connsiteX289" fmla="*/ 3303699 w 11218359"/>
                <a:gd name="connsiteY289" fmla="*/ 536343 h 536343"/>
                <a:gd name="connsiteX290" fmla="*/ 3315143 w 11218359"/>
                <a:gd name="connsiteY290" fmla="*/ 536343 h 536343"/>
                <a:gd name="connsiteX291" fmla="*/ 3326578 w 11218359"/>
                <a:gd name="connsiteY291" fmla="*/ 536343 h 536343"/>
                <a:gd name="connsiteX292" fmla="*/ 3338017 w 11218359"/>
                <a:gd name="connsiteY292" fmla="*/ 536343 h 536343"/>
                <a:gd name="connsiteX293" fmla="*/ 3349457 w 11218359"/>
                <a:gd name="connsiteY293" fmla="*/ 536343 h 536343"/>
                <a:gd name="connsiteX294" fmla="*/ 3360896 w 11218359"/>
                <a:gd name="connsiteY294" fmla="*/ 536343 h 536343"/>
                <a:gd name="connsiteX295" fmla="*/ 3372336 w 11218359"/>
                <a:gd name="connsiteY295" fmla="*/ 536343 h 536343"/>
                <a:gd name="connsiteX296" fmla="*/ 3383776 w 11218359"/>
                <a:gd name="connsiteY296" fmla="*/ 536343 h 536343"/>
                <a:gd name="connsiteX297" fmla="*/ 3395215 w 11218359"/>
                <a:gd name="connsiteY297" fmla="*/ 536343 h 536343"/>
                <a:gd name="connsiteX298" fmla="*/ 3406654 w 11218359"/>
                <a:gd name="connsiteY298" fmla="*/ 536343 h 536343"/>
                <a:gd name="connsiteX299" fmla="*/ 3418094 w 11218359"/>
                <a:gd name="connsiteY299" fmla="*/ 536343 h 536343"/>
                <a:gd name="connsiteX300" fmla="*/ 3429534 w 11218359"/>
                <a:gd name="connsiteY300" fmla="*/ 536343 h 536343"/>
                <a:gd name="connsiteX301" fmla="*/ 3440973 w 11218359"/>
                <a:gd name="connsiteY301" fmla="*/ 536343 h 536343"/>
                <a:gd name="connsiteX302" fmla="*/ 3452413 w 11218359"/>
                <a:gd name="connsiteY302" fmla="*/ 536343 h 536343"/>
                <a:gd name="connsiteX303" fmla="*/ 3463852 w 11218359"/>
                <a:gd name="connsiteY303" fmla="*/ 536343 h 536343"/>
                <a:gd name="connsiteX304" fmla="*/ 3475292 w 11218359"/>
                <a:gd name="connsiteY304" fmla="*/ 536343 h 536343"/>
                <a:gd name="connsiteX305" fmla="*/ 3486731 w 11218359"/>
                <a:gd name="connsiteY305" fmla="*/ 536343 h 536343"/>
                <a:gd name="connsiteX306" fmla="*/ 3498171 w 11218359"/>
                <a:gd name="connsiteY306" fmla="*/ 536343 h 536343"/>
                <a:gd name="connsiteX307" fmla="*/ 3509610 w 11218359"/>
                <a:gd name="connsiteY307" fmla="*/ 536343 h 536343"/>
                <a:gd name="connsiteX308" fmla="*/ 3521050 w 11218359"/>
                <a:gd name="connsiteY308" fmla="*/ 536343 h 536343"/>
                <a:gd name="connsiteX309" fmla="*/ 3532489 w 11218359"/>
                <a:gd name="connsiteY309" fmla="*/ 536343 h 536343"/>
                <a:gd name="connsiteX310" fmla="*/ 3543929 w 11218359"/>
                <a:gd name="connsiteY310" fmla="*/ 536343 h 536343"/>
                <a:gd name="connsiteX311" fmla="*/ 3555368 w 11218359"/>
                <a:gd name="connsiteY311" fmla="*/ 536343 h 536343"/>
                <a:gd name="connsiteX312" fmla="*/ 3566808 w 11218359"/>
                <a:gd name="connsiteY312" fmla="*/ 536343 h 536343"/>
                <a:gd name="connsiteX313" fmla="*/ 3578247 w 11218359"/>
                <a:gd name="connsiteY313" fmla="*/ 536343 h 536343"/>
                <a:gd name="connsiteX314" fmla="*/ 3589687 w 11218359"/>
                <a:gd name="connsiteY314" fmla="*/ 536343 h 536343"/>
                <a:gd name="connsiteX315" fmla="*/ 3601127 w 11218359"/>
                <a:gd name="connsiteY315" fmla="*/ 536343 h 536343"/>
                <a:gd name="connsiteX316" fmla="*/ 3612566 w 11218359"/>
                <a:gd name="connsiteY316" fmla="*/ 536343 h 536343"/>
                <a:gd name="connsiteX317" fmla="*/ 3624005 w 11218359"/>
                <a:gd name="connsiteY317" fmla="*/ 536343 h 536343"/>
                <a:gd name="connsiteX318" fmla="*/ 3635445 w 11218359"/>
                <a:gd name="connsiteY318" fmla="*/ 536343 h 536343"/>
                <a:gd name="connsiteX319" fmla="*/ 3646885 w 11218359"/>
                <a:gd name="connsiteY319" fmla="*/ 536343 h 536343"/>
                <a:gd name="connsiteX320" fmla="*/ 3658324 w 11218359"/>
                <a:gd name="connsiteY320" fmla="*/ 536343 h 536343"/>
                <a:gd name="connsiteX321" fmla="*/ 3669764 w 11218359"/>
                <a:gd name="connsiteY321" fmla="*/ 536343 h 536343"/>
                <a:gd name="connsiteX322" fmla="*/ 3681203 w 11218359"/>
                <a:gd name="connsiteY322" fmla="*/ 536343 h 536343"/>
                <a:gd name="connsiteX323" fmla="*/ 3692643 w 11218359"/>
                <a:gd name="connsiteY323" fmla="*/ 536343 h 536343"/>
                <a:gd name="connsiteX324" fmla="*/ 3704082 w 11218359"/>
                <a:gd name="connsiteY324" fmla="*/ 536343 h 536343"/>
                <a:gd name="connsiteX325" fmla="*/ 3715522 w 11218359"/>
                <a:gd name="connsiteY325" fmla="*/ 536343 h 536343"/>
                <a:gd name="connsiteX326" fmla="*/ 3726961 w 11218359"/>
                <a:gd name="connsiteY326" fmla="*/ 536343 h 536343"/>
                <a:gd name="connsiteX327" fmla="*/ 3738401 w 11218359"/>
                <a:gd name="connsiteY327" fmla="*/ 536343 h 536343"/>
                <a:gd name="connsiteX328" fmla="*/ 3749840 w 11218359"/>
                <a:gd name="connsiteY328" fmla="*/ 536343 h 536343"/>
                <a:gd name="connsiteX329" fmla="*/ 3761280 w 11218359"/>
                <a:gd name="connsiteY329" fmla="*/ 536343 h 536343"/>
                <a:gd name="connsiteX330" fmla="*/ 3772719 w 11218359"/>
                <a:gd name="connsiteY330" fmla="*/ 536343 h 536343"/>
                <a:gd name="connsiteX331" fmla="*/ 3784154 w 11218359"/>
                <a:gd name="connsiteY331" fmla="*/ 536343 h 536343"/>
                <a:gd name="connsiteX332" fmla="*/ 3795598 w 11218359"/>
                <a:gd name="connsiteY332" fmla="*/ 536343 h 536343"/>
                <a:gd name="connsiteX333" fmla="*/ 3807033 w 11218359"/>
                <a:gd name="connsiteY333" fmla="*/ 536343 h 536343"/>
                <a:gd name="connsiteX334" fmla="*/ 3818473 w 11218359"/>
                <a:gd name="connsiteY334" fmla="*/ 536343 h 536343"/>
                <a:gd name="connsiteX335" fmla="*/ 3829917 w 11218359"/>
                <a:gd name="connsiteY335" fmla="*/ 536343 h 536343"/>
                <a:gd name="connsiteX336" fmla="*/ 3841352 w 11218359"/>
                <a:gd name="connsiteY336" fmla="*/ 536343 h 536343"/>
                <a:gd name="connsiteX337" fmla="*/ 3852791 w 11218359"/>
                <a:gd name="connsiteY337" fmla="*/ 536343 h 536343"/>
                <a:gd name="connsiteX338" fmla="*/ 3864231 w 11218359"/>
                <a:gd name="connsiteY338" fmla="*/ 536343 h 536343"/>
                <a:gd name="connsiteX339" fmla="*/ 3875670 w 11218359"/>
                <a:gd name="connsiteY339" fmla="*/ 536343 h 536343"/>
                <a:gd name="connsiteX340" fmla="*/ 3887110 w 11218359"/>
                <a:gd name="connsiteY340" fmla="*/ 536343 h 536343"/>
                <a:gd name="connsiteX341" fmla="*/ 3898549 w 11218359"/>
                <a:gd name="connsiteY341" fmla="*/ 536343 h 536343"/>
                <a:gd name="connsiteX342" fmla="*/ 3909989 w 11218359"/>
                <a:gd name="connsiteY342" fmla="*/ 536343 h 536343"/>
                <a:gd name="connsiteX343" fmla="*/ 3921447 w 11218359"/>
                <a:gd name="connsiteY343" fmla="*/ 536343 h 536343"/>
                <a:gd name="connsiteX344" fmla="*/ 3932878 w 11218359"/>
                <a:gd name="connsiteY344" fmla="*/ 536343 h 536343"/>
                <a:gd name="connsiteX345" fmla="*/ 3944307 w 11218359"/>
                <a:gd name="connsiteY345" fmla="*/ 536343 h 536343"/>
                <a:gd name="connsiteX346" fmla="*/ 3955737 w 11218359"/>
                <a:gd name="connsiteY346" fmla="*/ 536343 h 536343"/>
                <a:gd name="connsiteX347" fmla="*/ 3967167 w 11218359"/>
                <a:gd name="connsiteY347" fmla="*/ 536343 h 536343"/>
                <a:gd name="connsiteX348" fmla="*/ 3978645 w 11218359"/>
                <a:gd name="connsiteY348" fmla="*/ 536343 h 536343"/>
                <a:gd name="connsiteX349" fmla="*/ 3990075 w 11218359"/>
                <a:gd name="connsiteY349" fmla="*/ 536343 h 536343"/>
                <a:gd name="connsiteX350" fmla="*/ 4001505 w 11218359"/>
                <a:gd name="connsiteY350" fmla="*/ 536343 h 536343"/>
                <a:gd name="connsiteX351" fmla="*/ 4012935 w 11218359"/>
                <a:gd name="connsiteY351" fmla="*/ 536343 h 536343"/>
                <a:gd name="connsiteX352" fmla="*/ 4024365 w 11218359"/>
                <a:gd name="connsiteY352" fmla="*/ 536343 h 536343"/>
                <a:gd name="connsiteX353" fmla="*/ 4035843 w 11218359"/>
                <a:gd name="connsiteY353" fmla="*/ 536343 h 536343"/>
                <a:gd name="connsiteX354" fmla="*/ 4047273 w 11218359"/>
                <a:gd name="connsiteY354" fmla="*/ 536343 h 536343"/>
                <a:gd name="connsiteX355" fmla="*/ 4058702 w 11218359"/>
                <a:gd name="connsiteY355" fmla="*/ 536343 h 536343"/>
                <a:gd name="connsiteX356" fmla="*/ 4070133 w 11218359"/>
                <a:gd name="connsiteY356" fmla="*/ 536343 h 536343"/>
                <a:gd name="connsiteX357" fmla="*/ 4081563 w 11218359"/>
                <a:gd name="connsiteY357" fmla="*/ 536343 h 536343"/>
                <a:gd name="connsiteX358" fmla="*/ 4093040 w 11218359"/>
                <a:gd name="connsiteY358" fmla="*/ 536343 h 536343"/>
                <a:gd name="connsiteX359" fmla="*/ 4104471 w 11218359"/>
                <a:gd name="connsiteY359" fmla="*/ 536343 h 536343"/>
                <a:gd name="connsiteX360" fmla="*/ 4115900 w 11218359"/>
                <a:gd name="connsiteY360" fmla="*/ 536343 h 536343"/>
                <a:gd name="connsiteX361" fmla="*/ 4127330 w 11218359"/>
                <a:gd name="connsiteY361" fmla="*/ 536343 h 536343"/>
                <a:gd name="connsiteX362" fmla="*/ 4138760 w 11218359"/>
                <a:gd name="connsiteY362" fmla="*/ 536343 h 536343"/>
                <a:gd name="connsiteX363" fmla="*/ 4150238 w 11218359"/>
                <a:gd name="connsiteY363" fmla="*/ 536343 h 536343"/>
                <a:gd name="connsiteX364" fmla="*/ 4161668 w 11218359"/>
                <a:gd name="connsiteY364" fmla="*/ 536343 h 536343"/>
                <a:gd name="connsiteX365" fmla="*/ 4173098 w 11218359"/>
                <a:gd name="connsiteY365" fmla="*/ 536343 h 536343"/>
                <a:gd name="connsiteX366" fmla="*/ 4184528 w 11218359"/>
                <a:gd name="connsiteY366" fmla="*/ 536343 h 536343"/>
                <a:gd name="connsiteX367" fmla="*/ 4195958 w 11218359"/>
                <a:gd name="connsiteY367" fmla="*/ 536343 h 536343"/>
                <a:gd name="connsiteX368" fmla="*/ 4207436 w 11218359"/>
                <a:gd name="connsiteY368" fmla="*/ 536343 h 536343"/>
                <a:gd name="connsiteX369" fmla="*/ 4218865 w 11218359"/>
                <a:gd name="connsiteY369" fmla="*/ 536343 h 536343"/>
                <a:gd name="connsiteX370" fmla="*/ 4230296 w 11218359"/>
                <a:gd name="connsiteY370" fmla="*/ 536343 h 536343"/>
                <a:gd name="connsiteX371" fmla="*/ 4241726 w 11218359"/>
                <a:gd name="connsiteY371" fmla="*/ 536343 h 536343"/>
                <a:gd name="connsiteX372" fmla="*/ 4253156 w 11218359"/>
                <a:gd name="connsiteY372" fmla="*/ 536343 h 536343"/>
                <a:gd name="connsiteX373" fmla="*/ 4264634 w 11218359"/>
                <a:gd name="connsiteY373" fmla="*/ 536343 h 536343"/>
                <a:gd name="connsiteX374" fmla="*/ 4276063 w 11218359"/>
                <a:gd name="connsiteY374" fmla="*/ 536343 h 536343"/>
                <a:gd name="connsiteX375" fmla="*/ 4287493 w 11218359"/>
                <a:gd name="connsiteY375" fmla="*/ 536343 h 536343"/>
                <a:gd name="connsiteX376" fmla="*/ 4298923 w 11218359"/>
                <a:gd name="connsiteY376" fmla="*/ 536343 h 536343"/>
                <a:gd name="connsiteX377" fmla="*/ 4310353 w 11218359"/>
                <a:gd name="connsiteY377" fmla="*/ 536343 h 536343"/>
                <a:gd name="connsiteX378" fmla="*/ 4321831 w 11218359"/>
                <a:gd name="connsiteY378" fmla="*/ 536343 h 536343"/>
                <a:gd name="connsiteX379" fmla="*/ 4333261 w 11218359"/>
                <a:gd name="connsiteY379" fmla="*/ 536343 h 536343"/>
                <a:gd name="connsiteX380" fmla="*/ 4344691 w 11218359"/>
                <a:gd name="connsiteY380" fmla="*/ 536343 h 536343"/>
                <a:gd name="connsiteX381" fmla="*/ 4356121 w 11218359"/>
                <a:gd name="connsiteY381" fmla="*/ 536343 h 536343"/>
                <a:gd name="connsiteX382" fmla="*/ 4367551 w 11218359"/>
                <a:gd name="connsiteY382" fmla="*/ 536343 h 536343"/>
                <a:gd name="connsiteX383" fmla="*/ 4379028 w 11218359"/>
                <a:gd name="connsiteY383" fmla="*/ 536343 h 536343"/>
                <a:gd name="connsiteX384" fmla="*/ 4390458 w 11218359"/>
                <a:gd name="connsiteY384" fmla="*/ 536343 h 536343"/>
                <a:gd name="connsiteX385" fmla="*/ 4401889 w 11218359"/>
                <a:gd name="connsiteY385" fmla="*/ 536343 h 536343"/>
                <a:gd name="connsiteX386" fmla="*/ 4413319 w 11218359"/>
                <a:gd name="connsiteY386" fmla="*/ 536343 h 536343"/>
                <a:gd name="connsiteX387" fmla="*/ 4424749 w 11218359"/>
                <a:gd name="connsiteY387" fmla="*/ 536343 h 536343"/>
                <a:gd name="connsiteX388" fmla="*/ 4436226 w 11218359"/>
                <a:gd name="connsiteY388" fmla="*/ 536343 h 536343"/>
                <a:gd name="connsiteX389" fmla="*/ 4447656 w 11218359"/>
                <a:gd name="connsiteY389" fmla="*/ 536343 h 536343"/>
                <a:gd name="connsiteX390" fmla="*/ 4459086 w 11218359"/>
                <a:gd name="connsiteY390" fmla="*/ 536343 h 536343"/>
                <a:gd name="connsiteX391" fmla="*/ 4470516 w 11218359"/>
                <a:gd name="connsiteY391" fmla="*/ 536343 h 536343"/>
                <a:gd name="connsiteX392" fmla="*/ 4481946 w 11218359"/>
                <a:gd name="connsiteY392" fmla="*/ 536343 h 536343"/>
                <a:gd name="connsiteX393" fmla="*/ 4493424 w 11218359"/>
                <a:gd name="connsiteY393" fmla="*/ 536343 h 536343"/>
                <a:gd name="connsiteX394" fmla="*/ 4504854 w 11218359"/>
                <a:gd name="connsiteY394" fmla="*/ 536343 h 536343"/>
                <a:gd name="connsiteX395" fmla="*/ 4516284 w 11218359"/>
                <a:gd name="connsiteY395" fmla="*/ 536343 h 536343"/>
                <a:gd name="connsiteX396" fmla="*/ 4527714 w 11218359"/>
                <a:gd name="connsiteY396" fmla="*/ 536343 h 536343"/>
                <a:gd name="connsiteX397" fmla="*/ 4539144 w 11218359"/>
                <a:gd name="connsiteY397" fmla="*/ 536343 h 536343"/>
                <a:gd name="connsiteX398" fmla="*/ 4550621 w 11218359"/>
                <a:gd name="connsiteY398" fmla="*/ 536343 h 536343"/>
                <a:gd name="connsiteX399" fmla="*/ 4562051 w 11218359"/>
                <a:gd name="connsiteY399" fmla="*/ 536343 h 536343"/>
                <a:gd name="connsiteX400" fmla="*/ 4573482 w 11218359"/>
                <a:gd name="connsiteY400" fmla="*/ 536343 h 536343"/>
                <a:gd name="connsiteX401" fmla="*/ 4584912 w 11218359"/>
                <a:gd name="connsiteY401" fmla="*/ 536343 h 536343"/>
                <a:gd name="connsiteX402" fmla="*/ 4596341 w 11218359"/>
                <a:gd name="connsiteY402" fmla="*/ 536343 h 536343"/>
                <a:gd name="connsiteX403" fmla="*/ 4607771 w 11218359"/>
                <a:gd name="connsiteY403" fmla="*/ 536343 h 536343"/>
                <a:gd name="connsiteX404" fmla="*/ 4619249 w 11218359"/>
                <a:gd name="connsiteY404" fmla="*/ 536343 h 536343"/>
                <a:gd name="connsiteX405" fmla="*/ 4630679 w 11218359"/>
                <a:gd name="connsiteY405" fmla="*/ 536343 h 536343"/>
                <a:gd name="connsiteX406" fmla="*/ 4642109 w 11218359"/>
                <a:gd name="connsiteY406" fmla="*/ 536343 h 536343"/>
                <a:gd name="connsiteX407" fmla="*/ 4653539 w 11218359"/>
                <a:gd name="connsiteY407" fmla="*/ 536343 h 536343"/>
                <a:gd name="connsiteX408" fmla="*/ 4664969 w 11218359"/>
                <a:gd name="connsiteY408" fmla="*/ 536343 h 536343"/>
                <a:gd name="connsiteX409" fmla="*/ 4676447 w 11218359"/>
                <a:gd name="connsiteY409" fmla="*/ 536343 h 536343"/>
                <a:gd name="connsiteX410" fmla="*/ 4687877 w 11218359"/>
                <a:gd name="connsiteY410" fmla="*/ 536343 h 536343"/>
                <a:gd name="connsiteX411" fmla="*/ 4699306 w 11218359"/>
                <a:gd name="connsiteY411" fmla="*/ 536343 h 536343"/>
                <a:gd name="connsiteX412" fmla="*/ 4710737 w 11218359"/>
                <a:gd name="connsiteY412" fmla="*/ 536343 h 536343"/>
                <a:gd name="connsiteX413" fmla="*/ 4722167 w 11218359"/>
                <a:gd name="connsiteY413" fmla="*/ 536343 h 536343"/>
                <a:gd name="connsiteX414" fmla="*/ 4733644 w 11218359"/>
                <a:gd name="connsiteY414" fmla="*/ 536343 h 536343"/>
                <a:gd name="connsiteX415" fmla="*/ 4745075 w 11218359"/>
                <a:gd name="connsiteY415" fmla="*/ 536343 h 536343"/>
                <a:gd name="connsiteX416" fmla="*/ 4756504 w 11218359"/>
                <a:gd name="connsiteY416" fmla="*/ 536343 h 536343"/>
                <a:gd name="connsiteX417" fmla="*/ 4767934 w 11218359"/>
                <a:gd name="connsiteY417" fmla="*/ 536343 h 536343"/>
                <a:gd name="connsiteX418" fmla="*/ 4779364 w 11218359"/>
                <a:gd name="connsiteY418" fmla="*/ 536343 h 536343"/>
                <a:gd name="connsiteX419" fmla="*/ 4790842 w 11218359"/>
                <a:gd name="connsiteY419" fmla="*/ 536343 h 536343"/>
                <a:gd name="connsiteX420" fmla="*/ 4802272 w 11218359"/>
                <a:gd name="connsiteY420" fmla="*/ 536343 h 536343"/>
                <a:gd name="connsiteX421" fmla="*/ 4813702 w 11218359"/>
                <a:gd name="connsiteY421" fmla="*/ 536343 h 536343"/>
                <a:gd name="connsiteX422" fmla="*/ 4825132 w 11218359"/>
                <a:gd name="connsiteY422" fmla="*/ 536343 h 536343"/>
                <a:gd name="connsiteX423" fmla="*/ 4836562 w 11218359"/>
                <a:gd name="connsiteY423" fmla="*/ 536343 h 536343"/>
                <a:gd name="connsiteX424" fmla="*/ 4848040 w 11218359"/>
                <a:gd name="connsiteY424" fmla="*/ 536343 h 536343"/>
                <a:gd name="connsiteX425" fmla="*/ 4859469 w 11218359"/>
                <a:gd name="connsiteY425" fmla="*/ 536343 h 536343"/>
                <a:gd name="connsiteX426" fmla="*/ 4870899 w 11218359"/>
                <a:gd name="connsiteY426" fmla="*/ 536343 h 536343"/>
                <a:gd name="connsiteX427" fmla="*/ 4882330 w 11218359"/>
                <a:gd name="connsiteY427" fmla="*/ 536343 h 536343"/>
                <a:gd name="connsiteX428" fmla="*/ 4893760 w 11218359"/>
                <a:gd name="connsiteY428" fmla="*/ 536343 h 536343"/>
                <a:gd name="connsiteX429" fmla="*/ 4905237 w 11218359"/>
                <a:gd name="connsiteY429" fmla="*/ 536343 h 536343"/>
                <a:gd name="connsiteX430" fmla="*/ 4916667 w 11218359"/>
                <a:gd name="connsiteY430" fmla="*/ 536343 h 536343"/>
                <a:gd name="connsiteX431" fmla="*/ 4928097 w 11218359"/>
                <a:gd name="connsiteY431" fmla="*/ 536343 h 536343"/>
                <a:gd name="connsiteX432" fmla="*/ 4939527 w 11218359"/>
                <a:gd name="connsiteY432" fmla="*/ 536343 h 536343"/>
                <a:gd name="connsiteX433" fmla="*/ 4950957 w 11218359"/>
                <a:gd name="connsiteY433" fmla="*/ 536343 h 536343"/>
                <a:gd name="connsiteX434" fmla="*/ 4962435 w 11218359"/>
                <a:gd name="connsiteY434" fmla="*/ 536343 h 536343"/>
                <a:gd name="connsiteX435" fmla="*/ 4973865 w 11218359"/>
                <a:gd name="connsiteY435" fmla="*/ 536343 h 536343"/>
                <a:gd name="connsiteX436" fmla="*/ 4985295 w 11218359"/>
                <a:gd name="connsiteY436" fmla="*/ 536343 h 536343"/>
                <a:gd name="connsiteX437" fmla="*/ 4996725 w 11218359"/>
                <a:gd name="connsiteY437" fmla="*/ 536343 h 536343"/>
                <a:gd name="connsiteX438" fmla="*/ 5008155 w 11218359"/>
                <a:gd name="connsiteY438" fmla="*/ 536343 h 536343"/>
                <a:gd name="connsiteX439" fmla="*/ 5019632 w 11218359"/>
                <a:gd name="connsiteY439" fmla="*/ 536343 h 536343"/>
                <a:gd name="connsiteX440" fmla="*/ 5031062 w 11218359"/>
                <a:gd name="connsiteY440" fmla="*/ 536343 h 536343"/>
                <a:gd name="connsiteX441" fmla="*/ 5042492 w 11218359"/>
                <a:gd name="connsiteY441" fmla="*/ 536343 h 536343"/>
                <a:gd name="connsiteX442" fmla="*/ 5053923 w 11218359"/>
                <a:gd name="connsiteY442" fmla="*/ 536343 h 536343"/>
                <a:gd name="connsiteX443" fmla="*/ 5065353 w 11218359"/>
                <a:gd name="connsiteY443" fmla="*/ 536343 h 536343"/>
                <a:gd name="connsiteX444" fmla="*/ 5076830 w 11218359"/>
                <a:gd name="connsiteY444" fmla="*/ 536343 h 536343"/>
                <a:gd name="connsiteX445" fmla="*/ 5088260 w 11218359"/>
                <a:gd name="connsiteY445" fmla="*/ 536343 h 536343"/>
                <a:gd name="connsiteX446" fmla="*/ 5099690 w 11218359"/>
                <a:gd name="connsiteY446" fmla="*/ 536343 h 536343"/>
                <a:gd name="connsiteX447" fmla="*/ 5111120 w 11218359"/>
                <a:gd name="connsiteY447" fmla="*/ 536343 h 536343"/>
                <a:gd name="connsiteX448" fmla="*/ 5122550 w 11218359"/>
                <a:gd name="connsiteY448" fmla="*/ 536343 h 536343"/>
                <a:gd name="connsiteX449" fmla="*/ 5134028 w 11218359"/>
                <a:gd name="connsiteY449" fmla="*/ 536343 h 536343"/>
                <a:gd name="connsiteX450" fmla="*/ 5145458 w 11218359"/>
                <a:gd name="connsiteY450" fmla="*/ 536343 h 536343"/>
                <a:gd name="connsiteX451" fmla="*/ 5156888 w 11218359"/>
                <a:gd name="connsiteY451" fmla="*/ 536343 h 536343"/>
                <a:gd name="connsiteX452" fmla="*/ 5168318 w 11218359"/>
                <a:gd name="connsiteY452" fmla="*/ 536343 h 536343"/>
                <a:gd name="connsiteX453" fmla="*/ 5179747 w 11218359"/>
                <a:gd name="connsiteY453" fmla="*/ 536343 h 536343"/>
                <a:gd name="connsiteX454" fmla="*/ 5191225 w 11218359"/>
                <a:gd name="connsiteY454" fmla="*/ 536343 h 536343"/>
                <a:gd name="connsiteX455" fmla="*/ 5202655 w 11218359"/>
                <a:gd name="connsiteY455" fmla="*/ 536343 h 536343"/>
                <a:gd name="connsiteX456" fmla="*/ 5214085 w 11218359"/>
                <a:gd name="connsiteY456" fmla="*/ 536343 h 536343"/>
                <a:gd name="connsiteX457" fmla="*/ 5225515 w 11218359"/>
                <a:gd name="connsiteY457" fmla="*/ 536343 h 536343"/>
                <a:gd name="connsiteX458" fmla="*/ 5236945 w 11218359"/>
                <a:gd name="connsiteY458" fmla="*/ 536343 h 536343"/>
                <a:gd name="connsiteX459" fmla="*/ 5248423 w 11218359"/>
                <a:gd name="connsiteY459" fmla="*/ 536343 h 536343"/>
                <a:gd name="connsiteX460" fmla="*/ 5259853 w 11218359"/>
                <a:gd name="connsiteY460" fmla="*/ 536343 h 536343"/>
                <a:gd name="connsiteX461" fmla="*/ 5271283 w 11218359"/>
                <a:gd name="connsiteY461" fmla="*/ 536343 h 536343"/>
                <a:gd name="connsiteX462" fmla="*/ 5282713 w 11218359"/>
                <a:gd name="connsiteY462" fmla="*/ 536343 h 536343"/>
                <a:gd name="connsiteX463" fmla="*/ 5294143 w 11218359"/>
                <a:gd name="connsiteY463" fmla="*/ 536343 h 536343"/>
                <a:gd name="connsiteX464" fmla="*/ 5305621 w 11218359"/>
                <a:gd name="connsiteY464" fmla="*/ 536343 h 536343"/>
                <a:gd name="connsiteX465" fmla="*/ 5317051 w 11218359"/>
                <a:gd name="connsiteY465" fmla="*/ 536343 h 536343"/>
                <a:gd name="connsiteX466" fmla="*/ 5328481 w 11218359"/>
                <a:gd name="connsiteY466" fmla="*/ 536343 h 536343"/>
                <a:gd name="connsiteX467" fmla="*/ 5339910 w 11218359"/>
                <a:gd name="connsiteY467" fmla="*/ 536343 h 536343"/>
                <a:gd name="connsiteX468" fmla="*/ 5351340 w 11218359"/>
                <a:gd name="connsiteY468" fmla="*/ 536343 h 536343"/>
                <a:gd name="connsiteX469" fmla="*/ 5362818 w 11218359"/>
                <a:gd name="connsiteY469" fmla="*/ 536343 h 536343"/>
                <a:gd name="connsiteX470" fmla="*/ 5374248 w 11218359"/>
                <a:gd name="connsiteY470" fmla="*/ 536343 h 536343"/>
                <a:gd name="connsiteX471" fmla="*/ 5385678 w 11218359"/>
                <a:gd name="connsiteY471" fmla="*/ 536343 h 536343"/>
                <a:gd name="connsiteX472" fmla="*/ 5397108 w 11218359"/>
                <a:gd name="connsiteY472" fmla="*/ 536343 h 536343"/>
                <a:gd name="connsiteX473" fmla="*/ 5408538 w 11218359"/>
                <a:gd name="connsiteY473" fmla="*/ 536343 h 536343"/>
                <a:gd name="connsiteX474" fmla="*/ 5420016 w 11218359"/>
                <a:gd name="connsiteY474" fmla="*/ 536343 h 536343"/>
                <a:gd name="connsiteX475" fmla="*/ 5431446 w 11218359"/>
                <a:gd name="connsiteY475" fmla="*/ 536343 h 536343"/>
                <a:gd name="connsiteX476" fmla="*/ 5442876 w 11218359"/>
                <a:gd name="connsiteY476" fmla="*/ 536343 h 536343"/>
                <a:gd name="connsiteX477" fmla="*/ 5454306 w 11218359"/>
                <a:gd name="connsiteY477" fmla="*/ 536343 h 536343"/>
                <a:gd name="connsiteX478" fmla="*/ 5465736 w 11218359"/>
                <a:gd name="connsiteY478" fmla="*/ 536343 h 536343"/>
                <a:gd name="connsiteX479" fmla="*/ 5477214 w 11218359"/>
                <a:gd name="connsiteY479" fmla="*/ 536343 h 536343"/>
                <a:gd name="connsiteX480" fmla="*/ 5488643 w 11218359"/>
                <a:gd name="connsiteY480" fmla="*/ 536343 h 536343"/>
                <a:gd name="connsiteX481" fmla="*/ 5500073 w 11218359"/>
                <a:gd name="connsiteY481" fmla="*/ 536343 h 536343"/>
                <a:gd name="connsiteX482" fmla="*/ 5511503 w 11218359"/>
                <a:gd name="connsiteY482" fmla="*/ 536343 h 536343"/>
                <a:gd name="connsiteX483" fmla="*/ 5522933 w 11218359"/>
                <a:gd name="connsiteY483" fmla="*/ 536343 h 536343"/>
                <a:gd name="connsiteX484" fmla="*/ 5534411 w 11218359"/>
                <a:gd name="connsiteY484" fmla="*/ 536343 h 536343"/>
                <a:gd name="connsiteX485" fmla="*/ 5545841 w 11218359"/>
                <a:gd name="connsiteY485" fmla="*/ 536343 h 536343"/>
                <a:gd name="connsiteX486" fmla="*/ 5557271 w 11218359"/>
                <a:gd name="connsiteY486" fmla="*/ 536343 h 536343"/>
                <a:gd name="connsiteX487" fmla="*/ 5568701 w 11218359"/>
                <a:gd name="connsiteY487" fmla="*/ 536343 h 536343"/>
                <a:gd name="connsiteX488" fmla="*/ 5580131 w 11218359"/>
                <a:gd name="connsiteY488" fmla="*/ 536343 h 536343"/>
                <a:gd name="connsiteX489" fmla="*/ 5591609 w 11218359"/>
                <a:gd name="connsiteY489" fmla="*/ 536343 h 536343"/>
                <a:gd name="connsiteX490" fmla="*/ 5603038 w 11218359"/>
                <a:gd name="connsiteY490" fmla="*/ 536343 h 536343"/>
                <a:gd name="connsiteX491" fmla="*/ 5614469 w 11218359"/>
                <a:gd name="connsiteY491" fmla="*/ 536343 h 536343"/>
                <a:gd name="connsiteX492" fmla="*/ 5625899 w 11218359"/>
                <a:gd name="connsiteY492" fmla="*/ 536343 h 536343"/>
                <a:gd name="connsiteX493" fmla="*/ 5637329 w 11218359"/>
                <a:gd name="connsiteY493" fmla="*/ 536343 h 536343"/>
                <a:gd name="connsiteX494" fmla="*/ 5648759 w 11218359"/>
                <a:gd name="connsiteY494" fmla="*/ 536343 h 536343"/>
                <a:gd name="connsiteX495" fmla="*/ 5660236 w 11218359"/>
                <a:gd name="connsiteY495" fmla="*/ 536343 h 536343"/>
                <a:gd name="connsiteX496" fmla="*/ 5671666 w 11218359"/>
                <a:gd name="connsiteY496" fmla="*/ 536343 h 536343"/>
                <a:gd name="connsiteX497" fmla="*/ 5683096 w 11218359"/>
                <a:gd name="connsiteY497" fmla="*/ 536343 h 536343"/>
                <a:gd name="connsiteX498" fmla="*/ 5694526 w 11218359"/>
                <a:gd name="connsiteY498" fmla="*/ 536343 h 536343"/>
                <a:gd name="connsiteX499" fmla="*/ 5705956 w 11218359"/>
                <a:gd name="connsiteY499" fmla="*/ 536343 h 536343"/>
                <a:gd name="connsiteX500" fmla="*/ 5717434 w 11218359"/>
                <a:gd name="connsiteY500" fmla="*/ 536343 h 536343"/>
                <a:gd name="connsiteX501" fmla="*/ 5728864 w 11218359"/>
                <a:gd name="connsiteY501" fmla="*/ 536343 h 536343"/>
                <a:gd name="connsiteX502" fmla="*/ 5740294 w 11218359"/>
                <a:gd name="connsiteY502" fmla="*/ 536343 h 536343"/>
                <a:gd name="connsiteX503" fmla="*/ 5751724 w 11218359"/>
                <a:gd name="connsiteY503" fmla="*/ 536343 h 536343"/>
                <a:gd name="connsiteX504" fmla="*/ 5763154 w 11218359"/>
                <a:gd name="connsiteY504" fmla="*/ 536343 h 536343"/>
                <a:gd name="connsiteX505" fmla="*/ 5774631 w 11218359"/>
                <a:gd name="connsiteY505" fmla="*/ 536343 h 536343"/>
                <a:gd name="connsiteX506" fmla="*/ 5786062 w 11218359"/>
                <a:gd name="connsiteY506" fmla="*/ 536343 h 536343"/>
                <a:gd name="connsiteX507" fmla="*/ 5797492 w 11218359"/>
                <a:gd name="connsiteY507" fmla="*/ 536343 h 536343"/>
                <a:gd name="connsiteX508" fmla="*/ 5808921 w 11218359"/>
                <a:gd name="connsiteY508" fmla="*/ 536343 h 536343"/>
                <a:gd name="connsiteX509" fmla="*/ 5820351 w 11218359"/>
                <a:gd name="connsiteY509" fmla="*/ 536343 h 536343"/>
                <a:gd name="connsiteX510" fmla="*/ 5831829 w 11218359"/>
                <a:gd name="connsiteY510" fmla="*/ 536343 h 536343"/>
                <a:gd name="connsiteX511" fmla="*/ 5843259 w 11218359"/>
                <a:gd name="connsiteY511" fmla="*/ 536343 h 536343"/>
                <a:gd name="connsiteX512" fmla="*/ 5854689 w 11218359"/>
                <a:gd name="connsiteY512" fmla="*/ 536343 h 536343"/>
                <a:gd name="connsiteX513" fmla="*/ 5866119 w 11218359"/>
                <a:gd name="connsiteY513" fmla="*/ 536343 h 536343"/>
                <a:gd name="connsiteX514" fmla="*/ 5877549 w 11218359"/>
                <a:gd name="connsiteY514" fmla="*/ 536343 h 536343"/>
                <a:gd name="connsiteX515" fmla="*/ 5889027 w 11218359"/>
                <a:gd name="connsiteY515" fmla="*/ 536343 h 536343"/>
                <a:gd name="connsiteX516" fmla="*/ 5900457 w 11218359"/>
                <a:gd name="connsiteY516" fmla="*/ 536343 h 536343"/>
                <a:gd name="connsiteX517" fmla="*/ 5911887 w 11218359"/>
                <a:gd name="connsiteY517" fmla="*/ 536343 h 536343"/>
                <a:gd name="connsiteX518" fmla="*/ 5923317 w 11218359"/>
                <a:gd name="connsiteY518" fmla="*/ 536343 h 536343"/>
                <a:gd name="connsiteX519" fmla="*/ 5934747 w 11218359"/>
                <a:gd name="connsiteY519" fmla="*/ 536343 h 536343"/>
                <a:gd name="connsiteX520" fmla="*/ 5946225 w 11218359"/>
                <a:gd name="connsiteY520" fmla="*/ 536343 h 536343"/>
                <a:gd name="connsiteX521" fmla="*/ 5957655 w 11218359"/>
                <a:gd name="connsiteY521" fmla="*/ 536343 h 536343"/>
                <a:gd name="connsiteX522" fmla="*/ 5969084 w 11218359"/>
                <a:gd name="connsiteY522" fmla="*/ 536343 h 536343"/>
                <a:gd name="connsiteX523" fmla="*/ 5980514 w 11218359"/>
                <a:gd name="connsiteY523" fmla="*/ 536343 h 536343"/>
                <a:gd name="connsiteX524" fmla="*/ 5991944 w 11218359"/>
                <a:gd name="connsiteY524" fmla="*/ 536343 h 536343"/>
                <a:gd name="connsiteX525" fmla="*/ 6003422 w 11218359"/>
                <a:gd name="connsiteY525" fmla="*/ 536343 h 536343"/>
                <a:gd name="connsiteX526" fmla="*/ 6014852 w 11218359"/>
                <a:gd name="connsiteY526" fmla="*/ 536343 h 536343"/>
                <a:gd name="connsiteX527" fmla="*/ 6026282 w 11218359"/>
                <a:gd name="connsiteY527" fmla="*/ 536343 h 536343"/>
                <a:gd name="connsiteX528" fmla="*/ 6037712 w 11218359"/>
                <a:gd name="connsiteY528" fmla="*/ 536343 h 536343"/>
                <a:gd name="connsiteX529" fmla="*/ 6049142 w 11218359"/>
                <a:gd name="connsiteY529" fmla="*/ 536343 h 536343"/>
                <a:gd name="connsiteX530" fmla="*/ 6060620 w 11218359"/>
                <a:gd name="connsiteY530" fmla="*/ 536343 h 536343"/>
                <a:gd name="connsiteX531" fmla="*/ 6072049 w 11218359"/>
                <a:gd name="connsiteY531" fmla="*/ 536343 h 536343"/>
                <a:gd name="connsiteX532" fmla="*/ 6083480 w 11218359"/>
                <a:gd name="connsiteY532" fmla="*/ 536343 h 536343"/>
                <a:gd name="connsiteX533" fmla="*/ 6094910 w 11218359"/>
                <a:gd name="connsiteY533" fmla="*/ 536343 h 536343"/>
                <a:gd name="connsiteX534" fmla="*/ 6106340 w 11218359"/>
                <a:gd name="connsiteY534" fmla="*/ 536343 h 536343"/>
                <a:gd name="connsiteX535" fmla="*/ 6117818 w 11218359"/>
                <a:gd name="connsiteY535" fmla="*/ 536343 h 536343"/>
                <a:gd name="connsiteX536" fmla="*/ 6129247 w 11218359"/>
                <a:gd name="connsiteY536" fmla="*/ 536343 h 536343"/>
                <a:gd name="connsiteX537" fmla="*/ 6140677 w 11218359"/>
                <a:gd name="connsiteY537" fmla="*/ 536343 h 536343"/>
                <a:gd name="connsiteX538" fmla="*/ 6152107 w 11218359"/>
                <a:gd name="connsiteY538" fmla="*/ 536343 h 536343"/>
                <a:gd name="connsiteX539" fmla="*/ 6163537 w 11218359"/>
                <a:gd name="connsiteY539" fmla="*/ 536343 h 536343"/>
                <a:gd name="connsiteX540" fmla="*/ 6175015 w 11218359"/>
                <a:gd name="connsiteY540" fmla="*/ 536343 h 536343"/>
                <a:gd name="connsiteX541" fmla="*/ 6186445 w 11218359"/>
                <a:gd name="connsiteY541" fmla="*/ 536343 h 536343"/>
                <a:gd name="connsiteX542" fmla="*/ 6197875 w 11218359"/>
                <a:gd name="connsiteY542" fmla="*/ 536343 h 536343"/>
                <a:gd name="connsiteX543" fmla="*/ 6209305 w 11218359"/>
                <a:gd name="connsiteY543" fmla="*/ 536343 h 536343"/>
                <a:gd name="connsiteX544" fmla="*/ 6220735 w 11218359"/>
                <a:gd name="connsiteY544" fmla="*/ 536343 h 536343"/>
                <a:gd name="connsiteX545" fmla="*/ 6232212 w 11218359"/>
                <a:gd name="connsiteY545" fmla="*/ 536343 h 536343"/>
                <a:gd name="connsiteX546" fmla="*/ 6243642 w 11218359"/>
                <a:gd name="connsiteY546" fmla="*/ 536343 h 536343"/>
                <a:gd name="connsiteX547" fmla="*/ 6255073 w 11218359"/>
                <a:gd name="connsiteY547" fmla="*/ 536343 h 536343"/>
                <a:gd name="connsiteX548" fmla="*/ 6266503 w 11218359"/>
                <a:gd name="connsiteY548" fmla="*/ 536343 h 536343"/>
                <a:gd name="connsiteX549" fmla="*/ 6277933 w 11218359"/>
                <a:gd name="connsiteY549" fmla="*/ 536343 h 536343"/>
                <a:gd name="connsiteX550" fmla="*/ 6289410 w 11218359"/>
                <a:gd name="connsiteY550" fmla="*/ 536343 h 536343"/>
                <a:gd name="connsiteX551" fmla="*/ 6300840 w 11218359"/>
                <a:gd name="connsiteY551" fmla="*/ 536343 h 536343"/>
                <a:gd name="connsiteX552" fmla="*/ 6312270 w 11218359"/>
                <a:gd name="connsiteY552" fmla="*/ 536343 h 536343"/>
                <a:gd name="connsiteX553" fmla="*/ 6323700 w 11218359"/>
                <a:gd name="connsiteY553" fmla="*/ 536343 h 536343"/>
                <a:gd name="connsiteX554" fmla="*/ 6335130 w 11218359"/>
                <a:gd name="connsiteY554" fmla="*/ 536343 h 536343"/>
                <a:gd name="connsiteX555" fmla="*/ 6346608 w 11218359"/>
                <a:gd name="connsiteY555" fmla="*/ 536343 h 536343"/>
                <a:gd name="connsiteX556" fmla="*/ 6358038 w 11218359"/>
                <a:gd name="connsiteY556" fmla="*/ 536343 h 536343"/>
                <a:gd name="connsiteX557" fmla="*/ 6369468 w 11218359"/>
                <a:gd name="connsiteY557" fmla="*/ 536343 h 536343"/>
                <a:gd name="connsiteX558" fmla="*/ 6380898 w 11218359"/>
                <a:gd name="connsiteY558" fmla="*/ 536343 h 536343"/>
                <a:gd name="connsiteX559" fmla="*/ 6392328 w 11218359"/>
                <a:gd name="connsiteY559" fmla="*/ 536343 h 536343"/>
                <a:gd name="connsiteX560" fmla="*/ 6403805 w 11218359"/>
                <a:gd name="connsiteY560" fmla="*/ 536343 h 536343"/>
                <a:gd name="connsiteX561" fmla="*/ 6415235 w 11218359"/>
                <a:gd name="connsiteY561" fmla="*/ 536343 h 536343"/>
                <a:gd name="connsiteX562" fmla="*/ 6426666 w 11218359"/>
                <a:gd name="connsiteY562" fmla="*/ 536343 h 536343"/>
                <a:gd name="connsiteX563" fmla="*/ 6438096 w 11218359"/>
                <a:gd name="connsiteY563" fmla="*/ 536343 h 536343"/>
                <a:gd name="connsiteX564" fmla="*/ 6449525 w 11218359"/>
                <a:gd name="connsiteY564" fmla="*/ 536343 h 536343"/>
                <a:gd name="connsiteX565" fmla="*/ 6461003 w 11218359"/>
                <a:gd name="connsiteY565" fmla="*/ 536343 h 536343"/>
                <a:gd name="connsiteX566" fmla="*/ 6472433 w 11218359"/>
                <a:gd name="connsiteY566" fmla="*/ 536343 h 536343"/>
                <a:gd name="connsiteX567" fmla="*/ 6483863 w 11218359"/>
                <a:gd name="connsiteY567" fmla="*/ 536343 h 536343"/>
                <a:gd name="connsiteX568" fmla="*/ 6495293 w 11218359"/>
                <a:gd name="connsiteY568" fmla="*/ 536343 h 536343"/>
                <a:gd name="connsiteX569" fmla="*/ 6506723 w 11218359"/>
                <a:gd name="connsiteY569" fmla="*/ 536343 h 536343"/>
                <a:gd name="connsiteX570" fmla="*/ 6518201 w 11218359"/>
                <a:gd name="connsiteY570" fmla="*/ 536343 h 536343"/>
                <a:gd name="connsiteX571" fmla="*/ 6529631 w 11218359"/>
                <a:gd name="connsiteY571" fmla="*/ 536343 h 536343"/>
                <a:gd name="connsiteX572" fmla="*/ 6541061 w 11218359"/>
                <a:gd name="connsiteY572" fmla="*/ 536343 h 536343"/>
                <a:gd name="connsiteX573" fmla="*/ 6552490 w 11218359"/>
                <a:gd name="connsiteY573" fmla="*/ 536343 h 536343"/>
                <a:gd name="connsiteX574" fmla="*/ 6563921 w 11218359"/>
                <a:gd name="connsiteY574" fmla="*/ 536343 h 536343"/>
                <a:gd name="connsiteX575" fmla="*/ 6575398 w 11218359"/>
                <a:gd name="connsiteY575" fmla="*/ 536343 h 536343"/>
                <a:gd name="connsiteX576" fmla="*/ 6586828 w 11218359"/>
                <a:gd name="connsiteY576" fmla="*/ 536343 h 536343"/>
                <a:gd name="connsiteX577" fmla="*/ 6598259 w 11218359"/>
                <a:gd name="connsiteY577" fmla="*/ 536343 h 536343"/>
                <a:gd name="connsiteX578" fmla="*/ 6609688 w 11218359"/>
                <a:gd name="connsiteY578" fmla="*/ 536343 h 536343"/>
                <a:gd name="connsiteX579" fmla="*/ 6621118 w 11218359"/>
                <a:gd name="connsiteY579" fmla="*/ 536343 h 536343"/>
                <a:gd name="connsiteX580" fmla="*/ 6632596 w 11218359"/>
                <a:gd name="connsiteY580" fmla="*/ 536343 h 536343"/>
                <a:gd name="connsiteX581" fmla="*/ 6644026 w 11218359"/>
                <a:gd name="connsiteY581" fmla="*/ 536343 h 536343"/>
                <a:gd name="connsiteX582" fmla="*/ 6655456 w 11218359"/>
                <a:gd name="connsiteY582" fmla="*/ 536343 h 536343"/>
                <a:gd name="connsiteX583" fmla="*/ 6666886 w 11218359"/>
                <a:gd name="connsiteY583" fmla="*/ 536343 h 536343"/>
                <a:gd name="connsiteX584" fmla="*/ 6678316 w 11218359"/>
                <a:gd name="connsiteY584" fmla="*/ 536343 h 536343"/>
                <a:gd name="connsiteX585" fmla="*/ 6689794 w 11218359"/>
                <a:gd name="connsiteY585" fmla="*/ 536343 h 536343"/>
                <a:gd name="connsiteX586" fmla="*/ 6701224 w 11218359"/>
                <a:gd name="connsiteY586" fmla="*/ 536343 h 536343"/>
                <a:gd name="connsiteX587" fmla="*/ 6712653 w 11218359"/>
                <a:gd name="connsiteY587" fmla="*/ 536343 h 536343"/>
                <a:gd name="connsiteX588" fmla="*/ 6724083 w 11218359"/>
                <a:gd name="connsiteY588" fmla="*/ 536343 h 536343"/>
                <a:gd name="connsiteX589" fmla="*/ 6735514 w 11218359"/>
                <a:gd name="connsiteY589" fmla="*/ 536343 h 536343"/>
                <a:gd name="connsiteX590" fmla="*/ 6746944 w 11218359"/>
                <a:gd name="connsiteY590" fmla="*/ 536343 h 536343"/>
                <a:gd name="connsiteX591" fmla="*/ 6758421 w 11218359"/>
                <a:gd name="connsiteY591" fmla="*/ 536343 h 536343"/>
                <a:gd name="connsiteX592" fmla="*/ 6769851 w 11218359"/>
                <a:gd name="connsiteY592" fmla="*/ 536343 h 536343"/>
                <a:gd name="connsiteX593" fmla="*/ 6781281 w 11218359"/>
                <a:gd name="connsiteY593" fmla="*/ 536343 h 536343"/>
                <a:gd name="connsiteX594" fmla="*/ 6792711 w 11218359"/>
                <a:gd name="connsiteY594" fmla="*/ 536343 h 536343"/>
                <a:gd name="connsiteX595" fmla="*/ 6804141 w 11218359"/>
                <a:gd name="connsiteY595" fmla="*/ 536343 h 536343"/>
                <a:gd name="connsiteX596" fmla="*/ 6815619 w 11218359"/>
                <a:gd name="connsiteY596" fmla="*/ 536343 h 536343"/>
                <a:gd name="connsiteX597" fmla="*/ 6827049 w 11218359"/>
                <a:gd name="connsiteY597" fmla="*/ 536343 h 536343"/>
                <a:gd name="connsiteX598" fmla="*/ 6838479 w 11218359"/>
                <a:gd name="connsiteY598" fmla="*/ 536343 h 536343"/>
                <a:gd name="connsiteX599" fmla="*/ 6849909 w 11218359"/>
                <a:gd name="connsiteY599" fmla="*/ 536343 h 536343"/>
                <a:gd name="connsiteX600" fmla="*/ 6861339 w 11218359"/>
                <a:gd name="connsiteY600" fmla="*/ 536343 h 536343"/>
                <a:gd name="connsiteX601" fmla="*/ 6872816 w 11218359"/>
                <a:gd name="connsiteY601" fmla="*/ 536343 h 536343"/>
                <a:gd name="connsiteX602" fmla="*/ 6884246 w 11218359"/>
                <a:gd name="connsiteY602" fmla="*/ 536343 h 536343"/>
                <a:gd name="connsiteX603" fmla="*/ 6895676 w 11218359"/>
                <a:gd name="connsiteY603" fmla="*/ 536343 h 536343"/>
                <a:gd name="connsiteX604" fmla="*/ 6907107 w 11218359"/>
                <a:gd name="connsiteY604" fmla="*/ 536343 h 536343"/>
                <a:gd name="connsiteX605" fmla="*/ 6918537 w 11218359"/>
                <a:gd name="connsiteY605" fmla="*/ 536343 h 536343"/>
                <a:gd name="connsiteX606" fmla="*/ 6930014 w 11218359"/>
                <a:gd name="connsiteY606" fmla="*/ 536343 h 536343"/>
                <a:gd name="connsiteX607" fmla="*/ 6941444 w 11218359"/>
                <a:gd name="connsiteY607" fmla="*/ 536343 h 536343"/>
                <a:gd name="connsiteX608" fmla="*/ 6952874 w 11218359"/>
                <a:gd name="connsiteY608" fmla="*/ 536343 h 536343"/>
                <a:gd name="connsiteX609" fmla="*/ 6964304 w 11218359"/>
                <a:gd name="connsiteY609" fmla="*/ 536343 h 536343"/>
                <a:gd name="connsiteX610" fmla="*/ 6975734 w 11218359"/>
                <a:gd name="connsiteY610" fmla="*/ 536343 h 536343"/>
                <a:gd name="connsiteX611" fmla="*/ 6987212 w 11218359"/>
                <a:gd name="connsiteY611" fmla="*/ 536343 h 536343"/>
                <a:gd name="connsiteX612" fmla="*/ 6998642 w 11218359"/>
                <a:gd name="connsiteY612" fmla="*/ 536343 h 536343"/>
                <a:gd name="connsiteX613" fmla="*/ 7010072 w 11218359"/>
                <a:gd name="connsiteY613" fmla="*/ 536343 h 536343"/>
                <a:gd name="connsiteX614" fmla="*/ 7021502 w 11218359"/>
                <a:gd name="connsiteY614" fmla="*/ 536343 h 536343"/>
                <a:gd name="connsiteX615" fmla="*/ 7032931 w 11218359"/>
                <a:gd name="connsiteY615" fmla="*/ 536343 h 536343"/>
                <a:gd name="connsiteX616" fmla="*/ 7044409 w 11218359"/>
                <a:gd name="connsiteY616" fmla="*/ 536343 h 536343"/>
                <a:gd name="connsiteX617" fmla="*/ 7055839 w 11218359"/>
                <a:gd name="connsiteY617" fmla="*/ 536343 h 536343"/>
                <a:gd name="connsiteX618" fmla="*/ 7067269 w 11218359"/>
                <a:gd name="connsiteY618" fmla="*/ 536343 h 536343"/>
                <a:gd name="connsiteX619" fmla="*/ 7078700 w 11218359"/>
                <a:gd name="connsiteY619" fmla="*/ 536343 h 536343"/>
                <a:gd name="connsiteX620" fmla="*/ 7090129 w 11218359"/>
                <a:gd name="connsiteY620" fmla="*/ 536343 h 536343"/>
                <a:gd name="connsiteX621" fmla="*/ 7101607 w 11218359"/>
                <a:gd name="connsiteY621" fmla="*/ 536343 h 536343"/>
                <a:gd name="connsiteX622" fmla="*/ 7113037 w 11218359"/>
                <a:gd name="connsiteY622" fmla="*/ 536343 h 536343"/>
                <a:gd name="connsiteX623" fmla="*/ 7124467 w 11218359"/>
                <a:gd name="connsiteY623" fmla="*/ 536343 h 536343"/>
                <a:gd name="connsiteX624" fmla="*/ 7135897 w 11218359"/>
                <a:gd name="connsiteY624" fmla="*/ 536343 h 536343"/>
                <a:gd name="connsiteX625" fmla="*/ 7147327 w 11218359"/>
                <a:gd name="connsiteY625" fmla="*/ 536343 h 536343"/>
                <a:gd name="connsiteX626" fmla="*/ 7158805 w 11218359"/>
                <a:gd name="connsiteY626" fmla="*/ 536343 h 536343"/>
                <a:gd name="connsiteX627" fmla="*/ 7170235 w 11218359"/>
                <a:gd name="connsiteY627" fmla="*/ 536343 h 536343"/>
                <a:gd name="connsiteX628" fmla="*/ 7181665 w 11218359"/>
                <a:gd name="connsiteY628" fmla="*/ 536343 h 536343"/>
                <a:gd name="connsiteX629" fmla="*/ 7193094 w 11218359"/>
                <a:gd name="connsiteY629" fmla="*/ 536343 h 536343"/>
                <a:gd name="connsiteX630" fmla="*/ 7204524 w 11218359"/>
                <a:gd name="connsiteY630" fmla="*/ 536343 h 536343"/>
                <a:gd name="connsiteX631" fmla="*/ 7216002 w 11218359"/>
                <a:gd name="connsiteY631" fmla="*/ 536343 h 536343"/>
                <a:gd name="connsiteX632" fmla="*/ 7227432 w 11218359"/>
                <a:gd name="connsiteY632" fmla="*/ 536343 h 536343"/>
                <a:gd name="connsiteX633" fmla="*/ 7238862 w 11218359"/>
                <a:gd name="connsiteY633" fmla="*/ 536343 h 536343"/>
                <a:gd name="connsiteX634" fmla="*/ 7250292 w 11218359"/>
                <a:gd name="connsiteY634" fmla="*/ 536343 h 536343"/>
                <a:gd name="connsiteX635" fmla="*/ 7261722 w 11218359"/>
                <a:gd name="connsiteY635" fmla="*/ 536343 h 536343"/>
                <a:gd name="connsiteX636" fmla="*/ 7273200 w 11218359"/>
                <a:gd name="connsiteY636" fmla="*/ 536343 h 536343"/>
                <a:gd name="connsiteX637" fmla="*/ 7284630 w 11218359"/>
                <a:gd name="connsiteY637" fmla="*/ 536343 h 536343"/>
                <a:gd name="connsiteX638" fmla="*/ 7296060 w 11218359"/>
                <a:gd name="connsiteY638" fmla="*/ 536343 h 536343"/>
                <a:gd name="connsiteX639" fmla="*/ 7307490 w 11218359"/>
                <a:gd name="connsiteY639" fmla="*/ 536343 h 536343"/>
                <a:gd name="connsiteX640" fmla="*/ 7318920 w 11218359"/>
                <a:gd name="connsiteY640" fmla="*/ 536343 h 536343"/>
                <a:gd name="connsiteX641" fmla="*/ 7330398 w 11218359"/>
                <a:gd name="connsiteY641" fmla="*/ 536343 h 536343"/>
                <a:gd name="connsiteX642" fmla="*/ 7341828 w 11218359"/>
                <a:gd name="connsiteY642" fmla="*/ 536343 h 536343"/>
                <a:gd name="connsiteX643" fmla="*/ 7353257 w 11218359"/>
                <a:gd name="connsiteY643" fmla="*/ 536343 h 536343"/>
                <a:gd name="connsiteX644" fmla="*/ 7364687 w 11218359"/>
                <a:gd name="connsiteY644" fmla="*/ 536343 h 536343"/>
                <a:gd name="connsiteX645" fmla="*/ 7376117 w 11218359"/>
                <a:gd name="connsiteY645" fmla="*/ 536343 h 536343"/>
                <a:gd name="connsiteX646" fmla="*/ 7387595 w 11218359"/>
                <a:gd name="connsiteY646" fmla="*/ 536343 h 536343"/>
                <a:gd name="connsiteX647" fmla="*/ 7399025 w 11218359"/>
                <a:gd name="connsiteY647" fmla="*/ 536343 h 536343"/>
                <a:gd name="connsiteX648" fmla="*/ 7410455 w 11218359"/>
                <a:gd name="connsiteY648" fmla="*/ 536343 h 536343"/>
                <a:gd name="connsiteX649" fmla="*/ 7421885 w 11218359"/>
                <a:gd name="connsiteY649" fmla="*/ 536343 h 536343"/>
                <a:gd name="connsiteX650" fmla="*/ 7433315 w 11218359"/>
                <a:gd name="connsiteY650" fmla="*/ 536343 h 536343"/>
                <a:gd name="connsiteX651" fmla="*/ 7444793 w 11218359"/>
                <a:gd name="connsiteY651" fmla="*/ 536343 h 536343"/>
                <a:gd name="connsiteX652" fmla="*/ 7456222 w 11218359"/>
                <a:gd name="connsiteY652" fmla="*/ 536343 h 536343"/>
                <a:gd name="connsiteX653" fmla="*/ 7467653 w 11218359"/>
                <a:gd name="connsiteY653" fmla="*/ 536343 h 536343"/>
                <a:gd name="connsiteX654" fmla="*/ 7479083 w 11218359"/>
                <a:gd name="connsiteY654" fmla="*/ 536343 h 536343"/>
                <a:gd name="connsiteX655" fmla="*/ 7490513 w 11218359"/>
                <a:gd name="connsiteY655" fmla="*/ 536343 h 536343"/>
                <a:gd name="connsiteX656" fmla="*/ 7501990 w 11218359"/>
                <a:gd name="connsiteY656" fmla="*/ 536343 h 536343"/>
                <a:gd name="connsiteX657" fmla="*/ 7513420 w 11218359"/>
                <a:gd name="connsiteY657" fmla="*/ 536343 h 536343"/>
                <a:gd name="connsiteX658" fmla="*/ 7524850 w 11218359"/>
                <a:gd name="connsiteY658" fmla="*/ 536343 h 536343"/>
                <a:gd name="connsiteX659" fmla="*/ 7536280 w 11218359"/>
                <a:gd name="connsiteY659" fmla="*/ 536343 h 536343"/>
                <a:gd name="connsiteX660" fmla="*/ 7547710 w 11218359"/>
                <a:gd name="connsiteY660" fmla="*/ 536343 h 536343"/>
                <a:gd name="connsiteX661" fmla="*/ 7559188 w 11218359"/>
                <a:gd name="connsiteY661" fmla="*/ 536343 h 536343"/>
                <a:gd name="connsiteX662" fmla="*/ 7570618 w 11218359"/>
                <a:gd name="connsiteY662" fmla="*/ 536343 h 536343"/>
                <a:gd name="connsiteX663" fmla="*/ 7582048 w 11218359"/>
                <a:gd name="connsiteY663" fmla="*/ 536343 h 536343"/>
                <a:gd name="connsiteX664" fmla="*/ 7593478 w 11218359"/>
                <a:gd name="connsiteY664" fmla="*/ 536343 h 536343"/>
                <a:gd name="connsiteX665" fmla="*/ 7604908 w 11218359"/>
                <a:gd name="connsiteY665" fmla="*/ 536343 h 536343"/>
                <a:gd name="connsiteX666" fmla="*/ 7616385 w 11218359"/>
                <a:gd name="connsiteY666" fmla="*/ 536343 h 536343"/>
                <a:gd name="connsiteX667" fmla="*/ 7627815 w 11218359"/>
                <a:gd name="connsiteY667" fmla="*/ 536343 h 536343"/>
                <a:gd name="connsiteX668" fmla="*/ 7639246 w 11218359"/>
                <a:gd name="connsiteY668" fmla="*/ 536343 h 536343"/>
                <a:gd name="connsiteX669" fmla="*/ 7650676 w 11218359"/>
                <a:gd name="connsiteY669" fmla="*/ 536343 h 536343"/>
                <a:gd name="connsiteX670" fmla="*/ 7662106 w 11218359"/>
                <a:gd name="connsiteY670" fmla="*/ 536343 h 536343"/>
                <a:gd name="connsiteX671" fmla="*/ 7673583 w 11218359"/>
                <a:gd name="connsiteY671" fmla="*/ 536343 h 536343"/>
                <a:gd name="connsiteX672" fmla="*/ 7685013 w 11218359"/>
                <a:gd name="connsiteY672" fmla="*/ 536343 h 536343"/>
                <a:gd name="connsiteX673" fmla="*/ 7696443 w 11218359"/>
                <a:gd name="connsiteY673" fmla="*/ 536343 h 536343"/>
                <a:gd name="connsiteX674" fmla="*/ 7707873 w 11218359"/>
                <a:gd name="connsiteY674" fmla="*/ 536343 h 536343"/>
                <a:gd name="connsiteX675" fmla="*/ 7719303 w 11218359"/>
                <a:gd name="connsiteY675" fmla="*/ 536343 h 536343"/>
                <a:gd name="connsiteX676" fmla="*/ 7730733 w 11218359"/>
                <a:gd name="connsiteY676" fmla="*/ 536343 h 536343"/>
                <a:gd name="connsiteX677" fmla="*/ 7742211 w 11218359"/>
                <a:gd name="connsiteY677" fmla="*/ 536343 h 536343"/>
                <a:gd name="connsiteX678" fmla="*/ 7753641 w 11218359"/>
                <a:gd name="connsiteY678" fmla="*/ 536343 h 536343"/>
                <a:gd name="connsiteX679" fmla="*/ 7765071 w 11218359"/>
                <a:gd name="connsiteY679" fmla="*/ 536343 h 536343"/>
                <a:gd name="connsiteX680" fmla="*/ 7776501 w 11218359"/>
                <a:gd name="connsiteY680" fmla="*/ 536343 h 536343"/>
                <a:gd name="connsiteX681" fmla="*/ 7787931 w 11218359"/>
                <a:gd name="connsiteY681" fmla="*/ 536343 h 536343"/>
                <a:gd name="connsiteX682" fmla="*/ 7799408 w 11218359"/>
                <a:gd name="connsiteY682" fmla="*/ 536343 h 536343"/>
                <a:gd name="connsiteX683" fmla="*/ 7810839 w 11218359"/>
                <a:gd name="connsiteY683" fmla="*/ 536343 h 536343"/>
                <a:gd name="connsiteX684" fmla="*/ 7822268 w 11218359"/>
                <a:gd name="connsiteY684" fmla="*/ 536343 h 536343"/>
                <a:gd name="connsiteX685" fmla="*/ 7833698 w 11218359"/>
                <a:gd name="connsiteY685" fmla="*/ 536343 h 536343"/>
                <a:gd name="connsiteX686" fmla="*/ 7845128 w 11218359"/>
                <a:gd name="connsiteY686" fmla="*/ 536343 h 536343"/>
                <a:gd name="connsiteX687" fmla="*/ 7856606 w 11218359"/>
                <a:gd name="connsiteY687" fmla="*/ 536343 h 536343"/>
                <a:gd name="connsiteX688" fmla="*/ 7868036 w 11218359"/>
                <a:gd name="connsiteY688" fmla="*/ 536343 h 536343"/>
                <a:gd name="connsiteX689" fmla="*/ 7879466 w 11218359"/>
                <a:gd name="connsiteY689" fmla="*/ 536343 h 536343"/>
                <a:gd name="connsiteX690" fmla="*/ 7890896 w 11218359"/>
                <a:gd name="connsiteY690" fmla="*/ 536343 h 536343"/>
                <a:gd name="connsiteX691" fmla="*/ 7902326 w 11218359"/>
                <a:gd name="connsiteY691" fmla="*/ 536343 h 536343"/>
                <a:gd name="connsiteX692" fmla="*/ 7913804 w 11218359"/>
                <a:gd name="connsiteY692" fmla="*/ 536343 h 536343"/>
                <a:gd name="connsiteX693" fmla="*/ 7925234 w 11218359"/>
                <a:gd name="connsiteY693" fmla="*/ 536343 h 536343"/>
                <a:gd name="connsiteX694" fmla="*/ 7936663 w 11218359"/>
                <a:gd name="connsiteY694" fmla="*/ 536343 h 536343"/>
                <a:gd name="connsiteX695" fmla="*/ 7948094 w 11218359"/>
                <a:gd name="connsiteY695" fmla="*/ 536343 h 536343"/>
                <a:gd name="connsiteX696" fmla="*/ 7959524 w 11218359"/>
                <a:gd name="connsiteY696" fmla="*/ 536343 h 536343"/>
                <a:gd name="connsiteX697" fmla="*/ 7971001 w 11218359"/>
                <a:gd name="connsiteY697" fmla="*/ 536343 h 536343"/>
                <a:gd name="connsiteX698" fmla="*/ 7982431 w 11218359"/>
                <a:gd name="connsiteY698" fmla="*/ 536343 h 536343"/>
                <a:gd name="connsiteX699" fmla="*/ 7993861 w 11218359"/>
                <a:gd name="connsiteY699" fmla="*/ 536343 h 536343"/>
                <a:gd name="connsiteX700" fmla="*/ 8005291 w 11218359"/>
                <a:gd name="connsiteY700" fmla="*/ 536343 h 536343"/>
                <a:gd name="connsiteX701" fmla="*/ 8016721 w 11218359"/>
                <a:gd name="connsiteY701" fmla="*/ 536343 h 536343"/>
                <a:gd name="connsiteX702" fmla="*/ 8028199 w 11218359"/>
                <a:gd name="connsiteY702" fmla="*/ 536343 h 536343"/>
                <a:gd name="connsiteX703" fmla="*/ 8039629 w 11218359"/>
                <a:gd name="connsiteY703" fmla="*/ 536343 h 536343"/>
                <a:gd name="connsiteX704" fmla="*/ 8051059 w 11218359"/>
                <a:gd name="connsiteY704" fmla="*/ 536343 h 536343"/>
                <a:gd name="connsiteX705" fmla="*/ 8062489 w 11218359"/>
                <a:gd name="connsiteY705" fmla="*/ 536343 h 536343"/>
                <a:gd name="connsiteX706" fmla="*/ 8073919 w 11218359"/>
                <a:gd name="connsiteY706" fmla="*/ 536343 h 536343"/>
                <a:gd name="connsiteX707" fmla="*/ 8085396 w 11218359"/>
                <a:gd name="connsiteY707" fmla="*/ 536343 h 536343"/>
                <a:gd name="connsiteX708" fmla="*/ 8096826 w 11218359"/>
                <a:gd name="connsiteY708" fmla="*/ 536343 h 536343"/>
                <a:gd name="connsiteX709" fmla="*/ 8108256 w 11218359"/>
                <a:gd name="connsiteY709" fmla="*/ 536343 h 536343"/>
                <a:gd name="connsiteX710" fmla="*/ 8119687 w 11218359"/>
                <a:gd name="connsiteY710" fmla="*/ 536343 h 536343"/>
                <a:gd name="connsiteX711" fmla="*/ 8131117 w 11218359"/>
                <a:gd name="connsiteY711" fmla="*/ 536343 h 536343"/>
                <a:gd name="connsiteX712" fmla="*/ 8142594 w 11218359"/>
                <a:gd name="connsiteY712" fmla="*/ 536343 h 536343"/>
                <a:gd name="connsiteX713" fmla="*/ 8154024 w 11218359"/>
                <a:gd name="connsiteY713" fmla="*/ 536343 h 536343"/>
                <a:gd name="connsiteX714" fmla="*/ 8165454 w 11218359"/>
                <a:gd name="connsiteY714" fmla="*/ 536343 h 536343"/>
                <a:gd name="connsiteX715" fmla="*/ 8176884 w 11218359"/>
                <a:gd name="connsiteY715" fmla="*/ 536343 h 536343"/>
                <a:gd name="connsiteX716" fmla="*/ 8188314 w 11218359"/>
                <a:gd name="connsiteY716" fmla="*/ 536343 h 536343"/>
                <a:gd name="connsiteX717" fmla="*/ 8199792 w 11218359"/>
                <a:gd name="connsiteY717" fmla="*/ 536343 h 536343"/>
                <a:gd name="connsiteX718" fmla="*/ 8211222 w 11218359"/>
                <a:gd name="connsiteY718" fmla="*/ 536343 h 536343"/>
                <a:gd name="connsiteX719" fmla="*/ 8222652 w 11218359"/>
                <a:gd name="connsiteY719" fmla="*/ 536343 h 536343"/>
                <a:gd name="connsiteX720" fmla="*/ 8234082 w 11218359"/>
                <a:gd name="connsiteY720" fmla="*/ 536343 h 536343"/>
                <a:gd name="connsiteX721" fmla="*/ 8245512 w 11218359"/>
                <a:gd name="connsiteY721" fmla="*/ 536343 h 536343"/>
                <a:gd name="connsiteX722" fmla="*/ 8256989 w 11218359"/>
                <a:gd name="connsiteY722" fmla="*/ 536343 h 536343"/>
                <a:gd name="connsiteX723" fmla="*/ 8268419 w 11218359"/>
                <a:gd name="connsiteY723" fmla="*/ 536343 h 536343"/>
                <a:gd name="connsiteX724" fmla="*/ 8279850 w 11218359"/>
                <a:gd name="connsiteY724" fmla="*/ 536343 h 536343"/>
                <a:gd name="connsiteX725" fmla="*/ 8291280 w 11218359"/>
                <a:gd name="connsiteY725" fmla="*/ 536343 h 536343"/>
                <a:gd name="connsiteX726" fmla="*/ 8302709 w 11218359"/>
                <a:gd name="connsiteY726" fmla="*/ 536343 h 536343"/>
                <a:gd name="connsiteX727" fmla="*/ 8314187 w 11218359"/>
                <a:gd name="connsiteY727" fmla="*/ 536343 h 536343"/>
                <a:gd name="connsiteX728" fmla="*/ 8325617 w 11218359"/>
                <a:gd name="connsiteY728" fmla="*/ 536343 h 536343"/>
                <a:gd name="connsiteX729" fmla="*/ 8337047 w 11218359"/>
                <a:gd name="connsiteY729" fmla="*/ 536343 h 536343"/>
                <a:gd name="connsiteX730" fmla="*/ 8348477 w 11218359"/>
                <a:gd name="connsiteY730" fmla="*/ 536343 h 536343"/>
                <a:gd name="connsiteX731" fmla="*/ 8359907 w 11218359"/>
                <a:gd name="connsiteY731" fmla="*/ 536343 h 536343"/>
                <a:gd name="connsiteX732" fmla="*/ 8371385 w 11218359"/>
                <a:gd name="connsiteY732" fmla="*/ 536343 h 536343"/>
                <a:gd name="connsiteX733" fmla="*/ 8382815 w 11218359"/>
                <a:gd name="connsiteY733" fmla="*/ 536343 h 536343"/>
                <a:gd name="connsiteX734" fmla="*/ 8394245 w 11218359"/>
                <a:gd name="connsiteY734" fmla="*/ 536343 h 536343"/>
                <a:gd name="connsiteX735" fmla="*/ 8405674 w 11218359"/>
                <a:gd name="connsiteY735" fmla="*/ 536343 h 536343"/>
                <a:gd name="connsiteX736" fmla="*/ 8417104 w 11218359"/>
                <a:gd name="connsiteY736" fmla="*/ 536343 h 536343"/>
                <a:gd name="connsiteX737" fmla="*/ 8428582 w 11218359"/>
                <a:gd name="connsiteY737" fmla="*/ 536343 h 536343"/>
                <a:gd name="connsiteX738" fmla="*/ 8440012 w 11218359"/>
                <a:gd name="connsiteY738" fmla="*/ 536343 h 536343"/>
                <a:gd name="connsiteX739" fmla="*/ 8451442 w 11218359"/>
                <a:gd name="connsiteY739" fmla="*/ 536343 h 536343"/>
                <a:gd name="connsiteX740" fmla="*/ 8462872 w 11218359"/>
                <a:gd name="connsiteY740" fmla="*/ 536343 h 536343"/>
                <a:gd name="connsiteX741" fmla="*/ 8474302 w 11218359"/>
                <a:gd name="connsiteY741" fmla="*/ 536343 h 536343"/>
                <a:gd name="connsiteX742" fmla="*/ 8485780 w 11218359"/>
                <a:gd name="connsiteY742" fmla="*/ 536343 h 536343"/>
                <a:gd name="connsiteX743" fmla="*/ 8497210 w 11218359"/>
                <a:gd name="connsiteY743" fmla="*/ 536343 h 536343"/>
                <a:gd name="connsiteX744" fmla="*/ 8508640 w 11218359"/>
                <a:gd name="connsiteY744" fmla="*/ 536343 h 536343"/>
                <a:gd name="connsiteX745" fmla="*/ 8520069 w 11218359"/>
                <a:gd name="connsiteY745" fmla="*/ 536343 h 536343"/>
                <a:gd name="connsiteX746" fmla="*/ 8531500 w 11218359"/>
                <a:gd name="connsiteY746" fmla="*/ 536343 h 536343"/>
                <a:gd name="connsiteX747" fmla="*/ 8542977 w 11218359"/>
                <a:gd name="connsiteY747" fmla="*/ 536343 h 536343"/>
                <a:gd name="connsiteX748" fmla="*/ 8554407 w 11218359"/>
                <a:gd name="connsiteY748" fmla="*/ 536343 h 536343"/>
                <a:gd name="connsiteX749" fmla="*/ 8565837 w 11218359"/>
                <a:gd name="connsiteY749" fmla="*/ 536343 h 536343"/>
                <a:gd name="connsiteX750" fmla="*/ 8577267 w 11218359"/>
                <a:gd name="connsiteY750" fmla="*/ 536343 h 536343"/>
                <a:gd name="connsiteX751" fmla="*/ 8588697 w 11218359"/>
                <a:gd name="connsiteY751" fmla="*/ 536343 h 536343"/>
                <a:gd name="connsiteX752" fmla="*/ 8600175 w 11218359"/>
                <a:gd name="connsiteY752" fmla="*/ 536343 h 536343"/>
                <a:gd name="connsiteX753" fmla="*/ 8611605 w 11218359"/>
                <a:gd name="connsiteY753" fmla="*/ 536343 h 536343"/>
                <a:gd name="connsiteX754" fmla="*/ 8623035 w 11218359"/>
                <a:gd name="connsiteY754" fmla="*/ 536343 h 536343"/>
                <a:gd name="connsiteX755" fmla="*/ 8634465 w 11218359"/>
                <a:gd name="connsiteY755" fmla="*/ 536343 h 536343"/>
                <a:gd name="connsiteX756" fmla="*/ 8645895 w 11218359"/>
                <a:gd name="connsiteY756" fmla="*/ 536343 h 536343"/>
                <a:gd name="connsiteX757" fmla="*/ 8657373 w 11218359"/>
                <a:gd name="connsiteY757" fmla="*/ 536343 h 536343"/>
                <a:gd name="connsiteX758" fmla="*/ 8668802 w 11218359"/>
                <a:gd name="connsiteY758" fmla="*/ 536343 h 536343"/>
                <a:gd name="connsiteX759" fmla="*/ 8680232 w 11218359"/>
                <a:gd name="connsiteY759" fmla="*/ 536343 h 536343"/>
                <a:gd name="connsiteX760" fmla="*/ 8691662 w 11218359"/>
                <a:gd name="connsiteY760" fmla="*/ 536343 h 536343"/>
                <a:gd name="connsiteX761" fmla="*/ 8703093 w 11218359"/>
                <a:gd name="connsiteY761" fmla="*/ 536343 h 536343"/>
                <a:gd name="connsiteX762" fmla="*/ 8714570 w 11218359"/>
                <a:gd name="connsiteY762" fmla="*/ 536343 h 536343"/>
                <a:gd name="connsiteX763" fmla="*/ 8726000 w 11218359"/>
                <a:gd name="connsiteY763" fmla="*/ 536343 h 536343"/>
                <a:gd name="connsiteX764" fmla="*/ 8737430 w 11218359"/>
                <a:gd name="connsiteY764" fmla="*/ 536343 h 536343"/>
                <a:gd name="connsiteX765" fmla="*/ 8748860 w 11218359"/>
                <a:gd name="connsiteY765" fmla="*/ 536343 h 536343"/>
                <a:gd name="connsiteX766" fmla="*/ 8760290 w 11218359"/>
                <a:gd name="connsiteY766" fmla="*/ 536343 h 536343"/>
                <a:gd name="connsiteX767" fmla="*/ 8771768 w 11218359"/>
                <a:gd name="connsiteY767" fmla="*/ 536343 h 536343"/>
                <a:gd name="connsiteX768" fmla="*/ 8783198 w 11218359"/>
                <a:gd name="connsiteY768" fmla="*/ 536343 h 536343"/>
                <a:gd name="connsiteX769" fmla="*/ 8794628 w 11218359"/>
                <a:gd name="connsiteY769" fmla="*/ 536343 h 536343"/>
                <a:gd name="connsiteX770" fmla="*/ 8806058 w 11218359"/>
                <a:gd name="connsiteY770" fmla="*/ 536343 h 536343"/>
                <a:gd name="connsiteX771" fmla="*/ 8817488 w 11218359"/>
                <a:gd name="connsiteY771" fmla="*/ 536343 h 536343"/>
                <a:gd name="connsiteX772" fmla="*/ 8828918 w 11218359"/>
                <a:gd name="connsiteY772" fmla="*/ 536343 h 536343"/>
                <a:gd name="connsiteX773" fmla="*/ 8840395 w 11218359"/>
                <a:gd name="connsiteY773" fmla="*/ 536343 h 536343"/>
                <a:gd name="connsiteX774" fmla="*/ 8851825 w 11218359"/>
                <a:gd name="connsiteY774" fmla="*/ 536343 h 536343"/>
                <a:gd name="connsiteX775" fmla="*/ 8863256 w 11218359"/>
                <a:gd name="connsiteY775" fmla="*/ 536343 h 536343"/>
                <a:gd name="connsiteX776" fmla="*/ 8874686 w 11218359"/>
                <a:gd name="connsiteY776" fmla="*/ 536343 h 536343"/>
                <a:gd name="connsiteX777" fmla="*/ 8886115 w 11218359"/>
                <a:gd name="connsiteY777" fmla="*/ 536343 h 536343"/>
                <a:gd name="connsiteX778" fmla="*/ 8897593 w 11218359"/>
                <a:gd name="connsiteY778" fmla="*/ 536343 h 536343"/>
                <a:gd name="connsiteX779" fmla="*/ 8909022 w 11218359"/>
                <a:gd name="connsiteY779" fmla="*/ 536343 h 536343"/>
                <a:gd name="connsiteX780" fmla="*/ 8920453 w 11218359"/>
                <a:gd name="connsiteY780" fmla="*/ 536343 h 536343"/>
                <a:gd name="connsiteX781" fmla="*/ 8931883 w 11218359"/>
                <a:gd name="connsiteY781" fmla="*/ 536343 h 536343"/>
                <a:gd name="connsiteX782" fmla="*/ 8943313 w 11218359"/>
                <a:gd name="connsiteY782" fmla="*/ 536343 h 536343"/>
                <a:gd name="connsiteX783" fmla="*/ 8954791 w 11218359"/>
                <a:gd name="connsiteY783" fmla="*/ 536343 h 536343"/>
                <a:gd name="connsiteX784" fmla="*/ 8966220 w 11218359"/>
                <a:gd name="connsiteY784" fmla="*/ 536343 h 536343"/>
                <a:gd name="connsiteX785" fmla="*/ 8977651 w 11218359"/>
                <a:gd name="connsiteY785" fmla="*/ 536343 h 536343"/>
                <a:gd name="connsiteX786" fmla="*/ 8989080 w 11218359"/>
                <a:gd name="connsiteY786" fmla="*/ 536343 h 536343"/>
                <a:gd name="connsiteX787" fmla="*/ 9000511 w 11218359"/>
                <a:gd name="connsiteY787" fmla="*/ 536343 h 536343"/>
                <a:gd name="connsiteX788" fmla="*/ 9011988 w 11218359"/>
                <a:gd name="connsiteY788" fmla="*/ 536343 h 536343"/>
                <a:gd name="connsiteX789" fmla="*/ 9023418 w 11218359"/>
                <a:gd name="connsiteY789" fmla="*/ 536343 h 536343"/>
                <a:gd name="connsiteX790" fmla="*/ 9034849 w 11218359"/>
                <a:gd name="connsiteY790" fmla="*/ 536343 h 536343"/>
                <a:gd name="connsiteX791" fmla="*/ 9046278 w 11218359"/>
                <a:gd name="connsiteY791" fmla="*/ 536343 h 536343"/>
                <a:gd name="connsiteX792" fmla="*/ 9057709 w 11218359"/>
                <a:gd name="connsiteY792" fmla="*/ 536343 h 536343"/>
                <a:gd name="connsiteX793" fmla="*/ 9069186 w 11218359"/>
                <a:gd name="connsiteY793" fmla="*/ 536343 h 536343"/>
                <a:gd name="connsiteX794" fmla="*/ 9080615 w 11218359"/>
                <a:gd name="connsiteY794" fmla="*/ 536343 h 536343"/>
                <a:gd name="connsiteX795" fmla="*/ 9092046 w 11218359"/>
                <a:gd name="connsiteY795" fmla="*/ 536343 h 536343"/>
                <a:gd name="connsiteX796" fmla="*/ 9103476 w 11218359"/>
                <a:gd name="connsiteY796" fmla="*/ 536343 h 536343"/>
                <a:gd name="connsiteX797" fmla="*/ 9114906 w 11218359"/>
                <a:gd name="connsiteY797" fmla="*/ 536343 h 536343"/>
                <a:gd name="connsiteX798" fmla="*/ 9126384 w 11218359"/>
                <a:gd name="connsiteY798" fmla="*/ 536343 h 536343"/>
                <a:gd name="connsiteX799" fmla="*/ 9137813 w 11218359"/>
                <a:gd name="connsiteY799" fmla="*/ 536343 h 536343"/>
                <a:gd name="connsiteX800" fmla="*/ 9149244 w 11218359"/>
                <a:gd name="connsiteY800" fmla="*/ 536343 h 536343"/>
                <a:gd name="connsiteX801" fmla="*/ 9160673 w 11218359"/>
                <a:gd name="connsiteY801" fmla="*/ 536343 h 536343"/>
                <a:gd name="connsiteX802" fmla="*/ 9172104 w 11218359"/>
                <a:gd name="connsiteY802" fmla="*/ 536343 h 536343"/>
                <a:gd name="connsiteX803" fmla="*/ 9183581 w 11218359"/>
                <a:gd name="connsiteY803" fmla="*/ 536343 h 536343"/>
                <a:gd name="connsiteX804" fmla="*/ 9195011 w 11218359"/>
                <a:gd name="connsiteY804" fmla="*/ 536343 h 536343"/>
                <a:gd name="connsiteX805" fmla="*/ 9206442 w 11218359"/>
                <a:gd name="connsiteY805" fmla="*/ 536343 h 536343"/>
                <a:gd name="connsiteX806" fmla="*/ 9217871 w 11218359"/>
                <a:gd name="connsiteY806" fmla="*/ 536343 h 536343"/>
                <a:gd name="connsiteX807" fmla="*/ 9229301 w 11218359"/>
                <a:gd name="connsiteY807" fmla="*/ 536343 h 536343"/>
                <a:gd name="connsiteX808" fmla="*/ 9240779 w 11218359"/>
                <a:gd name="connsiteY808" fmla="*/ 536343 h 536343"/>
                <a:gd name="connsiteX809" fmla="*/ 9252209 w 11218359"/>
                <a:gd name="connsiteY809" fmla="*/ 536343 h 536343"/>
                <a:gd name="connsiteX810" fmla="*/ 9263639 w 11218359"/>
                <a:gd name="connsiteY810" fmla="*/ 536343 h 536343"/>
                <a:gd name="connsiteX811" fmla="*/ 9275069 w 11218359"/>
                <a:gd name="connsiteY811" fmla="*/ 536343 h 536343"/>
                <a:gd name="connsiteX812" fmla="*/ 9286498 w 11218359"/>
                <a:gd name="connsiteY812" fmla="*/ 536343 h 536343"/>
                <a:gd name="connsiteX813" fmla="*/ 9297977 w 11218359"/>
                <a:gd name="connsiteY813" fmla="*/ 536343 h 536343"/>
                <a:gd name="connsiteX814" fmla="*/ 9309406 w 11218359"/>
                <a:gd name="connsiteY814" fmla="*/ 536343 h 536343"/>
                <a:gd name="connsiteX815" fmla="*/ 9320837 w 11218359"/>
                <a:gd name="connsiteY815" fmla="*/ 536343 h 536343"/>
                <a:gd name="connsiteX816" fmla="*/ 9332266 w 11218359"/>
                <a:gd name="connsiteY816" fmla="*/ 536343 h 536343"/>
                <a:gd name="connsiteX817" fmla="*/ 9343696 w 11218359"/>
                <a:gd name="connsiteY817" fmla="*/ 536343 h 536343"/>
                <a:gd name="connsiteX818" fmla="*/ 9355174 w 11218359"/>
                <a:gd name="connsiteY818" fmla="*/ 536343 h 536343"/>
                <a:gd name="connsiteX819" fmla="*/ 9366604 w 11218359"/>
                <a:gd name="connsiteY819" fmla="*/ 536343 h 536343"/>
                <a:gd name="connsiteX820" fmla="*/ 9378035 w 11218359"/>
                <a:gd name="connsiteY820" fmla="*/ 536343 h 536343"/>
                <a:gd name="connsiteX821" fmla="*/ 9389464 w 11218359"/>
                <a:gd name="connsiteY821" fmla="*/ 536343 h 536343"/>
                <a:gd name="connsiteX822" fmla="*/ 9400894 w 11218359"/>
                <a:gd name="connsiteY822" fmla="*/ 536343 h 536343"/>
                <a:gd name="connsiteX823" fmla="*/ 9412372 w 11218359"/>
                <a:gd name="connsiteY823" fmla="*/ 536343 h 536343"/>
                <a:gd name="connsiteX824" fmla="*/ 9423802 w 11218359"/>
                <a:gd name="connsiteY824" fmla="*/ 536343 h 536343"/>
                <a:gd name="connsiteX825" fmla="*/ 9435232 w 11218359"/>
                <a:gd name="connsiteY825" fmla="*/ 536343 h 536343"/>
                <a:gd name="connsiteX826" fmla="*/ 9446662 w 11218359"/>
                <a:gd name="connsiteY826" fmla="*/ 536343 h 536343"/>
                <a:gd name="connsiteX827" fmla="*/ 9458091 w 11218359"/>
                <a:gd name="connsiteY827" fmla="*/ 536343 h 536343"/>
                <a:gd name="connsiteX828" fmla="*/ 9469570 w 11218359"/>
                <a:gd name="connsiteY828" fmla="*/ 536343 h 536343"/>
                <a:gd name="connsiteX829" fmla="*/ 9480999 w 11218359"/>
                <a:gd name="connsiteY829" fmla="*/ 536343 h 536343"/>
                <a:gd name="connsiteX830" fmla="*/ 9492429 w 11218359"/>
                <a:gd name="connsiteY830" fmla="*/ 536343 h 536343"/>
                <a:gd name="connsiteX831" fmla="*/ 9503859 w 11218359"/>
                <a:gd name="connsiteY831" fmla="*/ 536343 h 536343"/>
                <a:gd name="connsiteX832" fmla="*/ 9515289 w 11218359"/>
                <a:gd name="connsiteY832" fmla="*/ 536343 h 536343"/>
                <a:gd name="connsiteX833" fmla="*/ 9526767 w 11218359"/>
                <a:gd name="connsiteY833" fmla="*/ 536343 h 536343"/>
                <a:gd name="connsiteX834" fmla="*/ 9538197 w 11218359"/>
                <a:gd name="connsiteY834" fmla="*/ 536343 h 536343"/>
                <a:gd name="connsiteX835" fmla="*/ 9549626 w 11218359"/>
                <a:gd name="connsiteY835" fmla="*/ 536343 h 536343"/>
                <a:gd name="connsiteX836" fmla="*/ 9561057 w 11218359"/>
                <a:gd name="connsiteY836" fmla="*/ 536343 h 536343"/>
                <a:gd name="connsiteX837" fmla="*/ 9572487 w 11218359"/>
                <a:gd name="connsiteY837" fmla="*/ 536343 h 536343"/>
                <a:gd name="connsiteX838" fmla="*/ 9583965 w 11218359"/>
                <a:gd name="connsiteY838" fmla="*/ 536343 h 536343"/>
                <a:gd name="connsiteX839" fmla="*/ 9595395 w 11218359"/>
                <a:gd name="connsiteY839" fmla="*/ 536343 h 536343"/>
                <a:gd name="connsiteX840" fmla="*/ 9606824 w 11218359"/>
                <a:gd name="connsiteY840" fmla="*/ 536343 h 536343"/>
                <a:gd name="connsiteX841" fmla="*/ 9618255 w 11218359"/>
                <a:gd name="connsiteY841" fmla="*/ 536343 h 536343"/>
                <a:gd name="connsiteX842" fmla="*/ 9629684 w 11218359"/>
                <a:gd name="connsiteY842" fmla="*/ 536343 h 536343"/>
                <a:gd name="connsiteX843" fmla="*/ 9641163 w 11218359"/>
                <a:gd name="connsiteY843" fmla="*/ 536343 h 536343"/>
                <a:gd name="connsiteX844" fmla="*/ 9652592 w 11218359"/>
                <a:gd name="connsiteY844" fmla="*/ 536343 h 536343"/>
                <a:gd name="connsiteX845" fmla="*/ 9664022 w 11218359"/>
                <a:gd name="connsiteY845" fmla="*/ 536343 h 536343"/>
                <a:gd name="connsiteX846" fmla="*/ 9675452 w 11218359"/>
                <a:gd name="connsiteY846" fmla="*/ 536343 h 536343"/>
                <a:gd name="connsiteX847" fmla="*/ 9686882 w 11218359"/>
                <a:gd name="connsiteY847" fmla="*/ 536343 h 536343"/>
                <a:gd name="connsiteX848" fmla="*/ 9698360 w 11218359"/>
                <a:gd name="connsiteY848" fmla="*/ 536343 h 536343"/>
                <a:gd name="connsiteX849" fmla="*/ 9709790 w 11218359"/>
                <a:gd name="connsiteY849" fmla="*/ 536343 h 536343"/>
                <a:gd name="connsiteX850" fmla="*/ 9721219 w 11218359"/>
                <a:gd name="connsiteY850" fmla="*/ 536343 h 536343"/>
                <a:gd name="connsiteX851" fmla="*/ 9732650 w 11218359"/>
                <a:gd name="connsiteY851" fmla="*/ 536343 h 536343"/>
                <a:gd name="connsiteX852" fmla="*/ 9744080 w 11218359"/>
                <a:gd name="connsiteY852" fmla="*/ 533338 h 536343"/>
                <a:gd name="connsiteX853" fmla="*/ 9755557 w 11218359"/>
                <a:gd name="connsiteY853" fmla="*/ 489771 h 536343"/>
                <a:gd name="connsiteX854" fmla="*/ 9766988 w 11218359"/>
                <a:gd name="connsiteY854" fmla="*/ 28542 h 536343"/>
                <a:gd name="connsiteX855" fmla="*/ 9778417 w 11218359"/>
                <a:gd name="connsiteY855" fmla="*/ 33052 h 536343"/>
                <a:gd name="connsiteX856" fmla="*/ 9789848 w 11218359"/>
                <a:gd name="connsiteY856" fmla="*/ 0 h 536343"/>
                <a:gd name="connsiteX857" fmla="*/ 9801277 w 11218359"/>
                <a:gd name="connsiteY857" fmla="*/ 536343 h 536343"/>
                <a:gd name="connsiteX858" fmla="*/ 9812755 w 11218359"/>
                <a:gd name="connsiteY858" fmla="*/ 536343 h 536343"/>
                <a:gd name="connsiteX859" fmla="*/ 9824185 w 11218359"/>
                <a:gd name="connsiteY859" fmla="*/ 536343 h 536343"/>
                <a:gd name="connsiteX860" fmla="*/ 9835615 w 11218359"/>
                <a:gd name="connsiteY860" fmla="*/ 536343 h 536343"/>
                <a:gd name="connsiteX861" fmla="*/ 9847045 w 11218359"/>
                <a:gd name="connsiteY861" fmla="*/ 536343 h 536343"/>
                <a:gd name="connsiteX862" fmla="*/ 9858475 w 11218359"/>
                <a:gd name="connsiteY862" fmla="*/ 536343 h 536343"/>
                <a:gd name="connsiteX863" fmla="*/ 9869952 w 11218359"/>
                <a:gd name="connsiteY863" fmla="*/ 536343 h 536343"/>
                <a:gd name="connsiteX864" fmla="*/ 9881383 w 11218359"/>
                <a:gd name="connsiteY864" fmla="*/ 536343 h 536343"/>
                <a:gd name="connsiteX865" fmla="*/ 9892812 w 11218359"/>
                <a:gd name="connsiteY865" fmla="*/ 536343 h 536343"/>
                <a:gd name="connsiteX866" fmla="*/ 9904243 w 11218359"/>
                <a:gd name="connsiteY866" fmla="*/ 536343 h 536343"/>
                <a:gd name="connsiteX867" fmla="*/ 9915673 w 11218359"/>
                <a:gd name="connsiteY867" fmla="*/ 536343 h 536343"/>
                <a:gd name="connsiteX868" fmla="*/ 9927102 w 11218359"/>
                <a:gd name="connsiteY868" fmla="*/ 536343 h 536343"/>
                <a:gd name="connsiteX869" fmla="*/ 9938581 w 11218359"/>
                <a:gd name="connsiteY869" fmla="*/ 536343 h 536343"/>
                <a:gd name="connsiteX870" fmla="*/ 9950010 w 11218359"/>
                <a:gd name="connsiteY870" fmla="*/ 536343 h 536343"/>
                <a:gd name="connsiteX871" fmla="*/ 9961441 w 11218359"/>
                <a:gd name="connsiteY871" fmla="*/ 536343 h 536343"/>
                <a:gd name="connsiteX872" fmla="*/ 9972870 w 11218359"/>
                <a:gd name="connsiteY872" fmla="*/ 536343 h 536343"/>
                <a:gd name="connsiteX873" fmla="*/ 9984300 w 11218359"/>
                <a:gd name="connsiteY873" fmla="*/ 536343 h 536343"/>
                <a:gd name="connsiteX874" fmla="*/ 9995778 w 11218359"/>
                <a:gd name="connsiteY874" fmla="*/ 536343 h 536343"/>
                <a:gd name="connsiteX875" fmla="*/ 10007208 w 11218359"/>
                <a:gd name="connsiteY875" fmla="*/ 536343 h 536343"/>
                <a:gd name="connsiteX876" fmla="*/ 10018638 w 11218359"/>
                <a:gd name="connsiteY876" fmla="*/ 536343 h 536343"/>
                <a:gd name="connsiteX877" fmla="*/ 10030068 w 11218359"/>
                <a:gd name="connsiteY877" fmla="*/ 536343 h 536343"/>
                <a:gd name="connsiteX878" fmla="*/ 10041498 w 11218359"/>
                <a:gd name="connsiteY878" fmla="*/ 536343 h 536343"/>
                <a:gd name="connsiteX879" fmla="*/ 10052976 w 11218359"/>
                <a:gd name="connsiteY879" fmla="*/ 536343 h 536343"/>
                <a:gd name="connsiteX880" fmla="*/ 10064405 w 11218359"/>
                <a:gd name="connsiteY880" fmla="*/ 536343 h 536343"/>
                <a:gd name="connsiteX881" fmla="*/ 10075835 w 11218359"/>
                <a:gd name="connsiteY881" fmla="*/ 536343 h 536343"/>
                <a:gd name="connsiteX882" fmla="*/ 10087266 w 11218359"/>
                <a:gd name="connsiteY882" fmla="*/ 536343 h 536343"/>
                <a:gd name="connsiteX883" fmla="*/ 10098695 w 11218359"/>
                <a:gd name="connsiteY883" fmla="*/ 536343 h 536343"/>
                <a:gd name="connsiteX884" fmla="*/ 10110174 w 11218359"/>
                <a:gd name="connsiteY884" fmla="*/ 536343 h 536343"/>
                <a:gd name="connsiteX885" fmla="*/ 10121603 w 11218359"/>
                <a:gd name="connsiteY885" fmla="*/ 536343 h 536343"/>
                <a:gd name="connsiteX886" fmla="*/ 10133033 w 11218359"/>
                <a:gd name="connsiteY886" fmla="*/ 536343 h 536343"/>
                <a:gd name="connsiteX887" fmla="*/ 10144463 w 11218359"/>
                <a:gd name="connsiteY887" fmla="*/ 536343 h 536343"/>
                <a:gd name="connsiteX888" fmla="*/ 10155893 w 11218359"/>
                <a:gd name="connsiteY888" fmla="*/ 536343 h 536343"/>
                <a:gd name="connsiteX889" fmla="*/ 10167371 w 11218359"/>
                <a:gd name="connsiteY889" fmla="*/ 536343 h 536343"/>
                <a:gd name="connsiteX890" fmla="*/ 10178801 w 11218359"/>
                <a:gd name="connsiteY890" fmla="*/ 536343 h 536343"/>
                <a:gd name="connsiteX891" fmla="*/ 10190230 w 11218359"/>
                <a:gd name="connsiteY891" fmla="*/ 536343 h 536343"/>
                <a:gd name="connsiteX892" fmla="*/ 10201661 w 11218359"/>
                <a:gd name="connsiteY892" fmla="*/ 536343 h 536343"/>
                <a:gd name="connsiteX893" fmla="*/ 10213091 w 11218359"/>
                <a:gd name="connsiteY893" fmla="*/ 536343 h 536343"/>
                <a:gd name="connsiteX894" fmla="*/ 10224569 w 11218359"/>
                <a:gd name="connsiteY894" fmla="*/ 536343 h 536343"/>
                <a:gd name="connsiteX895" fmla="*/ 10235998 w 11218359"/>
                <a:gd name="connsiteY895" fmla="*/ 536343 h 536343"/>
                <a:gd name="connsiteX896" fmla="*/ 10247428 w 11218359"/>
                <a:gd name="connsiteY896" fmla="*/ 536343 h 536343"/>
                <a:gd name="connsiteX897" fmla="*/ 10258859 w 11218359"/>
                <a:gd name="connsiteY897" fmla="*/ 536343 h 536343"/>
                <a:gd name="connsiteX898" fmla="*/ 10270288 w 11218359"/>
                <a:gd name="connsiteY898" fmla="*/ 536343 h 536343"/>
                <a:gd name="connsiteX899" fmla="*/ 10281767 w 11218359"/>
                <a:gd name="connsiteY899" fmla="*/ 536343 h 536343"/>
                <a:gd name="connsiteX900" fmla="*/ 10293196 w 11218359"/>
                <a:gd name="connsiteY900" fmla="*/ 536343 h 536343"/>
                <a:gd name="connsiteX901" fmla="*/ 10304626 w 11218359"/>
                <a:gd name="connsiteY901" fmla="*/ 536343 h 536343"/>
                <a:gd name="connsiteX902" fmla="*/ 10316056 w 11218359"/>
                <a:gd name="connsiteY902" fmla="*/ 536343 h 536343"/>
                <a:gd name="connsiteX903" fmla="*/ 10327486 w 11218359"/>
                <a:gd name="connsiteY903" fmla="*/ 536343 h 536343"/>
                <a:gd name="connsiteX904" fmla="*/ 10338963 w 11218359"/>
                <a:gd name="connsiteY904" fmla="*/ 536343 h 536343"/>
                <a:gd name="connsiteX905" fmla="*/ 10350394 w 11218359"/>
                <a:gd name="connsiteY905" fmla="*/ 536343 h 536343"/>
                <a:gd name="connsiteX906" fmla="*/ 10361823 w 11218359"/>
                <a:gd name="connsiteY906" fmla="*/ 536343 h 536343"/>
                <a:gd name="connsiteX907" fmla="*/ 10373254 w 11218359"/>
                <a:gd name="connsiteY907" fmla="*/ 536343 h 536343"/>
                <a:gd name="connsiteX908" fmla="*/ 10384684 w 11218359"/>
                <a:gd name="connsiteY908" fmla="*/ 536343 h 536343"/>
                <a:gd name="connsiteX909" fmla="*/ 10396161 w 11218359"/>
                <a:gd name="connsiteY909" fmla="*/ 536343 h 536343"/>
                <a:gd name="connsiteX910" fmla="*/ 10407591 w 11218359"/>
                <a:gd name="connsiteY910" fmla="*/ 536343 h 536343"/>
                <a:gd name="connsiteX911" fmla="*/ 10419021 w 11218359"/>
                <a:gd name="connsiteY911" fmla="*/ 536343 h 536343"/>
                <a:gd name="connsiteX912" fmla="*/ 10430452 w 11218359"/>
                <a:gd name="connsiteY912" fmla="*/ 536343 h 536343"/>
                <a:gd name="connsiteX913" fmla="*/ 10441881 w 11218359"/>
                <a:gd name="connsiteY913" fmla="*/ 536343 h 536343"/>
                <a:gd name="connsiteX914" fmla="*/ 10453358 w 11218359"/>
                <a:gd name="connsiteY914" fmla="*/ 536343 h 536343"/>
                <a:gd name="connsiteX915" fmla="*/ 10464789 w 11218359"/>
                <a:gd name="connsiteY915" fmla="*/ 536343 h 536343"/>
                <a:gd name="connsiteX916" fmla="*/ 10476219 w 11218359"/>
                <a:gd name="connsiteY916" fmla="*/ 536343 h 536343"/>
                <a:gd name="connsiteX917" fmla="*/ 10487649 w 11218359"/>
                <a:gd name="connsiteY917" fmla="*/ 536343 h 536343"/>
                <a:gd name="connsiteX918" fmla="*/ 10499079 w 11218359"/>
                <a:gd name="connsiteY918" fmla="*/ 536343 h 536343"/>
                <a:gd name="connsiteX919" fmla="*/ 10510556 w 11218359"/>
                <a:gd name="connsiteY919" fmla="*/ 536343 h 536343"/>
                <a:gd name="connsiteX920" fmla="*/ 10521987 w 11218359"/>
                <a:gd name="connsiteY920" fmla="*/ 536343 h 536343"/>
                <a:gd name="connsiteX921" fmla="*/ 10533416 w 11218359"/>
                <a:gd name="connsiteY921" fmla="*/ 536343 h 536343"/>
                <a:gd name="connsiteX922" fmla="*/ 10544847 w 11218359"/>
                <a:gd name="connsiteY922" fmla="*/ 536343 h 536343"/>
                <a:gd name="connsiteX923" fmla="*/ 10556277 w 11218359"/>
                <a:gd name="connsiteY923" fmla="*/ 536343 h 536343"/>
                <a:gd name="connsiteX924" fmla="*/ 10567754 w 11218359"/>
                <a:gd name="connsiteY924" fmla="*/ 536343 h 536343"/>
                <a:gd name="connsiteX925" fmla="*/ 10579184 w 11218359"/>
                <a:gd name="connsiteY925" fmla="*/ 536343 h 536343"/>
                <a:gd name="connsiteX926" fmla="*/ 10590614 w 11218359"/>
                <a:gd name="connsiteY926" fmla="*/ 536343 h 536343"/>
                <a:gd name="connsiteX927" fmla="*/ 10602045 w 11218359"/>
                <a:gd name="connsiteY927" fmla="*/ 536343 h 536343"/>
                <a:gd name="connsiteX928" fmla="*/ 10613474 w 11218359"/>
                <a:gd name="connsiteY928" fmla="*/ 536343 h 536343"/>
                <a:gd name="connsiteX929" fmla="*/ 10624951 w 11218359"/>
                <a:gd name="connsiteY929" fmla="*/ 536343 h 536343"/>
                <a:gd name="connsiteX930" fmla="*/ 10636382 w 11218359"/>
                <a:gd name="connsiteY930" fmla="*/ 536343 h 536343"/>
                <a:gd name="connsiteX931" fmla="*/ 10647812 w 11218359"/>
                <a:gd name="connsiteY931" fmla="*/ 536343 h 536343"/>
                <a:gd name="connsiteX932" fmla="*/ 10659241 w 11218359"/>
                <a:gd name="connsiteY932" fmla="*/ 536343 h 536343"/>
                <a:gd name="connsiteX933" fmla="*/ 10670672 w 11218359"/>
                <a:gd name="connsiteY933" fmla="*/ 536343 h 536343"/>
                <a:gd name="connsiteX934" fmla="*/ 10682149 w 11218359"/>
                <a:gd name="connsiteY934" fmla="*/ 536343 h 536343"/>
                <a:gd name="connsiteX935" fmla="*/ 10693580 w 11218359"/>
                <a:gd name="connsiteY935" fmla="*/ 536343 h 536343"/>
                <a:gd name="connsiteX936" fmla="*/ 10705009 w 11218359"/>
                <a:gd name="connsiteY936" fmla="*/ 536343 h 536343"/>
                <a:gd name="connsiteX937" fmla="*/ 10716439 w 11218359"/>
                <a:gd name="connsiteY937" fmla="*/ 536343 h 536343"/>
                <a:gd name="connsiteX938" fmla="*/ 10727870 w 11218359"/>
                <a:gd name="connsiteY938" fmla="*/ 536343 h 536343"/>
                <a:gd name="connsiteX939" fmla="*/ 10739347 w 11218359"/>
                <a:gd name="connsiteY939" fmla="*/ 536343 h 536343"/>
                <a:gd name="connsiteX940" fmla="*/ 10750778 w 11218359"/>
                <a:gd name="connsiteY940" fmla="*/ 536343 h 536343"/>
                <a:gd name="connsiteX941" fmla="*/ 10762207 w 11218359"/>
                <a:gd name="connsiteY941" fmla="*/ 536343 h 536343"/>
                <a:gd name="connsiteX942" fmla="*/ 10773637 w 11218359"/>
                <a:gd name="connsiteY942" fmla="*/ 536343 h 536343"/>
                <a:gd name="connsiteX943" fmla="*/ 10785067 w 11218359"/>
                <a:gd name="connsiteY943" fmla="*/ 536343 h 536343"/>
                <a:gd name="connsiteX944" fmla="*/ 10796544 w 11218359"/>
                <a:gd name="connsiteY944" fmla="*/ 536343 h 536343"/>
                <a:gd name="connsiteX945" fmla="*/ 10807975 w 11218359"/>
                <a:gd name="connsiteY945" fmla="*/ 536343 h 536343"/>
                <a:gd name="connsiteX946" fmla="*/ 10819405 w 11218359"/>
                <a:gd name="connsiteY946" fmla="*/ 536343 h 536343"/>
                <a:gd name="connsiteX947" fmla="*/ 10830834 w 11218359"/>
                <a:gd name="connsiteY947" fmla="*/ 536343 h 536343"/>
                <a:gd name="connsiteX948" fmla="*/ 10842265 w 11218359"/>
                <a:gd name="connsiteY948" fmla="*/ 536343 h 536343"/>
                <a:gd name="connsiteX949" fmla="*/ 10853742 w 11218359"/>
                <a:gd name="connsiteY949" fmla="*/ 536343 h 536343"/>
                <a:gd name="connsiteX950" fmla="*/ 10865173 w 11218359"/>
                <a:gd name="connsiteY950" fmla="*/ 536343 h 536343"/>
                <a:gd name="connsiteX951" fmla="*/ 10876602 w 11218359"/>
                <a:gd name="connsiteY951" fmla="*/ 536343 h 536343"/>
                <a:gd name="connsiteX952" fmla="*/ 10888032 w 11218359"/>
                <a:gd name="connsiteY952" fmla="*/ 536343 h 536343"/>
                <a:gd name="connsiteX953" fmla="*/ 10899463 w 11218359"/>
                <a:gd name="connsiteY953" fmla="*/ 536343 h 536343"/>
                <a:gd name="connsiteX954" fmla="*/ 10910892 w 11218359"/>
                <a:gd name="connsiteY954" fmla="*/ 536343 h 536343"/>
                <a:gd name="connsiteX955" fmla="*/ 10922369 w 11218359"/>
                <a:gd name="connsiteY955" fmla="*/ 536343 h 536343"/>
                <a:gd name="connsiteX956" fmla="*/ 10933800 w 11218359"/>
                <a:gd name="connsiteY956" fmla="*/ 536343 h 536343"/>
                <a:gd name="connsiteX957" fmla="*/ 10945230 w 11218359"/>
                <a:gd name="connsiteY957" fmla="*/ 536343 h 536343"/>
                <a:gd name="connsiteX958" fmla="*/ 10956660 w 11218359"/>
                <a:gd name="connsiteY958" fmla="*/ 536343 h 536343"/>
                <a:gd name="connsiteX959" fmla="*/ 10968090 w 11218359"/>
                <a:gd name="connsiteY959" fmla="*/ 536343 h 536343"/>
                <a:gd name="connsiteX960" fmla="*/ 10979567 w 11218359"/>
                <a:gd name="connsiteY960" fmla="*/ 536343 h 536343"/>
                <a:gd name="connsiteX961" fmla="*/ 10990998 w 11218359"/>
                <a:gd name="connsiteY961" fmla="*/ 536343 h 536343"/>
                <a:gd name="connsiteX962" fmla="*/ 11002427 w 11218359"/>
                <a:gd name="connsiteY962" fmla="*/ 536343 h 536343"/>
                <a:gd name="connsiteX963" fmla="*/ 11013858 w 11218359"/>
                <a:gd name="connsiteY963" fmla="*/ 536343 h 536343"/>
                <a:gd name="connsiteX964" fmla="*/ 11025287 w 11218359"/>
                <a:gd name="connsiteY964" fmla="*/ 536343 h 536343"/>
                <a:gd name="connsiteX965" fmla="*/ 11036765 w 11218359"/>
                <a:gd name="connsiteY965" fmla="*/ 536343 h 536343"/>
                <a:gd name="connsiteX966" fmla="*/ 11048195 w 11218359"/>
                <a:gd name="connsiteY966" fmla="*/ 536343 h 536343"/>
                <a:gd name="connsiteX967" fmla="*/ 11059625 w 11218359"/>
                <a:gd name="connsiteY967" fmla="*/ 536343 h 536343"/>
                <a:gd name="connsiteX968" fmla="*/ 11071056 w 11218359"/>
                <a:gd name="connsiteY968" fmla="*/ 536343 h 536343"/>
                <a:gd name="connsiteX969" fmla="*/ 11082485 w 11218359"/>
                <a:gd name="connsiteY969" fmla="*/ 536343 h 536343"/>
                <a:gd name="connsiteX970" fmla="*/ 11093962 w 11218359"/>
                <a:gd name="connsiteY970" fmla="*/ 536343 h 536343"/>
                <a:gd name="connsiteX971" fmla="*/ 11105393 w 11218359"/>
                <a:gd name="connsiteY971" fmla="*/ 536343 h 536343"/>
                <a:gd name="connsiteX972" fmla="*/ 11116823 w 11218359"/>
                <a:gd name="connsiteY972" fmla="*/ 536343 h 536343"/>
                <a:gd name="connsiteX973" fmla="*/ 11128253 w 11218359"/>
                <a:gd name="connsiteY973" fmla="*/ 536343 h 536343"/>
                <a:gd name="connsiteX974" fmla="*/ 11139683 w 11218359"/>
                <a:gd name="connsiteY974" fmla="*/ 536343 h 536343"/>
                <a:gd name="connsiteX975" fmla="*/ 11151160 w 11218359"/>
                <a:gd name="connsiteY975" fmla="*/ 536343 h 536343"/>
                <a:gd name="connsiteX976" fmla="*/ 11162591 w 11218359"/>
                <a:gd name="connsiteY976" fmla="*/ 536343 h 536343"/>
                <a:gd name="connsiteX977" fmla="*/ 11174020 w 11218359"/>
                <a:gd name="connsiteY977" fmla="*/ 536343 h 536343"/>
                <a:gd name="connsiteX978" fmla="*/ 11185451 w 11218359"/>
                <a:gd name="connsiteY978" fmla="*/ 536343 h 536343"/>
                <a:gd name="connsiteX979" fmla="*/ 11196881 w 11218359"/>
                <a:gd name="connsiteY979" fmla="*/ 536343 h 536343"/>
                <a:gd name="connsiteX980" fmla="*/ 11208358 w 11218359"/>
                <a:gd name="connsiteY980" fmla="*/ 536343 h 536343"/>
                <a:gd name="connsiteX981" fmla="*/ 11218359 w 11218359"/>
                <a:gd name="connsiteY981" fmla="*/ 536343 h 536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36343">
                  <a:moveTo>
                    <a:pt x="0" y="536343"/>
                  </a:moveTo>
                  <a:lnTo>
                    <a:pt x="9149" y="536343"/>
                  </a:lnTo>
                  <a:lnTo>
                    <a:pt x="20588" y="536343"/>
                  </a:lnTo>
                  <a:lnTo>
                    <a:pt x="32028" y="536343"/>
                  </a:lnTo>
                  <a:lnTo>
                    <a:pt x="43467" y="536343"/>
                  </a:lnTo>
                  <a:lnTo>
                    <a:pt x="54907" y="536343"/>
                  </a:lnTo>
                  <a:lnTo>
                    <a:pt x="66346" y="536343"/>
                  </a:lnTo>
                  <a:lnTo>
                    <a:pt x="77786" y="536343"/>
                  </a:lnTo>
                  <a:lnTo>
                    <a:pt x="89225" y="536343"/>
                  </a:lnTo>
                  <a:lnTo>
                    <a:pt x="100665" y="536343"/>
                  </a:lnTo>
                  <a:lnTo>
                    <a:pt x="112104" y="536343"/>
                  </a:lnTo>
                  <a:lnTo>
                    <a:pt x="123544" y="536343"/>
                  </a:lnTo>
                  <a:lnTo>
                    <a:pt x="134979" y="536343"/>
                  </a:lnTo>
                  <a:lnTo>
                    <a:pt x="146423" y="536343"/>
                  </a:lnTo>
                  <a:lnTo>
                    <a:pt x="157858" y="536343"/>
                  </a:lnTo>
                  <a:lnTo>
                    <a:pt x="169297" y="536343"/>
                  </a:lnTo>
                  <a:lnTo>
                    <a:pt x="180737" y="536343"/>
                  </a:lnTo>
                  <a:lnTo>
                    <a:pt x="192176" y="536343"/>
                  </a:lnTo>
                  <a:lnTo>
                    <a:pt x="203616" y="536343"/>
                  </a:lnTo>
                  <a:lnTo>
                    <a:pt x="215055" y="536343"/>
                  </a:lnTo>
                  <a:lnTo>
                    <a:pt x="226495" y="536343"/>
                  </a:lnTo>
                  <a:lnTo>
                    <a:pt x="237935" y="536343"/>
                  </a:lnTo>
                  <a:lnTo>
                    <a:pt x="249374" y="536343"/>
                  </a:lnTo>
                  <a:lnTo>
                    <a:pt x="260814" y="536343"/>
                  </a:lnTo>
                  <a:lnTo>
                    <a:pt x="272253" y="536343"/>
                  </a:lnTo>
                  <a:lnTo>
                    <a:pt x="283693" y="536343"/>
                  </a:lnTo>
                  <a:lnTo>
                    <a:pt x="295132" y="536343"/>
                  </a:lnTo>
                  <a:lnTo>
                    <a:pt x="306572" y="536343"/>
                  </a:lnTo>
                  <a:lnTo>
                    <a:pt x="318011" y="536343"/>
                  </a:lnTo>
                  <a:lnTo>
                    <a:pt x="329451" y="536343"/>
                  </a:lnTo>
                  <a:lnTo>
                    <a:pt x="340890" y="536343"/>
                  </a:lnTo>
                  <a:lnTo>
                    <a:pt x="352330" y="536343"/>
                  </a:lnTo>
                  <a:lnTo>
                    <a:pt x="363769" y="536343"/>
                  </a:lnTo>
                  <a:lnTo>
                    <a:pt x="375209" y="536343"/>
                  </a:lnTo>
                  <a:lnTo>
                    <a:pt x="386648" y="536343"/>
                  </a:lnTo>
                  <a:lnTo>
                    <a:pt x="398088" y="536343"/>
                  </a:lnTo>
                  <a:lnTo>
                    <a:pt x="409527" y="536343"/>
                  </a:lnTo>
                  <a:lnTo>
                    <a:pt x="420967" y="536343"/>
                  </a:lnTo>
                  <a:lnTo>
                    <a:pt x="432406" y="536343"/>
                  </a:lnTo>
                  <a:lnTo>
                    <a:pt x="443846" y="536343"/>
                  </a:lnTo>
                  <a:lnTo>
                    <a:pt x="455285" y="536343"/>
                  </a:lnTo>
                  <a:lnTo>
                    <a:pt x="466725" y="536343"/>
                  </a:lnTo>
                  <a:lnTo>
                    <a:pt x="478165" y="536343"/>
                  </a:lnTo>
                  <a:lnTo>
                    <a:pt x="489604" y="536343"/>
                  </a:lnTo>
                  <a:lnTo>
                    <a:pt x="501044" y="536343"/>
                  </a:lnTo>
                  <a:lnTo>
                    <a:pt x="512483" y="536343"/>
                  </a:lnTo>
                  <a:lnTo>
                    <a:pt x="523923" y="536343"/>
                  </a:lnTo>
                  <a:lnTo>
                    <a:pt x="535362" y="536343"/>
                  </a:lnTo>
                  <a:lnTo>
                    <a:pt x="546802" y="536343"/>
                  </a:lnTo>
                  <a:lnTo>
                    <a:pt x="558241" y="536343"/>
                  </a:lnTo>
                  <a:lnTo>
                    <a:pt x="569681" y="536343"/>
                  </a:lnTo>
                  <a:lnTo>
                    <a:pt x="581120" y="536343"/>
                  </a:lnTo>
                  <a:lnTo>
                    <a:pt x="592560" y="536343"/>
                  </a:lnTo>
                  <a:lnTo>
                    <a:pt x="603999" y="536343"/>
                  </a:lnTo>
                  <a:lnTo>
                    <a:pt x="615439" y="536343"/>
                  </a:lnTo>
                  <a:lnTo>
                    <a:pt x="626878" y="536343"/>
                  </a:lnTo>
                  <a:lnTo>
                    <a:pt x="638318" y="536343"/>
                  </a:lnTo>
                  <a:lnTo>
                    <a:pt x="649757" y="536343"/>
                  </a:lnTo>
                  <a:lnTo>
                    <a:pt x="661192" y="536343"/>
                  </a:lnTo>
                  <a:lnTo>
                    <a:pt x="672632" y="536343"/>
                  </a:lnTo>
                  <a:lnTo>
                    <a:pt x="684071" y="536343"/>
                  </a:lnTo>
                  <a:lnTo>
                    <a:pt x="695511" y="536343"/>
                  </a:lnTo>
                  <a:lnTo>
                    <a:pt x="706950" y="536343"/>
                  </a:lnTo>
                  <a:lnTo>
                    <a:pt x="718390" y="536343"/>
                  </a:lnTo>
                  <a:lnTo>
                    <a:pt x="729829" y="536343"/>
                  </a:lnTo>
                  <a:lnTo>
                    <a:pt x="741269" y="536343"/>
                  </a:lnTo>
                  <a:lnTo>
                    <a:pt x="752708" y="536343"/>
                  </a:lnTo>
                  <a:lnTo>
                    <a:pt x="764148" y="536343"/>
                  </a:lnTo>
                  <a:lnTo>
                    <a:pt x="775587" y="536343"/>
                  </a:lnTo>
                  <a:lnTo>
                    <a:pt x="787027" y="536343"/>
                  </a:lnTo>
                  <a:lnTo>
                    <a:pt x="798467" y="536343"/>
                  </a:lnTo>
                  <a:lnTo>
                    <a:pt x="809906" y="536343"/>
                  </a:lnTo>
                  <a:lnTo>
                    <a:pt x="821346" y="536343"/>
                  </a:lnTo>
                  <a:lnTo>
                    <a:pt x="832785" y="536343"/>
                  </a:lnTo>
                  <a:lnTo>
                    <a:pt x="844225" y="536343"/>
                  </a:lnTo>
                  <a:lnTo>
                    <a:pt x="855664" y="536343"/>
                  </a:lnTo>
                  <a:lnTo>
                    <a:pt x="867104" y="536343"/>
                  </a:lnTo>
                  <a:lnTo>
                    <a:pt x="878543" y="536343"/>
                  </a:lnTo>
                  <a:lnTo>
                    <a:pt x="889983" y="536343"/>
                  </a:lnTo>
                  <a:lnTo>
                    <a:pt x="901422" y="536343"/>
                  </a:lnTo>
                  <a:lnTo>
                    <a:pt x="912862" y="536343"/>
                  </a:lnTo>
                  <a:lnTo>
                    <a:pt x="924301" y="536343"/>
                  </a:lnTo>
                  <a:lnTo>
                    <a:pt x="935741" y="536343"/>
                  </a:lnTo>
                  <a:lnTo>
                    <a:pt x="947180" y="536343"/>
                  </a:lnTo>
                  <a:lnTo>
                    <a:pt x="958620" y="536343"/>
                  </a:lnTo>
                  <a:lnTo>
                    <a:pt x="970059" y="536343"/>
                  </a:lnTo>
                  <a:lnTo>
                    <a:pt x="981499" y="536343"/>
                  </a:lnTo>
                  <a:lnTo>
                    <a:pt x="992938" y="536343"/>
                  </a:lnTo>
                  <a:lnTo>
                    <a:pt x="1004378" y="536343"/>
                  </a:lnTo>
                  <a:lnTo>
                    <a:pt x="1015818" y="536343"/>
                  </a:lnTo>
                  <a:lnTo>
                    <a:pt x="1027257" y="536343"/>
                  </a:lnTo>
                  <a:lnTo>
                    <a:pt x="1038697" y="536343"/>
                  </a:lnTo>
                  <a:lnTo>
                    <a:pt x="1050136" y="536343"/>
                  </a:lnTo>
                  <a:lnTo>
                    <a:pt x="1061576" y="536343"/>
                  </a:lnTo>
                  <a:lnTo>
                    <a:pt x="1073015" y="536343"/>
                  </a:lnTo>
                  <a:lnTo>
                    <a:pt x="1084455" y="536343"/>
                  </a:lnTo>
                  <a:lnTo>
                    <a:pt x="1095894" y="536343"/>
                  </a:lnTo>
                  <a:lnTo>
                    <a:pt x="1107334" y="536343"/>
                  </a:lnTo>
                  <a:lnTo>
                    <a:pt x="1118773" y="536343"/>
                  </a:lnTo>
                  <a:lnTo>
                    <a:pt x="1130213" y="536343"/>
                  </a:lnTo>
                  <a:lnTo>
                    <a:pt x="1141652" y="536343"/>
                  </a:lnTo>
                  <a:lnTo>
                    <a:pt x="1153092" y="536343"/>
                  </a:lnTo>
                  <a:lnTo>
                    <a:pt x="1164531" y="536343"/>
                  </a:lnTo>
                  <a:lnTo>
                    <a:pt x="1175971" y="536343"/>
                  </a:lnTo>
                  <a:lnTo>
                    <a:pt x="1187406" y="536343"/>
                  </a:lnTo>
                  <a:lnTo>
                    <a:pt x="1198845" y="536343"/>
                  </a:lnTo>
                  <a:lnTo>
                    <a:pt x="1210285" y="536343"/>
                  </a:lnTo>
                  <a:lnTo>
                    <a:pt x="1221724" y="536343"/>
                  </a:lnTo>
                  <a:lnTo>
                    <a:pt x="1233164" y="536343"/>
                  </a:lnTo>
                  <a:lnTo>
                    <a:pt x="1244603" y="536343"/>
                  </a:lnTo>
                  <a:lnTo>
                    <a:pt x="1256043" y="536343"/>
                  </a:lnTo>
                  <a:lnTo>
                    <a:pt x="1267482" y="536343"/>
                  </a:lnTo>
                  <a:lnTo>
                    <a:pt x="1278922" y="536343"/>
                  </a:lnTo>
                  <a:lnTo>
                    <a:pt x="1290361" y="536343"/>
                  </a:lnTo>
                  <a:lnTo>
                    <a:pt x="1301801" y="536343"/>
                  </a:lnTo>
                  <a:lnTo>
                    <a:pt x="1313240" y="536343"/>
                  </a:lnTo>
                  <a:lnTo>
                    <a:pt x="1324680" y="536343"/>
                  </a:lnTo>
                  <a:lnTo>
                    <a:pt x="1336120" y="536343"/>
                  </a:lnTo>
                  <a:lnTo>
                    <a:pt x="1347559" y="536343"/>
                  </a:lnTo>
                  <a:lnTo>
                    <a:pt x="1358999" y="536343"/>
                  </a:lnTo>
                  <a:lnTo>
                    <a:pt x="1370438" y="536343"/>
                  </a:lnTo>
                  <a:lnTo>
                    <a:pt x="1381878" y="536343"/>
                  </a:lnTo>
                  <a:lnTo>
                    <a:pt x="1393317" y="536343"/>
                  </a:lnTo>
                  <a:lnTo>
                    <a:pt x="1404757" y="536343"/>
                  </a:lnTo>
                  <a:lnTo>
                    <a:pt x="1416196" y="536343"/>
                  </a:lnTo>
                  <a:lnTo>
                    <a:pt x="1427636" y="536343"/>
                  </a:lnTo>
                  <a:lnTo>
                    <a:pt x="1439075" y="536343"/>
                  </a:lnTo>
                  <a:lnTo>
                    <a:pt x="1450515" y="536343"/>
                  </a:lnTo>
                  <a:lnTo>
                    <a:pt x="1461954" y="536343"/>
                  </a:lnTo>
                  <a:lnTo>
                    <a:pt x="1473394" y="536343"/>
                  </a:lnTo>
                  <a:lnTo>
                    <a:pt x="1484833" y="536343"/>
                  </a:lnTo>
                  <a:lnTo>
                    <a:pt x="1496273" y="536343"/>
                  </a:lnTo>
                  <a:lnTo>
                    <a:pt x="1507712" y="536343"/>
                  </a:lnTo>
                  <a:lnTo>
                    <a:pt x="1519152" y="536343"/>
                  </a:lnTo>
                  <a:lnTo>
                    <a:pt x="1530591" y="536343"/>
                  </a:lnTo>
                  <a:lnTo>
                    <a:pt x="1542031" y="536343"/>
                  </a:lnTo>
                  <a:lnTo>
                    <a:pt x="1553471" y="536343"/>
                  </a:lnTo>
                  <a:lnTo>
                    <a:pt x="1564910" y="536343"/>
                  </a:lnTo>
                  <a:lnTo>
                    <a:pt x="1576349" y="536343"/>
                  </a:lnTo>
                  <a:lnTo>
                    <a:pt x="1587789" y="536343"/>
                  </a:lnTo>
                  <a:lnTo>
                    <a:pt x="1599229" y="536343"/>
                  </a:lnTo>
                  <a:lnTo>
                    <a:pt x="1610668" y="536343"/>
                  </a:lnTo>
                  <a:lnTo>
                    <a:pt x="1622107" y="536343"/>
                  </a:lnTo>
                  <a:lnTo>
                    <a:pt x="1633547" y="536343"/>
                  </a:lnTo>
                  <a:lnTo>
                    <a:pt x="1644987" y="536343"/>
                  </a:lnTo>
                  <a:lnTo>
                    <a:pt x="1656426" y="536343"/>
                  </a:lnTo>
                  <a:lnTo>
                    <a:pt x="1667866" y="536343"/>
                  </a:lnTo>
                  <a:lnTo>
                    <a:pt x="1679305" y="536343"/>
                  </a:lnTo>
                  <a:lnTo>
                    <a:pt x="1690745" y="536343"/>
                  </a:lnTo>
                  <a:lnTo>
                    <a:pt x="1702184" y="536343"/>
                  </a:lnTo>
                  <a:lnTo>
                    <a:pt x="1713619" y="536343"/>
                  </a:lnTo>
                  <a:lnTo>
                    <a:pt x="1725063" y="536343"/>
                  </a:lnTo>
                  <a:lnTo>
                    <a:pt x="1736498" y="536343"/>
                  </a:lnTo>
                  <a:lnTo>
                    <a:pt x="1747938" y="536343"/>
                  </a:lnTo>
                  <a:lnTo>
                    <a:pt x="1759377" y="536343"/>
                  </a:lnTo>
                  <a:lnTo>
                    <a:pt x="1770817" y="536343"/>
                  </a:lnTo>
                  <a:lnTo>
                    <a:pt x="1782256" y="536343"/>
                  </a:lnTo>
                  <a:lnTo>
                    <a:pt x="1793696" y="536343"/>
                  </a:lnTo>
                  <a:lnTo>
                    <a:pt x="1805135" y="536343"/>
                  </a:lnTo>
                  <a:lnTo>
                    <a:pt x="1816575" y="536343"/>
                  </a:lnTo>
                  <a:lnTo>
                    <a:pt x="1828014" y="536343"/>
                  </a:lnTo>
                  <a:lnTo>
                    <a:pt x="1839454" y="536343"/>
                  </a:lnTo>
                  <a:lnTo>
                    <a:pt x="1850893" y="536343"/>
                  </a:lnTo>
                  <a:lnTo>
                    <a:pt x="1862333" y="536343"/>
                  </a:lnTo>
                  <a:lnTo>
                    <a:pt x="1873772" y="536343"/>
                  </a:lnTo>
                  <a:lnTo>
                    <a:pt x="1885212" y="536343"/>
                  </a:lnTo>
                  <a:lnTo>
                    <a:pt x="1896651" y="536343"/>
                  </a:lnTo>
                  <a:lnTo>
                    <a:pt x="1908091" y="536343"/>
                  </a:lnTo>
                  <a:lnTo>
                    <a:pt x="1919531" y="536343"/>
                  </a:lnTo>
                  <a:lnTo>
                    <a:pt x="1930970" y="536343"/>
                  </a:lnTo>
                  <a:lnTo>
                    <a:pt x="1942409" y="536343"/>
                  </a:lnTo>
                  <a:lnTo>
                    <a:pt x="1953849" y="536343"/>
                  </a:lnTo>
                  <a:lnTo>
                    <a:pt x="1965289" y="536343"/>
                  </a:lnTo>
                  <a:lnTo>
                    <a:pt x="1976728" y="536343"/>
                  </a:lnTo>
                  <a:lnTo>
                    <a:pt x="1988168" y="536343"/>
                  </a:lnTo>
                  <a:lnTo>
                    <a:pt x="1999607" y="536343"/>
                  </a:lnTo>
                  <a:lnTo>
                    <a:pt x="2011047" y="536343"/>
                  </a:lnTo>
                  <a:lnTo>
                    <a:pt x="2022486" y="536343"/>
                  </a:lnTo>
                  <a:lnTo>
                    <a:pt x="2033926" y="536343"/>
                  </a:lnTo>
                  <a:lnTo>
                    <a:pt x="2045365" y="536343"/>
                  </a:lnTo>
                  <a:lnTo>
                    <a:pt x="2056805" y="536343"/>
                  </a:lnTo>
                  <a:lnTo>
                    <a:pt x="2068244" y="536343"/>
                  </a:lnTo>
                  <a:lnTo>
                    <a:pt x="2079684" y="536343"/>
                  </a:lnTo>
                  <a:lnTo>
                    <a:pt x="2091123" y="536343"/>
                  </a:lnTo>
                  <a:lnTo>
                    <a:pt x="2102563" y="536343"/>
                  </a:lnTo>
                  <a:lnTo>
                    <a:pt x="2114002" y="536343"/>
                  </a:lnTo>
                  <a:lnTo>
                    <a:pt x="2125442" y="536343"/>
                  </a:lnTo>
                  <a:lnTo>
                    <a:pt x="2136882" y="536343"/>
                  </a:lnTo>
                  <a:lnTo>
                    <a:pt x="2148321" y="536343"/>
                  </a:lnTo>
                  <a:lnTo>
                    <a:pt x="2159760" y="536343"/>
                  </a:lnTo>
                  <a:lnTo>
                    <a:pt x="2171200" y="536343"/>
                  </a:lnTo>
                  <a:lnTo>
                    <a:pt x="2182640" y="536343"/>
                  </a:lnTo>
                  <a:lnTo>
                    <a:pt x="2194079" y="536343"/>
                  </a:lnTo>
                  <a:lnTo>
                    <a:pt x="2205519" y="536343"/>
                  </a:lnTo>
                  <a:lnTo>
                    <a:pt x="2216958" y="536343"/>
                  </a:lnTo>
                  <a:lnTo>
                    <a:pt x="2228393" y="536343"/>
                  </a:lnTo>
                  <a:lnTo>
                    <a:pt x="2239837" y="536343"/>
                  </a:lnTo>
                  <a:lnTo>
                    <a:pt x="2251272" y="536343"/>
                  </a:lnTo>
                  <a:lnTo>
                    <a:pt x="2262716" y="536343"/>
                  </a:lnTo>
                  <a:lnTo>
                    <a:pt x="2274151" y="536343"/>
                  </a:lnTo>
                  <a:lnTo>
                    <a:pt x="2285591" y="536343"/>
                  </a:lnTo>
                  <a:lnTo>
                    <a:pt x="2297030" y="536343"/>
                  </a:lnTo>
                  <a:lnTo>
                    <a:pt x="2308470" y="536343"/>
                  </a:lnTo>
                  <a:lnTo>
                    <a:pt x="2319909" y="536343"/>
                  </a:lnTo>
                  <a:lnTo>
                    <a:pt x="2331349" y="536343"/>
                  </a:lnTo>
                  <a:lnTo>
                    <a:pt x="2342788" y="536343"/>
                  </a:lnTo>
                  <a:lnTo>
                    <a:pt x="2354228" y="536343"/>
                  </a:lnTo>
                  <a:lnTo>
                    <a:pt x="2365667" y="536343"/>
                  </a:lnTo>
                  <a:lnTo>
                    <a:pt x="2377107" y="536343"/>
                  </a:lnTo>
                  <a:lnTo>
                    <a:pt x="2388546" y="536343"/>
                  </a:lnTo>
                  <a:lnTo>
                    <a:pt x="2399986" y="536343"/>
                  </a:lnTo>
                  <a:lnTo>
                    <a:pt x="2411425" y="536343"/>
                  </a:lnTo>
                  <a:lnTo>
                    <a:pt x="2422865" y="536343"/>
                  </a:lnTo>
                  <a:lnTo>
                    <a:pt x="2434304" y="536343"/>
                  </a:lnTo>
                  <a:lnTo>
                    <a:pt x="2445744" y="536343"/>
                  </a:lnTo>
                  <a:lnTo>
                    <a:pt x="2457184" y="536343"/>
                  </a:lnTo>
                  <a:lnTo>
                    <a:pt x="2468623" y="536343"/>
                  </a:lnTo>
                  <a:lnTo>
                    <a:pt x="2480062" y="536343"/>
                  </a:lnTo>
                  <a:lnTo>
                    <a:pt x="2491502" y="536343"/>
                  </a:lnTo>
                  <a:lnTo>
                    <a:pt x="2502942" y="536343"/>
                  </a:lnTo>
                  <a:lnTo>
                    <a:pt x="2514381" y="536343"/>
                  </a:lnTo>
                  <a:lnTo>
                    <a:pt x="2525821" y="536343"/>
                  </a:lnTo>
                  <a:lnTo>
                    <a:pt x="2537260" y="536343"/>
                  </a:lnTo>
                  <a:lnTo>
                    <a:pt x="2548700" y="536343"/>
                  </a:lnTo>
                  <a:lnTo>
                    <a:pt x="2560139" y="536343"/>
                  </a:lnTo>
                  <a:lnTo>
                    <a:pt x="2571579" y="536343"/>
                  </a:lnTo>
                  <a:lnTo>
                    <a:pt x="2583018" y="536343"/>
                  </a:lnTo>
                  <a:lnTo>
                    <a:pt x="2594458" y="536343"/>
                  </a:lnTo>
                  <a:lnTo>
                    <a:pt x="2605897" y="536343"/>
                  </a:lnTo>
                  <a:lnTo>
                    <a:pt x="2617337" y="536343"/>
                  </a:lnTo>
                  <a:lnTo>
                    <a:pt x="2628776" y="536343"/>
                  </a:lnTo>
                  <a:lnTo>
                    <a:pt x="2640216" y="536343"/>
                  </a:lnTo>
                  <a:lnTo>
                    <a:pt x="2651655" y="536343"/>
                  </a:lnTo>
                  <a:lnTo>
                    <a:pt x="2663095" y="536343"/>
                  </a:lnTo>
                  <a:lnTo>
                    <a:pt x="2674535" y="536343"/>
                  </a:lnTo>
                  <a:lnTo>
                    <a:pt x="2685974" y="536343"/>
                  </a:lnTo>
                  <a:lnTo>
                    <a:pt x="2697413" y="536343"/>
                  </a:lnTo>
                  <a:lnTo>
                    <a:pt x="2708853" y="536343"/>
                  </a:lnTo>
                  <a:lnTo>
                    <a:pt x="2720293" y="536343"/>
                  </a:lnTo>
                  <a:lnTo>
                    <a:pt x="2731727" y="536343"/>
                  </a:lnTo>
                  <a:lnTo>
                    <a:pt x="2743172" y="536343"/>
                  </a:lnTo>
                  <a:lnTo>
                    <a:pt x="2754611" y="536343"/>
                  </a:lnTo>
                  <a:lnTo>
                    <a:pt x="2766046" y="536343"/>
                  </a:lnTo>
                  <a:lnTo>
                    <a:pt x="2777490" y="536343"/>
                  </a:lnTo>
                  <a:lnTo>
                    <a:pt x="2788925" y="536343"/>
                  </a:lnTo>
                  <a:lnTo>
                    <a:pt x="2800364" y="536343"/>
                  </a:lnTo>
                  <a:lnTo>
                    <a:pt x="2811804" y="536343"/>
                  </a:lnTo>
                  <a:lnTo>
                    <a:pt x="2823243" y="536343"/>
                  </a:lnTo>
                  <a:lnTo>
                    <a:pt x="2834683" y="536343"/>
                  </a:lnTo>
                  <a:lnTo>
                    <a:pt x="2846123" y="536343"/>
                  </a:lnTo>
                  <a:lnTo>
                    <a:pt x="2857562" y="536343"/>
                  </a:lnTo>
                  <a:lnTo>
                    <a:pt x="2869001" y="536343"/>
                  </a:lnTo>
                  <a:lnTo>
                    <a:pt x="2880441" y="536343"/>
                  </a:lnTo>
                  <a:lnTo>
                    <a:pt x="2891881" y="536343"/>
                  </a:lnTo>
                  <a:lnTo>
                    <a:pt x="2903320" y="536343"/>
                  </a:lnTo>
                  <a:lnTo>
                    <a:pt x="2914760" y="536343"/>
                  </a:lnTo>
                  <a:lnTo>
                    <a:pt x="2926199" y="536343"/>
                  </a:lnTo>
                  <a:lnTo>
                    <a:pt x="2937639" y="536343"/>
                  </a:lnTo>
                  <a:lnTo>
                    <a:pt x="2949078" y="536343"/>
                  </a:lnTo>
                  <a:lnTo>
                    <a:pt x="2960518" y="536343"/>
                  </a:lnTo>
                  <a:lnTo>
                    <a:pt x="2971957" y="536343"/>
                  </a:lnTo>
                  <a:lnTo>
                    <a:pt x="2983397" y="536343"/>
                  </a:lnTo>
                  <a:lnTo>
                    <a:pt x="2994837" y="536343"/>
                  </a:lnTo>
                  <a:lnTo>
                    <a:pt x="3006276" y="536343"/>
                  </a:lnTo>
                  <a:lnTo>
                    <a:pt x="3017715" y="536343"/>
                  </a:lnTo>
                  <a:lnTo>
                    <a:pt x="3029155" y="536343"/>
                  </a:lnTo>
                  <a:lnTo>
                    <a:pt x="3040594" y="536343"/>
                  </a:lnTo>
                  <a:lnTo>
                    <a:pt x="3052034" y="536343"/>
                  </a:lnTo>
                  <a:lnTo>
                    <a:pt x="3063474" y="536343"/>
                  </a:lnTo>
                  <a:lnTo>
                    <a:pt x="3074913" y="536343"/>
                  </a:lnTo>
                  <a:lnTo>
                    <a:pt x="3086352" y="536343"/>
                  </a:lnTo>
                  <a:lnTo>
                    <a:pt x="3097792" y="536343"/>
                  </a:lnTo>
                  <a:lnTo>
                    <a:pt x="3109232" y="536343"/>
                  </a:lnTo>
                  <a:lnTo>
                    <a:pt x="3120671" y="536343"/>
                  </a:lnTo>
                  <a:lnTo>
                    <a:pt x="3132111" y="536343"/>
                  </a:lnTo>
                  <a:lnTo>
                    <a:pt x="3143550" y="536343"/>
                  </a:lnTo>
                  <a:lnTo>
                    <a:pt x="3154990" y="536343"/>
                  </a:lnTo>
                  <a:lnTo>
                    <a:pt x="3166429" y="536343"/>
                  </a:lnTo>
                  <a:lnTo>
                    <a:pt x="3177869" y="536343"/>
                  </a:lnTo>
                  <a:lnTo>
                    <a:pt x="3189308" y="536343"/>
                  </a:lnTo>
                  <a:lnTo>
                    <a:pt x="3200748" y="536343"/>
                  </a:lnTo>
                  <a:lnTo>
                    <a:pt x="3212187" y="536343"/>
                  </a:lnTo>
                  <a:lnTo>
                    <a:pt x="3223627" y="536343"/>
                  </a:lnTo>
                  <a:lnTo>
                    <a:pt x="3235066" y="536343"/>
                  </a:lnTo>
                  <a:lnTo>
                    <a:pt x="3246501" y="536343"/>
                  </a:lnTo>
                  <a:lnTo>
                    <a:pt x="3257945" y="536343"/>
                  </a:lnTo>
                  <a:lnTo>
                    <a:pt x="3269385" y="536343"/>
                  </a:lnTo>
                  <a:lnTo>
                    <a:pt x="3280825" y="536343"/>
                  </a:lnTo>
                  <a:lnTo>
                    <a:pt x="3292264" y="536343"/>
                  </a:lnTo>
                  <a:lnTo>
                    <a:pt x="3303699" y="536343"/>
                  </a:lnTo>
                  <a:lnTo>
                    <a:pt x="3315143" y="536343"/>
                  </a:lnTo>
                  <a:lnTo>
                    <a:pt x="3326578" y="536343"/>
                  </a:lnTo>
                  <a:lnTo>
                    <a:pt x="3338017" y="536343"/>
                  </a:lnTo>
                  <a:lnTo>
                    <a:pt x="3349457" y="536343"/>
                  </a:lnTo>
                  <a:lnTo>
                    <a:pt x="3360896" y="536343"/>
                  </a:lnTo>
                  <a:lnTo>
                    <a:pt x="3372336" y="536343"/>
                  </a:lnTo>
                  <a:lnTo>
                    <a:pt x="3383776" y="536343"/>
                  </a:lnTo>
                  <a:lnTo>
                    <a:pt x="3395215" y="536343"/>
                  </a:lnTo>
                  <a:lnTo>
                    <a:pt x="3406654" y="536343"/>
                  </a:lnTo>
                  <a:lnTo>
                    <a:pt x="3418094" y="536343"/>
                  </a:lnTo>
                  <a:lnTo>
                    <a:pt x="3429534" y="536343"/>
                  </a:lnTo>
                  <a:lnTo>
                    <a:pt x="3440973" y="536343"/>
                  </a:lnTo>
                  <a:lnTo>
                    <a:pt x="3452413" y="536343"/>
                  </a:lnTo>
                  <a:lnTo>
                    <a:pt x="3463852" y="536343"/>
                  </a:lnTo>
                  <a:lnTo>
                    <a:pt x="3475292" y="536343"/>
                  </a:lnTo>
                  <a:lnTo>
                    <a:pt x="3486731" y="536343"/>
                  </a:lnTo>
                  <a:lnTo>
                    <a:pt x="3498171" y="536343"/>
                  </a:lnTo>
                  <a:lnTo>
                    <a:pt x="3509610" y="536343"/>
                  </a:lnTo>
                  <a:lnTo>
                    <a:pt x="3521050" y="536343"/>
                  </a:lnTo>
                  <a:lnTo>
                    <a:pt x="3532489" y="536343"/>
                  </a:lnTo>
                  <a:lnTo>
                    <a:pt x="3543929" y="536343"/>
                  </a:lnTo>
                  <a:lnTo>
                    <a:pt x="3555368" y="536343"/>
                  </a:lnTo>
                  <a:lnTo>
                    <a:pt x="3566808" y="536343"/>
                  </a:lnTo>
                  <a:lnTo>
                    <a:pt x="3578247" y="536343"/>
                  </a:lnTo>
                  <a:lnTo>
                    <a:pt x="3589687" y="536343"/>
                  </a:lnTo>
                  <a:lnTo>
                    <a:pt x="3601127" y="536343"/>
                  </a:lnTo>
                  <a:lnTo>
                    <a:pt x="3612566" y="536343"/>
                  </a:lnTo>
                  <a:lnTo>
                    <a:pt x="3624005" y="536343"/>
                  </a:lnTo>
                  <a:lnTo>
                    <a:pt x="3635445" y="536343"/>
                  </a:lnTo>
                  <a:lnTo>
                    <a:pt x="3646885" y="536343"/>
                  </a:lnTo>
                  <a:lnTo>
                    <a:pt x="3658324" y="536343"/>
                  </a:lnTo>
                  <a:lnTo>
                    <a:pt x="3669764" y="536343"/>
                  </a:lnTo>
                  <a:lnTo>
                    <a:pt x="3681203" y="536343"/>
                  </a:lnTo>
                  <a:lnTo>
                    <a:pt x="3692643" y="536343"/>
                  </a:lnTo>
                  <a:lnTo>
                    <a:pt x="3704082" y="536343"/>
                  </a:lnTo>
                  <a:lnTo>
                    <a:pt x="3715522" y="536343"/>
                  </a:lnTo>
                  <a:lnTo>
                    <a:pt x="3726961" y="536343"/>
                  </a:lnTo>
                  <a:lnTo>
                    <a:pt x="3738401" y="536343"/>
                  </a:lnTo>
                  <a:lnTo>
                    <a:pt x="3749840" y="536343"/>
                  </a:lnTo>
                  <a:lnTo>
                    <a:pt x="3761280" y="536343"/>
                  </a:lnTo>
                  <a:lnTo>
                    <a:pt x="3772719" y="536343"/>
                  </a:lnTo>
                  <a:lnTo>
                    <a:pt x="3784154" y="536343"/>
                  </a:lnTo>
                  <a:lnTo>
                    <a:pt x="3795598" y="536343"/>
                  </a:lnTo>
                  <a:lnTo>
                    <a:pt x="3807033" y="536343"/>
                  </a:lnTo>
                  <a:lnTo>
                    <a:pt x="3818473" y="536343"/>
                  </a:lnTo>
                  <a:lnTo>
                    <a:pt x="3829917" y="536343"/>
                  </a:lnTo>
                  <a:lnTo>
                    <a:pt x="3841352" y="536343"/>
                  </a:lnTo>
                  <a:lnTo>
                    <a:pt x="3852791" y="536343"/>
                  </a:lnTo>
                  <a:lnTo>
                    <a:pt x="3864231" y="536343"/>
                  </a:lnTo>
                  <a:lnTo>
                    <a:pt x="3875670" y="536343"/>
                  </a:lnTo>
                  <a:lnTo>
                    <a:pt x="3887110" y="536343"/>
                  </a:lnTo>
                  <a:lnTo>
                    <a:pt x="3898549" y="536343"/>
                  </a:lnTo>
                  <a:lnTo>
                    <a:pt x="3909989" y="536343"/>
                  </a:lnTo>
                  <a:lnTo>
                    <a:pt x="3921447" y="536343"/>
                  </a:lnTo>
                  <a:lnTo>
                    <a:pt x="3932878" y="536343"/>
                  </a:lnTo>
                  <a:lnTo>
                    <a:pt x="3944307" y="536343"/>
                  </a:lnTo>
                  <a:lnTo>
                    <a:pt x="3955737" y="536343"/>
                  </a:lnTo>
                  <a:lnTo>
                    <a:pt x="3967167" y="536343"/>
                  </a:lnTo>
                  <a:lnTo>
                    <a:pt x="3978645" y="536343"/>
                  </a:lnTo>
                  <a:lnTo>
                    <a:pt x="3990075" y="536343"/>
                  </a:lnTo>
                  <a:lnTo>
                    <a:pt x="4001505" y="536343"/>
                  </a:lnTo>
                  <a:lnTo>
                    <a:pt x="4012935" y="536343"/>
                  </a:lnTo>
                  <a:lnTo>
                    <a:pt x="4024365" y="536343"/>
                  </a:lnTo>
                  <a:lnTo>
                    <a:pt x="4035843" y="536343"/>
                  </a:lnTo>
                  <a:lnTo>
                    <a:pt x="4047273" y="536343"/>
                  </a:lnTo>
                  <a:lnTo>
                    <a:pt x="4058702" y="536343"/>
                  </a:lnTo>
                  <a:lnTo>
                    <a:pt x="4070133" y="536343"/>
                  </a:lnTo>
                  <a:lnTo>
                    <a:pt x="4081563" y="536343"/>
                  </a:lnTo>
                  <a:lnTo>
                    <a:pt x="4093040" y="536343"/>
                  </a:lnTo>
                  <a:lnTo>
                    <a:pt x="4104471" y="536343"/>
                  </a:lnTo>
                  <a:lnTo>
                    <a:pt x="4115900" y="536343"/>
                  </a:lnTo>
                  <a:lnTo>
                    <a:pt x="4127330" y="536343"/>
                  </a:lnTo>
                  <a:lnTo>
                    <a:pt x="4138760" y="536343"/>
                  </a:lnTo>
                  <a:lnTo>
                    <a:pt x="4150238" y="536343"/>
                  </a:lnTo>
                  <a:lnTo>
                    <a:pt x="4161668" y="536343"/>
                  </a:lnTo>
                  <a:lnTo>
                    <a:pt x="4173098" y="536343"/>
                  </a:lnTo>
                  <a:lnTo>
                    <a:pt x="4184528" y="536343"/>
                  </a:lnTo>
                  <a:lnTo>
                    <a:pt x="4195958" y="536343"/>
                  </a:lnTo>
                  <a:lnTo>
                    <a:pt x="4207436" y="536343"/>
                  </a:lnTo>
                  <a:lnTo>
                    <a:pt x="4218865" y="536343"/>
                  </a:lnTo>
                  <a:lnTo>
                    <a:pt x="4230296" y="536343"/>
                  </a:lnTo>
                  <a:lnTo>
                    <a:pt x="4241726" y="536343"/>
                  </a:lnTo>
                  <a:lnTo>
                    <a:pt x="4253156" y="536343"/>
                  </a:lnTo>
                  <a:lnTo>
                    <a:pt x="4264634" y="536343"/>
                  </a:lnTo>
                  <a:lnTo>
                    <a:pt x="4276063" y="536343"/>
                  </a:lnTo>
                  <a:lnTo>
                    <a:pt x="4287493" y="536343"/>
                  </a:lnTo>
                  <a:lnTo>
                    <a:pt x="4298923" y="536343"/>
                  </a:lnTo>
                  <a:lnTo>
                    <a:pt x="4310353" y="536343"/>
                  </a:lnTo>
                  <a:lnTo>
                    <a:pt x="4321831" y="536343"/>
                  </a:lnTo>
                  <a:lnTo>
                    <a:pt x="4333261" y="536343"/>
                  </a:lnTo>
                  <a:lnTo>
                    <a:pt x="4344691" y="536343"/>
                  </a:lnTo>
                  <a:lnTo>
                    <a:pt x="4356121" y="536343"/>
                  </a:lnTo>
                  <a:lnTo>
                    <a:pt x="4367551" y="536343"/>
                  </a:lnTo>
                  <a:lnTo>
                    <a:pt x="4379028" y="536343"/>
                  </a:lnTo>
                  <a:lnTo>
                    <a:pt x="4390458" y="536343"/>
                  </a:lnTo>
                  <a:lnTo>
                    <a:pt x="4401889" y="536343"/>
                  </a:lnTo>
                  <a:lnTo>
                    <a:pt x="4413319" y="536343"/>
                  </a:lnTo>
                  <a:lnTo>
                    <a:pt x="4424749" y="536343"/>
                  </a:lnTo>
                  <a:lnTo>
                    <a:pt x="4436226" y="536343"/>
                  </a:lnTo>
                  <a:lnTo>
                    <a:pt x="4447656" y="536343"/>
                  </a:lnTo>
                  <a:lnTo>
                    <a:pt x="4459086" y="536343"/>
                  </a:lnTo>
                  <a:lnTo>
                    <a:pt x="4470516" y="536343"/>
                  </a:lnTo>
                  <a:lnTo>
                    <a:pt x="4481946" y="536343"/>
                  </a:lnTo>
                  <a:lnTo>
                    <a:pt x="4493424" y="536343"/>
                  </a:lnTo>
                  <a:lnTo>
                    <a:pt x="4504854" y="536343"/>
                  </a:lnTo>
                  <a:lnTo>
                    <a:pt x="4516284" y="536343"/>
                  </a:lnTo>
                  <a:lnTo>
                    <a:pt x="4527714" y="536343"/>
                  </a:lnTo>
                  <a:lnTo>
                    <a:pt x="4539144" y="536343"/>
                  </a:lnTo>
                  <a:lnTo>
                    <a:pt x="4550621" y="536343"/>
                  </a:lnTo>
                  <a:lnTo>
                    <a:pt x="4562051" y="536343"/>
                  </a:lnTo>
                  <a:lnTo>
                    <a:pt x="4573482" y="536343"/>
                  </a:lnTo>
                  <a:lnTo>
                    <a:pt x="4584912" y="536343"/>
                  </a:lnTo>
                  <a:lnTo>
                    <a:pt x="4596341" y="536343"/>
                  </a:lnTo>
                  <a:lnTo>
                    <a:pt x="4607771" y="536343"/>
                  </a:lnTo>
                  <a:lnTo>
                    <a:pt x="4619249" y="536343"/>
                  </a:lnTo>
                  <a:lnTo>
                    <a:pt x="4630679" y="536343"/>
                  </a:lnTo>
                  <a:lnTo>
                    <a:pt x="4642109" y="536343"/>
                  </a:lnTo>
                  <a:lnTo>
                    <a:pt x="4653539" y="536343"/>
                  </a:lnTo>
                  <a:lnTo>
                    <a:pt x="4664969" y="536343"/>
                  </a:lnTo>
                  <a:lnTo>
                    <a:pt x="4676447" y="536343"/>
                  </a:lnTo>
                  <a:lnTo>
                    <a:pt x="4687877" y="536343"/>
                  </a:lnTo>
                  <a:lnTo>
                    <a:pt x="4699306" y="536343"/>
                  </a:lnTo>
                  <a:lnTo>
                    <a:pt x="4710737" y="536343"/>
                  </a:lnTo>
                  <a:lnTo>
                    <a:pt x="4722167" y="536343"/>
                  </a:lnTo>
                  <a:lnTo>
                    <a:pt x="4733644" y="536343"/>
                  </a:lnTo>
                  <a:lnTo>
                    <a:pt x="4745075" y="536343"/>
                  </a:lnTo>
                  <a:lnTo>
                    <a:pt x="4756504" y="536343"/>
                  </a:lnTo>
                  <a:lnTo>
                    <a:pt x="4767934" y="536343"/>
                  </a:lnTo>
                  <a:lnTo>
                    <a:pt x="4779364" y="536343"/>
                  </a:lnTo>
                  <a:lnTo>
                    <a:pt x="4790842" y="536343"/>
                  </a:lnTo>
                  <a:lnTo>
                    <a:pt x="4802272" y="536343"/>
                  </a:lnTo>
                  <a:lnTo>
                    <a:pt x="4813702" y="536343"/>
                  </a:lnTo>
                  <a:lnTo>
                    <a:pt x="4825132" y="536343"/>
                  </a:lnTo>
                  <a:lnTo>
                    <a:pt x="4836562" y="536343"/>
                  </a:lnTo>
                  <a:lnTo>
                    <a:pt x="4848040" y="536343"/>
                  </a:lnTo>
                  <a:lnTo>
                    <a:pt x="4859469" y="536343"/>
                  </a:lnTo>
                  <a:lnTo>
                    <a:pt x="4870899" y="536343"/>
                  </a:lnTo>
                  <a:lnTo>
                    <a:pt x="4882330" y="536343"/>
                  </a:lnTo>
                  <a:lnTo>
                    <a:pt x="4893760" y="536343"/>
                  </a:lnTo>
                  <a:lnTo>
                    <a:pt x="4905237" y="536343"/>
                  </a:lnTo>
                  <a:lnTo>
                    <a:pt x="4916667" y="536343"/>
                  </a:lnTo>
                  <a:lnTo>
                    <a:pt x="4928097" y="536343"/>
                  </a:lnTo>
                  <a:lnTo>
                    <a:pt x="4939527" y="536343"/>
                  </a:lnTo>
                  <a:lnTo>
                    <a:pt x="4950957" y="536343"/>
                  </a:lnTo>
                  <a:lnTo>
                    <a:pt x="4962435" y="536343"/>
                  </a:lnTo>
                  <a:lnTo>
                    <a:pt x="4973865" y="536343"/>
                  </a:lnTo>
                  <a:lnTo>
                    <a:pt x="4985295" y="536343"/>
                  </a:lnTo>
                  <a:lnTo>
                    <a:pt x="4996725" y="536343"/>
                  </a:lnTo>
                  <a:lnTo>
                    <a:pt x="5008155" y="536343"/>
                  </a:lnTo>
                  <a:lnTo>
                    <a:pt x="5019632" y="536343"/>
                  </a:lnTo>
                  <a:lnTo>
                    <a:pt x="5031062" y="536343"/>
                  </a:lnTo>
                  <a:lnTo>
                    <a:pt x="5042492" y="536343"/>
                  </a:lnTo>
                  <a:lnTo>
                    <a:pt x="5053923" y="536343"/>
                  </a:lnTo>
                  <a:lnTo>
                    <a:pt x="5065353" y="536343"/>
                  </a:lnTo>
                  <a:lnTo>
                    <a:pt x="5076830" y="536343"/>
                  </a:lnTo>
                  <a:lnTo>
                    <a:pt x="5088260" y="536343"/>
                  </a:lnTo>
                  <a:lnTo>
                    <a:pt x="5099690" y="536343"/>
                  </a:lnTo>
                  <a:lnTo>
                    <a:pt x="5111120" y="536343"/>
                  </a:lnTo>
                  <a:lnTo>
                    <a:pt x="5122550" y="536343"/>
                  </a:lnTo>
                  <a:lnTo>
                    <a:pt x="5134028" y="536343"/>
                  </a:lnTo>
                  <a:lnTo>
                    <a:pt x="5145458" y="536343"/>
                  </a:lnTo>
                  <a:lnTo>
                    <a:pt x="5156888" y="536343"/>
                  </a:lnTo>
                  <a:lnTo>
                    <a:pt x="5168318" y="536343"/>
                  </a:lnTo>
                  <a:lnTo>
                    <a:pt x="5179747" y="536343"/>
                  </a:lnTo>
                  <a:lnTo>
                    <a:pt x="5191225" y="536343"/>
                  </a:lnTo>
                  <a:lnTo>
                    <a:pt x="5202655" y="536343"/>
                  </a:lnTo>
                  <a:lnTo>
                    <a:pt x="5214085" y="536343"/>
                  </a:lnTo>
                  <a:lnTo>
                    <a:pt x="5225515" y="536343"/>
                  </a:lnTo>
                  <a:lnTo>
                    <a:pt x="5236945" y="536343"/>
                  </a:lnTo>
                  <a:lnTo>
                    <a:pt x="5248423" y="536343"/>
                  </a:lnTo>
                  <a:lnTo>
                    <a:pt x="5259853" y="536343"/>
                  </a:lnTo>
                  <a:lnTo>
                    <a:pt x="5271283" y="536343"/>
                  </a:lnTo>
                  <a:lnTo>
                    <a:pt x="5282713" y="536343"/>
                  </a:lnTo>
                  <a:lnTo>
                    <a:pt x="5294143" y="536343"/>
                  </a:lnTo>
                  <a:lnTo>
                    <a:pt x="5305621" y="536343"/>
                  </a:lnTo>
                  <a:lnTo>
                    <a:pt x="5317051" y="536343"/>
                  </a:lnTo>
                  <a:lnTo>
                    <a:pt x="5328481" y="536343"/>
                  </a:lnTo>
                  <a:lnTo>
                    <a:pt x="5339910" y="536343"/>
                  </a:lnTo>
                  <a:lnTo>
                    <a:pt x="5351340" y="536343"/>
                  </a:lnTo>
                  <a:lnTo>
                    <a:pt x="5362818" y="536343"/>
                  </a:lnTo>
                  <a:lnTo>
                    <a:pt x="5374248" y="536343"/>
                  </a:lnTo>
                  <a:lnTo>
                    <a:pt x="5385678" y="536343"/>
                  </a:lnTo>
                  <a:lnTo>
                    <a:pt x="5397108" y="536343"/>
                  </a:lnTo>
                  <a:lnTo>
                    <a:pt x="5408538" y="536343"/>
                  </a:lnTo>
                  <a:lnTo>
                    <a:pt x="5420016" y="536343"/>
                  </a:lnTo>
                  <a:lnTo>
                    <a:pt x="5431446" y="536343"/>
                  </a:lnTo>
                  <a:lnTo>
                    <a:pt x="5442876" y="536343"/>
                  </a:lnTo>
                  <a:lnTo>
                    <a:pt x="5454306" y="536343"/>
                  </a:lnTo>
                  <a:lnTo>
                    <a:pt x="5465736" y="536343"/>
                  </a:lnTo>
                  <a:lnTo>
                    <a:pt x="5477214" y="536343"/>
                  </a:lnTo>
                  <a:lnTo>
                    <a:pt x="5488643" y="536343"/>
                  </a:lnTo>
                  <a:lnTo>
                    <a:pt x="5500073" y="536343"/>
                  </a:lnTo>
                  <a:lnTo>
                    <a:pt x="5511503" y="536343"/>
                  </a:lnTo>
                  <a:lnTo>
                    <a:pt x="5522933" y="536343"/>
                  </a:lnTo>
                  <a:lnTo>
                    <a:pt x="5534411" y="536343"/>
                  </a:lnTo>
                  <a:lnTo>
                    <a:pt x="5545841" y="536343"/>
                  </a:lnTo>
                  <a:lnTo>
                    <a:pt x="5557271" y="536343"/>
                  </a:lnTo>
                  <a:lnTo>
                    <a:pt x="5568701" y="536343"/>
                  </a:lnTo>
                  <a:lnTo>
                    <a:pt x="5580131" y="536343"/>
                  </a:lnTo>
                  <a:lnTo>
                    <a:pt x="5591609" y="536343"/>
                  </a:lnTo>
                  <a:lnTo>
                    <a:pt x="5603038" y="536343"/>
                  </a:lnTo>
                  <a:lnTo>
                    <a:pt x="5614469" y="536343"/>
                  </a:lnTo>
                  <a:lnTo>
                    <a:pt x="5625899" y="536343"/>
                  </a:lnTo>
                  <a:lnTo>
                    <a:pt x="5637329" y="536343"/>
                  </a:lnTo>
                  <a:lnTo>
                    <a:pt x="5648759" y="536343"/>
                  </a:lnTo>
                  <a:lnTo>
                    <a:pt x="5660236" y="536343"/>
                  </a:lnTo>
                  <a:lnTo>
                    <a:pt x="5671666" y="536343"/>
                  </a:lnTo>
                  <a:lnTo>
                    <a:pt x="5683096" y="536343"/>
                  </a:lnTo>
                  <a:lnTo>
                    <a:pt x="5694526" y="536343"/>
                  </a:lnTo>
                  <a:lnTo>
                    <a:pt x="5705956" y="536343"/>
                  </a:lnTo>
                  <a:lnTo>
                    <a:pt x="5717434" y="536343"/>
                  </a:lnTo>
                  <a:lnTo>
                    <a:pt x="5728864" y="536343"/>
                  </a:lnTo>
                  <a:lnTo>
                    <a:pt x="5740294" y="536343"/>
                  </a:lnTo>
                  <a:lnTo>
                    <a:pt x="5751724" y="536343"/>
                  </a:lnTo>
                  <a:lnTo>
                    <a:pt x="5763154" y="536343"/>
                  </a:lnTo>
                  <a:lnTo>
                    <a:pt x="5774631" y="536343"/>
                  </a:lnTo>
                  <a:lnTo>
                    <a:pt x="5786062" y="536343"/>
                  </a:lnTo>
                  <a:lnTo>
                    <a:pt x="5797492" y="536343"/>
                  </a:lnTo>
                  <a:lnTo>
                    <a:pt x="5808921" y="536343"/>
                  </a:lnTo>
                  <a:lnTo>
                    <a:pt x="5820351" y="536343"/>
                  </a:lnTo>
                  <a:lnTo>
                    <a:pt x="5831829" y="536343"/>
                  </a:lnTo>
                  <a:lnTo>
                    <a:pt x="5843259" y="536343"/>
                  </a:lnTo>
                  <a:lnTo>
                    <a:pt x="5854689" y="536343"/>
                  </a:lnTo>
                  <a:lnTo>
                    <a:pt x="5866119" y="536343"/>
                  </a:lnTo>
                  <a:lnTo>
                    <a:pt x="5877549" y="536343"/>
                  </a:lnTo>
                  <a:lnTo>
                    <a:pt x="5889027" y="536343"/>
                  </a:lnTo>
                  <a:lnTo>
                    <a:pt x="5900457" y="536343"/>
                  </a:lnTo>
                  <a:lnTo>
                    <a:pt x="5911887" y="536343"/>
                  </a:lnTo>
                  <a:lnTo>
                    <a:pt x="5923317" y="536343"/>
                  </a:lnTo>
                  <a:lnTo>
                    <a:pt x="5934747" y="536343"/>
                  </a:lnTo>
                  <a:lnTo>
                    <a:pt x="5946225" y="536343"/>
                  </a:lnTo>
                  <a:lnTo>
                    <a:pt x="5957655" y="536343"/>
                  </a:lnTo>
                  <a:lnTo>
                    <a:pt x="5969084" y="536343"/>
                  </a:lnTo>
                  <a:lnTo>
                    <a:pt x="5980514" y="536343"/>
                  </a:lnTo>
                  <a:lnTo>
                    <a:pt x="5991944" y="536343"/>
                  </a:lnTo>
                  <a:lnTo>
                    <a:pt x="6003422" y="536343"/>
                  </a:lnTo>
                  <a:lnTo>
                    <a:pt x="6014852" y="536343"/>
                  </a:lnTo>
                  <a:lnTo>
                    <a:pt x="6026282" y="536343"/>
                  </a:lnTo>
                  <a:lnTo>
                    <a:pt x="6037712" y="536343"/>
                  </a:lnTo>
                  <a:lnTo>
                    <a:pt x="6049142" y="536343"/>
                  </a:lnTo>
                  <a:lnTo>
                    <a:pt x="6060620" y="536343"/>
                  </a:lnTo>
                  <a:lnTo>
                    <a:pt x="6072049" y="536343"/>
                  </a:lnTo>
                  <a:lnTo>
                    <a:pt x="6083480" y="536343"/>
                  </a:lnTo>
                  <a:lnTo>
                    <a:pt x="6094910" y="536343"/>
                  </a:lnTo>
                  <a:lnTo>
                    <a:pt x="6106340" y="536343"/>
                  </a:lnTo>
                  <a:lnTo>
                    <a:pt x="6117818" y="536343"/>
                  </a:lnTo>
                  <a:lnTo>
                    <a:pt x="6129247" y="536343"/>
                  </a:lnTo>
                  <a:lnTo>
                    <a:pt x="6140677" y="536343"/>
                  </a:lnTo>
                  <a:lnTo>
                    <a:pt x="6152107" y="536343"/>
                  </a:lnTo>
                  <a:lnTo>
                    <a:pt x="6163537" y="536343"/>
                  </a:lnTo>
                  <a:lnTo>
                    <a:pt x="6175015" y="536343"/>
                  </a:lnTo>
                  <a:lnTo>
                    <a:pt x="6186445" y="536343"/>
                  </a:lnTo>
                  <a:lnTo>
                    <a:pt x="6197875" y="536343"/>
                  </a:lnTo>
                  <a:lnTo>
                    <a:pt x="6209305" y="536343"/>
                  </a:lnTo>
                  <a:lnTo>
                    <a:pt x="6220735" y="536343"/>
                  </a:lnTo>
                  <a:lnTo>
                    <a:pt x="6232212" y="536343"/>
                  </a:lnTo>
                  <a:lnTo>
                    <a:pt x="6243642" y="536343"/>
                  </a:lnTo>
                  <a:lnTo>
                    <a:pt x="6255073" y="536343"/>
                  </a:lnTo>
                  <a:lnTo>
                    <a:pt x="6266503" y="536343"/>
                  </a:lnTo>
                  <a:lnTo>
                    <a:pt x="6277933" y="536343"/>
                  </a:lnTo>
                  <a:lnTo>
                    <a:pt x="6289410" y="536343"/>
                  </a:lnTo>
                  <a:lnTo>
                    <a:pt x="6300840" y="536343"/>
                  </a:lnTo>
                  <a:lnTo>
                    <a:pt x="6312270" y="536343"/>
                  </a:lnTo>
                  <a:lnTo>
                    <a:pt x="6323700" y="536343"/>
                  </a:lnTo>
                  <a:lnTo>
                    <a:pt x="6335130" y="536343"/>
                  </a:lnTo>
                  <a:lnTo>
                    <a:pt x="6346608" y="536343"/>
                  </a:lnTo>
                  <a:lnTo>
                    <a:pt x="6358038" y="536343"/>
                  </a:lnTo>
                  <a:lnTo>
                    <a:pt x="6369468" y="536343"/>
                  </a:lnTo>
                  <a:lnTo>
                    <a:pt x="6380898" y="536343"/>
                  </a:lnTo>
                  <a:lnTo>
                    <a:pt x="6392328" y="536343"/>
                  </a:lnTo>
                  <a:lnTo>
                    <a:pt x="6403805" y="536343"/>
                  </a:lnTo>
                  <a:lnTo>
                    <a:pt x="6415235" y="536343"/>
                  </a:lnTo>
                  <a:lnTo>
                    <a:pt x="6426666" y="536343"/>
                  </a:lnTo>
                  <a:lnTo>
                    <a:pt x="6438096" y="536343"/>
                  </a:lnTo>
                  <a:lnTo>
                    <a:pt x="6449525" y="536343"/>
                  </a:lnTo>
                  <a:lnTo>
                    <a:pt x="6461003" y="536343"/>
                  </a:lnTo>
                  <a:lnTo>
                    <a:pt x="6472433" y="536343"/>
                  </a:lnTo>
                  <a:lnTo>
                    <a:pt x="6483863" y="536343"/>
                  </a:lnTo>
                  <a:lnTo>
                    <a:pt x="6495293" y="536343"/>
                  </a:lnTo>
                  <a:lnTo>
                    <a:pt x="6506723" y="536343"/>
                  </a:lnTo>
                  <a:lnTo>
                    <a:pt x="6518201" y="536343"/>
                  </a:lnTo>
                  <a:lnTo>
                    <a:pt x="6529631" y="536343"/>
                  </a:lnTo>
                  <a:lnTo>
                    <a:pt x="6541061" y="536343"/>
                  </a:lnTo>
                  <a:lnTo>
                    <a:pt x="6552490" y="536343"/>
                  </a:lnTo>
                  <a:lnTo>
                    <a:pt x="6563921" y="536343"/>
                  </a:lnTo>
                  <a:lnTo>
                    <a:pt x="6575398" y="536343"/>
                  </a:lnTo>
                  <a:lnTo>
                    <a:pt x="6586828" y="536343"/>
                  </a:lnTo>
                  <a:lnTo>
                    <a:pt x="6598259" y="536343"/>
                  </a:lnTo>
                  <a:lnTo>
                    <a:pt x="6609688" y="536343"/>
                  </a:lnTo>
                  <a:lnTo>
                    <a:pt x="6621118" y="536343"/>
                  </a:lnTo>
                  <a:lnTo>
                    <a:pt x="6632596" y="536343"/>
                  </a:lnTo>
                  <a:lnTo>
                    <a:pt x="6644026" y="536343"/>
                  </a:lnTo>
                  <a:lnTo>
                    <a:pt x="6655456" y="536343"/>
                  </a:lnTo>
                  <a:lnTo>
                    <a:pt x="6666886" y="536343"/>
                  </a:lnTo>
                  <a:lnTo>
                    <a:pt x="6678316" y="536343"/>
                  </a:lnTo>
                  <a:lnTo>
                    <a:pt x="6689794" y="536343"/>
                  </a:lnTo>
                  <a:lnTo>
                    <a:pt x="6701224" y="536343"/>
                  </a:lnTo>
                  <a:lnTo>
                    <a:pt x="6712653" y="536343"/>
                  </a:lnTo>
                  <a:lnTo>
                    <a:pt x="6724083" y="536343"/>
                  </a:lnTo>
                  <a:lnTo>
                    <a:pt x="6735514" y="536343"/>
                  </a:lnTo>
                  <a:lnTo>
                    <a:pt x="6746944" y="536343"/>
                  </a:lnTo>
                  <a:lnTo>
                    <a:pt x="6758421" y="536343"/>
                  </a:lnTo>
                  <a:lnTo>
                    <a:pt x="6769851" y="536343"/>
                  </a:lnTo>
                  <a:lnTo>
                    <a:pt x="6781281" y="536343"/>
                  </a:lnTo>
                  <a:lnTo>
                    <a:pt x="6792711" y="536343"/>
                  </a:lnTo>
                  <a:lnTo>
                    <a:pt x="6804141" y="536343"/>
                  </a:lnTo>
                  <a:lnTo>
                    <a:pt x="6815619" y="536343"/>
                  </a:lnTo>
                  <a:lnTo>
                    <a:pt x="6827049" y="536343"/>
                  </a:lnTo>
                  <a:lnTo>
                    <a:pt x="6838479" y="536343"/>
                  </a:lnTo>
                  <a:lnTo>
                    <a:pt x="6849909" y="536343"/>
                  </a:lnTo>
                  <a:lnTo>
                    <a:pt x="6861339" y="536343"/>
                  </a:lnTo>
                  <a:lnTo>
                    <a:pt x="6872816" y="536343"/>
                  </a:lnTo>
                  <a:lnTo>
                    <a:pt x="6884246" y="536343"/>
                  </a:lnTo>
                  <a:lnTo>
                    <a:pt x="6895676" y="536343"/>
                  </a:lnTo>
                  <a:lnTo>
                    <a:pt x="6907107" y="536343"/>
                  </a:lnTo>
                  <a:lnTo>
                    <a:pt x="6918537" y="536343"/>
                  </a:lnTo>
                  <a:lnTo>
                    <a:pt x="6930014" y="536343"/>
                  </a:lnTo>
                  <a:lnTo>
                    <a:pt x="6941444" y="536343"/>
                  </a:lnTo>
                  <a:lnTo>
                    <a:pt x="6952874" y="536343"/>
                  </a:lnTo>
                  <a:lnTo>
                    <a:pt x="6964304" y="536343"/>
                  </a:lnTo>
                  <a:lnTo>
                    <a:pt x="6975734" y="536343"/>
                  </a:lnTo>
                  <a:lnTo>
                    <a:pt x="6987212" y="536343"/>
                  </a:lnTo>
                  <a:lnTo>
                    <a:pt x="6998642" y="536343"/>
                  </a:lnTo>
                  <a:lnTo>
                    <a:pt x="7010072" y="536343"/>
                  </a:lnTo>
                  <a:lnTo>
                    <a:pt x="7021502" y="536343"/>
                  </a:lnTo>
                  <a:lnTo>
                    <a:pt x="7032931" y="536343"/>
                  </a:lnTo>
                  <a:lnTo>
                    <a:pt x="7044409" y="536343"/>
                  </a:lnTo>
                  <a:lnTo>
                    <a:pt x="7055839" y="536343"/>
                  </a:lnTo>
                  <a:lnTo>
                    <a:pt x="7067269" y="536343"/>
                  </a:lnTo>
                  <a:lnTo>
                    <a:pt x="7078700" y="536343"/>
                  </a:lnTo>
                  <a:lnTo>
                    <a:pt x="7090129" y="536343"/>
                  </a:lnTo>
                  <a:lnTo>
                    <a:pt x="7101607" y="536343"/>
                  </a:lnTo>
                  <a:lnTo>
                    <a:pt x="7113037" y="536343"/>
                  </a:lnTo>
                  <a:lnTo>
                    <a:pt x="7124467" y="536343"/>
                  </a:lnTo>
                  <a:lnTo>
                    <a:pt x="7135897" y="536343"/>
                  </a:lnTo>
                  <a:lnTo>
                    <a:pt x="7147327" y="536343"/>
                  </a:lnTo>
                  <a:lnTo>
                    <a:pt x="7158805" y="536343"/>
                  </a:lnTo>
                  <a:lnTo>
                    <a:pt x="7170235" y="536343"/>
                  </a:lnTo>
                  <a:lnTo>
                    <a:pt x="7181665" y="536343"/>
                  </a:lnTo>
                  <a:lnTo>
                    <a:pt x="7193094" y="536343"/>
                  </a:lnTo>
                  <a:lnTo>
                    <a:pt x="7204524" y="536343"/>
                  </a:lnTo>
                  <a:lnTo>
                    <a:pt x="7216002" y="536343"/>
                  </a:lnTo>
                  <a:lnTo>
                    <a:pt x="7227432" y="536343"/>
                  </a:lnTo>
                  <a:lnTo>
                    <a:pt x="7238862" y="536343"/>
                  </a:lnTo>
                  <a:lnTo>
                    <a:pt x="7250292" y="536343"/>
                  </a:lnTo>
                  <a:lnTo>
                    <a:pt x="7261722" y="536343"/>
                  </a:lnTo>
                  <a:lnTo>
                    <a:pt x="7273200" y="536343"/>
                  </a:lnTo>
                  <a:lnTo>
                    <a:pt x="7284630" y="536343"/>
                  </a:lnTo>
                  <a:lnTo>
                    <a:pt x="7296060" y="536343"/>
                  </a:lnTo>
                  <a:lnTo>
                    <a:pt x="7307490" y="536343"/>
                  </a:lnTo>
                  <a:lnTo>
                    <a:pt x="7318920" y="536343"/>
                  </a:lnTo>
                  <a:lnTo>
                    <a:pt x="7330398" y="536343"/>
                  </a:lnTo>
                  <a:lnTo>
                    <a:pt x="7341828" y="536343"/>
                  </a:lnTo>
                  <a:lnTo>
                    <a:pt x="7353257" y="536343"/>
                  </a:lnTo>
                  <a:lnTo>
                    <a:pt x="7364687" y="536343"/>
                  </a:lnTo>
                  <a:lnTo>
                    <a:pt x="7376117" y="536343"/>
                  </a:lnTo>
                  <a:lnTo>
                    <a:pt x="7387595" y="536343"/>
                  </a:lnTo>
                  <a:lnTo>
                    <a:pt x="7399025" y="536343"/>
                  </a:lnTo>
                  <a:lnTo>
                    <a:pt x="7410455" y="536343"/>
                  </a:lnTo>
                  <a:lnTo>
                    <a:pt x="7421885" y="536343"/>
                  </a:lnTo>
                  <a:lnTo>
                    <a:pt x="7433315" y="536343"/>
                  </a:lnTo>
                  <a:lnTo>
                    <a:pt x="7444793" y="536343"/>
                  </a:lnTo>
                  <a:lnTo>
                    <a:pt x="7456222" y="536343"/>
                  </a:lnTo>
                  <a:lnTo>
                    <a:pt x="7467653" y="536343"/>
                  </a:lnTo>
                  <a:lnTo>
                    <a:pt x="7479083" y="536343"/>
                  </a:lnTo>
                  <a:lnTo>
                    <a:pt x="7490513" y="536343"/>
                  </a:lnTo>
                  <a:lnTo>
                    <a:pt x="7501990" y="536343"/>
                  </a:lnTo>
                  <a:lnTo>
                    <a:pt x="7513420" y="536343"/>
                  </a:lnTo>
                  <a:lnTo>
                    <a:pt x="7524850" y="536343"/>
                  </a:lnTo>
                  <a:lnTo>
                    <a:pt x="7536280" y="536343"/>
                  </a:lnTo>
                  <a:lnTo>
                    <a:pt x="7547710" y="536343"/>
                  </a:lnTo>
                  <a:lnTo>
                    <a:pt x="7559188" y="536343"/>
                  </a:lnTo>
                  <a:lnTo>
                    <a:pt x="7570618" y="536343"/>
                  </a:lnTo>
                  <a:lnTo>
                    <a:pt x="7582048" y="536343"/>
                  </a:lnTo>
                  <a:lnTo>
                    <a:pt x="7593478" y="536343"/>
                  </a:lnTo>
                  <a:lnTo>
                    <a:pt x="7604908" y="536343"/>
                  </a:lnTo>
                  <a:lnTo>
                    <a:pt x="7616385" y="536343"/>
                  </a:lnTo>
                  <a:lnTo>
                    <a:pt x="7627815" y="536343"/>
                  </a:lnTo>
                  <a:lnTo>
                    <a:pt x="7639246" y="536343"/>
                  </a:lnTo>
                  <a:lnTo>
                    <a:pt x="7650676" y="536343"/>
                  </a:lnTo>
                  <a:lnTo>
                    <a:pt x="7662106" y="536343"/>
                  </a:lnTo>
                  <a:lnTo>
                    <a:pt x="7673583" y="536343"/>
                  </a:lnTo>
                  <a:lnTo>
                    <a:pt x="7685013" y="536343"/>
                  </a:lnTo>
                  <a:lnTo>
                    <a:pt x="7696443" y="536343"/>
                  </a:lnTo>
                  <a:lnTo>
                    <a:pt x="7707873" y="536343"/>
                  </a:lnTo>
                  <a:lnTo>
                    <a:pt x="7719303" y="536343"/>
                  </a:lnTo>
                  <a:lnTo>
                    <a:pt x="7730733" y="536343"/>
                  </a:lnTo>
                  <a:lnTo>
                    <a:pt x="7742211" y="536343"/>
                  </a:lnTo>
                  <a:lnTo>
                    <a:pt x="7753641" y="536343"/>
                  </a:lnTo>
                  <a:lnTo>
                    <a:pt x="7765071" y="536343"/>
                  </a:lnTo>
                  <a:lnTo>
                    <a:pt x="7776501" y="536343"/>
                  </a:lnTo>
                  <a:lnTo>
                    <a:pt x="7787931" y="536343"/>
                  </a:lnTo>
                  <a:lnTo>
                    <a:pt x="7799408" y="536343"/>
                  </a:lnTo>
                  <a:lnTo>
                    <a:pt x="7810839" y="536343"/>
                  </a:lnTo>
                  <a:lnTo>
                    <a:pt x="7822268" y="536343"/>
                  </a:lnTo>
                  <a:lnTo>
                    <a:pt x="7833698" y="536343"/>
                  </a:lnTo>
                  <a:lnTo>
                    <a:pt x="7845128" y="536343"/>
                  </a:lnTo>
                  <a:lnTo>
                    <a:pt x="7856606" y="536343"/>
                  </a:lnTo>
                  <a:lnTo>
                    <a:pt x="7868036" y="536343"/>
                  </a:lnTo>
                  <a:lnTo>
                    <a:pt x="7879466" y="536343"/>
                  </a:lnTo>
                  <a:lnTo>
                    <a:pt x="7890896" y="536343"/>
                  </a:lnTo>
                  <a:lnTo>
                    <a:pt x="7902326" y="536343"/>
                  </a:lnTo>
                  <a:lnTo>
                    <a:pt x="7913804" y="536343"/>
                  </a:lnTo>
                  <a:lnTo>
                    <a:pt x="7925234" y="536343"/>
                  </a:lnTo>
                  <a:lnTo>
                    <a:pt x="7936663" y="536343"/>
                  </a:lnTo>
                  <a:lnTo>
                    <a:pt x="7948094" y="536343"/>
                  </a:lnTo>
                  <a:lnTo>
                    <a:pt x="7959524" y="536343"/>
                  </a:lnTo>
                  <a:lnTo>
                    <a:pt x="7971001" y="536343"/>
                  </a:lnTo>
                  <a:lnTo>
                    <a:pt x="7982431" y="536343"/>
                  </a:lnTo>
                  <a:lnTo>
                    <a:pt x="7993861" y="536343"/>
                  </a:lnTo>
                  <a:lnTo>
                    <a:pt x="8005291" y="536343"/>
                  </a:lnTo>
                  <a:lnTo>
                    <a:pt x="8016721" y="536343"/>
                  </a:lnTo>
                  <a:lnTo>
                    <a:pt x="8028199" y="536343"/>
                  </a:lnTo>
                  <a:lnTo>
                    <a:pt x="8039629" y="536343"/>
                  </a:lnTo>
                  <a:lnTo>
                    <a:pt x="8051059" y="536343"/>
                  </a:lnTo>
                  <a:lnTo>
                    <a:pt x="8062489" y="536343"/>
                  </a:lnTo>
                  <a:lnTo>
                    <a:pt x="8073919" y="536343"/>
                  </a:lnTo>
                  <a:lnTo>
                    <a:pt x="8085396" y="536343"/>
                  </a:lnTo>
                  <a:lnTo>
                    <a:pt x="8096826" y="536343"/>
                  </a:lnTo>
                  <a:lnTo>
                    <a:pt x="8108256" y="536343"/>
                  </a:lnTo>
                  <a:lnTo>
                    <a:pt x="8119687" y="536343"/>
                  </a:lnTo>
                  <a:lnTo>
                    <a:pt x="8131117" y="536343"/>
                  </a:lnTo>
                  <a:lnTo>
                    <a:pt x="8142594" y="536343"/>
                  </a:lnTo>
                  <a:lnTo>
                    <a:pt x="8154024" y="536343"/>
                  </a:lnTo>
                  <a:lnTo>
                    <a:pt x="8165454" y="536343"/>
                  </a:lnTo>
                  <a:lnTo>
                    <a:pt x="8176884" y="536343"/>
                  </a:lnTo>
                  <a:lnTo>
                    <a:pt x="8188314" y="536343"/>
                  </a:lnTo>
                  <a:lnTo>
                    <a:pt x="8199792" y="536343"/>
                  </a:lnTo>
                  <a:lnTo>
                    <a:pt x="8211222" y="536343"/>
                  </a:lnTo>
                  <a:lnTo>
                    <a:pt x="8222652" y="536343"/>
                  </a:lnTo>
                  <a:lnTo>
                    <a:pt x="8234082" y="536343"/>
                  </a:lnTo>
                  <a:lnTo>
                    <a:pt x="8245512" y="536343"/>
                  </a:lnTo>
                  <a:lnTo>
                    <a:pt x="8256989" y="536343"/>
                  </a:lnTo>
                  <a:lnTo>
                    <a:pt x="8268419" y="536343"/>
                  </a:lnTo>
                  <a:lnTo>
                    <a:pt x="8279850" y="536343"/>
                  </a:lnTo>
                  <a:lnTo>
                    <a:pt x="8291280" y="536343"/>
                  </a:lnTo>
                  <a:lnTo>
                    <a:pt x="8302709" y="536343"/>
                  </a:lnTo>
                  <a:lnTo>
                    <a:pt x="8314187" y="536343"/>
                  </a:lnTo>
                  <a:lnTo>
                    <a:pt x="8325617" y="536343"/>
                  </a:lnTo>
                  <a:lnTo>
                    <a:pt x="8337047" y="536343"/>
                  </a:lnTo>
                  <a:lnTo>
                    <a:pt x="8348477" y="536343"/>
                  </a:lnTo>
                  <a:lnTo>
                    <a:pt x="8359907" y="536343"/>
                  </a:lnTo>
                  <a:lnTo>
                    <a:pt x="8371385" y="536343"/>
                  </a:lnTo>
                  <a:lnTo>
                    <a:pt x="8382815" y="536343"/>
                  </a:lnTo>
                  <a:lnTo>
                    <a:pt x="8394245" y="536343"/>
                  </a:lnTo>
                  <a:lnTo>
                    <a:pt x="8405674" y="536343"/>
                  </a:lnTo>
                  <a:lnTo>
                    <a:pt x="8417104" y="536343"/>
                  </a:lnTo>
                  <a:lnTo>
                    <a:pt x="8428582" y="536343"/>
                  </a:lnTo>
                  <a:lnTo>
                    <a:pt x="8440012" y="536343"/>
                  </a:lnTo>
                  <a:lnTo>
                    <a:pt x="8451442" y="536343"/>
                  </a:lnTo>
                  <a:lnTo>
                    <a:pt x="8462872" y="536343"/>
                  </a:lnTo>
                  <a:lnTo>
                    <a:pt x="8474302" y="536343"/>
                  </a:lnTo>
                  <a:lnTo>
                    <a:pt x="8485780" y="536343"/>
                  </a:lnTo>
                  <a:lnTo>
                    <a:pt x="8497210" y="536343"/>
                  </a:lnTo>
                  <a:lnTo>
                    <a:pt x="8508640" y="536343"/>
                  </a:lnTo>
                  <a:lnTo>
                    <a:pt x="8520069" y="536343"/>
                  </a:lnTo>
                  <a:lnTo>
                    <a:pt x="8531500" y="536343"/>
                  </a:lnTo>
                  <a:lnTo>
                    <a:pt x="8542977" y="536343"/>
                  </a:lnTo>
                  <a:lnTo>
                    <a:pt x="8554407" y="536343"/>
                  </a:lnTo>
                  <a:lnTo>
                    <a:pt x="8565837" y="536343"/>
                  </a:lnTo>
                  <a:lnTo>
                    <a:pt x="8577267" y="536343"/>
                  </a:lnTo>
                  <a:lnTo>
                    <a:pt x="8588697" y="536343"/>
                  </a:lnTo>
                  <a:lnTo>
                    <a:pt x="8600175" y="536343"/>
                  </a:lnTo>
                  <a:lnTo>
                    <a:pt x="8611605" y="536343"/>
                  </a:lnTo>
                  <a:lnTo>
                    <a:pt x="8623035" y="536343"/>
                  </a:lnTo>
                  <a:lnTo>
                    <a:pt x="8634465" y="536343"/>
                  </a:lnTo>
                  <a:lnTo>
                    <a:pt x="8645895" y="536343"/>
                  </a:lnTo>
                  <a:lnTo>
                    <a:pt x="8657373" y="536343"/>
                  </a:lnTo>
                  <a:lnTo>
                    <a:pt x="8668802" y="536343"/>
                  </a:lnTo>
                  <a:lnTo>
                    <a:pt x="8680232" y="536343"/>
                  </a:lnTo>
                  <a:lnTo>
                    <a:pt x="8691662" y="536343"/>
                  </a:lnTo>
                  <a:lnTo>
                    <a:pt x="8703093" y="536343"/>
                  </a:lnTo>
                  <a:lnTo>
                    <a:pt x="8714570" y="536343"/>
                  </a:lnTo>
                  <a:lnTo>
                    <a:pt x="8726000" y="536343"/>
                  </a:lnTo>
                  <a:lnTo>
                    <a:pt x="8737430" y="536343"/>
                  </a:lnTo>
                  <a:lnTo>
                    <a:pt x="8748860" y="536343"/>
                  </a:lnTo>
                  <a:lnTo>
                    <a:pt x="8760290" y="536343"/>
                  </a:lnTo>
                  <a:lnTo>
                    <a:pt x="8771768" y="536343"/>
                  </a:lnTo>
                  <a:lnTo>
                    <a:pt x="8783198" y="536343"/>
                  </a:lnTo>
                  <a:lnTo>
                    <a:pt x="8794628" y="536343"/>
                  </a:lnTo>
                  <a:lnTo>
                    <a:pt x="8806058" y="536343"/>
                  </a:lnTo>
                  <a:lnTo>
                    <a:pt x="8817488" y="536343"/>
                  </a:lnTo>
                  <a:lnTo>
                    <a:pt x="8828918" y="536343"/>
                  </a:lnTo>
                  <a:lnTo>
                    <a:pt x="8840395" y="536343"/>
                  </a:lnTo>
                  <a:lnTo>
                    <a:pt x="8851825" y="536343"/>
                  </a:lnTo>
                  <a:lnTo>
                    <a:pt x="8863256" y="536343"/>
                  </a:lnTo>
                  <a:lnTo>
                    <a:pt x="8874686" y="536343"/>
                  </a:lnTo>
                  <a:lnTo>
                    <a:pt x="8886115" y="536343"/>
                  </a:lnTo>
                  <a:lnTo>
                    <a:pt x="8897593" y="536343"/>
                  </a:lnTo>
                  <a:lnTo>
                    <a:pt x="8909022" y="536343"/>
                  </a:lnTo>
                  <a:lnTo>
                    <a:pt x="8920453" y="536343"/>
                  </a:lnTo>
                  <a:lnTo>
                    <a:pt x="8931883" y="536343"/>
                  </a:lnTo>
                  <a:lnTo>
                    <a:pt x="8943313" y="536343"/>
                  </a:lnTo>
                  <a:lnTo>
                    <a:pt x="8954791" y="536343"/>
                  </a:lnTo>
                  <a:lnTo>
                    <a:pt x="8966220" y="536343"/>
                  </a:lnTo>
                  <a:lnTo>
                    <a:pt x="8977651" y="536343"/>
                  </a:lnTo>
                  <a:lnTo>
                    <a:pt x="8989080" y="536343"/>
                  </a:lnTo>
                  <a:lnTo>
                    <a:pt x="9000511" y="536343"/>
                  </a:lnTo>
                  <a:lnTo>
                    <a:pt x="9011988" y="536343"/>
                  </a:lnTo>
                  <a:lnTo>
                    <a:pt x="9023418" y="536343"/>
                  </a:lnTo>
                  <a:lnTo>
                    <a:pt x="9034849" y="536343"/>
                  </a:lnTo>
                  <a:lnTo>
                    <a:pt x="9046278" y="536343"/>
                  </a:lnTo>
                  <a:lnTo>
                    <a:pt x="9057709" y="536343"/>
                  </a:lnTo>
                  <a:lnTo>
                    <a:pt x="9069186" y="536343"/>
                  </a:lnTo>
                  <a:lnTo>
                    <a:pt x="9080615" y="536343"/>
                  </a:lnTo>
                  <a:lnTo>
                    <a:pt x="9092046" y="536343"/>
                  </a:lnTo>
                  <a:lnTo>
                    <a:pt x="9103476" y="536343"/>
                  </a:lnTo>
                  <a:lnTo>
                    <a:pt x="9114906" y="536343"/>
                  </a:lnTo>
                  <a:lnTo>
                    <a:pt x="9126384" y="536343"/>
                  </a:lnTo>
                  <a:lnTo>
                    <a:pt x="9137813" y="536343"/>
                  </a:lnTo>
                  <a:lnTo>
                    <a:pt x="9149244" y="536343"/>
                  </a:lnTo>
                  <a:lnTo>
                    <a:pt x="9160673" y="536343"/>
                  </a:lnTo>
                  <a:lnTo>
                    <a:pt x="9172104" y="536343"/>
                  </a:lnTo>
                  <a:lnTo>
                    <a:pt x="9183581" y="536343"/>
                  </a:lnTo>
                  <a:lnTo>
                    <a:pt x="9195011" y="536343"/>
                  </a:lnTo>
                  <a:lnTo>
                    <a:pt x="9206442" y="536343"/>
                  </a:lnTo>
                  <a:lnTo>
                    <a:pt x="9217871" y="536343"/>
                  </a:lnTo>
                  <a:lnTo>
                    <a:pt x="9229301" y="536343"/>
                  </a:lnTo>
                  <a:lnTo>
                    <a:pt x="9240779" y="536343"/>
                  </a:lnTo>
                  <a:lnTo>
                    <a:pt x="9252209" y="536343"/>
                  </a:lnTo>
                  <a:lnTo>
                    <a:pt x="9263639" y="536343"/>
                  </a:lnTo>
                  <a:lnTo>
                    <a:pt x="9275069" y="536343"/>
                  </a:lnTo>
                  <a:lnTo>
                    <a:pt x="9286498" y="536343"/>
                  </a:lnTo>
                  <a:lnTo>
                    <a:pt x="9297977" y="536343"/>
                  </a:lnTo>
                  <a:lnTo>
                    <a:pt x="9309406" y="536343"/>
                  </a:lnTo>
                  <a:lnTo>
                    <a:pt x="9320837" y="536343"/>
                  </a:lnTo>
                  <a:lnTo>
                    <a:pt x="9332266" y="536343"/>
                  </a:lnTo>
                  <a:lnTo>
                    <a:pt x="9343696" y="536343"/>
                  </a:lnTo>
                  <a:lnTo>
                    <a:pt x="9355174" y="536343"/>
                  </a:lnTo>
                  <a:lnTo>
                    <a:pt x="9366604" y="536343"/>
                  </a:lnTo>
                  <a:lnTo>
                    <a:pt x="9378035" y="536343"/>
                  </a:lnTo>
                  <a:lnTo>
                    <a:pt x="9389464" y="536343"/>
                  </a:lnTo>
                  <a:lnTo>
                    <a:pt x="9400894" y="536343"/>
                  </a:lnTo>
                  <a:lnTo>
                    <a:pt x="9412372" y="536343"/>
                  </a:lnTo>
                  <a:lnTo>
                    <a:pt x="9423802" y="536343"/>
                  </a:lnTo>
                  <a:lnTo>
                    <a:pt x="9435232" y="536343"/>
                  </a:lnTo>
                  <a:lnTo>
                    <a:pt x="9446662" y="536343"/>
                  </a:lnTo>
                  <a:lnTo>
                    <a:pt x="9458091" y="536343"/>
                  </a:lnTo>
                  <a:lnTo>
                    <a:pt x="9469570" y="536343"/>
                  </a:lnTo>
                  <a:lnTo>
                    <a:pt x="9480999" y="536343"/>
                  </a:lnTo>
                  <a:lnTo>
                    <a:pt x="9492429" y="536343"/>
                  </a:lnTo>
                  <a:lnTo>
                    <a:pt x="9503859" y="536343"/>
                  </a:lnTo>
                  <a:lnTo>
                    <a:pt x="9515289" y="536343"/>
                  </a:lnTo>
                  <a:lnTo>
                    <a:pt x="9526767" y="536343"/>
                  </a:lnTo>
                  <a:lnTo>
                    <a:pt x="9538197" y="536343"/>
                  </a:lnTo>
                  <a:lnTo>
                    <a:pt x="9549626" y="536343"/>
                  </a:lnTo>
                  <a:lnTo>
                    <a:pt x="9561057" y="536343"/>
                  </a:lnTo>
                  <a:lnTo>
                    <a:pt x="9572487" y="536343"/>
                  </a:lnTo>
                  <a:lnTo>
                    <a:pt x="9583965" y="536343"/>
                  </a:lnTo>
                  <a:lnTo>
                    <a:pt x="9595395" y="536343"/>
                  </a:lnTo>
                  <a:lnTo>
                    <a:pt x="9606824" y="536343"/>
                  </a:lnTo>
                  <a:lnTo>
                    <a:pt x="9618255" y="536343"/>
                  </a:lnTo>
                  <a:lnTo>
                    <a:pt x="9629684" y="536343"/>
                  </a:lnTo>
                  <a:lnTo>
                    <a:pt x="9641163" y="536343"/>
                  </a:lnTo>
                  <a:lnTo>
                    <a:pt x="9652592" y="536343"/>
                  </a:lnTo>
                  <a:lnTo>
                    <a:pt x="9664022" y="536343"/>
                  </a:lnTo>
                  <a:lnTo>
                    <a:pt x="9675452" y="536343"/>
                  </a:lnTo>
                  <a:lnTo>
                    <a:pt x="9686882" y="536343"/>
                  </a:lnTo>
                  <a:lnTo>
                    <a:pt x="9698360" y="536343"/>
                  </a:lnTo>
                  <a:lnTo>
                    <a:pt x="9709790" y="536343"/>
                  </a:lnTo>
                  <a:lnTo>
                    <a:pt x="9721219" y="536343"/>
                  </a:lnTo>
                  <a:lnTo>
                    <a:pt x="9732650" y="536343"/>
                  </a:lnTo>
                  <a:lnTo>
                    <a:pt x="9744080" y="533338"/>
                  </a:lnTo>
                  <a:lnTo>
                    <a:pt x="9755557" y="489771"/>
                  </a:lnTo>
                  <a:lnTo>
                    <a:pt x="9766988" y="28542"/>
                  </a:lnTo>
                  <a:lnTo>
                    <a:pt x="9778417" y="33052"/>
                  </a:lnTo>
                  <a:lnTo>
                    <a:pt x="9789848" y="0"/>
                  </a:lnTo>
                  <a:lnTo>
                    <a:pt x="9801277" y="536343"/>
                  </a:lnTo>
                  <a:lnTo>
                    <a:pt x="9812755" y="536343"/>
                  </a:lnTo>
                  <a:lnTo>
                    <a:pt x="9824185" y="536343"/>
                  </a:lnTo>
                  <a:lnTo>
                    <a:pt x="9835615" y="536343"/>
                  </a:lnTo>
                  <a:lnTo>
                    <a:pt x="9847045" y="536343"/>
                  </a:lnTo>
                  <a:lnTo>
                    <a:pt x="9858475" y="536343"/>
                  </a:lnTo>
                  <a:lnTo>
                    <a:pt x="9869952" y="536343"/>
                  </a:lnTo>
                  <a:lnTo>
                    <a:pt x="9881383" y="536343"/>
                  </a:lnTo>
                  <a:lnTo>
                    <a:pt x="9892812" y="536343"/>
                  </a:lnTo>
                  <a:lnTo>
                    <a:pt x="9904243" y="536343"/>
                  </a:lnTo>
                  <a:lnTo>
                    <a:pt x="9915673" y="536343"/>
                  </a:lnTo>
                  <a:lnTo>
                    <a:pt x="9927102" y="536343"/>
                  </a:lnTo>
                  <a:lnTo>
                    <a:pt x="9938581" y="536343"/>
                  </a:lnTo>
                  <a:lnTo>
                    <a:pt x="9950010" y="536343"/>
                  </a:lnTo>
                  <a:lnTo>
                    <a:pt x="9961441" y="536343"/>
                  </a:lnTo>
                  <a:lnTo>
                    <a:pt x="9972870" y="536343"/>
                  </a:lnTo>
                  <a:lnTo>
                    <a:pt x="9984300" y="536343"/>
                  </a:lnTo>
                  <a:lnTo>
                    <a:pt x="9995778" y="536343"/>
                  </a:lnTo>
                  <a:lnTo>
                    <a:pt x="10007208" y="536343"/>
                  </a:lnTo>
                  <a:lnTo>
                    <a:pt x="10018638" y="536343"/>
                  </a:lnTo>
                  <a:lnTo>
                    <a:pt x="10030068" y="536343"/>
                  </a:lnTo>
                  <a:lnTo>
                    <a:pt x="10041498" y="536343"/>
                  </a:lnTo>
                  <a:lnTo>
                    <a:pt x="10052976" y="536343"/>
                  </a:lnTo>
                  <a:lnTo>
                    <a:pt x="10064405" y="536343"/>
                  </a:lnTo>
                  <a:lnTo>
                    <a:pt x="10075835" y="536343"/>
                  </a:lnTo>
                  <a:lnTo>
                    <a:pt x="10087266" y="536343"/>
                  </a:lnTo>
                  <a:lnTo>
                    <a:pt x="10098695" y="536343"/>
                  </a:lnTo>
                  <a:lnTo>
                    <a:pt x="10110174" y="536343"/>
                  </a:lnTo>
                  <a:lnTo>
                    <a:pt x="10121603" y="536343"/>
                  </a:lnTo>
                  <a:lnTo>
                    <a:pt x="10133033" y="536343"/>
                  </a:lnTo>
                  <a:lnTo>
                    <a:pt x="10144463" y="536343"/>
                  </a:lnTo>
                  <a:lnTo>
                    <a:pt x="10155893" y="536343"/>
                  </a:lnTo>
                  <a:lnTo>
                    <a:pt x="10167371" y="536343"/>
                  </a:lnTo>
                  <a:lnTo>
                    <a:pt x="10178801" y="536343"/>
                  </a:lnTo>
                  <a:lnTo>
                    <a:pt x="10190230" y="536343"/>
                  </a:lnTo>
                  <a:lnTo>
                    <a:pt x="10201661" y="536343"/>
                  </a:lnTo>
                  <a:lnTo>
                    <a:pt x="10213091" y="536343"/>
                  </a:lnTo>
                  <a:lnTo>
                    <a:pt x="10224569" y="536343"/>
                  </a:lnTo>
                  <a:lnTo>
                    <a:pt x="10235998" y="536343"/>
                  </a:lnTo>
                  <a:lnTo>
                    <a:pt x="10247428" y="536343"/>
                  </a:lnTo>
                  <a:lnTo>
                    <a:pt x="10258859" y="536343"/>
                  </a:lnTo>
                  <a:lnTo>
                    <a:pt x="10270288" y="536343"/>
                  </a:lnTo>
                  <a:lnTo>
                    <a:pt x="10281767" y="536343"/>
                  </a:lnTo>
                  <a:lnTo>
                    <a:pt x="10293196" y="536343"/>
                  </a:lnTo>
                  <a:lnTo>
                    <a:pt x="10304626" y="536343"/>
                  </a:lnTo>
                  <a:lnTo>
                    <a:pt x="10316056" y="536343"/>
                  </a:lnTo>
                  <a:lnTo>
                    <a:pt x="10327486" y="536343"/>
                  </a:lnTo>
                  <a:lnTo>
                    <a:pt x="10338963" y="536343"/>
                  </a:lnTo>
                  <a:lnTo>
                    <a:pt x="10350394" y="536343"/>
                  </a:lnTo>
                  <a:lnTo>
                    <a:pt x="10361823" y="536343"/>
                  </a:lnTo>
                  <a:lnTo>
                    <a:pt x="10373254" y="536343"/>
                  </a:lnTo>
                  <a:lnTo>
                    <a:pt x="10384684" y="536343"/>
                  </a:lnTo>
                  <a:lnTo>
                    <a:pt x="10396161" y="536343"/>
                  </a:lnTo>
                  <a:lnTo>
                    <a:pt x="10407591" y="536343"/>
                  </a:lnTo>
                  <a:lnTo>
                    <a:pt x="10419021" y="536343"/>
                  </a:lnTo>
                  <a:lnTo>
                    <a:pt x="10430452" y="536343"/>
                  </a:lnTo>
                  <a:lnTo>
                    <a:pt x="10441881" y="536343"/>
                  </a:lnTo>
                  <a:lnTo>
                    <a:pt x="10453358" y="536343"/>
                  </a:lnTo>
                  <a:lnTo>
                    <a:pt x="10464789" y="536343"/>
                  </a:lnTo>
                  <a:lnTo>
                    <a:pt x="10476219" y="536343"/>
                  </a:lnTo>
                  <a:lnTo>
                    <a:pt x="10487649" y="536343"/>
                  </a:lnTo>
                  <a:lnTo>
                    <a:pt x="10499079" y="536343"/>
                  </a:lnTo>
                  <a:lnTo>
                    <a:pt x="10510556" y="536343"/>
                  </a:lnTo>
                  <a:lnTo>
                    <a:pt x="10521987" y="536343"/>
                  </a:lnTo>
                  <a:lnTo>
                    <a:pt x="10533416" y="536343"/>
                  </a:lnTo>
                  <a:lnTo>
                    <a:pt x="10544847" y="536343"/>
                  </a:lnTo>
                  <a:lnTo>
                    <a:pt x="10556277" y="536343"/>
                  </a:lnTo>
                  <a:lnTo>
                    <a:pt x="10567754" y="536343"/>
                  </a:lnTo>
                  <a:lnTo>
                    <a:pt x="10579184" y="536343"/>
                  </a:lnTo>
                  <a:lnTo>
                    <a:pt x="10590614" y="536343"/>
                  </a:lnTo>
                  <a:lnTo>
                    <a:pt x="10602045" y="536343"/>
                  </a:lnTo>
                  <a:lnTo>
                    <a:pt x="10613474" y="536343"/>
                  </a:lnTo>
                  <a:lnTo>
                    <a:pt x="10624951" y="536343"/>
                  </a:lnTo>
                  <a:lnTo>
                    <a:pt x="10636382" y="536343"/>
                  </a:lnTo>
                  <a:lnTo>
                    <a:pt x="10647812" y="536343"/>
                  </a:lnTo>
                  <a:lnTo>
                    <a:pt x="10659241" y="536343"/>
                  </a:lnTo>
                  <a:lnTo>
                    <a:pt x="10670672" y="536343"/>
                  </a:lnTo>
                  <a:lnTo>
                    <a:pt x="10682149" y="536343"/>
                  </a:lnTo>
                  <a:lnTo>
                    <a:pt x="10693580" y="536343"/>
                  </a:lnTo>
                  <a:lnTo>
                    <a:pt x="10705009" y="536343"/>
                  </a:lnTo>
                  <a:lnTo>
                    <a:pt x="10716439" y="536343"/>
                  </a:lnTo>
                  <a:lnTo>
                    <a:pt x="10727870" y="536343"/>
                  </a:lnTo>
                  <a:lnTo>
                    <a:pt x="10739347" y="536343"/>
                  </a:lnTo>
                  <a:lnTo>
                    <a:pt x="10750778" y="536343"/>
                  </a:lnTo>
                  <a:lnTo>
                    <a:pt x="10762207" y="536343"/>
                  </a:lnTo>
                  <a:lnTo>
                    <a:pt x="10773637" y="536343"/>
                  </a:lnTo>
                  <a:lnTo>
                    <a:pt x="10785067" y="536343"/>
                  </a:lnTo>
                  <a:lnTo>
                    <a:pt x="10796544" y="536343"/>
                  </a:lnTo>
                  <a:lnTo>
                    <a:pt x="10807975" y="536343"/>
                  </a:lnTo>
                  <a:lnTo>
                    <a:pt x="10819405" y="536343"/>
                  </a:lnTo>
                  <a:lnTo>
                    <a:pt x="10830834" y="536343"/>
                  </a:lnTo>
                  <a:lnTo>
                    <a:pt x="10842265" y="536343"/>
                  </a:lnTo>
                  <a:lnTo>
                    <a:pt x="10853742" y="536343"/>
                  </a:lnTo>
                  <a:lnTo>
                    <a:pt x="10865173" y="536343"/>
                  </a:lnTo>
                  <a:lnTo>
                    <a:pt x="10876602" y="536343"/>
                  </a:lnTo>
                  <a:lnTo>
                    <a:pt x="10888032" y="536343"/>
                  </a:lnTo>
                  <a:lnTo>
                    <a:pt x="10899463" y="536343"/>
                  </a:lnTo>
                  <a:lnTo>
                    <a:pt x="10910892" y="536343"/>
                  </a:lnTo>
                  <a:lnTo>
                    <a:pt x="10922369" y="536343"/>
                  </a:lnTo>
                  <a:lnTo>
                    <a:pt x="10933800" y="536343"/>
                  </a:lnTo>
                  <a:lnTo>
                    <a:pt x="10945230" y="536343"/>
                  </a:lnTo>
                  <a:lnTo>
                    <a:pt x="10956660" y="536343"/>
                  </a:lnTo>
                  <a:lnTo>
                    <a:pt x="10968090" y="536343"/>
                  </a:lnTo>
                  <a:lnTo>
                    <a:pt x="10979567" y="536343"/>
                  </a:lnTo>
                  <a:lnTo>
                    <a:pt x="10990998" y="536343"/>
                  </a:lnTo>
                  <a:lnTo>
                    <a:pt x="11002427" y="536343"/>
                  </a:lnTo>
                  <a:lnTo>
                    <a:pt x="11013858" y="536343"/>
                  </a:lnTo>
                  <a:lnTo>
                    <a:pt x="11025287" y="536343"/>
                  </a:lnTo>
                  <a:lnTo>
                    <a:pt x="11036765" y="536343"/>
                  </a:lnTo>
                  <a:lnTo>
                    <a:pt x="11048195" y="536343"/>
                  </a:lnTo>
                  <a:lnTo>
                    <a:pt x="11059625" y="536343"/>
                  </a:lnTo>
                  <a:lnTo>
                    <a:pt x="11071056" y="536343"/>
                  </a:lnTo>
                  <a:lnTo>
                    <a:pt x="11082485" y="536343"/>
                  </a:lnTo>
                  <a:lnTo>
                    <a:pt x="11093962" y="536343"/>
                  </a:lnTo>
                  <a:lnTo>
                    <a:pt x="11105393" y="536343"/>
                  </a:lnTo>
                  <a:lnTo>
                    <a:pt x="11116823" y="536343"/>
                  </a:lnTo>
                  <a:lnTo>
                    <a:pt x="11128253" y="536343"/>
                  </a:lnTo>
                  <a:lnTo>
                    <a:pt x="11139683" y="536343"/>
                  </a:lnTo>
                  <a:lnTo>
                    <a:pt x="11151160" y="536343"/>
                  </a:lnTo>
                  <a:lnTo>
                    <a:pt x="11162591" y="536343"/>
                  </a:lnTo>
                  <a:lnTo>
                    <a:pt x="11174020" y="536343"/>
                  </a:lnTo>
                  <a:lnTo>
                    <a:pt x="11185451" y="536343"/>
                  </a:lnTo>
                  <a:lnTo>
                    <a:pt x="11196881" y="536343"/>
                  </a:lnTo>
                  <a:lnTo>
                    <a:pt x="11208358" y="536343"/>
                  </a:lnTo>
                  <a:lnTo>
                    <a:pt x="11218359" y="53634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D6437960-BB34-ED44-87CC-C352C879D65D}"/>
                </a:ext>
              </a:extLst>
            </p:cNvPr>
            <p:cNvSpPr/>
            <p:nvPr/>
          </p:nvSpPr>
          <p:spPr>
            <a:xfrm>
              <a:off x="851149" y="5472774"/>
              <a:ext cx="11218359" cy="627987"/>
            </a:xfrm>
            <a:custGeom>
              <a:avLst/>
              <a:gdLst>
                <a:gd name="connsiteX0" fmla="*/ 0 w 11218359"/>
                <a:gd name="connsiteY0" fmla="*/ 627988 h 627987"/>
                <a:gd name="connsiteX1" fmla="*/ 9149 w 11218359"/>
                <a:gd name="connsiteY1" fmla="*/ 627988 h 627987"/>
                <a:gd name="connsiteX2" fmla="*/ 20588 w 11218359"/>
                <a:gd name="connsiteY2" fmla="*/ 627988 h 627987"/>
                <a:gd name="connsiteX3" fmla="*/ 32028 w 11218359"/>
                <a:gd name="connsiteY3" fmla="*/ 627988 h 627987"/>
                <a:gd name="connsiteX4" fmla="*/ 43467 w 11218359"/>
                <a:gd name="connsiteY4" fmla="*/ 627988 h 627987"/>
                <a:gd name="connsiteX5" fmla="*/ 54907 w 11218359"/>
                <a:gd name="connsiteY5" fmla="*/ 627988 h 627987"/>
                <a:gd name="connsiteX6" fmla="*/ 66346 w 11218359"/>
                <a:gd name="connsiteY6" fmla="*/ 627988 h 627987"/>
                <a:gd name="connsiteX7" fmla="*/ 77786 w 11218359"/>
                <a:gd name="connsiteY7" fmla="*/ 627988 h 627987"/>
                <a:gd name="connsiteX8" fmla="*/ 89225 w 11218359"/>
                <a:gd name="connsiteY8" fmla="*/ 627988 h 627987"/>
                <a:gd name="connsiteX9" fmla="*/ 100665 w 11218359"/>
                <a:gd name="connsiteY9" fmla="*/ 627988 h 627987"/>
                <a:gd name="connsiteX10" fmla="*/ 112104 w 11218359"/>
                <a:gd name="connsiteY10" fmla="*/ 627988 h 627987"/>
                <a:gd name="connsiteX11" fmla="*/ 123544 w 11218359"/>
                <a:gd name="connsiteY11" fmla="*/ 627988 h 627987"/>
                <a:gd name="connsiteX12" fmla="*/ 134979 w 11218359"/>
                <a:gd name="connsiteY12" fmla="*/ 627988 h 627987"/>
                <a:gd name="connsiteX13" fmla="*/ 146423 w 11218359"/>
                <a:gd name="connsiteY13" fmla="*/ 627988 h 627987"/>
                <a:gd name="connsiteX14" fmla="*/ 157858 w 11218359"/>
                <a:gd name="connsiteY14" fmla="*/ 627988 h 627987"/>
                <a:gd name="connsiteX15" fmla="*/ 169297 w 11218359"/>
                <a:gd name="connsiteY15" fmla="*/ 627988 h 627987"/>
                <a:gd name="connsiteX16" fmla="*/ 180737 w 11218359"/>
                <a:gd name="connsiteY16" fmla="*/ 627988 h 627987"/>
                <a:gd name="connsiteX17" fmla="*/ 192176 w 11218359"/>
                <a:gd name="connsiteY17" fmla="*/ 627988 h 627987"/>
                <a:gd name="connsiteX18" fmla="*/ 203616 w 11218359"/>
                <a:gd name="connsiteY18" fmla="*/ 627988 h 627987"/>
                <a:gd name="connsiteX19" fmla="*/ 215055 w 11218359"/>
                <a:gd name="connsiteY19" fmla="*/ 627988 h 627987"/>
                <a:gd name="connsiteX20" fmla="*/ 226495 w 11218359"/>
                <a:gd name="connsiteY20" fmla="*/ 627988 h 627987"/>
                <a:gd name="connsiteX21" fmla="*/ 237935 w 11218359"/>
                <a:gd name="connsiteY21" fmla="*/ 627988 h 627987"/>
                <a:gd name="connsiteX22" fmla="*/ 249374 w 11218359"/>
                <a:gd name="connsiteY22" fmla="*/ 627988 h 627987"/>
                <a:gd name="connsiteX23" fmla="*/ 260814 w 11218359"/>
                <a:gd name="connsiteY23" fmla="*/ 627988 h 627987"/>
                <a:gd name="connsiteX24" fmla="*/ 272253 w 11218359"/>
                <a:gd name="connsiteY24" fmla="*/ 627988 h 627987"/>
                <a:gd name="connsiteX25" fmla="*/ 283693 w 11218359"/>
                <a:gd name="connsiteY25" fmla="*/ 627988 h 627987"/>
                <a:gd name="connsiteX26" fmla="*/ 295132 w 11218359"/>
                <a:gd name="connsiteY26" fmla="*/ 627988 h 627987"/>
                <a:gd name="connsiteX27" fmla="*/ 306572 w 11218359"/>
                <a:gd name="connsiteY27" fmla="*/ 627988 h 627987"/>
                <a:gd name="connsiteX28" fmla="*/ 318011 w 11218359"/>
                <a:gd name="connsiteY28" fmla="*/ 627988 h 627987"/>
                <a:gd name="connsiteX29" fmla="*/ 329451 w 11218359"/>
                <a:gd name="connsiteY29" fmla="*/ 627988 h 627987"/>
                <a:gd name="connsiteX30" fmla="*/ 340890 w 11218359"/>
                <a:gd name="connsiteY30" fmla="*/ 627988 h 627987"/>
                <a:gd name="connsiteX31" fmla="*/ 352330 w 11218359"/>
                <a:gd name="connsiteY31" fmla="*/ 627988 h 627987"/>
                <a:gd name="connsiteX32" fmla="*/ 363769 w 11218359"/>
                <a:gd name="connsiteY32" fmla="*/ 627988 h 627987"/>
                <a:gd name="connsiteX33" fmla="*/ 375209 w 11218359"/>
                <a:gd name="connsiteY33" fmla="*/ 627988 h 627987"/>
                <a:gd name="connsiteX34" fmla="*/ 386648 w 11218359"/>
                <a:gd name="connsiteY34" fmla="*/ 627988 h 627987"/>
                <a:gd name="connsiteX35" fmla="*/ 398088 w 11218359"/>
                <a:gd name="connsiteY35" fmla="*/ 627988 h 627987"/>
                <a:gd name="connsiteX36" fmla="*/ 409527 w 11218359"/>
                <a:gd name="connsiteY36" fmla="*/ 627988 h 627987"/>
                <a:gd name="connsiteX37" fmla="*/ 420967 w 11218359"/>
                <a:gd name="connsiteY37" fmla="*/ 627988 h 627987"/>
                <a:gd name="connsiteX38" fmla="*/ 432406 w 11218359"/>
                <a:gd name="connsiteY38" fmla="*/ 627988 h 627987"/>
                <a:gd name="connsiteX39" fmla="*/ 443846 w 11218359"/>
                <a:gd name="connsiteY39" fmla="*/ 627988 h 627987"/>
                <a:gd name="connsiteX40" fmla="*/ 455285 w 11218359"/>
                <a:gd name="connsiteY40" fmla="*/ 627988 h 627987"/>
                <a:gd name="connsiteX41" fmla="*/ 466725 w 11218359"/>
                <a:gd name="connsiteY41" fmla="*/ 627988 h 627987"/>
                <a:gd name="connsiteX42" fmla="*/ 478165 w 11218359"/>
                <a:gd name="connsiteY42" fmla="*/ 627988 h 627987"/>
                <a:gd name="connsiteX43" fmla="*/ 489604 w 11218359"/>
                <a:gd name="connsiteY43" fmla="*/ 627988 h 627987"/>
                <a:gd name="connsiteX44" fmla="*/ 501044 w 11218359"/>
                <a:gd name="connsiteY44" fmla="*/ 627988 h 627987"/>
                <a:gd name="connsiteX45" fmla="*/ 512483 w 11218359"/>
                <a:gd name="connsiteY45" fmla="*/ 627988 h 627987"/>
                <a:gd name="connsiteX46" fmla="*/ 523923 w 11218359"/>
                <a:gd name="connsiteY46" fmla="*/ 627988 h 627987"/>
                <a:gd name="connsiteX47" fmla="*/ 535362 w 11218359"/>
                <a:gd name="connsiteY47" fmla="*/ 627988 h 627987"/>
                <a:gd name="connsiteX48" fmla="*/ 546802 w 11218359"/>
                <a:gd name="connsiteY48" fmla="*/ 627988 h 627987"/>
                <a:gd name="connsiteX49" fmla="*/ 558241 w 11218359"/>
                <a:gd name="connsiteY49" fmla="*/ 627988 h 627987"/>
                <a:gd name="connsiteX50" fmla="*/ 569681 w 11218359"/>
                <a:gd name="connsiteY50" fmla="*/ 627988 h 627987"/>
                <a:gd name="connsiteX51" fmla="*/ 581120 w 11218359"/>
                <a:gd name="connsiteY51" fmla="*/ 627988 h 627987"/>
                <a:gd name="connsiteX52" fmla="*/ 592560 w 11218359"/>
                <a:gd name="connsiteY52" fmla="*/ 627988 h 627987"/>
                <a:gd name="connsiteX53" fmla="*/ 603999 w 11218359"/>
                <a:gd name="connsiteY53" fmla="*/ 627988 h 627987"/>
                <a:gd name="connsiteX54" fmla="*/ 615439 w 11218359"/>
                <a:gd name="connsiteY54" fmla="*/ 627988 h 627987"/>
                <a:gd name="connsiteX55" fmla="*/ 626878 w 11218359"/>
                <a:gd name="connsiteY55" fmla="*/ 627988 h 627987"/>
                <a:gd name="connsiteX56" fmla="*/ 638318 w 11218359"/>
                <a:gd name="connsiteY56" fmla="*/ 627988 h 627987"/>
                <a:gd name="connsiteX57" fmla="*/ 649757 w 11218359"/>
                <a:gd name="connsiteY57" fmla="*/ 627988 h 627987"/>
                <a:gd name="connsiteX58" fmla="*/ 661192 w 11218359"/>
                <a:gd name="connsiteY58" fmla="*/ 627988 h 627987"/>
                <a:gd name="connsiteX59" fmla="*/ 672632 w 11218359"/>
                <a:gd name="connsiteY59" fmla="*/ 627988 h 627987"/>
                <a:gd name="connsiteX60" fmla="*/ 684071 w 11218359"/>
                <a:gd name="connsiteY60" fmla="*/ 627988 h 627987"/>
                <a:gd name="connsiteX61" fmla="*/ 695511 w 11218359"/>
                <a:gd name="connsiteY61" fmla="*/ 627988 h 627987"/>
                <a:gd name="connsiteX62" fmla="*/ 706950 w 11218359"/>
                <a:gd name="connsiteY62" fmla="*/ 627988 h 627987"/>
                <a:gd name="connsiteX63" fmla="*/ 718390 w 11218359"/>
                <a:gd name="connsiteY63" fmla="*/ 627988 h 627987"/>
                <a:gd name="connsiteX64" fmla="*/ 729829 w 11218359"/>
                <a:gd name="connsiteY64" fmla="*/ 627988 h 627987"/>
                <a:gd name="connsiteX65" fmla="*/ 741269 w 11218359"/>
                <a:gd name="connsiteY65" fmla="*/ 627988 h 627987"/>
                <a:gd name="connsiteX66" fmla="*/ 752708 w 11218359"/>
                <a:gd name="connsiteY66" fmla="*/ 627988 h 627987"/>
                <a:gd name="connsiteX67" fmla="*/ 764148 w 11218359"/>
                <a:gd name="connsiteY67" fmla="*/ 627988 h 627987"/>
                <a:gd name="connsiteX68" fmla="*/ 775587 w 11218359"/>
                <a:gd name="connsiteY68" fmla="*/ 627988 h 627987"/>
                <a:gd name="connsiteX69" fmla="*/ 787027 w 11218359"/>
                <a:gd name="connsiteY69" fmla="*/ 627988 h 627987"/>
                <a:gd name="connsiteX70" fmla="*/ 798467 w 11218359"/>
                <a:gd name="connsiteY70" fmla="*/ 627988 h 627987"/>
                <a:gd name="connsiteX71" fmla="*/ 809906 w 11218359"/>
                <a:gd name="connsiteY71" fmla="*/ 627988 h 627987"/>
                <a:gd name="connsiteX72" fmla="*/ 821346 w 11218359"/>
                <a:gd name="connsiteY72" fmla="*/ 627988 h 627987"/>
                <a:gd name="connsiteX73" fmla="*/ 832785 w 11218359"/>
                <a:gd name="connsiteY73" fmla="*/ 627988 h 627987"/>
                <a:gd name="connsiteX74" fmla="*/ 844225 w 11218359"/>
                <a:gd name="connsiteY74" fmla="*/ 627988 h 627987"/>
                <a:gd name="connsiteX75" fmla="*/ 855664 w 11218359"/>
                <a:gd name="connsiteY75" fmla="*/ 627988 h 627987"/>
                <a:gd name="connsiteX76" fmla="*/ 867104 w 11218359"/>
                <a:gd name="connsiteY76" fmla="*/ 627988 h 627987"/>
                <a:gd name="connsiteX77" fmla="*/ 878543 w 11218359"/>
                <a:gd name="connsiteY77" fmla="*/ 627988 h 627987"/>
                <a:gd name="connsiteX78" fmla="*/ 889983 w 11218359"/>
                <a:gd name="connsiteY78" fmla="*/ 627988 h 627987"/>
                <a:gd name="connsiteX79" fmla="*/ 901422 w 11218359"/>
                <a:gd name="connsiteY79" fmla="*/ 627988 h 627987"/>
                <a:gd name="connsiteX80" fmla="*/ 912862 w 11218359"/>
                <a:gd name="connsiteY80" fmla="*/ 627988 h 627987"/>
                <a:gd name="connsiteX81" fmla="*/ 924301 w 11218359"/>
                <a:gd name="connsiteY81" fmla="*/ 627988 h 627987"/>
                <a:gd name="connsiteX82" fmla="*/ 935741 w 11218359"/>
                <a:gd name="connsiteY82" fmla="*/ 627988 h 627987"/>
                <a:gd name="connsiteX83" fmla="*/ 947180 w 11218359"/>
                <a:gd name="connsiteY83" fmla="*/ 627988 h 627987"/>
                <a:gd name="connsiteX84" fmla="*/ 958620 w 11218359"/>
                <a:gd name="connsiteY84" fmla="*/ 627988 h 627987"/>
                <a:gd name="connsiteX85" fmla="*/ 970059 w 11218359"/>
                <a:gd name="connsiteY85" fmla="*/ 627988 h 627987"/>
                <a:gd name="connsiteX86" fmla="*/ 981499 w 11218359"/>
                <a:gd name="connsiteY86" fmla="*/ 627988 h 627987"/>
                <a:gd name="connsiteX87" fmla="*/ 992938 w 11218359"/>
                <a:gd name="connsiteY87" fmla="*/ 627988 h 627987"/>
                <a:gd name="connsiteX88" fmla="*/ 1004378 w 11218359"/>
                <a:gd name="connsiteY88" fmla="*/ 627988 h 627987"/>
                <a:gd name="connsiteX89" fmla="*/ 1015818 w 11218359"/>
                <a:gd name="connsiteY89" fmla="*/ 627988 h 627987"/>
                <a:gd name="connsiteX90" fmla="*/ 1027257 w 11218359"/>
                <a:gd name="connsiteY90" fmla="*/ 627988 h 627987"/>
                <a:gd name="connsiteX91" fmla="*/ 1038697 w 11218359"/>
                <a:gd name="connsiteY91" fmla="*/ 627988 h 627987"/>
                <a:gd name="connsiteX92" fmla="*/ 1050136 w 11218359"/>
                <a:gd name="connsiteY92" fmla="*/ 627988 h 627987"/>
                <a:gd name="connsiteX93" fmla="*/ 1061576 w 11218359"/>
                <a:gd name="connsiteY93" fmla="*/ 627988 h 627987"/>
                <a:gd name="connsiteX94" fmla="*/ 1073015 w 11218359"/>
                <a:gd name="connsiteY94" fmla="*/ 627988 h 627987"/>
                <a:gd name="connsiteX95" fmla="*/ 1084455 w 11218359"/>
                <a:gd name="connsiteY95" fmla="*/ 627988 h 627987"/>
                <a:gd name="connsiteX96" fmla="*/ 1095894 w 11218359"/>
                <a:gd name="connsiteY96" fmla="*/ 627988 h 627987"/>
                <a:gd name="connsiteX97" fmla="*/ 1107334 w 11218359"/>
                <a:gd name="connsiteY97" fmla="*/ 627988 h 627987"/>
                <a:gd name="connsiteX98" fmla="*/ 1118773 w 11218359"/>
                <a:gd name="connsiteY98" fmla="*/ 627988 h 627987"/>
                <a:gd name="connsiteX99" fmla="*/ 1130213 w 11218359"/>
                <a:gd name="connsiteY99" fmla="*/ 627988 h 627987"/>
                <a:gd name="connsiteX100" fmla="*/ 1141652 w 11218359"/>
                <a:gd name="connsiteY100" fmla="*/ 627988 h 627987"/>
                <a:gd name="connsiteX101" fmla="*/ 1153092 w 11218359"/>
                <a:gd name="connsiteY101" fmla="*/ 627988 h 627987"/>
                <a:gd name="connsiteX102" fmla="*/ 1164531 w 11218359"/>
                <a:gd name="connsiteY102" fmla="*/ 627988 h 627987"/>
                <a:gd name="connsiteX103" fmla="*/ 1175971 w 11218359"/>
                <a:gd name="connsiteY103" fmla="*/ 627988 h 627987"/>
                <a:gd name="connsiteX104" fmla="*/ 1187406 w 11218359"/>
                <a:gd name="connsiteY104" fmla="*/ 627988 h 627987"/>
                <a:gd name="connsiteX105" fmla="*/ 1198845 w 11218359"/>
                <a:gd name="connsiteY105" fmla="*/ 627988 h 627987"/>
                <a:gd name="connsiteX106" fmla="*/ 1210285 w 11218359"/>
                <a:gd name="connsiteY106" fmla="*/ 627988 h 627987"/>
                <a:gd name="connsiteX107" fmla="*/ 1221724 w 11218359"/>
                <a:gd name="connsiteY107" fmla="*/ 627988 h 627987"/>
                <a:gd name="connsiteX108" fmla="*/ 1233164 w 11218359"/>
                <a:gd name="connsiteY108" fmla="*/ 627988 h 627987"/>
                <a:gd name="connsiteX109" fmla="*/ 1244603 w 11218359"/>
                <a:gd name="connsiteY109" fmla="*/ 627988 h 627987"/>
                <a:gd name="connsiteX110" fmla="*/ 1256043 w 11218359"/>
                <a:gd name="connsiteY110" fmla="*/ 627988 h 627987"/>
                <a:gd name="connsiteX111" fmla="*/ 1267482 w 11218359"/>
                <a:gd name="connsiteY111" fmla="*/ 627988 h 627987"/>
                <a:gd name="connsiteX112" fmla="*/ 1278922 w 11218359"/>
                <a:gd name="connsiteY112" fmla="*/ 627988 h 627987"/>
                <a:gd name="connsiteX113" fmla="*/ 1290361 w 11218359"/>
                <a:gd name="connsiteY113" fmla="*/ 627988 h 627987"/>
                <a:gd name="connsiteX114" fmla="*/ 1301801 w 11218359"/>
                <a:gd name="connsiteY114" fmla="*/ 627988 h 627987"/>
                <a:gd name="connsiteX115" fmla="*/ 1313240 w 11218359"/>
                <a:gd name="connsiteY115" fmla="*/ 627988 h 627987"/>
                <a:gd name="connsiteX116" fmla="*/ 1324680 w 11218359"/>
                <a:gd name="connsiteY116" fmla="*/ 627988 h 627987"/>
                <a:gd name="connsiteX117" fmla="*/ 1336120 w 11218359"/>
                <a:gd name="connsiteY117" fmla="*/ 627988 h 627987"/>
                <a:gd name="connsiteX118" fmla="*/ 1347559 w 11218359"/>
                <a:gd name="connsiteY118" fmla="*/ 627988 h 627987"/>
                <a:gd name="connsiteX119" fmla="*/ 1358999 w 11218359"/>
                <a:gd name="connsiteY119" fmla="*/ 627988 h 627987"/>
                <a:gd name="connsiteX120" fmla="*/ 1370438 w 11218359"/>
                <a:gd name="connsiteY120" fmla="*/ 627988 h 627987"/>
                <a:gd name="connsiteX121" fmla="*/ 1381878 w 11218359"/>
                <a:gd name="connsiteY121" fmla="*/ 627988 h 627987"/>
                <a:gd name="connsiteX122" fmla="*/ 1393317 w 11218359"/>
                <a:gd name="connsiteY122" fmla="*/ 627988 h 627987"/>
                <a:gd name="connsiteX123" fmla="*/ 1404757 w 11218359"/>
                <a:gd name="connsiteY123" fmla="*/ 627988 h 627987"/>
                <a:gd name="connsiteX124" fmla="*/ 1416196 w 11218359"/>
                <a:gd name="connsiteY124" fmla="*/ 627988 h 627987"/>
                <a:gd name="connsiteX125" fmla="*/ 1427636 w 11218359"/>
                <a:gd name="connsiteY125" fmla="*/ 627988 h 627987"/>
                <a:gd name="connsiteX126" fmla="*/ 1439075 w 11218359"/>
                <a:gd name="connsiteY126" fmla="*/ 627988 h 627987"/>
                <a:gd name="connsiteX127" fmla="*/ 1450515 w 11218359"/>
                <a:gd name="connsiteY127" fmla="*/ 627988 h 627987"/>
                <a:gd name="connsiteX128" fmla="*/ 1461954 w 11218359"/>
                <a:gd name="connsiteY128" fmla="*/ 627988 h 627987"/>
                <a:gd name="connsiteX129" fmla="*/ 1473394 w 11218359"/>
                <a:gd name="connsiteY129" fmla="*/ 627988 h 627987"/>
                <a:gd name="connsiteX130" fmla="*/ 1484833 w 11218359"/>
                <a:gd name="connsiteY130" fmla="*/ 627988 h 627987"/>
                <a:gd name="connsiteX131" fmla="*/ 1496273 w 11218359"/>
                <a:gd name="connsiteY131" fmla="*/ 627988 h 627987"/>
                <a:gd name="connsiteX132" fmla="*/ 1507712 w 11218359"/>
                <a:gd name="connsiteY132" fmla="*/ 627988 h 627987"/>
                <a:gd name="connsiteX133" fmla="*/ 1519152 w 11218359"/>
                <a:gd name="connsiteY133" fmla="*/ 627988 h 627987"/>
                <a:gd name="connsiteX134" fmla="*/ 1530591 w 11218359"/>
                <a:gd name="connsiteY134" fmla="*/ 627988 h 627987"/>
                <a:gd name="connsiteX135" fmla="*/ 1542031 w 11218359"/>
                <a:gd name="connsiteY135" fmla="*/ 627988 h 627987"/>
                <a:gd name="connsiteX136" fmla="*/ 1553471 w 11218359"/>
                <a:gd name="connsiteY136" fmla="*/ 627988 h 627987"/>
                <a:gd name="connsiteX137" fmla="*/ 1564910 w 11218359"/>
                <a:gd name="connsiteY137" fmla="*/ 627988 h 627987"/>
                <a:gd name="connsiteX138" fmla="*/ 1576349 w 11218359"/>
                <a:gd name="connsiteY138" fmla="*/ 627988 h 627987"/>
                <a:gd name="connsiteX139" fmla="*/ 1587789 w 11218359"/>
                <a:gd name="connsiteY139" fmla="*/ 627988 h 627987"/>
                <a:gd name="connsiteX140" fmla="*/ 1599229 w 11218359"/>
                <a:gd name="connsiteY140" fmla="*/ 627988 h 627987"/>
                <a:gd name="connsiteX141" fmla="*/ 1610668 w 11218359"/>
                <a:gd name="connsiteY141" fmla="*/ 627988 h 627987"/>
                <a:gd name="connsiteX142" fmla="*/ 1622107 w 11218359"/>
                <a:gd name="connsiteY142" fmla="*/ 627988 h 627987"/>
                <a:gd name="connsiteX143" fmla="*/ 1633547 w 11218359"/>
                <a:gd name="connsiteY143" fmla="*/ 627988 h 627987"/>
                <a:gd name="connsiteX144" fmla="*/ 1644987 w 11218359"/>
                <a:gd name="connsiteY144" fmla="*/ 627988 h 627987"/>
                <a:gd name="connsiteX145" fmla="*/ 1656426 w 11218359"/>
                <a:gd name="connsiteY145" fmla="*/ 627988 h 627987"/>
                <a:gd name="connsiteX146" fmla="*/ 1667866 w 11218359"/>
                <a:gd name="connsiteY146" fmla="*/ 627988 h 627987"/>
                <a:gd name="connsiteX147" fmla="*/ 1679305 w 11218359"/>
                <a:gd name="connsiteY147" fmla="*/ 627988 h 627987"/>
                <a:gd name="connsiteX148" fmla="*/ 1690745 w 11218359"/>
                <a:gd name="connsiteY148" fmla="*/ 627988 h 627987"/>
                <a:gd name="connsiteX149" fmla="*/ 1702184 w 11218359"/>
                <a:gd name="connsiteY149" fmla="*/ 627988 h 627987"/>
                <a:gd name="connsiteX150" fmla="*/ 1713619 w 11218359"/>
                <a:gd name="connsiteY150" fmla="*/ 627988 h 627987"/>
                <a:gd name="connsiteX151" fmla="*/ 1725063 w 11218359"/>
                <a:gd name="connsiteY151" fmla="*/ 627988 h 627987"/>
                <a:gd name="connsiteX152" fmla="*/ 1736498 w 11218359"/>
                <a:gd name="connsiteY152" fmla="*/ 627988 h 627987"/>
                <a:gd name="connsiteX153" fmla="*/ 1747938 w 11218359"/>
                <a:gd name="connsiteY153" fmla="*/ 627988 h 627987"/>
                <a:gd name="connsiteX154" fmla="*/ 1759377 w 11218359"/>
                <a:gd name="connsiteY154" fmla="*/ 627988 h 627987"/>
                <a:gd name="connsiteX155" fmla="*/ 1770817 w 11218359"/>
                <a:gd name="connsiteY155" fmla="*/ 627988 h 627987"/>
                <a:gd name="connsiteX156" fmla="*/ 1782256 w 11218359"/>
                <a:gd name="connsiteY156" fmla="*/ 627988 h 627987"/>
                <a:gd name="connsiteX157" fmla="*/ 1793696 w 11218359"/>
                <a:gd name="connsiteY157" fmla="*/ 627988 h 627987"/>
                <a:gd name="connsiteX158" fmla="*/ 1805135 w 11218359"/>
                <a:gd name="connsiteY158" fmla="*/ 525828 h 627987"/>
                <a:gd name="connsiteX159" fmla="*/ 1816575 w 11218359"/>
                <a:gd name="connsiteY159" fmla="*/ 0 h 627987"/>
                <a:gd name="connsiteX160" fmla="*/ 1828014 w 11218359"/>
                <a:gd name="connsiteY160" fmla="*/ 365074 h 627987"/>
                <a:gd name="connsiteX161" fmla="*/ 1839454 w 11218359"/>
                <a:gd name="connsiteY161" fmla="*/ 627988 h 627987"/>
                <a:gd name="connsiteX162" fmla="*/ 1850893 w 11218359"/>
                <a:gd name="connsiteY162" fmla="*/ 627988 h 627987"/>
                <a:gd name="connsiteX163" fmla="*/ 1862333 w 11218359"/>
                <a:gd name="connsiteY163" fmla="*/ 627988 h 627987"/>
                <a:gd name="connsiteX164" fmla="*/ 1873772 w 11218359"/>
                <a:gd name="connsiteY164" fmla="*/ 627988 h 627987"/>
                <a:gd name="connsiteX165" fmla="*/ 1885212 w 11218359"/>
                <a:gd name="connsiteY165" fmla="*/ 627988 h 627987"/>
                <a:gd name="connsiteX166" fmla="*/ 1896651 w 11218359"/>
                <a:gd name="connsiteY166" fmla="*/ 627988 h 627987"/>
                <a:gd name="connsiteX167" fmla="*/ 1908091 w 11218359"/>
                <a:gd name="connsiteY167" fmla="*/ 627988 h 627987"/>
                <a:gd name="connsiteX168" fmla="*/ 1919531 w 11218359"/>
                <a:gd name="connsiteY168" fmla="*/ 627988 h 627987"/>
                <a:gd name="connsiteX169" fmla="*/ 1930970 w 11218359"/>
                <a:gd name="connsiteY169" fmla="*/ 627988 h 627987"/>
                <a:gd name="connsiteX170" fmla="*/ 1942409 w 11218359"/>
                <a:gd name="connsiteY170" fmla="*/ 627988 h 627987"/>
                <a:gd name="connsiteX171" fmla="*/ 1953849 w 11218359"/>
                <a:gd name="connsiteY171" fmla="*/ 627988 h 627987"/>
                <a:gd name="connsiteX172" fmla="*/ 1965289 w 11218359"/>
                <a:gd name="connsiteY172" fmla="*/ 627988 h 627987"/>
                <a:gd name="connsiteX173" fmla="*/ 1976728 w 11218359"/>
                <a:gd name="connsiteY173" fmla="*/ 627988 h 627987"/>
                <a:gd name="connsiteX174" fmla="*/ 1988168 w 11218359"/>
                <a:gd name="connsiteY174" fmla="*/ 627988 h 627987"/>
                <a:gd name="connsiteX175" fmla="*/ 1999607 w 11218359"/>
                <a:gd name="connsiteY175" fmla="*/ 627988 h 627987"/>
                <a:gd name="connsiteX176" fmla="*/ 2011047 w 11218359"/>
                <a:gd name="connsiteY176" fmla="*/ 627988 h 627987"/>
                <a:gd name="connsiteX177" fmla="*/ 2022486 w 11218359"/>
                <a:gd name="connsiteY177" fmla="*/ 627988 h 627987"/>
                <a:gd name="connsiteX178" fmla="*/ 2033926 w 11218359"/>
                <a:gd name="connsiteY178" fmla="*/ 627988 h 627987"/>
                <a:gd name="connsiteX179" fmla="*/ 2045365 w 11218359"/>
                <a:gd name="connsiteY179" fmla="*/ 627988 h 627987"/>
                <a:gd name="connsiteX180" fmla="*/ 2056805 w 11218359"/>
                <a:gd name="connsiteY180" fmla="*/ 627988 h 627987"/>
                <a:gd name="connsiteX181" fmla="*/ 2068244 w 11218359"/>
                <a:gd name="connsiteY181" fmla="*/ 627988 h 627987"/>
                <a:gd name="connsiteX182" fmla="*/ 2079684 w 11218359"/>
                <a:gd name="connsiteY182" fmla="*/ 627988 h 627987"/>
                <a:gd name="connsiteX183" fmla="*/ 2091123 w 11218359"/>
                <a:gd name="connsiteY183" fmla="*/ 627988 h 627987"/>
                <a:gd name="connsiteX184" fmla="*/ 2102563 w 11218359"/>
                <a:gd name="connsiteY184" fmla="*/ 627988 h 627987"/>
                <a:gd name="connsiteX185" fmla="*/ 2114002 w 11218359"/>
                <a:gd name="connsiteY185" fmla="*/ 627988 h 627987"/>
                <a:gd name="connsiteX186" fmla="*/ 2125442 w 11218359"/>
                <a:gd name="connsiteY186" fmla="*/ 627988 h 627987"/>
                <a:gd name="connsiteX187" fmla="*/ 2136882 w 11218359"/>
                <a:gd name="connsiteY187" fmla="*/ 627988 h 627987"/>
                <a:gd name="connsiteX188" fmla="*/ 2148321 w 11218359"/>
                <a:gd name="connsiteY188" fmla="*/ 627988 h 627987"/>
                <a:gd name="connsiteX189" fmla="*/ 2159760 w 11218359"/>
                <a:gd name="connsiteY189" fmla="*/ 627988 h 627987"/>
                <a:gd name="connsiteX190" fmla="*/ 2171200 w 11218359"/>
                <a:gd name="connsiteY190" fmla="*/ 627988 h 627987"/>
                <a:gd name="connsiteX191" fmla="*/ 2182640 w 11218359"/>
                <a:gd name="connsiteY191" fmla="*/ 627988 h 627987"/>
                <a:gd name="connsiteX192" fmla="*/ 2194079 w 11218359"/>
                <a:gd name="connsiteY192" fmla="*/ 627988 h 627987"/>
                <a:gd name="connsiteX193" fmla="*/ 2205519 w 11218359"/>
                <a:gd name="connsiteY193" fmla="*/ 627988 h 627987"/>
                <a:gd name="connsiteX194" fmla="*/ 2216958 w 11218359"/>
                <a:gd name="connsiteY194" fmla="*/ 627988 h 627987"/>
                <a:gd name="connsiteX195" fmla="*/ 2228393 w 11218359"/>
                <a:gd name="connsiteY195" fmla="*/ 627988 h 627987"/>
                <a:gd name="connsiteX196" fmla="*/ 2239837 w 11218359"/>
                <a:gd name="connsiteY196" fmla="*/ 627988 h 627987"/>
                <a:gd name="connsiteX197" fmla="*/ 2251272 w 11218359"/>
                <a:gd name="connsiteY197" fmla="*/ 627988 h 627987"/>
                <a:gd name="connsiteX198" fmla="*/ 2262716 w 11218359"/>
                <a:gd name="connsiteY198" fmla="*/ 627988 h 627987"/>
                <a:gd name="connsiteX199" fmla="*/ 2274151 w 11218359"/>
                <a:gd name="connsiteY199" fmla="*/ 627988 h 627987"/>
                <a:gd name="connsiteX200" fmla="*/ 2285591 w 11218359"/>
                <a:gd name="connsiteY200" fmla="*/ 627988 h 627987"/>
                <a:gd name="connsiteX201" fmla="*/ 2297030 w 11218359"/>
                <a:gd name="connsiteY201" fmla="*/ 627988 h 627987"/>
                <a:gd name="connsiteX202" fmla="*/ 2308470 w 11218359"/>
                <a:gd name="connsiteY202" fmla="*/ 627988 h 627987"/>
                <a:gd name="connsiteX203" fmla="*/ 2319909 w 11218359"/>
                <a:gd name="connsiteY203" fmla="*/ 627988 h 627987"/>
                <a:gd name="connsiteX204" fmla="*/ 2331349 w 11218359"/>
                <a:gd name="connsiteY204" fmla="*/ 627988 h 627987"/>
                <a:gd name="connsiteX205" fmla="*/ 2342788 w 11218359"/>
                <a:gd name="connsiteY205" fmla="*/ 627988 h 627987"/>
                <a:gd name="connsiteX206" fmla="*/ 2354228 w 11218359"/>
                <a:gd name="connsiteY206" fmla="*/ 627988 h 627987"/>
                <a:gd name="connsiteX207" fmla="*/ 2365667 w 11218359"/>
                <a:gd name="connsiteY207" fmla="*/ 627988 h 627987"/>
                <a:gd name="connsiteX208" fmla="*/ 2377107 w 11218359"/>
                <a:gd name="connsiteY208" fmla="*/ 627988 h 627987"/>
                <a:gd name="connsiteX209" fmla="*/ 2388546 w 11218359"/>
                <a:gd name="connsiteY209" fmla="*/ 627988 h 627987"/>
                <a:gd name="connsiteX210" fmla="*/ 2399986 w 11218359"/>
                <a:gd name="connsiteY210" fmla="*/ 627988 h 627987"/>
                <a:gd name="connsiteX211" fmla="*/ 2411425 w 11218359"/>
                <a:gd name="connsiteY211" fmla="*/ 627988 h 627987"/>
                <a:gd name="connsiteX212" fmla="*/ 2422865 w 11218359"/>
                <a:gd name="connsiteY212" fmla="*/ 627988 h 627987"/>
                <a:gd name="connsiteX213" fmla="*/ 2434304 w 11218359"/>
                <a:gd name="connsiteY213" fmla="*/ 627988 h 627987"/>
                <a:gd name="connsiteX214" fmla="*/ 2445744 w 11218359"/>
                <a:gd name="connsiteY214" fmla="*/ 627988 h 627987"/>
                <a:gd name="connsiteX215" fmla="*/ 2457184 w 11218359"/>
                <a:gd name="connsiteY215" fmla="*/ 627988 h 627987"/>
                <a:gd name="connsiteX216" fmla="*/ 2468623 w 11218359"/>
                <a:gd name="connsiteY216" fmla="*/ 627988 h 627987"/>
                <a:gd name="connsiteX217" fmla="*/ 2480062 w 11218359"/>
                <a:gd name="connsiteY217" fmla="*/ 627988 h 627987"/>
                <a:gd name="connsiteX218" fmla="*/ 2491502 w 11218359"/>
                <a:gd name="connsiteY218" fmla="*/ 627988 h 627987"/>
                <a:gd name="connsiteX219" fmla="*/ 2502942 w 11218359"/>
                <a:gd name="connsiteY219" fmla="*/ 627988 h 627987"/>
                <a:gd name="connsiteX220" fmla="*/ 2514381 w 11218359"/>
                <a:gd name="connsiteY220" fmla="*/ 627988 h 627987"/>
                <a:gd name="connsiteX221" fmla="*/ 2525821 w 11218359"/>
                <a:gd name="connsiteY221" fmla="*/ 627988 h 627987"/>
                <a:gd name="connsiteX222" fmla="*/ 2537260 w 11218359"/>
                <a:gd name="connsiteY222" fmla="*/ 627988 h 627987"/>
                <a:gd name="connsiteX223" fmla="*/ 2548700 w 11218359"/>
                <a:gd name="connsiteY223" fmla="*/ 627988 h 627987"/>
                <a:gd name="connsiteX224" fmla="*/ 2560139 w 11218359"/>
                <a:gd name="connsiteY224" fmla="*/ 627988 h 627987"/>
                <a:gd name="connsiteX225" fmla="*/ 2571579 w 11218359"/>
                <a:gd name="connsiteY225" fmla="*/ 627988 h 627987"/>
                <a:gd name="connsiteX226" fmla="*/ 2583018 w 11218359"/>
                <a:gd name="connsiteY226" fmla="*/ 627988 h 627987"/>
                <a:gd name="connsiteX227" fmla="*/ 2594458 w 11218359"/>
                <a:gd name="connsiteY227" fmla="*/ 627988 h 627987"/>
                <a:gd name="connsiteX228" fmla="*/ 2605897 w 11218359"/>
                <a:gd name="connsiteY228" fmla="*/ 627988 h 627987"/>
                <a:gd name="connsiteX229" fmla="*/ 2617337 w 11218359"/>
                <a:gd name="connsiteY229" fmla="*/ 627988 h 627987"/>
                <a:gd name="connsiteX230" fmla="*/ 2628776 w 11218359"/>
                <a:gd name="connsiteY230" fmla="*/ 627988 h 627987"/>
                <a:gd name="connsiteX231" fmla="*/ 2640216 w 11218359"/>
                <a:gd name="connsiteY231" fmla="*/ 627988 h 627987"/>
                <a:gd name="connsiteX232" fmla="*/ 2651655 w 11218359"/>
                <a:gd name="connsiteY232" fmla="*/ 627988 h 627987"/>
                <a:gd name="connsiteX233" fmla="*/ 2663095 w 11218359"/>
                <a:gd name="connsiteY233" fmla="*/ 627988 h 627987"/>
                <a:gd name="connsiteX234" fmla="*/ 2674535 w 11218359"/>
                <a:gd name="connsiteY234" fmla="*/ 627988 h 627987"/>
                <a:gd name="connsiteX235" fmla="*/ 2685974 w 11218359"/>
                <a:gd name="connsiteY235" fmla="*/ 627988 h 627987"/>
                <a:gd name="connsiteX236" fmla="*/ 2697413 w 11218359"/>
                <a:gd name="connsiteY236" fmla="*/ 627988 h 627987"/>
                <a:gd name="connsiteX237" fmla="*/ 2708853 w 11218359"/>
                <a:gd name="connsiteY237" fmla="*/ 627988 h 627987"/>
                <a:gd name="connsiteX238" fmla="*/ 2720293 w 11218359"/>
                <a:gd name="connsiteY238" fmla="*/ 627988 h 627987"/>
                <a:gd name="connsiteX239" fmla="*/ 2731727 w 11218359"/>
                <a:gd name="connsiteY239" fmla="*/ 627988 h 627987"/>
                <a:gd name="connsiteX240" fmla="*/ 2743172 w 11218359"/>
                <a:gd name="connsiteY240" fmla="*/ 627988 h 627987"/>
                <a:gd name="connsiteX241" fmla="*/ 2754611 w 11218359"/>
                <a:gd name="connsiteY241" fmla="*/ 627988 h 627987"/>
                <a:gd name="connsiteX242" fmla="*/ 2766046 w 11218359"/>
                <a:gd name="connsiteY242" fmla="*/ 627988 h 627987"/>
                <a:gd name="connsiteX243" fmla="*/ 2777490 w 11218359"/>
                <a:gd name="connsiteY243" fmla="*/ 627988 h 627987"/>
                <a:gd name="connsiteX244" fmla="*/ 2788925 w 11218359"/>
                <a:gd name="connsiteY244" fmla="*/ 627988 h 627987"/>
                <a:gd name="connsiteX245" fmla="*/ 2800364 w 11218359"/>
                <a:gd name="connsiteY245" fmla="*/ 627988 h 627987"/>
                <a:gd name="connsiteX246" fmla="*/ 2811804 w 11218359"/>
                <a:gd name="connsiteY246" fmla="*/ 627988 h 627987"/>
                <a:gd name="connsiteX247" fmla="*/ 2823243 w 11218359"/>
                <a:gd name="connsiteY247" fmla="*/ 627988 h 627987"/>
                <a:gd name="connsiteX248" fmla="*/ 2834683 w 11218359"/>
                <a:gd name="connsiteY248" fmla="*/ 627988 h 627987"/>
                <a:gd name="connsiteX249" fmla="*/ 2846123 w 11218359"/>
                <a:gd name="connsiteY249" fmla="*/ 627988 h 627987"/>
                <a:gd name="connsiteX250" fmla="*/ 2857562 w 11218359"/>
                <a:gd name="connsiteY250" fmla="*/ 627988 h 627987"/>
                <a:gd name="connsiteX251" fmla="*/ 2869001 w 11218359"/>
                <a:gd name="connsiteY251" fmla="*/ 627988 h 627987"/>
                <a:gd name="connsiteX252" fmla="*/ 2880441 w 11218359"/>
                <a:gd name="connsiteY252" fmla="*/ 627988 h 627987"/>
                <a:gd name="connsiteX253" fmla="*/ 2891881 w 11218359"/>
                <a:gd name="connsiteY253" fmla="*/ 627988 h 627987"/>
                <a:gd name="connsiteX254" fmla="*/ 2903320 w 11218359"/>
                <a:gd name="connsiteY254" fmla="*/ 627988 h 627987"/>
                <a:gd name="connsiteX255" fmla="*/ 2914760 w 11218359"/>
                <a:gd name="connsiteY255" fmla="*/ 627988 h 627987"/>
                <a:gd name="connsiteX256" fmla="*/ 2926199 w 11218359"/>
                <a:gd name="connsiteY256" fmla="*/ 627988 h 627987"/>
                <a:gd name="connsiteX257" fmla="*/ 2937639 w 11218359"/>
                <a:gd name="connsiteY257" fmla="*/ 627988 h 627987"/>
                <a:gd name="connsiteX258" fmla="*/ 2949078 w 11218359"/>
                <a:gd name="connsiteY258" fmla="*/ 627988 h 627987"/>
                <a:gd name="connsiteX259" fmla="*/ 2960518 w 11218359"/>
                <a:gd name="connsiteY259" fmla="*/ 627988 h 627987"/>
                <a:gd name="connsiteX260" fmla="*/ 2971957 w 11218359"/>
                <a:gd name="connsiteY260" fmla="*/ 627988 h 627987"/>
                <a:gd name="connsiteX261" fmla="*/ 2983397 w 11218359"/>
                <a:gd name="connsiteY261" fmla="*/ 627988 h 627987"/>
                <a:gd name="connsiteX262" fmla="*/ 2994837 w 11218359"/>
                <a:gd name="connsiteY262" fmla="*/ 627988 h 627987"/>
                <a:gd name="connsiteX263" fmla="*/ 3006276 w 11218359"/>
                <a:gd name="connsiteY263" fmla="*/ 627988 h 627987"/>
                <a:gd name="connsiteX264" fmla="*/ 3017715 w 11218359"/>
                <a:gd name="connsiteY264" fmla="*/ 627988 h 627987"/>
                <a:gd name="connsiteX265" fmla="*/ 3029155 w 11218359"/>
                <a:gd name="connsiteY265" fmla="*/ 627988 h 627987"/>
                <a:gd name="connsiteX266" fmla="*/ 3040594 w 11218359"/>
                <a:gd name="connsiteY266" fmla="*/ 627988 h 627987"/>
                <a:gd name="connsiteX267" fmla="*/ 3052034 w 11218359"/>
                <a:gd name="connsiteY267" fmla="*/ 627988 h 627987"/>
                <a:gd name="connsiteX268" fmla="*/ 3063474 w 11218359"/>
                <a:gd name="connsiteY268" fmla="*/ 627988 h 627987"/>
                <a:gd name="connsiteX269" fmla="*/ 3074913 w 11218359"/>
                <a:gd name="connsiteY269" fmla="*/ 627988 h 627987"/>
                <a:gd name="connsiteX270" fmla="*/ 3086352 w 11218359"/>
                <a:gd name="connsiteY270" fmla="*/ 627988 h 627987"/>
                <a:gd name="connsiteX271" fmla="*/ 3097792 w 11218359"/>
                <a:gd name="connsiteY271" fmla="*/ 627988 h 627987"/>
                <a:gd name="connsiteX272" fmla="*/ 3109232 w 11218359"/>
                <a:gd name="connsiteY272" fmla="*/ 627988 h 627987"/>
                <a:gd name="connsiteX273" fmla="*/ 3120671 w 11218359"/>
                <a:gd name="connsiteY273" fmla="*/ 627988 h 627987"/>
                <a:gd name="connsiteX274" fmla="*/ 3132111 w 11218359"/>
                <a:gd name="connsiteY274" fmla="*/ 627988 h 627987"/>
                <a:gd name="connsiteX275" fmla="*/ 3143550 w 11218359"/>
                <a:gd name="connsiteY275" fmla="*/ 627988 h 627987"/>
                <a:gd name="connsiteX276" fmla="*/ 3154990 w 11218359"/>
                <a:gd name="connsiteY276" fmla="*/ 627988 h 627987"/>
                <a:gd name="connsiteX277" fmla="*/ 3166429 w 11218359"/>
                <a:gd name="connsiteY277" fmla="*/ 627988 h 627987"/>
                <a:gd name="connsiteX278" fmla="*/ 3177869 w 11218359"/>
                <a:gd name="connsiteY278" fmla="*/ 627988 h 627987"/>
                <a:gd name="connsiteX279" fmla="*/ 3189308 w 11218359"/>
                <a:gd name="connsiteY279" fmla="*/ 627988 h 627987"/>
                <a:gd name="connsiteX280" fmla="*/ 3200748 w 11218359"/>
                <a:gd name="connsiteY280" fmla="*/ 627988 h 627987"/>
                <a:gd name="connsiteX281" fmla="*/ 3212187 w 11218359"/>
                <a:gd name="connsiteY281" fmla="*/ 627988 h 627987"/>
                <a:gd name="connsiteX282" fmla="*/ 3223627 w 11218359"/>
                <a:gd name="connsiteY282" fmla="*/ 627988 h 627987"/>
                <a:gd name="connsiteX283" fmla="*/ 3235066 w 11218359"/>
                <a:gd name="connsiteY283" fmla="*/ 627988 h 627987"/>
                <a:gd name="connsiteX284" fmla="*/ 3246501 w 11218359"/>
                <a:gd name="connsiteY284" fmla="*/ 627988 h 627987"/>
                <a:gd name="connsiteX285" fmla="*/ 3257945 w 11218359"/>
                <a:gd name="connsiteY285" fmla="*/ 627988 h 627987"/>
                <a:gd name="connsiteX286" fmla="*/ 3269385 w 11218359"/>
                <a:gd name="connsiteY286" fmla="*/ 627988 h 627987"/>
                <a:gd name="connsiteX287" fmla="*/ 3280825 w 11218359"/>
                <a:gd name="connsiteY287" fmla="*/ 627988 h 627987"/>
                <a:gd name="connsiteX288" fmla="*/ 3292264 w 11218359"/>
                <a:gd name="connsiteY288" fmla="*/ 627988 h 627987"/>
                <a:gd name="connsiteX289" fmla="*/ 3303699 w 11218359"/>
                <a:gd name="connsiteY289" fmla="*/ 627988 h 627987"/>
                <a:gd name="connsiteX290" fmla="*/ 3315143 w 11218359"/>
                <a:gd name="connsiteY290" fmla="*/ 627988 h 627987"/>
                <a:gd name="connsiteX291" fmla="*/ 3326578 w 11218359"/>
                <a:gd name="connsiteY291" fmla="*/ 627988 h 627987"/>
                <a:gd name="connsiteX292" fmla="*/ 3338017 w 11218359"/>
                <a:gd name="connsiteY292" fmla="*/ 627988 h 627987"/>
                <a:gd name="connsiteX293" fmla="*/ 3349457 w 11218359"/>
                <a:gd name="connsiteY293" fmla="*/ 627988 h 627987"/>
                <a:gd name="connsiteX294" fmla="*/ 3360896 w 11218359"/>
                <a:gd name="connsiteY294" fmla="*/ 627988 h 627987"/>
                <a:gd name="connsiteX295" fmla="*/ 3372336 w 11218359"/>
                <a:gd name="connsiteY295" fmla="*/ 627988 h 627987"/>
                <a:gd name="connsiteX296" fmla="*/ 3383776 w 11218359"/>
                <a:gd name="connsiteY296" fmla="*/ 627988 h 627987"/>
                <a:gd name="connsiteX297" fmla="*/ 3395215 w 11218359"/>
                <a:gd name="connsiteY297" fmla="*/ 627988 h 627987"/>
                <a:gd name="connsiteX298" fmla="*/ 3406654 w 11218359"/>
                <a:gd name="connsiteY298" fmla="*/ 627988 h 627987"/>
                <a:gd name="connsiteX299" fmla="*/ 3418094 w 11218359"/>
                <a:gd name="connsiteY299" fmla="*/ 627988 h 627987"/>
                <a:gd name="connsiteX300" fmla="*/ 3429534 w 11218359"/>
                <a:gd name="connsiteY300" fmla="*/ 627988 h 627987"/>
                <a:gd name="connsiteX301" fmla="*/ 3440973 w 11218359"/>
                <a:gd name="connsiteY301" fmla="*/ 627988 h 627987"/>
                <a:gd name="connsiteX302" fmla="*/ 3452413 w 11218359"/>
                <a:gd name="connsiteY302" fmla="*/ 627988 h 627987"/>
                <a:gd name="connsiteX303" fmla="*/ 3463852 w 11218359"/>
                <a:gd name="connsiteY303" fmla="*/ 627988 h 627987"/>
                <a:gd name="connsiteX304" fmla="*/ 3475292 w 11218359"/>
                <a:gd name="connsiteY304" fmla="*/ 627988 h 627987"/>
                <a:gd name="connsiteX305" fmla="*/ 3486731 w 11218359"/>
                <a:gd name="connsiteY305" fmla="*/ 627988 h 627987"/>
                <a:gd name="connsiteX306" fmla="*/ 3498171 w 11218359"/>
                <a:gd name="connsiteY306" fmla="*/ 627988 h 627987"/>
                <a:gd name="connsiteX307" fmla="*/ 3509610 w 11218359"/>
                <a:gd name="connsiteY307" fmla="*/ 627988 h 627987"/>
                <a:gd name="connsiteX308" fmla="*/ 3521050 w 11218359"/>
                <a:gd name="connsiteY308" fmla="*/ 627988 h 627987"/>
                <a:gd name="connsiteX309" fmla="*/ 3532489 w 11218359"/>
                <a:gd name="connsiteY309" fmla="*/ 627988 h 627987"/>
                <a:gd name="connsiteX310" fmla="*/ 3543929 w 11218359"/>
                <a:gd name="connsiteY310" fmla="*/ 627988 h 627987"/>
                <a:gd name="connsiteX311" fmla="*/ 3555368 w 11218359"/>
                <a:gd name="connsiteY311" fmla="*/ 627988 h 627987"/>
                <a:gd name="connsiteX312" fmla="*/ 3566808 w 11218359"/>
                <a:gd name="connsiteY312" fmla="*/ 627988 h 627987"/>
                <a:gd name="connsiteX313" fmla="*/ 3578247 w 11218359"/>
                <a:gd name="connsiteY313" fmla="*/ 627988 h 627987"/>
                <a:gd name="connsiteX314" fmla="*/ 3589687 w 11218359"/>
                <a:gd name="connsiteY314" fmla="*/ 627988 h 627987"/>
                <a:gd name="connsiteX315" fmla="*/ 3601127 w 11218359"/>
                <a:gd name="connsiteY315" fmla="*/ 627988 h 627987"/>
                <a:gd name="connsiteX316" fmla="*/ 3612566 w 11218359"/>
                <a:gd name="connsiteY316" fmla="*/ 627988 h 627987"/>
                <a:gd name="connsiteX317" fmla="*/ 3624005 w 11218359"/>
                <a:gd name="connsiteY317" fmla="*/ 627988 h 627987"/>
                <a:gd name="connsiteX318" fmla="*/ 3635445 w 11218359"/>
                <a:gd name="connsiteY318" fmla="*/ 627988 h 627987"/>
                <a:gd name="connsiteX319" fmla="*/ 3646885 w 11218359"/>
                <a:gd name="connsiteY319" fmla="*/ 627988 h 627987"/>
                <a:gd name="connsiteX320" fmla="*/ 3658324 w 11218359"/>
                <a:gd name="connsiteY320" fmla="*/ 627988 h 627987"/>
                <a:gd name="connsiteX321" fmla="*/ 3669764 w 11218359"/>
                <a:gd name="connsiteY321" fmla="*/ 627988 h 627987"/>
                <a:gd name="connsiteX322" fmla="*/ 3681203 w 11218359"/>
                <a:gd name="connsiteY322" fmla="*/ 627988 h 627987"/>
                <a:gd name="connsiteX323" fmla="*/ 3692643 w 11218359"/>
                <a:gd name="connsiteY323" fmla="*/ 627988 h 627987"/>
                <a:gd name="connsiteX324" fmla="*/ 3704082 w 11218359"/>
                <a:gd name="connsiteY324" fmla="*/ 627988 h 627987"/>
                <a:gd name="connsiteX325" fmla="*/ 3715522 w 11218359"/>
                <a:gd name="connsiteY325" fmla="*/ 627988 h 627987"/>
                <a:gd name="connsiteX326" fmla="*/ 3726961 w 11218359"/>
                <a:gd name="connsiteY326" fmla="*/ 627988 h 627987"/>
                <a:gd name="connsiteX327" fmla="*/ 3738401 w 11218359"/>
                <a:gd name="connsiteY327" fmla="*/ 627988 h 627987"/>
                <a:gd name="connsiteX328" fmla="*/ 3749840 w 11218359"/>
                <a:gd name="connsiteY328" fmla="*/ 627988 h 627987"/>
                <a:gd name="connsiteX329" fmla="*/ 3761280 w 11218359"/>
                <a:gd name="connsiteY329" fmla="*/ 627988 h 627987"/>
                <a:gd name="connsiteX330" fmla="*/ 3772719 w 11218359"/>
                <a:gd name="connsiteY330" fmla="*/ 627988 h 627987"/>
                <a:gd name="connsiteX331" fmla="*/ 3784154 w 11218359"/>
                <a:gd name="connsiteY331" fmla="*/ 627988 h 627987"/>
                <a:gd name="connsiteX332" fmla="*/ 3795598 w 11218359"/>
                <a:gd name="connsiteY332" fmla="*/ 627988 h 627987"/>
                <a:gd name="connsiteX333" fmla="*/ 3807033 w 11218359"/>
                <a:gd name="connsiteY333" fmla="*/ 627988 h 627987"/>
                <a:gd name="connsiteX334" fmla="*/ 3818473 w 11218359"/>
                <a:gd name="connsiteY334" fmla="*/ 627988 h 627987"/>
                <a:gd name="connsiteX335" fmla="*/ 3829917 w 11218359"/>
                <a:gd name="connsiteY335" fmla="*/ 627988 h 627987"/>
                <a:gd name="connsiteX336" fmla="*/ 3841352 w 11218359"/>
                <a:gd name="connsiteY336" fmla="*/ 627988 h 627987"/>
                <a:gd name="connsiteX337" fmla="*/ 3852791 w 11218359"/>
                <a:gd name="connsiteY337" fmla="*/ 627988 h 627987"/>
                <a:gd name="connsiteX338" fmla="*/ 3864231 w 11218359"/>
                <a:gd name="connsiteY338" fmla="*/ 627988 h 627987"/>
                <a:gd name="connsiteX339" fmla="*/ 3875670 w 11218359"/>
                <a:gd name="connsiteY339" fmla="*/ 627988 h 627987"/>
                <a:gd name="connsiteX340" fmla="*/ 3887110 w 11218359"/>
                <a:gd name="connsiteY340" fmla="*/ 627988 h 627987"/>
                <a:gd name="connsiteX341" fmla="*/ 3898549 w 11218359"/>
                <a:gd name="connsiteY341" fmla="*/ 627988 h 627987"/>
                <a:gd name="connsiteX342" fmla="*/ 3909989 w 11218359"/>
                <a:gd name="connsiteY342" fmla="*/ 627988 h 627987"/>
                <a:gd name="connsiteX343" fmla="*/ 3921447 w 11218359"/>
                <a:gd name="connsiteY343" fmla="*/ 627988 h 627987"/>
                <a:gd name="connsiteX344" fmla="*/ 3932878 w 11218359"/>
                <a:gd name="connsiteY344" fmla="*/ 627988 h 627987"/>
                <a:gd name="connsiteX345" fmla="*/ 3944307 w 11218359"/>
                <a:gd name="connsiteY345" fmla="*/ 627988 h 627987"/>
                <a:gd name="connsiteX346" fmla="*/ 3955737 w 11218359"/>
                <a:gd name="connsiteY346" fmla="*/ 627988 h 627987"/>
                <a:gd name="connsiteX347" fmla="*/ 3967167 w 11218359"/>
                <a:gd name="connsiteY347" fmla="*/ 627988 h 627987"/>
                <a:gd name="connsiteX348" fmla="*/ 3978645 w 11218359"/>
                <a:gd name="connsiteY348" fmla="*/ 627988 h 627987"/>
                <a:gd name="connsiteX349" fmla="*/ 3990075 w 11218359"/>
                <a:gd name="connsiteY349" fmla="*/ 627988 h 627987"/>
                <a:gd name="connsiteX350" fmla="*/ 4001505 w 11218359"/>
                <a:gd name="connsiteY350" fmla="*/ 627988 h 627987"/>
                <a:gd name="connsiteX351" fmla="*/ 4012935 w 11218359"/>
                <a:gd name="connsiteY351" fmla="*/ 627988 h 627987"/>
                <a:gd name="connsiteX352" fmla="*/ 4024365 w 11218359"/>
                <a:gd name="connsiteY352" fmla="*/ 627988 h 627987"/>
                <a:gd name="connsiteX353" fmla="*/ 4035843 w 11218359"/>
                <a:gd name="connsiteY353" fmla="*/ 627988 h 627987"/>
                <a:gd name="connsiteX354" fmla="*/ 4047273 w 11218359"/>
                <a:gd name="connsiteY354" fmla="*/ 627988 h 627987"/>
                <a:gd name="connsiteX355" fmla="*/ 4058702 w 11218359"/>
                <a:gd name="connsiteY355" fmla="*/ 627988 h 627987"/>
                <a:gd name="connsiteX356" fmla="*/ 4070133 w 11218359"/>
                <a:gd name="connsiteY356" fmla="*/ 627988 h 627987"/>
                <a:gd name="connsiteX357" fmla="*/ 4081563 w 11218359"/>
                <a:gd name="connsiteY357" fmla="*/ 627988 h 627987"/>
                <a:gd name="connsiteX358" fmla="*/ 4093040 w 11218359"/>
                <a:gd name="connsiteY358" fmla="*/ 627988 h 627987"/>
                <a:gd name="connsiteX359" fmla="*/ 4104471 w 11218359"/>
                <a:gd name="connsiteY359" fmla="*/ 627988 h 627987"/>
                <a:gd name="connsiteX360" fmla="*/ 4115900 w 11218359"/>
                <a:gd name="connsiteY360" fmla="*/ 627988 h 627987"/>
                <a:gd name="connsiteX361" fmla="*/ 4127330 w 11218359"/>
                <a:gd name="connsiteY361" fmla="*/ 627988 h 627987"/>
                <a:gd name="connsiteX362" fmla="*/ 4138760 w 11218359"/>
                <a:gd name="connsiteY362" fmla="*/ 627988 h 627987"/>
                <a:gd name="connsiteX363" fmla="*/ 4150238 w 11218359"/>
                <a:gd name="connsiteY363" fmla="*/ 627988 h 627987"/>
                <a:gd name="connsiteX364" fmla="*/ 4161668 w 11218359"/>
                <a:gd name="connsiteY364" fmla="*/ 627988 h 627987"/>
                <a:gd name="connsiteX365" fmla="*/ 4173098 w 11218359"/>
                <a:gd name="connsiteY365" fmla="*/ 627988 h 627987"/>
                <a:gd name="connsiteX366" fmla="*/ 4184528 w 11218359"/>
                <a:gd name="connsiteY366" fmla="*/ 627988 h 627987"/>
                <a:gd name="connsiteX367" fmla="*/ 4195958 w 11218359"/>
                <a:gd name="connsiteY367" fmla="*/ 627988 h 627987"/>
                <a:gd name="connsiteX368" fmla="*/ 4207436 w 11218359"/>
                <a:gd name="connsiteY368" fmla="*/ 627988 h 627987"/>
                <a:gd name="connsiteX369" fmla="*/ 4218865 w 11218359"/>
                <a:gd name="connsiteY369" fmla="*/ 627988 h 627987"/>
                <a:gd name="connsiteX370" fmla="*/ 4230296 w 11218359"/>
                <a:gd name="connsiteY370" fmla="*/ 627988 h 627987"/>
                <a:gd name="connsiteX371" fmla="*/ 4241726 w 11218359"/>
                <a:gd name="connsiteY371" fmla="*/ 627988 h 627987"/>
                <a:gd name="connsiteX372" fmla="*/ 4253156 w 11218359"/>
                <a:gd name="connsiteY372" fmla="*/ 627988 h 627987"/>
                <a:gd name="connsiteX373" fmla="*/ 4264634 w 11218359"/>
                <a:gd name="connsiteY373" fmla="*/ 627988 h 627987"/>
                <a:gd name="connsiteX374" fmla="*/ 4276063 w 11218359"/>
                <a:gd name="connsiteY374" fmla="*/ 627988 h 627987"/>
                <a:gd name="connsiteX375" fmla="*/ 4287493 w 11218359"/>
                <a:gd name="connsiteY375" fmla="*/ 627988 h 627987"/>
                <a:gd name="connsiteX376" fmla="*/ 4298923 w 11218359"/>
                <a:gd name="connsiteY376" fmla="*/ 627988 h 627987"/>
                <a:gd name="connsiteX377" fmla="*/ 4310353 w 11218359"/>
                <a:gd name="connsiteY377" fmla="*/ 627988 h 627987"/>
                <a:gd name="connsiteX378" fmla="*/ 4321831 w 11218359"/>
                <a:gd name="connsiteY378" fmla="*/ 627988 h 627987"/>
                <a:gd name="connsiteX379" fmla="*/ 4333261 w 11218359"/>
                <a:gd name="connsiteY379" fmla="*/ 627988 h 627987"/>
                <a:gd name="connsiteX380" fmla="*/ 4344691 w 11218359"/>
                <a:gd name="connsiteY380" fmla="*/ 627988 h 627987"/>
                <a:gd name="connsiteX381" fmla="*/ 4356121 w 11218359"/>
                <a:gd name="connsiteY381" fmla="*/ 627988 h 627987"/>
                <a:gd name="connsiteX382" fmla="*/ 4367551 w 11218359"/>
                <a:gd name="connsiteY382" fmla="*/ 627988 h 627987"/>
                <a:gd name="connsiteX383" fmla="*/ 4379028 w 11218359"/>
                <a:gd name="connsiteY383" fmla="*/ 627988 h 627987"/>
                <a:gd name="connsiteX384" fmla="*/ 4390458 w 11218359"/>
                <a:gd name="connsiteY384" fmla="*/ 627988 h 627987"/>
                <a:gd name="connsiteX385" fmla="*/ 4401889 w 11218359"/>
                <a:gd name="connsiteY385" fmla="*/ 627988 h 627987"/>
                <a:gd name="connsiteX386" fmla="*/ 4413319 w 11218359"/>
                <a:gd name="connsiteY386" fmla="*/ 627988 h 627987"/>
                <a:gd name="connsiteX387" fmla="*/ 4424749 w 11218359"/>
                <a:gd name="connsiteY387" fmla="*/ 627988 h 627987"/>
                <a:gd name="connsiteX388" fmla="*/ 4436226 w 11218359"/>
                <a:gd name="connsiteY388" fmla="*/ 627988 h 627987"/>
                <a:gd name="connsiteX389" fmla="*/ 4447656 w 11218359"/>
                <a:gd name="connsiteY389" fmla="*/ 627988 h 627987"/>
                <a:gd name="connsiteX390" fmla="*/ 4459086 w 11218359"/>
                <a:gd name="connsiteY390" fmla="*/ 627988 h 627987"/>
                <a:gd name="connsiteX391" fmla="*/ 4470516 w 11218359"/>
                <a:gd name="connsiteY391" fmla="*/ 627988 h 627987"/>
                <a:gd name="connsiteX392" fmla="*/ 4481946 w 11218359"/>
                <a:gd name="connsiteY392" fmla="*/ 627988 h 627987"/>
                <a:gd name="connsiteX393" fmla="*/ 4493424 w 11218359"/>
                <a:gd name="connsiteY393" fmla="*/ 627988 h 627987"/>
                <a:gd name="connsiteX394" fmla="*/ 4504854 w 11218359"/>
                <a:gd name="connsiteY394" fmla="*/ 627988 h 627987"/>
                <a:gd name="connsiteX395" fmla="*/ 4516284 w 11218359"/>
                <a:gd name="connsiteY395" fmla="*/ 627988 h 627987"/>
                <a:gd name="connsiteX396" fmla="*/ 4527714 w 11218359"/>
                <a:gd name="connsiteY396" fmla="*/ 627988 h 627987"/>
                <a:gd name="connsiteX397" fmla="*/ 4539144 w 11218359"/>
                <a:gd name="connsiteY397" fmla="*/ 627988 h 627987"/>
                <a:gd name="connsiteX398" fmla="*/ 4550621 w 11218359"/>
                <a:gd name="connsiteY398" fmla="*/ 627988 h 627987"/>
                <a:gd name="connsiteX399" fmla="*/ 4562051 w 11218359"/>
                <a:gd name="connsiteY399" fmla="*/ 627988 h 627987"/>
                <a:gd name="connsiteX400" fmla="*/ 4573482 w 11218359"/>
                <a:gd name="connsiteY400" fmla="*/ 627988 h 627987"/>
                <a:gd name="connsiteX401" fmla="*/ 4584912 w 11218359"/>
                <a:gd name="connsiteY401" fmla="*/ 627988 h 627987"/>
                <a:gd name="connsiteX402" fmla="*/ 4596341 w 11218359"/>
                <a:gd name="connsiteY402" fmla="*/ 627988 h 627987"/>
                <a:gd name="connsiteX403" fmla="*/ 4607771 w 11218359"/>
                <a:gd name="connsiteY403" fmla="*/ 627988 h 627987"/>
                <a:gd name="connsiteX404" fmla="*/ 4619249 w 11218359"/>
                <a:gd name="connsiteY404" fmla="*/ 627988 h 627987"/>
                <a:gd name="connsiteX405" fmla="*/ 4630679 w 11218359"/>
                <a:gd name="connsiteY405" fmla="*/ 627988 h 627987"/>
                <a:gd name="connsiteX406" fmla="*/ 4642109 w 11218359"/>
                <a:gd name="connsiteY406" fmla="*/ 627988 h 627987"/>
                <a:gd name="connsiteX407" fmla="*/ 4653539 w 11218359"/>
                <a:gd name="connsiteY407" fmla="*/ 627988 h 627987"/>
                <a:gd name="connsiteX408" fmla="*/ 4664969 w 11218359"/>
                <a:gd name="connsiteY408" fmla="*/ 627988 h 627987"/>
                <a:gd name="connsiteX409" fmla="*/ 4676447 w 11218359"/>
                <a:gd name="connsiteY409" fmla="*/ 627988 h 627987"/>
                <a:gd name="connsiteX410" fmla="*/ 4687877 w 11218359"/>
                <a:gd name="connsiteY410" fmla="*/ 627988 h 627987"/>
                <a:gd name="connsiteX411" fmla="*/ 4699306 w 11218359"/>
                <a:gd name="connsiteY411" fmla="*/ 627988 h 627987"/>
                <a:gd name="connsiteX412" fmla="*/ 4710737 w 11218359"/>
                <a:gd name="connsiteY412" fmla="*/ 627988 h 627987"/>
                <a:gd name="connsiteX413" fmla="*/ 4722167 w 11218359"/>
                <a:gd name="connsiteY413" fmla="*/ 627988 h 627987"/>
                <a:gd name="connsiteX414" fmla="*/ 4733644 w 11218359"/>
                <a:gd name="connsiteY414" fmla="*/ 627988 h 627987"/>
                <a:gd name="connsiteX415" fmla="*/ 4745075 w 11218359"/>
                <a:gd name="connsiteY415" fmla="*/ 627988 h 627987"/>
                <a:gd name="connsiteX416" fmla="*/ 4756504 w 11218359"/>
                <a:gd name="connsiteY416" fmla="*/ 627988 h 627987"/>
                <a:gd name="connsiteX417" fmla="*/ 4767934 w 11218359"/>
                <a:gd name="connsiteY417" fmla="*/ 627988 h 627987"/>
                <a:gd name="connsiteX418" fmla="*/ 4779364 w 11218359"/>
                <a:gd name="connsiteY418" fmla="*/ 627988 h 627987"/>
                <a:gd name="connsiteX419" fmla="*/ 4790842 w 11218359"/>
                <a:gd name="connsiteY419" fmla="*/ 627988 h 627987"/>
                <a:gd name="connsiteX420" fmla="*/ 4802272 w 11218359"/>
                <a:gd name="connsiteY420" fmla="*/ 627988 h 627987"/>
                <a:gd name="connsiteX421" fmla="*/ 4813702 w 11218359"/>
                <a:gd name="connsiteY421" fmla="*/ 627988 h 627987"/>
                <a:gd name="connsiteX422" fmla="*/ 4825132 w 11218359"/>
                <a:gd name="connsiteY422" fmla="*/ 627988 h 627987"/>
                <a:gd name="connsiteX423" fmla="*/ 4836562 w 11218359"/>
                <a:gd name="connsiteY423" fmla="*/ 627988 h 627987"/>
                <a:gd name="connsiteX424" fmla="*/ 4848040 w 11218359"/>
                <a:gd name="connsiteY424" fmla="*/ 627988 h 627987"/>
                <a:gd name="connsiteX425" fmla="*/ 4859469 w 11218359"/>
                <a:gd name="connsiteY425" fmla="*/ 627988 h 627987"/>
                <a:gd name="connsiteX426" fmla="*/ 4870899 w 11218359"/>
                <a:gd name="connsiteY426" fmla="*/ 627988 h 627987"/>
                <a:gd name="connsiteX427" fmla="*/ 4882330 w 11218359"/>
                <a:gd name="connsiteY427" fmla="*/ 627988 h 627987"/>
                <a:gd name="connsiteX428" fmla="*/ 4893760 w 11218359"/>
                <a:gd name="connsiteY428" fmla="*/ 627988 h 627987"/>
                <a:gd name="connsiteX429" fmla="*/ 4905237 w 11218359"/>
                <a:gd name="connsiteY429" fmla="*/ 627988 h 627987"/>
                <a:gd name="connsiteX430" fmla="*/ 4916667 w 11218359"/>
                <a:gd name="connsiteY430" fmla="*/ 627988 h 627987"/>
                <a:gd name="connsiteX431" fmla="*/ 4928097 w 11218359"/>
                <a:gd name="connsiteY431" fmla="*/ 627988 h 627987"/>
                <a:gd name="connsiteX432" fmla="*/ 4939527 w 11218359"/>
                <a:gd name="connsiteY432" fmla="*/ 627988 h 627987"/>
                <a:gd name="connsiteX433" fmla="*/ 4950957 w 11218359"/>
                <a:gd name="connsiteY433" fmla="*/ 627988 h 627987"/>
                <a:gd name="connsiteX434" fmla="*/ 4962435 w 11218359"/>
                <a:gd name="connsiteY434" fmla="*/ 627988 h 627987"/>
                <a:gd name="connsiteX435" fmla="*/ 4973865 w 11218359"/>
                <a:gd name="connsiteY435" fmla="*/ 627988 h 627987"/>
                <a:gd name="connsiteX436" fmla="*/ 4985295 w 11218359"/>
                <a:gd name="connsiteY436" fmla="*/ 627988 h 627987"/>
                <a:gd name="connsiteX437" fmla="*/ 4996725 w 11218359"/>
                <a:gd name="connsiteY437" fmla="*/ 627988 h 627987"/>
                <a:gd name="connsiteX438" fmla="*/ 5008155 w 11218359"/>
                <a:gd name="connsiteY438" fmla="*/ 627988 h 627987"/>
                <a:gd name="connsiteX439" fmla="*/ 5019632 w 11218359"/>
                <a:gd name="connsiteY439" fmla="*/ 627988 h 627987"/>
                <a:gd name="connsiteX440" fmla="*/ 5031062 w 11218359"/>
                <a:gd name="connsiteY440" fmla="*/ 627988 h 627987"/>
                <a:gd name="connsiteX441" fmla="*/ 5042492 w 11218359"/>
                <a:gd name="connsiteY441" fmla="*/ 627988 h 627987"/>
                <a:gd name="connsiteX442" fmla="*/ 5053923 w 11218359"/>
                <a:gd name="connsiteY442" fmla="*/ 627988 h 627987"/>
                <a:gd name="connsiteX443" fmla="*/ 5065353 w 11218359"/>
                <a:gd name="connsiteY443" fmla="*/ 627988 h 627987"/>
                <a:gd name="connsiteX444" fmla="*/ 5076830 w 11218359"/>
                <a:gd name="connsiteY444" fmla="*/ 627988 h 627987"/>
                <a:gd name="connsiteX445" fmla="*/ 5088260 w 11218359"/>
                <a:gd name="connsiteY445" fmla="*/ 627988 h 627987"/>
                <a:gd name="connsiteX446" fmla="*/ 5099690 w 11218359"/>
                <a:gd name="connsiteY446" fmla="*/ 627988 h 627987"/>
                <a:gd name="connsiteX447" fmla="*/ 5111120 w 11218359"/>
                <a:gd name="connsiteY447" fmla="*/ 627988 h 627987"/>
                <a:gd name="connsiteX448" fmla="*/ 5122550 w 11218359"/>
                <a:gd name="connsiteY448" fmla="*/ 627988 h 627987"/>
                <a:gd name="connsiteX449" fmla="*/ 5134028 w 11218359"/>
                <a:gd name="connsiteY449" fmla="*/ 627988 h 627987"/>
                <a:gd name="connsiteX450" fmla="*/ 5145458 w 11218359"/>
                <a:gd name="connsiteY450" fmla="*/ 627988 h 627987"/>
                <a:gd name="connsiteX451" fmla="*/ 5156888 w 11218359"/>
                <a:gd name="connsiteY451" fmla="*/ 627988 h 627987"/>
                <a:gd name="connsiteX452" fmla="*/ 5168318 w 11218359"/>
                <a:gd name="connsiteY452" fmla="*/ 627988 h 627987"/>
                <a:gd name="connsiteX453" fmla="*/ 5179747 w 11218359"/>
                <a:gd name="connsiteY453" fmla="*/ 627988 h 627987"/>
                <a:gd name="connsiteX454" fmla="*/ 5191225 w 11218359"/>
                <a:gd name="connsiteY454" fmla="*/ 627988 h 627987"/>
                <a:gd name="connsiteX455" fmla="*/ 5202655 w 11218359"/>
                <a:gd name="connsiteY455" fmla="*/ 627988 h 627987"/>
                <a:gd name="connsiteX456" fmla="*/ 5214085 w 11218359"/>
                <a:gd name="connsiteY456" fmla="*/ 627988 h 627987"/>
                <a:gd name="connsiteX457" fmla="*/ 5225515 w 11218359"/>
                <a:gd name="connsiteY457" fmla="*/ 627988 h 627987"/>
                <a:gd name="connsiteX458" fmla="*/ 5236945 w 11218359"/>
                <a:gd name="connsiteY458" fmla="*/ 627988 h 627987"/>
                <a:gd name="connsiteX459" fmla="*/ 5248423 w 11218359"/>
                <a:gd name="connsiteY459" fmla="*/ 627988 h 627987"/>
                <a:gd name="connsiteX460" fmla="*/ 5259853 w 11218359"/>
                <a:gd name="connsiteY460" fmla="*/ 627988 h 627987"/>
                <a:gd name="connsiteX461" fmla="*/ 5271283 w 11218359"/>
                <a:gd name="connsiteY461" fmla="*/ 627988 h 627987"/>
                <a:gd name="connsiteX462" fmla="*/ 5282713 w 11218359"/>
                <a:gd name="connsiteY462" fmla="*/ 627988 h 627987"/>
                <a:gd name="connsiteX463" fmla="*/ 5294143 w 11218359"/>
                <a:gd name="connsiteY463" fmla="*/ 627988 h 627987"/>
                <a:gd name="connsiteX464" fmla="*/ 5305621 w 11218359"/>
                <a:gd name="connsiteY464" fmla="*/ 627988 h 627987"/>
                <a:gd name="connsiteX465" fmla="*/ 5317051 w 11218359"/>
                <a:gd name="connsiteY465" fmla="*/ 627988 h 627987"/>
                <a:gd name="connsiteX466" fmla="*/ 5328481 w 11218359"/>
                <a:gd name="connsiteY466" fmla="*/ 627988 h 627987"/>
                <a:gd name="connsiteX467" fmla="*/ 5339910 w 11218359"/>
                <a:gd name="connsiteY467" fmla="*/ 627988 h 627987"/>
                <a:gd name="connsiteX468" fmla="*/ 5351340 w 11218359"/>
                <a:gd name="connsiteY468" fmla="*/ 627988 h 627987"/>
                <a:gd name="connsiteX469" fmla="*/ 5362818 w 11218359"/>
                <a:gd name="connsiteY469" fmla="*/ 627988 h 627987"/>
                <a:gd name="connsiteX470" fmla="*/ 5374248 w 11218359"/>
                <a:gd name="connsiteY470" fmla="*/ 627988 h 627987"/>
                <a:gd name="connsiteX471" fmla="*/ 5385678 w 11218359"/>
                <a:gd name="connsiteY471" fmla="*/ 627988 h 627987"/>
                <a:gd name="connsiteX472" fmla="*/ 5397108 w 11218359"/>
                <a:gd name="connsiteY472" fmla="*/ 627988 h 627987"/>
                <a:gd name="connsiteX473" fmla="*/ 5408538 w 11218359"/>
                <a:gd name="connsiteY473" fmla="*/ 627988 h 627987"/>
                <a:gd name="connsiteX474" fmla="*/ 5420016 w 11218359"/>
                <a:gd name="connsiteY474" fmla="*/ 627988 h 627987"/>
                <a:gd name="connsiteX475" fmla="*/ 5431446 w 11218359"/>
                <a:gd name="connsiteY475" fmla="*/ 627988 h 627987"/>
                <a:gd name="connsiteX476" fmla="*/ 5442876 w 11218359"/>
                <a:gd name="connsiteY476" fmla="*/ 627988 h 627987"/>
                <a:gd name="connsiteX477" fmla="*/ 5454306 w 11218359"/>
                <a:gd name="connsiteY477" fmla="*/ 627988 h 627987"/>
                <a:gd name="connsiteX478" fmla="*/ 5465736 w 11218359"/>
                <a:gd name="connsiteY478" fmla="*/ 627988 h 627987"/>
                <a:gd name="connsiteX479" fmla="*/ 5477214 w 11218359"/>
                <a:gd name="connsiteY479" fmla="*/ 627988 h 627987"/>
                <a:gd name="connsiteX480" fmla="*/ 5488643 w 11218359"/>
                <a:gd name="connsiteY480" fmla="*/ 627988 h 627987"/>
                <a:gd name="connsiteX481" fmla="*/ 5500073 w 11218359"/>
                <a:gd name="connsiteY481" fmla="*/ 627988 h 627987"/>
                <a:gd name="connsiteX482" fmla="*/ 5511503 w 11218359"/>
                <a:gd name="connsiteY482" fmla="*/ 627988 h 627987"/>
                <a:gd name="connsiteX483" fmla="*/ 5522933 w 11218359"/>
                <a:gd name="connsiteY483" fmla="*/ 627988 h 627987"/>
                <a:gd name="connsiteX484" fmla="*/ 5534411 w 11218359"/>
                <a:gd name="connsiteY484" fmla="*/ 627988 h 627987"/>
                <a:gd name="connsiteX485" fmla="*/ 5545841 w 11218359"/>
                <a:gd name="connsiteY485" fmla="*/ 627988 h 627987"/>
                <a:gd name="connsiteX486" fmla="*/ 5557271 w 11218359"/>
                <a:gd name="connsiteY486" fmla="*/ 627988 h 627987"/>
                <a:gd name="connsiteX487" fmla="*/ 5568701 w 11218359"/>
                <a:gd name="connsiteY487" fmla="*/ 627988 h 627987"/>
                <a:gd name="connsiteX488" fmla="*/ 5580131 w 11218359"/>
                <a:gd name="connsiteY488" fmla="*/ 627988 h 627987"/>
                <a:gd name="connsiteX489" fmla="*/ 5591609 w 11218359"/>
                <a:gd name="connsiteY489" fmla="*/ 627988 h 627987"/>
                <a:gd name="connsiteX490" fmla="*/ 5603038 w 11218359"/>
                <a:gd name="connsiteY490" fmla="*/ 627988 h 627987"/>
                <a:gd name="connsiteX491" fmla="*/ 5614469 w 11218359"/>
                <a:gd name="connsiteY491" fmla="*/ 627988 h 627987"/>
                <a:gd name="connsiteX492" fmla="*/ 5625899 w 11218359"/>
                <a:gd name="connsiteY492" fmla="*/ 627988 h 627987"/>
                <a:gd name="connsiteX493" fmla="*/ 5637329 w 11218359"/>
                <a:gd name="connsiteY493" fmla="*/ 627988 h 627987"/>
                <a:gd name="connsiteX494" fmla="*/ 5648759 w 11218359"/>
                <a:gd name="connsiteY494" fmla="*/ 627988 h 627987"/>
                <a:gd name="connsiteX495" fmla="*/ 5660236 w 11218359"/>
                <a:gd name="connsiteY495" fmla="*/ 627988 h 627987"/>
                <a:gd name="connsiteX496" fmla="*/ 5671666 w 11218359"/>
                <a:gd name="connsiteY496" fmla="*/ 627988 h 627987"/>
                <a:gd name="connsiteX497" fmla="*/ 5683096 w 11218359"/>
                <a:gd name="connsiteY497" fmla="*/ 627988 h 627987"/>
                <a:gd name="connsiteX498" fmla="*/ 5694526 w 11218359"/>
                <a:gd name="connsiteY498" fmla="*/ 627988 h 627987"/>
                <a:gd name="connsiteX499" fmla="*/ 5705956 w 11218359"/>
                <a:gd name="connsiteY499" fmla="*/ 627988 h 627987"/>
                <a:gd name="connsiteX500" fmla="*/ 5717434 w 11218359"/>
                <a:gd name="connsiteY500" fmla="*/ 627988 h 627987"/>
                <a:gd name="connsiteX501" fmla="*/ 5728864 w 11218359"/>
                <a:gd name="connsiteY501" fmla="*/ 627988 h 627987"/>
                <a:gd name="connsiteX502" fmla="*/ 5740294 w 11218359"/>
                <a:gd name="connsiteY502" fmla="*/ 627988 h 627987"/>
                <a:gd name="connsiteX503" fmla="*/ 5751724 w 11218359"/>
                <a:gd name="connsiteY503" fmla="*/ 627988 h 627987"/>
                <a:gd name="connsiteX504" fmla="*/ 5763154 w 11218359"/>
                <a:gd name="connsiteY504" fmla="*/ 627988 h 627987"/>
                <a:gd name="connsiteX505" fmla="*/ 5774631 w 11218359"/>
                <a:gd name="connsiteY505" fmla="*/ 627988 h 627987"/>
                <a:gd name="connsiteX506" fmla="*/ 5786062 w 11218359"/>
                <a:gd name="connsiteY506" fmla="*/ 627988 h 627987"/>
                <a:gd name="connsiteX507" fmla="*/ 5797492 w 11218359"/>
                <a:gd name="connsiteY507" fmla="*/ 627988 h 627987"/>
                <a:gd name="connsiteX508" fmla="*/ 5808921 w 11218359"/>
                <a:gd name="connsiteY508" fmla="*/ 627988 h 627987"/>
                <a:gd name="connsiteX509" fmla="*/ 5820351 w 11218359"/>
                <a:gd name="connsiteY509" fmla="*/ 627988 h 627987"/>
                <a:gd name="connsiteX510" fmla="*/ 5831829 w 11218359"/>
                <a:gd name="connsiteY510" fmla="*/ 627988 h 627987"/>
                <a:gd name="connsiteX511" fmla="*/ 5843259 w 11218359"/>
                <a:gd name="connsiteY511" fmla="*/ 627988 h 627987"/>
                <a:gd name="connsiteX512" fmla="*/ 5854689 w 11218359"/>
                <a:gd name="connsiteY512" fmla="*/ 627988 h 627987"/>
                <a:gd name="connsiteX513" fmla="*/ 5866119 w 11218359"/>
                <a:gd name="connsiteY513" fmla="*/ 627988 h 627987"/>
                <a:gd name="connsiteX514" fmla="*/ 5877549 w 11218359"/>
                <a:gd name="connsiteY514" fmla="*/ 627988 h 627987"/>
                <a:gd name="connsiteX515" fmla="*/ 5889027 w 11218359"/>
                <a:gd name="connsiteY515" fmla="*/ 627988 h 627987"/>
                <a:gd name="connsiteX516" fmla="*/ 5900457 w 11218359"/>
                <a:gd name="connsiteY516" fmla="*/ 627988 h 627987"/>
                <a:gd name="connsiteX517" fmla="*/ 5911887 w 11218359"/>
                <a:gd name="connsiteY517" fmla="*/ 627988 h 627987"/>
                <a:gd name="connsiteX518" fmla="*/ 5923317 w 11218359"/>
                <a:gd name="connsiteY518" fmla="*/ 627988 h 627987"/>
                <a:gd name="connsiteX519" fmla="*/ 5934747 w 11218359"/>
                <a:gd name="connsiteY519" fmla="*/ 627988 h 627987"/>
                <a:gd name="connsiteX520" fmla="*/ 5946225 w 11218359"/>
                <a:gd name="connsiteY520" fmla="*/ 627988 h 627987"/>
                <a:gd name="connsiteX521" fmla="*/ 5957655 w 11218359"/>
                <a:gd name="connsiteY521" fmla="*/ 627988 h 627987"/>
                <a:gd name="connsiteX522" fmla="*/ 5969084 w 11218359"/>
                <a:gd name="connsiteY522" fmla="*/ 627988 h 627987"/>
                <a:gd name="connsiteX523" fmla="*/ 5980514 w 11218359"/>
                <a:gd name="connsiteY523" fmla="*/ 627988 h 627987"/>
                <a:gd name="connsiteX524" fmla="*/ 5991944 w 11218359"/>
                <a:gd name="connsiteY524" fmla="*/ 627988 h 627987"/>
                <a:gd name="connsiteX525" fmla="*/ 6003422 w 11218359"/>
                <a:gd name="connsiteY525" fmla="*/ 627988 h 627987"/>
                <a:gd name="connsiteX526" fmla="*/ 6014852 w 11218359"/>
                <a:gd name="connsiteY526" fmla="*/ 627988 h 627987"/>
                <a:gd name="connsiteX527" fmla="*/ 6026282 w 11218359"/>
                <a:gd name="connsiteY527" fmla="*/ 627988 h 627987"/>
                <a:gd name="connsiteX528" fmla="*/ 6037712 w 11218359"/>
                <a:gd name="connsiteY528" fmla="*/ 627988 h 627987"/>
                <a:gd name="connsiteX529" fmla="*/ 6049142 w 11218359"/>
                <a:gd name="connsiteY529" fmla="*/ 627988 h 627987"/>
                <a:gd name="connsiteX530" fmla="*/ 6060620 w 11218359"/>
                <a:gd name="connsiteY530" fmla="*/ 627988 h 627987"/>
                <a:gd name="connsiteX531" fmla="*/ 6072049 w 11218359"/>
                <a:gd name="connsiteY531" fmla="*/ 627988 h 627987"/>
                <a:gd name="connsiteX532" fmla="*/ 6083480 w 11218359"/>
                <a:gd name="connsiteY532" fmla="*/ 627988 h 627987"/>
                <a:gd name="connsiteX533" fmla="*/ 6094910 w 11218359"/>
                <a:gd name="connsiteY533" fmla="*/ 627988 h 627987"/>
                <a:gd name="connsiteX534" fmla="*/ 6106340 w 11218359"/>
                <a:gd name="connsiteY534" fmla="*/ 627988 h 627987"/>
                <a:gd name="connsiteX535" fmla="*/ 6117818 w 11218359"/>
                <a:gd name="connsiteY535" fmla="*/ 627988 h 627987"/>
                <a:gd name="connsiteX536" fmla="*/ 6129247 w 11218359"/>
                <a:gd name="connsiteY536" fmla="*/ 627988 h 627987"/>
                <a:gd name="connsiteX537" fmla="*/ 6140677 w 11218359"/>
                <a:gd name="connsiteY537" fmla="*/ 627988 h 627987"/>
                <a:gd name="connsiteX538" fmla="*/ 6152107 w 11218359"/>
                <a:gd name="connsiteY538" fmla="*/ 627988 h 627987"/>
                <a:gd name="connsiteX539" fmla="*/ 6163537 w 11218359"/>
                <a:gd name="connsiteY539" fmla="*/ 627988 h 627987"/>
                <a:gd name="connsiteX540" fmla="*/ 6175015 w 11218359"/>
                <a:gd name="connsiteY540" fmla="*/ 627988 h 627987"/>
                <a:gd name="connsiteX541" fmla="*/ 6186445 w 11218359"/>
                <a:gd name="connsiteY541" fmla="*/ 627988 h 627987"/>
                <a:gd name="connsiteX542" fmla="*/ 6197875 w 11218359"/>
                <a:gd name="connsiteY542" fmla="*/ 627988 h 627987"/>
                <a:gd name="connsiteX543" fmla="*/ 6209305 w 11218359"/>
                <a:gd name="connsiteY543" fmla="*/ 627988 h 627987"/>
                <a:gd name="connsiteX544" fmla="*/ 6220735 w 11218359"/>
                <a:gd name="connsiteY544" fmla="*/ 627988 h 627987"/>
                <a:gd name="connsiteX545" fmla="*/ 6232212 w 11218359"/>
                <a:gd name="connsiteY545" fmla="*/ 627988 h 627987"/>
                <a:gd name="connsiteX546" fmla="*/ 6243642 w 11218359"/>
                <a:gd name="connsiteY546" fmla="*/ 627988 h 627987"/>
                <a:gd name="connsiteX547" fmla="*/ 6255073 w 11218359"/>
                <a:gd name="connsiteY547" fmla="*/ 627988 h 627987"/>
                <a:gd name="connsiteX548" fmla="*/ 6266503 w 11218359"/>
                <a:gd name="connsiteY548" fmla="*/ 627988 h 627987"/>
                <a:gd name="connsiteX549" fmla="*/ 6277933 w 11218359"/>
                <a:gd name="connsiteY549" fmla="*/ 627988 h 627987"/>
                <a:gd name="connsiteX550" fmla="*/ 6289410 w 11218359"/>
                <a:gd name="connsiteY550" fmla="*/ 627988 h 627987"/>
                <a:gd name="connsiteX551" fmla="*/ 6300840 w 11218359"/>
                <a:gd name="connsiteY551" fmla="*/ 627988 h 627987"/>
                <a:gd name="connsiteX552" fmla="*/ 6312270 w 11218359"/>
                <a:gd name="connsiteY552" fmla="*/ 627988 h 627987"/>
                <a:gd name="connsiteX553" fmla="*/ 6323700 w 11218359"/>
                <a:gd name="connsiteY553" fmla="*/ 627988 h 627987"/>
                <a:gd name="connsiteX554" fmla="*/ 6335130 w 11218359"/>
                <a:gd name="connsiteY554" fmla="*/ 627988 h 627987"/>
                <a:gd name="connsiteX555" fmla="*/ 6346608 w 11218359"/>
                <a:gd name="connsiteY555" fmla="*/ 627988 h 627987"/>
                <a:gd name="connsiteX556" fmla="*/ 6358038 w 11218359"/>
                <a:gd name="connsiteY556" fmla="*/ 627988 h 627987"/>
                <a:gd name="connsiteX557" fmla="*/ 6369468 w 11218359"/>
                <a:gd name="connsiteY557" fmla="*/ 627988 h 627987"/>
                <a:gd name="connsiteX558" fmla="*/ 6380898 w 11218359"/>
                <a:gd name="connsiteY558" fmla="*/ 627988 h 627987"/>
                <a:gd name="connsiteX559" fmla="*/ 6392328 w 11218359"/>
                <a:gd name="connsiteY559" fmla="*/ 627988 h 627987"/>
                <a:gd name="connsiteX560" fmla="*/ 6403805 w 11218359"/>
                <a:gd name="connsiteY560" fmla="*/ 627988 h 627987"/>
                <a:gd name="connsiteX561" fmla="*/ 6415235 w 11218359"/>
                <a:gd name="connsiteY561" fmla="*/ 627988 h 627987"/>
                <a:gd name="connsiteX562" fmla="*/ 6426666 w 11218359"/>
                <a:gd name="connsiteY562" fmla="*/ 627988 h 627987"/>
                <a:gd name="connsiteX563" fmla="*/ 6438096 w 11218359"/>
                <a:gd name="connsiteY563" fmla="*/ 627988 h 627987"/>
                <a:gd name="connsiteX564" fmla="*/ 6449525 w 11218359"/>
                <a:gd name="connsiteY564" fmla="*/ 627988 h 627987"/>
                <a:gd name="connsiteX565" fmla="*/ 6461003 w 11218359"/>
                <a:gd name="connsiteY565" fmla="*/ 627988 h 627987"/>
                <a:gd name="connsiteX566" fmla="*/ 6472433 w 11218359"/>
                <a:gd name="connsiteY566" fmla="*/ 627988 h 627987"/>
                <a:gd name="connsiteX567" fmla="*/ 6483863 w 11218359"/>
                <a:gd name="connsiteY567" fmla="*/ 627988 h 627987"/>
                <a:gd name="connsiteX568" fmla="*/ 6495293 w 11218359"/>
                <a:gd name="connsiteY568" fmla="*/ 627988 h 627987"/>
                <a:gd name="connsiteX569" fmla="*/ 6506723 w 11218359"/>
                <a:gd name="connsiteY569" fmla="*/ 627988 h 627987"/>
                <a:gd name="connsiteX570" fmla="*/ 6518201 w 11218359"/>
                <a:gd name="connsiteY570" fmla="*/ 627988 h 627987"/>
                <a:gd name="connsiteX571" fmla="*/ 6529631 w 11218359"/>
                <a:gd name="connsiteY571" fmla="*/ 627988 h 627987"/>
                <a:gd name="connsiteX572" fmla="*/ 6541061 w 11218359"/>
                <a:gd name="connsiteY572" fmla="*/ 627988 h 627987"/>
                <a:gd name="connsiteX573" fmla="*/ 6552490 w 11218359"/>
                <a:gd name="connsiteY573" fmla="*/ 627988 h 627987"/>
                <a:gd name="connsiteX574" fmla="*/ 6563921 w 11218359"/>
                <a:gd name="connsiteY574" fmla="*/ 627988 h 627987"/>
                <a:gd name="connsiteX575" fmla="*/ 6575398 w 11218359"/>
                <a:gd name="connsiteY575" fmla="*/ 627988 h 627987"/>
                <a:gd name="connsiteX576" fmla="*/ 6586828 w 11218359"/>
                <a:gd name="connsiteY576" fmla="*/ 627988 h 627987"/>
                <a:gd name="connsiteX577" fmla="*/ 6598259 w 11218359"/>
                <a:gd name="connsiteY577" fmla="*/ 627988 h 627987"/>
                <a:gd name="connsiteX578" fmla="*/ 6609688 w 11218359"/>
                <a:gd name="connsiteY578" fmla="*/ 627988 h 627987"/>
                <a:gd name="connsiteX579" fmla="*/ 6621118 w 11218359"/>
                <a:gd name="connsiteY579" fmla="*/ 627988 h 627987"/>
                <a:gd name="connsiteX580" fmla="*/ 6632596 w 11218359"/>
                <a:gd name="connsiteY580" fmla="*/ 627988 h 627987"/>
                <a:gd name="connsiteX581" fmla="*/ 6644026 w 11218359"/>
                <a:gd name="connsiteY581" fmla="*/ 627988 h 627987"/>
                <a:gd name="connsiteX582" fmla="*/ 6655456 w 11218359"/>
                <a:gd name="connsiteY582" fmla="*/ 627988 h 627987"/>
                <a:gd name="connsiteX583" fmla="*/ 6666886 w 11218359"/>
                <a:gd name="connsiteY583" fmla="*/ 627988 h 627987"/>
                <a:gd name="connsiteX584" fmla="*/ 6678316 w 11218359"/>
                <a:gd name="connsiteY584" fmla="*/ 627988 h 627987"/>
                <a:gd name="connsiteX585" fmla="*/ 6689794 w 11218359"/>
                <a:gd name="connsiteY585" fmla="*/ 627988 h 627987"/>
                <a:gd name="connsiteX586" fmla="*/ 6701224 w 11218359"/>
                <a:gd name="connsiteY586" fmla="*/ 627988 h 627987"/>
                <a:gd name="connsiteX587" fmla="*/ 6712653 w 11218359"/>
                <a:gd name="connsiteY587" fmla="*/ 627988 h 627987"/>
                <a:gd name="connsiteX588" fmla="*/ 6724083 w 11218359"/>
                <a:gd name="connsiteY588" fmla="*/ 627988 h 627987"/>
                <a:gd name="connsiteX589" fmla="*/ 6735514 w 11218359"/>
                <a:gd name="connsiteY589" fmla="*/ 627988 h 627987"/>
                <a:gd name="connsiteX590" fmla="*/ 6746944 w 11218359"/>
                <a:gd name="connsiteY590" fmla="*/ 627988 h 627987"/>
                <a:gd name="connsiteX591" fmla="*/ 6758421 w 11218359"/>
                <a:gd name="connsiteY591" fmla="*/ 627988 h 627987"/>
                <a:gd name="connsiteX592" fmla="*/ 6769851 w 11218359"/>
                <a:gd name="connsiteY592" fmla="*/ 627988 h 627987"/>
                <a:gd name="connsiteX593" fmla="*/ 6781281 w 11218359"/>
                <a:gd name="connsiteY593" fmla="*/ 627988 h 627987"/>
                <a:gd name="connsiteX594" fmla="*/ 6792711 w 11218359"/>
                <a:gd name="connsiteY594" fmla="*/ 627988 h 627987"/>
                <a:gd name="connsiteX595" fmla="*/ 6804141 w 11218359"/>
                <a:gd name="connsiteY595" fmla="*/ 627988 h 627987"/>
                <a:gd name="connsiteX596" fmla="*/ 6815619 w 11218359"/>
                <a:gd name="connsiteY596" fmla="*/ 627988 h 627987"/>
                <a:gd name="connsiteX597" fmla="*/ 6827049 w 11218359"/>
                <a:gd name="connsiteY597" fmla="*/ 627988 h 627987"/>
                <a:gd name="connsiteX598" fmla="*/ 6838479 w 11218359"/>
                <a:gd name="connsiteY598" fmla="*/ 627988 h 627987"/>
                <a:gd name="connsiteX599" fmla="*/ 6849909 w 11218359"/>
                <a:gd name="connsiteY599" fmla="*/ 627988 h 627987"/>
                <a:gd name="connsiteX600" fmla="*/ 6861339 w 11218359"/>
                <a:gd name="connsiteY600" fmla="*/ 627988 h 627987"/>
                <a:gd name="connsiteX601" fmla="*/ 6872816 w 11218359"/>
                <a:gd name="connsiteY601" fmla="*/ 627988 h 627987"/>
                <a:gd name="connsiteX602" fmla="*/ 6884246 w 11218359"/>
                <a:gd name="connsiteY602" fmla="*/ 627988 h 627987"/>
                <a:gd name="connsiteX603" fmla="*/ 6895676 w 11218359"/>
                <a:gd name="connsiteY603" fmla="*/ 627988 h 627987"/>
                <a:gd name="connsiteX604" fmla="*/ 6907107 w 11218359"/>
                <a:gd name="connsiteY604" fmla="*/ 627988 h 627987"/>
                <a:gd name="connsiteX605" fmla="*/ 6918537 w 11218359"/>
                <a:gd name="connsiteY605" fmla="*/ 627988 h 627987"/>
                <a:gd name="connsiteX606" fmla="*/ 6930014 w 11218359"/>
                <a:gd name="connsiteY606" fmla="*/ 627988 h 627987"/>
                <a:gd name="connsiteX607" fmla="*/ 6941444 w 11218359"/>
                <a:gd name="connsiteY607" fmla="*/ 627988 h 627987"/>
                <a:gd name="connsiteX608" fmla="*/ 6952874 w 11218359"/>
                <a:gd name="connsiteY608" fmla="*/ 627988 h 627987"/>
                <a:gd name="connsiteX609" fmla="*/ 6964304 w 11218359"/>
                <a:gd name="connsiteY609" fmla="*/ 627988 h 627987"/>
                <a:gd name="connsiteX610" fmla="*/ 6975734 w 11218359"/>
                <a:gd name="connsiteY610" fmla="*/ 627988 h 627987"/>
                <a:gd name="connsiteX611" fmla="*/ 6987212 w 11218359"/>
                <a:gd name="connsiteY611" fmla="*/ 627988 h 627987"/>
                <a:gd name="connsiteX612" fmla="*/ 6998642 w 11218359"/>
                <a:gd name="connsiteY612" fmla="*/ 627988 h 627987"/>
                <a:gd name="connsiteX613" fmla="*/ 7010072 w 11218359"/>
                <a:gd name="connsiteY613" fmla="*/ 627988 h 627987"/>
                <a:gd name="connsiteX614" fmla="*/ 7021502 w 11218359"/>
                <a:gd name="connsiteY614" fmla="*/ 627988 h 627987"/>
                <a:gd name="connsiteX615" fmla="*/ 7032931 w 11218359"/>
                <a:gd name="connsiteY615" fmla="*/ 627988 h 627987"/>
                <a:gd name="connsiteX616" fmla="*/ 7044409 w 11218359"/>
                <a:gd name="connsiteY616" fmla="*/ 627988 h 627987"/>
                <a:gd name="connsiteX617" fmla="*/ 7055839 w 11218359"/>
                <a:gd name="connsiteY617" fmla="*/ 627988 h 627987"/>
                <a:gd name="connsiteX618" fmla="*/ 7067269 w 11218359"/>
                <a:gd name="connsiteY618" fmla="*/ 627988 h 627987"/>
                <a:gd name="connsiteX619" fmla="*/ 7078700 w 11218359"/>
                <a:gd name="connsiteY619" fmla="*/ 627988 h 627987"/>
                <a:gd name="connsiteX620" fmla="*/ 7090129 w 11218359"/>
                <a:gd name="connsiteY620" fmla="*/ 627988 h 627987"/>
                <a:gd name="connsiteX621" fmla="*/ 7101607 w 11218359"/>
                <a:gd name="connsiteY621" fmla="*/ 627988 h 627987"/>
                <a:gd name="connsiteX622" fmla="*/ 7113037 w 11218359"/>
                <a:gd name="connsiteY622" fmla="*/ 627988 h 627987"/>
                <a:gd name="connsiteX623" fmla="*/ 7124467 w 11218359"/>
                <a:gd name="connsiteY623" fmla="*/ 627988 h 627987"/>
                <a:gd name="connsiteX624" fmla="*/ 7135897 w 11218359"/>
                <a:gd name="connsiteY624" fmla="*/ 627988 h 627987"/>
                <a:gd name="connsiteX625" fmla="*/ 7147327 w 11218359"/>
                <a:gd name="connsiteY625" fmla="*/ 627988 h 627987"/>
                <a:gd name="connsiteX626" fmla="*/ 7158805 w 11218359"/>
                <a:gd name="connsiteY626" fmla="*/ 627988 h 627987"/>
                <a:gd name="connsiteX627" fmla="*/ 7170235 w 11218359"/>
                <a:gd name="connsiteY627" fmla="*/ 627988 h 627987"/>
                <a:gd name="connsiteX628" fmla="*/ 7181665 w 11218359"/>
                <a:gd name="connsiteY628" fmla="*/ 627988 h 627987"/>
                <a:gd name="connsiteX629" fmla="*/ 7193094 w 11218359"/>
                <a:gd name="connsiteY629" fmla="*/ 627988 h 627987"/>
                <a:gd name="connsiteX630" fmla="*/ 7204524 w 11218359"/>
                <a:gd name="connsiteY630" fmla="*/ 627988 h 627987"/>
                <a:gd name="connsiteX631" fmla="*/ 7216002 w 11218359"/>
                <a:gd name="connsiteY631" fmla="*/ 627988 h 627987"/>
                <a:gd name="connsiteX632" fmla="*/ 7227432 w 11218359"/>
                <a:gd name="connsiteY632" fmla="*/ 627988 h 627987"/>
                <a:gd name="connsiteX633" fmla="*/ 7238862 w 11218359"/>
                <a:gd name="connsiteY633" fmla="*/ 627988 h 627987"/>
                <a:gd name="connsiteX634" fmla="*/ 7250292 w 11218359"/>
                <a:gd name="connsiteY634" fmla="*/ 627988 h 627987"/>
                <a:gd name="connsiteX635" fmla="*/ 7261722 w 11218359"/>
                <a:gd name="connsiteY635" fmla="*/ 627988 h 627987"/>
                <a:gd name="connsiteX636" fmla="*/ 7273200 w 11218359"/>
                <a:gd name="connsiteY636" fmla="*/ 627988 h 627987"/>
                <a:gd name="connsiteX637" fmla="*/ 7284630 w 11218359"/>
                <a:gd name="connsiteY637" fmla="*/ 627988 h 627987"/>
                <a:gd name="connsiteX638" fmla="*/ 7296060 w 11218359"/>
                <a:gd name="connsiteY638" fmla="*/ 627988 h 627987"/>
                <a:gd name="connsiteX639" fmla="*/ 7307490 w 11218359"/>
                <a:gd name="connsiteY639" fmla="*/ 627988 h 627987"/>
                <a:gd name="connsiteX640" fmla="*/ 7318920 w 11218359"/>
                <a:gd name="connsiteY640" fmla="*/ 627988 h 627987"/>
                <a:gd name="connsiteX641" fmla="*/ 7330398 w 11218359"/>
                <a:gd name="connsiteY641" fmla="*/ 627988 h 627987"/>
                <a:gd name="connsiteX642" fmla="*/ 7341828 w 11218359"/>
                <a:gd name="connsiteY642" fmla="*/ 627988 h 627987"/>
                <a:gd name="connsiteX643" fmla="*/ 7353257 w 11218359"/>
                <a:gd name="connsiteY643" fmla="*/ 627988 h 627987"/>
                <a:gd name="connsiteX644" fmla="*/ 7364687 w 11218359"/>
                <a:gd name="connsiteY644" fmla="*/ 627988 h 627987"/>
                <a:gd name="connsiteX645" fmla="*/ 7376117 w 11218359"/>
                <a:gd name="connsiteY645" fmla="*/ 627988 h 627987"/>
                <a:gd name="connsiteX646" fmla="*/ 7387595 w 11218359"/>
                <a:gd name="connsiteY646" fmla="*/ 627988 h 627987"/>
                <a:gd name="connsiteX647" fmla="*/ 7399025 w 11218359"/>
                <a:gd name="connsiteY647" fmla="*/ 627988 h 627987"/>
                <a:gd name="connsiteX648" fmla="*/ 7410455 w 11218359"/>
                <a:gd name="connsiteY648" fmla="*/ 627988 h 627987"/>
                <a:gd name="connsiteX649" fmla="*/ 7421885 w 11218359"/>
                <a:gd name="connsiteY649" fmla="*/ 627988 h 627987"/>
                <a:gd name="connsiteX650" fmla="*/ 7433315 w 11218359"/>
                <a:gd name="connsiteY650" fmla="*/ 627988 h 627987"/>
                <a:gd name="connsiteX651" fmla="*/ 7444793 w 11218359"/>
                <a:gd name="connsiteY651" fmla="*/ 627988 h 627987"/>
                <a:gd name="connsiteX652" fmla="*/ 7456222 w 11218359"/>
                <a:gd name="connsiteY652" fmla="*/ 627988 h 627987"/>
                <a:gd name="connsiteX653" fmla="*/ 7467653 w 11218359"/>
                <a:gd name="connsiteY653" fmla="*/ 627988 h 627987"/>
                <a:gd name="connsiteX654" fmla="*/ 7479083 w 11218359"/>
                <a:gd name="connsiteY654" fmla="*/ 627988 h 627987"/>
                <a:gd name="connsiteX655" fmla="*/ 7490513 w 11218359"/>
                <a:gd name="connsiteY655" fmla="*/ 627988 h 627987"/>
                <a:gd name="connsiteX656" fmla="*/ 7501990 w 11218359"/>
                <a:gd name="connsiteY656" fmla="*/ 627988 h 627987"/>
                <a:gd name="connsiteX657" fmla="*/ 7513420 w 11218359"/>
                <a:gd name="connsiteY657" fmla="*/ 627988 h 627987"/>
                <a:gd name="connsiteX658" fmla="*/ 7524850 w 11218359"/>
                <a:gd name="connsiteY658" fmla="*/ 627988 h 627987"/>
                <a:gd name="connsiteX659" fmla="*/ 7536280 w 11218359"/>
                <a:gd name="connsiteY659" fmla="*/ 627988 h 627987"/>
                <a:gd name="connsiteX660" fmla="*/ 7547710 w 11218359"/>
                <a:gd name="connsiteY660" fmla="*/ 627988 h 627987"/>
                <a:gd name="connsiteX661" fmla="*/ 7559188 w 11218359"/>
                <a:gd name="connsiteY661" fmla="*/ 627988 h 627987"/>
                <a:gd name="connsiteX662" fmla="*/ 7570618 w 11218359"/>
                <a:gd name="connsiteY662" fmla="*/ 627988 h 627987"/>
                <a:gd name="connsiteX663" fmla="*/ 7582048 w 11218359"/>
                <a:gd name="connsiteY663" fmla="*/ 627988 h 627987"/>
                <a:gd name="connsiteX664" fmla="*/ 7593478 w 11218359"/>
                <a:gd name="connsiteY664" fmla="*/ 627988 h 627987"/>
                <a:gd name="connsiteX665" fmla="*/ 7604908 w 11218359"/>
                <a:gd name="connsiteY665" fmla="*/ 627988 h 627987"/>
                <a:gd name="connsiteX666" fmla="*/ 7616385 w 11218359"/>
                <a:gd name="connsiteY666" fmla="*/ 627988 h 627987"/>
                <a:gd name="connsiteX667" fmla="*/ 7627815 w 11218359"/>
                <a:gd name="connsiteY667" fmla="*/ 627988 h 627987"/>
                <a:gd name="connsiteX668" fmla="*/ 7639246 w 11218359"/>
                <a:gd name="connsiteY668" fmla="*/ 627988 h 627987"/>
                <a:gd name="connsiteX669" fmla="*/ 7650676 w 11218359"/>
                <a:gd name="connsiteY669" fmla="*/ 627988 h 627987"/>
                <a:gd name="connsiteX670" fmla="*/ 7662106 w 11218359"/>
                <a:gd name="connsiteY670" fmla="*/ 627988 h 627987"/>
                <a:gd name="connsiteX671" fmla="*/ 7673583 w 11218359"/>
                <a:gd name="connsiteY671" fmla="*/ 627988 h 627987"/>
                <a:gd name="connsiteX672" fmla="*/ 7685013 w 11218359"/>
                <a:gd name="connsiteY672" fmla="*/ 627988 h 627987"/>
                <a:gd name="connsiteX673" fmla="*/ 7696443 w 11218359"/>
                <a:gd name="connsiteY673" fmla="*/ 627988 h 627987"/>
                <a:gd name="connsiteX674" fmla="*/ 7707873 w 11218359"/>
                <a:gd name="connsiteY674" fmla="*/ 627988 h 627987"/>
                <a:gd name="connsiteX675" fmla="*/ 7719303 w 11218359"/>
                <a:gd name="connsiteY675" fmla="*/ 627988 h 627987"/>
                <a:gd name="connsiteX676" fmla="*/ 7730733 w 11218359"/>
                <a:gd name="connsiteY676" fmla="*/ 627988 h 627987"/>
                <a:gd name="connsiteX677" fmla="*/ 7742211 w 11218359"/>
                <a:gd name="connsiteY677" fmla="*/ 627988 h 627987"/>
                <a:gd name="connsiteX678" fmla="*/ 7753641 w 11218359"/>
                <a:gd name="connsiteY678" fmla="*/ 627988 h 627987"/>
                <a:gd name="connsiteX679" fmla="*/ 7765071 w 11218359"/>
                <a:gd name="connsiteY679" fmla="*/ 627988 h 627987"/>
                <a:gd name="connsiteX680" fmla="*/ 7776501 w 11218359"/>
                <a:gd name="connsiteY680" fmla="*/ 627988 h 627987"/>
                <a:gd name="connsiteX681" fmla="*/ 7787931 w 11218359"/>
                <a:gd name="connsiteY681" fmla="*/ 627988 h 627987"/>
                <a:gd name="connsiteX682" fmla="*/ 7799408 w 11218359"/>
                <a:gd name="connsiteY682" fmla="*/ 627988 h 627987"/>
                <a:gd name="connsiteX683" fmla="*/ 7810839 w 11218359"/>
                <a:gd name="connsiteY683" fmla="*/ 627988 h 627987"/>
                <a:gd name="connsiteX684" fmla="*/ 7822268 w 11218359"/>
                <a:gd name="connsiteY684" fmla="*/ 627988 h 627987"/>
                <a:gd name="connsiteX685" fmla="*/ 7833698 w 11218359"/>
                <a:gd name="connsiteY685" fmla="*/ 627988 h 627987"/>
                <a:gd name="connsiteX686" fmla="*/ 7845128 w 11218359"/>
                <a:gd name="connsiteY686" fmla="*/ 627988 h 627987"/>
                <a:gd name="connsiteX687" fmla="*/ 7856606 w 11218359"/>
                <a:gd name="connsiteY687" fmla="*/ 627988 h 627987"/>
                <a:gd name="connsiteX688" fmla="*/ 7868036 w 11218359"/>
                <a:gd name="connsiteY688" fmla="*/ 627988 h 627987"/>
                <a:gd name="connsiteX689" fmla="*/ 7879466 w 11218359"/>
                <a:gd name="connsiteY689" fmla="*/ 627988 h 627987"/>
                <a:gd name="connsiteX690" fmla="*/ 7890896 w 11218359"/>
                <a:gd name="connsiteY690" fmla="*/ 627988 h 627987"/>
                <a:gd name="connsiteX691" fmla="*/ 7902326 w 11218359"/>
                <a:gd name="connsiteY691" fmla="*/ 627988 h 627987"/>
                <a:gd name="connsiteX692" fmla="*/ 7913804 w 11218359"/>
                <a:gd name="connsiteY692" fmla="*/ 627988 h 627987"/>
                <a:gd name="connsiteX693" fmla="*/ 7925234 w 11218359"/>
                <a:gd name="connsiteY693" fmla="*/ 627988 h 627987"/>
                <a:gd name="connsiteX694" fmla="*/ 7936663 w 11218359"/>
                <a:gd name="connsiteY694" fmla="*/ 627988 h 627987"/>
                <a:gd name="connsiteX695" fmla="*/ 7948094 w 11218359"/>
                <a:gd name="connsiteY695" fmla="*/ 627988 h 627987"/>
                <a:gd name="connsiteX696" fmla="*/ 7959524 w 11218359"/>
                <a:gd name="connsiteY696" fmla="*/ 627988 h 627987"/>
                <a:gd name="connsiteX697" fmla="*/ 7971001 w 11218359"/>
                <a:gd name="connsiteY697" fmla="*/ 627988 h 627987"/>
                <a:gd name="connsiteX698" fmla="*/ 7982431 w 11218359"/>
                <a:gd name="connsiteY698" fmla="*/ 627988 h 627987"/>
                <a:gd name="connsiteX699" fmla="*/ 7993861 w 11218359"/>
                <a:gd name="connsiteY699" fmla="*/ 627988 h 627987"/>
                <a:gd name="connsiteX700" fmla="*/ 8005291 w 11218359"/>
                <a:gd name="connsiteY700" fmla="*/ 627988 h 627987"/>
                <a:gd name="connsiteX701" fmla="*/ 8016721 w 11218359"/>
                <a:gd name="connsiteY701" fmla="*/ 627988 h 627987"/>
                <a:gd name="connsiteX702" fmla="*/ 8028199 w 11218359"/>
                <a:gd name="connsiteY702" fmla="*/ 627988 h 627987"/>
                <a:gd name="connsiteX703" fmla="*/ 8039629 w 11218359"/>
                <a:gd name="connsiteY703" fmla="*/ 627988 h 627987"/>
                <a:gd name="connsiteX704" fmla="*/ 8051059 w 11218359"/>
                <a:gd name="connsiteY704" fmla="*/ 627988 h 627987"/>
                <a:gd name="connsiteX705" fmla="*/ 8062489 w 11218359"/>
                <a:gd name="connsiteY705" fmla="*/ 627988 h 627987"/>
                <a:gd name="connsiteX706" fmla="*/ 8073919 w 11218359"/>
                <a:gd name="connsiteY706" fmla="*/ 627988 h 627987"/>
                <a:gd name="connsiteX707" fmla="*/ 8085396 w 11218359"/>
                <a:gd name="connsiteY707" fmla="*/ 627988 h 627987"/>
                <a:gd name="connsiteX708" fmla="*/ 8096826 w 11218359"/>
                <a:gd name="connsiteY708" fmla="*/ 627988 h 627987"/>
                <a:gd name="connsiteX709" fmla="*/ 8108256 w 11218359"/>
                <a:gd name="connsiteY709" fmla="*/ 627988 h 627987"/>
                <a:gd name="connsiteX710" fmla="*/ 8119687 w 11218359"/>
                <a:gd name="connsiteY710" fmla="*/ 627988 h 627987"/>
                <a:gd name="connsiteX711" fmla="*/ 8131117 w 11218359"/>
                <a:gd name="connsiteY711" fmla="*/ 627988 h 627987"/>
                <a:gd name="connsiteX712" fmla="*/ 8142594 w 11218359"/>
                <a:gd name="connsiteY712" fmla="*/ 627988 h 627987"/>
                <a:gd name="connsiteX713" fmla="*/ 8154024 w 11218359"/>
                <a:gd name="connsiteY713" fmla="*/ 627988 h 627987"/>
                <a:gd name="connsiteX714" fmla="*/ 8165454 w 11218359"/>
                <a:gd name="connsiteY714" fmla="*/ 627988 h 627987"/>
                <a:gd name="connsiteX715" fmla="*/ 8176884 w 11218359"/>
                <a:gd name="connsiteY715" fmla="*/ 627988 h 627987"/>
                <a:gd name="connsiteX716" fmla="*/ 8188314 w 11218359"/>
                <a:gd name="connsiteY716" fmla="*/ 627988 h 627987"/>
                <a:gd name="connsiteX717" fmla="*/ 8199792 w 11218359"/>
                <a:gd name="connsiteY717" fmla="*/ 627988 h 627987"/>
                <a:gd name="connsiteX718" fmla="*/ 8211222 w 11218359"/>
                <a:gd name="connsiteY718" fmla="*/ 627988 h 627987"/>
                <a:gd name="connsiteX719" fmla="*/ 8222652 w 11218359"/>
                <a:gd name="connsiteY719" fmla="*/ 627988 h 627987"/>
                <a:gd name="connsiteX720" fmla="*/ 8234082 w 11218359"/>
                <a:gd name="connsiteY720" fmla="*/ 627988 h 627987"/>
                <a:gd name="connsiteX721" fmla="*/ 8245512 w 11218359"/>
                <a:gd name="connsiteY721" fmla="*/ 627988 h 627987"/>
                <a:gd name="connsiteX722" fmla="*/ 8256989 w 11218359"/>
                <a:gd name="connsiteY722" fmla="*/ 627988 h 627987"/>
                <a:gd name="connsiteX723" fmla="*/ 8268419 w 11218359"/>
                <a:gd name="connsiteY723" fmla="*/ 627988 h 627987"/>
                <a:gd name="connsiteX724" fmla="*/ 8279850 w 11218359"/>
                <a:gd name="connsiteY724" fmla="*/ 627988 h 627987"/>
                <a:gd name="connsiteX725" fmla="*/ 8291280 w 11218359"/>
                <a:gd name="connsiteY725" fmla="*/ 627988 h 627987"/>
                <a:gd name="connsiteX726" fmla="*/ 8302709 w 11218359"/>
                <a:gd name="connsiteY726" fmla="*/ 627988 h 627987"/>
                <a:gd name="connsiteX727" fmla="*/ 8314187 w 11218359"/>
                <a:gd name="connsiteY727" fmla="*/ 627988 h 627987"/>
                <a:gd name="connsiteX728" fmla="*/ 8325617 w 11218359"/>
                <a:gd name="connsiteY728" fmla="*/ 627988 h 627987"/>
                <a:gd name="connsiteX729" fmla="*/ 8337047 w 11218359"/>
                <a:gd name="connsiteY729" fmla="*/ 627988 h 627987"/>
                <a:gd name="connsiteX730" fmla="*/ 8348477 w 11218359"/>
                <a:gd name="connsiteY730" fmla="*/ 627988 h 627987"/>
                <a:gd name="connsiteX731" fmla="*/ 8359907 w 11218359"/>
                <a:gd name="connsiteY731" fmla="*/ 627988 h 627987"/>
                <a:gd name="connsiteX732" fmla="*/ 8371385 w 11218359"/>
                <a:gd name="connsiteY732" fmla="*/ 627988 h 627987"/>
                <a:gd name="connsiteX733" fmla="*/ 8382815 w 11218359"/>
                <a:gd name="connsiteY733" fmla="*/ 627988 h 627987"/>
                <a:gd name="connsiteX734" fmla="*/ 8394245 w 11218359"/>
                <a:gd name="connsiteY734" fmla="*/ 627988 h 627987"/>
                <a:gd name="connsiteX735" fmla="*/ 8405674 w 11218359"/>
                <a:gd name="connsiteY735" fmla="*/ 627988 h 627987"/>
                <a:gd name="connsiteX736" fmla="*/ 8417104 w 11218359"/>
                <a:gd name="connsiteY736" fmla="*/ 627988 h 627987"/>
                <a:gd name="connsiteX737" fmla="*/ 8428582 w 11218359"/>
                <a:gd name="connsiteY737" fmla="*/ 627988 h 627987"/>
                <a:gd name="connsiteX738" fmla="*/ 8440012 w 11218359"/>
                <a:gd name="connsiteY738" fmla="*/ 627988 h 627987"/>
                <a:gd name="connsiteX739" fmla="*/ 8451442 w 11218359"/>
                <a:gd name="connsiteY739" fmla="*/ 627988 h 627987"/>
                <a:gd name="connsiteX740" fmla="*/ 8462872 w 11218359"/>
                <a:gd name="connsiteY740" fmla="*/ 627988 h 627987"/>
                <a:gd name="connsiteX741" fmla="*/ 8474302 w 11218359"/>
                <a:gd name="connsiteY741" fmla="*/ 627988 h 627987"/>
                <a:gd name="connsiteX742" fmla="*/ 8485780 w 11218359"/>
                <a:gd name="connsiteY742" fmla="*/ 627988 h 627987"/>
                <a:gd name="connsiteX743" fmla="*/ 8497210 w 11218359"/>
                <a:gd name="connsiteY743" fmla="*/ 627988 h 627987"/>
                <a:gd name="connsiteX744" fmla="*/ 8508640 w 11218359"/>
                <a:gd name="connsiteY744" fmla="*/ 627988 h 627987"/>
                <a:gd name="connsiteX745" fmla="*/ 8520069 w 11218359"/>
                <a:gd name="connsiteY745" fmla="*/ 627988 h 627987"/>
                <a:gd name="connsiteX746" fmla="*/ 8531500 w 11218359"/>
                <a:gd name="connsiteY746" fmla="*/ 627988 h 627987"/>
                <a:gd name="connsiteX747" fmla="*/ 8542977 w 11218359"/>
                <a:gd name="connsiteY747" fmla="*/ 627988 h 627987"/>
                <a:gd name="connsiteX748" fmla="*/ 8554407 w 11218359"/>
                <a:gd name="connsiteY748" fmla="*/ 627988 h 627987"/>
                <a:gd name="connsiteX749" fmla="*/ 8565837 w 11218359"/>
                <a:gd name="connsiteY749" fmla="*/ 627988 h 627987"/>
                <a:gd name="connsiteX750" fmla="*/ 8577267 w 11218359"/>
                <a:gd name="connsiteY750" fmla="*/ 627988 h 627987"/>
                <a:gd name="connsiteX751" fmla="*/ 8588697 w 11218359"/>
                <a:gd name="connsiteY751" fmla="*/ 627988 h 627987"/>
                <a:gd name="connsiteX752" fmla="*/ 8600175 w 11218359"/>
                <a:gd name="connsiteY752" fmla="*/ 627988 h 627987"/>
                <a:gd name="connsiteX753" fmla="*/ 8611605 w 11218359"/>
                <a:gd name="connsiteY753" fmla="*/ 627988 h 627987"/>
                <a:gd name="connsiteX754" fmla="*/ 8623035 w 11218359"/>
                <a:gd name="connsiteY754" fmla="*/ 627988 h 627987"/>
                <a:gd name="connsiteX755" fmla="*/ 8634465 w 11218359"/>
                <a:gd name="connsiteY755" fmla="*/ 627988 h 627987"/>
                <a:gd name="connsiteX756" fmla="*/ 8645895 w 11218359"/>
                <a:gd name="connsiteY756" fmla="*/ 627988 h 627987"/>
                <a:gd name="connsiteX757" fmla="*/ 8657373 w 11218359"/>
                <a:gd name="connsiteY757" fmla="*/ 627988 h 627987"/>
                <a:gd name="connsiteX758" fmla="*/ 8668802 w 11218359"/>
                <a:gd name="connsiteY758" fmla="*/ 627988 h 627987"/>
                <a:gd name="connsiteX759" fmla="*/ 8680232 w 11218359"/>
                <a:gd name="connsiteY759" fmla="*/ 627988 h 627987"/>
                <a:gd name="connsiteX760" fmla="*/ 8691662 w 11218359"/>
                <a:gd name="connsiteY760" fmla="*/ 627988 h 627987"/>
                <a:gd name="connsiteX761" fmla="*/ 8703093 w 11218359"/>
                <a:gd name="connsiteY761" fmla="*/ 627988 h 627987"/>
                <a:gd name="connsiteX762" fmla="*/ 8714570 w 11218359"/>
                <a:gd name="connsiteY762" fmla="*/ 627988 h 627987"/>
                <a:gd name="connsiteX763" fmla="*/ 8726000 w 11218359"/>
                <a:gd name="connsiteY763" fmla="*/ 627988 h 627987"/>
                <a:gd name="connsiteX764" fmla="*/ 8737430 w 11218359"/>
                <a:gd name="connsiteY764" fmla="*/ 627988 h 627987"/>
                <a:gd name="connsiteX765" fmla="*/ 8748860 w 11218359"/>
                <a:gd name="connsiteY765" fmla="*/ 627988 h 627987"/>
                <a:gd name="connsiteX766" fmla="*/ 8760290 w 11218359"/>
                <a:gd name="connsiteY766" fmla="*/ 627988 h 627987"/>
                <a:gd name="connsiteX767" fmla="*/ 8771768 w 11218359"/>
                <a:gd name="connsiteY767" fmla="*/ 627988 h 627987"/>
                <a:gd name="connsiteX768" fmla="*/ 8783198 w 11218359"/>
                <a:gd name="connsiteY768" fmla="*/ 627988 h 627987"/>
                <a:gd name="connsiteX769" fmla="*/ 8794628 w 11218359"/>
                <a:gd name="connsiteY769" fmla="*/ 627988 h 627987"/>
                <a:gd name="connsiteX770" fmla="*/ 8806058 w 11218359"/>
                <a:gd name="connsiteY770" fmla="*/ 627988 h 627987"/>
                <a:gd name="connsiteX771" fmla="*/ 8817488 w 11218359"/>
                <a:gd name="connsiteY771" fmla="*/ 627988 h 627987"/>
                <a:gd name="connsiteX772" fmla="*/ 8828918 w 11218359"/>
                <a:gd name="connsiteY772" fmla="*/ 627988 h 627987"/>
                <a:gd name="connsiteX773" fmla="*/ 8840395 w 11218359"/>
                <a:gd name="connsiteY773" fmla="*/ 627988 h 627987"/>
                <a:gd name="connsiteX774" fmla="*/ 8851825 w 11218359"/>
                <a:gd name="connsiteY774" fmla="*/ 627988 h 627987"/>
                <a:gd name="connsiteX775" fmla="*/ 8863256 w 11218359"/>
                <a:gd name="connsiteY775" fmla="*/ 627988 h 627987"/>
                <a:gd name="connsiteX776" fmla="*/ 8874686 w 11218359"/>
                <a:gd name="connsiteY776" fmla="*/ 627988 h 627987"/>
                <a:gd name="connsiteX777" fmla="*/ 8886115 w 11218359"/>
                <a:gd name="connsiteY777" fmla="*/ 627988 h 627987"/>
                <a:gd name="connsiteX778" fmla="*/ 8897593 w 11218359"/>
                <a:gd name="connsiteY778" fmla="*/ 627988 h 627987"/>
                <a:gd name="connsiteX779" fmla="*/ 8909022 w 11218359"/>
                <a:gd name="connsiteY779" fmla="*/ 627988 h 627987"/>
                <a:gd name="connsiteX780" fmla="*/ 8920453 w 11218359"/>
                <a:gd name="connsiteY780" fmla="*/ 627988 h 627987"/>
                <a:gd name="connsiteX781" fmla="*/ 8931883 w 11218359"/>
                <a:gd name="connsiteY781" fmla="*/ 627988 h 627987"/>
                <a:gd name="connsiteX782" fmla="*/ 8943313 w 11218359"/>
                <a:gd name="connsiteY782" fmla="*/ 627988 h 627987"/>
                <a:gd name="connsiteX783" fmla="*/ 8954791 w 11218359"/>
                <a:gd name="connsiteY783" fmla="*/ 627988 h 627987"/>
                <a:gd name="connsiteX784" fmla="*/ 8966220 w 11218359"/>
                <a:gd name="connsiteY784" fmla="*/ 627988 h 627987"/>
                <a:gd name="connsiteX785" fmla="*/ 8977651 w 11218359"/>
                <a:gd name="connsiteY785" fmla="*/ 627988 h 627987"/>
                <a:gd name="connsiteX786" fmla="*/ 8989080 w 11218359"/>
                <a:gd name="connsiteY786" fmla="*/ 627988 h 627987"/>
                <a:gd name="connsiteX787" fmla="*/ 9000511 w 11218359"/>
                <a:gd name="connsiteY787" fmla="*/ 627988 h 627987"/>
                <a:gd name="connsiteX788" fmla="*/ 9011988 w 11218359"/>
                <a:gd name="connsiteY788" fmla="*/ 627988 h 627987"/>
                <a:gd name="connsiteX789" fmla="*/ 9023418 w 11218359"/>
                <a:gd name="connsiteY789" fmla="*/ 627988 h 627987"/>
                <a:gd name="connsiteX790" fmla="*/ 9034849 w 11218359"/>
                <a:gd name="connsiteY790" fmla="*/ 627988 h 627987"/>
                <a:gd name="connsiteX791" fmla="*/ 9046278 w 11218359"/>
                <a:gd name="connsiteY791" fmla="*/ 627988 h 627987"/>
                <a:gd name="connsiteX792" fmla="*/ 9057709 w 11218359"/>
                <a:gd name="connsiteY792" fmla="*/ 627988 h 627987"/>
                <a:gd name="connsiteX793" fmla="*/ 9069186 w 11218359"/>
                <a:gd name="connsiteY793" fmla="*/ 627988 h 627987"/>
                <a:gd name="connsiteX794" fmla="*/ 9080615 w 11218359"/>
                <a:gd name="connsiteY794" fmla="*/ 627988 h 627987"/>
                <a:gd name="connsiteX795" fmla="*/ 9092046 w 11218359"/>
                <a:gd name="connsiteY795" fmla="*/ 627988 h 627987"/>
                <a:gd name="connsiteX796" fmla="*/ 9103476 w 11218359"/>
                <a:gd name="connsiteY796" fmla="*/ 627988 h 627987"/>
                <a:gd name="connsiteX797" fmla="*/ 9114906 w 11218359"/>
                <a:gd name="connsiteY797" fmla="*/ 627988 h 627987"/>
                <a:gd name="connsiteX798" fmla="*/ 9126384 w 11218359"/>
                <a:gd name="connsiteY798" fmla="*/ 627988 h 627987"/>
                <a:gd name="connsiteX799" fmla="*/ 9137813 w 11218359"/>
                <a:gd name="connsiteY799" fmla="*/ 627988 h 627987"/>
                <a:gd name="connsiteX800" fmla="*/ 9149244 w 11218359"/>
                <a:gd name="connsiteY800" fmla="*/ 627988 h 627987"/>
                <a:gd name="connsiteX801" fmla="*/ 9160673 w 11218359"/>
                <a:gd name="connsiteY801" fmla="*/ 627988 h 627987"/>
                <a:gd name="connsiteX802" fmla="*/ 9172104 w 11218359"/>
                <a:gd name="connsiteY802" fmla="*/ 627988 h 627987"/>
                <a:gd name="connsiteX803" fmla="*/ 9183581 w 11218359"/>
                <a:gd name="connsiteY803" fmla="*/ 627988 h 627987"/>
                <a:gd name="connsiteX804" fmla="*/ 9195011 w 11218359"/>
                <a:gd name="connsiteY804" fmla="*/ 627988 h 627987"/>
                <a:gd name="connsiteX805" fmla="*/ 9206442 w 11218359"/>
                <a:gd name="connsiteY805" fmla="*/ 627988 h 627987"/>
                <a:gd name="connsiteX806" fmla="*/ 9217871 w 11218359"/>
                <a:gd name="connsiteY806" fmla="*/ 627988 h 627987"/>
                <a:gd name="connsiteX807" fmla="*/ 9229301 w 11218359"/>
                <a:gd name="connsiteY807" fmla="*/ 627988 h 627987"/>
                <a:gd name="connsiteX808" fmla="*/ 9240779 w 11218359"/>
                <a:gd name="connsiteY808" fmla="*/ 627988 h 627987"/>
                <a:gd name="connsiteX809" fmla="*/ 9252209 w 11218359"/>
                <a:gd name="connsiteY809" fmla="*/ 627988 h 627987"/>
                <a:gd name="connsiteX810" fmla="*/ 9263639 w 11218359"/>
                <a:gd name="connsiteY810" fmla="*/ 627988 h 627987"/>
                <a:gd name="connsiteX811" fmla="*/ 9275069 w 11218359"/>
                <a:gd name="connsiteY811" fmla="*/ 627988 h 627987"/>
                <a:gd name="connsiteX812" fmla="*/ 9286498 w 11218359"/>
                <a:gd name="connsiteY812" fmla="*/ 627988 h 627987"/>
                <a:gd name="connsiteX813" fmla="*/ 9297977 w 11218359"/>
                <a:gd name="connsiteY813" fmla="*/ 627988 h 627987"/>
                <a:gd name="connsiteX814" fmla="*/ 9309406 w 11218359"/>
                <a:gd name="connsiteY814" fmla="*/ 627988 h 627987"/>
                <a:gd name="connsiteX815" fmla="*/ 9320837 w 11218359"/>
                <a:gd name="connsiteY815" fmla="*/ 627988 h 627987"/>
                <a:gd name="connsiteX816" fmla="*/ 9332266 w 11218359"/>
                <a:gd name="connsiteY816" fmla="*/ 627988 h 627987"/>
                <a:gd name="connsiteX817" fmla="*/ 9343696 w 11218359"/>
                <a:gd name="connsiteY817" fmla="*/ 627988 h 627987"/>
                <a:gd name="connsiteX818" fmla="*/ 9355174 w 11218359"/>
                <a:gd name="connsiteY818" fmla="*/ 627988 h 627987"/>
                <a:gd name="connsiteX819" fmla="*/ 9366604 w 11218359"/>
                <a:gd name="connsiteY819" fmla="*/ 627988 h 627987"/>
                <a:gd name="connsiteX820" fmla="*/ 9378035 w 11218359"/>
                <a:gd name="connsiteY820" fmla="*/ 627988 h 627987"/>
                <a:gd name="connsiteX821" fmla="*/ 9389464 w 11218359"/>
                <a:gd name="connsiteY821" fmla="*/ 627988 h 627987"/>
                <a:gd name="connsiteX822" fmla="*/ 9400894 w 11218359"/>
                <a:gd name="connsiteY822" fmla="*/ 627988 h 627987"/>
                <a:gd name="connsiteX823" fmla="*/ 9412372 w 11218359"/>
                <a:gd name="connsiteY823" fmla="*/ 627988 h 627987"/>
                <a:gd name="connsiteX824" fmla="*/ 9423802 w 11218359"/>
                <a:gd name="connsiteY824" fmla="*/ 627988 h 627987"/>
                <a:gd name="connsiteX825" fmla="*/ 9435232 w 11218359"/>
                <a:gd name="connsiteY825" fmla="*/ 627988 h 627987"/>
                <a:gd name="connsiteX826" fmla="*/ 9446662 w 11218359"/>
                <a:gd name="connsiteY826" fmla="*/ 627988 h 627987"/>
                <a:gd name="connsiteX827" fmla="*/ 9458091 w 11218359"/>
                <a:gd name="connsiteY827" fmla="*/ 627988 h 627987"/>
                <a:gd name="connsiteX828" fmla="*/ 9469570 w 11218359"/>
                <a:gd name="connsiteY828" fmla="*/ 627988 h 627987"/>
                <a:gd name="connsiteX829" fmla="*/ 9480999 w 11218359"/>
                <a:gd name="connsiteY829" fmla="*/ 627988 h 627987"/>
                <a:gd name="connsiteX830" fmla="*/ 9492429 w 11218359"/>
                <a:gd name="connsiteY830" fmla="*/ 627988 h 627987"/>
                <a:gd name="connsiteX831" fmla="*/ 9503859 w 11218359"/>
                <a:gd name="connsiteY831" fmla="*/ 627988 h 627987"/>
                <a:gd name="connsiteX832" fmla="*/ 9515289 w 11218359"/>
                <a:gd name="connsiteY832" fmla="*/ 627988 h 627987"/>
                <a:gd name="connsiteX833" fmla="*/ 9526767 w 11218359"/>
                <a:gd name="connsiteY833" fmla="*/ 627988 h 627987"/>
                <a:gd name="connsiteX834" fmla="*/ 9538197 w 11218359"/>
                <a:gd name="connsiteY834" fmla="*/ 627988 h 627987"/>
                <a:gd name="connsiteX835" fmla="*/ 9549626 w 11218359"/>
                <a:gd name="connsiteY835" fmla="*/ 627988 h 627987"/>
                <a:gd name="connsiteX836" fmla="*/ 9561057 w 11218359"/>
                <a:gd name="connsiteY836" fmla="*/ 627988 h 627987"/>
                <a:gd name="connsiteX837" fmla="*/ 9572487 w 11218359"/>
                <a:gd name="connsiteY837" fmla="*/ 627988 h 627987"/>
                <a:gd name="connsiteX838" fmla="*/ 9583965 w 11218359"/>
                <a:gd name="connsiteY838" fmla="*/ 627988 h 627987"/>
                <a:gd name="connsiteX839" fmla="*/ 9595395 w 11218359"/>
                <a:gd name="connsiteY839" fmla="*/ 627988 h 627987"/>
                <a:gd name="connsiteX840" fmla="*/ 9606824 w 11218359"/>
                <a:gd name="connsiteY840" fmla="*/ 627988 h 627987"/>
                <a:gd name="connsiteX841" fmla="*/ 9618255 w 11218359"/>
                <a:gd name="connsiteY841" fmla="*/ 627988 h 627987"/>
                <a:gd name="connsiteX842" fmla="*/ 9629684 w 11218359"/>
                <a:gd name="connsiteY842" fmla="*/ 627988 h 627987"/>
                <a:gd name="connsiteX843" fmla="*/ 9641163 w 11218359"/>
                <a:gd name="connsiteY843" fmla="*/ 627988 h 627987"/>
                <a:gd name="connsiteX844" fmla="*/ 9652592 w 11218359"/>
                <a:gd name="connsiteY844" fmla="*/ 627988 h 627987"/>
                <a:gd name="connsiteX845" fmla="*/ 9664022 w 11218359"/>
                <a:gd name="connsiteY845" fmla="*/ 627988 h 627987"/>
                <a:gd name="connsiteX846" fmla="*/ 9675452 w 11218359"/>
                <a:gd name="connsiteY846" fmla="*/ 627988 h 627987"/>
                <a:gd name="connsiteX847" fmla="*/ 9686882 w 11218359"/>
                <a:gd name="connsiteY847" fmla="*/ 627988 h 627987"/>
                <a:gd name="connsiteX848" fmla="*/ 9698360 w 11218359"/>
                <a:gd name="connsiteY848" fmla="*/ 627988 h 627987"/>
                <a:gd name="connsiteX849" fmla="*/ 9709790 w 11218359"/>
                <a:gd name="connsiteY849" fmla="*/ 627988 h 627987"/>
                <a:gd name="connsiteX850" fmla="*/ 9721219 w 11218359"/>
                <a:gd name="connsiteY850" fmla="*/ 627988 h 627987"/>
                <a:gd name="connsiteX851" fmla="*/ 9732650 w 11218359"/>
                <a:gd name="connsiteY851" fmla="*/ 627988 h 627987"/>
                <a:gd name="connsiteX852" fmla="*/ 9744080 w 11218359"/>
                <a:gd name="connsiteY852" fmla="*/ 627988 h 627987"/>
                <a:gd name="connsiteX853" fmla="*/ 9755557 w 11218359"/>
                <a:gd name="connsiteY853" fmla="*/ 627988 h 627987"/>
                <a:gd name="connsiteX854" fmla="*/ 9766988 w 11218359"/>
                <a:gd name="connsiteY854" fmla="*/ 627988 h 627987"/>
                <a:gd name="connsiteX855" fmla="*/ 9778417 w 11218359"/>
                <a:gd name="connsiteY855" fmla="*/ 627988 h 627987"/>
                <a:gd name="connsiteX856" fmla="*/ 9789848 w 11218359"/>
                <a:gd name="connsiteY856" fmla="*/ 627988 h 627987"/>
                <a:gd name="connsiteX857" fmla="*/ 9801277 w 11218359"/>
                <a:gd name="connsiteY857" fmla="*/ 627988 h 627987"/>
                <a:gd name="connsiteX858" fmla="*/ 9812755 w 11218359"/>
                <a:gd name="connsiteY858" fmla="*/ 627988 h 627987"/>
                <a:gd name="connsiteX859" fmla="*/ 9824185 w 11218359"/>
                <a:gd name="connsiteY859" fmla="*/ 627988 h 627987"/>
                <a:gd name="connsiteX860" fmla="*/ 9835615 w 11218359"/>
                <a:gd name="connsiteY860" fmla="*/ 627988 h 627987"/>
                <a:gd name="connsiteX861" fmla="*/ 9847045 w 11218359"/>
                <a:gd name="connsiteY861" fmla="*/ 627988 h 627987"/>
                <a:gd name="connsiteX862" fmla="*/ 9858475 w 11218359"/>
                <a:gd name="connsiteY862" fmla="*/ 627988 h 627987"/>
                <a:gd name="connsiteX863" fmla="*/ 9869952 w 11218359"/>
                <a:gd name="connsiteY863" fmla="*/ 627988 h 627987"/>
                <a:gd name="connsiteX864" fmla="*/ 9881383 w 11218359"/>
                <a:gd name="connsiteY864" fmla="*/ 627988 h 627987"/>
                <a:gd name="connsiteX865" fmla="*/ 9892812 w 11218359"/>
                <a:gd name="connsiteY865" fmla="*/ 627988 h 627987"/>
                <a:gd name="connsiteX866" fmla="*/ 9904243 w 11218359"/>
                <a:gd name="connsiteY866" fmla="*/ 627988 h 627987"/>
                <a:gd name="connsiteX867" fmla="*/ 9915673 w 11218359"/>
                <a:gd name="connsiteY867" fmla="*/ 627988 h 627987"/>
                <a:gd name="connsiteX868" fmla="*/ 9927102 w 11218359"/>
                <a:gd name="connsiteY868" fmla="*/ 627988 h 627987"/>
                <a:gd name="connsiteX869" fmla="*/ 9938581 w 11218359"/>
                <a:gd name="connsiteY869" fmla="*/ 627988 h 627987"/>
                <a:gd name="connsiteX870" fmla="*/ 9950010 w 11218359"/>
                <a:gd name="connsiteY870" fmla="*/ 627988 h 627987"/>
                <a:gd name="connsiteX871" fmla="*/ 9961441 w 11218359"/>
                <a:gd name="connsiteY871" fmla="*/ 627988 h 627987"/>
                <a:gd name="connsiteX872" fmla="*/ 9972870 w 11218359"/>
                <a:gd name="connsiteY872" fmla="*/ 627988 h 627987"/>
                <a:gd name="connsiteX873" fmla="*/ 9984300 w 11218359"/>
                <a:gd name="connsiteY873" fmla="*/ 627988 h 627987"/>
                <a:gd name="connsiteX874" fmla="*/ 9995778 w 11218359"/>
                <a:gd name="connsiteY874" fmla="*/ 627988 h 627987"/>
                <a:gd name="connsiteX875" fmla="*/ 10007208 w 11218359"/>
                <a:gd name="connsiteY875" fmla="*/ 627988 h 627987"/>
                <a:gd name="connsiteX876" fmla="*/ 10018638 w 11218359"/>
                <a:gd name="connsiteY876" fmla="*/ 627988 h 627987"/>
                <a:gd name="connsiteX877" fmla="*/ 10030068 w 11218359"/>
                <a:gd name="connsiteY877" fmla="*/ 627988 h 627987"/>
                <a:gd name="connsiteX878" fmla="*/ 10041498 w 11218359"/>
                <a:gd name="connsiteY878" fmla="*/ 627988 h 627987"/>
                <a:gd name="connsiteX879" fmla="*/ 10052976 w 11218359"/>
                <a:gd name="connsiteY879" fmla="*/ 627988 h 627987"/>
                <a:gd name="connsiteX880" fmla="*/ 10064405 w 11218359"/>
                <a:gd name="connsiteY880" fmla="*/ 627988 h 627987"/>
                <a:gd name="connsiteX881" fmla="*/ 10075835 w 11218359"/>
                <a:gd name="connsiteY881" fmla="*/ 627988 h 627987"/>
                <a:gd name="connsiteX882" fmla="*/ 10087266 w 11218359"/>
                <a:gd name="connsiteY882" fmla="*/ 627988 h 627987"/>
                <a:gd name="connsiteX883" fmla="*/ 10098695 w 11218359"/>
                <a:gd name="connsiteY883" fmla="*/ 627988 h 627987"/>
                <a:gd name="connsiteX884" fmla="*/ 10110174 w 11218359"/>
                <a:gd name="connsiteY884" fmla="*/ 627988 h 627987"/>
                <a:gd name="connsiteX885" fmla="*/ 10121603 w 11218359"/>
                <a:gd name="connsiteY885" fmla="*/ 627988 h 627987"/>
                <a:gd name="connsiteX886" fmla="*/ 10133033 w 11218359"/>
                <a:gd name="connsiteY886" fmla="*/ 627988 h 627987"/>
                <a:gd name="connsiteX887" fmla="*/ 10144463 w 11218359"/>
                <a:gd name="connsiteY887" fmla="*/ 627988 h 627987"/>
                <a:gd name="connsiteX888" fmla="*/ 10155893 w 11218359"/>
                <a:gd name="connsiteY888" fmla="*/ 627988 h 627987"/>
                <a:gd name="connsiteX889" fmla="*/ 10167371 w 11218359"/>
                <a:gd name="connsiteY889" fmla="*/ 627988 h 627987"/>
                <a:gd name="connsiteX890" fmla="*/ 10178801 w 11218359"/>
                <a:gd name="connsiteY890" fmla="*/ 627988 h 627987"/>
                <a:gd name="connsiteX891" fmla="*/ 10190230 w 11218359"/>
                <a:gd name="connsiteY891" fmla="*/ 627988 h 627987"/>
                <a:gd name="connsiteX892" fmla="*/ 10201661 w 11218359"/>
                <a:gd name="connsiteY892" fmla="*/ 627988 h 627987"/>
                <a:gd name="connsiteX893" fmla="*/ 10213091 w 11218359"/>
                <a:gd name="connsiteY893" fmla="*/ 627988 h 627987"/>
                <a:gd name="connsiteX894" fmla="*/ 10224569 w 11218359"/>
                <a:gd name="connsiteY894" fmla="*/ 627988 h 627987"/>
                <a:gd name="connsiteX895" fmla="*/ 10235998 w 11218359"/>
                <a:gd name="connsiteY895" fmla="*/ 627988 h 627987"/>
                <a:gd name="connsiteX896" fmla="*/ 10247428 w 11218359"/>
                <a:gd name="connsiteY896" fmla="*/ 627988 h 627987"/>
                <a:gd name="connsiteX897" fmla="*/ 10258859 w 11218359"/>
                <a:gd name="connsiteY897" fmla="*/ 627988 h 627987"/>
                <a:gd name="connsiteX898" fmla="*/ 10270288 w 11218359"/>
                <a:gd name="connsiteY898" fmla="*/ 627988 h 627987"/>
                <a:gd name="connsiteX899" fmla="*/ 10281767 w 11218359"/>
                <a:gd name="connsiteY899" fmla="*/ 627988 h 627987"/>
                <a:gd name="connsiteX900" fmla="*/ 10293196 w 11218359"/>
                <a:gd name="connsiteY900" fmla="*/ 627988 h 627987"/>
                <a:gd name="connsiteX901" fmla="*/ 10304626 w 11218359"/>
                <a:gd name="connsiteY901" fmla="*/ 627988 h 627987"/>
                <a:gd name="connsiteX902" fmla="*/ 10316056 w 11218359"/>
                <a:gd name="connsiteY902" fmla="*/ 627988 h 627987"/>
                <a:gd name="connsiteX903" fmla="*/ 10327486 w 11218359"/>
                <a:gd name="connsiteY903" fmla="*/ 627988 h 627987"/>
                <a:gd name="connsiteX904" fmla="*/ 10338963 w 11218359"/>
                <a:gd name="connsiteY904" fmla="*/ 627988 h 627987"/>
                <a:gd name="connsiteX905" fmla="*/ 10350394 w 11218359"/>
                <a:gd name="connsiteY905" fmla="*/ 627988 h 627987"/>
                <a:gd name="connsiteX906" fmla="*/ 10361823 w 11218359"/>
                <a:gd name="connsiteY906" fmla="*/ 627988 h 627987"/>
                <a:gd name="connsiteX907" fmla="*/ 10373254 w 11218359"/>
                <a:gd name="connsiteY907" fmla="*/ 627988 h 627987"/>
                <a:gd name="connsiteX908" fmla="*/ 10384684 w 11218359"/>
                <a:gd name="connsiteY908" fmla="*/ 627988 h 627987"/>
                <a:gd name="connsiteX909" fmla="*/ 10396161 w 11218359"/>
                <a:gd name="connsiteY909" fmla="*/ 627988 h 627987"/>
                <a:gd name="connsiteX910" fmla="*/ 10407591 w 11218359"/>
                <a:gd name="connsiteY910" fmla="*/ 627988 h 627987"/>
                <a:gd name="connsiteX911" fmla="*/ 10419021 w 11218359"/>
                <a:gd name="connsiteY911" fmla="*/ 627988 h 627987"/>
                <a:gd name="connsiteX912" fmla="*/ 10430452 w 11218359"/>
                <a:gd name="connsiteY912" fmla="*/ 627988 h 627987"/>
                <a:gd name="connsiteX913" fmla="*/ 10441881 w 11218359"/>
                <a:gd name="connsiteY913" fmla="*/ 627988 h 627987"/>
                <a:gd name="connsiteX914" fmla="*/ 10453358 w 11218359"/>
                <a:gd name="connsiteY914" fmla="*/ 627988 h 627987"/>
                <a:gd name="connsiteX915" fmla="*/ 10464789 w 11218359"/>
                <a:gd name="connsiteY915" fmla="*/ 627988 h 627987"/>
                <a:gd name="connsiteX916" fmla="*/ 10476219 w 11218359"/>
                <a:gd name="connsiteY916" fmla="*/ 627988 h 627987"/>
                <a:gd name="connsiteX917" fmla="*/ 10487649 w 11218359"/>
                <a:gd name="connsiteY917" fmla="*/ 627988 h 627987"/>
                <a:gd name="connsiteX918" fmla="*/ 10499079 w 11218359"/>
                <a:gd name="connsiteY918" fmla="*/ 627988 h 627987"/>
                <a:gd name="connsiteX919" fmla="*/ 10510556 w 11218359"/>
                <a:gd name="connsiteY919" fmla="*/ 627988 h 627987"/>
                <a:gd name="connsiteX920" fmla="*/ 10521987 w 11218359"/>
                <a:gd name="connsiteY920" fmla="*/ 627988 h 627987"/>
                <a:gd name="connsiteX921" fmla="*/ 10533416 w 11218359"/>
                <a:gd name="connsiteY921" fmla="*/ 627988 h 627987"/>
                <a:gd name="connsiteX922" fmla="*/ 10544847 w 11218359"/>
                <a:gd name="connsiteY922" fmla="*/ 627988 h 627987"/>
                <a:gd name="connsiteX923" fmla="*/ 10556277 w 11218359"/>
                <a:gd name="connsiteY923" fmla="*/ 627988 h 627987"/>
                <a:gd name="connsiteX924" fmla="*/ 10567754 w 11218359"/>
                <a:gd name="connsiteY924" fmla="*/ 627988 h 627987"/>
                <a:gd name="connsiteX925" fmla="*/ 10579184 w 11218359"/>
                <a:gd name="connsiteY925" fmla="*/ 627988 h 627987"/>
                <a:gd name="connsiteX926" fmla="*/ 10590614 w 11218359"/>
                <a:gd name="connsiteY926" fmla="*/ 627988 h 627987"/>
                <a:gd name="connsiteX927" fmla="*/ 10602045 w 11218359"/>
                <a:gd name="connsiteY927" fmla="*/ 627988 h 627987"/>
                <a:gd name="connsiteX928" fmla="*/ 10613474 w 11218359"/>
                <a:gd name="connsiteY928" fmla="*/ 627988 h 627987"/>
                <a:gd name="connsiteX929" fmla="*/ 10624951 w 11218359"/>
                <a:gd name="connsiteY929" fmla="*/ 627988 h 627987"/>
                <a:gd name="connsiteX930" fmla="*/ 10636382 w 11218359"/>
                <a:gd name="connsiteY930" fmla="*/ 627988 h 627987"/>
                <a:gd name="connsiteX931" fmla="*/ 10647812 w 11218359"/>
                <a:gd name="connsiteY931" fmla="*/ 627988 h 627987"/>
                <a:gd name="connsiteX932" fmla="*/ 10659241 w 11218359"/>
                <a:gd name="connsiteY932" fmla="*/ 627988 h 627987"/>
                <a:gd name="connsiteX933" fmla="*/ 10670672 w 11218359"/>
                <a:gd name="connsiteY933" fmla="*/ 627988 h 627987"/>
                <a:gd name="connsiteX934" fmla="*/ 10682149 w 11218359"/>
                <a:gd name="connsiteY934" fmla="*/ 627988 h 627987"/>
                <a:gd name="connsiteX935" fmla="*/ 10693580 w 11218359"/>
                <a:gd name="connsiteY935" fmla="*/ 627988 h 627987"/>
                <a:gd name="connsiteX936" fmla="*/ 10705009 w 11218359"/>
                <a:gd name="connsiteY936" fmla="*/ 627988 h 627987"/>
                <a:gd name="connsiteX937" fmla="*/ 10716439 w 11218359"/>
                <a:gd name="connsiteY937" fmla="*/ 627988 h 627987"/>
                <a:gd name="connsiteX938" fmla="*/ 10727870 w 11218359"/>
                <a:gd name="connsiteY938" fmla="*/ 627988 h 627987"/>
                <a:gd name="connsiteX939" fmla="*/ 10739347 w 11218359"/>
                <a:gd name="connsiteY939" fmla="*/ 627988 h 627987"/>
                <a:gd name="connsiteX940" fmla="*/ 10750778 w 11218359"/>
                <a:gd name="connsiteY940" fmla="*/ 627988 h 627987"/>
                <a:gd name="connsiteX941" fmla="*/ 10762207 w 11218359"/>
                <a:gd name="connsiteY941" fmla="*/ 627988 h 627987"/>
                <a:gd name="connsiteX942" fmla="*/ 10773637 w 11218359"/>
                <a:gd name="connsiteY942" fmla="*/ 627988 h 627987"/>
                <a:gd name="connsiteX943" fmla="*/ 10785067 w 11218359"/>
                <a:gd name="connsiteY943" fmla="*/ 627988 h 627987"/>
                <a:gd name="connsiteX944" fmla="*/ 10796544 w 11218359"/>
                <a:gd name="connsiteY944" fmla="*/ 627988 h 627987"/>
                <a:gd name="connsiteX945" fmla="*/ 10807975 w 11218359"/>
                <a:gd name="connsiteY945" fmla="*/ 627988 h 627987"/>
                <a:gd name="connsiteX946" fmla="*/ 10819405 w 11218359"/>
                <a:gd name="connsiteY946" fmla="*/ 627988 h 627987"/>
                <a:gd name="connsiteX947" fmla="*/ 10830834 w 11218359"/>
                <a:gd name="connsiteY947" fmla="*/ 627988 h 627987"/>
                <a:gd name="connsiteX948" fmla="*/ 10842265 w 11218359"/>
                <a:gd name="connsiteY948" fmla="*/ 627988 h 627987"/>
                <a:gd name="connsiteX949" fmla="*/ 10853742 w 11218359"/>
                <a:gd name="connsiteY949" fmla="*/ 627988 h 627987"/>
                <a:gd name="connsiteX950" fmla="*/ 10865173 w 11218359"/>
                <a:gd name="connsiteY950" fmla="*/ 627988 h 627987"/>
                <a:gd name="connsiteX951" fmla="*/ 10876602 w 11218359"/>
                <a:gd name="connsiteY951" fmla="*/ 627988 h 627987"/>
                <a:gd name="connsiteX952" fmla="*/ 10888032 w 11218359"/>
                <a:gd name="connsiteY952" fmla="*/ 627988 h 627987"/>
                <a:gd name="connsiteX953" fmla="*/ 10899463 w 11218359"/>
                <a:gd name="connsiteY953" fmla="*/ 627988 h 627987"/>
                <a:gd name="connsiteX954" fmla="*/ 10910892 w 11218359"/>
                <a:gd name="connsiteY954" fmla="*/ 627988 h 627987"/>
                <a:gd name="connsiteX955" fmla="*/ 10922369 w 11218359"/>
                <a:gd name="connsiteY955" fmla="*/ 627988 h 627987"/>
                <a:gd name="connsiteX956" fmla="*/ 10933800 w 11218359"/>
                <a:gd name="connsiteY956" fmla="*/ 627988 h 627987"/>
                <a:gd name="connsiteX957" fmla="*/ 10945230 w 11218359"/>
                <a:gd name="connsiteY957" fmla="*/ 627988 h 627987"/>
                <a:gd name="connsiteX958" fmla="*/ 10956660 w 11218359"/>
                <a:gd name="connsiteY958" fmla="*/ 627988 h 627987"/>
                <a:gd name="connsiteX959" fmla="*/ 10968090 w 11218359"/>
                <a:gd name="connsiteY959" fmla="*/ 627988 h 627987"/>
                <a:gd name="connsiteX960" fmla="*/ 10979567 w 11218359"/>
                <a:gd name="connsiteY960" fmla="*/ 627988 h 627987"/>
                <a:gd name="connsiteX961" fmla="*/ 10990998 w 11218359"/>
                <a:gd name="connsiteY961" fmla="*/ 627988 h 627987"/>
                <a:gd name="connsiteX962" fmla="*/ 11002427 w 11218359"/>
                <a:gd name="connsiteY962" fmla="*/ 627988 h 627987"/>
                <a:gd name="connsiteX963" fmla="*/ 11013858 w 11218359"/>
                <a:gd name="connsiteY963" fmla="*/ 627988 h 627987"/>
                <a:gd name="connsiteX964" fmla="*/ 11025287 w 11218359"/>
                <a:gd name="connsiteY964" fmla="*/ 627988 h 627987"/>
                <a:gd name="connsiteX965" fmla="*/ 11036765 w 11218359"/>
                <a:gd name="connsiteY965" fmla="*/ 627988 h 627987"/>
                <a:gd name="connsiteX966" fmla="*/ 11048195 w 11218359"/>
                <a:gd name="connsiteY966" fmla="*/ 627988 h 627987"/>
                <a:gd name="connsiteX967" fmla="*/ 11059625 w 11218359"/>
                <a:gd name="connsiteY967" fmla="*/ 627988 h 627987"/>
                <a:gd name="connsiteX968" fmla="*/ 11071056 w 11218359"/>
                <a:gd name="connsiteY968" fmla="*/ 627988 h 627987"/>
                <a:gd name="connsiteX969" fmla="*/ 11082485 w 11218359"/>
                <a:gd name="connsiteY969" fmla="*/ 627988 h 627987"/>
                <a:gd name="connsiteX970" fmla="*/ 11093962 w 11218359"/>
                <a:gd name="connsiteY970" fmla="*/ 627988 h 627987"/>
                <a:gd name="connsiteX971" fmla="*/ 11105393 w 11218359"/>
                <a:gd name="connsiteY971" fmla="*/ 627988 h 627987"/>
                <a:gd name="connsiteX972" fmla="*/ 11116823 w 11218359"/>
                <a:gd name="connsiteY972" fmla="*/ 627988 h 627987"/>
                <a:gd name="connsiteX973" fmla="*/ 11128253 w 11218359"/>
                <a:gd name="connsiteY973" fmla="*/ 627988 h 627987"/>
                <a:gd name="connsiteX974" fmla="*/ 11139683 w 11218359"/>
                <a:gd name="connsiteY974" fmla="*/ 627988 h 627987"/>
                <a:gd name="connsiteX975" fmla="*/ 11151160 w 11218359"/>
                <a:gd name="connsiteY975" fmla="*/ 627988 h 627987"/>
                <a:gd name="connsiteX976" fmla="*/ 11162591 w 11218359"/>
                <a:gd name="connsiteY976" fmla="*/ 627988 h 627987"/>
                <a:gd name="connsiteX977" fmla="*/ 11174020 w 11218359"/>
                <a:gd name="connsiteY977" fmla="*/ 627988 h 627987"/>
                <a:gd name="connsiteX978" fmla="*/ 11185451 w 11218359"/>
                <a:gd name="connsiteY978" fmla="*/ 627988 h 627987"/>
                <a:gd name="connsiteX979" fmla="*/ 11196881 w 11218359"/>
                <a:gd name="connsiteY979" fmla="*/ 627988 h 627987"/>
                <a:gd name="connsiteX980" fmla="*/ 11208358 w 11218359"/>
                <a:gd name="connsiteY980" fmla="*/ 627988 h 627987"/>
                <a:gd name="connsiteX981" fmla="*/ 11218359 w 11218359"/>
                <a:gd name="connsiteY981" fmla="*/ 627988 h 627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27987">
                  <a:moveTo>
                    <a:pt x="0" y="627988"/>
                  </a:moveTo>
                  <a:lnTo>
                    <a:pt x="9149" y="627988"/>
                  </a:lnTo>
                  <a:lnTo>
                    <a:pt x="20588" y="627988"/>
                  </a:lnTo>
                  <a:lnTo>
                    <a:pt x="32028" y="627988"/>
                  </a:lnTo>
                  <a:lnTo>
                    <a:pt x="43467" y="627988"/>
                  </a:lnTo>
                  <a:lnTo>
                    <a:pt x="54907" y="627988"/>
                  </a:lnTo>
                  <a:lnTo>
                    <a:pt x="66346" y="627988"/>
                  </a:lnTo>
                  <a:lnTo>
                    <a:pt x="77786" y="627988"/>
                  </a:lnTo>
                  <a:lnTo>
                    <a:pt x="89225" y="627988"/>
                  </a:lnTo>
                  <a:lnTo>
                    <a:pt x="100665" y="627988"/>
                  </a:lnTo>
                  <a:lnTo>
                    <a:pt x="112104" y="627988"/>
                  </a:lnTo>
                  <a:lnTo>
                    <a:pt x="123544" y="627988"/>
                  </a:lnTo>
                  <a:lnTo>
                    <a:pt x="134979" y="627988"/>
                  </a:lnTo>
                  <a:lnTo>
                    <a:pt x="146423" y="627988"/>
                  </a:lnTo>
                  <a:lnTo>
                    <a:pt x="157858" y="627988"/>
                  </a:lnTo>
                  <a:lnTo>
                    <a:pt x="169297" y="627988"/>
                  </a:lnTo>
                  <a:lnTo>
                    <a:pt x="180737" y="627988"/>
                  </a:lnTo>
                  <a:lnTo>
                    <a:pt x="192176" y="627988"/>
                  </a:lnTo>
                  <a:lnTo>
                    <a:pt x="203616" y="627988"/>
                  </a:lnTo>
                  <a:lnTo>
                    <a:pt x="215055" y="627988"/>
                  </a:lnTo>
                  <a:lnTo>
                    <a:pt x="226495" y="627988"/>
                  </a:lnTo>
                  <a:lnTo>
                    <a:pt x="237935" y="627988"/>
                  </a:lnTo>
                  <a:lnTo>
                    <a:pt x="249374" y="627988"/>
                  </a:lnTo>
                  <a:lnTo>
                    <a:pt x="260814" y="627988"/>
                  </a:lnTo>
                  <a:lnTo>
                    <a:pt x="272253" y="627988"/>
                  </a:lnTo>
                  <a:lnTo>
                    <a:pt x="283693" y="627988"/>
                  </a:lnTo>
                  <a:lnTo>
                    <a:pt x="295132" y="627988"/>
                  </a:lnTo>
                  <a:lnTo>
                    <a:pt x="306572" y="627988"/>
                  </a:lnTo>
                  <a:lnTo>
                    <a:pt x="318011" y="627988"/>
                  </a:lnTo>
                  <a:lnTo>
                    <a:pt x="329451" y="627988"/>
                  </a:lnTo>
                  <a:lnTo>
                    <a:pt x="340890" y="627988"/>
                  </a:lnTo>
                  <a:lnTo>
                    <a:pt x="352330" y="627988"/>
                  </a:lnTo>
                  <a:lnTo>
                    <a:pt x="363769" y="627988"/>
                  </a:lnTo>
                  <a:lnTo>
                    <a:pt x="375209" y="627988"/>
                  </a:lnTo>
                  <a:lnTo>
                    <a:pt x="386648" y="627988"/>
                  </a:lnTo>
                  <a:lnTo>
                    <a:pt x="398088" y="627988"/>
                  </a:lnTo>
                  <a:lnTo>
                    <a:pt x="409527" y="627988"/>
                  </a:lnTo>
                  <a:lnTo>
                    <a:pt x="420967" y="627988"/>
                  </a:lnTo>
                  <a:lnTo>
                    <a:pt x="432406" y="627988"/>
                  </a:lnTo>
                  <a:lnTo>
                    <a:pt x="443846" y="627988"/>
                  </a:lnTo>
                  <a:lnTo>
                    <a:pt x="455285" y="627988"/>
                  </a:lnTo>
                  <a:lnTo>
                    <a:pt x="466725" y="627988"/>
                  </a:lnTo>
                  <a:lnTo>
                    <a:pt x="478165" y="627988"/>
                  </a:lnTo>
                  <a:lnTo>
                    <a:pt x="489604" y="627988"/>
                  </a:lnTo>
                  <a:lnTo>
                    <a:pt x="501044" y="627988"/>
                  </a:lnTo>
                  <a:lnTo>
                    <a:pt x="512483" y="627988"/>
                  </a:lnTo>
                  <a:lnTo>
                    <a:pt x="523923" y="627988"/>
                  </a:lnTo>
                  <a:lnTo>
                    <a:pt x="535362" y="627988"/>
                  </a:lnTo>
                  <a:lnTo>
                    <a:pt x="546802" y="627988"/>
                  </a:lnTo>
                  <a:lnTo>
                    <a:pt x="558241" y="627988"/>
                  </a:lnTo>
                  <a:lnTo>
                    <a:pt x="569681" y="627988"/>
                  </a:lnTo>
                  <a:lnTo>
                    <a:pt x="581120" y="627988"/>
                  </a:lnTo>
                  <a:lnTo>
                    <a:pt x="592560" y="627988"/>
                  </a:lnTo>
                  <a:lnTo>
                    <a:pt x="603999" y="627988"/>
                  </a:lnTo>
                  <a:lnTo>
                    <a:pt x="615439" y="627988"/>
                  </a:lnTo>
                  <a:lnTo>
                    <a:pt x="626878" y="627988"/>
                  </a:lnTo>
                  <a:lnTo>
                    <a:pt x="638318" y="627988"/>
                  </a:lnTo>
                  <a:lnTo>
                    <a:pt x="649757" y="627988"/>
                  </a:lnTo>
                  <a:lnTo>
                    <a:pt x="661192" y="627988"/>
                  </a:lnTo>
                  <a:lnTo>
                    <a:pt x="672632" y="627988"/>
                  </a:lnTo>
                  <a:lnTo>
                    <a:pt x="684071" y="627988"/>
                  </a:lnTo>
                  <a:lnTo>
                    <a:pt x="695511" y="627988"/>
                  </a:lnTo>
                  <a:lnTo>
                    <a:pt x="706950" y="627988"/>
                  </a:lnTo>
                  <a:lnTo>
                    <a:pt x="718390" y="627988"/>
                  </a:lnTo>
                  <a:lnTo>
                    <a:pt x="729829" y="627988"/>
                  </a:lnTo>
                  <a:lnTo>
                    <a:pt x="741269" y="627988"/>
                  </a:lnTo>
                  <a:lnTo>
                    <a:pt x="752708" y="627988"/>
                  </a:lnTo>
                  <a:lnTo>
                    <a:pt x="764148" y="627988"/>
                  </a:lnTo>
                  <a:lnTo>
                    <a:pt x="775587" y="627988"/>
                  </a:lnTo>
                  <a:lnTo>
                    <a:pt x="787027" y="627988"/>
                  </a:lnTo>
                  <a:lnTo>
                    <a:pt x="798467" y="627988"/>
                  </a:lnTo>
                  <a:lnTo>
                    <a:pt x="809906" y="627988"/>
                  </a:lnTo>
                  <a:lnTo>
                    <a:pt x="821346" y="627988"/>
                  </a:lnTo>
                  <a:lnTo>
                    <a:pt x="832785" y="627988"/>
                  </a:lnTo>
                  <a:lnTo>
                    <a:pt x="844225" y="627988"/>
                  </a:lnTo>
                  <a:lnTo>
                    <a:pt x="855664" y="627988"/>
                  </a:lnTo>
                  <a:lnTo>
                    <a:pt x="867104" y="627988"/>
                  </a:lnTo>
                  <a:lnTo>
                    <a:pt x="878543" y="627988"/>
                  </a:lnTo>
                  <a:lnTo>
                    <a:pt x="889983" y="627988"/>
                  </a:lnTo>
                  <a:lnTo>
                    <a:pt x="901422" y="627988"/>
                  </a:lnTo>
                  <a:lnTo>
                    <a:pt x="912862" y="627988"/>
                  </a:lnTo>
                  <a:lnTo>
                    <a:pt x="924301" y="627988"/>
                  </a:lnTo>
                  <a:lnTo>
                    <a:pt x="935741" y="627988"/>
                  </a:lnTo>
                  <a:lnTo>
                    <a:pt x="947180" y="627988"/>
                  </a:lnTo>
                  <a:lnTo>
                    <a:pt x="958620" y="627988"/>
                  </a:lnTo>
                  <a:lnTo>
                    <a:pt x="970059" y="627988"/>
                  </a:lnTo>
                  <a:lnTo>
                    <a:pt x="981499" y="627988"/>
                  </a:lnTo>
                  <a:lnTo>
                    <a:pt x="992938" y="627988"/>
                  </a:lnTo>
                  <a:lnTo>
                    <a:pt x="1004378" y="627988"/>
                  </a:lnTo>
                  <a:lnTo>
                    <a:pt x="1015818" y="627988"/>
                  </a:lnTo>
                  <a:lnTo>
                    <a:pt x="1027257" y="627988"/>
                  </a:lnTo>
                  <a:lnTo>
                    <a:pt x="1038697" y="627988"/>
                  </a:lnTo>
                  <a:lnTo>
                    <a:pt x="1050136" y="627988"/>
                  </a:lnTo>
                  <a:lnTo>
                    <a:pt x="1061576" y="627988"/>
                  </a:lnTo>
                  <a:lnTo>
                    <a:pt x="1073015" y="627988"/>
                  </a:lnTo>
                  <a:lnTo>
                    <a:pt x="1084455" y="627988"/>
                  </a:lnTo>
                  <a:lnTo>
                    <a:pt x="1095894" y="627988"/>
                  </a:lnTo>
                  <a:lnTo>
                    <a:pt x="1107334" y="627988"/>
                  </a:lnTo>
                  <a:lnTo>
                    <a:pt x="1118773" y="627988"/>
                  </a:lnTo>
                  <a:lnTo>
                    <a:pt x="1130213" y="627988"/>
                  </a:lnTo>
                  <a:lnTo>
                    <a:pt x="1141652" y="627988"/>
                  </a:lnTo>
                  <a:lnTo>
                    <a:pt x="1153092" y="627988"/>
                  </a:lnTo>
                  <a:lnTo>
                    <a:pt x="1164531" y="627988"/>
                  </a:lnTo>
                  <a:lnTo>
                    <a:pt x="1175971" y="627988"/>
                  </a:lnTo>
                  <a:lnTo>
                    <a:pt x="1187406" y="627988"/>
                  </a:lnTo>
                  <a:lnTo>
                    <a:pt x="1198845" y="627988"/>
                  </a:lnTo>
                  <a:lnTo>
                    <a:pt x="1210285" y="627988"/>
                  </a:lnTo>
                  <a:lnTo>
                    <a:pt x="1221724" y="627988"/>
                  </a:lnTo>
                  <a:lnTo>
                    <a:pt x="1233164" y="627988"/>
                  </a:lnTo>
                  <a:lnTo>
                    <a:pt x="1244603" y="627988"/>
                  </a:lnTo>
                  <a:lnTo>
                    <a:pt x="1256043" y="627988"/>
                  </a:lnTo>
                  <a:lnTo>
                    <a:pt x="1267482" y="627988"/>
                  </a:lnTo>
                  <a:lnTo>
                    <a:pt x="1278922" y="627988"/>
                  </a:lnTo>
                  <a:lnTo>
                    <a:pt x="1290361" y="627988"/>
                  </a:lnTo>
                  <a:lnTo>
                    <a:pt x="1301801" y="627988"/>
                  </a:lnTo>
                  <a:lnTo>
                    <a:pt x="1313240" y="627988"/>
                  </a:lnTo>
                  <a:lnTo>
                    <a:pt x="1324680" y="627988"/>
                  </a:lnTo>
                  <a:lnTo>
                    <a:pt x="1336120" y="627988"/>
                  </a:lnTo>
                  <a:lnTo>
                    <a:pt x="1347559" y="627988"/>
                  </a:lnTo>
                  <a:lnTo>
                    <a:pt x="1358999" y="627988"/>
                  </a:lnTo>
                  <a:lnTo>
                    <a:pt x="1370438" y="627988"/>
                  </a:lnTo>
                  <a:lnTo>
                    <a:pt x="1381878" y="627988"/>
                  </a:lnTo>
                  <a:lnTo>
                    <a:pt x="1393317" y="627988"/>
                  </a:lnTo>
                  <a:lnTo>
                    <a:pt x="1404757" y="627988"/>
                  </a:lnTo>
                  <a:lnTo>
                    <a:pt x="1416196" y="627988"/>
                  </a:lnTo>
                  <a:lnTo>
                    <a:pt x="1427636" y="627988"/>
                  </a:lnTo>
                  <a:lnTo>
                    <a:pt x="1439075" y="627988"/>
                  </a:lnTo>
                  <a:lnTo>
                    <a:pt x="1450515" y="627988"/>
                  </a:lnTo>
                  <a:lnTo>
                    <a:pt x="1461954" y="627988"/>
                  </a:lnTo>
                  <a:lnTo>
                    <a:pt x="1473394" y="627988"/>
                  </a:lnTo>
                  <a:lnTo>
                    <a:pt x="1484833" y="627988"/>
                  </a:lnTo>
                  <a:lnTo>
                    <a:pt x="1496273" y="627988"/>
                  </a:lnTo>
                  <a:lnTo>
                    <a:pt x="1507712" y="627988"/>
                  </a:lnTo>
                  <a:lnTo>
                    <a:pt x="1519152" y="627988"/>
                  </a:lnTo>
                  <a:lnTo>
                    <a:pt x="1530591" y="627988"/>
                  </a:lnTo>
                  <a:lnTo>
                    <a:pt x="1542031" y="627988"/>
                  </a:lnTo>
                  <a:lnTo>
                    <a:pt x="1553471" y="627988"/>
                  </a:lnTo>
                  <a:lnTo>
                    <a:pt x="1564910" y="627988"/>
                  </a:lnTo>
                  <a:lnTo>
                    <a:pt x="1576349" y="627988"/>
                  </a:lnTo>
                  <a:lnTo>
                    <a:pt x="1587789" y="627988"/>
                  </a:lnTo>
                  <a:lnTo>
                    <a:pt x="1599229" y="627988"/>
                  </a:lnTo>
                  <a:lnTo>
                    <a:pt x="1610668" y="627988"/>
                  </a:lnTo>
                  <a:lnTo>
                    <a:pt x="1622107" y="627988"/>
                  </a:lnTo>
                  <a:lnTo>
                    <a:pt x="1633547" y="627988"/>
                  </a:lnTo>
                  <a:lnTo>
                    <a:pt x="1644987" y="627988"/>
                  </a:lnTo>
                  <a:lnTo>
                    <a:pt x="1656426" y="627988"/>
                  </a:lnTo>
                  <a:lnTo>
                    <a:pt x="1667866" y="627988"/>
                  </a:lnTo>
                  <a:lnTo>
                    <a:pt x="1679305" y="627988"/>
                  </a:lnTo>
                  <a:lnTo>
                    <a:pt x="1690745" y="627988"/>
                  </a:lnTo>
                  <a:lnTo>
                    <a:pt x="1702184" y="627988"/>
                  </a:lnTo>
                  <a:lnTo>
                    <a:pt x="1713619" y="627988"/>
                  </a:lnTo>
                  <a:lnTo>
                    <a:pt x="1725063" y="627988"/>
                  </a:lnTo>
                  <a:lnTo>
                    <a:pt x="1736498" y="627988"/>
                  </a:lnTo>
                  <a:lnTo>
                    <a:pt x="1747938" y="627988"/>
                  </a:lnTo>
                  <a:lnTo>
                    <a:pt x="1759377" y="627988"/>
                  </a:lnTo>
                  <a:lnTo>
                    <a:pt x="1770817" y="627988"/>
                  </a:lnTo>
                  <a:lnTo>
                    <a:pt x="1782256" y="627988"/>
                  </a:lnTo>
                  <a:lnTo>
                    <a:pt x="1793696" y="627988"/>
                  </a:lnTo>
                  <a:lnTo>
                    <a:pt x="1805135" y="525828"/>
                  </a:lnTo>
                  <a:lnTo>
                    <a:pt x="1816575" y="0"/>
                  </a:lnTo>
                  <a:lnTo>
                    <a:pt x="1828014" y="365074"/>
                  </a:lnTo>
                  <a:lnTo>
                    <a:pt x="1839454" y="627988"/>
                  </a:lnTo>
                  <a:lnTo>
                    <a:pt x="1850893" y="627988"/>
                  </a:lnTo>
                  <a:lnTo>
                    <a:pt x="1862333" y="627988"/>
                  </a:lnTo>
                  <a:lnTo>
                    <a:pt x="1873772" y="627988"/>
                  </a:lnTo>
                  <a:lnTo>
                    <a:pt x="1885212" y="627988"/>
                  </a:lnTo>
                  <a:lnTo>
                    <a:pt x="1896651" y="627988"/>
                  </a:lnTo>
                  <a:lnTo>
                    <a:pt x="1908091" y="627988"/>
                  </a:lnTo>
                  <a:lnTo>
                    <a:pt x="1919531" y="627988"/>
                  </a:lnTo>
                  <a:lnTo>
                    <a:pt x="1930970" y="627988"/>
                  </a:lnTo>
                  <a:lnTo>
                    <a:pt x="1942409" y="627988"/>
                  </a:lnTo>
                  <a:lnTo>
                    <a:pt x="1953849" y="627988"/>
                  </a:lnTo>
                  <a:lnTo>
                    <a:pt x="1965289" y="627988"/>
                  </a:lnTo>
                  <a:lnTo>
                    <a:pt x="1976728" y="627988"/>
                  </a:lnTo>
                  <a:lnTo>
                    <a:pt x="1988168" y="627988"/>
                  </a:lnTo>
                  <a:lnTo>
                    <a:pt x="1999607" y="627988"/>
                  </a:lnTo>
                  <a:lnTo>
                    <a:pt x="2011047" y="627988"/>
                  </a:lnTo>
                  <a:lnTo>
                    <a:pt x="2022486" y="627988"/>
                  </a:lnTo>
                  <a:lnTo>
                    <a:pt x="2033926" y="627988"/>
                  </a:lnTo>
                  <a:lnTo>
                    <a:pt x="2045365" y="627988"/>
                  </a:lnTo>
                  <a:lnTo>
                    <a:pt x="2056805" y="627988"/>
                  </a:lnTo>
                  <a:lnTo>
                    <a:pt x="2068244" y="627988"/>
                  </a:lnTo>
                  <a:lnTo>
                    <a:pt x="2079684" y="627988"/>
                  </a:lnTo>
                  <a:lnTo>
                    <a:pt x="2091123" y="627988"/>
                  </a:lnTo>
                  <a:lnTo>
                    <a:pt x="2102563" y="627988"/>
                  </a:lnTo>
                  <a:lnTo>
                    <a:pt x="2114002" y="627988"/>
                  </a:lnTo>
                  <a:lnTo>
                    <a:pt x="2125442" y="627988"/>
                  </a:lnTo>
                  <a:lnTo>
                    <a:pt x="2136882" y="627988"/>
                  </a:lnTo>
                  <a:lnTo>
                    <a:pt x="2148321" y="627988"/>
                  </a:lnTo>
                  <a:lnTo>
                    <a:pt x="2159760" y="627988"/>
                  </a:lnTo>
                  <a:lnTo>
                    <a:pt x="2171200" y="627988"/>
                  </a:lnTo>
                  <a:lnTo>
                    <a:pt x="2182640" y="627988"/>
                  </a:lnTo>
                  <a:lnTo>
                    <a:pt x="2194079" y="627988"/>
                  </a:lnTo>
                  <a:lnTo>
                    <a:pt x="2205519" y="627988"/>
                  </a:lnTo>
                  <a:lnTo>
                    <a:pt x="2216958" y="627988"/>
                  </a:lnTo>
                  <a:lnTo>
                    <a:pt x="2228393" y="627988"/>
                  </a:lnTo>
                  <a:lnTo>
                    <a:pt x="2239837" y="627988"/>
                  </a:lnTo>
                  <a:lnTo>
                    <a:pt x="2251272" y="627988"/>
                  </a:lnTo>
                  <a:lnTo>
                    <a:pt x="2262716" y="627988"/>
                  </a:lnTo>
                  <a:lnTo>
                    <a:pt x="2274151" y="627988"/>
                  </a:lnTo>
                  <a:lnTo>
                    <a:pt x="2285591" y="627988"/>
                  </a:lnTo>
                  <a:lnTo>
                    <a:pt x="2297030" y="627988"/>
                  </a:lnTo>
                  <a:lnTo>
                    <a:pt x="2308470" y="627988"/>
                  </a:lnTo>
                  <a:lnTo>
                    <a:pt x="2319909" y="627988"/>
                  </a:lnTo>
                  <a:lnTo>
                    <a:pt x="2331349" y="627988"/>
                  </a:lnTo>
                  <a:lnTo>
                    <a:pt x="2342788" y="627988"/>
                  </a:lnTo>
                  <a:lnTo>
                    <a:pt x="2354228" y="627988"/>
                  </a:lnTo>
                  <a:lnTo>
                    <a:pt x="2365667" y="627988"/>
                  </a:lnTo>
                  <a:lnTo>
                    <a:pt x="2377107" y="627988"/>
                  </a:lnTo>
                  <a:lnTo>
                    <a:pt x="2388546" y="627988"/>
                  </a:lnTo>
                  <a:lnTo>
                    <a:pt x="2399986" y="627988"/>
                  </a:lnTo>
                  <a:lnTo>
                    <a:pt x="2411425" y="627988"/>
                  </a:lnTo>
                  <a:lnTo>
                    <a:pt x="2422865" y="627988"/>
                  </a:lnTo>
                  <a:lnTo>
                    <a:pt x="2434304" y="627988"/>
                  </a:lnTo>
                  <a:lnTo>
                    <a:pt x="2445744" y="627988"/>
                  </a:lnTo>
                  <a:lnTo>
                    <a:pt x="2457184" y="627988"/>
                  </a:lnTo>
                  <a:lnTo>
                    <a:pt x="2468623" y="627988"/>
                  </a:lnTo>
                  <a:lnTo>
                    <a:pt x="2480062" y="627988"/>
                  </a:lnTo>
                  <a:lnTo>
                    <a:pt x="2491502" y="627988"/>
                  </a:lnTo>
                  <a:lnTo>
                    <a:pt x="2502942" y="627988"/>
                  </a:lnTo>
                  <a:lnTo>
                    <a:pt x="2514381" y="627988"/>
                  </a:lnTo>
                  <a:lnTo>
                    <a:pt x="2525821" y="627988"/>
                  </a:lnTo>
                  <a:lnTo>
                    <a:pt x="2537260" y="627988"/>
                  </a:lnTo>
                  <a:lnTo>
                    <a:pt x="2548700" y="627988"/>
                  </a:lnTo>
                  <a:lnTo>
                    <a:pt x="2560139" y="627988"/>
                  </a:lnTo>
                  <a:lnTo>
                    <a:pt x="2571579" y="627988"/>
                  </a:lnTo>
                  <a:lnTo>
                    <a:pt x="2583018" y="627988"/>
                  </a:lnTo>
                  <a:lnTo>
                    <a:pt x="2594458" y="627988"/>
                  </a:lnTo>
                  <a:lnTo>
                    <a:pt x="2605897" y="627988"/>
                  </a:lnTo>
                  <a:lnTo>
                    <a:pt x="2617337" y="627988"/>
                  </a:lnTo>
                  <a:lnTo>
                    <a:pt x="2628776" y="627988"/>
                  </a:lnTo>
                  <a:lnTo>
                    <a:pt x="2640216" y="627988"/>
                  </a:lnTo>
                  <a:lnTo>
                    <a:pt x="2651655" y="627988"/>
                  </a:lnTo>
                  <a:lnTo>
                    <a:pt x="2663095" y="627988"/>
                  </a:lnTo>
                  <a:lnTo>
                    <a:pt x="2674535" y="627988"/>
                  </a:lnTo>
                  <a:lnTo>
                    <a:pt x="2685974" y="627988"/>
                  </a:lnTo>
                  <a:lnTo>
                    <a:pt x="2697413" y="627988"/>
                  </a:lnTo>
                  <a:lnTo>
                    <a:pt x="2708853" y="627988"/>
                  </a:lnTo>
                  <a:lnTo>
                    <a:pt x="2720293" y="627988"/>
                  </a:lnTo>
                  <a:lnTo>
                    <a:pt x="2731727" y="627988"/>
                  </a:lnTo>
                  <a:lnTo>
                    <a:pt x="2743172" y="627988"/>
                  </a:lnTo>
                  <a:lnTo>
                    <a:pt x="2754611" y="627988"/>
                  </a:lnTo>
                  <a:lnTo>
                    <a:pt x="2766046" y="627988"/>
                  </a:lnTo>
                  <a:lnTo>
                    <a:pt x="2777490" y="627988"/>
                  </a:lnTo>
                  <a:lnTo>
                    <a:pt x="2788925" y="627988"/>
                  </a:lnTo>
                  <a:lnTo>
                    <a:pt x="2800364" y="627988"/>
                  </a:lnTo>
                  <a:lnTo>
                    <a:pt x="2811804" y="627988"/>
                  </a:lnTo>
                  <a:lnTo>
                    <a:pt x="2823243" y="627988"/>
                  </a:lnTo>
                  <a:lnTo>
                    <a:pt x="2834683" y="627988"/>
                  </a:lnTo>
                  <a:lnTo>
                    <a:pt x="2846123" y="627988"/>
                  </a:lnTo>
                  <a:lnTo>
                    <a:pt x="2857562" y="627988"/>
                  </a:lnTo>
                  <a:lnTo>
                    <a:pt x="2869001" y="627988"/>
                  </a:lnTo>
                  <a:lnTo>
                    <a:pt x="2880441" y="627988"/>
                  </a:lnTo>
                  <a:lnTo>
                    <a:pt x="2891881" y="627988"/>
                  </a:lnTo>
                  <a:lnTo>
                    <a:pt x="2903320" y="627988"/>
                  </a:lnTo>
                  <a:lnTo>
                    <a:pt x="2914760" y="627988"/>
                  </a:lnTo>
                  <a:lnTo>
                    <a:pt x="2926199" y="627988"/>
                  </a:lnTo>
                  <a:lnTo>
                    <a:pt x="2937639" y="627988"/>
                  </a:lnTo>
                  <a:lnTo>
                    <a:pt x="2949078" y="627988"/>
                  </a:lnTo>
                  <a:lnTo>
                    <a:pt x="2960518" y="627988"/>
                  </a:lnTo>
                  <a:lnTo>
                    <a:pt x="2971957" y="627988"/>
                  </a:lnTo>
                  <a:lnTo>
                    <a:pt x="2983397" y="627988"/>
                  </a:lnTo>
                  <a:lnTo>
                    <a:pt x="2994837" y="627988"/>
                  </a:lnTo>
                  <a:lnTo>
                    <a:pt x="3006276" y="627988"/>
                  </a:lnTo>
                  <a:lnTo>
                    <a:pt x="3017715" y="627988"/>
                  </a:lnTo>
                  <a:lnTo>
                    <a:pt x="3029155" y="627988"/>
                  </a:lnTo>
                  <a:lnTo>
                    <a:pt x="3040594" y="627988"/>
                  </a:lnTo>
                  <a:lnTo>
                    <a:pt x="3052034" y="627988"/>
                  </a:lnTo>
                  <a:lnTo>
                    <a:pt x="3063474" y="627988"/>
                  </a:lnTo>
                  <a:lnTo>
                    <a:pt x="3074913" y="627988"/>
                  </a:lnTo>
                  <a:lnTo>
                    <a:pt x="3086352" y="627988"/>
                  </a:lnTo>
                  <a:lnTo>
                    <a:pt x="3097792" y="627988"/>
                  </a:lnTo>
                  <a:lnTo>
                    <a:pt x="3109232" y="627988"/>
                  </a:lnTo>
                  <a:lnTo>
                    <a:pt x="3120671" y="627988"/>
                  </a:lnTo>
                  <a:lnTo>
                    <a:pt x="3132111" y="627988"/>
                  </a:lnTo>
                  <a:lnTo>
                    <a:pt x="3143550" y="627988"/>
                  </a:lnTo>
                  <a:lnTo>
                    <a:pt x="3154990" y="627988"/>
                  </a:lnTo>
                  <a:lnTo>
                    <a:pt x="3166429" y="627988"/>
                  </a:lnTo>
                  <a:lnTo>
                    <a:pt x="3177869" y="627988"/>
                  </a:lnTo>
                  <a:lnTo>
                    <a:pt x="3189308" y="627988"/>
                  </a:lnTo>
                  <a:lnTo>
                    <a:pt x="3200748" y="627988"/>
                  </a:lnTo>
                  <a:lnTo>
                    <a:pt x="3212187" y="627988"/>
                  </a:lnTo>
                  <a:lnTo>
                    <a:pt x="3223627" y="627988"/>
                  </a:lnTo>
                  <a:lnTo>
                    <a:pt x="3235066" y="627988"/>
                  </a:lnTo>
                  <a:lnTo>
                    <a:pt x="3246501" y="627988"/>
                  </a:lnTo>
                  <a:lnTo>
                    <a:pt x="3257945" y="627988"/>
                  </a:lnTo>
                  <a:lnTo>
                    <a:pt x="3269385" y="627988"/>
                  </a:lnTo>
                  <a:lnTo>
                    <a:pt x="3280825" y="627988"/>
                  </a:lnTo>
                  <a:lnTo>
                    <a:pt x="3292264" y="627988"/>
                  </a:lnTo>
                  <a:lnTo>
                    <a:pt x="3303699" y="627988"/>
                  </a:lnTo>
                  <a:lnTo>
                    <a:pt x="3315143" y="627988"/>
                  </a:lnTo>
                  <a:lnTo>
                    <a:pt x="3326578" y="627988"/>
                  </a:lnTo>
                  <a:lnTo>
                    <a:pt x="3338017" y="627988"/>
                  </a:lnTo>
                  <a:lnTo>
                    <a:pt x="3349457" y="627988"/>
                  </a:lnTo>
                  <a:lnTo>
                    <a:pt x="3360896" y="627988"/>
                  </a:lnTo>
                  <a:lnTo>
                    <a:pt x="3372336" y="627988"/>
                  </a:lnTo>
                  <a:lnTo>
                    <a:pt x="3383776" y="627988"/>
                  </a:lnTo>
                  <a:lnTo>
                    <a:pt x="3395215" y="627988"/>
                  </a:lnTo>
                  <a:lnTo>
                    <a:pt x="3406654" y="627988"/>
                  </a:lnTo>
                  <a:lnTo>
                    <a:pt x="3418094" y="627988"/>
                  </a:lnTo>
                  <a:lnTo>
                    <a:pt x="3429534" y="627988"/>
                  </a:lnTo>
                  <a:lnTo>
                    <a:pt x="3440973" y="627988"/>
                  </a:lnTo>
                  <a:lnTo>
                    <a:pt x="3452413" y="627988"/>
                  </a:lnTo>
                  <a:lnTo>
                    <a:pt x="3463852" y="627988"/>
                  </a:lnTo>
                  <a:lnTo>
                    <a:pt x="3475292" y="627988"/>
                  </a:lnTo>
                  <a:lnTo>
                    <a:pt x="3486731" y="627988"/>
                  </a:lnTo>
                  <a:lnTo>
                    <a:pt x="3498171" y="627988"/>
                  </a:lnTo>
                  <a:lnTo>
                    <a:pt x="3509610" y="627988"/>
                  </a:lnTo>
                  <a:lnTo>
                    <a:pt x="3521050" y="627988"/>
                  </a:lnTo>
                  <a:lnTo>
                    <a:pt x="3532489" y="627988"/>
                  </a:lnTo>
                  <a:lnTo>
                    <a:pt x="3543929" y="627988"/>
                  </a:lnTo>
                  <a:lnTo>
                    <a:pt x="3555368" y="627988"/>
                  </a:lnTo>
                  <a:lnTo>
                    <a:pt x="3566808" y="627988"/>
                  </a:lnTo>
                  <a:lnTo>
                    <a:pt x="3578247" y="627988"/>
                  </a:lnTo>
                  <a:lnTo>
                    <a:pt x="3589687" y="627988"/>
                  </a:lnTo>
                  <a:lnTo>
                    <a:pt x="3601127" y="627988"/>
                  </a:lnTo>
                  <a:lnTo>
                    <a:pt x="3612566" y="627988"/>
                  </a:lnTo>
                  <a:lnTo>
                    <a:pt x="3624005" y="627988"/>
                  </a:lnTo>
                  <a:lnTo>
                    <a:pt x="3635445" y="627988"/>
                  </a:lnTo>
                  <a:lnTo>
                    <a:pt x="3646885" y="627988"/>
                  </a:lnTo>
                  <a:lnTo>
                    <a:pt x="3658324" y="627988"/>
                  </a:lnTo>
                  <a:lnTo>
                    <a:pt x="3669764" y="627988"/>
                  </a:lnTo>
                  <a:lnTo>
                    <a:pt x="3681203" y="627988"/>
                  </a:lnTo>
                  <a:lnTo>
                    <a:pt x="3692643" y="627988"/>
                  </a:lnTo>
                  <a:lnTo>
                    <a:pt x="3704082" y="627988"/>
                  </a:lnTo>
                  <a:lnTo>
                    <a:pt x="3715522" y="627988"/>
                  </a:lnTo>
                  <a:lnTo>
                    <a:pt x="3726961" y="627988"/>
                  </a:lnTo>
                  <a:lnTo>
                    <a:pt x="3738401" y="627988"/>
                  </a:lnTo>
                  <a:lnTo>
                    <a:pt x="3749840" y="627988"/>
                  </a:lnTo>
                  <a:lnTo>
                    <a:pt x="3761280" y="627988"/>
                  </a:lnTo>
                  <a:lnTo>
                    <a:pt x="3772719" y="627988"/>
                  </a:lnTo>
                  <a:lnTo>
                    <a:pt x="3784154" y="627988"/>
                  </a:lnTo>
                  <a:lnTo>
                    <a:pt x="3795598" y="627988"/>
                  </a:lnTo>
                  <a:lnTo>
                    <a:pt x="3807033" y="627988"/>
                  </a:lnTo>
                  <a:lnTo>
                    <a:pt x="3818473" y="627988"/>
                  </a:lnTo>
                  <a:lnTo>
                    <a:pt x="3829917" y="627988"/>
                  </a:lnTo>
                  <a:lnTo>
                    <a:pt x="3841352" y="627988"/>
                  </a:lnTo>
                  <a:lnTo>
                    <a:pt x="3852791" y="627988"/>
                  </a:lnTo>
                  <a:lnTo>
                    <a:pt x="3864231" y="627988"/>
                  </a:lnTo>
                  <a:lnTo>
                    <a:pt x="3875670" y="627988"/>
                  </a:lnTo>
                  <a:lnTo>
                    <a:pt x="3887110" y="627988"/>
                  </a:lnTo>
                  <a:lnTo>
                    <a:pt x="3898549" y="627988"/>
                  </a:lnTo>
                  <a:lnTo>
                    <a:pt x="3909989" y="627988"/>
                  </a:lnTo>
                  <a:lnTo>
                    <a:pt x="3921447" y="627988"/>
                  </a:lnTo>
                  <a:lnTo>
                    <a:pt x="3932878" y="627988"/>
                  </a:lnTo>
                  <a:lnTo>
                    <a:pt x="3944307" y="627988"/>
                  </a:lnTo>
                  <a:lnTo>
                    <a:pt x="3955737" y="627988"/>
                  </a:lnTo>
                  <a:lnTo>
                    <a:pt x="3967167" y="627988"/>
                  </a:lnTo>
                  <a:lnTo>
                    <a:pt x="3978645" y="627988"/>
                  </a:lnTo>
                  <a:lnTo>
                    <a:pt x="3990075" y="627988"/>
                  </a:lnTo>
                  <a:lnTo>
                    <a:pt x="4001505" y="627988"/>
                  </a:lnTo>
                  <a:lnTo>
                    <a:pt x="4012935" y="627988"/>
                  </a:lnTo>
                  <a:lnTo>
                    <a:pt x="4024365" y="627988"/>
                  </a:lnTo>
                  <a:lnTo>
                    <a:pt x="4035843" y="627988"/>
                  </a:lnTo>
                  <a:lnTo>
                    <a:pt x="4047273" y="627988"/>
                  </a:lnTo>
                  <a:lnTo>
                    <a:pt x="4058702" y="627988"/>
                  </a:lnTo>
                  <a:lnTo>
                    <a:pt x="4070133" y="627988"/>
                  </a:lnTo>
                  <a:lnTo>
                    <a:pt x="4081563" y="627988"/>
                  </a:lnTo>
                  <a:lnTo>
                    <a:pt x="4093040" y="627988"/>
                  </a:lnTo>
                  <a:lnTo>
                    <a:pt x="4104471" y="627988"/>
                  </a:lnTo>
                  <a:lnTo>
                    <a:pt x="4115900" y="627988"/>
                  </a:lnTo>
                  <a:lnTo>
                    <a:pt x="4127330" y="627988"/>
                  </a:lnTo>
                  <a:lnTo>
                    <a:pt x="4138760" y="627988"/>
                  </a:lnTo>
                  <a:lnTo>
                    <a:pt x="4150238" y="627988"/>
                  </a:lnTo>
                  <a:lnTo>
                    <a:pt x="4161668" y="627988"/>
                  </a:lnTo>
                  <a:lnTo>
                    <a:pt x="4173098" y="627988"/>
                  </a:lnTo>
                  <a:lnTo>
                    <a:pt x="4184528" y="627988"/>
                  </a:lnTo>
                  <a:lnTo>
                    <a:pt x="4195958" y="627988"/>
                  </a:lnTo>
                  <a:lnTo>
                    <a:pt x="4207436" y="627988"/>
                  </a:lnTo>
                  <a:lnTo>
                    <a:pt x="4218865" y="627988"/>
                  </a:lnTo>
                  <a:lnTo>
                    <a:pt x="4230296" y="627988"/>
                  </a:lnTo>
                  <a:lnTo>
                    <a:pt x="4241726" y="627988"/>
                  </a:lnTo>
                  <a:lnTo>
                    <a:pt x="4253156" y="627988"/>
                  </a:lnTo>
                  <a:lnTo>
                    <a:pt x="4264634" y="627988"/>
                  </a:lnTo>
                  <a:lnTo>
                    <a:pt x="4276063" y="627988"/>
                  </a:lnTo>
                  <a:lnTo>
                    <a:pt x="4287493" y="627988"/>
                  </a:lnTo>
                  <a:lnTo>
                    <a:pt x="4298923" y="627988"/>
                  </a:lnTo>
                  <a:lnTo>
                    <a:pt x="4310353" y="627988"/>
                  </a:lnTo>
                  <a:lnTo>
                    <a:pt x="4321831" y="627988"/>
                  </a:lnTo>
                  <a:lnTo>
                    <a:pt x="4333261" y="627988"/>
                  </a:lnTo>
                  <a:lnTo>
                    <a:pt x="4344691" y="627988"/>
                  </a:lnTo>
                  <a:lnTo>
                    <a:pt x="4356121" y="627988"/>
                  </a:lnTo>
                  <a:lnTo>
                    <a:pt x="4367551" y="627988"/>
                  </a:lnTo>
                  <a:lnTo>
                    <a:pt x="4379028" y="627988"/>
                  </a:lnTo>
                  <a:lnTo>
                    <a:pt x="4390458" y="627988"/>
                  </a:lnTo>
                  <a:lnTo>
                    <a:pt x="4401889" y="627988"/>
                  </a:lnTo>
                  <a:lnTo>
                    <a:pt x="4413319" y="627988"/>
                  </a:lnTo>
                  <a:lnTo>
                    <a:pt x="4424749" y="627988"/>
                  </a:lnTo>
                  <a:lnTo>
                    <a:pt x="4436226" y="627988"/>
                  </a:lnTo>
                  <a:lnTo>
                    <a:pt x="4447656" y="627988"/>
                  </a:lnTo>
                  <a:lnTo>
                    <a:pt x="4459086" y="627988"/>
                  </a:lnTo>
                  <a:lnTo>
                    <a:pt x="4470516" y="627988"/>
                  </a:lnTo>
                  <a:lnTo>
                    <a:pt x="4481946" y="627988"/>
                  </a:lnTo>
                  <a:lnTo>
                    <a:pt x="4493424" y="627988"/>
                  </a:lnTo>
                  <a:lnTo>
                    <a:pt x="4504854" y="627988"/>
                  </a:lnTo>
                  <a:lnTo>
                    <a:pt x="4516284" y="627988"/>
                  </a:lnTo>
                  <a:lnTo>
                    <a:pt x="4527714" y="627988"/>
                  </a:lnTo>
                  <a:lnTo>
                    <a:pt x="4539144" y="627988"/>
                  </a:lnTo>
                  <a:lnTo>
                    <a:pt x="4550621" y="627988"/>
                  </a:lnTo>
                  <a:lnTo>
                    <a:pt x="4562051" y="627988"/>
                  </a:lnTo>
                  <a:lnTo>
                    <a:pt x="4573482" y="627988"/>
                  </a:lnTo>
                  <a:lnTo>
                    <a:pt x="4584912" y="627988"/>
                  </a:lnTo>
                  <a:lnTo>
                    <a:pt x="4596341" y="627988"/>
                  </a:lnTo>
                  <a:lnTo>
                    <a:pt x="4607771" y="627988"/>
                  </a:lnTo>
                  <a:lnTo>
                    <a:pt x="4619249" y="627988"/>
                  </a:lnTo>
                  <a:lnTo>
                    <a:pt x="4630679" y="627988"/>
                  </a:lnTo>
                  <a:lnTo>
                    <a:pt x="4642109" y="627988"/>
                  </a:lnTo>
                  <a:lnTo>
                    <a:pt x="4653539" y="627988"/>
                  </a:lnTo>
                  <a:lnTo>
                    <a:pt x="4664969" y="627988"/>
                  </a:lnTo>
                  <a:lnTo>
                    <a:pt x="4676447" y="627988"/>
                  </a:lnTo>
                  <a:lnTo>
                    <a:pt x="4687877" y="627988"/>
                  </a:lnTo>
                  <a:lnTo>
                    <a:pt x="4699306" y="627988"/>
                  </a:lnTo>
                  <a:lnTo>
                    <a:pt x="4710737" y="627988"/>
                  </a:lnTo>
                  <a:lnTo>
                    <a:pt x="4722167" y="627988"/>
                  </a:lnTo>
                  <a:lnTo>
                    <a:pt x="4733644" y="627988"/>
                  </a:lnTo>
                  <a:lnTo>
                    <a:pt x="4745075" y="627988"/>
                  </a:lnTo>
                  <a:lnTo>
                    <a:pt x="4756504" y="627988"/>
                  </a:lnTo>
                  <a:lnTo>
                    <a:pt x="4767934" y="627988"/>
                  </a:lnTo>
                  <a:lnTo>
                    <a:pt x="4779364" y="627988"/>
                  </a:lnTo>
                  <a:lnTo>
                    <a:pt x="4790842" y="627988"/>
                  </a:lnTo>
                  <a:lnTo>
                    <a:pt x="4802272" y="627988"/>
                  </a:lnTo>
                  <a:lnTo>
                    <a:pt x="4813702" y="627988"/>
                  </a:lnTo>
                  <a:lnTo>
                    <a:pt x="4825132" y="627988"/>
                  </a:lnTo>
                  <a:lnTo>
                    <a:pt x="4836562" y="627988"/>
                  </a:lnTo>
                  <a:lnTo>
                    <a:pt x="4848040" y="627988"/>
                  </a:lnTo>
                  <a:lnTo>
                    <a:pt x="4859469" y="627988"/>
                  </a:lnTo>
                  <a:lnTo>
                    <a:pt x="4870899" y="627988"/>
                  </a:lnTo>
                  <a:lnTo>
                    <a:pt x="4882330" y="627988"/>
                  </a:lnTo>
                  <a:lnTo>
                    <a:pt x="4893760" y="627988"/>
                  </a:lnTo>
                  <a:lnTo>
                    <a:pt x="4905237" y="627988"/>
                  </a:lnTo>
                  <a:lnTo>
                    <a:pt x="4916667" y="627988"/>
                  </a:lnTo>
                  <a:lnTo>
                    <a:pt x="4928097" y="627988"/>
                  </a:lnTo>
                  <a:lnTo>
                    <a:pt x="4939527" y="627988"/>
                  </a:lnTo>
                  <a:lnTo>
                    <a:pt x="4950957" y="627988"/>
                  </a:lnTo>
                  <a:lnTo>
                    <a:pt x="4962435" y="627988"/>
                  </a:lnTo>
                  <a:lnTo>
                    <a:pt x="4973865" y="627988"/>
                  </a:lnTo>
                  <a:lnTo>
                    <a:pt x="4985295" y="627988"/>
                  </a:lnTo>
                  <a:lnTo>
                    <a:pt x="4996725" y="627988"/>
                  </a:lnTo>
                  <a:lnTo>
                    <a:pt x="5008155" y="627988"/>
                  </a:lnTo>
                  <a:lnTo>
                    <a:pt x="5019632" y="627988"/>
                  </a:lnTo>
                  <a:lnTo>
                    <a:pt x="5031062" y="627988"/>
                  </a:lnTo>
                  <a:lnTo>
                    <a:pt x="5042492" y="627988"/>
                  </a:lnTo>
                  <a:lnTo>
                    <a:pt x="5053923" y="627988"/>
                  </a:lnTo>
                  <a:lnTo>
                    <a:pt x="5065353" y="627988"/>
                  </a:lnTo>
                  <a:lnTo>
                    <a:pt x="5076830" y="627988"/>
                  </a:lnTo>
                  <a:lnTo>
                    <a:pt x="5088260" y="627988"/>
                  </a:lnTo>
                  <a:lnTo>
                    <a:pt x="5099690" y="627988"/>
                  </a:lnTo>
                  <a:lnTo>
                    <a:pt x="5111120" y="627988"/>
                  </a:lnTo>
                  <a:lnTo>
                    <a:pt x="5122550" y="627988"/>
                  </a:lnTo>
                  <a:lnTo>
                    <a:pt x="5134028" y="627988"/>
                  </a:lnTo>
                  <a:lnTo>
                    <a:pt x="5145458" y="627988"/>
                  </a:lnTo>
                  <a:lnTo>
                    <a:pt x="5156888" y="627988"/>
                  </a:lnTo>
                  <a:lnTo>
                    <a:pt x="5168318" y="627988"/>
                  </a:lnTo>
                  <a:lnTo>
                    <a:pt x="5179747" y="627988"/>
                  </a:lnTo>
                  <a:lnTo>
                    <a:pt x="5191225" y="627988"/>
                  </a:lnTo>
                  <a:lnTo>
                    <a:pt x="5202655" y="627988"/>
                  </a:lnTo>
                  <a:lnTo>
                    <a:pt x="5214085" y="627988"/>
                  </a:lnTo>
                  <a:lnTo>
                    <a:pt x="5225515" y="627988"/>
                  </a:lnTo>
                  <a:lnTo>
                    <a:pt x="5236945" y="627988"/>
                  </a:lnTo>
                  <a:lnTo>
                    <a:pt x="5248423" y="627988"/>
                  </a:lnTo>
                  <a:lnTo>
                    <a:pt x="5259853" y="627988"/>
                  </a:lnTo>
                  <a:lnTo>
                    <a:pt x="5271283" y="627988"/>
                  </a:lnTo>
                  <a:lnTo>
                    <a:pt x="5282713" y="627988"/>
                  </a:lnTo>
                  <a:lnTo>
                    <a:pt x="5294143" y="627988"/>
                  </a:lnTo>
                  <a:lnTo>
                    <a:pt x="5305621" y="627988"/>
                  </a:lnTo>
                  <a:lnTo>
                    <a:pt x="5317051" y="627988"/>
                  </a:lnTo>
                  <a:lnTo>
                    <a:pt x="5328481" y="627988"/>
                  </a:lnTo>
                  <a:lnTo>
                    <a:pt x="5339910" y="627988"/>
                  </a:lnTo>
                  <a:lnTo>
                    <a:pt x="5351340" y="627988"/>
                  </a:lnTo>
                  <a:lnTo>
                    <a:pt x="5362818" y="627988"/>
                  </a:lnTo>
                  <a:lnTo>
                    <a:pt x="5374248" y="627988"/>
                  </a:lnTo>
                  <a:lnTo>
                    <a:pt x="5385678" y="627988"/>
                  </a:lnTo>
                  <a:lnTo>
                    <a:pt x="5397108" y="627988"/>
                  </a:lnTo>
                  <a:lnTo>
                    <a:pt x="5408538" y="627988"/>
                  </a:lnTo>
                  <a:lnTo>
                    <a:pt x="5420016" y="627988"/>
                  </a:lnTo>
                  <a:lnTo>
                    <a:pt x="5431446" y="627988"/>
                  </a:lnTo>
                  <a:lnTo>
                    <a:pt x="5442876" y="627988"/>
                  </a:lnTo>
                  <a:lnTo>
                    <a:pt x="5454306" y="627988"/>
                  </a:lnTo>
                  <a:lnTo>
                    <a:pt x="5465736" y="627988"/>
                  </a:lnTo>
                  <a:lnTo>
                    <a:pt x="5477214" y="627988"/>
                  </a:lnTo>
                  <a:lnTo>
                    <a:pt x="5488643" y="627988"/>
                  </a:lnTo>
                  <a:lnTo>
                    <a:pt x="5500073" y="627988"/>
                  </a:lnTo>
                  <a:lnTo>
                    <a:pt x="5511503" y="627988"/>
                  </a:lnTo>
                  <a:lnTo>
                    <a:pt x="5522933" y="627988"/>
                  </a:lnTo>
                  <a:lnTo>
                    <a:pt x="5534411" y="627988"/>
                  </a:lnTo>
                  <a:lnTo>
                    <a:pt x="5545841" y="627988"/>
                  </a:lnTo>
                  <a:lnTo>
                    <a:pt x="5557271" y="627988"/>
                  </a:lnTo>
                  <a:lnTo>
                    <a:pt x="5568701" y="627988"/>
                  </a:lnTo>
                  <a:lnTo>
                    <a:pt x="5580131" y="627988"/>
                  </a:lnTo>
                  <a:lnTo>
                    <a:pt x="5591609" y="627988"/>
                  </a:lnTo>
                  <a:lnTo>
                    <a:pt x="5603038" y="627988"/>
                  </a:lnTo>
                  <a:lnTo>
                    <a:pt x="5614469" y="627988"/>
                  </a:lnTo>
                  <a:lnTo>
                    <a:pt x="5625899" y="627988"/>
                  </a:lnTo>
                  <a:lnTo>
                    <a:pt x="5637329" y="627988"/>
                  </a:lnTo>
                  <a:lnTo>
                    <a:pt x="5648759" y="627988"/>
                  </a:lnTo>
                  <a:lnTo>
                    <a:pt x="5660236" y="627988"/>
                  </a:lnTo>
                  <a:lnTo>
                    <a:pt x="5671666" y="627988"/>
                  </a:lnTo>
                  <a:lnTo>
                    <a:pt x="5683096" y="627988"/>
                  </a:lnTo>
                  <a:lnTo>
                    <a:pt x="5694526" y="627988"/>
                  </a:lnTo>
                  <a:lnTo>
                    <a:pt x="5705956" y="627988"/>
                  </a:lnTo>
                  <a:lnTo>
                    <a:pt x="5717434" y="627988"/>
                  </a:lnTo>
                  <a:lnTo>
                    <a:pt x="5728864" y="627988"/>
                  </a:lnTo>
                  <a:lnTo>
                    <a:pt x="5740294" y="627988"/>
                  </a:lnTo>
                  <a:lnTo>
                    <a:pt x="5751724" y="627988"/>
                  </a:lnTo>
                  <a:lnTo>
                    <a:pt x="5763154" y="627988"/>
                  </a:lnTo>
                  <a:lnTo>
                    <a:pt x="5774631" y="627988"/>
                  </a:lnTo>
                  <a:lnTo>
                    <a:pt x="5786062" y="627988"/>
                  </a:lnTo>
                  <a:lnTo>
                    <a:pt x="5797492" y="627988"/>
                  </a:lnTo>
                  <a:lnTo>
                    <a:pt x="5808921" y="627988"/>
                  </a:lnTo>
                  <a:lnTo>
                    <a:pt x="5820351" y="627988"/>
                  </a:lnTo>
                  <a:lnTo>
                    <a:pt x="5831829" y="627988"/>
                  </a:lnTo>
                  <a:lnTo>
                    <a:pt x="5843259" y="627988"/>
                  </a:lnTo>
                  <a:lnTo>
                    <a:pt x="5854689" y="627988"/>
                  </a:lnTo>
                  <a:lnTo>
                    <a:pt x="5866119" y="627988"/>
                  </a:lnTo>
                  <a:lnTo>
                    <a:pt x="5877549" y="627988"/>
                  </a:lnTo>
                  <a:lnTo>
                    <a:pt x="5889027" y="627988"/>
                  </a:lnTo>
                  <a:lnTo>
                    <a:pt x="5900457" y="627988"/>
                  </a:lnTo>
                  <a:lnTo>
                    <a:pt x="5911887" y="627988"/>
                  </a:lnTo>
                  <a:lnTo>
                    <a:pt x="5923317" y="627988"/>
                  </a:lnTo>
                  <a:lnTo>
                    <a:pt x="5934747" y="627988"/>
                  </a:lnTo>
                  <a:lnTo>
                    <a:pt x="5946225" y="627988"/>
                  </a:lnTo>
                  <a:lnTo>
                    <a:pt x="5957655" y="627988"/>
                  </a:lnTo>
                  <a:lnTo>
                    <a:pt x="5969084" y="627988"/>
                  </a:lnTo>
                  <a:lnTo>
                    <a:pt x="5980514" y="627988"/>
                  </a:lnTo>
                  <a:lnTo>
                    <a:pt x="5991944" y="627988"/>
                  </a:lnTo>
                  <a:lnTo>
                    <a:pt x="6003422" y="627988"/>
                  </a:lnTo>
                  <a:lnTo>
                    <a:pt x="6014852" y="627988"/>
                  </a:lnTo>
                  <a:lnTo>
                    <a:pt x="6026282" y="627988"/>
                  </a:lnTo>
                  <a:lnTo>
                    <a:pt x="6037712" y="627988"/>
                  </a:lnTo>
                  <a:lnTo>
                    <a:pt x="6049142" y="627988"/>
                  </a:lnTo>
                  <a:lnTo>
                    <a:pt x="6060620" y="627988"/>
                  </a:lnTo>
                  <a:lnTo>
                    <a:pt x="6072049" y="627988"/>
                  </a:lnTo>
                  <a:lnTo>
                    <a:pt x="6083480" y="627988"/>
                  </a:lnTo>
                  <a:lnTo>
                    <a:pt x="6094910" y="627988"/>
                  </a:lnTo>
                  <a:lnTo>
                    <a:pt x="6106340" y="627988"/>
                  </a:lnTo>
                  <a:lnTo>
                    <a:pt x="6117818" y="627988"/>
                  </a:lnTo>
                  <a:lnTo>
                    <a:pt x="6129247" y="627988"/>
                  </a:lnTo>
                  <a:lnTo>
                    <a:pt x="6140677" y="627988"/>
                  </a:lnTo>
                  <a:lnTo>
                    <a:pt x="6152107" y="627988"/>
                  </a:lnTo>
                  <a:lnTo>
                    <a:pt x="6163537" y="627988"/>
                  </a:lnTo>
                  <a:lnTo>
                    <a:pt x="6175015" y="627988"/>
                  </a:lnTo>
                  <a:lnTo>
                    <a:pt x="6186445" y="627988"/>
                  </a:lnTo>
                  <a:lnTo>
                    <a:pt x="6197875" y="627988"/>
                  </a:lnTo>
                  <a:lnTo>
                    <a:pt x="6209305" y="627988"/>
                  </a:lnTo>
                  <a:lnTo>
                    <a:pt x="6220735" y="627988"/>
                  </a:lnTo>
                  <a:lnTo>
                    <a:pt x="6232212" y="627988"/>
                  </a:lnTo>
                  <a:lnTo>
                    <a:pt x="6243642" y="627988"/>
                  </a:lnTo>
                  <a:lnTo>
                    <a:pt x="6255073" y="627988"/>
                  </a:lnTo>
                  <a:lnTo>
                    <a:pt x="6266503" y="627988"/>
                  </a:lnTo>
                  <a:lnTo>
                    <a:pt x="6277933" y="627988"/>
                  </a:lnTo>
                  <a:lnTo>
                    <a:pt x="6289410" y="627988"/>
                  </a:lnTo>
                  <a:lnTo>
                    <a:pt x="6300840" y="627988"/>
                  </a:lnTo>
                  <a:lnTo>
                    <a:pt x="6312270" y="627988"/>
                  </a:lnTo>
                  <a:lnTo>
                    <a:pt x="6323700" y="627988"/>
                  </a:lnTo>
                  <a:lnTo>
                    <a:pt x="6335130" y="627988"/>
                  </a:lnTo>
                  <a:lnTo>
                    <a:pt x="6346608" y="627988"/>
                  </a:lnTo>
                  <a:lnTo>
                    <a:pt x="6358038" y="627988"/>
                  </a:lnTo>
                  <a:lnTo>
                    <a:pt x="6369468" y="627988"/>
                  </a:lnTo>
                  <a:lnTo>
                    <a:pt x="6380898" y="627988"/>
                  </a:lnTo>
                  <a:lnTo>
                    <a:pt x="6392328" y="627988"/>
                  </a:lnTo>
                  <a:lnTo>
                    <a:pt x="6403805" y="627988"/>
                  </a:lnTo>
                  <a:lnTo>
                    <a:pt x="6415235" y="627988"/>
                  </a:lnTo>
                  <a:lnTo>
                    <a:pt x="6426666" y="627988"/>
                  </a:lnTo>
                  <a:lnTo>
                    <a:pt x="6438096" y="627988"/>
                  </a:lnTo>
                  <a:lnTo>
                    <a:pt x="6449525" y="627988"/>
                  </a:lnTo>
                  <a:lnTo>
                    <a:pt x="6461003" y="627988"/>
                  </a:lnTo>
                  <a:lnTo>
                    <a:pt x="6472433" y="627988"/>
                  </a:lnTo>
                  <a:lnTo>
                    <a:pt x="6483863" y="627988"/>
                  </a:lnTo>
                  <a:lnTo>
                    <a:pt x="6495293" y="627988"/>
                  </a:lnTo>
                  <a:lnTo>
                    <a:pt x="6506723" y="627988"/>
                  </a:lnTo>
                  <a:lnTo>
                    <a:pt x="6518201" y="627988"/>
                  </a:lnTo>
                  <a:lnTo>
                    <a:pt x="6529631" y="627988"/>
                  </a:lnTo>
                  <a:lnTo>
                    <a:pt x="6541061" y="627988"/>
                  </a:lnTo>
                  <a:lnTo>
                    <a:pt x="6552490" y="627988"/>
                  </a:lnTo>
                  <a:lnTo>
                    <a:pt x="6563921" y="627988"/>
                  </a:lnTo>
                  <a:lnTo>
                    <a:pt x="6575398" y="627988"/>
                  </a:lnTo>
                  <a:lnTo>
                    <a:pt x="6586828" y="627988"/>
                  </a:lnTo>
                  <a:lnTo>
                    <a:pt x="6598259" y="627988"/>
                  </a:lnTo>
                  <a:lnTo>
                    <a:pt x="6609688" y="627988"/>
                  </a:lnTo>
                  <a:lnTo>
                    <a:pt x="6621118" y="627988"/>
                  </a:lnTo>
                  <a:lnTo>
                    <a:pt x="6632596" y="627988"/>
                  </a:lnTo>
                  <a:lnTo>
                    <a:pt x="6644026" y="627988"/>
                  </a:lnTo>
                  <a:lnTo>
                    <a:pt x="6655456" y="627988"/>
                  </a:lnTo>
                  <a:lnTo>
                    <a:pt x="6666886" y="627988"/>
                  </a:lnTo>
                  <a:lnTo>
                    <a:pt x="6678316" y="627988"/>
                  </a:lnTo>
                  <a:lnTo>
                    <a:pt x="6689794" y="627988"/>
                  </a:lnTo>
                  <a:lnTo>
                    <a:pt x="6701224" y="627988"/>
                  </a:lnTo>
                  <a:lnTo>
                    <a:pt x="6712653" y="627988"/>
                  </a:lnTo>
                  <a:lnTo>
                    <a:pt x="6724083" y="627988"/>
                  </a:lnTo>
                  <a:lnTo>
                    <a:pt x="6735514" y="627988"/>
                  </a:lnTo>
                  <a:lnTo>
                    <a:pt x="6746944" y="627988"/>
                  </a:lnTo>
                  <a:lnTo>
                    <a:pt x="6758421" y="627988"/>
                  </a:lnTo>
                  <a:lnTo>
                    <a:pt x="6769851" y="627988"/>
                  </a:lnTo>
                  <a:lnTo>
                    <a:pt x="6781281" y="627988"/>
                  </a:lnTo>
                  <a:lnTo>
                    <a:pt x="6792711" y="627988"/>
                  </a:lnTo>
                  <a:lnTo>
                    <a:pt x="6804141" y="627988"/>
                  </a:lnTo>
                  <a:lnTo>
                    <a:pt x="6815619" y="627988"/>
                  </a:lnTo>
                  <a:lnTo>
                    <a:pt x="6827049" y="627988"/>
                  </a:lnTo>
                  <a:lnTo>
                    <a:pt x="6838479" y="627988"/>
                  </a:lnTo>
                  <a:lnTo>
                    <a:pt x="6849909" y="627988"/>
                  </a:lnTo>
                  <a:lnTo>
                    <a:pt x="6861339" y="627988"/>
                  </a:lnTo>
                  <a:lnTo>
                    <a:pt x="6872816" y="627988"/>
                  </a:lnTo>
                  <a:lnTo>
                    <a:pt x="6884246" y="627988"/>
                  </a:lnTo>
                  <a:lnTo>
                    <a:pt x="6895676" y="627988"/>
                  </a:lnTo>
                  <a:lnTo>
                    <a:pt x="6907107" y="627988"/>
                  </a:lnTo>
                  <a:lnTo>
                    <a:pt x="6918537" y="627988"/>
                  </a:lnTo>
                  <a:lnTo>
                    <a:pt x="6930014" y="627988"/>
                  </a:lnTo>
                  <a:lnTo>
                    <a:pt x="6941444" y="627988"/>
                  </a:lnTo>
                  <a:lnTo>
                    <a:pt x="6952874" y="627988"/>
                  </a:lnTo>
                  <a:lnTo>
                    <a:pt x="6964304" y="627988"/>
                  </a:lnTo>
                  <a:lnTo>
                    <a:pt x="6975734" y="627988"/>
                  </a:lnTo>
                  <a:lnTo>
                    <a:pt x="6987212" y="627988"/>
                  </a:lnTo>
                  <a:lnTo>
                    <a:pt x="6998642" y="627988"/>
                  </a:lnTo>
                  <a:lnTo>
                    <a:pt x="7010072" y="627988"/>
                  </a:lnTo>
                  <a:lnTo>
                    <a:pt x="7021502" y="627988"/>
                  </a:lnTo>
                  <a:lnTo>
                    <a:pt x="7032931" y="627988"/>
                  </a:lnTo>
                  <a:lnTo>
                    <a:pt x="7044409" y="627988"/>
                  </a:lnTo>
                  <a:lnTo>
                    <a:pt x="7055839" y="627988"/>
                  </a:lnTo>
                  <a:lnTo>
                    <a:pt x="7067269" y="627988"/>
                  </a:lnTo>
                  <a:lnTo>
                    <a:pt x="7078700" y="627988"/>
                  </a:lnTo>
                  <a:lnTo>
                    <a:pt x="7090129" y="627988"/>
                  </a:lnTo>
                  <a:lnTo>
                    <a:pt x="7101607" y="627988"/>
                  </a:lnTo>
                  <a:lnTo>
                    <a:pt x="7113037" y="627988"/>
                  </a:lnTo>
                  <a:lnTo>
                    <a:pt x="7124467" y="627988"/>
                  </a:lnTo>
                  <a:lnTo>
                    <a:pt x="7135897" y="627988"/>
                  </a:lnTo>
                  <a:lnTo>
                    <a:pt x="7147327" y="627988"/>
                  </a:lnTo>
                  <a:lnTo>
                    <a:pt x="7158805" y="627988"/>
                  </a:lnTo>
                  <a:lnTo>
                    <a:pt x="7170235" y="627988"/>
                  </a:lnTo>
                  <a:lnTo>
                    <a:pt x="7181665" y="627988"/>
                  </a:lnTo>
                  <a:lnTo>
                    <a:pt x="7193094" y="627988"/>
                  </a:lnTo>
                  <a:lnTo>
                    <a:pt x="7204524" y="627988"/>
                  </a:lnTo>
                  <a:lnTo>
                    <a:pt x="7216002" y="627988"/>
                  </a:lnTo>
                  <a:lnTo>
                    <a:pt x="7227432" y="627988"/>
                  </a:lnTo>
                  <a:lnTo>
                    <a:pt x="7238862" y="627988"/>
                  </a:lnTo>
                  <a:lnTo>
                    <a:pt x="7250292" y="627988"/>
                  </a:lnTo>
                  <a:lnTo>
                    <a:pt x="7261722" y="627988"/>
                  </a:lnTo>
                  <a:lnTo>
                    <a:pt x="7273200" y="627988"/>
                  </a:lnTo>
                  <a:lnTo>
                    <a:pt x="7284630" y="627988"/>
                  </a:lnTo>
                  <a:lnTo>
                    <a:pt x="7296060" y="627988"/>
                  </a:lnTo>
                  <a:lnTo>
                    <a:pt x="7307490" y="627988"/>
                  </a:lnTo>
                  <a:lnTo>
                    <a:pt x="7318920" y="627988"/>
                  </a:lnTo>
                  <a:lnTo>
                    <a:pt x="7330398" y="627988"/>
                  </a:lnTo>
                  <a:lnTo>
                    <a:pt x="7341828" y="627988"/>
                  </a:lnTo>
                  <a:lnTo>
                    <a:pt x="7353257" y="627988"/>
                  </a:lnTo>
                  <a:lnTo>
                    <a:pt x="7364687" y="627988"/>
                  </a:lnTo>
                  <a:lnTo>
                    <a:pt x="7376117" y="627988"/>
                  </a:lnTo>
                  <a:lnTo>
                    <a:pt x="7387595" y="627988"/>
                  </a:lnTo>
                  <a:lnTo>
                    <a:pt x="7399025" y="627988"/>
                  </a:lnTo>
                  <a:lnTo>
                    <a:pt x="7410455" y="627988"/>
                  </a:lnTo>
                  <a:lnTo>
                    <a:pt x="7421885" y="627988"/>
                  </a:lnTo>
                  <a:lnTo>
                    <a:pt x="7433315" y="627988"/>
                  </a:lnTo>
                  <a:lnTo>
                    <a:pt x="7444793" y="627988"/>
                  </a:lnTo>
                  <a:lnTo>
                    <a:pt x="7456222" y="627988"/>
                  </a:lnTo>
                  <a:lnTo>
                    <a:pt x="7467653" y="627988"/>
                  </a:lnTo>
                  <a:lnTo>
                    <a:pt x="7479083" y="627988"/>
                  </a:lnTo>
                  <a:lnTo>
                    <a:pt x="7490513" y="627988"/>
                  </a:lnTo>
                  <a:lnTo>
                    <a:pt x="7501990" y="627988"/>
                  </a:lnTo>
                  <a:lnTo>
                    <a:pt x="7513420" y="627988"/>
                  </a:lnTo>
                  <a:lnTo>
                    <a:pt x="7524850" y="627988"/>
                  </a:lnTo>
                  <a:lnTo>
                    <a:pt x="7536280" y="627988"/>
                  </a:lnTo>
                  <a:lnTo>
                    <a:pt x="7547710" y="627988"/>
                  </a:lnTo>
                  <a:lnTo>
                    <a:pt x="7559188" y="627988"/>
                  </a:lnTo>
                  <a:lnTo>
                    <a:pt x="7570618" y="627988"/>
                  </a:lnTo>
                  <a:lnTo>
                    <a:pt x="7582048" y="627988"/>
                  </a:lnTo>
                  <a:lnTo>
                    <a:pt x="7593478" y="627988"/>
                  </a:lnTo>
                  <a:lnTo>
                    <a:pt x="7604908" y="627988"/>
                  </a:lnTo>
                  <a:lnTo>
                    <a:pt x="7616385" y="627988"/>
                  </a:lnTo>
                  <a:lnTo>
                    <a:pt x="7627815" y="627988"/>
                  </a:lnTo>
                  <a:lnTo>
                    <a:pt x="7639246" y="627988"/>
                  </a:lnTo>
                  <a:lnTo>
                    <a:pt x="7650676" y="627988"/>
                  </a:lnTo>
                  <a:lnTo>
                    <a:pt x="7662106" y="627988"/>
                  </a:lnTo>
                  <a:lnTo>
                    <a:pt x="7673583" y="627988"/>
                  </a:lnTo>
                  <a:lnTo>
                    <a:pt x="7685013" y="627988"/>
                  </a:lnTo>
                  <a:lnTo>
                    <a:pt x="7696443" y="627988"/>
                  </a:lnTo>
                  <a:lnTo>
                    <a:pt x="7707873" y="627988"/>
                  </a:lnTo>
                  <a:lnTo>
                    <a:pt x="7719303" y="627988"/>
                  </a:lnTo>
                  <a:lnTo>
                    <a:pt x="7730733" y="627988"/>
                  </a:lnTo>
                  <a:lnTo>
                    <a:pt x="7742211" y="627988"/>
                  </a:lnTo>
                  <a:lnTo>
                    <a:pt x="7753641" y="627988"/>
                  </a:lnTo>
                  <a:lnTo>
                    <a:pt x="7765071" y="627988"/>
                  </a:lnTo>
                  <a:lnTo>
                    <a:pt x="7776501" y="627988"/>
                  </a:lnTo>
                  <a:lnTo>
                    <a:pt x="7787931" y="627988"/>
                  </a:lnTo>
                  <a:lnTo>
                    <a:pt x="7799408" y="627988"/>
                  </a:lnTo>
                  <a:lnTo>
                    <a:pt x="7810839" y="627988"/>
                  </a:lnTo>
                  <a:lnTo>
                    <a:pt x="7822268" y="627988"/>
                  </a:lnTo>
                  <a:lnTo>
                    <a:pt x="7833698" y="627988"/>
                  </a:lnTo>
                  <a:lnTo>
                    <a:pt x="7845128" y="627988"/>
                  </a:lnTo>
                  <a:lnTo>
                    <a:pt x="7856606" y="627988"/>
                  </a:lnTo>
                  <a:lnTo>
                    <a:pt x="7868036" y="627988"/>
                  </a:lnTo>
                  <a:lnTo>
                    <a:pt x="7879466" y="627988"/>
                  </a:lnTo>
                  <a:lnTo>
                    <a:pt x="7890896" y="627988"/>
                  </a:lnTo>
                  <a:lnTo>
                    <a:pt x="7902326" y="627988"/>
                  </a:lnTo>
                  <a:lnTo>
                    <a:pt x="7913804" y="627988"/>
                  </a:lnTo>
                  <a:lnTo>
                    <a:pt x="7925234" y="627988"/>
                  </a:lnTo>
                  <a:lnTo>
                    <a:pt x="7936663" y="627988"/>
                  </a:lnTo>
                  <a:lnTo>
                    <a:pt x="7948094" y="627988"/>
                  </a:lnTo>
                  <a:lnTo>
                    <a:pt x="7959524" y="627988"/>
                  </a:lnTo>
                  <a:lnTo>
                    <a:pt x="7971001" y="627988"/>
                  </a:lnTo>
                  <a:lnTo>
                    <a:pt x="7982431" y="627988"/>
                  </a:lnTo>
                  <a:lnTo>
                    <a:pt x="7993861" y="627988"/>
                  </a:lnTo>
                  <a:lnTo>
                    <a:pt x="8005291" y="627988"/>
                  </a:lnTo>
                  <a:lnTo>
                    <a:pt x="8016721" y="627988"/>
                  </a:lnTo>
                  <a:lnTo>
                    <a:pt x="8028199" y="627988"/>
                  </a:lnTo>
                  <a:lnTo>
                    <a:pt x="8039629" y="627988"/>
                  </a:lnTo>
                  <a:lnTo>
                    <a:pt x="8051059" y="627988"/>
                  </a:lnTo>
                  <a:lnTo>
                    <a:pt x="8062489" y="627988"/>
                  </a:lnTo>
                  <a:lnTo>
                    <a:pt x="8073919" y="627988"/>
                  </a:lnTo>
                  <a:lnTo>
                    <a:pt x="8085396" y="627988"/>
                  </a:lnTo>
                  <a:lnTo>
                    <a:pt x="8096826" y="627988"/>
                  </a:lnTo>
                  <a:lnTo>
                    <a:pt x="8108256" y="627988"/>
                  </a:lnTo>
                  <a:lnTo>
                    <a:pt x="8119687" y="627988"/>
                  </a:lnTo>
                  <a:lnTo>
                    <a:pt x="8131117" y="627988"/>
                  </a:lnTo>
                  <a:lnTo>
                    <a:pt x="8142594" y="627988"/>
                  </a:lnTo>
                  <a:lnTo>
                    <a:pt x="8154024" y="627988"/>
                  </a:lnTo>
                  <a:lnTo>
                    <a:pt x="8165454" y="627988"/>
                  </a:lnTo>
                  <a:lnTo>
                    <a:pt x="8176884" y="627988"/>
                  </a:lnTo>
                  <a:lnTo>
                    <a:pt x="8188314" y="627988"/>
                  </a:lnTo>
                  <a:lnTo>
                    <a:pt x="8199792" y="627988"/>
                  </a:lnTo>
                  <a:lnTo>
                    <a:pt x="8211222" y="627988"/>
                  </a:lnTo>
                  <a:lnTo>
                    <a:pt x="8222652" y="627988"/>
                  </a:lnTo>
                  <a:lnTo>
                    <a:pt x="8234082" y="627988"/>
                  </a:lnTo>
                  <a:lnTo>
                    <a:pt x="8245512" y="627988"/>
                  </a:lnTo>
                  <a:lnTo>
                    <a:pt x="8256989" y="627988"/>
                  </a:lnTo>
                  <a:lnTo>
                    <a:pt x="8268419" y="627988"/>
                  </a:lnTo>
                  <a:lnTo>
                    <a:pt x="8279850" y="627988"/>
                  </a:lnTo>
                  <a:lnTo>
                    <a:pt x="8291280" y="627988"/>
                  </a:lnTo>
                  <a:lnTo>
                    <a:pt x="8302709" y="627988"/>
                  </a:lnTo>
                  <a:lnTo>
                    <a:pt x="8314187" y="627988"/>
                  </a:lnTo>
                  <a:lnTo>
                    <a:pt x="8325617" y="627988"/>
                  </a:lnTo>
                  <a:lnTo>
                    <a:pt x="8337047" y="627988"/>
                  </a:lnTo>
                  <a:lnTo>
                    <a:pt x="8348477" y="627988"/>
                  </a:lnTo>
                  <a:lnTo>
                    <a:pt x="8359907" y="627988"/>
                  </a:lnTo>
                  <a:lnTo>
                    <a:pt x="8371385" y="627988"/>
                  </a:lnTo>
                  <a:lnTo>
                    <a:pt x="8382815" y="627988"/>
                  </a:lnTo>
                  <a:lnTo>
                    <a:pt x="8394245" y="627988"/>
                  </a:lnTo>
                  <a:lnTo>
                    <a:pt x="8405674" y="627988"/>
                  </a:lnTo>
                  <a:lnTo>
                    <a:pt x="8417104" y="627988"/>
                  </a:lnTo>
                  <a:lnTo>
                    <a:pt x="8428582" y="627988"/>
                  </a:lnTo>
                  <a:lnTo>
                    <a:pt x="8440012" y="627988"/>
                  </a:lnTo>
                  <a:lnTo>
                    <a:pt x="8451442" y="627988"/>
                  </a:lnTo>
                  <a:lnTo>
                    <a:pt x="8462872" y="627988"/>
                  </a:lnTo>
                  <a:lnTo>
                    <a:pt x="8474302" y="627988"/>
                  </a:lnTo>
                  <a:lnTo>
                    <a:pt x="8485780" y="627988"/>
                  </a:lnTo>
                  <a:lnTo>
                    <a:pt x="8497210" y="627988"/>
                  </a:lnTo>
                  <a:lnTo>
                    <a:pt x="8508640" y="627988"/>
                  </a:lnTo>
                  <a:lnTo>
                    <a:pt x="8520069" y="627988"/>
                  </a:lnTo>
                  <a:lnTo>
                    <a:pt x="8531500" y="627988"/>
                  </a:lnTo>
                  <a:lnTo>
                    <a:pt x="8542977" y="627988"/>
                  </a:lnTo>
                  <a:lnTo>
                    <a:pt x="8554407" y="627988"/>
                  </a:lnTo>
                  <a:lnTo>
                    <a:pt x="8565837" y="627988"/>
                  </a:lnTo>
                  <a:lnTo>
                    <a:pt x="8577267" y="627988"/>
                  </a:lnTo>
                  <a:lnTo>
                    <a:pt x="8588697" y="627988"/>
                  </a:lnTo>
                  <a:lnTo>
                    <a:pt x="8600175" y="627988"/>
                  </a:lnTo>
                  <a:lnTo>
                    <a:pt x="8611605" y="627988"/>
                  </a:lnTo>
                  <a:lnTo>
                    <a:pt x="8623035" y="627988"/>
                  </a:lnTo>
                  <a:lnTo>
                    <a:pt x="8634465" y="627988"/>
                  </a:lnTo>
                  <a:lnTo>
                    <a:pt x="8645895" y="627988"/>
                  </a:lnTo>
                  <a:lnTo>
                    <a:pt x="8657373" y="627988"/>
                  </a:lnTo>
                  <a:lnTo>
                    <a:pt x="8668802" y="627988"/>
                  </a:lnTo>
                  <a:lnTo>
                    <a:pt x="8680232" y="627988"/>
                  </a:lnTo>
                  <a:lnTo>
                    <a:pt x="8691662" y="627988"/>
                  </a:lnTo>
                  <a:lnTo>
                    <a:pt x="8703093" y="627988"/>
                  </a:lnTo>
                  <a:lnTo>
                    <a:pt x="8714570" y="627988"/>
                  </a:lnTo>
                  <a:lnTo>
                    <a:pt x="8726000" y="627988"/>
                  </a:lnTo>
                  <a:lnTo>
                    <a:pt x="8737430" y="627988"/>
                  </a:lnTo>
                  <a:lnTo>
                    <a:pt x="8748860" y="627988"/>
                  </a:lnTo>
                  <a:lnTo>
                    <a:pt x="8760290" y="627988"/>
                  </a:lnTo>
                  <a:lnTo>
                    <a:pt x="8771768" y="627988"/>
                  </a:lnTo>
                  <a:lnTo>
                    <a:pt x="8783198" y="627988"/>
                  </a:lnTo>
                  <a:lnTo>
                    <a:pt x="8794628" y="627988"/>
                  </a:lnTo>
                  <a:lnTo>
                    <a:pt x="8806058" y="627988"/>
                  </a:lnTo>
                  <a:lnTo>
                    <a:pt x="8817488" y="627988"/>
                  </a:lnTo>
                  <a:lnTo>
                    <a:pt x="8828918" y="627988"/>
                  </a:lnTo>
                  <a:lnTo>
                    <a:pt x="8840395" y="627988"/>
                  </a:lnTo>
                  <a:lnTo>
                    <a:pt x="8851825" y="627988"/>
                  </a:lnTo>
                  <a:lnTo>
                    <a:pt x="8863256" y="627988"/>
                  </a:lnTo>
                  <a:lnTo>
                    <a:pt x="8874686" y="627988"/>
                  </a:lnTo>
                  <a:lnTo>
                    <a:pt x="8886115" y="627988"/>
                  </a:lnTo>
                  <a:lnTo>
                    <a:pt x="8897593" y="627988"/>
                  </a:lnTo>
                  <a:lnTo>
                    <a:pt x="8909022" y="627988"/>
                  </a:lnTo>
                  <a:lnTo>
                    <a:pt x="8920453" y="627988"/>
                  </a:lnTo>
                  <a:lnTo>
                    <a:pt x="8931883" y="627988"/>
                  </a:lnTo>
                  <a:lnTo>
                    <a:pt x="8943313" y="627988"/>
                  </a:lnTo>
                  <a:lnTo>
                    <a:pt x="8954791" y="627988"/>
                  </a:lnTo>
                  <a:lnTo>
                    <a:pt x="8966220" y="627988"/>
                  </a:lnTo>
                  <a:lnTo>
                    <a:pt x="8977651" y="627988"/>
                  </a:lnTo>
                  <a:lnTo>
                    <a:pt x="8989080" y="627988"/>
                  </a:lnTo>
                  <a:lnTo>
                    <a:pt x="9000511" y="627988"/>
                  </a:lnTo>
                  <a:lnTo>
                    <a:pt x="9011988" y="627988"/>
                  </a:lnTo>
                  <a:lnTo>
                    <a:pt x="9023418" y="627988"/>
                  </a:lnTo>
                  <a:lnTo>
                    <a:pt x="9034849" y="627988"/>
                  </a:lnTo>
                  <a:lnTo>
                    <a:pt x="9046278" y="627988"/>
                  </a:lnTo>
                  <a:lnTo>
                    <a:pt x="9057709" y="627988"/>
                  </a:lnTo>
                  <a:lnTo>
                    <a:pt x="9069186" y="627988"/>
                  </a:lnTo>
                  <a:lnTo>
                    <a:pt x="9080615" y="627988"/>
                  </a:lnTo>
                  <a:lnTo>
                    <a:pt x="9092046" y="627988"/>
                  </a:lnTo>
                  <a:lnTo>
                    <a:pt x="9103476" y="627988"/>
                  </a:lnTo>
                  <a:lnTo>
                    <a:pt x="9114906" y="627988"/>
                  </a:lnTo>
                  <a:lnTo>
                    <a:pt x="9126384" y="627988"/>
                  </a:lnTo>
                  <a:lnTo>
                    <a:pt x="9137813" y="627988"/>
                  </a:lnTo>
                  <a:lnTo>
                    <a:pt x="9149244" y="627988"/>
                  </a:lnTo>
                  <a:lnTo>
                    <a:pt x="9160673" y="627988"/>
                  </a:lnTo>
                  <a:lnTo>
                    <a:pt x="9172104" y="627988"/>
                  </a:lnTo>
                  <a:lnTo>
                    <a:pt x="9183581" y="627988"/>
                  </a:lnTo>
                  <a:lnTo>
                    <a:pt x="9195011" y="627988"/>
                  </a:lnTo>
                  <a:lnTo>
                    <a:pt x="9206442" y="627988"/>
                  </a:lnTo>
                  <a:lnTo>
                    <a:pt x="9217871" y="627988"/>
                  </a:lnTo>
                  <a:lnTo>
                    <a:pt x="9229301" y="627988"/>
                  </a:lnTo>
                  <a:lnTo>
                    <a:pt x="9240779" y="627988"/>
                  </a:lnTo>
                  <a:lnTo>
                    <a:pt x="9252209" y="627988"/>
                  </a:lnTo>
                  <a:lnTo>
                    <a:pt x="9263639" y="627988"/>
                  </a:lnTo>
                  <a:lnTo>
                    <a:pt x="9275069" y="627988"/>
                  </a:lnTo>
                  <a:lnTo>
                    <a:pt x="9286498" y="627988"/>
                  </a:lnTo>
                  <a:lnTo>
                    <a:pt x="9297977" y="627988"/>
                  </a:lnTo>
                  <a:lnTo>
                    <a:pt x="9309406" y="627988"/>
                  </a:lnTo>
                  <a:lnTo>
                    <a:pt x="9320837" y="627988"/>
                  </a:lnTo>
                  <a:lnTo>
                    <a:pt x="9332266" y="627988"/>
                  </a:lnTo>
                  <a:lnTo>
                    <a:pt x="9343696" y="627988"/>
                  </a:lnTo>
                  <a:lnTo>
                    <a:pt x="9355174" y="627988"/>
                  </a:lnTo>
                  <a:lnTo>
                    <a:pt x="9366604" y="627988"/>
                  </a:lnTo>
                  <a:lnTo>
                    <a:pt x="9378035" y="627988"/>
                  </a:lnTo>
                  <a:lnTo>
                    <a:pt x="9389464" y="627988"/>
                  </a:lnTo>
                  <a:lnTo>
                    <a:pt x="9400894" y="627988"/>
                  </a:lnTo>
                  <a:lnTo>
                    <a:pt x="9412372" y="627988"/>
                  </a:lnTo>
                  <a:lnTo>
                    <a:pt x="9423802" y="627988"/>
                  </a:lnTo>
                  <a:lnTo>
                    <a:pt x="9435232" y="627988"/>
                  </a:lnTo>
                  <a:lnTo>
                    <a:pt x="9446662" y="627988"/>
                  </a:lnTo>
                  <a:lnTo>
                    <a:pt x="9458091" y="627988"/>
                  </a:lnTo>
                  <a:lnTo>
                    <a:pt x="9469570" y="627988"/>
                  </a:lnTo>
                  <a:lnTo>
                    <a:pt x="9480999" y="627988"/>
                  </a:lnTo>
                  <a:lnTo>
                    <a:pt x="9492429" y="627988"/>
                  </a:lnTo>
                  <a:lnTo>
                    <a:pt x="9503859" y="627988"/>
                  </a:lnTo>
                  <a:lnTo>
                    <a:pt x="9515289" y="627988"/>
                  </a:lnTo>
                  <a:lnTo>
                    <a:pt x="9526767" y="627988"/>
                  </a:lnTo>
                  <a:lnTo>
                    <a:pt x="9538197" y="627988"/>
                  </a:lnTo>
                  <a:lnTo>
                    <a:pt x="9549626" y="627988"/>
                  </a:lnTo>
                  <a:lnTo>
                    <a:pt x="9561057" y="627988"/>
                  </a:lnTo>
                  <a:lnTo>
                    <a:pt x="9572487" y="627988"/>
                  </a:lnTo>
                  <a:lnTo>
                    <a:pt x="9583965" y="627988"/>
                  </a:lnTo>
                  <a:lnTo>
                    <a:pt x="9595395" y="627988"/>
                  </a:lnTo>
                  <a:lnTo>
                    <a:pt x="9606824" y="627988"/>
                  </a:lnTo>
                  <a:lnTo>
                    <a:pt x="9618255" y="627988"/>
                  </a:lnTo>
                  <a:lnTo>
                    <a:pt x="9629684" y="627988"/>
                  </a:lnTo>
                  <a:lnTo>
                    <a:pt x="9641163" y="627988"/>
                  </a:lnTo>
                  <a:lnTo>
                    <a:pt x="9652592" y="627988"/>
                  </a:lnTo>
                  <a:lnTo>
                    <a:pt x="9664022" y="627988"/>
                  </a:lnTo>
                  <a:lnTo>
                    <a:pt x="9675452" y="627988"/>
                  </a:lnTo>
                  <a:lnTo>
                    <a:pt x="9686882" y="627988"/>
                  </a:lnTo>
                  <a:lnTo>
                    <a:pt x="9698360" y="627988"/>
                  </a:lnTo>
                  <a:lnTo>
                    <a:pt x="9709790" y="627988"/>
                  </a:lnTo>
                  <a:lnTo>
                    <a:pt x="9721219" y="627988"/>
                  </a:lnTo>
                  <a:lnTo>
                    <a:pt x="9732650" y="627988"/>
                  </a:lnTo>
                  <a:lnTo>
                    <a:pt x="9744080" y="627988"/>
                  </a:lnTo>
                  <a:lnTo>
                    <a:pt x="9755557" y="627988"/>
                  </a:lnTo>
                  <a:lnTo>
                    <a:pt x="9766988" y="627988"/>
                  </a:lnTo>
                  <a:lnTo>
                    <a:pt x="9778417" y="627988"/>
                  </a:lnTo>
                  <a:lnTo>
                    <a:pt x="9789848" y="627988"/>
                  </a:lnTo>
                  <a:lnTo>
                    <a:pt x="9801277" y="627988"/>
                  </a:lnTo>
                  <a:lnTo>
                    <a:pt x="9812755" y="627988"/>
                  </a:lnTo>
                  <a:lnTo>
                    <a:pt x="9824185" y="627988"/>
                  </a:lnTo>
                  <a:lnTo>
                    <a:pt x="9835615" y="627988"/>
                  </a:lnTo>
                  <a:lnTo>
                    <a:pt x="9847045" y="627988"/>
                  </a:lnTo>
                  <a:lnTo>
                    <a:pt x="9858475" y="627988"/>
                  </a:lnTo>
                  <a:lnTo>
                    <a:pt x="9869952" y="627988"/>
                  </a:lnTo>
                  <a:lnTo>
                    <a:pt x="9881383" y="627988"/>
                  </a:lnTo>
                  <a:lnTo>
                    <a:pt x="9892812" y="627988"/>
                  </a:lnTo>
                  <a:lnTo>
                    <a:pt x="9904243" y="627988"/>
                  </a:lnTo>
                  <a:lnTo>
                    <a:pt x="9915673" y="627988"/>
                  </a:lnTo>
                  <a:lnTo>
                    <a:pt x="9927102" y="627988"/>
                  </a:lnTo>
                  <a:lnTo>
                    <a:pt x="9938581" y="627988"/>
                  </a:lnTo>
                  <a:lnTo>
                    <a:pt x="9950010" y="627988"/>
                  </a:lnTo>
                  <a:lnTo>
                    <a:pt x="9961441" y="627988"/>
                  </a:lnTo>
                  <a:lnTo>
                    <a:pt x="9972870" y="627988"/>
                  </a:lnTo>
                  <a:lnTo>
                    <a:pt x="9984300" y="627988"/>
                  </a:lnTo>
                  <a:lnTo>
                    <a:pt x="9995778" y="627988"/>
                  </a:lnTo>
                  <a:lnTo>
                    <a:pt x="10007208" y="627988"/>
                  </a:lnTo>
                  <a:lnTo>
                    <a:pt x="10018638" y="627988"/>
                  </a:lnTo>
                  <a:lnTo>
                    <a:pt x="10030068" y="627988"/>
                  </a:lnTo>
                  <a:lnTo>
                    <a:pt x="10041498" y="627988"/>
                  </a:lnTo>
                  <a:lnTo>
                    <a:pt x="10052976" y="627988"/>
                  </a:lnTo>
                  <a:lnTo>
                    <a:pt x="10064405" y="627988"/>
                  </a:lnTo>
                  <a:lnTo>
                    <a:pt x="10075835" y="627988"/>
                  </a:lnTo>
                  <a:lnTo>
                    <a:pt x="10087266" y="627988"/>
                  </a:lnTo>
                  <a:lnTo>
                    <a:pt x="10098695" y="627988"/>
                  </a:lnTo>
                  <a:lnTo>
                    <a:pt x="10110174" y="627988"/>
                  </a:lnTo>
                  <a:lnTo>
                    <a:pt x="10121603" y="627988"/>
                  </a:lnTo>
                  <a:lnTo>
                    <a:pt x="10133033" y="627988"/>
                  </a:lnTo>
                  <a:lnTo>
                    <a:pt x="10144463" y="627988"/>
                  </a:lnTo>
                  <a:lnTo>
                    <a:pt x="10155893" y="627988"/>
                  </a:lnTo>
                  <a:lnTo>
                    <a:pt x="10167371" y="627988"/>
                  </a:lnTo>
                  <a:lnTo>
                    <a:pt x="10178801" y="627988"/>
                  </a:lnTo>
                  <a:lnTo>
                    <a:pt x="10190230" y="627988"/>
                  </a:lnTo>
                  <a:lnTo>
                    <a:pt x="10201661" y="627988"/>
                  </a:lnTo>
                  <a:lnTo>
                    <a:pt x="10213091" y="627988"/>
                  </a:lnTo>
                  <a:lnTo>
                    <a:pt x="10224569" y="627988"/>
                  </a:lnTo>
                  <a:lnTo>
                    <a:pt x="10235998" y="627988"/>
                  </a:lnTo>
                  <a:lnTo>
                    <a:pt x="10247428" y="627988"/>
                  </a:lnTo>
                  <a:lnTo>
                    <a:pt x="10258859" y="627988"/>
                  </a:lnTo>
                  <a:lnTo>
                    <a:pt x="10270288" y="627988"/>
                  </a:lnTo>
                  <a:lnTo>
                    <a:pt x="10281767" y="627988"/>
                  </a:lnTo>
                  <a:lnTo>
                    <a:pt x="10293196" y="627988"/>
                  </a:lnTo>
                  <a:lnTo>
                    <a:pt x="10304626" y="627988"/>
                  </a:lnTo>
                  <a:lnTo>
                    <a:pt x="10316056" y="627988"/>
                  </a:lnTo>
                  <a:lnTo>
                    <a:pt x="10327486" y="627988"/>
                  </a:lnTo>
                  <a:lnTo>
                    <a:pt x="10338963" y="627988"/>
                  </a:lnTo>
                  <a:lnTo>
                    <a:pt x="10350394" y="627988"/>
                  </a:lnTo>
                  <a:lnTo>
                    <a:pt x="10361823" y="627988"/>
                  </a:lnTo>
                  <a:lnTo>
                    <a:pt x="10373254" y="627988"/>
                  </a:lnTo>
                  <a:lnTo>
                    <a:pt x="10384684" y="627988"/>
                  </a:lnTo>
                  <a:lnTo>
                    <a:pt x="10396161" y="627988"/>
                  </a:lnTo>
                  <a:lnTo>
                    <a:pt x="10407591" y="627988"/>
                  </a:lnTo>
                  <a:lnTo>
                    <a:pt x="10419021" y="627988"/>
                  </a:lnTo>
                  <a:lnTo>
                    <a:pt x="10430452" y="627988"/>
                  </a:lnTo>
                  <a:lnTo>
                    <a:pt x="10441881" y="627988"/>
                  </a:lnTo>
                  <a:lnTo>
                    <a:pt x="10453358" y="627988"/>
                  </a:lnTo>
                  <a:lnTo>
                    <a:pt x="10464789" y="627988"/>
                  </a:lnTo>
                  <a:lnTo>
                    <a:pt x="10476219" y="627988"/>
                  </a:lnTo>
                  <a:lnTo>
                    <a:pt x="10487649" y="627988"/>
                  </a:lnTo>
                  <a:lnTo>
                    <a:pt x="10499079" y="627988"/>
                  </a:lnTo>
                  <a:lnTo>
                    <a:pt x="10510556" y="627988"/>
                  </a:lnTo>
                  <a:lnTo>
                    <a:pt x="10521987" y="627988"/>
                  </a:lnTo>
                  <a:lnTo>
                    <a:pt x="10533416" y="627988"/>
                  </a:lnTo>
                  <a:lnTo>
                    <a:pt x="10544847" y="627988"/>
                  </a:lnTo>
                  <a:lnTo>
                    <a:pt x="10556277" y="627988"/>
                  </a:lnTo>
                  <a:lnTo>
                    <a:pt x="10567754" y="627988"/>
                  </a:lnTo>
                  <a:lnTo>
                    <a:pt x="10579184" y="627988"/>
                  </a:lnTo>
                  <a:lnTo>
                    <a:pt x="10590614" y="627988"/>
                  </a:lnTo>
                  <a:lnTo>
                    <a:pt x="10602045" y="627988"/>
                  </a:lnTo>
                  <a:lnTo>
                    <a:pt x="10613474" y="627988"/>
                  </a:lnTo>
                  <a:lnTo>
                    <a:pt x="10624951" y="627988"/>
                  </a:lnTo>
                  <a:lnTo>
                    <a:pt x="10636382" y="627988"/>
                  </a:lnTo>
                  <a:lnTo>
                    <a:pt x="10647812" y="627988"/>
                  </a:lnTo>
                  <a:lnTo>
                    <a:pt x="10659241" y="627988"/>
                  </a:lnTo>
                  <a:lnTo>
                    <a:pt x="10670672" y="627988"/>
                  </a:lnTo>
                  <a:lnTo>
                    <a:pt x="10682149" y="627988"/>
                  </a:lnTo>
                  <a:lnTo>
                    <a:pt x="10693580" y="627988"/>
                  </a:lnTo>
                  <a:lnTo>
                    <a:pt x="10705009" y="627988"/>
                  </a:lnTo>
                  <a:lnTo>
                    <a:pt x="10716439" y="627988"/>
                  </a:lnTo>
                  <a:lnTo>
                    <a:pt x="10727870" y="627988"/>
                  </a:lnTo>
                  <a:lnTo>
                    <a:pt x="10739347" y="627988"/>
                  </a:lnTo>
                  <a:lnTo>
                    <a:pt x="10750778" y="627988"/>
                  </a:lnTo>
                  <a:lnTo>
                    <a:pt x="10762207" y="627988"/>
                  </a:lnTo>
                  <a:lnTo>
                    <a:pt x="10773637" y="627988"/>
                  </a:lnTo>
                  <a:lnTo>
                    <a:pt x="10785067" y="627988"/>
                  </a:lnTo>
                  <a:lnTo>
                    <a:pt x="10796544" y="627988"/>
                  </a:lnTo>
                  <a:lnTo>
                    <a:pt x="10807975" y="627988"/>
                  </a:lnTo>
                  <a:lnTo>
                    <a:pt x="10819405" y="627988"/>
                  </a:lnTo>
                  <a:lnTo>
                    <a:pt x="10830834" y="627988"/>
                  </a:lnTo>
                  <a:lnTo>
                    <a:pt x="10842265" y="627988"/>
                  </a:lnTo>
                  <a:lnTo>
                    <a:pt x="10853742" y="627988"/>
                  </a:lnTo>
                  <a:lnTo>
                    <a:pt x="10865173" y="627988"/>
                  </a:lnTo>
                  <a:lnTo>
                    <a:pt x="10876602" y="627988"/>
                  </a:lnTo>
                  <a:lnTo>
                    <a:pt x="10888032" y="627988"/>
                  </a:lnTo>
                  <a:lnTo>
                    <a:pt x="10899463" y="627988"/>
                  </a:lnTo>
                  <a:lnTo>
                    <a:pt x="10910892" y="627988"/>
                  </a:lnTo>
                  <a:lnTo>
                    <a:pt x="10922369" y="627988"/>
                  </a:lnTo>
                  <a:lnTo>
                    <a:pt x="10933800" y="627988"/>
                  </a:lnTo>
                  <a:lnTo>
                    <a:pt x="10945230" y="627988"/>
                  </a:lnTo>
                  <a:lnTo>
                    <a:pt x="10956660" y="627988"/>
                  </a:lnTo>
                  <a:lnTo>
                    <a:pt x="10968090" y="627988"/>
                  </a:lnTo>
                  <a:lnTo>
                    <a:pt x="10979567" y="627988"/>
                  </a:lnTo>
                  <a:lnTo>
                    <a:pt x="10990998" y="627988"/>
                  </a:lnTo>
                  <a:lnTo>
                    <a:pt x="11002427" y="627988"/>
                  </a:lnTo>
                  <a:lnTo>
                    <a:pt x="11013858" y="627988"/>
                  </a:lnTo>
                  <a:lnTo>
                    <a:pt x="11025287" y="627988"/>
                  </a:lnTo>
                  <a:lnTo>
                    <a:pt x="11036765" y="627988"/>
                  </a:lnTo>
                  <a:lnTo>
                    <a:pt x="11048195" y="627988"/>
                  </a:lnTo>
                  <a:lnTo>
                    <a:pt x="11059625" y="627988"/>
                  </a:lnTo>
                  <a:lnTo>
                    <a:pt x="11071056" y="627988"/>
                  </a:lnTo>
                  <a:lnTo>
                    <a:pt x="11082485" y="627988"/>
                  </a:lnTo>
                  <a:lnTo>
                    <a:pt x="11093962" y="627988"/>
                  </a:lnTo>
                  <a:lnTo>
                    <a:pt x="11105393" y="627988"/>
                  </a:lnTo>
                  <a:lnTo>
                    <a:pt x="11116823" y="627988"/>
                  </a:lnTo>
                  <a:lnTo>
                    <a:pt x="11128253" y="627988"/>
                  </a:lnTo>
                  <a:lnTo>
                    <a:pt x="11139683" y="627988"/>
                  </a:lnTo>
                  <a:lnTo>
                    <a:pt x="11151160" y="627988"/>
                  </a:lnTo>
                  <a:lnTo>
                    <a:pt x="11162591" y="627988"/>
                  </a:lnTo>
                  <a:lnTo>
                    <a:pt x="11174020" y="627988"/>
                  </a:lnTo>
                  <a:lnTo>
                    <a:pt x="11185451" y="627988"/>
                  </a:lnTo>
                  <a:lnTo>
                    <a:pt x="11196881" y="627988"/>
                  </a:lnTo>
                  <a:lnTo>
                    <a:pt x="11208358" y="627988"/>
                  </a:lnTo>
                  <a:lnTo>
                    <a:pt x="11218359" y="627988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51BC22BA-78C4-E342-9F3E-04F81455B0FA}"/>
                </a:ext>
              </a:extLst>
            </p:cNvPr>
            <p:cNvSpPr/>
            <p:nvPr/>
          </p:nvSpPr>
          <p:spPr>
            <a:xfrm>
              <a:off x="851149" y="4650981"/>
              <a:ext cx="11218359" cy="1449781"/>
            </a:xfrm>
            <a:custGeom>
              <a:avLst/>
              <a:gdLst>
                <a:gd name="connsiteX0" fmla="*/ 0 w 11218359"/>
                <a:gd name="connsiteY0" fmla="*/ 1449781 h 1449781"/>
                <a:gd name="connsiteX1" fmla="*/ 9149 w 11218359"/>
                <a:gd name="connsiteY1" fmla="*/ 1449781 h 1449781"/>
                <a:gd name="connsiteX2" fmla="*/ 20588 w 11218359"/>
                <a:gd name="connsiteY2" fmla="*/ 1449781 h 1449781"/>
                <a:gd name="connsiteX3" fmla="*/ 32028 w 11218359"/>
                <a:gd name="connsiteY3" fmla="*/ 1449781 h 1449781"/>
                <a:gd name="connsiteX4" fmla="*/ 43467 w 11218359"/>
                <a:gd name="connsiteY4" fmla="*/ 1449781 h 1449781"/>
                <a:gd name="connsiteX5" fmla="*/ 54907 w 11218359"/>
                <a:gd name="connsiteY5" fmla="*/ 1449781 h 1449781"/>
                <a:gd name="connsiteX6" fmla="*/ 66346 w 11218359"/>
                <a:gd name="connsiteY6" fmla="*/ 1449781 h 1449781"/>
                <a:gd name="connsiteX7" fmla="*/ 77786 w 11218359"/>
                <a:gd name="connsiteY7" fmla="*/ 1449781 h 1449781"/>
                <a:gd name="connsiteX8" fmla="*/ 89225 w 11218359"/>
                <a:gd name="connsiteY8" fmla="*/ 1449781 h 1449781"/>
                <a:gd name="connsiteX9" fmla="*/ 100665 w 11218359"/>
                <a:gd name="connsiteY9" fmla="*/ 1449781 h 1449781"/>
                <a:gd name="connsiteX10" fmla="*/ 112104 w 11218359"/>
                <a:gd name="connsiteY10" fmla="*/ 1449781 h 1449781"/>
                <a:gd name="connsiteX11" fmla="*/ 123544 w 11218359"/>
                <a:gd name="connsiteY11" fmla="*/ 1449781 h 1449781"/>
                <a:gd name="connsiteX12" fmla="*/ 134979 w 11218359"/>
                <a:gd name="connsiteY12" fmla="*/ 1449781 h 1449781"/>
                <a:gd name="connsiteX13" fmla="*/ 146423 w 11218359"/>
                <a:gd name="connsiteY13" fmla="*/ 1449781 h 1449781"/>
                <a:gd name="connsiteX14" fmla="*/ 157858 w 11218359"/>
                <a:gd name="connsiteY14" fmla="*/ 1449781 h 1449781"/>
                <a:gd name="connsiteX15" fmla="*/ 169297 w 11218359"/>
                <a:gd name="connsiteY15" fmla="*/ 1449781 h 1449781"/>
                <a:gd name="connsiteX16" fmla="*/ 180737 w 11218359"/>
                <a:gd name="connsiteY16" fmla="*/ 1449781 h 1449781"/>
                <a:gd name="connsiteX17" fmla="*/ 192176 w 11218359"/>
                <a:gd name="connsiteY17" fmla="*/ 1449781 h 1449781"/>
                <a:gd name="connsiteX18" fmla="*/ 203616 w 11218359"/>
                <a:gd name="connsiteY18" fmla="*/ 1449781 h 1449781"/>
                <a:gd name="connsiteX19" fmla="*/ 215055 w 11218359"/>
                <a:gd name="connsiteY19" fmla="*/ 1449781 h 1449781"/>
                <a:gd name="connsiteX20" fmla="*/ 226495 w 11218359"/>
                <a:gd name="connsiteY20" fmla="*/ 1449781 h 1449781"/>
                <a:gd name="connsiteX21" fmla="*/ 237935 w 11218359"/>
                <a:gd name="connsiteY21" fmla="*/ 1449781 h 1449781"/>
                <a:gd name="connsiteX22" fmla="*/ 249374 w 11218359"/>
                <a:gd name="connsiteY22" fmla="*/ 1449781 h 1449781"/>
                <a:gd name="connsiteX23" fmla="*/ 260814 w 11218359"/>
                <a:gd name="connsiteY23" fmla="*/ 1449781 h 1449781"/>
                <a:gd name="connsiteX24" fmla="*/ 272253 w 11218359"/>
                <a:gd name="connsiteY24" fmla="*/ 1449781 h 1449781"/>
                <a:gd name="connsiteX25" fmla="*/ 283693 w 11218359"/>
                <a:gd name="connsiteY25" fmla="*/ 1449781 h 1449781"/>
                <a:gd name="connsiteX26" fmla="*/ 295132 w 11218359"/>
                <a:gd name="connsiteY26" fmla="*/ 1449781 h 1449781"/>
                <a:gd name="connsiteX27" fmla="*/ 306572 w 11218359"/>
                <a:gd name="connsiteY27" fmla="*/ 1449781 h 1449781"/>
                <a:gd name="connsiteX28" fmla="*/ 318011 w 11218359"/>
                <a:gd name="connsiteY28" fmla="*/ 1449781 h 1449781"/>
                <a:gd name="connsiteX29" fmla="*/ 329451 w 11218359"/>
                <a:gd name="connsiteY29" fmla="*/ 1449781 h 1449781"/>
                <a:gd name="connsiteX30" fmla="*/ 340890 w 11218359"/>
                <a:gd name="connsiteY30" fmla="*/ 1449781 h 1449781"/>
                <a:gd name="connsiteX31" fmla="*/ 352330 w 11218359"/>
                <a:gd name="connsiteY31" fmla="*/ 1449781 h 1449781"/>
                <a:gd name="connsiteX32" fmla="*/ 363769 w 11218359"/>
                <a:gd name="connsiteY32" fmla="*/ 1449781 h 1449781"/>
                <a:gd name="connsiteX33" fmla="*/ 375209 w 11218359"/>
                <a:gd name="connsiteY33" fmla="*/ 1449781 h 1449781"/>
                <a:gd name="connsiteX34" fmla="*/ 386648 w 11218359"/>
                <a:gd name="connsiteY34" fmla="*/ 1449781 h 1449781"/>
                <a:gd name="connsiteX35" fmla="*/ 398088 w 11218359"/>
                <a:gd name="connsiteY35" fmla="*/ 1449781 h 1449781"/>
                <a:gd name="connsiteX36" fmla="*/ 409527 w 11218359"/>
                <a:gd name="connsiteY36" fmla="*/ 1449781 h 1449781"/>
                <a:gd name="connsiteX37" fmla="*/ 420967 w 11218359"/>
                <a:gd name="connsiteY37" fmla="*/ 1449781 h 1449781"/>
                <a:gd name="connsiteX38" fmla="*/ 432406 w 11218359"/>
                <a:gd name="connsiteY38" fmla="*/ 1449781 h 1449781"/>
                <a:gd name="connsiteX39" fmla="*/ 443846 w 11218359"/>
                <a:gd name="connsiteY39" fmla="*/ 1449781 h 1449781"/>
                <a:gd name="connsiteX40" fmla="*/ 455285 w 11218359"/>
                <a:gd name="connsiteY40" fmla="*/ 1449781 h 1449781"/>
                <a:gd name="connsiteX41" fmla="*/ 466725 w 11218359"/>
                <a:gd name="connsiteY41" fmla="*/ 1449781 h 1449781"/>
                <a:gd name="connsiteX42" fmla="*/ 478165 w 11218359"/>
                <a:gd name="connsiteY42" fmla="*/ 1449781 h 1449781"/>
                <a:gd name="connsiteX43" fmla="*/ 489604 w 11218359"/>
                <a:gd name="connsiteY43" fmla="*/ 1449781 h 1449781"/>
                <a:gd name="connsiteX44" fmla="*/ 501044 w 11218359"/>
                <a:gd name="connsiteY44" fmla="*/ 1449781 h 1449781"/>
                <a:gd name="connsiteX45" fmla="*/ 512483 w 11218359"/>
                <a:gd name="connsiteY45" fmla="*/ 1449781 h 1449781"/>
                <a:gd name="connsiteX46" fmla="*/ 523923 w 11218359"/>
                <a:gd name="connsiteY46" fmla="*/ 1449781 h 1449781"/>
                <a:gd name="connsiteX47" fmla="*/ 535362 w 11218359"/>
                <a:gd name="connsiteY47" fmla="*/ 1449781 h 1449781"/>
                <a:gd name="connsiteX48" fmla="*/ 546802 w 11218359"/>
                <a:gd name="connsiteY48" fmla="*/ 1449781 h 1449781"/>
                <a:gd name="connsiteX49" fmla="*/ 558241 w 11218359"/>
                <a:gd name="connsiteY49" fmla="*/ 1449781 h 1449781"/>
                <a:gd name="connsiteX50" fmla="*/ 569681 w 11218359"/>
                <a:gd name="connsiteY50" fmla="*/ 1449781 h 1449781"/>
                <a:gd name="connsiteX51" fmla="*/ 581120 w 11218359"/>
                <a:gd name="connsiteY51" fmla="*/ 1449781 h 1449781"/>
                <a:gd name="connsiteX52" fmla="*/ 592560 w 11218359"/>
                <a:gd name="connsiteY52" fmla="*/ 1449781 h 1449781"/>
                <a:gd name="connsiteX53" fmla="*/ 603999 w 11218359"/>
                <a:gd name="connsiteY53" fmla="*/ 1449781 h 1449781"/>
                <a:gd name="connsiteX54" fmla="*/ 615439 w 11218359"/>
                <a:gd name="connsiteY54" fmla="*/ 1449781 h 1449781"/>
                <a:gd name="connsiteX55" fmla="*/ 626878 w 11218359"/>
                <a:gd name="connsiteY55" fmla="*/ 1449781 h 1449781"/>
                <a:gd name="connsiteX56" fmla="*/ 638318 w 11218359"/>
                <a:gd name="connsiteY56" fmla="*/ 1449781 h 1449781"/>
                <a:gd name="connsiteX57" fmla="*/ 649757 w 11218359"/>
                <a:gd name="connsiteY57" fmla="*/ 1449781 h 1449781"/>
                <a:gd name="connsiteX58" fmla="*/ 661192 w 11218359"/>
                <a:gd name="connsiteY58" fmla="*/ 1449781 h 1449781"/>
                <a:gd name="connsiteX59" fmla="*/ 672632 w 11218359"/>
                <a:gd name="connsiteY59" fmla="*/ 1449781 h 1449781"/>
                <a:gd name="connsiteX60" fmla="*/ 684071 w 11218359"/>
                <a:gd name="connsiteY60" fmla="*/ 1449781 h 1449781"/>
                <a:gd name="connsiteX61" fmla="*/ 695511 w 11218359"/>
                <a:gd name="connsiteY61" fmla="*/ 1449781 h 1449781"/>
                <a:gd name="connsiteX62" fmla="*/ 706950 w 11218359"/>
                <a:gd name="connsiteY62" fmla="*/ 1449781 h 1449781"/>
                <a:gd name="connsiteX63" fmla="*/ 718390 w 11218359"/>
                <a:gd name="connsiteY63" fmla="*/ 1449781 h 1449781"/>
                <a:gd name="connsiteX64" fmla="*/ 729829 w 11218359"/>
                <a:gd name="connsiteY64" fmla="*/ 1449781 h 1449781"/>
                <a:gd name="connsiteX65" fmla="*/ 741269 w 11218359"/>
                <a:gd name="connsiteY65" fmla="*/ 1449781 h 1449781"/>
                <a:gd name="connsiteX66" fmla="*/ 752708 w 11218359"/>
                <a:gd name="connsiteY66" fmla="*/ 1449781 h 1449781"/>
                <a:gd name="connsiteX67" fmla="*/ 764148 w 11218359"/>
                <a:gd name="connsiteY67" fmla="*/ 1449781 h 1449781"/>
                <a:gd name="connsiteX68" fmla="*/ 775587 w 11218359"/>
                <a:gd name="connsiteY68" fmla="*/ 1449781 h 1449781"/>
                <a:gd name="connsiteX69" fmla="*/ 787027 w 11218359"/>
                <a:gd name="connsiteY69" fmla="*/ 1449781 h 1449781"/>
                <a:gd name="connsiteX70" fmla="*/ 798467 w 11218359"/>
                <a:gd name="connsiteY70" fmla="*/ 1449781 h 1449781"/>
                <a:gd name="connsiteX71" fmla="*/ 809906 w 11218359"/>
                <a:gd name="connsiteY71" fmla="*/ 1449781 h 1449781"/>
                <a:gd name="connsiteX72" fmla="*/ 821346 w 11218359"/>
                <a:gd name="connsiteY72" fmla="*/ 1449781 h 1449781"/>
                <a:gd name="connsiteX73" fmla="*/ 832785 w 11218359"/>
                <a:gd name="connsiteY73" fmla="*/ 1449781 h 1449781"/>
                <a:gd name="connsiteX74" fmla="*/ 844225 w 11218359"/>
                <a:gd name="connsiteY74" fmla="*/ 1449781 h 1449781"/>
                <a:gd name="connsiteX75" fmla="*/ 855664 w 11218359"/>
                <a:gd name="connsiteY75" fmla="*/ 1449781 h 1449781"/>
                <a:gd name="connsiteX76" fmla="*/ 867104 w 11218359"/>
                <a:gd name="connsiteY76" fmla="*/ 1449781 h 1449781"/>
                <a:gd name="connsiteX77" fmla="*/ 878543 w 11218359"/>
                <a:gd name="connsiteY77" fmla="*/ 1449781 h 1449781"/>
                <a:gd name="connsiteX78" fmla="*/ 889983 w 11218359"/>
                <a:gd name="connsiteY78" fmla="*/ 1449781 h 1449781"/>
                <a:gd name="connsiteX79" fmla="*/ 901422 w 11218359"/>
                <a:gd name="connsiteY79" fmla="*/ 1449781 h 1449781"/>
                <a:gd name="connsiteX80" fmla="*/ 912862 w 11218359"/>
                <a:gd name="connsiteY80" fmla="*/ 1449781 h 1449781"/>
                <a:gd name="connsiteX81" fmla="*/ 924301 w 11218359"/>
                <a:gd name="connsiteY81" fmla="*/ 1449781 h 1449781"/>
                <a:gd name="connsiteX82" fmla="*/ 935741 w 11218359"/>
                <a:gd name="connsiteY82" fmla="*/ 1449781 h 1449781"/>
                <a:gd name="connsiteX83" fmla="*/ 947180 w 11218359"/>
                <a:gd name="connsiteY83" fmla="*/ 1449781 h 1449781"/>
                <a:gd name="connsiteX84" fmla="*/ 958620 w 11218359"/>
                <a:gd name="connsiteY84" fmla="*/ 1449781 h 1449781"/>
                <a:gd name="connsiteX85" fmla="*/ 970059 w 11218359"/>
                <a:gd name="connsiteY85" fmla="*/ 1449781 h 1449781"/>
                <a:gd name="connsiteX86" fmla="*/ 981499 w 11218359"/>
                <a:gd name="connsiteY86" fmla="*/ 1449781 h 1449781"/>
                <a:gd name="connsiteX87" fmla="*/ 992938 w 11218359"/>
                <a:gd name="connsiteY87" fmla="*/ 1449781 h 1449781"/>
                <a:gd name="connsiteX88" fmla="*/ 1004378 w 11218359"/>
                <a:gd name="connsiteY88" fmla="*/ 1449781 h 1449781"/>
                <a:gd name="connsiteX89" fmla="*/ 1015818 w 11218359"/>
                <a:gd name="connsiteY89" fmla="*/ 1449781 h 1449781"/>
                <a:gd name="connsiteX90" fmla="*/ 1027257 w 11218359"/>
                <a:gd name="connsiteY90" fmla="*/ 1449781 h 1449781"/>
                <a:gd name="connsiteX91" fmla="*/ 1038697 w 11218359"/>
                <a:gd name="connsiteY91" fmla="*/ 1449781 h 1449781"/>
                <a:gd name="connsiteX92" fmla="*/ 1050136 w 11218359"/>
                <a:gd name="connsiteY92" fmla="*/ 1449781 h 1449781"/>
                <a:gd name="connsiteX93" fmla="*/ 1061576 w 11218359"/>
                <a:gd name="connsiteY93" fmla="*/ 1449781 h 1449781"/>
                <a:gd name="connsiteX94" fmla="*/ 1073015 w 11218359"/>
                <a:gd name="connsiteY94" fmla="*/ 1449781 h 1449781"/>
                <a:gd name="connsiteX95" fmla="*/ 1084455 w 11218359"/>
                <a:gd name="connsiteY95" fmla="*/ 1449781 h 1449781"/>
                <a:gd name="connsiteX96" fmla="*/ 1095894 w 11218359"/>
                <a:gd name="connsiteY96" fmla="*/ 1449781 h 1449781"/>
                <a:gd name="connsiteX97" fmla="*/ 1107334 w 11218359"/>
                <a:gd name="connsiteY97" fmla="*/ 1449781 h 1449781"/>
                <a:gd name="connsiteX98" fmla="*/ 1118773 w 11218359"/>
                <a:gd name="connsiteY98" fmla="*/ 1449781 h 1449781"/>
                <a:gd name="connsiteX99" fmla="*/ 1130213 w 11218359"/>
                <a:gd name="connsiteY99" fmla="*/ 1449781 h 1449781"/>
                <a:gd name="connsiteX100" fmla="*/ 1141652 w 11218359"/>
                <a:gd name="connsiteY100" fmla="*/ 1449781 h 1449781"/>
                <a:gd name="connsiteX101" fmla="*/ 1153092 w 11218359"/>
                <a:gd name="connsiteY101" fmla="*/ 1449781 h 1449781"/>
                <a:gd name="connsiteX102" fmla="*/ 1164531 w 11218359"/>
                <a:gd name="connsiteY102" fmla="*/ 1449781 h 1449781"/>
                <a:gd name="connsiteX103" fmla="*/ 1175971 w 11218359"/>
                <a:gd name="connsiteY103" fmla="*/ 1449781 h 1449781"/>
                <a:gd name="connsiteX104" fmla="*/ 1187406 w 11218359"/>
                <a:gd name="connsiteY104" fmla="*/ 1449781 h 1449781"/>
                <a:gd name="connsiteX105" fmla="*/ 1198845 w 11218359"/>
                <a:gd name="connsiteY105" fmla="*/ 1449781 h 1449781"/>
                <a:gd name="connsiteX106" fmla="*/ 1210285 w 11218359"/>
                <a:gd name="connsiteY106" fmla="*/ 1449781 h 1449781"/>
                <a:gd name="connsiteX107" fmla="*/ 1221724 w 11218359"/>
                <a:gd name="connsiteY107" fmla="*/ 1449781 h 1449781"/>
                <a:gd name="connsiteX108" fmla="*/ 1233164 w 11218359"/>
                <a:gd name="connsiteY108" fmla="*/ 1449781 h 1449781"/>
                <a:gd name="connsiteX109" fmla="*/ 1244603 w 11218359"/>
                <a:gd name="connsiteY109" fmla="*/ 1449781 h 1449781"/>
                <a:gd name="connsiteX110" fmla="*/ 1256043 w 11218359"/>
                <a:gd name="connsiteY110" fmla="*/ 1449781 h 1449781"/>
                <a:gd name="connsiteX111" fmla="*/ 1267482 w 11218359"/>
                <a:gd name="connsiteY111" fmla="*/ 1449781 h 1449781"/>
                <a:gd name="connsiteX112" fmla="*/ 1278922 w 11218359"/>
                <a:gd name="connsiteY112" fmla="*/ 1449781 h 1449781"/>
                <a:gd name="connsiteX113" fmla="*/ 1290361 w 11218359"/>
                <a:gd name="connsiteY113" fmla="*/ 1449781 h 1449781"/>
                <a:gd name="connsiteX114" fmla="*/ 1301801 w 11218359"/>
                <a:gd name="connsiteY114" fmla="*/ 1449781 h 1449781"/>
                <a:gd name="connsiteX115" fmla="*/ 1313240 w 11218359"/>
                <a:gd name="connsiteY115" fmla="*/ 1449781 h 1449781"/>
                <a:gd name="connsiteX116" fmla="*/ 1324680 w 11218359"/>
                <a:gd name="connsiteY116" fmla="*/ 1449781 h 1449781"/>
                <a:gd name="connsiteX117" fmla="*/ 1336120 w 11218359"/>
                <a:gd name="connsiteY117" fmla="*/ 1449781 h 1449781"/>
                <a:gd name="connsiteX118" fmla="*/ 1347559 w 11218359"/>
                <a:gd name="connsiteY118" fmla="*/ 1449781 h 1449781"/>
                <a:gd name="connsiteX119" fmla="*/ 1358999 w 11218359"/>
                <a:gd name="connsiteY119" fmla="*/ 1449781 h 1449781"/>
                <a:gd name="connsiteX120" fmla="*/ 1370438 w 11218359"/>
                <a:gd name="connsiteY120" fmla="*/ 1449781 h 1449781"/>
                <a:gd name="connsiteX121" fmla="*/ 1381878 w 11218359"/>
                <a:gd name="connsiteY121" fmla="*/ 1449781 h 1449781"/>
                <a:gd name="connsiteX122" fmla="*/ 1393317 w 11218359"/>
                <a:gd name="connsiteY122" fmla="*/ 1449781 h 1449781"/>
                <a:gd name="connsiteX123" fmla="*/ 1404757 w 11218359"/>
                <a:gd name="connsiteY123" fmla="*/ 1449781 h 1449781"/>
                <a:gd name="connsiteX124" fmla="*/ 1416196 w 11218359"/>
                <a:gd name="connsiteY124" fmla="*/ 1449781 h 1449781"/>
                <a:gd name="connsiteX125" fmla="*/ 1427636 w 11218359"/>
                <a:gd name="connsiteY125" fmla="*/ 1449781 h 1449781"/>
                <a:gd name="connsiteX126" fmla="*/ 1439075 w 11218359"/>
                <a:gd name="connsiteY126" fmla="*/ 1449781 h 1449781"/>
                <a:gd name="connsiteX127" fmla="*/ 1450515 w 11218359"/>
                <a:gd name="connsiteY127" fmla="*/ 1449781 h 1449781"/>
                <a:gd name="connsiteX128" fmla="*/ 1461954 w 11218359"/>
                <a:gd name="connsiteY128" fmla="*/ 1449781 h 1449781"/>
                <a:gd name="connsiteX129" fmla="*/ 1473394 w 11218359"/>
                <a:gd name="connsiteY129" fmla="*/ 1449781 h 1449781"/>
                <a:gd name="connsiteX130" fmla="*/ 1484833 w 11218359"/>
                <a:gd name="connsiteY130" fmla="*/ 1449781 h 1449781"/>
                <a:gd name="connsiteX131" fmla="*/ 1496273 w 11218359"/>
                <a:gd name="connsiteY131" fmla="*/ 1449781 h 1449781"/>
                <a:gd name="connsiteX132" fmla="*/ 1507712 w 11218359"/>
                <a:gd name="connsiteY132" fmla="*/ 1449781 h 1449781"/>
                <a:gd name="connsiteX133" fmla="*/ 1519152 w 11218359"/>
                <a:gd name="connsiteY133" fmla="*/ 1449781 h 1449781"/>
                <a:gd name="connsiteX134" fmla="*/ 1530591 w 11218359"/>
                <a:gd name="connsiteY134" fmla="*/ 1449781 h 1449781"/>
                <a:gd name="connsiteX135" fmla="*/ 1542031 w 11218359"/>
                <a:gd name="connsiteY135" fmla="*/ 1449781 h 1449781"/>
                <a:gd name="connsiteX136" fmla="*/ 1553471 w 11218359"/>
                <a:gd name="connsiteY136" fmla="*/ 1449781 h 1449781"/>
                <a:gd name="connsiteX137" fmla="*/ 1564910 w 11218359"/>
                <a:gd name="connsiteY137" fmla="*/ 1449781 h 1449781"/>
                <a:gd name="connsiteX138" fmla="*/ 1576349 w 11218359"/>
                <a:gd name="connsiteY138" fmla="*/ 1449781 h 1449781"/>
                <a:gd name="connsiteX139" fmla="*/ 1587789 w 11218359"/>
                <a:gd name="connsiteY139" fmla="*/ 1449781 h 1449781"/>
                <a:gd name="connsiteX140" fmla="*/ 1599229 w 11218359"/>
                <a:gd name="connsiteY140" fmla="*/ 1449781 h 1449781"/>
                <a:gd name="connsiteX141" fmla="*/ 1610668 w 11218359"/>
                <a:gd name="connsiteY141" fmla="*/ 1449781 h 1449781"/>
                <a:gd name="connsiteX142" fmla="*/ 1622107 w 11218359"/>
                <a:gd name="connsiteY142" fmla="*/ 1449781 h 1449781"/>
                <a:gd name="connsiteX143" fmla="*/ 1633547 w 11218359"/>
                <a:gd name="connsiteY143" fmla="*/ 1449781 h 1449781"/>
                <a:gd name="connsiteX144" fmla="*/ 1644987 w 11218359"/>
                <a:gd name="connsiteY144" fmla="*/ 1449781 h 1449781"/>
                <a:gd name="connsiteX145" fmla="*/ 1656426 w 11218359"/>
                <a:gd name="connsiteY145" fmla="*/ 1449781 h 1449781"/>
                <a:gd name="connsiteX146" fmla="*/ 1667866 w 11218359"/>
                <a:gd name="connsiteY146" fmla="*/ 1449781 h 1449781"/>
                <a:gd name="connsiteX147" fmla="*/ 1679305 w 11218359"/>
                <a:gd name="connsiteY147" fmla="*/ 1449781 h 1449781"/>
                <a:gd name="connsiteX148" fmla="*/ 1690745 w 11218359"/>
                <a:gd name="connsiteY148" fmla="*/ 1449781 h 1449781"/>
                <a:gd name="connsiteX149" fmla="*/ 1702184 w 11218359"/>
                <a:gd name="connsiteY149" fmla="*/ 1449781 h 1449781"/>
                <a:gd name="connsiteX150" fmla="*/ 1713619 w 11218359"/>
                <a:gd name="connsiteY150" fmla="*/ 1449781 h 1449781"/>
                <a:gd name="connsiteX151" fmla="*/ 1725063 w 11218359"/>
                <a:gd name="connsiteY151" fmla="*/ 1449781 h 1449781"/>
                <a:gd name="connsiteX152" fmla="*/ 1736498 w 11218359"/>
                <a:gd name="connsiteY152" fmla="*/ 1449781 h 1449781"/>
                <a:gd name="connsiteX153" fmla="*/ 1747938 w 11218359"/>
                <a:gd name="connsiteY153" fmla="*/ 1449781 h 1449781"/>
                <a:gd name="connsiteX154" fmla="*/ 1759377 w 11218359"/>
                <a:gd name="connsiteY154" fmla="*/ 1449781 h 1449781"/>
                <a:gd name="connsiteX155" fmla="*/ 1770817 w 11218359"/>
                <a:gd name="connsiteY155" fmla="*/ 1449781 h 1449781"/>
                <a:gd name="connsiteX156" fmla="*/ 1782256 w 11218359"/>
                <a:gd name="connsiteY156" fmla="*/ 1449781 h 1449781"/>
                <a:gd name="connsiteX157" fmla="*/ 1793696 w 11218359"/>
                <a:gd name="connsiteY157" fmla="*/ 1449781 h 1449781"/>
                <a:gd name="connsiteX158" fmla="*/ 1805135 w 11218359"/>
                <a:gd name="connsiteY158" fmla="*/ 1449781 h 1449781"/>
                <a:gd name="connsiteX159" fmla="*/ 1816575 w 11218359"/>
                <a:gd name="connsiteY159" fmla="*/ 1449781 h 1449781"/>
                <a:gd name="connsiteX160" fmla="*/ 1828014 w 11218359"/>
                <a:gd name="connsiteY160" fmla="*/ 1449781 h 1449781"/>
                <a:gd name="connsiteX161" fmla="*/ 1839454 w 11218359"/>
                <a:gd name="connsiteY161" fmla="*/ 1449781 h 1449781"/>
                <a:gd name="connsiteX162" fmla="*/ 1850893 w 11218359"/>
                <a:gd name="connsiteY162" fmla="*/ 1449781 h 1449781"/>
                <a:gd name="connsiteX163" fmla="*/ 1862333 w 11218359"/>
                <a:gd name="connsiteY163" fmla="*/ 1449781 h 1449781"/>
                <a:gd name="connsiteX164" fmla="*/ 1873772 w 11218359"/>
                <a:gd name="connsiteY164" fmla="*/ 1449781 h 1449781"/>
                <a:gd name="connsiteX165" fmla="*/ 1885212 w 11218359"/>
                <a:gd name="connsiteY165" fmla="*/ 1449781 h 1449781"/>
                <a:gd name="connsiteX166" fmla="*/ 1896651 w 11218359"/>
                <a:gd name="connsiteY166" fmla="*/ 1449781 h 1449781"/>
                <a:gd name="connsiteX167" fmla="*/ 1908091 w 11218359"/>
                <a:gd name="connsiteY167" fmla="*/ 1449781 h 1449781"/>
                <a:gd name="connsiteX168" fmla="*/ 1919531 w 11218359"/>
                <a:gd name="connsiteY168" fmla="*/ 1449781 h 1449781"/>
                <a:gd name="connsiteX169" fmla="*/ 1930970 w 11218359"/>
                <a:gd name="connsiteY169" fmla="*/ 1449781 h 1449781"/>
                <a:gd name="connsiteX170" fmla="*/ 1942409 w 11218359"/>
                <a:gd name="connsiteY170" fmla="*/ 1449781 h 1449781"/>
                <a:gd name="connsiteX171" fmla="*/ 1953849 w 11218359"/>
                <a:gd name="connsiteY171" fmla="*/ 1449781 h 1449781"/>
                <a:gd name="connsiteX172" fmla="*/ 1965289 w 11218359"/>
                <a:gd name="connsiteY172" fmla="*/ 1449781 h 1449781"/>
                <a:gd name="connsiteX173" fmla="*/ 1976728 w 11218359"/>
                <a:gd name="connsiteY173" fmla="*/ 1449781 h 1449781"/>
                <a:gd name="connsiteX174" fmla="*/ 1988168 w 11218359"/>
                <a:gd name="connsiteY174" fmla="*/ 1449781 h 1449781"/>
                <a:gd name="connsiteX175" fmla="*/ 1999607 w 11218359"/>
                <a:gd name="connsiteY175" fmla="*/ 1449781 h 1449781"/>
                <a:gd name="connsiteX176" fmla="*/ 2011047 w 11218359"/>
                <a:gd name="connsiteY176" fmla="*/ 1449781 h 1449781"/>
                <a:gd name="connsiteX177" fmla="*/ 2022486 w 11218359"/>
                <a:gd name="connsiteY177" fmla="*/ 1449781 h 1449781"/>
                <a:gd name="connsiteX178" fmla="*/ 2033926 w 11218359"/>
                <a:gd name="connsiteY178" fmla="*/ 1449781 h 1449781"/>
                <a:gd name="connsiteX179" fmla="*/ 2045365 w 11218359"/>
                <a:gd name="connsiteY179" fmla="*/ 1449781 h 1449781"/>
                <a:gd name="connsiteX180" fmla="*/ 2056805 w 11218359"/>
                <a:gd name="connsiteY180" fmla="*/ 1449781 h 1449781"/>
                <a:gd name="connsiteX181" fmla="*/ 2068244 w 11218359"/>
                <a:gd name="connsiteY181" fmla="*/ 1449781 h 1449781"/>
                <a:gd name="connsiteX182" fmla="*/ 2079684 w 11218359"/>
                <a:gd name="connsiteY182" fmla="*/ 1449781 h 1449781"/>
                <a:gd name="connsiteX183" fmla="*/ 2091123 w 11218359"/>
                <a:gd name="connsiteY183" fmla="*/ 1449781 h 1449781"/>
                <a:gd name="connsiteX184" fmla="*/ 2102563 w 11218359"/>
                <a:gd name="connsiteY184" fmla="*/ 1449781 h 1449781"/>
                <a:gd name="connsiteX185" fmla="*/ 2114002 w 11218359"/>
                <a:gd name="connsiteY185" fmla="*/ 1449781 h 1449781"/>
                <a:gd name="connsiteX186" fmla="*/ 2125442 w 11218359"/>
                <a:gd name="connsiteY186" fmla="*/ 1449781 h 1449781"/>
                <a:gd name="connsiteX187" fmla="*/ 2136882 w 11218359"/>
                <a:gd name="connsiteY187" fmla="*/ 1449781 h 1449781"/>
                <a:gd name="connsiteX188" fmla="*/ 2148321 w 11218359"/>
                <a:gd name="connsiteY188" fmla="*/ 1449781 h 1449781"/>
                <a:gd name="connsiteX189" fmla="*/ 2159760 w 11218359"/>
                <a:gd name="connsiteY189" fmla="*/ 1449781 h 1449781"/>
                <a:gd name="connsiteX190" fmla="*/ 2171200 w 11218359"/>
                <a:gd name="connsiteY190" fmla="*/ 1449781 h 1449781"/>
                <a:gd name="connsiteX191" fmla="*/ 2182640 w 11218359"/>
                <a:gd name="connsiteY191" fmla="*/ 1449781 h 1449781"/>
                <a:gd name="connsiteX192" fmla="*/ 2194079 w 11218359"/>
                <a:gd name="connsiteY192" fmla="*/ 1449781 h 1449781"/>
                <a:gd name="connsiteX193" fmla="*/ 2205519 w 11218359"/>
                <a:gd name="connsiteY193" fmla="*/ 1449781 h 1449781"/>
                <a:gd name="connsiteX194" fmla="*/ 2216958 w 11218359"/>
                <a:gd name="connsiteY194" fmla="*/ 1449781 h 1449781"/>
                <a:gd name="connsiteX195" fmla="*/ 2228393 w 11218359"/>
                <a:gd name="connsiteY195" fmla="*/ 1449781 h 1449781"/>
                <a:gd name="connsiteX196" fmla="*/ 2239837 w 11218359"/>
                <a:gd name="connsiteY196" fmla="*/ 1449781 h 1449781"/>
                <a:gd name="connsiteX197" fmla="*/ 2251272 w 11218359"/>
                <a:gd name="connsiteY197" fmla="*/ 1449781 h 1449781"/>
                <a:gd name="connsiteX198" fmla="*/ 2262716 w 11218359"/>
                <a:gd name="connsiteY198" fmla="*/ 1449781 h 1449781"/>
                <a:gd name="connsiteX199" fmla="*/ 2274151 w 11218359"/>
                <a:gd name="connsiteY199" fmla="*/ 1449781 h 1449781"/>
                <a:gd name="connsiteX200" fmla="*/ 2285591 w 11218359"/>
                <a:gd name="connsiteY200" fmla="*/ 1449781 h 1449781"/>
                <a:gd name="connsiteX201" fmla="*/ 2297030 w 11218359"/>
                <a:gd name="connsiteY201" fmla="*/ 1449781 h 1449781"/>
                <a:gd name="connsiteX202" fmla="*/ 2308470 w 11218359"/>
                <a:gd name="connsiteY202" fmla="*/ 1449781 h 1449781"/>
                <a:gd name="connsiteX203" fmla="*/ 2319909 w 11218359"/>
                <a:gd name="connsiteY203" fmla="*/ 1449781 h 1449781"/>
                <a:gd name="connsiteX204" fmla="*/ 2331349 w 11218359"/>
                <a:gd name="connsiteY204" fmla="*/ 1449781 h 1449781"/>
                <a:gd name="connsiteX205" fmla="*/ 2342788 w 11218359"/>
                <a:gd name="connsiteY205" fmla="*/ 1449781 h 1449781"/>
                <a:gd name="connsiteX206" fmla="*/ 2354228 w 11218359"/>
                <a:gd name="connsiteY206" fmla="*/ 1449781 h 1449781"/>
                <a:gd name="connsiteX207" fmla="*/ 2365667 w 11218359"/>
                <a:gd name="connsiteY207" fmla="*/ 1449781 h 1449781"/>
                <a:gd name="connsiteX208" fmla="*/ 2377107 w 11218359"/>
                <a:gd name="connsiteY208" fmla="*/ 1449781 h 1449781"/>
                <a:gd name="connsiteX209" fmla="*/ 2388546 w 11218359"/>
                <a:gd name="connsiteY209" fmla="*/ 1449781 h 1449781"/>
                <a:gd name="connsiteX210" fmla="*/ 2399986 w 11218359"/>
                <a:gd name="connsiteY210" fmla="*/ 1449781 h 1449781"/>
                <a:gd name="connsiteX211" fmla="*/ 2411425 w 11218359"/>
                <a:gd name="connsiteY211" fmla="*/ 1449781 h 1449781"/>
                <a:gd name="connsiteX212" fmla="*/ 2422865 w 11218359"/>
                <a:gd name="connsiteY212" fmla="*/ 1449781 h 1449781"/>
                <a:gd name="connsiteX213" fmla="*/ 2434304 w 11218359"/>
                <a:gd name="connsiteY213" fmla="*/ 1449781 h 1449781"/>
                <a:gd name="connsiteX214" fmla="*/ 2445744 w 11218359"/>
                <a:gd name="connsiteY214" fmla="*/ 1449781 h 1449781"/>
                <a:gd name="connsiteX215" fmla="*/ 2457184 w 11218359"/>
                <a:gd name="connsiteY215" fmla="*/ 1449781 h 1449781"/>
                <a:gd name="connsiteX216" fmla="*/ 2468623 w 11218359"/>
                <a:gd name="connsiteY216" fmla="*/ 1449781 h 1449781"/>
                <a:gd name="connsiteX217" fmla="*/ 2480062 w 11218359"/>
                <a:gd name="connsiteY217" fmla="*/ 1449781 h 1449781"/>
                <a:gd name="connsiteX218" fmla="*/ 2491502 w 11218359"/>
                <a:gd name="connsiteY218" fmla="*/ 1449781 h 1449781"/>
                <a:gd name="connsiteX219" fmla="*/ 2502942 w 11218359"/>
                <a:gd name="connsiteY219" fmla="*/ 1449781 h 1449781"/>
                <a:gd name="connsiteX220" fmla="*/ 2514381 w 11218359"/>
                <a:gd name="connsiteY220" fmla="*/ 1449781 h 1449781"/>
                <a:gd name="connsiteX221" fmla="*/ 2525821 w 11218359"/>
                <a:gd name="connsiteY221" fmla="*/ 1449781 h 1449781"/>
                <a:gd name="connsiteX222" fmla="*/ 2537260 w 11218359"/>
                <a:gd name="connsiteY222" fmla="*/ 1449781 h 1449781"/>
                <a:gd name="connsiteX223" fmla="*/ 2548700 w 11218359"/>
                <a:gd name="connsiteY223" fmla="*/ 1449781 h 1449781"/>
                <a:gd name="connsiteX224" fmla="*/ 2560139 w 11218359"/>
                <a:gd name="connsiteY224" fmla="*/ 1449781 h 1449781"/>
                <a:gd name="connsiteX225" fmla="*/ 2571579 w 11218359"/>
                <a:gd name="connsiteY225" fmla="*/ 1449781 h 1449781"/>
                <a:gd name="connsiteX226" fmla="*/ 2583018 w 11218359"/>
                <a:gd name="connsiteY226" fmla="*/ 1449781 h 1449781"/>
                <a:gd name="connsiteX227" fmla="*/ 2594458 w 11218359"/>
                <a:gd name="connsiteY227" fmla="*/ 1449781 h 1449781"/>
                <a:gd name="connsiteX228" fmla="*/ 2605897 w 11218359"/>
                <a:gd name="connsiteY228" fmla="*/ 1449781 h 1449781"/>
                <a:gd name="connsiteX229" fmla="*/ 2617337 w 11218359"/>
                <a:gd name="connsiteY229" fmla="*/ 1449781 h 1449781"/>
                <a:gd name="connsiteX230" fmla="*/ 2628776 w 11218359"/>
                <a:gd name="connsiteY230" fmla="*/ 1449781 h 1449781"/>
                <a:gd name="connsiteX231" fmla="*/ 2640216 w 11218359"/>
                <a:gd name="connsiteY231" fmla="*/ 1449781 h 1449781"/>
                <a:gd name="connsiteX232" fmla="*/ 2651655 w 11218359"/>
                <a:gd name="connsiteY232" fmla="*/ 1449781 h 1449781"/>
                <a:gd name="connsiteX233" fmla="*/ 2663095 w 11218359"/>
                <a:gd name="connsiteY233" fmla="*/ 1449781 h 1449781"/>
                <a:gd name="connsiteX234" fmla="*/ 2674535 w 11218359"/>
                <a:gd name="connsiteY234" fmla="*/ 1449781 h 1449781"/>
                <a:gd name="connsiteX235" fmla="*/ 2685974 w 11218359"/>
                <a:gd name="connsiteY235" fmla="*/ 1449781 h 1449781"/>
                <a:gd name="connsiteX236" fmla="*/ 2697413 w 11218359"/>
                <a:gd name="connsiteY236" fmla="*/ 1449781 h 1449781"/>
                <a:gd name="connsiteX237" fmla="*/ 2708853 w 11218359"/>
                <a:gd name="connsiteY237" fmla="*/ 1449781 h 1449781"/>
                <a:gd name="connsiteX238" fmla="*/ 2720293 w 11218359"/>
                <a:gd name="connsiteY238" fmla="*/ 1449781 h 1449781"/>
                <a:gd name="connsiteX239" fmla="*/ 2731727 w 11218359"/>
                <a:gd name="connsiteY239" fmla="*/ 1449781 h 1449781"/>
                <a:gd name="connsiteX240" fmla="*/ 2743172 w 11218359"/>
                <a:gd name="connsiteY240" fmla="*/ 1449781 h 1449781"/>
                <a:gd name="connsiteX241" fmla="*/ 2754611 w 11218359"/>
                <a:gd name="connsiteY241" fmla="*/ 1449781 h 1449781"/>
                <a:gd name="connsiteX242" fmla="*/ 2766046 w 11218359"/>
                <a:gd name="connsiteY242" fmla="*/ 1449781 h 1449781"/>
                <a:gd name="connsiteX243" fmla="*/ 2777490 w 11218359"/>
                <a:gd name="connsiteY243" fmla="*/ 1449781 h 1449781"/>
                <a:gd name="connsiteX244" fmla="*/ 2788925 w 11218359"/>
                <a:gd name="connsiteY244" fmla="*/ 1449781 h 1449781"/>
                <a:gd name="connsiteX245" fmla="*/ 2800364 w 11218359"/>
                <a:gd name="connsiteY245" fmla="*/ 1449781 h 1449781"/>
                <a:gd name="connsiteX246" fmla="*/ 2811804 w 11218359"/>
                <a:gd name="connsiteY246" fmla="*/ 1449781 h 1449781"/>
                <a:gd name="connsiteX247" fmla="*/ 2823243 w 11218359"/>
                <a:gd name="connsiteY247" fmla="*/ 1449781 h 1449781"/>
                <a:gd name="connsiteX248" fmla="*/ 2834683 w 11218359"/>
                <a:gd name="connsiteY248" fmla="*/ 1449781 h 1449781"/>
                <a:gd name="connsiteX249" fmla="*/ 2846123 w 11218359"/>
                <a:gd name="connsiteY249" fmla="*/ 1449781 h 1449781"/>
                <a:gd name="connsiteX250" fmla="*/ 2857562 w 11218359"/>
                <a:gd name="connsiteY250" fmla="*/ 1449781 h 1449781"/>
                <a:gd name="connsiteX251" fmla="*/ 2869001 w 11218359"/>
                <a:gd name="connsiteY251" fmla="*/ 1449781 h 1449781"/>
                <a:gd name="connsiteX252" fmla="*/ 2880441 w 11218359"/>
                <a:gd name="connsiteY252" fmla="*/ 1449781 h 1449781"/>
                <a:gd name="connsiteX253" fmla="*/ 2891881 w 11218359"/>
                <a:gd name="connsiteY253" fmla="*/ 1449781 h 1449781"/>
                <a:gd name="connsiteX254" fmla="*/ 2903320 w 11218359"/>
                <a:gd name="connsiteY254" fmla="*/ 1449781 h 1449781"/>
                <a:gd name="connsiteX255" fmla="*/ 2914760 w 11218359"/>
                <a:gd name="connsiteY255" fmla="*/ 1449781 h 1449781"/>
                <a:gd name="connsiteX256" fmla="*/ 2926199 w 11218359"/>
                <a:gd name="connsiteY256" fmla="*/ 1449781 h 1449781"/>
                <a:gd name="connsiteX257" fmla="*/ 2937639 w 11218359"/>
                <a:gd name="connsiteY257" fmla="*/ 1449781 h 1449781"/>
                <a:gd name="connsiteX258" fmla="*/ 2949078 w 11218359"/>
                <a:gd name="connsiteY258" fmla="*/ 1449781 h 1449781"/>
                <a:gd name="connsiteX259" fmla="*/ 2960518 w 11218359"/>
                <a:gd name="connsiteY259" fmla="*/ 1449781 h 1449781"/>
                <a:gd name="connsiteX260" fmla="*/ 2971957 w 11218359"/>
                <a:gd name="connsiteY260" fmla="*/ 1449781 h 1449781"/>
                <a:gd name="connsiteX261" fmla="*/ 2983397 w 11218359"/>
                <a:gd name="connsiteY261" fmla="*/ 1449781 h 1449781"/>
                <a:gd name="connsiteX262" fmla="*/ 2994837 w 11218359"/>
                <a:gd name="connsiteY262" fmla="*/ 1449781 h 1449781"/>
                <a:gd name="connsiteX263" fmla="*/ 3006276 w 11218359"/>
                <a:gd name="connsiteY263" fmla="*/ 1449781 h 1449781"/>
                <a:gd name="connsiteX264" fmla="*/ 3017715 w 11218359"/>
                <a:gd name="connsiteY264" fmla="*/ 1449781 h 1449781"/>
                <a:gd name="connsiteX265" fmla="*/ 3029155 w 11218359"/>
                <a:gd name="connsiteY265" fmla="*/ 1449781 h 1449781"/>
                <a:gd name="connsiteX266" fmla="*/ 3040594 w 11218359"/>
                <a:gd name="connsiteY266" fmla="*/ 1449781 h 1449781"/>
                <a:gd name="connsiteX267" fmla="*/ 3052034 w 11218359"/>
                <a:gd name="connsiteY267" fmla="*/ 1449781 h 1449781"/>
                <a:gd name="connsiteX268" fmla="*/ 3063474 w 11218359"/>
                <a:gd name="connsiteY268" fmla="*/ 1449781 h 1449781"/>
                <a:gd name="connsiteX269" fmla="*/ 3074913 w 11218359"/>
                <a:gd name="connsiteY269" fmla="*/ 1449781 h 1449781"/>
                <a:gd name="connsiteX270" fmla="*/ 3086352 w 11218359"/>
                <a:gd name="connsiteY270" fmla="*/ 1449781 h 1449781"/>
                <a:gd name="connsiteX271" fmla="*/ 3097792 w 11218359"/>
                <a:gd name="connsiteY271" fmla="*/ 1449781 h 1449781"/>
                <a:gd name="connsiteX272" fmla="*/ 3109232 w 11218359"/>
                <a:gd name="connsiteY272" fmla="*/ 1449781 h 1449781"/>
                <a:gd name="connsiteX273" fmla="*/ 3120671 w 11218359"/>
                <a:gd name="connsiteY273" fmla="*/ 1449781 h 1449781"/>
                <a:gd name="connsiteX274" fmla="*/ 3132111 w 11218359"/>
                <a:gd name="connsiteY274" fmla="*/ 1449781 h 1449781"/>
                <a:gd name="connsiteX275" fmla="*/ 3143550 w 11218359"/>
                <a:gd name="connsiteY275" fmla="*/ 1449781 h 1449781"/>
                <a:gd name="connsiteX276" fmla="*/ 3154990 w 11218359"/>
                <a:gd name="connsiteY276" fmla="*/ 1449781 h 1449781"/>
                <a:gd name="connsiteX277" fmla="*/ 3166429 w 11218359"/>
                <a:gd name="connsiteY277" fmla="*/ 1449781 h 1449781"/>
                <a:gd name="connsiteX278" fmla="*/ 3177869 w 11218359"/>
                <a:gd name="connsiteY278" fmla="*/ 1449781 h 1449781"/>
                <a:gd name="connsiteX279" fmla="*/ 3189308 w 11218359"/>
                <a:gd name="connsiteY279" fmla="*/ 1449781 h 1449781"/>
                <a:gd name="connsiteX280" fmla="*/ 3200748 w 11218359"/>
                <a:gd name="connsiteY280" fmla="*/ 1449781 h 1449781"/>
                <a:gd name="connsiteX281" fmla="*/ 3212187 w 11218359"/>
                <a:gd name="connsiteY281" fmla="*/ 1449781 h 1449781"/>
                <a:gd name="connsiteX282" fmla="*/ 3223627 w 11218359"/>
                <a:gd name="connsiteY282" fmla="*/ 1449781 h 1449781"/>
                <a:gd name="connsiteX283" fmla="*/ 3235066 w 11218359"/>
                <a:gd name="connsiteY283" fmla="*/ 1449781 h 1449781"/>
                <a:gd name="connsiteX284" fmla="*/ 3246501 w 11218359"/>
                <a:gd name="connsiteY284" fmla="*/ 1449781 h 1449781"/>
                <a:gd name="connsiteX285" fmla="*/ 3257945 w 11218359"/>
                <a:gd name="connsiteY285" fmla="*/ 1449781 h 1449781"/>
                <a:gd name="connsiteX286" fmla="*/ 3269385 w 11218359"/>
                <a:gd name="connsiteY286" fmla="*/ 1449781 h 1449781"/>
                <a:gd name="connsiteX287" fmla="*/ 3280825 w 11218359"/>
                <a:gd name="connsiteY287" fmla="*/ 1449781 h 1449781"/>
                <a:gd name="connsiteX288" fmla="*/ 3292264 w 11218359"/>
                <a:gd name="connsiteY288" fmla="*/ 1449781 h 1449781"/>
                <a:gd name="connsiteX289" fmla="*/ 3303699 w 11218359"/>
                <a:gd name="connsiteY289" fmla="*/ 1449781 h 1449781"/>
                <a:gd name="connsiteX290" fmla="*/ 3315143 w 11218359"/>
                <a:gd name="connsiteY290" fmla="*/ 1449781 h 1449781"/>
                <a:gd name="connsiteX291" fmla="*/ 3326578 w 11218359"/>
                <a:gd name="connsiteY291" fmla="*/ 1449781 h 1449781"/>
                <a:gd name="connsiteX292" fmla="*/ 3338017 w 11218359"/>
                <a:gd name="connsiteY292" fmla="*/ 1449781 h 1449781"/>
                <a:gd name="connsiteX293" fmla="*/ 3349457 w 11218359"/>
                <a:gd name="connsiteY293" fmla="*/ 1449781 h 1449781"/>
                <a:gd name="connsiteX294" fmla="*/ 3360896 w 11218359"/>
                <a:gd name="connsiteY294" fmla="*/ 1449781 h 1449781"/>
                <a:gd name="connsiteX295" fmla="*/ 3372336 w 11218359"/>
                <a:gd name="connsiteY295" fmla="*/ 1449781 h 1449781"/>
                <a:gd name="connsiteX296" fmla="*/ 3383776 w 11218359"/>
                <a:gd name="connsiteY296" fmla="*/ 1449781 h 1449781"/>
                <a:gd name="connsiteX297" fmla="*/ 3395215 w 11218359"/>
                <a:gd name="connsiteY297" fmla="*/ 1449781 h 1449781"/>
                <a:gd name="connsiteX298" fmla="*/ 3406654 w 11218359"/>
                <a:gd name="connsiteY298" fmla="*/ 1449781 h 1449781"/>
                <a:gd name="connsiteX299" fmla="*/ 3418094 w 11218359"/>
                <a:gd name="connsiteY299" fmla="*/ 1449781 h 1449781"/>
                <a:gd name="connsiteX300" fmla="*/ 3429534 w 11218359"/>
                <a:gd name="connsiteY300" fmla="*/ 1449781 h 1449781"/>
                <a:gd name="connsiteX301" fmla="*/ 3440973 w 11218359"/>
                <a:gd name="connsiteY301" fmla="*/ 1449781 h 1449781"/>
                <a:gd name="connsiteX302" fmla="*/ 3452413 w 11218359"/>
                <a:gd name="connsiteY302" fmla="*/ 1449781 h 1449781"/>
                <a:gd name="connsiteX303" fmla="*/ 3463852 w 11218359"/>
                <a:gd name="connsiteY303" fmla="*/ 1449781 h 1449781"/>
                <a:gd name="connsiteX304" fmla="*/ 3475292 w 11218359"/>
                <a:gd name="connsiteY304" fmla="*/ 1449781 h 1449781"/>
                <a:gd name="connsiteX305" fmla="*/ 3486731 w 11218359"/>
                <a:gd name="connsiteY305" fmla="*/ 1449781 h 1449781"/>
                <a:gd name="connsiteX306" fmla="*/ 3498171 w 11218359"/>
                <a:gd name="connsiteY306" fmla="*/ 1449781 h 1449781"/>
                <a:gd name="connsiteX307" fmla="*/ 3509610 w 11218359"/>
                <a:gd name="connsiteY307" fmla="*/ 1449781 h 1449781"/>
                <a:gd name="connsiteX308" fmla="*/ 3521050 w 11218359"/>
                <a:gd name="connsiteY308" fmla="*/ 1449781 h 1449781"/>
                <a:gd name="connsiteX309" fmla="*/ 3532489 w 11218359"/>
                <a:gd name="connsiteY309" fmla="*/ 1449781 h 1449781"/>
                <a:gd name="connsiteX310" fmla="*/ 3543929 w 11218359"/>
                <a:gd name="connsiteY310" fmla="*/ 1449781 h 1449781"/>
                <a:gd name="connsiteX311" fmla="*/ 3555368 w 11218359"/>
                <a:gd name="connsiteY311" fmla="*/ 1449781 h 1449781"/>
                <a:gd name="connsiteX312" fmla="*/ 3566808 w 11218359"/>
                <a:gd name="connsiteY312" fmla="*/ 1449781 h 1449781"/>
                <a:gd name="connsiteX313" fmla="*/ 3578247 w 11218359"/>
                <a:gd name="connsiteY313" fmla="*/ 1449781 h 1449781"/>
                <a:gd name="connsiteX314" fmla="*/ 3589687 w 11218359"/>
                <a:gd name="connsiteY314" fmla="*/ 1449781 h 1449781"/>
                <a:gd name="connsiteX315" fmla="*/ 3601127 w 11218359"/>
                <a:gd name="connsiteY315" fmla="*/ 1449781 h 1449781"/>
                <a:gd name="connsiteX316" fmla="*/ 3612566 w 11218359"/>
                <a:gd name="connsiteY316" fmla="*/ 1449781 h 1449781"/>
                <a:gd name="connsiteX317" fmla="*/ 3624005 w 11218359"/>
                <a:gd name="connsiteY317" fmla="*/ 1449781 h 1449781"/>
                <a:gd name="connsiteX318" fmla="*/ 3635445 w 11218359"/>
                <a:gd name="connsiteY318" fmla="*/ 1449781 h 1449781"/>
                <a:gd name="connsiteX319" fmla="*/ 3646885 w 11218359"/>
                <a:gd name="connsiteY319" fmla="*/ 1449781 h 1449781"/>
                <a:gd name="connsiteX320" fmla="*/ 3658324 w 11218359"/>
                <a:gd name="connsiteY320" fmla="*/ 1449781 h 1449781"/>
                <a:gd name="connsiteX321" fmla="*/ 3669764 w 11218359"/>
                <a:gd name="connsiteY321" fmla="*/ 1449781 h 1449781"/>
                <a:gd name="connsiteX322" fmla="*/ 3681203 w 11218359"/>
                <a:gd name="connsiteY322" fmla="*/ 1449781 h 1449781"/>
                <a:gd name="connsiteX323" fmla="*/ 3692643 w 11218359"/>
                <a:gd name="connsiteY323" fmla="*/ 1449781 h 1449781"/>
                <a:gd name="connsiteX324" fmla="*/ 3704082 w 11218359"/>
                <a:gd name="connsiteY324" fmla="*/ 1449781 h 1449781"/>
                <a:gd name="connsiteX325" fmla="*/ 3715522 w 11218359"/>
                <a:gd name="connsiteY325" fmla="*/ 1449781 h 1449781"/>
                <a:gd name="connsiteX326" fmla="*/ 3726961 w 11218359"/>
                <a:gd name="connsiteY326" fmla="*/ 1449781 h 1449781"/>
                <a:gd name="connsiteX327" fmla="*/ 3738401 w 11218359"/>
                <a:gd name="connsiteY327" fmla="*/ 1449781 h 1449781"/>
                <a:gd name="connsiteX328" fmla="*/ 3749840 w 11218359"/>
                <a:gd name="connsiteY328" fmla="*/ 1449781 h 1449781"/>
                <a:gd name="connsiteX329" fmla="*/ 3761280 w 11218359"/>
                <a:gd name="connsiteY329" fmla="*/ 1449781 h 1449781"/>
                <a:gd name="connsiteX330" fmla="*/ 3772719 w 11218359"/>
                <a:gd name="connsiteY330" fmla="*/ 1449781 h 1449781"/>
                <a:gd name="connsiteX331" fmla="*/ 3784154 w 11218359"/>
                <a:gd name="connsiteY331" fmla="*/ 1449781 h 1449781"/>
                <a:gd name="connsiteX332" fmla="*/ 3795598 w 11218359"/>
                <a:gd name="connsiteY332" fmla="*/ 1449781 h 1449781"/>
                <a:gd name="connsiteX333" fmla="*/ 3807033 w 11218359"/>
                <a:gd name="connsiteY333" fmla="*/ 1449781 h 1449781"/>
                <a:gd name="connsiteX334" fmla="*/ 3818473 w 11218359"/>
                <a:gd name="connsiteY334" fmla="*/ 1449781 h 1449781"/>
                <a:gd name="connsiteX335" fmla="*/ 3829917 w 11218359"/>
                <a:gd name="connsiteY335" fmla="*/ 1449781 h 1449781"/>
                <a:gd name="connsiteX336" fmla="*/ 3841352 w 11218359"/>
                <a:gd name="connsiteY336" fmla="*/ 1449781 h 1449781"/>
                <a:gd name="connsiteX337" fmla="*/ 3852791 w 11218359"/>
                <a:gd name="connsiteY337" fmla="*/ 1449781 h 1449781"/>
                <a:gd name="connsiteX338" fmla="*/ 3864231 w 11218359"/>
                <a:gd name="connsiteY338" fmla="*/ 1449781 h 1449781"/>
                <a:gd name="connsiteX339" fmla="*/ 3875670 w 11218359"/>
                <a:gd name="connsiteY339" fmla="*/ 1449781 h 1449781"/>
                <a:gd name="connsiteX340" fmla="*/ 3887110 w 11218359"/>
                <a:gd name="connsiteY340" fmla="*/ 1449781 h 1449781"/>
                <a:gd name="connsiteX341" fmla="*/ 3898549 w 11218359"/>
                <a:gd name="connsiteY341" fmla="*/ 1449781 h 1449781"/>
                <a:gd name="connsiteX342" fmla="*/ 3909989 w 11218359"/>
                <a:gd name="connsiteY342" fmla="*/ 1449781 h 1449781"/>
                <a:gd name="connsiteX343" fmla="*/ 3921447 w 11218359"/>
                <a:gd name="connsiteY343" fmla="*/ 1449781 h 1449781"/>
                <a:gd name="connsiteX344" fmla="*/ 3932878 w 11218359"/>
                <a:gd name="connsiteY344" fmla="*/ 1449781 h 1449781"/>
                <a:gd name="connsiteX345" fmla="*/ 3944307 w 11218359"/>
                <a:gd name="connsiteY345" fmla="*/ 1449781 h 1449781"/>
                <a:gd name="connsiteX346" fmla="*/ 3955737 w 11218359"/>
                <a:gd name="connsiteY346" fmla="*/ 1449781 h 1449781"/>
                <a:gd name="connsiteX347" fmla="*/ 3967167 w 11218359"/>
                <a:gd name="connsiteY347" fmla="*/ 1449781 h 1449781"/>
                <a:gd name="connsiteX348" fmla="*/ 3978645 w 11218359"/>
                <a:gd name="connsiteY348" fmla="*/ 1449781 h 1449781"/>
                <a:gd name="connsiteX349" fmla="*/ 3990075 w 11218359"/>
                <a:gd name="connsiteY349" fmla="*/ 1449781 h 1449781"/>
                <a:gd name="connsiteX350" fmla="*/ 4001505 w 11218359"/>
                <a:gd name="connsiteY350" fmla="*/ 1449781 h 1449781"/>
                <a:gd name="connsiteX351" fmla="*/ 4012935 w 11218359"/>
                <a:gd name="connsiteY351" fmla="*/ 1449781 h 1449781"/>
                <a:gd name="connsiteX352" fmla="*/ 4024365 w 11218359"/>
                <a:gd name="connsiteY352" fmla="*/ 1449781 h 1449781"/>
                <a:gd name="connsiteX353" fmla="*/ 4035843 w 11218359"/>
                <a:gd name="connsiteY353" fmla="*/ 1449781 h 1449781"/>
                <a:gd name="connsiteX354" fmla="*/ 4047273 w 11218359"/>
                <a:gd name="connsiteY354" fmla="*/ 1449781 h 1449781"/>
                <a:gd name="connsiteX355" fmla="*/ 4058702 w 11218359"/>
                <a:gd name="connsiteY355" fmla="*/ 1449781 h 1449781"/>
                <a:gd name="connsiteX356" fmla="*/ 4070133 w 11218359"/>
                <a:gd name="connsiteY356" fmla="*/ 1449781 h 1449781"/>
                <a:gd name="connsiteX357" fmla="*/ 4081563 w 11218359"/>
                <a:gd name="connsiteY357" fmla="*/ 1449781 h 1449781"/>
                <a:gd name="connsiteX358" fmla="*/ 4093040 w 11218359"/>
                <a:gd name="connsiteY358" fmla="*/ 1449781 h 1449781"/>
                <a:gd name="connsiteX359" fmla="*/ 4104471 w 11218359"/>
                <a:gd name="connsiteY359" fmla="*/ 1449781 h 1449781"/>
                <a:gd name="connsiteX360" fmla="*/ 4115900 w 11218359"/>
                <a:gd name="connsiteY360" fmla="*/ 1449781 h 1449781"/>
                <a:gd name="connsiteX361" fmla="*/ 4127330 w 11218359"/>
                <a:gd name="connsiteY361" fmla="*/ 1449781 h 1449781"/>
                <a:gd name="connsiteX362" fmla="*/ 4138760 w 11218359"/>
                <a:gd name="connsiteY362" fmla="*/ 1449781 h 1449781"/>
                <a:gd name="connsiteX363" fmla="*/ 4150238 w 11218359"/>
                <a:gd name="connsiteY363" fmla="*/ 1449781 h 1449781"/>
                <a:gd name="connsiteX364" fmla="*/ 4161668 w 11218359"/>
                <a:gd name="connsiteY364" fmla="*/ 1449781 h 1449781"/>
                <a:gd name="connsiteX365" fmla="*/ 4173098 w 11218359"/>
                <a:gd name="connsiteY365" fmla="*/ 1449781 h 1449781"/>
                <a:gd name="connsiteX366" fmla="*/ 4184528 w 11218359"/>
                <a:gd name="connsiteY366" fmla="*/ 1449781 h 1449781"/>
                <a:gd name="connsiteX367" fmla="*/ 4195958 w 11218359"/>
                <a:gd name="connsiteY367" fmla="*/ 1449781 h 1449781"/>
                <a:gd name="connsiteX368" fmla="*/ 4207436 w 11218359"/>
                <a:gd name="connsiteY368" fmla="*/ 1449781 h 1449781"/>
                <a:gd name="connsiteX369" fmla="*/ 4218865 w 11218359"/>
                <a:gd name="connsiteY369" fmla="*/ 1449781 h 1449781"/>
                <a:gd name="connsiteX370" fmla="*/ 4230296 w 11218359"/>
                <a:gd name="connsiteY370" fmla="*/ 1449781 h 1449781"/>
                <a:gd name="connsiteX371" fmla="*/ 4241726 w 11218359"/>
                <a:gd name="connsiteY371" fmla="*/ 1449781 h 1449781"/>
                <a:gd name="connsiteX372" fmla="*/ 4253156 w 11218359"/>
                <a:gd name="connsiteY372" fmla="*/ 1449781 h 1449781"/>
                <a:gd name="connsiteX373" fmla="*/ 4264634 w 11218359"/>
                <a:gd name="connsiteY373" fmla="*/ 1449781 h 1449781"/>
                <a:gd name="connsiteX374" fmla="*/ 4276063 w 11218359"/>
                <a:gd name="connsiteY374" fmla="*/ 1449781 h 1449781"/>
                <a:gd name="connsiteX375" fmla="*/ 4287493 w 11218359"/>
                <a:gd name="connsiteY375" fmla="*/ 1449781 h 1449781"/>
                <a:gd name="connsiteX376" fmla="*/ 4298923 w 11218359"/>
                <a:gd name="connsiteY376" fmla="*/ 1449781 h 1449781"/>
                <a:gd name="connsiteX377" fmla="*/ 4310353 w 11218359"/>
                <a:gd name="connsiteY377" fmla="*/ 1449781 h 1449781"/>
                <a:gd name="connsiteX378" fmla="*/ 4321831 w 11218359"/>
                <a:gd name="connsiteY378" fmla="*/ 1449781 h 1449781"/>
                <a:gd name="connsiteX379" fmla="*/ 4333261 w 11218359"/>
                <a:gd name="connsiteY379" fmla="*/ 1449781 h 1449781"/>
                <a:gd name="connsiteX380" fmla="*/ 4344691 w 11218359"/>
                <a:gd name="connsiteY380" fmla="*/ 1449781 h 1449781"/>
                <a:gd name="connsiteX381" fmla="*/ 4356121 w 11218359"/>
                <a:gd name="connsiteY381" fmla="*/ 1449781 h 1449781"/>
                <a:gd name="connsiteX382" fmla="*/ 4367551 w 11218359"/>
                <a:gd name="connsiteY382" fmla="*/ 1449781 h 1449781"/>
                <a:gd name="connsiteX383" fmla="*/ 4379028 w 11218359"/>
                <a:gd name="connsiteY383" fmla="*/ 1449781 h 1449781"/>
                <a:gd name="connsiteX384" fmla="*/ 4390458 w 11218359"/>
                <a:gd name="connsiteY384" fmla="*/ 1449781 h 1449781"/>
                <a:gd name="connsiteX385" fmla="*/ 4401889 w 11218359"/>
                <a:gd name="connsiteY385" fmla="*/ 1449781 h 1449781"/>
                <a:gd name="connsiteX386" fmla="*/ 4413319 w 11218359"/>
                <a:gd name="connsiteY386" fmla="*/ 1449781 h 1449781"/>
                <a:gd name="connsiteX387" fmla="*/ 4424749 w 11218359"/>
                <a:gd name="connsiteY387" fmla="*/ 1449781 h 1449781"/>
                <a:gd name="connsiteX388" fmla="*/ 4436226 w 11218359"/>
                <a:gd name="connsiteY388" fmla="*/ 1449781 h 1449781"/>
                <a:gd name="connsiteX389" fmla="*/ 4447656 w 11218359"/>
                <a:gd name="connsiteY389" fmla="*/ 1449781 h 1449781"/>
                <a:gd name="connsiteX390" fmla="*/ 4459086 w 11218359"/>
                <a:gd name="connsiteY390" fmla="*/ 1449781 h 1449781"/>
                <a:gd name="connsiteX391" fmla="*/ 4470516 w 11218359"/>
                <a:gd name="connsiteY391" fmla="*/ 1449781 h 1449781"/>
                <a:gd name="connsiteX392" fmla="*/ 4481946 w 11218359"/>
                <a:gd name="connsiteY392" fmla="*/ 1449781 h 1449781"/>
                <a:gd name="connsiteX393" fmla="*/ 4493424 w 11218359"/>
                <a:gd name="connsiteY393" fmla="*/ 1449781 h 1449781"/>
                <a:gd name="connsiteX394" fmla="*/ 4504854 w 11218359"/>
                <a:gd name="connsiteY394" fmla="*/ 1449781 h 1449781"/>
                <a:gd name="connsiteX395" fmla="*/ 4516284 w 11218359"/>
                <a:gd name="connsiteY395" fmla="*/ 1449781 h 1449781"/>
                <a:gd name="connsiteX396" fmla="*/ 4527714 w 11218359"/>
                <a:gd name="connsiteY396" fmla="*/ 1449781 h 1449781"/>
                <a:gd name="connsiteX397" fmla="*/ 4539144 w 11218359"/>
                <a:gd name="connsiteY397" fmla="*/ 1449781 h 1449781"/>
                <a:gd name="connsiteX398" fmla="*/ 4550621 w 11218359"/>
                <a:gd name="connsiteY398" fmla="*/ 1449781 h 1449781"/>
                <a:gd name="connsiteX399" fmla="*/ 4562051 w 11218359"/>
                <a:gd name="connsiteY399" fmla="*/ 1449781 h 1449781"/>
                <a:gd name="connsiteX400" fmla="*/ 4573482 w 11218359"/>
                <a:gd name="connsiteY400" fmla="*/ 1449781 h 1449781"/>
                <a:gd name="connsiteX401" fmla="*/ 4584912 w 11218359"/>
                <a:gd name="connsiteY401" fmla="*/ 1449781 h 1449781"/>
                <a:gd name="connsiteX402" fmla="*/ 4596341 w 11218359"/>
                <a:gd name="connsiteY402" fmla="*/ 1449781 h 1449781"/>
                <a:gd name="connsiteX403" fmla="*/ 4607771 w 11218359"/>
                <a:gd name="connsiteY403" fmla="*/ 1449781 h 1449781"/>
                <a:gd name="connsiteX404" fmla="*/ 4619249 w 11218359"/>
                <a:gd name="connsiteY404" fmla="*/ 1449781 h 1449781"/>
                <a:gd name="connsiteX405" fmla="*/ 4630679 w 11218359"/>
                <a:gd name="connsiteY405" fmla="*/ 1449781 h 1449781"/>
                <a:gd name="connsiteX406" fmla="*/ 4642109 w 11218359"/>
                <a:gd name="connsiteY406" fmla="*/ 1449781 h 1449781"/>
                <a:gd name="connsiteX407" fmla="*/ 4653539 w 11218359"/>
                <a:gd name="connsiteY407" fmla="*/ 1449781 h 1449781"/>
                <a:gd name="connsiteX408" fmla="*/ 4664969 w 11218359"/>
                <a:gd name="connsiteY408" fmla="*/ 1449781 h 1449781"/>
                <a:gd name="connsiteX409" fmla="*/ 4676447 w 11218359"/>
                <a:gd name="connsiteY409" fmla="*/ 1449781 h 1449781"/>
                <a:gd name="connsiteX410" fmla="*/ 4687877 w 11218359"/>
                <a:gd name="connsiteY410" fmla="*/ 1449781 h 1449781"/>
                <a:gd name="connsiteX411" fmla="*/ 4699306 w 11218359"/>
                <a:gd name="connsiteY411" fmla="*/ 1449781 h 1449781"/>
                <a:gd name="connsiteX412" fmla="*/ 4710737 w 11218359"/>
                <a:gd name="connsiteY412" fmla="*/ 1449781 h 1449781"/>
                <a:gd name="connsiteX413" fmla="*/ 4722167 w 11218359"/>
                <a:gd name="connsiteY413" fmla="*/ 1449781 h 1449781"/>
                <a:gd name="connsiteX414" fmla="*/ 4733644 w 11218359"/>
                <a:gd name="connsiteY414" fmla="*/ 1449781 h 1449781"/>
                <a:gd name="connsiteX415" fmla="*/ 4745075 w 11218359"/>
                <a:gd name="connsiteY415" fmla="*/ 1449781 h 1449781"/>
                <a:gd name="connsiteX416" fmla="*/ 4756504 w 11218359"/>
                <a:gd name="connsiteY416" fmla="*/ 1449781 h 1449781"/>
                <a:gd name="connsiteX417" fmla="*/ 4767934 w 11218359"/>
                <a:gd name="connsiteY417" fmla="*/ 1449781 h 1449781"/>
                <a:gd name="connsiteX418" fmla="*/ 4779364 w 11218359"/>
                <a:gd name="connsiteY418" fmla="*/ 1449781 h 1449781"/>
                <a:gd name="connsiteX419" fmla="*/ 4790842 w 11218359"/>
                <a:gd name="connsiteY419" fmla="*/ 1449781 h 1449781"/>
                <a:gd name="connsiteX420" fmla="*/ 4802272 w 11218359"/>
                <a:gd name="connsiteY420" fmla="*/ 1449781 h 1449781"/>
                <a:gd name="connsiteX421" fmla="*/ 4813702 w 11218359"/>
                <a:gd name="connsiteY421" fmla="*/ 1449781 h 1449781"/>
                <a:gd name="connsiteX422" fmla="*/ 4825132 w 11218359"/>
                <a:gd name="connsiteY422" fmla="*/ 1449781 h 1449781"/>
                <a:gd name="connsiteX423" fmla="*/ 4836562 w 11218359"/>
                <a:gd name="connsiteY423" fmla="*/ 1449781 h 1449781"/>
                <a:gd name="connsiteX424" fmla="*/ 4848040 w 11218359"/>
                <a:gd name="connsiteY424" fmla="*/ 1449781 h 1449781"/>
                <a:gd name="connsiteX425" fmla="*/ 4859469 w 11218359"/>
                <a:gd name="connsiteY425" fmla="*/ 1449781 h 1449781"/>
                <a:gd name="connsiteX426" fmla="*/ 4870899 w 11218359"/>
                <a:gd name="connsiteY426" fmla="*/ 1449781 h 1449781"/>
                <a:gd name="connsiteX427" fmla="*/ 4882330 w 11218359"/>
                <a:gd name="connsiteY427" fmla="*/ 1449781 h 1449781"/>
                <a:gd name="connsiteX428" fmla="*/ 4893760 w 11218359"/>
                <a:gd name="connsiteY428" fmla="*/ 1449781 h 1449781"/>
                <a:gd name="connsiteX429" fmla="*/ 4905237 w 11218359"/>
                <a:gd name="connsiteY429" fmla="*/ 1449781 h 1449781"/>
                <a:gd name="connsiteX430" fmla="*/ 4916667 w 11218359"/>
                <a:gd name="connsiteY430" fmla="*/ 1449781 h 1449781"/>
                <a:gd name="connsiteX431" fmla="*/ 4928097 w 11218359"/>
                <a:gd name="connsiteY431" fmla="*/ 1449781 h 1449781"/>
                <a:gd name="connsiteX432" fmla="*/ 4939527 w 11218359"/>
                <a:gd name="connsiteY432" fmla="*/ 1449781 h 1449781"/>
                <a:gd name="connsiteX433" fmla="*/ 4950957 w 11218359"/>
                <a:gd name="connsiteY433" fmla="*/ 1449781 h 1449781"/>
                <a:gd name="connsiteX434" fmla="*/ 4962435 w 11218359"/>
                <a:gd name="connsiteY434" fmla="*/ 1449781 h 1449781"/>
                <a:gd name="connsiteX435" fmla="*/ 4973865 w 11218359"/>
                <a:gd name="connsiteY435" fmla="*/ 1449781 h 1449781"/>
                <a:gd name="connsiteX436" fmla="*/ 4985295 w 11218359"/>
                <a:gd name="connsiteY436" fmla="*/ 1449781 h 1449781"/>
                <a:gd name="connsiteX437" fmla="*/ 4996725 w 11218359"/>
                <a:gd name="connsiteY437" fmla="*/ 1449781 h 1449781"/>
                <a:gd name="connsiteX438" fmla="*/ 5008155 w 11218359"/>
                <a:gd name="connsiteY438" fmla="*/ 1449781 h 1449781"/>
                <a:gd name="connsiteX439" fmla="*/ 5019632 w 11218359"/>
                <a:gd name="connsiteY439" fmla="*/ 1449781 h 1449781"/>
                <a:gd name="connsiteX440" fmla="*/ 5031062 w 11218359"/>
                <a:gd name="connsiteY440" fmla="*/ 1449781 h 1449781"/>
                <a:gd name="connsiteX441" fmla="*/ 5042492 w 11218359"/>
                <a:gd name="connsiteY441" fmla="*/ 1449781 h 1449781"/>
                <a:gd name="connsiteX442" fmla="*/ 5053923 w 11218359"/>
                <a:gd name="connsiteY442" fmla="*/ 1449781 h 1449781"/>
                <a:gd name="connsiteX443" fmla="*/ 5065353 w 11218359"/>
                <a:gd name="connsiteY443" fmla="*/ 1449781 h 1449781"/>
                <a:gd name="connsiteX444" fmla="*/ 5076830 w 11218359"/>
                <a:gd name="connsiteY444" fmla="*/ 1449781 h 1449781"/>
                <a:gd name="connsiteX445" fmla="*/ 5088260 w 11218359"/>
                <a:gd name="connsiteY445" fmla="*/ 1449781 h 1449781"/>
                <a:gd name="connsiteX446" fmla="*/ 5099690 w 11218359"/>
                <a:gd name="connsiteY446" fmla="*/ 1449781 h 1449781"/>
                <a:gd name="connsiteX447" fmla="*/ 5111120 w 11218359"/>
                <a:gd name="connsiteY447" fmla="*/ 1449781 h 1449781"/>
                <a:gd name="connsiteX448" fmla="*/ 5122550 w 11218359"/>
                <a:gd name="connsiteY448" fmla="*/ 1449781 h 1449781"/>
                <a:gd name="connsiteX449" fmla="*/ 5134028 w 11218359"/>
                <a:gd name="connsiteY449" fmla="*/ 1449781 h 1449781"/>
                <a:gd name="connsiteX450" fmla="*/ 5145458 w 11218359"/>
                <a:gd name="connsiteY450" fmla="*/ 1449781 h 1449781"/>
                <a:gd name="connsiteX451" fmla="*/ 5156888 w 11218359"/>
                <a:gd name="connsiteY451" fmla="*/ 1449781 h 1449781"/>
                <a:gd name="connsiteX452" fmla="*/ 5168318 w 11218359"/>
                <a:gd name="connsiteY452" fmla="*/ 1449781 h 1449781"/>
                <a:gd name="connsiteX453" fmla="*/ 5179747 w 11218359"/>
                <a:gd name="connsiteY453" fmla="*/ 1449781 h 1449781"/>
                <a:gd name="connsiteX454" fmla="*/ 5191225 w 11218359"/>
                <a:gd name="connsiteY454" fmla="*/ 1449781 h 1449781"/>
                <a:gd name="connsiteX455" fmla="*/ 5202655 w 11218359"/>
                <a:gd name="connsiteY455" fmla="*/ 1449781 h 1449781"/>
                <a:gd name="connsiteX456" fmla="*/ 5214085 w 11218359"/>
                <a:gd name="connsiteY456" fmla="*/ 1449781 h 1449781"/>
                <a:gd name="connsiteX457" fmla="*/ 5225515 w 11218359"/>
                <a:gd name="connsiteY457" fmla="*/ 1449781 h 1449781"/>
                <a:gd name="connsiteX458" fmla="*/ 5236945 w 11218359"/>
                <a:gd name="connsiteY458" fmla="*/ 1449781 h 1449781"/>
                <a:gd name="connsiteX459" fmla="*/ 5248423 w 11218359"/>
                <a:gd name="connsiteY459" fmla="*/ 1449781 h 1449781"/>
                <a:gd name="connsiteX460" fmla="*/ 5259853 w 11218359"/>
                <a:gd name="connsiteY460" fmla="*/ 1449781 h 1449781"/>
                <a:gd name="connsiteX461" fmla="*/ 5271283 w 11218359"/>
                <a:gd name="connsiteY461" fmla="*/ 1449781 h 1449781"/>
                <a:gd name="connsiteX462" fmla="*/ 5282713 w 11218359"/>
                <a:gd name="connsiteY462" fmla="*/ 1449781 h 1449781"/>
                <a:gd name="connsiteX463" fmla="*/ 5294143 w 11218359"/>
                <a:gd name="connsiteY463" fmla="*/ 1449781 h 1449781"/>
                <a:gd name="connsiteX464" fmla="*/ 5305621 w 11218359"/>
                <a:gd name="connsiteY464" fmla="*/ 1449781 h 1449781"/>
                <a:gd name="connsiteX465" fmla="*/ 5317051 w 11218359"/>
                <a:gd name="connsiteY465" fmla="*/ 1449781 h 1449781"/>
                <a:gd name="connsiteX466" fmla="*/ 5328481 w 11218359"/>
                <a:gd name="connsiteY466" fmla="*/ 1449781 h 1449781"/>
                <a:gd name="connsiteX467" fmla="*/ 5339910 w 11218359"/>
                <a:gd name="connsiteY467" fmla="*/ 1449781 h 1449781"/>
                <a:gd name="connsiteX468" fmla="*/ 5351340 w 11218359"/>
                <a:gd name="connsiteY468" fmla="*/ 1449781 h 1449781"/>
                <a:gd name="connsiteX469" fmla="*/ 5362818 w 11218359"/>
                <a:gd name="connsiteY469" fmla="*/ 1449781 h 1449781"/>
                <a:gd name="connsiteX470" fmla="*/ 5374248 w 11218359"/>
                <a:gd name="connsiteY470" fmla="*/ 1449781 h 1449781"/>
                <a:gd name="connsiteX471" fmla="*/ 5385678 w 11218359"/>
                <a:gd name="connsiteY471" fmla="*/ 1449781 h 1449781"/>
                <a:gd name="connsiteX472" fmla="*/ 5397108 w 11218359"/>
                <a:gd name="connsiteY472" fmla="*/ 1449781 h 1449781"/>
                <a:gd name="connsiteX473" fmla="*/ 5408538 w 11218359"/>
                <a:gd name="connsiteY473" fmla="*/ 1449781 h 1449781"/>
                <a:gd name="connsiteX474" fmla="*/ 5420016 w 11218359"/>
                <a:gd name="connsiteY474" fmla="*/ 1449781 h 1449781"/>
                <a:gd name="connsiteX475" fmla="*/ 5431446 w 11218359"/>
                <a:gd name="connsiteY475" fmla="*/ 1449781 h 1449781"/>
                <a:gd name="connsiteX476" fmla="*/ 5442876 w 11218359"/>
                <a:gd name="connsiteY476" fmla="*/ 1449781 h 1449781"/>
                <a:gd name="connsiteX477" fmla="*/ 5454306 w 11218359"/>
                <a:gd name="connsiteY477" fmla="*/ 1449781 h 1449781"/>
                <a:gd name="connsiteX478" fmla="*/ 5465736 w 11218359"/>
                <a:gd name="connsiteY478" fmla="*/ 1449781 h 1449781"/>
                <a:gd name="connsiteX479" fmla="*/ 5477214 w 11218359"/>
                <a:gd name="connsiteY479" fmla="*/ 1449781 h 1449781"/>
                <a:gd name="connsiteX480" fmla="*/ 5488643 w 11218359"/>
                <a:gd name="connsiteY480" fmla="*/ 1449781 h 1449781"/>
                <a:gd name="connsiteX481" fmla="*/ 5500073 w 11218359"/>
                <a:gd name="connsiteY481" fmla="*/ 1449781 h 1449781"/>
                <a:gd name="connsiteX482" fmla="*/ 5511503 w 11218359"/>
                <a:gd name="connsiteY482" fmla="*/ 1449781 h 1449781"/>
                <a:gd name="connsiteX483" fmla="*/ 5522933 w 11218359"/>
                <a:gd name="connsiteY483" fmla="*/ 1449781 h 1449781"/>
                <a:gd name="connsiteX484" fmla="*/ 5534411 w 11218359"/>
                <a:gd name="connsiteY484" fmla="*/ 1449781 h 1449781"/>
                <a:gd name="connsiteX485" fmla="*/ 5545841 w 11218359"/>
                <a:gd name="connsiteY485" fmla="*/ 1449781 h 1449781"/>
                <a:gd name="connsiteX486" fmla="*/ 5557271 w 11218359"/>
                <a:gd name="connsiteY486" fmla="*/ 1449781 h 1449781"/>
                <a:gd name="connsiteX487" fmla="*/ 5568701 w 11218359"/>
                <a:gd name="connsiteY487" fmla="*/ 1449781 h 1449781"/>
                <a:gd name="connsiteX488" fmla="*/ 5580131 w 11218359"/>
                <a:gd name="connsiteY488" fmla="*/ 1449781 h 1449781"/>
                <a:gd name="connsiteX489" fmla="*/ 5591609 w 11218359"/>
                <a:gd name="connsiteY489" fmla="*/ 1449781 h 1449781"/>
                <a:gd name="connsiteX490" fmla="*/ 5603038 w 11218359"/>
                <a:gd name="connsiteY490" fmla="*/ 1449781 h 1449781"/>
                <a:gd name="connsiteX491" fmla="*/ 5614469 w 11218359"/>
                <a:gd name="connsiteY491" fmla="*/ 1449781 h 1449781"/>
                <a:gd name="connsiteX492" fmla="*/ 5625899 w 11218359"/>
                <a:gd name="connsiteY492" fmla="*/ 1449781 h 1449781"/>
                <a:gd name="connsiteX493" fmla="*/ 5637329 w 11218359"/>
                <a:gd name="connsiteY493" fmla="*/ 1449781 h 1449781"/>
                <a:gd name="connsiteX494" fmla="*/ 5648759 w 11218359"/>
                <a:gd name="connsiteY494" fmla="*/ 1449781 h 1449781"/>
                <a:gd name="connsiteX495" fmla="*/ 5660236 w 11218359"/>
                <a:gd name="connsiteY495" fmla="*/ 1449781 h 1449781"/>
                <a:gd name="connsiteX496" fmla="*/ 5671666 w 11218359"/>
                <a:gd name="connsiteY496" fmla="*/ 1449781 h 1449781"/>
                <a:gd name="connsiteX497" fmla="*/ 5683096 w 11218359"/>
                <a:gd name="connsiteY497" fmla="*/ 1449781 h 1449781"/>
                <a:gd name="connsiteX498" fmla="*/ 5694526 w 11218359"/>
                <a:gd name="connsiteY498" fmla="*/ 1449781 h 1449781"/>
                <a:gd name="connsiteX499" fmla="*/ 5705956 w 11218359"/>
                <a:gd name="connsiteY499" fmla="*/ 1449781 h 1449781"/>
                <a:gd name="connsiteX500" fmla="*/ 5717434 w 11218359"/>
                <a:gd name="connsiteY500" fmla="*/ 1449781 h 1449781"/>
                <a:gd name="connsiteX501" fmla="*/ 5728864 w 11218359"/>
                <a:gd name="connsiteY501" fmla="*/ 1449781 h 1449781"/>
                <a:gd name="connsiteX502" fmla="*/ 5740294 w 11218359"/>
                <a:gd name="connsiteY502" fmla="*/ 1449781 h 1449781"/>
                <a:gd name="connsiteX503" fmla="*/ 5751724 w 11218359"/>
                <a:gd name="connsiteY503" fmla="*/ 1449781 h 1449781"/>
                <a:gd name="connsiteX504" fmla="*/ 5763154 w 11218359"/>
                <a:gd name="connsiteY504" fmla="*/ 1449781 h 1449781"/>
                <a:gd name="connsiteX505" fmla="*/ 5774631 w 11218359"/>
                <a:gd name="connsiteY505" fmla="*/ 1449781 h 1449781"/>
                <a:gd name="connsiteX506" fmla="*/ 5786062 w 11218359"/>
                <a:gd name="connsiteY506" fmla="*/ 1449781 h 1449781"/>
                <a:gd name="connsiteX507" fmla="*/ 5797492 w 11218359"/>
                <a:gd name="connsiteY507" fmla="*/ 1449781 h 1449781"/>
                <a:gd name="connsiteX508" fmla="*/ 5808921 w 11218359"/>
                <a:gd name="connsiteY508" fmla="*/ 1449781 h 1449781"/>
                <a:gd name="connsiteX509" fmla="*/ 5820351 w 11218359"/>
                <a:gd name="connsiteY509" fmla="*/ 1449781 h 1449781"/>
                <a:gd name="connsiteX510" fmla="*/ 5831829 w 11218359"/>
                <a:gd name="connsiteY510" fmla="*/ 1449781 h 1449781"/>
                <a:gd name="connsiteX511" fmla="*/ 5843259 w 11218359"/>
                <a:gd name="connsiteY511" fmla="*/ 1449781 h 1449781"/>
                <a:gd name="connsiteX512" fmla="*/ 5854689 w 11218359"/>
                <a:gd name="connsiteY512" fmla="*/ 1449781 h 1449781"/>
                <a:gd name="connsiteX513" fmla="*/ 5866119 w 11218359"/>
                <a:gd name="connsiteY513" fmla="*/ 1449781 h 1449781"/>
                <a:gd name="connsiteX514" fmla="*/ 5877549 w 11218359"/>
                <a:gd name="connsiteY514" fmla="*/ 1449781 h 1449781"/>
                <a:gd name="connsiteX515" fmla="*/ 5889027 w 11218359"/>
                <a:gd name="connsiteY515" fmla="*/ 1449781 h 1449781"/>
                <a:gd name="connsiteX516" fmla="*/ 5900457 w 11218359"/>
                <a:gd name="connsiteY516" fmla="*/ 1449781 h 1449781"/>
                <a:gd name="connsiteX517" fmla="*/ 5911887 w 11218359"/>
                <a:gd name="connsiteY517" fmla="*/ 1449781 h 1449781"/>
                <a:gd name="connsiteX518" fmla="*/ 5923317 w 11218359"/>
                <a:gd name="connsiteY518" fmla="*/ 1449781 h 1449781"/>
                <a:gd name="connsiteX519" fmla="*/ 5934747 w 11218359"/>
                <a:gd name="connsiteY519" fmla="*/ 1449781 h 1449781"/>
                <a:gd name="connsiteX520" fmla="*/ 5946225 w 11218359"/>
                <a:gd name="connsiteY520" fmla="*/ 1449781 h 1449781"/>
                <a:gd name="connsiteX521" fmla="*/ 5957655 w 11218359"/>
                <a:gd name="connsiteY521" fmla="*/ 1449781 h 1449781"/>
                <a:gd name="connsiteX522" fmla="*/ 5969084 w 11218359"/>
                <a:gd name="connsiteY522" fmla="*/ 1449781 h 1449781"/>
                <a:gd name="connsiteX523" fmla="*/ 5980514 w 11218359"/>
                <a:gd name="connsiteY523" fmla="*/ 1449781 h 1449781"/>
                <a:gd name="connsiteX524" fmla="*/ 5991944 w 11218359"/>
                <a:gd name="connsiteY524" fmla="*/ 1449781 h 1449781"/>
                <a:gd name="connsiteX525" fmla="*/ 6003422 w 11218359"/>
                <a:gd name="connsiteY525" fmla="*/ 1449781 h 1449781"/>
                <a:gd name="connsiteX526" fmla="*/ 6014852 w 11218359"/>
                <a:gd name="connsiteY526" fmla="*/ 1449781 h 1449781"/>
                <a:gd name="connsiteX527" fmla="*/ 6026282 w 11218359"/>
                <a:gd name="connsiteY527" fmla="*/ 1449781 h 1449781"/>
                <a:gd name="connsiteX528" fmla="*/ 6037712 w 11218359"/>
                <a:gd name="connsiteY528" fmla="*/ 1449781 h 1449781"/>
                <a:gd name="connsiteX529" fmla="*/ 6049142 w 11218359"/>
                <a:gd name="connsiteY529" fmla="*/ 1449781 h 1449781"/>
                <a:gd name="connsiteX530" fmla="*/ 6060620 w 11218359"/>
                <a:gd name="connsiteY530" fmla="*/ 1449781 h 1449781"/>
                <a:gd name="connsiteX531" fmla="*/ 6072049 w 11218359"/>
                <a:gd name="connsiteY531" fmla="*/ 1449781 h 1449781"/>
                <a:gd name="connsiteX532" fmla="*/ 6083480 w 11218359"/>
                <a:gd name="connsiteY532" fmla="*/ 1449781 h 1449781"/>
                <a:gd name="connsiteX533" fmla="*/ 6094910 w 11218359"/>
                <a:gd name="connsiteY533" fmla="*/ 1449781 h 1449781"/>
                <a:gd name="connsiteX534" fmla="*/ 6106340 w 11218359"/>
                <a:gd name="connsiteY534" fmla="*/ 1449781 h 1449781"/>
                <a:gd name="connsiteX535" fmla="*/ 6117818 w 11218359"/>
                <a:gd name="connsiteY535" fmla="*/ 1449781 h 1449781"/>
                <a:gd name="connsiteX536" fmla="*/ 6129247 w 11218359"/>
                <a:gd name="connsiteY536" fmla="*/ 1449781 h 1449781"/>
                <a:gd name="connsiteX537" fmla="*/ 6140677 w 11218359"/>
                <a:gd name="connsiteY537" fmla="*/ 1449781 h 1449781"/>
                <a:gd name="connsiteX538" fmla="*/ 6152107 w 11218359"/>
                <a:gd name="connsiteY538" fmla="*/ 1449781 h 1449781"/>
                <a:gd name="connsiteX539" fmla="*/ 6163537 w 11218359"/>
                <a:gd name="connsiteY539" fmla="*/ 1449781 h 1449781"/>
                <a:gd name="connsiteX540" fmla="*/ 6175015 w 11218359"/>
                <a:gd name="connsiteY540" fmla="*/ 1449781 h 1449781"/>
                <a:gd name="connsiteX541" fmla="*/ 6186445 w 11218359"/>
                <a:gd name="connsiteY541" fmla="*/ 1449781 h 1449781"/>
                <a:gd name="connsiteX542" fmla="*/ 6197875 w 11218359"/>
                <a:gd name="connsiteY542" fmla="*/ 1449781 h 1449781"/>
                <a:gd name="connsiteX543" fmla="*/ 6209305 w 11218359"/>
                <a:gd name="connsiteY543" fmla="*/ 1449781 h 1449781"/>
                <a:gd name="connsiteX544" fmla="*/ 6220735 w 11218359"/>
                <a:gd name="connsiteY544" fmla="*/ 1449781 h 1449781"/>
                <a:gd name="connsiteX545" fmla="*/ 6232212 w 11218359"/>
                <a:gd name="connsiteY545" fmla="*/ 1449781 h 1449781"/>
                <a:gd name="connsiteX546" fmla="*/ 6243642 w 11218359"/>
                <a:gd name="connsiteY546" fmla="*/ 1449781 h 1449781"/>
                <a:gd name="connsiteX547" fmla="*/ 6255073 w 11218359"/>
                <a:gd name="connsiteY547" fmla="*/ 1449781 h 1449781"/>
                <a:gd name="connsiteX548" fmla="*/ 6266503 w 11218359"/>
                <a:gd name="connsiteY548" fmla="*/ 1449781 h 1449781"/>
                <a:gd name="connsiteX549" fmla="*/ 6277933 w 11218359"/>
                <a:gd name="connsiteY549" fmla="*/ 1449781 h 1449781"/>
                <a:gd name="connsiteX550" fmla="*/ 6289410 w 11218359"/>
                <a:gd name="connsiteY550" fmla="*/ 1449781 h 1449781"/>
                <a:gd name="connsiteX551" fmla="*/ 6300840 w 11218359"/>
                <a:gd name="connsiteY551" fmla="*/ 1449781 h 1449781"/>
                <a:gd name="connsiteX552" fmla="*/ 6312270 w 11218359"/>
                <a:gd name="connsiteY552" fmla="*/ 1449781 h 1449781"/>
                <a:gd name="connsiteX553" fmla="*/ 6323700 w 11218359"/>
                <a:gd name="connsiteY553" fmla="*/ 1449781 h 1449781"/>
                <a:gd name="connsiteX554" fmla="*/ 6335130 w 11218359"/>
                <a:gd name="connsiteY554" fmla="*/ 1449781 h 1449781"/>
                <a:gd name="connsiteX555" fmla="*/ 6346608 w 11218359"/>
                <a:gd name="connsiteY555" fmla="*/ 1449781 h 1449781"/>
                <a:gd name="connsiteX556" fmla="*/ 6358038 w 11218359"/>
                <a:gd name="connsiteY556" fmla="*/ 1449781 h 1449781"/>
                <a:gd name="connsiteX557" fmla="*/ 6369468 w 11218359"/>
                <a:gd name="connsiteY557" fmla="*/ 1449781 h 1449781"/>
                <a:gd name="connsiteX558" fmla="*/ 6380898 w 11218359"/>
                <a:gd name="connsiteY558" fmla="*/ 1449781 h 1449781"/>
                <a:gd name="connsiteX559" fmla="*/ 6392328 w 11218359"/>
                <a:gd name="connsiteY559" fmla="*/ 1449781 h 1449781"/>
                <a:gd name="connsiteX560" fmla="*/ 6403805 w 11218359"/>
                <a:gd name="connsiteY560" fmla="*/ 1449781 h 1449781"/>
                <a:gd name="connsiteX561" fmla="*/ 6415235 w 11218359"/>
                <a:gd name="connsiteY561" fmla="*/ 1449781 h 1449781"/>
                <a:gd name="connsiteX562" fmla="*/ 6426666 w 11218359"/>
                <a:gd name="connsiteY562" fmla="*/ 1449781 h 1449781"/>
                <a:gd name="connsiteX563" fmla="*/ 6438096 w 11218359"/>
                <a:gd name="connsiteY563" fmla="*/ 1449781 h 1449781"/>
                <a:gd name="connsiteX564" fmla="*/ 6449525 w 11218359"/>
                <a:gd name="connsiteY564" fmla="*/ 1449781 h 1449781"/>
                <a:gd name="connsiteX565" fmla="*/ 6461003 w 11218359"/>
                <a:gd name="connsiteY565" fmla="*/ 1449781 h 1449781"/>
                <a:gd name="connsiteX566" fmla="*/ 6472433 w 11218359"/>
                <a:gd name="connsiteY566" fmla="*/ 1449781 h 1449781"/>
                <a:gd name="connsiteX567" fmla="*/ 6483863 w 11218359"/>
                <a:gd name="connsiteY567" fmla="*/ 1449781 h 1449781"/>
                <a:gd name="connsiteX568" fmla="*/ 6495293 w 11218359"/>
                <a:gd name="connsiteY568" fmla="*/ 1449781 h 1449781"/>
                <a:gd name="connsiteX569" fmla="*/ 6506723 w 11218359"/>
                <a:gd name="connsiteY569" fmla="*/ 1449781 h 1449781"/>
                <a:gd name="connsiteX570" fmla="*/ 6518201 w 11218359"/>
                <a:gd name="connsiteY570" fmla="*/ 1449781 h 1449781"/>
                <a:gd name="connsiteX571" fmla="*/ 6529631 w 11218359"/>
                <a:gd name="connsiteY571" fmla="*/ 1449781 h 1449781"/>
                <a:gd name="connsiteX572" fmla="*/ 6541061 w 11218359"/>
                <a:gd name="connsiteY572" fmla="*/ 1449781 h 1449781"/>
                <a:gd name="connsiteX573" fmla="*/ 6552490 w 11218359"/>
                <a:gd name="connsiteY573" fmla="*/ 1449781 h 1449781"/>
                <a:gd name="connsiteX574" fmla="*/ 6563921 w 11218359"/>
                <a:gd name="connsiteY574" fmla="*/ 1449781 h 1449781"/>
                <a:gd name="connsiteX575" fmla="*/ 6575398 w 11218359"/>
                <a:gd name="connsiteY575" fmla="*/ 1449781 h 1449781"/>
                <a:gd name="connsiteX576" fmla="*/ 6586828 w 11218359"/>
                <a:gd name="connsiteY576" fmla="*/ 1449781 h 1449781"/>
                <a:gd name="connsiteX577" fmla="*/ 6598259 w 11218359"/>
                <a:gd name="connsiteY577" fmla="*/ 1449781 h 1449781"/>
                <a:gd name="connsiteX578" fmla="*/ 6609688 w 11218359"/>
                <a:gd name="connsiteY578" fmla="*/ 1449781 h 1449781"/>
                <a:gd name="connsiteX579" fmla="*/ 6621118 w 11218359"/>
                <a:gd name="connsiteY579" fmla="*/ 1449781 h 1449781"/>
                <a:gd name="connsiteX580" fmla="*/ 6632596 w 11218359"/>
                <a:gd name="connsiteY580" fmla="*/ 1449781 h 1449781"/>
                <a:gd name="connsiteX581" fmla="*/ 6644026 w 11218359"/>
                <a:gd name="connsiteY581" fmla="*/ 1449781 h 1449781"/>
                <a:gd name="connsiteX582" fmla="*/ 6655456 w 11218359"/>
                <a:gd name="connsiteY582" fmla="*/ 1449781 h 1449781"/>
                <a:gd name="connsiteX583" fmla="*/ 6666886 w 11218359"/>
                <a:gd name="connsiteY583" fmla="*/ 1449781 h 1449781"/>
                <a:gd name="connsiteX584" fmla="*/ 6678316 w 11218359"/>
                <a:gd name="connsiteY584" fmla="*/ 1449781 h 1449781"/>
                <a:gd name="connsiteX585" fmla="*/ 6689794 w 11218359"/>
                <a:gd name="connsiteY585" fmla="*/ 1449781 h 1449781"/>
                <a:gd name="connsiteX586" fmla="*/ 6701224 w 11218359"/>
                <a:gd name="connsiteY586" fmla="*/ 1449781 h 1449781"/>
                <a:gd name="connsiteX587" fmla="*/ 6712653 w 11218359"/>
                <a:gd name="connsiteY587" fmla="*/ 1449781 h 1449781"/>
                <a:gd name="connsiteX588" fmla="*/ 6724083 w 11218359"/>
                <a:gd name="connsiteY588" fmla="*/ 1449781 h 1449781"/>
                <a:gd name="connsiteX589" fmla="*/ 6735514 w 11218359"/>
                <a:gd name="connsiteY589" fmla="*/ 1449781 h 1449781"/>
                <a:gd name="connsiteX590" fmla="*/ 6746944 w 11218359"/>
                <a:gd name="connsiteY590" fmla="*/ 1449781 h 1449781"/>
                <a:gd name="connsiteX591" fmla="*/ 6758421 w 11218359"/>
                <a:gd name="connsiteY591" fmla="*/ 1449781 h 1449781"/>
                <a:gd name="connsiteX592" fmla="*/ 6769851 w 11218359"/>
                <a:gd name="connsiteY592" fmla="*/ 1449781 h 1449781"/>
                <a:gd name="connsiteX593" fmla="*/ 6781281 w 11218359"/>
                <a:gd name="connsiteY593" fmla="*/ 1449781 h 1449781"/>
                <a:gd name="connsiteX594" fmla="*/ 6792711 w 11218359"/>
                <a:gd name="connsiteY594" fmla="*/ 1449781 h 1449781"/>
                <a:gd name="connsiteX595" fmla="*/ 6804141 w 11218359"/>
                <a:gd name="connsiteY595" fmla="*/ 1449781 h 1449781"/>
                <a:gd name="connsiteX596" fmla="*/ 6815619 w 11218359"/>
                <a:gd name="connsiteY596" fmla="*/ 1449781 h 1449781"/>
                <a:gd name="connsiteX597" fmla="*/ 6827049 w 11218359"/>
                <a:gd name="connsiteY597" fmla="*/ 862355 h 1449781"/>
                <a:gd name="connsiteX598" fmla="*/ 6838479 w 11218359"/>
                <a:gd name="connsiteY598" fmla="*/ 154743 h 1449781"/>
                <a:gd name="connsiteX599" fmla="*/ 6849909 w 11218359"/>
                <a:gd name="connsiteY599" fmla="*/ 141222 h 1449781"/>
                <a:gd name="connsiteX600" fmla="*/ 6861339 w 11218359"/>
                <a:gd name="connsiteY600" fmla="*/ 172774 h 1449781"/>
                <a:gd name="connsiteX601" fmla="*/ 6872816 w 11218359"/>
                <a:gd name="connsiteY601" fmla="*/ 297466 h 1449781"/>
                <a:gd name="connsiteX602" fmla="*/ 6884246 w 11218359"/>
                <a:gd name="connsiteY602" fmla="*/ 685076 h 1449781"/>
                <a:gd name="connsiteX603" fmla="*/ 6895676 w 11218359"/>
                <a:gd name="connsiteY603" fmla="*/ 970526 h 1449781"/>
                <a:gd name="connsiteX604" fmla="*/ 6907107 w 11218359"/>
                <a:gd name="connsiteY604" fmla="*/ 270424 h 1449781"/>
                <a:gd name="connsiteX605" fmla="*/ 6918537 w 11218359"/>
                <a:gd name="connsiteY605" fmla="*/ 214836 h 1449781"/>
                <a:gd name="connsiteX606" fmla="*/ 6930014 w 11218359"/>
                <a:gd name="connsiteY606" fmla="*/ 136717 h 1449781"/>
                <a:gd name="connsiteX607" fmla="*/ 6941444 w 11218359"/>
                <a:gd name="connsiteY607" fmla="*/ 309486 h 1449781"/>
                <a:gd name="connsiteX608" fmla="*/ 6952874 w 11218359"/>
                <a:gd name="connsiteY608" fmla="*/ 0 h 1449781"/>
                <a:gd name="connsiteX609" fmla="*/ 6964304 w 11218359"/>
                <a:gd name="connsiteY609" fmla="*/ 566390 h 1449781"/>
                <a:gd name="connsiteX610" fmla="*/ 6975734 w 11218359"/>
                <a:gd name="connsiteY610" fmla="*/ 402631 h 1449781"/>
                <a:gd name="connsiteX611" fmla="*/ 6987212 w 11218359"/>
                <a:gd name="connsiteY611" fmla="*/ 374090 h 1449781"/>
                <a:gd name="connsiteX612" fmla="*/ 6998642 w 11218359"/>
                <a:gd name="connsiteY612" fmla="*/ 1334100 h 1449781"/>
                <a:gd name="connsiteX613" fmla="*/ 7010072 w 11218359"/>
                <a:gd name="connsiteY613" fmla="*/ 1436261 h 1449781"/>
                <a:gd name="connsiteX614" fmla="*/ 7021502 w 11218359"/>
                <a:gd name="connsiteY614" fmla="*/ 1449781 h 1449781"/>
                <a:gd name="connsiteX615" fmla="*/ 7032931 w 11218359"/>
                <a:gd name="connsiteY615" fmla="*/ 1449781 h 1449781"/>
                <a:gd name="connsiteX616" fmla="*/ 7044409 w 11218359"/>
                <a:gd name="connsiteY616" fmla="*/ 1449781 h 1449781"/>
                <a:gd name="connsiteX617" fmla="*/ 7055839 w 11218359"/>
                <a:gd name="connsiteY617" fmla="*/ 1449781 h 1449781"/>
                <a:gd name="connsiteX618" fmla="*/ 7067269 w 11218359"/>
                <a:gd name="connsiteY618" fmla="*/ 1449781 h 1449781"/>
                <a:gd name="connsiteX619" fmla="*/ 7078700 w 11218359"/>
                <a:gd name="connsiteY619" fmla="*/ 1449781 h 1449781"/>
                <a:gd name="connsiteX620" fmla="*/ 7090129 w 11218359"/>
                <a:gd name="connsiteY620" fmla="*/ 1449781 h 1449781"/>
                <a:gd name="connsiteX621" fmla="*/ 7101607 w 11218359"/>
                <a:gd name="connsiteY621" fmla="*/ 1449781 h 1449781"/>
                <a:gd name="connsiteX622" fmla="*/ 7113037 w 11218359"/>
                <a:gd name="connsiteY622" fmla="*/ 1448281 h 1449781"/>
                <a:gd name="connsiteX623" fmla="*/ 7124467 w 11218359"/>
                <a:gd name="connsiteY623" fmla="*/ 1449781 h 1449781"/>
                <a:gd name="connsiteX624" fmla="*/ 7135897 w 11218359"/>
                <a:gd name="connsiteY624" fmla="*/ 1449781 h 1449781"/>
                <a:gd name="connsiteX625" fmla="*/ 7147327 w 11218359"/>
                <a:gd name="connsiteY625" fmla="*/ 1449781 h 1449781"/>
                <a:gd name="connsiteX626" fmla="*/ 7158805 w 11218359"/>
                <a:gd name="connsiteY626" fmla="*/ 1449781 h 1449781"/>
                <a:gd name="connsiteX627" fmla="*/ 7170235 w 11218359"/>
                <a:gd name="connsiteY627" fmla="*/ 1449781 h 1449781"/>
                <a:gd name="connsiteX628" fmla="*/ 7181665 w 11218359"/>
                <a:gd name="connsiteY628" fmla="*/ 1449781 h 1449781"/>
                <a:gd name="connsiteX629" fmla="*/ 7193094 w 11218359"/>
                <a:gd name="connsiteY629" fmla="*/ 1449781 h 1449781"/>
                <a:gd name="connsiteX630" fmla="*/ 7204524 w 11218359"/>
                <a:gd name="connsiteY630" fmla="*/ 1449781 h 1449781"/>
                <a:gd name="connsiteX631" fmla="*/ 7216002 w 11218359"/>
                <a:gd name="connsiteY631" fmla="*/ 1449781 h 1449781"/>
                <a:gd name="connsiteX632" fmla="*/ 7227432 w 11218359"/>
                <a:gd name="connsiteY632" fmla="*/ 1449781 h 1449781"/>
                <a:gd name="connsiteX633" fmla="*/ 7238862 w 11218359"/>
                <a:gd name="connsiteY633" fmla="*/ 1449781 h 1449781"/>
                <a:gd name="connsiteX634" fmla="*/ 7250292 w 11218359"/>
                <a:gd name="connsiteY634" fmla="*/ 1449781 h 1449781"/>
                <a:gd name="connsiteX635" fmla="*/ 7261722 w 11218359"/>
                <a:gd name="connsiteY635" fmla="*/ 1448281 h 1449781"/>
                <a:gd name="connsiteX636" fmla="*/ 7273200 w 11218359"/>
                <a:gd name="connsiteY636" fmla="*/ 1449781 h 1449781"/>
                <a:gd name="connsiteX637" fmla="*/ 7284630 w 11218359"/>
                <a:gd name="connsiteY637" fmla="*/ 1449781 h 1449781"/>
                <a:gd name="connsiteX638" fmla="*/ 7296060 w 11218359"/>
                <a:gd name="connsiteY638" fmla="*/ 1449781 h 1449781"/>
                <a:gd name="connsiteX639" fmla="*/ 7307490 w 11218359"/>
                <a:gd name="connsiteY639" fmla="*/ 1449781 h 1449781"/>
                <a:gd name="connsiteX640" fmla="*/ 7318920 w 11218359"/>
                <a:gd name="connsiteY640" fmla="*/ 1449781 h 1449781"/>
                <a:gd name="connsiteX641" fmla="*/ 7330398 w 11218359"/>
                <a:gd name="connsiteY641" fmla="*/ 1449781 h 1449781"/>
                <a:gd name="connsiteX642" fmla="*/ 7341828 w 11218359"/>
                <a:gd name="connsiteY642" fmla="*/ 1449781 h 1449781"/>
                <a:gd name="connsiteX643" fmla="*/ 7353257 w 11218359"/>
                <a:gd name="connsiteY643" fmla="*/ 1449781 h 1449781"/>
                <a:gd name="connsiteX644" fmla="*/ 7364687 w 11218359"/>
                <a:gd name="connsiteY644" fmla="*/ 1449781 h 1449781"/>
                <a:gd name="connsiteX645" fmla="*/ 7376117 w 11218359"/>
                <a:gd name="connsiteY645" fmla="*/ 1449781 h 1449781"/>
                <a:gd name="connsiteX646" fmla="*/ 7387595 w 11218359"/>
                <a:gd name="connsiteY646" fmla="*/ 1449781 h 1449781"/>
                <a:gd name="connsiteX647" fmla="*/ 7399025 w 11218359"/>
                <a:gd name="connsiteY647" fmla="*/ 1449781 h 1449781"/>
                <a:gd name="connsiteX648" fmla="*/ 7410455 w 11218359"/>
                <a:gd name="connsiteY648" fmla="*/ 1449781 h 1449781"/>
                <a:gd name="connsiteX649" fmla="*/ 7421885 w 11218359"/>
                <a:gd name="connsiteY649" fmla="*/ 1449781 h 1449781"/>
                <a:gd name="connsiteX650" fmla="*/ 7433315 w 11218359"/>
                <a:gd name="connsiteY650" fmla="*/ 1449781 h 1449781"/>
                <a:gd name="connsiteX651" fmla="*/ 7444793 w 11218359"/>
                <a:gd name="connsiteY651" fmla="*/ 1449781 h 1449781"/>
                <a:gd name="connsiteX652" fmla="*/ 7456222 w 11218359"/>
                <a:gd name="connsiteY652" fmla="*/ 1449781 h 1449781"/>
                <a:gd name="connsiteX653" fmla="*/ 7467653 w 11218359"/>
                <a:gd name="connsiteY653" fmla="*/ 1449781 h 1449781"/>
                <a:gd name="connsiteX654" fmla="*/ 7479083 w 11218359"/>
                <a:gd name="connsiteY654" fmla="*/ 1449781 h 1449781"/>
                <a:gd name="connsiteX655" fmla="*/ 7490513 w 11218359"/>
                <a:gd name="connsiteY655" fmla="*/ 1449781 h 1449781"/>
                <a:gd name="connsiteX656" fmla="*/ 7501990 w 11218359"/>
                <a:gd name="connsiteY656" fmla="*/ 1449781 h 1449781"/>
                <a:gd name="connsiteX657" fmla="*/ 7513420 w 11218359"/>
                <a:gd name="connsiteY657" fmla="*/ 1449781 h 1449781"/>
                <a:gd name="connsiteX658" fmla="*/ 7524850 w 11218359"/>
                <a:gd name="connsiteY658" fmla="*/ 1449781 h 1449781"/>
                <a:gd name="connsiteX659" fmla="*/ 7536280 w 11218359"/>
                <a:gd name="connsiteY659" fmla="*/ 1449781 h 1449781"/>
                <a:gd name="connsiteX660" fmla="*/ 7547710 w 11218359"/>
                <a:gd name="connsiteY660" fmla="*/ 1449781 h 1449781"/>
                <a:gd name="connsiteX661" fmla="*/ 7559188 w 11218359"/>
                <a:gd name="connsiteY661" fmla="*/ 1449781 h 1449781"/>
                <a:gd name="connsiteX662" fmla="*/ 7570618 w 11218359"/>
                <a:gd name="connsiteY662" fmla="*/ 1449781 h 1449781"/>
                <a:gd name="connsiteX663" fmla="*/ 7582048 w 11218359"/>
                <a:gd name="connsiteY663" fmla="*/ 1449781 h 1449781"/>
                <a:gd name="connsiteX664" fmla="*/ 7593478 w 11218359"/>
                <a:gd name="connsiteY664" fmla="*/ 1449781 h 1449781"/>
                <a:gd name="connsiteX665" fmla="*/ 7604908 w 11218359"/>
                <a:gd name="connsiteY665" fmla="*/ 1449781 h 1449781"/>
                <a:gd name="connsiteX666" fmla="*/ 7616385 w 11218359"/>
                <a:gd name="connsiteY666" fmla="*/ 1449781 h 1449781"/>
                <a:gd name="connsiteX667" fmla="*/ 7627815 w 11218359"/>
                <a:gd name="connsiteY667" fmla="*/ 1449781 h 1449781"/>
                <a:gd name="connsiteX668" fmla="*/ 7639246 w 11218359"/>
                <a:gd name="connsiteY668" fmla="*/ 1449781 h 1449781"/>
                <a:gd name="connsiteX669" fmla="*/ 7650676 w 11218359"/>
                <a:gd name="connsiteY669" fmla="*/ 1449781 h 1449781"/>
                <a:gd name="connsiteX670" fmla="*/ 7662106 w 11218359"/>
                <a:gd name="connsiteY670" fmla="*/ 1449781 h 1449781"/>
                <a:gd name="connsiteX671" fmla="*/ 7673583 w 11218359"/>
                <a:gd name="connsiteY671" fmla="*/ 1449781 h 1449781"/>
                <a:gd name="connsiteX672" fmla="*/ 7685013 w 11218359"/>
                <a:gd name="connsiteY672" fmla="*/ 1449781 h 1449781"/>
                <a:gd name="connsiteX673" fmla="*/ 7696443 w 11218359"/>
                <a:gd name="connsiteY673" fmla="*/ 1449781 h 1449781"/>
                <a:gd name="connsiteX674" fmla="*/ 7707873 w 11218359"/>
                <a:gd name="connsiteY674" fmla="*/ 1449781 h 1449781"/>
                <a:gd name="connsiteX675" fmla="*/ 7719303 w 11218359"/>
                <a:gd name="connsiteY675" fmla="*/ 1449781 h 1449781"/>
                <a:gd name="connsiteX676" fmla="*/ 7730733 w 11218359"/>
                <a:gd name="connsiteY676" fmla="*/ 1449781 h 1449781"/>
                <a:gd name="connsiteX677" fmla="*/ 7742211 w 11218359"/>
                <a:gd name="connsiteY677" fmla="*/ 1449781 h 1449781"/>
                <a:gd name="connsiteX678" fmla="*/ 7753641 w 11218359"/>
                <a:gd name="connsiteY678" fmla="*/ 1449781 h 1449781"/>
                <a:gd name="connsiteX679" fmla="*/ 7765071 w 11218359"/>
                <a:gd name="connsiteY679" fmla="*/ 1449781 h 1449781"/>
                <a:gd name="connsiteX680" fmla="*/ 7776501 w 11218359"/>
                <a:gd name="connsiteY680" fmla="*/ 1449781 h 1449781"/>
                <a:gd name="connsiteX681" fmla="*/ 7787931 w 11218359"/>
                <a:gd name="connsiteY681" fmla="*/ 1449781 h 1449781"/>
                <a:gd name="connsiteX682" fmla="*/ 7799408 w 11218359"/>
                <a:gd name="connsiteY682" fmla="*/ 1449781 h 1449781"/>
                <a:gd name="connsiteX683" fmla="*/ 7810839 w 11218359"/>
                <a:gd name="connsiteY683" fmla="*/ 1449781 h 1449781"/>
                <a:gd name="connsiteX684" fmla="*/ 7822268 w 11218359"/>
                <a:gd name="connsiteY684" fmla="*/ 1449781 h 1449781"/>
                <a:gd name="connsiteX685" fmla="*/ 7833698 w 11218359"/>
                <a:gd name="connsiteY685" fmla="*/ 1449781 h 1449781"/>
                <a:gd name="connsiteX686" fmla="*/ 7845128 w 11218359"/>
                <a:gd name="connsiteY686" fmla="*/ 1449781 h 1449781"/>
                <a:gd name="connsiteX687" fmla="*/ 7856606 w 11218359"/>
                <a:gd name="connsiteY687" fmla="*/ 1449781 h 1449781"/>
                <a:gd name="connsiteX688" fmla="*/ 7868036 w 11218359"/>
                <a:gd name="connsiteY688" fmla="*/ 1449781 h 1449781"/>
                <a:gd name="connsiteX689" fmla="*/ 7879466 w 11218359"/>
                <a:gd name="connsiteY689" fmla="*/ 1449781 h 1449781"/>
                <a:gd name="connsiteX690" fmla="*/ 7890896 w 11218359"/>
                <a:gd name="connsiteY690" fmla="*/ 1449781 h 1449781"/>
                <a:gd name="connsiteX691" fmla="*/ 7902326 w 11218359"/>
                <a:gd name="connsiteY691" fmla="*/ 1449781 h 1449781"/>
                <a:gd name="connsiteX692" fmla="*/ 7913804 w 11218359"/>
                <a:gd name="connsiteY692" fmla="*/ 1449781 h 1449781"/>
                <a:gd name="connsiteX693" fmla="*/ 7925234 w 11218359"/>
                <a:gd name="connsiteY693" fmla="*/ 1449781 h 1449781"/>
                <a:gd name="connsiteX694" fmla="*/ 7936663 w 11218359"/>
                <a:gd name="connsiteY694" fmla="*/ 1449781 h 1449781"/>
                <a:gd name="connsiteX695" fmla="*/ 7948094 w 11218359"/>
                <a:gd name="connsiteY695" fmla="*/ 1449781 h 1449781"/>
                <a:gd name="connsiteX696" fmla="*/ 7959524 w 11218359"/>
                <a:gd name="connsiteY696" fmla="*/ 1449781 h 1449781"/>
                <a:gd name="connsiteX697" fmla="*/ 7971001 w 11218359"/>
                <a:gd name="connsiteY697" fmla="*/ 1449781 h 1449781"/>
                <a:gd name="connsiteX698" fmla="*/ 7982431 w 11218359"/>
                <a:gd name="connsiteY698" fmla="*/ 1449781 h 1449781"/>
                <a:gd name="connsiteX699" fmla="*/ 7993861 w 11218359"/>
                <a:gd name="connsiteY699" fmla="*/ 1449781 h 1449781"/>
                <a:gd name="connsiteX700" fmla="*/ 8005291 w 11218359"/>
                <a:gd name="connsiteY700" fmla="*/ 1449781 h 1449781"/>
                <a:gd name="connsiteX701" fmla="*/ 8016721 w 11218359"/>
                <a:gd name="connsiteY701" fmla="*/ 1449781 h 1449781"/>
                <a:gd name="connsiteX702" fmla="*/ 8028199 w 11218359"/>
                <a:gd name="connsiteY702" fmla="*/ 1449781 h 1449781"/>
                <a:gd name="connsiteX703" fmla="*/ 8039629 w 11218359"/>
                <a:gd name="connsiteY703" fmla="*/ 1449781 h 1449781"/>
                <a:gd name="connsiteX704" fmla="*/ 8051059 w 11218359"/>
                <a:gd name="connsiteY704" fmla="*/ 1449781 h 1449781"/>
                <a:gd name="connsiteX705" fmla="*/ 8062489 w 11218359"/>
                <a:gd name="connsiteY705" fmla="*/ 1449781 h 1449781"/>
                <a:gd name="connsiteX706" fmla="*/ 8073919 w 11218359"/>
                <a:gd name="connsiteY706" fmla="*/ 1449781 h 1449781"/>
                <a:gd name="connsiteX707" fmla="*/ 8085396 w 11218359"/>
                <a:gd name="connsiteY707" fmla="*/ 1449781 h 1449781"/>
                <a:gd name="connsiteX708" fmla="*/ 8096826 w 11218359"/>
                <a:gd name="connsiteY708" fmla="*/ 1449781 h 1449781"/>
                <a:gd name="connsiteX709" fmla="*/ 8108256 w 11218359"/>
                <a:gd name="connsiteY709" fmla="*/ 1449781 h 1449781"/>
                <a:gd name="connsiteX710" fmla="*/ 8119687 w 11218359"/>
                <a:gd name="connsiteY710" fmla="*/ 1449781 h 1449781"/>
                <a:gd name="connsiteX711" fmla="*/ 8131117 w 11218359"/>
                <a:gd name="connsiteY711" fmla="*/ 1449781 h 1449781"/>
                <a:gd name="connsiteX712" fmla="*/ 8142594 w 11218359"/>
                <a:gd name="connsiteY712" fmla="*/ 1449781 h 1449781"/>
                <a:gd name="connsiteX713" fmla="*/ 8154024 w 11218359"/>
                <a:gd name="connsiteY713" fmla="*/ 1449781 h 1449781"/>
                <a:gd name="connsiteX714" fmla="*/ 8165454 w 11218359"/>
                <a:gd name="connsiteY714" fmla="*/ 1449781 h 1449781"/>
                <a:gd name="connsiteX715" fmla="*/ 8176884 w 11218359"/>
                <a:gd name="connsiteY715" fmla="*/ 1449781 h 1449781"/>
                <a:gd name="connsiteX716" fmla="*/ 8188314 w 11218359"/>
                <a:gd name="connsiteY716" fmla="*/ 1449781 h 1449781"/>
                <a:gd name="connsiteX717" fmla="*/ 8199792 w 11218359"/>
                <a:gd name="connsiteY717" fmla="*/ 1449781 h 1449781"/>
                <a:gd name="connsiteX718" fmla="*/ 8211222 w 11218359"/>
                <a:gd name="connsiteY718" fmla="*/ 1449781 h 1449781"/>
                <a:gd name="connsiteX719" fmla="*/ 8222652 w 11218359"/>
                <a:gd name="connsiteY719" fmla="*/ 1449781 h 1449781"/>
                <a:gd name="connsiteX720" fmla="*/ 8234082 w 11218359"/>
                <a:gd name="connsiteY720" fmla="*/ 1449781 h 1449781"/>
                <a:gd name="connsiteX721" fmla="*/ 8245512 w 11218359"/>
                <a:gd name="connsiteY721" fmla="*/ 1449781 h 1449781"/>
                <a:gd name="connsiteX722" fmla="*/ 8256989 w 11218359"/>
                <a:gd name="connsiteY722" fmla="*/ 1449781 h 1449781"/>
                <a:gd name="connsiteX723" fmla="*/ 8268419 w 11218359"/>
                <a:gd name="connsiteY723" fmla="*/ 1449781 h 1449781"/>
                <a:gd name="connsiteX724" fmla="*/ 8279850 w 11218359"/>
                <a:gd name="connsiteY724" fmla="*/ 1449781 h 1449781"/>
                <a:gd name="connsiteX725" fmla="*/ 8291280 w 11218359"/>
                <a:gd name="connsiteY725" fmla="*/ 1449781 h 1449781"/>
                <a:gd name="connsiteX726" fmla="*/ 8302709 w 11218359"/>
                <a:gd name="connsiteY726" fmla="*/ 1449781 h 1449781"/>
                <a:gd name="connsiteX727" fmla="*/ 8314187 w 11218359"/>
                <a:gd name="connsiteY727" fmla="*/ 1449781 h 1449781"/>
                <a:gd name="connsiteX728" fmla="*/ 8325617 w 11218359"/>
                <a:gd name="connsiteY728" fmla="*/ 1449781 h 1449781"/>
                <a:gd name="connsiteX729" fmla="*/ 8337047 w 11218359"/>
                <a:gd name="connsiteY729" fmla="*/ 1449781 h 1449781"/>
                <a:gd name="connsiteX730" fmla="*/ 8348477 w 11218359"/>
                <a:gd name="connsiteY730" fmla="*/ 1449781 h 1449781"/>
                <a:gd name="connsiteX731" fmla="*/ 8359907 w 11218359"/>
                <a:gd name="connsiteY731" fmla="*/ 1449781 h 1449781"/>
                <a:gd name="connsiteX732" fmla="*/ 8371385 w 11218359"/>
                <a:gd name="connsiteY732" fmla="*/ 1449781 h 1449781"/>
                <a:gd name="connsiteX733" fmla="*/ 8382815 w 11218359"/>
                <a:gd name="connsiteY733" fmla="*/ 1449781 h 1449781"/>
                <a:gd name="connsiteX734" fmla="*/ 8394245 w 11218359"/>
                <a:gd name="connsiteY734" fmla="*/ 1449781 h 1449781"/>
                <a:gd name="connsiteX735" fmla="*/ 8405674 w 11218359"/>
                <a:gd name="connsiteY735" fmla="*/ 1449781 h 1449781"/>
                <a:gd name="connsiteX736" fmla="*/ 8417104 w 11218359"/>
                <a:gd name="connsiteY736" fmla="*/ 1449781 h 1449781"/>
                <a:gd name="connsiteX737" fmla="*/ 8428582 w 11218359"/>
                <a:gd name="connsiteY737" fmla="*/ 1449781 h 1449781"/>
                <a:gd name="connsiteX738" fmla="*/ 8440012 w 11218359"/>
                <a:gd name="connsiteY738" fmla="*/ 1449781 h 1449781"/>
                <a:gd name="connsiteX739" fmla="*/ 8451442 w 11218359"/>
                <a:gd name="connsiteY739" fmla="*/ 1449781 h 1449781"/>
                <a:gd name="connsiteX740" fmla="*/ 8462872 w 11218359"/>
                <a:gd name="connsiteY740" fmla="*/ 1449781 h 1449781"/>
                <a:gd name="connsiteX741" fmla="*/ 8474302 w 11218359"/>
                <a:gd name="connsiteY741" fmla="*/ 1449781 h 1449781"/>
                <a:gd name="connsiteX742" fmla="*/ 8485780 w 11218359"/>
                <a:gd name="connsiteY742" fmla="*/ 1449781 h 1449781"/>
                <a:gd name="connsiteX743" fmla="*/ 8497210 w 11218359"/>
                <a:gd name="connsiteY743" fmla="*/ 1449781 h 1449781"/>
                <a:gd name="connsiteX744" fmla="*/ 8508640 w 11218359"/>
                <a:gd name="connsiteY744" fmla="*/ 1449781 h 1449781"/>
                <a:gd name="connsiteX745" fmla="*/ 8520069 w 11218359"/>
                <a:gd name="connsiteY745" fmla="*/ 1449781 h 1449781"/>
                <a:gd name="connsiteX746" fmla="*/ 8531500 w 11218359"/>
                <a:gd name="connsiteY746" fmla="*/ 1449781 h 1449781"/>
                <a:gd name="connsiteX747" fmla="*/ 8542977 w 11218359"/>
                <a:gd name="connsiteY747" fmla="*/ 1449781 h 1449781"/>
                <a:gd name="connsiteX748" fmla="*/ 8554407 w 11218359"/>
                <a:gd name="connsiteY748" fmla="*/ 1449781 h 1449781"/>
                <a:gd name="connsiteX749" fmla="*/ 8565837 w 11218359"/>
                <a:gd name="connsiteY749" fmla="*/ 1449781 h 1449781"/>
                <a:gd name="connsiteX750" fmla="*/ 8577267 w 11218359"/>
                <a:gd name="connsiteY750" fmla="*/ 1449781 h 1449781"/>
                <a:gd name="connsiteX751" fmla="*/ 8588697 w 11218359"/>
                <a:gd name="connsiteY751" fmla="*/ 1449781 h 1449781"/>
                <a:gd name="connsiteX752" fmla="*/ 8600175 w 11218359"/>
                <a:gd name="connsiteY752" fmla="*/ 1449781 h 1449781"/>
                <a:gd name="connsiteX753" fmla="*/ 8611605 w 11218359"/>
                <a:gd name="connsiteY753" fmla="*/ 1449781 h 1449781"/>
                <a:gd name="connsiteX754" fmla="*/ 8623035 w 11218359"/>
                <a:gd name="connsiteY754" fmla="*/ 1449781 h 1449781"/>
                <a:gd name="connsiteX755" fmla="*/ 8634465 w 11218359"/>
                <a:gd name="connsiteY755" fmla="*/ 1449781 h 1449781"/>
                <a:gd name="connsiteX756" fmla="*/ 8645895 w 11218359"/>
                <a:gd name="connsiteY756" fmla="*/ 1449781 h 1449781"/>
                <a:gd name="connsiteX757" fmla="*/ 8657373 w 11218359"/>
                <a:gd name="connsiteY757" fmla="*/ 1449781 h 1449781"/>
                <a:gd name="connsiteX758" fmla="*/ 8668802 w 11218359"/>
                <a:gd name="connsiteY758" fmla="*/ 1449781 h 1449781"/>
                <a:gd name="connsiteX759" fmla="*/ 8680232 w 11218359"/>
                <a:gd name="connsiteY759" fmla="*/ 1449781 h 1449781"/>
                <a:gd name="connsiteX760" fmla="*/ 8691662 w 11218359"/>
                <a:gd name="connsiteY760" fmla="*/ 1449781 h 1449781"/>
                <a:gd name="connsiteX761" fmla="*/ 8703093 w 11218359"/>
                <a:gd name="connsiteY761" fmla="*/ 1449781 h 1449781"/>
                <a:gd name="connsiteX762" fmla="*/ 8714570 w 11218359"/>
                <a:gd name="connsiteY762" fmla="*/ 1449781 h 1449781"/>
                <a:gd name="connsiteX763" fmla="*/ 8726000 w 11218359"/>
                <a:gd name="connsiteY763" fmla="*/ 1449781 h 1449781"/>
                <a:gd name="connsiteX764" fmla="*/ 8737430 w 11218359"/>
                <a:gd name="connsiteY764" fmla="*/ 1449781 h 1449781"/>
                <a:gd name="connsiteX765" fmla="*/ 8748860 w 11218359"/>
                <a:gd name="connsiteY765" fmla="*/ 1449781 h 1449781"/>
                <a:gd name="connsiteX766" fmla="*/ 8760290 w 11218359"/>
                <a:gd name="connsiteY766" fmla="*/ 1449781 h 1449781"/>
                <a:gd name="connsiteX767" fmla="*/ 8771768 w 11218359"/>
                <a:gd name="connsiteY767" fmla="*/ 1449781 h 1449781"/>
                <a:gd name="connsiteX768" fmla="*/ 8783198 w 11218359"/>
                <a:gd name="connsiteY768" fmla="*/ 1449781 h 1449781"/>
                <a:gd name="connsiteX769" fmla="*/ 8794628 w 11218359"/>
                <a:gd name="connsiteY769" fmla="*/ 1449781 h 1449781"/>
                <a:gd name="connsiteX770" fmla="*/ 8806058 w 11218359"/>
                <a:gd name="connsiteY770" fmla="*/ 1449781 h 1449781"/>
                <a:gd name="connsiteX771" fmla="*/ 8817488 w 11218359"/>
                <a:gd name="connsiteY771" fmla="*/ 1449781 h 1449781"/>
                <a:gd name="connsiteX772" fmla="*/ 8828918 w 11218359"/>
                <a:gd name="connsiteY772" fmla="*/ 1449781 h 1449781"/>
                <a:gd name="connsiteX773" fmla="*/ 8840395 w 11218359"/>
                <a:gd name="connsiteY773" fmla="*/ 1449781 h 1449781"/>
                <a:gd name="connsiteX774" fmla="*/ 8851825 w 11218359"/>
                <a:gd name="connsiteY774" fmla="*/ 1449781 h 1449781"/>
                <a:gd name="connsiteX775" fmla="*/ 8863256 w 11218359"/>
                <a:gd name="connsiteY775" fmla="*/ 1449781 h 1449781"/>
                <a:gd name="connsiteX776" fmla="*/ 8874686 w 11218359"/>
                <a:gd name="connsiteY776" fmla="*/ 1449781 h 1449781"/>
                <a:gd name="connsiteX777" fmla="*/ 8886115 w 11218359"/>
                <a:gd name="connsiteY777" fmla="*/ 1449781 h 1449781"/>
                <a:gd name="connsiteX778" fmla="*/ 8897593 w 11218359"/>
                <a:gd name="connsiteY778" fmla="*/ 1449781 h 1449781"/>
                <a:gd name="connsiteX779" fmla="*/ 8909022 w 11218359"/>
                <a:gd name="connsiteY779" fmla="*/ 1449781 h 1449781"/>
                <a:gd name="connsiteX780" fmla="*/ 8920453 w 11218359"/>
                <a:gd name="connsiteY780" fmla="*/ 1449781 h 1449781"/>
                <a:gd name="connsiteX781" fmla="*/ 8931883 w 11218359"/>
                <a:gd name="connsiteY781" fmla="*/ 1449781 h 1449781"/>
                <a:gd name="connsiteX782" fmla="*/ 8943313 w 11218359"/>
                <a:gd name="connsiteY782" fmla="*/ 1449781 h 1449781"/>
                <a:gd name="connsiteX783" fmla="*/ 8954791 w 11218359"/>
                <a:gd name="connsiteY783" fmla="*/ 1449781 h 1449781"/>
                <a:gd name="connsiteX784" fmla="*/ 8966220 w 11218359"/>
                <a:gd name="connsiteY784" fmla="*/ 1449781 h 1449781"/>
                <a:gd name="connsiteX785" fmla="*/ 8977651 w 11218359"/>
                <a:gd name="connsiteY785" fmla="*/ 1449781 h 1449781"/>
                <a:gd name="connsiteX786" fmla="*/ 8989080 w 11218359"/>
                <a:gd name="connsiteY786" fmla="*/ 1449781 h 1449781"/>
                <a:gd name="connsiteX787" fmla="*/ 9000511 w 11218359"/>
                <a:gd name="connsiteY787" fmla="*/ 1449781 h 1449781"/>
                <a:gd name="connsiteX788" fmla="*/ 9011988 w 11218359"/>
                <a:gd name="connsiteY788" fmla="*/ 1449781 h 1449781"/>
                <a:gd name="connsiteX789" fmla="*/ 9023418 w 11218359"/>
                <a:gd name="connsiteY789" fmla="*/ 1449781 h 1449781"/>
                <a:gd name="connsiteX790" fmla="*/ 9034849 w 11218359"/>
                <a:gd name="connsiteY790" fmla="*/ 1449781 h 1449781"/>
                <a:gd name="connsiteX791" fmla="*/ 9046278 w 11218359"/>
                <a:gd name="connsiteY791" fmla="*/ 1449781 h 1449781"/>
                <a:gd name="connsiteX792" fmla="*/ 9057709 w 11218359"/>
                <a:gd name="connsiteY792" fmla="*/ 1449781 h 1449781"/>
                <a:gd name="connsiteX793" fmla="*/ 9069186 w 11218359"/>
                <a:gd name="connsiteY793" fmla="*/ 1449781 h 1449781"/>
                <a:gd name="connsiteX794" fmla="*/ 9080615 w 11218359"/>
                <a:gd name="connsiteY794" fmla="*/ 1449781 h 1449781"/>
                <a:gd name="connsiteX795" fmla="*/ 9092046 w 11218359"/>
                <a:gd name="connsiteY795" fmla="*/ 1449781 h 1449781"/>
                <a:gd name="connsiteX796" fmla="*/ 9103476 w 11218359"/>
                <a:gd name="connsiteY796" fmla="*/ 1449781 h 1449781"/>
                <a:gd name="connsiteX797" fmla="*/ 9114906 w 11218359"/>
                <a:gd name="connsiteY797" fmla="*/ 1449781 h 1449781"/>
                <a:gd name="connsiteX798" fmla="*/ 9126384 w 11218359"/>
                <a:gd name="connsiteY798" fmla="*/ 1449781 h 1449781"/>
                <a:gd name="connsiteX799" fmla="*/ 9137813 w 11218359"/>
                <a:gd name="connsiteY799" fmla="*/ 1449781 h 1449781"/>
                <a:gd name="connsiteX800" fmla="*/ 9149244 w 11218359"/>
                <a:gd name="connsiteY800" fmla="*/ 1449781 h 1449781"/>
                <a:gd name="connsiteX801" fmla="*/ 9160673 w 11218359"/>
                <a:gd name="connsiteY801" fmla="*/ 1449781 h 1449781"/>
                <a:gd name="connsiteX802" fmla="*/ 9172104 w 11218359"/>
                <a:gd name="connsiteY802" fmla="*/ 1449781 h 1449781"/>
                <a:gd name="connsiteX803" fmla="*/ 9183581 w 11218359"/>
                <a:gd name="connsiteY803" fmla="*/ 1449781 h 1449781"/>
                <a:gd name="connsiteX804" fmla="*/ 9195011 w 11218359"/>
                <a:gd name="connsiteY804" fmla="*/ 1449781 h 1449781"/>
                <a:gd name="connsiteX805" fmla="*/ 9206442 w 11218359"/>
                <a:gd name="connsiteY805" fmla="*/ 1449781 h 1449781"/>
                <a:gd name="connsiteX806" fmla="*/ 9217871 w 11218359"/>
                <a:gd name="connsiteY806" fmla="*/ 1449781 h 1449781"/>
                <a:gd name="connsiteX807" fmla="*/ 9229301 w 11218359"/>
                <a:gd name="connsiteY807" fmla="*/ 1449781 h 1449781"/>
                <a:gd name="connsiteX808" fmla="*/ 9240779 w 11218359"/>
                <a:gd name="connsiteY808" fmla="*/ 1449781 h 1449781"/>
                <a:gd name="connsiteX809" fmla="*/ 9252209 w 11218359"/>
                <a:gd name="connsiteY809" fmla="*/ 1449781 h 1449781"/>
                <a:gd name="connsiteX810" fmla="*/ 9263639 w 11218359"/>
                <a:gd name="connsiteY810" fmla="*/ 1449781 h 1449781"/>
                <a:gd name="connsiteX811" fmla="*/ 9275069 w 11218359"/>
                <a:gd name="connsiteY811" fmla="*/ 1449781 h 1449781"/>
                <a:gd name="connsiteX812" fmla="*/ 9286498 w 11218359"/>
                <a:gd name="connsiteY812" fmla="*/ 1449781 h 1449781"/>
                <a:gd name="connsiteX813" fmla="*/ 9297977 w 11218359"/>
                <a:gd name="connsiteY813" fmla="*/ 1449781 h 1449781"/>
                <a:gd name="connsiteX814" fmla="*/ 9309406 w 11218359"/>
                <a:gd name="connsiteY814" fmla="*/ 1449781 h 1449781"/>
                <a:gd name="connsiteX815" fmla="*/ 9320837 w 11218359"/>
                <a:gd name="connsiteY815" fmla="*/ 1449781 h 1449781"/>
                <a:gd name="connsiteX816" fmla="*/ 9332266 w 11218359"/>
                <a:gd name="connsiteY816" fmla="*/ 1449781 h 1449781"/>
                <a:gd name="connsiteX817" fmla="*/ 9343696 w 11218359"/>
                <a:gd name="connsiteY817" fmla="*/ 1449781 h 1449781"/>
                <a:gd name="connsiteX818" fmla="*/ 9355174 w 11218359"/>
                <a:gd name="connsiteY818" fmla="*/ 1449781 h 1449781"/>
                <a:gd name="connsiteX819" fmla="*/ 9366604 w 11218359"/>
                <a:gd name="connsiteY819" fmla="*/ 1449781 h 1449781"/>
                <a:gd name="connsiteX820" fmla="*/ 9378035 w 11218359"/>
                <a:gd name="connsiteY820" fmla="*/ 1449781 h 1449781"/>
                <a:gd name="connsiteX821" fmla="*/ 9389464 w 11218359"/>
                <a:gd name="connsiteY821" fmla="*/ 1449781 h 1449781"/>
                <a:gd name="connsiteX822" fmla="*/ 9400894 w 11218359"/>
                <a:gd name="connsiteY822" fmla="*/ 1449781 h 1449781"/>
                <a:gd name="connsiteX823" fmla="*/ 9412372 w 11218359"/>
                <a:gd name="connsiteY823" fmla="*/ 1449781 h 1449781"/>
                <a:gd name="connsiteX824" fmla="*/ 9423802 w 11218359"/>
                <a:gd name="connsiteY824" fmla="*/ 1449781 h 1449781"/>
                <a:gd name="connsiteX825" fmla="*/ 9435232 w 11218359"/>
                <a:gd name="connsiteY825" fmla="*/ 1449781 h 1449781"/>
                <a:gd name="connsiteX826" fmla="*/ 9446662 w 11218359"/>
                <a:gd name="connsiteY826" fmla="*/ 1449781 h 1449781"/>
                <a:gd name="connsiteX827" fmla="*/ 9458091 w 11218359"/>
                <a:gd name="connsiteY827" fmla="*/ 1449781 h 1449781"/>
                <a:gd name="connsiteX828" fmla="*/ 9469570 w 11218359"/>
                <a:gd name="connsiteY828" fmla="*/ 1449781 h 1449781"/>
                <a:gd name="connsiteX829" fmla="*/ 9480999 w 11218359"/>
                <a:gd name="connsiteY829" fmla="*/ 1449781 h 1449781"/>
                <a:gd name="connsiteX830" fmla="*/ 9492429 w 11218359"/>
                <a:gd name="connsiteY830" fmla="*/ 1449781 h 1449781"/>
                <a:gd name="connsiteX831" fmla="*/ 9503859 w 11218359"/>
                <a:gd name="connsiteY831" fmla="*/ 1449781 h 1449781"/>
                <a:gd name="connsiteX832" fmla="*/ 9515289 w 11218359"/>
                <a:gd name="connsiteY832" fmla="*/ 1449781 h 1449781"/>
                <a:gd name="connsiteX833" fmla="*/ 9526767 w 11218359"/>
                <a:gd name="connsiteY833" fmla="*/ 1449781 h 1449781"/>
                <a:gd name="connsiteX834" fmla="*/ 9538197 w 11218359"/>
                <a:gd name="connsiteY834" fmla="*/ 1449781 h 1449781"/>
                <a:gd name="connsiteX835" fmla="*/ 9549626 w 11218359"/>
                <a:gd name="connsiteY835" fmla="*/ 1449781 h 1449781"/>
                <a:gd name="connsiteX836" fmla="*/ 9561057 w 11218359"/>
                <a:gd name="connsiteY836" fmla="*/ 1449781 h 1449781"/>
                <a:gd name="connsiteX837" fmla="*/ 9572487 w 11218359"/>
                <a:gd name="connsiteY837" fmla="*/ 1449781 h 1449781"/>
                <a:gd name="connsiteX838" fmla="*/ 9583965 w 11218359"/>
                <a:gd name="connsiteY838" fmla="*/ 1449781 h 1449781"/>
                <a:gd name="connsiteX839" fmla="*/ 9595395 w 11218359"/>
                <a:gd name="connsiteY839" fmla="*/ 1449781 h 1449781"/>
                <a:gd name="connsiteX840" fmla="*/ 9606824 w 11218359"/>
                <a:gd name="connsiteY840" fmla="*/ 1449781 h 1449781"/>
                <a:gd name="connsiteX841" fmla="*/ 9618255 w 11218359"/>
                <a:gd name="connsiteY841" fmla="*/ 1449781 h 1449781"/>
                <a:gd name="connsiteX842" fmla="*/ 9629684 w 11218359"/>
                <a:gd name="connsiteY842" fmla="*/ 1448281 h 1449781"/>
                <a:gd name="connsiteX843" fmla="*/ 9641163 w 11218359"/>
                <a:gd name="connsiteY843" fmla="*/ 1449781 h 1449781"/>
                <a:gd name="connsiteX844" fmla="*/ 9652592 w 11218359"/>
                <a:gd name="connsiteY844" fmla="*/ 1449781 h 1449781"/>
                <a:gd name="connsiteX845" fmla="*/ 9664022 w 11218359"/>
                <a:gd name="connsiteY845" fmla="*/ 1449781 h 1449781"/>
                <a:gd name="connsiteX846" fmla="*/ 9675452 w 11218359"/>
                <a:gd name="connsiteY846" fmla="*/ 1449781 h 1449781"/>
                <a:gd name="connsiteX847" fmla="*/ 9686882 w 11218359"/>
                <a:gd name="connsiteY847" fmla="*/ 1449781 h 1449781"/>
                <a:gd name="connsiteX848" fmla="*/ 9698360 w 11218359"/>
                <a:gd name="connsiteY848" fmla="*/ 1449781 h 1449781"/>
                <a:gd name="connsiteX849" fmla="*/ 9709790 w 11218359"/>
                <a:gd name="connsiteY849" fmla="*/ 1449781 h 1449781"/>
                <a:gd name="connsiteX850" fmla="*/ 9721219 w 11218359"/>
                <a:gd name="connsiteY850" fmla="*/ 1449781 h 1449781"/>
                <a:gd name="connsiteX851" fmla="*/ 9732650 w 11218359"/>
                <a:gd name="connsiteY851" fmla="*/ 1449781 h 1449781"/>
                <a:gd name="connsiteX852" fmla="*/ 9744080 w 11218359"/>
                <a:gd name="connsiteY852" fmla="*/ 1449781 h 1449781"/>
                <a:gd name="connsiteX853" fmla="*/ 9755557 w 11218359"/>
                <a:gd name="connsiteY853" fmla="*/ 1449781 h 1449781"/>
                <a:gd name="connsiteX854" fmla="*/ 9766988 w 11218359"/>
                <a:gd name="connsiteY854" fmla="*/ 1449781 h 1449781"/>
                <a:gd name="connsiteX855" fmla="*/ 9778417 w 11218359"/>
                <a:gd name="connsiteY855" fmla="*/ 1449781 h 1449781"/>
                <a:gd name="connsiteX856" fmla="*/ 9789848 w 11218359"/>
                <a:gd name="connsiteY856" fmla="*/ 1449781 h 1449781"/>
                <a:gd name="connsiteX857" fmla="*/ 9801277 w 11218359"/>
                <a:gd name="connsiteY857" fmla="*/ 1449781 h 1449781"/>
                <a:gd name="connsiteX858" fmla="*/ 9812755 w 11218359"/>
                <a:gd name="connsiteY858" fmla="*/ 1449781 h 1449781"/>
                <a:gd name="connsiteX859" fmla="*/ 9824185 w 11218359"/>
                <a:gd name="connsiteY859" fmla="*/ 1449781 h 1449781"/>
                <a:gd name="connsiteX860" fmla="*/ 9835615 w 11218359"/>
                <a:gd name="connsiteY860" fmla="*/ 1449781 h 1449781"/>
                <a:gd name="connsiteX861" fmla="*/ 9847045 w 11218359"/>
                <a:gd name="connsiteY861" fmla="*/ 1449781 h 1449781"/>
                <a:gd name="connsiteX862" fmla="*/ 9858475 w 11218359"/>
                <a:gd name="connsiteY862" fmla="*/ 1449781 h 1449781"/>
                <a:gd name="connsiteX863" fmla="*/ 9869952 w 11218359"/>
                <a:gd name="connsiteY863" fmla="*/ 1449781 h 1449781"/>
                <a:gd name="connsiteX864" fmla="*/ 9881383 w 11218359"/>
                <a:gd name="connsiteY864" fmla="*/ 1449781 h 1449781"/>
                <a:gd name="connsiteX865" fmla="*/ 9892812 w 11218359"/>
                <a:gd name="connsiteY865" fmla="*/ 1449781 h 1449781"/>
                <a:gd name="connsiteX866" fmla="*/ 9904243 w 11218359"/>
                <a:gd name="connsiteY866" fmla="*/ 1449781 h 1449781"/>
                <a:gd name="connsiteX867" fmla="*/ 9915673 w 11218359"/>
                <a:gd name="connsiteY867" fmla="*/ 1449781 h 1449781"/>
                <a:gd name="connsiteX868" fmla="*/ 9927102 w 11218359"/>
                <a:gd name="connsiteY868" fmla="*/ 1449781 h 1449781"/>
                <a:gd name="connsiteX869" fmla="*/ 9938581 w 11218359"/>
                <a:gd name="connsiteY869" fmla="*/ 1449781 h 1449781"/>
                <a:gd name="connsiteX870" fmla="*/ 9950010 w 11218359"/>
                <a:gd name="connsiteY870" fmla="*/ 1449781 h 1449781"/>
                <a:gd name="connsiteX871" fmla="*/ 9961441 w 11218359"/>
                <a:gd name="connsiteY871" fmla="*/ 1449781 h 1449781"/>
                <a:gd name="connsiteX872" fmla="*/ 9972870 w 11218359"/>
                <a:gd name="connsiteY872" fmla="*/ 1449781 h 1449781"/>
                <a:gd name="connsiteX873" fmla="*/ 9984300 w 11218359"/>
                <a:gd name="connsiteY873" fmla="*/ 1449781 h 1449781"/>
                <a:gd name="connsiteX874" fmla="*/ 9995778 w 11218359"/>
                <a:gd name="connsiteY874" fmla="*/ 1449781 h 1449781"/>
                <a:gd name="connsiteX875" fmla="*/ 10007208 w 11218359"/>
                <a:gd name="connsiteY875" fmla="*/ 1449781 h 1449781"/>
                <a:gd name="connsiteX876" fmla="*/ 10018638 w 11218359"/>
                <a:gd name="connsiteY876" fmla="*/ 1449781 h 1449781"/>
                <a:gd name="connsiteX877" fmla="*/ 10030068 w 11218359"/>
                <a:gd name="connsiteY877" fmla="*/ 1449781 h 1449781"/>
                <a:gd name="connsiteX878" fmla="*/ 10041498 w 11218359"/>
                <a:gd name="connsiteY878" fmla="*/ 1449781 h 1449781"/>
                <a:gd name="connsiteX879" fmla="*/ 10052976 w 11218359"/>
                <a:gd name="connsiteY879" fmla="*/ 1449781 h 1449781"/>
                <a:gd name="connsiteX880" fmla="*/ 10064405 w 11218359"/>
                <a:gd name="connsiteY880" fmla="*/ 1449781 h 1449781"/>
                <a:gd name="connsiteX881" fmla="*/ 10075835 w 11218359"/>
                <a:gd name="connsiteY881" fmla="*/ 1449781 h 1449781"/>
                <a:gd name="connsiteX882" fmla="*/ 10087266 w 11218359"/>
                <a:gd name="connsiteY882" fmla="*/ 1449781 h 1449781"/>
                <a:gd name="connsiteX883" fmla="*/ 10098695 w 11218359"/>
                <a:gd name="connsiteY883" fmla="*/ 1449781 h 1449781"/>
                <a:gd name="connsiteX884" fmla="*/ 10110174 w 11218359"/>
                <a:gd name="connsiteY884" fmla="*/ 1449781 h 1449781"/>
                <a:gd name="connsiteX885" fmla="*/ 10121603 w 11218359"/>
                <a:gd name="connsiteY885" fmla="*/ 1449781 h 1449781"/>
                <a:gd name="connsiteX886" fmla="*/ 10133033 w 11218359"/>
                <a:gd name="connsiteY886" fmla="*/ 1449781 h 1449781"/>
                <a:gd name="connsiteX887" fmla="*/ 10144463 w 11218359"/>
                <a:gd name="connsiteY887" fmla="*/ 1449781 h 1449781"/>
                <a:gd name="connsiteX888" fmla="*/ 10155893 w 11218359"/>
                <a:gd name="connsiteY888" fmla="*/ 1449781 h 1449781"/>
                <a:gd name="connsiteX889" fmla="*/ 10167371 w 11218359"/>
                <a:gd name="connsiteY889" fmla="*/ 1449781 h 1449781"/>
                <a:gd name="connsiteX890" fmla="*/ 10178801 w 11218359"/>
                <a:gd name="connsiteY890" fmla="*/ 1449781 h 1449781"/>
                <a:gd name="connsiteX891" fmla="*/ 10190230 w 11218359"/>
                <a:gd name="connsiteY891" fmla="*/ 1449781 h 1449781"/>
                <a:gd name="connsiteX892" fmla="*/ 10201661 w 11218359"/>
                <a:gd name="connsiteY892" fmla="*/ 1449781 h 1449781"/>
                <a:gd name="connsiteX893" fmla="*/ 10213091 w 11218359"/>
                <a:gd name="connsiteY893" fmla="*/ 1449781 h 1449781"/>
                <a:gd name="connsiteX894" fmla="*/ 10224569 w 11218359"/>
                <a:gd name="connsiteY894" fmla="*/ 1449781 h 1449781"/>
                <a:gd name="connsiteX895" fmla="*/ 10235998 w 11218359"/>
                <a:gd name="connsiteY895" fmla="*/ 1449781 h 1449781"/>
                <a:gd name="connsiteX896" fmla="*/ 10247428 w 11218359"/>
                <a:gd name="connsiteY896" fmla="*/ 1449781 h 1449781"/>
                <a:gd name="connsiteX897" fmla="*/ 10258859 w 11218359"/>
                <a:gd name="connsiteY897" fmla="*/ 1449781 h 1449781"/>
                <a:gd name="connsiteX898" fmla="*/ 10270288 w 11218359"/>
                <a:gd name="connsiteY898" fmla="*/ 1449781 h 1449781"/>
                <a:gd name="connsiteX899" fmla="*/ 10281767 w 11218359"/>
                <a:gd name="connsiteY899" fmla="*/ 1449781 h 1449781"/>
                <a:gd name="connsiteX900" fmla="*/ 10293196 w 11218359"/>
                <a:gd name="connsiteY900" fmla="*/ 1449781 h 1449781"/>
                <a:gd name="connsiteX901" fmla="*/ 10304626 w 11218359"/>
                <a:gd name="connsiteY901" fmla="*/ 1449781 h 1449781"/>
                <a:gd name="connsiteX902" fmla="*/ 10316056 w 11218359"/>
                <a:gd name="connsiteY902" fmla="*/ 1449781 h 1449781"/>
                <a:gd name="connsiteX903" fmla="*/ 10327486 w 11218359"/>
                <a:gd name="connsiteY903" fmla="*/ 1449781 h 1449781"/>
                <a:gd name="connsiteX904" fmla="*/ 10338963 w 11218359"/>
                <a:gd name="connsiteY904" fmla="*/ 1449781 h 1449781"/>
                <a:gd name="connsiteX905" fmla="*/ 10350394 w 11218359"/>
                <a:gd name="connsiteY905" fmla="*/ 1449781 h 1449781"/>
                <a:gd name="connsiteX906" fmla="*/ 10361823 w 11218359"/>
                <a:gd name="connsiteY906" fmla="*/ 1449781 h 1449781"/>
                <a:gd name="connsiteX907" fmla="*/ 10373254 w 11218359"/>
                <a:gd name="connsiteY907" fmla="*/ 1449781 h 1449781"/>
                <a:gd name="connsiteX908" fmla="*/ 10384684 w 11218359"/>
                <a:gd name="connsiteY908" fmla="*/ 1449781 h 1449781"/>
                <a:gd name="connsiteX909" fmla="*/ 10396161 w 11218359"/>
                <a:gd name="connsiteY909" fmla="*/ 1449781 h 1449781"/>
                <a:gd name="connsiteX910" fmla="*/ 10407591 w 11218359"/>
                <a:gd name="connsiteY910" fmla="*/ 1449781 h 1449781"/>
                <a:gd name="connsiteX911" fmla="*/ 10419021 w 11218359"/>
                <a:gd name="connsiteY911" fmla="*/ 1449781 h 1449781"/>
                <a:gd name="connsiteX912" fmla="*/ 10430452 w 11218359"/>
                <a:gd name="connsiteY912" fmla="*/ 1449781 h 1449781"/>
                <a:gd name="connsiteX913" fmla="*/ 10441881 w 11218359"/>
                <a:gd name="connsiteY913" fmla="*/ 1449781 h 1449781"/>
                <a:gd name="connsiteX914" fmla="*/ 10453358 w 11218359"/>
                <a:gd name="connsiteY914" fmla="*/ 1449781 h 1449781"/>
                <a:gd name="connsiteX915" fmla="*/ 10464789 w 11218359"/>
                <a:gd name="connsiteY915" fmla="*/ 1449781 h 1449781"/>
                <a:gd name="connsiteX916" fmla="*/ 10476219 w 11218359"/>
                <a:gd name="connsiteY916" fmla="*/ 1449781 h 1449781"/>
                <a:gd name="connsiteX917" fmla="*/ 10487649 w 11218359"/>
                <a:gd name="connsiteY917" fmla="*/ 1449781 h 1449781"/>
                <a:gd name="connsiteX918" fmla="*/ 10499079 w 11218359"/>
                <a:gd name="connsiteY918" fmla="*/ 1449781 h 1449781"/>
                <a:gd name="connsiteX919" fmla="*/ 10510556 w 11218359"/>
                <a:gd name="connsiteY919" fmla="*/ 1449781 h 1449781"/>
                <a:gd name="connsiteX920" fmla="*/ 10521987 w 11218359"/>
                <a:gd name="connsiteY920" fmla="*/ 1449781 h 1449781"/>
                <a:gd name="connsiteX921" fmla="*/ 10533416 w 11218359"/>
                <a:gd name="connsiteY921" fmla="*/ 1449781 h 1449781"/>
                <a:gd name="connsiteX922" fmla="*/ 10544847 w 11218359"/>
                <a:gd name="connsiteY922" fmla="*/ 1449781 h 1449781"/>
                <a:gd name="connsiteX923" fmla="*/ 10556277 w 11218359"/>
                <a:gd name="connsiteY923" fmla="*/ 1449781 h 1449781"/>
                <a:gd name="connsiteX924" fmla="*/ 10567754 w 11218359"/>
                <a:gd name="connsiteY924" fmla="*/ 1449781 h 1449781"/>
                <a:gd name="connsiteX925" fmla="*/ 10579184 w 11218359"/>
                <a:gd name="connsiteY925" fmla="*/ 1449781 h 1449781"/>
                <a:gd name="connsiteX926" fmla="*/ 10590614 w 11218359"/>
                <a:gd name="connsiteY926" fmla="*/ 1449781 h 1449781"/>
                <a:gd name="connsiteX927" fmla="*/ 10602045 w 11218359"/>
                <a:gd name="connsiteY927" fmla="*/ 1449781 h 1449781"/>
                <a:gd name="connsiteX928" fmla="*/ 10613474 w 11218359"/>
                <a:gd name="connsiteY928" fmla="*/ 1449781 h 1449781"/>
                <a:gd name="connsiteX929" fmla="*/ 10624951 w 11218359"/>
                <a:gd name="connsiteY929" fmla="*/ 1449781 h 1449781"/>
                <a:gd name="connsiteX930" fmla="*/ 10636382 w 11218359"/>
                <a:gd name="connsiteY930" fmla="*/ 1449781 h 1449781"/>
                <a:gd name="connsiteX931" fmla="*/ 10647812 w 11218359"/>
                <a:gd name="connsiteY931" fmla="*/ 1449781 h 1449781"/>
                <a:gd name="connsiteX932" fmla="*/ 10659241 w 11218359"/>
                <a:gd name="connsiteY932" fmla="*/ 1449781 h 1449781"/>
                <a:gd name="connsiteX933" fmla="*/ 10670672 w 11218359"/>
                <a:gd name="connsiteY933" fmla="*/ 1449781 h 1449781"/>
                <a:gd name="connsiteX934" fmla="*/ 10682149 w 11218359"/>
                <a:gd name="connsiteY934" fmla="*/ 1449781 h 1449781"/>
                <a:gd name="connsiteX935" fmla="*/ 10693580 w 11218359"/>
                <a:gd name="connsiteY935" fmla="*/ 1449781 h 1449781"/>
                <a:gd name="connsiteX936" fmla="*/ 10705009 w 11218359"/>
                <a:gd name="connsiteY936" fmla="*/ 1449781 h 1449781"/>
                <a:gd name="connsiteX937" fmla="*/ 10716439 w 11218359"/>
                <a:gd name="connsiteY937" fmla="*/ 1449781 h 1449781"/>
                <a:gd name="connsiteX938" fmla="*/ 10727870 w 11218359"/>
                <a:gd name="connsiteY938" fmla="*/ 1449781 h 1449781"/>
                <a:gd name="connsiteX939" fmla="*/ 10739347 w 11218359"/>
                <a:gd name="connsiteY939" fmla="*/ 1449781 h 1449781"/>
                <a:gd name="connsiteX940" fmla="*/ 10750778 w 11218359"/>
                <a:gd name="connsiteY940" fmla="*/ 1449781 h 1449781"/>
                <a:gd name="connsiteX941" fmla="*/ 10762207 w 11218359"/>
                <a:gd name="connsiteY941" fmla="*/ 1449781 h 1449781"/>
                <a:gd name="connsiteX942" fmla="*/ 10773637 w 11218359"/>
                <a:gd name="connsiteY942" fmla="*/ 1449781 h 1449781"/>
                <a:gd name="connsiteX943" fmla="*/ 10785067 w 11218359"/>
                <a:gd name="connsiteY943" fmla="*/ 1449781 h 1449781"/>
                <a:gd name="connsiteX944" fmla="*/ 10796544 w 11218359"/>
                <a:gd name="connsiteY944" fmla="*/ 1449781 h 1449781"/>
                <a:gd name="connsiteX945" fmla="*/ 10807975 w 11218359"/>
                <a:gd name="connsiteY945" fmla="*/ 1449781 h 1449781"/>
                <a:gd name="connsiteX946" fmla="*/ 10819405 w 11218359"/>
                <a:gd name="connsiteY946" fmla="*/ 1449781 h 1449781"/>
                <a:gd name="connsiteX947" fmla="*/ 10830834 w 11218359"/>
                <a:gd name="connsiteY947" fmla="*/ 1449781 h 1449781"/>
                <a:gd name="connsiteX948" fmla="*/ 10842265 w 11218359"/>
                <a:gd name="connsiteY948" fmla="*/ 1449781 h 1449781"/>
                <a:gd name="connsiteX949" fmla="*/ 10853742 w 11218359"/>
                <a:gd name="connsiteY949" fmla="*/ 1449781 h 1449781"/>
                <a:gd name="connsiteX950" fmla="*/ 10865173 w 11218359"/>
                <a:gd name="connsiteY950" fmla="*/ 1449781 h 1449781"/>
                <a:gd name="connsiteX951" fmla="*/ 10876602 w 11218359"/>
                <a:gd name="connsiteY951" fmla="*/ 1449781 h 1449781"/>
                <a:gd name="connsiteX952" fmla="*/ 10888032 w 11218359"/>
                <a:gd name="connsiteY952" fmla="*/ 1449781 h 1449781"/>
                <a:gd name="connsiteX953" fmla="*/ 10899463 w 11218359"/>
                <a:gd name="connsiteY953" fmla="*/ 1449781 h 1449781"/>
                <a:gd name="connsiteX954" fmla="*/ 10910892 w 11218359"/>
                <a:gd name="connsiteY954" fmla="*/ 1449781 h 1449781"/>
                <a:gd name="connsiteX955" fmla="*/ 10922369 w 11218359"/>
                <a:gd name="connsiteY955" fmla="*/ 1449781 h 1449781"/>
                <a:gd name="connsiteX956" fmla="*/ 10933800 w 11218359"/>
                <a:gd name="connsiteY956" fmla="*/ 1449781 h 1449781"/>
                <a:gd name="connsiteX957" fmla="*/ 10945230 w 11218359"/>
                <a:gd name="connsiteY957" fmla="*/ 1449781 h 1449781"/>
                <a:gd name="connsiteX958" fmla="*/ 10956660 w 11218359"/>
                <a:gd name="connsiteY958" fmla="*/ 1449781 h 1449781"/>
                <a:gd name="connsiteX959" fmla="*/ 10968090 w 11218359"/>
                <a:gd name="connsiteY959" fmla="*/ 1449781 h 1449781"/>
                <a:gd name="connsiteX960" fmla="*/ 10979567 w 11218359"/>
                <a:gd name="connsiteY960" fmla="*/ 1449781 h 1449781"/>
                <a:gd name="connsiteX961" fmla="*/ 10990998 w 11218359"/>
                <a:gd name="connsiteY961" fmla="*/ 1449781 h 1449781"/>
                <a:gd name="connsiteX962" fmla="*/ 11002427 w 11218359"/>
                <a:gd name="connsiteY962" fmla="*/ 1449781 h 1449781"/>
                <a:gd name="connsiteX963" fmla="*/ 11013858 w 11218359"/>
                <a:gd name="connsiteY963" fmla="*/ 1449781 h 1449781"/>
                <a:gd name="connsiteX964" fmla="*/ 11025287 w 11218359"/>
                <a:gd name="connsiteY964" fmla="*/ 1449781 h 1449781"/>
                <a:gd name="connsiteX965" fmla="*/ 11036765 w 11218359"/>
                <a:gd name="connsiteY965" fmla="*/ 1449781 h 1449781"/>
                <a:gd name="connsiteX966" fmla="*/ 11048195 w 11218359"/>
                <a:gd name="connsiteY966" fmla="*/ 1449781 h 1449781"/>
                <a:gd name="connsiteX967" fmla="*/ 11059625 w 11218359"/>
                <a:gd name="connsiteY967" fmla="*/ 1449781 h 1449781"/>
                <a:gd name="connsiteX968" fmla="*/ 11071056 w 11218359"/>
                <a:gd name="connsiteY968" fmla="*/ 1449781 h 1449781"/>
                <a:gd name="connsiteX969" fmla="*/ 11082485 w 11218359"/>
                <a:gd name="connsiteY969" fmla="*/ 1449781 h 1449781"/>
                <a:gd name="connsiteX970" fmla="*/ 11093962 w 11218359"/>
                <a:gd name="connsiteY970" fmla="*/ 1449781 h 1449781"/>
                <a:gd name="connsiteX971" fmla="*/ 11105393 w 11218359"/>
                <a:gd name="connsiteY971" fmla="*/ 1449781 h 1449781"/>
                <a:gd name="connsiteX972" fmla="*/ 11116823 w 11218359"/>
                <a:gd name="connsiteY972" fmla="*/ 1449781 h 1449781"/>
                <a:gd name="connsiteX973" fmla="*/ 11128253 w 11218359"/>
                <a:gd name="connsiteY973" fmla="*/ 1449781 h 1449781"/>
                <a:gd name="connsiteX974" fmla="*/ 11139683 w 11218359"/>
                <a:gd name="connsiteY974" fmla="*/ 1449781 h 1449781"/>
                <a:gd name="connsiteX975" fmla="*/ 11151160 w 11218359"/>
                <a:gd name="connsiteY975" fmla="*/ 1449781 h 1449781"/>
                <a:gd name="connsiteX976" fmla="*/ 11162591 w 11218359"/>
                <a:gd name="connsiteY976" fmla="*/ 1449781 h 1449781"/>
                <a:gd name="connsiteX977" fmla="*/ 11174020 w 11218359"/>
                <a:gd name="connsiteY977" fmla="*/ 1449781 h 1449781"/>
                <a:gd name="connsiteX978" fmla="*/ 11185451 w 11218359"/>
                <a:gd name="connsiteY978" fmla="*/ 1449781 h 1449781"/>
                <a:gd name="connsiteX979" fmla="*/ 11196881 w 11218359"/>
                <a:gd name="connsiteY979" fmla="*/ 1449781 h 1449781"/>
                <a:gd name="connsiteX980" fmla="*/ 11208358 w 11218359"/>
                <a:gd name="connsiteY980" fmla="*/ 1449781 h 1449781"/>
                <a:gd name="connsiteX981" fmla="*/ 11218359 w 11218359"/>
                <a:gd name="connsiteY981" fmla="*/ 1449781 h 1449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49781">
                  <a:moveTo>
                    <a:pt x="0" y="1449781"/>
                  </a:moveTo>
                  <a:lnTo>
                    <a:pt x="9149" y="1449781"/>
                  </a:lnTo>
                  <a:lnTo>
                    <a:pt x="20588" y="1449781"/>
                  </a:lnTo>
                  <a:lnTo>
                    <a:pt x="32028" y="1449781"/>
                  </a:lnTo>
                  <a:lnTo>
                    <a:pt x="43467" y="1449781"/>
                  </a:lnTo>
                  <a:lnTo>
                    <a:pt x="54907" y="1449781"/>
                  </a:lnTo>
                  <a:lnTo>
                    <a:pt x="66346" y="1449781"/>
                  </a:lnTo>
                  <a:lnTo>
                    <a:pt x="77786" y="1449781"/>
                  </a:lnTo>
                  <a:lnTo>
                    <a:pt x="89225" y="1449781"/>
                  </a:lnTo>
                  <a:lnTo>
                    <a:pt x="100665" y="1449781"/>
                  </a:lnTo>
                  <a:lnTo>
                    <a:pt x="112104" y="1449781"/>
                  </a:lnTo>
                  <a:lnTo>
                    <a:pt x="123544" y="1449781"/>
                  </a:lnTo>
                  <a:lnTo>
                    <a:pt x="134979" y="1449781"/>
                  </a:lnTo>
                  <a:lnTo>
                    <a:pt x="146423" y="1449781"/>
                  </a:lnTo>
                  <a:lnTo>
                    <a:pt x="157858" y="1449781"/>
                  </a:lnTo>
                  <a:lnTo>
                    <a:pt x="169297" y="1449781"/>
                  </a:lnTo>
                  <a:lnTo>
                    <a:pt x="180737" y="1449781"/>
                  </a:lnTo>
                  <a:lnTo>
                    <a:pt x="192176" y="1449781"/>
                  </a:lnTo>
                  <a:lnTo>
                    <a:pt x="203616" y="1449781"/>
                  </a:lnTo>
                  <a:lnTo>
                    <a:pt x="215055" y="1449781"/>
                  </a:lnTo>
                  <a:lnTo>
                    <a:pt x="226495" y="1449781"/>
                  </a:lnTo>
                  <a:lnTo>
                    <a:pt x="237935" y="1449781"/>
                  </a:lnTo>
                  <a:lnTo>
                    <a:pt x="249374" y="1449781"/>
                  </a:lnTo>
                  <a:lnTo>
                    <a:pt x="260814" y="1449781"/>
                  </a:lnTo>
                  <a:lnTo>
                    <a:pt x="272253" y="1449781"/>
                  </a:lnTo>
                  <a:lnTo>
                    <a:pt x="283693" y="1449781"/>
                  </a:lnTo>
                  <a:lnTo>
                    <a:pt x="295132" y="1449781"/>
                  </a:lnTo>
                  <a:lnTo>
                    <a:pt x="306572" y="1449781"/>
                  </a:lnTo>
                  <a:lnTo>
                    <a:pt x="318011" y="1449781"/>
                  </a:lnTo>
                  <a:lnTo>
                    <a:pt x="329451" y="1449781"/>
                  </a:lnTo>
                  <a:lnTo>
                    <a:pt x="340890" y="1449781"/>
                  </a:lnTo>
                  <a:lnTo>
                    <a:pt x="352330" y="1449781"/>
                  </a:lnTo>
                  <a:lnTo>
                    <a:pt x="363769" y="1449781"/>
                  </a:lnTo>
                  <a:lnTo>
                    <a:pt x="375209" y="1449781"/>
                  </a:lnTo>
                  <a:lnTo>
                    <a:pt x="386648" y="1449781"/>
                  </a:lnTo>
                  <a:lnTo>
                    <a:pt x="398088" y="1449781"/>
                  </a:lnTo>
                  <a:lnTo>
                    <a:pt x="409527" y="1449781"/>
                  </a:lnTo>
                  <a:lnTo>
                    <a:pt x="420967" y="1449781"/>
                  </a:lnTo>
                  <a:lnTo>
                    <a:pt x="432406" y="1449781"/>
                  </a:lnTo>
                  <a:lnTo>
                    <a:pt x="443846" y="1449781"/>
                  </a:lnTo>
                  <a:lnTo>
                    <a:pt x="455285" y="1449781"/>
                  </a:lnTo>
                  <a:lnTo>
                    <a:pt x="466725" y="1449781"/>
                  </a:lnTo>
                  <a:lnTo>
                    <a:pt x="478165" y="1449781"/>
                  </a:lnTo>
                  <a:lnTo>
                    <a:pt x="489604" y="1449781"/>
                  </a:lnTo>
                  <a:lnTo>
                    <a:pt x="501044" y="1449781"/>
                  </a:lnTo>
                  <a:lnTo>
                    <a:pt x="512483" y="1449781"/>
                  </a:lnTo>
                  <a:lnTo>
                    <a:pt x="523923" y="1449781"/>
                  </a:lnTo>
                  <a:lnTo>
                    <a:pt x="535362" y="1449781"/>
                  </a:lnTo>
                  <a:lnTo>
                    <a:pt x="546802" y="1449781"/>
                  </a:lnTo>
                  <a:lnTo>
                    <a:pt x="558241" y="1449781"/>
                  </a:lnTo>
                  <a:lnTo>
                    <a:pt x="569681" y="1449781"/>
                  </a:lnTo>
                  <a:lnTo>
                    <a:pt x="581120" y="1449781"/>
                  </a:lnTo>
                  <a:lnTo>
                    <a:pt x="592560" y="1449781"/>
                  </a:lnTo>
                  <a:lnTo>
                    <a:pt x="603999" y="1449781"/>
                  </a:lnTo>
                  <a:lnTo>
                    <a:pt x="615439" y="1449781"/>
                  </a:lnTo>
                  <a:lnTo>
                    <a:pt x="626878" y="1449781"/>
                  </a:lnTo>
                  <a:lnTo>
                    <a:pt x="638318" y="1449781"/>
                  </a:lnTo>
                  <a:lnTo>
                    <a:pt x="649757" y="1449781"/>
                  </a:lnTo>
                  <a:lnTo>
                    <a:pt x="661192" y="1449781"/>
                  </a:lnTo>
                  <a:lnTo>
                    <a:pt x="672632" y="1449781"/>
                  </a:lnTo>
                  <a:lnTo>
                    <a:pt x="684071" y="1449781"/>
                  </a:lnTo>
                  <a:lnTo>
                    <a:pt x="695511" y="1449781"/>
                  </a:lnTo>
                  <a:lnTo>
                    <a:pt x="706950" y="1449781"/>
                  </a:lnTo>
                  <a:lnTo>
                    <a:pt x="718390" y="1449781"/>
                  </a:lnTo>
                  <a:lnTo>
                    <a:pt x="729829" y="1449781"/>
                  </a:lnTo>
                  <a:lnTo>
                    <a:pt x="741269" y="1449781"/>
                  </a:lnTo>
                  <a:lnTo>
                    <a:pt x="752708" y="1449781"/>
                  </a:lnTo>
                  <a:lnTo>
                    <a:pt x="764148" y="1449781"/>
                  </a:lnTo>
                  <a:lnTo>
                    <a:pt x="775587" y="1449781"/>
                  </a:lnTo>
                  <a:lnTo>
                    <a:pt x="787027" y="1449781"/>
                  </a:lnTo>
                  <a:lnTo>
                    <a:pt x="798467" y="1449781"/>
                  </a:lnTo>
                  <a:lnTo>
                    <a:pt x="809906" y="1449781"/>
                  </a:lnTo>
                  <a:lnTo>
                    <a:pt x="821346" y="1449781"/>
                  </a:lnTo>
                  <a:lnTo>
                    <a:pt x="832785" y="1449781"/>
                  </a:lnTo>
                  <a:lnTo>
                    <a:pt x="844225" y="1449781"/>
                  </a:lnTo>
                  <a:lnTo>
                    <a:pt x="855664" y="1449781"/>
                  </a:lnTo>
                  <a:lnTo>
                    <a:pt x="867104" y="1449781"/>
                  </a:lnTo>
                  <a:lnTo>
                    <a:pt x="878543" y="1449781"/>
                  </a:lnTo>
                  <a:lnTo>
                    <a:pt x="889983" y="1449781"/>
                  </a:lnTo>
                  <a:lnTo>
                    <a:pt x="901422" y="1449781"/>
                  </a:lnTo>
                  <a:lnTo>
                    <a:pt x="912862" y="1449781"/>
                  </a:lnTo>
                  <a:lnTo>
                    <a:pt x="924301" y="1449781"/>
                  </a:lnTo>
                  <a:lnTo>
                    <a:pt x="935741" y="1449781"/>
                  </a:lnTo>
                  <a:lnTo>
                    <a:pt x="947180" y="1449781"/>
                  </a:lnTo>
                  <a:lnTo>
                    <a:pt x="958620" y="1449781"/>
                  </a:lnTo>
                  <a:lnTo>
                    <a:pt x="970059" y="1449781"/>
                  </a:lnTo>
                  <a:lnTo>
                    <a:pt x="981499" y="1449781"/>
                  </a:lnTo>
                  <a:lnTo>
                    <a:pt x="992938" y="1449781"/>
                  </a:lnTo>
                  <a:lnTo>
                    <a:pt x="1004378" y="1449781"/>
                  </a:lnTo>
                  <a:lnTo>
                    <a:pt x="1015818" y="1449781"/>
                  </a:lnTo>
                  <a:lnTo>
                    <a:pt x="1027257" y="1449781"/>
                  </a:lnTo>
                  <a:lnTo>
                    <a:pt x="1038697" y="1449781"/>
                  </a:lnTo>
                  <a:lnTo>
                    <a:pt x="1050136" y="1449781"/>
                  </a:lnTo>
                  <a:lnTo>
                    <a:pt x="1061576" y="1449781"/>
                  </a:lnTo>
                  <a:lnTo>
                    <a:pt x="1073015" y="1449781"/>
                  </a:lnTo>
                  <a:lnTo>
                    <a:pt x="1084455" y="1449781"/>
                  </a:lnTo>
                  <a:lnTo>
                    <a:pt x="1095894" y="1449781"/>
                  </a:lnTo>
                  <a:lnTo>
                    <a:pt x="1107334" y="1449781"/>
                  </a:lnTo>
                  <a:lnTo>
                    <a:pt x="1118773" y="1449781"/>
                  </a:lnTo>
                  <a:lnTo>
                    <a:pt x="1130213" y="1449781"/>
                  </a:lnTo>
                  <a:lnTo>
                    <a:pt x="1141652" y="1449781"/>
                  </a:lnTo>
                  <a:lnTo>
                    <a:pt x="1153092" y="1449781"/>
                  </a:lnTo>
                  <a:lnTo>
                    <a:pt x="1164531" y="1449781"/>
                  </a:lnTo>
                  <a:lnTo>
                    <a:pt x="1175971" y="1449781"/>
                  </a:lnTo>
                  <a:lnTo>
                    <a:pt x="1187406" y="1449781"/>
                  </a:lnTo>
                  <a:lnTo>
                    <a:pt x="1198845" y="1449781"/>
                  </a:lnTo>
                  <a:lnTo>
                    <a:pt x="1210285" y="1449781"/>
                  </a:lnTo>
                  <a:lnTo>
                    <a:pt x="1221724" y="1449781"/>
                  </a:lnTo>
                  <a:lnTo>
                    <a:pt x="1233164" y="1449781"/>
                  </a:lnTo>
                  <a:lnTo>
                    <a:pt x="1244603" y="1449781"/>
                  </a:lnTo>
                  <a:lnTo>
                    <a:pt x="1256043" y="1449781"/>
                  </a:lnTo>
                  <a:lnTo>
                    <a:pt x="1267482" y="1449781"/>
                  </a:lnTo>
                  <a:lnTo>
                    <a:pt x="1278922" y="1449781"/>
                  </a:lnTo>
                  <a:lnTo>
                    <a:pt x="1290361" y="1449781"/>
                  </a:lnTo>
                  <a:lnTo>
                    <a:pt x="1301801" y="1449781"/>
                  </a:lnTo>
                  <a:lnTo>
                    <a:pt x="1313240" y="1449781"/>
                  </a:lnTo>
                  <a:lnTo>
                    <a:pt x="1324680" y="1449781"/>
                  </a:lnTo>
                  <a:lnTo>
                    <a:pt x="1336120" y="1449781"/>
                  </a:lnTo>
                  <a:lnTo>
                    <a:pt x="1347559" y="1449781"/>
                  </a:lnTo>
                  <a:lnTo>
                    <a:pt x="1358999" y="1449781"/>
                  </a:lnTo>
                  <a:lnTo>
                    <a:pt x="1370438" y="1449781"/>
                  </a:lnTo>
                  <a:lnTo>
                    <a:pt x="1381878" y="1449781"/>
                  </a:lnTo>
                  <a:lnTo>
                    <a:pt x="1393317" y="1449781"/>
                  </a:lnTo>
                  <a:lnTo>
                    <a:pt x="1404757" y="1449781"/>
                  </a:lnTo>
                  <a:lnTo>
                    <a:pt x="1416196" y="1449781"/>
                  </a:lnTo>
                  <a:lnTo>
                    <a:pt x="1427636" y="1449781"/>
                  </a:lnTo>
                  <a:lnTo>
                    <a:pt x="1439075" y="1449781"/>
                  </a:lnTo>
                  <a:lnTo>
                    <a:pt x="1450515" y="1449781"/>
                  </a:lnTo>
                  <a:lnTo>
                    <a:pt x="1461954" y="1449781"/>
                  </a:lnTo>
                  <a:lnTo>
                    <a:pt x="1473394" y="1449781"/>
                  </a:lnTo>
                  <a:lnTo>
                    <a:pt x="1484833" y="1449781"/>
                  </a:lnTo>
                  <a:lnTo>
                    <a:pt x="1496273" y="1449781"/>
                  </a:lnTo>
                  <a:lnTo>
                    <a:pt x="1507712" y="1449781"/>
                  </a:lnTo>
                  <a:lnTo>
                    <a:pt x="1519152" y="1449781"/>
                  </a:lnTo>
                  <a:lnTo>
                    <a:pt x="1530591" y="1449781"/>
                  </a:lnTo>
                  <a:lnTo>
                    <a:pt x="1542031" y="1449781"/>
                  </a:lnTo>
                  <a:lnTo>
                    <a:pt x="1553471" y="1449781"/>
                  </a:lnTo>
                  <a:lnTo>
                    <a:pt x="1564910" y="1449781"/>
                  </a:lnTo>
                  <a:lnTo>
                    <a:pt x="1576349" y="1449781"/>
                  </a:lnTo>
                  <a:lnTo>
                    <a:pt x="1587789" y="1449781"/>
                  </a:lnTo>
                  <a:lnTo>
                    <a:pt x="1599229" y="1449781"/>
                  </a:lnTo>
                  <a:lnTo>
                    <a:pt x="1610668" y="1449781"/>
                  </a:lnTo>
                  <a:lnTo>
                    <a:pt x="1622107" y="1449781"/>
                  </a:lnTo>
                  <a:lnTo>
                    <a:pt x="1633547" y="1449781"/>
                  </a:lnTo>
                  <a:lnTo>
                    <a:pt x="1644987" y="1449781"/>
                  </a:lnTo>
                  <a:lnTo>
                    <a:pt x="1656426" y="1449781"/>
                  </a:lnTo>
                  <a:lnTo>
                    <a:pt x="1667866" y="1449781"/>
                  </a:lnTo>
                  <a:lnTo>
                    <a:pt x="1679305" y="1449781"/>
                  </a:lnTo>
                  <a:lnTo>
                    <a:pt x="1690745" y="1449781"/>
                  </a:lnTo>
                  <a:lnTo>
                    <a:pt x="1702184" y="1449781"/>
                  </a:lnTo>
                  <a:lnTo>
                    <a:pt x="1713619" y="1449781"/>
                  </a:lnTo>
                  <a:lnTo>
                    <a:pt x="1725063" y="1449781"/>
                  </a:lnTo>
                  <a:lnTo>
                    <a:pt x="1736498" y="1449781"/>
                  </a:lnTo>
                  <a:lnTo>
                    <a:pt x="1747938" y="1449781"/>
                  </a:lnTo>
                  <a:lnTo>
                    <a:pt x="1759377" y="1449781"/>
                  </a:lnTo>
                  <a:lnTo>
                    <a:pt x="1770817" y="1449781"/>
                  </a:lnTo>
                  <a:lnTo>
                    <a:pt x="1782256" y="1449781"/>
                  </a:lnTo>
                  <a:lnTo>
                    <a:pt x="1793696" y="1449781"/>
                  </a:lnTo>
                  <a:lnTo>
                    <a:pt x="1805135" y="1449781"/>
                  </a:lnTo>
                  <a:lnTo>
                    <a:pt x="1816575" y="1449781"/>
                  </a:lnTo>
                  <a:lnTo>
                    <a:pt x="1828014" y="1449781"/>
                  </a:lnTo>
                  <a:lnTo>
                    <a:pt x="1839454" y="1449781"/>
                  </a:lnTo>
                  <a:lnTo>
                    <a:pt x="1850893" y="1449781"/>
                  </a:lnTo>
                  <a:lnTo>
                    <a:pt x="1862333" y="1449781"/>
                  </a:lnTo>
                  <a:lnTo>
                    <a:pt x="1873772" y="1449781"/>
                  </a:lnTo>
                  <a:lnTo>
                    <a:pt x="1885212" y="1449781"/>
                  </a:lnTo>
                  <a:lnTo>
                    <a:pt x="1896651" y="1449781"/>
                  </a:lnTo>
                  <a:lnTo>
                    <a:pt x="1908091" y="1449781"/>
                  </a:lnTo>
                  <a:lnTo>
                    <a:pt x="1919531" y="1449781"/>
                  </a:lnTo>
                  <a:lnTo>
                    <a:pt x="1930970" y="1449781"/>
                  </a:lnTo>
                  <a:lnTo>
                    <a:pt x="1942409" y="1449781"/>
                  </a:lnTo>
                  <a:lnTo>
                    <a:pt x="1953849" y="1449781"/>
                  </a:lnTo>
                  <a:lnTo>
                    <a:pt x="1965289" y="1449781"/>
                  </a:lnTo>
                  <a:lnTo>
                    <a:pt x="1976728" y="1449781"/>
                  </a:lnTo>
                  <a:lnTo>
                    <a:pt x="1988168" y="1449781"/>
                  </a:lnTo>
                  <a:lnTo>
                    <a:pt x="1999607" y="1449781"/>
                  </a:lnTo>
                  <a:lnTo>
                    <a:pt x="2011047" y="1449781"/>
                  </a:lnTo>
                  <a:lnTo>
                    <a:pt x="2022486" y="1449781"/>
                  </a:lnTo>
                  <a:lnTo>
                    <a:pt x="2033926" y="1449781"/>
                  </a:lnTo>
                  <a:lnTo>
                    <a:pt x="2045365" y="1449781"/>
                  </a:lnTo>
                  <a:lnTo>
                    <a:pt x="2056805" y="1449781"/>
                  </a:lnTo>
                  <a:lnTo>
                    <a:pt x="2068244" y="1449781"/>
                  </a:lnTo>
                  <a:lnTo>
                    <a:pt x="2079684" y="1449781"/>
                  </a:lnTo>
                  <a:lnTo>
                    <a:pt x="2091123" y="1449781"/>
                  </a:lnTo>
                  <a:lnTo>
                    <a:pt x="2102563" y="1449781"/>
                  </a:lnTo>
                  <a:lnTo>
                    <a:pt x="2114002" y="1449781"/>
                  </a:lnTo>
                  <a:lnTo>
                    <a:pt x="2125442" y="1449781"/>
                  </a:lnTo>
                  <a:lnTo>
                    <a:pt x="2136882" y="1449781"/>
                  </a:lnTo>
                  <a:lnTo>
                    <a:pt x="2148321" y="1449781"/>
                  </a:lnTo>
                  <a:lnTo>
                    <a:pt x="2159760" y="1449781"/>
                  </a:lnTo>
                  <a:lnTo>
                    <a:pt x="2171200" y="1449781"/>
                  </a:lnTo>
                  <a:lnTo>
                    <a:pt x="2182640" y="1449781"/>
                  </a:lnTo>
                  <a:lnTo>
                    <a:pt x="2194079" y="1449781"/>
                  </a:lnTo>
                  <a:lnTo>
                    <a:pt x="2205519" y="1449781"/>
                  </a:lnTo>
                  <a:lnTo>
                    <a:pt x="2216958" y="1449781"/>
                  </a:lnTo>
                  <a:lnTo>
                    <a:pt x="2228393" y="1449781"/>
                  </a:lnTo>
                  <a:lnTo>
                    <a:pt x="2239837" y="1449781"/>
                  </a:lnTo>
                  <a:lnTo>
                    <a:pt x="2251272" y="1449781"/>
                  </a:lnTo>
                  <a:lnTo>
                    <a:pt x="2262716" y="1449781"/>
                  </a:lnTo>
                  <a:lnTo>
                    <a:pt x="2274151" y="1449781"/>
                  </a:lnTo>
                  <a:lnTo>
                    <a:pt x="2285591" y="1449781"/>
                  </a:lnTo>
                  <a:lnTo>
                    <a:pt x="2297030" y="1449781"/>
                  </a:lnTo>
                  <a:lnTo>
                    <a:pt x="2308470" y="1449781"/>
                  </a:lnTo>
                  <a:lnTo>
                    <a:pt x="2319909" y="1449781"/>
                  </a:lnTo>
                  <a:lnTo>
                    <a:pt x="2331349" y="1449781"/>
                  </a:lnTo>
                  <a:lnTo>
                    <a:pt x="2342788" y="1449781"/>
                  </a:lnTo>
                  <a:lnTo>
                    <a:pt x="2354228" y="1449781"/>
                  </a:lnTo>
                  <a:lnTo>
                    <a:pt x="2365667" y="1449781"/>
                  </a:lnTo>
                  <a:lnTo>
                    <a:pt x="2377107" y="1449781"/>
                  </a:lnTo>
                  <a:lnTo>
                    <a:pt x="2388546" y="1449781"/>
                  </a:lnTo>
                  <a:lnTo>
                    <a:pt x="2399986" y="1449781"/>
                  </a:lnTo>
                  <a:lnTo>
                    <a:pt x="2411425" y="1449781"/>
                  </a:lnTo>
                  <a:lnTo>
                    <a:pt x="2422865" y="1449781"/>
                  </a:lnTo>
                  <a:lnTo>
                    <a:pt x="2434304" y="1449781"/>
                  </a:lnTo>
                  <a:lnTo>
                    <a:pt x="2445744" y="1449781"/>
                  </a:lnTo>
                  <a:lnTo>
                    <a:pt x="2457184" y="1449781"/>
                  </a:lnTo>
                  <a:lnTo>
                    <a:pt x="2468623" y="1449781"/>
                  </a:lnTo>
                  <a:lnTo>
                    <a:pt x="2480062" y="1449781"/>
                  </a:lnTo>
                  <a:lnTo>
                    <a:pt x="2491502" y="1449781"/>
                  </a:lnTo>
                  <a:lnTo>
                    <a:pt x="2502942" y="1449781"/>
                  </a:lnTo>
                  <a:lnTo>
                    <a:pt x="2514381" y="1449781"/>
                  </a:lnTo>
                  <a:lnTo>
                    <a:pt x="2525821" y="1449781"/>
                  </a:lnTo>
                  <a:lnTo>
                    <a:pt x="2537260" y="1449781"/>
                  </a:lnTo>
                  <a:lnTo>
                    <a:pt x="2548700" y="1449781"/>
                  </a:lnTo>
                  <a:lnTo>
                    <a:pt x="2560139" y="1449781"/>
                  </a:lnTo>
                  <a:lnTo>
                    <a:pt x="2571579" y="1449781"/>
                  </a:lnTo>
                  <a:lnTo>
                    <a:pt x="2583018" y="1449781"/>
                  </a:lnTo>
                  <a:lnTo>
                    <a:pt x="2594458" y="1449781"/>
                  </a:lnTo>
                  <a:lnTo>
                    <a:pt x="2605897" y="1449781"/>
                  </a:lnTo>
                  <a:lnTo>
                    <a:pt x="2617337" y="1449781"/>
                  </a:lnTo>
                  <a:lnTo>
                    <a:pt x="2628776" y="1449781"/>
                  </a:lnTo>
                  <a:lnTo>
                    <a:pt x="2640216" y="1449781"/>
                  </a:lnTo>
                  <a:lnTo>
                    <a:pt x="2651655" y="1449781"/>
                  </a:lnTo>
                  <a:lnTo>
                    <a:pt x="2663095" y="1449781"/>
                  </a:lnTo>
                  <a:lnTo>
                    <a:pt x="2674535" y="1449781"/>
                  </a:lnTo>
                  <a:lnTo>
                    <a:pt x="2685974" y="1449781"/>
                  </a:lnTo>
                  <a:lnTo>
                    <a:pt x="2697413" y="1449781"/>
                  </a:lnTo>
                  <a:lnTo>
                    <a:pt x="2708853" y="1449781"/>
                  </a:lnTo>
                  <a:lnTo>
                    <a:pt x="2720293" y="1449781"/>
                  </a:lnTo>
                  <a:lnTo>
                    <a:pt x="2731727" y="1449781"/>
                  </a:lnTo>
                  <a:lnTo>
                    <a:pt x="2743172" y="1449781"/>
                  </a:lnTo>
                  <a:lnTo>
                    <a:pt x="2754611" y="1449781"/>
                  </a:lnTo>
                  <a:lnTo>
                    <a:pt x="2766046" y="1449781"/>
                  </a:lnTo>
                  <a:lnTo>
                    <a:pt x="2777490" y="1449781"/>
                  </a:lnTo>
                  <a:lnTo>
                    <a:pt x="2788925" y="1449781"/>
                  </a:lnTo>
                  <a:lnTo>
                    <a:pt x="2800364" y="1449781"/>
                  </a:lnTo>
                  <a:lnTo>
                    <a:pt x="2811804" y="1449781"/>
                  </a:lnTo>
                  <a:lnTo>
                    <a:pt x="2823243" y="1449781"/>
                  </a:lnTo>
                  <a:lnTo>
                    <a:pt x="2834683" y="1449781"/>
                  </a:lnTo>
                  <a:lnTo>
                    <a:pt x="2846123" y="1449781"/>
                  </a:lnTo>
                  <a:lnTo>
                    <a:pt x="2857562" y="1449781"/>
                  </a:lnTo>
                  <a:lnTo>
                    <a:pt x="2869001" y="1449781"/>
                  </a:lnTo>
                  <a:lnTo>
                    <a:pt x="2880441" y="1449781"/>
                  </a:lnTo>
                  <a:lnTo>
                    <a:pt x="2891881" y="1449781"/>
                  </a:lnTo>
                  <a:lnTo>
                    <a:pt x="2903320" y="1449781"/>
                  </a:lnTo>
                  <a:lnTo>
                    <a:pt x="2914760" y="1449781"/>
                  </a:lnTo>
                  <a:lnTo>
                    <a:pt x="2926199" y="1449781"/>
                  </a:lnTo>
                  <a:lnTo>
                    <a:pt x="2937639" y="1449781"/>
                  </a:lnTo>
                  <a:lnTo>
                    <a:pt x="2949078" y="1449781"/>
                  </a:lnTo>
                  <a:lnTo>
                    <a:pt x="2960518" y="1449781"/>
                  </a:lnTo>
                  <a:lnTo>
                    <a:pt x="2971957" y="1449781"/>
                  </a:lnTo>
                  <a:lnTo>
                    <a:pt x="2983397" y="1449781"/>
                  </a:lnTo>
                  <a:lnTo>
                    <a:pt x="2994837" y="1449781"/>
                  </a:lnTo>
                  <a:lnTo>
                    <a:pt x="3006276" y="1449781"/>
                  </a:lnTo>
                  <a:lnTo>
                    <a:pt x="3017715" y="1449781"/>
                  </a:lnTo>
                  <a:lnTo>
                    <a:pt x="3029155" y="1449781"/>
                  </a:lnTo>
                  <a:lnTo>
                    <a:pt x="3040594" y="1449781"/>
                  </a:lnTo>
                  <a:lnTo>
                    <a:pt x="3052034" y="1449781"/>
                  </a:lnTo>
                  <a:lnTo>
                    <a:pt x="3063474" y="1449781"/>
                  </a:lnTo>
                  <a:lnTo>
                    <a:pt x="3074913" y="1449781"/>
                  </a:lnTo>
                  <a:lnTo>
                    <a:pt x="3086352" y="1449781"/>
                  </a:lnTo>
                  <a:lnTo>
                    <a:pt x="3097792" y="1449781"/>
                  </a:lnTo>
                  <a:lnTo>
                    <a:pt x="3109232" y="1449781"/>
                  </a:lnTo>
                  <a:lnTo>
                    <a:pt x="3120671" y="1449781"/>
                  </a:lnTo>
                  <a:lnTo>
                    <a:pt x="3132111" y="1449781"/>
                  </a:lnTo>
                  <a:lnTo>
                    <a:pt x="3143550" y="1449781"/>
                  </a:lnTo>
                  <a:lnTo>
                    <a:pt x="3154990" y="1449781"/>
                  </a:lnTo>
                  <a:lnTo>
                    <a:pt x="3166429" y="1449781"/>
                  </a:lnTo>
                  <a:lnTo>
                    <a:pt x="3177869" y="1449781"/>
                  </a:lnTo>
                  <a:lnTo>
                    <a:pt x="3189308" y="1449781"/>
                  </a:lnTo>
                  <a:lnTo>
                    <a:pt x="3200748" y="1449781"/>
                  </a:lnTo>
                  <a:lnTo>
                    <a:pt x="3212187" y="1449781"/>
                  </a:lnTo>
                  <a:lnTo>
                    <a:pt x="3223627" y="1449781"/>
                  </a:lnTo>
                  <a:lnTo>
                    <a:pt x="3235066" y="1449781"/>
                  </a:lnTo>
                  <a:lnTo>
                    <a:pt x="3246501" y="1449781"/>
                  </a:lnTo>
                  <a:lnTo>
                    <a:pt x="3257945" y="1449781"/>
                  </a:lnTo>
                  <a:lnTo>
                    <a:pt x="3269385" y="1449781"/>
                  </a:lnTo>
                  <a:lnTo>
                    <a:pt x="3280825" y="1449781"/>
                  </a:lnTo>
                  <a:lnTo>
                    <a:pt x="3292264" y="1449781"/>
                  </a:lnTo>
                  <a:lnTo>
                    <a:pt x="3303699" y="1449781"/>
                  </a:lnTo>
                  <a:lnTo>
                    <a:pt x="3315143" y="1449781"/>
                  </a:lnTo>
                  <a:lnTo>
                    <a:pt x="3326578" y="1449781"/>
                  </a:lnTo>
                  <a:lnTo>
                    <a:pt x="3338017" y="1449781"/>
                  </a:lnTo>
                  <a:lnTo>
                    <a:pt x="3349457" y="1449781"/>
                  </a:lnTo>
                  <a:lnTo>
                    <a:pt x="3360896" y="1449781"/>
                  </a:lnTo>
                  <a:lnTo>
                    <a:pt x="3372336" y="1449781"/>
                  </a:lnTo>
                  <a:lnTo>
                    <a:pt x="3383776" y="1449781"/>
                  </a:lnTo>
                  <a:lnTo>
                    <a:pt x="3395215" y="1449781"/>
                  </a:lnTo>
                  <a:lnTo>
                    <a:pt x="3406654" y="1449781"/>
                  </a:lnTo>
                  <a:lnTo>
                    <a:pt x="3418094" y="1449781"/>
                  </a:lnTo>
                  <a:lnTo>
                    <a:pt x="3429534" y="1449781"/>
                  </a:lnTo>
                  <a:lnTo>
                    <a:pt x="3440973" y="1449781"/>
                  </a:lnTo>
                  <a:lnTo>
                    <a:pt x="3452413" y="1449781"/>
                  </a:lnTo>
                  <a:lnTo>
                    <a:pt x="3463852" y="1449781"/>
                  </a:lnTo>
                  <a:lnTo>
                    <a:pt x="3475292" y="1449781"/>
                  </a:lnTo>
                  <a:lnTo>
                    <a:pt x="3486731" y="1449781"/>
                  </a:lnTo>
                  <a:lnTo>
                    <a:pt x="3498171" y="1449781"/>
                  </a:lnTo>
                  <a:lnTo>
                    <a:pt x="3509610" y="1449781"/>
                  </a:lnTo>
                  <a:lnTo>
                    <a:pt x="3521050" y="1449781"/>
                  </a:lnTo>
                  <a:lnTo>
                    <a:pt x="3532489" y="1449781"/>
                  </a:lnTo>
                  <a:lnTo>
                    <a:pt x="3543929" y="1449781"/>
                  </a:lnTo>
                  <a:lnTo>
                    <a:pt x="3555368" y="1449781"/>
                  </a:lnTo>
                  <a:lnTo>
                    <a:pt x="3566808" y="1449781"/>
                  </a:lnTo>
                  <a:lnTo>
                    <a:pt x="3578247" y="1449781"/>
                  </a:lnTo>
                  <a:lnTo>
                    <a:pt x="3589687" y="1449781"/>
                  </a:lnTo>
                  <a:lnTo>
                    <a:pt x="3601127" y="1449781"/>
                  </a:lnTo>
                  <a:lnTo>
                    <a:pt x="3612566" y="1449781"/>
                  </a:lnTo>
                  <a:lnTo>
                    <a:pt x="3624005" y="1449781"/>
                  </a:lnTo>
                  <a:lnTo>
                    <a:pt x="3635445" y="1449781"/>
                  </a:lnTo>
                  <a:lnTo>
                    <a:pt x="3646885" y="1449781"/>
                  </a:lnTo>
                  <a:lnTo>
                    <a:pt x="3658324" y="1449781"/>
                  </a:lnTo>
                  <a:lnTo>
                    <a:pt x="3669764" y="1449781"/>
                  </a:lnTo>
                  <a:lnTo>
                    <a:pt x="3681203" y="1449781"/>
                  </a:lnTo>
                  <a:lnTo>
                    <a:pt x="3692643" y="1449781"/>
                  </a:lnTo>
                  <a:lnTo>
                    <a:pt x="3704082" y="1449781"/>
                  </a:lnTo>
                  <a:lnTo>
                    <a:pt x="3715522" y="1449781"/>
                  </a:lnTo>
                  <a:lnTo>
                    <a:pt x="3726961" y="1449781"/>
                  </a:lnTo>
                  <a:lnTo>
                    <a:pt x="3738401" y="1449781"/>
                  </a:lnTo>
                  <a:lnTo>
                    <a:pt x="3749840" y="1449781"/>
                  </a:lnTo>
                  <a:lnTo>
                    <a:pt x="3761280" y="1449781"/>
                  </a:lnTo>
                  <a:lnTo>
                    <a:pt x="3772719" y="1449781"/>
                  </a:lnTo>
                  <a:lnTo>
                    <a:pt x="3784154" y="1449781"/>
                  </a:lnTo>
                  <a:lnTo>
                    <a:pt x="3795598" y="1449781"/>
                  </a:lnTo>
                  <a:lnTo>
                    <a:pt x="3807033" y="1449781"/>
                  </a:lnTo>
                  <a:lnTo>
                    <a:pt x="3818473" y="1449781"/>
                  </a:lnTo>
                  <a:lnTo>
                    <a:pt x="3829917" y="1449781"/>
                  </a:lnTo>
                  <a:lnTo>
                    <a:pt x="3841352" y="1449781"/>
                  </a:lnTo>
                  <a:lnTo>
                    <a:pt x="3852791" y="1449781"/>
                  </a:lnTo>
                  <a:lnTo>
                    <a:pt x="3864231" y="1449781"/>
                  </a:lnTo>
                  <a:lnTo>
                    <a:pt x="3875670" y="1449781"/>
                  </a:lnTo>
                  <a:lnTo>
                    <a:pt x="3887110" y="1449781"/>
                  </a:lnTo>
                  <a:lnTo>
                    <a:pt x="3898549" y="1449781"/>
                  </a:lnTo>
                  <a:lnTo>
                    <a:pt x="3909989" y="1449781"/>
                  </a:lnTo>
                  <a:lnTo>
                    <a:pt x="3921447" y="1449781"/>
                  </a:lnTo>
                  <a:lnTo>
                    <a:pt x="3932878" y="1449781"/>
                  </a:lnTo>
                  <a:lnTo>
                    <a:pt x="3944307" y="1449781"/>
                  </a:lnTo>
                  <a:lnTo>
                    <a:pt x="3955737" y="1449781"/>
                  </a:lnTo>
                  <a:lnTo>
                    <a:pt x="3967167" y="1449781"/>
                  </a:lnTo>
                  <a:lnTo>
                    <a:pt x="3978645" y="1449781"/>
                  </a:lnTo>
                  <a:lnTo>
                    <a:pt x="3990075" y="1449781"/>
                  </a:lnTo>
                  <a:lnTo>
                    <a:pt x="4001505" y="1449781"/>
                  </a:lnTo>
                  <a:lnTo>
                    <a:pt x="4012935" y="1449781"/>
                  </a:lnTo>
                  <a:lnTo>
                    <a:pt x="4024365" y="1449781"/>
                  </a:lnTo>
                  <a:lnTo>
                    <a:pt x="4035843" y="1449781"/>
                  </a:lnTo>
                  <a:lnTo>
                    <a:pt x="4047273" y="1449781"/>
                  </a:lnTo>
                  <a:lnTo>
                    <a:pt x="4058702" y="1449781"/>
                  </a:lnTo>
                  <a:lnTo>
                    <a:pt x="4070133" y="1449781"/>
                  </a:lnTo>
                  <a:lnTo>
                    <a:pt x="4081563" y="1449781"/>
                  </a:lnTo>
                  <a:lnTo>
                    <a:pt x="4093040" y="1449781"/>
                  </a:lnTo>
                  <a:lnTo>
                    <a:pt x="4104471" y="1449781"/>
                  </a:lnTo>
                  <a:lnTo>
                    <a:pt x="4115900" y="1449781"/>
                  </a:lnTo>
                  <a:lnTo>
                    <a:pt x="4127330" y="1449781"/>
                  </a:lnTo>
                  <a:lnTo>
                    <a:pt x="4138760" y="1449781"/>
                  </a:lnTo>
                  <a:lnTo>
                    <a:pt x="4150238" y="1449781"/>
                  </a:lnTo>
                  <a:lnTo>
                    <a:pt x="4161668" y="1449781"/>
                  </a:lnTo>
                  <a:lnTo>
                    <a:pt x="4173098" y="1449781"/>
                  </a:lnTo>
                  <a:lnTo>
                    <a:pt x="4184528" y="1449781"/>
                  </a:lnTo>
                  <a:lnTo>
                    <a:pt x="4195958" y="1449781"/>
                  </a:lnTo>
                  <a:lnTo>
                    <a:pt x="4207436" y="1449781"/>
                  </a:lnTo>
                  <a:lnTo>
                    <a:pt x="4218865" y="1449781"/>
                  </a:lnTo>
                  <a:lnTo>
                    <a:pt x="4230296" y="1449781"/>
                  </a:lnTo>
                  <a:lnTo>
                    <a:pt x="4241726" y="1449781"/>
                  </a:lnTo>
                  <a:lnTo>
                    <a:pt x="4253156" y="1449781"/>
                  </a:lnTo>
                  <a:lnTo>
                    <a:pt x="4264634" y="1449781"/>
                  </a:lnTo>
                  <a:lnTo>
                    <a:pt x="4276063" y="1449781"/>
                  </a:lnTo>
                  <a:lnTo>
                    <a:pt x="4287493" y="1449781"/>
                  </a:lnTo>
                  <a:lnTo>
                    <a:pt x="4298923" y="1449781"/>
                  </a:lnTo>
                  <a:lnTo>
                    <a:pt x="4310353" y="1449781"/>
                  </a:lnTo>
                  <a:lnTo>
                    <a:pt x="4321831" y="1449781"/>
                  </a:lnTo>
                  <a:lnTo>
                    <a:pt x="4333261" y="1449781"/>
                  </a:lnTo>
                  <a:lnTo>
                    <a:pt x="4344691" y="1449781"/>
                  </a:lnTo>
                  <a:lnTo>
                    <a:pt x="4356121" y="1449781"/>
                  </a:lnTo>
                  <a:lnTo>
                    <a:pt x="4367551" y="1449781"/>
                  </a:lnTo>
                  <a:lnTo>
                    <a:pt x="4379028" y="1449781"/>
                  </a:lnTo>
                  <a:lnTo>
                    <a:pt x="4390458" y="1449781"/>
                  </a:lnTo>
                  <a:lnTo>
                    <a:pt x="4401889" y="1449781"/>
                  </a:lnTo>
                  <a:lnTo>
                    <a:pt x="4413319" y="1449781"/>
                  </a:lnTo>
                  <a:lnTo>
                    <a:pt x="4424749" y="1449781"/>
                  </a:lnTo>
                  <a:lnTo>
                    <a:pt x="4436226" y="1449781"/>
                  </a:lnTo>
                  <a:lnTo>
                    <a:pt x="4447656" y="1449781"/>
                  </a:lnTo>
                  <a:lnTo>
                    <a:pt x="4459086" y="1449781"/>
                  </a:lnTo>
                  <a:lnTo>
                    <a:pt x="4470516" y="1449781"/>
                  </a:lnTo>
                  <a:lnTo>
                    <a:pt x="4481946" y="1449781"/>
                  </a:lnTo>
                  <a:lnTo>
                    <a:pt x="4493424" y="1449781"/>
                  </a:lnTo>
                  <a:lnTo>
                    <a:pt x="4504854" y="1449781"/>
                  </a:lnTo>
                  <a:lnTo>
                    <a:pt x="4516284" y="1449781"/>
                  </a:lnTo>
                  <a:lnTo>
                    <a:pt x="4527714" y="1449781"/>
                  </a:lnTo>
                  <a:lnTo>
                    <a:pt x="4539144" y="1449781"/>
                  </a:lnTo>
                  <a:lnTo>
                    <a:pt x="4550621" y="1449781"/>
                  </a:lnTo>
                  <a:lnTo>
                    <a:pt x="4562051" y="1449781"/>
                  </a:lnTo>
                  <a:lnTo>
                    <a:pt x="4573482" y="1449781"/>
                  </a:lnTo>
                  <a:lnTo>
                    <a:pt x="4584912" y="1449781"/>
                  </a:lnTo>
                  <a:lnTo>
                    <a:pt x="4596341" y="1449781"/>
                  </a:lnTo>
                  <a:lnTo>
                    <a:pt x="4607771" y="1449781"/>
                  </a:lnTo>
                  <a:lnTo>
                    <a:pt x="4619249" y="1449781"/>
                  </a:lnTo>
                  <a:lnTo>
                    <a:pt x="4630679" y="1449781"/>
                  </a:lnTo>
                  <a:lnTo>
                    <a:pt x="4642109" y="1449781"/>
                  </a:lnTo>
                  <a:lnTo>
                    <a:pt x="4653539" y="1449781"/>
                  </a:lnTo>
                  <a:lnTo>
                    <a:pt x="4664969" y="1449781"/>
                  </a:lnTo>
                  <a:lnTo>
                    <a:pt x="4676447" y="1449781"/>
                  </a:lnTo>
                  <a:lnTo>
                    <a:pt x="4687877" y="1449781"/>
                  </a:lnTo>
                  <a:lnTo>
                    <a:pt x="4699306" y="1449781"/>
                  </a:lnTo>
                  <a:lnTo>
                    <a:pt x="4710737" y="1449781"/>
                  </a:lnTo>
                  <a:lnTo>
                    <a:pt x="4722167" y="1449781"/>
                  </a:lnTo>
                  <a:lnTo>
                    <a:pt x="4733644" y="1449781"/>
                  </a:lnTo>
                  <a:lnTo>
                    <a:pt x="4745075" y="1449781"/>
                  </a:lnTo>
                  <a:lnTo>
                    <a:pt x="4756504" y="1449781"/>
                  </a:lnTo>
                  <a:lnTo>
                    <a:pt x="4767934" y="1449781"/>
                  </a:lnTo>
                  <a:lnTo>
                    <a:pt x="4779364" y="1449781"/>
                  </a:lnTo>
                  <a:lnTo>
                    <a:pt x="4790842" y="1449781"/>
                  </a:lnTo>
                  <a:lnTo>
                    <a:pt x="4802272" y="1449781"/>
                  </a:lnTo>
                  <a:lnTo>
                    <a:pt x="4813702" y="1449781"/>
                  </a:lnTo>
                  <a:lnTo>
                    <a:pt x="4825132" y="1449781"/>
                  </a:lnTo>
                  <a:lnTo>
                    <a:pt x="4836562" y="1449781"/>
                  </a:lnTo>
                  <a:lnTo>
                    <a:pt x="4848040" y="1449781"/>
                  </a:lnTo>
                  <a:lnTo>
                    <a:pt x="4859469" y="1449781"/>
                  </a:lnTo>
                  <a:lnTo>
                    <a:pt x="4870899" y="1449781"/>
                  </a:lnTo>
                  <a:lnTo>
                    <a:pt x="4882330" y="1449781"/>
                  </a:lnTo>
                  <a:lnTo>
                    <a:pt x="4893760" y="1449781"/>
                  </a:lnTo>
                  <a:lnTo>
                    <a:pt x="4905237" y="1449781"/>
                  </a:lnTo>
                  <a:lnTo>
                    <a:pt x="4916667" y="1449781"/>
                  </a:lnTo>
                  <a:lnTo>
                    <a:pt x="4928097" y="1449781"/>
                  </a:lnTo>
                  <a:lnTo>
                    <a:pt x="4939527" y="1449781"/>
                  </a:lnTo>
                  <a:lnTo>
                    <a:pt x="4950957" y="1449781"/>
                  </a:lnTo>
                  <a:lnTo>
                    <a:pt x="4962435" y="1449781"/>
                  </a:lnTo>
                  <a:lnTo>
                    <a:pt x="4973865" y="1449781"/>
                  </a:lnTo>
                  <a:lnTo>
                    <a:pt x="4985295" y="1449781"/>
                  </a:lnTo>
                  <a:lnTo>
                    <a:pt x="4996725" y="1449781"/>
                  </a:lnTo>
                  <a:lnTo>
                    <a:pt x="5008155" y="1449781"/>
                  </a:lnTo>
                  <a:lnTo>
                    <a:pt x="5019632" y="1449781"/>
                  </a:lnTo>
                  <a:lnTo>
                    <a:pt x="5031062" y="1449781"/>
                  </a:lnTo>
                  <a:lnTo>
                    <a:pt x="5042492" y="1449781"/>
                  </a:lnTo>
                  <a:lnTo>
                    <a:pt x="5053923" y="1449781"/>
                  </a:lnTo>
                  <a:lnTo>
                    <a:pt x="5065353" y="1449781"/>
                  </a:lnTo>
                  <a:lnTo>
                    <a:pt x="5076830" y="1449781"/>
                  </a:lnTo>
                  <a:lnTo>
                    <a:pt x="5088260" y="1449781"/>
                  </a:lnTo>
                  <a:lnTo>
                    <a:pt x="5099690" y="1449781"/>
                  </a:lnTo>
                  <a:lnTo>
                    <a:pt x="5111120" y="1449781"/>
                  </a:lnTo>
                  <a:lnTo>
                    <a:pt x="5122550" y="1449781"/>
                  </a:lnTo>
                  <a:lnTo>
                    <a:pt x="5134028" y="1449781"/>
                  </a:lnTo>
                  <a:lnTo>
                    <a:pt x="5145458" y="1449781"/>
                  </a:lnTo>
                  <a:lnTo>
                    <a:pt x="5156888" y="1449781"/>
                  </a:lnTo>
                  <a:lnTo>
                    <a:pt x="5168318" y="1449781"/>
                  </a:lnTo>
                  <a:lnTo>
                    <a:pt x="5179747" y="1449781"/>
                  </a:lnTo>
                  <a:lnTo>
                    <a:pt x="5191225" y="1449781"/>
                  </a:lnTo>
                  <a:lnTo>
                    <a:pt x="5202655" y="1449781"/>
                  </a:lnTo>
                  <a:lnTo>
                    <a:pt x="5214085" y="1449781"/>
                  </a:lnTo>
                  <a:lnTo>
                    <a:pt x="5225515" y="1449781"/>
                  </a:lnTo>
                  <a:lnTo>
                    <a:pt x="5236945" y="1449781"/>
                  </a:lnTo>
                  <a:lnTo>
                    <a:pt x="5248423" y="1449781"/>
                  </a:lnTo>
                  <a:lnTo>
                    <a:pt x="5259853" y="1449781"/>
                  </a:lnTo>
                  <a:lnTo>
                    <a:pt x="5271283" y="1449781"/>
                  </a:lnTo>
                  <a:lnTo>
                    <a:pt x="5282713" y="1449781"/>
                  </a:lnTo>
                  <a:lnTo>
                    <a:pt x="5294143" y="1449781"/>
                  </a:lnTo>
                  <a:lnTo>
                    <a:pt x="5305621" y="1449781"/>
                  </a:lnTo>
                  <a:lnTo>
                    <a:pt x="5317051" y="1449781"/>
                  </a:lnTo>
                  <a:lnTo>
                    <a:pt x="5328481" y="1449781"/>
                  </a:lnTo>
                  <a:lnTo>
                    <a:pt x="5339910" y="1449781"/>
                  </a:lnTo>
                  <a:lnTo>
                    <a:pt x="5351340" y="1449781"/>
                  </a:lnTo>
                  <a:lnTo>
                    <a:pt x="5362818" y="1449781"/>
                  </a:lnTo>
                  <a:lnTo>
                    <a:pt x="5374248" y="1449781"/>
                  </a:lnTo>
                  <a:lnTo>
                    <a:pt x="5385678" y="1449781"/>
                  </a:lnTo>
                  <a:lnTo>
                    <a:pt x="5397108" y="1449781"/>
                  </a:lnTo>
                  <a:lnTo>
                    <a:pt x="5408538" y="1449781"/>
                  </a:lnTo>
                  <a:lnTo>
                    <a:pt x="5420016" y="1449781"/>
                  </a:lnTo>
                  <a:lnTo>
                    <a:pt x="5431446" y="1449781"/>
                  </a:lnTo>
                  <a:lnTo>
                    <a:pt x="5442876" y="1449781"/>
                  </a:lnTo>
                  <a:lnTo>
                    <a:pt x="5454306" y="1449781"/>
                  </a:lnTo>
                  <a:lnTo>
                    <a:pt x="5465736" y="1449781"/>
                  </a:lnTo>
                  <a:lnTo>
                    <a:pt x="5477214" y="1449781"/>
                  </a:lnTo>
                  <a:lnTo>
                    <a:pt x="5488643" y="1449781"/>
                  </a:lnTo>
                  <a:lnTo>
                    <a:pt x="5500073" y="1449781"/>
                  </a:lnTo>
                  <a:lnTo>
                    <a:pt x="5511503" y="1449781"/>
                  </a:lnTo>
                  <a:lnTo>
                    <a:pt x="5522933" y="1449781"/>
                  </a:lnTo>
                  <a:lnTo>
                    <a:pt x="5534411" y="1449781"/>
                  </a:lnTo>
                  <a:lnTo>
                    <a:pt x="5545841" y="1449781"/>
                  </a:lnTo>
                  <a:lnTo>
                    <a:pt x="5557271" y="1449781"/>
                  </a:lnTo>
                  <a:lnTo>
                    <a:pt x="5568701" y="1449781"/>
                  </a:lnTo>
                  <a:lnTo>
                    <a:pt x="5580131" y="1449781"/>
                  </a:lnTo>
                  <a:lnTo>
                    <a:pt x="5591609" y="1449781"/>
                  </a:lnTo>
                  <a:lnTo>
                    <a:pt x="5603038" y="1449781"/>
                  </a:lnTo>
                  <a:lnTo>
                    <a:pt x="5614469" y="1449781"/>
                  </a:lnTo>
                  <a:lnTo>
                    <a:pt x="5625899" y="1449781"/>
                  </a:lnTo>
                  <a:lnTo>
                    <a:pt x="5637329" y="1449781"/>
                  </a:lnTo>
                  <a:lnTo>
                    <a:pt x="5648759" y="1449781"/>
                  </a:lnTo>
                  <a:lnTo>
                    <a:pt x="5660236" y="1449781"/>
                  </a:lnTo>
                  <a:lnTo>
                    <a:pt x="5671666" y="1449781"/>
                  </a:lnTo>
                  <a:lnTo>
                    <a:pt x="5683096" y="1449781"/>
                  </a:lnTo>
                  <a:lnTo>
                    <a:pt x="5694526" y="1449781"/>
                  </a:lnTo>
                  <a:lnTo>
                    <a:pt x="5705956" y="1449781"/>
                  </a:lnTo>
                  <a:lnTo>
                    <a:pt x="5717434" y="1449781"/>
                  </a:lnTo>
                  <a:lnTo>
                    <a:pt x="5728864" y="1449781"/>
                  </a:lnTo>
                  <a:lnTo>
                    <a:pt x="5740294" y="1449781"/>
                  </a:lnTo>
                  <a:lnTo>
                    <a:pt x="5751724" y="1449781"/>
                  </a:lnTo>
                  <a:lnTo>
                    <a:pt x="5763154" y="1449781"/>
                  </a:lnTo>
                  <a:lnTo>
                    <a:pt x="5774631" y="1449781"/>
                  </a:lnTo>
                  <a:lnTo>
                    <a:pt x="5786062" y="1449781"/>
                  </a:lnTo>
                  <a:lnTo>
                    <a:pt x="5797492" y="1449781"/>
                  </a:lnTo>
                  <a:lnTo>
                    <a:pt x="5808921" y="1449781"/>
                  </a:lnTo>
                  <a:lnTo>
                    <a:pt x="5820351" y="1449781"/>
                  </a:lnTo>
                  <a:lnTo>
                    <a:pt x="5831829" y="1449781"/>
                  </a:lnTo>
                  <a:lnTo>
                    <a:pt x="5843259" y="1449781"/>
                  </a:lnTo>
                  <a:lnTo>
                    <a:pt x="5854689" y="1449781"/>
                  </a:lnTo>
                  <a:lnTo>
                    <a:pt x="5866119" y="1449781"/>
                  </a:lnTo>
                  <a:lnTo>
                    <a:pt x="5877549" y="1449781"/>
                  </a:lnTo>
                  <a:lnTo>
                    <a:pt x="5889027" y="1449781"/>
                  </a:lnTo>
                  <a:lnTo>
                    <a:pt x="5900457" y="1449781"/>
                  </a:lnTo>
                  <a:lnTo>
                    <a:pt x="5911887" y="1449781"/>
                  </a:lnTo>
                  <a:lnTo>
                    <a:pt x="5923317" y="1449781"/>
                  </a:lnTo>
                  <a:lnTo>
                    <a:pt x="5934747" y="1449781"/>
                  </a:lnTo>
                  <a:lnTo>
                    <a:pt x="5946225" y="1449781"/>
                  </a:lnTo>
                  <a:lnTo>
                    <a:pt x="5957655" y="1449781"/>
                  </a:lnTo>
                  <a:lnTo>
                    <a:pt x="5969084" y="1449781"/>
                  </a:lnTo>
                  <a:lnTo>
                    <a:pt x="5980514" y="1449781"/>
                  </a:lnTo>
                  <a:lnTo>
                    <a:pt x="5991944" y="1449781"/>
                  </a:lnTo>
                  <a:lnTo>
                    <a:pt x="6003422" y="1449781"/>
                  </a:lnTo>
                  <a:lnTo>
                    <a:pt x="6014852" y="1449781"/>
                  </a:lnTo>
                  <a:lnTo>
                    <a:pt x="6026282" y="1449781"/>
                  </a:lnTo>
                  <a:lnTo>
                    <a:pt x="6037712" y="1449781"/>
                  </a:lnTo>
                  <a:lnTo>
                    <a:pt x="6049142" y="1449781"/>
                  </a:lnTo>
                  <a:lnTo>
                    <a:pt x="6060620" y="1449781"/>
                  </a:lnTo>
                  <a:lnTo>
                    <a:pt x="6072049" y="1449781"/>
                  </a:lnTo>
                  <a:lnTo>
                    <a:pt x="6083480" y="1449781"/>
                  </a:lnTo>
                  <a:lnTo>
                    <a:pt x="6094910" y="1449781"/>
                  </a:lnTo>
                  <a:lnTo>
                    <a:pt x="6106340" y="1449781"/>
                  </a:lnTo>
                  <a:lnTo>
                    <a:pt x="6117818" y="1449781"/>
                  </a:lnTo>
                  <a:lnTo>
                    <a:pt x="6129247" y="1449781"/>
                  </a:lnTo>
                  <a:lnTo>
                    <a:pt x="6140677" y="1449781"/>
                  </a:lnTo>
                  <a:lnTo>
                    <a:pt x="6152107" y="1449781"/>
                  </a:lnTo>
                  <a:lnTo>
                    <a:pt x="6163537" y="1449781"/>
                  </a:lnTo>
                  <a:lnTo>
                    <a:pt x="6175015" y="1449781"/>
                  </a:lnTo>
                  <a:lnTo>
                    <a:pt x="6186445" y="1449781"/>
                  </a:lnTo>
                  <a:lnTo>
                    <a:pt x="6197875" y="1449781"/>
                  </a:lnTo>
                  <a:lnTo>
                    <a:pt x="6209305" y="1449781"/>
                  </a:lnTo>
                  <a:lnTo>
                    <a:pt x="6220735" y="1449781"/>
                  </a:lnTo>
                  <a:lnTo>
                    <a:pt x="6232212" y="1449781"/>
                  </a:lnTo>
                  <a:lnTo>
                    <a:pt x="6243642" y="1449781"/>
                  </a:lnTo>
                  <a:lnTo>
                    <a:pt x="6255073" y="1449781"/>
                  </a:lnTo>
                  <a:lnTo>
                    <a:pt x="6266503" y="1449781"/>
                  </a:lnTo>
                  <a:lnTo>
                    <a:pt x="6277933" y="1449781"/>
                  </a:lnTo>
                  <a:lnTo>
                    <a:pt x="6289410" y="1449781"/>
                  </a:lnTo>
                  <a:lnTo>
                    <a:pt x="6300840" y="1449781"/>
                  </a:lnTo>
                  <a:lnTo>
                    <a:pt x="6312270" y="1449781"/>
                  </a:lnTo>
                  <a:lnTo>
                    <a:pt x="6323700" y="1449781"/>
                  </a:lnTo>
                  <a:lnTo>
                    <a:pt x="6335130" y="1449781"/>
                  </a:lnTo>
                  <a:lnTo>
                    <a:pt x="6346608" y="1449781"/>
                  </a:lnTo>
                  <a:lnTo>
                    <a:pt x="6358038" y="1449781"/>
                  </a:lnTo>
                  <a:lnTo>
                    <a:pt x="6369468" y="1449781"/>
                  </a:lnTo>
                  <a:lnTo>
                    <a:pt x="6380898" y="1449781"/>
                  </a:lnTo>
                  <a:lnTo>
                    <a:pt x="6392328" y="1449781"/>
                  </a:lnTo>
                  <a:lnTo>
                    <a:pt x="6403805" y="1449781"/>
                  </a:lnTo>
                  <a:lnTo>
                    <a:pt x="6415235" y="1449781"/>
                  </a:lnTo>
                  <a:lnTo>
                    <a:pt x="6426666" y="1449781"/>
                  </a:lnTo>
                  <a:lnTo>
                    <a:pt x="6438096" y="1449781"/>
                  </a:lnTo>
                  <a:lnTo>
                    <a:pt x="6449525" y="1449781"/>
                  </a:lnTo>
                  <a:lnTo>
                    <a:pt x="6461003" y="1449781"/>
                  </a:lnTo>
                  <a:lnTo>
                    <a:pt x="6472433" y="1449781"/>
                  </a:lnTo>
                  <a:lnTo>
                    <a:pt x="6483863" y="1449781"/>
                  </a:lnTo>
                  <a:lnTo>
                    <a:pt x="6495293" y="1449781"/>
                  </a:lnTo>
                  <a:lnTo>
                    <a:pt x="6506723" y="1449781"/>
                  </a:lnTo>
                  <a:lnTo>
                    <a:pt x="6518201" y="1449781"/>
                  </a:lnTo>
                  <a:lnTo>
                    <a:pt x="6529631" y="1449781"/>
                  </a:lnTo>
                  <a:lnTo>
                    <a:pt x="6541061" y="1449781"/>
                  </a:lnTo>
                  <a:lnTo>
                    <a:pt x="6552490" y="1449781"/>
                  </a:lnTo>
                  <a:lnTo>
                    <a:pt x="6563921" y="1449781"/>
                  </a:lnTo>
                  <a:lnTo>
                    <a:pt x="6575398" y="1449781"/>
                  </a:lnTo>
                  <a:lnTo>
                    <a:pt x="6586828" y="1449781"/>
                  </a:lnTo>
                  <a:lnTo>
                    <a:pt x="6598259" y="1449781"/>
                  </a:lnTo>
                  <a:lnTo>
                    <a:pt x="6609688" y="1449781"/>
                  </a:lnTo>
                  <a:lnTo>
                    <a:pt x="6621118" y="1449781"/>
                  </a:lnTo>
                  <a:lnTo>
                    <a:pt x="6632596" y="1449781"/>
                  </a:lnTo>
                  <a:lnTo>
                    <a:pt x="6644026" y="1449781"/>
                  </a:lnTo>
                  <a:lnTo>
                    <a:pt x="6655456" y="1449781"/>
                  </a:lnTo>
                  <a:lnTo>
                    <a:pt x="6666886" y="1449781"/>
                  </a:lnTo>
                  <a:lnTo>
                    <a:pt x="6678316" y="1449781"/>
                  </a:lnTo>
                  <a:lnTo>
                    <a:pt x="6689794" y="1449781"/>
                  </a:lnTo>
                  <a:lnTo>
                    <a:pt x="6701224" y="1449781"/>
                  </a:lnTo>
                  <a:lnTo>
                    <a:pt x="6712653" y="1449781"/>
                  </a:lnTo>
                  <a:lnTo>
                    <a:pt x="6724083" y="1449781"/>
                  </a:lnTo>
                  <a:lnTo>
                    <a:pt x="6735514" y="1449781"/>
                  </a:lnTo>
                  <a:lnTo>
                    <a:pt x="6746944" y="1449781"/>
                  </a:lnTo>
                  <a:lnTo>
                    <a:pt x="6758421" y="1449781"/>
                  </a:lnTo>
                  <a:lnTo>
                    <a:pt x="6769851" y="1449781"/>
                  </a:lnTo>
                  <a:lnTo>
                    <a:pt x="6781281" y="1449781"/>
                  </a:lnTo>
                  <a:lnTo>
                    <a:pt x="6792711" y="1449781"/>
                  </a:lnTo>
                  <a:lnTo>
                    <a:pt x="6804141" y="1449781"/>
                  </a:lnTo>
                  <a:lnTo>
                    <a:pt x="6815619" y="1449781"/>
                  </a:lnTo>
                  <a:lnTo>
                    <a:pt x="6827049" y="862355"/>
                  </a:lnTo>
                  <a:lnTo>
                    <a:pt x="6838479" y="154743"/>
                  </a:lnTo>
                  <a:lnTo>
                    <a:pt x="6849909" y="141222"/>
                  </a:lnTo>
                  <a:lnTo>
                    <a:pt x="6861339" y="172774"/>
                  </a:lnTo>
                  <a:lnTo>
                    <a:pt x="6872816" y="297466"/>
                  </a:lnTo>
                  <a:lnTo>
                    <a:pt x="6884246" y="685076"/>
                  </a:lnTo>
                  <a:lnTo>
                    <a:pt x="6895676" y="970526"/>
                  </a:lnTo>
                  <a:lnTo>
                    <a:pt x="6907107" y="270424"/>
                  </a:lnTo>
                  <a:lnTo>
                    <a:pt x="6918537" y="214836"/>
                  </a:lnTo>
                  <a:lnTo>
                    <a:pt x="6930014" y="136717"/>
                  </a:lnTo>
                  <a:lnTo>
                    <a:pt x="6941444" y="309486"/>
                  </a:lnTo>
                  <a:lnTo>
                    <a:pt x="6952874" y="0"/>
                  </a:lnTo>
                  <a:lnTo>
                    <a:pt x="6964304" y="566390"/>
                  </a:lnTo>
                  <a:lnTo>
                    <a:pt x="6975734" y="402631"/>
                  </a:lnTo>
                  <a:lnTo>
                    <a:pt x="6987212" y="374090"/>
                  </a:lnTo>
                  <a:lnTo>
                    <a:pt x="6998642" y="1334100"/>
                  </a:lnTo>
                  <a:lnTo>
                    <a:pt x="7010072" y="1436261"/>
                  </a:lnTo>
                  <a:lnTo>
                    <a:pt x="7021502" y="1449781"/>
                  </a:lnTo>
                  <a:lnTo>
                    <a:pt x="7032931" y="1449781"/>
                  </a:lnTo>
                  <a:lnTo>
                    <a:pt x="7044409" y="1449781"/>
                  </a:lnTo>
                  <a:lnTo>
                    <a:pt x="7055839" y="1449781"/>
                  </a:lnTo>
                  <a:lnTo>
                    <a:pt x="7067269" y="1449781"/>
                  </a:lnTo>
                  <a:lnTo>
                    <a:pt x="7078700" y="1449781"/>
                  </a:lnTo>
                  <a:lnTo>
                    <a:pt x="7090129" y="1449781"/>
                  </a:lnTo>
                  <a:lnTo>
                    <a:pt x="7101607" y="1449781"/>
                  </a:lnTo>
                  <a:lnTo>
                    <a:pt x="7113037" y="1448281"/>
                  </a:lnTo>
                  <a:lnTo>
                    <a:pt x="7124467" y="1449781"/>
                  </a:lnTo>
                  <a:lnTo>
                    <a:pt x="7135897" y="1449781"/>
                  </a:lnTo>
                  <a:lnTo>
                    <a:pt x="7147327" y="1449781"/>
                  </a:lnTo>
                  <a:lnTo>
                    <a:pt x="7158805" y="1449781"/>
                  </a:lnTo>
                  <a:lnTo>
                    <a:pt x="7170235" y="1449781"/>
                  </a:lnTo>
                  <a:lnTo>
                    <a:pt x="7181665" y="1449781"/>
                  </a:lnTo>
                  <a:lnTo>
                    <a:pt x="7193094" y="1449781"/>
                  </a:lnTo>
                  <a:lnTo>
                    <a:pt x="7204524" y="1449781"/>
                  </a:lnTo>
                  <a:lnTo>
                    <a:pt x="7216002" y="1449781"/>
                  </a:lnTo>
                  <a:lnTo>
                    <a:pt x="7227432" y="1449781"/>
                  </a:lnTo>
                  <a:lnTo>
                    <a:pt x="7238862" y="1449781"/>
                  </a:lnTo>
                  <a:lnTo>
                    <a:pt x="7250292" y="1449781"/>
                  </a:lnTo>
                  <a:lnTo>
                    <a:pt x="7261722" y="1448281"/>
                  </a:lnTo>
                  <a:lnTo>
                    <a:pt x="7273200" y="1449781"/>
                  </a:lnTo>
                  <a:lnTo>
                    <a:pt x="7284630" y="1449781"/>
                  </a:lnTo>
                  <a:lnTo>
                    <a:pt x="7296060" y="1449781"/>
                  </a:lnTo>
                  <a:lnTo>
                    <a:pt x="7307490" y="1449781"/>
                  </a:lnTo>
                  <a:lnTo>
                    <a:pt x="7318920" y="1449781"/>
                  </a:lnTo>
                  <a:lnTo>
                    <a:pt x="7330398" y="1449781"/>
                  </a:lnTo>
                  <a:lnTo>
                    <a:pt x="7341828" y="1449781"/>
                  </a:lnTo>
                  <a:lnTo>
                    <a:pt x="7353257" y="1449781"/>
                  </a:lnTo>
                  <a:lnTo>
                    <a:pt x="7364687" y="1449781"/>
                  </a:lnTo>
                  <a:lnTo>
                    <a:pt x="7376117" y="1449781"/>
                  </a:lnTo>
                  <a:lnTo>
                    <a:pt x="7387595" y="1449781"/>
                  </a:lnTo>
                  <a:lnTo>
                    <a:pt x="7399025" y="1449781"/>
                  </a:lnTo>
                  <a:lnTo>
                    <a:pt x="7410455" y="1449781"/>
                  </a:lnTo>
                  <a:lnTo>
                    <a:pt x="7421885" y="1449781"/>
                  </a:lnTo>
                  <a:lnTo>
                    <a:pt x="7433315" y="1449781"/>
                  </a:lnTo>
                  <a:lnTo>
                    <a:pt x="7444793" y="1449781"/>
                  </a:lnTo>
                  <a:lnTo>
                    <a:pt x="7456222" y="1449781"/>
                  </a:lnTo>
                  <a:lnTo>
                    <a:pt x="7467653" y="1449781"/>
                  </a:lnTo>
                  <a:lnTo>
                    <a:pt x="7479083" y="1449781"/>
                  </a:lnTo>
                  <a:lnTo>
                    <a:pt x="7490513" y="1449781"/>
                  </a:lnTo>
                  <a:lnTo>
                    <a:pt x="7501990" y="1449781"/>
                  </a:lnTo>
                  <a:lnTo>
                    <a:pt x="7513420" y="1449781"/>
                  </a:lnTo>
                  <a:lnTo>
                    <a:pt x="7524850" y="1449781"/>
                  </a:lnTo>
                  <a:lnTo>
                    <a:pt x="7536280" y="1449781"/>
                  </a:lnTo>
                  <a:lnTo>
                    <a:pt x="7547710" y="1449781"/>
                  </a:lnTo>
                  <a:lnTo>
                    <a:pt x="7559188" y="1449781"/>
                  </a:lnTo>
                  <a:lnTo>
                    <a:pt x="7570618" y="1449781"/>
                  </a:lnTo>
                  <a:lnTo>
                    <a:pt x="7582048" y="1449781"/>
                  </a:lnTo>
                  <a:lnTo>
                    <a:pt x="7593478" y="1449781"/>
                  </a:lnTo>
                  <a:lnTo>
                    <a:pt x="7604908" y="1449781"/>
                  </a:lnTo>
                  <a:lnTo>
                    <a:pt x="7616385" y="1449781"/>
                  </a:lnTo>
                  <a:lnTo>
                    <a:pt x="7627815" y="1449781"/>
                  </a:lnTo>
                  <a:lnTo>
                    <a:pt x="7639246" y="1449781"/>
                  </a:lnTo>
                  <a:lnTo>
                    <a:pt x="7650676" y="1449781"/>
                  </a:lnTo>
                  <a:lnTo>
                    <a:pt x="7662106" y="1449781"/>
                  </a:lnTo>
                  <a:lnTo>
                    <a:pt x="7673583" y="1449781"/>
                  </a:lnTo>
                  <a:lnTo>
                    <a:pt x="7685013" y="1449781"/>
                  </a:lnTo>
                  <a:lnTo>
                    <a:pt x="7696443" y="1449781"/>
                  </a:lnTo>
                  <a:lnTo>
                    <a:pt x="7707873" y="1449781"/>
                  </a:lnTo>
                  <a:lnTo>
                    <a:pt x="7719303" y="1449781"/>
                  </a:lnTo>
                  <a:lnTo>
                    <a:pt x="7730733" y="1449781"/>
                  </a:lnTo>
                  <a:lnTo>
                    <a:pt x="7742211" y="1449781"/>
                  </a:lnTo>
                  <a:lnTo>
                    <a:pt x="7753641" y="1449781"/>
                  </a:lnTo>
                  <a:lnTo>
                    <a:pt x="7765071" y="1449781"/>
                  </a:lnTo>
                  <a:lnTo>
                    <a:pt x="7776501" y="1449781"/>
                  </a:lnTo>
                  <a:lnTo>
                    <a:pt x="7787931" y="1449781"/>
                  </a:lnTo>
                  <a:lnTo>
                    <a:pt x="7799408" y="1449781"/>
                  </a:lnTo>
                  <a:lnTo>
                    <a:pt x="7810839" y="1449781"/>
                  </a:lnTo>
                  <a:lnTo>
                    <a:pt x="7822268" y="1449781"/>
                  </a:lnTo>
                  <a:lnTo>
                    <a:pt x="7833698" y="1449781"/>
                  </a:lnTo>
                  <a:lnTo>
                    <a:pt x="7845128" y="1449781"/>
                  </a:lnTo>
                  <a:lnTo>
                    <a:pt x="7856606" y="1449781"/>
                  </a:lnTo>
                  <a:lnTo>
                    <a:pt x="7868036" y="1449781"/>
                  </a:lnTo>
                  <a:lnTo>
                    <a:pt x="7879466" y="1449781"/>
                  </a:lnTo>
                  <a:lnTo>
                    <a:pt x="7890896" y="1449781"/>
                  </a:lnTo>
                  <a:lnTo>
                    <a:pt x="7902326" y="1449781"/>
                  </a:lnTo>
                  <a:lnTo>
                    <a:pt x="7913804" y="1449781"/>
                  </a:lnTo>
                  <a:lnTo>
                    <a:pt x="7925234" y="1449781"/>
                  </a:lnTo>
                  <a:lnTo>
                    <a:pt x="7936663" y="1449781"/>
                  </a:lnTo>
                  <a:lnTo>
                    <a:pt x="7948094" y="1449781"/>
                  </a:lnTo>
                  <a:lnTo>
                    <a:pt x="7959524" y="1449781"/>
                  </a:lnTo>
                  <a:lnTo>
                    <a:pt x="7971001" y="1449781"/>
                  </a:lnTo>
                  <a:lnTo>
                    <a:pt x="7982431" y="1449781"/>
                  </a:lnTo>
                  <a:lnTo>
                    <a:pt x="7993861" y="1449781"/>
                  </a:lnTo>
                  <a:lnTo>
                    <a:pt x="8005291" y="1449781"/>
                  </a:lnTo>
                  <a:lnTo>
                    <a:pt x="8016721" y="1449781"/>
                  </a:lnTo>
                  <a:lnTo>
                    <a:pt x="8028199" y="1449781"/>
                  </a:lnTo>
                  <a:lnTo>
                    <a:pt x="8039629" y="1449781"/>
                  </a:lnTo>
                  <a:lnTo>
                    <a:pt x="8051059" y="1449781"/>
                  </a:lnTo>
                  <a:lnTo>
                    <a:pt x="8062489" y="1449781"/>
                  </a:lnTo>
                  <a:lnTo>
                    <a:pt x="8073919" y="1449781"/>
                  </a:lnTo>
                  <a:lnTo>
                    <a:pt x="8085396" y="1449781"/>
                  </a:lnTo>
                  <a:lnTo>
                    <a:pt x="8096826" y="1449781"/>
                  </a:lnTo>
                  <a:lnTo>
                    <a:pt x="8108256" y="1449781"/>
                  </a:lnTo>
                  <a:lnTo>
                    <a:pt x="8119687" y="1449781"/>
                  </a:lnTo>
                  <a:lnTo>
                    <a:pt x="8131117" y="1449781"/>
                  </a:lnTo>
                  <a:lnTo>
                    <a:pt x="8142594" y="1449781"/>
                  </a:lnTo>
                  <a:lnTo>
                    <a:pt x="8154024" y="1449781"/>
                  </a:lnTo>
                  <a:lnTo>
                    <a:pt x="8165454" y="1449781"/>
                  </a:lnTo>
                  <a:lnTo>
                    <a:pt x="8176884" y="1449781"/>
                  </a:lnTo>
                  <a:lnTo>
                    <a:pt x="8188314" y="1449781"/>
                  </a:lnTo>
                  <a:lnTo>
                    <a:pt x="8199792" y="1449781"/>
                  </a:lnTo>
                  <a:lnTo>
                    <a:pt x="8211222" y="1449781"/>
                  </a:lnTo>
                  <a:lnTo>
                    <a:pt x="8222652" y="1449781"/>
                  </a:lnTo>
                  <a:lnTo>
                    <a:pt x="8234082" y="1449781"/>
                  </a:lnTo>
                  <a:lnTo>
                    <a:pt x="8245512" y="1449781"/>
                  </a:lnTo>
                  <a:lnTo>
                    <a:pt x="8256989" y="1449781"/>
                  </a:lnTo>
                  <a:lnTo>
                    <a:pt x="8268419" y="1449781"/>
                  </a:lnTo>
                  <a:lnTo>
                    <a:pt x="8279850" y="1449781"/>
                  </a:lnTo>
                  <a:lnTo>
                    <a:pt x="8291280" y="1449781"/>
                  </a:lnTo>
                  <a:lnTo>
                    <a:pt x="8302709" y="1449781"/>
                  </a:lnTo>
                  <a:lnTo>
                    <a:pt x="8314187" y="1449781"/>
                  </a:lnTo>
                  <a:lnTo>
                    <a:pt x="8325617" y="1449781"/>
                  </a:lnTo>
                  <a:lnTo>
                    <a:pt x="8337047" y="1449781"/>
                  </a:lnTo>
                  <a:lnTo>
                    <a:pt x="8348477" y="1449781"/>
                  </a:lnTo>
                  <a:lnTo>
                    <a:pt x="8359907" y="1449781"/>
                  </a:lnTo>
                  <a:lnTo>
                    <a:pt x="8371385" y="1449781"/>
                  </a:lnTo>
                  <a:lnTo>
                    <a:pt x="8382815" y="1449781"/>
                  </a:lnTo>
                  <a:lnTo>
                    <a:pt x="8394245" y="1449781"/>
                  </a:lnTo>
                  <a:lnTo>
                    <a:pt x="8405674" y="1449781"/>
                  </a:lnTo>
                  <a:lnTo>
                    <a:pt x="8417104" y="1449781"/>
                  </a:lnTo>
                  <a:lnTo>
                    <a:pt x="8428582" y="1449781"/>
                  </a:lnTo>
                  <a:lnTo>
                    <a:pt x="8440012" y="1449781"/>
                  </a:lnTo>
                  <a:lnTo>
                    <a:pt x="8451442" y="1449781"/>
                  </a:lnTo>
                  <a:lnTo>
                    <a:pt x="8462872" y="1449781"/>
                  </a:lnTo>
                  <a:lnTo>
                    <a:pt x="8474302" y="1449781"/>
                  </a:lnTo>
                  <a:lnTo>
                    <a:pt x="8485780" y="1449781"/>
                  </a:lnTo>
                  <a:lnTo>
                    <a:pt x="8497210" y="1449781"/>
                  </a:lnTo>
                  <a:lnTo>
                    <a:pt x="8508640" y="1449781"/>
                  </a:lnTo>
                  <a:lnTo>
                    <a:pt x="8520069" y="1449781"/>
                  </a:lnTo>
                  <a:lnTo>
                    <a:pt x="8531500" y="1449781"/>
                  </a:lnTo>
                  <a:lnTo>
                    <a:pt x="8542977" y="1449781"/>
                  </a:lnTo>
                  <a:lnTo>
                    <a:pt x="8554407" y="1449781"/>
                  </a:lnTo>
                  <a:lnTo>
                    <a:pt x="8565837" y="1449781"/>
                  </a:lnTo>
                  <a:lnTo>
                    <a:pt x="8577267" y="1449781"/>
                  </a:lnTo>
                  <a:lnTo>
                    <a:pt x="8588697" y="1449781"/>
                  </a:lnTo>
                  <a:lnTo>
                    <a:pt x="8600175" y="1449781"/>
                  </a:lnTo>
                  <a:lnTo>
                    <a:pt x="8611605" y="1449781"/>
                  </a:lnTo>
                  <a:lnTo>
                    <a:pt x="8623035" y="1449781"/>
                  </a:lnTo>
                  <a:lnTo>
                    <a:pt x="8634465" y="1449781"/>
                  </a:lnTo>
                  <a:lnTo>
                    <a:pt x="8645895" y="1449781"/>
                  </a:lnTo>
                  <a:lnTo>
                    <a:pt x="8657373" y="1449781"/>
                  </a:lnTo>
                  <a:lnTo>
                    <a:pt x="8668802" y="1449781"/>
                  </a:lnTo>
                  <a:lnTo>
                    <a:pt x="8680232" y="1449781"/>
                  </a:lnTo>
                  <a:lnTo>
                    <a:pt x="8691662" y="1449781"/>
                  </a:lnTo>
                  <a:lnTo>
                    <a:pt x="8703093" y="1449781"/>
                  </a:lnTo>
                  <a:lnTo>
                    <a:pt x="8714570" y="1449781"/>
                  </a:lnTo>
                  <a:lnTo>
                    <a:pt x="8726000" y="1449781"/>
                  </a:lnTo>
                  <a:lnTo>
                    <a:pt x="8737430" y="1449781"/>
                  </a:lnTo>
                  <a:lnTo>
                    <a:pt x="8748860" y="1449781"/>
                  </a:lnTo>
                  <a:lnTo>
                    <a:pt x="8760290" y="1449781"/>
                  </a:lnTo>
                  <a:lnTo>
                    <a:pt x="8771768" y="1449781"/>
                  </a:lnTo>
                  <a:lnTo>
                    <a:pt x="8783198" y="1449781"/>
                  </a:lnTo>
                  <a:lnTo>
                    <a:pt x="8794628" y="1449781"/>
                  </a:lnTo>
                  <a:lnTo>
                    <a:pt x="8806058" y="1449781"/>
                  </a:lnTo>
                  <a:lnTo>
                    <a:pt x="8817488" y="1449781"/>
                  </a:lnTo>
                  <a:lnTo>
                    <a:pt x="8828918" y="1449781"/>
                  </a:lnTo>
                  <a:lnTo>
                    <a:pt x="8840395" y="1449781"/>
                  </a:lnTo>
                  <a:lnTo>
                    <a:pt x="8851825" y="1449781"/>
                  </a:lnTo>
                  <a:lnTo>
                    <a:pt x="8863256" y="1449781"/>
                  </a:lnTo>
                  <a:lnTo>
                    <a:pt x="8874686" y="1449781"/>
                  </a:lnTo>
                  <a:lnTo>
                    <a:pt x="8886115" y="1449781"/>
                  </a:lnTo>
                  <a:lnTo>
                    <a:pt x="8897593" y="1449781"/>
                  </a:lnTo>
                  <a:lnTo>
                    <a:pt x="8909022" y="1449781"/>
                  </a:lnTo>
                  <a:lnTo>
                    <a:pt x="8920453" y="1449781"/>
                  </a:lnTo>
                  <a:lnTo>
                    <a:pt x="8931883" y="1449781"/>
                  </a:lnTo>
                  <a:lnTo>
                    <a:pt x="8943313" y="1449781"/>
                  </a:lnTo>
                  <a:lnTo>
                    <a:pt x="8954791" y="1449781"/>
                  </a:lnTo>
                  <a:lnTo>
                    <a:pt x="8966220" y="1449781"/>
                  </a:lnTo>
                  <a:lnTo>
                    <a:pt x="8977651" y="1449781"/>
                  </a:lnTo>
                  <a:lnTo>
                    <a:pt x="8989080" y="1449781"/>
                  </a:lnTo>
                  <a:lnTo>
                    <a:pt x="9000511" y="1449781"/>
                  </a:lnTo>
                  <a:lnTo>
                    <a:pt x="9011988" y="1449781"/>
                  </a:lnTo>
                  <a:lnTo>
                    <a:pt x="9023418" y="1449781"/>
                  </a:lnTo>
                  <a:lnTo>
                    <a:pt x="9034849" y="1449781"/>
                  </a:lnTo>
                  <a:lnTo>
                    <a:pt x="9046278" y="1449781"/>
                  </a:lnTo>
                  <a:lnTo>
                    <a:pt x="9057709" y="1449781"/>
                  </a:lnTo>
                  <a:lnTo>
                    <a:pt x="9069186" y="1449781"/>
                  </a:lnTo>
                  <a:lnTo>
                    <a:pt x="9080615" y="1449781"/>
                  </a:lnTo>
                  <a:lnTo>
                    <a:pt x="9092046" y="1449781"/>
                  </a:lnTo>
                  <a:lnTo>
                    <a:pt x="9103476" y="1449781"/>
                  </a:lnTo>
                  <a:lnTo>
                    <a:pt x="9114906" y="1449781"/>
                  </a:lnTo>
                  <a:lnTo>
                    <a:pt x="9126384" y="1449781"/>
                  </a:lnTo>
                  <a:lnTo>
                    <a:pt x="9137813" y="1449781"/>
                  </a:lnTo>
                  <a:lnTo>
                    <a:pt x="9149244" y="1449781"/>
                  </a:lnTo>
                  <a:lnTo>
                    <a:pt x="9160673" y="1449781"/>
                  </a:lnTo>
                  <a:lnTo>
                    <a:pt x="9172104" y="1449781"/>
                  </a:lnTo>
                  <a:lnTo>
                    <a:pt x="9183581" y="1449781"/>
                  </a:lnTo>
                  <a:lnTo>
                    <a:pt x="9195011" y="1449781"/>
                  </a:lnTo>
                  <a:lnTo>
                    <a:pt x="9206442" y="1449781"/>
                  </a:lnTo>
                  <a:lnTo>
                    <a:pt x="9217871" y="1449781"/>
                  </a:lnTo>
                  <a:lnTo>
                    <a:pt x="9229301" y="1449781"/>
                  </a:lnTo>
                  <a:lnTo>
                    <a:pt x="9240779" y="1449781"/>
                  </a:lnTo>
                  <a:lnTo>
                    <a:pt x="9252209" y="1449781"/>
                  </a:lnTo>
                  <a:lnTo>
                    <a:pt x="9263639" y="1449781"/>
                  </a:lnTo>
                  <a:lnTo>
                    <a:pt x="9275069" y="1449781"/>
                  </a:lnTo>
                  <a:lnTo>
                    <a:pt x="9286498" y="1449781"/>
                  </a:lnTo>
                  <a:lnTo>
                    <a:pt x="9297977" y="1449781"/>
                  </a:lnTo>
                  <a:lnTo>
                    <a:pt x="9309406" y="1449781"/>
                  </a:lnTo>
                  <a:lnTo>
                    <a:pt x="9320837" y="1449781"/>
                  </a:lnTo>
                  <a:lnTo>
                    <a:pt x="9332266" y="1449781"/>
                  </a:lnTo>
                  <a:lnTo>
                    <a:pt x="9343696" y="1449781"/>
                  </a:lnTo>
                  <a:lnTo>
                    <a:pt x="9355174" y="1449781"/>
                  </a:lnTo>
                  <a:lnTo>
                    <a:pt x="9366604" y="1449781"/>
                  </a:lnTo>
                  <a:lnTo>
                    <a:pt x="9378035" y="1449781"/>
                  </a:lnTo>
                  <a:lnTo>
                    <a:pt x="9389464" y="1449781"/>
                  </a:lnTo>
                  <a:lnTo>
                    <a:pt x="9400894" y="1449781"/>
                  </a:lnTo>
                  <a:lnTo>
                    <a:pt x="9412372" y="1449781"/>
                  </a:lnTo>
                  <a:lnTo>
                    <a:pt x="9423802" y="1449781"/>
                  </a:lnTo>
                  <a:lnTo>
                    <a:pt x="9435232" y="1449781"/>
                  </a:lnTo>
                  <a:lnTo>
                    <a:pt x="9446662" y="1449781"/>
                  </a:lnTo>
                  <a:lnTo>
                    <a:pt x="9458091" y="1449781"/>
                  </a:lnTo>
                  <a:lnTo>
                    <a:pt x="9469570" y="1449781"/>
                  </a:lnTo>
                  <a:lnTo>
                    <a:pt x="9480999" y="1449781"/>
                  </a:lnTo>
                  <a:lnTo>
                    <a:pt x="9492429" y="1449781"/>
                  </a:lnTo>
                  <a:lnTo>
                    <a:pt x="9503859" y="1449781"/>
                  </a:lnTo>
                  <a:lnTo>
                    <a:pt x="9515289" y="1449781"/>
                  </a:lnTo>
                  <a:lnTo>
                    <a:pt x="9526767" y="1449781"/>
                  </a:lnTo>
                  <a:lnTo>
                    <a:pt x="9538197" y="1449781"/>
                  </a:lnTo>
                  <a:lnTo>
                    <a:pt x="9549626" y="1449781"/>
                  </a:lnTo>
                  <a:lnTo>
                    <a:pt x="9561057" y="1449781"/>
                  </a:lnTo>
                  <a:lnTo>
                    <a:pt x="9572487" y="1449781"/>
                  </a:lnTo>
                  <a:lnTo>
                    <a:pt x="9583965" y="1449781"/>
                  </a:lnTo>
                  <a:lnTo>
                    <a:pt x="9595395" y="1449781"/>
                  </a:lnTo>
                  <a:lnTo>
                    <a:pt x="9606824" y="1449781"/>
                  </a:lnTo>
                  <a:lnTo>
                    <a:pt x="9618255" y="1449781"/>
                  </a:lnTo>
                  <a:lnTo>
                    <a:pt x="9629684" y="1448281"/>
                  </a:lnTo>
                  <a:lnTo>
                    <a:pt x="9641163" y="1449781"/>
                  </a:lnTo>
                  <a:lnTo>
                    <a:pt x="9652592" y="1449781"/>
                  </a:lnTo>
                  <a:lnTo>
                    <a:pt x="9664022" y="1449781"/>
                  </a:lnTo>
                  <a:lnTo>
                    <a:pt x="9675452" y="1449781"/>
                  </a:lnTo>
                  <a:lnTo>
                    <a:pt x="9686882" y="1449781"/>
                  </a:lnTo>
                  <a:lnTo>
                    <a:pt x="9698360" y="1449781"/>
                  </a:lnTo>
                  <a:lnTo>
                    <a:pt x="9709790" y="1449781"/>
                  </a:lnTo>
                  <a:lnTo>
                    <a:pt x="9721219" y="1449781"/>
                  </a:lnTo>
                  <a:lnTo>
                    <a:pt x="9732650" y="1449781"/>
                  </a:lnTo>
                  <a:lnTo>
                    <a:pt x="9744080" y="1449781"/>
                  </a:lnTo>
                  <a:lnTo>
                    <a:pt x="9755557" y="1449781"/>
                  </a:lnTo>
                  <a:lnTo>
                    <a:pt x="9766988" y="1449781"/>
                  </a:lnTo>
                  <a:lnTo>
                    <a:pt x="9778417" y="1449781"/>
                  </a:lnTo>
                  <a:lnTo>
                    <a:pt x="9789848" y="1449781"/>
                  </a:lnTo>
                  <a:lnTo>
                    <a:pt x="9801277" y="1449781"/>
                  </a:lnTo>
                  <a:lnTo>
                    <a:pt x="9812755" y="1449781"/>
                  </a:lnTo>
                  <a:lnTo>
                    <a:pt x="9824185" y="1449781"/>
                  </a:lnTo>
                  <a:lnTo>
                    <a:pt x="9835615" y="1449781"/>
                  </a:lnTo>
                  <a:lnTo>
                    <a:pt x="9847045" y="1449781"/>
                  </a:lnTo>
                  <a:lnTo>
                    <a:pt x="9858475" y="1449781"/>
                  </a:lnTo>
                  <a:lnTo>
                    <a:pt x="9869952" y="1449781"/>
                  </a:lnTo>
                  <a:lnTo>
                    <a:pt x="9881383" y="1449781"/>
                  </a:lnTo>
                  <a:lnTo>
                    <a:pt x="9892812" y="1449781"/>
                  </a:lnTo>
                  <a:lnTo>
                    <a:pt x="9904243" y="1449781"/>
                  </a:lnTo>
                  <a:lnTo>
                    <a:pt x="9915673" y="1449781"/>
                  </a:lnTo>
                  <a:lnTo>
                    <a:pt x="9927102" y="1449781"/>
                  </a:lnTo>
                  <a:lnTo>
                    <a:pt x="9938581" y="1449781"/>
                  </a:lnTo>
                  <a:lnTo>
                    <a:pt x="9950010" y="1449781"/>
                  </a:lnTo>
                  <a:lnTo>
                    <a:pt x="9961441" y="1449781"/>
                  </a:lnTo>
                  <a:lnTo>
                    <a:pt x="9972870" y="1449781"/>
                  </a:lnTo>
                  <a:lnTo>
                    <a:pt x="9984300" y="1449781"/>
                  </a:lnTo>
                  <a:lnTo>
                    <a:pt x="9995778" y="1449781"/>
                  </a:lnTo>
                  <a:lnTo>
                    <a:pt x="10007208" y="1449781"/>
                  </a:lnTo>
                  <a:lnTo>
                    <a:pt x="10018638" y="1449781"/>
                  </a:lnTo>
                  <a:lnTo>
                    <a:pt x="10030068" y="1449781"/>
                  </a:lnTo>
                  <a:lnTo>
                    <a:pt x="10041498" y="1449781"/>
                  </a:lnTo>
                  <a:lnTo>
                    <a:pt x="10052976" y="1449781"/>
                  </a:lnTo>
                  <a:lnTo>
                    <a:pt x="10064405" y="1449781"/>
                  </a:lnTo>
                  <a:lnTo>
                    <a:pt x="10075835" y="1449781"/>
                  </a:lnTo>
                  <a:lnTo>
                    <a:pt x="10087266" y="1449781"/>
                  </a:lnTo>
                  <a:lnTo>
                    <a:pt x="10098695" y="1449781"/>
                  </a:lnTo>
                  <a:lnTo>
                    <a:pt x="10110174" y="1449781"/>
                  </a:lnTo>
                  <a:lnTo>
                    <a:pt x="10121603" y="1449781"/>
                  </a:lnTo>
                  <a:lnTo>
                    <a:pt x="10133033" y="1449781"/>
                  </a:lnTo>
                  <a:lnTo>
                    <a:pt x="10144463" y="1449781"/>
                  </a:lnTo>
                  <a:lnTo>
                    <a:pt x="10155893" y="1449781"/>
                  </a:lnTo>
                  <a:lnTo>
                    <a:pt x="10167371" y="1449781"/>
                  </a:lnTo>
                  <a:lnTo>
                    <a:pt x="10178801" y="1449781"/>
                  </a:lnTo>
                  <a:lnTo>
                    <a:pt x="10190230" y="1449781"/>
                  </a:lnTo>
                  <a:lnTo>
                    <a:pt x="10201661" y="1449781"/>
                  </a:lnTo>
                  <a:lnTo>
                    <a:pt x="10213091" y="1449781"/>
                  </a:lnTo>
                  <a:lnTo>
                    <a:pt x="10224569" y="1449781"/>
                  </a:lnTo>
                  <a:lnTo>
                    <a:pt x="10235998" y="1449781"/>
                  </a:lnTo>
                  <a:lnTo>
                    <a:pt x="10247428" y="1449781"/>
                  </a:lnTo>
                  <a:lnTo>
                    <a:pt x="10258859" y="1449781"/>
                  </a:lnTo>
                  <a:lnTo>
                    <a:pt x="10270288" y="1449781"/>
                  </a:lnTo>
                  <a:lnTo>
                    <a:pt x="10281767" y="1449781"/>
                  </a:lnTo>
                  <a:lnTo>
                    <a:pt x="10293196" y="1449781"/>
                  </a:lnTo>
                  <a:lnTo>
                    <a:pt x="10304626" y="1449781"/>
                  </a:lnTo>
                  <a:lnTo>
                    <a:pt x="10316056" y="1449781"/>
                  </a:lnTo>
                  <a:lnTo>
                    <a:pt x="10327486" y="1449781"/>
                  </a:lnTo>
                  <a:lnTo>
                    <a:pt x="10338963" y="1449781"/>
                  </a:lnTo>
                  <a:lnTo>
                    <a:pt x="10350394" y="1449781"/>
                  </a:lnTo>
                  <a:lnTo>
                    <a:pt x="10361823" y="1449781"/>
                  </a:lnTo>
                  <a:lnTo>
                    <a:pt x="10373254" y="1449781"/>
                  </a:lnTo>
                  <a:lnTo>
                    <a:pt x="10384684" y="1449781"/>
                  </a:lnTo>
                  <a:lnTo>
                    <a:pt x="10396161" y="1449781"/>
                  </a:lnTo>
                  <a:lnTo>
                    <a:pt x="10407591" y="1449781"/>
                  </a:lnTo>
                  <a:lnTo>
                    <a:pt x="10419021" y="1449781"/>
                  </a:lnTo>
                  <a:lnTo>
                    <a:pt x="10430452" y="1449781"/>
                  </a:lnTo>
                  <a:lnTo>
                    <a:pt x="10441881" y="1449781"/>
                  </a:lnTo>
                  <a:lnTo>
                    <a:pt x="10453358" y="1449781"/>
                  </a:lnTo>
                  <a:lnTo>
                    <a:pt x="10464789" y="1449781"/>
                  </a:lnTo>
                  <a:lnTo>
                    <a:pt x="10476219" y="1449781"/>
                  </a:lnTo>
                  <a:lnTo>
                    <a:pt x="10487649" y="1449781"/>
                  </a:lnTo>
                  <a:lnTo>
                    <a:pt x="10499079" y="1449781"/>
                  </a:lnTo>
                  <a:lnTo>
                    <a:pt x="10510556" y="1449781"/>
                  </a:lnTo>
                  <a:lnTo>
                    <a:pt x="10521987" y="1449781"/>
                  </a:lnTo>
                  <a:lnTo>
                    <a:pt x="10533416" y="1449781"/>
                  </a:lnTo>
                  <a:lnTo>
                    <a:pt x="10544847" y="1449781"/>
                  </a:lnTo>
                  <a:lnTo>
                    <a:pt x="10556277" y="1449781"/>
                  </a:lnTo>
                  <a:lnTo>
                    <a:pt x="10567754" y="1449781"/>
                  </a:lnTo>
                  <a:lnTo>
                    <a:pt x="10579184" y="1449781"/>
                  </a:lnTo>
                  <a:lnTo>
                    <a:pt x="10590614" y="1449781"/>
                  </a:lnTo>
                  <a:lnTo>
                    <a:pt x="10602045" y="1449781"/>
                  </a:lnTo>
                  <a:lnTo>
                    <a:pt x="10613474" y="1449781"/>
                  </a:lnTo>
                  <a:lnTo>
                    <a:pt x="10624951" y="1449781"/>
                  </a:lnTo>
                  <a:lnTo>
                    <a:pt x="10636382" y="1449781"/>
                  </a:lnTo>
                  <a:lnTo>
                    <a:pt x="10647812" y="1449781"/>
                  </a:lnTo>
                  <a:lnTo>
                    <a:pt x="10659241" y="1449781"/>
                  </a:lnTo>
                  <a:lnTo>
                    <a:pt x="10670672" y="1449781"/>
                  </a:lnTo>
                  <a:lnTo>
                    <a:pt x="10682149" y="1449781"/>
                  </a:lnTo>
                  <a:lnTo>
                    <a:pt x="10693580" y="1449781"/>
                  </a:lnTo>
                  <a:lnTo>
                    <a:pt x="10705009" y="1449781"/>
                  </a:lnTo>
                  <a:lnTo>
                    <a:pt x="10716439" y="1449781"/>
                  </a:lnTo>
                  <a:lnTo>
                    <a:pt x="10727870" y="1449781"/>
                  </a:lnTo>
                  <a:lnTo>
                    <a:pt x="10739347" y="1449781"/>
                  </a:lnTo>
                  <a:lnTo>
                    <a:pt x="10750778" y="1449781"/>
                  </a:lnTo>
                  <a:lnTo>
                    <a:pt x="10762207" y="1449781"/>
                  </a:lnTo>
                  <a:lnTo>
                    <a:pt x="10773637" y="1449781"/>
                  </a:lnTo>
                  <a:lnTo>
                    <a:pt x="10785067" y="1449781"/>
                  </a:lnTo>
                  <a:lnTo>
                    <a:pt x="10796544" y="1449781"/>
                  </a:lnTo>
                  <a:lnTo>
                    <a:pt x="10807975" y="1449781"/>
                  </a:lnTo>
                  <a:lnTo>
                    <a:pt x="10819405" y="1449781"/>
                  </a:lnTo>
                  <a:lnTo>
                    <a:pt x="10830834" y="1449781"/>
                  </a:lnTo>
                  <a:lnTo>
                    <a:pt x="10842265" y="1449781"/>
                  </a:lnTo>
                  <a:lnTo>
                    <a:pt x="10853742" y="1449781"/>
                  </a:lnTo>
                  <a:lnTo>
                    <a:pt x="10865173" y="1449781"/>
                  </a:lnTo>
                  <a:lnTo>
                    <a:pt x="10876602" y="1449781"/>
                  </a:lnTo>
                  <a:lnTo>
                    <a:pt x="10888032" y="1449781"/>
                  </a:lnTo>
                  <a:lnTo>
                    <a:pt x="10899463" y="1449781"/>
                  </a:lnTo>
                  <a:lnTo>
                    <a:pt x="10910892" y="1449781"/>
                  </a:lnTo>
                  <a:lnTo>
                    <a:pt x="10922369" y="1449781"/>
                  </a:lnTo>
                  <a:lnTo>
                    <a:pt x="10933800" y="1449781"/>
                  </a:lnTo>
                  <a:lnTo>
                    <a:pt x="10945230" y="1449781"/>
                  </a:lnTo>
                  <a:lnTo>
                    <a:pt x="10956660" y="1449781"/>
                  </a:lnTo>
                  <a:lnTo>
                    <a:pt x="10968090" y="1449781"/>
                  </a:lnTo>
                  <a:lnTo>
                    <a:pt x="10979567" y="1449781"/>
                  </a:lnTo>
                  <a:lnTo>
                    <a:pt x="10990998" y="1449781"/>
                  </a:lnTo>
                  <a:lnTo>
                    <a:pt x="11002427" y="1449781"/>
                  </a:lnTo>
                  <a:lnTo>
                    <a:pt x="11013858" y="1449781"/>
                  </a:lnTo>
                  <a:lnTo>
                    <a:pt x="11025287" y="1449781"/>
                  </a:lnTo>
                  <a:lnTo>
                    <a:pt x="11036765" y="1449781"/>
                  </a:lnTo>
                  <a:lnTo>
                    <a:pt x="11048195" y="1449781"/>
                  </a:lnTo>
                  <a:lnTo>
                    <a:pt x="11059625" y="1449781"/>
                  </a:lnTo>
                  <a:lnTo>
                    <a:pt x="11071056" y="1449781"/>
                  </a:lnTo>
                  <a:lnTo>
                    <a:pt x="11082485" y="1449781"/>
                  </a:lnTo>
                  <a:lnTo>
                    <a:pt x="11093962" y="1449781"/>
                  </a:lnTo>
                  <a:lnTo>
                    <a:pt x="11105393" y="1449781"/>
                  </a:lnTo>
                  <a:lnTo>
                    <a:pt x="11116823" y="1449781"/>
                  </a:lnTo>
                  <a:lnTo>
                    <a:pt x="11128253" y="1449781"/>
                  </a:lnTo>
                  <a:lnTo>
                    <a:pt x="11139683" y="1449781"/>
                  </a:lnTo>
                  <a:lnTo>
                    <a:pt x="11151160" y="1449781"/>
                  </a:lnTo>
                  <a:lnTo>
                    <a:pt x="11162591" y="1449781"/>
                  </a:lnTo>
                  <a:lnTo>
                    <a:pt x="11174020" y="1449781"/>
                  </a:lnTo>
                  <a:lnTo>
                    <a:pt x="11185451" y="1449781"/>
                  </a:lnTo>
                  <a:lnTo>
                    <a:pt x="11196881" y="1449781"/>
                  </a:lnTo>
                  <a:lnTo>
                    <a:pt x="11208358" y="1449781"/>
                  </a:lnTo>
                  <a:lnTo>
                    <a:pt x="11218359" y="144978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C8E3E593-BEBF-1B49-8B5E-7BAA62E80153}"/>
                </a:ext>
              </a:extLst>
            </p:cNvPr>
            <p:cNvSpPr/>
            <p:nvPr/>
          </p:nvSpPr>
          <p:spPr>
            <a:xfrm>
              <a:off x="851149" y="4198770"/>
              <a:ext cx="11218359" cy="1901992"/>
            </a:xfrm>
            <a:custGeom>
              <a:avLst/>
              <a:gdLst>
                <a:gd name="connsiteX0" fmla="*/ 0 w 11218359"/>
                <a:gd name="connsiteY0" fmla="*/ 1901993 h 1901992"/>
                <a:gd name="connsiteX1" fmla="*/ 9149 w 11218359"/>
                <a:gd name="connsiteY1" fmla="*/ 1901993 h 1901992"/>
                <a:gd name="connsiteX2" fmla="*/ 20588 w 11218359"/>
                <a:gd name="connsiteY2" fmla="*/ 1901993 h 1901992"/>
                <a:gd name="connsiteX3" fmla="*/ 32028 w 11218359"/>
                <a:gd name="connsiteY3" fmla="*/ 1901993 h 1901992"/>
                <a:gd name="connsiteX4" fmla="*/ 43467 w 11218359"/>
                <a:gd name="connsiteY4" fmla="*/ 1901993 h 1901992"/>
                <a:gd name="connsiteX5" fmla="*/ 54907 w 11218359"/>
                <a:gd name="connsiteY5" fmla="*/ 1901993 h 1901992"/>
                <a:gd name="connsiteX6" fmla="*/ 66346 w 11218359"/>
                <a:gd name="connsiteY6" fmla="*/ 1901993 h 1901992"/>
                <a:gd name="connsiteX7" fmla="*/ 77786 w 11218359"/>
                <a:gd name="connsiteY7" fmla="*/ 1901993 h 1901992"/>
                <a:gd name="connsiteX8" fmla="*/ 89225 w 11218359"/>
                <a:gd name="connsiteY8" fmla="*/ 1901993 h 1901992"/>
                <a:gd name="connsiteX9" fmla="*/ 100665 w 11218359"/>
                <a:gd name="connsiteY9" fmla="*/ 1901993 h 1901992"/>
                <a:gd name="connsiteX10" fmla="*/ 112104 w 11218359"/>
                <a:gd name="connsiteY10" fmla="*/ 1901993 h 1901992"/>
                <a:gd name="connsiteX11" fmla="*/ 123544 w 11218359"/>
                <a:gd name="connsiteY11" fmla="*/ 1901993 h 1901992"/>
                <a:gd name="connsiteX12" fmla="*/ 134979 w 11218359"/>
                <a:gd name="connsiteY12" fmla="*/ 1901993 h 1901992"/>
                <a:gd name="connsiteX13" fmla="*/ 146423 w 11218359"/>
                <a:gd name="connsiteY13" fmla="*/ 1901993 h 1901992"/>
                <a:gd name="connsiteX14" fmla="*/ 157858 w 11218359"/>
                <a:gd name="connsiteY14" fmla="*/ 1901993 h 1901992"/>
                <a:gd name="connsiteX15" fmla="*/ 169297 w 11218359"/>
                <a:gd name="connsiteY15" fmla="*/ 1901993 h 1901992"/>
                <a:gd name="connsiteX16" fmla="*/ 180737 w 11218359"/>
                <a:gd name="connsiteY16" fmla="*/ 1901993 h 1901992"/>
                <a:gd name="connsiteX17" fmla="*/ 192176 w 11218359"/>
                <a:gd name="connsiteY17" fmla="*/ 1901993 h 1901992"/>
                <a:gd name="connsiteX18" fmla="*/ 203616 w 11218359"/>
                <a:gd name="connsiteY18" fmla="*/ 1901993 h 1901992"/>
                <a:gd name="connsiteX19" fmla="*/ 215055 w 11218359"/>
                <a:gd name="connsiteY19" fmla="*/ 1901993 h 1901992"/>
                <a:gd name="connsiteX20" fmla="*/ 226495 w 11218359"/>
                <a:gd name="connsiteY20" fmla="*/ 1901993 h 1901992"/>
                <a:gd name="connsiteX21" fmla="*/ 237935 w 11218359"/>
                <a:gd name="connsiteY21" fmla="*/ 1901993 h 1901992"/>
                <a:gd name="connsiteX22" fmla="*/ 249374 w 11218359"/>
                <a:gd name="connsiteY22" fmla="*/ 1901993 h 1901992"/>
                <a:gd name="connsiteX23" fmla="*/ 260814 w 11218359"/>
                <a:gd name="connsiteY23" fmla="*/ 1901993 h 1901992"/>
                <a:gd name="connsiteX24" fmla="*/ 272253 w 11218359"/>
                <a:gd name="connsiteY24" fmla="*/ 1901993 h 1901992"/>
                <a:gd name="connsiteX25" fmla="*/ 283693 w 11218359"/>
                <a:gd name="connsiteY25" fmla="*/ 1901993 h 1901992"/>
                <a:gd name="connsiteX26" fmla="*/ 295132 w 11218359"/>
                <a:gd name="connsiteY26" fmla="*/ 1901993 h 1901992"/>
                <a:gd name="connsiteX27" fmla="*/ 306572 w 11218359"/>
                <a:gd name="connsiteY27" fmla="*/ 1901993 h 1901992"/>
                <a:gd name="connsiteX28" fmla="*/ 318011 w 11218359"/>
                <a:gd name="connsiteY28" fmla="*/ 1901993 h 1901992"/>
                <a:gd name="connsiteX29" fmla="*/ 329451 w 11218359"/>
                <a:gd name="connsiteY29" fmla="*/ 1901993 h 1901992"/>
                <a:gd name="connsiteX30" fmla="*/ 340890 w 11218359"/>
                <a:gd name="connsiteY30" fmla="*/ 1901993 h 1901992"/>
                <a:gd name="connsiteX31" fmla="*/ 352330 w 11218359"/>
                <a:gd name="connsiteY31" fmla="*/ 1901993 h 1901992"/>
                <a:gd name="connsiteX32" fmla="*/ 363769 w 11218359"/>
                <a:gd name="connsiteY32" fmla="*/ 1901993 h 1901992"/>
                <a:gd name="connsiteX33" fmla="*/ 375209 w 11218359"/>
                <a:gd name="connsiteY33" fmla="*/ 1901993 h 1901992"/>
                <a:gd name="connsiteX34" fmla="*/ 386648 w 11218359"/>
                <a:gd name="connsiteY34" fmla="*/ 1901993 h 1901992"/>
                <a:gd name="connsiteX35" fmla="*/ 398088 w 11218359"/>
                <a:gd name="connsiteY35" fmla="*/ 1901993 h 1901992"/>
                <a:gd name="connsiteX36" fmla="*/ 409527 w 11218359"/>
                <a:gd name="connsiteY36" fmla="*/ 1901993 h 1901992"/>
                <a:gd name="connsiteX37" fmla="*/ 420967 w 11218359"/>
                <a:gd name="connsiteY37" fmla="*/ 1901993 h 1901992"/>
                <a:gd name="connsiteX38" fmla="*/ 432406 w 11218359"/>
                <a:gd name="connsiteY38" fmla="*/ 1901993 h 1901992"/>
                <a:gd name="connsiteX39" fmla="*/ 443846 w 11218359"/>
                <a:gd name="connsiteY39" fmla="*/ 1901993 h 1901992"/>
                <a:gd name="connsiteX40" fmla="*/ 455285 w 11218359"/>
                <a:gd name="connsiteY40" fmla="*/ 1901993 h 1901992"/>
                <a:gd name="connsiteX41" fmla="*/ 466725 w 11218359"/>
                <a:gd name="connsiteY41" fmla="*/ 1901993 h 1901992"/>
                <a:gd name="connsiteX42" fmla="*/ 478165 w 11218359"/>
                <a:gd name="connsiteY42" fmla="*/ 1901993 h 1901992"/>
                <a:gd name="connsiteX43" fmla="*/ 489604 w 11218359"/>
                <a:gd name="connsiteY43" fmla="*/ 1901993 h 1901992"/>
                <a:gd name="connsiteX44" fmla="*/ 501044 w 11218359"/>
                <a:gd name="connsiteY44" fmla="*/ 1901993 h 1901992"/>
                <a:gd name="connsiteX45" fmla="*/ 512483 w 11218359"/>
                <a:gd name="connsiteY45" fmla="*/ 1901993 h 1901992"/>
                <a:gd name="connsiteX46" fmla="*/ 523923 w 11218359"/>
                <a:gd name="connsiteY46" fmla="*/ 1901993 h 1901992"/>
                <a:gd name="connsiteX47" fmla="*/ 535362 w 11218359"/>
                <a:gd name="connsiteY47" fmla="*/ 1901993 h 1901992"/>
                <a:gd name="connsiteX48" fmla="*/ 546802 w 11218359"/>
                <a:gd name="connsiteY48" fmla="*/ 1901993 h 1901992"/>
                <a:gd name="connsiteX49" fmla="*/ 558241 w 11218359"/>
                <a:gd name="connsiteY49" fmla="*/ 1901993 h 1901992"/>
                <a:gd name="connsiteX50" fmla="*/ 569681 w 11218359"/>
                <a:gd name="connsiteY50" fmla="*/ 1901993 h 1901992"/>
                <a:gd name="connsiteX51" fmla="*/ 581120 w 11218359"/>
                <a:gd name="connsiteY51" fmla="*/ 1901993 h 1901992"/>
                <a:gd name="connsiteX52" fmla="*/ 592560 w 11218359"/>
                <a:gd name="connsiteY52" fmla="*/ 1901993 h 1901992"/>
                <a:gd name="connsiteX53" fmla="*/ 603999 w 11218359"/>
                <a:gd name="connsiteY53" fmla="*/ 1901993 h 1901992"/>
                <a:gd name="connsiteX54" fmla="*/ 615439 w 11218359"/>
                <a:gd name="connsiteY54" fmla="*/ 1901993 h 1901992"/>
                <a:gd name="connsiteX55" fmla="*/ 626878 w 11218359"/>
                <a:gd name="connsiteY55" fmla="*/ 1901993 h 1901992"/>
                <a:gd name="connsiteX56" fmla="*/ 638318 w 11218359"/>
                <a:gd name="connsiteY56" fmla="*/ 1901993 h 1901992"/>
                <a:gd name="connsiteX57" fmla="*/ 649757 w 11218359"/>
                <a:gd name="connsiteY57" fmla="*/ 1901993 h 1901992"/>
                <a:gd name="connsiteX58" fmla="*/ 661192 w 11218359"/>
                <a:gd name="connsiteY58" fmla="*/ 1901993 h 1901992"/>
                <a:gd name="connsiteX59" fmla="*/ 672632 w 11218359"/>
                <a:gd name="connsiteY59" fmla="*/ 1901993 h 1901992"/>
                <a:gd name="connsiteX60" fmla="*/ 684071 w 11218359"/>
                <a:gd name="connsiteY60" fmla="*/ 1901993 h 1901992"/>
                <a:gd name="connsiteX61" fmla="*/ 695511 w 11218359"/>
                <a:gd name="connsiteY61" fmla="*/ 1901993 h 1901992"/>
                <a:gd name="connsiteX62" fmla="*/ 706950 w 11218359"/>
                <a:gd name="connsiteY62" fmla="*/ 1901993 h 1901992"/>
                <a:gd name="connsiteX63" fmla="*/ 718390 w 11218359"/>
                <a:gd name="connsiteY63" fmla="*/ 1901993 h 1901992"/>
                <a:gd name="connsiteX64" fmla="*/ 729829 w 11218359"/>
                <a:gd name="connsiteY64" fmla="*/ 1901993 h 1901992"/>
                <a:gd name="connsiteX65" fmla="*/ 741269 w 11218359"/>
                <a:gd name="connsiteY65" fmla="*/ 1901993 h 1901992"/>
                <a:gd name="connsiteX66" fmla="*/ 752708 w 11218359"/>
                <a:gd name="connsiteY66" fmla="*/ 1901993 h 1901992"/>
                <a:gd name="connsiteX67" fmla="*/ 764148 w 11218359"/>
                <a:gd name="connsiteY67" fmla="*/ 1901993 h 1901992"/>
                <a:gd name="connsiteX68" fmla="*/ 775587 w 11218359"/>
                <a:gd name="connsiteY68" fmla="*/ 1901993 h 1901992"/>
                <a:gd name="connsiteX69" fmla="*/ 787027 w 11218359"/>
                <a:gd name="connsiteY69" fmla="*/ 1901993 h 1901992"/>
                <a:gd name="connsiteX70" fmla="*/ 798467 w 11218359"/>
                <a:gd name="connsiteY70" fmla="*/ 1901993 h 1901992"/>
                <a:gd name="connsiteX71" fmla="*/ 809906 w 11218359"/>
                <a:gd name="connsiteY71" fmla="*/ 1901993 h 1901992"/>
                <a:gd name="connsiteX72" fmla="*/ 821346 w 11218359"/>
                <a:gd name="connsiteY72" fmla="*/ 1901993 h 1901992"/>
                <a:gd name="connsiteX73" fmla="*/ 832785 w 11218359"/>
                <a:gd name="connsiteY73" fmla="*/ 1901993 h 1901992"/>
                <a:gd name="connsiteX74" fmla="*/ 844225 w 11218359"/>
                <a:gd name="connsiteY74" fmla="*/ 1901993 h 1901992"/>
                <a:gd name="connsiteX75" fmla="*/ 855664 w 11218359"/>
                <a:gd name="connsiteY75" fmla="*/ 1901993 h 1901992"/>
                <a:gd name="connsiteX76" fmla="*/ 867104 w 11218359"/>
                <a:gd name="connsiteY76" fmla="*/ 1901993 h 1901992"/>
                <a:gd name="connsiteX77" fmla="*/ 878543 w 11218359"/>
                <a:gd name="connsiteY77" fmla="*/ 1901993 h 1901992"/>
                <a:gd name="connsiteX78" fmla="*/ 889983 w 11218359"/>
                <a:gd name="connsiteY78" fmla="*/ 1901993 h 1901992"/>
                <a:gd name="connsiteX79" fmla="*/ 901422 w 11218359"/>
                <a:gd name="connsiteY79" fmla="*/ 1901993 h 1901992"/>
                <a:gd name="connsiteX80" fmla="*/ 912862 w 11218359"/>
                <a:gd name="connsiteY80" fmla="*/ 1901993 h 1901992"/>
                <a:gd name="connsiteX81" fmla="*/ 924301 w 11218359"/>
                <a:gd name="connsiteY81" fmla="*/ 1901993 h 1901992"/>
                <a:gd name="connsiteX82" fmla="*/ 935741 w 11218359"/>
                <a:gd name="connsiteY82" fmla="*/ 1901993 h 1901992"/>
                <a:gd name="connsiteX83" fmla="*/ 947180 w 11218359"/>
                <a:gd name="connsiteY83" fmla="*/ 1901993 h 1901992"/>
                <a:gd name="connsiteX84" fmla="*/ 958620 w 11218359"/>
                <a:gd name="connsiteY84" fmla="*/ 1901993 h 1901992"/>
                <a:gd name="connsiteX85" fmla="*/ 970059 w 11218359"/>
                <a:gd name="connsiteY85" fmla="*/ 1901993 h 1901992"/>
                <a:gd name="connsiteX86" fmla="*/ 981499 w 11218359"/>
                <a:gd name="connsiteY86" fmla="*/ 1901993 h 1901992"/>
                <a:gd name="connsiteX87" fmla="*/ 992938 w 11218359"/>
                <a:gd name="connsiteY87" fmla="*/ 1901993 h 1901992"/>
                <a:gd name="connsiteX88" fmla="*/ 1004378 w 11218359"/>
                <a:gd name="connsiteY88" fmla="*/ 1901993 h 1901992"/>
                <a:gd name="connsiteX89" fmla="*/ 1015818 w 11218359"/>
                <a:gd name="connsiteY89" fmla="*/ 1901993 h 1901992"/>
                <a:gd name="connsiteX90" fmla="*/ 1027257 w 11218359"/>
                <a:gd name="connsiteY90" fmla="*/ 1901993 h 1901992"/>
                <a:gd name="connsiteX91" fmla="*/ 1038697 w 11218359"/>
                <a:gd name="connsiteY91" fmla="*/ 1901993 h 1901992"/>
                <a:gd name="connsiteX92" fmla="*/ 1050136 w 11218359"/>
                <a:gd name="connsiteY92" fmla="*/ 1901993 h 1901992"/>
                <a:gd name="connsiteX93" fmla="*/ 1061576 w 11218359"/>
                <a:gd name="connsiteY93" fmla="*/ 1901993 h 1901992"/>
                <a:gd name="connsiteX94" fmla="*/ 1073015 w 11218359"/>
                <a:gd name="connsiteY94" fmla="*/ 1901993 h 1901992"/>
                <a:gd name="connsiteX95" fmla="*/ 1084455 w 11218359"/>
                <a:gd name="connsiteY95" fmla="*/ 1901993 h 1901992"/>
                <a:gd name="connsiteX96" fmla="*/ 1095894 w 11218359"/>
                <a:gd name="connsiteY96" fmla="*/ 1901993 h 1901992"/>
                <a:gd name="connsiteX97" fmla="*/ 1107334 w 11218359"/>
                <a:gd name="connsiteY97" fmla="*/ 1901993 h 1901992"/>
                <a:gd name="connsiteX98" fmla="*/ 1118773 w 11218359"/>
                <a:gd name="connsiteY98" fmla="*/ 1901993 h 1901992"/>
                <a:gd name="connsiteX99" fmla="*/ 1130213 w 11218359"/>
                <a:gd name="connsiteY99" fmla="*/ 1901993 h 1901992"/>
                <a:gd name="connsiteX100" fmla="*/ 1141652 w 11218359"/>
                <a:gd name="connsiteY100" fmla="*/ 1901993 h 1901992"/>
                <a:gd name="connsiteX101" fmla="*/ 1153092 w 11218359"/>
                <a:gd name="connsiteY101" fmla="*/ 1901993 h 1901992"/>
                <a:gd name="connsiteX102" fmla="*/ 1164531 w 11218359"/>
                <a:gd name="connsiteY102" fmla="*/ 1901993 h 1901992"/>
                <a:gd name="connsiteX103" fmla="*/ 1175971 w 11218359"/>
                <a:gd name="connsiteY103" fmla="*/ 1901993 h 1901992"/>
                <a:gd name="connsiteX104" fmla="*/ 1187406 w 11218359"/>
                <a:gd name="connsiteY104" fmla="*/ 1901993 h 1901992"/>
                <a:gd name="connsiteX105" fmla="*/ 1198845 w 11218359"/>
                <a:gd name="connsiteY105" fmla="*/ 1901993 h 1901992"/>
                <a:gd name="connsiteX106" fmla="*/ 1210285 w 11218359"/>
                <a:gd name="connsiteY106" fmla="*/ 1901993 h 1901992"/>
                <a:gd name="connsiteX107" fmla="*/ 1221724 w 11218359"/>
                <a:gd name="connsiteY107" fmla="*/ 1901993 h 1901992"/>
                <a:gd name="connsiteX108" fmla="*/ 1233164 w 11218359"/>
                <a:gd name="connsiteY108" fmla="*/ 1901993 h 1901992"/>
                <a:gd name="connsiteX109" fmla="*/ 1244603 w 11218359"/>
                <a:gd name="connsiteY109" fmla="*/ 1901993 h 1901992"/>
                <a:gd name="connsiteX110" fmla="*/ 1256043 w 11218359"/>
                <a:gd name="connsiteY110" fmla="*/ 1901993 h 1901992"/>
                <a:gd name="connsiteX111" fmla="*/ 1267482 w 11218359"/>
                <a:gd name="connsiteY111" fmla="*/ 1901993 h 1901992"/>
                <a:gd name="connsiteX112" fmla="*/ 1278922 w 11218359"/>
                <a:gd name="connsiteY112" fmla="*/ 1901993 h 1901992"/>
                <a:gd name="connsiteX113" fmla="*/ 1290361 w 11218359"/>
                <a:gd name="connsiteY113" fmla="*/ 1901993 h 1901992"/>
                <a:gd name="connsiteX114" fmla="*/ 1301801 w 11218359"/>
                <a:gd name="connsiteY114" fmla="*/ 1901993 h 1901992"/>
                <a:gd name="connsiteX115" fmla="*/ 1313240 w 11218359"/>
                <a:gd name="connsiteY115" fmla="*/ 1901993 h 1901992"/>
                <a:gd name="connsiteX116" fmla="*/ 1324680 w 11218359"/>
                <a:gd name="connsiteY116" fmla="*/ 1901993 h 1901992"/>
                <a:gd name="connsiteX117" fmla="*/ 1336120 w 11218359"/>
                <a:gd name="connsiteY117" fmla="*/ 1901993 h 1901992"/>
                <a:gd name="connsiteX118" fmla="*/ 1347559 w 11218359"/>
                <a:gd name="connsiteY118" fmla="*/ 1901993 h 1901992"/>
                <a:gd name="connsiteX119" fmla="*/ 1358999 w 11218359"/>
                <a:gd name="connsiteY119" fmla="*/ 1901993 h 1901992"/>
                <a:gd name="connsiteX120" fmla="*/ 1370438 w 11218359"/>
                <a:gd name="connsiteY120" fmla="*/ 1901993 h 1901992"/>
                <a:gd name="connsiteX121" fmla="*/ 1381878 w 11218359"/>
                <a:gd name="connsiteY121" fmla="*/ 1901993 h 1901992"/>
                <a:gd name="connsiteX122" fmla="*/ 1393317 w 11218359"/>
                <a:gd name="connsiteY122" fmla="*/ 1901993 h 1901992"/>
                <a:gd name="connsiteX123" fmla="*/ 1404757 w 11218359"/>
                <a:gd name="connsiteY123" fmla="*/ 1901993 h 1901992"/>
                <a:gd name="connsiteX124" fmla="*/ 1416196 w 11218359"/>
                <a:gd name="connsiteY124" fmla="*/ 1901993 h 1901992"/>
                <a:gd name="connsiteX125" fmla="*/ 1427636 w 11218359"/>
                <a:gd name="connsiteY125" fmla="*/ 1901993 h 1901992"/>
                <a:gd name="connsiteX126" fmla="*/ 1439075 w 11218359"/>
                <a:gd name="connsiteY126" fmla="*/ 1901993 h 1901992"/>
                <a:gd name="connsiteX127" fmla="*/ 1450515 w 11218359"/>
                <a:gd name="connsiteY127" fmla="*/ 1901993 h 1901992"/>
                <a:gd name="connsiteX128" fmla="*/ 1461954 w 11218359"/>
                <a:gd name="connsiteY128" fmla="*/ 1901993 h 1901992"/>
                <a:gd name="connsiteX129" fmla="*/ 1473394 w 11218359"/>
                <a:gd name="connsiteY129" fmla="*/ 1901993 h 1901992"/>
                <a:gd name="connsiteX130" fmla="*/ 1484833 w 11218359"/>
                <a:gd name="connsiteY130" fmla="*/ 1901993 h 1901992"/>
                <a:gd name="connsiteX131" fmla="*/ 1496273 w 11218359"/>
                <a:gd name="connsiteY131" fmla="*/ 1901993 h 1901992"/>
                <a:gd name="connsiteX132" fmla="*/ 1507712 w 11218359"/>
                <a:gd name="connsiteY132" fmla="*/ 1901993 h 1901992"/>
                <a:gd name="connsiteX133" fmla="*/ 1519152 w 11218359"/>
                <a:gd name="connsiteY133" fmla="*/ 1901993 h 1901992"/>
                <a:gd name="connsiteX134" fmla="*/ 1530591 w 11218359"/>
                <a:gd name="connsiteY134" fmla="*/ 1901993 h 1901992"/>
                <a:gd name="connsiteX135" fmla="*/ 1542031 w 11218359"/>
                <a:gd name="connsiteY135" fmla="*/ 1901993 h 1901992"/>
                <a:gd name="connsiteX136" fmla="*/ 1553471 w 11218359"/>
                <a:gd name="connsiteY136" fmla="*/ 1901993 h 1901992"/>
                <a:gd name="connsiteX137" fmla="*/ 1564910 w 11218359"/>
                <a:gd name="connsiteY137" fmla="*/ 1901993 h 1901992"/>
                <a:gd name="connsiteX138" fmla="*/ 1576349 w 11218359"/>
                <a:gd name="connsiteY138" fmla="*/ 1901993 h 1901992"/>
                <a:gd name="connsiteX139" fmla="*/ 1587789 w 11218359"/>
                <a:gd name="connsiteY139" fmla="*/ 1901993 h 1901992"/>
                <a:gd name="connsiteX140" fmla="*/ 1599229 w 11218359"/>
                <a:gd name="connsiteY140" fmla="*/ 1901993 h 1901992"/>
                <a:gd name="connsiteX141" fmla="*/ 1610668 w 11218359"/>
                <a:gd name="connsiteY141" fmla="*/ 1901993 h 1901992"/>
                <a:gd name="connsiteX142" fmla="*/ 1622107 w 11218359"/>
                <a:gd name="connsiteY142" fmla="*/ 1901993 h 1901992"/>
                <a:gd name="connsiteX143" fmla="*/ 1633547 w 11218359"/>
                <a:gd name="connsiteY143" fmla="*/ 1901993 h 1901992"/>
                <a:gd name="connsiteX144" fmla="*/ 1644987 w 11218359"/>
                <a:gd name="connsiteY144" fmla="*/ 1901993 h 1901992"/>
                <a:gd name="connsiteX145" fmla="*/ 1656426 w 11218359"/>
                <a:gd name="connsiteY145" fmla="*/ 1901993 h 1901992"/>
                <a:gd name="connsiteX146" fmla="*/ 1667866 w 11218359"/>
                <a:gd name="connsiteY146" fmla="*/ 1901993 h 1901992"/>
                <a:gd name="connsiteX147" fmla="*/ 1679305 w 11218359"/>
                <a:gd name="connsiteY147" fmla="*/ 1901993 h 1901992"/>
                <a:gd name="connsiteX148" fmla="*/ 1690745 w 11218359"/>
                <a:gd name="connsiteY148" fmla="*/ 1901993 h 1901992"/>
                <a:gd name="connsiteX149" fmla="*/ 1702184 w 11218359"/>
                <a:gd name="connsiteY149" fmla="*/ 1901993 h 1901992"/>
                <a:gd name="connsiteX150" fmla="*/ 1713619 w 11218359"/>
                <a:gd name="connsiteY150" fmla="*/ 1901993 h 1901992"/>
                <a:gd name="connsiteX151" fmla="*/ 1725063 w 11218359"/>
                <a:gd name="connsiteY151" fmla="*/ 1901993 h 1901992"/>
                <a:gd name="connsiteX152" fmla="*/ 1736498 w 11218359"/>
                <a:gd name="connsiteY152" fmla="*/ 1901993 h 1901992"/>
                <a:gd name="connsiteX153" fmla="*/ 1747938 w 11218359"/>
                <a:gd name="connsiteY153" fmla="*/ 1901993 h 1901992"/>
                <a:gd name="connsiteX154" fmla="*/ 1759377 w 11218359"/>
                <a:gd name="connsiteY154" fmla="*/ 1901993 h 1901992"/>
                <a:gd name="connsiteX155" fmla="*/ 1770817 w 11218359"/>
                <a:gd name="connsiteY155" fmla="*/ 1901993 h 1901992"/>
                <a:gd name="connsiteX156" fmla="*/ 1782256 w 11218359"/>
                <a:gd name="connsiteY156" fmla="*/ 1901993 h 1901992"/>
                <a:gd name="connsiteX157" fmla="*/ 1793696 w 11218359"/>
                <a:gd name="connsiteY157" fmla="*/ 1901993 h 1901992"/>
                <a:gd name="connsiteX158" fmla="*/ 1805135 w 11218359"/>
                <a:gd name="connsiteY158" fmla="*/ 1901993 h 1901992"/>
                <a:gd name="connsiteX159" fmla="*/ 1816575 w 11218359"/>
                <a:gd name="connsiteY159" fmla="*/ 1901993 h 1901992"/>
                <a:gd name="connsiteX160" fmla="*/ 1828014 w 11218359"/>
                <a:gd name="connsiteY160" fmla="*/ 1901993 h 1901992"/>
                <a:gd name="connsiteX161" fmla="*/ 1839454 w 11218359"/>
                <a:gd name="connsiteY161" fmla="*/ 1901993 h 1901992"/>
                <a:gd name="connsiteX162" fmla="*/ 1850893 w 11218359"/>
                <a:gd name="connsiteY162" fmla="*/ 1901993 h 1901992"/>
                <a:gd name="connsiteX163" fmla="*/ 1862333 w 11218359"/>
                <a:gd name="connsiteY163" fmla="*/ 1901993 h 1901992"/>
                <a:gd name="connsiteX164" fmla="*/ 1873772 w 11218359"/>
                <a:gd name="connsiteY164" fmla="*/ 1901993 h 1901992"/>
                <a:gd name="connsiteX165" fmla="*/ 1885212 w 11218359"/>
                <a:gd name="connsiteY165" fmla="*/ 1901993 h 1901992"/>
                <a:gd name="connsiteX166" fmla="*/ 1896651 w 11218359"/>
                <a:gd name="connsiteY166" fmla="*/ 1901993 h 1901992"/>
                <a:gd name="connsiteX167" fmla="*/ 1908091 w 11218359"/>
                <a:gd name="connsiteY167" fmla="*/ 1901993 h 1901992"/>
                <a:gd name="connsiteX168" fmla="*/ 1919531 w 11218359"/>
                <a:gd name="connsiteY168" fmla="*/ 1901993 h 1901992"/>
                <a:gd name="connsiteX169" fmla="*/ 1930970 w 11218359"/>
                <a:gd name="connsiteY169" fmla="*/ 1901993 h 1901992"/>
                <a:gd name="connsiteX170" fmla="*/ 1942409 w 11218359"/>
                <a:gd name="connsiteY170" fmla="*/ 1901993 h 1901992"/>
                <a:gd name="connsiteX171" fmla="*/ 1953849 w 11218359"/>
                <a:gd name="connsiteY171" fmla="*/ 1901993 h 1901992"/>
                <a:gd name="connsiteX172" fmla="*/ 1965289 w 11218359"/>
                <a:gd name="connsiteY172" fmla="*/ 1901993 h 1901992"/>
                <a:gd name="connsiteX173" fmla="*/ 1976728 w 11218359"/>
                <a:gd name="connsiteY173" fmla="*/ 1901993 h 1901992"/>
                <a:gd name="connsiteX174" fmla="*/ 1988168 w 11218359"/>
                <a:gd name="connsiteY174" fmla="*/ 1901993 h 1901992"/>
                <a:gd name="connsiteX175" fmla="*/ 1999607 w 11218359"/>
                <a:gd name="connsiteY175" fmla="*/ 1901993 h 1901992"/>
                <a:gd name="connsiteX176" fmla="*/ 2011047 w 11218359"/>
                <a:gd name="connsiteY176" fmla="*/ 1901993 h 1901992"/>
                <a:gd name="connsiteX177" fmla="*/ 2022486 w 11218359"/>
                <a:gd name="connsiteY177" fmla="*/ 1901993 h 1901992"/>
                <a:gd name="connsiteX178" fmla="*/ 2033926 w 11218359"/>
                <a:gd name="connsiteY178" fmla="*/ 1901993 h 1901992"/>
                <a:gd name="connsiteX179" fmla="*/ 2045365 w 11218359"/>
                <a:gd name="connsiteY179" fmla="*/ 1901993 h 1901992"/>
                <a:gd name="connsiteX180" fmla="*/ 2056805 w 11218359"/>
                <a:gd name="connsiteY180" fmla="*/ 1901993 h 1901992"/>
                <a:gd name="connsiteX181" fmla="*/ 2068244 w 11218359"/>
                <a:gd name="connsiteY181" fmla="*/ 1901993 h 1901992"/>
                <a:gd name="connsiteX182" fmla="*/ 2079684 w 11218359"/>
                <a:gd name="connsiteY182" fmla="*/ 1901993 h 1901992"/>
                <a:gd name="connsiteX183" fmla="*/ 2091123 w 11218359"/>
                <a:gd name="connsiteY183" fmla="*/ 1901993 h 1901992"/>
                <a:gd name="connsiteX184" fmla="*/ 2102563 w 11218359"/>
                <a:gd name="connsiteY184" fmla="*/ 1901993 h 1901992"/>
                <a:gd name="connsiteX185" fmla="*/ 2114002 w 11218359"/>
                <a:gd name="connsiteY185" fmla="*/ 1901993 h 1901992"/>
                <a:gd name="connsiteX186" fmla="*/ 2125442 w 11218359"/>
                <a:gd name="connsiteY186" fmla="*/ 1901993 h 1901992"/>
                <a:gd name="connsiteX187" fmla="*/ 2136882 w 11218359"/>
                <a:gd name="connsiteY187" fmla="*/ 1901993 h 1901992"/>
                <a:gd name="connsiteX188" fmla="*/ 2148321 w 11218359"/>
                <a:gd name="connsiteY188" fmla="*/ 1901993 h 1901992"/>
                <a:gd name="connsiteX189" fmla="*/ 2159760 w 11218359"/>
                <a:gd name="connsiteY189" fmla="*/ 1901993 h 1901992"/>
                <a:gd name="connsiteX190" fmla="*/ 2171200 w 11218359"/>
                <a:gd name="connsiteY190" fmla="*/ 1901993 h 1901992"/>
                <a:gd name="connsiteX191" fmla="*/ 2182640 w 11218359"/>
                <a:gd name="connsiteY191" fmla="*/ 1901993 h 1901992"/>
                <a:gd name="connsiteX192" fmla="*/ 2194079 w 11218359"/>
                <a:gd name="connsiteY192" fmla="*/ 1901993 h 1901992"/>
                <a:gd name="connsiteX193" fmla="*/ 2205519 w 11218359"/>
                <a:gd name="connsiteY193" fmla="*/ 1901993 h 1901992"/>
                <a:gd name="connsiteX194" fmla="*/ 2216958 w 11218359"/>
                <a:gd name="connsiteY194" fmla="*/ 1901993 h 1901992"/>
                <a:gd name="connsiteX195" fmla="*/ 2228393 w 11218359"/>
                <a:gd name="connsiteY195" fmla="*/ 1901993 h 1901992"/>
                <a:gd name="connsiteX196" fmla="*/ 2239837 w 11218359"/>
                <a:gd name="connsiteY196" fmla="*/ 1901993 h 1901992"/>
                <a:gd name="connsiteX197" fmla="*/ 2251272 w 11218359"/>
                <a:gd name="connsiteY197" fmla="*/ 1901993 h 1901992"/>
                <a:gd name="connsiteX198" fmla="*/ 2262716 w 11218359"/>
                <a:gd name="connsiteY198" fmla="*/ 1901993 h 1901992"/>
                <a:gd name="connsiteX199" fmla="*/ 2274151 w 11218359"/>
                <a:gd name="connsiteY199" fmla="*/ 1901993 h 1901992"/>
                <a:gd name="connsiteX200" fmla="*/ 2285591 w 11218359"/>
                <a:gd name="connsiteY200" fmla="*/ 1901993 h 1901992"/>
                <a:gd name="connsiteX201" fmla="*/ 2297030 w 11218359"/>
                <a:gd name="connsiteY201" fmla="*/ 1901993 h 1901992"/>
                <a:gd name="connsiteX202" fmla="*/ 2308470 w 11218359"/>
                <a:gd name="connsiteY202" fmla="*/ 1901993 h 1901992"/>
                <a:gd name="connsiteX203" fmla="*/ 2319909 w 11218359"/>
                <a:gd name="connsiteY203" fmla="*/ 1901993 h 1901992"/>
                <a:gd name="connsiteX204" fmla="*/ 2331349 w 11218359"/>
                <a:gd name="connsiteY204" fmla="*/ 1901993 h 1901992"/>
                <a:gd name="connsiteX205" fmla="*/ 2342788 w 11218359"/>
                <a:gd name="connsiteY205" fmla="*/ 1901993 h 1901992"/>
                <a:gd name="connsiteX206" fmla="*/ 2354228 w 11218359"/>
                <a:gd name="connsiteY206" fmla="*/ 1901993 h 1901992"/>
                <a:gd name="connsiteX207" fmla="*/ 2365667 w 11218359"/>
                <a:gd name="connsiteY207" fmla="*/ 1901993 h 1901992"/>
                <a:gd name="connsiteX208" fmla="*/ 2377107 w 11218359"/>
                <a:gd name="connsiteY208" fmla="*/ 1901993 h 1901992"/>
                <a:gd name="connsiteX209" fmla="*/ 2388546 w 11218359"/>
                <a:gd name="connsiteY209" fmla="*/ 1901993 h 1901992"/>
                <a:gd name="connsiteX210" fmla="*/ 2399986 w 11218359"/>
                <a:gd name="connsiteY210" fmla="*/ 1901993 h 1901992"/>
                <a:gd name="connsiteX211" fmla="*/ 2411425 w 11218359"/>
                <a:gd name="connsiteY211" fmla="*/ 1901993 h 1901992"/>
                <a:gd name="connsiteX212" fmla="*/ 2422865 w 11218359"/>
                <a:gd name="connsiteY212" fmla="*/ 1901993 h 1901992"/>
                <a:gd name="connsiteX213" fmla="*/ 2434304 w 11218359"/>
                <a:gd name="connsiteY213" fmla="*/ 1901993 h 1901992"/>
                <a:gd name="connsiteX214" fmla="*/ 2445744 w 11218359"/>
                <a:gd name="connsiteY214" fmla="*/ 1901993 h 1901992"/>
                <a:gd name="connsiteX215" fmla="*/ 2457184 w 11218359"/>
                <a:gd name="connsiteY215" fmla="*/ 1901993 h 1901992"/>
                <a:gd name="connsiteX216" fmla="*/ 2468623 w 11218359"/>
                <a:gd name="connsiteY216" fmla="*/ 1901993 h 1901992"/>
                <a:gd name="connsiteX217" fmla="*/ 2480062 w 11218359"/>
                <a:gd name="connsiteY217" fmla="*/ 1901993 h 1901992"/>
                <a:gd name="connsiteX218" fmla="*/ 2491502 w 11218359"/>
                <a:gd name="connsiteY218" fmla="*/ 1901993 h 1901992"/>
                <a:gd name="connsiteX219" fmla="*/ 2502942 w 11218359"/>
                <a:gd name="connsiteY219" fmla="*/ 1901993 h 1901992"/>
                <a:gd name="connsiteX220" fmla="*/ 2514381 w 11218359"/>
                <a:gd name="connsiteY220" fmla="*/ 1901993 h 1901992"/>
                <a:gd name="connsiteX221" fmla="*/ 2525821 w 11218359"/>
                <a:gd name="connsiteY221" fmla="*/ 1901993 h 1901992"/>
                <a:gd name="connsiteX222" fmla="*/ 2537260 w 11218359"/>
                <a:gd name="connsiteY222" fmla="*/ 1901993 h 1901992"/>
                <a:gd name="connsiteX223" fmla="*/ 2548700 w 11218359"/>
                <a:gd name="connsiteY223" fmla="*/ 1901993 h 1901992"/>
                <a:gd name="connsiteX224" fmla="*/ 2560139 w 11218359"/>
                <a:gd name="connsiteY224" fmla="*/ 1901993 h 1901992"/>
                <a:gd name="connsiteX225" fmla="*/ 2571579 w 11218359"/>
                <a:gd name="connsiteY225" fmla="*/ 1901993 h 1901992"/>
                <a:gd name="connsiteX226" fmla="*/ 2583018 w 11218359"/>
                <a:gd name="connsiteY226" fmla="*/ 1901993 h 1901992"/>
                <a:gd name="connsiteX227" fmla="*/ 2594458 w 11218359"/>
                <a:gd name="connsiteY227" fmla="*/ 1901993 h 1901992"/>
                <a:gd name="connsiteX228" fmla="*/ 2605897 w 11218359"/>
                <a:gd name="connsiteY228" fmla="*/ 1901993 h 1901992"/>
                <a:gd name="connsiteX229" fmla="*/ 2617337 w 11218359"/>
                <a:gd name="connsiteY229" fmla="*/ 1901993 h 1901992"/>
                <a:gd name="connsiteX230" fmla="*/ 2628776 w 11218359"/>
                <a:gd name="connsiteY230" fmla="*/ 1901993 h 1901992"/>
                <a:gd name="connsiteX231" fmla="*/ 2640216 w 11218359"/>
                <a:gd name="connsiteY231" fmla="*/ 1901993 h 1901992"/>
                <a:gd name="connsiteX232" fmla="*/ 2651655 w 11218359"/>
                <a:gd name="connsiteY232" fmla="*/ 1901993 h 1901992"/>
                <a:gd name="connsiteX233" fmla="*/ 2663095 w 11218359"/>
                <a:gd name="connsiteY233" fmla="*/ 1901993 h 1901992"/>
                <a:gd name="connsiteX234" fmla="*/ 2674535 w 11218359"/>
                <a:gd name="connsiteY234" fmla="*/ 1901993 h 1901992"/>
                <a:gd name="connsiteX235" fmla="*/ 2685974 w 11218359"/>
                <a:gd name="connsiteY235" fmla="*/ 1901993 h 1901992"/>
                <a:gd name="connsiteX236" fmla="*/ 2697413 w 11218359"/>
                <a:gd name="connsiteY236" fmla="*/ 1901993 h 1901992"/>
                <a:gd name="connsiteX237" fmla="*/ 2708853 w 11218359"/>
                <a:gd name="connsiteY237" fmla="*/ 1901993 h 1901992"/>
                <a:gd name="connsiteX238" fmla="*/ 2720293 w 11218359"/>
                <a:gd name="connsiteY238" fmla="*/ 1901993 h 1901992"/>
                <a:gd name="connsiteX239" fmla="*/ 2731727 w 11218359"/>
                <a:gd name="connsiteY239" fmla="*/ 1901993 h 1901992"/>
                <a:gd name="connsiteX240" fmla="*/ 2743172 w 11218359"/>
                <a:gd name="connsiteY240" fmla="*/ 1901993 h 1901992"/>
                <a:gd name="connsiteX241" fmla="*/ 2754611 w 11218359"/>
                <a:gd name="connsiteY241" fmla="*/ 1901993 h 1901992"/>
                <a:gd name="connsiteX242" fmla="*/ 2766046 w 11218359"/>
                <a:gd name="connsiteY242" fmla="*/ 1901993 h 1901992"/>
                <a:gd name="connsiteX243" fmla="*/ 2777490 w 11218359"/>
                <a:gd name="connsiteY243" fmla="*/ 1901993 h 1901992"/>
                <a:gd name="connsiteX244" fmla="*/ 2788925 w 11218359"/>
                <a:gd name="connsiteY244" fmla="*/ 1901993 h 1901992"/>
                <a:gd name="connsiteX245" fmla="*/ 2800364 w 11218359"/>
                <a:gd name="connsiteY245" fmla="*/ 1901993 h 1901992"/>
                <a:gd name="connsiteX246" fmla="*/ 2811804 w 11218359"/>
                <a:gd name="connsiteY246" fmla="*/ 1901993 h 1901992"/>
                <a:gd name="connsiteX247" fmla="*/ 2823243 w 11218359"/>
                <a:gd name="connsiteY247" fmla="*/ 1901993 h 1901992"/>
                <a:gd name="connsiteX248" fmla="*/ 2834683 w 11218359"/>
                <a:gd name="connsiteY248" fmla="*/ 1901993 h 1901992"/>
                <a:gd name="connsiteX249" fmla="*/ 2846123 w 11218359"/>
                <a:gd name="connsiteY249" fmla="*/ 1901993 h 1901992"/>
                <a:gd name="connsiteX250" fmla="*/ 2857562 w 11218359"/>
                <a:gd name="connsiteY250" fmla="*/ 1901993 h 1901992"/>
                <a:gd name="connsiteX251" fmla="*/ 2869001 w 11218359"/>
                <a:gd name="connsiteY251" fmla="*/ 1901993 h 1901992"/>
                <a:gd name="connsiteX252" fmla="*/ 2880441 w 11218359"/>
                <a:gd name="connsiteY252" fmla="*/ 1901993 h 1901992"/>
                <a:gd name="connsiteX253" fmla="*/ 2891881 w 11218359"/>
                <a:gd name="connsiteY253" fmla="*/ 1901993 h 1901992"/>
                <a:gd name="connsiteX254" fmla="*/ 2903320 w 11218359"/>
                <a:gd name="connsiteY254" fmla="*/ 1901993 h 1901992"/>
                <a:gd name="connsiteX255" fmla="*/ 2914760 w 11218359"/>
                <a:gd name="connsiteY255" fmla="*/ 1901993 h 1901992"/>
                <a:gd name="connsiteX256" fmla="*/ 2926199 w 11218359"/>
                <a:gd name="connsiteY256" fmla="*/ 1901993 h 1901992"/>
                <a:gd name="connsiteX257" fmla="*/ 2937639 w 11218359"/>
                <a:gd name="connsiteY257" fmla="*/ 1901993 h 1901992"/>
                <a:gd name="connsiteX258" fmla="*/ 2949078 w 11218359"/>
                <a:gd name="connsiteY258" fmla="*/ 1901993 h 1901992"/>
                <a:gd name="connsiteX259" fmla="*/ 2960518 w 11218359"/>
                <a:gd name="connsiteY259" fmla="*/ 1901993 h 1901992"/>
                <a:gd name="connsiteX260" fmla="*/ 2971957 w 11218359"/>
                <a:gd name="connsiteY260" fmla="*/ 1901993 h 1901992"/>
                <a:gd name="connsiteX261" fmla="*/ 2983397 w 11218359"/>
                <a:gd name="connsiteY261" fmla="*/ 1901993 h 1901992"/>
                <a:gd name="connsiteX262" fmla="*/ 2994837 w 11218359"/>
                <a:gd name="connsiteY262" fmla="*/ 1901993 h 1901992"/>
                <a:gd name="connsiteX263" fmla="*/ 3006276 w 11218359"/>
                <a:gd name="connsiteY263" fmla="*/ 1901993 h 1901992"/>
                <a:gd name="connsiteX264" fmla="*/ 3017715 w 11218359"/>
                <a:gd name="connsiteY264" fmla="*/ 1901993 h 1901992"/>
                <a:gd name="connsiteX265" fmla="*/ 3029155 w 11218359"/>
                <a:gd name="connsiteY265" fmla="*/ 1901993 h 1901992"/>
                <a:gd name="connsiteX266" fmla="*/ 3040594 w 11218359"/>
                <a:gd name="connsiteY266" fmla="*/ 1901993 h 1901992"/>
                <a:gd name="connsiteX267" fmla="*/ 3052034 w 11218359"/>
                <a:gd name="connsiteY267" fmla="*/ 1901993 h 1901992"/>
                <a:gd name="connsiteX268" fmla="*/ 3063474 w 11218359"/>
                <a:gd name="connsiteY268" fmla="*/ 1901993 h 1901992"/>
                <a:gd name="connsiteX269" fmla="*/ 3074913 w 11218359"/>
                <a:gd name="connsiteY269" fmla="*/ 1901993 h 1901992"/>
                <a:gd name="connsiteX270" fmla="*/ 3086352 w 11218359"/>
                <a:gd name="connsiteY270" fmla="*/ 1901993 h 1901992"/>
                <a:gd name="connsiteX271" fmla="*/ 3097792 w 11218359"/>
                <a:gd name="connsiteY271" fmla="*/ 1901993 h 1901992"/>
                <a:gd name="connsiteX272" fmla="*/ 3109232 w 11218359"/>
                <a:gd name="connsiteY272" fmla="*/ 1901993 h 1901992"/>
                <a:gd name="connsiteX273" fmla="*/ 3120671 w 11218359"/>
                <a:gd name="connsiteY273" fmla="*/ 1901993 h 1901992"/>
                <a:gd name="connsiteX274" fmla="*/ 3132111 w 11218359"/>
                <a:gd name="connsiteY274" fmla="*/ 1901993 h 1901992"/>
                <a:gd name="connsiteX275" fmla="*/ 3143550 w 11218359"/>
                <a:gd name="connsiteY275" fmla="*/ 1901993 h 1901992"/>
                <a:gd name="connsiteX276" fmla="*/ 3154990 w 11218359"/>
                <a:gd name="connsiteY276" fmla="*/ 1901993 h 1901992"/>
                <a:gd name="connsiteX277" fmla="*/ 3166429 w 11218359"/>
                <a:gd name="connsiteY277" fmla="*/ 1901993 h 1901992"/>
                <a:gd name="connsiteX278" fmla="*/ 3177869 w 11218359"/>
                <a:gd name="connsiteY278" fmla="*/ 1901993 h 1901992"/>
                <a:gd name="connsiteX279" fmla="*/ 3189308 w 11218359"/>
                <a:gd name="connsiteY279" fmla="*/ 1901993 h 1901992"/>
                <a:gd name="connsiteX280" fmla="*/ 3200748 w 11218359"/>
                <a:gd name="connsiteY280" fmla="*/ 1901993 h 1901992"/>
                <a:gd name="connsiteX281" fmla="*/ 3212187 w 11218359"/>
                <a:gd name="connsiteY281" fmla="*/ 1901993 h 1901992"/>
                <a:gd name="connsiteX282" fmla="*/ 3223627 w 11218359"/>
                <a:gd name="connsiteY282" fmla="*/ 1901993 h 1901992"/>
                <a:gd name="connsiteX283" fmla="*/ 3235066 w 11218359"/>
                <a:gd name="connsiteY283" fmla="*/ 1901993 h 1901992"/>
                <a:gd name="connsiteX284" fmla="*/ 3246501 w 11218359"/>
                <a:gd name="connsiteY284" fmla="*/ 1901993 h 1901992"/>
                <a:gd name="connsiteX285" fmla="*/ 3257945 w 11218359"/>
                <a:gd name="connsiteY285" fmla="*/ 1901993 h 1901992"/>
                <a:gd name="connsiteX286" fmla="*/ 3269385 w 11218359"/>
                <a:gd name="connsiteY286" fmla="*/ 1901993 h 1901992"/>
                <a:gd name="connsiteX287" fmla="*/ 3280825 w 11218359"/>
                <a:gd name="connsiteY287" fmla="*/ 1901993 h 1901992"/>
                <a:gd name="connsiteX288" fmla="*/ 3292264 w 11218359"/>
                <a:gd name="connsiteY288" fmla="*/ 1901993 h 1901992"/>
                <a:gd name="connsiteX289" fmla="*/ 3303699 w 11218359"/>
                <a:gd name="connsiteY289" fmla="*/ 1901993 h 1901992"/>
                <a:gd name="connsiteX290" fmla="*/ 3315143 w 11218359"/>
                <a:gd name="connsiteY290" fmla="*/ 1901993 h 1901992"/>
                <a:gd name="connsiteX291" fmla="*/ 3326578 w 11218359"/>
                <a:gd name="connsiteY291" fmla="*/ 1901993 h 1901992"/>
                <a:gd name="connsiteX292" fmla="*/ 3338017 w 11218359"/>
                <a:gd name="connsiteY292" fmla="*/ 1901993 h 1901992"/>
                <a:gd name="connsiteX293" fmla="*/ 3349457 w 11218359"/>
                <a:gd name="connsiteY293" fmla="*/ 1901993 h 1901992"/>
                <a:gd name="connsiteX294" fmla="*/ 3360896 w 11218359"/>
                <a:gd name="connsiteY294" fmla="*/ 1901993 h 1901992"/>
                <a:gd name="connsiteX295" fmla="*/ 3372336 w 11218359"/>
                <a:gd name="connsiteY295" fmla="*/ 1901993 h 1901992"/>
                <a:gd name="connsiteX296" fmla="*/ 3383776 w 11218359"/>
                <a:gd name="connsiteY296" fmla="*/ 1901993 h 1901992"/>
                <a:gd name="connsiteX297" fmla="*/ 3395215 w 11218359"/>
                <a:gd name="connsiteY297" fmla="*/ 1901993 h 1901992"/>
                <a:gd name="connsiteX298" fmla="*/ 3406654 w 11218359"/>
                <a:gd name="connsiteY298" fmla="*/ 1901993 h 1901992"/>
                <a:gd name="connsiteX299" fmla="*/ 3418094 w 11218359"/>
                <a:gd name="connsiteY299" fmla="*/ 1901993 h 1901992"/>
                <a:gd name="connsiteX300" fmla="*/ 3429534 w 11218359"/>
                <a:gd name="connsiteY300" fmla="*/ 1901993 h 1901992"/>
                <a:gd name="connsiteX301" fmla="*/ 3440973 w 11218359"/>
                <a:gd name="connsiteY301" fmla="*/ 1901993 h 1901992"/>
                <a:gd name="connsiteX302" fmla="*/ 3452413 w 11218359"/>
                <a:gd name="connsiteY302" fmla="*/ 1901993 h 1901992"/>
                <a:gd name="connsiteX303" fmla="*/ 3463852 w 11218359"/>
                <a:gd name="connsiteY303" fmla="*/ 1901993 h 1901992"/>
                <a:gd name="connsiteX304" fmla="*/ 3475292 w 11218359"/>
                <a:gd name="connsiteY304" fmla="*/ 1901993 h 1901992"/>
                <a:gd name="connsiteX305" fmla="*/ 3486731 w 11218359"/>
                <a:gd name="connsiteY305" fmla="*/ 1901993 h 1901992"/>
                <a:gd name="connsiteX306" fmla="*/ 3498171 w 11218359"/>
                <a:gd name="connsiteY306" fmla="*/ 1901993 h 1901992"/>
                <a:gd name="connsiteX307" fmla="*/ 3509610 w 11218359"/>
                <a:gd name="connsiteY307" fmla="*/ 1901993 h 1901992"/>
                <a:gd name="connsiteX308" fmla="*/ 3521050 w 11218359"/>
                <a:gd name="connsiteY308" fmla="*/ 1901993 h 1901992"/>
                <a:gd name="connsiteX309" fmla="*/ 3532489 w 11218359"/>
                <a:gd name="connsiteY309" fmla="*/ 1901993 h 1901992"/>
                <a:gd name="connsiteX310" fmla="*/ 3543929 w 11218359"/>
                <a:gd name="connsiteY310" fmla="*/ 1901993 h 1901992"/>
                <a:gd name="connsiteX311" fmla="*/ 3555368 w 11218359"/>
                <a:gd name="connsiteY311" fmla="*/ 1901993 h 1901992"/>
                <a:gd name="connsiteX312" fmla="*/ 3566808 w 11218359"/>
                <a:gd name="connsiteY312" fmla="*/ 1901993 h 1901992"/>
                <a:gd name="connsiteX313" fmla="*/ 3578247 w 11218359"/>
                <a:gd name="connsiteY313" fmla="*/ 1901993 h 1901992"/>
                <a:gd name="connsiteX314" fmla="*/ 3589687 w 11218359"/>
                <a:gd name="connsiteY314" fmla="*/ 1901993 h 1901992"/>
                <a:gd name="connsiteX315" fmla="*/ 3601127 w 11218359"/>
                <a:gd name="connsiteY315" fmla="*/ 1901993 h 1901992"/>
                <a:gd name="connsiteX316" fmla="*/ 3612566 w 11218359"/>
                <a:gd name="connsiteY316" fmla="*/ 1901993 h 1901992"/>
                <a:gd name="connsiteX317" fmla="*/ 3624005 w 11218359"/>
                <a:gd name="connsiteY317" fmla="*/ 1901993 h 1901992"/>
                <a:gd name="connsiteX318" fmla="*/ 3635445 w 11218359"/>
                <a:gd name="connsiteY318" fmla="*/ 1901993 h 1901992"/>
                <a:gd name="connsiteX319" fmla="*/ 3646885 w 11218359"/>
                <a:gd name="connsiteY319" fmla="*/ 1901993 h 1901992"/>
                <a:gd name="connsiteX320" fmla="*/ 3658324 w 11218359"/>
                <a:gd name="connsiteY320" fmla="*/ 1901993 h 1901992"/>
                <a:gd name="connsiteX321" fmla="*/ 3669764 w 11218359"/>
                <a:gd name="connsiteY321" fmla="*/ 1901993 h 1901992"/>
                <a:gd name="connsiteX322" fmla="*/ 3681203 w 11218359"/>
                <a:gd name="connsiteY322" fmla="*/ 1901993 h 1901992"/>
                <a:gd name="connsiteX323" fmla="*/ 3692643 w 11218359"/>
                <a:gd name="connsiteY323" fmla="*/ 1901993 h 1901992"/>
                <a:gd name="connsiteX324" fmla="*/ 3704082 w 11218359"/>
                <a:gd name="connsiteY324" fmla="*/ 1901993 h 1901992"/>
                <a:gd name="connsiteX325" fmla="*/ 3715522 w 11218359"/>
                <a:gd name="connsiteY325" fmla="*/ 1901993 h 1901992"/>
                <a:gd name="connsiteX326" fmla="*/ 3726961 w 11218359"/>
                <a:gd name="connsiteY326" fmla="*/ 1901993 h 1901992"/>
                <a:gd name="connsiteX327" fmla="*/ 3738401 w 11218359"/>
                <a:gd name="connsiteY327" fmla="*/ 1901993 h 1901992"/>
                <a:gd name="connsiteX328" fmla="*/ 3749840 w 11218359"/>
                <a:gd name="connsiteY328" fmla="*/ 1901993 h 1901992"/>
                <a:gd name="connsiteX329" fmla="*/ 3761280 w 11218359"/>
                <a:gd name="connsiteY329" fmla="*/ 1901993 h 1901992"/>
                <a:gd name="connsiteX330" fmla="*/ 3772719 w 11218359"/>
                <a:gd name="connsiteY330" fmla="*/ 1901993 h 1901992"/>
                <a:gd name="connsiteX331" fmla="*/ 3784154 w 11218359"/>
                <a:gd name="connsiteY331" fmla="*/ 1901993 h 1901992"/>
                <a:gd name="connsiteX332" fmla="*/ 3795598 w 11218359"/>
                <a:gd name="connsiteY332" fmla="*/ 1901993 h 1901992"/>
                <a:gd name="connsiteX333" fmla="*/ 3807033 w 11218359"/>
                <a:gd name="connsiteY333" fmla="*/ 1901993 h 1901992"/>
                <a:gd name="connsiteX334" fmla="*/ 3818473 w 11218359"/>
                <a:gd name="connsiteY334" fmla="*/ 1901993 h 1901992"/>
                <a:gd name="connsiteX335" fmla="*/ 3829917 w 11218359"/>
                <a:gd name="connsiteY335" fmla="*/ 1901993 h 1901992"/>
                <a:gd name="connsiteX336" fmla="*/ 3841352 w 11218359"/>
                <a:gd name="connsiteY336" fmla="*/ 1901993 h 1901992"/>
                <a:gd name="connsiteX337" fmla="*/ 3852791 w 11218359"/>
                <a:gd name="connsiteY337" fmla="*/ 1901993 h 1901992"/>
                <a:gd name="connsiteX338" fmla="*/ 3864231 w 11218359"/>
                <a:gd name="connsiteY338" fmla="*/ 1901993 h 1901992"/>
                <a:gd name="connsiteX339" fmla="*/ 3875670 w 11218359"/>
                <a:gd name="connsiteY339" fmla="*/ 1901993 h 1901992"/>
                <a:gd name="connsiteX340" fmla="*/ 3887110 w 11218359"/>
                <a:gd name="connsiteY340" fmla="*/ 1901993 h 1901992"/>
                <a:gd name="connsiteX341" fmla="*/ 3898549 w 11218359"/>
                <a:gd name="connsiteY341" fmla="*/ 1901993 h 1901992"/>
                <a:gd name="connsiteX342" fmla="*/ 3909989 w 11218359"/>
                <a:gd name="connsiteY342" fmla="*/ 1901993 h 1901992"/>
                <a:gd name="connsiteX343" fmla="*/ 3921447 w 11218359"/>
                <a:gd name="connsiteY343" fmla="*/ 1901993 h 1901992"/>
                <a:gd name="connsiteX344" fmla="*/ 3932878 w 11218359"/>
                <a:gd name="connsiteY344" fmla="*/ 1901993 h 1901992"/>
                <a:gd name="connsiteX345" fmla="*/ 3944307 w 11218359"/>
                <a:gd name="connsiteY345" fmla="*/ 1901993 h 1901992"/>
                <a:gd name="connsiteX346" fmla="*/ 3955737 w 11218359"/>
                <a:gd name="connsiteY346" fmla="*/ 1901993 h 1901992"/>
                <a:gd name="connsiteX347" fmla="*/ 3967167 w 11218359"/>
                <a:gd name="connsiteY347" fmla="*/ 1901993 h 1901992"/>
                <a:gd name="connsiteX348" fmla="*/ 3978645 w 11218359"/>
                <a:gd name="connsiteY348" fmla="*/ 1901993 h 1901992"/>
                <a:gd name="connsiteX349" fmla="*/ 3990075 w 11218359"/>
                <a:gd name="connsiteY349" fmla="*/ 1901993 h 1901992"/>
                <a:gd name="connsiteX350" fmla="*/ 4001505 w 11218359"/>
                <a:gd name="connsiteY350" fmla="*/ 1901993 h 1901992"/>
                <a:gd name="connsiteX351" fmla="*/ 4012935 w 11218359"/>
                <a:gd name="connsiteY351" fmla="*/ 1901993 h 1901992"/>
                <a:gd name="connsiteX352" fmla="*/ 4024365 w 11218359"/>
                <a:gd name="connsiteY352" fmla="*/ 1901993 h 1901992"/>
                <a:gd name="connsiteX353" fmla="*/ 4035843 w 11218359"/>
                <a:gd name="connsiteY353" fmla="*/ 1901993 h 1901992"/>
                <a:gd name="connsiteX354" fmla="*/ 4047273 w 11218359"/>
                <a:gd name="connsiteY354" fmla="*/ 1901993 h 1901992"/>
                <a:gd name="connsiteX355" fmla="*/ 4058702 w 11218359"/>
                <a:gd name="connsiteY355" fmla="*/ 1901993 h 1901992"/>
                <a:gd name="connsiteX356" fmla="*/ 4070133 w 11218359"/>
                <a:gd name="connsiteY356" fmla="*/ 1901993 h 1901992"/>
                <a:gd name="connsiteX357" fmla="*/ 4081563 w 11218359"/>
                <a:gd name="connsiteY357" fmla="*/ 1901993 h 1901992"/>
                <a:gd name="connsiteX358" fmla="*/ 4093040 w 11218359"/>
                <a:gd name="connsiteY358" fmla="*/ 1901993 h 1901992"/>
                <a:gd name="connsiteX359" fmla="*/ 4104471 w 11218359"/>
                <a:gd name="connsiteY359" fmla="*/ 1901993 h 1901992"/>
                <a:gd name="connsiteX360" fmla="*/ 4115900 w 11218359"/>
                <a:gd name="connsiteY360" fmla="*/ 1901993 h 1901992"/>
                <a:gd name="connsiteX361" fmla="*/ 4127330 w 11218359"/>
                <a:gd name="connsiteY361" fmla="*/ 1901993 h 1901992"/>
                <a:gd name="connsiteX362" fmla="*/ 4138760 w 11218359"/>
                <a:gd name="connsiteY362" fmla="*/ 1901993 h 1901992"/>
                <a:gd name="connsiteX363" fmla="*/ 4150238 w 11218359"/>
                <a:gd name="connsiteY363" fmla="*/ 1901993 h 1901992"/>
                <a:gd name="connsiteX364" fmla="*/ 4161668 w 11218359"/>
                <a:gd name="connsiteY364" fmla="*/ 1901993 h 1901992"/>
                <a:gd name="connsiteX365" fmla="*/ 4173098 w 11218359"/>
                <a:gd name="connsiteY365" fmla="*/ 1901993 h 1901992"/>
                <a:gd name="connsiteX366" fmla="*/ 4184528 w 11218359"/>
                <a:gd name="connsiteY366" fmla="*/ 1901993 h 1901992"/>
                <a:gd name="connsiteX367" fmla="*/ 4195958 w 11218359"/>
                <a:gd name="connsiteY367" fmla="*/ 1901993 h 1901992"/>
                <a:gd name="connsiteX368" fmla="*/ 4207436 w 11218359"/>
                <a:gd name="connsiteY368" fmla="*/ 1901993 h 1901992"/>
                <a:gd name="connsiteX369" fmla="*/ 4218865 w 11218359"/>
                <a:gd name="connsiteY369" fmla="*/ 1901993 h 1901992"/>
                <a:gd name="connsiteX370" fmla="*/ 4230296 w 11218359"/>
                <a:gd name="connsiteY370" fmla="*/ 1901993 h 1901992"/>
                <a:gd name="connsiteX371" fmla="*/ 4241726 w 11218359"/>
                <a:gd name="connsiteY371" fmla="*/ 1901993 h 1901992"/>
                <a:gd name="connsiteX372" fmla="*/ 4253156 w 11218359"/>
                <a:gd name="connsiteY372" fmla="*/ 1901993 h 1901992"/>
                <a:gd name="connsiteX373" fmla="*/ 4264634 w 11218359"/>
                <a:gd name="connsiteY373" fmla="*/ 1901993 h 1901992"/>
                <a:gd name="connsiteX374" fmla="*/ 4276063 w 11218359"/>
                <a:gd name="connsiteY374" fmla="*/ 1901993 h 1901992"/>
                <a:gd name="connsiteX375" fmla="*/ 4287493 w 11218359"/>
                <a:gd name="connsiteY375" fmla="*/ 1901993 h 1901992"/>
                <a:gd name="connsiteX376" fmla="*/ 4298923 w 11218359"/>
                <a:gd name="connsiteY376" fmla="*/ 1901993 h 1901992"/>
                <a:gd name="connsiteX377" fmla="*/ 4310353 w 11218359"/>
                <a:gd name="connsiteY377" fmla="*/ 1901993 h 1901992"/>
                <a:gd name="connsiteX378" fmla="*/ 4321831 w 11218359"/>
                <a:gd name="connsiteY378" fmla="*/ 1901993 h 1901992"/>
                <a:gd name="connsiteX379" fmla="*/ 4333261 w 11218359"/>
                <a:gd name="connsiteY379" fmla="*/ 1901993 h 1901992"/>
                <a:gd name="connsiteX380" fmla="*/ 4344691 w 11218359"/>
                <a:gd name="connsiteY380" fmla="*/ 1901993 h 1901992"/>
                <a:gd name="connsiteX381" fmla="*/ 4356121 w 11218359"/>
                <a:gd name="connsiteY381" fmla="*/ 1901993 h 1901992"/>
                <a:gd name="connsiteX382" fmla="*/ 4367551 w 11218359"/>
                <a:gd name="connsiteY382" fmla="*/ 1901993 h 1901992"/>
                <a:gd name="connsiteX383" fmla="*/ 4379028 w 11218359"/>
                <a:gd name="connsiteY383" fmla="*/ 1901993 h 1901992"/>
                <a:gd name="connsiteX384" fmla="*/ 4390458 w 11218359"/>
                <a:gd name="connsiteY384" fmla="*/ 1901993 h 1901992"/>
                <a:gd name="connsiteX385" fmla="*/ 4401889 w 11218359"/>
                <a:gd name="connsiteY385" fmla="*/ 1901993 h 1901992"/>
                <a:gd name="connsiteX386" fmla="*/ 4413319 w 11218359"/>
                <a:gd name="connsiteY386" fmla="*/ 1901993 h 1901992"/>
                <a:gd name="connsiteX387" fmla="*/ 4424749 w 11218359"/>
                <a:gd name="connsiteY387" fmla="*/ 1901993 h 1901992"/>
                <a:gd name="connsiteX388" fmla="*/ 4436226 w 11218359"/>
                <a:gd name="connsiteY388" fmla="*/ 1901993 h 1901992"/>
                <a:gd name="connsiteX389" fmla="*/ 4447656 w 11218359"/>
                <a:gd name="connsiteY389" fmla="*/ 1901993 h 1901992"/>
                <a:gd name="connsiteX390" fmla="*/ 4459086 w 11218359"/>
                <a:gd name="connsiteY390" fmla="*/ 1901993 h 1901992"/>
                <a:gd name="connsiteX391" fmla="*/ 4470516 w 11218359"/>
                <a:gd name="connsiteY391" fmla="*/ 1901993 h 1901992"/>
                <a:gd name="connsiteX392" fmla="*/ 4481946 w 11218359"/>
                <a:gd name="connsiteY392" fmla="*/ 1901993 h 1901992"/>
                <a:gd name="connsiteX393" fmla="*/ 4493424 w 11218359"/>
                <a:gd name="connsiteY393" fmla="*/ 1901993 h 1901992"/>
                <a:gd name="connsiteX394" fmla="*/ 4504854 w 11218359"/>
                <a:gd name="connsiteY394" fmla="*/ 1901993 h 1901992"/>
                <a:gd name="connsiteX395" fmla="*/ 4516284 w 11218359"/>
                <a:gd name="connsiteY395" fmla="*/ 1901993 h 1901992"/>
                <a:gd name="connsiteX396" fmla="*/ 4527714 w 11218359"/>
                <a:gd name="connsiteY396" fmla="*/ 1901993 h 1901992"/>
                <a:gd name="connsiteX397" fmla="*/ 4539144 w 11218359"/>
                <a:gd name="connsiteY397" fmla="*/ 1901993 h 1901992"/>
                <a:gd name="connsiteX398" fmla="*/ 4550621 w 11218359"/>
                <a:gd name="connsiteY398" fmla="*/ 1901993 h 1901992"/>
                <a:gd name="connsiteX399" fmla="*/ 4562051 w 11218359"/>
                <a:gd name="connsiteY399" fmla="*/ 1901993 h 1901992"/>
                <a:gd name="connsiteX400" fmla="*/ 4573482 w 11218359"/>
                <a:gd name="connsiteY400" fmla="*/ 1901993 h 1901992"/>
                <a:gd name="connsiteX401" fmla="*/ 4584912 w 11218359"/>
                <a:gd name="connsiteY401" fmla="*/ 1901993 h 1901992"/>
                <a:gd name="connsiteX402" fmla="*/ 4596341 w 11218359"/>
                <a:gd name="connsiteY402" fmla="*/ 1901993 h 1901992"/>
                <a:gd name="connsiteX403" fmla="*/ 4607771 w 11218359"/>
                <a:gd name="connsiteY403" fmla="*/ 1901993 h 1901992"/>
                <a:gd name="connsiteX404" fmla="*/ 4619249 w 11218359"/>
                <a:gd name="connsiteY404" fmla="*/ 1901993 h 1901992"/>
                <a:gd name="connsiteX405" fmla="*/ 4630679 w 11218359"/>
                <a:gd name="connsiteY405" fmla="*/ 1901993 h 1901992"/>
                <a:gd name="connsiteX406" fmla="*/ 4642109 w 11218359"/>
                <a:gd name="connsiteY406" fmla="*/ 1901993 h 1901992"/>
                <a:gd name="connsiteX407" fmla="*/ 4653539 w 11218359"/>
                <a:gd name="connsiteY407" fmla="*/ 1901993 h 1901992"/>
                <a:gd name="connsiteX408" fmla="*/ 4664969 w 11218359"/>
                <a:gd name="connsiteY408" fmla="*/ 1901993 h 1901992"/>
                <a:gd name="connsiteX409" fmla="*/ 4676447 w 11218359"/>
                <a:gd name="connsiteY409" fmla="*/ 1901993 h 1901992"/>
                <a:gd name="connsiteX410" fmla="*/ 4687877 w 11218359"/>
                <a:gd name="connsiteY410" fmla="*/ 1901993 h 1901992"/>
                <a:gd name="connsiteX411" fmla="*/ 4699306 w 11218359"/>
                <a:gd name="connsiteY411" fmla="*/ 1901993 h 1901992"/>
                <a:gd name="connsiteX412" fmla="*/ 4710737 w 11218359"/>
                <a:gd name="connsiteY412" fmla="*/ 1901993 h 1901992"/>
                <a:gd name="connsiteX413" fmla="*/ 4722167 w 11218359"/>
                <a:gd name="connsiteY413" fmla="*/ 1901993 h 1901992"/>
                <a:gd name="connsiteX414" fmla="*/ 4733644 w 11218359"/>
                <a:gd name="connsiteY414" fmla="*/ 1901993 h 1901992"/>
                <a:gd name="connsiteX415" fmla="*/ 4745075 w 11218359"/>
                <a:gd name="connsiteY415" fmla="*/ 1901993 h 1901992"/>
                <a:gd name="connsiteX416" fmla="*/ 4756504 w 11218359"/>
                <a:gd name="connsiteY416" fmla="*/ 1901993 h 1901992"/>
                <a:gd name="connsiteX417" fmla="*/ 4767934 w 11218359"/>
                <a:gd name="connsiteY417" fmla="*/ 1901993 h 1901992"/>
                <a:gd name="connsiteX418" fmla="*/ 4779364 w 11218359"/>
                <a:gd name="connsiteY418" fmla="*/ 1901993 h 1901992"/>
                <a:gd name="connsiteX419" fmla="*/ 4790842 w 11218359"/>
                <a:gd name="connsiteY419" fmla="*/ 1901993 h 1901992"/>
                <a:gd name="connsiteX420" fmla="*/ 4802272 w 11218359"/>
                <a:gd name="connsiteY420" fmla="*/ 1901993 h 1901992"/>
                <a:gd name="connsiteX421" fmla="*/ 4813702 w 11218359"/>
                <a:gd name="connsiteY421" fmla="*/ 1901993 h 1901992"/>
                <a:gd name="connsiteX422" fmla="*/ 4825132 w 11218359"/>
                <a:gd name="connsiteY422" fmla="*/ 1901993 h 1901992"/>
                <a:gd name="connsiteX423" fmla="*/ 4836562 w 11218359"/>
                <a:gd name="connsiteY423" fmla="*/ 1901993 h 1901992"/>
                <a:gd name="connsiteX424" fmla="*/ 4848040 w 11218359"/>
                <a:gd name="connsiteY424" fmla="*/ 1901993 h 1901992"/>
                <a:gd name="connsiteX425" fmla="*/ 4859469 w 11218359"/>
                <a:gd name="connsiteY425" fmla="*/ 1901993 h 1901992"/>
                <a:gd name="connsiteX426" fmla="*/ 4870899 w 11218359"/>
                <a:gd name="connsiteY426" fmla="*/ 1901993 h 1901992"/>
                <a:gd name="connsiteX427" fmla="*/ 4882330 w 11218359"/>
                <a:gd name="connsiteY427" fmla="*/ 1901993 h 1901992"/>
                <a:gd name="connsiteX428" fmla="*/ 4893760 w 11218359"/>
                <a:gd name="connsiteY428" fmla="*/ 1901993 h 1901992"/>
                <a:gd name="connsiteX429" fmla="*/ 4905237 w 11218359"/>
                <a:gd name="connsiteY429" fmla="*/ 1901993 h 1901992"/>
                <a:gd name="connsiteX430" fmla="*/ 4916667 w 11218359"/>
                <a:gd name="connsiteY430" fmla="*/ 1901993 h 1901992"/>
                <a:gd name="connsiteX431" fmla="*/ 4928097 w 11218359"/>
                <a:gd name="connsiteY431" fmla="*/ 1901993 h 1901992"/>
                <a:gd name="connsiteX432" fmla="*/ 4939527 w 11218359"/>
                <a:gd name="connsiteY432" fmla="*/ 1901993 h 1901992"/>
                <a:gd name="connsiteX433" fmla="*/ 4950957 w 11218359"/>
                <a:gd name="connsiteY433" fmla="*/ 1901993 h 1901992"/>
                <a:gd name="connsiteX434" fmla="*/ 4962435 w 11218359"/>
                <a:gd name="connsiteY434" fmla="*/ 1901993 h 1901992"/>
                <a:gd name="connsiteX435" fmla="*/ 4973865 w 11218359"/>
                <a:gd name="connsiteY435" fmla="*/ 1901993 h 1901992"/>
                <a:gd name="connsiteX436" fmla="*/ 4985295 w 11218359"/>
                <a:gd name="connsiteY436" fmla="*/ 1901993 h 1901992"/>
                <a:gd name="connsiteX437" fmla="*/ 4996725 w 11218359"/>
                <a:gd name="connsiteY437" fmla="*/ 1901993 h 1901992"/>
                <a:gd name="connsiteX438" fmla="*/ 5008155 w 11218359"/>
                <a:gd name="connsiteY438" fmla="*/ 1901993 h 1901992"/>
                <a:gd name="connsiteX439" fmla="*/ 5019632 w 11218359"/>
                <a:gd name="connsiteY439" fmla="*/ 1901993 h 1901992"/>
                <a:gd name="connsiteX440" fmla="*/ 5031062 w 11218359"/>
                <a:gd name="connsiteY440" fmla="*/ 1901993 h 1901992"/>
                <a:gd name="connsiteX441" fmla="*/ 5042492 w 11218359"/>
                <a:gd name="connsiteY441" fmla="*/ 1901993 h 1901992"/>
                <a:gd name="connsiteX442" fmla="*/ 5053923 w 11218359"/>
                <a:gd name="connsiteY442" fmla="*/ 1901993 h 1901992"/>
                <a:gd name="connsiteX443" fmla="*/ 5065353 w 11218359"/>
                <a:gd name="connsiteY443" fmla="*/ 1901993 h 1901992"/>
                <a:gd name="connsiteX444" fmla="*/ 5076830 w 11218359"/>
                <a:gd name="connsiteY444" fmla="*/ 1901993 h 1901992"/>
                <a:gd name="connsiteX445" fmla="*/ 5088260 w 11218359"/>
                <a:gd name="connsiteY445" fmla="*/ 1901993 h 1901992"/>
                <a:gd name="connsiteX446" fmla="*/ 5099690 w 11218359"/>
                <a:gd name="connsiteY446" fmla="*/ 1901993 h 1901992"/>
                <a:gd name="connsiteX447" fmla="*/ 5111120 w 11218359"/>
                <a:gd name="connsiteY447" fmla="*/ 1901993 h 1901992"/>
                <a:gd name="connsiteX448" fmla="*/ 5122550 w 11218359"/>
                <a:gd name="connsiteY448" fmla="*/ 1901993 h 1901992"/>
                <a:gd name="connsiteX449" fmla="*/ 5134028 w 11218359"/>
                <a:gd name="connsiteY449" fmla="*/ 1901993 h 1901992"/>
                <a:gd name="connsiteX450" fmla="*/ 5145458 w 11218359"/>
                <a:gd name="connsiteY450" fmla="*/ 1901993 h 1901992"/>
                <a:gd name="connsiteX451" fmla="*/ 5156888 w 11218359"/>
                <a:gd name="connsiteY451" fmla="*/ 1901993 h 1901992"/>
                <a:gd name="connsiteX452" fmla="*/ 5168318 w 11218359"/>
                <a:gd name="connsiteY452" fmla="*/ 1901993 h 1901992"/>
                <a:gd name="connsiteX453" fmla="*/ 5179747 w 11218359"/>
                <a:gd name="connsiteY453" fmla="*/ 1901993 h 1901992"/>
                <a:gd name="connsiteX454" fmla="*/ 5191225 w 11218359"/>
                <a:gd name="connsiteY454" fmla="*/ 1901993 h 1901992"/>
                <a:gd name="connsiteX455" fmla="*/ 5202655 w 11218359"/>
                <a:gd name="connsiteY455" fmla="*/ 1901993 h 1901992"/>
                <a:gd name="connsiteX456" fmla="*/ 5214085 w 11218359"/>
                <a:gd name="connsiteY456" fmla="*/ 1901993 h 1901992"/>
                <a:gd name="connsiteX457" fmla="*/ 5225515 w 11218359"/>
                <a:gd name="connsiteY457" fmla="*/ 1901993 h 1901992"/>
                <a:gd name="connsiteX458" fmla="*/ 5236945 w 11218359"/>
                <a:gd name="connsiteY458" fmla="*/ 1901993 h 1901992"/>
                <a:gd name="connsiteX459" fmla="*/ 5248423 w 11218359"/>
                <a:gd name="connsiteY459" fmla="*/ 1901993 h 1901992"/>
                <a:gd name="connsiteX460" fmla="*/ 5259853 w 11218359"/>
                <a:gd name="connsiteY460" fmla="*/ 1901993 h 1901992"/>
                <a:gd name="connsiteX461" fmla="*/ 5271283 w 11218359"/>
                <a:gd name="connsiteY461" fmla="*/ 1901993 h 1901992"/>
                <a:gd name="connsiteX462" fmla="*/ 5282713 w 11218359"/>
                <a:gd name="connsiteY462" fmla="*/ 1901993 h 1901992"/>
                <a:gd name="connsiteX463" fmla="*/ 5294143 w 11218359"/>
                <a:gd name="connsiteY463" fmla="*/ 1901993 h 1901992"/>
                <a:gd name="connsiteX464" fmla="*/ 5305621 w 11218359"/>
                <a:gd name="connsiteY464" fmla="*/ 1901993 h 1901992"/>
                <a:gd name="connsiteX465" fmla="*/ 5317051 w 11218359"/>
                <a:gd name="connsiteY465" fmla="*/ 1901993 h 1901992"/>
                <a:gd name="connsiteX466" fmla="*/ 5328481 w 11218359"/>
                <a:gd name="connsiteY466" fmla="*/ 1901993 h 1901992"/>
                <a:gd name="connsiteX467" fmla="*/ 5339910 w 11218359"/>
                <a:gd name="connsiteY467" fmla="*/ 1901993 h 1901992"/>
                <a:gd name="connsiteX468" fmla="*/ 5351340 w 11218359"/>
                <a:gd name="connsiteY468" fmla="*/ 1901993 h 1901992"/>
                <a:gd name="connsiteX469" fmla="*/ 5362818 w 11218359"/>
                <a:gd name="connsiteY469" fmla="*/ 1901993 h 1901992"/>
                <a:gd name="connsiteX470" fmla="*/ 5374248 w 11218359"/>
                <a:gd name="connsiteY470" fmla="*/ 1901993 h 1901992"/>
                <a:gd name="connsiteX471" fmla="*/ 5385678 w 11218359"/>
                <a:gd name="connsiteY471" fmla="*/ 1901993 h 1901992"/>
                <a:gd name="connsiteX472" fmla="*/ 5397108 w 11218359"/>
                <a:gd name="connsiteY472" fmla="*/ 1901993 h 1901992"/>
                <a:gd name="connsiteX473" fmla="*/ 5408538 w 11218359"/>
                <a:gd name="connsiteY473" fmla="*/ 1901993 h 1901992"/>
                <a:gd name="connsiteX474" fmla="*/ 5420016 w 11218359"/>
                <a:gd name="connsiteY474" fmla="*/ 1901993 h 1901992"/>
                <a:gd name="connsiteX475" fmla="*/ 5431446 w 11218359"/>
                <a:gd name="connsiteY475" fmla="*/ 1901993 h 1901992"/>
                <a:gd name="connsiteX476" fmla="*/ 5442876 w 11218359"/>
                <a:gd name="connsiteY476" fmla="*/ 1901993 h 1901992"/>
                <a:gd name="connsiteX477" fmla="*/ 5454306 w 11218359"/>
                <a:gd name="connsiteY477" fmla="*/ 1901993 h 1901992"/>
                <a:gd name="connsiteX478" fmla="*/ 5465736 w 11218359"/>
                <a:gd name="connsiteY478" fmla="*/ 1901993 h 1901992"/>
                <a:gd name="connsiteX479" fmla="*/ 5477214 w 11218359"/>
                <a:gd name="connsiteY479" fmla="*/ 1901993 h 1901992"/>
                <a:gd name="connsiteX480" fmla="*/ 5488643 w 11218359"/>
                <a:gd name="connsiteY480" fmla="*/ 1901993 h 1901992"/>
                <a:gd name="connsiteX481" fmla="*/ 5500073 w 11218359"/>
                <a:gd name="connsiteY481" fmla="*/ 1901993 h 1901992"/>
                <a:gd name="connsiteX482" fmla="*/ 5511503 w 11218359"/>
                <a:gd name="connsiteY482" fmla="*/ 1901993 h 1901992"/>
                <a:gd name="connsiteX483" fmla="*/ 5522933 w 11218359"/>
                <a:gd name="connsiteY483" fmla="*/ 1901993 h 1901992"/>
                <a:gd name="connsiteX484" fmla="*/ 5534411 w 11218359"/>
                <a:gd name="connsiteY484" fmla="*/ 1901993 h 1901992"/>
                <a:gd name="connsiteX485" fmla="*/ 5545841 w 11218359"/>
                <a:gd name="connsiteY485" fmla="*/ 1901993 h 1901992"/>
                <a:gd name="connsiteX486" fmla="*/ 5557271 w 11218359"/>
                <a:gd name="connsiteY486" fmla="*/ 1901993 h 1901992"/>
                <a:gd name="connsiteX487" fmla="*/ 5568701 w 11218359"/>
                <a:gd name="connsiteY487" fmla="*/ 1901993 h 1901992"/>
                <a:gd name="connsiteX488" fmla="*/ 5580131 w 11218359"/>
                <a:gd name="connsiteY488" fmla="*/ 1901993 h 1901992"/>
                <a:gd name="connsiteX489" fmla="*/ 5591609 w 11218359"/>
                <a:gd name="connsiteY489" fmla="*/ 1901993 h 1901992"/>
                <a:gd name="connsiteX490" fmla="*/ 5603038 w 11218359"/>
                <a:gd name="connsiteY490" fmla="*/ 1901993 h 1901992"/>
                <a:gd name="connsiteX491" fmla="*/ 5614469 w 11218359"/>
                <a:gd name="connsiteY491" fmla="*/ 1901993 h 1901992"/>
                <a:gd name="connsiteX492" fmla="*/ 5625899 w 11218359"/>
                <a:gd name="connsiteY492" fmla="*/ 1901993 h 1901992"/>
                <a:gd name="connsiteX493" fmla="*/ 5637329 w 11218359"/>
                <a:gd name="connsiteY493" fmla="*/ 1901993 h 1901992"/>
                <a:gd name="connsiteX494" fmla="*/ 5648759 w 11218359"/>
                <a:gd name="connsiteY494" fmla="*/ 1901993 h 1901992"/>
                <a:gd name="connsiteX495" fmla="*/ 5660236 w 11218359"/>
                <a:gd name="connsiteY495" fmla="*/ 1901993 h 1901992"/>
                <a:gd name="connsiteX496" fmla="*/ 5671666 w 11218359"/>
                <a:gd name="connsiteY496" fmla="*/ 1901993 h 1901992"/>
                <a:gd name="connsiteX497" fmla="*/ 5683096 w 11218359"/>
                <a:gd name="connsiteY497" fmla="*/ 1901993 h 1901992"/>
                <a:gd name="connsiteX498" fmla="*/ 5694526 w 11218359"/>
                <a:gd name="connsiteY498" fmla="*/ 1901993 h 1901992"/>
                <a:gd name="connsiteX499" fmla="*/ 5705956 w 11218359"/>
                <a:gd name="connsiteY499" fmla="*/ 1901993 h 1901992"/>
                <a:gd name="connsiteX500" fmla="*/ 5717434 w 11218359"/>
                <a:gd name="connsiteY500" fmla="*/ 1901993 h 1901992"/>
                <a:gd name="connsiteX501" fmla="*/ 5728864 w 11218359"/>
                <a:gd name="connsiteY501" fmla="*/ 1901993 h 1901992"/>
                <a:gd name="connsiteX502" fmla="*/ 5740294 w 11218359"/>
                <a:gd name="connsiteY502" fmla="*/ 1901993 h 1901992"/>
                <a:gd name="connsiteX503" fmla="*/ 5751724 w 11218359"/>
                <a:gd name="connsiteY503" fmla="*/ 1901993 h 1901992"/>
                <a:gd name="connsiteX504" fmla="*/ 5763154 w 11218359"/>
                <a:gd name="connsiteY504" fmla="*/ 1901993 h 1901992"/>
                <a:gd name="connsiteX505" fmla="*/ 5774631 w 11218359"/>
                <a:gd name="connsiteY505" fmla="*/ 1901993 h 1901992"/>
                <a:gd name="connsiteX506" fmla="*/ 5786062 w 11218359"/>
                <a:gd name="connsiteY506" fmla="*/ 1901993 h 1901992"/>
                <a:gd name="connsiteX507" fmla="*/ 5797492 w 11218359"/>
                <a:gd name="connsiteY507" fmla="*/ 1901993 h 1901992"/>
                <a:gd name="connsiteX508" fmla="*/ 5808921 w 11218359"/>
                <a:gd name="connsiteY508" fmla="*/ 1901993 h 1901992"/>
                <a:gd name="connsiteX509" fmla="*/ 5820351 w 11218359"/>
                <a:gd name="connsiteY509" fmla="*/ 1901993 h 1901992"/>
                <a:gd name="connsiteX510" fmla="*/ 5831829 w 11218359"/>
                <a:gd name="connsiteY510" fmla="*/ 1901993 h 1901992"/>
                <a:gd name="connsiteX511" fmla="*/ 5843259 w 11218359"/>
                <a:gd name="connsiteY511" fmla="*/ 1901993 h 1901992"/>
                <a:gd name="connsiteX512" fmla="*/ 5854689 w 11218359"/>
                <a:gd name="connsiteY512" fmla="*/ 1901993 h 1901992"/>
                <a:gd name="connsiteX513" fmla="*/ 5866119 w 11218359"/>
                <a:gd name="connsiteY513" fmla="*/ 1901993 h 1901992"/>
                <a:gd name="connsiteX514" fmla="*/ 5877549 w 11218359"/>
                <a:gd name="connsiteY514" fmla="*/ 1901993 h 1901992"/>
                <a:gd name="connsiteX515" fmla="*/ 5889027 w 11218359"/>
                <a:gd name="connsiteY515" fmla="*/ 1901993 h 1901992"/>
                <a:gd name="connsiteX516" fmla="*/ 5900457 w 11218359"/>
                <a:gd name="connsiteY516" fmla="*/ 1901993 h 1901992"/>
                <a:gd name="connsiteX517" fmla="*/ 5911887 w 11218359"/>
                <a:gd name="connsiteY517" fmla="*/ 1901993 h 1901992"/>
                <a:gd name="connsiteX518" fmla="*/ 5923317 w 11218359"/>
                <a:gd name="connsiteY518" fmla="*/ 1901993 h 1901992"/>
                <a:gd name="connsiteX519" fmla="*/ 5934747 w 11218359"/>
                <a:gd name="connsiteY519" fmla="*/ 1901993 h 1901992"/>
                <a:gd name="connsiteX520" fmla="*/ 5946225 w 11218359"/>
                <a:gd name="connsiteY520" fmla="*/ 1901993 h 1901992"/>
                <a:gd name="connsiteX521" fmla="*/ 5957655 w 11218359"/>
                <a:gd name="connsiteY521" fmla="*/ 1901993 h 1901992"/>
                <a:gd name="connsiteX522" fmla="*/ 5969084 w 11218359"/>
                <a:gd name="connsiteY522" fmla="*/ 1901993 h 1901992"/>
                <a:gd name="connsiteX523" fmla="*/ 5980514 w 11218359"/>
                <a:gd name="connsiteY523" fmla="*/ 1901993 h 1901992"/>
                <a:gd name="connsiteX524" fmla="*/ 5991944 w 11218359"/>
                <a:gd name="connsiteY524" fmla="*/ 1901993 h 1901992"/>
                <a:gd name="connsiteX525" fmla="*/ 6003422 w 11218359"/>
                <a:gd name="connsiteY525" fmla="*/ 1901993 h 1901992"/>
                <a:gd name="connsiteX526" fmla="*/ 6014852 w 11218359"/>
                <a:gd name="connsiteY526" fmla="*/ 1901993 h 1901992"/>
                <a:gd name="connsiteX527" fmla="*/ 6026282 w 11218359"/>
                <a:gd name="connsiteY527" fmla="*/ 1901993 h 1901992"/>
                <a:gd name="connsiteX528" fmla="*/ 6037712 w 11218359"/>
                <a:gd name="connsiteY528" fmla="*/ 1901993 h 1901992"/>
                <a:gd name="connsiteX529" fmla="*/ 6049142 w 11218359"/>
                <a:gd name="connsiteY529" fmla="*/ 1901993 h 1901992"/>
                <a:gd name="connsiteX530" fmla="*/ 6060620 w 11218359"/>
                <a:gd name="connsiteY530" fmla="*/ 1901993 h 1901992"/>
                <a:gd name="connsiteX531" fmla="*/ 6072049 w 11218359"/>
                <a:gd name="connsiteY531" fmla="*/ 1901993 h 1901992"/>
                <a:gd name="connsiteX532" fmla="*/ 6083480 w 11218359"/>
                <a:gd name="connsiteY532" fmla="*/ 1901993 h 1901992"/>
                <a:gd name="connsiteX533" fmla="*/ 6094910 w 11218359"/>
                <a:gd name="connsiteY533" fmla="*/ 1901993 h 1901992"/>
                <a:gd name="connsiteX534" fmla="*/ 6106340 w 11218359"/>
                <a:gd name="connsiteY534" fmla="*/ 1901993 h 1901992"/>
                <a:gd name="connsiteX535" fmla="*/ 6117818 w 11218359"/>
                <a:gd name="connsiteY535" fmla="*/ 1901993 h 1901992"/>
                <a:gd name="connsiteX536" fmla="*/ 6129247 w 11218359"/>
                <a:gd name="connsiteY536" fmla="*/ 1901993 h 1901992"/>
                <a:gd name="connsiteX537" fmla="*/ 6140677 w 11218359"/>
                <a:gd name="connsiteY537" fmla="*/ 1901993 h 1901992"/>
                <a:gd name="connsiteX538" fmla="*/ 6152107 w 11218359"/>
                <a:gd name="connsiteY538" fmla="*/ 1901993 h 1901992"/>
                <a:gd name="connsiteX539" fmla="*/ 6163537 w 11218359"/>
                <a:gd name="connsiteY539" fmla="*/ 1901993 h 1901992"/>
                <a:gd name="connsiteX540" fmla="*/ 6175015 w 11218359"/>
                <a:gd name="connsiteY540" fmla="*/ 1901993 h 1901992"/>
                <a:gd name="connsiteX541" fmla="*/ 6186445 w 11218359"/>
                <a:gd name="connsiteY541" fmla="*/ 1901993 h 1901992"/>
                <a:gd name="connsiteX542" fmla="*/ 6197875 w 11218359"/>
                <a:gd name="connsiteY542" fmla="*/ 1901993 h 1901992"/>
                <a:gd name="connsiteX543" fmla="*/ 6209305 w 11218359"/>
                <a:gd name="connsiteY543" fmla="*/ 1901993 h 1901992"/>
                <a:gd name="connsiteX544" fmla="*/ 6220735 w 11218359"/>
                <a:gd name="connsiteY544" fmla="*/ 1901993 h 1901992"/>
                <a:gd name="connsiteX545" fmla="*/ 6232212 w 11218359"/>
                <a:gd name="connsiteY545" fmla="*/ 1901993 h 1901992"/>
                <a:gd name="connsiteX546" fmla="*/ 6243642 w 11218359"/>
                <a:gd name="connsiteY546" fmla="*/ 1901993 h 1901992"/>
                <a:gd name="connsiteX547" fmla="*/ 6255073 w 11218359"/>
                <a:gd name="connsiteY547" fmla="*/ 1901993 h 1901992"/>
                <a:gd name="connsiteX548" fmla="*/ 6266503 w 11218359"/>
                <a:gd name="connsiteY548" fmla="*/ 1901993 h 1901992"/>
                <a:gd name="connsiteX549" fmla="*/ 6277933 w 11218359"/>
                <a:gd name="connsiteY549" fmla="*/ 1901993 h 1901992"/>
                <a:gd name="connsiteX550" fmla="*/ 6289410 w 11218359"/>
                <a:gd name="connsiteY550" fmla="*/ 1901993 h 1901992"/>
                <a:gd name="connsiteX551" fmla="*/ 6300840 w 11218359"/>
                <a:gd name="connsiteY551" fmla="*/ 1901993 h 1901992"/>
                <a:gd name="connsiteX552" fmla="*/ 6312270 w 11218359"/>
                <a:gd name="connsiteY552" fmla="*/ 1901993 h 1901992"/>
                <a:gd name="connsiteX553" fmla="*/ 6323700 w 11218359"/>
                <a:gd name="connsiteY553" fmla="*/ 1901993 h 1901992"/>
                <a:gd name="connsiteX554" fmla="*/ 6335130 w 11218359"/>
                <a:gd name="connsiteY554" fmla="*/ 1901993 h 1901992"/>
                <a:gd name="connsiteX555" fmla="*/ 6346608 w 11218359"/>
                <a:gd name="connsiteY555" fmla="*/ 1901993 h 1901992"/>
                <a:gd name="connsiteX556" fmla="*/ 6358038 w 11218359"/>
                <a:gd name="connsiteY556" fmla="*/ 1901993 h 1901992"/>
                <a:gd name="connsiteX557" fmla="*/ 6369468 w 11218359"/>
                <a:gd name="connsiteY557" fmla="*/ 1901993 h 1901992"/>
                <a:gd name="connsiteX558" fmla="*/ 6380898 w 11218359"/>
                <a:gd name="connsiteY558" fmla="*/ 1901993 h 1901992"/>
                <a:gd name="connsiteX559" fmla="*/ 6392328 w 11218359"/>
                <a:gd name="connsiteY559" fmla="*/ 1901993 h 1901992"/>
                <a:gd name="connsiteX560" fmla="*/ 6403805 w 11218359"/>
                <a:gd name="connsiteY560" fmla="*/ 1901993 h 1901992"/>
                <a:gd name="connsiteX561" fmla="*/ 6415235 w 11218359"/>
                <a:gd name="connsiteY561" fmla="*/ 1901993 h 1901992"/>
                <a:gd name="connsiteX562" fmla="*/ 6426666 w 11218359"/>
                <a:gd name="connsiteY562" fmla="*/ 1901993 h 1901992"/>
                <a:gd name="connsiteX563" fmla="*/ 6438096 w 11218359"/>
                <a:gd name="connsiteY563" fmla="*/ 1901993 h 1901992"/>
                <a:gd name="connsiteX564" fmla="*/ 6449525 w 11218359"/>
                <a:gd name="connsiteY564" fmla="*/ 1901993 h 1901992"/>
                <a:gd name="connsiteX565" fmla="*/ 6461003 w 11218359"/>
                <a:gd name="connsiteY565" fmla="*/ 1901993 h 1901992"/>
                <a:gd name="connsiteX566" fmla="*/ 6472433 w 11218359"/>
                <a:gd name="connsiteY566" fmla="*/ 1901993 h 1901992"/>
                <a:gd name="connsiteX567" fmla="*/ 6483863 w 11218359"/>
                <a:gd name="connsiteY567" fmla="*/ 1901993 h 1901992"/>
                <a:gd name="connsiteX568" fmla="*/ 6495293 w 11218359"/>
                <a:gd name="connsiteY568" fmla="*/ 1901993 h 1901992"/>
                <a:gd name="connsiteX569" fmla="*/ 6506723 w 11218359"/>
                <a:gd name="connsiteY569" fmla="*/ 1901993 h 1901992"/>
                <a:gd name="connsiteX570" fmla="*/ 6518201 w 11218359"/>
                <a:gd name="connsiteY570" fmla="*/ 1901993 h 1901992"/>
                <a:gd name="connsiteX571" fmla="*/ 6529631 w 11218359"/>
                <a:gd name="connsiteY571" fmla="*/ 1901993 h 1901992"/>
                <a:gd name="connsiteX572" fmla="*/ 6541061 w 11218359"/>
                <a:gd name="connsiteY572" fmla="*/ 1901993 h 1901992"/>
                <a:gd name="connsiteX573" fmla="*/ 6552490 w 11218359"/>
                <a:gd name="connsiteY573" fmla="*/ 1901993 h 1901992"/>
                <a:gd name="connsiteX574" fmla="*/ 6563921 w 11218359"/>
                <a:gd name="connsiteY574" fmla="*/ 1901993 h 1901992"/>
                <a:gd name="connsiteX575" fmla="*/ 6575398 w 11218359"/>
                <a:gd name="connsiteY575" fmla="*/ 1901993 h 1901992"/>
                <a:gd name="connsiteX576" fmla="*/ 6586828 w 11218359"/>
                <a:gd name="connsiteY576" fmla="*/ 1901993 h 1901992"/>
                <a:gd name="connsiteX577" fmla="*/ 6598259 w 11218359"/>
                <a:gd name="connsiteY577" fmla="*/ 1901993 h 1901992"/>
                <a:gd name="connsiteX578" fmla="*/ 6609688 w 11218359"/>
                <a:gd name="connsiteY578" fmla="*/ 1901993 h 1901992"/>
                <a:gd name="connsiteX579" fmla="*/ 6621118 w 11218359"/>
                <a:gd name="connsiteY579" fmla="*/ 1901993 h 1901992"/>
                <a:gd name="connsiteX580" fmla="*/ 6632596 w 11218359"/>
                <a:gd name="connsiteY580" fmla="*/ 1901993 h 1901992"/>
                <a:gd name="connsiteX581" fmla="*/ 6644026 w 11218359"/>
                <a:gd name="connsiteY581" fmla="*/ 1901993 h 1901992"/>
                <a:gd name="connsiteX582" fmla="*/ 6655456 w 11218359"/>
                <a:gd name="connsiteY582" fmla="*/ 1901993 h 1901992"/>
                <a:gd name="connsiteX583" fmla="*/ 6666886 w 11218359"/>
                <a:gd name="connsiteY583" fmla="*/ 1901993 h 1901992"/>
                <a:gd name="connsiteX584" fmla="*/ 6678316 w 11218359"/>
                <a:gd name="connsiteY584" fmla="*/ 1901993 h 1901992"/>
                <a:gd name="connsiteX585" fmla="*/ 6689794 w 11218359"/>
                <a:gd name="connsiteY585" fmla="*/ 1901993 h 1901992"/>
                <a:gd name="connsiteX586" fmla="*/ 6701224 w 11218359"/>
                <a:gd name="connsiteY586" fmla="*/ 1901993 h 1901992"/>
                <a:gd name="connsiteX587" fmla="*/ 6712653 w 11218359"/>
                <a:gd name="connsiteY587" fmla="*/ 1901993 h 1901992"/>
                <a:gd name="connsiteX588" fmla="*/ 6724083 w 11218359"/>
                <a:gd name="connsiteY588" fmla="*/ 1901993 h 1901992"/>
                <a:gd name="connsiteX589" fmla="*/ 6735514 w 11218359"/>
                <a:gd name="connsiteY589" fmla="*/ 1901993 h 1901992"/>
                <a:gd name="connsiteX590" fmla="*/ 6746944 w 11218359"/>
                <a:gd name="connsiteY590" fmla="*/ 1901993 h 1901992"/>
                <a:gd name="connsiteX591" fmla="*/ 6758421 w 11218359"/>
                <a:gd name="connsiteY591" fmla="*/ 1901993 h 1901992"/>
                <a:gd name="connsiteX592" fmla="*/ 6769851 w 11218359"/>
                <a:gd name="connsiteY592" fmla="*/ 1901993 h 1901992"/>
                <a:gd name="connsiteX593" fmla="*/ 6781281 w 11218359"/>
                <a:gd name="connsiteY593" fmla="*/ 1901993 h 1901992"/>
                <a:gd name="connsiteX594" fmla="*/ 6792711 w 11218359"/>
                <a:gd name="connsiteY594" fmla="*/ 1901993 h 1901992"/>
                <a:gd name="connsiteX595" fmla="*/ 6804141 w 11218359"/>
                <a:gd name="connsiteY595" fmla="*/ 1901993 h 1901992"/>
                <a:gd name="connsiteX596" fmla="*/ 6815619 w 11218359"/>
                <a:gd name="connsiteY596" fmla="*/ 1901993 h 1901992"/>
                <a:gd name="connsiteX597" fmla="*/ 6827049 w 11218359"/>
                <a:gd name="connsiteY597" fmla="*/ 1901993 h 1901992"/>
                <a:gd name="connsiteX598" fmla="*/ 6838479 w 11218359"/>
                <a:gd name="connsiteY598" fmla="*/ 1901993 h 1901992"/>
                <a:gd name="connsiteX599" fmla="*/ 6849909 w 11218359"/>
                <a:gd name="connsiteY599" fmla="*/ 1901993 h 1901992"/>
                <a:gd name="connsiteX600" fmla="*/ 6861339 w 11218359"/>
                <a:gd name="connsiteY600" fmla="*/ 1901993 h 1901992"/>
                <a:gd name="connsiteX601" fmla="*/ 6872816 w 11218359"/>
                <a:gd name="connsiteY601" fmla="*/ 1901993 h 1901992"/>
                <a:gd name="connsiteX602" fmla="*/ 6884246 w 11218359"/>
                <a:gd name="connsiteY602" fmla="*/ 1901993 h 1901992"/>
                <a:gd name="connsiteX603" fmla="*/ 6895676 w 11218359"/>
                <a:gd name="connsiteY603" fmla="*/ 1901993 h 1901992"/>
                <a:gd name="connsiteX604" fmla="*/ 6907107 w 11218359"/>
                <a:gd name="connsiteY604" fmla="*/ 1901993 h 1901992"/>
                <a:gd name="connsiteX605" fmla="*/ 6918537 w 11218359"/>
                <a:gd name="connsiteY605" fmla="*/ 1901993 h 1901992"/>
                <a:gd name="connsiteX606" fmla="*/ 6930014 w 11218359"/>
                <a:gd name="connsiteY606" fmla="*/ 1901993 h 1901992"/>
                <a:gd name="connsiteX607" fmla="*/ 6941444 w 11218359"/>
                <a:gd name="connsiteY607" fmla="*/ 1901993 h 1901992"/>
                <a:gd name="connsiteX608" fmla="*/ 6952874 w 11218359"/>
                <a:gd name="connsiteY608" fmla="*/ 1901993 h 1901992"/>
                <a:gd name="connsiteX609" fmla="*/ 6964304 w 11218359"/>
                <a:gd name="connsiteY609" fmla="*/ 1901993 h 1901992"/>
                <a:gd name="connsiteX610" fmla="*/ 6975734 w 11218359"/>
                <a:gd name="connsiteY610" fmla="*/ 1901993 h 1901992"/>
                <a:gd name="connsiteX611" fmla="*/ 6987212 w 11218359"/>
                <a:gd name="connsiteY611" fmla="*/ 1901993 h 1901992"/>
                <a:gd name="connsiteX612" fmla="*/ 6998642 w 11218359"/>
                <a:gd name="connsiteY612" fmla="*/ 1901993 h 1901992"/>
                <a:gd name="connsiteX613" fmla="*/ 7010072 w 11218359"/>
                <a:gd name="connsiteY613" fmla="*/ 1901993 h 1901992"/>
                <a:gd name="connsiteX614" fmla="*/ 7021502 w 11218359"/>
                <a:gd name="connsiteY614" fmla="*/ 1901993 h 1901992"/>
                <a:gd name="connsiteX615" fmla="*/ 7032931 w 11218359"/>
                <a:gd name="connsiteY615" fmla="*/ 1901993 h 1901992"/>
                <a:gd name="connsiteX616" fmla="*/ 7044409 w 11218359"/>
                <a:gd name="connsiteY616" fmla="*/ 1901993 h 1901992"/>
                <a:gd name="connsiteX617" fmla="*/ 7055839 w 11218359"/>
                <a:gd name="connsiteY617" fmla="*/ 1901993 h 1901992"/>
                <a:gd name="connsiteX618" fmla="*/ 7067269 w 11218359"/>
                <a:gd name="connsiteY618" fmla="*/ 1901993 h 1901992"/>
                <a:gd name="connsiteX619" fmla="*/ 7078700 w 11218359"/>
                <a:gd name="connsiteY619" fmla="*/ 1901993 h 1901992"/>
                <a:gd name="connsiteX620" fmla="*/ 7090129 w 11218359"/>
                <a:gd name="connsiteY620" fmla="*/ 1901993 h 1901992"/>
                <a:gd name="connsiteX621" fmla="*/ 7101607 w 11218359"/>
                <a:gd name="connsiteY621" fmla="*/ 1901993 h 1901992"/>
                <a:gd name="connsiteX622" fmla="*/ 7113037 w 11218359"/>
                <a:gd name="connsiteY622" fmla="*/ 1901993 h 1901992"/>
                <a:gd name="connsiteX623" fmla="*/ 7124467 w 11218359"/>
                <a:gd name="connsiteY623" fmla="*/ 1901993 h 1901992"/>
                <a:gd name="connsiteX624" fmla="*/ 7135897 w 11218359"/>
                <a:gd name="connsiteY624" fmla="*/ 1901993 h 1901992"/>
                <a:gd name="connsiteX625" fmla="*/ 7147327 w 11218359"/>
                <a:gd name="connsiteY625" fmla="*/ 1901993 h 1901992"/>
                <a:gd name="connsiteX626" fmla="*/ 7158805 w 11218359"/>
                <a:gd name="connsiteY626" fmla="*/ 1901993 h 1901992"/>
                <a:gd name="connsiteX627" fmla="*/ 7170235 w 11218359"/>
                <a:gd name="connsiteY627" fmla="*/ 1901993 h 1901992"/>
                <a:gd name="connsiteX628" fmla="*/ 7181665 w 11218359"/>
                <a:gd name="connsiteY628" fmla="*/ 1901993 h 1901992"/>
                <a:gd name="connsiteX629" fmla="*/ 7193094 w 11218359"/>
                <a:gd name="connsiteY629" fmla="*/ 1901993 h 1901992"/>
                <a:gd name="connsiteX630" fmla="*/ 7204524 w 11218359"/>
                <a:gd name="connsiteY630" fmla="*/ 1901993 h 1901992"/>
                <a:gd name="connsiteX631" fmla="*/ 7216002 w 11218359"/>
                <a:gd name="connsiteY631" fmla="*/ 1901993 h 1901992"/>
                <a:gd name="connsiteX632" fmla="*/ 7227432 w 11218359"/>
                <a:gd name="connsiteY632" fmla="*/ 1901993 h 1901992"/>
                <a:gd name="connsiteX633" fmla="*/ 7238862 w 11218359"/>
                <a:gd name="connsiteY633" fmla="*/ 1648094 h 1901992"/>
                <a:gd name="connsiteX634" fmla="*/ 7250292 w 11218359"/>
                <a:gd name="connsiteY634" fmla="*/ 238876 h 1901992"/>
                <a:gd name="connsiteX635" fmla="*/ 7261722 w 11218359"/>
                <a:gd name="connsiteY635" fmla="*/ 649022 h 1901992"/>
                <a:gd name="connsiteX636" fmla="*/ 7273200 w 11218359"/>
                <a:gd name="connsiteY636" fmla="*/ 670053 h 1901992"/>
                <a:gd name="connsiteX637" fmla="*/ 7284630 w 11218359"/>
                <a:gd name="connsiteY637" fmla="*/ 474747 h 1901992"/>
                <a:gd name="connsiteX638" fmla="*/ 7296060 w 11218359"/>
                <a:gd name="connsiteY638" fmla="*/ 649022 h 1901992"/>
                <a:gd name="connsiteX639" fmla="*/ 7307490 w 11218359"/>
                <a:gd name="connsiteY639" fmla="*/ 743672 h 1901992"/>
                <a:gd name="connsiteX640" fmla="*/ 7318920 w 11218359"/>
                <a:gd name="connsiteY640" fmla="*/ 480758 h 1901992"/>
                <a:gd name="connsiteX641" fmla="*/ 7330398 w 11218359"/>
                <a:gd name="connsiteY641" fmla="*/ 0 h 1901992"/>
                <a:gd name="connsiteX642" fmla="*/ 7341828 w 11218359"/>
                <a:gd name="connsiteY642" fmla="*/ 30047 h 1901992"/>
                <a:gd name="connsiteX643" fmla="*/ 7353257 w 11218359"/>
                <a:gd name="connsiteY643" fmla="*/ 374087 h 1901992"/>
                <a:gd name="connsiteX644" fmla="*/ 7364687 w 11218359"/>
                <a:gd name="connsiteY644" fmla="*/ 784234 h 1901992"/>
                <a:gd name="connsiteX645" fmla="*/ 7376117 w 11218359"/>
                <a:gd name="connsiteY645" fmla="*/ 650522 h 1901992"/>
                <a:gd name="connsiteX646" fmla="*/ 7387595 w 11218359"/>
                <a:gd name="connsiteY646" fmla="*/ 510804 h 1901992"/>
                <a:gd name="connsiteX647" fmla="*/ 7399025 w 11218359"/>
                <a:gd name="connsiteY647" fmla="*/ 1194380 h 1901992"/>
                <a:gd name="connsiteX648" fmla="*/ 7410455 w 11218359"/>
                <a:gd name="connsiteY648" fmla="*/ 1846405 h 1901992"/>
                <a:gd name="connsiteX649" fmla="*/ 7421885 w 11218359"/>
                <a:gd name="connsiteY649" fmla="*/ 1883966 h 1901992"/>
                <a:gd name="connsiteX650" fmla="*/ 7433315 w 11218359"/>
                <a:gd name="connsiteY650" fmla="*/ 1901993 h 1901992"/>
                <a:gd name="connsiteX651" fmla="*/ 7444793 w 11218359"/>
                <a:gd name="connsiteY651" fmla="*/ 1900492 h 1901992"/>
                <a:gd name="connsiteX652" fmla="*/ 7456222 w 11218359"/>
                <a:gd name="connsiteY652" fmla="*/ 1901993 h 1901992"/>
                <a:gd name="connsiteX653" fmla="*/ 7467653 w 11218359"/>
                <a:gd name="connsiteY653" fmla="*/ 1901993 h 1901992"/>
                <a:gd name="connsiteX654" fmla="*/ 7479083 w 11218359"/>
                <a:gd name="connsiteY654" fmla="*/ 1901993 h 1901992"/>
                <a:gd name="connsiteX655" fmla="*/ 7490513 w 11218359"/>
                <a:gd name="connsiteY655" fmla="*/ 1901993 h 1901992"/>
                <a:gd name="connsiteX656" fmla="*/ 7501990 w 11218359"/>
                <a:gd name="connsiteY656" fmla="*/ 1901993 h 1901992"/>
                <a:gd name="connsiteX657" fmla="*/ 7513420 w 11218359"/>
                <a:gd name="connsiteY657" fmla="*/ 1901993 h 1901992"/>
                <a:gd name="connsiteX658" fmla="*/ 7524850 w 11218359"/>
                <a:gd name="connsiteY658" fmla="*/ 1901993 h 1901992"/>
                <a:gd name="connsiteX659" fmla="*/ 7536280 w 11218359"/>
                <a:gd name="connsiteY659" fmla="*/ 1900492 h 1901992"/>
                <a:gd name="connsiteX660" fmla="*/ 7547710 w 11218359"/>
                <a:gd name="connsiteY660" fmla="*/ 1901993 h 1901992"/>
                <a:gd name="connsiteX661" fmla="*/ 7559188 w 11218359"/>
                <a:gd name="connsiteY661" fmla="*/ 1901993 h 1901992"/>
                <a:gd name="connsiteX662" fmla="*/ 7570618 w 11218359"/>
                <a:gd name="connsiteY662" fmla="*/ 1901993 h 1901992"/>
                <a:gd name="connsiteX663" fmla="*/ 7582048 w 11218359"/>
                <a:gd name="connsiteY663" fmla="*/ 1901993 h 1901992"/>
                <a:gd name="connsiteX664" fmla="*/ 7593478 w 11218359"/>
                <a:gd name="connsiteY664" fmla="*/ 1901993 h 1901992"/>
                <a:gd name="connsiteX665" fmla="*/ 7604908 w 11218359"/>
                <a:gd name="connsiteY665" fmla="*/ 1901993 h 1901992"/>
                <a:gd name="connsiteX666" fmla="*/ 7616385 w 11218359"/>
                <a:gd name="connsiteY666" fmla="*/ 1901993 h 1901992"/>
                <a:gd name="connsiteX667" fmla="*/ 7627815 w 11218359"/>
                <a:gd name="connsiteY667" fmla="*/ 1901993 h 1901992"/>
                <a:gd name="connsiteX668" fmla="*/ 7639246 w 11218359"/>
                <a:gd name="connsiteY668" fmla="*/ 1901993 h 1901992"/>
                <a:gd name="connsiteX669" fmla="*/ 7650676 w 11218359"/>
                <a:gd name="connsiteY669" fmla="*/ 1901993 h 1901992"/>
                <a:gd name="connsiteX670" fmla="*/ 7662106 w 11218359"/>
                <a:gd name="connsiteY670" fmla="*/ 1901993 h 1901992"/>
                <a:gd name="connsiteX671" fmla="*/ 7673583 w 11218359"/>
                <a:gd name="connsiteY671" fmla="*/ 1901993 h 1901992"/>
                <a:gd name="connsiteX672" fmla="*/ 7685013 w 11218359"/>
                <a:gd name="connsiteY672" fmla="*/ 1901993 h 1901992"/>
                <a:gd name="connsiteX673" fmla="*/ 7696443 w 11218359"/>
                <a:gd name="connsiteY673" fmla="*/ 1901993 h 1901992"/>
                <a:gd name="connsiteX674" fmla="*/ 7707873 w 11218359"/>
                <a:gd name="connsiteY674" fmla="*/ 1901993 h 1901992"/>
                <a:gd name="connsiteX675" fmla="*/ 7719303 w 11218359"/>
                <a:gd name="connsiteY675" fmla="*/ 1901993 h 1901992"/>
                <a:gd name="connsiteX676" fmla="*/ 7730733 w 11218359"/>
                <a:gd name="connsiteY676" fmla="*/ 1901993 h 1901992"/>
                <a:gd name="connsiteX677" fmla="*/ 7742211 w 11218359"/>
                <a:gd name="connsiteY677" fmla="*/ 1901993 h 1901992"/>
                <a:gd name="connsiteX678" fmla="*/ 7753641 w 11218359"/>
                <a:gd name="connsiteY678" fmla="*/ 1901993 h 1901992"/>
                <a:gd name="connsiteX679" fmla="*/ 7765071 w 11218359"/>
                <a:gd name="connsiteY679" fmla="*/ 1901993 h 1901992"/>
                <a:gd name="connsiteX680" fmla="*/ 7776501 w 11218359"/>
                <a:gd name="connsiteY680" fmla="*/ 1901993 h 1901992"/>
                <a:gd name="connsiteX681" fmla="*/ 7787931 w 11218359"/>
                <a:gd name="connsiteY681" fmla="*/ 1901993 h 1901992"/>
                <a:gd name="connsiteX682" fmla="*/ 7799408 w 11218359"/>
                <a:gd name="connsiteY682" fmla="*/ 1901993 h 1901992"/>
                <a:gd name="connsiteX683" fmla="*/ 7810839 w 11218359"/>
                <a:gd name="connsiteY683" fmla="*/ 1901993 h 1901992"/>
                <a:gd name="connsiteX684" fmla="*/ 7822268 w 11218359"/>
                <a:gd name="connsiteY684" fmla="*/ 1901993 h 1901992"/>
                <a:gd name="connsiteX685" fmla="*/ 7833698 w 11218359"/>
                <a:gd name="connsiteY685" fmla="*/ 1901993 h 1901992"/>
                <a:gd name="connsiteX686" fmla="*/ 7845128 w 11218359"/>
                <a:gd name="connsiteY686" fmla="*/ 1901993 h 1901992"/>
                <a:gd name="connsiteX687" fmla="*/ 7856606 w 11218359"/>
                <a:gd name="connsiteY687" fmla="*/ 1901993 h 1901992"/>
                <a:gd name="connsiteX688" fmla="*/ 7868036 w 11218359"/>
                <a:gd name="connsiteY688" fmla="*/ 1901993 h 1901992"/>
                <a:gd name="connsiteX689" fmla="*/ 7879466 w 11218359"/>
                <a:gd name="connsiteY689" fmla="*/ 1901993 h 1901992"/>
                <a:gd name="connsiteX690" fmla="*/ 7890896 w 11218359"/>
                <a:gd name="connsiteY690" fmla="*/ 1901993 h 1901992"/>
                <a:gd name="connsiteX691" fmla="*/ 7902326 w 11218359"/>
                <a:gd name="connsiteY691" fmla="*/ 1901993 h 1901992"/>
                <a:gd name="connsiteX692" fmla="*/ 7913804 w 11218359"/>
                <a:gd name="connsiteY692" fmla="*/ 1901993 h 1901992"/>
                <a:gd name="connsiteX693" fmla="*/ 7925234 w 11218359"/>
                <a:gd name="connsiteY693" fmla="*/ 1901993 h 1901992"/>
                <a:gd name="connsiteX694" fmla="*/ 7936663 w 11218359"/>
                <a:gd name="connsiteY694" fmla="*/ 1901993 h 1901992"/>
                <a:gd name="connsiteX695" fmla="*/ 7948094 w 11218359"/>
                <a:gd name="connsiteY695" fmla="*/ 1901993 h 1901992"/>
                <a:gd name="connsiteX696" fmla="*/ 7959524 w 11218359"/>
                <a:gd name="connsiteY696" fmla="*/ 1901993 h 1901992"/>
                <a:gd name="connsiteX697" fmla="*/ 7971001 w 11218359"/>
                <a:gd name="connsiteY697" fmla="*/ 1901993 h 1901992"/>
                <a:gd name="connsiteX698" fmla="*/ 7982431 w 11218359"/>
                <a:gd name="connsiteY698" fmla="*/ 1901993 h 1901992"/>
                <a:gd name="connsiteX699" fmla="*/ 7993861 w 11218359"/>
                <a:gd name="connsiteY699" fmla="*/ 1901993 h 1901992"/>
                <a:gd name="connsiteX700" fmla="*/ 8005291 w 11218359"/>
                <a:gd name="connsiteY700" fmla="*/ 1901993 h 1901992"/>
                <a:gd name="connsiteX701" fmla="*/ 8016721 w 11218359"/>
                <a:gd name="connsiteY701" fmla="*/ 1901993 h 1901992"/>
                <a:gd name="connsiteX702" fmla="*/ 8028199 w 11218359"/>
                <a:gd name="connsiteY702" fmla="*/ 1901993 h 1901992"/>
                <a:gd name="connsiteX703" fmla="*/ 8039629 w 11218359"/>
                <a:gd name="connsiteY703" fmla="*/ 1901993 h 1901992"/>
                <a:gd name="connsiteX704" fmla="*/ 8051059 w 11218359"/>
                <a:gd name="connsiteY704" fmla="*/ 1901993 h 1901992"/>
                <a:gd name="connsiteX705" fmla="*/ 8062489 w 11218359"/>
                <a:gd name="connsiteY705" fmla="*/ 1901993 h 1901992"/>
                <a:gd name="connsiteX706" fmla="*/ 8073919 w 11218359"/>
                <a:gd name="connsiteY706" fmla="*/ 1901993 h 1901992"/>
                <a:gd name="connsiteX707" fmla="*/ 8085396 w 11218359"/>
                <a:gd name="connsiteY707" fmla="*/ 1901993 h 1901992"/>
                <a:gd name="connsiteX708" fmla="*/ 8096826 w 11218359"/>
                <a:gd name="connsiteY708" fmla="*/ 1901993 h 1901992"/>
                <a:gd name="connsiteX709" fmla="*/ 8108256 w 11218359"/>
                <a:gd name="connsiteY709" fmla="*/ 1901993 h 1901992"/>
                <a:gd name="connsiteX710" fmla="*/ 8119687 w 11218359"/>
                <a:gd name="connsiteY710" fmla="*/ 1901993 h 1901992"/>
                <a:gd name="connsiteX711" fmla="*/ 8131117 w 11218359"/>
                <a:gd name="connsiteY711" fmla="*/ 1901993 h 1901992"/>
                <a:gd name="connsiteX712" fmla="*/ 8142594 w 11218359"/>
                <a:gd name="connsiteY712" fmla="*/ 1901993 h 1901992"/>
                <a:gd name="connsiteX713" fmla="*/ 8154024 w 11218359"/>
                <a:gd name="connsiteY713" fmla="*/ 1901993 h 1901992"/>
                <a:gd name="connsiteX714" fmla="*/ 8165454 w 11218359"/>
                <a:gd name="connsiteY714" fmla="*/ 1901993 h 1901992"/>
                <a:gd name="connsiteX715" fmla="*/ 8176884 w 11218359"/>
                <a:gd name="connsiteY715" fmla="*/ 1901993 h 1901992"/>
                <a:gd name="connsiteX716" fmla="*/ 8188314 w 11218359"/>
                <a:gd name="connsiteY716" fmla="*/ 1901993 h 1901992"/>
                <a:gd name="connsiteX717" fmla="*/ 8199792 w 11218359"/>
                <a:gd name="connsiteY717" fmla="*/ 1901993 h 1901992"/>
                <a:gd name="connsiteX718" fmla="*/ 8211222 w 11218359"/>
                <a:gd name="connsiteY718" fmla="*/ 1901993 h 1901992"/>
                <a:gd name="connsiteX719" fmla="*/ 8222652 w 11218359"/>
                <a:gd name="connsiteY719" fmla="*/ 1901993 h 1901992"/>
                <a:gd name="connsiteX720" fmla="*/ 8234082 w 11218359"/>
                <a:gd name="connsiteY720" fmla="*/ 1901993 h 1901992"/>
                <a:gd name="connsiteX721" fmla="*/ 8245512 w 11218359"/>
                <a:gd name="connsiteY721" fmla="*/ 1901993 h 1901992"/>
                <a:gd name="connsiteX722" fmla="*/ 8256989 w 11218359"/>
                <a:gd name="connsiteY722" fmla="*/ 1901993 h 1901992"/>
                <a:gd name="connsiteX723" fmla="*/ 8268419 w 11218359"/>
                <a:gd name="connsiteY723" fmla="*/ 1901993 h 1901992"/>
                <a:gd name="connsiteX724" fmla="*/ 8279850 w 11218359"/>
                <a:gd name="connsiteY724" fmla="*/ 1901993 h 1901992"/>
                <a:gd name="connsiteX725" fmla="*/ 8291280 w 11218359"/>
                <a:gd name="connsiteY725" fmla="*/ 1901993 h 1901992"/>
                <a:gd name="connsiteX726" fmla="*/ 8302709 w 11218359"/>
                <a:gd name="connsiteY726" fmla="*/ 1901993 h 1901992"/>
                <a:gd name="connsiteX727" fmla="*/ 8314187 w 11218359"/>
                <a:gd name="connsiteY727" fmla="*/ 1901993 h 1901992"/>
                <a:gd name="connsiteX728" fmla="*/ 8325617 w 11218359"/>
                <a:gd name="connsiteY728" fmla="*/ 1901993 h 1901992"/>
                <a:gd name="connsiteX729" fmla="*/ 8337047 w 11218359"/>
                <a:gd name="connsiteY729" fmla="*/ 1901993 h 1901992"/>
                <a:gd name="connsiteX730" fmla="*/ 8348477 w 11218359"/>
                <a:gd name="connsiteY730" fmla="*/ 1901993 h 1901992"/>
                <a:gd name="connsiteX731" fmla="*/ 8359907 w 11218359"/>
                <a:gd name="connsiteY731" fmla="*/ 1901993 h 1901992"/>
                <a:gd name="connsiteX732" fmla="*/ 8371385 w 11218359"/>
                <a:gd name="connsiteY732" fmla="*/ 1901993 h 1901992"/>
                <a:gd name="connsiteX733" fmla="*/ 8382815 w 11218359"/>
                <a:gd name="connsiteY733" fmla="*/ 1901993 h 1901992"/>
                <a:gd name="connsiteX734" fmla="*/ 8394245 w 11218359"/>
                <a:gd name="connsiteY734" fmla="*/ 1901993 h 1901992"/>
                <a:gd name="connsiteX735" fmla="*/ 8405674 w 11218359"/>
                <a:gd name="connsiteY735" fmla="*/ 1901993 h 1901992"/>
                <a:gd name="connsiteX736" fmla="*/ 8417104 w 11218359"/>
                <a:gd name="connsiteY736" fmla="*/ 1901993 h 1901992"/>
                <a:gd name="connsiteX737" fmla="*/ 8428582 w 11218359"/>
                <a:gd name="connsiteY737" fmla="*/ 1901993 h 1901992"/>
                <a:gd name="connsiteX738" fmla="*/ 8440012 w 11218359"/>
                <a:gd name="connsiteY738" fmla="*/ 1901993 h 1901992"/>
                <a:gd name="connsiteX739" fmla="*/ 8451442 w 11218359"/>
                <a:gd name="connsiteY739" fmla="*/ 1901993 h 1901992"/>
                <a:gd name="connsiteX740" fmla="*/ 8462872 w 11218359"/>
                <a:gd name="connsiteY740" fmla="*/ 1901993 h 1901992"/>
                <a:gd name="connsiteX741" fmla="*/ 8474302 w 11218359"/>
                <a:gd name="connsiteY741" fmla="*/ 1901993 h 1901992"/>
                <a:gd name="connsiteX742" fmla="*/ 8485780 w 11218359"/>
                <a:gd name="connsiteY742" fmla="*/ 1901993 h 1901992"/>
                <a:gd name="connsiteX743" fmla="*/ 8497210 w 11218359"/>
                <a:gd name="connsiteY743" fmla="*/ 1901993 h 1901992"/>
                <a:gd name="connsiteX744" fmla="*/ 8508640 w 11218359"/>
                <a:gd name="connsiteY744" fmla="*/ 1901993 h 1901992"/>
                <a:gd name="connsiteX745" fmla="*/ 8520069 w 11218359"/>
                <a:gd name="connsiteY745" fmla="*/ 1901993 h 1901992"/>
                <a:gd name="connsiteX746" fmla="*/ 8531500 w 11218359"/>
                <a:gd name="connsiteY746" fmla="*/ 1901993 h 1901992"/>
                <a:gd name="connsiteX747" fmla="*/ 8542977 w 11218359"/>
                <a:gd name="connsiteY747" fmla="*/ 1901993 h 1901992"/>
                <a:gd name="connsiteX748" fmla="*/ 8554407 w 11218359"/>
                <a:gd name="connsiteY748" fmla="*/ 1901993 h 1901992"/>
                <a:gd name="connsiteX749" fmla="*/ 8565837 w 11218359"/>
                <a:gd name="connsiteY749" fmla="*/ 1901993 h 1901992"/>
                <a:gd name="connsiteX750" fmla="*/ 8577267 w 11218359"/>
                <a:gd name="connsiteY750" fmla="*/ 1901993 h 1901992"/>
                <a:gd name="connsiteX751" fmla="*/ 8588697 w 11218359"/>
                <a:gd name="connsiteY751" fmla="*/ 1901993 h 1901992"/>
                <a:gd name="connsiteX752" fmla="*/ 8600175 w 11218359"/>
                <a:gd name="connsiteY752" fmla="*/ 1901993 h 1901992"/>
                <a:gd name="connsiteX753" fmla="*/ 8611605 w 11218359"/>
                <a:gd name="connsiteY753" fmla="*/ 1901993 h 1901992"/>
                <a:gd name="connsiteX754" fmla="*/ 8623035 w 11218359"/>
                <a:gd name="connsiteY754" fmla="*/ 1901993 h 1901992"/>
                <a:gd name="connsiteX755" fmla="*/ 8634465 w 11218359"/>
                <a:gd name="connsiteY755" fmla="*/ 1901993 h 1901992"/>
                <a:gd name="connsiteX756" fmla="*/ 8645895 w 11218359"/>
                <a:gd name="connsiteY756" fmla="*/ 1901993 h 1901992"/>
                <a:gd name="connsiteX757" fmla="*/ 8657373 w 11218359"/>
                <a:gd name="connsiteY757" fmla="*/ 1901993 h 1901992"/>
                <a:gd name="connsiteX758" fmla="*/ 8668802 w 11218359"/>
                <a:gd name="connsiteY758" fmla="*/ 1901993 h 1901992"/>
                <a:gd name="connsiteX759" fmla="*/ 8680232 w 11218359"/>
                <a:gd name="connsiteY759" fmla="*/ 1901993 h 1901992"/>
                <a:gd name="connsiteX760" fmla="*/ 8691662 w 11218359"/>
                <a:gd name="connsiteY760" fmla="*/ 1901993 h 1901992"/>
                <a:gd name="connsiteX761" fmla="*/ 8703093 w 11218359"/>
                <a:gd name="connsiteY761" fmla="*/ 1901993 h 1901992"/>
                <a:gd name="connsiteX762" fmla="*/ 8714570 w 11218359"/>
                <a:gd name="connsiteY762" fmla="*/ 1901993 h 1901992"/>
                <a:gd name="connsiteX763" fmla="*/ 8726000 w 11218359"/>
                <a:gd name="connsiteY763" fmla="*/ 1901993 h 1901992"/>
                <a:gd name="connsiteX764" fmla="*/ 8737430 w 11218359"/>
                <a:gd name="connsiteY764" fmla="*/ 1901993 h 1901992"/>
                <a:gd name="connsiteX765" fmla="*/ 8748860 w 11218359"/>
                <a:gd name="connsiteY765" fmla="*/ 1901993 h 1901992"/>
                <a:gd name="connsiteX766" fmla="*/ 8760290 w 11218359"/>
                <a:gd name="connsiteY766" fmla="*/ 1901993 h 1901992"/>
                <a:gd name="connsiteX767" fmla="*/ 8771768 w 11218359"/>
                <a:gd name="connsiteY767" fmla="*/ 1901993 h 1901992"/>
                <a:gd name="connsiteX768" fmla="*/ 8783198 w 11218359"/>
                <a:gd name="connsiteY768" fmla="*/ 1901993 h 1901992"/>
                <a:gd name="connsiteX769" fmla="*/ 8794628 w 11218359"/>
                <a:gd name="connsiteY769" fmla="*/ 1901993 h 1901992"/>
                <a:gd name="connsiteX770" fmla="*/ 8806058 w 11218359"/>
                <a:gd name="connsiteY770" fmla="*/ 1901993 h 1901992"/>
                <a:gd name="connsiteX771" fmla="*/ 8817488 w 11218359"/>
                <a:gd name="connsiteY771" fmla="*/ 1901993 h 1901992"/>
                <a:gd name="connsiteX772" fmla="*/ 8828918 w 11218359"/>
                <a:gd name="connsiteY772" fmla="*/ 1901993 h 1901992"/>
                <a:gd name="connsiteX773" fmla="*/ 8840395 w 11218359"/>
                <a:gd name="connsiteY773" fmla="*/ 1901993 h 1901992"/>
                <a:gd name="connsiteX774" fmla="*/ 8851825 w 11218359"/>
                <a:gd name="connsiteY774" fmla="*/ 1901993 h 1901992"/>
                <a:gd name="connsiteX775" fmla="*/ 8863256 w 11218359"/>
                <a:gd name="connsiteY775" fmla="*/ 1901993 h 1901992"/>
                <a:gd name="connsiteX776" fmla="*/ 8874686 w 11218359"/>
                <a:gd name="connsiteY776" fmla="*/ 1901993 h 1901992"/>
                <a:gd name="connsiteX777" fmla="*/ 8886115 w 11218359"/>
                <a:gd name="connsiteY777" fmla="*/ 1901993 h 1901992"/>
                <a:gd name="connsiteX778" fmla="*/ 8897593 w 11218359"/>
                <a:gd name="connsiteY778" fmla="*/ 1901993 h 1901992"/>
                <a:gd name="connsiteX779" fmla="*/ 8909022 w 11218359"/>
                <a:gd name="connsiteY779" fmla="*/ 1901993 h 1901992"/>
                <a:gd name="connsiteX780" fmla="*/ 8920453 w 11218359"/>
                <a:gd name="connsiteY780" fmla="*/ 1901993 h 1901992"/>
                <a:gd name="connsiteX781" fmla="*/ 8931883 w 11218359"/>
                <a:gd name="connsiteY781" fmla="*/ 1901993 h 1901992"/>
                <a:gd name="connsiteX782" fmla="*/ 8943313 w 11218359"/>
                <a:gd name="connsiteY782" fmla="*/ 1901993 h 1901992"/>
                <a:gd name="connsiteX783" fmla="*/ 8954791 w 11218359"/>
                <a:gd name="connsiteY783" fmla="*/ 1901993 h 1901992"/>
                <a:gd name="connsiteX784" fmla="*/ 8966220 w 11218359"/>
                <a:gd name="connsiteY784" fmla="*/ 1901993 h 1901992"/>
                <a:gd name="connsiteX785" fmla="*/ 8977651 w 11218359"/>
                <a:gd name="connsiteY785" fmla="*/ 1901993 h 1901992"/>
                <a:gd name="connsiteX786" fmla="*/ 8989080 w 11218359"/>
                <a:gd name="connsiteY786" fmla="*/ 1901993 h 1901992"/>
                <a:gd name="connsiteX787" fmla="*/ 9000511 w 11218359"/>
                <a:gd name="connsiteY787" fmla="*/ 1901993 h 1901992"/>
                <a:gd name="connsiteX788" fmla="*/ 9011988 w 11218359"/>
                <a:gd name="connsiteY788" fmla="*/ 1901993 h 1901992"/>
                <a:gd name="connsiteX789" fmla="*/ 9023418 w 11218359"/>
                <a:gd name="connsiteY789" fmla="*/ 1901993 h 1901992"/>
                <a:gd name="connsiteX790" fmla="*/ 9034849 w 11218359"/>
                <a:gd name="connsiteY790" fmla="*/ 1901993 h 1901992"/>
                <a:gd name="connsiteX791" fmla="*/ 9046278 w 11218359"/>
                <a:gd name="connsiteY791" fmla="*/ 1901993 h 1901992"/>
                <a:gd name="connsiteX792" fmla="*/ 9057709 w 11218359"/>
                <a:gd name="connsiteY792" fmla="*/ 1901993 h 1901992"/>
                <a:gd name="connsiteX793" fmla="*/ 9069186 w 11218359"/>
                <a:gd name="connsiteY793" fmla="*/ 1901993 h 1901992"/>
                <a:gd name="connsiteX794" fmla="*/ 9080615 w 11218359"/>
                <a:gd name="connsiteY794" fmla="*/ 1901993 h 1901992"/>
                <a:gd name="connsiteX795" fmla="*/ 9092046 w 11218359"/>
                <a:gd name="connsiteY795" fmla="*/ 1901993 h 1901992"/>
                <a:gd name="connsiteX796" fmla="*/ 9103476 w 11218359"/>
                <a:gd name="connsiteY796" fmla="*/ 1901993 h 1901992"/>
                <a:gd name="connsiteX797" fmla="*/ 9114906 w 11218359"/>
                <a:gd name="connsiteY797" fmla="*/ 1901993 h 1901992"/>
                <a:gd name="connsiteX798" fmla="*/ 9126384 w 11218359"/>
                <a:gd name="connsiteY798" fmla="*/ 1901993 h 1901992"/>
                <a:gd name="connsiteX799" fmla="*/ 9137813 w 11218359"/>
                <a:gd name="connsiteY799" fmla="*/ 1901993 h 1901992"/>
                <a:gd name="connsiteX800" fmla="*/ 9149244 w 11218359"/>
                <a:gd name="connsiteY800" fmla="*/ 1901993 h 1901992"/>
                <a:gd name="connsiteX801" fmla="*/ 9160673 w 11218359"/>
                <a:gd name="connsiteY801" fmla="*/ 1901993 h 1901992"/>
                <a:gd name="connsiteX802" fmla="*/ 9172104 w 11218359"/>
                <a:gd name="connsiteY802" fmla="*/ 1901993 h 1901992"/>
                <a:gd name="connsiteX803" fmla="*/ 9183581 w 11218359"/>
                <a:gd name="connsiteY803" fmla="*/ 1901993 h 1901992"/>
                <a:gd name="connsiteX804" fmla="*/ 9195011 w 11218359"/>
                <a:gd name="connsiteY804" fmla="*/ 1901993 h 1901992"/>
                <a:gd name="connsiteX805" fmla="*/ 9206442 w 11218359"/>
                <a:gd name="connsiteY805" fmla="*/ 1901993 h 1901992"/>
                <a:gd name="connsiteX806" fmla="*/ 9217871 w 11218359"/>
                <a:gd name="connsiteY806" fmla="*/ 1901993 h 1901992"/>
                <a:gd name="connsiteX807" fmla="*/ 9229301 w 11218359"/>
                <a:gd name="connsiteY807" fmla="*/ 1901993 h 1901992"/>
                <a:gd name="connsiteX808" fmla="*/ 9240779 w 11218359"/>
                <a:gd name="connsiteY808" fmla="*/ 1901993 h 1901992"/>
                <a:gd name="connsiteX809" fmla="*/ 9252209 w 11218359"/>
                <a:gd name="connsiteY809" fmla="*/ 1901993 h 1901992"/>
                <a:gd name="connsiteX810" fmla="*/ 9263639 w 11218359"/>
                <a:gd name="connsiteY810" fmla="*/ 1901993 h 1901992"/>
                <a:gd name="connsiteX811" fmla="*/ 9275069 w 11218359"/>
                <a:gd name="connsiteY811" fmla="*/ 1901993 h 1901992"/>
                <a:gd name="connsiteX812" fmla="*/ 9286498 w 11218359"/>
                <a:gd name="connsiteY812" fmla="*/ 1901993 h 1901992"/>
                <a:gd name="connsiteX813" fmla="*/ 9297977 w 11218359"/>
                <a:gd name="connsiteY813" fmla="*/ 1901993 h 1901992"/>
                <a:gd name="connsiteX814" fmla="*/ 9309406 w 11218359"/>
                <a:gd name="connsiteY814" fmla="*/ 1901993 h 1901992"/>
                <a:gd name="connsiteX815" fmla="*/ 9320837 w 11218359"/>
                <a:gd name="connsiteY815" fmla="*/ 1901993 h 1901992"/>
                <a:gd name="connsiteX816" fmla="*/ 9332266 w 11218359"/>
                <a:gd name="connsiteY816" fmla="*/ 1901993 h 1901992"/>
                <a:gd name="connsiteX817" fmla="*/ 9343696 w 11218359"/>
                <a:gd name="connsiteY817" fmla="*/ 1901993 h 1901992"/>
                <a:gd name="connsiteX818" fmla="*/ 9355174 w 11218359"/>
                <a:gd name="connsiteY818" fmla="*/ 1901993 h 1901992"/>
                <a:gd name="connsiteX819" fmla="*/ 9366604 w 11218359"/>
                <a:gd name="connsiteY819" fmla="*/ 1901993 h 1901992"/>
                <a:gd name="connsiteX820" fmla="*/ 9378035 w 11218359"/>
                <a:gd name="connsiteY820" fmla="*/ 1901993 h 1901992"/>
                <a:gd name="connsiteX821" fmla="*/ 9389464 w 11218359"/>
                <a:gd name="connsiteY821" fmla="*/ 1901993 h 1901992"/>
                <a:gd name="connsiteX822" fmla="*/ 9400894 w 11218359"/>
                <a:gd name="connsiteY822" fmla="*/ 1901993 h 1901992"/>
                <a:gd name="connsiteX823" fmla="*/ 9412372 w 11218359"/>
                <a:gd name="connsiteY823" fmla="*/ 1901993 h 1901992"/>
                <a:gd name="connsiteX824" fmla="*/ 9423802 w 11218359"/>
                <a:gd name="connsiteY824" fmla="*/ 1901993 h 1901992"/>
                <a:gd name="connsiteX825" fmla="*/ 9435232 w 11218359"/>
                <a:gd name="connsiteY825" fmla="*/ 1901993 h 1901992"/>
                <a:gd name="connsiteX826" fmla="*/ 9446662 w 11218359"/>
                <a:gd name="connsiteY826" fmla="*/ 1901993 h 1901992"/>
                <a:gd name="connsiteX827" fmla="*/ 9458091 w 11218359"/>
                <a:gd name="connsiteY827" fmla="*/ 1901993 h 1901992"/>
                <a:gd name="connsiteX828" fmla="*/ 9469570 w 11218359"/>
                <a:gd name="connsiteY828" fmla="*/ 1901993 h 1901992"/>
                <a:gd name="connsiteX829" fmla="*/ 9480999 w 11218359"/>
                <a:gd name="connsiteY829" fmla="*/ 1901993 h 1901992"/>
                <a:gd name="connsiteX830" fmla="*/ 9492429 w 11218359"/>
                <a:gd name="connsiteY830" fmla="*/ 1901993 h 1901992"/>
                <a:gd name="connsiteX831" fmla="*/ 9503859 w 11218359"/>
                <a:gd name="connsiteY831" fmla="*/ 1901993 h 1901992"/>
                <a:gd name="connsiteX832" fmla="*/ 9515289 w 11218359"/>
                <a:gd name="connsiteY832" fmla="*/ 1901993 h 1901992"/>
                <a:gd name="connsiteX833" fmla="*/ 9526767 w 11218359"/>
                <a:gd name="connsiteY833" fmla="*/ 1901993 h 1901992"/>
                <a:gd name="connsiteX834" fmla="*/ 9538197 w 11218359"/>
                <a:gd name="connsiteY834" fmla="*/ 1901993 h 1901992"/>
                <a:gd name="connsiteX835" fmla="*/ 9549626 w 11218359"/>
                <a:gd name="connsiteY835" fmla="*/ 1901993 h 1901992"/>
                <a:gd name="connsiteX836" fmla="*/ 9561057 w 11218359"/>
                <a:gd name="connsiteY836" fmla="*/ 1901993 h 1901992"/>
                <a:gd name="connsiteX837" fmla="*/ 9572487 w 11218359"/>
                <a:gd name="connsiteY837" fmla="*/ 1901993 h 1901992"/>
                <a:gd name="connsiteX838" fmla="*/ 9583965 w 11218359"/>
                <a:gd name="connsiteY838" fmla="*/ 1901993 h 1901992"/>
                <a:gd name="connsiteX839" fmla="*/ 9595395 w 11218359"/>
                <a:gd name="connsiteY839" fmla="*/ 1901993 h 1901992"/>
                <a:gd name="connsiteX840" fmla="*/ 9606824 w 11218359"/>
                <a:gd name="connsiteY840" fmla="*/ 1901993 h 1901992"/>
                <a:gd name="connsiteX841" fmla="*/ 9618255 w 11218359"/>
                <a:gd name="connsiteY841" fmla="*/ 1901993 h 1901992"/>
                <a:gd name="connsiteX842" fmla="*/ 9629684 w 11218359"/>
                <a:gd name="connsiteY842" fmla="*/ 1901993 h 1901992"/>
                <a:gd name="connsiteX843" fmla="*/ 9641163 w 11218359"/>
                <a:gd name="connsiteY843" fmla="*/ 1901993 h 1901992"/>
                <a:gd name="connsiteX844" fmla="*/ 9652592 w 11218359"/>
                <a:gd name="connsiteY844" fmla="*/ 1901993 h 1901992"/>
                <a:gd name="connsiteX845" fmla="*/ 9664022 w 11218359"/>
                <a:gd name="connsiteY845" fmla="*/ 1901993 h 1901992"/>
                <a:gd name="connsiteX846" fmla="*/ 9675452 w 11218359"/>
                <a:gd name="connsiteY846" fmla="*/ 1901993 h 1901992"/>
                <a:gd name="connsiteX847" fmla="*/ 9686882 w 11218359"/>
                <a:gd name="connsiteY847" fmla="*/ 1901993 h 1901992"/>
                <a:gd name="connsiteX848" fmla="*/ 9698360 w 11218359"/>
                <a:gd name="connsiteY848" fmla="*/ 1901993 h 1901992"/>
                <a:gd name="connsiteX849" fmla="*/ 9709790 w 11218359"/>
                <a:gd name="connsiteY849" fmla="*/ 1901993 h 1901992"/>
                <a:gd name="connsiteX850" fmla="*/ 9721219 w 11218359"/>
                <a:gd name="connsiteY850" fmla="*/ 1901993 h 1901992"/>
                <a:gd name="connsiteX851" fmla="*/ 9732650 w 11218359"/>
                <a:gd name="connsiteY851" fmla="*/ 1901993 h 1901992"/>
                <a:gd name="connsiteX852" fmla="*/ 9744080 w 11218359"/>
                <a:gd name="connsiteY852" fmla="*/ 1901993 h 1901992"/>
                <a:gd name="connsiteX853" fmla="*/ 9755557 w 11218359"/>
                <a:gd name="connsiteY853" fmla="*/ 1901993 h 1901992"/>
                <a:gd name="connsiteX854" fmla="*/ 9766988 w 11218359"/>
                <a:gd name="connsiteY854" fmla="*/ 1901993 h 1901992"/>
                <a:gd name="connsiteX855" fmla="*/ 9778417 w 11218359"/>
                <a:gd name="connsiteY855" fmla="*/ 1901993 h 1901992"/>
                <a:gd name="connsiteX856" fmla="*/ 9789848 w 11218359"/>
                <a:gd name="connsiteY856" fmla="*/ 1901993 h 1901992"/>
                <a:gd name="connsiteX857" fmla="*/ 9801277 w 11218359"/>
                <a:gd name="connsiteY857" fmla="*/ 1901993 h 1901992"/>
                <a:gd name="connsiteX858" fmla="*/ 9812755 w 11218359"/>
                <a:gd name="connsiteY858" fmla="*/ 1901993 h 1901992"/>
                <a:gd name="connsiteX859" fmla="*/ 9824185 w 11218359"/>
                <a:gd name="connsiteY859" fmla="*/ 1901993 h 1901992"/>
                <a:gd name="connsiteX860" fmla="*/ 9835615 w 11218359"/>
                <a:gd name="connsiteY860" fmla="*/ 1901993 h 1901992"/>
                <a:gd name="connsiteX861" fmla="*/ 9847045 w 11218359"/>
                <a:gd name="connsiteY861" fmla="*/ 1901993 h 1901992"/>
                <a:gd name="connsiteX862" fmla="*/ 9858475 w 11218359"/>
                <a:gd name="connsiteY862" fmla="*/ 1901993 h 1901992"/>
                <a:gd name="connsiteX863" fmla="*/ 9869952 w 11218359"/>
                <a:gd name="connsiteY863" fmla="*/ 1901993 h 1901992"/>
                <a:gd name="connsiteX864" fmla="*/ 9881383 w 11218359"/>
                <a:gd name="connsiteY864" fmla="*/ 1901993 h 1901992"/>
                <a:gd name="connsiteX865" fmla="*/ 9892812 w 11218359"/>
                <a:gd name="connsiteY865" fmla="*/ 1901993 h 1901992"/>
                <a:gd name="connsiteX866" fmla="*/ 9904243 w 11218359"/>
                <a:gd name="connsiteY866" fmla="*/ 1901993 h 1901992"/>
                <a:gd name="connsiteX867" fmla="*/ 9915673 w 11218359"/>
                <a:gd name="connsiteY867" fmla="*/ 1901993 h 1901992"/>
                <a:gd name="connsiteX868" fmla="*/ 9927102 w 11218359"/>
                <a:gd name="connsiteY868" fmla="*/ 1901993 h 1901992"/>
                <a:gd name="connsiteX869" fmla="*/ 9938581 w 11218359"/>
                <a:gd name="connsiteY869" fmla="*/ 1901993 h 1901992"/>
                <a:gd name="connsiteX870" fmla="*/ 9950010 w 11218359"/>
                <a:gd name="connsiteY870" fmla="*/ 1901993 h 1901992"/>
                <a:gd name="connsiteX871" fmla="*/ 9961441 w 11218359"/>
                <a:gd name="connsiteY871" fmla="*/ 1901993 h 1901992"/>
                <a:gd name="connsiteX872" fmla="*/ 9972870 w 11218359"/>
                <a:gd name="connsiteY872" fmla="*/ 1901993 h 1901992"/>
                <a:gd name="connsiteX873" fmla="*/ 9984300 w 11218359"/>
                <a:gd name="connsiteY873" fmla="*/ 1901993 h 1901992"/>
                <a:gd name="connsiteX874" fmla="*/ 9995778 w 11218359"/>
                <a:gd name="connsiteY874" fmla="*/ 1901993 h 1901992"/>
                <a:gd name="connsiteX875" fmla="*/ 10007208 w 11218359"/>
                <a:gd name="connsiteY875" fmla="*/ 1901993 h 1901992"/>
                <a:gd name="connsiteX876" fmla="*/ 10018638 w 11218359"/>
                <a:gd name="connsiteY876" fmla="*/ 1901993 h 1901992"/>
                <a:gd name="connsiteX877" fmla="*/ 10030068 w 11218359"/>
                <a:gd name="connsiteY877" fmla="*/ 1901993 h 1901992"/>
                <a:gd name="connsiteX878" fmla="*/ 10041498 w 11218359"/>
                <a:gd name="connsiteY878" fmla="*/ 1901993 h 1901992"/>
                <a:gd name="connsiteX879" fmla="*/ 10052976 w 11218359"/>
                <a:gd name="connsiteY879" fmla="*/ 1901993 h 1901992"/>
                <a:gd name="connsiteX880" fmla="*/ 10064405 w 11218359"/>
                <a:gd name="connsiteY880" fmla="*/ 1901993 h 1901992"/>
                <a:gd name="connsiteX881" fmla="*/ 10075835 w 11218359"/>
                <a:gd name="connsiteY881" fmla="*/ 1901993 h 1901992"/>
                <a:gd name="connsiteX882" fmla="*/ 10087266 w 11218359"/>
                <a:gd name="connsiteY882" fmla="*/ 1901993 h 1901992"/>
                <a:gd name="connsiteX883" fmla="*/ 10098695 w 11218359"/>
                <a:gd name="connsiteY883" fmla="*/ 1901993 h 1901992"/>
                <a:gd name="connsiteX884" fmla="*/ 10110174 w 11218359"/>
                <a:gd name="connsiteY884" fmla="*/ 1901993 h 1901992"/>
                <a:gd name="connsiteX885" fmla="*/ 10121603 w 11218359"/>
                <a:gd name="connsiteY885" fmla="*/ 1901993 h 1901992"/>
                <a:gd name="connsiteX886" fmla="*/ 10133033 w 11218359"/>
                <a:gd name="connsiteY886" fmla="*/ 1901993 h 1901992"/>
                <a:gd name="connsiteX887" fmla="*/ 10144463 w 11218359"/>
                <a:gd name="connsiteY887" fmla="*/ 1901993 h 1901992"/>
                <a:gd name="connsiteX888" fmla="*/ 10155893 w 11218359"/>
                <a:gd name="connsiteY888" fmla="*/ 1901993 h 1901992"/>
                <a:gd name="connsiteX889" fmla="*/ 10167371 w 11218359"/>
                <a:gd name="connsiteY889" fmla="*/ 1901993 h 1901992"/>
                <a:gd name="connsiteX890" fmla="*/ 10178801 w 11218359"/>
                <a:gd name="connsiteY890" fmla="*/ 1901993 h 1901992"/>
                <a:gd name="connsiteX891" fmla="*/ 10190230 w 11218359"/>
                <a:gd name="connsiteY891" fmla="*/ 1901993 h 1901992"/>
                <a:gd name="connsiteX892" fmla="*/ 10201661 w 11218359"/>
                <a:gd name="connsiteY892" fmla="*/ 1901993 h 1901992"/>
                <a:gd name="connsiteX893" fmla="*/ 10213091 w 11218359"/>
                <a:gd name="connsiteY893" fmla="*/ 1901993 h 1901992"/>
                <a:gd name="connsiteX894" fmla="*/ 10224569 w 11218359"/>
                <a:gd name="connsiteY894" fmla="*/ 1901993 h 1901992"/>
                <a:gd name="connsiteX895" fmla="*/ 10235998 w 11218359"/>
                <a:gd name="connsiteY895" fmla="*/ 1901993 h 1901992"/>
                <a:gd name="connsiteX896" fmla="*/ 10247428 w 11218359"/>
                <a:gd name="connsiteY896" fmla="*/ 1901993 h 1901992"/>
                <a:gd name="connsiteX897" fmla="*/ 10258859 w 11218359"/>
                <a:gd name="connsiteY897" fmla="*/ 1901993 h 1901992"/>
                <a:gd name="connsiteX898" fmla="*/ 10270288 w 11218359"/>
                <a:gd name="connsiteY898" fmla="*/ 1901993 h 1901992"/>
                <a:gd name="connsiteX899" fmla="*/ 10281767 w 11218359"/>
                <a:gd name="connsiteY899" fmla="*/ 1901993 h 1901992"/>
                <a:gd name="connsiteX900" fmla="*/ 10293196 w 11218359"/>
                <a:gd name="connsiteY900" fmla="*/ 1901993 h 1901992"/>
                <a:gd name="connsiteX901" fmla="*/ 10304626 w 11218359"/>
                <a:gd name="connsiteY901" fmla="*/ 1901993 h 1901992"/>
                <a:gd name="connsiteX902" fmla="*/ 10316056 w 11218359"/>
                <a:gd name="connsiteY902" fmla="*/ 1901993 h 1901992"/>
                <a:gd name="connsiteX903" fmla="*/ 10327486 w 11218359"/>
                <a:gd name="connsiteY903" fmla="*/ 1901993 h 1901992"/>
                <a:gd name="connsiteX904" fmla="*/ 10338963 w 11218359"/>
                <a:gd name="connsiteY904" fmla="*/ 1901993 h 1901992"/>
                <a:gd name="connsiteX905" fmla="*/ 10350394 w 11218359"/>
                <a:gd name="connsiteY905" fmla="*/ 1901993 h 1901992"/>
                <a:gd name="connsiteX906" fmla="*/ 10361823 w 11218359"/>
                <a:gd name="connsiteY906" fmla="*/ 1901993 h 1901992"/>
                <a:gd name="connsiteX907" fmla="*/ 10373254 w 11218359"/>
                <a:gd name="connsiteY907" fmla="*/ 1901993 h 1901992"/>
                <a:gd name="connsiteX908" fmla="*/ 10384684 w 11218359"/>
                <a:gd name="connsiteY908" fmla="*/ 1901993 h 1901992"/>
                <a:gd name="connsiteX909" fmla="*/ 10396161 w 11218359"/>
                <a:gd name="connsiteY909" fmla="*/ 1901993 h 1901992"/>
                <a:gd name="connsiteX910" fmla="*/ 10407591 w 11218359"/>
                <a:gd name="connsiteY910" fmla="*/ 1901993 h 1901992"/>
                <a:gd name="connsiteX911" fmla="*/ 10419021 w 11218359"/>
                <a:gd name="connsiteY911" fmla="*/ 1901993 h 1901992"/>
                <a:gd name="connsiteX912" fmla="*/ 10430452 w 11218359"/>
                <a:gd name="connsiteY912" fmla="*/ 1901993 h 1901992"/>
                <a:gd name="connsiteX913" fmla="*/ 10441881 w 11218359"/>
                <a:gd name="connsiteY913" fmla="*/ 1901993 h 1901992"/>
                <a:gd name="connsiteX914" fmla="*/ 10453358 w 11218359"/>
                <a:gd name="connsiteY914" fmla="*/ 1901993 h 1901992"/>
                <a:gd name="connsiteX915" fmla="*/ 10464789 w 11218359"/>
                <a:gd name="connsiteY915" fmla="*/ 1901993 h 1901992"/>
                <a:gd name="connsiteX916" fmla="*/ 10476219 w 11218359"/>
                <a:gd name="connsiteY916" fmla="*/ 1901993 h 1901992"/>
                <a:gd name="connsiteX917" fmla="*/ 10487649 w 11218359"/>
                <a:gd name="connsiteY917" fmla="*/ 1901993 h 1901992"/>
                <a:gd name="connsiteX918" fmla="*/ 10499079 w 11218359"/>
                <a:gd name="connsiteY918" fmla="*/ 1901993 h 1901992"/>
                <a:gd name="connsiteX919" fmla="*/ 10510556 w 11218359"/>
                <a:gd name="connsiteY919" fmla="*/ 1901993 h 1901992"/>
                <a:gd name="connsiteX920" fmla="*/ 10521987 w 11218359"/>
                <a:gd name="connsiteY920" fmla="*/ 1901993 h 1901992"/>
                <a:gd name="connsiteX921" fmla="*/ 10533416 w 11218359"/>
                <a:gd name="connsiteY921" fmla="*/ 1901993 h 1901992"/>
                <a:gd name="connsiteX922" fmla="*/ 10544847 w 11218359"/>
                <a:gd name="connsiteY922" fmla="*/ 1901993 h 1901992"/>
                <a:gd name="connsiteX923" fmla="*/ 10556277 w 11218359"/>
                <a:gd name="connsiteY923" fmla="*/ 1901993 h 1901992"/>
                <a:gd name="connsiteX924" fmla="*/ 10567754 w 11218359"/>
                <a:gd name="connsiteY924" fmla="*/ 1901993 h 1901992"/>
                <a:gd name="connsiteX925" fmla="*/ 10579184 w 11218359"/>
                <a:gd name="connsiteY925" fmla="*/ 1901993 h 1901992"/>
                <a:gd name="connsiteX926" fmla="*/ 10590614 w 11218359"/>
                <a:gd name="connsiteY926" fmla="*/ 1901993 h 1901992"/>
                <a:gd name="connsiteX927" fmla="*/ 10602045 w 11218359"/>
                <a:gd name="connsiteY927" fmla="*/ 1901993 h 1901992"/>
                <a:gd name="connsiteX928" fmla="*/ 10613474 w 11218359"/>
                <a:gd name="connsiteY928" fmla="*/ 1901993 h 1901992"/>
                <a:gd name="connsiteX929" fmla="*/ 10624951 w 11218359"/>
                <a:gd name="connsiteY929" fmla="*/ 1901993 h 1901992"/>
                <a:gd name="connsiteX930" fmla="*/ 10636382 w 11218359"/>
                <a:gd name="connsiteY930" fmla="*/ 1901993 h 1901992"/>
                <a:gd name="connsiteX931" fmla="*/ 10647812 w 11218359"/>
                <a:gd name="connsiteY931" fmla="*/ 1901993 h 1901992"/>
                <a:gd name="connsiteX932" fmla="*/ 10659241 w 11218359"/>
                <a:gd name="connsiteY932" fmla="*/ 1901993 h 1901992"/>
                <a:gd name="connsiteX933" fmla="*/ 10670672 w 11218359"/>
                <a:gd name="connsiteY933" fmla="*/ 1901993 h 1901992"/>
                <a:gd name="connsiteX934" fmla="*/ 10682149 w 11218359"/>
                <a:gd name="connsiteY934" fmla="*/ 1901993 h 1901992"/>
                <a:gd name="connsiteX935" fmla="*/ 10693580 w 11218359"/>
                <a:gd name="connsiteY935" fmla="*/ 1901993 h 1901992"/>
                <a:gd name="connsiteX936" fmla="*/ 10705009 w 11218359"/>
                <a:gd name="connsiteY936" fmla="*/ 1901993 h 1901992"/>
                <a:gd name="connsiteX937" fmla="*/ 10716439 w 11218359"/>
                <a:gd name="connsiteY937" fmla="*/ 1901993 h 1901992"/>
                <a:gd name="connsiteX938" fmla="*/ 10727870 w 11218359"/>
                <a:gd name="connsiteY938" fmla="*/ 1901993 h 1901992"/>
                <a:gd name="connsiteX939" fmla="*/ 10739347 w 11218359"/>
                <a:gd name="connsiteY939" fmla="*/ 1901993 h 1901992"/>
                <a:gd name="connsiteX940" fmla="*/ 10750778 w 11218359"/>
                <a:gd name="connsiteY940" fmla="*/ 1901993 h 1901992"/>
                <a:gd name="connsiteX941" fmla="*/ 10762207 w 11218359"/>
                <a:gd name="connsiteY941" fmla="*/ 1901993 h 1901992"/>
                <a:gd name="connsiteX942" fmla="*/ 10773637 w 11218359"/>
                <a:gd name="connsiteY942" fmla="*/ 1901993 h 1901992"/>
                <a:gd name="connsiteX943" fmla="*/ 10785067 w 11218359"/>
                <a:gd name="connsiteY943" fmla="*/ 1901993 h 1901992"/>
                <a:gd name="connsiteX944" fmla="*/ 10796544 w 11218359"/>
                <a:gd name="connsiteY944" fmla="*/ 1901993 h 1901992"/>
                <a:gd name="connsiteX945" fmla="*/ 10807975 w 11218359"/>
                <a:gd name="connsiteY945" fmla="*/ 1901993 h 1901992"/>
                <a:gd name="connsiteX946" fmla="*/ 10819405 w 11218359"/>
                <a:gd name="connsiteY946" fmla="*/ 1901993 h 1901992"/>
                <a:gd name="connsiteX947" fmla="*/ 10830834 w 11218359"/>
                <a:gd name="connsiteY947" fmla="*/ 1901993 h 1901992"/>
                <a:gd name="connsiteX948" fmla="*/ 10842265 w 11218359"/>
                <a:gd name="connsiteY948" fmla="*/ 1901993 h 1901992"/>
                <a:gd name="connsiteX949" fmla="*/ 10853742 w 11218359"/>
                <a:gd name="connsiteY949" fmla="*/ 1901993 h 1901992"/>
                <a:gd name="connsiteX950" fmla="*/ 10865173 w 11218359"/>
                <a:gd name="connsiteY950" fmla="*/ 1901993 h 1901992"/>
                <a:gd name="connsiteX951" fmla="*/ 10876602 w 11218359"/>
                <a:gd name="connsiteY951" fmla="*/ 1901993 h 1901992"/>
                <a:gd name="connsiteX952" fmla="*/ 10888032 w 11218359"/>
                <a:gd name="connsiteY952" fmla="*/ 1901993 h 1901992"/>
                <a:gd name="connsiteX953" fmla="*/ 10899463 w 11218359"/>
                <a:gd name="connsiteY953" fmla="*/ 1901993 h 1901992"/>
                <a:gd name="connsiteX954" fmla="*/ 10910892 w 11218359"/>
                <a:gd name="connsiteY954" fmla="*/ 1901993 h 1901992"/>
                <a:gd name="connsiteX955" fmla="*/ 10922369 w 11218359"/>
                <a:gd name="connsiteY955" fmla="*/ 1901993 h 1901992"/>
                <a:gd name="connsiteX956" fmla="*/ 10933800 w 11218359"/>
                <a:gd name="connsiteY956" fmla="*/ 1901993 h 1901992"/>
                <a:gd name="connsiteX957" fmla="*/ 10945230 w 11218359"/>
                <a:gd name="connsiteY957" fmla="*/ 1901993 h 1901992"/>
                <a:gd name="connsiteX958" fmla="*/ 10956660 w 11218359"/>
                <a:gd name="connsiteY958" fmla="*/ 1901993 h 1901992"/>
                <a:gd name="connsiteX959" fmla="*/ 10968090 w 11218359"/>
                <a:gd name="connsiteY959" fmla="*/ 1901993 h 1901992"/>
                <a:gd name="connsiteX960" fmla="*/ 10979567 w 11218359"/>
                <a:gd name="connsiteY960" fmla="*/ 1901993 h 1901992"/>
                <a:gd name="connsiteX961" fmla="*/ 10990998 w 11218359"/>
                <a:gd name="connsiteY961" fmla="*/ 1901993 h 1901992"/>
                <a:gd name="connsiteX962" fmla="*/ 11002427 w 11218359"/>
                <a:gd name="connsiteY962" fmla="*/ 1901993 h 1901992"/>
                <a:gd name="connsiteX963" fmla="*/ 11013858 w 11218359"/>
                <a:gd name="connsiteY963" fmla="*/ 1901993 h 1901992"/>
                <a:gd name="connsiteX964" fmla="*/ 11025287 w 11218359"/>
                <a:gd name="connsiteY964" fmla="*/ 1901993 h 1901992"/>
                <a:gd name="connsiteX965" fmla="*/ 11036765 w 11218359"/>
                <a:gd name="connsiteY965" fmla="*/ 1901993 h 1901992"/>
                <a:gd name="connsiteX966" fmla="*/ 11048195 w 11218359"/>
                <a:gd name="connsiteY966" fmla="*/ 1901993 h 1901992"/>
                <a:gd name="connsiteX967" fmla="*/ 11059625 w 11218359"/>
                <a:gd name="connsiteY967" fmla="*/ 1901993 h 1901992"/>
                <a:gd name="connsiteX968" fmla="*/ 11071056 w 11218359"/>
                <a:gd name="connsiteY968" fmla="*/ 1901993 h 1901992"/>
                <a:gd name="connsiteX969" fmla="*/ 11082485 w 11218359"/>
                <a:gd name="connsiteY969" fmla="*/ 1901993 h 1901992"/>
                <a:gd name="connsiteX970" fmla="*/ 11093962 w 11218359"/>
                <a:gd name="connsiteY970" fmla="*/ 1901993 h 1901992"/>
                <a:gd name="connsiteX971" fmla="*/ 11105393 w 11218359"/>
                <a:gd name="connsiteY971" fmla="*/ 1901993 h 1901992"/>
                <a:gd name="connsiteX972" fmla="*/ 11116823 w 11218359"/>
                <a:gd name="connsiteY972" fmla="*/ 1901993 h 1901992"/>
                <a:gd name="connsiteX973" fmla="*/ 11128253 w 11218359"/>
                <a:gd name="connsiteY973" fmla="*/ 1901993 h 1901992"/>
                <a:gd name="connsiteX974" fmla="*/ 11139683 w 11218359"/>
                <a:gd name="connsiteY974" fmla="*/ 1901993 h 1901992"/>
                <a:gd name="connsiteX975" fmla="*/ 11151160 w 11218359"/>
                <a:gd name="connsiteY975" fmla="*/ 1901993 h 1901992"/>
                <a:gd name="connsiteX976" fmla="*/ 11162591 w 11218359"/>
                <a:gd name="connsiteY976" fmla="*/ 1901993 h 1901992"/>
                <a:gd name="connsiteX977" fmla="*/ 11174020 w 11218359"/>
                <a:gd name="connsiteY977" fmla="*/ 1901993 h 1901992"/>
                <a:gd name="connsiteX978" fmla="*/ 11185451 w 11218359"/>
                <a:gd name="connsiteY978" fmla="*/ 1901993 h 1901992"/>
                <a:gd name="connsiteX979" fmla="*/ 11196881 w 11218359"/>
                <a:gd name="connsiteY979" fmla="*/ 1901993 h 1901992"/>
                <a:gd name="connsiteX980" fmla="*/ 11208358 w 11218359"/>
                <a:gd name="connsiteY980" fmla="*/ 1901993 h 1901992"/>
                <a:gd name="connsiteX981" fmla="*/ 11218359 w 11218359"/>
                <a:gd name="connsiteY981" fmla="*/ 1901993 h 190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901992">
                  <a:moveTo>
                    <a:pt x="0" y="1901993"/>
                  </a:moveTo>
                  <a:lnTo>
                    <a:pt x="9149" y="1901993"/>
                  </a:lnTo>
                  <a:lnTo>
                    <a:pt x="20588" y="1901993"/>
                  </a:lnTo>
                  <a:lnTo>
                    <a:pt x="32028" y="1901993"/>
                  </a:lnTo>
                  <a:lnTo>
                    <a:pt x="43467" y="1901993"/>
                  </a:lnTo>
                  <a:lnTo>
                    <a:pt x="54907" y="1901993"/>
                  </a:lnTo>
                  <a:lnTo>
                    <a:pt x="66346" y="1901993"/>
                  </a:lnTo>
                  <a:lnTo>
                    <a:pt x="77786" y="1901993"/>
                  </a:lnTo>
                  <a:lnTo>
                    <a:pt x="89225" y="1901993"/>
                  </a:lnTo>
                  <a:lnTo>
                    <a:pt x="100665" y="1901993"/>
                  </a:lnTo>
                  <a:lnTo>
                    <a:pt x="112104" y="1901993"/>
                  </a:lnTo>
                  <a:lnTo>
                    <a:pt x="123544" y="1901993"/>
                  </a:lnTo>
                  <a:lnTo>
                    <a:pt x="134979" y="1901993"/>
                  </a:lnTo>
                  <a:lnTo>
                    <a:pt x="146423" y="1901993"/>
                  </a:lnTo>
                  <a:lnTo>
                    <a:pt x="157858" y="1901993"/>
                  </a:lnTo>
                  <a:lnTo>
                    <a:pt x="169297" y="1901993"/>
                  </a:lnTo>
                  <a:lnTo>
                    <a:pt x="180737" y="1901993"/>
                  </a:lnTo>
                  <a:lnTo>
                    <a:pt x="192176" y="1901993"/>
                  </a:lnTo>
                  <a:lnTo>
                    <a:pt x="203616" y="1901993"/>
                  </a:lnTo>
                  <a:lnTo>
                    <a:pt x="215055" y="1901993"/>
                  </a:lnTo>
                  <a:lnTo>
                    <a:pt x="226495" y="1901993"/>
                  </a:lnTo>
                  <a:lnTo>
                    <a:pt x="237935" y="1901993"/>
                  </a:lnTo>
                  <a:lnTo>
                    <a:pt x="249374" y="1901993"/>
                  </a:lnTo>
                  <a:lnTo>
                    <a:pt x="260814" y="1901993"/>
                  </a:lnTo>
                  <a:lnTo>
                    <a:pt x="272253" y="1901993"/>
                  </a:lnTo>
                  <a:lnTo>
                    <a:pt x="283693" y="1901993"/>
                  </a:lnTo>
                  <a:lnTo>
                    <a:pt x="295132" y="1901993"/>
                  </a:lnTo>
                  <a:lnTo>
                    <a:pt x="306572" y="1901993"/>
                  </a:lnTo>
                  <a:lnTo>
                    <a:pt x="318011" y="1901993"/>
                  </a:lnTo>
                  <a:lnTo>
                    <a:pt x="329451" y="1901993"/>
                  </a:lnTo>
                  <a:lnTo>
                    <a:pt x="340890" y="1901993"/>
                  </a:lnTo>
                  <a:lnTo>
                    <a:pt x="352330" y="1901993"/>
                  </a:lnTo>
                  <a:lnTo>
                    <a:pt x="363769" y="1901993"/>
                  </a:lnTo>
                  <a:lnTo>
                    <a:pt x="375209" y="1901993"/>
                  </a:lnTo>
                  <a:lnTo>
                    <a:pt x="386648" y="1901993"/>
                  </a:lnTo>
                  <a:lnTo>
                    <a:pt x="398088" y="1901993"/>
                  </a:lnTo>
                  <a:lnTo>
                    <a:pt x="409527" y="1901993"/>
                  </a:lnTo>
                  <a:lnTo>
                    <a:pt x="420967" y="1901993"/>
                  </a:lnTo>
                  <a:lnTo>
                    <a:pt x="432406" y="1901993"/>
                  </a:lnTo>
                  <a:lnTo>
                    <a:pt x="443846" y="1901993"/>
                  </a:lnTo>
                  <a:lnTo>
                    <a:pt x="455285" y="1901993"/>
                  </a:lnTo>
                  <a:lnTo>
                    <a:pt x="466725" y="1901993"/>
                  </a:lnTo>
                  <a:lnTo>
                    <a:pt x="478165" y="1901993"/>
                  </a:lnTo>
                  <a:lnTo>
                    <a:pt x="489604" y="1901993"/>
                  </a:lnTo>
                  <a:lnTo>
                    <a:pt x="501044" y="1901993"/>
                  </a:lnTo>
                  <a:lnTo>
                    <a:pt x="512483" y="1901993"/>
                  </a:lnTo>
                  <a:lnTo>
                    <a:pt x="523923" y="1901993"/>
                  </a:lnTo>
                  <a:lnTo>
                    <a:pt x="535362" y="1901993"/>
                  </a:lnTo>
                  <a:lnTo>
                    <a:pt x="546802" y="1901993"/>
                  </a:lnTo>
                  <a:lnTo>
                    <a:pt x="558241" y="1901993"/>
                  </a:lnTo>
                  <a:lnTo>
                    <a:pt x="569681" y="1901993"/>
                  </a:lnTo>
                  <a:lnTo>
                    <a:pt x="581120" y="1901993"/>
                  </a:lnTo>
                  <a:lnTo>
                    <a:pt x="592560" y="1901993"/>
                  </a:lnTo>
                  <a:lnTo>
                    <a:pt x="603999" y="1901993"/>
                  </a:lnTo>
                  <a:lnTo>
                    <a:pt x="615439" y="1901993"/>
                  </a:lnTo>
                  <a:lnTo>
                    <a:pt x="626878" y="1901993"/>
                  </a:lnTo>
                  <a:lnTo>
                    <a:pt x="638318" y="1901993"/>
                  </a:lnTo>
                  <a:lnTo>
                    <a:pt x="649757" y="1901993"/>
                  </a:lnTo>
                  <a:lnTo>
                    <a:pt x="661192" y="1901993"/>
                  </a:lnTo>
                  <a:lnTo>
                    <a:pt x="672632" y="1901993"/>
                  </a:lnTo>
                  <a:lnTo>
                    <a:pt x="684071" y="1901993"/>
                  </a:lnTo>
                  <a:lnTo>
                    <a:pt x="695511" y="1901993"/>
                  </a:lnTo>
                  <a:lnTo>
                    <a:pt x="706950" y="1901993"/>
                  </a:lnTo>
                  <a:lnTo>
                    <a:pt x="718390" y="1901993"/>
                  </a:lnTo>
                  <a:lnTo>
                    <a:pt x="729829" y="1901993"/>
                  </a:lnTo>
                  <a:lnTo>
                    <a:pt x="741269" y="1901993"/>
                  </a:lnTo>
                  <a:lnTo>
                    <a:pt x="752708" y="1901993"/>
                  </a:lnTo>
                  <a:lnTo>
                    <a:pt x="764148" y="1901993"/>
                  </a:lnTo>
                  <a:lnTo>
                    <a:pt x="775587" y="1901993"/>
                  </a:lnTo>
                  <a:lnTo>
                    <a:pt x="787027" y="1901993"/>
                  </a:lnTo>
                  <a:lnTo>
                    <a:pt x="798467" y="1901993"/>
                  </a:lnTo>
                  <a:lnTo>
                    <a:pt x="809906" y="1901993"/>
                  </a:lnTo>
                  <a:lnTo>
                    <a:pt x="821346" y="1901993"/>
                  </a:lnTo>
                  <a:lnTo>
                    <a:pt x="832785" y="1901993"/>
                  </a:lnTo>
                  <a:lnTo>
                    <a:pt x="844225" y="1901993"/>
                  </a:lnTo>
                  <a:lnTo>
                    <a:pt x="855664" y="1901993"/>
                  </a:lnTo>
                  <a:lnTo>
                    <a:pt x="867104" y="1901993"/>
                  </a:lnTo>
                  <a:lnTo>
                    <a:pt x="878543" y="1901993"/>
                  </a:lnTo>
                  <a:lnTo>
                    <a:pt x="889983" y="1901993"/>
                  </a:lnTo>
                  <a:lnTo>
                    <a:pt x="901422" y="1901993"/>
                  </a:lnTo>
                  <a:lnTo>
                    <a:pt x="912862" y="1901993"/>
                  </a:lnTo>
                  <a:lnTo>
                    <a:pt x="924301" y="1901993"/>
                  </a:lnTo>
                  <a:lnTo>
                    <a:pt x="935741" y="1901993"/>
                  </a:lnTo>
                  <a:lnTo>
                    <a:pt x="947180" y="1901993"/>
                  </a:lnTo>
                  <a:lnTo>
                    <a:pt x="958620" y="1901993"/>
                  </a:lnTo>
                  <a:lnTo>
                    <a:pt x="970059" y="1901993"/>
                  </a:lnTo>
                  <a:lnTo>
                    <a:pt x="981499" y="1901993"/>
                  </a:lnTo>
                  <a:lnTo>
                    <a:pt x="992938" y="1901993"/>
                  </a:lnTo>
                  <a:lnTo>
                    <a:pt x="1004378" y="1901993"/>
                  </a:lnTo>
                  <a:lnTo>
                    <a:pt x="1015818" y="1901993"/>
                  </a:lnTo>
                  <a:lnTo>
                    <a:pt x="1027257" y="1901993"/>
                  </a:lnTo>
                  <a:lnTo>
                    <a:pt x="1038697" y="1901993"/>
                  </a:lnTo>
                  <a:lnTo>
                    <a:pt x="1050136" y="1901993"/>
                  </a:lnTo>
                  <a:lnTo>
                    <a:pt x="1061576" y="1901993"/>
                  </a:lnTo>
                  <a:lnTo>
                    <a:pt x="1073015" y="1901993"/>
                  </a:lnTo>
                  <a:lnTo>
                    <a:pt x="1084455" y="1901993"/>
                  </a:lnTo>
                  <a:lnTo>
                    <a:pt x="1095894" y="1901993"/>
                  </a:lnTo>
                  <a:lnTo>
                    <a:pt x="1107334" y="1901993"/>
                  </a:lnTo>
                  <a:lnTo>
                    <a:pt x="1118773" y="1901993"/>
                  </a:lnTo>
                  <a:lnTo>
                    <a:pt x="1130213" y="1901993"/>
                  </a:lnTo>
                  <a:lnTo>
                    <a:pt x="1141652" y="1901993"/>
                  </a:lnTo>
                  <a:lnTo>
                    <a:pt x="1153092" y="1901993"/>
                  </a:lnTo>
                  <a:lnTo>
                    <a:pt x="1164531" y="1901993"/>
                  </a:lnTo>
                  <a:lnTo>
                    <a:pt x="1175971" y="1901993"/>
                  </a:lnTo>
                  <a:lnTo>
                    <a:pt x="1187406" y="1901993"/>
                  </a:lnTo>
                  <a:lnTo>
                    <a:pt x="1198845" y="1901993"/>
                  </a:lnTo>
                  <a:lnTo>
                    <a:pt x="1210285" y="1901993"/>
                  </a:lnTo>
                  <a:lnTo>
                    <a:pt x="1221724" y="1901993"/>
                  </a:lnTo>
                  <a:lnTo>
                    <a:pt x="1233164" y="1901993"/>
                  </a:lnTo>
                  <a:lnTo>
                    <a:pt x="1244603" y="1901993"/>
                  </a:lnTo>
                  <a:lnTo>
                    <a:pt x="1256043" y="1901993"/>
                  </a:lnTo>
                  <a:lnTo>
                    <a:pt x="1267482" y="1901993"/>
                  </a:lnTo>
                  <a:lnTo>
                    <a:pt x="1278922" y="1901993"/>
                  </a:lnTo>
                  <a:lnTo>
                    <a:pt x="1290361" y="1901993"/>
                  </a:lnTo>
                  <a:lnTo>
                    <a:pt x="1301801" y="1901993"/>
                  </a:lnTo>
                  <a:lnTo>
                    <a:pt x="1313240" y="1901993"/>
                  </a:lnTo>
                  <a:lnTo>
                    <a:pt x="1324680" y="1901993"/>
                  </a:lnTo>
                  <a:lnTo>
                    <a:pt x="1336120" y="1901993"/>
                  </a:lnTo>
                  <a:lnTo>
                    <a:pt x="1347559" y="1901993"/>
                  </a:lnTo>
                  <a:lnTo>
                    <a:pt x="1358999" y="1901993"/>
                  </a:lnTo>
                  <a:lnTo>
                    <a:pt x="1370438" y="1901993"/>
                  </a:lnTo>
                  <a:lnTo>
                    <a:pt x="1381878" y="1901993"/>
                  </a:lnTo>
                  <a:lnTo>
                    <a:pt x="1393317" y="1901993"/>
                  </a:lnTo>
                  <a:lnTo>
                    <a:pt x="1404757" y="1901993"/>
                  </a:lnTo>
                  <a:lnTo>
                    <a:pt x="1416196" y="1901993"/>
                  </a:lnTo>
                  <a:lnTo>
                    <a:pt x="1427636" y="1901993"/>
                  </a:lnTo>
                  <a:lnTo>
                    <a:pt x="1439075" y="1901993"/>
                  </a:lnTo>
                  <a:lnTo>
                    <a:pt x="1450515" y="1901993"/>
                  </a:lnTo>
                  <a:lnTo>
                    <a:pt x="1461954" y="1901993"/>
                  </a:lnTo>
                  <a:lnTo>
                    <a:pt x="1473394" y="1901993"/>
                  </a:lnTo>
                  <a:lnTo>
                    <a:pt x="1484833" y="1901993"/>
                  </a:lnTo>
                  <a:lnTo>
                    <a:pt x="1496273" y="1901993"/>
                  </a:lnTo>
                  <a:lnTo>
                    <a:pt x="1507712" y="1901993"/>
                  </a:lnTo>
                  <a:lnTo>
                    <a:pt x="1519152" y="1901993"/>
                  </a:lnTo>
                  <a:lnTo>
                    <a:pt x="1530591" y="1901993"/>
                  </a:lnTo>
                  <a:lnTo>
                    <a:pt x="1542031" y="1901993"/>
                  </a:lnTo>
                  <a:lnTo>
                    <a:pt x="1553471" y="1901993"/>
                  </a:lnTo>
                  <a:lnTo>
                    <a:pt x="1564910" y="1901993"/>
                  </a:lnTo>
                  <a:lnTo>
                    <a:pt x="1576349" y="1901993"/>
                  </a:lnTo>
                  <a:lnTo>
                    <a:pt x="1587789" y="1901993"/>
                  </a:lnTo>
                  <a:lnTo>
                    <a:pt x="1599229" y="1901993"/>
                  </a:lnTo>
                  <a:lnTo>
                    <a:pt x="1610668" y="1901993"/>
                  </a:lnTo>
                  <a:lnTo>
                    <a:pt x="1622107" y="1901993"/>
                  </a:lnTo>
                  <a:lnTo>
                    <a:pt x="1633547" y="1901993"/>
                  </a:lnTo>
                  <a:lnTo>
                    <a:pt x="1644987" y="1901993"/>
                  </a:lnTo>
                  <a:lnTo>
                    <a:pt x="1656426" y="1901993"/>
                  </a:lnTo>
                  <a:lnTo>
                    <a:pt x="1667866" y="1901993"/>
                  </a:lnTo>
                  <a:lnTo>
                    <a:pt x="1679305" y="1901993"/>
                  </a:lnTo>
                  <a:lnTo>
                    <a:pt x="1690745" y="1901993"/>
                  </a:lnTo>
                  <a:lnTo>
                    <a:pt x="1702184" y="1901993"/>
                  </a:lnTo>
                  <a:lnTo>
                    <a:pt x="1713619" y="1901993"/>
                  </a:lnTo>
                  <a:lnTo>
                    <a:pt x="1725063" y="1901993"/>
                  </a:lnTo>
                  <a:lnTo>
                    <a:pt x="1736498" y="1901993"/>
                  </a:lnTo>
                  <a:lnTo>
                    <a:pt x="1747938" y="1901993"/>
                  </a:lnTo>
                  <a:lnTo>
                    <a:pt x="1759377" y="1901993"/>
                  </a:lnTo>
                  <a:lnTo>
                    <a:pt x="1770817" y="1901993"/>
                  </a:lnTo>
                  <a:lnTo>
                    <a:pt x="1782256" y="1901993"/>
                  </a:lnTo>
                  <a:lnTo>
                    <a:pt x="1793696" y="1901993"/>
                  </a:lnTo>
                  <a:lnTo>
                    <a:pt x="1805135" y="1901993"/>
                  </a:lnTo>
                  <a:lnTo>
                    <a:pt x="1816575" y="1901993"/>
                  </a:lnTo>
                  <a:lnTo>
                    <a:pt x="1828014" y="1901993"/>
                  </a:lnTo>
                  <a:lnTo>
                    <a:pt x="1839454" y="1901993"/>
                  </a:lnTo>
                  <a:lnTo>
                    <a:pt x="1850893" y="1901993"/>
                  </a:lnTo>
                  <a:lnTo>
                    <a:pt x="1862333" y="1901993"/>
                  </a:lnTo>
                  <a:lnTo>
                    <a:pt x="1873772" y="1901993"/>
                  </a:lnTo>
                  <a:lnTo>
                    <a:pt x="1885212" y="1901993"/>
                  </a:lnTo>
                  <a:lnTo>
                    <a:pt x="1896651" y="1901993"/>
                  </a:lnTo>
                  <a:lnTo>
                    <a:pt x="1908091" y="1901993"/>
                  </a:lnTo>
                  <a:lnTo>
                    <a:pt x="1919531" y="1901993"/>
                  </a:lnTo>
                  <a:lnTo>
                    <a:pt x="1930970" y="1901993"/>
                  </a:lnTo>
                  <a:lnTo>
                    <a:pt x="1942409" y="1901993"/>
                  </a:lnTo>
                  <a:lnTo>
                    <a:pt x="1953849" y="1901993"/>
                  </a:lnTo>
                  <a:lnTo>
                    <a:pt x="1965289" y="1901993"/>
                  </a:lnTo>
                  <a:lnTo>
                    <a:pt x="1976728" y="1901993"/>
                  </a:lnTo>
                  <a:lnTo>
                    <a:pt x="1988168" y="1901993"/>
                  </a:lnTo>
                  <a:lnTo>
                    <a:pt x="1999607" y="1901993"/>
                  </a:lnTo>
                  <a:lnTo>
                    <a:pt x="2011047" y="1901993"/>
                  </a:lnTo>
                  <a:lnTo>
                    <a:pt x="2022486" y="1901993"/>
                  </a:lnTo>
                  <a:lnTo>
                    <a:pt x="2033926" y="1901993"/>
                  </a:lnTo>
                  <a:lnTo>
                    <a:pt x="2045365" y="1901993"/>
                  </a:lnTo>
                  <a:lnTo>
                    <a:pt x="2056805" y="1901993"/>
                  </a:lnTo>
                  <a:lnTo>
                    <a:pt x="2068244" y="1901993"/>
                  </a:lnTo>
                  <a:lnTo>
                    <a:pt x="2079684" y="1901993"/>
                  </a:lnTo>
                  <a:lnTo>
                    <a:pt x="2091123" y="1901993"/>
                  </a:lnTo>
                  <a:lnTo>
                    <a:pt x="2102563" y="1901993"/>
                  </a:lnTo>
                  <a:lnTo>
                    <a:pt x="2114002" y="1901993"/>
                  </a:lnTo>
                  <a:lnTo>
                    <a:pt x="2125442" y="1901993"/>
                  </a:lnTo>
                  <a:lnTo>
                    <a:pt x="2136882" y="1901993"/>
                  </a:lnTo>
                  <a:lnTo>
                    <a:pt x="2148321" y="1901993"/>
                  </a:lnTo>
                  <a:lnTo>
                    <a:pt x="2159760" y="1901993"/>
                  </a:lnTo>
                  <a:lnTo>
                    <a:pt x="2171200" y="1901993"/>
                  </a:lnTo>
                  <a:lnTo>
                    <a:pt x="2182640" y="1901993"/>
                  </a:lnTo>
                  <a:lnTo>
                    <a:pt x="2194079" y="1901993"/>
                  </a:lnTo>
                  <a:lnTo>
                    <a:pt x="2205519" y="1901993"/>
                  </a:lnTo>
                  <a:lnTo>
                    <a:pt x="2216958" y="1901993"/>
                  </a:lnTo>
                  <a:lnTo>
                    <a:pt x="2228393" y="1901993"/>
                  </a:lnTo>
                  <a:lnTo>
                    <a:pt x="2239837" y="1901993"/>
                  </a:lnTo>
                  <a:lnTo>
                    <a:pt x="2251272" y="1901993"/>
                  </a:lnTo>
                  <a:lnTo>
                    <a:pt x="2262716" y="1901993"/>
                  </a:lnTo>
                  <a:lnTo>
                    <a:pt x="2274151" y="1901993"/>
                  </a:lnTo>
                  <a:lnTo>
                    <a:pt x="2285591" y="1901993"/>
                  </a:lnTo>
                  <a:lnTo>
                    <a:pt x="2297030" y="1901993"/>
                  </a:lnTo>
                  <a:lnTo>
                    <a:pt x="2308470" y="1901993"/>
                  </a:lnTo>
                  <a:lnTo>
                    <a:pt x="2319909" y="1901993"/>
                  </a:lnTo>
                  <a:lnTo>
                    <a:pt x="2331349" y="1901993"/>
                  </a:lnTo>
                  <a:lnTo>
                    <a:pt x="2342788" y="1901993"/>
                  </a:lnTo>
                  <a:lnTo>
                    <a:pt x="2354228" y="1901993"/>
                  </a:lnTo>
                  <a:lnTo>
                    <a:pt x="2365667" y="1901993"/>
                  </a:lnTo>
                  <a:lnTo>
                    <a:pt x="2377107" y="1901993"/>
                  </a:lnTo>
                  <a:lnTo>
                    <a:pt x="2388546" y="1901993"/>
                  </a:lnTo>
                  <a:lnTo>
                    <a:pt x="2399986" y="1901993"/>
                  </a:lnTo>
                  <a:lnTo>
                    <a:pt x="2411425" y="1901993"/>
                  </a:lnTo>
                  <a:lnTo>
                    <a:pt x="2422865" y="1901993"/>
                  </a:lnTo>
                  <a:lnTo>
                    <a:pt x="2434304" y="1901993"/>
                  </a:lnTo>
                  <a:lnTo>
                    <a:pt x="2445744" y="1901993"/>
                  </a:lnTo>
                  <a:lnTo>
                    <a:pt x="2457184" y="1901993"/>
                  </a:lnTo>
                  <a:lnTo>
                    <a:pt x="2468623" y="1901993"/>
                  </a:lnTo>
                  <a:lnTo>
                    <a:pt x="2480062" y="1901993"/>
                  </a:lnTo>
                  <a:lnTo>
                    <a:pt x="2491502" y="1901993"/>
                  </a:lnTo>
                  <a:lnTo>
                    <a:pt x="2502942" y="1901993"/>
                  </a:lnTo>
                  <a:lnTo>
                    <a:pt x="2514381" y="1901993"/>
                  </a:lnTo>
                  <a:lnTo>
                    <a:pt x="2525821" y="1901993"/>
                  </a:lnTo>
                  <a:lnTo>
                    <a:pt x="2537260" y="1901993"/>
                  </a:lnTo>
                  <a:lnTo>
                    <a:pt x="2548700" y="1901993"/>
                  </a:lnTo>
                  <a:lnTo>
                    <a:pt x="2560139" y="1901993"/>
                  </a:lnTo>
                  <a:lnTo>
                    <a:pt x="2571579" y="1901993"/>
                  </a:lnTo>
                  <a:lnTo>
                    <a:pt x="2583018" y="1901993"/>
                  </a:lnTo>
                  <a:lnTo>
                    <a:pt x="2594458" y="1901993"/>
                  </a:lnTo>
                  <a:lnTo>
                    <a:pt x="2605897" y="1901993"/>
                  </a:lnTo>
                  <a:lnTo>
                    <a:pt x="2617337" y="1901993"/>
                  </a:lnTo>
                  <a:lnTo>
                    <a:pt x="2628776" y="1901993"/>
                  </a:lnTo>
                  <a:lnTo>
                    <a:pt x="2640216" y="1901993"/>
                  </a:lnTo>
                  <a:lnTo>
                    <a:pt x="2651655" y="1901993"/>
                  </a:lnTo>
                  <a:lnTo>
                    <a:pt x="2663095" y="1901993"/>
                  </a:lnTo>
                  <a:lnTo>
                    <a:pt x="2674535" y="1901993"/>
                  </a:lnTo>
                  <a:lnTo>
                    <a:pt x="2685974" y="1901993"/>
                  </a:lnTo>
                  <a:lnTo>
                    <a:pt x="2697413" y="1901993"/>
                  </a:lnTo>
                  <a:lnTo>
                    <a:pt x="2708853" y="1901993"/>
                  </a:lnTo>
                  <a:lnTo>
                    <a:pt x="2720293" y="1901993"/>
                  </a:lnTo>
                  <a:lnTo>
                    <a:pt x="2731727" y="1901993"/>
                  </a:lnTo>
                  <a:lnTo>
                    <a:pt x="2743172" y="1901993"/>
                  </a:lnTo>
                  <a:lnTo>
                    <a:pt x="2754611" y="1901993"/>
                  </a:lnTo>
                  <a:lnTo>
                    <a:pt x="2766046" y="1901993"/>
                  </a:lnTo>
                  <a:lnTo>
                    <a:pt x="2777490" y="1901993"/>
                  </a:lnTo>
                  <a:lnTo>
                    <a:pt x="2788925" y="1901993"/>
                  </a:lnTo>
                  <a:lnTo>
                    <a:pt x="2800364" y="1901993"/>
                  </a:lnTo>
                  <a:lnTo>
                    <a:pt x="2811804" y="1901993"/>
                  </a:lnTo>
                  <a:lnTo>
                    <a:pt x="2823243" y="1901993"/>
                  </a:lnTo>
                  <a:lnTo>
                    <a:pt x="2834683" y="1901993"/>
                  </a:lnTo>
                  <a:lnTo>
                    <a:pt x="2846123" y="1901993"/>
                  </a:lnTo>
                  <a:lnTo>
                    <a:pt x="2857562" y="1901993"/>
                  </a:lnTo>
                  <a:lnTo>
                    <a:pt x="2869001" y="1901993"/>
                  </a:lnTo>
                  <a:lnTo>
                    <a:pt x="2880441" y="1901993"/>
                  </a:lnTo>
                  <a:lnTo>
                    <a:pt x="2891881" y="1901993"/>
                  </a:lnTo>
                  <a:lnTo>
                    <a:pt x="2903320" y="1901993"/>
                  </a:lnTo>
                  <a:lnTo>
                    <a:pt x="2914760" y="1901993"/>
                  </a:lnTo>
                  <a:lnTo>
                    <a:pt x="2926199" y="1901993"/>
                  </a:lnTo>
                  <a:lnTo>
                    <a:pt x="2937639" y="1901993"/>
                  </a:lnTo>
                  <a:lnTo>
                    <a:pt x="2949078" y="1901993"/>
                  </a:lnTo>
                  <a:lnTo>
                    <a:pt x="2960518" y="1901993"/>
                  </a:lnTo>
                  <a:lnTo>
                    <a:pt x="2971957" y="1901993"/>
                  </a:lnTo>
                  <a:lnTo>
                    <a:pt x="2983397" y="1901993"/>
                  </a:lnTo>
                  <a:lnTo>
                    <a:pt x="2994837" y="1901993"/>
                  </a:lnTo>
                  <a:lnTo>
                    <a:pt x="3006276" y="1901993"/>
                  </a:lnTo>
                  <a:lnTo>
                    <a:pt x="3017715" y="1901993"/>
                  </a:lnTo>
                  <a:lnTo>
                    <a:pt x="3029155" y="1901993"/>
                  </a:lnTo>
                  <a:lnTo>
                    <a:pt x="3040594" y="1901993"/>
                  </a:lnTo>
                  <a:lnTo>
                    <a:pt x="3052034" y="1901993"/>
                  </a:lnTo>
                  <a:lnTo>
                    <a:pt x="3063474" y="1901993"/>
                  </a:lnTo>
                  <a:lnTo>
                    <a:pt x="3074913" y="1901993"/>
                  </a:lnTo>
                  <a:lnTo>
                    <a:pt x="3086352" y="1901993"/>
                  </a:lnTo>
                  <a:lnTo>
                    <a:pt x="3097792" y="1901993"/>
                  </a:lnTo>
                  <a:lnTo>
                    <a:pt x="3109232" y="1901993"/>
                  </a:lnTo>
                  <a:lnTo>
                    <a:pt x="3120671" y="1901993"/>
                  </a:lnTo>
                  <a:lnTo>
                    <a:pt x="3132111" y="1901993"/>
                  </a:lnTo>
                  <a:lnTo>
                    <a:pt x="3143550" y="1901993"/>
                  </a:lnTo>
                  <a:lnTo>
                    <a:pt x="3154990" y="1901993"/>
                  </a:lnTo>
                  <a:lnTo>
                    <a:pt x="3166429" y="1901993"/>
                  </a:lnTo>
                  <a:lnTo>
                    <a:pt x="3177869" y="1901993"/>
                  </a:lnTo>
                  <a:lnTo>
                    <a:pt x="3189308" y="1901993"/>
                  </a:lnTo>
                  <a:lnTo>
                    <a:pt x="3200748" y="1901993"/>
                  </a:lnTo>
                  <a:lnTo>
                    <a:pt x="3212187" y="1901993"/>
                  </a:lnTo>
                  <a:lnTo>
                    <a:pt x="3223627" y="1901993"/>
                  </a:lnTo>
                  <a:lnTo>
                    <a:pt x="3235066" y="1901993"/>
                  </a:lnTo>
                  <a:lnTo>
                    <a:pt x="3246501" y="1901993"/>
                  </a:lnTo>
                  <a:lnTo>
                    <a:pt x="3257945" y="1901993"/>
                  </a:lnTo>
                  <a:lnTo>
                    <a:pt x="3269385" y="1901993"/>
                  </a:lnTo>
                  <a:lnTo>
                    <a:pt x="3280825" y="1901993"/>
                  </a:lnTo>
                  <a:lnTo>
                    <a:pt x="3292264" y="1901993"/>
                  </a:lnTo>
                  <a:lnTo>
                    <a:pt x="3303699" y="1901993"/>
                  </a:lnTo>
                  <a:lnTo>
                    <a:pt x="3315143" y="1901993"/>
                  </a:lnTo>
                  <a:lnTo>
                    <a:pt x="3326578" y="1901993"/>
                  </a:lnTo>
                  <a:lnTo>
                    <a:pt x="3338017" y="1901993"/>
                  </a:lnTo>
                  <a:lnTo>
                    <a:pt x="3349457" y="1901993"/>
                  </a:lnTo>
                  <a:lnTo>
                    <a:pt x="3360896" y="1901993"/>
                  </a:lnTo>
                  <a:lnTo>
                    <a:pt x="3372336" y="1901993"/>
                  </a:lnTo>
                  <a:lnTo>
                    <a:pt x="3383776" y="1901993"/>
                  </a:lnTo>
                  <a:lnTo>
                    <a:pt x="3395215" y="1901993"/>
                  </a:lnTo>
                  <a:lnTo>
                    <a:pt x="3406654" y="1901993"/>
                  </a:lnTo>
                  <a:lnTo>
                    <a:pt x="3418094" y="1901993"/>
                  </a:lnTo>
                  <a:lnTo>
                    <a:pt x="3429534" y="1901993"/>
                  </a:lnTo>
                  <a:lnTo>
                    <a:pt x="3440973" y="1901993"/>
                  </a:lnTo>
                  <a:lnTo>
                    <a:pt x="3452413" y="1901993"/>
                  </a:lnTo>
                  <a:lnTo>
                    <a:pt x="3463852" y="1901993"/>
                  </a:lnTo>
                  <a:lnTo>
                    <a:pt x="3475292" y="1901993"/>
                  </a:lnTo>
                  <a:lnTo>
                    <a:pt x="3486731" y="1901993"/>
                  </a:lnTo>
                  <a:lnTo>
                    <a:pt x="3498171" y="1901993"/>
                  </a:lnTo>
                  <a:lnTo>
                    <a:pt x="3509610" y="1901993"/>
                  </a:lnTo>
                  <a:lnTo>
                    <a:pt x="3521050" y="1901993"/>
                  </a:lnTo>
                  <a:lnTo>
                    <a:pt x="3532489" y="1901993"/>
                  </a:lnTo>
                  <a:lnTo>
                    <a:pt x="3543929" y="1901993"/>
                  </a:lnTo>
                  <a:lnTo>
                    <a:pt x="3555368" y="1901993"/>
                  </a:lnTo>
                  <a:lnTo>
                    <a:pt x="3566808" y="1901993"/>
                  </a:lnTo>
                  <a:lnTo>
                    <a:pt x="3578247" y="1901993"/>
                  </a:lnTo>
                  <a:lnTo>
                    <a:pt x="3589687" y="1901993"/>
                  </a:lnTo>
                  <a:lnTo>
                    <a:pt x="3601127" y="1901993"/>
                  </a:lnTo>
                  <a:lnTo>
                    <a:pt x="3612566" y="1901993"/>
                  </a:lnTo>
                  <a:lnTo>
                    <a:pt x="3624005" y="1901993"/>
                  </a:lnTo>
                  <a:lnTo>
                    <a:pt x="3635445" y="1901993"/>
                  </a:lnTo>
                  <a:lnTo>
                    <a:pt x="3646885" y="1901993"/>
                  </a:lnTo>
                  <a:lnTo>
                    <a:pt x="3658324" y="1901993"/>
                  </a:lnTo>
                  <a:lnTo>
                    <a:pt x="3669764" y="1901993"/>
                  </a:lnTo>
                  <a:lnTo>
                    <a:pt x="3681203" y="1901993"/>
                  </a:lnTo>
                  <a:lnTo>
                    <a:pt x="3692643" y="1901993"/>
                  </a:lnTo>
                  <a:lnTo>
                    <a:pt x="3704082" y="1901993"/>
                  </a:lnTo>
                  <a:lnTo>
                    <a:pt x="3715522" y="1901993"/>
                  </a:lnTo>
                  <a:lnTo>
                    <a:pt x="3726961" y="1901993"/>
                  </a:lnTo>
                  <a:lnTo>
                    <a:pt x="3738401" y="1901993"/>
                  </a:lnTo>
                  <a:lnTo>
                    <a:pt x="3749840" y="1901993"/>
                  </a:lnTo>
                  <a:lnTo>
                    <a:pt x="3761280" y="1901993"/>
                  </a:lnTo>
                  <a:lnTo>
                    <a:pt x="3772719" y="1901993"/>
                  </a:lnTo>
                  <a:lnTo>
                    <a:pt x="3784154" y="1901993"/>
                  </a:lnTo>
                  <a:lnTo>
                    <a:pt x="3795598" y="1901993"/>
                  </a:lnTo>
                  <a:lnTo>
                    <a:pt x="3807033" y="1901993"/>
                  </a:lnTo>
                  <a:lnTo>
                    <a:pt x="3818473" y="1901993"/>
                  </a:lnTo>
                  <a:lnTo>
                    <a:pt x="3829917" y="1901993"/>
                  </a:lnTo>
                  <a:lnTo>
                    <a:pt x="3841352" y="1901993"/>
                  </a:lnTo>
                  <a:lnTo>
                    <a:pt x="3852791" y="1901993"/>
                  </a:lnTo>
                  <a:lnTo>
                    <a:pt x="3864231" y="1901993"/>
                  </a:lnTo>
                  <a:lnTo>
                    <a:pt x="3875670" y="1901993"/>
                  </a:lnTo>
                  <a:lnTo>
                    <a:pt x="3887110" y="1901993"/>
                  </a:lnTo>
                  <a:lnTo>
                    <a:pt x="3898549" y="1901993"/>
                  </a:lnTo>
                  <a:lnTo>
                    <a:pt x="3909989" y="1901993"/>
                  </a:lnTo>
                  <a:lnTo>
                    <a:pt x="3921447" y="1901993"/>
                  </a:lnTo>
                  <a:lnTo>
                    <a:pt x="3932878" y="1901993"/>
                  </a:lnTo>
                  <a:lnTo>
                    <a:pt x="3944307" y="1901993"/>
                  </a:lnTo>
                  <a:lnTo>
                    <a:pt x="3955737" y="1901993"/>
                  </a:lnTo>
                  <a:lnTo>
                    <a:pt x="3967167" y="1901993"/>
                  </a:lnTo>
                  <a:lnTo>
                    <a:pt x="3978645" y="1901993"/>
                  </a:lnTo>
                  <a:lnTo>
                    <a:pt x="3990075" y="1901993"/>
                  </a:lnTo>
                  <a:lnTo>
                    <a:pt x="4001505" y="1901993"/>
                  </a:lnTo>
                  <a:lnTo>
                    <a:pt x="4012935" y="1901993"/>
                  </a:lnTo>
                  <a:lnTo>
                    <a:pt x="4024365" y="1901993"/>
                  </a:lnTo>
                  <a:lnTo>
                    <a:pt x="4035843" y="1901993"/>
                  </a:lnTo>
                  <a:lnTo>
                    <a:pt x="4047273" y="1901993"/>
                  </a:lnTo>
                  <a:lnTo>
                    <a:pt x="4058702" y="1901993"/>
                  </a:lnTo>
                  <a:lnTo>
                    <a:pt x="4070133" y="1901993"/>
                  </a:lnTo>
                  <a:lnTo>
                    <a:pt x="4081563" y="1901993"/>
                  </a:lnTo>
                  <a:lnTo>
                    <a:pt x="4093040" y="1901993"/>
                  </a:lnTo>
                  <a:lnTo>
                    <a:pt x="4104471" y="1901993"/>
                  </a:lnTo>
                  <a:lnTo>
                    <a:pt x="4115900" y="1901993"/>
                  </a:lnTo>
                  <a:lnTo>
                    <a:pt x="4127330" y="1901993"/>
                  </a:lnTo>
                  <a:lnTo>
                    <a:pt x="4138760" y="1901993"/>
                  </a:lnTo>
                  <a:lnTo>
                    <a:pt x="4150238" y="1901993"/>
                  </a:lnTo>
                  <a:lnTo>
                    <a:pt x="4161668" y="1901993"/>
                  </a:lnTo>
                  <a:lnTo>
                    <a:pt x="4173098" y="1901993"/>
                  </a:lnTo>
                  <a:lnTo>
                    <a:pt x="4184528" y="1901993"/>
                  </a:lnTo>
                  <a:lnTo>
                    <a:pt x="4195958" y="1901993"/>
                  </a:lnTo>
                  <a:lnTo>
                    <a:pt x="4207436" y="1901993"/>
                  </a:lnTo>
                  <a:lnTo>
                    <a:pt x="4218865" y="1901993"/>
                  </a:lnTo>
                  <a:lnTo>
                    <a:pt x="4230296" y="1901993"/>
                  </a:lnTo>
                  <a:lnTo>
                    <a:pt x="4241726" y="1901993"/>
                  </a:lnTo>
                  <a:lnTo>
                    <a:pt x="4253156" y="1901993"/>
                  </a:lnTo>
                  <a:lnTo>
                    <a:pt x="4264634" y="1901993"/>
                  </a:lnTo>
                  <a:lnTo>
                    <a:pt x="4276063" y="1901993"/>
                  </a:lnTo>
                  <a:lnTo>
                    <a:pt x="4287493" y="1901993"/>
                  </a:lnTo>
                  <a:lnTo>
                    <a:pt x="4298923" y="1901993"/>
                  </a:lnTo>
                  <a:lnTo>
                    <a:pt x="4310353" y="1901993"/>
                  </a:lnTo>
                  <a:lnTo>
                    <a:pt x="4321831" y="1901993"/>
                  </a:lnTo>
                  <a:lnTo>
                    <a:pt x="4333261" y="1901993"/>
                  </a:lnTo>
                  <a:lnTo>
                    <a:pt x="4344691" y="1901993"/>
                  </a:lnTo>
                  <a:lnTo>
                    <a:pt x="4356121" y="1901993"/>
                  </a:lnTo>
                  <a:lnTo>
                    <a:pt x="4367551" y="1901993"/>
                  </a:lnTo>
                  <a:lnTo>
                    <a:pt x="4379028" y="1901993"/>
                  </a:lnTo>
                  <a:lnTo>
                    <a:pt x="4390458" y="1901993"/>
                  </a:lnTo>
                  <a:lnTo>
                    <a:pt x="4401889" y="1901993"/>
                  </a:lnTo>
                  <a:lnTo>
                    <a:pt x="4413319" y="1901993"/>
                  </a:lnTo>
                  <a:lnTo>
                    <a:pt x="4424749" y="1901993"/>
                  </a:lnTo>
                  <a:lnTo>
                    <a:pt x="4436226" y="1901993"/>
                  </a:lnTo>
                  <a:lnTo>
                    <a:pt x="4447656" y="1901993"/>
                  </a:lnTo>
                  <a:lnTo>
                    <a:pt x="4459086" y="1901993"/>
                  </a:lnTo>
                  <a:lnTo>
                    <a:pt x="4470516" y="1901993"/>
                  </a:lnTo>
                  <a:lnTo>
                    <a:pt x="4481946" y="1901993"/>
                  </a:lnTo>
                  <a:lnTo>
                    <a:pt x="4493424" y="1901993"/>
                  </a:lnTo>
                  <a:lnTo>
                    <a:pt x="4504854" y="1901993"/>
                  </a:lnTo>
                  <a:lnTo>
                    <a:pt x="4516284" y="1901993"/>
                  </a:lnTo>
                  <a:lnTo>
                    <a:pt x="4527714" y="1901993"/>
                  </a:lnTo>
                  <a:lnTo>
                    <a:pt x="4539144" y="1901993"/>
                  </a:lnTo>
                  <a:lnTo>
                    <a:pt x="4550621" y="1901993"/>
                  </a:lnTo>
                  <a:lnTo>
                    <a:pt x="4562051" y="1901993"/>
                  </a:lnTo>
                  <a:lnTo>
                    <a:pt x="4573482" y="1901993"/>
                  </a:lnTo>
                  <a:lnTo>
                    <a:pt x="4584912" y="1901993"/>
                  </a:lnTo>
                  <a:lnTo>
                    <a:pt x="4596341" y="1901993"/>
                  </a:lnTo>
                  <a:lnTo>
                    <a:pt x="4607771" y="1901993"/>
                  </a:lnTo>
                  <a:lnTo>
                    <a:pt x="4619249" y="1901993"/>
                  </a:lnTo>
                  <a:lnTo>
                    <a:pt x="4630679" y="1901993"/>
                  </a:lnTo>
                  <a:lnTo>
                    <a:pt x="4642109" y="1901993"/>
                  </a:lnTo>
                  <a:lnTo>
                    <a:pt x="4653539" y="1901993"/>
                  </a:lnTo>
                  <a:lnTo>
                    <a:pt x="4664969" y="1901993"/>
                  </a:lnTo>
                  <a:lnTo>
                    <a:pt x="4676447" y="1901993"/>
                  </a:lnTo>
                  <a:lnTo>
                    <a:pt x="4687877" y="1901993"/>
                  </a:lnTo>
                  <a:lnTo>
                    <a:pt x="4699306" y="1901993"/>
                  </a:lnTo>
                  <a:lnTo>
                    <a:pt x="4710737" y="1901993"/>
                  </a:lnTo>
                  <a:lnTo>
                    <a:pt x="4722167" y="1901993"/>
                  </a:lnTo>
                  <a:lnTo>
                    <a:pt x="4733644" y="1901993"/>
                  </a:lnTo>
                  <a:lnTo>
                    <a:pt x="4745075" y="1901993"/>
                  </a:lnTo>
                  <a:lnTo>
                    <a:pt x="4756504" y="1901993"/>
                  </a:lnTo>
                  <a:lnTo>
                    <a:pt x="4767934" y="1901993"/>
                  </a:lnTo>
                  <a:lnTo>
                    <a:pt x="4779364" y="1901993"/>
                  </a:lnTo>
                  <a:lnTo>
                    <a:pt x="4790842" y="1901993"/>
                  </a:lnTo>
                  <a:lnTo>
                    <a:pt x="4802272" y="1901993"/>
                  </a:lnTo>
                  <a:lnTo>
                    <a:pt x="4813702" y="1901993"/>
                  </a:lnTo>
                  <a:lnTo>
                    <a:pt x="4825132" y="1901993"/>
                  </a:lnTo>
                  <a:lnTo>
                    <a:pt x="4836562" y="1901993"/>
                  </a:lnTo>
                  <a:lnTo>
                    <a:pt x="4848040" y="1901993"/>
                  </a:lnTo>
                  <a:lnTo>
                    <a:pt x="4859469" y="1901993"/>
                  </a:lnTo>
                  <a:lnTo>
                    <a:pt x="4870899" y="1901993"/>
                  </a:lnTo>
                  <a:lnTo>
                    <a:pt x="4882330" y="1901993"/>
                  </a:lnTo>
                  <a:lnTo>
                    <a:pt x="4893760" y="1901993"/>
                  </a:lnTo>
                  <a:lnTo>
                    <a:pt x="4905237" y="1901993"/>
                  </a:lnTo>
                  <a:lnTo>
                    <a:pt x="4916667" y="1901993"/>
                  </a:lnTo>
                  <a:lnTo>
                    <a:pt x="4928097" y="1901993"/>
                  </a:lnTo>
                  <a:lnTo>
                    <a:pt x="4939527" y="1901993"/>
                  </a:lnTo>
                  <a:lnTo>
                    <a:pt x="4950957" y="1901993"/>
                  </a:lnTo>
                  <a:lnTo>
                    <a:pt x="4962435" y="1901993"/>
                  </a:lnTo>
                  <a:lnTo>
                    <a:pt x="4973865" y="1901993"/>
                  </a:lnTo>
                  <a:lnTo>
                    <a:pt x="4985295" y="1901993"/>
                  </a:lnTo>
                  <a:lnTo>
                    <a:pt x="4996725" y="1901993"/>
                  </a:lnTo>
                  <a:lnTo>
                    <a:pt x="5008155" y="1901993"/>
                  </a:lnTo>
                  <a:lnTo>
                    <a:pt x="5019632" y="1901993"/>
                  </a:lnTo>
                  <a:lnTo>
                    <a:pt x="5031062" y="1901993"/>
                  </a:lnTo>
                  <a:lnTo>
                    <a:pt x="5042492" y="1901993"/>
                  </a:lnTo>
                  <a:lnTo>
                    <a:pt x="5053923" y="1901993"/>
                  </a:lnTo>
                  <a:lnTo>
                    <a:pt x="5065353" y="1901993"/>
                  </a:lnTo>
                  <a:lnTo>
                    <a:pt x="5076830" y="1901993"/>
                  </a:lnTo>
                  <a:lnTo>
                    <a:pt x="5088260" y="1901993"/>
                  </a:lnTo>
                  <a:lnTo>
                    <a:pt x="5099690" y="1901993"/>
                  </a:lnTo>
                  <a:lnTo>
                    <a:pt x="5111120" y="1901993"/>
                  </a:lnTo>
                  <a:lnTo>
                    <a:pt x="5122550" y="1901993"/>
                  </a:lnTo>
                  <a:lnTo>
                    <a:pt x="5134028" y="1901993"/>
                  </a:lnTo>
                  <a:lnTo>
                    <a:pt x="5145458" y="1901993"/>
                  </a:lnTo>
                  <a:lnTo>
                    <a:pt x="5156888" y="1901993"/>
                  </a:lnTo>
                  <a:lnTo>
                    <a:pt x="5168318" y="1901993"/>
                  </a:lnTo>
                  <a:lnTo>
                    <a:pt x="5179747" y="1901993"/>
                  </a:lnTo>
                  <a:lnTo>
                    <a:pt x="5191225" y="1901993"/>
                  </a:lnTo>
                  <a:lnTo>
                    <a:pt x="5202655" y="1901993"/>
                  </a:lnTo>
                  <a:lnTo>
                    <a:pt x="5214085" y="1901993"/>
                  </a:lnTo>
                  <a:lnTo>
                    <a:pt x="5225515" y="1901993"/>
                  </a:lnTo>
                  <a:lnTo>
                    <a:pt x="5236945" y="1901993"/>
                  </a:lnTo>
                  <a:lnTo>
                    <a:pt x="5248423" y="1901993"/>
                  </a:lnTo>
                  <a:lnTo>
                    <a:pt x="5259853" y="1901993"/>
                  </a:lnTo>
                  <a:lnTo>
                    <a:pt x="5271283" y="1901993"/>
                  </a:lnTo>
                  <a:lnTo>
                    <a:pt x="5282713" y="1901993"/>
                  </a:lnTo>
                  <a:lnTo>
                    <a:pt x="5294143" y="1901993"/>
                  </a:lnTo>
                  <a:lnTo>
                    <a:pt x="5305621" y="1901993"/>
                  </a:lnTo>
                  <a:lnTo>
                    <a:pt x="5317051" y="1901993"/>
                  </a:lnTo>
                  <a:lnTo>
                    <a:pt x="5328481" y="1901993"/>
                  </a:lnTo>
                  <a:lnTo>
                    <a:pt x="5339910" y="1901993"/>
                  </a:lnTo>
                  <a:lnTo>
                    <a:pt x="5351340" y="1901993"/>
                  </a:lnTo>
                  <a:lnTo>
                    <a:pt x="5362818" y="1901993"/>
                  </a:lnTo>
                  <a:lnTo>
                    <a:pt x="5374248" y="1901993"/>
                  </a:lnTo>
                  <a:lnTo>
                    <a:pt x="5385678" y="1901993"/>
                  </a:lnTo>
                  <a:lnTo>
                    <a:pt x="5397108" y="1901993"/>
                  </a:lnTo>
                  <a:lnTo>
                    <a:pt x="5408538" y="1901993"/>
                  </a:lnTo>
                  <a:lnTo>
                    <a:pt x="5420016" y="1901993"/>
                  </a:lnTo>
                  <a:lnTo>
                    <a:pt x="5431446" y="1901993"/>
                  </a:lnTo>
                  <a:lnTo>
                    <a:pt x="5442876" y="1901993"/>
                  </a:lnTo>
                  <a:lnTo>
                    <a:pt x="5454306" y="1901993"/>
                  </a:lnTo>
                  <a:lnTo>
                    <a:pt x="5465736" y="1901993"/>
                  </a:lnTo>
                  <a:lnTo>
                    <a:pt x="5477214" y="1901993"/>
                  </a:lnTo>
                  <a:lnTo>
                    <a:pt x="5488643" y="1901993"/>
                  </a:lnTo>
                  <a:lnTo>
                    <a:pt x="5500073" y="1901993"/>
                  </a:lnTo>
                  <a:lnTo>
                    <a:pt x="5511503" y="1901993"/>
                  </a:lnTo>
                  <a:lnTo>
                    <a:pt x="5522933" y="1901993"/>
                  </a:lnTo>
                  <a:lnTo>
                    <a:pt x="5534411" y="1901993"/>
                  </a:lnTo>
                  <a:lnTo>
                    <a:pt x="5545841" y="1901993"/>
                  </a:lnTo>
                  <a:lnTo>
                    <a:pt x="5557271" y="1901993"/>
                  </a:lnTo>
                  <a:lnTo>
                    <a:pt x="5568701" y="1901993"/>
                  </a:lnTo>
                  <a:lnTo>
                    <a:pt x="5580131" y="1901993"/>
                  </a:lnTo>
                  <a:lnTo>
                    <a:pt x="5591609" y="1901993"/>
                  </a:lnTo>
                  <a:lnTo>
                    <a:pt x="5603038" y="1901993"/>
                  </a:lnTo>
                  <a:lnTo>
                    <a:pt x="5614469" y="1901993"/>
                  </a:lnTo>
                  <a:lnTo>
                    <a:pt x="5625899" y="1901993"/>
                  </a:lnTo>
                  <a:lnTo>
                    <a:pt x="5637329" y="1901993"/>
                  </a:lnTo>
                  <a:lnTo>
                    <a:pt x="5648759" y="1901993"/>
                  </a:lnTo>
                  <a:lnTo>
                    <a:pt x="5660236" y="1901993"/>
                  </a:lnTo>
                  <a:lnTo>
                    <a:pt x="5671666" y="1901993"/>
                  </a:lnTo>
                  <a:lnTo>
                    <a:pt x="5683096" y="1901993"/>
                  </a:lnTo>
                  <a:lnTo>
                    <a:pt x="5694526" y="1901993"/>
                  </a:lnTo>
                  <a:lnTo>
                    <a:pt x="5705956" y="1901993"/>
                  </a:lnTo>
                  <a:lnTo>
                    <a:pt x="5717434" y="1901993"/>
                  </a:lnTo>
                  <a:lnTo>
                    <a:pt x="5728864" y="1901993"/>
                  </a:lnTo>
                  <a:lnTo>
                    <a:pt x="5740294" y="1901993"/>
                  </a:lnTo>
                  <a:lnTo>
                    <a:pt x="5751724" y="1901993"/>
                  </a:lnTo>
                  <a:lnTo>
                    <a:pt x="5763154" y="1901993"/>
                  </a:lnTo>
                  <a:lnTo>
                    <a:pt x="5774631" y="1901993"/>
                  </a:lnTo>
                  <a:lnTo>
                    <a:pt x="5786062" y="1901993"/>
                  </a:lnTo>
                  <a:lnTo>
                    <a:pt x="5797492" y="1901993"/>
                  </a:lnTo>
                  <a:lnTo>
                    <a:pt x="5808921" y="1901993"/>
                  </a:lnTo>
                  <a:lnTo>
                    <a:pt x="5820351" y="1901993"/>
                  </a:lnTo>
                  <a:lnTo>
                    <a:pt x="5831829" y="1901993"/>
                  </a:lnTo>
                  <a:lnTo>
                    <a:pt x="5843259" y="1901993"/>
                  </a:lnTo>
                  <a:lnTo>
                    <a:pt x="5854689" y="1901993"/>
                  </a:lnTo>
                  <a:lnTo>
                    <a:pt x="5866119" y="1901993"/>
                  </a:lnTo>
                  <a:lnTo>
                    <a:pt x="5877549" y="1901993"/>
                  </a:lnTo>
                  <a:lnTo>
                    <a:pt x="5889027" y="1901993"/>
                  </a:lnTo>
                  <a:lnTo>
                    <a:pt x="5900457" y="1901993"/>
                  </a:lnTo>
                  <a:lnTo>
                    <a:pt x="5911887" y="1901993"/>
                  </a:lnTo>
                  <a:lnTo>
                    <a:pt x="5923317" y="1901993"/>
                  </a:lnTo>
                  <a:lnTo>
                    <a:pt x="5934747" y="1901993"/>
                  </a:lnTo>
                  <a:lnTo>
                    <a:pt x="5946225" y="1901993"/>
                  </a:lnTo>
                  <a:lnTo>
                    <a:pt x="5957655" y="1901993"/>
                  </a:lnTo>
                  <a:lnTo>
                    <a:pt x="5969084" y="1901993"/>
                  </a:lnTo>
                  <a:lnTo>
                    <a:pt x="5980514" y="1901993"/>
                  </a:lnTo>
                  <a:lnTo>
                    <a:pt x="5991944" y="1901993"/>
                  </a:lnTo>
                  <a:lnTo>
                    <a:pt x="6003422" y="1901993"/>
                  </a:lnTo>
                  <a:lnTo>
                    <a:pt x="6014852" y="1901993"/>
                  </a:lnTo>
                  <a:lnTo>
                    <a:pt x="6026282" y="1901993"/>
                  </a:lnTo>
                  <a:lnTo>
                    <a:pt x="6037712" y="1901993"/>
                  </a:lnTo>
                  <a:lnTo>
                    <a:pt x="6049142" y="1901993"/>
                  </a:lnTo>
                  <a:lnTo>
                    <a:pt x="6060620" y="1901993"/>
                  </a:lnTo>
                  <a:lnTo>
                    <a:pt x="6072049" y="1901993"/>
                  </a:lnTo>
                  <a:lnTo>
                    <a:pt x="6083480" y="1901993"/>
                  </a:lnTo>
                  <a:lnTo>
                    <a:pt x="6094910" y="1901993"/>
                  </a:lnTo>
                  <a:lnTo>
                    <a:pt x="6106340" y="1901993"/>
                  </a:lnTo>
                  <a:lnTo>
                    <a:pt x="6117818" y="1901993"/>
                  </a:lnTo>
                  <a:lnTo>
                    <a:pt x="6129247" y="1901993"/>
                  </a:lnTo>
                  <a:lnTo>
                    <a:pt x="6140677" y="1901993"/>
                  </a:lnTo>
                  <a:lnTo>
                    <a:pt x="6152107" y="1901993"/>
                  </a:lnTo>
                  <a:lnTo>
                    <a:pt x="6163537" y="1901993"/>
                  </a:lnTo>
                  <a:lnTo>
                    <a:pt x="6175015" y="1901993"/>
                  </a:lnTo>
                  <a:lnTo>
                    <a:pt x="6186445" y="1901993"/>
                  </a:lnTo>
                  <a:lnTo>
                    <a:pt x="6197875" y="1901993"/>
                  </a:lnTo>
                  <a:lnTo>
                    <a:pt x="6209305" y="1901993"/>
                  </a:lnTo>
                  <a:lnTo>
                    <a:pt x="6220735" y="1901993"/>
                  </a:lnTo>
                  <a:lnTo>
                    <a:pt x="6232212" y="1901993"/>
                  </a:lnTo>
                  <a:lnTo>
                    <a:pt x="6243642" y="1901993"/>
                  </a:lnTo>
                  <a:lnTo>
                    <a:pt x="6255073" y="1901993"/>
                  </a:lnTo>
                  <a:lnTo>
                    <a:pt x="6266503" y="1901993"/>
                  </a:lnTo>
                  <a:lnTo>
                    <a:pt x="6277933" y="1901993"/>
                  </a:lnTo>
                  <a:lnTo>
                    <a:pt x="6289410" y="1901993"/>
                  </a:lnTo>
                  <a:lnTo>
                    <a:pt x="6300840" y="1901993"/>
                  </a:lnTo>
                  <a:lnTo>
                    <a:pt x="6312270" y="1901993"/>
                  </a:lnTo>
                  <a:lnTo>
                    <a:pt x="6323700" y="1901993"/>
                  </a:lnTo>
                  <a:lnTo>
                    <a:pt x="6335130" y="1901993"/>
                  </a:lnTo>
                  <a:lnTo>
                    <a:pt x="6346608" y="1901993"/>
                  </a:lnTo>
                  <a:lnTo>
                    <a:pt x="6358038" y="1901993"/>
                  </a:lnTo>
                  <a:lnTo>
                    <a:pt x="6369468" y="1901993"/>
                  </a:lnTo>
                  <a:lnTo>
                    <a:pt x="6380898" y="1901993"/>
                  </a:lnTo>
                  <a:lnTo>
                    <a:pt x="6392328" y="1901993"/>
                  </a:lnTo>
                  <a:lnTo>
                    <a:pt x="6403805" y="1901993"/>
                  </a:lnTo>
                  <a:lnTo>
                    <a:pt x="6415235" y="1901993"/>
                  </a:lnTo>
                  <a:lnTo>
                    <a:pt x="6426666" y="1901993"/>
                  </a:lnTo>
                  <a:lnTo>
                    <a:pt x="6438096" y="1901993"/>
                  </a:lnTo>
                  <a:lnTo>
                    <a:pt x="6449525" y="1901993"/>
                  </a:lnTo>
                  <a:lnTo>
                    <a:pt x="6461003" y="1901993"/>
                  </a:lnTo>
                  <a:lnTo>
                    <a:pt x="6472433" y="1901993"/>
                  </a:lnTo>
                  <a:lnTo>
                    <a:pt x="6483863" y="1901993"/>
                  </a:lnTo>
                  <a:lnTo>
                    <a:pt x="6495293" y="1901993"/>
                  </a:lnTo>
                  <a:lnTo>
                    <a:pt x="6506723" y="1901993"/>
                  </a:lnTo>
                  <a:lnTo>
                    <a:pt x="6518201" y="1901993"/>
                  </a:lnTo>
                  <a:lnTo>
                    <a:pt x="6529631" y="1901993"/>
                  </a:lnTo>
                  <a:lnTo>
                    <a:pt x="6541061" y="1901993"/>
                  </a:lnTo>
                  <a:lnTo>
                    <a:pt x="6552490" y="1901993"/>
                  </a:lnTo>
                  <a:lnTo>
                    <a:pt x="6563921" y="1901993"/>
                  </a:lnTo>
                  <a:lnTo>
                    <a:pt x="6575398" y="1901993"/>
                  </a:lnTo>
                  <a:lnTo>
                    <a:pt x="6586828" y="1901993"/>
                  </a:lnTo>
                  <a:lnTo>
                    <a:pt x="6598259" y="1901993"/>
                  </a:lnTo>
                  <a:lnTo>
                    <a:pt x="6609688" y="1901993"/>
                  </a:lnTo>
                  <a:lnTo>
                    <a:pt x="6621118" y="1901993"/>
                  </a:lnTo>
                  <a:lnTo>
                    <a:pt x="6632596" y="1901993"/>
                  </a:lnTo>
                  <a:lnTo>
                    <a:pt x="6644026" y="1901993"/>
                  </a:lnTo>
                  <a:lnTo>
                    <a:pt x="6655456" y="1901993"/>
                  </a:lnTo>
                  <a:lnTo>
                    <a:pt x="6666886" y="1901993"/>
                  </a:lnTo>
                  <a:lnTo>
                    <a:pt x="6678316" y="1901993"/>
                  </a:lnTo>
                  <a:lnTo>
                    <a:pt x="6689794" y="1901993"/>
                  </a:lnTo>
                  <a:lnTo>
                    <a:pt x="6701224" y="1901993"/>
                  </a:lnTo>
                  <a:lnTo>
                    <a:pt x="6712653" y="1901993"/>
                  </a:lnTo>
                  <a:lnTo>
                    <a:pt x="6724083" y="1901993"/>
                  </a:lnTo>
                  <a:lnTo>
                    <a:pt x="6735514" y="1901993"/>
                  </a:lnTo>
                  <a:lnTo>
                    <a:pt x="6746944" y="1901993"/>
                  </a:lnTo>
                  <a:lnTo>
                    <a:pt x="6758421" y="1901993"/>
                  </a:lnTo>
                  <a:lnTo>
                    <a:pt x="6769851" y="1901993"/>
                  </a:lnTo>
                  <a:lnTo>
                    <a:pt x="6781281" y="1901993"/>
                  </a:lnTo>
                  <a:lnTo>
                    <a:pt x="6792711" y="1901993"/>
                  </a:lnTo>
                  <a:lnTo>
                    <a:pt x="6804141" y="1901993"/>
                  </a:lnTo>
                  <a:lnTo>
                    <a:pt x="6815619" y="1901993"/>
                  </a:lnTo>
                  <a:lnTo>
                    <a:pt x="6827049" y="1901993"/>
                  </a:lnTo>
                  <a:lnTo>
                    <a:pt x="6838479" y="1901993"/>
                  </a:lnTo>
                  <a:lnTo>
                    <a:pt x="6849909" y="1901993"/>
                  </a:lnTo>
                  <a:lnTo>
                    <a:pt x="6861339" y="1901993"/>
                  </a:lnTo>
                  <a:lnTo>
                    <a:pt x="6872816" y="1901993"/>
                  </a:lnTo>
                  <a:lnTo>
                    <a:pt x="6884246" y="1901993"/>
                  </a:lnTo>
                  <a:lnTo>
                    <a:pt x="6895676" y="1901993"/>
                  </a:lnTo>
                  <a:lnTo>
                    <a:pt x="6907107" y="1901993"/>
                  </a:lnTo>
                  <a:lnTo>
                    <a:pt x="6918537" y="1901993"/>
                  </a:lnTo>
                  <a:lnTo>
                    <a:pt x="6930014" y="1901993"/>
                  </a:lnTo>
                  <a:lnTo>
                    <a:pt x="6941444" y="1901993"/>
                  </a:lnTo>
                  <a:lnTo>
                    <a:pt x="6952874" y="1901993"/>
                  </a:lnTo>
                  <a:lnTo>
                    <a:pt x="6964304" y="1901993"/>
                  </a:lnTo>
                  <a:lnTo>
                    <a:pt x="6975734" y="1901993"/>
                  </a:lnTo>
                  <a:lnTo>
                    <a:pt x="6987212" y="1901993"/>
                  </a:lnTo>
                  <a:lnTo>
                    <a:pt x="6998642" y="1901993"/>
                  </a:lnTo>
                  <a:lnTo>
                    <a:pt x="7010072" y="1901993"/>
                  </a:lnTo>
                  <a:lnTo>
                    <a:pt x="7021502" y="1901993"/>
                  </a:lnTo>
                  <a:lnTo>
                    <a:pt x="7032931" y="1901993"/>
                  </a:lnTo>
                  <a:lnTo>
                    <a:pt x="7044409" y="1901993"/>
                  </a:lnTo>
                  <a:lnTo>
                    <a:pt x="7055839" y="1901993"/>
                  </a:lnTo>
                  <a:lnTo>
                    <a:pt x="7067269" y="1901993"/>
                  </a:lnTo>
                  <a:lnTo>
                    <a:pt x="7078700" y="1901993"/>
                  </a:lnTo>
                  <a:lnTo>
                    <a:pt x="7090129" y="1901993"/>
                  </a:lnTo>
                  <a:lnTo>
                    <a:pt x="7101607" y="1901993"/>
                  </a:lnTo>
                  <a:lnTo>
                    <a:pt x="7113037" y="1901993"/>
                  </a:lnTo>
                  <a:lnTo>
                    <a:pt x="7124467" y="1901993"/>
                  </a:lnTo>
                  <a:lnTo>
                    <a:pt x="7135897" y="1901993"/>
                  </a:lnTo>
                  <a:lnTo>
                    <a:pt x="7147327" y="1901993"/>
                  </a:lnTo>
                  <a:lnTo>
                    <a:pt x="7158805" y="1901993"/>
                  </a:lnTo>
                  <a:lnTo>
                    <a:pt x="7170235" y="1901993"/>
                  </a:lnTo>
                  <a:lnTo>
                    <a:pt x="7181665" y="1901993"/>
                  </a:lnTo>
                  <a:lnTo>
                    <a:pt x="7193094" y="1901993"/>
                  </a:lnTo>
                  <a:lnTo>
                    <a:pt x="7204524" y="1901993"/>
                  </a:lnTo>
                  <a:lnTo>
                    <a:pt x="7216002" y="1901993"/>
                  </a:lnTo>
                  <a:lnTo>
                    <a:pt x="7227432" y="1901993"/>
                  </a:lnTo>
                  <a:lnTo>
                    <a:pt x="7238862" y="1648094"/>
                  </a:lnTo>
                  <a:lnTo>
                    <a:pt x="7250292" y="238876"/>
                  </a:lnTo>
                  <a:lnTo>
                    <a:pt x="7261722" y="649022"/>
                  </a:lnTo>
                  <a:lnTo>
                    <a:pt x="7273200" y="670053"/>
                  </a:lnTo>
                  <a:lnTo>
                    <a:pt x="7284630" y="474747"/>
                  </a:lnTo>
                  <a:lnTo>
                    <a:pt x="7296060" y="649022"/>
                  </a:lnTo>
                  <a:lnTo>
                    <a:pt x="7307490" y="743672"/>
                  </a:lnTo>
                  <a:lnTo>
                    <a:pt x="7318920" y="480758"/>
                  </a:lnTo>
                  <a:lnTo>
                    <a:pt x="7330398" y="0"/>
                  </a:lnTo>
                  <a:lnTo>
                    <a:pt x="7341828" y="30047"/>
                  </a:lnTo>
                  <a:lnTo>
                    <a:pt x="7353257" y="374087"/>
                  </a:lnTo>
                  <a:lnTo>
                    <a:pt x="7364687" y="784234"/>
                  </a:lnTo>
                  <a:lnTo>
                    <a:pt x="7376117" y="650522"/>
                  </a:lnTo>
                  <a:lnTo>
                    <a:pt x="7387595" y="510804"/>
                  </a:lnTo>
                  <a:lnTo>
                    <a:pt x="7399025" y="1194380"/>
                  </a:lnTo>
                  <a:lnTo>
                    <a:pt x="7410455" y="1846405"/>
                  </a:lnTo>
                  <a:lnTo>
                    <a:pt x="7421885" y="1883966"/>
                  </a:lnTo>
                  <a:lnTo>
                    <a:pt x="7433315" y="1901993"/>
                  </a:lnTo>
                  <a:lnTo>
                    <a:pt x="7444793" y="1900492"/>
                  </a:lnTo>
                  <a:lnTo>
                    <a:pt x="7456222" y="1901993"/>
                  </a:lnTo>
                  <a:lnTo>
                    <a:pt x="7467653" y="1901993"/>
                  </a:lnTo>
                  <a:lnTo>
                    <a:pt x="7479083" y="1901993"/>
                  </a:lnTo>
                  <a:lnTo>
                    <a:pt x="7490513" y="1901993"/>
                  </a:lnTo>
                  <a:lnTo>
                    <a:pt x="7501990" y="1901993"/>
                  </a:lnTo>
                  <a:lnTo>
                    <a:pt x="7513420" y="1901993"/>
                  </a:lnTo>
                  <a:lnTo>
                    <a:pt x="7524850" y="1901993"/>
                  </a:lnTo>
                  <a:lnTo>
                    <a:pt x="7536280" y="1900492"/>
                  </a:lnTo>
                  <a:lnTo>
                    <a:pt x="7547710" y="1901993"/>
                  </a:lnTo>
                  <a:lnTo>
                    <a:pt x="7559188" y="1901993"/>
                  </a:lnTo>
                  <a:lnTo>
                    <a:pt x="7570618" y="1901993"/>
                  </a:lnTo>
                  <a:lnTo>
                    <a:pt x="7582048" y="1901993"/>
                  </a:lnTo>
                  <a:lnTo>
                    <a:pt x="7593478" y="1901993"/>
                  </a:lnTo>
                  <a:lnTo>
                    <a:pt x="7604908" y="1901993"/>
                  </a:lnTo>
                  <a:lnTo>
                    <a:pt x="7616385" y="1901993"/>
                  </a:lnTo>
                  <a:lnTo>
                    <a:pt x="7627815" y="1901993"/>
                  </a:lnTo>
                  <a:lnTo>
                    <a:pt x="7639246" y="1901993"/>
                  </a:lnTo>
                  <a:lnTo>
                    <a:pt x="7650676" y="1901993"/>
                  </a:lnTo>
                  <a:lnTo>
                    <a:pt x="7662106" y="1901993"/>
                  </a:lnTo>
                  <a:lnTo>
                    <a:pt x="7673583" y="1901993"/>
                  </a:lnTo>
                  <a:lnTo>
                    <a:pt x="7685013" y="1901993"/>
                  </a:lnTo>
                  <a:lnTo>
                    <a:pt x="7696443" y="1901993"/>
                  </a:lnTo>
                  <a:lnTo>
                    <a:pt x="7707873" y="1901993"/>
                  </a:lnTo>
                  <a:lnTo>
                    <a:pt x="7719303" y="1901993"/>
                  </a:lnTo>
                  <a:lnTo>
                    <a:pt x="7730733" y="1901993"/>
                  </a:lnTo>
                  <a:lnTo>
                    <a:pt x="7742211" y="1901993"/>
                  </a:lnTo>
                  <a:lnTo>
                    <a:pt x="7753641" y="1901993"/>
                  </a:lnTo>
                  <a:lnTo>
                    <a:pt x="7765071" y="1901993"/>
                  </a:lnTo>
                  <a:lnTo>
                    <a:pt x="7776501" y="1901993"/>
                  </a:lnTo>
                  <a:lnTo>
                    <a:pt x="7787931" y="1901993"/>
                  </a:lnTo>
                  <a:lnTo>
                    <a:pt x="7799408" y="1901993"/>
                  </a:lnTo>
                  <a:lnTo>
                    <a:pt x="7810839" y="1901993"/>
                  </a:lnTo>
                  <a:lnTo>
                    <a:pt x="7822268" y="1901993"/>
                  </a:lnTo>
                  <a:lnTo>
                    <a:pt x="7833698" y="1901993"/>
                  </a:lnTo>
                  <a:lnTo>
                    <a:pt x="7845128" y="1901993"/>
                  </a:lnTo>
                  <a:lnTo>
                    <a:pt x="7856606" y="1901993"/>
                  </a:lnTo>
                  <a:lnTo>
                    <a:pt x="7868036" y="1901993"/>
                  </a:lnTo>
                  <a:lnTo>
                    <a:pt x="7879466" y="1901993"/>
                  </a:lnTo>
                  <a:lnTo>
                    <a:pt x="7890896" y="1901993"/>
                  </a:lnTo>
                  <a:lnTo>
                    <a:pt x="7902326" y="1901993"/>
                  </a:lnTo>
                  <a:lnTo>
                    <a:pt x="7913804" y="1901993"/>
                  </a:lnTo>
                  <a:lnTo>
                    <a:pt x="7925234" y="1901993"/>
                  </a:lnTo>
                  <a:lnTo>
                    <a:pt x="7936663" y="1901993"/>
                  </a:lnTo>
                  <a:lnTo>
                    <a:pt x="7948094" y="1901993"/>
                  </a:lnTo>
                  <a:lnTo>
                    <a:pt x="7959524" y="1901993"/>
                  </a:lnTo>
                  <a:lnTo>
                    <a:pt x="7971001" y="1901993"/>
                  </a:lnTo>
                  <a:lnTo>
                    <a:pt x="7982431" y="1901993"/>
                  </a:lnTo>
                  <a:lnTo>
                    <a:pt x="7993861" y="1901993"/>
                  </a:lnTo>
                  <a:lnTo>
                    <a:pt x="8005291" y="1901993"/>
                  </a:lnTo>
                  <a:lnTo>
                    <a:pt x="8016721" y="1901993"/>
                  </a:lnTo>
                  <a:lnTo>
                    <a:pt x="8028199" y="1901993"/>
                  </a:lnTo>
                  <a:lnTo>
                    <a:pt x="8039629" y="1901993"/>
                  </a:lnTo>
                  <a:lnTo>
                    <a:pt x="8051059" y="1901993"/>
                  </a:lnTo>
                  <a:lnTo>
                    <a:pt x="8062489" y="1901993"/>
                  </a:lnTo>
                  <a:lnTo>
                    <a:pt x="8073919" y="1901993"/>
                  </a:lnTo>
                  <a:lnTo>
                    <a:pt x="8085396" y="1901993"/>
                  </a:lnTo>
                  <a:lnTo>
                    <a:pt x="8096826" y="1901993"/>
                  </a:lnTo>
                  <a:lnTo>
                    <a:pt x="8108256" y="1901993"/>
                  </a:lnTo>
                  <a:lnTo>
                    <a:pt x="8119687" y="1901993"/>
                  </a:lnTo>
                  <a:lnTo>
                    <a:pt x="8131117" y="1901993"/>
                  </a:lnTo>
                  <a:lnTo>
                    <a:pt x="8142594" y="1901993"/>
                  </a:lnTo>
                  <a:lnTo>
                    <a:pt x="8154024" y="1901993"/>
                  </a:lnTo>
                  <a:lnTo>
                    <a:pt x="8165454" y="1901993"/>
                  </a:lnTo>
                  <a:lnTo>
                    <a:pt x="8176884" y="1901993"/>
                  </a:lnTo>
                  <a:lnTo>
                    <a:pt x="8188314" y="1901993"/>
                  </a:lnTo>
                  <a:lnTo>
                    <a:pt x="8199792" y="1901993"/>
                  </a:lnTo>
                  <a:lnTo>
                    <a:pt x="8211222" y="1901993"/>
                  </a:lnTo>
                  <a:lnTo>
                    <a:pt x="8222652" y="1901993"/>
                  </a:lnTo>
                  <a:lnTo>
                    <a:pt x="8234082" y="1901993"/>
                  </a:lnTo>
                  <a:lnTo>
                    <a:pt x="8245512" y="1901993"/>
                  </a:lnTo>
                  <a:lnTo>
                    <a:pt x="8256989" y="1901993"/>
                  </a:lnTo>
                  <a:lnTo>
                    <a:pt x="8268419" y="1901993"/>
                  </a:lnTo>
                  <a:lnTo>
                    <a:pt x="8279850" y="1901993"/>
                  </a:lnTo>
                  <a:lnTo>
                    <a:pt x="8291280" y="1901993"/>
                  </a:lnTo>
                  <a:lnTo>
                    <a:pt x="8302709" y="1901993"/>
                  </a:lnTo>
                  <a:lnTo>
                    <a:pt x="8314187" y="1901993"/>
                  </a:lnTo>
                  <a:lnTo>
                    <a:pt x="8325617" y="1901993"/>
                  </a:lnTo>
                  <a:lnTo>
                    <a:pt x="8337047" y="1901993"/>
                  </a:lnTo>
                  <a:lnTo>
                    <a:pt x="8348477" y="1901993"/>
                  </a:lnTo>
                  <a:lnTo>
                    <a:pt x="8359907" y="1901993"/>
                  </a:lnTo>
                  <a:lnTo>
                    <a:pt x="8371385" y="1901993"/>
                  </a:lnTo>
                  <a:lnTo>
                    <a:pt x="8382815" y="1901993"/>
                  </a:lnTo>
                  <a:lnTo>
                    <a:pt x="8394245" y="1901993"/>
                  </a:lnTo>
                  <a:lnTo>
                    <a:pt x="8405674" y="1901993"/>
                  </a:lnTo>
                  <a:lnTo>
                    <a:pt x="8417104" y="1901993"/>
                  </a:lnTo>
                  <a:lnTo>
                    <a:pt x="8428582" y="1901993"/>
                  </a:lnTo>
                  <a:lnTo>
                    <a:pt x="8440012" y="1901993"/>
                  </a:lnTo>
                  <a:lnTo>
                    <a:pt x="8451442" y="1901993"/>
                  </a:lnTo>
                  <a:lnTo>
                    <a:pt x="8462872" y="1901993"/>
                  </a:lnTo>
                  <a:lnTo>
                    <a:pt x="8474302" y="1901993"/>
                  </a:lnTo>
                  <a:lnTo>
                    <a:pt x="8485780" y="1901993"/>
                  </a:lnTo>
                  <a:lnTo>
                    <a:pt x="8497210" y="1901993"/>
                  </a:lnTo>
                  <a:lnTo>
                    <a:pt x="8508640" y="1901993"/>
                  </a:lnTo>
                  <a:lnTo>
                    <a:pt x="8520069" y="1901993"/>
                  </a:lnTo>
                  <a:lnTo>
                    <a:pt x="8531500" y="1901993"/>
                  </a:lnTo>
                  <a:lnTo>
                    <a:pt x="8542977" y="1901993"/>
                  </a:lnTo>
                  <a:lnTo>
                    <a:pt x="8554407" y="1901993"/>
                  </a:lnTo>
                  <a:lnTo>
                    <a:pt x="8565837" y="1901993"/>
                  </a:lnTo>
                  <a:lnTo>
                    <a:pt x="8577267" y="1901993"/>
                  </a:lnTo>
                  <a:lnTo>
                    <a:pt x="8588697" y="1901993"/>
                  </a:lnTo>
                  <a:lnTo>
                    <a:pt x="8600175" y="1901993"/>
                  </a:lnTo>
                  <a:lnTo>
                    <a:pt x="8611605" y="1901993"/>
                  </a:lnTo>
                  <a:lnTo>
                    <a:pt x="8623035" y="1901993"/>
                  </a:lnTo>
                  <a:lnTo>
                    <a:pt x="8634465" y="1901993"/>
                  </a:lnTo>
                  <a:lnTo>
                    <a:pt x="8645895" y="1901993"/>
                  </a:lnTo>
                  <a:lnTo>
                    <a:pt x="8657373" y="1901993"/>
                  </a:lnTo>
                  <a:lnTo>
                    <a:pt x="8668802" y="1901993"/>
                  </a:lnTo>
                  <a:lnTo>
                    <a:pt x="8680232" y="1901993"/>
                  </a:lnTo>
                  <a:lnTo>
                    <a:pt x="8691662" y="1901993"/>
                  </a:lnTo>
                  <a:lnTo>
                    <a:pt x="8703093" y="1901993"/>
                  </a:lnTo>
                  <a:lnTo>
                    <a:pt x="8714570" y="1901993"/>
                  </a:lnTo>
                  <a:lnTo>
                    <a:pt x="8726000" y="1901993"/>
                  </a:lnTo>
                  <a:lnTo>
                    <a:pt x="8737430" y="1901993"/>
                  </a:lnTo>
                  <a:lnTo>
                    <a:pt x="8748860" y="1901993"/>
                  </a:lnTo>
                  <a:lnTo>
                    <a:pt x="8760290" y="1901993"/>
                  </a:lnTo>
                  <a:lnTo>
                    <a:pt x="8771768" y="1901993"/>
                  </a:lnTo>
                  <a:lnTo>
                    <a:pt x="8783198" y="1901993"/>
                  </a:lnTo>
                  <a:lnTo>
                    <a:pt x="8794628" y="1901993"/>
                  </a:lnTo>
                  <a:lnTo>
                    <a:pt x="8806058" y="1901993"/>
                  </a:lnTo>
                  <a:lnTo>
                    <a:pt x="8817488" y="1901993"/>
                  </a:lnTo>
                  <a:lnTo>
                    <a:pt x="8828918" y="1901993"/>
                  </a:lnTo>
                  <a:lnTo>
                    <a:pt x="8840395" y="1901993"/>
                  </a:lnTo>
                  <a:lnTo>
                    <a:pt x="8851825" y="1901993"/>
                  </a:lnTo>
                  <a:lnTo>
                    <a:pt x="8863256" y="1901993"/>
                  </a:lnTo>
                  <a:lnTo>
                    <a:pt x="8874686" y="1901993"/>
                  </a:lnTo>
                  <a:lnTo>
                    <a:pt x="8886115" y="1901993"/>
                  </a:lnTo>
                  <a:lnTo>
                    <a:pt x="8897593" y="1901993"/>
                  </a:lnTo>
                  <a:lnTo>
                    <a:pt x="8909022" y="1901993"/>
                  </a:lnTo>
                  <a:lnTo>
                    <a:pt x="8920453" y="1901993"/>
                  </a:lnTo>
                  <a:lnTo>
                    <a:pt x="8931883" y="1901993"/>
                  </a:lnTo>
                  <a:lnTo>
                    <a:pt x="8943313" y="1901993"/>
                  </a:lnTo>
                  <a:lnTo>
                    <a:pt x="8954791" y="1901993"/>
                  </a:lnTo>
                  <a:lnTo>
                    <a:pt x="8966220" y="1901993"/>
                  </a:lnTo>
                  <a:lnTo>
                    <a:pt x="8977651" y="1901993"/>
                  </a:lnTo>
                  <a:lnTo>
                    <a:pt x="8989080" y="1901993"/>
                  </a:lnTo>
                  <a:lnTo>
                    <a:pt x="9000511" y="1901993"/>
                  </a:lnTo>
                  <a:lnTo>
                    <a:pt x="9011988" y="1901993"/>
                  </a:lnTo>
                  <a:lnTo>
                    <a:pt x="9023418" y="1901993"/>
                  </a:lnTo>
                  <a:lnTo>
                    <a:pt x="9034849" y="1901993"/>
                  </a:lnTo>
                  <a:lnTo>
                    <a:pt x="9046278" y="1901993"/>
                  </a:lnTo>
                  <a:lnTo>
                    <a:pt x="9057709" y="1901993"/>
                  </a:lnTo>
                  <a:lnTo>
                    <a:pt x="9069186" y="1901993"/>
                  </a:lnTo>
                  <a:lnTo>
                    <a:pt x="9080615" y="1901993"/>
                  </a:lnTo>
                  <a:lnTo>
                    <a:pt x="9092046" y="1901993"/>
                  </a:lnTo>
                  <a:lnTo>
                    <a:pt x="9103476" y="1901993"/>
                  </a:lnTo>
                  <a:lnTo>
                    <a:pt x="9114906" y="1901993"/>
                  </a:lnTo>
                  <a:lnTo>
                    <a:pt x="9126384" y="1901993"/>
                  </a:lnTo>
                  <a:lnTo>
                    <a:pt x="9137813" y="1901993"/>
                  </a:lnTo>
                  <a:lnTo>
                    <a:pt x="9149244" y="1901993"/>
                  </a:lnTo>
                  <a:lnTo>
                    <a:pt x="9160673" y="1901993"/>
                  </a:lnTo>
                  <a:lnTo>
                    <a:pt x="9172104" y="1901993"/>
                  </a:lnTo>
                  <a:lnTo>
                    <a:pt x="9183581" y="1901993"/>
                  </a:lnTo>
                  <a:lnTo>
                    <a:pt x="9195011" y="1901993"/>
                  </a:lnTo>
                  <a:lnTo>
                    <a:pt x="9206442" y="1901993"/>
                  </a:lnTo>
                  <a:lnTo>
                    <a:pt x="9217871" y="1901993"/>
                  </a:lnTo>
                  <a:lnTo>
                    <a:pt x="9229301" y="1901993"/>
                  </a:lnTo>
                  <a:lnTo>
                    <a:pt x="9240779" y="1901993"/>
                  </a:lnTo>
                  <a:lnTo>
                    <a:pt x="9252209" y="1901993"/>
                  </a:lnTo>
                  <a:lnTo>
                    <a:pt x="9263639" y="1901993"/>
                  </a:lnTo>
                  <a:lnTo>
                    <a:pt x="9275069" y="1901993"/>
                  </a:lnTo>
                  <a:lnTo>
                    <a:pt x="9286498" y="1901993"/>
                  </a:lnTo>
                  <a:lnTo>
                    <a:pt x="9297977" y="1901993"/>
                  </a:lnTo>
                  <a:lnTo>
                    <a:pt x="9309406" y="1901993"/>
                  </a:lnTo>
                  <a:lnTo>
                    <a:pt x="9320837" y="1901993"/>
                  </a:lnTo>
                  <a:lnTo>
                    <a:pt x="9332266" y="1901993"/>
                  </a:lnTo>
                  <a:lnTo>
                    <a:pt x="9343696" y="1901993"/>
                  </a:lnTo>
                  <a:lnTo>
                    <a:pt x="9355174" y="1901993"/>
                  </a:lnTo>
                  <a:lnTo>
                    <a:pt x="9366604" y="1901993"/>
                  </a:lnTo>
                  <a:lnTo>
                    <a:pt x="9378035" y="1901993"/>
                  </a:lnTo>
                  <a:lnTo>
                    <a:pt x="9389464" y="1901993"/>
                  </a:lnTo>
                  <a:lnTo>
                    <a:pt x="9400894" y="1901993"/>
                  </a:lnTo>
                  <a:lnTo>
                    <a:pt x="9412372" y="1901993"/>
                  </a:lnTo>
                  <a:lnTo>
                    <a:pt x="9423802" y="1901993"/>
                  </a:lnTo>
                  <a:lnTo>
                    <a:pt x="9435232" y="1901993"/>
                  </a:lnTo>
                  <a:lnTo>
                    <a:pt x="9446662" y="1901993"/>
                  </a:lnTo>
                  <a:lnTo>
                    <a:pt x="9458091" y="1901993"/>
                  </a:lnTo>
                  <a:lnTo>
                    <a:pt x="9469570" y="1901993"/>
                  </a:lnTo>
                  <a:lnTo>
                    <a:pt x="9480999" y="1901993"/>
                  </a:lnTo>
                  <a:lnTo>
                    <a:pt x="9492429" y="1901993"/>
                  </a:lnTo>
                  <a:lnTo>
                    <a:pt x="9503859" y="1901993"/>
                  </a:lnTo>
                  <a:lnTo>
                    <a:pt x="9515289" y="1901993"/>
                  </a:lnTo>
                  <a:lnTo>
                    <a:pt x="9526767" y="1901993"/>
                  </a:lnTo>
                  <a:lnTo>
                    <a:pt x="9538197" y="1901993"/>
                  </a:lnTo>
                  <a:lnTo>
                    <a:pt x="9549626" y="1901993"/>
                  </a:lnTo>
                  <a:lnTo>
                    <a:pt x="9561057" y="1901993"/>
                  </a:lnTo>
                  <a:lnTo>
                    <a:pt x="9572487" y="1901993"/>
                  </a:lnTo>
                  <a:lnTo>
                    <a:pt x="9583965" y="1901993"/>
                  </a:lnTo>
                  <a:lnTo>
                    <a:pt x="9595395" y="1901993"/>
                  </a:lnTo>
                  <a:lnTo>
                    <a:pt x="9606824" y="1901993"/>
                  </a:lnTo>
                  <a:lnTo>
                    <a:pt x="9618255" y="1901993"/>
                  </a:lnTo>
                  <a:lnTo>
                    <a:pt x="9629684" y="1901993"/>
                  </a:lnTo>
                  <a:lnTo>
                    <a:pt x="9641163" y="1901993"/>
                  </a:lnTo>
                  <a:lnTo>
                    <a:pt x="9652592" y="1901993"/>
                  </a:lnTo>
                  <a:lnTo>
                    <a:pt x="9664022" y="1901993"/>
                  </a:lnTo>
                  <a:lnTo>
                    <a:pt x="9675452" y="1901993"/>
                  </a:lnTo>
                  <a:lnTo>
                    <a:pt x="9686882" y="1901993"/>
                  </a:lnTo>
                  <a:lnTo>
                    <a:pt x="9698360" y="1901993"/>
                  </a:lnTo>
                  <a:lnTo>
                    <a:pt x="9709790" y="1901993"/>
                  </a:lnTo>
                  <a:lnTo>
                    <a:pt x="9721219" y="1901993"/>
                  </a:lnTo>
                  <a:lnTo>
                    <a:pt x="9732650" y="1901993"/>
                  </a:lnTo>
                  <a:lnTo>
                    <a:pt x="9744080" y="1901993"/>
                  </a:lnTo>
                  <a:lnTo>
                    <a:pt x="9755557" y="1901993"/>
                  </a:lnTo>
                  <a:lnTo>
                    <a:pt x="9766988" y="1901993"/>
                  </a:lnTo>
                  <a:lnTo>
                    <a:pt x="9778417" y="1901993"/>
                  </a:lnTo>
                  <a:lnTo>
                    <a:pt x="9789848" y="1901993"/>
                  </a:lnTo>
                  <a:lnTo>
                    <a:pt x="9801277" y="1901993"/>
                  </a:lnTo>
                  <a:lnTo>
                    <a:pt x="9812755" y="1901993"/>
                  </a:lnTo>
                  <a:lnTo>
                    <a:pt x="9824185" y="1901993"/>
                  </a:lnTo>
                  <a:lnTo>
                    <a:pt x="9835615" y="1901993"/>
                  </a:lnTo>
                  <a:lnTo>
                    <a:pt x="9847045" y="1901993"/>
                  </a:lnTo>
                  <a:lnTo>
                    <a:pt x="9858475" y="1901993"/>
                  </a:lnTo>
                  <a:lnTo>
                    <a:pt x="9869952" y="1901993"/>
                  </a:lnTo>
                  <a:lnTo>
                    <a:pt x="9881383" y="1901993"/>
                  </a:lnTo>
                  <a:lnTo>
                    <a:pt x="9892812" y="1901993"/>
                  </a:lnTo>
                  <a:lnTo>
                    <a:pt x="9904243" y="1901993"/>
                  </a:lnTo>
                  <a:lnTo>
                    <a:pt x="9915673" y="1901993"/>
                  </a:lnTo>
                  <a:lnTo>
                    <a:pt x="9927102" y="1901993"/>
                  </a:lnTo>
                  <a:lnTo>
                    <a:pt x="9938581" y="1901993"/>
                  </a:lnTo>
                  <a:lnTo>
                    <a:pt x="9950010" y="1901993"/>
                  </a:lnTo>
                  <a:lnTo>
                    <a:pt x="9961441" y="1901993"/>
                  </a:lnTo>
                  <a:lnTo>
                    <a:pt x="9972870" y="1901993"/>
                  </a:lnTo>
                  <a:lnTo>
                    <a:pt x="9984300" y="1901993"/>
                  </a:lnTo>
                  <a:lnTo>
                    <a:pt x="9995778" y="1901993"/>
                  </a:lnTo>
                  <a:lnTo>
                    <a:pt x="10007208" y="1901993"/>
                  </a:lnTo>
                  <a:lnTo>
                    <a:pt x="10018638" y="1901993"/>
                  </a:lnTo>
                  <a:lnTo>
                    <a:pt x="10030068" y="1901993"/>
                  </a:lnTo>
                  <a:lnTo>
                    <a:pt x="10041498" y="1901993"/>
                  </a:lnTo>
                  <a:lnTo>
                    <a:pt x="10052976" y="1901993"/>
                  </a:lnTo>
                  <a:lnTo>
                    <a:pt x="10064405" y="1901993"/>
                  </a:lnTo>
                  <a:lnTo>
                    <a:pt x="10075835" y="1901993"/>
                  </a:lnTo>
                  <a:lnTo>
                    <a:pt x="10087266" y="1901993"/>
                  </a:lnTo>
                  <a:lnTo>
                    <a:pt x="10098695" y="1901993"/>
                  </a:lnTo>
                  <a:lnTo>
                    <a:pt x="10110174" y="1901993"/>
                  </a:lnTo>
                  <a:lnTo>
                    <a:pt x="10121603" y="1901993"/>
                  </a:lnTo>
                  <a:lnTo>
                    <a:pt x="10133033" y="1901993"/>
                  </a:lnTo>
                  <a:lnTo>
                    <a:pt x="10144463" y="1901993"/>
                  </a:lnTo>
                  <a:lnTo>
                    <a:pt x="10155893" y="1901993"/>
                  </a:lnTo>
                  <a:lnTo>
                    <a:pt x="10167371" y="1901993"/>
                  </a:lnTo>
                  <a:lnTo>
                    <a:pt x="10178801" y="1901993"/>
                  </a:lnTo>
                  <a:lnTo>
                    <a:pt x="10190230" y="1901993"/>
                  </a:lnTo>
                  <a:lnTo>
                    <a:pt x="10201661" y="1901993"/>
                  </a:lnTo>
                  <a:lnTo>
                    <a:pt x="10213091" y="1901993"/>
                  </a:lnTo>
                  <a:lnTo>
                    <a:pt x="10224569" y="1901993"/>
                  </a:lnTo>
                  <a:lnTo>
                    <a:pt x="10235998" y="1901993"/>
                  </a:lnTo>
                  <a:lnTo>
                    <a:pt x="10247428" y="1901993"/>
                  </a:lnTo>
                  <a:lnTo>
                    <a:pt x="10258859" y="1901993"/>
                  </a:lnTo>
                  <a:lnTo>
                    <a:pt x="10270288" y="1901993"/>
                  </a:lnTo>
                  <a:lnTo>
                    <a:pt x="10281767" y="1901993"/>
                  </a:lnTo>
                  <a:lnTo>
                    <a:pt x="10293196" y="1901993"/>
                  </a:lnTo>
                  <a:lnTo>
                    <a:pt x="10304626" y="1901993"/>
                  </a:lnTo>
                  <a:lnTo>
                    <a:pt x="10316056" y="1901993"/>
                  </a:lnTo>
                  <a:lnTo>
                    <a:pt x="10327486" y="1901993"/>
                  </a:lnTo>
                  <a:lnTo>
                    <a:pt x="10338963" y="1901993"/>
                  </a:lnTo>
                  <a:lnTo>
                    <a:pt x="10350394" y="1901993"/>
                  </a:lnTo>
                  <a:lnTo>
                    <a:pt x="10361823" y="1901993"/>
                  </a:lnTo>
                  <a:lnTo>
                    <a:pt x="10373254" y="1901993"/>
                  </a:lnTo>
                  <a:lnTo>
                    <a:pt x="10384684" y="1901993"/>
                  </a:lnTo>
                  <a:lnTo>
                    <a:pt x="10396161" y="1901993"/>
                  </a:lnTo>
                  <a:lnTo>
                    <a:pt x="10407591" y="1901993"/>
                  </a:lnTo>
                  <a:lnTo>
                    <a:pt x="10419021" y="1901993"/>
                  </a:lnTo>
                  <a:lnTo>
                    <a:pt x="10430452" y="1901993"/>
                  </a:lnTo>
                  <a:lnTo>
                    <a:pt x="10441881" y="1901993"/>
                  </a:lnTo>
                  <a:lnTo>
                    <a:pt x="10453358" y="1901993"/>
                  </a:lnTo>
                  <a:lnTo>
                    <a:pt x="10464789" y="1901993"/>
                  </a:lnTo>
                  <a:lnTo>
                    <a:pt x="10476219" y="1901993"/>
                  </a:lnTo>
                  <a:lnTo>
                    <a:pt x="10487649" y="1901993"/>
                  </a:lnTo>
                  <a:lnTo>
                    <a:pt x="10499079" y="1901993"/>
                  </a:lnTo>
                  <a:lnTo>
                    <a:pt x="10510556" y="1901993"/>
                  </a:lnTo>
                  <a:lnTo>
                    <a:pt x="10521987" y="1901993"/>
                  </a:lnTo>
                  <a:lnTo>
                    <a:pt x="10533416" y="1901993"/>
                  </a:lnTo>
                  <a:lnTo>
                    <a:pt x="10544847" y="1901993"/>
                  </a:lnTo>
                  <a:lnTo>
                    <a:pt x="10556277" y="1901993"/>
                  </a:lnTo>
                  <a:lnTo>
                    <a:pt x="10567754" y="1901993"/>
                  </a:lnTo>
                  <a:lnTo>
                    <a:pt x="10579184" y="1901993"/>
                  </a:lnTo>
                  <a:lnTo>
                    <a:pt x="10590614" y="1901993"/>
                  </a:lnTo>
                  <a:lnTo>
                    <a:pt x="10602045" y="1901993"/>
                  </a:lnTo>
                  <a:lnTo>
                    <a:pt x="10613474" y="1901993"/>
                  </a:lnTo>
                  <a:lnTo>
                    <a:pt x="10624951" y="1901993"/>
                  </a:lnTo>
                  <a:lnTo>
                    <a:pt x="10636382" y="1901993"/>
                  </a:lnTo>
                  <a:lnTo>
                    <a:pt x="10647812" y="1901993"/>
                  </a:lnTo>
                  <a:lnTo>
                    <a:pt x="10659241" y="1901993"/>
                  </a:lnTo>
                  <a:lnTo>
                    <a:pt x="10670672" y="1901993"/>
                  </a:lnTo>
                  <a:lnTo>
                    <a:pt x="10682149" y="1901993"/>
                  </a:lnTo>
                  <a:lnTo>
                    <a:pt x="10693580" y="1901993"/>
                  </a:lnTo>
                  <a:lnTo>
                    <a:pt x="10705009" y="1901993"/>
                  </a:lnTo>
                  <a:lnTo>
                    <a:pt x="10716439" y="1901993"/>
                  </a:lnTo>
                  <a:lnTo>
                    <a:pt x="10727870" y="1901993"/>
                  </a:lnTo>
                  <a:lnTo>
                    <a:pt x="10739347" y="1901993"/>
                  </a:lnTo>
                  <a:lnTo>
                    <a:pt x="10750778" y="1901993"/>
                  </a:lnTo>
                  <a:lnTo>
                    <a:pt x="10762207" y="1901993"/>
                  </a:lnTo>
                  <a:lnTo>
                    <a:pt x="10773637" y="1901993"/>
                  </a:lnTo>
                  <a:lnTo>
                    <a:pt x="10785067" y="1901993"/>
                  </a:lnTo>
                  <a:lnTo>
                    <a:pt x="10796544" y="1901993"/>
                  </a:lnTo>
                  <a:lnTo>
                    <a:pt x="10807975" y="1901993"/>
                  </a:lnTo>
                  <a:lnTo>
                    <a:pt x="10819405" y="1901993"/>
                  </a:lnTo>
                  <a:lnTo>
                    <a:pt x="10830834" y="1901993"/>
                  </a:lnTo>
                  <a:lnTo>
                    <a:pt x="10842265" y="1901993"/>
                  </a:lnTo>
                  <a:lnTo>
                    <a:pt x="10853742" y="1901993"/>
                  </a:lnTo>
                  <a:lnTo>
                    <a:pt x="10865173" y="1901993"/>
                  </a:lnTo>
                  <a:lnTo>
                    <a:pt x="10876602" y="1901993"/>
                  </a:lnTo>
                  <a:lnTo>
                    <a:pt x="10888032" y="1901993"/>
                  </a:lnTo>
                  <a:lnTo>
                    <a:pt x="10899463" y="1901993"/>
                  </a:lnTo>
                  <a:lnTo>
                    <a:pt x="10910892" y="1901993"/>
                  </a:lnTo>
                  <a:lnTo>
                    <a:pt x="10922369" y="1901993"/>
                  </a:lnTo>
                  <a:lnTo>
                    <a:pt x="10933800" y="1901993"/>
                  </a:lnTo>
                  <a:lnTo>
                    <a:pt x="10945230" y="1901993"/>
                  </a:lnTo>
                  <a:lnTo>
                    <a:pt x="10956660" y="1901993"/>
                  </a:lnTo>
                  <a:lnTo>
                    <a:pt x="10968090" y="1901993"/>
                  </a:lnTo>
                  <a:lnTo>
                    <a:pt x="10979567" y="1901993"/>
                  </a:lnTo>
                  <a:lnTo>
                    <a:pt x="10990998" y="1901993"/>
                  </a:lnTo>
                  <a:lnTo>
                    <a:pt x="11002427" y="1901993"/>
                  </a:lnTo>
                  <a:lnTo>
                    <a:pt x="11013858" y="1901993"/>
                  </a:lnTo>
                  <a:lnTo>
                    <a:pt x="11025287" y="1901993"/>
                  </a:lnTo>
                  <a:lnTo>
                    <a:pt x="11036765" y="1901993"/>
                  </a:lnTo>
                  <a:lnTo>
                    <a:pt x="11048195" y="1901993"/>
                  </a:lnTo>
                  <a:lnTo>
                    <a:pt x="11059625" y="1901993"/>
                  </a:lnTo>
                  <a:lnTo>
                    <a:pt x="11071056" y="1901993"/>
                  </a:lnTo>
                  <a:lnTo>
                    <a:pt x="11082485" y="1901993"/>
                  </a:lnTo>
                  <a:lnTo>
                    <a:pt x="11093962" y="1901993"/>
                  </a:lnTo>
                  <a:lnTo>
                    <a:pt x="11105393" y="1901993"/>
                  </a:lnTo>
                  <a:lnTo>
                    <a:pt x="11116823" y="1901993"/>
                  </a:lnTo>
                  <a:lnTo>
                    <a:pt x="11128253" y="1901993"/>
                  </a:lnTo>
                  <a:lnTo>
                    <a:pt x="11139683" y="1901993"/>
                  </a:lnTo>
                  <a:lnTo>
                    <a:pt x="11151160" y="1901993"/>
                  </a:lnTo>
                  <a:lnTo>
                    <a:pt x="11162591" y="1901993"/>
                  </a:lnTo>
                  <a:lnTo>
                    <a:pt x="11174020" y="1901993"/>
                  </a:lnTo>
                  <a:lnTo>
                    <a:pt x="11185451" y="1901993"/>
                  </a:lnTo>
                  <a:lnTo>
                    <a:pt x="11196881" y="1901993"/>
                  </a:lnTo>
                  <a:lnTo>
                    <a:pt x="11208358" y="1901993"/>
                  </a:lnTo>
                  <a:lnTo>
                    <a:pt x="11218359" y="190199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85450180-DF82-8641-96CE-6F98D421D39C}"/>
                </a:ext>
              </a:extLst>
            </p:cNvPr>
            <p:cNvSpPr/>
            <p:nvPr/>
          </p:nvSpPr>
          <p:spPr>
            <a:xfrm>
              <a:off x="851149" y="5146762"/>
              <a:ext cx="11218359" cy="954000"/>
            </a:xfrm>
            <a:custGeom>
              <a:avLst/>
              <a:gdLst>
                <a:gd name="connsiteX0" fmla="*/ 0 w 11218359"/>
                <a:gd name="connsiteY0" fmla="*/ 954000 h 954000"/>
                <a:gd name="connsiteX1" fmla="*/ 9149 w 11218359"/>
                <a:gd name="connsiteY1" fmla="*/ 954000 h 954000"/>
                <a:gd name="connsiteX2" fmla="*/ 20588 w 11218359"/>
                <a:gd name="connsiteY2" fmla="*/ 954000 h 954000"/>
                <a:gd name="connsiteX3" fmla="*/ 32028 w 11218359"/>
                <a:gd name="connsiteY3" fmla="*/ 954000 h 954000"/>
                <a:gd name="connsiteX4" fmla="*/ 43467 w 11218359"/>
                <a:gd name="connsiteY4" fmla="*/ 954000 h 954000"/>
                <a:gd name="connsiteX5" fmla="*/ 54907 w 11218359"/>
                <a:gd name="connsiteY5" fmla="*/ 954000 h 954000"/>
                <a:gd name="connsiteX6" fmla="*/ 66346 w 11218359"/>
                <a:gd name="connsiteY6" fmla="*/ 954000 h 954000"/>
                <a:gd name="connsiteX7" fmla="*/ 77786 w 11218359"/>
                <a:gd name="connsiteY7" fmla="*/ 954000 h 954000"/>
                <a:gd name="connsiteX8" fmla="*/ 89225 w 11218359"/>
                <a:gd name="connsiteY8" fmla="*/ 954000 h 954000"/>
                <a:gd name="connsiteX9" fmla="*/ 100665 w 11218359"/>
                <a:gd name="connsiteY9" fmla="*/ 954000 h 954000"/>
                <a:gd name="connsiteX10" fmla="*/ 112104 w 11218359"/>
                <a:gd name="connsiteY10" fmla="*/ 954000 h 954000"/>
                <a:gd name="connsiteX11" fmla="*/ 123544 w 11218359"/>
                <a:gd name="connsiteY11" fmla="*/ 954000 h 954000"/>
                <a:gd name="connsiteX12" fmla="*/ 134979 w 11218359"/>
                <a:gd name="connsiteY12" fmla="*/ 954000 h 954000"/>
                <a:gd name="connsiteX13" fmla="*/ 146423 w 11218359"/>
                <a:gd name="connsiteY13" fmla="*/ 954000 h 954000"/>
                <a:gd name="connsiteX14" fmla="*/ 157858 w 11218359"/>
                <a:gd name="connsiteY14" fmla="*/ 954000 h 954000"/>
                <a:gd name="connsiteX15" fmla="*/ 169297 w 11218359"/>
                <a:gd name="connsiteY15" fmla="*/ 954000 h 954000"/>
                <a:gd name="connsiteX16" fmla="*/ 180737 w 11218359"/>
                <a:gd name="connsiteY16" fmla="*/ 954000 h 954000"/>
                <a:gd name="connsiteX17" fmla="*/ 192176 w 11218359"/>
                <a:gd name="connsiteY17" fmla="*/ 954000 h 954000"/>
                <a:gd name="connsiteX18" fmla="*/ 203616 w 11218359"/>
                <a:gd name="connsiteY18" fmla="*/ 954000 h 954000"/>
                <a:gd name="connsiteX19" fmla="*/ 215055 w 11218359"/>
                <a:gd name="connsiteY19" fmla="*/ 954000 h 954000"/>
                <a:gd name="connsiteX20" fmla="*/ 226495 w 11218359"/>
                <a:gd name="connsiteY20" fmla="*/ 954000 h 954000"/>
                <a:gd name="connsiteX21" fmla="*/ 237935 w 11218359"/>
                <a:gd name="connsiteY21" fmla="*/ 954000 h 954000"/>
                <a:gd name="connsiteX22" fmla="*/ 249374 w 11218359"/>
                <a:gd name="connsiteY22" fmla="*/ 954000 h 954000"/>
                <a:gd name="connsiteX23" fmla="*/ 260814 w 11218359"/>
                <a:gd name="connsiteY23" fmla="*/ 954000 h 954000"/>
                <a:gd name="connsiteX24" fmla="*/ 272253 w 11218359"/>
                <a:gd name="connsiteY24" fmla="*/ 954000 h 954000"/>
                <a:gd name="connsiteX25" fmla="*/ 283693 w 11218359"/>
                <a:gd name="connsiteY25" fmla="*/ 954000 h 954000"/>
                <a:gd name="connsiteX26" fmla="*/ 295132 w 11218359"/>
                <a:gd name="connsiteY26" fmla="*/ 954000 h 954000"/>
                <a:gd name="connsiteX27" fmla="*/ 306572 w 11218359"/>
                <a:gd name="connsiteY27" fmla="*/ 954000 h 954000"/>
                <a:gd name="connsiteX28" fmla="*/ 318011 w 11218359"/>
                <a:gd name="connsiteY28" fmla="*/ 954000 h 954000"/>
                <a:gd name="connsiteX29" fmla="*/ 329451 w 11218359"/>
                <a:gd name="connsiteY29" fmla="*/ 954000 h 954000"/>
                <a:gd name="connsiteX30" fmla="*/ 340890 w 11218359"/>
                <a:gd name="connsiteY30" fmla="*/ 954000 h 954000"/>
                <a:gd name="connsiteX31" fmla="*/ 352330 w 11218359"/>
                <a:gd name="connsiteY31" fmla="*/ 954000 h 954000"/>
                <a:gd name="connsiteX32" fmla="*/ 363769 w 11218359"/>
                <a:gd name="connsiteY32" fmla="*/ 954000 h 954000"/>
                <a:gd name="connsiteX33" fmla="*/ 375209 w 11218359"/>
                <a:gd name="connsiteY33" fmla="*/ 954000 h 954000"/>
                <a:gd name="connsiteX34" fmla="*/ 386648 w 11218359"/>
                <a:gd name="connsiteY34" fmla="*/ 954000 h 954000"/>
                <a:gd name="connsiteX35" fmla="*/ 398088 w 11218359"/>
                <a:gd name="connsiteY35" fmla="*/ 954000 h 954000"/>
                <a:gd name="connsiteX36" fmla="*/ 409527 w 11218359"/>
                <a:gd name="connsiteY36" fmla="*/ 954000 h 954000"/>
                <a:gd name="connsiteX37" fmla="*/ 420967 w 11218359"/>
                <a:gd name="connsiteY37" fmla="*/ 954000 h 954000"/>
                <a:gd name="connsiteX38" fmla="*/ 432406 w 11218359"/>
                <a:gd name="connsiteY38" fmla="*/ 954000 h 954000"/>
                <a:gd name="connsiteX39" fmla="*/ 443846 w 11218359"/>
                <a:gd name="connsiteY39" fmla="*/ 954000 h 954000"/>
                <a:gd name="connsiteX40" fmla="*/ 455285 w 11218359"/>
                <a:gd name="connsiteY40" fmla="*/ 954000 h 954000"/>
                <a:gd name="connsiteX41" fmla="*/ 466725 w 11218359"/>
                <a:gd name="connsiteY41" fmla="*/ 954000 h 954000"/>
                <a:gd name="connsiteX42" fmla="*/ 478165 w 11218359"/>
                <a:gd name="connsiteY42" fmla="*/ 954000 h 954000"/>
                <a:gd name="connsiteX43" fmla="*/ 489604 w 11218359"/>
                <a:gd name="connsiteY43" fmla="*/ 954000 h 954000"/>
                <a:gd name="connsiteX44" fmla="*/ 501044 w 11218359"/>
                <a:gd name="connsiteY44" fmla="*/ 954000 h 954000"/>
                <a:gd name="connsiteX45" fmla="*/ 512483 w 11218359"/>
                <a:gd name="connsiteY45" fmla="*/ 954000 h 954000"/>
                <a:gd name="connsiteX46" fmla="*/ 523923 w 11218359"/>
                <a:gd name="connsiteY46" fmla="*/ 954000 h 954000"/>
                <a:gd name="connsiteX47" fmla="*/ 535362 w 11218359"/>
                <a:gd name="connsiteY47" fmla="*/ 954000 h 954000"/>
                <a:gd name="connsiteX48" fmla="*/ 546802 w 11218359"/>
                <a:gd name="connsiteY48" fmla="*/ 954000 h 954000"/>
                <a:gd name="connsiteX49" fmla="*/ 558241 w 11218359"/>
                <a:gd name="connsiteY49" fmla="*/ 954000 h 954000"/>
                <a:gd name="connsiteX50" fmla="*/ 569681 w 11218359"/>
                <a:gd name="connsiteY50" fmla="*/ 954000 h 954000"/>
                <a:gd name="connsiteX51" fmla="*/ 581120 w 11218359"/>
                <a:gd name="connsiteY51" fmla="*/ 954000 h 954000"/>
                <a:gd name="connsiteX52" fmla="*/ 592560 w 11218359"/>
                <a:gd name="connsiteY52" fmla="*/ 954000 h 954000"/>
                <a:gd name="connsiteX53" fmla="*/ 603999 w 11218359"/>
                <a:gd name="connsiteY53" fmla="*/ 954000 h 954000"/>
                <a:gd name="connsiteX54" fmla="*/ 615439 w 11218359"/>
                <a:gd name="connsiteY54" fmla="*/ 954000 h 954000"/>
                <a:gd name="connsiteX55" fmla="*/ 626878 w 11218359"/>
                <a:gd name="connsiteY55" fmla="*/ 954000 h 954000"/>
                <a:gd name="connsiteX56" fmla="*/ 638318 w 11218359"/>
                <a:gd name="connsiteY56" fmla="*/ 954000 h 954000"/>
                <a:gd name="connsiteX57" fmla="*/ 649757 w 11218359"/>
                <a:gd name="connsiteY57" fmla="*/ 954000 h 954000"/>
                <a:gd name="connsiteX58" fmla="*/ 661192 w 11218359"/>
                <a:gd name="connsiteY58" fmla="*/ 954000 h 954000"/>
                <a:gd name="connsiteX59" fmla="*/ 672632 w 11218359"/>
                <a:gd name="connsiteY59" fmla="*/ 954000 h 954000"/>
                <a:gd name="connsiteX60" fmla="*/ 684071 w 11218359"/>
                <a:gd name="connsiteY60" fmla="*/ 954000 h 954000"/>
                <a:gd name="connsiteX61" fmla="*/ 695511 w 11218359"/>
                <a:gd name="connsiteY61" fmla="*/ 954000 h 954000"/>
                <a:gd name="connsiteX62" fmla="*/ 706950 w 11218359"/>
                <a:gd name="connsiteY62" fmla="*/ 954000 h 954000"/>
                <a:gd name="connsiteX63" fmla="*/ 718390 w 11218359"/>
                <a:gd name="connsiteY63" fmla="*/ 954000 h 954000"/>
                <a:gd name="connsiteX64" fmla="*/ 729829 w 11218359"/>
                <a:gd name="connsiteY64" fmla="*/ 954000 h 954000"/>
                <a:gd name="connsiteX65" fmla="*/ 741269 w 11218359"/>
                <a:gd name="connsiteY65" fmla="*/ 954000 h 954000"/>
                <a:gd name="connsiteX66" fmla="*/ 752708 w 11218359"/>
                <a:gd name="connsiteY66" fmla="*/ 954000 h 954000"/>
                <a:gd name="connsiteX67" fmla="*/ 764148 w 11218359"/>
                <a:gd name="connsiteY67" fmla="*/ 954000 h 954000"/>
                <a:gd name="connsiteX68" fmla="*/ 775587 w 11218359"/>
                <a:gd name="connsiteY68" fmla="*/ 954000 h 954000"/>
                <a:gd name="connsiteX69" fmla="*/ 787027 w 11218359"/>
                <a:gd name="connsiteY69" fmla="*/ 954000 h 954000"/>
                <a:gd name="connsiteX70" fmla="*/ 798467 w 11218359"/>
                <a:gd name="connsiteY70" fmla="*/ 954000 h 954000"/>
                <a:gd name="connsiteX71" fmla="*/ 809906 w 11218359"/>
                <a:gd name="connsiteY71" fmla="*/ 954000 h 954000"/>
                <a:gd name="connsiteX72" fmla="*/ 821346 w 11218359"/>
                <a:gd name="connsiteY72" fmla="*/ 954000 h 954000"/>
                <a:gd name="connsiteX73" fmla="*/ 832785 w 11218359"/>
                <a:gd name="connsiteY73" fmla="*/ 954000 h 954000"/>
                <a:gd name="connsiteX74" fmla="*/ 844225 w 11218359"/>
                <a:gd name="connsiteY74" fmla="*/ 954000 h 954000"/>
                <a:gd name="connsiteX75" fmla="*/ 855664 w 11218359"/>
                <a:gd name="connsiteY75" fmla="*/ 954000 h 954000"/>
                <a:gd name="connsiteX76" fmla="*/ 867104 w 11218359"/>
                <a:gd name="connsiteY76" fmla="*/ 954000 h 954000"/>
                <a:gd name="connsiteX77" fmla="*/ 878543 w 11218359"/>
                <a:gd name="connsiteY77" fmla="*/ 954000 h 954000"/>
                <a:gd name="connsiteX78" fmla="*/ 889983 w 11218359"/>
                <a:gd name="connsiteY78" fmla="*/ 954000 h 954000"/>
                <a:gd name="connsiteX79" fmla="*/ 901422 w 11218359"/>
                <a:gd name="connsiteY79" fmla="*/ 954000 h 954000"/>
                <a:gd name="connsiteX80" fmla="*/ 912862 w 11218359"/>
                <a:gd name="connsiteY80" fmla="*/ 954000 h 954000"/>
                <a:gd name="connsiteX81" fmla="*/ 924301 w 11218359"/>
                <a:gd name="connsiteY81" fmla="*/ 954000 h 954000"/>
                <a:gd name="connsiteX82" fmla="*/ 935741 w 11218359"/>
                <a:gd name="connsiteY82" fmla="*/ 954000 h 954000"/>
                <a:gd name="connsiteX83" fmla="*/ 947180 w 11218359"/>
                <a:gd name="connsiteY83" fmla="*/ 954000 h 954000"/>
                <a:gd name="connsiteX84" fmla="*/ 958620 w 11218359"/>
                <a:gd name="connsiteY84" fmla="*/ 954000 h 954000"/>
                <a:gd name="connsiteX85" fmla="*/ 970059 w 11218359"/>
                <a:gd name="connsiteY85" fmla="*/ 954000 h 954000"/>
                <a:gd name="connsiteX86" fmla="*/ 981499 w 11218359"/>
                <a:gd name="connsiteY86" fmla="*/ 954000 h 954000"/>
                <a:gd name="connsiteX87" fmla="*/ 992938 w 11218359"/>
                <a:gd name="connsiteY87" fmla="*/ 954000 h 954000"/>
                <a:gd name="connsiteX88" fmla="*/ 1004378 w 11218359"/>
                <a:gd name="connsiteY88" fmla="*/ 954000 h 954000"/>
                <a:gd name="connsiteX89" fmla="*/ 1015818 w 11218359"/>
                <a:gd name="connsiteY89" fmla="*/ 954000 h 954000"/>
                <a:gd name="connsiteX90" fmla="*/ 1027257 w 11218359"/>
                <a:gd name="connsiteY90" fmla="*/ 954000 h 954000"/>
                <a:gd name="connsiteX91" fmla="*/ 1038697 w 11218359"/>
                <a:gd name="connsiteY91" fmla="*/ 954000 h 954000"/>
                <a:gd name="connsiteX92" fmla="*/ 1050136 w 11218359"/>
                <a:gd name="connsiteY92" fmla="*/ 954000 h 954000"/>
                <a:gd name="connsiteX93" fmla="*/ 1061576 w 11218359"/>
                <a:gd name="connsiteY93" fmla="*/ 954000 h 954000"/>
                <a:gd name="connsiteX94" fmla="*/ 1073015 w 11218359"/>
                <a:gd name="connsiteY94" fmla="*/ 954000 h 954000"/>
                <a:gd name="connsiteX95" fmla="*/ 1084455 w 11218359"/>
                <a:gd name="connsiteY95" fmla="*/ 954000 h 954000"/>
                <a:gd name="connsiteX96" fmla="*/ 1095894 w 11218359"/>
                <a:gd name="connsiteY96" fmla="*/ 954000 h 954000"/>
                <a:gd name="connsiteX97" fmla="*/ 1107334 w 11218359"/>
                <a:gd name="connsiteY97" fmla="*/ 954000 h 954000"/>
                <a:gd name="connsiteX98" fmla="*/ 1118773 w 11218359"/>
                <a:gd name="connsiteY98" fmla="*/ 954000 h 954000"/>
                <a:gd name="connsiteX99" fmla="*/ 1130213 w 11218359"/>
                <a:gd name="connsiteY99" fmla="*/ 954000 h 954000"/>
                <a:gd name="connsiteX100" fmla="*/ 1141652 w 11218359"/>
                <a:gd name="connsiteY100" fmla="*/ 954000 h 954000"/>
                <a:gd name="connsiteX101" fmla="*/ 1153092 w 11218359"/>
                <a:gd name="connsiteY101" fmla="*/ 954000 h 954000"/>
                <a:gd name="connsiteX102" fmla="*/ 1164531 w 11218359"/>
                <a:gd name="connsiteY102" fmla="*/ 954000 h 954000"/>
                <a:gd name="connsiteX103" fmla="*/ 1175971 w 11218359"/>
                <a:gd name="connsiteY103" fmla="*/ 954000 h 954000"/>
                <a:gd name="connsiteX104" fmla="*/ 1187406 w 11218359"/>
                <a:gd name="connsiteY104" fmla="*/ 954000 h 954000"/>
                <a:gd name="connsiteX105" fmla="*/ 1198845 w 11218359"/>
                <a:gd name="connsiteY105" fmla="*/ 954000 h 954000"/>
                <a:gd name="connsiteX106" fmla="*/ 1210285 w 11218359"/>
                <a:gd name="connsiteY106" fmla="*/ 954000 h 954000"/>
                <a:gd name="connsiteX107" fmla="*/ 1221724 w 11218359"/>
                <a:gd name="connsiteY107" fmla="*/ 954000 h 954000"/>
                <a:gd name="connsiteX108" fmla="*/ 1233164 w 11218359"/>
                <a:gd name="connsiteY108" fmla="*/ 954000 h 954000"/>
                <a:gd name="connsiteX109" fmla="*/ 1244603 w 11218359"/>
                <a:gd name="connsiteY109" fmla="*/ 954000 h 954000"/>
                <a:gd name="connsiteX110" fmla="*/ 1256043 w 11218359"/>
                <a:gd name="connsiteY110" fmla="*/ 954000 h 954000"/>
                <a:gd name="connsiteX111" fmla="*/ 1267482 w 11218359"/>
                <a:gd name="connsiteY111" fmla="*/ 954000 h 954000"/>
                <a:gd name="connsiteX112" fmla="*/ 1278922 w 11218359"/>
                <a:gd name="connsiteY112" fmla="*/ 954000 h 954000"/>
                <a:gd name="connsiteX113" fmla="*/ 1290361 w 11218359"/>
                <a:gd name="connsiteY113" fmla="*/ 954000 h 954000"/>
                <a:gd name="connsiteX114" fmla="*/ 1301801 w 11218359"/>
                <a:gd name="connsiteY114" fmla="*/ 954000 h 954000"/>
                <a:gd name="connsiteX115" fmla="*/ 1313240 w 11218359"/>
                <a:gd name="connsiteY115" fmla="*/ 954000 h 954000"/>
                <a:gd name="connsiteX116" fmla="*/ 1324680 w 11218359"/>
                <a:gd name="connsiteY116" fmla="*/ 954000 h 954000"/>
                <a:gd name="connsiteX117" fmla="*/ 1336120 w 11218359"/>
                <a:gd name="connsiteY117" fmla="*/ 954000 h 954000"/>
                <a:gd name="connsiteX118" fmla="*/ 1347559 w 11218359"/>
                <a:gd name="connsiteY118" fmla="*/ 954000 h 954000"/>
                <a:gd name="connsiteX119" fmla="*/ 1358999 w 11218359"/>
                <a:gd name="connsiteY119" fmla="*/ 954000 h 954000"/>
                <a:gd name="connsiteX120" fmla="*/ 1370438 w 11218359"/>
                <a:gd name="connsiteY120" fmla="*/ 954000 h 954000"/>
                <a:gd name="connsiteX121" fmla="*/ 1381878 w 11218359"/>
                <a:gd name="connsiteY121" fmla="*/ 954000 h 954000"/>
                <a:gd name="connsiteX122" fmla="*/ 1393317 w 11218359"/>
                <a:gd name="connsiteY122" fmla="*/ 954000 h 954000"/>
                <a:gd name="connsiteX123" fmla="*/ 1404757 w 11218359"/>
                <a:gd name="connsiteY123" fmla="*/ 954000 h 954000"/>
                <a:gd name="connsiteX124" fmla="*/ 1416196 w 11218359"/>
                <a:gd name="connsiteY124" fmla="*/ 954000 h 954000"/>
                <a:gd name="connsiteX125" fmla="*/ 1427636 w 11218359"/>
                <a:gd name="connsiteY125" fmla="*/ 954000 h 954000"/>
                <a:gd name="connsiteX126" fmla="*/ 1439075 w 11218359"/>
                <a:gd name="connsiteY126" fmla="*/ 954000 h 954000"/>
                <a:gd name="connsiteX127" fmla="*/ 1450515 w 11218359"/>
                <a:gd name="connsiteY127" fmla="*/ 954000 h 954000"/>
                <a:gd name="connsiteX128" fmla="*/ 1461954 w 11218359"/>
                <a:gd name="connsiteY128" fmla="*/ 954000 h 954000"/>
                <a:gd name="connsiteX129" fmla="*/ 1473394 w 11218359"/>
                <a:gd name="connsiteY129" fmla="*/ 954000 h 954000"/>
                <a:gd name="connsiteX130" fmla="*/ 1484833 w 11218359"/>
                <a:gd name="connsiteY130" fmla="*/ 954000 h 954000"/>
                <a:gd name="connsiteX131" fmla="*/ 1496273 w 11218359"/>
                <a:gd name="connsiteY131" fmla="*/ 954000 h 954000"/>
                <a:gd name="connsiteX132" fmla="*/ 1507712 w 11218359"/>
                <a:gd name="connsiteY132" fmla="*/ 954000 h 954000"/>
                <a:gd name="connsiteX133" fmla="*/ 1519152 w 11218359"/>
                <a:gd name="connsiteY133" fmla="*/ 954000 h 954000"/>
                <a:gd name="connsiteX134" fmla="*/ 1530591 w 11218359"/>
                <a:gd name="connsiteY134" fmla="*/ 954000 h 954000"/>
                <a:gd name="connsiteX135" fmla="*/ 1542031 w 11218359"/>
                <a:gd name="connsiteY135" fmla="*/ 954000 h 954000"/>
                <a:gd name="connsiteX136" fmla="*/ 1553471 w 11218359"/>
                <a:gd name="connsiteY136" fmla="*/ 954000 h 954000"/>
                <a:gd name="connsiteX137" fmla="*/ 1564910 w 11218359"/>
                <a:gd name="connsiteY137" fmla="*/ 954000 h 954000"/>
                <a:gd name="connsiteX138" fmla="*/ 1576349 w 11218359"/>
                <a:gd name="connsiteY138" fmla="*/ 954000 h 954000"/>
                <a:gd name="connsiteX139" fmla="*/ 1587789 w 11218359"/>
                <a:gd name="connsiteY139" fmla="*/ 954000 h 954000"/>
                <a:gd name="connsiteX140" fmla="*/ 1599229 w 11218359"/>
                <a:gd name="connsiteY140" fmla="*/ 954000 h 954000"/>
                <a:gd name="connsiteX141" fmla="*/ 1610668 w 11218359"/>
                <a:gd name="connsiteY141" fmla="*/ 954000 h 954000"/>
                <a:gd name="connsiteX142" fmla="*/ 1622107 w 11218359"/>
                <a:gd name="connsiteY142" fmla="*/ 954000 h 954000"/>
                <a:gd name="connsiteX143" fmla="*/ 1633547 w 11218359"/>
                <a:gd name="connsiteY143" fmla="*/ 954000 h 954000"/>
                <a:gd name="connsiteX144" fmla="*/ 1644987 w 11218359"/>
                <a:gd name="connsiteY144" fmla="*/ 954000 h 954000"/>
                <a:gd name="connsiteX145" fmla="*/ 1656426 w 11218359"/>
                <a:gd name="connsiteY145" fmla="*/ 954000 h 954000"/>
                <a:gd name="connsiteX146" fmla="*/ 1667866 w 11218359"/>
                <a:gd name="connsiteY146" fmla="*/ 954000 h 954000"/>
                <a:gd name="connsiteX147" fmla="*/ 1679305 w 11218359"/>
                <a:gd name="connsiteY147" fmla="*/ 954000 h 954000"/>
                <a:gd name="connsiteX148" fmla="*/ 1690745 w 11218359"/>
                <a:gd name="connsiteY148" fmla="*/ 954000 h 954000"/>
                <a:gd name="connsiteX149" fmla="*/ 1702184 w 11218359"/>
                <a:gd name="connsiteY149" fmla="*/ 954000 h 954000"/>
                <a:gd name="connsiteX150" fmla="*/ 1713619 w 11218359"/>
                <a:gd name="connsiteY150" fmla="*/ 954000 h 954000"/>
                <a:gd name="connsiteX151" fmla="*/ 1725063 w 11218359"/>
                <a:gd name="connsiteY151" fmla="*/ 954000 h 954000"/>
                <a:gd name="connsiteX152" fmla="*/ 1736498 w 11218359"/>
                <a:gd name="connsiteY152" fmla="*/ 954000 h 954000"/>
                <a:gd name="connsiteX153" fmla="*/ 1747938 w 11218359"/>
                <a:gd name="connsiteY153" fmla="*/ 954000 h 954000"/>
                <a:gd name="connsiteX154" fmla="*/ 1759377 w 11218359"/>
                <a:gd name="connsiteY154" fmla="*/ 954000 h 954000"/>
                <a:gd name="connsiteX155" fmla="*/ 1770817 w 11218359"/>
                <a:gd name="connsiteY155" fmla="*/ 954000 h 954000"/>
                <a:gd name="connsiteX156" fmla="*/ 1782256 w 11218359"/>
                <a:gd name="connsiteY156" fmla="*/ 954000 h 954000"/>
                <a:gd name="connsiteX157" fmla="*/ 1793696 w 11218359"/>
                <a:gd name="connsiteY157" fmla="*/ 954000 h 954000"/>
                <a:gd name="connsiteX158" fmla="*/ 1805135 w 11218359"/>
                <a:gd name="connsiteY158" fmla="*/ 954000 h 954000"/>
                <a:gd name="connsiteX159" fmla="*/ 1816575 w 11218359"/>
                <a:gd name="connsiteY159" fmla="*/ 954000 h 954000"/>
                <a:gd name="connsiteX160" fmla="*/ 1828014 w 11218359"/>
                <a:gd name="connsiteY160" fmla="*/ 954000 h 954000"/>
                <a:gd name="connsiteX161" fmla="*/ 1839454 w 11218359"/>
                <a:gd name="connsiteY161" fmla="*/ 954000 h 954000"/>
                <a:gd name="connsiteX162" fmla="*/ 1850893 w 11218359"/>
                <a:gd name="connsiteY162" fmla="*/ 954000 h 954000"/>
                <a:gd name="connsiteX163" fmla="*/ 1862333 w 11218359"/>
                <a:gd name="connsiteY163" fmla="*/ 954000 h 954000"/>
                <a:gd name="connsiteX164" fmla="*/ 1873772 w 11218359"/>
                <a:gd name="connsiteY164" fmla="*/ 954000 h 954000"/>
                <a:gd name="connsiteX165" fmla="*/ 1885212 w 11218359"/>
                <a:gd name="connsiteY165" fmla="*/ 954000 h 954000"/>
                <a:gd name="connsiteX166" fmla="*/ 1896651 w 11218359"/>
                <a:gd name="connsiteY166" fmla="*/ 954000 h 954000"/>
                <a:gd name="connsiteX167" fmla="*/ 1908091 w 11218359"/>
                <a:gd name="connsiteY167" fmla="*/ 954000 h 954000"/>
                <a:gd name="connsiteX168" fmla="*/ 1919531 w 11218359"/>
                <a:gd name="connsiteY168" fmla="*/ 954000 h 954000"/>
                <a:gd name="connsiteX169" fmla="*/ 1930970 w 11218359"/>
                <a:gd name="connsiteY169" fmla="*/ 954000 h 954000"/>
                <a:gd name="connsiteX170" fmla="*/ 1942409 w 11218359"/>
                <a:gd name="connsiteY170" fmla="*/ 954000 h 954000"/>
                <a:gd name="connsiteX171" fmla="*/ 1953849 w 11218359"/>
                <a:gd name="connsiteY171" fmla="*/ 954000 h 954000"/>
                <a:gd name="connsiteX172" fmla="*/ 1965289 w 11218359"/>
                <a:gd name="connsiteY172" fmla="*/ 954000 h 954000"/>
                <a:gd name="connsiteX173" fmla="*/ 1976728 w 11218359"/>
                <a:gd name="connsiteY173" fmla="*/ 954000 h 954000"/>
                <a:gd name="connsiteX174" fmla="*/ 1988168 w 11218359"/>
                <a:gd name="connsiteY174" fmla="*/ 954000 h 954000"/>
                <a:gd name="connsiteX175" fmla="*/ 1999607 w 11218359"/>
                <a:gd name="connsiteY175" fmla="*/ 954000 h 954000"/>
                <a:gd name="connsiteX176" fmla="*/ 2011047 w 11218359"/>
                <a:gd name="connsiteY176" fmla="*/ 954000 h 954000"/>
                <a:gd name="connsiteX177" fmla="*/ 2022486 w 11218359"/>
                <a:gd name="connsiteY177" fmla="*/ 954000 h 954000"/>
                <a:gd name="connsiteX178" fmla="*/ 2033926 w 11218359"/>
                <a:gd name="connsiteY178" fmla="*/ 954000 h 954000"/>
                <a:gd name="connsiteX179" fmla="*/ 2045365 w 11218359"/>
                <a:gd name="connsiteY179" fmla="*/ 954000 h 954000"/>
                <a:gd name="connsiteX180" fmla="*/ 2056805 w 11218359"/>
                <a:gd name="connsiteY180" fmla="*/ 954000 h 954000"/>
                <a:gd name="connsiteX181" fmla="*/ 2068244 w 11218359"/>
                <a:gd name="connsiteY181" fmla="*/ 954000 h 954000"/>
                <a:gd name="connsiteX182" fmla="*/ 2079684 w 11218359"/>
                <a:gd name="connsiteY182" fmla="*/ 954000 h 954000"/>
                <a:gd name="connsiteX183" fmla="*/ 2091123 w 11218359"/>
                <a:gd name="connsiteY183" fmla="*/ 954000 h 954000"/>
                <a:gd name="connsiteX184" fmla="*/ 2102563 w 11218359"/>
                <a:gd name="connsiteY184" fmla="*/ 954000 h 954000"/>
                <a:gd name="connsiteX185" fmla="*/ 2114002 w 11218359"/>
                <a:gd name="connsiteY185" fmla="*/ 954000 h 954000"/>
                <a:gd name="connsiteX186" fmla="*/ 2125442 w 11218359"/>
                <a:gd name="connsiteY186" fmla="*/ 954000 h 954000"/>
                <a:gd name="connsiteX187" fmla="*/ 2136882 w 11218359"/>
                <a:gd name="connsiteY187" fmla="*/ 954000 h 954000"/>
                <a:gd name="connsiteX188" fmla="*/ 2148321 w 11218359"/>
                <a:gd name="connsiteY188" fmla="*/ 954000 h 954000"/>
                <a:gd name="connsiteX189" fmla="*/ 2159760 w 11218359"/>
                <a:gd name="connsiteY189" fmla="*/ 954000 h 954000"/>
                <a:gd name="connsiteX190" fmla="*/ 2171200 w 11218359"/>
                <a:gd name="connsiteY190" fmla="*/ 954000 h 954000"/>
                <a:gd name="connsiteX191" fmla="*/ 2182640 w 11218359"/>
                <a:gd name="connsiteY191" fmla="*/ 954000 h 954000"/>
                <a:gd name="connsiteX192" fmla="*/ 2194079 w 11218359"/>
                <a:gd name="connsiteY192" fmla="*/ 954000 h 954000"/>
                <a:gd name="connsiteX193" fmla="*/ 2205519 w 11218359"/>
                <a:gd name="connsiteY193" fmla="*/ 954000 h 954000"/>
                <a:gd name="connsiteX194" fmla="*/ 2216958 w 11218359"/>
                <a:gd name="connsiteY194" fmla="*/ 954000 h 954000"/>
                <a:gd name="connsiteX195" fmla="*/ 2228393 w 11218359"/>
                <a:gd name="connsiteY195" fmla="*/ 954000 h 954000"/>
                <a:gd name="connsiteX196" fmla="*/ 2239837 w 11218359"/>
                <a:gd name="connsiteY196" fmla="*/ 954000 h 954000"/>
                <a:gd name="connsiteX197" fmla="*/ 2251272 w 11218359"/>
                <a:gd name="connsiteY197" fmla="*/ 954000 h 954000"/>
                <a:gd name="connsiteX198" fmla="*/ 2262716 w 11218359"/>
                <a:gd name="connsiteY198" fmla="*/ 954000 h 954000"/>
                <a:gd name="connsiteX199" fmla="*/ 2274151 w 11218359"/>
                <a:gd name="connsiteY199" fmla="*/ 954000 h 954000"/>
                <a:gd name="connsiteX200" fmla="*/ 2285591 w 11218359"/>
                <a:gd name="connsiteY200" fmla="*/ 954000 h 954000"/>
                <a:gd name="connsiteX201" fmla="*/ 2297030 w 11218359"/>
                <a:gd name="connsiteY201" fmla="*/ 954000 h 954000"/>
                <a:gd name="connsiteX202" fmla="*/ 2308470 w 11218359"/>
                <a:gd name="connsiteY202" fmla="*/ 954000 h 954000"/>
                <a:gd name="connsiteX203" fmla="*/ 2319909 w 11218359"/>
                <a:gd name="connsiteY203" fmla="*/ 954000 h 954000"/>
                <a:gd name="connsiteX204" fmla="*/ 2331349 w 11218359"/>
                <a:gd name="connsiteY204" fmla="*/ 954000 h 954000"/>
                <a:gd name="connsiteX205" fmla="*/ 2342788 w 11218359"/>
                <a:gd name="connsiteY205" fmla="*/ 954000 h 954000"/>
                <a:gd name="connsiteX206" fmla="*/ 2354228 w 11218359"/>
                <a:gd name="connsiteY206" fmla="*/ 954000 h 954000"/>
                <a:gd name="connsiteX207" fmla="*/ 2365667 w 11218359"/>
                <a:gd name="connsiteY207" fmla="*/ 954000 h 954000"/>
                <a:gd name="connsiteX208" fmla="*/ 2377107 w 11218359"/>
                <a:gd name="connsiteY208" fmla="*/ 954000 h 954000"/>
                <a:gd name="connsiteX209" fmla="*/ 2388546 w 11218359"/>
                <a:gd name="connsiteY209" fmla="*/ 954000 h 954000"/>
                <a:gd name="connsiteX210" fmla="*/ 2399986 w 11218359"/>
                <a:gd name="connsiteY210" fmla="*/ 954000 h 954000"/>
                <a:gd name="connsiteX211" fmla="*/ 2411425 w 11218359"/>
                <a:gd name="connsiteY211" fmla="*/ 954000 h 954000"/>
                <a:gd name="connsiteX212" fmla="*/ 2422865 w 11218359"/>
                <a:gd name="connsiteY212" fmla="*/ 954000 h 954000"/>
                <a:gd name="connsiteX213" fmla="*/ 2434304 w 11218359"/>
                <a:gd name="connsiteY213" fmla="*/ 954000 h 954000"/>
                <a:gd name="connsiteX214" fmla="*/ 2445744 w 11218359"/>
                <a:gd name="connsiteY214" fmla="*/ 954000 h 954000"/>
                <a:gd name="connsiteX215" fmla="*/ 2457184 w 11218359"/>
                <a:gd name="connsiteY215" fmla="*/ 954000 h 954000"/>
                <a:gd name="connsiteX216" fmla="*/ 2468623 w 11218359"/>
                <a:gd name="connsiteY216" fmla="*/ 954000 h 954000"/>
                <a:gd name="connsiteX217" fmla="*/ 2480062 w 11218359"/>
                <a:gd name="connsiteY217" fmla="*/ 954000 h 954000"/>
                <a:gd name="connsiteX218" fmla="*/ 2491502 w 11218359"/>
                <a:gd name="connsiteY218" fmla="*/ 954000 h 954000"/>
                <a:gd name="connsiteX219" fmla="*/ 2502942 w 11218359"/>
                <a:gd name="connsiteY219" fmla="*/ 954000 h 954000"/>
                <a:gd name="connsiteX220" fmla="*/ 2514381 w 11218359"/>
                <a:gd name="connsiteY220" fmla="*/ 954000 h 954000"/>
                <a:gd name="connsiteX221" fmla="*/ 2525821 w 11218359"/>
                <a:gd name="connsiteY221" fmla="*/ 954000 h 954000"/>
                <a:gd name="connsiteX222" fmla="*/ 2537260 w 11218359"/>
                <a:gd name="connsiteY222" fmla="*/ 954000 h 954000"/>
                <a:gd name="connsiteX223" fmla="*/ 2548700 w 11218359"/>
                <a:gd name="connsiteY223" fmla="*/ 954000 h 954000"/>
                <a:gd name="connsiteX224" fmla="*/ 2560139 w 11218359"/>
                <a:gd name="connsiteY224" fmla="*/ 954000 h 954000"/>
                <a:gd name="connsiteX225" fmla="*/ 2571579 w 11218359"/>
                <a:gd name="connsiteY225" fmla="*/ 954000 h 954000"/>
                <a:gd name="connsiteX226" fmla="*/ 2583018 w 11218359"/>
                <a:gd name="connsiteY226" fmla="*/ 954000 h 954000"/>
                <a:gd name="connsiteX227" fmla="*/ 2594458 w 11218359"/>
                <a:gd name="connsiteY227" fmla="*/ 954000 h 954000"/>
                <a:gd name="connsiteX228" fmla="*/ 2605897 w 11218359"/>
                <a:gd name="connsiteY228" fmla="*/ 954000 h 954000"/>
                <a:gd name="connsiteX229" fmla="*/ 2617337 w 11218359"/>
                <a:gd name="connsiteY229" fmla="*/ 954000 h 954000"/>
                <a:gd name="connsiteX230" fmla="*/ 2628776 w 11218359"/>
                <a:gd name="connsiteY230" fmla="*/ 954000 h 954000"/>
                <a:gd name="connsiteX231" fmla="*/ 2640216 w 11218359"/>
                <a:gd name="connsiteY231" fmla="*/ 954000 h 954000"/>
                <a:gd name="connsiteX232" fmla="*/ 2651655 w 11218359"/>
                <a:gd name="connsiteY232" fmla="*/ 954000 h 954000"/>
                <a:gd name="connsiteX233" fmla="*/ 2663095 w 11218359"/>
                <a:gd name="connsiteY233" fmla="*/ 954000 h 954000"/>
                <a:gd name="connsiteX234" fmla="*/ 2674535 w 11218359"/>
                <a:gd name="connsiteY234" fmla="*/ 954000 h 954000"/>
                <a:gd name="connsiteX235" fmla="*/ 2685974 w 11218359"/>
                <a:gd name="connsiteY235" fmla="*/ 954000 h 954000"/>
                <a:gd name="connsiteX236" fmla="*/ 2697413 w 11218359"/>
                <a:gd name="connsiteY236" fmla="*/ 954000 h 954000"/>
                <a:gd name="connsiteX237" fmla="*/ 2708853 w 11218359"/>
                <a:gd name="connsiteY237" fmla="*/ 954000 h 954000"/>
                <a:gd name="connsiteX238" fmla="*/ 2720293 w 11218359"/>
                <a:gd name="connsiteY238" fmla="*/ 954000 h 954000"/>
                <a:gd name="connsiteX239" fmla="*/ 2731727 w 11218359"/>
                <a:gd name="connsiteY239" fmla="*/ 954000 h 954000"/>
                <a:gd name="connsiteX240" fmla="*/ 2743172 w 11218359"/>
                <a:gd name="connsiteY240" fmla="*/ 954000 h 954000"/>
                <a:gd name="connsiteX241" fmla="*/ 2754611 w 11218359"/>
                <a:gd name="connsiteY241" fmla="*/ 954000 h 954000"/>
                <a:gd name="connsiteX242" fmla="*/ 2766046 w 11218359"/>
                <a:gd name="connsiteY242" fmla="*/ 954000 h 954000"/>
                <a:gd name="connsiteX243" fmla="*/ 2777490 w 11218359"/>
                <a:gd name="connsiteY243" fmla="*/ 954000 h 954000"/>
                <a:gd name="connsiteX244" fmla="*/ 2788925 w 11218359"/>
                <a:gd name="connsiteY244" fmla="*/ 954000 h 954000"/>
                <a:gd name="connsiteX245" fmla="*/ 2800364 w 11218359"/>
                <a:gd name="connsiteY245" fmla="*/ 954000 h 954000"/>
                <a:gd name="connsiteX246" fmla="*/ 2811804 w 11218359"/>
                <a:gd name="connsiteY246" fmla="*/ 954000 h 954000"/>
                <a:gd name="connsiteX247" fmla="*/ 2823243 w 11218359"/>
                <a:gd name="connsiteY247" fmla="*/ 954000 h 954000"/>
                <a:gd name="connsiteX248" fmla="*/ 2834683 w 11218359"/>
                <a:gd name="connsiteY248" fmla="*/ 954000 h 954000"/>
                <a:gd name="connsiteX249" fmla="*/ 2846123 w 11218359"/>
                <a:gd name="connsiteY249" fmla="*/ 954000 h 954000"/>
                <a:gd name="connsiteX250" fmla="*/ 2857562 w 11218359"/>
                <a:gd name="connsiteY250" fmla="*/ 954000 h 954000"/>
                <a:gd name="connsiteX251" fmla="*/ 2869001 w 11218359"/>
                <a:gd name="connsiteY251" fmla="*/ 954000 h 954000"/>
                <a:gd name="connsiteX252" fmla="*/ 2880441 w 11218359"/>
                <a:gd name="connsiteY252" fmla="*/ 954000 h 954000"/>
                <a:gd name="connsiteX253" fmla="*/ 2891881 w 11218359"/>
                <a:gd name="connsiteY253" fmla="*/ 954000 h 954000"/>
                <a:gd name="connsiteX254" fmla="*/ 2903320 w 11218359"/>
                <a:gd name="connsiteY254" fmla="*/ 954000 h 954000"/>
                <a:gd name="connsiteX255" fmla="*/ 2914760 w 11218359"/>
                <a:gd name="connsiteY255" fmla="*/ 954000 h 954000"/>
                <a:gd name="connsiteX256" fmla="*/ 2926199 w 11218359"/>
                <a:gd name="connsiteY256" fmla="*/ 954000 h 954000"/>
                <a:gd name="connsiteX257" fmla="*/ 2937639 w 11218359"/>
                <a:gd name="connsiteY257" fmla="*/ 954000 h 954000"/>
                <a:gd name="connsiteX258" fmla="*/ 2949078 w 11218359"/>
                <a:gd name="connsiteY258" fmla="*/ 954000 h 954000"/>
                <a:gd name="connsiteX259" fmla="*/ 2960518 w 11218359"/>
                <a:gd name="connsiteY259" fmla="*/ 954000 h 954000"/>
                <a:gd name="connsiteX260" fmla="*/ 2971957 w 11218359"/>
                <a:gd name="connsiteY260" fmla="*/ 954000 h 954000"/>
                <a:gd name="connsiteX261" fmla="*/ 2983397 w 11218359"/>
                <a:gd name="connsiteY261" fmla="*/ 954000 h 954000"/>
                <a:gd name="connsiteX262" fmla="*/ 2994837 w 11218359"/>
                <a:gd name="connsiteY262" fmla="*/ 954000 h 954000"/>
                <a:gd name="connsiteX263" fmla="*/ 3006276 w 11218359"/>
                <a:gd name="connsiteY263" fmla="*/ 954000 h 954000"/>
                <a:gd name="connsiteX264" fmla="*/ 3017715 w 11218359"/>
                <a:gd name="connsiteY264" fmla="*/ 954000 h 954000"/>
                <a:gd name="connsiteX265" fmla="*/ 3029155 w 11218359"/>
                <a:gd name="connsiteY265" fmla="*/ 954000 h 954000"/>
                <a:gd name="connsiteX266" fmla="*/ 3040594 w 11218359"/>
                <a:gd name="connsiteY266" fmla="*/ 954000 h 954000"/>
                <a:gd name="connsiteX267" fmla="*/ 3052034 w 11218359"/>
                <a:gd name="connsiteY267" fmla="*/ 954000 h 954000"/>
                <a:gd name="connsiteX268" fmla="*/ 3063474 w 11218359"/>
                <a:gd name="connsiteY268" fmla="*/ 954000 h 954000"/>
                <a:gd name="connsiteX269" fmla="*/ 3074913 w 11218359"/>
                <a:gd name="connsiteY269" fmla="*/ 954000 h 954000"/>
                <a:gd name="connsiteX270" fmla="*/ 3086352 w 11218359"/>
                <a:gd name="connsiteY270" fmla="*/ 954000 h 954000"/>
                <a:gd name="connsiteX271" fmla="*/ 3097792 w 11218359"/>
                <a:gd name="connsiteY271" fmla="*/ 954000 h 954000"/>
                <a:gd name="connsiteX272" fmla="*/ 3109232 w 11218359"/>
                <a:gd name="connsiteY272" fmla="*/ 954000 h 954000"/>
                <a:gd name="connsiteX273" fmla="*/ 3120671 w 11218359"/>
                <a:gd name="connsiteY273" fmla="*/ 954000 h 954000"/>
                <a:gd name="connsiteX274" fmla="*/ 3132111 w 11218359"/>
                <a:gd name="connsiteY274" fmla="*/ 954000 h 954000"/>
                <a:gd name="connsiteX275" fmla="*/ 3143550 w 11218359"/>
                <a:gd name="connsiteY275" fmla="*/ 954000 h 954000"/>
                <a:gd name="connsiteX276" fmla="*/ 3154990 w 11218359"/>
                <a:gd name="connsiteY276" fmla="*/ 954000 h 954000"/>
                <a:gd name="connsiteX277" fmla="*/ 3166429 w 11218359"/>
                <a:gd name="connsiteY277" fmla="*/ 954000 h 954000"/>
                <a:gd name="connsiteX278" fmla="*/ 3177869 w 11218359"/>
                <a:gd name="connsiteY278" fmla="*/ 954000 h 954000"/>
                <a:gd name="connsiteX279" fmla="*/ 3189308 w 11218359"/>
                <a:gd name="connsiteY279" fmla="*/ 954000 h 954000"/>
                <a:gd name="connsiteX280" fmla="*/ 3200748 w 11218359"/>
                <a:gd name="connsiteY280" fmla="*/ 954000 h 954000"/>
                <a:gd name="connsiteX281" fmla="*/ 3212187 w 11218359"/>
                <a:gd name="connsiteY281" fmla="*/ 954000 h 954000"/>
                <a:gd name="connsiteX282" fmla="*/ 3223627 w 11218359"/>
                <a:gd name="connsiteY282" fmla="*/ 954000 h 954000"/>
                <a:gd name="connsiteX283" fmla="*/ 3235066 w 11218359"/>
                <a:gd name="connsiteY283" fmla="*/ 954000 h 954000"/>
                <a:gd name="connsiteX284" fmla="*/ 3246501 w 11218359"/>
                <a:gd name="connsiteY284" fmla="*/ 954000 h 954000"/>
                <a:gd name="connsiteX285" fmla="*/ 3257945 w 11218359"/>
                <a:gd name="connsiteY285" fmla="*/ 954000 h 954000"/>
                <a:gd name="connsiteX286" fmla="*/ 3269385 w 11218359"/>
                <a:gd name="connsiteY286" fmla="*/ 954000 h 954000"/>
                <a:gd name="connsiteX287" fmla="*/ 3280825 w 11218359"/>
                <a:gd name="connsiteY287" fmla="*/ 954000 h 954000"/>
                <a:gd name="connsiteX288" fmla="*/ 3292264 w 11218359"/>
                <a:gd name="connsiteY288" fmla="*/ 954000 h 954000"/>
                <a:gd name="connsiteX289" fmla="*/ 3303699 w 11218359"/>
                <a:gd name="connsiteY289" fmla="*/ 954000 h 954000"/>
                <a:gd name="connsiteX290" fmla="*/ 3315143 w 11218359"/>
                <a:gd name="connsiteY290" fmla="*/ 954000 h 954000"/>
                <a:gd name="connsiteX291" fmla="*/ 3326578 w 11218359"/>
                <a:gd name="connsiteY291" fmla="*/ 954000 h 954000"/>
                <a:gd name="connsiteX292" fmla="*/ 3338017 w 11218359"/>
                <a:gd name="connsiteY292" fmla="*/ 954000 h 954000"/>
                <a:gd name="connsiteX293" fmla="*/ 3349457 w 11218359"/>
                <a:gd name="connsiteY293" fmla="*/ 954000 h 954000"/>
                <a:gd name="connsiteX294" fmla="*/ 3360896 w 11218359"/>
                <a:gd name="connsiteY294" fmla="*/ 954000 h 954000"/>
                <a:gd name="connsiteX295" fmla="*/ 3372336 w 11218359"/>
                <a:gd name="connsiteY295" fmla="*/ 954000 h 954000"/>
                <a:gd name="connsiteX296" fmla="*/ 3383776 w 11218359"/>
                <a:gd name="connsiteY296" fmla="*/ 954000 h 954000"/>
                <a:gd name="connsiteX297" fmla="*/ 3395215 w 11218359"/>
                <a:gd name="connsiteY297" fmla="*/ 954000 h 954000"/>
                <a:gd name="connsiteX298" fmla="*/ 3406654 w 11218359"/>
                <a:gd name="connsiteY298" fmla="*/ 954000 h 954000"/>
                <a:gd name="connsiteX299" fmla="*/ 3418094 w 11218359"/>
                <a:gd name="connsiteY299" fmla="*/ 954000 h 954000"/>
                <a:gd name="connsiteX300" fmla="*/ 3429534 w 11218359"/>
                <a:gd name="connsiteY300" fmla="*/ 954000 h 954000"/>
                <a:gd name="connsiteX301" fmla="*/ 3440973 w 11218359"/>
                <a:gd name="connsiteY301" fmla="*/ 954000 h 954000"/>
                <a:gd name="connsiteX302" fmla="*/ 3452413 w 11218359"/>
                <a:gd name="connsiteY302" fmla="*/ 954000 h 954000"/>
                <a:gd name="connsiteX303" fmla="*/ 3463852 w 11218359"/>
                <a:gd name="connsiteY303" fmla="*/ 954000 h 954000"/>
                <a:gd name="connsiteX304" fmla="*/ 3475292 w 11218359"/>
                <a:gd name="connsiteY304" fmla="*/ 954000 h 954000"/>
                <a:gd name="connsiteX305" fmla="*/ 3486731 w 11218359"/>
                <a:gd name="connsiteY305" fmla="*/ 954000 h 954000"/>
                <a:gd name="connsiteX306" fmla="*/ 3498171 w 11218359"/>
                <a:gd name="connsiteY306" fmla="*/ 954000 h 954000"/>
                <a:gd name="connsiteX307" fmla="*/ 3509610 w 11218359"/>
                <a:gd name="connsiteY307" fmla="*/ 954000 h 954000"/>
                <a:gd name="connsiteX308" fmla="*/ 3521050 w 11218359"/>
                <a:gd name="connsiteY308" fmla="*/ 954000 h 954000"/>
                <a:gd name="connsiteX309" fmla="*/ 3532489 w 11218359"/>
                <a:gd name="connsiteY309" fmla="*/ 954000 h 954000"/>
                <a:gd name="connsiteX310" fmla="*/ 3543929 w 11218359"/>
                <a:gd name="connsiteY310" fmla="*/ 954000 h 954000"/>
                <a:gd name="connsiteX311" fmla="*/ 3555368 w 11218359"/>
                <a:gd name="connsiteY311" fmla="*/ 954000 h 954000"/>
                <a:gd name="connsiteX312" fmla="*/ 3566808 w 11218359"/>
                <a:gd name="connsiteY312" fmla="*/ 954000 h 954000"/>
                <a:gd name="connsiteX313" fmla="*/ 3578247 w 11218359"/>
                <a:gd name="connsiteY313" fmla="*/ 954000 h 954000"/>
                <a:gd name="connsiteX314" fmla="*/ 3589687 w 11218359"/>
                <a:gd name="connsiteY314" fmla="*/ 954000 h 954000"/>
                <a:gd name="connsiteX315" fmla="*/ 3601127 w 11218359"/>
                <a:gd name="connsiteY315" fmla="*/ 954000 h 954000"/>
                <a:gd name="connsiteX316" fmla="*/ 3612566 w 11218359"/>
                <a:gd name="connsiteY316" fmla="*/ 954000 h 954000"/>
                <a:gd name="connsiteX317" fmla="*/ 3624005 w 11218359"/>
                <a:gd name="connsiteY317" fmla="*/ 954000 h 954000"/>
                <a:gd name="connsiteX318" fmla="*/ 3635445 w 11218359"/>
                <a:gd name="connsiteY318" fmla="*/ 954000 h 954000"/>
                <a:gd name="connsiteX319" fmla="*/ 3646885 w 11218359"/>
                <a:gd name="connsiteY319" fmla="*/ 954000 h 954000"/>
                <a:gd name="connsiteX320" fmla="*/ 3658324 w 11218359"/>
                <a:gd name="connsiteY320" fmla="*/ 954000 h 954000"/>
                <a:gd name="connsiteX321" fmla="*/ 3669764 w 11218359"/>
                <a:gd name="connsiteY321" fmla="*/ 954000 h 954000"/>
                <a:gd name="connsiteX322" fmla="*/ 3681203 w 11218359"/>
                <a:gd name="connsiteY322" fmla="*/ 954000 h 954000"/>
                <a:gd name="connsiteX323" fmla="*/ 3692643 w 11218359"/>
                <a:gd name="connsiteY323" fmla="*/ 954000 h 954000"/>
                <a:gd name="connsiteX324" fmla="*/ 3704082 w 11218359"/>
                <a:gd name="connsiteY324" fmla="*/ 954000 h 954000"/>
                <a:gd name="connsiteX325" fmla="*/ 3715522 w 11218359"/>
                <a:gd name="connsiteY325" fmla="*/ 954000 h 954000"/>
                <a:gd name="connsiteX326" fmla="*/ 3726961 w 11218359"/>
                <a:gd name="connsiteY326" fmla="*/ 954000 h 954000"/>
                <a:gd name="connsiteX327" fmla="*/ 3738401 w 11218359"/>
                <a:gd name="connsiteY327" fmla="*/ 954000 h 954000"/>
                <a:gd name="connsiteX328" fmla="*/ 3749840 w 11218359"/>
                <a:gd name="connsiteY328" fmla="*/ 954000 h 954000"/>
                <a:gd name="connsiteX329" fmla="*/ 3761280 w 11218359"/>
                <a:gd name="connsiteY329" fmla="*/ 954000 h 954000"/>
                <a:gd name="connsiteX330" fmla="*/ 3772719 w 11218359"/>
                <a:gd name="connsiteY330" fmla="*/ 954000 h 954000"/>
                <a:gd name="connsiteX331" fmla="*/ 3784154 w 11218359"/>
                <a:gd name="connsiteY331" fmla="*/ 954000 h 954000"/>
                <a:gd name="connsiteX332" fmla="*/ 3795598 w 11218359"/>
                <a:gd name="connsiteY332" fmla="*/ 954000 h 954000"/>
                <a:gd name="connsiteX333" fmla="*/ 3807033 w 11218359"/>
                <a:gd name="connsiteY333" fmla="*/ 954000 h 954000"/>
                <a:gd name="connsiteX334" fmla="*/ 3818473 w 11218359"/>
                <a:gd name="connsiteY334" fmla="*/ 954000 h 954000"/>
                <a:gd name="connsiteX335" fmla="*/ 3829917 w 11218359"/>
                <a:gd name="connsiteY335" fmla="*/ 954000 h 954000"/>
                <a:gd name="connsiteX336" fmla="*/ 3841352 w 11218359"/>
                <a:gd name="connsiteY336" fmla="*/ 954000 h 954000"/>
                <a:gd name="connsiteX337" fmla="*/ 3852791 w 11218359"/>
                <a:gd name="connsiteY337" fmla="*/ 954000 h 954000"/>
                <a:gd name="connsiteX338" fmla="*/ 3864231 w 11218359"/>
                <a:gd name="connsiteY338" fmla="*/ 954000 h 954000"/>
                <a:gd name="connsiteX339" fmla="*/ 3875670 w 11218359"/>
                <a:gd name="connsiteY339" fmla="*/ 954000 h 954000"/>
                <a:gd name="connsiteX340" fmla="*/ 3887110 w 11218359"/>
                <a:gd name="connsiteY340" fmla="*/ 954000 h 954000"/>
                <a:gd name="connsiteX341" fmla="*/ 3898549 w 11218359"/>
                <a:gd name="connsiteY341" fmla="*/ 954000 h 954000"/>
                <a:gd name="connsiteX342" fmla="*/ 3909989 w 11218359"/>
                <a:gd name="connsiteY342" fmla="*/ 954000 h 954000"/>
                <a:gd name="connsiteX343" fmla="*/ 3921447 w 11218359"/>
                <a:gd name="connsiteY343" fmla="*/ 954000 h 954000"/>
                <a:gd name="connsiteX344" fmla="*/ 3932878 w 11218359"/>
                <a:gd name="connsiteY344" fmla="*/ 954000 h 954000"/>
                <a:gd name="connsiteX345" fmla="*/ 3944307 w 11218359"/>
                <a:gd name="connsiteY345" fmla="*/ 954000 h 954000"/>
                <a:gd name="connsiteX346" fmla="*/ 3955737 w 11218359"/>
                <a:gd name="connsiteY346" fmla="*/ 954000 h 954000"/>
                <a:gd name="connsiteX347" fmla="*/ 3967167 w 11218359"/>
                <a:gd name="connsiteY347" fmla="*/ 954000 h 954000"/>
                <a:gd name="connsiteX348" fmla="*/ 3978645 w 11218359"/>
                <a:gd name="connsiteY348" fmla="*/ 954000 h 954000"/>
                <a:gd name="connsiteX349" fmla="*/ 3990075 w 11218359"/>
                <a:gd name="connsiteY349" fmla="*/ 954000 h 954000"/>
                <a:gd name="connsiteX350" fmla="*/ 4001505 w 11218359"/>
                <a:gd name="connsiteY350" fmla="*/ 954000 h 954000"/>
                <a:gd name="connsiteX351" fmla="*/ 4012935 w 11218359"/>
                <a:gd name="connsiteY351" fmla="*/ 954000 h 954000"/>
                <a:gd name="connsiteX352" fmla="*/ 4024365 w 11218359"/>
                <a:gd name="connsiteY352" fmla="*/ 954000 h 954000"/>
                <a:gd name="connsiteX353" fmla="*/ 4035843 w 11218359"/>
                <a:gd name="connsiteY353" fmla="*/ 954000 h 954000"/>
                <a:gd name="connsiteX354" fmla="*/ 4047273 w 11218359"/>
                <a:gd name="connsiteY354" fmla="*/ 954000 h 954000"/>
                <a:gd name="connsiteX355" fmla="*/ 4058702 w 11218359"/>
                <a:gd name="connsiteY355" fmla="*/ 954000 h 954000"/>
                <a:gd name="connsiteX356" fmla="*/ 4070133 w 11218359"/>
                <a:gd name="connsiteY356" fmla="*/ 954000 h 954000"/>
                <a:gd name="connsiteX357" fmla="*/ 4081563 w 11218359"/>
                <a:gd name="connsiteY357" fmla="*/ 954000 h 954000"/>
                <a:gd name="connsiteX358" fmla="*/ 4093040 w 11218359"/>
                <a:gd name="connsiteY358" fmla="*/ 954000 h 954000"/>
                <a:gd name="connsiteX359" fmla="*/ 4104471 w 11218359"/>
                <a:gd name="connsiteY359" fmla="*/ 954000 h 954000"/>
                <a:gd name="connsiteX360" fmla="*/ 4115900 w 11218359"/>
                <a:gd name="connsiteY360" fmla="*/ 954000 h 954000"/>
                <a:gd name="connsiteX361" fmla="*/ 4127330 w 11218359"/>
                <a:gd name="connsiteY361" fmla="*/ 954000 h 954000"/>
                <a:gd name="connsiteX362" fmla="*/ 4138760 w 11218359"/>
                <a:gd name="connsiteY362" fmla="*/ 954000 h 954000"/>
                <a:gd name="connsiteX363" fmla="*/ 4150238 w 11218359"/>
                <a:gd name="connsiteY363" fmla="*/ 954000 h 954000"/>
                <a:gd name="connsiteX364" fmla="*/ 4161668 w 11218359"/>
                <a:gd name="connsiteY364" fmla="*/ 954000 h 954000"/>
                <a:gd name="connsiteX365" fmla="*/ 4173098 w 11218359"/>
                <a:gd name="connsiteY365" fmla="*/ 954000 h 954000"/>
                <a:gd name="connsiteX366" fmla="*/ 4184528 w 11218359"/>
                <a:gd name="connsiteY366" fmla="*/ 954000 h 954000"/>
                <a:gd name="connsiteX367" fmla="*/ 4195958 w 11218359"/>
                <a:gd name="connsiteY367" fmla="*/ 954000 h 954000"/>
                <a:gd name="connsiteX368" fmla="*/ 4207436 w 11218359"/>
                <a:gd name="connsiteY368" fmla="*/ 954000 h 954000"/>
                <a:gd name="connsiteX369" fmla="*/ 4218865 w 11218359"/>
                <a:gd name="connsiteY369" fmla="*/ 954000 h 954000"/>
                <a:gd name="connsiteX370" fmla="*/ 4230296 w 11218359"/>
                <a:gd name="connsiteY370" fmla="*/ 954000 h 954000"/>
                <a:gd name="connsiteX371" fmla="*/ 4241726 w 11218359"/>
                <a:gd name="connsiteY371" fmla="*/ 954000 h 954000"/>
                <a:gd name="connsiteX372" fmla="*/ 4253156 w 11218359"/>
                <a:gd name="connsiteY372" fmla="*/ 954000 h 954000"/>
                <a:gd name="connsiteX373" fmla="*/ 4264634 w 11218359"/>
                <a:gd name="connsiteY373" fmla="*/ 954000 h 954000"/>
                <a:gd name="connsiteX374" fmla="*/ 4276063 w 11218359"/>
                <a:gd name="connsiteY374" fmla="*/ 954000 h 954000"/>
                <a:gd name="connsiteX375" fmla="*/ 4287493 w 11218359"/>
                <a:gd name="connsiteY375" fmla="*/ 954000 h 954000"/>
                <a:gd name="connsiteX376" fmla="*/ 4298923 w 11218359"/>
                <a:gd name="connsiteY376" fmla="*/ 954000 h 954000"/>
                <a:gd name="connsiteX377" fmla="*/ 4310353 w 11218359"/>
                <a:gd name="connsiteY377" fmla="*/ 954000 h 954000"/>
                <a:gd name="connsiteX378" fmla="*/ 4321831 w 11218359"/>
                <a:gd name="connsiteY378" fmla="*/ 954000 h 954000"/>
                <a:gd name="connsiteX379" fmla="*/ 4333261 w 11218359"/>
                <a:gd name="connsiteY379" fmla="*/ 954000 h 954000"/>
                <a:gd name="connsiteX380" fmla="*/ 4344691 w 11218359"/>
                <a:gd name="connsiteY380" fmla="*/ 954000 h 954000"/>
                <a:gd name="connsiteX381" fmla="*/ 4356121 w 11218359"/>
                <a:gd name="connsiteY381" fmla="*/ 954000 h 954000"/>
                <a:gd name="connsiteX382" fmla="*/ 4367551 w 11218359"/>
                <a:gd name="connsiteY382" fmla="*/ 954000 h 954000"/>
                <a:gd name="connsiteX383" fmla="*/ 4379028 w 11218359"/>
                <a:gd name="connsiteY383" fmla="*/ 954000 h 954000"/>
                <a:gd name="connsiteX384" fmla="*/ 4390458 w 11218359"/>
                <a:gd name="connsiteY384" fmla="*/ 954000 h 954000"/>
                <a:gd name="connsiteX385" fmla="*/ 4401889 w 11218359"/>
                <a:gd name="connsiteY385" fmla="*/ 954000 h 954000"/>
                <a:gd name="connsiteX386" fmla="*/ 4413319 w 11218359"/>
                <a:gd name="connsiteY386" fmla="*/ 954000 h 954000"/>
                <a:gd name="connsiteX387" fmla="*/ 4424749 w 11218359"/>
                <a:gd name="connsiteY387" fmla="*/ 954000 h 954000"/>
                <a:gd name="connsiteX388" fmla="*/ 4436226 w 11218359"/>
                <a:gd name="connsiteY388" fmla="*/ 954000 h 954000"/>
                <a:gd name="connsiteX389" fmla="*/ 4447656 w 11218359"/>
                <a:gd name="connsiteY389" fmla="*/ 954000 h 954000"/>
                <a:gd name="connsiteX390" fmla="*/ 4459086 w 11218359"/>
                <a:gd name="connsiteY390" fmla="*/ 954000 h 954000"/>
                <a:gd name="connsiteX391" fmla="*/ 4470516 w 11218359"/>
                <a:gd name="connsiteY391" fmla="*/ 954000 h 954000"/>
                <a:gd name="connsiteX392" fmla="*/ 4481946 w 11218359"/>
                <a:gd name="connsiteY392" fmla="*/ 954000 h 954000"/>
                <a:gd name="connsiteX393" fmla="*/ 4493424 w 11218359"/>
                <a:gd name="connsiteY393" fmla="*/ 954000 h 954000"/>
                <a:gd name="connsiteX394" fmla="*/ 4504854 w 11218359"/>
                <a:gd name="connsiteY394" fmla="*/ 954000 h 954000"/>
                <a:gd name="connsiteX395" fmla="*/ 4516284 w 11218359"/>
                <a:gd name="connsiteY395" fmla="*/ 954000 h 954000"/>
                <a:gd name="connsiteX396" fmla="*/ 4527714 w 11218359"/>
                <a:gd name="connsiteY396" fmla="*/ 954000 h 954000"/>
                <a:gd name="connsiteX397" fmla="*/ 4539144 w 11218359"/>
                <a:gd name="connsiteY397" fmla="*/ 954000 h 954000"/>
                <a:gd name="connsiteX398" fmla="*/ 4550621 w 11218359"/>
                <a:gd name="connsiteY398" fmla="*/ 954000 h 954000"/>
                <a:gd name="connsiteX399" fmla="*/ 4562051 w 11218359"/>
                <a:gd name="connsiteY399" fmla="*/ 954000 h 954000"/>
                <a:gd name="connsiteX400" fmla="*/ 4573482 w 11218359"/>
                <a:gd name="connsiteY400" fmla="*/ 954000 h 954000"/>
                <a:gd name="connsiteX401" fmla="*/ 4584912 w 11218359"/>
                <a:gd name="connsiteY401" fmla="*/ 954000 h 954000"/>
                <a:gd name="connsiteX402" fmla="*/ 4596341 w 11218359"/>
                <a:gd name="connsiteY402" fmla="*/ 954000 h 954000"/>
                <a:gd name="connsiteX403" fmla="*/ 4607771 w 11218359"/>
                <a:gd name="connsiteY403" fmla="*/ 954000 h 954000"/>
                <a:gd name="connsiteX404" fmla="*/ 4619249 w 11218359"/>
                <a:gd name="connsiteY404" fmla="*/ 954000 h 954000"/>
                <a:gd name="connsiteX405" fmla="*/ 4630679 w 11218359"/>
                <a:gd name="connsiteY405" fmla="*/ 954000 h 954000"/>
                <a:gd name="connsiteX406" fmla="*/ 4642109 w 11218359"/>
                <a:gd name="connsiteY406" fmla="*/ 954000 h 954000"/>
                <a:gd name="connsiteX407" fmla="*/ 4653539 w 11218359"/>
                <a:gd name="connsiteY407" fmla="*/ 954000 h 954000"/>
                <a:gd name="connsiteX408" fmla="*/ 4664969 w 11218359"/>
                <a:gd name="connsiteY408" fmla="*/ 954000 h 954000"/>
                <a:gd name="connsiteX409" fmla="*/ 4676447 w 11218359"/>
                <a:gd name="connsiteY409" fmla="*/ 954000 h 954000"/>
                <a:gd name="connsiteX410" fmla="*/ 4687877 w 11218359"/>
                <a:gd name="connsiteY410" fmla="*/ 954000 h 954000"/>
                <a:gd name="connsiteX411" fmla="*/ 4699306 w 11218359"/>
                <a:gd name="connsiteY411" fmla="*/ 954000 h 954000"/>
                <a:gd name="connsiteX412" fmla="*/ 4710737 w 11218359"/>
                <a:gd name="connsiteY412" fmla="*/ 954000 h 954000"/>
                <a:gd name="connsiteX413" fmla="*/ 4722167 w 11218359"/>
                <a:gd name="connsiteY413" fmla="*/ 954000 h 954000"/>
                <a:gd name="connsiteX414" fmla="*/ 4733644 w 11218359"/>
                <a:gd name="connsiteY414" fmla="*/ 954000 h 954000"/>
                <a:gd name="connsiteX415" fmla="*/ 4745075 w 11218359"/>
                <a:gd name="connsiteY415" fmla="*/ 954000 h 954000"/>
                <a:gd name="connsiteX416" fmla="*/ 4756504 w 11218359"/>
                <a:gd name="connsiteY416" fmla="*/ 954000 h 954000"/>
                <a:gd name="connsiteX417" fmla="*/ 4767934 w 11218359"/>
                <a:gd name="connsiteY417" fmla="*/ 954000 h 954000"/>
                <a:gd name="connsiteX418" fmla="*/ 4779364 w 11218359"/>
                <a:gd name="connsiteY418" fmla="*/ 954000 h 954000"/>
                <a:gd name="connsiteX419" fmla="*/ 4790842 w 11218359"/>
                <a:gd name="connsiteY419" fmla="*/ 954000 h 954000"/>
                <a:gd name="connsiteX420" fmla="*/ 4802272 w 11218359"/>
                <a:gd name="connsiteY420" fmla="*/ 954000 h 954000"/>
                <a:gd name="connsiteX421" fmla="*/ 4813702 w 11218359"/>
                <a:gd name="connsiteY421" fmla="*/ 954000 h 954000"/>
                <a:gd name="connsiteX422" fmla="*/ 4825132 w 11218359"/>
                <a:gd name="connsiteY422" fmla="*/ 954000 h 954000"/>
                <a:gd name="connsiteX423" fmla="*/ 4836562 w 11218359"/>
                <a:gd name="connsiteY423" fmla="*/ 954000 h 954000"/>
                <a:gd name="connsiteX424" fmla="*/ 4848040 w 11218359"/>
                <a:gd name="connsiteY424" fmla="*/ 954000 h 954000"/>
                <a:gd name="connsiteX425" fmla="*/ 4859469 w 11218359"/>
                <a:gd name="connsiteY425" fmla="*/ 954000 h 954000"/>
                <a:gd name="connsiteX426" fmla="*/ 4870899 w 11218359"/>
                <a:gd name="connsiteY426" fmla="*/ 954000 h 954000"/>
                <a:gd name="connsiteX427" fmla="*/ 4882330 w 11218359"/>
                <a:gd name="connsiteY427" fmla="*/ 954000 h 954000"/>
                <a:gd name="connsiteX428" fmla="*/ 4893760 w 11218359"/>
                <a:gd name="connsiteY428" fmla="*/ 954000 h 954000"/>
                <a:gd name="connsiteX429" fmla="*/ 4905237 w 11218359"/>
                <a:gd name="connsiteY429" fmla="*/ 954000 h 954000"/>
                <a:gd name="connsiteX430" fmla="*/ 4916667 w 11218359"/>
                <a:gd name="connsiteY430" fmla="*/ 954000 h 954000"/>
                <a:gd name="connsiteX431" fmla="*/ 4928097 w 11218359"/>
                <a:gd name="connsiteY431" fmla="*/ 954000 h 954000"/>
                <a:gd name="connsiteX432" fmla="*/ 4939527 w 11218359"/>
                <a:gd name="connsiteY432" fmla="*/ 954000 h 954000"/>
                <a:gd name="connsiteX433" fmla="*/ 4950957 w 11218359"/>
                <a:gd name="connsiteY433" fmla="*/ 954000 h 954000"/>
                <a:gd name="connsiteX434" fmla="*/ 4962435 w 11218359"/>
                <a:gd name="connsiteY434" fmla="*/ 954000 h 954000"/>
                <a:gd name="connsiteX435" fmla="*/ 4973865 w 11218359"/>
                <a:gd name="connsiteY435" fmla="*/ 954000 h 954000"/>
                <a:gd name="connsiteX436" fmla="*/ 4985295 w 11218359"/>
                <a:gd name="connsiteY436" fmla="*/ 954000 h 954000"/>
                <a:gd name="connsiteX437" fmla="*/ 4996725 w 11218359"/>
                <a:gd name="connsiteY437" fmla="*/ 954000 h 954000"/>
                <a:gd name="connsiteX438" fmla="*/ 5008155 w 11218359"/>
                <a:gd name="connsiteY438" fmla="*/ 954000 h 954000"/>
                <a:gd name="connsiteX439" fmla="*/ 5019632 w 11218359"/>
                <a:gd name="connsiteY439" fmla="*/ 954000 h 954000"/>
                <a:gd name="connsiteX440" fmla="*/ 5031062 w 11218359"/>
                <a:gd name="connsiteY440" fmla="*/ 954000 h 954000"/>
                <a:gd name="connsiteX441" fmla="*/ 5042492 w 11218359"/>
                <a:gd name="connsiteY441" fmla="*/ 954000 h 954000"/>
                <a:gd name="connsiteX442" fmla="*/ 5053923 w 11218359"/>
                <a:gd name="connsiteY442" fmla="*/ 954000 h 954000"/>
                <a:gd name="connsiteX443" fmla="*/ 5065353 w 11218359"/>
                <a:gd name="connsiteY443" fmla="*/ 954000 h 954000"/>
                <a:gd name="connsiteX444" fmla="*/ 5076830 w 11218359"/>
                <a:gd name="connsiteY444" fmla="*/ 954000 h 954000"/>
                <a:gd name="connsiteX445" fmla="*/ 5088260 w 11218359"/>
                <a:gd name="connsiteY445" fmla="*/ 954000 h 954000"/>
                <a:gd name="connsiteX446" fmla="*/ 5099690 w 11218359"/>
                <a:gd name="connsiteY446" fmla="*/ 954000 h 954000"/>
                <a:gd name="connsiteX447" fmla="*/ 5111120 w 11218359"/>
                <a:gd name="connsiteY447" fmla="*/ 954000 h 954000"/>
                <a:gd name="connsiteX448" fmla="*/ 5122550 w 11218359"/>
                <a:gd name="connsiteY448" fmla="*/ 954000 h 954000"/>
                <a:gd name="connsiteX449" fmla="*/ 5134028 w 11218359"/>
                <a:gd name="connsiteY449" fmla="*/ 954000 h 954000"/>
                <a:gd name="connsiteX450" fmla="*/ 5145458 w 11218359"/>
                <a:gd name="connsiteY450" fmla="*/ 954000 h 954000"/>
                <a:gd name="connsiteX451" fmla="*/ 5156888 w 11218359"/>
                <a:gd name="connsiteY451" fmla="*/ 954000 h 954000"/>
                <a:gd name="connsiteX452" fmla="*/ 5168318 w 11218359"/>
                <a:gd name="connsiteY452" fmla="*/ 954000 h 954000"/>
                <a:gd name="connsiteX453" fmla="*/ 5179747 w 11218359"/>
                <a:gd name="connsiteY453" fmla="*/ 954000 h 954000"/>
                <a:gd name="connsiteX454" fmla="*/ 5191225 w 11218359"/>
                <a:gd name="connsiteY454" fmla="*/ 954000 h 954000"/>
                <a:gd name="connsiteX455" fmla="*/ 5202655 w 11218359"/>
                <a:gd name="connsiteY455" fmla="*/ 954000 h 954000"/>
                <a:gd name="connsiteX456" fmla="*/ 5214085 w 11218359"/>
                <a:gd name="connsiteY456" fmla="*/ 954000 h 954000"/>
                <a:gd name="connsiteX457" fmla="*/ 5225515 w 11218359"/>
                <a:gd name="connsiteY457" fmla="*/ 954000 h 954000"/>
                <a:gd name="connsiteX458" fmla="*/ 5236945 w 11218359"/>
                <a:gd name="connsiteY458" fmla="*/ 954000 h 954000"/>
                <a:gd name="connsiteX459" fmla="*/ 5248423 w 11218359"/>
                <a:gd name="connsiteY459" fmla="*/ 954000 h 954000"/>
                <a:gd name="connsiteX460" fmla="*/ 5259853 w 11218359"/>
                <a:gd name="connsiteY460" fmla="*/ 954000 h 954000"/>
                <a:gd name="connsiteX461" fmla="*/ 5271283 w 11218359"/>
                <a:gd name="connsiteY461" fmla="*/ 954000 h 954000"/>
                <a:gd name="connsiteX462" fmla="*/ 5282713 w 11218359"/>
                <a:gd name="connsiteY462" fmla="*/ 954000 h 954000"/>
                <a:gd name="connsiteX463" fmla="*/ 5294143 w 11218359"/>
                <a:gd name="connsiteY463" fmla="*/ 954000 h 954000"/>
                <a:gd name="connsiteX464" fmla="*/ 5305621 w 11218359"/>
                <a:gd name="connsiteY464" fmla="*/ 954000 h 954000"/>
                <a:gd name="connsiteX465" fmla="*/ 5317051 w 11218359"/>
                <a:gd name="connsiteY465" fmla="*/ 954000 h 954000"/>
                <a:gd name="connsiteX466" fmla="*/ 5328481 w 11218359"/>
                <a:gd name="connsiteY466" fmla="*/ 954000 h 954000"/>
                <a:gd name="connsiteX467" fmla="*/ 5339910 w 11218359"/>
                <a:gd name="connsiteY467" fmla="*/ 954000 h 954000"/>
                <a:gd name="connsiteX468" fmla="*/ 5351340 w 11218359"/>
                <a:gd name="connsiteY468" fmla="*/ 954000 h 954000"/>
                <a:gd name="connsiteX469" fmla="*/ 5362818 w 11218359"/>
                <a:gd name="connsiteY469" fmla="*/ 954000 h 954000"/>
                <a:gd name="connsiteX470" fmla="*/ 5374248 w 11218359"/>
                <a:gd name="connsiteY470" fmla="*/ 954000 h 954000"/>
                <a:gd name="connsiteX471" fmla="*/ 5385678 w 11218359"/>
                <a:gd name="connsiteY471" fmla="*/ 954000 h 954000"/>
                <a:gd name="connsiteX472" fmla="*/ 5397108 w 11218359"/>
                <a:gd name="connsiteY472" fmla="*/ 954000 h 954000"/>
                <a:gd name="connsiteX473" fmla="*/ 5408538 w 11218359"/>
                <a:gd name="connsiteY473" fmla="*/ 954000 h 954000"/>
                <a:gd name="connsiteX474" fmla="*/ 5420016 w 11218359"/>
                <a:gd name="connsiteY474" fmla="*/ 954000 h 954000"/>
                <a:gd name="connsiteX475" fmla="*/ 5431446 w 11218359"/>
                <a:gd name="connsiteY475" fmla="*/ 954000 h 954000"/>
                <a:gd name="connsiteX476" fmla="*/ 5442876 w 11218359"/>
                <a:gd name="connsiteY476" fmla="*/ 954000 h 954000"/>
                <a:gd name="connsiteX477" fmla="*/ 5454306 w 11218359"/>
                <a:gd name="connsiteY477" fmla="*/ 954000 h 954000"/>
                <a:gd name="connsiteX478" fmla="*/ 5465736 w 11218359"/>
                <a:gd name="connsiteY478" fmla="*/ 954000 h 954000"/>
                <a:gd name="connsiteX479" fmla="*/ 5477214 w 11218359"/>
                <a:gd name="connsiteY479" fmla="*/ 954000 h 954000"/>
                <a:gd name="connsiteX480" fmla="*/ 5488643 w 11218359"/>
                <a:gd name="connsiteY480" fmla="*/ 954000 h 954000"/>
                <a:gd name="connsiteX481" fmla="*/ 5500073 w 11218359"/>
                <a:gd name="connsiteY481" fmla="*/ 954000 h 954000"/>
                <a:gd name="connsiteX482" fmla="*/ 5511503 w 11218359"/>
                <a:gd name="connsiteY482" fmla="*/ 954000 h 954000"/>
                <a:gd name="connsiteX483" fmla="*/ 5522933 w 11218359"/>
                <a:gd name="connsiteY483" fmla="*/ 954000 h 954000"/>
                <a:gd name="connsiteX484" fmla="*/ 5534411 w 11218359"/>
                <a:gd name="connsiteY484" fmla="*/ 954000 h 954000"/>
                <a:gd name="connsiteX485" fmla="*/ 5545841 w 11218359"/>
                <a:gd name="connsiteY485" fmla="*/ 954000 h 954000"/>
                <a:gd name="connsiteX486" fmla="*/ 5557271 w 11218359"/>
                <a:gd name="connsiteY486" fmla="*/ 954000 h 954000"/>
                <a:gd name="connsiteX487" fmla="*/ 5568701 w 11218359"/>
                <a:gd name="connsiteY487" fmla="*/ 954000 h 954000"/>
                <a:gd name="connsiteX488" fmla="*/ 5580131 w 11218359"/>
                <a:gd name="connsiteY488" fmla="*/ 954000 h 954000"/>
                <a:gd name="connsiteX489" fmla="*/ 5591609 w 11218359"/>
                <a:gd name="connsiteY489" fmla="*/ 954000 h 954000"/>
                <a:gd name="connsiteX490" fmla="*/ 5603038 w 11218359"/>
                <a:gd name="connsiteY490" fmla="*/ 954000 h 954000"/>
                <a:gd name="connsiteX491" fmla="*/ 5614469 w 11218359"/>
                <a:gd name="connsiteY491" fmla="*/ 954000 h 954000"/>
                <a:gd name="connsiteX492" fmla="*/ 5625899 w 11218359"/>
                <a:gd name="connsiteY492" fmla="*/ 954000 h 954000"/>
                <a:gd name="connsiteX493" fmla="*/ 5637329 w 11218359"/>
                <a:gd name="connsiteY493" fmla="*/ 954000 h 954000"/>
                <a:gd name="connsiteX494" fmla="*/ 5648759 w 11218359"/>
                <a:gd name="connsiteY494" fmla="*/ 954000 h 954000"/>
                <a:gd name="connsiteX495" fmla="*/ 5660236 w 11218359"/>
                <a:gd name="connsiteY495" fmla="*/ 954000 h 954000"/>
                <a:gd name="connsiteX496" fmla="*/ 5671666 w 11218359"/>
                <a:gd name="connsiteY496" fmla="*/ 954000 h 954000"/>
                <a:gd name="connsiteX497" fmla="*/ 5683096 w 11218359"/>
                <a:gd name="connsiteY497" fmla="*/ 954000 h 954000"/>
                <a:gd name="connsiteX498" fmla="*/ 5694526 w 11218359"/>
                <a:gd name="connsiteY498" fmla="*/ 954000 h 954000"/>
                <a:gd name="connsiteX499" fmla="*/ 5705956 w 11218359"/>
                <a:gd name="connsiteY499" fmla="*/ 954000 h 954000"/>
                <a:gd name="connsiteX500" fmla="*/ 5717434 w 11218359"/>
                <a:gd name="connsiteY500" fmla="*/ 954000 h 954000"/>
                <a:gd name="connsiteX501" fmla="*/ 5728864 w 11218359"/>
                <a:gd name="connsiteY501" fmla="*/ 954000 h 954000"/>
                <a:gd name="connsiteX502" fmla="*/ 5740294 w 11218359"/>
                <a:gd name="connsiteY502" fmla="*/ 954000 h 954000"/>
                <a:gd name="connsiteX503" fmla="*/ 5751724 w 11218359"/>
                <a:gd name="connsiteY503" fmla="*/ 954000 h 954000"/>
                <a:gd name="connsiteX504" fmla="*/ 5763154 w 11218359"/>
                <a:gd name="connsiteY504" fmla="*/ 954000 h 954000"/>
                <a:gd name="connsiteX505" fmla="*/ 5774631 w 11218359"/>
                <a:gd name="connsiteY505" fmla="*/ 954000 h 954000"/>
                <a:gd name="connsiteX506" fmla="*/ 5786062 w 11218359"/>
                <a:gd name="connsiteY506" fmla="*/ 954000 h 954000"/>
                <a:gd name="connsiteX507" fmla="*/ 5797492 w 11218359"/>
                <a:gd name="connsiteY507" fmla="*/ 954000 h 954000"/>
                <a:gd name="connsiteX508" fmla="*/ 5808921 w 11218359"/>
                <a:gd name="connsiteY508" fmla="*/ 954000 h 954000"/>
                <a:gd name="connsiteX509" fmla="*/ 5820351 w 11218359"/>
                <a:gd name="connsiteY509" fmla="*/ 954000 h 954000"/>
                <a:gd name="connsiteX510" fmla="*/ 5831829 w 11218359"/>
                <a:gd name="connsiteY510" fmla="*/ 954000 h 954000"/>
                <a:gd name="connsiteX511" fmla="*/ 5843259 w 11218359"/>
                <a:gd name="connsiteY511" fmla="*/ 954000 h 954000"/>
                <a:gd name="connsiteX512" fmla="*/ 5854689 w 11218359"/>
                <a:gd name="connsiteY512" fmla="*/ 954000 h 954000"/>
                <a:gd name="connsiteX513" fmla="*/ 5866119 w 11218359"/>
                <a:gd name="connsiteY513" fmla="*/ 954000 h 954000"/>
                <a:gd name="connsiteX514" fmla="*/ 5877549 w 11218359"/>
                <a:gd name="connsiteY514" fmla="*/ 954000 h 954000"/>
                <a:gd name="connsiteX515" fmla="*/ 5889027 w 11218359"/>
                <a:gd name="connsiteY515" fmla="*/ 954000 h 954000"/>
                <a:gd name="connsiteX516" fmla="*/ 5900457 w 11218359"/>
                <a:gd name="connsiteY516" fmla="*/ 954000 h 954000"/>
                <a:gd name="connsiteX517" fmla="*/ 5911887 w 11218359"/>
                <a:gd name="connsiteY517" fmla="*/ 954000 h 954000"/>
                <a:gd name="connsiteX518" fmla="*/ 5923317 w 11218359"/>
                <a:gd name="connsiteY518" fmla="*/ 954000 h 954000"/>
                <a:gd name="connsiteX519" fmla="*/ 5934747 w 11218359"/>
                <a:gd name="connsiteY519" fmla="*/ 954000 h 954000"/>
                <a:gd name="connsiteX520" fmla="*/ 5946225 w 11218359"/>
                <a:gd name="connsiteY520" fmla="*/ 954000 h 954000"/>
                <a:gd name="connsiteX521" fmla="*/ 5957655 w 11218359"/>
                <a:gd name="connsiteY521" fmla="*/ 954000 h 954000"/>
                <a:gd name="connsiteX522" fmla="*/ 5969084 w 11218359"/>
                <a:gd name="connsiteY522" fmla="*/ 954000 h 954000"/>
                <a:gd name="connsiteX523" fmla="*/ 5980514 w 11218359"/>
                <a:gd name="connsiteY523" fmla="*/ 954000 h 954000"/>
                <a:gd name="connsiteX524" fmla="*/ 5991944 w 11218359"/>
                <a:gd name="connsiteY524" fmla="*/ 954000 h 954000"/>
                <a:gd name="connsiteX525" fmla="*/ 6003422 w 11218359"/>
                <a:gd name="connsiteY525" fmla="*/ 954000 h 954000"/>
                <a:gd name="connsiteX526" fmla="*/ 6014852 w 11218359"/>
                <a:gd name="connsiteY526" fmla="*/ 954000 h 954000"/>
                <a:gd name="connsiteX527" fmla="*/ 6026282 w 11218359"/>
                <a:gd name="connsiteY527" fmla="*/ 954000 h 954000"/>
                <a:gd name="connsiteX528" fmla="*/ 6037712 w 11218359"/>
                <a:gd name="connsiteY528" fmla="*/ 954000 h 954000"/>
                <a:gd name="connsiteX529" fmla="*/ 6049142 w 11218359"/>
                <a:gd name="connsiteY529" fmla="*/ 954000 h 954000"/>
                <a:gd name="connsiteX530" fmla="*/ 6060620 w 11218359"/>
                <a:gd name="connsiteY530" fmla="*/ 954000 h 954000"/>
                <a:gd name="connsiteX531" fmla="*/ 6072049 w 11218359"/>
                <a:gd name="connsiteY531" fmla="*/ 954000 h 954000"/>
                <a:gd name="connsiteX532" fmla="*/ 6083480 w 11218359"/>
                <a:gd name="connsiteY532" fmla="*/ 954000 h 954000"/>
                <a:gd name="connsiteX533" fmla="*/ 6094910 w 11218359"/>
                <a:gd name="connsiteY533" fmla="*/ 954000 h 954000"/>
                <a:gd name="connsiteX534" fmla="*/ 6106340 w 11218359"/>
                <a:gd name="connsiteY534" fmla="*/ 954000 h 954000"/>
                <a:gd name="connsiteX535" fmla="*/ 6117818 w 11218359"/>
                <a:gd name="connsiteY535" fmla="*/ 954000 h 954000"/>
                <a:gd name="connsiteX536" fmla="*/ 6129247 w 11218359"/>
                <a:gd name="connsiteY536" fmla="*/ 954000 h 954000"/>
                <a:gd name="connsiteX537" fmla="*/ 6140677 w 11218359"/>
                <a:gd name="connsiteY537" fmla="*/ 954000 h 954000"/>
                <a:gd name="connsiteX538" fmla="*/ 6152107 w 11218359"/>
                <a:gd name="connsiteY538" fmla="*/ 954000 h 954000"/>
                <a:gd name="connsiteX539" fmla="*/ 6163537 w 11218359"/>
                <a:gd name="connsiteY539" fmla="*/ 954000 h 954000"/>
                <a:gd name="connsiteX540" fmla="*/ 6175015 w 11218359"/>
                <a:gd name="connsiteY540" fmla="*/ 954000 h 954000"/>
                <a:gd name="connsiteX541" fmla="*/ 6186445 w 11218359"/>
                <a:gd name="connsiteY541" fmla="*/ 954000 h 954000"/>
                <a:gd name="connsiteX542" fmla="*/ 6197875 w 11218359"/>
                <a:gd name="connsiteY542" fmla="*/ 954000 h 954000"/>
                <a:gd name="connsiteX543" fmla="*/ 6209305 w 11218359"/>
                <a:gd name="connsiteY543" fmla="*/ 954000 h 954000"/>
                <a:gd name="connsiteX544" fmla="*/ 6220735 w 11218359"/>
                <a:gd name="connsiteY544" fmla="*/ 954000 h 954000"/>
                <a:gd name="connsiteX545" fmla="*/ 6232212 w 11218359"/>
                <a:gd name="connsiteY545" fmla="*/ 954000 h 954000"/>
                <a:gd name="connsiteX546" fmla="*/ 6243642 w 11218359"/>
                <a:gd name="connsiteY546" fmla="*/ 954000 h 954000"/>
                <a:gd name="connsiteX547" fmla="*/ 6255073 w 11218359"/>
                <a:gd name="connsiteY547" fmla="*/ 954000 h 954000"/>
                <a:gd name="connsiteX548" fmla="*/ 6266503 w 11218359"/>
                <a:gd name="connsiteY548" fmla="*/ 954000 h 954000"/>
                <a:gd name="connsiteX549" fmla="*/ 6277933 w 11218359"/>
                <a:gd name="connsiteY549" fmla="*/ 954000 h 954000"/>
                <a:gd name="connsiteX550" fmla="*/ 6289410 w 11218359"/>
                <a:gd name="connsiteY550" fmla="*/ 954000 h 954000"/>
                <a:gd name="connsiteX551" fmla="*/ 6300840 w 11218359"/>
                <a:gd name="connsiteY551" fmla="*/ 954000 h 954000"/>
                <a:gd name="connsiteX552" fmla="*/ 6312270 w 11218359"/>
                <a:gd name="connsiteY552" fmla="*/ 954000 h 954000"/>
                <a:gd name="connsiteX553" fmla="*/ 6323700 w 11218359"/>
                <a:gd name="connsiteY553" fmla="*/ 954000 h 954000"/>
                <a:gd name="connsiteX554" fmla="*/ 6335130 w 11218359"/>
                <a:gd name="connsiteY554" fmla="*/ 954000 h 954000"/>
                <a:gd name="connsiteX555" fmla="*/ 6346608 w 11218359"/>
                <a:gd name="connsiteY555" fmla="*/ 954000 h 954000"/>
                <a:gd name="connsiteX556" fmla="*/ 6358038 w 11218359"/>
                <a:gd name="connsiteY556" fmla="*/ 954000 h 954000"/>
                <a:gd name="connsiteX557" fmla="*/ 6369468 w 11218359"/>
                <a:gd name="connsiteY557" fmla="*/ 954000 h 954000"/>
                <a:gd name="connsiteX558" fmla="*/ 6380898 w 11218359"/>
                <a:gd name="connsiteY558" fmla="*/ 954000 h 954000"/>
                <a:gd name="connsiteX559" fmla="*/ 6392328 w 11218359"/>
                <a:gd name="connsiteY559" fmla="*/ 954000 h 954000"/>
                <a:gd name="connsiteX560" fmla="*/ 6403805 w 11218359"/>
                <a:gd name="connsiteY560" fmla="*/ 954000 h 954000"/>
                <a:gd name="connsiteX561" fmla="*/ 6415235 w 11218359"/>
                <a:gd name="connsiteY561" fmla="*/ 954000 h 954000"/>
                <a:gd name="connsiteX562" fmla="*/ 6426666 w 11218359"/>
                <a:gd name="connsiteY562" fmla="*/ 954000 h 954000"/>
                <a:gd name="connsiteX563" fmla="*/ 6438096 w 11218359"/>
                <a:gd name="connsiteY563" fmla="*/ 954000 h 954000"/>
                <a:gd name="connsiteX564" fmla="*/ 6449525 w 11218359"/>
                <a:gd name="connsiteY564" fmla="*/ 954000 h 954000"/>
                <a:gd name="connsiteX565" fmla="*/ 6461003 w 11218359"/>
                <a:gd name="connsiteY565" fmla="*/ 954000 h 954000"/>
                <a:gd name="connsiteX566" fmla="*/ 6472433 w 11218359"/>
                <a:gd name="connsiteY566" fmla="*/ 954000 h 954000"/>
                <a:gd name="connsiteX567" fmla="*/ 6483863 w 11218359"/>
                <a:gd name="connsiteY567" fmla="*/ 954000 h 954000"/>
                <a:gd name="connsiteX568" fmla="*/ 6495293 w 11218359"/>
                <a:gd name="connsiteY568" fmla="*/ 954000 h 954000"/>
                <a:gd name="connsiteX569" fmla="*/ 6506723 w 11218359"/>
                <a:gd name="connsiteY569" fmla="*/ 954000 h 954000"/>
                <a:gd name="connsiteX570" fmla="*/ 6518201 w 11218359"/>
                <a:gd name="connsiteY570" fmla="*/ 954000 h 954000"/>
                <a:gd name="connsiteX571" fmla="*/ 6529631 w 11218359"/>
                <a:gd name="connsiteY571" fmla="*/ 954000 h 954000"/>
                <a:gd name="connsiteX572" fmla="*/ 6541061 w 11218359"/>
                <a:gd name="connsiteY572" fmla="*/ 954000 h 954000"/>
                <a:gd name="connsiteX573" fmla="*/ 6552490 w 11218359"/>
                <a:gd name="connsiteY573" fmla="*/ 954000 h 954000"/>
                <a:gd name="connsiteX574" fmla="*/ 6563921 w 11218359"/>
                <a:gd name="connsiteY574" fmla="*/ 954000 h 954000"/>
                <a:gd name="connsiteX575" fmla="*/ 6575398 w 11218359"/>
                <a:gd name="connsiteY575" fmla="*/ 954000 h 954000"/>
                <a:gd name="connsiteX576" fmla="*/ 6586828 w 11218359"/>
                <a:gd name="connsiteY576" fmla="*/ 954000 h 954000"/>
                <a:gd name="connsiteX577" fmla="*/ 6598259 w 11218359"/>
                <a:gd name="connsiteY577" fmla="*/ 954000 h 954000"/>
                <a:gd name="connsiteX578" fmla="*/ 6609688 w 11218359"/>
                <a:gd name="connsiteY578" fmla="*/ 954000 h 954000"/>
                <a:gd name="connsiteX579" fmla="*/ 6621118 w 11218359"/>
                <a:gd name="connsiteY579" fmla="*/ 954000 h 954000"/>
                <a:gd name="connsiteX580" fmla="*/ 6632596 w 11218359"/>
                <a:gd name="connsiteY580" fmla="*/ 954000 h 954000"/>
                <a:gd name="connsiteX581" fmla="*/ 6644026 w 11218359"/>
                <a:gd name="connsiteY581" fmla="*/ 954000 h 954000"/>
                <a:gd name="connsiteX582" fmla="*/ 6655456 w 11218359"/>
                <a:gd name="connsiteY582" fmla="*/ 954000 h 954000"/>
                <a:gd name="connsiteX583" fmla="*/ 6666886 w 11218359"/>
                <a:gd name="connsiteY583" fmla="*/ 954000 h 954000"/>
                <a:gd name="connsiteX584" fmla="*/ 6678316 w 11218359"/>
                <a:gd name="connsiteY584" fmla="*/ 954000 h 954000"/>
                <a:gd name="connsiteX585" fmla="*/ 6689794 w 11218359"/>
                <a:gd name="connsiteY585" fmla="*/ 954000 h 954000"/>
                <a:gd name="connsiteX586" fmla="*/ 6701224 w 11218359"/>
                <a:gd name="connsiteY586" fmla="*/ 954000 h 954000"/>
                <a:gd name="connsiteX587" fmla="*/ 6712653 w 11218359"/>
                <a:gd name="connsiteY587" fmla="*/ 954000 h 954000"/>
                <a:gd name="connsiteX588" fmla="*/ 6724083 w 11218359"/>
                <a:gd name="connsiteY588" fmla="*/ 954000 h 954000"/>
                <a:gd name="connsiteX589" fmla="*/ 6735514 w 11218359"/>
                <a:gd name="connsiteY589" fmla="*/ 954000 h 954000"/>
                <a:gd name="connsiteX590" fmla="*/ 6746944 w 11218359"/>
                <a:gd name="connsiteY590" fmla="*/ 954000 h 954000"/>
                <a:gd name="connsiteX591" fmla="*/ 6758421 w 11218359"/>
                <a:gd name="connsiteY591" fmla="*/ 954000 h 954000"/>
                <a:gd name="connsiteX592" fmla="*/ 6769851 w 11218359"/>
                <a:gd name="connsiteY592" fmla="*/ 954000 h 954000"/>
                <a:gd name="connsiteX593" fmla="*/ 6781281 w 11218359"/>
                <a:gd name="connsiteY593" fmla="*/ 954000 h 954000"/>
                <a:gd name="connsiteX594" fmla="*/ 6792711 w 11218359"/>
                <a:gd name="connsiteY594" fmla="*/ 954000 h 954000"/>
                <a:gd name="connsiteX595" fmla="*/ 6804141 w 11218359"/>
                <a:gd name="connsiteY595" fmla="*/ 954000 h 954000"/>
                <a:gd name="connsiteX596" fmla="*/ 6815619 w 11218359"/>
                <a:gd name="connsiteY596" fmla="*/ 954000 h 954000"/>
                <a:gd name="connsiteX597" fmla="*/ 6827049 w 11218359"/>
                <a:gd name="connsiteY597" fmla="*/ 954000 h 954000"/>
                <a:gd name="connsiteX598" fmla="*/ 6838479 w 11218359"/>
                <a:gd name="connsiteY598" fmla="*/ 954000 h 954000"/>
                <a:gd name="connsiteX599" fmla="*/ 6849909 w 11218359"/>
                <a:gd name="connsiteY599" fmla="*/ 954000 h 954000"/>
                <a:gd name="connsiteX600" fmla="*/ 6861339 w 11218359"/>
                <a:gd name="connsiteY600" fmla="*/ 954000 h 954000"/>
                <a:gd name="connsiteX601" fmla="*/ 6872816 w 11218359"/>
                <a:gd name="connsiteY601" fmla="*/ 954000 h 954000"/>
                <a:gd name="connsiteX602" fmla="*/ 6884246 w 11218359"/>
                <a:gd name="connsiteY602" fmla="*/ 954000 h 954000"/>
                <a:gd name="connsiteX603" fmla="*/ 6895676 w 11218359"/>
                <a:gd name="connsiteY603" fmla="*/ 954000 h 954000"/>
                <a:gd name="connsiteX604" fmla="*/ 6907107 w 11218359"/>
                <a:gd name="connsiteY604" fmla="*/ 954000 h 954000"/>
                <a:gd name="connsiteX605" fmla="*/ 6918537 w 11218359"/>
                <a:gd name="connsiteY605" fmla="*/ 954000 h 954000"/>
                <a:gd name="connsiteX606" fmla="*/ 6930014 w 11218359"/>
                <a:gd name="connsiteY606" fmla="*/ 954000 h 954000"/>
                <a:gd name="connsiteX607" fmla="*/ 6941444 w 11218359"/>
                <a:gd name="connsiteY607" fmla="*/ 954000 h 954000"/>
                <a:gd name="connsiteX608" fmla="*/ 6952874 w 11218359"/>
                <a:gd name="connsiteY608" fmla="*/ 954000 h 954000"/>
                <a:gd name="connsiteX609" fmla="*/ 6964304 w 11218359"/>
                <a:gd name="connsiteY609" fmla="*/ 954000 h 954000"/>
                <a:gd name="connsiteX610" fmla="*/ 6975734 w 11218359"/>
                <a:gd name="connsiteY610" fmla="*/ 954000 h 954000"/>
                <a:gd name="connsiteX611" fmla="*/ 6987212 w 11218359"/>
                <a:gd name="connsiteY611" fmla="*/ 954000 h 954000"/>
                <a:gd name="connsiteX612" fmla="*/ 6998642 w 11218359"/>
                <a:gd name="connsiteY612" fmla="*/ 954000 h 954000"/>
                <a:gd name="connsiteX613" fmla="*/ 7010072 w 11218359"/>
                <a:gd name="connsiteY613" fmla="*/ 954000 h 954000"/>
                <a:gd name="connsiteX614" fmla="*/ 7021502 w 11218359"/>
                <a:gd name="connsiteY614" fmla="*/ 954000 h 954000"/>
                <a:gd name="connsiteX615" fmla="*/ 7032931 w 11218359"/>
                <a:gd name="connsiteY615" fmla="*/ 954000 h 954000"/>
                <a:gd name="connsiteX616" fmla="*/ 7044409 w 11218359"/>
                <a:gd name="connsiteY616" fmla="*/ 954000 h 954000"/>
                <a:gd name="connsiteX617" fmla="*/ 7055839 w 11218359"/>
                <a:gd name="connsiteY617" fmla="*/ 954000 h 954000"/>
                <a:gd name="connsiteX618" fmla="*/ 7067269 w 11218359"/>
                <a:gd name="connsiteY618" fmla="*/ 954000 h 954000"/>
                <a:gd name="connsiteX619" fmla="*/ 7078700 w 11218359"/>
                <a:gd name="connsiteY619" fmla="*/ 954000 h 954000"/>
                <a:gd name="connsiteX620" fmla="*/ 7090129 w 11218359"/>
                <a:gd name="connsiteY620" fmla="*/ 954000 h 954000"/>
                <a:gd name="connsiteX621" fmla="*/ 7101607 w 11218359"/>
                <a:gd name="connsiteY621" fmla="*/ 954000 h 954000"/>
                <a:gd name="connsiteX622" fmla="*/ 7113037 w 11218359"/>
                <a:gd name="connsiteY622" fmla="*/ 954000 h 954000"/>
                <a:gd name="connsiteX623" fmla="*/ 7124467 w 11218359"/>
                <a:gd name="connsiteY623" fmla="*/ 954000 h 954000"/>
                <a:gd name="connsiteX624" fmla="*/ 7135897 w 11218359"/>
                <a:gd name="connsiteY624" fmla="*/ 954000 h 954000"/>
                <a:gd name="connsiteX625" fmla="*/ 7147327 w 11218359"/>
                <a:gd name="connsiteY625" fmla="*/ 954000 h 954000"/>
                <a:gd name="connsiteX626" fmla="*/ 7158805 w 11218359"/>
                <a:gd name="connsiteY626" fmla="*/ 954000 h 954000"/>
                <a:gd name="connsiteX627" fmla="*/ 7170235 w 11218359"/>
                <a:gd name="connsiteY627" fmla="*/ 954000 h 954000"/>
                <a:gd name="connsiteX628" fmla="*/ 7181665 w 11218359"/>
                <a:gd name="connsiteY628" fmla="*/ 954000 h 954000"/>
                <a:gd name="connsiteX629" fmla="*/ 7193094 w 11218359"/>
                <a:gd name="connsiteY629" fmla="*/ 954000 h 954000"/>
                <a:gd name="connsiteX630" fmla="*/ 7204524 w 11218359"/>
                <a:gd name="connsiteY630" fmla="*/ 954000 h 954000"/>
                <a:gd name="connsiteX631" fmla="*/ 7216002 w 11218359"/>
                <a:gd name="connsiteY631" fmla="*/ 954000 h 954000"/>
                <a:gd name="connsiteX632" fmla="*/ 7227432 w 11218359"/>
                <a:gd name="connsiteY632" fmla="*/ 954000 h 954000"/>
                <a:gd name="connsiteX633" fmla="*/ 7238862 w 11218359"/>
                <a:gd name="connsiteY633" fmla="*/ 954000 h 954000"/>
                <a:gd name="connsiteX634" fmla="*/ 7250292 w 11218359"/>
                <a:gd name="connsiteY634" fmla="*/ 954000 h 954000"/>
                <a:gd name="connsiteX635" fmla="*/ 7261722 w 11218359"/>
                <a:gd name="connsiteY635" fmla="*/ 954000 h 954000"/>
                <a:gd name="connsiteX636" fmla="*/ 7273200 w 11218359"/>
                <a:gd name="connsiteY636" fmla="*/ 954000 h 954000"/>
                <a:gd name="connsiteX637" fmla="*/ 7284630 w 11218359"/>
                <a:gd name="connsiteY637" fmla="*/ 954000 h 954000"/>
                <a:gd name="connsiteX638" fmla="*/ 7296060 w 11218359"/>
                <a:gd name="connsiteY638" fmla="*/ 954000 h 954000"/>
                <a:gd name="connsiteX639" fmla="*/ 7307490 w 11218359"/>
                <a:gd name="connsiteY639" fmla="*/ 954000 h 954000"/>
                <a:gd name="connsiteX640" fmla="*/ 7318920 w 11218359"/>
                <a:gd name="connsiteY640" fmla="*/ 954000 h 954000"/>
                <a:gd name="connsiteX641" fmla="*/ 7330398 w 11218359"/>
                <a:gd name="connsiteY641" fmla="*/ 954000 h 954000"/>
                <a:gd name="connsiteX642" fmla="*/ 7341828 w 11218359"/>
                <a:gd name="connsiteY642" fmla="*/ 954000 h 954000"/>
                <a:gd name="connsiteX643" fmla="*/ 7353257 w 11218359"/>
                <a:gd name="connsiteY643" fmla="*/ 954000 h 954000"/>
                <a:gd name="connsiteX644" fmla="*/ 7364687 w 11218359"/>
                <a:gd name="connsiteY644" fmla="*/ 954000 h 954000"/>
                <a:gd name="connsiteX645" fmla="*/ 7376117 w 11218359"/>
                <a:gd name="connsiteY645" fmla="*/ 954000 h 954000"/>
                <a:gd name="connsiteX646" fmla="*/ 7387595 w 11218359"/>
                <a:gd name="connsiteY646" fmla="*/ 954000 h 954000"/>
                <a:gd name="connsiteX647" fmla="*/ 7399025 w 11218359"/>
                <a:gd name="connsiteY647" fmla="*/ 954000 h 954000"/>
                <a:gd name="connsiteX648" fmla="*/ 7410455 w 11218359"/>
                <a:gd name="connsiteY648" fmla="*/ 954000 h 954000"/>
                <a:gd name="connsiteX649" fmla="*/ 7421885 w 11218359"/>
                <a:gd name="connsiteY649" fmla="*/ 954000 h 954000"/>
                <a:gd name="connsiteX650" fmla="*/ 7433315 w 11218359"/>
                <a:gd name="connsiteY650" fmla="*/ 954000 h 954000"/>
                <a:gd name="connsiteX651" fmla="*/ 7444793 w 11218359"/>
                <a:gd name="connsiteY651" fmla="*/ 954000 h 954000"/>
                <a:gd name="connsiteX652" fmla="*/ 7456222 w 11218359"/>
                <a:gd name="connsiteY652" fmla="*/ 954000 h 954000"/>
                <a:gd name="connsiteX653" fmla="*/ 7467653 w 11218359"/>
                <a:gd name="connsiteY653" fmla="*/ 954000 h 954000"/>
                <a:gd name="connsiteX654" fmla="*/ 7479083 w 11218359"/>
                <a:gd name="connsiteY654" fmla="*/ 954000 h 954000"/>
                <a:gd name="connsiteX655" fmla="*/ 7490513 w 11218359"/>
                <a:gd name="connsiteY655" fmla="*/ 954000 h 954000"/>
                <a:gd name="connsiteX656" fmla="*/ 7501990 w 11218359"/>
                <a:gd name="connsiteY656" fmla="*/ 954000 h 954000"/>
                <a:gd name="connsiteX657" fmla="*/ 7513420 w 11218359"/>
                <a:gd name="connsiteY657" fmla="*/ 954000 h 954000"/>
                <a:gd name="connsiteX658" fmla="*/ 7524850 w 11218359"/>
                <a:gd name="connsiteY658" fmla="*/ 954000 h 954000"/>
                <a:gd name="connsiteX659" fmla="*/ 7536280 w 11218359"/>
                <a:gd name="connsiteY659" fmla="*/ 954000 h 954000"/>
                <a:gd name="connsiteX660" fmla="*/ 7547710 w 11218359"/>
                <a:gd name="connsiteY660" fmla="*/ 954000 h 954000"/>
                <a:gd name="connsiteX661" fmla="*/ 7559188 w 11218359"/>
                <a:gd name="connsiteY661" fmla="*/ 954000 h 954000"/>
                <a:gd name="connsiteX662" fmla="*/ 7570618 w 11218359"/>
                <a:gd name="connsiteY662" fmla="*/ 954000 h 954000"/>
                <a:gd name="connsiteX663" fmla="*/ 7582048 w 11218359"/>
                <a:gd name="connsiteY663" fmla="*/ 954000 h 954000"/>
                <a:gd name="connsiteX664" fmla="*/ 7593478 w 11218359"/>
                <a:gd name="connsiteY664" fmla="*/ 954000 h 954000"/>
                <a:gd name="connsiteX665" fmla="*/ 7604908 w 11218359"/>
                <a:gd name="connsiteY665" fmla="*/ 954000 h 954000"/>
                <a:gd name="connsiteX666" fmla="*/ 7616385 w 11218359"/>
                <a:gd name="connsiteY666" fmla="*/ 954000 h 954000"/>
                <a:gd name="connsiteX667" fmla="*/ 7627815 w 11218359"/>
                <a:gd name="connsiteY667" fmla="*/ 954000 h 954000"/>
                <a:gd name="connsiteX668" fmla="*/ 7639246 w 11218359"/>
                <a:gd name="connsiteY668" fmla="*/ 954000 h 954000"/>
                <a:gd name="connsiteX669" fmla="*/ 7650676 w 11218359"/>
                <a:gd name="connsiteY669" fmla="*/ 954000 h 954000"/>
                <a:gd name="connsiteX670" fmla="*/ 7662106 w 11218359"/>
                <a:gd name="connsiteY670" fmla="*/ 954000 h 954000"/>
                <a:gd name="connsiteX671" fmla="*/ 7673583 w 11218359"/>
                <a:gd name="connsiteY671" fmla="*/ 954000 h 954000"/>
                <a:gd name="connsiteX672" fmla="*/ 7685013 w 11218359"/>
                <a:gd name="connsiteY672" fmla="*/ 954000 h 954000"/>
                <a:gd name="connsiteX673" fmla="*/ 7696443 w 11218359"/>
                <a:gd name="connsiteY673" fmla="*/ 954000 h 954000"/>
                <a:gd name="connsiteX674" fmla="*/ 7707873 w 11218359"/>
                <a:gd name="connsiteY674" fmla="*/ 954000 h 954000"/>
                <a:gd name="connsiteX675" fmla="*/ 7719303 w 11218359"/>
                <a:gd name="connsiteY675" fmla="*/ 954000 h 954000"/>
                <a:gd name="connsiteX676" fmla="*/ 7730733 w 11218359"/>
                <a:gd name="connsiteY676" fmla="*/ 954000 h 954000"/>
                <a:gd name="connsiteX677" fmla="*/ 7742211 w 11218359"/>
                <a:gd name="connsiteY677" fmla="*/ 954000 h 954000"/>
                <a:gd name="connsiteX678" fmla="*/ 7753641 w 11218359"/>
                <a:gd name="connsiteY678" fmla="*/ 954000 h 954000"/>
                <a:gd name="connsiteX679" fmla="*/ 7765071 w 11218359"/>
                <a:gd name="connsiteY679" fmla="*/ 954000 h 954000"/>
                <a:gd name="connsiteX680" fmla="*/ 7776501 w 11218359"/>
                <a:gd name="connsiteY680" fmla="*/ 954000 h 954000"/>
                <a:gd name="connsiteX681" fmla="*/ 7787931 w 11218359"/>
                <a:gd name="connsiteY681" fmla="*/ 954000 h 954000"/>
                <a:gd name="connsiteX682" fmla="*/ 7799408 w 11218359"/>
                <a:gd name="connsiteY682" fmla="*/ 954000 h 954000"/>
                <a:gd name="connsiteX683" fmla="*/ 7810839 w 11218359"/>
                <a:gd name="connsiteY683" fmla="*/ 954000 h 954000"/>
                <a:gd name="connsiteX684" fmla="*/ 7822268 w 11218359"/>
                <a:gd name="connsiteY684" fmla="*/ 954000 h 954000"/>
                <a:gd name="connsiteX685" fmla="*/ 7833698 w 11218359"/>
                <a:gd name="connsiteY685" fmla="*/ 954000 h 954000"/>
                <a:gd name="connsiteX686" fmla="*/ 7845128 w 11218359"/>
                <a:gd name="connsiteY686" fmla="*/ 954000 h 954000"/>
                <a:gd name="connsiteX687" fmla="*/ 7856606 w 11218359"/>
                <a:gd name="connsiteY687" fmla="*/ 954000 h 954000"/>
                <a:gd name="connsiteX688" fmla="*/ 7868036 w 11218359"/>
                <a:gd name="connsiteY688" fmla="*/ 954000 h 954000"/>
                <a:gd name="connsiteX689" fmla="*/ 7879466 w 11218359"/>
                <a:gd name="connsiteY689" fmla="*/ 954000 h 954000"/>
                <a:gd name="connsiteX690" fmla="*/ 7890896 w 11218359"/>
                <a:gd name="connsiteY690" fmla="*/ 954000 h 954000"/>
                <a:gd name="connsiteX691" fmla="*/ 7902326 w 11218359"/>
                <a:gd name="connsiteY691" fmla="*/ 954000 h 954000"/>
                <a:gd name="connsiteX692" fmla="*/ 7913804 w 11218359"/>
                <a:gd name="connsiteY692" fmla="*/ 954000 h 954000"/>
                <a:gd name="connsiteX693" fmla="*/ 7925234 w 11218359"/>
                <a:gd name="connsiteY693" fmla="*/ 954000 h 954000"/>
                <a:gd name="connsiteX694" fmla="*/ 7936663 w 11218359"/>
                <a:gd name="connsiteY694" fmla="*/ 954000 h 954000"/>
                <a:gd name="connsiteX695" fmla="*/ 7948094 w 11218359"/>
                <a:gd name="connsiteY695" fmla="*/ 954000 h 954000"/>
                <a:gd name="connsiteX696" fmla="*/ 7959524 w 11218359"/>
                <a:gd name="connsiteY696" fmla="*/ 954000 h 954000"/>
                <a:gd name="connsiteX697" fmla="*/ 7971001 w 11218359"/>
                <a:gd name="connsiteY697" fmla="*/ 954000 h 954000"/>
                <a:gd name="connsiteX698" fmla="*/ 7982431 w 11218359"/>
                <a:gd name="connsiteY698" fmla="*/ 954000 h 954000"/>
                <a:gd name="connsiteX699" fmla="*/ 7993861 w 11218359"/>
                <a:gd name="connsiteY699" fmla="*/ 954000 h 954000"/>
                <a:gd name="connsiteX700" fmla="*/ 8005291 w 11218359"/>
                <a:gd name="connsiteY700" fmla="*/ 954000 h 954000"/>
                <a:gd name="connsiteX701" fmla="*/ 8016721 w 11218359"/>
                <a:gd name="connsiteY701" fmla="*/ 954000 h 954000"/>
                <a:gd name="connsiteX702" fmla="*/ 8028199 w 11218359"/>
                <a:gd name="connsiteY702" fmla="*/ 954000 h 954000"/>
                <a:gd name="connsiteX703" fmla="*/ 8039629 w 11218359"/>
                <a:gd name="connsiteY703" fmla="*/ 954000 h 954000"/>
                <a:gd name="connsiteX704" fmla="*/ 8051059 w 11218359"/>
                <a:gd name="connsiteY704" fmla="*/ 954000 h 954000"/>
                <a:gd name="connsiteX705" fmla="*/ 8062489 w 11218359"/>
                <a:gd name="connsiteY705" fmla="*/ 954000 h 954000"/>
                <a:gd name="connsiteX706" fmla="*/ 8073919 w 11218359"/>
                <a:gd name="connsiteY706" fmla="*/ 954000 h 954000"/>
                <a:gd name="connsiteX707" fmla="*/ 8085396 w 11218359"/>
                <a:gd name="connsiteY707" fmla="*/ 954000 h 954000"/>
                <a:gd name="connsiteX708" fmla="*/ 8096826 w 11218359"/>
                <a:gd name="connsiteY708" fmla="*/ 954000 h 954000"/>
                <a:gd name="connsiteX709" fmla="*/ 8108256 w 11218359"/>
                <a:gd name="connsiteY709" fmla="*/ 954000 h 954000"/>
                <a:gd name="connsiteX710" fmla="*/ 8119687 w 11218359"/>
                <a:gd name="connsiteY710" fmla="*/ 954000 h 954000"/>
                <a:gd name="connsiteX711" fmla="*/ 8131117 w 11218359"/>
                <a:gd name="connsiteY711" fmla="*/ 954000 h 954000"/>
                <a:gd name="connsiteX712" fmla="*/ 8142594 w 11218359"/>
                <a:gd name="connsiteY712" fmla="*/ 954000 h 954000"/>
                <a:gd name="connsiteX713" fmla="*/ 8154024 w 11218359"/>
                <a:gd name="connsiteY713" fmla="*/ 954000 h 954000"/>
                <a:gd name="connsiteX714" fmla="*/ 8165454 w 11218359"/>
                <a:gd name="connsiteY714" fmla="*/ 954000 h 954000"/>
                <a:gd name="connsiteX715" fmla="*/ 8176884 w 11218359"/>
                <a:gd name="connsiteY715" fmla="*/ 954000 h 954000"/>
                <a:gd name="connsiteX716" fmla="*/ 8188314 w 11218359"/>
                <a:gd name="connsiteY716" fmla="*/ 954000 h 954000"/>
                <a:gd name="connsiteX717" fmla="*/ 8199792 w 11218359"/>
                <a:gd name="connsiteY717" fmla="*/ 954000 h 954000"/>
                <a:gd name="connsiteX718" fmla="*/ 8211222 w 11218359"/>
                <a:gd name="connsiteY718" fmla="*/ 954000 h 954000"/>
                <a:gd name="connsiteX719" fmla="*/ 8222652 w 11218359"/>
                <a:gd name="connsiteY719" fmla="*/ 954000 h 954000"/>
                <a:gd name="connsiteX720" fmla="*/ 8234082 w 11218359"/>
                <a:gd name="connsiteY720" fmla="*/ 954000 h 954000"/>
                <a:gd name="connsiteX721" fmla="*/ 8245512 w 11218359"/>
                <a:gd name="connsiteY721" fmla="*/ 954000 h 954000"/>
                <a:gd name="connsiteX722" fmla="*/ 8256989 w 11218359"/>
                <a:gd name="connsiteY722" fmla="*/ 954000 h 954000"/>
                <a:gd name="connsiteX723" fmla="*/ 8268419 w 11218359"/>
                <a:gd name="connsiteY723" fmla="*/ 954000 h 954000"/>
                <a:gd name="connsiteX724" fmla="*/ 8279850 w 11218359"/>
                <a:gd name="connsiteY724" fmla="*/ 954000 h 954000"/>
                <a:gd name="connsiteX725" fmla="*/ 8291280 w 11218359"/>
                <a:gd name="connsiteY725" fmla="*/ 954000 h 954000"/>
                <a:gd name="connsiteX726" fmla="*/ 8302709 w 11218359"/>
                <a:gd name="connsiteY726" fmla="*/ 954000 h 954000"/>
                <a:gd name="connsiteX727" fmla="*/ 8314187 w 11218359"/>
                <a:gd name="connsiteY727" fmla="*/ 954000 h 954000"/>
                <a:gd name="connsiteX728" fmla="*/ 8325617 w 11218359"/>
                <a:gd name="connsiteY728" fmla="*/ 954000 h 954000"/>
                <a:gd name="connsiteX729" fmla="*/ 8337047 w 11218359"/>
                <a:gd name="connsiteY729" fmla="*/ 954000 h 954000"/>
                <a:gd name="connsiteX730" fmla="*/ 8348477 w 11218359"/>
                <a:gd name="connsiteY730" fmla="*/ 954000 h 954000"/>
                <a:gd name="connsiteX731" fmla="*/ 8359907 w 11218359"/>
                <a:gd name="connsiteY731" fmla="*/ 954000 h 954000"/>
                <a:gd name="connsiteX732" fmla="*/ 8371385 w 11218359"/>
                <a:gd name="connsiteY732" fmla="*/ 954000 h 954000"/>
                <a:gd name="connsiteX733" fmla="*/ 8382815 w 11218359"/>
                <a:gd name="connsiteY733" fmla="*/ 954000 h 954000"/>
                <a:gd name="connsiteX734" fmla="*/ 8394245 w 11218359"/>
                <a:gd name="connsiteY734" fmla="*/ 954000 h 954000"/>
                <a:gd name="connsiteX735" fmla="*/ 8405674 w 11218359"/>
                <a:gd name="connsiteY735" fmla="*/ 954000 h 954000"/>
                <a:gd name="connsiteX736" fmla="*/ 8417104 w 11218359"/>
                <a:gd name="connsiteY736" fmla="*/ 954000 h 954000"/>
                <a:gd name="connsiteX737" fmla="*/ 8428582 w 11218359"/>
                <a:gd name="connsiteY737" fmla="*/ 954000 h 954000"/>
                <a:gd name="connsiteX738" fmla="*/ 8440012 w 11218359"/>
                <a:gd name="connsiteY738" fmla="*/ 954000 h 954000"/>
                <a:gd name="connsiteX739" fmla="*/ 8451442 w 11218359"/>
                <a:gd name="connsiteY739" fmla="*/ 954000 h 954000"/>
                <a:gd name="connsiteX740" fmla="*/ 8462872 w 11218359"/>
                <a:gd name="connsiteY740" fmla="*/ 954000 h 954000"/>
                <a:gd name="connsiteX741" fmla="*/ 8474302 w 11218359"/>
                <a:gd name="connsiteY741" fmla="*/ 954000 h 954000"/>
                <a:gd name="connsiteX742" fmla="*/ 8485780 w 11218359"/>
                <a:gd name="connsiteY742" fmla="*/ 954000 h 954000"/>
                <a:gd name="connsiteX743" fmla="*/ 8497210 w 11218359"/>
                <a:gd name="connsiteY743" fmla="*/ 954000 h 954000"/>
                <a:gd name="connsiteX744" fmla="*/ 8508640 w 11218359"/>
                <a:gd name="connsiteY744" fmla="*/ 954000 h 954000"/>
                <a:gd name="connsiteX745" fmla="*/ 8520069 w 11218359"/>
                <a:gd name="connsiteY745" fmla="*/ 954000 h 954000"/>
                <a:gd name="connsiteX746" fmla="*/ 8531500 w 11218359"/>
                <a:gd name="connsiteY746" fmla="*/ 954000 h 954000"/>
                <a:gd name="connsiteX747" fmla="*/ 8542977 w 11218359"/>
                <a:gd name="connsiteY747" fmla="*/ 954000 h 954000"/>
                <a:gd name="connsiteX748" fmla="*/ 8554407 w 11218359"/>
                <a:gd name="connsiteY748" fmla="*/ 954000 h 954000"/>
                <a:gd name="connsiteX749" fmla="*/ 8565837 w 11218359"/>
                <a:gd name="connsiteY749" fmla="*/ 954000 h 954000"/>
                <a:gd name="connsiteX750" fmla="*/ 8577267 w 11218359"/>
                <a:gd name="connsiteY750" fmla="*/ 954000 h 954000"/>
                <a:gd name="connsiteX751" fmla="*/ 8588697 w 11218359"/>
                <a:gd name="connsiteY751" fmla="*/ 954000 h 954000"/>
                <a:gd name="connsiteX752" fmla="*/ 8600175 w 11218359"/>
                <a:gd name="connsiteY752" fmla="*/ 954000 h 954000"/>
                <a:gd name="connsiteX753" fmla="*/ 8611605 w 11218359"/>
                <a:gd name="connsiteY753" fmla="*/ 954000 h 954000"/>
                <a:gd name="connsiteX754" fmla="*/ 8623035 w 11218359"/>
                <a:gd name="connsiteY754" fmla="*/ 954000 h 954000"/>
                <a:gd name="connsiteX755" fmla="*/ 8634465 w 11218359"/>
                <a:gd name="connsiteY755" fmla="*/ 954000 h 954000"/>
                <a:gd name="connsiteX756" fmla="*/ 8645895 w 11218359"/>
                <a:gd name="connsiteY756" fmla="*/ 954000 h 954000"/>
                <a:gd name="connsiteX757" fmla="*/ 8657373 w 11218359"/>
                <a:gd name="connsiteY757" fmla="*/ 954000 h 954000"/>
                <a:gd name="connsiteX758" fmla="*/ 8668802 w 11218359"/>
                <a:gd name="connsiteY758" fmla="*/ 954000 h 954000"/>
                <a:gd name="connsiteX759" fmla="*/ 8680232 w 11218359"/>
                <a:gd name="connsiteY759" fmla="*/ 954000 h 954000"/>
                <a:gd name="connsiteX760" fmla="*/ 8691662 w 11218359"/>
                <a:gd name="connsiteY760" fmla="*/ 954000 h 954000"/>
                <a:gd name="connsiteX761" fmla="*/ 8703093 w 11218359"/>
                <a:gd name="connsiteY761" fmla="*/ 954000 h 954000"/>
                <a:gd name="connsiteX762" fmla="*/ 8714570 w 11218359"/>
                <a:gd name="connsiteY762" fmla="*/ 954000 h 954000"/>
                <a:gd name="connsiteX763" fmla="*/ 8726000 w 11218359"/>
                <a:gd name="connsiteY763" fmla="*/ 954000 h 954000"/>
                <a:gd name="connsiteX764" fmla="*/ 8737430 w 11218359"/>
                <a:gd name="connsiteY764" fmla="*/ 954000 h 954000"/>
                <a:gd name="connsiteX765" fmla="*/ 8748860 w 11218359"/>
                <a:gd name="connsiteY765" fmla="*/ 954000 h 954000"/>
                <a:gd name="connsiteX766" fmla="*/ 8760290 w 11218359"/>
                <a:gd name="connsiteY766" fmla="*/ 954000 h 954000"/>
                <a:gd name="connsiteX767" fmla="*/ 8771768 w 11218359"/>
                <a:gd name="connsiteY767" fmla="*/ 954000 h 954000"/>
                <a:gd name="connsiteX768" fmla="*/ 8783198 w 11218359"/>
                <a:gd name="connsiteY768" fmla="*/ 954000 h 954000"/>
                <a:gd name="connsiteX769" fmla="*/ 8794628 w 11218359"/>
                <a:gd name="connsiteY769" fmla="*/ 954000 h 954000"/>
                <a:gd name="connsiteX770" fmla="*/ 8806058 w 11218359"/>
                <a:gd name="connsiteY770" fmla="*/ 954000 h 954000"/>
                <a:gd name="connsiteX771" fmla="*/ 8817488 w 11218359"/>
                <a:gd name="connsiteY771" fmla="*/ 954000 h 954000"/>
                <a:gd name="connsiteX772" fmla="*/ 8828918 w 11218359"/>
                <a:gd name="connsiteY772" fmla="*/ 954000 h 954000"/>
                <a:gd name="connsiteX773" fmla="*/ 8840395 w 11218359"/>
                <a:gd name="connsiteY773" fmla="*/ 954000 h 954000"/>
                <a:gd name="connsiteX774" fmla="*/ 8851825 w 11218359"/>
                <a:gd name="connsiteY774" fmla="*/ 954000 h 954000"/>
                <a:gd name="connsiteX775" fmla="*/ 8863256 w 11218359"/>
                <a:gd name="connsiteY775" fmla="*/ 954000 h 954000"/>
                <a:gd name="connsiteX776" fmla="*/ 8874686 w 11218359"/>
                <a:gd name="connsiteY776" fmla="*/ 954000 h 954000"/>
                <a:gd name="connsiteX777" fmla="*/ 8886115 w 11218359"/>
                <a:gd name="connsiteY777" fmla="*/ 954000 h 954000"/>
                <a:gd name="connsiteX778" fmla="*/ 8897593 w 11218359"/>
                <a:gd name="connsiteY778" fmla="*/ 954000 h 954000"/>
                <a:gd name="connsiteX779" fmla="*/ 8909022 w 11218359"/>
                <a:gd name="connsiteY779" fmla="*/ 954000 h 954000"/>
                <a:gd name="connsiteX780" fmla="*/ 8920453 w 11218359"/>
                <a:gd name="connsiteY780" fmla="*/ 954000 h 954000"/>
                <a:gd name="connsiteX781" fmla="*/ 8931883 w 11218359"/>
                <a:gd name="connsiteY781" fmla="*/ 954000 h 954000"/>
                <a:gd name="connsiteX782" fmla="*/ 8943313 w 11218359"/>
                <a:gd name="connsiteY782" fmla="*/ 954000 h 954000"/>
                <a:gd name="connsiteX783" fmla="*/ 8954791 w 11218359"/>
                <a:gd name="connsiteY783" fmla="*/ 954000 h 954000"/>
                <a:gd name="connsiteX784" fmla="*/ 8966220 w 11218359"/>
                <a:gd name="connsiteY784" fmla="*/ 954000 h 954000"/>
                <a:gd name="connsiteX785" fmla="*/ 8977651 w 11218359"/>
                <a:gd name="connsiteY785" fmla="*/ 954000 h 954000"/>
                <a:gd name="connsiteX786" fmla="*/ 8989080 w 11218359"/>
                <a:gd name="connsiteY786" fmla="*/ 954000 h 954000"/>
                <a:gd name="connsiteX787" fmla="*/ 9000511 w 11218359"/>
                <a:gd name="connsiteY787" fmla="*/ 954000 h 954000"/>
                <a:gd name="connsiteX788" fmla="*/ 9011988 w 11218359"/>
                <a:gd name="connsiteY788" fmla="*/ 954000 h 954000"/>
                <a:gd name="connsiteX789" fmla="*/ 9023418 w 11218359"/>
                <a:gd name="connsiteY789" fmla="*/ 954000 h 954000"/>
                <a:gd name="connsiteX790" fmla="*/ 9034849 w 11218359"/>
                <a:gd name="connsiteY790" fmla="*/ 954000 h 954000"/>
                <a:gd name="connsiteX791" fmla="*/ 9046278 w 11218359"/>
                <a:gd name="connsiteY791" fmla="*/ 954000 h 954000"/>
                <a:gd name="connsiteX792" fmla="*/ 9057709 w 11218359"/>
                <a:gd name="connsiteY792" fmla="*/ 954000 h 954000"/>
                <a:gd name="connsiteX793" fmla="*/ 9069186 w 11218359"/>
                <a:gd name="connsiteY793" fmla="*/ 954000 h 954000"/>
                <a:gd name="connsiteX794" fmla="*/ 9080615 w 11218359"/>
                <a:gd name="connsiteY794" fmla="*/ 954000 h 954000"/>
                <a:gd name="connsiteX795" fmla="*/ 9092046 w 11218359"/>
                <a:gd name="connsiteY795" fmla="*/ 954000 h 954000"/>
                <a:gd name="connsiteX796" fmla="*/ 9103476 w 11218359"/>
                <a:gd name="connsiteY796" fmla="*/ 954000 h 954000"/>
                <a:gd name="connsiteX797" fmla="*/ 9114906 w 11218359"/>
                <a:gd name="connsiteY797" fmla="*/ 954000 h 954000"/>
                <a:gd name="connsiteX798" fmla="*/ 9126384 w 11218359"/>
                <a:gd name="connsiteY798" fmla="*/ 954000 h 954000"/>
                <a:gd name="connsiteX799" fmla="*/ 9137813 w 11218359"/>
                <a:gd name="connsiteY799" fmla="*/ 954000 h 954000"/>
                <a:gd name="connsiteX800" fmla="*/ 9149244 w 11218359"/>
                <a:gd name="connsiteY800" fmla="*/ 954000 h 954000"/>
                <a:gd name="connsiteX801" fmla="*/ 9160673 w 11218359"/>
                <a:gd name="connsiteY801" fmla="*/ 954000 h 954000"/>
                <a:gd name="connsiteX802" fmla="*/ 9172104 w 11218359"/>
                <a:gd name="connsiteY802" fmla="*/ 954000 h 954000"/>
                <a:gd name="connsiteX803" fmla="*/ 9183581 w 11218359"/>
                <a:gd name="connsiteY803" fmla="*/ 954000 h 954000"/>
                <a:gd name="connsiteX804" fmla="*/ 9195011 w 11218359"/>
                <a:gd name="connsiteY804" fmla="*/ 954000 h 954000"/>
                <a:gd name="connsiteX805" fmla="*/ 9206442 w 11218359"/>
                <a:gd name="connsiteY805" fmla="*/ 954000 h 954000"/>
                <a:gd name="connsiteX806" fmla="*/ 9217871 w 11218359"/>
                <a:gd name="connsiteY806" fmla="*/ 954000 h 954000"/>
                <a:gd name="connsiteX807" fmla="*/ 9229301 w 11218359"/>
                <a:gd name="connsiteY807" fmla="*/ 954000 h 954000"/>
                <a:gd name="connsiteX808" fmla="*/ 9240779 w 11218359"/>
                <a:gd name="connsiteY808" fmla="*/ 954000 h 954000"/>
                <a:gd name="connsiteX809" fmla="*/ 9252209 w 11218359"/>
                <a:gd name="connsiteY809" fmla="*/ 954000 h 954000"/>
                <a:gd name="connsiteX810" fmla="*/ 9263639 w 11218359"/>
                <a:gd name="connsiteY810" fmla="*/ 954000 h 954000"/>
                <a:gd name="connsiteX811" fmla="*/ 9275069 w 11218359"/>
                <a:gd name="connsiteY811" fmla="*/ 954000 h 954000"/>
                <a:gd name="connsiteX812" fmla="*/ 9286498 w 11218359"/>
                <a:gd name="connsiteY812" fmla="*/ 954000 h 954000"/>
                <a:gd name="connsiteX813" fmla="*/ 9297977 w 11218359"/>
                <a:gd name="connsiteY813" fmla="*/ 954000 h 954000"/>
                <a:gd name="connsiteX814" fmla="*/ 9309406 w 11218359"/>
                <a:gd name="connsiteY814" fmla="*/ 954000 h 954000"/>
                <a:gd name="connsiteX815" fmla="*/ 9320837 w 11218359"/>
                <a:gd name="connsiteY815" fmla="*/ 954000 h 954000"/>
                <a:gd name="connsiteX816" fmla="*/ 9332266 w 11218359"/>
                <a:gd name="connsiteY816" fmla="*/ 954000 h 954000"/>
                <a:gd name="connsiteX817" fmla="*/ 9343696 w 11218359"/>
                <a:gd name="connsiteY817" fmla="*/ 954000 h 954000"/>
                <a:gd name="connsiteX818" fmla="*/ 9355174 w 11218359"/>
                <a:gd name="connsiteY818" fmla="*/ 954000 h 954000"/>
                <a:gd name="connsiteX819" fmla="*/ 9366604 w 11218359"/>
                <a:gd name="connsiteY819" fmla="*/ 954000 h 954000"/>
                <a:gd name="connsiteX820" fmla="*/ 9378035 w 11218359"/>
                <a:gd name="connsiteY820" fmla="*/ 954000 h 954000"/>
                <a:gd name="connsiteX821" fmla="*/ 9389464 w 11218359"/>
                <a:gd name="connsiteY821" fmla="*/ 954000 h 954000"/>
                <a:gd name="connsiteX822" fmla="*/ 9400894 w 11218359"/>
                <a:gd name="connsiteY822" fmla="*/ 954000 h 954000"/>
                <a:gd name="connsiteX823" fmla="*/ 9412372 w 11218359"/>
                <a:gd name="connsiteY823" fmla="*/ 954000 h 954000"/>
                <a:gd name="connsiteX824" fmla="*/ 9423802 w 11218359"/>
                <a:gd name="connsiteY824" fmla="*/ 954000 h 954000"/>
                <a:gd name="connsiteX825" fmla="*/ 9435232 w 11218359"/>
                <a:gd name="connsiteY825" fmla="*/ 954000 h 954000"/>
                <a:gd name="connsiteX826" fmla="*/ 9446662 w 11218359"/>
                <a:gd name="connsiteY826" fmla="*/ 954000 h 954000"/>
                <a:gd name="connsiteX827" fmla="*/ 9458091 w 11218359"/>
                <a:gd name="connsiteY827" fmla="*/ 954000 h 954000"/>
                <a:gd name="connsiteX828" fmla="*/ 9469570 w 11218359"/>
                <a:gd name="connsiteY828" fmla="*/ 954000 h 954000"/>
                <a:gd name="connsiteX829" fmla="*/ 9480999 w 11218359"/>
                <a:gd name="connsiteY829" fmla="*/ 954000 h 954000"/>
                <a:gd name="connsiteX830" fmla="*/ 9492429 w 11218359"/>
                <a:gd name="connsiteY830" fmla="*/ 954000 h 954000"/>
                <a:gd name="connsiteX831" fmla="*/ 9503859 w 11218359"/>
                <a:gd name="connsiteY831" fmla="*/ 954000 h 954000"/>
                <a:gd name="connsiteX832" fmla="*/ 9515289 w 11218359"/>
                <a:gd name="connsiteY832" fmla="*/ 954000 h 954000"/>
                <a:gd name="connsiteX833" fmla="*/ 9526767 w 11218359"/>
                <a:gd name="connsiteY833" fmla="*/ 954000 h 954000"/>
                <a:gd name="connsiteX834" fmla="*/ 9538197 w 11218359"/>
                <a:gd name="connsiteY834" fmla="*/ 954000 h 954000"/>
                <a:gd name="connsiteX835" fmla="*/ 9549626 w 11218359"/>
                <a:gd name="connsiteY835" fmla="*/ 954000 h 954000"/>
                <a:gd name="connsiteX836" fmla="*/ 9561057 w 11218359"/>
                <a:gd name="connsiteY836" fmla="*/ 954000 h 954000"/>
                <a:gd name="connsiteX837" fmla="*/ 9572487 w 11218359"/>
                <a:gd name="connsiteY837" fmla="*/ 954000 h 954000"/>
                <a:gd name="connsiteX838" fmla="*/ 9583965 w 11218359"/>
                <a:gd name="connsiteY838" fmla="*/ 954000 h 954000"/>
                <a:gd name="connsiteX839" fmla="*/ 9595395 w 11218359"/>
                <a:gd name="connsiteY839" fmla="*/ 954000 h 954000"/>
                <a:gd name="connsiteX840" fmla="*/ 9606824 w 11218359"/>
                <a:gd name="connsiteY840" fmla="*/ 954000 h 954000"/>
                <a:gd name="connsiteX841" fmla="*/ 9618255 w 11218359"/>
                <a:gd name="connsiteY841" fmla="*/ 954000 h 954000"/>
                <a:gd name="connsiteX842" fmla="*/ 9629684 w 11218359"/>
                <a:gd name="connsiteY842" fmla="*/ 954000 h 954000"/>
                <a:gd name="connsiteX843" fmla="*/ 9641163 w 11218359"/>
                <a:gd name="connsiteY843" fmla="*/ 954000 h 954000"/>
                <a:gd name="connsiteX844" fmla="*/ 9652592 w 11218359"/>
                <a:gd name="connsiteY844" fmla="*/ 954000 h 954000"/>
                <a:gd name="connsiteX845" fmla="*/ 9664022 w 11218359"/>
                <a:gd name="connsiteY845" fmla="*/ 954000 h 954000"/>
                <a:gd name="connsiteX846" fmla="*/ 9675452 w 11218359"/>
                <a:gd name="connsiteY846" fmla="*/ 954000 h 954000"/>
                <a:gd name="connsiteX847" fmla="*/ 9686882 w 11218359"/>
                <a:gd name="connsiteY847" fmla="*/ 954000 h 954000"/>
                <a:gd name="connsiteX848" fmla="*/ 9698360 w 11218359"/>
                <a:gd name="connsiteY848" fmla="*/ 954000 h 954000"/>
                <a:gd name="connsiteX849" fmla="*/ 9709790 w 11218359"/>
                <a:gd name="connsiteY849" fmla="*/ 954000 h 954000"/>
                <a:gd name="connsiteX850" fmla="*/ 9721219 w 11218359"/>
                <a:gd name="connsiteY850" fmla="*/ 954000 h 954000"/>
                <a:gd name="connsiteX851" fmla="*/ 9732650 w 11218359"/>
                <a:gd name="connsiteY851" fmla="*/ 954000 h 954000"/>
                <a:gd name="connsiteX852" fmla="*/ 9744080 w 11218359"/>
                <a:gd name="connsiteY852" fmla="*/ 954000 h 954000"/>
                <a:gd name="connsiteX853" fmla="*/ 9755557 w 11218359"/>
                <a:gd name="connsiteY853" fmla="*/ 954000 h 954000"/>
                <a:gd name="connsiteX854" fmla="*/ 9766988 w 11218359"/>
                <a:gd name="connsiteY854" fmla="*/ 954000 h 954000"/>
                <a:gd name="connsiteX855" fmla="*/ 9778417 w 11218359"/>
                <a:gd name="connsiteY855" fmla="*/ 954000 h 954000"/>
                <a:gd name="connsiteX856" fmla="*/ 9789848 w 11218359"/>
                <a:gd name="connsiteY856" fmla="*/ 952500 h 954000"/>
                <a:gd name="connsiteX857" fmla="*/ 9801277 w 11218359"/>
                <a:gd name="connsiteY857" fmla="*/ 937474 h 954000"/>
                <a:gd name="connsiteX858" fmla="*/ 9812755 w 11218359"/>
                <a:gd name="connsiteY858" fmla="*/ 461224 h 954000"/>
                <a:gd name="connsiteX859" fmla="*/ 9824185 w 11218359"/>
                <a:gd name="connsiteY859" fmla="*/ 280940 h 954000"/>
                <a:gd name="connsiteX860" fmla="*/ 9835615 w 11218359"/>
                <a:gd name="connsiteY860" fmla="*/ 297466 h 954000"/>
                <a:gd name="connsiteX861" fmla="*/ 9847045 w 11218359"/>
                <a:gd name="connsiteY861" fmla="*/ 435683 h 954000"/>
                <a:gd name="connsiteX862" fmla="*/ 9858475 w 11218359"/>
                <a:gd name="connsiteY862" fmla="*/ 533338 h 954000"/>
                <a:gd name="connsiteX863" fmla="*/ 9869952 w 11218359"/>
                <a:gd name="connsiteY863" fmla="*/ 309486 h 954000"/>
                <a:gd name="connsiteX864" fmla="*/ 9881383 w 11218359"/>
                <a:gd name="connsiteY864" fmla="*/ 0 h 954000"/>
                <a:gd name="connsiteX865" fmla="*/ 9892812 w 11218359"/>
                <a:gd name="connsiteY865" fmla="*/ 205821 h 954000"/>
                <a:gd name="connsiteX866" fmla="*/ 9904243 w 11218359"/>
                <a:gd name="connsiteY866" fmla="*/ 159248 h 954000"/>
                <a:gd name="connsiteX867" fmla="*/ 9915673 w 11218359"/>
                <a:gd name="connsiteY867" fmla="*/ 450709 h 954000"/>
                <a:gd name="connsiteX868" fmla="*/ 9927102 w 11218359"/>
                <a:gd name="connsiteY868" fmla="*/ 414652 h 954000"/>
                <a:gd name="connsiteX869" fmla="*/ 9938581 w 11218359"/>
                <a:gd name="connsiteY869" fmla="*/ 416152 h 954000"/>
                <a:gd name="connsiteX870" fmla="*/ 9950010 w 11218359"/>
                <a:gd name="connsiteY870" fmla="*/ 220847 h 954000"/>
                <a:gd name="connsiteX871" fmla="*/ 9961441 w 11218359"/>
                <a:gd name="connsiteY871" fmla="*/ 333523 h 954000"/>
                <a:gd name="connsiteX872" fmla="*/ 9972870 w 11218359"/>
                <a:gd name="connsiteY872" fmla="*/ 954000 h 954000"/>
                <a:gd name="connsiteX873" fmla="*/ 9984300 w 11218359"/>
                <a:gd name="connsiteY873" fmla="*/ 954000 h 954000"/>
                <a:gd name="connsiteX874" fmla="*/ 9995778 w 11218359"/>
                <a:gd name="connsiteY874" fmla="*/ 954000 h 954000"/>
                <a:gd name="connsiteX875" fmla="*/ 10007208 w 11218359"/>
                <a:gd name="connsiteY875" fmla="*/ 954000 h 954000"/>
                <a:gd name="connsiteX876" fmla="*/ 10018638 w 11218359"/>
                <a:gd name="connsiteY876" fmla="*/ 954000 h 954000"/>
                <a:gd name="connsiteX877" fmla="*/ 10030068 w 11218359"/>
                <a:gd name="connsiteY877" fmla="*/ 954000 h 954000"/>
                <a:gd name="connsiteX878" fmla="*/ 10041498 w 11218359"/>
                <a:gd name="connsiteY878" fmla="*/ 954000 h 954000"/>
                <a:gd name="connsiteX879" fmla="*/ 10052976 w 11218359"/>
                <a:gd name="connsiteY879" fmla="*/ 954000 h 954000"/>
                <a:gd name="connsiteX880" fmla="*/ 10064405 w 11218359"/>
                <a:gd name="connsiteY880" fmla="*/ 954000 h 954000"/>
                <a:gd name="connsiteX881" fmla="*/ 10075835 w 11218359"/>
                <a:gd name="connsiteY881" fmla="*/ 954000 h 954000"/>
                <a:gd name="connsiteX882" fmla="*/ 10087266 w 11218359"/>
                <a:gd name="connsiteY882" fmla="*/ 954000 h 954000"/>
                <a:gd name="connsiteX883" fmla="*/ 10098695 w 11218359"/>
                <a:gd name="connsiteY883" fmla="*/ 954000 h 954000"/>
                <a:gd name="connsiteX884" fmla="*/ 10110174 w 11218359"/>
                <a:gd name="connsiteY884" fmla="*/ 954000 h 954000"/>
                <a:gd name="connsiteX885" fmla="*/ 10121603 w 11218359"/>
                <a:gd name="connsiteY885" fmla="*/ 954000 h 954000"/>
                <a:gd name="connsiteX886" fmla="*/ 10133033 w 11218359"/>
                <a:gd name="connsiteY886" fmla="*/ 954000 h 954000"/>
                <a:gd name="connsiteX887" fmla="*/ 10144463 w 11218359"/>
                <a:gd name="connsiteY887" fmla="*/ 954000 h 954000"/>
                <a:gd name="connsiteX888" fmla="*/ 10155893 w 11218359"/>
                <a:gd name="connsiteY888" fmla="*/ 954000 h 954000"/>
                <a:gd name="connsiteX889" fmla="*/ 10167371 w 11218359"/>
                <a:gd name="connsiteY889" fmla="*/ 954000 h 954000"/>
                <a:gd name="connsiteX890" fmla="*/ 10178801 w 11218359"/>
                <a:gd name="connsiteY890" fmla="*/ 954000 h 954000"/>
                <a:gd name="connsiteX891" fmla="*/ 10190230 w 11218359"/>
                <a:gd name="connsiteY891" fmla="*/ 954000 h 954000"/>
                <a:gd name="connsiteX892" fmla="*/ 10201661 w 11218359"/>
                <a:gd name="connsiteY892" fmla="*/ 954000 h 954000"/>
                <a:gd name="connsiteX893" fmla="*/ 10213091 w 11218359"/>
                <a:gd name="connsiteY893" fmla="*/ 954000 h 954000"/>
                <a:gd name="connsiteX894" fmla="*/ 10224569 w 11218359"/>
                <a:gd name="connsiteY894" fmla="*/ 954000 h 954000"/>
                <a:gd name="connsiteX895" fmla="*/ 10235998 w 11218359"/>
                <a:gd name="connsiteY895" fmla="*/ 954000 h 954000"/>
                <a:gd name="connsiteX896" fmla="*/ 10247428 w 11218359"/>
                <a:gd name="connsiteY896" fmla="*/ 954000 h 954000"/>
                <a:gd name="connsiteX897" fmla="*/ 10258859 w 11218359"/>
                <a:gd name="connsiteY897" fmla="*/ 954000 h 954000"/>
                <a:gd name="connsiteX898" fmla="*/ 10270288 w 11218359"/>
                <a:gd name="connsiteY898" fmla="*/ 954000 h 954000"/>
                <a:gd name="connsiteX899" fmla="*/ 10281767 w 11218359"/>
                <a:gd name="connsiteY899" fmla="*/ 954000 h 954000"/>
                <a:gd name="connsiteX900" fmla="*/ 10293196 w 11218359"/>
                <a:gd name="connsiteY900" fmla="*/ 954000 h 954000"/>
                <a:gd name="connsiteX901" fmla="*/ 10304626 w 11218359"/>
                <a:gd name="connsiteY901" fmla="*/ 950995 h 954000"/>
                <a:gd name="connsiteX902" fmla="*/ 10316056 w 11218359"/>
                <a:gd name="connsiteY902" fmla="*/ 954000 h 954000"/>
                <a:gd name="connsiteX903" fmla="*/ 10327486 w 11218359"/>
                <a:gd name="connsiteY903" fmla="*/ 954000 h 954000"/>
                <a:gd name="connsiteX904" fmla="*/ 10338963 w 11218359"/>
                <a:gd name="connsiteY904" fmla="*/ 954000 h 954000"/>
                <a:gd name="connsiteX905" fmla="*/ 10350394 w 11218359"/>
                <a:gd name="connsiteY905" fmla="*/ 954000 h 954000"/>
                <a:gd name="connsiteX906" fmla="*/ 10361823 w 11218359"/>
                <a:gd name="connsiteY906" fmla="*/ 954000 h 954000"/>
                <a:gd name="connsiteX907" fmla="*/ 10373254 w 11218359"/>
                <a:gd name="connsiteY907" fmla="*/ 954000 h 954000"/>
                <a:gd name="connsiteX908" fmla="*/ 10384684 w 11218359"/>
                <a:gd name="connsiteY908" fmla="*/ 954000 h 954000"/>
                <a:gd name="connsiteX909" fmla="*/ 10396161 w 11218359"/>
                <a:gd name="connsiteY909" fmla="*/ 954000 h 954000"/>
                <a:gd name="connsiteX910" fmla="*/ 10407591 w 11218359"/>
                <a:gd name="connsiteY910" fmla="*/ 954000 h 954000"/>
                <a:gd name="connsiteX911" fmla="*/ 10419021 w 11218359"/>
                <a:gd name="connsiteY911" fmla="*/ 954000 h 954000"/>
                <a:gd name="connsiteX912" fmla="*/ 10430452 w 11218359"/>
                <a:gd name="connsiteY912" fmla="*/ 954000 h 954000"/>
                <a:gd name="connsiteX913" fmla="*/ 10441881 w 11218359"/>
                <a:gd name="connsiteY913" fmla="*/ 954000 h 954000"/>
                <a:gd name="connsiteX914" fmla="*/ 10453358 w 11218359"/>
                <a:gd name="connsiteY914" fmla="*/ 954000 h 954000"/>
                <a:gd name="connsiteX915" fmla="*/ 10464789 w 11218359"/>
                <a:gd name="connsiteY915" fmla="*/ 954000 h 954000"/>
                <a:gd name="connsiteX916" fmla="*/ 10476219 w 11218359"/>
                <a:gd name="connsiteY916" fmla="*/ 954000 h 954000"/>
                <a:gd name="connsiteX917" fmla="*/ 10487649 w 11218359"/>
                <a:gd name="connsiteY917" fmla="*/ 954000 h 954000"/>
                <a:gd name="connsiteX918" fmla="*/ 10499079 w 11218359"/>
                <a:gd name="connsiteY918" fmla="*/ 954000 h 954000"/>
                <a:gd name="connsiteX919" fmla="*/ 10510556 w 11218359"/>
                <a:gd name="connsiteY919" fmla="*/ 954000 h 954000"/>
                <a:gd name="connsiteX920" fmla="*/ 10521987 w 11218359"/>
                <a:gd name="connsiteY920" fmla="*/ 954000 h 954000"/>
                <a:gd name="connsiteX921" fmla="*/ 10533416 w 11218359"/>
                <a:gd name="connsiteY921" fmla="*/ 954000 h 954000"/>
                <a:gd name="connsiteX922" fmla="*/ 10544847 w 11218359"/>
                <a:gd name="connsiteY922" fmla="*/ 954000 h 954000"/>
                <a:gd name="connsiteX923" fmla="*/ 10556277 w 11218359"/>
                <a:gd name="connsiteY923" fmla="*/ 954000 h 954000"/>
                <a:gd name="connsiteX924" fmla="*/ 10567754 w 11218359"/>
                <a:gd name="connsiteY924" fmla="*/ 954000 h 954000"/>
                <a:gd name="connsiteX925" fmla="*/ 10579184 w 11218359"/>
                <a:gd name="connsiteY925" fmla="*/ 954000 h 954000"/>
                <a:gd name="connsiteX926" fmla="*/ 10590614 w 11218359"/>
                <a:gd name="connsiteY926" fmla="*/ 954000 h 954000"/>
                <a:gd name="connsiteX927" fmla="*/ 10602045 w 11218359"/>
                <a:gd name="connsiteY927" fmla="*/ 954000 h 954000"/>
                <a:gd name="connsiteX928" fmla="*/ 10613474 w 11218359"/>
                <a:gd name="connsiteY928" fmla="*/ 954000 h 954000"/>
                <a:gd name="connsiteX929" fmla="*/ 10624951 w 11218359"/>
                <a:gd name="connsiteY929" fmla="*/ 954000 h 954000"/>
                <a:gd name="connsiteX930" fmla="*/ 10636382 w 11218359"/>
                <a:gd name="connsiteY930" fmla="*/ 954000 h 954000"/>
                <a:gd name="connsiteX931" fmla="*/ 10647812 w 11218359"/>
                <a:gd name="connsiteY931" fmla="*/ 954000 h 954000"/>
                <a:gd name="connsiteX932" fmla="*/ 10659241 w 11218359"/>
                <a:gd name="connsiteY932" fmla="*/ 954000 h 954000"/>
                <a:gd name="connsiteX933" fmla="*/ 10670672 w 11218359"/>
                <a:gd name="connsiteY933" fmla="*/ 954000 h 954000"/>
                <a:gd name="connsiteX934" fmla="*/ 10682149 w 11218359"/>
                <a:gd name="connsiteY934" fmla="*/ 954000 h 954000"/>
                <a:gd name="connsiteX935" fmla="*/ 10693580 w 11218359"/>
                <a:gd name="connsiteY935" fmla="*/ 954000 h 954000"/>
                <a:gd name="connsiteX936" fmla="*/ 10705009 w 11218359"/>
                <a:gd name="connsiteY936" fmla="*/ 954000 h 954000"/>
                <a:gd name="connsiteX937" fmla="*/ 10716439 w 11218359"/>
                <a:gd name="connsiteY937" fmla="*/ 954000 h 954000"/>
                <a:gd name="connsiteX938" fmla="*/ 10727870 w 11218359"/>
                <a:gd name="connsiteY938" fmla="*/ 954000 h 954000"/>
                <a:gd name="connsiteX939" fmla="*/ 10739347 w 11218359"/>
                <a:gd name="connsiteY939" fmla="*/ 954000 h 954000"/>
                <a:gd name="connsiteX940" fmla="*/ 10750778 w 11218359"/>
                <a:gd name="connsiteY940" fmla="*/ 954000 h 954000"/>
                <a:gd name="connsiteX941" fmla="*/ 10762207 w 11218359"/>
                <a:gd name="connsiteY941" fmla="*/ 954000 h 954000"/>
                <a:gd name="connsiteX942" fmla="*/ 10773637 w 11218359"/>
                <a:gd name="connsiteY942" fmla="*/ 954000 h 954000"/>
                <a:gd name="connsiteX943" fmla="*/ 10785067 w 11218359"/>
                <a:gd name="connsiteY943" fmla="*/ 954000 h 954000"/>
                <a:gd name="connsiteX944" fmla="*/ 10796544 w 11218359"/>
                <a:gd name="connsiteY944" fmla="*/ 954000 h 954000"/>
                <a:gd name="connsiteX945" fmla="*/ 10807975 w 11218359"/>
                <a:gd name="connsiteY945" fmla="*/ 954000 h 954000"/>
                <a:gd name="connsiteX946" fmla="*/ 10819405 w 11218359"/>
                <a:gd name="connsiteY946" fmla="*/ 954000 h 954000"/>
                <a:gd name="connsiteX947" fmla="*/ 10830834 w 11218359"/>
                <a:gd name="connsiteY947" fmla="*/ 954000 h 954000"/>
                <a:gd name="connsiteX948" fmla="*/ 10842265 w 11218359"/>
                <a:gd name="connsiteY948" fmla="*/ 954000 h 954000"/>
                <a:gd name="connsiteX949" fmla="*/ 10853742 w 11218359"/>
                <a:gd name="connsiteY949" fmla="*/ 954000 h 954000"/>
                <a:gd name="connsiteX950" fmla="*/ 10865173 w 11218359"/>
                <a:gd name="connsiteY950" fmla="*/ 954000 h 954000"/>
                <a:gd name="connsiteX951" fmla="*/ 10876602 w 11218359"/>
                <a:gd name="connsiteY951" fmla="*/ 954000 h 954000"/>
                <a:gd name="connsiteX952" fmla="*/ 10888032 w 11218359"/>
                <a:gd name="connsiteY952" fmla="*/ 954000 h 954000"/>
                <a:gd name="connsiteX953" fmla="*/ 10899463 w 11218359"/>
                <a:gd name="connsiteY953" fmla="*/ 954000 h 954000"/>
                <a:gd name="connsiteX954" fmla="*/ 10910892 w 11218359"/>
                <a:gd name="connsiteY954" fmla="*/ 954000 h 954000"/>
                <a:gd name="connsiteX955" fmla="*/ 10922369 w 11218359"/>
                <a:gd name="connsiteY955" fmla="*/ 954000 h 954000"/>
                <a:gd name="connsiteX956" fmla="*/ 10933800 w 11218359"/>
                <a:gd name="connsiteY956" fmla="*/ 954000 h 954000"/>
                <a:gd name="connsiteX957" fmla="*/ 10945230 w 11218359"/>
                <a:gd name="connsiteY957" fmla="*/ 954000 h 954000"/>
                <a:gd name="connsiteX958" fmla="*/ 10956660 w 11218359"/>
                <a:gd name="connsiteY958" fmla="*/ 954000 h 954000"/>
                <a:gd name="connsiteX959" fmla="*/ 10968090 w 11218359"/>
                <a:gd name="connsiteY959" fmla="*/ 954000 h 954000"/>
                <a:gd name="connsiteX960" fmla="*/ 10979567 w 11218359"/>
                <a:gd name="connsiteY960" fmla="*/ 954000 h 954000"/>
                <a:gd name="connsiteX961" fmla="*/ 10990998 w 11218359"/>
                <a:gd name="connsiteY961" fmla="*/ 954000 h 954000"/>
                <a:gd name="connsiteX962" fmla="*/ 11002427 w 11218359"/>
                <a:gd name="connsiteY962" fmla="*/ 954000 h 954000"/>
                <a:gd name="connsiteX963" fmla="*/ 11013858 w 11218359"/>
                <a:gd name="connsiteY963" fmla="*/ 954000 h 954000"/>
                <a:gd name="connsiteX964" fmla="*/ 11025287 w 11218359"/>
                <a:gd name="connsiteY964" fmla="*/ 954000 h 954000"/>
                <a:gd name="connsiteX965" fmla="*/ 11036765 w 11218359"/>
                <a:gd name="connsiteY965" fmla="*/ 954000 h 954000"/>
                <a:gd name="connsiteX966" fmla="*/ 11048195 w 11218359"/>
                <a:gd name="connsiteY966" fmla="*/ 954000 h 954000"/>
                <a:gd name="connsiteX967" fmla="*/ 11059625 w 11218359"/>
                <a:gd name="connsiteY967" fmla="*/ 954000 h 954000"/>
                <a:gd name="connsiteX968" fmla="*/ 11071056 w 11218359"/>
                <a:gd name="connsiteY968" fmla="*/ 954000 h 954000"/>
                <a:gd name="connsiteX969" fmla="*/ 11082485 w 11218359"/>
                <a:gd name="connsiteY969" fmla="*/ 954000 h 954000"/>
                <a:gd name="connsiteX970" fmla="*/ 11093962 w 11218359"/>
                <a:gd name="connsiteY970" fmla="*/ 954000 h 954000"/>
                <a:gd name="connsiteX971" fmla="*/ 11105393 w 11218359"/>
                <a:gd name="connsiteY971" fmla="*/ 954000 h 954000"/>
                <a:gd name="connsiteX972" fmla="*/ 11116823 w 11218359"/>
                <a:gd name="connsiteY972" fmla="*/ 954000 h 954000"/>
                <a:gd name="connsiteX973" fmla="*/ 11128253 w 11218359"/>
                <a:gd name="connsiteY973" fmla="*/ 954000 h 954000"/>
                <a:gd name="connsiteX974" fmla="*/ 11139683 w 11218359"/>
                <a:gd name="connsiteY974" fmla="*/ 954000 h 954000"/>
                <a:gd name="connsiteX975" fmla="*/ 11151160 w 11218359"/>
                <a:gd name="connsiteY975" fmla="*/ 954000 h 954000"/>
                <a:gd name="connsiteX976" fmla="*/ 11162591 w 11218359"/>
                <a:gd name="connsiteY976" fmla="*/ 954000 h 954000"/>
                <a:gd name="connsiteX977" fmla="*/ 11174020 w 11218359"/>
                <a:gd name="connsiteY977" fmla="*/ 954000 h 954000"/>
                <a:gd name="connsiteX978" fmla="*/ 11185451 w 11218359"/>
                <a:gd name="connsiteY978" fmla="*/ 954000 h 954000"/>
                <a:gd name="connsiteX979" fmla="*/ 11196881 w 11218359"/>
                <a:gd name="connsiteY979" fmla="*/ 954000 h 954000"/>
                <a:gd name="connsiteX980" fmla="*/ 11208358 w 11218359"/>
                <a:gd name="connsiteY980" fmla="*/ 954000 h 954000"/>
                <a:gd name="connsiteX981" fmla="*/ 11218359 w 11218359"/>
                <a:gd name="connsiteY981" fmla="*/ 954000 h 95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954000">
                  <a:moveTo>
                    <a:pt x="0" y="954000"/>
                  </a:moveTo>
                  <a:lnTo>
                    <a:pt x="9149" y="954000"/>
                  </a:lnTo>
                  <a:lnTo>
                    <a:pt x="20588" y="954000"/>
                  </a:lnTo>
                  <a:lnTo>
                    <a:pt x="32028" y="954000"/>
                  </a:lnTo>
                  <a:lnTo>
                    <a:pt x="43467" y="954000"/>
                  </a:lnTo>
                  <a:lnTo>
                    <a:pt x="54907" y="954000"/>
                  </a:lnTo>
                  <a:lnTo>
                    <a:pt x="66346" y="954000"/>
                  </a:lnTo>
                  <a:lnTo>
                    <a:pt x="77786" y="954000"/>
                  </a:lnTo>
                  <a:lnTo>
                    <a:pt x="89225" y="954000"/>
                  </a:lnTo>
                  <a:lnTo>
                    <a:pt x="100665" y="954000"/>
                  </a:lnTo>
                  <a:lnTo>
                    <a:pt x="112104" y="954000"/>
                  </a:lnTo>
                  <a:lnTo>
                    <a:pt x="123544" y="954000"/>
                  </a:lnTo>
                  <a:lnTo>
                    <a:pt x="134979" y="954000"/>
                  </a:lnTo>
                  <a:lnTo>
                    <a:pt x="146423" y="954000"/>
                  </a:lnTo>
                  <a:lnTo>
                    <a:pt x="157858" y="954000"/>
                  </a:lnTo>
                  <a:lnTo>
                    <a:pt x="169297" y="954000"/>
                  </a:lnTo>
                  <a:lnTo>
                    <a:pt x="180737" y="954000"/>
                  </a:lnTo>
                  <a:lnTo>
                    <a:pt x="192176" y="954000"/>
                  </a:lnTo>
                  <a:lnTo>
                    <a:pt x="203616" y="954000"/>
                  </a:lnTo>
                  <a:lnTo>
                    <a:pt x="215055" y="954000"/>
                  </a:lnTo>
                  <a:lnTo>
                    <a:pt x="226495" y="954000"/>
                  </a:lnTo>
                  <a:lnTo>
                    <a:pt x="237935" y="954000"/>
                  </a:lnTo>
                  <a:lnTo>
                    <a:pt x="249374" y="954000"/>
                  </a:lnTo>
                  <a:lnTo>
                    <a:pt x="260814" y="954000"/>
                  </a:lnTo>
                  <a:lnTo>
                    <a:pt x="272253" y="954000"/>
                  </a:lnTo>
                  <a:lnTo>
                    <a:pt x="283693" y="954000"/>
                  </a:lnTo>
                  <a:lnTo>
                    <a:pt x="295132" y="954000"/>
                  </a:lnTo>
                  <a:lnTo>
                    <a:pt x="306572" y="954000"/>
                  </a:lnTo>
                  <a:lnTo>
                    <a:pt x="318011" y="954000"/>
                  </a:lnTo>
                  <a:lnTo>
                    <a:pt x="329451" y="954000"/>
                  </a:lnTo>
                  <a:lnTo>
                    <a:pt x="340890" y="954000"/>
                  </a:lnTo>
                  <a:lnTo>
                    <a:pt x="352330" y="954000"/>
                  </a:lnTo>
                  <a:lnTo>
                    <a:pt x="363769" y="954000"/>
                  </a:lnTo>
                  <a:lnTo>
                    <a:pt x="375209" y="954000"/>
                  </a:lnTo>
                  <a:lnTo>
                    <a:pt x="386648" y="954000"/>
                  </a:lnTo>
                  <a:lnTo>
                    <a:pt x="398088" y="954000"/>
                  </a:lnTo>
                  <a:lnTo>
                    <a:pt x="409527" y="954000"/>
                  </a:lnTo>
                  <a:lnTo>
                    <a:pt x="420967" y="954000"/>
                  </a:lnTo>
                  <a:lnTo>
                    <a:pt x="432406" y="954000"/>
                  </a:lnTo>
                  <a:lnTo>
                    <a:pt x="443846" y="954000"/>
                  </a:lnTo>
                  <a:lnTo>
                    <a:pt x="455285" y="954000"/>
                  </a:lnTo>
                  <a:lnTo>
                    <a:pt x="466725" y="954000"/>
                  </a:lnTo>
                  <a:lnTo>
                    <a:pt x="478165" y="954000"/>
                  </a:lnTo>
                  <a:lnTo>
                    <a:pt x="489604" y="954000"/>
                  </a:lnTo>
                  <a:lnTo>
                    <a:pt x="501044" y="954000"/>
                  </a:lnTo>
                  <a:lnTo>
                    <a:pt x="512483" y="954000"/>
                  </a:lnTo>
                  <a:lnTo>
                    <a:pt x="523923" y="954000"/>
                  </a:lnTo>
                  <a:lnTo>
                    <a:pt x="535362" y="954000"/>
                  </a:lnTo>
                  <a:lnTo>
                    <a:pt x="546802" y="954000"/>
                  </a:lnTo>
                  <a:lnTo>
                    <a:pt x="558241" y="954000"/>
                  </a:lnTo>
                  <a:lnTo>
                    <a:pt x="569681" y="954000"/>
                  </a:lnTo>
                  <a:lnTo>
                    <a:pt x="581120" y="954000"/>
                  </a:lnTo>
                  <a:lnTo>
                    <a:pt x="592560" y="954000"/>
                  </a:lnTo>
                  <a:lnTo>
                    <a:pt x="603999" y="954000"/>
                  </a:lnTo>
                  <a:lnTo>
                    <a:pt x="615439" y="954000"/>
                  </a:lnTo>
                  <a:lnTo>
                    <a:pt x="626878" y="954000"/>
                  </a:lnTo>
                  <a:lnTo>
                    <a:pt x="638318" y="954000"/>
                  </a:lnTo>
                  <a:lnTo>
                    <a:pt x="649757" y="954000"/>
                  </a:lnTo>
                  <a:lnTo>
                    <a:pt x="661192" y="954000"/>
                  </a:lnTo>
                  <a:lnTo>
                    <a:pt x="672632" y="954000"/>
                  </a:lnTo>
                  <a:lnTo>
                    <a:pt x="684071" y="954000"/>
                  </a:lnTo>
                  <a:lnTo>
                    <a:pt x="695511" y="954000"/>
                  </a:lnTo>
                  <a:lnTo>
                    <a:pt x="706950" y="954000"/>
                  </a:lnTo>
                  <a:lnTo>
                    <a:pt x="718390" y="954000"/>
                  </a:lnTo>
                  <a:lnTo>
                    <a:pt x="729829" y="954000"/>
                  </a:lnTo>
                  <a:lnTo>
                    <a:pt x="741269" y="954000"/>
                  </a:lnTo>
                  <a:lnTo>
                    <a:pt x="752708" y="954000"/>
                  </a:lnTo>
                  <a:lnTo>
                    <a:pt x="764148" y="954000"/>
                  </a:lnTo>
                  <a:lnTo>
                    <a:pt x="775587" y="954000"/>
                  </a:lnTo>
                  <a:lnTo>
                    <a:pt x="787027" y="954000"/>
                  </a:lnTo>
                  <a:lnTo>
                    <a:pt x="798467" y="954000"/>
                  </a:lnTo>
                  <a:lnTo>
                    <a:pt x="809906" y="954000"/>
                  </a:lnTo>
                  <a:lnTo>
                    <a:pt x="821346" y="954000"/>
                  </a:lnTo>
                  <a:lnTo>
                    <a:pt x="832785" y="954000"/>
                  </a:lnTo>
                  <a:lnTo>
                    <a:pt x="844225" y="954000"/>
                  </a:lnTo>
                  <a:lnTo>
                    <a:pt x="855664" y="954000"/>
                  </a:lnTo>
                  <a:lnTo>
                    <a:pt x="867104" y="954000"/>
                  </a:lnTo>
                  <a:lnTo>
                    <a:pt x="878543" y="954000"/>
                  </a:lnTo>
                  <a:lnTo>
                    <a:pt x="889983" y="954000"/>
                  </a:lnTo>
                  <a:lnTo>
                    <a:pt x="901422" y="954000"/>
                  </a:lnTo>
                  <a:lnTo>
                    <a:pt x="912862" y="954000"/>
                  </a:lnTo>
                  <a:lnTo>
                    <a:pt x="924301" y="954000"/>
                  </a:lnTo>
                  <a:lnTo>
                    <a:pt x="935741" y="954000"/>
                  </a:lnTo>
                  <a:lnTo>
                    <a:pt x="947180" y="954000"/>
                  </a:lnTo>
                  <a:lnTo>
                    <a:pt x="958620" y="954000"/>
                  </a:lnTo>
                  <a:lnTo>
                    <a:pt x="970059" y="954000"/>
                  </a:lnTo>
                  <a:lnTo>
                    <a:pt x="981499" y="954000"/>
                  </a:lnTo>
                  <a:lnTo>
                    <a:pt x="992938" y="954000"/>
                  </a:lnTo>
                  <a:lnTo>
                    <a:pt x="1004378" y="954000"/>
                  </a:lnTo>
                  <a:lnTo>
                    <a:pt x="1015818" y="954000"/>
                  </a:lnTo>
                  <a:lnTo>
                    <a:pt x="1027257" y="954000"/>
                  </a:lnTo>
                  <a:lnTo>
                    <a:pt x="1038697" y="954000"/>
                  </a:lnTo>
                  <a:lnTo>
                    <a:pt x="1050136" y="954000"/>
                  </a:lnTo>
                  <a:lnTo>
                    <a:pt x="1061576" y="954000"/>
                  </a:lnTo>
                  <a:lnTo>
                    <a:pt x="1073015" y="954000"/>
                  </a:lnTo>
                  <a:lnTo>
                    <a:pt x="1084455" y="954000"/>
                  </a:lnTo>
                  <a:lnTo>
                    <a:pt x="1095894" y="954000"/>
                  </a:lnTo>
                  <a:lnTo>
                    <a:pt x="1107334" y="954000"/>
                  </a:lnTo>
                  <a:lnTo>
                    <a:pt x="1118773" y="954000"/>
                  </a:lnTo>
                  <a:lnTo>
                    <a:pt x="1130213" y="954000"/>
                  </a:lnTo>
                  <a:lnTo>
                    <a:pt x="1141652" y="954000"/>
                  </a:lnTo>
                  <a:lnTo>
                    <a:pt x="1153092" y="954000"/>
                  </a:lnTo>
                  <a:lnTo>
                    <a:pt x="1164531" y="954000"/>
                  </a:lnTo>
                  <a:lnTo>
                    <a:pt x="1175971" y="954000"/>
                  </a:lnTo>
                  <a:lnTo>
                    <a:pt x="1187406" y="954000"/>
                  </a:lnTo>
                  <a:lnTo>
                    <a:pt x="1198845" y="954000"/>
                  </a:lnTo>
                  <a:lnTo>
                    <a:pt x="1210285" y="954000"/>
                  </a:lnTo>
                  <a:lnTo>
                    <a:pt x="1221724" y="954000"/>
                  </a:lnTo>
                  <a:lnTo>
                    <a:pt x="1233164" y="954000"/>
                  </a:lnTo>
                  <a:lnTo>
                    <a:pt x="1244603" y="954000"/>
                  </a:lnTo>
                  <a:lnTo>
                    <a:pt x="1256043" y="954000"/>
                  </a:lnTo>
                  <a:lnTo>
                    <a:pt x="1267482" y="954000"/>
                  </a:lnTo>
                  <a:lnTo>
                    <a:pt x="1278922" y="954000"/>
                  </a:lnTo>
                  <a:lnTo>
                    <a:pt x="1290361" y="954000"/>
                  </a:lnTo>
                  <a:lnTo>
                    <a:pt x="1301801" y="954000"/>
                  </a:lnTo>
                  <a:lnTo>
                    <a:pt x="1313240" y="954000"/>
                  </a:lnTo>
                  <a:lnTo>
                    <a:pt x="1324680" y="954000"/>
                  </a:lnTo>
                  <a:lnTo>
                    <a:pt x="1336120" y="954000"/>
                  </a:lnTo>
                  <a:lnTo>
                    <a:pt x="1347559" y="954000"/>
                  </a:lnTo>
                  <a:lnTo>
                    <a:pt x="1358999" y="954000"/>
                  </a:lnTo>
                  <a:lnTo>
                    <a:pt x="1370438" y="954000"/>
                  </a:lnTo>
                  <a:lnTo>
                    <a:pt x="1381878" y="954000"/>
                  </a:lnTo>
                  <a:lnTo>
                    <a:pt x="1393317" y="954000"/>
                  </a:lnTo>
                  <a:lnTo>
                    <a:pt x="1404757" y="954000"/>
                  </a:lnTo>
                  <a:lnTo>
                    <a:pt x="1416196" y="954000"/>
                  </a:lnTo>
                  <a:lnTo>
                    <a:pt x="1427636" y="954000"/>
                  </a:lnTo>
                  <a:lnTo>
                    <a:pt x="1439075" y="954000"/>
                  </a:lnTo>
                  <a:lnTo>
                    <a:pt x="1450515" y="954000"/>
                  </a:lnTo>
                  <a:lnTo>
                    <a:pt x="1461954" y="954000"/>
                  </a:lnTo>
                  <a:lnTo>
                    <a:pt x="1473394" y="954000"/>
                  </a:lnTo>
                  <a:lnTo>
                    <a:pt x="1484833" y="954000"/>
                  </a:lnTo>
                  <a:lnTo>
                    <a:pt x="1496273" y="954000"/>
                  </a:lnTo>
                  <a:lnTo>
                    <a:pt x="1507712" y="954000"/>
                  </a:lnTo>
                  <a:lnTo>
                    <a:pt x="1519152" y="954000"/>
                  </a:lnTo>
                  <a:lnTo>
                    <a:pt x="1530591" y="954000"/>
                  </a:lnTo>
                  <a:lnTo>
                    <a:pt x="1542031" y="954000"/>
                  </a:lnTo>
                  <a:lnTo>
                    <a:pt x="1553471" y="954000"/>
                  </a:lnTo>
                  <a:lnTo>
                    <a:pt x="1564910" y="954000"/>
                  </a:lnTo>
                  <a:lnTo>
                    <a:pt x="1576349" y="954000"/>
                  </a:lnTo>
                  <a:lnTo>
                    <a:pt x="1587789" y="954000"/>
                  </a:lnTo>
                  <a:lnTo>
                    <a:pt x="1599229" y="954000"/>
                  </a:lnTo>
                  <a:lnTo>
                    <a:pt x="1610668" y="954000"/>
                  </a:lnTo>
                  <a:lnTo>
                    <a:pt x="1622107" y="954000"/>
                  </a:lnTo>
                  <a:lnTo>
                    <a:pt x="1633547" y="954000"/>
                  </a:lnTo>
                  <a:lnTo>
                    <a:pt x="1644987" y="954000"/>
                  </a:lnTo>
                  <a:lnTo>
                    <a:pt x="1656426" y="954000"/>
                  </a:lnTo>
                  <a:lnTo>
                    <a:pt x="1667866" y="954000"/>
                  </a:lnTo>
                  <a:lnTo>
                    <a:pt x="1679305" y="954000"/>
                  </a:lnTo>
                  <a:lnTo>
                    <a:pt x="1690745" y="954000"/>
                  </a:lnTo>
                  <a:lnTo>
                    <a:pt x="1702184" y="954000"/>
                  </a:lnTo>
                  <a:lnTo>
                    <a:pt x="1713619" y="954000"/>
                  </a:lnTo>
                  <a:lnTo>
                    <a:pt x="1725063" y="954000"/>
                  </a:lnTo>
                  <a:lnTo>
                    <a:pt x="1736498" y="954000"/>
                  </a:lnTo>
                  <a:lnTo>
                    <a:pt x="1747938" y="954000"/>
                  </a:lnTo>
                  <a:lnTo>
                    <a:pt x="1759377" y="954000"/>
                  </a:lnTo>
                  <a:lnTo>
                    <a:pt x="1770817" y="954000"/>
                  </a:lnTo>
                  <a:lnTo>
                    <a:pt x="1782256" y="954000"/>
                  </a:lnTo>
                  <a:lnTo>
                    <a:pt x="1793696" y="954000"/>
                  </a:lnTo>
                  <a:lnTo>
                    <a:pt x="1805135" y="954000"/>
                  </a:lnTo>
                  <a:lnTo>
                    <a:pt x="1816575" y="954000"/>
                  </a:lnTo>
                  <a:lnTo>
                    <a:pt x="1828014" y="954000"/>
                  </a:lnTo>
                  <a:lnTo>
                    <a:pt x="1839454" y="954000"/>
                  </a:lnTo>
                  <a:lnTo>
                    <a:pt x="1850893" y="954000"/>
                  </a:lnTo>
                  <a:lnTo>
                    <a:pt x="1862333" y="954000"/>
                  </a:lnTo>
                  <a:lnTo>
                    <a:pt x="1873772" y="954000"/>
                  </a:lnTo>
                  <a:lnTo>
                    <a:pt x="1885212" y="954000"/>
                  </a:lnTo>
                  <a:lnTo>
                    <a:pt x="1896651" y="954000"/>
                  </a:lnTo>
                  <a:lnTo>
                    <a:pt x="1908091" y="954000"/>
                  </a:lnTo>
                  <a:lnTo>
                    <a:pt x="1919531" y="954000"/>
                  </a:lnTo>
                  <a:lnTo>
                    <a:pt x="1930970" y="954000"/>
                  </a:lnTo>
                  <a:lnTo>
                    <a:pt x="1942409" y="954000"/>
                  </a:lnTo>
                  <a:lnTo>
                    <a:pt x="1953849" y="954000"/>
                  </a:lnTo>
                  <a:lnTo>
                    <a:pt x="1965289" y="954000"/>
                  </a:lnTo>
                  <a:lnTo>
                    <a:pt x="1976728" y="954000"/>
                  </a:lnTo>
                  <a:lnTo>
                    <a:pt x="1988168" y="954000"/>
                  </a:lnTo>
                  <a:lnTo>
                    <a:pt x="1999607" y="954000"/>
                  </a:lnTo>
                  <a:lnTo>
                    <a:pt x="2011047" y="954000"/>
                  </a:lnTo>
                  <a:lnTo>
                    <a:pt x="2022486" y="954000"/>
                  </a:lnTo>
                  <a:lnTo>
                    <a:pt x="2033926" y="954000"/>
                  </a:lnTo>
                  <a:lnTo>
                    <a:pt x="2045365" y="954000"/>
                  </a:lnTo>
                  <a:lnTo>
                    <a:pt x="2056805" y="954000"/>
                  </a:lnTo>
                  <a:lnTo>
                    <a:pt x="2068244" y="954000"/>
                  </a:lnTo>
                  <a:lnTo>
                    <a:pt x="2079684" y="954000"/>
                  </a:lnTo>
                  <a:lnTo>
                    <a:pt x="2091123" y="954000"/>
                  </a:lnTo>
                  <a:lnTo>
                    <a:pt x="2102563" y="954000"/>
                  </a:lnTo>
                  <a:lnTo>
                    <a:pt x="2114002" y="954000"/>
                  </a:lnTo>
                  <a:lnTo>
                    <a:pt x="2125442" y="954000"/>
                  </a:lnTo>
                  <a:lnTo>
                    <a:pt x="2136882" y="954000"/>
                  </a:lnTo>
                  <a:lnTo>
                    <a:pt x="2148321" y="954000"/>
                  </a:lnTo>
                  <a:lnTo>
                    <a:pt x="2159760" y="954000"/>
                  </a:lnTo>
                  <a:lnTo>
                    <a:pt x="2171200" y="954000"/>
                  </a:lnTo>
                  <a:lnTo>
                    <a:pt x="2182640" y="954000"/>
                  </a:lnTo>
                  <a:lnTo>
                    <a:pt x="2194079" y="954000"/>
                  </a:lnTo>
                  <a:lnTo>
                    <a:pt x="2205519" y="954000"/>
                  </a:lnTo>
                  <a:lnTo>
                    <a:pt x="2216958" y="954000"/>
                  </a:lnTo>
                  <a:lnTo>
                    <a:pt x="2228393" y="954000"/>
                  </a:lnTo>
                  <a:lnTo>
                    <a:pt x="2239837" y="954000"/>
                  </a:lnTo>
                  <a:lnTo>
                    <a:pt x="2251272" y="954000"/>
                  </a:lnTo>
                  <a:lnTo>
                    <a:pt x="2262716" y="954000"/>
                  </a:lnTo>
                  <a:lnTo>
                    <a:pt x="2274151" y="954000"/>
                  </a:lnTo>
                  <a:lnTo>
                    <a:pt x="2285591" y="954000"/>
                  </a:lnTo>
                  <a:lnTo>
                    <a:pt x="2297030" y="954000"/>
                  </a:lnTo>
                  <a:lnTo>
                    <a:pt x="2308470" y="954000"/>
                  </a:lnTo>
                  <a:lnTo>
                    <a:pt x="2319909" y="954000"/>
                  </a:lnTo>
                  <a:lnTo>
                    <a:pt x="2331349" y="954000"/>
                  </a:lnTo>
                  <a:lnTo>
                    <a:pt x="2342788" y="954000"/>
                  </a:lnTo>
                  <a:lnTo>
                    <a:pt x="2354228" y="954000"/>
                  </a:lnTo>
                  <a:lnTo>
                    <a:pt x="2365667" y="954000"/>
                  </a:lnTo>
                  <a:lnTo>
                    <a:pt x="2377107" y="954000"/>
                  </a:lnTo>
                  <a:lnTo>
                    <a:pt x="2388546" y="954000"/>
                  </a:lnTo>
                  <a:lnTo>
                    <a:pt x="2399986" y="954000"/>
                  </a:lnTo>
                  <a:lnTo>
                    <a:pt x="2411425" y="954000"/>
                  </a:lnTo>
                  <a:lnTo>
                    <a:pt x="2422865" y="954000"/>
                  </a:lnTo>
                  <a:lnTo>
                    <a:pt x="2434304" y="954000"/>
                  </a:lnTo>
                  <a:lnTo>
                    <a:pt x="2445744" y="954000"/>
                  </a:lnTo>
                  <a:lnTo>
                    <a:pt x="2457184" y="954000"/>
                  </a:lnTo>
                  <a:lnTo>
                    <a:pt x="2468623" y="954000"/>
                  </a:lnTo>
                  <a:lnTo>
                    <a:pt x="2480062" y="954000"/>
                  </a:lnTo>
                  <a:lnTo>
                    <a:pt x="2491502" y="954000"/>
                  </a:lnTo>
                  <a:lnTo>
                    <a:pt x="2502942" y="954000"/>
                  </a:lnTo>
                  <a:lnTo>
                    <a:pt x="2514381" y="954000"/>
                  </a:lnTo>
                  <a:lnTo>
                    <a:pt x="2525821" y="954000"/>
                  </a:lnTo>
                  <a:lnTo>
                    <a:pt x="2537260" y="954000"/>
                  </a:lnTo>
                  <a:lnTo>
                    <a:pt x="2548700" y="954000"/>
                  </a:lnTo>
                  <a:lnTo>
                    <a:pt x="2560139" y="954000"/>
                  </a:lnTo>
                  <a:lnTo>
                    <a:pt x="2571579" y="954000"/>
                  </a:lnTo>
                  <a:lnTo>
                    <a:pt x="2583018" y="954000"/>
                  </a:lnTo>
                  <a:lnTo>
                    <a:pt x="2594458" y="954000"/>
                  </a:lnTo>
                  <a:lnTo>
                    <a:pt x="2605897" y="954000"/>
                  </a:lnTo>
                  <a:lnTo>
                    <a:pt x="2617337" y="954000"/>
                  </a:lnTo>
                  <a:lnTo>
                    <a:pt x="2628776" y="954000"/>
                  </a:lnTo>
                  <a:lnTo>
                    <a:pt x="2640216" y="954000"/>
                  </a:lnTo>
                  <a:lnTo>
                    <a:pt x="2651655" y="954000"/>
                  </a:lnTo>
                  <a:lnTo>
                    <a:pt x="2663095" y="954000"/>
                  </a:lnTo>
                  <a:lnTo>
                    <a:pt x="2674535" y="954000"/>
                  </a:lnTo>
                  <a:lnTo>
                    <a:pt x="2685974" y="954000"/>
                  </a:lnTo>
                  <a:lnTo>
                    <a:pt x="2697413" y="954000"/>
                  </a:lnTo>
                  <a:lnTo>
                    <a:pt x="2708853" y="954000"/>
                  </a:lnTo>
                  <a:lnTo>
                    <a:pt x="2720293" y="954000"/>
                  </a:lnTo>
                  <a:lnTo>
                    <a:pt x="2731727" y="954000"/>
                  </a:lnTo>
                  <a:lnTo>
                    <a:pt x="2743172" y="954000"/>
                  </a:lnTo>
                  <a:lnTo>
                    <a:pt x="2754611" y="954000"/>
                  </a:lnTo>
                  <a:lnTo>
                    <a:pt x="2766046" y="954000"/>
                  </a:lnTo>
                  <a:lnTo>
                    <a:pt x="2777490" y="954000"/>
                  </a:lnTo>
                  <a:lnTo>
                    <a:pt x="2788925" y="954000"/>
                  </a:lnTo>
                  <a:lnTo>
                    <a:pt x="2800364" y="954000"/>
                  </a:lnTo>
                  <a:lnTo>
                    <a:pt x="2811804" y="954000"/>
                  </a:lnTo>
                  <a:lnTo>
                    <a:pt x="2823243" y="954000"/>
                  </a:lnTo>
                  <a:lnTo>
                    <a:pt x="2834683" y="954000"/>
                  </a:lnTo>
                  <a:lnTo>
                    <a:pt x="2846123" y="954000"/>
                  </a:lnTo>
                  <a:lnTo>
                    <a:pt x="2857562" y="954000"/>
                  </a:lnTo>
                  <a:lnTo>
                    <a:pt x="2869001" y="954000"/>
                  </a:lnTo>
                  <a:lnTo>
                    <a:pt x="2880441" y="954000"/>
                  </a:lnTo>
                  <a:lnTo>
                    <a:pt x="2891881" y="954000"/>
                  </a:lnTo>
                  <a:lnTo>
                    <a:pt x="2903320" y="954000"/>
                  </a:lnTo>
                  <a:lnTo>
                    <a:pt x="2914760" y="954000"/>
                  </a:lnTo>
                  <a:lnTo>
                    <a:pt x="2926199" y="954000"/>
                  </a:lnTo>
                  <a:lnTo>
                    <a:pt x="2937639" y="954000"/>
                  </a:lnTo>
                  <a:lnTo>
                    <a:pt x="2949078" y="954000"/>
                  </a:lnTo>
                  <a:lnTo>
                    <a:pt x="2960518" y="954000"/>
                  </a:lnTo>
                  <a:lnTo>
                    <a:pt x="2971957" y="954000"/>
                  </a:lnTo>
                  <a:lnTo>
                    <a:pt x="2983397" y="954000"/>
                  </a:lnTo>
                  <a:lnTo>
                    <a:pt x="2994837" y="954000"/>
                  </a:lnTo>
                  <a:lnTo>
                    <a:pt x="3006276" y="954000"/>
                  </a:lnTo>
                  <a:lnTo>
                    <a:pt x="3017715" y="954000"/>
                  </a:lnTo>
                  <a:lnTo>
                    <a:pt x="3029155" y="954000"/>
                  </a:lnTo>
                  <a:lnTo>
                    <a:pt x="3040594" y="954000"/>
                  </a:lnTo>
                  <a:lnTo>
                    <a:pt x="3052034" y="954000"/>
                  </a:lnTo>
                  <a:lnTo>
                    <a:pt x="3063474" y="954000"/>
                  </a:lnTo>
                  <a:lnTo>
                    <a:pt x="3074913" y="954000"/>
                  </a:lnTo>
                  <a:lnTo>
                    <a:pt x="3086352" y="954000"/>
                  </a:lnTo>
                  <a:lnTo>
                    <a:pt x="3097792" y="954000"/>
                  </a:lnTo>
                  <a:lnTo>
                    <a:pt x="3109232" y="954000"/>
                  </a:lnTo>
                  <a:lnTo>
                    <a:pt x="3120671" y="954000"/>
                  </a:lnTo>
                  <a:lnTo>
                    <a:pt x="3132111" y="954000"/>
                  </a:lnTo>
                  <a:lnTo>
                    <a:pt x="3143550" y="954000"/>
                  </a:lnTo>
                  <a:lnTo>
                    <a:pt x="3154990" y="954000"/>
                  </a:lnTo>
                  <a:lnTo>
                    <a:pt x="3166429" y="954000"/>
                  </a:lnTo>
                  <a:lnTo>
                    <a:pt x="3177869" y="954000"/>
                  </a:lnTo>
                  <a:lnTo>
                    <a:pt x="3189308" y="954000"/>
                  </a:lnTo>
                  <a:lnTo>
                    <a:pt x="3200748" y="954000"/>
                  </a:lnTo>
                  <a:lnTo>
                    <a:pt x="3212187" y="954000"/>
                  </a:lnTo>
                  <a:lnTo>
                    <a:pt x="3223627" y="954000"/>
                  </a:lnTo>
                  <a:lnTo>
                    <a:pt x="3235066" y="954000"/>
                  </a:lnTo>
                  <a:lnTo>
                    <a:pt x="3246501" y="954000"/>
                  </a:lnTo>
                  <a:lnTo>
                    <a:pt x="3257945" y="954000"/>
                  </a:lnTo>
                  <a:lnTo>
                    <a:pt x="3269385" y="954000"/>
                  </a:lnTo>
                  <a:lnTo>
                    <a:pt x="3280825" y="954000"/>
                  </a:lnTo>
                  <a:lnTo>
                    <a:pt x="3292264" y="954000"/>
                  </a:lnTo>
                  <a:lnTo>
                    <a:pt x="3303699" y="954000"/>
                  </a:lnTo>
                  <a:lnTo>
                    <a:pt x="3315143" y="954000"/>
                  </a:lnTo>
                  <a:lnTo>
                    <a:pt x="3326578" y="954000"/>
                  </a:lnTo>
                  <a:lnTo>
                    <a:pt x="3338017" y="954000"/>
                  </a:lnTo>
                  <a:lnTo>
                    <a:pt x="3349457" y="954000"/>
                  </a:lnTo>
                  <a:lnTo>
                    <a:pt x="3360896" y="954000"/>
                  </a:lnTo>
                  <a:lnTo>
                    <a:pt x="3372336" y="954000"/>
                  </a:lnTo>
                  <a:lnTo>
                    <a:pt x="3383776" y="954000"/>
                  </a:lnTo>
                  <a:lnTo>
                    <a:pt x="3395215" y="954000"/>
                  </a:lnTo>
                  <a:lnTo>
                    <a:pt x="3406654" y="954000"/>
                  </a:lnTo>
                  <a:lnTo>
                    <a:pt x="3418094" y="954000"/>
                  </a:lnTo>
                  <a:lnTo>
                    <a:pt x="3429534" y="954000"/>
                  </a:lnTo>
                  <a:lnTo>
                    <a:pt x="3440973" y="954000"/>
                  </a:lnTo>
                  <a:lnTo>
                    <a:pt x="3452413" y="954000"/>
                  </a:lnTo>
                  <a:lnTo>
                    <a:pt x="3463852" y="954000"/>
                  </a:lnTo>
                  <a:lnTo>
                    <a:pt x="3475292" y="954000"/>
                  </a:lnTo>
                  <a:lnTo>
                    <a:pt x="3486731" y="954000"/>
                  </a:lnTo>
                  <a:lnTo>
                    <a:pt x="3498171" y="954000"/>
                  </a:lnTo>
                  <a:lnTo>
                    <a:pt x="3509610" y="954000"/>
                  </a:lnTo>
                  <a:lnTo>
                    <a:pt x="3521050" y="954000"/>
                  </a:lnTo>
                  <a:lnTo>
                    <a:pt x="3532489" y="954000"/>
                  </a:lnTo>
                  <a:lnTo>
                    <a:pt x="3543929" y="954000"/>
                  </a:lnTo>
                  <a:lnTo>
                    <a:pt x="3555368" y="954000"/>
                  </a:lnTo>
                  <a:lnTo>
                    <a:pt x="3566808" y="954000"/>
                  </a:lnTo>
                  <a:lnTo>
                    <a:pt x="3578247" y="954000"/>
                  </a:lnTo>
                  <a:lnTo>
                    <a:pt x="3589687" y="954000"/>
                  </a:lnTo>
                  <a:lnTo>
                    <a:pt x="3601127" y="954000"/>
                  </a:lnTo>
                  <a:lnTo>
                    <a:pt x="3612566" y="954000"/>
                  </a:lnTo>
                  <a:lnTo>
                    <a:pt x="3624005" y="954000"/>
                  </a:lnTo>
                  <a:lnTo>
                    <a:pt x="3635445" y="954000"/>
                  </a:lnTo>
                  <a:lnTo>
                    <a:pt x="3646885" y="954000"/>
                  </a:lnTo>
                  <a:lnTo>
                    <a:pt x="3658324" y="954000"/>
                  </a:lnTo>
                  <a:lnTo>
                    <a:pt x="3669764" y="954000"/>
                  </a:lnTo>
                  <a:lnTo>
                    <a:pt x="3681203" y="954000"/>
                  </a:lnTo>
                  <a:lnTo>
                    <a:pt x="3692643" y="954000"/>
                  </a:lnTo>
                  <a:lnTo>
                    <a:pt x="3704082" y="954000"/>
                  </a:lnTo>
                  <a:lnTo>
                    <a:pt x="3715522" y="954000"/>
                  </a:lnTo>
                  <a:lnTo>
                    <a:pt x="3726961" y="954000"/>
                  </a:lnTo>
                  <a:lnTo>
                    <a:pt x="3738401" y="954000"/>
                  </a:lnTo>
                  <a:lnTo>
                    <a:pt x="3749840" y="954000"/>
                  </a:lnTo>
                  <a:lnTo>
                    <a:pt x="3761280" y="954000"/>
                  </a:lnTo>
                  <a:lnTo>
                    <a:pt x="3772719" y="954000"/>
                  </a:lnTo>
                  <a:lnTo>
                    <a:pt x="3784154" y="954000"/>
                  </a:lnTo>
                  <a:lnTo>
                    <a:pt x="3795598" y="954000"/>
                  </a:lnTo>
                  <a:lnTo>
                    <a:pt x="3807033" y="954000"/>
                  </a:lnTo>
                  <a:lnTo>
                    <a:pt x="3818473" y="954000"/>
                  </a:lnTo>
                  <a:lnTo>
                    <a:pt x="3829917" y="954000"/>
                  </a:lnTo>
                  <a:lnTo>
                    <a:pt x="3841352" y="954000"/>
                  </a:lnTo>
                  <a:lnTo>
                    <a:pt x="3852791" y="954000"/>
                  </a:lnTo>
                  <a:lnTo>
                    <a:pt x="3864231" y="954000"/>
                  </a:lnTo>
                  <a:lnTo>
                    <a:pt x="3875670" y="954000"/>
                  </a:lnTo>
                  <a:lnTo>
                    <a:pt x="3887110" y="954000"/>
                  </a:lnTo>
                  <a:lnTo>
                    <a:pt x="3898549" y="954000"/>
                  </a:lnTo>
                  <a:lnTo>
                    <a:pt x="3909989" y="954000"/>
                  </a:lnTo>
                  <a:lnTo>
                    <a:pt x="3921447" y="954000"/>
                  </a:lnTo>
                  <a:lnTo>
                    <a:pt x="3932878" y="954000"/>
                  </a:lnTo>
                  <a:lnTo>
                    <a:pt x="3944307" y="954000"/>
                  </a:lnTo>
                  <a:lnTo>
                    <a:pt x="3955737" y="954000"/>
                  </a:lnTo>
                  <a:lnTo>
                    <a:pt x="3967167" y="954000"/>
                  </a:lnTo>
                  <a:lnTo>
                    <a:pt x="3978645" y="954000"/>
                  </a:lnTo>
                  <a:lnTo>
                    <a:pt x="3990075" y="954000"/>
                  </a:lnTo>
                  <a:lnTo>
                    <a:pt x="4001505" y="954000"/>
                  </a:lnTo>
                  <a:lnTo>
                    <a:pt x="4012935" y="954000"/>
                  </a:lnTo>
                  <a:lnTo>
                    <a:pt x="4024365" y="954000"/>
                  </a:lnTo>
                  <a:lnTo>
                    <a:pt x="4035843" y="954000"/>
                  </a:lnTo>
                  <a:lnTo>
                    <a:pt x="4047273" y="954000"/>
                  </a:lnTo>
                  <a:lnTo>
                    <a:pt x="4058702" y="954000"/>
                  </a:lnTo>
                  <a:lnTo>
                    <a:pt x="4070133" y="954000"/>
                  </a:lnTo>
                  <a:lnTo>
                    <a:pt x="4081563" y="954000"/>
                  </a:lnTo>
                  <a:lnTo>
                    <a:pt x="4093040" y="954000"/>
                  </a:lnTo>
                  <a:lnTo>
                    <a:pt x="4104471" y="954000"/>
                  </a:lnTo>
                  <a:lnTo>
                    <a:pt x="4115900" y="954000"/>
                  </a:lnTo>
                  <a:lnTo>
                    <a:pt x="4127330" y="954000"/>
                  </a:lnTo>
                  <a:lnTo>
                    <a:pt x="4138760" y="954000"/>
                  </a:lnTo>
                  <a:lnTo>
                    <a:pt x="4150238" y="954000"/>
                  </a:lnTo>
                  <a:lnTo>
                    <a:pt x="4161668" y="954000"/>
                  </a:lnTo>
                  <a:lnTo>
                    <a:pt x="4173098" y="954000"/>
                  </a:lnTo>
                  <a:lnTo>
                    <a:pt x="4184528" y="954000"/>
                  </a:lnTo>
                  <a:lnTo>
                    <a:pt x="4195958" y="954000"/>
                  </a:lnTo>
                  <a:lnTo>
                    <a:pt x="4207436" y="954000"/>
                  </a:lnTo>
                  <a:lnTo>
                    <a:pt x="4218865" y="954000"/>
                  </a:lnTo>
                  <a:lnTo>
                    <a:pt x="4230296" y="954000"/>
                  </a:lnTo>
                  <a:lnTo>
                    <a:pt x="4241726" y="954000"/>
                  </a:lnTo>
                  <a:lnTo>
                    <a:pt x="4253156" y="954000"/>
                  </a:lnTo>
                  <a:lnTo>
                    <a:pt x="4264634" y="954000"/>
                  </a:lnTo>
                  <a:lnTo>
                    <a:pt x="4276063" y="954000"/>
                  </a:lnTo>
                  <a:lnTo>
                    <a:pt x="4287493" y="954000"/>
                  </a:lnTo>
                  <a:lnTo>
                    <a:pt x="4298923" y="954000"/>
                  </a:lnTo>
                  <a:lnTo>
                    <a:pt x="4310353" y="954000"/>
                  </a:lnTo>
                  <a:lnTo>
                    <a:pt x="4321831" y="954000"/>
                  </a:lnTo>
                  <a:lnTo>
                    <a:pt x="4333261" y="954000"/>
                  </a:lnTo>
                  <a:lnTo>
                    <a:pt x="4344691" y="954000"/>
                  </a:lnTo>
                  <a:lnTo>
                    <a:pt x="4356121" y="954000"/>
                  </a:lnTo>
                  <a:lnTo>
                    <a:pt x="4367551" y="954000"/>
                  </a:lnTo>
                  <a:lnTo>
                    <a:pt x="4379028" y="954000"/>
                  </a:lnTo>
                  <a:lnTo>
                    <a:pt x="4390458" y="954000"/>
                  </a:lnTo>
                  <a:lnTo>
                    <a:pt x="4401889" y="954000"/>
                  </a:lnTo>
                  <a:lnTo>
                    <a:pt x="4413319" y="954000"/>
                  </a:lnTo>
                  <a:lnTo>
                    <a:pt x="4424749" y="954000"/>
                  </a:lnTo>
                  <a:lnTo>
                    <a:pt x="4436226" y="954000"/>
                  </a:lnTo>
                  <a:lnTo>
                    <a:pt x="4447656" y="954000"/>
                  </a:lnTo>
                  <a:lnTo>
                    <a:pt x="4459086" y="954000"/>
                  </a:lnTo>
                  <a:lnTo>
                    <a:pt x="4470516" y="954000"/>
                  </a:lnTo>
                  <a:lnTo>
                    <a:pt x="4481946" y="954000"/>
                  </a:lnTo>
                  <a:lnTo>
                    <a:pt x="4493424" y="954000"/>
                  </a:lnTo>
                  <a:lnTo>
                    <a:pt x="4504854" y="954000"/>
                  </a:lnTo>
                  <a:lnTo>
                    <a:pt x="4516284" y="954000"/>
                  </a:lnTo>
                  <a:lnTo>
                    <a:pt x="4527714" y="954000"/>
                  </a:lnTo>
                  <a:lnTo>
                    <a:pt x="4539144" y="954000"/>
                  </a:lnTo>
                  <a:lnTo>
                    <a:pt x="4550621" y="954000"/>
                  </a:lnTo>
                  <a:lnTo>
                    <a:pt x="4562051" y="954000"/>
                  </a:lnTo>
                  <a:lnTo>
                    <a:pt x="4573482" y="954000"/>
                  </a:lnTo>
                  <a:lnTo>
                    <a:pt x="4584912" y="954000"/>
                  </a:lnTo>
                  <a:lnTo>
                    <a:pt x="4596341" y="954000"/>
                  </a:lnTo>
                  <a:lnTo>
                    <a:pt x="4607771" y="954000"/>
                  </a:lnTo>
                  <a:lnTo>
                    <a:pt x="4619249" y="954000"/>
                  </a:lnTo>
                  <a:lnTo>
                    <a:pt x="4630679" y="954000"/>
                  </a:lnTo>
                  <a:lnTo>
                    <a:pt x="4642109" y="954000"/>
                  </a:lnTo>
                  <a:lnTo>
                    <a:pt x="4653539" y="954000"/>
                  </a:lnTo>
                  <a:lnTo>
                    <a:pt x="4664969" y="954000"/>
                  </a:lnTo>
                  <a:lnTo>
                    <a:pt x="4676447" y="954000"/>
                  </a:lnTo>
                  <a:lnTo>
                    <a:pt x="4687877" y="954000"/>
                  </a:lnTo>
                  <a:lnTo>
                    <a:pt x="4699306" y="954000"/>
                  </a:lnTo>
                  <a:lnTo>
                    <a:pt x="4710737" y="954000"/>
                  </a:lnTo>
                  <a:lnTo>
                    <a:pt x="4722167" y="954000"/>
                  </a:lnTo>
                  <a:lnTo>
                    <a:pt x="4733644" y="954000"/>
                  </a:lnTo>
                  <a:lnTo>
                    <a:pt x="4745075" y="954000"/>
                  </a:lnTo>
                  <a:lnTo>
                    <a:pt x="4756504" y="954000"/>
                  </a:lnTo>
                  <a:lnTo>
                    <a:pt x="4767934" y="954000"/>
                  </a:lnTo>
                  <a:lnTo>
                    <a:pt x="4779364" y="954000"/>
                  </a:lnTo>
                  <a:lnTo>
                    <a:pt x="4790842" y="954000"/>
                  </a:lnTo>
                  <a:lnTo>
                    <a:pt x="4802272" y="954000"/>
                  </a:lnTo>
                  <a:lnTo>
                    <a:pt x="4813702" y="954000"/>
                  </a:lnTo>
                  <a:lnTo>
                    <a:pt x="4825132" y="954000"/>
                  </a:lnTo>
                  <a:lnTo>
                    <a:pt x="4836562" y="954000"/>
                  </a:lnTo>
                  <a:lnTo>
                    <a:pt x="4848040" y="954000"/>
                  </a:lnTo>
                  <a:lnTo>
                    <a:pt x="4859469" y="954000"/>
                  </a:lnTo>
                  <a:lnTo>
                    <a:pt x="4870899" y="954000"/>
                  </a:lnTo>
                  <a:lnTo>
                    <a:pt x="4882330" y="954000"/>
                  </a:lnTo>
                  <a:lnTo>
                    <a:pt x="4893760" y="954000"/>
                  </a:lnTo>
                  <a:lnTo>
                    <a:pt x="4905237" y="954000"/>
                  </a:lnTo>
                  <a:lnTo>
                    <a:pt x="4916667" y="954000"/>
                  </a:lnTo>
                  <a:lnTo>
                    <a:pt x="4928097" y="954000"/>
                  </a:lnTo>
                  <a:lnTo>
                    <a:pt x="4939527" y="954000"/>
                  </a:lnTo>
                  <a:lnTo>
                    <a:pt x="4950957" y="954000"/>
                  </a:lnTo>
                  <a:lnTo>
                    <a:pt x="4962435" y="954000"/>
                  </a:lnTo>
                  <a:lnTo>
                    <a:pt x="4973865" y="954000"/>
                  </a:lnTo>
                  <a:lnTo>
                    <a:pt x="4985295" y="954000"/>
                  </a:lnTo>
                  <a:lnTo>
                    <a:pt x="4996725" y="954000"/>
                  </a:lnTo>
                  <a:lnTo>
                    <a:pt x="5008155" y="954000"/>
                  </a:lnTo>
                  <a:lnTo>
                    <a:pt x="5019632" y="954000"/>
                  </a:lnTo>
                  <a:lnTo>
                    <a:pt x="5031062" y="954000"/>
                  </a:lnTo>
                  <a:lnTo>
                    <a:pt x="5042492" y="954000"/>
                  </a:lnTo>
                  <a:lnTo>
                    <a:pt x="5053923" y="954000"/>
                  </a:lnTo>
                  <a:lnTo>
                    <a:pt x="5065353" y="954000"/>
                  </a:lnTo>
                  <a:lnTo>
                    <a:pt x="5076830" y="954000"/>
                  </a:lnTo>
                  <a:lnTo>
                    <a:pt x="5088260" y="954000"/>
                  </a:lnTo>
                  <a:lnTo>
                    <a:pt x="5099690" y="954000"/>
                  </a:lnTo>
                  <a:lnTo>
                    <a:pt x="5111120" y="954000"/>
                  </a:lnTo>
                  <a:lnTo>
                    <a:pt x="5122550" y="954000"/>
                  </a:lnTo>
                  <a:lnTo>
                    <a:pt x="5134028" y="954000"/>
                  </a:lnTo>
                  <a:lnTo>
                    <a:pt x="5145458" y="954000"/>
                  </a:lnTo>
                  <a:lnTo>
                    <a:pt x="5156888" y="954000"/>
                  </a:lnTo>
                  <a:lnTo>
                    <a:pt x="5168318" y="954000"/>
                  </a:lnTo>
                  <a:lnTo>
                    <a:pt x="5179747" y="954000"/>
                  </a:lnTo>
                  <a:lnTo>
                    <a:pt x="5191225" y="954000"/>
                  </a:lnTo>
                  <a:lnTo>
                    <a:pt x="5202655" y="954000"/>
                  </a:lnTo>
                  <a:lnTo>
                    <a:pt x="5214085" y="954000"/>
                  </a:lnTo>
                  <a:lnTo>
                    <a:pt x="5225515" y="954000"/>
                  </a:lnTo>
                  <a:lnTo>
                    <a:pt x="5236945" y="954000"/>
                  </a:lnTo>
                  <a:lnTo>
                    <a:pt x="5248423" y="954000"/>
                  </a:lnTo>
                  <a:lnTo>
                    <a:pt x="5259853" y="954000"/>
                  </a:lnTo>
                  <a:lnTo>
                    <a:pt x="5271283" y="954000"/>
                  </a:lnTo>
                  <a:lnTo>
                    <a:pt x="5282713" y="954000"/>
                  </a:lnTo>
                  <a:lnTo>
                    <a:pt x="5294143" y="954000"/>
                  </a:lnTo>
                  <a:lnTo>
                    <a:pt x="5305621" y="954000"/>
                  </a:lnTo>
                  <a:lnTo>
                    <a:pt x="5317051" y="954000"/>
                  </a:lnTo>
                  <a:lnTo>
                    <a:pt x="5328481" y="954000"/>
                  </a:lnTo>
                  <a:lnTo>
                    <a:pt x="5339910" y="954000"/>
                  </a:lnTo>
                  <a:lnTo>
                    <a:pt x="5351340" y="954000"/>
                  </a:lnTo>
                  <a:lnTo>
                    <a:pt x="5362818" y="954000"/>
                  </a:lnTo>
                  <a:lnTo>
                    <a:pt x="5374248" y="954000"/>
                  </a:lnTo>
                  <a:lnTo>
                    <a:pt x="5385678" y="954000"/>
                  </a:lnTo>
                  <a:lnTo>
                    <a:pt x="5397108" y="954000"/>
                  </a:lnTo>
                  <a:lnTo>
                    <a:pt x="5408538" y="954000"/>
                  </a:lnTo>
                  <a:lnTo>
                    <a:pt x="5420016" y="954000"/>
                  </a:lnTo>
                  <a:lnTo>
                    <a:pt x="5431446" y="954000"/>
                  </a:lnTo>
                  <a:lnTo>
                    <a:pt x="5442876" y="954000"/>
                  </a:lnTo>
                  <a:lnTo>
                    <a:pt x="5454306" y="954000"/>
                  </a:lnTo>
                  <a:lnTo>
                    <a:pt x="5465736" y="954000"/>
                  </a:lnTo>
                  <a:lnTo>
                    <a:pt x="5477214" y="954000"/>
                  </a:lnTo>
                  <a:lnTo>
                    <a:pt x="5488643" y="954000"/>
                  </a:lnTo>
                  <a:lnTo>
                    <a:pt x="5500073" y="954000"/>
                  </a:lnTo>
                  <a:lnTo>
                    <a:pt x="5511503" y="954000"/>
                  </a:lnTo>
                  <a:lnTo>
                    <a:pt x="5522933" y="954000"/>
                  </a:lnTo>
                  <a:lnTo>
                    <a:pt x="5534411" y="954000"/>
                  </a:lnTo>
                  <a:lnTo>
                    <a:pt x="5545841" y="954000"/>
                  </a:lnTo>
                  <a:lnTo>
                    <a:pt x="5557271" y="954000"/>
                  </a:lnTo>
                  <a:lnTo>
                    <a:pt x="5568701" y="954000"/>
                  </a:lnTo>
                  <a:lnTo>
                    <a:pt x="5580131" y="954000"/>
                  </a:lnTo>
                  <a:lnTo>
                    <a:pt x="5591609" y="954000"/>
                  </a:lnTo>
                  <a:lnTo>
                    <a:pt x="5603038" y="954000"/>
                  </a:lnTo>
                  <a:lnTo>
                    <a:pt x="5614469" y="954000"/>
                  </a:lnTo>
                  <a:lnTo>
                    <a:pt x="5625899" y="954000"/>
                  </a:lnTo>
                  <a:lnTo>
                    <a:pt x="5637329" y="954000"/>
                  </a:lnTo>
                  <a:lnTo>
                    <a:pt x="5648759" y="954000"/>
                  </a:lnTo>
                  <a:lnTo>
                    <a:pt x="5660236" y="954000"/>
                  </a:lnTo>
                  <a:lnTo>
                    <a:pt x="5671666" y="954000"/>
                  </a:lnTo>
                  <a:lnTo>
                    <a:pt x="5683096" y="954000"/>
                  </a:lnTo>
                  <a:lnTo>
                    <a:pt x="5694526" y="954000"/>
                  </a:lnTo>
                  <a:lnTo>
                    <a:pt x="5705956" y="954000"/>
                  </a:lnTo>
                  <a:lnTo>
                    <a:pt x="5717434" y="954000"/>
                  </a:lnTo>
                  <a:lnTo>
                    <a:pt x="5728864" y="954000"/>
                  </a:lnTo>
                  <a:lnTo>
                    <a:pt x="5740294" y="954000"/>
                  </a:lnTo>
                  <a:lnTo>
                    <a:pt x="5751724" y="954000"/>
                  </a:lnTo>
                  <a:lnTo>
                    <a:pt x="5763154" y="954000"/>
                  </a:lnTo>
                  <a:lnTo>
                    <a:pt x="5774631" y="954000"/>
                  </a:lnTo>
                  <a:lnTo>
                    <a:pt x="5786062" y="954000"/>
                  </a:lnTo>
                  <a:lnTo>
                    <a:pt x="5797492" y="954000"/>
                  </a:lnTo>
                  <a:lnTo>
                    <a:pt x="5808921" y="954000"/>
                  </a:lnTo>
                  <a:lnTo>
                    <a:pt x="5820351" y="954000"/>
                  </a:lnTo>
                  <a:lnTo>
                    <a:pt x="5831829" y="954000"/>
                  </a:lnTo>
                  <a:lnTo>
                    <a:pt x="5843259" y="954000"/>
                  </a:lnTo>
                  <a:lnTo>
                    <a:pt x="5854689" y="954000"/>
                  </a:lnTo>
                  <a:lnTo>
                    <a:pt x="5866119" y="954000"/>
                  </a:lnTo>
                  <a:lnTo>
                    <a:pt x="5877549" y="954000"/>
                  </a:lnTo>
                  <a:lnTo>
                    <a:pt x="5889027" y="954000"/>
                  </a:lnTo>
                  <a:lnTo>
                    <a:pt x="5900457" y="954000"/>
                  </a:lnTo>
                  <a:lnTo>
                    <a:pt x="5911887" y="954000"/>
                  </a:lnTo>
                  <a:lnTo>
                    <a:pt x="5923317" y="954000"/>
                  </a:lnTo>
                  <a:lnTo>
                    <a:pt x="5934747" y="954000"/>
                  </a:lnTo>
                  <a:lnTo>
                    <a:pt x="5946225" y="954000"/>
                  </a:lnTo>
                  <a:lnTo>
                    <a:pt x="5957655" y="954000"/>
                  </a:lnTo>
                  <a:lnTo>
                    <a:pt x="5969084" y="954000"/>
                  </a:lnTo>
                  <a:lnTo>
                    <a:pt x="5980514" y="954000"/>
                  </a:lnTo>
                  <a:lnTo>
                    <a:pt x="5991944" y="954000"/>
                  </a:lnTo>
                  <a:lnTo>
                    <a:pt x="6003422" y="954000"/>
                  </a:lnTo>
                  <a:lnTo>
                    <a:pt x="6014852" y="954000"/>
                  </a:lnTo>
                  <a:lnTo>
                    <a:pt x="6026282" y="954000"/>
                  </a:lnTo>
                  <a:lnTo>
                    <a:pt x="6037712" y="954000"/>
                  </a:lnTo>
                  <a:lnTo>
                    <a:pt x="6049142" y="954000"/>
                  </a:lnTo>
                  <a:lnTo>
                    <a:pt x="6060620" y="954000"/>
                  </a:lnTo>
                  <a:lnTo>
                    <a:pt x="6072049" y="954000"/>
                  </a:lnTo>
                  <a:lnTo>
                    <a:pt x="6083480" y="954000"/>
                  </a:lnTo>
                  <a:lnTo>
                    <a:pt x="6094910" y="954000"/>
                  </a:lnTo>
                  <a:lnTo>
                    <a:pt x="6106340" y="954000"/>
                  </a:lnTo>
                  <a:lnTo>
                    <a:pt x="6117818" y="954000"/>
                  </a:lnTo>
                  <a:lnTo>
                    <a:pt x="6129247" y="954000"/>
                  </a:lnTo>
                  <a:lnTo>
                    <a:pt x="6140677" y="954000"/>
                  </a:lnTo>
                  <a:lnTo>
                    <a:pt x="6152107" y="954000"/>
                  </a:lnTo>
                  <a:lnTo>
                    <a:pt x="6163537" y="954000"/>
                  </a:lnTo>
                  <a:lnTo>
                    <a:pt x="6175015" y="954000"/>
                  </a:lnTo>
                  <a:lnTo>
                    <a:pt x="6186445" y="954000"/>
                  </a:lnTo>
                  <a:lnTo>
                    <a:pt x="6197875" y="954000"/>
                  </a:lnTo>
                  <a:lnTo>
                    <a:pt x="6209305" y="954000"/>
                  </a:lnTo>
                  <a:lnTo>
                    <a:pt x="6220735" y="954000"/>
                  </a:lnTo>
                  <a:lnTo>
                    <a:pt x="6232212" y="954000"/>
                  </a:lnTo>
                  <a:lnTo>
                    <a:pt x="6243642" y="954000"/>
                  </a:lnTo>
                  <a:lnTo>
                    <a:pt x="6255073" y="954000"/>
                  </a:lnTo>
                  <a:lnTo>
                    <a:pt x="6266503" y="954000"/>
                  </a:lnTo>
                  <a:lnTo>
                    <a:pt x="6277933" y="954000"/>
                  </a:lnTo>
                  <a:lnTo>
                    <a:pt x="6289410" y="954000"/>
                  </a:lnTo>
                  <a:lnTo>
                    <a:pt x="6300840" y="954000"/>
                  </a:lnTo>
                  <a:lnTo>
                    <a:pt x="6312270" y="954000"/>
                  </a:lnTo>
                  <a:lnTo>
                    <a:pt x="6323700" y="954000"/>
                  </a:lnTo>
                  <a:lnTo>
                    <a:pt x="6335130" y="954000"/>
                  </a:lnTo>
                  <a:lnTo>
                    <a:pt x="6346608" y="954000"/>
                  </a:lnTo>
                  <a:lnTo>
                    <a:pt x="6358038" y="954000"/>
                  </a:lnTo>
                  <a:lnTo>
                    <a:pt x="6369468" y="954000"/>
                  </a:lnTo>
                  <a:lnTo>
                    <a:pt x="6380898" y="954000"/>
                  </a:lnTo>
                  <a:lnTo>
                    <a:pt x="6392328" y="954000"/>
                  </a:lnTo>
                  <a:lnTo>
                    <a:pt x="6403805" y="954000"/>
                  </a:lnTo>
                  <a:lnTo>
                    <a:pt x="6415235" y="954000"/>
                  </a:lnTo>
                  <a:lnTo>
                    <a:pt x="6426666" y="954000"/>
                  </a:lnTo>
                  <a:lnTo>
                    <a:pt x="6438096" y="954000"/>
                  </a:lnTo>
                  <a:lnTo>
                    <a:pt x="6449525" y="954000"/>
                  </a:lnTo>
                  <a:lnTo>
                    <a:pt x="6461003" y="954000"/>
                  </a:lnTo>
                  <a:lnTo>
                    <a:pt x="6472433" y="954000"/>
                  </a:lnTo>
                  <a:lnTo>
                    <a:pt x="6483863" y="954000"/>
                  </a:lnTo>
                  <a:lnTo>
                    <a:pt x="6495293" y="954000"/>
                  </a:lnTo>
                  <a:lnTo>
                    <a:pt x="6506723" y="954000"/>
                  </a:lnTo>
                  <a:lnTo>
                    <a:pt x="6518201" y="954000"/>
                  </a:lnTo>
                  <a:lnTo>
                    <a:pt x="6529631" y="954000"/>
                  </a:lnTo>
                  <a:lnTo>
                    <a:pt x="6541061" y="954000"/>
                  </a:lnTo>
                  <a:lnTo>
                    <a:pt x="6552490" y="954000"/>
                  </a:lnTo>
                  <a:lnTo>
                    <a:pt x="6563921" y="954000"/>
                  </a:lnTo>
                  <a:lnTo>
                    <a:pt x="6575398" y="954000"/>
                  </a:lnTo>
                  <a:lnTo>
                    <a:pt x="6586828" y="954000"/>
                  </a:lnTo>
                  <a:lnTo>
                    <a:pt x="6598259" y="954000"/>
                  </a:lnTo>
                  <a:lnTo>
                    <a:pt x="6609688" y="954000"/>
                  </a:lnTo>
                  <a:lnTo>
                    <a:pt x="6621118" y="954000"/>
                  </a:lnTo>
                  <a:lnTo>
                    <a:pt x="6632596" y="954000"/>
                  </a:lnTo>
                  <a:lnTo>
                    <a:pt x="6644026" y="954000"/>
                  </a:lnTo>
                  <a:lnTo>
                    <a:pt x="6655456" y="954000"/>
                  </a:lnTo>
                  <a:lnTo>
                    <a:pt x="6666886" y="954000"/>
                  </a:lnTo>
                  <a:lnTo>
                    <a:pt x="6678316" y="954000"/>
                  </a:lnTo>
                  <a:lnTo>
                    <a:pt x="6689794" y="954000"/>
                  </a:lnTo>
                  <a:lnTo>
                    <a:pt x="6701224" y="954000"/>
                  </a:lnTo>
                  <a:lnTo>
                    <a:pt x="6712653" y="954000"/>
                  </a:lnTo>
                  <a:lnTo>
                    <a:pt x="6724083" y="954000"/>
                  </a:lnTo>
                  <a:lnTo>
                    <a:pt x="6735514" y="954000"/>
                  </a:lnTo>
                  <a:lnTo>
                    <a:pt x="6746944" y="954000"/>
                  </a:lnTo>
                  <a:lnTo>
                    <a:pt x="6758421" y="954000"/>
                  </a:lnTo>
                  <a:lnTo>
                    <a:pt x="6769851" y="954000"/>
                  </a:lnTo>
                  <a:lnTo>
                    <a:pt x="6781281" y="954000"/>
                  </a:lnTo>
                  <a:lnTo>
                    <a:pt x="6792711" y="954000"/>
                  </a:lnTo>
                  <a:lnTo>
                    <a:pt x="6804141" y="954000"/>
                  </a:lnTo>
                  <a:lnTo>
                    <a:pt x="6815619" y="954000"/>
                  </a:lnTo>
                  <a:lnTo>
                    <a:pt x="6827049" y="954000"/>
                  </a:lnTo>
                  <a:lnTo>
                    <a:pt x="6838479" y="954000"/>
                  </a:lnTo>
                  <a:lnTo>
                    <a:pt x="6849909" y="954000"/>
                  </a:lnTo>
                  <a:lnTo>
                    <a:pt x="6861339" y="954000"/>
                  </a:lnTo>
                  <a:lnTo>
                    <a:pt x="6872816" y="954000"/>
                  </a:lnTo>
                  <a:lnTo>
                    <a:pt x="6884246" y="954000"/>
                  </a:lnTo>
                  <a:lnTo>
                    <a:pt x="6895676" y="954000"/>
                  </a:lnTo>
                  <a:lnTo>
                    <a:pt x="6907107" y="954000"/>
                  </a:lnTo>
                  <a:lnTo>
                    <a:pt x="6918537" y="954000"/>
                  </a:lnTo>
                  <a:lnTo>
                    <a:pt x="6930014" y="954000"/>
                  </a:lnTo>
                  <a:lnTo>
                    <a:pt x="6941444" y="954000"/>
                  </a:lnTo>
                  <a:lnTo>
                    <a:pt x="6952874" y="954000"/>
                  </a:lnTo>
                  <a:lnTo>
                    <a:pt x="6964304" y="954000"/>
                  </a:lnTo>
                  <a:lnTo>
                    <a:pt x="6975734" y="954000"/>
                  </a:lnTo>
                  <a:lnTo>
                    <a:pt x="6987212" y="954000"/>
                  </a:lnTo>
                  <a:lnTo>
                    <a:pt x="6998642" y="954000"/>
                  </a:lnTo>
                  <a:lnTo>
                    <a:pt x="7010072" y="954000"/>
                  </a:lnTo>
                  <a:lnTo>
                    <a:pt x="7021502" y="954000"/>
                  </a:lnTo>
                  <a:lnTo>
                    <a:pt x="7032931" y="954000"/>
                  </a:lnTo>
                  <a:lnTo>
                    <a:pt x="7044409" y="954000"/>
                  </a:lnTo>
                  <a:lnTo>
                    <a:pt x="7055839" y="954000"/>
                  </a:lnTo>
                  <a:lnTo>
                    <a:pt x="7067269" y="954000"/>
                  </a:lnTo>
                  <a:lnTo>
                    <a:pt x="7078700" y="954000"/>
                  </a:lnTo>
                  <a:lnTo>
                    <a:pt x="7090129" y="954000"/>
                  </a:lnTo>
                  <a:lnTo>
                    <a:pt x="7101607" y="954000"/>
                  </a:lnTo>
                  <a:lnTo>
                    <a:pt x="7113037" y="954000"/>
                  </a:lnTo>
                  <a:lnTo>
                    <a:pt x="7124467" y="954000"/>
                  </a:lnTo>
                  <a:lnTo>
                    <a:pt x="7135897" y="954000"/>
                  </a:lnTo>
                  <a:lnTo>
                    <a:pt x="7147327" y="954000"/>
                  </a:lnTo>
                  <a:lnTo>
                    <a:pt x="7158805" y="954000"/>
                  </a:lnTo>
                  <a:lnTo>
                    <a:pt x="7170235" y="954000"/>
                  </a:lnTo>
                  <a:lnTo>
                    <a:pt x="7181665" y="954000"/>
                  </a:lnTo>
                  <a:lnTo>
                    <a:pt x="7193094" y="954000"/>
                  </a:lnTo>
                  <a:lnTo>
                    <a:pt x="7204524" y="954000"/>
                  </a:lnTo>
                  <a:lnTo>
                    <a:pt x="7216002" y="954000"/>
                  </a:lnTo>
                  <a:lnTo>
                    <a:pt x="7227432" y="954000"/>
                  </a:lnTo>
                  <a:lnTo>
                    <a:pt x="7238862" y="954000"/>
                  </a:lnTo>
                  <a:lnTo>
                    <a:pt x="7250292" y="954000"/>
                  </a:lnTo>
                  <a:lnTo>
                    <a:pt x="7261722" y="954000"/>
                  </a:lnTo>
                  <a:lnTo>
                    <a:pt x="7273200" y="954000"/>
                  </a:lnTo>
                  <a:lnTo>
                    <a:pt x="7284630" y="954000"/>
                  </a:lnTo>
                  <a:lnTo>
                    <a:pt x="7296060" y="954000"/>
                  </a:lnTo>
                  <a:lnTo>
                    <a:pt x="7307490" y="954000"/>
                  </a:lnTo>
                  <a:lnTo>
                    <a:pt x="7318920" y="954000"/>
                  </a:lnTo>
                  <a:lnTo>
                    <a:pt x="7330398" y="954000"/>
                  </a:lnTo>
                  <a:lnTo>
                    <a:pt x="7341828" y="954000"/>
                  </a:lnTo>
                  <a:lnTo>
                    <a:pt x="7353257" y="954000"/>
                  </a:lnTo>
                  <a:lnTo>
                    <a:pt x="7364687" y="954000"/>
                  </a:lnTo>
                  <a:lnTo>
                    <a:pt x="7376117" y="954000"/>
                  </a:lnTo>
                  <a:lnTo>
                    <a:pt x="7387595" y="954000"/>
                  </a:lnTo>
                  <a:lnTo>
                    <a:pt x="7399025" y="954000"/>
                  </a:lnTo>
                  <a:lnTo>
                    <a:pt x="7410455" y="954000"/>
                  </a:lnTo>
                  <a:lnTo>
                    <a:pt x="7421885" y="954000"/>
                  </a:lnTo>
                  <a:lnTo>
                    <a:pt x="7433315" y="954000"/>
                  </a:lnTo>
                  <a:lnTo>
                    <a:pt x="7444793" y="954000"/>
                  </a:lnTo>
                  <a:lnTo>
                    <a:pt x="7456222" y="954000"/>
                  </a:lnTo>
                  <a:lnTo>
                    <a:pt x="7467653" y="954000"/>
                  </a:lnTo>
                  <a:lnTo>
                    <a:pt x="7479083" y="954000"/>
                  </a:lnTo>
                  <a:lnTo>
                    <a:pt x="7490513" y="954000"/>
                  </a:lnTo>
                  <a:lnTo>
                    <a:pt x="7501990" y="954000"/>
                  </a:lnTo>
                  <a:lnTo>
                    <a:pt x="7513420" y="954000"/>
                  </a:lnTo>
                  <a:lnTo>
                    <a:pt x="7524850" y="954000"/>
                  </a:lnTo>
                  <a:lnTo>
                    <a:pt x="7536280" y="954000"/>
                  </a:lnTo>
                  <a:lnTo>
                    <a:pt x="7547710" y="954000"/>
                  </a:lnTo>
                  <a:lnTo>
                    <a:pt x="7559188" y="954000"/>
                  </a:lnTo>
                  <a:lnTo>
                    <a:pt x="7570618" y="954000"/>
                  </a:lnTo>
                  <a:lnTo>
                    <a:pt x="7582048" y="954000"/>
                  </a:lnTo>
                  <a:lnTo>
                    <a:pt x="7593478" y="954000"/>
                  </a:lnTo>
                  <a:lnTo>
                    <a:pt x="7604908" y="954000"/>
                  </a:lnTo>
                  <a:lnTo>
                    <a:pt x="7616385" y="954000"/>
                  </a:lnTo>
                  <a:lnTo>
                    <a:pt x="7627815" y="954000"/>
                  </a:lnTo>
                  <a:lnTo>
                    <a:pt x="7639246" y="954000"/>
                  </a:lnTo>
                  <a:lnTo>
                    <a:pt x="7650676" y="954000"/>
                  </a:lnTo>
                  <a:lnTo>
                    <a:pt x="7662106" y="954000"/>
                  </a:lnTo>
                  <a:lnTo>
                    <a:pt x="7673583" y="954000"/>
                  </a:lnTo>
                  <a:lnTo>
                    <a:pt x="7685013" y="954000"/>
                  </a:lnTo>
                  <a:lnTo>
                    <a:pt x="7696443" y="954000"/>
                  </a:lnTo>
                  <a:lnTo>
                    <a:pt x="7707873" y="954000"/>
                  </a:lnTo>
                  <a:lnTo>
                    <a:pt x="7719303" y="954000"/>
                  </a:lnTo>
                  <a:lnTo>
                    <a:pt x="7730733" y="954000"/>
                  </a:lnTo>
                  <a:lnTo>
                    <a:pt x="7742211" y="954000"/>
                  </a:lnTo>
                  <a:lnTo>
                    <a:pt x="7753641" y="954000"/>
                  </a:lnTo>
                  <a:lnTo>
                    <a:pt x="7765071" y="954000"/>
                  </a:lnTo>
                  <a:lnTo>
                    <a:pt x="7776501" y="954000"/>
                  </a:lnTo>
                  <a:lnTo>
                    <a:pt x="7787931" y="954000"/>
                  </a:lnTo>
                  <a:lnTo>
                    <a:pt x="7799408" y="954000"/>
                  </a:lnTo>
                  <a:lnTo>
                    <a:pt x="7810839" y="954000"/>
                  </a:lnTo>
                  <a:lnTo>
                    <a:pt x="7822268" y="954000"/>
                  </a:lnTo>
                  <a:lnTo>
                    <a:pt x="7833698" y="954000"/>
                  </a:lnTo>
                  <a:lnTo>
                    <a:pt x="7845128" y="954000"/>
                  </a:lnTo>
                  <a:lnTo>
                    <a:pt x="7856606" y="954000"/>
                  </a:lnTo>
                  <a:lnTo>
                    <a:pt x="7868036" y="954000"/>
                  </a:lnTo>
                  <a:lnTo>
                    <a:pt x="7879466" y="954000"/>
                  </a:lnTo>
                  <a:lnTo>
                    <a:pt x="7890896" y="954000"/>
                  </a:lnTo>
                  <a:lnTo>
                    <a:pt x="7902326" y="954000"/>
                  </a:lnTo>
                  <a:lnTo>
                    <a:pt x="7913804" y="954000"/>
                  </a:lnTo>
                  <a:lnTo>
                    <a:pt x="7925234" y="954000"/>
                  </a:lnTo>
                  <a:lnTo>
                    <a:pt x="7936663" y="954000"/>
                  </a:lnTo>
                  <a:lnTo>
                    <a:pt x="7948094" y="954000"/>
                  </a:lnTo>
                  <a:lnTo>
                    <a:pt x="7959524" y="954000"/>
                  </a:lnTo>
                  <a:lnTo>
                    <a:pt x="7971001" y="954000"/>
                  </a:lnTo>
                  <a:lnTo>
                    <a:pt x="7982431" y="954000"/>
                  </a:lnTo>
                  <a:lnTo>
                    <a:pt x="7993861" y="954000"/>
                  </a:lnTo>
                  <a:lnTo>
                    <a:pt x="8005291" y="954000"/>
                  </a:lnTo>
                  <a:lnTo>
                    <a:pt x="8016721" y="954000"/>
                  </a:lnTo>
                  <a:lnTo>
                    <a:pt x="8028199" y="954000"/>
                  </a:lnTo>
                  <a:lnTo>
                    <a:pt x="8039629" y="954000"/>
                  </a:lnTo>
                  <a:lnTo>
                    <a:pt x="8051059" y="954000"/>
                  </a:lnTo>
                  <a:lnTo>
                    <a:pt x="8062489" y="954000"/>
                  </a:lnTo>
                  <a:lnTo>
                    <a:pt x="8073919" y="954000"/>
                  </a:lnTo>
                  <a:lnTo>
                    <a:pt x="8085396" y="954000"/>
                  </a:lnTo>
                  <a:lnTo>
                    <a:pt x="8096826" y="954000"/>
                  </a:lnTo>
                  <a:lnTo>
                    <a:pt x="8108256" y="954000"/>
                  </a:lnTo>
                  <a:lnTo>
                    <a:pt x="8119687" y="954000"/>
                  </a:lnTo>
                  <a:lnTo>
                    <a:pt x="8131117" y="954000"/>
                  </a:lnTo>
                  <a:lnTo>
                    <a:pt x="8142594" y="954000"/>
                  </a:lnTo>
                  <a:lnTo>
                    <a:pt x="8154024" y="954000"/>
                  </a:lnTo>
                  <a:lnTo>
                    <a:pt x="8165454" y="954000"/>
                  </a:lnTo>
                  <a:lnTo>
                    <a:pt x="8176884" y="954000"/>
                  </a:lnTo>
                  <a:lnTo>
                    <a:pt x="8188314" y="954000"/>
                  </a:lnTo>
                  <a:lnTo>
                    <a:pt x="8199792" y="954000"/>
                  </a:lnTo>
                  <a:lnTo>
                    <a:pt x="8211222" y="954000"/>
                  </a:lnTo>
                  <a:lnTo>
                    <a:pt x="8222652" y="954000"/>
                  </a:lnTo>
                  <a:lnTo>
                    <a:pt x="8234082" y="954000"/>
                  </a:lnTo>
                  <a:lnTo>
                    <a:pt x="8245512" y="954000"/>
                  </a:lnTo>
                  <a:lnTo>
                    <a:pt x="8256989" y="954000"/>
                  </a:lnTo>
                  <a:lnTo>
                    <a:pt x="8268419" y="954000"/>
                  </a:lnTo>
                  <a:lnTo>
                    <a:pt x="8279850" y="954000"/>
                  </a:lnTo>
                  <a:lnTo>
                    <a:pt x="8291280" y="954000"/>
                  </a:lnTo>
                  <a:lnTo>
                    <a:pt x="8302709" y="954000"/>
                  </a:lnTo>
                  <a:lnTo>
                    <a:pt x="8314187" y="954000"/>
                  </a:lnTo>
                  <a:lnTo>
                    <a:pt x="8325617" y="954000"/>
                  </a:lnTo>
                  <a:lnTo>
                    <a:pt x="8337047" y="954000"/>
                  </a:lnTo>
                  <a:lnTo>
                    <a:pt x="8348477" y="954000"/>
                  </a:lnTo>
                  <a:lnTo>
                    <a:pt x="8359907" y="954000"/>
                  </a:lnTo>
                  <a:lnTo>
                    <a:pt x="8371385" y="954000"/>
                  </a:lnTo>
                  <a:lnTo>
                    <a:pt x="8382815" y="954000"/>
                  </a:lnTo>
                  <a:lnTo>
                    <a:pt x="8394245" y="954000"/>
                  </a:lnTo>
                  <a:lnTo>
                    <a:pt x="8405674" y="954000"/>
                  </a:lnTo>
                  <a:lnTo>
                    <a:pt x="8417104" y="954000"/>
                  </a:lnTo>
                  <a:lnTo>
                    <a:pt x="8428582" y="954000"/>
                  </a:lnTo>
                  <a:lnTo>
                    <a:pt x="8440012" y="954000"/>
                  </a:lnTo>
                  <a:lnTo>
                    <a:pt x="8451442" y="954000"/>
                  </a:lnTo>
                  <a:lnTo>
                    <a:pt x="8462872" y="954000"/>
                  </a:lnTo>
                  <a:lnTo>
                    <a:pt x="8474302" y="954000"/>
                  </a:lnTo>
                  <a:lnTo>
                    <a:pt x="8485780" y="954000"/>
                  </a:lnTo>
                  <a:lnTo>
                    <a:pt x="8497210" y="954000"/>
                  </a:lnTo>
                  <a:lnTo>
                    <a:pt x="8508640" y="954000"/>
                  </a:lnTo>
                  <a:lnTo>
                    <a:pt x="8520069" y="954000"/>
                  </a:lnTo>
                  <a:lnTo>
                    <a:pt x="8531500" y="954000"/>
                  </a:lnTo>
                  <a:lnTo>
                    <a:pt x="8542977" y="954000"/>
                  </a:lnTo>
                  <a:lnTo>
                    <a:pt x="8554407" y="954000"/>
                  </a:lnTo>
                  <a:lnTo>
                    <a:pt x="8565837" y="954000"/>
                  </a:lnTo>
                  <a:lnTo>
                    <a:pt x="8577267" y="954000"/>
                  </a:lnTo>
                  <a:lnTo>
                    <a:pt x="8588697" y="954000"/>
                  </a:lnTo>
                  <a:lnTo>
                    <a:pt x="8600175" y="954000"/>
                  </a:lnTo>
                  <a:lnTo>
                    <a:pt x="8611605" y="954000"/>
                  </a:lnTo>
                  <a:lnTo>
                    <a:pt x="8623035" y="954000"/>
                  </a:lnTo>
                  <a:lnTo>
                    <a:pt x="8634465" y="954000"/>
                  </a:lnTo>
                  <a:lnTo>
                    <a:pt x="8645895" y="954000"/>
                  </a:lnTo>
                  <a:lnTo>
                    <a:pt x="8657373" y="954000"/>
                  </a:lnTo>
                  <a:lnTo>
                    <a:pt x="8668802" y="954000"/>
                  </a:lnTo>
                  <a:lnTo>
                    <a:pt x="8680232" y="954000"/>
                  </a:lnTo>
                  <a:lnTo>
                    <a:pt x="8691662" y="954000"/>
                  </a:lnTo>
                  <a:lnTo>
                    <a:pt x="8703093" y="954000"/>
                  </a:lnTo>
                  <a:lnTo>
                    <a:pt x="8714570" y="954000"/>
                  </a:lnTo>
                  <a:lnTo>
                    <a:pt x="8726000" y="954000"/>
                  </a:lnTo>
                  <a:lnTo>
                    <a:pt x="8737430" y="954000"/>
                  </a:lnTo>
                  <a:lnTo>
                    <a:pt x="8748860" y="954000"/>
                  </a:lnTo>
                  <a:lnTo>
                    <a:pt x="8760290" y="954000"/>
                  </a:lnTo>
                  <a:lnTo>
                    <a:pt x="8771768" y="954000"/>
                  </a:lnTo>
                  <a:lnTo>
                    <a:pt x="8783198" y="954000"/>
                  </a:lnTo>
                  <a:lnTo>
                    <a:pt x="8794628" y="954000"/>
                  </a:lnTo>
                  <a:lnTo>
                    <a:pt x="8806058" y="954000"/>
                  </a:lnTo>
                  <a:lnTo>
                    <a:pt x="8817488" y="954000"/>
                  </a:lnTo>
                  <a:lnTo>
                    <a:pt x="8828918" y="954000"/>
                  </a:lnTo>
                  <a:lnTo>
                    <a:pt x="8840395" y="954000"/>
                  </a:lnTo>
                  <a:lnTo>
                    <a:pt x="8851825" y="954000"/>
                  </a:lnTo>
                  <a:lnTo>
                    <a:pt x="8863256" y="954000"/>
                  </a:lnTo>
                  <a:lnTo>
                    <a:pt x="8874686" y="954000"/>
                  </a:lnTo>
                  <a:lnTo>
                    <a:pt x="8886115" y="954000"/>
                  </a:lnTo>
                  <a:lnTo>
                    <a:pt x="8897593" y="954000"/>
                  </a:lnTo>
                  <a:lnTo>
                    <a:pt x="8909022" y="954000"/>
                  </a:lnTo>
                  <a:lnTo>
                    <a:pt x="8920453" y="954000"/>
                  </a:lnTo>
                  <a:lnTo>
                    <a:pt x="8931883" y="954000"/>
                  </a:lnTo>
                  <a:lnTo>
                    <a:pt x="8943313" y="954000"/>
                  </a:lnTo>
                  <a:lnTo>
                    <a:pt x="8954791" y="954000"/>
                  </a:lnTo>
                  <a:lnTo>
                    <a:pt x="8966220" y="954000"/>
                  </a:lnTo>
                  <a:lnTo>
                    <a:pt x="8977651" y="954000"/>
                  </a:lnTo>
                  <a:lnTo>
                    <a:pt x="8989080" y="954000"/>
                  </a:lnTo>
                  <a:lnTo>
                    <a:pt x="9000511" y="954000"/>
                  </a:lnTo>
                  <a:lnTo>
                    <a:pt x="9011988" y="954000"/>
                  </a:lnTo>
                  <a:lnTo>
                    <a:pt x="9023418" y="954000"/>
                  </a:lnTo>
                  <a:lnTo>
                    <a:pt x="9034849" y="954000"/>
                  </a:lnTo>
                  <a:lnTo>
                    <a:pt x="9046278" y="954000"/>
                  </a:lnTo>
                  <a:lnTo>
                    <a:pt x="9057709" y="954000"/>
                  </a:lnTo>
                  <a:lnTo>
                    <a:pt x="9069186" y="954000"/>
                  </a:lnTo>
                  <a:lnTo>
                    <a:pt x="9080615" y="954000"/>
                  </a:lnTo>
                  <a:lnTo>
                    <a:pt x="9092046" y="954000"/>
                  </a:lnTo>
                  <a:lnTo>
                    <a:pt x="9103476" y="954000"/>
                  </a:lnTo>
                  <a:lnTo>
                    <a:pt x="9114906" y="954000"/>
                  </a:lnTo>
                  <a:lnTo>
                    <a:pt x="9126384" y="954000"/>
                  </a:lnTo>
                  <a:lnTo>
                    <a:pt x="9137813" y="954000"/>
                  </a:lnTo>
                  <a:lnTo>
                    <a:pt x="9149244" y="954000"/>
                  </a:lnTo>
                  <a:lnTo>
                    <a:pt x="9160673" y="954000"/>
                  </a:lnTo>
                  <a:lnTo>
                    <a:pt x="9172104" y="954000"/>
                  </a:lnTo>
                  <a:lnTo>
                    <a:pt x="9183581" y="954000"/>
                  </a:lnTo>
                  <a:lnTo>
                    <a:pt x="9195011" y="954000"/>
                  </a:lnTo>
                  <a:lnTo>
                    <a:pt x="9206442" y="954000"/>
                  </a:lnTo>
                  <a:lnTo>
                    <a:pt x="9217871" y="954000"/>
                  </a:lnTo>
                  <a:lnTo>
                    <a:pt x="9229301" y="954000"/>
                  </a:lnTo>
                  <a:lnTo>
                    <a:pt x="9240779" y="954000"/>
                  </a:lnTo>
                  <a:lnTo>
                    <a:pt x="9252209" y="954000"/>
                  </a:lnTo>
                  <a:lnTo>
                    <a:pt x="9263639" y="954000"/>
                  </a:lnTo>
                  <a:lnTo>
                    <a:pt x="9275069" y="954000"/>
                  </a:lnTo>
                  <a:lnTo>
                    <a:pt x="9286498" y="954000"/>
                  </a:lnTo>
                  <a:lnTo>
                    <a:pt x="9297977" y="954000"/>
                  </a:lnTo>
                  <a:lnTo>
                    <a:pt x="9309406" y="954000"/>
                  </a:lnTo>
                  <a:lnTo>
                    <a:pt x="9320837" y="954000"/>
                  </a:lnTo>
                  <a:lnTo>
                    <a:pt x="9332266" y="954000"/>
                  </a:lnTo>
                  <a:lnTo>
                    <a:pt x="9343696" y="954000"/>
                  </a:lnTo>
                  <a:lnTo>
                    <a:pt x="9355174" y="954000"/>
                  </a:lnTo>
                  <a:lnTo>
                    <a:pt x="9366604" y="954000"/>
                  </a:lnTo>
                  <a:lnTo>
                    <a:pt x="9378035" y="954000"/>
                  </a:lnTo>
                  <a:lnTo>
                    <a:pt x="9389464" y="954000"/>
                  </a:lnTo>
                  <a:lnTo>
                    <a:pt x="9400894" y="954000"/>
                  </a:lnTo>
                  <a:lnTo>
                    <a:pt x="9412372" y="954000"/>
                  </a:lnTo>
                  <a:lnTo>
                    <a:pt x="9423802" y="954000"/>
                  </a:lnTo>
                  <a:lnTo>
                    <a:pt x="9435232" y="954000"/>
                  </a:lnTo>
                  <a:lnTo>
                    <a:pt x="9446662" y="954000"/>
                  </a:lnTo>
                  <a:lnTo>
                    <a:pt x="9458091" y="954000"/>
                  </a:lnTo>
                  <a:lnTo>
                    <a:pt x="9469570" y="954000"/>
                  </a:lnTo>
                  <a:lnTo>
                    <a:pt x="9480999" y="954000"/>
                  </a:lnTo>
                  <a:lnTo>
                    <a:pt x="9492429" y="954000"/>
                  </a:lnTo>
                  <a:lnTo>
                    <a:pt x="9503859" y="954000"/>
                  </a:lnTo>
                  <a:lnTo>
                    <a:pt x="9515289" y="954000"/>
                  </a:lnTo>
                  <a:lnTo>
                    <a:pt x="9526767" y="954000"/>
                  </a:lnTo>
                  <a:lnTo>
                    <a:pt x="9538197" y="954000"/>
                  </a:lnTo>
                  <a:lnTo>
                    <a:pt x="9549626" y="954000"/>
                  </a:lnTo>
                  <a:lnTo>
                    <a:pt x="9561057" y="954000"/>
                  </a:lnTo>
                  <a:lnTo>
                    <a:pt x="9572487" y="954000"/>
                  </a:lnTo>
                  <a:lnTo>
                    <a:pt x="9583965" y="954000"/>
                  </a:lnTo>
                  <a:lnTo>
                    <a:pt x="9595395" y="954000"/>
                  </a:lnTo>
                  <a:lnTo>
                    <a:pt x="9606824" y="954000"/>
                  </a:lnTo>
                  <a:lnTo>
                    <a:pt x="9618255" y="954000"/>
                  </a:lnTo>
                  <a:lnTo>
                    <a:pt x="9629684" y="954000"/>
                  </a:lnTo>
                  <a:lnTo>
                    <a:pt x="9641163" y="954000"/>
                  </a:lnTo>
                  <a:lnTo>
                    <a:pt x="9652592" y="954000"/>
                  </a:lnTo>
                  <a:lnTo>
                    <a:pt x="9664022" y="954000"/>
                  </a:lnTo>
                  <a:lnTo>
                    <a:pt x="9675452" y="954000"/>
                  </a:lnTo>
                  <a:lnTo>
                    <a:pt x="9686882" y="954000"/>
                  </a:lnTo>
                  <a:lnTo>
                    <a:pt x="9698360" y="954000"/>
                  </a:lnTo>
                  <a:lnTo>
                    <a:pt x="9709790" y="954000"/>
                  </a:lnTo>
                  <a:lnTo>
                    <a:pt x="9721219" y="954000"/>
                  </a:lnTo>
                  <a:lnTo>
                    <a:pt x="9732650" y="954000"/>
                  </a:lnTo>
                  <a:lnTo>
                    <a:pt x="9744080" y="954000"/>
                  </a:lnTo>
                  <a:lnTo>
                    <a:pt x="9755557" y="954000"/>
                  </a:lnTo>
                  <a:lnTo>
                    <a:pt x="9766988" y="954000"/>
                  </a:lnTo>
                  <a:lnTo>
                    <a:pt x="9778417" y="954000"/>
                  </a:lnTo>
                  <a:lnTo>
                    <a:pt x="9789848" y="952500"/>
                  </a:lnTo>
                  <a:lnTo>
                    <a:pt x="9801277" y="937474"/>
                  </a:lnTo>
                  <a:lnTo>
                    <a:pt x="9812755" y="461224"/>
                  </a:lnTo>
                  <a:lnTo>
                    <a:pt x="9824185" y="280940"/>
                  </a:lnTo>
                  <a:lnTo>
                    <a:pt x="9835615" y="297466"/>
                  </a:lnTo>
                  <a:lnTo>
                    <a:pt x="9847045" y="435683"/>
                  </a:lnTo>
                  <a:lnTo>
                    <a:pt x="9858475" y="533338"/>
                  </a:lnTo>
                  <a:lnTo>
                    <a:pt x="9869952" y="309486"/>
                  </a:lnTo>
                  <a:lnTo>
                    <a:pt x="9881383" y="0"/>
                  </a:lnTo>
                  <a:lnTo>
                    <a:pt x="9892812" y="205821"/>
                  </a:lnTo>
                  <a:lnTo>
                    <a:pt x="9904243" y="159248"/>
                  </a:lnTo>
                  <a:lnTo>
                    <a:pt x="9915673" y="450709"/>
                  </a:lnTo>
                  <a:lnTo>
                    <a:pt x="9927102" y="414652"/>
                  </a:lnTo>
                  <a:lnTo>
                    <a:pt x="9938581" y="416152"/>
                  </a:lnTo>
                  <a:lnTo>
                    <a:pt x="9950010" y="220847"/>
                  </a:lnTo>
                  <a:lnTo>
                    <a:pt x="9961441" y="333523"/>
                  </a:lnTo>
                  <a:lnTo>
                    <a:pt x="9972870" y="954000"/>
                  </a:lnTo>
                  <a:lnTo>
                    <a:pt x="9984300" y="954000"/>
                  </a:lnTo>
                  <a:lnTo>
                    <a:pt x="9995778" y="954000"/>
                  </a:lnTo>
                  <a:lnTo>
                    <a:pt x="10007208" y="954000"/>
                  </a:lnTo>
                  <a:lnTo>
                    <a:pt x="10018638" y="954000"/>
                  </a:lnTo>
                  <a:lnTo>
                    <a:pt x="10030068" y="954000"/>
                  </a:lnTo>
                  <a:lnTo>
                    <a:pt x="10041498" y="954000"/>
                  </a:lnTo>
                  <a:lnTo>
                    <a:pt x="10052976" y="954000"/>
                  </a:lnTo>
                  <a:lnTo>
                    <a:pt x="10064405" y="954000"/>
                  </a:lnTo>
                  <a:lnTo>
                    <a:pt x="10075835" y="954000"/>
                  </a:lnTo>
                  <a:lnTo>
                    <a:pt x="10087266" y="954000"/>
                  </a:lnTo>
                  <a:lnTo>
                    <a:pt x="10098695" y="954000"/>
                  </a:lnTo>
                  <a:lnTo>
                    <a:pt x="10110174" y="954000"/>
                  </a:lnTo>
                  <a:lnTo>
                    <a:pt x="10121603" y="954000"/>
                  </a:lnTo>
                  <a:lnTo>
                    <a:pt x="10133033" y="954000"/>
                  </a:lnTo>
                  <a:lnTo>
                    <a:pt x="10144463" y="954000"/>
                  </a:lnTo>
                  <a:lnTo>
                    <a:pt x="10155893" y="954000"/>
                  </a:lnTo>
                  <a:lnTo>
                    <a:pt x="10167371" y="954000"/>
                  </a:lnTo>
                  <a:lnTo>
                    <a:pt x="10178801" y="954000"/>
                  </a:lnTo>
                  <a:lnTo>
                    <a:pt x="10190230" y="954000"/>
                  </a:lnTo>
                  <a:lnTo>
                    <a:pt x="10201661" y="954000"/>
                  </a:lnTo>
                  <a:lnTo>
                    <a:pt x="10213091" y="954000"/>
                  </a:lnTo>
                  <a:lnTo>
                    <a:pt x="10224569" y="954000"/>
                  </a:lnTo>
                  <a:lnTo>
                    <a:pt x="10235998" y="954000"/>
                  </a:lnTo>
                  <a:lnTo>
                    <a:pt x="10247428" y="954000"/>
                  </a:lnTo>
                  <a:lnTo>
                    <a:pt x="10258859" y="954000"/>
                  </a:lnTo>
                  <a:lnTo>
                    <a:pt x="10270288" y="954000"/>
                  </a:lnTo>
                  <a:lnTo>
                    <a:pt x="10281767" y="954000"/>
                  </a:lnTo>
                  <a:lnTo>
                    <a:pt x="10293196" y="954000"/>
                  </a:lnTo>
                  <a:lnTo>
                    <a:pt x="10304626" y="950995"/>
                  </a:lnTo>
                  <a:lnTo>
                    <a:pt x="10316056" y="954000"/>
                  </a:lnTo>
                  <a:lnTo>
                    <a:pt x="10327486" y="954000"/>
                  </a:lnTo>
                  <a:lnTo>
                    <a:pt x="10338963" y="954000"/>
                  </a:lnTo>
                  <a:lnTo>
                    <a:pt x="10350394" y="954000"/>
                  </a:lnTo>
                  <a:lnTo>
                    <a:pt x="10361823" y="954000"/>
                  </a:lnTo>
                  <a:lnTo>
                    <a:pt x="10373254" y="954000"/>
                  </a:lnTo>
                  <a:lnTo>
                    <a:pt x="10384684" y="954000"/>
                  </a:lnTo>
                  <a:lnTo>
                    <a:pt x="10396161" y="954000"/>
                  </a:lnTo>
                  <a:lnTo>
                    <a:pt x="10407591" y="954000"/>
                  </a:lnTo>
                  <a:lnTo>
                    <a:pt x="10419021" y="954000"/>
                  </a:lnTo>
                  <a:lnTo>
                    <a:pt x="10430452" y="954000"/>
                  </a:lnTo>
                  <a:lnTo>
                    <a:pt x="10441881" y="954000"/>
                  </a:lnTo>
                  <a:lnTo>
                    <a:pt x="10453358" y="954000"/>
                  </a:lnTo>
                  <a:lnTo>
                    <a:pt x="10464789" y="954000"/>
                  </a:lnTo>
                  <a:lnTo>
                    <a:pt x="10476219" y="954000"/>
                  </a:lnTo>
                  <a:lnTo>
                    <a:pt x="10487649" y="954000"/>
                  </a:lnTo>
                  <a:lnTo>
                    <a:pt x="10499079" y="954000"/>
                  </a:lnTo>
                  <a:lnTo>
                    <a:pt x="10510556" y="954000"/>
                  </a:lnTo>
                  <a:lnTo>
                    <a:pt x="10521987" y="954000"/>
                  </a:lnTo>
                  <a:lnTo>
                    <a:pt x="10533416" y="954000"/>
                  </a:lnTo>
                  <a:lnTo>
                    <a:pt x="10544847" y="954000"/>
                  </a:lnTo>
                  <a:lnTo>
                    <a:pt x="10556277" y="954000"/>
                  </a:lnTo>
                  <a:lnTo>
                    <a:pt x="10567754" y="954000"/>
                  </a:lnTo>
                  <a:lnTo>
                    <a:pt x="10579184" y="954000"/>
                  </a:lnTo>
                  <a:lnTo>
                    <a:pt x="10590614" y="954000"/>
                  </a:lnTo>
                  <a:lnTo>
                    <a:pt x="10602045" y="954000"/>
                  </a:lnTo>
                  <a:lnTo>
                    <a:pt x="10613474" y="954000"/>
                  </a:lnTo>
                  <a:lnTo>
                    <a:pt x="10624951" y="954000"/>
                  </a:lnTo>
                  <a:lnTo>
                    <a:pt x="10636382" y="954000"/>
                  </a:lnTo>
                  <a:lnTo>
                    <a:pt x="10647812" y="954000"/>
                  </a:lnTo>
                  <a:lnTo>
                    <a:pt x="10659241" y="954000"/>
                  </a:lnTo>
                  <a:lnTo>
                    <a:pt x="10670672" y="954000"/>
                  </a:lnTo>
                  <a:lnTo>
                    <a:pt x="10682149" y="954000"/>
                  </a:lnTo>
                  <a:lnTo>
                    <a:pt x="10693580" y="954000"/>
                  </a:lnTo>
                  <a:lnTo>
                    <a:pt x="10705009" y="954000"/>
                  </a:lnTo>
                  <a:lnTo>
                    <a:pt x="10716439" y="954000"/>
                  </a:lnTo>
                  <a:lnTo>
                    <a:pt x="10727870" y="954000"/>
                  </a:lnTo>
                  <a:lnTo>
                    <a:pt x="10739347" y="954000"/>
                  </a:lnTo>
                  <a:lnTo>
                    <a:pt x="10750778" y="954000"/>
                  </a:lnTo>
                  <a:lnTo>
                    <a:pt x="10762207" y="954000"/>
                  </a:lnTo>
                  <a:lnTo>
                    <a:pt x="10773637" y="954000"/>
                  </a:lnTo>
                  <a:lnTo>
                    <a:pt x="10785067" y="954000"/>
                  </a:lnTo>
                  <a:lnTo>
                    <a:pt x="10796544" y="954000"/>
                  </a:lnTo>
                  <a:lnTo>
                    <a:pt x="10807975" y="954000"/>
                  </a:lnTo>
                  <a:lnTo>
                    <a:pt x="10819405" y="954000"/>
                  </a:lnTo>
                  <a:lnTo>
                    <a:pt x="10830834" y="954000"/>
                  </a:lnTo>
                  <a:lnTo>
                    <a:pt x="10842265" y="954000"/>
                  </a:lnTo>
                  <a:lnTo>
                    <a:pt x="10853742" y="954000"/>
                  </a:lnTo>
                  <a:lnTo>
                    <a:pt x="10865173" y="954000"/>
                  </a:lnTo>
                  <a:lnTo>
                    <a:pt x="10876602" y="954000"/>
                  </a:lnTo>
                  <a:lnTo>
                    <a:pt x="10888032" y="954000"/>
                  </a:lnTo>
                  <a:lnTo>
                    <a:pt x="10899463" y="954000"/>
                  </a:lnTo>
                  <a:lnTo>
                    <a:pt x="10910892" y="954000"/>
                  </a:lnTo>
                  <a:lnTo>
                    <a:pt x="10922369" y="954000"/>
                  </a:lnTo>
                  <a:lnTo>
                    <a:pt x="10933800" y="954000"/>
                  </a:lnTo>
                  <a:lnTo>
                    <a:pt x="10945230" y="954000"/>
                  </a:lnTo>
                  <a:lnTo>
                    <a:pt x="10956660" y="954000"/>
                  </a:lnTo>
                  <a:lnTo>
                    <a:pt x="10968090" y="954000"/>
                  </a:lnTo>
                  <a:lnTo>
                    <a:pt x="10979567" y="954000"/>
                  </a:lnTo>
                  <a:lnTo>
                    <a:pt x="10990998" y="954000"/>
                  </a:lnTo>
                  <a:lnTo>
                    <a:pt x="11002427" y="954000"/>
                  </a:lnTo>
                  <a:lnTo>
                    <a:pt x="11013858" y="954000"/>
                  </a:lnTo>
                  <a:lnTo>
                    <a:pt x="11025287" y="954000"/>
                  </a:lnTo>
                  <a:lnTo>
                    <a:pt x="11036765" y="954000"/>
                  </a:lnTo>
                  <a:lnTo>
                    <a:pt x="11048195" y="954000"/>
                  </a:lnTo>
                  <a:lnTo>
                    <a:pt x="11059625" y="954000"/>
                  </a:lnTo>
                  <a:lnTo>
                    <a:pt x="11071056" y="954000"/>
                  </a:lnTo>
                  <a:lnTo>
                    <a:pt x="11082485" y="954000"/>
                  </a:lnTo>
                  <a:lnTo>
                    <a:pt x="11093962" y="954000"/>
                  </a:lnTo>
                  <a:lnTo>
                    <a:pt x="11105393" y="954000"/>
                  </a:lnTo>
                  <a:lnTo>
                    <a:pt x="11116823" y="954000"/>
                  </a:lnTo>
                  <a:lnTo>
                    <a:pt x="11128253" y="954000"/>
                  </a:lnTo>
                  <a:lnTo>
                    <a:pt x="11139683" y="954000"/>
                  </a:lnTo>
                  <a:lnTo>
                    <a:pt x="11151160" y="954000"/>
                  </a:lnTo>
                  <a:lnTo>
                    <a:pt x="11162591" y="954000"/>
                  </a:lnTo>
                  <a:lnTo>
                    <a:pt x="11174020" y="954000"/>
                  </a:lnTo>
                  <a:lnTo>
                    <a:pt x="11185451" y="954000"/>
                  </a:lnTo>
                  <a:lnTo>
                    <a:pt x="11196881" y="954000"/>
                  </a:lnTo>
                  <a:lnTo>
                    <a:pt x="11208358" y="954000"/>
                  </a:lnTo>
                  <a:lnTo>
                    <a:pt x="11218359" y="954000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833FFFC2-57FA-2847-93F3-08E24AC8B402}"/>
                </a:ext>
              </a:extLst>
            </p:cNvPr>
            <p:cNvSpPr/>
            <p:nvPr/>
          </p:nvSpPr>
          <p:spPr>
            <a:xfrm>
              <a:off x="851149" y="5489300"/>
              <a:ext cx="11218359" cy="611462"/>
            </a:xfrm>
            <a:custGeom>
              <a:avLst/>
              <a:gdLst>
                <a:gd name="connsiteX0" fmla="*/ 0 w 11218359"/>
                <a:gd name="connsiteY0" fmla="*/ 611462 h 611462"/>
                <a:gd name="connsiteX1" fmla="*/ 9149 w 11218359"/>
                <a:gd name="connsiteY1" fmla="*/ 611462 h 611462"/>
                <a:gd name="connsiteX2" fmla="*/ 20588 w 11218359"/>
                <a:gd name="connsiteY2" fmla="*/ 611462 h 611462"/>
                <a:gd name="connsiteX3" fmla="*/ 32028 w 11218359"/>
                <a:gd name="connsiteY3" fmla="*/ 611462 h 611462"/>
                <a:gd name="connsiteX4" fmla="*/ 43467 w 11218359"/>
                <a:gd name="connsiteY4" fmla="*/ 611462 h 611462"/>
                <a:gd name="connsiteX5" fmla="*/ 54907 w 11218359"/>
                <a:gd name="connsiteY5" fmla="*/ 611462 h 611462"/>
                <a:gd name="connsiteX6" fmla="*/ 66346 w 11218359"/>
                <a:gd name="connsiteY6" fmla="*/ 611462 h 611462"/>
                <a:gd name="connsiteX7" fmla="*/ 77786 w 11218359"/>
                <a:gd name="connsiteY7" fmla="*/ 611462 h 611462"/>
                <a:gd name="connsiteX8" fmla="*/ 89225 w 11218359"/>
                <a:gd name="connsiteY8" fmla="*/ 611462 h 611462"/>
                <a:gd name="connsiteX9" fmla="*/ 100665 w 11218359"/>
                <a:gd name="connsiteY9" fmla="*/ 611462 h 611462"/>
                <a:gd name="connsiteX10" fmla="*/ 112104 w 11218359"/>
                <a:gd name="connsiteY10" fmla="*/ 611462 h 611462"/>
                <a:gd name="connsiteX11" fmla="*/ 123544 w 11218359"/>
                <a:gd name="connsiteY11" fmla="*/ 611462 h 611462"/>
                <a:gd name="connsiteX12" fmla="*/ 134979 w 11218359"/>
                <a:gd name="connsiteY12" fmla="*/ 611462 h 611462"/>
                <a:gd name="connsiteX13" fmla="*/ 146423 w 11218359"/>
                <a:gd name="connsiteY13" fmla="*/ 611462 h 611462"/>
                <a:gd name="connsiteX14" fmla="*/ 157858 w 11218359"/>
                <a:gd name="connsiteY14" fmla="*/ 611462 h 611462"/>
                <a:gd name="connsiteX15" fmla="*/ 169297 w 11218359"/>
                <a:gd name="connsiteY15" fmla="*/ 611462 h 611462"/>
                <a:gd name="connsiteX16" fmla="*/ 180737 w 11218359"/>
                <a:gd name="connsiteY16" fmla="*/ 611462 h 611462"/>
                <a:gd name="connsiteX17" fmla="*/ 192176 w 11218359"/>
                <a:gd name="connsiteY17" fmla="*/ 611462 h 611462"/>
                <a:gd name="connsiteX18" fmla="*/ 203616 w 11218359"/>
                <a:gd name="connsiteY18" fmla="*/ 611462 h 611462"/>
                <a:gd name="connsiteX19" fmla="*/ 215055 w 11218359"/>
                <a:gd name="connsiteY19" fmla="*/ 611462 h 611462"/>
                <a:gd name="connsiteX20" fmla="*/ 226495 w 11218359"/>
                <a:gd name="connsiteY20" fmla="*/ 611462 h 611462"/>
                <a:gd name="connsiteX21" fmla="*/ 237935 w 11218359"/>
                <a:gd name="connsiteY21" fmla="*/ 611462 h 611462"/>
                <a:gd name="connsiteX22" fmla="*/ 249374 w 11218359"/>
                <a:gd name="connsiteY22" fmla="*/ 611462 h 611462"/>
                <a:gd name="connsiteX23" fmla="*/ 260814 w 11218359"/>
                <a:gd name="connsiteY23" fmla="*/ 611462 h 611462"/>
                <a:gd name="connsiteX24" fmla="*/ 272253 w 11218359"/>
                <a:gd name="connsiteY24" fmla="*/ 611462 h 611462"/>
                <a:gd name="connsiteX25" fmla="*/ 283693 w 11218359"/>
                <a:gd name="connsiteY25" fmla="*/ 611462 h 611462"/>
                <a:gd name="connsiteX26" fmla="*/ 295132 w 11218359"/>
                <a:gd name="connsiteY26" fmla="*/ 611462 h 611462"/>
                <a:gd name="connsiteX27" fmla="*/ 306572 w 11218359"/>
                <a:gd name="connsiteY27" fmla="*/ 611462 h 611462"/>
                <a:gd name="connsiteX28" fmla="*/ 318011 w 11218359"/>
                <a:gd name="connsiteY28" fmla="*/ 333527 h 611462"/>
                <a:gd name="connsiteX29" fmla="*/ 329451 w 11218359"/>
                <a:gd name="connsiteY29" fmla="*/ 356059 h 611462"/>
                <a:gd name="connsiteX30" fmla="*/ 340890 w 11218359"/>
                <a:gd name="connsiteY30" fmla="*/ 25541 h 611462"/>
                <a:gd name="connsiteX31" fmla="*/ 352330 w 11218359"/>
                <a:gd name="connsiteY31" fmla="*/ 45072 h 611462"/>
                <a:gd name="connsiteX32" fmla="*/ 363769 w 11218359"/>
                <a:gd name="connsiteY32" fmla="*/ 0 h 611462"/>
                <a:gd name="connsiteX33" fmla="*/ 375209 w 11218359"/>
                <a:gd name="connsiteY33" fmla="*/ 114181 h 611462"/>
                <a:gd name="connsiteX34" fmla="*/ 386648 w 11218359"/>
                <a:gd name="connsiteY34" fmla="*/ 165259 h 611462"/>
                <a:gd name="connsiteX35" fmla="*/ 398088 w 11218359"/>
                <a:gd name="connsiteY35" fmla="*/ 557379 h 611462"/>
                <a:gd name="connsiteX36" fmla="*/ 409527 w 11218359"/>
                <a:gd name="connsiteY36" fmla="*/ 611462 h 611462"/>
                <a:gd name="connsiteX37" fmla="*/ 420967 w 11218359"/>
                <a:gd name="connsiteY37" fmla="*/ 611462 h 611462"/>
                <a:gd name="connsiteX38" fmla="*/ 432406 w 11218359"/>
                <a:gd name="connsiteY38" fmla="*/ 611462 h 611462"/>
                <a:gd name="connsiteX39" fmla="*/ 443846 w 11218359"/>
                <a:gd name="connsiteY39" fmla="*/ 611462 h 611462"/>
                <a:gd name="connsiteX40" fmla="*/ 455285 w 11218359"/>
                <a:gd name="connsiteY40" fmla="*/ 611462 h 611462"/>
                <a:gd name="connsiteX41" fmla="*/ 466725 w 11218359"/>
                <a:gd name="connsiteY41" fmla="*/ 611462 h 611462"/>
                <a:gd name="connsiteX42" fmla="*/ 478165 w 11218359"/>
                <a:gd name="connsiteY42" fmla="*/ 611462 h 611462"/>
                <a:gd name="connsiteX43" fmla="*/ 489604 w 11218359"/>
                <a:gd name="connsiteY43" fmla="*/ 611462 h 611462"/>
                <a:gd name="connsiteX44" fmla="*/ 501044 w 11218359"/>
                <a:gd name="connsiteY44" fmla="*/ 611462 h 611462"/>
                <a:gd name="connsiteX45" fmla="*/ 512483 w 11218359"/>
                <a:gd name="connsiteY45" fmla="*/ 611462 h 611462"/>
                <a:gd name="connsiteX46" fmla="*/ 523923 w 11218359"/>
                <a:gd name="connsiteY46" fmla="*/ 611462 h 611462"/>
                <a:gd name="connsiteX47" fmla="*/ 535362 w 11218359"/>
                <a:gd name="connsiteY47" fmla="*/ 611462 h 611462"/>
                <a:gd name="connsiteX48" fmla="*/ 546802 w 11218359"/>
                <a:gd name="connsiteY48" fmla="*/ 611462 h 611462"/>
                <a:gd name="connsiteX49" fmla="*/ 558241 w 11218359"/>
                <a:gd name="connsiteY49" fmla="*/ 611462 h 611462"/>
                <a:gd name="connsiteX50" fmla="*/ 569681 w 11218359"/>
                <a:gd name="connsiteY50" fmla="*/ 611462 h 611462"/>
                <a:gd name="connsiteX51" fmla="*/ 581120 w 11218359"/>
                <a:gd name="connsiteY51" fmla="*/ 611462 h 611462"/>
                <a:gd name="connsiteX52" fmla="*/ 592560 w 11218359"/>
                <a:gd name="connsiteY52" fmla="*/ 611462 h 611462"/>
                <a:gd name="connsiteX53" fmla="*/ 603999 w 11218359"/>
                <a:gd name="connsiteY53" fmla="*/ 611462 h 611462"/>
                <a:gd name="connsiteX54" fmla="*/ 615439 w 11218359"/>
                <a:gd name="connsiteY54" fmla="*/ 611462 h 611462"/>
                <a:gd name="connsiteX55" fmla="*/ 626878 w 11218359"/>
                <a:gd name="connsiteY55" fmla="*/ 611462 h 611462"/>
                <a:gd name="connsiteX56" fmla="*/ 638318 w 11218359"/>
                <a:gd name="connsiteY56" fmla="*/ 611462 h 611462"/>
                <a:gd name="connsiteX57" fmla="*/ 649757 w 11218359"/>
                <a:gd name="connsiteY57" fmla="*/ 611462 h 611462"/>
                <a:gd name="connsiteX58" fmla="*/ 661192 w 11218359"/>
                <a:gd name="connsiteY58" fmla="*/ 611462 h 611462"/>
                <a:gd name="connsiteX59" fmla="*/ 672632 w 11218359"/>
                <a:gd name="connsiteY59" fmla="*/ 611462 h 611462"/>
                <a:gd name="connsiteX60" fmla="*/ 684071 w 11218359"/>
                <a:gd name="connsiteY60" fmla="*/ 611462 h 611462"/>
                <a:gd name="connsiteX61" fmla="*/ 695511 w 11218359"/>
                <a:gd name="connsiteY61" fmla="*/ 611462 h 611462"/>
                <a:gd name="connsiteX62" fmla="*/ 706950 w 11218359"/>
                <a:gd name="connsiteY62" fmla="*/ 611462 h 611462"/>
                <a:gd name="connsiteX63" fmla="*/ 718390 w 11218359"/>
                <a:gd name="connsiteY63" fmla="*/ 611462 h 611462"/>
                <a:gd name="connsiteX64" fmla="*/ 729829 w 11218359"/>
                <a:gd name="connsiteY64" fmla="*/ 611462 h 611462"/>
                <a:gd name="connsiteX65" fmla="*/ 741269 w 11218359"/>
                <a:gd name="connsiteY65" fmla="*/ 611462 h 611462"/>
                <a:gd name="connsiteX66" fmla="*/ 752708 w 11218359"/>
                <a:gd name="connsiteY66" fmla="*/ 611462 h 611462"/>
                <a:gd name="connsiteX67" fmla="*/ 764148 w 11218359"/>
                <a:gd name="connsiteY67" fmla="*/ 611462 h 611462"/>
                <a:gd name="connsiteX68" fmla="*/ 775587 w 11218359"/>
                <a:gd name="connsiteY68" fmla="*/ 611462 h 611462"/>
                <a:gd name="connsiteX69" fmla="*/ 787027 w 11218359"/>
                <a:gd name="connsiteY69" fmla="*/ 611462 h 611462"/>
                <a:gd name="connsiteX70" fmla="*/ 798467 w 11218359"/>
                <a:gd name="connsiteY70" fmla="*/ 611462 h 611462"/>
                <a:gd name="connsiteX71" fmla="*/ 809906 w 11218359"/>
                <a:gd name="connsiteY71" fmla="*/ 611462 h 611462"/>
                <a:gd name="connsiteX72" fmla="*/ 821346 w 11218359"/>
                <a:gd name="connsiteY72" fmla="*/ 611462 h 611462"/>
                <a:gd name="connsiteX73" fmla="*/ 832785 w 11218359"/>
                <a:gd name="connsiteY73" fmla="*/ 611462 h 611462"/>
                <a:gd name="connsiteX74" fmla="*/ 844225 w 11218359"/>
                <a:gd name="connsiteY74" fmla="*/ 611462 h 611462"/>
                <a:gd name="connsiteX75" fmla="*/ 855664 w 11218359"/>
                <a:gd name="connsiteY75" fmla="*/ 611462 h 611462"/>
                <a:gd name="connsiteX76" fmla="*/ 867104 w 11218359"/>
                <a:gd name="connsiteY76" fmla="*/ 611462 h 611462"/>
                <a:gd name="connsiteX77" fmla="*/ 878543 w 11218359"/>
                <a:gd name="connsiteY77" fmla="*/ 611462 h 611462"/>
                <a:gd name="connsiteX78" fmla="*/ 889983 w 11218359"/>
                <a:gd name="connsiteY78" fmla="*/ 611462 h 611462"/>
                <a:gd name="connsiteX79" fmla="*/ 901422 w 11218359"/>
                <a:gd name="connsiteY79" fmla="*/ 611462 h 611462"/>
                <a:gd name="connsiteX80" fmla="*/ 912862 w 11218359"/>
                <a:gd name="connsiteY80" fmla="*/ 611462 h 611462"/>
                <a:gd name="connsiteX81" fmla="*/ 924301 w 11218359"/>
                <a:gd name="connsiteY81" fmla="*/ 611462 h 611462"/>
                <a:gd name="connsiteX82" fmla="*/ 935741 w 11218359"/>
                <a:gd name="connsiteY82" fmla="*/ 611462 h 611462"/>
                <a:gd name="connsiteX83" fmla="*/ 947180 w 11218359"/>
                <a:gd name="connsiteY83" fmla="*/ 611462 h 611462"/>
                <a:gd name="connsiteX84" fmla="*/ 958620 w 11218359"/>
                <a:gd name="connsiteY84" fmla="*/ 611462 h 611462"/>
                <a:gd name="connsiteX85" fmla="*/ 970059 w 11218359"/>
                <a:gd name="connsiteY85" fmla="*/ 611462 h 611462"/>
                <a:gd name="connsiteX86" fmla="*/ 981499 w 11218359"/>
                <a:gd name="connsiteY86" fmla="*/ 611462 h 611462"/>
                <a:gd name="connsiteX87" fmla="*/ 992938 w 11218359"/>
                <a:gd name="connsiteY87" fmla="*/ 611462 h 611462"/>
                <a:gd name="connsiteX88" fmla="*/ 1004378 w 11218359"/>
                <a:gd name="connsiteY88" fmla="*/ 611462 h 611462"/>
                <a:gd name="connsiteX89" fmla="*/ 1015818 w 11218359"/>
                <a:gd name="connsiteY89" fmla="*/ 611462 h 611462"/>
                <a:gd name="connsiteX90" fmla="*/ 1027257 w 11218359"/>
                <a:gd name="connsiteY90" fmla="*/ 611462 h 611462"/>
                <a:gd name="connsiteX91" fmla="*/ 1038697 w 11218359"/>
                <a:gd name="connsiteY91" fmla="*/ 611462 h 611462"/>
                <a:gd name="connsiteX92" fmla="*/ 1050136 w 11218359"/>
                <a:gd name="connsiteY92" fmla="*/ 611462 h 611462"/>
                <a:gd name="connsiteX93" fmla="*/ 1061576 w 11218359"/>
                <a:gd name="connsiteY93" fmla="*/ 611462 h 611462"/>
                <a:gd name="connsiteX94" fmla="*/ 1073015 w 11218359"/>
                <a:gd name="connsiteY94" fmla="*/ 611462 h 611462"/>
                <a:gd name="connsiteX95" fmla="*/ 1084455 w 11218359"/>
                <a:gd name="connsiteY95" fmla="*/ 611462 h 611462"/>
                <a:gd name="connsiteX96" fmla="*/ 1095894 w 11218359"/>
                <a:gd name="connsiteY96" fmla="*/ 611462 h 611462"/>
                <a:gd name="connsiteX97" fmla="*/ 1107334 w 11218359"/>
                <a:gd name="connsiteY97" fmla="*/ 611462 h 611462"/>
                <a:gd name="connsiteX98" fmla="*/ 1118773 w 11218359"/>
                <a:gd name="connsiteY98" fmla="*/ 611462 h 611462"/>
                <a:gd name="connsiteX99" fmla="*/ 1130213 w 11218359"/>
                <a:gd name="connsiteY99" fmla="*/ 611462 h 611462"/>
                <a:gd name="connsiteX100" fmla="*/ 1141652 w 11218359"/>
                <a:gd name="connsiteY100" fmla="*/ 611462 h 611462"/>
                <a:gd name="connsiteX101" fmla="*/ 1153092 w 11218359"/>
                <a:gd name="connsiteY101" fmla="*/ 611462 h 611462"/>
                <a:gd name="connsiteX102" fmla="*/ 1164531 w 11218359"/>
                <a:gd name="connsiteY102" fmla="*/ 611462 h 611462"/>
                <a:gd name="connsiteX103" fmla="*/ 1175971 w 11218359"/>
                <a:gd name="connsiteY103" fmla="*/ 611462 h 611462"/>
                <a:gd name="connsiteX104" fmla="*/ 1187406 w 11218359"/>
                <a:gd name="connsiteY104" fmla="*/ 611462 h 611462"/>
                <a:gd name="connsiteX105" fmla="*/ 1198845 w 11218359"/>
                <a:gd name="connsiteY105" fmla="*/ 611462 h 611462"/>
                <a:gd name="connsiteX106" fmla="*/ 1210285 w 11218359"/>
                <a:gd name="connsiteY106" fmla="*/ 611462 h 611462"/>
                <a:gd name="connsiteX107" fmla="*/ 1221724 w 11218359"/>
                <a:gd name="connsiteY107" fmla="*/ 611462 h 611462"/>
                <a:gd name="connsiteX108" fmla="*/ 1233164 w 11218359"/>
                <a:gd name="connsiteY108" fmla="*/ 611462 h 611462"/>
                <a:gd name="connsiteX109" fmla="*/ 1244603 w 11218359"/>
                <a:gd name="connsiteY109" fmla="*/ 611462 h 611462"/>
                <a:gd name="connsiteX110" fmla="*/ 1256043 w 11218359"/>
                <a:gd name="connsiteY110" fmla="*/ 611462 h 611462"/>
                <a:gd name="connsiteX111" fmla="*/ 1267482 w 11218359"/>
                <a:gd name="connsiteY111" fmla="*/ 611462 h 611462"/>
                <a:gd name="connsiteX112" fmla="*/ 1278922 w 11218359"/>
                <a:gd name="connsiteY112" fmla="*/ 611462 h 611462"/>
                <a:gd name="connsiteX113" fmla="*/ 1290361 w 11218359"/>
                <a:gd name="connsiteY113" fmla="*/ 611462 h 611462"/>
                <a:gd name="connsiteX114" fmla="*/ 1301801 w 11218359"/>
                <a:gd name="connsiteY114" fmla="*/ 611462 h 611462"/>
                <a:gd name="connsiteX115" fmla="*/ 1313240 w 11218359"/>
                <a:gd name="connsiteY115" fmla="*/ 611462 h 611462"/>
                <a:gd name="connsiteX116" fmla="*/ 1324680 w 11218359"/>
                <a:gd name="connsiteY116" fmla="*/ 611462 h 611462"/>
                <a:gd name="connsiteX117" fmla="*/ 1336120 w 11218359"/>
                <a:gd name="connsiteY117" fmla="*/ 611462 h 611462"/>
                <a:gd name="connsiteX118" fmla="*/ 1347559 w 11218359"/>
                <a:gd name="connsiteY118" fmla="*/ 611462 h 611462"/>
                <a:gd name="connsiteX119" fmla="*/ 1358999 w 11218359"/>
                <a:gd name="connsiteY119" fmla="*/ 611462 h 611462"/>
                <a:gd name="connsiteX120" fmla="*/ 1370438 w 11218359"/>
                <a:gd name="connsiteY120" fmla="*/ 611462 h 611462"/>
                <a:gd name="connsiteX121" fmla="*/ 1381878 w 11218359"/>
                <a:gd name="connsiteY121" fmla="*/ 611462 h 611462"/>
                <a:gd name="connsiteX122" fmla="*/ 1393317 w 11218359"/>
                <a:gd name="connsiteY122" fmla="*/ 611462 h 611462"/>
                <a:gd name="connsiteX123" fmla="*/ 1404757 w 11218359"/>
                <a:gd name="connsiteY123" fmla="*/ 611462 h 611462"/>
                <a:gd name="connsiteX124" fmla="*/ 1416196 w 11218359"/>
                <a:gd name="connsiteY124" fmla="*/ 611462 h 611462"/>
                <a:gd name="connsiteX125" fmla="*/ 1427636 w 11218359"/>
                <a:gd name="connsiteY125" fmla="*/ 611462 h 611462"/>
                <a:gd name="connsiteX126" fmla="*/ 1439075 w 11218359"/>
                <a:gd name="connsiteY126" fmla="*/ 611462 h 611462"/>
                <a:gd name="connsiteX127" fmla="*/ 1450515 w 11218359"/>
                <a:gd name="connsiteY127" fmla="*/ 611462 h 611462"/>
                <a:gd name="connsiteX128" fmla="*/ 1461954 w 11218359"/>
                <a:gd name="connsiteY128" fmla="*/ 611462 h 611462"/>
                <a:gd name="connsiteX129" fmla="*/ 1473394 w 11218359"/>
                <a:gd name="connsiteY129" fmla="*/ 611462 h 611462"/>
                <a:gd name="connsiteX130" fmla="*/ 1484833 w 11218359"/>
                <a:gd name="connsiteY130" fmla="*/ 611462 h 611462"/>
                <a:gd name="connsiteX131" fmla="*/ 1496273 w 11218359"/>
                <a:gd name="connsiteY131" fmla="*/ 611462 h 611462"/>
                <a:gd name="connsiteX132" fmla="*/ 1507712 w 11218359"/>
                <a:gd name="connsiteY132" fmla="*/ 611462 h 611462"/>
                <a:gd name="connsiteX133" fmla="*/ 1519152 w 11218359"/>
                <a:gd name="connsiteY133" fmla="*/ 611462 h 611462"/>
                <a:gd name="connsiteX134" fmla="*/ 1530591 w 11218359"/>
                <a:gd name="connsiteY134" fmla="*/ 611462 h 611462"/>
                <a:gd name="connsiteX135" fmla="*/ 1542031 w 11218359"/>
                <a:gd name="connsiteY135" fmla="*/ 611462 h 611462"/>
                <a:gd name="connsiteX136" fmla="*/ 1553471 w 11218359"/>
                <a:gd name="connsiteY136" fmla="*/ 611462 h 611462"/>
                <a:gd name="connsiteX137" fmla="*/ 1564910 w 11218359"/>
                <a:gd name="connsiteY137" fmla="*/ 611462 h 611462"/>
                <a:gd name="connsiteX138" fmla="*/ 1576349 w 11218359"/>
                <a:gd name="connsiteY138" fmla="*/ 611462 h 611462"/>
                <a:gd name="connsiteX139" fmla="*/ 1587789 w 11218359"/>
                <a:gd name="connsiteY139" fmla="*/ 611462 h 611462"/>
                <a:gd name="connsiteX140" fmla="*/ 1599229 w 11218359"/>
                <a:gd name="connsiteY140" fmla="*/ 611462 h 611462"/>
                <a:gd name="connsiteX141" fmla="*/ 1610668 w 11218359"/>
                <a:gd name="connsiteY141" fmla="*/ 611462 h 611462"/>
                <a:gd name="connsiteX142" fmla="*/ 1622107 w 11218359"/>
                <a:gd name="connsiteY142" fmla="*/ 611462 h 611462"/>
                <a:gd name="connsiteX143" fmla="*/ 1633547 w 11218359"/>
                <a:gd name="connsiteY143" fmla="*/ 611462 h 611462"/>
                <a:gd name="connsiteX144" fmla="*/ 1644987 w 11218359"/>
                <a:gd name="connsiteY144" fmla="*/ 611462 h 611462"/>
                <a:gd name="connsiteX145" fmla="*/ 1656426 w 11218359"/>
                <a:gd name="connsiteY145" fmla="*/ 611462 h 611462"/>
                <a:gd name="connsiteX146" fmla="*/ 1667866 w 11218359"/>
                <a:gd name="connsiteY146" fmla="*/ 611462 h 611462"/>
                <a:gd name="connsiteX147" fmla="*/ 1679305 w 11218359"/>
                <a:gd name="connsiteY147" fmla="*/ 611462 h 611462"/>
                <a:gd name="connsiteX148" fmla="*/ 1690745 w 11218359"/>
                <a:gd name="connsiteY148" fmla="*/ 611462 h 611462"/>
                <a:gd name="connsiteX149" fmla="*/ 1702184 w 11218359"/>
                <a:gd name="connsiteY149" fmla="*/ 611462 h 611462"/>
                <a:gd name="connsiteX150" fmla="*/ 1713619 w 11218359"/>
                <a:gd name="connsiteY150" fmla="*/ 611462 h 611462"/>
                <a:gd name="connsiteX151" fmla="*/ 1725063 w 11218359"/>
                <a:gd name="connsiteY151" fmla="*/ 611462 h 611462"/>
                <a:gd name="connsiteX152" fmla="*/ 1736498 w 11218359"/>
                <a:gd name="connsiteY152" fmla="*/ 611462 h 611462"/>
                <a:gd name="connsiteX153" fmla="*/ 1747938 w 11218359"/>
                <a:gd name="connsiteY153" fmla="*/ 611462 h 611462"/>
                <a:gd name="connsiteX154" fmla="*/ 1759377 w 11218359"/>
                <a:gd name="connsiteY154" fmla="*/ 611462 h 611462"/>
                <a:gd name="connsiteX155" fmla="*/ 1770817 w 11218359"/>
                <a:gd name="connsiteY155" fmla="*/ 611462 h 611462"/>
                <a:gd name="connsiteX156" fmla="*/ 1782256 w 11218359"/>
                <a:gd name="connsiteY156" fmla="*/ 611462 h 611462"/>
                <a:gd name="connsiteX157" fmla="*/ 1793696 w 11218359"/>
                <a:gd name="connsiteY157" fmla="*/ 611462 h 611462"/>
                <a:gd name="connsiteX158" fmla="*/ 1805135 w 11218359"/>
                <a:gd name="connsiteY158" fmla="*/ 611462 h 611462"/>
                <a:gd name="connsiteX159" fmla="*/ 1816575 w 11218359"/>
                <a:gd name="connsiteY159" fmla="*/ 611462 h 611462"/>
                <a:gd name="connsiteX160" fmla="*/ 1828014 w 11218359"/>
                <a:gd name="connsiteY160" fmla="*/ 611462 h 611462"/>
                <a:gd name="connsiteX161" fmla="*/ 1839454 w 11218359"/>
                <a:gd name="connsiteY161" fmla="*/ 611462 h 611462"/>
                <a:gd name="connsiteX162" fmla="*/ 1850893 w 11218359"/>
                <a:gd name="connsiteY162" fmla="*/ 611462 h 611462"/>
                <a:gd name="connsiteX163" fmla="*/ 1862333 w 11218359"/>
                <a:gd name="connsiteY163" fmla="*/ 611462 h 611462"/>
                <a:gd name="connsiteX164" fmla="*/ 1873772 w 11218359"/>
                <a:gd name="connsiteY164" fmla="*/ 611462 h 611462"/>
                <a:gd name="connsiteX165" fmla="*/ 1885212 w 11218359"/>
                <a:gd name="connsiteY165" fmla="*/ 611462 h 611462"/>
                <a:gd name="connsiteX166" fmla="*/ 1896651 w 11218359"/>
                <a:gd name="connsiteY166" fmla="*/ 611462 h 611462"/>
                <a:gd name="connsiteX167" fmla="*/ 1908091 w 11218359"/>
                <a:gd name="connsiteY167" fmla="*/ 611462 h 611462"/>
                <a:gd name="connsiteX168" fmla="*/ 1919531 w 11218359"/>
                <a:gd name="connsiteY168" fmla="*/ 611462 h 611462"/>
                <a:gd name="connsiteX169" fmla="*/ 1930970 w 11218359"/>
                <a:gd name="connsiteY169" fmla="*/ 611462 h 611462"/>
                <a:gd name="connsiteX170" fmla="*/ 1942409 w 11218359"/>
                <a:gd name="connsiteY170" fmla="*/ 611462 h 611462"/>
                <a:gd name="connsiteX171" fmla="*/ 1953849 w 11218359"/>
                <a:gd name="connsiteY171" fmla="*/ 611462 h 611462"/>
                <a:gd name="connsiteX172" fmla="*/ 1965289 w 11218359"/>
                <a:gd name="connsiteY172" fmla="*/ 611462 h 611462"/>
                <a:gd name="connsiteX173" fmla="*/ 1976728 w 11218359"/>
                <a:gd name="connsiteY173" fmla="*/ 611462 h 611462"/>
                <a:gd name="connsiteX174" fmla="*/ 1988168 w 11218359"/>
                <a:gd name="connsiteY174" fmla="*/ 611462 h 611462"/>
                <a:gd name="connsiteX175" fmla="*/ 1999607 w 11218359"/>
                <a:gd name="connsiteY175" fmla="*/ 611462 h 611462"/>
                <a:gd name="connsiteX176" fmla="*/ 2011047 w 11218359"/>
                <a:gd name="connsiteY176" fmla="*/ 611462 h 611462"/>
                <a:gd name="connsiteX177" fmla="*/ 2022486 w 11218359"/>
                <a:gd name="connsiteY177" fmla="*/ 611462 h 611462"/>
                <a:gd name="connsiteX178" fmla="*/ 2033926 w 11218359"/>
                <a:gd name="connsiteY178" fmla="*/ 611462 h 611462"/>
                <a:gd name="connsiteX179" fmla="*/ 2045365 w 11218359"/>
                <a:gd name="connsiteY179" fmla="*/ 611462 h 611462"/>
                <a:gd name="connsiteX180" fmla="*/ 2056805 w 11218359"/>
                <a:gd name="connsiteY180" fmla="*/ 611462 h 611462"/>
                <a:gd name="connsiteX181" fmla="*/ 2068244 w 11218359"/>
                <a:gd name="connsiteY181" fmla="*/ 611462 h 611462"/>
                <a:gd name="connsiteX182" fmla="*/ 2079684 w 11218359"/>
                <a:gd name="connsiteY182" fmla="*/ 611462 h 611462"/>
                <a:gd name="connsiteX183" fmla="*/ 2091123 w 11218359"/>
                <a:gd name="connsiteY183" fmla="*/ 611462 h 611462"/>
                <a:gd name="connsiteX184" fmla="*/ 2102563 w 11218359"/>
                <a:gd name="connsiteY184" fmla="*/ 611462 h 611462"/>
                <a:gd name="connsiteX185" fmla="*/ 2114002 w 11218359"/>
                <a:gd name="connsiteY185" fmla="*/ 611462 h 611462"/>
                <a:gd name="connsiteX186" fmla="*/ 2125442 w 11218359"/>
                <a:gd name="connsiteY186" fmla="*/ 611462 h 611462"/>
                <a:gd name="connsiteX187" fmla="*/ 2136882 w 11218359"/>
                <a:gd name="connsiteY187" fmla="*/ 611462 h 611462"/>
                <a:gd name="connsiteX188" fmla="*/ 2148321 w 11218359"/>
                <a:gd name="connsiteY188" fmla="*/ 611462 h 611462"/>
                <a:gd name="connsiteX189" fmla="*/ 2159760 w 11218359"/>
                <a:gd name="connsiteY189" fmla="*/ 611462 h 611462"/>
                <a:gd name="connsiteX190" fmla="*/ 2171200 w 11218359"/>
                <a:gd name="connsiteY190" fmla="*/ 611462 h 611462"/>
                <a:gd name="connsiteX191" fmla="*/ 2182640 w 11218359"/>
                <a:gd name="connsiteY191" fmla="*/ 611462 h 611462"/>
                <a:gd name="connsiteX192" fmla="*/ 2194079 w 11218359"/>
                <a:gd name="connsiteY192" fmla="*/ 611462 h 611462"/>
                <a:gd name="connsiteX193" fmla="*/ 2205519 w 11218359"/>
                <a:gd name="connsiteY193" fmla="*/ 611462 h 611462"/>
                <a:gd name="connsiteX194" fmla="*/ 2216958 w 11218359"/>
                <a:gd name="connsiteY194" fmla="*/ 611462 h 611462"/>
                <a:gd name="connsiteX195" fmla="*/ 2228393 w 11218359"/>
                <a:gd name="connsiteY195" fmla="*/ 611462 h 611462"/>
                <a:gd name="connsiteX196" fmla="*/ 2239837 w 11218359"/>
                <a:gd name="connsiteY196" fmla="*/ 611462 h 611462"/>
                <a:gd name="connsiteX197" fmla="*/ 2251272 w 11218359"/>
                <a:gd name="connsiteY197" fmla="*/ 611462 h 611462"/>
                <a:gd name="connsiteX198" fmla="*/ 2262716 w 11218359"/>
                <a:gd name="connsiteY198" fmla="*/ 611462 h 611462"/>
                <a:gd name="connsiteX199" fmla="*/ 2274151 w 11218359"/>
                <a:gd name="connsiteY199" fmla="*/ 611462 h 611462"/>
                <a:gd name="connsiteX200" fmla="*/ 2285591 w 11218359"/>
                <a:gd name="connsiteY200" fmla="*/ 611462 h 611462"/>
                <a:gd name="connsiteX201" fmla="*/ 2297030 w 11218359"/>
                <a:gd name="connsiteY201" fmla="*/ 611462 h 611462"/>
                <a:gd name="connsiteX202" fmla="*/ 2308470 w 11218359"/>
                <a:gd name="connsiteY202" fmla="*/ 611462 h 611462"/>
                <a:gd name="connsiteX203" fmla="*/ 2319909 w 11218359"/>
                <a:gd name="connsiteY203" fmla="*/ 611462 h 611462"/>
                <a:gd name="connsiteX204" fmla="*/ 2331349 w 11218359"/>
                <a:gd name="connsiteY204" fmla="*/ 611462 h 611462"/>
                <a:gd name="connsiteX205" fmla="*/ 2342788 w 11218359"/>
                <a:gd name="connsiteY205" fmla="*/ 611462 h 611462"/>
                <a:gd name="connsiteX206" fmla="*/ 2354228 w 11218359"/>
                <a:gd name="connsiteY206" fmla="*/ 611462 h 611462"/>
                <a:gd name="connsiteX207" fmla="*/ 2365667 w 11218359"/>
                <a:gd name="connsiteY207" fmla="*/ 611462 h 611462"/>
                <a:gd name="connsiteX208" fmla="*/ 2377107 w 11218359"/>
                <a:gd name="connsiteY208" fmla="*/ 611462 h 611462"/>
                <a:gd name="connsiteX209" fmla="*/ 2388546 w 11218359"/>
                <a:gd name="connsiteY209" fmla="*/ 611462 h 611462"/>
                <a:gd name="connsiteX210" fmla="*/ 2399986 w 11218359"/>
                <a:gd name="connsiteY210" fmla="*/ 611462 h 611462"/>
                <a:gd name="connsiteX211" fmla="*/ 2411425 w 11218359"/>
                <a:gd name="connsiteY211" fmla="*/ 611462 h 611462"/>
                <a:gd name="connsiteX212" fmla="*/ 2422865 w 11218359"/>
                <a:gd name="connsiteY212" fmla="*/ 611462 h 611462"/>
                <a:gd name="connsiteX213" fmla="*/ 2434304 w 11218359"/>
                <a:gd name="connsiteY213" fmla="*/ 611462 h 611462"/>
                <a:gd name="connsiteX214" fmla="*/ 2445744 w 11218359"/>
                <a:gd name="connsiteY214" fmla="*/ 611462 h 611462"/>
                <a:gd name="connsiteX215" fmla="*/ 2457184 w 11218359"/>
                <a:gd name="connsiteY215" fmla="*/ 611462 h 611462"/>
                <a:gd name="connsiteX216" fmla="*/ 2468623 w 11218359"/>
                <a:gd name="connsiteY216" fmla="*/ 611462 h 611462"/>
                <a:gd name="connsiteX217" fmla="*/ 2480062 w 11218359"/>
                <a:gd name="connsiteY217" fmla="*/ 611462 h 611462"/>
                <a:gd name="connsiteX218" fmla="*/ 2491502 w 11218359"/>
                <a:gd name="connsiteY218" fmla="*/ 611462 h 611462"/>
                <a:gd name="connsiteX219" fmla="*/ 2502942 w 11218359"/>
                <a:gd name="connsiteY219" fmla="*/ 611462 h 611462"/>
                <a:gd name="connsiteX220" fmla="*/ 2514381 w 11218359"/>
                <a:gd name="connsiteY220" fmla="*/ 611462 h 611462"/>
                <a:gd name="connsiteX221" fmla="*/ 2525821 w 11218359"/>
                <a:gd name="connsiteY221" fmla="*/ 611462 h 611462"/>
                <a:gd name="connsiteX222" fmla="*/ 2537260 w 11218359"/>
                <a:gd name="connsiteY222" fmla="*/ 611462 h 611462"/>
                <a:gd name="connsiteX223" fmla="*/ 2548700 w 11218359"/>
                <a:gd name="connsiteY223" fmla="*/ 611462 h 611462"/>
                <a:gd name="connsiteX224" fmla="*/ 2560139 w 11218359"/>
                <a:gd name="connsiteY224" fmla="*/ 611462 h 611462"/>
                <a:gd name="connsiteX225" fmla="*/ 2571579 w 11218359"/>
                <a:gd name="connsiteY225" fmla="*/ 611462 h 611462"/>
                <a:gd name="connsiteX226" fmla="*/ 2583018 w 11218359"/>
                <a:gd name="connsiteY226" fmla="*/ 611462 h 611462"/>
                <a:gd name="connsiteX227" fmla="*/ 2594458 w 11218359"/>
                <a:gd name="connsiteY227" fmla="*/ 611462 h 611462"/>
                <a:gd name="connsiteX228" fmla="*/ 2605897 w 11218359"/>
                <a:gd name="connsiteY228" fmla="*/ 611462 h 611462"/>
                <a:gd name="connsiteX229" fmla="*/ 2617337 w 11218359"/>
                <a:gd name="connsiteY229" fmla="*/ 611462 h 611462"/>
                <a:gd name="connsiteX230" fmla="*/ 2628776 w 11218359"/>
                <a:gd name="connsiteY230" fmla="*/ 611462 h 611462"/>
                <a:gd name="connsiteX231" fmla="*/ 2640216 w 11218359"/>
                <a:gd name="connsiteY231" fmla="*/ 611462 h 611462"/>
                <a:gd name="connsiteX232" fmla="*/ 2651655 w 11218359"/>
                <a:gd name="connsiteY232" fmla="*/ 611462 h 611462"/>
                <a:gd name="connsiteX233" fmla="*/ 2663095 w 11218359"/>
                <a:gd name="connsiteY233" fmla="*/ 611462 h 611462"/>
                <a:gd name="connsiteX234" fmla="*/ 2674535 w 11218359"/>
                <a:gd name="connsiteY234" fmla="*/ 611462 h 611462"/>
                <a:gd name="connsiteX235" fmla="*/ 2685974 w 11218359"/>
                <a:gd name="connsiteY235" fmla="*/ 611462 h 611462"/>
                <a:gd name="connsiteX236" fmla="*/ 2697413 w 11218359"/>
                <a:gd name="connsiteY236" fmla="*/ 611462 h 611462"/>
                <a:gd name="connsiteX237" fmla="*/ 2708853 w 11218359"/>
                <a:gd name="connsiteY237" fmla="*/ 611462 h 611462"/>
                <a:gd name="connsiteX238" fmla="*/ 2720293 w 11218359"/>
                <a:gd name="connsiteY238" fmla="*/ 611462 h 611462"/>
                <a:gd name="connsiteX239" fmla="*/ 2731727 w 11218359"/>
                <a:gd name="connsiteY239" fmla="*/ 611462 h 611462"/>
                <a:gd name="connsiteX240" fmla="*/ 2743172 w 11218359"/>
                <a:gd name="connsiteY240" fmla="*/ 611462 h 611462"/>
                <a:gd name="connsiteX241" fmla="*/ 2754611 w 11218359"/>
                <a:gd name="connsiteY241" fmla="*/ 611462 h 611462"/>
                <a:gd name="connsiteX242" fmla="*/ 2766046 w 11218359"/>
                <a:gd name="connsiteY242" fmla="*/ 611462 h 611462"/>
                <a:gd name="connsiteX243" fmla="*/ 2777490 w 11218359"/>
                <a:gd name="connsiteY243" fmla="*/ 611462 h 611462"/>
                <a:gd name="connsiteX244" fmla="*/ 2788925 w 11218359"/>
                <a:gd name="connsiteY244" fmla="*/ 611462 h 611462"/>
                <a:gd name="connsiteX245" fmla="*/ 2800364 w 11218359"/>
                <a:gd name="connsiteY245" fmla="*/ 611462 h 611462"/>
                <a:gd name="connsiteX246" fmla="*/ 2811804 w 11218359"/>
                <a:gd name="connsiteY246" fmla="*/ 611462 h 611462"/>
                <a:gd name="connsiteX247" fmla="*/ 2823243 w 11218359"/>
                <a:gd name="connsiteY247" fmla="*/ 611462 h 611462"/>
                <a:gd name="connsiteX248" fmla="*/ 2834683 w 11218359"/>
                <a:gd name="connsiteY248" fmla="*/ 611462 h 611462"/>
                <a:gd name="connsiteX249" fmla="*/ 2846123 w 11218359"/>
                <a:gd name="connsiteY249" fmla="*/ 611462 h 611462"/>
                <a:gd name="connsiteX250" fmla="*/ 2857562 w 11218359"/>
                <a:gd name="connsiteY250" fmla="*/ 611462 h 611462"/>
                <a:gd name="connsiteX251" fmla="*/ 2869001 w 11218359"/>
                <a:gd name="connsiteY251" fmla="*/ 611462 h 611462"/>
                <a:gd name="connsiteX252" fmla="*/ 2880441 w 11218359"/>
                <a:gd name="connsiteY252" fmla="*/ 611462 h 611462"/>
                <a:gd name="connsiteX253" fmla="*/ 2891881 w 11218359"/>
                <a:gd name="connsiteY253" fmla="*/ 611462 h 611462"/>
                <a:gd name="connsiteX254" fmla="*/ 2903320 w 11218359"/>
                <a:gd name="connsiteY254" fmla="*/ 611462 h 611462"/>
                <a:gd name="connsiteX255" fmla="*/ 2914760 w 11218359"/>
                <a:gd name="connsiteY255" fmla="*/ 611462 h 611462"/>
                <a:gd name="connsiteX256" fmla="*/ 2926199 w 11218359"/>
                <a:gd name="connsiteY256" fmla="*/ 611462 h 611462"/>
                <a:gd name="connsiteX257" fmla="*/ 2937639 w 11218359"/>
                <a:gd name="connsiteY257" fmla="*/ 611462 h 611462"/>
                <a:gd name="connsiteX258" fmla="*/ 2949078 w 11218359"/>
                <a:gd name="connsiteY258" fmla="*/ 611462 h 611462"/>
                <a:gd name="connsiteX259" fmla="*/ 2960518 w 11218359"/>
                <a:gd name="connsiteY259" fmla="*/ 611462 h 611462"/>
                <a:gd name="connsiteX260" fmla="*/ 2971957 w 11218359"/>
                <a:gd name="connsiteY260" fmla="*/ 611462 h 611462"/>
                <a:gd name="connsiteX261" fmla="*/ 2983397 w 11218359"/>
                <a:gd name="connsiteY261" fmla="*/ 611462 h 611462"/>
                <a:gd name="connsiteX262" fmla="*/ 2994837 w 11218359"/>
                <a:gd name="connsiteY262" fmla="*/ 611462 h 611462"/>
                <a:gd name="connsiteX263" fmla="*/ 3006276 w 11218359"/>
                <a:gd name="connsiteY263" fmla="*/ 611462 h 611462"/>
                <a:gd name="connsiteX264" fmla="*/ 3017715 w 11218359"/>
                <a:gd name="connsiteY264" fmla="*/ 611462 h 611462"/>
                <a:gd name="connsiteX265" fmla="*/ 3029155 w 11218359"/>
                <a:gd name="connsiteY265" fmla="*/ 611462 h 611462"/>
                <a:gd name="connsiteX266" fmla="*/ 3040594 w 11218359"/>
                <a:gd name="connsiteY266" fmla="*/ 611462 h 611462"/>
                <a:gd name="connsiteX267" fmla="*/ 3052034 w 11218359"/>
                <a:gd name="connsiteY267" fmla="*/ 611462 h 611462"/>
                <a:gd name="connsiteX268" fmla="*/ 3063474 w 11218359"/>
                <a:gd name="connsiteY268" fmla="*/ 611462 h 611462"/>
                <a:gd name="connsiteX269" fmla="*/ 3074913 w 11218359"/>
                <a:gd name="connsiteY269" fmla="*/ 611462 h 611462"/>
                <a:gd name="connsiteX270" fmla="*/ 3086352 w 11218359"/>
                <a:gd name="connsiteY270" fmla="*/ 611462 h 611462"/>
                <a:gd name="connsiteX271" fmla="*/ 3097792 w 11218359"/>
                <a:gd name="connsiteY271" fmla="*/ 611462 h 611462"/>
                <a:gd name="connsiteX272" fmla="*/ 3109232 w 11218359"/>
                <a:gd name="connsiteY272" fmla="*/ 611462 h 611462"/>
                <a:gd name="connsiteX273" fmla="*/ 3120671 w 11218359"/>
                <a:gd name="connsiteY273" fmla="*/ 611462 h 611462"/>
                <a:gd name="connsiteX274" fmla="*/ 3132111 w 11218359"/>
                <a:gd name="connsiteY274" fmla="*/ 611462 h 611462"/>
                <a:gd name="connsiteX275" fmla="*/ 3143550 w 11218359"/>
                <a:gd name="connsiteY275" fmla="*/ 611462 h 611462"/>
                <a:gd name="connsiteX276" fmla="*/ 3154990 w 11218359"/>
                <a:gd name="connsiteY276" fmla="*/ 611462 h 611462"/>
                <a:gd name="connsiteX277" fmla="*/ 3166429 w 11218359"/>
                <a:gd name="connsiteY277" fmla="*/ 611462 h 611462"/>
                <a:gd name="connsiteX278" fmla="*/ 3177869 w 11218359"/>
                <a:gd name="connsiteY278" fmla="*/ 611462 h 611462"/>
                <a:gd name="connsiteX279" fmla="*/ 3189308 w 11218359"/>
                <a:gd name="connsiteY279" fmla="*/ 611462 h 611462"/>
                <a:gd name="connsiteX280" fmla="*/ 3200748 w 11218359"/>
                <a:gd name="connsiteY280" fmla="*/ 611462 h 611462"/>
                <a:gd name="connsiteX281" fmla="*/ 3212187 w 11218359"/>
                <a:gd name="connsiteY281" fmla="*/ 611462 h 611462"/>
                <a:gd name="connsiteX282" fmla="*/ 3223627 w 11218359"/>
                <a:gd name="connsiteY282" fmla="*/ 611462 h 611462"/>
                <a:gd name="connsiteX283" fmla="*/ 3235066 w 11218359"/>
                <a:gd name="connsiteY283" fmla="*/ 611462 h 611462"/>
                <a:gd name="connsiteX284" fmla="*/ 3246501 w 11218359"/>
                <a:gd name="connsiteY284" fmla="*/ 611462 h 611462"/>
                <a:gd name="connsiteX285" fmla="*/ 3257945 w 11218359"/>
                <a:gd name="connsiteY285" fmla="*/ 611462 h 611462"/>
                <a:gd name="connsiteX286" fmla="*/ 3269385 w 11218359"/>
                <a:gd name="connsiteY286" fmla="*/ 611462 h 611462"/>
                <a:gd name="connsiteX287" fmla="*/ 3280825 w 11218359"/>
                <a:gd name="connsiteY287" fmla="*/ 611462 h 611462"/>
                <a:gd name="connsiteX288" fmla="*/ 3292264 w 11218359"/>
                <a:gd name="connsiteY288" fmla="*/ 611462 h 611462"/>
                <a:gd name="connsiteX289" fmla="*/ 3303699 w 11218359"/>
                <a:gd name="connsiteY289" fmla="*/ 611462 h 611462"/>
                <a:gd name="connsiteX290" fmla="*/ 3315143 w 11218359"/>
                <a:gd name="connsiteY290" fmla="*/ 611462 h 611462"/>
                <a:gd name="connsiteX291" fmla="*/ 3326578 w 11218359"/>
                <a:gd name="connsiteY291" fmla="*/ 611462 h 611462"/>
                <a:gd name="connsiteX292" fmla="*/ 3338017 w 11218359"/>
                <a:gd name="connsiteY292" fmla="*/ 611462 h 611462"/>
                <a:gd name="connsiteX293" fmla="*/ 3349457 w 11218359"/>
                <a:gd name="connsiteY293" fmla="*/ 611462 h 611462"/>
                <a:gd name="connsiteX294" fmla="*/ 3360896 w 11218359"/>
                <a:gd name="connsiteY294" fmla="*/ 611462 h 611462"/>
                <a:gd name="connsiteX295" fmla="*/ 3372336 w 11218359"/>
                <a:gd name="connsiteY295" fmla="*/ 611462 h 611462"/>
                <a:gd name="connsiteX296" fmla="*/ 3383776 w 11218359"/>
                <a:gd name="connsiteY296" fmla="*/ 611462 h 611462"/>
                <a:gd name="connsiteX297" fmla="*/ 3395215 w 11218359"/>
                <a:gd name="connsiteY297" fmla="*/ 611462 h 611462"/>
                <a:gd name="connsiteX298" fmla="*/ 3406654 w 11218359"/>
                <a:gd name="connsiteY298" fmla="*/ 611462 h 611462"/>
                <a:gd name="connsiteX299" fmla="*/ 3418094 w 11218359"/>
                <a:gd name="connsiteY299" fmla="*/ 611462 h 611462"/>
                <a:gd name="connsiteX300" fmla="*/ 3429534 w 11218359"/>
                <a:gd name="connsiteY300" fmla="*/ 611462 h 611462"/>
                <a:gd name="connsiteX301" fmla="*/ 3440973 w 11218359"/>
                <a:gd name="connsiteY301" fmla="*/ 611462 h 611462"/>
                <a:gd name="connsiteX302" fmla="*/ 3452413 w 11218359"/>
                <a:gd name="connsiteY302" fmla="*/ 611462 h 611462"/>
                <a:gd name="connsiteX303" fmla="*/ 3463852 w 11218359"/>
                <a:gd name="connsiteY303" fmla="*/ 611462 h 611462"/>
                <a:gd name="connsiteX304" fmla="*/ 3475292 w 11218359"/>
                <a:gd name="connsiteY304" fmla="*/ 611462 h 611462"/>
                <a:gd name="connsiteX305" fmla="*/ 3486731 w 11218359"/>
                <a:gd name="connsiteY305" fmla="*/ 611462 h 611462"/>
                <a:gd name="connsiteX306" fmla="*/ 3498171 w 11218359"/>
                <a:gd name="connsiteY306" fmla="*/ 611462 h 611462"/>
                <a:gd name="connsiteX307" fmla="*/ 3509610 w 11218359"/>
                <a:gd name="connsiteY307" fmla="*/ 611462 h 611462"/>
                <a:gd name="connsiteX308" fmla="*/ 3521050 w 11218359"/>
                <a:gd name="connsiteY308" fmla="*/ 611462 h 611462"/>
                <a:gd name="connsiteX309" fmla="*/ 3532489 w 11218359"/>
                <a:gd name="connsiteY309" fmla="*/ 611462 h 611462"/>
                <a:gd name="connsiteX310" fmla="*/ 3543929 w 11218359"/>
                <a:gd name="connsiteY310" fmla="*/ 611462 h 611462"/>
                <a:gd name="connsiteX311" fmla="*/ 3555368 w 11218359"/>
                <a:gd name="connsiteY311" fmla="*/ 611462 h 611462"/>
                <a:gd name="connsiteX312" fmla="*/ 3566808 w 11218359"/>
                <a:gd name="connsiteY312" fmla="*/ 611462 h 611462"/>
                <a:gd name="connsiteX313" fmla="*/ 3578247 w 11218359"/>
                <a:gd name="connsiteY313" fmla="*/ 611462 h 611462"/>
                <a:gd name="connsiteX314" fmla="*/ 3589687 w 11218359"/>
                <a:gd name="connsiteY314" fmla="*/ 611462 h 611462"/>
                <a:gd name="connsiteX315" fmla="*/ 3601127 w 11218359"/>
                <a:gd name="connsiteY315" fmla="*/ 611462 h 611462"/>
                <a:gd name="connsiteX316" fmla="*/ 3612566 w 11218359"/>
                <a:gd name="connsiteY316" fmla="*/ 611462 h 611462"/>
                <a:gd name="connsiteX317" fmla="*/ 3624005 w 11218359"/>
                <a:gd name="connsiteY317" fmla="*/ 611462 h 611462"/>
                <a:gd name="connsiteX318" fmla="*/ 3635445 w 11218359"/>
                <a:gd name="connsiteY318" fmla="*/ 611462 h 611462"/>
                <a:gd name="connsiteX319" fmla="*/ 3646885 w 11218359"/>
                <a:gd name="connsiteY319" fmla="*/ 611462 h 611462"/>
                <a:gd name="connsiteX320" fmla="*/ 3658324 w 11218359"/>
                <a:gd name="connsiteY320" fmla="*/ 611462 h 611462"/>
                <a:gd name="connsiteX321" fmla="*/ 3669764 w 11218359"/>
                <a:gd name="connsiteY321" fmla="*/ 611462 h 611462"/>
                <a:gd name="connsiteX322" fmla="*/ 3681203 w 11218359"/>
                <a:gd name="connsiteY322" fmla="*/ 611462 h 611462"/>
                <a:gd name="connsiteX323" fmla="*/ 3692643 w 11218359"/>
                <a:gd name="connsiteY323" fmla="*/ 611462 h 611462"/>
                <a:gd name="connsiteX324" fmla="*/ 3704082 w 11218359"/>
                <a:gd name="connsiteY324" fmla="*/ 611462 h 611462"/>
                <a:gd name="connsiteX325" fmla="*/ 3715522 w 11218359"/>
                <a:gd name="connsiteY325" fmla="*/ 611462 h 611462"/>
                <a:gd name="connsiteX326" fmla="*/ 3726961 w 11218359"/>
                <a:gd name="connsiteY326" fmla="*/ 611462 h 611462"/>
                <a:gd name="connsiteX327" fmla="*/ 3738401 w 11218359"/>
                <a:gd name="connsiteY327" fmla="*/ 611462 h 611462"/>
                <a:gd name="connsiteX328" fmla="*/ 3749840 w 11218359"/>
                <a:gd name="connsiteY328" fmla="*/ 611462 h 611462"/>
                <a:gd name="connsiteX329" fmla="*/ 3761280 w 11218359"/>
                <a:gd name="connsiteY329" fmla="*/ 611462 h 611462"/>
                <a:gd name="connsiteX330" fmla="*/ 3772719 w 11218359"/>
                <a:gd name="connsiteY330" fmla="*/ 611462 h 611462"/>
                <a:gd name="connsiteX331" fmla="*/ 3784154 w 11218359"/>
                <a:gd name="connsiteY331" fmla="*/ 611462 h 611462"/>
                <a:gd name="connsiteX332" fmla="*/ 3795598 w 11218359"/>
                <a:gd name="connsiteY332" fmla="*/ 611462 h 611462"/>
                <a:gd name="connsiteX333" fmla="*/ 3807033 w 11218359"/>
                <a:gd name="connsiteY333" fmla="*/ 611462 h 611462"/>
                <a:gd name="connsiteX334" fmla="*/ 3818473 w 11218359"/>
                <a:gd name="connsiteY334" fmla="*/ 611462 h 611462"/>
                <a:gd name="connsiteX335" fmla="*/ 3829917 w 11218359"/>
                <a:gd name="connsiteY335" fmla="*/ 611462 h 611462"/>
                <a:gd name="connsiteX336" fmla="*/ 3841352 w 11218359"/>
                <a:gd name="connsiteY336" fmla="*/ 611462 h 611462"/>
                <a:gd name="connsiteX337" fmla="*/ 3852791 w 11218359"/>
                <a:gd name="connsiteY337" fmla="*/ 611462 h 611462"/>
                <a:gd name="connsiteX338" fmla="*/ 3864231 w 11218359"/>
                <a:gd name="connsiteY338" fmla="*/ 611462 h 611462"/>
                <a:gd name="connsiteX339" fmla="*/ 3875670 w 11218359"/>
                <a:gd name="connsiteY339" fmla="*/ 611462 h 611462"/>
                <a:gd name="connsiteX340" fmla="*/ 3887110 w 11218359"/>
                <a:gd name="connsiteY340" fmla="*/ 611462 h 611462"/>
                <a:gd name="connsiteX341" fmla="*/ 3898549 w 11218359"/>
                <a:gd name="connsiteY341" fmla="*/ 611462 h 611462"/>
                <a:gd name="connsiteX342" fmla="*/ 3909989 w 11218359"/>
                <a:gd name="connsiteY342" fmla="*/ 611462 h 611462"/>
                <a:gd name="connsiteX343" fmla="*/ 3921447 w 11218359"/>
                <a:gd name="connsiteY343" fmla="*/ 611462 h 611462"/>
                <a:gd name="connsiteX344" fmla="*/ 3932878 w 11218359"/>
                <a:gd name="connsiteY344" fmla="*/ 611462 h 611462"/>
                <a:gd name="connsiteX345" fmla="*/ 3944307 w 11218359"/>
                <a:gd name="connsiteY345" fmla="*/ 611462 h 611462"/>
                <a:gd name="connsiteX346" fmla="*/ 3955737 w 11218359"/>
                <a:gd name="connsiteY346" fmla="*/ 611462 h 611462"/>
                <a:gd name="connsiteX347" fmla="*/ 3967167 w 11218359"/>
                <a:gd name="connsiteY347" fmla="*/ 611462 h 611462"/>
                <a:gd name="connsiteX348" fmla="*/ 3978645 w 11218359"/>
                <a:gd name="connsiteY348" fmla="*/ 611462 h 611462"/>
                <a:gd name="connsiteX349" fmla="*/ 3990075 w 11218359"/>
                <a:gd name="connsiteY349" fmla="*/ 611462 h 611462"/>
                <a:gd name="connsiteX350" fmla="*/ 4001505 w 11218359"/>
                <a:gd name="connsiteY350" fmla="*/ 611462 h 611462"/>
                <a:gd name="connsiteX351" fmla="*/ 4012935 w 11218359"/>
                <a:gd name="connsiteY351" fmla="*/ 611462 h 611462"/>
                <a:gd name="connsiteX352" fmla="*/ 4024365 w 11218359"/>
                <a:gd name="connsiteY352" fmla="*/ 611462 h 611462"/>
                <a:gd name="connsiteX353" fmla="*/ 4035843 w 11218359"/>
                <a:gd name="connsiteY353" fmla="*/ 611462 h 611462"/>
                <a:gd name="connsiteX354" fmla="*/ 4047273 w 11218359"/>
                <a:gd name="connsiteY354" fmla="*/ 611462 h 611462"/>
                <a:gd name="connsiteX355" fmla="*/ 4058702 w 11218359"/>
                <a:gd name="connsiteY355" fmla="*/ 611462 h 611462"/>
                <a:gd name="connsiteX356" fmla="*/ 4070133 w 11218359"/>
                <a:gd name="connsiteY356" fmla="*/ 611462 h 611462"/>
                <a:gd name="connsiteX357" fmla="*/ 4081563 w 11218359"/>
                <a:gd name="connsiteY357" fmla="*/ 611462 h 611462"/>
                <a:gd name="connsiteX358" fmla="*/ 4093040 w 11218359"/>
                <a:gd name="connsiteY358" fmla="*/ 611462 h 611462"/>
                <a:gd name="connsiteX359" fmla="*/ 4104471 w 11218359"/>
                <a:gd name="connsiteY359" fmla="*/ 611462 h 611462"/>
                <a:gd name="connsiteX360" fmla="*/ 4115900 w 11218359"/>
                <a:gd name="connsiteY360" fmla="*/ 611462 h 611462"/>
                <a:gd name="connsiteX361" fmla="*/ 4127330 w 11218359"/>
                <a:gd name="connsiteY361" fmla="*/ 611462 h 611462"/>
                <a:gd name="connsiteX362" fmla="*/ 4138760 w 11218359"/>
                <a:gd name="connsiteY362" fmla="*/ 611462 h 611462"/>
                <a:gd name="connsiteX363" fmla="*/ 4150238 w 11218359"/>
                <a:gd name="connsiteY363" fmla="*/ 611462 h 611462"/>
                <a:gd name="connsiteX364" fmla="*/ 4161668 w 11218359"/>
                <a:gd name="connsiteY364" fmla="*/ 611462 h 611462"/>
                <a:gd name="connsiteX365" fmla="*/ 4173098 w 11218359"/>
                <a:gd name="connsiteY365" fmla="*/ 611462 h 611462"/>
                <a:gd name="connsiteX366" fmla="*/ 4184528 w 11218359"/>
                <a:gd name="connsiteY366" fmla="*/ 611462 h 611462"/>
                <a:gd name="connsiteX367" fmla="*/ 4195958 w 11218359"/>
                <a:gd name="connsiteY367" fmla="*/ 611462 h 611462"/>
                <a:gd name="connsiteX368" fmla="*/ 4207436 w 11218359"/>
                <a:gd name="connsiteY368" fmla="*/ 611462 h 611462"/>
                <a:gd name="connsiteX369" fmla="*/ 4218865 w 11218359"/>
                <a:gd name="connsiteY369" fmla="*/ 611462 h 611462"/>
                <a:gd name="connsiteX370" fmla="*/ 4230296 w 11218359"/>
                <a:gd name="connsiteY370" fmla="*/ 611462 h 611462"/>
                <a:gd name="connsiteX371" fmla="*/ 4241726 w 11218359"/>
                <a:gd name="connsiteY371" fmla="*/ 611462 h 611462"/>
                <a:gd name="connsiteX372" fmla="*/ 4253156 w 11218359"/>
                <a:gd name="connsiteY372" fmla="*/ 611462 h 611462"/>
                <a:gd name="connsiteX373" fmla="*/ 4264634 w 11218359"/>
                <a:gd name="connsiteY373" fmla="*/ 611462 h 611462"/>
                <a:gd name="connsiteX374" fmla="*/ 4276063 w 11218359"/>
                <a:gd name="connsiteY374" fmla="*/ 611462 h 611462"/>
                <a:gd name="connsiteX375" fmla="*/ 4287493 w 11218359"/>
                <a:gd name="connsiteY375" fmla="*/ 611462 h 611462"/>
                <a:gd name="connsiteX376" fmla="*/ 4298923 w 11218359"/>
                <a:gd name="connsiteY376" fmla="*/ 611462 h 611462"/>
                <a:gd name="connsiteX377" fmla="*/ 4310353 w 11218359"/>
                <a:gd name="connsiteY377" fmla="*/ 611462 h 611462"/>
                <a:gd name="connsiteX378" fmla="*/ 4321831 w 11218359"/>
                <a:gd name="connsiteY378" fmla="*/ 611462 h 611462"/>
                <a:gd name="connsiteX379" fmla="*/ 4333261 w 11218359"/>
                <a:gd name="connsiteY379" fmla="*/ 611462 h 611462"/>
                <a:gd name="connsiteX380" fmla="*/ 4344691 w 11218359"/>
                <a:gd name="connsiteY380" fmla="*/ 611462 h 611462"/>
                <a:gd name="connsiteX381" fmla="*/ 4356121 w 11218359"/>
                <a:gd name="connsiteY381" fmla="*/ 611462 h 611462"/>
                <a:gd name="connsiteX382" fmla="*/ 4367551 w 11218359"/>
                <a:gd name="connsiteY382" fmla="*/ 611462 h 611462"/>
                <a:gd name="connsiteX383" fmla="*/ 4379028 w 11218359"/>
                <a:gd name="connsiteY383" fmla="*/ 611462 h 611462"/>
                <a:gd name="connsiteX384" fmla="*/ 4390458 w 11218359"/>
                <a:gd name="connsiteY384" fmla="*/ 611462 h 611462"/>
                <a:gd name="connsiteX385" fmla="*/ 4401889 w 11218359"/>
                <a:gd name="connsiteY385" fmla="*/ 611462 h 611462"/>
                <a:gd name="connsiteX386" fmla="*/ 4413319 w 11218359"/>
                <a:gd name="connsiteY386" fmla="*/ 611462 h 611462"/>
                <a:gd name="connsiteX387" fmla="*/ 4424749 w 11218359"/>
                <a:gd name="connsiteY387" fmla="*/ 611462 h 611462"/>
                <a:gd name="connsiteX388" fmla="*/ 4436226 w 11218359"/>
                <a:gd name="connsiteY388" fmla="*/ 611462 h 611462"/>
                <a:gd name="connsiteX389" fmla="*/ 4447656 w 11218359"/>
                <a:gd name="connsiteY389" fmla="*/ 611462 h 611462"/>
                <a:gd name="connsiteX390" fmla="*/ 4459086 w 11218359"/>
                <a:gd name="connsiteY390" fmla="*/ 611462 h 611462"/>
                <a:gd name="connsiteX391" fmla="*/ 4470516 w 11218359"/>
                <a:gd name="connsiteY391" fmla="*/ 611462 h 611462"/>
                <a:gd name="connsiteX392" fmla="*/ 4481946 w 11218359"/>
                <a:gd name="connsiteY392" fmla="*/ 611462 h 611462"/>
                <a:gd name="connsiteX393" fmla="*/ 4493424 w 11218359"/>
                <a:gd name="connsiteY393" fmla="*/ 611462 h 611462"/>
                <a:gd name="connsiteX394" fmla="*/ 4504854 w 11218359"/>
                <a:gd name="connsiteY394" fmla="*/ 611462 h 611462"/>
                <a:gd name="connsiteX395" fmla="*/ 4516284 w 11218359"/>
                <a:gd name="connsiteY395" fmla="*/ 611462 h 611462"/>
                <a:gd name="connsiteX396" fmla="*/ 4527714 w 11218359"/>
                <a:gd name="connsiteY396" fmla="*/ 611462 h 611462"/>
                <a:gd name="connsiteX397" fmla="*/ 4539144 w 11218359"/>
                <a:gd name="connsiteY397" fmla="*/ 611462 h 611462"/>
                <a:gd name="connsiteX398" fmla="*/ 4550621 w 11218359"/>
                <a:gd name="connsiteY398" fmla="*/ 611462 h 611462"/>
                <a:gd name="connsiteX399" fmla="*/ 4562051 w 11218359"/>
                <a:gd name="connsiteY399" fmla="*/ 611462 h 611462"/>
                <a:gd name="connsiteX400" fmla="*/ 4573482 w 11218359"/>
                <a:gd name="connsiteY400" fmla="*/ 611462 h 611462"/>
                <a:gd name="connsiteX401" fmla="*/ 4584912 w 11218359"/>
                <a:gd name="connsiteY401" fmla="*/ 611462 h 611462"/>
                <a:gd name="connsiteX402" fmla="*/ 4596341 w 11218359"/>
                <a:gd name="connsiteY402" fmla="*/ 611462 h 611462"/>
                <a:gd name="connsiteX403" fmla="*/ 4607771 w 11218359"/>
                <a:gd name="connsiteY403" fmla="*/ 611462 h 611462"/>
                <a:gd name="connsiteX404" fmla="*/ 4619249 w 11218359"/>
                <a:gd name="connsiteY404" fmla="*/ 611462 h 611462"/>
                <a:gd name="connsiteX405" fmla="*/ 4630679 w 11218359"/>
                <a:gd name="connsiteY405" fmla="*/ 611462 h 611462"/>
                <a:gd name="connsiteX406" fmla="*/ 4642109 w 11218359"/>
                <a:gd name="connsiteY406" fmla="*/ 611462 h 611462"/>
                <a:gd name="connsiteX407" fmla="*/ 4653539 w 11218359"/>
                <a:gd name="connsiteY407" fmla="*/ 611462 h 611462"/>
                <a:gd name="connsiteX408" fmla="*/ 4664969 w 11218359"/>
                <a:gd name="connsiteY408" fmla="*/ 611462 h 611462"/>
                <a:gd name="connsiteX409" fmla="*/ 4676447 w 11218359"/>
                <a:gd name="connsiteY409" fmla="*/ 611462 h 611462"/>
                <a:gd name="connsiteX410" fmla="*/ 4687877 w 11218359"/>
                <a:gd name="connsiteY410" fmla="*/ 611462 h 611462"/>
                <a:gd name="connsiteX411" fmla="*/ 4699306 w 11218359"/>
                <a:gd name="connsiteY411" fmla="*/ 611462 h 611462"/>
                <a:gd name="connsiteX412" fmla="*/ 4710737 w 11218359"/>
                <a:gd name="connsiteY412" fmla="*/ 611462 h 611462"/>
                <a:gd name="connsiteX413" fmla="*/ 4722167 w 11218359"/>
                <a:gd name="connsiteY413" fmla="*/ 611462 h 611462"/>
                <a:gd name="connsiteX414" fmla="*/ 4733644 w 11218359"/>
                <a:gd name="connsiteY414" fmla="*/ 611462 h 611462"/>
                <a:gd name="connsiteX415" fmla="*/ 4745075 w 11218359"/>
                <a:gd name="connsiteY415" fmla="*/ 611462 h 611462"/>
                <a:gd name="connsiteX416" fmla="*/ 4756504 w 11218359"/>
                <a:gd name="connsiteY416" fmla="*/ 611462 h 611462"/>
                <a:gd name="connsiteX417" fmla="*/ 4767934 w 11218359"/>
                <a:gd name="connsiteY417" fmla="*/ 611462 h 611462"/>
                <a:gd name="connsiteX418" fmla="*/ 4779364 w 11218359"/>
                <a:gd name="connsiteY418" fmla="*/ 611462 h 611462"/>
                <a:gd name="connsiteX419" fmla="*/ 4790842 w 11218359"/>
                <a:gd name="connsiteY419" fmla="*/ 611462 h 611462"/>
                <a:gd name="connsiteX420" fmla="*/ 4802272 w 11218359"/>
                <a:gd name="connsiteY420" fmla="*/ 611462 h 611462"/>
                <a:gd name="connsiteX421" fmla="*/ 4813702 w 11218359"/>
                <a:gd name="connsiteY421" fmla="*/ 611462 h 611462"/>
                <a:gd name="connsiteX422" fmla="*/ 4825132 w 11218359"/>
                <a:gd name="connsiteY422" fmla="*/ 611462 h 611462"/>
                <a:gd name="connsiteX423" fmla="*/ 4836562 w 11218359"/>
                <a:gd name="connsiteY423" fmla="*/ 611462 h 611462"/>
                <a:gd name="connsiteX424" fmla="*/ 4848040 w 11218359"/>
                <a:gd name="connsiteY424" fmla="*/ 611462 h 611462"/>
                <a:gd name="connsiteX425" fmla="*/ 4859469 w 11218359"/>
                <a:gd name="connsiteY425" fmla="*/ 611462 h 611462"/>
                <a:gd name="connsiteX426" fmla="*/ 4870899 w 11218359"/>
                <a:gd name="connsiteY426" fmla="*/ 611462 h 611462"/>
                <a:gd name="connsiteX427" fmla="*/ 4882330 w 11218359"/>
                <a:gd name="connsiteY427" fmla="*/ 611462 h 611462"/>
                <a:gd name="connsiteX428" fmla="*/ 4893760 w 11218359"/>
                <a:gd name="connsiteY428" fmla="*/ 611462 h 611462"/>
                <a:gd name="connsiteX429" fmla="*/ 4905237 w 11218359"/>
                <a:gd name="connsiteY429" fmla="*/ 611462 h 611462"/>
                <a:gd name="connsiteX430" fmla="*/ 4916667 w 11218359"/>
                <a:gd name="connsiteY430" fmla="*/ 611462 h 611462"/>
                <a:gd name="connsiteX431" fmla="*/ 4928097 w 11218359"/>
                <a:gd name="connsiteY431" fmla="*/ 611462 h 611462"/>
                <a:gd name="connsiteX432" fmla="*/ 4939527 w 11218359"/>
                <a:gd name="connsiteY432" fmla="*/ 611462 h 611462"/>
                <a:gd name="connsiteX433" fmla="*/ 4950957 w 11218359"/>
                <a:gd name="connsiteY433" fmla="*/ 611462 h 611462"/>
                <a:gd name="connsiteX434" fmla="*/ 4962435 w 11218359"/>
                <a:gd name="connsiteY434" fmla="*/ 611462 h 611462"/>
                <a:gd name="connsiteX435" fmla="*/ 4973865 w 11218359"/>
                <a:gd name="connsiteY435" fmla="*/ 611462 h 611462"/>
                <a:gd name="connsiteX436" fmla="*/ 4985295 w 11218359"/>
                <a:gd name="connsiteY436" fmla="*/ 611462 h 611462"/>
                <a:gd name="connsiteX437" fmla="*/ 4996725 w 11218359"/>
                <a:gd name="connsiteY437" fmla="*/ 611462 h 611462"/>
                <a:gd name="connsiteX438" fmla="*/ 5008155 w 11218359"/>
                <a:gd name="connsiteY438" fmla="*/ 611462 h 611462"/>
                <a:gd name="connsiteX439" fmla="*/ 5019632 w 11218359"/>
                <a:gd name="connsiteY439" fmla="*/ 611462 h 611462"/>
                <a:gd name="connsiteX440" fmla="*/ 5031062 w 11218359"/>
                <a:gd name="connsiteY440" fmla="*/ 611462 h 611462"/>
                <a:gd name="connsiteX441" fmla="*/ 5042492 w 11218359"/>
                <a:gd name="connsiteY441" fmla="*/ 611462 h 611462"/>
                <a:gd name="connsiteX442" fmla="*/ 5053923 w 11218359"/>
                <a:gd name="connsiteY442" fmla="*/ 611462 h 611462"/>
                <a:gd name="connsiteX443" fmla="*/ 5065353 w 11218359"/>
                <a:gd name="connsiteY443" fmla="*/ 611462 h 611462"/>
                <a:gd name="connsiteX444" fmla="*/ 5076830 w 11218359"/>
                <a:gd name="connsiteY444" fmla="*/ 611462 h 611462"/>
                <a:gd name="connsiteX445" fmla="*/ 5088260 w 11218359"/>
                <a:gd name="connsiteY445" fmla="*/ 611462 h 611462"/>
                <a:gd name="connsiteX446" fmla="*/ 5099690 w 11218359"/>
                <a:gd name="connsiteY446" fmla="*/ 611462 h 611462"/>
                <a:gd name="connsiteX447" fmla="*/ 5111120 w 11218359"/>
                <a:gd name="connsiteY447" fmla="*/ 611462 h 611462"/>
                <a:gd name="connsiteX448" fmla="*/ 5122550 w 11218359"/>
                <a:gd name="connsiteY448" fmla="*/ 611462 h 611462"/>
                <a:gd name="connsiteX449" fmla="*/ 5134028 w 11218359"/>
                <a:gd name="connsiteY449" fmla="*/ 611462 h 611462"/>
                <a:gd name="connsiteX450" fmla="*/ 5145458 w 11218359"/>
                <a:gd name="connsiteY450" fmla="*/ 611462 h 611462"/>
                <a:gd name="connsiteX451" fmla="*/ 5156888 w 11218359"/>
                <a:gd name="connsiteY451" fmla="*/ 611462 h 611462"/>
                <a:gd name="connsiteX452" fmla="*/ 5168318 w 11218359"/>
                <a:gd name="connsiteY452" fmla="*/ 611462 h 611462"/>
                <a:gd name="connsiteX453" fmla="*/ 5179747 w 11218359"/>
                <a:gd name="connsiteY453" fmla="*/ 611462 h 611462"/>
                <a:gd name="connsiteX454" fmla="*/ 5191225 w 11218359"/>
                <a:gd name="connsiteY454" fmla="*/ 611462 h 611462"/>
                <a:gd name="connsiteX455" fmla="*/ 5202655 w 11218359"/>
                <a:gd name="connsiteY455" fmla="*/ 611462 h 611462"/>
                <a:gd name="connsiteX456" fmla="*/ 5214085 w 11218359"/>
                <a:gd name="connsiteY456" fmla="*/ 611462 h 611462"/>
                <a:gd name="connsiteX457" fmla="*/ 5225515 w 11218359"/>
                <a:gd name="connsiteY457" fmla="*/ 611462 h 611462"/>
                <a:gd name="connsiteX458" fmla="*/ 5236945 w 11218359"/>
                <a:gd name="connsiteY458" fmla="*/ 611462 h 611462"/>
                <a:gd name="connsiteX459" fmla="*/ 5248423 w 11218359"/>
                <a:gd name="connsiteY459" fmla="*/ 611462 h 611462"/>
                <a:gd name="connsiteX460" fmla="*/ 5259853 w 11218359"/>
                <a:gd name="connsiteY460" fmla="*/ 611462 h 611462"/>
                <a:gd name="connsiteX461" fmla="*/ 5271283 w 11218359"/>
                <a:gd name="connsiteY461" fmla="*/ 611462 h 611462"/>
                <a:gd name="connsiteX462" fmla="*/ 5282713 w 11218359"/>
                <a:gd name="connsiteY462" fmla="*/ 611462 h 611462"/>
                <a:gd name="connsiteX463" fmla="*/ 5294143 w 11218359"/>
                <a:gd name="connsiteY463" fmla="*/ 611462 h 611462"/>
                <a:gd name="connsiteX464" fmla="*/ 5305621 w 11218359"/>
                <a:gd name="connsiteY464" fmla="*/ 611462 h 611462"/>
                <a:gd name="connsiteX465" fmla="*/ 5317051 w 11218359"/>
                <a:gd name="connsiteY465" fmla="*/ 611462 h 611462"/>
                <a:gd name="connsiteX466" fmla="*/ 5328481 w 11218359"/>
                <a:gd name="connsiteY466" fmla="*/ 611462 h 611462"/>
                <a:gd name="connsiteX467" fmla="*/ 5339910 w 11218359"/>
                <a:gd name="connsiteY467" fmla="*/ 611462 h 611462"/>
                <a:gd name="connsiteX468" fmla="*/ 5351340 w 11218359"/>
                <a:gd name="connsiteY468" fmla="*/ 611462 h 611462"/>
                <a:gd name="connsiteX469" fmla="*/ 5362818 w 11218359"/>
                <a:gd name="connsiteY469" fmla="*/ 611462 h 611462"/>
                <a:gd name="connsiteX470" fmla="*/ 5374248 w 11218359"/>
                <a:gd name="connsiteY470" fmla="*/ 611462 h 611462"/>
                <a:gd name="connsiteX471" fmla="*/ 5385678 w 11218359"/>
                <a:gd name="connsiteY471" fmla="*/ 611462 h 611462"/>
                <a:gd name="connsiteX472" fmla="*/ 5397108 w 11218359"/>
                <a:gd name="connsiteY472" fmla="*/ 611462 h 611462"/>
                <a:gd name="connsiteX473" fmla="*/ 5408538 w 11218359"/>
                <a:gd name="connsiteY473" fmla="*/ 611462 h 611462"/>
                <a:gd name="connsiteX474" fmla="*/ 5420016 w 11218359"/>
                <a:gd name="connsiteY474" fmla="*/ 611462 h 611462"/>
                <a:gd name="connsiteX475" fmla="*/ 5431446 w 11218359"/>
                <a:gd name="connsiteY475" fmla="*/ 611462 h 611462"/>
                <a:gd name="connsiteX476" fmla="*/ 5442876 w 11218359"/>
                <a:gd name="connsiteY476" fmla="*/ 611462 h 611462"/>
                <a:gd name="connsiteX477" fmla="*/ 5454306 w 11218359"/>
                <a:gd name="connsiteY477" fmla="*/ 611462 h 611462"/>
                <a:gd name="connsiteX478" fmla="*/ 5465736 w 11218359"/>
                <a:gd name="connsiteY478" fmla="*/ 611462 h 611462"/>
                <a:gd name="connsiteX479" fmla="*/ 5477214 w 11218359"/>
                <a:gd name="connsiteY479" fmla="*/ 611462 h 611462"/>
                <a:gd name="connsiteX480" fmla="*/ 5488643 w 11218359"/>
                <a:gd name="connsiteY480" fmla="*/ 611462 h 611462"/>
                <a:gd name="connsiteX481" fmla="*/ 5500073 w 11218359"/>
                <a:gd name="connsiteY481" fmla="*/ 611462 h 611462"/>
                <a:gd name="connsiteX482" fmla="*/ 5511503 w 11218359"/>
                <a:gd name="connsiteY482" fmla="*/ 611462 h 611462"/>
                <a:gd name="connsiteX483" fmla="*/ 5522933 w 11218359"/>
                <a:gd name="connsiteY483" fmla="*/ 611462 h 611462"/>
                <a:gd name="connsiteX484" fmla="*/ 5534411 w 11218359"/>
                <a:gd name="connsiteY484" fmla="*/ 611462 h 611462"/>
                <a:gd name="connsiteX485" fmla="*/ 5545841 w 11218359"/>
                <a:gd name="connsiteY485" fmla="*/ 611462 h 611462"/>
                <a:gd name="connsiteX486" fmla="*/ 5557271 w 11218359"/>
                <a:gd name="connsiteY486" fmla="*/ 611462 h 611462"/>
                <a:gd name="connsiteX487" fmla="*/ 5568701 w 11218359"/>
                <a:gd name="connsiteY487" fmla="*/ 611462 h 611462"/>
                <a:gd name="connsiteX488" fmla="*/ 5580131 w 11218359"/>
                <a:gd name="connsiteY488" fmla="*/ 611462 h 611462"/>
                <a:gd name="connsiteX489" fmla="*/ 5591609 w 11218359"/>
                <a:gd name="connsiteY489" fmla="*/ 611462 h 611462"/>
                <a:gd name="connsiteX490" fmla="*/ 5603038 w 11218359"/>
                <a:gd name="connsiteY490" fmla="*/ 611462 h 611462"/>
                <a:gd name="connsiteX491" fmla="*/ 5614469 w 11218359"/>
                <a:gd name="connsiteY491" fmla="*/ 611462 h 611462"/>
                <a:gd name="connsiteX492" fmla="*/ 5625899 w 11218359"/>
                <a:gd name="connsiteY492" fmla="*/ 611462 h 611462"/>
                <a:gd name="connsiteX493" fmla="*/ 5637329 w 11218359"/>
                <a:gd name="connsiteY493" fmla="*/ 611462 h 611462"/>
                <a:gd name="connsiteX494" fmla="*/ 5648759 w 11218359"/>
                <a:gd name="connsiteY494" fmla="*/ 611462 h 611462"/>
                <a:gd name="connsiteX495" fmla="*/ 5660236 w 11218359"/>
                <a:gd name="connsiteY495" fmla="*/ 611462 h 611462"/>
                <a:gd name="connsiteX496" fmla="*/ 5671666 w 11218359"/>
                <a:gd name="connsiteY496" fmla="*/ 611462 h 611462"/>
                <a:gd name="connsiteX497" fmla="*/ 5683096 w 11218359"/>
                <a:gd name="connsiteY497" fmla="*/ 611462 h 611462"/>
                <a:gd name="connsiteX498" fmla="*/ 5694526 w 11218359"/>
                <a:gd name="connsiteY498" fmla="*/ 611462 h 611462"/>
                <a:gd name="connsiteX499" fmla="*/ 5705956 w 11218359"/>
                <a:gd name="connsiteY499" fmla="*/ 611462 h 611462"/>
                <a:gd name="connsiteX500" fmla="*/ 5717434 w 11218359"/>
                <a:gd name="connsiteY500" fmla="*/ 611462 h 611462"/>
                <a:gd name="connsiteX501" fmla="*/ 5728864 w 11218359"/>
                <a:gd name="connsiteY501" fmla="*/ 611462 h 611462"/>
                <a:gd name="connsiteX502" fmla="*/ 5740294 w 11218359"/>
                <a:gd name="connsiteY502" fmla="*/ 611462 h 611462"/>
                <a:gd name="connsiteX503" fmla="*/ 5751724 w 11218359"/>
                <a:gd name="connsiteY503" fmla="*/ 611462 h 611462"/>
                <a:gd name="connsiteX504" fmla="*/ 5763154 w 11218359"/>
                <a:gd name="connsiteY504" fmla="*/ 611462 h 611462"/>
                <a:gd name="connsiteX505" fmla="*/ 5774631 w 11218359"/>
                <a:gd name="connsiteY505" fmla="*/ 611462 h 611462"/>
                <a:gd name="connsiteX506" fmla="*/ 5786062 w 11218359"/>
                <a:gd name="connsiteY506" fmla="*/ 611462 h 611462"/>
                <a:gd name="connsiteX507" fmla="*/ 5797492 w 11218359"/>
                <a:gd name="connsiteY507" fmla="*/ 611462 h 611462"/>
                <a:gd name="connsiteX508" fmla="*/ 5808921 w 11218359"/>
                <a:gd name="connsiteY508" fmla="*/ 611462 h 611462"/>
                <a:gd name="connsiteX509" fmla="*/ 5820351 w 11218359"/>
                <a:gd name="connsiteY509" fmla="*/ 611462 h 611462"/>
                <a:gd name="connsiteX510" fmla="*/ 5831829 w 11218359"/>
                <a:gd name="connsiteY510" fmla="*/ 611462 h 611462"/>
                <a:gd name="connsiteX511" fmla="*/ 5843259 w 11218359"/>
                <a:gd name="connsiteY511" fmla="*/ 611462 h 611462"/>
                <a:gd name="connsiteX512" fmla="*/ 5854689 w 11218359"/>
                <a:gd name="connsiteY512" fmla="*/ 611462 h 611462"/>
                <a:gd name="connsiteX513" fmla="*/ 5866119 w 11218359"/>
                <a:gd name="connsiteY513" fmla="*/ 611462 h 611462"/>
                <a:gd name="connsiteX514" fmla="*/ 5877549 w 11218359"/>
                <a:gd name="connsiteY514" fmla="*/ 611462 h 611462"/>
                <a:gd name="connsiteX515" fmla="*/ 5889027 w 11218359"/>
                <a:gd name="connsiteY515" fmla="*/ 611462 h 611462"/>
                <a:gd name="connsiteX516" fmla="*/ 5900457 w 11218359"/>
                <a:gd name="connsiteY516" fmla="*/ 611462 h 611462"/>
                <a:gd name="connsiteX517" fmla="*/ 5911887 w 11218359"/>
                <a:gd name="connsiteY517" fmla="*/ 611462 h 611462"/>
                <a:gd name="connsiteX518" fmla="*/ 5923317 w 11218359"/>
                <a:gd name="connsiteY518" fmla="*/ 611462 h 611462"/>
                <a:gd name="connsiteX519" fmla="*/ 5934747 w 11218359"/>
                <a:gd name="connsiteY519" fmla="*/ 611462 h 611462"/>
                <a:gd name="connsiteX520" fmla="*/ 5946225 w 11218359"/>
                <a:gd name="connsiteY520" fmla="*/ 611462 h 611462"/>
                <a:gd name="connsiteX521" fmla="*/ 5957655 w 11218359"/>
                <a:gd name="connsiteY521" fmla="*/ 611462 h 611462"/>
                <a:gd name="connsiteX522" fmla="*/ 5969084 w 11218359"/>
                <a:gd name="connsiteY522" fmla="*/ 611462 h 611462"/>
                <a:gd name="connsiteX523" fmla="*/ 5980514 w 11218359"/>
                <a:gd name="connsiteY523" fmla="*/ 611462 h 611462"/>
                <a:gd name="connsiteX524" fmla="*/ 5991944 w 11218359"/>
                <a:gd name="connsiteY524" fmla="*/ 611462 h 611462"/>
                <a:gd name="connsiteX525" fmla="*/ 6003422 w 11218359"/>
                <a:gd name="connsiteY525" fmla="*/ 611462 h 611462"/>
                <a:gd name="connsiteX526" fmla="*/ 6014852 w 11218359"/>
                <a:gd name="connsiteY526" fmla="*/ 611462 h 611462"/>
                <a:gd name="connsiteX527" fmla="*/ 6026282 w 11218359"/>
                <a:gd name="connsiteY527" fmla="*/ 611462 h 611462"/>
                <a:gd name="connsiteX528" fmla="*/ 6037712 w 11218359"/>
                <a:gd name="connsiteY528" fmla="*/ 611462 h 611462"/>
                <a:gd name="connsiteX529" fmla="*/ 6049142 w 11218359"/>
                <a:gd name="connsiteY529" fmla="*/ 611462 h 611462"/>
                <a:gd name="connsiteX530" fmla="*/ 6060620 w 11218359"/>
                <a:gd name="connsiteY530" fmla="*/ 611462 h 611462"/>
                <a:gd name="connsiteX531" fmla="*/ 6072049 w 11218359"/>
                <a:gd name="connsiteY531" fmla="*/ 611462 h 611462"/>
                <a:gd name="connsiteX532" fmla="*/ 6083480 w 11218359"/>
                <a:gd name="connsiteY532" fmla="*/ 611462 h 611462"/>
                <a:gd name="connsiteX533" fmla="*/ 6094910 w 11218359"/>
                <a:gd name="connsiteY533" fmla="*/ 611462 h 611462"/>
                <a:gd name="connsiteX534" fmla="*/ 6106340 w 11218359"/>
                <a:gd name="connsiteY534" fmla="*/ 611462 h 611462"/>
                <a:gd name="connsiteX535" fmla="*/ 6117818 w 11218359"/>
                <a:gd name="connsiteY535" fmla="*/ 611462 h 611462"/>
                <a:gd name="connsiteX536" fmla="*/ 6129247 w 11218359"/>
                <a:gd name="connsiteY536" fmla="*/ 611462 h 611462"/>
                <a:gd name="connsiteX537" fmla="*/ 6140677 w 11218359"/>
                <a:gd name="connsiteY537" fmla="*/ 611462 h 611462"/>
                <a:gd name="connsiteX538" fmla="*/ 6152107 w 11218359"/>
                <a:gd name="connsiteY538" fmla="*/ 611462 h 611462"/>
                <a:gd name="connsiteX539" fmla="*/ 6163537 w 11218359"/>
                <a:gd name="connsiteY539" fmla="*/ 611462 h 611462"/>
                <a:gd name="connsiteX540" fmla="*/ 6175015 w 11218359"/>
                <a:gd name="connsiteY540" fmla="*/ 611462 h 611462"/>
                <a:gd name="connsiteX541" fmla="*/ 6186445 w 11218359"/>
                <a:gd name="connsiteY541" fmla="*/ 611462 h 611462"/>
                <a:gd name="connsiteX542" fmla="*/ 6197875 w 11218359"/>
                <a:gd name="connsiteY542" fmla="*/ 611462 h 611462"/>
                <a:gd name="connsiteX543" fmla="*/ 6209305 w 11218359"/>
                <a:gd name="connsiteY543" fmla="*/ 611462 h 611462"/>
                <a:gd name="connsiteX544" fmla="*/ 6220735 w 11218359"/>
                <a:gd name="connsiteY544" fmla="*/ 611462 h 611462"/>
                <a:gd name="connsiteX545" fmla="*/ 6232212 w 11218359"/>
                <a:gd name="connsiteY545" fmla="*/ 611462 h 611462"/>
                <a:gd name="connsiteX546" fmla="*/ 6243642 w 11218359"/>
                <a:gd name="connsiteY546" fmla="*/ 611462 h 611462"/>
                <a:gd name="connsiteX547" fmla="*/ 6255073 w 11218359"/>
                <a:gd name="connsiteY547" fmla="*/ 611462 h 611462"/>
                <a:gd name="connsiteX548" fmla="*/ 6266503 w 11218359"/>
                <a:gd name="connsiteY548" fmla="*/ 611462 h 611462"/>
                <a:gd name="connsiteX549" fmla="*/ 6277933 w 11218359"/>
                <a:gd name="connsiteY549" fmla="*/ 611462 h 611462"/>
                <a:gd name="connsiteX550" fmla="*/ 6289410 w 11218359"/>
                <a:gd name="connsiteY550" fmla="*/ 611462 h 611462"/>
                <a:gd name="connsiteX551" fmla="*/ 6300840 w 11218359"/>
                <a:gd name="connsiteY551" fmla="*/ 611462 h 611462"/>
                <a:gd name="connsiteX552" fmla="*/ 6312270 w 11218359"/>
                <a:gd name="connsiteY552" fmla="*/ 611462 h 611462"/>
                <a:gd name="connsiteX553" fmla="*/ 6323700 w 11218359"/>
                <a:gd name="connsiteY553" fmla="*/ 611462 h 611462"/>
                <a:gd name="connsiteX554" fmla="*/ 6335130 w 11218359"/>
                <a:gd name="connsiteY554" fmla="*/ 611462 h 611462"/>
                <a:gd name="connsiteX555" fmla="*/ 6346608 w 11218359"/>
                <a:gd name="connsiteY555" fmla="*/ 611462 h 611462"/>
                <a:gd name="connsiteX556" fmla="*/ 6358038 w 11218359"/>
                <a:gd name="connsiteY556" fmla="*/ 611462 h 611462"/>
                <a:gd name="connsiteX557" fmla="*/ 6369468 w 11218359"/>
                <a:gd name="connsiteY557" fmla="*/ 611462 h 611462"/>
                <a:gd name="connsiteX558" fmla="*/ 6380898 w 11218359"/>
                <a:gd name="connsiteY558" fmla="*/ 611462 h 611462"/>
                <a:gd name="connsiteX559" fmla="*/ 6392328 w 11218359"/>
                <a:gd name="connsiteY559" fmla="*/ 611462 h 611462"/>
                <a:gd name="connsiteX560" fmla="*/ 6403805 w 11218359"/>
                <a:gd name="connsiteY560" fmla="*/ 611462 h 611462"/>
                <a:gd name="connsiteX561" fmla="*/ 6415235 w 11218359"/>
                <a:gd name="connsiteY561" fmla="*/ 611462 h 611462"/>
                <a:gd name="connsiteX562" fmla="*/ 6426666 w 11218359"/>
                <a:gd name="connsiteY562" fmla="*/ 611462 h 611462"/>
                <a:gd name="connsiteX563" fmla="*/ 6438096 w 11218359"/>
                <a:gd name="connsiteY563" fmla="*/ 611462 h 611462"/>
                <a:gd name="connsiteX564" fmla="*/ 6449525 w 11218359"/>
                <a:gd name="connsiteY564" fmla="*/ 611462 h 611462"/>
                <a:gd name="connsiteX565" fmla="*/ 6461003 w 11218359"/>
                <a:gd name="connsiteY565" fmla="*/ 611462 h 611462"/>
                <a:gd name="connsiteX566" fmla="*/ 6472433 w 11218359"/>
                <a:gd name="connsiteY566" fmla="*/ 611462 h 611462"/>
                <a:gd name="connsiteX567" fmla="*/ 6483863 w 11218359"/>
                <a:gd name="connsiteY567" fmla="*/ 611462 h 611462"/>
                <a:gd name="connsiteX568" fmla="*/ 6495293 w 11218359"/>
                <a:gd name="connsiteY568" fmla="*/ 611462 h 611462"/>
                <a:gd name="connsiteX569" fmla="*/ 6506723 w 11218359"/>
                <a:gd name="connsiteY569" fmla="*/ 611462 h 611462"/>
                <a:gd name="connsiteX570" fmla="*/ 6518201 w 11218359"/>
                <a:gd name="connsiteY570" fmla="*/ 611462 h 611462"/>
                <a:gd name="connsiteX571" fmla="*/ 6529631 w 11218359"/>
                <a:gd name="connsiteY571" fmla="*/ 611462 h 611462"/>
                <a:gd name="connsiteX572" fmla="*/ 6541061 w 11218359"/>
                <a:gd name="connsiteY572" fmla="*/ 611462 h 611462"/>
                <a:gd name="connsiteX573" fmla="*/ 6552490 w 11218359"/>
                <a:gd name="connsiteY573" fmla="*/ 611462 h 611462"/>
                <a:gd name="connsiteX574" fmla="*/ 6563921 w 11218359"/>
                <a:gd name="connsiteY574" fmla="*/ 611462 h 611462"/>
                <a:gd name="connsiteX575" fmla="*/ 6575398 w 11218359"/>
                <a:gd name="connsiteY575" fmla="*/ 611462 h 611462"/>
                <a:gd name="connsiteX576" fmla="*/ 6586828 w 11218359"/>
                <a:gd name="connsiteY576" fmla="*/ 611462 h 611462"/>
                <a:gd name="connsiteX577" fmla="*/ 6598259 w 11218359"/>
                <a:gd name="connsiteY577" fmla="*/ 611462 h 611462"/>
                <a:gd name="connsiteX578" fmla="*/ 6609688 w 11218359"/>
                <a:gd name="connsiteY578" fmla="*/ 611462 h 611462"/>
                <a:gd name="connsiteX579" fmla="*/ 6621118 w 11218359"/>
                <a:gd name="connsiteY579" fmla="*/ 611462 h 611462"/>
                <a:gd name="connsiteX580" fmla="*/ 6632596 w 11218359"/>
                <a:gd name="connsiteY580" fmla="*/ 611462 h 611462"/>
                <a:gd name="connsiteX581" fmla="*/ 6644026 w 11218359"/>
                <a:gd name="connsiteY581" fmla="*/ 611462 h 611462"/>
                <a:gd name="connsiteX582" fmla="*/ 6655456 w 11218359"/>
                <a:gd name="connsiteY582" fmla="*/ 611462 h 611462"/>
                <a:gd name="connsiteX583" fmla="*/ 6666886 w 11218359"/>
                <a:gd name="connsiteY583" fmla="*/ 611462 h 611462"/>
                <a:gd name="connsiteX584" fmla="*/ 6678316 w 11218359"/>
                <a:gd name="connsiteY584" fmla="*/ 611462 h 611462"/>
                <a:gd name="connsiteX585" fmla="*/ 6689794 w 11218359"/>
                <a:gd name="connsiteY585" fmla="*/ 611462 h 611462"/>
                <a:gd name="connsiteX586" fmla="*/ 6701224 w 11218359"/>
                <a:gd name="connsiteY586" fmla="*/ 611462 h 611462"/>
                <a:gd name="connsiteX587" fmla="*/ 6712653 w 11218359"/>
                <a:gd name="connsiteY587" fmla="*/ 611462 h 611462"/>
                <a:gd name="connsiteX588" fmla="*/ 6724083 w 11218359"/>
                <a:gd name="connsiteY588" fmla="*/ 611462 h 611462"/>
                <a:gd name="connsiteX589" fmla="*/ 6735514 w 11218359"/>
                <a:gd name="connsiteY589" fmla="*/ 611462 h 611462"/>
                <a:gd name="connsiteX590" fmla="*/ 6746944 w 11218359"/>
                <a:gd name="connsiteY590" fmla="*/ 611462 h 611462"/>
                <a:gd name="connsiteX591" fmla="*/ 6758421 w 11218359"/>
                <a:gd name="connsiteY591" fmla="*/ 611462 h 611462"/>
                <a:gd name="connsiteX592" fmla="*/ 6769851 w 11218359"/>
                <a:gd name="connsiteY592" fmla="*/ 611462 h 611462"/>
                <a:gd name="connsiteX593" fmla="*/ 6781281 w 11218359"/>
                <a:gd name="connsiteY593" fmla="*/ 611462 h 611462"/>
                <a:gd name="connsiteX594" fmla="*/ 6792711 w 11218359"/>
                <a:gd name="connsiteY594" fmla="*/ 611462 h 611462"/>
                <a:gd name="connsiteX595" fmla="*/ 6804141 w 11218359"/>
                <a:gd name="connsiteY595" fmla="*/ 611462 h 611462"/>
                <a:gd name="connsiteX596" fmla="*/ 6815619 w 11218359"/>
                <a:gd name="connsiteY596" fmla="*/ 611462 h 611462"/>
                <a:gd name="connsiteX597" fmla="*/ 6827049 w 11218359"/>
                <a:gd name="connsiteY597" fmla="*/ 611462 h 611462"/>
                <a:gd name="connsiteX598" fmla="*/ 6838479 w 11218359"/>
                <a:gd name="connsiteY598" fmla="*/ 611462 h 611462"/>
                <a:gd name="connsiteX599" fmla="*/ 6849909 w 11218359"/>
                <a:gd name="connsiteY599" fmla="*/ 611462 h 611462"/>
                <a:gd name="connsiteX600" fmla="*/ 6861339 w 11218359"/>
                <a:gd name="connsiteY600" fmla="*/ 611462 h 611462"/>
                <a:gd name="connsiteX601" fmla="*/ 6872816 w 11218359"/>
                <a:gd name="connsiteY601" fmla="*/ 611462 h 611462"/>
                <a:gd name="connsiteX602" fmla="*/ 6884246 w 11218359"/>
                <a:gd name="connsiteY602" fmla="*/ 611462 h 611462"/>
                <a:gd name="connsiteX603" fmla="*/ 6895676 w 11218359"/>
                <a:gd name="connsiteY603" fmla="*/ 611462 h 611462"/>
                <a:gd name="connsiteX604" fmla="*/ 6907107 w 11218359"/>
                <a:gd name="connsiteY604" fmla="*/ 611462 h 611462"/>
                <a:gd name="connsiteX605" fmla="*/ 6918537 w 11218359"/>
                <a:gd name="connsiteY605" fmla="*/ 611462 h 611462"/>
                <a:gd name="connsiteX606" fmla="*/ 6930014 w 11218359"/>
                <a:gd name="connsiteY606" fmla="*/ 611462 h 611462"/>
                <a:gd name="connsiteX607" fmla="*/ 6941444 w 11218359"/>
                <a:gd name="connsiteY607" fmla="*/ 611462 h 611462"/>
                <a:gd name="connsiteX608" fmla="*/ 6952874 w 11218359"/>
                <a:gd name="connsiteY608" fmla="*/ 611462 h 611462"/>
                <a:gd name="connsiteX609" fmla="*/ 6964304 w 11218359"/>
                <a:gd name="connsiteY609" fmla="*/ 611462 h 611462"/>
                <a:gd name="connsiteX610" fmla="*/ 6975734 w 11218359"/>
                <a:gd name="connsiteY610" fmla="*/ 611462 h 611462"/>
                <a:gd name="connsiteX611" fmla="*/ 6987212 w 11218359"/>
                <a:gd name="connsiteY611" fmla="*/ 611462 h 611462"/>
                <a:gd name="connsiteX612" fmla="*/ 6998642 w 11218359"/>
                <a:gd name="connsiteY612" fmla="*/ 611462 h 611462"/>
                <a:gd name="connsiteX613" fmla="*/ 7010072 w 11218359"/>
                <a:gd name="connsiteY613" fmla="*/ 611462 h 611462"/>
                <a:gd name="connsiteX614" fmla="*/ 7021502 w 11218359"/>
                <a:gd name="connsiteY614" fmla="*/ 611462 h 611462"/>
                <a:gd name="connsiteX615" fmla="*/ 7032931 w 11218359"/>
                <a:gd name="connsiteY615" fmla="*/ 611462 h 611462"/>
                <a:gd name="connsiteX616" fmla="*/ 7044409 w 11218359"/>
                <a:gd name="connsiteY616" fmla="*/ 611462 h 611462"/>
                <a:gd name="connsiteX617" fmla="*/ 7055839 w 11218359"/>
                <a:gd name="connsiteY617" fmla="*/ 611462 h 611462"/>
                <a:gd name="connsiteX618" fmla="*/ 7067269 w 11218359"/>
                <a:gd name="connsiteY618" fmla="*/ 611462 h 611462"/>
                <a:gd name="connsiteX619" fmla="*/ 7078700 w 11218359"/>
                <a:gd name="connsiteY619" fmla="*/ 611462 h 611462"/>
                <a:gd name="connsiteX620" fmla="*/ 7090129 w 11218359"/>
                <a:gd name="connsiteY620" fmla="*/ 611462 h 611462"/>
                <a:gd name="connsiteX621" fmla="*/ 7101607 w 11218359"/>
                <a:gd name="connsiteY621" fmla="*/ 611462 h 611462"/>
                <a:gd name="connsiteX622" fmla="*/ 7113037 w 11218359"/>
                <a:gd name="connsiteY622" fmla="*/ 611462 h 611462"/>
                <a:gd name="connsiteX623" fmla="*/ 7124467 w 11218359"/>
                <a:gd name="connsiteY623" fmla="*/ 611462 h 611462"/>
                <a:gd name="connsiteX624" fmla="*/ 7135897 w 11218359"/>
                <a:gd name="connsiteY624" fmla="*/ 611462 h 611462"/>
                <a:gd name="connsiteX625" fmla="*/ 7147327 w 11218359"/>
                <a:gd name="connsiteY625" fmla="*/ 611462 h 611462"/>
                <a:gd name="connsiteX626" fmla="*/ 7158805 w 11218359"/>
                <a:gd name="connsiteY626" fmla="*/ 611462 h 611462"/>
                <a:gd name="connsiteX627" fmla="*/ 7170235 w 11218359"/>
                <a:gd name="connsiteY627" fmla="*/ 611462 h 611462"/>
                <a:gd name="connsiteX628" fmla="*/ 7181665 w 11218359"/>
                <a:gd name="connsiteY628" fmla="*/ 611462 h 611462"/>
                <a:gd name="connsiteX629" fmla="*/ 7193094 w 11218359"/>
                <a:gd name="connsiteY629" fmla="*/ 611462 h 611462"/>
                <a:gd name="connsiteX630" fmla="*/ 7204524 w 11218359"/>
                <a:gd name="connsiteY630" fmla="*/ 611462 h 611462"/>
                <a:gd name="connsiteX631" fmla="*/ 7216002 w 11218359"/>
                <a:gd name="connsiteY631" fmla="*/ 611462 h 611462"/>
                <a:gd name="connsiteX632" fmla="*/ 7227432 w 11218359"/>
                <a:gd name="connsiteY632" fmla="*/ 611462 h 611462"/>
                <a:gd name="connsiteX633" fmla="*/ 7238862 w 11218359"/>
                <a:gd name="connsiteY633" fmla="*/ 611462 h 611462"/>
                <a:gd name="connsiteX634" fmla="*/ 7250292 w 11218359"/>
                <a:gd name="connsiteY634" fmla="*/ 611462 h 611462"/>
                <a:gd name="connsiteX635" fmla="*/ 7261722 w 11218359"/>
                <a:gd name="connsiteY635" fmla="*/ 611462 h 611462"/>
                <a:gd name="connsiteX636" fmla="*/ 7273200 w 11218359"/>
                <a:gd name="connsiteY636" fmla="*/ 611462 h 611462"/>
                <a:gd name="connsiteX637" fmla="*/ 7284630 w 11218359"/>
                <a:gd name="connsiteY637" fmla="*/ 611462 h 611462"/>
                <a:gd name="connsiteX638" fmla="*/ 7296060 w 11218359"/>
                <a:gd name="connsiteY638" fmla="*/ 611462 h 611462"/>
                <a:gd name="connsiteX639" fmla="*/ 7307490 w 11218359"/>
                <a:gd name="connsiteY639" fmla="*/ 611462 h 611462"/>
                <a:gd name="connsiteX640" fmla="*/ 7318920 w 11218359"/>
                <a:gd name="connsiteY640" fmla="*/ 611462 h 611462"/>
                <a:gd name="connsiteX641" fmla="*/ 7330398 w 11218359"/>
                <a:gd name="connsiteY641" fmla="*/ 611462 h 611462"/>
                <a:gd name="connsiteX642" fmla="*/ 7341828 w 11218359"/>
                <a:gd name="connsiteY642" fmla="*/ 611462 h 611462"/>
                <a:gd name="connsiteX643" fmla="*/ 7353257 w 11218359"/>
                <a:gd name="connsiteY643" fmla="*/ 611462 h 611462"/>
                <a:gd name="connsiteX644" fmla="*/ 7364687 w 11218359"/>
                <a:gd name="connsiteY644" fmla="*/ 611462 h 611462"/>
                <a:gd name="connsiteX645" fmla="*/ 7376117 w 11218359"/>
                <a:gd name="connsiteY645" fmla="*/ 611462 h 611462"/>
                <a:gd name="connsiteX646" fmla="*/ 7387595 w 11218359"/>
                <a:gd name="connsiteY646" fmla="*/ 611462 h 611462"/>
                <a:gd name="connsiteX647" fmla="*/ 7399025 w 11218359"/>
                <a:gd name="connsiteY647" fmla="*/ 611462 h 611462"/>
                <a:gd name="connsiteX648" fmla="*/ 7410455 w 11218359"/>
                <a:gd name="connsiteY648" fmla="*/ 611462 h 611462"/>
                <a:gd name="connsiteX649" fmla="*/ 7421885 w 11218359"/>
                <a:gd name="connsiteY649" fmla="*/ 611462 h 611462"/>
                <a:gd name="connsiteX650" fmla="*/ 7433315 w 11218359"/>
                <a:gd name="connsiteY650" fmla="*/ 611462 h 611462"/>
                <a:gd name="connsiteX651" fmla="*/ 7444793 w 11218359"/>
                <a:gd name="connsiteY651" fmla="*/ 611462 h 611462"/>
                <a:gd name="connsiteX652" fmla="*/ 7456222 w 11218359"/>
                <a:gd name="connsiteY652" fmla="*/ 611462 h 611462"/>
                <a:gd name="connsiteX653" fmla="*/ 7467653 w 11218359"/>
                <a:gd name="connsiteY653" fmla="*/ 611462 h 611462"/>
                <a:gd name="connsiteX654" fmla="*/ 7479083 w 11218359"/>
                <a:gd name="connsiteY654" fmla="*/ 611462 h 611462"/>
                <a:gd name="connsiteX655" fmla="*/ 7490513 w 11218359"/>
                <a:gd name="connsiteY655" fmla="*/ 611462 h 611462"/>
                <a:gd name="connsiteX656" fmla="*/ 7501990 w 11218359"/>
                <a:gd name="connsiteY656" fmla="*/ 611462 h 611462"/>
                <a:gd name="connsiteX657" fmla="*/ 7513420 w 11218359"/>
                <a:gd name="connsiteY657" fmla="*/ 611462 h 611462"/>
                <a:gd name="connsiteX658" fmla="*/ 7524850 w 11218359"/>
                <a:gd name="connsiteY658" fmla="*/ 611462 h 611462"/>
                <a:gd name="connsiteX659" fmla="*/ 7536280 w 11218359"/>
                <a:gd name="connsiteY659" fmla="*/ 611462 h 611462"/>
                <a:gd name="connsiteX660" fmla="*/ 7547710 w 11218359"/>
                <a:gd name="connsiteY660" fmla="*/ 611462 h 611462"/>
                <a:gd name="connsiteX661" fmla="*/ 7559188 w 11218359"/>
                <a:gd name="connsiteY661" fmla="*/ 611462 h 611462"/>
                <a:gd name="connsiteX662" fmla="*/ 7570618 w 11218359"/>
                <a:gd name="connsiteY662" fmla="*/ 611462 h 611462"/>
                <a:gd name="connsiteX663" fmla="*/ 7582048 w 11218359"/>
                <a:gd name="connsiteY663" fmla="*/ 611462 h 611462"/>
                <a:gd name="connsiteX664" fmla="*/ 7593478 w 11218359"/>
                <a:gd name="connsiteY664" fmla="*/ 611462 h 611462"/>
                <a:gd name="connsiteX665" fmla="*/ 7604908 w 11218359"/>
                <a:gd name="connsiteY665" fmla="*/ 611462 h 611462"/>
                <a:gd name="connsiteX666" fmla="*/ 7616385 w 11218359"/>
                <a:gd name="connsiteY666" fmla="*/ 611462 h 611462"/>
                <a:gd name="connsiteX667" fmla="*/ 7627815 w 11218359"/>
                <a:gd name="connsiteY667" fmla="*/ 611462 h 611462"/>
                <a:gd name="connsiteX668" fmla="*/ 7639246 w 11218359"/>
                <a:gd name="connsiteY668" fmla="*/ 611462 h 611462"/>
                <a:gd name="connsiteX669" fmla="*/ 7650676 w 11218359"/>
                <a:gd name="connsiteY669" fmla="*/ 611462 h 611462"/>
                <a:gd name="connsiteX670" fmla="*/ 7662106 w 11218359"/>
                <a:gd name="connsiteY670" fmla="*/ 611462 h 611462"/>
                <a:gd name="connsiteX671" fmla="*/ 7673583 w 11218359"/>
                <a:gd name="connsiteY671" fmla="*/ 611462 h 611462"/>
                <a:gd name="connsiteX672" fmla="*/ 7685013 w 11218359"/>
                <a:gd name="connsiteY672" fmla="*/ 611462 h 611462"/>
                <a:gd name="connsiteX673" fmla="*/ 7696443 w 11218359"/>
                <a:gd name="connsiteY673" fmla="*/ 611462 h 611462"/>
                <a:gd name="connsiteX674" fmla="*/ 7707873 w 11218359"/>
                <a:gd name="connsiteY674" fmla="*/ 611462 h 611462"/>
                <a:gd name="connsiteX675" fmla="*/ 7719303 w 11218359"/>
                <a:gd name="connsiteY675" fmla="*/ 611462 h 611462"/>
                <a:gd name="connsiteX676" fmla="*/ 7730733 w 11218359"/>
                <a:gd name="connsiteY676" fmla="*/ 611462 h 611462"/>
                <a:gd name="connsiteX677" fmla="*/ 7742211 w 11218359"/>
                <a:gd name="connsiteY677" fmla="*/ 611462 h 611462"/>
                <a:gd name="connsiteX678" fmla="*/ 7753641 w 11218359"/>
                <a:gd name="connsiteY678" fmla="*/ 611462 h 611462"/>
                <a:gd name="connsiteX679" fmla="*/ 7765071 w 11218359"/>
                <a:gd name="connsiteY679" fmla="*/ 611462 h 611462"/>
                <a:gd name="connsiteX680" fmla="*/ 7776501 w 11218359"/>
                <a:gd name="connsiteY680" fmla="*/ 611462 h 611462"/>
                <a:gd name="connsiteX681" fmla="*/ 7787931 w 11218359"/>
                <a:gd name="connsiteY681" fmla="*/ 611462 h 611462"/>
                <a:gd name="connsiteX682" fmla="*/ 7799408 w 11218359"/>
                <a:gd name="connsiteY682" fmla="*/ 611462 h 611462"/>
                <a:gd name="connsiteX683" fmla="*/ 7810839 w 11218359"/>
                <a:gd name="connsiteY683" fmla="*/ 611462 h 611462"/>
                <a:gd name="connsiteX684" fmla="*/ 7822268 w 11218359"/>
                <a:gd name="connsiteY684" fmla="*/ 611462 h 611462"/>
                <a:gd name="connsiteX685" fmla="*/ 7833698 w 11218359"/>
                <a:gd name="connsiteY685" fmla="*/ 611462 h 611462"/>
                <a:gd name="connsiteX686" fmla="*/ 7845128 w 11218359"/>
                <a:gd name="connsiteY686" fmla="*/ 611462 h 611462"/>
                <a:gd name="connsiteX687" fmla="*/ 7856606 w 11218359"/>
                <a:gd name="connsiteY687" fmla="*/ 611462 h 611462"/>
                <a:gd name="connsiteX688" fmla="*/ 7868036 w 11218359"/>
                <a:gd name="connsiteY688" fmla="*/ 611462 h 611462"/>
                <a:gd name="connsiteX689" fmla="*/ 7879466 w 11218359"/>
                <a:gd name="connsiteY689" fmla="*/ 611462 h 611462"/>
                <a:gd name="connsiteX690" fmla="*/ 7890896 w 11218359"/>
                <a:gd name="connsiteY690" fmla="*/ 611462 h 611462"/>
                <a:gd name="connsiteX691" fmla="*/ 7902326 w 11218359"/>
                <a:gd name="connsiteY691" fmla="*/ 611462 h 611462"/>
                <a:gd name="connsiteX692" fmla="*/ 7913804 w 11218359"/>
                <a:gd name="connsiteY692" fmla="*/ 611462 h 611462"/>
                <a:gd name="connsiteX693" fmla="*/ 7925234 w 11218359"/>
                <a:gd name="connsiteY693" fmla="*/ 611462 h 611462"/>
                <a:gd name="connsiteX694" fmla="*/ 7936663 w 11218359"/>
                <a:gd name="connsiteY694" fmla="*/ 611462 h 611462"/>
                <a:gd name="connsiteX695" fmla="*/ 7948094 w 11218359"/>
                <a:gd name="connsiteY695" fmla="*/ 611462 h 611462"/>
                <a:gd name="connsiteX696" fmla="*/ 7959524 w 11218359"/>
                <a:gd name="connsiteY696" fmla="*/ 611462 h 611462"/>
                <a:gd name="connsiteX697" fmla="*/ 7971001 w 11218359"/>
                <a:gd name="connsiteY697" fmla="*/ 611462 h 611462"/>
                <a:gd name="connsiteX698" fmla="*/ 7982431 w 11218359"/>
                <a:gd name="connsiteY698" fmla="*/ 611462 h 611462"/>
                <a:gd name="connsiteX699" fmla="*/ 7993861 w 11218359"/>
                <a:gd name="connsiteY699" fmla="*/ 611462 h 611462"/>
                <a:gd name="connsiteX700" fmla="*/ 8005291 w 11218359"/>
                <a:gd name="connsiteY700" fmla="*/ 611462 h 611462"/>
                <a:gd name="connsiteX701" fmla="*/ 8016721 w 11218359"/>
                <a:gd name="connsiteY701" fmla="*/ 611462 h 611462"/>
                <a:gd name="connsiteX702" fmla="*/ 8028199 w 11218359"/>
                <a:gd name="connsiteY702" fmla="*/ 611462 h 611462"/>
                <a:gd name="connsiteX703" fmla="*/ 8039629 w 11218359"/>
                <a:gd name="connsiteY703" fmla="*/ 611462 h 611462"/>
                <a:gd name="connsiteX704" fmla="*/ 8051059 w 11218359"/>
                <a:gd name="connsiteY704" fmla="*/ 611462 h 611462"/>
                <a:gd name="connsiteX705" fmla="*/ 8062489 w 11218359"/>
                <a:gd name="connsiteY705" fmla="*/ 611462 h 611462"/>
                <a:gd name="connsiteX706" fmla="*/ 8073919 w 11218359"/>
                <a:gd name="connsiteY706" fmla="*/ 611462 h 611462"/>
                <a:gd name="connsiteX707" fmla="*/ 8085396 w 11218359"/>
                <a:gd name="connsiteY707" fmla="*/ 611462 h 611462"/>
                <a:gd name="connsiteX708" fmla="*/ 8096826 w 11218359"/>
                <a:gd name="connsiteY708" fmla="*/ 611462 h 611462"/>
                <a:gd name="connsiteX709" fmla="*/ 8108256 w 11218359"/>
                <a:gd name="connsiteY709" fmla="*/ 611462 h 611462"/>
                <a:gd name="connsiteX710" fmla="*/ 8119687 w 11218359"/>
                <a:gd name="connsiteY710" fmla="*/ 611462 h 611462"/>
                <a:gd name="connsiteX711" fmla="*/ 8131117 w 11218359"/>
                <a:gd name="connsiteY711" fmla="*/ 611462 h 611462"/>
                <a:gd name="connsiteX712" fmla="*/ 8142594 w 11218359"/>
                <a:gd name="connsiteY712" fmla="*/ 611462 h 611462"/>
                <a:gd name="connsiteX713" fmla="*/ 8154024 w 11218359"/>
                <a:gd name="connsiteY713" fmla="*/ 611462 h 611462"/>
                <a:gd name="connsiteX714" fmla="*/ 8165454 w 11218359"/>
                <a:gd name="connsiteY714" fmla="*/ 611462 h 611462"/>
                <a:gd name="connsiteX715" fmla="*/ 8176884 w 11218359"/>
                <a:gd name="connsiteY715" fmla="*/ 611462 h 611462"/>
                <a:gd name="connsiteX716" fmla="*/ 8188314 w 11218359"/>
                <a:gd name="connsiteY716" fmla="*/ 611462 h 611462"/>
                <a:gd name="connsiteX717" fmla="*/ 8199792 w 11218359"/>
                <a:gd name="connsiteY717" fmla="*/ 611462 h 611462"/>
                <a:gd name="connsiteX718" fmla="*/ 8211222 w 11218359"/>
                <a:gd name="connsiteY718" fmla="*/ 611462 h 611462"/>
                <a:gd name="connsiteX719" fmla="*/ 8222652 w 11218359"/>
                <a:gd name="connsiteY719" fmla="*/ 611462 h 611462"/>
                <a:gd name="connsiteX720" fmla="*/ 8234082 w 11218359"/>
                <a:gd name="connsiteY720" fmla="*/ 611462 h 611462"/>
                <a:gd name="connsiteX721" fmla="*/ 8245512 w 11218359"/>
                <a:gd name="connsiteY721" fmla="*/ 611462 h 611462"/>
                <a:gd name="connsiteX722" fmla="*/ 8256989 w 11218359"/>
                <a:gd name="connsiteY722" fmla="*/ 611462 h 611462"/>
                <a:gd name="connsiteX723" fmla="*/ 8268419 w 11218359"/>
                <a:gd name="connsiteY723" fmla="*/ 611462 h 611462"/>
                <a:gd name="connsiteX724" fmla="*/ 8279850 w 11218359"/>
                <a:gd name="connsiteY724" fmla="*/ 611462 h 611462"/>
                <a:gd name="connsiteX725" fmla="*/ 8291280 w 11218359"/>
                <a:gd name="connsiteY725" fmla="*/ 611462 h 611462"/>
                <a:gd name="connsiteX726" fmla="*/ 8302709 w 11218359"/>
                <a:gd name="connsiteY726" fmla="*/ 611462 h 611462"/>
                <a:gd name="connsiteX727" fmla="*/ 8314187 w 11218359"/>
                <a:gd name="connsiteY727" fmla="*/ 611462 h 611462"/>
                <a:gd name="connsiteX728" fmla="*/ 8325617 w 11218359"/>
                <a:gd name="connsiteY728" fmla="*/ 611462 h 611462"/>
                <a:gd name="connsiteX729" fmla="*/ 8337047 w 11218359"/>
                <a:gd name="connsiteY729" fmla="*/ 611462 h 611462"/>
                <a:gd name="connsiteX730" fmla="*/ 8348477 w 11218359"/>
                <a:gd name="connsiteY730" fmla="*/ 611462 h 611462"/>
                <a:gd name="connsiteX731" fmla="*/ 8359907 w 11218359"/>
                <a:gd name="connsiteY731" fmla="*/ 611462 h 611462"/>
                <a:gd name="connsiteX732" fmla="*/ 8371385 w 11218359"/>
                <a:gd name="connsiteY732" fmla="*/ 611462 h 611462"/>
                <a:gd name="connsiteX733" fmla="*/ 8382815 w 11218359"/>
                <a:gd name="connsiteY733" fmla="*/ 611462 h 611462"/>
                <a:gd name="connsiteX734" fmla="*/ 8394245 w 11218359"/>
                <a:gd name="connsiteY734" fmla="*/ 611462 h 611462"/>
                <a:gd name="connsiteX735" fmla="*/ 8405674 w 11218359"/>
                <a:gd name="connsiteY735" fmla="*/ 611462 h 611462"/>
                <a:gd name="connsiteX736" fmla="*/ 8417104 w 11218359"/>
                <a:gd name="connsiteY736" fmla="*/ 611462 h 611462"/>
                <a:gd name="connsiteX737" fmla="*/ 8428582 w 11218359"/>
                <a:gd name="connsiteY737" fmla="*/ 611462 h 611462"/>
                <a:gd name="connsiteX738" fmla="*/ 8440012 w 11218359"/>
                <a:gd name="connsiteY738" fmla="*/ 611462 h 611462"/>
                <a:gd name="connsiteX739" fmla="*/ 8451442 w 11218359"/>
                <a:gd name="connsiteY739" fmla="*/ 611462 h 611462"/>
                <a:gd name="connsiteX740" fmla="*/ 8462872 w 11218359"/>
                <a:gd name="connsiteY740" fmla="*/ 611462 h 611462"/>
                <a:gd name="connsiteX741" fmla="*/ 8474302 w 11218359"/>
                <a:gd name="connsiteY741" fmla="*/ 611462 h 611462"/>
                <a:gd name="connsiteX742" fmla="*/ 8485780 w 11218359"/>
                <a:gd name="connsiteY742" fmla="*/ 611462 h 611462"/>
                <a:gd name="connsiteX743" fmla="*/ 8497210 w 11218359"/>
                <a:gd name="connsiteY743" fmla="*/ 611462 h 611462"/>
                <a:gd name="connsiteX744" fmla="*/ 8508640 w 11218359"/>
                <a:gd name="connsiteY744" fmla="*/ 611462 h 611462"/>
                <a:gd name="connsiteX745" fmla="*/ 8520069 w 11218359"/>
                <a:gd name="connsiteY745" fmla="*/ 611462 h 611462"/>
                <a:gd name="connsiteX746" fmla="*/ 8531500 w 11218359"/>
                <a:gd name="connsiteY746" fmla="*/ 611462 h 611462"/>
                <a:gd name="connsiteX747" fmla="*/ 8542977 w 11218359"/>
                <a:gd name="connsiteY747" fmla="*/ 611462 h 611462"/>
                <a:gd name="connsiteX748" fmla="*/ 8554407 w 11218359"/>
                <a:gd name="connsiteY748" fmla="*/ 611462 h 611462"/>
                <a:gd name="connsiteX749" fmla="*/ 8565837 w 11218359"/>
                <a:gd name="connsiteY749" fmla="*/ 611462 h 611462"/>
                <a:gd name="connsiteX750" fmla="*/ 8577267 w 11218359"/>
                <a:gd name="connsiteY750" fmla="*/ 611462 h 611462"/>
                <a:gd name="connsiteX751" fmla="*/ 8588697 w 11218359"/>
                <a:gd name="connsiteY751" fmla="*/ 611462 h 611462"/>
                <a:gd name="connsiteX752" fmla="*/ 8600175 w 11218359"/>
                <a:gd name="connsiteY752" fmla="*/ 611462 h 611462"/>
                <a:gd name="connsiteX753" fmla="*/ 8611605 w 11218359"/>
                <a:gd name="connsiteY753" fmla="*/ 611462 h 611462"/>
                <a:gd name="connsiteX754" fmla="*/ 8623035 w 11218359"/>
                <a:gd name="connsiteY754" fmla="*/ 611462 h 611462"/>
                <a:gd name="connsiteX755" fmla="*/ 8634465 w 11218359"/>
                <a:gd name="connsiteY755" fmla="*/ 611462 h 611462"/>
                <a:gd name="connsiteX756" fmla="*/ 8645895 w 11218359"/>
                <a:gd name="connsiteY756" fmla="*/ 611462 h 611462"/>
                <a:gd name="connsiteX757" fmla="*/ 8657373 w 11218359"/>
                <a:gd name="connsiteY757" fmla="*/ 611462 h 611462"/>
                <a:gd name="connsiteX758" fmla="*/ 8668802 w 11218359"/>
                <a:gd name="connsiteY758" fmla="*/ 611462 h 611462"/>
                <a:gd name="connsiteX759" fmla="*/ 8680232 w 11218359"/>
                <a:gd name="connsiteY759" fmla="*/ 611462 h 611462"/>
                <a:gd name="connsiteX760" fmla="*/ 8691662 w 11218359"/>
                <a:gd name="connsiteY760" fmla="*/ 611462 h 611462"/>
                <a:gd name="connsiteX761" fmla="*/ 8703093 w 11218359"/>
                <a:gd name="connsiteY761" fmla="*/ 611462 h 611462"/>
                <a:gd name="connsiteX762" fmla="*/ 8714570 w 11218359"/>
                <a:gd name="connsiteY762" fmla="*/ 611462 h 611462"/>
                <a:gd name="connsiteX763" fmla="*/ 8726000 w 11218359"/>
                <a:gd name="connsiteY763" fmla="*/ 611462 h 611462"/>
                <a:gd name="connsiteX764" fmla="*/ 8737430 w 11218359"/>
                <a:gd name="connsiteY764" fmla="*/ 611462 h 611462"/>
                <a:gd name="connsiteX765" fmla="*/ 8748860 w 11218359"/>
                <a:gd name="connsiteY765" fmla="*/ 611462 h 611462"/>
                <a:gd name="connsiteX766" fmla="*/ 8760290 w 11218359"/>
                <a:gd name="connsiteY766" fmla="*/ 611462 h 611462"/>
                <a:gd name="connsiteX767" fmla="*/ 8771768 w 11218359"/>
                <a:gd name="connsiteY767" fmla="*/ 611462 h 611462"/>
                <a:gd name="connsiteX768" fmla="*/ 8783198 w 11218359"/>
                <a:gd name="connsiteY768" fmla="*/ 611462 h 611462"/>
                <a:gd name="connsiteX769" fmla="*/ 8794628 w 11218359"/>
                <a:gd name="connsiteY769" fmla="*/ 611462 h 611462"/>
                <a:gd name="connsiteX770" fmla="*/ 8806058 w 11218359"/>
                <a:gd name="connsiteY770" fmla="*/ 611462 h 611462"/>
                <a:gd name="connsiteX771" fmla="*/ 8817488 w 11218359"/>
                <a:gd name="connsiteY771" fmla="*/ 611462 h 611462"/>
                <a:gd name="connsiteX772" fmla="*/ 8828918 w 11218359"/>
                <a:gd name="connsiteY772" fmla="*/ 611462 h 611462"/>
                <a:gd name="connsiteX773" fmla="*/ 8840395 w 11218359"/>
                <a:gd name="connsiteY773" fmla="*/ 611462 h 611462"/>
                <a:gd name="connsiteX774" fmla="*/ 8851825 w 11218359"/>
                <a:gd name="connsiteY774" fmla="*/ 611462 h 611462"/>
                <a:gd name="connsiteX775" fmla="*/ 8863256 w 11218359"/>
                <a:gd name="connsiteY775" fmla="*/ 611462 h 611462"/>
                <a:gd name="connsiteX776" fmla="*/ 8874686 w 11218359"/>
                <a:gd name="connsiteY776" fmla="*/ 611462 h 611462"/>
                <a:gd name="connsiteX777" fmla="*/ 8886115 w 11218359"/>
                <a:gd name="connsiteY777" fmla="*/ 611462 h 611462"/>
                <a:gd name="connsiteX778" fmla="*/ 8897593 w 11218359"/>
                <a:gd name="connsiteY778" fmla="*/ 611462 h 611462"/>
                <a:gd name="connsiteX779" fmla="*/ 8909022 w 11218359"/>
                <a:gd name="connsiteY779" fmla="*/ 611462 h 611462"/>
                <a:gd name="connsiteX780" fmla="*/ 8920453 w 11218359"/>
                <a:gd name="connsiteY780" fmla="*/ 611462 h 611462"/>
                <a:gd name="connsiteX781" fmla="*/ 8931883 w 11218359"/>
                <a:gd name="connsiteY781" fmla="*/ 611462 h 611462"/>
                <a:gd name="connsiteX782" fmla="*/ 8943313 w 11218359"/>
                <a:gd name="connsiteY782" fmla="*/ 611462 h 611462"/>
                <a:gd name="connsiteX783" fmla="*/ 8954791 w 11218359"/>
                <a:gd name="connsiteY783" fmla="*/ 611462 h 611462"/>
                <a:gd name="connsiteX784" fmla="*/ 8966220 w 11218359"/>
                <a:gd name="connsiteY784" fmla="*/ 611462 h 611462"/>
                <a:gd name="connsiteX785" fmla="*/ 8977651 w 11218359"/>
                <a:gd name="connsiteY785" fmla="*/ 611462 h 611462"/>
                <a:gd name="connsiteX786" fmla="*/ 8989080 w 11218359"/>
                <a:gd name="connsiteY786" fmla="*/ 611462 h 611462"/>
                <a:gd name="connsiteX787" fmla="*/ 9000511 w 11218359"/>
                <a:gd name="connsiteY787" fmla="*/ 611462 h 611462"/>
                <a:gd name="connsiteX788" fmla="*/ 9011988 w 11218359"/>
                <a:gd name="connsiteY788" fmla="*/ 611462 h 611462"/>
                <a:gd name="connsiteX789" fmla="*/ 9023418 w 11218359"/>
                <a:gd name="connsiteY789" fmla="*/ 611462 h 611462"/>
                <a:gd name="connsiteX790" fmla="*/ 9034849 w 11218359"/>
                <a:gd name="connsiteY790" fmla="*/ 611462 h 611462"/>
                <a:gd name="connsiteX791" fmla="*/ 9046278 w 11218359"/>
                <a:gd name="connsiteY791" fmla="*/ 611462 h 611462"/>
                <a:gd name="connsiteX792" fmla="*/ 9057709 w 11218359"/>
                <a:gd name="connsiteY792" fmla="*/ 611462 h 611462"/>
                <a:gd name="connsiteX793" fmla="*/ 9069186 w 11218359"/>
                <a:gd name="connsiteY793" fmla="*/ 611462 h 611462"/>
                <a:gd name="connsiteX794" fmla="*/ 9080615 w 11218359"/>
                <a:gd name="connsiteY794" fmla="*/ 611462 h 611462"/>
                <a:gd name="connsiteX795" fmla="*/ 9092046 w 11218359"/>
                <a:gd name="connsiteY795" fmla="*/ 611462 h 611462"/>
                <a:gd name="connsiteX796" fmla="*/ 9103476 w 11218359"/>
                <a:gd name="connsiteY796" fmla="*/ 611462 h 611462"/>
                <a:gd name="connsiteX797" fmla="*/ 9114906 w 11218359"/>
                <a:gd name="connsiteY797" fmla="*/ 611462 h 611462"/>
                <a:gd name="connsiteX798" fmla="*/ 9126384 w 11218359"/>
                <a:gd name="connsiteY798" fmla="*/ 611462 h 611462"/>
                <a:gd name="connsiteX799" fmla="*/ 9137813 w 11218359"/>
                <a:gd name="connsiteY799" fmla="*/ 611462 h 611462"/>
                <a:gd name="connsiteX800" fmla="*/ 9149244 w 11218359"/>
                <a:gd name="connsiteY800" fmla="*/ 611462 h 611462"/>
                <a:gd name="connsiteX801" fmla="*/ 9160673 w 11218359"/>
                <a:gd name="connsiteY801" fmla="*/ 611462 h 611462"/>
                <a:gd name="connsiteX802" fmla="*/ 9172104 w 11218359"/>
                <a:gd name="connsiteY802" fmla="*/ 611462 h 611462"/>
                <a:gd name="connsiteX803" fmla="*/ 9183581 w 11218359"/>
                <a:gd name="connsiteY803" fmla="*/ 611462 h 611462"/>
                <a:gd name="connsiteX804" fmla="*/ 9195011 w 11218359"/>
                <a:gd name="connsiteY804" fmla="*/ 611462 h 611462"/>
                <a:gd name="connsiteX805" fmla="*/ 9206442 w 11218359"/>
                <a:gd name="connsiteY805" fmla="*/ 611462 h 611462"/>
                <a:gd name="connsiteX806" fmla="*/ 9217871 w 11218359"/>
                <a:gd name="connsiteY806" fmla="*/ 611462 h 611462"/>
                <a:gd name="connsiteX807" fmla="*/ 9229301 w 11218359"/>
                <a:gd name="connsiteY807" fmla="*/ 611462 h 611462"/>
                <a:gd name="connsiteX808" fmla="*/ 9240779 w 11218359"/>
                <a:gd name="connsiteY808" fmla="*/ 611462 h 611462"/>
                <a:gd name="connsiteX809" fmla="*/ 9252209 w 11218359"/>
                <a:gd name="connsiteY809" fmla="*/ 611462 h 611462"/>
                <a:gd name="connsiteX810" fmla="*/ 9263639 w 11218359"/>
                <a:gd name="connsiteY810" fmla="*/ 611462 h 611462"/>
                <a:gd name="connsiteX811" fmla="*/ 9275069 w 11218359"/>
                <a:gd name="connsiteY811" fmla="*/ 611462 h 611462"/>
                <a:gd name="connsiteX812" fmla="*/ 9286498 w 11218359"/>
                <a:gd name="connsiteY812" fmla="*/ 611462 h 611462"/>
                <a:gd name="connsiteX813" fmla="*/ 9297977 w 11218359"/>
                <a:gd name="connsiteY813" fmla="*/ 611462 h 611462"/>
                <a:gd name="connsiteX814" fmla="*/ 9309406 w 11218359"/>
                <a:gd name="connsiteY814" fmla="*/ 611462 h 611462"/>
                <a:gd name="connsiteX815" fmla="*/ 9320837 w 11218359"/>
                <a:gd name="connsiteY815" fmla="*/ 611462 h 611462"/>
                <a:gd name="connsiteX816" fmla="*/ 9332266 w 11218359"/>
                <a:gd name="connsiteY816" fmla="*/ 611462 h 611462"/>
                <a:gd name="connsiteX817" fmla="*/ 9343696 w 11218359"/>
                <a:gd name="connsiteY817" fmla="*/ 611462 h 611462"/>
                <a:gd name="connsiteX818" fmla="*/ 9355174 w 11218359"/>
                <a:gd name="connsiteY818" fmla="*/ 611462 h 611462"/>
                <a:gd name="connsiteX819" fmla="*/ 9366604 w 11218359"/>
                <a:gd name="connsiteY819" fmla="*/ 611462 h 611462"/>
                <a:gd name="connsiteX820" fmla="*/ 9378035 w 11218359"/>
                <a:gd name="connsiteY820" fmla="*/ 611462 h 611462"/>
                <a:gd name="connsiteX821" fmla="*/ 9389464 w 11218359"/>
                <a:gd name="connsiteY821" fmla="*/ 611462 h 611462"/>
                <a:gd name="connsiteX822" fmla="*/ 9400894 w 11218359"/>
                <a:gd name="connsiteY822" fmla="*/ 611462 h 611462"/>
                <a:gd name="connsiteX823" fmla="*/ 9412372 w 11218359"/>
                <a:gd name="connsiteY823" fmla="*/ 611462 h 611462"/>
                <a:gd name="connsiteX824" fmla="*/ 9423802 w 11218359"/>
                <a:gd name="connsiteY824" fmla="*/ 611462 h 611462"/>
                <a:gd name="connsiteX825" fmla="*/ 9435232 w 11218359"/>
                <a:gd name="connsiteY825" fmla="*/ 611462 h 611462"/>
                <a:gd name="connsiteX826" fmla="*/ 9446662 w 11218359"/>
                <a:gd name="connsiteY826" fmla="*/ 611462 h 611462"/>
                <a:gd name="connsiteX827" fmla="*/ 9458091 w 11218359"/>
                <a:gd name="connsiteY827" fmla="*/ 611462 h 611462"/>
                <a:gd name="connsiteX828" fmla="*/ 9469570 w 11218359"/>
                <a:gd name="connsiteY828" fmla="*/ 611462 h 611462"/>
                <a:gd name="connsiteX829" fmla="*/ 9480999 w 11218359"/>
                <a:gd name="connsiteY829" fmla="*/ 611462 h 611462"/>
                <a:gd name="connsiteX830" fmla="*/ 9492429 w 11218359"/>
                <a:gd name="connsiteY830" fmla="*/ 611462 h 611462"/>
                <a:gd name="connsiteX831" fmla="*/ 9503859 w 11218359"/>
                <a:gd name="connsiteY831" fmla="*/ 611462 h 611462"/>
                <a:gd name="connsiteX832" fmla="*/ 9515289 w 11218359"/>
                <a:gd name="connsiteY832" fmla="*/ 611462 h 611462"/>
                <a:gd name="connsiteX833" fmla="*/ 9526767 w 11218359"/>
                <a:gd name="connsiteY833" fmla="*/ 611462 h 611462"/>
                <a:gd name="connsiteX834" fmla="*/ 9538197 w 11218359"/>
                <a:gd name="connsiteY834" fmla="*/ 611462 h 611462"/>
                <a:gd name="connsiteX835" fmla="*/ 9549626 w 11218359"/>
                <a:gd name="connsiteY835" fmla="*/ 611462 h 611462"/>
                <a:gd name="connsiteX836" fmla="*/ 9561057 w 11218359"/>
                <a:gd name="connsiteY836" fmla="*/ 611462 h 611462"/>
                <a:gd name="connsiteX837" fmla="*/ 9572487 w 11218359"/>
                <a:gd name="connsiteY837" fmla="*/ 611462 h 611462"/>
                <a:gd name="connsiteX838" fmla="*/ 9583965 w 11218359"/>
                <a:gd name="connsiteY838" fmla="*/ 611462 h 611462"/>
                <a:gd name="connsiteX839" fmla="*/ 9595395 w 11218359"/>
                <a:gd name="connsiteY839" fmla="*/ 611462 h 611462"/>
                <a:gd name="connsiteX840" fmla="*/ 9606824 w 11218359"/>
                <a:gd name="connsiteY840" fmla="*/ 611462 h 611462"/>
                <a:gd name="connsiteX841" fmla="*/ 9618255 w 11218359"/>
                <a:gd name="connsiteY841" fmla="*/ 611462 h 611462"/>
                <a:gd name="connsiteX842" fmla="*/ 9629684 w 11218359"/>
                <a:gd name="connsiteY842" fmla="*/ 611462 h 611462"/>
                <a:gd name="connsiteX843" fmla="*/ 9641163 w 11218359"/>
                <a:gd name="connsiteY843" fmla="*/ 611462 h 611462"/>
                <a:gd name="connsiteX844" fmla="*/ 9652592 w 11218359"/>
                <a:gd name="connsiteY844" fmla="*/ 611462 h 611462"/>
                <a:gd name="connsiteX845" fmla="*/ 9664022 w 11218359"/>
                <a:gd name="connsiteY845" fmla="*/ 611462 h 611462"/>
                <a:gd name="connsiteX846" fmla="*/ 9675452 w 11218359"/>
                <a:gd name="connsiteY846" fmla="*/ 611462 h 611462"/>
                <a:gd name="connsiteX847" fmla="*/ 9686882 w 11218359"/>
                <a:gd name="connsiteY847" fmla="*/ 611462 h 611462"/>
                <a:gd name="connsiteX848" fmla="*/ 9698360 w 11218359"/>
                <a:gd name="connsiteY848" fmla="*/ 611462 h 611462"/>
                <a:gd name="connsiteX849" fmla="*/ 9709790 w 11218359"/>
                <a:gd name="connsiteY849" fmla="*/ 611462 h 611462"/>
                <a:gd name="connsiteX850" fmla="*/ 9721219 w 11218359"/>
                <a:gd name="connsiteY850" fmla="*/ 611462 h 611462"/>
                <a:gd name="connsiteX851" fmla="*/ 9732650 w 11218359"/>
                <a:gd name="connsiteY851" fmla="*/ 611462 h 611462"/>
                <a:gd name="connsiteX852" fmla="*/ 9744080 w 11218359"/>
                <a:gd name="connsiteY852" fmla="*/ 611462 h 611462"/>
                <a:gd name="connsiteX853" fmla="*/ 9755557 w 11218359"/>
                <a:gd name="connsiteY853" fmla="*/ 611462 h 611462"/>
                <a:gd name="connsiteX854" fmla="*/ 9766988 w 11218359"/>
                <a:gd name="connsiteY854" fmla="*/ 611462 h 611462"/>
                <a:gd name="connsiteX855" fmla="*/ 9778417 w 11218359"/>
                <a:gd name="connsiteY855" fmla="*/ 611462 h 611462"/>
                <a:gd name="connsiteX856" fmla="*/ 9789848 w 11218359"/>
                <a:gd name="connsiteY856" fmla="*/ 611462 h 611462"/>
                <a:gd name="connsiteX857" fmla="*/ 9801277 w 11218359"/>
                <a:gd name="connsiteY857" fmla="*/ 611462 h 611462"/>
                <a:gd name="connsiteX858" fmla="*/ 9812755 w 11218359"/>
                <a:gd name="connsiteY858" fmla="*/ 611462 h 611462"/>
                <a:gd name="connsiteX859" fmla="*/ 9824185 w 11218359"/>
                <a:gd name="connsiteY859" fmla="*/ 611462 h 611462"/>
                <a:gd name="connsiteX860" fmla="*/ 9835615 w 11218359"/>
                <a:gd name="connsiteY860" fmla="*/ 611462 h 611462"/>
                <a:gd name="connsiteX861" fmla="*/ 9847045 w 11218359"/>
                <a:gd name="connsiteY861" fmla="*/ 611462 h 611462"/>
                <a:gd name="connsiteX862" fmla="*/ 9858475 w 11218359"/>
                <a:gd name="connsiteY862" fmla="*/ 611462 h 611462"/>
                <a:gd name="connsiteX863" fmla="*/ 9869952 w 11218359"/>
                <a:gd name="connsiteY863" fmla="*/ 611462 h 611462"/>
                <a:gd name="connsiteX864" fmla="*/ 9881383 w 11218359"/>
                <a:gd name="connsiteY864" fmla="*/ 611462 h 611462"/>
                <a:gd name="connsiteX865" fmla="*/ 9892812 w 11218359"/>
                <a:gd name="connsiteY865" fmla="*/ 611462 h 611462"/>
                <a:gd name="connsiteX866" fmla="*/ 9904243 w 11218359"/>
                <a:gd name="connsiteY866" fmla="*/ 611462 h 611462"/>
                <a:gd name="connsiteX867" fmla="*/ 9915673 w 11218359"/>
                <a:gd name="connsiteY867" fmla="*/ 611462 h 611462"/>
                <a:gd name="connsiteX868" fmla="*/ 9927102 w 11218359"/>
                <a:gd name="connsiteY868" fmla="*/ 611462 h 611462"/>
                <a:gd name="connsiteX869" fmla="*/ 9938581 w 11218359"/>
                <a:gd name="connsiteY869" fmla="*/ 611462 h 611462"/>
                <a:gd name="connsiteX870" fmla="*/ 9950010 w 11218359"/>
                <a:gd name="connsiteY870" fmla="*/ 611462 h 611462"/>
                <a:gd name="connsiteX871" fmla="*/ 9961441 w 11218359"/>
                <a:gd name="connsiteY871" fmla="*/ 611462 h 611462"/>
                <a:gd name="connsiteX872" fmla="*/ 9972870 w 11218359"/>
                <a:gd name="connsiteY872" fmla="*/ 611462 h 611462"/>
                <a:gd name="connsiteX873" fmla="*/ 9984300 w 11218359"/>
                <a:gd name="connsiteY873" fmla="*/ 611462 h 611462"/>
                <a:gd name="connsiteX874" fmla="*/ 9995778 w 11218359"/>
                <a:gd name="connsiteY874" fmla="*/ 611462 h 611462"/>
                <a:gd name="connsiteX875" fmla="*/ 10007208 w 11218359"/>
                <a:gd name="connsiteY875" fmla="*/ 611462 h 611462"/>
                <a:gd name="connsiteX876" fmla="*/ 10018638 w 11218359"/>
                <a:gd name="connsiteY876" fmla="*/ 611462 h 611462"/>
                <a:gd name="connsiteX877" fmla="*/ 10030068 w 11218359"/>
                <a:gd name="connsiteY877" fmla="*/ 611462 h 611462"/>
                <a:gd name="connsiteX878" fmla="*/ 10041498 w 11218359"/>
                <a:gd name="connsiteY878" fmla="*/ 611462 h 611462"/>
                <a:gd name="connsiteX879" fmla="*/ 10052976 w 11218359"/>
                <a:gd name="connsiteY879" fmla="*/ 611462 h 611462"/>
                <a:gd name="connsiteX880" fmla="*/ 10064405 w 11218359"/>
                <a:gd name="connsiteY880" fmla="*/ 611462 h 611462"/>
                <a:gd name="connsiteX881" fmla="*/ 10075835 w 11218359"/>
                <a:gd name="connsiteY881" fmla="*/ 611462 h 611462"/>
                <a:gd name="connsiteX882" fmla="*/ 10087266 w 11218359"/>
                <a:gd name="connsiteY882" fmla="*/ 611462 h 611462"/>
                <a:gd name="connsiteX883" fmla="*/ 10098695 w 11218359"/>
                <a:gd name="connsiteY883" fmla="*/ 611462 h 611462"/>
                <a:gd name="connsiteX884" fmla="*/ 10110174 w 11218359"/>
                <a:gd name="connsiteY884" fmla="*/ 611462 h 611462"/>
                <a:gd name="connsiteX885" fmla="*/ 10121603 w 11218359"/>
                <a:gd name="connsiteY885" fmla="*/ 611462 h 611462"/>
                <a:gd name="connsiteX886" fmla="*/ 10133033 w 11218359"/>
                <a:gd name="connsiteY886" fmla="*/ 611462 h 611462"/>
                <a:gd name="connsiteX887" fmla="*/ 10144463 w 11218359"/>
                <a:gd name="connsiteY887" fmla="*/ 611462 h 611462"/>
                <a:gd name="connsiteX888" fmla="*/ 10155893 w 11218359"/>
                <a:gd name="connsiteY888" fmla="*/ 611462 h 611462"/>
                <a:gd name="connsiteX889" fmla="*/ 10167371 w 11218359"/>
                <a:gd name="connsiteY889" fmla="*/ 611462 h 611462"/>
                <a:gd name="connsiteX890" fmla="*/ 10178801 w 11218359"/>
                <a:gd name="connsiteY890" fmla="*/ 611462 h 611462"/>
                <a:gd name="connsiteX891" fmla="*/ 10190230 w 11218359"/>
                <a:gd name="connsiteY891" fmla="*/ 611462 h 611462"/>
                <a:gd name="connsiteX892" fmla="*/ 10201661 w 11218359"/>
                <a:gd name="connsiteY892" fmla="*/ 611462 h 611462"/>
                <a:gd name="connsiteX893" fmla="*/ 10213091 w 11218359"/>
                <a:gd name="connsiteY893" fmla="*/ 611462 h 611462"/>
                <a:gd name="connsiteX894" fmla="*/ 10224569 w 11218359"/>
                <a:gd name="connsiteY894" fmla="*/ 611462 h 611462"/>
                <a:gd name="connsiteX895" fmla="*/ 10235998 w 11218359"/>
                <a:gd name="connsiteY895" fmla="*/ 611462 h 611462"/>
                <a:gd name="connsiteX896" fmla="*/ 10247428 w 11218359"/>
                <a:gd name="connsiteY896" fmla="*/ 611462 h 611462"/>
                <a:gd name="connsiteX897" fmla="*/ 10258859 w 11218359"/>
                <a:gd name="connsiteY897" fmla="*/ 611462 h 611462"/>
                <a:gd name="connsiteX898" fmla="*/ 10270288 w 11218359"/>
                <a:gd name="connsiteY898" fmla="*/ 611462 h 611462"/>
                <a:gd name="connsiteX899" fmla="*/ 10281767 w 11218359"/>
                <a:gd name="connsiteY899" fmla="*/ 611462 h 611462"/>
                <a:gd name="connsiteX900" fmla="*/ 10293196 w 11218359"/>
                <a:gd name="connsiteY900" fmla="*/ 611462 h 611462"/>
                <a:gd name="connsiteX901" fmla="*/ 10304626 w 11218359"/>
                <a:gd name="connsiteY901" fmla="*/ 611462 h 611462"/>
                <a:gd name="connsiteX902" fmla="*/ 10316056 w 11218359"/>
                <a:gd name="connsiteY902" fmla="*/ 611462 h 611462"/>
                <a:gd name="connsiteX903" fmla="*/ 10327486 w 11218359"/>
                <a:gd name="connsiteY903" fmla="*/ 611462 h 611462"/>
                <a:gd name="connsiteX904" fmla="*/ 10338963 w 11218359"/>
                <a:gd name="connsiteY904" fmla="*/ 611462 h 611462"/>
                <a:gd name="connsiteX905" fmla="*/ 10350394 w 11218359"/>
                <a:gd name="connsiteY905" fmla="*/ 611462 h 611462"/>
                <a:gd name="connsiteX906" fmla="*/ 10361823 w 11218359"/>
                <a:gd name="connsiteY906" fmla="*/ 611462 h 611462"/>
                <a:gd name="connsiteX907" fmla="*/ 10373254 w 11218359"/>
                <a:gd name="connsiteY907" fmla="*/ 611462 h 611462"/>
                <a:gd name="connsiteX908" fmla="*/ 10384684 w 11218359"/>
                <a:gd name="connsiteY908" fmla="*/ 611462 h 611462"/>
                <a:gd name="connsiteX909" fmla="*/ 10396161 w 11218359"/>
                <a:gd name="connsiteY909" fmla="*/ 611462 h 611462"/>
                <a:gd name="connsiteX910" fmla="*/ 10407591 w 11218359"/>
                <a:gd name="connsiteY910" fmla="*/ 611462 h 611462"/>
                <a:gd name="connsiteX911" fmla="*/ 10419021 w 11218359"/>
                <a:gd name="connsiteY911" fmla="*/ 611462 h 611462"/>
                <a:gd name="connsiteX912" fmla="*/ 10430452 w 11218359"/>
                <a:gd name="connsiteY912" fmla="*/ 611462 h 611462"/>
                <a:gd name="connsiteX913" fmla="*/ 10441881 w 11218359"/>
                <a:gd name="connsiteY913" fmla="*/ 611462 h 611462"/>
                <a:gd name="connsiteX914" fmla="*/ 10453358 w 11218359"/>
                <a:gd name="connsiteY914" fmla="*/ 611462 h 611462"/>
                <a:gd name="connsiteX915" fmla="*/ 10464789 w 11218359"/>
                <a:gd name="connsiteY915" fmla="*/ 611462 h 611462"/>
                <a:gd name="connsiteX916" fmla="*/ 10476219 w 11218359"/>
                <a:gd name="connsiteY916" fmla="*/ 611462 h 611462"/>
                <a:gd name="connsiteX917" fmla="*/ 10487649 w 11218359"/>
                <a:gd name="connsiteY917" fmla="*/ 611462 h 611462"/>
                <a:gd name="connsiteX918" fmla="*/ 10499079 w 11218359"/>
                <a:gd name="connsiteY918" fmla="*/ 611462 h 611462"/>
                <a:gd name="connsiteX919" fmla="*/ 10510556 w 11218359"/>
                <a:gd name="connsiteY919" fmla="*/ 611462 h 611462"/>
                <a:gd name="connsiteX920" fmla="*/ 10521987 w 11218359"/>
                <a:gd name="connsiteY920" fmla="*/ 611462 h 611462"/>
                <a:gd name="connsiteX921" fmla="*/ 10533416 w 11218359"/>
                <a:gd name="connsiteY921" fmla="*/ 611462 h 611462"/>
                <a:gd name="connsiteX922" fmla="*/ 10544847 w 11218359"/>
                <a:gd name="connsiteY922" fmla="*/ 611462 h 611462"/>
                <a:gd name="connsiteX923" fmla="*/ 10556277 w 11218359"/>
                <a:gd name="connsiteY923" fmla="*/ 611462 h 611462"/>
                <a:gd name="connsiteX924" fmla="*/ 10567754 w 11218359"/>
                <a:gd name="connsiteY924" fmla="*/ 611462 h 611462"/>
                <a:gd name="connsiteX925" fmla="*/ 10579184 w 11218359"/>
                <a:gd name="connsiteY925" fmla="*/ 611462 h 611462"/>
                <a:gd name="connsiteX926" fmla="*/ 10590614 w 11218359"/>
                <a:gd name="connsiteY926" fmla="*/ 611462 h 611462"/>
                <a:gd name="connsiteX927" fmla="*/ 10602045 w 11218359"/>
                <a:gd name="connsiteY927" fmla="*/ 611462 h 611462"/>
                <a:gd name="connsiteX928" fmla="*/ 10613474 w 11218359"/>
                <a:gd name="connsiteY928" fmla="*/ 611462 h 611462"/>
                <a:gd name="connsiteX929" fmla="*/ 10624951 w 11218359"/>
                <a:gd name="connsiteY929" fmla="*/ 611462 h 611462"/>
                <a:gd name="connsiteX930" fmla="*/ 10636382 w 11218359"/>
                <a:gd name="connsiteY930" fmla="*/ 611462 h 611462"/>
                <a:gd name="connsiteX931" fmla="*/ 10647812 w 11218359"/>
                <a:gd name="connsiteY931" fmla="*/ 611462 h 611462"/>
                <a:gd name="connsiteX932" fmla="*/ 10659241 w 11218359"/>
                <a:gd name="connsiteY932" fmla="*/ 611462 h 611462"/>
                <a:gd name="connsiteX933" fmla="*/ 10670672 w 11218359"/>
                <a:gd name="connsiteY933" fmla="*/ 611462 h 611462"/>
                <a:gd name="connsiteX934" fmla="*/ 10682149 w 11218359"/>
                <a:gd name="connsiteY934" fmla="*/ 611462 h 611462"/>
                <a:gd name="connsiteX935" fmla="*/ 10693580 w 11218359"/>
                <a:gd name="connsiteY935" fmla="*/ 611462 h 611462"/>
                <a:gd name="connsiteX936" fmla="*/ 10705009 w 11218359"/>
                <a:gd name="connsiteY936" fmla="*/ 611462 h 611462"/>
                <a:gd name="connsiteX937" fmla="*/ 10716439 w 11218359"/>
                <a:gd name="connsiteY937" fmla="*/ 611462 h 611462"/>
                <a:gd name="connsiteX938" fmla="*/ 10727870 w 11218359"/>
                <a:gd name="connsiteY938" fmla="*/ 611462 h 611462"/>
                <a:gd name="connsiteX939" fmla="*/ 10739347 w 11218359"/>
                <a:gd name="connsiteY939" fmla="*/ 611462 h 611462"/>
                <a:gd name="connsiteX940" fmla="*/ 10750778 w 11218359"/>
                <a:gd name="connsiteY940" fmla="*/ 611462 h 611462"/>
                <a:gd name="connsiteX941" fmla="*/ 10762207 w 11218359"/>
                <a:gd name="connsiteY941" fmla="*/ 611462 h 611462"/>
                <a:gd name="connsiteX942" fmla="*/ 10773637 w 11218359"/>
                <a:gd name="connsiteY942" fmla="*/ 611462 h 611462"/>
                <a:gd name="connsiteX943" fmla="*/ 10785067 w 11218359"/>
                <a:gd name="connsiteY943" fmla="*/ 611462 h 611462"/>
                <a:gd name="connsiteX944" fmla="*/ 10796544 w 11218359"/>
                <a:gd name="connsiteY944" fmla="*/ 611462 h 611462"/>
                <a:gd name="connsiteX945" fmla="*/ 10807975 w 11218359"/>
                <a:gd name="connsiteY945" fmla="*/ 611462 h 611462"/>
                <a:gd name="connsiteX946" fmla="*/ 10819405 w 11218359"/>
                <a:gd name="connsiteY946" fmla="*/ 611462 h 611462"/>
                <a:gd name="connsiteX947" fmla="*/ 10830834 w 11218359"/>
                <a:gd name="connsiteY947" fmla="*/ 611462 h 611462"/>
                <a:gd name="connsiteX948" fmla="*/ 10842265 w 11218359"/>
                <a:gd name="connsiteY948" fmla="*/ 611462 h 611462"/>
                <a:gd name="connsiteX949" fmla="*/ 10853742 w 11218359"/>
                <a:gd name="connsiteY949" fmla="*/ 611462 h 611462"/>
                <a:gd name="connsiteX950" fmla="*/ 10865173 w 11218359"/>
                <a:gd name="connsiteY950" fmla="*/ 611462 h 611462"/>
                <a:gd name="connsiteX951" fmla="*/ 10876602 w 11218359"/>
                <a:gd name="connsiteY951" fmla="*/ 611462 h 611462"/>
                <a:gd name="connsiteX952" fmla="*/ 10888032 w 11218359"/>
                <a:gd name="connsiteY952" fmla="*/ 611462 h 611462"/>
                <a:gd name="connsiteX953" fmla="*/ 10899463 w 11218359"/>
                <a:gd name="connsiteY953" fmla="*/ 611462 h 611462"/>
                <a:gd name="connsiteX954" fmla="*/ 10910892 w 11218359"/>
                <a:gd name="connsiteY954" fmla="*/ 611462 h 611462"/>
                <a:gd name="connsiteX955" fmla="*/ 10922369 w 11218359"/>
                <a:gd name="connsiteY955" fmla="*/ 611462 h 611462"/>
                <a:gd name="connsiteX956" fmla="*/ 10933800 w 11218359"/>
                <a:gd name="connsiteY956" fmla="*/ 611462 h 611462"/>
                <a:gd name="connsiteX957" fmla="*/ 10945230 w 11218359"/>
                <a:gd name="connsiteY957" fmla="*/ 611462 h 611462"/>
                <a:gd name="connsiteX958" fmla="*/ 10956660 w 11218359"/>
                <a:gd name="connsiteY958" fmla="*/ 611462 h 611462"/>
                <a:gd name="connsiteX959" fmla="*/ 10968090 w 11218359"/>
                <a:gd name="connsiteY959" fmla="*/ 611462 h 611462"/>
                <a:gd name="connsiteX960" fmla="*/ 10979567 w 11218359"/>
                <a:gd name="connsiteY960" fmla="*/ 611462 h 611462"/>
                <a:gd name="connsiteX961" fmla="*/ 10990998 w 11218359"/>
                <a:gd name="connsiteY961" fmla="*/ 611462 h 611462"/>
                <a:gd name="connsiteX962" fmla="*/ 11002427 w 11218359"/>
                <a:gd name="connsiteY962" fmla="*/ 611462 h 611462"/>
                <a:gd name="connsiteX963" fmla="*/ 11013858 w 11218359"/>
                <a:gd name="connsiteY963" fmla="*/ 611462 h 611462"/>
                <a:gd name="connsiteX964" fmla="*/ 11025287 w 11218359"/>
                <a:gd name="connsiteY964" fmla="*/ 611462 h 611462"/>
                <a:gd name="connsiteX965" fmla="*/ 11036765 w 11218359"/>
                <a:gd name="connsiteY965" fmla="*/ 611462 h 611462"/>
                <a:gd name="connsiteX966" fmla="*/ 11048195 w 11218359"/>
                <a:gd name="connsiteY966" fmla="*/ 611462 h 611462"/>
                <a:gd name="connsiteX967" fmla="*/ 11059625 w 11218359"/>
                <a:gd name="connsiteY967" fmla="*/ 611462 h 611462"/>
                <a:gd name="connsiteX968" fmla="*/ 11071056 w 11218359"/>
                <a:gd name="connsiteY968" fmla="*/ 611462 h 611462"/>
                <a:gd name="connsiteX969" fmla="*/ 11082485 w 11218359"/>
                <a:gd name="connsiteY969" fmla="*/ 611462 h 611462"/>
                <a:gd name="connsiteX970" fmla="*/ 11093962 w 11218359"/>
                <a:gd name="connsiteY970" fmla="*/ 611462 h 611462"/>
                <a:gd name="connsiteX971" fmla="*/ 11105393 w 11218359"/>
                <a:gd name="connsiteY971" fmla="*/ 611462 h 611462"/>
                <a:gd name="connsiteX972" fmla="*/ 11116823 w 11218359"/>
                <a:gd name="connsiteY972" fmla="*/ 611462 h 611462"/>
                <a:gd name="connsiteX973" fmla="*/ 11128253 w 11218359"/>
                <a:gd name="connsiteY973" fmla="*/ 611462 h 611462"/>
                <a:gd name="connsiteX974" fmla="*/ 11139683 w 11218359"/>
                <a:gd name="connsiteY974" fmla="*/ 611462 h 611462"/>
                <a:gd name="connsiteX975" fmla="*/ 11151160 w 11218359"/>
                <a:gd name="connsiteY975" fmla="*/ 611462 h 611462"/>
                <a:gd name="connsiteX976" fmla="*/ 11162591 w 11218359"/>
                <a:gd name="connsiteY976" fmla="*/ 611462 h 611462"/>
                <a:gd name="connsiteX977" fmla="*/ 11174020 w 11218359"/>
                <a:gd name="connsiteY977" fmla="*/ 611462 h 611462"/>
                <a:gd name="connsiteX978" fmla="*/ 11185451 w 11218359"/>
                <a:gd name="connsiteY978" fmla="*/ 611462 h 611462"/>
                <a:gd name="connsiteX979" fmla="*/ 11196881 w 11218359"/>
                <a:gd name="connsiteY979" fmla="*/ 611462 h 611462"/>
                <a:gd name="connsiteX980" fmla="*/ 11208358 w 11218359"/>
                <a:gd name="connsiteY980" fmla="*/ 611462 h 611462"/>
                <a:gd name="connsiteX981" fmla="*/ 11218359 w 11218359"/>
                <a:gd name="connsiteY981" fmla="*/ 611462 h 61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11462">
                  <a:moveTo>
                    <a:pt x="0" y="611462"/>
                  </a:moveTo>
                  <a:lnTo>
                    <a:pt x="9149" y="611462"/>
                  </a:lnTo>
                  <a:lnTo>
                    <a:pt x="20588" y="611462"/>
                  </a:lnTo>
                  <a:lnTo>
                    <a:pt x="32028" y="611462"/>
                  </a:lnTo>
                  <a:lnTo>
                    <a:pt x="43467" y="611462"/>
                  </a:lnTo>
                  <a:lnTo>
                    <a:pt x="54907" y="611462"/>
                  </a:lnTo>
                  <a:lnTo>
                    <a:pt x="66346" y="611462"/>
                  </a:lnTo>
                  <a:lnTo>
                    <a:pt x="77786" y="611462"/>
                  </a:lnTo>
                  <a:lnTo>
                    <a:pt x="89225" y="611462"/>
                  </a:lnTo>
                  <a:lnTo>
                    <a:pt x="100665" y="611462"/>
                  </a:lnTo>
                  <a:lnTo>
                    <a:pt x="112104" y="611462"/>
                  </a:lnTo>
                  <a:lnTo>
                    <a:pt x="123544" y="611462"/>
                  </a:lnTo>
                  <a:lnTo>
                    <a:pt x="134979" y="611462"/>
                  </a:lnTo>
                  <a:lnTo>
                    <a:pt x="146423" y="611462"/>
                  </a:lnTo>
                  <a:lnTo>
                    <a:pt x="157858" y="611462"/>
                  </a:lnTo>
                  <a:lnTo>
                    <a:pt x="169297" y="611462"/>
                  </a:lnTo>
                  <a:lnTo>
                    <a:pt x="180737" y="611462"/>
                  </a:lnTo>
                  <a:lnTo>
                    <a:pt x="192176" y="611462"/>
                  </a:lnTo>
                  <a:lnTo>
                    <a:pt x="203616" y="611462"/>
                  </a:lnTo>
                  <a:lnTo>
                    <a:pt x="215055" y="611462"/>
                  </a:lnTo>
                  <a:lnTo>
                    <a:pt x="226495" y="611462"/>
                  </a:lnTo>
                  <a:lnTo>
                    <a:pt x="237935" y="611462"/>
                  </a:lnTo>
                  <a:lnTo>
                    <a:pt x="249374" y="611462"/>
                  </a:lnTo>
                  <a:lnTo>
                    <a:pt x="260814" y="611462"/>
                  </a:lnTo>
                  <a:lnTo>
                    <a:pt x="272253" y="611462"/>
                  </a:lnTo>
                  <a:lnTo>
                    <a:pt x="283693" y="611462"/>
                  </a:lnTo>
                  <a:lnTo>
                    <a:pt x="295132" y="611462"/>
                  </a:lnTo>
                  <a:lnTo>
                    <a:pt x="306572" y="611462"/>
                  </a:lnTo>
                  <a:lnTo>
                    <a:pt x="318011" y="333527"/>
                  </a:lnTo>
                  <a:lnTo>
                    <a:pt x="329451" y="356059"/>
                  </a:lnTo>
                  <a:lnTo>
                    <a:pt x="340890" y="25541"/>
                  </a:lnTo>
                  <a:lnTo>
                    <a:pt x="352330" y="45072"/>
                  </a:lnTo>
                  <a:lnTo>
                    <a:pt x="363769" y="0"/>
                  </a:lnTo>
                  <a:lnTo>
                    <a:pt x="375209" y="114181"/>
                  </a:lnTo>
                  <a:lnTo>
                    <a:pt x="386648" y="165259"/>
                  </a:lnTo>
                  <a:lnTo>
                    <a:pt x="398088" y="557379"/>
                  </a:lnTo>
                  <a:lnTo>
                    <a:pt x="409527" y="611462"/>
                  </a:lnTo>
                  <a:lnTo>
                    <a:pt x="420967" y="611462"/>
                  </a:lnTo>
                  <a:lnTo>
                    <a:pt x="432406" y="611462"/>
                  </a:lnTo>
                  <a:lnTo>
                    <a:pt x="443846" y="611462"/>
                  </a:lnTo>
                  <a:lnTo>
                    <a:pt x="455285" y="611462"/>
                  </a:lnTo>
                  <a:lnTo>
                    <a:pt x="466725" y="611462"/>
                  </a:lnTo>
                  <a:lnTo>
                    <a:pt x="478165" y="611462"/>
                  </a:lnTo>
                  <a:lnTo>
                    <a:pt x="489604" y="611462"/>
                  </a:lnTo>
                  <a:lnTo>
                    <a:pt x="501044" y="611462"/>
                  </a:lnTo>
                  <a:lnTo>
                    <a:pt x="512483" y="611462"/>
                  </a:lnTo>
                  <a:lnTo>
                    <a:pt x="523923" y="611462"/>
                  </a:lnTo>
                  <a:lnTo>
                    <a:pt x="535362" y="611462"/>
                  </a:lnTo>
                  <a:lnTo>
                    <a:pt x="546802" y="611462"/>
                  </a:lnTo>
                  <a:lnTo>
                    <a:pt x="558241" y="611462"/>
                  </a:lnTo>
                  <a:lnTo>
                    <a:pt x="569681" y="611462"/>
                  </a:lnTo>
                  <a:lnTo>
                    <a:pt x="581120" y="611462"/>
                  </a:lnTo>
                  <a:lnTo>
                    <a:pt x="592560" y="611462"/>
                  </a:lnTo>
                  <a:lnTo>
                    <a:pt x="603999" y="611462"/>
                  </a:lnTo>
                  <a:lnTo>
                    <a:pt x="615439" y="611462"/>
                  </a:lnTo>
                  <a:lnTo>
                    <a:pt x="626878" y="611462"/>
                  </a:lnTo>
                  <a:lnTo>
                    <a:pt x="638318" y="611462"/>
                  </a:lnTo>
                  <a:lnTo>
                    <a:pt x="649757" y="611462"/>
                  </a:lnTo>
                  <a:lnTo>
                    <a:pt x="661192" y="611462"/>
                  </a:lnTo>
                  <a:lnTo>
                    <a:pt x="672632" y="611462"/>
                  </a:lnTo>
                  <a:lnTo>
                    <a:pt x="684071" y="611462"/>
                  </a:lnTo>
                  <a:lnTo>
                    <a:pt x="695511" y="611462"/>
                  </a:lnTo>
                  <a:lnTo>
                    <a:pt x="706950" y="611462"/>
                  </a:lnTo>
                  <a:lnTo>
                    <a:pt x="718390" y="611462"/>
                  </a:lnTo>
                  <a:lnTo>
                    <a:pt x="729829" y="611462"/>
                  </a:lnTo>
                  <a:lnTo>
                    <a:pt x="741269" y="611462"/>
                  </a:lnTo>
                  <a:lnTo>
                    <a:pt x="752708" y="611462"/>
                  </a:lnTo>
                  <a:lnTo>
                    <a:pt x="764148" y="611462"/>
                  </a:lnTo>
                  <a:lnTo>
                    <a:pt x="775587" y="611462"/>
                  </a:lnTo>
                  <a:lnTo>
                    <a:pt x="787027" y="611462"/>
                  </a:lnTo>
                  <a:lnTo>
                    <a:pt x="798467" y="611462"/>
                  </a:lnTo>
                  <a:lnTo>
                    <a:pt x="809906" y="611462"/>
                  </a:lnTo>
                  <a:lnTo>
                    <a:pt x="821346" y="611462"/>
                  </a:lnTo>
                  <a:lnTo>
                    <a:pt x="832785" y="611462"/>
                  </a:lnTo>
                  <a:lnTo>
                    <a:pt x="844225" y="611462"/>
                  </a:lnTo>
                  <a:lnTo>
                    <a:pt x="855664" y="611462"/>
                  </a:lnTo>
                  <a:lnTo>
                    <a:pt x="867104" y="611462"/>
                  </a:lnTo>
                  <a:lnTo>
                    <a:pt x="878543" y="611462"/>
                  </a:lnTo>
                  <a:lnTo>
                    <a:pt x="889983" y="611462"/>
                  </a:lnTo>
                  <a:lnTo>
                    <a:pt x="901422" y="611462"/>
                  </a:lnTo>
                  <a:lnTo>
                    <a:pt x="912862" y="611462"/>
                  </a:lnTo>
                  <a:lnTo>
                    <a:pt x="924301" y="611462"/>
                  </a:lnTo>
                  <a:lnTo>
                    <a:pt x="935741" y="611462"/>
                  </a:lnTo>
                  <a:lnTo>
                    <a:pt x="947180" y="611462"/>
                  </a:lnTo>
                  <a:lnTo>
                    <a:pt x="958620" y="611462"/>
                  </a:lnTo>
                  <a:lnTo>
                    <a:pt x="970059" y="611462"/>
                  </a:lnTo>
                  <a:lnTo>
                    <a:pt x="981499" y="611462"/>
                  </a:lnTo>
                  <a:lnTo>
                    <a:pt x="992938" y="611462"/>
                  </a:lnTo>
                  <a:lnTo>
                    <a:pt x="1004378" y="611462"/>
                  </a:lnTo>
                  <a:lnTo>
                    <a:pt x="1015818" y="611462"/>
                  </a:lnTo>
                  <a:lnTo>
                    <a:pt x="1027257" y="611462"/>
                  </a:lnTo>
                  <a:lnTo>
                    <a:pt x="1038697" y="611462"/>
                  </a:lnTo>
                  <a:lnTo>
                    <a:pt x="1050136" y="611462"/>
                  </a:lnTo>
                  <a:lnTo>
                    <a:pt x="1061576" y="611462"/>
                  </a:lnTo>
                  <a:lnTo>
                    <a:pt x="1073015" y="611462"/>
                  </a:lnTo>
                  <a:lnTo>
                    <a:pt x="1084455" y="611462"/>
                  </a:lnTo>
                  <a:lnTo>
                    <a:pt x="1095894" y="611462"/>
                  </a:lnTo>
                  <a:lnTo>
                    <a:pt x="1107334" y="611462"/>
                  </a:lnTo>
                  <a:lnTo>
                    <a:pt x="1118773" y="611462"/>
                  </a:lnTo>
                  <a:lnTo>
                    <a:pt x="1130213" y="611462"/>
                  </a:lnTo>
                  <a:lnTo>
                    <a:pt x="1141652" y="611462"/>
                  </a:lnTo>
                  <a:lnTo>
                    <a:pt x="1153092" y="611462"/>
                  </a:lnTo>
                  <a:lnTo>
                    <a:pt x="1164531" y="611462"/>
                  </a:lnTo>
                  <a:lnTo>
                    <a:pt x="1175971" y="611462"/>
                  </a:lnTo>
                  <a:lnTo>
                    <a:pt x="1187406" y="611462"/>
                  </a:lnTo>
                  <a:lnTo>
                    <a:pt x="1198845" y="611462"/>
                  </a:lnTo>
                  <a:lnTo>
                    <a:pt x="1210285" y="611462"/>
                  </a:lnTo>
                  <a:lnTo>
                    <a:pt x="1221724" y="611462"/>
                  </a:lnTo>
                  <a:lnTo>
                    <a:pt x="1233164" y="611462"/>
                  </a:lnTo>
                  <a:lnTo>
                    <a:pt x="1244603" y="611462"/>
                  </a:lnTo>
                  <a:lnTo>
                    <a:pt x="1256043" y="611462"/>
                  </a:lnTo>
                  <a:lnTo>
                    <a:pt x="1267482" y="611462"/>
                  </a:lnTo>
                  <a:lnTo>
                    <a:pt x="1278922" y="611462"/>
                  </a:lnTo>
                  <a:lnTo>
                    <a:pt x="1290361" y="611462"/>
                  </a:lnTo>
                  <a:lnTo>
                    <a:pt x="1301801" y="611462"/>
                  </a:lnTo>
                  <a:lnTo>
                    <a:pt x="1313240" y="611462"/>
                  </a:lnTo>
                  <a:lnTo>
                    <a:pt x="1324680" y="611462"/>
                  </a:lnTo>
                  <a:lnTo>
                    <a:pt x="1336120" y="611462"/>
                  </a:lnTo>
                  <a:lnTo>
                    <a:pt x="1347559" y="611462"/>
                  </a:lnTo>
                  <a:lnTo>
                    <a:pt x="1358999" y="611462"/>
                  </a:lnTo>
                  <a:lnTo>
                    <a:pt x="1370438" y="611462"/>
                  </a:lnTo>
                  <a:lnTo>
                    <a:pt x="1381878" y="611462"/>
                  </a:lnTo>
                  <a:lnTo>
                    <a:pt x="1393317" y="611462"/>
                  </a:lnTo>
                  <a:lnTo>
                    <a:pt x="1404757" y="611462"/>
                  </a:lnTo>
                  <a:lnTo>
                    <a:pt x="1416196" y="611462"/>
                  </a:lnTo>
                  <a:lnTo>
                    <a:pt x="1427636" y="611462"/>
                  </a:lnTo>
                  <a:lnTo>
                    <a:pt x="1439075" y="611462"/>
                  </a:lnTo>
                  <a:lnTo>
                    <a:pt x="1450515" y="611462"/>
                  </a:lnTo>
                  <a:lnTo>
                    <a:pt x="1461954" y="611462"/>
                  </a:lnTo>
                  <a:lnTo>
                    <a:pt x="1473394" y="611462"/>
                  </a:lnTo>
                  <a:lnTo>
                    <a:pt x="1484833" y="611462"/>
                  </a:lnTo>
                  <a:lnTo>
                    <a:pt x="1496273" y="611462"/>
                  </a:lnTo>
                  <a:lnTo>
                    <a:pt x="1507712" y="611462"/>
                  </a:lnTo>
                  <a:lnTo>
                    <a:pt x="1519152" y="611462"/>
                  </a:lnTo>
                  <a:lnTo>
                    <a:pt x="1530591" y="611462"/>
                  </a:lnTo>
                  <a:lnTo>
                    <a:pt x="1542031" y="611462"/>
                  </a:lnTo>
                  <a:lnTo>
                    <a:pt x="1553471" y="611462"/>
                  </a:lnTo>
                  <a:lnTo>
                    <a:pt x="1564910" y="611462"/>
                  </a:lnTo>
                  <a:lnTo>
                    <a:pt x="1576349" y="611462"/>
                  </a:lnTo>
                  <a:lnTo>
                    <a:pt x="1587789" y="611462"/>
                  </a:lnTo>
                  <a:lnTo>
                    <a:pt x="1599229" y="611462"/>
                  </a:lnTo>
                  <a:lnTo>
                    <a:pt x="1610668" y="611462"/>
                  </a:lnTo>
                  <a:lnTo>
                    <a:pt x="1622107" y="611462"/>
                  </a:lnTo>
                  <a:lnTo>
                    <a:pt x="1633547" y="611462"/>
                  </a:lnTo>
                  <a:lnTo>
                    <a:pt x="1644987" y="611462"/>
                  </a:lnTo>
                  <a:lnTo>
                    <a:pt x="1656426" y="611462"/>
                  </a:lnTo>
                  <a:lnTo>
                    <a:pt x="1667866" y="611462"/>
                  </a:lnTo>
                  <a:lnTo>
                    <a:pt x="1679305" y="611462"/>
                  </a:lnTo>
                  <a:lnTo>
                    <a:pt x="1690745" y="611462"/>
                  </a:lnTo>
                  <a:lnTo>
                    <a:pt x="1702184" y="611462"/>
                  </a:lnTo>
                  <a:lnTo>
                    <a:pt x="1713619" y="611462"/>
                  </a:lnTo>
                  <a:lnTo>
                    <a:pt x="1725063" y="611462"/>
                  </a:lnTo>
                  <a:lnTo>
                    <a:pt x="1736498" y="611462"/>
                  </a:lnTo>
                  <a:lnTo>
                    <a:pt x="1747938" y="611462"/>
                  </a:lnTo>
                  <a:lnTo>
                    <a:pt x="1759377" y="611462"/>
                  </a:lnTo>
                  <a:lnTo>
                    <a:pt x="1770817" y="611462"/>
                  </a:lnTo>
                  <a:lnTo>
                    <a:pt x="1782256" y="611462"/>
                  </a:lnTo>
                  <a:lnTo>
                    <a:pt x="1793696" y="611462"/>
                  </a:lnTo>
                  <a:lnTo>
                    <a:pt x="1805135" y="611462"/>
                  </a:lnTo>
                  <a:lnTo>
                    <a:pt x="1816575" y="611462"/>
                  </a:lnTo>
                  <a:lnTo>
                    <a:pt x="1828014" y="611462"/>
                  </a:lnTo>
                  <a:lnTo>
                    <a:pt x="1839454" y="611462"/>
                  </a:lnTo>
                  <a:lnTo>
                    <a:pt x="1850893" y="611462"/>
                  </a:lnTo>
                  <a:lnTo>
                    <a:pt x="1862333" y="611462"/>
                  </a:lnTo>
                  <a:lnTo>
                    <a:pt x="1873772" y="611462"/>
                  </a:lnTo>
                  <a:lnTo>
                    <a:pt x="1885212" y="611462"/>
                  </a:lnTo>
                  <a:lnTo>
                    <a:pt x="1896651" y="611462"/>
                  </a:lnTo>
                  <a:lnTo>
                    <a:pt x="1908091" y="611462"/>
                  </a:lnTo>
                  <a:lnTo>
                    <a:pt x="1919531" y="611462"/>
                  </a:lnTo>
                  <a:lnTo>
                    <a:pt x="1930970" y="611462"/>
                  </a:lnTo>
                  <a:lnTo>
                    <a:pt x="1942409" y="611462"/>
                  </a:lnTo>
                  <a:lnTo>
                    <a:pt x="1953849" y="611462"/>
                  </a:lnTo>
                  <a:lnTo>
                    <a:pt x="1965289" y="611462"/>
                  </a:lnTo>
                  <a:lnTo>
                    <a:pt x="1976728" y="611462"/>
                  </a:lnTo>
                  <a:lnTo>
                    <a:pt x="1988168" y="611462"/>
                  </a:lnTo>
                  <a:lnTo>
                    <a:pt x="1999607" y="611462"/>
                  </a:lnTo>
                  <a:lnTo>
                    <a:pt x="2011047" y="611462"/>
                  </a:lnTo>
                  <a:lnTo>
                    <a:pt x="2022486" y="611462"/>
                  </a:lnTo>
                  <a:lnTo>
                    <a:pt x="2033926" y="611462"/>
                  </a:lnTo>
                  <a:lnTo>
                    <a:pt x="2045365" y="611462"/>
                  </a:lnTo>
                  <a:lnTo>
                    <a:pt x="2056805" y="611462"/>
                  </a:lnTo>
                  <a:lnTo>
                    <a:pt x="2068244" y="611462"/>
                  </a:lnTo>
                  <a:lnTo>
                    <a:pt x="2079684" y="611462"/>
                  </a:lnTo>
                  <a:lnTo>
                    <a:pt x="2091123" y="611462"/>
                  </a:lnTo>
                  <a:lnTo>
                    <a:pt x="2102563" y="611462"/>
                  </a:lnTo>
                  <a:lnTo>
                    <a:pt x="2114002" y="611462"/>
                  </a:lnTo>
                  <a:lnTo>
                    <a:pt x="2125442" y="611462"/>
                  </a:lnTo>
                  <a:lnTo>
                    <a:pt x="2136882" y="611462"/>
                  </a:lnTo>
                  <a:lnTo>
                    <a:pt x="2148321" y="611462"/>
                  </a:lnTo>
                  <a:lnTo>
                    <a:pt x="2159760" y="611462"/>
                  </a:lnTo>
                  <a:lnTo>
                    <a:pt x="2171200" y="611462"/>
                  </a:lnTo>
                  <a:lnTo>
                    <a:pt x="2182640" y="611462"/>
                  </a:lnTo>
                  <a:lnTo>
                    <a:pt x="2194079" y="611462"/>
                  </a:lnTo>
                  <a:lnTo>
                    <a:pt x="2205519" y="611462"/>
                  </a:lnTo>
                  <a:lnTo>
                    <a:pt x="2216958" y="611462"/>
                  </a:lnTo>
                  <a:lnTo>
                    <a:pt x="2228393" y="611462"/>
                  </a:lnTo>
                  <a:lnTo>
                    <a:pt x="2239837" y="611462"/>
                  </a:lnTo>
                  <a:lnTo>
                    <a:pt x="2251272" y="611462"/>
                  </a:lnTo>
                  <a:lnTo>
                    <a:pt x="2262716" y="611462"/>
                  </a:lnTo>
                  <a:lnTo>
                    <a:pt x="2274151" y="611462"/>
                  </a:lnTo>
                  <a:lnTo>
                    <a:pt x="2285591" y="611462"/>
                  </a:lnTo>
                  <a:lnTo>
                    <a:pt x="2297030" y="611462"/>
                  </a:lnTo>
                  <a:lnTo>
                    <a:pt x="2308470" y="611462"/>
                  </a:lnTo>
                  <a:lnTo>
                    <a:pt x="2319909" y="611462"/>
                  </a:lnTo>
                  <a:lnTo>
                    <a:pt x="2331349" y="611462"/>
                  </a:lnTo>
                  <a:lnTo>
                    <a:pt x="2342788" y="611462"/>
                  </a:lnTo>
                  <a:lnTo>
                    <a:pt x="2354228" y="611462"/>
                  </a:lnTo>
                  <a:lnTo>
                    <a:pt x="2365667" y="611462"/>
                  </a:lnTo>
                  <a:lnTo>
                    <a:pt x="2377107" y="611462"/>
                  </a:lnTo>
                  <a:lnTo>
                    <a:pt x="2388546" y="611462"/>
                  </a:lnTo>
                  <a:lnTo>
                    <a:pt x="2399986" y="611462"/>
                  </a:lnTo>
                  <a:lnTo>
                    <a:pt x="2411425" y="611462"/>
                  </a:lnTo>
                  <a:lnTo>
                    <a:pt x="2422865" y="611462"/>
                  </a:lnTo>
                  <a:lnTo>
                    <a:pt x="2434304" y="611462"/>
                  </a:lnTo>
                  <a:lnTo>
                    <a:pt x="2445744" y="611462"/>
                  </a:lnTo>
                  <a:lnTo>
                    <a:pt x="2457184" y="611462"/>
                  </a:lnTo>
                  <a:lnTo>
                    <a:pt x="2468623" y="611462"/>
                  </a:lnTo>
                  <a:lnTo>
                    <a:pt x="2480062" y="611462"/>
                  </a:lnTo>
                  <a:lnTo>
                    <a:pt x="2491502" y="611462"/>
                  </a:lnTo>
                  <a:lnTo>
                    <a:pt x="2502942" y="611462"/>
                  </a:lnTo>
                  <a:lnTo>
                    <a:pt x="2514381" y="611462"/>
                  </a:lnTo>
                  <a:lnTo>
                    <a:pt x="2525821" y="611462"/>
                  </a:lnTo>
                  <a:lnTo>
                    <a:pt x="2537260" y="611462"/>
                  </a:lnTo>
                  <a:lnTo>
                    <a:pt x="2548700" y="611462"/>
                  </a:lnTo>
                  <a:lnTo>
                    <a:pt x="2560139" y="611462"/>
                  </a:lnTo>
                  <a:lnTo>
                    <a:pt x="2571579" y="611462"/>
                  </a:lnTo>
                  <a:lnTo>
                    <a:pt x="2583018" y="611462"/>
                  </a:lnTo>
                  <a:lnTo>
                    <a:pt x="2594458" y="611462"/>
                  </a:lnTo>
                  <a:lnTo>
                    <a:pt x="2605897" y="611462"/>
                  </a:lnTo>
                  <a:lnTo>
                    <a:pt x="2617337" y="611462"/>
                  </a:lnTo>
                  <a:lnTo>
                    <a:pt x="2628776" y="611462"/>
                  </a:lnTo>
                  <a:lnTo>
                    <a:pt x="2640216" y="611462"/>
                  </a:lnTo>
                  <a:lnTo>
                    <a:pt x="2651655" y="611462"/>
                  </a:lnTo>
                  <a:lnTo>
                    <a:pt x="2663095" y="611462"/>
                  </a:lnTo>
                  <a:lnTo>
                    <a:pt x="2674535" y="611462"/>
                  </a:lnTo>
                  <a:lnTo>
                    <a:pt x="2685974" y="611462"/>
                  </a:lnTo>
                  <a:lnTo>
                    <a:pt x="2697413" y="611462"/>
                  </a:lnTo>
                  <a:lnTo>
                    <a:pt x="2708853" y="611462"/>
                  </a:lnTo>
                  <a:lnTo>
                    <a:pt x="2720293" y="611462"/>
                  </a:lnTo>
                  <a:lnTo>
                    <a:pt x="2731727" y="611462"/>
                  </a:lnTo>
                  <a:lnTo>
                    <a:pt x="2743172" y="611462"/>
                  </a:lnTo>
                  <a:lnTo>
                    <a:pt x="2754611" y="611462"/>
                  </a:lnTo>
                  <a:lnTo>
                    <a:pt x="2766046" y="611462"/>
                  </a:lnTo>
                  <a:lnTo>
                    <a:pt x="2777490" y="611462"/>
                  </a:lnTo>
                  <a:lnTo>
                    <a:pt x="2788925" y="611462"/>
                  </a:lnTo>
                  <a:lnTo>
                    <a:pt x="2800364" y="611462"/>
                  </a:lnTo>
                  <a:lnTo>
                    <a:pt x="2811804" y="611462"/>
                  </a:lnTo>
                  <a:lnTo>
                    <a:pt x="2823243" y="611462"/>
                  </a:lnTo>
                  <a:lnTo>
                    <a:pt x="2834683" y="611462"/>
                  </a:lnTo>
                  <a:lnTo>
                    <a:pt x="2846123" y="611462"/>
                  </a:lnTo>
                  <a:lnTo>
                    <a:pt x="2857562" y="611462"/>
                  </a:lnTo>
                  <a:lnTo>
                    <a:pt x="2869001" y="611462"/>
                  </a:lnTo>
                  <a:lnTo>
                    <a:pt x="2880441" y="611462"/>
                  </a:lnTo>
                  <a:lnTo>
                    <a:pt x="2891881" y="611462"/>
                  </a:lnTo>
                  <a:lnTo>
                    <a:pt x="2903320" y="611462"/>
                  </a:lnTo>
                  <a:lnTo>
                    <a:pt x="2914760" y="611462"/>
                  </a:lnTo>
                  <a:lnTo>
                    <a:pt x="2926199" y="611462"/>
                  </a:lnTo>
                  <a:lnTo>
                    <a:pt x="2937639" y="611462"/>
                  </a:lnTo>
                  <a:lnTo>
                    <a:pt x="2949078" y="611462"/>
                  </a:lnTo>
                  <a:lnTo>
                    <a:pt x="2960518" y="611462"/>
                  </a:lnTo>
                  <a:lnTo>
                    <a:pt x="2971957" y="611462"/>
                  </a:lnTo>
                  <a:lnTo>
                    <a:pt x="2983397" y="611462"/>
                  </a:lnTo>
                  <a:lnTo>
                    <a:pt x="2994837" y="611462"/>
                  </a:lnTo>
                  <a:lnTo>
                    <a:pt x="3006276" y="611462"/>
                  </a:lnTo>
                  <a:lnTo>
                    <a:pt x="3017715" y="611462"/>
                  </a:lnTo>
                  <a:lnTo>
                    <a:pt x="3029155" y="611462"/>
                  </a:lnTo>
                  <a:lnTo>
                    <a:pt x="3040594" y="611462"/>
                  </a:lnTo>
                  <a:lnTo>
                    <a:pt x="3052034" y="611462"/>
                  </a:lnTo>
                  <a:lnTo>
                    <a:pt x="3063474" y="611462"/>
                  </a:lnTo>
                  <a:lnTo>
                    <a:pt x="3074913" y="611462"/>
                  </a:lnTo>
                  <a:lnTo>
                    <a:pt x="3086352" y="611462"/>
                  </a:lnTo>
                  <a:lnTo>
                    <a:pt x="3097792" y="611462"/>
                  </a:lnTo>
                  <a:lnTo>
                    <a:pt x="3109232" y="611462"/>
                  </a:lnTo>
                  <a:lnTo>
                    <a:pt x="3120671" y="611462"/>
                  </a:lnTo>
                  <a:lnTo>
                    <a:pt x="3132111" y="611462"/>
                  </a:lnTo>
                  <a:lnTo>
                    <a:pt x="3143550" y="611462"/>
                  </a:lnTo>
                  <a:lnTo>
                    <a:pt x="3154990" y="611462"/>
                  </a:lnTo>
                  <a:lnTo>
                    <a:pt x="3166429" y="611462"/>
                  </a:lnTo>
                  <a:lnTo>
                    <a:pt x="3177869" y="611462"/>
                  </a:lnTo>
                  <a:lnTo>
                    <a:pt x="3189308" y="611462"/>
                  </a:lnTo>
                  <a:lnTo>
                    <a:pt x="3200748" y="611462"/>
                  </a:lnTo>
                  <a:lnTo>
                    <a:pt x="3212187" y="611462"/>
                  </a:lnTo>
                  <a:lnTo>
                    <a:pt x="3223627" y="611462"/>
                  </a:lnTo>
                  <a:lnTo>
                    <a:pt x="3235066" y="611462"/>
                  </a:lnTo>
                  <a:lnTo>
                    <a:pt x="3246501" y="611462"/>
                  </a:lnTo>
                  <a:lnTo>
                    <a:pt x="3257945" y="611462"/>
                  </a:lnTo>
                  <a:lnTo>
                    <a:pt x="3269385" y="611462"/>
                  </a:lnTo>
                  <a:lnTo>
                    <a:pt x="3280825" y="611462"/>
                  </a:lnTo>
                  <a:lnTo>
                    <a:pt x="3292264" y="611462"/>
                  </a:lnTo>
                  <a:lnTo>
                    <a:pt x="3303699" y="611462"/>
                  </a:lnTo>
                  <a:lnTo>
                    <a:pt x="3315143" y="611462"/>
                  </a:lnTo>
                  <a:lnTo>
                    <a:pt x="3326578" y="611462"/>
                  </a:lnTo>
                  <a:lnTo>
                    <a:pt x="3338017" y="611462"/>
                  </a:lnTo>
                  <a:lnTo>
                    <a:pt x="3349457" y="611462"/>
                  </a:lnTo>
                  <a:lnTo>
                    <a:pt x="3360896" y="611462"/>
                  </a:lnTo>
                  <a:lnTo>
                    <a:pt x="3372336" y="611462"/>
                  </a:lnTo>
                  <a:lnTo>
                    <a:pt x="3383776" y="611462"/>
                  </a:lnTo>
                  <a:lnTo>
                    <a:pt x="3395215" y="611462"/>
                  </a:lnTo>
                  <a:lnTo>
                    <a:pt x="3406654" y="611462"/>
                  </a:lnTo>
                  <a:lnTo>
                    <a:pt x="3418094" y="611462"/>
                  </a:lnTo>
                  <a:lnTo>
                    <a:pt x="3429534" y="611462"/>
                  </a:lnTo>
                  <a:lnTo>
                    <a:pt x="3440973" y="611462"/>
                  </a:lnTo>
                  <a:lnTo>
                    <a:pt x="3452413" y="611462"/>
                  </a:lnTo>
                  <a:lnTo>
                    <a:pt x="3463852" y="611462"/>
                  </a:lnTo>
                  <a:lnTo>
                    <a:pt x="3475292" y="611462"/>
                  </a:lnTo>
                  <a:lnTo>
                    <a:pt x="3486731" y="611462"/>
                  </a:lnTo>
                  <a:lnTo>
                    <a:pt x="3498171" y="611462"/>
                  </a:lnTo>
                  <a:lnTo>
                    <a:pt x="3509610" y="611462"/>
                  </a:lnTo>
                  <a:lnTo>
                    <a:pt x="3521050" y="611462"/>
                  </a:lnTo>
                  <a:lnTo>
                    <a:pt x="3532489" y="611462"/>
                  </a:lnTo>
                  <a:lnTo>
                    <a:pt x="3543929" y="611462"/>
                  </a:lnTo>
                  <a:lnTo>
                    <a:pt x="3555368" y="611462"/>
                  </a:lnTo>
                  <a:lnTo>
                    <a:pt x="3566808" y="611462"/>
                  </a:lnTo>
                  <a:lnTo>
                    <a:pt x="3578247" y="611462"/>
                  </a:lnTo>
                  <a:lnTo>
                    <a:pt x="3589687" y="611462"/>
                  </a:lnTo>
                  <a:lnTo>
                    <a:pt x="3601127" y="611462"/>
                  </a:lnTo>
                  <a:lnTo>
                    <a:pt x="3612566" y="611462"/>
                  </a:lnTo>
                  <a:lnTo>
                    <a:pt x="3624005" y="611462"/>
                  </a:lnTo>
                  <a:lnTo>
                    <a:pt x="3635445" y="611462"/>
                  </a:lnTo>
                  <a:lnTo>
                    <a:pt x="3646885" y="611462"/>
                  </a:lnTo>
                  <a:lnTo>
                    <a:pt x="3658324" y="611462"/>
                  </a:lnTo>
                  <a:lnTo>
                    <a:pt x="3669764" y="611462"/>
                  </a:lnTo>
                  <a:lnTo>
                    <a:pt x="3681203" y="611462"/>
                  </a:lnTo>
                  <a:lnTo>
                    <a:pt x="3692643" y="611462"/>
                  </a:lnTo>
                  <a:lnTo>
                    <a:pt x="3704082" y="611462"/>
                  </a:lnTo>
                  <a:lnTo>
                    <a:pt x="3715522" y="611462"/>
                  </a:lnTo>
                  <a:lnTo>
                    <a:pt x="3726961" y="611462"/>
                  </a:lnTo>
                  <a:lnTo>
                    <a:pt x="3738401" y="611462"/>
                  </a:lnTo>
                  <a:lnTo>
                    <a:pt x="3749840" y="611462"/>
                  </a:lnTo>
                  <a:lnTo>
                    <a:pt x="3761280" y="611462"/>
                  </a:lnTo>
                  <a:lnTo>
                    <a:pt x="3772719" y="611462"/>
                  </a:lnTo>
                  <a:lnTo>
                    <a:pt x="3784154" y="611462"/>
                  </a:lnTo>
                  <a:lnTo>
                    <a:pt x="3795598" y="611462"/>
                  </a:lnTo>
                  <a:lnTo>
                    <a:pt x="3807033" y="611462"/>
                  </a:lnTo>
                  <a:lnTo>
                    <a:pt x="3818473" y="611462"/>
                  </a:lnTo>
                  <a:lnTo>
                    <a:pt x="3829917" y="611462"/>
                  </a:lnTo>
                  <a:lnTo>
                    <a:pt x="3841352" y="611462"/>
                  </a:lnTo>
                  <a:lnTo>
                    <a:pt x="3852791" y="611462"/>
                  </a:lnTo>
                  <a:lnTo>
                    <a:pt x="3864231" y="611462"/>
                  </a:lnTo>
                  <a:lnTo>
                    <a:pt x="3875670" y="611462"/>
                  </a:lnTo>
                  <a:lnTo>
                    <a:pt x="3887110" y="611462"/>
                  </a:lnTo>
                  <a:lnTo>
                    <a:pt x="3898549" y="611462"/>
                  </a:lnTo>
                  <a:lnTo>
                    <a:pt x="3909989" y="611462"/>
                  </a:lnTo>
                  <a:lnTo>
                    <a:pt x="3921447" y="611462"/>
                  </a:lnTo>
                  <a:lnTo>
                    <a:pt x="3932878" y="611462"/>
                  </a:lnTo>
                  <a:lnTo>
                    <a:pt x="3944307" y="611462"/>
                  </a:lnTo>
                  <a:lnTo>
                    <a:pt x="3955737" y="611462"/>
                  </a:lnTo>
                  <a:lnTo>
                    <a:pt x="3967167" y="611462"/>
                  </a:lnTo>
                  <a:lnTo>
                    <a:pt x="3978645" y="611462"/>
                  </a:lnTo>
                  <a:lnTo>
                    <a:pt x="3990075" y="611462"/>
                  </a:lnTo>
                  <a:lnTo>
                    <a:pt x="4001505" y="611462"/>
                  </a:lnTo>
                  <a:lnTo>
                    <a:pt x="4012935" y="611462"/>
                  </a:lnTo>
                  <a:lnTo>
                    <a:pt x="4024365" y="611462"/>
                  </a:lnTo>
                  <a:lnTo>
                    <a:pt x="4035843" y="611462"/>
                  </a:lnTo>
                  <a:lnTo>
                    <a:pt x="4047273" y="611462"/>
                  </a:lnTo>
                  <a:lnTo>
                    <a:pt x="4058702" y="611462"/>
                  </a:lnTo>
                  <a:lnTo>
                    <a:pt x="4070133" y="611462"/>
                  </a:lnTo>
                  <a:lnTo>
                    <a:pt x="4081563" y="611462"/>
                  </a:lnTo>
                  <a:lnTo>
                    <a:pt x="4093040" y="611462"/>
                  </a:lnTo>
                  <a:lnTo>
                    <a:pt x="4104471" y="611462"/>
                  </a:lnTo>
                  <a:lnTo>
                    <a:pt x="4115900" y="611462"/>
                  </a:lnTo>
                  <a:lnTo>
                    <a:pt x="4127330" y="611462"/>
                  </a:lnTo>
                  <a:lnTo>
                    <a:pt x="4138760" y="611462"/>
                  </a:lnTo>
                  <a:lnTo>
                    <a:pt x="4150238" y="611462"/>
                  </a:lnTo>
                  <a:lnTo>
                    <a:pt x="4161668" y="611462"/>
                  </a:lnTo>
                  <a:lnTo>
                    <a:pt x="4173098" y="611462"/>
                  </a:lnTo>
                  <a:lnTo>
                    <a:pt x="4184528" y="611462"/>
                  </a:lnTo>
                  <a:lnTo>
                    <a:pt x="4195958" y="611462"/>
                  </a:lnTo>
                  <a:lnTo>
                    <a:pt x="4207436" y="611462"/>
                  </a:lnTo>
                  <a:lnTo>
                    <a:pt x="4218865" y="611462"/>
                  </a:lnTo>
                  <a:lnTo>
                    <a:pt x="4230296" y="611462"/>
                  </a:lnTo>
                  <a:lnTo>
                    <a:pt x="4241726" y="611462"/>
                  </a:lnTo>
                  <a:lnTo>
                    <a:pt x="4253156" y="611462"/>
                  </a:lnTo>
                  <a:lnTo>
                    <a:pt x="4264634" y="611462"/>
                  </a:lnTo>
                  <a:lnTo>
                    <a:pt x="4276063" y="611462"/>
                  </a:lnTo>
                  <a:lnTo>
                    <a:pt x="4287493" y="611462"/>
                  </a:lnTo>
                  <a:lnTo>
                    <a:pt x="4298923" y="611462"/>
                  </a:lnTo>
                  <a:lnTo>
                    <a:pt x="4310353" y="611462"/>
                  </a:lnTo>
                  <a:lnTo>
                    <a:pt x="4321831" y="611462"/>
                  </a:lnTo>
                  <a:lnTo>
                    <a:pt x="4333261" y="611462"/>
                  </a:lnTo>
                  <a:lnTo>
                    <a:pt x="4344691" y="611462"/>
                  </a:lnTo>
                  <a:lnTo>
                    <a:pt x="4356121" y="611462"/>
                  </a:lnTo>
                  <a:lnTo>
                    <a:pt x="4367551" y="611462"/>
                  </a:lnTo>
                  <a:lnTo>
                    <a:pt x="4379028" y="611462"/>
                  </a:lnTo>
                  <a:lnTo>
                    <a:pt x="4390458" y="611462"/>
                  </a:lnTo>
                  <a:lnTo>
                    <a:pt x="4401889" y="611462"/>
                  </a:lnTo>
                  <a:lnTo>
                    <a:pt x="4413319" y="611462"/>
                  </a:lnTo>
                  <a:lnTo>
                    <a:pt x="4424749" y="611462"/>
                  </a:lnTo>
                  <a:lnTo>
                    <a:pt x="4436226" y="611462"/>
                  </a:lnTo>
                  <a:lnTo>
                    <a:pt x="4447656" y="611462"/>
                  </a:lnTo>
                  <a:lnTo>
                    <a:pt x="4459086" y="611462"/>
                  </a:lnTo>
                  <a:lnTo>
                    <a:pt x="4470516" y="611462"/>
                  </a:lnTo>
                  <a:lnTo>
                    <a:pt x="4481946" y="611462"/>
                  </a:lnTo>
                  <a:lnTo>
                    <a:pt x="4493424" y="611462"/>
                  </a:lnTo>
                  <a:lnTo>
                    <a:pt x="4504854" y="611462"/>
                  </a:lnTo>
                  <a:lnTo>
                    <a:pt x="4516284" y="611462"/>
                  </a:lnTo>
                  <a:lnTo>
                    <a:pt x="4527714" y="611462"/>
                  </a:lnTo>
                  <a:lnTo>
                    <a:pt x="4539144" y="611462"/>
                  </a:lnTo>
                  <a:lnTo>
                    <a:pt x="4550621" y="611462"/>
                  </a:lnTo>
                  <a:lnTo>
                    <a:pt x="4562051" y="611462"/>
                  </a:lnTo>
                  <a:lnTo>
                    <a:pt x="4573482" y="611462"/>
                  </a:lnTo>
                  <a:lnTo>
                    <a:pt x="4584912" y="611462"/>
                  </a:lnTo>
                  <a:lnTo>
                    <a:pt x="4596341" y="611462"/>
                  </a:lnTo>
                  <a:lnTo>
                    <a:pt x="4607771" y="611462"/>
                  </a:lnTo>
                  <a:lnTo>
                    <a:pt x="4619249" y="611462"/>
                  </a:lnTo>
                  <a:lnTo>
                    <a:pt x="4630679" y="611462"/>
                  </a:lnTo>
                  <a:lnTo>
                    <a:pt x="4642109" y="611462"/>
                  </a:lnTo>
                  <a:lnTo>
                    <a:pt x="4653539" y="611462"/>
                  </a:lnTo>
                  <a:lnTo>
                    <a:pt x="4664969" y="611462"/>
                  </a:lnTo>
                  <a:lnTo>
                    <a:pt x="4676447" y="611462"/>
                  </a:lnTo>
                  <a:lnTo>
                    <a:pt x="4687877" y="611462"/>
                  </a:lnTo>
                  <a:lnTo>
                    <a:pt x="4699306" y="611462"/>
                  </a:lnTo>
                  <a:lnTo>
                    <a:pt x="4710737" y="611462"/>
                  </a:lnTo>
                  <a:lnTo>
                    <a:pt x="4722167" y="611462"/>
                  </a:lnTo>
                  <a:lnTo>
                    <a:pt x="4733644" y="611462"/>
                  </a:lnTo>
                  <a:lnTo>
                    <a:pt x="4745075" y="611462"/>
                  </a:lnTo>
                  <a:lnTo>
                    <a:pt x="4756504" y="611462"/>
                  </a:lnTo>
                  <a:lnTo>
                    <a:pt x="4767934" y="611462"/>
                  </a:lnTo>
                  <a:lnTo>
                    <a:pt x="4779364" y="611462"/>
                  </a:lnTo>
                  <a:lnTo>
                    <a:pt x="4790842" y="611462"/>
                  </a:lnTo>
                  <a:lnTo>
                    <a:pt x="4802272" y="611462"/>
                  </a:lnTo>
                  <a:lnTo>
                    <a:pt x="4813702" y="611462"/>
                  </a:lnTo>
                  <a:lnTo>
                    <a:pt x="4825132" y="611462"/>
                  </a:lnTo>
                  <a:lnTo>
                    <a:pt x="4836562" y="611462"/>
                  </a:lnTo>
                  <a:lnTo>
                    <a:pt x="4848040" y="611462"/>
                  </a:lnTo>
                  <a:lnTo>
                    <a:pt x="4859469" y="611462"/>
                  </a:lnTo>
                  <a:lnTo>
                    <a:pt x="4870899" y="611462"/>
                  </a:lnTo>
                  <a:lnTo>
                    <a:pt x="4882330" y="611462"/>
                  </a:lnTo>
                  <a:lnTo>
                    <a:pt x="4893760" y="611462"/>
                  </a:lnTo>
                  <a:lnTo>
                    <a:pt x="4905237" y="611462"/>
                  </a:lnTo>
                  <a:lnTo>
                    <a:pt x="4916667" y="611462"/>
                  </a:lnTo>
                  <a:lnTo>
                    <a:pt x="4928097" y="611462"/>
                  </a:lnTo>
                  <a:lnTo>
                    <a:pt x="4939527" y="611462"/>
                  </a:lnTo>
                  <a:lnTo>
                    <a:pt x="4950957" y="611462"/>
                  </a:lnTo>
                  <a:lnTo>
                    <a:pt x="4962435" y="611462"/>
                  </a:lnTo>
                  <a:lnTo>
                    <a:pt x="4973865" y="611462"/>
                  </a:lnTo>
                  <a:lnTo>
                    <a:pt x="4985295" y="611462"/>
                  </a:lnTo>
                  <a:lnTo>
                    <a:pt x="4996725" y="611462"/>
                  </a:lnTo>
                  <a:lnTo>
                    <a:pt x="5008155" y="611462"/>
                  </a:lnTo>
                  <a:lnTo>
                    <a:pt x="5019632" y="611462"/>
                  </a:lnTo>
                  <a:lnTo>
                    <a:pt x="5031062" y="611462"/>
                  </a:lnTo>
                  <a:lnTo>
                    <a:pt x="5042492" y="611462"/>
                  </a:lnTo>
                  <a:lnTo>
                    <a:pt x="5053923" y="611462"/>
                  </a:lnTo>
                  <a:lnTo>
                    <a:pt x="5065353" y="611462"/>
                  </a:lnTo>
                  <a:lnTo>
                    <a:pt x="5076830" y="611462"/>
                  </a:lnTo>
                  <a:lnTo>
                    <a:pt x="5088260" y="611462"/>
                  </a:lnTo>
                  <a:lnTo>
                    <a:pt x="5099690" y="611462"/>
                  </a:lnTo>
                  <a:lnTo>
                    <a:pt x="5111120" y="611462"/>
                  </a:lnTo>
                  <a:lnTo>
                    <a:pt x="5122550" y="611462"/>
                  </a:lnTo>
                  <a:lnTo>
                    <a:pt x="5134028" y="611462"/>
                  </a:lnTo>
                  <a:lnTo>
                    <a:pt x="5145458" y="611462"/>
                  </a:lnTo>
                  <a:lnTo>
                    <a:pt x="5156888" y="611462"/>
                  </a:lnTo>
                  <a:lnTo>
                    <a:pt x="5168318" y="611462"/>
                  </a:lnTo>
                  <a:lnTo>
                    <a:pt x="5179747" y="611462"/>
                  </a:lnTo>
                  <a:lnTo>
                    <a:pt x="5191225" y="611462"/>
                  </a:lnTo>
                  <a:lnTo>
                    <a:pt x="5202655" y="611462"/>
                  </a:lnTo>
                  <a:lnTo>
                    <a:pt x="5214085" y="611462"/>
                  </a:lnTo>
                  <a:lnTo>
                    <a:pt x="5225515" y="611462"/>
                  </a:lnTo>
                  <a:lnTo>
                    <a:pt x="5236945" y="611462"/>
                  </a:lnTo>
                  <a:lnTo>
                    <a:pt x="5248423" y="611462"/>
                  </a:lnTo>
                  <a:lnTo>
                    <a:pt x="5259853" y="611462"/>
                  </a:lnTo>
                  <a:lnTo>
                    <a:pt x="5271283" y="611462"/>
                  </a:lnTo>
                  <a:lnTo>
                    <a:pt x="5282713" y="611462"/>
                  </a:lnTo>
                  <a:lnTo>
                    <a:pt x="5294143" y="611462"/>
                  </a:lnTo>
                  <a:lnTo>
                    <a:pt x="5305621" y="611462"/>
                  </a:lnTo>
                  <a:lnTo>
                    <a:pt x="5317051" y="611462"/>
                  </a:lnTo>
                  <a:lnTo>
                    <a:pt x="5328481" y="611462"/>
                  </a:lnTo>
                  <a:lnTo>
                    <a:pt x="5339910" y="611462"/>
                  </a:lnTo>
                  <a:lnTo>
                    <a:pt x="5351340" y="611462"/>
                  </a:lnTo>
                  <a:lnTo>
                    <a:pt x="5362818" y="611462"/>
                  </a:lnTo>
                  <a:lnTo>
                    <a:pt x="5374248" y="611462"/>
                  </a:lnTo>
                  <a:lnTo>
                    <a:pt x="5385678" y="611462"/>
                  </a:lnTo>
                  <a:lnTo>
                    <a:pt x="5397108" y="611462"/>
                  </a:lnTo>
                  <a:lnTo>
                    <a:pt x="5408538" y="611462"/>
                  </a:lnTo>
                  <a:lnTo>
                    <a:pt x="5420016" y="611462"/>
                  </a:lnTo>
                  <a:lnTo>
                    <a:pt x="5431446" y="611462"/>
                  </a:lnTo>
                  <a:lnTo>
                    <a:pt x="5442876" y="611462"/>
                  </a:lnTo>
                  <a:lnTo>
                    <a:pt x="5454306" y="611462"/>
                  </a:lnTo>
                  <a:lnTo>
                    <a:pt x="5465736" y="611462"/>
                  </a:lnTo>
                  <a:lnTo>
                    <a:pt x="5477214" y="611462"/>
                  </a:lnTo>
                  <a:lnTo>
                    <a:pt x="5488643" y="611462"/>
                  </a:lnTo>
                  <a:lnTo>
                    <a:pt x="5500073" y="611462"/>
                  </a:lnTo>
                  <a:lnTo>
                    <a:pt x="5511503" y="611462"/>
                  </a:lnTo>
                  <a:lnTo>
                    <a:pt x="5522933" y="611462"/>
                  </a:lnTo>
                  <a:lnTo>
                    <a:pt x="5534411" y="611462"/>
                  </a:lnTo>
                  <a:lnTo>
                    <a:pt x="5545841" y="611462"/>
                  </a:lnTo>
                  <a:lnTo>
                    <a:pt x="5557271" y="611462"/>
                  </a:lnTo>
                  <a:lnTo>
                    <a:pt x="5568701" y="611462"/>
                  </a:lnTo>
                  <a:lnTo>
                    <a:pt x="5580131" y="611462"/>
                  </a:lnTo>
                  <a:lnTo>
                    <a:pt x="5591609" y="611462"/>
                  </a:lnTo>
                  <a:lnTo>
                    <a:pt x="5603038" y="611462"/>
                  </a:lnTo>
                  <a:lnTo>
                    <a:pt x="5614469" y="611462"/>
                  </a:lnTo>
                  <a:lnTo>
                    <a:pt x="5625899" y="611462"/>
                  </a:lnTo>
                  <a:lnTo>
                    <a:pt x="5637329" y="611462"/>
                  </a:lnTo>
                  <a:lnTo>
                    <a:pt x="5648759" y="611462"/>
                  </a:lnTo>
                  <a:lnTo>
                    <a:pt x="5660236" y="611462"/>
                  </a:lnTo>
                  <a:lnTo>
                    <a:pt x="5671666" y="611462"/>
                  </a:lnTo>
                  <a:lnTo>
                    <a:pt x="5683096" y="611462"/>
                  </a:lnTo>
                  <a:lnTo>
                    <a:pt x="5694526" y="611462"/>
                  </a:lnTo>
                  <a:lnTo>
                    <a:pt x="5705956" y="611462"/>
                  </a:lnTo>
                  <a:lnTo>
                    <a:pt x="5717434" y="611462"/>
                  </a:lnTo>
                  <a:lnTo>
                    <a:pt x="5728864" y="611462"/>
                  </a:lnTo>
                  <a:lnTo>
                    <a:pt x="5740294" y="611462"/>
                  </a:lnTo>
                  <a:lnTo>
                    <a:pt x="5751724" y="611462"/>
                  </a:lnTo>
                  <a:lnTo>
                    <a:pt x="5763154" y="611462"/>
                  </a:lnTo>
                  <a:lnTo>
                    <a:pt x="5774631" y="611462"/>
                  </a:lnTo>
                  <a:lnTo>
                    <a:pt x="5786062" y="611462"/>
                  </a:lnTo>
                  <a:lnTo>
                    <a:pt x="5797492" y="611462"/>
                  </a:lnTo>
                  <a:lnTo>
                    <a:pt x="5808921" y="611462"/>
                  </a:lnTo>
                  <a:lnTo>
                    <a:pt x="5820351" y="611462"/>
                  </a:lnTo>
                  <a:lnTo>
                    <a:pt x="5831829" y="611462"/>
                  </a:lnTo>
                  <a:lnTo>
                    <a:pt x="5843259" y="611462"/>
                  </a:lnTo>
                  <a:lnTo>
                    <a:pt x="5854689" y="611462"/>
                  </a:lnTo>
                  <a:lnTo>
                    <a:pt x="5866119" y="611462"/>
                  </a:lnTo>
                  <a:lnTo>
                    <a:pt x="5877549" y="611462"/>
                  </a:lnTo>
                  <a:lnTo>
                    <a:pt x="5889027" y="611462"/>
                  </a:lnTo>
                  <a:lnTo>
                    <a:pt x="5900457" y="611462"/>
                  </a:lnTo>
                  <a:lnTo>
                    <a:pt x="5911887" y="611462"/>
                  </a:lnTo>
                  <a:lnTo>
                    <a:pt x="5923317" y="611462"/>
                  </a:lnTo>
                  <a:lnTo>
                    <a:pt x="5934747" y="611462"/>
                  </a:lnTo>
                  <a:lnTo>
                    <a:pt x="5946225" y="611462"/>
                  </a:lnTo>
                  <a:lnTo>
                    <a:pt x="5957655" y="611462"/>
                  </a:lnTo>
                  <a:lnTo>
                    <a:pt x="5969084" y="611462"/>
                  </a:lnTo>
                  <a:lnTo>
                    <a:pt x="5980514" y="611462"/>
                  </a:lnTo>
                  <a:lnTo>
                    <a:pt x="5991944" y="611462"/>
                  </a:lnTo>
                  <a:lnTo>
                    <a:pt x="6003422" y="611462"/>
                  </a:lnTo>
                  <a:lnTo>
                    <a:pt x="6014852" y="611462"/>
                  </a:lnTo>
                  <a:lnTo>
                    <a:pt x="6026282" y="611462"/>
                  </a:lnTo>
                  <a:lnTo>
                    <a:pt x="6037712" y="611462"/>
                  </a:lnTo>
                  <a:lnTo>
                    <a:pt x="6049142" y="611462"/>
                  </a:lnTo>
                  <a:lnTo>
                    <a:pt x="6060620" y="611462"/>
                  </a:lnTo>
                  <a:lnTo>
                    <a:pt x="6072049" y="611462"/>
                  </a:lnTo>
                  <a:lnTo>
                    <a:pt x="6083480" y="611462"/>
                  </a:lnTo>
                  <a:lnTo>
                    <a:pt x="6094910" y="611462"/>
                  </a:lnTo>
                  <a:lnTo>
                    <a:pt x="6106340" y="611462"/>
                  </a:lnTo>
                  <a:lnTo>
                    <a:pt x="6117818" y="611462"/>
                  </a:lnTo>
                  <a:lnTo>
                    <a:pt x="6129247" y="611462"/>
                  </a:lnTo>
                  <a:lnTo>
                    <a:pt x="6140677" y="611462"/>
                  </a:lnTo>
                  <a:lnTo>
                    <a:pt x="6152107" y="611462"/>
                  </a:lnTo>
                  <a:lnTo>
                    <a:pt x="6163537" y="611462"/>
                  </a:lnTo>
                  <a:lnTo>
                    <a:pt x="6175015" y="611462"/>
                  </a:lnTo>
                  <a:lnTo>
                    <a:pt x="6186445" y="611462"/>
                  </a:lnTo>
                  <a:lnTo>
                    <a:pt x="6197875" y="611462"/>
                  </a:lnTo>
                  <a:lnTo>
                    <a:pt x="6209305" y="611462"/>
                  </a:lnTo>
                  <a:lnTo>
                    <a:pt x="6220735" y="611462"/>
                  </a:lnTo>
                  <a:lnTo>
                    <a:pt x="6232212" y="611462"/>
                  </a:lnTo>
                  <a:lnTo>
                    <a:pt x="6243642" y="611462"/>
                  </a:lnTo>
                  <a:lnTo>
                    <a:pt x="6255073" y="611462"/>
                  </a:lnTo>
                  <a:lnTo>
                    <a:pt x="6266503" y="611462"/>
                  </a:lnTo>
                  <a:lnTo>
                    <a:pt x="6277933" y="611462"/>
                  </a:lnTo>
                  <a:lnTo>
                    <a:pt x="6289410" y="611462"/>
                  </a:lnTo>
                  <a:lnTo>
                    <a:pt x="6300840" y="611462"/>
                  </a:lnTo>
                  <a:lnTo>
                    <a:pt x="6312270" y="611462"/>
                  </a:lnTo>
                  <a:lnTo>
                    <a:pt x="6323700" y="611462"/>
                  </a:lnTo>
                  <a:lnTo>
                    <a:pt x="6335130" y="611462"/>
                  </a:lnTo>
                  <a:lnTo>
                    <a:pt x="6346608" y="611462"/>
                  </a:lnTo>
                  <a:lnTo>
                    <a:pt x="6358038" y="611462"/>
                  </a:lnTo>
                  <a:lnTo>
                    <a:pt x="6369468" y="611462"/>
                  </a:lnTo>
                  <a:lnTo>
                    <a:pt x="6380898" y="611462"/>
                  </a:lnTo>
                  <a:lnTo>
                    <a:pt x="6392328" y="611462"/>
                  </a:lnTo>
                  <a:lnTo>
                    <a:pt x="6403805" y="611462"/>
                  </a:lnTo>
                  <a:lnTo>
                    <a:pt x="6415235" y="611462"/>
                  </a:lnTo>
                  <a:lnTo>
                    <a:pt x="6426666" y="611462"/>
                  </a:lnTo>
                  <a:lnTo>
                    <a:pt x="6438096" y="611462"/>
                  </a:lnTo>
                  <a:lnTo>
                    <a:pt x="6449525" y="611462"/>
                  </a:lnTo>
                  <a:lnTo>
                    <a:pt x="6461003" y="611462"/>
                  </a:lnTo>
                  <a:lnTo>
                    <a:pt x="6472433" y="611462"/>
                  </a:lnTo>
                  <a:lnTo>
                    <a:pt x="6483863" y="611462"/>
                  </a:lnTo>
                  <a:lnTo>
                    <a:pt x="6495293" y="611462"/>
                  </a:lnTo>
                  <a:lnTo>
                    <a:pt x="6506723" y="611462"/>
                  </a:lnTo>
                  <a:lnTo>
                    <a:pt x="6518201" y="611462"/>
                  </a:lnTo>
                  <a:lnTo>
                    <a:pt x="6529631" y="611462"/>
                  </a:lnTo>
                  <a:lnTo>
                    <a:pt x="6541061" y="611462"/>
                  </a:lnTo>
                  <a:lnTo>
                    <a:pt x="6552490" y="611462"/>
                  </a:lnTo>
                  <a:lnTo>
                    <a:pt x="6563921" y="611462"/>
                  </a:lnTo>
                  <a:lnTo>
                    <a:pt x="6575398" y="611462"/>
                  </a:lnTo>
                  <a:lnTo>
                    <a:pt x="6586828" y="611462"/>
                  </a:lnTo>
                  <a:lnTo>
                    <a:pt x="6598259" y="611462"/>
                  </a:lnTo>
                  <a:lnTo>
                    <a:pt x="6609688" y="611462"/>
                  </a:lnTo>
                  <a:lnTo>
                    <a:pt x="6621118" y="611462"/>
                  </a:lnTo>
                  <a:lnTo>
                    <a:pt x="6632596" y="611462"/>
                  </a:lnTo>
                  <a:lnTo>
                    <a:pt x="6644026" y="611462"/>
                  </a:lnTo>
                  <a:lnTo>
                    <a:pt x="6655456" y="611462"/>
                  </a:lnTo>
                  <a:lnTo>
                    <a:pt x="6666886" y="611462"/>
                  </a:lnTo>
                  <a:lnTo>
                    <a:pt x="6678316" y="611462"/>
                  </a:lnTo>
                  <a:lnTo>
                    <a:pt x="6689794" y="611462"/>
                  </a:lnTo>
                  <a:lnTo>
                    <a:pt x="6701224" y="611462"/>
                  </a:lnTo>
                  <a:lnTo>
                    <a:pt x="6712653" y="611462"/>
                  </a:lnTo>
                  <a:lnTo>
                    <a:pt x="6724083" y="611462"/>
                  </a:lnTo>
                  <a:lnTo>
                    <a:pt x="6735514" y="611462"/>
                  </a:lnTo>
                  <a:lnTo>
                    <a:pt x="6746944" y="611462"/>
                  </a:lnTo>
                  <a:lnTo>
                    <a:pt x="6758421" y="611462"/>
                  </a:lnTo>
                  <a:lnTo>
                    <a:pt x="6769851" y="611462"/>
                  </a:lnTo>
                  <a:lnTo>
                    <a:pt x="6781281" y="611462"/>
                  </a:lnTo>
                  <a:lnTo>
                    <a:pt x="6792711" y="611462"/>
                  </a:lnTo>
                  <a:lnTo>
                    <a:pt x="6804141" y="611462"/>
                  </a:lnTo>
                  <a:lnTo>
                    <a:pt x="6815619" y="611462"/>
                  </a:lnTo>
                  <a:lnTo>
                    <a:pt x="6827049" y="611462"/>
                  </a:lnTo>
                  <a:lnTo>
                    <a:pt x="6838479" y="611462"/>
                  </a:lnTo>
                  <a:lnTo>
                    <a:pt x="6849909" y="611462"/>
                  </a:lnTo>
                  <a:lnTo>
                    <a:pt x="6861339" y="611462"/>
                  </a:lnTo>
                  <a:lnTo>
                    <a:pt x="6872816" y="611462"/>
                  </a:lnTo>
                  <a:lnTo>
                    <a:pt x="6884246" y="611462"/>
                  </a:lnTo>
                  <a:lnTo>
                    <a:pt x="6895676" y="611462"/>
                  </a:lnTo>
                  <a:lnTo>
                    <a:pt x="6907107" y="611462"/>
                  </a:lnTo>
                  <a:lnTo>
                    <a:pt x="6918537" y="611462"/>
                  </a:lnTo>
                  <a:lnTo>
                    <a:pt x="6930014" y="611462"/>
                  </a:lnTo>
                  <a:lnTo>
                    <a:pt x="6941444" y="611462"/>
                  </a:lnTo>
                  <a:lnTo>
                    <a:pt x="6952874" y="611462"/>
                  </a:lnTo>
                  <a:lnTo>
                    <a:pt x="6964304" y="611462"/>
                  </a:lnTo>
                  <a:lnTo>
                    <a:pt x="6975734" y="611462"/>
                  </a:lnTo>
                  <a:lnTo>
                    <a:pt x="6987212" y="611462"/>
                  </a:lnTo>
                  <a:lnTo>
                    <a:pt x="6998642" y="611462"/>
                  </a:lnTo>
                  <a:lnTo>
                    <a:pt x="7010072" y="611462"/>
                  </a:lnTo>
                  <a:lnTo>
                    <a:pt x="7021502" y="611462"/>
                  </a:lnTo>
                  <a:lnTo>
                    <a:pt x="7032931" y="611462"/>
                  </a:lnTo>
                  <a:lnTo>
                    <a:pt x="7044409" y="611462"/>
                  </a:lnTo>
                  <a:lnTo>
                    <a:pt x="7055839" y="611462"/>
                  </a:lnTo>
                  <a:lnTo>
                    <a:pt x="7067269" y="611462"/>
                  </a:lnTo>
                  <a:lnTo>
                    <a:pt x="7078700" y="611462"/>
                  </a:lnTo>
                  <a:lnTo>
                    <a:pt x="7090129" y="611462"/>
                  </a:lnTo>
                  <a:lnTo>
                    <a:pt x="7101607" y="611462"/>
                  </a:lnTo>
                  <a:lnTo>
                    <a:pt x="7113037" y="611462"/>
                  </a:lnTo>
                  <a:lnTo>
                    <a:pt x="7124467" y="611462"/>
                  </a:lnTo>
                  <a:lnTo>
                    <a:pt x="7135897" y="611462"/>
                  </a:lnTo>
                  <a:lnTo>
                    <a:pt x="7147327" y="611462"/>
                  </a:lnTo>
                  <a:lnTo>
                    <a:pt x="7158805" y="611462"/>
                  </a:lnTo>
                  <a:lnTo>
                    <a:pt x="7170235" y="611462"/>
                  </a:lnTo>
                  <a:lnTo>
                    <a:pt x="7181665" y="611462"/>
                  </a:lnTo>
                  <a:lnTo>
                    <a:pt x="7193094" y="611462"/>
                  </a:lnTo>
                  <a:lnTo>
                    <a:pt x="7204524" y="611462"/>
                  </a:lnTo>
                  <a:lnTo>
                    <a:pt x="7216002" y="611462"/>
                  </a:lnTo>
                  <a:lnTo>
                    <a:pt x="7227432" y="611462"/>
                  </a:lnTo>
                  <a:lnTo>
                    <a:pt x="7238862" y="611462"/>
                  </a:lnTo>
                  <a:lnTo>
                    <a:pt x="7250292" y="611462"/>
                  </a:lnTo>
                  <a:lnTo>
                    <a:pt x="7261722" y="611462"/>
                  </a:lnTo>
                  <a:lnTo>
                    <a:pt x="7273200" y="611462"/>
                  </a:lnTo>
                  <a:lnTo>
                    <a:pt x="7284630" y="611462"/>
                  </a:lnTo>
                  <a:lnTo>
                    <a:pt x="7296060" y="611462"/>
                  </a:lnTo>
                  <a:lnTo>
                    <a:pt x="7307490" y="611462"/>
                  </a:lnTo>
                  <a:lnTo>
                    <a:pt x="7318920" y="611462"/>
                  </a:lnTo>
                  <a:lnTo>
                    <a:pt x="7330398" y="611462"/>
                  </a:lnTo>
                  <a:lnTo>
                    <a:pt x="7341828" y="611462"/>
                  </a:lnTo>
                  <a:lnTo>
                    <a:pt x="7353257" y="611462"/>
                  </a:lnTo>
                  <a:lnTo>
                    <a:pt x="7364687" y="611462"/>
                  </a:lnTo>
                  <a:lnTo>
                    <a:pt x="7376117" y="611462"/>
                  </a:lnTo>
                  <a:lnTo>
                    <a:pt x="7387595" y="611462"/>
                  </a:lnTo>
                  <a:lnTo>
                    <a:pt x="7399025" y="611462"/>
                  </a:lnTo>
                  <a:lnTo>
                    <a:pt x="7410455" y="611462"/>
                  </a:lnTo>
                  <a:lnTo>
                    <a:pt x="7421885" y="611462"/>
                  </a:lnTo>
                  <a:lnTo>
                    <a:pt x="7433315" y="611462"/>
                  </a:lnTo>
                  <a:lnTo>
                    <a:pt x="7444793" y="611462"/>
                  </a:lnTo>
                  <a:lnTo>
                    <a:pt x="7456222" y="611462"/>
                  </a:lnTo>
                  <a:lnTo>
                    <a:pt x="7467653" y="611462"/>
                  </a:lnTo>
                  <a:lnTo>
                    <a:pt x="7479083" y="611462"/>
                  </a:lnTo>
                  <a:lnTo>
                    <a:pt x="7490513" y="611462"/>
                  </a:lnTo>
                  <a:lnTo>
                    <a:pt x="7501990" y="611462"/>
                  </a:lnTo>
                  <a:lnTo>
                    <a:pt x="7513420" y="611462"/>
                  </a:lnTo>
                  <a:lnTo>
                    <a:pt x="7524850" y="611462"/>
                  </a:lnTo>
                  <a:lnTo>
                    <a:pt x="7536280" y="611462"/>
                  </a:lnTo>
                  <a:lnTo>
                    <a:pt x="7547710" y="611462"/>
                  </a:lnTo>
                  <a:lnTo>
                    <a:pt x="7559188" y="611462"/>
                  </a:lnTo>
                  <a:lnTo>
                    <a:pt x="7570618" y="611462"/>
                  </a:lnTo>
                  <a:lnTo>
                    <a:pt x="7582048" y="611462"/>
                  </a:lnTo>
                  <a:lnTo>
                    <a:pt x="7593478" y="611462"/>
                  </a:lnTo>
                  <a:lnTo>
                    <a:pt x="7604908" y="611462"/>
                  </a:lnTo>
                  <a:lnTo>
                    <a:pt x="7616385" y="611462"/>
                  </a:lnTo>
                  <a:lnTo>
                    <a:pt x="7627815" y="611462"/>
                  </a:lnTo>
                  <a:lnTo>
                    <a:pt x="7639246" y="611462"/>
                  </a:lnTo>
                  <a:lnTo>
                    <a:pt x="7650676" y="611462"/>
                  </a:lnTo>
                  <a:lnTo>
                    <a:pt x="7662106" y="611462"/>
                  </a:lnTo>
                  <a:lnTo>
                    <a:pt x="7673583" y="611462"/>
                  </a:lnTo>
                  <a:lnTo>
                    <a:pt x="7685013" y="611462"/>
                  </a:lnTo>
                  <a:lnTo>
                    <a:pt x="7696443" y="611462"/>
                  </a:lnTo>
                  <a:lnTo>
                    <a:pt x="7707873" y="611462"/>
                  </a:lnTo>
                  <a:lnTo>
                    <a:pt x="7719303" y="611462"/>
                  </a:lnTo>
                  <a:lnTo>
                    <a:pt x="7730733" y="611462"/>
                  </a:lnTo>
                  <a:lnTo>
                    <a:pt x="7742211" y="611462"/>
                  </a:lnTo>
                  <a:lnTo>
                    <a:pt x="7753641" y="611462"/>
                  </a:lnTo>
                  <a:lnTo>
                    <a:pt x="7765071" y="611462"/>
                  </a:lnTo>
                  <a:lnTo>
                    <a:pt x="7776501" y="611462"/>
                  </a:lnTo>
                  <a:lnTo>
                    <a:pt x="7787931" y="611462"/>
                  </a:lnTo>
                  <a:lnTo>
                    <a:pt x="7799408" y="611462"/>
                  </a:lnTo>
                  <a:lnTo>
                    <a:pt x="7810839" y="611462"/>
                  </a:lnTo>
                  <a:lnTo>
                    <a:pt x="7822268" y="611462"/>
                  </a:lnTo>
                  <a:lnTo>
                    <a:pt x="7833698" y="611462"/>
                  </a:lnTo>
                  <a:lnTo>
                    <a:pt x="7845128" y="611462"/>
                  </a:lnTo>
                  <a:lnTo>
                    <a:pt x="7856606" y="611462"/>
                  </a:lnTo>
                  <a:lnTo>
                    <a:pt x="7868036" y="611462"/>
                  </a:lnTo>
                  <a:lnTo>
                    <a:pt x="7879466" y="611462"/>
                  </a:lnTo>
                  <a:lnTo>
                    <a:pt x="7890896" y="611462"/>
                  </a:lnTo>
                  <a:lnTo>
                    <a:pt x="7902326" y="611462"/>
                  </a:lnTo>
                  <a:lnTo>
                    <a:pt x="7913804" y="611462"/>
                  </a:lnTo>
                  <a:lnTo>
                    <a:pt x="7925234" y="611462"/>
                  </a:lnTo>
                  <a:lnTo>
                    <a:pt x="7936663" y="611462"/>
                  </a:lnTo>
                  <a:lnTo>
                    <a:pt x="7948094" y="611462"/>
                  </a:lnTo>
                  <a:lnTo>
                    <a:pt x="7959524" y="611462"/>
                  </a:lnTo>
                  <a:lnTo>
                    <a:pt x="7971001" y="611462"/>
                  </a:lnTo>
                  <a:lnTo>
                    <a:pt x="7982431" y="611462"/>
                  </a:lnTo>
                  <a:lnTo>
                    <a:pt x="7993861" y="611462"/>
                  </a:lnTo>
                  <a:lnTo>
                    <a:pt x="8005291" y="611462"/>
                  </a:lnTo>
                  <a:lnTo>
                    <a:pt x="8016721" y="611462"/>
                  </a:lnTo>
                  <a:lnTo>
                    <a:pt x="8028199" y="611462"/>
                  </a:lnTo>
                  <a:lnTo>
                    <a:pt x="8039629" y="611462"/>
                  </a:lnTo>
                  <a:lnTo>
                    <a:pt x="8051059" y="611462"/>
                  </a:lnTo>
                  <a:lnTo>
                    <a:pt x="8062489" y="611462"/>
                  </a:lnTo>
                  <a:lnTo>
                    <a:pt x="8073919" y="611462"/>
                  </a:lnTo>
                  <a:lnTo>
                    <a:pt x="8085396" y="611462"/>
                  </a:lnTo>
                  <a:lnTo>
                    <a:pt x="8096826" y="611462"/>
                  </a:lnTo>
                  <a:lnTo>
                    <a:pt x="8108256" y="611462"/>
                  </a:lnTo>
                  <a:lnTo>
                    <a:pt x="8119687" y="611462"/>
                  </a:lnTo>
                  <a:lnTo>
                    <a:pt x="8131117" y="611462"/>
                  </a:lnTo>
                  <a:lnTo>
                    <a:pt x="8142594" y="611462"/>
                  </a:lnTo>
                  <a:lnTo>
                    <a:pt x="8154024" y="611462"/>
                  </a:lnTo>
                  <a:lnTo>
                    <a:pt x="8165454" y="611462"/>
                  </a:lnTo>
                  <a:lnTo>
                    <a:pt x="8176884" y="611462"/>
                  </a:lnTo>
                  <a:lnTo>
                    <a:pt x="8188314" y="611462"/>
                  </a:lnTo>
                  <a:lnTo>
                    <a:pt x="8199792" y="611462"/>
                  </a:lnTo>
                  <a:lnTo>
                    <a:pt x="8211222" y="611462"/>
                  </a:lnTo>
                  <a:lnTo>
                    <a:pt x="8222652" y="611462"/>
                  </a:lnTo>
                  <a:lnTo>
                    <a:pt x="8234082" y="611462"/>
                  </a:lnTo>
                  <a:lnTo>
                    <a:pt x="8245512" y="611462"/>
                  </a:lnTo>
                  <a:lnTo>
                    <a:pt x="8256989" y="611462"/>
                  </a:lnTo>
                  <a:lnTo>
                    <a:pt x="8268419" y="611462"/>
                  </a:lnTo>
                  <a:lnTo>
                    <a:pt x="8279850" y="611462"/>
                  </a:lnTo>
                  <a:lnTo>
                    <a:pt x="8291280" y="611462"/>
                  </a:lnTo>
                  <a:lnTo>
                    <a:pt x="8302709" y="611462"/>
                  </a:lnTo>
                  <a:lnTo>
                    <a:pt x="8314187" y="611462"/>
                  </a:lnTo>
                  <a:lnTo>
                    <a:pt x="8325617" y="611462"/>
                  </a:lnTo>
                  <a:lnTo>
                    <a:pt x="8337047" y="611462"/>
                  </a:lnTo>
                  <a:lnTo>
                    <a:pt x="8348477" y="611462"/>
                  </a:lnTo>
                  <a:lnTo>
                    <a:pt x="8359907" y="611462"/>
                  </a:lnTo>
                  <a:lnTo>
                    <a:pt x="8371385" y="611462"/>
                  </a:lnTo>
                  <a:lnTo>
                    <a:pt x="8382815" y="611462"/>
                  </a:lnTo>
                  <a:lnTo>
                    <a:pt x="8394245" y="611462"/>
                  </a:lnTo>
                  <a:lnTo>
                    <a:pt x="8405674" y="611462"/>
                  </a:lnTo>
                  <a:lnTo>
                    <a:pt x="8417104" y="611462"/>
                  </a:lnTo>
                  <a:lnTo>
                    <a:pt x="8428582" y="611462"/>
                  </a:lnTo>
                  <a:lnTo>
                    <a:pt x="8440012" y="611462"/>
                  </a:lnTo>
                  <a:lnTo>
                    <a:pt x="8451442" y="611462"/>
                  </a:lnTo>
                  <a:lnTo>
                    <a:pt x="8462872" y="611462"/>
                  </a:lnTo>
                  <a:lnTo>
                    <a:pt x="8474302" y="611462"/>
                  </a:lnTo>
                  <a:lnTo>
                    <a:pt x="8485780" y="611462"/>
                  </a:lnTo>
                  <a:lnTo>
                    <a:pt x="8497210" y="611462"/>
                  </a:lnTo>
                  <a:lnTo>
                    <a:pt x="8508640" y="611462"/>
                  </a:lnTo>
                  <a:lnTo>
                    <a:pt x="8520069" y="611462"/>
                  </a:lnTo>
                  <a:lnTo>
                    <a:pt x="8531500" y="611462"/>
                  </a:lnTo>
                  <a:lnTo>
                    <a:pt x="8542977" y="611462"/>
                  </a:lnTo>
                  <a:lnTo>
                    <a:pt x="8554407" y="611462"/>
                  </a:lnTo>
                  <a:lnTo>
                    <a:pt x="8565837" y="611462"/>
                  </a:lnTo>
                  <a:lnTo>
                    <a:pt x="8577267" y="611462"/>
                  </a:lnTo>
                  <a:lnTo>
                    <a:pt x="8588697" y="611462"/>
                  </a:lnTo>
                  <a:lnTo>
                    <a:pt x="8600175" y="611462"/>
                  </a:lnTo>
                  <a:lnTo>
                    <a:pt x="8611605" y="611462"/>
                  </a:lnTo>
                  <a:lnTo>
                    <a:pt x="8623035" y="611462"/>
                  </a:lnTo>
                  <a:lnTo>
                    <a:pt x="8634465" y="611462"/>
                  </a:lnTo>
                  <a:lnTo>
                    <a:pt x="8645895" y="611462"/>
                  </a:lnTo>
                  <a:lnTo>
                    <a:pt x="8657373" y="611462"/>
                  </a:lnTo>
                  <a:lnTo>
                    <a:pt x="8668802" y="611462"/>
                  </a:lnTo>
                  <a:lnTo>
                    <a:pt x="8680232" y="611462"/>
                  </a:lnTo>
                  <a:lnTo>
                    <a:pt x="8691662" y="611462"/>
                  </a:lnTo>
                  <a:lnTo>
                    <a:pt x="8703093" y="611462"/>
                  </a:lnTo>
                  <a:lnTo>
                    <a:pt x="8714570" y="611462"/>
                  </a:lnTo>
                  <a:lnTo>
                    <a:pt x="8726000" y="611462"/>
                  </a:lnTo>
                  <a:lnTo>
                    <a:pt x="8737430" y="611462"/>
                  </a:lnTo>
                  <a:lnTo>
                    <a:pt x="8748860" y="611462"/>
                  </a:lnTo>
                  <a:lnTo>
                    <a:pt x="8760290" y="611462"/>
                  </a:lnTo>
                  <a:lnTo>
                    <a:pt x="8771768" y="611462"/>
                  </a:lnTo>
                  <a:lnTo>
                    <a:pt x="8783198" y="611462"/>
                  </a:lnTo>
                  <a:lnTo>
                    <a:pt x="8794628" y="611462"/>
                  </a:lnTo>
                  <a:lnTo>
                    <a:pt x="8806058" y="611462"/>
                  </a:lnTo>
                  <a:lnTo>
                    <a:pt x="8817488" y="611462"/>
                  </a:lnTo>
                  <a:lnTo>
                    <a:pt x="8828918" y="611462"/>
                  </a:lnTo>
                  <a:lnTo>
                    <a:pt x="8840395" y="611462"/>
                  </a:lnTo>
                  <a:lnTo>
                    <a:pt x="8851825" y="611462"/>
                  </a:lnTo>
                  <a:lnTo>
                    <a:pt x="8863256" y="611462"/>
                  </a:lnTo>
                  <a:lnTo>
                    <a:pt x="8874686" y="611462"/>
                  </a:lnTo>
                  <a:lnTo>
                    <a:pt x="8886115" y="611462"/>
                  </a:lnTo>
                  <a:lnTo>
                    <a:pt x="8897593" y="611462"/>
                  </a:lnTo>
                  <a:lnTo>
                    <a:pt x="8909022" y="611462"/>
                  </a:lnTo>
                  <a:lnTo>
                    <a:pt x="8920453" y="611462"/>
                  </a:lnTo>
                  <a:lnTo>
                    <a:pt x="8931883" y="611462"/>
                  </a:lnTo>
                  <a:lnTo>
                    <a:pt x="8943313" y="611462"/>
                  </a:lnTo>
                  <a:lnTo>
                    <a:pt x="8954791" y="611462"/>
                  </a:lnTo>
                  <a:lnTo>
                    <a:pt x="8966220" y="611462"/>
                  </a:lnTo>
                  <a:lnTo>
                    <a:pt x="8977651" y="611462"/>
                  </a:lnTo>
                  <a:lnTo>
                    <a:pt x="8989080" y="611462"/>
                  </a:lnTo>
                  <a:lnTo>
                    <a:pt x="9000511" y="611462"/>
                  </a:lnTo>
                  <a:lnTo>
                    <a:pt x="9011988" y="611462"/>
                  </a:lnTo>
                  <a:lnTo>
                    <a:pt x="9023418" y="611462"/>
                  </a:lnTo>
                  <a:lnTo>
                    <a:pt x="9034849" y="611462"/>
                  </a:lnTo>
                  <a:lnTo>
                    <a:pt x="9046278" y="611462"/>
                  </a:lnTo>
                  <a:lnTo>
                    <a:pt x="9057709" y="611462"/>
                  </a:lnTo>
                  <a:lnTo>
                    <a:pt x="9069186" y="611462"/>
                  </a:lnTo>
                  <a:lnTo>
                    <a:pt x="9080615" y="611462"/>
                  </a:lnTo>
                  <a:lnTo>
                    <a:pt x="9092046" y="611462"/>
                  </a:lnTo>
                  <a:lnTo>
                    <a:pt x="9103476" y="611462"/>
                  </a:lnTo>
                  <a:lnTo>
                    <a:pt x="9114906" y="611462"/>
                  </a:lnTo>
                  <a:lnTo>
                    <a:pt x="9126384" y="611462"/>
                  </a:lnTo>
                  <a:lnTo>
                    <a:pt x="9137813" y="611462"/>
                  </a:lnTo>
                  <a:lnTo>
                    <a:pt x="9149244" y="611462"/>
                  </a:lnTo>
                  <a:lnTo>
                    <a:pt x="9160673" y="611462"/>
                  </a:lnTo>
                  <a:lnTo>
                    <a:pt x="9172104" y="611462"/>
                  </a:lnTo>
                  <a:lnTo>
                    <a:pt x="9183581" y="611462"/>
                  </a:lnTo>
                  <a:lnTo>
                    <a:pt x="9195011" y="611462"/>
                  </a:lnTo>
                  <a:lnTo>
                    <a:pt x="9206442" y="611462"/>
                  </a:lnTo>
                  <a:lnTo>
                    <a:pt x="9217871" y="611462"/>
                  </a:lnTo>
                  <a:lnTo>
                    <a:pt x="9229301" y="611462"/>
                  </a:lnTo>
                  <a:lnTo>
                    <a:pt x="9240779" y="611462"/>
                  </a:lnTo>
                  <a:lnTo>
                    <a:pt x="9252209" y="611462"/>
                  </a:lnTo>
                  <a:lnTo>
                    <a:pt x="9263639" y="611462"/>
                  </a:lnTo>
                  <a:lnTo>
                    <a:pt x="9275069" y="611462"/>
                  </a:lnTo>
                  <a:lnTo>
                    <a:pt x="9286498" y="611462"/>
                  </a:lnTo>
                  <a:lnTo>
                    <a:pt x="9297977" y="611462"/>
                  </a:lnTo>
                  <a:lnTo>
                    <a:pt x="9309406" y="611462"/>
                  </a:lnTo>
                  <a:lnTo>
                    <a:pt x="9320837" y="611462"/>
                  </a:lnTo>
                  <a:lnTo>
                    <a:pt x="9332266" y="611462"/>
                  </a:lnTo>
                  <a:lnTo>
                    <a:pt x="9343696" y="611462"/>
                  </a:lnTo>
                  <a:lnTo>
                    <a:pt x="9355174" y="611462"/>
                  </a:lnTo>
                  <a:lnTo>
                    <a:pt x="9366604" y="611462"/>
                  </a:lnTo>
                  <a:lnTo>
                    <a:pt x="9378035" y="611462"/>
                  </a:lnTo>
                  <a:lnTo>
                    <a:pt x="9389464" y="611462"/>
                  </a:lnTo>
                  <a:lnTo>
                    <a:pt x="9400894" y="611462"/>
                  </a:lnTo>
                  <a:lnTo>
                    <a:pt x="9412372" y="611462"/>
                  </a:lnTo>
                  <a:lnTo>
                    <a:pt x="9423802" y="611462"/>
                  </a:lnTo>
                  <a:lnTo>
                    <a:pt x="9435232" y="611462"/>
                  </a:lnTo>
                  <a:lnTo>
                    <a:pt x="9446662" y="611462"/>
                  </a:lnTo>
                  <a:lnTo>
                    <a:pt x="9458091" y="611462"/>
                  </a:lnTo>
                  <a:lnTo>
                    <a:pt x="9469570" y="611462"/>
                  </a:lnTo>
                  <a:lnTo>
                    <a:pt x="9480999" y="611462"/>
                  </a:lnTo>
                  <a:lnTo>
                    <a:pt x="9492429" y="611462"/>
                  </a:lnTo>
                  <a:lnTo>
                    <a:pt x="9503859" y="611462"/>
                  </a:lnTo>
                  <a:lnTo>
                    <a:pt x="9515289" y="611462"/>
                  </a:lnTo>
                  <a:lnTo>
                    <a:pt x="9526767" y="611462"/>
                  </a:lnTo>
                  <a:lnTo>
                    <a:pt x="9538197" y="611462"/>
                  </a:lnTo>
                  <a:lnTo>
                    <a:pt x="9549626" y="611462"/>
                  </a:lnTo>
                  <a:lnTo>
                    <a:pt x="9561057" y="611462"/>
                  </a:lnTo>
                  <a:lnTo>
                    <a:pt x="9572487" y="611462"/>
                  </a:lnTo>
                  <a:lnTo>
                    <a:pt x="9583965" y="611462"/>
                  </a:lnTo>
                  <a:lnTo>
                    <a:pt x="9595395" y="611462"/>
                  </a:lnTo>
                  <a:lnTo>
                    <a:pt x="9606824" y="611462"/>
                  </a:lnTo>
                  <a:lnTo>
                    <a:pt x="9618255" y="611462"/>
                  </a:lnTo>
                  <a:lnTo>
                    <a:pt x="9629684" y="611462"/>
                  </a:lnTo>
                  <a:lnTo>
                    <a:pt x="9641163" y="611462"/>
                  </a:lnTo>
                  <a:lnTo>
                    <a:pt x="9652592" y="611462"/>
                  </a:lnTo>
                  <a:lnTo>
                    <a:pt x="9664022" y="611462"/>
                  </a:lnTo>
                  <a:lnTo>
                    <a:pt x="9675452" y="611462"/>
                  </a:lnTo>
                  <a:lnTo>
                    <a:pt x="9686882" y="611462"/>
                  </a:lnTo>
                  <a:lnTo>
                    <a:pt x="9698360" y="611462"/>
                  </a:lnTo>
                  <a:lnTo>
                    <a:pt x="9709790" y="611462"/>
                  </a:lnTo>
                  <a:lnTo>
                    <a:pt x="9721219" y="611462"/>
                  </a:lnTo>
                  <a:lnTo>
                    <a:pt x="9732650" y="611462"/>
                  </a:lnTo>
                  <a:lnTo>
                    <a:pt x="9744080" y="611462"/>
                  </a:lnTo>
                  <a:lnTo>
                    <a:pt x="9755557" y="611462"/>
                  </a:lnTo>
                  <a:lnTo>
                    <a:pt x="9766988" y="611462"/>
                  </a:lnTo>
                  <a:lnTo>
                    <a:pt x="9778417" y="611462"/>
                  </a:lnTo>
                  <a:lnTo>
                    <a:pt x="9789848" y="611462"/>
                  </a:lnTo>
                  <a:lnTo>
                    <a:pt x="9801277" y="611462"/>
                  </a:lnTo>
                  <a:lnTo>
                    <a:pt x="9812755" y="611462"/>
                  </a:lnTo>
                  <a:lnTo>
                    <a:pt x="9824185" y="611462"/>
                  </a:lnTo>
                  <a:lnTo>
                    <a:pt x="9835615" y="611462"/>
                  </a:lnTo>
                  <a:lnTo>
                    <a:pt x="9847045" y="611462"/>
                  </a:lnTo>
                  <a:lnTo>
                    <a:pt x="9858475" y="611462"/>
                  </a:lnTo>
                  <a:lnTo>
                    <a:pt x="9869952" y="611462"/>
                  </a:lnTo>
                  <a:lnTo>
                    <a:pt x="9881383" y="611462"/>
                  </a:lnTo>
                  <a:lnTo>
                    <a:pt x="9892812" y="611462"/>
                  </a:lnTo>
                  <a:lnTo>
                    <a:pt x="9904243" y="611462"/>
                  </a:lnTo>
                  <a:lnTo>
                    <a:pt x="9915673" y="611462"/>
                  </a:lnTo>
                  <a:lnTo>
                    <a:pt x="9927102" y="611462"/>
                  </a:lnTo>
                  <a:lnTo>
                    <a:pt x="9938581" y="611462"/>
                  </a:lnTo>
                  <a:lnTo>
                    <a:pt x="9950010" y="611462"/>
                  </a:lnTo>
                  <a:lnTo>
                    <a:pt x="9961441" y="611462"/>
                  </a:lnTo>
                  <a:lnTo>
                    <a:pt x="9972870" y="611462"/>
                  </a:lnTo>
                  <a:lnTo>
                    <a:pt x="9984300" y="611462"/>
                  </a:lnTo>
                  <a:lnTo>
                    <a:pt x="9995778" y="611462"/>
                  </a:lnTo>
                  <a:lnTo>
                    <a:pt x="10007208" y="611462"/>
                  </a:lnTo>
                  <a:lnTo>
                    <a:pt x="10018638" y="611462"/>
                  </a:lnTo>
                  <a:lnTo>
                    <a:pt x="10030068" y="611462"/>
                  </a:lnTo>
                  <a:lnTo>
                    <a:pt x="10041498" y="611462"/>
                  </a:lnTo>
                  <a:lnTo>
                    <a:pt x="10052976" y="611462"/>
                  </a:lnTo>
                  <a:lnTo>
                    <a:pt x="10064405" y="611462"/>
                  </a:lnTo>
                  <a:lnTo>
                    <a:pt x="10075835" y="611462"/>
                  </a:lnTo>
                  <a:lnTo>
                    <a:pt x="10087266" y="611462"/>
                  </a:lnTo>
                  <a:lnTo>
                    <a:pt x="10098695" y="611462"/>
                  </a:lnTo>
                  <a:lnTo>
                    <a:pt x="10110174" y="611462"/>
                  </a:lnTo>
                  <a:lnTo>
                    <a:pt x="10121603" y="611462"/>
                  </a:lnTo>
                  <a:lnTo>
                    <a:pt x="10133033" y="611462"/>
                  </a:lnTo>
                  <a:lnTo>
                    <a:pt x="10144463" y="611462"/>
                  </a:lnTo>
                  <a:lnTo>
                    <a:pt x="10155893" y="611462"/>
                  </a:lnTo>
                  <a:lnTo>
                    <a:pt x="10167371" y="611462"/>
                  </a:lnTo>
                  <a:lnTo>
                    <a:pt x="10178801" y="611462"/>
                  </a:lnTo>
                  <a:lnTo>
                    <a:pt x="10190230" y="611462"/>
                  </a:lnTo>
                  <a:lnTo>
                    <a:pt x="10201661" y="611462"/>
                  </a:lnTo>
                  <a:lnTo>
                    <a:pt x="10213091" y="611462"/>
                  </a:lnTo>
                  <a:lnTo>
                    <a:pt x="10224569" y="611462"/>
                  </a:lnTo>
                  <a:lnTo>
                    <a:pt x="10235998" y="611462"/>
                  </a:lnTo>
                  <a:lnTo>
                    <a:pt x="10247428" y="611462"/>
                  </a:lnTo>
                  <a:lnTo>
                    <a:pt x="10258859" y="611462"/>
                  </a:lnTo>
                  <a:lnTo>
                    <a:pt x="10270288" y="611462"/>
                  </a:lnTo>
                  <a:lnTo>
                    <a:pt x="10281767" y="611462"/>
                  </a:lnTo>
                  <a:lnTo>
                    <a:pt x="10293196" y="611462"/>
                  </a:lnTo>
                  <a:lnTo>
                    <a:pt x="10304626" y="611462"/>
                  </a:lnTo>
                  <a:lnTo>
                    <a:pt x="10316056" y="611462"/>
                  </a:lnTo>
                  <a:lnTo>
                    <a:pt x="10327486" y="611462"/>
                  </a:lnTo>
                  <a:lnTo>
                    <a:pt x="10338963" y="611462"/>
                  </a:lnTo>
                  <a:lnTo>
                    <a:pt x="10350394" y="611462"/>
                  </a:lnTo>
                  <a:lnTo>
                    <a:pt x="10361823" y="611462"/>
                  </a:lnTo>
                  <a:lnTo>
                    <a:pt x="10373254" y="611462"/>
                  </a:lnTo>
                  <a:lnTo>
                    <a:pt x="10384684" y="611462"/>
                  </a:lnTo>
                  <a:lnTo>
                    <a:pt x="10396161" y="611462"/>
                  </a:lnTo>
                  <a:lnTo>
                    <a:pt x="10407591" y="611462"/>
                  </a:lnTo>
                  <a:lnTo>
                    <a:pt x="10419021" y="611462"/>
                  </a:lnTo>
                  <a:lnTo>
                    <a:pt x="10430452" y="611462"/>
                  </a:lnTo>
                  <a:lnTo>
                    <a:pt x="10441881" y="611462"/>
                  </a:lnTo>
                  <a:lnTo>
                    <a:pt x="10453358" y="611462"/>
                  </a:lnTo>
                  <a:lnTo>
                    <a:pt x="10464789" y="611462"/>
                  </a:lnTo>
                  <a:lnTo>
                    <a:pt x="10476219" y="611462"/>
                  </a:lnTo>
                  <a:lnTo>
                    <a:pt x="10487649" y="611462"/>
                  </a:lnTo>
                  <a:lnTo>
                    <a:pt x="10499079" y="611462"/>
                  </a:lnTo>
                  <a:lnTo>
                    <a:pt x="10510556" y="611462"/>
                  </a:lnTo>
                  <a:lnTo>
                    <a:pt x="10521987" y="611462"/>
                  </a:lnTo>
                  <a:lnTo>
                    <a:pt x="10533416" y="611462"/>
                  </a:lnTo>
                  <a:lnTo>
                    <a:pt x="10544847" y="611462"/>
                  </a:lnTo>
                  <a:lnTo>
                    <a:pt x="10556277" y="611462"/>
                  </a:lnTo>
                  <a:lnTo>
                    <a:pt x="10567754" y="611462"/>
                  </a:lnTo>
                  <a:lnTo>
                    <a:pt x="10579184" y="611462"/>
                  </a:lnTo>
                  <a:lnTo>
                    <a:pt x="10590614" y="611462"/>
                  </a:lnTo>
                  <a:lnTo>
                    <a:pt x="10602045" y="611462"/>
                  </a:lnTo>
                  <a:lnTo>
                    <a:pt x="10613474" y="611462"/>
                  </a:lnTo>
                  <a:lnTo>
                    <a:pt x="10624951" y="611462"/>
                  </a:lnTo>
                  <a:lnTo>
                    <a:pt x="10636382" y="611462"/>
                  </a:lnTo>
                  <a:lnTo>
                    <a:pt x="10647812" y="611462"/>
                  </a:lnTo>
                  <a:lnTo>
                    <a:pt x="10659241" y="611462"/>
                  </a:lnTo>
                  <a:lnTo>
                    <a:pt x="10670672" y="611462"/>
                  </a:lnTo>
                  <a:lnTo>
                    <a:pt x="10682149" y="611462"/>
                  </a:lnTo>
                  <a:lnTo>
                    <a:pt x="10693580" y="611462"/>
                  </a:lnTo>
                  <a:lnTo>
                    <a:pt x="10705009" y="611462"/>
                  </a:lnTo>
                  <a:lnTo>
                    <a:pt x="10716439" y="611462"/>
                  </a:lnTo>
                  <a:lnTo>
                    <a:pt x="10727870" y="611462"/>
                  </a:lnTo>
                  <a:lnTo>
                    <a:pt x="10739347" y="611462"/>
                  </a:lnTo>
                  <a:lnTo>
                    <a:pt x="10750778" y="611462"/>
                  </a:lnTo>
                  <a:lnTo>
                    <a:pt x="10762207" y="611462"/>
                  </a:lnTo>
                  <a:lnTo>
                    <a:pt x="10773637" y="611462"/>
                  </a:lnTo>
                  <a:lnTo>
                    <a:pt x="10785067" y="611462"/>
                  </a:lnTo>
                  <a:lnTo>
                    <a:pt x="10796544" y="611462"/>
                  </a:lnTo>
                  <a:lnTo>
                    <a:pt x="10807975" y="611462"/>
                  </a:lnTo>
                  <a:lnTo>
                    <a:pt x="10819405" y="611462"/>
                  </a:lnTo>
                  <a:lnTo>
                    <a:pt x="10830834" y="611462"/>
                  </a:lnTo>
                  <a:lnTo>
                    <a:pt x="10842265" y="611462"/>
                  </a:lnTo>
                  <a:lnTo>
                    <a:pt x="10853742" y="611462"/>
                  </a:lnTo>
                  <a:lnTo>
                    <a:pt x="10865173" y="611462"/>
                  </a:lnTo>
                  <a:lnTo>
                    <a:pt x="10876602" y="611462"/>
                  </a:lnTo>
                  <a:lnTo>
                    <a:pt x="10888032" y="611462"/>
                  </a:lnTo>
                  <a:lnTo>
                    <a:pt x="10899463" y="611462"/>
                  </a:lnTo>
                  <a:lnTo>
                    <a:pt x="10910892" y="611462"/>
                  </a:lnTo>
                  <a:lnTo>
                    <a:pt x="10922369" y="611462"/>
                  </a:lnTo>
                  <a:lnTo>
                    <a:pt x="10933800" y="611462"/>
                  </a:lnTo>
                  <a:lnTo>
                    <a:pt x="10945230" y="611462"/>
                  </a:lnTo>
                  <a:lnTo>
                    <a:pt x="10956660" y="611462"/>
                  </a:lnTo>
                  <a:lnTo>
                    <a:pt x="10968090" y="611462"/>
                  </a:lnTo>
                  <a:lnTo>
                    <a:pt x="10979567" y="611462"/>
                  </a:lnTo>
                  <a:lnTo>
                    <a:pt x="10990998" y="611462"/>
                  </a:lnTo>
                  <a:lnTo>
                    <a:pt x="11002427" y="611462"/>
                  </a:lnTo>
                  <a:lnTo>
                    <a:pt x="11013858" y="611462"/>
                  </a:lnTo>
                  <a:lnTo>
                    <a:pt x="11025287" y="611462"/>
                  </a:lnTo>
                  <a:lnTo>
                    <a:pt x="11036765" y="611462"/>
                  </a:lnTo>
                  <a:lnTo>
                    <a:pt x="11048195" y="611462"/>
                  </a:lnTo>
                  <a:lnTo>
                    <a:pt x="11059625" y="611462"/>
                  </a:lnTo>
                  <a:lnTo>
                    <a:pt x="11071056" y="611462"/>
                  </a:lnTo>
                  <a:lnTo>
                    <a:pt x="11082485" y="611462"/>
                  </a:lnTo>
                  <a:lnTo>
                    <a:pt x="11093962" y="611462"/>
                  </a:lnTo>
                  <a:lnTo>
                    <a:pt x="11105393" y="611462"/>
                  </a:lnTo>
                  <a:lnTo>
                    <a:pt x="11116823" y="611462"/>
                  </a:lnTo>
                  <a:lnTo>
                    <a:pt x="11128253" y="611462"/>
                  </a:lnTo>
                  <a:lnTo>
                    <a:pt x="11139683" y="611462"/>
                  </a:lnTo>
                  <a:lnTo>
                    <a:pt x="11151160" y="611462"/>
                  </a:lnTo>
                  <a:lnTo>
                    <a:pt x="11162591" y="611462"/>
                  </a:lnTo>
                  <a:lnTo>
                    <a:pt x="11174020" y="611462"/>
                  </a:lnTo>
                  <a:lnTo>
                    <a:pt x="11185451" y="611462"/>
                  </a:lnTo>
                  <a:lnTo>
                    <a:pt x="11196881" y="611462"/>
                  </a:lnTo>
                  <a:lnTo>
                    <a:pt x="11208358" y="611462"/>
                  </a:lnTo>
                  <a:lnTo>
                    <a:pt x="11218359" y="611462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1BE5CA33-BF00-C04C-AAAB-728C82A899BE}"/>
                </a:ext>
              </a:extLst>
            </p:cNvPr>
            <p:cNvSpPr/>
            <p:nvPr/>
          </p:nvSpPr>
          <p:spPr>
            <a:xfrm>
              <a:off x="851149" y="5435217"/>
              <a:ext cx="11218359" cy="665545"/>
            </a:xfrm>
            <a:custGeom>
              <a:avLst/>
              <a:gdLst>
                <a:gd name="connsiteX0" fmla="*/ 0 w 11218359"/>
                <a:gd name="connsiteY0" fmla="*/ 665545 h 665545"/>
                <a:gd name="connsiteX1" fmla="*/ 9149 w 11218359"/>
                <a:gd name="connsiteY1" fmla="*/ 665545 h 665545"/>
                <a:gd name="connsiteX2" fmla="*/ 20588 w 11218359"/>
                <a:gd name="connsiteY2" fmla="*/ 665545 h 665545"/>
                <a:gd name="connsiteX3" fmla="*/ 32028 w 11218359"/>
                <a:gd name="connsiteY3" fmla="*/ 665545 h 665545"/>
                <a:gd name="connsiteX4" fmla="*/ 43467 w 11218359"/>
                <a:gd name="connsiteY4" fmla="*/ 665545 h 665545"/>
                <a:gd name="connsiteX5" fmla="*/ 54907 w 11218359"/>
                <a:gd name="connsiteY5" fmla="*/ 665545 h 665545"/>
                <a:gd name="connsiteX6" fmla="*/ 66346 w 11218359"/>
                <a:gd name="connsiteY6" fmla="*/ 665545 h 665545"/>
                <a:gd name="connsiteX7" fmla="*/ 77786 w 11218359"/>
                <a:gd name="connsiteY7" fmla="*/ 665545 h 665545"/>
                <a:gd name="connsiteX8" fmla="*/ 89225 w 11218359"/>
                <a:gd name="connsiteY8" fmla="*/ 665545 h 665545"/>
                <a:gd name="connsiteX9" fmla="*/ 100665 w 11218359"/>
                <a:gd name="connsiteY9" fmla="*/ 665545 h 665545"/>
                <a:gd name="connsiteX10" fmla="*/ 112104 w 11218359"/>
                <a:gd name="connsiteY10" fmla="*/ 665545 h 665545"/>
                <a:gd name="connsiteX11" fmla="*/ 123544 w 11218359"/>
                <a:gd name="connsiteY11" fmla="*/ 665545 h 665545"/>
                <a:gd name="connsiteX12" fmla="*/ 134979 w 11218359"/>
                <a:gd name="connsiteY12" fmla="*/ 665545 h 665545"/>
                <a:gd name="connsiteX13" fmla="*/ 146423 w 11218359"/>
                <a:gd name="connsiteY13" fmla="*/ 665545 h 665545"/>
                <a:gd name="connsiteX14" fmla="*/ 157858 w 11218359"/>
                <a:gd name="connsiteY14" fmla="*/ 665545 h 665545"/>
                <a:gd name="connsiteX15" fmla="*/ 169297 w 11218359"/>
                <a:gd name="connsiteY15" fmla="*/ 665545 h 665545"/>
                <a:gd name="connsiteX16" fmla="*/ 180737 w 11218359"/>
                <a:gd name="connsiteY16" fmla="*/ 665545 h 665545"/>
                <a:gd name="connsiteX17" fmla="*/ 192176 w 11218359"/>
                <a:gd name="connsiteY17" fmla="*/ 665545 h 665545"/>
                <a:gd name="connsiteX18" fmla="*/ 203616 w 11218359"/>
                <a:gd name="connsiteY18" fmla="*/ 665545 h 665545"/>
                <a:gd name="connsiteX19" fmla="*/ 215055 w 11218359"/>
                <a:gd name="connsiteY19" fmla="*/ 665545 h 665545"/>
                <a:gd name="connsiteX20" fmla="*/ 226495 w 11218359"/>
                <a:gd name="connsiteY20" fmla="*/ 665545 h 665545"/>
                <a:gd name="connsiteX21" fmla="*/ 237935 w 11218359"/>
                <a:gd name="connsiteY21" fmla="*/ 665545 h 665545"/>
                <a:gd name="connsiteX22" fmla="*/ 249374 w 11218359"/>
                <a:gd name="connsiteY22" fmla="*/ 665545 h 665545"/>
                <a:gd name="connsiteX23" fmla="*/ 260814 w 11218359"/>
                <a:gd name="connsiteY23" fmla="*/ 665545 h 665545"/>
                <a:gd name="connsiteX24" fmla="*/ 272253 w 11218359"/>
                <a:gd name="connsiteY24" fmla="*/ 665545 h 665545"/>
                <a:gd name="connsiteX25" fmla="*/ 283693 w 11218359"/>
                <a:gd name="connsiteY25" fmla="*/ 665545 h 665545"/>
                <a:gd name="connsiteX26" fmla="*/ 295132 w 11218359"/>
                <a:gd name="connsiteY26" fmla="*/ 665545 h 665545"/>
                <a:gd name="connsiteX27" fmla="*/ 306572 w 11218359"/>
                <a:gd name="connsiteY27" fmla="*/ 665545 h 665545"/>
                <a:gd name="connsiteX28" fmla="*/ 318011 w 11218359"/>
                <a:gd name="connsiteY28" fmla="*/ 665545 h 665545"/>
                <a:gd name="connsiteX29" fmla="*/ 329451 w 11218359"/>
                <a:gd name="connsiteY29" fmla="*/ 665545 h 665545"/>
                <a:gd name="connsiteX30" fmla="*/ 340890 w 11218359"/>
                <a:gd name="connsiteY30" fmla="*/ 665545 h 665545"/>
                <a:gd name="connsiteX31" fmla="*/ 352330 w 11218359"/>
                <a:gd name="connsiteY31" fmla="*/ 665545 h 665545"/>
                <a:gd name="connsiteX32" fmla="*/ 363769 w 11218359"/>
                <a:gd name="connsiteY32" fmla="*/ 665545 h 665545"/>
                <a:gd name="connsiteX33" fmla="*/ 375209 w 11218359"/>
                <a:gd name="connsiteY33" fmla="*/ 665545 h 665545"/>
                <a:gd name="connsiteX34" fmla="*/ 386648 w 11218359"/>
                <a:gd name="connsiteY34" fmla="*/ 665545 h 665545"/>
                <a:gd name="connsiteX35" fmla="*/ 398088 w 11218359"/>
                <a:gd name="connsiteY35" fmla="*/ 665545 h 665545"/>
                <a:gd name="connsiteX36" fmla="*/ 409527 w 11218359"/>
                <a:gd name="connsiteY36" fmla="*/ 665545 h 665545"/>
                <a:gd name="connsiteX37" fmla="*/ 420967 w 11218359"/>
                <a:gd name="connsiteY37" fmla="*/ 665545 h 665545"/>
                <a:gd name="connsiteX38" fmla="*/ 432406 w 11218359"/>
                <a:gd name="connsiteY38" fmla="*/ 665545 h 665545"/>
                <a:gd name="connsiteX39" fmla="*/ 443846 w 11218359"/>
                <a:gd name="connsiteY39" fmla="*/ 665545 h 665545"/>
                <a:gd name="connsiteX40" fmla="*/ 455285 w 11218359"/>
                <a:gd name="connsiteY40" fmla="*/ 665545 h 665545"/>
                <a:gd name="connsiteX41" fmla="*/ 466725 w 11218359"/>
                <a:gd name="connsiteY41" fmla="*/ 665545 h 665545"/>
                <a:gd name="connsiteX42" fmla="*/ 478165 w 11218359"/>
                <a:gd name="connsiteY42" fmla="*/ 665545 h 665545"/>
                <a:gd name="connsiteX43" fmla="*/ 489604 w 11218359"/>
                <a:gd name="connsiteY43" fmla="*/ 665545 h 665545"/>
                <a:gd name="connsiteX44" fmla="*/ 501044 w 11218359"/>
                <a:gd name="connsiteY44" fmla="*/ 665545 h 665545"/>
                <a:gd name="connsiteX45" fmla="*/ 512483 w 11218359"/>
                <a:gd name="connsiteY45" fmla="*/ 665545 h 665545"/>
                <a:gd name="connsiteX46" fmla="*/ 523923 w 11218359"/>
                <a:gd name="connsiteY46" fmla="*/ 665545 h 665545"/>
                <a:gd name="connsiteX47" fmla="*/ 535362 w 11218359"/>
                <a:gd name="connsiteY47" fmla="*/ 665545 h 665545"/>
                <a:gd name="connsiteX48" fmla="*/ 546802 w 11218359"/>
                <a:gd name="connsiteY48" fmla="*/ 665545 h 665545"/>
                <a:gd name="connsiteX49" fmla="*/ 558241 w 11218359"/>
                <a:gd name="connsiteY49" fmla="*/ 665545 h 665545"/>
                <a:gd name="connsiteX50" fmla="*/ 569681 w 11218359"/>
                <a:gd name="connsiteY50" fmla="*/ 665545 h 665545"/>
                <a:gd name="connsiteX51" fmla="*/ 581120 w 11218359"/>
                <a:gd name="connsiteY51" fmla="*/ 665545 h 665545"/>
                <a:gd name="connsiteX52" fmla="*/ 592560 w 11218359"/>
                <a:gd name="connsiteY52" fmla="*/ 665545 h 665545"/>
                <a:gd name="connsiteX53" fmla="*/ 603999 w 11218359"/>
                <a:gd name="connsiteY53" fmla="*/ 665545 h 665545"/>
                <a:gd name="connsiteX54" fmla="*/ 615439 w 11218359"/>
                <a:gd name="connsiteY54" fmla="*/ 665545 h 665545"/>
                <a:gd name="connsiteX55" fmla="*/ 626878 w 11218359"/>
                <a:gd name="connsiteY55" fmla="*/ 665545 h 665545"/>
                <a:gd name="connsiteX56" fmla="*/ 638318 w 11218359"/>
                <a:gd name="connsiteY56" fmla="*/ 665545 h 665545"/>
                <a:gd name="connsiteX57" fmla="*/ 649757 w 11218359"/>
                <a:gd name="connsiteY57" fmla="*/ 665545 h 665545"/>
                <a:gd name="connsiteX58" fmla="*/ 661192 w 11218359"/>
                <a:gd name="connsiteY58" fmla="*/ 665545 h 665545"/>
                <a:gd name="connsiteX59" fmla="*/ 672632 w 11218359"/>
                <a:gd name="connsiteY59" fmla="*/ 665545 h 665545"/>
                <a:gd name="connsiteX60" fmla="*/ 684071 w 11218359"/>
                <a:gd name="connsiteY60" fmla="*/ 665545 h 665545"/>
                <a:gd name="connsiteX61" fmla="*/ 695511 w 11218359"/>
                <a:gd name="connsiteY61" fmla="*/ 665545 h 665545"/>
                <a:gd name="connsiteX62" fmla="*/ 706950 w 11218359"/>
                <a:gd name="connsiteY62" fmla="*/ 665545 h 665545"/>
                <a:gd name="connsiteX63" fmla="*/ 718390 w 11218359"/>
                <a:gd name="connsiteY63" fmla="*/ 665545 h 665545"/>
                <a:gd name="connsiteX64" fmla="*/ 729829 w 11218359"/>
                <a:gd name="connsiteY64" fmla="*/ 665545 h 665545"/>
                <a:gd name="connsiteX65" fmla="*/ 741269 w 11218359"/>
                <a:gd name="connsiteY65" fmla="*/ 665545 h 665545"/>
                <a:gd name="connsiteX66" fmla="*/ 752708 w 11218359"/>
                <a:gd name="connsiteY66" fmla="*/ 665545 h 665545"/>
                <a:gd name="connsiteX67" fmla="*/ 764148 w 11218359"/>
                <a:gd name="connsiteY67" fmla="*/ 665545 h 665545"/>
                <a:gd name="connsiteX68" fmla="*/ 775587 w 11218359"/>
                <a:gd name="connsiteY68" fmla="*/ 665545 h 665545"/>
                <a:gd name="connsiteX69" fmla="*/ 787027 w 11218359"/>
                <a:gd name="connsiteY69" fmla="*/ 665545 h 665545"/>
                <a:gd name="connsiteX70" fmla="*/ 798467 w 11218359"/>
                <a:gd name="connsiteY70" fmla="*/ 665545 h 665545"/>
                <a:gd name="connsiteX71" fmla="*/ 809906 w 11218359"/>
                <a:gd name="connsiteY71" fmla="*/ 665545 h 665545"/>
                <a:gd name="connsiteX72" fmla="*/ 821346 w 11218359"/>
                <a:gd name="connsiteY72" fmla="*/ 665545 h 665545"/>
                <a:gd name="connsiteX73" fmla="*/ 832785 w 11218359"/>
                <a:gd name="connsiteY73" fmla="*/ 665545 h 665545"/>
                <a:gd name="connsiteX74" fmla="*/ 844225 w 11218359"/>
                <a:gd name="connsiteY74" fmla="*/ 665545 h 665545"/>
                <a:gd name="connsiteX75" fmla="*/ 855664 w 11218359"/>
                <a:gd name="connsiteY75" fmla="*/ 665545 h 665545"/>
                <a:gd name="connsiteX76" fmla="*/ 867104 w 11218359"/>
                <a:gd name="connsiteY76" fmla="*/ 665545 h 665545"/>
                <a:gd name="connsiteX77" fmla="*/ 878543 w 11218359"/>
                <a:gd name="connsiteY77" fmla="*/ 665545 h 665545"/>
                <a:gd name="connsiteX78" fmla="*/ 889983 w 11218359"/>
                <a:gd name="connsiteY78" fmla="*/ 665545 h 665545"/>
                <a:gd name="connsiteX79" fmla="*/ 901422 w 11218359"/>
                <a:gd name="connsiteY79" fmla="*/ 665545 h 665545"/>
                <a:gd name="connsiteX80" fmla="*/ 912862 w 11218359"/>
                <a:gd name="connsiteY80" fmla="*/ 665545 h 665545"/>
                <a:gd name="connsiteX81" fmla="*/ 924301 w 11218359"/>
                <a:gd name="connsiteY81" fmla="*/ 665545 h 665545"/>
                <a:gd name="connsiteX82" fmla="*/ 935741 w 11218359"/>
                <a:gd name="connsiteY82" fmla="*/ 665545 h 665545"/>
                <a:gd name="connsiteX83" fmla="*/ 947180 w 11218359"/>
                <a:gd name="connsiteY83" fmla="*/ 665545 h 665545"/>
                <a:gd name="connsiteX84" fmla="*/ 958620 w 11218359"/>
                <a:gd name="connsiteY84" fmla="*/ 665545 h 665545"/>
                <a:gd name="connsiteX85" fmla="*/ 970059 w 11218359"/>
                <a:gd name="connsiteY85" fmla="*/ 506297 h 665545"/>
                <a:gd name="connsiteX86" fmla="*/ 981499 w 11218359"/>
                <a:gd name="connsiteY86" fmla="*/ 117181 h 665545"/>
                <a:gd name="connsiteX87" fmla="*/ 992938 w 11218359"/>
                <a:gd name="connsiteY87" fmla="*/ 60093 h 665545"/>
                <a:gd name="connsiteX88" fmla="*/ 1004378 w 11218359"/>
                <a:gd name="connsiteY88" fmla="*/ 0 h 665545"/>
                <a:gd name="connsiteX89" fmla="*/ 1015818 w 11218359"/>
                <a:gd name="connsiteY89" fmla="*/ 43567 h 665545"/>
                <a:gd name="connsiteX90" fmla="*/ 1027257 w 11218359"/>
                <a:gd name="connsiteY90" fmla="*/ 389111 h 665545"/>
                <a:gd name="connsiteX91" fmla="*/ 1038697 w 11218359"/>
                <a:gd name="connsiteY91" fmla="*/ 665545 h 665545"/>
                <a:gd name="connsiteX92" fmla="*/ 1050136 w 11218359"/>
                <a:gd name="connsiteY92" fmla="*/ 665545 h 665545"/>
                <a:gd name="connsiteX93" fmla="*/ 1061576 w 11218359"/>
                <a:gd name="connsiteY93" fmla="*/ 665545 h 665545"/>
                <a:gd name="connsiteX94" fmla="*/ 1073015 w 11218359"/>
                <a:gd name="connsiteY94" fmla="*/ 665545 h 665545"/>
                <a:gd name="connsiteX95" fmla="*/ 1084455 w 11218359"/>
                <a:gd name="connsiteY95" fmla="*/ 665545 h 665545"/>
                <a:gd name="connsiteX96" fmla="*/ 1095894 w 11218359"/>
                <a:gd name="connsiteY96" fmla="*/ 665545 h 665545"/>
                <a:gd name="connsiteX97" fmla="*/ 1107334 w 11218359"/>
                <a:gd name="connsiteY97" fmla="*/ 665545 h 665545"/>
                <a:gd name="connsiteX98" fmla="*/ 1118773 w 11218359"/>
                <a:gd name="connsiteY98" fmla="*/ 665545 h 665545"/>
                <a:gd name="connsiteX99" fmla="*/ 1130213 w 11218359"/>
                <a:gd name="connsiteY99" fmla="*/ 665545 h 665545"/>
                <a:gd name="connsiteX100" fmla="*/ 1141652 w 11218359"/>
                <a:gd name="connsiteY100" fmla="*/ 665545 h 665545"/>
                <a:gd name="connsiteX101" fmla="*/ 1153092 w 11218359"/>
                <a:gd name="connsiteY101" fmla="*/ 665545 h 665545"/>
                <a:gd name="connsiteX102" fmla="*/ 1164531 w 11218359"/>
                <a:gd name="connsiteY102" fmla="*/ 665545 h 665545"/>
                <a:gd name="connsiteX103" fmla="*/ 1175971 w 11218359"/>
                <a:gd name="connsiteY103" fmla="*/ 665545 h 665545"/>
                <a:gd name="connsiteX104" fmla="*/ 1187406 w 11218359"/>
                <a:gd name="connsiteY104" fmla="*/ 665545 h 665545"/>
                <a:gd name="connsiteX105" fmla="*/ 1198845 w 11218359"/>
                <a:gd name="connsiteY105" fmla="*/ 665545 h 665545"/>
                <a:gd name="connsiteX106" fmla="*/ 1210285 w 11218359"/>
                <a:gd name="connsiteY106" fmla="*/ 665545 h 665545"/>
                <a:gd name="connsiteX107" fmla="*/ 1221724 w 11218359"/>
                <a:gd name="connsiteY107" fmla="*/ 665545 h 665545"/>
                <a:gd name="connsiteX108" fmla="*/ 1233164 w 11218359"/>
                <a:gd name="connsiteY108" fmla="*/ 665545 h 665545"/>
                <a:gd name="connsiteX109" fmla="*/ 1244603 w 11218359"/>
                <a:gd name="connsiteY109" fmla="*/ 665545 h 665545"/>
                <a:gd name="connsiteX110" fmla="*/ 1256043 w 11218359"/>
                <a:gd name="connsiteY110" fmla="*/ 665545 h 665545"/>
                <a:gd name="connsiteX111" fmla="*/ 1267482 w 11218359"/>
                <a:gd name="connsiteY111" fmla="*/ 665545 h 665545"/>
                <a:gd name="connsiteX112" fmla="*/ 1278922 w 11218359"/>
                <a:gd name="connsiteY112" fmla="*/ 665545 h 665545"/>
                <a:gd name="connsiteX113" fmla="*/ 1290361 w 11218359"/>
                <a:gd name="connsiteY113" fmla="*/ 665545 h 665545"/>
                <a:gd name="connsiteX114" fmla="*/ 1301801 w 11218359"/>
                <a:gd name="connsiteY114" fmla="*/ 665545 h 665545"/>
                <a:gd name="connsiteX115" fmla="*/ 1313240 w 11218359"/>
                <a:gd name="connsiteY115" fmla="*/ 665545 h 665545"/>
                <a:gd name="connsiteX116" fmla="*/ 1324680 w 11218359"/>
                <a:gd name="connsiteY116" fmla="*/ 665545 h 665545"/>
                <a:gd name="connsiteX117" fmla="*/ 1336120 w 11218359"/>
                <a:gd name="connsiteY117" fmla="*/ 665545 h 665545"/>
                <a:gd name="connsiteX118" fmla="*/ 1347559 w 11218359"/>
                <a:gd name="connsiteY118" fmla="*/ 665545 h 665545"/>
                <a:gd name="connsiteX119" fmla="*/ 1358999 w 11218359"/>
                <a:gd name="connsiteY119" fmla="*/ 665545 h 665545"/>
                <a:gd name="connsiteX120" fmla="*/ 1370438 w 11218359"/>
                <a:gd name="connsiteY120" fmla="*/ 665545 h 665545"/>
                <a:gd name="connsiteX121" fmla="*/ 1381878 w 11218359"/>
                <a:gd name="connsiteY121" fmla="*/ 665545 h 665545"/>
                <a:gd name="connsiteX122" fmla="*/ 1393317 w 11218359"/>
                <a:gd name="connsiteY122" fmla="*/ 665545 h 665545"/>
                <a:gd name="connsiteX123" fmla="*/ 1404757 w 11218359"/>
                <a:gd name="connsiteY123" fmla="*/ 665545 h 665545"/>
                <a:gd name="connsiteX124" fmla="*/ 1416196 w 11218359"/>
                <a:gd name="connsiteY124" fmla="*/ 665545 h 665545"/>
                <a:gd name="connsiteX125" fmla="*/ 1427636 w 11218359"/>
                <a:gd name="connsiteY125" fmla="*/ 665545 h 665545"/>
                <a:gd name="connsiteX126" fmla="*/ 1439075 w 11218359"/>
                <a:gd name="connsiteY126" fmla="*/ 665545 h 665545"/>
                <a:gd name="connsiteX127" fmla="*/ 1450515 w 11218359"/>
                <a:gd name="connsiteY127" fmla="*/ 665545 h 665545"/>
                <a:gd name="connsiteX128" fmla="*/ 1461954 w 11218359"/>
                <a:gd name="connsiteY128" fmla="*/ 665545 h 665545"/>
                <a:gd name="connsiteX129" fmla="*/ 1473394 w 11218359"/>
                <a:gd name="connsiteY129" fmla="*/ 665545 h 665545"/>
                <a:gd name="connsiteX130" fmla="*/ 1484833 w 11218359"/>
                <a:gd name="connsiteY130" fmla="*/ 665545 h 665545"/>
                <a:gd name="connsiteX131" fmla="*/ 1496273 w 11218359"/>
                <a:gd name="connsiteY131" fmla="*/ 665545 h 665545"/>
                <a:gd name="connsiteX132" fmla="*/ 1507712 w 11218359"/>
                <a:gd name="connsiteY132" fmla="*/ 665545 h 665545"/>
                <a:gd name="connsiteX133" fmla="*/ 1519152 w 11218359"/>
                <a:gd name="connsiteY133" fmla="*/ 665545 h 665545"/>
                <a:gd name="connsiteX134" fmla="*/ 1530591 w 11218359"/>
                <a:gd name="connsiteY134" fmla="*/ 665545 h 665545"/>
                <a:gd name="connsiteX135" fmla="*/ 1542031 w 11218359"/>
                <a:gd name="connsiteY135" fmla="*/ 665545 h 665545"/>
                <a:gd name="connsiteX136" fmla="*/ 1553471 w 11218359"/>
                <a:gd name="connsiteY136" fmla="*/ 665545 h 665545"/>
                <a:gd name="connsiteX137" fmla="*/ 1564910 w 11218359"/>
                <a:gd name="connsiteY137" fmla="*/ 665545 h 665545"/>
                <a:gd name="connsiteX138" fmla="*/ 1576349 w 11218359"/>
                <a:gd name="connsiteY138" fmla="*/ 665545 h 665545"/>
                <a:gd name="connsiteX139" fmla="*/ 1587789 w 11218359"/>
                <a:gd name="connsiteY139" fmla="*/ 665545 h 665545"/>
                <a:gd name="connsiteX140" fmla="*/ 1599229 w 11218359"/>
                <a:gd name="connsiteY140" fmla="*/ 665545 h 665545"/>
                <a:gd name="connsiteX141" fmla="*/ 1610668 w 11218359"/>
                <a:gd name="connsiteY141" fmla="*/ 665545 h 665545"/>
                <a:gd name="connsiteX142" fmla="*/ 1622107 w 11218359"/>
                <a:gd name="connsiteY142" fmla="*/ 665545 h 665545"/>
                <a:gd name="connsiteX143" fmla="*/ 1633547 w 11218359"/>
                <a:gd name="connsiteY143" fmla="*/ 665545 h 665545"/>
                <a:gd name="connsiteX144" fmla="*/ 1644987 w 11218359"/>
                <a:gd name="connsiteY144" fmla="*/ 665545 h 665545"/>
                <a:gd name="connsiteX145" fmla="*/ 1656426 w 11218359"/>
                <a:gd name="connsiteY145" fmla="*/ 665545 h 665545"/>
                <a:gd name="connsiteX146" fmla="*/ 1667866 w 11218359"/>
                <a:gd name="connsiteY146" fmla="*/ 665545 h 665545"/>
                <a:gd name="connsiteX147" fmla="*/ 1679305 w 11218359"/>
                <a:gd name="connsiteY147" fmla="*/ 665545 h 665545"/>
                <a:gd name="connsiteX148" fmla="*/ 1690745 w 11218359"/>
                <a:gd name="connsiteY148" fmla="*/ 665545 h 665545"/>
                <a:gd name="connsiteX149" fmla="*/ 1702184 w 11218359"/>
                <a:gd name="connsiteY149" fmla="*/ 665545 h 665545"/>
                <a:gd name="connsiteX150" fmla="*/ 1713619 w 11218359"/>
                <a:gd name="connsiteY150" fmla="*/ 665545 h 665545"/>
                <a:gd name="connsiteX151" fmla="*/ 1725063 w 11218359"/>
                <a:gd name="connsiteY151" fmla="*/ 665545 h 665545"/>
                <a:gd name="connsiteX152" fmla="*/ 1736498 w 11218359"/>
                <a:gd name="connsiteY152" fmla="*/ 665545 h 665545"/>
                <a:gd name="connsiteX153" fmla="*/ 1747938 w 11218359"/>
                <a:gd name="connsiteY153" fmla="*/ 665545 h 665545"/>
                <a:gd name="connsiteX154" fmla="*/ 1759377 w 11218359"/>
                <a:gd name="connsiteY154" fmla="*/ 665545 h 665545"/>
                <a:gd name="connsiteX155" fmla="*/ 1770817 w 11218359"/>
                <a:gd name="connsiteY155" fmla="*/ 665545 h 665545"/>
                <a:gd name="connsiteX156" fmla="*/ 1782256 w 11218359"/>
                <a:gd name="connsiteY156" fmla="*/ 665545 h 665545"/>
                <a:gd name="connsiteX157" fmla="*/ 1793696 w 11218359"/>
                <a:gd name="connsiteY157" fmla="*/ 665545 h 665545"/>
                <a:gd name="connsiteX158" fmla="*/ 1805135 w 11218359"/>
                <a:gd name="connsiteY158" fmla="*/ 665545 h 665545"/>
                <a:gd name="connsiteX159" fmla="*/ 1816575 w 11218359"/>
                <a:gd name="connsiteY159" fmla="*/ 665545 h 665545"/>
                <a:gd name="connsiteX160" fmla="*/ 1828014 w 11218359"/>
                <a:gd name="connsiteY160" fmla="*/ 665545 h 665545"/>
                <a:gd name="connsiteX161" fmla="*/ 1839454 w 11218359"/>
                <a:gd name="connsiteY161" fmla="*/ 665545 h 665545"/>
                <a:gd name="connsiteX162" fmla="*/ 1850893 w 11218359"/>
                <a:gd name="connsiteY162" fmla="*/ 665545 h 665545"/>
                <a:gd name="connsiteX163" fmla="*/ 1862333 w 11218359"/>
                <a:gd name="connsiteY163" fmla="*/ 665545 h 665545"/>
                <a:gd name="connsiteX164" fmla="*/ 1873772 w 11218359"/>
                <a:gd name="connsiteY164" fmla="*/ 665545 h 665545"/>
                <a:gd name="connsiteX165" fmla="*/ 1885212 w 11218359"/>
                <a:gd name="connsiteY165" fmla="*/ 665545 h 665545"/>
                <a:gd name="connsiteX166" fmla="*/ 1896651 w 11218359"/>
                <a:gd name="connsiteY166" fmla="*/ 665545 h 665545"/>
                <a:gd name="connsiteX167" fmla="*/ 1908091 w 11218359"/>
                <a:gd name="connsiteY167" fmla="*/ 665545 h 665545"/>
                <a:gd name="connsiteX168" fmla="*/ 1919531 w 11218359"/>
                <a:gd name="connsiteY168" fmla="*/ 665545 h 665545"/>
                <a:gd name="connsiteX169" fmla="*/ 1930970 w 11218359"/>
                <a:gd name="connsiteY169" fmla="*/ 665545 h 665545"/>
                <a:gd name="connsiteX170" fmla="*/ 1942409 w 11218359"/>
                <a:gd name="connsiteY170" fmla="*/ 665545 h 665545"/>
                <a:gd name="connsiteX171" fmla="*/ 1953849 w 11218359"/>
                <a:gd name="connsiteY171" fmla="*/ 665545 h 665545"/>
                <a:gd name="connsiteX172" fmla="*/ 1965289 w 11218359"/>
                <a:gd name="connsiteY172" fmla="*/ 665545 h 665545"/>
                <a:gd name="connsiteX173" fmla="*/ 1976728 w 11218359"/>
                <a:gd name="connsiteY173" fmla="*/ 665545 h 665545"/>
                <a:gd name="connsiteX174" fmla="*/ 1988168 w 11218359"/>
                <a:gd name="connsiteY174" fmla="*/ 665545 h 665545"/>
                <a:gd name="connsiteX175" fmla="*/ 1999607 w 11218359"/>
                <a:gd name="connsiteY175" fmla="*/ 665545 h 665545"/>
                <a:gd name="connsiteX176" fmla="*/ 2011047 w 11218359"/>
                <a:gd name="connsiteY176" fmla="*/ 665545 h 665545"/>
                <a:gd name="connsiteX177" fmla="*/ 2022486 w 11218359"/>
                <a:gd name="connsiteY177" fmla="*/ 665545 h 665545"/>
                <a:gd name="connsiteX178" fmla="*/ 2033926 w 11218359"/>
                <a:gd name="connsiteY178" fmla="*/ 665545 h 665545"/>
                <a:gd name="connsiteX179" fmla="*/ 2045365 w 11218359"/>
                <a:gd name="connsiteY179" fmla="*/ 665545 h 665545"/>
                <a:gd name="connsiteX180" fmla="*/ 2056805 w 11218359"/>
                <a:gd name="connsiteY180" fmla="*/ 665545 h 665545"/>
                <a:gd name="connsiteX181" fmla="*/ 2068244 w 11218359"/>
                <a:gd name="connsiteY181" fmla="*/ 665545 h 665545"/>
                <a:gd name="connsiteX182" fmla="*/ 2079684 w 11218359"/>
                <a:gd name="connsiteY182" fmla="*/ 665545 h 665545"/>
                <a:gd name="connsiteX183" fmla="*/ 2091123 w 11218359"/>
                <a:gd name="connsiteY183" fmla="*/ 665545 h 665545"/>
                <a:gd name="connsiteX184" fmla="*/ 2102563 w 11218359"/>
                <a:gd name="connsiteY184" fmla="*/ 665545 h 665545"/>
                <a:gd name="connsiteX185" fmla="*/ 2114002 w 11218359"/>
                <a:gd name="connsiteY185" fmla="*/ 665545 h 665545"/>
                <a:gd name="connsiteX186" fmla="*/ 2125442 w 11218359"/>
                <a:gd name="connsiteY186" fmla="*/ 665545 h 665545"/>
                <a:gd name="connsiteX187" fmla="*/ 2136882 w 11218359"/>
                <a:gd name="connsiteY187" fmla="*/ 665545 h 665545"/>
                <a:gd name="connsiteX188" fmla="*/ 2148321 w 11218359"/>
                <a:gd name="connsiteY188" fmla="*/ 665545 h 665545"/>
                <a:gd name="connsiteX189" fmla="*/ 2159760 w 11218359"/>
                <a:gd name="connsiteY189" fmla="*/ 665545 h 665545"/>
                <a:gd name="connsiteX190" fmla="*/ 2171200 w 11218359"/>
                <a:gd name="connsiteY190" fmla="*/ 665545 h 665545"/>
                <a:gd name="connsiteX191" fmla="*/ 2182640 w 11218359"/>
                <a:gd name="connsiteY191" fmla="*/ 665545 h 665545"/>
                <a:gd name="connsiteX192" fmla="*/ 2194079 w 11218359"/>
                <a:gd name="connsiteY192" fmla="*/ 665545 h 665545"/>
                <a:gd name="connsiteX193" fmla="*/ 2205519 w 11218359"/>
                <a:gd name="connsiteY193" fmla="*/ 665545 h 665545"/>
                <a:gd name="connsiteX194" fmla="*/ 2216958 w 11218359"/>
                <a:gd name="connsiteY194" fmla="*/ 665545 h 665545"/>
                <a:gd name="connsiteX195" fmla="*/ 2228393 w 11218359"/>
                <a:gd name="connsiteY195" fmla="*/ 665545 h 665545"/>
                <a:gd name="connsiteX196" fmla="*/ 2239837 w 11218359"/>
                <a:gd name="connsiteY196" fmla="*/ 665545 h 665545"/>
                <a:gd name="connsiteX197" fmla="*/ 2251272 w 11218359"/>
                <a:gd name="connsiteY197" fmla="*/ 665545 h 665545"/>
                <a:gd name="connsiteX198" fmla="*/ 2262716 w 11218359"/>
                <a:gd name="connsiteY198" fmla="*/ 665545 h 665545"/>
                <a:gd name="connsiteX199" fmla="*/ 2274151 w 11218359"/>
                <a:gd name="connsiteY199" fmla="*/ 665545 h 665545"/>
                <a:gd name="connsiteX200" fmla="*/ 2285591 w 11218359"/>
                <a:gd name="connsiteY200" fmla="*/ 665545 h 665545"/>
                <a:gd name="connsiteX201" fmla="*/ 2297030 w 11218359"/>
                <a:gd name="connsiteY201" fmla="*/ 665545 h 665545"/>
                <a:gd name="connsiteX202" fmla="*/ 2308470 w 11218359"/>
                <a:gd name="connsiteY202" fmla="*/ 665545 h 665545"/>
                <a:gd name="connsiteX203" fmla="*/ 2319909 w 11218359"/>
                <a:gd name="connsiteY203" fmla="*/ 665545 h 665545"/>
                <a:gd name="connsiteX204" fmla="*/ 2331349 w 11218359"/>
                <a:gd name="connsiteY204" fmla="*/ 665545 h 665545"/>
                <a:gd name="connsiteX205" fmla="*/ 2342788 w 11218359"/>
                <a:gd name="connsiteY205" fmla="*/ 665545 h 665545"/>
                <a:gd name="connsiteX206" fmla="*/ 2354228 w 11218359"/>
                <a:gd name="connsiteY206" fmla="*/ 665545 h 665545"/>
                <a:gd name="connsiteX207" fmla="*/ 2365667 w 11218359"/>
                <a:gd name="connsiteY207" fmla="*/ 665545 h 665545"/>
                <a:gd name="connsiteX208" fmla="*/ 2377107 w 11218359"/>
                <a:gd name="connsiteY208" fmla="*/ 665545 h 665545"/>
                <a:gd name="connsiteX209" fmla="*/ 2388546 w 11218359"/>
                <a:gd name="connsiteY209" fmla="*/ 665545 h 665545"/>
                <a:gd name="connsiteX210" fmla="*/ 2399986 w 11218359"/>
                <a:gd name="connsiteY210" fmla="*/ 665545 h 665545"/>
                <a:gd name="connsiteX211" fmla="*/ 2411425 w 11218359"/>
                <a:gd name="connsiteY211" fmla="*/ 665545 h 665545"/>
                <a:gd name="connsiteX212" fmla="*/ 2422865 w 11218359"/>
                <a:gd name="connsiteY212" fmla="*/ 665545 h 665545"/>
                <a:gd name="connsiteX213" fmla="*/ 2434304 w 11218359"/>
                <a:gd name="connsiteY213" fmla="*/ 665545 h 665545"/>
                <a:gd name="connsiteX214" fmla="*/ 2445744 w 11218359"/>
                <a:gd name="connsiteY214" fmla="*/ 665545 h 665545"/>
                <a:gd name="connsiteX215" fmla="*/ 2457184 w 11218359"/>
                <a:gd name="connsiteY215" fmla="*/ 665545 h 665545"/>
                <a:gd name="connsiteX216" fmla="*/ 2468623 w 11218359"/>
                <a:gd name="connsiteY216" fmla="*/ 665545 h 665545"/>
                <a:gd name="connsiteX217" fmla="*/ 2480062 w 11218359"/>
                <a:gd name="connsiteY217" fmla="*/ 665545 h 665545"/>
                <a:gd name="connsiteX218" fmla="*/ 2491502 w 11218359"/>
                <a:gd name="connsiteY218" fmla="*/ 665545 h 665545"/>
                <a:gd name="connsiteX219" fmla="*/ 2502942 w 11218359"/>
                <a:gd name="connsiteY219" fmla="*/ 665545 h 665545"/>
                <a:gd name="connsiteX220" fmla="*/ 2514381 w 11218359"/>
                <a:gd name="connsiteY220" fmla="*/ 665545 h 665545"/>
                <a:gd name="connsiteX221" fmla="*/ 2525821 w 11218359"/>
                <a:gd name="connsiteY221" fmla="*/ 665545 h 665545"/>
                <a:gd name="connsiteX222" fmla="*/ 2537260 w 11218359"/>
                <a:gd name="connsiteY222" fmla="*/ 665545 h 665545"/>
                <a:gd name="connsiteX223" fmla="*/ 2548700 w 11218359"/>
                <a:gd name="connsiteY223" fmla="*/ 665545 h 665545"/>
                <a:gd name="connsiteX224" fmla="*/ 2560139 w 11218359"/>
                <a:gd name="connsiteY224" fmla="*/ 665545 h 665545"/>
                <a:gd name="connsiteX225" fmla="*/ 2571579 w 11218359"/>
                <a:gd name="connsiteY225" fmla="*/ 665545 h 665545"/>
                <a:gd name="connsiteX226" fmla="*/ 2583018 w 11218359"/>
                <a:gd name="connsiteY226" fmla="*/ 665545 h 665545"/>
                <a:gd name="connsiteX227" fmla="*/ 2594458 w 11218359"/>
                <a:gd name="connsiteY227" fmla="*/ 665545 h 665545"/>
                <a:gd name="connsiteX228" fmla="*/ 2605897 w 11218359"/>
                <a:gd name="connsiteY228" fmla="*/ 665545 h 665545"/>
                <a:gd name="connsiteX229" fmla="*/ 2617337 w 11218359"/>
                <a:gd name="connsiteY229" fmla="*/ 665545 h 665545"/>
                <a:gd name="connsiteX230" fmla="*/ 2628776 w 11218359"/>
                <a:gd name="connsiteY230" fmla="*/ 665545 h 665545"/>
                <a:gd name="connsiteX231" fmla="*/ 2640216 w 11218359"/>
                <a:gd name="connsiteY231" fmla="*/ 665545 h 665545"/>
                <a:gd name="connsiteX232" fmla="*/ 2651655 w 11218359"/>
                <a:gd name="connsiteY232" fmla="*/ 665545 h 665545"/>
                <a:gd name="connsiteX233" fmla="*/ 2663095 w 11218359"/>
                <a:gd name="connsiteY233" fmla="*/ 665545 h 665545"/>
                <a:gd name="connsiteX234" fmla="*/ 2674535 w 11218359"/>
                <a:gd name="connsiteY234" fmla="*/ 665545 h 665545"/>
                <a:gd name="connsiteX235" fmla="*/ 2685974 w 11218359"/>
                <a:gd name="connsiteY235" fmla="*/ 665545 h 665545"/>
                <a:gd name="connsiteX236" fmla="*/ 2697413 w 11218359"/>
                <a:gd name="connsiteY236" fmla="*/ 665545 h 665545"/>
                <a:gd name="connsiteX237" fmla="*/ 2708853 w 11218359"/>
                <a:gd name="connsiteY237" fmla="*/ 665545 h 665545"/>
                <a:gd name="connsiteX238" fmla="*/ 2720293 w 11218359"/>
                <a:gd name="connsiteY238" fmla="*/ 665545 h 665545"/>
                <a:gd name="connsiteX239" fmla="*/ 2731727 w 11218359"/>
                <a:gd name="connsiteY239" fmla="*/ 665545 h 665545"/>
                <a:gd name="connsiteX240" fmla="*/ 2743172 w 11218359"/>
                <a:gd name="connsiteY240" fmla="*/ 665545 h 665545"/>
                <a:gd name="connsiteX241" fmla="*/ 2754611 w 11218359"/>
                <a:gd name="connsiteY241" fmla="*/ 665545 h 665545"/>
                <a:gd name="connsiteX242" fmla="*/ 2766046 w 11218359"/>
                <a:gd name="connsiteY242" fmla="*/ 665545 h 665545"/>
                <a:gd name="connsiteX243" fmla="*/ 2777490 w 11218359"/>
                <a:gd name="connsiteY243" fmla="*/ 665545 h 665545"/>
                <a:gd name="connsiteX244" fmla="*/ 2788925 w 11218359"/>
                <a:gd name="connsiteY244" fmla="*/ 665545 h 665545"/>
                <a:gd name="connsiteX245" fmla="*/ 2800364 w 11218359"/>
                <a:gd name="connsiteY245" fmla="*/ 665545 h 665545"/>
                <a:gd name="connsiteX246" fmla="*/ 2811804 w 11218359"/>
                <a:gd name="connsiteY246" fmla="*/ 665545 h 665545"/>
                <a:gd name="connsiteX247" fmla="*/ 2823243 w 11218359"/>
                <a:gd name="connsiteY247" fmla="*/ 665545 h 665545"/>
                <a:gd name="connsiteX248" fmla="*/ 2834683 w 11218359"/>
                <a:gd name="connsiteY248" fmla="*/ 665545 h 665545"/>
                <a:gd name="connsiteX249" fmla="*/ 2846123 w 11218359"/>
                <a:gd name="connsiteY249" fmla="*/ 665545 h 665545"/>
                <a:gd name="connsiteX250" fmla="*/ 2857562 w 11218359"/>
                <a:gd name="connsiteY250" fmla="*/ 665545 h 665545"/>
                <a:gd name="connsiteX251" fmla="*/ 2869001 w 11218359"/>
                <a:gd name="connsiteY251" fmla="*/ 665545 h 665545"/>
                <a:gd name="connsiteX252" fmla="*/ 2880441 w 11218359"/>
                <a:gd name="connsiteY252" fmla="*/ 665545 h 665545"/>
                <a:gd name="connsiteX253" fmla="*/ 2891881 w 11218359"/>
                <a:gd name="connsiteY253" fmla="*/ 665545 h 665545"/>
                <a:gd name="connsiteX254" fmla="*/ 2903320 w 11218359"/>
                <a:gd name="connsiteY254" fmla="*/ 665545 h 665545"/>
                <a:gd name="connsiteX255" fmla="*/ 2914760 w 11218359"/>
                <a:gd name="connsiteY255" fmla="*/ 665545 h 665545"/>
                <a:gd name="connsiteX256" fmla="*/ 2926199 w 11218359"/>
                <a:gd name="connsiteY256" fmla="*/ 665545 h 665545"/>
                <a:gd name="connsiteX257" fmla="*/ 2937639 w 11218359"/>
                <a:gd name="connsiteY257" fmla="*/ 665545 h 665545"/>
                <a:gd name="connsiteX258" fmla="*/ 2949078 w 11218359"/>
                <a:gd name="connsiteY258" fmla="*/ 665545 h 665545"/>
                <a:gd name="connsiteX259" fmla="*/ 2960518 w 11218359"/>
                <a:gd name="connsiteY259" fmla="*/ 665545 h 665545"/>
                <a:gd name="connsiteX260" fmla="*/ 2971957 w 11218359"/>
                <a:gd name="connsiteY260" fmla="*/ 665545 h 665545"/>
                <a:gd name="connsiteX261" fmla="*/ 2983397 w 11218359"/>
                <a:gd name="connsiteY261" fmla="*/ 665545 h 665545"/>
                <a:gd name="connsiteX262" fmla="*/ 2994837 w 11218359"/>
                <a:gd name="connsiteY262" fmla="*/ 665545 h 665545"/>
                <a:gd name="connsiteX263" fmla="*/ 3006276 w 11218359"/>
                <a:gd name="connsiteY263" fmla="*/ 665545 h 665545"/>
                <a:gd name="connsiteX264" fmla="*/ 3017715 w 11218359"/>
                <a:gd name="connsiteY264" fmla="*/ 665545 h 665545"/>
                <a:gd name="connsiteX265" fmla="*/ 3029155 w 11218359"/>
                <a:gd name="connsiteY265" fmla="*/ 665545 h 665545"/>
                <a:gd name="connsiteX266" fmla="*/ 3040594 w 11218359"/>
                <a:gd name="connsiteY266" fmla="*/ 665545 h 665545"/>
                <a:gd name="connsiteX267" fmla="*/ 3052034 w 11218359"/>
                <a:gd name="connsiteY267" fmla="*/ 665545 h 665545"/>
                <a:gd name="connsiteX268" fmla="*/ 3063474 w 11218359"/>
                <a:gd name="connsiteY268" fmla="*/ 665545 h 665545"/>
                <a:gd name="connsiteX269" fmla="*/ 3074913 w 11218359"/>
                <a:gd name="connsiteY269" fmla="*/ 665545 h 665545"/>
                <a:gd name="connsiteX270" fmla="*/ 3086352 w 11218359"/>
                <a:gd name="connsiteY270" fmla="*/ 665545 h 665545"/>
                <a:gd name="connsiteX271" fmla="*/ 3097792 w 11218359"/>
                <a:gd name="connsiteY271" fmla="*/ 665545 h 665545"/>
                <a:gd name="connsiteX272" fmla="*/ 3109232 w 11218359"/>
                <a:gd name="connsiteY272" fmla="*/ 665545 h 665545"/>
                <a:gd name="connsiteX273" fmla="*/ 3120671 w 11218359"/>
                <a:gd name="connsiteY273" fmla="*/ 665545 h 665545"/>
                <a:gd name="connsiteX274" fmla="*/ 3132111 w 11218359"/>
                <a:gd name="connsiteY274" fmla="*/ 665545 h 665545"/>
                <a:gd name="connsiteX275" fmla="*/ 3143550 w 11218359"/>
                <a:gd name="connsiteY275" fmla="*/ 665545 h 665545"/>
                <a:gd name="connsiteX276" fmla="*/ 3154990 w 11218359"/>
                <a:gd name="connsiteY276" fmla="*/ 665545 h 665545"/>
                <a:gd name="connsiteX277" fmla="*/ 3166429 w 11218359"/>
                <a:gd name="connsiteY277" fmla="*/ 665545 h 665545"/>
                <a:gd name="connsiteX278" fmla="*/ 3177869 w 11218359"/>
                <a:gd name="connsiteY278" fmla="*/ 665545 h 665545"/>
                <a:gd name="connsiteX279" fmla="*/ 3189308 w 11218359"/>
                <a:gd name="connsiteY279" fmla="*/ 665545 h 665545"/>
                <a:gd name="connsiteX280" fmla="*/ 3200748 w 11218359"/>
                <a:gd name="connsiteY280" fmla="*/ 665545 h 665545"/>
                <a:gd name="connsiteX281" fmla="*/ 3212187 w 11218359"/>
                <a:gd name="connsiteY281" fmla="*/ 665545 h 665545"/>
                <a:gd name="connsiteX282" fmla="*/ 3223627 w 11218359"/>
                <a:gd name="connsiteY282" fmla="*/ 665545 h 665545"/>
                <a:gd name="connsiteX283" fmla="*/ 3235066 w 11218359"/>
                <a:gd name="connsiteY283" fmla="*/ 665545 h 665545"/>
                <a:gd name="connsiteX284" fmla="*/ 3246501 w 11218359"/>
                <a:gd name="connsiteY284" fmla="*/ 665545 h 665545"/>
                <a:gd name="connsiteX285" fmla="*/ 3257945 w 11218359"/>
                <a:gd name="connsiteY285" fmla="*/ 665545 h 665545"/>
                <a:gd name="connsiteX286" fmla="*/ 3269385 w 11218359"/>
                <a:gd name="connsiteY286" fmla="*/ 665545 h 665545"/>
                <a:gd name="connsiteX287" fmla="*/ 3280825 w 11218359"/>
                <a:gd name="connsiteY287" fmla="*/ 665545 h 665545"/>
                <a:gd name="connsiteX288" fmla="*/ 3292264 w 11218359"/>
                <a:gd name="connsiteY288" fmla="*/ 665545 h 665545"/>
                <a:gd name="connsiteX289" fmla="*/ 3303699 w 11218359"/>
                <a:gd name="connsiteY289" fmla="*/ 665545 h 665545"/>
                <a:gd name="connsiteX290" fmla="*/ 3315143 w 11218359"/>
                <a:gd name="connsiteY290" fmla="*/ 665545 h 665545"/>
                <a:gd name="connsiteX291" fmla="*/ 3326578 w 11218359"/>
                <a:gd name="connsiteY291" fmla="*/ 665545 h 665545"/>
                <a:gd name="connsiteX292" fmla="*/ 3338017 w 11218359"/>
                <a:gd name="connsiteY292" fmla="*/ 665545 h 665545"/>
                <a:gd name="connsiteX293" fmla="*/ 3349457 w 11218359"/>
                <a:gd name="connsiteY293" fmla="*/ 665545 h 665545"/>
                <a:gd name="connsiteX294" fmla="*/ 3360896 w 11218359"/>
                <a:gd name="connsiteY294" fmla="*/ 665545 h 665545"/>
                <a:gd name="connsiteX295" fmla="*/ 3372336 w 11218359"/>
                <a:gd name="connsiteY295" fmla="*/ 665545 h 665545"/>
                <a:gd name="connsiteX296" fmla="*/ 3383776 w 11218359"/>
                <a:gd name="connsiteY296" fmla="*/ 665545 h 665545"/>
                <a:gd name="connsiteX297" fmla="*/ 3395215 w 11218359"/>
                <a:gd name="connsiteY297" fmla="*/ 665545 h 665545"/>
                <a:gd name="connsiteX298" fmla="*/ 3406654 w 11218359"/>
                <a:gd name="connsiteY298" fmla="*/ 665545 h 665545"/>
                <a:gd name="connsiteX299" fmla="*/ 3418094 w 11218359"/>
                <a:gd name="connsiteY299" fmla="*/ 665545 h 665545"/>
                <a:gd name="connsiteX300" fmla="*/ 3429534 w 11218359"/>
                <a:gd name="connsiteY300" fmla="*/ 665545 h 665545"/>
                <a:gd name="connsiteX301" fmla="*/ 3440973 w 11218359"/>
                <a:gd name="connsiteY301" fmla="*/ 665545 h 665545"/>
                <a:gd name="connsiteX302" fmla="*/ 3452413 w 11218359"/>
                <a:gd name="connsiteY302" fmla="*/ 665545 h 665545"/>
                <a:gd name="connsiteX303" fmla="*/ 3463852 w 11218359"/>
                <a:gd name="connsiteY303" fmla="*/ 665545 h 665545"/>
                <a:gd name="connsiteX304" fmla="*/ 3475292 w 11218359"/>
                <a:gd name="connsiteY304" fmla="*/ 665545 h 665545"/>
                <a:gd name="connsiteX305" fmla="*/ 3486731 w 11218359"/>
                <a:gd name="connsiteY305" fmla="*/ 665545 h 665545"/>
                <a:gd name="connsiteX306" fmla="*/ 3498171 w 11218359"/>
                <a:gd name="connsiteY306" fmla="*/ 665545 h 665545"/>
                <a:gd name="connsiteX307" fmla="*/ 3509610 w 11218359"/>
                <a:gd name="connsiteY307" fmla="*/ 665545 h 665545"/>
                <a:gd name="connsiteX308" fmla="*/ 3521050 w 11218359"/>
                <a:gd name="connsiteY308" fmla="*/ 665545 h 665545"/>
                <a:gd name="connsiteX309" fmla="*/ 3532489 w 11218359"/>
                <a:gd name="connsiteY309" fmla="*/ 665545 h 665545"/>
                <a:gd name="connsiteX310" fmla="*/ 3543929 w 11218359"/>
                <a:gd name="connsiteY310" fmla="*/ 665545 h 665545"/>
                <a:gd name="connsiteX311" fmla="*/ 3555368 w 11218359"/>
                <a:gd name="connsiteY311" fmla="*/ 665545 h 665545"/>
                <a:gd name="connsiteX312" fmla="*/ 3566808 w 11218359"/>
                <a:gd name="connsiteY312" fmla="*/ 665545 h 665545"/>
                <a:gd name="connsiteX313" fmla="*/ 3578247 w 11218359"/>
                <a:gd name="connsiteY313" fmla="*/ 665545 h 665545"/>
                <a:gd name="connsiteX314" fmla="*/ 3589687 w 11218359"/>
                <a:gd name="connsiteY314" fmla="*/ 665545 h 665545"/>
                <a:gd name="connsiteX315" fmla="*/ 3601127 w 11218359"/>
                <a:gd name="connsiteY315" fmla="*/ 665545 h 665545"/>
                <a:gd name="connsiteX316" fmla="*/ 3612566 w 11218359"/>
                <a:gd name="connsiteY316" fmla="*/ 665545 h 665545"/>
                <a:gd name="connsiteX317" fmla="*/ 3624005 w 11218359"/>
                <a:gd name="connsiteY317" fmla="*/ 665545 h 665545"/>
                <a:gd name="connsiteX318" fmla="*/ 3635445 w 11218359"/>
                <a:gd name="connsiteY318" fmla="*/ 665545 h 665545"/>
                <a:gd name="connsiteX319" fmla="*/ 3646885 w 11218359"/>
                <a:gd name="connsiteY319" fmla="*/ 665545 h 665545"/>
                <a:gd name="connsiteX320" fmla="*/ 3658324 w 11218359"/>
                <a:gd name="connsiteY320" fmla="*/ 665545 h 665545"/>
                <a:gd name="connsiteX321" fmla="*/ 3669764 w 11218359"/>
                <a:gd name="connsiteY321" fmla="*/ 665545 h 665545"/>
                <a:gd name="connsiteX322" fmla="*/ 3681203 w 11218359"/>
                <a:gd name="connsiteY322" fmla="*/ 665545 h 665545"/>
                <a:gd name="connsiteX323" fmla="*/ 3692643 w 11218359"/>
                <a:gd name="connsiteY323" fmla="*/ 665545 h 665545"/>
                <a:gd name="connsiteX324" fmla="*/ 3704082 w 11218359"/>
                <a:gd name="connsiteY324" fmla="*/ 665545 h 665545"/>
                <a:gd name="connsiteX325" fmla="*/ 3715522 w 11218359"/>
                <a:gd name="connsiteY325" fmla="*/ 665545 h 665545"/>
                <a:gd name="connsiteX326" fmla="*/ 3726961 w 11218359"/>
                <a:gd name="connsiteY326" fmla="*/ 665545 h 665545"/>
                <a:gd name="connsiteX327" fmla="*/ 3738401 w 11218359"/>
                <a:gd name="connsiteY327" fmla="*/ 665545 h 665545"/>
                <a:gd name="connsiteX328" fmla="*/ 3749840 w 11218359"/>
                <a:gd name="connsiteY328" fmla="*/ 665545 h 665545"/>
                <a:gd name="connsiteX329" fmla="*/ 3761280 w 11218359"/>
                <a:gd name="connsiteY329" fmla="*/ 665545 h 665545"/>
                <a:gd name="connsiteX330" fmla="*/ 3772719 w 11218359"/>
                <a:gd name="connsiteY330" fmla="*/ 665545 h 665545"/>
                <a:gd name="connsiteX331" fmla="*/ 3784154 w 11218359"/>
                <a:gd name="connsiteY331" fmla="*/ 665545 h 665545"/>
                <a:gd name="connsiteX332" fmla="*/ 3795598 w 11218359"/>
                <a:gd name="connsiteY332" fmla="*/ 665545 h 665545"/>
                <a:gd name="connsiteX333" fmla="*/ 3807033 w 11218359"/>
                <a:gd name="connsiteY333" fmla="*/ 665545 h 665545"/>
                <a:gd name="connsiteX334" fmla="*/ 3818473 w 11218359"/>
                <a:gd name="connsiteY334" fmla="*/ 665545 h 665545"/>
                <a:gd name="connsiteX335" fmla="*/ 3829917 w 11218359"/>
                <a:gd name="connsiteY335" fmla="*/ 665545 h 665545"/>
                <a:gd name="connsiteX336" fmla="*/ 3841352 w 11218359"/>
                <a:gd name="connsiteY336" fmla="*/ 665545 h 665545"/>
                <a:gd name="connsiteX337" fmla="*/ 3852791 w 11218359"/>
                <a:gd name="connsiteY337" fmla="*/ 665545 h 665545"/>
                <a:gd name="connsiteX338" fmla="*/ 3864231 w 11218359"/>
                <a:gd name="connsiteY338" fmla="*/ 665545 h 665545"/>
                <a:gd name="connsiteX339" fmla="*/ 3875670 w 11218359"/>
                <a:gd name="connsiteY339" fmla="*/ 665545 h 665545"/>
                <a:gd name="connsiteX340" fmla="*/ 3887110 w 11218359"/>
                <a:gd name="connsiteY340" fmla="*/ 665545 h 665545"/>
                <a:gd name="connsiteX341" fmla="*/ 3898549 w 11218359"/>
                <a:gd name="connsiteY341" fmla="*/ 665545 h 665545"/>
                <a:gd name="connsiteX342" fmla="*/ 3909989 w 11218359"/>
                <a:gd name="connsiteY342" fmla="*/ 665545 h 665545"/>
                <a:gd name="connsiteX343" fmla="*/ 3921447 w 11218359"/>
                <a:gd name="connsiteY343" fmla="*/ 665545 h 665545"/>
                <a:gd name="connsiteX344" fmla="*/ 3932878 w 11218359"/>
                <a:gd name="connsiteY344" fmla="*/ 665545 h 665545"/>
                <a:gd name="connsiteX345" fmla="*/ 3944307 w 11218359"/>
                <a:gd name="connsiteY345" fmla="*/ 665545 h 665545"/>
                <a:gd name="connsiteX346" fmla="*/ 3955737 w 11218359"/>
                <a:gd name="connsiteY346" fmla="*/ 665545 h 665545"/>
                <a:gd name="connsiteX347" fmla="*/ 3967167 w 11218359"/>
                <a:gd name="connsiteY347" fmla="*/ 665545 h 665545"/>
                <a:gd name="connsiteX348" fmla="*/ 3978645 w 11218359"/>
                <a:gd name="connsiteY348" fmla="*/ 665545 h 665545"/>
                <a:gd name="connsiteX349" fmla="*/ 3990075 w 11218359"/>
                <a:gd name="connsiteY349" fmla="*/ 665545 h 665545"/>
                <a:gd name="connsiteX350" fmla="*/ 4001505 w 11218359"/>
                <a:gd name="connsiteY350" fmla="*/ 665545 h 665545"/>
                <a:gd name="connsiteX351" fmla="*/ 4012935 w 11218359"/>
                <a:gd name="connsiteY351" fmla="*/ 665545 h 665545"/>
                <a:gd name="connsiteX352" fmla="*/ 4024365 w 11218359"/>
                <a:gd name="connsiteY352" fmla="*/ 665545 h 665545"/>
                <a:gd name="connsiteX353" fmla="*/ 4035843 w 11218359"/>
                <a:gd name="connsiteY353" fmla="*/ 665545 h 665545"/>
                <a:gd name="connsiteX354" fmla="*/ 4047273 w 11218359"/>
                <a:gd name="connsiteY354" fmla="*/ 665545 h 665545"/>
                <a:gd name="connsiteX355" fmla="*/ 4058702 w 11218359"/>
                <a:gd name="connsiteY355" fmla="*/ 665545 h 665545"/>
                <a:gd name="connsiteX356" fmla="*/ 4070133 w 11218359"/>
                <a:gd name="connsiteY356" fmla="*/ 665545 h 665545"/>
                <a:gd name="connsiteX357" fmla="*/ 4081563 w 11218359"/>
                <a:gd name="connsiteY357" fmla="*/ 665545 h 665545"/>
                <a:gd name="connsiteX358" fmla="*/ 4093040 w 11218359"/>
                <a:gd name="connsiteY358" fmla="*/ 665545 h 665545"/>
                <a:gd name="connsiteX359" fmla="*/ 4104471 w 11218359"/>
                <a:gd name="connsiteY359" fmla="*/ 665545 h 665545"/>
                <a:gd name="connsiteX360" fmla="*/ 4115900 w 11218359"/>
                <a:gd name="connsiteY360" fmla="*/ 665545 h 665545"/>
                <a:gd name="connsiteX361" fmla="*/ 4127330 w 11218359"/>
                <a:gd name="connsiteY361" fmla="*/ 665545 h 665545"/>
                <a:gd name="connsiteX362" fmla="*/ 4138760 w 11218359"/>
                <a:gd name="connsiteY362" fmla="*/ 665545 h 665545"/>
                <a:gd name="connsiteX363" fmla="*/ 4150238 w 11218359"/>
                <a:gd name="connsiteY363" fmla="*/ 665545 h 665545"/>
                <a:gd name="connsiteX364" fmla="*/ 4161668 w 11218359"/>
                <a:gd name="connsiteY364" fmla="*/ 665545 h 665545"/>
                <a:gd name="connsiteX365" fmla="*/ 4173098 w 11218359"/>
                <a:gd name="connsiteY365" fmla="*/ 665545 h 665545"/>
                <a:gd name="connsiteX366" fmla="*/ 4184528 w 11218359"/>
                <a:gd name="connsiteY366" fmla="*/ 665545 h 665545"/>
                <a:gd name="connsiteX367" fmla="*/ 4195958 w 11218359"/>
                <a:gd name="connsiteY367" fmla="*/ 665545 h 665545"/>
                <a:gd name="connsiteX368" fmla="*/ 4207436 w 11218359"/>
                <a:gd name="connsiteY368" fmla="*/ 665545 h 665545"/>
                <a:gd name="connsiteX369" fmla="*/ 4218865 w 11218359"/>
                <a:gd name="connsiteY369" fmla="*/ 665545 h 665545"/>
                <a:gd name="connsiteX370" fmla="*/ 4230296 w 11218359"/>
                <a:gd name="connsiteY370" fmla="*/ 665545 h 665545"/>
                <a:gd name="connsiteX371" fmla="*/ 4241726 w 11218359"/>
                <a:gd name="connsiteY371" fmla="*/ 665545 h 665545"/>
                <a:gd name="connsiteX372" fmla="*/ 4253156 w 11218359"/>
                <a:gd name="connsiteY372" fmla="*/ 665545 h 665545"/>
                <a:gd name="connsiteX373" fmla="*/ 4264634 w 11218359"/>
                <a:gd name="connsiteY373" fmla="*/ 665545 h 665545"/>
                <a:gd name="connsiteX374" fmla="*/ 4276063 w 11218359"/>
                <a:gd name="connsiteY374" fmla="*/ 665545 h 665545"/>
                <a:gd name="connsiteX375" fmla="*/ 4287493 w 11218359"/>
                <a:gd name="connsiteY375" fmla="*/ 665545 h 665545"/>
                <a:gd name="connsiteX376" fmla="*/ 4298923 w 11218359"/>
                <a:gd name="connsiteY376" fmla="*/ 665545 h 665545"/>
                <a:gd name="connsiteX377" fmla="*/ 4310353 w 11218359"/>
                <a:gd name="connsiteY377" fmla="*/ 665545 h 665545"/>
                <a:gd name="connsiteX378" fmla="*/ 4321831 w 11218359"/>
                <a:gd name="connsiteY378" fmla="*/ 665545 h 665545"/>
                <a:gd name="connsiteX379" fmla="*/ 4333261 w 11218359"/>
                <a:gd name="connsiteY379" fmla="*/ 665545 h 665545"/>
                <a:gd name="connsiteX380" fmla="*/ 4344691 w 11218359"/>
                <a:gd name="connsiteY380" fmla="*/ 665545 h 665545"/>
                <a:gd name="connsiteX381" fmla="*/ 4356121 w 11218359"/>
                <a:gd name="connsiteY381" fmla="*/ 665545 h 665545"/>
                <a:gd name="connsiteX382" fmla="*/ 4367551 w 11218359"/>
                <a:gd name="connsiteY382" fmla="*/ 665545 h 665545"/>
                <a:gd name="connsiteX383" fmla="*/ 4379028 w 11218359"/>
                <a:gd name="connsiteY383" fmla="*/ 665545 h 665545"/>
                <a:gd name="connsiteX384" fmla="*/ 4390458 w 11218359"/>
                <a:gd name="connsiteY384" fmla="*/ 665545 h 665545"/>
                <a:gd name="connsiteX385" fmla="*/ 4401889 w 11218359"/>
                <a:gd name="connsiteY385" fmla="*/ 665545 h 665545"/>
                <a:gd name="connsiteX386" fmla="*/ 4413319 w 11218359"/>
                <a:gd name="connsiteY386" fmla="*/ 665545 h 665545"/>
                <a:gd name="connsiteX387" fmla="*/ 4424749 w 11218359"/>
                <a:gd name="connsiteY387" fmla="*/ 665545 h 665545"/>
                <a:gd name="connsiteX388" fmla="*/ 4436226 w 11218359"/>
                <a:gd name="connsiteY388" fmla="*/ 665545 h 665545"/>
                <a:gd name="connsiteX389" fmla="*/ 4447656 w 11218359"/>
                <a:gd name="connsiteY389" fmla="*/ 665545 h 665545"/>
                <a:gd name="connsiteX390" fmla="*/ 4459086 w 11218359"/>
                <a:gd name="connsiteY390" fmla="*/ 665545 h 665545"/>
                <a:gd name="connsiteX391" fmla="*/ 4470516 w 11218359"/>
                <a:gd name="connsiteY391" fmla="*/ 665545 h 665545"/>
                <a:gd name="connsiteX392" fmla="*/ 4481946 w 11218359"/>
                <a:gd name="connsiteY392" fmla="*/ 665545 h 665545"/>
                <a:gd name="connsiteX393" fmla="*/ 4493424 w 11218359"/>
                <a:gd name="connsiteY393" fmla="*/ 665545 h 665545"/>
                <a:gd name="connsiteX394" fmla="*/ 4504854 w 11218359"/>
                <a:gd name="connsiteY394" fmla="*/ 665545 h 665545"/>
                <a:gd name="connsiteX395" fmla="*/ 4516284 w 11218359"/>
                <a:gd name="connsiteY395" fmla="*/ 665545 h 665545"/>
                <a:gd name="connsiteX396" fmla="*/ 4527714 w 11218359"/>
                <a:gd name="connsiteY396" fmla="*/ 665545 h 665545"/>
                <a:gd name="connsiteX397" fmla="*/ 4539144 w 11218359"/>
                <a:gd name="connsiteY397" fmla="*/ 665545 h 665545"/>
                <a:gd name="connsiteX398" fmla="*/ 4550621 w 11218359"/>
                <a:gd name="connsiteY398" fmla="*/ 665545 h 665545"/>
                <a:gd name="connsiteX399" fmla="*/ 4562051 w 11218359"/>
                <a:gd name="connsiteY399" fmla="*/ 665545 h 665545"/>
                <a:gd name="connsiteX400" fmla="*/ 4573482 w 11218359"/>
                <a:gd name="connsiteY400" fmla="*/ 665545 h 665545"/>
                <a:gd name="connsiteX401" fmla="*/ 4584912 w 11218359"/>
                <a:gd name="connsiteY401" fmla="*/ 665545 h 665545"/>
                <a:gd name="connsiteX402" fmla="*/ 4596341 w 11218359"/>
                <a:gd name="connsiteY402" fmla="*/ 665545 h 665545"/>
                <a:gd name="connsiteX403" fmla="*/ 4607771 w 11218359"/>
                <a:gd name="connsiteY403" fmla="*/ 665545 h 665545"/>
                <a:gd name="connsiteX404" fmla="*/ 4619249 w 11218359"/>
                <a:gd name="connsiteY404" fmla="*/ 665545 h 665545"/>
                <a:gd name="connsiteX405" fmla="*/ 4630679 w 11218359"/>
                <a:gd name="connsiteY405" fmla="*/ 665545 h 665545"/>
                <a:gd name="connsiteX406" fmla="*/ 4642109 w 11218359"/>
                <a:gd name="connsiteY406" fmla="*/ 665545 h 665545"/>
                <a:gd name="connsiteX407" fmla="*/ 4653539 w 11218359"/>
                <a:gd name="connsiteY407" fmla="*/ 665545 h 665545"/>
                <a:gd name="connsiteX408" fmla="*/ 4664969 w 11218359"/>
                <a:gd name="connsiteY408" fmla="*/ 665545 h 665545"/>
                <a:gd name="connsiteX409" fmla="*/ 4676447 w 11218359"/>
                <a:gd name="connsiteY409" fmla="*/ 665545 h 665545"/>
                <a:gd name="connsiteX410" fmla="*/ 4687877 w 11218359"/>
                <a:gd name="connsiteY410" fmla="*/ 665545 h 665545"/>
                <a:gd name="connsiteX411" fmla="*/ 4699306 w 11218359"/>
                <a:gd name="connsiteY411" fmla="*/ 665545 h 665545"/>
                <a:gd name="connsiteX412" fmla="*/ 4710737 w 11218359"/>
                <a:gd name="connsiteY412" fmla="*/ 665545 h 665545"/>
                <a:gd name="connsiteX413" fmla="*/ 4722167 w 11218359"/>
                <a:gd name="connsiteY413" fmla="*/ 665545 h 665545"/>
                <a:gd name="connsiteX414" fmla="*/ 4733644 w 11218359"/>
                <a:gd name="connsiteY414" fmla="*/ 665545 h 665545"/>
                <a:gd name="connsiteX415" fmla="*/ 4745075 w 11218359"/>
                <a:gd name="connsiteY415" fmla="*/ 665545 h 665545"/>
                <a:gd name="connsiteX416" fmla="*/ 4756504 w 11218359"/>
                <a:gd name="connsiteY416" fmla="*/ 665545 h 665545"/>
                <a:gd name="connsiteX417" fmla="*/ 4767934 w 11218359"/>
                <a:gd name="connsiteY417" fmla="*/ 665545 h 665545"/>
                <a:gd name="connsiteX418" fmla="*/ 4779364 w 11218359"/>
                <a:gd name="connsiteY418" fmla="*/ 665545 h 665545"/>
                <a:gd name="connsiteX419" fmla="*/ 4790842 w 11218359"/>
                <a:gd name="connsiteY419" fmla="*/ 665545 h 665545"/>
                <a:gd name="connsiteX420" fmla="*/ 4802272 w 11218359"/>
                <a:gd name="connsiteY420" fmla="*/ 665545 h 665545"/>
                <a:gd name="connsiteX421" fmla="*/ 4813702 w 11218359"/>
                <a:gd name="connsiteY421" fmla="*/ 665545 h 665545"/>
                <a:gd name="connsiteX422" fmla="*/ 4825132 w 11218359"/>
                <a:gd name="connsiteY422" fmla="*/ 665545 h 665545"/>
                <a:gd name="connsiteX423" fmla="*/ 4836562 w 11218359"/>
                <a:gd name="connsiteY423" fmla="*/ 665545 h 665545"/>
                <a:gd name="connsiteX424" fmla="*/ 4848040 w 11218359"/>
                <a:gd name="connsiteY424" fmla="*/ 665545 h 665545"/>
                <a:gd name="connsiteX425" fmla="*/ 4859469 w 11218359"/>
                <a:gd name="connsiteY425" fmla="*/ 665545 h 665545"/>
                <a:gd name="connsiteX426" fmla="*/ 4870899 w 11218359"/>
                <a:gd name="connsiteY426" fmla="*/ 665545 h 665545"/>
                <a:gd name="connsiteX427" fmla="*/ 4882330 w 11218359"/>
                <a:gd name="connsiteY427" fmla="*/ 665545 h 665545"/>
                <a:gd name="connsiteX428" fmla="*/ 4893760 w 11218359"/>
                <a:gd name="connsiteY428" fmla="*/ 665545 h 665545"/>
                <a:gd name="connsiteX429" fmla="*/ 4905237 w 11218359"/>
                <a:gd name="connsiteY429" fmla="*/ 665545 h 665545"/>
                <a:gd name="connsiteX430" fmla="*/ 4916667 w 11218359"/>
                <a:gd name="connsiteY430" fmla="*/ 665545 h 665545"/>
                <a:gd name="connsiteX431" fmla="*/ 4928097 w 11218359"/>
                <a:gd name="connsiteY431" fmla="*/ 665545 h 665545"/>
                <a:gd name="connsiteX432" fmla="*/ 4939527 w 11218359"/>
                <a:gd name="connsiteY432" fmla="*/ 665545 h 665545"/>
                <a:gd name="connsiteX433" fmla="*/ 4950957 w 11218359"/>
                <a:gd name="connsiteY433" fmla="*/ 665545 h 665545"/>
                <a:gd name="connsiteX434" fmla="*/ 4962435 w 11218359"/>
                <a:gd name="connsiteY434" fmla="*/ 665545 h 665545"/>
                <a:gd name="connsiteX435" fmla="*/ 4973865 w 11218359"/>
                <a:gd name="connsiteY435" fmla="*/ 665545 h 665545"/>
                <a:gd name="connsiteX436" fmla="*/ 4985295 w 11218359"/>
                <a:gd name="connsiteY436" fmla="*/ 665545 h 665545"/>
                <a:gd name="connsiteX437" fmla="*/ 4996725 w 11218359"/>
                <a:gd name="connsiteY437" fmla="*/ 665545 h 665545"/>
                <a:gd name="connsiteX438" fmla="*/ 5008155 w 11218359"/>
                <a:gd name="connsiteY438" fmla="*/ 665545 h 665545"/>
                <a:gd name="connsiteX439" fmla="*/ 5019632 w 11218359"/>
                <a:gd name="connsiteY439" fmla="*/ 665545 h 665545"/>
                <a:gd name="connsiteX440" fmla="*/ 5031062 w 11218359"/>
                <a:gd name="connsiteY440" fmla="*/ 665545 h 665545"/>
                <a:gd name="connsiteX441" fmla="*/ 5042492 w 11218359"/>
                <a:gd name="connsiteY441" fmla="*/ 665545 h 665545"/>
                <a:gd name="connsiteX442" fmla="*/ 5053923 w 11218359"/>
                <a:gd name="connsiteY442" fmla="*/ 665545 h 665545"/>
                <a:gd name="connsiteX443" fmla="*/ 5065353 w 11218359"/>
                <a:gd name="connsiteY443" fmla="*/ 665545 h 665545"/>
                <a:gd name="connsiteX444" fmla="*/ 5076830 w 11218359"/>
                <a:gd name="connsiteY444" fmla="*/ 665545 h 665545"/>
                <a:gd name="connsiteX445" fmla="*/ 5088260 w 11218359"/>
                <a:gd name="connsiteY445" fmla="*/ 665545 h 665545"/>
                <a:gd name="connsiteX446" fmla="*/ 5099690 w 11218359"/>
                <a:gd name="connsiteY446" fmla="*/ 665545 h 665545"/>
                <a:gd name="connsiteX447" fmla="*/ 5111120 w 11218359"/>
                <a:gd name="connsiteY447" fmla="*/ 665545 h 665545"/>
                <a:gd name="connsiteX448" fmla="*/ 5122550 w 11218359"/>
                <a:gd name="connsiteY448" fmla="*/ 665545 h 665545"/>
                <a:gd name="connsiteX449" fmla="*/ 5134028 w 11218359"/>
                <a:gd name="connsiteY449" fmla="*/ 665545 h 665545"/>
                <a:gd name="connsiteX450" fmla="*/ 5145458 w 11218359"/>
                <a:gd name="connsiteY450" fmla="*/ 665545 h 665545"/>
                <a:gd name="connsiteX451" fmla="*/ 5156888 w 11218359"/>
                <a:gd name="connsiteY451" fmla="*/ 665545 h 665545"/>
                <a:gd name="connsiteX452" fmla="*/ 5168318 w 11218359"/>
                <a:gd name="connsiteY452" fmla="*/ 665545 h 665545"/>
                <a:gd name="connsiteX453" fmla="*/ 5179747 w 11218359"/>
                <a:gd name="connsiteY453" fmla="*/ 665545 h 665545"/>
                <a:gd name="connsiteX454" fmla="*/ 5191225 w 11218359"/>
                <a:gd name="connsiteY454" fmla="*/ 665545 h 665545"/>
                <a:gd name="connsiteX455" fmla="*/ 5202655 w 11218359"/>
                <a:gd name="connsiteY455" fmla="*/ 665545 h 665545"/>
                <a:gd name="connsiteX456" fmla="*/ 5214085 w 11218359"/>
                <a:gd name="connsiteY456" fmla="*/ 665545 h 665545"/>
                <a:gd name="connsiteX457" fmla="*/ 5225515 w 11218359"/>
                <a:gd name="connsiteY457" fmla="*/ 665545 h 665545"/>
                <a:gd name="connsiteX458" fmla="*/ 5236945 w 11218359"/>
                <a:gd name="connsiteY458" fmla="*/ 665545 h 665545"/>
                <a:gd name="connsiteX459" fmla="*/ 5248423 w 11218359"/>
                <a:gd name="connsiteY459" fmla="*/ 665545 h 665545"/>
                <a:gd name="connsiteX460" fmla="*/ 5259853 w 11218359"/>
                <a:gd name="connsiteY460" fmla="*/ 665545 h 665545"/>
                <a:gd name="connsiteX461" fmla="*/ 5271283 w 11218359"/>
                <a:gd name="connsiteY461" fmla="*/ 665545 h 665545"/>
                <a:gd name="connsiteX462" fmla="*/ 5282713 w 11218359"/>
                <a:gd name="connsiteY462" fmla="*/ 665545 h 665545"/>
                <a:gd name="connsiteX463" fmla="*/ 5294143 w 11218359"/>
                <a:gd name="connsiteY463" fmla="*/ 665545 h 665545"/>
                <a:gd name="connsiteX464" fmla="*/ 5305621 w 11218359"/>
                <a:gd name="connsiteY464" fmla="*/ 665545 h 665545"/>
                <a:gd name="connsiteX465" fmla="*/ 5317051 w 11218359"/>
                <a:gd name="connsiteY465" fmla="*/ 665545 h 665545"/>
                <a:gd name="connsiteX466" fmla="*/ 5328481 w 11218359"/>
                <a:gd name="connsiteY466" fmla="*/ 665545 h 665545"/>
                <a:gd name="connsiteX467" fmla="*/ 5339910 w 11218359"/>
                <a:gd name="connsiteY467" fmla="*/ 665545 h 665545"/>
                <a:gd name="connsiteX468" fmla="*/ 5351340 w 11218359"/>
                <a:gd name="connsiteY468" fmla="*/ 665545 h 665545"/>
                <a:gd name="connsiteX469" fmla="*/ 5362818 w 11218359"/>
                <a:gd name="connsiteY469" fmla="*/ 665545 h 665545"/>
                <a:gd name="connsiteX470" fmla="*/ 5374248 w 11218359"/>
                <a:gd name="connsiteY470" fmla="*/ 665545 h 665545"/>
                <a:gd name="connsiteX471" fmla="*/ 5385678 w 11218359"/>
                <a:gd name="connsiteY471" fmla="*/ 665545 h 665545"/>
                <a:gd name="connsiteX472" fmla="*/ 5397108 w 11218359"/>
                <a:gd name="connsiteY472" fmla="*/ 665545 h 665545"/>
                <a:gd name="connsiteX473" fmla="*/ 5408538 w 11218359"/>
                <a:gd name="connsiteY473" fmla="*/ 665545 h 665545"/>
                <a:gd name="connsiteX474" fmla="*/ 5420016 w 11218359"/>
                <a:gd name="connsiteY474" fmla="*/ 665545 h 665545"/>
                <a:gd name="connsiteX475" fmla="*/ 5431446 w 11218359"/>
                <a:gd name="connsiteY475" fmla="*/ 665545 h 665545"/>
                <a:gd name="connsiteX476" fmla="*/ 5442876 w 11218359"/>
                <a:gd name="connsiteY476" fmla="*/ 665545 h 665545"/>
                <a:gd name="connsiteX477" fmla="*/ 5454306 w 11218359"/>
                <a:gd name="connsiteY477" fmla="*/ 665545 h 665545"/>
                <a:gd name="connsiteX478" fmla="*/ 5465736 w 11218359"/>
                <a:gd name="connsiteY478" fmla="*/ 665545 h 665545"/>
                <a:gd name="connsiteX479" fmla="*/ 5477214 w 11218359"/>
                <a:gd name="connsiteY479" fmla="*/ 665545 h 665545"/>
                <a:gd name="connsiteX480" fmla="*/ 5488643 w 11218359"/>
                <a:gd name="connsiteY480" fmla="*/ 665545 h 665545"/>
                <a:gd name="connsiteX481" fmla="*/ 5500073 w 11218359"/>
                <a:gd name="connsiteY481" fmla="*/ 665545 h 665545"/>
                <a:gd name="connsiteX482" fmla="*/ 5511503 w 11218359"/>
                <a:gd name="connsiteY482" fmla="*/ 665545 h 665545"/>
                <a:gd name="connsiteX483" fmla="*/ 5522933 w 11218359"/>
                <a:gd name="connsiteY483" fmla="*/ 665545 h 665545"/>
                <a:gd name="connsiteX484" fmla="*/ 5534411 w 11218359"/>
                <a:gd name="connsiteY484" fmla="*/ 665545 h 665545"/>
                <a:gd name="connsiteX485" fmla="*/ 5545841 w 11218359"/>
                <a:gd name="connsiteY485" fmla="*/ 665545 h 665545"/>
                <a:gd name="connsiteX486" fmla="*/ 5557271 w 11218359"/>
                <a:gd name="connsiteY486" fmla="*/ 665545 h 665545"/>
                <a:gd name="connsiteX487" fmla="*/ 5568701 w 11218359"/>
                <a:gd name="connsiteY487" fmla="*/ 665545 h 665545"/>
                <a:gd name="connsiteX488" fmla="*/ 5580131 w 11218359"/>
                <a:gd name="connsiteY488" fmla="*/ 665545 h 665545"/>
                <a:gd name="connsiteX489" fmla="*/ 5591609 w 11218359"/>
                <a:gd name="connsiteY489" fmla="*/ 665545 h 665545"/>
                <a:gd name="connsiteX490" fmla="*/ 5603038 w 11218359"/>
                <a:gd name="connsiteY490" fmla="*/ 665545 h 665545"/>
                <a:gd name="connsiteX491" fmla="*/ 5614469 w 11218359"/>
                <a:gd name="connsiteY491" fmla="*/ 665545 h 665545"/>
                <a:gd name="connsiteX492" fmla="*/ 5625899 w 11218359"/>
                <a:gd name="connsiteY492" fmla="*/ 665545 h 665545"/>
                <a:gd name="connsiteX493" fmla="*/ 5637329 w 11218359"/>
                <a:gd name="connsiteY493" fmla="*/ 665545 h 665545"/>
                <a:gd name="connsiteX494" fmla="*/ 5648759 w 11218359"/>
                <a:gd name="connsiteY494" fmla="*/ 665545 h 665545"/>
                <a:gd name="connsiteX495" fmla="*/ 5660236 w 11218359"/>
                <a:gd name="connsiteY495" fmla="*/ 665545 h 665545"/>
                <a:gd name="connsiteX496" fmla="*/ 5671666 w 11218359"/>
                <a:gd name="connsiteY496" fmla="*/ 665545 h 665545"/>
                <a:gd name="connsiteX497" fmla="*/ 5683096 w 11218359"/>
                <a:gd name="connsiteY497" fmla="*/ 665545 h 665545"/>
                <a:gd name="connsiteX498" fmla="*/ 5694526 w 11218359"/>
                <a:gd name="connsiteY498" fmla="*/ 665545 h 665545"/>
                <a:gd name="connsiteX499" fmla="*/ 5705956 w 11218359"/>
                <a:gd name="connsiteY499" fmla="*/ 665545 h 665545"/>
                <a:gd name="connsiteX500" fmla="*/ 5717434 w 11218359"/>
                <a:gd name="connsiteY500" fmla="*/ 665545 h 665545"/>
                <a:gd name="connsiteX501" fmla="*/ 5728864 w 11218359"/>
                <a:gd name="connsiteY501" fmla="*/ 665545 h 665545"/>
                <a:gd name="connsiteX502" fmla="*/ 5740294 w 11218359"/>
                <a:gd name="connsiteY502" fmla="*/ 665545 h 665545"/>
                <a:gd name="connsiteX503" fmla="*/ 5751724 w 11218359"/>
                <a:gd name="connsiteY503" fmla="*/ 665545 h 665545"/>
                <a:gd name="connsiteX504" fmla="*/ 5763154 w 11218359"/>
                <a:gd name="connsiteY504" fmla="*/ 665545 h 665545"/>
                <a:gd name="connsiteX505" fmla="*/ 5774631 w 11218359"/>
                <a:gd name="connsiteY505" fmla="*/ 665545 h 665545"/>
                <a:gd name="connsiteX506" fmla="*/ 5786062 w 11218359"/>
                <a:gd name="connsiteY506" fmla="*/ 665545 h 665545"/>
                <a:gd name="connsiteX507" fmla="*/ 5797492 w 11218359"/>
                <a:gd name="connsiteY507" fmla="*/ 665545 h 665545"/>
                <a:gd name="connsiteX508" fmla="*/ 5808921 w 11218359"/>
                <a:gd name="connsiteY508" fmla="*/ 665545 h 665545"/>
                <a:gd name="connsiteX509" fmla="*/ 5820351 w 11218359"/>
                <a:gd name="connsiteY509" fmla="*/ 665545 h 665545"/>
                <a:gd name="connsiteX510" fmla="*/ 5831829 w 11218359"/>
                <a:gd name="connsiteY510" fmla="*/ 665545 h 665545"/>
                <a:gd name="connsiteX511" fmla="*/ 5843259 w 11218359"/>
                <a:gd name="connsiteY511" fmla="*/ 665545 h 665545"/>
                <a:gd name="connsiteX512" fmla="*/ 5854689 w 11218359"/>
                <a:gd name="connsiteY512" fmla="*/ 665545 h 665545"/>
                <a:gd name="connsiteX513" fmla="*/ 5866119 w 11218359"/>
                <a:gd name="connsiteY513" fmla="*/ 665545 h 665545"/>
                <a:gd name="connsiteX514" fmla="*/ 5877549 w 11218359"/>
                <a:gd name="connsiteY514" fmla="*/ 665545 h 665545"/>
                <a:gd name="connsiteX515" fmla="*/ 5889027 w 11218359"/>
                <a:gd name="connsiteY515" fmla="*/ 665545 h 665545"/>
                <a:gd name="connsiteX516" fmla="*/ 5900457 w 11218359"/>
                <a:gd name="connsiteY516" fmla="*/ 665545 h 665545"/>
                <a:gd name="connsiteX517" fmla="*/ 5911887 w 11218359"/>
                <a:gd name="connsiteY517" fmla="*/ 665545 h 665545"/>
                <a:gd name="connsiteX518" fmla="*/ 5923317 w 11218359"/>
                <a:gd name="connsiteY518" fmla="*/ 665545 h 665545"/>
                <a:gd name="connsiteX519" fmla="*/ 5934747 w 11218359"/>
                <a:gd name="connsiteY519" fmla="*/ 665545 h 665545"/>
                <a:gd name="connsiteX520" fmla="*/ 5946225 w 11218359"/>
                <a:gd name="connsiteY520" fmla="*/ 665545 h 665545"/>
                <a:gd name="connsiteX521" fmla="*/ 5957655 w 11218359"/>
                <a:gd name="connsiteY521" fmla="*/ 665545 h 665545"/>
                <a:gd name="connsiteX522" fmla="*/ 5969084 w 11218359"/>
                <a:gd name="connsiteY522" fmla="*/ 665545 h 665545"/>
                <a:gd name="connsiteX523" fmla="*/ 5980514 w 11218359"/>
                <a:gd name="connsiteY523" fmla="*/ 665545 h 665545"/>
                <a:gd name="connsiteX524" fmla="*/ 5991944 w 11218359"/>
                <a:gd name="connsiteY524" fmla="*/ 665545 h 665545"/>
                <a:gd name="connsiteX525" fmla="*/ 6003422 w 11218359"/>
                <a:gd name="connsiteY525" fmla="*/ 665545 h 665545"/>
                <a:gd name="connsiteX526" fmla="*/ 6014852 w 11218359"/>
                <a:gd name="connsiteY526" fmla="*/ 665545 h 665545"/>
                <a:gd name="connsiteX527" fmla="*/ 6026282 w 11218359"/>
                <a:gd name="connsiteY527" fmla="*/ 665545 h 665545"/>
                <a:gd name="connsiteX528" fmla="*/ 6037712 w 11218359"/>
                <a:gd name="connsiteY528" fmla="*/ 665545 h 665545"/>
                <a:gd name="connsiteX529" fmla="*/ 6049142 w 11218359"/>
                <a:gd name="connsiteY529" fmla="*/ 665545 h 665545"/>
                <a:gd name="connsiteX530" fmla="*/ 6060620 w 11218359"/>
                <a:gd name="connsiteY530" fmla="*/ 665545 h 665545"/>
                <a:gd name="connsiteX531" fmla="*/ 6072049 w 11218359"/>
                <a:gd name="connsiteY531" fmla="*/ 665545 h 665545"/>
                <a:gd name="connsiteX532" fmla="*/ 6083480 w 11218359"/>
                <a:gd name="connsiteY532" fmla="*/ 665545 h 665545"/>
                <a:gd name="connsiteX533" fmla="*/ 6094910 w 11218359"/>
                <a:gd name="connsiteY533" fmla="*/ 665545 h 665545"/>
                <a:gd name="connsiteX534" fmla="*/ 6106340 w 11218359"/>
                <a:gd name="connsiteY534" fmla="*/ 665545 h 665545"/>
                <a:gd name="connsiteX535" fmla="*/ 6117818 w 11218359"/>
                <a:gd name="connsiteY535" fmla="*/ 665545 h 665545"/>
                <a:gd name="connsiteX536" fmla="*/ 6129247 w 11218359"/>
                <a:gd name="connsiteY536" fmla="*/ 665545 h 665545"/>
                <a:gd name="connsiteX537" fmla="*/ 6140677 w 11218359"/>
                <a:gd name="connsiteY537" fmla="*/ 665545 h 665545"/>
                <a:gd name="connsiteX538" fmla="*/ 6152107 w 11218359"/>
                <a:gd name="connsiteY538" fmla="*/ 665545 h 665545"/>
                <a:gd name="connsiteX539" fmla="*/ 6163537 w 11218359"/>
                <a:gd name="connsiteY539" fmla="*/ 665545 h 665545"/>
                <a:gd name="connsiteX540" fmla="*/ 6175015 w 11218359"/>
                <a:gd name="connsiteY540" fmla="*/ 665545 h 665545"/>
                <a:gd name="connsiteX541" fmla="*/ 6186445 w 11218359"/>
                <a:gd name="connsiteY541" fmla="*/ 665545 h 665545"/>
                <a:gd name="connsiteX542" fmla="*/ 6197875 w 11218359"/>
                <a:gd name="connsiteY542" fmla="*/ 665545 h 665545"/>
                <a:gd name="connsiteX543" fmla="*/ 6209305 w 11218359"/>
                <a:gd name="connsiteY543" fmla="*/ 665545 h 665545"/>
                <a:gd name="connsiteX544" fmla="*/ 6220735 w 11218359"/>
                <a:gd name="connsiteY544" fmla="*/ 665545 h 665545"/>
                <a:gd name="connsiteX545" fmla="*/ 6232212 w 11218359"/>
                <a:gd name="connsiteY545" fmla="*/ 665545 h 665545"/>
                <a:gd name="connsiteX546" fmla="*/ 6243642 w 11218359"/>
                <a:gd name="connsiteY546" fmla="*/ 665545 h 665545"/>
                <a:gd name="connsiteX547" fmla="*/ 6255073 w 11218359"/>
                <a:gd name="connsiteY547" fmla="*/ 665545 h 665545"/>
                <a:gd name="connsiteX548" fmla="*/ 6266503 w 11218359"/>
                <a:gd name="connsiteY548" fmla="*/ 665545 h 665545"/>
                <a:gd name="connsiteX549" fmla="*/ 6277933 w 11218359"/>
                <a:gd name="connsiteY549" fmla="*/ 665545 h 665545"/>
                <a:gd name="connsiteX550" fmla="*/ 6289410 w 11218359"/>
                <a:gd name="connsiteY550" fmla="*/ 665545 h 665545"/>
                <a:gd name="connsiteX551" fmla="*/ 6300840 w 11218359"/>
                <a:gd name="connsiteY551" fmla="*/ 665545 h 665545"/>
                <a:gd name="connsiteX552" fmla="*/ 6312270 w 11218359"/>
                <a:gd name="connsiteY552" fmla="*/ 665545 h 665545"/>
                <a:gd name="connsiteX553" fmla="*/ 6323700 w 11218359"/>
                <a:gd name="connsiteY553" fmla="*/ 665545 h 665545"/>
                <a:gd name="connsiteX554" fmla="*/ 6335130 w 11218359"/>
                <a:gd name="connsiteY554" fmla="*/ 665545 h 665545"/>
                <a:gd name="connsiteX555" fmla="*/ 6346608 w 11218359"/>
                <a:gd name="connsiteY555" fmla="*/ 665545 h 665545"/>
                <a:gd name="connsiteX556" fmla="*/ 6358038 w 11218359"/>
                <a:gd name="connsiteY556" fmla="*/ 665545 h 665545"/>
                <a:gd name="connsiteX557" fmla="*/ 6369468 w 11218359"/>
                <a:gd name="connsiteY557" fmla="*/ 665545 h 665545"/>
                <a:gd name="connsiteX558" fmla="*/ 6380898 w 11218359"/>
                <a:gd name="connsiteY558" fmla="*/ 665545 h 665545"/>
                <a:gd name="connsiteX559" fmla="*/ 6392328 w 11218359"/>
                <a:gd name="connsiteY559" fmla="*/ 665545 h 665545"/>
                <a:gd name="connsiteX560" fmla="*/ 6403805 w 11218359"/>
                <a:gd name="connsiteY560" fmla="*/ 665545 h 665545"/>
                <a:gd name="connsiteX561" fmla="*/ 6415235 w 11218359"/>
                <a:gd name="connsiteY561" fmla="*/ 665545 h 665545"/>
                <a:gd name="connsiteX562" fmla="*/ 6426666 w 11218359"/>
                <a:gd name="connsiteY562" fmla="*/ 665545 h 665545"/>
                <a:gd name="connsiteX563" fmla="*/ 6438096 w 11218359"/>
                <a:gd name="connsiteY563" fmla="*/ 665545 h 665545"/>
                <a:gd name="connsiteX564" fmla="*/ 6449525 w 11218359"/>
                <a:gd name="connsiteY564" fmla="*/ 665545 h 665545"/>
                <a:gd name="connsiteX565" fmla="*/ 6461003 w 11218359"/>
                <a:gd name="connsiteY565" fmla="*/ 665545 h 665545"/>
                <a:gd name="connsiteX566" fmla="*/ 6472433 w 11218359"/>
                <a:gd name="connsiteY566" fmla="*/ 665545 h 665545"/>
                <a:gd name="connsiteX567" fmla="*/ 6483863 w 11218359"/>
                <a:gd name="connsiteY567" fmla="*/ 665545 h 665545"/>
                <a:gd name="connsiteX568" fmla="*/ 6495293 w 11218359"/>
                <a:gd name="connsiteY568" fmla="*/ 665545 h 665545"/>
                <a:gd name="connsiteX569" fmla="*/ 6506723 w 11218359"/>
                <a:gd name="connsiteY569" fmla="*/ 665545 h 665545"/>
                <a:gd name="connsiteX570" fmla="*/ 6518201 w 11218359"/>
                <a:gd name="connsiteY570" fmla="*/ 665545 h 665545"/>
                <a:gd name="connsiteX571" fmla="*/ 6529631 w 11218359"/>
                <a:gd name="connsiteY571" fmla="*/ 665545 h 665545"/>
                <a:gd name="connsiteX572" fmla="*/ 6541061 w 11218359"/>
                <a:gd name="connsiteY572" fmla="*/ 665545 h 665545"/>
                <a:gd name="connsiteX573" fmla="*/ 6552490 w 11218359"/>
                <a:gd name="connsiteY573" fmla="*/ 665545 h 665545"/>
                <a:gd name="connsiteX574" fmla="*/ 6563921 w 11218359"/>
                <a:gd name="connsiteY574" fmla="*/ 665545 h 665545"/>
                <a:gd name="connsiteX575" fmla="*/ 6575398 w 11218359"/>
                <a:gd name="connsiteY575" fmla="*/ 665545 h 665545"/>
                <a:gd name="connsiteX576" fmla="*/ 6586828 w 11218359"/>
                <a:gd name="connsiteY576" fmla="*/ 665545 h 665545"/>
                <a:gd name="connsiteX577" fmla="*/ 6598259 w 11218359"/>
                <a:gd name="connsiteY577" fmla="*/ 665545 h 665545"/>
                <a:gd name="connsiteX578" fmla="*/ 6609688 w 11218359"/>
                <a:gd name="connsiteY578" fmla="*/ 665545 h 665545"/>
                <a:gd name="connsiteX579" fmla="*/ 6621118 w 11218359"/>
                <a:gd name="connsiteY579" fmla="*/ 665545 h 665545"/>
                <a:gd name="connsiteX580" fmla="*/ 6632596 w 11218359"/>
                <a:gd name="connsiteY580" fmla="*/ 665545 h 665545"/>
                <a:gd name="connsiteX581" fmla="*/ 6644026 w 11218359"/>
                <a:gd name="connsiteY581" fmla="*/ 665545 h 665545"/>
                <a:gd name="connsiteX582" fmla="*/ 6655456 w 11218359"/>
                <a:gd name="connsiteY582" fmla="*/ 665545 h 665545"/>
                <a:gd name="connsiteX583" fmla="*/ 6666886 w 11218359"/>
                <a:gd name="connsiteY583" fmla="*/ 665545 h 665545"/>
                <a:gd name="connsiteX584" fmla="*/ 6678316 w 11218359"/>
                <a:gd name="connsiteY584" fmla="*/ 665545 h 665545"/>
                <a:gd name="connsiteX585" fmla="*/ 6689794 w 11218359"/>
                <a:gd name="connsiteY585" fmla="*/ 665545 h 665545"/>
                <a:gd name="connsiteX586" fmla="*/ 6701224 w 11218359"/>
                <a:gd name="connsiteY586" fmla="*/ 665545 h 665545"/>
                <a:gd name="connsiteX587" fmla="*/ 6712653 w 11218359"/>
                <a:gd name="connsiteY587" fmla="*/ 665545 h 665545"/>
                <a:gd name="connsiteX588" fmla="*/ 6724083 w 11218359"/>
                <a:gd name="connsiteY588" fmla="*/ 665545 h 665545"/>
                <a:gd name="connsiteX589" fmla="*/ 6735514 w 11218359"/>
                <a:gd name="connsiteY589" fmla="*/ 665545 h 665545"/>
                <a:gd name="connsiteX590" fmla="*/ 6746944 w 11218359"/>
                <a:gd name="connsiteY590" fmla="*/ 665545 h 665545"/>
                <a:gd name="connsiteX591" fmla="*/ 6758421 w 11218359"/>
                <a:gd name="connsiteY591" fmla="*/ 665545 h 665545"/>
                <a:gd name="connsiteX592" fmla="*/ 6769851 w 11218359"/>
                <a:gd name="connsiteY592" fmla="*/ 665545 h 665545"/>
                <a:gd name="connsiteX593" fmla="*/ 6781281 w 11218359"/>
                <a:gd name="connsiteY593" fmla="*/ 665545 h 665545"/>
                <a:gd name="connsiteX594" fmla="*/ 6792711 w 11218359"/>
                <a:gd name="connsiteY594" fmla="*/ 665545 h 665545"/>
                <a:gd name="connsiteX595" fmla="*/ 6804141 w 11218359"/>
                <a:gd name="connsiteY595" fmla="*/ 665545 h 665545"/>
                <a:gd name="connsiteX596" fmla="*/ 6815619 w 11218359"/>
                <a:gd name="connsiteY596" fmla="*/ 665545 h 665545"/>
                <a:gd name="connsiteX597" fmla="*/ 6827049 w 11218359"/>
                <a:gd name="connsiteY597" fmla="*/ 665545 h 665545"/>
                <a:gd name="connsiteX598" fmla="*/ 6838479 w 11218359"/>
                <a:gd name="connsiteY598" fmla="*/ 665545 h 665545"/>
                <a:gd name="connsiteX599" fmla="*/ 6849909 w 11218359"/>
                <a:gd name="connsiteY599" fmla="*/ 665545 h 665545"/>
                <a:gd name="connsiteX600" fmla="*/ 6861339 w 11218359"/>
                <a:gd name="connsiteY600" fmla="*/ 665545 h 665545"/>
                <a:gd name="connsiteX601" fmla="*/ 6872816 w 11218359"/>
                <a:gd name="connsiteY601" fmla="*/ 665545 h 665545"/>
                <a:gd name="connsiteX602" fmla="*/ 6884246 w 11218359"/>
                <a:gd name="connsiteY602" fmla="*/ 665545 h 665545"/>
                <a:gd name="connsiteX603" fmla="*/ 6895676 w 11218359"/>
                <a:gd name="connsiteY603" fmla="*/ 665545 h 665545"/>
                <a:gd name="connsiteX604" fmla="*/ 6907107 w 11218359"/>
                <a:gd name="connsiteY604" fmla="*/ 665545 h 665545"/>
                <a:gd name="connsiteX605" fmla="*/ 6918537 w 11218359"/>
                <a:gd name="connsiteY605" fmla="*/ 665545 h 665545"/>
                <a:gd name="connsiteX606" fmla="*/ 6930014 w 11218359"/>
                <a:gd name="connsiteY606" fmla="*/ 665545 h 665545"/>
                <a:gd name="connsiteX607" fmla="*/ 6941444 w 11218359"/>
                <a:gd name="connsiteY607" fmla="*/ 665545 h 665545"/>
                <a:gd name="connsiteX608" fmla="*/ 6952874 w 11218359"/>
                <a:gd name="connsiteY608" fmla="*/ 665545 h 665545"/>
                <a:gd name="connsiteX609" fmla="*/ 6964304 w 11218359"/>
                <a:gd name="connsiteY609" fmla="*/ 665545 h 665545"/>
                <a:gd name="connsiteX610" fmla="*/ 6975734 w 11218359"/>
                <a:gd name="connsiteY610" fmla="*/ 665545 h 665545"/>
                <a:gd name="connsiteX611" fmla="*/ 6987212 w 11218359"/>
                <a:gd name="connsiteY611" fmla="*/ 665545 h 665545"/>
                <a:gd name="connsiteX612" fmla="*/ 6998642 w 11218359"/>
                <a:gd name="connsiteY612" fmla="*/ 665545 h 665545"/>
                <a:gd name="connsiteX613" fmla="*/ 7010072 w 11218359"/>
                <a:gd name="connsiteY613" fmla="*/ 665545 h 665545"/>
                <a:gd name="connsiteX614" fmla="*/ 7021502 w 11218359"/>
                <a:gd name="connsiteY614" fmla="*/ 665545 h 665545"/>
                <a:gd name="connsiteX615" fmla="*/ 7032931 w 11218359"/>
                <a:gd name="connsiteY615" fmla="*/ 665545 h 665545"/>
                <a:gd name="connsiteX616" fmla="*/ 7044409 w 11218359"/>
                <a:gd name="connsiteY616" fmla="*/ 665545 h 665545"/>
                <a:gd name="connsiteX617" fmla="*/ 7055839 w 11218359"/>
                <a:gd name="connsiteY617" fmla="*/ 665545 h 665545"/>
                <a:gd name="connsiteX618" fmla="*/ 7067269 w 11218359"/>
                <a:gd name="connsiteY618" fmla="*/ 665545 h 665545"/>
                <a:gd name="connsiteX619" fmla="*/ 7078700 w 11218359"/>
                <a:gd name="connsiteY619" fmla="*/ 665545 h 665545"/>
                <a:gd name="connsiteX620" fmla="*/ 7090129 w 11218359"/>
                <a:gd name="connsiteY620" fmla="*/ 665545 h 665545"/>
                <a:gd name="connsiteX621" fmla="*/ 7101607 w 11218359"/>
                <a:gd name="connsiteY621" fmla="*/ 665545 h 665545"/>
                <a:gd name="connsiteX622" fmla="*/ 7113037 w 11218359"/>
                <a:gd name="connsiteY622" fmla="*/ 665545 h 665545"/>
                <a:gd name="connsiteX623" fmla="*/ 7124467 w 11218359"/>
                <a:gd name="connsiteY623" fmla="*/ 665545 h 665545"/>
                <a:gd name="connsiteX624" fmla="*/ 7135897 w 11218359"/>
                <a:gd name="connsiteY624" fmla="*/ 665545 h 665545"/>
                <a:gd name="connsiteX625" fmla="*/ 7147327 w 11218359"/>
                <a:gd name="connsiteY625" fmla="*/ 665545 h 665545"/>
                <a:gd name="connsiteX626" fmla="*/ 7158805 w 11218359"/>
                <a:gd name="connsiteY626" fmla="*/ 665545 h 665545"/>
                <a:gd name="connsiteX627" fmla="*/ 7170235 w 11218359"/>
                <a:gd name="connsiteY627" fmla="*/ 665545 h 665545"/>
                <a:gd name="connsiteX628" fmla="*/ 7181665 w 11218359"/>
                <a:gd name="connsiteY628" fmla="*/ 665545 h 665545"/>
                <a:gd name="connsiteX629" fmla="*/ 7193094 w 11218359"/>
                <a:gd name="connsiteY629" fmla="*/ 665545 h 665545"/>
                <a:gd name="connsiteX630" fmla="*/ 7204524 w 11218359"/>
                <a:gd name="connsiteY630" fmla="*/ 665545 h 665545"/>
                <a:gd name="connsiteX631" fmla="*/ 7216002 w 11218359"/>
                <a:gd name="connsiteY631" fmla="*/ 665545 h 665545"/>
                <a:gd name="connsiteX632" fmla="*/ 7227432 w 11218359"/>
                <a:gd name="connsiteY632" fmla="*/ 665545 h 665545"/>
                <a:gd name="connsiteX633" fmla="*/ 7238862 w 11218359"/>
                <a:gd name="connsiteY633" fmla="*/ 665545 h 665545"/>
                <a:gd name="connsiteX634" fmla="*/ 7250292 w 11218359"/>
                <a:gd name="connsiteY634" fmla="*/ 665545 h 665545"/>
                <a:gd name="connsiteX635" fmla="*/ 7261722 w 11218359"/>
                <a:gd name="connsiteY635" fmla="*/ 665545 h 665545"/>
                <a:gd name="connsiteX636" fmla="*/ 7273200 w 11218359"/>
                <a:gd name="connsiteY636" fmla="*/ 665545 h 665545"/>
                <a:gd name="connsiteX637" fmla="*/ 7284630 w 11218359"/>
                <a:gd name="connsiteY637" fmla="*/ 665545 h 665545"/>
                <a:gd name="connsiteX638" fmla="*/ 7296060 w 11218359"/>
                <a:gd name="connsiteY638" fmla="*/ 665545 h 665545"/>
                <a:gd name="connsiteX639" fmla="*/ 7307490 w 11218359"/>
                <a:gd name="connsiteY639" fmla="*/ 665545 h 665545"/>
                <a:gd name="connsiteX640" fmla="*/ 7318920 w 11218359"/>
                <a:gd name="connsiteY640" fmla="*/ 665545 h 665545"/>
                <a:gd name="connsiteX641" fmla="*/ 7330398 w 11218359"/>
                <a:gd name="connsiteY641" fmla="*/ 665545 h 665545"/>
                <a:gd name="connsiteX642" fmla="*/ 7341828 w 11218359"/>
                <a:gd name="connsiteY642" fmla="*/ 665545 h 665545"/>
                <a:gd name="connsiteX643" fmla="*/ 7353257 w 11218359"/>
                <a:gd name="connsiteY643" fmla="*/ 665545 h 665545"/>
                <a:gd name="connsiteX644" fmla="*/ 7364687 w 11218359"/>
                <a:gd name="connsiteY644" fmla="*/ 665545 h 665545"/>
                <a:gd name="connsiteX645" fmla="*/ 7376117 w 11218359"/>
                <a:gd name="connsiteY645" fmla="*/ 665545 h 665545"/>
                <a:gd name="connsiteX646" fmla="*/ 7387595 w 11218359"/>
                <a:gd name="connsiteY646" fmla="*/ 665545 h 665545"/>
                <a:gd name="connsiteX647" fmla="*/ 7399025 w 11218359"/>
                <a:gd name="connsiteY647" fmla="*/ 665545 h 665545"/>
                <a:gd name="connsiteX648" fmla="*/ 7410455 w 11218359"/>
                <a:gd name="connsiteY648" fmla="*/ 665545 h 665545"/>
                <a:gd name="connsiteX649" fmla="*/ 7421885 w 11218359"/>
                <a:gd name="connsiteY649" fmla="*/ 665545 h 665545"/>
                <a:gd name="connsiteX650" fmla="*/ 7433315 w 11218359"/>
                <a:gd name="connsiteY650" fmla="*/ 665545 h 665545"/>
                <a:gd name="connsiteX651" fmla="*/ 7444793 w 11218359"/>
                <a:gd name="connsiteY651" fmla="*/ 665545 h 665545"/>
                <a:gd name="connsiteX652" fmla="*/ 7456222 w 11218359"/>
                <a:gd name="connsiteY652" fmla="*/ 665545 h 665545"/>
                <a:gd name="connsiteX653" fmla="*/ 7467653 w 11218359"/>
                <a:gd name="connsiteY653" fmla="*/ 665545 h 665545"/>
                <a:gd name="connsiteX654" fmla="*/ 7479083 w 11218359"/>
                <a:gd name="connsiteY654" fmla="*/ 665545 h 665545"/>
                <a:gd name="connsiteX655" fmla="*/ 7490513 w 11218359"/>
                <a:gd name="connsiteY655" fmla="*/ 665545 h 665545"/>
                <a:gd name="connsiteX656" fmla="*/ 7501990 w 11218359"/>
                <a:gd name="connsiteY656" fmla="*/ 665545 h 665545"/>
                <a:gd name="connsiteX657" fmla="*/ 7513420 w 11218359"/>
                <a:gd name="connsiteY657" fmla="*/ 665545 h 665545"/>
                <a:gd name="connsiteX658" fmla="*/ 7524850 w 11218359"/>
                <a:gd name="connsiteY658" fmla="*/ 665545 h 665545"/>
                <a:gd name="connsiteX659" fmla="*/ 7536280 w 11218359"/>
                <a:gd name="connsiteY659" fmla="*/ 665545 h 665545"/>
                <a:gd name="connsiteX660" fmla="*/ 7547710 w 11218359"/>
                <a:gd name="connsiteY660" fmla="*/ 665545 h 665545"/>
                <a:gd name="connsiteX661" fmla="*/ 7559188 w 11218359"/>
                <a:gd name="connsiteY661" fmla="*/ 665545 h 665545"/>
                <a:gd name="connsiteX662" fmla="*/ 7570618 w 11218359"/>
                <a:gd name="connsiteY662" fmla="*/ 665545 h 665545"/>
                <a:gd name="connsiteX663" fmla="*/ 7582048 w 11218359"/>
                <a:gd name="connsiteY663" fmla="*/ 665545 h 665545"/>
                <a:gd name="connsiteX664" fmla="*/ 7593478 w 11218359"/>
                <a:gd name="connsiteY664" fmla="*/ 665545 h 665545"/>
                <a:gd name="connsiteX665" fmla="*/ 7604908 w 11218359"/>
                <a:gd name="connsiteY665" fmla="*/ 665545 h 665545"/>
                <a:gd name="connsiteX666" fmla="*/ 7616385 w 11218359"/>
                <a:gd name="connsiteY666" fmla="*/ 665545 h 665545"/>
                <a:gd name="connsiteX667" fmla="*/ 7627815 w 11218359"/>
                <a:gd name="connsiteY667" fmla="*/ 665545 h 665545"/>
                <a:gd name="connsiteX668" fmla="*/ 7639246 w 11218359"/>
                <a:gd name="connsiteY668" fmla="*/ 665545 h 665545"/>
                <a:gd name="connsiteX669" fmla="*/ 7650676 w 11218359"/>
                <a:gd name="connsiteY669" fmla="*/ 665545 h 665545"/>
                <a:gd name="connsiteX670" fmla="*/ 7662106 w 11218359"/>
                <a:gd name="connsiteY670" fmla="*/ 665545 h 665545"/>
                <a:gd name="connsiteX671" fmla="*/ 7673583 w 11218359"/>
                <a:gd name="connsiteY671" fmla="*/ 665545 h 665545"/>
                <a:gd name="connsiteX672" fmla="*/ 7685013 w 11218359"/>
                <a:gd name="connsiteY672" fmla="*/ 665545 h 665545"/>
                <a:gd name="connsiteX673" fmla="*/ 7696443 w 11218359"/>
                <a:gd name="connsiteY673" fmla="*/ 665545 h 665545"/>
                <a:gd name="connsiteX674" fmla="*/ 7707873 w 11218359"/>
                <a:gd name="connsiteY674" fmla="*/ 665545 h 665545"/>
                <a:gd name="connsiteX675" fmla="*/ 7719303 w 11218359"/>
                <a:gd name="connsiteY675" fmla="*/ 665545 h 665545"/>
                <a:gd name="connsiteX676" fmla="*/ 7730733 w 11218359"/>
                <a:gd name="connsiteY676" fmla="*/ 665545 h 665545"/>
                <a:gd name="connsiteX677" fmla="*/ 7742211 w 11218359"/>
                <a:gd name="connsiteY677" fmla="*/ 665545 h 665545"/>
                <a:gd name="connsiteX678" fmla="*/ 7753641 w 11218359"/>
                <a:gd name="connsiteY678" fmla="*/ 665545 h 665545"/>
                <a:gd name="connsiteX679" fmla="*/ 7765071 w 11218359"/>
                <a:gd name="connsiteY679" fmla="*/ 665545 h 665545"/>
                <a:gd name="connsiteX680" fmla="*/ 7776501 w 11218359"/>
                <a:gd name="connsiteY680" fmla="*/ 665545 h 665545"/>
                <a:gd name="connsiteX681" fmla="*/ 7787931 w 11218359"/>
                <a:gd name="connsiteY681" fmla="*/ 665545 h 665545"/>
                <a:gd name="connsiteX682" fmla="*/ 7799408 w 11218359"/>
                <a:gd name="connsiteY682" fmla="*/ 665545 h 665545"/>
                <a:gd name="connsiteX683" fmla="*/ 7810839 w 11218359"/>
                <a:gd name="connsiteY683" fmla="*/ 665545 h 665545"/>
                <a:gd name="connsiteX684" fmla="*/ 7822268 w 11218359"/>
                <a:gd name="connsiteY684" fmla="*/ 665545 h 665545"/>
                <a:gd name="connsiteX685" fmla="*/ 7833698 w 11218359"/>
                <a:gd name="connsiteY685" fmla="*/ 665545 h 665545"/>
                <a:gd name="connsiteX686" fmla="*/ 7845128 w 11218359"/>
                <a:gd name="connsiteY686" fmla="*/ 665545 h 665545"/>
                <a:gd name="connsiteX687" fmla="*/ 7856606 w 11218359"/>
                <a:gd name="connsiteY687" fmla="*/ 665545 h 665545"/>
                <a:gd name="connsiteX688" fmla="*/ 7868036 w 11218359"/>
                <a:gd name="connsiteY688" fmla="*/ 665545 h 665545"/>
                <a:gd name="connsiteX689" fmla="*/ 7879466 w 11218359"/>
                <a:gd name="connsiteY689" fmla="*/ 665545 h 665545"/>
                <a:gd name="connsiteX690" fmla="*/ 7890896 w 11218359"/>
                <a:gd name="connsiteY690" fmla="*/ 665545 h 665545"/>
                <a:gd name="connsiteX691" fmla="*/ 7902326 w 11218359"/>
                <a:gd name="connsiteY691" fmla="*/ 665545 h 665545"/>
                <a:gd name="connsiteX692" fmla="*/ 7913804 w 11218359"/>
                <a:gd name="connsiteY692" fmla="*/ 665545 h 665545"/>
                <a:gd name="connsiteX693" fmla="*/ 7925234 w 11218359"/>
                <a:gd name="connsiteY693" fmla="*/ 665545 h 665545"/>
                <a:gd name="connsiteX694" fmla="*/ 7936663 w 11218359"/>
                <a:gd name="connsiteY694" fmla="*/ 665545 h 665545"/>
                <a:gd name="connsiteX695" fmla="*/ 7948094 w 11218359"/>
                <a:gd name="connsiteY695" fmla="*/ 665545 h 665545"/>
                <a:gd name="connsiteX696" fmla="*/ 7959524 w 11218359"/>
                <a:gd name="connsiteY696" fmla="*/ 665545 h 665545"/>
                <a:gd name="connsiteX697" fmla="*/ 7971001 w 11218359"/>
                <a:gd name="connsiteY697" fmla="*/ 665545 h 665545"/>
                <a:gd name="connsiteX698" fmla="*/ 7982431 w 11218359"/>
                <a:gd name="connsiteY698" fmla="*/ 665545 h 665545"/>
                <a:gd name="connsiteX699" fmla="*/ 7993861 w 11218359"/>
                <a:gd name="connsiteY699" fmla="*/ 665545 h 665545"/>
                <a:gd name="connsiteX700" fmla="*/ 8005291 w 11218359"/>
                <a:gd name="connsiteY700" fmla="*/ 665545 h 665545"/>
                <a:gd name="connsiteX701" fmla="*/ 8016721 w 11218359"/>
                <a:gd name="connsiteY701" fmla="*/ 665545 h 665545"/>
                <a:gd name="connsiteX702" fmla="*/ 8028199 w 11218359"/>
                <a:gd name="connsiteY702" fmla="*/ 665545 h 665545"/>
                <a:gd name="connsiteX703" fmla="*/ 8039629 w 11218359"/>
                <a:gd name="connsiteY703" fmla="*/ 665545 h 665545"/>
                <a:gd name="connsiteX704" fmla="*/ 8051059 w 11218359"/>
                <a:gd name="connsiteY704" fmla="*/ 665545 h 665545"/>
                <a:gd name="connsiteX705" fmla="*/ 8062489 w 11218359"/>
                <a:gd name="connsiteY705" fmla="*/ 665545 h 665545"/>
                <a:gd name="connsiteX706" fmla="*/ 8073919 w 11218359"/>
                <a:gd name="connsiteY706" fmla="*/ 665545 h 665545"/>
                <a:gd name="connsiteX707" fmla="*/ 8085396 w 11218359"/>
                <a:gd name="connsiteY707" fmla="*/ 665545 h 665545"/>
                <a:gd name="connsiteX708" fmla="*/ 8096826 w 11218359"/>
                <a:gd name="connsiteY708" fmla="*/ 665545 h 665545"/>
                <a:gd name="connsiteX709" fmla="*/ 8108256 w 11218359"/>
                <a:gd name="connsiteY709" fmla="*/ 665545 h 665545"/>
                <a:gd name="connsiteX710" fmla="*/ 8119687 w 11218359"/>
                <a:gd name="connsiteY710" fmla="*/ 665545 h 665545"/>
                <a:gd name="connsiteX711" fmla="*/ 8131117 w 11218359"/>
                <a:gd name="connsiteY711" fmla="*/ 665545 h 665545"/>
                <a:gd name="connsiteX712" fmla="*/ 8142594 w 11218359"/>
                <a:gd name="connsiteY712" fmla="*/ 665545 h 665545"/>
                <a:gd name="connsiteX713" fmla="*/ 8154024 w 11218359"/>
                <a:gd name="connsiteY713" fmla="*/ 665545 h 665545"/>
                <a:gd name="connsiteX714" fmla="*/ 8165454 w 11218359"/>
                <a:gd name="connsiteY714" fmla="*/ 665545 h 665545"/>
                <a:gd name="connsiteX715" fmla="*/ 8176884 w 11218359"/>
                <a:gd name="connsiteY715" fmla="*/ 665545 h 665545"/>
                <a:gd name="connsiteX716" fmla="*/ 8188314 w 11218359"/>
                <a:gd name="connsiteY716" fmla="*/ 665545 h 665545"/>
                <a:gd name="connsiteX717" fmla="*/ 8199792 w 11218359"/>
                <a:gd name="connsiteY717" fmla="*/ 665545 h 665545"/>
                <a:gd name="connsiteX718" fmla="*/ 8211222 w 11218359"/>
                <a:gd name="connsiteY718" fmla="*/ 665545 h 665545"/>
                <a:gd name="connsiteX719" fmla="*/ 8222652 w 11218359"/>
                <a:gd name="connsiteY719" fmla="*/ 665545 h 665545"/>
                <a:gd name="connsiteX720" fmla="*/ 8234082 w 11218359"/>
                <a:gd name="connsiteY720" fmla="*/ 665545 h 665545"/>
                <a:gd name="connsiteX721" fmla="*/ 8245512 w 11218359"/>
                <a:gd name="connsiteY721" fmla="*/ 665545 h 665545"/>
                <a:gd name="connsiteX722" fmla="*/ 8256989 w 11218359"/>
                <a:gd name="connsiteY722" fmla="*/ 665545 h 665545"/>
                <a:gd name="connsiteX723" fmla="*/ 8268419 w 11218359"/>
                <a:gd name="connsiteY723" fmla="*/ 665545 h 665545"/>
                <a:gd name="connsiteX724" fmla="*/ 8279850 w 11218359"/>
                <a:gd name="connsiteY724" fmla="*/ 665545 h 665545"/>
                <a:gd name="connsiteX725" fmla="*/ 8291280 w 11218359"/>
                <a:gd name="connsiteY725" fmla="*/ 665545 h 665545"/>
                <a:gd name="connsiteX726" fmla="*/ 8302709 w 11218359"/>
                <a:gd name="connsiteY726" fmla="*/ 665545 h 665545"/>
                <a:gd name="connsiteX727" fmla="*/ 8314187 w 11218359"/>
                <a:gd name="connsiteY727" fmla="*/ 665545 h 665545"/>
                <a:gd name="connsiteX728" fmla="*/ 8325617 w 11218359"/>
                <a:gd name="connsiteY728" fmla="*/ 665545 h 665545"/>
                <a:gd name="connsiteX729" fmla="*/ 8337047 w 11218359"/>
                <a:gd name="connsiteY729" fmla="*/ 665545 h 665545"/>
                <a:gd name="connsiteX730" fmla="*/ 8348477 w 11218359"/>
                <a:gd name="connsiteY730" fmla="*/ 665545 h 665545"/>
                <a:gd name="connsiteX731" fmla="*/ 8359907 w 11218359"/>
                <a:gd name="connsiteY731" fmla="*/ 665545 h 665545"/>
                <a:gd name="connsiteX732" fmla="*/ 8371385 w 11218359"/>
                <a:gd name="connsiteY732" fmla="*/ 665545 h 665545"/>
                <a:gd name="connsiteX733" fmla="*/ 8382815 w 11218359"/>
                <a:gd name="connsiteY733" fmla="*/ 665545 h 665545"/>
                <a:gd name="connsiteX734" fmla="*/ 8394245 w 11218359"/>
                <a:gd name="connsiteY734" fmla="*/ 665545 h 665545"/>
                <a:gd name="connsiteX735" fmla="*/ 8405674 w 11218359"/>
                <a:gd name="connsiteY735" fmla="*/ 665545 h 665545"/>
                <a:gd name="connsiteX736" fmla="*/ 8417104 w 11218359"/>
                <a:gd name="connsiteY736" fmla="*/ 665545 h 665545"/>
                <a:gd name="connsiteX737" fmla="*/ 8428582 w 11218359"/>
                <a:gd name="connsiteY737" fmla="*/ 665545 h 665545"/>
                <a:gd name="connsiteX738" fmla="*/ 8440012 w 11218359"/>
                <a:gd name="connsiteY738" fmla="*/ 665545 h 665545"/>
                <a:gd name="connsiteX739" fmla="*/ 8451442 w 11218359"/>
                <a:gd name="connsiteY739" fmla="*/ 665545 h 665545"/>
                <a:gd name="connsiteX740" fmla="*/ 8462872 w 11218359"/>
                <a:gd name="connsiteY740" fmla="*/ 665545 h 665545"/>
                <a:gd name="connsiteX741" fmla="*/ 8474302 w 11218359"/>
                <a:gd name="connsiteY741" fmla="*/ 665545 h 665545"/>
                <a:gd name="connsiteX742" fmla="*/ 8485780 w 11218359"/>
                <a:gd name="connsiteY742" fmla="*/ 665545 h 665545"/>
                <a:gd name="connsiteX743" fmla="*/ 8497210 w 11218359"/>
                <a:gd name="connsiteY743" fmla="*/ 665545 h 665545"/>
                <a:gd name="connsiteX744" fmla="*/ 8508640 w 11218359"/>
                <a:gd name="connsiteY744" fmla="*/ 665545 h 665545"/>
                <a:gd name="connsiteX745" fmla="*/ 8520069 w 11218359"/>
                <a:gd name="connsiteY745" fmla="*/ 665545 h 665545"/>
                <a:gd name="connsiteX746" fmla="*/ 8531500 w 11218359"/>
                <a:gd name="connsiteY746" fmla="*/ 665545 h 665545"/>
                <a:gd name="connsiteX747" fmla="*/ 8542977 w 11218359"/>
                <a:gd name="connsiteY747" fmla="*/ 665545 h 665545"/>
                <a:gd name="connsiteX748" fmla="*/ 8554407 w 11218359"/>
                <a:gd name="connsiteY748" fmla="*/ 665545 h 665545"/>
                <a:gd name="connsiteX749" fmla="*/ 8565837 w 11218359"/>
                <a:gd name="connsiteY749" fmla="*/ 665545 h 665545"/>
                <a:gd name="connsiteX750" fmla="*/ 8577267 w 11218359"/>
                <a:gd name="connsiteY750" fmla="*/ 665545 h 665545"/>
                <a:gd name="connsiteX751" fmla="*/ 8588697 w 11218359"/>
                <a:gd name="connsiteY751" fmla="*/ 665545 h 665545"/>
                <a:gd name="connsiteX752" fmla="*/ 8600175 w 11218359"/>
                <a:gd name="connsiteY752" fmla="*/ 665545 h 665545"/>
                <a:gd name="connsiteX753" fmla="*/ 8611605 w 11218359"/>
                <a:gd name="connsiteY753" fmla="*/ 665545 h 665545"/>
                <a:gd name="connsiteX754" fmla="*/ 8623035 w 11218359"/>
                <a:gd name="connsiteY754" fmla="*/ 665545 h 665545"/>
                <a:gd name="connsiteX755" fmla="*/ 8634465 w 11218359"/>
                <a:gd name="connsiteY755" fmla="*/ 665545 h 665545"/>
                <a:gd name="connsiteX756" fmla="*/ 8645895 w 11218359"/>
                <a:gd name="connsiteY756" fmla="*/ 665545 h 665545"/>
                <a:gd name="connsiteX757" fmla="*/ 8657373 w 11218359"/>
                <a:gd name="connsiteY757" fmla="*/ 665545 h 665545"/>
                <a:gd name="connsiteX758" fmla="*/ 8668802 w 11218359"/>
                <a:gd name="connsiteY758" fmla="*/ 665545 h 665545"/>
                <a:gd name="connsiteX759" fmla="*/ 8680232 w 11218359"/>
                <a:gd name="connsiteY759" fmla="*/ 665545 h 665545"/>
                <a:gd name="connsiteX760" fmla="*/ 8691662 w 11218359"/>
                <a:gd name="connsiteY760" fmla="*/ 665545 h 665545"/>
                <a:gd name="connsiteX761" fmla="*/ 8703093 w 11218359"/>
                <a:gd name="connsiteY761" fmla="*/ 665545 h 665545"/>
                <a:gd name="connsiteX762" fmla="*/ 8714570 w 11218359"/>
                <a:gd name="connsiteY762" fmla="*/ 665545 h 665545"/>
                <a:gd name="connsiteX763" fmla="*/ 8726000 w 11218359"/>
                <a:gd name="connsiteY763" fmla="*/ 665545 h 665545"/>
                <a:gd name="connsiteX764" fmla="*/ 8737430 w 11218359"/>
                <a:gd name="connsiteY764" fmla="*/ 665545 h 665545"/>
                <a:gd name="connsiteX765" fmla="*/ 8748860 w 11218359"/>
                <a:gd name="connsiteY765" fmla="*/ 665545 h 665545"/>
                <a:gd name="connsiteX766" fmla="*/ 8760290 w 11218359"/>
                <a:gd name="connsiteY766" fmla="*/ 665545 h 665545"/>
                <a:gd name="connsiteX767" fmla="*/ 8771768 w 11218359"/>
                <a:gd name="connsiteY767" fmla="*/ 665545 h 665545"/>
                <a:gd name="connsiteX768" fmla="*/ 8783198 w 11218359"/>
                <a:gd name="connsiteY768" fmla="*/ 665545 h 665545"/>
                <a:gd name="connsiteX769" fmla="*/ 8794628 w 11218359"/>
                <a:gd name="connsiteY769" fmla="*/ 665545 h 665545"/>
                <a:gd name="connsiteX770" fmla="*/ 8806058 w 11218359"/>
                <a:gd name="connsiteY770" fmla="*/ 665545 h 665545"/>
                <a:gd name="connsiteX771" fmla="*/ 8817488 w 11218359"/>
                <a:gd name="connsiteY771" fmla="*/ 665545 h 665545"/>
                <a:gd name="connsiteX772" fmla="*/ 8828918 w 11218359"/>
                <a:gd name="connsiteY772" fmla="*/ 665545 h 665545"/>
                <a:gd name="connsiteX773" fmla="*/ 8840395 w 11218359"/>
                <a:gd name="connsiteY773" fmla="*/ 665545 h 665545"/>
                <a:gd name="connsiteX774" fmla="*/ 8851825 w 11218359"/>
                <a:gd name="connsiteY774" fmla="*/ 665545 h 665545"/>
                <a:gd name="connsiteX775" fmla="*/ 8863256 w 11218359"/>
                <a:gd name="connsiteY775" fmla="*/ 665545 h 665545"/>
                <a:gd name="connsiteX776" fmla="*/ 8874686 w 11218359"/>
                <a:gd name="connsiteY776" fmla="*/ 665545 h 665545"/>
                <a:gd name="connsiteX777" fmla="*/ 8886115 w 11218359"/>
                <a:gd name="connsiteY777" fmla="*/ 665545 h 665545"/>
                <a:gd name="connsiteX778" fmla="*/ 8897593 w 11218359"/>
                <a:gd name="connsiteY778" fmla="*/ 665545 h 665545"/>
                <a:gd name="connsiteX779" fmla="*/ 8909022 w 11218359"/>
                <a:gd name="connsiteY779" fmla="*/ 665545 h 665545"/>
                <a:gd name="connsiteX780" fmla="*/ 8920453 w 11218359"/>
                <a:gd name="connsiteY780" fmla="*/ 665545 h 665545"/>
                <a:gd name="connsiteX781" fmla="*/ 8931883 w 11218359"/>
                <a:gd name="connsiteY781" fmla="*/ 665545 h 665545"/>
                <a:gd name="connsiteX782" fmla="*/ 8943313 w 11218359"/>
                <a:gd name="connsiteY782" fmla="*/ 665545 h 665545"/>
                <a:gd name="connsiteX783" fmla="*/ 8954791 w 11218359"/>
                <a:gd name="connsiteY783" fmla="*/ 665545 h 665545"/>
                <a:gd name="connsiteX784" fmla="*/ 8966220 w 11218359"/>
                <a:gd name="connsiteY784" fmla="*/ 665545 h 665545"/>
                <a:gd name="connsiteX785" fmla="*/ 8977651 w 11218359"/>
                <a:gd name="connsiteY785" fmla="*/ 665545 h 665545"/>
                <a:gd name="connsiteX786" fmla="*/ 8989080 w 11218359"/>
                <a:gd name="connsiteY786" fmla="*/ 665545 h 665545"/>
                <a:gd name="connsiteX787" fmla="*/ 9000511 w 11218359"/>
                <a:gd name="connsiteY787" fmla="*/ 665545 h 665545"/>
                <a:gd name="connsiteX788" fmla="*/ 9011988 w 11218359"/>
                <a:gd name="connsiteY788" fmla="*/ 665545 h 665545"/>
                <a:gd name="connsiteX789" fmla="*/ 9023418 w 11218359"/>
                <a:gd name="connsiteY789" fmla="*/ 665545 h 665545"/>
                <a:gd name="connsiteX790" fmla="*/ 9034849 w 11218359"/>
                <a:gd name="connsiteY790" fmla="*/ 665545 h 665545"/>
                <a:gd name="connsiteX791" fmla="*/ 9046278 w 11218359"/>
                <a:gd name="connsiteY791" fmla="*/ 665545 h 665545"/>
                <a:gd name="connsiteX792" fmla="*/ 9057709 w 11218359"/>
                <a:gd name="connsiteY792" fmla="*/ 665545 h 665545"/>
                <a:gd name="connsiteX793" fmla="*/ 9069186 w 11218359"/>
                <a:gd name="connsiteY793" fmla="*/ 665545 h 665545"/>
                <a:gd name="connsiteX794" fmla="*/ 9080615 w 11218359"/>
                <a:gd name="connsiteY794" fmla="*/ 665545 h 665545"/>
                <a:gd name="connsiteX795" fmla="*/ 9092046 w 11218359"/>
                <a:gd name="connsiteY795" fmla="*/ 665545 h 665545"/>
                <a:gd name="connsiteX796" fmla="*/ 9103476 w 11218359"/>
                <a:gd name="connsiteY796" fmla="*/ 665545 h 665545"/>
                <a:gd name="connsiteX797" fmla="*/ 9114906 w 11218359"/>
                <a:gd name="connsiteY797" fmla="*/ 665545 h 665545"/>
                <a:gd name="connsiteX798" fmla="*/ 9126384 w 11218359"/>
                <a:gd name="connsiteY798" fmla="*/ 665545 h 665545"/>
                <a:gd name="connsiteX799" fmla="*/ 9137813 w 11218359"/>
                <a:gd name="connsiteY799" fmla="*/ 665545 h 665545"/>
                <a:gd name="connsiteX800" fmla="*/ 9149244 w 11218359"/>
                <a:gd name="connsiteY800" fmla="*/ 665545 h 665545"/>
                <a:gd name="connsiteX801" fmla="*/ 9160673 w 11218359"/>
                <a:gd name="connsiteY801" fmla="*/ 665545 h 665545"/>
                <a:gd name="connsiteX802" fmla="*/ 9172104 w 11218359"/>
                <a:gd name="connsiteY802" fmla="*/ 665545 h 665545"/>
                <a:gd name="connsiteX803" fmla="*/ 9183581 w 11218359"/>
                <a:gd name="connsiteY803" fmla="*/ 665545 h 665545"/>
                <a:gd name="connsiteX804" fmla="*/ 9195011 w 11218359"/>
                <a:gd name="connsiteY804" fmla="*/ 665545 h 665545"/>
                <a:gd name="connsiteX805" fmla="*/ 9206442 w 11218359"/>
                <a:gd name="connsiteY805" fmla="*/ 665545 h 665545"/>
                <a:gd name="connsiteX806" fmla="*/ 9217871 w 11218359"/>
                <a:gd name="connsiteY806" fmla="*/ 665545 h 665545"/>
                <a:gd name="connsiteX807" fmla="*/ 9229301 w 11218359"/>
                <a:gd name="connsiteY807" fmla="*/ 665545 h 665545"/>
                <a:gd name="connsiteX808" fmla="*/ 9240779 w 11218359"/>
                <a:gd name="connsiteY808" fmla="*/ 665545 h 665545"/>
                <a:gd name="connsiteX809" fmla="*/ 9252209 w 11218359"/>
                <a:gd name="connsiteY809" fmla="*/ 665545 h 665545"/>
                <a:gd name="connsiteX810" fmla="*/ 9263639 w 11218359"/>
                <a:gd name="connsiteY810" fmla="*/ 665545 h 665545"/>
                <a:gd name="connsiteX811" fmla="*/ 9275069 w 11218359"/>
                <a:gd name="connsiteY811" fmla="*/ 665545 h 665545"/>
                <a:gd name="connsiteX812" fmla="*/ 9286498 w 11218359"/>
                <a:gd name="connsiteY812" fmla="*/ 665545 h 665545"/>
                <a:gd name="connsiteX813" fmla="*/ 9297977 w 11218359"/>
                <a:gd name="connsiteY813" fmla="*/ 665545 h 665545"/>
                <a:gd name="connsiteX814" fmla="*/ 9309406 w 11218359"/>
                <a:gd name="connsiteY814" fmla="*/ 665545 h 665545"/>
                <a:gd name="connsiteX815" fmla="*/ 9320837 w 11218359"/>
                <a:gd name="connsiteY815" fmla="*/ 665545 h 665545"/>
                <a:gd name="connsiteX816" fmla="*/ 9332266 w 11218359"/>
                <a:gd name="connsiteY816" fmla="*/ 665545 h 665545"/>
                <a:gd name="connsiteX817" fmla="*/ 9343696 w 11218359"/>
                <a:gd name="connsiteY817" fmla="*/ 665545 h 665545"/>
                <a:gd name="connsiteX818" fmla="*/ 9355174 w 11218359"/>
                <a:gd name="connsiteY818" fmla="*/ 665545 h 665545"/>
                <a:gd name="connsiteX819" fmla="*/ 9366604 w 11218359"/>
                <a:gd name="connsiteY819" fmla="*/ 665545 h 665545"/>
                <a:gd name="connsiteX820" fmla="*/ 9378035 w 11218359"/>
                <a:gd name="connsiteY820" fmla="*/ 665545 h 665545"/>
                <a:gd name="connsiteX821" fmla="*/ 9389464 w 11218359"/>
                <a:gd name="connsiteY821" fmla="*/ 665545 h 665545"/>
                <a:gd name="connsiteX822" fmla="*/ 9400894 w 11218359"/>
                <a:gd name="connsiteY822" fmla="*/ 665545 h 665545"/>
                <a:gd name="connsiteX823" fmla="*/ 9412372 w 11218359"/>
                <a:gd name="connsiteY823" fmla="*/ 665545 h 665545"/>
                <a:gd name="connsiteX824" fmla="*/ 9423802 w 11218359"/>
                <a:gd name="connsiteY824" fmla="*/ 665545 h 665545"/>
                <a:gd name="connsiteX825" fmla="*/ 9435232 w 11218359"/>
                <a:gd name="connsiteY825" fmla="*/ 665545 h 665545"/>
                <a:gd name="connsiteX826" fmla="*/ 9446662 w 11218359"/>
                <a:gd name="connsiteY826" fmla="*/ 665545 h 665545"/>
                <a:gd name="connsiteX827" fmla="*/ 9458091 w 11218359"/>
                <a:gd name="connsiteY827" fmla="*/ 665545 h 665545"/>
                <a:gd name="connsiteX828" fmla="*/ 9469570 w 11218359"/>
                <a:gd name="connsiteY828" fmla="*/ 665545 h 665545"/>
                <a:gd name="connsiteX829" fmla="*/ 9480999 w 11218359"/>
                <a:gd name="connsiteY829" fmla="*/ 665545 h 665545"/>
                <a:gd name="connsiteX830" fmla="*/ 9492429 w 11218359"/>
                <a:gd name="connsiteY830" fmla="*/ 665545 h 665545"/>
                <a:gd name="connsiteX831" fmla="*/ 9503859 w 11218359"/>
                <a:gd name="connsiteY831" fmla="*/ 665545 h 665545"/>
                <a:gd name="connsiteX832" fmla="*/ 9515289 w 11218359"/>
                <a:gd name="connsiteY832" fmla="*/ 665545 h 665545"/>
                <a:gd name="connsiteX833" fmla="*/ 9526767 w 11218359"/>
                <a:gd name="connsiteY833" fmla="*/ 665545 h 665545"/>
                <a:gd name="connsiteX834" fmla="*/ 9538197 w 11218359"/>
                <a:gd name="connsiteY834" fmla="*/ 665545 h 665545"/>
                <a:gd name="connsiteX835" fmla="*/ 9549626 w 11218359"/>
                <a:gd name="connsiteY835" fmla="*/ 665545 h 665545"/>
                <a:gd name="connsiteX836" fmla="*/ 9561057 w 11218359"/>
                <a:gd name="connsiteY836" fmla="*/ 665545 h 665545"/>
                <a:gd name="connsiteX837" fmla="*/ 9572487 w 11218359"/>
                <a:gd name="connsiteY837" fmla="*/ 665545 h 665545"/>
                <a:gd name="connsiteX838" fmla="*/ 9583965 w 11218359"/>
                <a:gd name="connsiteY838" fmla="*/ 665545 h 665545"/>
                <a:gd name="connsiteX839" fmla="*/ 9595395 w 11218359"/>
                <a:gd name="connsiteY839" fmla="*/ 665545 h 665545"/>
                <a:gd name="connsiteX840" fmla="*/ 9606824 w 11218359"/>
                <a:gd name="connsiteY840" fmla="*/ 665545 h 665545"/>
                <a:gd name="connsiteX841" fmla="*/ 9618255 w 11218359"/>
                <a:gd name="connsiteY841" fmla="*/ 665545 h 665545"/>
                <a:gd name="connsiteX842" fmla="*/ 9629684 w 11218359"/>
                <a:gd name="connsiteY842" fmla="*/ 665545 h 665545"/>
                <a:gd name="connsiteX843" fmla="*/ 9641163 w 11218359"/>
                <a:gd name="connsiteY843" fmla="*/ 665545 h 665545"/>
                <a:gd name="connsiteX844" fmla="*/ 9652592 w 11218359"/>
                <a:gd name="connsiteY844" fmla="*/ 665545 h 665545"/>
                <a:gd name="connsiteX845" fmla="*/ 9664022 w 11218359"/>
                <a:gd name="connsiteY845" fmla="*/ 665545 h 665545"/>
                <a:gd name="connsiteX846" fmla="*/ 9675452 w 11218359"/>
                <a:gd name="connsiteY846" fmla="*/ 665545 h 665545"/>
                <a:gd name="connsiteX847" fmla="*/ 9686882 w 11218359"/>
                <a:gd name="connsiteY847" fmla="*/ 665545 h 665545"/>
                <a:gd name="connsiteX848" fmla="*/ 9698360 w 11218359"/>
                <a:gd name="connsiteY848" fmla="*/ 665545 h 665545"/>
                <a:gd name="connsiteX849" fmla="*/ 9709790 w 11218359"/>
                <a:gd name="connsiteY849" fmla="*/ 665545 h 665545"/>
                <a:gd name="connsiteX850" fmla="*/ 9721219 w 11218359"/>
                <a:gd name="connsiteY850" fmla="*/ 665545 h 665545"/>
                <a:gd name="connsiteX851" fmla="*/ 9732650 w 11218359"/>
                <a:gd name="connsiteY851" fmla="*/ 665545 h 665545"/>
                <a:gd name="connsiteX852" fmla="*/ 9744080 w 11218359"/>
                <a:gd name="connsiteY852" fmla="*/ 665545 h 665545"/>
                <a:gd name="connsiteX853" fmla="*/ 9755557 w 11218359"/>
                <a:gd name="connsiteY853" fmla="*/ 665545 h 665545"/>
                <a:gd name="connsiteX854" fmla="*/ 9766988 w 11218359"/>
                <a:gd name="connsiteY854" fmla="*/ 665545 h 665545"/>
                <a:gd name="connsiteX855" fmla="*/ 9778417 w 11218359"/>
                <a:gd name="connsiteY855" fmla="*/ 665545 h 665545"/>
                <a:gd name="connsiteX856" fmla="*/ 9789848 w 11218359"/>
                <a:gd name="connsiteY856" fmla="*/ 665545 h 665545"/>
                <a:gd name="connsiteX857" fmla="*/ 9801277 w 11218359"/>
                <a:gd name="connsiteY857" fmla="*/ 665545 h 665545"/>
                <a:gd name="connsiteX858" fmla="*/ 9812755 w 11218359"/>
                <a:gd name="connsiteY858" fmla="*/ 665545 h 665545"/>
                <a:gd name="connsiteX859" fmla="*/ 9824185 w 11218359"/>
                <a:gd name="connsiteY859" fmla="*/ 665545 h 665545"/>
                <a:gd name="connsiteX860" fmla="*/ 9835615 w 11218359"/>
                <a:gd name="connsiteY860" fmla="*/ 665545 h 665545"/>
                <a:gd name="connsiteX861" fmla="*/ 9847045 w 11218359"/>
                <a:gd name="connsiteY861" fmla="*/ 665545 h 665545"/>
                <a:gd name="connsiteX862" fmla="*/ 9858475 w 11218359"/>
                <a:gd name="connsiteY862" fmla="*/ 665545 h 665545"/>
                <a:gd name="connsiteX863" fmla="*/ 9869952 w 11218359"/>
                <a:gd name="connsiteY863" fmla="*/ 665545 h 665545"/>
                <a:gd name="connsiteX864" fmla="*/ 9881383 w 11218359"/>
                <a:gd name="connsiteY864" fmla="*/ 665545 h 665545"/>
                <a:gd name="connsiteX865" fmla="*/ 9892812 w 11218359"/>
                <a:gd name="connsiteY865" fmla="*/ 665545 h 665545"/>
                <a:gd name="connsiteX866" fmla="*/ 9904243 w 11218359"/>
                <a:gd name="connsiteY866" fmla="*/ 665545 h 665545"/>
                <a:gd name="connsiteX867" fmla="*/ 9915673 w 11218359"/>
                <a:gd name="connsiteY867" fmla="*/ 665545 h 665545"/>
                <a:gd name="connsiteX868" fmla="*/ 9927102 w 11218359"/>
                <a:gd name="connsiteY868" fmla="*/ 665545 h 665545"/>
                <a:gd name="connsiteX869" fmla="*/ 9938581 w 11218359"/>
                <a:gd name="connsiteY869" fmla="*/ 665545 h 665545"/>
                <a:gd name="connsiteX870" fmla="*/ 9950010 w 11218359"/>
                <a:gd name="connsiteY870" fmla="*/ 665545 h 665545"/>
                <a:gd name="connsiteX871" fmla="*/ 9961441 w 11218359"/>
                <a:gd name="connsiteY871" fmla="*/ 665545 h 665545"/>
                <a:gd name="connsiteX872" fmla="*/ 9972870 w 11218359"/>
                <a:gd name="connsiteY872" fmla="*/ 665545 h 665545"/>
                <a:gd name="connsiteX873" fmla="*/ 9984300 w 11218359"/>
                <a:gd name="connsiteY873" fmla="*/ 665545 h 665545"/>
                <a:gd name="connsiteX874" fmla="*/ 9995778 w 11218359"/>
                <a:gd name="connsiteY874" fmla="*/ 665545 h 665545"/>
                <a:gd name="connsiteX875" fmla="*/ 10007208 w 11218359"/>
                <a:gd name="connsiteY875" fmla="*/ 665545 h 665545"/>
                <a:gd name="connsiteX876" fmla="*/ 10018638 w 11218359"/>
                <a:gd name="connsiteY876" fmla="*/ 665545 h 665545"/>
                <a:gd name="connsiteX877" fmla="*/ 10030068 w 11218359"/>
                <a:gd name="connsiteY877" fmla="*/ 665545 h 665545"/>
                <a:gd name="connsiteX878" fmla="*/ 10041498 w 11218359"/>
                <a:gd name="connsiteY878" fmla="*/ 665545 h 665545"/>
                <a:gd name="connsiteX879" fmla="*/ 10052976 w 11218359"/>
                <a:gd name="connsiteY879" fmla="*/ 665545 h 665545"/>
                <a:gd name="connsiteX880" fmla="*/ 10064405 w 11218359"/>
                <a:gd name="connsiteY880" fmla="*/ 665545 h 665545"/>
                <a:gd name="connsiteX881" fmla="*/ 10075835 w 11218359"/>
                <a:gd name="connsiteY881" fmla="*/ 665545 h 665545"/>
                <a:gd name="connsiteX882" fmla="*/ 10087266 w 11218359"/>
                <a:gd name="connsiteY882" fmla="*/ 665545 h 665545"/>
                <a:gd name="connsiteX883" fmla="*/ 10098695 w 11218359"/>
                <a:gd name="connsiteY883" fmla="*/ 665545 h 665545"/>
                <a:gd name="connsiteX884" fmla="*/ 10110174 w 11218359"/>
                <a:gd name="connsiteY884" fmla="*/ 665545 h 665545"/>
                <a:gd name="connsiteX885" fmla="*/ 10121603 w 11218359"/>
                <a:gd name="connsiteY885" fmla="*/ 665545 h 665545"/>
                <a:gd name="connsiteX886" fmla="*/ 10133033 w 11218359"/>
                <a:gd name="connsiteY886" fmla="*/ 665545 h 665545"/>
                <a:gd name="connsiteX887" fmla="*/ 10144463 w 11218359"/>
                <a:gd name="connsiteY887" fmla="*/ 665545 h 665545"/>
                <a:gd name="connsiteX888" fmla="*/ 10155893 w 11218359"/>
                <a:gd name="connsiteY888" fmla="*/ 665545 h 665545"/>
                <a:gd name="connsiteX889" fmla="*/ 10167371 w 11218359"/>
                <a:gd name="connsiteY889" fmla="*/ 665545 h 665545"/>
                <a:gd name="connsiteX890" fmla="*/ 10178801 w 11218359"/>
                <a:gd name="connsiteY890" fmla="*/ 665545 h 665545"/>
                <a:gd name="connsiteX891" fmla="*/ 10190230 w 11218359"/>
                <a:gd name="connsiteY891" fmla="*/ 665545 h 665545"/>
                <a:gd name="connsiteX892" fmla="*/ 10201661 w 11218359"/>
                <a:gd name="connsiteY892" fmla="*/ 665545 h 665545"/>
                <a:gd name="connsiteX893" fmla="*/ 10213091 w 11218359"/>
                <a:gd name="connsiteY893" fmla="*/ 665545 h 665545"/>
                <a:gd name="connsiteX894" fmla="*/ 10224569 w 11218359"/>
                <a:gd name="connsiteY894" fmla="*/ 665545 h 665545"/>
                <a:gd name="connsiteX895" fmla="*/ 10235998 w 11218359"/>
                <a:gd name="connsiteY895" fmla="*/ 665545 h 665545"/>
                <a:gd name="connsiteX896" fmla="*/ 10247428 w 11218359"/>
                <a:gd name="connsiteY896" fmla="*/ 665545 h 665545"/>
                <a:gd name="connsiteX897" fmla="*/ 10258859 w 11218359"/>
                <a:gd name="connsiteY897" fmla="*/ 665545 h 665545"/>
                <a:gd name="connsiteX898" fmla="*/ 10270288 w 11218359"/>
                <a:gd name="connsiteY898" fmla="*/ 665545 h 665545"/>
                <a:gd name="connsiteX899" fmla="*/ 10281767 w 11218359"/>
                <a:gd name="connsiteY899" fmla="*/ 665545 h 665545"/>
                <a:gd name="connsiteX900" fmla="*/ 10293196 w 11218359"/>
                <a:gd name="connsiteY900" fmla="*/ 665545 h 665545"/>
                <a:gd name="connsiteX901" fmla="*/ 10304626 w 11218359"/>
                <a:gd name="connsiteY901" fmla="*/ 665545 h 665545"/>
                <a:gd name="connsiteX902" fmla="*/ 10316056 w 11218359"/>
                <a:gd name="connsiteY902" fmla="*/ 665545 h 665545"/>
                <a:gd name="connsiteX903" fmla="*/ 10327486 w 11218359"/>
                <a:gd name="connsiteY903" fmla="*/ 665545 h 665545"/>
                <a:gd name="connsiteX904" fmla="*/ 10338963 w 11218359"/>
                <a:gd name="connsiteY904" fmla="*/ 665545 h 665545"/>
                <a:gd name="connsiteX905" fmla="*/ 10350394 w 11218359"/>
                <a:gd name="connsiteY905" fmla="*/ 665545 h 665545"/>
                <a:gd name="connsiteX906" fmla="*/ 10361823 w 11218359"/>
                <a:gd name="connsiteY906" fmla="*/ 665545 h 665545"/>
                <a:gd name="connsiteX907" fmla="*/ 10373254 w 11218359"/>
                <a:gd name="connsiteY907" fmla="*/ 665545 h 665545"/>
                <a:gd name="connsiteX908" fmla="*/ 10384684 w 11218359"/>
                <a:gd name="connsiteY908" fmla="*/ 665545 h 665545"/>
                <a:gd name="connsiteX909" fmla="*/ 10396161 w 11218359"/>
                <a:gd name="connsiteY909" fmla="*/ 665545 h 665545"/>
                <a:gd name="connsiteX910" fmla="*/ 10407591 w 11218359"/>
                <a:gd name="connsiteY910" fmla="*/ 665545 h 665545"/>
                <a:gd name="connsiteX911" fmla="*/ 10419021 w 11218359"/>
                <a:gd name="connsiteY911" fmla="*/ 665545 h 665545"/>
                <a:gd name="connsiteX912" fmla="*/ 10430452 w 11218359"/>
                <a:gd name="connsiteY912" fmla="*/ 665545 h 665545"/>
                <a:gd name="connsiteX913" fmla="*/ 10441881 w 11218359"/>
                <a:gd name="connsiteY913" fmla="*/ 665545 h 665545"/>
                <a:gd name="connsiteX914" fmla="*/ 10453358 w 11218359"/>
                <a:gd name="connsiteY914" fmla="*/ 665545 h 665545"/>
                <a:gd name="connsiteX915" fmla="*/ 10464789 w 11218359"/>
                <a:gd name="connsiteY915" fmla="*/ 665545 h 665545"/>
                <a:gd name="connsiteX916" fmla="*/ 10476219 w 11218359"/>
                <a:gd name="connsiteY916" fmla="*/ 665545 h 665545"/>
                <a:gd name="connsiteX917" fmla="*/ 10487649 w 11218359"/>
                <a:gd name="connsiteY917" fmla="*/ 665545 h 665545"/>
                <a:gd name="connsiteX918" fmla="*/ 10499079 w 11218359"/>
                <a:gd name="connsiteY918" fmla="*/ 665545 h 665545"/>
                <a:gd name="connsiteX919" fmla="*/ 10510556 w 11218359"/>
                <a:gd name="connsiteY919" fmla="*/ 665545 h 665545"/>
                <a:gd name="connsiteX920" fmla="*/ 10521987 w 11218359"/>
                <a:gd name="connsiteY920" fmla="*/ 665545 h 665545"/>
                <a:gd name="connsiteX921" fmla="*/ 10533416 w 11218359"/>
                <a:gd name="connsiteY921" fmla="*/ 665545 h 665545"/>
                <a:gd name="connsiteX922" fmla="*/ 10544847 w 11218359"/>
                <a:gd name="connsiteY922" fmla="*/ 665545 h 665545"/>
                <a:gd name="connsiteX923" fmla="*/ 10556277 w 11218359"/>
                <a:gd name="connsiteY923" fmla="*/ 665545 h 665545"/>
                <a:gd name="connsiteX924" fmla="*/ 10567754 w 11218359"/>
                <a:gd name="connsiteY924" fmla="*/ 665545 h 665545"/>
                <a:gd name="connsiteX925" fmla="*/ 10579184 w 11218359"/>
                <a:gd name="connsiteY925" fmla="*/ 665545 h 665545"/>
                <a:gd name="connsiteX926" fmla="*/ 10590614 w 11218359"/>
                <a:gd name="connsiteY926" fmla="*/ 665545 h 665545"/>
                <a:gd name="connsiteX927" fmla="*/ 10602045 w 11218359"/>
                <a:gd name="connsiteY927" fmla="*/ 665545 h 665545"/>
                <a:gd name="connsiteX928" fmla="*/ 10613474 w 11218359"/>
                <a:gd name="connsiteY928" fmla="*/ 665545 h 665545"/>
                <a:gd name="connsiteX929" fmla="*/ 10624951 w 11218359"/>
                <a:gd name="connsiteY929" fmla="*/ 665545 h 665545"/>
                <a:gd name="connsiteX930" fmla="*/ 10636382 w 11218359"/>
                <a:gd name="connsiteY930" fmla="*/ 665545 h 665545"/>
                <a:gd name="connsiteX931" fmla="*/ 10647812 w 11218359"/>
                <a:gd name="connsiteY931" fmla="*/ 665545 h 665545"/>
                <a:gd name="connsiteX932" fmla="*/ 10659241 w 11218359"/>
                <a:gd name="connsiteY932" fmla="*/ 665545 h 665545"/>
                <a:gd name="connsiteX933" fmla="*/ 10670672 w 11218359"/>
                <a:gd name="connsiteY933" fmla="*/ 665545 h 665545"/>
                <a:gd name="connsiteX934" fmla="*/ 10682149 w 11218359"/>
                <a:gd name="connsiteY934" fmla="*/ 665545 h 665545"/>
                <a:gd name="connsiteX935" fmla="*/ 10693580 w 11218359"/>
                <a:gd name="connsiteY935" fmla="*/ 665545 h 665545"/>
                <a:gd name="connsiteX936" fmla="*/ 10705009 w 11218359"/>
                <a:gd name="connsiteY936" fmla="*/ 665545 h 665545"/>
                <a:gd name="connsiteX937" fmla="*/ 10716439 w 11218359"/>
                <a:gd name="connsiteY937" fmla="*/ 665545 h 665545"/>
                <a:gd name="connsiteX938" fmla="*/ 10727870 w 11218359"/>
                <a:gd name="connsiteY938" fmla="*/ 665545 h 665545"/>
                <a:gd name="connsiteX939" fmla="*/ 10739347 w 11218359"/>
                <a:gd name="connsiteY939" fmla="*/ 665545 h 665545"/>
                <a:gd name="connsiteX940" fmla="*/ 10750778 w 11218359"/>
                <a:gd name="connsiteY940" fmla="*/ 665545 h 665545"/>
                <a:gd name="connsiteX941" fmla="*/ 10762207 w 11218359"/>
                <a:gd name="connsiteY941" fmla="*/ 665545 h 665545"/>
                <a:gd name="connsiteX942" fmla="*/ 10773637 w 11218359"/>
                <a:gd name="connsiteY942" fmla="*/ 665545 h 665545"/>
                <a:gd name="connsiteX943" fmla="*/ 10785067 w 11218359"/>
                <a:gd name="connsiteY943" fmla="*/ 665545 h 665545"/>
                <a:gd name="connsiteX944" fmla="*/ 10796544 w 11218359"/>
                <a:gd name="connsiteY944" fmla="*/ 665545 h 665545"/>
                <a:gd name="connsiteX945" fmla="*/ 10807975 w 11218359"/>
                <a:gd name="connsiteY945" fmla="*/ 665545 h 665545"/>
                <a:gd name="connsiteX946" fmla="*/ 10819405 w 11218359"/>
                <a:gd name="connsiteY946" fmla="*/ 665545 h 665545"/>
                <a:gd name="connsiteX947" fmla="*/ 10830834 w 11218359"/>
                <a:gd name="connsiteY947" fmla="*/ 665545 h 665545"/>
                <a:gd name="connsiteX948" fmla="*/ 10842265 w 11218359"/>
                <a:gd name="connsiteY948" fmla="*/ 665545 h 665545"/>
                <a:gd name="connsiteX949" fmla="*/ 10853742 w 11218359"/>
                <a:gd name="connsiteY949" fmla="*/ 665545 h 665545"/>
                <a:gd name="connsiteX950" fmla="*/ 10865173 w 11218359"/>
                <a:gd name="connsiteY950" fmla="*/ 665545 h 665545"/>
                <a:gd name="connsiteX951" fmla="*/ 10876602 w 11218359"/>
                <a:gd name="connsiteY951" fmla="*/ 665545 h 665545"/>
                <a:gd name="connsiteX952" fmla="*/ 10888032 w 11218359"/>
                <a:gd name="connsiteY952" fmla="*/ 665545 h 665545"/>
                <a:gd name="connsiteX953" fmla="*/ 10899463 w 11218359"/>
                <a:gd name="connsiteY953" fmla="*/ 665545 h 665545"/>
                <a:gd name="connsiteX954" fmla="*/ 10910892 w 11218359"/>
                <a:gd name="connsiteY954" fmla="*/ 665545 h 665545"/>
                <a:gd name="connsiteX955" fmla="*/ 10922369 w 11218359"/>
                <a:gd name="connsiteY955" fmla="*/ 665545 h 665545"/>
                <a:gd name="connsiteX956" fmla="*/ 10933800 w 11218359"/>
                <a:gd name="connsiteY956" fmla="*/ 665545 h 665545"/>
                <a:gd name="connsiteX957" fmla="*/ 10945230 w 11218359"/>
                <a:gd name="connsiteY957" fmla="*/ 665545 h 665545"/>
                <a:gd name="connsiteX958" fmla="*/ 10956660 w 11218359"/>
                <a:gd name="connsiteY958" fmla="*/ 665545 h 665545"/>
                <a:gd name="connsiteX959" fmla="*/ 10968090 w 11218359"/>
                <a:gd name="connsiteY959" fmla="*/ 665545 h 665545"/>
                <a:gd name="connsiteX960" fmla="*/ 10979567 w 11218359"/>
                <a:gd name="connsiteY960" fmla="*/ 665545 h 665545"/>
                <a:gd name="connsiteX961" fmla="*/ 10990998 w 11218359"/>
                <a:gd name="connsiteY961" fmla="*/ 665545 h 665545"/>
                <a:gd name="connsiteX962" fmla="*/ 11002427 w 11218359"/>
                <a:gd name="connsiteY962" fmla="*/ 665545 h 665545"/>
                <a:gd name="connsiteX963" fmla="*/ 11013858 w 11218359"/>
                <a:gd name="connsiteY963" fmla="*/ 665545 h 665545"/>
                <a:gd name="connsiteX964" fmla="*/ 11025287 w 11218359"/>
                <a:gd name="connsiteY964" fmla="*/ 665545 h 665545"/>
                <a:gd name="connsiteX965" fmla="*/ 11036765 w 11218359"/>
                <a:gd name="connsiteY965" fmla="*/ 665545 h 665545"/>
                <a:gd name="connsiteX966" fmla="*/ 11048195 w 11218359"/>
                <a:gd name="connsiteY966" fmla="*/ 665545 h 665545"/>
                <a:gd name="connsiteX967" fmla="*/ 11059625 w 11218359"/>
                <a:gd name="connsiteY967" fmla="*/ 665545 h 665545"/>
                <a:gd name="connsiteX968" fmla="*/ 11071056 w 11218359"/>
                <a:gd name="connsiteY968" fmla="*/ 665545 h 665545"/>
                <a:gd name="connsiteX969" fmla="*/ 11082485 w 11218359"/>
                <a:gd name="connsiteY969" fmla="*/ 665545 h 665545"/>
                <a:gd name="connsiteX970" fmla="*/ 11093962 w 11218359"/>
                <a:gd name="connsiteY970" fmla="*/ 665545 h 665545"/>
                <a:gd name="connsiteX971" fmla="*/ 11105393 w 11218359"/>
                <a:gd name="connsiteY971" fmla="*/ 665545 h 665545"/>
                <a:gd name="connsiteX972" fmla="*/ 11116823 w 11218359"/>
                <a:gd name="connsiteY972" fmla="*/ 665545 h 665545"/>
                <a:gd name="connsiteX973" fmla="*/ 11128253 w 11218359"/>
                <a:gd name="connsiteY973" fmla="*/ 665545 h 665545"/>
                <a:gd name="connsiteX974" fmla="*/ 11139683 w 11218359"/>
                <a:gd name="connsiteY974" fmla="*/ 665545 h 665545"/>
                <a:gd name="connsiteX975" fmla="*/ 11151160 w 11218359"/>
                <a:gd name="connsiteY975" fmla="*/ 665545 h 665545"/>
                <a:gd name="connsiteX976" fmla="*/ 11162591 w 11218359"/>
                <a:gd name="connsiteY976" fmla="*/ 665545 h 665545"/>
                <a:gd name="connsiteX977" fmla="*/ 11174020 w 11218359"/>
                <a:gd name="connsiteY977" fmla="*/ 665545 h 665545"/>
                <a:gd name="connsiteX978" fmla="*/ 11185451 w 11218359"/>
                <a:gd name="connsiteY978" fmla="*/ 665545 h 665545"/>
                <a:gd name="connsiteX979" fmla="*/ 11196881 w 11218359"/>
                <a:gd name="connsiteY979" fmla="*/ 665545 h 665545"/>
                <a:gd name="connsiteX980" fmla="*/ 11208358 w 11218359"/>
                <a:gd name="connsiteY980" fmla="*/ 665545 h 665545"/>
                <a:gd name="connsiteX981" fmla="*/ 11218359 w 11218359"/>
                <a:gd name="connsiteY981" fmla="*/ 665545 h 66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65545">
                  <a:moveTo>
                    <a:pt x="0" y="665545"/>
                  </a:moveTo>
                  <a:lnTo>
                    <a:pt x="9149" y="665545"/>
                  </a:lnTo>
                  <a:lnTo>
                    <a:pt x="20588" y="665545"/>
                  </a:lnTo>
                  <a:lnTo>
                    <a:pt x="32028" y="665545"/>
                  </a:lnTo>
                  <a:lnTo>
                    <a:pt x="43467" y="665545"/>
                  </a:lnTo>
                  <a:lnTo>
                    <a:pt x="54907" y="665545"/>
                  </a:lnTo>
                  <a:lnTo>
                    <a:pt x="66346" y="665545"/>
                  </a:lnTo>
                  <a:lnTo>
                    <a:pt x="77786" y="665545"/>
                  </a:lnTo>
                  <a:lnTo>
                    <a:pt x="89225" y="665545"/>
                  </a:lnTo>
                  <a:lnTo>
                    <a:pt x="100665" y="665545"/>
                  </a:lnTo>
                  <a:lnTo>
                    <a:pt x="112104" y="665545"/>
                  </a:lnTo>
                  <a:lnTo>
                    <a:pt x="123544" y="665545"/>
                  </a:lnTo>
                  <a:lnTo>
                    <a:pt x="134979" y="665545"/>
                  </a:lnTo>
                  <a:lnTo>
                    <a:pt x="146423" y="665545"/>
                  </a:lnTo>
                  <a:lnTo>
                    <a:pt x="157858" y="665545"/>
                  </a:lnTo>
                  <a:lnTo>
                    <a:pt x="169297" y="665545"/>
                  </a:lnTo>
                  <a:lnTo>
                    <a:pt x="180737" y="665545"/>
                  </a:lnTo>
                  <a:lnTo>
                    <a:pt x="192176" y="665545"/>
                  </a:lnTo>
                  <a:lnTo>
                    <a:pt x="203616" y="665545"/>
                  </a:lnTo>
                  <a:lnTo>
                    <a:pt x="215055" y="665545"/>
                  </a:lnTo>
                  <a:lnTo>
                    <a:pt x="226495" y="665545"/>
                  </a:lnTo>
                  <a:lnTo>
                    <a:pt x="237935" y="665545"/>
                  </a:lnTo>
                  <a:lnTo>
                    <a:pt x="249374" y="665545"/>
                  </a:lnTo>
                  <a:lnTo>
                    <a:pt x="260814" y="665545"/>
                  </a:lnTo>
                  <a:lnTo>
                    <a:pt x="272253" y="665545"/>
                  </a:lnTo>
                  <a:lnTo>
                    <a:pt x="283693" y="665545"/>
                  </a:lnTo>
                  <a:lnTo>
                    <a:pt x="295132" y="665545"/>
                  </a:lnTo>
                  <a:lnTo>
                    <a:pt x="306572" y="665545"/>
                  </a:lnTo>
                  <a:lnTo>
                    <a:pt x="318011" y="665545"/>
                  </a:lnTo>
                  <a:lnTo>
                    <a:pt x="329451" y="665545"/>
                  </a:lnTo>
                  <a:lnTo>
                    <a:pt x="340890" y="665545"/>
                  </a:lnTo>
                  <a:lnTo>
                    <a:pt x="352330" y="665545"/>
                  </a:lnTo>
                  <a:lnTo>
                    <a:pt x="363769" y="665545"/>
                  </a:lnTo>
                  <a:lnTo>
                    <a:pt x="375209" y="665545"/>
                  </a:lnTo>
                  <a:lnTo>
                    <a:pt x="386648" y="665545"/>
                  </a:lnTo>
                  <a:lnTo>
                    <a:pt x="398088" y="665545"/>
                  </a:lnTo>
                  <a:lnTo>
                    <a:pt x="409527" y="665545"/>
                  </a:lnTo>
                  <a:lnTo>
                    <a:pt x="420967" y="665545"/>
                  </a:lnTo>
                  <a:lnTo>
                    <a:pt x="432406" y="665545"/>
                  </a:lnTo>
                  <a:lnTo>
                    <a:pt x="443846" y="665545"/>
                  </a:lnTo>
                  <a:lnTo>
                    <a:pt x="455285" y="665545"/>
                  </a:lnTo>
                  <a:lnTo>
                    <a:pt x="466725" y="665545"/>
                  </a:lnTo>
                  <a:lnTo>
                    <a:pt x="478165" y="665545"/>
                  </a:lnTo>
                  <a:lnTo>
                    <a:pt x="489604" y="665545"/>
                  </a:lnTo>
                  <a:lnTo>
                    <a:pt x="501044" y="665545"/>
                  </a:lnTo>
                  <a:lnTo>
                    <a:pt x="512483" y="665545"/>
                  </a:lnTo>
                  <a:lnTo>
                    <a:pt x="523923" y="665545"/>
                  </a:lnTo>
                  <a:lnTo>
                    <a:pt x="535362" y="665545"/>
                  </a:lnTo>
                  <a:lnTo>
                    <a:pt x="546802" y="665545"/>
                  </a:lnTo>
                  <a:lnTo>
                    <a:pt x="558241" y="665545"/>
                  </a:lnTo>
                  <a:lnTo>
                    <a:pt x="569681" y="665545"/>
                  </a:lnTo>
                  <a:lnTo>
                    <a:pt x="581120" y="665545"/>
                  </a:lnTo>
                  <a:lnTo>
                    <a:pt x="592560" y="665545"/>
                  </a:lnTo>
                  <a:lnTo>
                    <a:pt x="603999" y="665545"/>
                  </a:lnTo>
                  <a:lnTo>
                    <a:pt x="615439" y="665545"/>
                  </a:lnTo>
                  <a:lnTo>
                    <a:pt x="626878" y="665545"/>
                  </a:lnTo>
                  <a:lnTo>
                    <a:pt x="638318" y="665545"/>
                  </a:lnTo>
                  <a:lnTo>
                    <a:pt x="649757" y="665545"/>
                  </a:lnTo>
                  <a:lnTo>
                    <a:pt x="661192" y="665545"/>
                  </a:lnTo>
                  <a:lnTo>
                    <a:pt x="672632" y="665545"/>
                  </a:lnTo>
                  <a:lnTo>
                    <a:pt x="684071" y="665545"/>
                  </a:lnTo>
                  <a:lnTo>
                    <a:pt x="695511" y="665545"/>
                  </a:lnTo>
                  <a:lnTo>
                    <a:pt x="706950" y="665545"/>
                  </a:lnTo>
                  <a:lnTo>
                    <a:pt x="718390" y="665545"/>
                  </a:lnTo>
                  <a:lnTo>
                    <a:pt x="729829" y="665545"/>
                  </a:lnTo>
                  <a:lnTo>
                    <a:pt x="741269" y="665545"/>
                  </a:lnTo>
                  <a:lnTo>
                    <a:pt x="752708" y="665545"/>
                  </a:lnTo>
                  <a:lnTo>
                    <a:pt x="764148" y="665545"/>
                  </a:lnTo>
                  <a:lnTo>
                    <a:pt x="775587" y="665545"/>
                  </a:lnTo>
                  <a:lnTo>
                    <a:pt x="787027" y="665545"/>
                  </a:lnTo>
                  <a:lnTo>
                    <a:pt x="798467" y="665545"/>
                  </a:lnTo>
                  <a:lnTo>
                    <a:pt x="809906" y="665545"/>
                  </a:lnTo>
                  <a:lnTo>
                    <a:pt x="821346" y="665545"/>
                  </a:lnTo>
                  <a:lnTo>
                    <a:pt x="832785" y="665545"/>
                  </a:lnTo>
                  <a:lnTo>
                    <a:pt x="844225" y="665545"/>
                  </a:lnTo>
                  <a:lnTo>
                    <a:pt x="855664" y="665545"/>
                  </a:lnTo>
                  <a:lnTo>
                    <a:pt x="867104" y="665545"/>
                  </a:lnTo>
                  <a:lnTo>
                    <a:pt x="878543" y="665545"/>
                  </a:lnTo>
                  <a:lnTo>
                    <a:pt x="889983" y="665545"/>
                  </a:lnTo>
                  <a:lnTo>
                    <a:pt x="901422" y="665545"/>
                  </a:lnTo>
                  <a:lnTo>
                    <a:pt x="912862" y="665545"/>
                  </a:lnTo>
                  <a:lnTo>
                    <a:pt x="924301" y="665545"/>
                  </a:lnTo>
                  <a:lnTo>
                    <a:pt x="935741" y="665545"/>
                  </a:lnTo>
                  <a:lnTo>
                    <a:pt x="947180" y="665545"/>
                  </a:lnTo>
                  <a:lnTo>
                    <a:pt x="958620" y="665545"/>
                  </a:lnTo>
                  <a:lnTo>
                    <a:pt x="970059" y="506297"/>
                  </a:lnTo>
                  <a:lnTo>
                    <a:pt x="981499" y="117181"/>
                  </a:lnTo>
                  <a:lnTo>
                    <a:pt x="992938" y="60093"/>
                  </a:lnTo>
                  <a:lnTo>
                    <a:pt x="1004378" y="0"/>
                  </a:lnTo>
                  <a:lnTo>
                    <a:pt x="1015818" y="43567"/>
                  </a:lnTo>
                  <a:lnTo>
                    <a:pt x="1027257" y="389111"/>
                  </a:lnTo>
                  <a:lnTo>
                    <a:pt x="1038697" y="665545"/>
                  </a:lnTo>
                  <a:lnTo>
                    <a:pt x="1050136" y="665545"/>
                  </a:lnTo>
                  <a:lnTo>
                    <a:pt x="1061576" y="665545"/>
                  </a:lnTo>
                  <a:lnTo>
                    <a:pt x="1073015" y="665545"/>
                  </a:lnTo>
                  <a:lnTo>
                    <a:pt x="1084455" y="665545"/>
                  </a:lnTo>
                  <a:lnTo>
                    <a:pt x="1095894" y="665545"/>
                  </a:lnTo>
                  <a:lnTo>
                    <a:pt x="1107334" y="665545"/>
                  </a:lnTo>
                  <a:lnTo>
                    <a:pt x="1118773" y="665545"/>
                  </a:lnTo>
                  <a:lnTo>
                    <a:pt x="1130213" y="665545"/>
                  </a:lnTo>
                  <a:lnTo>
                    <a:pt x="1141652" y="665545"/>
                  </a:lnTo>
                  <a:lnTo>
                    <a:pt x="1153092" y="665545"/>
                  </a:lnTo>
                  <a:lnTo>
                    <a:pt x="1164531" y="665545"/>
                  </a:lnTo>
                  <a:lnTo>
                    <a:pt x="1175971" y="665545"/>
                  </a:lnTo>
                  <a:lnTo>
                    <a:pt x="1187406" y="665545"/>
                  </a:lnTo>
                  <a:lnTo>
                    <a:pt x="1198845" y="665545"/>
                  </a:lnTo>
                  <a:lnTo>
                    <a:pt x="1210285" y="665545"/>
                  </a:lnTo>
                  <a:lnTo>
                    <a:pt x="1221724" y="665545"/>
                  </a:lnTo>
                  <a:lnTo>
                    <a:pt x="1233164" y="665545"/>
                  </a:lnTo>
                  <a:lnTo>
                    <a:pt x="1244603" y="665545"/>
                  </a:lnTo>
                  <a:lnTo>
                    <a:pt x="1256043" y="665545"/>
                  </a:lnTo>
                  <a:lnTo>
                    <a:pt x="1267482" y="665545"/>
                  </a:lnTo>
                  <a:lnTo>
                    <a:pt x="1278922" y="665545"/>
                  </a:lnTo>
                  <a:lnTo>
                    <a:pt x="1290361" y="665545"/>
                  </a:lnTo>
                  <a:lnTo>
                    <a:pt x="1301801" y="665545"/>
                  </a:lnTo>
                  <a:lnTo>
                    <a:pt x="1313240" y="665545"/>
                  </a:lnTo>
                  <a:lnTo>
                    <a:pt x="1324680" y="665545"/>
                  </a:lnTo>
                  <a:lnTo>
                    <a:pt x="1336120" y="665545"/>
                  </a:lnTo>
                  <a:lnTo>
                    <a:pt x="1347559" y="665545"/>
                  </a:lnTo>
                  <a:lnTo>
                    <a:pt x="1358999" y="665545"/>
                  </a:lnTo>
                  <a:lnTo>
                    <a:pt x="1370438" y="665545"/>
                  </a:lnTo>
                  <a:lnTo>
                    <a:pt x="1381878" y="665545"/>
                  </a:lnTo>
                  <a:lnTo>
                    <a:pt x="1393317" y="665545"/>
                  </a:lnTo>
                  <a:lnTo>
                    <a:pt x="1404757" y="665545"/>
                  </a:lnTo>
                  <a:lnTo>
                    <a:pt x="1416196" y="665545"/>
                  </a:lnTo>
                  <a:lnTo>
                    <a:pt x="1427636" y="665545"/>
                  </a:lnTo>
                  <a:lnTo>
                    <a:pt x="1439075" y="665545"/>
                  </a:lnTo>
                  <a:lnTo>
                    <a:pt x="1450515" y="665545"/>
                  </a:lnTo>
                  <a:lnTo>
                    <a:pt x="1461954" y="665545"/>
                  </a:lnTo>
                  <a:lnTo>
                    <a:pt x="1473394" y="665545"/>
                  </a:lnTo>
                  <a:lnTo>
                    <a:pt x="1484833" y="665545"/>
                  </a:lnTo>
                  <a:lnTo>
                    <a:pt x="1496273" y="665545"/>
                  </a:lnTo>
                  <a:lnTo>
                    <a:pt x="1507712" y="665545"/>
                  </a:lnTo>
                  <a:lnTo>
                    <a:pt x="1519152" y="665545"/>
                  </a:lnTo>
                  <a:lnTo>
                    <a:pt x="1530591" y="665545"/>
                  </a:lnTo>
                  <a:lnTo>
                    <a:pt x="1542031" y="665545"/>
                  </a:lnTo>
                  <a:lnTo>
                    <a:pt x="1553471" y="665545"/>
                  </a:lnTo>
                  <a:lnTo>
                    <a:pt x="1564910" y="665545"/>
                  </a:lnTo>
                  <a:lnTo>
                    <a:pt x="1576349" y="665545"/>
                  </a:lnTo>
                  <a:lnTo>
                    <a:pt x="1587789" y="665545"/>
                  </a:lnTo>
                  <a:lnTo>
                    <a:pt x="1599229" y="665545"/>
                  </a:lnTo>
                  <a:lnTo>
                    <a:pt x="1610668" y="665545"/>
                  </a:lnTo>
                  <a:lnTo>
                    <a:pt x="1622107" y="665545"/>
                  </a:lnTo>
                  <a:lnTo>
                    <a:pt x="1633547" y="665545"/>
                  </a:lnTo>
                  <a:lnTo>
                    <a:pt x="1644987" y="665545"/>
                  </a:lnTo>
                  <a:lnTo>
                    <a:pt x="1656426" y="665545"/>
                  </a:lnTo>
                  <a:lnTo>
                    <a:pt x="1667866" y="665545"/>
                  </a:lnTo>
                  <a:lnTo>
                    <a:pt x="1679305" y="665545"/>
                  </a:lnTo>
                  <a:lnTo>
                    <a:pt x="1690745" y="665545"/>
                  </a:lnTo>
                  <a:lnTo>
                    <a:pt x="1702184" y="665545"/>
                  </a:lnTo>
                  <a:lnTo>
                    <a:pt x="1713619" y="665545"/>
                  </a:lnTo>
                  <a:lnTo>
                    <a:pt x="1725063" y="665545"/>
                  </a:lnTo>
                  <a:lnTo>
                    <a:pt x="1736498" y="665545"/>
                  </a:lnTo>
                  <a:lnTo>
                    <a:pt x="1747938" y="665545"/>
                  </a:lnTo>
                  <a:lnTo>
                    <a:pt x="1759377" y="665545"/>
                  </a:lnTo>
                  <a:lnTo>
                    <a:pt x="1770817" y="665545"/>
                  </a:lnTo>
                  <a:lnTo>
                    <a:pt x="1782256" y="665545"/>
                  </a:lnTo>
                  <a:lnTo>
                    <a:pt x="1793696" y="665545"/>
                  </a:lnTo>
                  <a:lnTo>
                    <a:pt x="1805135" y="665545"/>
                  </a:lnTo>
                  <a:lnTo>
                    <a:pt x="1816575" y="665545"/>
                  </a:lnTo>
                  <a:lnTo>
                    <a:pt x="1828014" y="665545"/>
                  </a:lnTo>
                  <a:lnTo>
                    <a:pt x="1839454" y="665545"/>
                  </a:lnTo>
                  <a:lnTo>
                    <a:pt x="1850893" y="665545"/>
                  </a:lnTo>
                  <a:lnTo>
                    <a:pt x="1862333" y="665545"/>
                  </a:lnTo>
                  <a:lnTo>
                    <a:pt x="1873772" y="665545"/>
                  </a:lnTo>
                  <a:lnTo>
                    <a:pt x="1885212" y="665545"/>
                  </a:lnTo>
                  <a:lnTo>
                    <a:pt x="1896651" y="665545"/>
                  </a:lnTo>
                  <a:lnTo>
                    <a:pt x="1908091" y="665545"/>
                  </a:lnTo>
                  <a:lnTo>
                    <a:pt x="1919531" y="665545"/>
                  </a:lnTo>
                  <a:lnTo>
                    <a:pt x="1930970" y="665545"/>
                  </a:lnTo>
                  <a:lnTo>
                    <a:pt x="1942409" y="665545"/>
                  </a:lnTo>
                  <a:lnTo>
                    <a:pt x="1953849" y="665545"/>
                  </a:lnTo>
                  <a:lnTo>
                    <a:pt x="1965289" y="665545"/>
                  </a:lnTo>
                  <a:lnTo>
                    <a:pt x="1976728" y="665545"/>
                  </a:lnTo>
                  <a:lnTo>
                    <a:pt x="1988168" y="665545"/>
                  </a:lnTo>
                  <a:lnTo>
                    <a:pt x="1999607" y="665545"/>
                  </a:lnTo>
                  <a:lnTo>
                    <a:pt x="2011047" y="665545"/>
                  </a:lnTo>
                  <a:lnTo>
                    <a:pt x="2022486" y="665545"/>
                  </a:lnTo>
                  <a:lnTo>
                    <a:pt x="2033926" y="665545"/>
                  </a:lnTo>
                  <a:lnTo>
                    <a:pt x="2045365" y="665545"/>
                  </a:lnTo>
                  <a:lnTo>
                    <a:pt x="2056805" y="665545"/>
                  </a:lnTo>
                  <a:lnTo>
                    <a:pt x="2068244" y="665545"/>
                  </a:lnTo>
                  <a:lnTo>
                    <a:pt x="2079684" y="665545"/>
                  </a:lnTo>
                  <a:lnTo>
                    <a:pt x="2091123" y="665545"/>
                  </a:lnTo>
                  <a:lnTo>
                    <a:pt x="2102563" y="665545"/>
                  </a:lnTo>
                  <a:lnTo>
                    <a:pt x="2114002" y="665545"/>
                  </a:lnTo>
                  <a:lnTo>
                    <a:pt x="2125442" y="665545"/>
                  </a:lnTo>
                  <a:lnTo>
                    <a:pt x="2136882" y="665545"/>
                  </a:lnTo>
                  <a:lnTo>
                    <a:pt x="2148321" y="665545"/>
                  </a:lnTo>
                  <a:lnTo>
                    <a:pt x="2159760" y="665545"/>
                  </a:lnTo>
                  <a:lnTo>
                    <a:pt x="2171200" y="665545"/>
                  </a:lnTo>
                  <a:lnTo>
                    <a:pt x="2182640" y="665545"/>
                  </a:lnTo>
                  <a:lnTo>
                    <a:pt x="2194079" y="665545"/>
                  </a:lnTo>
                  <a:lnTo>
                    <a:pt x="2205519" y="665545"/>
                  </a:lnTo>
                  <a:lnTo>
                    <a:pt x="2216958" y="665545"/>
                  </a:lnTo>
                  <a:lnTo>
                    <a:pt x="2228393" y="665545"/>
                  </a:lnTo>
                  <a:lnTo>
                    <a:pt x="2239837" y="665545"/>
                  </a:lnTo>
                  <a:lnTo>
                    <a:pt x="2251272" y="665545"/>
                  </a:lnTo>
                  <a:lnTo>
                    <a:pt x="2262716" y="665545"/>
                  </a:lnTo>
                  <a:lnTo>
                    <a:pt x="2274151" y="665545"/>
                  </a:lnTo>
                  <a:lnTo>
                    <a:pt x="2285591" y="665545"/>
                  </a:lnTo>
                  <a:lnTo>
                    <a:pt x="2297030" y="665545"/>
                  </a:lnTo>
                  <a:lnTo>
                    <a:pt x="2308470" y="665545"/>
                  </a:lnTo>
                  <a:lnTo>
                    <a:pt x="2319909" y="665545"/>
                  </a:lnTo>
                  <a:lnTo>
                    <a:pt x="2331349" y="665545"/>
                  </a:lnTo>
                  <a:lnTo>
                    <a:pt x="2342788" y="665545"/>
                  </a:lnTo>
                  <a:lnTo>
                    <a:pt x="2354228" y="665545"/>
                  </a:lnTo>
                  <a:lnTo>
                    <a:pt x="2365667" y="665545"/>
                  </a:lnTo>
                  <a:lnTo>
                    <a:pt x="2377107" y="665545"/>
                  </a:lnTo>
                  <a:lnTo>
                    <a:pt x="2388546" y="665545"/>
                  </a:lnTo>
                  <a:lnTo>
                    <a:pt x="2399986" y="665545"/>
                  </a:lnTo>
                  <a:lnTo>
                    <a:pt x="2411425" y="665545"/>
                  </a:lnTo>
                  <a:lnTo>
                    <a:pt x="2422865" y="665545"/>
                  </a:lnTo>
                  <a:lnTo>
                    <a:pt x="2434304" y="665545"/>
                  </a:lnTo>
                  <a:lnTo>
                    <a:pt x="2445744" y="665545"/>
                  </a:lnTo>
                  <a:lnTo>
                    <a:pt x="2457184" y="665545"/>
                  </a:lnTo>
                  <a:lnTo>
                    <a:pt x="2468623" y="665545"/>
                  </a:lnTo>
                  <a:lnTo>
                    <a:pt x="2480062" y="665545"/>
                  </a:lnTo>
                  <a:lnTo>
                    <a:pt x="2491502" y="665545"/>
                  </a:lnTo>
                  <a:lnTo>
                    <a:pt x="2502942" y="665545"/>
                  </a:lnTo>
                  <a:lnTo>
                    <a:pt x="2514381" y="665545"/>
                  </a:lnTo>
                  <a:lnTo>
                    <a:pt x="2525821" y="665545"/>
                  </a:lnTo>
                  <a:lnTo>
                    <a:pt x="2537260" y="665545"/>
                  </a:lnTo>
                  <a:lnTo>
                    <a:pt x="2548700" y="665545"/>
                  </a:lnTo>
                  <a:lnTo>
                    <a:pt x="2560139" y="665545"/>
                  </a:lnTo>
                  <a:lnTo>
                    <a:pt x="2571579" y="665545"/>
                  </a:lnTo>
                  <a:lnTo>
                    <a:pt x="2583018" y="665545"/>
                  </a:lnTo>
                  <a:lnTo>
                    <a:pt x="2594458" y="665545"/>
                  </a:lnTo>
                  <a:lnTo>
                    <a:pt x="2605897" y="665545"/>
                  </a:lnTo>
                  <a:lnTo>
                    <a:pt x="2617337" y="665545"/>
                  </a:lnTo>
                  <a:lnTo>
                    <a:pt x="2628776" y="665545"/>
                  </a:lnTo>
                  <a:lnTo>
                    <a:pt x="2640216" y="665545"/>
                  </a:lnTo>
                  <a:lnTo>
                    <a:pt x="2651655" y="665545"/>
                  </a:lnTo>
                  <a:lnTo>
                    <a:pt x="2663095" y="665545"/>
                  </a:lnTo>
                  <a:lnTo>
                    <a:pt x="2674535" y="665545"/>
                  </a:lnTo>
                  <a:lnTo>
                    <a:pt x="2685974" y="665545"/>
                  </a:lnTo>
                  <a:lnTo>
                    <a:pt x="2697413" y="665545"/>
                  </a:lnTo>
                  <a:lnTo>
                    <a:pt x="2708853" y="665545"/>
                  </a:lnTo>
                  <a:lnTo>
                    <a:pt x="2720293" y="665545"/>
                  </a:lnTo>
                  <a:lnTo>
                    <a:pt x="2731727" y="665545"/>
                  </a:lnTo>
                  <a:lnTo>
                    <a:pt x="2743172" y="665545"/>
                  </a:lnTo>
                  <a:lnTo>
                    <a:pt x="2754611" y="665545"/>
                  </a:lnTo>
                  <a:lnTo>
                    <a:pt x="2766046" y="665545"/>
                  </a:lnTo>
                  <a:lnTo>
                    <a:pt x="2777490" y="665545"/>
                  </a:lnTo>
                  <a:lnTo>
                    <a:pt x="2788925" y="665545"/>
                  </a:lnTo>
                  <a:lnTo>
                    <a:pt x="2800364" y="665545"/>
                  </a:lnTo>
                  <a:lnTo>
                    <a:pt x="2811804" y="665545"/>
                  </a:lnTo>
                  <a:lnTo>
                    <a:pt x="2823243" y="665545"/>
                  </a:lnTo>
                  <a:lnTo>
                    <a:pt x="2834683" y="665545"/>
                  </a:lnTo>
                  <a:lnTo>
                    <a:pt x="2846123" y="665545"/>
                  </a:lnTo>
                  <a:lnTo>
                    <a:pt x="2857562" y="665545"/>
                  </a:lnTo>
                  <a:lnTo>
                    <a:pt x="2869001" y="665545"/>
                  </a:lnTo>
                  <a:lnTo>
                    <a:pt x="2880441" y="665545"/>
                  </a:lnTo>
                  <a:lnTo>
                    <a:pt x="2891881" y="665545"/>
                  </a:lnTo>
                  <a:lnTo>
                    <a:pt x="2903320" y="665545"/>
                  </a:lnTo>
                  <a:lnTo>
                    <a:pt x="2914760" y="665545"/>
                  </a:lnTo>
                  <a:lnTo>
                    <a:pt x="2926199" y="665545"/>
                  </a:lnTo>
                  <a:lnTo>
                    <a:pt x="2937639" y="665545"/>
                  </a:lnTo>
                  <a:lnTo>
                    <a:pt x="2949078" y="665545"/>
                  </a:lnTo>
                  <a:lnTo>
                    <a:pt x="2960518" y="665545"/>
                  </a:lnTo>
                  <a:lnTo>
                    <a:pt x="2971957" y="665545"/>
                  </a:lnTo>
                  <a:lnTo>
                    <a:pt x="2983397" y="665545"/>
                  </a:lnTo>
                  <a:lnTo>
                    <a:pt x="2994837" y="665545"/>
                  </a:lnTo>
                  <a:lnTo>
                    <a:pt x="3006276" y="665545"/>
                  </a:lnTo>
                  <a:lnTo>
                    <a:pt x="3017715" y="665545"/>
                  </a:lnTo>
                  <a:lnTo>
                    <a:pt x="3029155" y="665545"/>
                  </a:lnTo>
                  <a:lnTo>
                    <a:pt x="3040594" y="665545"/>
                  </a:lnTo>
                  <a:lnTo>
                    <a:pt x="3052034" y="665545"/>
                  </a:lnTo>
                  <a:lnTo>
                    <a:pt x="3063474" y="665545"/>
                  </a:lnTo>
                  <a:lnTo>
                    <a:pt x="3074913" y="665545"/>
                  </a:lnTo>
                  <a:lnTo>
                    <a:pt x="3086352" y="665545"/>
                  </a:lnTo>
                  <a:lnTo>
                    <a:pt x="3097792" y="665545"/>
                  </a:lnTo>
                  <a:lnTo>
                    <a:pt x="3109232" y="665545"/>
                  </a:lnTo>
                  <a:lnTo>
                    <a:pt x="3120671" y="665545"/>
                  </a:lnTo>
                  <a:lnTo>
                    <a:pt x="3132111" y="665545"/>
                  </a:lnTo>
                  <a:lnTo>
                    <a:pt x="3143550" y="665545"/>
                  </a:lnTo>
                  <a:lnTo>
                    <a:pt x="3154990" y="665545"/>
                  </a:lnTo>
                  <a:lnTo>
                    <a:pt x="3166429" y="665545"/>
                  </a:lnTo>
                  <a:lnTo>
                    <a:pt x="3177869" y="665545"/>
                  </a:lnTo>
                  <a:lnTo>
                    <a:pt x="3189308" y="665545"/>
                  </a:lnTo>
                  <a:lnTo>
                    <a:pt x="3200748" y="665545"/>
                  </a:lnTo>
                  <a:lnTo>
                    <a:pt x="3212187" y="665545"/>
                  </a:lnTo>
                  <a:lnTo>
                    <a:pt x="3223627" y="665545"/>
                  </a:lnTo>
                  <a:lnTo>
                    <a:pt x="3235066" y="665545"/>
                  </a:lnTo>
                  <a:lnTo>
                    <a:pt x="3246501" y="665545"/>
                  </a:lnTo>
                  <a:lnTo>
                    <a:pt x="3257945" y="665545"/>
                  </a:lnTo>
                  <a:lnTo>
                    <a:pt x="3269385" y="665545"/>
                  </a:lnTo>
                  <a:lnTo>
                    <a:pt x="3280825" y="665545"/>
                  </a:lnTo>
                  <a:lnTo>
                    <a:pt x="3292264" y="665545"/>
                  </a:lnTo>
                  <a:lnTo>
                    <a:pt x="3303699" y="665545"/>
                  </a:lnTo>
                  <a:lnTo>
                    <a:pt x="3315143" y="665545"/>
                  </a:lnTo>
                  <a:lnTo>
                    <a:pt x="3326578" y="665545"/>
                  </a:lnTo>
                  <a:lnTo>
                    <a:pt x="3338017" y="665545"/>
                  </a:lnTo>
                  <a:lnTo>
                    <a:pt x="3349457" y="665545"/>
                  </a:lnTo>
                  <a:lnTo>
                    <a:pt x="3360896" y="665545"/>
                  </a:lnTo>
                  <a:lnTo>
                    <a:pt x="3372336" y="665545"/>
                  </a:lnTo>
                  <a:lnTo>
                    <a:pt x="3383776" y="665545"/>
                  </a:lnTo>
                  <a:lnTo>
                    <a:pt x="3395215" y="665545"/>
                  </a:lnTo>
                  <a:lnTo>
                    <a:pt x="3406654" y="665545"/>
                  </a:lnTo>
                  <a:lnTo>
                    <a:pt x="3418094" y="665545"/>
                  </a:lnTo>
                  <a:lnTo>
                    <a:pt x="3429534" y="665545"/>
                  </a:lnTo>
                  <a:lnTo>
                    <a:pt x="3440973" y="665545"/>
                  </a:lnTo>
                  <a:lnTo>
                    <a:pt x="3452413" y="665545"/>
                  </a:lnTo>
                  <a:lnTo>
                    <a:pt x="3463852" y="665545"/>
                  </a:lnTo>
                  <a:lnTo>
                    <a:pt x="3475292" y="665545"/>
                  </a:lnTo>
                  <a:lnTo>
                    <a:pt x="3486731" y="665545"/>
                  </a:lnTo>
                  <a:lnTo>
                    <a:pt x="3498171" y="665545"/>
                  </a:lnTo>
                  <a:lnTo>
                    <a:pt x="3509610" y="665545"/>
                  </a:lnTo>
                  <a:lnTo>
                    <a:pt x="3521050" y="665545"/>
                  </a:lnTo>
                  <a:lnTo>
                    <a:pt x="3532489" y="665545"/>
                  </a:lnTo>
                  <a:lnTo>
                    <a:pt x="3543929" y="665545"/>
                  </a:lnTo>
                  <a:lnTo>
                    <a:pt x="3555368" y="665545"/>
                  </a:lnTo>
                  <a:lnTo>
                    <a:pt x="3566808" y="665545"/>
                  </a:lnTo>
                  <a:lnTo>
                    <a:pt x="3578247" y="665545"/>
                  </a:lnTo>
                  <a:lnTo>
                    <a:pt x="3589687" y="665545"/>
                  </a:lnTo>
                  <a:lnTo>
                    <a:pt x="3601127" y="665545"/>
                  </a:lnTo>
                  <a:lnTo>
                    <a:pt x="3612566" y="665545"/>
                  </a:lnTo>
                  <a:lnTo>
                    <a:pt x="3624005" y="665545"/>
                  </a:lnTo>
                  <a:lnTo>
                    <a:pt x="3635445" y="665545"/>
                  </a:lnTo>
                  <a:lnTo>
                    <a:pt x="3646885" y="665545"/>
                  </a:lnTo>
                  <a:lnTo>
                    <a:pt x="3658324" y="665545"/>
                  </a:lnTo>
                  <a:lnTo>
                    <a:pt x="3669764" y="665545"/>
                  </a:lnTo>
                  <a:lnTo>
                    <a:pt x="3681203" y="665545"/>
                  </a:lnTo>
                  <a:lnTo>
                    <a:pt x="3692643" y="665545"/>
                  </a:lnTo>
                  <a:lnTo>
                    <a:pt x="3704082" y="665545"/>
                  </a:lnTo>
                  <a:lnTo>
                    <a:pt x="3715522" y="665545"/>
                  </a:lnTo>
                  <a:lnTo>
                    <a:pt x="3726961" y="665545"/>
                  </a:lnTo>
                  <a:lnTo>
                    <a:pt x="3738401" y="665545"/>
                  </a:lnTo>
                  <a:lnTo>
                    <a:pt x="3749840" y="665545"/>
                  </a:lnTo>
                  <a:lnTo>
                    <a:pt x="3761280" y="665545"/>
                  </a:lnTo>
                  <a:lnTo>
                    <a:pt x="3772719" y="665545"/>
                  </a:lnTo>
                  <a:lnTo>
                    <a:pt x="3784154" y="665545"/>
                  </a:lnTo>
                  <a:lnTo>
                    <a:pt x="3795598" y="665545"/>
                  </a:lnTo>
                  <a:lnTo>
                    <a:pt x="3807033" y="665545"/>
                  </a:lnTo>
                  <a:lnTo>
                    <a:pt x="3818473" y="665545"/>
                  </a:lnTo>
                  <a:lnTo>
                    <a:pt x="3829917" y="665545"/>
                  </a:lnTo>
                  <a:lnTo>
                    <a:pt x="3841352" y="665545"/>
                  </a:lnTo>
                  <a:lnTo>
                    <a:pt x="3852791" y="665545"/>
                  </a:lnTo>
                  <a:lnTo>
                    <a:pt x="3864231" y="665545"/>
                  </a:lnTo>
                  <a:lnTo>
                    <a:pt x="3875670" y="665545"/>
                  </a:lnTo>
                  <a:lnTo>
                    <a:pt x="3887110" y="665545"/>
                  </a:lnTo>
                  <a:lnTo>
                    <a:pt x="3898549" y="665545"/>
                  </a:lnTo>
                  <a:lnTo>
                    <a:pt x="3909989" y="665545"/>
                  </a:lnTo>
                  <a:lnTo>
                    <a:pt x="3921447" y="665545"/>
                  </a:lnTo>
                  <a:lnTo>
                    <a:pt x="3932878" y="665545"/>
                  </a:lnTo>
                  <a:lnTo>
                    <a:pt x="3944307" y="665545"/>
                  </a:lnTo>
                  <a:lnTo>
                    <a:pt x="3955737" y="665545"/>
                  </a:lnTo>
                  <a:lnTo>
                    <a:pt x="3967167" y="665545"/>
                  </a:lnTo>
                  <a:lnTo>
                    <a:pt x="3978645" y="665545"/>
                  </a:lnTo>
                  <a:lnTo>
                    <a:pt x="3990075" y="665545"/>
                  </a:lnTo>
                  <a:lnTo>
                    <a:pt x="4001505" y="665545"/>
                  </a:lnTo>
                  <a:lnTo>
                    <a:pt x="4012935" y="665545"/>
                  </a:lnTo>
                  <a:lnTo>
                    <a:pt x="4024365" y="665545"/>
                  </a:lnTo>
                  <a:lnTo>
                    <a:pt x="4035843" y="665545"/>
                  </a:lnTo>
                  <a:lnTo>
                    <a:pt x="4047273" y="665545"/>
                  </a:lnTo>
                  <a:lnTo>
                    <a:pt x="4058702" y="665545"/>
                  </a:lnTo>
                  <a:lnTo>
                    <a:pt x="4070133" y="665545"/>
                  </a:lnTo>
                  <a:lnTo>
                    <a:pt x="4081563" y="665545"/>
                  </a:lnTo>
                  <a:lnTo>
                    <a:pt x="4093040" y="665545"/>
                  </a:lnTo>
                  <a:lnTo>
                    <a:pt x="4104471" y="665545"/>
                  </a:lnTo>
                  <a:lnTo>
                    <a:pt x="4115900" y="665545"/>
                  </a:lnTo>
                  <a:lnTo>
                    <a:pt x="4127330" y="665545"/>
                  </a:lnTo>
                  <a:lnTo>
                    <a:pt x="4138760" y="665545"/>
                  </a:lnTo>
                  <a:lnTo>
                    <a:pt x="4150238" y="665545"/>
                  </a:lnTo>
                  <a:lnTo>
                    <a:pt x="4161668" y="665545"/>
                  </a:lnTo>
                  <a:lnTo>
                    <a:pt x="4173098" y="665545"/>
                  </a:lnTo>
                  <a:lnTo>
                    <a:pt x="4184528" y="665545"/>
                  </a:lnTo>
                  <a:lnTo>
                    <a:pt x="4195958" y="665545"/>
                  </a:lnTo>
                  <a:lnTo>
                    <a:pt x="4207436" y="665545"/>
                  </a:lnTo>
                  <a:lnTo>
                    <a:pt x="4218865" y="665545"/>
                  </a:lnTo>
                  <a:lnTo>
                    <a:pt x="4230296" y="665545"/>
                  </a:lnTo>
                  <a:lnTo>
                    <a:pt x="4241726" y="665545"/>
                  </a:lnTo>
                  <a:lnTo>
                    <a:pt x="4253156" y="665545"/>
                  </a:lnTo>
                  <a:lnTo>
                    <a:pt x="4264634" y="665545"/>
                  </a:lnTo>
                  <a:lnTo>
                    <a:pt x="4276063" y="665545"/>
                  </a:lnTo>
                  <a:lnTo>
                    <a:pt x="4287493" y="665545"/>
                  </a:lnTo>
                  <a:lnTo>
                    <a:pt x="4298923" y="665545"/>
                  </a:lnTo>
                  <a:lnTo>
                    <a:pt x="4310353" y="665545"/>
                  </a:lnTo>
                  <a:lnTo>
                    <a:pt x="4321831" y="665545"/>
                  </a:lnTo>
                  <a:lnTo>
                    <a:pt x="4333261" y="665545"/>
                  </a:lnTo>
                  <a:lnTo>
                    <a:pt x="4344691" y="665545"/>
                  </a:lnTo>
                  <a:lnTo>
                    <a:pt x="4356121" y="665545"/>
                  </a:lnTo>
                  <a:lnTo>
                    <a:pt x="4367551" y="665545"/>
                  </a:lnTo>
                  <a:lnTo>
                    <a:pt x="4379028" y="665545"/>
                  </a:lnTo>
                  <a:lnTo>
                    <a:pt x="4390458" y="665545"/>
                  </a:lnTo>
                  <a:lnTo>
                    <a:pt x="4401889" y="665545"/>
                  </a:lnTo>
                  <a:lnTo>
                    <a:pt x="4413319" y="665545"/>
                  </a:lnTo>
                  <a:lnTo>
                    <a:pt x="4424749" y="665545"/>
                  </a:lnTo>
                  <a:lnTo>
                    <a:pt x="4436226" y="665545"/>
                  </a:lnTo>
                  <a:lnTo>
                    <a:pt x="4447656" y="665545"/>
                  </a:lnTo>
                  <a:lnTo>
                    <a:pt x="4459086" y="665545"/>
                  </a:lnTo>
                  <a:lnTo>
                    <a:pt x="4470516" y="665545"/>
                  </a:lnTo>
                  <a:lnTo>
                    <a:pt x="4481946" y="665545"/>
                  </a:lnTo>
                  <a:lnTo>
                    <a:pt x="4493424" y="665545"/>
                  </a:lnTo>
                  <a:lnTo>
                    <a:pt x="4504854" y="665545"/>
                  </a:lnTo>
                  <a:lnTo>
                    <a:pt x="4516284" y="665545"/>
                  </a:lnTo>
                  <a:lnTo>
                    <a:pt x="4527714" y="665545"/>
                  </a:lnTo>
                  <a:lnTo>
                    <a:pt x="4539144" y="665545"/>
                  </a:lnTo>
                  <a:lnTo>
                    <a:pt x="4550621" y="665545"/>
                  </a:lnTo>
                  <a:lnTo>
                    <a:pt x="4562051" y="665545"/>
                  </a:lnTo>
                  <a:lnTo>
                    <a:pt x="4573482" y="665545"/>
                  </a:lnTo>
                  <a:lnTo>
                    <a:pt x="4584912" y="665545"/>
                  </a:lnTo>
                  <a:lnTo>
                    <a:pt x="4596341" y="665545"/>
                  </a:lnTo>
                  <a:lnTo>
                    <a:pt x="4607771" y="665545"/>
                  </a:lnTo>
                  <a:lnTo>
                    <a:pt x="4619249" y="665545"/>
                  </a:lnTo>
                  <a:lnTo>
                    <a:pt x="4630679" y="665545"/>
                  </a:lnTo>
                  <a:lnTo>
                    <a:pt x="4642109" y="665545"/>
                  </a:lnTo>
                  <a:lnTo>
                    <a:pt x="4653539" y="665545"/>
                  </a:lnTo>
                  <a:lnTo>
                    <a:pt x="4664969" y="665545"/>
                  </a:lnTo>
                  <a:lnTo>
                    <a:pt x="4676447" y="665545"/>
                  </a:lnTo>
                  <a:lnTo>
                    <a:pt x="4687877" y="665545"/>
                  </a:lnTo>
                  <a:lnTo>
                    <a:pt x="4699306" y="665545"/>
                  </a:lnTo>
                  <a:lnTo>
                    <a:pt x="4710737" y="665545"/>
                  </a:lnTo>
                  <a:lnTo>
                    <a:pt x="4722167" y="665545"/>
                  </a:lnTo>
                  <a:lnTo>
                    <a:pt x="4733644" y="665545"/>
                  </a:lnTo>
                  <a:lnTo>
                    <a:pt x="4745075" y="665545"/>
                  </a:lnTo>
                  <a:lnTo>
                    <a:pt x="4756504" y="665545"/>
                  </a:lnTo>
                  <a:lnTo>
                    <a:pt x="4767934" y="665545"/>
                  </a:lnTo>
                  <a:lnTo>
                    <a:pt x="4779364" y="665545"/>
                  </a:lnTo>
                  <a:lnTo>
                    <a:pt x="4790842" y="665545"/>
                  </a:lnTo>
                  <a:lnTo>
                    <a:pt x="4802272" y="665545"/>
                  </a:lnTo>
                  <a:lnTo>
                    <a:pt x="4813702" y="665545"/>
                  </a:lnTo>
                  <a:lnTo>
                    <a:pt x="4825132" y="665545"/>
                  </a:lnTo>
                  <a:lnTo>
                    <a:pt x="4836562" y="665545"/>
                  </a:lnTo>
                  <a:lnTo>
                    <a:pt x="4848040" y="665545"/>
                  </a:lnTo>
                  <a:lnTo>
                    <a:pt x="4859469" y="665545"/>
                  </a:lnTo>
                  <a:lnTo>
                    <a:pt x="4870899" y="665545"/>
                  </a:lnTo>
                  <a:lnTo>
                    <a:pt x="4882330" y="665545"/>
                  </a:lnTo>
                  <a:lnTo>
                    <a:pt x="4893760" y="665545"/>
                  </a:lnTo>
                  <a:lnTo>
                    <a:pt x="4905237" y="665545"/>
                  </a:lnTo>
                  <a:lnTo>
                    <a:pt x="4916667" y="665545"/>
                  </a:lnTo>
                  <a:lnTo>
                    <a:pt x="4928097" y="665545"/>
                  </a:lnTo>
                  <a:lnTo>
                    <a:pt x="4939527" y="665545"/>
                  </a:lnTo>
                  <a:lnTo>
                    <a:pt x="4950957" y="665545"/>
                  </a:lnTo>
                  <a:lnTo>
                    <a:pt x="4962435" y="665545"/>
                  </a:lnTo>
                  <a:lnTo>
                    <a:pt x="4973865" y="665545"/>
                  </a:lnTo>
                  <a:lnTo>
                    <a:pt x="4985295" y="665545"/>
                  </a:lnTo>
                  <a:lnTo>
                    <a:pt x="4996725" y="665545"/>
                  </a:lnTo>
                  <a:lnTo>
                    <a:pt x="5008155" y="665545"/>
                  </a:lnTo>
                  <a:lnTo>
                    <a:pt x="5019632" y="665545"/>
                  </a:lnTo>
                  <a:lnTo>
                    <a:pt x="5031062" y="665545"/>
                  </a:lnTo>
                  <a:lnTo>
                    <a:pt x="5042492" y="665545"/>
                  </a:lnTo>
                  <a:lnTo>
                    <a:pt x="5053923" y="665545"/>
                  </a:lnTo>
                  <a:lnTo>
                    <a:pt x="5065353" y="665545"/>
                  </a:lnTo>
                  <a:lnTo>
                    <a:pt x="5076830" y="665545"/>
                  </a:lnTo>
                  <a:lnTo>
                    <a:pt x="5088260" y="665545"/>
                  </a:lnTo>
                  <a:lnTo>
                    <a:pt x="5099690" y="665545"/>
                  </a:lnTo>
                  <a:lnTo>
                    <a:pt x="5111120" y="665545"/>
                  </a:lnTo>
                  <a:lnTo>
                    <a:pt x="5122550" y="665545"/>
                  </a:lnTo>
                  <a:lnTo>
                    <a:pt x="5134028" y="665545"/>
                  </a:lnTo>
                  <a:lnTo>
                    <a:pt x="5145458" y="665545"/>
                  </a:lnTo>
                  <a:lnTo>
                    <a:pt x="5156888" y="665545"/>
                  </a:lnTo>
                  <a:lnTo>
                    <a:pt x="5168318" y="665545"/>
                  </a:lnTo>
                  <a:lnTo>
                    <a:pt x="5179747" y="665545"/>
                  </a:lnTo>
                  <a:lnTo>
                    <a:pt x="5191225" y="665545"/>
                  </a:lnTo>
                  <a:lnTo>
                    <a:pt x="5202655" y="665545"/>
                  </a:lnTo>
                  <a:lnTo>
                    <a:pt x="5214085" y="665545"/>
                  </a:lnTo>
                  <a:lnTo>
                    <a:pt x="5225515" y="665545"/>
                  </a:lnTo>
                  <a:lnTo>
                    <a:pt x="5236945" y="665545"/>
                  </a:lnTo>
                  <a:lnTo>
                    <a:pt x="5248423" y="665545"/>
                  </a:lnTo>
                  <a:lnTo>
                    <a:pt x="5259853" y="665545"/>
                  </a:lnTo>
                  <a:lnTo>
                    <a:pt x="5271283" y="665545"/>
                  </a:lnTo>
                  <a:lnTo>
                    <a:pt x="5282713" y="665545"/>
                  </a:lnTo>
                  <a:lnTo>
                    <a:pt x="5294143" y="665545"/>
                  </a:lnTo>
                  <a:lnTo>
                    <a:pt x="5305621" y="665545"/>
                  </a:lnTo>
                  <a:lnTo>
                    <a:pt x="5317051" y="665545"/>
                  </a:lnTo>
                  <a:lnTo>
                    <a:pt x="5328481" y="665545"/>
                  </a:lnTo>
                  <a:lnTo>
                    <a:pt x="5339910" y="665545"/>
                  </a:lnTo>
                  <a:lnTo>
                    <a:pt x="5351340" y="665545"/>
                  </a:lnTo>
                  <a:lnTo>
                    <a:pt x="5362818" y="665545"/>
                  </a:lnTo>
                  <a:lnTo>
                    <a:pt x="5374248" y="665545"/>
                  </a:lnTo>
                  <a:lnTo>
                    <a:pt x="5385678" y="665545"/>
                  </a:lnTo>
                  <a:lnTo>
                    <a:pt x="5397108" y="665545"/>
                  </a:lnTo>
                  <a:lnTo>
                    <a:pt x="5408538" y="665545"/>
                  </a:lnTo>
                  <a:lnTo>
                    <a:pt x="5420016" y="665545"/>
                  </a:lnTo>
                  <a:lnTo>
                    <a:pt x="5431446" y="665545"/>
                  </a:lnTo>
                  <a:lnTo>
                    <a:pt x="5442876" y="665545"/>
                  </a:lnTo>
                  <a:lnTo>
                    <a:pt x="5454306" y="665545"/>
                  </a:lnTo>
                  <a:lnTo>
                    <a:pt x="5465736" y="665545"/>
                  </a:lnTo>
                  <a:lnTo>
                    <a:pt x="5477214" y="665545"/>
                  </a:lnTo>
                  <a:lnTo>
                    <a:pt x="5488643" y="665545"/>
                  </a:lnTo>
                  <a:lnTo>
                    <a:pt x="5500073" y="665545"/>
                  </a:lnTo>
                  <a:lnTo>
                    <a:pt x="5511503" y="665545"/>
                  </a:lnTo>
                  <a:lnTo>
                    <a:pt x="5522933" y="665545"/>
                  </a:lnTo>
                  <a:lnTo>
                    <a:pt x="5534411" y="665545"/>
                  </a:lnTo>
                  <a:lnTo>
                    <a:pt x="5545841" y="665545"/>
                  </a:lnTo>
                  <a:lnTo>
                    <a:pt x="5557271" y="665545"/>
                  </a:lnTo>
                  <a:lnTo>
                    <a:pt x="5568701" y="665545"/>
                  </a:lnTo>
                  <a:lnTo>
                    <a:pt x="5580131" y="665545"/>
                  </a:lnTo>
                  <a:lnTo>
                    <a:pt x="5591609" y="665545"/>
                  </a:lnTo>
                  <a:lnTo>
                    <a:pt x="5603038" y="665545"/>
                  </a:lnTo>
                  <a:lnTo>
                    <a:pt x="5614469" y="665545"/>
                  </a:lnTo>
                  <a:lnTo>
                    <a:pt x="5625899" y="665545"/>
                  </a:lnTo>
                  <a:lnTo>
                    <a:pt x="5637329" y="665545"/>
                  </a:lnTo>
                  <a:lnTo>
                    <a:pt x="5648759" y="665545"/>
                  </a:lnTo>
                  <a:lnTo>
                    <a:pt x="5660236" y="665545"/>
                  </a:lnTo>
                  <a:lnTo>
                    <a:pt x="5671666" y="665545"/>
                  </a:lnTo>
                  <a:lnTo>
                    <a:pt x="5683096" y="665545"/>
                  </a:lnTo>
                  <a:lnTo>
                    <a:pt x="5694526" y="665545"/>
                  </a:lnTo>
                  <a:lnTo>
                    <a:pt x="5705956" y="665545"/>
                  </a:lnTo>
                  <a:lnTo>
                    <a:pt x="5717434" y="665545"/>
                  </a:lnTo>
                  <a:lnTo>
                    <a:pt x="5728864" y="665545"/>
                  </a:lnTo>
                  <a:lnTo>
                    <a:pt x="5740294" y="665545"/>
                  </a:lnTo>
                  <a:lnTo>
                    <a:pt x="5751724" y="665545"/>
                  </a:lnTo>
                  <a:lnTo>
                    <a:pt x="5763154" y="665545"/>
                  </a:lnTo>
                  <a:lnTo>
                    <a:pt x="5774631" y="665545"/>
                  </a:lnTo>
                  <a:lnTo>
                    <a:pt x="5786062" y="665545"/>
                  </a:lnTo>
                  <a:lnTo>
                    <a:pt x="5797492" y="665545"/>
                  </a:lnTo>
                  <a:lnTo>
                    <a:pt x="5808921" y="665545"/>
                  </a:lnTo>
                  <a:lnTo>
                    <a:pt x="5820351" y="665545"/>
                  </a:lnTo>
                  <a:lnTo>
                    <a:pt x="5831829" y="665545"/>
                  </a:lnTo>
                  <a:lnTo>
                    <a:pt x="5843259" y="665545"/>
                  </a:lnTo>
                  <a:lnTo>
                    <a:pt x="5854689" y="665545"/>
                  </a:lnTo>
                  <a:lnTo>
                    <a:pt x="5866119" y="665545"/>
                  </a:lnTo>
                  <a:lnTo>
                    <a:pt x="5877549" y="665545"/>
                  </a:lnTo>
                  <a:lnTo>
                    <a:pt x="5889027" y="665545"/>
                  </a:lnTo>
                  <a:lnTo>
                    <a:pt x="5900457" y="665545"/>
                  </a:lnTo>
                  <a:lnTo>
                    <a:pt x="5911887" y="665545"/>
                  </a:lnTo>
                  <a:lnTo>
                    <a:pt x="5923317" y="665545"/>
                  </a:lnTo>
                  <a:lnTo>
                    <a:pt x="5934747" y="665545"/>
                  </a:lnTo>
                  <a:lnTo>
                    <a:pt x="5946225" y="665545"/>
                  </a:lnTo>
                  <a:lnTo>
                    <a:pt x="5957655" y="665545"/>
                  </a:lnTo>
                  <a:lnTo>
                    <a:pt x="5969084" y="665545"/>
                  </a:lnTo>
                  <a:lnTo>
                    <a:pt x="5980514" y="665545"/>
                  </a:lnTo>
                  <a:lnTo>
                    <a:pt x="5991944" y="665545"/>
                  </a:lnTo>
                  <a:lnTo>
                    <a:pt x="6003422" y="665545"/>
                  </a:lnTo>
                  <a:lnTo>
                    <a:pt x="6014852" y="665545"/>
                  </a:lnTo>
                  <a:lnTo>
                    <a:pt x="6026282" y="665545"/>
                  </a:lnTo>
                  <a:lnTo>
                    <a:pt x="6037712" y="665545"/>
                  </a:lnTo>
                  <a:lnTo>
                    <a:pt x="6049142" y="665545"/>
                  </a:lnTo>
                  <a:lnTo>
                    <a:pt x="6060620" y="665545"/>
                  </a:lnTo>
                  <a:lnTo>
                    <a:pt x="6072049" y="665545"/>
                  </a:lnTo>
                  <a:lnTo>
                    <a:pt x="6083480" y="665545"/>
                  </a:lnTo>
                  <a:lnTo>
                    <a:pt x="6094910" y="665545"/>
                  </a:lnTo>
                  <a:lnTo>
                    <a:pt x="6106340" y="665545"/>
                  </a:lnTo>
                  <a:lnTo>
                    <a:pt x="6117818" y="665545"/>
                  </a:lnTo>
                  <a:lnTo>
                    <a:pt x="6129247" y="665545"/>
                  </a:lnTo>
                  <a:lnTo>
                    <a:pt x="6140677" y="665545"/>
                  </a:lnTo>
                  <a:lnTo>
                    <a:pt x="6152107" y="665545"/>
                  </a:lnTo>
                  <a:lnTo>
                    <a:pt x="6163537" y="665545"/>
                  </a:lnTo>
                  <a:lnTo>
                    <a:pt x="6175015" y="665545"/>
                  </a:lnTo>
                  <a:lnTo>
                    <a:pt x="6186445" y="665545"/>
                  </a:lnTo>
                  <a:lnTo>
                    <a:pt x="6197875" y="665545"/>
                  </a:lnTo>
                  <a:lnTo>
                    <a:pt x="6209305" y="665545"/>
                  </a:lnTo>
                  <a:lnTo>
                    <a:pt x="6220735" y="665545"/>
                  </a:lnTo>
                  <a:lnTo>
                    <a:pt x="6232212" y="665545"/>
                  </a:lnTo>
                  <a:lnTo>
                    <a:pt x="6243642" y="665545"/>
                  </a:lnTo>
                  <a:lnTo>
                    <a:pt x="6255073" y="665545"/>
                  </a:lnTo>
                  <a:lnTo>
                    <a:pt x="6266503" y="665545"/>
                  </a:lnTo>
                  <a:lnTo>
                    <a:pt x="6277933" y="665545"/>
                  </a:lnTo>
                  <a:lnTo>
                    <a:pt x="6289410" y="665545"/>
                  </a:lnTo>
                  <a:lnTo>
                    <a:pt x="6300840" y="665545"/>
                  </a:lnTo>
                  <a:lnTo>
                    <a:pt x="6312270" y="665545"/>
                  </a:lnTo>
                  <a:lnTo>
                    <a:pt x="6323700" y="665545"/>
                  </a:lnTo>
                  <a:lnTo>
                    <a:pt x="6335130" y="665545"/>
                  </a:lnTo>
                  <a:lnTo>
                    <a:pt x="6346608" y="665545"/>
                  </a:lnTo>
                  <a:lnTo>
                    <a:pt x="6358038" y="665545"/>
                  </a:lnTo>
                  <a:lnTo>
                    <a:pt x="6369468" y="665545"/>
                  </a:lnTo>
                  <a:lnTo>
                    <a:pt x="6380898" y="665545"/>
                  </a:lnTo>
                  <a:lnTo>
                    <a:pt x="6392328" y="665545"/>
                  </a:lnTo>
                  <a:lnTo>
                    <a:pt x="6403805" y="665545"/>
                  </a:lnTo>
                  <a:lnTo>
                    <a:pt x="6415235" y="665545"/>
                  </a:lnTo>
                  <a:lnTo>
                    <a:pt x="6426666" y="665545"/>
                  </a:lnTo>
                  <a:lnTo>
                    <a:pt x="6438096" y="665545"/>
                  </a:lnTo>
                  <a:lnTo>
                    <a:pt x="6449525" y="665545"/>
                  </a:lnTo>
                  <a:lnTo>
                    <a:pt x="6461003" y="665545"/>
                  </a:lnTo>
                  <a:lnTo>
                    <a:pt x="6472433" y="665545"/>
                  </a:lnTo>
                  <a:lnTo>
                    <a:pt x="6483863" y="665545"/>
                  </a:lnTo>
                  <a:lnTo>
                    <a:pt x="6495293" y="665545"/>
                  </a:lnTo>
                  <a:lnTo>
                    <a:pt x="6506723" y="665545"/>
                  </a:lnTo>
                  <a:lnTo>
                    <a:pt x="6518201" y="665545"/>
                  </a:lnTo>
                  <a:lnTo>
                    <a:pt x="6529631" y="665545"/>
                  </a:lnTo>
                  <a:lnTo>
                    <a:pt x="6541061" y="665545"/>
                  </a:lnTo>
                  <a:lnTo>
                    <a:pt x="6552490" y="665545"/>
                  </a:lnTo>
                  <a:lnTo>
                    <a:pt x="6563921" y="665545"/>
                  </a:lnTo>
                  <a:lnTo>
                    <a:pt x="6575398" y="665545"/>
                  </a:lnTo>
                  <a:lnTo>
                    <a:pt x="6586828" y="665545"/>
                  </a:lnTo>
                  <a:lnTo>
                    <a:pt x="6598259" y="665545"/>
                  </a:lnTo>
                  <a:lnTo>
                    <a:pt x="6609688" y="665545"/>
                  </a:lnTo>
                  <a:lnTo>
                    <a:pt x="6621118" y="665545"/>
                  </a:lnTo>
                  <a:lnTo>
                    <a:pt x="6632596" y="665545"/>
                  </a:lnTo>
                  <a:lnTo>
                    <a:pt x="6644026" y="665545"/>
                  </a:lnTo>
                  <a:lnTo>
                    <a:pt x="6655456" y="665545"/>
                  </a:lnTo>
                  <a:lnTo>
                    <a:pt x="6666886" y="665545"/>
                  </a:lnTo>
                  <a:lnTo>
                    <a:pt x="6678316" y="665545"/>
                  </a:lnTo>
                  <a:lnTo>
                    <a:pt x="6689794" y="665545"/>
                  </a:lnTo>
                  <a:lnTo>
                    <a:pt x="6701224" y="665545"/>
                  </a:lnTo>
                  <a:lnTo>
                    <a:pt x="6712653" y="665545"/>
                  </a:lnTo>
                  <a:lnTo>
                    <a:pt x="6724083" y="665545"/>
                  </a:lnTo>
                  <a:lnTo>
                    <a:pt x="6735514" y="665545"/>
                  </a:lnTo>
                  <a:lnTo>
                    <a:pt x="6746944" y="665545"/>
                  </a:lnTo>
                  <a:lnTo>
                    <a:pt x="6758421" y="665545"/>
                  </a:lnTo>
                  <a:lnTo>
                    <a:pt x="6769851" y="665545"/>
                  </a:lnTo>
                  <a:lnTo>
                    <a:pt x="6781281" y="665545"/>
                  </a:lnTo>
                  <a:lnTo>
                    <a:pt x="6792711" y="665545"/>
                  </a:lnTo>
                  <a:lnTo>
                    <a:pt x="6804141" y="665545"/>
                  </a:lnTo>
                  <a:lnTo>
                    <a:pt x="6815619" y="665545"/>
                  </a:lnTo>
                  <a:lnTo>
                    <a:pt x="6827049" y="665545"/>
                  </a:lnTo>
                  <a:lnTo>
                    <a:pt x="6838479" y="665545"/>
                  </a:lnTo>
                  <a:lnTo>
                    <a:pt x="6849909" y="665545"/>
                  </a:lnTo>
                  <a:lnTo>
                    <a:pt x="6861339" y="665545"/>
                  </a:lnTo>
                  <a:lnTo>
                    <a:pt x="6872816" y="665545"/>
                  </a:lnTo>
                  <a:lnTo>
                    <a:pt x="6884246" y="665545"/>
                  </a:lnTo>
                  <a:lnTo>
                    <a:pt x="6895676" y="665545"/>
                  </a:lnTo>
                  <a:lnTo>
                    <a:pt x="6907107" y="665545"/>
                  </a:lnTo>
                  <a:lnTo>
                    <a:pt x="6918537" y="665545"/>
                  </a:lnTo>
                  <a:lnTo>
                    <a:pt x="6930014" y="665545"/>
                  </a:lnTo>
                  <a:lnTo>
                    <a:pt x="6941444" y="665545"/>
                  </a:lnTo>
                  <a:lnTo>
                    <a:pt x="6952874" y="665545"/>
                  </a:lnTo>
                  <a:lnTo>
                    <a:pt x="6964304" y="665545"/>
                  </a:lnTo>
                  <a:lnTo>
                    <a:pt x="6975734" y="665545"/>
                  </a:lnTo>
                  <a:lnTo>
                    <a:pt x="6987212" y="665545"/>
                  </a:lnTo>
                  <a:lnTo>
                    <a:pt x="6998642" y="665545"/>
                  </a:lnTo>
                  <a:lnTo>
                    <a:pt x="7010072" y="665545"/>
                  </a:lnTo>
                  <a:lnTo>
                    <a:pt x="7021502" y="665545"/>
                  </a:lnTo>
                  <a:lnTo>
                    <a:pt x="7032931" y="665545"/>
                  </a:lnTo>
                  <a:lnTo>
                    <a:pt x="7044409" y="665545"/>
                  </a:lnTo>
                  <a:lnTo>
                    <a:pt x="7055839" y="665545"/>
                  </a:lnTo>
                  <a:lnTo>
                    <a:pt x="7067269" y="665545"/>
                  </a:lnTo>
                  <a:lnTo>
                    <a:pt x="7078700" y="665545"/>
                  </a:lnTo>
                  <a:lnTo>
                    <a:pt x="7090129" y="665545"/>
                  </a:lnTo>
                  <a:lnTo>
                    <a:pt x="7101607" y="665545"/>
                  </a:lnTo>
                  <a:lnTo>
                    <a:pt x="7113037" y="665545"/>
                  </a:lnTo>
                  <a:lnTo>
                    <a:pt x="7124467" y="665545"/>
                  </a:lnTo>
                  <a:lnTo>
                    <a:pt x="7135897" y="665545"/>
                  </a:lnTo>
                  <a:lnTo>
                    <a:pt x="7147327" y="665545"/>
                  </a:lnTo>
                  <a:lnTo>
                    <a:pt x="7158805" y="665545"/>
                  </a:lnTo>
                  <a:lnTo>
                    <a:pt x="7170235" y="665545"/>
                  </a:lnTo>
                  <a:lnTo>
                    <a:pt x="7181665" y="665545"/>
                  </a:lnTo>
                  <a:lnTo>
                    <a:pt x="7193094" y="665545"/>
                  </a:lnTo>
                  <a:lnTo>
                    <a:pt x="7204524" y="665545"/>
                  </a:lnTo>
                  <a:lnTo>
                    <a:pt x="7216002" y="665545"/>
                  </a:lnTo>
                  <a:lnTo>
                    <a:pt x="7227432" y="665545"/>
                  </a:lnTo>
                  <a:lnTo>
                    <a:pt x="7238862" y="665545"/>
                  </a:lnTo>
                  <a:lnTo>
                    <a:pt x="7250292" y="665545"/>
                  </a:lnTo>
                  <a:lnTo>
                    <a:pt x="7261722" y="665545"/>
                  </a:lnTo>
                  <a:lnTo>
                    <a:pt x="7273200" y="665545"/>
                  </a:lnTo>
                  <a:lnTo>
                    <a:pt x="7284630" y="665545"/>
                  </a:lnTo>
                  <a:lnTo>
                    <a:pt x="7296060" y="665545"/>
                  </a:lnTo>
                  <a:lnTo>
                    <a:pt x="7307490" y="665545"/>
                  </a:lnTo>
                  <a:lnTo>
                    <a:pt x="7318920" y="665545"/>
                  </a:lnTo>
                  <a:lnTo>
                    <a:pt x="7330398" y="665545"/>
                  </a:lnTo>
                  <a:lnTo>
                    <a:pt x="7341828" y="665545"/>
                  </a:lnTo>
                  <a:lnTo>
                    <a:pt x="7353257" y="665545"/>
                  </a:lnTo>
                  <a:lnTo>
                    <a:pt x="7364687" y="665545"/>
                  </a:lnTo>
                  <a:lnTo>
                    <a:pt x="7376117" y="665545"/>
                  </a:lnTo>
                  <a:lnTo>
                    <a:pt x="7387595" y="665545"/>
                  </a:lnTo>
                  <a:lnTo>
                    <a:pt x="7399025" y="665545"/>
                  </a:lnTo>
                  <a:lnTo>
                    <a:pt x="7410455" y="665545"/>
                  </a:lnTo>
                  <a:lnTo>
                    <a:pt x="7421885" y="665545"/>
                  </a:lnTo>
                  <a:lnTo>
                    <a:pt x="7433315" y="665545"/>
                  </a:lnTo>
                  <a:lnTo>
                    <a:pt x="7444793" y="665545"/>
                  </a:lnTo>
                  <a:lnTo>
                    <a:pt x="7456222" y="665545"/>
                  </a:lnTo>
                  <a:lnTo>
                    <a:pt x="7467653" y="665545"/>
                  </a:lnTo>
                  <a:lnTo>
                    <a:pt x="7479083" y="665545"/>
                  </a:lnTo>
                  <a:lnTo>
                    <a:pt x="7490513" y="665545"/>
                  </a:lnTo>
                  <a:lnTo>
                    <a:pt x="7501990" y="665545"/>
                  </a:lnTo>
                  <a:lnTo>
                    <a:pt x="7513420" y="665545"/>
                  </a:lnTo>
                  <a:lnTo>
                    <a:pt x="7524850" y="665545"/>
                  </a:lnTo>
                  <a:lnTo>
                    <a:pt x="7536280" y="665545"/>
                  </a:lnTo>
                  <a:lnTo>
                    <a:pt x="7547710" y="665545"/>
                  </a:lnTo>
                  <a:lnTo>
                    <a:pt x="7559188" y="665545"/>
                  </a:lnTo>
                  <a:lnTo>
                    <a:pt x="7570618" y="665545"/>
                  </a:lnTo>
                  <a:lnTo>
                    <a:pt x="7582048" y="665545"/>
                  </a:lnTo>
                  <a:lnTo>
                    <a:pt x="7593478" y="665545"/>
                  </a:lnTo>
                  <a:lnTo>
                    <a:pt x="7604908" y="665545"/>
                  </a:lnTo>
                  <a:lnTo>
                    <a:pt x="7616385" y="665545"/>
                  </a:lnTo>
                  <a:lnTo>
                    <a:pt x="7627815" y="665545"/>
                  </a:lnTo>
                  <a:lnTo>
                    <a:pt x="7639246" y="665545"/>
                  </a:lnTo>
                  <a:lnTo>
                    <a:pt x="7650676" y="665545"/>
                  </a:lnTo>
                  <a:lnTo>
                    <a:pt x="7662106" y="665545"/>
                  </a:lnTo>
                  <a:lnTo>
                    <a:pt x="7673583" y="665545"/>
                  </a:lnTo>
                  <a:lnTo>
                    <a:pt x="7685013" y="665545"/>
                  </a:lnTo>
                  <a:lnTo>
                    <a:pt x="7696443" y="665545"/>
                  </a:lnTo>
                  <a:lnTo>
                    <a:pt x="7707873" y="665545"/>
                  </a:lnTo>
                  <a:lnTo>
                    <a:pt x="7719303" y="665545"/>
                  </a:lnTo>
                  <a:lnTo>
                    <a:pt x="7730733" y="665545"/>
                  </a:lnTo>
                  <a:lnTo>
                    <a:pt x="7742211" y="665545"/>
                  </a:lnTo>
                  <a:lnTo>
                    <a:pt x="7753641" y="665545"/>
                  </a:lnTo>
                  <a:lnTo>
                    <a:pt x="7765071" y="665545"/>
                  </a:lnTo>
                  <a:lnTo>
                    <a:pt x="7776501" y="665545"/>
                  </a:lnTo>
                  <a:lnTo>
                    <a:pt x="7787931" y="665545"/>
                  </a:lnTo>
                  <a:lnTo>
                    <a:pt x="7799408" y="665545"/>
                  </a:lnTo>
                  <a:lnTo>
                    <a:pt x="7810839" y="665545"/>
                  </a:lnTo>
                  <a:lnTo>
                    <a:pt x="7822268" y="665545"/>
                  </a:lnTo>
                  <a:lnTo>
                    <a:pt x="7833698" y="665545"/>
                  </a:lnTo>
                  <a:lnTo>
                    <a:pt x="7845128" y="665545"/>
                  </a:lnTo>
                  <a:lnTo>
                    <a:pt x="7856606" y="665545"/>
                  </a:lnTo>
                  <a:lnTo>
                    <a:pt x="7868036" y="665545"/>
                  </a:lnTo>
                  <a:lnTo>
                    <a:pt x="7879466" y="665545"/>
                  </a:lnTo>
                  <a:lnTo>
                    <a:pt x="7890896" y="665545"/>
                  </a:lnTo>
                  <a:lnTo>
                    <a:pt x="7902326" y="665545"/>
                  </a:lnTo>
                  <a:lnTo>
                    <a:pt x="7913804" y="665545"/>
                  </a:lnTo>
                  <a:lnTo>
                    <a:pt x="7925234" y="665545"/>
                  </a:lnTo>
                  <a:lnTo>
                    <a:pt x="7936663" y="665545"/>
                  </a:lnTo>
                  <a:lnTo>
                    <a:pt x="7948094" y="665545"/>
                  </a:lnTo>
                  <a:lnTo>
                    <a:pt x="7959524" y="665545"/>
                  </a:lnTo>
                  <a:lnTo>
                    <a:pt x="7971001" y="665545"/>
                  </a:lnTo>
                  <a:lnTo>
                    <a:pt x="7982431" y="665545"/>
                  </a:lnTo>
                  <a:lnTo>
                    <a:pt x="7993861" y="665545"/>
                  </a:lnTo>
                  <a:lnTo>
                    <a:pt x="8005291" y="665545"/>
                  </a:lnTo>
                  <a:lnTo>
                    <a:pt x="8016721" y="665545"/>
                  </a:lnTo>
                  <a:lnTo>
                    <a:pt x="8028199" y="665545"/>
                  </a:lnTo>
                  <a:lnTo>
                    <a:pt x="8039629" y="665545"/>
                  </a:lnTo>
                  <a:lnTo>
                    <a:pt x="8051059" y="665545"/>
                  </a:lnTo>
                  <a:lnTo>
                    <a:pt x="8062489" y="665545"/>
                  </a:lnTo>
                  <a:lnTo>
                    <a:pt x="8073919" y="665545"/>
                  </a:lnTo>
                  <a:lnTo>
                    <a:pt x="8085396" y="665545"/>
                  </a:lnTo>
                  <a:lnTo>
                    <a:pt x="8096826" y="665545"/>
                  </a:lnTo>
                  <a:lnTo>
                    <a:pt x="8108256" y="665545"/>
                  </a:lnTo>
                  <a:lnTo>
                    <a:pt x="8119687" y="665545"/>
                  </a:lnTo>
                  <a:lnTo>
                    <a:pt x="8131117" y="665545"/>
                  </a:lnTo>
                  <a:lnTo>
                    <a:pt x="8142594" y="665545"/>
                  </a:lnTo>
                  <a:lnTo>
                    <a:pt x="8154024" y="665545"/>
                  </a:lnTo>
                  <a:lnTo>
                    <a:pt x="8165454" y="665545"/>
                  </a:lnTo>
                  <a:lnTo>
                    <a:pt x="8176884" y="665545"/>
                  </a:lnTo>
                  <a:lnTo>
                    <a:pt x="8188314" y="665545"/>
                  </a:lnTo>
                  <a:lnTo>
                    <a:pt x="8199792" y="665545"/>
                  </a:lnTo>
                  <a:lnTo>
                    <a:pt x="8211222" y="665545"/>
                  </a:lnTo>
                  <a:lnTo>
                    <a:pt x="8222652" y="665545"/>
                  </a:lnTo>
                  <a:lnTo>
                    <a:pt x="8234082" y="665545"/>
                  </a:lnTo>
                  <a:lnTo>
                    <a:pt x="8245512" y="665545"/>
                  </a:lnTo>
                  <a:lnTo>
                    <a:pt x="8256989" y="665545"/>
                  </a:lnTo>
                  <a:lnTo>
                    <a:pt x="8268419" y="665545"/>
                  </a:lnTo>
                  <a:lnTo>
                    <a:pt x="8279850" y="665545"/>
                  </a:lnTo>
                  <a:lnTo>
                    <a:pt x="8291280" y="665545"/>
                  </a:lnTo>
                  <a:lnTo>
                    <a:pt x="8302709" y="665545"/>
                  </a:lnTo>
                  <a:lnTo>
                    <a:pt x="8314187" y="665545"/>
                  </a:lnTo>
                  <a:lnTo>
                    <a:pt x="8325617" y="665545"/>
                  </a:lnTo>
                  <a:lnTo>
                    <a:pt x="8337047" y="665545"/>
                  </a:lnTo>
                  <a:lnTo>
                    <a:pt x="8348477" y="665545"/>
                  </a:lnTo>
                  <a:lnTo>
                    <a:pt x="8359907" y="665545"/>
                  </a:lnTo>
                  <a:lnTo>
                    <a:pt x="8371385" y="665545"/>
                  </a:lnTo>
                  <a:lnTo>
                    <a:pt x="8382815" y="665545"/>
                  </a:lnTo>
                  <a:lnTo>
                    <a:pt x="8394245" y="665545"/>
                  </a:lnTo>
                  <a:lnTo>
                    <a:pt x="8405674" y="665545"/>
                  </a:lnTo>
                  <a:lnTo>
                    <a:pt x="8417104" y="665545"/>
                  </a:lnTo>
                  <a:lnTo>
                    <a:pt x="8428582" y="665545"/>
                  </a:lnTo>
                  <a:lnTo>
                    <a:pt x="8440012" y="665545"/>
                  </a:lnTo>
                  <a:lnTo>
                    <a:pt x="8451442" y="665545"/>
                  </a:lnTo>
                  <a:lnTo>
                    <a:pt x="8462872" y="665545"/>
                  </a:lnTo>
                  <a:lnTo>
                    <a:pt x="8474302" y="665545"/>
                  </a:lnTo>
                  <a:lnTo>
                    <a:pt x="8485780" y="665545"/>
                  </a:lnTo>
                  <a:lnTo>
                    <a:pt x="8497210" y="665545"/>
                  </a:lnTo>
                  <a:lnTo>
                    <a:pt x="8508640" y="665545"/>
                  </a:lnTo>
                  <a:lnTo>
                    <a:pt x="8520069" y="665545"/>
                  </a:lnTo>
                  <a:lnTo>
                    <a:pt x="8531500" y="665545"/>
                  </a:lnTo>
                  <a:lnTo>
                    <a:pt x="8542977" y="665545"/>
                  </a:lnTo>
                  <a:lnTo>
                    <a:pt x="8554407" y="665545"/>
                  </a:lnTo>
                  <a:lnTo>
                    <a:pt x="8565837" y="665545"/>
                  </a:lnTo>
                  <a:lnTo>
                    <a:pt x="8577267" y="665545"/>
                  </a:lnTo>
                  <a:lnTo>
                    <a:pt x="8588697" y="665545"/>
                  </a:lnTo>
                  <a:lnTo>
                    <a:pt x="8600175" y="665545"/>
                  </a:lnTo>
                  <a:lnTo>
                    <a:pt x="8611605" y="665545"/>
                  </a:lnTo>
                  <a:lnTo>
                    <a:pt x="8623035" y="665545"/>
                  </a:lnTo>
                  <a:lnTo>
                    <a:pt x="8634465" y="665545"/>
                  </a:lnTo>
                  <a:lnTo>
                    <a:pt x="8645895" y="665545"/>
                  </a:lnTo>
                  <a:lnTo>
                    <a:pt x="8657373" y="665545"/>
                  </a:lnTo>
                  <a:lnTo>
                    <a:pt x="8668802" y="665545"/>
                  </a:lnTo>
                  <a:lnTo>
                    <a:pt x="8680232" y="665545"/>
                  </a:lnTo>
                  <a:lnTo>
                    <a:pt x="8691662" y="665545"/>
                  </a:lnTo>
                  <a:lnTo>
                    <a:pt x="8703093" y="665545"/>
                  </a:lnTo>
                  <a:lnTo>
                    <a:pt x="8714570" y="665545"/>
                  </a:lnTo>
                  <a:lnTo>
                    <a:pt x="8726000" y="665545"/>
                  </a:lnTo>
                  <a:lnTo>
                    <a:pt x="8737430" y="665545"/>
                  </a:lnTo>
                  <a:lnTo>
                    <a:pt x="8748860" y="665545"/>
                  </a:lnTo>
                  <a:lnTo>
                    <a:pt x="8760290" y="665545"/>
                  </a:lnTo>
                  <a:lnTo>
                    <a:pt x="8771768" y="665545"/>
                  </a:lnTo>
                  <a:lnTo>
                    <a:pt x="8783198" y="665545"/>
                  </a:lnTo>
                  <a:lnTo>
                    <a:pt x="8794628" y="665545"/>
                  </a:lnTo>
                  <a:lnTo>
                    <a:pt x="8806058" y="665545"/>
                  </a:lnTo>
                  <a:lnTo>
                    <a:pt x="8817488" y="665545"/>
                  </a:lnTo>
                  <a:lnTo>
                    <a:pt x="8828918" y="665545"/>
                  </a:lnTo>
                  <a:lnTo>
                    <a:pt x="8840395" y="665545"/>
                  </a:lnTo>
                  <a:lnTo>
                    <a:pt x="8851825" y="665545"/>
                  </a:lnTo>
                  <a:lnTo>
                    <a:pt x="8863256" y="665545"/>
                  </a:lnTo>
                  <a:lnTo>
                    <a:pt x="8874686" y="665545"/>
                  </a:lnTo>
                  <a:lnTo>
                    <a:pt x="8886115" y="665545"/>
                  </a:lnTo>
                  <a:lnTo>
                    <a:pt x="8897593" y="665545"/>
                  </a:lnTo>
                  <a:lnTo>
                    <a:pt x="8909022" y="665545"/>
                  </a:lnTo>
                  <a:lnTo>
                    <a:pt x="8920453" y="665545"/>
                  </a:lnTo>
                  <a:lnTo>
                    <a:pt x="8931883" y="665545"/>
                  </a:lnTo>
                  <a:lnTo>
                    <a:pt x="8943313" y="665545"/>
                  </a:lnTo>
                  <a:lnTo>
                    <a:pt x="8954791" y="665545"/>
                  </a:lnTo>
                  <a:lnTo>
                    <a:pt x="8966220" y="665545"/>
                  </a:lnTo>
                  <a:lnTo>
                    <a:pt x="8977651" y="665545"/>
                  </a:lnTo>
                  <a:lnTo>
                    <a:pt x="8989080" y="665545"/>
                  </a:lnTo>
                  <a:lnTo>
                    <a:pt x="9000511" y="665545"/>
                  </a:lnTo>
                  <a:lnTo>
                    <a:pt x="9011988" y="665545"/>
                  </a:lnTo>
                  <a:lnTo>
                    <a:pt x="9023418" y="665545"/>
                  </a:lnTo>
                  <a:lnTo>
                    <a:pt x="9034849" y="665545"/>
                  </a:lnTo>
                  <a:lnTo>
                    <a:pt x="9046278" y="665545"/>
                  </a:lnTo>
                  <a:lnTo>
                    <a:pt x="9057709" y="665545"/>
                  </a:lnTo>
                  <a:lnTo>
                    <a:pt x="9069186" y="665545"/>
                  </a:lnTo>
                  <a:lnTo>
                    <a:pt x="9080615" y="665545"/>
                  </a:lnTo>
                  <a:lnTo>
                    <a:pt x="9092046" y="665545"/>
                  </a:lnTo>
                  <a:lnTo>
                    <a:pt x="9103476" y="665545"/>
                  </a:lnTo>
                  <a:lnTo>
                    <a:pt x="9114906" y="665545"/>
                  </a:lnTo>
                  <a:lnTo>
                    <a:pt x="9126384" y="665545"/>
                  </a:lnTo>
                  <a:lnTo>
                    <a:pt x="9137813" y="665545"/>
                  </a:lnTo>
                  <a:lnTo>
                    <a:pt x="9149244" y="665545"/>
                  </a:lnTo>
                  <a:lnTo>
                    <a:pt x="9160673" y="665545"/>
                  </a:lnTo>
                  <a:lnTo>
                    <a:pt x="9172104" y="665545"/>
                  </a:lnTo>
                  <a:lnTo>
                    <a:pt x="9183581" y="665545"/>
                  </a:lnTo>
                  <a:lnTo>
                    <a:pt x="9195011" y="665545"/>
                  </a:lnTo>
                  <a:lnTo>
                    <a:pt x="9206442" y="665545"/>
                  </a:lnTo>
                  <a:lnTo>
                    <a:pt x="9217871" y="665545"/>
                  </a:lnTo>
                  <a:lnTo>
                    <a:pt x="9229301" y="665545"/>
                  </a:lnTo>
                  <a:lnTo>
                    <a:pt x="9240779" y="665545"/>
                  </a:lnTo>
                  <a:lnTo>
                    <a:pt x="9252209" y="665545"/>
                  </a:lnTo>
                  <a:lnTo>
                    <a:pt x="9263639" y="665545"/>
                  </a:lnTo>
                  <a:lnTo>
                    <a:pt x="9275069" y="665545"/>
                  </a:lnTo>
                  <a:lnTo>
                    <a:pt x="9286498" y="665545"/>
                  </a:lnTo>
                  <a:lnTo>
                    <a:pt x="9297977" y="665545"/>
                  </a:lnTo>
                  <a:lnTo>
                    <a:pt x="9309406" y="665545"/>
                  </a:lnTo>
                  <a:lnTo>
                    <a:pt x="9320837" y="665545"/>
                  </a:lnTo>
                  <a:lnTo>
                    <a:pt x="9332266" y="665545"/>
                  </a:lnTo>
                  <a:lnTo>
                    <a:pt x="9343696" y="665545"/>
                  </a:lnTo>
                  <a:lnTo>
                    <a:pt x="9355174" y="665545"/>
                  </a:lnTo>
                  <a:lnTo>
                    <a:pt x="9366604" y="665545"/>
                  </a:lnTo>
                  <a:lnTo>
                    <a:pt x="9378035" y="665545"/>
                  </a:lnTo>
                  <a:lnTo>
                    <a:pt x="9389464" y="665545"/>
                  </a:lnTo>
                  <a:lnTo>
                    <a:pt x="9400894" y="665545"/>
                  </a:lnTo>
                  <a:lnTo>
                    <a:pt x="9412372" y="665545"/>
                  </a:lnTo>
                  <a:lnTo>
                    <a:pt x="9423802" y="665545"/>
                  </a:lnTo>
                  <a:lnTo>
                    <a:pt x="9435232" y="665545"/>
                  </a:lnTo>
                  <a:lnTo>
                    <a:pt x="9446662" y="665545"/>
                  </a:lnTo>
                  <a:lnTo>
                    <a:pt x="9458091" y="665545"/>
                  </a:lnTo>
                  <a:lnTo>
                    <a:pt x="9469570" y="665545"/>
                  </a:lnTo>
                  <a:lnTo>
                    <a:pt x="9480999" y="665545"/>
                  </a:lnTo>
                  <a:lnTo>
                    <a:pt x="9492429" y="665545"/>
                  </a:lnTo>
                  <a:lnTo>
                    <a:pt x="9503859" y="665545"/>
                  </a:lnTo>
                  <a:lnTo>
                    <a:pt x="9515289" y="665545"/>
                  </a:lnTo>
                  <a:lnTo>
                    <a:pt x="9526767" y="665545"/>
                  </a:lnTo>
                  <a:lnTo>
                    <a:pt x="9538197" y="665545"/>
                  </a:lnTo>
                  <a:lnTo>
                    <a:pt x="9549626" y="665545"/>
                  </a:lnTo>
                  <a:lnTo>
                    <a:pt x="9561057" y="665545"/>
                  </a:lnTo>
                  <a:lnTo>
                    <a:pt x="9572487" y="665545"/>
                  </a:lnTo>
                  <a:lnTo>
                    <a:pt x="9583965" y="665545"/>
                  </a:lnTo>
                  <a:lnTo>
                    <a:pt x="9595395" y="665545"/>
                  </a:lnTo>
                  <a:lnTo>
                    <a:pt x="9606824" y="665545"/>
                  </a:lnTo>
                  <a:lnTo>
                    <a:pt x="9618255" y="665545"/>
                  </a:lnTo>
                  <a:lnTo>
                    <a:pt x="9629684" y="665545"/>
                  </a:lnTo>
                  <a:lnTo>
                    <a:pt x="9641163" y="665545"/>
                  </a:lnTo>
                  <a:lnTo>
                    <a:pt x="9652592" y="665545"/>
                  </a:lnTo>
                  <a:lnTo>
                    <a:pt x="9664022" y="665545"/>
                  </a:lnTo>
                  <a:lnTo>
                    <a:pt x="9675452" y="665545"/>
                  </a:lnTo>
                  <a:lnTo>
                    <a:pt x="9686882" y="665545"/>
                  </a:lnTo>
                  <a:lnTo>
                    <a:pt x="9698360" y="665545"/>
                  </a:lnTo>
                  <a:lnTo>
                    <a:pt x="9709790" y="665545"/>
                  </a:lnTo>
                  <a:lnTo>
                    <a:pt x="9721219" y="665545"/>
                  </a:lnTo>
                  <a:lnTo>
                    <a:pt x="9732650" y="665545"/>
                  </a:lnTo>
                  <a:lnTo>
                    <a:pt x="9744080" y="665545"/>
                  </a:lnTo>
                  <a:lnTo>
                    <a:pt x="9755557" y="665545"/>
                  </a:lnTo>
                  <a:lnTo>
                    <a:pt x="9766988" y="665545"/>
                  </a:lnTo>
                  <a:lnTo>
                    <a:pt x="9778417" y="665545"/>
                  </a:lnTo>
                  <a:lnTo>
                    <a:pt x="9789848" y="665545"/>
                  </a:lnTo>
                  <a:lnTo>
                    <a:pt x="9801277" y="665545"/>
                  </a:lnTo>
                  <a:lnTo>
                    <a:pt x="9812755" y="665545"/>
                  </a:lnTo>
                  <a:lnTo>
                    <a:pt x="9824185" y="665545"/>
                  </a:lnTo>
                  <a:lnTo>
                    <a:pt x="9835615" y="665545"/>
                  </a:lnTo>
                  <a:lnTo>
                    <a:pt x="9847045" y="665545"/>
                  </a:lnTo>
                  <a:lnTo>
                    <a:pt x="9858475" y="665545"/>
                  </a:lnTo>
                  <a:lnTo>
                    <a:pt x="9869952" y="665545"/>
                  </a:lnTo>
                  <a:lnTo>
                    <a:pt x="9881383" y="665545"/>
                  </a:lnTo>
                  <a:lnTo>
                    <a:pt x="9892812" y="665545"/>
                  </a:lnTo>
                  <a:lnTo>
                    <a:pt x="9904243" y="665545"/>
                  </a:lnTo>
                  <a:lnTo>
                    <a:pt x="9915673" y="665545"/>
                  </a:lnTo>
                  <a:lnTo>
                    <a:pt x="9927102" y="665545"/>
                  </a:lnTo>
                  <a:lnTo>
                    <a:pt x="9938581" y="665545"/>
                  </a:lnTo>
                  <a:lnTo>
                    <a:pt x="9950010" y="665545"/>
                  </a:lnTo>
                  <a:lnTo>
                    <a:pt x="9961441" y="665545"/>
                  </a:lnTo>
                  <a:lnTo>
                    <a:pt x="9972870" y="665545"/>
                  </a:lnTo>
                  <a:lnTo>
                    <a:pt x="9984300" y="665545"/>
                  </a:lnTo>
                  <a:lnTo>
                    <a:pt x="9995778" y="665545"/>
                  </a:lnTo>
                  <a:lnTo>
                    <a:pt x="10007208" y="665545"/>
                  </a:lnTo>
                  <a:lnTo>
                    <a:pt x="10018638" y="665545"/>
                  </a:lnTo>
                  <a:lnTo>
                    <a:pt x="10030068" y="665545"/>
                  </a:lnTo>
                  <a:lnTo>
                    <a:pt x="10041498" y="665545"/>
                  </a:lnTo>
                  <a:lnTo>
                    <a:pt x="10052976" y="665545"/>
                  </a:lnTo>
                  <a:lnTo>
                    <a:pt x="10064405" y="665545"/>
                  </a:lnTo>
                  <a:lnTo>
                    <a:pt x="10075835" y="665545"/>
                  </a:lnTo>
                  <a:lnTo>
                    <a:pt x="10087266" y="665545"/>
                  </a:lnTo>
                  <a:lnTo>
                    <a:pt x="10098695" y="665545"/>
                  </a:lnTo>
                  <a:lnTo>
                    <a:pt x="10110174" y="665545"/>
                  </a:lnTo>
                  <a:lnTo>
                    <a:pt x="10121603" y="665545"/>
                  </a:lnTo>
                  <a:lnTo>
                    <a:pt x="10133033" y="665545"/>
                  </a:lnTo>
                  <a:lnTo>
                    <a:pt x="10144463" y="665545"/>
                  </a:lnTo>
                  <a:lnTo>
                    <a:pt x="10155893" y="665545"/>
                  </a:lnTo>
                  <a:lnTo>
                    <a:pt x="10167371" y="665545"/>
                  </a:lnTo>
                  <a:lnTo>
                    <a:pt x="10178801" y="665545"/>
                  </a:lnTo>
                  <a:lnTo>
                    <a:pt x="10190230" y="665545"/>
                  </a:lnTo>
                  <a:lnTo>
                    <a:pt x="10201661" y="665545"/>
                  </a:lnTo>
                  <a:lnTo>
                    <a:pt x="10213091" y="665545"/>
                  </a:lnTo>
                  <a:lnTo>
                    <a:pt x="10224569" y="665545"/>
                  </a:lnTo>
                  <a:lnTo>
                    <a:pt x="10235998" y="665545"/>
                  </a:lnTo>
                  <a:lnTo>
                    <a:pt x="10247428" y="665545"/>
                  </a:lnTo>
                  <a:lnTo>
                    <a:pt x="10258859" y="665545"/>
                  </a:lnTo>
                  <a:lnTo>
                    <a:pt x="10270288" y="665545"/>
                  </a:lnTo>
                  <a:lnTo>
                    <a:pt x="10281767" y="665545"/>
                  </a:lnTo>
                  <a:lnTo>
                    <a:pt x="10293196" y="665545"/>
                  </a:lnTo>
                  <a:lnTo>
                    <a:pt x="10304626" y="665545"/>
                  </a:lnTo>
                  <a:lnTo>
                    <a:pt x="10316056" y="665545"/>
                  </a:lnTo>
                  <a:lnTo>
                    <a:pt x="10327486" y="665545"/>
                  </a:lnTo>
                  <a:lnTo>
                    <a:pt x="10338963" y="665545"/>
                  </a:lnTo>
                  <a:lnTo>
                    <a:pt x="10350394" y="665545"/>
                  </a:lnTo>
                  <a:lnTo>
                    <a:pt x="10361823" y="665545"/>
                  </a:lnTo>
                  <a:lnTo>
                    <a:pt x="10373254" y="665545"/>
                  </a:lnTo>
                  <a:lnTo>
                    <a:pt x="10384684" y="665545"/>
                  </a:lnTo>
                  <a:lnTo>
                    <a:pt x="10396161" y="665545"/>
                  </a:lnTo>
                  <a:lnTo>
                    <a:pt x="10407591" y="665545"/>
                  </a:lnTo>
                  <a:lnTo>
                    <a:pt x="10419021" y="665545"/>
                  </a:lnTo>
                  <a:lnTo>
                    <a:pt x="10430452" y="665545"/>
                  </a:lnTo>
                  <a:lnTo>
                    <a:pt x="10441881" y="665545"/>
                  </a:lnTo>
                  <a:lnTo>
                    <a:pt x="10453358" y="665545"/>
                  </a:lnTo>
                  <a:lnTo>
                    <a:pt x="10464789" y="665545"/>
                  </a:lnTo>
                  <a:lnTo>
                    <a:pt x="10476219" y="665545"/>
                  </a:lnTo>
                  <a:lnTo>
                    <a:pt x="10487649" y="665545"/>
                  </a:lnTo>
                  <a:lnTo>
                    <a:pt x="10499079" y="665545"/>
                  </a:lnTo>
                  <a:lnTo>
                    <a:pt x="10510556" y="665545"/>
                  </a:lnTo>
                  <a:lnTo>
                    <a:pt x="10521987" y="665545"/>
                  </a:lnTo>
                  <a:lnTo>
                    <a:pt x="10533416" y="665545"/>
                  </a:lnTo>
                  <a:lnTo>
                    <a:pt x="10544847" y="665545"/>
                  </a:lnTo>
                  <a:lnTo>
                    <a:pt x="10556277" y="665545"/>
                  </a:lnTo>
                  <a:lnTo>
                    <a:pt x="10567754" y="665545"/>
                  </a:lnTo>
                  <a:lnTo>
                    <a:pt x="10579184" y="665545"/>
                  </a:lnTo>
                  <a:lnTo>
                    <a:pt x="10590614" y="665545"/>
                  </a:lnTo>
                  <a:lnTo>
                    <a:pt x="10602045" y="665545"/>
                  </a:lnTo>
                  <a:lnTo>
                    <a:pt x="10613474" y="665545"/>
                  </a:lnTo>
                  <a:lnTo>
                    <a:pt x="10624951" y="665545"/>
                  </a:lnTo>
                  <a:lnTo>
                    <a:pt x="10636382" y="665545"/>
                  </a:lnTo>
                  <a:lnTo>
                    <a:pt x="10647812" y="665545"/>
                  </a:lnTo>
                  <a:lnTo>
                    <a:pt x="10659241" y="665545"/>
                  </a:lnTo>
                  <a:lnTo>
                    <a:pt x="10670672" y="665545"/>
                  </a:lnTo>
                  <a:lnTo>
                    <a:pt x="10682149" y="665545"/>
                  </a:lnTo>
                  <a:lnTo>
                    <a:pt x="10693580" y="665545"/>
                  </a:lnTo>
                  <a:lnTo>
                    <a:pt x="10705009" y="665545"/>
                  </a:lnTo>
                  <a:lnTo>
                    <a:pt x="10716439" y="665545"/>
                  </a:lnTo>
                  <a:lnTo>
                    <a:pt x="10727870" y="665545"/>
                  </a:lnTo>
                  <a:lnTo>
                    <a:pt x="10739347" y="665545"/>
                  </a:lnTo>
                  <a:lnTo>
                    <a:pt x="10750778" y="665545"/>
                  </a:lnTo>
                  <a:lnTo>
                    <a:pt x="10762207" y="665545"/>
                  </a:lnTo>
                  <a:lnTo>
                    <a:pt x="10773637" y="665545"/>
                  </a:lnTo>
                  <a:lnTo>
                    <a:pt x="10785067" y="665545"/>
                  </a:lnTo>
                  <a:lnTo>
                    <a:pt x="10796544" y="665545"/>
                  </a:lnTo>
                  <a:lnTo>
                    <a:pt x="10807975" y="665545"/>
                  </a:lnTo>
                  <a:lnTo>
                    <a:pt x="10819405" y="665545"/>
                  </a:lnTo>
                  <a:lnTo>
                    <a:pt x="10830834" y="665545"/>
                  </a:lnTo>
                  <a:lnTo>
                    <a:pt x="10842265" y="665545"/>
                  </a:lnTo>
                  <a:lnTo>
                    <a:pt x="10853742" y="665545"/>
                  </a:lnTo>
                  <a:lnTo>
                    <a:pt x="10865173" y="665545"/>
                  </a:lnTo>
                  <a:lnTo>
                    <a:pt x="10876602" y="665545"/>
                  </a:lnTo>
                  <a:lnTo>
                    <a:pt x="10888032" y="665545"/>
                  </a:lnTo>
                  <a:lnTo>
                    <a:pt x="10899463" y="665545"/>
                  </a:lnTo>
                  <a:lnTo>
                    <a:pt x="10910892" y="665545"/>
                  </a:lnTo>
                  <a:lnTo>
                    <a:pt x="10922369" y="665545"/>
                  </a:lnTo>
                  <a:lnTo>
                    <a:pt x="10933800" y="665545"/>
                  </a:lnTo>
                  <a:lnTo>
                    <a:pt x="10945230" y="665545"/>
                  </a:lnTo>
                  <a:lnTo>
                    <a:pt x="10956660" y="665545"/>
                  </a:lnTo>
                  <a:lnTo>
                    <a:pt x="10968090" y="665545"/>
                  </a:lnTo>
                  <a:lnTo>
                    <a:pt x="10979567" y="665545"/>
                  </a:lnTo>
                  <a:lnTo>
                    <a:pt x="10990998" y="665545"/>
                  </a:lnTo>
                  <a:lnTo>
                    <a:pt x="11002427" y="665545"/>
                  </a:lnTo>
                  <a:lnTo>
                    <a:pt x="11013858" y="665545"/>
                  </a:lnTo>
                  <a:lnTo>
                    <a:pt x="11025287" y="665545"/>
                  </a:lnTo>
                  <a:lnTo>
                    <a:pt x="11036765" y="665545"/>
                  </a:lnTo>
                  <a:lnTo>
                    <a:pt x="11048195" y="665545"/>
                  </a:lnTo>
                  <a:lnTo>
                    <a:pt x="11059625" y="665545"/>
                  </a:lnTo>
                  <a:lnTo>
                    <a:pt x="11071056" y="665545"/>
                  </a:lnTo>
                  <a:lnTo>
                    <a:pt x="11082485" y="665545"/>
                  </a:lnTo>
                  <a:lnTo>
                    <a:pt x="11093962" y="665545"/>
                  </a:lnTo>
                  <a:lnTo>
                    <a:pt x="11105393" y="665545"/>
                  </a:lnTo>
                  <a:lnTo>
                    <a:pt x="11116823" y="665545"/>
                  </a:lnTo>
                  <a:lnTo>
                    <a:pt x="11128253" y="665545"/>
                  </a:lnTo>
                  <a:lnTo>
                    <a:pt x="11139683" y="665545"/>
                  </a:lnTo>
                  <a:lnTo>
                    <a:pt x="11151160" y="665545"/>
                  </a:lnTo>
                  <a:lnTo>
                    <a:pt x="11162591" y="665545"/>
                  </a:lnTo>
                  <a:lnTo>
                    <a:pt x="11174020" y="665545"/>
                  </a:lnTo>
                  <a:lnTo>
                    <a:pt x="11185451" y="665545"/>
                  </a:lnTo>
                  <a:lnTo>
                    <a:pt x="11196881" y="665545"/>
                  </a:lnTo>
                  <a:lnTo>
                    <a:pt x="11208358" y="665545"/>
                  </a:lnTo>
                  <a:lnTo>
                    <a:pt x="11218359" y="665545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sp>
        <p:nvSpPr>
          <p:cNvPr id="150" name="TextBox 149">
            <a:extLst>
              <a:ext uri="{FF2B5EF4-FFF2-40B4-BE49-F238E27FC236}">
                <a16:creationId xmlns:a16="http://schemas.microsoft.com/office/drawing/2014/main" id="{685A8D33-0387-254C-958F-69E70158B356}"/>
              </a:ext>
            </a:extLst>
          </p:cNvPr>
          <p:cNvSpPr txBox="1"/>
          <p:nvPr/>
        </p:nvSpPr>
        <p:spPr>
          <a:xfrm>
            <a:off x="656200" y="4455071"/>
            <a:ext cx="593752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"old11"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81C24F2-9FF8-BD47-A154-0FAC9BF8C225}"/>
              </a:ext>
            </a:extLst>
          </p:cNvPr>
          <p:cNvSpPr txBox="1"/>
          <p:nvPr/>
        </p:nvSpPr>
        <p:spPr>
          <a:xfrm>
            <a:off x="8423732" y="4183280"/>
            <a:ext cx="667490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Verified 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2CD0881F-E3D5-3049-983F-2C08EAB0AB96}"/>
              </a:ext>
            </a:extLst>
          </p:cNvPr>
          <p:cNvSpPr txBox="1"/>
          <p:nvPr/>
        </p:nvSpPr>
        <p:spPr>
          <a:xfrm>
            <a:off x="8423731" y="4361874"/>
            <a:ext cx="563296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cluster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1C79A4F3-5E3C-B643-8118-9CDE1F4ADB6F}"/>
              </a:ext>
            </a:extLst>
          </p:cNvPr>
          <p:cNvSpPr txBox="1"/>
          <p:nvPr/>
        </p:nvSpPr>
        <p:spPr>
          <a:xfrm>
            <a:off x="7003518" y="4069426"/>
            <a:ext cx="1252587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000000"/>
                </a:solidFill>
                <a:latin typeface="Arial"/>
                <a:cs typeface="Arial"/>
                <a:sym typeface="Arial"/>
                <a:rtl val="0"/>
              </a:rPr>
              <a:t>15 linked clusters</a:t>
            </a:r>
          </a:p>
        </p:txBody>
      </p:sp>
      <p:sp>
        <p:nvSpPr>
          <p:cNvPr id="154" name="Freeform 153">
            <a:extLst>
              <a:ext uri="{FF2B5EF4-FFF2-40B4-BE49-F238E27FC236}">
                <a16:creationId xmlns:a16="http://schemas.microsoft.com/office/drawing/2014/main" id="{FA3DEBFC-1224-5D4C-BD34-C92B43496525}"/>
              </a:ext>
            </a:extLst>
          </p:cNvPr>
          <p:cNvSpPr/>
          <p:nvPr/>
        </p:nvSpPr>
        <p:spPr>
          <a:xfrm>
            <a:off x="6899720" y="4244104"/>
            <a:ext cx="816387" cy="173495"/>
          </a:xfrm>
          <a:custGeom>
            <a:avLst/>
            <a:gdLst>
              <a:gd name="connsiteX0" fmla="*/ 0 w 1088516"/>
              <a:gd name="connsiteY0" fmla="*/ 231326 h 231326"/>
              <a:gd name="connsiteX1" fmla="*/ 1088517 w 1088516"/>
              <a:gd name="connsiteY1" fmla="*/ 0 h 231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88516" h="231326">
                <a:moveTo>
                  <a:pt x="0" y="231326"/>
                </a:moveTo>
                <a:lnTo>
                  <a:pt x="1088517" y="0"/>
                </a:lnTo>
                <a:close/>
              </a:path>
            </a:pathLst>
          </a:custGeom>
          <a:noFill/>
          <a:ln w="23813" cap="flat">
            <a:solidFill>
              <a:srgbClr val="0000E2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5" name="Freeform 154">
            <a:extLst>
              <a:ext uri="{FF2B5EF4-FFF2-40B4-BE49-F238E27FC236}">
                <a16:creationId xmlns:a16="http://schemas.microsoft.com/office/drawing/2014/main" id="{56DB27CC-4E71-5646-A4C5-75C2DA5131E8}"/>
              </a:ext>
            </a:extLst>
          </p:cNvPr>
          <p:cNvSpPr/>
          <p:nvPr/>
        </p:nvSpPr>
        <p:spPr>
          <a:xfrm>
            <a:off x="7716106" y="4244104"/>
            <a:ext cx="925259" cy="590400"/>
          </a:xfrm>
          <a:custGeom>
            <a:avLst/>
            <a:gdLst>
              <a:gd name="connsiteX0" fmla="*/ 0 w 1233678"/>
              <a:gd name="connsiteY0" fmla="*/ 0 h 787200"/>
              <a:gd name="connsiteX1" fmla="*/ 1233678 w 1233678"/>
              <a:gd name="connsiteY1" fmla="*/ 787200 h 78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33678" h="787200">
                <a:moveTo>
                  <a:pt x="0" y="0"/>
                </a:moveTo>
                <a:lnTo>
                  <a:pt x="1233678" y="787200"/>
                </a:lnTo>
              </a:path>
            </a:pathLst>
          </a:custGeom>
          <a:noFill/>
          <a:ln w="23813" cap="flat">
            <a:solidFill>
              <a:srgbClr val="0000E4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E81C0FE2-D80E-AA42-BB5F-0AB013C84F07}"/>
              </a:ext>
            </a:extLst>
          </p:cNvPr>
          <p:cNvSpPr txBox="1"/>
          <p:nvPr/>
        </p:nvSpPr>
        <p:spPr>
          <a:xfrm>
            <a:off x="3579019" y="3846366"/>
            <a:ext cx="1701428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008000"/>
                </a:solidFill>
                <a:latin typeface="Arial"/>
                <a:cs typeface="Arial"/>
                <a:sym typeface="Arial"/>
                <a:rtl val="0"/>
              </a:rPr>
              <a:t>6 linked clusters fill gaps</a:t>
            </a:r>
          </a:p>
        </p:txBody>
      </p:sp>
      <p:sp>
        <p:nvSpPr>
          <p:cNvPr id="157" name="Freeform 156">
            <a:extLst>
              <a:ext uri="{FF2B5EF4-FFF2-40B4-BE49-F238E27FC236}">
                <a16:creationId xmlns:a16="http://schemas.microsoft.com/office/drawing/2014/main" id="{E9EE684F-CF02-6940-BDE2-5F102EFD12E5}"/>
              </a:ext>
            </a:extLst>
          </p:cNvPr>
          <p:cNvSpPr/>
          <p:nvPr/>
        </p:nvSpPr>
        <p:spPr>
          <a:xfrm>
            <a:off x="3602807" y="4010567"/>
            <a:ext cx="3429" cy="218500"/>
          </a:xfrm>
          <a:custGeom>
            <a:avLst/>
            <a:gdLst>
              <a:gd name="connsiteX0" fmla="*/ 0 w 4572"/>
              <a:gd name="connsiteY0" fmla="*/ 0 h 291333"/>
              <a:gd name="connsiteX1" fmla="*/ 4572 w 4572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8" name="Freeform 157">
            <a:extLst>
              <a:ext uri="{FF2B5EF4-FFF2-40B4-BE49-F238E27FC236}">
                <a16:creationId xmlns:a16="http://schemas.microsoft.com/office/drawing/2014/main" id="{8B50CBD1-B958-A845-9765-7C0F5DD4AA3E}"/>
              </a:ext>
            </a:extLst>
          </p:cNvPr>
          <p:cNvSpPr/>
          <p:nvPr/>
        </p:nvSpPr>
        <p:spPr>
          <a:xfrm>
            <a:off x="4854071" y="4085575"/>
            <a:ext cx="3429" cy="218498"/>
          </a:xfrm>
          <a:custGeom>
            <a:avLst/>
            <a:gdLst>
              <a:gd name="connsiteX0" fmla="*/ 0 w 4572"/>
              <a:gd name="connsiteY0" fmla="*/ 0 h 291331"/>
              <a:gd name="connsiteX1" fmla="*/ 4572 w 4572"/>
              <a:gd name="connsiteY1" fmla="*/ 291332 h 29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1">
                <a:moveTo>
                  <a:pt x="0" y="0"/>
                </a:moveTo>
                <a:lnTo>
                  <a:pt x="4572" y="291332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5E642D71-6BAD-EF4B-942B-4D2413173929}"/>
              </a:ext>
            </a:extLst>
          </p:cNvPr>
          <p:cNvSpPr/>
          <p:nvPr/>
        </p:nvSpPr>
        <p:spPr>
          <a:xfrm>
            <a:off x="5703713" y="3950708"/>
            <a:ext cx="3429" cy="218499"/>
          </a:xfrm>
          <a:custGeom>
            <a:avLst/>
            <a:gdLst>
              <a:gd name="connsiteX0" fmla="*/ 0 w 4572"/>
              <a:gd name="connsiteY0" fmla="*/ 0 h 291332"/>
              <a:gd name="connsiteX1" fmla="*/ 4572 w 4572"/>
              <a:gd name="connsiteY1" fmla="*/ 291333 h 29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2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90259497-D810-0145-9402-E274D415E526}"/>
              </a:ext>
            </a:extLst>
          </p:cNvPr>
          <p:cNvSpPr/>
          <p:nvPr/>
        </p:nvSpPr>
        <p:spPr>
          <a:xfrm>
            <a:off x="6072652" y="3966984"/>
            <a:ext cx="3428" cy="218500"/>
          </a:xfrm>
          <a:custGeom>
            <a:avLst/>
            <a:gdLst>
              <a:gd name="connsiteX0" fmla="*/ 0 w 4571"/>
              <a:gd name="connsiteY0" fmla="*/ 0 h 291333"/>
              <a:gd name="connsiteX1" fmla="*/ 4572 w 4571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1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5649E5E8-96F2-7344-8285-9D8EDE34F2BD}"/>
              </a:ext>
            </a:extLst>
          </p:cNvPr>
          <p:cNvSpPr/>
          <p:nvPr/>
        </p:nvSpPr>
        <p:spPr>
          <a:xfrm>
            <a:off x="5849589" y="4126986"/>
            <a:ext cx="3428" cy="218500"/>
          </a:xfrm>
          <a:custGeom>
            <a:avLst/>
            <a:gdLst>
              <a:gd name="connsiteX0" fmla="*/ 0 w 4571"/>
              <a:gd name="connsiteY0" fmla="*/ 0 h 291333"/>
              <a:gd name="connsiteX1" fmla="*/ 4572 w 4571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1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2" name="Freeform 161">
            <a:extLst>
              <a:ext uri="{FF2B5EF4-FFF2-40B4-BE49-F238E27FC236}">
                <a16:creationId xmlns:a16="http://schemas.microsoft.com/office/drawing/2014/main" id="{4598256A-504A-EC4B-8D3E-76B43A1DA288}"/>
              </a:ext>
            </a:extLst>
          </p:cNvPr>
          <p:cNvSpPr/>
          <p:nvPr/>
        </p:nvSpPr>
        <p:spPr>
          <a:xfrm>
            <a:off x="2982772" y="4169867"/>
            <a:ext cx="3440" cy="218499"/>
          </a:xfrm>
          <a:custGeom>
            <a:avLst/>
            <a:gdLst>
              <a:gd name="connsiteX0" fmla="*/ 0 w 4586"/>
              <a:gd name="connsiteY0" fmla="*/ 0 h 291332"/>
              <a:gd name="connsiteX1" fmla="*/ 4586 w 4586"/>
              <a:gd name="connsiteY1" fmla="*/ 291333 h 29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86" h="291332">
                <a:moveTo>
                  <a:pt x="0" y="0"/>
                </a:moveTo>
                <a:lnTo>
                  <a:pt x="4586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421D1A51-0DDA-C741-88FF-B7996C868C4D}"/>
              </a:ext>
            </a:extLst>
          </p:cNvPr>
          <p:cNvSpPr txBox="1"/>
          <p:nvPr/>
        </p:nvSpPr>
        <p:spPr>
          <a:xfrm>
            <a:off x="1247709" y="4367660"/>
            <a:ext cx="1252587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latin typeface="Arial"/>
                <a:cs typeface="Arial"/>
                <a:sym typeface="Arial"/>
                <a:rtl val="0"/>
              </a:rPr>
              <a:t>29 linked clusters</a:t>
            </a:r>
          </a:p>
        </p:txBody>
      </p:sp>
      <p:sp>
        <p:nvSpPr>
          <p:cNvPr id="164" name="Freeform 163">
            <a:extLst>
              <a:ext uri="{FF2B5EF4-FFF2-40B4-BE49-F238E27FC236}">
                <a16:creationId xmlns:a16="http://schemas.microsoft.com/office/drawing/2014/main" id="{C8D97A1E-AA3D-CC45-B58C-BBD1CEBE6E2B}"/>
              </a:ext>
            </a:extLst>
          </p:cNvPr>
          <p:cNvSpPr/>
          <p:nvPr/>
        </p:nvSpPr>
        <p:spPr>
          <a:xfrm>
            <a:off x="852152" y="4554244"/>
            <a:ext cx="966438" cy="412123"/>
          </a:xfrm>
          <a:custGeom>
            <a:avLst/>
            <a:gdLst>
              <a:gd name="connsiteX0" fmla="*/ 0 w 1288584"/>
              <a:gd name="connsiteY0" fmla="*/ 549497 h 549497"/>
              <a:gd name="connsiteX1" fmla="*/ 1288585 w 1288584"/>
              <a:gd name="connsiteY1" fmla="*/ 0 h 549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88584" h="549497">
                <a:moveTo>
                  <a:pt x="0" y="549497"/>
                </a:moveTo>
                <a:lnTo>
                  <a:pt x="1288585" y="0"/>
                </a:lnTo>
                <a:close/>
              </a:path>
            </a:pathLst>
          </a:custGeom>
          <a:noFill/>
          <a:ln w="23813" cap="flat">
            <a:solidFill>
              <a:srgbClr val="0000E2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5" name="Freeform 164">
            <a:extLst>
              <a:ext uri="{FF2B5EF4-FFF2-40B4-BE49-F238E27FC236}">
                <a16:creationId xmlns:a16="http://schemas.microsoft.com/office/drawing/2014/main" id="{034FEAB8-E375-6F4E-931F-1BAD652652BE}"/>
              </a:ext>
            </a:extLst>
          </p:cNvPr>
          <p:cNvSpPr/>
          <p:nvPr/>
        </p:nvSpPr>
        <p:spPr>
          <a:xfrm>
            <a:off x="1818592" y="4554244"/>
            <a:ext cx="548168" cy="98783"/>
          </a:xfrm>
          <a:custGeom>
            <a:avLst/>
            <a:gdLst>
              <a:gd name="connsiteX0" fmla="*/ 0 w 730891"/>
              <a:gd name="connsiteY0" fmla="*/ 0 h 131711"/>
              <a:gd name="connsiteX1" fmla="*/ 730891 w 730891"/>
              <a:gd name="connsiteY1" fmla="*/ 131712 h 131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30891" h="131711">
                <a:moveTo>
                  <a:pt x="0" y="0"/>
                </a:moveTo>
                <a:lnTo>
                  <a:pt x="730891" y="131712"/>
                </a:lnTo>
              </a:path>
            </a:pathLst>
          </a:custGeom>
          <a:noFill/>
          <a:ln w="23813" cap="flat">
            <a:solidFill>
              <a:srgbClr val="0000E4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6" name="Freeform 165">
            <a:extLst>
              <a:ext uri="{FF2B5EF4-FFF2-40B4-BE49-F238E27FC236}">
                <a16:creationId xmlns:a16="http://schemas.microsoft.com/office/drawing/2014/main" id="{05311F83-882C-784A-93B2-69065948DD1B}"/>
              </a:ext>
            </a:extLst>
          </p:cNvPr>
          <p:cNvSpPr/>
          <p:nvPr/>
        </p:nvSpPr>
        <p:spPr>
          <a:xfrm>
            <a:off x="820145" y="4646560"/>
            <a:ext cx="116822" cy="240797"/>
          </a:xfrm>
          <a:custGeom>
            <a:avLst/>
            <a:gdLst>
              <a:gd name="connsiteX0" fmla="*/ 155762 w 155762"/>
              <a:gd name="connsiteY0" fmla="*/ 0 h 321063"/>
              <a:gd name="connsiteX1" fmla="*/ 0 w 155762"/>
              <a:gd name="connsiteY1" fmla="*/ 321064 h 321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5762" h="321063">
                <a:moveTo>
                  <a:pt x="155762" y="0"/>
                </a:moveTo>
                <a:cubicBezTo>
                  <a:pt x="0" y="321064"/>
                  <a:pt x="0" y="321064"/>
                  <a:pt x="0" y="321064"/>
                </a:cubicBezTo>
              </a:path>
            </a:pathLst>
          </a:custGeom>
          <a:noFill/>
          <a:ln w="9525" cap="flat">
            <a:solidFill>
              <a:srgbClr val="FF0000"/>
            </a:solidFill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7" name="Freeform 166">
            <a:extLst>
              <a:ext uri="{FF2B5EF4-FFF2-40B4-BE49-F238E27FC236}">
                <a16:creationId xmlns:a16="http://schemas.microsoft.com/office/drawing/2014/main" id="{238A29D2-1DA1-044F-B4A4-F39142C94F3C}"/>
              </a:ext>
            </a:extLst>
          </p:cNvPr>
          <p:cNvSpPr/>
          <p:nvPr/>
        </p:nvSpPr>
        <p:spPr>
          <a:xfrm>
            <a:off x="8690622" y="4524969"/>
            <a:ext cx="68687" cy="339764"/>
          </a:xfrm>
          <a:custGeom>
            <a:avLst/>
            <a:gdLst>
              <a:gd name="connsiteX0" fmla="*/ 91583 w 91582"/>
              <a:gd name="connsiteY0" fmla="*/ 0 h 453018"/>
              <a:gd name="connsiteX1" fmla="*/ 0 w 91582"/>
              <a:gd name="connsiteY1" fmla="*/ 453019 h 453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582" h="453018">
                <a:moveTo>
                  <a:pt x="91583" y="0"/>
                </a:moveTo>
                <a:lnTo>
                  <a:pt x="0" y="453019"/>
                </a:lnTo>
              </a:path>
            </a:pathLst>
          </a:custGeom>
          <a:noFill/>
          <a:ln w="9525" cap="flat">
            <a:solidFill>
              <a:srgbClr val="FF0000"/>
            </a:solidFill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280A99F-141E-7C0B-540D-5AE3F6AE9437}"/>
              </a:ext>
            </a:extLst>
          </p:cNvPr>
          <p:cNvSpPr txBox="1"/>
          <p:nvPr/>
        </p:nvSpPr>
        <p:spPr>
          <a:xfrm>
            <a:off x="338378" y="5305806"/>
            <a:ext cx="251992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3DA4ADF-B83A-E9A6-CB9A-0331E8EC6098}"/>
              </a:ext>
            </a:extLst>
          </p:cNvPr>
          <p:cNvSpPr txBox="1"/>
          <p:nvPr/>
        </p:nvSpPr>
        <p:spPr>
          <a:xfrm>
            <a:off x="206104" y="509063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928C9EF-D524-D286-22F2-FC8862CCCDB0}"/>
              </a:ext>
            </a:extLst>
          </p:cNvPr>
          <p:cNvSpPr txBox="1"/>
          <p:nvPr/>
        </p:nvSpPr>
        <p:spPr>
          <a:xfrm>
            <a:off x="206104" y="4859732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400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F421FA0-5512-81C9-13D5-C0A32F802996}"/>
              </a:ext>
            </a:extLst>
          </p:cNvPr>
          <p:cNvSpPr txBox="1"/>
          <p:nvPr/>
        </p:nvSpPr>
        <p:spPr>
          <a:xfrm>
            <a:off x="206104" y="464569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600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6578254-9204-6768-64BE-BBE7B55815D8}"/>
              </a:ext>
            </a:extLst>
          </p:cNvPr>
          <p:cNvSpPr txBox="1"/>
          <p:nvPr/>
        </p:nvSpPr>
        <p:spPr>
          <a:xfrm>
            <a:off x="224876" y="4409309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800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ED235FE-A71A-A91C-AE09-E28D8CD69422}"/>
              </a:ext>
            </a:extLst>
          </p:cNvPr>
          <p:cNvSpPr txBox="1"/>
          <p:nvPr/>
        </p:nvSpPr>
        <p:spPr>
          <a:xfrm>
            <a:off x="160527" y="4184133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1000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0AF54E-C82F-DC34-A1E2-C89F9AABBF09}"/>
              </a:ext>
            </a:extLst>
          </p:cNvPr>
          <p:cNvSpPr txBox="1"/>
          <p:nvPr/>
        </p:nvSpPr>
        <p:spPr>
          <a:xfrm>
            <a:off x="160527" y="3975764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1200</a:t>
            </a:r>
            <a:endParaRPr lang="en-US" sz="13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9D9A256-0299-8709-0364-0CB69DBFD86F}"/>
              </a:ext>
            </a:extLst>
          </p:cNvPr>
          <p:cNvSpPr txBox="1"/>
          <p:nvPr/>
        </p:nvSpPr>
        <p:spPr>
          <a:xfrm>
            <a:off x="-47283" y="3806357"/>
            <a:ext cx="392415" cy="1730282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1350" dirty="0"/>
              <a:t>Daily receiving Tx. Num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B6BBA12-57E7-1501-ADC2-7AB9D30E1A15}"/>
              </a:ext>
            </a:extLst>
          </p:cNvPr>
          <p:cNvSpPr txBox="1"/>
          <p:nvPr/>
        </p:nvSpPr>
        <p:spPr>
          <a:xfrm>
            <a:off x="642366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26/05/15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A1E3CE-1CD9-B042-2FE6-242276F4AE51}"/>
              </a:ext>
            </a:extLst>
          </p:cNvPr>
          <p:cNvSpPr txBox="1"/>
          <p:nvPr/>
        </p:nvSpPr>
        <p:spPr>
          <a:xfrm>
            <a:off x="1152657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25/07/15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3058569-A8A6-1BDE-269E-E89CC3B2A9B0}"/>
              </a:ext>
            </a:extLst>
          </p:cNvPr>
          <p:cNvSpPr txBox="1"/>
          <p:nvPr/>
        </p:nvSpPr>
        <p:spPr>
          <a:xfrm>
            <a:off x="167197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23/09/15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5E70F15-74FF-A44C-36E6-F76DC9EFBB0C}"/>
              </a:ext>
            </a:extLst>
          </p:cNvPr>
          <p:cNvSpPr txBox="1"/>
          <p:nvPr/>
        </p:nvSpPr>
        <p:spPr>
          <a:xfrm>
            <a:off x="2182263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22/11/15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ED6CE96-B2B5-0F36-EC18-55C011C98BCE}"/>
              </a:ext>
            </a:extLst>
          </p:cNvPr>
          <p:cNvSpPr txBox="1"/>
          <p:nvPr/>
        </p:nvSpPr>
        <p:spPr>
          <a:xfrm>
            <a:off x="270157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21/01/16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DEE5666-8DCE-CD1E-4642-2243B6AB3ED3}"/>
              </a:ext>
            </a:extLst>
          </p:cNvPr>
          <p:cNvSpPr txBox="1"/>
          <p:nvPr/>
        </p:nvSpPr>
        <p:spPr>
          <a:xfrm>
            <a:off x="3216105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21/03/16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3BB04EF-8BE6-506E-B716-E7DCF1E451D2}"/>
              </a:ext>
            </a:extLst>
          </p:cNvPr>
          <p:cNvSpPr txBox="1"/>
          <p:nvPr/>
        </p:nvSpPr>
        <p:spPr>
          <a:xfrm>
            <a:off x="37306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20/05/16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69CA341-B3B3-899B-1035-B28263E12196}"/>
              </a:ext>
            </a:extLst>
          </p:cNvPr>
          <p:cNvSpPr txBox="1"/>
          <p:nvPr/>
        </p:nvSpPr>
        <p:spPr>
          <a:xfrm>
            <a:off x="424515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19/07/16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CF9F40D-2384-5AEA-769E-407D5918DAA1}"/>
              </a:ext>
            </a:extLst>
          </p:cNvPr>
          <p:cNvSpPr txBox="1"/>
          <p:nvPr/>
        </p:nvSpPr>
        <p:spPr>
          <a:xfrm>
            <a:off x="4768710" y="5504389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17/09/16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EE1861-D7BB-973D-F85F-31D945657940}"/>
              </a:ext>
            </a:extLst>
          </p:cNvPr>
          <p:cNvSpPr txBox="1"/>
          <p:nvPr/>
        </p:nvSpPr>
        <p:spPr>
          <a:xfrm>
            <a:off x="527244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16/11/16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BDC9067-4A16-4DC4-6165-C9D52CF6ABA6}"/>
              </a:ext>
            </a:extLst>
          </p:cNvPr>
          <p:cNvSpPr txBox="1"/>
          <p:nvPr/>
        </p:nvSpPr>
        <p:spPr>
          <a:xfrm>
            <a:off x="579352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15/01/17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DB0E9CF-E703-4579-9709-9505235FCBF1}"/>
              </a:ext>
            </a:extLst>
          </p:cNvPr>
          <p:cNvSpPr txBox="1"/>
          <p:nvPr/>
        </p:nvSpPr>
        <p:spPr>
          <a:xfrm>
            <a:off x="6308760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16/03/17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056693F-59A8-B945-08F2-F8E93573BDF2}"/>
              </a:ext>
            </a:extLst>
          </p:cNvPr>
          <p:cNvSpPr txBox="1"/>
          <p:nvPr/>
        </p:nvSpPr>
        <p:spPr>
          <a:xfrm>
            <a:off x="682258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15/05/17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62489D1-D4A0-E4D3-4575-8CE2926B2E6E}"/>
              </a:ext>
            </a:extLst>
          </p:cNvPr>
          <p:cNvSpPr txBox="1"/>
          <p:nvPr/>
        </p:nvSpPr>
        <p:spPr>
          <a:xfrm>
            <a:off x="733710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14/07/17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9419DC8-5C4A-1400-1690-0542EC4E2E7C}"/>
              </a:ext>
            </a:extLst>
          </p:cNvPr>
          <p:cNvSpPr txBox="1"/>
          <p:nvPr/>
        </p:nvSpPr>
        <p:spPr>
          <a:xfrm>
            <a:off x="78555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12/09/17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A7A7053-D618-2B86-6835-F77D056E8BF3}"/>
              </a:ext>
            </a:extLst>
          </p:cNvPr>
          <p:cNvSpPr txBox="1"/>
          <p:nvPr/>
        </p:nvSpPr>
        <p:spPr>
          <a:xfrm>
            <a:off x="8376851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11/11/17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C16B6CC-DBA7-844A-2A01-01AC432A6ACA}"/>
              </a:ext>
            </a:extLst>
          </p:cNvPr>
          <p:cNvSpPr txBox="1"/>
          <p:nvPr/>
        </p:nvSpPr>
        <p:spPr>
          <a:xfrm>
            <a:off x="888012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10/01/18</a:t>
            </a:r>
          </a:p>
        </p:txBody>
      </p:sp>
    </p:spTree>
    <p:extLst>
      <p:ext uri="{BB962C8B-B14F-4D97-AF65-F5344CB8AC3E}">
        <p14:creationId xmlns:p14="http://schemas.microsoft.com/office/powerpoint/2010/main" val="3427288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1AA7AC-F7C9-BADD-0C77-26D0110430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HelixMixer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61C74E1-D632-92F6-EFB7-C17EE3D7D97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Summary</a:t>
            </a:r>
          </a:p>
          <a:p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BitLink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linked address clusters of </a:t>
            </a:r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HelixMixer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for over three years between 2015 and 2018.</a:t>
            </a:r>
          </a:p>
          <a:p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We found 200,845 new addresses related to </a:t>
            </a:r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HelixMixer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using </a:t>
            </a:r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BitLink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It is almost double the number of addresses (246,116) </a:t>
            </a:r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WalletExplorer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reported. </a:t>
            </a:r>
          </a:p>
          <a:p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This almost complete chain of address clusters enables us to make a closer estimate (i.e. lower bound) of the total money transacted via </a:t>
            </a:r>
            <a:r>
              <a:rPr lang="en-US" sz="1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HelixMixer</a:t>
            </a:r>
            <a:r>
              <a:rPr lang="en-US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Our estimate is that over $115M US dollars (at the least) were transacted between 2014 and 2018 via this service.</a:t>
            </a:r>
          </a:p>
          <a:p>
            <a:endParaRPr lang="en-US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6" name="Graphic 3">
            <a:extLst>
              <a:ext uri="{FF2B5EF4-FFF2-40B4-BE49-F238E27FC236}">
                <a16:creationId xmlns:a16="http://schemas.microsoft.com/office/drawing/2014/main" id="{4E0374BE-9DA1-F84A-A64A-22E050F1ED7F}"/>
              </a:ext>
            </a:extLst>
          </p:cNvPr>
          <p:cNvGrpSpPr/>
          <p:nvPr/>
        </p:nvGrpSpPr>
        <p:grpSpPr>
          <a:xfrm>
            <a:off x="639366" y="5432822"/>
            <a:ext cx="8411765" cy="84117"/>
            <a:chOff x="852487" y="6100762"/>
            <a:chExt cx="11215687" cy="112156"/>
          </a:xfrm>
        </p:grpSpPr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CC930083-9C4A-E442-8AE5-5E509785D5D1}"/>
                </a:ext>
              </a:extLst>
            </p:cNvPr>
            <p:cNvSpPr/>
            <p:nvPr/>
          </p:nvSpPr>
          <p:spPr>
            <a:xfrm>
              <a:off x="852487" y="6100762"/>
              <a:ext cx="11215687" cy="4762"/>
            </a:xfrm>
            <a:custGeom>
              <a:avLst/>
              <a:gdLst>
                <a:gd name="connsiteX0" fmla="*/ 0 w 11215687"/>
                <a:gd name="connsiteY0" fmla="*/ 0 h 4762"/>
                <a:gd name="connsiteX1" fmla="*/ 11215688 w 1121568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87" h="4762">
                  <a:moveTo>
                    <a:pt x="0" y="0"/>
                  </a:moveTo>
                  <a:lnTo>
                    <a:pt x="11215688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8F299143-0519-0644-AC68-D4DB04211568}"/>
                </a:ext>
              </a:extLst>
            </p:cNvPr>
            <p:cNvSpPr/>
            <p:nvPr/>
          </p:nvSpPr>
          <p:spPr>
            <a:xfrm>
              <a:off x="104332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82016D29-EE69-6F49-85D7-481447EC23BB}"/>
                </a:ext>
              </a:extLst>
            </p:cNvPr>
            <p:cNvSpPr/>
            <p:nvPr/>
          </p:nvSpPr>
          <p:spPr>
            <a:xfrm>
              <a:off x="172969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D89F3647-2CB1-2740-9D77-258B4C4BA638}"/>
                </a:ext>
              </a:extLst>
            </p:cNvPr>
            <p:cNvSpPr/>
            <p:nvPr/>
          </p:nvSpPr>
          <p:spPr>
            <a:xfrm>
              <a:off x="24160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A59DEFE-B325-8840-B8A0-D4B0E2431472}"/>
                </a:ext>
              </a:extLst>
            </p:cNvPr>
            <p:cNvSpPr/>
            <p:nvPr/>
          </p:nvSpPr>
          <p:spPr>
            <a:xfrm>
              <a:off x="310242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06D2952-0884-5F46-803B-B78176752CFF}"/>
                </a:ext>
              </a:extLst>
            </p:cNvPr>
            <p:cNvSpPr/>
            <p:nvPr/>
          </p:nvSpPr>
          <p:spPr>
            <a:xfrm>
              <a:off x="3788787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ABA44C5E-A728-3347-A646-717CB0DB85C3}"/>
                </a:ext>
              </a:extLst>
            </p:cNvPr>
            <p:cNvSpPr/>
            <p:nvPr/>
          </p:nvSpPr>
          <p:spPr>
            <a:xfrm>
              <a:off x="4475154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6C96B691-C695-7242-8C4E-A7147E6E124D}"/>
                </a:ext>
              </a:extLst>
            </p:cNvPr>
            <p:cNvSpPr/>
            <p:nvPr/>
          </p:nvSpPr>
          <p:spPr>
            <a:xfrm>
              <a:off x="5161502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0D5C2189-85BD-1947-8BF8-940426602E0A}"/>
                </a:ext>
              </a:extLst>
            </p:cNvPr>
            <p:cNvSpPr/>
            <p:nvPr/>
          </p:nvSpPr>
          <p:spPr>
            <a:xfrm>
              <a:off x="5847873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99ABBCE-1548-B24C-86F1-311F8CE1A395}"/>
                </a:ext>
              </a:extLst>
            </p:cNvPr>
            <p:cNvSpPr/>
            <p:nvPr/>
          </p:nvSpPr>
          <p:spPr>
            <a:xfrm>
              <a:off x="6534245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104DB49D-EB8D-3145-A5E0-F572FC8247F8}"/>
                </a:ext>
              </a:extLst>
            </p:cNvPr>
            <p:cNvSpPr/>
            <p:nvPr/>
          </p:nvSpPr>
          <p:spPr>
            <a:xfrm>
              <a:off x="722061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D973BE31-977F-BE45-A022-92ABA99B80F8}"/>
                </a:ext>
              </a:extLst>
            </p:cNvPr>
            <p:cNvSpPr/>
            <p:nvPr/>
          </p:nvSpPr>
          <p:spPr>
            <a:xfrm>
              <a:off x="790698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1CEB7FE0-4F3D-534D-AE97-879858BCDF50}"/>
                </a:ext>
              </a:extLst>
            </p:cNvPr>
            <p:cNvSpPr/>
            <p:nvPr/>
          </p:nvSpPr>
          <p:spPr>
            <a:xfrm>
              <a:off x="859335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780A1FE-AF25-EC46-ACEB-2DF1DCB8D914}"/>
                </a:ext>
              </a:extLst>
            </p:cNvPr>
            <p:cNvSpPr/>
            <p:nvPr/>
          </p:nvSpPr>
          <p:spPr>
            <a:xfrm>
              <a:off x="9279731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BC6FEE78-1648-6945-B2D1-60132FFF7B31}"/>
                </a:ext>
              </a:extLst>
            </p:cNvPr>
            <p:cNvSpPr/>
            <p:nvPr/>
          </p:nvSpPr>
          <p:spPr>
            <a:xfrm>
              <a:off x="9966055" y="6100762"/>
              <a:ext cx="4762" cy="112156"/>
            </a:xfrm>
            <a:custGeom>
              <a:avLst/>
              <a:gdLst>
                <a:gd name="connsiteX0" fmla="*/ 1 w 4762"/>
                <a:gd name="connsiteY0" fmla="*/ 0 h 112156"/>
                <a:gd name="connsiteX1" fmla="*/ 1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1" y="0"/>
                  </a:moveTo>
                  <a:lnTo>
                    <a:pt x="1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6A9FBDC7-7202-1949-B3DF-C9DA26026AB5}"/>
                </a:ext>
              </a:extLst>
            </p:cNvPr>
            <p:cNvSpPr/>
            <p:nvPr/>
          </p:nvSpPr>
          <p:spPr>
            <a:xfrm>
              <a:off x="10652426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4C3085BC-F67B-4D4D-8CB9-D5A9204D073E}"/>
                </a:ext>
              </a:extLst>
            </p:cNvPr>
            <p:cNvSpPr/>
            <p:nvPr/>
          </p:nvSpPr>
          <p:spPr>
            <a:xfrm>
              <a:off x="11338798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70E7861-5CFC-CA44-939A-E95BF101651E}"/>
                </a:ext>
              </a:extLst>
            </p:cNvPr>
            <p:cNvSpPr/>
            <p:nvPr/>
          </p:nvSpPr>
          <p:spPr>
            <a:xfrm>
              <a:off x="12025169" y="6100762"/>
              <a:ext cx="4762" cy="112156"/>
            </a:xfrm>
            <a:custGeom>
              <a:avLst/>
              <a:gdLst>
                <a:gd name="connsiteX0" fmla="*/ 0 w 4762"/>
                <a:gd name="connsiteY0" fmla="*/ 0 h 112156"/>
                <a:gd name="connsiteX1" fmla="*/ 0 w 4762"/>
                <a:gd name="connsiteY1" fmla="*/ 112157 h 11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12156">
                  <a:moveTo>
                    <a:pt x="0" y="0"/>
                  </a:moveTo>
                  <a:lnTo>
                    <a:pt x="0" y="112157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grpSp>
        <p:nvGrpSpPr>
          <p:cNvPr id="55" name="Graphic 3">
            <a:extLst>
              <a:ext uri="{FF2B5EF4-FFF2-40B4-BE49-F238E27FC236}">
                <a16:creationId xmlns:a16="http://schemas.microsoft.com/office/drawing/2014/main" id="{304D0887-7ECD-2248-8C2E-D5BEE37FA4CB}"/>
              </a:ext>
            </a:extLst>
          </p:cNvPr>
          <p:cNvGrpSpPr/>
          <p:nvPr/>
        </p:nvGrpSpPr>
        <p:grpSpPr>
          <a:xfrm>
            <a:off x="555248" y="3914775"/>
            <a:ext cx="84117" cy="1518047"/>
            <a:chOff x="740330" y="4076700"/>
            <a:chExt cx="112156" cy="2024062"/>
          </a:xfrm>
        </p:grpSpPr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3354970-BC0B-BF4A-B2E6-3033CDB0F720}"/>
                </a:ext>
              </a:extLst>
            </p:cNvPr>
            <p:cNvSpPr/>
            <p:nvPr/>
          </p:nvSpPr>
          <p:spPr>
            <a:xfrm>
              <a:off x="852487" y="4076700"/>
              <a:ext cx="4762" cy="2024062"/>
            </a:xfrm>
            <a:custGeom>
              <a:avLst/>
              <a:gdLst>
                <a:gd name="connsiteX0" fmla="*/ 0 w 4762"/>
                <a:gd name="connsiteY0" fmla="*/ 2024063 h 2024062"/>
                <a:gd name="connsiteX1" fmla="*/ 0 w 4762"/>
                <a:gd name="connsiteY1" fmla="*/ 0 h 202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024062">
                  <a:moveTo>
                    <a:pt x="0" y="2024063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F7F18532-FB65-0B46-B137-32BF8B5F1F1B}"/>
                </a:ext>
              </a:extLst>
            </p:cNvPr>
            <p:cNvSpPr/>
            <p:nvPr/>
          </p:nvSpPr>
          <p:spPr>
            <a:xfrm>
              <a:off x="740330" y="6100762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8F20493A-B00D-C642-9108-959808C646E0}"/>
                </a:ext>
              </a:extLst>
            </p:cNvPr>
            <p:cNvSpPr/>
            <p:nvPr/>
          </p:nvSpPr>
          <p:spPr>
            <a:xfrm>
              <a:off x="740330" y="5800291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B8967723-3C34-A840-B2C1-7E7EDA6CF0BB}"/>
                </a:ext>
              </a:extLst>
            </p:cNvPr>
            <p:cNvSpPr/>
            <p:nvPr/>
          </p:nvSpPr>
          <p:spPr>
            <a:xfrm>
              <a:off x="740330" y="549981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33EF62E7-E31A-104D-8C4E-B47D568D2D05}"/>
                </a:ext>
              </a:extLst>
            </p:cNvPr>
            <p:cNvSpPr/>
            <p:nvPr/>
          </p:nvSpPr>
          <p:spPr>
            <a:xfrm>
              <a:off x="740330" y="5199345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E5A27127-3D8A-324F-B5DD-34694FEEA97D}"/>
                </a:ext>
              </a:extLst>
            </p:cNvPr>
            <p:cNvSpPr/>
            <p:nvPr/>
          </p:nvSpPr>
          <p:spPr>
            <a:xfrm>
              <a:off x="740330" y="4898869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D9A42045-E04D-7D43-89F9-1CBF64BB8E5A}"/>
                </a:ext>
              </a:extLst>
            </p:cNvPr>
            <p:cNvSpPr/>
            <p:nvPr/>
          </p:nvSpPr>
          <p:spPr>
            <a:xfrm>
              <a:off x="740330" y="4598398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937CFF42-9BCB-F244-A05D-A32818F3255C}"/>
                </a:ext>
              </a:extLst>
            </p:cNvPr>
            <p:cNvSpPr/>
            <p:nvPr/>
          </p:nvSpPr>
          <p:spPr>
            <a:xfrm>
              <a:off x="740330" y="4297926"/>
              <a:ext cx="112156" cy="4762"/>
            </a:xfrm>
            <a:custGeom>
              <a:avLst/>
              <a:gdLst>
                <a:gd name="connsiteX0" fmla="*/ 112157 w 112156"/>
                <a:gd name="connsiteY0" fmla="*/ 0 h 4762"/>
                <a:gd name="connsiteX1" fmla="*/ 0 w 11215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56" h="4762">
                  <a:moveTo>
                    <a:pt x="112157" y="0"/>
                  </a:moveTo>
                  <a:lnTo>
                    <a:pt x="0" y="0"/>
                  </a:lnTo>
                </a:path>
              </a:pathLst>
            </a:custGeom>
            <a:ln w="3708" cap="sq">
              <a:solidFill>
                <a:srgbClr val="262626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grpSp>
        <p:nvGrpSpPr>
          <p:cNvPr id="64" name="Graphic 3">
            <a:extLst>
              <a:ext uri="{FF2B5EF4-FFF2-40B4-BE49-F238E27FC236}">
                <a16:creationId xmlns:a16="http://schemas.microsoft.com/office/drawing/2014/main" id="{D8B05D19-DDF6-B04D-A726-6FDE8D902D6D}"/>
              </a:ext>
            </a:extLst>
          </p:cNvPr>
          <p:cNvGrpSpPr/>
          <p:nvPr/>
        </p:nvGrpSpPr>
        <p:grpSpPr>
          <a:xfrm>
            <a:off x="638362" y="4006328"/>
            <a:ext cx="8413769" cy="1426494"/>
            <a:chOff x="851149" y="4198770"/>
            <a:chExt cx="11218359" cy="1901992"/>
          </a:xfrm>
          <a:noFill/>
        </p:grpSpPr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0E30DFD6-3BE8-484C-95A8-141419B15EBB}"/>
                </a:ext>
              </a:extLst>
            </p:cNvPr>
            <p:cNvSpPr/>
            <p:nvPr/>
          </p:nvSpPr>
          <p:spPr>
            <a:xfrm>
              <a:off x="851149" y="5197840"/>
              <a:ext cx="11218359" cy="902922"/>
            </a:xfrm>
            <a:custGeom>
              <a:avLst/>
              <a:gdLst>
                <a:gd name="connsiteX0" fmla="*/ 0 w 11218359"/>
                <a:gd name="connsiteY0" fmla="*/ 902922 h 902922"/>
                <a:gd name="connsiteX1" fmla="*/ 9149 w 11218359"/>
                <a:gd name="connsiteY1" fmla="*/ 902922 h 902922"/>
                <a:gd name="connsiteX2" fmla="*/ 20588 w 11218359"/>
                <a:gd name="connsiteY2" fmla="*/ 902922 h 902922"/>
                <a:gd name="connsiteX3" fmla="*/ 32028 w 11218359"/>
                <a:gd name="connsiteY3" fmla="*/ 902922 h 902922"/>
                <a:gd name="connsiteX4" fmla="*/ 43467 w 11218359"/>
                <a:gd name="connsiteY4" fmla="*/ 902922 h 902922"/>
                <a:gd name="connsiteX5" fmla="*/ 54907 w 11218359"/>
                <a:gd name="connsiteY5" fmla="*/ 902922 h 902922"/>
                <a:gd name="connsiteX6" fmla="*/ 66346 w 11218359"/>
                <a:gd name="connsiteY6" fmla="*/ 902922 h 902922"/>
                <a:gd name="connsiteX7" fmla="*/ 77786 w 11218359"/>
                <a:gd name="connsiteY7" fmla="*/ 902922 h 902922"/>
                <a:gd name="connsiteX8" fmla="*/ 89225 w 11218359"/>
                <a:gd name="connsiteY8" fmla="*/ 902922 h 902922"/>
                <a:gd name="connsiteX9" fmla="*/ 100665 w 11218359"/>
                <a:gd name="connsiteY9" fmla="*/ 902922 h 902922"/>
                <a:gd name="connsiteX10" fmla="*/ 112104 w 11218359"/>
                <a:gd name="connsiteY10" fmla="*/ 902922 h 902922"/>
                <a:gd name="connsiteX11" fmla="*/ 123544 w 11218359"/>
                <a:gd name="connsiteY11" fmla="*/ 902922 h 902922"/>
                <a:gd name="connsiteX12" fmla="*/ 134979 w 11218359"/>
                <a:gd name="connsiteY12" fmla="*/ 902922 h 902922"/>
                <a:gd name="connsiteX13" fmla="*/ 146423 w 11218359"/>
                <a:gd name="connsiteY13" fmla="*/ 902922 h 902922"/>
                <a:gd name="connsiteX14" fmla="*/ 157858 w 11218359"/>
                <a:gd name="connsiteY14" fmla="*/ 902922 h 902922"/>
                <a:gd name="connsiteX15" fmla="*/ 169297 w 11218359"/>
                <a:gd name="connsiteY15" fmla="*/ 902922 h 902922"/>
                <a:gd name="connsiteX16" fmla="*/ 180737 w 11218359"/>
                <a:gd name="connsiteY16" fmla="*/ 902922 h 902922"/>
                <a:gd name="connsiteX17" fmla="*/ 192176 w 11218359"/>
                <a:gd name="connsiteY17" fmla="*/ 902922 h 902922"/>
                <a:gd name="connsiteX18" fmla="*/ 203616 w 11218359"/>
                <a:gd name="connsiteY18" fmla="*/ 902922 h 902922"/>
                <a:gd name="connsiteX19" fmla="*/ 215055 w 11218359"/>
                <a:gd name="connsiteY19" fmla="*/ 902922 h 902922"/>
                <a:gd name="connsiteX20" fmla="*/ 226495 w 11218359"/>
                <a:gd name="connsiteY20" fmla="*/ 902922 h 902922"/>
                <a:gd name="connsiteX21" fmla="*/ 237935 w 11218359"/>
                <a:gd name="connsiteY21" fmla="*/ 902922 h 902922"/>
                <a:gd name="connsiteX22" fmla="*/ 249374 w 11218359"/>
                <a:gd name="connsiteY22" fmla="*/ 902922 h 902922"/>
                <a:gd name="connsiteX23" fmla="*/ 260814 w 11218359"/>
                <a:gd name="connsiteY23" fmla="*/ 902922 h 902922"/>
                <a:gd name="connsiteX24" fmla="*/ 272253 w 11218359"/>
                <a:gd name="connsiteY24" fmla="*/ 902922 h 902922"/>
                <a:gd name="connsiteX25" fmla="*/ 283693 w 11218359"/>
                <a:gd name="connsiteY25" fmla="*/ 902922 h 902922"/>
                <a:gd name="connsiteX26" fmla="*/ 295132 w 11218359"/>
                <a:gd name="connsiteY26" fmla="*/ 902922 h 902922"/>
                <a:gd name="connsiteX27" fmla="*/ 306572 w 11218359"/>
                <a:gd name="connsiteY27" fmla="*/ 902922 h 902922"/>
                <a:gd name="connsiteX28" fmla="*/ 318011 w 11218359"/>
                <a:gd name="connsiteY28" fmla="*/ 902922 h 902922"/>
                <a:gd name="connsiteX29" fmla="*/ 329451 w 11218359"/>
                <a:gd name="connsiteY29" fmla="*/ 902922 h 902922"/>
                <a:gd name="connsiteX30" fmla="*/ 340890 w 11218359"/>
                <a:gd name="connsiteY30" fmla="*/ 902922 h 902922"/>
                <a:gd name="connsiteX31" fmla="*/ 352330 w 11218359"/>
                <a:gd name="connsiteY31" fmla="*/ 902922 h 902922"/>
                <a:gd name="connsiteX32" fmla="*/ 363769 w 11218359"/>
                <a:gd name="connsiteY32" fmla="*/ 902922 h 902922"/>
                <a:gd name="connsiteX33" fmla="*/ 375209 w 11218359"/>
                <a:gd name="connsiteY33" fmla="*/ 902922 h 902922"/>
                <a:gd name="connsiteX34" fmla="*/ 386648 w 11218359"/>
                <a:gd name="connsiteY34" fmla="*/ 902922 h 902922"/>
                <a:gd name="connsiteX35" fmla="*/ 398088 w 11218359"/>
                <a:gd name="connsiteY35" fmla="*/ 902922 h 902922"/>
                <a:gd name="connsiteX36" fmla="*/ 409527 w 11218359"/>
                <a:gd name="connsiteY36" fmla="*/ 902922 h 902922"/>
                <a:gd name="connsiteX37" fmla="*/ 420967 w 11218359"/>
                <a:gd name="connsiteY37" fmla="*/ 902922 h 902922"/>
                <a:gd name="connsiteX38" fmla="*/ 432406 w 11218359"/>
                <a:gd name="connsiteY38" fmla="*/ 902922 h 902922"/>
                <a:gd name="connsiteX39" fmla="*/ 443846 w 11218359"/>
                <a:gd name="connsiteY39" fmla="*/ 902922 h 902922"/>
                <a:gd name="connsiteX40" fmla="*/ 455285 w 11218359"/>
                <a:gd name="connsiteY40" fmla="*/ 902922 h 902922"/>
                <a:gd name="connsiteX41" fmla="*/ 466725 w 11218359"/>
                <a:gd name="connsiteY41" fmla="*/ 902922 h 902922"/>
                <a:gd name="connsiteX42" fmla="*/ 478165 w 11218359"/>
                <a:gd name="connsiteY42" fmla="*/ 902922 h 902922"/>
                <a:gd name="connsiteX43" fmla="*/ 489604 w 11218359"/>
                <a:gd name="connsiteY43" fmla="*/ 902922 h 902922"/>
                <a:gd name="connsiteX44" fmla="*/ 501044 w 11218359"/>
                <a:gd name="connsiteY44" fmla="*/ 902922 h 902922"/>
                <a:gd name="connsiteX45" fmla="*/ 512483 w 11218359"/>
                <a:gd name="connsiteY45" fmla="*/ 902922 h 902922"/>
                <a:gd name="connsiteX46" fmla="*/ 523923 w 11218359"/>
                <a:gd name="connsiteY46" fmla="*/ 902922 h 902922"/>
                <a:gd name="connsiteX47" fmla="*/ 535362 w 11218359"/>
                <a:gd name="connsiteY47" fmla="*/ 902922 h 902922"/>
                <a:gd name="connsiteX48" fmla="*/ 546802 w 11218359"/>
                <a:gd name="connsiteY48" fmla="*/ 902922 h 902922"/>
                <a:gd name="connsiteX49" fmla="*/ 558241 w 11218359"/>
                <a:gd name="connsiteY49" fmla="*/ 902922 h 902922"/>
                <a:gd name="connsiteX50" fmla="*/ 569681 w 11218359"/>
                <a:gd name="connsiteY50" fmla="*/ 902922 h 902922"/>
                <a:gd name="connsiteX51" fmla="*/ 581120 w 11218359"/>
                <a:gd name="connsiteY51" fmla="*/ 902922 h 902922"/>
                <a:gd name="connsiteX52" fmla="*/ 592560 w 11218359"/>
                <a:gd name="connsiteY52" fmla="*/ 902922 h 902922"/>
                <a:gd name="connsiteX53" fmla="*/ 603999 w 11218359"/>
                <a:gd name="connsiteY53" fmla="*/ 902922 h 902922"/>
                <a:gd name="connsiteX54" fmla="*/ 615439 w 11218359"/>
                <a:gd name="connsiteY54" fmla="*/ 902922 h 902922"/>
                <a:gd name="connsiteX55" fmla="*/ 626878 w 11218359"/>
                <a:gd name="connsiteY55" fmla="*/ 902922 h 902922"/>
                <a:gd name="connsiteX56" fmla="*/ 638318 w 11218359"/>
                <a:gd name="connsiteY56" fmla="*/ 902922 h 902922"/>
                <a:gd name="connsiteX57" fmla="*/ 649757 w 11218359"/>
                <a:gd name="connsiteY57" fmla="*/ 902922 h 902922"/>
                <a:gd name="connsiteX58" fmla="*/ 661192 w 11218359"/>
                <a:gd name="connsiteY58" fmla="*/ 902922 h 902922"/>
                <a:gd name="connsiteX59" fmla="*/ 672632 w 11218359"/>
                <a:gd name="connsiteY59" fmla="*/ 902922 h 902922"/>
                <a:gd name="connsiteX60" fmla="*/ 684071 w 11218359"/>
                <a:gd name="connsiteY60" fmla="*/ 902922 h 902922"/>
                <a:gd name="connsiteX61" fmla="*/ 695511 w 11218359"/>
                <a:gd name="connsiteY61" fmla="*/ 902922 h 902922"/>
                <a:gd name="connsiteX62" fmla="*/ 706950 w 11218359"/>
                <a:gd name="connsiteY62" fmla="*/ 902922 h 902922"/>
                <a:gd name="connsiteX63" fmla="*/ 718390 w 11218359"/>
                <a:gd name="connsiteY63" fmla="*/ 902922 h 902922"/>
                <a:gd name="connsiteX64" fmla="*/ 729829 w 11218359"/>
                <a:gd name="connsiteY64" fmla="*/ 902922 h 902922"/>
                <a:gd name="connsiteX65" fmla="*/ 741269 w 11218359"/>
                <a:gd name="connsiteY65" fmla="*/ 902922 h 902922"/>
                <a:gd name="connsiteX66" fmla="*/ 752708 w 11218359"/>
                <a:gd name="connsiteY66" fmla="*/ 902922 h 902922"/>
                <a:gd name="connsiteX67" fmla="*/ 764148 w 11218359"/>
                <a:gd name="connsiteY67" fmla="*/ 902922 h 902922"/>
                <a:gd name="connsiteX68" fmla="*/ 775587 w 11218359"/>
                <a:gd name="connsiteY68" fmla="*/ 902922 h 902922"/>
                <a:gd name="connsiteX69" fmla="*/ 787027 w 11218359"/>
                <a:gd name="connsiteY69" fmla="*/ 902922 h 902922"/>
                <a:gd name="connsiteX70" fmla="*/ 798467 w 11218359"/>
                <a:gd name="connsiteY70" fmla="*/ 902922 h 902922"/>
                <a:gd name="connsiteX71" fmla="*/ 809906 w 11218359"/>
                <a:gd name="connsiteY71" fmla="*/ 902922 h 902922"/>
                <a:gd name="connsiteX72" fmla="*/ 821346 w 11218359"/>
                <a:gd name="connsiteY72" fmla="*/ 902922 h 902922"/>
                <a:gd name="connsiteX73" fmla="*/ 832785 w 11218359"/>
                <a:gd name="connsiteY73" fmla="*/ 902922 h 902922"/>
                <a:gd name="connsiteX74" fmla="*/ 844225 w 11218359"/>
                <a:gd name="connsiteY74" fmla="*/ 902922 h 902922"/>
                <a:gd name="connsiteX75" fmla="*/ 855664 w 11218359"/>
                <a:gd name="connsiteY75" fmla="*/ 902922 h 902922"/>
                <a:gd name="connsiteX76" fmla="*/ 867104 w 11218359"/>
                <a:gd name="connsiteY76" fmla="*/ 902922 h 902922"/>
                <a:gd name="connsiteX77" fmla="*/ 878543 w 11218359"/>
                <a:gd name="connsiteY77" fmla="*/ 902922 h 902922"/>
                <a:gd name="connsiteX78" fmla="*/ 889983 w 11218359"/>
                <a:gd name="connsiteY78" fmla="*/ 902922 h 902922"/>
                <a:gd name="connsiteX79" fmla="*/ 901422 w 11218359"/>
                <a:gd name="connsiteY79" fmla="*/ 902922 h 902922"/>
                <a:gd name="connsiteX80" fmla="*/ 912862 w 11218359"/>
                <a:gd name="connsiteY80" fmla="*/ 902922 h 902922"/>
                <a:gd name="connsiteX81" fmla="*/ 924301 w 11218359"/>
                <a:gd name="connsiteY81" fmla="*/ 902922 h 902922"/>
                <a:gd name="connsiteX82" fmla="*/ 935741 w 11218359"/>
                <a:gd name="connsiteY82" fmla="*/ 902922 h 902922"/>
                <a:gd name="connsiteX83" fmla="*/ 947180 w 11218359"/>
                <a:gd name="connsiteY83" fmla="*/ 902922 h 902922"/>
                <a:gd name="connsiteX84" fmla="*/ 958620 w 11218359"/>
                <a:gd name="connsiteY84" fmla="*/ 902922 h 902922"/>
                <a:gd name="connsiteX85" fmla="*/ 970059 w 11218359"/>
                <a:gd name="connsiteY85" fmla="*/ 902922 h 902922"/>
                <a:gd name="connsiteX86" fmla="*/ 981499 w 11218359"/>
                <a:gd name="connsiteY86" fmla="*/ 902922 h 902922"/>
                <a:gd name="connsiteX87" fmla="*/ 992938 w 11218359"/>
                <a:gd name="connsiteY87" fmla="*/ 902922 h 902922"/>
                <a:gd name="connsiteX88" fmla="*/ 1004378 w 11218359"/>
                <a:gd name="connsiteY88" fmla="*/ 902922 h 902922"/>
                <a:gd name="connsiteX89" fmla="*/ 1015818 w 11218359"/>
                <a:gd name="connsiteY89" fmla="*/ 902922 h 902922"/>
                <a:gd name="connsiteX90" fmla="*/ 1027257 w 11218359"/>
                <a:gd name="connsiteY90" fmla="*/ 902922 h 902922"/>
                <a:gd name="connsiteX91" fmla="*/ 1038697 w 11218359"/>
                <a:gd name="connsiteY91" fmla="*/ 902922 h 902922"/>
                <a:gd name="connsiteX92" fmla="*/ 1050136 w 11218359"/>
                <a:gd name="connsiteY92" fmla="*/ 902922 h 902922"/>
                <a:gd name="connsiteX93" fmla="*/ 1061576 w 11218359"/>
                <a:gd name="connsiteY93" fmla="*/ 902922 h 902922"/>
                <a:gd name="connsiteX94" fmla="*/ 1073015 w 11218359"/>
                <a:gd name="connsiteY94" fmla="*/ 902922 h 902922"/>
                <a:gd name="connsiteX95" fmla="*/ 1084455 w 11218359"/>
                <a:gd name="connsiteY95" fmla="*/ 902922 h 902922"/>
                <a:gd name="connsiteX96" fmla="*/ 1095894 w 11218359"/>
                <a:gd name="connsiteY96" fmla="*/ 902922 h 902922"/>
                <a:gd name="connsiteX97" fmla="*/ 1107334 w 11218359"/>
                <a:gd name="connsiteY97" fmla="*/ 902922 h 902922"/>
                <a:gd name="connsiteX98" fmla="*/ 1118773 w 11218359"/>
                <a:gd name="connsiteY98" fmla="*/ 902922 h 902922"/>
                <a:gd name="connsiteX99" fmla="*/ 1130213 w 11218359"/>
                <a:gd name="connsiteY99" fmla="*/ 902922 h 902922"/>
                <a:gd name="connsiteX100" fmla="*/ 1141652 w 11218359"/>
                <a:gd name="connsiteY100" fmla="*/ 902922 h 902922"/>
                <a:gd name="connsiteX101" fmla="*/ 1153092 w 11218359"/>
                <a:gd name="connsiteY101" fmla="*/ 902922 h 902922"/>
                <a:gd name="connsiteX102" fmla="*/ 1164531 w 11218359"/>
                <a:gd name="connsiteY102" fmla="*/ 902922 h 902922"/>
                <a:gd name="connsiteX103" fmla="*/ 1175971 w 11218359"/>
                <a:gd name="connsiteY103" fmla="*/ 902922 h 902922"/>
                <a:gd name="connsiteX104" fmla="*/ 1187406 w 11218359"/>
                <a:gd name="connsiteY104" fmla="*/ 902922 h 902922"/>
                <a:gd name="connsiteX105" fmla="*/ 1198845 w 11218359"/>
                <a:gd name="connsiteY105" fmla="*/ 902922 h 902922"/>
                <a:gd name="connsiteX106" fmla="*/ 1210285 w 11218359"/>
                <a:gd name="connsiteY106" fmla="*/ 902922 h 902922"/>
                <a:gd name="connsiteX107" fmla="*/ 1221724 w 11218359"/>
                <a:gd name="connsiteY107" fmla="*/ 902922 h 902922"/>
                <a:gd name="connsiteX108" fmla="*/ 1233164 w 11218359"/>
                <a:gd name="connsiteY108" fmla="*/ 902922 h 902922"/>
                <a:gd name="connsiteX109" fmla="*/ 1244603 w 11218359"/>
                <a:gd name="connsiteY109" fmla="*/ 902922 h 902922"/>
                <a:gd name="connsiteX110" fmla="*/ 1256043 w 11218359"/>
                <a:gd name="connsiteY110" fmla="*/ 902922 h 902922"/>
                <a:gd name="connsiteX111" fmla="*/ 1267482 w 11218359"/>
                <a:gd name="connsiteY111" fmla="*/ 902922 h 902922"/>
                <a:gd name="connsiteX112" fmla="*/ 1278922 w 11218359"/>
                <a:gd name="connsiteY112" fmla="*/ 902922 h 902922"/>
                <a:gd name="connsiteX113" fmla="*/ 1290361 w 11218359"/>
                <a:gd name="connsiteY113" fmla="*/ 902922 h 902922"/>
                <a:gd name="connsiteX114" fmla="*/ 1301801 w 11218359"/>
                <a:gd name="connsiteY114" fmla="*/ 902922 h 902922"/>
                <a:gd name="connsiteX115" fmla="*/ 1313240 w 11218359"/>
                <a:gd name="connsiteY115" fmla="*/ 902922 h 902922"/>
                <a:gd name="connsiteX116" fmla="*/ 1324680 w 11218359"/>
                <a:gd name="connsiteY116" fmla="*/ 902922 h 902922"/>
                <a:gd name="connsiteX117" fmla="*/ 1336120 w 11218359"/>
                <a:gd name="connsiteY117" fmla="*/ 902922 h 902922"/>
                <a:gd name="connsiteX118" fmla="*/ 1347559 w 11218359"/>
                <a:gd name="connsiteY118" fmla="*/ 902922 h 902922"/>
                <a:gd name="connsiteX119" fmla="*/ 1358999 w 11218359"/>
                <a:gd name="connsiteY119" fmla="*/ 902922 h 902922"/>
                <a:gd name="connsiteX120" fmla="*/ 1370438 w 11218359"/>
                <a:gd name="connsiteY120" fmla="*/ 902922 h 902922"/>
                <a:gd name="connsiteX121" fmla="*/ 1381878 w 11218359"/>
                <a:gd name="connsiteY121" fmla="*/ 902922 h 902922"/>
                <a:gd name="connsiteX122" fmla="*/ 1393317 w 11218359"/>
                <a:gd name="connsiteY122" fmla="*/ 902922 h 902922"/>
                <a:gd name="connsiteX123" fmla="*/ 1404757 w 11218359"/>
                <a:gd name="connsiteY123" fmla="*/ 902922 h 902922"/>
                <a:gd name="connsiteX124" fmla="*/ 1416196 w 11218359"/>
                <a:gd name="connsiteY124" fmla="*/ 902922 h 902922"/>
                <a:gd name="connsiteX125" fmla="*/ 1427636 w 11218359"/>
                <a:gd name="connsiteY125" fmla="*/ 902922 h 902922"/>
                <a:gd name="connsiteX126" fmla="*/ 1439075 w 11218359"/>
                <a:gd name="connsiteY126" fmla="*/ 902922 h 902922"/>
                <a:gd name="connsiteX127" fmla="*/ 1450515 w 11218359"/>
                <a:gd name="connsiteY127" fmla="*/ 902922 h 902922"/>
                <a:gd name="connsiteX128" fmla="*/ 1461954 w 11218359"/>
                <a:gd name="connsiteY128" fmla="*/ 902922 h 902922"/>
                <a:gd name="connsiteX129" fmla="*/ 1473394 w 11218359"/>
                <a:gd name="connsiteY129" fmla="*/ 902922 h 902922"/>
                <a:gd name="connsiteX130" fmla="*/ 1484833 w 11218359"/>
                <a:gd name="connsiteY130" fmla="*/ 902922 h 902922"/>
                <a:gd name="connsiteX131" fmla="*/ 1496273 w 11218359"/>
                <a:gd name="connsiteY131" fmla="*/ 902922 h 902922"/>
                <a:gd name="connsiteX132" fmla="*/ 1507712 w 11218359"/>
                <a:gd name="connsiteY132" fmla="*/ 902922 h 902922"/>
                <a:gd name="connsiteX133" fmla="*/ 1519152 w 11218359"/>
                <a:gd name="connsiteY133" fmla="*/ 902922 h 902922"/>
                <a:gd name="connsiteX134" fmla="*/ 1530591 w 11218359"/>
                <a:gd name="connsiteY134" fmla="*/ 902922 h 902922"/>
                <a:gd name="connsiteX135" fmla="*/ 1542031 w 11218359"/>
                <a:gd name="connsiteY135" fmla="*/ 902922 h 902922"/>
                <a:gd name="connsiteX136" fmla="*/ 1553471 w 11218359"/>
                <a:gd name="connsiteY136" fmla="*/ 902922 h 902922"/>
                <a:gd name="connsiteX137" fmla="*/ 1564910 w 11218359"/>
                <a:gd name="connsiteY137" fmla="*/ 902922 h 902922"/>
                <a:gd name="connsiteX138" fmla="*/ 1576349 w 11218359"/>
                <a:gd name="connsiteY138" fmla="*/ 902922 h 902922"/>
                <a:gd name="connsiteX139" fmla="*/ 1587789 w 11218359"/>
                <a:gd name="connsiteY139" fmla="*/ 902922 h 902922"/>
                <a:gd name="connsiteX140" fmla="*/ 1599229 w 11218359"/>
                <a:gd name="connsiteY140" fmla="*/ 902922 h 902922"/>
                <a:gd name="connsiteX141" fmla="*/ 1610668 w 11218359"/>
                <a:gd name="connsiteY141" fmla="*/ 902922 h 902922"/>
                <a:gd name="connsiteX142" fmla="*/ 1622107 w 11218359"/>
                <a:gd name="connsiteY142" fmla="*/ 902922 h 902922"/>
                <a:gd name="connsiteX143" fmla="*/ 1633547 w 11218359"/>
                <a:gd name="connsiteY143" fmla="*/ 902922 h 902922"/>
                <a:gd name="connsiteX144" fmla="*/ 1644987 w 11218359"/>
                <a:gd name="connsiteY144" fmla="*/ 902922 h 902922"/>
                <a:gd name="connsiteX145" fmla="*/ 1656426 w 11218359"/>
                <a:gd name="connsiteY145" fmla="*/ 902922 h 902922"/>
                <a:gd name="connsiteX146" fmla="*/ 1667866 w 11218359"/>
                <a:gd name="connsiteY146" fmla="*/ 902922 h 902922"/>
                <a:gd name="connsiteX147" fmla="*/ 1679305 w 11218359"/>
                <a:gd name="connsiteY147" fmla="*/ 902922 h 902922"/>
                <a:gd name="connsiteX148" fmla="*/ 1690745 w 11218359"/>
                <a:gd name="connsiteY148" fmla="*/ 902922 h 902922"/>
                <a:gd name="connsiteX149" fmla="*/ 1702184 w 11218359"/>
                <a:gd name="connsiteY149" fmla="*/ 902922 h 902922"/>
                <a:gd name="connsiteX150" fmla="*/ 1713619 w 11218359"/>
                <a:gd name="connsiteY150" fmla="*/ 902922 h 902922"/>
                <a:gd name="connsiteX151" fmla="*/ 1725063 w 11218359"/>
                <a:gd name="connsiteY151" fmla="*/ 902922 h 902922"/>
                <a:gd name="connsiteX152" fmla="*/ 1736498 w 11218359"/>
                <a:gd name="connsiteY152" fmla="*/ 902922 h 902922"/>
                <a:gd name="connsiteX153" fmla="*/ 1747938 w 11218359"/>
                <a:gd name="connsiteY153" fmla="*/ 902922 h 902922"/>
                <a:gd name="connsiteX154" fmla="*/ 1759377 w 11218359"/>
                <a:gd name="connsiteY154" fmla="*/ 902922 h 902922"/>
                <a:gd name="connsiteX155" fmla="*/ 1770817 w 11218359"/>
                <a:gd name="connsiteY155" fmla="*/ 902922 h 902922"/>
                <a:gd name="connsiteX156" fmla="*/ 1782256 w 11218359"/>
                <a:gd name="connsiteY156" fmla="*/ 902922 h 902922"/>
                <a:gd name="connsiteX157" fmla="*/ 1793696 w 11218359"/>
                <a:gd name="connsiteY157" fmla="*/ 902922 h 902922"/>
                <a:gd name="connsiteX158" fmla="*/ 1805135 w 11218359"/>
                <a:gd name="connsiteY158" fmla="*/ 902922 h 902922"/>
                <a:gd name="connsiteX159" fmla="*/ 1816575 w 11218359"/>
                <a:gd name="connsiteY159" fmla="*/ 902922 h 902922"/>
                <a:gd name="connsiteX160" fmla="*/ 1828014 w 11218359"/>
                <a:gd name="connsiteY160" fmla="*/ 902922 h 902922"/>
                <a:gd name="connsiteX161" fmla="*/ 1839454 w 11218359"/>
                <a:gd name="connsiteY161" fmla="*/ 902922 h 902922"/>
                <a:gd name="connsiteX162" fmla="*/ 1850893 w 11218359"/>
                <a:gd name="connsiteY162" fmla="*/ 902922 h 902922"/>
                <a:gd name="connsiteX163" fmla="*/ 1862333 w 11218359"/>
                <a:gd name="connsiteY163" fmla="*/ 902922 h 902922"/>
                <a:gd name="connsiteX164" fmla="*/ 1873772 w 11218359"/>
                <a:gd name="connsiteY164" fmla="*/ 902922 h 902922"/>
                <a:gd name="connsiteX165" fmla="*/ 1885212 w 11218359"/>
                <a:gd name="connsiteY165" fmla="*/ 902922 h 902922"/>
                <a:gd name="connsiteX166" fmla="*/ 1896651 w 11218359"/>
                <a:gd name="connsiteY166" fmla="*/ 902922 h 902922"/>
                <a:gd name="connsiteX167" fmla="*/ 1908091 w 11218359"/>
                <a:gd name="connsiteY167" fmla="*/ 902922 h 902922"/>
                <a:gd name="connsiteX168" fmla="*/ 1919531 w 11218359"/>
                <a:gd name="connsiteY168" fmla="*/ 902922 h 902922"/>
                <a:gd name="connsiteX169" fmla="*/ 1930970 w 11218359"/>
                <a:gd name="connsiteY169" fmla="*/ 902922 h 902922"/>
                <a:gd name="connsiteX170" fmla="*/ 1942409 w 11218359"/>
                <a:gd name="connsiteY170" fmla="*/ 902922 h 902922"/>
                <a:gd name="connsiteX171" fmla="*/ 1953849 w 11218359"/>
                <a:gd name="connsiteY171" fmla="*/ 902922 h 902922"/>
                <a:gd name="connsiteX172" fmla="*/ 1965289 w 11218359"/>
                <a:gd name="connsiteY172" fmla="*/ 902922 h 902922"/>
                <a:gd name="connsiteX173" fmla="*/ 1976728 w 11218359"/>
                <a:gd name="connsiteY173" fmla="*/ 902922 h 902922"/>
                <a:gd name="connsiteX174" fmla="*/ 1988168 w 11218359"/>
                <a:gd name="connsiteY174" fmla="*/ 902922 h 902922"/>
                <a:gd name="connsiteX175" fmla="*/ 1999607 w 11218359"/>
                <a:gd name="connsiteY175" fmla="*/ 902922 h 902922"/>
                <a:gd name="connsiteX176" fmla="*/ 2011047 w 11218359"/>
                <a:gd name="connsiteY176" fmla="*/ 902922 h 902922"/>
                <a:gd name="connsiteX177" fmla="*/ 2022486 w 11218359"/>
                <a:gd name="connsiteY177" fmla="*/ 902922 h 902922"/>
                <a:gd name="connsiteX178" fmla="*/ 2033926 w 11218359"/>
                <a:gd name="connsiteY178" fmla="*/ 902922 h 902922"/>
                <a:gd name="connsiteX179" fmla="*/ 2045365 w 11218359"/>
                <a:gd name="connsiteY179" fmla="*/ 902922 h 902922"/>
                <a:gd name="connsiteX180" fmla="*/ 2056805 w 11218359"/>
                <a:gd name="connsiteY180" fmla="*/ 902922 h 902922"/>
                <a:gd name="connsiteX181" fmla="*/ 2068244 w 11218359"/>
                <a:gd name="connsiteY181" fmla="*/ 902922 h 902922"/>
                <a:gd name="connsiteX182" fmla="*/ 2079684 w 11218359"/>
                <a:gd name="connsiteY182" fmla="*/ 902922 h 902922"/>
                <a:gd name="connsiteX183" fmla="*/ 2091123 w 11218359"/>
                <a:gd name="connsiteY183" fmla="*/ 902922 h 902922"/>
                <a:gd name="connsiteX184" fmla="*/ 2102563 w 11218359"/>
                <a:gd name="connsiteY184" fmla="*/ 902922 h 902922"/>
                <a:gd name="connsiteX185" fmla="*/ 2114002 w 11218359"/>
                <a:gd name="connsiteY185" fmla="*/ 902922 h 902922"/>
                <a:gd name="connsiteX186" fmla="*/ 2125442 w 11218359"/>
                <a:gd name="connsiteY186" fmla="*/ 902922 h 902922"/>
                <a:gd name="connsiteX187" fmla="*/ 2136882 w 11218359"/>
                <a:gd name="connsiteY187" fmla="*/ 902922 h 902922"/>
                <a:gd name="connsiteX188" fmla="*/ 2148321 w 11218359"/>
                <a:gd name="connsiteY188" fmla="*/ 902922 h 902922"/>
                <a:gd name="connsiteX189" fmla="*/ 2159760 w 11218359"/>
                <a:gd name="connsiteY189" fmla="*/ 902922 h 902922"/>
                <a:gd name="connsiteX190" fmla="*/ 2171200 w 11218359"/>
                <a:gd name="connsiteY190" fmla="*/ 902922 h 902922"/>
                <a:gd name="connsiteX191" fmla="*/ 2182640 w 11218359"/>
                <a:gd name="connsiteY191" fmla="*/ 902922 h 902922"/>
                <a:gd name="connsiteX192" fmla="*/ 2194079 w 11218359"/>
                <a:gd name="connsiteY192" fmla="*/ 902922 h 902922"/>
                <a:gd name="connsiteX193" fmla="*/ 2205519 w 11218359"/>
                <a:gd name="connsiteY193" fmla="*/ 902922 h 902922"/>
                <a:gd name="connsiteX194" fmla="*/ 2216958 w 11218359"/>
                <a:gd name="connsiteY194" fmla="*/ 902922 h 902922"/>
                <a:gd name="connsiteX195" fmla="*/ 2228393 w 11218359"/>
                <a:gd name="connsiteY195" fmla="*/ 902922 h 902922"/>
                <a:gd name="connsiteX196" fmla="*/ 2239837 w 11218359"/>
                <a:gd name="connsiteY196" fmla="*/ 902922 h 902922"/>
                <a:gd name="connsiteX197" fmla="*/ 2251272 w 11218359"/>
                <a:gd name="connsiteY197" fmla="*/ 902922 h 902922"/>
                <a:gd name="connsiteX198" fmla="*/ 2262716 w 11218359"/>
                <a:gd name="connsiteY198" fmla="*/ 902922 h 902922"/>
                <a:gd name="connsiteX199" fmla="*/ 2274151 w 11218359"/>
                <a:gd name="connsiteY199" fmla="*/ 902922 h 902922"/>
                <a:gd name="connsiteX200" fmla="*/ 2285591 w 11218359"/>
                <a:gd name="connsiteY200" fmla="*/ 902922 h 902922"/>
                <a:gd name="connsiteX201" fmla="*/ 2297030 w 11218359"/>
                <a:gd name="connsiteY201" fmla="*/ 902922 h 902922"/>
                <a:gd name="connsiteX202" fmla="*/ 2308470 w 11218359"/>
                <a:gd name="connsiteY202" fmla="*/ 902922 h 902922"/>
                <a:gd name="connsiteX203" fmla="*/ 2319909 w 11218359"/>
                <a:gd name="connsiteY203" fmla="*/ 902922 h 902922"/>
                <a:gd name="connsiteX204" fmla="*/ 2331349 w 11218359"/>
                <a:gd name="connsiteY204" fmla="*/ 902922 h 902922"/>
                <a:gd name="connsiteX205" fmla="*/ 2342788 w 11218359"/>
                <a:gd name="connsiteY205" fmla="*/ 902922 h 902922"/>
                <a:gd name="connsiteX206" fmla="*/ 2354228 w 11218359"/>
                <a:gd name="connsiteY206" fmla="*/ 902922 h 902922"/>
                <a:gd name="connsiteX207" fmla="*/ 2365667 w 11218359"/>
                <a:gd name="connsiteY207" fmla="*/ 902922 h 902922"/>
                <a:gd name="connsiteX208" fmla="*/ 2377107 w 11218359"/>
                <a:gd name="connsiteY208" fmla="*/ 902922 h 902922"/>
                <a:gd name="connsiteX209" fmla="*/ 2388546 w 11218359"/>
                <a:gd name="connsiteY209" fmla="*/ 902922 h 902922"/>
                <a:gd name="connsiteX210" fmla="*/ 2399986 w 11218359"/>
                <a:gd name="connsiteY210" fmla="*/ 902922 h 902922"/>
                <a:gd name="connsiteX211" fmla="*/ 2411425 w 11218359"/>
                <a:gd name="connsiteY211" fmla="*/ 902922 h 902922"/>
                <a:gd name="connsiteX212" fmla="*/ 2422865 w 11218359"/>
                <a:gd name="connsiteY212" fmla="*/ 902922 h 902922"/>
                <a:gd name="connsiteX213" fmla="*/ 2434304 w 11218359"/>
                <a:gd name="connsiteY213" fmla="*/ 902922 h 902922"/>
                <a:gd name="connsiteX214" fmla="*/ 2445744 w 11218359"/>
                <a:gd name="connsiteY214" fmla="*/ 902922 h 902922"/>
                <a:gd name="connsiteX215" fmla="*/ 2457184 w 11218359"/>
                <a:gd name="connsiteY215" fmla="*/ 902922 h 902922"/>
                <a:gd name="connsiteX216" fmla="*/ 2468623 w 11218359"/>
                <a:gd name="connsiteY216" fmla="*/ 902922 h 902922"/>
                <a:gd name="connsiteX217" fmla="*/ 2480062 w 11218359"/>
                <a:gd name="connsiteY217" fmla="*/ 902922 h 902922"/>
                <a:gd name="connsiteX218" fmla="*/ 2491502 w 11218359"/>
                <a:gd name="connsiteY218" fmla="*/ 902922 h 902922"/>
                <a:gd name="connsiteX219" fmla="*/ 2502942 w 11218359"/>
                <a:gd name="connsiteY219" fmla="*/ 902922 h 902922"/>
                <a:gd name="connsiteX220" fmla="*/ 2514381 w 11218359"/>
                <a:gd name="connsiteY220" fmla="*/ 902922 h 902922"/>
                <a:gd name="connsiteX221" fmla="*/ 2525821 w 11218359"/>
                <a:gd name="connsiteY221" fmla="*/ 902922 h 902922"/>
                <a:gd name="connsiteX222" fmla="*/ 2537260 w 11218359"/>
                <a:gd name="connsiteY222" fmla="*/ 902922 h 902922"/>
                <a:gd name="connsiteX223" fmla="*/ 2548700 w 11218359"/>
                <a:gd name="connsiteY223" fmla="*/ 902922 h 902922"/>
                <a:gd name="connsiteX224" fmla="*/ 2560139 w 11218359"/>
                <a:gd name="connsiteY224" fmla="*/ 902922 h 902922"/>
                <a:gd name="connsiteX225" fmla="*/ 2571579 w 11218359"/>
                <a:gd name="connsiteY225" fmla="*/ 902922 h 902922"/>
                <a:gd name="connsiteX226" fmla="*/ 2583018 w 11218359"/>
                <a:gd name="connsiteY226" fmla="*/ 902922 h 902922"/>
                <a:gd name="connsiteX227" fmla="*/ 2594458 w 11218359"/>
                <a:gd name="connsiteY227" fmla="*/ 902922 h 902922"/>
                <a:gd name="connsiteX228" fmla="*/ 2605897 w 11218359"/>
                <a:gd name="connsiteY228" fmla="*/ 902922 h 902922"/>
                <a:gd name="connsiteX229" fmla="*/ 2617337 w 11218359"/>
                <a:gd name="connsiteY229" fmla="*/ 902922 h 902922"/>
                <a:gd name="connsiteX230" fmla="*/ 2628776 w 11218359"/>
                <a:gd name="connsiteY230" fmla="*/ 902922 h 902922"/>
                <a:gd name="connsiteX231" fmla="*/ 2640216 w 11218359"/>
                <a:gd name="connsiteY231" fmla="*/ 902922 h 902922"/>
                <a:gd name="connsiteX232" fmla="*/ 2651655 w 11218359"/>
                <a:gd name="connsiteY232" fmla="*/ 902922 h 902922"/>
                <a:gd name="connsiteX233" fmla="*/ 2663095 w 11218359"/>
                <a:gd name="connsiteY233" fmla="*/ 902922 h 902922"/>
                <a:gd name="connsiteX234" fmla="*/ 2674535 w 11218359"/>
                <a:gd name="connsiteY234" fmla="*/ 902922 h 902922"/>
                <a:gd name="connsiteX235" fmla="*/ 2685974 w 11218359"/>
                <a:gd name="connsiteY235" fmla="*/ 902922 h 902922"/>
                <a:gd name="connsiteX236" fmla="*/ 2697413 w 11218359"/>
                <a:gd name="connsiteY236" fmla="*/ 902922 h 902922"/>
                <a:gd name="connsiteX237" fmla="*/ 2708853 w 11218359"/>
                <a:gd name="connsiteY237" fmla="*/ 902922 h 902922"/>
                <a:gd name="connsiteX238" fmla="*/ 2720293 w 11218359"/>
                <a:gd name="connsiteY238" fmla="*/ 902922 h 902922"/>
                <a:gd name="connsiteX239" fmla="*/ 2731727 w 11218359"/>
                <a:gd name="connsiteY239" fmla="*/ 902922 h 902922"/>
                <a:gd name="connsiteX240" fmla="*/ 2743172 w 11218359"/>
                <a:gd name="connsiteY240" fmla="*/ 902922 h 902922"/>
                <a:gd name="connsiteX241" fmla="*/ 2754611 w 11218359"/>
                <a:gd name="connsiteY241" fmla="*/ 902922 h 902922"/>
                <a:gd name="connsiteX242" fmla="*/ 2766046 w 11218359"/>
                <a:gd name="connsiteY242" fmla="*/ 902922 h 902922"/>
                <a:gd name="connsiteX243" fmla="*/ 2777490 w 11218359"/>
                <a:gd name="connsiteY243" fmla="*/ 902922 h 902922"/>
                <a:gd name="connsiteX244" fmla="*/ 2788925 w 11218359"/>
                <a:gd name="connsiteY244" fmla="*/ 902922 h 902922"/>
                <a:gd name="connsiteX245" fmla="*/ 2800364 w 11218359"/>
                <a:gd name="connsiteY245" fmla="*/ 902922 h 902922"/>
                <a:gd name="connsiteX246" fmla="*/ 2811804 w 11218359"/>
                <a:gd name="connsiteY246" fmla="*/ 902922 h 902922"/>
                <a:gd name="connsiteX247" fmla="*/ 2823243 w 11218359"/>
                <a:gd name="connsiteY247" fmla="*/ 902922 h 902922"/>
                <a:gd name="connsiteX248" fmla="*/ 2834683 w 11218359"/>
                <a:gd name="connsiteY248" fmla="*/ 902922 h 902922"/>
                <a:gd name="connsiteX249" fmla="*/ 2846123 w 11218359"/>
                <a:gd name="connsiteY249" fmla="*/ 902922 h 902922"/>
                <a:gd name="connsiteX250" fmla="*/ 2857562 w 11218359"/>
                <a:gd name="connsiteY250" fmla="*/ 902922 h 902922"/>
                <a:gd name="connsiteX251" fmla="*/ 2869001 w 11218359"/>
                <a:gd name="connsiteY251" fmla="*/ 902922 h 902922"/>
                <a:gd name="connsiteX252" fmla="*/ 2880441 w 11218359"/>
                <a:gd name="connsiteY252" fmla="*/ 902922 h 902922"/>
                <a:gd name="connsiteX253" fmla="*/ 2891881 w 11218359"/>
                <a:gd name="connsiteY253" fmla="*/ 902922 h 902922"/>
                <a:gd name="connsiteX254" fmla="*/ 2903320 w 11218359"/>
                <a:gd name="connsiteY254" fmla="*/ 902922 h 902922"/>
                <a:gd name="connsiteX255" fmla="*/ 2914760 w 11218359"/>
                <a:gd name="connsiteY255" fmla="*/ 902922 h 902922"/>
                <a:gd name="connsiteX256" fmla="*/ 2926199 w 11218359"/>
                <a:gd name="connsiteY256" fmla="*/ 902922 h 902922"/>
                <a:gd name="connsiteX257" fmla="*/ 2937639 w 11218359"/>
                <a:gd name="connsiteY257" fmla="*/ 902922 h 902922"/>
                <a:gd name="connsiteX258" fmla="*/ 2949078 w 11218359"/>
                <a:gd name="connsiteY258" fmla="*/ 902922 h 902922"/>
                <a:gd name="connsiteX259" fmla="*/ 2960518 w 11218359"/>
                <a:gd name="connsiteY259" fmla="*/ 902922 h 902922"/>
                <a:gd name="connsiteX260" fmla="*/ 2971957 w 11218359"/>
                <a:gd name="connsiteY260" fmla="*/ 902922 h 902922"/>
                <a:gd name="connsiteX261" fmla="*/ 2983397 w 11218359"/>
                <a:gd name="connsiteY261" fmla="*/ 902922 h 902922"/>
                <a:gd name="connsiteX262" fmla="*/ 2994837 w 11218359"/>
                <a:gd name="connsiteY262" fmla="*/ 902922 h 902922"/>
                <a:gd name="connsiteX263" fmla="*/ 3006276 w 11218359"/>
                <a:gd name="connsiteY263" fmla="*/ 902922 h 902922"/>
                <a:gd name="connsiteX264" fmla="*/ 3017715 w 11218359"/>
                <a:gd name="connsiteY264" fmla="*/ 902922 h 902922"/>
                <a:gd name="connsiteX265" fmla="*/ 3029155 w 11218359"/>
                <a:gd name="connsiteY265" fmla="*/ 902922 h 902922"/>
                <a:gd name="connsiteX266" fmla="*/ 3040594 w 11218359"/>
                <a:gd name="connsiteY266" fmla="*/ 902922 h 902922"/>
                <a:gd name="connsiteX267" fmla="*/ 3052034 w 11218359"/>
                <a:gd name="connsiteY267" fmla="*/ 902922 h 902922"/>
                <a:gd name="connsiteX268" fmla="*/ 3063474 w 11218359"/>
                <a:gd name="connsiteY268" fmla="*/ 902922 h 902922"/>
                <a:gd name="connsiteX269" fmla="*/ 3074913 w 11218359"/>
                <a:gd name="connsiteY269" fmla="*/ 902922 h 902922"/>
                <a:gd name="connsiteX270" fmla="*/ 3086352 w 11218359"/>
                <a:gd name="connsiteY270" fmla="*/ 902922 h 902922"/>
                <a:gd name="connsiteX271" fmla="*/ 3097792 w 11218359"/>
                <a:gd name="connsiteY271" fmla="*/ 902922 h 902922"/>
                <a:gd name="connsiteX272" fmla="*/ 3109232 w 11218359"/>
                <a:gd name="connsiteY272" fmla="*/ 902922 h 902922"/>
                <a:gd name="connsiteX273" fmla="*/ 3120671 w 11218359"/>
                <a:gd name="connsiteY273" fmla="*/ 902922 h 902922"/>
                <a:gd name="connsiteX274" fmla="*/ 3132111 w 11218359"/>
                <a:gd name="connsiteY274" fmla="*/ 902922 h 902922"/>
                <a:gd name="connsiteX275" fmla="*/ 3143550 w 11218359"/>
                <a:gd name="connsiteY275" fmla="*/ 902922 h 902922"/>
                <a:gd name="connsiteX276" fmla="*/ 3154990 w 11218359"/>
                <a:gd name="connsiteY276" fmla="*/ 902922 h 902922"/>
                <a:gd name="connsiteX277" fmla="*/ 3166429 w 11218359"/>
                <a:gd name="connsiteY277" fmla="*/ 902922 h 902922"/>
                <a:gd name="connsiteX278" fmla="*/ 3177869 w 11218359"/>
                <a:gd name="connsiteY278" fmla="*/ 902922 h 902922"/>
                <a:gd name="connsiteX279" fmla="*/ 3189308 w 11218359"/>
                <a:gd name="connsiteY279" fmla="*/ 902922 h 902922"/>
                <a:gd name="connsiteX280" fmla="*/ 3200748 w 11218359"/>
                <a:gd name="connsiteY280" fmla="*/ 757195 h 902922"/>
                <a:gd name="connsiteX281" fmla="*/ 3212187 w 11218359"/>
                <a:gd name="connsiteY281" fmla="*/ 250898 h 902922"/>
                <a:gd name="connsiteX282" fmla="*/ 3223627 w 11218359"/>
                <a:gd name="connsiteY282" fmla="*/ 142727 h 902922"/>
                <a:gd name="connsiteX283" fmla="*/ 3235066 w 11218359"/>
                <a:gd name="connsiteY283" fmla="*/ 0 h 902922"/>
                <a:gd name="connsiteX284" fmla="*/ 3246501 w 11218359"/>
                <a:gd name="connsiteY284" fmla="*/ 890902 h 902922"/>
                <a:gd name="connsiteX285" fmla="*/ 3257945 w 11218359"/>
                <a:gd name="connsiteY285" fmla="*/ 902922 h 902922"/>
                <a:gd name="connsiteX286" fmla="*/ 3269385 w 11218359"/>
                <a:gd name="connsiteY286" fmla="*/ 902922 h 902922"/>
                <a:gd name="connsiteX287" fmla="*/ 3280825 w 11218359"/>
                <a:gd name="connsiteY287" fmla="*/ 902922 h 902922"/>
                <a:gd name="connsiteX288" fmla="*/ 3292264 w 11218359"/>
                <a:gd name="connsiteY288" fmla="*/ 902922 h 902922"/>
                <a:gd name="connsiteX289" fmla="*/ 3303699 w 11218359"/>
                <a:gd name="connsiteY289" fmla="*/ 902922 h 902922"/>
                <a:gd name="connsiteX290" fmla="*/ 3315143 w 11218359"/>
                <a:gd name="connsiteY290" fmla="*/ 902922 h 902922"/>
                <a:gd name="connsiteX291" fmla="*/ 3326578 w 11218359"/>
                <a:gd name="connsiteY291" fmla="*/ 902922 h 902922"/>
                <a:gd name="connsiteX292" fmla="*/ 3338017 w 11218359"/>
                <a:gd name="connsiteY292" fmla="*/ 902922 h 902922"/>
                <a:gd name="connsiteX293" fmla="*/ 3349457 w 11218359"/>
                <a:gd name="connsiteY293" fmla="*/ 902922 h 902922"/>
                <a:gd name="connsiteX294" fmla="*/ 3360896 w 11218359"/>
                <a:gd name="connsiteY294" fmla="*/ 902922 h 902922"/>
                <a:gd name="connsiteX295" fmla="*/ 3372336 w 11218359"/>
                <a:gd name="connsiteY295" fmla="*/ 902922 h 902922"/>
                <a:gd name="connsiteX296" fmla="*/ 3383776 w 11218359"/>
                <a:gd name="connsiteY296" fmla="*/ 902922 h 902922"/>
                <a:gd name="connsiteX297" fmla="*/ 3395215 w 11218359"/>
                <a:gd name="connsiteY297" fmla="*/ 902922 h 902922"/>
                <a:gd name="connsiteX298" fmla="*/ 3406654 w 11218359"/>
                <a:gd name="connsiteY298" fmla="*/ 902922 h 902922"/>
                <a:gd name="connsiteX299" fmla="*/ 3418094 w 11218359"/>
                <a:gd name="connsiteY299" fmla="*/ 902922 h 902922"/>
                <a:gd name="connsiteX300" fmla="*/ 3429534 w 11218359"/>
                <a:gd name="connsiteY300" fmla="*/ 902922 h 902922"/>
                <a:gd name="connsiteX301" fmla="*/ 3440973 w 11218359"/>
                <a:gd name="connsiteY301" fmla="*/ 902922 h 902922"/>
                <a:gd name="connsiteX302" fmla="*/ 3452413 w 11218359"/>
                <a:gd name="connsiteY302" fmla="*/ 902922 h 902922"/>
                <a:gd name="connsiteX303" fmla="*/ 3463852 w 11218359"/>
                <a:gd name="connsiteY303" fmla="*/ 902922 h 902922"/>
                <a:gd name="connsiteX304" fmla="*/ 3475292 w 11218359"/>
                <a:gd name="connsiteY304" fmla="*/ 902922 h 902922"/>
                <a:gd name="connsiteX305" fmla="*/ 3486731 w 11218359"/>
                <a:gd name="connsiteY305" fmla="*/ 902922 h 902922"/>
                <a:gd name="connsiteX306" fmla="*/ 3498171 w 11218359"/>
                <a:gd name="connsiteY306" fmla="*/ 902922 h 902922"/>
                <a:gd name="connsiteX307" fmla="*/ 3509610 w 11218359"/>
                <a:gd name="connsiteY307" fmla="*/ 902922 h 902922"/>
                <a:gd name="connsiteX308" fmla="*/ 3521050 w 11218359"/>
                <a:gd name="connsiteY308" fmla="*/ 902922 h 902922"/>
                <a:gd name="connsiteX309" fmla="*/ 3532489 w 11218359"/>
                <a:gd name="connsiteY309" fmla="*/ 902922 h 902922"/>
                <a:gd name="connsiteX310" fmla="*/ 3543929 w 11218359"/>
                <a:gd name="connsiteY310" fmla="*/ 902922 h 902922"/>
                <a:gd name="connsiteX311" fmla="*/ 3555368 w 11218359"/>
                <a:gd name="connsiteY311" fmla="*/ 902922 h 902922"/>
                <a:gd name="connsiteX312" fmla="*/ 3566808 w 11218359"/>
                <a:gd name="connsiteY312" fmla="*/ 902922 h 902922"/>
                <a:gd name="connsiteX313" fmla="*/ 3578247 w 11218359"/>
                <a:gd name="connsiteY313" fmla="*/ 902922 h 902922"/>
                <a:gd name="connsiteX314" fmla="*/ 3589687 w 11218359"/>
                <a:gd name="connsiteY314" fmla="*/ 902922 h 902922"/>
                <a:gd name="connsiteX315" fmla="*/ 3601127 w 11218359"/>
                <a:gd name="connsiteY315" fmla="*/ 902922 h 902922"/>
                <a:gd name="connsiteX316" fmla="*/ 3612566 w 11218359"/>
                <a:gd name="connsiteY316" fmla="*/ 902922 h 902922"/>
                <a:gd name="connsiteX317" fmla="*/ 3624005 w 11218359"/>
                <a:gd name="connsiteY317" fmla="*/ 902922 h 902922"/>
                <a:gd name="connsiteX318" fmla="*/ 3635445 w 11218359"/>
                <a:gd name="connsiteY318" fmla="*/ 902922 h 902922"/>
                <a:gd name="connsiteX319" fmla="*/ 3646885 w 11218359"/>
                <a:gd name="connsiteY319" fmla="*/ 902922 h 902922"/>
                <a:gd name="connsiteX320" fmla="*/ 3658324 w 11218359"/>
                <a:gd name="connsiteY320" fmla="*/ 902922 h 902922"/>
                <a:gd name="connsiteX321" fmla="*/ 3669764 w 11218359"/>
                <a:gd name="connsiteY321" fmla="*/ 902922 h 902922"/>
                <a:gd name="connsiteX322" fmla="*/ 3681203 w 11218359"/>
                <a:gd name="connsiteY322" fmla="*/ 902922 h 902922"/>
                <a:gd name="connsiteX323" fmla="*/ 3692643 w 11218359"/>
                <a:gd name="connsiteY323" fmla="*/ 902922 h 902922"/>
                <a:gd name="connsiteX324" fmla="*/ 3704082 w 11218359"/>
                <a:gd name="connsiteY324" fmla="*/ 902922 h 902922"/>
                <a:gd name="connsiteX325" fmla="*/ 3715522 w 11218359"/>
                <a:gd name="connsiteY325" fmla="*/ 902922 h 902922"/>
                <a:gd name="connsiteX326" fmla="*/ 3726961 w 11218359"/>
                <a:gd name="connsiteY326" fmla="*/ 902922 h 902922"/>
                <a:gd name="connsiteX327" fmla="*/ 3738401 w 11218359"/>
                <a:gd name="connsiteY327" fmla="*/ 902922 h 902922"/>
                <a:gd name="connsiteX328" fmla="*/ 3749840 w 11218359"/>
                <a:gd name="connsiteY328" fmla="*/ 902922 h 902922"/>
                <a:gd name="connsiteX329" fmla="*/ 3761280 w 11218359"/>
                <a:gd name="connsiteY329" fmla="*/ 902922 h 902922"/>
                <a:gd name="connsiteX330" fmla="*/ 3772719 w 11218359"/>
                <a:gd name="connsiteY330" fmla="*/ 902922 h 902922"/>
                <a:gd name="connsiteX331" fmla="*/ 3784154 w 11218359"/>
                <a:gd name="connsiteY331" fmla="*/ 902922 h 902922"/>
                <a:gd name="connsiteX332" fmla="*/ 3795598 w 11218359"/>
                <a:gd name="connsiteY332" fmla="*/ 902922 h 902922"/>
                <a:gd name="connsiteX333" fmla="*/ 3807033 w 11218359"/>
                <a:gd name="connsiteY333" fmla="*/ 902922 h 902922"/>
                <a:gd name="connsiteX334" fmla="*/ 3818473 w 11218359"/>
                <a:gd name="connsiteY334" fmla="*/ 902922 h 902922"/>
                <a:gd name="connsiteX335" fmla="*/ 3829917 w 11218359"/>
                <a:gd name="connsiteY335" fmla="*/ 902922 h 902922"/>
                <a:gd name="connsiteX336" fmla="*/ 3841352 w 11218359"/>
                <a:gd name="connsiteY336" fmla="*/ 902922 h 902922"/>
                <a:gd name="connsiteX337" fmla="*/ 3852791 w 11218359"/>
                <a:gd name="connsiteY337" fmla="*/ 902922 h 902922"/>
                <a:gd name="connsiteX338" fmla="*/ 3864231 w 11218359"/>
                <a:gd name="connsiteY338" fmla="*/ 902922 h 902922"/>
                <a:gd name="connsiteX339" fmla="*/ 3875670 w 11218359"/>
                <a:gd name="connsiteY339" fmla="*/ 902922 h 902922"/>
                <a:gd name="connsiteX340" fmla="*/ 3887110 w 11218359"/>
                <a:gd name="connsiteY340" fmla="*/ 902922 h 902922"/>
                <a:gd name="connsiteX341" fmla="*/ 3898549 w 11218359"/>
                <a:gd name="connsiteY341" fmla="*/ 902922 h 902922"/>
                <a:gd name="connsiteX342" fmla="*/ 3909989 w 11218359"/>
                <a:gd name="connsiteY342" fmla="*/ 902922 h 902922"/>
                <a:gd name="connsiteX343" fmla="*/ 3921447 w 11218359"/>
                <a:gd name="connsiteY343" fmla="*/ 902922 h 902922"/>
                <a:gd name="connsiteX344" fmla="*/ 3932878 w 11218359"/>
                <a:gd name="connsiteY344" fmla="*/ 902922 h 902922"/>
                <a:gd name="connsiteX345" fmla="*/ 3944307 w 11218359"/>
                <a:gd name="connsiteY345" fmla="*/ 902922 h 902922"/>
                <a:gd name="connsiteX346" fmla="*/ 3955737 w 11218359"/>
                <a:gd name="connsiteY346" fmla="*/ 902922 h 902922"/>
                <a:gd name="connsiteX347" fmla="*/ 3967167 w 11218359"/>
                <a:gd name="connsiteY347" fmla="*/ 902922 h 902922"/>
                <a:gd name="connsiteX348" fmla="*/ 3978645 w 11218359"/>
                <a:gd name="connsiteY348" fmla="*/ 902922 h 902922"/>
                <a:gd name="connsiteX349" fmla="*/ 3990075 w 11218359"/>
                <a:gd name="connsiteY349" fmla="*/ 902922 h 902922"/>
                <a:gd name="connsiteX350" fmla="*/ 4001505 w 11218359"/>
                <a:gd name="connsiteY350" fmla="*/ 902922 h 902922"/>
                <a:gd name="connsiteX351" fmla="*/ 4012935 w 11218359"/>
                <a:gd name="connsiteY351" fmla="*/ 902922 h 902922"/>
                <a:gd name="connsiteX352" fmla="*/ 4024365 w 11218359"/>
                <a:gd name="connsiteY352" fmla="*/ 902922 h 902922"/>
                <a:gd name="connsiteX353" fmla="*/ 4035843 w 11218359"/>
                <a:gd name="connsiteY353" fmla="*/ 902922 h 902922"/>
                <a:gd name="connsiteX354" fmla="*/ 4047273 w 11218359"/>
                <a:gd name="connsiteY354" fmla="*/ 902922 h 902922"/>
                <a:gd name="connsiteX355" fmla="*/ 4058702 w 11218359"/>
                <a:gd name="connsiteY355" fmla="*/ 902922 h 902922"/>
                <a:gd name="connsiteX356" fmla="*/ 4070133 w 11218359"/>
                <a:gd name="connsiteY356" fmla="*/ 902922 h 902922"/>
                <a:gd name="connsiteX357" fmla="*/ 4081563 w 11218359"/>
                <a:gd name="connsiteY357" fmla="*/ 902922 h 902922"/>
                <a:gd name="connsiteX358" fmla="*/ 4093040 w 11218359"/>
                <a:gd name="connsiteY358" fmla="*/ 902922 h 902922"/>
                <a:gd name="connsiteX359" fmla="*/ 4104471 w 11218359"/>
                <a:gd name="connsiteY359" fmla="*/ 902922 h 902922"/>
                <a:gd name="connsiteX360" fmla="*/ 4115900 w 11218359"/>
                <a:gd name="connsiteY360" fmla="*/ 902922 h 902922"/>
                <a:gd name="connsiteX361" fmla="*/ 4127330 w 11218359"/>
                <a:gd name="connsiteY361" fmla="*/ 902922 h 902922"/>
                <a:gd name="connsiteX362" fmla="*/ 4138760 w 11218359"/>
                <a:gd name="connsiteY362" fmla="*/ 902922 h 902922"/>
                <a:gd name="connsiteX363" fmla="*/ 4150238 w 11218359"/>
                <a:gd name="connsiteY363" fmla="*/ 902922 h 902922"/>
                <a:gd name="connsiteX364" fmla="*/ 4161668 w 11218359"/>
                <a:gd name="connsiteY364" fmla="*/ 902922 h 902922"/>
                <a:gd name="connsiteX365" fmla="*/ 4173098 w 11218359"/>
                <a:gd name="connsiteY365" fmla="*/ 902922 h 902922"/>
                <a:gd name="connsiteX366" fmla="*/ 4184528 w 11218359"/>
                <a:gd name="connsiteY366" fmla="*/ 902922 h 902922"/>
                <a:gd name="connsiteX367" fmla="*/ 4195958 w 11218359"/>
                <a:gd name="connsiteY367" fmla="*/ 902922 h 902922"/>
                <a:gd name="connsiteX368" fmla="*/ 4207436 w 11218359"/>
                <a:gd name="connsiteY368" fmla="*/ 902922 h 902922"/>
                <a:gd name="connsiteX369" fmla="*/ 4218865 w 11218359"/>
                <a:gd name="connsiteY369" fmla="*/ 902922 h 902922"/>
                <a:gd name="connsiteX370" fmla="*/ 4230296 w 11218359"/>
                <a:gd name="connsiteY370" fmla="*/ 902922 h 902922"/>
                <a:gd name="connsiteX371" fmla="*/ 4241726 w 11218359"/>
                <a:gd name="connsiteY371" fmla="*/ 902922 h 902922"/>
                <a:gd name="connsiteX372" fmla="*/ 4253156 w 11218359"/>
                <a:gd name="connsiteY372" fmla="*/ 902922 h 902922"/>
                <a:gd name="connsiteX373" fmla="*/ 4264634 w 11218359"/>
                <a:gd name="connsiteY373" fmla="*/ 902922 h 902922"/>
                <a:gd name="connsiteX374" fmla="*/ 4276063 w 11218359"/>
                <a:gd name="connsiteY374" fmla="*/ 902922 h 902922"/>
                <a:gd name="connsiteX375" fmla="*/ 4287493 w 11218359"/>
                <a:gd name="connsiteY375" fmla="*/ 902922 h 902922"/>
                <a:gd name="connsiteX376" fmla="*/ 4298923 w 11218359"/>
                <a:gd name="connsiteY376" fmla="*/ 902922 h 902922"/>
                <a:gd name="connsiteX377" fmla="*/ 4310353 w 11218359"/>
                <a:gd name="connsiteY377" fmla="*/ 902922 h 902922"/>
                <a:gd name="connsiteX378" fmla="*/ 4321831 w 11218359"/>
                <a:gd name="connsiteY378" fmla="*/ 902922 h 902922"/>
                <a:gd name="connsiteX379" fmla="*/ 4333261 w 11218359"/>
                <a:gd name="connsiteY379" fmla="*/ 902922 h 902922"/>
                <a:gd name="connsiteX380" fmla="*/ 4344691 w 11218359"/>
                <a:gd name="connsiteY380" fmla="*/ 902922 h 902922"/>
                <a:gd name="connsiteX381" fmla="*/ 4356121 w 11218359"/>
                <a:gd name="connsiteY381" fmla="*/ 902922 h 902922"/>
                <a:gd name="connsiteX382" fmla="*/ 4367551 w 11218359"/>
                <a:gd name="connsiteY382" fmla="*/ 902922 h 902922"/>
                <a:gd name="connsiteX383" fmla="*/ 4379028 w 11218359"/>
                <a:gd name="connsiteY383" fmla="*/ 902922 h 902922"/>
                <a:gd name="connsiteX384" fmla="*/ 4390458 w 11218359"/>
                <a:gd name="connsiteY384" fmla="*/ 902922 h 902922"/>
                <a:gd name="connsiteX385" fmla="*/ 4401889 w 11218359"/>
                <a:gd name="connsiteY385" fmla="*/ 902922 h 902922"/>
                <a:gd name="connsiteX386" fmla="*/ 4413319 w 11218359"/>
                <a:gd name="connsiteY386" fmla="*/ 902922 h 902922"/>
                <a:gd name="connsiteX387" fmla="*/ 4424749 w 11218359"/>
                <a:gd name="connsiteY387" fmla="*/ 902922 h 902922"/>
                <a:gd name="connsiteX388" fmla="*/ 4436226 w 11218359"/>
                <a:gd name="connsiteY388" fmla="*/ 902922 h 902922"/>
                <a:gd name="connsiteX389" fmla="*/ 4447656 w 11218359"/>
                <a:gd name="connsiteY389" fmla="*/ 902922 h 902922"/>
                <a:gd name="connsiteX390" fmla="*/ 4459086 w 11218359"/>
                <a:gd name="connsiteY390" fmla="*/ 902922 h 902922"/>
                <a:gd name="connsiteX391" fmla="*/ 4470516 w 11218359"/>
                <a:gd name="connsiteY391" fmla="*/ 902922 h 902922"/>
                <a:gd name="connsiteX392" fmla="*/ 4481946 w 11218359"/>
                <a:gd name="connsiteY392" fmla="*/ 902922 h 902922"/>
                <a:gd name="connsiteX393" fmla="*/ 4493424 w 11218359"/>
                <a:gd name="connsiteY393" fmla="*/ 902922 h 902922"/>
                <a:gd name="connsiteX394" fmla="*/ 4504854 w 11218359"/>
                <a:gd name="connsiteY394" fmla="*/ 902922 h 902922"/>
                <a:gd name="connsiteX395" fmla="*/ 4516284 w 11218359"/>
                <a:gd name="connsiteY395" fmla="*/ 902922 h 902922"/>
                <a:gd name="connsiteX396" fmla="*/ 4527714 w 11218359"/>
                <a:gd name="connsiteY396" fmla="*/ 902922 h 902922"/>
                <a:gd name="connsiteX397" fmla="*/ 4539144 w 11218359"/>
                <a:gd name="connsiteY397" fmla="*/ 902922 h 902922"/>
                <a:gd name="connsiteX398" fmla="*/ 4550621 w 11218359"/>
                <a:gd name="connsiteY398" fmla="*/ 902922 h 902922"/>
                <a:gd name="connsiteX399" fmla="*/ 4562051 w 11218359"/>
                <a:gd name="connsiteY399" fmla="*/ 902922 h 902922"/>
                <a:gd name="connsiteX400" fmla="*/ 4573482 w 11218359"/>
                <a:gd name="connsiteY400" fmla="*/ 902922 h 902922"/>
                <a:gd name="connsiteX401" fmla="*/ 4584912 w 11218359"/>
                <a:gd name="connsiteY401" fmla="*/ 902922 h 902922"/>
                <a:gd name="connsiteX402" fmla="*/ 4596341 w 11218359"/>
                <a:gd name="connsiteY402" fmla="*/ 902922 h 902922"/>
                <a:gd name="connsiteX403" fmla="*/ 4607771 w 11218359"/>
                <a:gd name="connsiteY403" fmla="*/ 902922 h 902922"/>
                <a:gd name="connsiteX404" fmla="*/ 4619249 w 11218359"/>
                <a:gd name="connsiteY404" fmla="*/ 902922 h 902922"/>
                <a:gd name="connsiteX405" fmla="*/ 4630679 w 11218359"/>
                <a:gd name="connsiteY405" fmla="*/ 902922 h 902922"/>
                <a:gd name="connsiteX406" fmla="*/ 4642109 w 11218359"/>
                <a:gd name="connsiteY406" fmla="*/ 902922 h 902922"/>
                <a:gd name="connsiteX407" fmla="*/ 4653539 w 11218359"/>
                <a:gd name="connsiteY407" fmla="*/ 902922 h 902922"/>
                <a:gd name="connsiteX408" fmla="*/ 4664969 w 11218359"/>
                <a:gd name="connsiteY408" fmla="*/ 902922 h 902922"/>
                <a:gd name="connsiteX409" fmla="*/ 4676447 w 11218359"/>
                <a:gd name="connsiteY409" fmla="*/ 902922 h 902922"/>
                <a:gd name="connsiteX410" fmla="*/ 4687877 w 11218359"/>
                <a:gd name="connsiteY410" fmla="*/ 902922 h 902922"/>
                <a:gd name="connsiteX411" fmla="*/ 4699306 w 11218359"/>
                <a:gd name="connsiteY411" fmla="*/ 902922 h 902922"/>
                <a:gd name="connsiteX412" fmla="*/ 4710737 w 11218359"/>
                <a:gd name="connsiteY412" fmla="*/ 902922 h 902922"/>
                <a:gd name="connsiteX413" fmla="*/ 4722167 w 11218359"/>
                <a:gd name="connsiteY413" fmla="*/ 902922 h 902922"/>
                <a:gd name="connsiteX414" fmla="*/ 4733644 w 11218359"/>
                <a:gd name="connsiteY414" fmla="*/ 902922 h 902922"/>
                <a:gd name="connsiteX415" fmla="*/ 4745075 w 11218359"/>
                <a:gd name="connsiteY415" fmla="*/ 902922 h 902922"/>
                <a:gd name="connsiteX416" fmla="*/ 4756504 w 11218359"/>
                <a:gd name="connsiteY416" fmla="*/ 902922 h 902922"/>
                <a:gd name="connsiteX417" fmla="*/ 4767934 w 11218359"/>
                <a:gd name="connsiteY417" fmla="*/ 902922 h 902922"/>
                <a:gd name="connsiteX418" fmla="*/ 4779364 w 11218359"/>
                <a:gd name="connsiteY418" fmla="*/ 902922 h 902922"/>
                <a:gd name="connsiteX419" fmla="*/ 4790842 w 11218359"/>
                <a:gd name="connsiteY419" fmla="*/ 902922 h 902922"/>
                <a:gd name="connsiteX420" fmla="*/ 4802272 w 11218359"/>
                <a:gd name="connsiteY420" fmla="*/ 902922 h 902922"/>
                <a:gd name="connsiteX421" fmla="*/ 4813702 w 11218359"/>
                <a:gd name="connsiteY421" fmla="*/ 902922 h 902922"/>
                <a:gd name="connsiteX422" fmla="*/ 4825132 w 11218359"/>
                <a:gd name="connsiteY422" fmla="*/ 902922 h 902922"/>
                <a:gd name="connsiteX423" fmla="*/ 4836562 w 11218359"/>
                <a:gd name="connsiteY423" fmla="*/ 902922 h 902922"/>
                <a:gd name="connsiteX424" fmla="*/ 4848040 w 11218359"/>
                <a:gd name="connsiteY424" fmla="*/ 902922 h 902922"/>
                <a:gd name="connsiteX425" fmla="*/ 4859469 w 11218359"/>
                <a:gd name="connsiteY425" fmla="*/ 902922 h 902922"/>
                <a:gd name="connsiteX426" fmla="*/ 4870899 w 11218359"/>
                <a:gd name="connsiteY426" fmla="*/ 902922 h 902922"/>
                <a:gd name="connsiteX427" fmla="*/ 4882330 w 11218359"/>
                <a:gd name="connsiteY427" fmla="*/ 902922 h 902922"/>
                <a:gd name="connsiteX428" fmla="*/ 4893760 w 11218359"/>
                <a:gd name="connsiteY428" fmla="*/ 902922 h 902922"/>
                <a:gd name="connsiteX429" fmla="*/ 4905237 w 11218359"/>
                <a:gd name="connsiteY429" fmla="*/ 902922 h 902922"/>
                <a:gd name="connsiteX430" fmla="*/ 4916667 w 11218359"/>
                <a:gd name="connsiteY430" fmla="*/ 902922 h 902922"/>
                <a:gd name="connsiteX431" fmla="*/ 4928097 w 11218359"/>
                <a:gd name="connsiteY431" fmla="*/ 902922 h 902922"/>
                <a:gd name="connsiteX432" fmla="*/ 4939527 w 11218359"/>
                <a:gd name="connsiteY432" fmla="*/ 902922 h 902922"/>
                <a:gd name="connsiteX433" fmla="*/ 4950957 w 11218359"/>
                <a:gd name="connsiteY433" fmla="*/ 902922 h 902922"/>
                <a:gd name="connsiteX434" fmla="*/ 4962435 w 11218359"/>
                <a:gd name="connsiteY434" fmla="*/ 902922 h 902922"/>
                <a:gd name="connsiteX435" fmla="*/ 4973865 w 11218359"/>
                <a:gd name="connsiteY435" fmla="*/ 902922 h 902922"/>
                <a:gd name="connsiteX436" fmla="*/ 4985295 w 11218359"/>
                <a:gd name="connsiteY436" fmla="*/ 902922 h 902922"/>
                <a:gd name="connsiteX437" fmla="*/ 4996725 w 11218359"/>
                <a:gd name="connsiteY437" fmla="*/ 902922 h 902922"/>
                <a:gd name="connsiteX438" fmla="*/ 5008155 w 11218359"/>
                <a:gd name="connsiteY438" fmla="*/ 902922 h 902922"/>
                <a:gd name="connsiteX439" fmla="*/ 5019632 w 11218359"/>
                <a:gd name="connsiteY439" fmla="*/ 902922 h 902922"/>
                <a:gd name="connsiteX440" fmla="*/ 5031062 w 11218359"/>
                <a:gd name="connsiteY440" fmla="*/ 902922 h 902922"/>
                <a:gd name="connsiteX441" fmla="*/ 5042492 w 11218359"/>
                <a:gd name="connsiteY441" fmla="*/ 902922 h 902922"/>
                <a:gd name="connsiteX442" fmla="*/ 5053923 w 11218359"/>
                <a:gd name="connsiteY442" fmla="*/ 902922 h 902922"/>
                <a:gd name="connsiteX443" fmla="*/ 5065353 w 11218359"/>
                <a:gd name="connsiteY443" fmla="*/ 902922 h 902922"/>
                <a:gd name="connsiteX444" fmla="*/ 5076830 w 11218359"/>
                <a:gd name="connsiteY444" fmla="*/ 902922 h 902922"/>
                <a:gd name="connsiteX445" fmla="*/ 5088260 w 11218359"/>
                <a:gd name="connsiteY445" fmla="*/ 902922 h 902922"/>
                <a:gd name="connsiteX446" fmla="*/ 5099690 w 11218359"/>
                <a:gd name="connsiteY446" fmla="*/ 902922 h 902922"/>
                <a:gd name="connsiteX447" fmla="*/ 5111120 w 11218359"/>
                <a:gd name="connsiteY447" fmla="*/ 902922 h 902922"/>
                <a:gd name="connsiteX448" fmla="*/ 5122550 w 11218359"/>
                <a:gd name="connsiteY448" fmla="*/ 902922 h 902922"/>
                <a:gd name="connsiteX449" fmla="*/ 5134028 w 11218359"/>
                <a:gd name="connsiteY449" fmla="*/ 902922 h 902922"/>
                <a:gd name="connsiteX450" fmla="*/ 5145458 w 11218359"/>
                <a:gd name="connsiteY450" fmla="*/ 902922 h 902922"/>
                <a:gd name="connsiteX451" fmla="*/ 5156888 w 11218359"/>
                <a:gd name="connsiteY451" fmla="*/ 902922 h 902922"/>
                <a:gd name="connsiteX452" fmla="*/ 5168318 w 11218359"/>
                <a:gd name="connsiteY452" fmla="*/ 902922 h 902922"/>
                <a:gd name="connsiteX453" fmla="*/ 5179747 w 11218359"/>
                <a:gd name="connsiteY453" fmla="*/ 902922 h 902922"/>
                <a:gd name="connsiteX454" fmla="*/ 5191225 w 11218359"/>
                <a:gd name="connsiteY454" fmla="*/ 902922 h 902922"/>
                <a:gd name="connsiteX455" fmla="*/ 5202655 w 11218359"/>
                <a:gd name="connsiteY455" fmla="*/ 902922 h 902922"/>
                <a:gd name="connsiteX456" fmla="*/ 5214085 w 11218359"/>
                <a:gd name="connsiteY456" fmla="*/ 902922 h 902922"/>
                <a:gd name="connsiteX457" fmla="*/ 5225515 w 11218359"/>
                <a:gd name="connsiteY457" fmla="*/ 902922 h 902922"/>
                <a:gd name="connsiteX458" fmla="*/ 5236945 w 11218359"/>
                <a:gd name="connsiteY458" fmla="*/ 902922 h 902922"/>
                <a:gd name="connsiteX459" fmla="*/ 5248423 w 11218359"/>
                <a:gd name="connsiteY459" fmla="*/ 902922 h 902922"/>
                <a:gd name="connsiteX460" fmla="*/ 5259853 w 11218359"/>
                <a:gd name="connsiteY460" fmla="*/ 902922 h 902922"/>
                <a:gd name="connsiteX461" fmla="*/ 5271283 w 11218359"/>
                <a:gd name="connsiteY461" fmla="*/ 902922 h 902922"/>
                <a:gd name="connsiteX462" fmla="*/ 5282713 w 11218359"/>
                <a:gd name="connsiteY462" fmla="*/ 902922 h 902922"/>
                <a:gd name="connsiteX463" fmla="*/ 5294143 w 11218359"/>
                <a:gd name="connsiteY463" fmla="*/ 902922 h 902922"/>
                <a:gd name="connsiteX464" fmla="*/ 5305621 w 11218359"/>
                <a:gd name="connsiteY464" fmla="*/ 902922 h 902922"/>
                <a:gd name="connsiteX465" fmla="*/ 5317051 w 11218359"/>
                <a:gd name="connsiteY465" fmla="*/ 902922 h 902922"/>
                <a:gd name="connsiteX466" fmla="*/ 5328481 w 11218359"/>
                <a:gd name="connsiteY466" fmla="*/ 902922 h 902922"/>
                <a:gd name="connsiteX467" fmla="*/ 5339910 w 11218359"/>
                <a:gd name="connsiteY467" fmla="*/ 902922 h 902922"/>
                <a:gd name="connsiteX468" fmla="*/ 5351340 w 11218359"/>
                <a:gd name="connsiteY468" fmla="*/ 902922 h 902922"/>
                <a:gd name="connsiteX469" fmla="*/ 5362818 w 11218359"/>
                <a:gd name="connsiteY469" fmla="*/ 902922 h 902922"/>
                <a:gd name="connsiteX470" fmla="*/ 5374248 w 11218359"/>
                <a:gd name="connsiteY470" fmla="*/ 902922 h 902922"/>
                <a:gd name="connsiteX471" fmla="*/ 5385678 w 11218359"/>
                <a:gd name="connsiteY471" fmla="*/ 902922 h 902922"/>
                <a:gd name="connsiteX472" fmla="*/ 5397108 w 11218359"/>
                <a:gd name="connsiteY472" fmla="*/ 901422 h 902922"/>
                <a:gd name="connsiteX473" fmla="*/ 5408538 w 11218359"/>
                <a:gd name="connsiteY473" fmla="*/ 902922 h 902922"/>
                <a:gd name="connsiteX474" fmla="*/ 5420016 w 11218359"/>
                <a:gd name="connsiteY474" fmla="*/ 902922 h 902922"/>
                <a:gd name="connsiteX475" fmla="*/ 5431446 w 11218359"/>
                <a:gd name="connsiteY475" fmla="*/ 902922 h 902922"/>
                <a:gd name="connsiteX476" fmla="*/ 5442876 w 11218359"/>
                <a:gd name="connsiteY476" fmla="*/ 902922 h 902922"/>
                <a:gd name="connsiteX477" fmla="*/ 5454306 w 11218359"/>
                <a:gd name="connsiteY477" fmla="*/ 902922 h 902922"/>
                <a:gd name="connsiteX478" fmla="*/ 5465736 w 11218359"/>
                <a:gd name="connsiteY478" fmla="*/ 902922 h 902922"/>
                <a:gd name="connsiteX479" fmla="*/ 5477214 w 11218359"/>
                <a:gd name="connsiteY479" fmla="*/ 902922 h 902922"/>
                <a:gd name="connsiteX480" fmla="*/ 5488643 w 11218359"/>
                <a:gd name="connsiteY480" fmla="*/ 902922 h 902922"/>
                <a:gd name="connsiteX481" fmla="*/ 5500073 w 11218359"/>
                <a:gd name="connsiteY481" fmla="*/ 902922 h 902922"/>
                <a:gd name="connsiteX482" fmla="*/ 5511503 w 11218359"/>
                <a:gd name="connsiteY482" fmla="*/ 902922 h 902922"/>
                <a:gd name="connsiteX483" fmla="*/ 5522933 w 11218359"/>
                <a:gd name="connsiteY483" fmla="*/ 902922 h 902922"/>
                <a:gd name="connsiteX484" fmla="*/ 5534411 w 11218359"/>
                <a:gd name="connsiteY484" fmla="*/ 902922 h 902922"/>
                <a:gd name="connsiteX485" fmla="*/ 5545841 w 11218359"/>
                <a:gd name="connsiteY485" fmla="*/ 902922 h 902922"/>
                <a:gd name="connsiteX486" fmla="*/ 5557271 w 11218359"/>
                <a:gd name="connsiteY486" fmla="*/ 902922 h 902922"/>
                <a:gd name="connsiteX487" fmla="*/ 5568701 w 11218359"/>
                <a:gd name="connsiteY487" fmla="*/ 902922 h 902922"/>
                <a:gd name="connsiteX488" fmla="*/ 5580131 w 11218359"/>
                <a:gd name="connsiteY488" fmla="*/ 902922 h 902922"/>
                <a:gd name="connsiteX489" fmla="*/ 5591609 w 11218359"/>
                <a:gd name="connsiteY489" fmla="*/ 902922 h 902922"/>
                <a:gd name="connsiteX490" fmla="*/ 5603038 w 11218359"/>
                <a:gd name="connsiteY490" fmla="*/ 902922 h 902922"/>
                <a:gd name="connsiteX491" fmla="*/ 5614469 w 11218359"/>
                <a:gd name="connsiteY491" fmla="*/ 902922 h 902922"/>
                <a:gd name="connsiteX492" fmla="*/ 5625899 w 11218359"/>
                <a:gd name="connsiteY492" fmla="*/ 902922 h 902922"/>
                <a:gd name="connsiteX493" fmla="*/ 5637329 w 11218359"/>
                <a:gd name="connsiteY493" fmla="*/ 902922 h 902922"/>
                <a:gd name="connsiteX494" fmla="*/ 5648759 w 11218359"/>
                <a:gd name="connsiteY494" fmla="*/ 902922 h 902922"/>
                <a:gd name="connsiteX495" fmla="*/ 5660236 w 11218359"/>
                <a:gd name="connsiteY495" fmla="*/ 902922 h 902922"/>
                <a:gd name="connsiteX496" fmla="*/ 5671666 w 11218359"/>
                <a:gd name="connsiteY496" fmla="*/ 902922 h 902922"/>
                <a:gd name="connsiteX497" fmla="*/ 5683096 w 11218359"/>
                <a:gd name="connsiteY497" fmla="*/ 902922 h 902922"/>
                <a:gd name="connsiteX498" fmla="*/ 5694526 w 11218359"/>
                <a:gd name="connsiteY498" fmla="*/ 902922 h 902922"/>
                <a:gd name="connsiteX499" fmla="*/ 5705956 w 11218359"/>
                <a:gd name="connsiteY499" fmla="*/ 902922 h 902922"/>
                <a:gd name="connsiteX500" fmla="*/ 5717434 w 11218359"/>
                <a:gd name="connsiteY500" fmla="*/ 902922 h 902922"/>
                <a:gd name="connsiteX501" fmla="*/ 5728864 w 11218359"/>
                <a:gd name="connsiteY501" fmla="*/ 902922 h 902922"/>
                <a:gd name="connsiteX502" fmla="*/ 5740294 w 11218359"/>
                <a:gd name="connsiteY502" fmla="*/ 902922 h 902922"/>
                <a:gd name="connsiteX503" fmla="*/ 5751724 w 11218359"/>
                <a:gd name="connsiteY503" fmla="*/ 902922 h 902922"/>
                <a:gd name="connsiteX504" fmla="*/ 5763154 w 11218359"/>
                <a:gd name="connsiteY504" fmla="*/ 902922 h 902922"/>
                <a:gd name="connsiteX505" fmla="*/ 5774631 w 11218359"/>
                <a:gd name="connsiteY505" fmla="*/ 902922 h 902922"/>
                <a:gd name="connsiteX506" fmla="*/ 5786062 w 11218359"/>
                <a:gd name="connsiteY506" fmla="*/ 902922 h 902922"/>
                <a:gd name="connsiteX507" fmla="*/ 5797492 w 11218359"/>
                <a:gd name="connsiteY507" fmla="*/ 902922 h 902922"/>
                <a:gd name="connsiteX508" fmla="*/ 5808921 w 11218359"/>
                <a:gd name="connsiteY508" fmla="*/ 902922 h 902922"/>
                <a:gd name="connsiteX509" fmla="*/ 5820351 w 11218359"/>
                <a:gd name="connsiteY509" fmla="*/ 902922 h 902922"/>
                <a:gd name="connsiteX510" fmla="*/ 5831829 w 11218359"/>
                <a:gd name="connsiteY510" fmla="*/ 902922 h 902922"/>
                <a:gd name="connsiteX511" fmla="*/ 5843259 w 11218359"/>
                <a:gd name="connsiteY511" fmla="*/ 902922 h 902922"/>
                <a:gd name="connsiteX512" fmla="*/ 5854689 w 11218359"/>
                <a:gd name="connsiteY512" fmla="*/ 902922 h 902922"/>
                <a:gd name="connsiteX513" fmla="*/ 5866119 w 11218359"/>
                <a:gd name="connsiteY513" fmla="*/ 902922 h 902922"/>
                <a:gd name="connsiteX514" fmla="*/ 5877549 w 11218359"/>
                <a:gd name="connsiteY514" fmla="*/ 902922 h 902922"/>
                <a:gd name="connsiteX515" fmla="*/ 5889027 w 11218359"/>
                <a:gd name="connsiteY515" fmla="*/ 902922 h 902922"/>
                <a:gd name="connsiteX516" fmla="*/ 5900457 w 11218359"/>
                <a:gd name="connsiteY516" fmla="*/ 902922 h 902922"/>
                <a:gd name="connsiteX517" fmla="*/ 5911887 w 11218359"/>
                <a:gd name="connsiteY517" fmla="*/ 902922 h 902922"/>
                <a:gd name="connsiteX518" fmla="*/ 5923317 w 11218359"/>
                <a:gd name="connsiteY518" fmla="*/ 902922 h 902922"/>
                <a:gd name="connsiteX519" fmla="*/ 5934747 w 11218359"/>
                <a:gd name="connsiteY519" fmla="*/ 902922 h 902922"/>
                <a:gd name="connsiteX520" fmla="*/ 5946225 w 11218359"/>
                <a:gd name="connsiteY520" fmla="*/ 902922 h 902922"/>
                <a:gd name="connsiteX521" fmla="*/ 5957655 w 11218359"/>
                <a:gd name="connsiteY521" fmla="*/ 902922 h 902922"/>
                <a:gd name="connsiteX522" fmla="*/ 5969084 w 11218359"/>
                <a:gd name="connsiteY522" fmla="*/ 902922 h 902922"/>
                <a:gd name="connsiteX523" fmla="*/ 5980514 w 11218359"/>
                <a:gd name="connsiteY523" fmla="*/ 902922 h 902922"/>
                <a:gd name="connsiteX524" fmla="*/ 5991944 w 11218359"/>
                <a:gd name="connsiteY524" fmla="*/ 902922 h 902922"/>
                <a:gd name="connsiteX525" fmla="*/ 6003422 w 11218359"/>
                <a:gd name="connsiteY525" fmla="*/ 902922 h 902922"/>
                <a:gd name="connsiteX526" fmla="*/ 6014852 w 11218359"/>
                <a:gd name="connsiteY526" fmla="*/ 902922 h 902922"/>
                <a:gd name="connsiteX527" fmla="*/ 6026282 w 11218359"/>
                <a:gd name="connsiteY527" fmla="*/ 902922 h 902922"/>
                <a:gd name="connsiteX528" fmla="*/ 6037712 w 11218359"/>
                <a:gd name="connsiteY528" fmla="*/ 902922 h 902922"/>
                <a:gd name="connsiteX529" fmla="*/ 6049142 w 11218359"/>
                <a:gd name="connsiteY529" fmla="*/ 902922 h 902922"/>
                <a:gd name="connsiteX530" fmla="*/ 6060620 w 11218359"/>
                <a:gd name="connsiteY530" fmla="*/ 902922 h 902922"/>
                <a:gd name="connsiteX531" fmla="*/ 6072049 w 11218359"/>
                <a:gd name="connsiteY531" fmla="*/ 902922 h 902922"/>
                <a:gd name="connsiteX532" fmla="*/ 6083480 w 11218359"/>
                <a:gd name="connsiteY532" fmla="*/ 902922 h 902922"/>
                <a:gd name="connsiteX533" fmla="*/ 6094910 w 11218359"/>
                <a:gd name="connsiteY533" fmla="*/ 902922 h 902922"/>
                <a:gd name="connsiteX534" fmla="*/ 6106340 w 11218359"/>
                <a:gd name="connsiteY534" fmla="*/ 902922 h 902922"/>
                <a:gd name="connsiteX535" fmla="*/ 6117818 w 11218359"/>
                <a:gd name="connsiteY535" fmla="*/ 902922 h 902922"/>
                <a:gd name="connsiteX536" fmla="*/ 6129247 w 11218359"/>
                <a:gd name="connsiteY536" fmla="*/ 902922 h 902922"/>
                <a:gd name="connsiteX537" fmla="*/ 6140677 w 11218359"/>
                <a:gd name="connsiteY537" fmla="*/ 902922 h 902922"/>
                <a:gd name="connsiteX538" fmla="*/ 6152107 w 11218359"/>
                <a:gd name="connsiteY538" fmla="*/ 902922 h 902922"/>
                <a:gd name="connsiteX539" fmla="*/ 6163537 w 11218359"/>
                <a:gd name="connsiteY539" fmla="*/ 902922 h 902922"/>
                <a:gd name="connsiteX540" fmla="*/ 6175015 w 11218359"/>
                <a:gd name="connsiteY540" fmla="*/ 902922 h 902922"/>
                <a:gd name="connsiteX541" fmla="*/ 6186445 w 11218359"/>
                <a:gd name="connsiteY541" fmla="*/ 902922 h 902922"/>
                <a:gd name="connsiteX542" fmla="*/ 6197875 w 11218359"/>
                <a:gd name="connsiteY542" fmla="*/ 902922 h 902922"/>
                <a:gd name="connsiteX543" fmla="*/ 6209305 w 11218359"/>
                <a:gd name="connsiteY543" fmla="*/ 902922 h 902922"/>
                <a:gd name="connsiteX544" fmla="*/ 6220735 w 11218359"/>
                <a:gd name="connsiteY544" fmla="*/ 902922 h 902922"/>
                <a:gd name="connsiteX545" fmla="*/ 6232212 w 11218359"/>
                <a:gd name="connsiteY545" fmla="*/ 902922 h 902922"/>
                <a:gd name="connsiteX546" fmla="*/ 6243642 w 11218359"/>
                <a:gd name="connsiteY546" fmla="*/ 902922 h 902922"/>
                <a:gd name="connsiteX547" fmla="*/ 6255073 w 11218359"/>
                <a:gd name="connsiteY547" fmla="*/ 902922 h 902922"/>
                <a:gd name="connsiteX548" fmla="*/ 6266503 w 11218359"/>
                <a:gd name="connsiteY548" fmla="*/ 902922 h 902922"/>
                <a:gd name="connsiteX549" fmla="*/ 6277933 w 11218359"/>
                <a:gd name="connsiteY549" fmla="*/ 902922 h 902922"/>
                <a:gd name="connsiteX550" fmla="*/ 6289410 w 11218359"/>
                <a:gd name="connsiteY550" fmla="*/ 902922 h 902922"/>
                <a:gd name="connsiteX551" fmla="*/ 6300840 w 11218359"/>
                <a:gd name="connsiteY551" fmla="*/ 902922 h 902922"/>
                <a:gd name="connsiteX552" fmla="*/ 6312270 w 11218359"/>
                <a:gd name="connsiteY552" fmla="*/ 902922 h 902922"/>
                <a:gd name="connsiteX553" fmla="*/ 6323700 w 11218359"/>
                <a:gd name="connsiteY553" fmla="*/ 902922 h 902922"/>
                <a:gd name="connsiteX554" fmla="*/ 6335130 w 11218359"/>
                <a:gd name="connsiteY554" fmla="*/ 902922 h 902922"/>
                <a:gd name="connsiteX555" fmla="*/ 6346608 w 11218359"/>
                <a:gd name="connsiteY555" fmla="*/ 902922 h 902922"/>
                <a:gd name="connsiteX556" fmla="*/ 6358038 w 11218359"/>
                <a:gd name="connsiteY556" fmla="*/ 902922 h 902922"/>
                <a:gd name="connsiteX557" fmla="*/ 6369468 w 11218359"/>
                <a:gd name="connsiteY557" fmla="*/ 902922 h 902922"/>
                <a:gd name="connsiteX558" fmla="*/ 6380898 w 11218359"/>
                <a:gd name="connsiteY558" fmla="*/ 902922 h 902922"/>
                <a:gd name="connsiteX559" fmla="*/ 6392328 w 11218359"/>
                <a:gd name="connsiteY559" fmla="*/ 902922 h 902922"/>
                <a:gd name="connsiteX560" fmla="*/ 6403805 w 11218359"/>
                <a:gd name="connsiteY560" fmla="*/ 902922 h 902922"/>
                <a:gd name="connsiteX561" fmla="*/ 6415235 w 11218359"/>
                <a:gd name="connsiteY561" fmla="*/ 902922 h 902922"/>
                <a:gd name="connsiteX562" fmla="*/ 6426666 w 11218359"/>
                <a:gd name="connsiteY562" fmla="*/ 902922 h 902922"/>
                <a:gd name="connsiteX563" fmla="*/ 6438096 w 11218359"/>
                <a:gd name="connsiteY563" fmla="*/ 902922 h 902922"/>
                <a:gd name="connsiteX564" fmla="*/ 6449525 w 11218359"/>
                <a:gd name="connsiteY564" fmla="*/ 902922 h 902922"/>
                <a:gd name="connsiteX565" fmla="*/ 6461003 w 11218359"/>
                <a:gd name="connsiteY565" fmla="*/ 902922 h 902922"/>
                <a:gd name="connsiteX566" fmla="*/ 6472433 w 11218359"/>
                <a:gd name="connsiteY566" fmla="*/ 902922 h 902922"/>
                <a:gd name="connsiteX567" fmla="*/ 6483863 w 11218359"/>
                <a:gd name="connsiteY567" fmla="*/ 902922 h 902922"/>
                <a:gd name="connsiteX568" fmla="*/ 6495293 w 11218359"/>
                <a:gd name="connsiteY568" fmla="*/ 902922 h 902922"/>
                <a:gd name="connsiteX569" fmla="*/ 6506723 w 11218359"/>
                <a:gd name="connsiteY569" fmla="*/ 902922 h 902922"/>
                <a:gd name="connsiteX570" fmla="*/ 6518201 w 11218359"/>
                <a:gd name="connsiteY570" fmla="*/ 902922 h 902922"/>
                <a:gd name="connsiteX571" fmla="*/ 6529631 w 11218359"/>
                <a:gd name="connsiteY571" fmla="*/ 902922 h 902922"/>
                <a:gd name="connsiteX572" fmla="*/ 6541061 w 11218359"/>
                <a:gd name="connsiteY572" fmla="*/ 902922 h 902922"/>
                <a:gd name="connsiteX573" fmla="*/ 6552490 w 11218359"/>
                <a:gd name="connsiteY573" fmla="*/ 902922 h 902922"/>
                <a:gd name="connsiteX574" fmla="*/ 6563921 w 11218359"/>
                <a:gd name="connsiteY574" fmla="*/ 902922 h 902922"/>
                <a:gd name="connsiteX575" fmla="*/ 6575398 w 11218359"/>
                <a:gd name="connsiteY575" fmla="*/ 902922 h 902922"/>
                <a:gd name="connsiteX576" fmla="*/ 6586828 w 11218359"/>
                <a:gd name="connsiteY576" fmla="*/ 902922 h 902922"/>
                <a:gd name="connsiteX577" fmla="*/ 6598259 w 11218359"/>
                <a:gd name="connsiteY577" fmla="*/ 902922 h 902922"/>
                <a:gd name="connsiteX578" fmla="*/ 6609688 w 11218359"/>
                <a:gd name="connsiteY578" fmla="*/ 902922 h 902922"/>
                <a:gd name="connsiteX579" fmla="*/ 6621118 w 11218359"/>
                <a:gd name="connsiteY579" fmla="*/ 902922 h 902922"/>
                <a:gd name="connsiteX580" fmla="*/ 6632596 w 11218359"/>
                <a:gd name="connsiteY580" fmla="*/ 902922 h 902922"/>
                <a:gd name="connsiteX581" fmla="*/ 6644026 w 11218359"/>
                <a:gd name="connsiteY581" fmla="*/ 902922 h 902922"/>
                <a:gd name="connsiteX582" fmla="*/ 6655456 w 11218359"/>
                <a:gd name="connsiteY582" fmla="*/ 902922 h 902922"/>
                <a:gd name="connsiteX583" fmla="*/ 6666886 w 11218359"/>
                <a:gd name="connsiteY583" fmla="*/ 902922 h 902922"/>
                <a:gd name="connsiteX584" fmla="*/ 6678316 w 11218359"/>
                <a:gd name="connsiteY584" fmla="*/ 902922 h 902922"/>
                <a:gd name="connsiteX585" fmla="*/ 6689794 w 11218359"/>
                <a:gd name="connsiteY585" fmla="*/ 902922 h 902922"/>
                <a:gd name="connsiteX586" fmla="*/ 6701224 w 11218359"/>
                <a:gd name="connsiteY586" fmla="*/ 902922 h 902922"/>
                <a:gd name="connsiteX587" fmla="*/ 6712653 w 11218359"/>
                <a:gd name="connsiteY587" fmla="*/ 902922 h 902922"/>
                <a:gd name="connsiteX588" fmla="*/ 6724083 w 11218359"/>
                <a:gd name="connsiteY588" fmla="*/ 902922 h 902922"/>
                <a:gd name="connsiteX589" fmla="*/ 6735514 w 11218359"/>
                <a:gd name="connsiteY589" fmla="*/ 902922 h 902922"/>
                <a:gd name="connsiteX590" fmla="*/ 6746944 w 11218359"/>
                <a:gd name="connsiteY590" fmla="*/ 902922 h 902922"/>
                <a:gd name="connsiteX591" fmla="*/ 6758421 w 11218359"/>
                <a:gd name="connsiteY591" fmla="*/ 902922 h 902922"/>
                <a:gd name="connsiteX592" fmla="*/ 6769851 w 11218359"/>
                <a:gd name="connsiteY592" fmla="*/ 902922 h 902922"/>
                <a:gd name="connsiteX593" fmla="*/ 6781281 w 11218359"/>
                <a:gd name="connsiteY593" fmla="*/ 902922 h 902922"/>
                <a:gd name="connsiteX594" fmla="*/ 6792711 w 11218359"/>
                <a:gd name="connsiteY594" fmla="*/ 902922 h 902922"/>
                <a:gd name="connsiteX595" fmla="*/ 6804141 w 11218359"/>
                <a:gd name="connsiteY595" fmla="*/ 902922 h 902922"/>
                <a:gd name="connsiteX596" fmla="*/ 6815619 w 11218359"/>
                <a:gd name="connsiteY596" fmla="*/ 902922 h 902922"/>
                <a:gd name="connsiteX597" fmla="*/ 6827049 w 11218359"/>
                <a:gd name="connsiteY597" fmla="*/ 902922 h 902922"/>
                <a:gd name="connsiteX598" fmla="*/ 6838479 w 11218359"/>
                <a:gd name="connsiteY598" fmla="*/ 902922 h 902922"/>
                <a:gd name="connsiteX599" fmla="*/ 6849909 w 11218359"/>
                <a:gd name="connsiteY599" fmla="*/ 902922 h 902922"/>
                <a:gd name="connsiteX600" fmla="*/ 6861339 w 11218359"/>
                <a:gd name="connsiteY600" fmla="*/ 902922 h 902922"/>
                <a:gd name="connsiteX601" fmla="*/ 6872816 w 11218359"/>
                <a:gd name="connsiteY601" fmla="*/ 902922 h 902922"/>
                <a:gd name="connsiteX602" fmla="*/ 6884246 w 11218359"/>
                <a:gd name="connsiteY602" fmla="*/ 902922 h 902922"/>
                <a:gd name="connsiteX603" fmla="*/ 6895676 w 11218359"/>
                <a:gd name="connsiteY603" fmla="*/ 902922 h 902922"/>
                <a:gd name="connsiteX604" fmla="*/ 6907107 w 11218359"/>
                <a:gd name="connsiteY604" fmla="*/ 902922 h 902922"/>
                <a:gd name="connsiteX605" fmla="*/ 6918537 w 11218359"/>
                <a:gd name="connsiteY605" fmla="*/ 902922 h 902922"/>
                <a:gd name="connsiteX606" fmla="*/ 6930014 w 11218359"/>
                <a:gd name="connsiteY606" fmla="*/ 902922 h 902922"/>
                <a:gd name="connsiteX607" fmla="*/ 6941444 w 11218359"/>
                <a:gd name="connsiteY607" fmla="*/ 902922 h 902922"/>
                <a:gd name="connsiteX608" fmla="*/ 6952874 w 11218359"/>
                <a:gd name="connsiteY608" fmla="*/ 902922 h 902922"/>
                <a:gd name="connsiteX609" fmla="*/ 6964304 w 11218359"/>
                <a:gd name="connsiteY609" fmla="*/ 902922 h 902922"/>
                <a:gd name="connsiteX610" fmla="*/ 6975734 w 11218359"/>
                <a:gd name="connsiteY610" fmla="*/ 902922 h 902922"/>
                <a:gd name="connsiteX611" fmla="*/ 6987212 w 11218359"/>
                <a:gd name="connsiteY611" fmla="*/ 902922 h 902922"/>
                <a:gd name="connsiteX612" fmla="*/ 6998642 w 11218359"/>
                <a:gd name="connsiteY612" fmla="*/ 902922 h 902922"/>
                <a:gd name="connsiteX613" fmla="*/ 7010072 w 11218359"/>
                <a:gd name="connsiteY613" fmla="*/ 902922 h 902922"/>
                <a:gd name="connsiteX614" fmla="*/ 7021502 w 11218359"/>
                <a:gd name="connsiteY614" fmla="*/ 902922 h 902922"/>
                <a:gd name="connsiteX615" fmla="*/ 7032931 w 11218359"/>
                <a:gd name="connsiteY615" fmla="*/ 902922 h 902922"/>
                <a:gd name="connsiteX616" fmla="*/ 7044409 w 11218359"/>
                <a:gd name="connsiteY616" fmla="*/ 902922 h 902922"/>
                <a:gd name="connsiteX617" fmla="*/ 7055839 w 11218359"/>
                <a:gd name="connsiteY617" fmla="*/ 902922 h 902922"/>
                <a:gd name="connsiteX618" fmla="*/ 7067269 w 11218359"/>
                <a:gd name="connsiteY618" fmla="*/ 902922 h 902922"/>
                <a:gd name="connsiteX619" fmla="*/ 7078700 w 11218359"/>
                <a:gd name="connsiteY619" fmla="*/ 902922 h 902922"/>
                <a:gd name="connsiteX620" fmla="*/ 7090129 w 11218359"/>
                <a:gd name="connsiteY620" fmla="*/ 902922 h 902922"/>
                <a:gd name="connsiteX621" fmla="*/ 7101607 w 11218359"/>
                <a:gd name="connsiteY621" fmla="*/ 902922 h 902922"/>
                <a:gd name="connsiteX622" fmla="*/ 7113037 w 11218359"/>
                <a:gd name="connsiteY622" fmla="*/ 902922 h 902922"/>
                <a:gd name="connsiteX623" fmla="*/ 7124467 w 11218359"/>
                <a:gd name="connsiteY623" fmla="*/ 902922 h 902922"/>
                <a:gd name="connsiteX624" fmla="*/ 7135897 w 11218359"/>
                <a:gd name="connsiteY624" fmla="*/ 902922 h 902922"/>
                <a:gd name="connsiteX625" fmla="*/ 7147327 w 11218359"/>
                <a:gd name="connsiteY625" fmla="*/ 902922 h 902922"/>
                <a:gd name="connsiteX626" fmla="*/ 7158805 w 11218359"/>
                <a:gd name="connsiteY626" fmla="*/ 902922 h 902922"/>
                <a:gd name="connsiteX627" fmla="*/ 7170235 w 11218359"/>
                <a:gd name="connsiteY627" fmla="*/ 902922 h 902922"/>
                <a:gd name="connsiteX628" fmla="*/ 7181665 w 11218359"/>
                <a:gd name="connsiteY628" fmla="*/ 902922 h 902922"/>
                <a:gd name="connsiteX629" fmla="*/ 7193094 w 11218359"/>
                <a:gd name="connsiteY629" fmla="*/ 902922 h 902922"/>
                <a:gd name="connsiteX630" fmla="*/ 7204524 w 11218359"/>
                <a:gd name="connsiteY630" fmla="*/ 902922 h 902922"/>
                <a:gd name="connsiteX631" fmla="*/ 7216002 w 11218359"/>
                <a:gd name="connsiteY631" fmla="*/ 902922 h 902922"/>
                <a:gd name="connsiteX632" fmla="*/ 7227432 w 11218359"/>
                <a:gd name="connsiteY632" fmla="*/ 902922 h 902922"/>
                <a:gd name="connsiteX633" fmla="*/ 7238862 w 11218359"/>
                <a:gd name="connsiteY633" fmla="*/ 902922 h 902922"/>
                <a:gd name="connsiteX634" fmla="*/ 7250292 w 11218359"/>
                <a:gd name="connsiteY634" fmla="*/ 902922 h 902922"/>
                <a:gd name="connsiteX635" fmla="*/ 7261722 w 11218359"/>
                <a:gd name="connsiteY635" fmla="*/ 902922 h 902922"/>
                <a:gd name="connsiteX636" fmla="*/ 7273200 w 11218359"/>
                <a:gd name="connsiteY636" fmla="*/ 902922 h 902922"/>
                <a:gd name="connsiteX637" fmla="*/ 7284630 w 11218359"/>
                <a:gd name="connsiteY637" fmla="*/ 902922 h 902922"/>
                <a:gd name="connsiteX638" fmla="*/ 7296060 w 11218359"/>
                <a:gd name="connsiteY638" fmla="*/ 902922 h 902922"/>
                <a:gd name="connsiteX639" fmla="*/ 7307490 w 11218359"/>
                <a:gd name="connsiteY639" fmla="*/ 902922 h 902922"/>
                <a:gd name="connsiteX640" fmla="*/ 7318920 w 11218359"/>
                <a:gd name="connsiteY640" fmla="*/ 902922 h 902922"/>
                <a:gd name="connsiteX641" fmla="*/ 7330398 w 11218359"/>
                <a:gd name="connsiteY641" fmla="*/ 902922 h 902922"/>
                <a:gd name="connsiteX642" fmla="*/ 7341828 w 11218359"/>
                <a:gd name="connsiteY642" fmla="*/ 902922 h 902922"/>
                <a:gd name="connsiteX643" fmla="*/ 7353257 w 11218359"/>
                <a:gd name="connsiteY643" fmla="*/ 902922 h 902922"/>
                <a:gd name="connsiteX644" fmla="*/ 7364687 w 11218359"/>
                <a:gd name="connsiteY644" fmla="*/ 902922 h 902922"/>
                <a:gd name="connsiteX645" fmla="*/ 7376117 w 11218359"/>
                <a:gd name="connsiteY645" fmla="*/ 902922 h 902922"/>
                <a:gd name="connsiteX646" fmla="*/ 7387595 w 11218359"/>
                <a:gd name="connsiteY646" fmla="*/ 902922 h 902922"/>
                <a:gd name="connsiteX647" fmla="*/ 7399025 w 11218359"/>
                <a:gd name="connsiteY647" fmla="*/ 902922 h 902922"/>
                <a:gd name="connsiteX648" fmla="*/ 7410455 w 11218359"/>
                <a:gd name="connsiteY648" fmla="*/ 902922 h 902922"/>
                <a:gd name="connsiteX649" fmla="*/ 7421885 w 11218359"/>
                <a:gd name="connsiteY649" fmla="*/ 902922 h 902922"/>
                <a:gd name="connsiteX650" fmla="*/ 7433315 w 11218359"/>
                <a:gd name="connsiteY650" fmla="*/ 902922 h 902922"/>
                <a:gd name="connsiteX651" fmla="*/ 7444793 w 11218359"/>
                <a:gd name="connsiteY651" fmla="*/ 902922 h 902922"/>
                <a:gd name="connsiteX652" fmla="*/ 7456222 w 11218359"/>
                <a:gd name="connsiteY652" fmla="*/ 902922 h 902922"/>
                <a:gd name="connsiteX653" fmla="*/ 7467653 w 11218359"/>
                <a:gd name="connsiteY653" fmla="*/ 902922 h 902922"/>
                <a:gd name="connsiteX654" fmla="*/ 7479083 w 11218359"/>
                <a:gd name="connsiteY654" fmla="*/ 902922 h 902922"/>
                <a:gd name="connsiteX655" fmla="*/ 7490513 w 11218359"/>
                <a:gd name="connsiteY655" fmla="*/ 902922 h 902922"/>
                <a:gd name="connsiteX656" fmla="*/ 7501990 w 11218359"/>
                <a:gd name="connsiteY656" fmla="*/ 902922 h 902922"/>
                <a:gd name="connsiteX657" fmla="*/ 7513420 w 11218359"/>
                <a:gd name="connsiteY657" fmla="*/ 902922 h 902922"/>
                <a:gd name="connsiteX658" fmla="*/ 7524850 w 11218359"/>
                <a:gd name="connsiteY658" fmla="*/ 902922 h 902922"/>
                <a:gd name="connsiteX659" fmla="*/ 7536280 w 11218359"/>
                <a:gd name="connsiteY659" fmla="*/ 902922 h 902922"/>
                <a:gd name="connsiteX660" fmla="*/ 7547710 w 11218359"/>
                <a:gd name="connsiteY660" fmla="*/ 902922 h 902922"/>
                <a:gd name="connsiteX661" fmla="*/ 7559188 w 11218359"/>
                <a:gd name="connsiteY661" fmla="*/ 902922 h 902922"/>
                <a:gd name="connsiteX662" fmla="*/ 7570618 w 11218359"/>
                <a:gd name="connsiteY662" fmla="*/ 902922 h 902922"/>
                <a:gd name="connsiteX663" fmla="*/ 7582048 w 11218359"/>
                <a:gd name="connsiteY663" fmla="*/ 902922 h 902922"/>
                <a:gd name="connsiteX664" fmla="*/ 7593478 w 11218359"/>
                <a:gd name="connsiteY664" fmla="*/ 902922 h 902922"/>
                <a:gd name="connsiteX665" fmla="*/ 7604908 w 11218359"/>
                <a:gd name="connsiteY665" fmla="*/ 902922 h 902922"/>
                <a:gd name="connsiteX666" fmla="*/ 7616385 w 11218359"/>
                <a:gd name="connsiteY666" fmla="*/ 902922 h 902922"/>
                <a:gd name="connsiteX667" fmla="*/ 7627815 w 11218359"/>
                <a:gd name="connsiteY667" fmla="*/ 902922 h 902922"/>
                <a:gd name="connsiteX668" fmla="*/ 7639246 w 11218359"/>
                <a:gd name="connsiteY668" fmla="*/ 902922 h 902922"/>
                <a:gd name="connsiteX669" fmla="*/ 7650676 w 11218359"/>
                <a:gd name="connsiteY669" fmla="*/ 902922 h 902922"/>
                <a:gd name="connsiteX670" fmla="*/ 7662106 w 11218359"/>
                <a:gd name="connsiteY670" fmla="*/ 902922 h 902922"/>
                <a:gd name="connsiteX671" fmla="*/ 7673583 w 11218359"/>
                <a:gd name="connsiteY671" fmla="*/ 902922 h 902922"/>
                <a:gd name="connsiteX672" fmla="*/ 7685013 w 11218359"/>
                <a:gd name="connsiteY672" fmla="*/ 902922 h 902922"/>
                <a:gd name="connsiteX673" fmla="*/ 7696443 w 11218359"/>
                <a:gd name="connsiteY673" fmla="*/ 902922 h 902922"/>
                <a:gd name="connsiteX674" fmla="*/ 7707873 w 11218359"/>
                <a:gd name="connsiteY674" fmla="*/ 902922 h 902922"/>
                <a:gd name="connsiteX675" fmla="*/ 7719303 w 11218359"/>
                <a:gd name="connsiteY675" fmla="*/ 902922 h 902922"/>
                <a:gd name="connsiteX676" fmla="*/ 7730733 w 11218359"/>
                <a:gd name="connsiteY676" fmla="*/ 902922 h 902922"/>
                <a:gd name="connsiteX677" fmla="*/ 7742211 w 11218359"/>
                <a:gd name="connsiteY677" fmla="*/ 902922 h 902922"/>
                <a:gd name="connsiteX678" fmla="*/ 7753641 w 11218359"/>
                <a:gd name="connsiteY678" fmla="*/ 902922 h 902922"/>
                <a:gd name="connsiteX679" fmla="*/ 7765071 w 11218359"/>
                <a:gd name="connsiteY679" fmla="*/ 902922 h 902922"/>
                <a:gd name="connsiteX680" fmla="*/ 7776501 w 11218359"/>
                <a:gd name="connsiteY680" fmla="*/ 902922 h 902922"/>
                <a:gd name="connsiteX681" fmla="*/ 7787931 w 11218359"/>
                <a:gd name="connsiteY681" fmla="*/ 902922 h 902922"/>
                <a:gd name="connsiteX682" fmla="*/ 7799408 w 11218359"/>
                <a:gd name="connsiteY682" fmla="*/ 902922 h 902922"/>
                <a:gd name="connsiteX683" fmla="*/ 7810839 w 11218359"/>
                <a:gd name="connsiteY683" fmla="*/ 902922 h 902922"/>
                <a:gd name="connsiteX684" fmla="*/ 7822268 w 11218359"/>
                <a:gd name="connsiteY684" fmla="*/ 902922 h 902922"/>
                <a:gd name="connsiteX685" fmla="*/ 7833698 w 11218359"/>
                <a:gd name="connsiteY685" fmla="*/ 902922 h 902922"/>
                <a:gd name="connsiteX686" fmla="*/ 7845128 w 11218359"/>
                <a:gd name="connsiteY686" fmla="*/ 902922 h 902922"/>
                <a:gd name="connsiteX687" fmla="*/ 7856606 w 11218359"/>
                <a:gd name="connsiteY687" fmla="*/ 902922 h 902922"/>
                <a:gd name="connsiteX688" fmla="*/ 7868036 w 11218359"/>
                <a:gd name="connsiteY688" fmla="*/ 902922 h 902922"/>
                <a:gd name="connsiteX689" fmla="*/ 7879466 w 11218359"/>
                <a:gd name="connsiteY689" fmla="*/ 902922 h 902922"/>
                <a:gd name="connsiteX690" fmla="*/ 7890896 w 11218359"/>
                <a:gd name="connsiteY690" fmla="*/ 902922 h 902922"/>
                <a:gd name="connsiteX691" fmla="*/ 7902326 w 11218359"/>
                <a:gd name="connsiteY691" fmla="*/ 902922 h 902922"/>
                <a:gd name="connsiteX692" fmla="*/ 7913804 w 11218359"/>
                <a:gd name="connsiteY692" fmla="*/ 902922 h 902922"/>
                <a:gd name="connsiteX693" fmla="*/ 7925234 w 11218359"/>
                <a:gd name="connsiteY693" fmla="*/ 902922 h 902922"/>
                <a:gd name="connsiteX694" fmla="*/ 7936663 w 11218359"/>
                <a:gd name="connsiteY694" fmla="*/ 902922 h 902922"/>
                <a:gd name="connsiteX695" fmla="*/ 7948094 w 11218359"/>
                <a:gd name="connsiteY695" fmla="*/ 902922 h 902922"/>
                <a:gd name="connsiteX696" fmla="*/ 7959524 w 11218359"/>
                <a:gd name="connsiteY696" fmla="*/ 902922 h 902922"/>
                <a:gd name="connsiteX697" fmla="*/ 7971001 w 11218359"/>
                <a:gd name="connsiteY697" fmla="*/ 902922 h 902922"/>
                <a:gd name="connsiteX698" fmla="*/ 7982431 w 11218359"/>
                <a:gd name="connsiteY698" fmla="*/ 902922 h 902922"/>
                <a:gd name="connsiteX699" fmla="*/ 7993861 w 11218359"/>
                <a:gd name="connsiteY699" fmla="*/ 902922 h 902922"/>
                <a:gd name="connsiteX700" fmla="*/ 8005291 w 11218359"/>
                <a:gd name="connsiteY700" fmla="*/ 902922 h 902922"/>
                <a:gd name="connsiteX701" fmla="*/ 8016721 w 11218359"/>
                <a:gd name="connsiteY701" fmla="*/ 902922 h 902922"/>
                <a:gd name="connsiteX702" fmla="*/ 8028199 w 11218359"/>
                <a:gd name="connsiteY702" fmla="*/ 902922 h 902922"/>
                <a:gd name="connsiteX703" fmla="*/ 8039629 w 11218359"/>
                <a:gd name="connsiteY703" fmla="*/ 902922 h 902922"/>
                <a:gd name="connsiteX704" fmla="*/ 8051059 w 11218359"/>
                <a:gd name="connsiteY704" fmla="*/ 902922 h 902922"/>
                <a:gd name="connsiteX705" fmla="*/ 8062489 w 11218359"/>
                <a:gd name="connsiteY705" fmla="*/ 902922 h 902922"/>
                <a:gd name="connsiteX706" fmla="*/ 8073919 w 11218359"/>
                <a:gd name="connsiteY706" fmla="*/ 902922 h 902922"/>
                <a:gd name="connsiteX707" fmla="*/ 8085396 w 11218359"/>
                <a:gd name="connsiteY707" fmla="*/ 902922 h 902922"/>
                <a:gd name="connsiteX708" fmla="*/ 8096826 w 11218359"/>
                <a:gd name="connsiteY708" fmla="*/ 902922 h 902922"/>
                <a:gd name="connsiteX709" fmla="*/ 8108256 w 11218359"/>
                <a:gd name="connsiteY709" fmla="*/ 902922 h 902922"/>
                <a:gd name="connsiteX710" fmla="*/ 8119687 w 11218359"/>
                <a:gd name="connsiteY710" fmla="*/ 902922 h 902922"/>
                <a:gd name="connsiteX711" fmla="*/ 8131117 w 11218359"/>
                <a:gd name="connsiteY711" fmla="*/ 902922 h 902922"/>
                <a:gd name="connsiteX712" fmla="*/ 8142594 w 11218359"/>
                <a:gd name="connsiteY712" fmla="*/ 902922 h 902922"/>
                <a:gd name="connsiteX713" fmla="*/ 8154024 w 11218359"/>
                <a:gd name="connsiteY713" fmla="*/ 902922 h 902922"/>
                <a:gd name="connsiteX714" fmla="*/ 8165454 w 11218359"/>
                <a:gd name="connsiteY714" fmla="*/ 902922 h 902922"/>
                <a:gd name="connsiteX715" fmla="*/ 8176884 w 11218359"/>
                <a:gd name="connsiteY715" fmla="*/ 902922 h 902922"/>
                <a:gd name="connsiteX716" fmla="*/ 8188314 w 11218359"/>
                <a:gd name="connsiteY716" fmla="*/ 902922 h 902922"/>
                <a:gd name="connsiteX717" fmla="*/ 8199792 w 11218359"/>
                <a:gd name="connsiteY717" fmla="*/ 902922 h 902922"/>
                <a:gd name="connsiteX718" fmla="*/ 8211222 w 11218359"/>
                <a:gd name="connsiteY718" fmla="*/ 902922 h 902922"/>
                <a:gd name="connsiteX719" fmla="*/ 8222652 w 11218359"/>
                <a:gd name="connsiteY719" fmla="*/ 902922 h 902922"/>
                <a:gd name="connsiteX720" fmla="*/ 8234082 w 11218359"/>
                <a:gd name="connsiteY720" fmla="*/ 902922 h 902922"/>
                <a:gd name="connsiteX721" fmla="*/ 8245512 w 11218359"/>
                <a:gd name="connsiteY721" fmla="*/ 902922 h 902922"/>
                <a:gd name="connsiteX722" fmla="*/ 8256989 w 11218359"/>
                <a:gd name="connsiteY722" fmla="*/ 902922 h 902922"/>
                <a:gd name="connsiteX723" fmla="*/ 8268419 w 11218359"/>
                <a:gd name="connsiteY723" fmla="*/ 902922 h 902922"/>
                <a:gd name="connsiteX724" fmla="*/ 8279850 w 11218359"/>
                <a:gd name="connsiteY724" fmla="*/ 902922 h 902922"/>
                <a:gd name="connsiteX725" fmla="*/ 8291280 w 11218359"/>
                <a:gd name="connsiteY725" fmla="*/ 902922 h 902922"/>
                <a:gd name="connsiteX726" fmla="*/ 8302709 w 11218359"/>
                <a:gd name="connsiteY726" fmla="*/ 902922 h 902922"/>
                <a:gd name="connsiteX727" fmla="*/ 8314187 w 11218359"/>
                <a:gd name="connsiteY727" fmla="*/ 902922 h 902922"/>
                <a:gd name="connsiteX728" fmla="*/ 8325617 w 11218359"/>
                <a:gd name="connsiteY728" fmla="*/ 902922 h 902922"/>
                <a:gd name="connsiteX729" fmla="*/ 8337047 w 11218359"/>
                <a:gd name="connsiteY729" fmla="*/ 902922 h 902922"/>
                <a:gd name="connsiteX730" fmla="*/ 8348477 w 11218359"/>
                <a:gd name="connsiteY730" fmla="*/ 902922 h 902922"/>
                <a:gd name="connsiteX731" fmla="*/ 8359907 w 11218359"/>
                <a:gd name="connsiteY731" fmla="*/ 902922 h 902922"/>
                <a:gd name="connsiteX732" fmla="*/ 8371385 w 11218359"/>
                <a:gd name="connsiteY732" fmla="*/ 902922 h 902922"/>
                <a:gd name="connsiteX733" fmla="*/ 8382815 w 11218359"/>
                <a:gd name="connsiteY733" fmla="*/ 902922 h 902922"/>
                <a:gd name="connsiteX734" fmla="*/ 8394245 w 11218359"/>
                <a:gd name="connsiteY734" fmla="*/ 902922 h 902922"/>
                <a:gd name="connsiteX735" fmla="*/ 8405674 w 11218359"/>
                <a:gd name="connsiteY735" fmla="*/ 902922 h 902922"/>
                <a:gd name="connsiteX736" fmla="*/ 8417104 w 11218359"/>
                <a:gd name="connsiteY736" fmla="*/ 902922 h 902922"/>
                <a:gd name="connsiteX737" fmla="*/ 8428582 w 11218359"/>
                <a:gd name="connsiteY737" fmla="*/ 902922 h 902922"/>
                <a:gd name="connsiteX738" fmla="*/ 8440012 w 11218359"/>
                <a:gd name="connsiteY738" fmla="*/ 902922 h 902922"/>
                <a:gd name="connsiteX739" fmla="*/ 8451442 w 11218359"/>
                <a:gd name="connsiteY739" fmla="*/ 902922 h 902922"/>
                <a:gd name="connsiteX740" fmla="*/ 8462872 w 11218359"/>
                <a:gd name="connsiteY740" fmla="*/ 902922 h 902922"/>
                <a:gd name="connsiteX741" fmla="*/ 8474302 w 11218359"/>
                <a:gd name="connsiteY741" fmla="*/ 902922 h 902922"/>
                <a:gd name="connsiteX742" fmla="*/ 8485780 w 11218359"/>
                <a:gd name="connsiteY742" fmla="*/ 902922 h 902922"/>
                <a:gd name="connsiteX743" fmla="*/ 8497210 w 11218359"/>
                <a:gd name="connsiteY743" fmla="*/ 902922 h 902922"/>
                <a:gd name="connsiteX744" fmla="*/ 8508640 w 11218359"/>
                <a:gd name="connsiteY744" fmla="*/ 902922 h 902922"/>
                <a:gd name="connsiteX745" fmla="*/ 8520069 w 11218359"/>
                <a:gd name="connsiteY745" fmla="*/ 902922 h 902922"/>
                <a:gd name="connsiteX746" fmla="*/ 8531500 w 11218359"/>
                <a:gd name="connsiteY746" fmla="*/ 902922 h 902922"/>
                <a:gd name="connsiteX747" fmla="*/ 8542977 w 11218359"/>
                <a:gd name="connsiteY747" fmla="*/ 902922 h 902922"/>
                <a:gd name="connsiteX748" fmla="*/ 8554407 w 11218359"/>
                <a:gd name="connsiteY748" fmla="*/ 902922 h 902922"/>
                <a:gd name="connsiteX749" fmla="*/ 8565837 w 11218359"/>
                <a:gd name="connsiteY749" fmla="*/ 902922 h 902922"/>
                <a:gd name="connsiteX750" fmla="*/ 8577267 w 11218359"/>
                <a:gd name="connsiteY750" fmla="*/ 902922 h 902922"/>
                <a:gd name="connsiteX751" fmla="*/ 8588697 w 11218359"/>
                <a:gd name="connsiteY751" fmla="*/ 902922 h 902922"/>
                <a:gd name="connsiteX752" fmla="*/ 8600175 w 11218359"/>
                <a:gd name="connsiteY752" fmla="*/ 902922 h 902922"/>
                <a:gd name="connsiteX753" fmla="*/ 8611605 w 11218359"/>
                <a:gd name="connsiteY753" fmla="*/ 902922 h 902922"/>
                <a:gd name="connsiteX754" fmla="*/ 8623035 w 11218359"/>
                <a:gd name="connsiteY754" fmla="*/ 902922 h 902922"/>
                <a:gd name="connsiteX755" fmla="*/ 8634465 w 11218359"/>
                <a:gd name="connsiteY755" fmla="*/ 902922 h 902922"/>
                <a:gd name="connsiteX756" fmla="*/ 8645895 w 11218359"/>
                <a:gd name="connsiteY756" fmla="*/ 902922 h 902922"/>
                <a:gd name="connsiteX757" fmla="*/ 8657373 w 11218359"/>
                <a:gd name="connsiteY757" fmla="*/ 902922 h 902922"/>
                <a:gd name="connsiteX758" fmla="*/ 8668802 w 11218359"/>
                <a:gd name="connsiteY758" fmla="*/ 902922 h 902922"/>
                <a:gd name="connsiteX759" fmla="*/ 8680232 w 11218359"/>
                <a:gd name="connsiteY759" fmla="*/ 902922 h 902922"/>
                <a:gd name="connsiteX760" fmla="*/ 8691662 w 11218359"/>
                <a:gd name="connsiteY760" fmla="*/ 902922 h 902922"/>
                <a:gd name="connsiteX761" fmla="*/ 8703093 w 11218359"/>
                <a:gd name="connsiteY761" fmla="*/ 902922 h 902922"/>
                <a:gd name="connsiteX762" fmla="*/ 8714570 w 11218359"/>
                <a:gd name="connsiteY762" fmla="*/ 902922 h 902922"/>
                <a:gd name="connsiteX763" fmla="*/ 8726000 w 11218359"/>
                <a:gd name="connsiteY763" fmla="*/ 902922 h 902922"/>
                <a:gd name="connsiteX764" fmla="*/ 8737430 w 11218359"/>
                <a:gd name="connsiteY764" fmla="*/ 902922 h 902922"/>
                <a:gd name="connsiteX765" fmla="*/ 8748860 w 11218359"/>
                <a:gd name="connsiteY765" fmla="*/ 902922 h 902922"/>
                <a:gd name="connsiteX766" fmla="*/ 8760290 w 11218359"/>
                <a:gd name="connsiteY766" fmla="*/ 902922 h 902922"/>
                <a:gd name="connsiteX767" fmla="*/ 8771768 w 11218359"/>
                <a:gd name="connsiteY767" fmla="*/ 902922 h 902922"/>
                <a:gd name="connsiteX768" fmla="*/ 8783198 w 11218359"/>
                <a:gd name="connsiteY768" fmla="*/ 902922 h 902922"/>
                <a:gd name="connsiteX769" fmla="*/ 8794628 w 11218359"/>
                <a:gd name="connsiteY769" fmla="*/ 902922 h 902922"/>
                <a:gd name="connsiteX770" fmla="*/ 8806058 w 11218359"/>
                <a:gd name="connsiteY770" fmla="*/ 902922 h 902922"/>
                <a:gd name="connsiteX771" fmla="*/ 8817488 w 11218359"/>
                <a:gd name="connsiteY771" fmla="*/ 902922 h 902922"/>
                <a:gd name="connsiteX772" fmla="*/ 8828918 w 11218359"/>
                <a:gd name="connsiteY772" fmla="*/ 902922 h 902922"/>
                <a:gd name="connsiteX773" fmla="*/ 8840395 w 11218359"/>
                <a:gd name="connsiteY773" fmla="*/ 902922 h 902922"/>
                <a:gd name="connsiteX774" fmla="*/ 8851825 w 11218359"/>
                <a:gd name="connsiteY774" fmla="*/ 902922 h 902922"/>
                <a:gd name="connsiteX775" fmla="*/ 8863256 w 11218359"/>
                <a:gd name="connsiteY775" fmla="*/ 902922 h 902922"/>
                <a:gd name="connsiteX776" fmla="*/ 8874686 w 11218359"/>
                <a:gd name="connsiteY776" fmla="*/ 902922 h 902922"/>
                <a:gd name="connsiteX777" fmla="*/ 8886115 w 11218359"/>
                <a:gd name="connsiteY777" fmla="*/ 902922 h 902922"/>
                <a:gd name="connsiteX778" fmla="*/ 8897593 w 11218359"/>
                <a:gd name="connsiteY778" fmla="*/ 902922 h 902922"/>
                <a:gd name="connsiteX779" fmla="*/ 8909022 w 11218359"/>
                <a:gd name="connsiteY779" fmla="*/ 902922 h 902922"/>
                <a:gd name="connsiteX780" fmla="*/ 8920453 w 11218359"/>
                <a:gd name="connsiteY780" fmla="*/ 902922 h 902922"/>
                <a:gd name="connsiteX781" fmla="*/ 8931883 w 11218359"/>
                <a:gd name="connsiteY781" fmla="*/ 902922 h 902922"/>
                <a:gd name="connsiteX782" fmla="*/ 8943313 w 11218359"/>
                <a:gd name="connsiteY782" fmla="*/ 902922 h 902922"/>
                <a:gd name="connsiteX783" fmla="*/ 8954791 w 11218359"/>
                <a:gd name="connsiteY783" fmla="*/ 902922 h 902922"/>
                <a:gd name="connsiteX784" fmla="*/ 8966220 w 11218359"/>
                <a:gd name="connsiteY784" fmla="*/ 902922 h 902922"/>
                <a:gd name="connsiteX785" fmla="*/ 8977651 w 11218359"/>
                <a:gd name="connsiteY785" fmla="*/ 902922 h 902922"/>
                <a:gd name="connsiteX786" fmla="*/ 8989080 w 11218359"/>
                <a:gd name="connsiteY786" fmla="*/ 902922 h 902922"/>
                <a:gd name="connsiteX787" fmla="*/ 9000511 w 11218359"/>
                <a:gd name="connsiteY787" fmla="*/ 902922 h 902922"/>
                <a:gd name="connsiteX788" fmla="*/ 9011988 w 11218359"/>
                <a:gd name="connsiteY788" fmla="*/ 902922 h 902922"/>
                <a:gd name="connsiteX789" fmla="*/ 9023418 w 11218359"/>
                <a:gd name="connsiteY789" fmla="*/ 902922 h 902922"/>
                <a:gd name="connsiteX790" fmla="*/ 9034849 w 11218359"/>
                <a:gd name="connsiteY790" fmla="*/ 902922 h 902922"/>
                <a:gd name="connsiteX791" fmla="*/ 9046278 w 11218359"/>
                <a:gd name="connsiteY791" fmla="*/ 902922 h 902922"/>
                <a:gd name="connsiteX792" fmla="*/ 9057709 w 11218359"/>
                <a:gd name="connsiteY792" fmla="*/ 902922 h 902922"/>
                <a:gd name="connsiteX793" fmla="*/ 9069186 w 11218359"/>
                <a:gd name="connsiteY793" fmla="*/ 902922 h 902922"/>
                <a:gd name="connsiteX794" fmla="*/ 9080615 w 11218359"/>
                <a:gd name="connsiteY794" fmla="*/ 902922 h 902922"/>
                <a:gd name="connsiteX795" fmla="*/ 9092046 w 11218359"/>
                <a:gd name="connsiteY795" fmla="*/ 902922 h 902922"/>
                <a:gd name="connsiteX796" fmla="*/ 9103476 w 11218359"/>
                <a:gd name="connsiteY796" fmla="*/ 902922 h 902922"/>
                <a:gd name="connsiteX797" fmla="*/ 9114906 w 11218359"/>
                <a:gd name="connsiteY797" fmla="*/ 902922 h 902922"/>
                <a:gd name="connsiteX798" fmla="*/ 9126384 w 11218359"/>
                <a:gd name="connsiteY798" fmla="*/ 902922 h 902922"/>
                <a:gd name="connsiteX799" fmla="*/ 9137813 w 11218359"/>
                <a:gd name="connsiteY799" fmla="*/ 902922 h 902922"/>
                <a:gd name="connsiteX800" fmla="*/ 9149244 w 11218359"/>
                <a:gd name="connsiteY800" fmla="*/ 902922 h 902922"/>
                <a:gd name="connsiteX801" fmla="*/ 9160673 w 11218359"/>
                <a:gd name="connsiteY801" fmla="*/ 902922 h 902922"/>
                <a:gd name="connsiteX802" fmla="*/ 9172104 w 11218359"/>
                <a:gd name="connsiteY802" fmla="*/ 902922 h 902922"/>
                <a:gd name="connsiteX803" fmla="*/ 9183581 w 11218359"/>
                <a:gd name="connsiteY803" fmla="*/ 902922 h 902922"/>
                <a:gd name="connsiteX804" fmla="*/ 9195011 w 11218359"/>
                <a:gd name="connsiteY804" fmla="*/ 902922 h 902922"/>
                <a:gd name="connsiteX805" fmla="*/ 9206442 w 11218359"/>
                <a:gd name="connsiteY805" fmla="*/ 902922 h 902922"/>
                <a:gd name="connsiteX806" fmla="*/ 9217871 w 11218359"/>
                <a:gd name="connsiteY806" fmla="*/ 902922 h 902922"/>
                <a:gd name="connsiteX807" fmla="*/ 9229301 w 11218359"/>
                <a:gd name="connsiteY807" fmla="*/ 902922 h 902922"/>
                <a:gd name="connsiteX808" fmla="*/ 9240779 w 11218359"/>
                <a:gd name="connsiteY808" fmla="*/ 902922 h 902922"/>
                <a:gd name="connsiteX809" fmla="*/ 9252209 w 11218359"/>
                <a:gd name="connsiteY809" fmla="*/ 902922 h 902922"/>
                <a:gd name="connsiteX810" fmla="*/ 9263639 w 11218359"/>
                <a:gd name="connsiteY810" fmla="*/ 902922 h 902922"/>
                <a:gd name="connsiteX811" fmla="*/ 9275069 w 11218359"/>
                <a:gd name="connsiteY811" fmla="*/ 902922 h 902922"/>
                <a:gd name="connsiteX812" fmla="*/ 9286498 w 11218359"/>
                <a:gd name="connsiteY812" fmla="*/ 902922 h 902922"/>
                <a:gd name="connsiteX813" fmla="*/ 9297977 w 11218359"/>
                <a:gd name="connsiteY813" fmla="*/ 902922 h 902922"/>
                <a:gd name="connsiteX814" fmla="*/ 9309406 w 11218359"/>
                <a:gd name="connsiteY814" fmla="*/ 902922 h 902922"/>
                <a:gd name="connsiteX815" fmla="*/ 9320837 w 11218359"/>
                <a:gd name="connsiteY815" fmla="*/ 902922 h 902922"/>
                <a:gd name="connsiteX816" fmla="*/ 9332266 w 11218359"/>
                <a:gd name="connsiteY816" fmla="*/ 902922 h 902922"/>
                <a:gd name="connsiteX817" fmla="*/ 9343696 w 11218359"/>
                <a:gd name="connsiteY817" fmla="*/ 902922 h 902922"/>
                <a:gd name="connsiteX818" fmla="*/ 9355174 w 11218359"/>
                <a:gd name="connsiteY818" fmla="*/ 902922 h 902922"/>
                <a:gd name="connsiteX819" fmla="*/ 9366604 w 11218359"/>
                <a:gd name="connsiteY819" fmla="*/ 902922 h 902922"/>
                <a:gd name="connsiteX820" fmla="*/ 9378035 w 11218359"/>
                <a:gd name="connsiteY820" fmla="*/ 902922 h 902922"/>
                <a:gd name="connsiteX821" fmla="*/ 9389464 w 11218359"/>
                <a:gd name="connsiteY821" fmla="*/ 902922 h 902922"/>
                <a:gd name="connsiteX822" fmla="*/ 9400894 w 11218359"/>
                <a:gd name="connsiteY822" fmla="*/ 902922 h 902922"/>
                <a:gd name="connsiteX823" fmla="*/ 9412372 w 11218359"/>
                <a:gd name="connsiteY823" fmla="*/ 902922 h 902922"/>
                <a:gd name="connsiteX824" fmla="*/ 9423802 w 11218359"/>
                <a:gd name="connsiteY824" fmla="*/ 902922 h 902922"/>
                <a:gd name="connsiteX825" fmla="*/ 9435232 w 11218359"/>
                <a:gd name="connsiteY825" fmla="*/ 902922 h 902922"/>
                <a:gd name="connsiteX826" fmla="*/ 9446662 w 11218359"/>
                <a:gd name="connsiteY826" fmla="*/ 902922 h 902922"/>
                <a:gd name="connsiteX827" fmla="*/ 9458091 w 11218359"/>
                <a:gd name="connsiteY827" fmla="*/ 902922 h 902922"/>
                <a:gd name="connsiteX828" fmla="*/ 9469570 w 11218359"/>
                <a:gd name="connsiteY828" fmla="*/ 902922 h 902922"/>
                <a:gd name="connsiteX829" fmla="*/ 9480999 w 11218359"/>
                <a:gd name="connsiteY829" fmla="*/ 902922 h 902922"/>
                <a:gd name="connsiteX830" fmla="*/ 9492429 w 11218359"/>
                <a:gd name="connsiteY830" fmla="*/ 902922 h 902922"/>
                <a:gd name="connsiteX831" fmla="*/ 9503859 w 11218359"/>
                <a:gd name="connsiteY831" fmla="*/ 902922 h 902922"/>
                <a:gd name="connsiteX832" fmla="*/ 9515289 w 11218359"/>
                <a:gd name="connsiteY832" fmla="*/ 902922 h 902922"/>
                <a:gd name="connsiteX833" fmla="*/ 9526767 w 11218359"/>
                <a:gd name="connsiteY833" fmla="*/ 902922 h 902922"/>
                <a:gd name="connsiteX834" fmla="*/ 9538197 w 11218359"/>
                <a:gd name="connsiteY834" fmla="*/ 902922 h 902922"/>
                <a:gd name="connsiteX835" fmla="*/ 9549626 w 11218359"/>
                <a:gd name="connsiteY835" fmla="*/ 902922 h 902922"/>
                <a:gd name="connsiteX836" fmla="*/ 9561057 w 11218359"/>
                <a:gd name="connsiteY836" fmla="*/ 902922 h 902922"/>
                <a:gd name="connsiteX837" fmla="*/ 9572487 w 11218359"/>
                <a:gd name="connsiteY837" fmla="*/ 902922 h 902922"/>
                <a:gd name="connsiteX838" fmla="*/ 9583965 w 11218359"/>
                <a:gd name="connsiteY838" fmla="*/ 902922 h 902922"/>
                <a:gd name="connsiteX839" fmla="*/ 9595395 w 11218359"/>
                <a:gd name="connsiteY839" fmla="*/ 902922 h 902922"/>
                <a:gd name="connsiteX840" fmla="*/ 9606824 w 11218359"/>
                <a:gd name="connsiteY840" fmla="*/ 902922 h 902922"/>
                <a:gd name="connsiteX841" fmla="*/ 9618255 w 11218359"/>
                <a:gd name="connsiteY841" fmla="*/ 902922 h 902922"/>
                <a:gd name="connsiteX842" fmla="*/ 9629684 w 11218359"/>
                <a:gd name="connsiteY842" fmla="*/ 902922 h 902922"/>
                <a:gd name="connsiteX843" fmla="*/ 9641163 w 11218359"/>
                <a:gd name="connsiteY843" fmla="*/ 902922 h 902922"/>
                <a:gd name="connsiteX844" fmla="*/ 9652592 w 11218359"/>
                <a:gd name="connsiteY844" fmla="*/ 902922 h 902922"/>
                <a:gd name="connsiteX845" fmla="*/ 9664022 w 11218359"/>
                <a:gd name="connsiteY845" fmla="*/ 902922 h 902922"/>
                <a:gd name="connsiteX846" fmla="*/ 9675452 w 11218359"/>
                <a:gd name="connsiteY846" fmla="*/ 902922 h 902922"/>
                <a:gd name="connsiteX847" fmla="*/ 9686882 w 11218359"/>
                <a:gd name="connsiteY847" fmla="*/ 902922 h 902922"/>
                <a:gd name="connsiteX848" fmla="*/ 9698360 w 11218359"/>
                <a:gd name="connsiteY848" fmla="*/ 902922 h 902922"/>
                <a:gd name="connsiteX849" fmla="*/ 9709790 w 11218359"/>
                <a:gd name="connsiteY849" fmla="*/ 902922 h 902922"/>
                <a:gd name="connsiteX850" fmla="*/ 9721219 w 11218359"/>
                <a:gd name="connsiteY850" fmla="*/ 902922 h 902922"/>
                <a:gd name="connsiteX851" fmla="*/ 9732650 w 11218359"/>
                <a:gd name="connsiteY851" fmla="*/ 902922 h 902922"/>
                <a:gd name="connsiteX852" fmla="*/ 9744080 w 11218359"/>
                <a:gd name="connsiteY852" fmla="*/ 902922 h 902922"/>
                <a:gd name="connsiteX853" fmla="*/ 9755557 w 11218359"/>
                <a:gd name="connsiteY853" fmla="*/ 902922 h 902922"/>
                <a:gd name="connsiteX854" fmla="*/ 9766988 w 11218359"/>
                <a:gd name="connsiteY854" fmla="*/ 902922 h 902922"/>
                <a:gd name="connsiteX855" fmla="*/ 9778417 w 11218359"/>
                <a:gd name="connsiteY855" fmla="*/ 902922 h 902922"/>
                <a:gd name="connsiteX856" fmla="*/ 9789848 w 11218359"/>
                <a:gd name="connsiteY856" fmla="*/ 902922 h 902922"/>
                <a:gd name="connsiteX857" fmla="*/ 9801277 w 11218359"/>
                <a:gd name="connsiteY857" fmla="*/ 902922 h 902922"/>
                <a:gd name="connsiteX858" fmla="*/ 9812755 w 11218359"/>
                <a:gd name="connsiteY858" fmla="*/ 902922 h 902922"/>
                <a:gd name="connsiteX859" fmla="*/ 9824185 w 11218359"/>
                <a:gd name="connsiteY859" fmla="*/ 902922 h 902922"/>
                <a:gd name="connsiteX860" fmla="*/ 9835615 w 11218359"/>
                <a:gd name="connsiteY860" fmla="*/ 902922 h 902922"/>
                <a:gd name="connsiteX861" fmla="*/ 9847045 w 11218359"/>
                <a:gd name="connsiteY861" fmla="*/ 902922 h 902922"/>
                <a:gd name="connsiteX862" fmla="*/ 9858475 w 11218359"/>
                <a:gd name="connsiteY862" fmla="*/ 902922 h 902922"/>
                <a:gd name="connsiteX863" fmla="*/ 9869952 w 11218359"/>
                <a:gd name="connsiteY863" fmla="*/ 902922 h 902922"/>
                <a:gd name="connsiteX864" fmla="*/ 9881383 w 11218359"/>
                <a:gd name="connsiteY864" fmla="*/ 902922 h 902922"/>
                <a:gd name="connsiteX865" fmla="*/ 9892812 w 11218359"/>
                <a:gd name="connsiteY865" fmla="*/ 902922 h 902922"/>
                <a:gd name="connsiteX866" fmla="*/ 9904243 w 11218359"/>
                <a:gd name="connsiteY866" fmla="*/ 902922 h 902922"/>
                <a:gd name="connsiteX867" fmla="*/ 9915673 w 11218359"/>
                <a:gd name="connsiteY867" fmla="*/ 902922 h 902922"/>
                <a:gd name="connsiteX868" fmla="*/ 9927102 w 11218359"/>
                <a:gd name="connsiteY868" fmla="*/ 902922 h 902922"/>
                <a:gd name="connsiteX869" fmla="*/ 9938581 w 11218359"/>
                <a:gd name="connsiteY869" fmla="*/ 902922 h 902922"/>
                <a:gd name="connsiteX870" fmla="*/ 9950010 w 11218359"/>
                <a:gd name="connsiteY870" fmla="*/ 902922 h 902922"/>
                <a:gd name="connsiteX871" fmla="*/ 9961441 w 11218359"/>
                <a:gd name="connsiteY871" fmla="*/ 902922 h 902922"/>
                <a:gd name="connsiteX872" fmla="*/ 9972870 w 11218359"/>
                <a:gd name="connsiteY872" fmla="*/ 902922 h 902922"/>
                <a:gd name="connsiteX873" fmla="*/ 9984300 w 11218359"/>
                <a:gd name="connsiteY873" fmla="*/ 902922 h 902922"/>
                <a:gd name="connsiteX874" fmla="*/ 9995778 w 11218359"/>
                <a:gd name="connsiteY874" fmla="*/ 902922 h 902922"/>
                <a:gd name="connsiteX875" fmla="*/ 10007208 w 11218359"/>
                <a:gd name="connsiteY875" fmla="*/ 902922 h 902922"/>
                <a:gd name="connsiteX876" fmla="*/ 10018638 w 11218359"/>
                <a:gd name="connsiteY876" fmla="*/ 902922 h 902922"/>
                <a:gd name="connsiteX877" fmla="*/ 10030068 w 11218359"/>
                <a:gd name="connsiteY877" fmla="*/ 902922 h 902922"/>
                <a:gd name="connsiteX878" fmla="*/ 10041498 w 11218359"/>
                <a:gd name="connsiteY878" fmla="*/ 902922 h 902922"/>
                <a:gd name="connsiteX879" fmla="*/ 10052976 w 11218359"/>
                <a:gd name="connsiteY879" fmla="*/ 902922 h 902922"/>
                <a:gd name="connsiteX880" fmla="*/ 10064405 w 11218359"/>
                <a:gd name="connsiteY880" fmla="*/ 902922 h 902922"/>
                <a:gd name="connsiteX881" fmla="*/ 10075835 w 11218359"/>
                <a:gd name="connsiteY881" fmla="*/ 902922 h 902922"/>
                <a:gd name="connsiteX882" fmla="*/ 10087266 w 11218359"/>
                <a:gd name="connsiteY882" fmla="*/ 902922 h 902922"/>
                <a:gd name="connsiteX883" fmla="*/ 10098695 w 11218359"/>
                <a:gd name="connsiteY883" fmla="*/ 902922 h 902922"/>
                <a:gd name="connsiteX884" fmla="*/ 10110174 w 11218359"/>
                <a:gd name="connsiteY884" fmla="*/ 902922 h 902922"/>
                <a:gd name="connsiteX885" fmla="*/ 10121603 w 11218359"/>
                <a:gd name="connsiteY885" fmla="*/ 902922 h 902922"/>
                <a:gd name="connsiteX886" fmla="*/ 10133033 w 11218359"/>
                <a:gd name="connsiteY886" fmla="*/ 902922 h 902922"/>
                <a:gd name="connsiteX887" fmla="*/ 10144463 w 11218359"/>
                <a:gd name="connsiteY887" fmla="*/ 902922 h 902922"/>
                <a:gd name="connsiteX888" fmla="*/ 10155893 w 11218359"/>
                <a:gd name="connsiteY888" fmla="*/ 902922 h 902922"/>
                <a:gd name="connsiteX889" fmla="*/ 10167371 w 11218359"/>
                <a:gd name="connsiteY889" fmla="*/ 902922 h 902922"/>
                <a:gd name="connsiteX890" fmla="*/ 10178801 w 11218359"/>
                <a:gd name="connsiteY890" fmla="*/ 902922 h 902922"/>
                <a:gd name="connsiteX891" fmla="*/ 10190230 w 11218359"/>
                <a:gd name="connsiteY891" fmla="*/ 902922 h 902922"/>
                <a:gd name="connsiteX892" fmla="*/ 10201661 w 11218359"/>
                <a:gd name="connsiteY892" fmla="*/ 902922 h 902922"/>
                <a:gd name="connsiteX893" fmla="*/ 10213091 w 11218359"/>
                <a:gd name="connsiteY893" fmla="*/ 902922 h 902922"/>
                <a:gd name="connsiteX894" fmla="*/ 10224569 w 11218359"/>
                <a:gd name="connsiteY894" fmla="*/ 902922 h 902922"/>
                <a:gd name="connsiteX895" fmla="*/ 10235998 w 11218359"/>
                <a:gd name="connsiteY895" fmla="*/ 902922 h 902922"/>
                <a:gd name="connsiteX896" fmla="*/ 10247428 w 11218359"/>
                <a:gd name="connsiteY896" fmla="*/ 902922 h 902922"/>
                <a:gd name="connsiteX897" fmla="*/ 10258859 w 11218359"/>
                <a:gd name="connsiteY897" fmla="*/ 902922 h 902922"/>
                <a:gd name="connsiteX898" fmla="*/ 10270288 w 11218359"/>
                <a:gd name="connsiteY898" fmla="*/ 902922 h 902922"/>
                <a:gd name="connsiteX899" fmla="*/ 10281767 w 11218359"/>
                <a:gd name="connsiteY899" fmla="*/ 902922 h 902922"/>
                <a:gd name="connsiteX900" fmla="*/ 10293196 w 11218359"/>
                <a:gd name="connsiteY900" fmla="*/ 902922 h 902922"/>
                <a:gd name="connsiteX901" fmla="*/ 10304626 w 11218359"/>
                <a:gd name="connsiteY901" fmla="*/ 902922 h 902922"/>
                <a:gd name="connsiteX902" fmla="*/ 10316056 w 11218359"/>
                <a:gd name="connsiteY902" fmla="*/ 902922 h 902922"/>
                <a:gd name="connsiteX903" fmla="*/ 10327486 w 11218359"/>
                <a:gd name="connsiteY903" fmla="*/ 902922 h 902922"/>
                <a:gd name="connsiteX904" fmla="*/ 10338963 w 11218359"/>
                <a:gd name="connsiteY904" fmla="*/ 902922 h 902922"/>
                <a:gd name="connsiteX905" fmla="*/ 10350394 w 11218359"/>
                <a:gd name="connsiteY905" fmla="*/ 902922 h 902922"/>
                <a:gd name="connsiteX906" fmla="*/ 10361823 w 11218359"/>
                <a:gd name="connsiteY906" fmla="*/ 902922 h 902922"/>
                <a:gd name="connsiteX907" fmla="*/ 10373254 w 11218359"/>
                <a:gd name="connsiteY907" fmla="*/ 902922 h 902922"/>
                <a:gd name="connsiteX908" fmla="*/ 10384684 w 11218359"/>
                <a:gd name="connsiteY908" fmla="*/ 902922 h 902922"/>
                <a:gd name="connsiteX909" fmla="*/ 10396161 w 11218359"/>
                <a:gd name="connsiteY909" fmla="*/ 902922 h 902922"/>
                <a:gd name="connsiteX910" fmla="*/ 10407591 w 11218359"/>
                <a:gd name="connsiteY910" fmla="*/ 902922 h 902922"/>
                <a:gd name="connsiteX911" fmla="*/ 10419021 w 11218359"/>
                <a:gd name="connsiteY911" fmla="*/ 902922 h 902922"/>
                <a:gd name="connsiteX912" fmla="*/ 10430452 w 11218359"/>
                <a:gd name="connsiteY912" fmla="*/ 902922 h 902922"/>
                <a:gd name="connsiteX913" fmla="*/ 10441881 w 11218359"/>
                <a:gd name="connsiteY913" fmla="*/ 902922 h 902922"/>
                <a:gd name="connsiteX914" fmla="*/ 10453358 w 11218359"/>
                <a:gd name="connsiteY914" fmla="*/ 902922 h 902922"/>
                <a:gd name="connsiteX915" fmla="*/ 10464789 w 11218359"/>
                <a:gd name="connsiteY915" fmla="*/ 902922 h 902922"/>
                <a:gd name="connsiteX916" fmla="*/ 10476219 w 11218359"/>
                <a:gd name="connsiteY916" fmla="*/ 902922 h 902922"/>
                <a:gd name="connsiteX917" fmla="*/ 10487649 w 11218359"/>
                <a:gd name="connsiteY917" fmla="*/ 902922 h 902922"/>
                <a:gd name="connsiteX918" fmla="*/ 10499079 w 11218359"/>
                <a:gd name="connsiteY918" fmla="*/ 902922 h 902922"/>
                <a:gd name="connsiteX919" fmla="*/ 10510556 w 11218359"/>
                <a:gd name="connsiteY919" fmla="*/ 902922 h 902922"/>
                <a:gd name="connsiteX920" fmla="*/ 10521987 w 11218359"/>
                <a:gd name="connsiteY920" fmla="*/ 902922 h 902922"/>
                <a:gd name="connsiteX921" fmla="*/ 10533416 w 11218359"/>
                <a:gd name="connsiteY921" fmla="*/ 902922 h 902922"/>
                <a:gd name="connsiteX922" fmla="*/ 10544847 w 11218359"/>
                <a:gd name="connsiteY922" fmla="*/ 902922 h 902922"/>
                <a:gd name="connsiteX923" fmla="*/ 10556277 w 11218359"/>
                <a:gd name="connsiteY923" fmla="*/ 902922 h 902922"/>
                <a:gd name="connsiteX924" fmla="*/ 10567754 w 11218359"/>
                <a:gd name="connsiteY924" fmla="*/ 902922 h 902922"/>
                <a:gd name="connsiteX925" fmla="*/ 10579184 w 11218359"/>
                <a:gd name="connsiteY925" fmla="*/ 902922 h 902922"/>
                <a:gd name="connsiteX926" fmla="*/ 10590614 w 11218359"/>
                <a:gd name="connsiteY926" fmla="*/ 902922 h 902922"/>
                <a:gd name="connsiteX927" fmla="*/ 10602045 w 11218359"/>
                <a:gd name="connsiteY927" fmla="*/ 902922 h 902922"/>
                <a:gd name="connsiteX928" fmla="*/ 10613474 w 11218359"/>
                <a:gd name="connsiteY928" fmla="*/ 902922 h 902922"/>
                <a:gd name="connsiteX929" fmla="*/ 10624951 w 11218359"/>
                <a:gd name="connsiteY929" fmla="*/ 902922 h 902922"/>
                <a:gd name="connsiteX930" fmla="*/ 10636382 w 11218359"/>
                <a:gd name="connsiteY930" fmla="*/ 902922 h 902922"/>
                <a:gd name="connsiteX931" fmla="*/ 10647812 w 11218359"/>
                <a:gd name="connsiteY931" fmla="*/ 902922 h 902922"/>
                <a:gd name="connsiteX932" fmla="*/ 10659241 w 11218359"/>
                <a:gd name="connsiteY932" fmla="*/ 902922 h 902922"/>
                <a:gd name="connsiteX933" fmla="*/ 10670672 w 11218359"/>
                <a:gd name="connsiteY933" fmla="*/ 902922 h 902922"/>
                <a:gd name="connsiteX934" fmla="*/ 10682149 w 11218359"/>
                <a:gd name="connsiteY934" fmla="*/ 902922 h 902922"/>
                <a:gd name="connsiteX935" fmla="*/ 10693580 w 11218359"/>
                <a:gd name="connsiteY935" fmla="*/ 902922 h 902922"/>
                <a:gd name="connsiteX936" fmla="*/ 10705009 w 11218359"/>
                <a:gd name="connsiteY936" fmla="*/ 902922 h 902922"/>
                <a:gd name="connsiteX937" fmla="*/ 10716439 w 11218359"/>
                <a:gd name="connsiteY937" fmla="*/ 902922 h 902922"/>
                <a:gd name="connsiteX938" fmla="*/ 10727870 w 11218359"/>
                <a:gd name="connsiteY938" fmla="*/ 902922 h 902922"/>
                <a:gd name="connsiteX939" fmla="*/ 10739347 w 11218359"/>
                <a:gd name="connsiteY939" fmla="*/ 902922 h 902922"/>
                <a:gd name="connsiteX940" fmla="*/ 10750778 w 11218359"/>
                <a:gd name="connsiteY940" fmla="*/ 902922 h 902922"/>
                <a:gd name="connsiteX941" fmla="*/ 10762207 w 11218359"/>
                <a:gd name="connsiteY941" fmla="*/ 902922 h 902922"/>
                <a:gd name="connsiteX942" fmla="*/ 10773637 w 11218359"/>
                <a:gd name="connsiteY942" fmla="*/ 902922 h 902922"/>
                <a:gd name="connsiteX943" fmla="*/ 10785067 w 11218359"/>
                <a:gd name="connsiteY943" fmla="*/ 902922 h 902922"/>
                <a:gd name="connsiteX944" fmla="*/ 10796544 w 11218359"/>
                <a:gd name="connsiteY944" fmla="*/ 902922 h 902922"/>
                <a:gd name="connsiteX945" fmla="*/ 10807975 w 11218359"/>
                <a:gd name="connsiteY945" fmla="*/ 902922 h 902922"/>
                <a:gd name="connsiteX946" fmla="*/ 10819405 w 11218359"/>
                <a:gd name="connsiteY946" fmla="*/ 902922 h 902922"/>
                <a:gd name="connsiteX947" fmla="*/ 10830834 w 11218359"/>
                <a:gd name="connsiteY947" fmla="*/ 902922 h 902922"/>
                <a:gd name="connsiteX948" fmla="*/ 10842265 w 11218359"/>
                <a:gd name="connsiteY948" fmla="*/ 902922 h 902922"/>
                <a:gd name="connsiteX949" fmla="*/ 10853742 w 11218359"/>
                <a:gd name="connsiteY949" fmla="*/ 902922 h 902922"/>
                <a:gd name="connsiteX950" fmla="*/ 10865173 w 11218359"/>
                <a:gd name="connsiteY950" fmla="*/ 902922 h 902922"/>
                <a:gd name="connsiteX951" fmla="*/ 10876602 w 11218359"/>
                <a:gd name="connsiteY951" fmla="*/ 902922 h 902922"/>
                <a:gd name="connsiteX952" fmla="*/ 10888032 w 11218359"/>
                <a:gd name="connsiteY952" fmla="*/ 902922 h 902922"/>
                <a:gd name="connsiteX953" fmla="*/ 10899463 w 11218359"/>
                <a:gd name="connsiteY953" fmla="*/ 902922 h 902922"/>
                <a:gd name="connsiteX954" fmla="*/ 10910892 w 11218359"/>
                <a:gd name="connsiteY954" fmla="*/ 902922 h 902922"/>
                <a:gd name="connsiteX955" fmla="*/ 10922369 w 11218359"/>
                <a:gd name="connsiteY955" fmla="*/ 902922 h 902922"/>
                <a:gd name="connsiteX956" fmla="*/ 10933800 w 11218359"/>
                <a:gd name="connsiteY956" fmla="*/ 902922 h 902922"/>
                <a:gd name="connsiteX957" fmla="*/ 10945230 w 11218359"/>
                <a:gd name="connsiteY957" fmla="*/ 902922 h 902922"/>
                <a:gd name="connsiteX958" fmla="*/ 10956660 w 11218359"/>
                <a:gd name="connsiteY958" fmla="*/ 902922 h 902922"/>
                <a:gd name="connsiteX959" fmla="*/ 10968090 w 11218359"/>
                <a:gd name="connsiteY959" fmla="*/ 902922 h 902922"/>
                <a:gd name="connsiteX960" fmla="*/ 10979567 w 11218359"/>
                <a:gd name="connsiteY960" fmla="*/ 902922 h 902922"/>
                <a:gd name="connsiteX961" fmla="*/ 10990998 w 11218359"/>
                <a:gd name="connsiteY961" fmla="*/ 902922 h 902922"/>
                <a:gd name="connsiteX962" fmla="*/ 11002427 w 11218359"/>
                <a:gd name="connsiteY962" fmla="*/ 902922 h 902922"/>
                <a:gd name="connsiteX963" fmla="*/ 11013858 w 11218359"/>
                <a:gd name="connsiteY963" fmla="*/ 902922 h 902922"/>
                <a:gd name="connsiteX964" fmla="*/ 11025287 w 11218359"/>
                <a:gd name="connsiteY964" fmla="*/ 902922 h 902922"/>
                <a:gd name="connsiteX965" fmla="*/ 11036765 w 11218359"/>
                <a:gd name="connsiteY965" fmla="*/ 902922 h 902922"/>
                <a:gd name="connsiteX966" fmla="*/ 11048195 w 11218359"/>
                <a:gd name="connsiteY966" fmla="*/ 902922 h 902922"/>
                <a:gd name="connsiteX967" fmla="*/ 11059625 w 11218359"/>
                <a:gd name="connsiteY967" fmla="*/ 902922 h 902922"/>
                <a:gd name="connsiteX968" fmla="*/ 11071056 w 11218359"/>
                <a:gd name="connsiteY968" fmla="*/ 902922 h 902922"/>
                <a:gd name="connsiteX969" fmla="*/ 11082485 w 11218359"/>
                <a:gd name="connsiteY969" fmla="*/ 902922 h 902922"/>
                <a:gd name="connsiteX970" fmla="*/ 11093962 w 11218359"/>
                <a:gd name="connsiteY970" fmla="*/ 902922 h 902922"/>
                <a:gd name="connsiteX971" fmla="*/ 11105393 w 11218359"/>
                <a:gd name="connsiteY971" fmla="*/ 902922 h 902922"/>
                <a:gd name="connsiteX972" fmla="*/ 11116823 w 11218359"/>
                <a:gd name="connsiteY972" fmla="*/ 902922 h 902922"/>
                <a:gd name="connsiteX973" fmla="*/ 11128253 w 11218359"/>
                <a:gd name="connsiteY973" fmla="*/ 902922 h 902922"/>
                <a:gd name="connsiteX974" fmla="*/ 11139683 w 11218359"/>
                <a:gd name="connsiteY974" fmla="*/ 902922 h 902922"/>
                <a:gd name="connsiteX975" fmla="*/ 11151160 w 11218359"/>
                <a:gd name="connsiteY975" fmla="*/ 902922 h 902922"/>
                <a:gd name="connsiteX976" fmla="*/ 11162591 w 11218359"/>
                <a:gd name="connsiteY976" fmla="*/ 902922 h 902922"/>
                <a:gd name="connsiteX977" fmla="*/ 11174020 w 11218359"/>
                <a:gd name="connsiteY977" fmla="*/ 902922 h 902922"/>
                <a:gd name="connsiteX978" fmla="*/ 11185451 w 11218359"/>
                <a:gd name="connsiteY978" fmla="*/ 902922 h 902922"/>
                <a:gd name="connsiteX979" fmla="*/ 11196881 w 11218359"/>
                <a:gd name="connsiteY979" fmla="*/ 902922 h 902922"/>
                <a:gd name="connsiteX980" fmla="*/ 11208358 w 11218359"/>
                <a:gd name="connsiteY980" fmla="*/ 902922 h 902922"/>
                <a:gd name="connsiteX981" fmla="*/ 11218359 w 11218359"/>
                <a:gd name="connsiteY981" fmla="*/ 902922 h 90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902922">
                  <a:moveTo>
                    <a:pt x="0" y="902922"/>
                  </a:moveTo>
                  <a:lnTo>
                    <a:pt x="9149" y="902922"/>
                  </a:lnTo>
                  <a:lnTo>
                    <a:pt x="20588" y="902922"/>
                  </a:lnTo>
                  <a:lnTo>
                    <a:pt x="32028" y="902922"/>
                  </a:lnTo>
                  <a:lnTo>
                    <a:pt x="43467" y="902922"/>
                  </a:lnTo>
                  <a:lnTo>
                    <a:pt x="54907" y="902922"/>
                  </a:lnTo>
                  <a:lnTo>
                    <a:pt x="66346" y="902922"/>
                  </a:lnTo>
                  <a:lnTo>
                    <a:pt x="77786" y="902922"/>
                  </a:lnTo>
                  <a:lnTo>
                    <a:pt x="89225" y="902922"/>
                  </a:lnTo>
                  <a:lnTo>
                    <a:pt x="100665" y="902922"/>
                  </a:lnTo>
                  <a:lnTo>
                    <a:pt x="112104" y="902922"/>
                  </a:lnTo>
                  <a:lnTo>
                    <a:pt x="123544" y="902922"/>
                  </a:lnTo>
                  <a:lnTo>
                    <a:pt x="134979" y="902922"/>
                  </a:lnTo>
                  <a:lnTo>
                    <a:pt x="146423" y="902922"/>
                  </a:lnTo>
                  <a:lnTo>
                    <a:pt x="157858" y="902922"/>
                  </a:lnTo>
                  <a:lnTo>
                    <a:pt x="169297" y="902922"/>
                  </a:lnTo>
                  <a:lnTo>
                    <a:pt x="180737" y="902922"/>
                  </a:lnTo>
                  <a:lnTo>
                    <a:pt x="192176" y="902922"/>
                  </a:lnTo>
                  <a:lnTo>
                    <a:pt x="203616" y="902922"/>
                  </a:lnTo>
                  <a:lnTo>
                    <a:pt x="215055" y="902922"/>
                  </a:lnTo>
                  <a:lnTo>
                    <a:pt x="226495" y="902922"/>
                  </a:lnTo>
                  <a:lnTo>
                    <a:pt x="237935" y="902922"/>
                  </a:lnTo>
                  <a:lnTo>
                    <a:pt x="249374" y="902922"/>
                  </a:lnTo>
                  <a:lnTo>
                    <a:pt x="260814" y="902922"/>
                  </a:lnTo>
                  <a:lnTo>
                    <a:pt x="272253" y="902922"/>
                  </a:lnTo>
                  <a:lnTo>
                    <a:pt x="283693" y="902922"/>
                  </a:lnTo>
                  <a:lnTo>
                    <a:pt x="295132" y="902922"/>
                  </a:lnTo>
                  <a:lnTo>
                    <a:pt x="306572" y="902922"/>
                  </a:lnTo>
                  <a:lnTo>
                    <a:pt x="318011" y="902922"/>
                  </a:lnTo>
                  <a:lnTo>
                    <a:pt x="329451" y="902922"/>
                  </a:lnTo>
                  <a:lnTo>
                    <a:pt x="340890" y="902922"/>
                  </a:lnTo>
                  <a:lnTo>
                    <a:pt x="352330" y="902922"/>
                  </a:lnTo>
                  <a:lnTo>
                    <a:pt x="363769" y="902922"/>
                  </a:lnTo>
                  <a:lnTo>
                    <a:pt x="375209" y="902922"/>
                  </a:lnTo>
                  <a:lnTo>
                    <a:pt x="386648" y="902922"/>
                  </a:lnTo>
                  <a:lnTo>
                    <a:pt x="398088" y="902922"/>
                  </a:lnTo>
                  <a:lnTo>
                    <a:pt x="409527" y="902922"/>
                  </a:lnTo>
                  <a:lnTo>
                    <a:pt x="420967" y="902922"/>
                  </a:lnTo>
                  <a:lnTo>
                    <a:pt x="432406" y="902922"/>
                  </a:lnTo>
                  <a:lnTo>
                    <a:pt x="443846" y="902922"/>
                  </a:lnTo>
                  <a:lnTo>
                    <a:pt x="455285" y="902922"/>
                  </a:lnTo>
                  <a:lnTo>
                    <a:pt x="466725" y="902922"/>
                  </a:lnTo>
                  <a:lnTo>
                    <a:pt x="478165" y="902922"/>
                  </a:lnTo>
                  <a:lnTo>
                    <a:pt x="489604" y="902922"/>
                  </a:lnTo>
                  <a:lnTo>
                    <a:pt x="501044" y="902922"/>
                  </a:lnTo>
                  <a:lnTo>
                    <a:pt x="512483" y="902922"/>
                  </a:lnTo>
                  <a:lnTo>
                    <a:pt x="523923" y="902922"/>
                  </a:lnTo>
                  <a:lnTo>
                    <a:pt x="535362" y="902922"/>
                  </a:lnTo>
                  <a:lnTo>
                    <a:pt x="546802" y="902922"/>
                  </a:lnTo>
                  <a:lnTo>
                    <a:pt x="558241" y="902922"/>
                  </a:lnTo>
                  <a:lnTo>
                    <a:pt x="569681" y="902922"/>
                  </a:lnTo>
                  <a:lnTo>
                    <a:pt x="581120" y="902922"/>
                  </a:lnTo>
                  <a:lnTo>
                    <a:pt x="592560" y="902922"/>
                  </a:lnTo>
                  <a:lnTo>
                    <a:pt x="603999" y="902922"/>
                  </a:lnTo>
                  <a:lnTo>
                    <a:pt x="615439" y="902922"/>
                  </a:lnTo>
                  <a:lnTo>
                    <a:pt x="626878" y="902922"/>
                  </a:lnTo>
                  <a:lnTo>
                    <a:pt x="638318" y="902922"/>
                  </a:lnTo>
                  <a:lnTo>
                    <a:pt x="649757" y="902922"/>
                  </a:lnTo>
                  <a:lnTo>
                    <a:pt x="661192" y="902922"/>
                  </a:lnTo>
                  <a:lnTo>
                    <a:pt x="672632" y="902922"/>
                  </a:lnTo>
                  <a:lnTo>
                    <a:pt x="684071" y="902922"/>
                  </a:lnTo>
                  <a:lnTo>
                    <a:pt x="695511" y="902922"/>
                  </a:lnTo>
                  <a:lnTo>
                    <a:pt x="706950" y="902922"/>
                  </a:lnTo>
                  <a:lnTo>
                    <a:pt x="718390" y="902922"/>
                  </a:lnTo>
                  <a:lnTo>
                    <a:pt x="729829" y="902922"/>
                  </a:lnTo>
                  <a:lnTo>
                    <a:pt x="741269" y="902922"/>
                  </a:lnTo>
                  <a:lnTo>
                    <a:pt x="752708" y="902922"/>
                  </a:lnTo>
                  <a:lnTo>
                    <a:pt x="764148" y="902922"/>
                  </a:lnTo>
                  <a:lnTo>
                    <a:pt x="775587" y="902922"/>
                  </a:lnTo>
                  <a:lnTo>
                    <a:pt x="787027" y="902922"/>
                  </a:lnTo>
                  <a:lnTo>
                    <a:pt x="798467" y="902922"/>
                  </a:lnTo>
                  <a:lnTo>
                    <a:pt x="809906" y="902922"/>
                  </a:lnTo>
                  <a:lnTo>
                    <a:pt x="821346" y="902922"/>
                  </a:lnTo>
                  <a:lnTo>
                    <a:pt x="832785" y="902922"/>
                  </a:lnTo>
                  <a:lnTo>
                    <a:pt x="844225" y="902922"/>
                  </a:lnTo>
                  <a:lnTo>
                    <a:pt x="855664" y="902922"/>
                  </a:lnTo>
                  <a:lnTo>
                    <a:pt x="867104" y="902922"/>
                  </a:lnTo>
                  <a:lnTo>
                    <a:pt x="878543" y="902922"/>
                  </a:lnTo>
                  <a:lnTo>
                    <a:pt x="889983" y="902922"/>
                  </a:lnTo>
                  <a:lnTo>
                    <a:pt x="901422" y="902922"/>
                  </a:lnTo>
                  <a:lnTo>
                    <a:pt x="912862" y="902922"/>
                  </a:lnTo>
                  <a:lnTo>
                    <a:pt x="924301" y="902922"/>
                  </a:lnTo>
                  <a:lnTo>
                    <a:pt x="935741" y="902922"/>
                  </a:lnTo>
                  <a:lnTo>
                    <a:pt x="947180" y="902922"/>
                  </a:lnTo>
                  <a:lnTo>
                    <a:pt x="958620" y="902922"/>
                  </a:lnTo>
                  <a:lnTo>
                    <a:pt x="970059" y="902922"/>
                  </a:lnTo>
                  <a:lnTo>
                    <a:pt x="981499" y="902922"/>
                  </a:lnTo>
                  <a:lnTo>
                    <a:pt x="992938" y="902922"/>
                  </a:lnTo>
                  <a:lnTo>
                    <a:pt x="1004378" y="902922"/>
                  </a:lnTo>
                  <a:lnTo>
                    <a:pt x="1015818" y="902922"/>
                  </a:lnTo>
                  <a:lnTo>
                    <a:pt x="1027257" y="902922"/>
                  </a:lnTo>
                  <a:lnTo>
                    <a:pt x="1038697" y="902922"/>
                  </a:lnTo>
                  <a:lnTo>
                    <a:pt x="1050136" y="902922"/>
                  </a:lnTo>
                  <a:lnTo>
                    <a:pt x="1061576" y="902922"/>
                  </a:lnTo>
                  <a:lnTo>
                    <a:pt x="1073015" y="902922"/>
                  </a:lnTo>
                  <a:lnTo>
                    <a:pt x="1084455" y="902922"/>
                  </a:lnTo>
                  <a:lnTo>
                    <a:pt x="1095894" y="902922"/>
                  </a:lnTo>
                  <a:lnTo>
                    <a:pt x="1107334" y="902922"/>
                  </a:lnTo>
                  <a:lnTo>
                    <a:pt x="1118773" y="902922"/>
                  </a:lnTo>
                  <a:lnTo>
                    <a:pt x="1130213" y="902922"/>
                  </a:lnTo>
                  <a:lnTo>
                    <a:pt x="1141652" y="902922"/>
                  </a:lnTo>
                  <a:lnTo>
                    <a:pt x="1153092" y="902922"/>
                  </a:lnTo>
                  <a:lnTo>
                    <a:pt x="1164531" y="902922"/>
                  </a:lnTo>
                  <a:lnTo>
                    <a:pt x="1175971" y="902922"/>
                  </a:lnTo>
                  <a:lnTo>
                    <a:pt x="1187406" y="902922"/>
                  </a:lnTo>
                  <a:lnTo>
                    <a:pt x="1198845" y="902922"/>
                  </a:lnTo>
                  <a:lnTo>
                    <a:pt x="1210285" y="902922"/>
                  </a:lnTo>
                  <a:lnTo>
                    <a:pt x="1221724" y="902922"/>
                  </a:lnTo>
                  <a:lnTo>
                    <a:pt x="1233164" y="902922"/>
                  </a:lnTo>
                  <a:lnTo>
                    <a:pt x="1244603" y="902922"/>
                  </a:lnTo>
                  <a:lnTo>
                    <a:pt x="1256043" y="902922"/>
                  </a:lnTo>
                  <a:lnTo>
                    <a:pt x="1267482" y="902922"/>
                  </a:lnTo>
                  <a:lnTo>
                    <a:pt x="1278922" y="902922"/>
                  </a:lnTo>
                  <a:lnTo>
                    <a:pt x="1290361" y="902922"/>
                  </a:lnTo>
                  <a:lnTo>
                    <a:pt x="1301801" y="902922"/>
                  </a:lnTo>
                  <a:lnTo>
                    <a:pt x="1313240" y="902922"/>
                  </a:lnTo>
                  <a:lnTo>
                    <a:pt x="1324680" y="902922"/>
                  </a:lnTo>
                  <a:lnTo>
                    <a:pt x="1336120" y="902922"/>
                  </a:lnTo>
                  <a:lnTo>
                    <a:pt x="1347559" y="902922"/>
                  </a:lnTo>
                  <a:lnTo>
                    <a:pt x="1358999" y="902922"/>
                  </a:lnTo>
                  <a:lnTo>
                    <a:pt x="1370438" y="902922"/>
                  </a:lnTo>
                  <a:lnTo>
                    <a:pt x="1381878" y="902922"/>
                  </a:lnTo>
                  <a:lnTo>
                    <a:pt x="1393317" y="902922"/>
                  </a:lnTo>
                  <a:lnTo>
                    <a:pt x="1404757" y="902922"/>
                  </a:lnTo>
                  <a:lnTo>
                    <a:pt x="1416196" y="902922"/>
                  </a:lnTo>
                  <a:lnTo>
                    <a:pt x="1427636" y="902922"/>
                  </a:lnTo>
                  <a:lnTo>
                    <a:pt x="1439075" y="902922"/>
                  </a:lnTo>
                  <a:lnTo>
                    <a:pt x="1450515" y="902922"/>
                  </a:lnTo>
                  <a:lnTo>
                    <a:pt x="1461954" y="902922"/>
                  </a:lnTo>
                  <a:lnTo>
                    <a:pt x="1473394" y="902922"/>
                  </a:lnTo>
                  <a:lnTo>
                    <a:pt x="1484833" y="902922"/>
                  </a:lnTo>
                  <a:lnTo>
                    <a:pt x="1496273" y="902922"/>
                  </a:lnTo>
                  <a:lnTo>
                    <a:pt x="1507712" y="902922"/>
                  </a:lnTo>
                  <a:lnTo>
                    <a:pt x="1519152" y="902922"/>
                  </a:lnTo>
                  <a:lnTo>
                    <a:pt x="1530591" y="902922"/>
                  </a:lnTo>
                  <a:lnTo>
                    <a:pt x="1542031" y="902922"/>
                  </a:lnTo>
                  <a:lnTo>
                    <a:pt x="1553471" y="902922"/>
                  </a:lnTo>
                  <a:lnTo>
                    <a:pt x="1564910" y="902922"/>
                  </a:lnTo>
                  <a:lnTo>
                    <a:pt x="1576349" y="902922"/>
                  </a:lnTo>
                  <a:lnTo>
                    <a:pt x="1587789" y="902922"/>
                  </a:lnTo>
                  <a:lnTo>
                    <a:pt x="1599229" y="902922"/>
                  </a:lnTo>
                  <a:lnTo>
                    <a:pt x="1610668" y="902922"/>
                  </a:lnTo>
                  <a:lnTo>
                    <a:pt x="1622107" y="902922"/>
                  </a:lnTo>
                  <a:lnTo>
                    <a:pt x="1633547" y="902922"/>
                  </a:lnTo>
                  <a:lnTo>
                    <a:pt x="1644987" y="902922"/>
                  </a:lnTo>
                  <a:lnTo>
                    <a:pt x="1656426" y="902922"/>
                  </a:lnTo>
                  <a:lnTo>
                    <a:pt x="1667866" y="902922"/>
                  </a:lnTo>
                  <a:lnTo>
                    <a:pt x="1679305" y="902922"/>
                  </a:lnTo>
                  <a:lnTo>
                    <a:pt x="1690745" y="902922"/>
                  </a:lnTo>
                  <a:lnTo>
                    <a:pt x="1702184" y="902922"/>
                  </a:lnTo>
                  <a:lnTo>
                    <a:pt x="1713619" y="902922"/>
                  </a:lnTo>
                  <a:lnTo>
                    <a:pt x="1725063" y="902922"/>
                  </a:lnTo>
                  <a:lnTo>
                    <a:pt x="1736498" y="902922"/>
                  </a:lnTo>
                  <a:lnTo>
                    <a:pt x="1747938" y="902922"/>
                  </a:lnTo>
                  <a:lnTo>
                    <a:pt x="1759377" y="902922"/>
                  </a:lnTo>
                  <a:lnTo>
                    <a:pt x="1770817" y="902922"/>
                  </a:lnTo>
                  <a:lnTo>
                    <a:pt x="1782256" y="902922"/>
                  </a:lnTo>
                  <a:lnTo>
                    <a:pt x="1793696" y="902922"/>
                  </a:lnTo>
                  <a:lnTo>
                    <a:pt x="1805135" y="902922"/>
                  </a:lnTo>
                  <a:lnTo>
                    <a:pt x="1816575" y="902922"/>
                  </a:lnTo>
                  <a:lnTo>
                    <a:pt x="1828014" y="902922"/>
                  </a:lnTo>
                  <a:lnTo>
                    <a:pt x="1839454" y="902922"/>
                  </a:lnTo>
                  <a:lnTo>
                    <a:pt x="1850893" y="902922"/>
                  </a:lnTo>
                  <a:lnTo>
                    <a:pt x="1862333" y="902922"/>
                  </a:lnTo>
                  <a:lnTo>
                    <a:pt x="1873772" y="902922"/>
                  </a:lnTo>
                  <a:lnTo>
                    <a:pt x="1885212" y="902922"/>
                  </a:lnTo>
                  <a:lnTo>
                    <a:pt x="1896651" y="902922"/>
                  </a:lnTo>
                  <a:lnTo>
                    <a:pt x="1908091" y="902922"/>
                  </a:lnTo>
                  <a:lnTo>
                    <a:pt x="1919531" y="902922"/>
                  </a:lnTo>
                  <a:lnTo>
                    <a:pt x="1930970" y="902922"/>
                  </a:lnTo>
                  <a:lnTo>
                    <a:pt x="1942409" y="902922"/>
                  </a:lnTo>
                  <a:lnTo>
                    <a:pt x="1953849" y="902922"/>
                  </a:lnTo>
                  <a:lnTo>
                    <a:pt x="1965289" y="902922"/>
                  </a:lnTo>
                  <a:lnTo>
                    <a:pt x="1976728" y="902922"/>
                  </a:lnTo>
                  <a:lnTo>
                    <a:pt x="1988168" y="902922"/>
                  </a:lnTo>
                  <a:lnTo>
                    <a:pt x="1999607" y="902922"/>
                  </a:lnTo>
                  <a:lnTo>
                    <a:pt x="2011047" y="902922"/>
                  </a:lnTo>
                  <a:lnTo>
                    <a:pt x="2022486" y="902922"/>
                  </a:lnTo>
                  <a:lnTo>
                    <a:pt x="2033926" y="902922"/>
                  </a:lnTo>
                  <a:lnTo>
                    <a:pt x="2045365" y="902922"/>
                  </a:lnTo>
                  <a:lnTo>
                    <a:pt x="2056805" y="902922"/>
                  </a:lnTo>
                  <a:lnTo>
                    <a:pt x="2068244" y="902922"/>
                  </a:lnTo>
                  <a:lnTo>
                    <a:pt x="2079684" y="902922"/>
                  </a:lnTo>
                  <a:lnTo>
                    <a:pt x="2091123" y="902922"/>
                  </a:lnTo>
                  <a:lnTo>
                    <a:pt x="2102563" y="902922"/>
                  </a:lnTo>
                  <a:lnTo>
                    <a:pt x="2114002" y="902922"/>
                  </a:lnTo>
                  <a:lnTo>
                    <a:pt x="2125442" y="902922"/>
                  </a:lnTo>
                  <a:lnTo>
                    <a:pt x="2136882" y="902922"/>
                  </a:lnTo>
                  <a:lnTo>
                    <a:pt x="2148321" y="902922"/>
                  </a:lnTo>
                  <a:lnTo>
                    <a:pt x="2159760" y="902922"/>
                  </a:lnTo>
                  <a:lnTo>
                    <a:pt x="2171200" y="902922"/>
                  </a:lnTo>
                  <a:lnTo>
                    <a:pt x="2182640" y="902922"/>
                  </a:lnTo>
                  <a:lnTo>
                    <a:pt x="2194079" y="902922"/>
                  </a:lnTo>
                  <a:lnTo>
                    <a:pt x="2205519" y="902922"/>
                  </a:lnTo>
                  <a:lnTo>
                    <a:pt x="2216958" y="902922"/>
                  </a:lnTo>
                  <a:lnTo>
                    <a:pt x="2228393" y="902922"/>
                  </a:lnTo>
                  <a:lnTo>
                    <a:pt x="2239837" y="902922"/>
                  </a:lnTo>
                  <a:lnTo>
                    <a:pt x="2251272" y="902922"/>
                  </a:lnTo>
                  <a:lnTo>
                    <a:pt x="2262716" y="902922"/>
                  </a:lnTo>
                  <a:lnTo>
                    <a:pt x="2274151" y="902922"/>
                  </a:lnTo>
                  <a:lnTo>
                    <a:pt x="2285591" y="902922"/>
                  </a:lnTo>
                  <a:lnTo>
                    <a:pt x="2297030" y="902922"/>
                  </a:lnTo>
                  <a:lnTo>
                    <a:pt x="2308470" y="902922"/>
                  </a:lnTo>
                  <a:lnTo>
                    <a:pt x="2319909" y="902922"/>
                  </a:lnTo>
                  <a:lnTo>
                    <a:pt x="2331349" y="902922"/>
                  </a:lnTo>
                  <a:lnTo>
                    <a:pt x="2342788" y="902922"/>
                  </a:lnTo>
                  <a:lnTo>
                    <a:pt x="2354228" y="902922"/>
                  </a:lnTo>
                  <a:lnTo>
                    <a:pt x="2365667" y="902922"/>
                  </a:lnTo>
                  <a:lnTo>
                    <a:pt x="2377107" y="902922"/>
                  </a:lnTo>
                  <a:lnTo>
                    <a:pt x="2388546" y="902922"/>
                  </a:lnTo>
                  <a:lnTo>
                    <a:pt x="2399986" y="902922"/>
                  </a:lnTo>
                  <a:lnTo>
                    <a:pt x="2411425" y="902922"/>
                  </a:lnTo>
                  <a:lnTo>
                    <a:pt x="2422865" y="902922"/>
                  </a:lnTo>
                  <a:lnTo>
                    <a:pt x="2434304" y="902922"/>
                  </a:lnTo>
                  <a:lnTo>
                    <a:pt x="2445744" y="902922"/>
                  </a:lnTo>
                  <a:lnTo>
                    <a:pt x="2457184" y="902922"/>
                  </a:lnTo>
                  <a:lnTo>
                    <a:pt x="2468623" y="902922"/>
                  </a:lnTo>
                  <a:lnTo>
                    <a:pt x="2480062" y="902922"/>
                  </a:lnTo>
                  <a:lnTo>
                    <a:pt x="2491502" y="902922"/>
                  </a:lnTo>
                  <a:lnTo>
                    <a:pt x="2502942" y="902922"/>
                  </a:lnTo>
                  <a:lnTo>
                    <a:pt x="2514381" y="902922"/>
                  </a:lnTo>
                  <a:lnTo>
                    <a:pt x="2525821" y="902922"/>
                  </a:lnTo>
                  <a:lnTo>
                    <a:pt x="2537260" y="902922"/>
                  </a:lnTo>
                  <a:lnTo>
                    <a:pt x="2548700" y="902922"/>
                  </a:lnTo>
                  <a:lnTo>
                    <a:pt x="2560139" y="902922"/>
                  </a:lnTo>
                  <a:lnTo>
                    <a:pt x="2571579" y="902922"/>
                  </a:lnTo>
                  <a:lnTo>
                    <a:pt x="2583018" y="902922"/>
                  </a:lnTo>
                  <a:lnTo>
                    <a:pt x="2594458" y="902922"/>
                  </a:lnTo>
                  <a:lnTo>
                    <a:pt x="2605897" y="902922"/>
                  </a:lnTo>
                  <a:lnTo>
                    <a:pt x="2617337" y="902922"/>
                  </a:lnTo>
                  <a:lnTo>
                    <a:pt x="2628776" y="902922"/>
                  </a:lnTo>
                  <a:lnTo>
                    <a:pt x="2640216" y="902922"/>
                  </a:lnTo>
                  <a:lnTo>
                    <a:pt x="2651655" y="902922"/>
                  </a:lnTo>
                  <a:lnTo>
                    <a:pt x="2663095" y="902922"/>
                  </a:lnTo>
                  <a:lnTo>
                    <a:pt x="2674535" y="902922"/>
                  </a:lnTo>
                  <a:lnTo>
                    <a:pt x="2685974" y="902922"/>
                  </a:lnTo>
                  <a:lnTo>
                    <a:pt x="2697413" y="902922"/>
                  </a:lnTo>
                  <a:lnTo>
                    <a:pt x="2708853" y="902922"/>
                  </a:lnTo>
                  <a:lnTo>
                    <a:pt x="2720293" y="902922"/>
                  </a:lnTo>
                  <a:lnTo>
                    <a:pt x="2731727" y="902922"/>
                  </a:lnTo>
                  <a:lnTo>
                    <a:pt x="2743172" y="902922"/>
                  </a:lnTo>
                  <a:lnTo>
                    <a:pt x="2754611" y="902922"/>
                  </a:lnTo>
                  <a:lnTo>
                    <a:pt x="2766046" y="902922"/>
                  </a:lnTo>
                  <a:lnTo>
                    <a:pt x="2777490" y="902922"/>
                  </a:lnTo>
                  <a:lnTo>
                    <a:pt x="2788925" y="902922"/>
                  </a:lnTo>
                  <a:lnTo>
                    <a:pt x="2800364" y="902922"/>
                  </a:lnTo>
                  <a:lnTo>
                    <a:pt x="2811804" y="902922"/>
                  </a:lnTo>
                  <a:lnTo>
                    <a:pt x="2823243" y="902922"/>
                  </a:lnTo>
                  <a:lnTo>
                    <a:pt x="2834683" y="902922"/>
                  </a:lnTo>
                  <a:lnTo>
                    <a:pt x="2846123" y="902922"/>
                  </a:lnTo>
                  <a:lnTo>
                    <a:pt x="2857562" y="902922"/>
                  </a:lnTo>
                  <a:lnTo>
                    <a:pt x="2869001" y="902922"/>
                  </a:lnTo>
                  <a:lnTo>
                    <a:pt x="2880441" y="902922"/>
                  </a:lnTo>
                  <a:lnTo>
                    <a:pt x="2891881" y="902922"/>
                  </a:lnTo>
                  <a:lnTo>
                    <a:pt x="2903320" y="902922"/>
                  </a:lnTo>
                  <a:lnTo>
                    <a:pt x="2914760" y="902922"/>
                  </a:lnTo>
                  <a:lnTo>
                    <a:pt x="2926199" y="902922"/>
                  </a:lnTo>
                  <a:lnTo>
                    <a:pt x="2937639" y="902922"/>
                  </a:lnTo>
                  <a:lnTo>
                    <a:pt x="2949078" y="902922"/>
                  </a:lnTo>
                  <a:lnTo>
                    <a:pt x="2960518" y="902922"/>
                  </a:lnTo>
                  <a:lnTo>
                    <a:pt x="2971957" y="902922"/>
                  </a:lnTo>
                  <a:lnTo>
                    <a:pt x="2983397" y="902922"/>
                  </a:lnTo>
                  <a:lnTo>
                    <a:pt x="2994837" y="902922"/>
                  </a:lnTo>
                  <a:lnTo>
                    <a:pt x="3006276" y="902922"/>
                  </a:lnTo>
                  <a:lnTo>
                    <a:pt x="3017715" y="902922"/>
                  </a:lnTo>
                  <a:lnTo>
                    <a:pt x="3029155" y="902922"/>
                  </a:lnTo>
                  <a:lnTo>
                    <a:pt x="3040594" y="902922"/>
                  </a:lnTo>
                  <a:lnTo>
                    <a:pt x="3052034" y="902922"/>
                  </a:lnTo>
                  <a:lnTo>
                    <a:pt x="3063474" y="902922"/>
                  </a:lnTo>
                  <a:lnTo>
                    <a:pt x="3074913" y="902922"/>
                  </a:lnTo>
                  <a:lnTo>
                    <a:pt x="3086352" y="902922"/>
                  </a:lnTo>
                  <a:lnTo>
                    <a:pt x="3097792" y="902922"/>
                  </a:lnTo>
                  <a:lnTo>
                    <a:pt x="3109232" y="902922"/>
                  </a:lnTo>
                  <a:lnTo>
                    <a:pt x="3120671" y="902922"/>
                  </a:lnTo>
                  <a:lnTo>
                    <a:pt x="3132111" y="902922"/>
                  </a:lnTo>
                  <a:lnTo>
                    <a:pt x="3143550" y="902922"/>
                  </a:lnTo>
                  <a:lnTo>
                    <a:pt x="3154990" y="902922"/>
                  </a:lnTo>
                  <a:lnTo>
                    <a:pt x="3166429" y="902922"/>
                  </a:lnTo>
                  <a:lnTo>
                    <a:pt x="3177869" y="902922"/>
                  </a:lnTo>
                  <a:lnTo>
                    <a:pt x="3189308" y="902922"/>
                  </a:lnTo>
                  <a:lnTo>
                    <a:pt x="3200748" y="757195"/>
                  </a:lnTo>
                  <a:lnTo>
                    <a:pt x="3212187" y="250898"/>
                  </a:lnTo>
                  <a:lnTo>
                    <a:pt x="3223627" y="142727"/>
                  </a:lnTo>
                  <a:lnTo>
                    <a:pt x="3235066" y="0"/>
                  </a:lnTo>
                  <a:lnTo>
                    <a:pt x="3246501" y="890902"/>
                  </a:lnTo>
                  <a:lnTo>
                    <a:pt x="3257945" y="902922"/>
                  </a:lnTo>
                  <a:lnTo>
                    <a:pt x="3269385" y="902922"/>
                  </a:lnTo>
                  <a:lnTo>
                    <a:pt x="3280825" y="902922"/>
                  </a:lnTo>
                  <a:lnTo>
                    <a:pt x="3292264" y="902922"/>
                  </a:lnTo>
                  <a:lnTo>
                    <a:pt x="3303699" y="902922"/>
                  </a:lnTo>
                  <a:lnTo>
                    <a:pt x="3315143" y="902922"/>
                  </a:lnTo>
                  <a:lnTo>
                    <a:pt x="3326578" y="902922"/>
                  </a:lnTo>
                  <a:lnTo>
                    <a:pt x="3338017" y="902922"/>
                  </a:lnTo>
                  <a:lnTo>
                    <a:pt x="3349457" y="902922"/>
                  </a:lnTo>
                  <a:lnTo>
                    <a:pt x="3360896" y="902922"/>
                  </a:lnTo>
                  <a:lnTo>
                    <a:pt x="3372336" y="902922"/>
                  </a:lnTo>
                  <a:lnTo>
                    <a:pt x="3383776" y="902922"/>
                  </a:lnTo>
                  <a:lnTo>
                    <a:pt x="3395215" y="902922"/>
                  </a:lnTo>
                  <a:lnTo>
                    <a:pt x="3406654" y="902922"/>
                  </a:lnTo>
                  <a:lnTo>
                    <a:pt x="3418094" y="902922"/>
                  </a:lnTo>
                  <a:lnTo>
                    <a:pt x="3429534" y="902922"/>
                  </a:lnTo>
                  <a:lnTo>
                    <a:pt x="3440973" y="902922"/>
                  </a:lnTo>
                  <a:lnTo>
                    <a:pt x="3452413" y="902922"/>
                  </a:lnTo>
                  <a:lnTo>
                    <a:pt x="3463852" y="902922"/>
                  </a:lnTo>
                  <a:lnTo>
                    <a:pt x="3475292" y="902922"/>
                  </a:lnTo>
                  <a:lnTo>
                    <a:pt x="3486731" y="902922"/>
                  </a:lnTo>
                  <a:lnTo>
                    <a:pt x="3498171" y="902922"/>
                  </a:lnTo>
                  <a:lnTo>
                    <a:pt x="3509610" y="902922"/>
                  </a:lnTo>
                  <a:lnTo>
                    <a:pt x="3521050" y="902922"/>
                  </a:lnTo>
                  <a:lnTo>
                    <a:pt x="3532489" y="902922"/>
                  </a:lnTo>
                  <a:lnTo>
                    <a:pt x="3543929" y="902922"/>
                  </a:lnTo>
                  <a:lnTo>
                    <a:pt x="3555368" y="902922"/>
                  </a:lnTo>
                  <a:lnTo>
                    <a:pt x="3566808" y="902922"/>
                  </a:lnTo>
                  <a:lnTo>
                    <a:pt x="3578247" y="902922"/>
                  </a:lnTo>
                  <a:lnTo>
                    <a:pt x="3589687" y="902922"/>
                  </a:lnTo>
                  <a:lnTo>
                    <a:pt x="3601127" y="902922"/>
                  </a:lnTo>
                  <a:lnTo>
                    <a:pt x="3612566" y="902922"/>
                  </a:lnTo>
                  <a:lnTo>
                    <a:pt x="3624005" y="902922"/>
                  </a:lnTo>
                  <a:lnTo>
                    <a:pt x="3635445" y="902922"/>
                  </a:lnTo>
                  <a:lnTo>
                    <a:pt x="3646885" y="902922"/>
                  </a:lnTo>
                  <a:lnTo>
                    <a:pt x="3658324" y="902922"/>
                  </a:lnTo>
                  <a:lnTo>
                    <a:pt x="3669764" y="902922"/>
                  </a:lnTo>
                  <a:lnTo>
                    <a:pt x="3681203" y="902922"/>
                  </a:lnTo>
                  <a:lnTo>
                    <a:pt x="3692643" y="902922"/>
                  </a:lnTo>
                  <a:lnTo>
                    <a:pt x="3704082" y="902922"/>
                  </a:lnTo>
                  <a:lnTo>
                    <a:pt x="3715522" y="902922"/>
                  </a:lnTo>
                  <a:lnTo>
                    <a:pt x="3726961" y="902922"/>
                  </a:lnTo>
                  <a:lnTo>
                    <a:pt x="3738401" y="902922"/>
                  </a:lnTo>
                  <a:lnTo>
                    <a:pt x="3749840" y="902922"/>
                  </a:lnTo>
                  <a:lnTo>
                    <a:pt x="3761280" y="902922"/>
                  </a:lnTo>
                  <a:lnTo>
                    <a:pt x="3772719" y="902922"/>
                  </a:lnTo>
                  <a:lnTo>
                    <a:pt x="3784154" y="902922"/>
                  </a:lnTo>
                  <a:lnTo>
                    <a:pt x="3795598" y="902922"/>
                  </a:lnTo>
                  <a:lnTo>
                    <a:pt x="3807033" y="902922"/>
                  </a:lnTo>
                  <a:lnTo>
                    <a:pt x="3818473" y="902922"/>
                  </a:lnTo>
                  <a:lnTo>
                    <a:pt x="3829917" y="902922"/>
                  </a:lnTo>
                  <a:lnTo>
                    <a:pt x="3841352" y="902922"/>
                  </a:lnTo>
                  <a:lnTo>
                    <a:pt x="3852791" y="902922"/>
                  </a:lnTo>
                  <a:lnTo>
                    <a:pt x="3864231" y="902922"/>
                  </a:lnTo>
                  <a:lnTo>
                    <a:pt x="3875670" y="902922"/>
                  </a:lnTo>
                  <a:lnTo>
                    <a:pt x="3887110" y="902922"/>
                  </a:lnTo>
                  <a:lnTo>
                    <a:pt x="3898549" y="902922"/>
                  </a:lnTo>
                  <a:lnTo>
                    <a:pt x="3909989" y="902922"/>
                  </a:lnTo>
                  <a:lnTo>
                    <a:pt x="3921447" y="902922"/>
                  </a:lnTo>
                  <a:lnTo>
                    <a:pt x="3932878" y="902922"/>
                  </a:lnTo>
                  <a:lnTo>
                    <a:pt x="3944307" y="902922"/>
                  </a:lnTo>
                  <a:lnTo>
                    <a:pt x="3955737" y="902922"/>
                  </a:lnTo>
                  <a:lnTo>
                    <a:pt x="3967167" y="902922"/>
                  </a:lnTo>
                  <a:lnTo>
                    <a:pt x="3978645" y="902922"/>
                  </a:lnTo>
                  <a:lnTo>
                    <a:pt x="3990075" y="902922"/>
                  </a:lnTo>
                  <a:lnTo>
                    <a:pt x="4001505" y="902922"/>
                  </a:lnTo>
                  <a:lnTo>
                    <a:pt x="4012935" y="902922"/>
                  </a:lnTo>
                  <a:lnTo>
                    <a:pt x="4024365" y="902922"/>
                  </a:lnTo>
                  <a:lnTo>
                    <a:pt x="4035843" y="902922"/>
                  </a:lnTo>
                  <a:lnTo>
                    <a:pt x="4047273" y="902922"/>
                  </a:lnTo>
                  <a:lnTo>
                    <a:pt x="4058702" y="902922"/>
                  </a:lnTo>
                  <a:lnTo>
                    <a:pt x="4070133" y="902922"/>
                  </a:lnTo>
                  <a:lnTo>
                    <a:pt x="4081563" y="902922"/>
                  </a:lnTo>
                  <a:lnTo>
                    <a:pt x="4093040" y="902922"/>
                  </a:lnTo>
                  <a:lnTo>
                    <a:pt x="4104471" y="902922"/>
                  </a:lnTo>
                  <a:lnTo>
                    <a:pt x="4115900" y="902922"/>
                  </a:lnTo>
                  <a:lnTo>
                    <a:pt x="4127330" y="902922"/>
                  </a:lnTo>
                  <a:lnTo>
                    <a:pt x="4138760" y="902922"/>
                  </a:lnTo>
                  <a:lnTo>
                    <a:pt x="4150238" y="902922"/>
                  </a:lnTo>
                  <a:lnTo>
                    <a:pt x="4161668" y="902922"/>
                  </a:lnTo>
                  <a:lnTo>
                    <a:pt x="4173098" y="902922"/>
                  </a:lnTo>
                  <a:lnTo>
                    <a:pt x="4184528" y="902922"/>
                  </a:lnTo>
                  <a:lnTo>
                    <a:pt x="4195958" y="902922"/>
                  </a:lnTo>
                  <a:lnTo>
                    <a:pt x="4207436" y="902922"/>
                  </a:lnTo>
                  <a:lnTo>
                    <a:pt x="4218865" y="902922"/>
                  </a:lnTo>
                  <a:lnTo>
                    <a:pt x="4230296" y="902922"/>
                  </a:lnTo>
                  <a:lnTo>
                    <a:pt x="4241726" y="902922"/>
                  </a:lnTo>
                  <a:lnTo>
                    <a:pt x="4253156" y="902922"/>
                  </a:lnTo>
                  <a:lnTo>
                    <a:pt x="4264634" y="902922"/>
                  </a:lnTo>
                  <a:lnTo>
                    <a:pt x="4276063" y="902922"/>
                  </a:lnTo>
                  <a:lnTo>
                    <a:pt x="4287493" y="902922"/>
                  </a:lnTo>
                  <a:lnTo>
                    <a:pt x="4298923" y="902922"/>
                  </a:lnTo>
                  <a:lnTo>
                    <a:pt x="4310353" y="902922"/>
                  </a:lnTo>
                  <a:lnTo>
                    <a:pt x="4321831" y="902922"/>
                  </a:lnTo>
                  <a:lnTo>
                    <a:pt x="4333261" y="902922"/>
                  </a:lnTo>
                  <a:lnTo>
                    <a:pt x="4344691" y="902922"/>
                  </a:lnTo>
                  <a:lnTo>
                    <a:pt x="4356121" y="902922"/>
                  </a:lnTo>
                  <a:lnTo>
                    <a:pt x="4367551" y="902922"/>
                  </a:lnTo>
                  <a:lnTo>
                    <a:pt x="4379028" y="902922"/>
                  </a:lnTo>
                  <a:lnTo>
                    <a:pt x="4390458" y="902922"/>
                  </a:lnTo>
                  <a:lnTo>
                    <a:pt x="4401889" y="902922"/>
                  </a:lnTo>
                  <a:lnTo>
                    <a:pt x="4413319" y="902922"/>
                  </a:lnTo>
                  <a:lnTo>
                    <a:pt x="4424749" y="902922"/>
                  </a:lnTo>
                  <a:lnTo>
                    <a:pt x="4436226" y="902922"/>
                  </a:lnTo>
                  <a:lnTo>
                    <a:pt x="4447656" y="902922"/>
                  </a:lnTo>
                  <a:lnTo>
                    <a:pt x="4459086" y="902922"/>
                  </a:lnTo>
                  <a:lnTo>
                    <a:pt x="4470516" y="902922"/>
                  </a:lnTo>
                  <a:lnTo>
                    <a:pt x="4481946" y="902922"/>
                  </a:lnTo>
                  <a:lnTo>
                    <a:pt x="4493424" y="902922"/>
                  </a:lnTo>
                  <a:lnTo>
                    <a:pt x="4504854" y="902922"/>
                  </a:lnTo>
                  <a:lnTo>
                    <a:pt x="4516284" y="902922"/>
                  </a:lnTo>
                  <a:lnTo>
                    <a:pt x="4527714" y="902922"/>
                  </a:lnTo>
                  <a:lnTo>
                    <a:pt x="4539144" y="902922"/>
                  </a:lnTo>
                  <a:lnTo>
                    <a:pt x="4550621" y="902922"/>
                  </a:lnTo>
                  <a:lnTo>
                    <a:pt x="4562051" y="902922"/>
                  </a:lnTo>
                  <a:lnTo>
                    <a:pt x="4573482" y="902922"/>
                  </a:lnTo>
                  <a:lnTo>
                    <a:pt x="4584912" y="902922"/>
                  </a:lnTo>
                  <a:lnTo>
                    <a:pt x="4596341" y="902922"/>
                  </a:lnTo>
                  <a:lnTo>
                    <a:pt x="4607771" y="902922"/>
                  </a:lnTo>
                  <a:lnTo>
                    <a:pt x="4619249" y="902922"/>
                  </a:lnTo>
                  <a:lnTo>
                    <a:pt x="4630679" y="902922"/>
                  </a:lnTo>
                  <a:lnTo>
                    <a:pt x="4642109" y="902922"/>
                  </a:lnTo>
                  <a:lnTo>
                    <a:pt x="4653539" y="902922"/>
                  </a:lnTo>
                  <a:lnTo>
                    <a:pt x="4664969" y="902922"/>
                  </a:lnTo>
                  <a:lnTo>
                    <a:pt x="4676447" y="902922"/>
                  </a:lnTo>
                  <a:lnTo>
                    <a:pt x="4687877" y="902922"/>
                  </a:lnTo>
                  <a:lnTo>
                    <a:pt x="4699306" y="902922"/>
                  </a:lnTo>
                  <a:lnTo>
                    <a:pt x="4710737" y="902922"/>
                  </a:lnTo>
                  <a:lnTo>
                    <a:pt x="4722167" y="902922"/>
                  </a:lnTo>
                  <a:lnTo>
                    <a:pt x="4733644" y="902922"/>
                  </a:lnTo>
                  <a:lnTo>
                    <a:pt x="4745075" y="902922"/>
                  </a:lnTo>
                  <a:lnTo>
                    <a:pt x="4756504" y="902922"/>
                  </a:lnTo>
                  <a:lnTo>
                    <a:pt x="4767934" y="902922"/>
                  </a:lnTo>
                  <a:lnTo>
                    <a:pt x="4779364" y="902922"/>
                  </a:lnTo>
                  <a:lnTo>
                    <a:pt x="4790842" y="902922"/>
                  </a:lnTo>
                  <a:lnTo>
                    <a:pt x="4802272" y="902922"/>
                  </a:lnTo>
                  <a:lnTo>
                    <a:pt x="4813702" y="902922"/>
                  </a:lnTo>
                  <a:lnTo>
                    <a:pt x="4825132" y="902922"/>
                  </a:lnTo>
                  <a:lnTo>
                    <a:pt x="4836562" y="902922"/>
                  </a:lnTo>
                  <a:lnTo>
                    <a:pt x="4848040" y="902922"/>
                  </a:lnTo>
                  <a:lnTo>
                    <a:pt x="4859469" y="902922"/>
                  </a:lnTo>
                  <a:lnTo>
                    <a:pt x="4870899" y="902922"/>
                  </a:lnTo>
                  <a:lnTo>
                    <a:pt x="4882330" y="902922"/>
                  </a:lnTo>
                  <a:lnTo>
                    <a:pt x="4893760" y="902922"/>
                  </a:lnTo>
                  <a:lnTo>
                    <a:pt x="4905237" y="902922"/>
                  </a:lnTo>
                  <a:lnTo>
                    <a:pt x="4916667" y="902922"/>
                  </a:lnTo>
                  <a:lnTo>
                    <a:pt x="4928097" y="902922"/>
                  </a:lnTo>
                  <a:lnTo>
                    <a:pt x="4939527" y="902922"/>
                  </a:lnTo>
                  <a:lnTo>
                    <a:pt x="4950957" y="902922"/>
                  </a:lnTo>
                  <a:lnTo>
                    <a:pt x="4962435" y="902922"/>
                  </a:lnTo>
                  <a:lnTo>
                    <a:pt x="4973865" y="902922"/>
                  </a:lnTo>
                  <a:lnTo>
                    <a:pt x="4985295" y="902922"/>
                  </a:lnTo>
                  <a:lnTo>
                    <a:pt x="4996725" y="902922"/>
                  </a:lnTo>
                  <a:lnTo>
                    <a:pt x="5008155" y="902922"/>
                  </a:lnTo>
                  <a:lnTo>
                    <a:pt x="5019632" y="902922"/>
                  </a:lnTo>
                  <a:lnTo>
                    <a:pt x="5031062" y="902922"/>
                  </a:lnTo>
                  <a:lnTo>
                    <a:pt x="5042492" y="902922"/>
                  </a:lnTo>
                  <a:lnTo>
                    <a:pt x="5053923" y="902922"/>
                  </a:lnTo>
                  <a:lnTo>
                    <a:pt x="5065353" y="902922"/>
                  </a:lnTo>
                  <a:lnTo>
                    <a:pt x="5076830" y="902922"/>
                  </a:lnTo>
                  <a:lnTo>
                    <a:pt x="5088260" y="902922"/>
                  </a:lnTo>
                  <a:lnTo>
                    <a:pt x="5099690" y="902922"/>
                  </a:lnTo>
                  <a:lnTo>
                    <a:pt x="5111120" y="902922"/>
                  </a:lnTo>
                  <a:lnTo>
                    <a:pt x="5122550" y="902922"/>
                  </a:lnTo>
                  <a:lnTo>
                    <a:pt x="5134028" y="902922"/>
                  </a:lnTo>
                  <a:lnTo>
                    <a:pt x="5145458" y="902922"/>
                  </a:lnTo>
                  <a:lnTo>
                    <a:pt x="5156888" y="902922"/>
                  </a:lnTo>
                  <a:lnTo>
                    <a:pt x="5168318" y="902922"/>
                  </a:lnTo>
                  <a:lnTo>
                    <a:pt x="5179747" y="902922"/>
                  </a:lnTo>
                  <a:lnTo>
                    <a:pt x="5191225" y="902922"/>
                  </a:lnTo>
                  <a:lnTo>
                    <a:pt x="5202655" y="902922"/>
                  </a:lnTo>
                  <a:lnTo>
                    <a:pt x="5214085" y="902922"/>
                  </a:lnTo>
                  <a:lnTo>
                    <a:pt x="5225515" y="902922"/>
                  </a:lnTo>
                  <a:lnTo>
                    <a:pt x="5236945" y="902922"/>
                  </a:lnTo>
                  <a:lnTo>
                    <a:pt x="5248423" y="902922"/>
                  </a:lnTo>
                  <a:lnTo>
                    <a:pt x="5259853" y="902922"/>
                  </a:lnTo>
                  <a:lnTo>
                    <a:pt x="5271283" y="902922"/>
                  </a:lnTo>
                  <a:lnTo>
                    <a:pt x="5282713" y="902922"/>
                  </a:lnTo>
                  <a:lnTo>
                    <a:pt x="5294143" y="902922"/>
                  </a:lnTo>
                  <a:lnTo>
                    <a:pt x="5305621" y="902922"/>
                  </a:lnTo>
                  <a:lnTo>
                    <a:pt x="5317051" y="902922"/>
                  </a:lnTo>
                  <a:lnTo>
                    <a:pt x="5328481" y="902922"/>
                  </a:lnTo>
                  <a:lnTo>
                    <a:pt x="5339910" y="902922"/>
                  </a:lnTo>
                  <a:lnTo>
                    <a:pt x="5351340" y="902922"/>
                  </a:lnTo>
                  <a:lnTo>
                    <a:pt x="5362818" y="902922"/>
                  </a:lnTo>
                  <a:lnTo>
                    <a:pt x="5374248" y="902922"/>
                  </a:lnTo>
                  <a:lnTo>
                    <a:pt x="5385678" y="902922"/>
                  </a:lnTo>
                  <a:lnTo>
                    <a:pt x="5397108" y="901422"/>
                  </a:lnTo>
                  <a:lnTo>
                    <a:pt x="5408538" y="902922"/>
                  </a:lnTo>
                  <a:lnTo>
                    <a:pt x="5420016" y="902922"/>
                  </a:lnTo>
                  <a:lnTo>
                    <a:pt x="5431446" y="902922"/>
                  </a:lnTo>
                  <a:lnTo>
                    <a:pt x="5442876" y="902922"/>
                  </a:lnTo>
                  <a:lnTo>
                    <a:pt x="5454306" y="902922"/>
                  </a:lnTo>
                  <a:lnTo>
                    <a:pt x="5465736" y="902922"/>
                  </a:lnTo>
                  <a:lnTo>
                    <a:pt x="5477214" y="902922"/>
                  </a:lnTo>
                  <a:lnTo>
                    <a:pt x="5488643" y="902922"/>
                  </a:lnTo>
                  <a:lnTo>
                    <a:pt x="5500073" y="902922"/>
                  </a:lnTo>
                  <a:lnTo>
                    <a:pt x="5511503" y="902922"/>
                  </a:lnTo>
                  <a:lnTo>
                    <a:pt x="5522933" y="902922"/>
                  </a:lnTo>
                  <a:lnTo>
                    <a:pt x="5534411" y="902922"/>
                  </a:lnTo>
                  <a:lnTo>
                    <a:pt x="5545841" y="902922"/>
                  </a:lnTo>
                  <a:lnTo>
                    <a:pt x="5557271" y="902922"/>
                  </a:lnTo>
                  <a:lnTo>
                    <a:pt x="5568701" y="902922"/>
                  </a:lnTo>
                  <a:lnTo>
                    <a:pt x="5580131" y="902922"/>
                  </a:lnTo>
                  <a:lnTo>
                    <a:pt x="5591609" y="902922"/>
                  </a:lnTo>
                  <a:lnTo>
                    <a:pt x="5603038" y="902922"/>
                  </a:lnTo>
                  <a:lnTo>
                    <a:pt x="5614469" y="902922"/>
                  </a:lnTo>
                  <a:lnTo>
                    <a:pt x="5625899" y="902922"/>
                  </a:lnTo>
                  <a:lnTo>
                    <a:pt x="5637329" y="902922"/>
                  </a:lnTo>
                  <a:lnTo>
                    <a:pt x="5648759" y="902922"/>
                  </a:lnTo>
                  <a:lnTo>
                    <a:pt x="5660236" y="902922"/>
                  </a:lnTo>
                  <a:lnTo>
                    <a:pt x="5671666" y="902922"/>
                  </a:lnTo>
                  <a:lnTo>
                    <a:pt x="5683096" y="902922"/>
                  </a:lnTo>
                  <a:lnTo>
                    <a:pt x="5694526" y="902922"/>
                  </a:lnTo>
                  <a:lnTo>
                    <a:pt x="5705956" y="902922"/>
                  </a:lnTo>
                  <a:lnTo>
                    <a:pt x="5717434" y="902922"/>
                  </a:lnTo>
                  <a:lnTo>
                    <a:pt x="5728864" y="902922"/>
                  </a:lnTo>
                  <a:lnTo>
                    <a:pt x="5740294" y="902922"/>
                  </a:lnTo>
                  <a:lnTo>
                    <a:pt x="5751724" y="902922"/>
                  </a:lnTo>
                  <a:lnTo>
                    <a:pt x="5763154" y="902922"/>
                  </a:lnTo>
                  <a:lnTo>
                    <a:pt x="5774631" y="902922"/>
                  </a:lnTo>
                  <a:lnTo>
                    <a:pt x="5786062" y="902922"/>
                  </a:lnTo>
                  <a:lnTo>
                    <a:pt x="5797492" y="902922"/>
                  </a:lnTo>
                  <a:lnTo>
                    <a:pt x="5808921" y="902922"/>
                  </a:lnTo>
                  <a:lnTo>
                    <a:pt x="5820351" y="902922"/>
                  </a:lnTo>
                  <a:lnTo>
                    <a:pt x="5831829" y="902922"/>
                  </a:lnTo>
                  <a:lnTo>
                    <a:pt x="5843259" y="902922"/>
                  </a:lnTo>
                  <a:lnTo>
                    <a:pt x="5854689" y="902922"/>
                  </a:lnTo>
                  <a:lnTo>
                    <a:pt x="5866119" y="902922"/>
                  </a:lnTo>
                  <a:lnTo>
                    <a:pt x="5877549" y="902922"/>
                  </a:lnTo>
                  <a:lnTo>
                    <a:pt x="5889027" y="902922"/>
                  </a:lnTo>
                  <a:lnTo>
                    <a:pt x="5900457" y="902922"/>
                  </a:lnTo>
                  <a:lnTo>
                    <a:pt x="5911887" y="902922"/>
                  </a:lnTo>
                  <a:lnTo>
                    <a:pt x="5923317" y="902922"/>
                  </a:lnTo>
                  <a:lnTo>
                    <a:pt x="5934747" y="902922"/>
                  </a:lnTo>
                  <a:lnTo>
                    <a:pt x="5946225" y="902922"/>
                  </a:lnTo>
                  <a:lnTo>
                    <a:pt x="5957655" y="902922"/>
                  </a:lnTo>
                  <a:lnTo>
                    <a:pt x="5969084" y="902922"/>
                  </a:lnTo>
                  <a:lnTo>
                    <a:pt x="5980514" y="902922"/>
                  </a:lnTo>
                  <a:lnTo>
                    <a:pt x="5991944" y="902922"/>
                  </a:lnTo>
                  <a:lnTo>
                    <a:pt x="6003422" y="902922"/>
                  </a:lnTo>
                  <a:lnTo>
                    <a:pt x="6014852" y="902922"/>
                  </a:lnTo>
                  <a:lnTo>
                    <a:pt x="6026282" y="902922"/>
                  </a:lnTo>
                  <a:lnTo>
                    <a:pt x="6037712" y="902922"/>
                  </a:lnTo>
                  <a:lnTo>
                    <a:pt x="6049142" y="902922"/>
                  </a:lnTo>
                  <a:lnTo>
                    <a:pt x="6060620" y="902922"/>
                  </a:lnTo>
                  <a:lnTo>
                    <a:pt x="6072049" y="902922"/>
                  </a:lnTo>
                  <a:lnTo>
                    <a:pt x="6083480" y="902922"/>
                  </a:lnTo>
                  <a:lnTo>
                    <a:pt x="6094910" y="902922"/>
                  </a:lnTo>
                  <a:lnTo>
                    <a:pt x="6106340" y="902922"/>
                  </a:lnTo>
                  <a:lnTo>
                    <a:pt x="6117818" y="902922"/>
                  </a:lnTo>
                  <a:lnTo>
                    <a:pt x="6129247" y="902922"/>
                  </a:lnTo>
                  <a:lnTo>
                    <a:pt x="6140677" y="902922"/>
                  </a:lnTo>
                  <a:lnTo>
                    <a:pt x="6152107" y="902922"/>
                  </a:lnTo>
                  <a:lnTo>
                    <a:pt x="6163537" y="902922"/>
                  </a:lnTo>
                  <a:lnTo>
                    <a:pt x="6175015" y="902922"/>
                  </a:lnTo>
                  <a:lnTo>
                    <a:pt x="6186445" y="902922"/>
                  </a:lnTo>
                  <a:lnTo>
                    <a:pt x="6197875" y="902922"/>
                  </a:lnTo>
                  <a:lnTo>
                    <a:pt x="6209305" y="902922"/>
                  </a:lnTo>
                  <a:lnTo>
                    <a:pt x="6220735" y="902922"/>
                  </a:lnTo>
                  <a:lnTo>
                    <a:pt x="6232212" y="902922"/>
                  </a:lnTo>
                  <a:lnTo>
                    <a:pt x="6243642" y="902922"/>
                  </a:lnTo>
                  <a:lnTo>
                    <a:pt x="6255073" y="902922"/>
                  </a:lnTo>
                  <a:lnTo>
                    <a:pt x="6266503" y="902922"/>
                  </a:lnTo>
                  <a:lnTo>
                    <a:pt x="6277933" y="902922"/>
                  </a:lnTo>
                  <a:lnTo>
                    <a:pt x="6289410" y="902922"/>
                  </a:lnTo>
                  <a:lnTo>
                    <a:pt x="6300840" y="902922"/>
                  </a:lnTo>
                  <a:lnTo>
                    <a:pt x="6312270" y="902922"/>
                  </a:lnTo>
                  <a:lnTo>
                    <a:pt x="6323700" y="902922"/>
                  </a:lnTo>
                  <a:lnTo>
                    <a:pt x="6335130" y="902922"/>
                  </a:lnTo>
                  <a:lnTo>
                    <a:pt x="6346608" y="902922"/>
                  </a:lnTo>
                  <a:lnTo>
                    <a:pt x="6358038" y="902922"/>
                  </a:lnTo>
                  <a:lnTo>
                    <a:pt x="6369468" y="902922"/>
                  </a:lnTo>
                  <a:lnTo>
                    <a:pt x="6380898" y="902922"/>
                  </a:lnTo>
                  <a:lnTo>
                    <a:pt x="6392328" y="902922"/>
                  </a:lnTo>
                  <a:lnTo>
                    <a:pt x="6403805" y="902922"/>
                  </a:lnTo>
                  <a:lnTo>
                    <a:pt x="6415235" y="902922"/>
                  </a:lnTo>
                  <a:lnTo>
                    <a:pt x="6426666" y="902922"/>
                  </a:lnTo>
                  <a:lnTo>
                    <a:pt x="6438096" y="902922"/>
                  </a:lnTo>
                  <a:lnTo>
                    <a:pt x="6449525" y="902922"/>
                  </a:lnTo>
                  <a:lnTo>
                    <a:pt x="6461003" y="902922"/>
                  </a:lnTo>
                  <a:lnTo>
                    <a:pt x="6472433" y="902922"/>
                  </a:lnTo>
                  <a:lnTo>
                    <a:pt x="6483863" y="902922"/>
                  </a:lnTo>
                  <a:lnTo>
                    <a:pt x="6495293" y="902922"/>
                  </a:lnTo>
                  <a:lnTo>
                    <a:pt x="6506723" y="902922"/>
                  </a:lnTo>
                  <a:lnTo>
                    <a:pt x="6518201" y="902922"/>
                  </a:lnTo>
                  <a:lnTo>
                    <a:pt x="6529631" y="902922"/>
                  </a:lnTo>
                  <a:lnTo>
                    <a:pt x="6541061" y="902922"/>
                  </a:lnTo>
                  <a:lnTo>
                    <a:pt x="6552490" y="902922"/>
                  </a:lnTo>
                  <a:lnTo>
                    <a:pt x="6563921" y="902922"/>
                  </a:lnTo>
                  <a:lnTo>
                    <a:pt x="6575398" y="902922"/>
                  </a:lnTo>
                  <a:lnTo>
                    <a:pt x="6586828" y="902922"/>
                  </a:lnTo>
                  <a:lnTo>
                    <a:pt x="6598259" y="902922"/>
                  </a:lnTo>
                  <a:lnTo>
                    <a:pt x="6609688" y="902922"/>
                  </a:lnTo>
                  <a:lnTo>
                    <a:pt x="6621118" y="902922"/>
                  </a:lnTo>
                  <a:lnTo>
                    <a:pt x="6632596" y="902922"/>
                  </a:lnTo>
                  <a:lnTo>
                    <a:pt x="6644026" y="902922"/>
                  </a:lnTo>
                  <a:lnTo>
                    <a:pt x="6655456" y="902922"/>
                  </a:lnTo>
                  <a:lnTo>
                    <a:pt x="6666886" y="902922"/>
                  </a:lnTo>
                  <a:lnTo>
                    <a:pt x="6678316" y="902922"/>
                  </a:lnTo>
                  <a:lnTo>
                    <a:pt x="6689794" y="902922"/>
                  </a:lnTo>
                  <a:lnTo>
                    <a:pt x="6701224" y="902922"/>
                  </a:lnTo>
                  <a:lnTo>
                    <a:pt x="6712653" y="902922"/>
                  </a:lnTo>
                  <a:lnTo>
                    <a:pt x="6724083" y="902922"/>
                  </a:lnTo>
                  <a:lnTo>
                    <a:pt x="6735514" y="902922"/>
                  </a:lnTo>
                  <a:lnTo>
                    <a:pt x="6746944" y="902922"/>
                  </a:lnTo>
                  <a:lnTo>
                    <a:pt x="6758421" y="902922"/>
                  </a:lnTo>
                  <a:lnTo>
                    <a:pt x="6769851" y="902922"/>
                  </a:lnTo>
                  <a:lnTo>
                    <a:pt x="6781281" y="902922"/>
                  </a:lnTo>
                  <a:lnTo>
                    <a:pt x="6792711" y="902922"/>
                  </a:lnTo>
                  <a:lnTo>
                    <a:pt x="6804141" y="902922"/>
                  </a:lnTo>
                  <a:lnTo>
                    <a:pt x="6815619" y="902922"/>
                  </a:lnTo>
                  <a:lnTo>
                    <a:pt x="6827049" y="902922"/>
                  </a:lnTo>
                  <a:lnTo>
                    <a:pt x="6838479" y="902922"/>
                  </a:lnTo>
                  <a:lnTo>
                    <a:pt x="6849909" y="902922"/>
                  </a:lnTo>
                  <a:lnTo>
                    <a:pt x="6861339" y="902922"/>
                  </a:lnTo>
                  <a:lnTo>
                    <a:pt x="6872816" y="902922"/>
                  </a:lnTo>
                  <a:lnTo>
                    <a:pt x="6884246" y="902922"/>
                  </a:lnTo>
                  <a:lnTo>
                    <a:pt x="6895676" y="902922"/>
                  </a:lnTo>
                  <a:lnTo>
                    <a:pt x="6907107" y="902922"/>
                  </a:lnTo>
                  <a:lnTo>
                    <a:pt x="6918537" y="902922"/>
                  </a:lnTo>
                  <a:lnTo>
                    <a:pt x="6930014" y="902922"/>
                  </a:lnTo>
                  <a:lnTo>
                    <a:pt x="6941444" y="902922"/>
                  </a:lnTo>
                  <a:lnTo>
                    <a:pt x="6952874" y="902922"/>
                  </a:lnTo>
                  <a:lnTo>
                    <a:pt x="6964304" y="902922"/>
                  </a:lnTo>
                  <a:lnTo>
                    <a:pt x="6975734" y="902922"/>
                  </a:lnTo>
                  <a:lnTo>
                    <a:pt x="6987212" y="902922"/>
                  </a:lnTo>
                  <a:lnTo>
                    <a:pt x="6998642" y="902922"/>
                  </a:lnTo>
                  <a:lnTo>
                    <a:pt x="7010072" y="902922"/>
                  </a:lnTo>
                  <a:lnTo>
                    <a:pt x="7021502" y="902922"/>
                  </a:lnTo>
                  <a:lnTo>
                    <a:pt x="7032931" y="902922"/>
                  </a:lnTo>
                  <a:lnTo>
                    <a:pt x="7044409" y="902922"/>
                  </a:lnTo>
                  <a:lnTo>
                    <a:pt x="7055839" y="902922"/>
                  </a:lnTo>
                  <a:lnTo>
                    <a:pt x="7067269" y="902922"/>
                  </a:lnTo>
                  <a:lnTo>
                    <a:pt x="7078700" y="902922"/>
                  </a:lnTo>
                  <a:lnTo>
                    <a:pt x="7090129" y="902922"/>
                  </a:lnTo>
                  <a:lnTo>
                    <a:pt x="7101607" y="902922"/>
                  </a:lnTo>
                  <a:lnTo>
                    <a:pt x="7113037" y="902922"/>
                  </a:lnTo>
                  <a:lnTo>
                    <a:pt x="7124467" y="902922"/>
                  </a:lnTo>
                  <a:lnTo>
                    <a:pt x="7135897" y="902922"/>
                  </a:lnTo>
                  <a:lnTo>
                    <a:pt x="7147327" y="902922"/>
                  </a:lnTo>
                  <a:lnTo>
                    <a:pt x="7158805" y="902922"/>
                  </a:lnTo>
                  <a:lnTo>
                    <a:pt x="7170235" y="902922"/>
                  </a:lnTo>
                  <a:lnTo>
                    <a:pt x="7181665" y="902922"/>
                  </a:lnTo>
                  <a:lnTo>
                    <a:pt x="7193094" y="902922"/>
                  </a:lnTo>
                  <a:lnTo>
                    <a:pt x="7204524" y="902922"/>
                  </a:lnTo>
                  <a:lnTo>
                    <a:pt x="7216002" y="902922"/>
                  </a:lnTo>
                  <a:lnTo>
                    <a:pt x="7227432" y="902922"/>
                  </a:lnTo>
                  <a:lnTo>
                    <a:pt x="7238862" y="902922"/>
                  </a:lnTo>
                  <a:lnTo>
                    <a:pt x="7250292" y="902922"/>
                  </a:lnTo>
                  <a:lnTo>
                    <a:pt x="7261722" y="902922"/>
                  </a:lnTo>
                  <a:lnTo>
                    <a:pt x="7273200" y="902922"/>
                  </a:lnTo>
                  <a:lnTo>
                    <a:pt x="7284630" y="902922"/>
                  </a:lnTo>
                  <a:lnTo>
                    <a:pt x="7296060" y="902922"/>
                  </a:lnTo>
                  <a:lnTo>
                    <a:pt x="7307490" y="902922"/>
                  </a:lnTo>
                  <a:lnTo>
                    <a:pt x="7318920" y="902922"/>
                  </a:lnTo>
                  <a:lnTo>
                    <a:pt x="7330398" y="902922"/>
                  </a:lnTo>
                  <a:lnTo>
                    <a:pt x="7341828" y="902922"/>
                  </a:lnTo>
                  <a:lnTo>
                    <a:pt x="7353257" y="902922"/>
                  </a:lnTo>
                  <a:lnTo>
                    <a:pt x="7364687" y="902922"/>
                  </a:lnTo>
                  <a:lnTo>
                    <a:pt x="7376117" y="902922"/>
                  </a:lnTo>
                  <a:lnTo>
                    <a:pt x="7387595" y="902922"/>
                  </a:lnTo>
                  <a:lnTo>
                    <a:pt x="7399025" y="902922"/>
                  </a:lnTo>
                  <a:lnTo>
                    <a:pt x="7410455" y="902922"/>
                  </a:lnTo>
                  <a:lnTo>
                    <a:pt x="7421885" y="902922"/>
                  </a:lnTo>
                  <a:lnTo>
                    <a:pt x="7433315" y="902922"/>
                  </a:lnTo>
                  <a:lnTo>
                    <a:pt x="7444793" y="902922"/>
                  </a:lnTo>
                  <a:lnTo>
                    <a:pt x="7456222" y="902922"/>
                  </a:lnTo>
                  <a:lnTo>
                    <a:pt x="7467653" y="902922"/>
                  </a:lnTo>
                  <a:lnTo>
                    <a:pt x="7479083" y="902922"/>
                  </a:lnTo>
                  <a:lnTo>
                    <a:pt x="7490513" y="902922"/>
                  </a:lnTo>
                  <a:lnTo>
                    <a:pt x="7501990" y="902922"/>
                  </a:lnTo>
                  <a:lnTo>
                    <a:pt x="7513420" y="902922"/>
                  </a:lnTo>
                  <a:lnTo>
                    <a:pt x="7524850" y="902922"/>
                  </a:lnTo>
                  <a:lnTo>
                    <a:pt x="7536280" y="902922"/>
                  </a:lnTo>
                  <a:lnTo>
                    <a:pt x="7547710" y="902922"/>
                  </a:lnTo>
                  <a:lnTo>
                    <a:pt x="7559188" y="902922"/>
                  </a:lnTo>
                  <a:lnTo>
                    <a:pt x="7570618" y="902922"/>
                  </a:lnTo>
                  <a:lnTo>
                    <a:pt x="7582048" y="902922"/>
                  </a:lnTo>
                  <a:lnTo>
                    <a:pt x="7593478" y="902922"/>
                  </a:lnTo>
                  <a:lnTo>
                    <a:pt x="7604908" y="902922"/>
                  </a:lnTo>
                  <a:lnTo>
                    <a:pt x="7616385" y="902922"/>
                  </a:lnTo>
                  <a:lnTo>
                    <a:pt x="7627815" y="902922"/>
                  </a:lnTo>
                  <a:lnTo>
                    <a:pt x="7639246" y="902922"/>
                  </a:lnTo>
                  <a:lnTo>
                    <a:pt x="7650676" y="902922"/>
                  </a:lnTo>
                  <a:lnTo>
                    <a:pt x="7662106" y="902922"/>
                  </a:lnTo>
                  <a:lnTo>
                    <a:pt x="7673583" y="902922"/>
                  </a:lnTo>
                  <a:lnTo>
                    <a:pt x="7685013" y="902922"/>
                  </a:lnTo>
                  <a:lnTo>
                    <a:pt x="7696443" y="902922"/>
                  </a:lnTo>
                  <a:lnTo>
                    <a:pt x="7707873" y="902922"/>
                  </a:lnTo>
                  <a:lnTo>
                    <a:pt x="7719303" y="902922"/>
                  </a:lnTo>
                  <a:lnTo>
                    <a:pt x="7730733" y="902922"/>
                  </a:lnTo>
                  <a:lnTo>
                    <a:pt x="7742211" y="902922"/>
                  </a:lnTo>
                  <a:lnTo>
                    <a:pt x="7753641" y="902922"/>
                  </a:lnTo>
                  <a:lnTo>
                    <a:pt x="7765071" y="902922"/>
                  </a:lnTo>
                  <a:lnTo>
                    <a:pt x="7776501" y="902922"/>
                  </a:lnTo>
                  <a:lnTo>
                    <a:pt x="7787931" y="902922"/>
                  </a:lnTo>
                  <a:lnTo>
                    <a:pt x="7799408" y="902922"/>
                  </a:lnTo>
                  <a:lnTo>
                    <a:pt x="7810839" y="902922"/>
                  </a:lnTo>
                  <a:lnTo>
                    <a:pt x="7822268" y="902922"/>
                  </a:lnTo>
                  <a:lnTo>
                    <a:pt x="7833698" y="902922"/>
                  </a:lnTo>
                  <a:lnTo>
                    <a:pt x="7845128" y="902922"/>
                  </a:lnTo>
                  <a:lnTo>
                    <a:pt x="7856606" y="902922"/>
                  </a:lnTo>
                  <a:lnTo>
                    <a:pt x="7868036" y="902922"/>
                  </a:lnTo>
                  <a:lnTo>
                    <a:pt x="7879466" y="902922"/>
                  </a:lnTo>
                  <a:lnTo>
                    <a:pt x="7890896" y="902922"/>
                  </a:lnTo>
                  <a:lnTo>
                    <a:pt x="7902326" y="902922"/>
                  </a:lnTo>
                  <a:lnTo>
                    <a:pt x="7913804" y="902922"/>
                  </a:lnTo>
                  <a:lnTo>
                    <a:pt x="7925234" y="902922"/>
                  </a:lnTo>
                  <a:lnTo>
                    <a:pt x="7936663" y="902922"/>
                  </a:lnTo>
                  <a:lnTo>
                    <a:pt x="7948094" y="902922"/>
                  </a:lnTo>
                  <a:lnTo>
                    <a:pt x="7959524" y="902922"/>
                  </a:lnTo>
                  <a:lnTo>
                    <a:pt x="7971001" y="902922"/>
                  </a:lnTo>
                  <a:lnTo>
                    <a:pt x="7982431" y="902922"/>
                  </a:lnTo>
                  <a:lnTo>
                    <a:pt x="7993861" y="902922"/>
                  </a:lnTo>
                  <a:lnTo>
                    <a:pt x="8005291" y="902922"/>
                  </a:lnTo>
                  <a:lnTo>
                    <a:pt x="8016721" y="902922"/>
                  </a:lnTo>
                  <a:lnTo>
                    <a:pt x="8028199" y="902922"/>
                  </a:lnTo>
                  <a:lnTo>
                    <a:pt x="8039629" y="902922"/>
                  </a:lnTo>
                  <a:lnTo>
                    <a:pt x="8051059" y="902922"/>
                  </a:lnTo>
                  <a:lnTo>
                    <a:pt x="8062489" y="902922"/>
                  </a:lnTo>
                  <a:lnTo>
                    <a:pt x="8073919" y="902922"/>
                  </a:lnTo>
                  <a:lnTo>
                    <a:pt x="8085396" y="902922"/>
                  </a:lnTo>
                  <a:lnTo>
                    <a:pt x="8096826" y="902922"/>
                  </a:lnTo>
                  <a:lnTo>
                    <a:pt x="8108256" y="902922"/>
                  </a:lnTo>
                  <a:lnTo>
                    <a:pt x="8119687" y="902922"/>
                  </a:lnTo>
                  <a:lnTo>
                    <a:pt x="8131117" y="902922"/>
                  </a:lnTo>
                  <a:lnTo>
                    <a:pt x="8142594" y="902922"/>
                  </a:lnTo>
                  <a:lnTo>
                    <a:pt x="8154024" y="902922"/>
                  </a:lnTo>
                  <a:lnTo>
                    <a:pt x="8165454" y="902922"/>
                  </a:lnTo>
                  <a:lnTo>
                    <a:pt x="8176884" y="902922"/>
                  </a:lnTo>
                  <a:lnTo>
                    <a:pt x="8188314" y="902922"/>
                  </a:lnTo>
                  <a:lnTo>
                    <a:pt x="8199792" y="902922"/>
                  </a:lnTo>
                  <a:lnTo>
                    <a:pt x="8211222" y="902922"/>
                  </a:lnTo>
                  <a:lnTo>
                    <a:pt x="8222652" y="902922"/>
                  </a:lnTo>
                  <a:lnTo>
                    <a:pt x="8234082" y="902922"/>
                  </a:lnTo>
                  <a:lnTo>
                    <a:pt x="8245512" y="902922"/>
                  </a:lnTo>
                  <a:lnTo>
                    <a:pt x="8256989" y="902922"/>
                  </a:lnTo>
                  <a:lnTo>
                    <a:pt x="8268419" y="902922"/>
                  </a:lnTo>
                  <a:lnTo>
                    <a:pt x="8279850" y="902922"/>
                  </a:lnTo>
                  <a:lnTo>
                    <a:pt x="8291280" y="902922"/>
                  </a:lnTo>
                  <a:lnTo>
                    <a:pt x="8302709" y="902922"/>
                  </a:lnTo>
                  <a:lnTo>
                    <a:pt x="8314187" y="902922"/>
                  </a:lnTo>
                  <a:lnTo>
                    <a:pt x="8325617" y="902922"/>
                  </a:lnTo>
                  <a:lnTo>
                    <a:pt x="8337047" y="902922"/>
                  </a:lnTo>
                  <a:lnTo>
                    <a:pt x="8348477" y="902922"/>
                  </a:lnTo>
                  <a:lnTo>
                    <a:pt x="8359907" y="902922"/>
                  </a:lnTo>
                  <a:lnTo>
                    <a:pt x="8371385" y="902922"/>
                  </a:lnTo>
                  <a:lnTo>
                    <a:pt x="8382815" y="902922"/>
                  </a:lnTo>
                  <a:lnTo>
                    <a:pt x="8394245" y="902922"/>
                  </a:lnTo>
                  <a:lnTo>
                    <a:pt x="8405674" y="902922"/>
                  </a:lnTo>
                  <a:lnTo>
                    <a:pt x="8417104" y="902922"/>
                  </a:lnTo>
                  <a:lnTo>
                    <a:pt x="8428582" y="902922"/>
                  </a:lnTo>
                  <a:lnTo>
                    <a:pt x="8440012" y="902922"/>
                  </a:lnTo>
                  <a:lnTo>
                    <a:pt x="8451442" y="902922"/>
                  </a:lnTo>
                  <a:lnTo>
                    <a:pt x="8462872" y="902922"/>
                  </a:lnTo>
                  <a:lnTo>
                    <a:pt x="8474302" y="902922"/>
                  </a:lnTo>
                  <a:lnTo>
                    <a:pt x="8485780" y="902922"/>
                  </a:lnTo>
                  <a:lnTo>
                    <a:pt x="8497210" y="902922"/>
                  </a:lnTo>
                  <a:lnTo>
                    <a:pt x="8508640" y="902922"/>
                  </a:lnTo>
                  <a:lnTo>
                    <a:pt x="8520069" y="902922"/>
                  </a:lnTo>
                  <a:lnTo>
                    <a:pt x="8531500" y="902922"/>
                  </a:lnTo>
                  <a:lnTo>
                    <a:pt x="8542977" y="902922"/>
                  </a:lnTo>
                  <a:lnTo>
                    <a:pt x="8554407" y="902922"/>
                  </a:lnTo>
                  <a:lnTo>
                    <a:pt x="8565837" y="902922"/>
                  </a:lnTo>
                  <a:lnTo>
                    <a:pt x="8577267" y="902922"/>
                  </a:lnTo>
                  <a:lnTo>
                    <a:pt x="8588697" y="902922"/>
                  </a:lnTo>
                  <a:lnTo>
                    <a:pt x="8600175" y="902922"/>
                  </a:lnTo>
                  <a:lnTo>
                    <a:pt x="8611605" y="902922"/>
                  </a:lnTo>
                  <a:lnTo>
                    <a:pt x="8623035" y="902922"/>
                  </a:lnTo>
                  <a:lnTo>
                    <a:pt x="8634465" y="902922"/>
                  </a:lnTo>
                  <a:lnTo>
                    <a:pt x="8645895" y="902922"/>
                  </a:lnTo>
                  <a:lnTo>
                    <a:pt x="8657373" y="902922"/>
                  </a:lnTo>
                  <a:lnTo>
                    <a:pt x="8668802" y="902922"/>
                  </a:lnTo>
                  <a:lnTo>
                    <a:pt x="8680232" y="902922"/>
                  </a:lnTo>
                  <a:lnTo>
                    <a:pt x="8691662" y="902922"/>
                  </a:lnTo>
                  <a:lnTo>
                    <a:pt x="8703093" y="902922"/>
                  </a:lnTo>
                  <a:lnTo>
                    <a:pt x="8714570" y="902922"/>
                  </a:lnTo>
                  <a:lnTo>
                    <a:pt x="8726000" y="902922"/>
                  </a:lnTo>
                  <a:lnTo>
                    <a:pt x="8737430" y="902922"/>
                  </a:lnTo>
                  <a:lnTo>
                    <a:pt x="8748860" y="902922"/>
                  </a:lnTo>
                  <a:lnTo>
                    <a:pt x="8760290" y="902922"/>
                  </a:lnTo>
                  <a:lnTo>
                    <a:pt x="8771768" y="902922"/>
                  </a:lnTo>
                  <a:lnTo>
                    <a:pt x="8783198" y="902922"/>
                  </a:lnTo>
                  <a:lnTo>
                    <a:pt x="8794628" y="902922"/>
                  </a:lnTo>
                  <a:lnTo>
                    <a:pt x="8806058" y="902922"/>
                  </a:lnTo>
                  <a:lnTo>
                    <a:pt x="8817488" y="902922"/>
                  </a:lnTo>
                  <a:lnTo>
                    <a:pt x="8828918" y="902922"/>
                  </a:lnTo>
                  <a:lnTo>
                    <a:pt x="8840395" y="902922"/>
                  </a:lnTo>
                  <a:lnTo>
                    <a:pt x="8851825" y="902922"/>
                  </a:lnTo>
                  <a:lnTo>
                    <a:pt x="8863256" y="902922"/>
                  </a:lnTo>
                  <a:lnTo>
                    <a:pt x="8874686" y="902922"/>
                  </a:lnTo>
                  <a:lnTo>
                    <a:pt x="8886115" y="902922"/>
                  </a:lnTo>
                  <a:lnTo>
                    <a:pt x="8897593" y="902922"/>
                  </a:lnTo>
                  <a:lnTo>
                    <a:pt x="8909022" y="902922"/>
                  </a:lnTo>
                  <a:lnTo>
                    <a:pt x="8920453" y="902922"/>
                  </a:lnTo>
                  <a:lnTo>
                    <a:pt x="8931883" y="902922"/>
                  </a:lnTo>
                  <a:lnTo>
                    <a:pt x="8943313" y="902922"/>
                  </a:lnTo>
                  <a:lnTo>
                    <a:pt x="8954791" y="902922"/>
                  </a:lnTo>
                  <a:lnTo>
                    <a:pt x="8966220" y="902922"/>
                  </a:lnTo>
                  <a:lnTo>
                    <a:pt x="8977651" y="902922"/>
                  </a:lnTo>
                  <a:lnTo>
                    <a:pt x="8989080" y="902922"/>
                  </a:lnTo>
                  <a:lnTo>
                    <a:pt x="9000511" y="902922"/>
                  </a:lnTo>
                  <a:lnTo>
                    <a:pt x="9011988" y="902922"/>
                  </a:lnTo>
                  <a:lnTo>
                    <a:pt x="9023418" y="902922"/>
                  </a:lnTo>
                  <a:lnTo>
                    <a:pt x="9034849" y="902922"/>
                  </a:lnTo>
                  <a:lnTo>
                    <a:pt x="9046278" y="902922"/>
                  </a:lnTo>
                  <a:lnTo>
                    <a:pt x="9057709" y="902922"/>
                  </a:lnTo>
                  <a:lnTo>
                    <a:pt x="9069186" y="902922"/>
                  </a:lnTo>
                  <a:lnTo>
                    <a:pt x="9080615" y="902922"/>
                  </a:lnTo>
                  <a:lnTo>
                    <a:pt x="9092046" y="902922"/>
                  </a:lnTo>
                  <a:lnTo>
                    <a:pt x="9103476" y="902922"/>
                  </a:lnTo>
                  <a:lnTo>
                    <a:pt x="9114906" y="902922"/>
                  </a:lnTo>
                  <a:lnTo>
                    <a:pt x="9126384" y="902922"/>
                  </a:lnTo>
                  <a:lnTo>
                    <a:pt x="9137813" y="902922"/>
                  </a:lnTo>
                  <a:lnTo>
                    <a:pt x="9149244" y="902922"/>
                  </a:lnTo>
                  <a:lnTo>
                    <a:pt x="9160673" y="902922"/>
                  </a:lnTo>
                  <a:lnTo>
                    <a:pt x="9172104" y="902922"/>
                  </a:lnTo>
                  <a:lnTo>
                    <a:pt x="9183581" y="902922"/>
                  </a:lnTo>
                  <a:lnTo>
                    <a:pt x="9195011" y="902922"/>
                  </a:lnTo>
                  <a:lnTo>
                    <a:pt x="9206442" y="902922"/>
                  </a:lnTo>
                  <a:lnTo>
                    <a:pt x="9217871" y="902922"/>
                  </a:lnTo>
                  <a:lnTo>
                    <a:pt x="9229301" y="902922"/>
                  </a:lnTo>
                  <a:lnTo>
                    <a:pt x="9240779" y="902922"/>
                  </a:lnTo>
                  <a:lnTo>
                    <a:pt x="9252209" y="902922"/>
                  </a:lnTo>
                  <a:lnTo>
                    <a:pt x="9263639" y="902922"/>
                  </a:lnTo>
                  <a:lnTo>
                    <a:pt x="9275069" y="902922"/>
                  </a:lnTo>
                  <a:lnTo>
                    <a:pt x="9286498" y="902922"/>
                  </a:lnTo>
                  <a:lnTo>
                    <a:pt x="9297977" y="902922"/>
                  </a:lnTo>
                  <a:lnTo>
                    <a:pt x="9309406" y="902922"/>
                  </a:lnTo>
                  <a:lnTo>
                    <a:pt x="9320837" y="902922"/>
                  </a:lnTo>
                  <a:lnTo>
                    <a:pt x="9332266" y="902922"/>
                  </a:lnTo>
                  <a:lnTo>
                    <a:pt x="9343696" y="902922"/>
                  </a:lnTo>
                  <a:lnTo>
                    <a:pt x="9355174" y="902922"/>
                  </a:lnTo>
                  <a:lnTo>
                    <a:pt x="9366604" y="902922"/>
                  </a:lnTo>
                  <a:lnTo>
                    <a:pt x="9378035" y="902922"/>
                  </a:lnTo>
                  <a:lnTo>
                    <a:pt x="9389464" y="902922"/>
                  </a:lnTo>
                  <a:lnTo>
                    <a:pt x="9400894" y="902922"/>
                  </a:lnTo>
                  <a:lnTo>
                    <a:pt x="9412372" y="902922"/>
                  </a:lnTo>
                  <a:lnTo>
                    <a:pt x="9423802" y="902922"/>
                  </a:lnTo>
                  <a:lnTo>
                    <a:pt x="9435232" y="902922"/>
                  </a:lnTo>
                  <a:lnTo>
                    <a:pt x="9446662" y="902922"/>
                  </a:lnTo>
                  <a:lnTo>
                    <a:pt x="9458091" y="902922"/>
                  </a:lnTo>
                  <a:lnTo>
                    <a:pt x="9469570" y="902922"/>
                  </a:lnTo>
                  <a:lnTo>
                    <a:pt x="9480999" y="902922"/>
                  </a:lnTo>
                  <a:lnTo>
                    <a:pt x="9492429" y="902922"/>
                  </a:lnTo>
                  <a:lnTo>
                    <a:pt x="9503859" y="902922"/>
                  </a:lnTo>
                  <a:lnTo>
                    <a:pt x="9515289" y="902922"/>
                  </a:lnTo>
                  <a:lnTo>
                    <a:pt x="9526767" y="902922"/>
                  </a:lnTo>
                  <a:lnTo>
                    <a:pt x="9538197" y="902922"/>
                  </a:lnTo>
                  <a:lnTo>
                    <a:pt x="9549626" y="902922"/>
                  </a:lnTo>
                  <a:lnTo>
                    <a:pt x="9561057" y="902922"/>
                  </a:lnTo>
                  <a:lnTo>
                    <a:pt x="9572487" y="902922"/>
                  </a:lnTo>
                  <a:lnTo>
                    <a:pt x="9583965" y="902922"/>
                  </a:lnTo>
                  <a:lnTo>
                    <a:pt x="9595395" y="902922"/>
                  </a:lnTo>
                  <a:lnTo>
                    <a:pt x="9606824" y="902922"/>
                  </a:lnTo>
                  <a:lnTo>
                    <a:pt x="9618255" y="902922"/>
                  </a:lnTo>
                  <a:lnTo>
                    <a:pt x="9629684" y="902922"/>
                  </a:lnTo>
                  <a:lnTo>
                    <a:pt x="9641163" y="902922"/>
                  </a:lnTo>
                  <a:lnTo>
                    <a:pt x="9652592" y="902922"/>
                  </a:lnTo>
                  <a:lnTo>
                    <a:pt x="9664022" y="902922"/>
                  </a:lnTo>
                  <a:lnTo>
                    <a:pt x="9675452" y="902922"/>
                  </a:lnTo>
                  <a:lnTo>
                    <a:pt x="9686882" y="902922"/>
                  </a:lnTo>
                  <a:lnTo>
                    <a:pt x="9698360" y="902922"/>
                  </a:lnTo>
                  <a:lnTo>
                    <a:pt x="9709790" y="902922"/>
                  </a:lnTo>
                  <a:lnTo>
                    <a:pt x="9721219" y="902922"/>
                  </a:lnTo>
                  <a:lnTo>
                    <a:pt x="9732650" y="902922"/>
                  </a:lnTo>
                  <a:lnTo>
                    <a:pt x="9744080" y="902922"/>
                  </a:lnTo>
                  <a:lnTo>
                    <a:pt x="9755557" y="902922"/>
                  </a:lnTo>
                  <a:lnTo>
                    <a:pt x="9766988" y="902922"/>
                  </a:lnTo>
                  <a:lnTo>
                    <a:pt x="9778417" y="902922"/>
                  </a:lnTo>
                  <a:lnTo>
                    <a:pt x="9789848" y="902922"/>
                  </a:lnTo>
                  <a:lnTo>
                    <a:pt x="9801277" y="902922"/>
                  </a:lnTo>
                  <a:lnTo>
                    <a:pt x="9812755" y="902922"/>
                  </a:lnTo>
                  <a:lnTo>
                    <a:pt x="9824185" y="902922"/>
                  </a:lnTo>
                  <a:lnTo>
                    <a:pt x="9835615" y="902922"/>
                  </a:lnTo>
                  <a:lnTo>
                    <a:pt x="9847045" y="902922"/>
                  </a:lnTo>
                  <a:lnTo>
                    <a:pt x="9858475" y="902922"/>
                  </a:lnTo>
                  <a:lnTo>
                    <a:pt x="9869952" y="902922"/>
                  </a:lnTo>
                  <a:lnTo>
                    <a:pt x="9881383" y="902922"/>
                  </a:lnTo>
                  <a:lnTo>
                    <a:pt x="9892812" y="902922"/>
                  </a:lnTo>
                  <a:lnTo>
                    <a:pt x="9904243" y="902922"/>
                  </a:lnTo>
                  <a:lnTo>
                    <a:pt x="9915673" y="902922"/>
                  </a:lnTo>
                  <a:lnTo>
                    <a:pt x="9927102" y="902922"/>
                  </a:lnTo>
                  <a:lnTo>
                    <a:pt x="9938581" y="902922"/>
                  </a:lnTo>
                  <a:lnTo>
                    <a:pt x="9950010" y="902922"/>
                  </a:lnTo>
                  <a:lnTo>
                    <a:pt x="9961441" y="902922"/>
                  </a:lnTo>
                  <a:lnTo>
                    <a:pt x="9972870" y="902922"/>
                  </a:lnTo>
                  <a:lnTo>
                    <a:pt x="9984300" y="902922"/>
                  </a:lnTo>
                  <a:lnTo>
                    <a:pt x="9995778" y="902922"/>
                  </a:lnTo>
                  <a:lnTo>
                    <a:pt x="10007208" y="902922"/>
                  </a:lnTo>
                  <a:lnTo>
                    <a:pt x="10018638" y="902922"/>
                  </a:lnTo>
                  <a:lnTo>
                    <a:pt x="10030068" y="902922"/>
                  </a:lnTo>
                  <a:lnTo>
                    <a:pt x="10041498" y="902922"/>
                  </a:lnTo>
                  <a:lnTo>
                    <a:pt x="10052976" y="902922"/>
                  </a:lnTo>
                  <a:lnTo>
                    <a:pt x="10064405" y="902922"/>
                  </a:lnTo>
                  <a:lnTo>
                    <a:pt x="10075835" y="902922"/>
                  </a:lnTo>
                  <a:lnTo>
                    <a:pt x="10087266" y="902922"/>
                  </a:lnTo>
                  <a:lnTo>
                    <a:pt x="10098695" y="902922"/>
                  </a:lnTo>
                  <a:lnTo>
                    <a:pt x="10110174" y="902922"/>
                  </a:lnTo>
                  <a:lnTo>
                    <a:pt x="10121603" y="902922"/>
                  </a:lnTo>
                  <a:lnTo>
                    <a:pt x="10133033" y="902922"/>
                  </a:lnTo>
                  <a:lnTo>
                    <a:pt x="10144463" y="902922"/>
                  </a:lnTo>
                  <a:lnTo>
                    <a:pt x="10155893" y="902922"/>
                  </a:lnTo>
                  <a:lnTo>
                    <a:pt x="10167371" y="902922"/>
                  </a:lnTo>
                  <a:lnTo>
                    <a:pt x="10178801" y="902922"/>
                  </a:lnTo>
                  <a:lnTo>
                    <a:pt x="10190230" y="902922"/>
                  </a:lnTo>
                  <a:lnTo>
                    <a:pt x="10201661" y="902922"/>
                  </a:lnTo>
                  <a:lnTo>
                    <a:pt x="10213091" y="902922"/>
                  </a:lnTo>
                  <a:lnTo>
                    <a:pt x="10224569" y="902922"/>
                  </a:lnTo>
                  <a:lnTo>
                    <a:pt x="10235998" y="902922"/>
                  </a:lnTo>
                  <a:lnTo>
                    <a:pt x="10247428" y="902922"/>
                  </a:lnTo>
                  <a:lnTo>
                    <a:pt x="10258859" y="902922"/>
                  </a:lnTo>
                  <a:lnTo>
                    <a:pt x="10270288" y="902922"/>
                  </a:lnTo>
                  <a:lnTo>
                    <a:pt x="10281767" y="902922"/>
                  </a:lnTo>
                  <a:lnTo>
                    <a:pt x="10293196" y="902922"/>
                  </a:lnTo>
                  <a:lnTo>
                    <a:pt x="10304626" y="902922"/>
                  </a:lnTo>
                  <a:lnTo>
                    <a:pt x="10316056" y="902922"/>
                  </a:lnTo>
                  <a:lnTo>
                    <a:pt x="10327486" y="902922"/>
                  </a:lnTo>
                  <a:lnTo>
                    <a:pt x="10338963" y="902922"/>
                  </a:lnTo>
                  <a:lnTo>
                    <a:pt x="10350394" y="902922"/>
                  </a:lnTo>
                  <a:lnTo>
                    <a:pt x="10361823" y="902922"/>
                  </a:lnTo>
                  <a:lnTo>
                    <a:pt x="10373254" y="902922"/>
                  </a:lnTo>
                  <a:lnTo>
                    <a:pt x="10384684" y="902922"/>
                  </a:lnTo>
                  <a:lnTo>
                    <a:pt x="10396161" y="902922"/>
                  </a:lnTo>
                  <a:lnTo>
                    <a:pt x="10407591" y="902922"/>
                  </a:lnTo>
                  <a:lnTo>
                    <a:pt x="10419021" y="902922"/>
                  </a:lnTo>
                  <a:lnTo>
                    <a:pt x="10430452" y="902922"/>
                  </a:lnTo>
                  <a:lnTo>
                    <a:pt x="10441881" y="902922"/>
                  </a:lnTo>
                  <a:lnTo>
                    <a:pt x="10453358" y="902922"/>
                  </a:lnTo>
                  <a:lnTo>
                    <a:pt x="10464789" y="902922"/>
                  </a:lnTo>
                  <a:lnTo>
                    <a:pt x="10476219" y="902922"/>
                  </a:lnTo>
                  <a:lnTo>
                    <a:pt x="10487649" y="902922"/>
                  </a:lnTo>
                  <a:lnTo>
                    <a:pt x="10499079" y="902922"/>
                  </a:lnTo>
                  <a:lnTo>
                    <a:pt x="10510556" y="902922"/>
                  </a:lnTo>
                  <a:lnTo>
                    <a:pt x="10521987" y="902922"/>
                  </a:lnTo>
                  <a:lnTo>
                    <a:pt x="10533416" y="902922"/>
                  </a:lnTo>
                  <a:lnTo>
                    <a:pt x="10544847" y="902922"/>
                  </a:lnTo>
                  <a:lnTo>
                    <a:pt x="10556277" y="902922"/>
                  </a:lnTo>
                  <a:lnTo>
                    <a:pt x="10567754" y="902922"/>
                  </a:lnTo>
                  <a:lnTo>
                    <a:pt x="10579184" y="902922"/>
                  </a:lnTo>
                  <a:lnTo>
                    <a:pt x="10590614" y="902922"/>
                  </a:lnTo>
                  <a:lnTo>
                    <a:pt x="10602045" y="902922"/>
                  </a:lnTo>
                  <a:lnTo>
                    <a:pt x="10613474" y="902922"/>
                  </a:lnTo>
                  <a:lnTo>
                    <a:pt x="10624951" y="902922"/>
                  </a:lnTo>
                  <a:lnTo>
                    <a:pt x="10636382" y="902922"/>
                  </a:lnTo>
                  <a:lnTo>
                    <a:pt x="10647812" y="902922"/>
                  </a:lnTo>
                  <a:lnTo>
                    <a:pt x="10659241" y="902922"/>
                  </a:lnTo>
                  <a:lnTo>
                    <a:pt x="10670672" y="902922"/>
                  </a:lnTo>
                  <a:lnTo>
                    <a:pt x="10682149" y="902922"/>
                  </a:lnTo>
                  <a:lnTo>
                    <a:pt x="10693580" y="902922"/>
                  </a:lnTo>
                  <a:lnTo>
                    <a:pt x="10705009" y="902922"/>
                  </a:lnTo>
                  <a:lnTo>
                    <a:pt x="10716439" y="902922"/>
                  </a:lnTo>
                  <a:lnTo>
                    <a:pt x="10727870" y="902922"/>
                  </a:lnTo>
                  <a:lnTo>
                    <a:pt x="10739347" y="902922"/>
                  </a:lnTo>
                  <a:lnTo>
                    <a:pt x="10750778" y="902922"/>
                  </a:lnTo>
                  <a:lnTo>
                    <a:pt x="10762207" y="902922"/>
                  </a:lnTo>
                  <a:lnTo>
                    <a:pt x="10773637" y="902922"/>
                  </a:lnTo>
                  <a:lnTo>
                    <a:pt x="10785067" y="902922"/>
                  </a:lnTo>
                  <a:lnTo>
                    <a:pt x="10796544" y="902922"/>
                  </a:lnTo>
                  <a:lnTo>
                    <a:pt x="10807975" y="902922"/>
                  </a:lnTo>
                  <a:lnTo>
                    <a:pt x="10819405" y="902922"/>
                  </a:lnTo>
                  <a:lnTo>
                    <a:pt x="10830834" y="902922"/>
                  </a:lnTo>
                  <a:lnTo>
                    <a:pt x="10842265" y="902922"/>
                  </a:lnTo>
                  <a:lnTo>
                    <a:pt x="10853742" y="902922"/>
                  </a:lnTo>
                  <a:lnTo>
                    <a:pt x="10865173" y="902922"/>
                  </a:lnTo>
                  <a:lnTo>
                    <a:pt x="10876602" y="902922"/>
                  </a:lnTo>
                  <a:lnTo>
                    <a:pt x="10888032" y="902922"/>
                  </a:lnTo>
                  <a:lnTo>
                    <a:pt x="10899463" y="902922"/>
                  </a:lnTo>
                  <a:lnTo>
                    <a:pt x="10910892" y="902922"/>
                  </a:lnTo>
                  <a:lnTo>
                    <a:pt x="10922369" y="902922"/>
                  </a:lnTo>
                  <a:lnTo>
                    <a:pt x="10933800" y="902922"/>
                  </a:lnTo>
                  <a:lnTo>
                    <a:pt x="10945230" y="902922"/>
                  </a:lnTo>
                  <a:lnTo>
                    <a:pt x="10956660" y="902922"/>
                  </a:lnTo>
                  <a:lnTo>
                    <a:pt x="10968090" y="902922"/>
                  </a:lnTo>
                  <a:lnTo>
                    <a:pt x="10979567" y="902922"/>
                  </a:lnTo>
                  <a:lnTo>
                    <a:pt x="10990998" y="902922"/>
                  </a:lnTo>
                  <a:lnTo>
                    <a:pt x="11002427" y="902922"/>
                  </a:lnTo>
                  <a:lnTo>
                    <a:pt x="11013858" y="902922"/>
                  </a:lnTo>
                  <a:lnTo>
                    <a:pt x="11025287" y="902922"/>
                  </a:lnTo>
                  <a:lnTo>
                    <a:pt x="11036765" y="902922"/>
                  </a:lnTo>
                  <a:lnTo>
                    <a:pt x="11048195" y="902922"/>
                  </a:lnTo>
                  <a:lnTo>
                    <a:pt x="11059625" y="902922"/>
                  </a:lnTo>
                  <a:lnTo>
                    <a:pt x="11071056" y="902922"/>
                  </a:lnTo>
                  <a:lnTo>
                    <a:pt x="11082485" y="902922"/>
                  </a:lnTo>
                  <a:lnTo>
                    <a:pt x="11093962" y="902922"/>
                  </a:lnTo>
                  <a:lnTo>
                    <a:pt x="11105393" y="902922"/>
                  </a:lnTo>
                  <a:lnTo>
                    <a:pt x="11116823" y="902922"/>
                  </a:lnTo>
                  <a:lnTo>
                    <a:pt x="11128253" y="902922"/>
                  </a:lnTo>
                  <a:lnTo>
                    <a:pt x="11139683" y="902922"/>
                  </a:lnTo>
                  <a:lnTo>
                    <a:pt x="11151160" y="902922"/>
                  </a:lnTo>
                  <a:lnTo>
                    <a:pt x="11162591" y="902922"/>
                  </a:lnTo>
                  <a:lnTo>
                    <a:pt x="11174020" y="902922"/>
                  </a:lnTo>
                  <a:lnTo>
                    <a:pt x="11185451" y="902922"/>
                  </a:lnTo>
                  <a:lnTo>
                    <a:pt x="11196881" y="902922"/>
                  </a:lnTo>
                  <a:lnTo>
                    <a:pt x="11208358" y="902922"/>
                  </a:lnTo>
                  <a:lnTo>
                    <a:pt x="11218359" y="902922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87E7415C-7F06-EB47-8872-977CCC9CDB34}"/>
                </a:ext>
              </a:extLst>
            </p:cNvPr>
            <p:cNvSpPr/>
            <p:nvPr/>
          </p:nvSpPr>
          <p:spPr>
            <a:xfrm>
              <a:off x="851149" y="6100762"/>
              <a:ext cx="11218359" cy="4762"/>
            </a:xfrm>
            <a:custGeom>
              <a:avLst/>
              <a:gdLst>
                <a:gd name="connsiteX0" fmla="*/ 0 w 11218359"/>
                <a:gd name="connsiteY0" fmla="*/ 0 h 4762"/>
                <a:gd name="connsiteX1" fmla="*/ 9149 w 11218359"/>
                <a:gd name="connsiteY1" fmla="*/ 0 h 4762"/>
                <a:gd name="connsiteX2" fmla="*/ 20588 w 11218359"/>
                <a:gd name="connsiteY2" fmla="*/ 0 h 4762"/>
                <a:gd name="connsiteX3" fmla="*/ 32028 w 11218359"/>
                <a:gd name="connsiteY3" fmla="*/ 0 h 4762"/>
                <a:gd name="connsiteX4" fmla="*/ 43467 w 11218359"/>
                <a:gd name="connsiteY4" fmla="*/ 0 h 4762"/>
                <a:gd name="connsiteX5" fmla="*/ 54907 w 11218359"/>
                <a:gd name="connsiteY5" fmla="*/ 0 h 4762"/>
                <a:gd name="connsiteX6" fmla="*/ 66346 w 11218359"/>
                <a:gd name="connsiteY6" fmla="*/ 0 h 4762"/>
                <a:gd name="connsiteX7" fmla="*/ 77786 w 11218359"/>
                <a:gd name="connsiteY7" fmla="*/ 0 h 4762"/>
                <a:gd name="connsiteX8" fmla="*/ 89225 w 11218359"/>
                <a:gd name="connsiteY8" fmla="*/ 0 h 4762"/>
                <a:gd name="connsiteX9" fmla="*/ 100665 w 11218359"/>
                <a:gd name="connsiteY9" fmla="*/ 0 h 4762"/>
                <a:gd name="connsiteX10" fmla="*/ 112104 w 11218359"/>
                <a:gd name="connsiteY10" fmla="*/ 0 h 4762"/>
                <a:gd name="connsiteX11" fmla="*/ 123544 w 11218359"/>
                <a:gd name="connsiteY11" fmla="*/ 0 h 4762"/>
                <a:gd name="connsiteX12" fmla="*/ 134979 w 11218359"/>
                <a:gd name="connsiteY12" fmla="*/ 0 h 4762"/>
                <a:gd name="connsiteX13" fmla="*/ 146423 w 11218359"/>
                <a:gd name="connsiteY13" fmla="*/ 0 h 4762"/>
                <a:gd name="connsiteX14" fmla="*/ 157858 w 11218359"/>
                <a:gd name="connsiteY14" fmla="*/ 0 h 4762"/>
                <a:gd name="connsiteX15" fmla="*/ 169297 w 11218359"/>
                <a:gd name="connsiteY15" fmla="*/ 0 h 4762"/>
                <a:gd name="connsiteX16" fmla="*/ 180737 w 11218359"/>
                <a:gd name="connsiteY16" fmla="*/ 0 h 4762"/>
                <a:gd name="connsiteX17" fmla="*/ 192176 w 11218359"/>
                <a:gd name="connsiteY17" fmla="*/ 0 h 4762"/>
                <a:gd name="connsiteX18" fmla="*/ 203616 w 11218359"/>
                <a:gd name="connsiteY18" fmla="*/ 0 h 4762"/>
                <a:gd name="connsiteX19" fmla="*/ 215055 w 11218359"/>
                <a:gd name="connsiteY19" fmla="*/ 0 h 4762"/>
                <a:gd name="connsiteX20" fmla="*/ 226495 w 11218359"/>
                <a:gd name="connsiteY20" fmla="*/ 0 h 4762"/>
                <a:gd name="connsiteX21" fmla="*/ 237935 w 11218359"/>
                <a:gd name="connsiteY21" fmla="*/ 0 h 4762"/>
                <a:gd name="connsiteX22" fmla="*/ 249374 w 11218359"/>
                <a:gd name="connsiteY22" fmla="*/ 0 h 4762"/>
                <a:gd name="connsiteX23" fmla="*/ 260814 w 11218359"/>
                <a:gd name="connsiteY23" fmla="*/ 0 h 4762"/>
                <a:gd name="connsiteX24" fmla="*/ 272253 w 11218359"/>
                <a:gd name="connsiteY24" fmla="*/ 0 h 4762"/>
                <a:gd name="connsiteX25" fmla="*/ 283693 w 11218359"/>
                <a:gd name="connsiteY25" fmla="*/ 0 h 4762"/>
                <a:gd name="connsiteX26" fmla="*/ 295132 w 11218359"/>
                <a:gd name="connsiteY26" fmla="*/ 0 h 4762"/>
                <a:gd name="connsiteX27" fmla="*/ 306572 w 11218359"/>
                <a:gd name="connsiteY27" fmla="*/ 0 h 4762"/>
                <a:gd name="connsiteX28" fmla="*/ 318011 w 11218359"/>
                <a:gd name="connsiteY28" fmla="*/ 0 h 4762"/>
                <a:gd name="connsiteX29" fmla="*/ 329451 w 11218359"/>
                <a:gd name="connsiteY29" fmla="*/ 0 h 4762"/>
                <a:gd name="connsiteX30" fmla="*/ 340890 w 11218359"/>
                <a:gd name="connsiteY30" fmla="*/ 0 h 4762"/>
                <a:gd name="connsiteX31" fmla="*/ 352330 w 11218359"/>
                <a:gd name="connsiteY31" fmla="*/ 0 h 4762"/>
                <a:gd name="connsiteX32" fmla="*/ 363769 w 11218359"/>
                <a:gd name="connsiteY32" fmla="*/ 0 h 4762"/>
                <a:gd name="connsiteX33" fmla="*/ 375209 w 11218359"/>
                <a:gd name="connsiteY33" fmla="*/ 0 h 4762"/>
                <a:gd name="connsiteX34" fmla="*/ 386648 w 11218359"/>
                <a:gd name="connsiteY34" fmla="*/ 0 h 4762"/>
                <a:gd name="connsiteX35" fmla="*/ 398088 w 11218359"/>
                <a:gd name="connsiteY35" fmla="*/ 0 h 4762"/>
                <a:gd name="connsiteX36" fmla="*/ 409527 w 11218359"/>
                <a:gd name="connsiteY36" fmla="*/ 0 h 4762"/>
                <a:gd name="connsiteX37" fmla="*/ 420967 w 11218359"/>
                <a:gd name="connsiteY37" fmla="*/ 0 h 4762"/>
                <a:gd name="connsiteX38" fmla="*/ 432406 w 11218359"/>
                <a:gd name="connsiteY38" fmla="*/ 0 h 4762"/>
                <a:gd name="connsiteX39" fmla="*/ 443846 w 11218359"/>
                <a:gd name="connsiteY39" fmla="*/ 0 h 4762"/>
                <a:gd name="connsiteX40" fmla="*/ 455285 w 11218359"/>
                <a:gd name="connsiteY40" fmla="*/ 0 h 4762"/>
                <a:gd name="connsiteX41" fmla="*/ 466725 w 11218359"/>
                <a:gd name="connsiteY41" fmla="*/ 0 h 4762"/>
                <a:gd name="connsiteX42" fmla="*/ 478165 w 11218359"/>
                <a:gd name="connsiteY42" fmla="*/ 0 h 4762"/>
                <a:gd name="connsiteX43" fmla="*/ 489604 w 11218359"/>
                <a:gd name="connsiteY43" fmla="*/ 0 h 4762"/>
                <a:gd name="connsiteX44" fmla="*/ 501044 w 11218359"/>
                <a:gd name="connsiteY44" fmla="*/ 0 h 4762"/>
                <a:gd name="connsiteX45" fmla="*/ 512483 w 11218359"/>
                <a:gd name="connsiteY45" fmla="*/ 0 h 4762"/>
                <a:gd name="connsiteX46" fmla="*/ 523923 w 11218359"/>
                <a:gd name="connsiteY46" fmla="*/ 0 h 4762"/>
                <a:gd name="connsiteX47" fmla="*/ 535362 w 11218359"/>
                <a:gd name="connsiteY47" fmla="*/ 0 h 4762"/>
                <a:gd name="connsiteX48" fmla="*/ 546802 w 11218359"/>
                <a:gd name="connsiteY48" fmla="*/ 0 h 4762"/>
                <a:gd name="connsiteX49" fmla="*/ 558241 w 11218359"/>
                <a:gd name="connsiteY49" fmla="*/ 0 h 4762"/>
                <a:gd name="connsiteX50" fmla="*/ 569681 w 11218359"/>
                <a:gd name="connsiteY50" fmla="*/ 0 h 4762"/>
                <a:gd name="connsiteX51" fmla="*/ 581120 w 11218359"/>
                <a:gd name="connsiteY51" fmla="*/ 0 h 4762"/>
                <a:gd name="connsiteX52" fmla="*/ 592560 w 11218359"/>
                <a:gd name="connsiteY52" fmla="*/ 0 h 4762"/>
                <a:gd name="connsiteX53" fmla="*/ 603999 w 11218359"/>
                <a:gd name="connsiteY53" fmla="*/ 0 h 4762"/>
                <a:gd name="connsiteX54" fmla="*/ 615439 w 11218359"/>
                <a:gd name="connsiteY54" fmla="*/ 0 h 4762"/>
                <a:gd name="connsiteX55" fmla="*/ 626878 w 11218359"/>
                <a:gd name="connsiteY55" fmla="*/ 0 h 4762"/>
                <a:gd name="connsiteX56" fmla="*/ 638318 w 11218359"/>
                <a:gd name="connsiteY56" fmla="*/ 0 h 4762"/>
                <a:gd name="connsiteX57" fmla="*/ 649757 w 11218359"/>
                <a:gd name="connsiteY57" fmla="*/ 0 h 4762"/>
                <a:gd name="connsiteX58" fmla="*/ 661192 w 11218359"/>
                <a:gd name="connsiteY58" fmla="*/ 0 h 4762"/>
                <a:gd name="connsiteX59" fmla="*/ 672632 w 11218359"/>
                <a:gd name="connsiteY59" fmla="*/ 0 h 4762"/>
                <a:gd name="connsiteX60" fmla="*/ 684071 w 11218359"/>
                <a:gd name="connsiteY60" fmla="*/ 0 h 4762"/>
                <a:gd name="connsiteX61" fmla="*/ 695511 w 11218359"/>
                <a:gd name="connsiteY61" fmla="*/ 0 h 4762"/>
                <a:gd name="connsiteX62" fmla="*/ 706950 w 11218359"/>
                <a:gd name="connsiteY62" fmla="*/ 0 h 4762"/>
                <a:gd name="connsiteX63" fmla="*/ 718390 w 11218359"/>
                <a:gd name="connsiteY63" fmla="*/ 0 h 4762"/>
                <a:gd name="connsiteX64" fmla="*/ 729829 w 11218359"/>
                <a:gd name="connsiteY64" fmla="*/ 0 h 4762"/>
                <a:gd name="connsiteX65" fmla="*/ 741269 w 11218359"/>
                <a:gd name="connsiteY65" fmla="*/ 0 h 4762"/>
                <a:gd name="connsiteX66" fmla="*/ 752708 w 11218359"/>
                <a:gd name="connsiteY66" fmla="*/ 0 h 4762"/>
                <a:gd name="connsiteX67" fmla="*/ 764148 w 11218359"/>
                <a:gd name="connsiteY67" fmla="*/ 0 h 4762"/>
                <a:gd name="connsiteX68" fmla="*/ 775587 w 11218359"/>
                <a:gd name="connsiteY68" fmla="*/ 0 h 4762"/>
                <a:gd name="connsiteX69" fmla="*/ 787027 w 11218359"/>
                <a:gd name="connsiteY69" fmla="*/ 0 h 4762"/>
                <a:gd name="connsiteX70" fmla="*/ 798467 w 11218359"/>
                <a:gd name="connsiteY70" fmla="*/ 0 h 4762"/>
                <a:gd name="connsiteX71" fmla="*/ 809906 w 11218359"/>
                <a:gd name="connsiteY71" fmla="*/ 0 h 4762"/>
                <a:gd name="connsiteX72" fmla="*/ 821346 w 11218359"/>
                <a:gd name="connsiteY72" fmla="*/ 0 h 4762"/>
                <a:gd name="connsiteX73" fmla="*/ 832785 w 11218359"/>
                <a:gd name="connsiteY73" fmla="*/ 0 h 4762"/>
                <a:gd name="connsiteX74" fmla="*/ 844225 w 11218359"/>
                <a:gd name="connsiteY74" fmla="*/ 0 h 4762"/>
                <a:gd name="connsiteX75" fmla="*/ 855664 w 11218359"/>
                <a:gd name="connsiteY75" fmla="*/ 0 h 4762"/>
                <a:gd name="connsiteX76" fmla="*/ 867104 w 11218359"/>
                <a:gd name="connsiteY76" fmla="*/ 0 h 4762"/>
                <a:gd name="connsiteX77" fmla="*/ 878543 w 11218359"/>
                <a:gd name="connsiteY77" fmla="*/ 0 h 4762"/>
                <a:gd name="connsiteX78" fmla="*/ 889983 w 11218359"/>
                <a:gd name="connsiteY78" fmla="*/ 0 h 4762"/>
                <a:gd name="connsiteX79" fmla="*/ 901422 w 11218359"/>
                <a:gd name="connsiteY79" fmla="*/ 0 h 4762"/>
                <a:gd name="connsiteX80" fmla="*/ 912862 w 11218359"/>
                <a:gd name="connsiteY80" fmla="*/ 0 h 4762"/>
                <a:gd name="connsiteX81" fmla="*/ 924301 w 11218359"/>
                <a:gd name="connsiteY81" fmla="*/ 0 h 4762"/>
                <a:gd name="connsiteX82" fmla="*/ 935741 w 11218359"/>
                <a:gd name="connsiteY82" fmla="*/ 0 h 4762"/>
                <a:gd name="connsiteX83" fmla="*/ 947180 w 11218359"/>
                <a:gd name="connsiteY83" fmla="*/ 0 h 4762"/>
                <a:gd name="connsiteX84" fmla="*/ 958620 w 11218359"/>
                <a:gd name="connsiteY84" fmla="*/ 0 h 4762"/>
                <a:gd name="connsiteX85" fmla="*/ 970059 w 11218359"/>
                <a:gd name="connsiteY85" fmla="*/ 0 h 4762"/>
                <a:gd name="connsiteX86" fmla="*/ 981499 w 11218359"/>
                <a:gd name="connsiteY86" fmla="*/ 0 h 4762"/>
                <a:gd name="connsiteX87" fmla="*/ 992938 w 11218359"/>
                <a:gd name="connsiteY87" fmla="*/ 0 h 4762"/>
                <a:gd name="connsiteX88" fmla="*/ 1004378 w 11218359"/>
                <a:gd name="connsiteY88" fmla="*/ 0 h 4762"/>
                <a:gd name="connsiteX89" fmla="*/ 1015818 w 11218359"/>
                <a:gd name="connsiteY89" fmla="*/ 0 h 4762"/>
                <a:gd name="connsiteX90" fmla="*/ 1027257 w 11218359"/>
                <a:gd name="connsiteY90" fmla="*/ 0 h 4762"/>
                <a:gd name="connsiteX91" fmla="*/ 1038697 w 11218359"/>
                <a:gd name="connsiteY91" fmla="*/ 0 h 4762"/>
                <a:gd name="connsiteX92" fmla="*/ 1050136 w 11218359"/>
                <a:gd name="connsiteY92" fmla="*/ 0 h 4762"/>
                <a:gd name="connsiteX93" fmla="*/ 1061576 w 11218359"/>
                <a:gd name="connsiteY93" fmla="*/ 0 h 4762"/>
                <a:gd name="connsiteX94" fmla="*/ 1073015 w 11218359"/>
                <a:gd name="connsiteY94" fmla="*/ 0 h 4762"/>
                <a:gd name="connsiteX95" fmla="*/ 1084455 w 11218359"/>
                <a:gd name="connsiteY95" fmla="*/ 0 h 4762"/>
                <a:gd name="connsiteX96" fmla="*/ 1095894 w 11218359"/>
                <a:gd name="connsiteY96" fmla="*/ 0 h 4762"/>
                <a:gd name="connsiteX97" fmla="*/ 1107334 w 11218359"/>
                <a:gd name="connsiteY97" fmla="*/ 0 h 4762"/>
                <a:gd name="connsiteX98" fmla="*/ 1118773 w 11218359"/>
                <a:gd name="connsiteY98" fmla="*/ 0 h 4762"/>
                <a:gd name="connsiteX99" fmla="*/ 1130213 w 11218359"/>
                <a:gd name="connsiteY99" fmla="*/ 0 h 4762"/>
                <a:gd name="connsiteX100" fmla="*/ 1141652 w 11218359"/>
                <a:gd name="connsiteY100" fmla="*/ 0 h 4762"/>
                <a:gd name="connsiteX101" fmla="*/ 1153092 w 11218359"/>
                <a:gd name="connsiteY101" fmla="*/ 0 h 4762"/>
                <a:gd name="connsiteX102" fmla="*/ 1164531 w 11218359"/>
                <a:gd name="connsiteY102" fmla="*/ 0 h 4762"/>
                <a:gd name="connsiteX103" fmla="*/ 1175971 w 11218359"/>
                <a:gd name="connsiteY103" fmla="*/ 0 h 4762"/>
                <a:gd name="connsiteX104" fmla="*/ 1187406 w 11218359"/>
                <a:gd name="connsiteY104" fmla="*/ 0 h 4762"/>
                <a:gd name="connsiteX105" fmla="*/ 1198845 w 11218359"/>
                <a:gd name="connsiteY105" fmla="*/ 0 h 4762"/>
                <a:gd name="connsiteX106" fmla="*/ 1210285 w 11218359"/>
                <a:gd name="connsiteY106" fmla="*/ 0 h 4762"/>
                <a:gd name="connsiteX107" fmla="*/ 1221724 w 11218359"/>
                <a:gd name="connsiteY107" fmla="*/ 0 h 4762"/>
                <a:gd name="connsiteX108" fmla="*/ 1233164 w 11218359"/>
                <a:gd name="connsiteY108" fmla="*/ 0 h 4762"/>
                <a:gd name="connsiteX109" fmla="*/ 1244603 w 11218359"/>
                <a:gd name="connsiteY109" fmla="*/ 0 h 4762"/>
                <a:gd name="connsiteX110" fmla="*/ 1256043 w 11218359"/>
                <a:gd name="connsiteY110" fmla="*/ 0 h 4762"/>
                <a:gd name="connsiteX111" fmla="*/ 1267482 w 11218359"/>
                <a:gd name="connsiteY111" fmla="*/ 0 h 4762"/>
                <a:gd name="connsiteX112" fmla="*/ 1278922 w 11218359"/>
                <a:gd name="connsiteY112" fmla="*/ 0 h 4762"/>
                <a:gd name="connsiteX113" fmla="*/ 1290361 w 11218359"/>
                <a:gd name="connsiteY113" fmla="*/ 0 h 4762"/>
                <a:gd name="connsiteX114" fmla="*/ 1301801 w 11218359"/>
                <a:gd name="connsiteY114" fmla="*/ 0 h 4762"/>
                <a:gd name="connsiteX115" fmla="*/ 1313240 w 11218359"/>
                <a:gd name="connsiteY115" fmla="*/ 0 h 4762"/>
                <a:gd name="connsiteX116" fmla="*/ 1324680 w 11218359"/>
                <a:gd name="connsiteY116" fmla="*/ 0 h 4762"/>
                <a:gd name="connsiteX117" fmla="*/ 1336120 w 11218359"/>
                <a:gd name="connsiteY117" fmla="*/ 0 h 4762"/>
                <a:gd name="connsiteX118" fmla="*/ 1347559 w 11218359"/>
                <a:gd name="connsiteY118" fmla="*/ 0 h 4762"/>
                <a:gd name="connsiteX119" fmla="*/ 1358999 w 11218359"/>
                <a:gd name="connsiteY119" fmla="*/ 0 h 4762"/>
                <a:gd name="connsiteX120" fmla="*/ 1370438 w 11218359"/>
                <a:gd name="connsiteY120" fmla="*/ 0 h 4762"/>
                <a:gd name="connsiteX121" fmla="*/ 1381878 w 11218359"/>
                <a:gd name="connsiteY121" fmla="*/ 0 h 4762"/>
                <a:gd name="connsiteX122" fmla="*/ 1393317 w 11218359"/>
                <a:gd name="connsiteY122" fmla="*/ 0 h 4762"/>
                <a:gd name="connsiteX123" fmla="*/ 1404757 w 11218359"/>
                <a:gd name="connsiteY123" fmla="*/ 0 h 4762"/>
                <a:gd name="connsiteX124" fmla="*/ 1416196 w 11218359"/>
                <a:gd name="connsiteY124" fmla="*/ 0 h 4762"/>
                <a:gd name="connsiteX125" fmla="*/ 1427636 w 11218359"/>
                <a:gd name="connsiteY125" fmla="*/ 0 h 4762"/>
                <a:gd name="connsiteX126" fmla="*/ 1439075 w 11218359"/>
                <a:gd name="connsiteY126" fmla="*/ 0 h 4762"/>
                <a:gd name="connsiteX127" fmla="*/ 1450515 w 11218359"/>
                <a:gd name="connsiteY127" fmla="*/ 0 h 4762"/>
                <a:gd name="connsiteX128" fmla="*/ 1461954 w 11218359"/>
                <a:gd name="connsiteY128" fmla="*/ 0 h 4762"/>
                <a:gd name="connsiteX129" fmla="*/ 1473394 w 11218359"/>
                <a:gd name="connsiteY129" fmla="*/ 0 h 4762"/>
                <a:gd name="connsiteX130" fmla="*/ 1484833 w 11218359"/>
                <a:gd name="connsiteY130" fmla="*/ 0 h 4762"/>
                <a:gd name="connsiteX131" fmla="*/ 1496273 w 11218359"/>
                <a:gd name="connsiteY131" fmla="*/ 0 h 4762"/>
                <a:gd name="connsiteX132" fmla="*/ 1507712 w 11218359"/>
                <a:gd name="connsiteY132" fmla="*/ 0 h 4762"/>
                <a:gd name="connsiteX133" fmla="*/ 1519152 w 11218359"/>
                <a:gd name="connsiteY133" fmla="*/ 0 h 4762"/>
                <a:gd name="connsiteX134" fmla="*/ 1530591 w 11218359"/>
                <a:gd name="connsiteY134" fmla="*/ 0 h 4762"/>
                <a:gd name="connsiteX135" fmla="*/ 1542031 w 11218359"/>
                <a:gd name="connsiteY135" fmla="*/ 0 h 4762"/>
                <a:gd name="connsiteX136" fmla="*/ 1553471 w 11218359"/>
                <a:gd name="connsiteY136" fmla="*/ 0 h 4762"/>
                <a:gd name="connsiteX137" fmla="*/ 1564910 w 11218359"/>
                <a:gd name="connsiteY137" fmla="*/ 0 h 4762"/>
                <a:gd name="connsiteX138" fmla="*/ 1576349 w 11218359"/>
                <a:gd name="connsiteY138" fmla="*/ 0 h 4762"/>
                <a:gd name="connsiteX139" fmla="*/ 1587789 w 11218359"/>
                <a:gd name="connsiteY139" fmla="*/ 0 h 4762"/>
                <a:gd name="connsiteX140" fmla="*/ 1599229 w 11218359"/>
                <a:gd name="connsiteY140" fmla="*/ 0 h 4762"/>
                <a:gd name="connsiteX141" fmla="*/ 1610668 w 11218359"/>
                <a:gd name="connsiteY141" fmla="*/ 0 h 4762"/>
                <a:gd name="connsiteX142" fmla="*/ 1622107 w 11218359"/>
                <a:gd name="connsiteY142" fmla="*/ 0 h 4762"/>
                <a:gd name="connsiteX143" fmla="*/ 1633547 w 11218359"/>
                <a:gd name="connsiteY143" fmla="*/ 0 h 4762"/>
                <a:gd name="connsiteX144" fmla="*/ 1644987 w 11218359"/>
                <a:gd name="connsiteY144" fmla="*/ 0 h 4762"/>
                <a:gd name="connsiteX145" fmla="*/ 1656426 w 11218359"/>
                <a:gd name="connsiteY145" fmla="*/ 0 h 4762"/>
                <a:gd name="connsiteX146" fmla="*/ 1667866 w 11218359"/>
                <a:gd name="connsiteY146" fmla="*/ 0 h 4762"/>
                <a:gd name="connsiteX147" fmla="*/ 1679305 w 11218359"/>
                <a:gd name="connsiteY147" fmla="*/ 0 h 4762"/>
                <a:gd name="connsiteX148" fmla="*/ 1690745 w 11218359"/>
                <a:gd name="connsiteY148" fmla="*/ 0 h 4762"/>
                <a:gd name="connsiteX149" fmla="*/ 1702184 w 11218359"/>
                <a:gd name="connsiteY149" fmla="*/ 0 h 4762"/>
                <a:gd name="connsiteX150" fmla="*/ 1713619 w 11218359"/>
                <a:gd name="connsiteY150" fmla="*/ 0 h 4762"/>
                <a:gd name="connsiteX151" fmla="*/ 1725063 w 11218359"/>
                <a:gd name="connsiteY151" fmla="*/ 0 h 4762"/>
                <a:gd name="connsiteX152" fmla="*/ 1736498 w 11218359"/>
                <a:gd name="connsiteY152" fmla="*/ 0 h 4762"/>
                <a:gd name="connsiteX153" fmla="*/ 1747938 w 11218359"/>
                <a:gd name="connsiteY153" fmla="*/ 0 h 4762"/>
                <a:gd name="connsiteX154" fmla="*/ 1759377 w 11218359"/>
                <a:gd name="connsiteY154" fmla="*/ 0 h 4762"/>
                <a:gd name="connsiteX155" fmla="*/ 1770817 w 11218359"/>
                <a:gd name="connsiteY155" fmla="*/ 0 h 4762"/>
                <a:gd name="connsiteX156" fmla="*/ 1782256 w 11218359"/>
                <a:gd name="connsiteY156" fmla="*/ 0 h 4762"/>
                <a:gd name="connsiteX157" fmla="*/ 1793696 w 11218359"/>
                <a:gd name="connsiteY157" fmla="*/ 0 h 4762"/>
                <a:gd name="connsiteX158" fmla="*/ 1805135 w 11218359"/>
                <a:gd name="connsiteY158" fmla="*/ 0 h 4762"/>
                <a:gd name="connsiteX159" fmla="*/ 1816575 w 11218359"/>
                <a:gd name="connsiteY159" fmla="*/ 0 h 4762"/>
                <a:gd name="connsiteX160" fmla="*/ 1828014 w 11218359"/>
                <a:gd name="connsiteY160" fmla="*/ 0 h 4762"/>
                <a:gd name="connsiteX161" fmla="*/ 1839454 w 11218359"/>
                <a:gd name="connsiteY161" fmla="*/ 0 h 4762"/>
                <a:gd name="connsiteX162" fmla="*/ 1850893 w 11218359"/>
                <a:gd name="connsiteY162" fmla="*/ 0 h 4762"/>
                <a:gd name="connsiteX163" fmla="*/ 1862333 w 11218359"/>
                <a:gd name="connsiteY163" fmla="*/ 0 h 4762"/>
                <a:gd name="connsiteX164" fmla="*/ 1873772 w 11218359"/>
                <a:gd name="connsiteY164" fmla="*/ 0 h 4762"/>
                <a:gd name="connsiteX165" fmla="*/ 1885212 w 11218359"/>
                <a:gd name="connsiteY165" fmla="*/ 0 h 4762"/>
                <a:gd name="connsiteX166" fmla="*/ 1896651 w 11218359"/>
                <a:gd name="connsiteY166" fmla="*/ 0 h 4762"/>
                <a:gd name="connsiteX167" fmla="*/ 1908091 w 11218359"/>
                <a:gd name="connsiteY167" fmla="*/ 0 h 4762"/>
                <a:gd name="connsiteX168" fmla="*/ 1919531 w 11218359"/>
                <a:gd name="connsiteY168" fmla="*/ 0 h 4762"/>
                <a:gd name="connsiteX169" fmla="*/ 1930970 w 11218359"/>
                <a:gd name="connsiteY169" fmla="*/ 0 h 4762"/>
                <a:gd name="connsiteX170" fmla="*/ 1942409 w 11218359"/>
                <a:gd name="connsiteY170" fmla="*/ 0 h 4762"/>
                <a:gd name="connsiteX171" fmla="*/ 1953849 w 11218359"/>
                <a:gd name="connsiteY171" fmla="*/ 0 h 4762"/>
                <a:gd name="connsiteX172" fmla="*/ 1965289 w 11218359"/>
                <a:gd name="connsiteY172" fmla="*/ 0 h 4762"/>
                <a:gd name="connsiteX173" fmla="*/ 1976728 w 11218359"/>
                <a:gd name="connsiteY173" fmla="*/ 0 h 4762"/>
                <a:gd name="connsiteX174" fmla="*/ 1988168 w 11218359"/>
                <a:gd name="connsiteY174" fmla="*/ 0 h 4762"/>
                <a:gd name="connsiteX175" fmla="*/ 1999607 w 11218359"/>
                <a:gd name="connsiteY175" fmla="*/ 0 h 4762"/>
                <a:gd name="connsiteX176" fmla="*/ 2011047 w 11218359"/>
                <a:gd name="connsiteY176" fmla="*/ 0 h 4762"/>
                <a:gd name="connsiteX177" fmla="*/ 2022486 w 11218359"/>
                <a:gd name="connsiteY177" fmla="*/ 0 h 4762"/>
                <a:gd name="connsiteX178" fmla="*/ 2033926 w 11218359"/>
                <a:gd name="connsiteY178" fmla="*/ 0 h 4762"/>
                <a:gd name="connsiteX179" fmla="*/ 2045365 w 11218359"/>
                <a:gd name="connsiteY179" fmla="*/ 0 h 4762"/>
                <a:gd name="connsiteX180" fmla="*/ 2056805 w 11218359"/>
                <a:gd name="connsiteY180" fmla="*/ 0 h 4762"/>
                <a:gd name="connsiteX181" fmla="*/ 2068244 w 11218359"/>
                <a:gd name="connsiteY181" fmla="*/ 0 h 4762"/>
                <a:gd name="connsiteX182" fmla="*/ 2079684 w 11218359"/>
                <a:gd name="connsiteY182" fmla="*/ 0 h 4762"/>
                <a:gd name="connsiteX183" fmla="*/ 2091123 w 11218359"/>
                <a:gd name="connsiteY183" fmla="*/ 0 h 4762"/>
                <a:gd name="connsiteX184" fmla="*/ 2102563 w 11218359"/>
                <a:gd name="connsiteY184" fmla="*/ 0 h 4762"/>
                <a:gd name="connsiteX185" fmla="*/ 2114002 w 11218359"/>
                <a:gd name="connsiteY185" fmla="*/ 0 h 4762"/>
                <a:gd name="connsiteX186" fmla="*/ 2125442 w 11218359"/>
                <a:gd name="connsiteY186" fmla="*/ 0 h 4762"/>
                <a:gd name="connsiteX187" fmla="*/ 2136882 w 11218359"/>
                <a:gd name="connsiteY187" fmla="*/ 0 h 4762"/>
                <a:gd name="connsiteX188" fmla="*/ 2148321 w 11218359"/>
                <a:gd name="connsiteY188" fmla="*/ 0 h 4762"/>
                <a:gd name="connsiteX189" fmla="*/ 2159760 w 11218359"/>
                <a:gd name="connsiteY189" fmla="*/ 0 h 4762"/>
                <a:gd name="connsiteX190" fmla="*/ 2171200 w 11218359"/>
                <a:gd name="connsiteY190" fmla="*/ 0 h 4762"/>
                <a:gd name="connsiteX191" fmla="*/ 2182640 w 11218359"/>
                <a:gd name="connsiteY191" fmla="*/ 0 h 4762"/>
                <a:gd name="connsiteX192" fmla="*/ 2194079 w 11218359"/>
                <a:gd name="connsiteY192" fmla="*/ 0 h 4762"/>
                <a:gd name="connsiteX193" fmla="*/ 2205519 w 11218359"/>
                <a:gd name="connsiteY193" fmla="*/ 0 h 4762"/>
                <a:gd name="connsiteX194" fmla="*/ 2216958 w 11218359"/>
                <a:gd name="connsiteY194" fmla="*/ 0 h 4762"/>
                <a:gd name="connsiteX195" fmla="*/ 2228393 w 11218359"/>
                <a:gd name="connsiteY195" fmla="*/ 0 h 4762"/>
                <a:gd name="connsiteX196" fmla="*/ 2239837 w 11218359"/>
                <a:gd name="connsiteY196" fmla="*/ 0 h 4762"/>
                <a:gd name="connsiteX197" fmla="*/ 2251272 w 11218359"/>
                <a:gd name="connsiteY197" fmla="*/ 0 h 4762"/>
                <a:gd name="connsiteX198" fmla="*/ 2262716 w 11218359"/>
                <a:gd name="connsiteY198" fmla="*/ 0 h 4762"/>
                <a:gd name="connsiteX199" fmla="*/ 2274151 w 11218359"/>
                <a:gd name="connsiteY199" fmla="*/ 0 h 4762"/>
                <a:gd name="connsiteX200" fmla="*/ 2285591 w 11218359"/>
                <a:gd name="connsiteY200" fmla="*/ 0 h 4762"/>
                <a:gd name="connsiteX201" fmla="*/ 2297030 w 11218359"/>
                <a:gd name="connsiteY201" fmla="*/ 0 h 4762"/>
                <a:gd name="connsiteX202" fmla="*/ 2308470 w 11218359"/>
                <a:gd name="connsiteY202" fmla="*/ 0 h 4762"/>
                <a:gd name="connsiteX203" fmla="*/ 2319909 w 11218359"/>
                <a:gd name="connsiteY203" fmla="*/ 0 h 4762"/>
                <a:gd name="connsiteX204" fmla="*/ 2331349 w 11218359"/>
                <a:gd name="connsiteY204" fmla="*/ 0 h 4762"/>
                <a:gd name="connsiteX205" fmla="*/ 2342788 w 11218359"/>
                <a:gd name="connsiteY205" fmla="*/ 0 h 4762"/>
                <a:gd name="connsiteX206" fmla="*/ 2354228 w 11218359"/>
                <a:gd name="connsiteY206" fmla="*/ 0 h 4762"/>
                <a:gd name="connsiteX207" fmla="*/ 2365667 w 11218359"/>
                <a:gd name="connsiteY207" fmla="*/ 0 h 4762"/>
                <a:gd name="connsiteX208" fmla="*/ 2377107 w 11218359"/>
                <a:gd name="connsiteY208" fmla="*/ 0 h 4762"/>
                <a:gd name="connsiteX209" fmla="*/ 2388546 w 11218359"/>
                <a:gd name="connsiteY209" fmla="*/ 0 h 4762"/>
                <a:gd name="connsiteX210" fmla="*/ 2399986 w 11218359"/>
                <a:gd name="connsiteY210" fmla="*/ 0 h 4762"/>
                <a:gd name="connsiteX211" fmla="*/ 2411425 w 11218359"/>
                <a:gd name="connsiteY211" fmla="*/ 0 h 4762"/>
                <a:gd name="connsiteX212" fmla="*/ 2422865 w 11218359"/>
                <a:gd name="connsiteY212" fmla="*/ 0 h 4762"/>
                <a:gd name="connsiteX213" fmla="*/ 2434304 w 11218359"/>
                <a:gd name="connsiteY213" fmla="*/ 0 h 4762"/>
                <a:gd name="connsiteX214" fmla="*/ 2445744 w 11218359"/>
                <a:gd name="connsiteY214" fmla="*/ 0 h 4762"/>
                <a:gd name="connsiteX215" fmla="*/ 2457184 w 11218359"/>
                <a:gd name="connsiteY215" fmla="*/ 0 h 4762"/>
                <a:gd name="connsiteX216" fmla="*/ 2468623 w 11218359"/>
                <a:gd name="connsiteY216" fmla="*/ 0 h 4762"/>
                <a:gd name="connsiteX217" fmla="*/ 2480062 w 11218359"/>
                <a:gd name="connsiteY217" fmla="*/ 0 h 4762"/>
                <a:gd name="connsiteX218" fmla="*/ 2491502 w 11218359"/>
                <a:gd name="connsiteY218" fmla="*/ 0 h 4762"/>
                <a:gd name="connsiteX219" fmla="*/ 2502942 w 11218359"/>
                <a:gd name="connsiteY219" fmla="*/ 0 h 4762"/>
                <a:gd name="connsiteX220" fmla="*/ 2514381 w 11218359"/>
                <a:gd name="connsiteY220" fmla="*/ 0 h 4762"/>
                <a:gd name="connsiteX221" fmla="*/ 2525821 w 11218359"/>
                <a:gd name="connsiteY221" fmla="*/ 0 h 4762"/>
                <a:gd name="connsiteX222" fmla="*/ 2537260 w 11218359"/>
                <a:gd name="connsiteY222" fmla="*/ 0 h 4762"/>
                <a:gd name="connsiteX223" fmla="*/ 2548700 w 11218359"/>
                <a:gd name="connsiteY223" fmla="*/ 0 h 4762"/>
                <a:gd name="connsiteX224" fmla="*/ 2560139 w 11218359"/>
                <a:gd name="connsiteY224" fmla="*/ 0 h 4762"/>
                <a:gd name="connsiteX225" fmla="*/ 2571579 w 11218359"/>
                <a:gd name="connsiteY225" fmla="*/ 0 h 4762"/>
                <a:gd name="connsiteX226" fmla="*/ 2583018 w 11218359"/>
                <a:gd name="connsiteY226" fmla="*/ 0 h 4762"/>
                <a:gd name="connsiteX227" fmla="*/ 2594458 w 11218359"/>
                <a:gd name="connsiteY227" fmla="*/ 0 h 4762"/>
                <a:gd name="connsiteX228" fmla="*/ 2605897 w 11218359"/>
                <a:gd name="connsiteY228" fmla="*/ 0 h 4762"/>
                <a:gd name="connsiteX229" fmla="*/ 2617337 w 11218359"/>
                <a:gd name="connsiteY229" fmla="*/ 0 h 4762"/>
                <a:gd name="connsiteX230" fmla="*/ 2628776 w 11218359"/>
                <a:gd name="connsiteY230" fmla="*/ 0 h 4762"/>
                <a:gd name="connsiteX231" fmla="*/ 2640216 w 11218359"/>
                <a:gd name="connsiteY231" fmla="*/ 0 h 4762"/>
                <a:gd name="connsiteX232" fmla="*/ 2651655 w 11218359"/>
                <a:gd name="connsiteY232" fmla="*/ 0 h 4762"/>
                <a:gd name="connsiteX233" fmla="*/ 2663095 w 11218359"/>
                <a:gd name="connsiteY233" fmla="*/ 0 h 4762"/>
                <a:gd name="connsiteX234" fmla="*/ 2674535 w 11218359"/>
                <a:gd name="connsiteY234" fmla="*/ 0 h 4762"/>
                <a:gd name="connsiteX235" fmla="*/ 2685974 w 11218359"/>
                <a:gd name="connsiteY235" fmla="*/ 0 h 4762"/>
                <a:gd name="connsiteX236" fmla="*/ 2697413 w 11218359"/>
                <a:gd name="connsiteY236" fmla="*/ 0 h 4762"/>
                <a:gd name="connsiteX237" fmla="*/ 2708853 w 11218359"/>
                <a:gd name="connsiteY237" fmla="*/ 0 h 4762"/>
                <a:gd name="connsiteX238" fmla="*/ 2720293 w 11218359"/>
                <a:gd name="connsiteY238" fmla="*/ 0 h 4762"/>
                <a:gd name="connsiteX239" fmla="*/ 2731727 w 11218359"/>
                <a:gd name="connsiteY239" fmla="*/ 0 h 4762"/>
                <a:gd name="connsiteX240" fmla="*/ 2743172 w 11218359"/>
                <a:gd name="connsiteY240" fmla="*/ 0 h 4762"/>
                <a:gd name="connsiteX241" fmla="*/ 2754611 w 11218359"/>
                <a:gd name="connsiteY241" fmla="*/ 0 h 4762"/>
                <a:gd name="connsiteX242" fmla="*/ 2766046 w 11218359"/>
                <a:gd name="connsiteY242" fmla="*/ 0 h 4762"/>
                <a:gd name="connsiteX243" fmla="*/ 2777490 w 11218359"/>
                <a:gd name="connsiteY243" fmla="*/ 0 h 4762"/>
                <a:gd name="connsiteX244" fmla="*/ 2788925 w 11218359"/>
                <a:gd name="connsiteY244" fmla="*/ 0 h 4762"/>
                <a:gd name="connsiteX245" fmla="*/ 2800364 w 11218359"/>
                <a:gd name="connsiteY245" fmla="*/ 0 h 4762"/>
                <a:gd name="connsiteX246" fmla="*/ 2811804 w 11218359"/>
                <a:gd name="connsiteY246" fmla="*/ 0 h 4762"/>
                <a:gd name="connsiteX247" fmla="*/ 2823243 w 11218359"/>
                <a:gd name="connsiteY247" fmla="*/ 0 h 4762"/>
                <a:gd name="connsiteX248" fmla="*/ 2834683 w 11218359"/>
                <a:gd name="connsiteY248" fmla="*/ 0 h 4762"/>
                <a:gd name="connsiteX249" fmla="*/ 2846123 w 11218359"/>
                <a:gd name="connsiteY249" fmla="*/ 0 h 4762"/>
                <a:gd name="connsiteX250" fmla="*/ 2857562 w 11218359"/>
                <a:gd name="connsiteY250" fmla="*/ 0 h 4762"/>
                <a:gd name="connsiteX251" fmla="*/ 2869001 w 11218359"/>
                <a:gd name="connsiteY251" fmla="*/ 0 h 4762"/>
                <a:gd name="connsiteX252" fmla="*/ 2880441 w 11218359"/>
                <a:gd name="connsiteY252" fmla="*/ 0 h 4762"/>
                <a:gd name="connsiteX253" fmla="*/ 2891881 w 11218359"/>
                <a:gd name="connsiteY253" fmla="*/ 0 h 4762"/>
                <a:gd name="connsiteX254" fmla="*/ 2903320 w 11218359"/>
                <a:gd name="connsiteY254" fmla="*/ 0 h 4762"/>
                <a:gd name="connsiteX255" fmla="*/ 2914760 w 11218359"/>
                <a:gd name="connsiteY255" fmla="*/ 0 h 4762"/>
                <a:gd name="connsiteX256" fmla="*/ 2926199 w 11218359"/>
                <a:gd name="connsiteY256" fmla="*/ 0 h 4762"/>
                <a:gd name="connsiteX257" fmla="*/ 2937639 w 11218359"/>
                <a:gd name="connsiteY257" fmla="*/ 0 h 4762"/>
                <a:gd name="connsiteX258" fmla="*/ 2949078 w 11218359"/>
                <a:gd name="connsiteY258" fmla="*/ 0 h 4762"/>
                <a:gd name="connsiteX259" fmla="*/ 2960518 w 11218359"/>
                <a:gd name="connsiteY259" fmla="*/ 0 h 4762"/>
                <a:gd name="connsiteX260" fmla="*/ 2971957 w 11218359"/>
                <a:gd name="connsiteY260" fmla="*/ 0 h 4762"/>
                <a:gd name="connsiteX261" fmla="*/ 2983397 w 11218359"/>
                <a:gd name="connsiteY261" fmla="*/ 0 h 4762"/>
                <a:gd name="connsiteX262" fmla="*/ 2994837 w 11218359"/>
                <a:gd name="connsiteY262" fmla="*/ 0 h 4762"/>
                <a:gd name="connsiteX263" fmla="*/ 3006276 w 11218359"/>
                <a:gd name="connsiteY263" fmla="*/ 0 h 4762"/>
                <a:gd name="connsiteX264" fmla="*/ 3017715 w 11218359"/>
                <a:gd name="connsiteY264" fmla="*/ 0 h 4762"/>
                <a:gd name="connsiteX265" fmla="*/ 3029155 w 11218359"/>
                <a:gd name="connsiteY265" fmla="*/ 0 h 4762"/>
                <a:gd name="connsiteX266" fmla="*/ 3040594 w 11218359"/>
                <a:gd name="connsiteY266" fmla="*/ 0 h 4762"/>
                <a:gd name="connsiteX267" fmla="*/ 3052034 w 11218359"/>
                <a:gd name="connsiteY267" fmla="*/ 0 h 4762"/>
                <a:gd name="connsiteX268" fmla="*/ 3063474 w 11218359"/>
                <a:gd name="connsiteY268" fmla="*/ 0 h 4762"/>
                <a:gd name="connsiteX269" fmla="*/ 3074913 w 11218359"/>
                <a:gd name="connsiteY269" fmla="*/ 0 h 4762"/>
                <a:gd name="connsiteX270" fmla="*/ 3086352 w 11218359"/>
                <a:gd name="connsiteY270" fmla="*/ 0 h 4762"/>
                <a:gd name="connsiteX271" fmla="*/ 3097792 w 11218359"/>
                <a:gd name="connsiteY271" fmla="*/ 0 h 4762"/>
                <a:gd name="connsiteX272" fmla="*/ 3109232 w 11218359"/>
                <a:gd name="connsiteY272" fmla="*/ 0 h 4762"/>
                <a:gd name="connsiteX273" fmla="*/ 3120671 w 11218359"/>
                <a:gd name="connsiteY273" fmla="*/ 0 h 4762"/>
                <a:gd name="connsiteX274" fmla="*/ 3132111 w 11218359"/>
                <a:gd name="connsiteY274" fmla="*/ 0 h 4762"/>
                <a:gd name="connsiteX275" fmla="*/ 3143550 w 11218359"/>
                <a:gd name="connsiteY275" fmla="*/ 0 h 4762"/>
                <a:gd name="connsiteX276" fmla="*/ 3154990 w 11218359"/>
                <a:gd name="connsiteY276" fmla="*/ 0 h 4762"/>
                <a:gd name="connsiteX277" fmla="*/ 3166429 w 11218359"/>
                <a:gd name="connsiteY277" fmla="*/ 0 h 4762"/>
                <a:gd name="connsiteX278" fmla="*/ 3177869 w 11218359"/>
                <a:gd name="connsiteY278" fmla="*/ 0 h 4762"/>
                <a:gd name="connsiteX279" fmla="*/ 3189308 w 11218359"/>
                <a:gd name="connsiteY279" fmla="*/ 0 h 4762"/>
                <a:gd name="connsiteX280" fmla="*/ 3200748 w 11218359"/>
                <a:gd name="connsiteY280" fmla="*/ 0 h 4762"/>
                <a:gd name="connsiteX281" fmla="*/ 3212187 w 11218359"/>
                <a:gd name="connsiteY281" fmla="*/ 0 h 4762"/>
                <a:gd name="connsiteX282" fmla="*/ 3223627 w 11218359"/>
                <a:gd name="connsiteY282" fmla="*/ 0 h 4762"/>
                <a:gd name="connsiteX283" fmla="*/ 3235066 w 11218359"/>
                <a:gd name="connsiteY283" fmla="*/ 0 h 4762"/>
                <a:gd name="connsiteX284" fmla="*/ 3246501 w 11218359"/>
                <a:gd name="connsiteY284" fmla="*/ 0 h 4762"/>
                <a:gd name="connsiteX285" fmla="*/ 3257945 w 11218359"/>
                <a:gd name="connsiteY285" fmla="*/ 0 h 4762"/>
                <a:gd name="connsiteX286" fmla="*/ 3269385 w 11218359"/>
                <a:gd name="connsiteY286" fmla="*/ 0 h 4762"/>
                <a:gd name="connsiteX287" fmla="*/ 3280825 w 11218359"/>
                <a:gd name="connsiteY287" fmla="*/ 0 h 4762"/>
                <a:gd name="connsiteX288" fmla="*/ 3292264 w 11218359"/>
                <a:gd name="connsiteY288" fmla="*/ 0 h 4762"/>
                <a:gd name="connsiteX289" fmla="*/ 3303699 w 11218359"/>
                <a:gd name="connsiteY289" fmla="*/ 0 h 4762"/>
                <a:gd name="connsiteX290" fmla="*/ 3315143 w 11218359"/>
                <a:gd name="connsiteY290" fmla="*/ 0 h 4762"/>
                <a:gd name="connsiteX291" fmla="*/ 3326578 w 11218359"/>
                <a:gd name="connsiteY291" fmla="*/ 0 h 4762"/>
                <a:gd name="connsiteX292" fmla="*/ 3338017 w 11218359"/>
                <a:gd name="connsiteY292" fmla="*/ 0 h 4762"/>
                <a:gd name="connsiteX293" fmla="*/ 3349457 w 11218359"/>
                <a:gd name="connsiteY293" fmla="*/ 0 h 4762"/>
                <a:gd name="connsiteX294" fmla="*/ 3360896 w 11218359"/>
                <a:gd name="connsiteY294" fmla="*/ 0 h 4762"/>
                <a:gd name="connsiteX295" fmla="*/ 3372336 w 11218359"/>
                <a:gd name="connsiteY295" fmla="*/ 0 h 4762"/>
                <a:gd name="connsiteX296" fmla="*/ 3383776 w 11218359"/>
                <a:gd name="connsiteY296" fmla="*/ 0 h 4762"/>
                <a:gd name="connsiteX297" fmla="*/ 3395215 w 11218359"/>
                <a:gd name="connsiteY297" fmla="*/ 0 h 4762"/>
                <a:gd name="connsiteX298" fmla="*/ 3406654 w 11218359"/>
                <a:gd name="connsiteY298" fmla="*/ 0 h 4762"/>
                <a:gd name="connsiteX299" fmla="*/ 3418094 w 11218359"/>
                <a:gd name="connsiteY299" fmla="*/ 0 h 4762"/>
                <a:gd name="connsiteX300" fmla="*/ 3429534 w 11218359"/>
                <a:gd name="connsiteY300" fmla="*/ 0 h 4762"/>
                <a:gd name="connsiteX301" fmla="*/ 3440973 w 11218359"/>
                <a:gd name="connsiteY301" fmla="*/ 0 h 4762"/>
                <a:gd name="connsiteX302" fmla="*/ 3452413 w 11218359"/>
                <a:gd name="connsiteY302" fmla="*/ 0 h 4762"/>
                <a:gd name="connsiteX303" fmla="*/ 3463852 w 11218359"/>
                <a:gd name="connsiteY303" fmla="*/ 0 h 4762"/>
                <a:gd name="connsiteX304" fmla="*/ 3475292 w 11218359"/>
                <a:gd name="connsiteY304" fmla="*/ 0 h 4762"/>
                <a:gd name="connsiteX305" fmla="*/ 3486731 w 11218359"/>
                <a:gd name="connsiteY305" fmla="*/ 0 h 4762"/>
                <a:gd name="connsiteX306" fmla="*/ 3498171 w 11218359"/>
                <a:gd name="connsiteY306" fmla="*/ 0 h 4762"/>
                <a:gd name="connsiteX307" fmla="*/ 3509610 w 11218359"/>
                <a:gd name="connsiteY307" fmla="*/ 0 h 4762"/>
                <a:gd name="connsiteX308" fmla="*/ 3521050 w 11218359"/>
                <a:gd name="connsiteY308" fmla="*/ 0 h 4762"/>
                <a:gd name="connsiteX309" fmla="*/ 3532489 w 11218359"/>
                <a:gd name="connsiteY309" fmla="*/ 0 h 4762"/>
                <a:gd name="connsiteX310" fmla="*/ 3543929 w 11218359"/>
                <a:gd name="connsiteY310" fmla="*/ 0 h 4762"/>
                <a:gd name="connsiteX311" fmla="*/ 3555368 w 11218359"/>
                <a:gd name="connsiteY311" fmla="*/ 0 h 4762"/>
                <a:gd name="connsiteX312" fmla="*/ 3566808 w 11218359"/>
                <a:gd name="connsiteY312" fmla="*/ 0 h 4762"/>
                <a:gd name="connsiteX313" fmla="*/ 3578247 w 11218359"/>
                <a:gd name="connsiteY313" fmla="*/ 0 h 4762"/>
                <a:gd name="connsiteX314" fmla="*/ 3589687 w 11218359"/>
                <a:gd name="connsiteY314" fmla="*/ 0 h 4762"/>
                <a:gd name="connsiteX315" fmla="*/ 3601127 w 11218359"/>
                <a:gd name="connsiteY315" fmla="*/ 0 h 4762"/>
                <a:gd name="connsiteX316" fmla="*/ 3612566 w 11218359"/>
                <a:gd name="connsiteY316" fmla="*/ 0 h 4762"/>
                <a:gd name="connsiteX317" fmla="*/ 3624005 w 11218359"/>
                <a:gd name="connsiteY317" fmla="*/ 0 h 4762"/>
                <a:gd name="connsiteX318" fmla="*/ 3635445 w 11218359"/>
                <a:gd name="connsiteY318" fmla="*/ 0 h 4762"/>
                <a:gd name="connsiteX319" fmla="*/ 3646885 w 11218359"/>
                <a:gd name="connsiteY319" fmla="*/ 0 h 4762"/>
                <a:gd name="connsiteX320" fmla="*/ 3658324 w 11218359"/>
                <a:gd name="connsiteY320" fmla="*/ 0 h 4762"/>
                <a:gd name="connsiteX321" fmla="*/ 3669764 w 11218359"/>
                <a:gd name="connsiteY321" fmla="*/ 0 h 4762"/>
                <a:gd name="connsiteX322" fmla="*/ 3681203 w 11218359"/>
                <a:gd name="connsiteY322" fmla="*/ 0 h 4762"/>
                <a:gd name="connsiteX323" fmla="*/ 3692643 w 11218359"/>
                <a:gd name="connsiteY323" fmla="*/ 0 h 4762"/>
                <a:gd name="connsiteX324" fmla="*/ 3704082 w 11218359"/>
                <a:gd name="connsiteY324" fmla="*/ 0 h 4762"/>
                <a:gd name="connsiteX325" fmla="*/ 3715522 w 11218359"/>
                <a:gd name="connsiteY325" fmla="*/ 0 h 4762"/>
                <a:gd name="connsiteX326" fmla="*/ 3726961 w 11218359"/>
                <a:gd name="connsiteY326" fmla="*/ 0 h 4762"/>
                <a:gd name="connsiteX327" fmla="*/ 3738401 w 11218359"/>
                <a:gd name="connsiteY327" fmla="*/ 0 h 4762"/>
                <a:gd name="connsiteX328" fmla="*/ 3749840 w 11218359"/>
                <a:gd name="connsiteY328" fmla="*/ 0 h 4762"/>
                <a:gd name="connsiteX329" fmla="*/ 3761280 w 11218359"/>
                <a:gd name="connsiteY329" fmla="*/ 0 h 4762"/>
                <a:gd name="connsiteX330" fmla="*/ 3772719 w 11218359"/>
                <a:gd name="connsiteY330" fmla="*/ 0 h 4762"/>
                <a:gd name="connsiteX331" fmla="*/ 3784154 w 11218359"/>
                <a:gd name="connsiteY331" fmla="*/ 0 h 4762"/>
                <a:gd name="connsiteX332" fmla="*/ 3795598 w 11218359"/>
                <a:gd name="connsiteY332" fmla="*/ 0 h 4762"/>
                <a:gd name="connsiteX333" fmla="*/ 3807033 w 11218359"/>
                <a:gd name="connsiteY333" fmla="*/ 0 h 4762"/>
                <a:gd name="connsiteX334" fmla="*/ 3818473 w 11218359"/>
                <a:gd name="connsiteY334" fmla="*/ 0 h 4762"/>
                <a:gd name="connsiteX335" fmla="*/ 3829917 w 11218359"/>
                <a:gd name="connsiteY335" fmla="*/ 0 h 4762"/>
                <a:gd name="connsiteX336" fmla="*/ 3841352 w 11218359"/>
                <a:gd name="connsiteY336" fmla="*/ 0 h 4762"/>
                <a:gd name="connsiteX337" fmla="*/ 3852791 w 11218359"/>
                <a:gd name="connsiteY337" fmla="*/ 0 h 4762"/>
                <a:gd name="connsiteX338" fmla="*/ 3864231 w 11218359"/>
                <a:gd name="connsiteY338" fmla="*/ 0 h 4762"/>
                <a:gd name="connsiteX339" fmla="*/ 3875670 w 11218359"/>
                <a:gd name="connsiteY339" fmla="*/ 0 h 4762"/>
                <a:gd name="connsiteX340" fmla="*/ 3887110 w 11218359"/>
                <a:gd name="connsiteY340" fmla="*/ 0 h 4762"/>
                <a:gd name="connsiteX341" fmla="*/ 3898549 w 11218359"/>
                <a:gd name="connsiteY341" fmla="*/ 0 h 4762"/>
                <a:gd name="connsiteX342" fmla="*/ 3909989 w 11218359"/>
                <a:gd name="connsiteY342" fmla="*/ 0 h 4762"/>
                <a:gd name="connsiteX343" fmla="*/ 3921447 w 11218359"/>
                <a:gd name="connsiteY343" fmla="*/ 0 h 4762"/>
                <a:gd name="connsiteX344" fmla="*/ 3932878 w 11218359"/>
                <a:gd name="connsiteY344" fmla="*/ 0 h 4762"/>
                <a:gd name="connsiteX345" fmla="*/ 3944307 w 11218359"/>
                <a:gd name="connsiteY345" fmla="*/ 0 h 4762"/>
                <a:gd name="connsiteX346" fmla="*/ 3955737 w 11218359"/>
                <a:gd name="connsiteY346" fmla="*/ 0 h 4762"/>
                <a:gd name="connsiteX347" fmla="*/ 3967167 w 11218359"/>
                <a:gd name="connsiteY347" fmla="*/ 0 h 4762"/>
                <a:gd name="connsiteX348" fmla="*/ 3978645 w 11218359"/>
                <a:gd name="connsiteY348" fmla="*/ 0 h 4762"/>
                <a:gd name="connsiteX349" fmla="*/ 3990075 w 11218359"/>
                <a:gd name="connsiteY349" fmla="*/ 0 h 4762"/>
                <a:gd name="connsiteX350" fmla="*/ 4001505 w 11218359"/>
                <a:gd name="connsiteY350" fmla="*/ 0 h 4762"/>
                <a:gd name="connsiteX351" fmla="*/ 4012935 w 11218359"/>
                <a:gd name="connsiteY351" fmla="*/ 0 h 4762"/>
                <a:gd name="connsiteX352" fmla="*/ 4024365 w 11218359"/>
                <a:gd name="connsiteY352" fmla="*/ 0 h 4762"/>
                <a:gd name="connsiteX353" fmla="*/ 4035843 w 11218359"/>
                <a:gd name="connsiteY353" fmla="*/ 0 h 4762"/>
                <a:gd name="connsiteX354" fmla="*/ 4047273 w 11218359"/>
                <a:gd name="connsiteY354" fmla="*/ 0 h 4762"/>
                <a:gd name="connsiteX355" fmla="*/ 4058702 w 11218359"/>
                <a:gd name="connsiteY355" fmla="*/ 0 h 4762"/>
                <a:gd name="connsiteX356" fmla="*/ 4070133 w 11218359"/>
                <a:gd name="connsiteY356" fmla="*/ 0 h 4762"/>
                <a:gd name="connsiteX357" fmla="*/ 4081563 w 11218359"/>
                <a:gd name="connsiteY357" fmla="*/ 0 h 4762"/>
                <a:gd name="connsiteX358" fmla="*/ 4093040 w 11218359"/>
                <a:gd name="connsiteY358" fmla="*/ 0 h 4762"/>
                <a:gd name="connsiteX359" fmla="*/ 4104471 w 11218359"/>
                <a:gd name="connsiteY359" fmla="*/ 0 h 4762"/>
                <a:gd name="connsiteX360" fmla="*/ 4115900 w 11218359"/>
                <a:gd name="connsiteY360" fmla="*/ 0 h 4762"/>
                <a:gd name="connsiteX361" fmla="*/ 4127330 w 11218359"/>
                <a:gd name="connsiteY361" fmla="*/ 0 h 4762"/>
                <a:gd name="connsiteX362" fmla="*/ 4138760 w 11218359"/>
                <a:gd name="connsiteY362" fmla="*/ 0 h 4762"/>
                <a:gd name="connsiteX363" fmla="*/ 4150238 w 11218359"/>
                <a:gd name="connsiteY363" fmla="*/ 0 h 4762"/>
                <a:gd name="connsiteX364" fmla="*/ 4161668 w 11218359"/>
                <a:gd name="connsiteY364" fmla="*/ 0 h 4762"/>
                <a:gd name="connsiteX365" fmla="*/ 4173098 w 11218359"/>
                <a:gd name="connsiteY365" fmla="*/ 0 h 4762"/>
                <a:gd name="connsiteX366" fmla="*/ 4184528 w 11218359"/>
                <a:gd name="connsiteY366" fmla="*/ 0 h 4762"/>
                <a:gd name="connsiteX367" fmla="*/ 4195958 w 11218359"/>
                <a:gd name="connsiteY367" fmla="*/ 0 h 4762"/>
                <a:gd name="connsiteX368" fmla="*/ 4207436 w 11218359"/>
                <a:gd name="connsiteY368" fmla="*/ 0 h 4762"/>
                <a:gd name="connsiteX369" fmla="*/ 4218865 w 11218359"/>
                <a:gd name="connsiteY369" fmla="*/ 0 h 4762"/>
                <a:gd name="connsiteX370" fmla="*/ 4230296 w 11218359"/>
                <a:gd name="connsiteY370" fmla="*/ 0 h 4762"/>
                <a:gd name="connsiteX371" fmla="*/ 4241726 w 11218359"/>
                <a:gd name="connsiteY371" fmla="*/ 0 h 4762"/>
                <a:gd name="connsiteX372" fmla="*/ 4253156 w 11218359"/>
                <a:gd name="connsiteY372" fmla="*/ 0 h 4762"/>
                <a:gd name="connsiteX373" fmla="*/ 4264634 w 11218359"/>
                <a:gd name="connsiteY373" fmla="*/ 0 h 4762"/>
                <a:gd name="connsiteX374" fmla="*/ 4276063 w 11218359"/>
                <a:gd name="connsiteY374" fmla="*/ 0 h 4762"/>
                <a:gd name="connsiteX375" fmla="*/ 4287493 w 11218359"/>
                <a:gd name="connsiteY375" fmla="*/ 0 h 4762"/>
                <a:gd name="connsiteX376" fmla="*/ 4298923 w 11218359"/>
                <a:gd name="connsiteY376" fmla="*/ 0 h 4762"/>
                <a:gd name="connsiteX377" fmla="*/ 4310353 w 11218359"/>
                <a:gd name="connsiteY377" fmla="*/ 0 h 4762"/>
                <a:gd name="connsiteX378" fmla="*/ 4321831 w 11218359"/>
                <a:gd name="connsiteY378" fmla="*/ 0 h 4762"/>
                <a:gd name="connsiteX379" fmla="*/ 4333261 w 11218359"/>
                <a:gd name="connsiteY379" fmla="*/ 0 h 4762"/>
                <a:gd name="connsiteX380" fmla="*/ 4344691 w 11218359"/>
                <a:gd name="connsiteY380" fmla="*/ 0 h 4762"/>
                <a:gd name="connsiteX381" fmla="*/ 4356121 w 11218359"/>
                <a:gd name="connsiteY381" fmla="*/ 0 h 4762"/>
                <a:gd name="connsiteX382" fmla="*/ 4367551 w 11218359"/>
                <a:gd name="connsiteY382" fmla="*/ 0 h 4762"/>
                <a:gd name="connsiteX383" fmla="*/ 4379028 w 11218359"/>
                <a:gd name="connsiteY383" fmla="*/ 0 h 4762"/>
                <a:gd name="connsiteX384" fmla="*/ 4390458 w 11218359"/>
                <a:gd name="connsiteY384" fmla="*/ 0 h 4762"/>
                <a:gd name="connsiteX385" fmla="*/ 4401889 w 11218359"/>
                <a:gd name="connsiteY385" fmla="*/ 0 h 4762"/>
                <a:gd name="connsiteX386" fmla="*/ 4413319 w 11218359"/>
                <a:gd name="connsiteY386" fmla="*/ 0 h 4762"/>
                <a:gd name="connsiteX387" fmla="*/ 4424749 w 11218359"/>
                <a:gd name="connsiteY387" fmla="*/ 0 h 4762"/>
                <a:gd name="connsiteX388" fmla="*/ 4436226 w 11218359"/>
                <a:gd name="connsiteY388" fmla="*/ 0 h 4762"/>
                <a:gd name="connsiteX389" fmla="*/ 4447656 w 11218359"/>
                <a:gd name="connsiteY389" fmla="*/ 0 h 4762"/>
                <a:gd name="connsiteX390" fmla="*/ 4459086 w 11218359"/>
                <a:gd name="connsiteY390" fmla="*/ 0 h 4762"/>
                <a:gd name="connsiteX391" fmla="*/ 4470516 w 11218359"/>
                <a:gd name="connsiteY391" fmla="*/ 0 h 4762"/>
                <a:gd name="connsiteX392" fmla="*/ 4481946 w 11218359"/>
                <a:gd name="connsiteY392" fmla="*/ 0 h 4762"/>
                <a:gd name="connsiteX393" fmla="*/ 4493424 w 11218359"/>
                <a:gd name="connsiteY393" fmla="*/ 0 h 4762"/>
                <a:gd name="connsiteX394" fmla="*/ 4504854 w 11218359"/>
                <a:gd name="connsiteY394" fmla="*/ 0 h 4762"/>
                <a:gd name="connsiteX395" fmla="*/ 4516284 w 11218359"/>
                <a:gd name="connsiteY395" fmla="*/ 0 h 4762"/>
                <a:gd name="connsiteX396" fmla="*/ 4527714 w 11218359"/>
                <a:gd name="connsiteY396" fmla="*/ 0 h 4762"/>
                <a:gd name="connsiteX397" fmla="*/ 4539144 w 11218359"/>
                <a:gd name="connsiteY397" fmla="*/ 0 h 4762"/>
                <a:gd name="connsiteX398" fmla="*/ 4550621 w 11218359"/>
                <a:gd name="connsiteY398" fmla="*/ 0 h 4762"/>
                <a:gd name="connsiteX399" fmla="*/ 4562051 w 11218359"/>
                <a:gd name="connsiteY399" fmla="*/ 0 h 4762"/>
                <a:gd name="connsiteX400" fmla="*/ 4573482 w 11218359"/>
                <a:gd name="connsiteY400" fmla="*/ 0 h 4762"/>
                <a:gd name="connsiteX401" fmla="*/ 4584912 w 11218359"/>
                <a:gd name="connsiteY401" fmla="*/ 0 h 4762"/>
                <a:gd name="connsiteX402" fmla="*/ 4596341 w 11218359"/>
                <a:gd name="connsiteY402" fmla="*/ 0 h 4762"/>
                <a:gd name="connsiteX403" fmla="*/ 4607771 w 11218359"/>
                <a:gd name="connsiteY403" fmla="*/ 0 h 4762"/>
                <a:gd name="connsiteX404" fmla="*/ 4619249 w 11218359"/>
                <a:gd name="connsiteY404" fmla="*/ 0 h 4762"/>
                <a:gd name="connsiteX405" fmla="*/ 4630679 w 11218359"/>
                <a:gd name="connsiteY405" fmla="*/ 0 h 4762"/>
                <a:gd name="connsiteX406" fmla="*/ 4642109 w 11218359"/>
                <a:gd name="connsiteY406" fmla="*/ 0 h 4762"/>
                <a:gd name="connsiteX407" fmla="*/ 4653539 w 11218359"/>
                <a:gd name="connsiteY407" fmla="*/ 0 h 4762"/>
                <a:gd name="connsiteX408" fmla="*/ 4664969 w 11218359"/>
                <a:gd name="connsiteY408" fmla="*/ 0 h 4762"/>
                <a:gd name="connsiteX409" fmla="*/ 4676447 w 11218359"/>
                <a:gd name="connsiteY409" fmla="*/ 0 h 4762"/>
                <a:gd name="connsiteX410" fmla="*/ 4687877 w 11218359"/>
                <a:gd name="connsiteY410" fmla="*/ 0 h 4762"/>
                <a:gd name="connsiteX411" fmla="*/ 4699306 w 11218359"/>
                <a:gd name="connsiteY411" fmla="*/ 0 h 4762"/>
                <a:gd name="connsiteX412" fmla="*/ 4710737 w 11218359"/>
                <a:gd name="connsiteY412" fmla="*/ 0 h 4762"/>
                <a:gd name="connsiteX413" fmla="*/ 4722167 w 11218359"/>
                <a:gd name="connsiteY413" fmla="*/ 0 h 4762"/>
                <a:gd name="connsiteX414" fmla="*/ 4733644 w 11218359"/>
                <a:gd name="connsiteY414" fmla="*/ 0 h 4762"/>
                <a:gd name="connsiteX415" fmla="*/ 4745075 w 11218359"/>
                <a:gd name="connsiteY415" fmla="*/ 0 h 4762"/>
                <a:gd name="connsiteX416" fmla="*/ 4756504 w 11218359"/>
                <a:gd name="connsiteY416" fmla="*/ 0 h 4762"/>
                <a:gd name="connsiteX417" fmla="*/ 4767934 w 11218359"/>
                <a:gd name="connsiteY417" fmla="*/ 0 h 4762"/>
                <a:gd name="connsiteX418" fmla="*/ 4779364 w 11218359"/>
                <a:gd name="connsiteY418" fmla="*/ 0 h 4762"/>
                <a:gd name="connsiteX419" fmla="*/ 4790842 w 11218359"/>
                <a:gd name="connsiteY419" fmla="*/ 0 h 4762"/>
                <a:gd name="connsiteX420" fmla="*/ 4802272 w 11218359"/>
                <a:gd name="connsiteY420" fmla="*/ 0 h 4762"/>
                <a:gd name="connsiteX421" fmla="*/ 4813702 w 11218359"/>
                <a:gd name="connsiteY421" fmla="*/ 0 h 4762"/>
                <a:gd name="connsiteX422" fmla="*/ 4825132 w 11218359"/>
                <a:gd name="connsiteY422" fmla="*/ 0 h 4762"/>
                <a:gd name="connsiteX423" fmla="*/ 4836562 w 11218359"/>
                <a:gd name="connsiteY423" fmla="*/ 0 h 4762"/>
                <a:gd name="connsiteX424" fmla="*/ 4848040 w 11218359"/>
                <a:gd name="connsiteY424" fmla="*/ 0 h 4762"/>
                <a:gd name="connsiteX425" fmla="*/ 4859469 w 11218359"/>
                <a:gd name="connsiteY425" fmla="*/ 0 h 4762"/>
                <a:gd name="connsiteX426" fmla="*/ 4870899 w 11218359"/>
                <a:gd name="connsiteY426" fmla="*/ 0 h 4762"/>
                <a:gd name="connsiteX427" fmla="*/ 4882330 w 11218359"/>
                <a:gd name="connsiteY427" fmla="*/ 0 h 4762"/>
                <a:gd name="connsiteX428" fmla="*/ 4893760 w 11218359"/>
                <a:gd name="connsiteY428" fmla="*/ 0 h 4762"/>
                <a:gd name="connsiteX429" fmla="*/ 4905237 w 11218359"/>
                <a:gd name="connsiteY429" fmla="*/ 0 h 4762"/>
                <a:gd name="connsiteX430" fmla="*/ 4916667 w 11218359"/>
                <a:gd name="connsiteY430" fmla="*/ 0 h 4762"/>
                <a:gd name="connsiteX431" fmla="*/ 4928097 w 11218359"/>
                <a:gd name="connsiteY431" fmla="*/ 0 h 4762"/>
                <a:gd name="connsiteX432" fmla="*/ 4939527 w 11218359"/>
                <a:gd name="connsiteY432" fmla="*/ 0 h 4762"/>
                <a:gd name="connsiteX433" fmla="*/ 4950957 w 11218359"/>
                <a:gd name="connsiteY433" fmla="*/ 0 h 4762"/>
                <a:gd name="connsiteX434" fmla="*/ 4962435 w 11218359"/>
                <a:gd name="connsiteY434" fmla="*/ 0 h 4762"/>
                <a:gd name="connsiteX435" fmla="*/ 4973865 w 11218359"/>
                <a:gd name="connsiteY435" fmla="*/ 0 h 4762"/>
                <a:gd name="connsiteX436" fmla="*/ 4985295 w 11218359"/>
                <a:gd name="connsiteY436" fmla="*/ 0 h 4762"/>
                <a:gd name="connsiteX437" fmla="*/ 4996725 w 11218359"/>
                <a:gd name="connsiteY437" fmla="*/ 0 h 4762"/>
                <a:gd name="connsiteX438" fmla="*/ 5008155 w 11218359"/>
                <a:gd name="connsiteY438" fmla="*/ 0 h 4762"/>
                <a:gd name="connsiteX439" fmla="*/ 5019632 w 11218359"/>
                <a:gd name="connsiteY439" fmla="*/ 0 h 4762"/>
                <a:gd name="connsiteX440" fmla="*/ 5031062 w 11218359"/>
                <a:gd name="connsiteY440" fmla="*/ 0 h 4762"/>
                <a:gd name="connsiteX441" fmla="*/ 5042492 w 11218359"/>
                <a:gd name="connsiteY441" fmla="*/ 0 h 4762"/>
                <a:gd name="connsiteX442" fmla="*/ 5053923 w 11218359"/>
                <a:gd name="connsiteY442" fmla="*/ 0 h 4762"/>
                <a:gd name="connsiteX443" fmla="*/ 5065353 w 11218359"/>
                <a:gd name="connsiteY443" fmla="*/ 0 h 4762"/>
                <a:gd name="connsiteX444" fmla="*/ 5076830 w 11218359"/>
                <a:gd name="connsiteY444" fmla="*/ 0 h 4762"/>
                <a:gd name="connsiteX445" fmla="*/ 5088260 w 11218359"/>
                <a:gd name="connsiteY445" fmla="*/ 0 h 4762"/>
                <a:gd name="connsiteX446" fmla="*/ 5099690 w 11218359"/>
                <a:gd name="connsiteY446" fmla="*/ 0 h 4762"/>
                <a:gd name="connsiteX447" fmla="*/ 5111120 w 11218359"/>
                <a:gd name="connsiteY447" fmla="*/ 0 h 4762"/>
                <a:gd name="connsiteX448" fmla="*/ 5122550 w 11218359"/>
                <a:gd name="connsiteY448" fmla="*/ 0 h 4762"/>
                <a:gd name="connsiteX449" fmla="*/ 5134028 w 11218359"/>
                <a:gd name="connsiteY449" fmla="*/ 0 h 4762"/>
                <a:gd name="connsiteX450" fmla="*/ 5145458 w 11218359"/>
                <a:gd name="connsiteY450" fmla="*/ 0 h 4762"/>
                <a:gd name="connsiteX451" fmla="*/ 5156888 w 11218359"/>
                <a:gd name="connsiteY451" fmla="*/ 0 h 4762"/>
                <a:gd name="connsiteX452" fmla="*/ 5168318 w 11218359"/>
                <a:gd name="connsiteY452" fmla="*/ 0 h 4762"/>
                <a:gd name="connsiteX453" fmla="*/ 5179747 w 11218359"/>
                <a:gd name="connsiteY453" fmla="*/ 0 h 4762"/>
                <a:gd name="connsiteX454" fmla="*/ 5191225 w 11218359"/>
                <a:gd name="connsiteY454" fmla="*/ 0 h 4762"/>
                <a:gd name="connsiteX455" fmla="*/ 5202655 w 11218359"/>
                <a:gd name="connsiteY455" fmla="*/ 0 h 4762"/>
                <a:gd name="connsiteX456" fmla="*/ 5214085 w 11218359"/>
                <a:gd name="connsiteY456" fmla="*/ 0 h 4762"/>
                <a:gd name="connsiteX457" fmla="*/ 5225515 w 11218359"/>
                <a:gd name="connsiteY457" fmla="*/ 0 h 4762"/>
                <a:gd name="connsiteX458" fmla="*/ 5236945 w 11218359"/>
                <a:gd name="connsiteY458" fmla="*/ 0 h 4762"/>
                <a:gd name="connsiteX459" fmla="*/ 5248423 w 11218359"/>
                <a:gd name="connsiteY459" fmla="*/ 0 h 4762"/>
                <a:gd name="connsiteX460" fmla="*/ 5259853 w 11218359"/>
                <a:gd name="connsiteY460" fmla="*/ 0 h 4762"/>
                <a:gd name="connsiteX461" fmla="*/ 5271283 w 11218359"/>
                <a:gd name="connsiteY461" fmla="*/ 0 h 4762"/>
                <a:gd name="connsiteX462" fmla="*/ 5282713 w 11218359"/>
                <a:gd name="connsiteY462" fmla="*/ 0 h 4762"/>
                <a:gd name="connsiteX463" fmla="*/ 5294143 w 11218359"/>
                <a:gd name="connsiteY463" fmla="*/ 0 h 4762"/>
                <a:gd name="connsiteX464" fmla="*/ 5305621 w 11218359"/>
                <a:gd name="connsiteY464" fmla="*/ 0 h 4762"/>
                <a:gd name="connsiteX465" fmla="*/ 5317051 w 11218359"/>
                <a:gd name="connsiteY465" fmla="*/ 0 h 4762"/>
                <a:gd name="connsiteX466" fmla="*/ 5328481 w 11218359"/>
                <a:gd name="connsiteY466" fmla="*/ 0 h 4762"/>
                <a:gd name="connsiteX467" fmla="*/ 5339910 w 11218359"/>
                <a:gd name="connsiteY467" fmla="*/ 0 h 4762"/>
                <a:gd name="connsiteX468" fmla="*/ 5351340 w 11218359"/>
                <a:gd name="connsiteY468" fmla="*/ 0 h 4762"/>
                <a:gd name="connsiteX469" fmla="*/ 5362818 w 11218359"/>
                <a:gd name="connsiteY469" fmla="*/ 0 h 4762"/>
                <a:gd name="connsiteX470" fmla="*/ 5374248 w 11218359"/>
                <a:gd name="connsiteY470" fmla="*/ 0 h 4762"/>
                <a:gd name="connsiteX471" fmla="*/ 5385678 w 11218359"/>
                <a:gd name="connsiteY471" fmla="*/ 0 h 4762"/>
                <a:gd name="connsiteX472" fmla="*/ 5397108 w 11218359"/>
                <a:gd name="connsiteY472" fmla="*/ 0 h 4762"/>
                <a:gd name="connsiteX473" fmla="*/ 5408538 w 11218359"/>
                <a:gd name="connsiteY473" fmla="*/ 0 h 4762"/>
                <a:gd name="connsiteX474" fmla="*/ 5420016 w 11218359"/>
                <a:gd name="connsiteY474" fmla="*/ 0 h 4762"/>
                <a:gd name="connsiteX475" fmla="*/ 5431446 w 11218359"/>
                <a:gd name="connsiteY475" fmla="*/ 0 h 4762"/>
                <a:gd name="connsiteX476" fmla="*/ 5442876 w 11218359"/>
                <a:gd name="connsiteY476" fmla="*/ 0 h 4762"/>
                <a:gd name="connsiteX477" fmla="*/ 5454306 w 11218359"/>
                <a:gd name="connsiteY477" fmla="*/ 0 h 4762"/>
                <a:gd name="connsiteX478" fmla="*/ 5465736 w 11218359"/>
                <a:gd name="connsiteY478" fmla="*/ 0 h 4762"/>
                <a:gd name="connsiteX479" fmla="*/ 5477214 w 11218359"/>
                <a:gd name="connsiteY479" fmla="*/ 0 h 4762"/>
                <a:gd name="connsiteX480" fmla="*/ 5488643 w 11218359"/>
                <a:gd name="connsiteY480" fmla="*/ 0 h 4762"/>
                <a:gd name="connsiteX481" fmla="*/ 5500073 w 11218359"/>
                <a:gd name="connsiteY481" fmla="*/ 0 h 4762"/>
                <a:gd name="connsiteX482" fmla="*/ 5511503 w 11218359"/>
                <a:gd name="connsiteY482" fmla="*/ 0 h 4762"/>
                <a:gd name="connsiteX483" fmla="*/ 5522933 w 11218359"/>
                <a:gd name="connsiteY483" fmla="*/ 0 h 4762"/>
                <a:gd name="connsiteX484" fmla="*/ 5534411 w 11218359"/>
                <a:gd name="connsiteY484" fmla="*/ 0 h 4762"/>
                <a:gd name="connsiteX485" fmla="*/ 5545841 w 11218359"/>
                <a:gd name="connsiteY485" fmla="*/ 0 h 4762"/>
                <a:gd name="connsiteX486" fmla="*/ 5557271 w 11218359"/>
                <a:gd name="connsiteY486" fmla="*/ 0 h 4762"/>
                <a:gd name="connsiteX487" fmla="*/ 5568701 w 11218359"/>
                <a:gd name="connsiteY487" fmla="*/ 0 h 4762"/>
                <a:gd name="connsiteX488" fmla="*/ 5580131 w 11218359"/>
                <a:gd name="connsiteY488" fmla="*/ 0 h 4762"/>
                <a:gd name="connsiteX489" fmla="*/ 5591609 w 11218359"/>
                <a:gd name="connsiteY489" fmla="*/ 0 h 4762"/>
                <a:gd name="connsiteX490" fmla="*/ 5603038 w 11218359"/>
                <a:gd name="connsiteY490" fmla="*/ 0 h 4762"/>
                <a:gd name="connsiteX491" fmla="*/ 5614469 w 11218359"/>
                <a:gd name="connsiteY491" fmla="*/ 0 h 4762"/>
                <a:gd name="connsiteX492" fmla="*/ 5625899 w 11218359"/>
                <a:gd name="connsiteY492" fmla="*/ 0 h 4762"/>
                <a:gd name="connsiteX493" fmla="*/ 5637329 w 11218359"/>
                <a:gd name="connsiteY493" fmla="*/ 0 h 4762"/>
                <a:gd name="connsiteX494" fmla="*/ 5648759 w 11218359"/>
                <a:gd name="connsiteY494" fmla="*/ 0 h 4762"/>
                <a:gd name="connsiteX495" fmla="*/ 5660236 w 11218359"/>
                <a:gd name="connsiteY495" fmla="*/ 0 h 4762"/>
                <a:gd name="connsiteX496" fmla="*/ 5671666 w 11218359"/>
                <a:gd name="connsiteY496" fmla="*/ 0 h 4762"/>
                <a:gd name="connsiteX497" fmla="*/ 5683096 w 11218359"/>
                <a:gd name="connsiteY497" fmla="*/ 0 h 4762"/>
                <a:gd name="connsiteX498" fmla="*/ 5694526 w 11218359"/>
                <a:gd name="connsiteY498" fmla="*/ 0 h 4762"/>
                <a:gd name="connsiteX499" fmla="*/ 5705956 w 11218359"/>
                <a:gd name="connsiteY499" fmla="*/ 0 h 4762"/>
                <a:gd name="connsiteX500" fmla="*/ 5717434 w 11218359"/>
                <a:gd name="connsiteY500" fmla="*/ 0 h 4762"/>
                <a:gd name="connsiteX501" fmla="*/ 5728864 w 11218359"/>
                <a:gd name="connsiteY501" fmla="*/ 0 h 4762"/>
                <a:gd name="connsiteX502" fmla="*/ 5740294 w 11218359"/>
                <a:gd name="connsiteY502" fmla="*/ 0 h 4762"/>
                <a:gd name="connsiteX503" fmla="*/ 5751724 w 11218359"/>
                <a:gd name="connsiteY503" fmla="*/ 0 h 4762"/>
                <a:gd name="connsiteX504" fmla="*/ 5763154 w 11218359"/>
                <a:gd name="connsiteY504" fmla="*/ 0 h 4762"/>
                <a:gd name="connsiteX505" fmla="*/ 5774631 w 11218359"/>
                <a:gd name="connsiteY505" fmla="*/ 0 h 4762"/>
                <a:gd name="connsiteX506" fmla="*/ 5786062 w 11218359"/>
                <a:gd name="connsiteY506" fmla="*/ 0 h 4762"/>
                <a:gd name="connsiteX507" fmla="*/ 5797492 w 11218359"/>
                <a:gd name="connsiteY507" fmla="*/ 0 h 4762"/>
                <a:gd name="connsiteX508" fmla="*/ 5808921 w 11218359"/>
                <a:gd name="connsiteY508" fmla="*/ 0 h 4762"/>
                <a:gd name="connsiteX509" fmla="*/ 5820351 w 11218359"/>
                <a:gd name="connsiteY509" fmla="*/ 0 h 4762"/>
                <a:gd name="connsiteX510" fmla="*/ 5831829 w 11218359"/>
                <a:gd name="connsiteY510" fmla="*/ 0 h 4762"/>
                <a:gd name="connsiteX511" fmla="*/ 5843259 w 11218359"/>
                <a:gd name="connsiteY511" fmla="*/ 0 h 4762"/>
                <a:gd name="connsiteX512" fmla="*/ 5854689 w 11218359"/>
                <a:gd name="connsiteY512" fmla="*/ 0 h 4762"/>
                <a:gd name="connsiteX513" fmla="*/ 5866119 w 11218359"/>
                <a:gd name="connsiteY513" fmla="*/ 0 h 4762"/>
                <a:gd name="connsiteX514" fmla="*/ 5877549 w 11218359"/>
                <a:gd name="connsiteY514" fmla="*/ 0 h 4762"/>
                <a:gd name="connsiteX515" fmla="*/ 5889027 w 11218359"/>
                <a:gd name="connsiteY515" fmla="*/ 0 h 4762"/>
                <a:gd name="connsiteX516" fmla="*/ 5900457 w 11218359"/>
                <a:gd name="connsiteY516" fmla="*/ 0 h 4762"/>
                <a:gd name="connsiteX517" fmla="*/ 5911887 w 11218359"/>
                <a:gd name="connsiteY517" fmla="*/ 0 h 4762"/>
                <a:gd name="connsiteX518" fmla="*/ 5923317 w 11218359"/>
                <a:gd name="connsiteY518" fmla="*/ 0 h 4762"/>
                <a:gd name="connsiteX519" fmla="*/ 5934747 w 11218359"/>
                <a:gd name="connsiteY519" fmla="*/ 0 h 4762"/>
                <a:gd name="connsiteX520" fmla="*/ 5946225 w 11218359"/>
                <a:gd name="connsiteY520" fmla="*/ 0 h 4762"/>
                <a:gd name="connsiteX521" fmla="*/ 5957655 w 11218359"/>
                <a:gd name="connsiteY521" fmla="*/ 0 h 4762"/>
                <a:gd name="connsiteX522" fmla="*/ 5969084 w 11218359"/>
                <a:gd name="connsiteY522" fmla="*/ 0 h 4762"/>
                <a:gd name="connsiteX523" fmla="*/ 5980514 w 11218359"/>
                <a:gd name="connsiteY523" fmla="*/ 0 h 4762"/>
                <a:gd name="connsiteX524" fmla="*/ 5991944 w 11218359"/>
                <a:gd name="connsiteY524" fmla="*/ 0 h 4762"/>
                <a:gd name="connsiteX525" fmla="*/ 6003422 w 11218359"/>
                <a:gd name="connsiteY525" fmla="*/ 0 h 4762"/>
                <a:gd name="connsiteX526" fmla="*/ 6014852 w 11218359"/>
                <a:gd name="connsiteY526" fmla="*/ 0 h 4762"/>
                <a:gd name="connsiteX527" fmla="*/ 6026282 w 11218359"/>
                <a:gd name="connsiteY527" fmla="*/ 0 h 4762"/>
                <a:gd name="connsiteX528" fmla="*/ 6037712 w 11218359"/>
                <a:gd name="connsiteY528" fmla="*/ 0 h 4762"/>
                <a:gd name="connsiteX529" fmla="*/ 6049142 w 11218359"/>
                <a:gd name="connsiteY529" fmla="*/ 0 h 4762"/>
                <a:gd name="connsiteX530" fmla="*/ 6060620 w 11218359"/>
                <a:gd name="connsiteY530" fmla="*/ 0 h 4762"/>
                <a:gd name="connsiteX531" fmla="*/ 6072049 w 11218359"/>
                <a:gd name="connsiteY531" fmla="*/ 0 h 4762"/>
                <a:gd name="connsiteX532" fmla="*/ 6083480 w 11218359"/>
                <a:gd name="connsiteY532" fmla="*/ 0 h 4762"/>
                <a:gd name="connsiteX533" fmla="*/ 6094910 w 11218359"/>
                <a:gd name="connsiteY533" fmla="*/ 0 h 4762"/>
                <a:gd name="connsiteX534" fmla="*/ 6106340 w 11218359"/>
                <a:gd name="connsiteY534" fmla="*/ 0 h 4762"/>
                <a:gd name="connsiteX535" fmla="*/ 6117818 w 11218359"/>
                <a:gd name="connsiteY535" fmla="*/ 0 h 4762"/>
                <a:gd name="connsiteX536" fmla="*/ 6129247 w 11218359"/>
                <a:gd name="connsiteY536" fmla="*/ 0 h 4762"/>
                <a:gd name="connsiteX537" fmla="*/ 6140677 w 11218359"/>
                <a:gd name="connsiteY537" fmla="*/ 0 h 4762"/>
                <a:gd name="connsiteX538" fmla="*/ 6152107 w 11218359"/>
                <a:gd name="connsiteY538" fmla="*/ 0 h 4762"/>
                <a:gd name="connsiteX539" fmla="*/ 6163537 w 11218359"/>
                <a:gd name="connsiteY539" fmla="*/ 0 h 4762"/>
                <a:gd name="connsiteX540" fmla="*/ 6175015 w 11218359"/>
                <a:gd name="connsiteY540" fmla="*/ 0 h 4762"/>
                <a:gd name="connsiteX541" fmla="*/ 6186445 w 11218359"/>
                <a:gd name="connsiteY541" fmla="*/ 0 h 4762"/>
                <a:gd name="connsiteX542" fmla="*/ 6197875 w 11218359"/>
                <a:gd name="connsiteY542" fmla="*/ 0 h 4762"/>
                <a:gd name="connsiteX543" fmla="*/ 6209305 w 11218359"/>
                <a:gd name="connsiteY543" fmla="*/ 0 h 4762"/>
                <a:gd name="connsiteX544" fmla="*/ 6220735 w 11218359"/>
                <a:gd name="connsiteY544" fmla="*/ 0 h 4762"/>
                <a:gd name="connsiteX545" fmla="*/ 6232212 w 11218359"/>
                <a:gd name="connsiteY545" fmla="*/ 0 h 4762"/>
                <a:gd name="connsiteX546" fmla="*/ 6243642 w 11218359"/>
                <a:gd name="connsiteY546" fmla="*/ 0 h 4762"/>
                <a:gd name="connsiteX547" fmla="*/ 6255073 w 11218359"/>
                <a:gd name="connsiteY547" fmla="*/ 0 h 4762"/>
                <a:gd name="connsiteX548" fmla="*/ 6266503 w 11218359"/>
                <a:gd name="connsiteY548" fmla="*/ 0 h 4762"/>
                <a:gd name="connsiteX549" fmla="*/ 6277933 w 11218359"/>
                <a:gd name="connsiteY549" fmla="*/ 0 h 4762"/>
                <a:gd name="connsiteX550" fmla="*/ 6289410 w 11218359"/>
                <a:gd name="connsiteY550" fmla="*/ 0 h 4762"/>
                <a:gd name="connsiteX551" fmla="*/ 6300840 w 11218359"/>
                <a:gd name="connsiteY551" fmla="*/ 0 h 4762"/>
                <a:gd name="connsiteX552" fmla="*/ 6312270 w 11218359"/>
                <a:gd name="connsiteY552" fmla="*/ 0 h 4762"/>
                <a:gd name="connsiteX553" fmla="*/ 6323700 w 11218359"/>
                <a:gd name="connsiteY553" fmla="*/ 0 h 4762"/>
                <a:gd name="connsiteX554" fmla="*/ 6335130 w 11218359"/>
                <a:gd name="connsiteY554" fmla="*/ 0 h 4762"/>
                <a:gd name="connsiteX555" fmla="*/ 6346608 w 11218359"/>
                <a:gd name="connsiteY555" fmla="*/ 0 h 4762"/>
                <a:gd name="connsiteX556" fmla="*/ 6358038 w 11218359"/>
                <a:gd name="connsiteY556" fmla="*/ 0 h 4762"/>
                <a:gd name="connsiteX557" fmla="*/ 6369468 w 11218359"/>
                <a:gd name="connsiteY557" fmla="*/ 0 h 4762"/>
                <a:gd name="connsiteX558" fmla="*/ 6380898 w 11218359"/>
                <a:gd name="connsiteY558" fmla="*/ 0 h 4762"/>
                <a:gd name="connsiteX559" fmla="*/ 6392328 w 11218359"/>
                <a:gd name="connsiteY559" fmla="*/ 0 h 4762"/>
                <a:gd name="connsiteX560" fmla="*/ 6403805 w 11218359"/>
                <a:gd name="connsiteY560" fmla="*/ 0 h 4762"/>
                <a:gd name="connsiteX561" fmla="*/ 6415235 w 11218359"/>
                <a:gd name="connsiteY561" fmla="*/ 0 h 4762"/>
                <a:gd name="connsiteX562" fmla="*/ 6426666 w 11218359"/>
                <a:gd name="connsiteY562" fmla="*/ 0 h 4762"/>
                <a:gd name="connsiteX563" fmla="*/ 6438096 w 11218359"/>
                <a:gd name="connsiteY563" fmla="*/ 0 h 4762"/>
                <a:gd name="connsiteX564" fmla="*/ 6449525 w 11218359"/>
                <a:gd name="connsiteY564" fmla="*/ 0 h 4762"/>
                <a:gd name="connsiteX565" fmla="*/ 6461003 w 11218359"/>
                <a:gd name="connsiteY565" fmla="*/ 0 h 4762"/>
                <a:gd name="connsiteX566" fmla="*/ 6472433 w 11218359"/>
                <a:gd name="connsiteY566" fmla="*/ 0 h 4762"/>
                <a:gd name="connsiteX567" fmla="*/ 6483863 w 11218359"/>
                <a:gd name="connsiteY567" fmla="*/ 0 h 4762"/>
                <a:gd name="connsiteX568" fmla="*/ 6495293 w 11218359"/>
                <a:gd name="connsiteY568" fmla="*/ 0 h 4762"/>
                <a:gd name="connsiteX569" fmla="*/ 6506723 w 11218359"/>
                <a:gd name="connsiteY569" fmla="*/ 0 h 4762"/>
                <a:gd name="connsiteX570" fmla="*/ 6518201 w 11218359"/>
                <a:gd name="connsiteY570" fmla="*/ 0 h 4762"/>
                <a:gd name="connsiteX571" fmla="*/ 6529631 w 11218359"/>
                <a:gd name="connsiteY571" fmla="*/ 0 h 4762"/>
                <a:gd name="connsiteX572" fmla="*/ 6541061 w 11218359"/>
                <a:gd name="connsiteY572" fmla="*/ 0 h 4762"/>
                <a:gd name="connsiteX573" fmla="*/ 6552490 w 11218359"/>
                <a:gd name="connsiteY573" fmla="*/ 0 h 4762"/>
                <a:gd name="connsiteX574" fmla="*/ 6563921 w 11218359"/>
                <a:gd name="connsiteY574" fmla="*/ 0 h 4762"/>
                <a:gd name="connsiteX575" fmla="*/ 6575398 w 11218359"/>
                <a:gd name="connsiteY575" fmla="*/ 0 h 4762"/>
                <a:gd name="connsiteX576" fmla="*/ 6586828 w 11218359"/>
                <a:gd name="connsiteY576" fmla="*/ 0 h 4762"/>
                <a:gd name="connsiteX577" fmla="*/ 6598259 w 11218359"/>
                <a:gd name="connsiteY577" fmla="*/ 0 h 4762"/>
                <a:gd name="connsiteX578" fmla="*/ 6609688 w 11218359"/>
                <a:gd name="connsiteY578" fmla="*/ 0 h 4762"/>
                <a:gd name="connsiteX579" fmla="*/ 6621118 w 11218359"/>
                <a:gd name="connsiteY579" fmla="*/ 0 h 4762"/>
                <a:gd name="connsiteX580" fmla="*/ 6632596 w 11218359"/>
                <a:gd name="connsiteY580" fmla="*/ 0 h 4762"/>
                <a:gd name="connsiteX581" fmla="*/ 6644026 w 11218359"/>
                <a:gd name="connsiteY581" fmla="*/ 0 h 4762"/>
                <a:gd name="connsiteX582" fmla="*/ 6655456 w 11218359"/>
                <a:gd name="connsiteY582" fmla="*/ 0 h 4762"/>
                <a:gd name="connsiteX583" fmla="*/ 6666886 w 11218359"/>
                <a:gd name="connsiteY583" fmla="*/ 0 h 4762"/>
                <a:gd name="connsiteX584" fmla="*/ 6678316 w 11218359"/>
                <a:gd name="connsiteY584" fmla="*/ 0 h 4762"/>
                <a:gd name="connsiteX585" fmla="*/ 6689794 w 11218359"/>
                <a:gd name="connsiteY585" fmla="*/ 0 h 4762"/>
                <a:gd name="connsiteX586" fmla="*/ 6701224 w 11218359"/>
                <a:gd name="connsiteY586" fmla="*/ 0 h 4762"/>
                <a:gd name="connsiteX587" fmla="*/ 6712653 w 11218359"/>
                <a:gd name="connsiteY587" fmla="*/ 0 h 4762"/>
                <a:gd name="connsiteX588" fmla="*/ 6724083 w 11218359"/>
                <a:gd name="connsiteY588" fmla="*/ 0 h 4762"/>
                <a:gd name="connsiteX589" fmla="*/ 6735514 w 11218359"/>
                <a:gd name="connsiteY589" fmla="*/ 0 h 4762"/>
                <a:gd name="connsiteX590" fmla="*/ 6746944 w 11218359"/>
                <a:gd name="connsiteY590" fmla="*/ 0 h 4762"/>
                <a:gd name="connsiteX591" fmla="*/ 6758421 w 11218359"/>
                <a:gd name="connsiteY591" fmla="*/ 0 h 4762"/>
                <a:gd name="connsiteX592" fmla="*/ 6769851 w 11218359"/>
                <a:gd name="connsiteY592" fmla="*/ 0 h 4762"/>
                <a:gd name="connsiteX593" fmla="*/ 6781281 w 11218359"/>
                <a:gd name="connsiteY593" fmla="*/ 0 h 4762"/>
                <a:gd name="connsiteX594" fmla="*/ 6792711 w 11218359"/>
                <a:gd name="connsiteY594" fmla="*/ 0 h 4762"/>
                <a:gd name="connsiteX595" fmla="*/ 6804141 w 11218359"/>
                <a:gd name="connsiteY595" fmla="*/ 0 h 4762"/>
                <a:gd name="connsiteX596" fmla="*/ 6815619 w 11218359"/>
                <a:gd name="connsiteY596" fmla="*/ 0 h 4762"/>
                <a:gd name="connsiteX597" fmla="*/ 6827049 w 11218359"/>
                <a:gd name="connsiteY597" fmla="*/ 0 h 4762"/>
                <a:gd name="connsiteX598" fmla="*/ 6838479 w 11218359"/>
                <a:gd name="connsiteY598" fmla="*/ 0 h 4762"/>
                <a:gd name="connsiteX599" fmla="*/ 6849909 w 11218359"/>
                <a:gd name="connsiteY599" fmla="*/ 0 h 4762"/>
                <a:gd name="connsiteX600" fmla="*/ 6861339 w 11218359"/>
                <a:gd name="connsiteY600" fmla="*/ 0 h 4762"/>
                <a:gd name="connsiteX601" fmla="*/ 6872816 w 11218359"/>
                <a:gd name="connsiteY601" fmla="*/ 0 h 4762"/>
                <a:gd name="connsiteX602" fmla="*/ 6884246 w 11218359"/>
                <a:gd name="connsiteY602" fmla="*/ 0 h 4762"/>
                <a:gd name="connsiteX603" fmla="*/ 6895676 w 11218359"/>
                <a:gd name="connsiteY603" fmla="*/ 0 h 4762"/>
                <a:gd name="connsiteX604" fmla="*/ 6907107 w 11218359"/>
                <a:gd name="connsiteY604" fmla="*/ 0 h 4762"/>
                <a:gd name="connsiteX605" fmla="*/ 6918537 w 11218359"/>
                <a:gd name="connsiteY605" fmla="*/ 0 h 4762"/>
                <a:gd name="connsiteX606" fmla="*/ 6930014 w 11218359"/>
                <a:gd name="connsiteY606" fmla="*/ 0 h 4762"/>
                <a:gd name="connsiteX607" fmla="*/ 6941444 w 11218359"/>
                <a:gd name="connsiteY607" fmla="*/ 0 h 4762"/>
                <a:gd name="connsiteX608" fmla="*/ 6952874 w 11218359"/>
                <a:gd name="connsiteY608" fmla="*/ 0 h 4762"/>
                <a:gd name="connsiteX609" fmla="*/ 6964304 w 11218359"/>
                <a:gd name="connsiteY609" fmla="*/ 0 h 4762"/>
                <a:gd name="connsiteX610" fmla="*/ 6975734 w 11218359"/>
                <a:gd name="connsiteY610" fmla="*/ 0 h 4762"/>
                <a:gd name="connsiteX611" fmla="*/ 6987212 w 11218359"/>
                <a:gd name="connsiteY611" fmla="*/ 0 h 4762"/>
                <a:gd name="connsiteX612" fmla="*/ 6998642 w 11218359"/>
                <a:gd name="connsiteY612" fmla="*/ 0 h 4762"/>
                <a:gd name="connsiteX613" fmla="*/ 7010072 w 11218359"/>
                <a:gd name="connsiteY613" fmla="*/ 0 h 4762"/>
                <a:gd name="connsiteX614" fmla="*/ 7021502 w 11218359"/>
                <a:gd name="connsiteY614" fmla="*/ 0 h 4762"/>
                <a:gd name="connsiteX615" fmla="*/ 7032931 w 11218359"/>
                <a:gd name="connsiteY615" fmla="*/ 0 h 4762"/>
                <a:gd name="connsiteX616" fmla="*/ 7044409 w 11218359"/>
                <a:gd name="connsiteY616" fmla="*/ 0 h 4762"/>
                <a:gd name="connsiteX617" fmla="*/ 7055839 w 11218359"/>
                <a:gd name="connsiteY617" fmla="*/ 0 h 4762"/>
                <a:gd name="connsiteX618" fmla="*/ 7067269 w 11218359"/>
                <a:gd name="connsiteY618" fmla="*/ 0 h 4762"/>
                <a:gd name="connsiteX619" fmla="*/ 7078700 w 11218359"/>
                <a:gd name="connsiteY619" fmla="*/ 0 h 4762"/>
                <a:gd name="connsiteX620" fmla="*/ 7090129 w 11218359"/>
                <a:gd name="connsiteY620" fmla="*/ 0 h 4762"/>
                <a:gd name="connsiteX621" fmla="*/ 7101607 w 11218359"/>
                <a:gd name="connsiteY621" fmla="*/ 0 h 4762"/>
                <a:gd name="connsiteX622" fmla="*/ 7113037 w 11218359"/>
                <a:gd name="connsiteY622" fmla="*/ 0 h 4762"/>
                <a:gd name="connsiteX623" fmla="*/ 7124467 w 11218359"/>
                <a:gd name="connsiteY623" fmla="*/ 0 h 4762"/>
                <a:gd name="connsiteX624" fmla="*/ 7135897 w 11218359"/>
                <a:gd name="connsiteY624" fmla="*/ 0 h 4762"/>
                <a:gd name="connsiteX625" fmla="*/ 7147327 w 11218359"/>
                <a:gd name="connsiteY625" fmla="*/ 0 h 4762"/>
                <a:gd name="connsiteX626" fmla="*/ 7158805 w 11218359"/>
                <a:gd name="connsiteY626" fmla="*/ 0 h 4762"/>
                <a:gd name="connsiteX627" fmla="*/ 7170235 w 11218359"/>
                <a:gd name="connsiteY627" fmla="*/ 0 h 4762"/>
                <a:gd name="connsiteX628" fmla="*/ 7181665 w 11218359"/>
                <a:gd name="connsiteY628" fmla="*/ 0 h 4762"/>
                <a:gd name="connsiteX629" fmla="*/ 7193094 w 11218359"/>
                <a:gd name="connsiteY629" fmla="*/ 0 h 4762"/>
                <a:gd name="connsiteX630" fmla="*/ 7204524 w 11218359"/>
                <a:gd name="connsiteY630" fmla="*/ 0 h 4762"/>
                <a:gd name="connsiteX631" fmla="*/ 7216002 w 11218359"/>
                <a:gd name="connsiteY631" fmla="*/ 0 h 4762"/>
                <a:gd name="connsiteX632" fmla="*/ 7227432 w 11218359"/>
                <a:gd name="connsiteY632" fmla="*/ 0 h 4762"/>
                <a:gd name="connsiteX633" fmla="*/ 7238862 w 11218359"/>
                <a:gd name="connsiteY633" fmla="*/ 0 h 4762"/>
                <a:gd name="connsiteX634" fmla="*/ 7250292 w 11218359"/>
                <a:gd name="connsiteY634" fmla="*/ 0 h 4762"/>
                <a:gd name="connsiteX635" fmla="*/ 7261722 w 11218359"/>
                <a:gd name="connsiteY635" fmla="*/ 0 h 4762"/>
                <a:gd name="connsiteX636" fmla="*/ 7273200 w 11218359"/>
                <a:gd name="connsiteY636" fmla="*/ 0 h 4762"/>
                <a:gd name="connsiteX637" fmla="*/ 7284630 w 11218359"/>
                <a:gd name="connsiteY637" fmla="*/ 0 h 4762"/>
                <a:gd name="connsiteX638" fmla="*/ 7296060 w 11218359"/>
                <a:gd name="connsiteY638" fmla="*/ 0 h 4762"/>
                <a:gd name="connsiteX639" fmla="*/ 7307490 w 11218359"/>
                <a:gd name="connsiteY639" fmla="*/ 0 h 4762"/>
                <a:gd name="connsiteX640" fmla="*/ 7318920 w 11218359"/>
                <a:gd name="connsiteY640" fmla="*/ 0 h 4762"/>
                <a:gd name="connsiteX641" fmla="*/ 7330398 w 11218359"/>
                <a:gd name="connsiteY641" fmla="*/ 0 h 4762"/>
                <a:gd name="connsiteX642" fmla="*/ 7341828 w 11218359"/>
                <a:gd name="connsiteY642" fmla="*/ 0 h 4762"/>
                <a:gd name="connsiteX643" fmla="*/ 7353257 w 11218359"/>
                <a:gd name="connsiteY643" fmla="*/ 0 h 4762"/>
                <a:gd name="connsiteX644" fmla="*/ 7364687 w 11218359"/>
                <a:gd name="connsiteY644" fmla="*/ 0 h 4762"/>
                <a:gd name="connsiteX645" fmla="*/ 7376117 w 11218359"/>
                <a:gd name="connsiteY645" fmla="*/ 0 h 4762"/>
                <a:gd name="connsiteX646" fmla="*/ 7387595 w 11218359"/>
                <a:gd name="connsiteY646" fmla="*/ 0 h 4762"/>
                <a:gd name="connsiteX647" fmla="*/ 7399025 w 11218359"/>
                <a:gd name="connsiteY647" fmla="*/ 0 h 4762"/>
                <a:gd name="connsiteX648" fmla="*/ 7410455 w 11218359"/>
                <a:gd name="connsiteY648" fmla="*/ 0 h 4762"/>
                <a:gd name="connsiteX649" fmla="*/ 7421885 w 11218359"/>
                <a:gd name="connsiteY649" fmla="*/ 0 h 4762"/>
                <a:gd name="connsiteX650" fmla="*/ 7433315 w 11218359"/>
                <a:gd name="connsiteY650" fmla="*/ 0 h 4762"/>
                <a:gd name="connsiteX651" fmla="*/ 7444793 w 11218359"/>
                <a:gd name="connsiteY651" fmla="*/ 0 h 4762"/>
                <a:gd name="connsiteX652" fmla="*/ 7456222 w 11218359"/>
                <a:gd name="connsiteY652" fmla="*/ 0 h 4762"/>
                <a:gd name="connsiteX653" fmla="*/ 7467653 w 11218359"/>
                <a:gd name="connsiteY653" fmla="*/ 0 h 4762"/>
                <a:gd name="connsiteX654" fmla="*/ 7479083 w 11218359"/>
                <a:gd name="connsiteY654" fmla="*/ 0 h 4762"/>
                <a:gd name="connsiteX655" fmla="*/ 7490513 w 11218359"/>
                <a:gd name="connsiteY655" fmla="*/ 0 h 4762"/>
                <a:gd name="connsiteX656" fmla="*/ 7501990 w 11218359"/>
                <a:gd name="connsiteY656" fmla="*/ 0 h 4762"/>
                <a:gd name="connsiteX657" fmla="*/ 7513420 w 11218359"/>
                <a:gd name="connsiteY657" fmla="*/ 0 h 4762"/>
                <a:gd name="connsiteX658" fmla="*/ 7524850 w 11218359"/>
                <a:gd name="connsiteY658" fmla="*/ 0 h 4762"/>
                <a:gd name="connsiteX659" fmla="*/ 7536280 w 11218359"/>
                <a:gd name="connsiteY659" fmla="*/ 0 h 4762"/>
                <a:gd name="connsiteX660" fmla="*/ 7547710 w 11218359"/>
                <a:gd name="connsiteY660" fmla="*/ 0 h 4762"/>
                <a:gd name="connsiteX661" fmla="*/ 7559188 w 11218359"/>
                <a:gd name="connsiteY661" fmla="*/ 0 h 4762"/>
                <a:gd name="connsiteX662" fmla="*/ 7570618 w 11218359"/>
                <a:gd name="connsiteY662" fmla="*/ 0 h 4762"/>
                <a:gd name="connsiteX663" fmla="*/ 7582048 w 11218359"/>
                <a:gd name="connsiteY663" fmla="*/ 0 h 4762"/>
                <a:gd name="connsiteX664" fmla="*/ 7593478 w 11218359"/>
                <a:gd name="connsiteY664" fmla="*/ 0 h 4762"/>
                <a:gd name="connsiteX665" fmla="*/ 7604908 w 11218359"/>
                <a:gd name="connsiteY665" fmla="*/ 0 h 4762"/>
                <a:gd name="connsiteX666" fmla="*/ 7616385 w 11218359"/>
                <a:gd name="connsiteY666" fmla="*/ 0 h 4762"/>
                <a:gd name="connsiteX667" fmla="*/ 7627815 w 11218359"/>
                <a:gd name="connsiteY667" fmla="*/ 0 h 4762"/>
                <a:gd name="connsiteX668" fmla="*/ 7639246 w 11218359"/>
                <a:gd name="connsiteY668" fmla="*/ 0 h 4762"/>
                <a:gd name="connsiteX669" fmla="*/ 7650676 w 11218359"/>
                <a:gd name="connsiteY669" fmla="*/ 0 h 4762"/>
                <a:gd name="connsiteX670" fmla="*/ 7662106 w 11218359"/>
                <a:gd name="connsiteY670" fmla="*/ 0 h 4762"/>
                <a:gd name="connsiteX671" fmla="*/ 7673583 w 11218359"/>
                <a:gd name="connsiteY671" fmla="*/ 0 h 4762"/>
                <a:gd name="connsiteX672" fmla="*/ 7685013 w 11218359"/>
                <a:gd name="connsiteY672" fmla="*/ 0 h 4762"/>
                <a:gd name="connsiteX673" fmla="*/ 7696443 w 11218359"/>
                <a:gd name="connsiteY673" fmla="*/ 0 h 4762"/>
                <a:gd name="connsiteX674" fmla="*/ 7707873 w 11218359"/>
                <a:gd name="connsiteY674" fmla="*/ 0 h 4762"/>
                <a:gd name="connsiteX675" fmla="*/ 7719303 w 11218359"/>
                <a:gd name="connsiteY675" fmla="*/ 0 h 4762"/>
                <a:gd name="connsiteX676" fmla="*/ 7730733 w 11218359"/>
                <a:gd name="connsiteY676" fmla="*/ 0 h 4762"/>
                <a:gd name="connsiteX677" fmla="*/ 7742211 w 11218359"/>
                <a:gd name="connsiteY677" fmla="*/ 0 h 4762"/>
                <a:gd name="connsiteX678" fmla="*/ 7753641 w 11218359"/>
                <a:gd name="connsiteY678" fmla="*/ 0 h 4762"/>
                <a:gd name="connsiteX679" fmla="*/ 7765071 w 11218359"/>
                <a:gd name="connsiteY679" fmla="*/ 0 h 4762"/>
                <a:gd name="connsiteX680" fmla="*/ 7776501 w 11218359"/>
                <a:gd name="connsiteY680" fmla="*/ 0 h 4762"/>
                <a:gd name="connsiteX681" fmla="*/ 7787931 w 11218359"/>
                <a:gd name="connsiteY681" fmla="*/ 0 h 4762"/>
                <a:gd name="connsiteX682" fmla="*/ 7799408 w 11218359"/>
                <a:gd name="connsiteY682" fmla="*/ 0 h 4762"/>
                <a:gd name="connsiteX683" fmla="*/ 7810839 w 11218359"/>
                <a:gd name="connsiteY683" fmla="*/ 0 h 4762"/>
                <a:gd name="connsiteX684" fmla="*/ 7822268 w 11218359"/>
                <a:gd name="connsiteY684" fmla="*/ 0 h 4762"/>
                <a:gd name="connsiteX685" fmla="*/ 7833698 w 11218359"/>
                <a:gd name="connsiteY685" fmla="*/ 0 h 4762"/>
                <a:gd name="connsiteX686" fmla="*/ 7845128 w 11218359"/>
                <a:gd name="connsiteY686" fmla="*/ 0 h 4762"/>
                <a:gd name="connsiteX687" fmla="*/ 7856606 w 11218359"/>
                <a:gd name="connsiteY687" fmla="*/ 0 h 4762"/>
                <a:gd name="connsiteX688" fmla="*/ 7868036 w 11218359"/>
                <a:gd name="connsiteY688" fmla="*/ 0 h 4762"/>
                <a:gd name="connsiteX689" fmla="*/ 7879466 w 11218359"/>
                <a:gd name="connsiteY689" fmla="*/ 0 h 4762"/>
                <a:gd name="connsiteX690" fmla="*/ 7890896 w 11218359"/>
                <a:gd name="connsiteY690" fmla="*/ 0 h 4762"/>
                <a:gd name="connsiteX691" fmla="*/ 7902326 w 11218359"/>
                <a:gd name="connsiteY691" fmla="*/ 0 h 4762"/>
                <a:gd name="connsiteX692" fmla="*/ 7913804 w 11218359"/>
                <a:gd name="connsiteY692" fmla="*/ 0 h 4762"/>
                <a:gd name="connsiteX693" fmla="*/ 7925234 w 11218359"/>
                <a:gd name="connsiteY693" fmla="*/ 0 h 4762"/>
                <a:gd name="connsiteX694" fmla="*/ 7936663 w 11218359"/>
                <a:gd name="connsiteY694" fmla="*/ 0 h 4762"/>
                <a:gd name="connsiteX695" fmla="*/ 7948094 w 11218359"/>
                <a:gd name="connsiteY695" fmla="*/ 0 h 4762"/>
                <a:gd name="connsiteX696" fmla="*/ 7959524 w 11218359"/>
                <a:gd name="connsiteY696" fmla="*/ 0 h 4762"/>
                <a:gd name="connsiteX697" fmla="*/ 7971001 w 11218359"/>
                <a:gd name="connsiteY697" fmla="*/ 0 h 4762"/>
                <a:gd name="connsiteX698" fmla="*/ 7982431 w 11218359"/>
                <a:gd name="connsiteY698" fmla="*/ 0 h 4762"/>
                <a:gd name="connsiteX699" fmla="*/ 7993861 w 11218359"/>
                <a:gd name="connsiteY699" fmla="*/ 0 h 4762"/>
                <a:gd name="connsiteX700" fmla="*/ 8005291 w 11218359"/>
                <a:gd name="connsiteY700" fmla="*/ 0 h 4762"/>
                <a:gd name="connsiteX701" fmla="*/ 8016721 w 11218359"/>
                <a:gd name="connsiteY701" fmla="*/ 0 h 4762"/>
                <a:gd name="connsiteX702" fmla="*/ 8028199 w 11218359"/>
                <a:gd name="connsiteY702" fmla="*/ 0 h 4762"/>
                <a:gd name="connsiteX703" fmla="*/ 8039629 w 11218359"/>
                <a:gd name="connsiteY703" fmla="*/ 0 h 4762"/>
                <a:gd name="connsiteX704" fmla="*/ 8051059 w 11218359"/>
                <a:gd name="connsiteY704" fmla="*/ 0 h 4762"/>
                <a:gd name="connsiteX705" fmla="*/ 8062489 w 11218359"/>
                <a:gd name="connsiteY705" fmla="*/ 0 h 4762"/>
                <a:gd name="connsiteX706" fmla="*/ 8073919 w 11218359"/>
                <a:gd name="connsiteY706" fmla="*/ 0 h 4762"/>
                <a:gd name="connsiteX707" fmla="*/ 8085396 w 11218359"/>
                <a:gd name="connsiteY707" fmla="*/ 0 h 4762"/>
                <a:gd name="connsiteX708" fmla="*/ 8096826 w 11218359"/>
                <a:gd name="connsiteY708" fmla="*/ 0 h 4762"/>
                <a:gd name="connsiteX709" fmla="*/ 8108256 w 11218359"/>
                <a:gd name="connsiteY709" fmla="*/ 0 h 4762"/>
                <a:gd name="connsiteX710" fmla="*/ 8119687 w 11218359"/>
                <a:gd name="connsiteY710" fmla="*/ 0 h 4762"/>
                <a:gd name="connsiteX711" fmla="*/ 8131117 w 11218359"/>
                <a:gd name="connsiteY711" fmla="*/ 0 h 4762"/>
                <a:gd name="connsiteX712" fmla="*/ 8142594 w 11218359"/>
                <a:gd name="connsiteY712" fmla="*/ 0 h 4762"/>
                <a:gd name="connsiteX713" fmla="*/ 8154024 w 11218359"/>
                <a:gd name="connsiteY713" fmla="*/ 0 h 4762"/>
                <a:gd name="connsiteX714" fmla="*/ 8165454 w 11218359"/>
                <a:gd name="connsiteY714" fmla="*/ 0 h 4762"/>
                <a:gd name="connsiteX715" fmla="*/ 8176884 w 11218359"/>
                <a:gd name="connsiteY715" fmla="*/ 0 h 4762"/>
                <a:gd name="connsiteX716" fmla="*/ 8188314 w 11218359"/>
                <a:gd name="connsiteY716" fmla="*/ 0 h 4762"/>
                <a:gd name="connsiteX717" fmla="*/ 8199792 w 11218359"/>
                <a:gd name="connsiteY717" fmla="*/ 0 h 4762"/>
                <a:gd name="connsiteX718" fmla="*/ 8211222 w 11218359"/>
                <a:gd name="connsiteY718" fmla="*/ 0 h 4762"/>
                <a:gd name="connsiteX719" fmla="*/ 8222652 w 11218359"/>
                <a:gd name="connsiteY719" fmla="*/ 0 h 4762"/>
                <a:gd name="connsiteX720" fmla="*/ 8234082 w 11218359"/>
                <a:gd name="connsiteY720" fmla="*/ 0 h 4762"/>
                <a:gd name="connsiteX721" fmla="*/ 8245512 w 11218359"/>
                <a:gd name="connsiteY721" fmla="*/ 0 h 4762"/>
                <a:gd name="connsiteX722" fmla="*/ 8256989 w 11218359"/>
                <a:gd name="connsiteY722" fmla="*/ 0 h 4762"/>
                <a:gd name="connsiteX723" fmla="*/ 8268419 w 11218359"/>
                <a:gd name="connsiteY723" fmla="*/ 0 h 4762"/>
                <a:gd name="connsiteX724" fmla="*/ 8279850 w 11218359"/>
                <a:gd name="connsiteY724" fmla="*/ 0 h 4762"/>
                <a:gd name="connsiteX725" fmla="*/ 8291280 w 11218359"/>
                <a:gd name="connsiteY725" fmla="*/ 0 h 4762"/>
                <a:gd name="connsiteX726" fmla="*/ 8302709 w 11218359"/>
                <a:gd name="connsiteY726" fmla="*/ 0 h 4762"/>
                <a:gd name="connsiteX727" fmla="*/ 8314187 w 11218359"/>
                <a:gd name="connsiteY727" fmla="*/ 0 h 4762"/>
                <a:gd name="connsiteX728" fmla="*/ 8325617 w 11218359"/>
                <a:gd name="connsiteY728" fmla="*/ 0 h 4762"/>
                <a:gd name="connsiteX729" fmla="*/ 8337047 w 11218359"/>
                <a:gd name="connsiteY729" fmla="*/ 0 h 4762"/>
                <a:gd name="connsiteX730" fmla="*/ 8348477 w 11218359"/>
                <a:gd name="connsiteY730" fmla="*/ 0 h 4762"/>
                <a:gd name="connsiteX731" fmla="*/ 8359907 w 11218359"/>
                <a:gd name="connsiteY731" fmla="*/ 0 h 4762"/>
                <a:gd name="connsiteX732" fmla="*/ 8371385 w 11218359"/>
                <a:gd name="connsiteY732" fmla="*/ 0 h 4762"/>
                <a:gd name="connsiteX733" fmla="*/ 8382815 w 11218359"/>
                <a:gd name="connsiteY733" fmla="*/ 0 h 4762"/>
                <a:gd name="connsiteX734" fmla="*/ 8394245 w 11218359"/>
                <a:gd name="connsiteY734" fmla="*/ 0 h 4762"/>
                <a:gd name="connsiteX735" fmla="*/ 8405674 w 11218359"/>
                <a:gd name="connsiteY735" fmla="*/ 0 h 4762"/>
                <a:gd name="connsiteX736" fmla="*/ 8417104 w 11218359"/>
                <a:gd name="connsiteY736" fmla="*/ 0 h 4762"/>
                <a:gd name="connsiteX737" fmla="*/ 8428582 w 11218359"/>
                <a:gd name="connsiteY737" fmla="*/ 0 h 4762"/>
                <a:gd name="connsiteX738" fmla="*/ 8440012 w 11218359"/>
                <a:gd name="connsiteY738" fmla="*/ 0 h 4762"/>
                <a:gd name="connsiteX739" fmla="*/ 8451442 w 11218359"/>
                <a:gd name="connsiteY739" fmla="*/ 0 h 4762"/>
                <a:gd name="connsiteX740" fmla="*/ 8462872 w 11218359"/>
                <a:gd name="connsiteY740" fmla="*/ 0 h 4762"/>
                <a:gd name="connsiteX741" fmla="*/ 8474302 w 11218359"/>
                <a:gd name="connsiteY741" fmla="*/ 0 h 4762"/>
                <a:gd name="connsiteX742" fmla="*/ 8485780 w 11218359"/>
                <a:gd name="connsiteY742" fmla="*/ 0 h 4762"/>
                <a:gd name="connsiteX743" fmla="*/ 8497210 w 11218359"/>
                <a:gd name="connsiteY743" fmla="*/ 0 h 4762"/>
                <a:gd name="connsiteX744" fmla="*/ 8508640 w 11218359"/>
                <a:gd name="connsiteY744" fmla="*/ 0 h 4762"/>
                <a:gd name="connsiteX745" fmla="*/ 8520069 w 11218359"/>
                <a:gd name="connsiteY745" fmla="*/ 0 h 4762"/>
                <a:gd name="connsiteX746" fmla="*/ 8531500 w 11218359"/>
                <a:gd name="connsiteY746" fmla="*/ 0 h 4762"/>
                <a:gd name="connsiteX747" fmla="*/ 8542977 w 11218359"/>
                <a:gd name="connsiteY747" fmla="*/ 0 h 4762"/>
                <a:gd name="connsiteX748" fmla="*/ 8554407 w 11218359"/>
                <a:gd name="connsiteY748" fmla="*/ 0 h 4762"/>
                <a:gd name="connsiteX749" fmla="*/ 8565837 w 11218359"/>
                <a:gd name="connsiteY749" fmla="*/ 0 h 4762"/>
                <a:gd name="connsiteX750" fmla="*/ 8577267 w 11218359"/>
                <a:gd name="connsiteY750" fmla="*/ 0 h 4762"/>
                <a:gd name="connsiteX751" fmla="*/ 8588697 w 11218359"/>
                <a:gd name="connsiteY751" fmla="*/ 0 h 4762"/>
                <a:gd name="connsiteX752" fmla="*/ 8600175 w 11218359"/>
                <a:gd name="connsiteY752" fmla="*/ 0 h 4762"/>
                <a:gd name="connsiteX753" fmla="*/ 8611605 w 11218359"/>
                <a:gd name="connsiteY753" fmla="*/ 0 h 4762"/>
                <a:gd name="connsiteX754" fmla="*/ 8623035 w 11218359"/>
                <a:gd name="connsiteY754" fmla="*/ 0 h 4762"/>
                <a:gd name="connsiteX755" fmla="*/ 8634465 w 11218359"/>
                <a:gd name="connsiteY755" fmla="*/ 0 h 4762"/>
                <a:gd name="connsiteX756" fmla="*/ 8645895 w 11218359"/>
                <a:gd name="connsiteY756" fmla="*/ 0 h 4762"/>
                <a:gd name="connsiteX757" fmla="*/ 8657373 w 11218359"/>
                <a:gd name="connsiteY757" fmla="*/ 0 h 4762"/>
                <a:gd name="connsiteX758" fmla="*/ 8668802 w 11218359"/>
                <a:gd name="connsiteY758" fmla="*/ 0 h 4762"/>
                <a:gd name="connsiteX759" fmla="*/ 8680232 w 11218359"/>
                <a:gd name="connsiteY759" fmla="*/ 0 h 4762"/>
                <a:gd name="connsiteX760" fmla="*/ 8691662 w 11218359"/>
                <a:gd name="connsiteY760" fmla="*/ 0 h 4762"/>
                <a:gd name="connsiteX761" fmla="*/ 8703093 w 11218359"/>
                <a:gd name="connsiteY761" fmla="*/ 0 h 4762"/>
                <a:gd name="connsiteX762" fmla="*/ 8714570 w 11218359"/>
                <a:gd name="connsiteY762" fmla="*/ 0 h 4762"/>
                <a:gd name="connsiteX763" fmla="*/ 8726000 w 11218359"/>
                <a:gd name="connsiteY763" fmla="*/ 0 h 4762"/>
                <a:gd name="connsiteX764" fmla="*/ 8737430 w 11218359"/>
                <a:gd name="connsiteY764" fmla="*/ 0 h 4762"/>
                <a:gd name="connsiteX765" fmla="*/ 8748860 w 11218359"/>
                <a:gd name="connsiteY765" fmla="*/ 0 h 4762"/>
                <a:gd name="connsiteX766" fmla="*/ 8760290 w 11218359"/>
                <a:gd name="connsiteY766" fmla="*/ 0 h 4762"/>
                <a:gd name="connsiteX767" fmla="*/ 8771768 w 11218359"/>
                <a:gd name="connsiteY767" fmla="*/ 0 h 4762"/>
                <a:gd name="connsiteX768" fmla="*/ 8783198 w 11218359"/>
                <a:gd name="connsiteY768" fmla="*/ 0 h 4762"/>
                <a:gd name="connsiteX769" fmla="*/ 8794628 w 11218359"/>
                <a:gd name="connsiteY769" fmla="*/ 0 h 4762"/>
                <a:gd name="connsiteX770" fmla="*/ 8806058 w 11218359"/>
                <a:gd name="connsiteY770" fmla="*/ 0 h 4762"/>
                <a:gd name="connsiteX771" fmla="*/ 8817488 w 11218359"/>
                <a:gd name="connsiteY771" fmla="*/ 0 h 4762"/>
                <a:gd name="connsiteX772" fmla="*/ 8828918 w 11218359"/>
                <a:gd name="connsiteY772" fmla="*/ 0 h 4762"/>
                <a:gd name="connsiteX773" fmla="*/ 8840395 w 11218359"/>
                <a:gd name="connsiteY773" fmla="*/ 0 h 4762"/>
                <a:gd name="connsiteX774" fmla="*/ 8851825 w 11218359"/>
                <a:gd name="connsiteY774" fmla="*/ 0 h 4762"/>
                <a:gd name="connsiteX775" fmla="*/ 8863256 w 11218359"/>
                <a:gd name="connsiteY775" fmla="*/ 0 h 4762"/>
                <a:gd name="connsiteX776" fmla="*/ 8874686 w 11218359"/>
                <a:gd name="connsiteY776" fmla="*/ 0 h 4762"/>
                <a:gd name="connsiteX777" fmla="*/ 8886115 w 11218359"/>
                <a:gd name="connsiteY777" fmla="*/ 0 h 4762"/>
                <a:gd name="connsiteX778" fmla="*/ 8897593 w 11218359"/>
                <a:gd name="connsiteY778" fmla="*/ 0 h 4762"/>
                <a:gd name="connsiteX779" fmla="*/ 8909022 w 11218359"/>
                <a:gd name="connsiteY779" fmla="*/ 0 h 4762"/>
                <a:gd name="connsiteX780" fmla="*/ 8920453 w 11218359"/>
                <a:gd name="connsiteY780" fmla="*/ 0 h 4762"/>
                <a:gd name="connsiteX781" fmla="*/ 8931883 w 11218359"/>
                <a:gd name="connsiteY781" fmla="*/ 0 h 4762"/>
                <a:gd name="connsiteX782" fmla="*/ 8943313 w 11218359"/>
                <a:gd name="connsiteY782" fmla="*/ 0 h 4762"/>
                <a:gd name="connsiteX783" fmla="*/ 8954791 w 11218359"/>
                <a:gd name="connsiteY783" fmla="*/ 0 h 4762"/>
                <a:gd name="connsiteX784" fmla="*/ 8966220 w 11218359"/>
                <a:gd name="connsiteY784" fmla="*/ 0 h 4762"/>
                <a:gd name="connsiteX785" fmla="*/ 8977651 w 11218359"/>
                <a:gd name="connsiteY785" fmla="*/ 0 h 4762"/>
                <a:gd name="connsiteX786" fmla="*/ 8989080 w 11218359"/>
                <a:gd name="connsiteY786" fmla="*/ 0 h 4762"/>
                <a:gd name="connsiteX787" fmla="*/ 9000511 w 11218359"/>
                <a:gd name="connsiteY787" fmla="*/ 0 h 4762"/>
                <a:gd name="connsiteX788" fmla="*/ 9011988 w 11218359"/>
                <a:gd name="connsiteY788" fmla="*/ 0 h 4762"/>
                <a:gd name="connsiteX789" fmla="*/ 9023418 w 11218359"/>
                <a:gd name="connsiteY789" fmla="*/ 0 h 4762"/>
                <a:gd name="connsiteX790" fmla="*/ 9034849 w 11218359"/>
                <a:gd name="connsiteY790" fmla="*/ 0 h 4762"/>
                <a:gd name="connsiteX791" fmla="*/ 9046278 w 11218359"/>
                <a:gd name="connsiteY791" fmla="*/ 0 h 4762"/>
                <a:gd name="connsiteX792" fmla="*/ 9057709 w 11218359"/>
                <a:gd name="connsiteY792" fmla="*/ 0 h 4762"/>
                <a:gd name="connsiteX793" fmla="*/ 9069186 w 11218359"/>
                <a:gd name="connsiteY793" fmla="*/ 0 h 4762"/>
                <a:gd name="connsiteX794" fmla="*/ 9080615 w 11218359"/>
                <a:gd name="connsiteY794" fmla="*/ 0 h 4762"/>
                <a:gd name="connsiteX795" fmla="*/ 9092046 w 11218359"/>
                <a:gd name="connsiteY795" fmla="*/ 0 h 4762"/>
                <a:gd name="connsiteX796" fmla="*/ 9103476 w 11218359"/>
                <a:gd name="connsiteY796" fmla="*/ 0 h 4762"/>
                <a:gd name="connsiteX797" fmla="*/ 9114906 w 11218359"/>
                <a:gd name="connsiteY797" fmla="*/ 0 h 4762"/>
                <a:gd name="connsiteX798" fmla="*/ 9126384 w 11218359"/>
                <a:gd name="connsiteY798" fmla="*/ 0 h 4762"/>
                <a:gd name="connsiteX799" fmla="*/ 9137813 w 11218359"/>
                <a:gd name="connsiteY799" fmla="*/ 0 h 4762"/>
                <a:gd name="connsiteX800" fmla="*/ 9149244 w 11218359"/>
                <a:gd name="connsiteY800" fmla="*/ 0 h 4762"/>
                <a:gd name="connsiteX801" fmla="*/ 9160673 w 11218359"/>
                <a:gd name="connsiteY801" fmla="*/ 0 h 4762"/>
                <a:gd name="connsiteX802" fmla="*/ 9172104 w 11218359"/>
                <a:gd name="connsiteY802" fmla="*/ 0 h 4762"/>
                <a:gd name="connsiteX803" fmla="*/ 9183581 w 11218359"/>
                <a:gd name="connsiteY803" fmla="*/ 0 h 4762"/>
                <a:gd name="connsiteX804" fmla="*/ 9195011 w 11218359"/>
                <a:gd name="connsiteY804" fmla="*/ 0 h 4762"/>
                <a:gd name="connsiteX805" fmla="*/ 9206442 w 11218359"/>
                <a:gd name="connsiteY805" fmla="*/ 0 h 4762"/>
                <a:gd name="connsiteX806" fmla="*/ 9217871 w 11218359"/>
                <a:gd name="connsiteY806" fmla="*/ 0 h 4762"/>
                <a:gd name="connsiteX807" fmla="*/ 9229301 w 11218359"/>
                <a:gd name="connsiteY807" fmla="*/ 0 h 4762"/>
                <a:gd name="connsiteX808" fmla="*/ 9240779 w 11218359"/>
                <a:gd name="connsiteY808" fmla="*/ 0 h 4762"/>
                <a:gd name="connsiteX809" fmla="*/ 9252209 w 11218359"/>
                <a:gd name="connsiteY809" fmla="*/ 0 h 4762"/>
                <a:gd name="connsiteX810" fmla="*/ 9263639 w 11218359"/>
                <a:gd name="connsiteY810" fmla="*/ 0 h 4762"/>
                <a:gd name="connsiteX811" fmla="*/ 9275069 w 11218359"/>
                <a:gd name="connsiteY811" fmla="*/ 0 h 4762"/>
                <a:gd name="connsiteX812" fmla="*/ 9286498 w 11218359"/>
                <a:gd name="connsiteY812" fmla="*/ 0 h 4762"/>
                <a:gd name="connsiteX813" fmla="*/ 9297977 w 11218359"/>
                <a:gd name="connsiteY813" fmla="*/ 0 h 4762"/>
                <a:gd name="connsiteX814" fmla="*/ 9309406 w 11218359"/>
                <a:gd name="connsiteY814" fmla="*/ 0 h 4762"/>
                <a:gd name="connsiteX815" fmla="*/ 9320837 w 11218359"/>
                <a:gd name="connsiteY815" fmla="*/ 0 h 4762"/>
                <a:gd name="connsiteX816" fmla="*/ 9332266 w 11218359"/>
                <a:gd name="connsiteY816" fmla="*/ 0 h 4762"/>
                <a:gd name="connsiteX817" fmla="*/ 9343696 w 11218359"/>
                <a:gd name="connsiteY817" fmla="*/ 0 h 4762"/>
                <a:gd name="connsiteX818" fmla="*/ 9355174 w 11218359"/>
                <a:gd name="connsiteY818" fmla="*/ 0 h 4762"/>
                <a:gd name="connsiteX819" fmla="*/ 9366604 w 11218359"/>
                <a:gd name="connsiteY819" fmla="*/ 0 h 4762"/>
                <a:gd name="connsiteX820" fmla="*/ 9378035 w 11218359"/>
                <a:gd name="connsiteY820" fmla="*/ 0 h 4762"/>
                <a:gd name="connsiteX821" fmla="*/ 9389464 w 11218359"/>
                <a:gd name="connsiteY821" fmla="*/ 0 h 4762"/>
                <a:gd name="connsiteX822" fmla="*/ 9400894 w 11218359"/>
                <a:gd name="connsiteY822" fmla="*/ 0 h 4762"/>
                <a:gd name="connsiteX823" fmla="*/ 9412372 w 11218359"/>
                <a:gd name="connsiteY823" fmla="*/ 0 h 4762"/>
                <a:gd name="connsiteX824" fmla="*/ 9423802 w 11218359"/>
                <a:gd name="connsiteY824" fmla="*/ 0 h 4762"/>
                <a:gd name="connsiteX825" fmla="*/ 9435232 w 11218359"/>
                <a:gd name="connsiteY825" fmla="*/ 0 h 4762"/>
                <a:gd name="connsiteX826" fmla="*/ 9446662 w 11218359"/>
                <a:gd name="connsiteY826" fmla="*/ 0 h 4762"/>
                <a:gd name="connsiteX827" fmla="*/ 9458091 w 11218359"/>
                <a:gd name="connsiteY827" fmla="*/ 0 h 4762"/>
                <a:gd name="connsiteX828" fmla="*/ 9469570 w 11218359"/>
                <a:gd name="connsiteY828" fmla="*/ 0 h 4762"/>
                <a:gd name="connsiteX829" fmla="*/ 9480999 w 11218359"/>
                <a:gd name="connsiteY829" fmla="*/ 0 h 4762"/>
                <a:gd name="connsiteX830" fmla="*/ 9492429 w 11218359"/>
                <a:gd name="connsiteY830" fmla="*/ 0 h 4762"/>
                <a:gd name="connsiteX831" fmla="*/ 9503859 w 11218359"/>
                <a:gd name="connsiteY831" fmla="*/ 0 h 4762"/>
                <a:gd name="connsiteX832" fmla="*/ 9515289 w 11218359"/>
                <a:gd name="connsiteY832" fmla="*/ 0 h 4762"/>
                <a:gd name="connsiteX833" fmla="*/ 9526767 w 11218359"/>
                <a:gd name="connsiteY833" fmla="*/ 0 h 4762"/>
                <a:gd name="connsiteX834" fmla="*/ 9538197 w 11218359"/>
                <a:gd name="connsiteY834" fmla="*/ 0 h 4762"/>
                <a:gd name="connsiteX835" fmla="*/ 9549626 w 11218359"/>
                <a:gd name="connsiteY835" fmla="*/ 0 h 4762"/>
                <a:gd name="connsiteX836" fmla="*/ 9561057 w 11218359"/>
                <a:gd name="connsiteY836" fmla="*/ 0 h 4762"/>
                <a:gd name="connsiteX837" fmla="*/ 9572487 w 11218359"/>
                <a:gd name="connsiteY837" fmla="*/ 0 h 4762"/>
                <a:gd name="connsiteX838" fmla="*/ 9583965 w 11218359"/>
                <a:gd name="connsiteY838" fmla="*/ 0 h 4762"/>
                <a:gd name="connsiteX839" fmla="*/ 9595395 w 11218359"/>
                <a:gd name="connsiteY839" fmla="*/ 0 h 4762"/>
                <a:gd name="connsiteX840" fmla="*/ 9606824 w 11218359"/>
                <a:gd name="connsiteY840" fmla="*/ 0 h 4762"/>
                <a:gd name="connsiteX841" fmla="*/ 9618255 w 11218359"/>
                <a:gd name="connsiteY841" fmla="*/ 0 h 4762"/>
                <a:gd name="connsiteX842" fmla="*/ 9629684 w 11218359"/>
                <a:gd name="connsiteY842" fmla="*/ 0 h 4762"/>
                <a:gd name="connsiteX843" fmla="*/ 9641163 w 11218359"/>
                <a:gd name="connsiteY843" fmla="*/ 0 h 4762"/>
                <a:gd name="connsiteX844" fmla="*/ 9652592 w 11218359"/>
                <a:gd name="connsiteY844" fmla="*/ 0 h 4762"/>
                <a:gd name="connsiteX845" fmla="*/ 9664022 w 11218359"/>
                <a:gd name="connsiteY845" fmla="*/ 0 h 4762"/>
                <a:gd name="connsiteX846" fmla="*/ 9675452 w 11218359"/>
                <a:gd name="connsiteY846" fmla="*/ 0 h 4762"/>
                <a:gd name="connsiteX847" fmla="*/ 9686882 w 11218359"/>
                <a:gd name="connsiteY847" fmla="*/ 0 h 4762"/>
                <a:gd name="connsiteX848" fmla="*/ 9698360 w 11218359"/>
                <a:gd name="connsiteY848" fmla="*/ 0 h 4762"/>
                <a:gd name="connsiteX849" fmla="*/ 9709790 w 11218359"/>
                <a:gd name="connsiteY849" fmla="*/ 0 h 4762"/>
                <a:gd name="connsiteX850" fmla="*/ 9721219 w 11218359"/>
                <a:gd name="connsiteY850" fmla="*/ 0 h 4762"/>
                <a:gd name="connsiteX851" fmla="*/ 9732650 w 11218359"/>
                <a:gd name="connsiteY851" fmla="*/ 0 h 4762"/>
                <a:gd name="connsiteX852" fmla="*/ 9744080 w 11218359"/>
                <a:gd name="connsiteY852" fmla="*/ 0 h 4762"/>
                <a:gd name="connsiteX853" fmla="*/ 9755557 w 11218359"/>
                <a:gd name="connsiteY853" fmla="*/ 0 h 4762"/>
                <a:gd name="connsiteX854" fmla="*/ 9766988 w 11218359"/>
                <a:gd name="connsiteY854" fmla="*/ 0 h 4762"/>
                <a:gd name="connsiteX855" fmla="*/ 9778417 w 11218359"/>
                <a:gd name="connsiteY855" fmla="*/ 0 h 4762"/>
                <a:gd name="connsiteX856" fmla="*/ 9789848 w 11218359"/>
                <a:gd name="connsiteY856" fmla="*/ 0 h 4762"/>
                <a:gd name="connsiteX857" fmla="*/ 9801277 w 11218359"/>
                <a:gd name="connsiteY857" fmla="*/ 0 h 4762"/>
                <a:gd name="connsiteX858" fmla="*/ 9812755 w 11218359"/>
                <a:gd name="connsiteY858" fmla="*/ 0 h 4762"/>
                <a:gd name="connsiteX859" fmla="*/ 9824185 w 11218359"/>
                <a:gd name="connsiteY859" fmla="*/ 0 h 4762"/>
                <a:gd name="connsiteX860" fmla="*/ 9835615 w 11218359"/>
                <a:gd name="connsiteY860" fmla="*/ 0 h 4762"/>
                <a:gd name="connsiteX861" fmla="*/ 9847045 w 11218359"/>
                <a:gd name="connsiteY861" fmla="*/ 0 h 4762"/>
                <a:gd name="connsiteX862" fmla="*/ 9858475 w 11218359"/>
                <a:gd name="connsiteY862" fmla="*/ 0 h 4762"/>
                <a:gd name="connsiteX863" fmla="*/ 9869952 w 11218359"/>
                <a:gd name="connsiteY863" fmla="*/ 0 h 4762"/>
                <a:gd name="connsiteX864" fmla="*/ 9881383 w 11218359"/>
                <a:gd name="connsiteY864" fmla="*/ 0 h 4762"/>
                <a:gd name="connsiteX865" fmla="*/ 9892812 w 11218359"/>
                <a:gd name="connsiteY865" fmla="*/ 0 h 4762"/>
                <a:gd name="connsiteX866" fmla="*/ 9904243 w 11218359"/>
                <a:gd name="connsiteY866" fmla="*/ 0 h 4762"/>
                <a:gd name="connsiteX867" fmla="*/ 9915673 w 11218359"/>
                <a:gd name="connsiteY867" fmla="*/ 0 h 4762"/>
                <a:gd name="connsiteX868" fmla="*/ 9927102 w 11218359"/>
                <a:gd name="connsiteY868" fmla="*/ 0 h 4762"/>
                <a:gd name="connsiteX869" fmla="*/ 9938581 w 11218359"/>
                <a:gd name="connsiteY869" fmla="*/ 0 h 4762"/>
                <a:gd name="connsiteX870" fmla="*/ 9950010 w 11218359"/>
                <a:gd name="connsiteY870" fmla="*/ 0 h 4762"/>
                <a:gd name="connsiteX871" fmla="*/ 9961441 w 11218359"/>
                <a:gd name="connsiteY871" fmla="*/ 0 h 4762"/>
                <a:gd name="connsiteX872" fmla="*/ 9972870 w 11218359"/>
                <a:gd name="connsiteY872" fmla="*/ 0 h 4762"/>
                <a:gd name="connsiteX873" fmla="*/ 9984300 w 11218359"/>
                <a:gd name="connsiteY873" fmla="*/ 0 h 4762"/>
                <a:gd name="connsiteX874" fmla="*/ 9995778 w 11218359"/>
                <a:gd name="connsiteY874" fmla="*/ 0 h 4762"/>
                <a:gd name="connsiteX875" fmla="*/ 10007208 w 11218359"/>
                <a:gd name="connsiteY875" fmla="*/ 0 h 4762"/>
                <a:gd name="connsiteX876" fmla="*/ 10018638 w 11218359"/>
                <a:gd name="connsiteY876" fmla="*/ 0 h 4762"/>
                <a:gd name="connsiteX877" fmla="*/ 10030068 w 11218359"/>
                <a:gd name="connsiteY877" fmla="*/ 0 h 4762"/>
                <a:gd name="connsiteX878" fmla="*/ 10041498 w 11218359"/>
                <a:gd name="connsiteY878" fmla="*/ 0 h 4762"/>
                <a:gd name="connsiteX879" fmla="*/ 10052976 w 11218359"/>
                <a:gd name="connsiteY879" fmla="*/ 0 h 4762"/>
                <a:gd name="connsiteX880" fmla="*/ 10064405 w 11218359"/>
                <a:gd name="connsiteY880" fmla="*/ 0 h 4762"/>
                <a:gd name="connsiteX881" fmla="*/ 10075835 w 11218359"/>
                <a:gd name="connsiteY881" fmla="*/ 0 h 4762"/>
                <a:gd name="connsiteX882" fmla="*/ 10087266 w 11218359"/>
                <a:gd name="connsiteY882" fmla="*/ 0 h 4762"/>
                <a:gd name="connsiteX883" fmla="*/ 10098695 w 11218359"/>
                <a:gd name="connsiteY883" fmla="*/ 0 h 4762"/>
                <a:gd name="connsiteX884" fmla="*/ 10110174 w 11218359"/>
                <a:gd name="connsiteY884" fmla="*/ 0 h 4762"/>
                <a:gd name="connsiteX885" fmla="*/ 10121603 w 11218359"/>
                <a:gd name="connsiteY885" fmla="*/ 0 h 4762"/>
                <a:gd name="connsiteX886" fmla="*/ 10133033 w 11218359"/>
                <a:gd name="connsiteY886" fmla="*/ 0 h 4762"/>
                <a:gd name="connsiteX887" fmla="*/ 10144463 w 11218359"/>
                <a:gd name="connsiteY887" fmla="*/ 0 h 4762"/>
                <a:gd name="connsiteX888" fmla="*/ 10155893 w 11218359"/>
                <a:gd name="connsiteY888" fmla="*/ 0 h 4762"/>
                <a:gd name="connsiteX889" fmla="*/ 10167371 w 11218359"/>
                <a:gd name="connsiteY889" fmla="*/ 0 h 4762"/>
                <a:gd name="connsiteX890" fmla="*/ 10178801 w 11218359"/>
                <a:gd name="connsiteY890" fmla="*/ 0 h 4762"/>
                <a:gd name="connsiteX891" fmla="*/ 10190230 w 11218359"/>
                <a:gd name="connsiteY891" fmla="*/ 0 h 4762"/>
                <a:gd name="connsiteX892" fmla="*/ 10201661 w 11218359"/>
                <a:gd name="connsiteY892" fmla="*/ 0 h 4762"/>
                <a:gd name="connsiteX893" fmla="*/ 10213091 w 11218359"/>
                <a:gd name="connsiteY893" fmla="*/ 0 h 4762"/>
                <a:gd name="connsiteX894" fmla="*/ 10224569 w 11218359"/>
                <a:gd name="connsiteY894" fmla="*/ 0 h 4762"/>
                <a:gd name="connsiteX895" fmla="*/ 10235998 w 11218359"/>
                <a:gd name="connsiteY895" fmla="*/ 0 h 4762"/>
                <a:gd name="connsiteX896" fmla="*/ 10247428 w 11218359"/>
                <a:gd name="connsiteY896" fmla="*/ 0 h 4762"/>
                <a:gd name="connsiteX897" fmla="*/ 10258859 w 11218359"/>
                <a:gd name="connsiteY897" fmla="*/ 0 h 4762"/>
                <a:gd name="connsiteX898" fmla="*/ 10270288 w 11218359"/>
                <a:gd name="connsiteY898" fmla="*/ 0 h 4762"/>
                <a:gd name="connsiteX899" fmla="*/ 10281767 w 11218359"/>
                <a:gd name="connsiteY899" fmla="*/ 0 h 4762"/>
                <a:gd name="connsiteX900" fmla="*/ 10293196 w 11218359"/>
                <a:gd name="connsiteY900" fmla="*/ 0 h 4762"/>
                <a:gd name="connsiteX901" fmla="*/ 10304626 w 11218359"/>
                <a:gd name="connsiteY901" fmla="*/ 0 h 4762"/>
                <a:gd name="connsiteX902" fmla="*/ 10316056 w 11218359"/>
                <a:gd name="connsiteY902" fmla="*/ 0 h 4762"/>
                <a:gd name="connsiteX903" fmla="*/ 10327486 w 11218359"/>
                <a:gd name="connsiteY903" fmla="*/ 0 h 4762"/>
                <a:gd name="connsiteX904" fmla="*/ 10338963 w 11218359"/>
                <a:gd name="connsiteY904" fmla="*/ 0 h 4762"/>
                <a:gd name="connsiteX905" fmla="*/ 10350394 w 11218359"/>
                <a:gd name="connsiteY905" fmla="*/ 0 h 4762"/>
                <a:gd name="connsiteX906" fmla="*/ 10361823 w 11218359"/>
                <a:gd name="connsiteY906" fmla="*/ 0 h 4762"/>
                <a:gd name="connsiteX907" fmla="*/ 10373254 w 11218359"/>
                <a:gd name="connsiteY907" fmla="*/ 0 h 4762"/>
                <a:gd name="connsiteX908" fmla="*/ 10384684 w 11218359"/>
                <a:gd name="connsiteY908" fmla="*/ 0 h 4762"/>
                <a:gd name="connsiteX909" fmla="*/ 10396161 w 11218359"/>
                <a:gd name="connsiteY909" fmla="*/ 0 h 4762"/>
                <a:gd name="connsiteX910" fmla="*/ 10407591 w 11218359"/>
                <a:gd name="connsiteY910" fmla="*/ 0 h 4762"/>
                <a:gd name="connsiteX911" fmla="*/ 10419021 w 11218359"/>
                <a:gd name="connsiteY911" fmla="*/ 0 h 4762"/>
                <a:gd name="connsiteX912" fmla="*/ 10430452 w 11218359"/>
                <a:gd name="connsiteY912" fmla="*/ 0 h 4762"/>
                <a:gd name="connsiteX913" fmla="*/ 10441881 w 11218359"/>
                <a:gd name="connsiteY913" fmla="*/ 0 h 4762"/>
                <a:gd name="connsiteX914" fmla="*/ 10453358 w 11218359"/>
                <a:gd name="connsiteY914" fmla="*/ 0 h 4762"/>
                <a:gd name="connsiteX915" fmla="*/ 10464789 w 11218359"/>
                <a:gd name="connsiteY915" fmla="*/ 0 h 4762"/>
                <a:gd name="connsiteX916" fmla="*/ 10476219 w 11218359"/>
                <a:gd name="connsiteY916" fmla="*/ 0 h 4762"/>
                <a:gd name="connsiteX917" fmla="*/ 10487649 w 11218359"/>
                <a:gd name="connsiteY917" fmla="*/ 0 h 4762"/>
                <a:gd name="connsiteX918" fmla="*/ 10499079 w 11218359"/>
                <a:gd name="connsiteY918" fmla="*/ 0 h 4762"/>
                <a:gd name="connsiteX919" fmla="*/ 10510556 w 11218359"/>
                <a:gd name="connsiteY919" fmla="*/ 0 h 4762"/>
                <a:gd name="connsiteX920" fmla="*/ 10521987 w 11218359"/>
                <a:gd name="connsiteY920" fmla="*/ 0 h 4762"/>
                <a:gd name="connsiteX921" fmla="*/ 10533416 w 11218359"/>
                <a:gd name="connsiteY921" fmla="*/ 0 h 4762"/>
                <a:gd name="connsiteX922" fmla="*/ 10544847 w 11218359"/>
                <a:gd name="connsiteY922" fmla="*/ 0 h 4762"/>
                <a:gd name="connsiteX923" fmla="*/ 10556277 w 11218359"/>
                <a:gd name="connsiteY923" fmla="*/ 0 h 4762"/>
                <a:gd name="connsiteX924" fmla="*/ 10567754 w 11218359"/>
                <a:gd name="connsiteY924" fmla="*/ 0 h 4762"/>
                <a:gd name="connsiteX925" fmla="*/ 10579184 w 11218359"/>
                <a:gd name="connsiteY925" fmla="*/ 0 h 4762"/>
                <a:gd name="connsiteX926" fmla="*/ 10590614 w 11218359"/>
                <a:gd name="connsiteY926" fmla="*/ 0 h 4762"/>
                <a:gd name="connsiteX927" fmla="*/ 10602045 w 11218359"/>
                <a:gd name="connsiteY927" fmla="*/ 0 h 4762"/>
                <a:gd name="connsiteX928" fmla="*/ 10613474 w 11218359"/>
                <a:gd name="connsiteY928" fmla="*/ 0 h 4762"/>
                <a:gd name="connsiteX929" fmla="*/ 10624951 w 11218359"/>
                <a:gd name="connsiteY929" fmla="*/ 0 h 4762"/>
                <a:gd name="connsiteX930" fmla="*/ 10636382 w 11218359"/>
                <a:gd name="connsiteY930" fmla="*/ 0 h 4762"/>
                <a:gd name="connsiteX931" fmla="*/ 10647812 w 11218359"/>
                <a:gd name="connsiteY931" fmla="*/ 0 h 4762"/>
                <a:gd name="connsiteX932" fmla="*/ 10659241 w 11218359"/>
                <a:gd name="connsiteY932" fmla="*/ 0 h 4762"/>
                <a:gd name="connsiteX933" fmla="*/ 10670672 w 11218359"/>
                <a:gd name="connsiteY933" fmla="*/ 0 h 4762"/>
                <a:gd name="connsiteX934" fmla="*/ 10682149 w 11218359"/>
                <a:gd name="connsiteY934" fmla="*/ 0 h 4762"/>
                <a:gd name="connsiteX935" fmla="*/ 10693580 w 11218359"/>
                <a:gd name="connsiteY935" fmla="*/ 0 h 4762"/>
                <a:gd name="connsiteX936" fmla="*/ 10705009 w 11218359"/>
                <a:gd name="connsiteY936" fmla="*/ 0 h 4762"/>
                <a:gd name="connsiteX937" fmla="*/ 10716439 w 11218359"/>
                <a:gd name="connsiteY937" fmla="*/ 0 h 4762"/>
                <a:gd name="connsiteX938" fmla="*/ 10727870 w 11218359"/>
                <a:gd name="connsiteY938" fmla="*/ 0 h 4762"/>
                <a:gd name="connsiteX939" fmla="*/ 10739347 w 11218359"/>
                <a:gd name="connsiteY939" fmla="*/ 0 h 4762"/>
                <a:gd name="connsiteX940" fmla="*/ 10750778 w 11218359"/>
                <a:gd name="connsiteY940" fmla="*/ 0 h 4762"/>
                <a:gd name="connsiteX941" fmla="*/ 10762207 w 11218359"/>
                <a:gd name="connsiteY941" fmla="*/ 0 h 4762"/>
                <a:gd name="connsiteX942" fmla="*/ 10773637 w 11218359"/>
                <a:gd name="connsiteY942" fmla="*/ 0 h 4762"/>
                <a:gd name="connsiteX943" fmla="*/ 10785067 w 11218359"/>
                <a:gd name="connsiteY943" fmla="*/ 0 h 4762"/>
                <a:gd name="connsiteX944" fmla="*/ 10796544 w 11218359"/>
                <a:gd name="connsiteY944" fmla="*/ 0 h 4762"/>
                <a:gd name="connsiteX945" fmla="*/ 10807975 w 11218359"/>
                <a:gd name="connsiteY945" fmla="*/ 0 h 4762"/>
                <a:gd name="connsiteX946" fmla="*/ 10819405 w 11218359"/>
                <a:gd name="connsiteY946" fmla="*/ 0 h 4762"/>
                <a:gd name="connsiteX947" fmla="*/ 10830834 w 11218359"/>
                <a:gd name="connsiteY947" fmla="*/ 0 h 4762"/>
                <a:gd name="connsiteX948" fmla="*/ 10842265 w 11218359"/>
                <a:gd name="connsiteY948" fmla="*/ 0 h 4762"/>
                <a:gd name="connsiteX949" fmla="*/ 10853742 w 11218359"/>
                <a:gd name="connsiteY949" fmla="*/ 0 h 4762"/>
                <a:gd name="connsiteX950" fmla="*/ 10865173 w 11218359"/>
                <a:gd name="connsiteY950" fmla="*/ 0 h 4762"/>
                <a:gd name="connsiteX951" fmla="*/ 10876602 w 11218359"/>
                <a:gd name="connsiteY951" fmla="*/ 0 h 4762"/>
                <a:gd name="connsiteX952" fmla="*/ 10888032 w 11218359"/>
                <a:gd name="connsiteY952" fmla="*/ 0 h 4762"/>
                <a:gd name="connsiteX953" fmla="*/ 10899463 w 11218359"/>
                <a:gd name="connsiteY953" fmla="*/ 0 h 4762"/>
                <a:gd name="connsiteX954" fmla="*/ 10910892 w 11218359"/>
                <a:gd name="connsiteY954" fmla="*/ 0 h 4762"/>
                <a:gd name="connsiteX955" fmla="*/ 10922369 w 11218359"/>
                <a:gd name="connsiteY955" fmla="*/ 0 h 4762"/>
                <a:gd name="connsiteX956" fmla="*/ 10933800 w 11218359"/>
                <a:gd name="connsiteY956" fmla="*/ 0 h 4762"/>
                <a:gd name="connsiteX957" fmla="*/ 10945230 w 11218359"/>
                <a:gd name="connsiteY957" fmla="*/ 0 h 4762"/>
                <a:gd name="connsiteX958" fmla="*/ 10956660 w 11218359"/>
                <a:gd name="connsiteY958" fmla="*/ 0 h 4762"/>
                <a:gd name="connsiteX959" fmla="*/ 10968090 w 11218359"/>
                <a:gd name="connsiteY959" fmla="*/ 0 h 4762"/>
                <a:gd name="connsiteX960" fmla="*/ 10979567 w 11218359"/>
                <a:gd name="connsiteY960" fmla="*/ 0 h 4762"/>
                <a:gd name="connsiteX961" fmla="*/ 10990998 w 11218359"/>
                <a:gd name="connsiteY961" fmla="*/ 0 h 4762"/>
                <a:gd name="connsiteX962" fmla="*/ 11002427 w 11218359"/>
                <a:gd name="connsiteY962" fmla="*/ 0 h 4762"/>
                <a:gd name="connsiteX963" fmla="*/ 11013858 w 11218359"/>
                <a:gd name="connsiteY963" fmla="*/ 0 h 4762"/>
                <a:gd name="connsiteX964" fmla="*/ 11025287 w 11218359"/>
                <a:gd name="connsiteY964" fmla="*/ 0 h 4762"/>
                <a:gd name="connsiteX965" fmla="*/ 11036765 w 11218359"/>
                <a:gd name="connsiteY965" fmla="*/ 0 h 4762"/>
                <a:gd name="connsiteX966" fmla="*/ 11048195 w 11218359"/>
                <a:gd name="connsiteY966" fmla="*/ 0 h 4762"/>
                <a:gd name="connsiteX967" fmla="*/ 11059625 w 11218359"/>
                <a:gd name="connsiteY967" fmla="*/ 0 h 4762"/>
                <a:gd name="connsiteX968" fmla="*/ 11071056 w 11218359"/>
                <a:gd name="connsiteY968" fmla="*/ 0 h 4762"/>
                <a:gd name="connsiteX969" fmla="*/ 11082485 w 11218359"/>
                <a:gd name="connsiteY969" fmla="*/ 0 h 4762"/>
                <a:gd name="connsiteX970" fmla="*/ 11093962 w 11218359"/>
                <a:gd name="connsiteY970" fmla="*/ 0 h 4762"/>
                <a:gd name="connsiteX971" fmla="*/ 11105393 w 11218359"/>
                <a:gd name="connsiteY971" fmla="*/ 0 h 4762"/>
                <a:gd name="connsiteX972" fmla="*/ 11116823 w 11218359"/>
                <a:gd name="connsiteY972" fmla="*/ 0 h 4762"/>
                <a:gd name="connsiteX973" fmla="*/ 11128253 w 11218359"/>
                <a:gd name="connsiteY973" fmla="*/ 0 h 4762"/>
                <a:gd name="connsiteX974" fmla="*/ 11139683 w 11218359"/>
                <a:gd name="connsiteY974" fmla="*/ 0 h 4762"/>
                <a:gd name="connsiteX975" fmla="*/ 11151160 w 11218359"/>
                <a:gd name="connsiteY975" fmla="*/ 0 h 4762"/>
                <a:gd name="connsiteX976" fmla="*/ 11162591 w 11218359"/>
                <a:gd name="connsiteY976" fmla="*/ 0 h 4762"/>
                <a:gd name="connsiteX977" fmla="*/ 11174020 w 11218359"/>
                <a:gd name="connsiteY977" fmla="*/ 0 h 4762"/>
                <a:gd name="connsiteX978" fmla="*/ 11185451 w 11218359"/>
                <a:gd name="connsiteY978" fmla="*/ 0 h 4762"/>
                <a:gd name="connsiteX979" fmla="*/ 11196881 w 11218359"/>
                <a:gd name="connsiteY979" fmla="*/ 0 h 4762"/>
                <a:gd name="connsiteX980" fmla="*/ 11208358 w 11218359"/>
                <a:gd name="connsiteY980" fmla="*/ 0 h 4762"/>
                <a:gd name="connsiteX981" fmla="*/ 11218359 w 11218359"/>
                <a:gd name="connsiteY98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4762">
                  <a:moveTo>
                    <a:pt x="0" y="0"/>
                  </a:moveTo>
                  <a:lnTo>
                    <a:pt x="9149" y="0"/>
                  </a:lnTo>
                  <a:lnTo>
                    <a:pt x="20588" y="0"/>
                  </a:lnTo>
                  <a:lnTo>
                    <a:pt x="32028" y="0"/>
                  </a:lnTo>
                  <a:lnTo>
                    <a:pt x="43467" y="0"/>
                  </a:lnTo>
                  <a:lnTo>
                    <a:pt x="54907" y="0"/>
                  </a:lnTo>
                  <a:lnTo>
                    <a:pt x="66346" y="0"/>
                  </a:lnTo>
                  <a:lnTo>
                    <a:pt x="77786" y="0"/>
                  </a:lnTo>
                  <a:lnTo>
                    <a:pt x="89225" y="0"/>
                  </a:lnTo>
                  <a:lnTo>
                    <a:pt x="100665" y="0"/>
                  </a:lnTo>
                  <a:lnTo>
                    <a:pt x="112104" y="0"/>
                  </a:lnTo>
                  <a:lnTo>
                    <a:pt x="123544" y="0"/>
                  </a:lnTo>
                  <a:lnTo>
                    <a:pt x="134979" y="0"/>
                  </a:lnTo>
                  <a:lnTo>
                    <a:pt x="146423" y="0"/>
                  </a:lnTo>
                  <a:lnTo>
                    <a:pt x="157858" y="0"/>
                  </a:lnTo>
                  <a:lnTo>
                    <a:pt x="169297" y="0"/>
                  </a:lnTo>
                  <a:lnTo>
                    <a:pt x="180737" y="0"/>
                  </a:lnTo>
                  <a:lnTo>
                    <a:pt x="192176" y="0"/>
                  </a:lnTo>
                  <a:lnTo>
                    <a:pt x="203616" y="0"/>
                  </a:lnTo>
                  <a:lnTo>
                    <a:pt x="215055" y="0"/>
                  </a:lnTo>
                  <a:lnTo>
                    <a:pt x="226495" y="0"/>
                  </a:lnTo>
                  <a:lnTo>
                    <a:pt x="237935" y="0"/>
                  </a:lnTo>
                  <a:lnTo>
                    <a:pt x="249374" y="0"/>
                  </a:lnTo>
                  <a:lnTo>
                    <a:pt x="260814" y="0"/>
                  </a:lnTo>
                  <a:lnTo>
                    <a:pt x="272253" y="0"/>
                  </a:lnTo>
                  <a:lnTo>
                    <a:pt x="283693" y="0"/>
                  </a:lnTo>
                  <a:lnTo>
                    <a:pt x="295132" y="0"/>
                  </a:lnTo>
                  <a:lnTo>
                    <a:pt x="306572" y="0"/>
                  </a:lnTo>
                  <a:lnTo>
                    <a:pt x="318011" y="0"/>
                  </a:lnTo>
                  <a:lnTo>
                    <a:pt x="329451" y="0"/>
                  </a:lnTo>
                  <a:lnTo>
                    <a:pt x="340890" y="0"/>
                  </a:lnTo>
                  <a:lnTo>
                    <a:pt x="352330" y="0"/>
                  </a:lnTo>
                  <a:lnTo>
                    <a:pt x="363769" y="0"/>
                  </a:lnTo>
                  <a:lnTo>
                    <a:pt x="375209" y="0"/>
                  </a:lnTo>
                  <a:lnTo>
                    <a:pt x="386648" y="0"/>
                  </a:lnTo>
                  <a:lnTo>
                    <a:pt x="398088" y="0"/>
                  </a:lnTo>
                  <a:lnTo>
                    <a:pt x="409527" y="0"/>
                  </a:lnTo>
                  <a:lnTo>
                    <a:pt x="420967" y="0"/>
                  </a:lnTo>
                  <a:lnTo>
                    <a:pt x="432406" y="0"/>
                  </a:lnTo>
                  <a:lnTo>
                    <a:pt x="443846" y="0"/>
                  </a:lnTo>
                  <a:lnTo>
                    <a:pt x="455285" y="0"/>
                  </a:lnTo>
                  <a:lnTo>
                    <a:pt x="466725" y="0"/>
                  </a:lnTo>
                  <a:lnTo>
                    <a:pt x="478165" y="0"/>
                  </a:lnTo>
                  <a:lnTo>
                    <a:pt x="489604" y="0"/>
                  </a:lnTo>
                  <a:lnTo>
                    <a:pt x="501044" y="0"/>
                  </a:lnTo>
                  <a:lnTo>
                    <a:pt x="512483" y="0"/>
                  </a:lnTo>
                  <a:lnTo>
                    <a:pt x="523923" y="0"/>
                  </a:lnTo>
                  <a:lnTo>
                    <a:pt x="535362" y="0"/>
                  </a:lnTo>
                  <a:lnTo>
                    <a:pt x="546802" y="0"/>
                  </a:lnTo>
                  <a:lnTo>
                    <a:pt x="558241" y="0"/>
                  </a:lnTo>
                  <a:lnTo>
                    <a:pt x="569681" y="0"/>
                  </a:lnTo>
                  <a:lnTo>
                    <a:pt x="581120" y="0"/>
                  </a:lnTo>
                  <a:lnTo>
                    <a:pt x="592560" y="0"/>
                  </a:lnTo>
                  <a:lnTo>
                    <a:pt x="603999" y="0"/>
                  </a:lnTo>
                  <a:lnTo>
                    <a:pt x="615439" y="0"/>
                  </a:lnTo>
                  <a:lnTo>
                    <a:pt x="626878" y="0"/>
                  </a:lnTo>
                  <a:lnTo>
                    <a:pt x="638318" y="0"/>
                  </a:lnTo>
                  <a:lnTo>
                    <a:pt x="649757" y="0"/>
                  </a:lnTo>
                  <a:lnTo>
                    <a:pt x="661192" y="0"/>
                  </a:lnTo>
                  <a:lnTo>
                    <a:pt x="672632" y="0"/>
                  </a:lnTo>
                  <a:lnTo>
                    <a:pt x="684071" y="0"/>
                  </a:lnTo>
                  <a:lnTo>
                    <a:pt x="695511" y="0"/>
                  </a:lnTo>
                  <a:lnTo>
                    <a:pt x="706950" y="0"/>
                  </a:lnTo>
                  <a:lnTo>
                    <a:pt x="718390" y="0"/>
                  </a:lnTo>
                  <a:lnTo>
                    <a:pt x="729829" y="0"/>
                  </a:lnTo>
                  <a:lnTo>
                    <a:pt x="741269" y="0"/>
                  </a:lnTo>
                  <a:lnTo>
                    <a:pt x="752708" y="0"/>
                  </a:lnTo>
                  <a:lnTo>
                    <a:pt x="764148" y="0"/>
                  </a:lnTo>
                  <a:lnTo>
                    <a:pt x="775587" y="0"/>
                  </a:lnTo>
                  <a:lnTo>
                    <a:pt x="787027" y="0"/>
                  </a:lnTo>
                  <a:lnTo>
                    <a:pt x="798467" y="0"/>
                  </a:lnTo>
                  <a:lnTo>
                    <a:pt x="809906" y="0"/>
                  </a:lnTo>
                  <a:lnTo>
                    <a:pt x="821346" y="0"/>
                  </a:lnTo>
                  <a:lnTo>
                    <a:pt x="832785" y="0"/>
                  </a:lnTo>
                  <a:lnTo>
                    <a:pt x="844225" y="0"/>
                  </a:lnTo>
                  <a:lnTo>
                    <a:pt x="855664" y="0"/>
                  </a:lnTo>
                  <a:lnTo>
                    <a:pt x="867104" y="0"/>
                  </a:lnTo>
                  <a:lnTo>
                    <a:pt x="878543" y="0"/>
                  </a:lnTo>
                  <a:lnTo>
                    <a:pt x="889983" y="0"/>
                  </a:lnTo>
                  <a:lnTo>
                    <a:pt x="901422" y="0"/>
                  </a:lnTo>
                  <a:lnTo>
                    <a:pt x="912862" y="0"/>
                  </a:lnTo>
                  <a:lnTo>
                    <a:pt x="924301" y="0"/>
                  </a:lnTo>
                  <a:lnTo>
                    <a:pt x="935741" y="0"/>
                  </a:lnTo>
                  <a:lnTo>
                    <a:pt x="947180" y="0"/>
                  </a:lnTo>
                  <a:lnTo>
                    <a:pt x="958620" y="0"/>
                  </a:lnTo>
                  <a:lnTo>
                    <a:pt x="970059" y="0"/>
                  </a:lnTo>
                  <a:lnTo>
                    <a:pt x="981499" y="0"/>
                  </a:lnTo>
                  <a:lnTo>
                    <a:pt x="992938" y="0"/>
                  </a:lnTo>
                  <a:lnTo>
                    <a:pt x="1004378" y="0"/>
                  </a:lnTo>
                  <a:lnTo>
                    <a:pt x="1015818" y="0"/>
                  </a:lnTo>
                  <a:lnTo>
                    <a:pt x="1027257" y="0"/>
                  </a:lnTo>
                  <a:lnTo>
                    <a:pt x="1038697" y="0"/>
                  </a:lnTo>
                  <a:lnTo>
                    <a:pt x="1050136" y="0"/>
                  </a:lnTo>
                  <a:lnTo>
                    <a:pt x="1061576" y="0"/>
                  </a:lnTo>
                  <a:lnTo>
                    <a:pt x="1073015" y="0"/>
                  </a:lnTo>
                  <a:lnTo>
                    <a:pt x="1084455" y="0"/>
                  </a:lnTo>
                  <a:lnTo>
                    <a:pt x="1095894" y="0"/>
                  </a:lnTo>
                  <a:lnTo>
                    <a:pt x="1107334" y="0"/>
                  </a:lnTo>
                  <a:lnTo>
                    <a:pt x="1118773" y="0"/>
                  </a:lnTo>
                  <a:lnTo>
                    <a:pt x="1130213" y="0"/>
                  </a:lnTo>
                  <a:lnTo>
                    <a:pt x="1141652" y="0"/>
                  </a:lnTo>
                  <a:lnTo>
                    <a:pt x="1153092" y="0"/>
                  </a:lnTo>
                  <a:lnTo>
                    <a:pt x="1164531" y="0"/>
                  </a:lnTo>
                  <a:lnTo>
                    <a:pt x="1175971" y="0"/>
                  </a:lnTo>
                  <a:lnTo>
                    <a:pt x="1187406" y="0"/>
                  </a:lnTo>
                  <a:lnTo>
                    <a:pt x="1198845" y="0"/>
                  </a:lnTo>
                  <a:lnTo>
                    <a:pt x="1210285" y="0"/>
                  </a:lnTo>
                  <a:lnTo>
                    <a:pt x="1221724" y="0"/>
                  </a:lnTo>
                  <a:lnTo>
                    <a:pt x="1233164" y="0"/>
                  </a:lnTo>
                  <a:lnTo>
                    <a:pt x="1244603" y="0"/>
                  </a:lnTo>
                  <a:lnTo>
                    <a:pt x="1256043" y="0"/>
                  </a:lnTo>
                  <a:lnTo>
                    <a:pt x="1267482" y="0"/>
                  </a:lnTo>
                  <a:lnTo>
                    <a:pt x="1278922" y="0"/>
                  </a:lnTo>
                  <a:lnTo>
                    <a:pt x="1290361" y="0"/>
                  </a:lnTo>
                  <a:lnTo>
                    <a:pt x="1301801" y="0"/>
                  </a:lnTo>
                  <a:lnTo>
                    <a:pt x="1313240" y="0"/>
                  </a:lnTo>
                  <a:lnTo>
                    <a:pt x="1324680" y="0"/>
                  </a:lnTo>
                  <a:lnTo>
                    <a:pt x="1336120" y="0"/>
                  </a:lnTo>
                  <a:lnTo>
                    <a:pt x="1347559" y="0"/>
                  </a:lnTo>
                  <a:lnTo>
                    <a:pt x="1358999" y="0"/>
                  </a:lnTo>
                  <a:lnTo>
                    <a:pt x="1370438" y="0"/>
                  </a:lnTo>
                  <a:lnTo>
                    <a:pt x="1381878" y="0"/>
                  </a:lnTo>
                  <a:lnTo>
                    <a:pt x="1393317" y="0"/>
                  </a:lnTo>
                  <a:lnTo>
                    <a:pt x="1404757" y="0"/>
                  </a:lnTo>
                  <a:lnTo>
                    <a:pt x="1416196" y="0"/>
                  </a:lnTo>
                  <a:lnTo>
                    <a:pt x="1427636" y="0"/>
                  </a:lnTo>
                  <a:lnTo>
                    <a:pt x="1439075" y="0"/>
                  </a:lnTo>
                  <a:lnTo>
                    <a:pt x="1450515" y="0"/>
                  </a:lnTo>
                  <a:lnTo>
                    <a:pt x="1461954" y="0"/>
                  </a:lnTo>
                  <a:lnTo>
                    <a:pt x="1473394" y="0"/>
                  </a:lnTo>
                  <a:lnTo>
                    <a:pt x="1484833" y="0"/>
                  </a:lnTo>
                  <a:lnTo>
                    <a:pt x="1496273" y="0"/>
                  </a:lnTo>
                  <a:lnTo>
                    <a:pt x="1507712" y="0"/>
                  </a:lnTo>
                  <a:lnTo>
                    <a:pt x="1519152" y="0"/>
                  </a:lnTo>
                  <a:lnTo>
                    <a:pt x="1530591" y="0"/>
                  </a:lnTo>
                  <a:lnTo>
                    <a:pt x="1542031" y="0"/>
                  </a:lnTo>
                  <a:lnTo>
                    <a:pt x="1553471" y="0"/>
                  </a:lnTo>
                  <a:lnTo>
                    <a:pt x="1564910" y="0"/>
                  </a:lnTo>
                  <a:lnTo>
                    <a:pt x="1576349" y="0"/>
                  </a:lnTo>
                  <a:lnTo>
                    <a:pt x="1587789" y="0"/>
                  </a:lnTo>
                  <a:lnTo>
                    <a:pt x="1599229" y="0"/>
                  </a:lnTo>
                  <a:lnTo>
                    <a:pt x="1610668" y="0"/>
                  </a:lnTo>
                  <a:lnTo>
                    <a:pt x="1622107" y="0"/>
                  </a:lnTo>
                  <a:lnTo>
                    <a:pt x="1633547" y="0"/>
                  </a:lnTo>
                  <a:lnTo>
                    <a:pt x="1644987" y="0"/>
                  </a:lnTo>
                  <a:lnTo>
                    <a:pt x="1656426" y="0"/>
                  </a:lnTo>
                  <a:lnTo>
                    <a:pt x="1667866" y="0"/>
                  </a:lnTo>
                  <a:lnTo>
                    <a:pt x="1679305" y="0"/>
                  </a:lnTo>
                  <a:lnTo>
                    <a:pt x="1690745" y="0"/>
                  </a:lnTo>
                  <a:lnTo>
                    <a:pt x="1702184" y="0"/>
                  </a:lnTo>
                  <a:lnTo>
                    <a:pt x="1713619" y="0"/>
                  </a:lnTo>
                  <a:lnTo>
                    <a:pt x="1725063" y="0"/>
                  </a:lnTo>
                  <a:lnTo>
                    <a:pt x="1736498" y="0"/>
                  </a:lnTo>
                  <a:lnTo>
                    <a:pt x="1747938" y="0"/>
                  </a:lnTo>
                  <a:lnTo>
                    <a:pt x="1759377" y="0"/>
                  </a:lnTo>
                  <a:lnTo>
                    <a:pt x="1770817" y="0"/>
                  </a:lnTo>
                  <a:lnTo>
                    <a:pt x="1782256" y="0"/>
                  </a:lnTo>
                  <a:lnTo>
                    <a:pt x="1793696" y="0"/>
                  </a:lnTo>
                  <a:lnTo>
                    <a:pt x="1805135" y="0"/>
                  </a:lnTo>
                  <a:lnTo>
                    <a:pt x="1816575" y="0"/>
                  </a:lnTo>
                  <a:lnTo>
                    <a:pt x="1828014" y="0"/>
                  </a:lnTo>
                  <a:lnTo>
                    <a:pt x="1839454" y="0"/>
                  </a:lnTo>
                  <a:lnTo>
                    <a:pt x="1850893" y="0"/>
                  </a:lnTo>
                  <a:lnTo>
                    <a:pt x="1862333" y="0"/>
                  </a:lnTo>
                  <a:lnTo>
                    <a:pt x="1873772" y="0"/>
                  </a:lnTo>
                  <a:lnTo>
                    <a:pt x="1885212" y="0"/>
                  </a:lnTo>
                  <a:lnTo>
                    <a:pt x="1896651" y="0"/>
                  </a:lnTo>
                  <a:lnTo>
                    <a:pt x="1908091" y="0"/>
                  </a:lnTo>
                  <a:lnTo>
                    <a:pt x="1919531" y="0"/>
                  </a:lnTo>
                  <a:lnTo>
                    <a:pt x="1930970" y="0"/>
                  </a:lnTo>
                  <a:lnTo>
                    <a:pt x="1942409" y="0"/>
                  </a:lnTo>
                  <a:lnTo>
                    <a:pt x="1953849" y="0"/>
                  </a:lnTo>
                  <a:lnTo>
                    <a:pt x="1965289" y="0"/>
                  </a:lnTo>
                  <a:lnTo>
                    <a:pt x="1976728" y="0"/>
                  </a:lnTo>
                  <a:lnTo>
                    <a:pt x="1988168" y="0"/>
                  </a:lnTo>
                  <a:lnTo>
                    <a:pt x="1999607" y="0"/>
                  </a:lnTo>
                  <a:lnTo>
                    <a:pt x="2011047" y="0"/>
                  </a:lnTo>
                  <a:lnTo>
                    <a:pt x="2022486" y="0"/>
                  </a:lnTo>
                  <a:lnTo>
                    <a:pt x="2033926" y="0"/>
                  </a:lnTo>
                  <a:lnTo>
                    <a:pt x="2045365" y="0"/>
                  </a:lnTo>
                  <a:lnTo>
                    <a:pt x="2056805" y="0"/>
                  </a:lnTo>
                  <a:lnTo>
                    <a:pt x="2068244" y="0"/>
                  </a:lnTo>
                  <a:lnTo>
                    <a:pt x="2079684" y="0"/>
                  </a:lnTo>
                  <a:lnTo>
                    <a:pt x="2091123" y="0"/>
                  </a:lnTo>
                  <a:lnTo>
                    <a:pt x="2102563" y="0"/>
                  </a:lnTo>
                  <a:lnTo>
                    <a:pt x="2114002" y="0"/>
                  </a:lnTo>
                  <a:lnTo>
                    <a:pt x="2125442" y="0"/>
                  </a:lnTo>
                  <a:lnTo>
                    <a:pt x="2136882" y="0"/>
                  </a:lnTo>
                  <a:lnTo>
                    <a:pt x="2148321" y="0"/>
                  </a:lnTo>
                  <a:lnTo>
                    <a:pt x="2159760" y="0"/>
                  </a:lnTo>
                  <a:lnTo>
                    <a:pt x="2171200" y="0"/>
                  </a:lnTo>
                  <a:lnTo>
                    <a:pt x="2182640" y="0"/>
                  </a:lnTo>
                  <a:lnTo>
                    <a:pt x="2194079" y="0"/>
                  </a:lnTo>
                  <a:lnTo>
                    <a:pt x="2205519" y="0"/>
                  </a:lnTo>
                  <a:lnTo>
                    <a:pt x="2216958" y="0"/>
                  </a:lnTo>
                  <a:lnTo>
                    <a:pt x="2228393" y="0"/>
                  </a:lnTo>
                  <a:lnTo>
                    <a:pt x="2239837" y="0"/>
                  </a:lnTo>
                  <a:lnTo>
                    <a:pt x="2251272" y="0"/>
                  </a:lnTo>
                  <a:lnTo>
                    <a:pt x="2262716" y="0"/>
                  </a:lnTo>
                  <a:lnTo>
                    <a:pt x="2274151" y="0"/>
                  </a:lnTo>
                  <a:lnTo>
                    <a:pt x="2285591" y="0"/>
                  </a:lnTo>
                  <a:lnTo>
                    <a:pt x="2297030" y="0"/>
                  </a:lnTo>
                  <a:lnTo>
                    <a:pt x="2308470" y="0"/>
                  </a:lnTo>
                  <a:lnTo>
                    <a:pt x="2319909" y="0"/>
                  </a:lnTo>
                  <a:lnTo>
                    <a:pt x="2331349" y="0"/>
                  </a:lnTo>
                  <a:lnTo>
                    <a:pt x="2342788" y="0"/>
                  </a:lnTo>
                  <a:lnTo>
                    <a:pt x="2354228" y="0"/>
                  </a:lnTo>
                  <a:lnTo>
                    <a:pt x="2365667" y="0"/>
                  </a:lnTo>
                  <a:lnTo>
                    <a:pt x="2377107" y="0"/>
                  </a:lnTo>
                  <a:lnTo>
                    <a:pt x="2388546" y="0"/>
                  </a:lnTo>
                  <a:lnTo>
                    <a:pt x="2399986" y="0"/>
                  </a:lnTo>
                  <a:lnTo>
                    <a:pt x="2411425" y="0"/>
                  </a:lnTo>
                  <a:lnTo>
                    <a:pt x="2422865" y="0"/>
                  </a:lnTo>
                  <a:lnTo>
                    <a:pt x="2434304" y="0"/>
                  </a:lnTo>
                  <a:lnTo>
                    <a:pt x="2445744" y="0"/>
                  </a:lnTo>
                  <a:lnTo>
                    <a:pt x="2457184" y="0"/>
                  </a:lnTo>
                  <a:lnTo>
                    <a:pt x="2468623" y="0"/>
                  </a:lnTo>
                  <a:lnTo>
                    <a:pt x="2480062" y="0"/>
                  </a:lnTo>
                  <a:lnTo>
                    <a:pt x="2491502" y="0"/>
                  </a:lnTo>
                  <a:lnTo>
                    <a:pt x="2502942" y="0"/>
                  </a:lnTo>
                  <a:lnTo>
                    <a:pt x="2514381" y="0"/>
                  </a:lnTo>
                  <a:lnTo>
                    <a:pt x="2525821" y="0"/>
                  </a:lnTo>
                  <a:lnTo>
                    <a:pt x="2537260" y="0"/>
                  </a:lnTo>
                  <a:lnTo>
                    <a:pt x="2548700" y="0"/>
                  </a:lnTo>
                  <a:lnTo>
                    <a:pt x="2560139" y="0"/>
                  </a:lnTo>
                  <a:lnTo>
                    <a:pt x="2571579" y="0"/>
                  </a:lnTo>
                  <a:lnTo>
                    <a:pt x="2583018" y="0"/>
                  </a:lnTo>
                  <a:lnTo>
                    <a:pt x="2594458" y="0"/>
                  </a:lnTo>
                  <a:lnTo>
                    <a:pt x="2605897" y="0"/>
                  </a:lnTo>
                  <a:lnTo>
                    <a:pt x="2617337" y="0"/>
                  </a:lnTo>
                  <a:lnTo>
                    <a:pt x="2628776" y="0"/>
                  </a:lnTo>
                  <a:lnTo>
                    <a:pt x="2640216" y="0"/>
                  </a:lnTo>
                  <a:lnTo>
                    <a:pt x="2651655" y="0"/>
                  </a:lnTo>
                  <a:lnTo>
                    <a:pt x="2663095" y="0"/>
                  </a:lnTo>
                  <a:lnTo>
                    <a:pt x="2674535" y="0"/>
                  </a:lnTo>
                  <a:lnTo>
                    <a:pt x="2685974" y="0"/>
                  </a:lnTo>
                  <a:lnTo>
                    <a:pt x="2697413" y="0"/>
                  </a:lnTo>
                  <a:lnTo>
                    <a:pt x="2708853" y="0"/>
                  </a:lnTo>
                  <a:lnTo>
                    <a:pt x="2720293" y="0"/>
                  </a:lnTo>
                  <a:lnTo>
                    <a:pt x="2731727" y="0"/>
                  </a:lnTo>
                  <a:lnTo>
                    <a:pt x="2743172" y="0"/>
                  </a:lnTo>
                  <a:lnTo>
                    <a:pt x="2754611" y="0"/>
                  </a:lnTo>
                  <a:lnTo>
                    <a:pt x="2766046" y="0"/>
                  </a:lnTo>
                  <a:lnTo>
                    <a:pt x="2777490" y="0"/>
                  </a:lnTo>
                  <a:lnTo>
                    <a:pt x="2788925" y="0"/>
                  </a:lnTo>
                  <a:lnTo>
                    <a:pt x="2800364" y="0"/>
                  </a:lnTo>
                  <a:lnTo>
                    <a:pt x="2811804" y="0"/>
                  </a:lnTo>
                  <a:lnTo>
                    <a:pt x="2823243" y="0"/>
                  </a:lnTo>
                  <a:lnTo>
                    <a:pt x="2834683" y="0"/>
                  </a:lnTo>
                  <a:lnTo>
                    <a:pt x="2846123" y="0"/>
                  </a:lnTo>
                  <a:lnTo>
                    <a:pt x="2857562" y="0"/>
                  </a:lnTo>
                  <a:lnTo>
                    <a:pt x="2869001" y="0"/>
                  </a:lnTo>
                  <a:lnTo>
                    <a:pt x="2880441" y="0"/>
                  </a:lnTo>
                  <a:lnTo>
                    <a:pt x="2891881" y="0"/>
                  </a:lnTo>
                  <a:lnTo>
                    <a:pt x="2903320" y="0"/>
                  </a:lnTo>
                  <a:lnTo>
                    <a:pt x="2914760" y="0"/>
                  </a:lnTo>
                  <a:lnTo>
                    <a:pt x="2926199" y="0"/>
                  </a:lnTo>
                  <a:lnTo>
                    <a:pt x="2937639" y="0"/>
                  </a:lnTo>
                  <a:lnTo>
                    <a:pt x="2949078" y="0"/>
                  </a:lnTo>
                  <a:lnTo>
                    <a:pt x="2960518" y="0"/>
                  </a:lnTo>
                  <a:lnTo>
                    <a:pt x="2971957" y="0"/>
                  </a:lnTo>
                  <a:lnTo>
                    <a:pt x="2983397" y="0"/>
                  </a:lnTo>
                  <a:lnTo>
                    <a:pt x="2994837" y="0"/>
                  </a:lnTo>
                  <a:lnTo>
                    <a:pt x="3006276" y="0"/>
                  </a:lnTo>
                  <a:lnTo>
                    <a:pt x="3017715" y="0"/>
                  </a:lnTo>
                  <a:lnTo>
                    <a:pt x="3029155" y="0"/>
                  </a:lnTo>
                  <a:lnTo>
                    <a:pt x="3040594" y="0"/>
                  </a:lnTo>
                  <a:lnTo>
                    <a:pt x="3052034" y="0"/>
                  </a:lnTo>
                  <a:lnTo>
                    <a:pt x="3063474" y="0"/>
                  </a:lnTo>
                  <a:lnTo>
                    <a:pt x="3074913" y="0"/>
                  </a:lnTo>
                  <a:lnTo>
                    <a:pt x="3086352" y="0"/>
                  </a:lnTo>
                  <a:lnTo>
                    <a:pt x="3097792" y="0"/>
                  </a:lnTo>
                  <a:lnTo>
                    <a:pt x="3109232" y="0"/>
                  </a:lnTo>
                  <a:lnTo>
                    <a:pt x="3120671" y="0"/>
                  </a:lnTo>
                  <a:lnTo>
                    <a:pt x="3132111" y="0"/>
                  </a:lnTo>
                  <a:lnTo>
                    <a:pt x="3143550" y="0"/>
                  </a:lnTo>
                  <a:lnTo>
                    <a:pt x="3154990" y="0"/>
                  </a:lnTo>
                  <a:lnTo>
                    <a:pt x="3166429" y="0"/>
                  </a:lnTo>
                  <a:lnTo>
                    <a:pt x="3177869" y="0"/>
                  </a:lnTo>
                  <a:lnTo>
                    <a:pt x="3189308" y="0"/>
                  </a:lnTo>
                  <a:lnTo>
                    <a:pt x="3200748" y="0"/>
                  </a:lnTo>
                  <a:lnTo>
                    <a:pt x="3212187" y="0"/>
                  </a:lnTo>
                  <a:lnTo>
                    <a:pt x="3223627" y="0"/>
                  </a:lnTo>
                  <a:lnTo>
                    <a:pt x="3235066" y="0"/>
                  </a:lnTo>
                  <a:lnTo>
                    <a:pt x="3246501" y="0"/>
                  </a:lnTo>
                  <a:lnTo>
                    <a:pt x="3257945" y="0"/>
                  </a:lnTo>
                  <a:lnTo>
                    <a:pt x="3269385" y="0"/>
                  </a:lnTo>
                  <a:lnTo>
                    <a:pt x="3280825" y="0"/>
                  </a:lnTo>
                  <a:lnTo>
                    <a:pt x="3292264" y="0"/>
                  </a:lnTo>
                  <a:lnTo>
                    <a:pt x="3303699" y="0"/>
                  </a:lnTo>
                  <a:lnTo>
                    <a:pt x="3315143" y="0"/>
                  </a:lnTo>
                  <a:lnTo>
                    <a:pt x="3326578" y="0"/>
                  </a:lnTo>
                  <a:lnTo>
                    <a:pt x="3338017" y="0"/>
                  </a:lnTo>
                  <a:lnTo>
                    <a:pt x="3349457" y="0"/>
                  </a:lnTo>
                  <a:lnTo>
                    <a:pt x="3360896" y="0"/>
                  </a:lnTo>
                  <a:lnTo>
                    <a:pt x="3372336" y="0"/>
                  </a:lnTo>
                  <a:lnTo>
                    <a:pt x="3383776" y="0"/>
                  </a:lnTo>
                  <a:lnTo>
                    <a:pt x="3395215" y="0"/>
                  </a:lnTo>
                  <a:lnTo>
                    <a:pt x="3406654" y="0"/>
                  </a:lnTo>
                  <a:lnTo>
                    <a:pt x="3418094" y="0"/>
                  </a:lnTo>
                  <a:lnTo>
                    <a:pt x="3429534" y="0"/>
                  </a:lnTo>
                  <a:lnTo>
                    <a:pt x="3440973" y="0"/>
                  </a:lnTo>
                  <a:lnTo>
                    <a:pt x="3452413" y="0"/>
                  </a:lnTo>
                  <a:lnTo>
                    <a:pt x="3463852" y="0"/>
                  </a:lnTo>
                  <a:lnTo>
                    <a:pt x="3475292" y="0"/>
                  </a:lnTo>
                  <a:lnTo>
                    <a:pt x="3486731" y="0"/>
                  </a:lnTo>
                  <a:lnTo>
                    <a:pt x="3498171" y="0"/>
                  </a:lnTo>
                  <a:lnTo>
                    <a:pt x="3509610" y="0"/>
                  </a:lnTo>
                  <a:lnTo>
                    <a:pt x="3521050" y="0"/>
                  </a:lnTo>
                  <a:lnTo>
                    <a:pt x="3532489" y="0"/>
                  </a:lnTo>
                  <a:lnTo>
                    <a:pt x="3543929" y="0"/>
                  </a:lnTo>
                  <a:lnTo>
                    <a:pt x="3555368" y="0"/>
                  </a:lnTo>
                  <a:lnTo>
                    <a:pt x="3566808" y="0"/>
                  </a:lnTo>
                  <a:lnTo>
                    <a:pt x="3578247" y="0"/>
                  </a:lnTo>
                  <a:lnTo>
                    <a:pt x="3589687" y="0"/>
                  </a:lnTo>
                  <a:lnTo>
                    <a:pt x="3601127" y="0"/>
                  </a:lnTo>
                  <a:lnTo>
                    <a:pt x="3612566" y="0"/>
                  </a:lnTo>
                  <a:lnTo>
                    <a:pt x="3624005" y="0"/>
                  </a:lnTo>
                  <a:lnTo>
                    <a:pt x="3635445" y="0"/>
                  </a:lnTo>
                  <a:lnTo>
                    <a:pt x="3646885" y="0"/>
                  </a:lnTo>
                  <a:lnTo>
                    <a:pt x="3658324" y="0"/>
                  </a:lnTo>
                  <a:lnTo>
                    <a:pt x="3669764" y="0"/>
                  </a:lnTo>
                  <a:lnTo>
                    <a:pt x="3681203" y="0"/>
                  </a:lnTo>
                  <a:lnTo>
                    <a:pt x="3692643" y="0"/>
                  </a:lnTo>
                  <a:lnTo>
                    <a:pt x="3704082" y="0"/>
                  </a:lnTo>
                  <a:lnTo>
                    <a:pt x="3715522" y="0"/>
                  </a:lnTo>
                  <a:lnTo>
                    <a:pt x="3726961" y="0"/>
                  </a:lnTo>
                  <a:lnTo>
                    <a:pt x="3738401" y="0"/>
                  </a:lnTo>
                  <a:lnTo>
                    <a:pt x="3749840" y="0"/>
                  </a:lnTo>
                  <a:lnTo>
                    <a:pt x="3761280" y="0"/>
                  </a:lnTo>
                  <a:lnTo>
                    <a:pt x="3772719" y="0"/>
                  </a:lnTo>
                  <a:lnTo>
                    <a:pt x="3784154" y="0"/>
                  </a:lnTo>
                  <a:lnTo>
                    <a:pt x="3795598" y="0"/>
                  </a:lnTo>
                  <a:lnTo>
                    <a:pt x="3807033" y="0"/>
                  </a:lnTo>
                  <a:lnTo>
                    <a:pt x="3818473" y="0"/>
                  </a:lnTo>
                  <a:lnTo>
                    <a:pt x="3829917" y="0"/>
                  </a:lnTo>
                  <a:lnTo>
                    <a:pt x="3841352" y="0"/>
                  </a:lnTo>
                  <a:lnTo>
                    <a:pt x="3852791" y="0"/>
                  </a:lnTo>
                  <a:lnTo>
                    <a:pt x="3864231" y="0"/>
                  </a:lnTo>
                  <a:lnTo>
                    <a:pt x="3875670" y="0"/>
                  </a:lnTo>
                  <a:lnTo>
                    <a:pt x="3887110" y="0"/>
                  </a:lnTo>
                  <a:lnTo>
                    <a:pt x="3898549" y="0"/>
                  </a:lnTo>
                  <a:lnTo>
                    <a:pt x="3909989" y="0"/>
                  </a:lnTo>
                  <a:lnTo>
                    <a:pt x="3921447" y="0"/>
                  </a:lnTo>
                  <a:lnTo>
                    <a:pt x="3932878" y="0"/>
                  </a:lnTo>
                  <a:lnTo>
                    <a:pt x="3944307" y="0"/>
                  </a:lnTo>
                  <a:lnTo>
                    <a:pt x="3955737" y="0"/>
                  </a:lnTo>
                  <a:lnTo>
                    <a:pt x="3967167" y="0"/>
                  </a:lnTo>
                  <a:lnTo>
                    <a:pt x="3978645" y="0"/>
                  </a:lnTo>
                  <a:lnTo>
                    <a:pt x="3990075" y="0"/>
                  </a:lnTo>
                  <a:lnTo>
                    <a:pt x="4001505" y="0"/>
                  </a:lnTo>
                  <a:lnTo>
                    <a:pt x="4012935" y="0"/>
                  </a:lnTo>
                  <a:lnTo>
                    <a:pt x="4024365" y="0"/>
                  </a:lnTo>
                  <a:lnTo>
                    <a:pt x="4035843" y="0"/>
                  </a:lnTo>
                  <a:lnTo>
                    <a:pt x="4047273" y="0"/>
                  </a:lnTo>
                  <a:lnTo>
                    <a:pt x="4058702" y="0"/>
                  </a:lnTo>
                  <a:lnTo>
                    <a:pt x="4070133" y="0"/>
                  </a:lnTo>
                  <a:lnTo>
                    <a:pt x="4081563" y="0"/>
                  </a:lnTo>
                  <a:lnTo>
                    <a:pt x="4093040" y="0"/>
                  </a:lnTo>
                  <a:lnTo>
                    <a:pt x="4104471" y="0"/>
                  </a:lnTo>
                  <a:lnTo>
                    <a:pt x="4115900" y="0"/>
                  </a:lnTo>
                  <a:lnTo>
                    <a:pt x="4127330" y="0"/>
                  </a:lnTo>
                  <a:lnTo>
                    <a:pt x="4138760" y="0"/>
                  </a:lnTo>
                  <a:lnTo>
                    <a:pt x="4150238" y="0"/>
                  </a:lnTo>
                  <a:lnTo>
                    <a:pt x="4161668" y="0"/>
                  </a:lnTo>
                  <a:lnTo>
                    <a:pt x="4173098" y="0"/>
                  </a:lnTo>
                  <a:lnTo>
                    <a:pt x="4184528" y="0"/>
                  </a:lnTo>
                  <a:lnTo>
                    <a:pt x="4195958" y="0"/>
                  </a:lnTo>
                  <a:lnTo>
                    <a:pt x="4207436" y="0"/>
                  </a:lnTo>
                  <a:lnTo>
                    <a:pt x="4218865" y="0"/>
                  </a:lnTo>
                  <a:lnTo>
                    <a:pt x="4230296" y="0"/>
                  </a:lnTo>
                  <a:lnTo>
                    <a:pt x="4241726" y="0"/>
                  </a:lnTo>
                  <a:lnTo>
                    <a:pt x="4253156" y="0"/>
                  </a:lnTo>
                  <a:lnTo>
                    <a:pt x="4264634" y="0"/>
                  </a:lnTo>
                  <a:lnTo>
                    <a:pt x="4276063" y="0"/>
                  </a:lnTo>
                  <a:lnTo>
                    <a:pt x="4287493" y="0"/>
                  </a:lnTo>
                  <a:lnTo>
                    <a:pt x="4298923" y="0"/>
                  </a:lnTo>
                  <a:lnTo>
                    <a:pt x="4310353" y="0"/>
                  </a:lnTo>
                  <a:lnTo>
                    <a:pt x="4321831" y="0"/>
                  </a:lnTo>
                  <a:lnTo>
                    <a:pt x="4333261" y="0"/>
                  </a:lnTo>
                  <a:lnTo>
                    <a:pt x="4344691" y="0"/>
                  </a:lnTo>
                  <a:lnTo>
                    <a:pt x="4356121" y="0"/>
                  </a:lnTo>
                  <a:lnTo>
                    <a:pt x="4367551" y="0"/>
                  </a:lnTo>
                  <a:lnTo>
                    <a:pt x="4379028" y="0"/>
                  </a:lnTo>
                  <a:lnTo>
                    <a:pt x="4390458" y="0"/>
                  </a:lnTo>
                  <a:lnTo>
                    <a:pt x="4401889" y="0"/>
                  </a:lnTo>
                  <a:lnTo>
                    <a:pt x="4413319" y="0"/>
                  </a:lnTo>
                  <a:lnTo>
                    <a:pt x="4424749" y="0"/>
                  </a:lnTo>
                  <a:lnTo>
                    <a:pt x="4436226" y="0"/>
                  </a:lnTo>
                  <a:lnTo>
                    <a:pt x="4447656" y="0"/>
                  </a:lnTo>
                  <a:lnTo>
                    <a:pt x="4459086" y="0"/>
                  </a:lnTo>
                  <a:lnTo>
                    <a:pt x="4470516" y="0"/>
                  </a:lnTo>
                  <a:lnTo>
                    <a:pt x="4481946" y="0"/>
                  </a:lnTo>
                  <a:lnTo>
                    <a:pt x="4493424" y="0"/>
                  </a:lnTo>
                  <a:lnTo>
                    <a:pt x="4504854" y="0"/>
                  </a:lnTo>
                  <a:lnTo>
                    <a:pt x="4516284" y="0"/>
                  </a:lnTo>
                  <a:lnTo>
                    <a:pt x="4527714" y="0"/>
                  </a:lnTo>
                  <a:lnTo>
                    <a:pt x="4539144" y="0"/>
                  </a:lnTo>
                  <a:lnTo>
                    <a:pt x="4550621" y="0"/>
                  </a:lnTo>
                  <a:lnTo>
                    <a:pt x="4562051" y="0"/>
                  </a:lnTo>
                  <a:lnTo>
                    <a:pt x="4573482" y="0"/>
                  </a:lnTo>
                  <a:lnTo>
                    <a:pt x="4584912" y="0"/>
                  </a:lnTo>
                  <a:lnTo>
                    <a:pt x="4596341" y="0"/>
                  </a:lnTo>
                  <a:lnTo>
                    <a:pt x="4607771" y="0"/>
                  </a:lnTo>
                  <a:lnTo>
                    <a:pt x="4619249" y="0"/>
                  </a:lnTo>
                  <a:lnTo>
                    <a:pt x="4630679" y="0"/>
                  </a:lnTo>
                  <a:lnTo>
                    <a:pt x="4642109" y="0"/>
                  </a:lnTo>
                  <a:lnTo>
                    <a:pt x="4653539" y="0"/>
                  </a:lnTo>
                  <a:lnTo>
                    <a:pt x="4664969" y="0"/>
                  </a:lnTo>
                  <a:lnTo>
                    <a:pt x="4676447" y="0"/>
                  </a:lnTo>
                  <a:lnTo>
                    <a:pt x="4687877" y="0"/>
                  </a:lnTo>
                  <a:lnTo>
                    <a:pt x="4699306" y="0"/>
                  </a:lnTo>
                  <a:lnTo>
                    <a:pt x="4710737" y="0"/>
                  </a:lnTo>
                  <a:lnTo>
                    <a:pt x="4722167" y="0"/>
                  </a:lnTo>
                  <a:lnTo>
                    <a:pt x="4733644" y="0"/>
                  </a:lnTo>
                  <a:lnTo>
                    <a:pt x="4745075" y="0"/>
                  </a:lnTo>
                  <a:lnTo>
                    <a:pt x="4756504" y="0"/>
                  </a:lnTo>
                  <a:lnTo>
                    <a:pt x="4767934" y="0"/>
                  </a:lnTo>
                  <a:lnTo>
                    <a:pt x="4779364" y="0"/>
                  </a:lnTo>
                  <a:lnTo>
                    <a:pt x="4790842" y="0"/>
                  </a:lnTo>
                  <a:lnTo>
                    <a:pt x="4802272" y="0"/>
                  </a:lnTo>
                  <a:lnTo>
                    <a:pt x="4813702" y="0"/>
                  </a:lnTo>
                  <a:lnTo>
                    <a:pt x="4825132" y="0"/>
                  </a:lnTo>
                  <a:lnTo>
                    <a:pt x="4836562" y="0"/>
                  </a:lnTo>
                  <a:lnTo>
                    <a:pt x="4848040" y="0"/>
                  </a:lnTo>
                  <a:lnTo>
                    <a:pt x="4859469" y="0"/>
                  </a:lnTo>
                  <a:lnTo>
                    <a:pt x="4870899" y="0"/>
                  </a:lnTo>
                  <a:lnTo>
                    <a:pt x="4882330" y="0"/>
                  </a:lnTo>
                  <a:lnTo>
                    <a:pt x="4893760" y="0"/>
                  </a:lnTo>
                  <a:lnTo>
                    <a:pt x="4905237" y="0"/>
                  </a:lnTo>
                  <a:lnTo>
                    <a:pt x="4916667" y="0"/>
                  </a:lnTo>
                  <a:lnTo>
                    <a:pt x="4928097" y="0"/>
                  </a:lnTo>
                  <a:lnTo>
                    <a:pt x="4939527" y="0"/>
                  </a:lnTo>
                  <a:lnTo>
                    <a:pt x="4950957" y="0"/>
                  </a:lnTo>
                  <a:lnTo>
                    <a:pt x="4962435" y="0"/>
                  </a:lnTo>
                  <a:lnTo>
                    <a:pt x="4973865" y="0"/>
                  </a:lnTo>
                  <a:lnTo>
                    <a:pt x="4985295" y="0"/>
                  </a:lnTo>
                  <a:lnTo>
                    <a:pt x="4996725" y="0"/>
                  </a:lnTo>
                  <a:lnTo>
                    <a:pt x="5008155" y="0"/>
                  </a:lnTo>
                  <a:lnTo>
                    <a:pt x="5019632" y="0"/>
                  </a:lnTo>
                  <a:lnTo>
                    <a:pt x="5031062" y="0"/>
                  </a:lnTo>
                  <a:lnTo>
                    <a:pt x="5042492" y="0"/>
                  </a:lnTo>
                  <a:lnTo>
                    <a:pt x="5053923" y="0"/>
                  </a:lnTo>
                  <a:lnTo>
                    <a:pt x="5065353" y="0"/>
                  </a:lnTo>
                  <a:lnTo>
                    <a:pt x="5076830" y="0"/>
                  </a:lnTo>
                  <a:lnTo>
                    <a:pt x="5088260" y="0"/>
                  </a:lnTo>
                  <a:lnTo>
                    <a:pt x="5099690" y="0"/>
                  </a:lnTo>
                  <a:lnTo>
                    <a:pt x="5111120" y="0"/>
                  </a:lnTo>
                  <a:lnTo>
                    <a:pt x="5122550" y="0"/>
                  </a:lnTo>
                  <a:lnTo>
                    <a:pt x="5134028" y="0"/>
                  </a:lnTo>
                  <a:lnTo>
                    <a:pt x="5145458" y="0"/>
                  </a:lnTo>
                  <a:lnTo>
                    <a:pt x="5156888" y="0"/>
                  </a:lnTo>
                  <a:lnTo>
                    <a:pt x="5168318" y="0"/>
                  </a:lnTo>
                  <a:lnTo>
                    <a:pt x="5179747" y="0"/>
                  </a:lnTo>
                  <a:lnTo>
                    <a:pt x="5191225" y="0"/>
                  </a:lnTo>
                  <a:lnTo>
                    <a:pt x="5202655" y="0"/>
                  </a:lnTo>
                  <a:lnTo>
                    <a:pt x="5214085" y="0"/>
                  </a:lnTo>
                  <a:lnTo>
                    <a:pt x="5225515" y="0"/>
                  </a:lnTo>
                  <a:lnTo>
                    <a:pt x="5236945" y="0"/>
                  </a:lnTo>
                  <a:lnTo>
                    <a:pt x="5248423" y="0"/>
                  </a:lnTo>
                  <a:lnTo>
                    <a:pt x="5259853" y="0"/>
                  </a:lnTo>
                  <a:lnTo>
                    <a:pt x="5271283" y="0"/>
                  </a:lnTo>
                  <a:lnTo>
                    <a:pt x="5282713" y="0"/>
                  </a:lnTo>
                  <a:lnTo>
                    <a:pt x="5294143" y="0"/>
                  </a:lnTo>
                  <a:lnTo>
                    <a:pt x="5305621" y="0"/>
                  </a:lnTo>
                  <a:lnTo>
                    <a:pt x="5317051" y="0"/>
                  </a:lnTo>
                  <a:lnTo>
                    <a:pt x="5328481" y="0"/>
                  </a:lnTo>
                  <a:lnTo>
                    <a:pt x="5339910" y="0"/>
                  </a:lnTo>
                  <a:lnTo>
                    <a:pt x="5351340" y="0"/>
                  </a:lnTo>
                  <a:lnTo>
                    <a:pt x="5362818" y="0"/>
                  </a:lnTo>
                  <a:lnTo>
                    <a:pt x="5374248" y="0"/>
                  </a:lnTo>
                  <a:lnTo>
                    <a:pt x="5385678" y="0"/>
                  </a:lnTo>
                  <a:lnTo>
                    <a:pt x="5397108" y="0"/>
                  </a:lnTo>
                  <a:lnTo>
                    <a:pt x="5408538" y="0"/>
                  </a:lnTo>
                  <a:lnTo>
                    <a:pt x="5420016" y="0"/>
                  </a:lnTo>
                  <a:lnTo>
                    <a:pt x="5431446" y="0"/>
                  </a:lnTo>
                  <a:lnTo>
                    <a:pt x="5442876" y="0"/>
                  </a:lnTo>
                  <a:lnTo>
                    <a:pt x="5454306" y="0"/>
                  </a:lnTo>
                  <a:lnTo>
                    <a:pt x="5465736" y="0"/>
                  </a:lnTo>
                  <a:lnTo>
                    <a:pt x="5477214" y="0"/>
                  </a:lnTo>
                  <a:lnTo>
                    <a:pt x="5488643" y="0"/>
                  </a:lnTo>
                  <a:lnTo>
                    <a:pt x="5500073" y="0"/>
                  </a:lnTo>
                  <a:lnTo>
                    <a:pt x="5511503" y="0"/>
                  </a:lnTo>
                  <a:lnTo>
                    <a:pt x="5522933" y="0"/>
                  </a:lnTo>
                  <a:lnTo>
                    <a:pt x="5534411" y="0"/>
                  </a:lnTo>
                  <a:lnTo>
                    <a:pt x="5545841" y="0"/>
                  </a:lnTo>
                  <a:lnTo>
                    <a:pt x="5557271" y="0"/>
                  </a:lnTo>
                  <a:lnTo>
                    <a:pt x="5568701" y="0"/>
                  </a:lnTo>
                  <a:lnTo>
                    <a:pt x="5580131" y="0"/>
                  </a:lnTo>
                  <a:lnTo>
                    <a:pt x="5591609" y="0"/>
                  </a:lnTo>
                  <a:lnTo>
                    <a:pt x="5603038" y="0"/>
                  </a:lnTo>
                  <a:lnTo>
                    <a:pt x="5614469" y="0"/>
                  </a:lnTo>
                  <a:lnTo>
                    <a:pt x="5625899" y="0"/>
                  </a:lnTo>
                  <a:lnTo>
                    <a:pt x="5637329" y="0"/>
                  </a:lnTo>
                  <a:lnTo>
                    <a:pt x="5648759" y="0"/>
                  </a:lnTo>
                  <a:lnTo>
                    <a:pt x="5660236" y="0"/>
                  </a:lnTo>
                  <a:lnTo>
                    <a:pt x="5671666" y="0"/>
                  </a:lnTo>
                  <a:lnTo>
                    <a:pt x="5683096" y="0"/>
                  </a:lnTo>
                  <a:lnTo>
                    <a:pt x="5694526" y="0"/>
                  </a:lnTo>
                  <a:lnTo>
                    <a:pt x="5705956" y="0"/>
                  </a:lnTo>
                  <a:lnTo>
                    <a:pt x="5717434" y="0"/>
                  </a:lnTo>
                  <a:lnTo>
                    <a:pt x="5728864" y="0"/>
                  </a:lnTo>
                  <a:lnTo>
                    <a:pt x="5740294" y="0"/>
                  </a:lnTo>
                  <a:lnTo>
                    <a:pt x="5751724" y="0"/>
                  </a:lnTo>
                  <a:lnTo>
                    <a:pt x="5763154" y="0"/>
                  </a:lnTo>
                  <a:lnTo>
                    <a:pt x="5774631" y="0"/>
                  </a:lnTo>
                  <a:lnTo>
                    <a:pt x="5786062" y="0"/>
                  </a:lnTo>
                  <a:lnTo>
                    <a:pt x="5797492" y="0"/>
                  </a:lnTo>
                  <a:lnTo>
                    <a:pt x="5808921" y="0"/>
                  </a:lnTo>
                  <a:lnTo>
                    <a:pt x="5820351" y="0"/>
                  </a:lnTo>
                  <a:lnTo>
                    <a:pt x="5831829" y="0"/>
                  </a:lnTo>
                  <a:lnTo>
                    <a:pt x="5843259" y="0"/>
                  </a:lnTo>
                  <a:lnTo>
                    <a:pt x="5854689" y="0"/>
                  </a:lnTo>
                  <a:lnTo>
                    <a:pt x="5866119" y="0"/>
                  </a:lnTo>
                  <a:lnTo>
                    <a:pt x="5877549" y="0"/>
                  </a:lnTo>
                  <a:lnTo>
                    <a:pt x="5889027" y="0"/>
                  </a:lnTo>
                  <a:lnTo>
                    <a:pt x="5900457" y="0"/>
                  </a:lnTo>
                  <a:lnTo>
                    <a:pt x="5911887" y="0"/>
                  </a:lnTo>
                  <a:lnTo>
                    <a:pt x="5923317" y="0"/>
                  </a:lnTo>
                  <a:lnTo>
                    <a:pt x="5934747" y="0"/>
                  </a:lnTo>
                  <a:lnTo>
                    <a:pt x="5946225" y="0"/>
                  </a:lnTo>
                  <a:lnTo>
                    <a:pt x="5957655" y="0"/>
                  </a:lnTo>
                  <a:lnTo>
                    <a:pt x="5969084" y="0"/>
                  </a:lnTo>
                  <a:lnTo>
                    <a:pt x="5980514" y="0"/>
                  </a:lnTo>
                  <a:lnTo>
                    <a:pt x="5991944" y="0"/>
                  </a:lnTo>
                  <a:lnTo>
                    <a:pt x="6003422" y="0"/>
                  </a:lnTo>
                  <a:lnTo>
                    <a:pt x="6014852" y="0"/>
                  </a:lnTo>
                  <a:lnTo>
                    <a:pt x="6026282" y="0"/>
                  </a:lnTo>
                  <a:lnTo>
                    <a:pt x="6037712" y="0"/>
                  </a:lnTo>
                  <a:lnTo>
                    <a:pt x="6049142" y="0"/>
                  </a:lnTo>
                  <a:lnTo>
                    <a:pt x="6060620" y="0"/>
                  </a:lnTo>
                  <a:lnTo>
                    <a:pt x="6072049" y="0"/>
                  </a:lnTo>
                  <a:lnTo>
                    <a:pt x="6083480" y="0"/>
                  </a:lnTo>
                  <a:lnTo>
                    <a:pt x="6094910" y="0"/>
                  </a:lnTo>
                  <a:lnTo>
                    <a:pt x="6106340" y="0"/>
                  </a:lnTo>
                  <a:lnTo>
                    <a:pt x="6117818" y="0"/>
                  </a:lnTo>
                  <a:lnTo>
                    <a:pt x="6129247" y="0"/>
                  </a:lnTo>
                  <a:lnTo>
                    <a:pt x="6140677" y="0"/>
                  </a:lnTo>
                  <a:lnTo>
                    <a:pt x="6152107" y="0"/>
                  </a:lnTo>
                  <a:lnTo>
                    <a:pt x="6163537" y="0"/>
                  </a:lnTo>
                  <a:lnTo>
                    <a:pt x="6175015" y="0"/>
                  </a:lnTo>
                  <a:lnTo>
                    <a:pt x="6186445" y="0"/>
                  </a:lnTo>
                  <a:lnTo>
                    <a:pt x="6197875" y="0"/>
                  </a:lnTo>
                  <a:lnTo>
                    <a:pt x="6209305" y="0"/>
                  </a:lnTo>
                  <a:lnTo>
                    <a:pt x="6220735" y="0"/>
                  </a:lnTo>
                  <a:lnTo>
                    <a:pt x="6232212" y="0"/>
                  </a:lnTo>
                  <a:lnTo>
                    <a:pt x="6243642" y="0"/>
                  </a:lnTo>
                  <a:lnTo>
                    <a:pt x="6255073" y="0"/>
                  </a:lnTo>
                  <a:lnTo>
                    <a:pt x="6266503" y="0"/>
                  </a:lnTo>
                  <a:lnTo>
                    <a:pt x="6277933" y="0"/>
                  </a:lnTo>
                  <a:lnTo>
                    <a:pt x="6289410" y="0"/>
                  </a:lnTo>
                  <a:lnTo>
                    <a:pt x="6300840" y="0"/>
                  </a:lnTo>
                  <a:lnTo>
                    <a:pt x="6312270" y="0"/>
                  </a:lnTo>
                  <a:lnTo>
                    <a:pt x="6323700" y="0"/>
                  </a:lnTo>
                  <a:lnTo>
                    <a:pt x="6335130" y="0"/>
                  </a:lnTo>
                  <a:lnTo>
                    <a:pt x="6346608" y="0"/>
                  </a:lnTo>
                  <a:lnTo>
                    <a:pt x="6358038" y="0"/>
                  </a:lnTo>
                  <a:lnTo>
                    <a:pt x="6369468" y="0"/>
                  </a:lnTo>
                  <a:lnTo>
                    <a:pt x="6380898" y="0"/>
                  </a:lnTo>
                  <a:lnTo>
                    <a:pt x="6392328" y="0"/>
                  </a:lnTo>
                  <a:lnTo>
                    <a:pt x="6403805" y="0"/>
                  </a:lnTo>
                  <a:lnTo>
                    <a:pt x="6415235" y="0"/>
                  </a:lnTo>
                  <a:lnTo>
                    <a:pt x="6426666" y="0"/>
                  </a:lnTo>
                  <a:lnTo>
                    <a:pt x="6438096" y="0"/>
                  </a:lnTo>
                  <a:lnTo>
                    <a:pt x="6449525" y="0"/>
                  </a:lnTo>
                  <a:lnTo>
                    <a:pt x="6461003" y="0"/>
                  </a:lnTo>
                  <a:lnTo>
                    <a:pt x="6472433" y="0"/>
                  </a:lnTo>
                  <a:lnTo>
                    <a:pt x="6483863" y="0"/>
                  </a:lnTo>
                  <a:lnTo>
                    <a:pt x="6495293" y="0"/>
                  </a:lnTo>
                  <a:lnTo>
                    <a:pt x="6506723" y="0"/>
                  </a:lnTo>
                  <a:lnTo>
                    <a:pt x="6518201" y="0"/>
                  </a:lnTo>
                  <a:lnTo>
                    <a:pt x="6529631" y="0"/>
                  </a:lnTo>
                  <a:lnTo>
                    <a:pt x="6541061" y="0"/>
                  </a:lnTo>
                  <a:lnTo>
                    <a:pt x="6552490" y="0"/>
                  </a:lnTo>
                  <a:lnTo>
                    <a:pt x="6563921" y="0"/>
                  </a:lnTo>
                  <a:lnTo>
                    <a:pt x="6575398" y="0"/>
                  </a:lnTo>
                  <a:lnTo>
                    <a:pt x="6586828" y="0"/>
                  </a:lnTo>
                  <a:lnTo>
                    <a:pt x="6598259" y="0"/>
                  </a:lnTo>
                  <a:lnTo>
                    <a:pt x="6609688" y="0"/>
                  </a:lnTo>
                  <a:lnTo>
                    <a:pt x="6621118" y="0"/>
                  </a:lnTo>
                  <a:lnTo>
                    <a:pt x="6632596" y="0"/>
                  </a:lnTo>
                  <a:lnTo>
                    <a:pt x="6644026" y="0"/>
                  </a:lnTo>
                  <a:lnTo>
                    <a:pt x="6655456" y="0"/>
                  </a:lnTo>
                  <a:lnTo>
                    <a:pt x="6666886" y="0"/>
                  </a:lnTo>
                  <a:lnTo>
                    <a:pt x="6678316" y="0"/>
                  </a:lnTo>
                  <a:lnTo>
                    <a:pt x="6689794" y="0"/>
                  </a:lnTo>
                  <a:lnTo>
                    <a:pt x="6701224" y="0"/>
                  </a:lnTo>
                  <a:lnTo>
                    <a:pt x="6712653" y="0"/>
                  </a:lnTo>
                  <a:lnTo>
                    <a:pt x="6724083" y="0"/>
                  </a:lnTo>
                  <a:lnTo>
                    <a:pt x="6735514" y="0"/>
                  </a:lnTo>
                  <a:lnTo>
                    <a:pt x="6746944" y="0"/>
                  </a:lnTo>
                  <a:lnTo>
                    <a:pt x="6758421" y="0"/>
                  </a:lnTo>
                  <a:lnTo>
                    <a:pt x="6769851" y="0"/>
                  </a:lnTo>
                  <a:lnTo>
                    <a:pt x="6781281" y="0"/>
                  </a:lnTo>
                  <a:lnTo>
                    <a:pt x="6792711" y="0"/>
                  </a:lnTo>
                  <a:lnTo>
                    <a:pt x="6804141" y="0"/>
                  </a:lnTo>
                  <a:lnTo>
                    <a:pt x="6815619" y="0"/>
                  </a:lnTo>
                  <a:lnTo>
                    <a:pt x="6827049" y="0"/>
                  </a:lnTo>
                  <a:lnTo>
                    <a:pt x="6838479" y="0"/>
                  </a:lnTo>
                  <a:lnTo>
                    <a:pt x="6849909" y="0"/>
                  </a:lnTo>
                  <a:lnTo>
                    <a:pt x="6861339" y="0"/>
                  </a:lnTo>
                  <a:lnTo>
                    <a:pt x="6872816" y="0"/>
                  </a:lnTo>
                  <a:lnTo>
                    <a:pt x="6884246" y="0"/>
                  </a:lnTo>
                  <a:lnTo>
                    <a:pt x="6895676" y="0"/>
                  </a:lnTo>
                  <a:lnTo>
                    <a:pt x="6907107" y="0"/>
                  </a:lnTo>
                  <a:lnTo>
                    <a:pt x="6918537" y="0"/>
                  </a:lnTo>
                  <a:lnTo>
                    <a:pt x="6930014" y="0"/>
                  </a:lnTo>
                  <a:lnTo>
                    <a:pt x="6941444" y="0"/>
                  </a:lnTo>
                  <a:lnTo>
                    <a:pt x="6952874" y="0"/>
                  </a:lnTo>
                  <a:lnTo>
                    <a:pt x="6964304" y="0"/>
                  </a:lnTo>
                  <a:lnTo>
                    <a:pt x="6975734" y="0"/>
                  </a:lnTo>
                  <a:lnTo>
                    <a:pt x="6987212" y="0"/>
                  </a:lnTo>
                  <a:lnTo>
                    <a:pt x="6998642" y="0"/>
                  </a:lnTo>
                  <a:lnTo>
                    <a:pt x="7010072" y="0"/>
                  </a:lnTo>
                  <a:lnTo>
                    <a:pt x="7021502" y="0"/>
                  </a:lnTo>
                  <a:lnTo>
                    <a:pt x="7032931" y="0"/>
                  </a:lnTo>
                  <a:lnTo>
                    <a:pt x="7044409" y="0"/>
                  </a:lnTo>
                  <a:lnTo>
                    <a:pt x="7055839" y="0"/>
                  </a:lnTo>
                  <a:lnTo>
                    <a:pt x="7067269" y="0"/>
                  </a:lnTo>
                  <a:lnTo>
                    <a:pt x="7078700" y="0"/>
                  </a:lnTo>
                  <a:lnTo>
                    <a:pt x="7090129" y="0"/>
                  </a:lnTo>
                  <a:lnTo>
                    <a:pt x="7101607" y="0"/>
                  </a:lnTo>
                  <a:lnTo>
                    <a:pt x="7113037" y="0"/>
                  </a:lnTo>
                  <a:lnTo>
                    <a:pt x="7124467" y="0"/>
                  </a:lnTo>
                  <a:lnTo>
                    <a:pt x="7135897" y="0"/>
                  </a:lnTo>
                  <a:lnTo>
                    <a:pt x="7147327" y="0"/>
                  </a:lnTo>
                  <a:lnTo>
                    <a:pt x="7158805" y="0"/>
                  </a:lnTo>
                  <a:lnTo>
                    <a:pt x="7170235" y="0"/>
                  </a:lnTo>
                  <a:lnTo>
                    <a:pt x="7181665" y="0"/>
                  </a:lnTo>
                  <a:lnTo>
                    <a:pt x="7193094" y="0"/>
                  </a:lnTo>
                  <a:lnTo>
                    <a:pt x="7204524" y="0"/>
                  </a:lnTo>
                  <a:lnTo>
                    <a:pt x="7216002" y="0"/>
                  </a:lnTo>
                  <a:lnTo>
                    <a:pt x="7227432" y="0"/>
                  </a:lnTo>
                  <a:lnTo>
                    <a:pt x="7238862" y="0"/>
                  </a:lnTo>
                  <a:lnTo>
                    <a:pt x="7250292" y="0"/>
                  </a:lnTo>
                  <a:lnTo>
                    <a:pt x="7261722" y="0"/>
                  </a:lnTo>
                  <a:lnTo>
                    <a:pt x="7273200" y="0"/>
                  </a:lnTo>
                  <a:lnTo>
                    <a:pt x="7284630" y="0"/>
                  </a:lnTo>
                  <a:lnTo>
                    <a:pt x="7296060" y="0"/>
                  </a:lnTo>
                  <a:lnTo>
                    <a:pt x="7307490" y="0"/>
                  </a:lnTo>
                  <a:lnTo>
                    <a:pt x="7318920" y="0"/>
                  </a:lnTo>
                  <a:lnTo>
                    <a:pt x="7330398" y="0"/>
                  </a:lnTo>
                  <a:lnTo>
                    <a:pt x="7341828" y="0"/>
                  </a:lnTo>
                  <a:lnTo>
                    <a:pt x="7353257" y="0"/>
                  </a:lnTo>
                  <a:lnTo>
                    <a:pt x="7364687" y="0"/>
                  </a:lnTo>
                  <a:lnTo>
                    <a:pt x="7376117" y="0"/>
                  </a:lnTo>
                  <a:lnTo>
                    <a:pt x="7387595" y="0"/>
                  </a:lnTo>
                  <a:lnTo>
                    <a:pt x="7399025" y="0"/>
                  </a:lnTo>
                  <a:lnTo>
                    <a:pt x="7410455" y="0"/>
                  </a:lnTo>
                  <a:lnTo>
                    <a:pt x="7421885" y="0"/>
                  </a:lnTo>
                  <a:lnTo>
                    <a:pt x="7433315" y="0"/>
                  </a:lnTo>
                  <a:lnTo>
                    <a:pt x="7444793" y="0"/>
                  </a:lnTo>
                  <a:lnTo>
                    <a:pt x="7456222" y="0"/>
                  </a:lnTo>
                  <a:lnTo>
                    <a:pt x="7467653" y="0"/>
                  </a:lnTo>
                  <a:lnTo>
                    <a:pt x="7479083" y="0"/>
                  </a:lnTo>
                  <a:lnTo>
                    <a:pt x="7490513" y="0"/>
                  </a:lnTo>
                  <a:lnTo>
                    <a:pt x="7501990" y="0"/>
                  </a:lnTo>
                  <a:lnTo>
                    <a:pt x="7513420" y="0"/>
                  </a:lnTo>
                  <a:lnTo>
                    <a:pt x="7524850" y="0"/>
                  </a:lnTo>
                  <a:lnTo>
                    <a:pt x="7536280" y="0"/>
                  </a:lnTo>
                  <a:lnTo>
                    <a:pt x="7547710" y="0"/>
                  </a:lnTo>
                  <a:lnTo>
                    <a:pt x="7559188" y="0"/>
                  </a:lnTo>
                  <a:lnTo>
                    <a:pt x="7570618" y="0"/>
                  </a:lnTo>
                  <a:lnTo>
                    <a:pt x="7582048" y="0"/>
                  </a:lnTo>
                  <a:lnTo>
                    <a:pt x="7593478" y="0"/>
                  </a:lnTo>
                  <a:lnTo>
                    <a:pt x="7604908" y="0"/>
                  </a:lnTo>
                  <a:lnTo>
                    <a:pt x="7616385" y="0"/>
                  </a:lnTo>
                  <a:lnTo>
                    <a:pt x="7627815" y="0"/>
                  </a:lnTo>
                  <a:lnTo>
                    <a:pt x="7639246" y="0"/>
                  </a:lnTo>
                  <a:lnTo>
                    <a:pt x="7650676" y="0"/>
                  </a:lnTo>
                  <a:lnTo>
                    <a:pt x="7662106" y="0"/>
                  </a:lnTo>
                  <a:lnTo>
                    <a:pt x="7673583" y="0"/>
                  </a:lnTo>
                  <a:lnTo>
                    <a:pt x="7685013" y="0"/>
                  </a:lnTo>
                  <a:lnTo>
                    <a:pt x="7696443" y="0"/>
                  </a:lnTo>
                  <a:lnTo>
                    <a:pt x="7707873" y="0"/>
                  </a:lnTo>
                  <a:lnTo>
                    <a:pt x="7719303" y="0"/>
                  </a:lnTo>
                  <a:lnTo>
                    <a:pt x="7730733" y="0"/>
                  </a:lnTo>
                  <a:lnTo>
                    <a:pt x="7742211" y="0"/>
                  </a:lnTo>
                  <a:lnTo>
                    <a:pt x="7753641" y="0"/>
                  </a:lnTo>
                  <a:lnTo>
                    <a:pt x="7765071" y="0"/>
                  </a:lnTo>
                  <a:lnTo>
                    <a:pt x="7776501" y="0"/>
                  </a:lnTo>
                  <a:lnTo>
                    <a:pt x="7787931" y="0"/>
                  </a:lnTo>
                  <a:lnTo>
                    <a:pt x="7799408" y="0"/>
                  </a:lnTo>
                  <a:lnTo>
                    <a:pt x="7810839" y="0"/>
                  </a:lnTo>
                  <a:lnTo>
                    <a:pt x="7822268" y="0"/>
                  </a:lnTo>
                  <a:lnTo>
                    <a:pt x="7833698" y="0"/>
                  </a:lnTo>
                  <a:lnTo>
                    <a:pt x="7845128" y="0"/>
                  </a:lnTo>
                  <a:lnTo>
                    <a:pt x="7856606" y="0"/>
                  </a:lnTo>
                  <a:lnTo>
                    <a:pt x="7868036" y="0"/>
                  </a:lnTo>
                  <a:lnTo>
                    <a:pt x="7879466" y="0"/>
                  </a:lnTo>
                  <a:lnTo>
                    <a:pt x="7890896" y="0"/>
                  </a:lnTo>
                  <a:lnTo>
                    <a:pt x="7902326" y="0"/>
                  </a:lnTo>
                  <a:lnTo>
                    <a:pt x="7913804" y="0"/>
                  </a:lnTo>
                  <a:lnTo>
                    <a:pt x="7925234" y="0"/>
                  </a:lnTo>
                  <a:lnTo>
                    <a:pt x="7936663" y="0"/>
                  </a:lnTo>
                  <a:lnTo>
                    <a:pt x="7948094" y="0"/>
                  </a:lnTo>
                  <a:lnTo>
                    <a:pt x="7959524" y="0"/>
                  </a:lnTo>
                  <a:lnTo>
                    <a:pt x="7971001" y="0"/>
                  </a:lnTo>
                  <a:lnTo>
                    <a:pt x="7982431" y="0"/>
                  </a:lnTo>
                  <a:lnTo>
                    <a:pt x="7993861" y="0"/>
                  </a:lnTo>
                  <a:lnTo>
                    <a:pt x="8005291" y="0"/>
                  </a:lnTo>
                  <a:lnTo>
                    <a:pt x="8016721" y="0"/>
                  </a:lnTo>
                  <a:lnTo>
                    <a:pt x="8028199" y="0"/>
                  </a:lnTo>
                  <a:lnTo>
                    <a:pt x="8039629" y="0"/>
                  </a:lnTo>
                  <a:lnTo>
                    <a:pt x="8051059" y="0"/>
                  </a:lnTo>
                  <a:lnTo>
                    <a:pt x="8062489" y="0"/>
                  </a:lnTo>
                  <a:lnTo>
                    <a:pt x="8073919" y="0"/>
                  </a:lnTo>
                  <a:lnTo>
                    <a:pt x="8085396" y="0"/>
                  </a:lnTo>
                  <a:lnTo>
                    <a:pt x="8096826" y="0"/>
                  </a:lnTo>
                  <a:lnTo>
                    <a:pt x="8108256" y="0"/>
                  </a:lnTo>
                  <a:lnTo>
                    <a:pt x="8119687" y="0"/>
                  </a:lnTo>
                  <a:lnTo>
                    <a:pt x="8131117" y="0"/>
                  </a:lnTo>
                  <a:lnTo>
                    <a:pt x="8142594" y="0"/>
                  </a:lnTo>
                  <a:lnTo>
                    <a:pt x="8154024" y="0"/>
                  </a:lnTo>
                  <a:lnTo>
                    <a:pt x="8165454" y="0"/>
                  </a:lnTo>
                  <a:lnTo>
                    <a:pt x="8176884" y="0"/>
                  </a:lnTo>
                  <a:lnTo>
                    <a:pt x="8188314" y="0"/>
                  </a:lnTo>
                  <a:lnTo>
                    <a:pt x="8199792" y="0"/>
                  </a:lnTo>
                  <a:lnTo>
                    <a:pt x="8211222" y="0"/>
                  </a:lnTo>
                  <a:lnTo>
                    <a:pt x="8222652" y="0"/>
                  </a:lnTo>
                  <a:lnTo>
                    <a:pt x="8234082" y="0"/>
                  </a:lnTo>
                  <a:lnTo>
                    <a:pt x="8245512" y="0"/>
                  </a:lnTo>
                  <a:lnTo>
                    <a:pt x="8256989" y="0"/>
                  </a:lnTo>
                  <a:lnTo>
                    <a:pt x="8268419" y="0"/>
                  </a:lnTo>
                  <a:lnTo>
                    <a:pt x="8279850" y="0"/>
                  </a:lnTo>
                  <a:lnTo>
                    <a:pt x="8291280" y="0"/>
                  </a:lnTo>
                  <a:lnTo>
                    <a:pt x="8302709" y="0"/>
                  </a:lnTo>
                  <a:lnTo>
                    <a:pt x="8314187" y="0"/>
                  </a:lnTo>
                  <a:lnTo>
                    <a:pt x="8325617" y="0"/>
                  </a:lnTo>
                  <a:lnTo>
                    <a:pt x="8337047" y="0"/>
                  </a:lnTo>
                  <a:lnTo>
                    <a:pt x="8348477" y="0"/>
                  </a:lnTo>
                  <a:lnTo>
                    <a:pt x="8359907" y="0"/>
                  </a:lnTo>
                  <a:lnTo>
                    <a:pt x="8371385" y="0"/>
                  </a:lnTo>
                  <a:lnTo>
                    <a:pt x="8382815" y="0"/>
                  </a:lnTo>
                  <a:lnTo>
                    <a:pt x="8394245" y="0"/>
                  </a:lnTo>
                  <a:lnTo>
                    <a:pt x="8405674" y="0"/>
                  </a:lnTo>
                  <a:lnTo>
                    <a:pt x="8417104" y="0"/>
                  </a:lnTo>
                  <a:lnTo>
                    <a:pt x="8428582" y="0"/>
                  </a:lnTo>
                  <a:lnTo>
                    <a:pt x="8440012" y="0"/>
                  </a:lnTo>
                  <a:lnTo>
                    <a:pt x="8451442" y="0"/>
                  </a:lnTo>
                  <a:lnTo>
                    <a:pt x="8462872" y="0"/>
                  </a:lnTo>
                  <a:lnTo>
                    <a:pt x="8474302" y="0"/>
                  </a:lnTo>
                  <a:lnTo>
                    <a:pt x="8485780" y="0"/>
                  </a:lnTo>
                  <a:lnTo>
                    <a:pt x="8497210" y="0"/>
                  </a:lnTo>
                  <a:lnTo>
                    <a:pt x="8508640" y="0"/>
                  </a:lnTo>
                  <a:lnTo>
                    <a:pt x="8520069" y="0"/>
                  </a:lnTo>
                  <a:lnTo>
                    <a:pt x="8531500" y="0"/>
                  </a:lnTo>
                  <a:lnTo>
                    <a:pt x="8542977" y="0"/>
                  </a:lnTo>
                  <a:lnTo>
                    <a:pt x="8554407" y="0"/>
                  </a:lnTo>
                  <a:lnTo>
                    <a:pt x="8565837" y="0"/>
                  </a:lnTo>
                  <a:lnTo>
                    <a:pt x="8577267" y="0"/>
                  </a:lnTo>
                  <a:lnTo>
                    <a:pt x="8588697" y="0"/>
                  </a:lnTo>
                  <a:lnTo>
                    <a:pt x="8600175" y="0"/>
                  </a:lnTo>
                  <a:lnTo>
                    <a:pt x="8611605" y="0"/>
                  </a:lnTo>
                  <a:lnTo>
                    <a:pt x="8623035" y="0"/>
                  </a:lnTo>
                  <a:lnTo>
                    <a:pt x="8634465" y="0"/>
                  </a:lnTo>
                  <a:lnTo>
                    <a:pt x="8645895" y="0"/>
                  </a:lnTo>
                  <a:lnTo>
                    <a:pt x="8657373" y="0"/>
                  </a:lnTo>
                  <a:lnTo>
                    <a:pt x="8668802" y="0"/>
                  </a:lnTo>
                  <a:lnTo>
                    <a:pt x="8680232" y="0"/>
                  </a:lnTo>
                  <a:lnTo>
                    <a:pt x="8691662" y="0"/>
                  </a:lnTo>
                  <a:lnTo>
                    <a:pt x="8703093" y="0"/>
                  </a:lnTo>
                  <a:lnTo>
                    <a:pt x="8714570" y="0"/>
                  </a:lnTo>
                  <a:lnTo>
                    <a:pt x="8726000" y="0"/>
                  </a:lnTo>
                  <a:lnTo>
                    <a:pt x="8737430" y="0"/>
                  </a:lnTo>
                  <a:lnTo>
                    <a:pt x="8748860" y="0"/>
                  </a:lnTo>
                  <a:lnTo>
                    <a:pt x="8760290" y="0"/>
                  </a:lnTo>
                  <a:lnTo>
                    <a:pt x="8771768" y="0"/>
                  </a:lnTo>
                  <a:lnTo>
                    <a:pt x="8783198" y="0"/>
                  </a:lnTo>
                  <a:lnTo>
                    <a:pt x="8794628" y="0"/>
                  </a:lnTo>
                  <a:lnTo>
                    <a:pt x="8806058" y="0"/>
                  </a:lnTo>
                  <a:lnTo>
                    <a:pt x="8817488" y="0"/>
                  </a:lnTo>
                  <a:lnTo>
                    <a:pt x="8828918" y="0"/>
                  </a:lnTo>
                  <a:lnTo>
                    <a:pt x="8840395" y="0"/>
                  </a:lnTo>
                  <a:lnTo>
                    <a:pt x="8851825" y="0"/>
                  </a:lnTo>
                  <a:lnTo>
                    <a:pt x="8863256" y="0"/>
                  </a:lnTo>
                  <a:lnTo>
                    <a:pt x="8874686" y="0"/>
                  </a:lnTo>
                  <a:lnTo>
                    <a:pt x="8886115" y="0"/>
                  </a:lnTo>
                  <a:lnTo>
                    <a:pt x="8897593" y="0"/>
                  </a:lnTo>
                  <a:lnTo>
                    <a:pt x="8909022" y="0"/>
                  </a:lnTo>
                  <a:lnTo>
                    <a:pt x="8920453" y="0"/>
                  </a:lnTo>
                  <a:lnTo>
                    <a:pt x="8931883" y="0"/>
                  </a:lnTo>
                  <a:lnTo>
                    <a:pt x="8943313" y="0"/>
                  </a:lnTo>
                  <a:lnTo>
                    <a:pt x="8954791" y="0"/>
                  </a:lnTo>
                  <a:lnTo>
                    <a:pt x="8966220" y="0"/>
                  </a:lnTo>
                  <a:lnTo>
                    <a:pt x="8977651" y="0"/>
                  </a:lnTo>
                  <a:lnTo>
                    <a:pt x="8989080" y="0"/>
                  </a:lnTo>
                  <a:lnTo>
                    <a:pt x="9000511" y="0"/>
                  </a:lnTo>
                  <a:lnTo>
                    <a:pt x="9011988" y="0"/>
                  </a:lnTo>
                  <a:lnTo>
                    <a:pt x="9023418" y="0"/>
                  </a:lnTo>
                  <a:lnTo>
                    <a:pt x="9034849" y="0"/>
                  </a:lnTo>
                  <a:lnTo>
                    <a:pt x="9046278" y="0"/>
                  </a:lnTo>
                  <a:lnTo>
                    <a:pt x="9057709" y="0"/>
                  </a:lnTo>
                  <a:lnTo>
                    <a:pt x="9069186" y="0"/>
                  </a:lnTo>
                  <a:lnTo>
                    <a:pt x="9080615" y="0"/>
                  </a:lnTo>
                  <a:lnTo>
                    <a:pt x="9092046" y="0"/>
                  </a:lnTo>
                  <a:lnTo>
                    <a:pt x="9103476" y="0"/>
                  </a:lnTo>
                  <a:lnTo>
                    <a:pt x="9114906" y="0"/>
                  </a:lnTo>
                  <a:lnTo>
                    <a:pt x="9126384" y="0"/>
                  </a:lnTo>
                  <a:lnTo>
                    <a:pt x="9137813" y="0"/>
                  </a:lnTo>
                  <a:lnTo>
                    <a:pt x="9149244" y="0"/>
                  </a:lnTo>
                  <a:lnTo>
                    <a:pt x="9160673" y="0"/>
                  </a:lnTo>
                  <a:lnTo>
                    <a:pt x="9172104" y="0"/>
                  </a:lnTo>
                  <a:lnTo>
                    <a:pt x="9183581" y="0"/>
                  </a:lnTo>
                  <a:lnTo>
                    <a:pt x="9195011" y="0"/>
                  </a:lnTo>
                  <a:lnTo>
                    <a:pt x="9206442" y="0"/>
                  </a:lnTo>
                  <a:lnTo>
                    <a:pt x="9217871" y="0"/>
                  </a:lnTo>
                  <a:lnTo>
                    <a:pt x="9229301" y="0"/>
                  </a:lnTo>
                  <a:lnTo>
                    <a:pt x="9240779" y="0"/>
                  </a:lnTo>
                  <a:lnTo>
                    <a:pt x="9252209" y="0"/>
                  </a:lnTo>
                  <a:lnTo>
                    <a:pt x="9263639" y="0"/>
                  </a:lnTo>
                  <a:lnTo>
                    <a:pt x="9275069" y="0"/>
                  </a:lnTo>
                  <a:lnTo>
                    <a:pt x="9286498" y="0"/>
                  </a:lnTo>
                  <a:lnTo>
                    <a:pt x="9297977" y="0"/>
                  </a:lnTo>
                  <a:lnTo>
                    <a:pt x="9309406" y="0"/>
                  </a:lnTo>
                  <a:lnTo>
                    <a:pt x="9320837" y="0"/>
                  </a:lnTo>
                  <a:lnTo>
                    <a:pt x="9332266" y="0"/>
                  </a:lnTo>
                  <a:lnTo>
                    <a:pt x="9343696" y="0"/>
                  </a:lnTo>
                  <a:lnTo>
                    <a:pt x="9355174" y="0"/>
                  </a:lnTo>
                  <a:lnTo>
                    <a:pt x="9366604" y="0"/>
                  </a:lnTo>
                  <a:lnTo>
                    <a:pt x="9378035" y="0"/>
                  </a:lnTo>
                  <a:lnTo>
                    <a:pt x="9389464" y="0"/>
                  </a:lnTo>
                  <a:lnTo>
                    <a:pt x="9400894" y="0"/>
                  </a:lnTo>
                  <a:lnTo>
                    <a:pt x="9412372" y="0"/>
                  </a:lnTo>
                  <a:lnTo>
                    <a:pt x="9423802" y="0"/>
                  </a:lnTo>
                  <a:lnTo>
                    <a:pt x="9435232" y="0"/>
                  </a:lnTo>
                  <a:lnTo>
                    <a:pt x="9446662" y="0"/>
                  </a:lnTo>
                  <a:lnTo>
                    <a:pt x="9458091" y="0"/>
                  </a:lnTo>
                  <a:lnTo>
                    <a:pt x="9469570" y="0"/>
                  </a:lnTo>
                  <a:lnTo>
                    <a:pt x="9480999" y="0"/>
                  </a:lnTo>
                  <a:lnTo>
                    <a:pt x="9492429" y="0"/>
                  </a:lnTo>
                  <a:lnTo>
                    <a:pt x="9503859" y="0"/>
                  </a:lnTo>
                  <a:lnTo>
                    <a:pt x="9515289" y="0"/>
                  </a:lnTo>
                  <a:lnTo>
                    <a:pt x="9526767" y="0"/>
                  </a:lnTo>
                  <a:lnTo>
                    <a:pt x="9538197" y="0"/>
                  </a:lnTo>
                  <a:lnTo>
                    <a:pt x="9549626" y="0"/>
                  </a:lnTo>
                  <a:lnTo>
                    <a:pt x="9561057" y="0"/>
                  </a:lnTo>
                  <a:lnTo>
                    <a:pt x="9572487" y="0"/>
                  </a:lnTo>
                  <a:lnTo>
                    <a:pt x="9583965" y="0"/>
                  </a:lnTo>
                  <a:lnTo>
                    <a:pt x="9595395" y="0"/>
                  </a:lnTo>
                  <a:lnTo>
                    <a:pt x="9606824" y="0"/>
                  </a:lnTo>
                  <a:lnTo>
                    <a:pt x="9618255" y="0"/>
                  </a:lnTo>
                  <a:lnTo>
                    <a:pt x="9629684" y="0"/>
                  </a:lnTo>
                  <a:lnTo>
                    <a:pt x="9641163" y="0"/>
                  </a:lnTo>
                  <a:lnTo>
                    <a:pt x="9652592" y="0"/>
                  </a:lnTo>
                  <a:lnTo>
                    <a:pt x="9664022" y="0"/>
                  </a:lnTo>
                  <a:lnTo>
                    <a:pt x="9675452" y="0"/>
                  </a:lnTo>
                  <a:lnTo>
                    <a:pt x="9686882" y="0"/>
                  </a:lnTo>
                  <a:lnTo>
                    <a:pt x="9698360" y="0"/>
                  </a:lnTo>
                  <a:lnTo>
                    <a:pt x="9709790" y="0"/>
                  </a:lnTo>
                  <a:lnTo>
                    <a:pt x="9721219" y="0"/>
                  </a:lnTo>
                  <a:lnTo>
                    <a:pt x="9732650" y="0"/>
                  </a:lnTo>
                  <a:lnTo>
                    <a:pt x="9744080" y="0"/>
                  </a:lnTo>
                  <a:lnTo>
                    <a:pt x="9755557" y="0"/>
                  </a:lnTo>
                  <a:lnTo>
                    <a:pt x="9766988" y="0"/>
                  </a:lnTo>
                  <a:lnTo>
                    <a:pt x="9778417" y="0"/>
                  </a:lnTo>
                  <a:lnTo>
                    <a:pt x="9789848" y="0"/>
                  </a:lnTo>
                  <a:lnTo>
                    <a:pt x="9801277" y="0"/>
                  </a:lnTo>
                  <a:lnTo>
                    <a:pt x="9812755" y="0"/>
                  </a:lnTo>
                  <a:lnTo>
                    <a:pt x="9824185" y="0"/>
                  </a:lnTo>
                  <a:lnTo>
                    <a:pt x="9835615" y="0"/>
                  </a:lnTo>
                  <a:lnTo>
                    <a:pt x="9847045" y="0"/>
                  </a:lnTo>
                  <a:lnTo>
                    <a:pt x="9858475" y="0"/>
                  </a:lnTo>
                  <a:lnTo>
                    <a:pt x="9869952" y="0"/>
                  </a:lnTo>
                  <a:lnTo>
                    <a:pt x="9881383" y="0"/>
                  </a:lnTo>
                  <a:lnTo>
                    <a:pt x="9892812" y="0"/>
                  </a:lnTo>
                  <a:lnTo>
                    <a:pt x="9904243" y="0"/>
                  </a:lnTo>
                  <a:lnTo>
                    <a:pt x="9915673" y="0"/>
                  </a:lnTo>
                  <a:lnTo>
                    <a:pt x="9927102" y="0"/>
                  </a:lnTo>
                  <a:lnTo>
                    <a:pt x="9938581" y="0"/>
                  </a:lnTo>
                  <a:lnTo>
                    <a:pt x="9950010" y="0"/>
                  </a:lnTo>
                  <a:lnTo>
                    <a:pt x="9961441" y="0"/>
                  </a:lnTo>
                  <a:lnTo>
                    <a:pt x="9972870" y="0"/>
                  </a:lnTo>
                  <a:lnTo>
                    <a:pt x="9984300" y="0"/>
                  </a:lnTo>
                  <a:lnTo>
                    <a:pt x="9995778" y="0"/>
                  </a:lnTo>
                  <a:lnTo>
                    <a:pt x="10007208" y="0"/>
                  </a:lnTo>
                  <a:lnTo>
                    <a:pt x="10018638" y="0"/>
                  </a:lnTo>
                  <a:lnTo>
                    <a:pt x="10030068" y="0"/>
                  </a:lnTo>
                  <a:lnTo>
                    <a:pt x="10041498" y="0"/>
                  </a:lnTo>
                  <a:lnTo>
                    <a:pt x="10052976" y="0"/>
                  </a:lnTo>
                  <a:lnTo>
                    <a:pt x="10064405" y="0"/>
                  </a:lnTo>
                  <a:lnTo>
                    <a:pt x="10075835" y="0"/>
                  </a:lnTo>
                  <a:lnTo>
                    <a:pt x="10087266" y="0"/>
                  </a:lnTo>
                  <a:lnTo>
                    <a:pt x="10098695" y="0"/>
                  </a:lnTo>
                  <a:lnTo>
                    <a:pt x="10110174" y="0"/>
                  </a:lnTo>
                  <a:lnTo>
                    <a:pt x="10121603" y="0"/>
                  </a:lnTo>
                  <a:lnTo>
                    <a:pt x="10133033" y="0"/>
                  </a:lnTo>
                  <a:lnTo>
                    <a:pt x="10144463" y="0"/>
                  </a:lnTo>
                  <a:lnTo>
                    <a:pt x="10155893" y="0"/>
                  </a:lnTo>
                  <a:lnTo>
                    <a:pt x="10167371" y="0"/>
                  </a:lnTo>
                  <a:lnTo>
                    <a:pt x="10178801" y="0"/>
                  </a:lnTo>
                  <a:lnTo>
                    <a:pt x="10190230" y="0"/>
                  </a:lnTo>
                  <a:lnTo>
                    <a:pt x="10201661" y="0"/>
                  </a:lnTo>
                  <a:lnTo>
                    <a:pt x="10213091" y="0"/>
                  </a:lnTo>
                  <a:lnTo>
                    <a:pt x="10224569" y="0"/>
                  </a:lnTo>
                  <a:lnTo>
                    <a:pt x="10235998" y="0"/>
                  </a:lnTo>
                  <a:lnTo>
                    <a:pt x="10247428" y="0"/>
                  </a:lnTo>
                  <a:lnTo>
                    <a:pt x="10258859" y="0"/>
                  </a:lnTo>
                  <a:lnTo>
                    <a:pt x="10270288" y="0"/>
                  </a:lnTo>
                  <a:lnTo>
                    <a:pt x="10281767" y="0"/>
                  </a:lnTo>
                  <a:lnTo>
                    <a:pt x="10293196" y="0"/>
                  </a:lnTo>
                  <a:lnTo>
                    <a:pt x="10304626" y="0"/>
                  </a:lnTo>
                  <a:lnTo>
                    <a:pt x="10316056" y="0"/>
                  </a:lnTo>
                  <a:lnTo>
                    <a:pt x="10327486" y="0"/>
                  </a:lnTo>
                  <a:lnTo>
                    <a:pt x="10338963" y="0"/>
                  </a:lnTo>
                  <a:lnTo>
                    <a:pt x="10350394" y="0"/>
                  </a:lnTo>
                  <a:lnTo>
                    <a:pt x="10361823" y="0"/>
                  </a:lnTo>
                  <a:lnTo>
                    <a:pt x="10373254" y="0"/>
                  </a:lnTo>
                  <a:lnTo>
                    <a:pt x="10384684" y="0"/>
                  </a:lnTo>
                  <a:lnTo>
                    <a:pt x="10396161" y="0"/>
                  </a:lnTo>
                  <a:lnTo>
                    <a:pt x="10407591" y="0"/>
                  </a:lnTo>
                  <a:lnTo>
                    <a:pt x="10419021" y="0"/>
                  </a:lnTo>
                  <a:lnTo>
                    <a:pt x="10430452" y="0"/>
                  </a:lnTo>
                  <a:lnTo>
                    <a:pt x="10441881" y="0"/>
                  </a:lnTo>
                  <a:lnTo>
                    <a:pt x="10453358" y="0"/>
                  </a:lnTo>
                  <a:lnTo>
                    <a:pt x="10464789" y="0"/>
                  </a:lnTo>
                  <a:lnTo>
                    <a:pt x="10476219" y="0"/>
                  </a:lnTo>
                  <a:lnTo>
                    <a:pt x="10487649" y="0"/>
                  </a:lnTo>
                  <a:lnTo>
                    <a:pt x="10499079" y="0"/>
                  </a:lnTo>
                  <a:lnTo>
                    <a:pt x="10510556" y="0"/>
                  </a:lnTo>
                  <a:lnTo>
                    <a:pt x="10521987" y="0"/>
                  </a:lnTo>
                  <a:lnTo>
                    <a:pt x="10533416" y="0"/>
                  </a:lnTo>
                  <a:lnTo>
                    <a:pt x="10544847" y="0"/>
                  </a:lnTo>
                  <a:lnTo>
                    <a:pt x="10556277" y="0"/>
                  </a:lnTo>
                  <a:lnTo>
                    <a:pt x="10567754" y="0"/>
                  </a:lnTo>
                  <a:lnTo>
                    <a:pt x="10579184" y="0"/>
                  </a:lnTo>
                  <a:lnTo>
                    <a:pt x="10590614" y="0"/>
                  </a:lnTo>
                  <a:lnTo>
                    <a:pt x="10602045" y="0"/>
                  </a:lnTo>
                  <a:lnTo>
                    <a:pt x="10613474" y="0"/>
                  </a:lnTo>
                  <a:lnTo>
                    <a:pt x="10624951" y="0"/>
                  </a:lnTo>
                  <a:lnTo>
                    <a:pt x="10636382" y="0"/>
                  </a:lnTo>
                  <a:lnTo>
                    <a:pt x="10647812" y="0"/>
                  </a:lnTo>
                  <a:lnTo>
                    <a:pt x="10659241" y="0"/>
                  </a:lnTo>
                  <a:lnTo>
                    <a:pt x="10670672" y="0"/>
                  </a:lnTo>
                  <a:lnTo>
                    <a:pt x="10682149" y="0"/>
                  </a:lnTo>
                  <a:lnTo>
                    <a:pt x="10693580" y="0"/>
                  </a:lnTo>
                  <a:lnTo>
                    <a:pt x="10705009" y="0"/>
                  </a:lnTo>
                  <a:lnTo>
                    <a:pt x="10716439" y="0"/>
                  </a:lnTo>
                  <a:lnTo>
                    <a:pt x="10727870" y="0"/>
                  </a:lnTo>
                  <a:lnTo>
                    <a:pt x="10739347" y="0"/>
                  </a:lnTo>
                  <a:lnTo>
                    <a:pt x="10750778" y="0"/>
                  </a:lnTo>
                  <a:lnTo>
                    <a:pt x="10762207" y="0"/>
                  </a:lnTo>
                  <a:lnTo>
                    <a:pt x="10773637" y="0"/>
                  </a:lnTo>
                  <a:lnTo>
                    <a:pt x="10785067" y="0"/>
                  </a:lnTo>
                  <a:lnTo>
                    <a:pt x="10796544" y="0"/>
                  </a:lnTo>
                  <a:lnTo>
                    <a:pt x="10807975" y="0"/>
                  </a:lnTo>
                  <a:lnTo>
                    <a:pt x="10819405" y="0"/>
                  </a:lnTo>
                  <a:lnTo>
                    <a:pt x="10830834" y="0"/>
                  </a:lnTo>
                  <a:lnTo>
                    <a:pt x="10842265" y="0"/>
                  </a:lnTo>
                  <a:lnTo>
                    <a:pt x="10853742" y="0"/>
                  </a:lnTo>
                  <a:lnTo>
                    <a:pt x="10865173" y="0"/>
                  </a:lnTo>
                  <a:lnTo>
                    <a:pt x="10876602" y="0"/>
                  </a:lnTo>
                  <a:lnTo>
                    <a:pt x="10888032" y="0"/>
                  </a:lnTo>
                  <a:lnTo>
                    <a:pt x="10899463" y="0"/>
                  </a:lnTo>
                  <a:lnTo>
                    <a:pt x="10910892" y="0"/>
                  </a:lnTo>
                  <a:lnTo>
                    <a:pt x="10922369" y="0"/>
                  </a:lnTo>
                  <a:lnTo>
                    <a:pt x="10933800" y="0"/>
                  </a:lnTo>
                  <a:lnTo>
                    <a:pt x="10945230" y="0"/>
                  </a:lnTo>
                  <a:lnTo>
                    <a:pt x="10956660" y="0"/>
                  </a:lnTo>
                  <a:lnTo>
                    <a:pt x="10968090" y="0"/>
                  </a:lnTo>
                  <a:lnTo>
                    <a:pt x="10979567" y="0"/>
                  </a:lnTo>
                  <a:lnTo>
                    <a:pt x="10990998" y="0"/>
                  </a:lnTo>
                  <a:lnTo>
                    <a:pt x="11002427" y="0"/>
                  </a:lnTo>
                  <a:lnTo>
                    <a:pt x="11013858" y="0"/>
                  </a:lnTo>
                  <a:lnTo>
                    <a:pt x="11025287" y="0"/>
                  </a:lnTo>
                  <a:lnTo>
                    <a:pt x="11036765" y="0"/>
                  </a:lnTo>
                  <a:lnTo>
                    <a:pt x="11048195" y="0"/>
                  </a:lnTo>
                  <a:lnTo>
                    <a:pt x="11059625" y="0"/>
                  </a:lnTo>
                  <a:lnTo>
                    <a:pt x="11071056" y="0"/>
                  </a:lnTo>
                  <a:lnTo>
                    <a:pt x="11082485" y="0"/>
                  </a:lnTo>
                  <a:lnTo>
                    <a:pt x="11093962" y="0"/>
                  </a:lnTo>
                  <a:lnTo>
                    <a:pt x="11105393" y="0"/>
                  </a:lnTo>
                  <a:lnTo>
                    <a:pt x="11116823" y="0"/>
                  </a:lnTo>
                  <a:lnTo>
                    <a:pt x="11128253" y="0"/>
                  </a:lnTo>
                  <a:lnTo>
                    <a:pt x="11139683" y="0"/>
                  </a:lnTo>
                  <a:lnTo>
                    <a:pt x="11151160" y="0"/>
                  </a:lnTo>
                  <a:lnTo>
                    <a:pt x="11162591" y="0"/>
                  </a:lnTo>
                  <a:lnTo>
                    <a:pt x="11174020" y="0"/>
                  </a:lnTo>
                  <a:lnTo>
                    <a:pt x="11185451" y="0"/>
                  </a:lnTo>
                  <a:lnTo>
                    <a:pt x="11196881" y="0"/>
                  </a:lnTo>
                  <a:lnTo>
                    <a:pt x="11208358" y="0"/>
                  </a:lnTo>
                  <a:lnTo>
                    <a:pt x="11218359" y="0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0E86902A-826B-EF45-81CC-2EAF031C7D36}"/>
                </a:ext>
              </a:extLst>
            </p:cNvPr>
            <p:cNvSpPr/>
            <p:nvPr/>
          </p:nvSpPr>
          <p:spPr>
            <a:xfrm>
              <a:off x="851149" y="5019060"/>
              <a:ext cx="11218359" cy="1081701"/>
            </a:xfrm>
            <a:custGeom>
              <a:avLst/>
              <a:gdLst>
                <a:gd name="connsiteX0" fmla="*/ 0 w 11218359"/>
                <a:gd name="connsiteY0" fmla="*/ 1081702 h 1081701"/>
                <a:gd name="connsiteX1" fmla="*/ 9149 w 11218359"/>
                <a:gd name="connsiteY1" fmla="*/ 1081702 h 1081701"/>
                <a:gd name="connsiteX2" fmla="*/ 20588 w 11218359"/>
                <a:gd name="connsiteY2" fmla="*/ 1081702 h 1081701"/>
                <a:gd name="connsiteX3" fmla="*/ 32028 w 11218359"/>
                <a:gd name="connsiteY3" fmla="*/ 1081702 h 1081701"/>
                <a:gd name="connsiteX4" fmla="*/ 43467 w 11218359"/>
                <a:gd name="connsiteY4" fmla="*/ 1081702 h 1081701"/>
                <a:gd name="connsiteX5" fmla="*/ 54907 w 11218359"/>
                <a:gd name="connsiteY5" fmla="*/ 1081702 h 1081701"/>
                <a:gd name="connsiteX6" fmla="*/ 66346 w 11218359"/>
                <a:gd name="connsiteY6" fmla="*/ 1081702 h 1081701"/>
                <a:gd name="connsiteX7" fmla="*/ 77786 w 11218359"/>
                <a:gd name="connsiteY7" fmla="*/ 1081702 h 1081701"/>
                <a:gd name="connsiteX8" fmla="*/ 89225 w 11218359"/>
                <a:gd name="connsiteY8" fmla="*/ 1081702 h 1081701"/>
                <a:gd name="connsiteX9" fmla="*/ 100665 w 11218359"/>
                <a:gd name="connsiteY9" fmla="*/ 1081702 h 1081701"/>
                <a:gd name="connsiteX10" fmla="*/ 112104 w 11218359"/>
                <a:gd name="connsiteY10" fmla="*/ 1081702 h 1081701"/>
                <a:gd name="connsiteX11" fmla="*/ 123544 w 11218359"/>
                <a:gd name="connsiteY11" fmla="*/ 1081702 h 1081701"/>
                <a:gd name="connsiteX12" fmla="*/ 134979 w 11218359"/>
                <a:gd name="connsiteY12" fmla="*/ 1081702 h 1081701"/>
                <a:gd name="connsiteX13" fmla="*/ 146423 w 11218359"/>
                <a:gd name="connsiteY13" fmla="*/ 1081702 h 1081701"/>
                <a:gd name="connsiteX14" fmla="*/ 157858 w 11218359"/>
                <a:gd name="connsiteY14" fmla="*/ 1081702 h 1081701"/>
                <a:gd name="connsiteX15" fmla="*/ 169297 w 11218359"/>
                <a:gd name="connsiteY15" fmla="*/ 1081702 h 1081701"/>
                <a:gd name="connsiteX16" fmla="*/ 180737 w 11218359"/>
                <a:gd name="connsiteY16" fmla="*/ 1081702 h 1081701"/>
                <a:gd name="connsiteX17" fmla="*/ 192176 w 11218359"/>
                <a:gd name="connsiteY17" fmla="*/ 1081702 h 1081701"/>
                <a:gd name="connsiteX18" fmla="*/ 203616 w 11218359"/>
                <a:gd name="connsiteY18" fmla="*/ 1081702 h 1081701"/>
                <a:gd name="connsiteX19" fmla="*/ 215055 w 11218359"/>
                <a:gd name="connsiteY19" fmla="*/ 1081702 h 1081701"/>
                <a:gd name="connsiteX20" fmla="*/ 226495 w 11218359"/>
                <a:gd name="connsiteY20" fmla="*/ 1081702 h 1081701"/>
                <a:gd name="connsiteX21" fmla="*/ 237935 w 11218359"/>
                <a:gd name="connsiteY21" fmla="*/ 1081702 h 1081701"/>
                <a:gd name="connsiteX22" fmla="*/ 249374 w 11218359"/>
                <a:gd name="connsiteY22" fmla="*/ 1081702 h 1081701"/>
                <a:gd name="connsiteX23" fmla="*/ 260814 w 11218359"/>
                <a:gd name="connsiteY23" fmla="*/ 1081702 h 1081701"/>
                <a:gd name="connsiteX24" fmla="*/ 272253 w 11218359"/>
                <a:gd name="connsiteY24" fmla="*/ 1081702 h 1081701"/>
                <a:gd name="connsiteX25" fmla="*/ 283693 w 11218359"/>
                <a:gd name="connsiteY25" fmla="*/ 1081702 h 1081701"/>
                <a:gd name="connsiteX26" fmla="*/ 295132 w 11218359"/>
                <a:gd name="connsiteY26" fmla="*/ 1081702 h 1081701"/>
                <a:gd name="connsiteX27" fmla="*/ 306572 w 11218359"/>
                <a:gd name="connsiteY27" fmla="*/ 1081702 h 1081701"/>
                <a:gd name="connsiteX28" fmla="*/ 318011 w 11218359"/>
                <a:gd name="connsiteY28" fmla="*/ 1081702 h 1081701"/>
                <a:gd name="connsiteX29" fmla="*/ 329451 w 11218359"/>
                <a:gd name="connsiteY29" fmla="*/ 1081702 h 1081701"/>
                <a:gd name="connsiteX30" fmla="*/ 340890 w 11218359"/>
                <a:gd name="connsiteY30" fmla="*/ 1081702 h 1081701"/>
                <a:gd name="connsiteX31" fmla="*/ 352330 w 11218359"/>
                <a:gd name="connsiteY31" fmla="*/ 1081702 h 1081701"/>
                <a:gd name="connsiteX32" fmla="*/ 363769 w 11218359"/>
                <a:gd name="connsiteY32" fmla="*/ 1081702 h 1081701"/>
                <a:gd name="connsiteX33" fmla="*/ 375209 w 11218359"/>
                <a:gd name="connsiteY33" fmla="*/ 1081702 h 1081701"/>
                <a:gd name="connsiteX34" fmla="*/ 386648 w 11218359"/>
                <a:gd name="connsiteY34" fmla="*/ 1081702 h 1081701"/>
                <a:gd name="connsiteX35" fmla="*/ 398088 w 11218359"/>
                <a:gd name="connsiteY35" fmla="*/ 1081702 h 1081701"/>
                <a:gd name="connsiteX36" fmla="*/ 409527 w 11218359"/>
                <a:gd name="connsiteY36" fmla="*/ 1081702 h 1081701"/>
                <a:gd name="connsiteX37" fmla="*/ 420967 w 11218359"/>
                <a:gd name="connsiteY37" fmla="*/ 1081702 h 1081701"/>
                <a:gd name="connsiteX38" fmla="*/ 432406 w 11218359"/>
                <a:gd name="connsiteY38" fmla="*/ 1081702 h 1081701"/>
                <a:gd name="connsiteX39" fmla="*/ 443846 w 11218359"/>
                <a:gd name="connsiteY39" fmla="*/ 1081702 h 1081701"/>
                <a:gd name="connsiteX40" fmla="*/ 455285 w 11218359"/>
                <a:gd name="connsiteY40" fmla="*/ 1081702 h 1081701"/>
                <a:gd name="connsiteX41" fmla="*/ 466725 w 11218359"/>
                <a:gd name="connsiteY41" fmla="*/ 1081702 h 1081701"/>
                <a:gd name="connsiteX42" fmla="*/ 478165 w 11218359"/>
                <a:gd name="connsiteY42" fmla="*/ 1081702 h 1081701"/>
                <a:gd name="connsiteX43" fmla="*/ 489604 w 11218359"/>
                <a:gd name="connsiteY43" fmla="*/ 1081702 h 1081701"/>
                <a:gd name="connsiteX44" fmla="*/ 501044 w 11218359"/>
                <a:gd name="connsiteY44" fmla="*/ 1081702 h 1081701"/>
                <a:gd name="connsiteX45" fmla="*/ 512483 w 11218359"/>
                <a:gd name="connsiteY45" fmla="*/ 1081702 h 1081701"/>
                <a:gd name="connsiteX46" fmla="*/ 523923 w 11218359"/>
                <a:gd name="connsiteY46" fmla="*/ 1081702 h 1081701"/>
                <a:gd name="connsiteX47" fmla="*/ 535362 w 11218359"/>
                <a:gd name="connsiteY47" fmla="*/ 1081702 h 1081701"/>
                <a:gd name="connsiteX48" fmla="*/ 546802 w 11218359"/>
                <a:gd name="connsiteY48" fmla="*/ 1081702 h 1081701"/>
                <a:gd name="connsiteX49" fmla="*/ 558241 w 11218359"/>
                <a:gd name="connsiteY49" fmla="*/ 1081702 h 1081701"/>
                <a:gd name="connsiteX50" fmla="*/ 569681 w 11218359"/>
                <a:gd name="connsiteY50" fmla="*/ 1081702 h 1081701"/>
                <a:gd name="connsiteX51" fmla="*/ 581120 w 11218359"/>
                <a:gd name="connsiteY51" fmla="*/ 1081702 h 1081701"/>
                <a:gd name="connsiteX52" fmla="*/ 592560 w 11218359"/>
                <a:gd name="connsiteY52" fmla="*/ 1081702 h 1081701"/>
                <a:gd name="connsiteX53" fmla="*/ 603999 w 11218359"/>
                <a:gd name="connsiteY53" fmla="*/ 1081702 h 1081701"/>
                <a:gd name="connsiteX54" fmla="*/ 615439 w 11218359"/>
                <a:gd name="connsiteY54" fmla="*/ 1081702 h 1081701"/>
                <a:gd name="connsiteX55" fmla="*/ 626878 w 11218359"/>
                <a:gd name="connsiteY55" fmla="*/ 1081702 h 1081701"/>
                <a:gd name="connsiteX56" fmla="*/ 638318 w 11218359"/>
                <a:gd name="connsiteY56" fmla="*/ 1081702 h 1081701"/>
                <a:gd name="connsiteX57" fmla="*/ 649757 w 11218359"/>
                <a:gd name="connsiteY57" fmla="*/ 1081702 h 1081701"/>
                <a:gd name="connsiteX58" fmla="*/ 661192 w 11218359"/>
                <a:gd name="connsiteY58" fmla="*/ 1081702 h 1081701"/>
                <a:gd name="connsiteX59" fmla="*/ 672632 w 11218359"/>
                <a:gd name="connsiteY59" fmla="*/ 1081702 h 1081701"/>
                <a:gd name="connsiteX60" fmla="*/ 684071 w 11218359"/>
                <a:gd name="connsiteY60" fmla="*/ 1081702 h 1081701"/>
                <a:gd name="connsiteX61" fmla="*/ 695511 w 11218359"/>
                <a:gd name="connsiteY61" fmla="*/ 1081702 h 1081701"/>
                <a:gd name="connsiteX62" fmla="*/ 706950 w 11218359"/>
                <a:gd name="connsiteY62" fmla="*/ 1081702 h 1081701"/>
                <a:gd name="connsiteX63" fmla="*/ 718390 w 11218359"/>
                <a:gd name="connsiteY63" fmla="*/ 1081702 h 1081701"/>
                <a:gd name="connsiteX64" fmla="*/ 729829 w 11218359"/>
                <a:gd name="connsiteY64" fmla="*/ 1081702 h 1081701"/>
                <a:gd name="connsiteX65" fmla="*/ 741269 w 11218359"/>
                <a:gd name="connsiteY65" fmla="*/ 1081702 h 1081701"/>
                <a:gd name="connsiteX66" fmla="*/ 752708 w 11218359"/>
                <a:gd name="connsiteY66" fmla="*/ 1081702 h 1081701"/>
                <a:gd name="connsiteX67" fmla="*/ 764148 w 11218359"/>
                <a:gd name="connsiteY67" fmla="*/ 1081702 h 1081701"/>
                <a:gd name="connsiteX68" fmla="*/ 775587 w 11218359"/>
                <a:gd name="connsiteY68" fmla="*/ 1081702 h 1081701"/>
                <a:gd name="connsiteX69" fmla="*/ 787027 w 11218359"/>
                <a:gd name="connsiteY69" fmla="*/ 1081702 h 1081701"/>
                <a:gd name="connsiteX70" fmla="*/ 798467 w 11218359"/>
                <a:gd name="connsiteY70" fmla="*/ 1081702 h 1081701"/>
                <a:gd name="connsiteX71" fmla="*/ 809906 w 11218359"/>
                <a:gd name="connsiteY71" fmla="*/ 1081702 h 1081701"/>
                <a:gd name="connsiteX72" fmla="*/ 821346 w 11218359"/>
                <a:gd name="connsiteY72" fmla="*/ 1081702 h 1081701"/>
                <a:gd name="connsiteX73" fmla="*/ 832785 w 11218359"/>
                <a:gd name="connsiteY73" fmla="*/ 1081702 h 1081701"/>
                <a:gd name="connsiteX74" fmla="*/ 844225 w 11218359"/>
                <a:gd name="connsiteY74" fmla="*/ 1081702 h 1081701"/>
                <a:gd name="connsiteX75" fmla="*/ 855664 w 11218359"/>
                <a:gd name="connsiteY75" fmla="*/ 1081702 h 1081701"/>
                <a:gd name="connsiteX76" fmla="*/ 867104 w 11218359"/>
                <a:gd name="connsiteY76" fmla="*/ 1081702 h 1081701"/>
                <a:gd name="connsiteX77" fmla="*/ 878543 w 11218359"/>
                <a:gd name="connsiteY77" fmla="*/ 1081702 h 1081701"/>
                <a:gd name="connsiteX78" fmla="*/ 889983 w 11218359"/>
                <a:gd name="connsiteY78" fmla="*/ 1081702 h 1081701"/>
                <a:gd name="connsiteX79" fmla="*/ 901422 w 11218359"/>
                <a:gd name="connsiteY79" fmla="*/ 1081702 h 1081701"/>
                <a:gd name="connsiteX80" fmla="*/ 912862 w 11218359"/>
                <a:gd name="connsiteY80" fmla="*/ 1081702 h 1081701"/>
                <a:gd name="connsiteX81" fmla="*/ 924301 w 11218359"/>
                <a:gd name="connsiteY81" fmla="*/ 1081702 h 1081701"/>
                <a:gd name="connsiteX82" fmla="*/ 935741 w 11218359"/>
                <a:gd name="connsiteY82" fmla="*/ 1081702 h 1081701"/>
                <a:gd name="connsiteX83" fmla="*/ 947180 w 11218359"/>
                <a:gd name="connsiteY83" fmla="*/ 1081702 h 1081701"/>
                <a:gd name="connsiteX84" fmla="*/ 958620 w 11218359"/>
                <a:gd name="connsiteY84" fmla="*/ 1081702 h 1081701"/>
                <a:gd name="connsiteX85" fmla="*/ 970059 w 11218359"/>
                <a:gd name="connsiteY85" fmla="*/ 1081702 h 1081701"/>
                <a:gd name="connsiteX86" fmla="*/ 981499 w 11218359"/>
                <a:gd name="connsiteY86" fmla="*/ 1081702 h 1081701"/>
                <a:gd name="connsiteX87" fmla="*/ 992938 w 11218359"/>
                <a:gd name="connsiteY87" fmla="*/ 1081702 h 1081701"/>
                <a:gd name="connsiteX88" fmla="*/ 1004378 w 11218359"/>
                <a:gd name="connsiteY88" fmla="*/ 1081702 h 1081701"/>
                <a:gd name="connsiteX89" fmla="*/ 1015818 w 11218359"/>
                <a:gd name="connsiteY89" fmla="*/ 1081702 h 1081701"/>
                <a:gd name="connsiteX90" fmla="*/ 1027257 w 11218359"/>
                <a:gd name="connsiteY90" fmla="*/ 1081702 h 1081701"/>
                <a:gd name="connsiteX91" fmla="*/ 1038697 w 11218359"/>
                <a:gd name="connsiteY91" fmla="*/ 1081702 h 1081701"/>
                <a:gd name="connsiteX92" fmla="*/ 1050136 w 11218359"/>
                <a:gd name="connsiteY92" fmla="*/ 1081702 h 1081701"/>
                <a:gd name="connsiteX93" fmla="*/ 1061576 w 11218359"/>
                <a:gd name="connsiteY93" fmla="*/ 1081702 h 1081701"/>
                <a:gd name="connsiteX94" fmla="*/ 1073015 w 11218359"/>
                <a:gd name="connsiteY94" fmla="*/ 1081702 h 1081701"/>
                <a:gd name="connsiteX95" fmla="*/ 1084455 w 11218359"/>
                <a:gd name="connsiteY95" fmla="*/ 1081702 h 1081701"/>
                <a:gd name="connsiteX96" fmla="*/ 1095894 w 11218359"/>
                <a:gd name="connsiteY96" fmla="*/ 1081702 h 1081701"/>
                <a:gd name="connsiteX97" fmla="*/ 1107334 w 11218359"/>
                <a:gd name="connsiteY97" fmla="*/ 1081702 h 1081701"/>
                <a:gd name="connsiteX98" fmla="*/ 1118773 w 11218359"/>
                <a:gd name="connsiteY98" fmla="*/ 1081702 h 1081701"/>
                <a:gd name="connsiteX99" fmla="*/ 1130213 w 11218359"/>
                <a:gd name="connsiteY99" fmla="*/ 1081702 h 1081701"/>
                <a:gd name="connsiteX100" fmla="*/ 1141652 w 11218359"/>
                <a:gd name="connsiteY100" fmla="*/ 1081702 h 1081701"/>
                <a:gd name="connsiteX101" fmla="*/ 1153092 w 11218359"/>
                <a:gd name="connsiteY101" fmla="*/ 1081702 h 1081701"/>
                <a:gd name="connsiteX102" fmla="*/ 1164531 w 11218359"/>
                <a:gd name="connsiteY102" fmla="*/ 1081702 h 1081701"/>
                <a:gd name="connsiteX103" fmla="*/ 1175971 w 11218359"/>
                <a:gd name="connsiteY103" fmla="*/ 1081702 h 1081701"/>
                <a:gd name="connsiteX104" fmla="*/ 1187406 w 11218359"/>
                <a:gd name="connsiteY104" fmla="*/ 1081702 h 1081701"/>
                <a:gd name="connsiteX105" fmla="*/ 1198845 w 11218359"/>
                <a:gd name="connsiteY105" fmla="*/ 1081702 h 1081701"/>
                <a:gd name="connsiteX106" fmla="*/ 1210285 w 11218359"/>
                <a:gd name="connsiteY106" fmla="*/ 1081702 h 1081701"/>
                <a:gd name="connsiteX107" fmla="*/ 1221724 w 11218359"/>
                <a:gd name="connsiteY107" fmla="*/ 1081702 h 1081701"/>
                <a:gd name="connsiteX108" fmla="*/ 1233164 w 11218359"/>
                <a:gd name="connsiteY108" fmla="*/ 1081702 h 1081701"/>
                <a:gd name="connsiteX109" fmla="*/ 1244603 w 11218359"/>
                <a:gd name="connsiteY109" fmla="*/ 1081702 h 1081701"/>
                <a:gd name="connsiteX110" fmla="*/ 1256043 w 11218359"/>
                <a:gd name="connsiteY110" fmla="*/ 1081702 h 1081701"/>
                <a:gd name="connsiteX111" fmla="*/ 1267482 w 11218359"/>
                <a:gd name="connsiteY111" fmla="*/ 1081702 h 1081701"/>
                <a:gd name="connsiteX112" fmla="*/ 1278922 w 11218359"/>
                <a:gd name="connsiteY112" fmla="*/ 1081702 h 1081701"/>
                <a:gd name="connsiteX113" fmla="*/ 1290361 w 11218359"/>
                <a:gd name="connsiteY113" fmla="*/ 1081702 h 1081701"/>
                <a:gd name="connsiteX114" fmla="*/ 1301801 w 11218359"/>
                <a:gd name="connsiteY114" fmla="*/ 1081702 h 1081701"/>
                <a:gd name="connsiteX115" fmla="*/ 1313240 w 11218359"/>
                <a:gd name="connsiteY115" fmla="*/ 1081702 h 1081701"/>
                <a:gd name="connsiteX116" fmla="*/ 1324680 w 11218359"/>
                <a:gd name="connsiteY116" fmla="*/ 1081702 h 1081701"/>
                <a:gd name="connsiteX117" fmla="*/ 1336120 w 11218359"/>
                <a:gd name="connsiteY117" fmla="*/ 1081702 h 1081701"/>
                <a:gd name="connsiteX118" fmla="*/ 1347559 w 11218359"/>
                <a:gd name="connsiteY118" fmla="*/ 1081702 h 1081701"/>
                <a:gd name="connsiteX119" fmla="*/ 1358999 w 11218359"/>
                <a:gd name="connsiteY119" fmla="*/ 1081702 h 1081701"/>
                <a:gd name="connsiteX120" fmla="*/ 1370438 w 11218359"/>
                <a:gd name="connsiteY120" fmla="*/ 1081702 h 1081701"/>
                <a:gd name="connsiteX121" fmla="*/ 1381878 w 11218359"/>
                <a:gd name="connsiteY121" fmla="*/ 1081702 h 1081701"/>
                <a:gd name="connsiteX122" fmla="*/ 1393317 w 11218359"/>
                <a:gd name="connsiteY122" fmla="*/ 1081702 h 1081701"/>
                <a:gd name="connsiteX123" fmla="*/ 1404757 w 11218359"/>
                <a:gd name="connsiteY123" fmla="*/ 1081702 h 1081701"/>
                <a:gd name="connsiteX124" fmla="*/ 1416196 w 11218359"/>
                <a:gd name="connsiteY124" fmla="*/ 1081702 h 1081701"/>
                <a:gd name="connsiteX125" fmla="*/ 1427636 w 11218359"/>
                <a:gd name="connsiteY125" fmla="*/ 1081702 h 1081701"/>
                <a:gd name="connsiteX126" fmla="*/ 1439075 w 11218359"/>
                <a:gd name="connsiteY126" fmla="*/ 1081702 h 1081701"/>
                <a:gd name="connsiteX127" fmla="*/ 1450515 w 11218359"/>
                <a:gd name="connsiteY127" fmla="*/ 1081702 h 1081701"/>
                <a:gd name="connsiteX128" fmla="*/ 1461954 w 11218359"/>
                <a:gd name="connsiteY128" fmla="*/ 1081702 h 1081701"/>
                <a:gd name="connsiteX129" fmla="*/ 1473394 w 11218359"/>
                <a:gd name="connsiteY129" fmla="*/ 1081702 h 1081701"/>
                <a:gd name="connsiteX130" fmla="*/ 1484833 w 11218359"/>
                <a:gd name="connsiteY130" fmla="*/ 1081702 h 1081701"/>
                <a:gd name="connsiteX131" fmla="*/ 1496273 w 11218359"/>
                <a:gd name="connsiteY131" fmla="*/ 1081702 h 1081701"/>
                <a:gd name="connsiteX132" fmla="*/ 1507712 w 11218359"/>
                <a:gd name="connsiteY132" fmla="*/ 1081702 h 1081701"/>
                <a:gd name="connsiteX133" fmla="*/ 1519152 w 11218359"/>
                <a:gd name="connsiteY133" fmla="*/ 1081702 h 1081701"/>
                <a:gd name="connsiteX134" fmla="*/ 1530591 w 11218359"/>
                <a:gd name="connsiteY134" fmla="*/ 1081702 h 1081701"/>
                <a:gd name="connsiteX135" fmla="*/ 1542031 w 11218359"/>
                <a:gd name="connsiteY135" fmla="*/ 1081702 h 1081701"/>
                <a:gd name="connsiteX136" fmla="*/ 1553471 w 11218359"/>
                <a:gd name="connsiteY136" fmla="*/ 1081702 h 1081701"/>
                <a:gd name="connsiteX137" fmla="*/ 1564910 w 11218359"/>
                <a:gd name="connsiteY137" fmla="*/ 1081702 h 1081701"/>
                <a:gd name="connsiteX138" fmla="*/ 1576349 w 11218359"/>
                <a:gd name="connsiteY138" fmla="*/ 1081702 h 1081701"/>
                <a:gd name="connsiteX139" fmla="*/ 1587789 w 11218359"/>
                <a:gd name="connsiteY139" fmla="*/ 1081702 h 1081701"/>
                <a:gd name="connsiteX140" fmla="*/ 1599229 w 11218359"/>
                <a:gd name="connsiteY140" fmla="*/ 1081702 h 1081701"/>
                <a:gd name="connsiteX141" fmla="*/ 1610668 w 11218359"/>
                <a:gd name="connsiteY141" fmla="*/ 1081702 h 1081701"/>
                <a:gd name="connsiteX142" fmla="*/ 1622107 w 11218359"/>
                <a:gd name="connsiteY142" fmla="*/ 1081702 h 1081701"/>
                <a:gd name="connsiteX143" fmla="*/ 1633547 w 11218359"/>
                <a:gd name="connsiteY143" fmla="*/ 1081702 h 1081701"/>
                <a:gd name="connsiteX144" fmla="*/ 1644987 w 11218359"/>
                <a:gd name="connsiteY144" fmla="*/ 1081702 h 1081701"/>
                <a:gd name="connsiteX145" fmla="*/ 1656426 w 11218359"/>
                <a:gd name="connsiteY145" fmla="*/ 1081702 h 1081701"/>
                <a:gd name="connsiteX146" fmla="*/ 1667866 w 11218359"/>
                <a:gd name="connsiteY146" fmla="*/ 1081702 h 1081701"/>
                <a:gd name="connsiteX147" fmla="*/ 1679305 w 11218359"/>
                <a:gd name="connsiteY147" fmla="*/ 1081702 h 1081701"/>
                <a:gd name="connsiteX148" fmla="*/ 1690745 w 11218359"/>
                <a:gd name="connsiteY148" fmla="*/ 1081702 h 1081701"/>
                <a:gd name="connsiteX149" fmla="*/ 1702184 w 11218359"/>
                <a:gd name="connsiteY149" fmla="*/ 1081702 h 1081701"/>
                <a:gd name="connsiteX150" fmla="*/ 1713619 w 11218359"/>
                <a:gd name="connsiteY150" fmla="*/ 1081702 h 1081701"/>
                <a:gd name="connsiteX151" fmla="*/ 1725063 w 11218359"/>
                <a:gd name="connsiteY151" fmla="*/ 1081702 h 1081701"/>
                <a:gd name="connsiteX152" fmla="*/ 1736498 w 11218359"/>
                <a:gd name="connsiteY152" fmla="*/ 1081702 h 1081701"/>
                <a:gd name="connsiteX153" fmla="*/ 1747938 w 11218359"/>
                <a:gd name="connsiteY153" fmla="*/ 1081702 h 1081701"/>
                <a:gd name="connsiteX154" fmla="*/ 1759377 w 11218359"/>
                <a:gd name="connsiteY154" fmla="*/ 1081702 h 1081701"/>
                <a:gd name="connsiteX155" fmla="*/ 1770817 w 11218359"/>
                <a:gd name="connsiteY155" fmla="*/ 1081702 h 1081701"/>
                <a:gd name="connsiteX156" fmla="*/ 1782256 w 11218359"/>
                <a:gd name="connsiteY156" fmla="*/ 1081702 h 1081701"/>
                <a:gd name="connsiteX157" fmla="*/ 1793696 w 11218359"/>
                <a:gd name="connsiteY157" fmla="*/ 1081702 h 1081701"/>
                <a:gd name="connsiteX158" fmla="*/ 1805135 w 11218359"/>
                <a:gd name="connsiteY158" fmla="*/ 1081702 h 1081701"/>
                <a:gd name="connsiteX159" fmla="*/ 1816575 w 11218359"/>
                <a:gd name="connsiteY159" fmla="*/ 1081702 h 1081701"/>
                <a:gd name="connsiteX160" fmla="*/ 1828014 w 11218359"/>
                <a:gd name="connsiteY160" fmla="*/ 1081702 h 1081701"/>
                <a:gd name="connsiteX161" fmla="*/ 1839454 w 11218359"/>
                <a:gd name="connsiteY161" fmla="*/ 1081702 h 1081701"/>
                <a:gd name="connsiteX162" fmla="*/ 1850893 w 11218359"/>
                <a:gd name="connsiteY162" fmla="*/ 1081702 h 1081701"/>
                <a:gd name="connsiteX163" fmla="*/ 1862333 w 11218359"/>
                <a:gd name="connsiteY163" fmla="*/ 1081702 h 1081701"/>
                <a:gd name="connsiteX164" fmla="*/ 1873772 w 11218359"/>
                <a:gd name="connsiteY164" fmla="*/ 1081702 h 1081701"/>
                <a:gd name="connsiteX165" fmla="*/ 1885212 w 11218359"/>
                <a:gd name="connsiteY165" fmla="*/ 1081702 h 1081701"/>
                <a:gd name="connsiteX166" fmla="*/ 1896651 w 11218359"/>
                <a:gd name="connsiteY166" fmla="*/ 1081702 h 1081701"/>
                <a:gd name="connsiteX167" fmla="*/ 1908091 w 11218359"/>
                <a:gd name="connsiteY167" fmla="*/ 1081702 h 1081701"/>
                <a:gd name="connsiteX168" fmla="*/ 1919531 w 11218359"/>
                <a:gd name="connsiteY168" fmla="*/ 1081702 h 1081701"/>
                <a:gd name="connsiteX169" fmla="*/ 1930970 w 11218359"/>
                <a:gd name="connsiteY169" fmla="*/ 1081702 h 1081701"/>
                <a:gd name="connsiteX170" fmla="*/ 1942409 w 11218359"/>
                <a:gd name="connsiteY170" fmla="*/ 1081702 h 1081701"/>
                <a:gd name="connsiteX171" fmla="*/ 1953849 w 11218359"/>
                <a:gd name="connsiteY171" fmla="*/ 1081702 h 1081701"/>
                <a:gd name="connsiteX172" fmla="*/ 1965289 w 11218359"/>
                <a:gd name="connsiteY172" fmla="*/ 1081702 h 1081701"/>
                <a:gd name="connsiteX173" fmla="*/ 1976728 w 11218359"/>
                <a:gd name="connsiteY173" fmla="*/ 1081702 h 1081701"/>
                <a:gd name="connsiteX174" fmla="*/ 1988168 w 11218359"/>
                <a:gd name="connsiteY174" fmla="*/ 1081702 h 1081701"/>
                <a:gd name="connsiteX175" fmla="*/ 1999607 w 11218359"/>
                <a:gd name="connsiteY175" fmla="*/ 1081702 h 1081701"/>
                <a:gd name="connsiteX176" fmla="*/ 2011047 w 11218359"/>
                <a:gd name="connsiteY176" fmla="*/ 1081702 h 1081701"/>
                <a:gd name="connsiteX177" fmla="*/ 2022486 w 11218359"/>
                <a:gd name="connsiteY177" fmla="*/ 1081702 h 1081701"/>
                <a:gd name="connsiteX178" fmla="*/ 2033926 w 11218359"/>
                <a:gd name="connsiteY178" fmla="*/ 1081702 h 1081701"/>
                <a:gd name="connsiteX179" fmla="*/ 2045365 w 11218359"/>
                <a:gd name="connsiteY179" fmla="*/ 1081702 h 1081701"/>
                <a:gd name="connsiteX180" fmla="*/ 2056805 w 11218359"/>
                <a:gd name="connsiteY180" fmla="*/ 1081702 h 1081701"/>
                <a:gd name="connsiteX181" fmla="*/ 2068244 w 11218359"/>
                <a:gd name="connsiteY181" fmla="*/ 1081702 h 1081701"/>
                <a:gd name="connsiteX182" fmla="*/ 2079684 w 11218359"/>
                <a:gd name="connsiteY182" fmla="*/ 1081702 h 1081701"/>
                <a:gd name="connsiteX183" fmla="*/ 2091123 w 11218359"/>
                <a:gd name="connsiteY183" fmla="*/ 1081702 h 1081701"/>
                <a:gd name="connsiteX184" fmla="*/ 2102563 w 11218359"/>
                <a:gd name="connsiteY184" fmla="*/ 1081702 h 1081701"/>
                <a:gd name="connsiteX185" fmla="*/ 2114002 w 11218359"/>
                <a:gd name="connsiteY185" fmla="*/ 1081702 h 1081701"/>
                <a:gd name="connsiteX186" fmla="*/ 2125442 w 11218359"/>
                <a:gd name="connsiteY186" fmla="*/ 1081702 h 1081701"/>
                <a:gd name="connsiteX187" fmla="*/ 2136882 w 11218359"/>
                <a:gd name="connsiteY187" fmla="*/ 1081702 h 1081701"/>
                <a:gd name="connsiteX188" fmla="*/ 2148321 w 11218359"/>
                <a:gd name="connsiteY188" fmla="*/ 1081702 h 1081701"/>
                <a:gd name="connsiteX189" fmla="*/ 2159760 w 11218359"/>
                <a:gd name="connsiteY189" fmla="*/ 1081702 h 1081701"/>
                <a:gd name="connsiteX190" fmla="*/ 2171200 w 11218359"/>
                <a:gd name="connsiteY190" fmla="*/ 1081702 h 1081701"/>
                <a:gd name="connsiteX191" fmla="*/ 2182640 w 11218359"/>
                <a:gd name="connsiteY191" fmla="*/ 1081702 h 1081701"/>
                <a:gd name="connsiteX192" fmla="*/ 2194079 w 11218359"/>
                <a:gd name="connsiteY192" fmla="*/ 1081702 h 1081701"/>
                <a:gd name="connsiteX193" fmla="*/ 2205519 w 11218359"/>
                <a:gd name="connsiteY193" fmla="*/ 1081702 h 1081701"/>
                <a:gd name="connsiteX194" fmla="*/ 2216958 w 11218359"/>
                <a:gd name="connsiteY194" fmla="*/ 1081702 h 1081701"/>
                <a:gd name="connsiteX195" fmla="*/ 2228393 w 11218359"/>
                <a:gd name="connsiteY195" fmla="*/ 1081702 h 1081701"/>
                <a:gd name="connsiteX196" fmla="*/ 2239837 w 11218359"/>
                <a:gd name="connsiteY196" fmla="*/ 1081702 h 1081701"/>
                <a:gd name="connsiteX197" fmla="*/ 2251272 w 11218359"/>
                <a:gd name="connsiteY197" fmla="*/ 1081702 h 1081701"/>
                <a:gd name="connsiteX198" fmla="*/ 2262716 w 11218359"/>
                <a:gd name="connsiteY198" fmla="*/ 1081702 h 1081701"/>
                <a:gd name="connsiteX199" fmla="*/ 2274151 w 11218359"/>
                <a:gd name="connsiteY199" fmla="*/ 1081702 h 1081701"/>
                <a:gd name="connsiteX200" fmla="*/ 2285591 w 11218359"/>
                <a:gd name="connsiteY200" fmla="*/ 1081702 h 1081701"/>
                <a:gd name="connsiteX201" fmla="*/ 2297030 w 11218359"/>
                <a:gd name="connsiteY201" fmla="*/ 1081702 h 1081701"/>
                <a:gd name="connsiteX202" fmla="*/ 2308470 w 11218359"/>
                <a:gd name="connsiteY202" fmla="*/ 1081702 h 1081701"/>
                <a:gd name="connsiteX203" fmla="*/ 2319909 w 11218359"/>
                <a:gd name="connsiteY203" fmla="*/ 1081702 h 1081701"/>
                <a:gd name="connsiteX204" fmla="*/ 2331349 w 11218359"/>
                <a:gd name="connsiteY204" fmla="*/ 1081702 h 1081701"/>
                <a:gd name="connsiteX205" fmla="*/ 2342788 w 11218359"/>
                <a:gd name="connsiteY205" fmla="*/ 1081702 h 1081701"/>
                <a:gd name="connsiteX206" fmla="*/ 2354228 w 11218359"/>
                <a:gd name="connsiteY206" fmla="*/ 1081702 h 1081701"/>
                <a:gd name="connsiteX207" fmla="*/ 2365667 w 11218359"/>
                <a:gd name="connsiteY207" fmla="*/ 1081702 h 1081701"/>
                <a:gd name="connsiteX208" fmla="*/ 2377107 w 11218359"/>
                <a:gd name="connsiteY208" fmla="*/ 1081702 h 1081701"/>
                <a:gd name="connsiteX209" fmla="*/ 2388546 w 11218359"/>
                <a:gd name="connsiteY209" fmla="*/ 1081702 h 1081701"/>
                <a:gd name="connsiteX210" fmla="*/ 2399986 w 11218359"/>
                <a:gd name="connsiteY210" fmla="*/ 1081702 h 1081701"/>
                <a:gd name="connsiteX211" fmla="*/ 2411425 w 11218359"/>
                <a:gd name="connsiteY211" fmla="*/ 1081702 h 1081701"/>
                <a:gd name="connsiteX212" fmla="*/ 2422865 w 11218359"/>
                <a:gd name="connsiteY212" fmla="*/ 1081702 h 1081701"/>
                <a:gd name="connsiteX213" fmla="*/ 2434304 w 11218359"/>
                <a:gd name="connsiteY213" fmla="*/ 1081702 h 1081701"/>
                <a:gd name="connsiteX214" fmla="*/ 2445744 w 11218359"/>
                <a:gd name="connsiteY214" fmla="*/ 994562 h 1081701"/>
                <a:gd name="connsiteX215" fmla="*/ 2457184 w 11218359"/>
                <a:gd name="connsiteY215" fmla="*/ 264414 h 1081701"/>
                <a:gd name="connsiteX216" fmla="*/ 2468623 w 11218359"/>
                <a:gd name="connsiteY216" fmla="*/ 286950 h 1081701"/>
                <a:gd name="connsiteX217" fmla="*/ 2480062 w 11218359"/>
                <a:gd name="connsiteY217" fmla="*/ 431178 h 1081701"/>
                <a:gd name="connsiteX218" fmla="*/ 2491502 w 11218359"/>
                <a:gd name="connsiteY218" fmla="*/ 428173 h 1081701"/>
                <a:gd name="connsiteX219" fmla="*/ 2502942 w 11218359"/>
                <a:gd name="connsiteY219" fmla="*/ 0 h 1081701"/>
                <a:gd name="connsiteX220" fmla="*/ 2514381 w 11218359"/>
                <a:gd name="connsiteY220" fmla="*/ 133712 h 1081701"/>
                <a:gd name="connsiteX221" fmla="*/ 2525821 w 11218359"/>
                <a:gd name="connsiteY221" fmla="*/ 357564 h 1081701"/>
                <a:gd name="connsiteX222" fmla="*/ 2537260 w 11218359"/>
                <a:gd name="connsiteY222" fmla="*/ 262914 h 1081701"/>
                <a:gd name="connsiteX223" fmla="*/ 2548700 w 11218359"/>
                <a:gd name="connsiteY223" fmla="*/ 300471 h 1081701"/>
                <a:gd name="connsiteX224" fmla="*/ 2560139 w 11218359"/>
                <a:gd name="connsiteY224" fmla="*/ 414652 h 1081701"/>
                <a:gd name="connsiteX225" fmla="*/ 2571579 w 11218359"/>
                <a:gd name="connsiteY225" fmla="*/ 455214 h 1081701"/>
                <a:gd name="connsiteX226" fmla="*/ 2583018 w 11218359"/>
                <a:gd name="connsiteY226" fmla="*/ 163759 h 1081701"/>
                <a:gd name="connsiteX227" fmla="*/ 2594458 w 11218359"/>
                <a:gd name="connsiteY227" fmla="*/ 222352 h 1081701"/>
                <a:gd name="connsiteX228" fmla="*/ 2605897 w 11218359"/>
                <a:gd name="connsiteY228" fmla="*/ 285450 h 1081701"/>
                <a:gd name="connsiteX229" fmla="*/ 2617337 w 11218359"/>
                <a:gd name="connsiteY229" fmla="*/ 510802 h 1081701"/>
                <a:gd name="connsiteX230" fmla="*/ 2628776 w 11218359"/>
                <a:gd name="connsiteY230" fmla="*/ 671555 h 1081701"/>
                <a:gd name="connsiteX231" fmla="*/ 2640216 w 11218359"/>
                <a:gd name="connsiteY231" fmla="*/ 643014 h 1081701"/>
                <a:gd name="connsiteX232" fmla="*/ 2651655 w 11218359"/>
                <a:gd name="connsiteY232" fmla="*/ 599442 h 1081701"/>
                <a:gd name="connsiteX233" fmla="*/ 2663095 w 11218359"/>
                <a:gd name="connsiteY233" fmla="*/ 279440 h 1081701"/>
                <a:gd name="connsiteX234" fmla="*/ 2674535 w 11218359"/>
                <a:gd name="connsiteY234" fmla="*/ 91645 h 1081701"/>
                <a:gd name="connsiteX235" fmla="*/ 2685974 w 11218359"/>
                <a:gd name="connsiteY235" fmla="*/ 342538 h 1081701"/>
                <a:gd name="connsiteX236" fmla="*/ 2697413 w 11218359"/>
                <a:gd name="connsiteY236" fmla="*/ 1047150 h 1081701"/>
                <a:gd name="connsiteX237" fmla="*/ 2708853 w 11218359"/>
                <a:gd name="connsiteY237" fmla="*/ 1078697 h 1081701"/>
                <a:gd name="connsiteX238" fmla="*/ 2720293 w 11218359"/>
                <a:gd name="connsiteY238" fmla="*/ 1081702 h 1081701"/>
                <a:gd name="connsiteX239" fmla="*/ 2731727 w 11218359"/>
                <a:gd name="connsiteY239" fmla="*/ 1081702 h 1081701"/>
                <a:gd name="connsiteX240" fmla="*/ 2743172 w 11218359"/>
                <a:gd name="connsiteY240" fmla="*/ 1081702 h 1081701"/>
                <a:gd name="connsiteX241" fmla="*/ 2754611 w 11218359"/>
                <a:gd name="connsiteY241" fmla="*/ 1078697 h 1081701"/>
                <a:gd name="connsiteX242" fmla="*/ 2766046 w 11218359"/>
                <a:gd name="connsiteY242" fmla="*/ 1081702 h 1081701"/>
                <a:gd name="connsiteX243" fmla="*/ 2777490 w 11218359"/>
                <a:gd name="connsiteY243" fmla="*/ 1081702 h 1081701"/>
                <a:gd name="connsiteX244" fmla="*/ 2788925 w 11218359"/>
                <a:gd name="connsiteY244" fmla="*/ 1081702 h 1081701"/>
                <a:gd name="connsiteX245" fmla="*/ 2800364 w 11218359"/>
                <a:gd name="connsiteY245" fmla="*/ 1081702 h 1081701"/>
                <a:gd name="connsiteX246" fmla="*/ 2811804 w 11218359"/>
                <a:gd name="connsiteY246" fmla="*/ 1081702 h 1081701"/>
                <a:gd name="connsiteX247" fmla="*/ 2823243 w 11218359"/>
                <a:gd name="connsiteY247" fmla="*/ 1081702 h 1081701"/>
                <a:gd name="connsiteX248" fmla="*/ 2834683 w 11218359"/>
                <a:gd name="connsiteY248" fmla="*/ 1081702 h 1081701"/>
                <a:gd name="connsiteX249" fmla="*/ 2846123 w 11218359"/>
                <a:gd name="connsiteY249" fmla="*/ 1081702 h 1081701"/>
                <a:gd name="connsiteX250" fmla="*/ 2857562 w 11218359"/>
                <a:gd name="connsiteY250" fmla="*/ 1081702 h 1081701"/>
                <a:gd name="connsiteX251" fmla="*/ 2869001 w 11218359"/>
                <a:gd name="connsiteY251" fmla="*/ 1081702 h 1081701"/>
                <a:gd name="connsiteX252" fmla="*/ 2880441 w 11218359"/>
                <a:gd name="connsiteY252" fmla="*/ 1081702 h 1081701"/>
                <a:gd name="connsiteX253" fmla="*/ 2891881 w 11218359"/>
                <a:gd name="connsiteY253" fmla="*/ 1081702 h 1081701"/>
                <a:gd name="connsiteX254" fmla="*/ 2903320 w 11218359"/>
                <a:gd name="connsiteY254" fmla="*/ 1080202 h 1081701"/>
                <a:gd name="connsiteX255" fmla="*/ 2914760 w 11218359"/>
                <a:gd name="connsiteY255" fmla="*/ 1081702 h 1081701"/>
                <a:gd name="connsiteX256" fmla="*/ 2926199 w 11218359"/>
                <a:gd name="connsiteY256" fmla="*/ 1081702 h 1081701"/>
                <a:gd name="connsiteX257" fmla="*/ 2937639 w 11218359"/>
                <a:gd name="connsiteY257" fmla="*/ 1081702 h 1081701"/>
                <a:gd name="connsiteX258" fmla="*/ 2949078 w 11218359"/>
                <a:gd name="connsiteY258" fmla="*/ 1081702 h 1081701"/>
                <a:gd name="connsiteX259" fmla="*/ 2960518 w 11218359"/>
                <a:gd name="connsiteY259" fmla="*/ 1081702 h 1081701"/>
                <a:gd name="connsiteX260" fmla="*/ 2971957 w 11218359"/>
                <a:gd name="connsiteY260" fmla="*/ 1081702 h 1081701"/>
                <a:gd name="connsiteX261" fmla="*/ 2983397 w 11218359"/>
                <a:gd name="connsiteY261" fmla="*/ 1081702 h 1081701"/>
                <a:gd name="connsiteX262" fmla="*/ 2994837 w 11218359"/>
                <a:gd name="connsiteY262" fmla="*/ 1081702 h 1081701"/>
                <a:gd name="connsiteX263" fmla="*/ 3006276 w 11218359"/>
                <a:gd name="connsiteY263" fmla="*/ 1081702 h 1081701"/>
                <a:gd name="connsiteX264" fmla="*/ 3017715 w 11218359"/>
                <a:gd name="connsiteY264" fmla="*/ 1081702 h 1081701"/>
                <a:gd name="connsiteX265" fmla="*/ 3029155 w 11218359"/>
                <a:gd name="connsiteY265" fmla="*/ 1081702 h 1081701"/>
                <a:gd name="connsiteX266" fmla="*/ 3040594 w 11218359"/>
                <a:gd name="connsiteY266" fmla="*/ 1081702 h 1081701"/>
                <a:gd name="connsiteX267" fmla="*/ 3052034 w 11218359"/>
                <a:gd name="connsiteY267" fmla="*/ 1081702 h 1081701"/>
                <a:gd name="connsiteX268" fmla="*/ 3063474 w 11218359"/>
                <a:gd name="connsiteY268" fmla="*/ 1081702 h 1081701"/>
                <a:gd name="connsiteX269" fmla="*/ 3074913 w 11218359"/>
                <a:gd name="connsiteY269" fmla="*/ 1081702 h 1081701"/>
                <a:gd name="connsiteX270" fmla="*/ 3086352 w 11218359"/>
                <a:gd name="connsiteY270" fmla="*/ 1081702 h 1081701"/>
                <a:gd name="connsiteX271" fmla="*/ 3097792 w 11218359"/>
                <a:gd name="connsiteY271" fmla="*/ 1081702 h 1081701"/>
                <a:gd name="connsiteX272" fmla="*/ 3109232 w 11218359"/>
                <a:gd name="connsiteY272" fmla="*/ 1081702 h 1081701"/>
                <a:gd name="connsiteX273" fmla="*/ 3120671 w 11218359"/>
                <a:gd name="connsiteY273" fmla="*/ 1081702 h 1081701"/>
                <a:gd name="connsiteX274" fmla="*/ 3132111 w 11218359"/>
                <a:gd name="connsiteY274" fmla="*/ 1081702 h 1081701"/>
                <a:gd name="connsiteX275" fmla="*/ 3143550 w 11218359"/>
                <a:gd name="connsiteY275" fmla="*/ 1081702 h 1081701"/>
                <a:gd name="connsiteX276" fmla="*/ 3154990 w 11218359"/>
                <a:gd name="connsiteY276" fmla="*/ 1081702 h 1081701"/>
                <a:gd name="connsiteX277" fmla="*/ 3166429 w 11218359"/>
                <a:gd name="connsiteY277" fmla="*/ 1081702 h 1081701"/>
                <a:gd name="connsiteX278" fmla="*/ 3177869 w 11218359"/>
                <a:gd name="connsiteY278" fmla="*/ 1081702 h 1081701"/>
                <a:gd name="connsiteX279" fmla="*/ 3189308 w 11218359"/>
                <a:gd name="connsiteY279" fmla="*/ 1081702 h 1081701"/>
                <a:gd name="connsiteX280" fmla="*/ 3200748 w 11218359"/>
                <a:gd name="connsiteY280" fmla="*/ 1081702 h 1081701"/>
                <a:gd name="connsiteX281" fmla="*/ 3212187 w 11218359"/>
                <a:gd name="connsiteY281" fmla="*/ 1081702 h 1081701"/>
                <a:gd name="connsiteX282" fmla="*/ 3223627 w 11218359"/>
                <a:gd name="connsiteY282" fmla="*/ 1081702 h 1081701"/>
                <a:gd name="connsiteX283" fmla="*/ 3235066 w 11218359"/>
                <a:gd name="connsiteY283" fmla="*/ 1081702 h 1081701"/>
                <a:gd name="connsiteX284" fmla="*/ 3246501 w 11218359"/>
                <a:gd name="connsiteY284" fmla="*/ 1081702 h 1081701"/>
                <a:gd name="connsiteX285" fmla="*/ 3257945 w 11218359"/>
                <a:gd name="connsiteY285" fmla="*/ 1081702 h 1081701"/>
                <a:gd name="connsiteX286" fmla="*/ 3269385 w 11218359"/>
                <a:gd name="connsiteY286" fmla="*/ 1081702 h 1081701"/>
                <a:gd name="connsiteX287" fmla="*/ 3280825 w 11218359"/>
                <a:gd name="connsiteY287" fmla="*/ 1081702 h 1081701"/>
                <a:gd name="connsiteX288" fmla="*/ 3292264 w 11218359"/>
                <a:gd name="connsiteY288" fmla="*/ 1081702 h 1081701"/>
                <a:gd name="connsiteX289" fmla="*/ 3303699 w 11218359"/>
                <a:gd name="connsiteY289" fmla="*/ 1081702 h 1081701"/>
                <a:gd name="connsiteX290" fmla="*/ 3315143 w 11218359"/>
                <a:gd name="connsiteY290" fmla="*/ 1081702 h 1081701"/>
                <a:gd name="connsiteX291" fmla="*/ 3326578 w 11218359"/>
                <a:gd name="connsiteY291" fmla="*/ 1081702 h 1081701"/>
                <a:gd name="connsiteX292" fmla="*/ 3338017 w 11218359"/>
                <a:gd name="connsiteY292" fmla="*/ 1081702 h 1081701"/>
                <a:gd name="connsiteX293" fmla="*/ 3349457 w 11218359"/>
                <a:gd name="connsiteY293" fmla="*/ 1081702 h 1081701"/>
                <a:gd name="connsiteX294" fmla="*/ 3360896 w 11218359"/>
                <a:gd name="connsiteY294" fmla="*/ 1081702 h 1081701"/>
                <a:gd name="connsiteX295" fmla="*/ 3372336 w 11218359"/>
                <a:gd name="connsiteY295" fmla="*/ 1081702 h 1081701"/>
                <a:gd name="connsiteX296" fmla="*/ 3383776 w 11218359"/>
                <a:gd name="connsiteY296" fmla="*/ 1081702 h 1081701"/>
                <a:gd name="connsiteX297" fmla="*/ 3395215 w 11218359"/>
                <a:gd name="connsiteY297" fmla="*/ 1081702 h 1081701"/>
                <a:gd name="connsiteX298" fmla="*/ 3406654 w 11218359"/>
                <a:gd name="connsiteY298" fmla="*/ 1081702 h 1081701"/>
                <a:gd name="connsiteX299" fmla="*/ 3418094 w 11218359"/>
                <a:gd name="connsiteY299" fmla="*/ 1081702 h 1081701"/>
                <a:gd name="connsiteX300" fmla="*/ 3429534 w 11218359"/>
                <a:gd name="connsiteY300" fmla="*/ 1081702 h 1081701"/>
                <a:gd name="connsiteX301" fmla="*/ 3440973 w 11218359"/>
                <a:gd name="connsiteY301" fmla="*/ 1081702 h 1081701"/>
                <a:gd name="connsiteX302" fmla="*/ 3452413 w 11218359"/>
                <a:gd name="connsiteY302" fmla="*/ 1081702 h 1081701"/>
                <a:gd name="connsiteX303" fmla="*/ 3463852 w 11218359"/>
                <a:gd name="connsiteY303" fmla="*/ 1081702 h 1081701"/>
                <a:gd name="connsiteX304" fmla="*/ 3475292 w 11218359"/>
                <a:gd name="connsiteY304" fmla="*/ 1081702 h 1081701"/>
                <a:gd name="connsiteX305" fmla="*/ 3486731 w 11218359"/>
                <a:gd name="connsiteY305" fmla="*/ 1081702 h 1081701"/>
                <a:gd name="connsiteX306" fmla="*/ 3498171 w 11218359"/>
                <a:gd name="connsiteY306" fmla="*/ 1081702 h 1081701"/>
                <a:gd name="connsiteX307" fmla="*/ 3509610 w 11218359"/>
                <a:gd name="connsiteY307" fmla="*/ 1081702 h 1081701"/>
                <a:gd name="connsiteX308" fmla="*/ 3521050 w 11218359"/>
                <a:gd name="connsiteY308" fmla="*/ 1081702 h 1081701"/>
                <a:gd name="connsiteX309" fmla="*/ 3532489 w 11218359"/>
                <a:gd name="connsiteY309" fmla="*/ 1081702 h 1081701"/>
                <a:gd name="connsiteX310" fmla="*/ 3543929 w 11218359"/>
                <a:gd name="connsiteY310" fmla="*/ 1081702 h 1081701"/>
                <a:gd name="connsiteX311" fmla="*/ 3555368 w 11218359"/>
                <a:gd name="connsiteY311" fmla="*/ 1081702 h 1081701"/>
                <a:gd name="connsiteX312" fmla="*/ 3566808 w 11218359"/>
                <a:gd name="connsiteY312" fmla="*/ 1081702 h 1081701"/>
                <a:gd name="connsiteX313" fmla="*/ 3578247 w 11218359"/>
                <a:gd name="connsiteY313" fmla="*/ 1081702 h 1081701"/>
                <a:gd name="connsiteX314" fmla="*/ 3589687 w 11218359"/>
                <a:gd name="connsiteY314" fmla="*/ 1081702 h 1081701"/>
                <a:gd name="connsiteX315" fmla="*/ 3601127 w 11218359"/>
                <a:gd name="connsiteY315" fmla="*/ 1081702 h 1081701"/>
                <a:gd name="connsiteX316" fmla="*/ 3612566 w 11218359"/>
                <a:gd name="connsiteY316" fmla="*/ 1081702 h 1081701"/>
                <a:gd name="connsiteX317" fmla="*/ 3624005 w 11218359"/>
                <a:gd name="connsiteY317" fmla="*/ 1081702 h 1081701"/>
                <a:gd name="connsiteX318" fmla="*/ 3635445 w 11218359"/>
                <a:gd name="connsiteY318" fmla="*/ 1081702 h 1081701"/>
                <a:gd name="connsiteX319" fmla="*/ 3646885 w 11218359"/>
                <a:gd name="connsiteY319" fmla="*/ 1081702 h 1081701"/>
                <a:gd name="connsiteX320" fmla="*/ 3658324 w 11218359"/>
                <a:gd name="connsiteY320" fmla="*/ 1081702 h 1081701"/>
                <a:gd name="connsiteX321" fmla="*/ 3669764 w 11218359"/>
                <a:gd name="connsiteY321" fmla="*/ 1081702 h 1081701"/>
                <a:gd name="connsiteX322" fmla="*/ 3681203 w 11218359"/>
                <a:gd name="connsiteY322" fmla="*/ 1081702 h 1081701"/>
                <a:gd name="connsiteX323" fmla="*/ 3692643 w 11218359"/>
                <a:gd name="connsiteY323" fmla="*/ 1081702 h 1081701"/>
                <a:gd name="connsiteX324" fmla="*/ 3704082 w 11218359"/>
                <a:gd name="connsiteY324" fmla="*/ 1081702 h 1081701"/>
                <a:gd name="connsiteX325" fmla="*/ 3715522 w 11218359"/>
                <a:gd name="connsiteY325" fmla="*/ 1081702 h 1081701"/>
                <a:gd name="connsiteX326" fmla="*/ 3726961 w 11218359"/>
                <a:gd name="connsiteY326" fmla="*/ 1081702 h 1081701"/>
                <a:gd name="connsiteX327" fmla="*/ 3738401 w 11218359"/>
                <a:gd name="connsiteY327" fmla="*/ 1081702 h 1081701"/>
                <a:gd name="connsiteX328" fmla="*/ 3749840 w 11218359"/>
                <a:gd name="connsiteY328" fmla="*/ 1081702 h 1081701"/>
                <a:gd name="connsiteX329" fmla="*/ 3761280 w 11218359"/>
                <a:gd name="connsiteY329" fmla="*/ 1081702 h 1081701"/>
                <a:gd name="connsiteX330" fmla="*/ 3772719 w 11218359"/>
                <a:gd name="connsiteY330" fmla="*/ 1081702 h 1081701"/>
                <a:gd name="connsiteX331" fmla="*/ 3784154 w 11218359"/>
                <a:gd name="connsiteY331" fmla="*/ 1081702 h 1081701"/>
                <a:gd name="connsiteX332" fmla="*/ 3795598 w 11218359"/>
                <a:gd name="connsiteY332" fmla="*/ 1081702 h 1081701"/>
                <a:gd name="connsiteX333" fmla="*/ 3807033 w 11218359"/>
                <a:gd name="connsiteY333" fmla="*/ 1081702 h 1081701"/>
                <a:gd name="connsiteX334" fmla="*/ 3818473 w 11218359"/>
                <a:gd name="connsiteY334" fmla="*/ 1081702 h 1081701"/>
                <a:gd name="connsiteX335" fmla="*/ 3829917 w 11218359"/>
                <a:gd name="connsiteY335" fmla="*/ 1081702 h 1081701"/>
                <a:gd name="connsiteX336" fmla="*/ 3841352 w 11218359"/>
                <a:gd name="connsiteY336" fmla="*/ 1081702 h 1081701"/>
                <a:gd name="connsiteX337" fmla="*/ 3852791 w 11218359"/>
                <a:gd name="connsiteY337" fmla="*/ 1081702 h 1081701"/>
                <a:gd name="connsiteX338" fmla="*/ 3864231 w 11218359"/>
                <a:gd name="connsiteY338" fmla="*/ 1081702 h 1081701"/>
                <a:gd name="connsiteX339" fmla="*/ 3875670 w 11218359"/>
                <a:gd name="connsiteY339" fmla="*/ 1081702 h 1081701"/>
                <a:gd name="connsiteX340" fmla="*/ 3887110 w 11218359"/>
                <a:gd name="connsiteY340" fmla="*/ 1081702 h 1081701"/>
                <a:gd name="connsiteX341" fmla="*/ 3898549 w 11218359"/>
                <a:gd name="connsiteY341" fmla="*/ 1081702 h 1081701"/>
                <a:gd name="connsiteX342" fmla="*/ 3909989 w 11218359"/>
                <a:gd name="connsiteY342" fmla="*/ 1081702 h 1081701"/>
                <a:gd name="connsiteX343" fmla="*/ 3921447 w 11218359"/>
                <a:gd name="connsiteY343" fmla="*/ 1081702 h 1081701"/>
                <a:gd name="connsiteX344" fmla="*/ 3932878 w 11218359"/>
                <a:gd name="connsiteY344" fmla="*/ 1081702 h 1081701"/>
                <a:gd name="connsiteX345" fmla="*/ 3944307 w 11218359"/>
                <a:gd name="connsiteY345" fmla="*/ 1081702 h 1081701"/>
                <a:gd name="connsiteX346" fmla="*/ 3955737 w 11218359"/>
                <a:gd name="connsiteY346" fmla="*/ 1081702 h 1081701"/>
                <a:gd name="connsiteX347" fmla="*/ 3967167 w 11218359"/>
                <a:gd name="connsiteY347" fmla="*/ 1081702 h 1081701"/>
                <a:gd name="connsiteX348" fmla="*/ 3978645 w 11218359"/>
                <a:gd name="connsiteY348" fmla="*/ 1081702 h 1081701"/>
                <a:gd name="connsiteX349" fmla="*/ 3990075 w 11218359"/>
                <a:gd name="connsiteY349" fmla="*/ 1081702 h 1081701"/>
                <a:gd name="connsiteX350" fmla="*/ 4001505 w 11218359"/>
                <a:gd name="connsiteY350" fmla="*/ 1081702 h 1081701"/>
                <a:gd name="connsiteX351" fmla="*/ 4012935 w 11218359"/>
                <a:gd name="connsiteY351" fmla="*/ 1081702 h 1081701"/>
                <a:gd name="connsiteX352" fmla="*/ 4024365 w 11218359"/>
                <a:gd name="connsiteY352" fmla="*/ 1081702 h 1081701"/>
                <a:gd name="connsiteX353" fmla="*/ 4035843 w 11218359"/>
                <a:gd name="connsiteY353" fmla="*/ 1081702 h 1081701"/>
                <a:gd name="connsiteX354" fmla="*/ 4047273 w 11218359"/>
                <a:gd name="connsiteY354" fmla="*/ 1081702 h 1081701"/>
                <a:gd name="connsiteX355" fmla="*/ 4058702 w 11218359"/>
                <a:gd name="connsiteY355" fmla="*/ 1081702 h 1081701"/>
                <a:gd name="connsiteX356" fmla="*/ 4070133 w 11218359"/>
                <a:gd name="connsiteY356" fmla="*/ 1081702 h 1081701"/>
                <a:gd name="connsiteX357" fmla="*/ 4081563 w 11218359"/>
                <a:gd name="connsiteY357" fmla="*/ 1081702 h 1081701"/>
                <a:gd name="connsiteX358" fmla="*/ 4093040 w 11218359"/>
                <a:gd name="connsiteY358" fmla="*/ 1081702 h 1081701"/>
                <a:gd name="connsiteX359" fmla="*/ 4104471 w 11218359"/>
                <a:gd name="connsiteY359" fmla="*/ 1081702 h 1081701"/>
                <a:gd name="connsiteX360" fmla="*/ 4115900 w 11218359"/>
                <a:gd name="connsiteY360" fmla="*/ 1081702 h 1081701"/>
                <a:gd name="connsiteX361" fmla="*/ 4127330 w 11218359"/>
                <a:gd name="connsiteY361" fmla="*/ 1081702 h 1081701"/>
                <a:gd name="connsiteX362" fmla="*/ 4138760 w 11218359"/>
                <a:gd name="connsiteY362" fmla="*/ 1081702 h 1081701"/>
                <a:gd name="connsiteX363" fmla="*/ 4150238 w 11218359"/>
                <a:gd name="connsiteY363" fmla="*/ 1081702 h 1081701"/>
                <a:gd name="connsiteX364" fmla="*/ 4161668 w 11218359"/>
                <a:gd name="connsiteY364" fmla="*/ 1081702 h 1081701"/>
                <a:gd name="connsiteX365" fmla="*/ 4173098 w 11218359"/>
                <a:gd name="connsiteY365" fmla="*/ 1081702 h 1081701"/>
                <a:gd name="connsiteX366" fmla="*/ 4184528 w 11218359"/>
                <a:gd name="connsiteY366" fmla="*/ 1081702 h 1081701"/>
                <a:gd name="connsiteX367" fmla="*/ 4195958 w 11218359"/>
                <a:gd name="connsiteY367" fmla="*/ 1081702 h 1081701"/>
                <a:gd name="connsiteX368" fmla="*/ 4207436 w 11218359"/>
                <a:gd name="connsiteY368" fmla="*/ 1081702 h 1081701"/>
                <a:gd name="connsiteX369" fmla="*/ 4218865 w 11218359"/>
                <a:gd name="connsiteY369" fmla="*/ 1081702 h 1081701"/>
                <a:gd name="connsiteX370" fmla="*/ 4230296 w 11218359"/>
                <a:gd name="connsiteY370" fmla="*/ 1081702 h 1081701"/>
                <a:gd name="connsiteX371" fmla="*/ 4241726 w 11218359"/>
                <a:gd name="connsiteY371" fmla="*/ 1081702 h 1081701"/>
                <a:gd name="connsiteX372" fmla="*/ 4253156 w 11218359"/>
                <a:gd name="connsiteY372" fmla="*/ 1081702 h 1081701"/>
                <a:gd name="connsiteX373" fmla="*/ 4264634 w 11218359"/>
                <a:gd name="connsiteY373" fmla="*/ 1081702 h 1081701"/>
                <a:gd name="connsiteX374" fmla="*/ 4276063 w 11218359"/>
                <a:gd name="connsiteY374" fmla="*/ 1081702 h 1081701"/>
                <a:gd name="connsiteX375" fmla="*/ 4287493 w 11218359"/>
                <a:gd name="connsiteY375" fmla="*/ 1081702 h 1081701"/>
                <a:gd name="connsiteX376" fmla="*/ 4298923 w 11218359"/>
                <a:gd name="connsiteY376" fmla="*/ 1081702 h 1081701"/>
                <a:gd name="connsiteX377" fmla="*/ 4310353 w 11218359"/>
                <a:gd name="connsiteY377" fmla="*/ 1081702 h 1081701"/>
                <a:gd name="connsiteX378" fmla="*/ 4321831 w 11218359"/>
                <a:gd name="connsiteY378" fmla="*/ 1081702 h 1081701"/>
                <a:gd name="connsiteX379" fmla="*/ 4333261 w 11218359"/>
                <a:gd name="connsiteY379" fmla="*/ 1081702 h 1081701"/>
                <a:gd name="connsiteX380" fmla="*/ 4344691 w 11218359"/>
                <a:gd name="connsiteY380" fmla="*/ 1081702 h 1081701"/>
                <a:gd name="connsiteX381" fmla="*/ 4356121 w 11218359"/>
                <a:gd name="connsiteY381" fmla="*/ 1081702 h 1081701"/>
                <a:gd name="connsiteX382" fmla="*/ 4367551 w 11218359"/>
                <a:gd name="connsiteY382" fmla="*/ 1081702 h 1081701"/>
                <a:gd name="connsiteX383" fmla="*/ 4379028 w 11218359"/>
                <a:gd name="connsiteY383" fmla="*/ 1081702 h 1081701"/>
                <a:gd name="connsiteX384" fmla="*/ 4390458 w 11218359"/>
                <a:gd name="connsiteY384" fmla="*/ 1081702 h 1081701"/>
                <a:gd name="connsiteX385" fmla="*/ 4401889 w 11218359"/>
                <a:gd name="connsiteY385" fmla="*/ 1081702 h 1081701"/>
                <a:gd name="connsiteX386" fmla="*/ 4413319 w 11218359"/>
                <a:gd name="connsiteY386" fmla="*/ 1081702 h 1081701"/>
                <a:gd name="connsiteX387" fmla="*/ 4424749 w 11218359"/>
                <a:gd name="connsiteY387" fmla="*/ 1081702 h 1081701"/>
                <a:gd name="connsiteX388" fmla="*/ 4436226 w 11218359"/>
                <a:gd name="connsiteY388" fmla="*/ 1081702 h 1081701"/>
                <a:gd name="connsiteX389" fmla="*/ 4447656 w 11218359"/>
                <a:gd name="connsiteY389" fmla="*/ 1081702 h 1081701"/>
                <a:gd name="connsiteX390" fmla="*/ 4459086 w 11218359"/>
                <a:gd name="connsiteY390" fmla="*/ 1081702 h 1081701"/>
                <a:gd name="connsiteX391" fmla="*/ 4470516 w 11218359"/>
                <a:gd name="connsiteY391" fmla="*/ 1081702 h 1081701"/>
                <a:gd name="connsiteX392" fmla="*/ 4481946 w 11218359"/>
                <a:gd name="connsiteY392" fmla="*/ 1081702 h 1081701"/>
                <a:gd name="connsiteX393" fmla="*/ 4493424 w 11218359"/>
                <a:gd name="connsiteY393" fmla="*/ 1081702 h 1081701"/>
                <a:gd name="connsiteX394" fmla="*/ 4504854 w 11218359"/>
                <a:gd name="connsiteY394" fmla="*/ 1081702 h 1081701"/>
                <a:gd name="connsiteX395" fmla="*/ 4516284 w 11218359"/>
                <a:gd name="connsiteY395" fmla="*/ 1081702 h 1081701"/>
                <a:gd name="connsiteX396" fmla="*/ 4527714 w 11218359"/>
                <a:gd name="connsiteY396" fmla="*/ 1081702 h 1081701"/>
                <a:gd name="connsiteX397" fmla="*/ 4539144 w 11218359"/>
                <a:gd name="connsiteY397" fmla="*/ 1081702 h 1081701"/>
                <a:gd name="connsiteX398" fmla="*/ 4550621 w 11218359"/>
                <a:gd name="connsiteY398" fmla="*/ 1081702 h 1081701"/>
                <a:gd name="connsiteX399" fmla="*/ 4562051 w 11218359"/>
                <a:gd name="connsiteY399" fmla="*/ 1081702 h 1081701"/>
                <a:gd name="connsiteX400" fmla="*/ 4573482 w 11218359"/>
                <a:gd name="connsiteY400" fmla="*/ 1081702 h 1081701"/>
                <a:gd name="connsiteX401" fmla="*/ 4584912 w 11218359"/>
                <a:gd name="connsiteY401" fmla="*/ 1081702 h 1081701"/>
                <a:gd name="connsiteX402" fmla="*/ 4596341 w 11218359"/>
                <a:gd name="connsiteY402" fmla="*/ 1081702 h 1081701"/>
                <a:gd name="connsiteX403" fmla="*/ 4607771 w 11218359"/>
                <a:gd name="connsiteY403" fmla="*/ 1081702 h 1081701"/>
                <a:gd name="connsiteX404" fmla="*/ 4619249 w 11218359"/>
                <a:gd name="connsiteY404" fmla="*/ 1081702 h 1081701"/>
                <a:gd name="connsiteX405" fmla="*/ 4630679 w 11218359"/>
                <a:gd name="connsiteY405" fmla="*/ 1081702 h 1081701"/>
                <a:gd name="connsiteX406" fmla="*/ 4642109 w 11218359"/>
                <a:gd name="connsiteY406" fmla="*/ 1081702 h 1081701"/>
                <a:gd name="connsiteX407" fmla="*/ 4653539 w 11218359"/>
                <a:gd name="connsiteY407" fmla="*/ 1081702 h 1081701"/>
                <a:gd name="connsiteX408" fmla="*/ 4664969 w 11218359"/>
                <a:gd name="connsiteY408" fmla="*/ 1081702 h 1081701"/>
                <a:gd name="connsiteX409" fmla="*/ 4676447 w 11218359"/>
                <a:gd name="connsiteY409" fmla="*/ 1081702 h 1081701"/>
                <a:gd name="connsiteX410" fmla="*/ 4687877 w 11218359"/>
                <a:gd name="connsiteY410" fmla="*/ 1081702 h 1081701"/>
                <a:gd name="connsiteX411" fmla="*/ 4699306 w 11218359"/>
                <a:gd name="connsiteY411" fmla="*/ 1081702 h 1081701"/>
                <a:gd name="connsiteX412" fmla="*/ 4710737 w 11218359"/>
                <a:gd name="connsiteY412" fmla="*/ 1081702 h 1081701"/>
                <a:gd name="connsiteX413" fmla="*/ 4722167 w 11218359"/>
                <a:gd name="connsiteY413" fmla="*/ 1081702 h 1081701"/>
                <a:gd name="connsiteX414" fmla="*/ 4733644 w 11218359"/>
                <a:gd name="connsiteY414" fmla="*/ 1081702 h 1081701"/>
                <a:gd name="connsiteX415" fmla="*/ 4745075 w 11218359"/>
                <a:gd name="connsiteY415" fmla="*/ 1081702 h 1081701"/>
                <a:gd name="connsiteX416" fmla="*/ 4756504 w 11218359"/>
                <a:gd name="connsiteY416" fmla="*/ 1081702 h 1081701"/>
                <a:gd name="connsiteX417" fmla="*/ 4767934 w 11218359"/>
                <a:gd name="connsiteY417" fmla="*/ 1081702 h 1081701"/>
                <a:gd name="connsiteX418" fmla="*/ 4779364 w 11218359"/>
                <a:gd name="connsiteY418" fmla="*/ 1081702 h 1081701"/>
                <a:gd name="connsiteX419" fmla="*/ 4790842 w 11218359"/>
                <a:gd name="connsiteY419" fmla="*/ 1081702 h 1081701"/>
                <a:gd name="connsiteX420" fmla="*/ 4802272 w 11218359"/>
                <a:gd name="connsiteY420" fmla="*/ 1081702 h 1081701"/>
                <a:gd name="connsiteX421" fmla="*/ 4813702 w 11218359"/>
                <a:gd name="connsiteY421" fmla="*/ 1081702 h 1081701"/>
                <a:gd name="connsiteX422" fmla="*/ 4825132 w 11218359"/>
                <a:gd name="connsiteY422" fmla="*/ 1081702 h 1081701"/>
                <a:gd name="connsiteX423" fmla="*/ 4836562 w 11218359"/>
                <a:gd name="connsiteY423" fmla="*/ 1081702 h 1081701"/>
                <a:gd name="connsiteX424" fmla="*/ 4848040 w 11218359"/>
                <a:gd name="connsiteY424" fmla="*/ 1081702 h 1081701"/>
                <a:gd name="connsiteX425" fmla="*/ 4859469 w 11218359"/>
                <a:gd name="connsiteY425" fmla="*/ 1081702 h 1081701"/>
                <a:gd name="connsiteX426" fmla="*/ 4870899 w 11218359"/>
                <a:gd name="connsiteY426" fmla="*/ 1081702 h 1081701"/>
                <a:gd name="connsiteX427" fmla="*/ 4882330 w 11218359"/>
                <a:gd name="connsiteY427" fmla="*/ 1081702 h 1081701"/>
                <a:gd name="connsiteX428" fmla="*/ 4893760 w 11218359"/>
                <a:gd name="connsiteY428" fmla="*/ 1081702 h 1081701"/>
                <a:gd name="connsiteX429" fmla="*/ 4905237 w 11218359"/>
                <a:gd name="connsiteY429" fmla="*/ 1081702 h 1081701"/>
                <a:gd name="connsiteX430" fmla="*/ 4916667 w 11218359"/>
                <a:gd name="connsiteY430" fmla="*/ 1081702 h 1081701"/>
                <a:gd name="connsiteX431" fmla="*/ 4928097 w 11218359"/>
                <a:gd name="connsiteY431" fmla="*/ 1081702 h 1081701"/>
                <a:gd name="connsiteX432" fmla="*/ 4939527 w 11218359"/>
                <a:gd name="connsiteY432" fmla="*/ 1081702 h 1081701"/>
                <a:gd name="connsiteX433" fmla="*/ 4950957 w 11218359"/>
                <a:gd name="connsiteY433" fmla="*/ 1081702 h 1081701"/>
                <a:gd name="connsiteX434" fmla="*/ 4962435 w 11218359"/>
                <a:gd name="connsiteY434" fmla="*/ 1081702 h 1081701"/>
                <a:gd name="connsiteX435" fmla="*/ 4973865 w 11218359"/>
                <a:gd name="connsiteY435" fmla="*/ 1081702 h 1081701"/>
                <a:gd name="connsiteX436" fmla="*/ 4985295 w 11218359"/>
                <a:gd name="connsiteY436" fmla="*/ 1081702 h 1081701"/>
                <a:gd name="connsiteX437" fmla="*/ 4996725 w 11218359"/>
                <a:gd name="connsiteY437" fmla="*/ 1081702 h 1081701"/>
                <a:gd name="connsiteX438" fmla="*/ 5008155 w 11218359"/>
                <a:gd name="connsiteY438" fmla="*/ 1081702 h 1081701"/>
                <a:gd name="connsiteX439" fmla="*/ 5019632 w 11218359"/>
                <a:gd name="connsiteY439" fmla="*/ 1081702 h 1081701"/>
                <a:gd name="connsiteX440" fmla="*/ 5031062 w 11218359"/>
                <a:gd name="connsiteY440" fmla="*/ 1081702 h 1081701"/>
                <a:gd name="connsiteX441" fmla="*/ 5042492 w 11218359"/>
                <a:gd name="connsiteY441" fmla="*/ 1081702 h 1081701"/>
                <a:gd name="connsiteX442" fmla="*/ 5053923 w 11218359"/>
                <a:gd name="connsiteY442" fmla="*/ 1081702 h 1081701"/>
                <a:gd name="connsiteX443" fmla="*/ 5065353 w 11218359"/>
                <a:gd name="connsiteY443" fmla="*/ 1081702 h 1081701"/>
                <a:gd name="connsiteX444" fmla="*/ 5076830 w 11218359"/>
                <a:gd name="connsiteY444" fmla="*/ 1081702 h 1081701"/>
                <a:gd name="connsiteX445" fmla="*/ 5088260 w 11218359"/>
                <a:gd name="connsiteY445" fmla="*/ 1081702 h 1081701"/>
                <a:gd name="connsiteX446" fmla="*/ 5099690 w 11218359"/>
                <a:gd name="connsiteY446" fmla="*/ 1081702 h 1081701"/>
                <a:gd name="connsiteX447" fmla="*/ 5111120 w 11218359"/>
                <a:gd name="connsiteY447" fmla="*/ 1081702 h 1081701"/>
                <a:gd name="connsiteX448" fmla="*/ 5122550 w 11218359"/>
                <a:gd name="connsiteY448" fmla="*/ 1081702 h 1081701"/>
                <a:gd name="connsiteX449" fmla="*/ 5134028 w 11218359"/>
                <a:gd name="connsiteY449" fmla="*/ 1081702 h 1081701"/>
                <a:gd name="connsiteX450" fmla="*/ 5145458 w 11218359"/>
                <a:gd name="connsiteY450" fmla="*/ 1081702 h 1081701"/>
                <a:gd name="connsiteX451" fmla="*/ 5156888 w 11218359"/>
                <a:gd name="connsiteY451" fmla="*/ 1081702 h 1081701"/>
                <a:gd name="connsiteX452" fmla="*/ 5168318 w 11218359"/>
                <a:gd name="connsiteY452" fmla="*/ 1081702 h 1081701"/>
                <a:gd name="connsiteX453" fmla="*/ 5179747 w 11218359"/>
                <a:gd name="connsiteY453" fmla="*/ 1081702 h 1081701"/>
                <a:gd name="connsiteX454" fmla="*/ 5191225 w 11218359"/>
                <a:gd name="connsiteY454" fmla="*/ 1081702 h 1081701"/>
                <a:gd name="connsiteX455" fmla="*/ 5202655 w 11218359"/>
                <a:gd name="connsiteY455" fmla="*/ 1081702 h 1081701"/>
                <a:gd name="connsiteX456" fmla="*/ 5214085 w 11218359"/>
                <a:gd name="connsiteY456" fmla="*/ 1081702 h 1081701"/>
                <a:gd name="connsiteX457" fmla="*/ 5225515 w 11218359"/>
                <a:gd name="connsiteY457" fmla="*/ 1081702 h 1081701"/>
                <a:gd name="connsiteX458" fmla="*/ 5236945 w 11218359"/>
                <a:gd name="connsiteY458" fmla="*/ 1081702 h 1081701"/>
                <a:gd name="connsiteX459" fmla="*/ 5248423 w 11218359"/>
                <a:gd name="connsiteY459" fmla="*/ 1081702 h 1081701"/>
                <a:gd name="connsiteX460" fmla="*/ 5259853 w 11218359"/>
                <a:gd name="connsiteY460" fmla="*/ 1081702 h 1081701"/>
                <a:gd name="connsiteX461" fmla="*/ 5271283 w 11218359"/>
                <a:gd name="connsiteY461" fmla="*/ 1081702 h 1081701"/>
                <a:gd name="connsiteX462" fmla="*/ 5282713 w 11218359"/>
                <a:gd name="connsiteY462" fmla="*/ 1081702 h 1081701"/>
                <a:gd name="connsiteX463" fmla="*/ 5294143 w 11218359"/>
                <a:gd name="connsiteY463" fmla="*/ 1081702 h 1081701"/>
                <a:gd name="connsiteX464" fmla="*/ 5305621 w 11218359"/>
                <a:gd name="connsiteY464" fmla="*/ 1081702 h 1081701"/>
                <a:gd name="connsiteX465" fmla="*/ 5317051 w 11218359"/>
                <a:gd name="connsiteY465" fmla="*/ 1081702 h 1081701"/>
                <a:gd name="connsiteX466" fmla="*/ 5328481 w 11218359"/>
                <a:gd name="connsiteY466" fmla="*/ 1081702 h 1081701"/>
                <a:gd name="connsiteX467" fmla="*/ 5339910 w 11218359"/>
                <a:gd name="connsiteY467" fmla="*/ 1081702 h 1081701"/>
                <a:gd name="connsiteX468" fmla="*/ 5351340 w 11218359"/>
                <a:gd name="connsiteY468" fmla="*/ 1081702 h 1081701"/>
                <a:gd name="connsiteX469" fmla="*/ 5362818 w 11218359"/>
                <a:gd name="connsiteY469" fmla="*/ 1081702 h 1081701"/>
                <a:gd name="connsiteX470" fmla="*/ 5374248 w 11218359"/>
                <a:gd name="connsiteY470" fmla="*/ 1081702 h 1081701"/>
                <a:gd name="connsiteX471" fmla="*/ 5385678 w 11218359"/>
                <a:gd name="connsiteY471" fmla="*/ 1081702 h 1081701"/>
                <a:gd name="connsiteX472" fmla="*/ 5397108 w 11218359"/>
                <a:gd name="connsiteY472" fmla="*/ 1081702 h 1081701"/>
                <a:gd name="connsiteX473" fmla="*/ 5408538 w 11218359"/>
                <a:gd name="connsiteY473" fmla="*/ 1081702 h 1081701"/>
                <a:gd name="connsiteX474" fmla="*/ 5420016 w 11218359"/>
                <a:gd name="connsiteY474" fmla="*/ 1081702 h 1081701"/>
                <a:gd name="connsiteX475" fmla="*/ 5431446 w 11218359"/>
                <a:gd name="connsiteY475" fmla="*/ 1081702 h 1081701"/>
                <a:gd name="connsiteX476" fmla="*/ 5442876 w 11218359"/>
                <a:gd name="connsiteY476" fmla="*/ 1081702 h 1081701"/>
                <a:gd name="connsiteX477" fmla="*/ 5454306 w 11218359"/>
                <a:gd name="connsiteY477" fmla="*/ 1081702 h 1081701"/>
                <a:gd name="connsiteX478" fmla="*/ 5465736 w 11218359"/>
                <a:gd name="connsiteY478" fmla="*/ 1081702 h 1081701"/>
                <a:gd name="connsiteX479" fmla="*/ 5477214 w 11218359"/>
                <a:gd name="connsiteY479" fmla="*/ 1081702 h 1081701"/>
                <a:gd name="connsiteX480" fmla="*/ 5488643 w 11218359"/>
                <a:gd name="connsiteY480" fmla="*/ 1081702 h 1081701"/>
                <a:gd name="connsiteX481" fmla="*/ 5500073 w 11218359"/>
                <a:gd name="connsiteY481" fmla="*/ 1081702 h 1081701"/>
                <a:gd name="connsiteX482" fmla="*/ 5511503 w 11218359"/>
                <a:gd name="connsiteY482" fmla="*/ 1081702 h 1081701"/>
                <a:gd name="connsiteX483" fmla="*/ 5522933 w 11218359"/>
                <a:gd name="connsiteY483" fmla="*/ 1081702 h 1081701"/>
                <a:gd name="connsiteX484" fmla="*/ 5534411 w 11218359"/>
                <a:gd name="connsiteY484" fmla="*/ 1081702 h 1081701"/>
                <a:gd name="connsiteX485" fmla="*/ 5545841 w 11218359"/>
                <a:gd name="connsiteY485" fmla="*/ 1081702 h 1081701"/>
                <a:gd name="connsiteX486" fmla="*/ 5557271 w 11218359"/>
                <a:gd name="connsiteY486" fmla="*/ 1081702 h 1081701"/>
                <a:gd name="connsiteX487" fmla="*/ 5568701 w 11218359"/>
                <a:gd name="connsiteY487" fmla="*/ 1081702 h 1081701"/>
                <a:gd name="connsiteX488" fmla="*/ 5580131 w 11218359"/>
                <a:gd name="connsiteY488" fmla="*/ 1081702 h 1081701"/>
                <a:gd name="connsiteX489" fmla="*/ 5591609 w 11218359"/>
                <a:gd name="connsiteY489" fmla="*/ 1081702 h 1081701"/>
                <a:gd name="connsiteX490" fmla="*/ 5603038 w 11218359"/>
                <a:gd name="connsiteY490" fmla="*/ 1081702 h 1081701"/>
                <a:gd name="connsiteX491" fmla="*/ 5614469 w 11218359"/>
                <a:gd name="connsiteY491" fmla="*/ 1081702 h 1081701"/>
                <a:gd name="connsiteX492" fmla="*/ 5625899 w 11218359"/>
                <a:gd name="connsiteY492" fmla="*/ 1081702 h 1081701"/>
                <a:gd name="connsiteX493" fmla="*/ 5637329 w 11218359"/>
                <a:gd name="connsiteY493" fmla="*/ 1081702 h 1081701"/>
                <a:gd name="connsiteX494" fmla="*/ 5648759 w 11218359"/>
                <a:gd name="connsiteY494" fmla="*/ 1081702 h 1081701"/>
                <a:gd name="connsiteX495" fmla="*/ 5660236 w 11218359"/>
                <a:gd name="connsiteY495" fmla="*/ 1081702 h 1081701"/>
                <a:gd name="connsiteX496" fmla="*/ 5671666 w 11218359"/>
                <a:gd name="connsiteY496" fmla="*/ 1081702 h 1081701"/>
                <a:gd name="connsiteX497" fmla="*/ 5683096 w 11218359"/>
                <a:gd name="connsiteY497" fmla="*/ 1081702 h 1081701"/>
                <a:gd name="connsiteX498" fmla="*/ 5694526 w 11218359"/>
                <a:gd name="connsiteY498" fmla="*/ 1081702 h 1081701"/>
                <a:gd name="connsiteX499" fmla="*/ 5705956 w 11218359"/>
                <a:gd name="connsiteY499" fmla="*/ 1081702 h 1081701"/>
                <a:gd name="connsiteX500" fmla="*/ 5717434 w 11218359"/>
                <a:gd name="connsiteY500" fmla="*/ 1081702 h 1081701"/>
                <a:gd name="connsiteX501" fmla="*/ 5728864 w 11218359"/>
                <a:gd name="connsiteY501" fmla="*/ 1081702 h 1081701"/>
                <a:gd name="connsiteX502" fmla="*/ 5740294 w 11218359"/>
                <a:gd name="connsiteY502" fmla="*/ 1081702 h 1081701"/>
                <a:gd name="connsiteX503" fmla="*/ 5751724 w 11218359"/>
                <a:gd name="connsiteY503" fmla="*/ 1081702 h 1081701"/>
                <a:gd name="connsiteX504" fmla="*/ 5763154 w 11218359"/>
                <a:gd name="connsiteY504" fmla="*/ 1081702 h 1081701"/>
                <a:gd name="connsiteX505" fmla="*/ 5774631 w 11218359"/>
                <a:gd name="connsiteY505" fmla="*/ 1081702 h 1081701"/>
                <a:gd name="connsiteX506" fmla="*/ 5786062 w 11218359"/>
                <a:gd name="connsiteY506" fmla="*/ 1081702 h 1081701"/>
                <a:gd name="connsiteX507" fmla="*/ 5797492 w 11218359"/>
                <a:gd name="connsiteY507" fmla="*/ 1081702 h 1081701"/>
                <a:gd name="connsiteX508" fmla="*/ 5808921 w 11218359"/>
                <a:gd name="connsiteY508" fmla="*/ 1081702 h 1081701"/>
                <a:gd name="connsiteX509" fmla="*/ 5820351 w 11218359"/>
                <a:gd name="connsiteY509" fmla="*/ 1081702 h 1081701"/>
                <a:gd name="connsiteX510" fmla="*/ 5831829 w 11218359"/>
                <a:gd name="connsiteY510" fmla="*/ 1081702 h 1081701"/>
                <a:gd name="connsiteX511" fmla="*/ 5843259 w 11218359"/>
                <a:gd name="connsiteY511" fmla="*/ 1081702 h 1081701"/>
                <a:gd name="connsiteX512" fmla="*/ 5854689 w 11218359"/>
                <a:gd name="connsiteY512" fmla="*/ 1081702 h 1081701"/>
                <a:gd name="connsiteX513" fmla="*/ 5866119 w 11218359"/>
                <a:gd name="connsiteY513" fmla="*/ 1081702 h 1081701"/>
                <a:gd name="connsiteX514" fmla="*/ 5877549 w 11218359"/>
                <a:gd name="connsiteY514" fmla="*/ 1081702 h 1081701"/>
                <a:gd name="connsiteX515" fmla="*/ 5889027 w 11218359"/>
                <a:gd name="connsiteY515" fmla="*/ 1081702 h 1081701"/>
                <a:gd name="connsiteX516" fmla="*/ 5900457 w 11218359"/>
                <a:gd name="connsiteY516" fmla="*/ 1081702 h 1081701"/>
                <a:gd name="connsiteX517" fmla="*/ 5911887 w 11218359"/>
                <a:gd name="connsiteY517" fmla="*/ 1081702 h 1081701"/>
                <a:gd name="connsiteX518" fmla="*/ 5923317 w 11218359"/>
                <a:gd name="connsiteY518" fmla="*/ 1081702 h 1081701"/>
                <a:gd name="connsiteX519" fmla="*/ 5934747 w 11218359"/>
                <a:gd name="connsiteY519" fmla="*/ 1081702 h 1081701"/>
                <a:gd name="connsiteX520" fmla="*/ 5946225 w 11218359"/>
                <a:gd name="connsiteY520" fmla="*/ 1081702 h 1081701"/>
                <a:gd name="connsiteX521" fmla="*/ 5957655 w 11218359"/>
                <a:gd name="connsiteY521" fmla="*/ 1081702 h 1081701"/>
                <a:gd name="connsiteX522" fmla="*/ 5969084 w 11218359"/>
                <a:gd name="connsiteY522" fmla="*/ 1081702 h 1081701"/>
                <a:gd name="connsiteX523" fmla="*/ 5980514 w 11218359"/>
                <a:gd name="connsiteY523" fmla="*/ 1081702 h 1081701"/>
                <a:gd name="connsiteX524" fmla="*/ 5991944 w 11218359"/>
                <a:gd name="connsiteY524" fmla="*/ 1081702 h 1081701"/>
                <a:gd name="connsiteX525" fmla="*/ 6003422 w 11218359"/>
                <a:gd name="connsiteY525" fmla="*/ 1081702 h 1081701"/>
                <a:gd name="connsiteX526" fmla="*/ 6014852 w 11218359"/>
                <a:gd name="connsiteY526" fmla="*/ 1081702 h 1081701"/>
                <a:gd name="connsiteX527" fmla="*/ 6026282 w 11218359"/>
                <a:gd name="connsiteY527" fmla="*/ 1081702 h 1081701"/>
                <a:gd name="connsiteX528" fmla="*/ 6037712 w 11218359"/>
                <a:gd name="connsiteY528" fmla="*/ 1081702 h 1081701"/>
                <a:gd name="connsiteX529" fmla="*/ 6049142 w 11218359"/>
                <a:gd name="connsiteY529" fmla="*/ 1081702 h 1081701"/>
                <a:gd name="connsiteX530" fmla="*/ 6060620 w 11218359"/>
                <a:gd name="connsiteY530" fmla="*/ 1081702 h 1081701"/>
                <a:gd name="connsiteX531" fmla="*/ 6072049 w 11218359"/>
                <a:gd name="connsiteY531" fmla="*/ 1081702 h 1081701"/>
                <a:gd name="connsiteX532" fmla="*/ 6083480 w 11218359"/>
                <a:gd name="connsiteY532" fmla="*/ 1081702 h 1081701"/>
                <a:gd name="connsiteX533" fmla="*/ 6094910 w 11218359"/>
                <a:gd name="connsiteY533" fmla="*/ 1081702 h 1081701"/>
                <a:gd name="connsiteX534" fmla="*/ 6106340 w 11218359"/>
                <a:gd name="connsiteY534" fmla="*/ 1081702 h 1081701"/>
                <a:gd name="connsiteX535" fmla="*/ 6117818 w 11218359"/>
                <a:gd name="connsiteY535" fmla="*/ 1081702 h 1081701"/>
                <a:gd name="connsiteX536" fmla="*/ 6129247 w 11218359"/>
                <a:gd name="connsiteY536" fmla="*/ 1081702 h 1081701"/>
                <a:gd name="connsiteX537" fmla="*/ 6140677 w 11218359"/>
                <a:gd name="connsiteY537" fmla="*/ 1081702 h 1081701"/>
                <a:gd name="connsiteX538" fmla="*/ 6152107 w 11218359"/>
                <a:gd name="connsiteY538" fmla="*/ 1081702 h 1081701"/>
                <a:gd name="connsiteX539" fmla="*/ 6163537 w 11218359"/>
                <a:gd name="connsiteY539" fmla="*/ 1081702 h 1081701"/>
                <a:gd name="connsiteX540" fmla="*/ 6175015 w 11218359"/>
                <a:gd name="connsiteY540" fmla="*/ 1081702 h 1081701"/>
                <a:gd name="connsiteX541" fmla="*/ 6186445 w 11218359"/>
                <a:gd name="connsiteY541" fmla="*/ 1081702 h 1081701"/>
                <a:gd name="connsiteX542" fmla="*/ 6197875 w 11218359"/>
                <a:gd name="connsiteY542" fmla="*/ 1081702 h 1081701"/>
                <a:gd name="connsiteX543" fmla="*/ 6209305 w 11218359"/>
                <a:gd name="connsiteY543" fmla="*/ 1081702 h 1081701"/>
                <a:gd name="connsiteX544" fmla="*/ 6220735 w 11218359"/>
                <a:gd name="connsiteY544" fmla="*/ 1081702 h 1081701"/>
                <a:gd name="connsiteX545" fmla="*/ 6232212 w 11218359"/>
                <a:gd name="connsiteY545" fmla="*/ 1081702 h 1081701"/>
                <a:gd name="connsiteX546" fmla="*/ 6243642 w 11218359"/>
                <a:gd name="connsiteY546" fmla="*/ 1081702 h 1081701"/>
                <a:gd name="connsiteX547" fmla="*/ 6255073 w 11218359"/>
                <a:gd name="connsiteY547" fmla="*/ 1081702 h 1081701"/>
                <a:gd name="connsiteX548" fmla="*/ 6266503 w 11218359"/>
                <a:gd name="connsiteY548" fmla="*/ 1081702 h 1081701"/>
                <a:gd name="connsiteX549" fmla="*/ 6277933 w 11218359"/>
                <a:gd name="connsiteY549" fmla="*/ 1081702 h 1081701"/>
                <a:gd name="connsiteX550" fmla="*/ 6289410 w 11218359"/>
                <a:gd name="connsiteY550" fmla="*/ 1081702 h 1081701"/>
                <a:gd name="connsiteX551" fmla="*/ 6300840 w 11218359"/>
                <a:gd name="connsiteY551" fmla="*/ 1081702 h 1081701"/>
                <a:gd name="connsiteX552" fmla="*/ 6312270 w 11218359"/>
                <a:gd name="connsiteY552" fmla="*/ 1081702 h 1081701"/>
                <a:gd name="connsiteX553" fmla="*/ 6323700 w 11218359"/>
                <a:gd name="connsiteY553" fmla="*/ 1081702 h 1081701"/>
                <a:gd name="connsiteX554" fmla="*/ 6335130 w 11218359"/>
                <a:gd name="connsiteY554" fmla="*/ 1081702 h 1081701"/>
                <a:gd name="connsiteX555" fmla="*/ 6346608 w 11218359"/>
                <a:gd name="connsiteY555" fmla="*/ 1081702 h 1081701"/>
                <a:gd name="connsiteX556" fmla="*/ 6358038 w 11218359"/>
                <a:gd name="connsiteY556" fmla="*/ 1081702 h 1081701"/>
                <a:gd name="connsiteX557" fmla="*/ 6369468 w 11218359"/>
                <a:gd name="connsiteY557" fmla="*/ 1081702 h 1081701"/>
                <a:gd name="connsiteX558" fmla="*/ 6380898 w 11218359"/>
                <a:gd name="connsiteY558" fmla="*/ 1081702 h 1081701"/>
                <a:gd name="connsiteX559" fmla="*/ 6392328 w 11218359"/>
                <a:gd name="connsiteY559" fmla="*/ 1081702 h 1081701"/>
                <a:gd name="connsiteX560" fmla="*/ 6403805 w 11218359"/>
                <a:gd name="connsiteY560" fmla="*/ 1081702 h 1081701"/>
                <a:gd name="connsiteX561" fmla="*/ 6415235 w 11218359"/>
                <a:gd name="connsiteY561" fmla="*/ 1081702 h 1081701"/>
                <a:gd name="connsiteX562" fmla="*/ 6426666 w 11218359"/>
                <a:gd name="connsiteY562" fmla="*/ 1081702 h 1081701"/>
                <a:gd name="connsiteX563" fmla="*/ 6438096 w 11218359"/>
                <a:gd name="connsiteY563" fmla="*/ 1081702 h 1081701"/>
                <a:gd name="connsiteX564" fmla="*/ 6449525 w 11218359"/>
                <a:gd name="connsiteY564" fmla="*/ 1081702 h 1081701"/>
                <a:gd name="connsiteX565" fmla="*/ 6461003 w 11218359"/>
                <a:gd name="connsiteY565" fmla="*/ 1081702 h 1081701"/>
                <a:gd name="connsiteX566" fmla="*/ 6472433 w 11218359"/>
                <a:gd name="connsiteY566" fmla="*/ 1081702 h 1081701"/>
                <a:gd name="connsiteX567" fmla="*/ 6483863 w 11218359"/>
                <a:gd name="connsiteY567" fmla="*/ 1081702 h 1081701"/>
                <a:gd name="connsiteX568" fmla="*/ 6495293 w 11218359"/>
                <a:gd name="connsiteY568" fmla="*/ 1081702 h 1081701"/>
                <a:gd name="connsiteX569" fmla="*/ 6506723 w 11218359"/>
                <a:gd name="connsiteY569" fmla="*/ 1081702 h 1081701"/>
                <a:gd name="connsiteX570" fmla="*/ 6518201 w 11218359"/>
                <a:gd name="connsiteY570" fmla="*/ 1081702 h 1081701"/>
                <a:gd name="connsiteX571" fmla="*/ 6529631 w 11218359"/>
                <a:gd name="connsiteY571" fmla="*/ 1081702 h 1081701"/>
                <a:gd name="connsiteX572" fmla="*/ 6541061 w 11218359"/>
                <a:gd name="connsiteY572" fmla="*/ 1081702 h 1081701"/>
                <a:gd name="connsiteX573" fmla="*/ 6552490 w 11218359"/>
                <a:gd name="connsiteY573" fmla="*/ 1081702 h 1081701"/>
                <a:gd name="connsiteX574" fmla="*/ 6563921 w 11218359"/>
                <a:gd name="connsiteY574" fmla="*/ 1081702 h 1081701"/>
                <a:gd name="connsiteX575" fmla="*/ 6575398 w 11218359"/>
                <a:gd name="connsiteY575" fmla="*/ 1081702 h 1081701"/>
                <a:gd name="connsiteX576" fmla="*/ 6586828 w 11218359"/>
                <a:gd name="connsiteY576" fmla="*/ 1081702 h 1081701"/>
                <a:gd name="connsiteX577" fmla="*/ 6598259 w 11218359"/>
                <a:gd name="connsiteY577" fmla="*/ 1081702 h 1081701"/>
                <a:gd name="connsiteX578" fmla="*/ 6609688 w 11218359"/>
                <a:gd name="connsiteY578" fmla="*/ 1081702 h 1081701"/>
                <a:gd name="connsiteX579" fmla="*/ 6621118 w 11218359"/>
                <a:gd name="connsiteY579" fmla="*/ 1081702 h 1081701"/>
                <a:gd name="connsiteX580" fmla="*/ 6632596 w 11218359"/>
                <a:gd name="connsiteY580" fmla="*/ 1081702 h 1081701"/>
                <a:gd name="connsiteX581" fmla="*/ 6644026 w 11218359"/>
                <a:gd name="connsiteY581" fmla="*/ 1081702 h 1081701"/>
                <a:gd name="connsiteX582" fmla="*/ 6655456 w 11218359"/>
                <a:gd name="connsiteY582" fmla="*/ 1081702 h 1081701"/>
                <a:gd name="connsiteX583" fmla="*/ 6666886 w 11218359"/>
                <a:gd name="connsiteY583" fmla="*/ 1081702 h 1081701"/>
                <a:gd name="connsiteX584" fmla="*/ 6678316 w 11218359"/>
                <a:gd name="connsiteY584" fmla="*/ 1081702 h 1081701"/>
                <a:gd name="connsiteX585" fmla="*/ 6689794 w 11218359"/>
                <a:gd name="connsiteY585" fmla="*/ 1081702 h 1081701"/>
                <a:gd name="connsiteX586" fmla="*/ 6701224 w 11218359"/>
                <a:gd name="connsiteY586" fmla="*/ 1081702 h 1081701"/>
                <a:gd name="connsiteX587" fmla="*/ 6712653 w 11218359"/>
                <a:gd name="connsiteY587" fmla="*/ 1081702 h 1081701"/>
                <a:gd name="connsiteX588" fmla="*/ 6724083 w 11218359"/>
                <a:gd name="connsiteY588" fmla="*/ 1081702 h 1081701"/>
                <a:gd name="connsiteX589" fmla="*/ 6735514 w 11218359"/>
                <a:gd name="connsiteY589" fmla="*/ 1081702 h 1081701"/>
                <a:gd name="connsiteX590" fmla="*/ 6746944 w 11218359"/>
                <a:gd name="connsiteY590" fmla="*/ 1081702 h 1081701"/>
                <a:gd name="connsiteX591" fmla="*/ 6758421 w 11218359"/>
                <a:gd name="connsiteY591" fmla="*/ 1081702 h 1081701"/>
                <a:gd name="connsiteX592" fmla="*/ 6769851 w 11218359"/>
                <a:gd name="connsiteY592" fmla="*/ 1081702 h 1081701"/>
                <a:gd name="connsiteX593" fmla="*/ 6781281 w 11218359"/>
                <a:gd name="connsiteY593" fmla="*/ 1081702 h 1081701"/>
                <a:gd name="connsiteX594" fmla="*/ 6792711 w 11218359"/>
                <a:gd name="connsiteY594" fmla="*/ 1081702 h 1081701"/>
                <a:gd name="connsiteX595" fmla="*/ 6804141 w 11218359"/>
                <a:gd name="connsiteY595" fmla="*/ 1081702 h 1081701"/>
                <a:gd name="connsiteX596" fmla="*/ 6815619 w 11218359"/>
                <a:gd name="connsiteY596" fmla="*/ 1081702 h 1081701"/>
                <a:gd name="connsiteX597" fmla="*/ 6827049 w 11218359"/>
                <a:gd name="connsiteY597" fmla="*/ 1081702 h 1081701"/>
                <a:gd name="connsiteX598" fmla="*/ 6838479 w 11218359"/>
                <a:gd name="connsiteY598" fmla="*/ 1081702 h 1081701"/>
                <a:gd name="connsiteX599" fmla="*/ 6849909 w 11218359"/>
                <a:gd name="connsiteY599" fmla="*/ 1081702 h 1081701"/>
                <a:gd name="connsiteX600" fmla="*/ 6861339 w 11218359"/>
                <a:gd name="connsiteY600" fmla="*/ 1081702 h 1081701"/>
                <a:gd name="connsiteX601" fmla="*/ 6872816 w 11218359"/>
                <a:gd name="connsiteY601" fmla="*/ 1081702 h 1081701"/>
                <a:gd name="connsiteX602" fmla="*/ 6884246 w 11218359"/>
                <a:gd name="connsiteY602" fmla="*/ 1081702 h 1081701"/>
                <a:gd name="connsiteX603" fmla="*/ 6895676 w 11218359"/>
                <a:gd name="connsiteY603" fmla="*/ 1081702 h 1081701"/>
                <a:gd name="connsiteX604" fmla="*/ 6907107 w 11218359"/>
                <a:gd name="connsiteY604" fmla="*/ 1081702 h 1081701"/>
                <a:gd name="connsiteX605" fmla="*/ 6918537 w 11218359"/>
                <a:gd name="connsiteY605" fmla="*/ 1081702 h 1081701"/>
                <a:gd name="connsiteX606" fmla="*/ 6930014 w 11218359"/>
                <a:gd name="connsiteY606" fmla="*/ 1081702 h 1081701"/>
                <a:gd name="connsiteX607" fmla="*/ 6941444 w 11218359"/>
                <a:gd name="connsiteY607" fmla="*/ 1081702 h 1081701"/>
                <a:gd name="connsiteX608" fmla="*/ 6952874 w 11218359"/>
                <a:gd name="connsiteY608" fmla="*/ 1081702 h 1081701"/>
                <a:gd name="connsiteX609" fmla="*/ 6964304 w 11218359"/>
                <a:gd name="connsiteY609" fmla="*/ 1081702 h 1081701"/>
                <a:gd name="connsiteX610" fmla="*/ 6975734 w 11218359"/>
                <a:gd name="connsiteY610" fmla="*/ 1081702 h 1081701"/>
                <a:gd name="connsiteX611" fmla="*/ 6987212 w 11218359"/>
                <a:gd name="connsiteY611" fmla="*/ 1081702 h 1081701"/>
                <a:gd name="connsiteX612" fmla="*/ 6998642 w 11218359"/>
                <a:gd name="connsiteY612" fmla="*/ 1081702 h 1081701"/>
                <a:gd name="connsiteX613" fmla="*/ 7010072 w 11218359"/>
                <a:gd name="connsiteY613" fmla="*/ 1081702 h 1081701"/>
                <a:gd name="connsiteX614" fmla="*/ 7021502 w 11218359"/>
                <a:gd name="connsiteY614" fmla="*/ 1081702 h 1081701"/>
                <a:gd name="connsiteX615" fmla="*/ 7032931 w 11218359"/>
                <a:gd name="connsiteY615" fmla="*/ 1081702 h 1081701"/>
                <a:gd name="connsiteX616" fmla="*/ 7044409 w 11218359"/>
                <a:gd name="connsiteY616" fmla="*/ 1081702 h 1081701"/>
                <a:gd name="connsiteX617" fmla="*/ 7055839 w 11218359"/>
                <a:gd name="connsiteY617" fmla="*/ 1081702 h 1081701"/>
                <a:gd name="connsiteX618" fmla="*/ 7067269 w 11218359"/>
                <a:gd name="connsiteY618" fmla="*/ 1081702 h 1081701"/>
                <a:gd name="connsiteX619" fmla="*/ 7078700 w 11218359"/>
                <a:gd name="connsiteY619" fmla="*/ 1081702 h 1081701"/>
                <a:gd name="connsiteX620" fmla="*/ 7090129 w 11218359"/>
                <a:gd name="connsiteY620" fmla="*/ 1081702 h 1081701"/>
                <a:gd name="connsiteX621" fmla="*/ 7101607 w 11218359"/>
                <a:gd name="connsiteY621" fmla="*/ 1081702 h 1081701"/>
                <a:gd name="connsiteX622" fmla="*/ 7113037 w 11218359"/>
                <a:gd name="connsiteY622" fmla="*/ 1081702 h 1081701"/>
                <a:gd name="connsiteX623" fmla="*/ 7124467 w 11218359"/>
                <a:gd name="connsiteY623" fmla="*/ 1081702 h 1081701"/>
                <a:gd name="connsiteX624" fmla="*/ 7135897 w 11218359"/>
                <a:gd name="connsiteY624" fmla="*/ 1081702 h 1081701"/>
                <a:gd name="connsiteX625" fmla="*/ 7147327 w 11218359"/>
                <a:gd name="connsiteY625" fmla="*/ 1081702 h 1081701"/>
                <a:gd name="connsiteX626" fmla="*/ 7158805 w 11218359"/>
                <a:gd name="connsiteY626" fmla="*/ 1081702 h 1081701"/>
                <a:gd name="connsiteX627" fmla="*/ 7170235 w 11218359"/>
                <a:gd name="connsiteY627" fmla="*/ 1081702 h 1081701"/>
                <a:gd name="connsiteX628" fmla="*/ 7181665 w 11218359"/>
                <a:gd name="connsiteY628" fmla="*/ 1081702 h 1081701"/>
                <a:gd name="connsiteX629" fmla="*/ 7193094 w 11218359"/>
                <a:gd name="connsiteY629" fmla="*/ 1081702 h 1081701"/>
                <a:gd name="connsiteX630" fmla="*/ 7204524 w 11218359"/>
                <a:gd name="connsiteY630" fmla="*/ 1081702 h 1081701"/>
                <a:gd name="connsiteX631" fmla="*/ 7216002 w 11218359"/>
                <a:gd name="connsiteY631" fmla="*/ 1081702 h 1081701"/>
                <a:gd name="connsiteX632" fmla="*/ 7227432 w 11218359"/>
                <a:gd name="connsiteY632" fmla="*/ 1081702 h 1081701"/>
                <a:gd name="connsiteX633" fmla="*/ 7238862 w 11218359"/>
                <a:gd name="connsiteY633" fmla="*/ 1081702 h 1081701"/>
                <a:gd name="connsiteX634" fmla="*/ 7250292 w 11218359"/>
                <a:gd name="connsiteY634" fmla="*/ 1081702 h 1081701"/>
                <a:gd name="connsiteX635" fmla="*/ 7261722 w 11218359"/>
                <a:gd name="connsiteY635" fmla="*/ 1081702 h 1081701"/>
                <a:gd name="connsiteX636" fmla="*/ 7273200 w 11218359"/>
                <a:gd name="connsiteY636" fmla="*/ 1081702 h 1081701"/>
                <a:gd name="connsiteX637" fmla="*/ 7284630 w 11218359"/>
                <a:gd name="connsiteY637" fmla="*/ 1081702 h 1081701"/>
                <a:gd name="connsiteX638" fmla="*/ 7296060 w 11218359"/>
                <a:gd name="connsiteY638" fmla="*/ 1081702 h 1081701"/>
                <a:gd name="connsiteX639" fmla="*/ 7307490 w 11218359"/>
                <a:gd name="connsiteY639" fmla="*/ 1081702 h 1081701"/>
                <a:gd name="connsiteX640" fmla="*/ 7318920 w 11218359"/>
                <a:gd name="connsiteY640" fmla="*/ 1081702 h 1081701"/>
                <a:gd name="connsiteX641" fmla="*/ 7330398 w 11218359"/>
                <a:gd name="connsiteY641" fmla="*/ 1081702 h 1081701"/>
                <a:gd name="connsiteX642" fmla="*/ 7341828 w 11218359"/>
                <a:gd name="connsiteY642" fmla="*/ 1081702 h 1081701"/>
                <a:gd name="connsiteX643" fmla="*/ 7353257 w 11218359"/>
                <a:gd name="connsiteY643" fmla="*/ 1081702 h 1081701"/>
                <a:gd name="connsiteX644" fmla="*/ 7364687 w 11218359"/>
                <a:gd name="connsiteY644" fmla="*/ 1081702 h 1081701"/>
                <a:gd name="connsiteX645" fmla="*/ 7376117 w 11218359"/>
                <a:gd name="connsiteY645" fmla="*/ 1081702 h 1081701"/>
                <a:gd name="connsiteX646" fmla="*/ 7387595 w 11218359"/>
                <a:gd name="connsiteY646" fmla="*/ 1081702 h 1081701"/>
                <a:gd name="connsiteX647" fmla="*/ 7399025 w 11218359"/>
                <a:gd name="connsiteY647" fmla="*/ 1081702 h 1081701"/>
                <a:gd name="connsiteX648" fmla="*/ 7410455 w 11218359"/>
                <a:gd name="connsiteY648" fmla="*/ 1081702 h 1081701"/>
                <a:gd name="connsiteX649" fmla="*/ 7421885 w 11218359"/>
                <a:gd name="connsiteY649" fmla="*/ 1081702 h 1081701"/>
                <a:gd name="connsiteX650" fmla="*/ 7433315 w 11218359"/>
                <a:gd name="connsiteY650" fmla="*/ 1081702 h 1081701"/>
                <a:gd name="connsiteX651" fmla="*/ 7444793 w 11218359"/>
                <a:gd name="connsiteY651" fmla="*/ 1081702 h 1081701"/>
                <a:gd name="connsiteX652" fmla="*/ 7456222 w 11218359"/>
                <a:gd name="connsiteY652" fmla="*/ 1081702 h 1081701"/>
                <a:gd name="connsiteX653" fmla="*/ 7467653 w 11218359"/>
                <a:gd name="connsiteY653" fmla="*/ 1081702 h 1081701"/>
                <a:gd name="connsiteX654" fmla="*/ 7479083 w 11218359"/>
                <a:gd name="connsiteY654" fmla="*/ 1081702 h 1081701"/>
                <a:gd name="connsiteX655" fmla="*/ 7490513 w 11218359"/>
                <a:gd name="connsiteY655" fmla="*/ 1081702 h 1081701"/>
                <a:gd name="connsiteX656" fmla="*/ 7501990 w 11218359"/>
                <a:gd name="connsiteY656" fmla="*/ 1081702 h 1081701"/>
                <a:gd name="connsiteX657" fmla="*/ 7513420 w 11218359"/>
                <a:gd name="connsiteY657" fmla="*/ 1081702 h 1081701"/>
                <a:gd name="connsiteX658" fmla="*/ 7524850 w 11218359"/>
                <a:gd name="connsiteY658" fmla="*/ 1081702 h 1081701"/>
                <a:gd name="connsiteX659" fmla="*/ 7536280 w 11218359"/>
                <a:gd name="connsiteY659" fmla="*/ 1081702 h 1081701"/>
                <a:gd name="connsiteX660" fmla="*/ 7547710 w 11218359"/>
                <a:gd name="connsiteY660" fmla="*/ 1081702 h 1081701"/>
                <a:gd name="connsiteX661" fmla="*/ 7559188 w 11218359"/>
                <a:gd name="connsiteY661" fmla="*/ 1081702 h 1081701"/>
                <a:gd name="connsiteX662" fmla="*/ 7570618 w 11218359"/>
                <a:gd name="connsiteY662" fmla="*/ 1081702 h 1081701"/>
                <a:gd name="connsiteX663" fmla="*/ 7582048 w 11218359"/>
                <a:gd name="connsiteY663" fmla="*/ 1081702 h 1081701"/>
                <a:gd name="connsiteX664" fmla="*/ 7593478 w 11218359"/>
                <a:gd name="connsiteY664" fmla="*/ 1081702 h 1081701"/>
                <a:gd name="connsiteX665" fmla="*/ 7604908 w 11218359"/>
                <a:gd name="connsiteY665" fmla="*/ 1081702 h 1081701"/>
                <a:gd name="connsiteX666" fmla="*/ 7616385 w 11218359"/>
                <a:gd name="connsiteY666" fmla="*/ 1081702 h 1081701"/>
                <a:gd name="connsiteX667" fmla="*/ 7627815 w 11218359"/>
                <a:gd name="connsiteY667" fmla="*/ 1081702 h 1081701"/>
                <a:gd name="connsiteX668" fmla="*/ 7639246 w 11218359"/>
                <a:gd name="connsiteY668" fmla="*/ 1081702 h 1081701"/>
                <a:gd name="connsiteX669" fmla="*/ 7650676 w 11218359"/>
                <a:gd name="connsiteY669" fmla="*/ 1081702 h 1081701"/>
                <a:gd name="connsiteX670" fmla="*/ 7662106 w 11218359"/>
                <a:gd name="connsiteY670" fmla="*/ 1081702 h 1081701"/>
                <a:gd name="connsiteX671" fmla="*/ 7673583 w 11218359"/>
                <a:gd name="connsiteY671" fmla="*/ 1081702 h 1081701"/>
                <a:gd name="connsiteX672" fmla="*/ 7685013 w 11218359"/>
                <a:gd name="connsiteY672" fmla="*/ 1081702 h 1081701"/>
                <a:gd name="connsiteX673" fmla="*/ 7696443 w 11218359"/>
                <a:gd name="connsiteY673" fmla="*/ 1081702 h 1081701"/>
                <a:gd name="connsiteX674" fmla="*/ 7707873 w 11218359"/>
                <a:gd name="connsiteY674" fmla="*/ 1081702 h 1081701"/>
                <a:gd name="connsiteX675" fmla="*/ 7719303 w 11218359"/>
                <a:gd name="connsiteY675" fmla="*/ 1081702 h 1081701"/>
                <a:gd name="connsiteX676" fmla="*/ 7730733 w 11218359"/>
                <a:gd name="connsiteY676" fmla="*/ 1081702 h 1081701"/>
                <a:gd name="connsiteX677" fmla="*/ 7742211 w 11218359"/>
                <a:gd name="connsiteY677" fmla="*/ 1081702 h 1081701"/>
                <a:gd name="connsiteX678" fmla="*/ 7753641 w 11218359"/>
                <a:gd name="connsiteY678" fmla="*/ 1081702 h 1081701"/>
                <a:gd name="connsiteX679" fmla="*/ 7765071 w 11218359"/>
                <a:gd name="connsiteY679" fmla="*/ 1081702 h 1081701"/>
                <a:gd name="connsiteX680" fmla="*/ 7776501 w 11218359"/>
                <a:gd name="connsiteY680" fmla="*/ 1081702 h 1081701"/>
                <a:gd name="connsiteX681" fmla="*/ 7787931 w 11218359"/>
                <a:gd name="connsiteY681" fmla="*/ 1081702 h 1081701"/>
                <a:gd name="connsiteX682" fmla="*/ 7799408 w 11218359"/>
                <a:gd name="connsiteY682" fmla="*/ 1081702 h 1081701"/>
                <a:gd name="connsiteX683" fmla="*/ 7810839 w 11218359"/>
                <a:gd name="connsiteY683" fmla="*/ 1081702 h 1081701"/>
                <a:gd name="connsiteX684" fmla="*/ 7822268 w 11218359"/>
                <a:gd name="connsiteY684" fmla="*/ 1081702 h 1081701"/>
                <a:gd name="connsiteX685" fmla="*/ 7833698 w 11218359"/>
                <a:gd name="connsiteY685" fmla="*/ 1081702 h 1081701"/>
                <a:gd name="connsiteX686" fmla="*/ 7845128 w 11218359"/>
                <a:gd name="connsiteY686" fmla="*/ 1081702 h 1081701"/>
                <a:gd name="connsiteX687" fmla="*/ 7856606 w 11218359"/>
                <a:gd name="connsiteY687" fmla="*/ 1081702 h 1081701"/>
                <a:gd name="connsiteX688" fmla="*/ 7868036 w 11218359"/>
                <a:gd name="connsiteY688" fmla="*/ 1081702 h 1081701"/>
                <a:gd name="connsiteX689" fmla="*/ 7879466 w 11218359"/>
                <a:gd name="connsiteY689" fmla="*/ 1081702 h 1081701"/>
                <a:gd name="connsiteX690" fmla="*/ 7890896 w 11218359"/>
                <a:gd name="connsiteY690" fmla="*/ 1081702 h 1081701"/>
                <a:gd name="connsiteX691" fmla="*/ 7902326 w 11218359"/>
                <a:gd name="connsiteY691" fmla="*/ 1081702 h 1081701"/>
                <a:gd name="connsiteX692" fmla="*/ 7913804 w 11218359"/>
                <a:gd name="connsiteY692" fmla="*/ 1081702 h 1081701"/>
                <a:gd name="connsiteX693" fmla="*/ 7925234 w 11218359"/>
                <a:gd name="connsiteY693" fmla="*/ 1081702 h 1081701"/>
                <a:gd name="connsiteX694" fmla="*/ 7936663 w 11218359"/>
                <a:gd name="connsiteY694" fmla="*/ 1081702 h 1081701"/>
                <a:gd name="connsiteX695" fmla="*/ 7948094 w 11218359"/>
                <a:gd name="connsiteY695" fmla="*/ 1081702 h 1081701"/>
                <a:gd name="connsiteX696" fmla="*/ 7959524 w 11218359"/>
                <a:gd name="connsiteY696" fmla="*/ 1081702 h 1081701"/>
                <a:gd name="connsiteX697" fmla="*/ 7971001 w 11218359"/>
                <a:gd name="connsiteY697" fmla="*/ 1081702 h 1081701"/>
                <a:gd name="connsiteX698" fmla="*/ 7982431 w 11218359"/>
                <a:gd name="connsiteY698" fmla="*/ 1081702 h 1081701"/>
                <a:gd name="connsiteX699" fmla="*/ 7993861 w 11218359"/>
                <a:gd name="connsiteY699" fmla="*/ 1081702 h 1081701"/>
                <a:gd name="connsiteX700" fmla="*/ 8005291 w 11218359"/>
                <a:gd name="connsiteY700" fmla="*/ 1081702 h 1081701"/>
                <a:gd name="connsiteX701" fmla="*/ 8016721 w 11218359"/>
                <a:gd name="connsiteY701" fmla="*/ 1081702 h 1081701"/>
                <a:gd name="connsiteX702" fmla="*/ 8028199 w 11218359"/>
                <a:gd name="connsiteY702" fmla="*/ 1081702 h 1081701"/>
                <a:gd name="connsiteX703" fmla="*/ 8039629 w 11218359"/>
                <a:gd name="connsiteY703" fmla="*/ 1081702 h 1081701"/>
                <a:gd name="connsiteX704" fmla="*/ 8051059 w 11218359"/>
                <a:gd name="connsiteY704" fmla="*/ 1081702 h 1081701"/>
                <a:gd name="connsiteX705" fmla="*/ 8062489 w 11218359"/>
                <a:gd name="connsiteY705" fmla="*/ 1081702 h 1081701"/>
                <a:gd name="connsiteX706" fmla="*/ 8073919 w 11218359"/>
                <a:gd name="connsiteY706" fmla="*/ 1081702 h 1081701"/>
                <a:gd name="connsiteX707" fmla="*/ 8085396 w 11218359"/>
                <a:gd name="connsiteY707" fmla="*/ 1081702 h 1081701"/>
                <a:gd name="connsiteX708" fmla="*/ 8096826 w 11218359"/>
                <a:gd name="connsiteY708" fmla="*/ 1081702 h 1081701"/>
                <a:gd name="connsiteX709" fmla="*/ 8108256 w 11218359"/>
                <a:gd name="connsiteY709" fmla="*/ 1081702 h 1081701"/>
                <a:gd name="connsiteX710" fmla="*/ 8119687 w 11218359"/>
                <a:gd name="connsiteY710" fmla="*/ 1081702 h 1081701"/>
                <a:gd name="connsiteX711" fmla="*/ 8131117 w 11218359"/>
                <a:gd name="connsiteY711" fmla="*/ 1081702 h 1081701"/>
                <a:gd name="connsiteX712" fmla="*/ 8142594 w 11218359"/>
                <a:gd name="connsiteY712" fmla="*/ 1081702 h 1081701"/>
                <a:gd name="connsiteX713" fmla="*/ 8154024 w 11218359"/>
                <a:gd name="connsiteY713" fmla="*/ 1081702 h 1081701"/>
                <a:gd name="connsiteX714" fmla="*/ 8165454 w 11218359"/>
                <a:gd name="connsiteY714" fmla="*/ 1081702 h 1081701"/>
                <a:gd name="connsiteX715" fmla="*/ 8176884 w 11218359"/>
                <a:gd name="connsiteY715" fmla="*/ 1081702 h 1081701"/>
                <a:gd name="connsiteX716" fmla="*/ 8188314 w 11218359"/>
                <a:gd name="connsiteY716" fmla="*/ 1081702 h 1081701"/>
                <a:gd name="connsiteX717" fmla="*/ 8199792 w 11218359"/>
                <a:gd name="connsiteY717" fmla="*/ 1081702 h 1081701"/>
                <a:gd name="connsiteX718" fmla="*/ 8211222 w 11218359"/>
                <a:gd name="connsiteY718" fmla="*/ 1081702 h 1081701"/>
                <a:gd name="connsiteX719" fmla="*/ 8222652 w 11218359"/>
                <a:gd name="connsiteY719" fmla="*/ 1081702 h 1081701"/>
                <a:gd name="connsiteX720" fmla="*/ 8234082 w 11218359"/>
                <a:gd name="connsiteY720" fmla="*/ 1081702 h 1081701"/>
                <a:gd name="connsiteX721" fmla="*/ 8245512 w 11218359"/>
                <a:gd name="connsiteY721" fmla="*/ 1081702 h 1081701"/>
                <a:gd name="connsiteX722" fmla="*/ 8256989 w 11218359"/>
                <a:gd name="connsiteY722" fmla="*/ 1081702 h 1081701"/>
                <a:gd name="connsiteX723" fmla="*/ 8268419 w 11218359"/>
                <a:gd name="connsiteY723" fmla="*/ 1081702 h 1081701"/>
                <a:gd name="connsiteX724" fmla="*/ 8279850 w 11218359"/>
                <a:gd name="connsiteY724" fmla="*/ 1081702 h 1081701"/>
                <a:gd name="connsiteX725" fmla="*/ 8291280 w 11218359"/>
                <a:gd name="connsiteY725" fmla="*/ 1081702 h 1081701"/>
                <a:gd name="connsiteX726" fmla="*/ 8302709 w 11218359"/>
                <a:gd name="connsiteY726" fmla="*/ 1081702 h 1081701"/>
                <a:gd name="connsiteX727" fmla="*/ 8314187 w 11218359"/>
                <a:gd name="connsiteY727" fmla="*/ 1081702 h 1081701"/>
                <a:gd name="connsiteX728" fmla="*/ 8325617 w 11218359"/>
                <a:gd name="connsiteY728" fmla="*/ 1081702 h 1081701"/>
                <a:gd name="connsiteX729" fmla="*/ 8337047 w 11218359"/>
                <a:gd name="connsiteY729" fmla="*/ 1081702 h 1081701"/>
                <a:gd name="connsiteX730" fmla="*/ 8348477 w 11218359"/>
                <a:gd name="connsiteY730" fmla="*/ 1081702 h 1081701"/>
                <a:gd name="connsiteX731" fmla="*/ 8359907 w 11218359"/>
                <a:gd name="connsiteY731" fmla="*/ 1081702 h 1081701"/>
                <a:gd name="connsiteX732" fmla="*/ 8371385 w 11218359"/>
                <a:gd name="connsiteY732" fmla="*/ 1081702 h 1081701"/>
                <a:gd name="connsiteX733" fmla="*/ 8382815 w 11218359"/>
                <a:gd name="connsiteY733" fmla="*/ 1081702 h 1081701"/>
                <a:gd name="connsiteX734" fmla="*/ 8394245 w 11218359"/>
                <a:gd name="connsiteY734" fmla="*/ 1081702 h 1081701"/>
                <a:gd name="connsiteX735" fmla="*/ 8405674 w 11218359"/>
                <a:gd name="connsiteY735" fmla="*/ 1081702 h 1081701"/>
                <a:gd name="connsiteX736" fmla="*/ 8417104 w 11218359"/>
                <a:gd name="connsiteY736" fmla="*/ 1081702 h 1081701"/>
                <a:gd name="connsiteX737" fmla="*/ 8428582 w 11218359"/>
                <a:gd name="connsiteY737" fmla="*/ 1081702 h 1081701"/>
                <a:gd name="connsiteX738" fmla="*/ 8440012 w 11218359"/>
                <a:gd name="connsiteY738" fmla="*/ 1081702 h 1081701"/>
                <a:gd name="connsiteX739" fmla="*/ 8451442 w 11218359"/>
                <a:gd name="connsiteY739" fmla="*/ 1081702 h 1081701"/>
                <a:gd name="connsiteX740" fmla="*/ 8462872 w 11218359"/>
                <a:gd name="connsiteY740" fmla="*/ 1081702 h 1081701"/>
                <a:gd name="connsiteX741" fmla="*/ 8474302 w 11218359"/>
                <a:gd name="connsiteY741" fmla="*/ 1081702 h 1081701"/>
                <a:gd name="connsiteX742" fmla="*/ 8485780 w 11218359"/>
                <a:gd name="connsiteY742" fmla="*/ 1081702 h 1081701"/>
                <a:gd name="connsiteX743" fmla="*/ 8497210 w 11218359"/>
                <a:gd name="connsiteY743" fmla="*/ 1081702 h 1081701"/>
                <a:gd name="connsiteX744" fmla="*/ 8508640 w 11218359"/>
                <a:gd name="connsiteY744" fmla="*/ 1081702 h 1081701"/>
                <a:gd name="connsiteX745" fmla="*/ 8520069 w 11218359"/>
                <a:gd name="connsiteY745" fmla="*/ 1081702 h 1081701"/>
                <a:gd name="connsiteX746" fmla="*/ 8531500 w 11218359"/>
                <a:gd name="connsiteY746" fmla="*/ 1081702 h 1081701"/>
                <a:gd name="connsiteX747" fmla="*/ 8542977 w 11218359"/>
                <a:gd name="connsiteY747" fmla="*/ 1081702 h 1081701"/>
                <a:gd name="connsiteX748" fmla="*/ 8554407 w 11218359"/>
                <a:gd name="connsiteY748" fmla="*/ 1081702 h 1081701"/>
                <a:gd name="connsiteX749" fmla="*/ 8565837 w 11218359"/>
                <a:gd name="connsiteY749" fmla="*/ 1081702 h 1081701"/>
                <a:gd name="connsiteX750" fmla="*/ 8577267 w 11218359"/>
                <a:gd name="connsiteY750" fmla="*/ 1081702 h 1081701"/>
                <a:gd name="connsiteX751" fmla="*/ 8588697 w 11218359"/>
                <a:gd name="connsiteY751" fmla="*/ 1081702 h 1081701"/>
                <a:gd name="connsiteX752" fmla="*/ 8600175 w 11218359"/>
                <a:gd name="connsiteY752" fmla="*/ 1081702 h 1081701"/>
                <a:gd name="connsiteX753" fmla="*/ 8611605 w 11218359"/>
                <a:gd name="connsiteY753" fmla="*/ 1081702 h 1081701"/>
                <a:gd name="connsiteX754" fmla="*/ 8623035 w 11218359"/>
                <a:gd name="connsiteY754" fmla="*/ 1081702 h 1081701"/>
                <a:gd name="connsiteX755" fmla="*/ 8634465 w 11218359"/>
                <a:gd name="connsiteY755" fmla="*/ 1081702 h 1081701"/>
                <a:gd name="connsiteX756" fmla="*/ 8645895 w 11218359"/>
                <a:gd name="connsiteY756" fmla="*/ 1081702 h 1081701"/>
                <a:gd name="connsiteX757" fmla="*/ 8657373 w 11218359"/>
                <a:gd name="connsiteY757" fmla="*/ 1081702 h 1081701"/>
                <a:gd name="connsiteX758" fmla="*/ 8668802 w 11218359"/>
                <a:gd name="connsiteY758" fmla="*/ 1081702 h 1081701"/>
                <a:gd name="connsiteX759" fmla="*/ 8680232 w 11218359"/>
                <a:gd name="connsiteY759" fmla="*/ 1081702 h 1081701"/>
                <a:gd name="connsiteX760" fmla="*/ 8691662 w 11218359"/>
                <a:gd name="connsiteY760" fmla="*/ 1081702 h 1081701"/>
                <a:gd name="connsiteX761" fmla="*/ 8703093 w 11218359"/>
                <a:gd name="connsiteY761" fmla="*/ 1081702 h 1081701"/>
                <a:gd name="connsiteX762" fmla="*/ 8714570 w 11218359"/>
                <a:gd name="connsiteY762" fmla="*/ 1081702 h 1081701"/>
                <a:gd name="connsiteX763" fmla="*/ 8726000 w 11218359"/>
                <a:gd name="connsiteY763" fmla="*/ 1081702 h 1081701"/>
                <a:gd name="connsiteX764" fmla="*/ 8737430 w 11218359"/>
                <a:gd name="connsiteY764" fmla="*/ 1081702 h 1081701"/>
                <a:gd name="connsiteX765" fmla="*/ 8748860 w 11218359"/>
                <a:gd name="connsiteY765" fmla="*/ 1081702 h 1081701"/>
                <a:gd name="connsiteX766" fmla="*/ 8760290 w 11218359"/>
                <a:gd name="connsiteY766" fmla="*/ 1081702 h 1081701"/>
                <a:gd name="connsiteX767" fmla="*/ 8771768 w 11218359"/>
                <a:gd name="connsiteY767" fmla="*/ 1081702 h 1081701"/>
                <a:gd name="connsiteX768" fmla="*/ 8783198 w 11218359"/>
                <a:gd name="connsiteY768" fmla="*/ 1081702 h 1081701"/>
                <a:gd name="connsiteX769" fmla="*/ 8794628 w 11218359"/>
                <a:gd name="connsiteY769" fmla="*/ 1081702 h 1081701"/>
                <a:gd name="connsiteX770" fmla="*/ 8806058 w 11218359"/>
                <a:gd name="connsiteY770" fmla="*/ 1081702 h 1081701"/>
                <a:gd name="connsiteX771" fmla="*/ 8817488 w 11218359"/>
                <a:gd name="connsiteY771" fmla="*/ 1081702 h 1081701"/>
                <a:gd name="connsiteX772" fmla="*/ 8828918 w 11218359"/>
                <a:gd name="connsiteY772" fmla="*/ 1081702 h 1081701"/>
                <a:gd name="connsiteX773" fmla="*/ 8840395 w 11218359"/>
                <a:gd name="connsiteY773" fmla="*/ 1081702 h 1081701"/>
                <a:gd name="connsiteX774" fmla="*/ 8851825 w 11218359"/>
                <a:gd name="connsiteY774" fmla="*/ 1081702 h 1081701"/>
                <a:gd name="connsiteX775" fmla="*/ 8863256 w 11218359"/>
                <a:gd name="connsiteY775" fmla="*/ 1081702 h 1081701"/>
                <a:gd name="connsiteX776" fmla="*/ 8874686 w 11218359"/>
                <a:gd name="connsiteY776" fmla="*/ 1081702 h 1081701"/>
                <a:gd name="connsiteX777" fmla="*/ 8886115 w 11218359"/>
                <a:gd name="connsiteY777" fmla="*/ 1081702 h 1081701"/>
                <a:gd name="connsiteX778" fmla="*/ 8897593 w 11218359"/>
                <a:gd name="connsiteY778" fmla="*/ 1081702 h 1081701"/>
                <a:gd name="connsiteX779" fmla="*/ 8909022 w 11218359"/>
                <a:gd name="connsiteY779" fmla="*/ 1081702 h 1081701"/>
                <a:gd name="connsiteX780" fmla="*/ 8920453 w 11218359"/>
                <a:gd name="connsiteY780" fmla="*/ 1081702 h 1081701"/>
                <a:gd name="connsiteX781" fmla="*/ 8931883 w 11218359"/>
                <a:gd name="connsiteY781" fmla="*/ 1081702 h 1081701"/>
                <a:gd name="connsiteX782" fmla="*/ 8943313 w 11218359"/>
                <a:gd name="connsiteY782" fmla="*/ 1081702 h 1081701"/>
                <a:gd name="connsiteX783" fmla="*/ 8954791 w 11218359"/>
                <a:gd name="connsiteY783" fmla="*/ 1081702 h 1081701"/>
                <a:gd name="connsiteX784" fmla="*/ 8966220 w 11218359"/>
                <a:gd name="connsiteY784" fmla="*/ 1081702 h 1081701"/>
                <a:gd name="connsiteX785" fmla="*/ 8977651 w 11218359"/>
                <a:gd name="connsiteY785" fmla="*/ 1081702 h 1081701"/>
                <a:gd name="connsiteX786" fmla="*/ 8989080 w 11218359"/>
                <a:gd name="connsiteY786" fmla="*/ 1081702 h 1081701"/>
                <a:gd name="connsiteX787" fmla="*/ 9000511 w 11218359"/>
                <a:gd name="connsiteY787" fmla="*/ 1081702 h 1081701"/>
                <a:gd name="connsiteX788" fmla="*/ 9011988 w 11218359"/>
                <a:gd name="connsiteY788" fmla="*/ 1081702 h 1081701"/>
                <a:gd name="connsiteX789" fmla="*/ 9023418 w 11218359"/>
                <a:gd name="connsiteY789" fmla="*/ 1081702 h 1081701"/>
                <a:gd name="connsiteX790" fmla="*/ 9034849 w 11218359"/>
                <a:gd name="connsiteY790" fmla="*/ 1081702 h 1081701"/>
                <a:gd name="connsiteX791" fmla="*/ 9046278 w 11218359"/>
                <a:gd name="connsiteY791" fmla="*/ 1081702 h 1081701"/>
                <a:gd name="connsiteX792" fmla="*/ 9057709 w 11218359"/>
                <a:gd name="connsiteY792" fmla="*/ 1081702 h 1081701"/>
                <a:gd name="connsiteX793" fmla="*/ 9069186 w 11218359"/>
                <a:gd name="connsiteY793" fmla="*/ 1081702 h 1081701"/>
                <a:gd name="connsiteX794" fmla="*/ 9080615 w 11218359"/>
                <a:gd name="connsiteY794" fmla="*/ 1081702 h 1081701"/>
                <a:gd name="connsiteX795" fmla="*/ 9092046 w 11218359"/>
                <a:gd name="connsiteY795" fmla="*/ 1081702 h 1081701"/>
                <a:gd name="connsiteX796" fmla="*/ 9103476 w 11218359"/>
                <a:gd name="connsiteY796" fmla="*/ 1081702 h 1081701"/>
                <a:gd name="connsiteX797" fmla="*/ 9114906 w 11218359"/>
                <a:gd name="connsiteY797" fmla="*/ 1081702 h 1081701"/>
                <a:gd name="connsiteX798" fmla="*/ 9126384 w 11218359"/>
                <a:gd name="connsiteY798" fmla="*/ 1081702 h 1081701"/>
                <a:gd name="connsiteX799" fmla="*/ 9137813 w 11218359"/>
                <a:gd name="connsiteY799" fmla="*/ 1081702 h 1081701"/>
                <a:gd name="connsiteX800" fmla="*/ 9149244 w 11218359"/>
                <a:gd name="connsiteY800" fmla="*/ 1081702 h 1081701"/>
                <a:gd name="connsiteX801" fmla="*/ 9160673 w 11218359"/>
                <a:gd name="connsiteY801" fmla="*/ 1081702 h 1081701"/>
                <a:gd name="connsiteX802" fmla="*/ 9172104 w 11218359"/>
                <a:gd name="connsiteY802" fmla="*/ 1081702 h 1081701"/>
                <a:gd name="connsiteX803" fmla="*/ 9183581 w 11218359"/>
                <a:gd name="connsiteY803" fmla="*/ 1081702 h 1081701"/>
                <a:gd name="connsiteX804" fmla="*/ 9195011 w 11218359"/>
                <a:gd name="connsiteY804" fmla="*/ 1081702 h 1081701"/>
                <a:gd name="connsiteX805" fmla="*/ 9206442 w 11218359"/>
                <a:gd name="connsiteY805" fmla="*/ 1081702 h 1081701"/>
                <a:gd name="connsiteX806" fmla="*/ 9217871 w 11218359"/>
                <a:gd name="connsiteY806" fmla="*/ 1081702 h 1081701"/>
                <a:gd name="connsiteX807" fmla="*/ 9229301 w 11218359"/>
                <a:gd name="connsiteY807" fmla="*/ 1081702 h 1081701"/>
                <a:gd name="connsiteX808" fmla="*/ 9240779 w 11218359"/>
                <a:gd name="connsiteY808" fmla="*/ 1081702 h 1081701"/>
                <a:gd name="connsiteX809" fmla="*/ 9252209 w 11218359"/>
                <a:gd name="connsiteY809" fmla="*/ 1081702 h 1081701"/>
                <a:gd name="connsiteX810" fmla="*/ 9263639 w 11218359"/>
                <a:gd name="connsiteY810" fmla="*/ 1081702 h 1081701"/>
                <a:gd name="connsiteX811" fmla="*/ 9275069 w 11218359"/>
                <a:gd name="connsiteY811" fmla="*/ 1081702 h 1081701"/>
                <a:gd name="connsiteX812" fmla="*/ 9286498 w 11218359"/>
                <a:gd name="connsiteY812" fmla="*/ 1081702 h 1081701"/>
                <a:gd name="connsiteX813" fmla="*/ 9297977 w 11218359"/>
                <a:gd name="connsiteY813" fmla="*/ 1081702 h 1081701"/>
                <a:gd name="connsiteX814" fmla="*/ 9309406 w 11218359"/>
                <a:gd name="connsiteY814" fmla="*/ 1081702 h 1081701"/>
                <a:gd name="connsiteX815" fmla="*/ 9320837 w 11218359"/>
                <a:gd name="connsiteY815" fmla="*/ 1081702 h 1081701"/>
                <a:gd name="connsiteX816" fmla="*/ 9332266 w 11218359"/>
                <a:gd name="connsiteY816" fmla="*/ 1081702 h 1081701"/>
                <a:gd name="connsiteX817" fmla="*/ 9343696 w 11218359"/>
                <a:gd name="connsiteY817" fmla="*/ 1081702 h 1081701"/>
                <a:gd name="connsiteX818" fmla="*/ 9355174 w 11218359"/>
                <a:gd name="connsiteY818" fmla="*/ 1081702 h 1081701"/>
                <a:gd name="connsiteX819" fmla="*/ 9366604 w 11218359"/>
                <a:gd name="connsiteY819" fmla="*/ 1081702 h 1081701"/>
                <a:gd name="connsiteX820" fmla="*/ 9378035 w 11218359"/>
                <a:gd name="connsiteY820" fmla="*/ 1081702 h 1081701"/>
                <a:gd name="connsiteX821" fmla="*/ 9389464 w 11218359"/>
                <a:gd name="connsiteY821" fmla="*/ 1081702 h 1081701"/>
                <a:gd name="connsiteX822" fmla="*/ 9400894 w 11218359"/>
                <a:gd name="connsiteY822" fmla="*/ 1081702 h 1081701"/>
                <a:gd name="connsiteX823" fmla="*/ 9412372 w 11218359"/>
                <a:gd name="connsiteY823" fmla="*/ 1081702 h 1081701"/>
                <a:gd name="connsiteX824" fmla="*/ 9423802 w 11218359"/>
                <a:gd name="connsiteY824" fmla="*/ 1081702 h 1081701"/>
                <a:gd name="connsiteX825" fmla="*/ 9435232 w 11218359"/>
                <a:gd name="connsiteY825" fmla="*/ 1081702 h 1081701"/>
                <a:gd name="connsiteX826" fmla="*/ 9446662 w 11218359"/>
                <a:gd name="connsiteY826" fmla="*/ 1081702 h 1081701"/>
                <a:gd name="connsiteX827" fmla="*/ 9458091 w 11218359"/>
                <a:gd name="connsiteY827" fmla="*/ 1081702 h 1081701"/>
                <a:gd name="connsiteX828" fmla="*/ 9469570 w 11218359"/>
                <a:gd name="connsiteY828" fmla="*/ 1081702 h 1081701"/>
                <a:gd name="connsiteX829" fmla="*/ 9480999 w 11218359"/>
                <a:gd name="connsiteY829" fmla="*/ 1081702 h 1081701"/>
                <a:gd name="connsiteX830" fmla="*/ 9492429 w 11218359"/>
                <a:gd name="connsiteY830" fmla="*/ 1081702 h 1081701"/>
                <a:gd name="connsiteX831" fmla="*/ 9503859 w 11218359"/>
                <a:gd name="connsiteY831" fmla="*/ 1081702 h 1081701"/>
                <a:gd name="connsiteX832" fmla="*/ 9515289 w 11218359"/>
                <a:gd name="connsiteY832" fmla="*/ 1081702 h 1081701"/>
                <a:gd name="connsiteX833" fmla="*/ 9526767 w 11218359"/>
                <a:gd name="connsiteY833" fmla="*/ 1081702 h 1081701"/>
                <a:gd name="connsiteX834" fmla="*/ 9538197 w 11218359"/>
                <a:gd name="connsiteY834" fmla="*/ 1081702 h 1081701"/>
                <a:gd name="connsiteX835" fmla="*/ 9549626 w 11218359"/>
                <a:gd name="connsiteY835" fmla="*/ 1081702 h 1081701"/>
                <a:gd name="connsiteX836" fmla="*/ 9561057 w 11218359"/>
                <a:gd name="connsiteY836" fmla="*/ 1081702 h 1081701"/>
                <a:gd name="connsiteX837" fmla="*/ 9572487 w 11218359"/>
                <a:gd name="connsiteY837" fmla="*/ 1081702 h 1081701"/>
                <a:gd name="connsiteX838" fmla="*/ 9583965 w 11218359"/>
                <a:gd name="connsiteY838" fmla="*/ 1081702 h 1081701"/>
                <a:gd name="connsiteX839" fmla="*/ 9595395 w 11218359"/>
                <a:gd name="connsiteY839" fmla="*/ 1081702 h 1081701"/>
                <a:gd name="connsiteX840" fmla="*/ 9606824 w 11218359"/>
                <a:gd name="connsiteY840" fmla="*/ 1081702 h 1081701"/>
                <a:gd name="connsiteX841" fmla="*/ 9618255 w 11218359"/>
                <a:gd name="connsiteY841" fmla="*/ 1081702 h 1081701"/>
                <a:gd name="connsiteX842" fmla="*/ 9629684 w 11218359"/>
                <a:gd name="connsiteY842" fmla="*/ 1081702 h 1081701"/>
                <a:gd name="connsiteX843" fmla="*/ 9641163 w 11218359"/>
                <a:gd name="connsiteY843" fmla="*/ 1081702 h 1081701"/>
                <a:gd name="connsiteX844" fmla="*/ 9652592 w 11218359"/>
                <a:gd name="connsiteY844" fmla="*/ 1081702 h 1081701"/>
                <a:gd name="connsiteX845" fmla="*/ 9664022 w 11218359"/>
                <a:gd name="connsiteY845" fmla="*/ 1081702 h 1081701"/>
                <a:gd name="connsiteX846" fmla="*/ 9675452 w 11218359"/>
                <a:gd name="connsiteY846" fmla="*/ 1081702 h 1081701"/>
                <a:gd name="connsiteX847" fmla="*/ 9686882 w 11218359"/>
                <a:gd name="connsiteY847" fmla="*/ 1081702 h 1081701"/>
                <a:gd name="connsiteX848" fmla="*/ 9698360 w 11218359"/>
                <a:gd name="connsiteY848" fmla="*/ 1081702 h 1081701"/>
                <a:gd name="connsiteX849" fmla="*/ 9709790 w 11218359"/>
                <a:gd name="connsiteY849" fmla="*/ 1081702 h 1081701"/>
                <a:gd name="connsiteX850" fmla="*/ 9721219 w 11218359"/>
                <a:gd name="connsiteY850" fmla="*/ 1081702 h 1081701"/>
                <a:gd name="connsiteX851" fmla="*/ 9732650 w 11218359"/>
                <a:gd name="connsiteY851" fmla="*/ 1081702 h 1081701"/>
                <a:gd name="connsiteX852" fmla="*/ 9744080 w 11218359"/>
                <a:gd name="connsiteY852" fmla="*/ 1081702 h 1081701"/>
                <a:gd name="connsiteX853" fmla="*/ 9755557 w 11218359"/>
                <a:gd name="connsiteY853" fmla="*/ 1081702 h 1081701"/>
                <a:gd name="connsiteX854" fmla="*/ 9766988 w 11218359"/>
                <a:gd name="connsiteY854" fmla="*/ 1081702 h 1081701"/>
                <a:gd name="connsiteX855" fmla="*/ 9778417 w 11218359"/>
                <a:gd name="connsiteY855" fmla="*/ 1081702 h 1081701"/>
                <a:gd name="connsiteX856" fmla="*/ 9789848 w 11218359"/>
                <a:gd name="connsiteY856" fmla="*/ 1081702 h 1081701"/>
                <a:gd name="connsiteX857" fmla="*/ 9801277 w 11218359"/>
                <a:gd name="connsiteY857" fmla="*/ 1081702 h 1081701"/>
                <a:gd name="connsiteX858" fmla="*/ 9812755 w 11218359"/>
                <a:gd name="connsiteY858" fmla="*/ 1081702 h 1081701"/>
                <a:gd name="connsiteX859" fmla="*/ 9824185 w 11218359"/>
                <a:gd name="connsiteY859" fmla="*/ 1081702 h 1081701"/>
                <a:gd name="connsiteX860" fmla="*/ 9835615 w 11218359"/>
                <a:gd name="connsiteY860" fmla="*/ 1081702 h 1081701"/>
                <a:gd name="connsiteX861" fmla="*/ 9847045 w 11218359"/>
                <a:gd name="connsiteY861" fmla="*/ 1081702 h 1081701"/>
                <a:gd name="connsiteX862" fmla="*/ 9858475 w 11218359"/>
                <a:gd name="connsiteY862" fmla="*/ 1081702 h 1081701"/>
                <a:gd name="connsiteX863" fmla="*/ 9869952 w 11218359"/>
                <a:gd name="connsiteY863" fmla="*/ 1081702 h 1081701"/>
                <a:gd name="connsiteX864" fmla="*/ 9881383 w 11218359"/>
                <a:gd name="connsiteY864" fmla="*/ 1081702 h 1081701"/>
                <a:gd name="connsiteX865" fmla="*/ 9892812 w 11218359"/>
                <a:gd name="connsiteY865" fmla="*/ 1081702 h 1081701"/>
                <a:gd name="connsiteX866" fmla="*/ 9904243 w 11218359"/>
                <a:gd name="connsiteY866" fmla="*/ 1081702 h 1081701"/>
                <a:gd name="connsiteX867" fmla="*/ 9915673 w 11218359"/>
                <a:gd name="connsiteY867" fmla="*/ 1081702 h 1081701"/>
                <a:gd name="connsiteX868" fmla="*/ 9927102 w 11218359"/>
                <a:gd name="connsiteY868" fmla="*/ 1081702 h 1081701"/>
                <a:gd name="connsiteX869" fmla="*/ 9938581 w 11218359"/>
                <a:gd name="connsiteY869" fmla="*/ 1081702 h 1081701"/>
                <a:gd name="connsiteX870" fmla="*/ 9950010 w 11218359"/>
                <a:gd name="connsiteY870" fmla="*/ 1081702 h 1081701"/>
                <a:gd name="connsiteX871" fmla="*/ 9961441 w 11218359"/>
                <a:gd name="connsiteY871" fmla="*/ 1081702 h 1081701"/>
                <a:gd name="connsiteX872" fmla="*/ 9972870 w 11218359"/>
                <a:gd name="connsiteY872" fmla="*/ 1081702 h 1081701"/>
                <a:gd name="connsiteX873" fmla="*/ 9984300 w 11218359"/>
                <a:gd name="connsiteY873" fmla="*/ 1081702 h 1081701"/>
                <a:gd name="connsiteX874" fmla="*/ 9995778 w 11218359"/>
                <a:gd name="connsiteY874" fmla="*/ 1081702 h 1081701"/>
                <a:gd name="connsiteX875" fmla="*/ 10007208 w 11218359"/>
                <a:gd name="connsiteY875" fmla="*/ 1081702 h 1081701"/>
                <a:gd name="connsiteX876" fmla="*/ 10018638 w 11218359"/>
                <a:gd name="connsiteY876" fmla="*/ 1081702 h 1081701"/>
                <a:gd name="connsiteX877" fmla="*/ 10030068 w 11218359"/>
                <a:gd name="connsiteY877" fmla="*/ 1081702 h 1081701"/>
                <a:gd name="connsiteX878" fmla="*/ 10041498 w 11218359"/>
                <a:gd name="connsiteY878" fmla="*/ 1081702 h 1081701"/>
                <a:gd name="connsiteX879" fmla="*/ 10052976 w 11218359"/>
                <a:gd name="connsiteY879" fmla="*/ 1081702 h 1081701"/>
                <a:gd name="connsiteX880" fmla="*/ 10064405 w 11218359"/>
                <a:gd name="connsiteY880" fmla="*/ 1081702 h 1081701"/>
                <a:gd name="connsiteX881" fmla="*/ 10075835 w 11218359"/>
                <a:gd name="connsiteY881" fmla="*/ 1081702 h 1081701"/>
                <a:gd name="connsiteX882" fmla="*/ 10087266 w 11218359"/>
                <a:gd name="connsiteY882" fmla="*/ 1081702 h 1081701"/>
                <a:gd name="connsiteX883" fmla="*/ 10098695 w 11218359"/>
                <a:gd name="connsiteY883" fmla="*/ 1081702 h 1081701"/>
                <a:gd name="connsiteX884" fmla="*/ 10110174 w 11218359"/>
                <a:gd name="connsiteY884" fmla="*/ 1081702 h 1081701"/>
                <a:gd name="connsiteX885" fmla="*/ 10121603 w 11218359"/>
                <a:gd name="connsiteY885" fmla="*/ 1081702 h 1081701"/>
                <a:gd name="connsiteX886" fmla="*/ 10133033 w 11218359"/>
                <a:gd name="connsiteY886" fmla="*/ 1081702 h 1081701"/>
                <a:gd name="connsiteX887" fmla="*/ 10144463 w 11218359"/>
                <a:gd name="connsiteY887" fmla="*/ 1081702 h 1081701"/>
                <a:gd name="connsiteX888" fmla="*/ 10155893 w 11218359"/>
                <a:gd name="connsiteY888" fmla="*/ 1081702 h 1081701"/>
                <a:gd name="connsiteX889" fmla="*/ 10167371 w 11218359"/>
                <a:gd name="connsiteY889" fmla="*/ 1081702 h 1081701"/>
                <a:gd name="connsiteX890" fmla="*/ 10178801 w 11218359"/>
                <a:gd name="connsiteY890" fmla="*/ 1081702 h 1081701"/>
                <a:gd name="connsiteX891" fmla="*/ 10190230 w 11218359"/>
                <a:gd name="connsiteY891" fmla="*/ 1081702 h 1081701"/>
                <a:gd name="connsiteX892" fmla="*/ 10201661 w 11218359"/>
                <a:gd name="connsiteY892" fmla="*/ 1081702 h 1081701"/>
                <a:gd name="connsiteX893" fmla="*/ 10213091 w 11218359"/>
                <a:gd name="connsiteY893" fmla="*/ 1081702 h 1081701"/>
                <a:gd name="connsiteX894" fmla="*/ 10224569 w 11218359"/>
                <a:gd name="connsiteY894" fmla="*/ 1081702 h 1081701"/>
                <a:gd name="connsiteX895" fmla="*/ 10235998 w 11218359"/>
                <a:gd name="connsiteY895" fmla="*/ 1081702 h 1081701"/>
                <a:gd name="connsiteX896" fmla="*/ 10247428 w 11218359"/>
                <a:gd name="connsiteY896" fmla="*/ 1081702 h 1081701"/>
                <a:gd name="connsiteX897" fmla="*/ 10258859 w 11218359"/>
                <a:gd name="connsiteY897" fmla="*/ 1081702 h 1081701"/>
                <a:gd name="connsiteX898" fmla="*/ 10270288 w 11218359"/>
                <a:gd name="connsiteY898" fmla="*/ 1081702 h 1081701"/>
                <a:gd name="connsiteX899" fmla="*/ 10281767 w 11218359"/>
                <a:gd name="connsiteY899" fmla="*/ 1081702 h 1081701"/>
                <a:gd name="connsiteX900" fmla="*/ 10293196 w 11218359"/>
                <a:gd name="connsiteY900" fmla="*/ 1081702 h 1081701"/>
                <a:gd name="connsiteX901" fmla="*/ 10304626 w 11218359"/>
                <a:gd name="connsiteY901" fmla="*/ 1081702 h 1081701"/>
                <a:gd name="connsiteX902" fmla="*/ 10316056 w 11218359"/>
                <a:gd name="connsiteY902" fmla="*/ 1081702 h 1081701"/>
                <a:gd name="connsiteX903" fmla="*/ 10327486 w 11218359"/>
                <a:gd name="connsiteY903" fmla="*/ 1081702 h 1081701"/>
                <a:gd name="connsiteX904" fmla="*/ 10338963 w 11218359"/>
                <a:gd name="connsiteY904" fmla="*/ 1081702 h 1081701"/>
                <a:gd name="connsiteX905" fmla="*/ 10350394 w 11218359"/>
                <a:gd name="connsiteY905" fmla="*/ 1081702 h 1081701"/>
                <a:gd name="connsiteX906" fmla="*/ 10361823 w 11218359"/>
                <a:gd name="connsiteY906" fmla="*/ 1081702 h 1081701"/>
                <a:gd name="connsiteX907" fmla="*/ 10373254 w 11218359"/>
                <a:gd name="connsiteY907" fmla="*/ 1081702 h 1081701"/>
                <a:gd name="connsiteX908" fmla="*/ 10384684 w 11218359"/>
                <a:gd name="connsiteY908" fmla="*/ 1081702 h 1081701"/>
                <a:gd name="connsiteX909" fmla="*/ 10396161 w 11218359"/>
                <a:gd name="connsiteY909" fmla="*/ 1081702 h 1081701"/>
                <a:gd name="connsiteX910" fmla="*/ 10407591 w 11218359"/>
                <a:gd name="connsiteY910" fmla="*/ 1081702 h 1081701"/>
                <a:gd name="connsiteX911" fmla="*/ 10419021 w 11218359"/>
                <a:gd name="connsiteY911" fmla="*/ 1081702 h 1081701"/>
                <a:gd name="connsiteX912" fmla="*/ 10430452 w 11218359"/>
                <a:gd name="connsiteY912" fmla="*/ 1081702 h 1081701"/>
                <a:gd name="connsiteX913" fmla="*/ 10441881 w 11218359"/>
                <a:gd name="connsiteY913" fmla="*/ 1081702 h 1081701"/>
                <a:gd name="connsiteX914" fmla="*/ 10453358 w 11218359"/>
                <a:gd name="connsiteY914" fmla="*/ 1081702 h 1081701"/>
                <a:gd name="connsiteX915" fmla="*/ 10464789 w 11218359"/>
                <a:gd name="connsiteY915" fmla="*/ 1081702 h 1081701"/>
                <a:gd name="connsiteX916" fmla="*/ 10476219 w 11218359"/>
                <a:gd name="connsiteY916" fmla="*/ 1081702 h 1081701"/>
                <a:gd name="connsiteX917" fmla="*/ 10487649 w 11218359"/>
                <a:gd name="connsiteY917" fmla="*/ 1081702 h 1081701"/>
                <a:gd name="connsiteX918" fmla="*/ 10499079 w 11218359"/>
                <a:gd name="connsiteY918" fmla="*/ 1081702 h 1081701"/>
                <a:gd name="connsiteX919" fmla="*/ 10510556 w 11218359"/>
                <a:gd name="connsiteY919" fmla="*/ 1081702 h 1081701"/>
                <a:gd name="connsiteX920" fmla="*/ 10521987 w 11218359"/>
                <a:gd name="connsiteY920" fmla="*/ 1081702 h 1081701"/>
                <a:gd name="connsiteX921" fmla="*/ 10533416 w 11218359"/>
                <a:gd name="connsiteY921" fmla="*/ 1081702 h 1081701"/>
                <a:gd name="connsiteX922" fmla="*/ 10544847 w 11218359"/>
                <a:gd name="connsiteY922" fmla="*/ 1081702 h 1081701"/>
                <a:gd name="connsiteX923" fmla="*/ 10556277 w 11218359"/>
                <a:gd name="connsiteY923" fmla="*/ 1081702 h 1081701"/>
                <a:gd name="connsiteX924" fmla="*/ 10567754 w 11218359"/>
                <a:gd name="connsiteY924" fmla="*/ 1081702 h 1081701"/>
                <a:gd name="connsiteX925" fmla="*/ 10579184 w 11218359"/>
                <a:gd name="connsiteY925" fmla="*/ 1081702 h 1081701"/>
                <a:gd name="connsiteX926" fmla="*/ 10590614 w 11218359"/>
                <a:gd name="connsiteY926" fmla="*/ 1081702 h 1081701"/>
                <a:gd name="connsiteX927" fmla="*/ 10602045 w 11218359"/>
                <a:gd name="connsiteY927" fmla="*/ 1081702 h 1081701"/>
                <a:gd name="connsiteX928" fmla="*/ 10613474 w 11218359"/>
                <a:gd name="connsiteY928" fmla="*/ 1081702 h 1081701"/>
                <a:gd name="connsiteX929" fmla="*/ 10624951 w 11218359"/>
                <a:gd name="connsiteY929" fmla="*/ 1081702 h 1081701"/>
                <a:gd name="connsiteX930" fmla="*/ 10636382 w 11218359"/>
                <a:gd name="connsiteY930" fmla="*/ 1081702 h 1081701"/>
                <a:gd name="connsiteX931" fmla="*/ 10647812 w 11218359"/>
                <a:gd name="connsiteY931" fmla="*/ 1081702 h 1081701"/>
                <a:gd name="connsiteX932" fmla="*/ 10659241 w 11218359"/>
                <a:gd name="connsiteY932" fmla="*/ 1081702 h 1081701"/>
                <a:gd name="connsiteX933" fmla="*/ 10670672 w 11218359"/>
                <a:gd name="connsiteY933" fmla="*/ 1081702 h 1081701"/>
                <a:gd name="connsiteX934" fmla="*/ 10682149 w 11218359"/>
                <a:gd name="connsiteY934" fmla="*/ 1081702 h 1081701"/>
                <a:gd name="connsiteX935" fmla="*/ 10693580 w 11218359"/>
                <a:gd name="connsiteY935" fmla="*/ 1081702 h 1081701"/>
                <a:gd name="connsiteX936" fmla="*/ 10705009 w 11218359"/>
                <a:gd name="connsiteY936" fmla="*/ 1081702 h 1081701"/>
                <a:gd name="connsiteX937" fmla="*/ 10716439 w 11218359"/>
                <a:gd name="connsiteY937" fmla="*/ 1081702 h 1081701"/>
                <a:gd name="connsiteX938" fmla="*/ 10727870 w 11218359"/>
                <a:gd name="connsiteY938" fmla="*/ 1081702 h 1081701"/>
                <a:gd name="connsiteX939" fmla="*/ 10739347 w 11218359"/>
                <a:gd name="connsiteY939" fmla="*/ 1081702 h 1081701"/>
                <a:gd name="connsiteX940" fmla="*/ 10750778 w 11218359"/>
                <a:gd name="connsiteY940" fmla="*/ 1081702 h 1081701"/>
                <a:gd name="connsiteX941" fmla="*/ 10762207 w 11218359"/>
                <a:gd name="connsiteY941" fmla="*/ 1081702 h 1081701"/>
                <a:gd name="connsiteX942" fmla="*/ 10773637 w 11218359"/>
                <a:gd name="connsiteY942" fmla="*/ 1081702 h 1081701"/>
                <a:gd name="connsiteX943" fmla="*/ 10785067 w 11218359"/>
                <a:gd name="connsiteY943" fmla="*/ 1081702 h 1081701"/>
                <a:gd name="connsiteX944" fmla="*/ 10796544 w 11218359"/>
                <a:gd name="connsiteY944" fmla="*/ 1081702 h 1081701"/>
                <a:gd name="connsiteX945" fmla="*/ 10807975 w 11218359"/>
                <a:gd name="connsiteY945" fmla="*/ 1081702 h 1081701"/>
                <a:gd name="connsiteX946" fmla="*/ 10819405 w 11218359"/>
                <a:gd name="connsiteY946" fmla="*/ 1081702 h 1081701"/>
                <a:gd name="connsiteX947" fmla="*/ 10830834 w 11218359"/>
                <a:gd name="connsiteY947" fmla="*/ 1081702 h 1081701"/>
                <a:gd name="connsiteX948" fmla="*/ 10842265 w 11218359"/>
                <a:gd name="connsiteY948" fmla="*/ 1081702 h 1081701"/>
                <a:gd name="connsiteX949" fmla="*/ 10853742 w 11218359"/>
                <a:gd name="connsiteY949" fmla="*/ 1081702 h 1081701"/>
                <a:gd name="connsiteX950" fmla="*/ 10865173 w 11218359"/>
                <a:gd name="connsiteY950" fmla="*/ 1081702 h 1081701"/>
                <a:gd name="connsiteX951" fmla="*/ 10876602 w 11218359"/>
                <a:gd name="connsiteY951" fmla="*/ 1081702 h 1081701"/>
                <a:gd name="connsiteX952" fmla="*/ 10888032 w 11218359"/>
                <a:gd name="connsiteY952" fmla="*/ 1081702 h 1081701"/>
                <a:gd name="connsiteX953" fmla="*/ 10899463 w 11218359"/>
                <a:gd name="connsiteY953" fmla="*/ 1081702 h 1081701"/>
                <a:gd name="connsiteX954" fmla="*/ 10910892 w 11218359"/>
                <a:gd name="connsiteY954" fmla="*/ 1081702 h 1081701"/>
                <a:gd name="connsiteX955" fmla="*/ 10922369 w 11218359"/>
                <a:gd name="connsiteY955" fmla="*/ 1081702 h 1081701"/>
                <a:gd name="connsiteX956" fmla="*/ 10933800 w 11218359"/>
                <a:gd name="connsiteY956" fmla="*/ 1081702 h 1081701"/>
                <a:gd name="connsiteX957" fmla="*/ 10945230 w 11218359"/>
                <a:gd name="connsiteY957" fmla="*/ 1081702 h 1081701"/>
                <a:gd name="connsiteX958" fmla="*/ 10956660 w 11218359"/>
                <a:gd name="connsiteY958" fmla="*/ 1081702 h 1081701"/>
                <a:gd name="connsiteX959" fmla="*/ 10968090 w 11218359"/>
                <a:gd name="connsiteY959" fmla="*/ 1081702 h 1081701"/>
                <a:gd name="connsiteX960" fmla="*/ 10979567 w 11218359"/>
                <a:gd name="connsiteY960" fmla="*/ 1081702 h 1081701"/>
                <a:gd name="connsiteX961" fmla="*/ 10990998 w 11218359"/>
                <a:gd name="connsiteY961" fmla="*/ 1081702 h 1081701"/>
                <a:gd name="connsiteX962" fmla="*/ 11002427 w 11218359"/>
                <a:gd name="connsiteY962" fmla="*/ 1081702 h 1081701"/>
                <a:gd name="connsiteX963" fmla="*/ 11013858 w 11218359"/>
                <a:gd name="connsiteY963" fmla="*/ 1081702 h 1081701"/>
                <a:gd name="connsiteX964" fmla="*/ 11025287 w 11218359"/>
                <a:gd name="connsiteY964" fmla="*/ 1081702 h 1081701"/>
                <a:gd name="connsiteX965" fmla="*/ 11036765 w 11218359"/>
                <a:gd name="connsiteY965" fmla="*/ 1081702 h 1081701"/>
                <a:gd name="connsiteX966" fmla="*/ 11048195 w 11218359"/>
                <a:gd name="connsiteY966" fmla="*/ 1081702 h 1081701"/>
                <a:gd name="connsiteX967" fmla="*/ 11059625 w 11218359"/>
                <a:gd name="connsiteY967" fmla="*/ 1081702 h 1081701"/>
                <a:gd name="connsiteX968" fmla="*/ 11071056 w 11218359"/>
                <a:gd name="connsiteY968" fmla="*/ 1081702 h 1081701"/>
                <a:gd name="connsiteX969" fmla="*/ 11082485 w 11218359"/>
                <a:gd name="connsiteY969" fmla="*/ 1081702 h 1081701"/>
                <a:gd name="connsiteX970" fmla="*/ 11093962 w 11218359"/>
                <a:gd name="connsiteY970" fmla="*/ 1081702 h 1081701"/>
                <a:gd name="connsiteX971" fmla="*/ 11105393 w 11218359"/>
                <a:gd name="connsiteY971" fmla="*/ 1081702 h 1081701"/>
                <a:gd name="connsiteX972" fmla="*/ 11116823 w 11218359"/>
                <a:gd name="connsiteY972" fmla="*/ 1081702 h 1081701"/>
                <a:gd name="connsiteX973" fmla="*/ 11128253 w 11218359"/>
                <a:gd name="connsiteY973" fmla="*/ 1081702 h 1081701"/>
                <a:gd name="connsiteX974" fmla="*/ 11139683 w 11218359"/>
                <a:gd name="connsiteY974" fmla="*/ 1081702 h 1081701"/>
                <a:gd name="connsiteX975" fmla="*/ 11151160 w 11218359"/>
                <a:gd name="connsiteY975" fmla="*/ 1081702 h 1081701"/>
                <a:gd name="connsiteX976" fmla="*/ 11162591 w 11218359"/>
                <a:gd name="connsiteY976" fmla="*/ 1081702 h 1081701"/>
                <a:gd name="connsiteX977" fmla="*/ 11174020 w 11218359"/>
                <a:gd name="connsiteY977" fmla="*/ 1081702 h 1081701"/>
                <a:gd name="connsiteX978" fmla="*/ 11185451 w 11218359"/>
                <a:gd name="connsiteY978" fmla="*/ 1081702 h 1081701"/>
                <a:gd name="connsiteX979" fmla="*/ 11196881 w 11218359"/>
                <a:gd name="connsiteY979" fmla="*/ 1081702 h 1081701"/>
                <a:gd name="connsiteX980" fmla="*/ 11208358 w 11218359"/>
                <a:gd name="connsiteY980" fmla="*/ 1081702 h 1081701"/>
                <a:gd name="connsiteX981" fmla="*/ 11218359 w 11218359"/>
                <a:gd name="connsiteY981" fmla="*/ 1081702 h 108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81701">
                  <a:moveTo>
                    <a:pt x="0" y="1081702"/>
                  </a:moveTo>
                  <a:lnTo>
                    <a:pt x="9149" y="1081702"/>
                  </a:lnTo>
                  <a:lnTo>
                    <a:pt x="20588" y="1081702"/>
                  </a:lnTo>
                  <a:lnTo>
                    <a:pt x="32028" y="1081702"/>
                  </a:lnTo>
                  <a:lnTo>
                    <a:pt x="43467" y="1081702"/>
                  </a:lnTo>
                  <a:lnTo>
                    <a:pt x="54907" y="1081702"/>
                  </a:lnTo>
                  <a:lnTo>
                    <a:pt x="66346" y="1081702"/>
                  </a:lnTo>
                  <a:lnTo>
                    <a:pt x="77786" y="1081702"/>
                  </a:lnTo>
                  <a:lnTo>
                    <a:pt x="89225" y="1081702"/>
                  </a:lnTo>
                  <a:lnTo>
                    <a:pt x="100665" y="1081702"/>
                  </a:lnTo>
                  <a:lnTo>
                    <a:pt x="112104" y="1081702"/>
                  </a:lnTo>
                  <a:lnTo>
                    <a:pt x="123544" y="1081702"/>
                  </a:lnTo>
                  <a:lnTo>
                    <a:pt x="134979" y="1081702"/>
                  </a:lnTo>
                  <a:lnTo>
                    <a:pt x="146423" y="1081702"/>
                  </a:lnTo>
                  <a:lnTo>
                    <a:pt x="157858" y="1081702"/>
                  </a:lnTo>
                  <a:lnTo>
                    <a:pt x="169297" y="1081702"/>
                  </a:lnTo>
                  <a:lnTo>
                    <a:pt x="180737" y="1081702"/>
                  </a:lnTo>
                  <a:lnTo>
                    <a:pt x="192176" y="1081702"/>
                  </a:lnTo>
                  <a:lnTo>
                    <a:pt x="203616" y="1081702"/>
                  </a:lnTo>
                  <a:lnTo>
                    <a:pt x="215055" y="1081702"/>
                  </a:lnTo>
                  <a:lnTo>
                    <a:pt x="226495" y="1081702"/>
                  </a:lnTo>
                  <a:lnTo>
                    <a:pt x="237935" y="1081702"/>
                  </a:lnTo>
                  <a:lnTo>
                    <a:pt x="249374" y="1081702"/>
                  </a:lnTo>
                  <a:lnTo>
                    <a:pt x="260814" y="1081702"/>
                  </a:lnTo>
                  <a:lnTo>
                    <a:pt x="272253" y="1081702"/>
                  </a:lnTo>
                  <a:lnTo>
                    <a:pt x="283693" y="1081702"/>
                  </a:lnTo>
                  <a:lnTo>
                    <a:pt x="295132" y="1081702"/>
                  </a:lnTo>
                  <a:lnTo>
                    <a:pt x="306572" y="1081702"/>
                  </a:lnTo>
                  <a:lnTo>
                    <a:pt x="318011" y="1081702"/>
                  </a:lnTo>
                  <a:lnTo>
                    <a:pt x="329451" y="1081702"/>
                  </a:lnTo>
                  <a:lnTo>
                    <a:pt x="340890" y="1081702"/>
                  </a:lnTo>
                  <a:lnTo>
                    <a:pt x="352330" y="1081702"/>
                  </a:lnTo>
                  <a:lnTo>
                    <a:pt x="363769" y="1081702"/>
                  </a:lnTo>
                  <a:lnTo>
                    <a:pt x="375209" y="1081702"/>
                  </a:lnTo>
                  <a:lnTo>
                    <a:pt x="386648" y="1081702"/>
                  </a:lnTo>
                  <a:lnTo>
                    <a:pt x="398088" y="1081702"/>
                  </a:lnTo>
                  <a:lnTo>
                    <a:pt x="409527" y="1081702"/>
                  </a:lnTo>
                  <a:lnTo>
                    <a:pt x="420967" y="1081702"/>
                  </a:lnTo>
                  <a:lnTo>
                    <a:pt x="432406" y="1081702"/>
                  </a:lnTo>
                  <a:lnTo>
                    <a:pt x="443846" y="1081702"/>
                  </a:lnTo>
                  <a:lnTo>
                    <a:pt x="455285" y="1081702"/>
                  </a:lnTo>
                  <a:lnTo>
                    <a:pt x="466725" y="1081702"/>
                  </a:lnTo>
                  <a:lnTo>
                    <a:pt x="478165" y="1081702"/>
                  </a:lnTo>
                  <a:lnTo>
                    <a:pt x="489604" y="1081702"/>
                  </a:lnTo>
                  <a:lnTo>
                    <a:pt x="501044" y="1081702"/>
                  </a:lnTo>
                  <a:lnTo>
                    <a:pt x="512483" y="1081702"/>
                  </a:lnTo>
                  <a:lnTo>
                    <a:pt x="523923" y="1081702"/>
                  </a:lnTo>
                  <a:lnTo>
                    <a:pt x="535362" y="1081702"/>
                  </a:lnTo>
                  <a:lnTo>
                    <a:pt x="546802" y="1081702"/>
                  </a:lnTo>
                  <a:lnTo>
                    <a:pt x="558241" y="1081702"/>
                  </a:lnTo>
                  <a:lnTo>
                    <a:pt x="569681" y="1081702"/>
                  </a:lnTo>
                  <a:lnTo>
                    <a:pt x="581120" y="1081702"/>
                  </a:lnTo>
                  <a:lnTo>
                    <a:pt x="592560" y="1081702"/>
                  </a:lnTo>
                  <a:lnTo>
                    <a:pt x="603999" y="1081702"/>
                  </a:lnTo>
                  <a:lnTo>
                    <a:pt x="615439" y="1081702"/>
                  </a:lnTo>
                  <a:lnTo>
                    <a:pt x="626878" y="1081702"/>
                  </a:lnTo>
                  <a:lnTo>
                    <a:pt x="638318" y="1081702"/>
                  </a:lnTo>
                  <a:lnTo>
                    <a:pt x="649757" y="1081702"/>
                  </a:lnTo>
                  <a:lnTo>
                    <a:pt x="661192" y="1081702"/>
                  </a:lnTo>
                  <a:lnTo>
                    <a:pt x="672632" y="1081702"/>
                  </a:lnTo>
                  <a:lnTo>
                    <a:pt x="684071" y="1081702"/>
                  </a:lnTo>
                  <a:lnTo>
                    <a:pt x="695511" y="1081702"/>
                  </a:lnTo>
                  <a:lnTo>
                    <a:pt x="706950" y="1081702"/>
                  </a:lnTo>
                  <a:lnTo>
                    <a:pt x="718390" y="1081702"/>
                  </a:lnTo>
                  <a:lnTo>
                    <a:pt x="729829" y="1081702"/>
                  </a:lnTo>
                  <a:lnTo>
                    <a:pt x="741269" y="1081702"/>
                  </a:lnTo>
                  <a:lnTo>
                    <a:pt x="752708" y="1081702"/>
                  </a:lnTo>
                  <a:lnTo>
                    <a:pt x="764148" y="1081702"/>
                  </a:lnTo>
                  <a:lnTo>
                    <a:pt x="775587" y="1081702"/>
                  </a:lnTo>
                  <a:lnTo>
                    <a:pt x="787027" y="1081702"/>
                  </a:lnTo>
                  <a:lnTo>
                    <a:pt x="798467" y="1081702"/>
                  </a:lnTo>
                  <a:lnTo>
                    <a:pt x="809906" y="1081702"/>
                  </a:lnTo>
                  <a:lnTo>
                    <a:pt x="821346" y="1081702"/>
                  </a:lnTo>
                  <a:lnTo>
                    <a:pt x="832785" y="1081702"/>
                  </a:lnTo>
                  <a:lnTo>
                    <a:pt x="844225" y="1081702"/>
                  </a:lnTo>
                  <a:lnTo>
                    <a:pt x="855664" y="1081702"/>
                  </a:lnTo>
                  <a:lnTo>
                    <a:pt x="867104" y="1081702"/>
                  </a:lnTo>
                  <a:lnTo>
                    <a:pt x="878543" y="1081702"/>
                  </a:lnTo>
                  <a:lnTo>
                    <a:pt x="889983" y="1081702"/>
                  </a:lnTo>
                  <a:lnTo>
                    <a:pt x="901422" y="1081702"/>
                  </a:lnTo>
                  <a:lnTo>
                    <a:pt x="912862" y="1081702"/>
                  </a:lnTo>
                  <a:lnTo>
                    <a:pt x="924301" y="1081702"/>
                  </a:lnTo>
                  <a:lnTo>
                    <a:pt x="935741" y="1081702"/>
                  </a:lnTo>
                  <a:lnTo>
                    <a:pt x="947180" y="1081702"/>
                  </a:lnTo>
                  <a:lnTo>
                    <a:pt x="958620" y="1081702"/>
                  </a:lnTo>
                  <a:lnTo>
                    <a:pt x="970059" y="1081702"/>
                  </a:lnTo>
                  <a:lnTo>
                    <a:pt x="981499" y="1081702"/>
                  </a:lnTo>
                  <a:lnTo>
                    <a:pt x="992938" y="1081702"/>
                  </a:lnTo>
                  <a:lnTo>
                    <a:pt x="1004378" y="1081702"/>
                  </a:lnTo>
                  <a:lnTo>
                    <a:pt x="1015818" y="1081702"/>
                  </a:lnTo>
                  <a:lnTo>
                    <a:pt x="1027257" y="1081702"/>
                  </a:lnTo>
                  <a:lnTo>
                    <a:pt x="1038697" y="1081702"/>
                  </a:lnTo>
                  <a:lnTo>
                    <a:pt x="1050136" y="1081702"/>
                  </a:lnTo>
                  <a:lnTo>
                    <a:pt x="1061576" y="1081702"/>
                  </a:lnTo>
                  <a:lnTo>
                    <a:pt x="1073015" y="1081702"/>
                  </a:lnTo>
                  <a:lnTo>
                    <a:pt x="1084455" y="1081702"/>
                  </a:lnTo>
                  <a:lnTo>
                    <a:pt x="1095894" y="1081702"/>
                  </a:lnTo>
                  <a:lnTo>
                    <a:pt x="1107334" y="1081702"/>
                  </a:lnTo>
                  <a:lnTo>
                    <a:pt x="1118773" y="1081702"/>
                  </a:lnTo>
                  <a:lnTo>
                    <a:pt x="1130213" y="1081702"/>
                  </a:lnTo>
                  <a:lnTo>
                    <a:pt x="1141652" y="1081702"/>
                  </a:lnTo>
                  <a:lnTo>
                    <a:pt x="1153092" y="1081702"/>
                  </a:lnTo>
                  <a:lnTo>
                    <a:pt x="1164531" y="1081702"/>
                  </a:lnTo>
                  <a:lnTo>
                    <a:pt x="1175971" y="1081702"/>
                  </a:lnTo>
                  <a:lnTo>
                    <a:pt x="1187406" y="1081702"/>
                  </a:lnTo>
                  <a:lnTo>
                    <a:pt x="1198845" y="1081702"/>
                  </a:lnTo>
                  <a:lnTo>
                    <a:pt x="1210285" y="1081702"/>
                  </a:lnTo>
                  <a:lnTo>
                    <a:pt x="1221724" y="1081702"/>
                  </a:lnTo>
                  <a:lnTo>
                    <a:pt x="1233164" y="1081702"/>
                  </a:lnTo>
                  <a:lnTo>
                    <a:pt x="1244603" y="1081702"/>
                  </a:lnTo>
                  <a:lnTo>
                    <a:pt x="1256043" y="1081702"/>
                  </a:lnTo>
                  <a:lnTo>
                    <a:pt x="1267482" y="1081702"/>
                  </a:lnTo>
                  <a:lnTo>
                    <a:pt x="1278922" y="1081702"/>
                  </a:lnTo>
                  <a:lnTo>
                    <a:pt x="1290361" y="1081702"/>
                  </a:lnTo>
                  <a:lnTo>
                    <a:pt x="1301801" y="1081702"/>
                  </a:lnTo>
                  <a:lnTo>
                    <a:pt x="1313240" y="1081702"/>
                  </a:lnTo>
                  <a:lnTo>
                    <a:pt x="1324680" y="1081702"/>
                  </a:lnTo>
                  <a:lnTo>
                    <a:pt x="1336120" y="1081702"/>
                  </a:lnTo>
                  <a:lnTo>
                    <a:pt x="1347559" y="1081702"/>
                  </a:lnTo>
                  <a:lnTo>
                    <a:pt x="1358999" y="1081702"/>
                  </a:lnTo>
                  <a:lnTo>
                    <a:pt x="1370438" y="1081702"/>
                  </a:lnTo>
                  <a:lnTo>
                    <a:pt x="1381878" y="1081702"/>
                  </a:lnTo>
                  <a:lnTo>
                    <a:pt x="1393317" y="1081702"/>
                  </a:lnTo>
                  <a:lnTo>
                    <a:pt x="1404757" y="1081702"/>
                  </a:lnTo>
                  <a:lnTo>
                    <a:pt x="1416196" y="1081702"/>
                  </a:lnTo>
                  <a:lnTo>
                    <a:pt x="1427636" y="1081702"/>
                  </a:lnTo>
                  <a:lnTo>
                    <a:pt x="1439075" y="1081702"/>
                  </a:lnTo>
                  <a:lnTo>
                    <a:pt x="1450515" y="1081702"/>
                  </a:lnTo>
                  <a:lnTo>
                    <a:pt x="1461954" y="1081702"/>
                  </a:lnTo>
                  <a:lnTo>
                    <a:pt x="1473394" y="1081702"/>
                  </a:lnTo>
                  <a:lnTo>
                    <a:pt x="1484833" y="1081702"/>
                  </a:lnTo>
                  <a:lnTo>
                    <a:pt x="1496273" y="1081702"/>
                  </a:lnTo>
                  <a:lnTo>
                    <a:pt x="1507712" y="1081702"/>
                  </a:lnTo>
                  <a:lnTo>
                    <a:pt x="1519152" y="1081702"/>
                  </a:lnTo>
                  <a:lnTo>
                    <a:pt x="1530591" y="1081702"/>
                  </a:lnTo>
                  <a:lnTo>
                    <a:pt x="1542031" y="1081702"/>
                  </a:lnTo>
                  <a:lnTo>
                    <a:pt x="1553471" y="1081702"/>
                  </a:lnTo>
                  <a:lnTo>
                    <a:pt x="1564910" y="1081702"/>
                  </a:lnTo>
                  <a:lnTo>
                    <a:pt x="1576349" y="1081702"/>
                  </a:lnTo>
                  <a:lnTo>
                    <a:pt x="1587789" y="1081702"/>
                  </a:lnTo>
                  <a:lnTo>
                    <a:pt x="1599229" y="1081702"/>
                  </a:lnTo>
                  <a:lnTo>
                    <a:pt x="1610668" y="1081702"/>
                  </a:lnTo>
                  <a:lnTo>
                    <a:pt x="1622107" y="1081702"/>
                  </a:lnTo>
                  <a:lnTo>
                    <a:pt x="1633547" y="1081702"/>
                  </a:lnTo>
                  <a:lnTo>
                    <a:pt x="1644987" y="1081702"/>
                  </a:lnTo>
                  <a:lnTo>
                    <a:pt x="1656426" y="1081702"/>
                  </a:lnTo>
                  <a:lnTo>
                    <a:pt x="1667866" y="1081702"/>
                  </a:lnTo>
                  <a:lnTo>
                    <a:pt x="1679305" y="1081702"/>
                  </a:lnTo>
                  <a:lnTo>
                    <a:pt x="1690745" y="1081702"/>
                  </a:lnTo>
                  <a:lnTo>
                    <a:pt x="1702184" y="1081702"/>
                  </a:lnTo>
                  <a:lnTo>
                    <a:pt x="1713619" y="1081702"/>
                  </a:lnTo>
                  <a:lnTo>
                    <a:pt x="1725063" y="1081702"/>
                  </a:lnTo>
                  <a:lnTo>
                    <a:pt x="1736498" y="1081702"/>
                  </a:lnTo>
                  <a:lnTo>
                    <a:pt x="1747938" y="1081702"/>
                  </a:lnTo>
                  <a:lnTo>
                    <a:pt x="1759377" y="1081702"/>
                  </a:lnTo>
                  <a:lnTo>
                    <a:pt x="1770817" y="1081702"/>
                  </a:lnTo>
                  <a:lnTo>
                    <a:pt x="1782256" y="1081702"/>
                  </a:lnTo>
                  <a:lnTo>
                    <a:pt x="1793696" y="1081702"/>
                  </a:lnTo>
                  <a:lnTo>
                    <a:pt x="1805135" y="1081702"/>
                  </a:lnTo>
                  <a:lnTo>
                    <a:pt x="1816575" y="1081702"/>
                  </a:lnTo>
                  <a:lnTo>
                    <a:pt x="1828014" y="1081702"/>
                  </a:lnTo>
                  <a:lnTo>
                    <a:pt x="1839454" y="1081702"/>
                  </a:lnTo>
                  <a:lnTo>
                    <a:pt x="1850893" y="1081702"/>
                  </a:lnTo>
                  <a:lnTo>
                    <a:pt x="1862333" y="1081702"/>
                  </a:lnTo>
                  <a:lnTo>
                    <a:pt x="1873772" y="1081702"/>
                  </a:lnTo>
                  <a:lnTo>
                    <a:pt x="1885212" y="1081702"/>
                  </a:lnTo>
                  <a:lnTo>
                    <a:pt x="1896651" y="1081702"/>
                  </a:lnTo>
                  <a:lnTo>
                    <a:pt x="1908091" y="1081702"/>
                  </a:lnTo>
                  <a:lnTo>
                    <a:pt x="1919531" y="1081702"/>
                  </a:lnTo>
                  <a:lnTo>
                    <a:pt x="1930970" y="1081702"/>
                  </a:lnTo>
                  <a:lnTo>
                    <a:pt x="1942409" y="1081702"/>
                  </a:lnTo>
                  <a:lnTo>
                    <a:pt x="1953849" y="1081702"/>
                  </a:lnTo>
                  <a:lnTo>
                    <a:pt x="1965289" y="1081702"/>
                  </a:lnTo>
                  <a:lnTo>
                    <a:pt x="1976728" y="1081702"/>
                  </a:lnTo>
                  <a:lnTo>
                    <a:pt x="1988168" y="1081702"/>
                  </a:lnTo>
                  <a:lnTo>
                    <a:pt x="1999607" y="1081702"/>
                  </a:lnTo>
                  <a:lnTo>
                    <a:pt x="2011047" y="1081702"/>
                  </a:lnTo>
                  <a:lnTo>
                    <a:pt x="2022486" y="1081702"/>
                  </a:lnTo>
                  <a:lnTo>
                    <a:pt x="2033926" y="1081702"/>
                  </a:lnTo>
                  <a:lnTo>
                    <a:pt x="2045365" y="1081702"/>
                  </a:lnTo>
                  <a:lnTo>
                    <a:pt x="2056805" y="1081702"/>
                  </a:lnTo>
                  <a:lnTo>
                    <a:pt x="2068244" y="1081702"/>
                  </a:lnTo>
                  <a:lnTo>
                    <a:pt x="2079684" y="1081702"/>
                  </a:lnTo>
                  <a:lnTo>
                    <a:pt x="2091123" y="1081702"/>
                  </a:lnTo>
                  <a:lnTo>
                    <a:pt x="2102563" y="1081702"/>
                  </a:lnTo>
                  <a:lnTo>
                    <a:pt x="2114002" y="1081702"/>
                  </a:lnTo>
                  <a:lnTo>
                    <a:pt x="2125442" y="1081702"/>
                  </a:lnTo>
                  <a:lnTo>
                    <a:pt x="2136882" y="1081702"/>
                  </a:lnTo>
                  <a:lnTo>
                    <a:pt x="2148321" y="1081702"/>
                  </a:lnTo>
                  <a:lnTo>
                    <a:pt x="2159760" y="1081702"/>
                  </a:lnTo>
                  <a:lnTo>
                    <a:pt x="2171200" y="1081702"/>
                  </a:lnTo>
                  <a:lnTo>
                    <a:pt x="2182640" y="1081702"/>
                  </a:lnTo>
                  <a:lnTo>
                    <a:pt x="2194079" y="1081702"/>
                  </a:lnTo>
                  <a:lnTo>
                    <a:pt x="2205519" y="1081702"/>
                  </a:lnTo>
                  <a:lnTo>
                    <a:pt x="2216958" y="1081702"/>
                  </a:lnTo>
                  <a:lnTo>
                    <a:pt x="2228393" y="1081702"/>
                  </a:lnTo>
                  <a:lnTo>
                    <a:pt x="2239837" y="1081702"/>
                  </a:lnTo>
                  <a:lnTo>
                    <a:pt x="2251272" y="1081702"/>
                  </a:lnTo>
                  <a:lnTo>
                    <a:pt x="2262716" y="1081702"/>
                  </a:lnTo>
                  <a:lnTo>
                    <a:pt x="2274151" y="1081702"/>
                  </a:lnTo>
                  <a:lnTo>
                    <a:pt x="2285591" y="1081702"/>
                  </a:lnTo>
                  <a:lnTo>
                    <a:pt x="2297030" y="1081702"/>
                  </a:lnTo>
                  <a:lnTo>
                    <a:pt x="2308470" y="1081702"/>
                  </a:lnTo>
                  <a:lnTo>
                    <a:pt x="2319909" y="1081702"/>
                  </a:lnTo>
                  <a:lnTo>
                    <a:pt x="2331349" y="1081702"/>
                  </a:lnTo>
                  <a:lnTo>
                    <a:pt x="2342788" y="1081702"/>
                  </a:lnTo>
                  <a:lnTo>
                    <a:pt x="2354228" y="1081702"/>
                  </a:lnTo>
                  <a:lnTo>
                    <a:pt x="2365667" y="1081702"/>
                  </a:lnTo>
                  <a:lnTo>
                    <a:pt x="2377107" y="1081702"/>
                  </a:lnTo>
                  <a:lnTo>
                    <a:pt x="2388546" y="1081702"/>
                  </a:lnTo>
                  <a:lnTo>
                    <a:pt x="2399986" y="1081702"/>
                  </a:lnTo>
                  <a:lnTo>
                    <a:pt x="2411425" y="1081702"/>
                  </a:lnTo>
                  <a:lnTo>
                    <a:pt x="2422865" y="1081702"/>
                  </a:lnTo>
                  <a:lnTo>
                    <a:pt x="2434304" y="1081702"/>
                  </a:lnTo>
                  <a:lnTo>
                    <a:pt x="2445744" y="994562"/>
                  </a:lnTo>
                  <a:lnTo>
                    <a:pt x="2457184" y="264414"/>
                  </a:lnTo>
                  <a:lnTo>
                    <a:pt x="2468623" y="286950"/>
                  </a:lnTo>
                  <a:lnTo>
                    <a:pt x="2480062" y="431178"/>
                  </a:lnTo>
                  <a:lnTo>
                    <a:pt x="2491502" y="428173"/>
                  </a:lnTo>
                  <a:lnTo>
                    <a:pt x="2502942" y="0"/>
                  </a:lnTo>
                  <a:lnTo>
                    <a:pt x="2514381" y="133712"/>
                  </a:lnTo>
                  <a:lnTo>
                    <a:pt x="2525821" y="357564"/>
                  </a:lnTo>
                  <a:lnTo>
                    <a:pt x="2537260" y="262914"/>
                  </a:lnTo>
                  <a:lnTo>
                    <a:pt x="2548700" y="300471"/>
                  </a:lnTo>
                  <a:lnTo>
                    <a:pt x="2560139" y="414652"/>
                  </a:lnTo>
                  <a:lnTo>
                    <a:pt x="2571579" y="455214"/>
                  </a:lnTo>
                  <a:lnTo>
                    <a:pt x="2583018" y="163759"/>
                  </a:lnTo>
                  <a:lnTo>
                    <a:pt x="2594458" y="222352"/>
                  </a:lnTo>
                  <a:lnTo>
                    <a:pt x="2605897" y="285450"/>
                  </a:lnTo>
                  <a:lnTo>
                    <a:pt x="2617337" y="510802"/>
                  </a:lnTo>
                  <a:lnTo>
                    <a:pt x="2628776" y="671555"/>
                  </a:lnTo>
                  <a:lnTo>
                    <a:pt x="2640216" y="643014"/>
                  </a:lnTo>
                  <a:lnTo>
                    <a:pt x="2651655" y="599442"/>
                  </a:lnTo>
                  <a:lnTo>
                    <a:pt x="2663095" y="279440"/>
                  </a:lnTo>
                  <a:lnTo>
                    <a:pt x="2674535" y="91645"/>
                  </a:lnTo>
                  <a:lnTo>
                    <a:pt x="2685974" y="342538"/>
                  </a:lnTo>
                  <a:lnTo>
                    <a:pt x="2697413" y="1047150"/>
                  </a:lnTo>
                  <a:lnTo>
                    <a:pt x="2708853" y="1078697"/>
                  </a:lnTo>
                  <a:lnTo>
                    <a:pt x="2720293" y="1081702"/>
                  </a:lnTo>
                  <a:lnTo>
                    <a:pt x="2731727" y="1081702"/>
                  </a:lnTo>
                  <a:lnTo>
                    <a:pt x="2743172" y="1081702"/>
                  </a:lnTo>
                  <a:lnTo>
                    <a:pt x="2754611" y="1078697"/>
                  </a:lnTo>
                  <a:lnTo>
                    <a:pt x="2766046" y="1081702"/>
                  </a:lnTo>
                  <a:lnTo>
                    <a:pt x="2777490" y="1081702"/>
                  </a:lnTo>
                  <a:lnTo>
                    <a:pt x="2788925" y="1081702"/>
                  </a:lnTo>
                  <a:lnTo>
                    <a:pt x="2800364" y="1081702"/>
                  </a:lnTo>
                  <a:lnTo>
                    <a:pt x="2811804" y="1081702"/>
                  </a:lnTo>
                  <a:lnTo>
                    <a:pt x="2823243" y="1081702"/>
                  </a:lnTo>
                  <a:lnTo>
                    <a:pt x="2834683" y="1081702"/>
                  </a:lnTo>
                  <a:lnTo>
                    <a:pt x="2846123" y="1081702"/>
                  </a:lnTo>
                  <a:lnTo>
                    <a:pt x="2857562" y="1081702"/>
                  </a:lnTo>
                  <a:lnTo>
                    <a:pt x="2869001" y="1081702"/>
                  </a:lnTo>
                  <a:lnTo>
                    <a:pt x="2880441" y="1081702"/>
                  </a:lnTo>
                  <a:lnTo>
                    <a:pt x="2891881" y="1081702"/>
                  </a:lnTo>
                  <a:lnTo>
                    <a:pt x="2903320" y="1080202"/>
                  </a:lnTo>
                  <a:lnTo>
                    <a:pt x="2914760" y="1081702"/>
                  </a:lnTo>
                  <a:lnTo>
                    <a:pt x="2926199" y="1081702"/>
                  </a:lnTo>
                  <a:lnTo>
                    <a:pt x="2937639" y="1081702"/>
                  </a:lnTo>
                  <a:lnTo>
                    <a:pt x="2949078" y="1081702"/>
                  </a:lnTo>
                  <a:lnTo>
                    <a:pt x="2960518" y="1081702"/>
                  </a:lnTo>
                  <a:lnTo>
                    <a:pt x="2971957" y="1081702"/>
                  </a:lnTo>
                  <a:lnTo>
                    <a:pt x="2983397" y="1081702"/>
                  </a:lnTo>
                  <a:lnTo>
                    <a:pt x="2994837" y="1081702"/>
                  </a:lnTo>
                  <a:lnTo>
                    <a:pt x="3006276" y="1081702"/>
                  </a:lnTo>
                  <a:lnTo>
                    <a:pt x="3017715" y="1081702"/>
                  </a:lnTo>
                  <a:lnTo>
                    <a:pt x="3029155" y="1081702"/>
                  </a:lnTo>
                  <a:lnTo>
                    <a:pt x="3040594" y="1081702"/>
                  </a:lnTo>
                  <a:lnTo>
                    <a:pt x="3052034" y="1081702"/>
                  </a:lnTo>
                  <a:lnTo>
                    <a:pt x="3063474" y="1081702"/>
                  </a:lnTo>
                  <a:lnTo>
                    <a:pt x="3074913" y="1081702"/>
                  </a:lnTo>
                  <a:lnTo>
                    <a:pt x="3086352" y="1081702"/>
                  </a:lnTo>
                  <a:lnTo>
                    <a:pt x="3097792" y="1081702"/>
                  </a:lnTo>
                  <a:lnTo>
                    <a:pt x="3109232" y="1081702"/>
                  </a:lnTo>
                  <a:lnTo>
                    <a:pt x="3120671" y="1081702"/>
                  </a:lnTo>
                  <a:lnTo>
                    <a:pt x="3132111" y="1081702"/>
                  </a:lnTo>
                  <a:lnTo>
                    <a:pt x="3143550" y="1081702"/>
                  </a:lnTo>
                  <a:lnTo>
                    <a:pt x="3154990" y="1081702"/>
                  </a:lnTo>
                  <a:lnTo>
                    <a:pt x="3166429" y="1081702"/>
                  </a:lnTo>
                  <a:lnTo>
                    <a:pt x="3177869" y="1081702"/>
                  </a:lnTo>
                  <a:lnTo>
                    <a:pt x="3189308" y="1081702"/>
                  </a:lnTo>
                  <a:lnTo>
                    <a:pt x="3200748" y="1081702"/>
                  </a:lnTo>
                  <a:lnTo>
                    <a:pt x="3212187" y="1081702"/>
                  </a:lnTo>
                  <a:lnTo>
                    <a:pt x="3223627" y="1081702"/>
                  </a:lnTo>
                  <a:lnTo>
                    <a:pt x="3235066" y="1081702"/>
                  </a:lnTo>
                  <a:lnTo>
                    <a:pt x="3246501" y="1081702"/>
                  </a:lnTo>
                  <a:lnTo>
                    <a:pt x="3257945" y="1081702"/>
                  </a:lnTo>
                  <a:lnTo>
                    <a:pt x="3269385" y="1081702"/>
                  </a:lnTo>
                  <a:lnTo>
                    <a:pt x="3280825" y="1081702"/>
                  </a:lnTo>
                  <a:lnTo>
                    <a:pt x="3292264" y="1081702"/>
                  </a:lnTo>
                  <a:lnTo>
                    <a:pt x="3303699" y="1081702"/>
                  </a:lnTo>
                  <a:lnTo>
                    <a:pt x="3315143" y="1081702"/>
                  </a:lnTo>
                  <a:lnTo>
                    <a:pt x="3326578" y="1081702"/>
                  </a:lnTo>
                  <a:lnTo>
                    <a:pt x="3338017" y="1081702"/>
                  </a:lnTo>
                  <a:lnTo>
                    <a:pt x="3349457" y="1081702"/>
                  </a:lnTo>
                  <a:lnTo>
                    <a:pt x="3360896" y="1081702"/>
                  </a:lnTo>
                  <a:lnTo>
                    <a:pt x="3372336" y="1081702"/>
                  </a:lnTo>
                  <a:lnTo>
                    <a:pt x="3383776" y="1081702"/>
                  </a:lnTo>
                  <a:lnTo>
                    <a:pt x="3395215" y="1081702"/>
                  </a:lnTo>
                  <a:lnTo>
                    <a:pt x="3406654" y="1081702"/>
                  </a:lnTo>
                  <a:lnTo>
                    <a:pt x="3418094" y="1081702"/>
                  </a:lnTo>
                  <a:lnTo>
                    <a:pt x="3429534" y="1081702"/>
                  </a:lnTo>
                  <a:lnTo>
                    <a:pt x="3440973" y="1081702"/>
                  </a:lnTo>
                  <a:lnTo>
                    <a:pt x="3452413" y="1081702"/>
                  </a:lnTo>
                  <a:lnTo>
                    <a:pt x="3463852" y="1081702"/>
                  </a:lnTo>
                  <a:lnTo>
                    <a:pt x="3475292" y="1081702"/>
                  </a:lnTo>
                  <a:lnTo>
                    <a:pt x="3486731" y="1081702"/>
                  </a:lnTo>
                  <a:lnTo>
                    <a:pt x="3498171" y="1081702"/>
                  </a:lnTo>
                  <a:lnTo>
                    <a:pt x="3509610" y="1081702"/>
                  </a:lnTo>
                  <a:lnTo>
                    <a:pt x="3521050" y="1081702"/>
                  </a:lnTo>
                  <a:lnTo>
                    <a:pt x="3532489" y="1081702"/>
                  </a:lnTo>
                  <a:lnTo>
                    <a:pt x="3543929" y="1081702"/>
                  </a:lnTo>
                  <a:lnTo>
                    <a:pt x="3555368" y="1081702"/>
                  </a:lnTo>
                  <a:lnTo>
                    <a:pt x="3566808" y="1081702"/>
                  </a:lnTo>
                  <a:lnTo>
                    <a:pt x="3578247" y="1081702"/>
                  </a:lnTo>
                  <a:lnTo>
                    <a:pt x="3589687" y="1081702"/>
                  </a:lnTo>
                  <a:lnTo>
                    <a:pt x="3601127" y="1081702"/>
                  </a:lnTo>
                  <a:lnTo>
                    <a:pt x="3612566" y="1081702"/>
                  </a:lnTo>
                  <a:lnTo>
                    <a:pt x="3624005" y="1081702"/>
                  </a:lnTo>
                  <a:lnTo>
                    <a:pt x="3635445" y="1081702"/>
                  </a:lnTo>
                  <a:lnTo>
                    <a:pt x="3646885" y="1081702"/>
                  </a:lnTo>
                  <a:lnTo>
                    <a:pt x="3658324" y="1081702"/>
                  </a:lnTo>
                  <a:lnTo>
                    <a:pt x="3669764" y="1081702"/>
                  </a:lnTo>
                  <a:lnTo>
                    <a:pt x="3681203" y="1081702"/>
                  </a:lnTo>
                  <a:lnTo>
                    <a:pt x="3692643" y="1081702"/>
                  </a:lnTo>
                  <a:lnTo>
                    <a:pt x="3704082" y="1081702"/>
                  </a:lnTo>
                  <a:lnTo>
                    <a:pt x="3715522" y="1081702"/>
                  </a:lnTo>
                  <a:lnTo>
                    <a:pt x="3726961" y="1081702"/>
                  </a:lnTo>
                  <a:lnTo>
                    <a:pt x="3738401" y="1081702"/>
                  </a:lnTo>
                  <a:lnTo>
                    <a:pt x="3749840" y="1081702"/>
                  </a:lnTo>
                  <a:lnTo>
                    <a:pt x="3761280" y="1081702"/>
                  </a:lnTo>
                  <a:lnTo>
                    <a:pt x="3772719" y="1081702"/>
                  </a:lnTo>
                  <a:lnTo>
                    <a:pt x="3784154" y="1081702"/>
                  </a:lnTo>
                  <a:lnTo>
                    <a:pt x="3795598" y="1081702"/>
                  </a:lnTo>
                  <a:lnTo>
                    <a:pt x="3807033" y="1081702"/>
                  </a:lnTo>
                  <a:lnTo>
                    <a:pt x="3818473" y="1081702"/>
                  </a:lnTo>
                  <a:lnTo>
                    <a:pt x="3829917" y="1081702"/>
                  </a:lnTo>
                  <a:lnTo>
                    <a:pt x="3841352" y="1081702"/>
                  </a:lnTo>
                  <a:lnTo>
                    <a:pt x="3852791" y="1081702"/>
                  </a:lnTo>
                  <a:lnTo>
                    <a:pt x="3864231" y="1081702"/>
                  </a:lnTo>
                  <a:lnTo>
                    <a:pt x="3875670" y="1081702"/>
                  </a:lnTo>
                  <a:lnTo>
                    <a:pt x="3887110" y="1081702"/>
                  </a:lnTo>
                  <a:lnTo>
                    <a:pt x="3898549" y="1081702"/>
                  </a:lnTo>
                  <a:lnTo>
                    <a:pt x="3909989" y="1081702"/>
                  </a:lnTo>
                  <a:lnTo>
                    <a:pt x="3921447" y="1081702"/>
                  </a:lnTo>
                  <a:lnTo>
                    <a:pt x="3932878" y="1081702"/>
                  </a:lnTo>
                  <a:lnTo>
                    <a:pt x="3944307" y="1081702"/>
                  </a:lnTo>
                  <a:lnTo>
                    <a:pt x="3955737" y="1081702"/>
                  </a:lnTo>
                  <a:lnTo>
                    <a:pt x="3967167" y="1081702"/>
                  </a:lnTo>
                  <a:lnTo>
                    <a:pt x="3978645" y="1081702"/>
                  </a:lnTo>
                  <a:lnTo>
                    <a:pt x="3990075" y="1081702"/>
                  </a:lnTo>
                  <a:lnTo>
                    <a:pt x="4001505" y="1081702"/>
                  </a:lnTo>
                  <a:lnTo>
                    <a:pt x="4012935" y="1081702"/>
                  </a:lnTo>
                  <a:lnTo>
                    <a:pt x="4024365" y="1081702"/>
                  </a:lnTo>
                  <a:lnTo>
                    <a:pt x="4035843" y="1081702"/>
                  </a:lnTo>
                  <a:lnTo>
                    <a:pt x="4047273" y="1081702"/>
                  </a:lnTo>
                  <a:lnTo>
                    <a:pt x="4058702" y="1081702"/>
                  </a:lnTo>
                  <a:lnTo>
                    <a:pt x="4070133" y="1081702"/>
                  </a:lnTo>
                  <a:lnTo>
                    <a:pt x="4081563" y="1081702"/>
                  </a:lnTo>
                  <a:lnTo>
                    <a:pt x="4093040" y="1081702"/>
                  </a:lnTo>
                  <a:lnTo>
                    <a:pt x="4104471" y="1081702"/>
                  </a:lnTo>
                  <a:lnTo>
                    <a:pt x="4115900" y="1081702"/>
                  </a:lnTo>
                  <a:lnTo>
                    <a:pt x="4127330" y="1081702"/>
                  </a:lnTo>
                  <a:lnTo>
                    <a:pt x="4138760" y="1081702"/>
                  </a:lnTo>
                  <a:lnTo>
                    <a:pt x="4150238" y="1081702"/>
                  </a:lnTo>
                  <a:lnTo>
                    <a:pt x="4161668" y="1081702"/>
                  </a:lnTo>
                  <a:lnTo>
                    <a:pt x="4173098" y="1081702"/>
                  </a:lnTo>
                  <a:lnTo>
                    <a:pt x="4184528" y="1081702"/>
                  </a:lnTo>
                  <a:lnTo>
                    <a:pt x="4195958" y="1081702"/>
                  </a:lnTo>
                  <a:lnTo>
                    <a:pt x="4207436" y="1081702"/>
                  </a:lnTo>
                  <a:lnTo>
                    <a:pt x="4218865" y="1081702"/>
                  </a:lnTo>
                  <a:lnTo>
                    <a:pt x="4230296" y="1081702"/>
                  </a:lnTo>
                  <a:lnTo>
                    <a:pt x="4241726" y="1081702"/>
                  </a:lnTo>
                  <a:lnTo>
                    <a:pt x="4253156" y="1081702"/>
                  </a:lnTo>
                  <a:lnTo>
                    <a:pt x="4264634" y="1081702"/>
                  </a:lnTo>
                  <a:lnTo>
                    <a:pt x="4276063" y="1081702"/>
                  </a:lnTo>
                  <a:lnTo>
                    <a:pt x="4287493" y="1081702"/>
                  </a:lnTo>
                  <a:lnTo>
                    <a:pt x="4298923" y="1081702"/>
                  </a:lnTo>
                  <a:lnTo>
                    <a:pt x="4310353" y="1081702"/>
                  </a:lnTo>
                  <a:lnTo>
                    <a:pt x="4321831" y="1081702"/>
                  </a:lnTo>
                  <a:lnTo>
                    <a:pt x="4333261" y="1081702"/>
                  </a:lnTo>
                  <a:lnTo>
                    <a:pt x="4344691" y="1081702"/>
                  </a:lnTo>
                  <a:lnTo>
                    <a:pt x="4356121" y="1081702"/>
                  </a:lnTo>
                  <a:lnTo>
                    <a:pt x="4367551" y="1081702"/>
                  </a:lnTo>
                  <a:lnTo>
                    <a:pt x="4379028" y="1081702"/>
                  </a:lnTo>
                  <a:lnTo>
                    <a:pt x="4390458" y="1081702"/>
                  </a:lnTo>
                  <a:lnTo>
                    <a:pt x="4401889" y="1081702"/>
                  </a:lnTo>
                  <a:lnTo>
                    <a:pt x="4413319" y="1081702"/>
                  </a:lnTo>
                  <a:lnTo>
                    <a:pt x="4424749" y="1081702"/>
                  </a:lnTo>
                  <a:lnTo>
                    <a:pt x="4436226" y="1081702"/>
                  </a:lnTo>
                  <a:lnTo>
                    <a:pt x="4447656" y="1081702"/>
                  </a:lnTo>
                  <a:lnTo>
                    <a:pt x="4459086" y="1081702"/>
                  </a:lnTo>
                  <a:lnTo>
                    <a:pt x="4470516" y="1081702"/>
                  </a:lnTo>
                  <a:lnTo>
                    <a:pt x="4481946" y="1081702"/>
                  </a:lnTo>
                  <a:lnTo>
                    <a:pt x="4493424" y="1081702"/>
                  </a:lnTo>
                  <a:lnTo>
                    <a:pt x="4504854" y="1081702"/>
                  </a:lnTo>
                  <a:lnTo>
                    <a:pt x="4516284" y="1081702"/>
                  </a:lnTo>
                  <a:lnTo>
                    <a:pt x="4527714" y="1081702"/>
                  </a:lnTo>
                  <a:lnTo>
                    <a:pt x="4539144" y="1081702"/>
                  </a:lnTo>
                  <a:lnTo>
                    <a:pt x="4550621" y="1081702"/>
                  </a:lnTo>
                  <a:lnTo>
                    <a:pt x="4562051" y="1081702"/>
                  </a:lnTo>
                  <a:lnTo>
                    <a:pt x="4573482" y="1081702"/>
                  </a:lnTo>
                  <a:lnTo>
                    <a:pt x="4584912" y="1081702"/>
                  </a:lnTo>
                  <a:lnTo>
                    <a:pt x="4596341" y="1081702"/>
                  </a:lnTo>
                  <a:lnTo>
                    <a:pt x="4607771" y="1081702"/>
                  </a:lnTo>
                  <a:lnTo>
                    <a:pt x="4619249" y="1081702"/>
                  </a:lnTo>
                  <a:lnTo>
                    <a:pt x="4630679" y="1081702"/>
                  </a:lnTo>
                  <a:lnTo>
                    <a:pt x="4642109" y="1081702"/>
                  </a:lnTo>
                  <a:lnTo>
                    <a:pt x="4653539" y="1081702"/>
                  </a:lnTo>
                  <a:lnTo>
                    <a:pt x="4664969" y="1081702"/>
                  </a:lnTo>
                  <a:lnTo>
                    <a:pt x="4676447" y="1081702"/>
                  </a:lnTo>
                  <a:lnTo>
                    <a:pt x="4687877" y="1081702"/>
                  </a:lnTo>
                  <a:lnTo>
                    <a:pt x="4699306" y="1081702"/>
                  </a:lnTo>
                  <a:lnTo>
                    <a:pt x="4710737" y="1081702"/>
                  </a:lnTo>
                  <a:lnTo>
                    <a:pt x="4722167" y="1081702"/>
                  </a:lnTo>
                  <a:lnTo>
                    <a:pt x="4733644" y="1081702"/>
                  </a:lnTo>
                  <a:lnTo>
                    <a:pt x="4745075" y="1081702"/>
                  </a:lnTo>
                  <a:lnTo>
                    <a:pt x="4756504" y="1081702"/>
                  </a:lnTo>
                  <a:lnTo>
                    <a:pt x="4767934" y="1081702"/>
                  </a:lnTo>
                  <a:lnTo>
                    <a:pt x="4779364" y="1081702"/>
                  </a:lnTo>
                  <a:lnTo>
                    <a:pt x="4790842" y="1081702"/>
                  </a:lnTo>
                  <a:lnTo>
                    <a:pt x="4802272" y="1081702"/>
                  </a:lnTo>
                  <a:lnTo>
                    <a:pt x="4813702" y="1081702"/>
                  </a:lnTo>
                  <a:lnTo>
                    <a:pt x="4825132" y="1081702"/>
                  </a:lnTo>
                  <a:lnTo>
                    <a:pt x="4836562" y="1081702"/>
                  </a:lnTo>
                  <a:lnTo>
                    <a:pt x="4848040" y="1081702"/>
                  </a:lnTo>
                  <a:lnTo>
                    <a:pt x="4859469" y="1081702"/>
                  </a:lnTo>
                  <a:lnTo>
                    <a:pt x="4870899" y="1081702"/>
                  </a:lnTo>
                  <a:lnTo>
                    <a:pt x="4882330" y="1081702"/>
                  </a:lnTo>
                  <a:lnTo>
                    <a:pt x="4893760" y="1081702"/>
                  </a:lnTo>
                  <a:lnTo>
                    <a:pt x="4905237" y="1081702"/>
                  </a:lnTo>
                  <a:lnTo>
                    <a:pt x="4916667" y="1081702"/>
                  </a:lnTo>
                  <a:lnTo>
                    <a:pt x="4928097" y="1081702"/>
                  </a:lnTo>
                  <a:lnTo>
                    <a:pt x="4939527" y="1081702"/>
                  </a:lnTo>
                  <a:lnTo>
                    <a:pt x="4950957" y="1081702"/>
                  </a:lnTo>
                  <a:lnTo>
                    <a:pt x="4962435" y="1081702"/>
                  </a:lnTo>
                  <a:lnTo>
                    <a:pt x="4973865" y="1081702"/>
                  </a:lnTo>
                  <a:lnTo>
                    <a:pt x="4985295" y="1081702"/>
                  </a:lnTo>
                  <a:lnTo>
                    <a:pt x="4996725" y="1081702"/>
                  </a:lnTo>
                  <a:lnTo>
                    <a:pt x="5008155" y="1081702"/>
                  </a:lnTo>
                  <a:lnTo>
                    <a:pt x="5019632" y="1081702"/>
                  </a:lnTo>
                  <a:lnTo>
                    <a:pt x="5031062" y="1081702"/>
                  </a:lnTo>
                  <a:lnTo>
                    <a:pt x="5042492" y="1081702"/>
                  </a:lnTo>
                  <a:lnTo>
                    <a:pt x="5053923" y="1081702"/>
                  </a:lnTo>
                  <a:lnTo>
                    <a:pt x="5065353" y="1081702"/>
                  </a:lnTo>
                  <a:lnTo>
                    <a:pt x="5076830" y="1081702"/>
                  </a:lnTo>
                  <a:lnTo>
                    <a:pt x="5088260" y="1081702"/>
                  </a:lnTo>
                  <a:lnTo>
                    <a:pt x="5099690" y="1081702"/>
                  </a:lnTo>
                  <a:lnTo>
                    <a:pt x="5111120" y="1081702"/>
                  </a:lnTo>
                  <a:lnTo>
                    <a:pt x="5122550" y="1081702"/>
                  </a:lnTo>
                  <a:lnTo>
                    <a:pt x="5134028" y="1081702"/>
                  </a:lnTo>
                  <a:lnTo>
                    <a:pt x="5145458" y="1081702"/>
                  </a:lnTo>
                  <a:lnTo>
                    <a:pt x="5156888" y="1081702"/>
                  </a:lnTo>
                  <a:lnTo>
                    <a:pt x="5168318" y="1081702"/>
                  </a:lnTo>
                  <a:lnTo>
                    <a:pt x="5179747" y="1081702"/>
                  </a:lnTo>
                  <a:lnTo>
                    <a:pt x="5191225" y="1081702"/>
                  </a:lnTo>
                  <a:lnTo>
                    <a:pt x="5202655" y="1081702"/>
                  </a:lnTo>
                  <a:lnTo>
                    <a:pt x="5214085" y="1081702"/>
                  </a:lnTo>
                  <a:lnTo>
                    <a:pt x="5225515" y="1081702"/>
                  </a:lnTo>
                  <a:lnTo>
                    <a:pt x="5236945" y="1081702"/>
                  </a:lnTo>
                  <a:lnTo>
                    <a:pt x="5248423" y="1081702"/>
                  </a:lnTo>
                  <a:lnTo>
                    <a:pt x="5259853" y="1081702"/>
                  </a:lnTo>
                  <a:lnTo>
                    <a:pt x="5271283" y="1081702"/>
                  </a:lnTo>
                  <a:lnTo>
                    <a:pt x="5282713" y="1081702"/>
                  </a:lnTo>
                  <a:lnTo>
                    <a:pt x="5294143" y="1081702"/>
                  </a:lnTo>
                  <a:lnTo>
                    <a:pt x="5305621" y="1081702"/>
                  </a:lnTo>
                  <a:lnTo>
                    <a:pt x="5317051" y="1081702"/>
                  </a:lnTo>
                  <a:lnTo>
                    <a:pt x="5328481" y="1081702"/>
                  </a:lnTo>
                  <a:lnTo>
                    <a:pt x="5339910" y="1081702"/>
                  </a:lnTo>
                  <a:lnTo>
                    <a:pt x="5351340" y="1081702"/>
                  </a:lnTo>
                  <a:lnTo>
                    <a:pt x="5362818" y="1081702"/>
                  </a:lnTo>
                  <a:lnTo>
                    <a:pt x="5374248" y="1081702"/>
                  </a:lnTo>
                  <a:lnTo>
                    <a:pt x="5385678" y="1081702"/>
                  </a:lnTo>
                  <a:lnTo>
                    <a:pt x="5397108" y="1081702"/>
                  </a:lnTo>
                  <a:lnTo>
                    <a:pt x="5408538" y="1081702"/>
                  </a:lnTo>
                  <a:lnTo>
                    <a:pt x="5420016" y="1081702"/>
                  </a:lnTo>
                  <a:lnTo>
                    <a:pt x="5431446" y="1081702"/>
                  </a:lnTo>
                  <a:lnTo>
                    <a:pt x="5442876" y="1081702"/>
                  </a:lnTo>
                  <a:lnTo>
                    <a:pt x="5454306" y="1081702"/>
                  </a:lnTo>
                  <a:lnTo>
                    <a:pt x="5465736" y="1081702"/>
                  </a:lnTo>
                  <a:lnTo>
                    <a:pt x="5477214" y="1081702"/>
                  </a:lnTo>
                  <a:lnTo>
                    <a:pt x="5488643" y="1081702"/>
                  </a:lnTo>
                  <a:lnTo>
                    <a:pt x="5500073" y="1081702"/>
                  </a:lnTo>
                  <a:lnTo>
                    <a:pt x="5511503" y="1081702"/>
                  </a:lnTo>
                  <a:lnTo>
                    <a:pt x="5522933" y="1081702"/>
                  </a:lnTo>
                  <a:lnTo>
                    <a:pt x="5534411" y="1081702"/>
                  </a:lnTo>
                  <a:lnTo>
                    <a:pt x="5545841" y="1081702"/>
                  </a:lnTo>
                  <a:lnTo>
                    <a:pt x="5557271" y="1081702"/>
                  </a:lnTo>
                  <a:lnTo>
                    <a:pt x="5568701" y="1081702"/>
                  </a:lnTo>
                  <a:lnTo>
                    <a:pt x="5580131" y="1081702"/>
                  </a:lnTo>
                  <a:lnTo>
                    <a:pt x="5591609" y="1081702"/>
                  </a:lnTo>
                  <a:lnTo>
                    <a:pt x="5603038" y="1081702"/>
                  </a:lnTo>
                  <a:lnTo>
                    <a:pt x="5614469" y="1081702"/>
                  </a:lnTo>
                  <a:lnTo>
                    <a:pt x="5625899" y="1081702"/>
                  </a:lnTo>
                  <a:lnTo>
                    <a:pt x="5637329" y="1081702"/>
                  </a:lnTo>
                  <a:lnTo>
                    <a:pt x="5648759" y="1081702"/>
                  </a:lnTo>
                  <a:lnTo>
                    <a:pt x="5660236" y="1081702"/>
                  </a:lnTo>
                  <a:lnTo>
                    <a:pt x="5671666" y="1081702"/>
                  </a:lnTo>
                  <a:lnTo>
                    <a:pt x="5683096" y="1081702"/>
                  </a:lnTo>
                  <a:lnTo>
                    <a:pt x="5694526" y="1081702"/>
                  </a:lnTo>
                  <a:lnTo>
                    <a:pt x="5705956" y="1081702"/>
                  </a:lnTo>
                  <a:lnTo>
                    <a:pt x="5717434" y="1081702"/>
                  </a:lnTo>
                  <a:lnTo>
                    <a:pt x="5728864" y="1081702"/>
                  </a:lnTo>
                  <a:lnTo>
                    <a:pt x="5740294" y="1081702"/>
                  </a:lnTo>
                  <a:lnTo>
                    <a:pt x="5751724" y="1081702"/>
                  </a:lnTo>
                  <a:lnTo>
                    <a:pt x="5763154" y="1081702"/>
                  </a:lnTo>
                  <a:lnTo>
                    <a:pt x="5774631" y="1081702"/>
                  </a:lnTo>
                  <a:lnTo>
                    <a:pt x="5786062" y="1081702"/>
                  </a:lnTo>
                  <a:lnTo>
                    <a:pt x="5797492" y="1081702"/>
                  </a:lnTo>
                  <a:lnTo>
                    <a:pt x="5808921" y="1081702"/>
                  </a:lnTo>
                  <a:lnTo>
                    <a:pt x="5820351" y="1081702"/>
                  </a:lnTo>
                  <a:lnTo>
                    <a:pt x="5831829" y="1081702"/>
                  </a:lnTo>
                  <a:lnTo>
                    <a:pt x="5843259" y="1081702"/>
                  </a:lnTo>
                  <a:lnTo>
                    <a:pt x="5854689" y="1081702"/>
                  </a:lnTo>
                  <a:lnTo>
                    <a:pt x="5866119" y="1081702"/>
                  </a:lnTo>
                  <a:lnTo>
                    <a:pt x="5877549" y="1081702"/>
                  </a:lnTo>
                  <a:lnTo>
                    <a:pt x="5889027" y="1081702"/>
                  </a:lnTo>
                  <a:lnTo>
                    <a:pt x="5900457" y="1081702"/>
                  </a:lnTo>
                  <a:lnTo>
                    <a:pt x="5911887" y="1081702"/>
                  </a:lnTo>
                  <a:lnTo>
                    <a:pt x="5923317" y="1081702"/>
                  </a:lnTo>
                  <a:lnTo>
                    <a:pt x="5934747" y="1081702"/>
                  </a:lnTo>
                  <a:lnTo>
                    <a:pt x="5946225" y="1081702"/>
                  </a:lnTo>
                  <a:lnTo>
                    <a:pt x="5957655" y="1081702"/>
                  </a:lnTo>
                  <a:lnTo>
                    <a:pt x="5969084" y="1081702"/>
                  </a:lnTo>
                  <a:lnTo>
                    <a:pt x="5980514" y="1081702"/>
                  </a:lnTo>
                  <a:lnTo>
                    <a:pt x="5991944" y="1081702"/>
                  </a:lnTo>
                  <a:lnTo>
                    <a:pt x="6003422" y="1081702"/>
                  </a:lnTo>
                  <a:lnTo>
                    <a:pt x="6014852" y="1081702"/>
                  </a:lnTo>
                  <a:lnTo>
                    <a:pt x="6026282" y="1081702"/>
                  </a:lnTo>
                  <a:lnTo>
                    <a:pt x="6037712" y="1081702"/>
                  </a:lnTo>
                  <a:lnTo>
                    <a:pt x="6049142" y="1081702"/>
                  </a:lnTo>
                  <a:lnTo>
                    <a:pt x="6060620" y="1081702"/>
                  </a:lnTo>
                  <a:lnTo>
                    <a:pt x="6072049" y="1081702"/>
                  </a:lnTo>
                  <a:lnTo>
                    <a:pt x="6083480" y="1081702"/>
                  </a:lnTo>
                  <a:lnTo>
                    <a:pt x="6094910" y="1081702"/>
                  </a:lnTo>
                  <a:lnTo>
                    <a:pt x="6106340" y="1081702"/>
                  </a:lnTo>
                  <a:lnTo>
                    <a:pt x="6117818" y="1081702"/>
                  </a:lnTo>
                  <a:lnTo>
                    <a:pt x="6129247" y="1081702"/>
                  </a:lnTo>
                  <a:lnTo>
                    <a:pt x="6140677" y="1081702"/>
                  </a:lnTo>
                  <a:lnTo>
                    <a:pt x="6152107" y="1081702"/>
                  </a:lnTo>
                  <a:lnTo>
                    <a:pt x="6163537" y="1081702"/>
                  </a:lnTo>
                  <a:lnTo>
                    <a:pt x="6175015" y="1081702"/>
                  </a:lnTo>
                  <a:lnTo>
                    <a:pt x="6186445" y="1081702"/>
                  </a:lnTo>
                  <a:lnTo>
                    <a:pt x="6197875" y="1081702"/>
                  </a:lnTo>
                  <a:lnTo>
                    <a:pt x="6209305" y="1081702"/>
                  </a:lnTo>
                  <a:lnTo>
                    <a:pt x="6220735" y="1081702"/>
                  </a:lnTo>
                  <a:lnTo>
                    <a:pt x="6232212" y="1081702"/>
                  </a:lnTo>
                  <a:lnTo>
                    <a:pt x="6243642" y="1081702"/>
                  </a:lnTo>
                  <a:lnTo>
                    <a:pt x="6255073" y="1081702"/>
                  </a:lnTo>
                  <a:lnTo>
                    <a:pt x="6266503" y="1081702"/>
                  </a:lnTo>
                  <a:lnTo>
                    <a:pt x="6277933" y="1081702"/>
                  </a:lnTo>
                  <a:lnTo>
                    <a:pt x="6289410" y="1081702"/>
                  </a:lnTo>
                  <a:lnTo>
                    <a:pt x="6300840" y="1081702"/>
                  </a:lnTo>
                  <a:lnTo>
                    <a:pt x="6312270" y="1081702"/>
                  </a:lnTo>
                  <a:lnTo>
                    <a:pt x="6323700" y="1081702"/>
                  </a:lnTo>
                  <a:lnTo>
                    <a:pt x="6335130" y="1081702"/>
                  </a:lnTo>
                  <a:lnTo>
                    <a:pt x="6346608" y="1081702"/>
                  </a:lnTo>
                  <a:lnTo>
                    <a:pt x="6358038" y="1081702"/>
                  </a:lnTo>
                  <a:lnTo>
                    <a:pt x="6369468" y="1081702"/>
                  </a:lnTo>
                  <a:lnTo>
                    <a:pt x="6380898" y="1081702"/>
                  </a:lnTo>
                  <a:lnTo>
                    <a:pt x="6392328" y="1081702"/>
                  </a:lnTo>
                  <a:lnTo>
                    <a:pt x="6403805" y="1081702"/>
                  </a:lnTo>
                  <a:lnTo>
                    <a:pt x="6415235" y="1081702"/>
                  </a:lnTo>
                  <a:lnTo>
                    <a:pt x="6426666" y="1081702"/>
                  </a:lnTo>
                  <a:lnTo>
                    <a:pt x="6438096" y="1081702"/>
                  </a:lnTo>
                  <a:lnTo>
                    <a:pt x="6449525" y="1081702"/>
                  </a:lnTo>
                  <a:lnTo>
                    <a:pt x="6461003" y="1081702"/>
                  </a:lnTo>
                  <a:lnTo>
                    <a:pt x="6472433" y="1081702"/>
                  </a:lnTo>
                  <a:lnTo>
                    <a:pt x="6483863" y="1081702"/>
                  </a:lnTo>
                  <a:lnTo>
                    <a:pt x="6495293" y="1081702"/>
                  </a:lnTo>
                  <a:lnTo>
                    <a:pt x="6506723" y="1081702"/>
                  </a:lnTo>
                  <a:lnTo>
                    <a:pt x="6518201" y="1081702"/>
                  </a:lnTo>
                  <a:lnTo>
                    <a:pt x="6529631" y="1081702"/>
                  </a:lnTo>
                  <a:lnTo>
                    <a:pt x="6541061" y="1081702"/>
                  </a:lnTo>
                  <a:lnTo>
                    <a:pt x="6552490" y="1081702"/>
                  </a:lnTo>
                  <a:lnTo>
                    <a:pt x="6563921" y="1081702"/>
                  </a:lnTo>
                  <a:lnTo>
                    <a:pt x="6575398" y="1081702"/>
                  </a:lnTo>
                  <a:lnTo>
                    <a:pt x="6586828" y="1081702"/>
                  </a:lnTo>
                  <a:lnTo>
                    <a:pt x="6598259" y="1081702"/>
                  </a:lnTo>
                  <a:lnTo>
                    <a:pt x="6609688" y="1081702"/>
                  </a:lnTo>
                  <a:lnTo>
                    <a:pt x="6621118" y="1081702"/>
                  </a:lnTo>
                  <a:lnTo>
                    <a:pt x="6632596" y="1081702"/>
                  </a:lnTo>
                  <a:lnTo>
                    <a:pt x="6644026" y="1081702"/>
                  </a:lnTo>
                  <a:lnTo>
                    <a:pt x="6655456" y="1081702"/>
                  </a:lnTo>
                  <a:lnTo>
                    <a:pt x="6666886" y="1081702"/>
                  </a:lnTo>
                  <a:lnTo>
                    <a:pt x="6678316" y="1081702"/>
                  </a:lnTo>
                  <a:lnTo>
                    <a:pt x="6689794" y="1081702"/>
                  </a:lnTo>
                  <a:lnTo>
                    <a:pt x="6701224" y="1081702"/>
                  </a:lnTo>
                  <a:lnTo>
                    <a:pt x="6712653" y="1081702"/>
                  </a:lnTo>
                  <a:lnTo>
                    <a:pt x="6724083" y="1081702"/>
                  </a:lnTo>
                  <a:lnTo>
                    <a:pt x="6735514" y="1081702"/>
                  </a:lnTo>
                  <a:lnTo>
                    <a:pt x="6746944" y="1081702"/>
                  </a:lnTo>
                  <a:lnTo>
                    <a:pt x="6758421" y="1081702"/>
                  </a:lnTo>
                  <a:lnTo>
                    <a:pt x="6769851" y="1081702"/>
                  </a:lnTo>
                  <a:lnTo>
                    <a:pt x="6781281" y="1081702"/>
                  </a:lnTo>
                  <a:lnTo>
                    <a:pt x="6792711" y="1081702"/>
                  </a:lnTo>
                  <a:lnTo>
                    <a:pt x="6804141" y="1081702"/>
                  </a:lnTo>
                  <a:lnTo>
                    <a:pt x="6815619" y="1081702"/>
                  </a:lnTo>
                  <a:lnTo>
                    <a:pt x="6827049" y="1081702"/>
                  </a:lnTo>
                  <a:lnTo>
                    <a:pt x="6838479" y="1081702"/>
                  </a:lnTo>
                  <a:lnTo>
                    <a:pt x="6849909" y="1081702"/>
                  </a:lnTo>
                  <a:lnTo>
                    <a:pt x="6861339" y="1081702"/>
                  </a:lnTo>
                  <a:lnTo>
                    <a:pt x="6872816" y="1081702"/>
                  </a:lnTo>
                  <a:lnTo>
                    <a:pt x="6884246" y="1081702"/>
                  </a:lnTo>
                  <a:lnTo>
                    <a:pt x="6895676" y="1081702"/>
                  </a:lnTo>
                  <a:lnTo>
                    <a:pt x="6907107" y="1081702"/>
                  </a:lnTo>
                  <a:lnTo>
                    <a:pt x="6918537" y="1081702"/>
                  </a:lnTo>
                  <a:lnTo>
                    <a:pt x="6930014" y="1081702"/>
                  </a:lnTo>
                  <a:lnTo>
                    <a:pt x="6941444" y="1081702"/>
                  </a:lnTo>
                  <a:lnTo>
                    <a:pt x="6952874" y="1081702"/>
                  </a:lnTo>
                  <a:lnTo>
                    <a:pt x="6964304" y="1081702"/>
                  </a:lnTo>
                  <a:lnTo>
                    <a:pt x="6975734" y="1081702"/>
                  </a:lnTo>
                  <a:lnTo>
                    <a:pt x="6987212" y="1081702"/>
                  </a:lnTo>
                  <a:lnTo>
                    <a:pt x="6998642" y="1081702"/>
                  </a:lnTo>
                  <a:lnTo>
                    <a:pt x="7010072" y="1081702"/>
                  </a:lnTo>
                  <a:lnTo>
                    <a:pt x="7021502" y="1081702"/>
                  </a:lnTo>
                  <a:lnTo>
                    <a:pt x="7032931" y="1081702"/>
                  </a:lnTo>
                  <a:lnTo>
                    <a:pt x="7044409" y="1081702"/>
                  </a:lnTo>
                  <a:lnTo>
                    <a:pt x="7055839" y="1081702"/>
                  </a:lnTo>
                  <a:lnTo>
                    <a:pt x="7067269" y="1081702"/>
                  </a:lnTo>
                  <a:lnTo>
                    <a:pt x="7078700" y="1081702"/>
                  </a:lnTo>
                  <a:lnTo>
                    <a:pt x="7090129" y="1081702"/>
                  </a:lnTo>
                  <a:lnTo>
                    <a:pt x="7101607" y="1081702"/>
                  </a:lnTo>
                  <a:lnTo>
                    <a:pt x="7113037" y="1081702"/>
                  </a:lnTo>
                  <a:lnTo>
                    <a:pt x="7124467" y="1081702"/>
                  </a:lnTo>
                  <a:lnTo>
                    <a:pt x="7135897" y="1081702"/>
                  </a:lnTo>
                  <a:lnTo>
                    <a:pt x="7147327" y="1081702"/>
                  </a:lnTo>
                  <a:lnTo>
                    <a:pt x="7158805" y="1081702"/>
                  </a:lnTo>
                  <a:lnTo>
                    <a:pt x="7170235" y="1081702"/>
                  </a:lnTo>
                  <a:lnTo>
                    <a:pt x="7181665" y="1081702"/>
                  </a:lnTo>
                  <a:lnTo>
                    <a:pt x="7193094" y="1081702"/>
                  </a:lnTo>
                  <a:lnTo>
                    <a:pt x="7204524" y="1081702"/>
                  </a:lnTo>
                  <a:lnTo>
                    <a:pt x="7216002" y="1081702"/>
                  </a:lnTo>
                  <a:lnTo>
                    <a:pt x="7227432" y="1081702"/>
                  </a:lnTo>
                  <a:lnTo>
                    <a:pt x="7238862" y="1081702"/>
                  </a:lnTo>
                  <a:lnTo>
                    <a:pt x="7250292" y="1081702"/>
                  </a:lnTo>
                  <a:lnTo>
                    <a:pt x="7261722" y="1081702"/>
                  </a:lnTo>
                  <a:lnTo>
                    <a:pt x="7273200" y="1081702"/>
                  </a:lnTo>
                  <a:lnTo>
                    <a:pt x="7284630" y="1081702"/>
                  </a:lnTo>
                  <a:lnTo>
                    <a:pt x="7296060" y="1081702"/>
                  </a:lnTo>
                  <a:lnTo>
                    <a:pt x="7307490" y="1081702"/>
                  </a:lnTo>
                  <a:lnTo>
                    <a:pt x="7318920" y="1081702"/>
                  </a:lnTo>
                  <a:lnTo>
                    <a:pt x="7330398" y="1081702"/>
                  </a:lnTo>
                  <a:lnTo>
                    <a:pt x="7341828" y="1081702"/>
                  </a:lnTo>
                  <a:lnTo>
                    <a:pt x="7353257" y="1081702"/>
                  </a:lnTo>
                  <a:lnTo>
                    <a:pt x="7364687" y="1081702"/>
                  </a:lnTo>
                  <a:lnTo>
                    <a:pt x="7376117" y="1081702"/>
                  </a:lnTo>
                  <a:lnTo>
                    <a:pt x="7387595" y="1081702"/>
                  </a:lnTo>
                  <a:lnTo>
                    <a:pt x="7399025" y="1081702"/>
                  </a:lnTo>
                  <a:lnTo>
                    <a:pt x="7410455" y="1081702"/>
                  </a:lnTo>
                  <a:lnTo>
                    <a:pt x="7421885" y="1081702"/>
                  </a:lnTo>
                  <a:lnTo>
                    <a:pt x="7433315" y="1081702"/>
                  </a:lnTo>
                  <a:lnTo>
                    <a:pt x="7444793" y="1081702"/>
                  </a:lnTo>
                  <a:lnTo>
                    <a:pt x="7456222" y="1081702"/>
                  </a:lnTo>
                  <a:lnTo>
                    <a:pt x="7467653" y="1081702"/>
                  </a:lnTo>
                  <a:lnTo>
                    <a:pt x="7479083" y="1081702"/>
                  </a:lnTo>
                  <a:lnTo>
                    <a:pt x="7490513" y="1081702"/>
                  </a:lnTo>
                  <a:lnTo>
                    <a:pt x="7501990" y="1081702"/>
                  </a:lnTo>
                  <a:lnTo>
                    <a:pt x="7513420" y="1081702"/>
                  </a:lnTo>
                  <a:lnTo>
                    <a:pt x="7524850" y="1081702"/>
                  </a:lnTo>
                  <a:lnTo>
                    <a:pt x="7536280" y="1081702"/>
                  </a:lnTo>
                  <a:lnTo>
                    <a:pt x="7547710" y="1081702"/>
                  </a:lnTo>
                  <a:lnTo>
                    <a:pt x="7559188" y="1081702"/>
                  </a:lnTo>
                  <a:lnTo>
                    <a:pt x="7570618" y="1081702"/>
                  </a:lnTo>
                  <a:lnTo>
                    <a:pt x="7582048" y="1081702"/>
                  </a:lnTo>
                  <a:lnTo>
                    <a:pt x="7593478" y="1081702"/>
                  </a:lnTo>
                  <a:lnTo>
                    <a:pt x="7604908" y="1081702"/>
                  </a:lnTo>
                  <a:lnTo>
                    <a:pt x="7616385" y="1081702"/>
                  </a:lnTo>
                  <a:lnTo>
                    <a:pt x="7627815" y="1081702"/>
                  </a:lnTo>
                  <a:lnTo>
                    <a:pt x="7639246" y="1081702"/>
                  </a:lnTo>
                  <a:lnTo>
                    <a:pt x="7650676" y="1081702"/>
                  </a:lnTo>
                  <a:lnTo>
                    <a:pt x="7662106" y="1081702"/>
                  </a:lnTo>
                  <a:lnTo>
                    <a:pt x="7673583" y="1081702"/>
                  </a:lnTo>
                  <a:lnTo>
                    <a:pt x="7685013" y="1081702"/>
                  </a:lnTo>
                  <a:lnTo>
                    <a:pt x="7696443" y="1081702"/>
                  </a:lnTo>
                  <a:lnTo>
                    <a:pt x="7707873" y="1081702"/>
                  </a:lnTo>
                  <a:lnTo>
                    <a:pt x="7719303" y="1081702"/>
                  </a:lnTo>
                  <a:lnTo>
                    <a:pt x="7730733" y="1081702"/>
                  </a:lnTo>
                  <a:lnTo>
                    <a:pt x="7742211" y="1081702"/>
                  </a:lnTo>
                  <a:lnTo>
                    <a:pt x="7753641" y="1081702"/>
                  </a:lnTo>
                  <a:lnTo>
                    <a:pt x="7765071" y="1081702"/>
                  </a:lnTo>
                  <a:lnTo>
                    <a:pt x="7776501" y="1081702"/>
                  </a:lnTo>
                  <a:lnTo>
                    <a:pt x="7787931" y="1081702"/>
                  </a:lnTo>
                  <a:lnTo>
                    <a:pt x="7799408" y="1081702"/>
                  </a:lnTo>
                  <a:lnTo>
                    <a:pt x="7810839" y="1081702"/>
                  </a:lnTo>
                  <a:lnTo>
                    <a:pt x="7822268" y="1081702"/>
                  </a:lnTo>
                  <a:lnTo>
                    <a:pt x="7833698" y="1081702"/>
                  </a:lnTo>
                  <a:lnTo>
                    <a:pt x="7845128" y="1081702"/>
                  </a:lnTo>
                  <a:lnTo>
                    <a:pt x="7856606" y="1081702"/>
                  </a:lnTo>
                  <a:lnTo>
                    <a:pt x="7868036" y="1081702"/>
                  </a:lnTo>
                  <a:lnTo>
                    <a:pt x="7879466" y="1081702"/>
                  </a:lnTo>
                  <a:lnTo>
                    <a:pt x="7890896" y="1081702"/>
                  </a:lnTo>
                  <a:lnTo>
                    <a:pt x="7902326" y="1081702"/>
                  </a:lnTo>
                  <a:lnTo>
                    <a:pt x="7913804" y="1081702"/>
                  </a:lnTo>
                  <a:lnTo>
                    <a:pt x="7925234" y="1081702"/>
                  </a:lnTo>
                  <a:lnTo>
                    <a:pt x="7936663" y="1081702"/>
                  </a:lnTo>
                  <a:lnTo>
                    <a:pt x="7948094" y="1081702"/>
                  </a:lnTo>
                  <a:lnTo>
                    <a:pt x="7959524" y="1081702"/>
                  </a:lnTo>
                  <a:lnTo>
                    <a:pt x="7971001" y="1081702"/>
                  </a:lnTo>
                  <a:lnTo>
                    <a:pt x="7982431" y="1081702"/>
                  </a:lnTo>
                  <a:lnTo>
                    <a:pt x="7993861" y="1081702"/>
                  </a:lnTo>
                  <a:lnTo>
                    <a:pt x="8005291" y="1081702"/>
                  </a:lnTo>
                  <a:lnTo>
                    <a:pt x="8016721" y="1081702"/>
                  </a:lnTo>
                  <a:lnTo>
                    <a:pt x="8028199" y="1081702"/>
                  </a:lnTo>
                  <a:lnTo>
                    <a:pt x="8039629" y="1081702"/>
                  </a:lnTo>
                  <a:lnTo>
                    <a:pt x="8051059" y="1081702"/>
                  </a:lnTo>
                  <a:lnTo>
                    <a:pt x="8062489" y="1081702"/>
                  </a:lnTo>
                  <a:lnTo>
                    <a:pt x="8073919" y="1081702"/>
                  </a:lnTo>
                  <a:lnTo>
                    <a:pt x="8085396" y="1081702"/>
                  </a:lnTo>
                  <a:lnTo>
                    <a:pt x="8096826" y="1081702"/>
                  </a:lnTo>
                  <a:lnTo>
                    <a:pt x="8108256" y="1081702"/>
                  </a:lnTo>
                  <a:lnTo>
                    <a:pt x="8119687" y="1081702"/>
                  </a:lnTo>
                  <a:lnTo>
                    <a:pt x="8131117" y="1081702"/>
                  </a:lnTo>
                  <a:lnTo>
                    <a:pt x="8142594" y="1081702"/>
                  </a:lnTo>
                  <a:lnTo>
                    <a:pt x="8154024" y="1081702"/>
                  </a:lnTo>
                  <a:lnTo>
                    <a:pt x="8165454" y="1081702"/>
                  </a:lnTo>
                  <a:lnTo>
                    <a:pt x="8176884" y="1081702"/>
                  </a:lnTo>
                  <a:lnTo>
                    <a:pt x="8188314" y="1081702"/>
                  </a:lnTo>
                  <a:lnTo>
                    <a:pt x="8199792" y="1081702"/>
                  </a:lnTo>
                  <a:lnTo>
                    <a:pt x="8211222" y="1081702"/>
                  </a:lnTo>
                  <a:lnTo>
                    <a:pt x="8222652" y="1081702"/>
                  </a:lnTo>
                  <a:lnTo>
                    <a:pt x="8234082" y="1081702"/>
                  </a:lnTo>
                  <a:lnTo>
                    <a:pt x="8245512" y="1081702"/>
                  </a:lnTo>
                  <a:lnTo>
                    <a:pt x="8256989" y="1081702"/>
                  </a:lnTo>
                  <a:lnTo>
                    <a:pt x="8268419" y="1081702"/>
                  </a:lnTo>
                  <a:lnTo>
                    <a:pt x="8279850" y="1081702"/>
                  </a:lnTo>
                  <a:lnTo>
                    <a:pt x="8291280" y="1081702"/>
                  </a:lnTo>
                  <a:lnTo>
                    <a:pt x="8302709" y="1081702"/>
                  </a:lnTo>
                  <a:lnTo>
                    <a:pt x="8314187" y="1081702"/>
                  </a:lnTo>
                  <a:lnTo>
                    <a:pt x="8325617" y="1081702"/>
                  </a:lnTo>
                  <a:lnTo>
                    <a:pt x="8337047" y="1081702"/>
                  </a:lnTo>
                  <a:lnTo>
                    <a:pt x="8348477" y="1081702"/>
                  </a:lnTo>
                  <a:lnTo>
                    <a:pt x="8359907" y="1081702"/>
                  </a:lnTo>
                  <a:lnTo>
                    <a:pt x="8371385" y="1081702"/>
                  </a:lnTo>
                  <a:lnTo>
                    <a:pt x="8382815" y="1081702"/>
                  </a:lnTo>
                  <a:lnTo>
                    <a:pt x="8394245" y="1081702"/>
                  </a:lnTo>
                  <a:lnTo>
                    <a:pt x="8405674" y="1081702"/>
                  </a:lnTo>
                  <a:lnTo>
                    <a:pt x="8417104" y="1081702"/>
                  </a:lnTo>
                  <a:lnTo>
                    <a:pt x="8428582" y="1081702"/>
                  </a:lnTo>
                  <a:lnTo>
                    <a:pt x="8440012" y="1081702"/>
                  </a:lnTo>
                  <a:lnTo>
                    <a:pt x="8451442" y="1081702"/>
                  </a:lnTo>
                  <a:lnTo>
                    <a:pt x="8462872" y="1081702"/>
                  </a:lnTo>
                  <a:lnTo>
                    <a:pt x="8474302" y="1081702"/>
                  </a:lnTo>
                  <a:lnTo>
                    <a:pt x="8485780" y="1081702"/>
                  </a:lnTo>
                  <a:lnTo>
                    <a:pt x="8497210" y="1081702"/>
                  </a:lnTo>
                  <a:lnTo>
                    <a:pt x="8508640" y="1081702"/>
                  </a:lnTo>
                  <a:lnTo>
                    <a:pt x="8520069" y="1081702"/>
                  </a:lnTo>
                  <a:lnTo>
                    <a:pt x="8531500" y="1081702"/>
                  </a:lnTo>
                  <a:lnTo>
                    <a:pt x="8542977" y="1081702"/>
                  </a:lnTo>
                  <a:lnTo>
                    <a:pt x="8554407" y="1081702"/>
                  </a:lnTo>
                  <a:lnTo>
                    <a:pt x="8565837" y="1081702"/>
                  </a:lnTo>
                  <a:lnTo>
                    <a:pt x="8577267" y="1081702"/>
                  </a:lnTo>
                  <a:lnTo>
                    <a:pt x="8588697" y="1081702"/>
                  </a:lnTo>
                  <a:lnTo>
                    <a:pt x="8600175" y="1081702"/>
                  </a:lnTo>
                  <a:lnTo>
                    <a:pt x="8611605" y="1081702"/>
                  </a:lnTo>
                  <a:lnTo>
                    <a:pt x="8623035" y="1081702"/>
                  </a:lnTo>
                  <a:lnTo>
                    <a:pt x="8634465" y="1081702"/>
                  </a:lnTo>
                  <a:lnTo>
                    <a:pt x="8645895" y="1081702"/>
                  </a:lnTo>
                  <a:lnTo>
                    <a:pt x="8657373" y="1081702"/>
                  </a:lnTo>
                  <a:lnTo>
                    <a:pt x="8668802" y="1081702"/>
                  </a:lnTo>
                  <a:lnTo>
                    <a:pt x="8680232" y="1081702"/>
                  </a:lnTo>
                  <a:lnTo>
                    <a:pt x="8691662" y="1081702"/>
                  </a:lnTo>
                  <a:lnTo>
                    <a:pt x="8703093" y="1081702"/>
                  </a:lnTo>
                  <a:lnTo>
                    <a:pt x="8714570" y="1081702"/>
                  </a:lnTo>
                  <a:lnTo>
                    <a:pt x="8726000" y="1081702"/>
                  </a:lnTo>
                  <a:lnTo>
                    <a:pt x="8737430" y="1081702"/>
                  </a:lnTo>
                  <a:lnTo>
                    <a:pt x="8748860" y="1081702"/>
                  </a:lnTo>
                  <a:lnTo>
                    <a:pt x="8760290" y="1081702"/>
                  </a:lnTo>
                  <a:lnTo>
                    <a:pt x="8771768" y="1081702"/>
                  </a:lnTo>
                  <a:lnTo>
                    <a:pt x="8783198" y="1081702"/>
                  </a:lnTo>
                  <a:lnTo>
                    <a:pt x="8794628" y="1081702"/>
                  </a:lnTo>
                  <a:lnTo>
                    <a:pt x="8806058" y="1081702"/>
                  </a:lnTo>
                  <a:lnTo>
                    <a:pt x="8817488" y="1081702"/>
                  </a:lnTo>
                  <a:lnTo>
                    <a:pt x="8828918" y="1081702"/>
                  </a:lnTo>
                  <a:lnTo>
                    <a:pt x="8840395" y="1081702"/>
                  </a:lnTo>
                  <a:lnTo>
                    <a:pt x="8851825" y="1081702"/>
                  </a:lnTo>
                  <a:lnTo>
                    <a:pt x="8863256" y="1081702"/>
                  </a:lnTo>
                  <a:lnTo>
                    <a:pt x="8874686" y="1081702"/>
                  </a:lnTo>
                  <a:lnTo>
                    <a:pt x="8886115" y="1081702"/>
                  </a:lnTo>
                  <a:lnTo>
                    <a:pt x="8897593" y="1081702"/>
                  </a:lnTo>
                  <a:lnTo>
                    <a:pt x="8909022" y="1081702"/>
                  </a:lnTo>
                  <a:lnTo>
                    <a:pt x="8920453" y="1081702"/>
                  </a:lnTo>
                  <a:lnTo>
                    <a:pt x="8931883" y="1081702"/>
                  </a:lnTo>
                  <a:lnTo>
                    <a:pt x="8943313" y="1081702"/>
                  </a:lnTo>
                  <a:lnTo>
                    <a:pt x="8954791" y="1081702"/>
                  </a:lnTo>
                  <a:lnTo>
                    <a:pt x="8966220" y="1081702"/>
                  </a:lnTo>
                  <a:lnTo>
                    <a:pt x="8977651" y="1081702"/>
                  </a:lnTo>
                  <a:lnTo>
                    <a:pt x="8989080" y="1081702"/>
                  </a:lnTo>
                  <a:lnTo>
                    <a:pt x="9000511" y="1081702"/>
                  </a:lnTo>
                  <a:lnTo>
                    <a:pt x="9011988" y="1081702"/>
                  </a:lnTo>
                  <a:lnTo>
                    <a:pt x="9023418" y="1081702"/>
                  </a:lnTo>
                  <a:lnTo>
                    <a:pt x="9034849" y="1081702"/>
                  </a:lnTo>
                  <a:lnTo>
                    <a:pt x="9046278" y="1081702"/>
                  </a:lnTo>
                  <a:lnTo>
                    <a:pt x="9057709" y="1081702"/>
                  </a:lnTo>
                  <a:lnTo>
                    <a:pt x="9069186" y="1081702"/>
                  </a:lnTo>
                  <a:lnTo>
                    <a:pt x="9080615" y="1081702"/>
                  </a:lnTo>
                  <a:lnTo>
                    <a:pt x="9092046" y="1081702"/>
                  </a:lnTo>
                  <a:lnTo>
                    <a:pt x="9103476" y="1081702"/>
                  </a:lnTo>
                  <a:lnTo>
                    <a:pt x="9114906" y="1081702"/>
                  </a:lnTo>
                  <a:lnTo>
                    <a:pt x="9126384" y="1081702"/>
                  </a:lnTo>
                  <a:lnTo>
                    <a:pt x="9137813" y="1081702"/>
                  </a:lnTo>
                  <a:lnTo>
                    <a:pt x="9149244" y="1081702"/>
                  </a:lnTo>
                  <a:lnTo>
                    <a:pt x="9160673" y="1081702"/>
                  </a:lnTo>
                  <a:lnTo>
                    <a:pt x="9172104" y="1081702"/>
                  </a:lnTo>
                  <a:lnTo>
                    <a:pt x="9183581" y="1081702"/>
                  </a:lnTo>
                  <a:lnTo>
                    <a:pt x="9195011" y="1081702"/>
                  </a:lnTo>
                  <a:lnTo>
                    <a:pt x="9206442" y="1081702"/>
                  </a:lnTo>
                  <a:lnTo>
                    <a:pt x="9217871" y="1081702"/>
                  </a:lnTo>
                  <a:lnTo>
                    <a:pt x="9229301" y="1081702"/>
                  </a:lnTo>
                  <a:lnTo>
                    <a:pt x="9240779" y="1081702"/>
                  </a:lnTo>
                  <a:lnTo>
                    <a:pt x="9252209" y="1081702"/>
                  </a:lnTo>
                  <a:lnTo>
                    <a:pt x="9263639" y="1081702"/>
                  </a:lnTo>
                  <a:lnTo>
                    <a:pt x="9275069" y="1081702"/>
                  </a:lnTo>
                  <a:lnTo>
                    <a:pt x="9286498" y="1081702"/>
                  </a:lnTo>
                  <a:lnTo>
                    <a:pt x="9297977" y="1081702"/>
                  </a:lnTo>
                  <a:lnTo>
                    <a:pt x="9309406" y="1081702"/>
                  </a:lnTo>
                  <a:lnTo>
                    <a:pt x="9320837" y="1081702"/>
                  </a:lnTo>
                  <a:lnTo>
                    <a:pt x="9332266" y="1081702"/>
                  </a:lnTo>
                  <a:lnTo>
                    <a:pt x="9343696" y="1081702"/>
                  </a:lnTo>
                  <a:lnTo>
                    <a:pt x="9355174" y="1081702"/>
                  </a:lnTo>
                  <a:lnTo>
                    <a:pt x="9366604" y="1081702"/>
                  </a:lnTo>
                  <a:lnTo>
                    <a:pt x="9378035" y="1081702"/>
                  </a:lnTo>
                  <a:lnTo>
                    <a:pt x="9389464" y="1081702"/>
                  </a:lnTo>
                  <a:lnTo>
                    <a:pt x="9400894" y="1081702"/>
                  </a:lnTo>
                  <a:lnTo>
                    <a:pt x="9412372" y="1081702"/>
                  </a:lnTo>
                  <a:lnTo>
                    <a:pt x="9423802" y="1081702"/>
                  </a:lnTo>
                  <a:lnTo>
                    <a:pt x="9435232" y="1081702"/>
                  </a:lnTo>
                  <a:lnTo>
                    <a:pt x="9446662" y="1081702"/>
                  </a:lnTo>
                  <a:lnTo>
                    <a:pt x="9458091" y="1081702"/>
                  </a:lnTo>
                  <a:lnTo>
                    <a:pt x="9469570" y="1081702"/>
                  </a:lnTo>
                  <a:lnTo>
                    <a:pt x="9480999" y="1081702"/>
                  </a:lnTo>
                  <a:lnTo>
                    <a:pt x="9492429" y="1081702"/>
                  </a:lnTo>
                  <a:lnTo>
                    <a:pt x="9503859" y="1081702"/>
                  </a:lnTo>
                  <a:lnTo>
                    <a:pt x="9515289" y="1081702"/>
                  </a:lnTo>
                  <a:lnTo>
                    <a:pt x="9526767" y="1081702"/>
                  </a:lnTo>
                  <a:lnTo>
                    <a:pt x="9538197" y="1081702"/>
                  </a:lnTo>
                  <a:lnTo>
                    <a:pt x="9549626" y="1081702"/>
                  </a:lnTo>
                  <a:lnTo>
                    <a:pt x="9561057" y="1081702"/>
                  </a:lnTo>
                  <a:lnTo>
                    <a:pt x="9572487" y="1081702"/>
                  </a:lnTo>
                  <a:lnTo>
                    <a:pt x="9583965" y="1081702"/>
                  </a:lnTo>
                  <a:lnTo>
                    <a:pt x="9595395" y="1081702"/>
                  </a:lnTo>
                  <a:lnTo>
                    <a:pt x="9606824" y="1081702"/>
                  </a:lnTo>
                  <a:lnTo>
                    <a:pt x="9618255" y="1081702"/>
                  </a:lnTo>
                  <a:lnTo>
                    <a:pt x="9629684" y="1081702"/>
                  </a:lnTo>
                  <a:lnTo>
                    <a:pt x="9641163" y="1081702"/>
                  </a:lnTo>
                  <a:lnTo>
                    <a:pt x="9652592" y="1081702"/>
                  </a:lnTo>
                  <a:lnTo>
                    <a:pt x="9664022" y="1081702"/>
                  </a:lnTo>
                  <a:lnTo>
                    <a:pt x="9675452" y="1081702"/>
                  </a:lnTo>
                  <a:lnTo>
                    <a:pt x="9686882" y="1081702"/>
                  </a:lnTo>
                  <a:lnTo>
                    <a:pt x="9698360" y="1081702"/>
                  </a:lnTo>
                  <a:lnTo>
                    <a:pt x="9709790" y="1081702"/>
                  </a:lnTo>
                  <a:lnTo>
                    <a:pt x="9721219" y="1081702"/>
                  </a:lnTo>
                  <a:lnTo>
                    <a:pt x="9732650" y="1081702"/>
                  </a:lnTo>
                  <a:lnTo>
                    <a:pt x="9744080" y="1081702"/>
                  </a:lnTo>
                  <a:lnTo>
                    <a:pt x="9755557" y="1081702"/>
                  </a:lnTo>
                  <a:lnTo>
                    <a:pt x="9766988" y="1081702"/>
                  </a:lnTo>
                  <a:lnTo>
                    <a:pt x="9778417" y="1081702"/>
                  </a:lnTo>
                  <a:lnTo>
                    <a:pt x="9789848" y="1081702"/>
                  </a:lnTo>
                  <a:lnTo>
                    <a:pt x="9801277" y="1081702"/>
                  </a:lnTo>
                  <a:lnTo>
                    <a:pt x="9812755" y="1081702"/>
                  </a:lnTo>
                  <a:lnTo>
                    <a:pt x="9824185" y="1081702"/>
                  </a:lnTo>
                  <a:lnTo>
                    <a:pt x="9835615" y="1081702"/>
                  </a:lnTo>
                  <a:lnTo>
                    <a:pt x="9847045" y="1081702"/>
                  </a:lnTo>
                  <a:lnTo>
                    <a:pt x="9858475" y="1081702"/>
                  </a:lnTo>
                  <a:lnTo>
                    <a:pt x="9869952" y="1081702"/>
                  </a:lnTo>
                  <a:lnTo>
                    <a:pt x="9881383" y="1081702"/>
                  </a:lnTo>
                  <a:lnTo>
                    <a:pt x="9892812" y="1081702"/>
                  </a:lnTo>
                  <a:lnTo>
                    <a:pt x="9904243" y="1081702"/>
                  </a:lnTo>
                  <a:lnTo>
                    <a:pt x="9915673" y="1081702"/>
                  </a:lnTo>
                  <a:lnTo>
                    <a:pt x="9927102" y="1081702"/>
                  </a:lnTo>
                  <a:lnTo>
                    <a:pt x="9938581" y="1081702"/>
                  </a:lnTo>
                  <a:lnTo>
                    <a:pt x="9950010" y="1081702"/>
                  </a:lnTo>
                  <a:lnTo>
                    <a:pt x="9961441" y="1081702"/>
                  </a:lnTo>
                  <a:lnTo>
                    <a:pt x="9972870" y="1081702"/>
                  </a:lnTo>
                  <a:lnTo>
                    <a:pt x="9984300" y="1081702"/>
                  </a:lnTo>
                  <a:lnTo>
                    <a:pt x="9995778" y="1081702"/>
                  </a:lnTo>
                  <a:lnTo>
                    <a:pt x="10007208" y="1081702"/>
                  </a:lnTo>
                  <a:lnTo>
                    <a:pt x="10018638" y="1081702"/>
                  </a:lnTo>
                  <a:lnTo>
                    <a:pt x="10030068" y="1081702"/>
                  </a:lnTo>
                  <a:lnTo>
                    <a:pt x="10041498" y="1081702"/>
                  </a:lnTo>
                  <a:lnTo>
                    <a:pt x="10052976" y="1081702"/>
                  </a:lnTo>
                  <a:lnTo>
                    <a:pt x="10064405" y="1081702"/>
                  </a:lnTo>
                  <a:lnTo>
                    <a:pt x="10075835" y="1081702"/>
                  </a:lnTo>
                  <a:lnTo>
                    <a:pt x="10087266" y="1081702"/>
                  </a:lnTo>
                  <a:lnTo>
                    <a:pt x="10098695" y="1081702"/>
                  </a:lnTo>
                  <a:lnTo>
                    <a:pt x="10110174" y="1081702"/>
                  </a:lnTo>
                  <a:lnTo>
                    <a:pt x="10121603" y="1081702"/>
                  </a:lnTo>
                  <a:lnTo>
                    <a:pt x="10133033" y="1081702"/>
                  </a:lnTo>
                  <a:lnTo>
                    <a:pt x="10144463" y="1081702"/>
                  </a:lnTo>
                  <a:lnTo>
                    <a:pt x="10155893" y="1081702"/>
                  </a:lnTo>
                  <a:lnTo>
                    <a:pt x="10167371" y="1081702"/>
                  </a:lnTo>
                  <a:lnTo>
                    <a:pt x="10178801" y="1081702"/>
                  </a:lnTo>
                  <a:lnTo>
                    <a:pt x="10190230" y="1081702"/>
                  </a:lnTo>
                  <a:lnTo>
                    <a:pt x="10201661" y="1081702"/>
                  </a:lnTo>
                  <a:lnTo>
                    <a:pt x="10213091" y="1081702"/>
                  </a:lnTo>
                  <a:lnTo>
                    <a:pt x="10224569" y="1081702"/>
                  </a:lnTo>
                  <a:lnTo>
                    <a:pt x="10235998" y="1081702"/>
                  </a:lnTo>
                  <a:lnTo>
                    <a:pt x="10247428" y="1081702"/>
                  </a:lnTo>
                  <a:lnTo>
                    <a:pt x="10258859" y="1081702"/>
                  </a:lnTo>
                  <a:lnTo>
                    <a:pt x="10270288" y="1081702"/>
                  </a:lnTo>
                  <a:lnTo>
                    <a:pt x="10281767" y="1081702"/>
                  </a:lnTo>
                  <a:lnTo>
                    <a:pt x="10293196" y="1081702"/>
                  </a:lnTo>
                  <a:lnTo>
                    <a:pt x="10304626" y="1081702"/>
                  </a:lnTo>
                  <a:lnTo>
                    <a:pt x="10316056" y="1081702"/>
                  </a:lnTo>
                  <a:lnTo>
                    <a:pt x="10327486" y="1081702"/>
                  </a:lnTo>
                  <a:lnTo>
                    <a:pt x="10338963" y="1081702"/>
                  </a:lnTo>
                  <a:lnTo>
                    <a:pt x="10350394" y="1081702"/>
                  </a:lnTo>
                  <a:lnTo>
                    <a:pt x="10361823" y="1081702"/>
                  </a:lnTo>
                  <a:lnTo>
                    <a:pt x="10373254" y="1081702"/>
                  </a:lnTo>
                  <a:lnTo>
                    <a:pt x="10384684" y="1081702"/>
                  </a:lnTo>
                  <a:lnTo>
                    <a:pt x="10396161" y="1081702"/>
                  </a:lnTo>
                  <a:lnTo>
                    <a:pt x="10407591" y="1081702"/>
                  </a:lnTo>
                  <a:lnTo>
                    <a:pt x="10419021" y="1081702"/>
                  </a:lnTo>
                  <a:lnTo>
                    <a:pt x="10430452" y="1081702"/>
                  </a:lnTo>
                  <a:lnTo>
                    <a:pt x="10441881" y="1081702"/>
                  </a:lnTo>
                  <a:lnTo>
                    <a:pt x="10453358" y="1081702"/>
                  </a:lnTo>
                  <a:lnTo>
                    <a:pt x="10464789" y="1081702"/>
                  </a:lnTo>
                  <a:lnTo>
                    <a:pt x="10476219" y="1081702"/>
                  </a:lnTo>
                  <a:lnTo>
                    <a:pt x="10487649" y="1081702"/>
                  </a:lnTo>
                  <a:lnTo>
                    <a:pt x="10499079" y="1081702"/>
                  </a:lnTo>
                  <a:lnTo>
                    <a:pt x="10510556" y="1081702"/>
                  </a:lnTo>
                  <a:lnTo>
                    <a:pt x="10521987" y="1081702"/>
                  </a:lnTo>
                  <a:lnTo>
                    <a:pt x="10533416" y="1081702"/>
                  </a:lnTo>
                  <a:lnTo>
                    <a:pt x="10544847" y="1081702"/>
                  </a:lnTo>
                  <a:lnTo>
                    <a:pt x="10556277" y="1081702"/>
                  </a:lnTo>
                  <a:lnTo>
                    <a:pt x="10567754" y="1081702"/>
                  </a:lnTo>
                  <a:lnTo>
                    <a:pt x="10579184" y="1081702"/>
                  </a:lnTo>
                  <a:lnTo>
                    <a:pt x="10590614" y="1081702"/>
                  </a:lnTo>
                  <a:lnTo>
                    <a:pt x="10602045" y="1081702"/>
                  </a:lnTo>
                  <a:lnTo>
                    <a:pt x="10613474" y="1081702"/>
                  </a:lnTo>
                  <a:lnTo>
                    <a:pt x="10624951" y="1081702"/>
                  </a:lnTo>
                  <a:lnTo>
                    <a:pt x="10636382" y="1081702"/>
                  </a:lnTo>
                  <a:lnTo>
                    <a:pt x="10647812" y="1081702"/>
                  </a:lnTo>
                  <a:lnTo>
                    <a:pt x="10659241" y="1081702"/>
                  </a:lnTo>
                  <a:lnTo>
                    <a:pt x="10670672" y="1081702"/>
                  </a:lnTo>
                  <a:lnTo>
                    <a:pt x="10682149" y="1081702"/>
                  </a:lnTo>
                  <a:lnTo>
                    <a:pt x="10693580" y="1081702"/>
                  </a:lnTo>
                  <a:lnTo>
                    <a:pt x="10705009" y="1081702"/>
                  </a:lnTo>
                  <a:lnTo>
                    <a:pt x="10716439" y="1081702"/>
                  </a:lnTo>
                  <a:lnTo>
                    <a:pt x="10727870" y="1081702"/>
                  </a:lnTo>
                  <a:lnTo>
                    <a:pt x="10739347" y="1081702"/>
                  </a:lnTo>
                  <a:lnTo>
                    <a:pt x="10750778" y="1081702"/>
                  </a:lnTo>
                  <a:lnTo>
                    <a:pt x="10762207" y="1081702"/>
                  </a:lnTo>
                  <a:lnTo>
                    <a:pt x="10773637" y="1081702"/>
                  </a:lnTo>
                  <a:lnTo>
                    <a:pt x="10785067" y="1081702"/>
                  </a:lnTo>
                  <a:lnTo>
                    <a:pt x="10796544" y="1081702"/>
                  </a:lnTo>
                  <a:lnTo>
                    <a:pt x="10807975" y="1081702"/>
                  </a:lnTo>
                  <a:lnTo>
                    <a:pt x="10819405" y="1081702"/>
                  </a:lnTo>
                  <a:lnTo>
                    <a:pt x="10830834" y="1081702"/>
                  </a:lnTo>
                  <a:lnTo>
                    <a:pt x="10842265" y="1081702"/>
                  </a:lnTo>
                  <a:lnTo>
                    <a:pt x="10853742" y="1081702"/>
                  </a:lnTo>
                  <a:lnTo>
                    <a:pt x="10865173" y="1081702"/>
                  </a:lnTo>
                  <a:lnTo>
                    <a:pt x="10876602" y="1081702"/>
                  </a:lnTo>
                  <a:lnTo>
                    <a:pt x="10888032" y="1081702"/>
                  </a:lnTo>
                  <a:lnTo>
                    <a:pt x="10899463" y="1081702"/>
                  </a:lnTo>
                  <a:lnTo>
                    <a:pt x="10910892" y="1081702"/>
                  </a:lnTo>
                  <a:lnTo>
                    <a:pt x="10922369" y="1081702"/>
                  </a:lnTo>
                  <a:lnTo>
                    <a:pt x="10933800" y="1081702"/>
                  </a:lnTo>
                  <a:lnTo>
                    <a:pt x="10945230" y="1081702"/>
                  </a:lnTo>
                  <a:lnTo>
                    <a:pt x="10956660" y="1081702"/>
                  </a:lnTo>
                  <a:lnTo>
                    <a:pt x="10968090" y="1081702"/>
                  </a:lnTo>
                  <a:lnTo>
                    <a:pt x="10979567" y="1081702"/>
                  </a:lnTo>
                  <a:lnTo>
                    <a:pt x="10990998" y="1081702"/>
                  </a:lnTo>
                  <a:lnTo>
                    <a:pt x="11002427" y="1081702"/>
                  </a:lnTo>
                  <a:lnTo>
                    <a:pt x="11013858" y="1081702"/>
                  </a:lnTo>
                  <a:lnTo>
                    <a:pt x="11025287" y="1081702"/>
                  </a:lnTo>
                  <a:lnTo>
                    <a:pt x="11036765" y="1081702"/>
                  </a:lnTo>
                  <a:lnTo>
                    <a:pt x="11048195" y="1081702"/>
                  </a:lnTo>
                  <a:lnTo>
                    <a:pt x="11059625" y="1081702"/>
                  </a:lnTo>
                  <a:lnTo>
                    <a:pt x="11071056" y="1081702"/>
                  </a:lnTo>
                  <a:lnTo>
                    <a:pt x="11082485" y="1081702"/>
                  </a:lnTo>
                  <a:lnTo>
                    <a:pt x="11093962" y="1081702"/>
                  </a:lnTo>
                  <a:lnTo>
                    <a:pt x="11105393" y="1081702"/>
                  </a:lnTo>
                  <a:lnTo>
                    <a:pt x="11116823" y="1081702"/>
                  </a:lnTo>
                  <a:lnTo>
                    <a:pt x="11128253" y="1081702"/>
                  </a:lnTo>
                  <a:lnTo>
                    <a:pt x="11139683" y="1081702"/>
                  </a:lnTo>
                  <a:lnTo>
                    <a:pt x="11151160" y="1081702"/>
                  </a:lnTo>
                  <a:lnTo>
                    <a:pt x="11162591" y="1081702"/>
                  </a:lnTo>
                  <a:lnTo>
                    <a:pt x="11174020" y="1081702"/>
                  </a:lnTo>
                  <a:lnTo>
                    <a:pt x="11185451" y="1081702"/>
                  </a:lnTo>
                  <a:lnTo>
                    <a:pt x="11196881" y="1081702"/>
                  </a:lnTo>
                  <a:lnTo>
                    <a:pt x="11208358" y="1081702"/>
                  </a:lnTo>
                  <a:lnTo>
                    <a:pt x="11218359" y="1081702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0A42E2B3-0055-054B-A63F-0845313EE0A2}"/>
                </a:ext>
              </a:extLst>
            </p:cNvPr>
            <p:cNvSpPr/>
            <p:nvPr/>
          </p:nvSpPr>
          <p:spPr>
            <a:xfrm>
              <a:off x="851149" y="5074648"/>
              <a:ext cx="11218359" cy="1026113"/>
            </a:xfrm>
            <a:custGeom>
              <a:avLst/>
              <a:gdLst>
                <a:gd name="connsiteX0" fmla="*/ 0 w 11218359"/>
                <a:gd name="connsiteY0" fmla="*/ 1026114 h 1026113"/>
                <a:gd name="connsiteX1" fmla="*/ 9149 w 11218359"/>
                <a:gd name="connsiteY1" fmla="*/ 1026114 h 1026113"/>
                <a:gd name="connsiteX2" fmla="*/ 20588 w 11218359"/>
                <a:gd name="connsiteY2" fmla="*/ 1026114 h 1026113"/>
                <a:gd name="connsiteX3" fmla="*/ 32028 w 11218359"/>
                <a:gd name="connsiteY3" fmla="*/ 1026114 h 1026113"/>
                <a:gd name="connsiteX4" fmla="*/ 43467 w 11218359"/>
                <a:gd name="connsiteY4" fmla="*/ 1026114 h 1026113"/>
                <a:gd name="connsiteX5" fmla="*/ 54907 w 11218359"/>
                <a:gd name="connsiteY5" fmla="*/ 1026114 h 1026113"/>
                <a:gd name="connsiteX6" fmla="*/ 66346 w 11218359"/>
                <a:gd name="connsiteY6" fmla="*/ 1026114 h 1026113"/>
                <a:gd name="connsiteX7" fmla="*/ 77786 w 11218359"/>
                <a:gd name="connsiteY7" fmla="*/ 1026114 h 1026113"/>
                <a:gd name="connsiteX8" fmla="*/ 89225 w 11218359"/>
                <a:gd name="connsiteY8" fmla="*/ 1026114 h 1026113"/>
                <a:gd name="connsiteX9" fmla="*/ 100665 w 11218359"/>
                <a:gd name="connsiteY9" fmla="*/ 1026114 h 1026113"/>
                <a:gd name="connsiteX10" fmla="*/ 112104 w 11218359"/>
                <a:gd name="connsiteY10" fmla="*/ 1026114 h 1026113"/>
                <a:gd name="connsiteX11" fmla="*/ 123544 w 11218359"/>
                <a:gd name="connsiteY11" fmla="*/ 1026114 h 1026113"/>
                <a:gd name="connsiteX12" fmla="*/ 134979 w 11218359"/>
                <a:gd name="connsiteY12" fmla="*/ 1026114 h 1026113"/>
                <a:gd name="connsiteX13" fmla="*/ 146423 w 11218359"/>
                <a:gd name="connsiteY13" fmla="*/ 1026114 h 1026113"/>
                <a:gd name="connsiteX14" fmla="*/ 157858 w 11218359"/>
                <a:gd name="connsiteY14" fmla="*/ 1026114 h 1026113"/>
                <a:gd name="connsiteX15" fmla="*/ 169297 w 11218359"/>
                <a:gd name="connsiteY15" fmla="*/ 1026114 h 1026113"/>
                <a:gd name="connsiteX16" fmla="*/ 180737 w 11218359"/>
                <a:gd name="connsiteY16" fmla="*/ 1026114 h 1026113"/>
                <a:gd name="connsiteX17" fmla="*/ 192176 w 11218359"/>
                <a:gd name="connsiteY17" fmla="*/ 1026114 h 1026113"/>
                <a:gd name="connsiteX18" fmla="*/ 203616 w 11218359"/>
                <a:gd name="connsiteY18" fmla="*/ 1026114 h 1026113"/>
                <a:gd name="connsiteX19" fmla="*/ 215055 w 11218359"/>
                <a:gd name="connsiteY19" fmla="*/ 1026114 h 1026113"/>
                <a:gd name="connsiteX20" fmla="*/ 226495 w 11218359"/>
                <a:gd name="connsiteY20" fmla="*/ 1026114 h 1026113"/>
                <a:gd name="connsiteX21" fmla="*/ 237935 w 11218359"/>
                <a:gd name="connsiteY21" fmla="*/ 1026114 h 1026113"/>
                <a:gd name="connsiteX22" fmla="*/ 249374 w 11218359"/>
                <a:gd name="connsiteY22" fmla="*/ 1026114 h 1026113"/>
                <a:gd name="connsiteX23" fmla="*/ 260814 w 11218359"/>
                <a:gd name="connsiteY23" fmla="*/ 1026114 h 1026113"/>
                <a:gd name="connsiteX24" fmla="*/ 272253 w 11218359"/>
                <a:gd name="connsiteY24" fmla="*/ 1026114 h 1026113"/>
                <a:gd name="connsiteX25" fmla="*/ 283693 w 11218359"/>
                <a:gd name="connsiteY25" fmla="*/ 1026114 h 1026113"/>
                <a:gd name="connsiteX26" fmla="*/ 295132 w 11218359"/>
                <a:gd name="connsiteY26" fmla="*/ 1026114 h 1026113"/>
                <a:gd name="connsiteX27" fmla="*/ 306572 w 11218359"/>
                <a:gd name="connsiteY27" fmla="*/ 1026114 h 1026113"/>
                <a:gd name="connsiteX28" fmla="*/ 318011 w 11218359"/>
                <a:gd name="connsiteY28" fmla="*/ 1026114 h 1026113"/>
                <a:gd name="connsiteX29" fmla="*/ 329451 w 11218359"/>
                <a:gd name="connsiteY29" fmla="*/ 1026114 h 1026113"/>
                <a:gd name="connsiteX30" fmla="*/ 340890 w 11218359"/>
                <a:gd name="connsiteY30" fmla="*/ 1026114 h 1026113"/>
                <a:gd name="connsiteX31" fmla="*/ 352330 w 11218359"/>
                <a:gd name="connsiteY31" fmla="*/ 1026114 h 1026113"/>
                <a:gd name="connsiteX32" fmla="*/ 363769 w 11218359"/>
                <a:gd name="connsiteY32" fmla="*/ 1026114 h 1026113"/>
                <a:gd name="connsiteX33" fmla="*/ 375209 w 11218359"/>
                <a:gd name="connsiteY33" fmla="*/ 1026114 h 1026113"/>
                <a:gd name="connsiteX34" fmla="*/ 386648 w 11218359"/>
                <a:gd name="connsiteY34" fmla="*/ 1026114 h 1026113"/>
                <a:gd name="connsiteX35" fmla="*/ 398088 w 11218359"/>
                <a:gd name="connsiteY35" fmla="*/ 1026114 h 1026113"/>
                <a:gd name="connsiteX36" fmla="*/ 409527 w 11218359"/>
                <a:gd name="connsiteY36" fmla="*/ 1026114 h 1026113"/>
                <a:gd name="connsiteX37" fmla="*/ 420967 w 11218359"/>
                <a:gd name="connsiteY37" fmla="*/ 1026114 h 1026113"/>
                <a:gd name="connsiteX38" fmla="*/ 432406 w 11218359"/>
                <a:gd name="connsiteY38" fmla="*/ 1026114 h 1026113"/>
                <a:gd name="connsiteX39" fmla="*/ 443846 w 11218359"/>
                <a:gd name="connsiteY39" fmla="*/ 1026114 h 1026113"/>
                <a:gd name="connsiteX40" fmla="*/ 455285 w 11218359"/>
                <a:gd name="connsiteY40" fmla="*/ 1026114 h 1026113"/>
                <a:gd name="connsiteX41" fmla="*/ 466725 w 11218359"/>
                <a:gd name="connsiteY41" fmla="*/ 1026114 h 1026113"/>
                <a:gd name="connsiteX42" fmla="*/ 478165 w 11218359"/>
                <a:gd name="connsiteY42" fmla="*/ 1026114 h 1026113"/>
                <a:gd name="connsiteX43" fmla="*/ 489604 w 11218359"/>
                <a:gd name="connsiteY43" fmla="*/ 1026114 h 1026113"/>
                <a:gd name="connsiteX44" fmla="*/ 501044 w 11218359"/>
                <a:gd name="connsiteY44" fmla="*/ 1026114 h 1026113"/>
                <a:gd name="connsiteX45" fmla="*/ 512483 w 11218359"/>
                <a:gd name="connsiteY45" fmla="*/ 1026114 h 1026113"/>
                <a:gd name="connsiteX46" fmla="*/ 523923 w 11218359"/>
                <a:gd name="connsiteY46" fmla="*/ 1026114 h 1026113"/>
                <a:gd name="connsiteX47" fmla="*/ 535362 w 11218359"/>
                <a:gd name="connsiteY47" fmla="*/ 1026114 h 1026113"/>
                <a:gd name="connsiteX48" fmla="*/ 546802 w 11218359"/>
                <a:gd name="connsiteY48" fmla="*/ 1026114 h 1026113"/>
                <a:gd name="connsiteX49" fmla="*/ 558241 w 11218359"/>
                <a:gd name="connsiteY49" fmla="*/ 1026114 h 1026113"/>
                <a:gd name="connsiteX50" fmla="*/ 569681 w 11218359"/>
                <a:gd name="connsiteY50" fmla="*/ 1026114 h 1026113"/>
                <a:gd name="connsiteX51" fmla="*/ 581120 w 11218359"/>
                <a:gd name="connsiteY51" fmla="*/ 1026114 h 1026113"/>
                <a:gd name="connsiteX52" fmla="*/ 592560 w 11218359"/>
                <a:gd name="connsiteY52" fmla="*/ 1026114 h 1026113"/>
                <a:gd name="connsiteX53" fmla="*/ 603999 w 11218359"/>
                <a:gd name="connsiteY53" fmla="*/ 1026114 h 1026113"/>
                <a:gd name="connsiteX54" fmla="*/ 615439 w 11218359"/>
                <a:gd name="connsiteY54" fmla="*/ 1026114 h 1026113"/>
                <a:gd name="connsiteX55" fmla="*/ 626878 w 11218359"/>
                <a:gd name="connsiteY55" fmla="*/ 1026114 h 1026113"/>
                <a:gd name="connsiteX56" fmla="*/ 638318 w 11218359"/>
                <a:gd name="connsiteY56" fmla="*/ 1026114 h 1026113"/>
                <a:gd name="connsiteX57" fmla="*/ 649757 w 11218359"/>
                <a:gd name="connsiteY57" fmla="*/ 1026114 h 1026113"/>
                <a:gd name="connsiteX58" fmla="*/ 661192 w 11218359"/>
                <a:gd name="connsiteY58" fmla="*/ 1026114 h 1026113"/>
                <a:gd name="connsiteX59" fmla="*/ 672632 w 11218359"/>
                <a:gd name="connsiteY59" fmla="*/ 1026114 h 1026113"/>
                <a:gd name="connsiteX60" fmla="*/ 684071 w 11218359"/>
                <a:gd name="connsiteY60" fmla="*/ 1026114 h 1026113"/>
                <a:gd name="connsiteX61" fmla="*/ 695511 w 11218359"/>
                <a:gd name="connsiteY61" fmla="*/ 1026114 h 1026113"/>
                <a:gd name="connsiteX62" fmla="*/ 706950 w 11218359"/>
                <a:gd name="connsiteY62" fmla="*/ 1026114 h 1026113"/>
                <a:gd name="connsiteX63" fmla="*/ 718390 w 11218359"/>
                <a:gd name="connsiteY63" fmla="*/ 1026114 h 1026113"/>
                <a:gd name="connsiteX64" fmla="*/ 729829 w 11218359"/>
                <a:gd name="connsiteY64" fmla="*/ 1026114 h 1026113"/>
                <a:gd name="connsiteX65" fmla="*/ 741269 w 11218359"/>
                <a:gd name="connsiteY65" fmla="*/ 1026114 h 1026113"/>
                <a:gd name="connsiteX66" fmla="*/ 752708 w 11218359"/>
                <a:gd name="connsiteY66" fmla="*/ 1026114 h 1026113"/>
                <a:gd name="connsiteX67" fmla="*/ 764148 w 11218359"/>
                <a:gd name="connsiteY67" fmla="*/ 1026114 h 1026113"/>
                <a:gd name="connsiteX68" fmla="*/ 775587 w 11218359"/>
                <a:gd name="connsiteY68" fmla="*/ 1026114 h 1026113"/>
                <a:gd name="connsiteX69" fmla="*/ 787027 w 11218359"/>
                <a:gd name="connsiteY69" fmla="*/ 1026114 h 1026113"/>
                <a:gd name="connsiteX70" fmla="*/ 798467 w 11218359"/>
                <a:gd name="connsiteY70" fmla="*/ 1026114 h 1026113"/>
                <a:gd name="connsiteX71" fmla="*/ 809906 w 11218359"/>
                <a:gd name="connsiteY71" fmla="*/ 1026114 h 1026113"/>
                <a:gd name="connsiteX72" fmla="*/ 821346 w 11218359"/>
                <a:gd name="connsiteY72" fmla="*/ 1026114 h 1026113"/>
                <a:gd name="connsiteX73" fmla="*/ 832785 w 11218359"/>
                <a:gd name="connsiteY73" fmla="*/ 1026114 h 1026113"/>
                <a:gd name="connsiteX74" fmla="*/ 844225 w 11218359"/>
                <a:gd name="connsiteY74" fmla="*/ 1026114 h 1026113"/>
                <a:gd name="connsiteX75" fmla="*/ 855664 w 11218359"/>
                <a:gd name="connsiteY75" fmla="*/ 1026114 h 1026113"/>
                <a:gd name="connsiteX76" fmla="*/ 867104 w 11218359"/>
                <a:gd name="connsiteY76" fmla="*/ 1026114 h 1026113"/>
                <a:gd name="connsiteX77" fmla="*/ 878543 w 11218359"/>
                <a:gd name="connsiteY77" fmla="*/ 1026114 h 1026113"/>
                <a:gd name="connsiteX78" fmla="*/ 889983 w 11218359"/>
                <a:gd name="connsiteY78" fmla="*/ 1026114 h 1026113"/>
                <a:gd name="connsiteX79" fmla="*/ 901422 w 11218359"/>
                <a:gd name="connsiteY79" fmla="*/ 1026114 h 1026113"/>
                <a:gd name="connsiteX80" fmla="*/ 912862 w 11218359"/>
                <a:gd name="connsiteY80" fmla="*/ 1026114 h 1026113"/>
                <a:gd name="connsiteX81" fmla="*/ 924301 w 11218359"/>
                <a:gd name="connsiteY81" fmla="*/ 1026114 h 1026113"/>
                <a:gd name="connsiteX82" fmla="*/ 935741 w 11218359"/>
                <a:gd name="connsiteY82" fmla="*/ 1026114 h 1026113"/>
                <a:gd name="connsiteX83" fmla="*/ 947180 w 11218359"/>
                <a:gd name="connsiteY83" fmla="*/ 1026114 h 1026113"/>
                <a:gd name="connsiteX84" fmla="*/ 958620 w 11218359"/>
                <a:gd name="connsiteY84" fmla="*/ 1026114 h 1026113"/>
                <a:gd name="connsiteX85" fmla="*/ 970059 w 11218359"/>
                <a:gd name="connsiteY85" fmla="*/ 1026114 h 1026113"/>
                <a:gd name="connsiteX86" fmla="*/ 981499 w 11218359"/>
                <a:gd name="connsiteY86" fmla="*/ 1026114 h 1026113"/>
                <a:gd name="connsiteX87" fmla="*/ 992938 w 11218359"/>
                <a:gd name="connsiteY87" fmla="*/ 1026114 h 1026113"/>
                <a:gd name="connsiteX88" fmla="*/ 1004378 w 11218359"/>
                <a:gd name="connsiteY88" fmla="*/ 1026114 h 1026113"/>
                <a:gd name="connsiteX89" fmla="*/ 1015818 w 11218359"/>
                <a:gd name="connsiteY89" fmla="*/ 1026114 h 1026113"/>
                <a:gd name="connsiteX90" fmla="*/ 1027257 w 11218359"/>
                <a:gd name="connsiteY90" fmla="*/ 1026114 h 1026113"/>
                <a:gd name="connsiteX91" fmla="*/ 1038697 w 11218359"/>
                <a:gd name="connsiteY91" fmla="*/ 1026114 h 1026113"/>
                <a:gd name="connsiteX92" fmla="*/ 1050136 w 11218359"/>
                <a:gd name="connsiteY92" fmla="*/ 1026114 h 1026113"/>
                <a:gd name="connsiteX93" fmla="*/ 1061576 w 11218359"/>
                <a:gd name="connsiteY93" fmla="*/ 1026114 h 1026113"/>
                <a:gd name="connsiteX94" fmla="*/ 1073015 w 11218359"/>
                <a:gd name="connsiteY94" fmla="*/ 1026114 h 1026113"/>
                <a:gd name="connsiteX95" fmla="*/ 1084455 w 11218359"/>
                <a:gd name="connsiteY95" fmla="*/ 1026114 h 1026113"/>
                <a:gd name="connsiteX96" fmla="*/ 1095894 w 11218359"/>
                <a:gd name="connsiteY96" fmla="*/ 1026114 h 1026113"/>
                <a:gd name="connsiteX97" fmla="*/ 1107334 w 11218359"/>
                <a:gd name="connsiteY97" fmla="*/ 1026114 h 1026113"/>
                <a:gd name="connsiteX98" fmla="*/ 1118773 w 11218359"/>
                <a:gd name="connsiteY98" fmla="*/ 1026114 h 1026113"/>
                <a:gd name="connsiteX99" fmla="*/ 1130213 w 11218359"/>
                <a:gd name="connsiteY99" fmla="*/ 1026114 h 1026113"/>
                <a:gd name="connsiteX100" fmla="*/ 1141652 w 11218359"/>
                <a:gd name="connsiteY100" fmla="*/ 1026114 h 1026113"/>
                <a:gd name="connsiteX101" fmla="*/ 1153092 w 11218359"/>
                <a:gd name="connsiteY101" fmla="*/ 1026114 h 1026113"/>
                <a:gd name="connsiteX102" fmla="*/ 1164531 w 11218359"/>
                <a:gd name="connsiteY102" fmla="*/ 1026114 h 1026113"/>
                <a:gd name="connsiteX103" fmla="*/ 1175971 w 11218359"/>
                <a:gd name="connsiteY103" fmla="*/ 1026114 h 1026113"/>
                <a:gd name="connsiteX104" fmla="*/ 1187406 w 11218359"/>
                <a:gd name="connsiteY104" fmla="*/ 1026114 h 1026113"/>
                <a:gd name="connsiteX105" fmla="*/ 1198845 w 11218359"/>
                <a:gd name="connsiteY105" fmla="*/ 1026114 h 1026113"/>
                <a:gd name="connsiteX106" fmla="*/ 1210285 w 11218359"/>
                <a:gd name="connsiteY106" fmla="*/ 1026114 h 1026113"/>
                <a:gd name="connsiteX107" fmla="*/ 1221724 w 11218359"/>
                <a:gd name="connsiteY107" fmla="*/ 1026114 h 1026113"/>
                <a:gd name="connsiteX108" fmla="*/ 1233164 w 11218359"/>
                <a:gd name="connsiteY108" fmla="*/ 1026114 h 1026113"/>
                <a:gd name="connsiteX109" fmla="*/ 1244603 w 11218359"/>
                <a:gd name="connsiteY109" fmla="*/ 1026114 h 1026113"/>
                <a:gd name="connsiteX110" fmla="*/ 1256043 w 11218359"/>
                <a:gd name="connsiteY110" fmla="*/ 1026114 h 1026113"/>
                <a:gd name="connsiteX111" fmla="*/ 1267482 w 11218359"/>
                <a:gd name="connsiteY111" fmla="*/ 1026114 h 1026113"/>
                <a:gd name="connsiteX112" fmla="*/ 1278922 w 11218359"/>
                <a:gd name="connsiteY112" fmla="*/ 1026114 h 1026113"/>
                <a:gd name="connsiteX113" fmla="*/ 1290361 w 11218359"/>
                <a:gd name="connsiteY113" fmla="*/ 1026114 h 1026113"/>
                <a:gd name="connsiteX114" fmla="*/ 1301801 w 11218359"/>
                <a:gd name="connsiteY114" fmla="*/ 1026114 h 1026113"/>
                <a:gd name="connsiteX115" fmla="*/ 1313240 w 11218359"/>
                <a:gd name="connsiteY115" fmla="*/ 1026114 h 1026113"/>
                <a:gd name="connsiteX116" fmla="*/ 1324680 w 11218359"/>
                <a:gd name="connsiteY116" fmla="*/ 1026114 h 1026113"/>
                <a:gd name="connsiteX117" fmla="*/ 1336120 w 11218359"/>
                <a:gd name="connsiteY117" fmla="*/ 1026114 h 1026113"/>
                <a:gd name="connsiteX118" fmla="*/ 1347559 w 11218359"/>
                <a:gd name="connsiteY118" fmla="*/ 1026114 h 1026113"/>
                <a:gd name="connsiteX119" fmla="*/ 1358999 w 11218359"/>
                <a:gd name="connsiteY119" fmla="*/ 1026114 h 1026113"/>
                <a:gd name="connsiteX120" fmla="*/ 1370438 w 11218359"/>
                <a:gd name="connsiteY120" fmla="*/ 1026114 h 1026113"/>
                <a:gd name="connsiteX121" fmla="*/ 1381878 w 11218359"/>
                <a:gd name="connsiteY121" fmla="*/ 1026114 h 1026113"/>
                <a:gd name="connsiteX122" fmla="*/ 1393317 w 11218359"/>
                <a:gd name="connsiteY122" fmla="*/ 1026114 h 1026113"/>
                <a:gd name="connsiteX123" fmla="*/ 1404757 w 11218359"/>
                <a:gd name="connsiteY123" fmla="*/ 1026114 h 1026113"/>
                <a:gd name="connsiteX124" fmla="*/ 1416196 w 11218359"/>
                <a:gd name="connsiteY124" fmla="*/ 1026114 h 1026113"/>
                <a:gd name="connsiteX125" fmla="*/ 1427636 w 11218359"/>
                <a:gd name="connsiteY125" fmla="*/ 1026114 h 1026113"/>
                <a:gd name="connsiteX126" fmla="*/ 1439075 w 11218359"/>
                <a:gd name="connsiteY126" fmla="*/ 1026114 h 1026113"/>
                <a:gd name="connsiteX127" fmla="*/ 1450515 w 11218359"/>
                <a:gd name="connsiteY127" fmla="*/ 1026114 h 1026113"/>
                <a:gd name="connsiteX128" fmla="*/ 1461954 w 11218359"/>
                <a:gd name="connsiteY128" fmla="*/ 1026114 h 1026113"/>
                <a:gd name="connsiteX129" fmla="*/ 1473394 w 11218359"/>
                <a:gd name="connsiteY129" fmla="*/ 1026114 h 1026113"/>
                <a:gd name="connsiteX130" fmla="*/ 1484833 w 11218359"/>
                <a:gd name="connsiteY130" fmla="*/ 1026114 h 1026113"/>
                <a:gd name="connsiteX131" fmla="*/ 1496273 w 11218359"/>
                <a:gd name="connsiteY131" fmla="*/ 1026114 h 1026113"/>
                <a:gd name="connsiteX132" fmla="*/ 1507712 w 11218359"/>
                <a:gd name="connsiteY132" fmla="*/ 1026114 h 1026113"/>
                <a:gd name="connsiteX133" fmla="*/ 1519152 w 11218359"/>
                <a:gd name="connsiteY133" fmla="*/ 1026114 h 1026113"/>
                <a:gd name="connsiteX134" fmla="*/ 1530591 w 11218359"/>
                <a:gd name="connsiteY134" fmla="*/ 1026114 h 1026113"/>
                <a:gd name="connsiteX135" fmla="*/ 1542031 w 11218359"/>
                <a:gd name="connsiteY135" fmla="*/ 1026114 h 1026113"/>
                <a:gd name="connsiteX136" fmla="*/ 1553471 w 11218359"/>
                <a:gd name="connsiteY136" fmla="*/ 1026114 h 1026113"/>
                <a:gd name="connsiteX137" fmla="*/ 1564910 w 11218359"/>
                <a:gd name="connsiteY137" fmla="*/ 1026114 h 1026113"/>
                <a:gd name="connsiteX138" fmla="*/ 1576349 w 11218359"/>
                <a:gd name="connsiteY138" fmla="*/ 1026114 h 1026113"/>
                <a:gd name="connsiteX139" fmla="*/ 1587789 w 11218359"/>
                <a:gd name="connsiteY139" fmla="*/ 1026114 h 1026113"/>
                <a:gd name="connsiteX140" fmla="*/ 1599229 w 11218359"/>
                <a:gd name="connsiteY140" fmla="*/ 1026114 h 1026113"/>
                <a:gd name="connsiteX141" fmla="*/ 1610668 w 11218359"/>
                <a:gd name="connsiteY141" fmla="*/ 1026114 h 1026113"/>
                <a:gd name="connsiteX142" fmla="*/ 1622107 w 11218359"/>
                <a:gd name="connsiteY142" fmla="*/ 1026114 h 1026113"/>
                <a:gd name="connsiteX143" fmla="*/ 1633547 w 11218359"/>
                <a:gd name="connsiteY143" fmla="*/ 1026114 h 1026113"/>
                <a:gd name="connsiteX144" fmla="*/ 1644987 w 11218359"/>
                <a:gd name="connsiteY144" fmla="*/ 1026114 h 1026113"/>
                <a:gd name="connsiteX145" fmla="*/ 1656426 w 11218359"/>
                <a:gd name="connsiteY145" fmla="*/ 1026114 h 1026113"/>
                <a:gd name="connsiteX146" fmla="*/ 1667866 w 11218359"/>
                <a:gd name="connsiteY146" fmla="*/ 1026114 h 1026113"/>
                <a:gd name="connsiteX147" fmla="*/ 1679305 w 11218359"/>
                <a:gd name="connsiteY147" fmla="*/ 1026114 h 1026113"/>
                <a:gd name="connsiteX148" fmla="*/ 1690745 w 11218359"/>
                <a:gd name="connsiteY148" fmla="*/ 1026114 h 1026113"/>
                <a:gd name="connsiteX149" fmla="*/ 1702184 w 11218359"/>
                <a:gd name="connsiteY149" fmla="*/ 1026114 h 1026113"/>
                <a:gd name="connsiteX150" fmla="*/ 1713619 w 11218359"/>
                <a:gd name="connsiteY150" fmla="*/ 1026114 h 1026113"/>
                <a:gd name="connsiteX151" fmla="*/ 1725063 w 11218359"/>
                <a:gd name="connsiteY151" fmla="*/ 1026114 h 1026113"/>
                <a:gd name="connsiteX152" fmla="*/ 1736498 w 11218359"/>
                <a:gd name="connsiteY152" fmla="*/ 1026114 h 1026113"/>
                <a:gd name="connsiteX153" fmla="*/ 1747938 w 11218359"/>
                <a:gd name="connsiteY153" fmla="*/ 1026114 h 1026113"/>
                <a:gd name="connsiteX154" fmla="*/ 1759377 w 11218359"/>
                <a:gd name="connsiteY154" fmla="*/ 1026114 h 1026113"/>
                <a:gd name="connsiteX155" fmla="*/ 1770817 w 11218359"/>
                <a:gd name="connsiteY155" fmla="*/ 1026114 h 1026113"/>
                <a:gd name="connsiteX156" fmla="*/ 1782256 w 11218359"/>
                <a:gd name="connsiteY156" fmla="*/ 1026114 h 1026113"/>
                <a:gd name="connsiteX157" fmla="*/ 1793696 w 11218359"/>
                <a:gd name="connsiteY157" fmla="*/ 1026114 h 1026113"/>
                <a:gd name="connsiteX158" fmla="*/ 1805135 w 11218359"/>
                <a:gd name="connsiteY158" fmla="*/ 1026114 h 1026113"/>
                <a:gd name="connsiteX159" fmla="*/ 1816575 w 11218359"/>
                <a:gd name="connsiteY159" fmla="*/ 1026114 h 1026113"/>
                <a:gd name="connsiteX160" fmla="*/ 1828014 w 11218359"/>
                <a:gd name="connsiteY160" fmla="*/ 1026114 h 1026113"/>
                <a:gd name="connsiteX161" fmla="*/ 1839454 w 11218359"/>
                <a:gd name="connsiteY161" fmla="*/ 1026114 h 1026113"/>
                <a:gd name="connsiteX162" fmla="*/ 1850893 w 11218359"/>
                <a:gd name="connsiteY162" fmla="*/ 1026114 h 1026113"/>
                <a:gd name="connsiteX163" fmla="*/ 1862333 w 11218359"/>
                <a:gd name="connsiteY163" fmla="*/ 1026114 h 1026113"/>
                <a:gd name="connsiteX164" fmla="*/ 1873772 w 11218359"/>
                <a:gd name="connsiteY164" fmla="*/ 1026114 h 1026113"/>
                <a:gd name="connsiteX165" fmla="*/ 1885212 w 11218359"/>
                <a:gd name="connsiteY165" fmla="*/ 1026114 h 1026113"/>
                <a:gd name="connsiteX166" fmla="*/ 1896651 w 11218359"/>
                <a:gd name="connsiteY166" fmla="*/ 1026114 h 1026113"/>
                <a:gd name="connsiteX167" fmla="*/ 1908091 w 11218359"/>
                <a:gd name="connsiteY167" fmla="*/ 1026114 h 1026113"/>
                <a:gd name="connsiteX168" fmla="*/ 1919531 w 11218359"/>
                <a:gd name="connsiteY168" fmla="*/ 1026114 h 1026113"/>
                <a:gd name="connsiteX169" fmla="*/ 1930970 w 11218359"/>
                <a:gd name="connsiteY169" fmla="*/ 1026114 h 1026113"/>
                <a:gd name="connsiteX170" fmla="*/ 1942409 w 11218359"/>
                <a:gd name="connsiteY170" fmla="*/ 1026114 h 1026113"/>
                <a:gd name="connsiteX171" fmla="*/ 1953849 w 11218359"/>
                <a:gd name="connsiteY171" fmla="*/ 1026114 h 1026113"/>
                <a:gd name="connsiteX172" fmla="*/ 1965289 w 11218359"/>
                <a:gd name="connsiteY172" fmla="*/ 1026114 h 1026113"/>
                <a:gd name="connsiteX173" fmla="*/ 1976728 w 11218359"/>
                <a:gd name="connsiteY173" fmla="*/ 1026114 h 1026113"/>
                <a:gd name="connsiteX174" fmla="*/ 1988168 w 11218359"/>
                <a:gd name="connsiteY174" fmla="*/ 1026114 h 1026113"/>
                <a:gd name="connsiteX175" fmla="*/ 1999607 w 11218359"/>
                <a:gd name="connsiteY175" fmla="*/ 1026114 h 1026113"/>
                <a:gd name="connsiteX176" fmla="*/ 2011047 w 11218359"/>
                <a:gd name="connsiteY176" fmla="*/ 1026114 h 1026113"/>
                <a:gd name="connsiteX177" fmla="*/ 2022486 w 11218359"/>
                <a:gd name="connsiteY177" fmla="*/ 1026114 h 1026113"/>
                <a:gd name="connsiteX178" fmla="*/ 2033926 w 11218359"/>
                <a:gd name="connsiteY178" fmla="*/ 1026114 h 1026113"/>
                <a:gd name="connsiteX179" fmla="*/ 2045365 w 11218359"/>
                <a:gd name="connsiteY179" fmla="*/ 1026114 h 1026113"/>
                <a:gd name="connsiteX180" fmla="*/ 2056805 w 11218359"/>
                <a:gd name="connsiteY180" fmla="*/ 1026114 h 1026113"/>
                <a:gd name="connsiteX181" fmla="*/ 2068244 w 11218359"/>
                <a:gd name="connsiteY181" fmla="*/ 1026114 h 1026113"/>
                <a:gd name="connsiteX182" fmla="*/ 2079684 w 11218359"/>
                <a:gd name="connsiteY182" fmla="*/ 1026114 h 1026113"/>
                <a:gd name="connsiteX183" fmla="*/ 2091123 w 11218359"/>
                <a:gd name="connsiteY183" fmla="*/ 1026114 h 1026113"/>
                <a:gd name="connsiteX184" fmla="*/ 2102563 w 11218359"/>
                <a:gd name="connsiteY184" fmla="*/ 1026114 h 1026113"/>
                <a:gd name="connsiteX185" fmla="*/ 2114002 w 11218359"/>
                <a:gd name="connsiteY185" fmla="*/ 1026114 h 1026113"/>
                <a:gd name="connsiteX186" fmla="*/ 2125442 w 11218359"/>
                <a:gd name="connsiteY186" fmla="*/ 1026114 h 1026113"/>
                <a:gd name="connsiteX187" fmla="*/ 2136882 w 11218359"/>
                <a:gd name="connsiteY187" fmla="*/ 1026114 h 1026113"/>
                <a:gd name="connsiteX188" fmla="*/ 2148321 w 11218359"/>
                <a:gd name="connsiteY188" fmla="*/ 1026114 h 1026113"/>
                <a:gd name="connsiteX189" fmla="*/ 2159760 w 11218359"/>
                <a:gd name="connsiteY189" fmla="*/ 1026114 h 1026113"/>
                <a:gd name="connsiteX190" fmla="*/ 2171200 w 11218359"/>
                <a:gd name="connsiteY190" fmla="*/ 1026114 h 1026113"/>
                <a:gd name="connsiteX191" fmla="*/ 2182640 w 11218359"/>
                <a:gd name="connsiteY191" fmla="*/ 1026114 h 1026113"/>
                <a:gd name="connsiteX192" fmla="*/ 2194079 w 11218359"/>
                <a:gd name="connsiteY192" fmla="*/ 1026114 h 1026113"/>
                <a:gd name="connsiteX193" fmla="*/ 2205519 w 11218359"/>
                <a:gd name="connsiteY193" fmla="*/ 1026114 h 1026113"/>
                <a:gd name="connsiteX194" fmla="*/ 2216958 w 11218359"/>
                <a:gd name="connsiteY194" fmla="*/ 1026114 h 1026113"/>
                <a:gd name="connsiteX195" fmla="*/ 2228393 w 11218359"/>
                <a:gd name="connsiteY195" fmla="*/ 1026114 h 1026113"/>
                <a:gd name="connsiteX196" fmla="*/ 2239837 w 11218359"/>
                <a:gd name="connsiteY196" fmla="*/ 1026114 h 1026113"/>
                <a:gd name="connsiteX197" fmla="*/ 2251272 w 11218359"/>
                <a:gd name="connsiteY197" fmla="*/ 1026114 h 1026113"/>
                <a:gd name="connsiteX198" fmla="*/ 2262716 w 11218359"/>
                <a:gd name="connsiteY198" fmla="*/ 1026114 h 1026113"/>
                <a:gd name="connsiteX199" fmla="*/ 2274151 w 11218359"/>
                <a:gd name="connsiteY199" fmla="*/ 1026114 h 1026113"/>
                <a:gd name="connsiteX200" fmla="*/ 2285591 w 11218359"/>
                <a:gd name="connsiteY200" fmla="*/ 1026114 h 1026113"/>
                <a:gd name="connsiteX201" fmla="*/ 2297030 w 11218359"/>
                <a:gd name="connsiteY201" fmla="*/ 1026114 h 1026113"/>
                <a:gd name="connsiteX202" fmla="*/ 2308470 w 11218359"/>
                <a:gd name="connsiteY202" fmla="*/ 1026114 h 1026113"/>
                <a:gd name="connsiteX203" fmla="*/ 2319909 w 11218359"/>
                <a:gd name="connsiteY203" fmla="*/ 1026114 h 1026113"/>
                <a:gd name="connsiteX204" fmla="*/ 2331349 w 11218359"/>
                <a:gd name="connsiteY204" fmla="*/ 1026114 h 1026113"/>
                <a:gd name="connsiteX205" fmla="*/ 2342788 w 11218359"/>
                <a:gd name="connsiteY205" fmla="*/ 1026114 h 1026113"/>
                <a:gd name="connsiteX206" fmla="*/ 2354228 w 11218359"/>
                <a:gd name="connsiteY206" fmla="*/ 1026114 h 1026113"/>
                <a:gd name="connsiteX207" fmla="*/ 2365667 w 11218359"/>
                <a:gd name="connsiteY207" fmla="*/ 1026114 h 1026113"/>
                <a:gd name="connsiteX208" fmla="*/ 2377107 w 11218359"/>
                <a:gd name="connsiteY208" fmla="*/ 1026114 h 1026113"/>
                <a:gd name="connsiteX209" fmla="*/ 2388546 w 11218359"/>
                <a:gd name="connsiteY209" fmla="*/ 1026114 h 1026113"/>
                <a:gd name="connsiteX210" fmla="*/ 2399986 w 11218359"/>
                <a:gd name="connsiteY210" fmla="*/ 1026114 h 1026113"/>
                <a:gd name="connsiteX211" fmla="*/ 2411425 w 11218359"/>
                <a:gd name="connsiteY211" fmla="*/ 1026114 h 1026113"/>
                <a:gd name="connsiteX212" fmla="*/ 2422865 w 11218359"/>
                <a:gd name="connsiteY212" fmla="*/ 1026114 h 1026113"/>
                <a:gd name="connsiteX213" fmla="*/ 2434304 w 11218359"/>
                <a:gd name="connsiteY213" fmla="*/ 1026114 h 1026113"/>
                <a:gd name="connsiteX214" fmla="*/ 2445744 w 11218359"/>
                <a:gd name="connsiteY214" fmla="*/ 1026114 h 1026113"/>
                <a:gd name="connsiteX215" fmla="*/ 2457184 w 11218359"/>
                <a:gd name="connsiteY215" fmla="*/ 1026114 h 1026113"/>
                <a:gd name="connsiteX216" fmla="*/ 2468623 w 11218359"/>
                <a:gd name="connsiteY216" fmla="*/ 1026114 h 1026113"/>
                <a:gd name="connsiteX217" fmla="*/ 2480062 w 11218359"/>
                <a:gd name="connsiteY217" fmla="*/ 1026114 h 1026113"/>
                <a:gd name="connsiteX218" fmla="*/ 2491502 w 11218359"/>
                <a:gd name="connsiteY218" fmla="*/ 1026114 h 1026113"/>
                <a:gd name="connsiteX219" fmla="*/ 2502942 w 11218359"/>
                <a:gd name="connsiteY219" fmla="*/ 1026114 h 1026113"/>
                <a:gd name="connsiteX220" fmla="*/ 2514381 w 11218359"/>
                <a:gd name="connsiteY220" fmla="*/ 1026114 h 1026113"/>
                <a:gd name="connsiteX221" fmla="*/ 2525821 w 11218359"/>
                <a:gd name="connsiteY221" fmla="*/ 1026114 h 1026113"/>
                <a:gd name="connsiteX222" fmla="*/ 2537260 w 11218359"/>
                <a:gd name="connsiteY222" fmla="*/ 1026114 h 1026113"/>
                <a:gd name="connsiteX223" fmla="*/ 2548700 w 11218359"/>
                <a:gd name="connsiteY223" fmla="*/ 1026114 h 1026113"/>
                <a:gd name="connsiteX224" fmla="*/ 2560139 w 11218359"/>
                <a:gd name="connsiteY224" fmla="*/ 1026114 h 1026113"/>
                <a:gd name="connsiteX225" fmla="*/ 2571579 w 11218359"/>
                <a:gd name="connsiteY225" fmla="*/ 1026114 h 1026113"/>
                <a:gd name="connsiteX226" fmla="*/ 2583018 w 11218359"/>
                <a:gd name="connsiteY226" fmla="*/ 1026114 h 1026113"/>
                <a:gd name="connsiteX227" fmla="*/ 2594458 w 11218359"/>
                <a:gd name="connsiteY227" fmla="*/ 1026114 h 1026113"/>
                <a:gd name="connsiteX228" fmla="*/ 2605897 w 11218359"/>
                <a:gd name="connsiteY228" fmla="*/ 1026114 h 1026113"/>
                <a:gd name="connsiteX229" fmla="*/ 2617337 w 11218359"/>
                <a:gd name="connsiteY229" fmla="*/ 1026114 h 1026113"/>
                <a:gd name="connsiteX230" fmla="*/ 2628776 w 11218359"/>
                <a:gd name="connsiteY230" fmla="*/ 1026114 h 1026113"/>
                <a:gd name="connsiteX231" fmla="*/ 2640216 w 11218359"/>
                <a:gd name="connsiteY231" fmla="*/ 1026114 h 1026113"/>
                <a:gd name="connsiteX232" fmla="*/ 2651655 w 11218359"/>
                <a:gd name="connsiteY232" fmla="*/ 1026114 h 1026113"/>
                <a:gd name="connsiteX233" fmla="*/ 2663095 w 11218359"/>
                <a:gd name="connsiteY233" fmla="*/ 1026114 h 1026113"/>
                <a:gd name="connsiteX234" fmla="*/ 2674535 w 11218359"/>
                <a:gd name="connsiteY234" fmla="*/ 1026114 h 1026113"/>
                <a:gd name="connsiteX235" fmla="*/ 2685974 w 11218359"/>
                <a:gd name="connsiteY235" fmla="*/ 1023109 h 1026113"/>
                <a:gd name="connsiteX236" fmla="*/ 2697413 w 11218359"/>
                <a:gd name="connsiteY236" fmla="*/ 647519 h 1026113"/>
                <a:gd name="connsiteX237" fmla="*/ 2708853 w 11218359"/>
                <a:gd name="connsiteY237" fmla="*/ 582916 h 1026113"/>
                <a:gd name="connsiteX238" fmla="*/ 2720293 w 11218359"/>
                <a:gd name="connsiteY238" fmla="*/ 459724 h 1026113"/>
                <a:gd name="connsiteX239" fmla="*/ 2731727 w 11218359"/>
                <a:gd name="connsiteY239" fmla="*/ 375590 h 1026113"/>
                <a:gd name="connsiteX240" fmla="*/ 2743172 w 11218359"/>
                <a:gd name="connsiteY240" fmla="*/ 115681 h 1026113"/>
                <a:gd name="connsiteX241" fmla="*/ 2754611 w 11218359"/>
                <a:gd name="connsiteY241" fmla="*/ 0 h 1026113"/>
                <a:gd name="connsiteX242" fmla="*/ 2766046 w 11218359"/>
                <a:gd name="connsiteY242" fmla="*/ 141222 h 1026113"/>
                <a:gd name="connsiteX243" fmla="*/ 2777490 w 11218359"/>
                <a:gd name="connsiteY243" fmla="*/ 69109 h 1026113"/>
                <a:gd name="connsiteX244" fmla="*/ 2788925 w 11218359"/>
                <a:gd name="connsiteY244" fmla="*/ 282445 h 1026113"/>
                <a:gd name="connsiteX245" fmla="*/ 2800364 w 11218359"/>
                <a:gd name="connsiteY245" fmla="*/ 301976 h 1026113"/>
                <a:gd name="connsiteX246" fmla="*/ 2811804 w 11218359"/>
                <a:gd name="connsiteY246" fmla="*/ 326012 h 1026113"/>
                <a:gd name="connsiteX247" fmla="*/ 2823243 w 11218359"/>
                <a:gd name="connsiteY247" fmla="*/ 61598 h 1026113"/>
                <a:gd name="connsiteX248" fmla="*/ 2834683 w 11218359"/>
                <a:gd name="connsiteY248" fmla="*/ 109671 h 1026113"/>
                <a:gd name="connsiteX249" fmla="*/ 2846123 w 11218359"/>
                <a:gd name="connsiteY249" fmla="*/ 115681 h 1026113"/>
                <a:gd name="connsiteX250" fmla="*/ 2857562 w 11218359"/>
                <a:gd name="connsiteY250" fmla="*/ 815783 h 1026113"/>
                <a:gd name="connsiteX251" fmla="*/ 2869001 w 11218359"/>
                <a:gd name="connsiteY251" fmla="*/ 1026114 h 1026113"/>
                <a:gd name="connsiteX252" fmla="*/ 2880441 w 11218359"/>
                <a:gd name="connsiteY252" fmla="*/ 1026114 h 1026113"/>
                <a:gd name="connsiteX253" fmla="*/ 2891881 w 11218359"/>
                <a:gd name="connsiteY253" fmla="*/ 1026114 h 1026113"/>
                <a:gd name="connsiteX254" fmla="*/ 2903320 w 11218359"/>
                <a:gd name="connsiteY254" fmla="*/ 1024614 h 1026113"/>
                <a:gd name="connsiteX255" fmla="*/ 2914760 w 11218359"/>
                <a:gd name="connsiteY255" fmla="*/ 1026114 h 1026113"/>
                <a:gd name="connsiteX256" fmla="*/ 2926199 w 11218359"/>
                <a:gd name="connsiteY256" fmla="*/ 1026114 h 1026113"/>
                <a:gd name="connsiteX257" fmla="*/ 2937639 w 11218359"/>
                <a:gd name="connsiteY257" fmla="*/ 1018604 h 1026113"/>
                <a:gd name="connsiteX258" fmla="*/ 2949078 w 11218359"/>
                <a:gd name="connsiteY258" fmla="*/ 1026114 h 1026113"/>
                <a:gd name="connsiteX259" fmla="*/ 2960518 w 11218359"/>
                <a:gd name="connsiteY259" fmla="*/ 1026114 h 1026113"/>
                <a:gd name="connsiteX260" fmla="*/ 2971957 w 11218359"/>
                <a:gd name="connsiteY260" fmla="*/ 1026114 h 1026113"/>
                <a:gd name="connsiteX261" fmla="*/ 2983397 w 11218359"/>
                <a:gd name="connsiteY261" fmla="*/ 1026114 h 1026113"/>
                <a:gd name="connsiteX262" fmla="*/ 2994837 w 11218359"/>
                <a:gd name="connsiteY262" fmla="*/ 1026114 h 1026113"/>
                <a:gd name="connsiteX263" fmla="*/ 3006276 w 11218359"/>
                <a:gd name="connsiteY263" fmla="*/ 1026114 h 1026113"/>
                <a:gd name="connsiteX264" fmla="*/ 3017715 w 11218359"/>
                <a:gd name="connsiteY264" fmla="*/ 1026114 h 1026113"/>
                <a:gd name="connsiteX265" fmla="*/ 3029155 w 11218359"/>
                <a:gd name="connsiteY265" fmla="*/ 1026114 h 1026113"/>
                <a:gd name="connsiteX266" fmla="*/ 3040594 w 11218359"/>
                <a:gd name="connsiteY266" fmla="*/ 1026114 h 1026113"/>
                <a:gd name="connsiteX267" fmla="*/ 3052034 w 11218359"/>
                <a:gd name="connsiteY267" fmla="*/ 1026114 h 1026113"/>
                <a:gd name="connsiteX268" fmla="*/ 3063474 w 11218359"/>
                <a:gd name="connsiteY268" fmla="*/ 1026114 h 1026113"/>
                <a:gd name="connsiteX269" fmla="*/ 3074913 w 11218359"/>
                <a:gd name="connsiteY269" fmla="*/ 1026114 h 1026113"/>
                <a:gd name="connsiteX270" fmla="*/ 3086352 w 11218359"/>
                <a:gd name="connsiteY270" fmla="*/ 1026114 h 1026113"/>
                <a:gd name="connsiteX271" fmla="*/ 3097792 w 11218359"/>
                <a:gd name="connsiteY271" fmla="*/ 1026114 h 1026113"/>
                <a:gd name="connsiteX272" fmla="*/ 3109232 w 11218359"/>
                <a:gd name="connsiteY272" fmla="*/ 1023109 h 1026113"/>
                <a:gd name="connsiteX273" fmla="*/ 3120671 w 11218359"/>
                <a:gd name="connsiteY273" fmla="*/ 1026114 h 1026113"/>
                <a:gd name="connsiteX274" fmla="*/ 3132111 w 11218359"/>
                <a:gd name="connsiteY274" fmla="*/ 1026114 h 1026113"/>
                <a:gd name="connsiteX275" fmla="*/ 3143550 w 11218359"/>
                <a:gd name="connsiteY275" fmla="*/ 1026114 h 1026113"/>
                <a:gd name="connsiteX276" fmla="*/ 3154990 w 11218359"/>
                <a:gd name="connsiteY276" fmla="*/ 1026114 h 1026113"/>
                <a:gd name="connsiteX277" fmla="*/ 3166429 w 11218359"/>
                <a:gd name="connsiteY277" fmla="*/ 1026114 h 1026113"/>
                <a:gd name="connsiteX278" fmla="*/ 3177869 w 11218359"/>
                <a:gd name="connsiteY278" fmla="*/ 1026114 h 1026113"/>
                <a:gd name="connsiteX279" fmla="*/ 3189308 w 11218359"/>
                <a:gd name="connsiteY279" fmla="*/ 1026114 h 1026113"/>
                <a:gd name="connsiteX280" fmla="*/ 3200748 w 11218359"/>
                <a:gd name="connsiteY280" fmla="*/ 1026114 h 1026113"/>
                <a:gd name="connsiteX281" fmla="*/ 3212187 w 11218359"/>
                <a:gd name="connsiteY281" fmla="*/ 1026114 h 1026113"/>
                <a:gd name="connsiteX282" fmla="*/ 3223627 w 11218359"/>
                <a:gd name="connsiteY282" fmla="*/ 1026114 h 1026113"/>
                <a:gd name="connsiteX283" fmla="*/ 3235066 w 11218359"/>
                <a:gd name="connsiteY283" fmla="*/ 1026114 h 1026113"/>
                <a:gd name="connsiteX284" fmla="*/ 3246501 w 11218359"/>
                <a:gd name="connsiteY284" fmla="*/ 1026114 h 1026113"/>
                <a:gd name="connsiteX285" fmla="*/ 3257945 w 11218359"/>
                <a:gd name="connsiteY285" fmla="*/ 1026114 h 1026113"/>
                <a:gd name="connsiteX286" fmla="*/ 3269385 w 11218359"/>
                <a:gd name="connsiteY286" fmla="*/ 1026114 h 1026113"/>
                <a:gd name="connsiteX287" fmla="*/ 3280825 w 11218359"/>
                <a:gd name="connsiteY287" fmla="*/ 1026114 h 1026113"/>
                <a:gd name="connsiteX288" fmla="*/ 3292264 w 11218359"/>
                <a:gd name="connsiteY288" fmla="*/ 1026114 h 1026113"/>
                <a:gd name="connsiteX289" fmla="*/ 3303699 w 11218359"/>
                <a:gd name="connsiteY289" fmla="*/ 1026114 h 1026113"/>
                <a:gd name="connsiteX290" fmla="*/ 3315143 w 11218359"/>
                <a:gd name="connsiteY290" fmla="*/ 1026114 h 1026113"/>
                <a:gd name="connsiteX291" fmla="*/ 3326578 w 11218359"/>
                <a:gd name="connsiteY291" fmla="*/ 1026114 h 1026113"/>
                <a:gd name="connsiteX292" fmla="*/ 3338017 w 11218359"/>
                <a:gd name="connsiteY292" fmla="*/ 1026114 h 1026113"/>
                <a:gd name="connsiteX293" fmla="*/ 3349457 w 11218359"/>
                <a:gd name="connsiteY293" fmla="*/ 1026114 h 1026113"/>
                <a:gd name="connsiteX294" fmla="*/ 3360896 w 11218359"/>
                <a:gd name="connsiteY294" fmla="*/ 1026114 h 1026113"/>
                <a:gd name="connsiteX295" fmla="*/ 3372336 w 11218359"/>
                <a:gd name="connsiteY295" fmla="*/ 1026114 h 1026113"/>
                <a:gd name="connsiteX296" fmla="*/ 3383776 w 11218359"/>
                <a:gd name="connsiteY296" fmla="*/ 1026114 h 1026113"/>
                <a:gd name="connsiteX297" fmla="*/ 3395215 w 11218359"/>
                <a:gd name="connsiteY297" fmla="*/ 1026114 h 1026113"/>
                <a:gd name="connsiteX298" fmla="*/ 3406654 w 11218359"/>
                <a:gd name="connsiteY298" fmla="*/ 1026114 h 1026113"/>
                <a:gd name="connsiteX299" fmla="*/ 3418094 w 11218359"/>
                <a:gd name="connsiteY299" fmla="*/ 1026114 h 1026113"/>
                <a:gd name="connsiteX300" fmla="*/ 3429534 w 11218359"/>
                <a:gd name="connsiteY300" fmla="*/ 1026114 h 1026113"/>
                <a:gd name="connsiteX301" fmla="*/ 3440973 w 11218359"/>
                <a:gd name="connsiteY301" fmla="*/ 1026114 h 1026113"/>
                <a:gd name="connsiteX302" fmla="*/ 3452413 w 11218359"/>
                <a:gd name="connsiteY302" fmla="*/ 1026114 h 1026113"/>
                <a:gd name="connsiteX303" fmla="*/ 3463852 w 11218359"/>
                <a:gd name="connsiteY303" fmla="*/ 1026114 h 1026113"/>
                <a:gd name="connsiteX304" fmla="*/ 3475292 w 11218359"/>
                <a:gd name="connsiteY304" fmla="*/ 1026114 h 1026113"/>
                <a:gd name="connsiteX305" fmla="*/ 3486731 w 11218359"/>
                <a:gd name="connsiteY305" fmla="*/ 1026114 h 1026113"/>
                <a:gd name="connsiteX306" fmla="*/ 3498171 w 11218359"/>
                <a:gd name="connsiteY306" fmla="*/ 1026114 h 1026113"/>
                <a:gd name="connsiteX307" fmla="*/ 3509610 w 11218359"/>
                <a:gd name="connsiteY307" fmla="*/ 1026114 h 1026113"/>
                <a:gd name="connsiteX308" fmla="*/ 3521050 w 11218359"/>
                <a:gd name="connsiteY308" fmla="*/ 1026114 h 1026113"/>
                <a:gd name="connsiteX309" fmla="*/ 3532489 w 11218359"/>
                <a:gd name="connsiteY309" fmla="*/ 1026114 h 1026113"/>
                <a:gd name="connsiteX310" fmla="*/ 3543929 w 11218359"/>
                <a:gd name="connsiteY310" fmla="*/ 1026114 h 1026113"/>
                <a:gd name="connsiteX311" fmla="*/ 3555368 w 11218359"/>
                <a:gd name="connsiteY311" fmla="*/ 1026114 h 1026113"/>
                <a:gd name="connsiteX312" fmla="*/ 3566808 w 11218359"/>
                <a:gd name="connsiteY312" fmla="*/ 1026114 h 1026113"/>
                <a:gd name="connsiteX313" fmla="*/ 3578247 w 11218359"/>
                <a:gd name="connsiteY313" fmla="*/ 1026114 h 1026113"/>
                <a:gd name="connsiteX314" fmla="*/ 3589687 w 11218359"/>
                <a:gd name="connsiteY314" fmla="*/ 1026114 h 1026113"/>
                <a:gd name="connsiteX315" fmla="*/ 3601127 w 11218359"/>
                <a:gd name="connsiteY315" fmla="*/ 1026114 h 1026113"/>
                <a:gd name="connsiteX316" fmla="*/ 3612566 w 11218359"/>
                <a:gd name="connsiteY316" fmla="*/ 1026114 h 1026113"/>
                <a:gd name="connsiteX317" fmla="*/ 3624005 w 11218359"/>
                <a:gd name="connsiteY317" fmla="*/ 1026114 h 1026113"/>
                <a:gd name="connsiteX318" fmla="*/ 3635445 w 11218359"/>
                <a:gd name="connsiteY318" fmla="*/ 1026114 h 1026113"/>
                <a:gd name="connsiteX319" fmla="*/ 3646885 w 11218359"/>
                <a:gd name="connsiteY319" fmla="*/ 1026114 h 1026113"/>
                <a:gd name="connsiteX320" fmla="*/ 3658324 w 11218359"/>
                <a:gd name="connsiteY320" fmla="*/ 1026114 h 1026113"/>
                <a:gd name="connsiteX321" fmla="*/ 3669764 w 11218359"/>
                <a:gd name="connsiteY321" fmla="*/ 1026114 h 1026113"/>
                <a:gd name="connsiteX322" fmla="*/ 3681203 w 11218359"/>
                <a:gd name="connsiteY322" fmla="*/ 1026114 h 1026113"/>
                <a:gd name="connsiteX323" fmla="*/ 3692643 w 11218359"/>
                <a:gd name="connsiteY323" fmla="*/ 1026114 h 1026113"/>
                <a:gd name="connsiteX324" fmla="*/ 3704082 w 11218359"/>
                <a:gd name="connsiteY324" fmla="*/ 1026114 h 1026113"/>
                <a:gd name="connsiteX325" fmla="*/ 3715522 w 11218359"/>
                <a:gd name="connsiteY325" fmla="*/ 1026114 h 1026113"/>
                <a:gd name="connsiteX326" fmla="*/ 3726961 w 11218359"/>
                <a:gd name="connsiteY326" fmla="*/ 1026114 h 1026113"/>
                <a:gd name="connsiteX327" fmla="*/ 3738401 w 11218359"/>
                <a:gd name="connsiteY327" fmla="*/ 1026114 h 1026113"/>
                <a:gd name="connsiteX328" fmla="*/ 3749840 w 11218359"/>
                <a:gd name="connsiteY328" fmla="*/ 1026114 h 1026113"/>
                <a:gd name="connsiteX329" fmla="*/ 3761280 w 11218359"/>
                <a:gd name="connsiteY329" fmla="*/ 1026114 h 1026113"/>
                <a:gd name="connsiteX330" fmla="*/ 3772719 w 11218359"/>
                <a:gd name="connsiteY330" fmla="*/ 1026114 h 1026113"/>
                <a:gd name="connsiteX331" fmla="*/ 3784154 w 11218359"/>
                <a:gd name="connsiteY331" fmla="*/ 1026114 h 1026113"/>
                <a:gd name="connsiteX332" fmla="*/ 3795598 w 11218359"/>
                <a:gd name="connsiteY332" fmla="*/ 1026114 h 1026113"/>
                <a:gd name="connsiteX333" fmla="*/ 3807033 w 11218359"/>
                <a:gd name="connsiteY333" fmla="*/ 1026114 h 1026113"/>
                <a:gd name="connsiteX334" fmla="*/ 3818473 w 11218359"/>
                <a:gd name="connsiteY334" fmla="*/ 1026114 h 1026113"/>
                <a:gd name="connsiteX335" fmla="*/ 3829917 w 11218359"/>
                <a:gd name="connsiteY335" fmla="*/ 1026114 h 1026113"/>
                <a:gd name="connsiteX336" fmla="*/ 3841352 w 11218359"/>
                <a:gd name="connsiteY336" fmla="*/ 1026114 h 1026113"/>
                <a:gd name="connsiteX337" fmla="*/ 3852791 w 11218359"/>
                <a:gd name="connsiteY337" fmla="*/ 1026114 h 1026113"/>
                <a:gd name="connsiteX338" fmla="*/ 3864231 w 11218359"/>
                <a:gd name="connsiteY338" fmla="*/ 1026114 h 1026113"/>
                <a:gd name="connsiteX339" fmla="*/ 3875670 w 11218359"/>
                <a:gd name="connsiteY339" fmla="*/ 1026114 h 1026113"/>
                <a:gd name="connsiteX340" fmla="*/ 3887110 w 11218359"/>
                <a:gd name="connsiteY340" fmla="*/ 1026114 h 1026113"/>
                <a:gd name="connsiteX341" fmla="*/ 3898549 w 11218359"/>
                <a:gd name="connsiteY341" fmla="*/ 1026114 h 1026113"/>
                <a:gd name="connsiteX342" fmla="*/ 3909989 w 11218359"/>
                <a:gd name="connsiteY342" fmla="*/ 1026114 h 1026113"/>
                <a:gd name="connsiteX343" fmla="*/ 3921447 w 11218359"/>
                <a:gd name="connsiteY343" fmla="*/ 1026114 h 1026113"/>
                <a:gd name="connsiteX344" fmla="*/ 3932878 w 11218359"/>
                <a:gd name="connsiteY344" fmla="*/ 1026114 h 1026113"/>
                <a:gd name="connsiteX345" fmla="*/ 3944307 w 11218359"/>
                <a:gd name="connsiteY345" fmla="*/ 1026114 h 1026113"/>
                <a:gd name="connsiteX346" fmla="*/ 3955737 w 11218359"/>
                <a:gd name="connsiteY346" fmla="*/ 1026114 h 1026113"/>
                <a:gd name="connsiteX347" fmla="*/ 3967167 w 11218359"/>
                <a:gd name="connsiteY347" fmla="*/ 1026114 h 1026113"/>
                <a:gd name="connsiteX348" fmla="*/ 3978645 w 11218359"/>
                <a:gd name="connsiteY348" fmla="*/ 1026114 h 1026113"/>
                <a:gd name="connsiteX349" fmla="*/ 3990075 w 11218359"/>
                <a:gd name="connsiteY349" fmla="*/ 1026114 h 1026113"/>
                <a:gd name="connsiteX350" fmla="*/ 4001505 w 11218359"/>
                <a:gd name="connsiteY350" fmla="*/ 1026114 h 1026113"/>
                <a:gd name="connsiteX351" fmla="*/ 4012935 w 11218359"/>
                <a:gd name="connsiteY351" fmla="*/ 1026114 h 1026113"/>
                <a:gd name="connsiteX352" fmla="*/ 4024365 w 11218359"/>
                <a:gd name="connsiteY352" fmla="*/ 1026114 h 1026113"/>
                <a:gd name="connsiteX353" fmla="*/ 4035843 w 11218359"/>
                <a:gd name="connsiteY353" fmla="*/ 1026114 h 1026113"/>
                <a:gd name="connsiteX354" fmla="*/ 4047273 w 11218359"/>
                <a:gd name="connsiteY354" fmla="*/ 1026114 h 1026113"/>
                <a:gd name="connsiteX355" fmla="*/ 4058702 w 11218359"/>
                <a:gd name="connsiteY355" fmla="*/ 1026114 h 1026113"/>
                <a:gd name="connsiteX356" fmla="*/ 4070133 w 11218359"/>
                <a:gd name="connsiteY356" fmla="*/ 1026114 h 1026113"/>
                <a:gd name="connsiteX357" fmla="*/ 4081563 w 11218359"/>
                <a:gd name="connsiteY357" fmla="*/ 1026114 h 1026113"/>
                <a:gd name="connsiteX358" fmla="*/ 4093040 w 11218359"/>
                <a:gd name="connsiteY358" fmla="*/ 1026114 h 1026113"/>
                <a:gd name="connsiteX359" fmla="*/ 4104471 w 11218359"/>
                <a:gd name="connsiteY359" fmla="*/ 1026114 h 1026113"/>
                <a:gd name="connsiteX360" fmla="*/ 4115900 w 11218359"/>
                <a:gd name="connsiteY360" fmla="*/ 1026114 h 1026113"/>
                <a:gd name="connsiteX361" fmla="*/ 4127330 w 11218359"/>
                <a:gd name="connsiteY361" fmla="*/ 1026114 h 1026113"/>
                <a:gd name="connsiteX362" fmla="*/ 4138760 w 11218359"/>
                <a:gd name="connsiteY362" fmla="*/ 1026114 h 1026113"/>
                <a:gd name="connsiteX363" fmla="*/ 4150238 w 11218359"/>
                <a:gd name="connsiteY363" fmla="*/ 1026114 h 1026113"/>
                <a:gd name="connsiteX364" fmla="*/ 4161668 w 11218359"/>
                <a:gd name="connsiteY364" fmla="*/ 1026114 h 1026113"/>
                <a:gd name="connsiteX365" fmla="*/ 4173098 w 11218359"/>
                <a:gd name="connsiteY365" fmla="*/ 1026114 h 1026113"/>
                <a:gd name="connsiteX366" fmla="*/ 4184528 w 11218359"/>
                <a:gd name="connsiteY366" fmla="*/ 1026114 h 1026113"/>
                <a:gd name="connsiteX367" fmla="*/ 4195958 w 11218359"/>
                <a:gd name="connsiteY367" fmla="*/ 1026114 h 1026113"/>
                <a:gd name="connsiteX368" fmla="*/ 4207436 w 11218359"/>
                <a:gd name="connsiteY368" fmla="*/ 1026114 h 1026113"/>
                <a:gd name="connsiteX369" fmla="*/ 4218865 w 11218359"/>
                <a:gd name="connsiteY369" fmla="*/ 1026114 h 1026113"/>
                <a:gd name="connsiteX370" fmla="*/ 4230296 w 11218359"/>
                <a:gd name="connsiteY370" fmla="*/ 1026114 h 1026113"/>
                <a:gd name="connsiteX371" fmla="*/ 4241726 w 11218359"/>
                <a:gd name="connsiteY371" fmla="*/ 1026114 h 1026113"/>
                <a:gd name="connsiteX372" fmla="*/ 4253156 w 11218359"/>
                <a:gd name="connsiteY372" fmla="*/ 1026114 h 1026113"/>
                <a:gd name="connsiteX373" fmla="*/ 4264634 w 11218359"/>
                <a:gd name="connsiteY373" fmla="*/ 1026114 h 1026113"/>
                <a:gd name="connsiteX374" fmla="*/ 4276063 w 11218359"/>
                <a:gd name="connsiteY374" fmla="*/ 1026114 h 1026113"/>
                <a:gd name="connsiteX375" fmla="*/ 4287493 w 11218359"/>
                <a:gd name="connsiteY375" fmla="*/ 1026114 h 1026113"/>
                <a:gd name="connsiteX376" fmla="*/ 4298923 w 11218359"/>
                <a:gd name="connsiteY376" fmla="*/ 1026114 h 1026113"/>
                <a:gd name="connsiteX377" fmla="*/ 4310353 w 11218359"/>
                <a:gd name="connsiteY377" fmla="*/ 1026114 h 1026113"/>
                <a:gd name="connsiteX378" fmla="*/ 4321831 w 11218359"/>
                <a:gd name="connsiteY378" fmla="*/ 1026114 h 1026113"/>
                <a:gd name="connsiteX379" fmla="*/ 4333261 w 11218359"/>
                <a:gd name="connsiteY379" fmla="*/ 1026114 h 1026113"/>
                <a:gd name="connsiteX380" fmla="*/ 4344691 w 11218359"/>
                <a:gd name="connsiteY380" fmla="*/ 1026114 h 1026113"/>
                <a:gd name="connsiteX381" fmla="*/ 4356121 w 11218359"/>
                <a:gd name="connsiteY381" fmla="*/ 1026114 h 1026113"/>
                <a:gd name="connsiteX382" fmla="*/ 4367551 w 11218359"/>
                <a:gd name="connsiteY382" fmla="*/ 1026114 h 1026113"/>
                <a:gd name="connsiteX383" fmla="*/ 4379028 w 11218359"/>
                <a:gd name="connsiteY383" fmla="*/ 1026114 h 1026113"/>
                <a:gd name="connsiteX384" fmla="*/ 4390458 w 11218359"/>
                <a:gd name="connsiteY384" fmla="*/ 1026114 h 1026113"/>
                <a:gd name="connsiteX385" fmla="*/ 4401889 w 11218359"/>
                <a:gd name="connsiteY385" fmla="*/ 1026114 h 1026113"/>
                <a:gd name="connsiteX386" fmla="*/ 4413319 w 11218359"/>
                <a:gd name="connsiteY386" fmla="*/ 1026114 h 1026113"/>
                <a:gd name="connsiteX387" fmla="*/ 4424749 w 11218359"/>
                <a:gd name="connsiteY387" fmla="*/ 1026114 h 1026113"/>
                <a:gd name="connsiteX388" fmla="*/ 4436226 w 11218359"/>
                <a:gd name="connsiteY388" fmla="*/ 1026114 h 1026113"/>
                <a:gd name="connsiteX389" fmla="*/ 4447656 w 11218359"/>
                <a:gd name="connsiteY389" fmla="*/ 1026114 h 1026113"/>
                <a:gd name="connsiteX390" fmla="*/ 4459086 w 11218359"/>
                <a:gd name="connsiteY390" fmla="*/ 1026114 h 1026113"/>
                <a:gd name="connsiteX391" fmla="*/ 4470516 w 11218359"/>
                <a:gd name="connsiteY391" fmla="*/ 1026114 h 1026113"/>
                <a:gd name="connsiteX392" fmla="*/ 4481946 w 11218359"/>
                <a:gd name="connsiteY392" fmla="*/ 1026114 h 1026113"/>
                <a:gd name="connsiteX393" fmla="*/ 4493424 w 11218359"/>
                <a:gd name="connsiteY393" fmla="*/ 1026114 h 1026113"/>
                <a:gd name="connsiteX394" fmla="*/ 4504854 w 11218359"/>
                <a:gd name="connsiteY394" fmla="*/ 1026114 h 1026113"/>
                <a:gd name="connsiteX395" fmla="*/ 4516284 w 11218359"/>
                <a:gd name="connsiteY395" fmla="*/ 1026114 h 1026113"/>
                <a:gd name="connsiteX396" fmla="*/ 4527714 w 11218359"/>
                <a:gd name="connsiteY396" fmla="*/ 1026114 h 1026113"/>
                <a:gd name="connsiteX397" fmla="*/ 4539144 w 11218359"/>
                <a:gd name="connsiteY397" fmla="*/ 1026114 h 1026113"/>
                <a:gd name="connsiteX398" fmla="*/ 4550621 w 11218359"/>
                <a:gd name="connsiteY398" fmla="*/ 1026114 h 1026113"/>
                <a:gd name="connsiteX399" fmla="*/ 4562051 w 11218359"/>
                <a:gd name="connsiteY399" fmla="*/ 1026114 h 1026113"/>
                <a:gd name="connsiteX400" fmla="*/ 4573482 w 11218359"/>
                <a:gd name="connsiteY400" fmla="*/ 1026114 h 1026113"/>
                <a:gd name="connsiteX401" fmla="*/ 4584912 w 11218359"/>
                <a:gd name="connsiteY401" fmla="*/ 1026114 h 1026113"/>
                <a:gd name="connsiteX402" fmla="*/ 4596341 w 11218359"/>
                <a:gd name="connsiteY402" fmla="*/ 1026114 h 1026113"/>
                <a:gd name="connsiteX403" fmla="*/ 4607771 w 11218359"/>
                <a:gd name="connsiteY403" fmla="*/ 1026114 h 1026113"/>
                <a:gd name="connsiteX404" fmla="*/ 4619249 w 11218359"/>
                <a:gd name="connsiteY404" fmla="*/ 1026114 h 1026113"/>
                <a:gd name="connsiteX405" fmla="*/ 4630679 w 11218359"/>
                <a:gd name="connsiteY405" fmla="*/ 1026114 h 1026113"/>
                <a:gd name="connsiteX406" fmla="*/ 4642109 w 11218359"/>
                <a:gd name="connsiteY406" fmla="*/ 1026114 h 1026113"/>
                <a:gd name="connsiteX407" fmla="*/ 4653539 w 11218359"/>
                <a:gd name="connsiteY407" fmla="*/ 1026114 h 1026113"/>
                <a:gd name="connsiteX408" fmla="*/ 4664969 w 11218359"/>
                <a:gd name="connsiteY408" fmla="*/ 1026114 h 1026113"/>
                <a:gd name="connsiteX409" fmla="*/ 4676447 w 11218359"/>
                <a:gd name="connsiteY409" fmla="*/ 1026114 h 1026113"/>
                <a:gd name="connsiteX410" fmla="*/ 4687877 w 11218359"/>
                <a:gd name="connsiteY410" fmla="*/ 1026114 h 1026113"/>
                <a:gd name="connsiteX411" fmla="*/ 4699306 w 11218359"/>
                <a:gd name="connsiteY411" fmla="*/ 1026114 h 1026113"/>
                <a:gd name="connsiteX412" fmla="*/ 4710737 w 11218359"/>
                <a:gd name="connsiteY412" fmla="*/ 1026114 h 1026113"/>
                <a:gd name="connsiteX413" fmla="*/ 4722167 w 11218359"/>
                <a:gd name="connsiteY413" fmla="*/ 1026114 h 1026113"/>
                <a:gd name="connsiteX414" fmla="*/ 4733644 w 11218359"/>
                <a:gd name="connsiteY414" fmla="*/ 1026114 h 1026113"/>
                <a:gd name="connsiteX415" fmla="*/ 4745075 w 11218359"/>
                <a:gd name="connsiteY415" fmla="*/ 1026114 h 1026113"/>
                <a:gd name="connsiteX416" fmla="*/ 4756504 w 11218359"/>
                <a:gd name="connsiteY416" fmla="*/ 1026114 h 1026113"/>
                <a:gd name="connsiteX417" fmla="*/ 4767934 w 11218359"/>
                <a:gd name="connsiteY417" fmla="*/ 1026114 h 1026113"/>
                <a:gd name="connsiteX418" fmla="*/ 4779364 w 11218359"/>
                <a:gd name="connsiteY418" fmla="*/ 1026114 h 1026113"/>
                <a:gd name="connsiteX419" fmla="*/ 4790842 w 11218359"/>
                <a:gd name="connsiteY419" fmla="*/ 1026114 h 1026113"/>
                <a:gd name="connsiteX420" fmla="*/ 4802272 w 11218359"/>
                <a:gd name="connsiteY420" fmla="*/ 1026114 h 1026113"/>
                <a:gd name="connsiteX421" fmla="*/ 4813702 w 11218359"/>
                <a:gd name="connsiteY421" fmla="*/ 1026114 h 1026113"/>
                <a:gd name="connsiteX422" fmla="*/ 4825132 w 11218359"/>
                <a:gd name="connsiteY422" fmla="*/ 1026114 h 1026113"/>
                <a:gd name="connsiteX423" fmla="*/ 4836562 w 11218359"/>
                <a:gd name="connsiteY423" fmla="*/ 1026114 h 1026113"/>
                <a:gd name="connsiteX424" fmla="*/ 4848040 w 11218359"/>
                <a:gd name="connsiteY424" fmla="*/ 1026114 h 1026113"/>
                <a:gd name="connsiteX425" fmla="*/ 4859469 w 11218359"/>
                <a:gd name="connsiteY425" fmla="*/ 1026114 h 1026113"/>
                <a:gd name="connsiteX426" fmla="*/ 4870899 w 11218359"/>
                <a:gd name="connsiteY426" fmla="*/ 1026114 h 1026113"/>
                <a:gd name="connsiteX427" fmla="*/ 4882330 w 11218359"/>
                <a:gd name="connsiteY427" fmla="*/ 1026114 h 1026113"/>
                <a:gd name="connsiteX428" fmla="*/ 4893760 w 11218359"/>
                <a:gd name="connsiteY428" fmla="*/ 1026114 h 1026113"/>
                <a:gd name="connsiteX429" fmla="*/ 4905237 w 11218359"/>
                <a:gd name="connsiteY429" fmla="*/ 1026114 h 1026113"/>
                <a:gd name="connsiteX430" fmla="*/ 4916667 w 11218359"/>
                <a:gd name="connsiteY430" fmla="*/ 1026114 h 1026113"/>
                <a:gd name="connsiteX431" fmla="*/ 4928097 w 11218359"/>
                <a:gd name="connsiteY431" fmla="*/ 1026114 h 1026113"/>
                <a:gd name="connsiteX432" fmla="*/ 4939527 w 11218359"/>
                <a:gd name="connsiteY432" fmla="*/ 1026114 h 1026113"/>
                <a:gd name="connsiteX433" fmla="*/ 4950957 w 11218359"/>
                <a:gd name="connsiteY433" fmla="*/ 1026114 h 1026113"/>
                <a:gd name="connsiteX434" fmla="*/ 4962435 w 11218359"/>
                <a:gd name="connsiteY434" fmla="*/ 1026114 h 1026113"/>
                <a:gd name="connsiteX435" fmla="*/ 4973865 w 11218359"/>
                <a:gd name="connsiteY435" fmla="*/ 1026114 h 1026113"/>
                <a:gd name="connsiteX436" fmla="*/ 4985295 w 11218359"/>
                <a:gd name="connsiteY436" fmla="*/ 1026114 h 1026113"/>
                <a:gd name="connsiteX437" fmla="*/ 4996725 w 11218359"/>
                <a:gd name="connsiteY437" fmla="*/ 1026114 h 1026113"/>
                <a:gd name="connsiteX438" fmla="*/ 5008155 w 11218359"/>
                <a:gd name="connsiteY438" fmla="*/ 1026114 h 1026113"/>
                <a:gd name="connsiteX439" fmla="*/ 5019632 w 11218359"/>
                <a:gd name="connsiteY439" fmla="*/ 1026114 h 1026113"/>
                <a:gd name="connsiteX440" fmla="*/ 5031062 w 11218359"/>
                <a:gd name="connsiteY440" fmla="*/ 1026114 h 1026113"/>
                <a:gd name="connsiteX441" fmla="*/ 5042492 w 11218359"/>
                <a:gd name="connsiteY441" fmla="*/ 1026114 h 1026113"/>
                <a:gd name="connsiteX442" fmla="*/ 5053923 w 11218359"/>
                <a:gd name="connsiteY442" fmla="*/ 1026114 h 1026113"/>
                <a:gd name="connsiteX443" fmla="*/ 5065353 w 11218359"/>
                <a:gd name="connsiteY443" fmla="*/ 1026114 h 1026113"/>
                <a:gd name="connsiteX444" fmla="*/ 5076830 w 11218359"/>
                <a:gd name="connsiteY444" fmla="*/ 1026114 h 1026113"/>
                <a:gd name="connsiteX445" fmla="*/ 5088260 w 11218359"/>
                <a:gd name="connsiteY445" fmla="*/ 1026114 h 1026113"/>
                <a:gd name="connsiteX446" fmla="*/ 5099690 w 11218359"/>
                <a:gd name="connsiteY446" fmla="*/ 1026114 h 1026113"/>
                <a:gd name="connsiteX447" fmla="*/ 5111120 w 11218359"/>
                <a:gd name="connsiteY447" fmla="*/ 1026114 h 1026113"/>
                <a:gd name="connsiteX448" fmla="*/ 5122550 w 11218359"/>
                <a:gd name="connsiteY448" fmla="*/ 1026114 h 1026113"/>
                <a:gd name="connsiteX449" fmla="*/ 5134028 w 11218359"/>
                <a:gd name="connsiteY449" fmla="*/ 1026114 h 1026113"/>
                <a:gd name="connsiteX450" fmla="*/ 5145458 w 11218359"/>
                <a:gd name="connsiteY450" fmla="*/ 1026114 h 1026113"/>
                <a:gd name="connsiteX451" fmla="*/ 5156888 w 11218359"/>
                <a:gd name="connsiteY451" fmla="*/ 1026114 h 1026113"/>
                <a:gd name="connsiteX452" fmla="*/ 5168318 w 11218359"/>
                <a:gd name="connsiteY452" fmla="*/ 1026114 h 1026113"/>
                <a:gd name="connsiteX453" fmla="*/ 5179747 w 11218359"/>
                <a:gd name="connsiteY453" fmla="*/ 1026114 h 1026113"/>
                <a:gd name="connsiteX454" fmla="*/ 5191225 w 11218359"/>
                <a:gd name="connsiteY454" fmla="*/ 1026114 h 1026113"/>
                <a:gd name="connsiteX455" fmla="*/ 5202655 w 11218359"/>
                <a:gd name="connsiteY455" fmla="*/ 1026114 h 1026113"/>
                <a:gd name="connsiteX456" fmla="*/ 5214085 w 11218359"/>
                <a:gd name="connsiteY456" fmla="*/ 1026114 h 1026113"/>
                <a:gd name="connsiteX457" fmla="*/ 5225515 w 11218359"/>
                <a:gd name="connsiteY457" fmla="*/ 1026114 h 1026113"/>
                <a:gd name="connsiteX458" fmla="*/ 5236945 w 11218359"/>
                <a:gd name="connsiteY458" fmla="*/ 1026114 h 1026113"/>
                <a:gd name="connsiteX459" fmla="*/ 5248423 w 11218359"/>
                <a:gd name="connsiteY459" fmla="*/ 1026114 h 1026113"/>
                <a:gd name="connsiteX460" fmla="*/ 5259853 w 11218359"/>
                <a:gd name="connsiteY460" fmla="*/ 1026114 h 1026113"/>
                <a:gd name="connsiteX461" fmla="*/ 5271283 w 11218359"/>
                <a:gd name="connsiteY461" fmla="*/ 1026114 h 1026113"/>
                <a:gd name="connsiteX462" fmla="*/ 5282713 w 11218359"/>
                <a:gd name="connsiteY462" fmla="*/ 1026114 h 1026113"/>
                <a:gd name="connsiteX463" fmla="*/ 5294143 w 11218359"/>
                <a:gd name="connsiteY463" fmla="*/ 1026114 h 1026113"/>
                <a:gd name="connsiteX464" fmla="*/ 5305621 w 11218359"/>
                <a:gd name="connsiteY464" fmla="*/ 1026114 h 1026113"/>
                <a:gd name="connsiteX465" fmla="*/ 5317051 w 11218359"/>
                <a:gd name="connsiteY465" fmla="*/ 1026114 h 1026113"/>
                <a:gd name="connsiteX466" fmla="*/ 5328481 w 11218359"/>
                <a:gd name="connsiteY466" fmla="*/ 1026114 h 1026113"/>
                <a:gd name="connsiteX467" fmla="*/ 5339910 w 11218359"/>
                <a:gd name="connsiteY467" fmla="*/ 1026114 h 1026113"/>
                <a:gd name="connsiteX468" fmla="*/ 5351340 w 11218359"/>
                <a:gd name="connsiteY468" fmla="*/ 1026114 h 1026113"/>
                <a:gd name="connsiteX469" fmla="*/ 5362818 w 11218359"/>
                <a:gd name="connsiteY469" fmla="*/ 1026114 h 1026113"/>
                <a:gd name="connsiteX470" fmla="*/ 5374248 w 11218359"/>
                <a:gd name="connsiteY470" fmla="*/ 1026114 h 1026113"/>
                <a:gd name="connsiteX471" fmla="*/ 5385678 w 11218359"/>
                <a:gd name="connsiteY471" fmla="*/ 1026114 h 1026113"/>
                <a:gd name="connsiteX472" fmla="*/ 5397108 w 11218359"/>
                <a:gd name="connsiteY472" fmla="*/ 1026114 h 1026113"/>
                <a:gd name="connsiteX473" fmla="*/ 5408538 w 11218359"/>
                <a:gd name="connsiteY473" fmla="*/ 1026114 h 1026113"/>
                <a:gd name="connsiteX474" fmla="*/ 5420016 w 11218359"/>
                <a:gd name="connsiteY474" fmla="*/ 1026114 h 1026113"/>
                <a:gd name="connsiteX475" fmla="*/ 5431446 w 11218359"/>
                <a:gd name="connsiteY475" fmla="*/ 1026114 h 1026113"/>
                <a:gd name="connsiteX476" fmla="*/ 5442876 w 11218359"/>
                <a:gd name="connsiteY476" fmla="*/ 1026114 h 1026113"/>
                <a:gd name="connsiteX477" fmla="*/ 5454306 w 11218359"/>
                <a:gd name="connsiteY477" fmla="*/ 1026114 h 1026113"/>
                <a:gd name="connsiteX478" fmla="*/ 5465736 w 11218359"/>
                <a:gd name="connsiteY478" fmla="*/ 1026114 h 1026113"/>
                <a:gd name="connsiteX479" fmla="*/ 5477214 w 11218359"/>
                <a:gd name="connsiteY479" fmla="*/ 1026114 h 1026113"/>
                <a:gd name="connsiteX480" fmla="*/ 5488643 w 11218359"/>
                <a:gd name="connsiteY480" fmla="*/ 1026114 h 1026113"/>
                <a:gd name="connsiteX481" fmla="*/ 5500073 w 11218359"/>
                <a:gd name="connsiteY481" fmla="*/ 1026114 h 1026113"/>
                <a:gd name="connsiteX482" fmla="*/ 5511503 w 11218359"/>
                <a:gd name="connsiteY482" fmla="*/ 1026114 h 1026113"/>
                <a:gd name="connsiteX483" fmla="*/ 5522933 w 11218359"/>
                <a:gd name="connsiteY483" fmla="*/ 1026114 h 1026113"/>
                <a:gd name="connsiteX484" fmla="*/ 5534411 w 11218359"/>
                <a:gd name="connsiteY484" fmla="*/ 1026114 h 1026113"/>
                <a:gd name="connsiteX485" fmla="*/ 5545841 w 11218359"/>
                <a:gd name="connsiteY485" fmla="*/ 1026114 h 1026113"/>
                <a:gd name="connsiteX486" fmla="*/ 5557271 w 11218359"/>
                <a:gd name="connsiteY486" fmla="*/ 1026114 h 1026113"/>
                <a:gd name="connsiteX487" fmla="*/ 5568701 w 11218359"/>
                <a:gd name="connsiteY487" fmla="*/ 1026114 h 1026113"/>
                <a:gd name="connsiteX488" fmla="*/ 5580131 w 11218359"/>
                <a:gd name="connsiteY488" fmla="*/ 1026114 h 1026113"/>
                <a:gd name="connsiteX489" fmla="*/ 5591609 w 11218359"/>
                <a:gd name="connsiteY489" fmla="*/ 1026114 h 1026113"/>
                <a:gd name="connsiteX490" fmla="*/ 5603038 w 11218359"/>
                <a:gd name="connsiteY490" fmla="*/ 1026114 h 1026113"/>
                <a:gd name="connsiteX491" fmla="*/ 5614469 w 11218359"/>
                <a:gd name="connsiteY491" fmla="*/ 1026114 h 1026113"/>
                <a:gd name="connsiteX492" fmla="*/ 5625899 w 11218359"/>
                <a:gd name="connsiteY492" fmla="*/ 1026114 h 1026113"/>
                <a:gd name="connsiteX493" fmla="*/ 5637329 w 11218359"/>
                <a:gd name="connsiteY493" fmla="*/ 1026114 h 1026113"/>
                <a:gd name="connsiteX494" fmla="*/ 5648759 w 11218359"/>
                <a:gd name="connsiteY494" fmla="*/ 1026114 h 1026113"/>
                <a:gd name="connsiteX495" fmla="*/ 5660236 w 11218359"/>
                <a:gd name="connsiteY495" fmla="*/ 1026114 h 1026113"/>
                <a:gd name="connsiteX496" fmla="*/ 5671666 w 11218359"/>
                <a:gd name="connsiteY496" fmla="*/ 1026114 h 1026113"/>
                <a:gd name="connsiteX497" fmla="*/ 5683096 w 11218359"/>
                <a:gd name="connsiteY497" fmla="*/ 1026114 h 1026113"/>
                <a:gd name="connsiteX498" fmla="*/ 5694526 w 11218359"/>
                <a:gd name="connsiteY498" fmla="*/ 1026114 h 1026113"/>
                <a:gd name="connsiteX499" fmla="*/ 5705956 w 11218359"/>
                <a:gd name="connsiteY499" fmla="*/ 1026114 h 1026113"/>
                <a:gd name="connsiteX500" fmla="*/ 5717434 w 11218359"/>
                <a:gd name="connsiteY500" fmla="*/ 1026114 h 1026113"/>
                <a:gd name="connsiteX501" fmla="*/ 5728864 w 11218359"/>
                <a:gd name="connsiteY501" fmla="*/ 1026114 h 1026113"/>
                <a:gd name="connsiteX502" fmla="*/ 5740294 w 11218359"/>
                <a:gd name="connsiteY502" fmla="*/ 1026114 h 1026113"/>
                <a:gd name="connsiteX503" fmla="*/ 5751724 w 11218359"/>
                <a:gd name="connsiteY503" fmla="*/ 1026114 h 1026113"/>
                <a:gd name="connsiteX504" fmla="*/ 5763154 w 11218359"/>
                <a:gd name="connsiteY504" fmla="*/ 1026114 h 1026113"/>
                <a:gd name="connsiteX505" fmla="*/ 5774631 w 11218359"/>
                <a:gd name="connsiteY505" fmla="*/ 1026114 h 1026113"/>
                <a:gd name="connsiteX506" fmla="*/ 5786062 w 11218359"/>
                <a:gd name="connsiteY506" fmla="*/ 1026114 h 1026113"/>
                <a:gd name="connsiteX507" fmla="*/ 5797492 w 11218359"/>
                <a:gd name="connsiteY507" fmla="*/ 1026114 h 1026113"/>
                <a:gd name="connsiteX508" fmla="*/ 5808921 w 11218359"/>
                <a:gd name="connsiteY508" fmla="*/ 1026114 h 1026113"/>
                <a:gd name="connsiteX509" fmla="*/ 5820351 w 11218359"/>
                <a:gd name="connsiteY509" fmla="*/ 1026114 h 1026113"/>
                <a:gd name="connsiteX510" fmla="*/ 5831829 w 11218359"/>
                <a:gd name="connsiteY510" fmla="*/ 1026114 h 1026113"/>
                <a:gd name="connsiteX511" fmla="*/ 5843259 w 11218359"/>
                <a:gd name="connsiteY511" fmla="*/ 1026114 h 1026113"/>
                <a:gd name="connsiteX512" fmla="*/ 5854689 w 11218359"/>
                <a:gd name="connsiteY512" fmla="*/ 1026114 h 1026113"/>
                <a:gd name="connsiteX513" fmla="*/ 5866119 w 11218359"/>
                <a:gd name="connsiteY513" fmla="*/ 1026114 h 1026113"/>
                <a:gd name="connsiteX514" fmla="*/ 5877549 w 11218359"/>
                <a:gd name="connsiteY514" fmla="*/ 1026114 h 1026113"/>
                <a:gd name="connsiteX515" fmla="*/ 5889027 w 11218359"/>
                <a:gd name="connsiteY515" fmla="*/ 1026114 h 1026113"/>
                <a:gd name="connsiteX516" fmla="*/ 5900457 w 11218359"/>
                <a:gd name="connsiteY516" fmla="*/ 1026114 h 1026113"/>
                <a:gd name="connsiteX517" fmla="*/ 5911887 w 11218359"/>
                <a:gd name="connsiteY517" fmla="*/ 1026114 h 1026113"/>
                <a:gd name="connsiteX518" fmla="*/ 5923317 w 11218359"/>
                <a:gd name="connsiteY518" fmla="*/ 1026114 h 1026113"/>
                <a:gd name="connsiteX519" fmla="*/ 5934747 w 11218359"/>
                <a:gd name="connsiteY519" fmla="*/ 1026114 h 1026113"/>
                <a:gd name="connsiteX520" fmla="*/ 5946225 w 11218359"/>
                <a:gd name="connsiteY520" fmla="*/ 1026114 h 1026113"/>
                <a:gd name="connsiteX521" fmla="*/ 5957655 w 11218359"/>
                <a:gd name="connsiteY521" fmla="*/ 1026114 h 1026113"/>
                <a:gd name="connsiteX522" fmla="*/ 5969084 w 11218359"/>
                <a:gd name="connsiteY522" fmla="*/ 1026114 h 1026113"/>
                <a:gd name="connsiteX523" fmla="*/ 5980514 w 11218359"/>
                <a:gd name="connsiteY523" fmla="*/ 1026114 h 1026113"/>
                <a:gd name="connsiteX524" fmla="*/ 5991944 w 11218359"/>
                <a:gd name="connsiteY524" fmla="*/ 1026114 h 1026113"/>
                <a:gd name="connsiteX525" fmla="*/ 6003422 w 11218359"/>
                <a:gd name="connsiteY525" fmla="*/ 1026114 h 1026113"/>
                <a:gd name="connsiteX526" fmla="*/ 6014852 w 11218359"/>
                <a:gd name="connsiteY526" fmla="*/ 1026114 h 1026113"/>
                <a:gd name="connsiteX527" fmla="*/ 6026282 w 11218359"/>
                <a:gd name="connsiteY527" fmla="*/ 1026114 h 1026113"/>
                <a:gd name="connsiteX528" fmla="*/ 6037712 w 11218359"/>
                <a:gd name="connsiteY528" fmla="*/ 1026114 h 1026113"/>
                <a:gd name="connsiteX529" fmla="*/ 6049142 w 11218359"/>
                <a:gd name="connsiteY529" fmla="*/ 1026114 h 1026113"/>
                <a:gd name="connsiteX530" fmla="*/ 6060620 w 11218359"/>
                <a:gd name="connsiteY530" fmla="*/ 1026114 h 1026113"/>
                <a:gd name="connsiteX531" fmla="*/ 6072049 w 11218359"/>
                <a:gd name="connsiteY531" fmla="*/ 1026114 h 1026113"/>
                <a:gd name="connsiteX532" fmla="*/ 6083480 w 11218359"/>
                <a:gd name="connsiteY532" fmla="*/ 1026114 h 1026113"/>
                <a:gd name="connsiteX533" fmla="*/ 6094910 w 11218359"/>
                <a:gd name="connsiteY533" fmla="*/ 1026114 h 1026113"/>
                <a:gd name="connsiteX534" fmla="*/ 6106340 w 11218359"/>
                <a:gd name="connsiteY534" fmla="*/ 1026114 h 1026113"/>
                <a:gd name="connsiteX535" fmla="*/ 6117818 w 11218359"/>
                <a:gd name="connsiteY535" fmla="*/ 1026114 h 1026113"/>
                <a:gd name="connsiteX536" fmla="*/ 6129247 w 11218359"/>
                <a:gd name="connsiteY536" fmla="*/ 1026114 h 1026113"/>
                <a:gd name="connsiteX537" fmla="*/ 6140677 w 11218359"/>
                <a:gd name="connsiteY537" fmla="*/ 1026114 h 1026113"/>
                <a:gd name="connsiteX538" fmla="*/ 6152107 w 11218359"/>
                <a:gd name="connsiteY538" fmla="*/ 1026114 h 1026113"/>
                <a:gd name="connsiteX539" fmla="*/ 6163537 w 11218359"/>
                <a:gd name="connsiteY539" fmla="*/ 1026114 h 1026113"/>
                <a:gd name="connsiteX540" fmla="*/ 6175015 w 11218359"/>
                <a:gd name="connsiteY540" fmla="*/ 1026114 h 1026113"/>
                <a:gd name="connsiteX541" fmla="*/ 6186445 w 11218359"/>
                <a:gd name="connsiteY541" fmla="*/ 1026114 h 1026113"/>
                <a:gd name="connsiteX542" fmla="*/ 6197875 w 11218359"/>
                <a:gd name="connsiteY542" fmla="*/ 1026114 h 1026113"/>
                <a:gd name="connsiteX543" fmla="*/ 6209305 w 11218359"/>
                <a:gd name="connsiteY543" fmla="*/ 1026114 h 1026113"/>
                <a:gd name="connsiteX544" fmla="*/ 6220735 w 11218359"/>
                <a:gd name="connsiteY544" fmla="*/ 1026114 h 1026113"/>
                <a:gd name="connsiteX545" fmla="*/ 6232212 w 11218359"/>
                <a:gd name="connsiteY545" fmla="*/ 1026114 h 1026113"/>
                <a:gd name="connsiteX546" fmla="*/ 6243642 w 11218359"/>
                <a:gd name="connsiteY546" fmla="*/ 1026114 h 1026113"/>
                <a:gd name="connsiteX547" fmla="*/ 6255073 w 11218359"/>
                <a:gd name="connsiteY547" fmla="*/ 1026114 h 1026113"/>
                <a:gd name="connsiteX548" fmla="*/ 6266503 w 11218359"/>
                <a:gd name="connsiteY548" fmla="*/ 1026114 h 1026113"/>
                <a:gd name="connsiteX549" fmla="*/ 6277933 w 11218359"/>
                <a:gd name="connsiteY549" fmla="*/ 1026114 h 1026113"/>
                <a:gd name="connsiteX550" fmla="*/ 6289410 w 11218359"/>
                <a:gd name="connsiteY550" fmla="*/ 1026114 h 1026113"/>
                <a:gd name="connsiteX551" fmla="*/ 6300840 w 11218359"/>
                <a:gd name="connsiteY551" fmla="*/ 1026114 h 1026113"/>
                <a:gd name="connsiteX552" fmla="*/ 6312270 w 11218359"/>
                <a:gd name="connsiteY552" fmla="*/ 1026114 h 1026113"/>
                <a:gd name="connsiteX553" fmla="*/ 6323700 w 11218359"/>
                <a:gd name="connsiteY553" fmla="*/ 1026114 h 1026113"/>
                <a:gd name="connsiteX554" fmla="*/ 6335130 w 11218359"/>
                <a:gd name="connsiteY554" fmla="*/ 1026114 h 1026113"/>
                <a:gd name="connsiteX555" fmla="*/ 6346608 w 11218359"/>
                <a:gd name="connsiteY555" fmla="*/ 1026114 h 1026113"/>
                <a:gd name="connsiteX556" fmla="*/ 6358038 w 11218359"/>
                <a:gd name="connsiteY556" fmla="*/ 1026114 h 1026113"/>
                <a:gd name="connsiteX557" fmla="*/ 6369468 w 11218359"/>
                <a:gd name="connsiteY557" fmla="*/ 1026114 h 1026113"/>
                <a:gd name="connsiteX558" fmla="*/ 6380898 w 11218359"/>
                <a:gd name="connsiteY558" fmla="*/ 1026114 h 1026113"/>
                <a:gd name="connsiteX559" fmla="*/ 6392328 w 11218359"/>
                <a:gd name="connsiteY559" fmla="*/ 1026114 h 1026113"/>
                <a:gd name="connsiteX560" fmla="*/ 6403805 w 11218359"/>
                <a:gd name="connsiteY560" fmla="*/ 1026114 h 1026113"/>
                <a:gd name="connsiteX561" fmla="*/ 6415235 w 11218359"/>
                <a:gd name="connsiteY561" fmla="*/ 1026114 h 1026113"/>
                <a:gd name="connsiteX562" fmla="*/ 6426666 w 11218359"/>
                <a:gd name="connsiteY562" fmla="*/ 1026114 h 1026113"/>
                <a:gd name="connsiteX563" fmla="*/ 6438096 w 11218359"/>
                <a:gd name="connsiteY563" fmla="*/ 1026114 h 1026113"/>
                <a:gd name="connsiteX564" fmla="*/ 6449525 w 11218359"/>
                <a:gd name="connsiteY564" fmla="*/ 1026114 h 1026113"/>
                <a:gd name="connsiteX565" fmla="*/ 6461003 w 11218359"/>
                <a:gd name="connsiteY565" fmla="*/ 1026114 h 1026113"/>
                <a:gd name="connsiteX566" fmla="*/ 6472433 w 11218359"/>
                <a:gd name="connsiteY566" fmla="*/ 1026114 h 1026113"/>
                <a:gd name="connsiteX567" fmla="*/ 6483863 w 11218359"/>
                <a:gd name="connsiteY567" fmla="*/ 1026114 h 1026113"/>
                <a:gd name="connsiteX568" fmla="*/ 6495293 w 11218359"/>
                <a:gd name="connsiteY568" fmla="*/ 1026114 h 1026113"/>
                <a:gd name="connsiteX569" fmla="*/ 6506723 w 11218359"/>
                <a:gd name="connsiteY569" fmla="*/ 1026114 h 1026113"/>
                <a:gd name="connsiteX570" fmla="*/ 6518201 w 11218359"/>
                <a:gd name="connsiteY570" fmla="*/ 1026114 h 1026113"/>
                <a:gd name="connsiteX571" fmla="*/ 6529631 w 11218359"/>
                <a:gd name="connsiteY571" fmla="*/ 1026114 h 1026113"/>
                <a:gd name="connsiteX572" fmla="*/ 6541061 w 11218359"/>
                <a:gd name="connsiteY572" fmla="*/ 1026114 h 1026113"/>
                <a:gd name="connsiteX573" fmla="*/ 6552490 w 11218359"/>
                <a:gd name="connsiteY573" fmla="*/ 1026114 h 1026113"/>
                <a:gd name="connsiteX574" fmla="*/ 6563921 w 11218359"/>
                <a:gd name="connsiteY574" fmla="*/ 1026114 h 1026113"/>
                <a:gd name="connsiteX575" fmla="*/ 6575398 w 11218359"/>
                <a:gd name="connsiteY575" fmla="*/ 1026114 h 1026113"/>
                <a:gd name="connsiteX576" fmla="*/ 6586828 w 11218359"/>
                <a:gd name="connsiteY576" fmla="*/ 1026114 h 1026113"/>
                <a:gd name="connsiteX577" fmla="*/ 6598259 w 11218359"/>
                <a:gd name="connsiteY577" fmla="*/ 1026114 h 1026113"/>
                <a:gd name="connsiteX578" fmla="*/ 6609688 w 11218359"/>
                <a:gd name="connsiteY578" fmla="*/ 1026114 h 1026113"/>
                <a:gd name="connsiteX579" fmla="*/ 6621118 w 11218359"/>
                <a:gd name="connsiteY579" fmla="*/ 1026114 h 1026113"/>
                <a:gd name="connsiteX580" fmla="*/ 6632596 w 11218359"/>
                <a:gd name="connsiteY580" fmla="*/ 1026114 h 1026113"/>
                <a:gd name="connsiteX581" fmla="*/ 6644026 w 11218359"/>
                <a:gd name="connsiteY581" fmla="*/ 1026114 h 1026113"/>
                <a:gd name="connsiteX582" fmla="*/ 6655456 w 11218359"/>
                <a:gd name="connsiteY582" fmla="*/ 1026114 h 1026113"/>
                <a:gd name="connsiteX583" fmla="*/ 6666886 w 11218359"/>
                <a:gd name="connsiteY583" fmla="*/ 1026114 h 1026113"/>
                <a:gd name="connsiteX584" fmla="*/ 6678316 w 11218359"/>
                <a:gd name="connsiteY584" fmla="*/ 1026114 h 1026113"/>
                <a:gd name="connsiteX585" fmla="*/ 6689794 w 11218359"/>
                <a:gd name="connsiteY585" fmla="*/ 1026114 h 1026113"/>
                <a:gd name="connsiteX586" fmla="*/ 6701224 w 11218359"/>
                <a:gd name="connsiteY586" fmla="*/ 1026114 h 1026113"/>
                <a:gd name="connsiteX587" fmla="*/ 6712653 w 11218359"/>
                <a:gd name="connsiteY587" fmla="*/ 1026114 h 1026113"/>
                <a:gd name="connsiteX588" fmla="*/ 6724083 w 11218359"/>
                <a:gd name="connsiteY588" fmla="*/ 1026114 h 1026113"/>
                <a:gd name="connsiteX589" fmla="*/ 6735514 w 11218359"/>
                <a:gd name="connsiteY589" fmla="*/ 1026114 h 1026113"/>
                <a:gd name="connsiteX590" fmla="*/ 6746944 w 11218359"/>
                <a:gd name="connsiteY590" fmla="*/ 1026114 h 1026113"/>
                <a:gd name="connsiteX591" fmla="*/ 6758421 w 11218359"/>
                <a:gd name="connsiteY591" fmla="*/ 1026114 h 1026113"/>
                <a:gd name="connsiteX592" fmla="*/ 6769851 w 11218359"/>
                <a:gd name="connsiteY592" fmla="*/ 1026114 h 1026113"/>
                <a:gd name="connsiteX593" fmla="*/ 6781281 w 11218359"/>
                <a:gd name="connsiteY593" fmla="*/ 1026114 h 1026113"/>
                <a:gd name="connsiteX594" fmla="*/ 6792711 w 11218359"/>
                <a:gd name="connsiteY594" fmla="*/ 1026114 h 1026113"/>
                <a:gd name="connsiteX595" fmla="*/ 6804141 w 11218359"/>
                <a:gd name="connsiteY595" fmla="*/ 1026114 h 1026113"/>
                <a:gd name="connsiteX596" fmla="*/ 6815619 w 11218359"/>
                <a:gd name="connsiteY596" fmla="*/ 1026114 h 1026113"/>
                <a:gd name="connsiteX597" fmla="*/ 6827049 w 11218359"/>
                <a:gd name="connsiteY597" fmla="*/ 1026114 h 1026113"/>
                <a:gd name="connsiteX598" fmla="*/ 6838479 w 11218359"/>
                <a:gd name="connsiteY598" fmla="*/ 1026114 h 1026113"/>
                <a:gd name="connsiteX599" fmla="*/ 6849909 w 11218359"/>
                <a:gd name="connsiteY599" fmla="*/ 1026114 h 1026113"/>
                <a:gd name="connsiteX600" fmla="*/ 6861339 w 11218359"/>
                <a:gd name="connsiteY600" fmla="*/ 1026114 h 1026113"/>
                <a:gd name="connsiteX601" fmla="*/ 6872816 w 11218359"/>
                <a:gd name="connsiteY601" fmla="*/ 1026114 h 1026113"/>
                <a:gd name="connsiteX602" fmla="*/ 6884246 w 11218359"/>
                <a:gd name="connsiteY602" fmla="*/ 1026114 h 1026113"/>
                <a:gd name="connsiteX603" fmla="*/ 6895676 w 11218359"/>
                <a:gd name="connsiteY603" fmla="*/ 1026114 h 1026113"/>
                <a:gd name="connsiteX604" fmla="*/ 6907107 w 11218359"/>
                <a:gd name="connsiteY604" fmla="*/ 1026114 h 1026113"/>
                <a:gd name="connsiteX605" fmla="*/ 6918537 w 11218359"/>
                <a:gd name="connsiteY605" fmla="*/ 1026114 h 1026113"/>
                <a:gd name="connsiteX606" fmla="*/ 6930014 w 11218359"/>
                <a:gd name="connsiteY606" fmla="*/ 1026114 h 1026113"/>
                <a:gd name="connsiteX607" fmla="*/ 6941444 w 11218359"/>
                <a:gd name="connsiteY607" fmla="*/ 1026114 h 1026113"/>
                <a:gd name="connsiteX608" fmla="*/ 6952874 w 11218359"/>
                <a:gd name="connsiteY608" fmla="*/ 1026114 h 1026113"/>
                <a:gd name="connsiteX609" fmla="*/ 6964304 w 11218359"/>
                <a:gd name="connsiteY609" fmla="*/ 1026114 h 1026113"/>
                <a:gd name="connsiteX610" fmla="*/ 6975734 w 11218359"/>
                <a:gd name="connsiteY610" fmla="*/ 1026114 h 1026113"/>
                <a:gd name="connsiteX611" fmla="*/ 6987212 w 11218359"/>
                <a:gd name="connsiteY611" fmla="*/ 1026114 h 1026113"/>
                <a:gd name="connsiteX612" fmla="*/ 6998642 w 11218359"/>
                <a:gd name="connsiteY612" fmla="*/ 1026114 h 1026113"/>
                <a:gd name="connsiteX613" fmla="*/ 7010072 w 11218359"/>
                <a:gd name="connsiteY613" fmla="*/ 1026114 h 1026113"/>
                <a:gd name="connsiteX614" fmla="*/ 7021502 w 11218359"/>
                <a:gd name="connsiteY614" fmla="*/ 1026114 h 1026113"/>
                <a:gd name="connsiteX615" fmla="*/ 7032931 w 11218359"/>
                <a:gd name="connsiteY615" fmla="*/ 1026114 h 1026113"/>
                <a:gd name="connsiteX616" fmla="*/ 7044409 w 11218359"/>
                <a:gd name="connsiteY616" fmla="*/ 1026114 h 1026113"/>
                <a:gd name="connsiteX617" fmla="*/ 7055839 w 11218359"/>
                <a:gd name="connsiteY617" fmla="*/ 1026114 h 1026113"/>
                <a:gd name="connsiteX618" fmla="*/ 7067269 w 11218359"/>
                <a:gd name="connsiteY618" fmla="*/ 1026114 h 1026113"/>
                <a:gd name="connsiteX619" fmla="*/ 7078700 w 11218359"/>
                <a:gd name="connsiteY619" fmla="*/ 1026114 h 1026113"/>
                <a:gd name="connsiteX620" fmla="*/ 7090129 w 11218359"/>
                <a:gd name="connsiteY620" fmla="*/ 1026114 h 1026113"/>
                <a:gd name="connsiteX621" fmla="*/ 7101607 w 11218359"/>
                <a:gd name="connsiteY621" fmla="*/ 1026114 h 1026113"/>
                <a:gd name="connsiteX622" fmla="*/ 7113037 w 11218359"/>
                <a:gd name="connsiteY622" fmla="*/ 1026114 h 1026113"/>
                <a:gd name="connsiteX623" fmla="*/ 7124467 w 11218359"/>
                <a:gd name="connsiteY623" fmla="*/ 1026114 h 1026113"/>
                <a:gd name="connsiteX624" fmla="*/ 7135897 w 11218359"/>
                <a:gd name="connsiteY624" fmla="*/ 1026114 h 1026113"/>
                <a:gd name="connsiteX625" fmla="*/ 7147327 w 11218359"/>
                <a:gd name="connsiteY625" fmla="*/ 1026114 h 1026113"/>
                <a:gd name="connsiteX626" fmla="*/ 7158805 w 11218359"/>
                <a:gd name="connsiteY626" fmla="*/ 1026114 h 1026113"/>
                <a:gd name="connsiteX627" fmla="*/ 7170235 w 11218359"/>
                <a:gd name="connsiteY627" fmla="*/ 1026114 h 1026113"/>
                <a:gd name="connsiteX628" fmla="*/ 7181665 w 11218359"/>
                <a:gd name="connsiteY628" fmla="*/ 1026114 h 1026113"/>
                <a:gd name="connsiteX629" fmla="*/ 7193094 w 11218359"/>
                <a:gd name="connsiteY629" fmla="*/ 1026114 h 1026113"/>
                <a:gd name="connsiteX630" fmla="*/ 7204524 w 11218359"/>
                <a:gd name="connsiteY630" fmla="*/ 1026114 h 1026113"/>
                <a:gd name="connsiteX631" fmla="*/ 7216002 w 11218359"/>
                <a:gd name="connsiteY631" fmla="*/ 1026114 h 1026113"/>
                <a:gd name="connsiteX632" fmla="*/ 7227432 w 11218359"/>
                <a:gd name="connsiteY632" fmla="*/ 1026114 h 1026113"/>
                <a:gd name="connsiteX633" fmla="*/ 7238862 w 11218359"/>
                <a:gd name="connsiteY633" fmla="*/ 1026114 h 1026113"/>
                <a:gd name="connsiteX634" fmla="*/ 7250292 w 11218359"/>
                <a:gd name="connsiteY634" fmla="*/ 1026114 h 1026113"/>
                <a:gd name="connsiteX635" fmla="*/ 7261722 w 11218359"/>
                <a:gd name="connsiteY635" fmla="*/ 1026114 h 1026113"/>
                <a:gd name="connsiteX636" fmla="*/ 7273200 w 11218359"/>
                <a:gd name="connsiteY636" fmla="*/ 1026114 h 1026113"/>
                <a:gd name="connsiteX637" fmla="*/ 7284630 w 11218359"/>
                <a:gd name="connsiteY637" fmla="*/ 1026114 h 1026113"/>
                <a:gd name="connsiteX638" fmla="*/ 7296060 w 11218359"/>
                <a:gd name="connsiteY638" fmla="*/ 1026114 h 1026113"/>
                <a:gd name="connsiteX639" fmla="*/ 7307490 w 11218359"/>
                <a:gd name="connsiteY639" fmla="*/ 1026114 h 1026113"/>
                <a:gd name="connsiteX640" fmla="*/ 7318920 w 11218359"/>
                <a:gd name="connsiteY640" fmla="*/ 1026114 h 1026113"/>
                <a:gd name="connsiteX641" fmla="*/ 7330398 w 11218359"/>
                <a:gd name="connsiteY641" fmla="*/ 1026114 h 1026113"/>
                <a:gd name="connsiteX642" fmla="*/ 7341828 w 11218359"/>
                <a:gd name="connsiteY642" fmla="*/ 1026114 h 1026113"/>
                <a:gd name="connsiteX643" fmla="*/ 7353257 w 11218359"/>
                <a:gd name="connsiteY643" fmla="*/ 1026114 h 1026113"/>
                <a:gd name="connsiteX644" fmla="*/ 7364687 w 11218359"/>
                <a:gd name="connsiteY644" fmla="*/ 1026114 h 1026113"/>
                <a:gd name="connsiteX645" fmla="*/ 7376117 w 11218359"/>
                <a:gd name="connsiteY645" fmla="*/ 1026114 h 1026113"/>
                <a:gd name="connsiteX646" fmla="*/ 7387595 w 11218359"/>
                <a:gd name="connsiteY646" fmla="*/ 1026114 h 1026113"/>
                <a:gd name="connsiteX647" fmla="*/ 7399025 w 11218359"/>
                <a:gd name="connsiteY647" fmla="*/ 1026114 h 1026113"/>
                <a:gd name="connsiteX648" fmla="*/ 7410455 w 11218359"/>
                <a:gd name="connsiteY648" fmla="*/ 1026114 h 1026113"/>
                <a:gd name="connsiteX649" fmla="*/ 7421885 w 11218359"/>
                <a:gd name="connsiteY649" fmla="*/ 1026114 h 1026113"/>
                <a:gd name="connsiteX650" fmla="*/ 7433315 w 11218359"/>
                <a:gd name="connsiteY650" fmla="*/ 1026114 h 1026113"/>
                <a:gd name="connsiteX651" fmla="*/ 7444793 w 11218359"/>
                <a:gd name="connsiteY651" fmla="*/ 1026114 h 1026113"/>
                <a:gd name="connsiteX652" fmla="*/ 7456222 w 11218359"/>
                <a:gd name="connsiteY652" fmla="*/ 1026114 h 1026113"/>
                <a:gd name="connsiteX653" fmla="*/ 7467653 w 11218359"/>
                <a:gd name="connsiteY653" fmla="*/ 1026114 h 1026113"/>
                <a:gd name="connsiteX654" fmla="*/ 7479083 w 11218359"/>
                <a:gd name="connsiteY654" fmla="*/ 1026114 h 1026113"/>
                <a:gd name="connsiteX655" fmla="*/ 7490513 w 11218359"/>
                <a:gd name="connsiteY655" fmla="*/ 1026114 h 1026113"/>
                <a:gd name="connsiteX656" fmla="*/ 7501990 w 11218359"/>
                <a:gd name="connsiteY656" fmla="*/ 1026114 h 1026113"/>
                <a:gd name="connsiteX657" fmla="*/ 7513420 w 11218359"/>
                <a:gd name="connsiteY657" fmla="*/ 1026114 h 1026113"/>
                <a:gd name="connsiteX658" fmla="*/ 7524850 w 11218359"/>
                <a:gd name="connsiteY658" fmla="*/ 1026114 h 1026113"/>
                <a:gd name="connsiteX659" fmla="*/ 7536280 w 11218359"/>
                <a:gd name="connsiteY659" fmla="*/ 1026114 h 1026113"/>
                <a:gd name="connsiteX660" fmla="*/ 7547710 w 11218359"/>
                <a:gd name="connsiteY660" fmla="*/ 1026114 h 1026113"/>
                <a:gd name="connsiteX661" fmla="*/ 7559188 w 11218359"/>
                <a:gd name="connsiteY661" fmla="*/ 1026114 h 1026113"/>
                <a:gd name="connsiteX662" fmla="*/ 7570618 w 11218359"/>
                <a:gd name="connsiteY662" fmla="*/ 1026114 h 1026113"/>
                <a:gd name="connsiteX663" fmla="*/ 7582048 w 11218359"/>
                <a:gd name="connsiteY663" fmla="*/ 1026114 h 1026113"/>
                <a:gd name="connsiteX664" fmla="*/ 7593478 w 11218359"/>
                <a:gd name="connsiteY664" fmla="*/ 1026114 h 1026113"/>
                <a:gd name="connsiteX665" fmla="*/ 7604908 w 11218359"/>
                <a:gd name="connsiteY665" fmla="*/ 1026114 h 1026113"/>
                <a:gd name="connsiteX666" fmla="*/ 7616385 w 11218359"/>
                <a:gd name="connsiteY666" fmla="*/ 1026114 h 1026113"/>
                <a:gd name="connsiteX667" fmla="*/ 7627815 w 11218359"/>
                <a:gd name="connsiteY667" fmla="*/ 1026114 h 1026113"/>
                <a:gd name="connsiteX668" fmla="*/ 7639246 w 11218359"/>
                <a:gd name="connsiteY668" fmla="*/ 1026114 h 1026113"/>
                <a:gd name="connsiteX669" fmla="*/ 7650676 w 11218359"/>
                <a:gd name="connsiteY669" fmla="*/ 1026114 h 1026113"/>
                <a:gd name="connsiteX670" fmla="*/ 7662106 w 11218359"/>
                <a:gd name="connsiteY670" fmla="*/ 1026114 h 1026113"/>
                <a:gd name="connsiteX671" fmla="*/ 7673583 w 11218359"/>
                <a:gd name="connsiteY671" fmla="*/ 1026114 h 1026113"/>
                <a:gd name="connsiteX672" fmla="*/ 7685013 w 11218359"/>
                <a:gd name="connsiteY672" fmla="*/ 1026114 h 1026113"/>
                <a:gd name="connsiteX673" fmla="*/ 7696443 w 11218359"/>
                <a:gd name="connsiteY673" fmla="*/ 1026114 h 1026113"/>
                <a:gd name="connsiteX674" fmla="*/ 7707873 w 11218359"/>
                <a:gd name="connsiteY674" fmla="*/ 1026114 h 1026113"/>
                <a:gd name="connsiteX675" fmla="*/ 7719303 w 11218359"/>
                <a:gd name="connsiteY675" fmla="*/ 1026114 h 1026113"/>
                <a:gd name="connsiteX676" fmla="*/ 7730733 w 11218359"/>
                <a:gd name="connsiteY676" fmla="*/ 1026114 h 1026113"/>
                <a:gd name="connsiteX677" fmla="*/ 7742211 w 11218359"/>
                <a:gd name="connsiteY677" fmla="*/ 1026114 h 1026113"/>
                <a:gd name="connsiteX678" fmla="*/ 7753641 w 11218359"/>
                <a:gd name="connsiteY678" fmla="*/ 1026114 h 1026113"/>
                <a:gd name="connsiteX679" fmla="*/ 7765071 w 11218359"/>
                <a:gd name="connsiteY679" fmla="*/ 1026114 h 1026113"/>
                <a:gd name="connsiteX680" fmla="*/ 7776501 w 11218359"/>
                <a:gd name="connsiteY680" fmla="*/ 1026114 h 1026113"/>
                <a:gd name="connsiteX681" fmla="*/ 7787931 w 11218359"/>
                <a:gd name="connsiteY681" fmla="*/ 1026114 h 1026113"/>
                <a:gd name="connsiteX682" fmla="*/ 7799408 w 11218359"/>
                <a:gd name="connsiteY682" fmla="*/ 1026114 h 1026113"/>
                <a:gd name="connsiteX683" fmla="*/ 7810839 w 11218359"/>
                <a:gd name="connsiteY683" fmla="*/ 1026114 h 1026113"/>
                <a:gd name="connsiteX684" fmla="*/ 7822268 w 11218359"/>
                <a:gd name="connsiteY684" fmla="*/ 1026114 h 1026113"/>
                <a:gd name="connsiteX685" fmla="*/ 7833698 w 11218359"/>
                <a:gd name="connsiteY685" fmla="*/ 1026114 h 1026113"/>
                <a:gd name="connsiteX686" fmla="*/ 7845128 w 11218359"/>
                <a:gd name="connsiteY686" fmla="*/ 1026114 h 1026113"/>
                <a:gd name="connsiteX687" fmla="*/ 7856606 w 11218359"/>
                <a:gd name="connsiteY687" fmla="*/ 1026114 h 1026113"/>
                <a:gd name="connsiteX688" fmla="*/ 7868036 w 11218359"/>
                <a:gd name="connsiteY688" fmla="*/ 1026114 h 1026113"/>
                <a:gd name="connsiteX689" fmla="*/ 7879466 w 11218359"/>
                <a:gd name="connsiteY689" fmla="*/ 1026114 h 1026113"/>
                <a:gd name="connsiteX690" fmla="*/ 7890896 w 11218359"/>
                <a:gd name="connsiteY690" fmla="*/ 1026114 h 1026113"/>
                <a:gd name="connsiteX691" fmla="*/ 7902326 w 11218359"/>
                <a:gd name="connsiteY691" fmla="*/ 1026114 h 1026113"/>
                <a:gd name="connsiteX692" fmla="*/ 7913804 w 11218359"/>
                <a:gd name="connsiteY692" fmla="*/ 1026114 h 1026113"/>
                <a:gd name="connsiteX693" fmla="*/ 7925234 w 11218359"/>
                <a:gd name="connsiteY693" fmla="*/ 1026114 h 1026113"/>
                <a:gd name="connsiteX694" fmla="*/ 7936663 w 11218359"/>
                <a:gd name="connsiteY694" fmla="*/ 1026114 h 1026113"/>
                <a:gd name="connsiteX695" fmla="*/ 7948094 w 11218359"/>
                <a:gd name="connsiteY695" fmla="*/ 1026114 h 1026113"/>
                <a:gd name="connsiteX696" fmla="*/ 7959524 w 11218359"/>
                <a:gd name="connsiteY696" fmla="*/ 1026114 h 1026113"/>
                <a:gd name="connsiteX697" fmla="*/ 7971001 w 11218359"/>
                <a:gd name="connsiteY697" fmla="*/ 1026114 h 1026113"/>
                <a:gd name="connsiteX698" fmla="*/ 7982431 w 11218359"/>
                <a:gd name="connsiteY698" fmla="*/ 1026114 h 1026113"/>
                <a:gd name="connsiteX699" fmla="*/ 7993861 w 11218359"/>
                <a:gd name="connsiteY699" fmla="*/ 1026114 h 1026113"/>
                <a:gd name="connsiteX700" fmla="*/ 8005291 w 11218359"/>
                <a:gd name="connsiteY700" fmla="*/ 1026114 h 1026113"/>
                <a:gd name="connsiteX701" fmla="*/ 8016721 w 11218359"/>
                <a:gd name="connsiteY701" fmla="*/ 1026114 h 1026113"/>
                <a:gd name="connsiteX702" fmla="*/ 8028199 w 11218359"/>
                <a:gd name="connsiteY702" fmla="*/ 1026114 h 1026113"/>
                <a:gd name="connsiteX703" fmla="*/ 8039629 w 11218359"/>
                <a:gd name="connsiteY703" fmla="*/ 1026114 h 1026113"/>
                <a:gd name="connsiteX704" fmla="*/ 8051059 w 11218359"/>
                <a:gd name="connsiteY704" fmla="*/ 1026114 h 1026113"/>
                <a:gd name="connsiteX705" fmla="*/ 8062489 w 11218359"/>
                <a:gd name="connsiteY705" fmla="*/ 1026114 h 1026113"/>
                <a:gd name="connsiteX706" fmla="*/ 8073919 w 11218359"/>
                <a:gd name="connsiteY706" fmla="*/ 1026114 h 1026113"/>
                <a:gd name="connsiteX707" fmla="*/ 8085396 w 11218359"/>
                <a:gd name="connsiteY707" fmla="*/ 1026114 h 1026113"/>
                <a:gd name="connsiteX708" fmla="*/ 8096826 w 11218359"/>
                <a:gd name="connsiteY708" fmla="*/ 1026114 h 1026113"/>
                <a:gd name="connsiteX709" fmla="*/ 8108256 w 11218359"/>
                <a:gd name="connsiteY709" fmla="*/ 1026114 h 1026113"/>
                <a:gd name="connsiteX710" fmla="*/ 8119687 w 11218359"/>
                <a:gd name="connsiteY710" fmla="*/ 1026114 h 1026113"/>
                <a:gd name="connsiteX711" fmla="*/ 8131117 w 11218359"/>
                <a:gd name="connsiteY711" fmla="*/ 1026114 h 1026113"/>
                <a:gd name="connsiteX712" fmla="*/ 8142594 w 11218359"/>
                <a:gd name="connsiteY712" fmla="*/ 1026114 h 1026113"/>
                <a:gd name="connsiteX713" fmla="*/ 8154024 w 11218359"/>
                <a:gd name="connsiteY713" fmla="*/ 1026114 h 1026113"/>
                <a:gd name="connsiteX714" fmla="*/ 8165454 w 11218359"/>
                <a:gd name="connsiteY714" fmla="*/ 1026114 h 1026113"/>
                <a:gd name="connsiteX715" fmla="*/ 8176884 w 11218359"/>
                <a:gd name="connsiteY715" fmla="*/ 1026114 h 1026113"/>
                <a:gd name="connsiteX716" fmla="*/ 8188314 w 11218359"/>
                <a:gd name="connsiteY716" fmla="*/ 1026114 h 1026113"/>
                <a:gd name="connsiteX717" fmla="*/ 8199792 w 11218359"/>
                <a:gd name="connsiteY717" fmla="*/ 1026114 h 1026113"/>
                <a:gd name="connsiteX718" fmla="*/ 8211222 w 11218359"/>
                <a:gd name="connsiteY718" fmla="*/ 1026114 h 1026113"/>
                <a:gd name="connsiteX719" fmla="*/ 8222652 w 11218359"/>
                <a:gd name="connsiteY719" fmla="*/ 1026114 h 1026113"/>
                <a:gd name="connsiteX720" fmla="*/ 8234082 w 11218359"/>
                <a:gd name="connsiteY720" fmla="*/ 1026114 h 1026113"/>
                <a:gd name="connsiteX721" fmla="*/ 8245512 w 11218359"/>
                <a:gd name="connsiteY721" fmla="*/ 1026114 h 1026113"/>
                <a:gd name="connsiteX722" fmla="*/ 8256989 w 11218359"/>
                <a:gd name="connsiteY722" fmla="*/ 1026114 h 1026113"/>
                <a:gd name="connsiteX723" fmla="*/ 8268419 w 11218359"/>
                <a:gd name="connsiteY723" fmla="*/ 1026114 h 1026113"/>
                <a:gd name="connsiteX724" fmla="*/ 8279850 w 11218359"/>
                <a:gd name="connsiteY724" fmla="*/ 1026114 h 1026113"/>
                <a:gd name="connsiteX725" fmla="*/ 8291280 w 11218359"/>
                <a:gd name="connsiteY725" fmla="*/ 1026114 h 1026113"/>
                <a:gd name="connsiteX726" fmla="*/ 8302709 w 11218359"/>
                <a:gd name="connsiteY726" fmla="*/ 1026114 h 1026113"/>
                <a:gd name="connsiteX727" fmla="*/ 8314187 w 11218359"/>
                <a:gd name="connsiteY727" fmla="*/ 1026114 h 1026113"/>
                <a:gd name="connsiteX728" fmla="*/ 8325617 w 11218359"/>
                <a:gd name="connsiteY728" fmla="*/ 1026114 h 1026113"/>
                <a:gd name="connsiteX729" fmla="*/ 8337047 w 11218359"/>
                <a:gd name="connsiteY729" fmla="*/ 1026114 h 1026113"/>
                <a:gd name="connsiteX730" fmla="*/ 8348477 w 11218359"/>
                <a:gd name="connsiteY730" fmla="*/ 1026114 h 1026113"/>
                <a:gd name="connsiteX731" fmla="*/ 8359907 w 11218359"/>
                <a:gd name="connsiteY731" fmla="*/ 1026114 h 1026113"/>
                <a:gd name="connsiteX732" fmla="*/ 8371385 w 11218359"/>
                <a:gd name="connsiteY732" fmla="*/ 1026114 h 1026113"/>
                <a:gd name="connsiteX733" fmla="*/ 8382815 w 11218359"/>
                <a:gd name="connsiteY733" fmla="*/ 1026114 h 1026113"/>
                <a:gd name="connsiteX734" fmla="*/ 8394245 w 11218359"/>
                <a:gd name="connsiteY734" fmla="*/ 1026114 h 1026113"/>
                <a:gd name="connsiteX735" fmla="*/ 8405674 w 11218359"/>
                <a:gd name="connsiteY735" fmla="*/ 1026114 h 1026113"/>
                <a:gd name="connsiteX736" fmla="*/ 8417104 w 11218359"/>
                <a:gd name="connsiteY736" fmla="*/ 1026114 h 1026113"/>
                <a:gd name="connsiteX737" fmla="*/ 8428582 w 11218359"/>
                <a:gd name="connsiteY737" fmla="*/ 1026114 h 1026113"/>
                <a:gd name="connsiteX738" fmla="*/ 8440012 w 11218359"/>
                <a:gd name="connsiteY738" fmla="*/ 1026114 h 1026113"/>
                <a:gd name="connsiteX739" fmla="*/ 8451442 w 11218359"/>
                <a:gd name="connsiteY739" fmla="*/ 1026114 h 1026113"/>
                <a:gd name="connsiteX740" fmla="*/ 8462872 w 11218359"/>
                <a:gd name="connsiteY740" fmla="*/ 1026114 h 1026113"/>
                <a:gd name="connsiteX741" fmla="*/ 8474302 w 11218359"/>
                <a:gd name="connsiteY741" fmla="*/ 1026114 h 1026113"/>
                <a:gd name="connsiteX742" fmla="*/ 8485780 w 11218359"/>
                <a:gd name="connsiteY742" fmla="*/ 1026114 h 1026113"/>
                <a:gd name="connsiteX743" fmla="*/ 8497210 w 11218359"/>
                <a:gd name="connsiteY743" fmla="*/ 1026114 h 1026113"/>
                <a:gd name="connsiteX744" fmla="*/ 8508640 w 11218359"/>
                <a:gd name="connsiteY744" fmla="*/ 1026114 h 1026113"/>
                <a:gd name="connsiteX745" fmla="*/ 8520069 w 11218359"/>
                <a:gd name="connsiteY745" fmla="*/ 1026114 h 1026113"/>
                <a:gd name="connsiteX746" fmla="*/ 8531500 w 11218359"/>
                <a:gd name="connsiteY746" fmla="*/ 1026114 h 1026113"/>
                <a:gd name="connsiteX747" fmla="*/ 8542977 w 11218359"/>
                <a:gd name="connsiteY747" fmla="*/ 1026114 h 1026113"/>
                <a:gd name="connsiteX748" fmla="*/ 8554407 w 11218359"/>
                <a:gd name="connsiteY748" fmla="*/ 1026114 h 1026113"/>
                <a:gd name="connsiteX749" fmla="*/ 8565837 w 11218359"/>
                <a:gd name="connsiteY749" fmla="*/ 1026114 h 1026113"/>
                <a:gd name="connsiteX750" fmla="*/ 8577267 w 11218359"/>
                <a:gd name="connsiteY750" fmla="*/ 1026114 h 1026113"/>
                <a:gd name="connsiteX751" fmla="*/ 8588697 w 11218359"/>
                <a:gd name="connsiteY751" fmla="*/ 1026114 h 1026113"/>
                <a:gd name="connsiteX752" fmla="*/ 8600175 w 11218359"/>
                <a:gd name="connsiteY752" fmla="*/ 1026114 h 1026113"/>
                <a:gd name="connsiteX753" fmla="*/ 8611605 w 11218359"/>
                <a:gd name="connsiteY753" fmla="*/ 1026114 h 1026113"/>
                <a:gd name="connsiteX754" fmla="*/ 8623035 w 11218359"/>
                <a:gd name="connsiteY754" fmla="*/ 1026114 h 1026113"/>
                <a:gd name="connsiteX755" fmla="*/ 8634465 w 11218359"/>
                <a:gd name="connsiteY755" fmla="*/ 1026114 h 1026113"/>
                <a:gd name="connsiteX756" fmla="*/ 8645895 w 11218359"/>
                <a:gd name="connsiteY756" fmla="*/ 1026114 h 1026113"/>
                <a:gd name="connsiteX757" fmla="*/ 8657373 w 11218359"/>
                <a:gd name="connsiteY757" fmla="*/ 1026114 h 1026113"/>
                <a:gd name="connsiteX758" fmla="*/ 8668802 w 11218359"/>
                <a:gd name="connsiteY758" fmla="*/ 1026114 h 1026113"/>
                <a:gd name="connsiteX759" fmla="*/ 8680232 w 11218359"/>
                <a:gd name="connsiteY759" fmla="*/ 1026114 h 1026113"/>
                <a:gd name="connsiteX760" fmla="*/ 8691662 w 11218359"/>
                <a:gd name="connsiteY760" fmla="*/ 1026114 h 1026113"/>
                <a:gd name="connsiteX761" fmla="*/ 8703093 w 11218359"/>
                <a:gd name="connsiteY761" fmla="*/ 1026114 h 1026113"/>
                <a:gd name="connsiteX762" fmla="*/ 8714570 w 11218359"/>
                <a:gd name="connsiteY762" fmla="*/ 1026114 h 1026113"/>
                <a:gd name="connsiteX763" fmla="*/ 8726000 w 11218359"/>
                <a:gd name="connsiteY763" fmla="*/ 1026114 h 1026113"/>
                <a:gd name="connsiteX764" fmla="*/ 8737430 w 11218359"/>
                <a:gd name="connsiteY764" fmla="*/ 1026114 h 1026113"/>
                <a:gd name="connsiteX765" fmla="*/ 8748860 w 11218359"/>
                <a:gd name="connsiteY765" fmla="*/ 1026114 h 1026113"/>
                <a:gd name="connsiteX766" fmla="*/ 8760290 w 11218359"/>
                <a:gd name="connsiteY766" fmla="*/ 1026114 h 1026113"/>
                <a:gd name="connsiteX767" fmla="*/ 8771768 w 11218359"/>
                <a:gd name="connsiteY767" fmla="*/ 1026114 h 1026113"/>
                <a:gd name="connsiteX768" fmla="*/ 8783198 w 11218359"/>
                <a:gd name="connsiteY768" fmla="*/ 1026114 h 1026113"/>
                <a:gd name="connsiteX769" fmla="*/ 8794628 w 11218359"/>
                <a:gd name="connsiteY769" fmla="*/ 1026114 h 1026113"/>
                <a:gd name="connsiteX770" fmla="*/ 8806058 w 11218359"/>
                <a:gd name="connsiteY770" fmla="*/ 1026114 h 1026113"/>
                <a:gd name="connsiteX771" fmla="*/ 8817488 w 11218359"/>
                <a:gd name="connsiteY771" fmla="*/ 1026114 h 1026113"/>
                <a:gd name="connsiteX772" fmla="*/ 8828918 w 11218359"/>
                <a:gd name="connsiteY772" fmla="*/ 1026114 h 1026113"/>
                <a:gd name="connsiteX773" fmla="*/ 8840395 w 11218359"/>
                <a:gd name="connsiteY773" fmla="*/ 1026114 h 1026113"/>
                <a:gd name="connsiteX774" fmla="*/ 8851825 w 11218359"/>
                <a:gd name="connsiteY774" fmla="*/ 1026114 h 1026113"/>
                <a:gd name="connsiteX775" fmla="*/ 8863256 w 11218359"/>
                <a:gd name="connsiteY775" fmla="*/ 1026114 h 1026113"/>
                <a:gd name="connsiteX776" fmla="*/ 8874686 w 11218359"/>
                <a:gd name="connsiteY776" fmla="*/ 1026114 h 1026113"/>
                <a:gd name="connsiteX777" fmla="*/ 8886115 w 11218359"/>
                <a:gd name="connsiteY777" fmla="*/ 1026114 h 1026113"/>
                <a:gd name="connsiteX778" fmla="*/ 8897593 w 11218359"/>
                <a:gd name="connsiteY778" fmla="*/ 1026114 h 1026113"/>
                <a:gd name="connsiteX779" fmla="*/ 8909022 w 11218359"/>
                <a:gd name="connsiteY779" fmla="*/ 1026114 h 1026113"/>
                <a:gd name="connsiteX780" fmla="*/ 8920453 w 11218359"/>
                <a:gd name="connsiteY780" fmla="*/ 1026114 h 1026113"/>
                <a:gd name="connsiteX781" fmla="*/ 8931883 w 11218359"/>
                <a:gd name="connsiteY781" fmla="*/ 1026114 h 1026113"/>
                <a:gd name="connsiteX782" fmla="*/ 8943313 w 11218359"/>
                <a:gd name="connsiteY782" fmla="*/ 1026114 h 1026113"/>
                <a:gd name="connsiteX783" fmla="*/ 8954791 w 11218359"/>
                <a:gd name="connsiteY783" fmla="*/ 1026114 h 1026113"/>
                <a:gd name="connsiteX784" fmla="*/ 8966220 w 11218359"/>
                <a:gd name="connsiteY784" fmla="*/ 1026114 h 1026113"/>
                <a:gd name="connsiteX785" fmla="*/ 8977651 w 11218359"/>
                <a:gd name="connsiteY785" fmla="*/ 1026114 h 1026113"/>
                <a:gd name="connsiteX786" fmla="*/ 8989080 w 11218359"/>
                <a:gd name="connsiteY786" fmla="*/ 1026114 h 1026113"/>
                <a:gd name="connsiteX787" fmla="*/ 9000511 w 11218359"/>
                <a:gd name="connsiteY787" fmla="*/ 1026114 h 1026113"/>
                <a:gd name="connsiteX788" fmla="*/ 9011988 w 11218359"/>
                <a:gd name="connsiteY788" fmla="*/ 1026114 h 1026113"/>
                <a:gd name="connsiteX789" fmla="*/ 9023418 w 11218359"/>
                <a:gd name="connsiteY789" fmla="*/ 1026114 h 1026113"/>
                <a:gd name="connsiteX790" fmla="*/ 9034849 w 11218359"/>
                <a:gd name="connsiteY790" fmla="*/ 1026114 h 1026113"/>
                <a:gd name="connsiteX791" fmla="*/ 9046278 w 11218359"/>
                <a:gd name="connsiteY791" fmla="*/ 1026114 h 1026113"/>
                <a:gd name="connsiteX792" fmla="*/ 9057709 w 11218359"/>
                <a:gd name="connsiteY792" fmla="*/ 1026114 h 1026113"/>
                <a:gd name="connsiteX793" fmla="*/ 9069186 w 11218359"/>
                <a:gd name="connsiteY793" fmla="*/ 1026114 h 1026113"/>
                <a:gd name="connsiteX794" fmla="*/ 9080615 w 11218359"/>
                <a:gd name="connsiteY794" fmla="*/ 1026114 h 1026113"/>
                <a:gd name="connsiteX795" fmla="*/ 9092046 w 11218359"/>
                <a:gd name="connsiteY795" fmla="*/ 1026114 h 1026113"/>
                <a:gd name="connsiteX796" fmla="*/ 9103476 w 11218359"/>
                <a:gd name="connsiteY796" fmla="*/ 1026114 h 1026113"/>
                <a:gd name="connsiteX797" fmla="*/ 9114906 w 11218359"/>
                <a:gd name="connsiteY797" fmla="*/ 1026114 h 1026113"/>
                <a:gd name="connsiteX798" fmla="*/ 9126384 w 11218359"/>
                <a:gd name="connsiteY798" fmla="*/ 1026114 h 1026113"/>
                <a:gd name="connsiteX799" fmla="*/ 9137813 w 11218359"/>
                <a:gd name="connsiteY799" fmla="*/ 1026114 h 1026113"/>
                <a:gd name="connsiteX800" fmla="*/ 9149244 w 11218359"/>
                <a:gd name="connsiteY800" fmla="*/ 1026114 h 1026113"/>
                <a:gd name="connsiteX801" fmla="*/ 9160673 w 11218359"/>
                <a:gd name="connsiteY801" fmla="*/ 1026114 h 1026113"/>
                <a:gd name="connsiteX802" fmla="*/ 9172104 w 11218359"/>
                <a:gd name="connsiteY802" fmla="*/ 1026114 h 1026113"/>
                <a:gd name="connsiteX803" fmla="*/ 9183581 w 11218359"/>
                <a:gd name="connsiteY803" fmla="*/ 1026114 h 1026113"/>
                <a:gd name="connsiteX804" fmla="*/ 9195011 w 11218359"/>
                <a:gd name="connsiteY804" fmla="*/ 1026114 h 1026113"/>
                <a:gd name="connsiteX805" fmla="*/ 9206442 w 11218359"/>
                <a:gd name="connsiteY805" fmla="*/ 1026114 h 1026113"/>
                <a:gd name="connsiteX806" fmla="*/ 9217871 w 11218359"/>
                <a:gd name="connsiteY806" fmla="*/ 1026114 h 1026113"/>
                <a:gd name="connsiteX807" fmla="*/ 9229301 w 11218359"/>
                <a:gd name="connsiteY807" fmla="*/ 1026114 h 1026113"/>
                <a:gd name="connsiteX808" fmla="*/ 9240779 w 11218359"/>
                <a:gd name="connsiteY808" fmla="*/ 1026114 h 1026113"/>
                <a:gd name="connsiteX809" fmla="*/ 9252209 w 11218359"/>
                <a:gd name="connsiteY809" fmla="*/ 1026114 h 1026113"/>
                <a:gd name="connsiteX810" fmla="*/ 9263639 w 11218359"/>
                <a:gd name="connsiteY810" fmla="*/ 1026114 h 1026113"/>
                <a:gd name="connsiteX811" fmla="*/ 9275069 w 11218359"/>
                <a:gd name="connsiteY811" fmla="*/ 1026114 h 1026113"/>
                <a:gd name="connsiteX812" fmla="*/ 9286498 w 11218359"/>
                <a:gd name="connsiteY812" fmla="*/ 1026114 h 1026113"/>
                <a:gd name="connsiteX813" fmla="*/ 9297977 w 11218359"/>
                <a:gd name="connsiteY813" fmla="*/ 1026114 h 1026113"/>
                <a:gd name="connsiteX814" fmla="*/ 9309406 w 11218359"/>
                <a:gd name="connsiteY814" fmla="*/ 1026114 h 1026113"/>
                <a:gd name="connsiteX815" fmla="*/ 9320837 w 11218359"/>
                <a:gd name="connsiteY815" fmla="*/ 1026114 h 1026113"/>
                <a:gd name="connsiteX816" fmla="*/ 9332266 w 11218359"/>
                <a:gd name="connsiteY816" fmla="*/ 1026114 h 1026113"/>
                <a:gd name="connsiteX817" fmla="*/ 9343696 w 11218359"/>
                <a:gd name="connsiteY817" fmla="*/ 1026114 h 1026113"/>
                <a:gd name="connsiteX818" fmla="*/ 9355174 w 11218359"/>
                <a:gd name="connsiteY818" fmla="*/ 1026114 h 1026113"/>
                <a:gd name="connsiteX819" fmla="*/ 9366604 w 11218359"/>
                <a:gd name="connsiteY819" fmla="*/ 1026114 h 1026113"/>
                <a:gd name="connsiteX820" fmla="*/ 9378035 w 11218359"/>
                <a:gd name="connsiteY820" fmla="*/ 1026114 h 1026113"/>
                <a:gd name="connsiteX821" fmla="*/ 9389464 w 11218359"/>
                <a:gd name="connsiteY821" fmla="*/ 1026114 h 1026113"/>
                <a:gd name="connsiteX822" fmla="*/ 9400894 w 11218359"/>
                <a:gd name="connsiteY822" fmla="*/ 1026114 h 1026113"/>
                <a:gd name="connsiteX823" fmla="*/ 9412372 w 11218359"/>
                <a:gd name="connsiteY823" fmla="*/ 1026114 h 1026113"/>
                <a:gd name="connsiteX824" fmla="*/ 9423802 w 11218359"/>
                <a:gd name="connsiteY824" fmla="*/ 1026114 h 1026113"/>
                <a:gd name="connsiteX825" fmla="*/ 9435232 w 11218359"/>
                <a:gd name="connsiteY825" fmla="*/ 1026114 h 1026113"/>
                <a:gd name="connsiteX826" fmla="*/ 9446662 w 11218359"/>
                <a:gd name="connsiteY826" fmla="*/ 1026114 h 1026113"/>
                <a:gd name="connsiteX827" fmla="*/ 9458091 w 11218359"/>
                <a:gd name="connsiteY827" fmla="*/ 1026114 h 1026113"/>
                <a:gd name="connsiteX828" fmla="*/ 9469570 w 11218359"/>
                <a:gd name="connsiteY828" fmla="*/ 1026114 h 1026113"/>
                <a:gd name="connsiteX829" fmla="*/ 9480999 w 11218359"/>
                <a:gd name="connsiteY829" fmla="*/ 1026114 h 1026113"/>
                <a:gd name="connsiteX830" fmla="*/ 9492429 w 11218359"/>
                <a:gd name="connsiteY830" fmla="*/ 1026114 h 1026113"/>
                <a:gd name="connsiteX831" fmla="*/ 9503859 w 11218359"/>
                <a:gd name="connsiteY831" fmla="*/ 1026114 h 1026113"/>
                <a:gd name="connsiteX832" fmla="*/ 9515289 w 11218359"/>
                <a:gd name="connsiteY832" fmla="*/ 1026114 h 1026113"/>
                <a:gd name="connsiteX833" fmla="*/ 9526767 w 11218359"/>
                <a:gd name="connsiteY833" fmla="*/ 1026114 h 1026113"/>
                <a:gd name="connsiteX834" fmla="*/ 9538197 w 11218359"/>
                <a:gd name="connsiteY834" fmla="*/ 1026114 h 1026113"/>
                <a:gd name="connsiteX835" fmla="*/ 9549626 w 11218359"/>
                <a:gd name="connsiteY835" fmla="*/ 1026114 h 1026113"/>
                <a:gd name="connsiteX836" fmla="*/ 9561057 w 11218359"/>
                <a:gd name="connsiteY836" fmla="*/ 1026114 h 1026113"/>
                <a:gd name="connsiteX837" fmla="*/ 9572487 w 11218359"/>
                <a:gd name="connsiteY837" fmla="*/ 1026114 h 1026113"/>
                <a:gd name="connsiteX838" fmla="*/ 9583965 w 11218359"/>
                <a:gd name="connsiteY838" fmla="*/ 1026114 h 1026113"/>
                <a:gd name="connsiteX839" fmla="*/ 9595395 w 11218359"/>
                <a:gd name="connsiteY839" fmla="*/ 1026114 h 1026113"/>
                <a:gd name="connsiteX840" fmla="*/ 9606824 w 11218359"/>
                <a:gd name="connsiteY840" fmla="*/ 1026114 h 1026113"/>
                <a:gd name="connsiteX841" fmla="*/ 9618255 w 11218359"/>
                <a:gd name="connsiteY841" fmla="*/ 1026114 h 1026113"/>
                <a:gd name="connsiteX842" fmla="*/ 9629684 w 11218359"/>
                <a:gd name="connsiteY842" fmla="*/ 1026114 h 1026113"/>
                <a:gd name="connsiteX843" fmla="*/ 9641163 w 11218359"/>
                <a:gd name="connsiteY843" fmla="*/ 1026114 h 1026113"/>
                <a:gd name="connsiteX844" fmla="*/ 9652592 w 11218359"/>
                <a:gd name="connsiteY844" fmla="*/ 1026114 h 1026113"/>
                <a:gd name="connsiteX845" fmla="*/ 9664022 w 11218359"/>
                <a:gd name="connsiteY845" fmla="*/ 1026114 h 1026113"/>
                <a:gd name="connsiteX846" fmla="*/ 9675452 w 11218359"/>
                <a:gd name="connsiteY846" fmla="*/ 1026114 h 1026113"/>
                <a:gd name="connsiteX847" fmla="*/ 9686882 w 11218359"/>
                <a:gd name="connsiteY847" fmla="*/ 1026114 h 1026113"/>
                <a:gd name="connsiteX848" fmla="*/ 9698360 w 11218359"/>
                <a:gd name="connsiteY848" fmla="*/ 1026114 h 1026113"/>
                <a:gd name="connsiteX849" fmla="*/ 9709790 w 11218359"/>
                <a:gd name="connsiteY849" fmla="*/ 1026114 h 1026113"/>
                <a:gd name="connsiteX850" fmla="*/ 9721219 w 11218359"/>
                <a:gd name="connsiteY850" fmla="*/ 1026114 h 1026113"/>
                <a:gd name="connsiteX851" fmla="*/ 9732650 w 11218359"/>
                <a:gd name="connsiteY851" fmla="*/ 1026114 h 1026113"/>
                <a:gd name="connsiteX852" fmla="*/ 9744080 w 11218359"/>
                <a:gd name="connsiteY852" fmla="*/ 1026114 h 1026113"/>
                <a:gd name="connsiteX853" fmla="*/ 9755557 w 11218359"/>
                <a:gd name="connsiteY853" fmla="*/ 1026114 h 1026113"/>
                <a:gd name="connsiteX854" fmla="*/ 9766988 w 11218359"/>
                <a:gd name="connsiteY854" fmla="*/ 1026114 h 1026113"/>
                <a:gd name="connsiteX855" fmla="*/ 9778417 w 11218359"/>
                <a:gd name="connsiteY855" fmla="*/ 1026114 h 1026113"/>
                <a:gd name="connsiteX856" fmla="*/ 9789848 w 11218359"/>
                <a:gd name="connsiteY856" fmla="*/ 1026114 h 1026113"/>
                <a:gd name="connsiteX857" fmla="*/ 9801277 w 11218359"/>
                <a:gd name="connsiteY857" fmla="*/ 1026114 h 1026113"/>
                <a:gd name="connsiteX858" fmla="*/ 9812755 w 11218359"/>
                <a:gd name="connsiteY858" fmla="*/ 1026114 h 1026113"/>
                <a:gd name="connsiteX859" fmla="*/ 9824185 w 11218359"/>
                <a:gd name="connsiteY859" fmla="*/ 1026114 h 1026113"/>
                <a:gd name="connsiteX860" fmla="*/ 9835615 w 11218359"/>
                <a:gd name="connsiteY860" fmla="*/ 1026114 h 1026113"/>
                <a:gd name="connsiteX861" fmla="*/ 9847045 w 11218359"/>
                <a:gd name="connsiteY861" fmla="*/ 1026114 h 1026113"/>
                <a:gd name="connsiteX862" fmla="*/ 9858475 w 11218359"/>
                <a:gd name="connsiteY862" fmla="*/ 1026114 h 1026113"/>
                <a:gd name="connsiteX863" fmla="*/ 9869952 w 11218359"/>
                <a:gd name="connsiteY863" fmla="*/ 1026114 h 1026113"/>
                <a:gd name="connsiteX864" fmla="*/ 9881383 w 11218359"/>
                <a:gd name="connsiteY864" fmla="*/ 1026114 h 1026113"/>
                <a:gd name="connsiteX865" fmla="*/ 9892812 w 11218359"/>
                <a:gd name="connsiteY865" fmla="*/ 1026114 h 1026113"/>
                <a:gd name="connsiteX866" fmla="*/ 9904243 w 11218359"/>
                <a:gd name="connsiteY866" fmla="*/ 1026114 h 1026113"/>
                <a:gd name="connsiteX867" fmla="*/ 9915673 w 11218359"/>
                <a:gd name="connsiteY867" fmla="*/ 1026114 h 1026113"/>
                <a:gd name="connsiteX868" fmla="*/ 9927102 w 11218359"/>
                <a:gd name="connsiteY868" fmla="*/ 1026114 h 1026113"/>
                <a:gd name="connsiteX869" fmla="*/ 9938581 w 11218359"/>
                <a:gd name="connsiteY869" fmla="*/ 1026114 h 1026113"/>
                <a:gd name="connsiteX870" fmla="*/ 9950010 w 11218359"/>
                <a:gd name="connsiteY870" fmla="*/ 1026114 h 1026113"/>
                <a:gd name="connsiteX871" fmla="*/ 9961441 w 11218359"/>
                <a:gd name="connsiteY871" fmla="*/ 1026114 h 1026113"/>
                <a:gd name="connsiteX872" fmla="*/ 9972870 w 11218359"/>
                <a:gd name="connsiteY872" fmla="*/ 1026114 h 1026113"/>
                <a:gd name="connsiteX873" fmla="*/ 9984300 w 11218359"/>
                <a:gd name="connsiteY873" fmla="*/ 1026114 h 1026113"/>
                <a:gd name="connsiteX874" fmla="*/ 9995778 w 11218359"/>
                <a:gd name="connsiteY874" fmla="*/ 1026114 h 1026113"/>
                <a:gd name="connsiteX875" fmla="*/ 10007208 w 11218359"/>
                <a:gd name="connsiteY875" fmla="*/ 1026114 h 1026113"/>
                <a:gd name="connsiteX876" fmla="*/ 10018638 w 11218359"/>
                <a:gd name="connsiteY876" fmla="*/ 1026114 h 1026113"/>
                <a:gd name="connsiteX877" fmla="*/ 10030068 w 11218359"/>
                <a:gd name="connsiteY877" fmla="*/ 1026114 h 1026113"/>
                <a:gd name="connsiteX878" fmla="*/ 10041498 w 11218359"/>
                <a:gd name="connsiteY878" fmla="*/ 1026114 h 1026113"/>
                <a:gd name="connsiteX879" fmla="*/ 10052976 w 11218359"/>
                <a:gd name="connsiteY879" fmla="*/ 1026114 h 1026113"/>
                <a:gd name="connsiteX880" fmla="*/ 10064405 w 11218359"/>
                <a:gd name="connsiteY880" fmla="*/ 1026114 h 1026113"/>
                <a:gd name="connsiteX881" fmla="*/ 10075835 w 11218359"/>
                <a:gd name="connsiteY881" fmla="*/ 1026114 h 1026113"/>
                <a:gd name="connsiteX882" fmla="*/ 10087266 w 11218359"/>
                <a:gd name="connsiteY882" fmla="*/ 1026114 h 1026113"/>
                <a:gd name="connsiteX883" fmla="*/ 10098695 w 11218359"/>
                <a:gd name="connsiteY883" fmla="*/ 1026114 h 1026113"/>
                <a:gd name="connsiteX884" fmla="*/ 10110174 w 11218359"/>
                <a:gd name="connsiteY884" fmla="*/ 1026114 h 1026113"/>
                <a:gd name="connsiteX885" fmla="*/ 10121603 w 11218359"/>
                <a:gd name="connsiteY885" fmla="*/ 1026114 h 1026113"/>
                <a:gd name="connsiteX886" fmla="*/ 10133033 w 11218359"/>
                <a:gd name="connsiteY886" fmla="*/ 1026114 h 1026113"/>
                <a:gd name="connsiteX887" fmla="*/ 10144463 w 11218359"/>
                <a:gd name="connsiteY887" fmla="*/ 1026114 h 1026113"/>
                <a:gd name="connsiteX888" fmla="*/ 10155893 w 11218359"/>
                <a:gd name="connsiteY888" fmla="*/ 1026114 h 1026113"/>
                <a:gd name="connsiteX889" fmla="*/ 10167371 w 11218359"/>
                <a:gd name="connsiteY889" fmla="*/ 1026114 h 1026113"/>
                <a:gd name="connsiteX890" fmla="*/ 10178801 w 11218359"/>
                <a:gd name="connsiteY890" fmla="*/ 1026114 h 1026113"/>
                <a:gd name="connsiteX891" fmla="*/ 10190230 w 11218359"/>
                <a:gd name="connsiteY891" fmla="*/ 1026114 h 1026113"/>
                <a:gd name="connsiteX892" fmla="*/ 10201661 w 11218359"/>
                <a:gd name="connsiteY892" fmla="*/ 1026114 h 1026113"/>
                <a:gd name="connsiteX893" fmla="*/ 10213091 w 11218359"/>
                <a:gd name="connsiteY893" fmla="*/ 1026114 h 1026113"/>
                <a:gd name="connsiteX894" fmla="*/ 10224569 w 11218359"/>
                <a:gd name="connsiteY894" fmla="*/ 1026114 h 1026113"/>
                <a:gd name="connsiteX895" fmla="*/ 10235998 w 11218359"/>
                <a:gd name="connsiteY895" fmla="*/ 1026114 h 1026113"/>
                <a:gd name="connsiteX896" fmla="*/ 10247428 w 11218359"/>
                <a:gd name="connsiteY896" fmla="*/ 1026114 h 1026113"/>
                <a:gd name="connsiteX897" fmla="*/ 10258859 w 11218359"/>
                <a:gd name="connsiteY897" fmla="*/ 1026114 h 1026113"/>
                <a:gd name="connsiteX898" fmla="*/ 10270288 w 11218359"/>
                <a:gd name="connsiteY898" fmla="*/ 1026114 h 1026113"/>
                <a:gd name="connsiteX899" fmla="*/ 10281767 w 11218359"/>
                <a:gd name="connsiteY899" fmla="*/ 1026114 h 1026113"/>
                <a:gd name="connsiteX900" fmla="*/ 10293196 w 11218359"/>
                <a:gd name="connsiteY900" fmla="*/ 1026114 h 1026113"/>
                <a:gd name="connsiteX901" fmla="*/ 10304626 w 11218359"/>
                <a:gd name="connsiteY901" fmla="*/ 1026114 h 1026113"/>
                <a:gd name="connsiteX902" fmla="*/ 10316056 w 11218359"/>
                <a:gd name="connsiteY902" fmla="*/ 1026114 h 1026113"/>
                <a:gd name="connsiteX903" fmla="*/ 10327486 w 11218359"/>
                <a:gd name="connsiteY903" fmla="*/ 1026114 h 1026113"/>
                <a:gd name="connsiteX904" fmla="*/ 10338963 w 11218359"/>
                <a:gd name="connsiteY904" fmla="*/ 1026114 h 1026113"/>
                <a:gd name="connsiteX905" fmla="*/ 10350394 w 11218359"/>
                <a:gd name="connsiteY905" fmla="*/ 1026114 h 1026113"/>
                <a:gd name="connsiteX906" fmla="*/ 10361823 w 11218359"/>
                <a:gd name="connsiteY906" fmla="*/ 1026114 h 1026113"/>
                <a:gd name="connsiteX907" fmla="*/ 10373254 w 11218359"/>
                <a:gd name="connsiteY907" fmla="*/ 1026114 h 1026113"/>
                <a:gd name="connsiteX908" fmla="*/ 10384684 w 11218359"/>
                <a:gd name="connsiteY908" fmla="*/ 1026114 h 1026113"/>
                <a:gd name="connsiteX909" fmla="*/ 10396161 w 11218359"/>
                <a:gd name="connsiteY909" fmla="*/ 1026114 h 1026113"/>
                <a:gd name="connsiteX910" fmla="*/ 10407591 w 11218359"/>
                <a:gd name="connsiteY910" fmla="*/ 1026114 h 1026113"/>
                <a:gd name="connsiteX911" fmla="*/ 10419021 w 11218359"/>
                <a:gd name="connsiteY911" fmla="*/ 1026114 h 1026113"/>
                <a:gd name="connsiteX912" fmla="*/ 10430452 w 11218359"/>
                <a:gd name="connsiteY912" fmla="*/ 1026114 h 1026113"/>
                <a:gd name="connsiteX913" fmla="*/ 10441881 w 11218359"/>
                <a:gd name="connsiteY913" fmla="*/ 1026114 h 1026113"/>
                <a:gd name="connsiteX914" fmla="*/ 10453358 w 11218359"/>
                <a:gd name="connsiteY914" fmla="*/ 1026114 h 1026113"/>
                <a:gd name="connsiteX915" fmla="*/ 10464789 w 11218359"/>
                <a:gd name="connsiteY915" fmla="*/ 1026114 h 1026113"/>
                <a:gd name="connsiteX916" fmla="*/ 10476219 w 11218359"/>
                <a:gd name="connsiteY916" fmla="*/ 1026114 h 1026113"/>
                <a:gd name="connsiteX917" fmla="*/ 10487649 w 11218359"/>
                <a:gd name="connsiteY917" fmla="*/ 1026114 h 1026113"/>
                <a:gd name="connsiteX918" fmla="*/ 10499079 w 11218359"/>
                <a:gd name="connsiteY918" fmla="*/ 1026114 h 1026113"/>
                <a:gd name="connsiteX919" fmla="*/ 10510556 w 11218359"/>
                <a:gd name="connsiteY919" fmla="*/ 1026114 h 1026113"/>
                <a:gd name="connsiteX920" fmla="*/ 10521987 w 11218359"/>
                <a:gd name="connsiteY920" fmla="*/ 1026114 h 1026113"/>
                <a:gd name="connsiteX921" fmla="*/ 10533416 w 11218359"/>
                <a:gd name="connsiteY921" fmla="*/ 1026114 h 1026113"/>
                <a:gd name="connsiteX922" fmla="*/ 10544847 w 11218359"/>
                <a:gd name="connsiteY922" fmla="*/ 1026114 h 1026113"/>
                <a:gd name="connsiteX923" fmla="*/ 10556277 w 11218359"/>
                <a:gd name="connsiteY923" fmla="*/ 1026114 h 1026113"/>
                <a:gd name="connsiteX924" fmla="*/ 10567754 w 11218359"/>
                <a:gd name="connsiteY924" fmla="*/ 1026114 h 1026113"/>
                <a:gd name="connsiteX925" fmla="*/ 10579184 w 11218359"/>
                <a:gd name="connsiteY925" fmla="*/ 1026114 h 1026113"/>
                <a:gd name="connsiteX926" fmla="*/ 10590614 w 11218359"/>
                <a:gd name="connsiteY926" fmla="*/ 1026114 h 1026113"/>
                <a:gd name="connsiteX927" fmla="*/ 10602045 w 11218359"/>
                <a:gd name="connsiteY927" fmla="*/ 1026114 h 1026113"/>
                <a:gd name="connsiteX928" fmla="*/ 10613474 w 11218359"/>
                <a:gd name="connsiteY928" fmla="*/ 1026114 h 1026113"/>
                <a:gd name="connsiteX929" fmla="*/ 10624951 w 11218359"/>
                <a:gd name="connsiteY929" fmla="*/ 1026114 h 1026113"/>
                <a:gd name="connsiteX930" fmla="*/ 10636382 w 11218359"/>
                <a:gd name="connsiteY930" fmla="*/ 1026114 h 1026113"/>
                <a:gd name="connsiteX931" fmla="*/ 10647812 w 11218359"/>
                <a:gd name="connsiteY931" fmla="*/ 1026114 h 1026113"/>
                <a:gd name="connsiteX932" fmla="*/ 10659241 w 11218359"/>
                <a:gd name="connsiteY932" fmla="*/ 1026114 h 1026113"/>
                <a:gd name="connsiteX933" fmla="*/ 10670672 w 11218359"/>
                <a:gd name="connsiteY933" fmla="*/ 1026114 h 1026113"/>
                <a:gd name="connsiteX934" fmla="*/ 10682149 w 11218359"/>
                <a:gd name="connsiteY934" fmla="*/ 1026114 h 1026113"/>
                <a:gd name="connsiteX935" fmla="*/ 10693580 w 11218359"/>
                <a:gd name="connsiteY935" fmla="*/ 1026114 h 1026113"/>
                <a:gd name="connsiteX936" fmla="*/ 10705009 w 11218359"/>
                <a:gd name="connsiteY936" fmla="*/ 1026114 h 1026113"/>
                <a:gd name="connsiteX937" fmla="*/ 10716439 w 11218359"/>
                <a:gd name="connsiteY937" fmla="*/ 1026114 h 1026113"/>
                <a:gd name="connsiteX938" fmla="*/ 10727870 w 11218359"/>
                <a:gd name="connsiteY938" fmla="*/ 1026114 h 1026113"/>
                <a:gd name="connsiteX939" fmla="*/ 10739347 w 11218359"/>
                <a:gd name="connsiteY939" fmla="*/ 1026114 h 1026113"/>
                <a:gd name="connsiteX940" fmla="*/ 10750778 w 11218359"/>
                <a:gd name="connsiteY940" fmla="*/ 1026114 h 1026113"/>
                <a:gd name="connsiteX941" fmla="*/ 10762207 w 11218359"/>
                <a:gd name="connsiteY941" fmla="*/ 1026114 h 1026113"/>
                <a:gd name="connsiteX942" fmla="*/ 10773637 w 11218359"/>
                <a:gd name="connsiteY942" fmla="*/ 1026114 h 1026113"/>
                <a:gd name="connsiteX943" fmla="*/ 10785067 w 11218359"/>
                <a:gd name="connsiteY943" fmla="*/ 1026114 h 1026113"/>
                <a:gd name="connsiteX944" fmla="*/ 10796544 w 11218359"/>
                <a:gd name="connsiteY944" fmla="*/ 1026114 h 1026113"/>
                <a:gd name="connsiteX945" fmla="*/ 10807975 w 11218359"/>
                <a:gd name="connsiteY945" fmla="*/ 1026114 h 1026113"/>
                <a:gd name="connsiteX946" fmla="*/ 10819405 w 11218359"/>
                <a:gd name="connsiteY946" fmla="*/ 1026114 h 1026113"/>
                <a:gd name="connsiteX947" fmla="*/ 10830834 w 11218359"/>
                <a:gd name="connsiteY947" fmla="*/ 1026114 h 1026113"/>
                <a:gd name="connsiteX948" fmla="*/ 10842265 w 11218359"/>
                <a:gd name="connsiteY948" fmla="*/ 1026114 h 1026113"/>
                <a:gd name="connsiteX949" fmla="*/ 10853742 w 11218359"/>
                <a:gd name="connsiteY949" fmla="*/ 1026114 h 1026113"/>
                <a:gd name="connsiteX950" fmla="*/ 10865173 w 11218359"/>
                <a:gd name="connsiteY950" fmla="*/ 1026114 h 1026113"/>
                <a:gd name="connsiteX951" fmla="*/ 10876602 w 11218359"/>
                <a:gd name="connsiteY951" fmla="*/ 1026114 h 1026113"/>
                <a:gd name="connsiteX952" fmla="*/ 10888032 w 11218359"/>
                <a:gd name="connsiteY952" fmla="*/ 1026114 h 1026113"/>
                <a:gd name="connsiteX953" fmla="*/ 10899463 w 11218359"/>
                <a:gd name="connsiteY953" fmla="*/ 1026114 h 1026113"/>
                <a:gd name="connsiteX954" fmla="*/ 10910892 w 11218359"/>
                <a:gd name="connsiteY954" fmla="*/ 1026114 h 1026113"/>
                <a:gd name="connsiteX955" fmla="*/ 10922369 w 11218359"/>
                <a:gd name="connsiteY955" fmla="*/ 1026114 h 1026113"/>
                <a:gd name="connsiteX956" fmla="*/ 10933800 w 11218359"/>
                <a:gd name="connsiteY956" fmla="*/ 1026114 h 1026113"/>
                <a:gd name="connsiteX957" fmla="*/ 10945230 w 11218359"/>
                <a:gd name="connsiteY957" fmla="*/ 1026114 h 1026113"/>
                <a:gd name="connsiteX958" fmla="*/ 10956660 w 11218359"/>
                <a:gd name="connsiteY958" fmla="*/ 1026114 h 1026113"/>
                <a:gd name="connsiteX959" fmla="*/ 10968090 w 11218359"/>
                <a:gd name="connsiteY959" fmla="*/ 1026114 h 1026113"/>
                <a:gd name="connsiteX960" fmla="*/ 10979567 w 11218359"/>
                <a:gd name="connsiteY960" fmla="*/ 1026114 h 1026113"/>
                <a:gd name="connsiteX961" fmla="*/ 10990998 w 11218359"/>
                <a:gd name="connsiteY961" fmla="*/ 1026114 h 1026113"/>
                <a:gd name="connsiteX962" fmla="*/ 11002427 w 11218359"/>
                <a:gd name="connsiteY962" fmla="*/ 1026114 h 1026113"/>
                <a:gd name="connsiteX963" fmla="*/ 11013858 w 11218359"/>
                <a:gd name="connsiteY963" fmla="*/ 1026114 h 1026113"/>
                <a:gd name="connsiteX964" fmla="*/ 11025287 w 11218359"/>
                <a:gd name="connsiteY964" fmla="*/ 1026114 h 1026113"/>
                <a:gd name="connsiteX965" fmla="*/ 11036765 w 11218359"/>
                <a:gd name="connsiteY965" fmla="*/ 1026114 h 1026113"/>
                <a:gd name="connsiteX966" fmla="*/ 11048195 w 11218359"/>
                <a:gd name="connsiteY966" fmla="*/ 1026114 h 1026113"/>
                <a:gd name="connsiteX967" fmla="*/ 11059625 w 11218359"/>
                <a:gd name="connsiteY967" fmla="*/ 1026114 h 1026113"/>
                <a:gd name="connsiteX968" fmla="*/ 11071056 w 11218359"/>
                <a:gd name="connsiteY968" fmla="*/ 1026114 h 1026113"/>
                <a:gd name="connsiteX969" fmla="*/ 11082485 w 11218359"/>
                <a:gd name="connsiteY969" fmla="*/ 1026114 h 1026113"/>
                <a:gd name="connsiteX970" fmla="*/ 11093962 w 11218359"/>
                <a:gd name="connsiteY970" fmla="*/ 1026114 h 1026113"/>
                <a:gd name="connsiteX971" fmla="*/ 11105393 w 11218359"/>
                <a:gd name="connsiteY971" fmla="*/ 1026114 h 1026113"/>
                <a:gd name="connsiteX972" fmla="*/ 11116823 w 11218359"/>
                <a:gd name="connsiteY972" fmla="*/ 1026114 h 1026113"/>
                <a:gd name="connsiteX973" fmla="*/ 11128253 w 11218359"/>
                <a:gd name="connsiteY973" fmla="*/ 1026114 h 1026113"/>
                <a:gd name="connsiteX974" fmla="*/ 11139683 w 11218359"/>
                <a:gd name="connsiteY974" fmla="*/ 1026114 h 1026113"/>
                <a:gd name="connsiteX975" fmla="*/ 11151160 w 11218359"/>
                <a:gd name="connsiteY975" fmla="*/ 1026114 h 1026113"/>
                <a:gd name="connsiteX976" fmla="*/ 11162591 w 11218359"/>
                <a:gd name="connsiteY976" fmla="*/ 1026114 h 1026113"/>
                <a:gd name="connsiteX977" fmla="*/ 11174020 w 11218359"/>
                <a:gd name="connsiteY977" fmla="*/ 1026114 h 1026113"/>
                <a:gd name="connsiteX978" fmla="*/ 11185451 w 11218359"/>
                <a:gd name="connsiteY978" fmla="*/ 1026114 h 1026113"/>
                <a:gd name="connsiteX979" fmla="*/ 11196881 w 11218359"/>
                <a:gd name="connsiteY979" fmla="*/ 1026114 h 1026113"/>
                <a:gd name="connsiteX980" fmla="*/ 11208358 w 11218359"/>
                <a:gd name="connsiteY980" fmla="*/ 1026114 h 1026113"/>
                <a:gd name="connsiteX981" fmla="*/ 11218359 w 11218359"/>
                <a:gd name="connsiteY981" fmla="*/ 1026114 h 1026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26113">
                  <a:moveTo>
                    <a:pt x="0" y="1026114"/>
                  </a:moveTo>
                  <a:lnTo>
                    <a:pt x="9149" y="1026114"/>
                  </a:lnTo>
                  <a:lnTo>
                    <a:pt x="20588" y="1026114"/>
                  </a:lnTo>
                  <a:lnTo>
                    <a:pt x="32028" y="1026114"/>
                  </a:lnTo>
                  <a:lnTo>
                    <a:pt x="43467" y="1026114"/>
                  </a:lnTo>
                  <a:lnTo>
                    <a:pt x="54907" y="1026114"/>
                  </a:lnTo>
                  <a:lnTo>
                    <a:pt x="66346" y="1026114"/>
                  </a:lnTo>
                  <a:lnTo>
                    <a:pt x="77786" y="1026114"/>
                  </a:lnTo>
                  <a:lnTo>
                    <a:pt x="89225" y="1026114"/>
                  </a:lnTo>
                  <a:lnTo>
                    <a:pt x="100665" y="1026114"/>
                  </a:lnTo>
                  <a:lnTo>
                    <a:pt x="112104" y="1026114"/>
                  </a:lnTo>
                  <a:lnTo>
                    <a:pt x="123544" y="1026114"/>
                  </a:lnTo>
                  <a:lnTo>
                    <a:pt x="134979" y="1026114"/>
                  </a:lnTo>
                  <a:lnTo>
                    <a:pt x="146423" y="1026114"/>
                  </a:lnTo>
                  <a:lnTo>
                    <a:pt x="157858" y="1026114"/>
                  </a:lnTo>
                  <a:lnTo>
                    <a:pt x="169297" y="1026114"/>
                  </a:lnTo>
                  <a:lnTo>
                    <a:pt x="180737" y="1026114"/>
                  </a:lnTo>
                  <a:lnTo>
                    <a:pt x="192176" y="1026114"/>
                  </a:lnTo>
                  <a:lnTo>
                    <a:pt x="203616" y="1026114"/>
                  </a:lnTo>
                  <a:lnTo>
                    <a:pt x="215055" y="1026114"/>
                  </a:lnTo>
                  <a:lnTo>
                    <a:pt x="226495" y="1026114"/>
                  </a:lnTo>
                  <a:lnTo>
                    <a:pt x="237935" y="1026114"/>
                  </a:lnTo>
                  <a:lnTo>
                    <a:pt x="249374" y="1026114"/>
                  </a:lnTo>
                  <a:lnTo>
                    <a:pt x="260814" y="1026114"/>
                  </a:lnTo>
                  <a:lnTo>
                    <a:pt x="272253" y="1026114"/>
                  </a:lnTo>
                  <a:lnTo>
                    <a:pt x="283693" y="1026114"/>
                  </a:lnTo>
                  <a:lnTo>
                    <a:pt x="295132" y="1026114"/>
                  </a:lnTo>
                  <a:lnTo>
                    <a:pt x="306572" y="1026114"/>
                  </a:lnTo>
                  <a:lnTo>
                    <a:pt x="318011" y="1026114"/>
                  </a:lnTo>
                  <a:lnTo>
                    <a:pt x="329451" y="1026114"/>
                  </a:lnTo>
                  <a:lnTo>
                    <a:pt x="340890" y="1026114"/>
                  </a:lnTo>
                  <a:lnTo>
                    <a:pt x="352330" y="1026114"/>
                  </a:lnTo>
                  <a:lnTo>
                    <a:pt x="363769" y="1026114"/>
                  </a:lnTo>
                  <a:lnTo>
                    <a:pt x="375209" y="1026114"/>
                  </a:lnTo>
                  <a:lnTo>
                    <a:pt x="386648" y="1026114"/>
                  </a:lnTo>
                  <a:lnTo>
                    <a:pt x="398088" y="1026114"/>
                  </a:lnTo>
                  <a:lnTo>
                    <a:pt x="409527" y="1026114"/>
                  </a:lnTo>
                  <a:lnTo>
                    <a:pt x="420967" y="1026114"/>
                  </a:lnTo>
                  <a:lnTo>
                    <a:pt x="432406" y="1026114"/>
                  </a:lnTo>
                  <a:lnTo>
                    <a:pt x="443846" y="1026114"/>
                  </a:lnTo>
                  <a:lnTo>
                    <a:pt x="455285" y="1026114"/>
                  </a:lnTo>
                  <a:lnTo>
                    <a:pt x="466725" y="1026114"/>
                  </a:lnTo>
                  <a:lnTo>
                    <a:pt x="478165" y="1026114"/>
                  </a:lnTo>
                  <a:lnTo>
                    <a:pt x="489604" y="1026114"/>
                  </a:lnTo>
                  <a:lnTo>
                    <a:pt x="501044" y="1026114"/>
                  </a:lnTo>
                  <a:lnTo>
                    <a:pt x="512483" y="1026114"/>
                  </a:lnTo>
                  <a:lnTo>
                    <a:pt x="523923" y="1026114"/>
                  </a:lnTo>
                  <a:lnTo>
                    <a:pt x="535362" y="1026114"/>
                  </a:lnTo>
                  <a:lnTo>
                    <a:pt x="546802" y="1026114"/>
                  </a:lnTo>
                  <a:lnTo>
                    <a:pt x="558241" y="1026114"/>
                  </a:lnTo>
                  <a:lnTo>
                    <a:pt x="569681" y="1026114"/>
                  </a:lnTo>
                  <a:lnTo>
                    <a:pt x="581120" y="1026114"/>
                  </a:lnTo>
                  <a:lnTo>
                    <a:pt x="592560" y="1026114"/>
                  </a:lnTo>
                  <a:lnTo>
                    <a:pt x="603999" y="1026114"/>
                  </a:lnTo>
                  <a:lnTo>
                    <a:pt x="615439" y="1026114"/>
                  </a:lnTo>
                  <a:lnTo>
                    <a:pt x="626878" y="1026114"/>
                  </a:lnTo>
                  <a:lnTo>
                    <a:pt x="638318" y="1026114"/>
                  </a:lnTo>
                  <a:lnTo>
                    <a:pt x="649757" y="1026114"/>
                  </a:lnTo>
                  <a:lnTo>
                    <a:pt x="661192" y="1026114"/>
                  </a:lnTo>
                  <a:lnTo>
                    <a:pt x="672632" y="1026114"/>
                  </a:lnTo>
                  <a:lnTo>
                    <a:pt x="684071" y="1026114"/>
                  </a:lnTo>
                  <a:lnTo>
                    <a:pt x="695511" y="1026114"/>
                  </a:lnTo>
                  <a:lnTo>
                    <a:pt x="706950" y="1026114"/>
                  </a:lnTo>
                  <a:lnTo>
                    <a:pt x="718390" y="1026114"/>
                  </a:lnTo>
                  <a:lnTo>
                    <a:pt x="729829" y="1026114"/>
                  </a:lnTo>
                  <a:lnTo>
                    <a:pt x="741269" y="1026114"/>
                  </a:lnTo>
                  <a:lnTo>
                    <a:pt x="752708" y="1026114"/>
                  </a:lnTo>
                  <a:lnTo>
                    <a:pt x="764148" y="1026114"/>
                  </a:lnTo>
                  <a:lnTo>
                    <a:pt x="775587" y="1026114"/>
                  </a:lnTo>
                  <a:lnTo>
                    <a:pt x="787027" y="1026114"/>
                  </a:lnTo>
                  <a:lnTo>
                    <a:pt x="798467" y="1026114"/>
                  </a:lnTo>
                  <a:lnTo>
                    <a:pt x="809906" y="1026114"/>
                  </a:lnTo>
                  <a:lnTo>
                    <a:pt x="821346" y="1026114"/>
                  </a:lnTo>
                  <a:lnTo>
                    <a:pt x="832785" y="1026114"/>
                  </a:lnTo>
                  <a:lnTo>
                    <a:pt x="844225" y="1026114"/>
                  </a:lnTo>
                  <a:lnTo>
                    <a:pt x="855664" y="1026114"/>
                  </a:lnTo>
                  <a:lnTo>
                    <a:pt x="867104" y="1026114"/>
                  </a:lnTo>
                  <a:lnTo>
                    <a:pt x="878543" y="1026114"/>
                  </a:lnTo>
                  <a:lnTo>
                    <a:pt x="889983" y="1026114"/>
                  </a:lnTo>
                  <a:lnTo>
                    <a:pt x="901422" y="1026114"/>
                  </a:lnTo>
                  <a:lnTo>
                    <a:pt x="912862" y="1026114"/>
                  </a:lnTo>
                  <a:lnTo>
                    <a:pt x="924301" y="1026114"/>
                  </a:lnTo>
                  <a:lnTo>
                    <a:pt x="935741" y="1026114"/>
                  </a:lnTo>
                  <a:lnTo>
                    <a:pt x="947180" y="1026114"/>
                  </a:lnTo>
                  <a:lnTo>
                    <a:pt x="958620" y="1026114"/>
                  </a:lnTo>
                  <a:lnTo>
                    <a:pt x="970059" y="1026114"/>
                  </a:lnTo>
                  <a:lnTo>
                    <a:pt x="981499" y="1026114"/>
                  </a:lnTo>
                  <a:lnTo>
                    <a:pt x="992938" y="1026114"/>
                  </a:lnTo>
                  <a:lnTo>
                    <a:pt x="1004378" y="1026114"/>
                  </a:lnTo>
                  <a:lnTo>
                    <a:pt x="1015818" y="1026114"/>
                  </a:lnTo>
                  <a:lnTo>
                    <a:pt x="1027257" y="1026114"/>
                  </a:lnTo>
                  <a:lnTo>
                    <a:pt x="1038697" y="1026114"/>
                  </a:lnTo>
                  <a:lnTo>
                    <a:pt x="1050136" y="1026114"/>
                  </a:lnTo>
                  <a:lnTo>
                    <a:pt x="1061576" y="1026114"/>
                  </a:lnTo>
                  <a:lnTo>
                    <a:pt x="1073015" y="1026114"/>
                  </a:lnTo>
                  <a:lnTo>
                    <a:pt x="1084455" y="1026114"/>
                  </a:lnTo>
                  <a:lnTo>
                    <a:pt x="1095894" y="1026114"/>
                  </a:lnTo>
                  <a:lnTo>
                    <a:pt x="1107334" y="1026114"/>
                  </a:lnTo>
                  <a:lnTo>
                    <a:pt x="1118773" y="1026114"/>
                  </a:lnTo>
                  <a:lnTo>
                    <a:pt x="1130213" y="1026114"/>
                  </a:lnTo>
                  <a:lnTo>
                    <a:pt x="1141652" y="1026114"/>
                  </a:lnTo>
                  <a:lnTo>
                    <a:pt x="1153092" y="1026114"/>
                  </a:lnTo>
                  <a:lnTo>
                    <a:pt x="1164531" y="1026114"/>
                  </a:lnTo>
                  <a:lnTo>
                    <a:pt x="1175971" y="1026114"/>
                  </a:lnTo>
                  <a:lnTo>
                    <a:pt x="1187406" y="1026114"/>
                  </a:lnTo>
                  <a:lnTo>
                    <a:pt x="1198845" y="1026114"/>
                  </a:lnTo>
                  <a:lnTo>
                    <a:pt x="1210285" y="1026114"/>
                  </a:lnTo>
                  <a:lnTo>
                    <a:pt x="1221724" y="1026114"/>
                  </a:lnTo>
                  <a:lnTo>
                    <a:pt x="1233164" y="1026114"/>
                  </a:lnTo>
                  <a:lnTo>
                    <a:pt x="1244603" y="1026114"/>
                  </a:lnTo>
                  <a:lnTo>
                    <a:pt x="1256043" y="1026114"/>
                  </a:lnTo>
                  <a:lnTo>
                    <a:pt x="1267482" y="1026114"/>
                  </a:lnTo>
                  <a:lnTo>
                    <a:pt x="1278922" y="1026114"/>
                  </a:lnTo>
                  <a:lnTo>
                    <a:pt x="1290361" y="1026114"/>
                  </a:lnTo>
                  <a:lnTo>
                    <a:pt x="1301801" y="1026114"/>
                  </a:lnTo>
                  <a:lnTo>
                    <a:pt x="1313240" y="1026114"/>
                  </a:lnTo>
                  <a:lnTo>
                    <a:pt x="1324680" y="1026114"/>
                  </a:lnTo>
                  <a:lnTo>
                    <a:pt x="1336120" y="1026114"/>
                  </a:lnTo>
                  <a:lnTo>
                    <a:pt x="1347559" y="1026114"/>
                  </a:lnTo>
                  <a:lnTo>
                    <a:pt x="1358999" y="1026114"/>
                  </a:lnTo>
                  <a:lnTo>
                    <a:pt x="1370438" y="1026114"/>
                  </a:lnTo>
                  <a:lnTo>
                    <a:pt x="1381878" y="1026114"/>
                  </a:lnTo>
                  <a:lnTo>
                    <a:pt x="1393317" y="1026114"/>
                  </a:lnTo>
                  <a:lnTo>
                    <a:pt x="1404757" y="1026114"/>
                  </a:lnTo>
                  <a:lnTo>
                    <a:pt x="1416196" y="1026114"/>
                  </a:lnTo>
                  <a:lnTo>
                    <a:pt x="1427636" y="1026114"/>
                  </a:lnTo>
                  <a:lnTo>
                    <a:pt x="1439075" y="1026114"/>
                  </a:lnTo>
                  <a:lnTo>
                    <a:pt x="1450515" y="1026114"/>
                  </a:lnTo>
                  <a:lnTo>
                    <a:pt x="1461954" y="1026114"/>
                  </a:lnTo>
                  <a:lnTo>
                    <a:pt x="1473394" y="1026114"/>
                  </a:lnTo>
                  <a:lnTo>
                    <a:pt x="1484833" y="1026114"/>
                  </a:lnTo>
                  <a:lnTo>
                    <a:pt x="1496273" y="1026114"/>
                  </a:lnTo>
                  <a:lnTo>
                    <a:pt x="1507712" y="1026114"/>
                  </a:lnTo>
                  <a:lnTo>
                    <a:pt x="1519152" y="1026114"/>
                  </a:lnTo>
                  <a:lnTo>
                    <a:pt x="1530591" y="1026114"/>
                  </a:lnTo>
                  <a:lnTo>
                    <a:pt x="1542031" y="1026114"/>
                  </a:lnTo>
                  <a:lnTo>
                    <a:pt x="1553471" y="1026114"/>
                  </a:lnTo>
                  <a:lnTo>
                    <a:pt x="1564910" y="1026114"/>
                  </a:lnTo>
                  <a:lnTo>
                    <a:pt x="1576349" y="1026114"/>
                  </a:lnTo>
                  <a:lnTo>
                    <a:pt x="1587789" y="1026114"/>
                  </a:lnTo>
                  <a:lnTo>
                    <a:pt x="1599229" y="1026114"/>
                  </a:lnTo>
                  <a:lnTo>
                    <a:pt x="1610668" y="1026114"/>
                  </a:lnTo>
                  <a:lnTo>
                    <a:pt x="1622107" y="1026114"/>
                  </a:lnTo>
                  <a:lnTo>
                    <a:pt x="1633547" y="1026114"/>
                  </a:lnTo>
                  <a:lnTo>
                    <a:pt x="1644987" y="1026114"/>
                  </a:lnTo>
                  <a:lnTo>
                    <a:pt x="1656426" y="1026114"/>
                  </a:lnTo>
                  <a:lnTo>
                    <a:pt x="1667866" y="1026114"/>
                  </a:lnTo>
                  <a:lnTo>
                    <a:pt x="1679305" y="1026114"/>
                  </a:lnTo>
                  <a:lnTo>
                    <a:pt x="1690745" y="1026114"/>
                  </a:lnTo>
                  <a:lnTo>
                    <a:pt x="1702184" y="1026114"/>
                  </a:lnTo>
                  <a:lnTo>
                    <a:pt x="1713619" y="1026114"/>
                  </a:lnTo>
                  <a:lnTo>
                    <a:pt x="1725063" y="1026114"/>
                  </a:lnTo>
                  <a:lnTo>
                    <a:pt x="1736498" y="1026114"/>
                  </a:lnTo>
                  <a:lnTo>
                    <a:pt x="1747938" y="1026114"/>
                  </a:lnTo>
                  <a:lnTo>
                    <a:pt x="1759377" y="1026114"/>
                  </a:lnTo>
                  <a:lnTo>
                    <a:pt x="1770817" y="1026114"/>
                  </a:lnTo>
                  <a:lnTo>
                    <a:pt x="1782256" y="1026114"/>
                  </a:lnTo>
                  <a:lnTo>
                    <a:pt x="1793696" y="1026114"/>
                  </a:lnTo>
                  <a:lnTo>
                    <a:pt x="1805135" y="1026114"/>
                  </a:lnTo>
                  <a:lnTo>
                    <a:pt x="1816575" y="1026114"/>
                  </a:lnTo>
                  <a:lnTo>
                    <a:pt x="1828014" y="1026114"/>
                  </a:lnTo>
                  <a:lnTo>
                    <a:pt x="1839454" y="1026114"/>
                  </a:lnTo>
                  <a:lnTo>
                    <a:pt x="1850893" y="1026114"/>
                  </a:lnTo>
                  <a:lnTo>
                    <a:pt x="1862333" y="1026114"/>
                  </a:lnTo>
                  <a:lnTo>
                    <a:pt x="1873772" y="1026114"/>
                  </a:lnTo>
                  <a:lnTo>
                    <a:pt x="1885212" y="1026114"/>
                  </a:lnTo>
                  <a:lnTo>
                    <a:pt x="1896651" y="1026114"/>
                  </a:lnTo>
                  <a:lnTo>
                    <a:pt x="1908091" y="1026114"/>
                  </a:lnTo>
                  <a:lnTo>
                    <a:pt x="1919531" y="1026114"/>
                  </a:lnTo>
                  <a:lnTo>
                    <a:pt x="1930970" y="1026114"/>
                  </a:lnTo>
                  <a:lnTo>
                    <a:pt x="1942409" y="1026114"/>
                  </a:lnTo>
                  <a:lnTo>
                    <a:pt x="1953849" y="1026114"/>
                  </a:lnTo>
                  <a:lnTo>
                    <a:pt x="1965289" y="1026114"/>
                  </a:lnTo>
                  <a:lnTo>
                    <a:pt x="1976728" y="1026114"/>
                  </a:lnTo>
                  <a:lnTo>
                    <a:pt x="1988168" y="1026114"/>
                  </a:lnTo>
                  <a:lnTo>
                    <a:pt x="1999607" y="1026114"/>
                  </a:lnTo>
                  <a:lnTo>
                    <a:pt x="2011047" y="1026114"/>
                  </a:lnTo>
                  <a:lnTo>
                    <a:pt x="2022486" y="1026114"/>
                  </a:lnTo>
                  <a:lnTo>
                    <a:pt x="2033926" y="1026114"/>
                  </a:lnTo>
                  <a:lnTo>
                    <a:pt x="2045365" y="1026114"/>
                  </a:lnTo>
                  <a:lnTo>
                    <a:pt x="2056805" y="1026114"/>
                  </a:lnTo>
                  <a:lnTo>
                    <a:pt x="2068244" y="1026114"/>
                  </a:lnTo>
                  <a:lnTo>
                    <a:pt x="2079684" y="1026114"/>
                  </a:lnTo>
                  <a:lnTo>
                    <a:pt x="2091123" y="1026114"/>
                  </a:lnTo>
                  <a:lnTo>
                    <a:pt x="2102563" y="1026114"/>
                  </a:lnTo>
                  <a:lnTo>
                    <a:pt x="2114002" y="1026114"/>
                  </a:lnTo>
                  <a:lnTo>
                    <a:pt x="2125442" y="1026114"/>
                  </a:lnTo>
                  <a:lnTo>
                    <a:pt x="2136882" y="1026114"/>
                  </a:lnTo>
                  <a:lnTo>
                    <a:pt x="2148321" y="1026114"/>
                  </a:lnTo>
                  <a:lnTo>
                    <a:pt x="2159760" y="1026114"/>
                  </a:lnTo>
                  <a:lnTo>
                    <a:pt x="2171200" y="1026114"/>
                  </a:lnTo>
                  <a:lnTo>
                    <a:pt x="2182640" y="1026114"/>
                  </a:lnTo>
                  <a:lnTo>
                    <a:pt x="2194079" y="1026114"/>
                  </a:lnTo>
                  <a:lnTo>
                    <a:pt x="2205519" y="1026114"/>
                  </a:lnTo>
                  <a:lnTo>
                    <a:pt x="2216958" y="1026114"/>
                  </a:lnTo>
                  <a:lnTo>
                    <a:pt x="2228393" y="1026114"/>
                  </a:lnTo>
                  <a:lnTo>
                    <a:pt x="2239837" y="1026114"/>
                  </a:lnTo>
                  <a:lnTo>
                    <a:pt x="2251272" y="1026114"/>
                  </a:lnTo>
                  <a:lnTo>
                    <a:pt x="2262716" y="1026114"/>
                  </a:lnTo>
                  <a:lnTo>
                    <a:pt x="2274151" y="1026114"/>
                  </a:lnTo>
                  <a:lnTo>
                    <a:pt x="2285591" y="1026114"/>
                  </a:lnTo>
                  <a:lnTo>
                    <a:pt x="2297030" y="1026114"/>
                  </a:lnTo>
                  <a:lnTo>
                    <a:pt x="2308470" y="1026114"/>
                  </a:lnTo>
                  <a:lnTo>
                    <a:pt x="2319909" y="1026114"/>
                  </a:lnTo>
                  <a:lnTo>
                    <a:pt x="2331349" y="1026114"/>
                  </a:lnTo>
                  <a:lnTo>
                    <a:pt x="2342788" y="1026114"/>
                  </a:lnTo>
                  <a:lnTo>
                    <a:pt x="2354228" y="1026114"/>
                  </a:lnTo>
                  <a:lnTo>
                    <a:pt x="2365667" y="1026114"/>
                  </a:lnTo>
                  <a:lnTo>
                    <a:pt x="2377107" y="1026114"/>
                  </a:lnTo>
                  <a:lnTo>
                    <a:pt x="2388546" y="1026114"/>
                  </a:lnTo>
                  <a:lnTo>
                    <a:pt x="2399986" y="1026114"/>
                  </a:lnTo>
                  <a:lnTo>
                    <a:pt x="2411425" y="1026114"/>
                  </a:lnTo>
                  <a:lnTo>
                    <a:pt x="2422865" y="1026114"/>
                  </a:lnTo>
                  <a:lnTo>
                    <a:pt x="2434304" y="1026114"/>
                  </a:lnTo>
                  <a:lnTo>
                    <a:pt x="2445744" y="1026114"/>
                  </a:lnTo>
                  <a:lnTo>
                    <a:pt x="2457184" y="1026114"/>
                  </a:lnTo>
                  <a:lnTo>
                    <a:pt x="2468623" y="1026114"/>
                  </a:lnTo>
                  <a:lnTo>
                    <a:pt x="2480062" y="1026114"/>
                  </a:lnTo>
                  <a:lnTo>
                    <a:pt x="2491502" y="1026114"/>
                  </a:lnTo>
                  <a:lnTo>
                    <a:pt x="2502942" y="1026114"/>
                  </a:lnTo>
                  <a:lnTo>
                    <a:pt x="2514381" y="1026114"/>
                  </a:lnTo>
                  <a:lnTo>
                    <a:pt x="2525821" y="1026114"/>
                  </a:lnTo>
                  <a:lnTo>
                    <a:pt x="2537260" y="1026114"/>
                  </a:lnTo>
                  <a:lnTo>
                    <a:pt x="2548700" y="1026114"/>
                  </a:lnTo>
                  <a:lnTo>
                    <a:pt x="2560139" y="1026114"/>
                  </a:lnTo>
                  <a:lnTo>
                    <a:pt x="2571579" y="1026114"/>
                  </a:lnTo>
                  <a:lnTo>
                    <a:pt x="2583018" y="1026114"/>
                  </a:lnTo>
                  <a:lnTo>
                    <a:pt x="2594458" y="1026114"/>
                  </a:lnTo>
                  <a:lnTo>
                    <a:pt x="2605897" y="1026114"/>
                  </a:lnTo>
                  <a:lnTo>
                    <a:pt x="2617337" y="1026114"/>
                  </a:lnTo>
                  <a:lnTo>
                    <a:pt x="2628776" y="1026114"/>
                  </a:lnTo>
                  <a:lnTo>
                    <a:pt x="2640216" y="1026114"/>
                  </a:lnTo>
                  <a:lnTo>
                    <a:pt x="2651655" y="1026114"/>
                  </a:lnTo>
                  <a:lnTo>
                    <a:pt x="2663095" y="1026114"/>
                  </a:lnTo>
                  <a:lnTo>
                    <a:pt x="2674535" y="1026114"/>
                  </a:lnTo>
                  <a:lnTo>
                    <a:pt x="2685974" y="1023109"/>
                  </a:lnTo>
                  <a:lnTo>
                    <a:pt x="2697413" y="647519"/>
                  </a:lnTo>
                  <a:lnTo>
                    <a:pt x="2708853" y="582916"/>
                  </a:lnTo>
                  <a:lnTo>
                    <a:pt x="2720293" y="459724"/>
                  </a:lnTo>
                  <a:lnTo>
                    <a:pt x="2731727" y="375590"/>
                  </a:lnTo>
                  <a:lnTo>
                    <a:pt x="2743172" y="115681"/>
                  </a:lnTo>
                  <a:lnTo>
                    <a:pt x="2754611" y="0"/>
                  </a:lnTo>
                  <a:lnTo>
                    <a:pt x="2766046" y="141222"/>
                  </a:lnTo>
                  <a:lnTo>
                    <a:pt x="2777490" y="69109"/>
                  </a:lnTo>
                  <a:lnTo>
                    <a:pt x="2788925" y="282445"/>
                  </a:lnTo>
                  <a:lnTo>
                    <a:pt x="2800364" y="301976"/>
                  </a:lnTo>
                  <a:lnTo>
                    <a:pt x="2811804" y="326012"/>
                  </a:lnTo>
                  <a:lnTo>
                    <a:pt x="2823243" y="61598"/>
                  </a:lnTo>
                  <a:lnTo>
                    <a:pt x="2834683" y="109671"/>
                  </a:lnTo>
                  <a:lnTo>
                    <a:pt x="2846123" y="115681"/>
                  </a:lnTo>
                  <a:lnTo>
                    <a:pt x="2857562" y="815783"/>
                  </a:lnTo>
                  <a:lnTo>
                    <a:pt x="2869001" y="1026114"/>
                  </a:lnTo>
                  <a:lnTo>
                    <a:pt x="2880441" y="1026114"/>
                  </a:lnTo>
                  <a:lnTo>
                    <a:pt x="2891881" y="1026114"/>
                  </a:lnTo>
                  <a:lnTo>
                    <a:pt x="2903320" y="1024614"/>
                  </a:lnTo>
                  <a:lnTo>
                    <a:pt x="2914760" y="1026114"/>
                  </a:lnTo>
                  <a:lnTo>
                    <a:pt x="2926199" y="1026114"/>
                  </a:lnTo>
                  <a:lnTo>
                    <a:pt x="2937639" y="1018604"/>
                  </a:lnTo>
                  <a:lnTo>
                    <a:pt x="2949078" y="1026114"/>
                  </a:lnTo>
                  <a:lnTo>
                    <a:pt x="2960518" y="1026114"/>
                  </a:lnTo>
                  <a:lnTo>
                    <a:pt x="2971957" y="1026114"/>
                  </a:lnTo>
                  <a:lnTo>
                    <a:pt x="2983397" y="1026114"/>
                  </a:lnTo>
                  <a:lnTo>
                    <a:pt x="2994837" y="1026114"/>
                  </a:lnTo>
                  <a:lnTo>
                    <a:pt x="3006276" y="1026114"/>
                  </a:lnTo>
                  <a:lnTo>
                    <a:pt x="3017715" y="1026114"/>
                  </a:lnTo>
                  <a:lnTo>
                    <a:pt x="3029155" y="1026114"/>
                  </a:lnTo>
                  <a:lnTo>
                    <a:pt x="3040594" y="1026114"/>
                  </a:lnTo>
                  <a:lnTo>
                    <a:pt x="3052034" y="1026114"/>
                  </a:lnTo>
                  <a:lnTo>
                    <a:pt x="3063474" y="1026114"/>
                  </a:lnTo>
                  <a:lnTo>
                    <a:pt x="3074913" y="1026114"/>
                  </a:lnTo>
                  <a:lnTo>
                    <a:pt x="3086352" y="1026114"/>
                  </a:lnTo>
                  <a:lnTo>
                    <a:pt x="3097792" y="1026114"/>
                  </a:lnTo>
                  <a:lnTo>
                    <a:pt x="3109232" y="1023109"/>
                  </a:lnTo>
                  <a:lnTo>
                    <a:pt x="3120671" y="1026114"/>
                  </a:lnTo>
                  <a:lnTo>
                    <a:pt x="3132111" y="1026114"/>
                  </a:lnTo>
                  <a:lnTo>
                    <a:pt x="3143550" y="1026114"/>
                  </a:lnTo>
                  <a:lnTo>
                    <a:pt x="3154990" y="1026114"/>
                  </a:lnTo>
                  <a:lnTo>
                    <a:pt x="3166429" y="1026114"/>
                  </a:lnTo>
                  <a:lnTo>
                    <a:pt x="3177869" y="1026114"/>
                  </a:lnTo>
                  <a:lnTo>
                    <a:pt x="3189308" y="1026114"/>
                  </a:lnTo>
                  <a:lnTo>
                    <a:pt x="3200748" y="1026114"/>
                  </a:lnTo>
                  <a:lnTo>
                    <a:pt x="3212187" y="1026114"/>
                  </a:lnTo>
                  <a:lnTo>
                    <a:pt x="3223627" y="1026114"/>
                  </a:lnTo>
                  <a:lnTo>
                    <a:pt x="3235066" y="1026114"/>
                  </a:lnTo>
                  <a:lnTo>
                    <a:pt x="3246501" y="1026114"/>
                  </a:lnTo>
                  <a:lnTo>
                    <a:pt x="3257945" y="1026114"/>
                  </a:lnTo>
                  <a:lnTo>
                    <a:pt x="3269385" y="1026114"/>
                  </a:lnTo>
                  <a:lnTo>
                    <a:pt x="3280825" y="1026114"/>
                  </a:lnTo>
                  <a:lnTo>
                    <a:pt x="3292264" y="1026114"/>
                  </a:lnTo>
                  <a:lnTo>
                    <a:pt x="3303699" y="1026114"/>
                  </a:lnTo>
                  <a:lnTo>
                    <a:pt x="3315143" y="1026114"/>
                  </a:lnTo>
                  <a:lnTo>
                    <a:pt x="3326578" y="1026114"/>
                  </a:lnTo>
                  <a:lnTo>
                    <a:pt x="3338017" y="1026114"/>
                  </a:lnTo>
                  <a:lnTo>
                    <a:pt x="3349457" y="1026114"/>
                  </a:lnTo>
                  <a:lnTo>
                    <a:pt x="3360896" y="1026114"/>
                  </a:lnTo>
                  <a:lnTo>
                    <a:pt x="3372336" y="1026114"/>
                  </a:lnTo>
                  <a:lnTo>
                    <a:pt x="3383776" y="1026114"/>
                  </a:lnTo>
                  <a:lnTo>
                    <a:pt x="3395215" y="1026114"/>
                  </a:lnTo>
                  <a:lnTo>
                    <a:pt x="3406654" y="1026114"/>
                  </a:lnTo>
                  <a:lnTo>
                    <a:pt x="3418094" y="1026114"/>
                  </a:lnTo>
                  <a:lnTo>
                    <a:pt x="3429534" y="1026114"/>
                  </a:lnTo>
                  <a:lnTo>
                    <a:pt x="3440973" y="1026114"/>
                  </a:lnTo>
                  <a:lnTo>
                    <a:pt x="3452413" y="1026114"/>
                  </a:lnTo>
                  <a:lnTo>
                    <a:pt x="3463852" y="1026114"/>
                  </a:lnTo>
                  <a:lnTo>
                    <a:pt x="3475292" y="1026114"/>
                  </a:lnTo>
                  <a:lnTo>
                    <a:pt x="3486731" y="1026114"/>
                  </a:lnTo>
                  <a:lnTo>
                    <a:pt x="3498171" y="1026114"/>
                  </a:lnTo>
                  <a:lnTo>
                    <a:pt x="3509610" y="1026114"/>
                  </a:lnTo>
                  <a:lnTo>
                    <a:pt x="3521050" y="1026114"/>
                  </a:lnTo>
                  <a:lnTo>
                    <a:pt x="3532489" y="1026114"/>
                  </a:lnTo>
                  <a:lnTo>
                    <a:pt x="3543929" y="1026114"/>
                  </a:lnTo>
                  <a:lnTo>
                    <a:pt x="3555368" y="1026114"/>
                  </a:lnTo>
                  <a:lnTo>
                    <a:pt x="3566808" y="1026114"/>
                  </a:lnTo>
                  <a:lnTo>
                    <a:pt x="3578247" y="1026114"/>
                  </a:lnTo>
                  <a:lnTo>
                    <a:pt x="3589687" y="1026114"/>
                  </a:lnTo>
                  <a:lnTo>
                    <a:pt x="3601127" y="1026114"/>
                  </a:lnTo>
                  <a:lnTo>
                    <a:pt x="3612566" y="1026114"/>
                  </a:lnTo>
                  <a:lnTo>
                    <a:pt x="3624005" y="1026114"/>
                  </a:lnTo>
                  <a:lnTo>
                    <a:pt x="3635445" y="1026114"/>
                  </a:lnTo>
                  <a:lnTo>
                    <a:pt x="3646885" y="1026114"/>
                  </a:lnTo>
                  <a:lnTo>
                    <a:pt x="3658324" y="1026114"/>
                  </a:lnTo>
                  <a:lnTo>
                    <a:pt x="3669764" y="1026114"/>
                  </a:lnTo>
                  <a:lnTo>
                    <a:pt x="3681203" y="1026114"/>
                  </a:lnTo>
                  <a:lnTo>
                    <a:pt x="3692643" y="1026114"/>
                  </a:lnTo>
                  <a:lnTo>
                    <a:pt x="3704082" y="1026114"/>
                  </a:lnTo>
                  <a:lnTo>
                    <a:pt x="3715522" y="1026114"/>
                  </a:lnTo>
                  <a:lnTo>
                    <a:pt x="3726961" y="1026114"/>
                  </a:lnTo>
                  <a:lnTo>
                    <a:pt x="3738401" y="1026114"/>
                  </a:lnTo>
                  <a:lnTo>
                    <a:pt x="3749840" y="1026114"/>
                  </a:lnTo>
                  <a:lnTo>
                    <a:pt x="3761280" y="1026114"/>
                  </a:lnTo>
                  <a:lnTo>
                    <a:pt x="3772719" y="1026114"/>
                  </a:lnTo>
                  <a:lnTo>
                    <a:pt x="3784154" y="1026114"/>
                  </a:lnTo>
                  <a:lnTo>
                    <a:pt x="3795598" y="1026114"/>
                  </a:lnTo>
                  <a:lnTo>
                    <a:pt x="3807033" y="1026114"/>
                  </a:lnTo>
                  <a:lnTo>
                    <a:pt x="3818473" y="1026114"/>
                  </a:lnTo>
                  <a:lnTo>
                    <a:pt x="3829917" y="1026114"/>
                  </a:lnTo>
                  <a:lnTo>
                    <a:pt x="3841352" y="1026114"/>
                  </a:lnTo>
                  <a:lnTo>
                    <a:pt x="3852791" y="1026114"/>
                  </a:lnTo>
                  <a:lnTo>
                    <a:pt x="3864231" y="1026114"/>
                  </a:lnTo>
                  <a:lnTo>
                    <a:pt x="3875670" y="1026114"/>
                  </a:lnTo>
                  <a:lnTo>
                    <a:pt x="3887110" y="1026114"/>
                  </a:lnTo>
                  <a:lnTo>
                    <a:pt x="3898549" y="1026114"/>
                  </a:lnTo>
                  <a:lnTo>
                    <a:pt x="3909989" y="1026114"/>
                  </a:lnTo>
                  <a:lnTo>
                    <a:pt x="3921447" y="1026114"/>
                  </a:lnTo>
                  <a:lnTo>
                    <a:pt x="3932878" y="1026114"/>
                  </a:lnTo>
                  <a:lnTo>
                    <a:pt x="3944307" y="1026114"/>
                  </a:lnTo>
                  <a:lnTo>
                    <a:pt x="3955737" y="1026114"/>
                  </a:lnTo>
                  <a:lnTo>
                    <a:pt x="3967167" y="1026114"/>
                  </a:lnTo>
                  <a:lnTo>
                    <a:pt x="3978645" y="1026114"/>
                  </a:lnTo>
                  <a:lnTo>
                    <a:pt x="3990075" y="1026114"/>
                  </a:lnTo>
                  <a:lnTo>
                    <a:pt x="4001505" y="1026114"/>
                  </a:lnTo>
                  <a:lnTo>
                    <a:pt x="4012935" y="1026114"/>
                  </a:lnTo>
                  <a:lnTo>
                    <a:pt x="4024365" y="1026114"/>
                  </a:lnTo>
                  <a:lnTo>
                    <a:pt x="4035843" y="1026114"/>
                  </a:lnTo>
                  <a:lnTo>
                    <a:pt x="4047273" y="1026114"/>
                  </a:lnTo>
                  <a:lnTo>
                    <a:pt x="4058702" y="1026114"/>
                  </a:lnTo>
                  <a:lnTo>
                    <a:pt x="4070133" y="1026114"/>
                  </a:lnTo>
                  <a:lnTo>
                    <a:pt x="4081563" y="1026114"/>
                  </a:lnTo>
                  <a:lnTo>
                    <a:pt x="4093040" y="1026114"/>
                  </a:lnTo>
                  <a:lnTo>
                    <a:pt x="4104471" y="1026114"/>
                  </a:lnTo>
                  <a:lnTo>
                    <a:pt x="4115900" y="1026114"/>
                  </a:lnTo>
                  <a:lnTo>
                    <a:pt x="4127330" y="1026114"/>
                  </a:lnTo>
                  <a:lnTo>
                    <a:pt x="4138760" y="1026114"/>
                  </a:lnTo>
                  <a:lnTo>
                    <a:pt x="4150238" y="1026114"/>
                  </a:lnTo>
                  <a:lnTo>
                    <a:pt x="4161668" y="1026114"/>
                  </a:lnTo>
                  <a:lnTo>
                    <a:pt x="4173098" y="1026114"/>
                  </a:lnTo>
                  <a:lnTo>
                    <a:pt x="4184528" y="1026114"/>
                  </a:lnTo>
                  <a:lnTo>
                    <a:pt x="4195958" y="1026114"/>
                  </a:lnTo>
                  <a:lnTo>
                    <a:pt x="4207436" y="1026114"/>
                  </a:lnTo>
                  <a:lnTo>
                    <a:pt x="4218865" y="1026114"/>
                  </a:lnTo>
                  <a:lnTo>
                    <a:pt x="4230296" y="1026114"/>
                  </a:lnTo>
                  <a:lnTo>
                    <a:pt x="4241726" y="1026114"/>
                  </a:lnTo>
                  <a:lnTo>
                    <a:pt x="4253156" y="1026114"/>
                  </a:lnTo>
                  <a:lnTo>
                    <a:pt x="4264634" y="1026114"/>
                  </a:lnTo>
                  <a:lnTo>
                    <a:pt x="4276063" y="1026114"/>
                  </a:lnTo>
                  <a:lnTo>
                    <a:pt x="4287493" y="1026114"/>
                  </a:lnTo>
                  <a:lnTo>
                    <a:pt x="4298923" y="1026114"/>
                  </a:lnTo>
                  <a:lnTo>
                    <a:pt x="4310353" y="1026114"/>
                  </a:lnTo>
                  <a:lnTo>
                    <a:pt x="4321831" y="1026114"/>
                  </a:lnTo>
                  <a:lnTo>
                    <a:pt x="4333261" y="1026114"/>
                  </a:lnTo>
                  <a:lnTo>
                    <a:pt x="4344691" y="1026114"/>
                  </a:lnTo>
                  <a:lnTo>
                    <a:pt x="4356121" y="1026114"/>
                  </a:lnTo>
                  <a:lnTo>
                    <a:pt x="4367551" y="1026114"/>
                  </a:lnTo>
                  <a:lnTo>
                    <a:pt x="4379028" y="1026114"/>
                  </a:lnTo>
                  <a:lnTo>
                    <a:pt x="4390458" y="1026114"/>
                  </a:lnTo>
                  <a:lnTo>
                    <a:pt x="4401889" y="1026114"/>
                  </a:lnTo>
                  <a:lnTo>
                    <a:pt x="4413319" y="1026114"/>
                  </a:lnTo>
                  <a:lnTo>
                    <a:pt x="4424749" y="1026114"/>
                  </a:lnTo>
                  <a:lnTo>
                    <a:pt x="4436226" y="1026114"/>
                  </a:lnTo>
                  <a:lnTo>
                    <a:pt x="4447656" y="1026114"/>
                  </a:lnTo>
                  <a:lnTo>
                    <a:pt x="4459086" y="1026114"/>
                  </a:lnTo>
                  <a:lnTo>
                    <a:pt x="4470516" y="1026114"/>
                  </a:lnTo>
                  <a:lnTo>
                    <a:pt x="4481946" y="1026114"/>
                  </a:lnTo>
                  <a:lnTo>
                    <a:pt x="4493424" y="1026114"/>
                  </a:lnTo>
                  <a:lnTo>
                    <a:pt x="4504854" y="1026114"/>
                  </a:lnTo>
                  <a:lnTo>
                    <a:pt x="4516284" y="1026114"/>
                  </a:lnTo>
                  <a:lnTo>
                    <a:pt x="4527714" y="1026114"/>
                  </a:lnTo>
                  <a:lnTo>
                    <a:pt x="4539144" y="1026114"/>
                  </a:lnTo>
                  <a:lnTo>
                    <a:pt x="4550621" y="1026114"/>
                  </a:lnTo>
                  <a:lnTo>
                    <a:pt x="4562051" y="1026114"/>
                  </a:lnTo>
                  <a:lnTo>
                    <a:pt x="4573482" y="1026114"/>
                  </a:lnTo>
                  <a:lnTo>
                    <a:pt x="4584912" y="1026114"/>
                  </a:lnTo>
                  <a:lnTo>
                    <a:pt x="4596341" y="1026114"/>
                  </a:lnTo>
                  <a:lnTo>
                    <a:pt x="4607771" y="1026114"/>
                  </a:lnTo>
                  <a:lnTo>
                    <a:pt x="4619249" y="1026114"/>
                  </a:lnTo>
                  <a:lnTo>
                    <a:pt x="4630679" y="1026114"/>
                  </a:lnTo>
                  <a:lnTo>
                    <a:pt x="4642109" y="1026114"/>
                  </a:lnTo>
                  <a:lnTo>
                    <a:pt x="4653539" y="1026114"/>
                  </a:lnTo>
                  <a:lnTo>
                    <a:pt x="4664969" y="1026114"/>
                  </a:lnTo>
                  <a:lnTo>
                    <a:pt x="4676447" y="1026114"/>
                  </a:lnTo>
                  <a:lnTo>
                    <a:pt x="4687877" y="1026114"/>
                  </a:lnTo>
                  <a:lnTo>
                    <a:pt x="4699306" y="1026114"/>
                  </a:lnTo>
                  <a:lnTo>
                    <a:pt x="4710737" y="1026114"/>
                  </a:lnTo>
                  <a:lnTo>
                    <a:pt x="4722167" y="1026114"/>
                  </a:lnTo>
                  <a:lnTo>
                    <a:pt x="4733644" y="1026114"/>
                  </a:lnTo>
                  <a:lnTo>
                    <a:pt x="4745075" y="1026114"/>
                  </a:lnTo>
                  <a:lnTo>
                    <a:pt x="4756504" y="1026114"/>
                  </a:lnTo>
                  <a:lnTo>
                    <a:pt x="4767934" y="1026114"/>
                  </a:lnTo>
                  <a:lnTo>
                    <a:pt x="4779364" y="1026114"/>
                  </a:lnTo>
                  <a:lnTo>
                    <a:pt x="4790842" y="1026114"/>
                  </a:lnTo>
                  <a:lnTo>
                    <a:pt x="4802272" y="1026114"/>
                  </a:lnTo>
                  <a:lnTo>
                    <a:pt x="4813702" y="1026114"/>
                  </a:lnTo>
                  <a:lnTo>
                    <a:pt x="4825132" y="1026114"/>
                  </a:lnTo>
                  <a:lnTo>
                    <a:pt x="4836562" y="1026114"/>
                  </a:lnTo>
                  <a:lnTo>
                    <a:pt x="4848040" y="1026114"/>
                  </a:lnTo>
                  <a:lnTo>
                    <a:pt x="4859469" y="1026114"/>
                  </a:lnTo>
                  <a:lnTo>
                    <a:pt x="4870899" y="1026114"/>
                  </a:lnTo>
                  <a:lnTo>
                    <a:pt x="4882330" y="1026114"/>
                  </a:lnTo>
                  <a:lnTo>
                    <a:pt x="4893760" y="1026114"/>
                  </a:lnTo>
                  <a:lnTo>
                    <a:pt x="4905237" y="1026114"/>
                  </a:lnTo>
                  <a:lnTo>
                    <a:pt x="4916667" y="1026114"/>
                  </a:lnTo>
                  <a:lnTo>
                    <a:pt x="4928097" y="1026114"/>
                  </a:lnTo>
                  <a:lnTo>
                    <a:pt x="4939527" y="1026114"/>
                  </a:lnTo>
                  <a:lnTo>
                    <a:pt x="4950957" y="1026114"/>
                  </a:lnTo>
                  <a:lnTo>
                    <a:pt x="4962435" y="1026114"/>
                  </a:lnTo>
                  <a:lnTo>
                    <a:pt x="4973865" y="1026114"/>
                  </a:lnTo>
                  <a:lnTo>
                    <a:pt x="4985295" y="1026114"/>
                  </a:lnTo>
                  <a:lnTo>
                    <a:pt x="4996725" y="1026114"/>
                  </a:lnTo>
                  <a:lnTo>
                    <a:pt x="5008155" y="1026114"/>
                  </a:lnTo>
                  <a:lnTo>
                    <a:pt x="5019632" y="1026114"/>
                  </a:lnTo>
                  <a:lnTo>
                    <a:pt x="5031062" y="1026114"/>
                  </a:lnTo>
                  <a:lnTo>
                    <a:pt x="5042492" y="1026114"/>
                  </a:lnTo>
                  <a:lnTo>
                    <a:pt x="5053923" y="1026114"/>
                  </a:lnTo>
                  <a:lnTo>
                    <a:pt x="5065353" y="1026114"/>
                  </a:lnTo>
                  <a:lnTo>
                    <a:pt x="5076830" y="1026114"/>
                  </a:lnTo>
                  <a:lnTo>
                    <a:pt x="5088260" y="1026114"/>
                  </a:lnTo>
                  <a:lnTo>
                    <a:pt x="5099690" y="1026114"/>
                  </a:lnTo>
                  <a:lnTo>
                    <a:pt x="5111120" y="1026114"/>
                  </a:lnTo>
                  <a:lnTo>
                    <a:pt x="5122550" y="1026114"/>
                  </a:lnTo>
                  <a:lnTo>
                    <a:pt x="5134028" y="1026114"/>
                  </a:lnTo>
                  <a:lnTo>
                    <a:pt x="5145458" y="1026114"/>
                  </a:lnTo>
                  <a:lnTo>
                    <a:pt x="5156888" y="1026114"/>
                  </a:lnTo>
                  <a:lnTo>
                    <a:pt x="5168318" y="1026114"/>
                  </a:lnTo>
                  <a:lnTo>
                    <a:pt x="5179747" y="1026114"/>
                  </a:lnTo>
                  <a:lnTo>
                    <a:pt x="5191225" y="1026114"/>
                  </a:lnTo>
                  <a:lnTo>
                    <a:pt x="5202655" y="1026114"/>
                  </a:lnTo>
                  <a:lnTo>
                    <a:pt x="5214085" y="1026114"/>
                  </a:lnTo>
                  <a:lnTo>
                    <a:pt x="5225515" y="1026114"/>
                  </a:lnTo>
                  <a:lnTo>
                    <a:pt x="5236945" y="1026114"/>
                  </a:lnTo>
                  <a:lnTo>
                    <a:pt x="5248423" y="1026114"/>
                  </a:lnTo>
                  <a:lnTo>
                    <a:pt x="5259853" y="1026114"/>
                  </a:lnTo>
                  <a:lnTo>
                    <a:pt x="5271283" y="1026114"/>
                  </a:lnTo>
                  <a:lnTo>
                    <a:pt x="5282713" y="1026114"/>
                  </a:lnTo>
                  <a:lnTo>
                    <a:pt x="5294143" y="1026114"/>
                  </a:lnTo>
                  <a:lnTo>
                    <a:pt x="5305621" y="1026114"/>
                  </a:lnTo>
                  <a:lnTo>
                    <a:pt x="5317051" y="1026114"/>
                  </a:lnTo>
                  <a:lnTo>
                    <a:pt x="5328481" y="1026114"/>
                  </a:lnTo>
                  <a:lnTo>
                    <a:pt x="5339910" y="1026114"/>
                  </a:lnTo>
                  <a:lnTo>
                    <a:pt x="5351340" y="1026114"/>
                  </a:lnTo>
                  <a:lnTo>
                    <a:pt x="5362818" y="1026114"/>
                  </a:lnTo>
                  <a:lnTo>
                    <a:pt x="5374248" y="1026114"/>
                  </a:lnTo>
                  <a:lnTo>
                    <a:pt x="5385678" y="1026114"/>
                  </a:lnTo>
                  <a:lnTo>
                    <a:pt x="5397108" y="1026114"/>
                  </a:lnTo>
                  <a:lnTo>
                    <a:pt x="5408538" y="1026114"/>
                  </a:lnTo>
                  <a:lnTo>
                    <a:pt x="5420016" y="1026114"/>
                  </a:lnTo>
                  <a:lnTo>
                    <a:pt x="5431446" y="1026114"/>
                  </a:lnTo>
                  <a:lnTo>
                    <a:pt x="5442876" y="1026114"/>
                  </a:lnTo>
                  <a:lnTo>
                    <a:pt x="5454306" y="1026114"/>
                  </a:lnTo>
                  <a:lnTo>
                    <a:pt x="5465736" y="1026114"/>
                  </a:lnTo>
                  <a:lnTo>
                    <a:pt x="5477214" y="1026114"/>
                  </a:lnTo>
                  <a:lnTo>
                    <a:pt x="5488643" y="1026114"/>
                  </a:lnTo>
                  <a:lnTo>
                    <a:pt x="5500073" y="1026114"/>
                  </a:lnTo>
                  <a:lnTo>
                    <a:pt x="5511503" y="1026114"/>
                  </a:lnTo>
                  <a:lnTo>
                    <a:pt x="5522933" y="1026114"/>
                  </a:lnTo>
                  <a:lnTo>
                    <a:pt x="5534411" y="1026114"/>
                  </a:lnTo>
                  <a:lnTo>
                    <a:pt x="5545841" y="1026114"/>
                  </a:lnTo>
                  <a:lnTo>
                    <a:pt x="5557271" y="1026114"/>
                  </a:lnTo>
                  <a:lnTo>
                    <a:pt x="5568701" y="1026114"/>
                  </a:lnTo>
                  <a:lnTo>
                    <a:pt x="5580131" y="1026114"/>
                  </a:lnTo>
                  <a:lnTo>
                    <a:pt x="5591609" y="1026114"/>
                  </a:lnTo>
                  <a:lnTo>
                    <a:pt x="5603038" y="1026114"/>
                  </a:lnTo>
                  <a:lnTo>
                    <a:pt x="5614469" y="1026114"/>
                  </a:lnTo>
                  <a:lnTo>
                    <a:pt x="5625899" y="1026114"/>
                  </a:lnTo>
                  <a:lnTo>
                    <a:pt x="5637329" y="1026114"/>
                  </a:lnTo>
                  <a:lnTo>
                    <a:pt x="5648759" y="1026114"/>
                  </a:lnTo>
                  <a:lnTo>
                    <a:pt x="5660236" y="1026114"/>
                  </a:lnTo>
                  <a:lnTo>
                    <a:pt x="5671666" y="1026114"/>
                  </a:lnTo>
                  <a:lnTo>
                    <a:pt x="5683096" y="1026114"/>
                  </a:lnTo>
                  <a:lnTo>
                    <a:pt x="5694526" y="1026114"/>
                  </a:lnTo>
                  <a:lnTo>
                    <a:pt x="5705956" y="1026114"/>
                  </a:lnTo>
                  <a:lnTo>
                    <a:pt x="5717434" y="1026114"/>
                  </a:lnTo>
                  <a:lnTo>
                    <a:pt x="5728864" y="1026114"/>
                  </a:lnTo>
                  <a:lnTo>
                    <a:pt x="5740294" y="1026114"/>
                  </a:lnTo>
                  <a:lnTo>
                    <a:pt x="5751724" y="1026114"/>
                  </a:lnTo>
                  <a:lnTo>
                    <a:pt x="5763154" y="1026114"/>
                  </a:lnTo>
                  <a:lnTo>
                    <a:pt x="5774631" y="1026114"/>
                  </a:lnTo>
                  <a:lnTo>
                    <a:pt x="5786062" y="1026114"/>
                  </a:lnTo>
                  <a:lnTo>
                    <a:pt x="5797492" y="1026114"/>
                  </a:lnTo>
                  <a:lnTo>
                    <a:pt x="5808921" y="1026114"/>
                  </a:lnTo>
                  <a:lnTo>
                    <a:pt x="5820351" y="1026114"/>
                  </a:lnTo>
                  <a:lnTo>
                    <a:pt x="5831829" y="1026114"/>
                  </a:lnTo>
                  <a:lnTo>
                    <a:pt x="5843259" y="1026114"/>
                  </a:lnTo>
                  <a:lnTo>
                    <a:pt x="5854689" y="1026114"/>
                  </a:lnTo>
                  <a:lnTo>
                    <a:pt x="5866119" y="1026114"/>
                  </a:lnTo>
                  <a:lnTo>
                    <a:pt x="5877549" y="1026114"/>
                  </a:lnTo>
                  <a:lnTo>
                    <a:pt x="5889027" y="1026114"/>
                  </a:lnTo>
                  <a:lnTo>
                    <a:pt x="5900457" y="1026114"/>
                  </a:lnTo>
                  <a:lnTo>
                    <a:pt x="5911887" y="1026114"/>
                  </a:lnTo>
                  <a:lnTo>
                    <a:pt x="5923317" y="1026114"/>
                  </a:lnTo>
                  <a:lnTo>
                    <a:pt x="5934747" y="1026114"/>
                  </a:lnTo>
                  <a:lnTo>
                    <a:pt x="5946225" y="1026114"/>
                  </a:lnTo>
                  <a:lnTo>
                    <a:pt x="5957655" y="1026114"/>
                  </a:lnTo>
                  <a:lnTo>
                    <a:pt x="5969084" y="1026114"/>
                  </a:lnTo>
                  <a:lnTo>
                    <a:pt x="5980514" y="1026114"/>
                  </a:lnTo>
                  <a:lnTo>
                    <a:pt x="5991944" y="1026114"/>
                  </a:lnTo>
                  <a:lnTo>
                    <a:pt x="6003422" y="1026114"/>
                  </a:lnTo>
                  <a:lnTo>
                    <a:pt x="6014852" y="1026114"/>
                  </a:lnTo>
                  <a:lnTo>
                    <a:pt x="6026282" y="1026114"/>
                  </a:lnTo>
                  <a:lnTo>
                    <a:pt x="6037712" y="1026114"/>
                  </a:lnTo>
                  <a:lnTo>
                    <a:pt x="6049142" y="1026114"/>
                  </a:lnTo>
                  <a:lnTo>
                    <a:pt x="6060620" y="1026114"/>
                  </a:lnTo>
                  <a:lnTo>
                    <a:pt x="6072049" y="1026114"/>
                  </a:lnTo>
                  <a:lnTo>
                    <a:pt x="6083480" y="1026114"/>
                  </a:lnTo>
                  <a:lnTo>
                    <a:pt x="6094910" y="1026114"/>
                  </a:lnTo>
                  <a:lnTo>
                    <a:pt x="6106340" y="1026114"/>
                  </a:lnTo>
                  <a:lnTo>
                    <a:pt x="6117818" y="1026114"/>
                  </a:lnTo>
                  <a:lnTo>
                    <a:pt x="6129247" y="1026114"/>
                  </a:lnTo>
                  <a:lnTo>
                    <a:pt x="6140677" y="1026114"/>
                  </a:lnTo>
                  <a:lnTo>
                    <a:pt x="6152107" y="1026114"/>
                  </a:lnTo>
                  <a:lnTo>
                    <a:pt x="6163537" y="1026114"/>
                  </a:lnTo>
                  <a:lnTo>
                    <a:pt x="6175015" y="1026114"/>
                  </a:lnTo>
                  <a:lnTo>
                    <a:pt x="6186445" y="1026114"/>
                  </a:lnTo>
                  <a:lnTo>
                    <a:pt x="6197875" y="1026114"/>
                  </a:lnTo>
                  <a:lnTo>
                    <a:pt x="6209305" y="1026114"/>
                  </a:lnTo>
                  <a:lnTo>
                    <a:pt x="6220735" y="1026114"/>
                  </a:lnTo>
                  <a:lnTo>
                    <a:pt x="6232212" y="1026114"/>
                  </a:lnTo>
                  <a:lnTo>
                    <a:pt x="6243642" y="1026114"/>
                  </a:lnTo>
                  <a:lnTo>
                    <a:pt x="6255073" y="1026114"/>
                  </a:lnTo>
                  <a:lnTo>
                    <a:pt x="6266503" y="1026114"/>
                  </a:lnTo>
                  <a:lnTo>
                    <a:pt x="6277933" y="1026114"/>
                  </a:lnTo>
                  <a:lnTo>
                    <a:pt x="6289410" y="1026114"/>
                  </a:lnTo>
                  <a:lnTo>
                    <a:pt x="6300840" y="1026114"/>
                  </a:lnTo>
                  <a:lnTo>
                    <a:pt x="6312270" y="1026114"/>
                  </a:lnTo>
                  <a:lnTo>
                    <a:pt x="6323700" y="1026114"/>
                  </a:lnTo>
                  <a:lnTo>
                    <a:pt x="6335130" y="1026114"/>
                  </a:lnTo>
                  <a:lnTo>
                    <a:pt x="6346608" y="1026114"/>
                  </a:lnTo>
                  <a:lnTo>
                    <a:pt x="6358038" y="1026114"/>
                  </a:lnTo>
                  <a:lnTo>
                    <a:pt x="6369468" y="1026114"/>
                  </a:lnTo>
                  <a:lnTo>
                    <a:pt x="6380898" y="1026114"/>
                  </a:lnTo>
                  <a:lnTo>
                    <a:pt x="6392328" y="1026114"/>
                  </a:lnTo>
                  <a:lnTo>
                    <a:pt x="6403805" y="1026114"/>
                  </a:lnTo>
                  <a:lnTo>
                    <a:pt x="6415235" y="1026114"/>
                  </a:lnTo>
                  <a:lnTo>
                    <a:pt x="6426666" y="1026114"/>
                  </a:lnTo>
                  <a:lnTo>
                    <a:pt x="6438096" y="1026114"/>
                  </a:lnTo>
                  <a:lnTo>
                    <a:pt x="6449525" y="1026114"/>
                  </a:lnTo>
                  <a:lnTo>
                    <a:pt x="6461003" y="1026114"/>
                  </a:lnTo>
                  <a:lnTo>
                    <a:pt x="6472433" y="1026114"/>
                  </a:lnTo>
                  <a:lnTo>
                    <a:pt x="6483863" y="1026114"/>
                  </a:lnTo>
                  <a:lnTo>
                    <a:pt x="6495293" y="1026114"/>
                  </a:lnTo>
                  <a:lnTo>
                    <a:pt x="6506723" y="1026114"/>
                  </a:lnTo>
                  <a:lnTo>
                    <a:pt x="6518201" y="1026114"/>
                  </a:lnTo>
                  <a:lnTo>
                    <a:pt x="6529631" y="1026114"/>
                  </a:lnTo>
                  <a:lnTo>
                    <a:pt x="6541061" y="1026114"/>
                  </a:lnTo>
                  <a:lnTo>
                    <a:pt x="6552490" y="1026114"/>
                  </a:lnTo>
                  <a:lnTo>
                    <a:pt x="6563921" y="1026114"/>
                  </a:lnTo>
                  <a:lnTo>
                    <a:pt x="6575398" y="1026114"/>
                  </a:lnTo>
                  <a:lnTo>
                    <a:pt x="6586828" y="1026114"/>
                  </a:lnTo>
                  <a:lnTo>
                    <a:pt x="6598259" y="1026114"/>
                  </a:lnTo>
                  <a:lnTo>
                    <a:pt x="6609688" y="1026114"/>
                  </a:lnTo>
                  <a:lnTo>
                    <a:pt x="6621118" y="1026114"/>
                  </a:lnTo>
                  <a:lnTo>
                    <a:pt x="6632596" y="1026114"/>
                  </a:lnTo>
                  <a:lnTo>
                    <a:pt x="6644026" y="1026114"/>
                  </a:lnTo>
                  <a:lnTo>
                    <a:pt x="6655456" y="1026114"/>
                  </a:lnTo>
                  <a:lnTo>
                    <a:pt x="6666886" y="1026114"/>
                  </a:lnTo>
                  <a:lnTo>
                    <a:pt x="6678316" y="1026114"/>
                  </a:lnTo>
                  <a:lnTo>
                    <a:pt x="6689794" y="1026114"/>
                  </a:lnTo>
                  <a:lnTo>
                    <a:pt x="6701224" y="1026114"/>
                  </a:lnTo>
                  <a:lnTo>
                    <a:pt x="6712653" y="1026114"/>
                  </a:lnTo>
                  <a:lnTo>
                    <a:pt x="6724083" y="1026114"/>
                  </a:lnTo>
                  <a:lnTo>
                    <a:pt x="6735514" y="1026114"/>
                  </a:lnTo>
                  <a:lnTo>
                    <a:pt x="6746944" y="1026114"/>
                  </a:lnTo>
                  <a:lnTo>
                    <a:pt x="6758421" y="1026114"/>
                  </a:lnTo>
                  <a:lnTo>
                    <a:pt x="6769851" y="1026114"/>
                  </a:lnTo>
                  <a:lnTo>
                    <a:pt x="6781281" y="1026114"/>
                  </a:lnTo>
                  <a:lnTo>
                    <a:pt x="6792711" y="1026114"/>
                  </a:lnTo>
                  <a:lnTo>
                    <a:pt x="6804141" y="1026114"/>
                  </a:lnTo>
                  <a:lnTo>
                    <a:pt x="6815619" y="1026114"/>
                  </a:lnTo>
                  <a:lnTo>
                    <a:pt x="6827049" y="1026114"/>
                  </a:lnTo>
                  <a:lnTo>
                    <a:pt x="6838479" y="1026114"/>
                  </a:lnTo>
                  <a:lnTo>
                    <a:pt x="6849909" y="1026114"/>
                  </a:lnTo>
                  <a:lnTo>
                    <a:pt x="6861339" y="1026114"/>
                  </a:lnTo>
                  <a:lnTo>
                    <a:pt x="6872816" y="1026114"/>
                  </a:lnTo>
                  <a:lnTo>
                    <a:pt x="6884246" y="1026114"/>
                  </a:lnTo>
                  <a:lnTo>
                    <a:pt x="6895676" y="1026114"/>
                  </a:lnTo>
                  <a:lnTo>
                    <a:pt x="6907107" y="1026114"/>
                  </a:lnTo>
                  <a:lnTo>
                    <a:pt x="6918537" y="1026114"/>
                  </a:lnTo>
                  <a:lnTo>
                    <a:pt x="6930014" y="1026114"/>
                  </a:lnTo>
                  <a:lnTo>
                    <a:pt x="6941444" y="1026114"/>
                  </a:lnTo>
                  <a:lnTo>
                    <a:pt x="6952874" y="1026114"/>
                  </a:lnTo>
                  <a:lnTo>
                    <a:pt x="6964304" y="1026114"/>
                  </a:lnTo>
                  <a:lnTo>
                    <a:pt x="6975734" y="1026114"/>
                  </a:lnTo>
                  <a:lnTo>
                    <a:pt x="6987212" y="1026114"/>
                  </a:lnTo>
                  <a:lnTo>
                    <a:pt x="6998642" y="1026114"/>
                  </a:lnTo>
                  <a:lnTo>
                    <a:pt x="7010072" y="1026114"/>
                  </a:lnTo>
                  <a:lnTo>
                    <a:pt x="7021502" y="1026114"/>
                  </a:lnTo>
                  <a:lnTo>
                    <a:pt x="7032931" y="1026114"/>
                  </a:lnTo>
                  <a:lnTo>
                    <a:pt x="7044409" y="1026114"/>
                  </a:lnTo>
                  <a:lnTo>
                    <a:pt x="7055839" y="1026114"/>
                  </a:lnTo>
                  <a:lnTo>
                    <a:pt x="7067269" y="1026114"/>
                  </a:lnTo>
                  <a:lnTo>
                    <a:pt x="7078700" y="1026114"/>
                  </a:lnTo>
                  <a:lnTo>
                    <a:pt x="7090129" y="1026114"/>
                  </a:lnTo>
                  <a:lnTo>
                    <a:pt x="7101607" y="1026114"/>
                  </a:lnTo>
                  <a:lnTo>
                    <a:pt x="7113037" y="1026114"/>
                  </a:lnTo>
                  <a:lnTo>
                    <a:pt x="7124467" y="1026114"/>
                  </a:lnTo>
                  <a:lnTo>
                    <a:pt x="7135897" y="1026114"/>
                  </a:lnTo>
                  <a:lnTo>
                    <a:pt x="7147327" y="1026114"/>
                  </a:lnTo>
                  <a:lnTo>
                    <a:pt x="7158805" y="1026114"/>
                  </a:lnTo>
                  <a:lnTo>
                    <a:pt x="7170235" y="1026114"/>
                  </a:lnTo>
                  <a:lnTo>
                    <a:pt x="7181665" y="1026114"/>
                  </a:lnTo>
                  <a:lnTo>
                    <a:pt x="7193094" y="1026114"/>
                  </a:lnTo>
                  <a:lnTo>
                    <a:pt x="7204524" y="1026114"/>
                  </a:lnTo>
                  <a:lnTo>
                    <a:pt x="7216002" y="1026114"/>
                  </a:lnTo>
                  <a:lnTo>
                    <a:pt x="7227432" y="1026114"/>
                  </a:lnTo>
                  <a:lnTo>
                    <a:pt x="7238862" y="1026114"/>
                  </a:lnTo>
                  <a:lnTo>
                    <a:pt x="7250292" y="1026114"/>
                  </a:lnTo>
                  <a:lnTo>
                    <a:pt x="7261722" y="1026114"/>
                  </a:lnTo>
                  <a:lnTo>
                    <a:pt x="7273200" y="1026114"/>
                  </a:lnTo>
                  <a:lnTo>
                    <a:pt x="7284630" y="1026114"/>
                  </a:lnTo>
                  <a:lnTo>
                    <a:pt x="7296060" y="1026114"/>
                  </a:lnTo>
                  <a:lnTo>
                    <a:pt x="7307490" y="1026114"/>
                  </a:lnTo>
                  <a:lnTo>
                    <a:pt x="7318920" y="1026114"/>
                  </a:lnTo>
                  <a:lnTo>
                    <a:pt x="7330398" y="1026114"/>
                  </a:lnTo>
                  <a:lnTo>
                    <a:pt x="7341828" y="1026114"/>
                  </a:lnTo>
                  <a:lnTo>
                    <a:pt x="7353257" y="1026114"/>
                  </a:lnTo>
                  <a:lnTo>
                    <a:pt x="7364687" y="1026114"/>
                  </a:lnTo>
                  <a:lnTo>
                    <a:pt x="7376117" y="1026114"/>
                  </a:lnTo>
                  <a:lnTo>
                    <a:pt x="7387595" y="1026114"/>
                  </a:lnTo>
                  <a:lnTo>
                    <a:pt x="7399025" y="1026114"/>
                  </a:lnTo>
                  <a:lnTo>
                    <a:pt x="7410455" y="1026114"/>
                  </a:lnTo>
                  <a:lnTo>
                    <a:pt x="7421885" y="1026114"/>
                  </a:lnTo>
                  <a:lnTo>
                    <a:pt x="7433315" y="1026114"/>
                  </a:lnTo>
                  <a:lnTo>
                    <a:pt x="7444793" y="1026114"/>
                  </a:lnTo>
                  <a:lnTo>
                    <a:pt x="7456222" y="1026114"/>
                  </a:lnTo>
                  <a:lnTo>
                    <a:pt x="7467653" y="1026114"/>
                  </a:lnTo>
                  <a:lnTo>
                    <a:pt x="7479083" y="1026114"/>
                  </a:lnTo>
                  <a:lnTo>
                    <a:pt x="7490513" y="1026114"/>
                  </a:lnTo>
                  <a:lnTo>
                    <a:pt x="7501990" y="1026114"/>
                  </a:lnTo>
                  <a:lnTo>
                    <a:pt x="7513420" y="1026114"/>
                  </a:lnTo>
                  <a:lnTo>
                    <a:pt x="7524850" y="1026114"/>
                  </a:lnTo>
                  <a:lnTo>
                    <a:pt x="7536280" y="1026114"/>
                  </a:lnTo>
                  <a:lnTo>
                    <a:pt x="7547710" y="1026114"/>
                  </a:lnTo>
                  <a:lnTo>
                    <a:pt x="7559188" y="1026114"/>
                  </a:lnTo>
                  <a:lnTo>
                    <a:pt x="7570618" y="1026114"/>
                  </a:lnTo>
                  <a:lnTo>
                    <a:pt x="7582048" y="1026114"/>
                  </a:lnTo>
                  <a:lnTo>
                    <a:pt x="7593478" y="1026114"/>
                  </a:lnTo>
                  <a:lnTo>
                    <a:pt x="7604908" y="1026114"/>
                  </a:lnTo>
                  <a:lnTo>
                    <a:pt x="7616385" y="1026114"/>
                  </a:lnTo>
                  <a:lnTo>
                    <a:pt x="7627815" y="1026114"/>
                  </a:lnTo>
                  <a:lnTo>
                    <a:pt x="7639246" y="1026114"/>
                  </a:lnTo>
                  <a:lnTo>
                    <a:pt x="7650676" y="1026114"/>
                  </a:lnTo>
                  <a:lnTo>
                    <a:pt x="7662106" y="1026114"/>
                  </a:lnTo>
                  <a:lnTo>
                    <a:pt x="7673583" y="1026114"/>
                  </a:lnTo>
                  <a:lnTo>
                    <a:pt x="7685013" y="1026114"/>
                  </a:lnTo>
                  <a:lnTo>
                    <a:pt x="7696443" y="1026114"/>
                  </a:lnTo>
                  <a:lnTo>
                    <a:pt x="7707873" y="1026114"/>
                  </a:lnTo>
                  <a:lnTo>
                    <a:pt x="7719303" y="1026114"/>
                  </a:lnTo>
                  <a:lnTo>
                    <a:pt x="7730733" y="1026114"/>
                  </a:lnTo>
                  <a:lnTo>
                    <a:pt x="7742211" y="1026114"/>
                  </a:lnTo>
                  <a:lnTo>
                    <a:pt x="7753641" y="1026114"/>
                  </a:lnTo>
                  <a:lnTo>
                    <a:pt x="7765071" y="1026114"/>
                  </a:lnTo>
                  <a:lnTo>
                    <a:pt x="7776501" y="1026114"/>
                  </a:lnTo>
                  <a:lnTo>
                    <a:pt x="7787931" y="1026114"/>
                  </a:lnTo>
                  <a:lnTo>
                    <a:pt x="7799408" y="1026114"/>
                  </a:lnTo>
                  <a:lnTo>
                    <a:pt x="7810839" y="1026114"/>
                  </a:lnTo>
                  <a:lnTo>
                    <a:pt x="7822268" y="1026114"/>
                  </a:lnTo>
                  <a:lnTo>
                    <a:pt x="7833698" y="1026114"/>
                  </a:lnTo>
                  <a:lnTo>
                    <a:pt x="7845128" y="1026114"/>
                  </a:lnTo>
                  <a:lnTo>
                    <a:pt x="7856606" y="1026114"/>
                  </a:lnTo>
                  <a:lnTo>
                    <a:pt x="7868036" y="1026114"/>
                  </a:lnTo>
                  <a:lnTo>
                    <a:pt x="7879466" y="1026114"/>
                  </a:lnTo>
                  <a:lnTo>
                    <a:pt x="7890896" y="1026114"/>
                  </a:lnTo>
                  <a:lnTo>
                    <a:pt x="7902326" y="1026114"/>
                  </a:lnTo>
                  <a:lnTo>
                    <a:pt x="7913804" y="1026114"/>
                  </a:lnTo>
                  <a:lnTo>
                    <a:pt x="7925234" y="1026114"/>
                  </a:lnTo>
                  <a:lnTo>
                    <a:pt x="7936663" y="1026114"/>
                  </a:lnTo>
                  <a:lnTo>
                    <a:pt x="7948094" y="1026114"/>
                  </a:lnTo>
                  <a:lnTo>
                    <a:pt x="7959524" y="1026114"/>
                  </a:lnTo>
                  <a:lnTo>
                    <a:pt x="7971001" y="1026114"/>
                  </a:lnTo>
                  <a:lnTo>
                    <a:pt x="7982431" y="1026114"/>
                  </a:lnTo>
                  <a:lnTo>
                    <a:pt x="7993861" y="1026114"/>
                  </a:lnTo>
                  <a:lnTo>
                    <a:pt x="8005291" y="1026114"/>
                  </a:lnTo>
                  <a:lnTo>
                    <a:pt x="8016721" y="1026114"/>
                  </a:lnTo>
                  <a:lnTo>
                    <a:pt x="8028199" y="1026114"/>
                  </a:lnTo>
                  <a:lnTo>
                    <a:pt x="8039629" y="1026114"/>
                  </a:lnTo>
                  <a:lnTo>
                    <a:pt x="8051059" y="1026114"/>
                  </a:lnTo>
                  <a:lnTo>
                    <a:pt x="8062489" y="1026114"/>
                  </a:lnTo>
                  <a:lnTo>
                    <a:pt x="8073919" y="1026114"/>
                  </a:lnTo>
                  <a:lnTo>
                    <a:pt x="8085396" y="1026114"/>
                  </a:lnTo>
                  <a:lnTo>
                    <a:pt x="8096826" y="1026114"/>
                  </a:lnTo>
                  <a:lnTo>
                    <a:pt x="8108256" y="1026114"/>
                  </a:lnTo>
                  <a:lnTo>
                    <a:pt x="8119687" y="1026114"/>
                  </a:lnTo>
                  <a:lnTo>
                    <a:pt x="8131117" y="1026114"/>
                  </a:lnTo>
                  <a:lnTo>
                    <a:pt x="8142594" y="1026114"/>
                  </a:lnTo>
                  <a:lnTo>
                    <a:pt x="8154024" y="1026114"/>
                  </a:lnTo>
                  <a:lnTo>
                    <a:pt x="8165454" y="1026114"/>
                  </a:lnTo>
                  <a:lnTo>
                    <a:pt x="8176884" y="1026114"/>
                  </a:lnTo>
                  <a:lnTo>
                    <a:pt x="8188314" y="1026114"/>
                  </a:lnTo>
                  <a:lnTo>
                    <a:pt x="8199792" y="1026114"/>
                  </a:lnTo>
                  <a:lnTo>
                    <a:pt x="8211222" y="1026114"/>
                  </a:lnTo>
                  <a:lnTo>
                    <a:pt x="8222652" y="1026114"/>
                  </a:lnTo>
                  <a:lnTo>
                    <a:pt x="8234082" y="1026114"/>
                  </a:lnTo>
                  <a:lnTo>
                    <a:pt x="8245512" y="1026114"/>
                  </a:lnTo>
                  <a:lnTo>
                    <a:pt x="8256989" y="1026114"/>
                  </a:lnTo>
                  <a:lnTo>
                    <a:pt x="8268419" y="1026114"/>
                  </a:lnTo>
                  <a:lnTo>
                    <a:pt x="8279850" y="1026114"/>
                  </a:lnTo>
                  <a:lnTo>
                    <a:pt x="8291280" y="1026114"/>
                  </a:lnTo>
                  <a:lnTo>
                    <a:pt x="8302709" y="1026114"/>
                  </a:lnTo>
                  <a:lnTo>
                    <a:pt x="8314187" y="1026114"/>
                  </a:lnTo>
                  <a:lnTo>
                    <a:pt x="8325617" y="1026114"/>
                  </a:lnTo>
                  <a:lnTo>
                    <a:pt x="8337047" y="1026114"/>
                  </a:lnTo>
                  <a:lnTo>
                    <a:pt x="8348477" y="1026114"/>
                  </a:lnTo>
                  <a:lnTo>
                    <a:pt x="8359907" y="1026114"/>
                  </a:lnTo>
                  <a:lnTo>
                    <a:pt x="8371385" y="1026114"/>
                  </a:lnTo>
                  <a:lnTo>
                    <a:pt x="8382815" y="1026114"/>
                  </a:lnTo>
                  <a:lnTo>
                    <a:pt x="8394245" y="1026114"/>
                  </a:lnTo>
                  <a:lnTo>
                    <a:pt x="8405674" y="1026114"/>
                  </a:lnTo>
                  <a:lnTo>
                    <a:pt x="8417104" y="1026114"/>
                  </a:lnTo>
                  <a:lnTo>
                    <a:pt x="8428582" y="1026114"/>
                  </a:lnTo>
                  <a:lnTo>
                    <a:pt x="8440012" y="1026114"/>
                  </a:lnTo>
                  <a:lnTo>
                    <a:pt x="8451442" y="1026114"/>
                  </a:lnTo>
                  <a:lnTo>
                    <a:pt x="8462872" y="1026114"/>
                  </a:lnTo>
                  <a:lnTo>
                    <a:pt x="8474302" y="1026114"/>
                  </a:lnTo>
                  <a:lnTo>
                    <a:pt x="8485780" y="1026114"/>
                  </a:lnTo>
                  <a:lnTo>
                    <a:pt x="8497210" y="1026114"/>
                  </a:lnTo>
                  <a:lnTo>
                    <a:pt x="8508640" y="1026114"/>
                  </a:lnTo>
                  <a:lnTo>
                    <a:pt x="8520069" y="1026114"/>
                  </a:lnTo>
                  <a:lnTo>
                    <a:pt x="8531500" y="1026114"/>
                  </a:lnTo>
                  <a:lnTo>
                    <a:pt x="8542977" y="1026114"/>
                  </a:lnTo>
                  <a:lnTo>
                    <a:pt x="8554407" y="1026114"/>
                  </a:lnTo>
                  <a:lnTo>
                    <a:pt x="8565837" y="1026114"/>
                  </a:lnTo>
                  <a:lnTo>
                    <a:pt x="8577267" y="1026114"/>
                  </a:lnTo>
                  <a:lnTo>
                    <a:pt x="8588697" y="1026114"/>
                  </a:lnTo>
                  <a:lnTo>
                    <a:pt x="8600175" y="1026114"/>
                  </a:lnTo>
                  <a:lnTo>
                    <a:pt x="8611605" y="1026114"/>
                  </a:lnTo>
                  <a:lnTo>
                    <a:pt x="8623035" y="1026114"/>
                  </a:lnTo>
                  <a:lnTo>
                    <a:pt x="8634465" y="1026114"/>
                  </a:lnTo>
                  <a:lnTo>
                    <a:pt x="8645895" y="1026114"/>
                  </a:lnTo>
                  <a:lnTo>
                    <a:pt x="8657373" y="1026114"/>
                  </a:lnTo>
                  <a:lnTo>
                    <a:pt x="8668802" y="1026114"/>
                  </a:lnTo>
                  <a:lnTo>
                    <a:pt x="8680232" y="1026114"/>
                  </a:lnTo>
                  <a:lnTo>
                    <a:pt x="8691662" y="1026114"/>
                  </a:lnTo>
                  <a:lnTo>
                    <a:pt x="8703093" y="1026114"/>
                  </a:lnTo>
                  <a:lnTo>
                    <a:pt x="8714570" y="1026114"/>
                  </a:lnTo>
                  <a:lnTo>
                    <a:pt x="8726000" y="1026114"/>
                  </a:lnTo>
                  <a:lnTo>
                    <a:pt x="8737430" y="1026114"/>
                  </a:lnTo>
                  <a:lnTo>
                    <a:pt x="8748860" y="1026114"/>
                  </a:lnTo>
                  <a:lnTo>
                    <a:pt x="8760290" y="1026114"/>
                  </a:lnTo>
                  <a:lnTo>
                    <a:pt x="8771768" y="1026114"/>
                  </a:lnTo>
                  <a:lnTo>
                    <a:pt x="8783198" y="1026114"/>
                  </a:lnTo>
                  <a:lnTo>
                    <a:pt x="8794628" y="1026114"/>
                  </a:lnTo>
                  <a:lnTo>
                    <a:pt x="8806058" y="1026114"/>
                  </a:lnTo>
                  <a:lnTo>
                    <a:pt x="8817488" y="1026114"/>
                  </a:lnTo>
                  <a:lnTo>
                    <a:pt x="8828918" y="1026114"/>
                  </a:lnTo>
                  <a:lnTo>
                    <a:pt x="8840395" y="1026114"/>
                  </a:lnTo>
                  <a:lnTo>
                    <a:pt x="8851825" y="1026114"/>
                  </a:lnTo>
                  <a:lnTo>
                    <a:pt x="8863256" y="1026114"/>
                  </a:lnTo>
                  <a:lnTo>
                    <a:pt x="8874686" y="1026114"/>
                  </a:lnTo>
                  <a:lnTo>
                    <a:pt x="8886115" y="1026114"/>
                  </a:lnTo>
                  <a:lnTo>
                    <a:pt x="8897593" y="1026114"/>
                  </a:lnTo>
                  <a:lnTo>
                    <a:pt x="8909022" y="1026114"/>
                  </a:lnTo>
                  <a:lnTo>
                    <a:pt x="8920453" y="1026114"/>
                  </a:lnTo>
                  <a:lnTo>
                    <a:pt x="8931883" y="1026114"/>
                  </a:lnTo>
                  <a:lnTo>
                    <a:pt x="8943313" y="1026114"/>
                  </a:lnTo>
                  <a:lnTo>
                    <a:pt x="8954791" y="1026114"/>
                  </a:lnTo>
                  <a:lnTo>
                    <a:pt x="8966220" y="1026114"/>
                  </a:lnTo>
                  <a:lnTo>
                    <a:pt x="8977651" y="1026114"/>
                  </a:lnTo>
                  <a:lnTo>
                    <a:pt x="8989080" y="1026114"/>
                  </a:lnTo>
                  <a:lnTo>
                    <a:pt x="9000511" y="1026114"/>
                  </a:lnTo>
                  <a:lnTo>
                    <a:pt x="9011988" y="1026114"/>
                  </a:lnTo>
                  <a:lnTo>
                    <a:pt x="9023418" y="1026114"/>
                  </a:lnTo>
                  <a:lnTo>
                    <a:pt x="9034849" y="1026114"/>
                  </a:lnTo>
                  <a:lnTo>
                    <a:pt x="9046278" y="1026114"/>
                  </a:lnTo>
                  <a:lnTo>
                    <a:pt x="9057709" y="1026114"/>
                  </a:lnTo>
                  <a:lnTo>
                    <a:pt x="9069186" y="1026114"/>
                  </a:lnTo>
                  <a:lnTo>
                    <a:pt x="9080615" y="1026114"/>
                  </a:lnTo>
                  <a:lnTo>
                    <a:pt x="9092046" y="1026114"/>
                  </a:lnTo>
                  <a:lnTo>
                    <a:pt x="9103476" y="1026114"/>
                  </a:lnTo>
                  <a:lnTo>
                    <a:pt x="9114906" y="1026114"/>
                  </a:lnTo>
                  <a:lnTo>
                    <a:pt x="9126384" y="1026114"/>
                  </a:lnTo>
                  <a:lnTo>
                    <a:pt x="9137813" y="1026114"/>
                  </a:lnTo>
                  <a:lnTo>
                    <a:pt x="9149244" y="1026114"/>
                  </a:lnTo>
                  <a:lnTo>
                    <a:pt x="9160673" y="1026114"/>
                  </a:lnTo>
                  <a:lnTo>
                    <a:pt x="9172104" y="1026114"/>
                  </a:lnTo>
                  <a:lnTo>
                    <a:pt x="9183581" y="1026114"/>
                  </a:lnTo>
                  <a:lnTo>
                    <a:pt x="9195011" y="1026114"/>
                  </a:lnTo>
                  <a:lnTo>
                    <a:pt x="9206442" y="1026114"/>
                  </a:lnTo>
                  <a:lnTo>
                    <a:pt x="9217871" y="1026114"/>
                  </a:lnTo>
                  <a:lnTo>
                    <a:pt x="9229301" y="1026114"/>
                  </a:lnTo>
                  <a:lnTo>
                    <a:pt x="9240779" y="1026114"/>
                  </a:lnTo>
                  <a:lnTo>
                    <a:pt x="9252209" y="1026114"/>
                  </a:lnTo>
                  <a:lnTo>
                    <a:pt x="9263639" y="1026114"/>
                  </a:lnTo>
                  <a:lnTo>
                    <a:pt x="9275069" y="1026114"/>
                  </a:lnTo>
                  <a:lnTo>
                    <a:pt x="9286498" y="1026114"/>
                  </a:lnTo>
                  <a:lnTo>
                    <a:pt x="9297977" y="1026114"/>
                  </a:lnTo>
                  <a:lnTo>
                    <a:pt x="9309406" y="1026114"/>
                  </a:lnTo>
                  <a:lnTo>
                    <a:pt x="9320837" y="1026114"/>
                  </a:lnTo>
                  <a:lnTo>
                    <a:pt x="9332266" y="1026114"/>
                  </a:lnTo>
                  <a:lnTo>
                    <a:pt x="9343696" y="1026114"/>
                  </a:lnTo>
                  <a:lnTo>
                    <a:pt x="9355174" y="1026114"/>
                  </a:lnTo>
                  <a:lnTo>
                    <a:pt x="9366604" y="1026114"/>
                  </a:lnTo>
                  <a:lnTo>
                    <a:pt x="9378035" y="1026114"/>
                  </a:lnTo>
                  <a:lnTo>
                    <a:pt x="9389464" y="1026114"/>
                  </a:lnTo>
                  <a:lnTo>
                    <a:pt x="9400894" y="1026114"/>
                  </a:lnTo>
                  <a:lnTo>
                    <a:pt x="9412372" y="1026114"/>
                  </a:lnTo>
                  <a:lnTo>
                    <a:pt x="9423802" y="1026114"/>
                  </a:lnTo>
                  <a:lnTo>
                    <a:pt x="9435232" y="1026114"/>
                  </a:lnTo>
                  <a:lnTo>
                    <a:pt x="9446662" y="1026114"/>
                  </a:lnTo>
                  <a:lnTo>
                    <a:pt x="9458091" y="1026114"/>
                  </a:lnTo>
                  <a:lnTo>
                    <a:pt x="9469570" y="1026114"/>
                  </a:lnTo>
                  <a:lnTo>
                    <a:pt x="9480999" y="1026114"/>
                  </a:lnTo>
                  <a:lnTo>
                    <a:pt x="9492429" y="1026114"/>
                  </a:lnTo>
                  <a:lnTo>
                    <a:pt x="9503859" y="1026114"/>
                  </a:lnTo>
                  <a:lnTo>
                    <a:pt x="9515289" y="1026114"/>
                  </a:lnTo>
                  <a:lnTo>
                    <a:pt x="9526767" y="1026114"/>
                  </a:lnTo>
                  <a:lnTo>
                    <a:pt x="9538197" y="1026114"/>
                  </a:lnTo>
                  <a:lnTo>
                    <a:pt x="9549626" y="1026114"/>
                  </a:lnTo>
                  <a:lnTo>
                    <a:pt x="9561057" y="1026114"/>
                  </a:lnTo>
                  <a:lnTo>
                    <a:pt x="9572487" y="1026114"/>
                  </a:lnTo>
                  <a:lnTo>
                    <a:pt x="9583965" y="1026114"/>
                  </a:lnTo>
                  <a:lnTo>
                    <a:pt x="9595395" y="1026114"/>
                  </a:lnTo>
                  <a:lnTo>
                    <a:pt x="9606824" y="1026114"/>
                  </a:lnTo>
                  <a:lnTo>
                    <a:pt x="9618255" y="1026114"/>
                  </a:lnTo>
                  <a:lnTo>
                    <a:pt x="9629684" y="1026114"/>
                  </a:lnTo>
                  <a:lnTo>
                    <a:pt x="9641163" y="1026114"/>
                  </a:lnTo>
                  <a:lnTo>
                    <a:pt x="9652592" y="1026114"/>
                  </a:lnTo>
                  <a:lnTo>
                    <a:pt x="9664022" y="1026114"/>
                  </a:lnTo>
                  <a:lnTo>
                    <a:pt x="9675452" y="1026114"/>
                  </a:lnTo>
                  <a:lnTo>
                    <a:pt x="9686882" y="1026114"/>
                  </a:lnTo>
                  <a:lnTo>
                    <a:pt x="9698360" y="1026114"/>
                  </a:lnTo>
                  <a:lnTo>
                    <a:pt x="9709790" y="1026114"/>
                  </a:lnTo>
                  <a:lnTo>
                    <a:pt x="9721219" y="1026114"/>
                  </a:lnTo>
                  <a:lnTo>
                    <a:pt x="9732650" y="1026114"/>
                  </a:lnTo>
                  <a:lnTo>
                    <a:pt x="9744080" y="1026114"/>
                  </a:lnTo>
                  <a:lnTo>
                    <a:pt x="9755557" y="1026114"/>
                  </a:lnTo>
                  <a:lnTo>
                    <a:pt x="9766988" y="1026114"/>
                  </a:lnTo>
                  <a:lnTo>
                    <a:pt x="9778417" y="1026114"/>
                  </a:lnTo>
                  <a:lnTo>
                    <a:pt x="9789848" y="1026114"/>
                  </a:lnTo>
                  <a:lnTo>
                    <a:pt x="9801277" y="1026114"/>
                  </a:lnTo>
                  <a:lnTo>
                    <a:pt x="9812755" y="1026114"/>
                  </a:lnTo>
                  <a:lnTo>
                    <a:pt x="9824185" y="1026114"/>
                  </a:lnTo>
                  <a:lnTo>
                    <a:pt x="9835615" y="1026114"/>
                  </a:lnTo>
                  <a:lnTo>
                    <a:pt x="9847045" y="1026114"/>
                  </a:lnTo>
                  <a:lnTo>
                    <a:pt x="9858475" y="1026114"/>
                  </a:lnTo>
                  <a:lnTo>
                    <a:pt x="9869952" y="1026114"/>
                  </a:lnTo>
                  <a:lnTo>
                    <a:pt x="9881383" y="1026114"/>
                  </a:lnTo>
                  <a:lnTo>
                    <a:pt x="9892812" y="1026114"/>
                  </a:lnTo>
                  <a:lnTo>
                    <a:pt x="9904243" y="1026114"/>
                  </a:lnTo>
                  <a:lnTo>
                    <a:pt x="9915673" y="1026114"/>
                  </a:lnTo>
                  <a:lnTo>
                    <a:pt x="9927102" y="1026114"/>
                  </a:lnTo>
                  <a:lnTo>
                    <a:pt x="9938581" y="1026114"/>
                  </a:lnTo>
                  <a:lnTo>
                    <a:pt x="9950010" y="1026114"/>
                  </a:lnTo>
                  <a:lnTo>
                    <a:pt x="9961441" y="1026114"/>
                  </a:lnTo>
                  <a:lnTo>
                    <a:pt x="9972870" y="1026114"/>
                  </a:lnTo>
                  <a:lnTo>
                    <a:pt x="9984300" y="1026114"/>
                  </a:lnTo>
                  <a:lnTo>
                    <a:pt x="9995778" y="1026114"/>
                  </a:lnTo>
                  <a:lnTo>
                    <a:pt x="10007208" y="1026114"/>
                  </a:lnTo>
                  <a:lnTo>
                    <a:pt x="10018638" y="1026114"/>
                  </a:lnTo>
                  <a:lnTo>
                    <a:pt x="10030068" y="1026114"/>
                  </a:lnTo>
                  <a:lnTo>
                    <a:pt x="10041498" y="1026114"/>
                  </a:lnTo>
                  <a:lnTo>
                    <a:pt x="10052976" y="1026114"/>
                  </a:lnTo>
                  <a:lnTo>
                    <a:pt x="10064405" y="1026114"/>
                  </a:lnTo>
                  <a:lnTo>
                    <a:pt x="10075835" y="1026114"/>
                  </a:lnTo>
                  <a:lnTo>
                    <a:pt x="10087266" y="1026114"/>
                  </a:lnTo>
                  <a:lnTo>
                    <a:pt x="10098695" y="1026114"/>
                  </a:lnTo>
                  <a:lnTo>
                    <a:pt x="10110174" y="1026114"/>
                  </a:lnTo>
                  <a:lnTo>
                    <a:pt x="10121603" y="1026114"/>
                  </a:lnTo>
                  <a:lnTo>
                    <a:pt x="10133033" y="1026114"/>
                  </a:lnTo>
                  <a:lnTo>
                    <a:pt x="10144463" y="1026114"/>
                  </a:lnTo>
                  <a:lnTo>
                    <a:pt x="10155893" y="1026114"/>
                  </a:lnTo>
                  <a:lnTo>
                    <a:pt x="10167371" y="1026114"/>
                  </a:lnTo>
                  <a:lnTo>
                    <a:pt x="10178801" y="1026114"/>
                  </a:lnTo>
                  <a:lnTo>
                    <a:pt x="10190230" y="1026114"/>
                  </a:lnTo>
                  <a:lnTo>
                    <a:pt x="10201661" y="1026114"/>
                  </a:lnTo>
                  <a:lnTo>
                    <a:pt x="10213091" y="1026114"/>
                  </a:lnTo>
                  <a:lnTo>
                    <a:pt x="10224569" y="1026114"/>
                  </a:lnTo>
                  <a:lnTo>
                    <a:pt x="10235998" y="1026114"/>
                  </a:lnTo>
                  <a:lnTo>
                    <a:pt x="10247428" y="1026114"/>
                  </a:lnTo>
                  <a:lnTo>
                    <a:pt x="10258859" y="1026114"/>
                  </a:lnTo>
                  <a:lnTo>
                    <a:pt x="10270288" y="1026114"/>
                  </a:lnTo>
                  <a:lnTo>
                    <a:pt x="10281767" y="1026114"/>
                  </a:lnTo>
                  <a:lnTo>
                    <a:pt x="10293196" y="1026114"/>
                  </a:lnTo>
                  <a:lnTo>
                    <a:pt x="10304626" y="1026114"/>
                  </a:lnTo>
                  <a:lnTo>
                    <a:pt x="10316056" y="1026114"/>
                  </a:lnTo>
                  <a:lnTo>
                    <a:pt x="10327486" y="1026114"/>
                  </a:lnTo>
                  <a:lnTo>
                    <a:pt x="10338963" y="1026114"/>
                  </a:lnTo>
                  <a:lnTo>
                    <a:pt x="10350394" y="1026114"/>
                  </a:lnTo>
                  <a:lnTo>
                    <a:pt x="10361823" y="1026114"/>
                  </a:lnTo>
                  <a:lnTo>
                    <a:pt x="10373254" y="1026114"/>
                  </a:lnTo>
                  <a:lnTo>
                    <a:pt x="10384684" y="1026114"/>
                  </a:lnTo>
                  <a:lnTo>
                    <a:pt x="10396161" y="1026114"/>
                  </a:lnTo>
                  <a:lnTo>
                    <a:pt x="10407591" y="1026114"/>
                  </a:lnTo>
                  <a:lnTo>
                    <a:pt x="10419021" y="1026114"/>
                  </a:lnTo>
                  <a:lnTo>
                    <a:pt x="10430452" y="1026114"/>
                  </a:lnTo>
                  <a:lnTo>
                    <a:pt x="10441881" y="1026114"/>
                  </a:lnTo>
                  <a:lnTo>
                    <a:pt x="10453358" y="1026114"/>
                  </a:lnTo>
                  <a:lnTo>
                    <a:pt x="10464789" y="1026114"/>
                  </a:lnTo>
                  <a:lnTo>
                    <a:pt x="10476219" y="1026114"/>
                  </a:lnTo>
                  <a:lnTo>
                    <a:pt x="10487649" y="1026114"/>
                  </a:lnTo>
                  <a:lnTo>
                    <a:pt x="10499079" y="1026114"/>
                  </a:lnTo>
                  <a:lnTo>
                    <a:pt x="10510556" y="1026114"/>
                  </a:lnTo>
                  <a:lnTo>
                    <a:pt x="10521987" y="1026114"/>
                  </a:lnTo>
                  <a:lnTo>
                    <a:pt x="10533416" y="1026114"/>
                  </a:lnTo>
                  <a:lnTo>
                    <a:pt x="10544847" y="1026114"/>
                  </a:lnTo>
                  <a:lnTo>
                    <a:pt x="10556277" y="1026114"/>
                  </a:lnTo>
                  <a:lnTo>
                    <a:pt x="10567754" y="1026114"/>
                  </a:lnTo>
                  <a:lnTo>
                    <a:pt x="10579184" y="1026114"/>
                  </a:lnTo>
                  <a:lnTo>
                    <a:pt x="10590614" y="1026114"/>
                  </a:lnTo>
                  <a:lnTo>
                    <a:pt x="10602045" y="1026114"/>
                  </a:lnTo>
                  <a:lnTo>
                    <a:pt x="10613474" y="1026114"/>
                  </a:lnTo>
                  <a:lnTo>
                    <a:pt x="10624951" y="1026114"/>
                  </a:lnTo>
                  <a:lnTo>
                    <a:pt x="10636382" y="1026114"/>
                  </a:lnTo>
                  <a:lnTo>
                    <a:pt x="10647812" y="1026114"/>
                  </a:lnTo>
                  <a:lnTo>
                    <a:pt x="10659241" y="1026114"/>
                  </a:lnTo>
                  <a:lnTo>
                    <a:pt x="10670672" y="1026114"/>
                  </a:lnTo>
                  <a:lnTo>
                    <a:pt x="10682149" y="1026114"/>
                  </a:lnTo>
                  <a:lnTo>
                    <a:pt x="10693580" y="1026114"/>
                  </a:lnTo>
                  <a:lnTo>
                    <a:pt x="10705009" y="1026114"/>
                  </a:lnTo>
                  <a:lnTo>
                    <a:pt x="10716439" y="1026114"/>
                  </a:lnTo>
                  <a:lnTo>
                    <a:pt x="10727870" y="1026114"/>
                  </a:lnTo>
                  <a:lnTo>
                    <a:pt x="10739347" y="1026114"/>
                  </a:lnTo>
                  <a:lnTo>
                    <a:pt x="10750778" y="1026114"/>
                  </a:lnTo>
                  <a:lnTo>
                    <a:pt x="10762207" y="1026114"/>
                  </a:lnTo>
                  <a:lnTo>
                    <a:pt x="10773637" y="1026114"/>
                  </a:lnTo>
                  <a:lnTo>
                    <a:pt x="10785067" y="1026114"/>
                  </a:lnTo>
                  <a:lnTo>
                    <a:pt x="10796544" y="1026114"/>
                  </a:lnTo>
                  <a:lnTo>
                    <a:pt x="10807975" y="1026114"/>
                  </a:lnTo>
                  <a:lnTo>
                    <a:pt x="10819405" y="1026114"/>
                  </a:lnTo>
                  <a:lnTo>
                    <a:pt x="10830834" y="1026114"/>
                  </a:lnTo>
                  <a:lnTo>
                    <a:pt x="10842265" y="1026114"/>
                  </a:lnTo>
                  <a:lnTo>
                    <a:pt x="10853742" y="1026114"/>
                  </a:lnTo>
                  <a:lnTo>
                    <a:pt x="10865173" y="1026114"/>
                  </a:lnTo>
                  <a:lnTo>
                    <a:pt x="10876602" y="1026114"/>
                  </a:lnTo>
                  <a:lnTo>
                    <a:pt x="10888032" y="1026114"/>
                  </a:lnTo>
                  <a:lnTo>
                    <a:pt x="10899463" y="1026114"/>
                  </a:lnTo>
                  <a:lnTo>
                    <a:pt x="10910892" y="1026114"/>
                  </a:lnTo>
                  <a:lnTo>
                    <a:pt x="10922369" y="1026114"/>
                  </a:lnTo>
                  <a:lnTo>
                    <a:pt x="10933800" y="1026114"/>
                  </a:lnTo>
                  <a:lnTo>
                    <a:pt x="10945230" y="1026114"/>
                  </a:lnTo>
                  <a:lnTo>
                    <a:pt x="10956660" y="1026114"/>
                  </a:lnTo>
                  <a:lnTo>
                    <a:pt x="10968090" y="1026114"/>
                  </a:lnTo>
                  <a:lnTo>
                    <a:pt x="10979567" y="1026114"/>
                  </a:lnTo>
                  <a:lnTo>
                    <a:pt x="10990998" y="1026114"/>
                  </a:lnTo>
                  <a:lnTo>
                    <a:pt x="11002427" y="1026114"/>
                  </a:lnTo>
                  <a:lnTo>
                    <a:pt x="11013858" y="1026114"/>
                  </a:lnTo>
                  <a:lnTo>
                    <a:pt x="11025287" y="1026114"/>
                  </a:lnTo>
                  <a:lnTo>
                    <a:pt x="11036765" y="1026114"/>
                  </a:lnTo>
                  <a:lnTo>
                    <a:pt x="11048195" y="1026114"/>
                  </a:lnTo>
                  <a:lnTo>
                    <a:pt x="11059625" y="1026114"/>
                  </a:lnTo>
                  <a:lnTo>
                    <a:pt x="11071056" y="1026114"/>
                  </a:lnTo>
                  <a:lnTo>
                    <a:pt x="11082485" y="1026114"/>
                  </a:lnTo>
                  <a:lnTo>
                    <a:pt x="11093962" y="1026114"/>
                  </a:lnTo>
                  <a:lnTo>
                    <a:pt x="11105393" y="1026114"/>
                  </a:lnTo>
                  <a:lnTo>
                    <a:pt x="11116823" y="1026114"/>
                  </a:lnTo>
                  <a:lnTo>
                    <a:pt x="11128253" y="1026114"/>
                  </a:lnTo>
                  <a:lnTo>
                    <a:pt x="11139683" y="1026114"/>
                  </a:lnTo>
                  <a:lnTo>
                    <a:pt x="11151160" y="1026114"/>
                  </a:lnTo>
                  <a:lnTo>
                    <a:pt x="11162591" y="1026114"/>
                  </a:lnTo>
                  <a:lnTo>
                    <a:pt x="11174020" y="1026114"/>
                  </a:lnTo>
                  <a:lnTo>
                    <a:pt x="11185451" y="1026114"/>
                  </a:lnTo>
                  <a:lnTo>
                    <a:pt x="11196881" y="1026114"/>
                  </a:lnTo>
                  <a:lnTo>
                    <a:pt x="11208358" y="1026114"/>
                  </a:lnTo>
                  <a:lnTo>
                    <a:pt x="11218359" y="1026114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A079C19C-B930-1748-AD56-89966C47FC4A}"/>
                </a:ext>
              </a:extLst>
            </p:cNvPr>
            <p:cNvSpPr/>
            <p:nvPr/>
          </p:nvSpPr>
          <p:spPr>
            <a:xfrm>
              <a:off x="851149" y="5011550"/>
              <a:ext cx="11218359" cy="1089212"/>
            </a:xfrm>
            <a:custGeom>
              <a:avLst/>
              <a:gdLst>
                <a:gd name="connsiteX0" fmla="*/ 0 w 11218359"/>
                <a:gd name="connsiteY0" fmla="*/ 1089212 h 1089212"/>
                <a:gd name="connsiteX1" fmla="*/ 9149 w 11218359"/>
                <a:gd name="connsiteY1" fmla="*/ 1089212 h 1089212"/>
                <a:gd name="connsiteX2" fmla="*/ 20588 w 11218359"/>
                <a:gd name="connsiteY2" fmla="*/ 1089212 h 1089212"/>
                <a:gd name="connsiteX3" fmla="*/ 32028 w 11218359"/>
                <a:gd name="connsiteY3" fmla="*/ 1089212 h 1089212"/>
                <a:gd name="connsiteX4" fmla="*/ 43467 w 11218359"/>
                <a:gd name="connsiteY4" fmla="*/ 1089212 h 1089212"/>
                <a:gd name="connsiteX5" fmla="*/ 54907 w 11218359"/>
                <a:gd name="connsiteY5" fmla="*/ 1089212 h 1089212"/>
                <a:gd name="connsiteX6" fmla="*/ 66346 w 11218359"/>
                <a:gd name="connsiteY6" fmla="*/ 1089212 h 1089212"/>
                <a:gd name="connsiteX7" fmla="*/ 77786 w 11218359"/>
                <a:gd name="connsiteY7" fmla="*/ 1089212 h 1089212"/>
                <a:gd name="connsiteX8" fmla="*/ 89225 w 11218359"/>
                <a:gd name="connsiteY8" fmla="*/ 1089212 h 1089212"/>
                <a:gd name="connsiteX9" fmla="*/ 100665 w 11218359"/>
                <a:gd name="connsiteY9" fmla="*/ 1089212 h 1089212"/>
                <a:gd name="connsiteX10" fmla="*/ 112104 w 11218359"/>
                <a:gd name="connsiteY10" fmla="*/ 1089212 h 1089212"/>
                <a:gd name="connsiteX11" fmla="*/ 123544 w 11218359"/>
                <a:gd name="connsiteY11" fmla="*/ 1089212 h 1089212"/>
                <a:gd name="connsiteX12" fmla="*/ 134979 w 11218359"/>
                <a:gd name="connsiteY12" fmla="*/ 1089212 h 1089212"/>
                <a:gd name="connsiteX13" fmla="*/ 146423 w 11218359"/>
                <a:gd name="connsiteY13" fmla="*/ 1089212 h 1089212"/>
                <a:gd name="connsiteX14" fmla="*/ 157858 w 11218359"/>
                <a:gd name="connsiteY14" fmla="*/ 1089212 h 1089212"/>
                <a:gd name="connsiteX15" fmla="*/ 169297 w 11218359"/>
                <a:gd name="connsiteY15" fmla="*/ 1089212 h 1089212"/>
                <a:gd name="connsiteX16" fmla="*/ 180737 w 11218359"/>
                <a:gd name="connsiteY16" fmla="*/ 1089212 h 1089212"/>
                <a:gd name="connsiteX17" fmla="*/ 192176 w 11218359"/>
                <a:gd name="connsiteY17" fmla="*/ 1089212 h 1089212"/>
                <a:gd name="connsiteX18" fmla="*/ 203616 w 11218359"/>
                <a:gd name="connsiteY18" fmla="*/ 1089212 h 1089212"/>
                <a:gd name="connsiteX19" fmla="*/ 215055 w 11218359"/>
                <a:gd name="connsiteY19" fmla="*/ 1089212 h 1089212"/>
                <a:gd name="connsiteX20" fmla="*/ 226495 w 11218359"/>
                <a:gd name="connsiteY20" fmla="*/ 1089212 h 1089212"/>
                <a:gd name="connsiteX21" fmla="*/ 237935 w 11218359"/>
                <a:gd name="connsiteY21" fmla="*/ 1089212 h 1089212"/>
                <a:gd name="connsiteX22" fmla="*/ 249374 w 11218359"/>
                <a:gd name="connsiteY22" fmla="*/ 1089212 h 1089212"/>
                <a:gd name="connsiteX23" fmla="*/ 260814 w 11218359"/>
                <a:gd name="connsiteY23" fmla="*/ 1089212 h 1089212"/>
                <a:gd name="connsiteX24" fmla="*/ 272253 w 11218359"/>
                <a:gd name="connsiteY24" fmla="*/ 1089212 h 1089212"/>
                <a:gd name="connsiteX25" fmla="*/ 283693 w 11218359"/>
                <a:gd name="connsiteY25" fmla="*/ 1089212 h 1089212"/>
                <a:gd name="connsiteX26" fmla="*/ 295132 w 11218359"/>
                <a:gd name="connsiteY26" fmla="*/ 1089212 h 1089212"/>
                <a:gd name="connsiteX27" fmla="*/ 306572 w 11218359"/>
                <a:gd name="connsiteY27" fmla="*/ 1089212 h 1089212"/>
                <a:gd name="connsiteX28" fmla="*/ 318011 w 11218359"/>
                <a:gd name="connsiteY28" fmla="*/ 1089212 h 1089212"/>
                <a:gd name="connsiteX29" fmla="*/ 329451 w 11218359"/>
                <a:gd name="connsiteY29" fmla="*/ 1089212 h 1089212"/>
                <a:gd name="connsiteX30" fmla="*/ 340890 w 11218359"/>
                <a:gd name="connsiteY30" fmla="*/ 1089212 h 1089212"/>
                <a:gd name="connsiteX31" fmla="*/ 352330 w 11218359"/>
                <a:gd name="connsiteY31" fmla="*/ 1089212 h 1089212"/>
                <a:gd name="connsiteX32" fmla="*/ 363769 w 11218359"/>
                <a:gd name="connsiteY32" fmla="*/ 1089212 h 1089212"/>
                <a:gd name="connsiteX33" fmla="*/ 375209 w 11218359"/>
                <a:gd name="connsiteY33" fmla="*/ 1089212 h 1089212"/>
                <a:gd name="connsiteX34" fmla="*/ 386648 w 11218359"/>
                <a:gd name="connsiteY34" fmla="*/ 1089212 h 1089212"/>
                <a:gd name="connsiteX35" fmla="*/ 398088 w 11218359"/>
                <a:gd name="connsiteY35" fmla="*/ 1089212 h 1089212"/>
                <a:gd name="connsiteX36" fmla="*/ 409527 w 11218359"/>
                <a:gd name="connsiteY36" fmla="*/ 1089212 h 1089212"/>
                <a:gd name="connsiteX37" fmla="*/ 420967 w 11218359"/>
                <a:gd name="connsiteY37" fmla="*/ 1089212 h 1089212"/>
                <a:gd name="connsiteX38" fmla="*/ 432406 w 11218359"/>
                <a:gd name="connsiteY38" fmla="*/ 1089212 h 1089212"/>
                <a:gd name="connsiteX39" fmla="*/ 443846 w 11218359"/>
                <a:gd name="connsiteY39" fmla="*/ 1089212 h 1089212"/>
                <a:gd name="connsiteX40" fmla="*/ 455285 w 11218359"/>
                <a:gd name="connsiteY40" fmla="*/ 1089212 h 1089212"/>
                <a:gd name="connsiteX41" fmla="*/ 466725 w 11218359"/>
                <a:gd name="connsiteY41" fmla="*/ 1089212 h 1089212"/>
                <a:gd name="connsiteX42" fmla="*/ 478165 w 11218359"/>
                <a:gd name="connsiteY42" fmla="*/ 1089212 h 1089212"/>
                <a:gd name="connsiteX43" fmla="*/ 489604 w 11218359"/>
                <a:gd name="connsiteY43" fmla="*/ 1089212 h 1089212"/>
                <a:gd name="connsiteX44" fmla="*/ 501044 w 11218359"/>
                <a:gd name="connsiteY44" fmla="*/ 1089212 h 1089212"/>
                <a:gd name="connsiteX45" fmla="*/ 512483 w 11218359"/>
                <a:gd name="connsiteY45" fmla="*/ 1089212 h 1089212"/>
                <a:gd name="connsiteX46" fmla="*/ 523923 w 11218359"/>
                <a:gd name="connsiteY46" fmla="*/ 1089212 h 1089212"/>
                <a:gd name="connsiteX47" fmla="*/ 535362 w 11218359"/>
                <a:gd name="connsiteY47" fmla="*/ 1089212 h 1089212"/>
                <a:gd name="connsiteX48" fmla="*/ 546802 w 11218359"/>
                <a:gd name="connsiteY48" fmla="*/ 1089212 h 1089212"/>
                <a:gd name="connsiteX49" fmla="*/ 558241 w 11218359"/>
                <a:gd name="connsiteY49" fmla="*/ 1089212 h 1089212"/>
                <a:gd name="connsiteX50" fmla="*/ 569681 w 11218359"/>
                <a:gd name="connsiteY50" fmla="*/ 1089212 h 1089212"/>
                <a:gd name="connsiteX51" fmla="*/ 581120 w 11218359"/>
                <a:gd name="connsiteY51" fmla="*/ 1089212 h 1089212"/>
                <a:gd name="connsiteX52" fmla="*/ 592560 w 11218359"/>
                <a:gd name="connsiteY52" fmla="*/ 1089212 h 1089212"/>
                <a:gd name="connsiteX53" fmla="*/ 603999 w 11218359"/>
                <a:gd name="connsiteY53" fmla="*/ 1089212 h 1089212"/>
                <a:gd name="connsiteX54" fmla="*/ 615439 w 11218359"/>
                <a:gd name="connsiteY54" fmla="*/ 1089212 h 1089212"/>
                <a:gd name="connsiteX55" fmla="*/ 626878 w 11218359"/>
                <a:gd name="connsiteY55" fmla="*/ 1089212 h 1089212"/>
                <a:gd name="connsiteX56" fmla="*/ 638318 w 11218359"/>
                <a:gd name="connsiteY56" fmla="*/ 1089212 h 1089212"/>
                <a:gd name="connsiteX57" fmla="*/ 649757 w 11218359"/>
                <a:gd name="connsiteY57" fmla="*/ 1089212 h 1089212"/>
                <a:gd name="connsiteX58" fmla="*/ 661192 w 11218359"/>
                <a:gd name="connsiteY58" fmla="*/ 1089212 h 1089212"/>
                <a:gd name="connsiteX59" fmla="*/ 672632 w 11218359"/>
                <a:gd name="connsiteY59" fmla="*/ 1089212 h 1089212"/>
                <a:gd name="connsiteX60" fmla="*/ 684071 w 11218359"/>
                <a:gd name="connsiteY60" fmla="*/ 1089212 h 1089212"/>
                <a:gd name="connsiteX61" fmla="*/ 695511 w 11218359"/>
                <a:gd name="connsiteY61" fmla="*/ 1089212 h 1089212"/>
                <a:gd name="connsiteX62" fmla="*/ 706950 w 11218359"/>
                <a:gd name="connsiteY62" fmla="*/ 1089212 h 1089212"/>
                <a:gd name="connsiteX63" fmla="*/ 718390 w 11218359"/>
                <a:gd name="connsiteY63" fmla="*/ 1089212 h 1089212"/>
                <a:gd name="connsiteX64" fmla="*/ 729829 w 11218359"/>
                <a:gd name="connsiteY64" fmla="*/ 1089212 h 1089212"/>
                <a:gd name="connsiteX65" fmla="*/ 741269 w 11218359"/>
                <a:gd name="connsiteY65" fmla="*/ 1089212 h 1089212"/>
                <a:gd name="connsiteX66" fmla="*/ 752708 w 11218359"/>
                <a:gd name="connsiteY66" fmla="*/ 1089212 h 1089212"/>
                <a:gd name="connsiteX67" fmla="*/ 764148 w 11218359"/>
                <a:gd name="connsiteY67" fmla="*/ 1089212 h 1089212"/>
                <a:gd name="connsiteX68" fmla="*/ 775587 w 11218359"/>
                <a:gd name="connsiteY68" fmla="*/ 1089212 h 1089212"/>
                <a:gd name="connsiteX69" fmla="*/ 787027 w 11218359"/>
                <a:gd name="connsiteY69" fmla="*/ 1089212 h 1089212"/>
                <a:gd name="connsiteX70" fmla="*/ 798467 w 11218359"/>
                <a:gd name="connsiteY70" fmla="*/ 1089212 h 1089212"/>
                <a:gd name="connsiteX71" fmla="*/ 809906 w 11218359"/>
                <a:gd name="connsiteY71" fmla="*/ 1089212 h 1089212"/>
                <a:gd name="connsiteX72" fmla="*/ 821346 w 11218359"/>
                <a:gd name="connsiteY72" fmla="*/ 1089212 h 1089212"/>
                <a:gd name="connsiteX73" fmla="*/ 832785 w 11218359"/>
                <a:gd name="connsiteY73" fmla="*/ 1089212 h 1089212"/>
                <a:gd name="connsiteX74" fmla="*/ 844225 w 11218359"/>
                <a:gd name="connsiteY74" fmla="*/ 1089212 h 1089212"/>
                <a:gd name="connsiteX75" fmla="*/ 855664 w 11218359"/>
                <a:gd name="connsiteY75" fmla="*/ 1089212 h 1089212"/>
                <a:gd name="connsiteX76" fmla="*/ 867104 w 11218359"/>
                <a:gd name="connsiteY76" fmla="*/ 1089212 h 1089212"/>
                <a:gd name="connsiteX77" fmla="*/ 878543 w 11218359"/>
                <a:gd name="connsiteY77" fmla="*/ 1089212 h 1089212"/>
                <a:gd name="connsiteX78" fmla="*/ 889983 w 11218359"/>
                <a:gd name="connsiteY78" fmla="*/ 1089212 h 1089212"/>
                <a:gd name="connsiteX79" fmla="*/ 901422 w 11218359"/>
                <a:gd name="connsiteY79" fmla="*/ 1089212 h 1089212"/>
                <a:gd name="connsiteX80" fmla="*/ 912862 w 11218359"/>
                <a:gd name="connsiteY80" fmla="*/ 1089212 h 1089212"/>
                <a:gd name="connsiteX81" fmla="*/ 924301 w 11218359"/>
                <a:gd name="connsiteY81" fmla="*/ 1089212 h 1089212"/>
                <a:gd name="connsiteX82" fmla="*/ 935741 w 11218359"/>
                <a:gd name="connsiteY82" fmla="*/ 1089212 h 1089212"/>
                <a:gd name="connsiteX83" fmla="*/ 947180 w 11218359"/>
                <a:gd name="connsiteY83" fmla="*/ 1089212 h 1089212"/>
                <a:gd name="connsiteX84" fmla="*/ 958620 w 11218359"/>
                <a:gd name="connsiteY84" fmla="*/ 1089212 h 1089212"/>
                <a:gd name="connsiteX85" fmla="*/ 970059 w 11218359"/>
                <a:gd name="connsiteY85" fmla="*/ 1089212 h 1089212"/>
                <a:gd name="connsiteX86" fmla="*/ 981499 w 11218359"/>
                <a:gd name="connsiteY86" fmla="*/ 1089212 h 1089212"/>
                <a:gd name="connsiteX87" fmla="*/ 992938 w 11218359"/>
                <a:gd name="connsiteY87" fmla="*/ 1089212 h 1089212"/>
                <a:gd name="connsiteX88" fmla="*/ 1004378 w 11218359"/>
                <a:gd name="connsiteY88" fmla="*/ 1089212 h 1089212"/>
                <a:gd name="connsiteX89" fmla="*/ 1015818 w 11218359"/>
                <a:gd name="connsiteY89" fmla="*/ 1089212 h 1089212"/>
                <a:gd name="connsiteX90" fmla="*/ 1027257 w 11218359"/>
                <a:gd name="connsiteY90" fmla="*/ 1089212 h 1089212"/>
                <a:gd name="connsiteX91" fmla="*/ 1038697 w 11218359"/>
                <a:gd name="connsiteY91" fmla="*/ 1089212 h 1089212"/>
                <a:gd name="connsiteX92" fmla="*/ 1050136 w 11218359"/>
                <a:gd name="connsiteY92" fmla="*/ 1089212 h 1089212"/>
                <a:gd name="connsiteX93" fmla="*/ 1061576 w 11218359"/>
                <a:gd name="connsiteY93" fmla="*/ 1089212 h 1089212"/>
                <a:gd name="connsiteX94" fmla="*/ 1073015 w 11218359"/>
                <a:gd name="connsiteY94" fmla="*/ 1089212 h 1089212"/>
                <a:gd name="connsiteX95" fmla="*/ 1084455 w 11218359"/>
                <a:gd name="connsiteY95" fmla="*/ 1089212 h 1089212"/>
                <a:gd name="connsiteX96" fmla="*/ 1095894 w 11218359"/>
                <a:gd name="connsiteY96" fmla="*/ 1089212 h 1089212"/>
                <a:gd name="connsiteX97" fmla="*/ 1107334 w 11218359"/>
                <a:gd name="connsiteY97" fmla="*/ 1089212 h 1089212"/>
                <a:gd name="connsiteX98" fmla="*/ 1118773 w 11218359"/>
                <a:gd name="connsiteY98" fmla="*/ 1089212 h 1089212"/>
                <a:gd name="connsiteX99" fmla="*/ 1130213 w 11218359"/>
                <a:gd name="connsiteY99" fmla="*/ 1089212 h 1089212"/>
                <a:gd name="connsiteX100" fmla="*/ 1141652 w 11218359"/>
                <a:gd name="connsiteY100" fmla="*/ 1089212 h 1089212"/>
                <a:gd name="connsiteX101" fmla="*/ 1153092 w 11218359"/>
                <a:gd name="connsiteY101" fmla="*/ 1089212 h 1089212"/>
                <a:gd name="connsiteX102" fmla="*/ 1164531 w 11218359"/>
                <a:gd name="connsiteY102" fmla="*/ 1089212 h 1089212"/>
                <a:gd name="connsiteX103" fmla="*/ 1175971 w 11218359"/>
                <a:gd name="connsiteY103" fmla="*/ 1089212 h 1089212"/>
                <a:gd name="connsiteX104" fmla="*/ 1187406 w 11218359"/>
                <a:gd name="connsiteY104" fmla="*/ 1089212 h 1089212"/>
                <a:gd name="connsiteX105" fmla="*/ 1198845 w 11218359"/>
                <a:gd name="connsiteY105" fmla="*/ 1089212 h 1089212"/>
                <a:gd name="connsiteX106" fmla="*/ 1210285 w 11218359"/>
                <a:gd name="connsiteY106" fmla="*/ 1089212 h 1089212"/>
                <a:gd name="connsiteX107" fmla="*/ 1221724 w 11218359"/>
                <a:gd name="connsiteY107" fmla="*/ 1089212 h 1089212"/>
                <a:gd name="connsiteX108" fmla="*/ 1233164 w 11218359"/>
                <a:gd name="connsiteY108" fmla="*/ 1089212 h 1089212"/>
                <a:gd name="connsiteX109" fmla="*/ 1244603 w 11218359"/>
                <a:gd name="connsiteY109" fmla="*/ 1089212 h 1089212"/>
                <a:gd name="connsiteX110" fmla="*/ 1256043 w 11218359"/>
                <a:gd name="connsiteY110" fmla="*/ 1089212 h 1089212"/>
                <a:gd name="connsiteX111" fmla="*/ 1267482 w 11218359"/>
                <a:gd name="connsiteY111" fmla="*/ 1089212 h 1089212"/>
                <a:gd name="connsiteX112" fmla="*/ 1278922 w 11218359"/>
                <a:gd name="connsiteY112" fmla="*/ 1089212 h 1089212"/>
                <a:gd name="connsiteX113" fmla="*/ 1290361 w 11218359"/>
                <a:gd name="connsiteY113" fmla="*/ 1089212 h 1089212"/>
                <a:gd name="connsiteX114" fmla="*/ 1301801 w 11218359"/>
                <a:gd name="connsiteY114" fmla="*/ 1089212 h 1089212"/>
                <a:gd name="connsiteX115" fmla="*/ 1313240 w 11218359"/>
                <a:gd name="connsiteY115" fmla="*/ 1089212 h 1089212"/>
                <a:gd name="connsiteX116" fmla="*/ 1324680 w 11218359"/>
                <a:gd name="connsiteY116" fmla="*/ 1089212 h 1089212"/>
                <a:gd name="connsiteX117" fmla="*/ 1336120 w 11218359"/>
                <a:gd name="connsiteY117" fmla="*/ 1089212 h 1089212"/>
                <a:gd name="connsiteX118" fmla="*/ 1347559 w 11218359"/>
                <a:gd name="connsiteY118" fmla="*/ 1089212 h 1089212"/>
                <a:gd name="connsiteX119" fmla="*/ 1358999 w 11218359"/>
                <a:gd name="connsiteY119" fmla="*/ 1089212 h 1089212"/>
                <a:gd name="connsiteX120" fmla="*/ 1370438 w 11218359"/>
                <a:gd name="connsiteY120" fmla="*/ 1089212 h 1089212"/>
                <a:gd name="connsiteX121" fmla="*/ 1381878 w 11218359"/>
                <a:gd name="connsiteY121" fmla="*/ 1089212 h 1089212"/>
                <a:gd name="connsiteX122" fmla="*/ 1393317 w 11218359"/>
                <a:gd name="connsiteY122" fmla="*/ 1089212 h 1089212"/>
                <a:gd name="connsiteX123" fmla="*/ 1404757 w 11218359"/>
                <a:gd name="connsiteY123" fmla="*/ 1089212 h 1089212"/>
                <a:gd name="connsiteX124" fmla="*/ 1416196 w 11218359"/>
                <a:gd name="connsiteY124" fmla="*/ 1089212 h 1089212"/>
                <a:gd name="connsiteX125" fmla="*/ 1427636 w 11218359"/>
                <a:gd name="connsiteY125" fmla="*/ 1089212 h 1089212"/>
                <a:gd name="connsiteX126" fmla="*/ 1439075 w 11218359"/>
                <a:gd name="connsiteY126" fmla="*/ 1089212 h 1089212"/>
                <a:gd name="connsiteX127" fmla="*/ 1450515 w 11218359"/>
                <a:gd name="connsiteY127" fmla="*/ 1089212 h 1089212"/>
                <a:gd name="connsiteX128" fmla="*/ 1461954 w 11218359"/>
                <a:gd name="connsiteY128" fmla="*/ 1089212 h 1089212"/>
                <a:gd name="connsiteX129" fmla="*/ 1473394 w 11218359"/>
                <a:gd name="connsiteY129" fmla="*/ 1089212 h 1089212"/>
                <a:gd name="connsiteX130" fmla="*/ 1484833 w 11218359"/>
                <a:gd name="connsiteY130" fmla="*/ 1089212 h 1089212"/>
                <a:gd name="connsiteX131" fmla="*/ 1496273 w 11218359"/>
                <a:gd name="connsiteY131" fmla="*/ 1089212 h 1089212"/>
                <a:gd name="connsiteX132" fmla="*/ 1507712 w 11218359"/>
                <a:gd name="connsiteY132" fmla="*/ 1089212 h 1089212"/>
                <a:gd name="connsiteX133" fmla="*/ 1519152 w 11218359"/>
                <a:gd name="connsiteY133" fmla="*/ 1089212 h 1089212"/>
                <a:gd name="connsiteX134" fmla="*/ 1530591 w 11218359"/>
                <a:gd name="connsiteY134" fmla="*/ 1089212 h 1089212"/>
                <a:gd name="connsiteX135" fmla="*/ 1542031 w 11218359"/>
                <a:gd name="connsiteY135" fmla="*/ 1089212 h 1089212"/>
                <a:gd name="connsiteX136" fmla="*/ 1553471 w 11218359"/>
                <a:gd name="connsiteY136" fmla="*/ 1089212 h 1089212"/>
                <a:gd name="connsiteX137" fmla="*/ 1564910 w 11218359"/>
                <a:gd name="connsiteY137" fmla="*/ 1089212 h 1089212"/>
                <a:gd name="connsiteX138" fmla="*/ 1576349 w 11218359"/>
                <a:gd name="connsiteY138" fmla="*/ 1089212 h 1089212"/>
                <a:gd name="connsiteX139" fmla="*/ 1587789 w 11218359"/>
                <a:gd name="connsiteY139" fmla="*/ 1089212 h 1089212"/>
                <a:gd name="connsiteX140" fmla="*/ 1599229 w 11218359"/>
                <a:gd name="connsiteY140" fmla="*/ 1089212 h 1089212"/>
                <a:gd name="connsiteX141" fmla="*/ 1610668 w 11218359"/>
                <a:gd name="connsiteY141" fmla="*/ 1089212 h 1089212"/>
                <a:gd name="connsiteX142" fmla="*/ 1622107 w 11218359"/>
                <a:gd name="connsiteY142" fmla="*/ 1089212 h 1089212"/>
                <a:gd name="connsiteX143" fmla="*/ 1633547 w 11218359"/>
                <a:gd name="connsiteY143" fmla="*/ 1089212 h 1089212"/>
                <a:gd name="connsiteX144" fmla="*/ 1644987 w 11218359"/>
                <a:gd name="connsiteY144" fmla="*/ 1089212 h 1089212"/>
                <a:gd name="connsiteX145" fmla="*/ 1656426 w 11218359"/>
                <a:gd name="connsiteY145" fmla="*/ 1089212 h 1089212"/>
                <a:gd name="connsiteX146" fmla="*/ 1667866 w 11218359"/>
                <a:gd name="connsiteY146" fmla="*/ 1089212 h 1089212"/>
                <a:gd name="connsiteX147" fmla="*/ 1679305 w 11218359"/>
                <a:gd name="connsiteY147" fmla="*/ 1089212 h 1089212"/>
                <a:gd name="connsiteX148" fmla="*/ 1690745 w 11218359"/>
                <a:gd name="connsiteY148" fmla="*/ 1089212 h 1089212"/>
                <a:gd name="connsiteX149" fmla="*/ 1702184 w 11218359"/>
                <a:gd name="connsiteY149" fmla="*/ 1089212 h 1089212"/>
                <a:gd name="connsiteX150" fmla="*/ 1713619 w 11218359"/>
                <a:gd name="connsiteY150" fmla="*/ 1089212 h 1089212"/>
                <a:gd name="connsiteX151" fmla="*/ 1725063 w 11218359"/>
                <a:gd name="connsiteY151" fmla="*/ 1089212 h 1089212"/>
                <a:gd name="connsiteX152" fmla="*/ 1736498 w 11218359"/>
                <a:gd name="connsiteY152" fmla="*/ 1089212 h 1089212"/>
                <a:gd name="connsiteX153" fmla="*/ 1747938 w 11218359"/>
                <a:gd name="connsiteY153" fmla="*/ 1089212 h 1089212"/>
                <a:gd name="connsiteX154" fmla="*/ 1759377 w 11218359"/>
                <a:gd name="connsiteY154" fmla="*/ 1089212 h 1089212"/>
                <a:gd name="connsiteX155" fmla="*/ 1770817 w 11218359"/>
                <a:gd name="connsiteY155" fmla="*/ 1089212 h 1089212"/>
                <a:gd name="connsiteX156" fmla="*/ 1782256 w 11218359"/>
                <a:gd name="connsiteY156" fmla="*/ 1089212 h 1089212"/>
                <a:gd name="connsiteX157" fmla="*/ 1793696 w 11218359"/>
                <a:gd name="connsiteY157" fmla="*/ 1089212 h 1089212"/>
                <a:gd name="connsiteX158" fmla="*/ 1805135 w 11218359"/>
                <a:gd name="connsiteY158" fmla="*/ 1089212 h 1089212"/>
                <a:gd name="connsiteX159" fmla="*/ 1816575 w 11218359"/>
                <a:gd name="connsiteY159" fmla="*/ 1089212 h 1089212"/>
                <a:gd name="connsiteX160" fmla="*/ 1828014 w 11218359"/>
                <a:gd name="connsiteY160" fmla="*/ 1089212 h 1089212"/>
                <a:gd name="connsiteX161" fmla="*/ 1839454 w 11218359"/>
                <a:gd name="connsiteY161" fmla="*/ 1089212 h 1089212"/>
                <a:gd name="connsiteX162" fmla="*/ 1850893 w 11218359"/>
                <a:gd name="connsiteY162" fmla="*/ 1089212 h 1089212"/>
                <a:gd name="connsiteX163" fmla="*/ 1862333 w 11218359"/>
                <a:gd name="connsiteY163" fmla="*/ 1089212 h 1089212"/>
                <a:gd name="connsiteX164" fmla="*/ 1873772 w 11218359"/>
                <a:gd name="connsiteY164" fmla="*/ 1089212 h 1089212"/>
                <a:gd name="connsiteX165" fmla="*/ 1885212 w 11218359"/>
                <a:gd name="connsiteY165" fmla="*/ 1089212 h 1089212"/>
                <a:gd name="connsiteX166" fmla="*/ 1896651 w 11218359"/>
                <a:gd name="connsiteY166" fmla="*/ 1089212 h 1089212"/>
                <a:gd name="connsiteX167" fmla="*/ 1908091 w 11218359"/>
                <a:gd name="connsiteY167" fmla="*/ 1089212 h 1089212"/>
                <a:gd name="connsiteX168" fmla="*/ 1919531 w 11218359"/>
                <a:gd name="connsiteY168" fmla="*/ 1089212 h 1089212"/>
                <a:gd name="connsiteX169" fmla="*/ 1930970 w 11218359"/>
                <a:gd name="connsiteY169" fmla="*/ 1089212 h 1089212"/>
                <a:gd name="connsiteX170" fmla="*/ 1942409 w 11218359"/>
                <a:gd name="connsiteY170" fmla="*/ 1089212 h 1089212"/>
                <a:gd name="connsiteX171" fmla="*/ 1953849 w 11218359"/>
                <a:gd name="connsiteY171" fmla="*/ 1089212 h 1089212"/>
                <a:gd name="connsiteX172" fmla="*/ 1965289 w 11218359"/>
                <a:gd name="connsiteY172" fmla="*/ 1089212 h 1089212"/>
                <a:gd name="connsiteX173" fmla="*/ 1976728 w 11218359"/>
                <a:gd name="connsiteY173" fmla="*/ 1089212 h 1089212"/>
                <a:gd name="connsiteX174" fmla="*/ 1988168 w 11218359"/>
                <a:gd name="connsiteY174" fmla="*/ 1089212 h 1089212"/>
                <a:gd name="connsiteX175" fmla="*/ 1999607 w 11218359"/>
                <a:gd name="connsiteY175" fmla="*/ 1089212 h 1089212"/>
                <a:gd name="connsiteX176" fmla="*/ 2011047 w 11218359"/>
                <a:gd name="connsiteY176" fmla="*/ 1089212 h 1089212"/>
                <a:gd name="connsiteX177" fmla="*/ 2022486 w 11218359"/>
                <a:gd name="connsiteY177" fmla="*/ 1089212 h 1089212"/>
                <a:gd name="connsiteX178" fmla="*/ 2033926 w 11218359"/>
                <a:gd name="connsiteY178" fmla="*/ 1089212 h 1089212"/>
                <a:gd name="connsiteX179" fmla="*/ 2045365 w 11218359"/>
                <a:gd name="connsiteY179" fmla="*/ 1089212 h 1089212"/>
                <a:gd name="connsiteX180" fmla="*/ 2056805 w 11218359"/>
                <a:gd name="connsiteY180" fmla="*/ 1089212 h 1089212"/>
                <a:gd name="connsiteX181" fmla="*/ 2068244 w 11218359"/>
                <a:gd name="connsiteY181" fmla="*/ 1089212 h 1089212"/>
                <a:gd name="connsiteX182" fmla="*/ 2079684 w 11218359"/>
                <a:gd name="connsiteY182" fmla="*/ 1089212 h 1089212"/>
                <a:gd name="connsiteX183" fmla="*/ 2091123 w 11218359"/>
                <a:gd name="connsiteY183" fmla="*/ 1089212 h 1089212"/>
                <a:gd name="connsiteX184" fmla="*/ 2102563 w 11218359"/>
                <a:gd name="connsiteY184" fmla="*/ 1089212 h 1089212"/>
                <a:gd name="connsiteX185" fmla="*/ 2114002 w 11218359"/>
                <a:gd name="connsiteY185" fmla="*/ 1089212 h 1089212"/>
                <a:gd name="connsiteX186" fmla="*/ 2125442 w 11218359"/>
                <a:gd name="connsiteY186" fmla="*/ 1089212 h 1089212"/>
                <a:gd name="connsiteX187" fmla="*/ 2136882 w 11218359"/>
                <a:gd name="connsiteY187" fmla="*/ 1089212 h 1089212"/>
                <a:gd name="connsiteX188" fmla="*/ 2148321 w 11218359"/>
                <a:gd name="connsiteY188" fmla="*/ 1089212 h 1089212"/>
                <a:gd name="connsiteX189" fmla="*/ 2159760 w 11218359"/>
                <a:gd name="connsiteY189" fmla="*/ 1089212 h 1089212"/>
                <a:gd name="connsiteX190" fmla="*/ 2171200 w 11218359"/>
                <a:gd name="connsiteY190" fmla="*/ 1089212 h 1089212"/>
                <a:gd name="connsiteX191" fmla="*/ 2182640 w 11218359"/>
                <a:gd name="connsiteY191" fmla="*/ 1089212 h 1089212"/>
                <a:gd name="connsiteX192" fmla="*/ 2194079 w 11218359"/>
                <a:gd name="connsiteY192" fmla="*/ 1089212 h 1089212"/>
                <a:gd name="connsiteX193" fmla="*/ 2205519 w 11218359"/>
                <a:gd name="connsiteY193" fmla="*/ 1089212 h 1089212"/>
                <a:gd name="connsiteX194" fmla="*/ 2216958 w 11218359"/>
                <a:gd name="connsiteY194" fmla="*/ 1089212 h 1089212"/>
                <a:gd name="connsiteX195" fmla="*/ 2228393 w 11218359"/>
                <a:gd name="connsiteY195" fmla="*/ 1089212 h 1089212"/>
                <a:gd name="connsiteX196" fmla="*/ 2239837 w 11218359"/>
                <a:gd name="connsiteY196" fmla="*/ 1089212 h 1089212"/>
                <a:gd name="connsiteX197" fmla="*/ 2251272 w 11218359"/>
                <a:gd name="connsiteY197" fmla="*/ 1089212 h 1089212"/>
                <a:gd name="connsiteX198" fmla="*/ 2262716 w 11218359"/>
                <a:gd name="connsiteY198" fmla="*/ 1089212 h 1089212"/>
                <a:gd name="connsiteX199" fmla="*/ 2274151 w 11218359"/>
                <a:gd name="connsiteY199" fmla="*/ 1089212 h 1089212"/>
                <a:gd name="connsiteX200" fmla="*/ 2285591 w 11218359"/>
                <a:gd name="connsiteY200" fmla="*/ 1089212 h 1089212"/>
                <a:gd name="connsiteX201" fmla="*/ 2297030 w 11218359"/>
                <a:gd name="connsiteY201" fmla="*/ 1089212 h 1089212"/>
                <a:gd name="connsiteX202" fmla="*/ 2308470 w 11218359"/>
                <a:gd name="connsiteY202" fmla="*/ 1089212 h 1089212"/>
                <a:gd name="connsiteX203" fmla="*/ 2319909 w 11218359"/>
                <a:gd name="connsiteY203" fmla="*/ 1089212 h 1089212"/>
                <a:gd name="connsiteX204" fmla="*/ 2331349 w 11218359"/>
                <a:gd name="connsiteY204" fmla="*/ 1089212 h 1089212"/>
                <a:gd name="connsiteX205" fmla="*/ 2342788 w 11218359"/>
                <a:gd name="connsiteY205" fmla="*/ 1089212 h 1089212"/>
                <a:gd name="connsiteX206" fmla="*/ 2354228 w 11218359"/>
                <a:gd name="connsiteY206" fmla="*/ 1089212 h 1089212"/>
                <a:gd name="connsiteX207" fmla="*/ 2365667 w 11218359"/>
                <a:gd name="connsiteY207" fmla="*/ 1089212 h 1089212"/>
                <a:gd name="connsiteX208" fmla="*/ 2377107 w 11218359"/>
                <a:gd name="connsiteY208" fmla="*/ 1089212 h 1089212"/>
                <a:gd name="connsiteX209" fmla="*/ 2388546 w 11218359"/>
                <a:gd name="connsiteY209" fmla="*/ 1089212 h 1089212"/>
                <a:gd name="connsiteX210" fmla="*/ 2399986 w 11218359"/>
                <a:gd name="connsiteY210" fmla="*/ 1089212 h 1089212"/>
                <a:gd name="connsiteX211" fmla="*/ 2411425 w 11218359"/>
                <a:gd name="connsiteY211" fmla="*/ 1089212 h 1089212"/>
                <a:gd name="connsiteX212" fmla="*/ 2422865 w 11218359"/>
                <a:gd name="connsiteY212" fmla="*/ 1089212 h 1089212"/>
                <a:gd name="connsiteX213" fmla="*/ 2434304 w 11218359"/>
                <a:gd name="connsiteY213" fmla="*/ 1089212 h 1089212"/>
                <a:gd name="connsiteX214" fmla="*/ 2445744 w 11218359"/>
                <a:gd name="connsiteY214" fmla="*/ 1089212 h 1089212"/>
                <a:gd name="connsiteX215" fmla="*/ 2457184 w 11218359"/>
                <a:gd name="connsiteY215" fmla="*/ 1089212 h 1089212"/>
                <a:gd name="connsiteX216" fmla="*/ 2468623 w 11218359"/>
                <a:gd name="connsiteY216" fmla="*/ 1089212 h 1089212"/>
                <a:gd name="connsiteX217" fmla="*/ 2480062 w 11218359"/>
                <a:gd name="connsiteY217" fmla="*/ 1089212 h 1089212"/>
                <a:gd name="connsiteX218" fmla="*/ 2491502 w 11218359"/>
                <a:gd name="connsiteY218" fmla="*/ 1089212 h 1089212"/>
                <a:gd name="connsiteX219" fmla="*/ 2502942 w 11218359"/>
                <a:gd name="connsiteY219" fmla="*/ 1089212 h 1089212"/>
                <a:gd name="connsiteX220" fmla="*/ 2514381 w 11218359"/>
                <a:gd name="connsiteY220" fmla="*/ 1089212 h 1089212"/>
                <a:gd name="connsiteX221" fmla="*/ 2525821 w 11218359"/>
                <a:gd name="connsiteY221" fmla="*/ 1089212 h 1089212"/>
                <a:gd name="connsiteX222" fmla="*/ 2537260 w 11218359"/>
                <a:gd name="connsiteY222" fmla="*/ 1089212 h 1089212"/>
                <a:gd name="connsiteX223" fmla="*/ 2548700 w 11218359"/>
                <a:gd name="connsiteY223" fmla="*/ 1089212 h 1089212"/>
                <a:gd name="connsiteX224" fmla="*/ 2560139 w 11218359"/>
                <a:gd name="connsiteY224" fmla="*/ 1089212 h 1089212"/>
                <a:gd name="connsiteX225" fmla="*/ 2571579 w 11218359"/>
                <a:gd name="connsiteY225" fmla="*/ 1089212 h 1089212"/>
                <a:gd name="connsiteX226" fmla="*/ 2583018 w 11218359"/>
                <a:gd name="connsiteY226" fmla="*/ 1089212 h 1089212"/>
                <a:gd name="connsiteX227" fmla="*/ 2594458 w 11218359"/>
                <a:gd name="connsiteY227" fmla="*/ 1089212 h 1089212"/>
                <a:gd name="connsiteX228" fmla="*/ 2605897 w 11218359"/>
                <a:gd name="connsiteY228" fmla="*/ 1089212 h 1089212"/>
                <a:gd name="connsiteX229" fmla="*/ 2617337 w 11218359"/>
                <a:gd name="connsiteY229" fmla="*/ 1089212 h 1089212"/>
                <a:gd name="connsiteX230" fmla="*/ 2628776 w 11218359"/>
                <a:gd name="connsiteY230" fmla="*/ 1089212 h 1089212"/>
                <a:gd name="connsiteX231" fmla="*/ 2640216 w 11218359"/>
                <a:gd name="connsiteY231" fmla="*/ 1089212 h 1089212"/>
                <a:gd name="connsiteX232" fmla="*/ 2651655 w 11218359"/>
                <a:gd name="connsiteY232" fmla="*/ 1089212 h 1089212"/>
                <a:gd name="connsiteX233" fmla="*/ 2663095 w 11218359"/>
                <a:gd name="connsiteY233" fmla="*/ 1089212 h 1089212"/>
                <a:gd name="connsiteX234" fmla="*/ 2674535 w 11218359"/>
                <a:gd name="connsiteY234" fmla="*/ 1089212 h 1089212"/>
                <a:gd name="connsiteX235" fmla="*/ 2685974 w 11218359"/>
                <a:gd name="connsiteY235" fmla="*/ 1089212 h 1089212"/>
                <a:gd name="connsiteX236" fmla="*/ 2697413 w 11218359"/>
                <a:gd name="connsiteY236" fmla="*/ 1089212 h 1089212"/>
                <a:gd name="connsiteX237" fmla="*/ 2708853 w 11218359"/>
                <a:gd name="connsiteY237" fmla="*/ 1089212 h 1089212"/>
                <a:gd name="connsiteX238" fmla="*/ 2720293 w 11218359"/>
                <a:gd name="connsiteY238" fmla="*/ 1089212 h 1089212"/>
                <a:gd name="connsiteX239" fmla="*/ 2731727 w 11218359"/>
                <a:gd name="connsiteY239" fmla="*/ 1089212 h 1089212"/>
                <a:gd name="connsiteX240" fmla="*/ 2743172 w 11218359"/>
                <a:gd name="connsiteY240" fmla="*/ 1089212 h 1089212"/>
                <a:gd name="connsiteX241" fmla="*/ 2754611 w 11218359"/>
                <a:gd name="connsiteY241" fmla="*/ 1089212 h 1089212"/>
                <a:gd name="connsiteX242" fmla="*/ 2766046 w 11218359"/>
                <a:gd name="connsiteY242" fmla="*/ 1089212 h 1089212"/>
                <a:gd name="connsiteX243" fmla="*/ 2777490 w 11218359"/>
                <a:gd name="connsiteY243" fmla="*/ 1089212 h 1089212"/>
                <a:gd name="connsiteX244" fmla="*/ 2788925 w 11218359"/>
                <a:gd name="connsiteY244" fmla="*/ 1089212 h 1089212"/>
                <a:gd name="connsiteX245" fmla="*/ 2800364 w 11218359"/>
                <a:gd name="connsiteY245" fmla="*/ 1089212 h 1089212"/>
                <a:gd name="connsiteX246" fmla="*/ 2811804 w 11218359"/>
                <a:gd name="connsiteY246" fmla="*/ 1089212 h 1089212"/>
                <a:gd name="connsiteX247" fmla="*/ 2823243 w 11218359"/>
                <a:gd name="connsiteY247" fmla="*/ 1089212 h 1089212"/>
                <a:gd name="connsiteX248" fmla="*/ 2834683 w 11218359"/>
                <a:gd name="connsiteY248" fmla="*/ 1089212 h 1089212"/>
                <a:gd name="connsiteX249" fmla="*/ 2846123 w 11218359"/>
                <a:gd name="connsiteY249" fmla="*/ 1089212 h 1089212"/>
                <a:gd name="connsiteX250" fmla="*/ 2857562 w 11218359"/>
                <a:gd name="connsiteY250" fmla="*/ 1089212 h 1089212"/>
                <a:gd name="connsiteX251" fmla="*/ 2869001 w 11218359"/>
                <a:gd name="connsiteY251" fmla="*/ 435683 h 1089212"/>
                <a:gd name="connsiteX252" fmla="*/ 2880441 w 11218359"/>
                <a:gd name="connsiteY252" fmla="*/ 434183 h 1089212"/>
                <a:gd name="connsiteX253" fmla="*/ 2891881 w 11218359"/>
                <a:gd name="connsiteY253" fmla="*/ 396621 h 1089212"/>
                <a:gd name="connsiteX254" fmla="*/ 2903320 w 11218359"/>
                <a:gd name="connsiteY254" fmla="*/ 238873 h 1089212"/>
                <a:gd name="connsiteX255" fmla="*/ 2914760 w 11218359"/>
                <a:gd name="connsiteY255" fmla="*/ 249393 h 1089212"/>
                <a:gd name="connsiteX256" fmla="*/ 2926199 w 11218359"/>
                <a:gd name="connsiteY256" fmla="*/ 54083 h 1089212"/>
                <a:gd name="connsiteX257" fmla="*/ 2937639 w 11218359"/>
                <a:gd name="connsiteY257" fmla="*/ 151738 h 1089212"/>
                <a:gd name="connsiteX258" fmla="*/ 2949078 w 11218359"/>
                <a:gd name="connsiteY258" fmla="*/ 332022 h 1089212"/>
                <a:gd name="connsiteX259" fmla="*/ 2960518 w 11218359"/>
                <a:gd name="connsiteY259" fmla="*/ 486766 h 1089212"/>
                <a:gd name="connsiteX260" fmla="*/ 2971957 w 11218359"/>
                <a:gd name="connsiteY260" fmla="*/ 509302 h 1089212"/>
                <a:gd name="connsiteX261" fmla="*/ 2983397 w 11218359"/>
                <a:gd name="connsiteY261" fmla="*/ 199811 h 1089212"/>
                <a:gd name="connsiteX262" fmla="*/ 2994837 w 11218359"/>
                <a:gd name="connsiteY262" fmla="*/ 28542 h 1089212"/>
                <a:gd name="connsiteX263" fmla="*/ 3006276 w 11218359"/>
                <a:gd name="connsiteY263" fmla="*/ 219342 h 1089212"/>
                <a:gd name="connsiteX264" fmla="*/ 3017715 w 11218359"/>
                <a:gd name="connsiteY264" fmla="*/ 204321 h 1089212"/>
                <a:gd name="connsiteX265" fmla="*/ 3029155 w 11218359"/>
                <a:gd name="connsiteY265" fmla="*/ 347043 h 1089212"/>
                <a:gd name="connsiteX266" fmla="*/ 3040594 w 11218359"/>
                <a:gd name="connsiteY266" fmla="*/ 389111 h 1089212"/>
                <a:gd name="connsiteX267" fmla="*/ 3052034 w 11218359"/>
                <a:gd name="connsiteY267" fmla="*/ 332022 h 1089212"/>
                <a:gd name="connsiteX268" fmla="*/ 3063474 w 11218359"/>
                <a:gd name="connsiteY268" fmla="*/ 214836 h 1089212"/>
                <a:gd name="connsiteX269" fmla="*/ 3074913 w 11218359"/>
                <a:gd name="connsiteY269" fmla="*/ 16526 h 1089212"/>
                <a:gd name="connsiteX270" fmla="*/ 3086352 w 11218359"/>
                <a:gd name="connsiteY270" fmla="*/ 0 h 1089212"/>
                <a:gd name="connsiteX271" fmla="*/ 3097792 w 11218359"/>
                <a:gd name="connsiteY271" fmla="*/ 749679 h 1089212"/>
                <a:gd name="connsiteX272" fmla="*/ 3109232 w 11218359"/>
                <a:gd name="connsiteY272" fmla="*/ 1089212 h 1089212"/>
                <a:gd name="connsiteX273" fmla="*/ 3120671 w 11218359"/>
                <a:gd name="connsiteY273" fmla="*/ 1089212 h 1089212"/>
                <a:gd name="connsiteX274" fmla="*/ 3132111 w 11218359"/>
                <a:gd name="connsiteY274" fmla="*/ 1089212 h 1089212"/>
                <a:gd name="connsiteX275" fmla="*/ 3143550 w 11218359"/>
                <a:gd name="connsiteY275" fmla="*/ 1089212 h 1089212"/>
                <a:gd name="connsiteX276" fmla="*/ 3154990 w 11218359"/>
                <a:gd name="connsiteY276" fmla="*/ 1089212 h 1089212"/>
                <a:gd name="connsiteX277" fmla="*/ 3166429 w 11218359"/>
                <a:gd name="connsiteY277" fmla="*/ 1089212 h 1089212"/>
                <a:gd name="connsiteX278" fmla="*/ 3177869 w 11218359"/>
                <a:gd name="connsiteY278" fmla="*/ 1089212 h 1089212"/>
                <a:gd name="connsiteX279" fmla="*/ 3189308 w 11218359"/>
                <a:gd name="connsiteY279" fmla="*/ 1089212 h 1089212"/>
                <a:gd name="connsiteX280" fmla="*/ 3200748 w 11218359"/>
                <a:gd name="connsiteY280" fmla="*/ 1089212 h 1089212"/>
                <a:gd name="connsiteX281" fmla="*/ 3212187 w 11218359"/>
                <a:gd name="connsiteY281" fmla="*/ 1089212 h 1089212"/>
                <a:gd name="connsiteX282" fmla="*/ 3223627 w 11218359"/>
                <a:gd name="connsiteY282" fmla="*/ 1089212 h 1089212"/>
                <a:gd name="connsiteX283" fmla="*/ 3235066 w 11218359"/>
                <a:gd name="connsiteY283" fmla="*/ 1089212 h 1089212"/>
                <a:gd name="connsiteX284" fmla="*/ 3246501 w 11218359"/>
                <a:gd name="connsiteY284" fmla="*/ 1089212 h 1089212"/>
                <a:gd name="connsiteX285" fmla="*/ 3257945 w 11218359"/>
                <a:gd name="connsiteY285" fmla="*/ 1089212 h 1089212"/>
                <a:gd name="connsiteX286" fmla="*/ 3269385 w 11218359"/>
                <a:gd name="connsiteY286" fmla="*/ 1089212 h 1089212"/>
                <a:gd name="connsiteX287" fmla="*/ 3280825 w 11218359"/>
                <a:gd name="connsiteY287" fmla="*/ 1089212 h 1089212"/>
                <a:gd name="connsiteX288" fmla="*/ 3292264 w 11218359"/>
                <a:gd name="connsiteY288" fmla="*/ 1089212 h 1089212"/>
                <a:gd name="connsiteX289" fmla="*/ 3303699 w 11218359"/>
                <a:gd name="connsiteY289" fmla="*/ 1089212 h 1089212"/>
                <a:gd name="connsiteX290" fmla="*/ 3315143 w 11218359"/>
                <a:gd name="connsiteY290" fmla="*/ 1089212 h 1089212"/>
                <a:gd name="connsiteX291" fmla="*/ 3326578 w 11218359"/>
                <a:gd name="connsiteY291" fmla="*/ 1089212 h 1089212"/>
                <a:gd name="connsiteX292" fmla="*/ 3338017 w 11218359"/>
                <a:gd name="connsiteY292" fmla="*/ 1089212 h 1089212"/>
                <a:gd name="connsiteX293" fmla="*/ 3349457 w 11218359"/>
                <a:gd name="connsiteY293" fmla="*/ 1089212 h 1089212"/>
                <a:gd name="connsiteX294" fmla="*/ 3360896 w 11218359"/>
                <a:gd name="connsiteY294" fmla="*/ 1089212 h 1089212"/>
                <a:gd name="connsiteX295" fmla="*/ 3372336 w 11218359"/>
                <a:gd name="connsiteY295" fmla="*/ 1089212 h 1089212"/>
                <a:gd name="connsiteX296" fmla="*/ 3383776 w 11218359"/>
                <a:gd name="connsiteY296" fmla="*/ 1089212 h 1089212"/>
                <a:gd name="connsiteX297" fmla="*/ 3395215 w 11218359"/>
                <a:gd name="connsiteY297" fmla="*/ 1089212 h 1089212"/>
                <a:gd name="connsiteX298" fmla="*/ 3406654 w 11218359"/>
                <a:gd name="connsiteY298" fmla="*/ 1089212 h 1089212"/>
                <a:gd name="connsiteX299" fmla="*/ 3418094 w 11218359"/>
                <a:gd name="connsiteY299" fmla="*/ 1089212 h 1089212"/>
                <a:gd name="connsiteX300" fmla="*/ 3429534 w 11218359"/>
                <a:gd name="connsiteY300" fmla="*/ 1089212 h 1089212"/>
                <a:gd name="connsiteX301" fmla="*/ 3440973 w 11218359"/>
                <a:gd name="connsiteY301" fmla="*/ 1089212 h 1089212"/>
                <a:gd name="connsiteX302" fmla="*/ 3452413 w 11218359"/>
                <a:gd name="connsiteY302" fmla="*/ 1089212 h 1089212"/>
                <a:gd name="connsiteX303" fmla="*/ 3463852 w 11218359"/>
                <a:gd name="connsiteY303" fmla="*/ 1089212 h 1089212"/>
                <a:gd name="connsiteX304" fmla="*/ 3475292 w 11218359"/>
                <a:gd name="connsiteY304" fmla="*/ 1089212 h 1089212"/>
                <a:gd name="connsiteX305" fmla="*/ 3486731 w 11218359"/>
                <a:gd name="connsiteY305" fmla="*/ 1089212 h 1089212"/>
                <a:gd name="connsiteX306" fmla="*/ 3498171 w 11218359"/>
                <a:gd name="connsiteY306" fmla="*/ 1089212 h 1089212"/>
                <a:gd name="connsiteX307" fmla="*/ 3509610 w 11218359"/>
                <a:gd name="connsiteY307" fmla="*/ 1089212 h 1089212"/>
                <a:gd name="connsiteX308" fmla="*/ 3521050 w 11218359"/>
                <a:gd name="connsiteY308" fmla="*/ 1089212 h 1089212"/>
                <a:gd name="connsiteX309" fmla="*/ 3532489 w 11218359"/>
                <a:gd name="connsiteY309" fmla="*/ 1089212 h 1089212"/>
                <a:gd name="connsiteX310" fmla="*/ 3543929 w 11218359"/>
                <a:gd name="connsiteY310" fmla="*/ 1089212 h 1089212"/>
                <a:gd name="connsiteX311" fmla="*/ 3555368 w 11218359"/>
                <a:gd name="connsiteY311" fmla="*/ 1089212 h 1089212"/>
                <a:gd name="connsiteX312" fmla="*/ 3566808 w 11218359"/>
                <a:gd name="connsiteY312" fmla="*/ 1089212 h 1089212"/>
                <a:gd name="connsiteX313" fmla="*/ 3578247 w 11218359"/>
                <a:gd name="connsiteY313" fmla="*/ 1089212 h 1089212"/>
                <a:gd name="connsiteX314" fmla="*/ 3589687 w 11218359"/>
                <a:gd name="connsiteY314" fmla="*/ 1089212 h 1089212"/>
                <a:gd name="connsiteX315" fmla="*/ 3601127 w 11218359"/>
                <a:gd name="connsiteY315" fmla="*/ 1089212 h 1089212"/>
                <a:gd name="connsiteX316" fmla="*/ 3612566 w 11218359"/>
                <a:gd name="connsiteY316" fmla="*/ 1089212 h 1089212"/>
                <a:gd name="connsiteX317" fmla="*/ 3624005 w 11218359"/>
                <a:gd name="connsiteY317" fmla="*/ 1089212 h 1089212"/>
                <a:gd name="connsiteX318" fmla="*/ 3635445 w 11218359"/>
                <a:gd name="connsiteY318" fmla="*/ 1089212 h 1089212"/>
                <a:gd name="connsiteX319" fmla="*/ 3646885 w 11218359"/>
                <a:gd name="connsiteY319" fmla="*/ 1089212 h 1089212"/>
                <a:gd name="connsiteX320" fmla="*/ 3658324 w 11218359"/>
                <a:gd name="connsiteY320" fmla="*/ 1089212 h 1089212"/>
                <a:gd name="connsiteX321" fmla="*/ 3669764 w 11218359"/>
                <a:gd name="connsiteY321" fmla="*/ 1089212 h 1089212"/>
                <a:gd name="connsiteX322" fmla="*/ 3681203 w 11218359"/>
                <a:gd name="connsiteY322" fmla="*/ 1089212 h 1089212"/>
                <a:gd name="connsiteX323" fmla="*/ 3692643 w 11218359"/>
                <a:gd name="connsiteY323" fmla="*/ 1089212 h 1089212"/>
                <a:gd name="connsiteX324" fmla="*/ 3704082 w 11218359"/>
                <a:gd name="connsiteY324" fmla="*/ 1089212 h 1089212"/>
                <a:gd name="connsiteX325" fmla="*/ 3715522 w 11218359"/>
                <a:gd name="connsiteY325" fmla="*/ 1089212 h 1089212"/>
                <a:gd name="connsiteX326" fmla="*/ 3726961 w 11218359"/>
                <a:gd name="connsiteY326" fmla="*/ 1089212 h 1089212"/>
                <a:gd name="connsiteX327" fmla="*/ 3738401 w 11218359"/>
                <a:gd name="connsiteY327" fmla="*/ 1089212 h 1089212"/>
                <a:gd name="connsiteX328" fmla="*/ 3749840 w 11218359"/>
                <a:gd name="connsiteY328" fmla="*/ 1089212 h 1089212"/>
                <a:gd name="connsiteX329" fmla="*/ 3761280 w 11218359"/>
                <a:gd name="connsiteY329" fmla="*/ 1089212 h 1089212"/>
                <a:gd name="connsiteX330" fmla="*/ 3772719 w 11218359"/>
                <a:gd name="connsiteY330" fmla="*/ 1089212 h 1089212"/>
                <a:gd name="connsiteX331" fmla="*/ 3784154 w 11218359"/>
                <a:gd name="connsiteY331" fmla="*/ 1089212 h 1089212"/>
                <a:gd name="connsiteX332" fmla="*/ 3795598 w 11218359"/>
                <a:gd name="connsiteY332" fmla="*/ 1089212 h 1089212"/>
                <a:gd name="connsiteX333" fmla="*/ 3807033 w 11218359"/>
                <a:gd name="connsiteY333" fmla="*/ 1089212 h 1089212"/>
                <a:gd name="connsiteX334" fmla="*/ 3818473 w 11218359"/>
                <a:gd name="connsiteY334" fmla="*/ 1089212 h 1089212"/>
                <a:gd name="connsiteX335" fmla="*/ 3829917 w 11218359"/>
                <a:gd name="connsiteY335" fmla="*/ 1089212 h 1089212"/>
                <a:gd name="connsiteX336" fmla="*/ 3841352 w 11218359"/>
                <a:gd name="connsiteY336" fmla="*/ 1089212 h 1089212"/>
                <a:gd name="connsiteX337" fmla="*/ 3852791 w 11218359"/>
                <a:gd name="connsiteY337" fmla="*/ 1089212 h 1089212"/>
                <a:gd name="connsiteX338" fmla="*/ 3864231 w 11218359"/>
                <a:gd name="connsiteY338" fmla="*/ 1089212 h 1089212"/>
                <a:gd name="connsiteX339" fmla="*/ 3875670 w 11218359"/>
                <a:gd name="connsiteY339" fmla="*/ 1089212 h 1089212"/>
                <a:gd name="connsiteX340" fmla="*/ 3887110 w 11218359"/>
                <a:gd name="connsiteY340" fmla="*/ 1089212 h 1089212"/>
                <a:gd name="connsiteX341" fmla="*/ 3898549 w 11218359"/>
                <a:gd name="connsiteY341" fmla="*/ 1089212 h 1089212"/>
                <a:gd name="connsiteX342" fmla="*/ 3909989 w 11218359"/>
                <a:gd name="connsiteY342" fmla="*/ 1089212 h 1089212"/>
                <a:gd name="connsiteX343" fmla="*/ 3921447 w 11218359"/>
                <a:gd name="connsiteY343" fmla="*/ 1089212 h 1089212"/>
                <a:gd name="connsiteX344" fmla="*/ 3932878 w 11218359"/>
                <a:gd name="connsiteY344" fmla="*/ 1089212 h 1089212"/>
                <a:gd name="connsiteX345" fmla="*/ 3944307 w 11218359"/>
                <a:gd name="connsiteY345" fmla="*/ 1089212 h 1089212"/>
                <a:gd name="connsiteX346" fmla="*/ 3955737 w 11218359"/>
                <a:gd name="connsiteY346" fmla="*/ 1089212 h 1089212"/>
                <a:gd name="connsiteX347" fmla="*/ 3967167 w 11218359"/>
                <a:gd name="connsiteY347" fmla="*/ 1089212 h 1089212"/>
                <a:gd name="connsiteX348" fmla="*/ 3978645 w 11218359"/>
                <a:gd name="connsiteY348" fmla="*/ 1089212 h 1089212"/>
                <a:gd name="connsiteX349" fmla="*/ 3990075 w 11218359"/>
                <a:gd name="connsiteY349" fmla="*/ 1089212 h 1089212"/>
                <a:gd name="connsiteX350" fmla="*/ 4001505 w 11218359"/>
                <a:gd name="connsiteY350" fmla="*/ 1089212 h 1089212"/>
                <a:gd name="connsiteX351" fmla="*/ 4012935 w 11218359"/>
                <a:gd name="connsiteY351" fmla="*/ 1089212 h 1089212"/>
                <a:gd name="connsiteX352" fmla="*/ 4024365 w 11218359"/>
                <a:gd name="connsiteY352" fmla="*/ 1089212 h 1089212"/>
                <a:gd name="connsiteX353" fmla="*/ 4035843 w 11218359"/>
                <a:gd name="connsiteY353" fmla="*/ 1089212 h 1089212"/>
                <a:gd name="connsiteX354" fmla="*/ 4047273 w 11218359"/>
                <a:gd name="connsiteY354" fmla="*/ 1089212 h 1089212"/>
                <a:gd name="connsiteX355" fmla="*/ 4058702 w 11218359"/>
                <a:gd name="connsiteY355" fmla="*/ 1089212 h 1089212"/>
                <a:gd name="connsiteX356" fmla="*/ 4070133 w 11218359"/>
                <a:gd name="connsiteY356" fmla="*/ 1089212 h 1089212"/>
                <a:gd name="connsiteX357" fmla="*/ 4081563 w 11218359"/>
                <a:gd name="connsiteY357" fmla="*/ 1089212 h 1089212"/>
                <a:gd name="connsiteX358" fmla="*/ 4093040 w 11218359"/>
                <a:gd name="connsiteY358" fmla="*/ 1089212 h 1089212"/>
                <a:gd name="connsiteX359" fmla="*/ 4104471 w 11218359"/>
                <a:gd name="connsiteY359" fmla="*/ 1089212 h 1089212"/>
                <a:gd name="connsiteX360" fmla="*/ 4115900 w 11218359"/>
                <a:gd name="connsiteY360" fmla="*/ 1089212 h 1089212"/>
                <a:gd name="connsiteX361" fmla="*/ 4127330 w 11218359"/>
                <a:gd name="connsiteY361" fmla="*/ 1089212 h 1089212"/>
                <a:gd name="connsiteX362" fmla="*/ 4138760 w 11218359"/>
                <a:gd name="connsiteY362" fmla="*/ 1089212 h 1089212"/>
                <a:gd name="connsiteX363" fmla="*/ 4150238 w 11218359"/>
                <a:gd name="connsiteY363" fmla="*/ 1089212 h 1089212"/>
                <a:gd name="connsiteX364" fmla="*/ 4161668 w 11218359"/>
                <a:gd name="connsiteY364" fmla="*/ 1089212 h 1089212"/>
                <a:gd name="connsiteX365" fmla="*/ 4173098 w 11218359"/>
                <a:gd name="connsiteY365" fmla="*/ 1089212 h 1089212"/>
                <a:gd name="connsiteX366" fmla="*/ 4184528 w 11218359"/>
                <a:gd name="connsiteY366" fmla="*/ 1089212 h 1089212"/>
                <a:gd name="connsiteX367" fmla="*/ 4195958 w 11218359"/>
                <a:gd name="connsiteY367" fmla="*/ 1089212 h 1089212"/>
                <a:gd name="connsiteX368" fmla="*/ 4207436 w 11218359"/>
                <a:gd name="connsiteY368" fmla="*/ 1089212 h 1089212"/>
                <a:gd name="connsiteX369" fmla="*/ 4218865 w 11218359"/>
                <a:gd name="connsiteY369" fmla="*/ 1089212 h 1089212"/>
                <a:gd name="connsiteX370" fmla="*/ 4230296 w 11218359"/>
                <a:gd name="connsiteY370" fmla="*/ 1089212 h 1089212"/>
                <a:gd name="connsiteX371" fmla="*/ 4241726 w 11218359"/>
                <a:gd name="connsiteY371" fmla="*/ 1089212 h 1089212"/>
                <a:gd name="connsiteX372" fmla="*/ 4253156 w 11218359"/>
                <a:gd name="connsiteY372" fmla="*/ 1089212 h 1089212"/>
                <a:gd name="connsiteX373" fmla="*/ 4264634 w 11218359"/>
                <a:gd name="connsiteY373" fmla="*/ 1087712 h 1089212"/>
                <a:gd name="connsiteX374" fmla="*/ 4276063 w 11218359"/>
                <a:gd name="connsiteY374" fmla="*/ 1089212 h 1089212"/>
                <a:gd name="connsiteX375" fmla="*/ 4287493 w 11218359"/>
                <a:gd name="connsiteY375" fmla="*/ 1089212 h 1089212"/>
                <a:gd name="connsiteX376" fmla="*/ 4298923 w 11218359"/>
                <a:gd name="connsiteY376" fmla="*/ 1089212 h 1089212"/>
                <a:gd name="connsiteX377" fmla="*/ 4310353 w 11218359"/>
                <a:gd name="connsiteY377" fmla="*/ 1089212 h 1089212"/>
                <a:gd name="connsiteX378" fmla="*/ 4321831 w 11218359"/>
                <a:gd name="connsiteY378" fmla="*/ 1089212 h 1089212"/>
                <a:gd name="connsiteX379" fmla="*/ 4333261 w 11218359"/>
                <a:gd name="connsiteY379" fmla="*/ 1089212 h 1089212"/>
                <a:gd name="connsiteX380" fmla="*/ 4344691 w 11218359"/>
                <a:gd name="connsiteY380" fmla="*/ 1089212 h 1089212"/>
                <a:gd name="connsiteX381" fmla="*/ 4356121 w 11218359"/>
                <a:gd name="connsiteY381" fmla="*/ 1089212 h 1089212"/>
                <a:gd name="connsiteX382" fmla="*/ 4367551 w 11218359"/>
                <a:gd name="connsiteY382" fmla="*/ 1089212 h 1089212"/>
                <a:gd name="connsiteX383" fmla="*/ 4379028 w 11218359"/>
                <a:gd name="connsiteY383" fmla="*/ 1089212 h 1089212"/>
                <a:gd name="connsiteX384" fmla="*/ 4390458 w 11218359"/>
                <a:gd name="connsiteY384" fmla="*/ 1089212 h 1089212"/>
                <a:gd name="connsiteX385" fmla="*/ 4401889 w 11218359"/>
                <a:gd name="connsiteY385" fmla="*/ 1089212 h 1089212"/>
                <a:gd name="connsiteX386" fmla="*/ 4413319 w 11218359"/>
                <a:gd name="connsiteY386" fmla="*/ 1089212 h 1089212"/>
                <a:gd name="connsiteX387" fmla="*/ 4424749 w 11218359"/>
                <a:gd name="connsiteY387" fmla="*/ 1089212 h 1089212"/>
                <a:gd name="connsiteX388" fmla="*/ 4436226 w 11218359"/>
                <a:gd name="connsiteY388" fmla="*/ 1089212 h 1089212"/>
                <a:gd name="connsiteX389" fmla="*/ 4447656 w 11218359"/>
                <a:gd name="connsiteY389" fmla="*/ 1089212 h 1089212"/>
                <a:gd name="connsiteX390" fmla="*/ 4459086 w 11218359"/>
                <a:gd name="connsiteY390" fmla="*/ 1089212 h 1089212"/>
                <a:gd name="connsiteX391" fmla="*/ 4470516 w 11218359"/>
                <a:gd name="connsiteY391" fmla="*/ 1089212 h 1089212"/>
                <a:gd name="connsiteX392" fmla="*/ 4481946 w 11218359"/>
                <a:gd name="connsiteY392" fmla="*/ 1089212 h 1089212"/>
                <a:gd name="connsiteX393" fmla="*/ 4493424 w 11218359"/>
                <a:gd name="connsiteY393" fmla="*/ 1089212 h 1089212"/>
                <a:gd name="connsiteX394" fmla="*/ 4504854 w 11218359"/>
                <a:gd name="connsiteY394" fmla="*/ 1089212 h 1089212"/>
                <a:gd name="connsiteX395" fmla="*/ 4516284 w 11218359"/>
                <a:gd name="connsiteY395" fmla="*/ 1089212 h 1089212"/>
                <a:gd name="connsiteX396" fmla="*/ 4527714 w 11218359"/>
                <a:gd name="connsiteY396" fmla="*/ 1089212 h 1089212"/>
                <a:gd name="connsiteX397" fmla="*/ 4539144 w 11218359"/>
                <a:gd name="connsiteY397" fmla="*/ 1089212 h 1089212"/>
                <a:gd name="connsiteX398" fmla="*/ 4550621 w 11218359"/>
                <a:gd name="connsiteY398" fmla="*/ 1089212 h 1089212"/>
                <a:gd name="connsiteX399" fmla="*/ 4562051 w 11218359"/>
                <a:gd name="connsiteY399" fmla="*/ 1089212 h 1089212"/>
                <a:gd name="connsiteX400" fmla="*/ 4573482 w 11218359"/>
                <a:gd name="connsiteY400" fmla="*/ 1089212 h 1089212"/>
                <a:gd name="connsiteX401" fmla="*/ 4584912 w 11218359"/>
                <a:gd name="connsiteY401" fmla="*/ 1089212 h 1089212"/>
                <a:gd name="connsiteX402" fmla="*/ 4596341 w 11218359"/>
                <a:gd name="connsiteY402" fmla="*/ 1089212 h 1089212"/>
                <a:gd name="connsiteX403" fmla="*/ 4607771 w 11218359"/>
                <a:gd name="connsiteY403" fmla="*/ 1089212 h 1089212"/>
                <a:gd name="connsiteX404" fmla="*/ 4619249 w 11218359"/>
                <a:gd name="connsiteY404" fmla="*/ 1089212 h 1089212"/>
                <a:gd name="connsiteX405" fmla="*/ 4630679 w 11218359"/>
                <a:gd name="connsiteY405" fmla="*/ 1089212 h 1089212"/>
                <a:gd name="connsiteX406" fmla="*/ 4642109 w 11218359"/>
                <a:gd name="connsiteY406" fmla="*/ 1089212 h 1089212"/>
                <a:gd name="connsiteX407" fmla="*/ 4653539 w 11218359"/>
                <a:gd name="connsiteY407" fmla="*/ 1089212 h 1089212"/>
                <a:gd name="connsiteX408" fmla="*/ 4664969 w 11218359"/>
                <a:gd name="connsiteY408" fmla="*/ 1089212 h 1089212"/>
                <a:gd name="connsiteX409" fmla="*/ 4676447 w 11218359"/>
                <a:gd name="connsiteY409" fmla="*/ 1089212 h 1089212"/>
                <a:gd name="connsiteX410" fmla="*/ 4687877 w 11218359"/>
                <a:gd name="connsiteY410" fmla="*/ 1089212 h 1089212"/>
                <a:gd name="connsiteX411" fmla="*/ 4699306 w 11218359"/>
                <a:gd name="connsiteY411" fmla="*/ 1089212 h 1089212"/>
                <a:gd name="connsiteX412" fmla="*/ 4710737 w 11218359"/>
                <a:gd name="connsiteY412" fmla="*/ 1089212 h 1089212"/>
                <a:gd name="connsiteX413" fmla="*/ 4722167 w 11218359"/>
                <a:gd name="connsiteY413" fmla="*/ 1089212 h 1089212"/>
                <a:gd name="connsiteX414" fmla="*/ 4733644 w 11218359"/>
                <a:gd name="connsiteY414" fmla="*/ 1089212 h 1089212"/>
                <a:gd name="connsiteX415" fmla="*/ 4745075 w 11218359"/>
                <a:gd name="connsiteY415" fmla="*/ 1089212 h 1089212"/>
                <a:gd name="connsiteX416" fmla="*/ 4756504 w 11218359"/>
                <a:gd name="connsiteY416" fmla="*/ 1089212 h 1089212"/>
                <a:gd name="connsiteX417" fmla="*/ 4767934 w 11218359"/>
                <a:gd name="connsiteY417" fmla="*/ 1089212 h 1089212"/>
                <a:gd name="connsiteX418" fmla="*/ 4779364 w 11218359"/>
                <a:gd name="connsiteY418" fmla="*/ 1089212 h 1089212"/>
                <a:gd name="connsiteX419" fmla="*/ 4790842 w 11218359"/>
                <a:gd name="connsiteY419" fmla="*/ 1089212 h 1089212"/>
                <a:gd name="connsiteX420" fmla="*/ 4802272 w 11218359"/>
                <a:gd name="connsiteY420" fmla="*/ 1089212 h 1089212"/>
                <a:gd name="connsiteX421" fmla="*/ 4813702 w 11218359"/>
                <a:gd name="connsiteY421" fmla="*/ 1089212 h 1089212"/>
                <a:gd name="connsiteX422" fmla="*/ 4825132 w 11218359"/>
                <a:gd name="connsiteY422" fmla="*/ 1089212 h 1089212"/>
                <a:gd name="connsiteX423" fmla="*/ 4836562 w 11218359"/>
                <a:gd name="connsiteY423" fmla="*/ 1089212 h 1089212"/>
                <a:gd name="connsiteX424" fmla="*/ 4848040 w 11218359"/>
                <a:gd name="connsiteY424" fmla="*/ 1089212 h 1089212"/>
                <a:gd name="connsiteX425" fmla="*/ 4859469 w 11218359"/>
                <a:gd name="connsiteY425" fmla="*/ 1089212 h 1089212"/>
                <a:gd name="connsiteX426" fmla="*/ 4870899 w 11218359"/>
                <a:gd name="connsiteY426" fmla="*/ 1089212 h 1089212"/>
                <a:gd name="connsiteX427" fmla="*/ 4882330 w 11218359"/>
                <a:gd name="connsiteY427" fmla="*/ 1089212 h 1089212"/>
                <a:gd name="connsiteX428" fmla="*/ 4893760 w 11218359"/>
                <a:gd name="connsiteY428" fmla="*/ 1089212 h 1089212"/>
                <a:gd name="connsiteX429" fmla="*/ 4905237 w 11218359"/>
                <a:gd name="connsiteY429" fmla="*/ 1089212 h 1089212"/>
                <a:gd name="connsiteX430" fmla="*/ 4916667 w 11218359"/>
                <a:gd name="connsiteY430" fmla="*/ 1089212 h 1089212"/>
                <a:gd name="connsiteX431" fmla="*/ 4928097 w 11218359"/>
                <a:gd name="connsiteY431" fmla="*/ 1089212 h 1089212"/>
                <a:gd name="connsiteX432" fmla="*/ 4939527 w 11218359"/>
                <a:gd name="connsiteY432" fmla="*/ 1089212 h 1089212"/>
                <a:gd name="connsiteX433" fmla="*/ 4950957 w 11218359"/>
                <a:gd name="connsiteY433" fmla="*/ 1089212 h 1089212"/>
                <a:gd name="connsiteX434" fmla="*/ 4962435 w 11218359"/>
                <a:gd name="connsiteY434" fmla="*/ 1089212 h 1089212"/>
                <a:gd name="connsiteX435" fmla="*/ 4973865 w 11218359"/>
                <a:gd name="connsiteY435" fmla="*/ 1089212 h 1089212"/>
                <a:gd name="connsiteX436" fmla="*/ 4985295 w 11218359"/>
                <a:gd name="connsiteY436" fmla="*/ 1089212 h 1089212"/>
                <a:gd name="connsiteX437" fmla="*/ 4996725 w 11218359"/>
                <a:gd name="connsiteY437" fmla="*/ 1089212 h 1089212"/>
                <a:gd name="connsiteX438" fmla="*/ 5008155 w 11218359"/>
                <a:gd name="connsiteY438" fmla="*/ 1089212 h 1089212"/>
                <a:gd name="connsiteX439" fmla="*/ 5019632 w 11218359"/>
                <a:gd name="connsiteY439" fmla="*/ 1089212 h 1089212"/>
                <a:gd name="connsiteX440" fmla="*/ 5031062 w 11218359"/>
                <a:gd name="connsiteY440" fmla="*/ 1089212 h 1089212"/>
                <a:gd name="connsiteX441" fmla="*/ 5042492 w 11218359"/>
                <a:gd name="connsiteY441" fmla="*/ 1089212 h 1089212"/>
                <a:gd name="connsiteX442" fmla="*/ 5053923 w 11218359"/>
                <a:gd name="connsiteY442" fmla="*/ 1089212 h 1089212"/>
                <a:gd name="connsiteX443" fmla="*/ 5065353 w 11218359"/>
                <a:gd name="connsiteY443" fmla="*/ 1089212 h 1089212"/>
                <a:gd name="connsiteX444" fmla="*/ 5076830 w 11218359"/>
                <a:gd name="connsiteY444" fmla="*/ 1089212 h 1089212"/>
                <a:gd name="connsiteX445" fmla="*/ 5088260 w 11218359"/>
                <a:gd name="connsiteY445" fmla="*/ 1089212 h 1089212"/>
                <a:gd name="connsiteX446" fmla="*/ 5099690 w 11218359"/>
                <a:gd name="connsiteY446" fmla="*/ 1089212 h 1089212"/>
                <a:gd name="connsiteX447" fmla="*/ 5111120 w 11218359"/>
                <a:gd name="connsiteY447" fmla="*/ 1089212 h 1089212"/>
                <a:gd name="connsiteX448" fmla="*/ 5122550 w 11218359"/>
                <a:gd name="connsiteY448" fmla="*/ 1089212 h 1089212"/>
                <a:gd name="connsiteX449" fmla="*/ 5134028 w 11218359"/>
                <a:gd name="connsiteY449" fmla="*/ 1089212 h 1089212"/>
                <a:gd name="connsiteX450" fmla="*/ 5145458 w 11218359"/>
                <a:gd name="connsiteY450" fmla="*/ 1089212 h 1089212"/>
                <a:gd name="connsiteX451" fmla="*/ 5156888 w 11218359"/>
                <a:gd name="connsiteY451" fmla="*/ 1089212 h 1089212"/>
                <a:gd name="connsiteX452" fmla="*/ 5168318 w 11218359"/>
                <a:gd name="connsiteY452" fmla="*/ 1089212 h 1089212"/>
                <a:gd name="connsiteX453" fmla="*/ 5179747 w 11218359"/>
                <a:gd name="connsiteY453" fmla="*/ 1089212 h 1089212"/>
                <a:gd name="connsiteX454" fmla="*/ 5191225 w 11218359"/>
                <a:gd name="connsiteY454" fmla="*/ 1089212 h 1089212"/>
                <a:gd name="connsiteX455" fmla="*/ 5202655 w 11218359"/>
                <a:gd name="connsiteY455" fmla="*/ 1089212 h 1089212"/>
                <a:gd name="connsiteX456" fmla="*/ 5214085 w 11218359"/>
                <a:gd name="connsiteY456" fmla="*/ 1089212 h 1089212"/>
                <a:gd name="connsiteX457" fmla="*/ 5225515 w 11218359"/>
                <a:gd name="connsiteY457" fmla="*/ 1089212 h 1089212"/>
                <a:gd name="connsiteX458" fmla="*/ 5236945 w 11218359"/>
                <a:gd name="connsiteY458" fmla="*/ 1089212 h 1089212"/>
                <a:gd name="connsiteX459" fmla="*/ 5248423 w 11218359"/>
                <a:gd name="connsiteY459" fmla="*/ 1089212 h 1089212"/>
                <a:gd name="connsiteX460" fmla="*/ 5259853 w 11218359"/>
                <a:gd name="connsiteY460" fmla="*/ 1089212 h 1089212"/>
                <a:gd name="connsiteX461" fmla="*/ 5271283 w 11218359"/>
                <a:gd name="connsiteY461" fmla="*/ 1089212 h 1089212"/>
                <a:gd name="connsiteX462" fmla="*/ 5282713 w 11218359"/>
                <a:gd name="connsiteY462" fmla="*/ 1089212 h 1089212"/>
                <a:gd name="connsiteX463" fmla="*/ 5294143 w 11218359"/>
                <a:gd name="connsiteY463" fmla="*/ 1089212 h 1089212"/>
                <a:gd name="connsiteX464" fmla="*/ 5305621 w 11218359"/>
                <a:gd name="connsiteY464" fmla="*/ 1089212 h 1089212"/>
                <a:gd name="connsiteX465" fmla="*/ 5317051 w 11218359"/>
                <a:gd name="connsiteY465" fmla="*/ 1089212 h 1089212"/>
                <a:gd name="connsiteX466" fmla="*/ 5328481 w 11218359"/>
                <a:gd name="connsiteY466" fmla="*/ 1089212 h 1089212"/>
                <a:gd name="connsiteX467" fmla="*/ 5339910 w 11218359"/>
                <a:gd name="connsiteY467" fmla="*/ 1089212 h 1089212"/>
                <a:gd name="connsiteX468" fmla="*/ 5351340 w 11218359"/>
                <a:gd name="connsiteY468" fmla="*/ 1089212 h 1089212"/>
                <a:gd name="connsiteX469" fmla="*/ 5362818 w 11218359"/>
                <a:gd name="connsiteY469" fmla="*/ 1089212 h 1089212"/>
                <a:gd name="connsiteX470" fmla="*/ 5374248 w 11218359"/>
                <a:gd name="connsiteY470" fmla="*/ 1089212 h 1089212"/>
                <a:gd name="connsiteX471" fmla="*/ 5385678 w 11218359"/>
                <a:gd name="connsiteY471" fmla="*/ 1089212 h 1089212"/>
                <a:gd name="connsiteX472" fmla="*/ 5397108 w 11218359"/>
                <a:gd name="connsiteY472" fmla="*/ 1089212 h 1089212"/>
                <a:gd name="connsiteX473" fmla="*/ 5408538 w 11218359"/>
                <a:gd name="connsiteY473" fmla="*/ 1089212 h 1089212"/>
                <a:gd name="connsiteX474" fmla="*/ 5420016 w 11218359"/>
                <a:gd name="connsiteY474" fmla="*/ 1089212 h 1089212"/>
                <a:gd name="connsiteX475" fmla="*/ 5431446 w 11218359"/>
                <a:gd name="connsiteY475" fmla="*/ 1089212 h 1089212"/>
                <a:gd name="connsiteX476" fmla="*/ 5442876 w 11218359"/>
                <a:gd name="connsiteY476" fmla="*/ 1089212 h 1089212"/>
                <a:gd name="connsiteX477" fmla="*/ 5454306 w 11218359"/>
                <a:gd name="connsiteY477" fmla="*/ 1089212 h 1089212"/>
                <a:gd name="connsiteX478" fmla="*/ 5465736 w 11218359"/>
                <a:gd name="connsiteY478" fmla="*/ 1089212 h 1089212"/>
                <a:gd name="connsiteX479" fmla="*/ 5477214 w 11218359"/>
                <a:gd name="connsiteY479" fmla="*/ 1089212 h 1089212"/>
                <a:gd name="connsiteX480" fmla="*/ 5488643 w 11218359"/>
                <a:gd name="connsiteY480" fmla="*/ 1089212 h 1089212"/>
                <a:gd name="connsiteX481" fmla="*/ 5500073 w 11218359"/>
                <a:gd name="connsiteY481" fmla="*/ 1089212 h 1089212"/>
                <a:gd name="connsiteX482" fmla="*/ 5511503 w 11218359"/>
                <a:gd name="connsiteY482" fmla="*/ 1089212 h 1089212"/>
                <a:gd name="connsiteX483" fmla="*/ 5522933 w 11218359"/>
                <a:gd name="connsiteY483" fmla="*/ 1089212 h 1089212"/>
                <a:gd name="connsiteX484" fmla="*/ 5534411 w 11218359"/>
                <a:gd name="connsiteY484" fmla="*/ 1089212 h 1089212"/>
                <a:gd name="connsiteX485" fmla="*/ 5545841 w 11218359"/>
                <a:gd name="connsiteY485" fmla="*/ 1089212 h 1089212"/>
                <a:gd name="connsiteX486" fmla="*/ 5557271 w 11218359"/>
                <a:gd name="connsiteY486" fmla="*/ 1089212 h 1089212"/>
                <a:gd name="connsiteX487" fmla="*/ 5568701 w 11218359"/>
                <a:gd name="connsiteY487" fmla="*/ 1089212 h 1089212"/>
                <a:gd name="connsiteX488" fmla="*/ 5580131 w 11218359"/>
                <a:gd name="connsiteY488" fmla="*/ 1089212 h 1089212"/>
                <a:gd name="connsiteX489" fmla="*/ 5591609 w 11218359"/>
                <a:gd name="connsiteY489" fmla="*/ 1089212 h 1089212"/>
                <a:gd name="connsiteX490" fmla="*/ 5603038 w 11218359"/>
                <a:gd name="connsiteY490" fmla="*/ 1089212 h 1089212"/>
                <a:gd name="connsiteX491" fmla="*/ 5614469 w 11218359"/>
                <a:gd name="connsiteY491" fmla="*/ 1089212 h 1089212"/>
                <a:gd name="connsiteX492" fmla="*/ 5625899 w 11218359"/>
                <a:gd name="connsiteY492" fmla="*/ 1089212 h 1089212"/>
                <a:gd name="connsiteX493" fmla="*/ 5637329 w 11218359"/>
                <a:gd name="connsiteY493" fmla="*/ 1089212 h 1089212"/>
                <a:gd name="connsiteX494" fmla="*/ 5648759 w 11218359"/>
                <a:gd name="connsiteY494" fmla="*/ 1089212 h 1089212"/>
                <a:gd name="connsiteX495" fmla="*/ 5660236 w 11218359"/>
                <a:gd name="connsiteY495" fmla="*/ 1089212 h 1089212"/>
                <a:gd name="connsiteX496" fmla="*/ 5671666 w 11218359"/>
                <a:gd name="connsiteY496" fmla="*/ 1089212 h 1089212"/>
                <a:gd name="connsiteX497" fmla="*/ 5683096 w 11218359"/>
                <a:gd name="connsiteY497" fmla="*/ 1089212 h 1089212"/>
                <a:gd name="connsiteX498" fmla="*/ 5694526 w 11218359"/>
                <a:gd name="connsiteY498" fmla="*/ 1089212 h 1089212"/>
                <a:gd name="connsiteX499" fmla="*/ 5705956 w 11218359"/>
                <a:gd name="connsiteY499" fmla="*/ 1089212 h 1089212"/>
                <a:gd name="connsiteX500" fmla="*/ 5717434 w 11218359"/>
                <a:gd name="connsiteY500" fmla="*/ 1089212 h 1089212"/>
                <a:gd name="connsiteX501" fmla="*/ 5728864 w 11218359"/>
                <a:gd name="connsiteY501" fmla="*/ 1089212 h 1089212"/>
                <a:gd name="connsiteX502" fmla="*/ 5740294 w 11218359"/>
                <a:gd name="connsiteY502" fmla="*/ 1089212 h 1089212"/>
                <a:gd name="connsiteX503" fmla="*/ 5751724 w 11218359"/>
                <a:gd name="connsiteY503" fmla="*/ 1089212 h 1089212"/>
                <a:gd name="connsiteX504" fmla="*/ 5763154 w 11218359"/>
                <a:gd name="connsiteY504" fmla="*/ 1089212 h 1089212"/>
                <a:gd name="connsiteX505" fmla="*/ 5774631 w 11218359"/>
                <a:gd name="connsiteY505" fmla="*/ 1089212 h 1089212"/>
                <a:gd name="connsiteX506" fmla="*/ 5786062 w 11218359"/>
                <a:gd name="connsiteY506" fmla="*/ 1089212 h 1089212"/>
                <a:gd name="connsiteX507" fmla="*/ 5797492 w 11218359"/>
                <a:gd name="connsiteY507" fmla="*/ 1089212 h 1089212"/>
                <a:gd name="connsiteX508" fmla="*/ 5808921 w 11218359"/>
                <a:gd name="connsiteY508" fmla="*/ 1089212 h 1089212"/>
                <a:gd name="connsiteX509" fmla="*/ 5820351 w 11218359"/>
                <a:gd name="connsiteY509" fmla="*/ 1089212 h 1089212"/>
                <a:gd name="connsiteX510" fmla="*/ 5831829 w 11218359"/>
                <a:gd name="connsiteY510" fmla="*/ 1089212 h 1089212"/>
                <a:gd name="connsiteX511" fmla="*/ 5843259 w 11218359"/>
                <a:gd name="connsiteY511" fmla="*/ 1089212 h 1089212"/>
                <a:gd name="connsiteX512" fmla="*/ 5854689 w 11218359"/>
                <a:gd name="connsiteY512" fmla="*/ 1089212 h 1089212"/>
                <a:gd name="connsiteX513" fmla="*/ 5866119 w 11218359"/>
                <a:gd name="connsiteY513" fmla="*/ 1089212 h 1089212"/>
                <a:gd name="connsiteX514" fmla="*/ 5877549 w 11218359"/>
                <a:gd name="connsiteY514" fmla="*/ 1089212 h 1089212"/>
                <a:gd name="connsiteX515" fmla="*/ 5889027 w 11218359"/>
                <a:gd name="connsiteY515" fmla="*/ 1089212 h 1089212"/>
                <a:gd name="connsiteX516" fmla="*/ 5900457 w 11218359"/>
                <a:gd name="connsiteY516" fmla="*/ 1089212 h 1089212"/>
                <a:gd name="connsiteX517" fmla="*/ 5911887 w 11218359"/>
                <a:gd name="connsiteY517" fmla="*/ 1089212 h 1089212"/>
                <a:gd name="connsiteX518" fmla="*/ 5923317 w 11218359"/>
                <a:gd name="connsiteY518" fmla="*/ 1089212 h 1089212"/>
                <a:gd name="connsiteX519" fmla="*/ 5934747 w 11218359"/>
                <a:gd name="connsiteY519" fmla="*/ 1089212 h 1089212"/>
                <a:gd name="connsiteX520" fmla="*/ 5946225 w 11218359"/>
                <a:gd name="connsiteY520" fmla="*/ 1089212 h 1089212"/>
                <a:gd name="connsiteX521" fmla="*/ 5957655 w 11218359"/>
                <a:gd name="connsiteY521" fmla="*/ 1089212 h 1089212"/>
                <a:gd name="connsiteX522" fmla="*/ 5969084 w 11218359"/>
                <a:gd name="connsiteY522" fmla="*/ 1089212 h 1089212"/>
                <a:gd name="connsiteX523" fmla="*/ 5980514 w 11218359"/>
                <a:gd name="connsiteY523" fmla="*/ 1089212 h 1089212"/>
                <a:gd name="connsiteX524" fmla="*/ 5991944 w 11218359"/>
                <a:gd name="connsiteY524" fmla="*/ 1089212 h 1089212"/>
                <a:gd name="connsiteX525" fmla="*/ 6003422 w 11218359"/>
                <a:gd name="connsiteY525" fmla="*/ 1089212 h 1089212"/>
                <a:gd name="connsiteX526" fmla="*/ 6014852 w 11218359"/>
                <a:gd name="connsiteY526" fmla="*/ 1089212 h 1089212"/>
                <a:gd name="connsiteX527" fmla="*/ 6026282 w 11218359"/>
                <a:gd name="connsiteY527" fmla="*/ 1089212 h 1089212"/>
                <a:gd name="connsiteX528" fmla="*/ 6037712 w 11218359"/>
                <a:gd name="connsiteY528" fmla="*/ 1089212 h 1089212"/>
                <a:gd name="connsiteX529" fmla="*/ 6049142 w 11218359"/>
                <a:gd name="connsiteY529" fmla="*/ 1089212 h 1089212"/>
                <a:gd name="connsiteX530" fmla="*/ 6060620 w 11218359"/>
                <a:gd name="connsiteY530" fmla="*/ 1089212 h 1089212"/>
                <a:gd name="connsiteX531" fmla="*/ 6072049 w 11218359"/>
                <a:gd name="connsiteY531" fmla="*/ 1089212 h 1089212"/>
                <a:gd name="connsiteX532" fmla="*/ 6083480 w 11218359"/>
                <a:gd name="connsiteY532" fmla="*/ 1089212 h 1089212"/>
                <a:gd name="connsiteX533" fmla="*/ 6094910 w 11218359"/>
                <a:gd name="connsiteY533" fmla="*/ 1089212 h 1089212"/>
                <a:gd name="connsiteX534" fmla="*/ 6106340 w 11218359"/>
                <a:gd name="connsiteY534" fmla="*/ 1089212 h 1089212"/>
                <a:gd name="connsiteX535" fmla="*/ 6117818 w 11218359"/>
                <a:gd name="connsiteY535" fmla="*/ 1089212 h 1089212"/>
                <a:gd name="connsiteX536" fmla="*/ 6129247 w 11218359"/>
                <a:gd name="connsiteY536" fmla="*/ 1089212 h 1089212"/>
                <a:gd name="connsiteX537" fmla="*/ 6140677 w 11218359"/>
                <a:gd name="connsiteY537" fmla="*/ 1089212 h 1089212"/>
                <a:gd name="connsiteX538" fmla="*/ 6152107 w 11218359"/>
                <a:gd name="connsiteY538" fmla="*/ 1089212 h 1089212"/>
                <a:gd name="connsiteX539" fmla="*/ 6163537 w 11218359"/>
                <a:gd name="connsiteY539" fmla="*/ 1089212 h 1089212"/>
                <a:gd name="connsiteX540" fmla="*/ 6175015 w 11218359"/>
                <a:gd name="connsiteY540" fmla="*/ 1089212 h 1089212"/>
                <a:gd name="connsiteX541" fmla="*/ 6186445 w 11218359"/>
                <a:gd name="connsiteY541" fmla="*/ 1089212 h 1089212"/>
                <a:gd name="connsiteX542" fmla="*/ 6197875 w 11218359"/>
                <a:gd name="connsiteY542" fmla="*/ 1089212 h 1089212"/>
                <a:gd name="connsiteX543" fmla="*/ 6209305 w 11218359"/>
                <a:gd name="connsiteY543" fmla="*/ 1089212 h 1089212"/>
                <a:gd name="connsiteX544" fmla="*/ 6220735 w 11218359"/>
                <a:gd name="connsiteY544" fmla="*/ 1089212 h 1089212"/>
                <a:gd name="connsiteX545" fmla="*/ 6232212 w 11218359"/>
                <a:gd name="connsiteY545" fmla="*/ 1089212 h 1089212"/>
                <a:gd name="connsiteX546" fmla="*/ 6243642 w 11218359"/>
                <a:gd name="connsiteY546" fmla="*/ 1089212 h 1089212"/>
                <a:gd name="connsiteX547" fmla="*/ 6255073 w 11218359"/>
                <a:gd name="connsiteY547" fmla="*/ 1089212 h 1089212"/>
                <a:gd name="connsiteX548" fmla="*/ 6266503 w 11218359"/>
                <a:gd name="connsiteY548" fmla="*/ 1089212 h 1089212"/>
                <a:gd name="connsiteX549" fmla="*/ 6277933 w 11218359"/>
                <a:gd name="connsiteY549" fmla="*/ 1089212 h 1089212"/>
                <a:gd name="connsiteX550" fmla="*/ 6289410 w 11218359"/>
                <a:gd name="connsiteY550" fmla="*/ 1089212 h 1089212"/>
                <a:gd name="connsiteX551" fmla="*/ 6300840 w 11218359"/>
                <a:gd name="connsiteY551" fmla="*/ 1089212 h 1089212"/>
                <a:gd name="connsiteX552" fmla="*/ 6312270 w 11218359"/>
                <a:gd name="connsiteY552" fmla="*/ 1089212 h 1089212"/>
                <a:gd name="connsiteX553" fmla="*/ 6323700 w 11218359"/>
                <a:gd name="connsiteY553" fmla="*/ 1089212 h 1089212"/>
                <a:gd name="connsiteX554" fmla="*/ 6335130 w 11218359"/>
                <a:gd name="connsiteY554" fmla="*/ 1089212 h 1089212"/>
                <a:gd name="connsiteX555" fmla="*/ 6346608 w 11218359"/>
                <a:gd name="connsiteY555" fmla="*/ 1089212 h 1089212"/>
                <a:gd name="connsiteX556" fmla="*/ 6358038 w 11218359"/>
                <a:gd name="connsiteY556" fmla="*/ 1089212 h 1089212"/>
                <a:gd name="connsiteX557" fmla="*/ 6369468 w 11218359"/>
                <a:gd name="connsiteY557" fmla="*/ 1089212 h 1089212"/>
                <a:gd name="connsiteX558" fmla="*/ 6380898 w 11218359"/>
                <a:gd name="connsiteY558" fmla="*/ 1089212 h 1089212"/>
                <a:gd name="connsiteX559" fmla="*/ 6392328 w 11218359"/>
                <a:gd name="connsiteY559" fmla="*/ 1089212 h 1089212"/>
                <a:gd name="connsiteX560" fmla="*/ 6403805 w 11218359"/>
                <a:gd name="connsiteY560" fmla="*/ 1089212 h 1089212"/>
                <a:gd name="connsiteX561" fmla="*/ 6415235 w 11218359"/>
                <a:gd name="connsiteY561" fmla="*/ 1089212 h 1089212"/>
                <a:gd name="connsiteX562" fmla="*/ 6426666 w 11218359"/>
                <a:gd name="connsiteY562" fmla="*/ 1089212 h 1089212"/>
                <a:gd name="connsiteX563" fmla="*/ 6438096 w 11218359"/>
                <a:gd name="connsiteY563" fmla="*/ 1089212 h 1089212"/>
                <a:gd name="connsiteX564" fmla="*/ 6449525 w 11218359"/>
                <a:gd name="connsiteY564" fmla="*/ 1089212 h 1089212"/>
                <a:gd name="connsiteX565" fmla="*/ 6461003 w 11218359"/>
                <a:gd name="connsiteY565" fmla="*/ 1089212 h 1089212"/>
                <a:gd name="connsiteX566" fmla="*/ 6472433 w 11218359"/>
                <a:gd name="connsiteY566" fmla="*/ 1089212 h 1089212"/>
                <a:gd name="connsiteX567" fmla="*/ 6483863 w 11218359"/>
                <a:gd name="connsiteY567" fmla="*/ 1089212 h 1089212"/>
                <a:gd name="connsiteX568" fmla="*/ 6495293 w 11218359"/>
                <a:gd name="connsiteY568" fmla="*/ 1089212 h 1089212"/>
                <a:gd name="connsiteX569" fmla="*/ 6506723 w 11218359"/>
                <a:gd name="connsiteY569" fmla="*/ 1089212 h 1089212"/>
                <a:gd name="connsiteX570" fmla="*/ 6518201 w 11218359"/>
                <a:gd name="connsiteY570" fmla="*/ 1089212 h 1089212"/>
                <a:gd name="connsiteX571" fmla="*/ 6529631 w 11218359"/>
                <a:gd name="connsiteY571" fmla="*/ 1089212 h 1089212"/>
                <a:gd name="connsiteX572" fmla="*/ 6541061 w 11218359"/>
                <a:gd name="connsiteY572" fmla="*/ 1089212 h 1089212"/>
                <a:gd name="connsiteX573" fmla="*/ 6552490 w 11218359"/>
                <a:gd name="connsiteY573" fmla="*/ 1089212 h 1089212"/>
                <a:gd name="connsiteX574" fmla="*/ 6563921 w 11218359"/>
                <a:gd name="connsiteY574" fmla="*/ 1089212 h 1089212"/>
                <a:gd name="connsiteX575" fmla="*/ 6575398 w 11218359"/>
                <a:gd name="connsiteY575" fmla="*/ 1089212 h 1089212"/>
                <a:gd name="connsiteX576" fmla="*/ 6586828 w 11218359"/>
                <a:gd name="connsiteY576" fmla="*/ 1089212 h 1089212"/>
                <a:gd name="connsiteX577" fmla="*/ 6598259 w 11218359"/>
                <a:gd name="connsiteY577" fmla="*/ 1089212 h 1089212"/>
                <a:gd name="connsiteX578" fmla="*/ 6609688 w 11218359"/>
                <a:gd name="connsiteY578" fmla="*/ 1089212 h 1089212"/>
                <a:gd name="connsiteX579" fmla="*/ 6621118 w 11218359"/>
                <a:gd name="connsiteY579" fmla="*/ 1089212 h 1089212"/>
                <a:gd name="connsiteX580" fmla="*/ 6632596 w 11218359"/>
                <a:gd name="connsiteY580" fmla="*/ 1089212 h 1089212"/>
                <a:gd name="connsiteX581" fmla="*/ 6644026 w 11218359"/>
                <a:gd name="connsiteY581" fmla="*/ 1089212 h 1089212"/>
                <a:gd name="connsiteX582" fmla="*/ 6655456 w 11218359"/>
                <a:gd name="connsiteY582" fmla="*/ 1089212 h 1089212"/>
                <a:gd name="connsiteX583" fmla="*/ 6666886 w 11218359"/>
                <a:gd name="connsiteY583" fmla="*/ 1089212 h 1089212"/>
                <a:gd name="connsiteX584" fmla="*/ 6678316 w 11218359"/>
                <a:gd name="connsiteY584" fmla="*/ 1089212 h 1089212"/>
                <a:gd name="connsiteX585" fmla="*/ 6689794 w 11218359"/>
                <a:gd name="connsiteY585" fmla="*/ 1089212 h 1089212"/>
                <a:gd name="connsiteX586" fmla="*/ 6701224 w 11218359"/>
                <a:gd name="connsiteY586" fmla="*/ 1089212 h 1089212"/>
                <a:gd name="connsiteX587" fmla="*/ 6712653 w 11218359"/>
                <a:gd name="connsiteY587" fmla="*/ 1089212 h 1089212"/>
                <a:gd name="connsiteX588" fmla="*/ 6724083 w 11218359"/>
                <a:gd name="connsiteY588" fmla="*/ 1089212 h 1089212"/>
                <a:gd name="connsiteX589" fmla="*/ 6735514 w 11218359"/>
                <a:gd name="connsiteY589" fmla="*/ 1089212 h 1089212"/>
                <a:gd name="connsiteX590" fmla="*/ 6746944 w 11218359"/>
                <a:gd name="connsiteY590" fmla="*/ 1089212 h 1089212"/>
                <a:gd name="connsiteX591" fmla="*/ 6758421 w 11218359"/>
                <a:gd name="connsiteY591" fmla="*/ 1089212 h 1089212"/>
                <a:gd name="connsiteX592" fmla="*/ 6769851 w 11218359"/>
                <a:gd name="connsiteY592" fmla="*/ 1089212 h 1089212"/>
                <a:gd name="connsiteX593" fmla="*/ 6781281 w 11218359"/>
                <a:gd name="connsiteY593" fmla="*/ 1089212 h 1089212"/>
                <a:gd name="connsiteX594" fmla="*/ 6792711 w 11218359"/>
                <a:gd name="connsiteY594" fmla="*/ 1089212 h 1089212"/>
                <a:gd name="connsiteX595" fmla="*/ 6804141 w 11218359"/>
                <a:gd name="connsiteY595" fmla="*/ 1089212 h 1089212"/>
                <a:gd name="connsiteX596" fmla="*/ 6815619 w 11218359"/>
                <a:gd name="connsiteY596" fmla="*/ 1089212 h 1089212"/>
                <a:gd name="connsiteX597" fmla="*/ 6827049 w 11218359"/>
                <a:gd name="connsiteY597" fmla="*/ 1089212 h 1089212"/>
                <a:gd name="connsiteX598" fmla="*/ 6838479 w 11218359"/>
                <a:gd name="connsiteY598" fmla="*/ 1089212 h 1089212"/>
                <a:gd name="connsiteX599" fmla="*/ 6849909 w 11218359"/>
                <a:gd name="connsiteY599" fmla="*/ 1089212 h 1089212"/>
                <a:gd name="connsiteX600" fmla="*/ 6861339 w 11218359"/>
                <a:gd name="connsiteY600" fmla="*/ 1089212 h 1089212"/>
                <a:gd name="connsiteX601" fmla="*/ 6872816 w 11218359"/>
                <a:gd name="connsiteY601" fmla="*/ 1089212 h 1089212"/>
                <a:gd name="connsiteX602" fmla="*/ 6884246 w 11218359"/>
                <a:gd name="connsiteY602" fmla="*/ 1089212 h 1089212"/>
                <a:gd name="connsiteX603" fmla="*/ 6895676 w 11218359"/>
                <a:gd name="connsiteY603" fmla="*/ 1089212 h 1089212"/>
                <a:gd name="connsiteX604" fmla="*/ 6907107 w 11218359"/>
                <a:gd name="connsiteY604" fmla="*/ 1089212 h 1089212"/>
                <a:gd name="connsiteX605" fmla="*/ 6918537 w 11218359"/>
                <a:gd name="connsiteY605" fmla="*/ 1089212 h 1089212"/>
                <a:gd name="connsiteX606" fmla="*/ 6930014 w 11218359"/>
                <a:gd name="connsiteY606" fmla="*/ 1089212 h 1089212"/>
                <a:gd name="connsiteX607" fmla="*/ 6941444 w 11218359"/>
                <a:gd name="connsiteY607" fmla="*/ 1089212 h 1089212"/>
                <a:gd name="connsiteX608" fmla="*/ 6952874 w 11218359"/>
                <a:gd name="connsiteY608" fmla="*/ 1089212 h 1089212"/>
                <a:gd name="connsiteX609" fmla="*/ 6964304 w 11218359"/>
                <a:gd name="connsiteY609" fmla="*/ 1089212 h 1089212"/>
                <a:gd name="connsiteX610" fmla="*/ 6975734 w 11218359"/>
                <a:gd name="connsiteY610" fmla="*/ 1089212 h 1089212"/>
                <a:gd name="connsiteX611" fmla="*/ 6987212 w 11218359"/>
                <a:gd name="connsiteY611" fmla="*/ 1089212 h 1089212"/>
                <a:gd name="connsiteX612" fmla="*/ 6998642 w 11218359"/>
                <a:gd name="connsiteY612" fmla="*/ 1089212 h 1089212"/>
                <a:gd name="connsiteX613" fmla="*/ 7010072 w 11218359"/>
                <a:gd name="connsiteY613" fmla="*/ 1089212 h 1089212"/>
                <a:gd name="connsiteX614" fmla="*/ 7021502 w 11218359"/>
                <a:gd name="connsiteY614" fmla="*/ 1089212 h 1089212"/>
                <a:gd name="connsiteX615" fmla="*/ 7032931 w 11218359"/>
                <a:gd name="connsiteY615" fmla="*/ 1089212 h 1089212"/>
                <a:gd name="connsiteX616" fmla="*/ 7044409 w 11218359"/>
                <a:gd name="connsiteY616" fmla="*/ 1089212 h 1089212"/>
                <a:gd name="connsiteX617" fmla="*/ 7055839 w 11218359"/>
                <a:gd name="connsiteY617" fmla="*/ 1089212 h 1089212"/>
                <a:gd name="connsiteX618" fmla="*/ 7067269 w 11218359"/>
                <a:gd name="connsiteY618" fmla="*/ 1089212 h 1089212"/>
                <a:gd name="connsiteX619" fmla="*/ 7078700 w 11218359"/>
                <a:gd name="connsiteY619" fmla="*/ 1089212 h 1089212"/>
                <a:gd name="connsiteX620" fmla="*/ 7090129 w 11218359"/>
                <a:gd name="connsiteY620" fmla="*/ 1089212 h 1089212"/>
                <a:gd name="connsiteX621" fmla="*/ 7101607 w 11218359"/>
                <a:gd name="connsiteY621" fmla="*/ 1089212 h 1089212"/>
                <a:gd name="connsiteX622" fmla="*/ 7113037 w 11218359"/>
                <a:gd name="connsiteY622" fmla="*/ 1089212 h 1089212"/>
                <a:gd name="connsiteX623" fmla="*/ 7124467 w 11218359"/>
                <a:gd name="connsiteY623" fmla="*/ 1089212 h 1089212"/>
                <a:gd name="connsiteX624" fmla="*/ 7135897 w 11218359"/>
                <a:gd name="connsiteY624" fmla="*/ 1089212 h 1089212"/>
                <a:gd name="connsiteX625" fmla="*/ 7147327 w 11218359"/>
                <a:gd name="connsiteY625" fmla="*/ 1089212 h 1089212"/>
                <a:gd name="connsiteX626" fmla="*/ 7158805 w 11218359"/>
                <a:gd name="connsiteY626" fmla="*/ 1089212 h 1089212"/>
                <a:gd name="connsiteX627" fmla="*/ 7170235 w 11218359"/>
                <a:gd name="connsiteY627" fmla="*/ 1089212 h 1089212"/>
                <a:gd name="connsiteX628" fmla="*/ 7181665 w 11218359"/>
                <a:gd name="connsiteY628" fmla="*/ 1089212 h 1089212"/>
                <a:gd name="connsiteX629" fmla="*/ 7193094 w 11218359"/>
                <a:gd name="connsiteY629" fmla="*/ 1089212 h 1089212"/>
                <a:gd name="connsiteX630" fmla="*/ 7204524 w 11218359"/>
                <a:gd name="connsiteY630" fmla="*/ 1089212 h 1089212"/>
                <a:gd name="connsiteX631" fmla="*/ 7216002 w 11218359"/>
                <a:gd name="connsiteY631" fmla="*/ 1089212 h 1089212"/>
                <a:gd name="connsiteX632" fmla="*/ 7227432 w 11218359"/>
                <a:gd name="connsiteY632" fmla="*/ 1089212 h 1089212"/>
                <a:gd name="connsiteX633" fmla="*/ 7238862 w 11218359"/>
                <a:gd name="connsiteY633" fmla="*/ 1089212 h 1089212"/>
                <a:gd name="connsiteX634" fmla="*/ 7250292 w 11218359"/>
                <a:gd name="connsiteY634" fmla="*/ 1089212 h 1089212"/>
                <a:gd name="connsiteX635" fmla="*/ 7261722 w 11218359"/>
                <a:gd name="connsiteY635" fmla="*/ 1089212 h 1089212"/>
                <a:gd name="connsiteX636" fmla="*/ 7273200 w 11218359"/>
                <a:gd name="connsiteY636" fmla="*/ 1089212 h 1089212"/>
                <a:gd name="connsiteX637" fmla="*/ 7284630 w 11218359"/>
                <a:gd name="connsiteY637" fmla="*/ 1089212 h 1089212"/>
                <a:gd name="connsiteX638" fmla="*/ 7296060 w 11218359"/>
                <a:gd name="connsiteY638" fmla="*/ 1089212 h 1089212"/>
                <a:gd name="connsiteX639" fmla="*/ 7307490 w 11218359"/>
                <a:gd name="connsiteY639" fmla="*/ 1089212 h 1089212"/>
                <a:gd name="connsiteX640" fmla="*/ 7318920 w 11218359"/>
                <a:gd name="connsiteY640" fmla="*/ 1089212 h 1089212"/>
                <a:gd name="connsiteX641" fmla="*/ 7330398 w 11218359"/>
                <a:gd name="connsiteY641" fmla="*/ 1089212 h 1089212"/>
                <a:gd name="connsiteX642" fmla="*/ 7341828 w 11218359"/>
                <a:gd name="connsiteY642" fmla="*/ 1089212 h 1089212"/>
                <a:gd name="connsiteX643" fmla="*/ 7353257 w 11218359"/>
                <a:gd name="connsiteY643" fmla="*/ 1089212 h 1089212"/>
                <a:gd name="connsiteX644" fmla="*/ 7364687 w 11218359"/>
                <a:gd name="connsiteY644" fmla="*/ 1089212 h 1089212"/>
                <a:gd name="connsiteX645" fmla="*/ 7376117 w 11218359"/>
                <a:gd name="connsiteY645" fmla="*/ 1089212 h 1089212"/>
                <a:gd name="connsiteX646" fmla="*/ 7387595 w 11218359"/>
                <a:gd name="connsiteY646" fmla="*/ 1089212 h 1089212"/>
                <a:gd name="connsiteX647" fmla="*/ 7399025 w 11218359"/>
                <a:gd name="connsiteY647" fmla="*/ 1089212 h 1089212"/>
                <a:gd name="connsiteX648" fmla="*/ 7410455 w 11218359"/>
                <a:gd name="connsiteY648" fmla="*/ 1089212 h 1089212"/>
                <a:gd name="connsiteX649" fmla="*/ 7421885 w 11218359"/>
                <a:gd name="connsiteY649" fmla="*/ 1089212 h 1089212"/>
                <a:gd name="connsiteX650" fmla="*/ 7433315 w 11218359"/>
                <a:gd name="connsiteY650" fmla="*/ 1089212 h 1089212"/>
                <a:gd name="connsiteX651" fmla="*/ 7444793 w 11218359"/>
                <a:gd name="connsiteY651" fmla="*/ 1089212 h 1089212"/>
                <a:gd name="connsiteX652" fmla="*/ 7456222 w 11218359"/>
                <a:gd name="connsiteY652" fmla="*/ 1089212 h 1089212"/>
                <a:gd name="connsiteX653" fmla="*/ 7467653 w 11218359"/>
                <a:gd name="connsiteY653" fmla="*/ 1089212 h 1089212"/>
                <a:gd name="connsiteX654" fmla="*/ 7479083 w 11218359"/>
                <a:gd name="connsiteY654" fmla="*/ 1089212 h 1089212"/>
                <a:gd name="connsiteX655" fmla="*/ 7490513 w 11218359"/>
                <a:gd name="connsiteY655" fmla="*/ 1089212 h 1089212"/>
                <a:gd name="connsiteX656" fmla="*/ 7501990 w 11218359"/>
                <a:gd name="connsiteY656" fmla="*/ 1089212 h 1089212"/>
                <a:gd name="connsiteX657" fmla="*/ 7513420 w 11218359"/>
                <a:gd name="connsiteY657" fmla="*/ 1089212 h 1089212"/>
                <a:gd name="connsiteX658" fmla="*/ 7524850 w 11218359"/>
                <a:gd name="connsiteY658" fmla="*/ 1089212 h 1089212"/>
                <a:gd name="connsiteX659" fmla="*/ 7536280 w 11218359"/>
                <a:gd name="connsiteY659" fmla="*/ 1089212 h 1089212"/>
                <a:gd name="connsiteX660" fmla="*/ 7547710 w 11218359"/>
                <a:gd name="connsiteY660" fmla="*/ 1089212 h 1089212"/>
                <a:gd name="connsiteX661" fmla="*/ 7559188 w 11218359"/>
                <a:gd name="connsiteY661" fmla="*/ 1089212 h 1089212"/>
                <a:gd name="connsiteX662" fmla="*/ 7570618 w 11218359"/>
                <a:gd name="connsiteY662" fmla="*/ 1089212 h 1089212"/>
                <a:gd name="connsiteX663" fmla="*/ 7582048 w 11218359"/>
                <a:gd name="connsiteY663" fmla="*/ 1089212 h 1089212"/>
                <a:gd name="connsiteX664" fmla="*/ 7593478 w 11218359"/>
                <a:gd name="connsiteY664" fmla="*/ 1089212 h 1089212"/>
                <a:gd name="connsiteX665" fmla="*/ 7604908 w 11218359"/>
                <a:gd name="connsiteY665" fmla="*/ 1089212 h 1089212"/>
                <a:gd name="connsiteX666" fmla="*/ 7616385 w 11218359"/>
                <a:gd name="connsiteY666" fmla="*/ 1089212 h 1089212"/>
                <a:gd name="connsiteX667" fmla="*/ 7627815 w 11218359"/>
                <a:gd name="connsiteY667" fmla="*/ 1089212 h 1089212"/>
                <a:gd name="connsiteX668" fmla="*/ 7639246 w 11218359"/>
                <a:gd name="connsiteY668" fmla="*/ 1089212 h 1089212"/>
                <a:gd name="connsiteX669" fmla="*/ 7650676 w 11218359"/>
                <a:gd name="connsiteY669" fmla="*/ 1089212 h 1089212"/>
                <a:gd name="connsiteX670" fmla="*/ 7662106 w 11218359"/>
                <a:gd name="connsiteY670" fmla="*/ 1089212 h 1089212"/>
                <a:gd name="connsiteX671" fmla="*/ 7673583 w 11218359"/>
                <a:gd name="connsiteY671" fmla="*/ 1089212 h 1089212"/>
                <a:gd name="connsiteX672" fmla="*/ 7685013 w 11218359"/>
                <a:gd name="connsiteY672" fmla="*/ 1089212 h 1089212"/>
                <a:gd name="connsiteX673" fmla="*/ 7696443 w 11218359"/>
                <a:gd name="connsiteY673" fmla="*/ 1089212 h 1089212"/>
                <a:gd name="connsiteX674" fmla="*/ 7707873 w 11218359"/>
                <a:gd name="connsiteY674" fmla="*/ 1089212 h 1089212"/>
                <a:gd name="connsiteX675" fmla="*/ 7719303 w 11218359"/>
                <a:gd name="connsiteY675" fmla="*/ 1089212 h 1089212"/>
                <a:gd name="connsiteX676" fmla="*/ 7730733 w 11218359"/>
                <a:gd name="connsiteY676" fmla="*/ 1089212 h 1089212"/>
                <a:gd name="connsiteX677" fmla="*/ 7742211 w 11218359"/>
                <a:gd name="connsiteY677" fmla="*/ 1089212 h 1089212"/>
                <a:gd name="connsiteX678" fmla="*/ 7753641 w 11218359"/>
                <a:gd name="connsiteY678" fmla="*/ 1089212 h 1089212"/>
                <a:gd name="connsiteX679" fmla="*/ 7765071 w 11218359"/>
                <a:gd name="connsiteY679" fmla="*/ 1089212 h 1089212"/>
                <a:gd name="connsiteX680" fmla="*/ 7776501 w 11218359"/>
                <a:gd name="connsiteY680" fmla="*/ 1089212 h 1089212"/>
                <a:gd name="connsiteX681" fmla="*/ 7787931 w 11218359"/>
                <a:gd name="connsiteY681" fmla="*/ 1089212 h 1089212"/>
                <a:gd name="connsiteX682" fmla="*/ 7799408 w 11218359"/>
                <a:gd name="connsiteY682" fmla="*/ 1089212 h 1089212"/>
                <a:gd name="connsiteX683" fmla="*/ 7810839 w 11218359"/>
                <a:gd name="connsiteY683" fmla="*/ 1089212 h 1089212"/>
                <a:gd name="connsiteX684" fmla="*/ 7822268 w 11218359"/>
                <a:gd name="connsiteY684" fmla="*/ 1089212 h 1089212"/>
                <a:gd name="connsiteX685" fmla="*/ 7833698 w 11218359"/>
                <a:gd name="connsiteY685" fmla="*/ 1089212 h 1089212"/>
                <a:gd name="connsiteX686" fmla="*/ 7845128 w 11218359"/>
                <a:gd name="connsiteY686" fmla="*/ 1089212 h 1089212"/>
                <a:gd name="connsiteX687" fmla="*/ 7856606 w 11218359"/>
                <a:gd name="connsiteY687" fmla="*/ 1089212 h 1089212"/>
                <a:gd name="connsiteX688" fmla="*/ 7868036 w 11218359"/>
                <a:gd name="connsiteY688" fmla="*/ 1089212 h 1089212"/>
                <a:gd name="connsiteX689" fmla="*/ 7879466 w 11218359"/>
                <a:gd name="connsiteY689" fmla="*/ 1089212 h 1089212"/>
                <a:gd name="connsiteX690" fmla="*/ 7890896 w 11218359"/>
                <a:gd name="connsiteY690" fmla="*/ 1089212 h 1089212"/>
                <a:gd name="connsiteX691" fmla="*/ 7902326 w 11218359"/>
                <a:gd name="connsiteY691" fmla="*/ 1089212 h 1089212"/>
                <a:gd name="connsiteX692" fmla="*/ 7913804 w 11218359"/>
                <a:gd name="connsiteY692" fmla="*/ 1089212 h 1089212"/>
                <a:gd name="connsiteX693" fmla="*/ 7925234 w 11218359"/>
                <a:gd name="connsiteY693" fmla="*/ 1089212 h 1089212"/>
                <a:gd name="connsiteX694" fmla="*/ 7936663 w 11218359"/>
                <a:gd name="connsiteY694" fmla="*/ 1089212 h 1089212"/>
                <a:gd name="connsiteX695" fmla="*/ 7948094 w 11218359"/>
                <a:gd name="connsiteY695" fmla="*/ 1089212 h 1089212"/>
                <a:gd name="connsiteX696" fmla="*/ 7959524 w 11218359"/>
                <a:gd name="connsiteY696" fmla="*/ 1089212 h 1089212"/>
                <a:gd name="connsiteX697" fmla="*/ 7971001 w 11218359"/>
                <a:gd name="connsiteY697" fmla="*/ 1089212 h 1089212"/>
                <a:gd name="connsiteX698" fmla="*/ 7982431 w 11218359"/>
                <a:gd name="connsiteY698" fmla="*/ 1089212 h 1089212"/>
                <a:gd name="connsiteX699" fmla="*/ 7993861 w 11218359"/>
                <a:gd name="connsiteY699" fmla="*/ 1089212 h 1089212"/>
                <a:gd name="connsiteX700" fmla="*/ 8005291 w 11218359"/>
                <a:gd name="connsiteY700" fmla="*/ 1089212 h 1089212"/>
                <a:gd name="connsiteX701" fmla="*/ 8016721 w 11218359"/>
                <a:gd name="connsiteY701" fmla="*/ 1089212 h 1089212"/>
                <a:gd name="connsiteX702" fmla="*/ 8028199 w 11218359"/>
                <a:gd name="connsiteY702" fmla="*/ 1089212 h 1089212"/>
                <a:gd name="connsiteX703" fmla="*/ 8039629 w 11218359"/>
                <a:gd name="connsiteY703" fmla="*/ 1089212 h 1089212"/>
                <a:gd name="connsiteX704" fmla="*/ 8051059 w 11218359"/>
                <a:gd name="connsiteY704" fmla="*/ 1089212 h 1089212"/>
                <a:gd name="connsiteX705" fmla="*/ 8062489 w 11218359"/>
                <a:gd name="connsiteY705" fmla="*/ 1089212 h 1089212"/>
                <a:gd name="connsiteX706" fmla="*/ 8073919 w 11218359"/>
                <a:gd name="connsiteY706" fmla="*/ 1089212 h 1089212"/>
                <a:gd name="connsiteX707" fmla="*/ 8085396 w 11218359"/>
                <a:gd name="connsiteY707" fmla="*/ 1089212 h 1089212"/>
                <a:gd name="connsiteX708" fmla="*/ 8096826 w 11218359"/>
                <a:gd name="connsiteY708" fmla="*/ 1089212 h 1089212"/>
                <a:gd name="connsiteX709" fmla="*/ 8108256 w 11218359"/>
                <a:gd name="connsiteY709" fmla="*/ 1089212 h 1089212"/>
                <a:gd name="connsiteX710" fmla="*/ 8119687 w 11218359"/>
                <a:gd name="connsiteY710" fmla="*/ 1089212 h 1089212"/>
                <a:gd name="connsiteX711" fmla="*/ 8131117 w 11218359"/>
                <a:gd name="connsiteY711" fmla="*/ 1089212 h 1089212"/>
                <a:gd name="connsiteX712" fmla="*/ 8142594 w 11218359"/>
                <a:gd name="connsiteY712" fmla="*/ 1089212 h 1089212"/>
                <a:gd name="connsiteX713" fmla="*/ 8154024 w 11218359"/>
                <a:gd name="connsiteY713" fmla="*/ 1089212 h 1089212"/>
                <a:gd name="connsiteX714" fmla="*/ 8165454 w 11218359"/>
                <a:gd name="connsiteY714" fmla="*/ 1089212 h 1089212"/>
                <a:gd name="connsiteX715" fmla="*/ 8176884 w 11218359"/>
                <a:gd name="connsiteY715" fmla="*/ 1089212 h 1089212"/>
                <a:gd name="connsiteX716" fmla="*/ 8188314 w 11218359"/>
                <a:gd name="connsiteY716" fmla="*/ 1089212 h 1089212"/>
                <a:gd name="connsiteX717" fmla="*/ 8199792 w 11218359"/>
                <a:gd name="connsiteY717" fmla="*/ 1089212 h 1089212"/>
                <a:gd name="connsiteX718" fmla="*/ 8211222 w 11218359"/>
                <a:gd name="connsiteY718" fmla="*/ 1089212 h 1089212"/>
                <a:gd name="connsiteX719" fmla="*/ 8222652 w 11218359"/>
                <a:gd name="connsiteY719" fmla="*/ 1089212 h 1089212"/>
                <a:gd name="connsiteX720" fmla="*/ 8234082 w 11218359"/>
                <a:gd name="connsiteY720" fmla="*/ 1089212 h 1089212"/>
                <a:gd name="connsiteX721" fmla="*/ 8245512 w 11218359"/>
                <a:gd name="connsiteY721" fmla="*/ 1089212 h 1089212"/>
                <a:gd name="connsiteX722" fmla="*/ 8256989 w 11218359"/>
                <a:gd name="connsiteY722" fmla="*/ 1089212 h 1089212"/>
                <a:gd name="connsiteX723" fmla="*/ 8268419 w 11218359"/>
                <a:gd name="connsiteY723" fmla="*/ 1089212 h 1089212"/>
                <a:gd name="connsiteX724" fmla="*/ 8279850 w 11218359"/>
                <a:gd name="connsiteY724" fmla="*/ 1089212 h 1089212"/>
                <a:gd name="connsiteX725" fmla="*/ 8291280 w 11218359"/>
                <a:gd name="connsiteY725" fmla="*/ 1089212 h 1089212"/>
                <a:gd name="connsiteX726" fmla="*/ 8302709 w 11218359"/>
                <a:gd name="connsiteY726" fmla="*/ 1089212 h 1089212"/>
                <a:gd name="connsiteX727" fmla="*/ 8314187 w 11218359"/>
                <a:gd name="connsiteY727" fmla="*/ 1089212 h 1089212"/>
                <a:gd name="connsiteX728" fmla="*/ 8325617 w 11218359"/>
                <a:gd name="connsiteY728" fmla="*/ 1089212 h 1089212"/>
                <a:gd name="connsiteX729" fmla="*/ 8337047 w 11218359"/>
                <a:gd name="connsiteY729" fmla="*/ 1089212 h 1089212"/>
                <a:gd name="connsiteX730" fmla="*/ 8348477 w 11218359"/>
                <a:gd name="connsiteY730" fmla="*/ 1089212 h 1089212"/>
                <a:gd name="connsiteX731" fmla="*/ 8359907 w 11218359"/>
                <a:gd name="connsiteY731" fmla="*/ 1089212 h 1089212"/>
                <a:gd name="connsiteX732" fmla="*/ 8371385 w 11218359"/>
                <a:gd name="connsiteY732" fmla="*/ 1089212 h 1089212"/>
                <a:gd name="connsiteX733" fmla="*/ 8382815 w 11218359"/>
                <a:gd name="connsiteY733" fmla="*/ 1089212 h 1089212"/>
                <a:gd name="connsiteX734" fmla="*/ 8394245 w 11218359"/>
                <a:gd name="connsiteY734" fmla="*/ 1089212 h 1089212"/>
                <a:gd name="connsiteX735" fmla="*/ 8405674 w 11218359"/>
                <a:gd name="connsiteY735" fmla="*/ 1089212 h 1089212"/>
                <a:gd name="connsiteX736" fmla="*/ 8417104 w 11218359"/>
                <a:gd name="connsiteY736" fmla="*/ 1089212 h 1089212"/>
                <a:gd name="connsiteX737" fmla="*/ 8428582 w 11218359"/>
                <a:gd name="connsiteY737" fmla="*/ 1089212 h 1089212"/>
                <a:gd name="connsiteX738" fmla="*/ 8440012 w 11218359"/>
                <a:gd name="connsiteY738" fmla="*/ 1089212 h 1089212"/>
                <a:gd name="connsiteX739" fmla="*/ 8451442 w 11218359"/>
                <a:gd name="connsiteY739" fmla="*/ 1089212 h 1089212"/>
                <a:gd name="connsiteX740" fmla="*/ 8462872 w 11218359"/>
                <a:gd name="connsiteY740" fmla="*/ 1089212 h 1089212"/>
                <a:gd name="connsiteX741" fmla="*/ 8474302 w 11218359"/>
                <a:gd name="connsiteY741" fmla="*/ 1089212 h 1089212"/>
                <a:gd name="connsiteX742" fmla="*/ 8485780 w 11218359"/>
                <a:gd name="connsiteY742" fmla="*/ 1089212 h 1089212"/>
                <a:gd name="connsiteX743" fmla="*/ 8497210 w 11218359"/>
                <a:gd name="connsiteY743" fmla="*/ 1089212 h 1089212"/>
                <a:gd name="connsiteX744" fmla="*/ 8508640 w 11218359"/>
                <a:gd name="connsiteY744" fmla="*/ 1089212 h 1089212"/>
                <a:gd name="connsiteX745" fmla="*/ 8520069 w 11218359"/>
                <a:gd name="connsiteY745" fmla="*/ 1089212 h 1089212"/>
                <a:gd name="connsiteX746" fmla="*/ 8531500 w 11218359"/>
                <a:gd name="connsiteY746" fmla="*/ 1089212 h 1089212"/>
                <a:gd name="connsiteX747" fmla="*/ 8542977 w 11218359"/>
                <a:gd name="connsiteY747" fmla="*/ 1089212 h 1089212"/>
                <a:gd name="connsiteX748" fmla="*/ 8554407 w 11218359"/>
                <a:gd name="connsiteY748" fmla="*/ 1089212 h 1089212"/>
                <a:gd name="connsiteX749" fmla="*/ 8565837 w 11218359"/>
                <a:gd name="connsiteY749" fmla="*/ 1089212 h 1089212"/>
                <a:gd name="connsiteX750" fmla="*/ 8577267 w 11218359"/>
                <a:gd name="connsiteY750" fmla="*/ 1089212 h 1089212"/>
                <a:gd name="connsiteX751" fmla="*/ 8588697 w 11218359"/>
                <a:gd name="connsiteY751" fmla="*/ 1089212 h 1089212"/>
                <a:gd name="connsiteX752" fmla="*/ 8600175 w 11218359"/>
                <a:gd name="connsiteY752" fmla="*/ 1089212 h 1089212"/>
                <a:gd name="connsiteX753" fmla="*/ 8611605 w 11218359"/>
                <a:gd name="connsiteY753" fmla="*/ 1089212 h 1089212"/>
                <a:gd name="connsiteX754" fmla="*/ 8623035 w 11218359"/>
                <a:gd name="connsiteY754" fmla="*/ 1089212 h 1089212"/>
                <a:gd name="connsiteX755" fmla="*/ 8634465 w 11218359"/>
                <a:gd name="connsiteY755" fmla="*/ 1089212 h 1089212"/>
                <a:gd name="connsiteX756" fmla="*/ 8645895 w 11218359"/>
                <a:gd name="connsiteY756" fmla="*/ 1089212 h 1089212"/>
                <a:gd name="connsiteX757" fmla="*/ 8657373 w 11218359"/>
                <a:gd name="connsiteY757" fmla="*/ 1089212 h 1089212"/>
                <a:gd name="connsiteX758" fmla="*/ 8668802 w 11218359"/>
                <a:gd name="connsiteY758" fmla="*/ 1089212 h 1089212"/>
                <a:gd name="connsiteX759" fmla="*/ 8680232 w 11218359"/>
                <a:gd name="connsiteY759" fmla="*/ 1089212 h 1089212"/>
                <a:gd name="connsiteX760" fmla="*/ 8691662 w 11218359"/>
                <a:gd name="connsiteY760" fmla="*/ 1089212 h 1089212"/>
                <a:gd name="connsiteX761" fmla="*/ 8703093 w 11218359"/>
                <a:gd name="connsiteY761" fmla="*/ 1089212 h 1089212"/>
                <a:gd name="connsiteX762" fmla="*/ 8714570 w 11218359"/>
                <a:gd name="connsiteY762" fmla="*/ 1089212 h 1089212"/>
                <a:gd name="connsiteX763" fmla="*/ 8726000 w 11218359"/>
                <a:gd name="connsiteY763" fmla="*/ 1089212 h 1089212"/>
                <a:gd name="connsiteX764" fmla="*/ 8737430 w 11218359"/>
                <a:gd name="connsiteY764" fmla="*/ 1089212 h 1089212"/>
                <a:gd name="connsiteX765" fmla="*/ 8748860 w 11218359"/>
                <a:gd name="connsiteY765" fmla="*/ 1089212 h 1089212"/>
                <a:gd name="connsiteX766" fmla="*/ 8760290 w 11218359"/>
                <a:gd name="connsiteY766" fmla="*/ 1089212 h 1089212"/>
                <a:gd name="connsiteX767" fmla="*/ 8771768 w 11218359"/>
                <a:gd name="connsiteY767" fmla="*/ 1089212 h 1089212"/>
                <a:gd name="connsiteX768" fmla="*/ 8783198 w 11218359"/>
                <a:gd name="connsiteY768" fmla="*/ 1089212 h 1089212"/>
                <a:gd name="connsiteX769" fmla="*/ 8794628 w 11218359"/>
                <a:gd name="connsiteY769" fmla="*/ 1089212 h 1089212"/>
                <a:gd name="connsiteX770" fmla="*/ 8806058 w 11218359"/>
                <a:gd name="connsiteY770" fmla="*/ 1089212 h 1089212"/>
                <a:gd name="connsiteX771" fmla="*/ 8817488 w 11218359"/>
                <a:gd name="connsiteY771" fmla="*/ 1089212 h 1089212"/>
                <a:gd name="connsiteX772" fmla="*/ 8828918 w 11218359"/>
                <a:gd name="connsiteY772" fmla="*/ 1089212 h 1089212"/>
                <a:gd name="connsiteX773" fmla="*/ 8840395 w 11218359"/>
                <a:gd name="connsiteY773" fmla="*/ 1089212 h 1089212"/>
                <a:gd name="connsiteX774" fmla="*/ 8851825 w 11218359"/>
                <a:gd name="connsiteY774" fmla="*/ 1089212 h 1089212"/>
                <a:gd name="connsiteX775" fmla="*/ 8863256 w 11218359"/>
                <a:gd name="connsiteY775" fmla="*/ 1089212 h 1089212"/>
                <a:gd name="connsiteX776" fmla="*/ 8874686 w 11218359"/>
                <a:gd name="connsiteY776" fmla="*/ 1089212 h 1089212"/>
                <a:gd name="connsiteX777" fmla="*/ 8886115 w 11218359"/>
                <a:gd name="connsiteY777" fmla="*/ 1089212 h 1089212"/>
                <a:gd name="connsiteX778" fmla="*/ 8897593 w 11218359"/>
                <a:gd name="connsiteY778" fmla="*/ 1089212 h 1089212"/>
                <a:gd name="connsiteX779" fmla="*/ 8909022 w 11218359"/>
                <a:gd name="connsiteY779" fmla="*/ 1089212 h 1089212"/>
                <a:gd name="connsiteX780" fmla="*/ 8920453 w 11218359"/>
                <a:gd name="connsiteY780" fmla="*/ 1089212 h 1089212"/>
                <a:gd name="connsiteX781" fmla="*/ 8931883 w 11218359"/>
                <a:gd name="connsiteY781" fmla="*/ 1089212 h 1089212"/>
                <a:gd name="connsiteX782" fmla="*/ 8943313 w 11218359"/>
                <a:gd name="connsiteY782" fmla="*/ 1089212 h 1089212"/>
                <a:gd name="connsiteX783" fmla="*/ 8954791 w 11218359"/>
                <a:gd name="connsiteY783" fmla="*/ 1089212 h 1089212"/>
                <a:gd name="connsiteX784" fmla="*/ 8966220 w 11218359"/>
                <a:gd name="connsiteY784" fmla="*/ 1089212 h 1089212"/>
                <a:gd name="connsiteX785" fmla="*/ 8977651 w 11218359"/>
                <a:gd name="connsiteY785" fmla="*/ 1089212 h 1089212"/>
                <a:gd name="connsiteX786" fmla="*/ 8989080 w 11218359"/>
                <a:gd name="connsiteY786" fmla="*/ 1089212 h 1089212"/>
                <a:gd name="connsiteX787" fmla="*/ 9000511 w 11218359"/>
                <a:gd name="connsiteY787" fmla="*/ 1089212 h 1089212"/>
                <a:gd name="connsiteX788" fmla="*/ 9011988 w 11218359"/>
                <a:gd name="connsiteY788" fmla="*/ 1089212 h 1089212"/>
                <a:gd name="connsiteX789" fmla="*/ 9023418 w 11218359"/>
                <a:gd name="connsiteY789" fmla="*/ 1089212 h 1089212"/>
                <a:gd name="connsiteX790" fmla="*/ 9034849 w 11218359"/>
                <a:gd name="connsiteY790" fmla="*/ 1089212 h 1089212"/>
                <a:gd name="connsiteX791" fmla="*/ 9046278 w 11218359"/>
                <a:gd name="connsiteY791" fmla="*/ 1089212 h 1089212"/>
                <a:gd name="connsiteX792" fmla="*/ 9057709 w 11218359"/>
                <a:gd name="connsiteY792" fmla="*/ 1089212 h 1089212"/>
                <a:gd name="connsiteX793" fmla="*/ 9069186 w 11218359"/>
                <a:gd name="connsiteY793" fmla="*/ 1089212 h 1089212"/>
                <a:gd name="connsiteX794" fmla="*/ 9080615 w 11218359"/>
                <a:gd name="connsiteY794" fmla="*/ 1089212 h 1089212"/>
                <a:gd name="connsiteX795" fmla="*/ 9092046 w 11218359"/>
                <a:gd name="connsiteY795" fmla="*/ 1089212 h 1089212"/>
                <a:gd name="connsiteX796" fmla="*/ 9103476 w 11218359"/>
                <a:gd name="connsiteY796" fmla="*/ 1089212 h 1089212"/>
                <a:gd name="connsiteX797" fmla="*/ 9114906 w 11218359"/>
                <a:gd name="connsiteY797" fmla="*/ 1089212 h 1089212"/>
                <a:gd name="connsiteX798" fmla="*/ 9126384 w 11218359"/>
                <a:gd name="connsiteY798" fmla="*/ 1089212 h 1089212"/>
                <a:gd name="connsiteX799" fmla="*/ 9137813 w 11218359"/>
                <a:gd name="connsiteY799" fmla="*/ 1089212 h 1089212"/>
                <a:gd name="connsiteX800" fmla="*/ 9149244 w 11218359"/>
                <a:gd name="connsiteY800" fmla="*/ 1089212 h 1089212"/>
                <a:gd name="connsiteX801" fmla="*/ 9160673 w 11218359"/>
                <a:gd name="connsiteY801" fmla="*/ 1089212 h 1089212"/>
                <a:gd name="connsiteX802" fmla="*/ 9172104 w 11218359"/>
                <a:gd name="connsiteY802" fmla="*/ 1089212 h 1089212"/>
                <a:gd name="connsiteX803" fmla="*/ 9183581 w 11218359"/>
                <a:gd name="connsiteY803" fmla="*/ 1089212 h 1089212"/>
                <a:gd name="connsiteX804" fmla="*/ 9195011 w 11218359"/>
                <a:gd name="connsiteY804" fmla="*/ 1089212 h 1089212"/>
                <a:gd name="connsiteX805" fmla="*/ 9206442 w 11218359"/>
                <a:gd name="connsiteY805" fmla="*/ 1089212 h 1089212"/>
                <a:gd name="connsiteX806" fmla="*/ 9217871 w 11218359"/>
                <a:gd name="connsiteY806" fmla="*/ 1089212 h 1089212"/>
                <a:gd name="connsiteX807" fmla="*/ 9229301 w 11218359"/>
                <a:gd name="connsiteY807" fmla="*/ 1089212 h 1089212"/>
                <a:gd name="connsiteX808" fmla="*/ 9240779 w 11218359"/>
                <a:gd name="connsiteY808" fmla="*/ 1089212 h 1089212"/>
                <a:gd name="connsiteX809" fmla="*/ 9252209 w 11218359"/>
                <a:gd name="connsiteY809" fmla="*/ 1089212 h 1089212"/>
                <a:gd name="connsiteX810" fmla="*/ 9263639 w 11218359"/>
                <a:gd name="connsiteY810" fmla="*/ 1089212 h 1089212"/>
                <a:gd name="connsiteX811" fmla="*/ 9275069 w 11218359"/>
                <a:gd name="connsiteY811" fmla="*/ 1089212 h 1089212"/>
                <a:gd name="connsiteX812" fmla="*/ 9286498 w 11218359"/>
                <a:gd name="connsiteY812" fmla="*/ 1089212 h 1089212"/>
                <a:gd name="connsiteX813" fmla="*/ 9297977 w 11218359"/>
                <a:gd name="connsiteY813" fmla="*/ 1089212 h 1089212"/>
                <a:gd name="connsiteX814" fmla="*/ 9309406 w 11218359"/>
                <a:gd name="connsiteY814" fmla="*/ 1089212 h 1089212"/>
                <a:gd name="connsiteX815" fmla="*/ 9320837 w 11218359"/>
                <a:gd name="connsiteY815" fmla="*/ 1089212 h 1089212"/>
                <a:gd name="connsiteX816" fmla="*/ 9332266 w 11218359"/>
                <a:gd name="connsiteY816" fmla="*/ 1089212 h 1089212"/>
                <a:gd name="connsiteX817" fmla="*/ 9343696 w 11218359"/>
                <a:gd name="connsiteY817" fmla="*/ 1089212 h 1089212"/>
                <a:gd name="connsiteX818" fmla="*/ 9355174 w 11218359"/>
                <a:gd name="connsiteY818" fmla="*/ 1089212 h 1089212"/>
                <a:gd name="connsiteX819" fmla="*/ 9366604 w 11218359"/>
                <a:gd name="connsiteY819" fmla="*/ 1089212 h 1089212"/>
                <a:gd name="connsiteX820" fmla="*/ 9378035 w 11218359"/>
                <a:gd name="connsiteY820" fmla="*/ 1089212 h 1089212"/>
                <a:gd name="connsiteX821" fmla="*/ 9389464 w 11218359"/>
                <a:gd name="connsiteY821" fmla="*/ 1089212 h 1089212"/>
                <a:gd name="connsiteX822" fmla="*/ 9400894 w 11218359"/>
                <a:gd name="connsiteY822" fmla="*/ 1089212 h 1089212"/>
                <a:gd name="connsiteX823" fmla="*/ 9412372 w 11218359"/>
                <a:gd name="connsiteY823" fmla="*/ 1089212 h 1089212"/>
                <a:gd name="connsiteX824" fmla="*/ 9423802 w 11218359"/>
                <a:gd name="connsiteY824" fmla="*/ 1089212 h 1089212"/>
                <a:gd name="connsiteX825" fmla="*/ 9435232 w 11218359"/>
                <a:gd name="connsiteY825" fmla="*/ 1089212 h 1089212"/>
                <a:gd name="connsiteX826" fmla="*/ 9446662 w 11218359"/>
                <a:gd name="connsiteY826" fmla="*/ 1089212 h 1089212"/>
                <a:gd name="connsiteX827" fmla="*/ 9458091 w 11218359"/>
                <a:gd name="connsiteY827" fmla="*/ 1089212 h 1089212"/>
                <a:gd name="connsiteX828" fmla="*/ 9469570 w 11218359"/>
                <a:gd name="connsiteY828" fmla="*/ 1089212 h 1089212"/>
                <a:gd name="connsiteX829" fmla="*/ 9480999 w 11218359"/>
                <a:gd name="connsiteY829" fmla="*/ 1089212 h 1089212"/>
                <a:gd name="connsiteX830" fmla="*/ 9492429 w 11218359"/>
                <a:gd name="connsiteY830" fmla="*/ 1089212 h 1089212"/>
                <a:gd name="connsiteX831" fmla="*/ 9503859 w 11218359"/>
                <a:gd name="connsiteY831" fmla="*/ 1089212 h 1089212"/>
                <a:gd name="connsiteX832" fmla="*/ 9515289 w 11218359"/>
                <a:gd name="connsiteY832" fmla="*/ 1089212 h 1089212"/>
                <a:gd name="connsiteX833" fmla="*/ 9526767 w 11218359"/>
                <a:gd name="connsiteY833" fmla="*/ 1089212 h 1089212"/>
                <a:gd name="connsiteX834" fmla="*/ 9538197 w 11218359"/>
                <a:gd name="connsiteY834" fmla="*/ 1089212 h 1089212"/>
                <a:gd name="connsiteX835" fmla="*/ 9549626 w 11218359"/>
                <a:gd name="connsiteY835" fmla="*/ 1089212 h 1089212"/>
                <a:gd name="connsiteX836" fmla="*/ 9561057 w 11218359"/>
                <a:gd name="connsiteY836" fmla="*/ 1089212 h 1089212"/>
                <a:gd name="connsiteX837" fmla="*/ 9572487 w 11218359"/>
                <a:gd name="connsiteY837" fmla="*/ 1089212 h 1089212"/>
                <a:gd name="connsiteX838" fmla="*/ 9583965 w 11218359"/>
                <a:gd name="connsiteY838" fmla="*/ 1089212 h 1089212"/>
                <a:gd name="connsiteX839" fmla="*/ 9595395 w 11218359"/>
                <a:gd name="connsiteY839" fmla="*/ 1089212 h 1089212"/>
                <a:gd name="connsiteX840" fmla="*/ 9606824 w 11218359"/>
                <a:gd name="connsiteY840" fmla="*/ 1089212 h 1089212"/>
                <a:gd name="connsiteX841" fmla="*/ 9618255 w 11218359"/>
                <a:gd name="connsiteY841" fmla="*/ 1089212 h 1089212"/>
                <a:gd name="connsiteX842" fmla="*/ 9629684 w 11218359"/>
                <a:gd name="connsiteY842" fmla="*/ 1089212 h 1089212"/>
                <a:gd name="connsiteX843" fmla="*/ 9641163 w 11218359"/>
                <a:gd name="connsiteY843" fmla="*/ 1089212 h 1089212"/>
                <a:gd name="connsiteX844" fmla="*/ 9652592 w 11218359"/>
                <a:gd name="connsiteY844" fmla="*/ 1089212 h 1089212"/>
                <a:gd name="connsiteX845" fmla="*/ 9664022 w 11218359"/>
                <a:gd name="connsiteY845" fmla="*/ 1089212 h 1089212"/>
                <a:gd name="connsiteX846" fmla="*/ 9675452 w 11218359"/>
                <a:gd name="connsiteY846" fmla="*/ 1089212 h 1089212"/>
                <a:gd name="connsiteX847" fmla="*/ 9686882 w 11218359"/>
                <a:gd name="connsiteY847" fmla="*/ 1089212 h 1089212"/>
                <a:gd name="connsiteX848" fmla="*/ 9698360 w 11218359"/>
                <a:gd name="connsiteY848" fmla="*/ 1089212 h 1089212"/>
                <a:gd name="connsiteX849" fmla="*/ 9709790 w 11218359"/>
                <a:gd name="connsiteY849" fmla="*/ 1089212 h 1089212"/>
                <a:gd name="connsiteX850" fmla="*/ 9721219 w 11218359"/>
                <a:gd name="connsiteY850" fmla="*/ 1089212 h 1089212"/>
                <a:gd name="connsiteX851" fmla="*/ 9732650 w 11218359"/>
                <a:gd name="connsiteY851" fmla="*/ 1089212 h 1089212"/>
                <a:gd name="connsiteX852" fmla="*/ 9744080 w 11218359"/>
                <a:gd name="connsiteY852" fmla="*/ 1089212 h 1089212"/>
                <a:gd name="connsiteX853" fmla="*/ 9755557 w 11218359"/>
                <a:gd name="connsiteY853" fmla="*/ 1089212 h 1089212"/>
                <a:gd name="connsiteX854" fmla="*/ 9766988 w 11218359"/>
                <a:gd name="connsiteY854" fmla="*/ 1089212 h 1089212"/>
                <a:gd name="connsiteX855" fmla="*/ 9778417 w 11218359"/>
                <a:gd name="connsiteY855" fmla="*/ 1089212 h 1089212"/>
                <a:gd name="connsiteX856" fmla="*/ 9789848 w 11218359"/>
                <a:gd name="connsiteY856" fmla="*/ 1089212 h 1089212"/>
                <a:gd name="connsiteX857" fmla="*/ 9801277 w 11218359"/>
                <a:gd name="connsiteY857" fmla="*/ 1089212 h 1089212"/>
                <a:gd name="connsiteX858" fmla="*/ 9812755 w 11218359"/>
                <a:gd name="connsiteY858" fmla="*/ 1089212 h 1089212"/>
                <a:gd name="connsiteX859" fmla="*/ 9824185 w 11218359"/>
                <a:gd name="connsiteY859" fmla="*/ 1089212 h 1089212"/>
                <a:gd name="connsiteX860" fmla="*/ 9835615 w 11218359"/>
                <a:gd name="connsiteY860" fmla="*/ 1089212 h 1089212"/>
                <a:gd name="connsiteX861" fmla="*/ 9847045 w 11218359"/>
                <a:gd name="connsiteY861" fmla="*/ 1089212 h 1089212"/>
                <a:gd name="connsiteX862" fmla="*/ 9858475 w 11218359"/>
                <a:gd name="connsiteY862" fmla="*/ 1089212 h 1089212"/>
                <a:gd name="connsiteX863" fmla="*/ 9869952 w 11218359"/>
                <a:gd name="connsiteY863" fmla="*/ 1089212 h 1089212"/>
                <a:gd name="connsiteX864" fmla="*/ 9881383 w 11218359"/>
                <a:gd name="connsiteY864" fmla="*/ 1089212 h 1089212"/>
                <a:gd name="connsiteX865" fmla="*/ 9892812 w 11218359"/>
                <a:gd name="connsiteY865" fmla="*/ 1089212 h 1089212"/>
                <a:gd name="connsiteX866" fmla="*/ 9904243 w 11218359"/>
                <a:gd name="connsiteY866" fmla="*/ 1089212 h 1089212"/>
                <a:gd name="connsiteX867" fmla="*/ 9915673 w 11218359"/>
                <a:gd name="connsiteY867" fmla="*/ 1089212 h 1089212"/>
                <a:gd name="connsiteX868" fmla="*/ 9927102 w 11218359"/>
                <a:gd name="connsiteY868" fmla="*/ 1089212 h 1089212"/>
                <a:gd name="connsiteX869" fmla="*/ 9938581 w 11218359"/>
                <a:gd name="connsiteY869" fmla="*/ 1089212 h 1089212"/>
                <a:gd name="connsiteX870" fmla="*/ 9950010 w 11218359"/>
                <a:gd name="connsiteY870" fmla="*/ 1089212 h 1089212"/>
                <a:gd name="connsiteX871" fmla="*/ 9961441 w 11218359"/>
                <a:gd name="connsiteY871" fmla="*/ 1089212 h 1089212"/>
                <a:gd name="connsiteX872" fmla="*/ 9972870 w 11218359"/>
                <a:gd name="connsiteY872" fmla="*/ 1089212 h 1089212"/>
                <a:gd name="connsiteX873" fmla="*/ 9984300 w 11218359"/>
                <a:gd name="connsiteY873" fmla="*/ 1089212 h 1089212"/>
                <a:gd name="connsiteX874" fmla="*/ 9995778 w 11218359"/>
                <a:gd name="connsiteY874" fmla="*/ 1089212 h 1089212"/>
                <a:gd name="connsiteX875" fmla="*/ 10007208 w 11218359"/>
                <a:gd name="connsiteY875" fmla="*/ 1089212 h 1089212"/>
                <a:gd name="connsiteX876" fmla="*/ 10018638 w 11218359"/>
                <a:gd name="connsiteY876" fmla="*/ 1089212 h 1089212"/>
                <a:gd name="connsiteX877" fmla="*/ 10030068 w 11218359"/>
                <a:gd name="connsiteY877" fmla="*/ 1089212 h 1089212"/>
                <a:gd name="connsiteX878" fmla="*/ 10041498 w 11218359"/>
                <a:gd name="connsiteY878" fmla="*/ 1089212 h 1089212"/>
                <a:gd name="connsiteX879" fmla="*/ 10052976 w 11218359"/>
                <a:gd name="connsiteY879" fmla="*/ 1089212 h 1089212"/>
                <a:gd name="connsiteX880" fmla="*/ 10064405 w 11218359"/>
                <a:gd name="connsiteY880" fmla="*/ 1089212 h 1089212"/>
                <a:gd name="connsiteX881" fmla="*/ 10075835 w 11218359"/>
                <a:gd name="connsiteY881" fmla="*/ 1089212 h 1089212"/>
                <a:gd name="connsiteX882" fmla="*/ 10087266 w 11218359"/>
                <a:gd name="connsiteY882" fmla="*/ 1089212 h 1089212"/>
                <a:gd name="connsiteX883" fmla="*/ 10098695 w 11218359"/>
                <a:gd name="connsiteY883" fmla="*/ 1089212 h 1089212"/>
                <a:gd name="connsiteX884" fmla="*/ 10110174 w 11218359"/>
                <a:gd name="connsiteY884" fmla="*/ 1089212 h 1089212"/>
                <a:gd name="connsiteX885" fmla="*/ 10121603 w 11218359"/>
                <a:gd name="connsiteY885" fmla="*/ 1089212 h 1089212"/>
                <a:gd name="connsiteX886" fmla="*/ 10133033 w 11218359"/>
                <a:gd name="connsiteY886" fmla="*/ 1089212 h 1089212"/>
                <a:gd name="connsiteX887" fmla="*/ 10144463 w 11218359"/>
                <a:gd name="connsiteY887" fmla="*/ 1089212 h 1089212"/>
                <a:gd name="connsiteX888" fmla="*/ 10155893 w 11218359"/>
                <a:gd name="connsiteY888" fmla="*/ 1089212 h 1089212"/>
                <a:gd name="connsiteX889" fmla="*/ 10167371 w 11218359"/>
                <a:gd name="connsiteY889" fmla="*/ 1089212 h 1089212"/>
                <a:gd name="connsiteX890" fmla="*/ 10178801 w 11218359"/>
                <a:gd name="connsiteY890" fmla="*/ 1089212 h 1089212"/>
                <a:gd name="connsiteX891" fmla="*/ 10190230 w 11218359"/>
                <a:gd name="connsiteY891" fmla="*/ 1089212 h 1089212"/>
                <a:gd name="connsiteX892" fmla="*/ 10201661 w 11218359"/>
                <a:gd name="connsiteY892" fmla="*/ 1089212 h 1089212"/>
                <a:gd name="connsiteX893" fmla="*/ 10213091 w 11218359"/>
                <a:gd name="connsiteY893" fmla="*/ 1089212 h 1089212"/>
                <a:gd name="connsiteX894" fmla="*/ 10224569 w 11218359"/>
                <a:gd name="connsiteY894" fmla="*/ 1089212 h 1089212"/>
                <a:gd name="connsiteX895" fmla="*/ 10235998 w 11218359"/>
                <a:gd name="connsiteY895" fmla="*/ 1089212 h 1089212"/>
                <a:gd name="connsiteX896" fmla="*/ 10247428 w 11218359"/>
                <a:gd name="connsiteY896" fmla="*/ 1089212 h 1089212"/>
                <a:gd name="connsiteX897" fmla="*/ 10258859 w 11218359"/>
                <a:gd name="connsiteY897" fmla="*/ 1089212 h 1089212"/>
                <a:gd name="connsiteX898" fmla="*/ 10270288 w 11218359"/>
                <a:gd name="connsiteY898" fmla="*/ 1089212 h 1089212"/>
                <a:gd name="connsiteX899" fmla="*/ 10281767 w 11218359"/>
                <a:gd name="connsiteY899" fmla="*/ 1089212 h 1089212"/>
                <a:gd name="connsiteX900" fmla="*/ 10293196 w 11218359"/>
                <a:gd name="connsiteY900" fmla="*/ 1089212 h 1089212"/>
                <a:gd name="connsiteX901" fmla="*/ 10304626 w 11218359"/>
                <a:gd name="connsiteY901" fmla="*/ 1089212 h 1089212"/>
                <a:gd name="connsiteX902" fmla="*/ 10316056 w 11218359"/>
                <a:gd name="connsiteY902" fmla="*/ 1089212 h 1089212"/>
                <a:gd name="connsiteX903" fmla="*/ 10327486 w 11218359"/>
                <a:gd name="connsiteY903" fmla="*/ 1089212 h 1089212"/>
                <a:gd name="connsiteX904" fmla="*/ 10338963 w 11218359"/>
                <a:gd name="connsiteY904" fmla="*/ 1089212 h 1089212"/>
                <a:gd name="connsiteX905" fmla="*/ 10350394 w 11218359"/>
                <a:gd name="connsiteY905" fmla="*/ 1089212 h 1089212"/>
                <a:gd name="connsiteX906" fmla="*/ 10361823 w 11218359"/>
                <a:gd name="connsiteY906" fmla="*/ 1089212 h 1089212"/>
                <a:gd name="connsiteX907" fmla="*/ 10373254 w 11218359"/>
                <a:gd name="connsiteY907" fmla="*/ 1089212 h 1089212"/>
                <a:gd name="connsiteX908" fmla="*/ 10384684 w 11218359"/>
                <a:gd name="connsiteY908" fmla="*/ 1089212 h 1089212"/>
                <a:gd name="connsiteX909" fmla="*/ 10396161 w 11218359"/>
                <a:gd name="connsiteY909" fmla="*/ 1089212 h 1089212"/>
                <a:gd name="connsiteX910" fmla="*/ 10407591 w 11218359"/>
                <a:gd name="connsiteY910" fmla="*/ 1089212 h 1089212"/>
                <a:gd name="connsiteX911" fmla="*/ 10419021 w 11218359"/>
                <a:gd name="connsiteY911" fmla="*/ 1089212 h 1089212"/>
                <a:gd name="connsiteX912" fmla="*/ 10430452 w 11218359"/>
                <a:gd name="connsiteY912" fmla="*/ 1089212 h 1089212"/>
                <a:gd name="connsiteX913" fmla="*/ 10441881 w 11218359"/>
                <a:gd name="connsiteY913" fmla="*/ 1089212 h 1089212"/>
                <a:gd name="connsiteX914" fmla="*/ 10453358 w 11218359"/>
                <a:gd name="connsiteY914" fmla="*/ 1089212 h 1089212"/>
                <a:gd name="connsiteX915" fmla="*/ 10464789 w 11218359"/>
                <a:gd name="connsiteY915" fmla="*/ 1089212 h 1089212"/>
                <a:gd name="connsiteX916" fmla="*/ 10476219 w 11218359"/>
                <a:gd name="connsiteY916" fmla="*/ 1089212 h 1089212"/>
                <a:gd name="connsiteX917" fmla="*/ 10487649 w 11218359"/>
                <a:gd name="connsiteY917" fmla="*/ 1089212 h 1089212"/>
                <a:gd name="connsiteX918" fmla="*/ 10499079 w 11218359"/>
                <a:gd name="connsiteY918" fmla="*/ 1089212 h 1089212"/>
                <a:gd name="connsiteX919" fmla="*/ 10510556 w 11218359"/>
                <a:gd name="connsiteY919" fmla="*/ 1089212 h 1089212"/>
                <a:gd name="connsiteX920" fmla="*/ 10521987 w 11218359"/>
                <a:gd name="connsiteY920" fmla="*/ 1089212 h 1089212"/>
                <a:gd name="connsiteX921" fmla="*/ 10533416 w 11218359"/>
                <a:gd name="connsiteY921" fmla="*/ 1089212 h 1089212"/>
                <a:gd name="connsiteX922" fmla="*/ 10544847 w 11218359"/>
                <a:gd name="connsiteY922" fmla="*/ 1089212 h 1089212"/>
                <a:gd name="connsiteX923" fmla="*/ 10556277 w 11218359"/>
                <a:gd name="connsiteY923" fmla="*/ 1089212 h 1089212"/>
                <a:gd name="connsiteX924" fmla="*/ 10567754 w 11218359"/>
                <a:gd name="connsiteY924" fmla="*/ 1089212 h 1089212"/>
                <a:gd name="connsiteX925" fmla="*/ 10579184 w 11218359"/>
                <a:gd name="connsiteY925" fmla="*/ 1089212 h 1089212"/>
                <a:gd name="connsiteX926" fmla="*/ 10590614 w 11218359"/>
                <a:gd name="connsiteY926" fmla="*/ 1089212 h 1089212"/>
                <a:gd name="connsiteX927" fmla="*/ 10602045 w 11218359"/>
                <a:gd name="connsiteY927" fmla="*/ 1089212 h 1089212"/>
                <a:gd name="connsiteX928" fmla="*/ 10613474 w 11218359"/>
                <a:gd name="connsiteY928" fmla="*/ 1089212 h 1089212"/>
                <a:gd name="connsiteX929" fmla="*/ 10624951 w 11218359"/>
                <a:gd name="connsiteY929" fmla="*/ 1089212 h 1089212"/>
                <a:gd name="connsiteX930" fmla="*/ 10636382 w 11218359"/>
                <a:gd name="connsiteY930" fmla="*/ 1089212 h 1089212"/>
                <a:gd name="connsiteX931" fmla="*/ 10647812 w 11218359"/>
                <a:gd name="connsiteY931" fmla="*/ 1089212 h 1089212"/>
                <a:gd name="connsiteX932" fmla="*/ 10659241 w 11218359"/>
                <a:gd name="connsiteY932" fmla="*/ 1089212 h 1089212"/>
                <a:gd name="connsiteX933" fmla="*/ 10670672 w 11218359"/>
                <a:gd name="connsiteY933" fmla="*/ 1089212 h 1089212"/>
                <a:gd name="connsiteX934" fmla="*/ 10682149 w 11218359"/>
                <a:gd name="connsiteY934" fmla="*/ 1089212 h 1089212"/>
                <a:gd name="connsiteX935" fmla="*/ 10693580 w 11218359"/>
                <a:gd name="connsiteY935" fmla="*/ 1089212 h 1089212"/>
                <a:gd name="connsiteX936" fmla="*/ 10705009 w 11218359"/>
                <a:gd name="connsiteY936" fmla="*/ 1089212 h 1089212"/>
                <a:gd name="connsiteX937" fmla="*/ 10716439 w 11218359"/>
                <a:gd name="connsiteY937" fmla="*/ 1089212 h 1089212"/>
                <a:gd name="connsiteX938" fmla="*/ 10727870 w 11218359"/>
                <a:gd name="connsiteY938" fmla="*/ 1089212 h 1089212"/>
                <a:gd name="connsiteX939" fmla="*/ 10739347 w 11218359"/>
                <a:gd name="connsiteY939" fmla="*/ 1089212 h 1089212"/>
                <a:gd name="connsiteX940" fmla="*/ 10750778 w 11218359"/>
                <a:gd name="connsiteY940" fmla="*/ 1089212 h 1089212"/>
                <a:gd name="connsiteX941" fmla="*/ 10762207 w 11218359"/>
                <a:gd name="connsiteY941" fmla="*/ 1089212 h 1089212"/>
                <a:gd name="connsiteX942" fmla="*/ 10773637 w 11218359"/>
                <a:gd name="connsiteY942" fmla="*/ 1089212 h 1089212"/>
                <a:gd name="connsiteX943" fmla="*/ 10785067 w 11218359"/>
                <a:gd name="connsiteY943" fmla="*/ 1089212 h 1089212"/>
                <a:gd name="connsiteX944" fmla="*/ 10796544 w 11218359"/>
                <a:gd name="connsiteY944" fmla="*/ 1089212 h 1089212"/>
                <a:gd name="connsiteX945" fmla="*/ 10807975 w 11218359"/>
                <a:gd name="connsiteY945" fmla="*/ 1089212 h 1089212"/>
                <a:gd name="connsiteX946" fmla="*/ 10819405 w 11218359"/>
                <a:gd name="connsiteY946" fmla="*/ 1089212 h 1089212"/>
                <a:gd name="connsiteX947" fmla="*/ 10830834 w 11218359"/>
                <a:gd name="connsiteY947" fmla="*/ 1089212 h 1089212"/>
                <a:gd name="connsiteX948" fmla="*/ 10842265 w 11218359"/>
                <a:gd name="connsiteY948" fmla="*/ 1089212 h 1089212"/>
                <a:gd name="connsiteX949" fmla="*/ 10853742 w 11218359"/>
                <a:gd name="connsiteY949" fmla="*/ 1089212 h 1089212"/>
                <a:gd name="connsiteX950" fmla="*/ 10865173 w 11218359"/>
                <a:gd name="connsiteY950" fmla="*/ 1089212 h 1089212"/>
                <a:gd name="connsiteX951" fmla="*/ 10876602 w 11218359"/>
                <a:gd name="connsiteY951" fmla="*/ 1089212 h 1089212"/>
                <a:gd name="connsiteX952" fmla="*/ 10888032 w 11218359"/>
                <a:gd name="connsiteY952" fmla="*/ 1089212 h 1089212"/>
                <a:gd name="connsiteX953" fmla="*/ 10899463 w 11218359"/>
                <a:gd name="connsiteY953" fmla="*/ 1089212 h 1089212"/>
                <a:gd name="connsiteX954" fmla="*/ 10910892 w 11218359"/>
                <a:gd name="connsiteY954" fmla="*/ 1089212 h 1089212"/>
                <a:gd name="connsiteX955" fmla="*/ 10922369 w 11218359"/>
                <a:gd name="connsiteY955" fmla="*/ 1089212 h 1089212"/>
                <a:gd name="connsiteX956" fmla="*/ 10933800 w 11218359"/>
                <a:gd name="connsiteY956" fmla="*/ 1089212 h 1089212"/>
                <a:gd name="connsiteX957" fmla="*/ 10945230 w 11218359"/>
                <a:gd name="connsiteY957" fmla="*/ 1089212 h 1089212"/>
                <a:gd name="connsiteX958" fmla="*/ 10956660 w 11218359"/>
                <a:gd name="connsiteY958" fmla="*/ 1089212 h 1089212"/>
                <a:gd name="connsiteX959" fmla="*/ 10968090 w 11218359"/>
                <a:gd name="connsiteY959" fmla="*/ 1089212 h 1089212"/>
                <a:gd name="connsiteX960" fmla="*/ 10979567 w 11218359"/>
                <a:gd name="connsiteY960" fmla="*/ 1089212 h 1089212"/>
                <a:gd name="connsiteX961" fmla="*/ 10990998 w 11218359"/>
                <a:gd name="connsiteY961" fmla="*/ 1089212 h 1089212"/>
                <a:gd name="connsiteX962" fmla="*/ 11002427 w 11218359"/>
                <a:gd name="connsiteY962" fmla="*/ 1089212 h 1089212"/>
                <a:gd name="connsiteX963" fmla="*/ 11013858 w 11218359"/>
                <a:gd name="connsiteY963" fmla="*/ 1089212 h 1089212"/>
                <a:gd name="connsiteX964" fmla="*/ 11025287 w 11218359"/>
                <a:gd name="connsiteY964" fmla="*/ 1089212 h 1089212"/>
                <a:gd name="connsiteX965" fmla="*/ 11036765 w 11218359"/>
                <a:gd name="connsiteY965" fmla="*/ 1089212 h 1089212"/>
                <a:gd name="connsiteX966" fmla="*/ 11048195 w 11218359"/>
                <a:gd name="connsiteY966" fmla="*/ 1089212 h 1089212"/>
                <a:gd name="connsiteX967" fmla="*/ 11059625 w 11218359"/>
                <a:gd name="connsiteY967" fmla="*/ 1089212 h 1089212"/>
                <a:gd name="connsiteX968" fmla="*/ 11071056 w 11218359"/>
                <a:gd name="connsiteY968" fmla="*/ 1089212 h 1089212"/>
                <a:gd name="connsiteX969" fmla="*/ 11082485 w 11218359"/>
                <a:gd name="connsiteY969" fmla="*/ 1089212 h 1089212"/>
                <a:gd name="connsiteX970" fmla="*/ 11093962 w 11218359"/>
                <a:gd name="connsiteY970" fmla="*/ 1089212 h 1089212"/>
                <a:gd name="connsiteX971" fmla="*/ 11105393 w 11218359"/>
                <a:gd name="connsiteY971" fmla="*/ 1089212 h 1089212"/>
                <a:gd name="connsiteX972" fmla="*/ 11116823 w 11218359"/>
                <a:gd name="connsiteY972" fmla="*/ 1089212 h 1089212"/>
                <a:gd name="connsiteX973" fmla="*/ 11128253 w 11218359"/>
                <a:gd name="connsiteY973" fmla="*/ 1089212 h 1089212"/>
                <a:gd name="connsiteX974" fmla="*/ 11139683 w 11218359"/>
                <a:gd name="connsiteY974" fmla="*/ 1089212 h 1089212"/>
                <a:gd name="connsiteX975" fmla="*/ 11151160 w 11218359"/>
                <a:gd name="connsiteY975" fmla="*/ 1089212 h 1089212"/>
                <a:gd name="connsiteX976" fmla="*/ 11162591 w 11218359"/>
                <a:gd name="connsiteY976" fmla="*/ 1089212 h 1089212"/>
                <a:gd name="connsiteX977" fmla="*/ 11174020 w 11218359"/>
                <a:gd name="connsiteY977" fmla="*/ 1089212 h 1089212"/>
                <a:gd name="connsiteX978" fmla="*/ 11185451 w 11218359"/>
                <a:gd name="connsiteY978" fmla="*/ 1089212 h 1089212"/>
                <a:gd name="connsiteX979" fmla="*/ 11196881 w 11218359"/>
                <a:gd name="connsiteY979" fmla="*/ 1089212 h 1089212"/>
                <a:gd name="connsiteX980" fmla="*/ 11208358 w 11218359"/>
                <a:gd name="connsiteY980" fmla="*/ 1089212 h 1089212"/>
                <a:gd name="connsiteX981" fmla="*/ 11218359 w 11218359"/>
                <a:gd name="connsiteY981" fmla="*/ 1089212 h 1089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89212">
                  <a:moveTo>
                    <a:pt x="0" y="1089212"/>
                  </a:moveTo>
                  <a:lnTo>
                    <a:pt x="9149" y="1089212"/>
                  </a:lnTo>
                  <a:lnTo>
                    <a:pt x="20588" y="1089212"/>
                  </a:lnTo>
                  <a:lnTo>
                    <a:pt x="32028" y="1089212"/>
                  </a:lnTo>
                  <a:lnTo>
                    <a:pt x="43467" y="1089212"/>
                  </a:lnTo>
                  <a:lnTo>
                    <a:pt x="54907" y="1089212"/>
                  </a:lnTo>
                  <a:lnTo>
                    <a:pt x="66346" y="1089212"/>
                  </a:lnTo>
                  <a:lnTo>
                    <a:pt x="77786" y="1089212"/>
                  </a:lnTo>
                  <a:lnTo>
                    <a:pt x="89225" y="1089212"/>
                  </a:lnTo>
                  <a:lnTo>
                    <a:pt x="100665" y="1089212"/>
                  </a:lnTo>
                  <a:lnTo>
                    <a:pt x="112104" y="1089212"/>
                  </a:lnTo>
                  <a:lnTo>
                    <a:pt x="123544" y="1089212"/>
                  </a:lnTo>
                  <a:lnTo>
                    <a:pt x="134979" y="1089212"/>
                  </a:lnTo>
                  <a:lnTo>
                    <a:pt x="146423" y="1089212"/>
                  </a:lnTo>
                  <a:lnTo>
                    <a:pt x="157858" y="1089212"/>
                  </a:lnTo>
                  <a:lnTo>
                    <a:pt x="169297" y="1089212"/>
                  </a:lnTo>
                  <a:lnTo>
                    <a:pt x="180737" y="1089212"/>
                  </a:lnTo>
                  <a:lnTo>
                    <a:pt x="192176" y="1089212"/>
                  </a:lnTo>
                  <a:lnTo>
                    <a:pt x="203616" y="1089212"/>
                  </a:lnTo>
                  <a:lnTo>
                    <a:pt x="215055" y="1089212"/>
                  </a:lnTo>
                  <a:lnTo>
                    <a:pt x="226495" y="1089212"/>
                  </a:lnTo>
                  <a:lnTo>
                    <a:pt x="237935" y="1089212"/>
                  </a:lnTo>
                  <a:lnTo>
                    <a:pt x="249374" y="1089212"/>
                  </a:lnTo>
                  <a:lnTo>
                    <a:pt x="260814" y="1089212"/>
                  </a:lnTo>
                  <a:lnTo>
                    <a:pt x="272253" y="1089212"/>
                  </a:lnTo>
                  <a:lnTo>
                    <a:pt x="283693" y="1089212"/>
                  </a:lnTo>
                  <a:lnTo>
                    <a:pt x="295132" y="1089212"/>
                  </a:lnTo>
                  <a:lnTo>
                    <a:pt x="306572" y="1089212"/>
                  </a:lnTo>
                  <a:lnTo>
                    <a:pt x="318011" y="1089212"/>
                  </a:lnTo>
                  <a:lnTo>
                    <a:pt x="329451" y="1089212"/>
                  </a:lnTo>
                  <a:lnTo>
                    <a:pt x="340890" y="1089212"/>
                  </a:lnTo>
                  <a:lnTo>
                    <a:pt x="352330" y="1089212"/>
                  </a:lnTo>
                  <a:lnTo>
                    <a:pt x="363769" y="1089212"/>
                  </a:lnTo>
                  <a:lnTo>
                    <a:pt x="375209" y="1089212"/>
                  </a:lnTo>
                  <a:lnTo>
                    <a:pt x="386648" y="1089212"/>
                  </a:lnTo>
                  <a:lnTo>
                    <a:pt x="398088" y="1089212"/>
                  </a:lnTo>
                  <a:lnTo>
                    <a:pt x="409527" y="1089212"/>
                  </a:lnTo>
                  <a:lnTo>
                    <a:pt x="420967" y="1089212"/>
                  </a:lnTo>
                  <a:lnTo>
                    <a:pt x="432406" y="1089212"/>
                  </a:lnTo>
                  <a:lnTo>
                    <a:pt x="443846" y="1089212"/>
                  </a:lnTo>
                  <a:lnTo>
                    <a:pt x="455285" y="1089212"/>
                  </a:lnTo>
                  <a:lnTo>
                    <a:pt x="466725" y="1089212"/>
                  </a:lnTo>
                  <a:lnTo>
                    <a:pt x="478165" y="1089212"/>
                  </a:lnTo>
                  <a:lnTo>
                    <a:pt x="489604" y="1089212"/>
                  </a:lnTo>
                  <a:lnTo>
                    <a:pt x="501044" y="1089212"/>
                  </a:lnTo>
                  <a:lnTo>
                    <a:pt x="512483" y="1089212"/>
                  </a:lnTo>
                  <a:lnTo>
                    <a:pt x="523923" y="1089212"/>
                  </a:lnTo>
                  <a:lnTo>
                    <a:pt x="535362" y="1089212"/>
                  </a:lnTo>
                  <a:lnTo>
                    <a:pt x="546802" y="1089212"/>
                  </a:lnTo>
                  <a:lnTo>
                    <a:pt x="558241" y="1089212"/>
                  </a:lnTo>
                  <a:lnTo>
                    <a:pt x="569681" y="1089212"/>
                  </a:lnTo>
                  <a:lnTo>
                    <a:pt x="581120" y="1089212"/>
                  </a:lnTo>
                  <a:lnTo>
                    <a:pt x="592560" y="1089212"/>
                  </a:lnTo>
                  <a:lnTo>
                    <a:pt x="603999" y="1089212"/>
                  </a:lnTo>
                  <a:lnTo>
                    <a:pt x="615439" y="1089212"/>
                  </a:lnTo>
                  <a:lnTo>
                    <a:pt x="626878" y="1089212"/>
                  </a:lnTo>
                  <a:lnTo>
                    <a:pt x="638318" y="1089212"/>
                  </a:lnTo>
                  <a:lnTo>
                    <a:pt x="649757" y="1089212"/>
                  </a:lnTo>
                  <a:lnTo>
                    <a:pt x="661192" y="1089212"/>
                  </a:lnTo>
                  <a:lnTo>
                    <a:pt x="672632" y="1089212"/>
                  </a:lnTo>
                  <a:lnTo>
                    <a:pt x="684071" y="1089212"/>
                  </a:lnTo>
                  <a:lnTo>
                    <a:pt x="695511" y="1089212"/>
                  </a:lnTo>
                  <a:lnTo>
                    <a:pt x="706950" y="1089212"/>
                  </a:lnTo>
                  <a:lnTo>
                    <a:pt x="718390" y="1089212"/>
                  </a:lnTo>
                  <a:lnTo>
                    <a:pt x="729829" y="1089212"/>
                  </a:lnTo>
                  <a:lnTo>
                    <a:pt x="741269" y="1089212"/>
                  </a:lnTo>
                  <a:lnTo>
                    <a:pt x="752708" y="1089212"/>
                  </a:lnTo>
                  <a:lnTo>
                    <a:pt x="764148" y="1089212"/>
                  </a:lnTo>
                  <a:lnTo>
                    <a:pt x="775587" y="1089212"/>
                  </a:lnTo>
                  <a:lnTo>
                    <a:pt x="787027" y="1089212"/>
                  </a:lnTo>
                  <a:lnTo>
                    <a:pt x="798467" y="1089212"/>
                  </a:lnTo>
                  <a:lnTo>
                    <a:pt x="809906" y="1089212"/>
                  </a:lnTo>
                  <a:lnTo>
                    <a:pt x="821346" y="1089212"/>
                  </a:lnTo>
                  <a:lnTo>
                    <a:pt x="832785" y="1089212"/>
                  </a:lnTo>
                  <a:lnTo>
                    <a:pt x="844225" y="1089212"/>
                  </a:lnTo>
                  <a:lnTo>
                    <a:pt x="855664" y="1089212"/>
                  </a:lnTo>
                  <a:lnTo>
                    <a:pt x="867104" y="1089212"/>
                  </a:lnTo>
                  <a:lnTo>
                    <a:pt x="878543" y="1089212"/>
                  </a:lnTo>
                  <a:lnTo>
                    <a:pt x="889983" y="1089212"/>
                  </a:lnTo>
                  <a:lnTo>
                    <a:pt x="901422" y="1089212"/>
                  </a:lnTo>
                  <a:lnTo>
                    <a:pt x="912862" y="1089212"/>
                  </a:lnTo>
                  <a:lnTo>
                    <a:pt x="924301" y="1089212"/>
                  </a:lnTo>
                  <a:lnTo>
                    <a:pt x="935741" y="1089212"/>
                  </a:lnTo>
                  <a:lnTo>
                    <a:pt x="947180" y="1089212"/>
                  </a:lnTo>
                  <a:lnTo>
                    <a:pt x="958620" y="1089212"/>
                  </a:lnTo>
                  <a:lnTo>
                    <a:pt x="970059" y="1089212"/>
                  </a:lnTo>
                  <a:lnTo>
                    <a:pt x="981499" y="1089212"/>
                  </a:lnTo>
                  <a:lnTo>
                    <a:pt x="992938" y="1089212"/>
                  </a:lnTo>
                  <a:lnTo>
                    <a:pt x="1004378" y="1089212"/>
                  </a:lnTo>
                  <a:lnTo>
                    <a:pt x="1015818" y="1089212"/>
                  </a:lnTo>
                  <a:lnTo>
                    <a:pt x="1027257" y="1089212"/>
                  </a:lnTo>
                  <a:lnTo>
                    <a:pt x="1038697" y="1089212"/>
                  </a:lnTo>
                  <a:lnTo>
                    <a:pt x="1050136" y="1089212"/>
                  </a:lnTo>
                  <a:lnTo>
                    <a:pt x="1061576" y="1089212"/>
                  </a:lnTo>
                  <a:lnTo>
                    <a:pt x="1073015" y="1089212"/>
                  </a:lnTo>
                  <a:lnTo>
                    <a:pt x="1084455" y="1089212"/>
                  </a:lnTo>
                  <a:lnTo>
                    <a:pt x="1095894" y="1089212"/>
                  </a:lnTo>
                  <a:lnTo>
                    <a:pt x="1107334" y="1089212"/>
                  </a:lnTo>
                  <a:lnTo>
                    <a:pt x="1118773" y="1089212"/>
                  </a:lnTo>
                  <a:lnTo>
                    <a:pt x="1130213" y="1089212"/>
                  </a:lnTo>
                  <a:lnTo>
                    <a:pt x="1141652" y="1089212"/>
                  </a:lnTo>
                  <a:lnTo>
                    <a:pt x="1153092" y="1089212"/>
                  </a:lnTo>
                  <a:lnTo>
                    <a:pt x="1164531" y="1089212"/>
                  </a:lnTo>
                  <a:lnTo>
                    <a:pt x="1175971" y="1089212"/>
                  </a:lnTo>
                  <a:lnTo>
                    <a:pt x="1187406" y="1089212"/>
                  </a:lnTo>
                  <a:lnTo>
                    <a:pt x="1198845" y="1089212"/>
                  </a:lnTo>
                  <a:lnTo>
                    <a:pt x="1210285" y="1089212"/>
                  </a:lnTo>
                  <a:lnTo>
                    <a:pt x="1221724" y="1089212"/>
                  </a:lnTo>
                  <a:lnTo>
                    <a:pt x="1233164" y="1089212"/>
                  </a:lnTo>
                  <a:lnTo>
                    <a:pt x="1244603" y="1089212"/>
                  </a:lnTo>
                  <a:lnTo>
                    <a:pt x="1256043" y="1089212"/>
                  </a:lnTo>
                  <a:lnTo>
                    <a:pt x="1267482" y="1089212"/>
                  </a:lnTo>
                  <a:lnTo>
                    <a:pt x="1278922" y="1089212"/>
                  </a:lnTo>
                  <a:lnTo>
                    <a:pt x="1290361" y="1089212"/>
                  </a:lnTo>
                  <a:lnTo>
                    <a:pt x="1301801" y="1089212"/>
                  </a:lnTo>
                  <a:lnTo>
                    <a:pt x="1313240" y="1089212"/>
                  </a:lnTo>
                  <a:lnTo>
                    <a:pt x="1324680" y="1089212"/>
                  </a:lnTo>
                  <a:lnTo>
                    <a:pt x="1336120" y="1089212"/>
                  </a:lnTo>
                  <a:lnTo>
                    <a:pt x="1347559" y="1089212"/>
                  </a:lnTo>
                  <a:lnTo>
                    <a:pt x="1358999" y="1089212"/>
                  </a:lnTo>
                  <a:lnTo>
                    <a:pt x="1370438" y="1089212"/>
                  </a:lnTo>
                  <a:lnTo>
                    <a:pt x="1381878" y="1089212"/>
                  </a:lnTo>
                  <a:lnTo>
                    <a:pt x="1393317" y="1089212"/>
                  </a:lnTo>
                  <a:lnTo>
                    <a:pt x="1404757" y="1089212"/>
                  </a:lnTo>
                  <a:lnTo>
                    <a:pt x="1416196" y="1089212"/>
                  </a:lnTo>
                  <a:lnTo>
                    <a:pt x="1427636" y="1089212"/>
                  </a:lnTo>
                  <a:lnTo>
                    <a:pt x="1439075" y="1089212"/>
                  </a:lnTo>
                  <a:lnTo>
                    <a:pt x="1450515" y="1089212"/>
                  </a:lnTo>
                  <a:lnTo>
                    <a:pt x="1461954" y="1089212"/>
                  </a:lnTo>
                  <a:lnTo>
                    <a:pt x="1473394" y="1089212"/>
                  </a:lnTo>
                  <a:lnTo>
                    <a:pt x="1484833" y="1089212"/>
                  </a:lnTo>
                  <a:lnTo>
                    <a:pt x="1496273" y="1089212"/>
                  </a:lnTo>
                  <a:lnTo>
                    <a:pt x="1507712" y="1089212"/>
                  </a:lnTo>
                  <a:lnTo>
                    <a:pt x="1519152" y="1089212"/>
                  </a:lnTo>
                  <a:lnTo>
                    <a:pt x="1530591" y="1089212"/>
                  </a:lnTo>
                  <a:lnTo>
                    <a:pt x="1542031" y="1089212"/>
                  </a:lnTo>
                  <a:lnTo>
                    <a:pt x="1553471" y="1089212"/>
                  </a:lnTo>
                  <a:lnTo>
                    <a:pt x="1564910" y="1089212"/>
                  </a:lnTo>
                  <a:lnTo>
                    <a:pt x="1576349" y="1089212"/>
                  </a:lnTo>
                  <a:lnTo>
                    <a:pt x="1587789" y="1089212"/>
                  </a:lnTo>
                  <a:lnTo>
                    <a:pt x="1599229" y="1089212"/>
                  </a:lnTo>
                  <a:lnTo>
                    <a:pt x="1610668" y="1089212"/>
                  </a:lnTo>
                  <a:lnTo>
                    <a:pt x="1622107" y="1089212"/>
                  </a:lnTo>
                  <a:lnTo>
                    <a:pt x="1633547" y="1089212"/>
                  </a:lnTo>
                  <a:lnTo>
                    <a:pt x="1644987" y="1089212"/>
                  </a:lnTo>
                  <a:lnTo>
                    <a:pt x="1656426" y="1089212"/>
                  </a:lnTo>
                  <a:lnTo>
                    <a:pt x="1667866" y="1089212"/>
                  </a:lnTo>
                  <a:lnTo>
                    <a:pt x="1679305" y="1089212"/>
                  </a:lnTo>
                  <a:lnTo>
                    <a:pt x="1690745" y="1089212"/>
                  </a:lnTo>
                  <a:lnTo>
                    <a:pt x="1702184" y="1089212"/>
                  </a:lnTo>
                  <a:lnTo>
                    <a:pt x="1713619" y="1089212"/>
                  </a:lnTo>
                  <a:lnTo>
                    <a:pt x="1725063" y="1089212"/>
                  </a:lnTo>
                  <a:lnTo>
                    <a:pt x="1736498" y="1089212"/>
                  </a:lnTo>
                  <a:lnTo>
                    <a:pt x="1747938" y="1089212"/>
                  </a:lnTo>
                  <a:lnTo>
                    <a:pt x="1759377" y="1089212"/>
                  </a:lnTo>
                  <a:lnTo>
                    <a:pt x="1770817" y="1089212"/>
                  </a:lnTo>
                  <a:lnTo>
                    <a:pt x="1782256" y="1089212"/>
                  </a:lnTo>
                  <a:lnTo>
                    <a:pt x="1793696" y="1089212"/>
                  </a:lnTo>
                  <a:lnTo>
                    <a:pt x="1805135" y="1089212"/>
                  </a:lnTo>
                  <a:lnTo>
                    <a:pt x="1816575" y="1089212"/>
                  </a:lnTo>
                  <a:lnTo>
                    <a:pt x="1828014" y="1089212"/>
                  </a:lnTo>
                  <a:lnTo>
                    <a:pt x="1839454" y="1089212"/>
                  </a:lnTo>
                  <a:lnTo>
                    <a:pt x="1850893" y="1089212"/>
                  </a:lnTo>
                  <a:lnTo>
                    <a:pt x="1862333" y="1089212"/>
                  </a:lnTo>
                  <a:lnTo>
                    <a:pt x="1873772" y="1089212"/>
                  </a:lnTo>
                  <a:lnTo>
                    <a:pt x="1885212" y="1089212"/>
                  </a:lnTo>
                  <a:lnTo>
                    <a:pt x="1896651" y="1089212"/>
                  </a:lnTo>
                  <a:lnTo>
                    <a:pt x="1908091" y="1089212"/>
                  </a:lnTo>
                  <a:lnTo>
                    <a:pt x="1919531" y="1089212"/>
                  </a:lnTo>
                  <a:lnTo>
                    <a:pt x="1930970" y="1089212"/>
                  </a:lnTo>
                  <a:lnTo>
                    <a:pt x="1942409" y="1089212"/>
                  </a:lnTo>
                  <a:lnTo>
                    <a:pt x="1953849" y="1089212"/>
                  </a:lnTo>
                  <a:lnTo>
                    <a:pt x="1965289" y="1089212"/>
                  </a:lnTo>
                  <a:lnTo>
                    <a:pt x="1976728" y="1089212"/>
                  </a:lnTo>
                  <a:lnTo>
                    <a:pt x="1988168" y="1089212"/>
                  </a:lnTo>
                  <a:lnTo>
                    <a:pt x="1999607" y="1089212"/>
                  </a:lnTo>
                  <a:lnTo>
                    <a:pt x="2011047" y="1089212"/>
                  </a:lnTo>
                  <a:lnTo>
                    <a:pt x="2022486" y="1089212"/>
                  </a:lnTo>
                  <a:lnTo>
                    <a:pt x="2033926" y="1089212"/>
                  </a:lnTo>
                  <a:lnTo>
                    <a:pt x="2045365" y="1089212"/>
                  </a:lnTo>
                  <a:lnTo>
                    <a:pt x="2056805" y="1089212"/>
                  </a:lnTo>
                  <a:lnTo>
                    <a:pt x="2068244" y="1089212"/>
                  </a:lnTo>
                  <a:lnTo>
                    <a:pt x="2079684" y="1089212"/>
                  </a:lnTo>
                  <a:lnTo>
                    <a:pt x="2091123" y="1089212"/>
                  </a:lnTo>
                  <a:lnTo>
                    <a:pt x="2102563" y="1089212"/>
                  </a:lnTo>
                  <a:lnTo>
                    <a:pt x="2114002" y="1089212"/>
                  </a:lnTo>
                  <a:lnTo>
                    <a:pt x="2125442" y="1089212"/>
                  </a:lnTo>
                  <a:lnTo>
                    <a:pt x="2136882" y="1089212"/>
                  </a:lnTo>
                  <a:lnTo>
                    <a:pt x="2148321" y="1089212"/>
                  </a:lnTo>
                  <a:lnTo>
                    <a:pt x="2159760" y="1089212"/>
                  </a:lnTo>
                  <a:lnTo>
                    <a:pt x="2171200" y="1089212"/>
                  </a:lnTo>
                  <a:lnTo>
                    <a:pt x="2182640" y="1089212"/>
                  </a:lnTo>
                  <a:lnTo>
                    <a:pt x="2194079" y="1089212"/>
                  </a:lnTo>
                  <a:lnTo>
                    <a:pt x="2205519" y="1089212"/>
                  </a:lnTo>
                  <a:lnTo>
                    <a:pt x="2216958" y="1089212"/>
                  </a:lnTo>
                  <a:lnTo>
                    <a:pt x="2228393" y="1089212"/>
                  </a:lnTo>
                  <a:lnTo>
                    <a:pt x="2239837" y="1089212"/>
                  </a:lnTo>
                  <a:lnTo>
                    <a:pt x="2251272" y="1089212"/>
                  </a:lnTo>
                  <a:lnTo>
                    <a:pt x="2262716" y="1089212"/>
                  </a:lnTo>
                  <a:lnTo>
                    <a:pt x="2274151" y="1089212"/>
                  </a:lnTo>
                  <a:lnTo>
                    <a:pt x="2285591" y="1089212"/>
                  </a:lnTo>
                  <a:lnTo>
                    <a:pt x="2297030" y="1089212"/>
                  </a:lnTo>
                  <a:lnTo>
                    <a:pt x="2308470" y="1089212"/>
                  </a:lnTo>
                  <a:lnTo>
                    <a:pt x="2319909" y="1089212"/>
                  </a:lnTo>
                  <a:lnTo>
                    <a:pt x="2331349" y="1089212"/>
                  </a:lnTo>
                  <a:lnTo>
                    <a:pt x="2342788" y="1089212"/>
                  </a:lnTo>
                  <a:lnTo>
                    <a:pt x="2354228" y="1089212"/>
                  </a:lnTo>
                  <a:lnTo>
                    <a:pt x="2365667" y="1089212"/>
                  </a:lnTo>
                  <a:lnTo>
                    <a:pt x="2377107" y="1089212"/>
                  </a:lnTo>
                  <a:lnTo>
                    <a:pt x="2388546" y="1089212"/>
                  </a:lnTo>
                  <a:lnTo>
                    <a:pt x="2399986" y="1089212"/>
                  </a:lnTo>
                  <a:lnTo>
                    <a:pt x="2411425" y="1089212"/>
                  </a:lnTo>
                  <a:lnTo>
                    <a:pt x="2422865" y="1089212"/>
                  </a:lnTo>
                  <a:lnTo>
                    <a:pt x="2434304" y="1089212"/>
                  </a:lnTo>
                  <a:lnTo>
                    <a:pt x="2445744" y="1089212"/>
                  </a:lnTo>
                  <a:lnTo>
                    <a:pt x="2457184" y="1089212"/>
                  </a:lnTo>
                  <a:lnTo>
                    <a:pt x="2468623" y="1089212"/>
                  </a:lnTo>
                  <a:lnTo>
                    <a:pt x="2480062" y="1089212"/>
                  </a:lnTo>
                  <a:lnTo>
                    <a:pt x="2491502" y="1089212"/>
                  </a:lnTo>
                  <a:lnTo>
                    <a:pt x="2502942" y="1089212"/>
                  </a:lnTo>
                  <a:lnTo>
                    <a:pt x="2514381" y="1089212"/>
                  </a:lnTo>
                  <a:lnTo>
                    <a:pt x="2525821" y="1089212"/>
                  </a:lnTo>
                  <a:lnTo>
                    <a:pt x="2537260" y="1089212"/>
                  </a:lnTo>
                  <a:lnTo>
                    <a:pt x="2548700" y="1089212"/>
                  </a:lnTo>
                  <a:lnTo>
                    <a:pt x="2560139" y="1089212"/>
                  </a:lnTo>
                  <a:lnTo>
                    <a:pt x="2571579" y="1089212"/>
                  </a:lnTo>
                  <a:lnTo>
                    <a:pt x="2583018" y="1089212"/>
                  </a:lnTo>
                  <a:lnTo>
                    <a:pt x="2594458" y="1089212"/>
                  </a:lnTo>
                  <a:lnTo>
                    <a:pt x="2605897" y="1089212"/>
                  </a:lnTo>
                  <a:lnTo>
                    <a:pt x="2617337" y="1089212"/>
                  </a:lnTo>
                  <a:lnTo>
                    <a:pt x="2628776" y="1089212"/>
                  </a:lnTo>
                  <a:lnTo>
                    <a:pt x="2640216" y="1089212"/>
                  </a:lnTo>
                  <a:lnTo>
                    <a:pt x="2651655" y="1089212"/>
                  </a:lnTo>
                  <a:lnTo>
                    <a:pt x="2663095" y="1089212"/>
                  </a:lnTo>
                  <a:lnTo>
                    <a:pt x="2674535" y="1089212"/>
                  </a:lnTo>
                  <a:lnTo>
                    <a:pt x="2685974" y="1089212"/>
                  </a:lnTo>
                  <a:lnTo>
                    <a:pt x="2697413" y="1089212"/>
                  </a:lnTo>
                  <a:lnTo>
                    <a:pt x="2708853" y="1089212"/>
                  </a:lnTo>
                  <a:lnTo>
                    <a:pt x="2720293" y="1089212"/>
                  </a:lnTo>
                  <a:lnTo>
                    <a:pt x="2731727" y="1089212"/>
                  </a:lnTo>
                  <a:lnTo>
                    <a:pt x="2743172" y="1089212"/>
                  </a:lnTo>
                  <a:lnTo>
                    <a:pt x="2754611" y="1089212"/>
                  </a:lnTo>
                  <a:lnTo>
                    <a:pt x="2766046" y="1089212"/>
                  </a:lnTo>
                  <a:lnTo>
                    <a:pt x="2777490" y="1089212"/>
                  </a:lnTo>
                  <a:lnTo>
                    <a:pt x="2788925" y="1089212"/>
                  </a:lnTo>
                  <a:lnTo>
                    <a:pt x="2800364" y="1089212"/>
                  </a:lnTo>
                  <a:lnTo>
                    <a:pt x="2811804" y="1089212"/>
                  </a:lnTo>
                  <a:lnTo>
                    <a:pt x="2823243" y="1089212"/>
                  </a:lnTo>
                  <a:lnTo>
                    <a:pt x="2834683" y="1089212"/>
                  </a:lnTo>
                  <a:lnTo>
                    <a:pt x="2846123" y="1089212"/>
                  </a:lnTo>
                  <a:lnTo>
                    <a:pt x="2857562" y="1089212"/>
                  </a:lnTo>
                  <a:lnTo>
                    <a:pt x="2869001" y="435683"/>
                  </a:lnTo>
                  <a:lnTo>
                    <a:pt x="2880441" y="434183"/>
                  </a:lnTo>
                  <a:lnTo>
                    <a:pt x="2891881" y="396621"/>
                  </a:lnTo>
                  <a:lnTo>
                    <a:pt x="2903320" y="238873"/>
                  </a:lnTo>
                  <a:lnTo>
                    <a:pt x="2914760" y="249393"/>
                  </a:lnTo>
                  <a:lnTo>
                    <a:pt x="2926199" y="54083"/>
                  </a:lnTo>
                  <a:lnTo>
                    <a:pt x="2937639" y="151738"/>
                  </a:lnTo>
                  <a:lnTo>
                    <a:pt x="2949078" y="332022"/>
                  </a:lnTo>
                  <a:lnTo>
                    <a:pt x="2960518" y="486766"/>
                  </a:lnTo>
                  <a:lnTo>
                    <a:pt x="2971957" y="509302"/>
                  </a:lnTo>
                  <a:lnTo>
                    <a:pt x="2983397" y="199811"/>
                  </a:lnTo>
                  <a:lnTo>
                    <a:pt x="2994837" y="28542"/>
                  </a:lnTo>
                  <a:lnTo>
                    <a:pt x="3006276" y="219342"/>
                  </a:lnTo>
                  <a:lnTo>
                    <a:pt x="3017715" y="204321"/>
                  </a:lnTo>
                  <a:lnTo>
                    <a:pt x="3029155" y="347043"/>
                  </a:lnTo>
                  <a:lnTo>
                    <a:pt x="3040594" y="389111"/>
                  </a:lnTo>
                  <a:lnTo>
                    <a:pt x="3052034" y="332022"/>
                  </a:lnTo>
                  <a:lnTo>
                    <a:pt x="3063474" y="214836"/>
                  </a:lnTo>
                  <a:lnTo>
                    <a:pt x="3074913" y="16526"/>
                  </a:lnTo>
                  <a:lnTo>
                    <a:pt x="3086352" y="0"/>
                  </a:lnTo>
                  <a:lnTo>
                    <a:pt x="3097792" y="749679"/>
                  </a:lnTo>
                  <a:lnTo>
                    <a:pt x="3109232" y="1089212"/>
                  </a:lnTo>
                  <a:lnTo>
                    <a:pt x="3120671" y="1089212"/>
                  </a:lnTo>
                  <a:lnTo>
                    <a:pt x="3132111" y="1089212"/>
                  </a:lnTo>
                  <a:lnTo>
                    <a:pt x="3143550" y="1089212"/>
                  </a:lnTo>
                  <a:lnTo>
                    <a:pt x="3154990" y="1089212"/>
                  </a:lnTo>
                  <a:lnTo>
                    <a:pt x="3166429" y="1089212"/>
                  </a:lnTo>
                  <a:lnTo>
                    <a:pt x="3177869" y="1089212"/>
                  </a:lnTo>
                  <a:lnTo>
                    <a:pt x="3189308" y="1089212"/>
                  </a:lnTo>
                  <a:lnTo>
                    <a:pt x="3200748" y="1089212"/>
                  </a:lnTo>
                  <a:lnTo>
                    <a:pt x="3212187" y="1089212"/>
                  </a:lnTo>
                  <a:lnTo>
                    <a:pt x="3223627" y="1089212"/>
                  </a:lnTo>
                  <a:lnTo>
                    <a:pt x="3235066" y="1089212"/>
                  </a:lnTo>
                  <a:lnTo>
                    <a:pt x="3246501" y="1089212"/>
                  </a:lnTo>
                  <a:lnTo>
                    <a:pt x="3257945" y="1089212"/>
                  </a:lnTo>
                  <a:lnTo>
                    <a:pt x="3269385" y="1089212"/>
                  </a:lnTo>
                  <a:lnTo>
                    <a:pt x="3280825" y="1089212"/>
                  </a:lnTo>
                  <a:lnTo>
                    <a:pt x="3292264" y="1089212"/>
                  </a:lnTo>
                  <a:lnTo>
                    <a:pt x="3303699" y="1089212"/>
                  </a:lnTo>
                  <a:lnTo>
                    <a:pt x="3315143" y="1089212"/>
                  </a:lnTo>
                  <a:lnTo>
                    <a:pt x="3326578" y="1089212"/>
                  </a:lnTo>
                  <a:lnTo>
                    <a:pt x="3338017" y="1089212"/>
                  </a:lnTo>
                  <a:lnTo>
                    <a:pt x="3349457" y="1089212"/>
                  </a:lnTo>
                  <a:lnTo>
                    <a:pt x="3360896" y="1089212"/>
                  </a:lnTo>
                  <a:lnTo>
                    <a:pt x="3372336" y="1089212"/>
                  </a:lnTo>
                  <a:lnTo>
                    <a:pt x="3383776" y="1089212"/>
                  </a:lnTo>
                  <a:lnTo>
                    <a:pt x="3395215" y="1089212"/>
                  </a:lnTo>
                  <a:lnTo>
                    <a:pt x="3406654" y="1089212"/>
                  </a:lnTo>
                  <a:lnTo>
                    <a:pt x="3418094" y="1089212"/>
                  </a:lnTo>
                  <a:lnTo>
                    <a:pt x="3429534" y="1089212"/>
                  </a:lnTo>
                  <a:lnTo>
                    <a:pt x="3440973" y="1089212"/>
                  </a:lnTo>
                  <a:lnTo>
                    <a:pt x="3452413" y="1089212"/>
                  </a:lnTo>
                  <a:lnTo>
                    <a:pt x="3463852" y="1089212"/>
                  </a:lnTo>
                  <a:lnTo>
                    <a:pt x="3475292" y="1089212"/>
                  </a:lnTo>
                  <a:lnTo>
                    <a:pt x="3486731" y="1089212"/>
                  </a:lnTo>
                  <a:lnTo>
                    <a:pt x="3498171" y="1089212"/>
                  </a:lnTo>
                  <a:lnTo>
                    <a:pt x="3509610" y="1089212"/>
                  </a:lnTo>
                  <a:lnTo>
                    <a:pt x="3521050" y="1089212"/>
                  </a:lnTo>
                  <a:lnTo>
                    <a:pt x="3532489" y="1089212"/>
                  </a:lnTo>
                  <a:lnTo>
                    <a:pt x="3543929" y="1089212"/>
                  </a:lnTo>
                  <a:lnTo>
                    <a:pt x="3555368" y="1089212"/>
                  </a:lnTo>
                  <a:lnTo>
                    <a:pt x="3566808" y="1089212"/>
                  </a:lnTo>
                  <a:lnTo>
                    <a:pt x="3578247" y="1089212"/>
                  </a:lnTo>
                  <a:lnTo>
                    <a:pt x="3589687" y="1089212"/>
                  </a:lnTo>
                  <a:lnTo>
                    <a:pt x="3601127" y="1089212"/>
                  </a:lnTo>
                  <a:lnTo>
                    <a:pt x="3612566" y="1089212"/>
                  </a:lnTo>
                  <a:lnTo>
                    <a:pt x="3624005" y="1089212"/>
                  </a:lnTo>
                  <a:lnTo>
                    <a:pt x="3635445" y="1089212"/>
                  </a:lnTo>
                  <a:lnTo>
                    <a:pt x="3646885" y="1089212"/>
                  </a:lnTo>
                  <a:lnTo>
                    <a:pt x="3658324" y="1089212"/>
                  </a:lnTo>
                  <a:lnTo>
                    <a:pt x="3669764" y="1089212"/>
                  </a:lnTo>
                  <a:lnTo>
                    <a:pt x="3681203" y="1089212"/>
                  </a:lnTo>
                  <a:lnTo>
                    <a:pt x="3692643" y="1089212"/>
                  </a:lnTo>
                  <a:lnTo>
                    <a:pt x="3704082" y="1089212"/>
                  </a:lnTo>
                  <a:lnTo>
                    <a:pt x="3715522" y="1089212"/>
                  </a:lnTo>
                  <a:lnTo>
                    <a:pt x="3726961" y="1089212"/>
                  </a:lnTo>
                  <a:lnTo>
                    <a:pt x="3738401" y="1089212"/>
                  </a:lnTo>
                  <a:lnTo>
                    <a:pt x="3749840" y="1089212"/>
                  </a:lnTo>
                  <a:lnTo>
                    <a:pt x="3761280" y="1089212"/>
                  </a:lnTo>
                  <a:lnTo>
                    <a:pt x="3772719" y="1089212"/>
                  </a:lnTo>
                  <a:lnTo>
                    <a:pt x="3784154" y="1089212"/>
                  </a:lnTo>
                  <a:lnTo>
                    <a:pt x="3795598" y="1089212"/>
                  </a:lnTo>
                  <a:lnTo>
                    <a:pt x="3807033" y="1089212"/>
                  </a:lnTo>
                  <a:lnTo>
                    <a:pt x="3818473" y="1089212"/>
                  </a:lnTo>
                  <a:lnTo>
                    <a:pt x="3829917" y="1089212"/>
                  </a:lnTo>
                  <a:lnTo>
                    <a:pt x="3841352" y="1089212"/>
                  </a:lnTo>
                  <a:lnTo>
                    <a:pt x="3852791" y="1089212"/>
                  </a:lnTo>
                  <a:lnTo>
                    <a:pt x="3864231" y="1089212"/>
                  </a:lnTo>
                  <a:lnTo>
                    <a:pt x="3875670" y="1089212"/>
                  </a:lnTo>
                  <a:lnTo>
                    <a:pt x="3887110" y="1089212"/>
                  </a:lnTo>
                  <a:lnTo>
                    <a:pt x="3898549" y="1089212"/>
                  </a:lnTo>
                  <a:lnTo>
                    <a:pt x="3909989" y="1089212"/>
                  </a:lnTo>
                  <a:lnTo>
                    <a:pt x="3921447" y="1089212"/>
                  </a:lnTo>
                  <a:lnTo>
                    <a:pt x="3932878" y="1089212"/>
                  </a:lnTo>
                  <a:lnTo>
                    <a:pt x="3944307" y="1089212"/>
                  </a:lnTo>
                  <a:lnTo>
                    <a:pt x="3955737" y="1089212"/>
                  </a:lnTo>
                  <a:lnTo>
                    <a:pt x="3967167" y="1089212"/>
                  </a:lnTo>
                  <a:lnTo>
                    <a:pt x="3978645" y="1089212"/>
                  </a:lnTo>
                  <a:lnTo>
                    <a:pt x="3990075" y="1089212"/>
                  </a:lnTo>
                  <a:lnTo>
                    <a:pt x="4001505" y="1089212"/>
                  </a:lnTo>
                  <a:lnTo>
                    <a:pt x="4012935" y="1089212"/>
                  </a:lnTo>
                  <a:lnTo>
                    <a:pt x="4024365" y="1089212"/>
                  </a:lnTo>
                  <a:lnTo>
                    <a:pt x="4035843" y="1089212"/>
                  </a:lnTo>
                  <a:lnTo>
                    <a:pt x="4047273" y="1089212"/>
                  </a:lnTo>
                  <a:lnTo>
                    <a:pt x="4058702" y="1089212"/>
                  </a:lnTo>
                  <a:lnTo>
                    <a:pt x="4070133" y="1089212"/>
                  </a:lnTo>
                  <a:lnTo>
                    <a:pt x="4081563" y="1089212"/>
                  </a:lnTo>
                  <a:lnTo>
                    <a:pt x="4093040" y="1089212"/>
                  </a:lnTo>
                  <a:lnTo>
                    <a:pt x="4104471" y="1089212"/>
                  </a:lnTo>
                  <a:lnTo>
                    <a:pt x="4115900" y="1089212"/>
                  </a:lnTo>
                  <a:lnTo>
                    <a:pt x="4127330" y="1089212"/>
                  </a:lnTo>
                  <a:lnTo>
                    <a:pt x="4138760" y="1089212"/>
                  </a:lnTo>
                  <a:lnTo>
                    <a:pt x="4150238" y="1089212"/>
                  </a:lnTo>
                  <a:lnTo>
                    <a:pt x="4161668" y="1089212"/>
                  </a:lnTo>
                  <a:lnTo>
                    <a:pt x="4173098" y="1089212"/>
                  </a:lnTo>
                  <a:lnTo>
                    <a:pt x="4184528" y="1089212"/>
                  </a:lnTo>
                  <a:lnTo>
                    <a:pt x="4195958" y="1089212"/>
                  </a:lnTo>
                  <a:lnTo>
                    <a:pt x="4207436" y="1089212"/>
                  </a:lnTo>
                  <a:lnTo>
                    <a:pt x="4218865" y="1089212"/>
                  </a:lnTo>
                  <a:lnTo>
                    <a:pt x="4230296" y="1089212"/>
                  </a:lnTo>
                  <a:lnTo>
                    <a:pt x="4241726" y="1089212"/>
                  </a:lnTo>
                  <a:lnTo>
                    <a:pt x="4253156" y="1089212"/>
                  </a:lnTo>
                  <a:lnTo>
                    <a:pt x="4264634" y="1087712"/>
                  </a:lnTo>
                  <a:lnTo>
                    <a:pt x="4276063" y="1089212"/>
                  </a:lnTo>
                  <a:lnTo>
                    <a:pt x="4287493" y="1089212"/>
                  </a:lnTo>
                  <a:lnTo>
                    <a:pt x="4298923" y="1089212"/>
                  </a:lnTo>
                  <a:lnTo>
                    <a:pt x="4310353" y="1089212"/>
                  </a:lnTo>
                  <a:lnTo>
                    <a:pt x="4321831" y="1089212"/>
                  </a:lnTo>
                  <a:lnTo>
                    <a:pt x="4333261" y="1089212"/>
                  </a:lnTo>
                  <a:lnTo>
                    <a:pt x="4344691" y="1089212"/>
                  </a:lnTo>
                  <a:lnTo>
                    <a:pt x="4356121" y="1089212"/>
                  </a:lnTo>
                  <a:lnTo>
                    <a:pt x="4367551" y="1089212"/>
                  </a:lnTo>
                  <a:lnTo>
                    <a:pt x="4379028" y="1089212"/>
                  </a:lnTo>
                  <a:lnTo>
                    <a:pt x="4390458" y="1089212"/>
                  </a:lnTo>
                  <a:lnTo>
                    <a:pt x="4401889" y="1089212"/>
                  </a:lnTo>
                  <a:lnTo>
                    <a:pt x="4413319" y="1089212"/>
                  </a:lnTo>
                  <a:lnTo>
                    <a:pt x="4424749" y="1089212"/>
                  </a:lnTo>
                  <a:lnTo>
                    <a:pt x="4436226" y="1089212"/>
                  </a:lnTo>
                  <a:lnTo>
                    <a:pt x="4447656" y="1089212"/>
                  </a:lnTo>
                  <a:lnTo>
                    <a:pt x="4459086" y="1089212"/>
                  </a:lnTo>
                  <a:lnTo>
                    <a:pt x="4470516" y="1089212"/>
                  </a:lnTo>
                  <a:lnTo>
                    <a:pt x="4481946" y="1089212"/>
                  </a:lnTo>
                  <a:lnTo>
                    <a:pt x="4493424" y="1089212"/>
                  </a:lnTo>
                  <a:lnTo>
                    <a:pt x="4504854" y="1089212"/>
                  </a:lnTo>
                  <a:lnTo>
                    <a:pt x="4516284" y="1089212"/>
                  </a:lnTo>
                  <a:lnTo>
                    <a:pt x="4527714" y="1089212"/>
                  </a:lnTo>
                  <a:lnTo>
                    <a:pt x="4539144" y="1089212"/>
                  </a:lnTo>
                  <a:lnTo>
                    <a:pt x="4550621" y="1089212"/>
                  </a:lnTo>
                  <a:lnTo>
                    <a:pt x="4562051" y="1089212"/>
                  </a:lnTo>
                  <a:lnTo>
                    <a:pt x="4573482" y="1089212"/>
                  </a:lnTo>
                  <a:lnTo>
                    <a:pt x="4584912" y="1089212"/>
                  </a:lnTo>
                  <a:lnTo>
                    <a:pt x="4596341" y="1089212"/>
                  </a:lnTo>
                  <a:lnTo>
                    <a:pt x="4607771" y="1089212"/>
                  </a:lnTo>
                  <a:lnTo>
                    <a:pt x="4619249" y="1089212"/>
                  </a:lnTo>
                  <a:lnTo>
                    <a:pt x="4630679" y="1089212"/>
                  </a:lnTo>
                  <a:lnTo>
                    <a:pt x="4642109" y="1089212"/>
                  </a:lnTo>
                  <a:lnTo>
                    <a:pt x="4653539" y="1089212"/>
                  </a:lnTo>
                  <a:lnTo>
                    <a:pt x="4664969" y="1089212"/>
                  </a:lnTo>
                  <a:lnTo>
                    <a:pt x="4676447" y="1089212"/>
                  </a:lnTo>
                  <a:lnTo>
                    <a:pt x="4687877" y="1089212"/>
                  </a:lnTo>
                  <a:lnTo>
                    <a:pt x="4699306" y="1089212"/>
                  </a:lnTo>
                  <a:lnTo>
                    <a:pt x="4710737" y="1089212"/>
                  </a:lnTo>
                  <a:lnTo>
                    <a:pt x="4722167" y="1089212"/>
                  </a:lnTo>
                  <a:lnTo>
                    <a:pt x="4733644" y="1089212"/>
                  </a:lnTo>
                  <a:lnTo>
                    <a:pt x="4745075" y="1089212"/>
                  </a:lnTo>
                  <a:lnTo>
                    <a:pt x="4756504" y="1089212"/>
                  </a:lnTo>
                  <a:lnTo>
                    <a:pt x="4767934" y="1089212"/>
                  </a:lnTo>
                  <a:lnTo>
                    <a:pt x="4779364" y="1089212"/>
                  </a:lnTo>
                  <a:lnTo>
                    <a:pt x="4790842" y="1089212"/>
                  </a:lnTo>
                  <a:lnTo>
                    <a:pt x="4802272" y="1089212"/>
                  </a:lnTo>
                  <a:lnTo>
                    <a:pt x="4813702" y="1089212"/>
                  </a:lnTo>
                  <a:lnTo>
                    <a:pt x="4825132" y="1089212"/>
                  </a:lnTo>
                  <a:lnTo>
                    <a:pt x="4836562" y="1089212"/>
                  </a:lnTo>
                  <a:lnTo>
                    <a:pt x="4848040" y="1089212"/>
                  </a:lnTo>
                  <a:lnTo>
                    <a:pt x="4859469" y="1089212"/>
                  </a:lnTo>
                  <a:lnTo>
                    <a:pt x="4870899" y="1089212"/>
                  </a:lnTo>
                  <a:lnTo>
                    <a:pt x="4882330" y="1089212"/>
                  </a:lnTo>
                  <a:lnTo>
                    <a:pt x="4893760" y="1089212"/>
                  </a:lnTo>
                  <a:lnTo>
                    <a:pt x="4905237" y="1089212"/>
                  </a:lnTo>
                  <a:lnTo>
                    <a:pt x="4916667" y="1089212"/>
                  </a:lnTo>
                  <a:lnTo>
                    <a:pt x="4928097" y="1089212"/>
                  </a:lnTo>
                  <a:lnTo>
                    <a:pt x="4939527" y="1089212"/>
                  </a:lnTo>
                  <a:lnTo>
                    <a:pt x="4950957" y="1089212"/>
                  </a:lnTo>
                  <a:lnTo>
                    <a:pt x="4962435" y="1089212"/>
                  </a:lnTo>
                  <a:lnTo>
                    <a:pt x="4973865" y="1089212"/>
                  </a:lnTo>
                  <a:lnTo>
                    <a:pt x="4985295" y="1089212"/>
                  </a:lnTo>
                  <a:lnTo>
                    <a:pt x="4996725" y="1089212"/>
                  </a:lnTo>
                  <a:lnTo>
                    <a:pt x="5008155" y="1089212"/>
                  </a:lnTo>
                  <a:lnTo>
                    <a:pt x="5019632" y="1089212"/>
                  </a:lnTo>
                  <a:lnTo>
                    <a:pt x="5031062" y="1089212"/>
                  </a:lnTo>
                  <a:lnTo>
                    <a:pt x="5042492" y="1089212"/>
                  </a:lnTo>
                  <a:lnTo>
                    <a:pt x="5053923" y="1089212"/>
                  </a:lnTo>
                  <a:lnTo>
                    <a:pt x="5065353" y="1089212"/>
                  </a:lnTo>
                  <a:lnTo>
                    <a:pt x="5076830" y="1089212"/>
                  </a:lnTo>
                  <a:lnTo>
                    <a:pt x="5088260" y="1089212"/>
                  </a:lnTo>
                  <a:lnTo>
                    <a:pt x="5099690" y="1089212"/>
                  </a:lnTo>
                  <a:lnTo>
                    <a:pt x="5111120" y="1089212"/>
                  </a:lnTo>
                  <a:lnTo>
                    <a:pt x="5122550" y="1089212"/>
                  </a:lnTo>
                  <a:lnTo>
                    <a:pt x="5134028" y="1089212"/>
                  </a:lnTo>
                  <a:lnTo>
                    <a:pt x="5145458" y="1089212"/>
                  </a:lnTo>
                  <a:lnTo>
                    <a:pt x="5156888" y="1089212"/>
                  </a:lnTo>
                  <a:lnTo>
                    <a:pt x="5168318" y="1089212"/>
                  </a:lnTo>
                  <a:lnTo>
                    <a:pt x="5179747" y="1089212"/>
                  </a:lnTo>
                  <a:lnTo>
                    <a:pt x="5191225" y="1089212"/>
                  </a:lnTo>
                  <a:lnTo>
                    <a:pt x="5202655" y="1089212"/>
                  </a:lnTo>
                  <a:lnTo>
                    <a:pt x="5214085" y="1089212"/>
                  </a:lnTo>
                  <a:lnTo>
                    <a:pt x="5225515" y="1089212"/>
                  </a:lnTo>
                  <a:lnTo>
                    <a:pt x="5236945" y="1089212"/>
                  </a:lnTo>
                  <a:lnTo>
                    <a:pt x="5248423" y="1089212"/>
                  </a:lnTo>
                  <a:lnTo>
                    <a:pt x="5259853" y="1089212"/>
                  </a:lnTo>
                  <a:lnTo>
                    <a:pt x="5271283" y="1089212"/>
                  </a:lnTo>
                  <a:lnTo>
                    <a:pt x="5282713" y="1089212"/>
                  </a:lnTo>
                  <a:lnTo>
                    <a:pt x="5294143" y="1089212"/>
                  </a:lnTo>
                  <a:lnTo>
                    <a:pt x="5305621" y="1089212"/>
                  </a:lnTo>
                  <a:lnTo>
                    <a:pt x="5317051" y="1089212"/>
                  </a:lnTo>
                  <a:lnTo>
                    <a:pt x="5328481" y="1089212"/>
                  </a:lnTo>
                  <a:lnTo>
                    <a:pt x="5339910" y="1089212"/>
                  </a:lnTo>
                  <a:lnTo>
                    <a:pt x="5351340" y="1089212"/>
                  </a:lnTo>
                  <a:lnTo>
                    <a:pt x="5362818" y="1089212"/>
                  </a:lnTo>
                  <a:lnTo>
                    <a:pt x="5374248" y="1089212"/>
                  </a:lnTo>
                  <a:lnTo>
                    <a:pt x="5385678" y="1089212"/>
                  </a:lnTo>
                  <a:lnTo>
                    <a:pt x="5397108" y="1089212"/>
                  </a:lnTo>
                  <a:lnTo>
                    <a:pt x="5408538" y="1089212"/>
                  </a:lnTo>
                  <a:lnTo>
                    <a:pt x="5420016" y="1089212"/>
                  </a:lnTo>
                  <a:lnTo>
                    <a:pt x="5431446" y="1089212"/>
                  </a:lnTo>
                  <a:lnTo>
                    <a:pt x="5442876" y="1089212"/>
                  </a:lnTo>
                  <a:lnTo>
                    <a:pt x="5454306" y="1089212"/>
                  </a:lnTo>
                  <a:lnTo>
                    <a:pt x="5465736" y="1089212"/>
                  </a:lnTo>
                  <a:lnTo>
                    <a:pt x="5477214" y="1089212"/>
                  </a:lnTo>
                  <a:lnTo>
                    <a:pt x="5488643" y="1089212"/>
                  </a:lnTo>
                  <a:lnTo>
                    <a:pt x="5500073" y="1089212"/>
                  </a:lnTo>
                  <a:lnTo>
                    <a:pt x="5511503" y="1089212"/>
                  </a:lnTo>
                  <a:lnTo>
                    <a:pt x="5522933" y="1089212"/>
                  </a:lnTo>
                  <a:lnTo>
                    <a:pt x="5534411" y="1089212"/>
                  </a:lnTo>
                  <a:lnTo>
                    <a:pt x="5545841" y="1089212"/>
                  </a:lnTo>
                  <a:lnTo>
                    <a:pt x="5557271" y="1089212"/>
                  </a:lnTo>
                  <a:lnTo>
                    <a:pt x="5568701" y="1089212"/>
                  </a:lnTo>
                  <a:lnTo>
                    <a:pt x="5580131" y="1089212"/>
                  </a:lnTo>
                  <a:lnTo>
                    <a:pt x="5591609" y="1089212"/>
                  </a:lnTo>
                  <a:lnTo>
                    <a:pt x="5603038" y="1089212"/>
                  </a:lnTo>
                  <a:lnTo>
                    <a:pt x="5614469" y="1089212"/>
                  </a:lnTo>
                  <a:lnTo>
                    <a:pt x="5625899" y="1089212"/>
                  </a:lnTo>
                  <a:lnTo>
                    <a:pt x="5637329" y="1089212"/>
                  </a:lnTo>
                  <a:lnTo>
                    <a:pt x="5648759" y="1089212"/>
                  </a:lnTo>
                  <a:lnTo>
                    <a:pt x="5660236" y="1089212"/>
                  </a:lnTo>
                  <a:lnTo>
                    <a:pt x="5671666" y="1089212"/>
                  </a:lnTo>
                  <a:lnTo>
                    <a:pt x="5683096" y="1089212"/>
                  </a:lnTo>
                  <a:lnTo>
                    <a:pt x="5694526" y="1089212"/>
                  </a:lnTo>
                  <a:lnTo>
                    <a:pt x="5705956" y="1089212"/>
                  </a:lnTo>
                  <a:lnTo>
                    <a:pt x="5717434" y="1089212"/>
                  </a:lnTo>
                  <a:lnTo>
                    <a:pt x="5728864" y="1089212"/>
                  </a:lnTo>
                  <a:lnTo>
                    <a:pt x="5740294" y="1089212"/>
                  </a:lnTo>
                  <a:lnTo>
                    <a:pt x="5751724" y="1089212"/>
                  </a:lnTo>
                  <a:lnTo>
                    <a:pt x="5763154" y="1089212"/>
                  </a:lnTo>
                  <a:lnTo>
                    <a:pt x="5774631" y="1089212"/>
                  </a:lnTo>
                  <a:lnTo>
                    <a:pt x="5786062" y="1089212"/>
                  </a:lnTo>
                  <a:lnTo>
                    <a:pt x="5797492" y="1089212"/>
                  </a:lnTo>
                  <a:lnTo>
                    <a:pt x="5808921" y="1089212"/>
                  </a:lnTo>
                  <a:lnTo>
                    <a:pt x="5820351" y="1089212"/>
                  </a:lnTo>
                  <a:lnTo>
                    <a:pt x="5831829" y="1089212"/>
                  </a:lnTo>
                  <a:lnTo>
                    <a:pt x="5843259" y="1089212"/>
                  </a:lnTo>
                  <a:lnTo>
                    <a:pt x="5854689" y="1089212"/>
                  </a:lnTo>
                  <a:lnTo>
                    <a:pt x="5866119" y="1089212"/>
                  </a:lnTo>
                  <a:lnTo>
                    <a:pt x="5877549" y="1089212"/>
                  </a:lnTo>
                  <a:lnTo>
                    <a:pt x="5889027" y="1089212"/>
                  </a:lnTo>
                  <a:lnTo>
                    <a:pt x="5900457" y="1089212"/>
                  </a:lnTo>
                  <a:lnTo>
                    <a:pt x="5911887" y="1089212"/>
                  </a:lnTo>
                  <a:lnTo>
                    <a:pt x="5923317" y="1089212"/>
                  </a:lnTo>
                  <a:lnTo>
                    <a:pt x="5934747" y="1089212"/>
                  </a:lnTo>
                  <a:lnTo>
                    <a:pt x="5946225" y="1089212"/>
                  </a:lnTo>
                  <a:lnTo>
                    <a:pt x="5957655" y="1089212"/>
                  </a:lnTo>
                  <a:lnTo>
                    <a:pt x="5969084" y="1089212"/>
                  </a:lnTo>
                  <a:lnTo>
                    <a:pt x="5980514" y="1089212"/>
                  </a:lnTo>
                  <a:lnTo>
                    <a:pt x="5991944" y="1089212"/>
                  </a:lnTo>
                  <a:lnTo>
                    <a:pt x="6003422" y="1089212"/>
                  </a:lnTo>
                  <a:lnTo>
                    <a:pt x="6014852" y="1089212"/>
                  </a:lnTo>
                  <a:lnTo>
                    <a:pt x="6026282" y="1089212"/>
                  </a:lnTo>
                  <a:lnTo>
                    <a:pt x="6037712" y="1089212"/>
                  </a:lnTo>
                  <a:lnTo>
                    <a:pt x="6049142" y="1089212"/>
                  </a:lnTo>
                  <a:lnTo>
                    <a:pt x="6060620" y="1089212"/>
                  </a:lnTo>
                  <a:lnTo>
                    <a:pt x="6072049" y="1089212"/>
                  </a:lnTo>
                  <a:lnTo>
                    <a:pt x="6083480" y="1089212"/>
                  </a:lnTo>
                  <a:lnTo>
                    <a:pt x="6094910" y="1089212"/>
                  </a:lnTo>
                  <a:lnTo>
                    <a:pt x="6106340" y="1089212"/>
                  </a:lnTo>
                  <a:lnTo>
                    <a:pt x="6117818" y="1089212"/>
                  </a:lnTo>
                  <a:lnTo>
                    <a:pt x="6129247" y="1089212"/>
                  </a:lnTo>
                  <a:lnTo>
                    <a:pt x="6140677" y="1089212"/>
                  </a:lnTo>
                  <a:lnTo>
                    <a:pt x="6152107" y="1089212"/>
                  </a:lnTo>
                  <a:lnTo>
                    <a:pt x="6163537" y="1089212"/>
                  </a:lnTo>
                  <a:lnTo>
                    <a:pt x="6175015" y="1089212"/>
                  </a:lnTo>
                  <a:lnTo>
                    <a:pt x="6186445" y="1089212"/>
                  </a:lnTo>
                  <a:lnTo>
                    <a:pt x="6197875" y="1089212"/>
                  </a:lnTo>
                  <a:lnTo>
                    <a:pt x="6209305" y="1089212"/>
                  </a:lnTo>
                  <a:lnTo>
                    <a:pt x="6220735" y="1089212"/>
                  </a:lnTo>
                  <a:lnTo>
                    <a:pt x="6232212" y="1089212"/>
                  </a:lnTo>
                  <a:lnTo>
                    <a:pt x="6243642" y="1089212"/>
                  </a:lnTo>
                  <a:lnTo>
                    <a:pt x="6255073" y="1089212"/>
                  </a:lnTo>
                  <a:lnTo>
                    <a:pt x="6266503" y="1089212"/>
                  </a:lnTo>
                  <a:lnTo>
                    <a:pt x="6277933" y="1089212"/>
                  </a:lnTo>
                  <a:lnTo>
                    <a:pt x="6289410" y="1089212"/>
                  </a:lnTo>
                  <a:lnTo>
                    <a:pt x="6300840" y="1089212"/>
                  </a:lnTo>
                  <a:lnTo>
                    <a:pt x="6312270" y="1089212"/>
                  </a:lnTo>
                  <a:lnTo>
                    <a:pt x="6323700" y="1089212"/>
                  </a:lnTo>
                  <a:lnTo>
                    <a:pt x="6335130" y="1089212"/>
                  </a:lnTo>
                  <a:lnTo>
                    <a:pt x="6346608" y="1089212"/>
                  </a:lnTo>
                  <a:lnTo>
                    <a:pt x="6358038" y="1089212"/>
                  </a:lnTo>
                  <a:lnTo>
                    <a:pt x="6369468" y="1089212"/>
                  </a:lnTo>
                  <a:lnTo>
                    <a:pt x="6380898" y="1089212"/>
                  </a:lnTo>
                  <a:lnTo>
                    <a:pt x="6392328" y="1089212"/>
                  </a:lnTo>
                  <a:lnTo>
                    <a:pt x="6403805" y="1089212"/>
                  </a:lnTo>
                  <a:lnTo>
                    <a:pt x="6415235" y="1089212"/>
                  </a:lnTo>
                  <a:lnTo>
                    <a:pt x="6426666" y="1089212"/>
                  </a:lnTo>
                  <a:lnTo>
                    <a:pt x="6438096" y="1089212"/>
                  </a:lnTo>
                  <a:lnTo>
                    <a:pt x="6449525" y="1089212"/>
                  </a:lnTo>
                  <a:lnTo>
                    <a:pt x="6461003" y="1089212"/>
                  </a:lnTo>
                  <a:lnTo>
                    <a:pt x="6472433" y="1089212"/>
                  </a:lnTo>
                  <a:lnTo>
                    <a:pt x="6483863" y="1089212"/>
                  </a:lnTo>
                  <a:lnTo>
                    <a:pt x="6495293" y="1089212"/>
                  </a:lnTo>
                  <a:lnTo>
                    <a:pt x="6506723" y="1089212"/>
                  </a:lnTo>
                  <a:lnTo>
                    <a:pt x="6518201" y="1089212"/>
                  </a:lnTo>
                  <a:lnTo>
                    <a:pt x="6529631" y="1089212"/>
                  </a:lnTo>
                  <a:lnTo>
                    <a:pt x="6541061" y="1089212"/>
                  </a:lnTo>
                  <a:lnTo>
                    <a:pt x="6552490" y="1089212"/>
                  </a:lnTo>
                  <a:lnTo>
                    <a:pt x="6563921" y="1089212"/>
                  </a:lnTo>
                  <a:lnTo>
                    <a:pt x="6575398" y="1089212"/>
                  </a:lnTo>
                  <a:lnTo>
                    <a:pt x="6586828" y="1089212"/>
                  </a:lnTo>
                  <a:lnTo>
                    <a:pt x="6598259" y="1089212"/>
                  </a:lnTo>
                  <a:lnTo>
                    <a:pt x="6609688" y="1089212"/>
                  </a:lnTo>
                  <a:lnTo>
                    <a:pt x="6621118" y="1089212"/>
                  </a:lnTo>
                  <a:lnTo>
                    <a:pt x="6632596" y="1089212"/>
                  </a:lnTo>
                  <a:lnTo>
                    <a:pt x="6644026" y="1089212"/>
                  </a:lnTo>
                  <a:lnTo>
                    <a:pt x="6655456" y="1089212"/>
                  </a:lnTo>
                  <a:lnTo>
                    <a:pt x="6666886" y="1089212"/>
                  </a:lnTo>
                  <a:lnTo>
                    <a:pt x="6678316" y="1089212"/>
                  </a:lnTo>
                  <a:lnTo>
                    <a:pt x="6689794" y="1089212"/>
                  </a:lnTo>
                  <a:lnTo>
                    <a:pt x="6701224" y="1089212"/>
                  </a:lnTo>
                  <a:lnTo>
                    <a:pt x="6712653" y="1089212"/>
                  </a:lnTo>
                  <a:lnTo>
                    <a:pt x="6724083" y="1089212"/>
                  </a:lnTo>
                  <a:lnTo>
                    <a:pt x="6735514" y="1089212"/>
                  </a:lnTo>
                  <a:lnTo>
                    <a:pt x="6746944" y="1089212"/>
                  </a:lnTo>
                  <a:lnTo>
                    <a:pt x="6758421" y="1089212"/>
                  </a:lnTo>
                  <a:lnTo>
                    <a:pt x="6769851" y="1089212"/>
                  </a:lnTo>
                  <a:lnTo>
                    <a:pt x="6781281" y="1089212"/>
                  </a:lnTo>
                  <a:lnTo>
                    <a:pt x="6792711" y="1089212"/>
                  </a:lnTo>
                  <a:lnTo>
                    <a:pt x="6804141" y="1089212"/>
                  </a:lnTo>
                  <a:lnTo>
                    <a:pt x="6815619" y="1089212"/>
                  </a:lnTo>
                  <a:lnTo>
                    <a:pt x="6827049" y="1089212"/>
                  </a:lnTo>
                  <a:lnTo>
                    <a:pt x="6838479" y="1089212"/>
                  </a:lnTo>
                  <a:lnTo>
                    <a:pt x="6849909" y="1089212"/>
                  </a:lnTo>
                  <a:lnTo>
                    <a:pt x="6861339" y="1089212"/>
                  </a:lnTo>
                  <a:lnTo>
                    <a:pt x="6872816" y="1089212"/>
                  </a:lnTo>
                  <a:lnTo>
                    <a:pt x="6884246" y="1089212"/>
                  </a:lnTo>
                  <a:lnTo>
                    <a:pt x="6895676" y="1089212"/>
                  </a:lnTo>
                  <a:lnTo>
                    <a:pt x="6907107" y="1089212"/>
                  </a:lnTo>
                  <a:lnTo>
                    <a:pt x="6918537" y="1089212"/>
                  </a:lnTo>
                  <a:lnTo>
                    <a:pt x="6930014" y="1089212"/>
                  </a:lnTo>
                  <a:lnTo>
                    <a:pt x="6941444" y="1089212"/>
                  </a:lnTo>
                  <a:lnTo>
                    <a:pt x="6952874" y="1089212"/>
                  </a:lnTo>
                  <a:lnTo>
                    <a:pt x="6964304" y="1089212"/>
                  </a:lnTo>
                  <a:lnTo>
                    <a:pt x="6975734" y="1089212"/>
                  </a:lnTo>
                  <a:lnTo>
                    <a:pt x="6987212" y="1089212"/>
                  </a:lnTo>
                  <a:lnTo>
                    <a:pt x="6998642" y="1089212"/>
                  </a:lnTo>
                  <a:lnTo>
                    <a:pt x="7010072" y="1089212"/>
                  </a:lnTo>
                  <a:lnTo>
                    <a:pt x="7021502" y="1089212"/>
                  </a:lnTo>
                  <a:lnTo>
                    <a:pt x="7032931" y="1089212"/>
                  </a:lnTo>
                  <a:lnTo>
                    <a:pt x="7044409" y="1089212"/>
                  </a:lnTo>
                  <a:lnTo>
                    <a:pt x="7055839" y="1089212"/>
                  </a:lnTo>
                  <a:lnTo>
                    <a:pt x="7067269" y="1089212"/>
                  </a:lnTo>
                  <a:lnTo>
                    <a:pt x="7078700" y="1089212"/>
                  </a:lnTo>
                  <a:lnTo>
                    <a:pt x="7090129" y="1089212"/>
                  </a:lnTo>
                  <a:lnTo>
                    <a:pt x="7101607" y="1089212"/>
                  </a:lnTo>
                  <a:lnTo>
                    <a:pt x="7113037" y="1089212"/>
                  </a:lnTo>
                  <a:lnTo>
                    <a:pt x="7124467" y="1089212"/>
                  </a:lnTo>
                  <a:lnTo>
                    <a:pt x="7135897" y="1089212"/>
                  </a:lnTo>
                  <a:lnTo>
                    <a:pt x="7147327" y="1089212"/>
                  </a:lnTo>
                  <a:lnTo>
                    <a:pt x="7158805" y="1089212"/>
                  </a:lnTo>
                  <a:lnTo>
                    <a:pt x="7170235" y="1089212"/>
                  </a:lnTo>
                  <a:lnTo>
                    <a:pt x="7181665" y="1089212"/>
                  </a:lnTo>
                  <a:lnTo>
                    <a:pt x="7193094" y="1089212"/>
                  </a:lnTo>
                  <a:lnTo>
                    <a:pt x="7204524" y="1089212"/>
                  </a:lnTo>
                  <a:lnTo>
                    <a:pt x="7216002" y="1089212"/>
                  </a:lnTo>
                  <a:lnTo>
                    <a:pt x="7227432" y="1089212"/>
                  </a:lnTo>
                  <a:lnTo>
                    <a:pt x="7238862" y="1089212"/>
                  </a:lnTo>
                  <a:lnTo>
                    <a:pt x="7250292" y="1089212"/>
                  </a:lnTo>
                  <a:lnTo>
                    <a:pt x="7261722" y="1089212"/>
                  </a:lnTo>
                  <a:lnTo>
                    <a:pt x="7273200" y="1089212"/>
                  </a:lnTo>
                  <a:lnTo>
                    <a:pt x="7284630" y="1089212"/>
                  </a:lnTo>
                  <a:lnTo>
                    <a:pt x="7296060" y="1089212"/>
                  </a:lnTo>
                  <a:lnTo>
                    <a:pt x="7307490" y="1089212"/>
                  </a:lnTo>
                  <a:lnTo>
                    <a:pt x="7318920" y="1089212"/>
                  </a:lnTo>
                  <a:lnTo>
                    <a:pt x="7330398" y="1089212"/>
                  </a:lnTo>
                  <a:lnTo>
                    <a:pt x="7341828" y="1089212"/>
                  </a:lnTo>
                  <a:lnTo>
                    <a:pt x="7353257" y="1089212"/>
                  </a:lnTo>
                  <a:lnTo>
                    <a:pt x="7364687" y="1089212"/>
                  </a:lnTo>
                  <a:lnTo>
                    <a:pt x="7376117" y="1089212"/>
                  </a:lnTo>
                  <a:lnTo>
                    <a:pt x="7387595" y="1089212"/>
                  </a:lnTo>
                  <a:lnTo>
                    <a:pt x="7399025" y="1089212"/>
                  </a:lnTo>
                  <a:lnTo>
                    <a:pt x="7410455" y="1089212"/>
                  </a:lnTo>
                  <a:lnTo>
                    <a:pt x="7421885" y="1089212"/>
                  </a:lnTo>
                  <a:lnTo>
                    <a:pt x="7433315" y="1089212"/>
                  </a:lnTo>
                  <a:lnTo>
                    <a:pt x="7444793" y="1089212"/>
                  </a:lnTo>
                  <a:lnTo>
                    <a:pt x="7456222" y="1089212"/>
                  </a:lnTo>
                  <a:lnTo>
                    <a:pt x="7467653" y="1089212"/>
                  </a:lnTo>
                  <a:lnTo>
                    <a:pt x="7479083" y="1089212"/>
                  </a:lnTo>
                  <a:lnTo>
                    <a:pt x="7490513" y="1089212"/>
                  </a:lnTo>
                  <a:lnTo>
                    <a:pt x="7501990" y="1089212"/>
                  </a:lnTo>
                  <a:lnTo>
                    <a:pt x="7513420" y="1089212"/>
                  </a:lnTo>
                  <a:lnTo>
                    <a:pt x="7524850" y="1089212"/>
                  </a:lnTo>
                  <a:lnTo>
                    <a:pt x="7536280" y="1089212"/>
                  </a:lnTo>
                  <a:lnTo>
                    <a:pt x="7547710" y="1089212"/>
                  </a:lnTo>
                  <a:lnTo>
                    <a:pt x="7559188" y="1089212"/>
                  </a:lnTo>
                  <a:lnTo>
                    <a:pt x="7570618" y="1089212"/>
                  </a:lnTo>
                  <a:lnTo>
                    <a:pt x="7582048" y="1089212"/>
                  </a:lnTo>
                  <a:lnTo>
                    <a:pt x="7593478" y="1089212"/>
                  </a:lnTo>
                  <a:lnTo>
                    <a:pt x="7604908" y="1089212"/>
                  </a:lnTo>
                  <a:lnTo>
                    <a:pt x="7616385" y="1089212"/>
                  </a:lnTo>
                  <a:lnTo>
                    <a:pt x="7627815" y="1089212"/>
                  </a:lnTo>
                  <a:lnTo>
                    <a:pt x="7639246" y="1089212"/>
                  </a:lnTo>
                  <a:lnTo>
                    <a:pt x="7650676" y="1089212"/>
                  </a:lnTo>
                  <a:lnTo>
                    <a:pt x="7662106" y="1089212"/>
                  </a:lnTo>
                  <a:lnTo>
                    <a:pt x="7673583" y="1089212"/>
                  </a:lnTo>
                  <a:lnTo>
                    <a:pt x="7685013" y="1089212"/>
                  </a:lnTo>
                  <a:lnTo>
                    <a:pt x="7696443" y="1089212"/>
                  </a:lnTo>
                  <a:lnTo>
                    <a:pt x="7707873" y="1089212"/>
                  </a:lnTo>
                  <a:lnTo>
                    <a:pt x="7719303" y="1089212"/>
                  </a:lnTo>
                  <a:lnTo>
                    <a:pt x="7730733" y="1089212"/>
                  </a:lnTo>
                  <a:lnTo>
                    <a:pt x="7742211" y="1089212"/>
                  </a:lnTo>
                  <a:lnTo>
                    <a:pt x="7753641" y="1089212"/>
                  </a:lnTo>
                  <a:lnTo>
                    <a:pt x="7765071" y="1089212"/>
                  </a:lnTo>
                  <a:lnTo>
                    <a:pt x="7776501" y="1089212"/>
                  </a:lnTo>
                  <a:lnTo>
                    <a:pt x="7787931" y="1089212"/>
                  </a:lnTo>
                  <a:lnTo>
                    <a:pt x="7799408" y="1089212"/>
                  </a:lnTo>
                  <a:lnTo>
                    <a:pt x="7810839" y="1089212"/>
                  </a:lnTo>
                  <a:lnTo>
                    <a:pt x="7822268" y="1089212"/>
                  </a:lnTo>
                  <a:lnTo>
                    <a:pt x="7833698" y="1089212"/>
                  </a:lnTo>
                  <a:lnTo>
                    <a:pt x="7845128" y="1089212"/>
                  </a:lnTo>
                  <a:lnTo>
                    <a:pt x="7856606" y="1089212"/>
                  </a:lnTo>
                  <a:lnTo>
                    <a:pt x="7868036" y="1089212"/>
                  </a:lnTo>
                  <a:lnTo>
                    <a:pt x="7879466" y="1089212"/>
                  </a:lnTo>
                  <a:lnTo>
                    <a:pt x="7890896" y="1089212"/>
                  </a:lnTo>
                  <a:lnTo>
                    <a:pt x="7902326" y="1089212"/>
                  </a:lnTo>
                  <a:lnTo>
                    <a:pt x="7913804" y="1089212"/>
                  </a:lnTo>
                  <a:lnTo>
                    <a:pt x="7925234" y="1089212"/>
                  </a:lnTo>
                  <a:lnTo>
                    <a:pt x="7936663" y="1089212"/>
                  </a:lnTo>
                  <a:lnTo>
                    <a:pt x="7948094" y="1089212"/>
                  </a:lnTo>
                  <a:lnTo>
                    <a:pt x="7959524" y="1089212"/>
                  </a:lnTo>
                  <a:lnTo>
                    <a:pt x="7971001" y="1089212"/>
                  </a:lnTo>
                  <a:lnTo>
                    <a:pt x="7982431" y="1089212"/>
                  </a:lnTo>
                  <a:lnTo>
                    <a:pt x="7993861" y="1089212"/>
                  </a:lnTo>
                  <a:lnTo>
                    <a:pt x="8005291" y="1089212"/>
                  </a:lnTo>
                  <a:lnTo>
                    <a:pt x="8016721" y="1089212"/>
                  </a:lnTo>
                  <a:lnTo>
                    <a:pt x="8028199" y="1089212"/>
                  </a:lnTo>
                  <a:lnTo>
                    <a:pt x="8039629" y="1089212"/>
                  </a:lnTo>
                  <a:lnTo>
                    <a:pt x="8051059" y="1089212"/>
                  </a:lnTo>
                  <a:lnTo>
                    <a:pt x="8062489" y="1089212"/>
                  </a:lnTo>
                  <a:lnTo>
                    <a:pt x="8073919" y="1089212"/>
                  </a:lnTo>
                  <a:lnTo>
                    <a:pt x="8085396" y="1089212"/>
                  </a:lnTo>
                  <a:lnTo>
                    <a:pt x="8096826" y="1089212"/>
                  </a:lnTo>
                  <a:lnTo>
                    <a:pt x="8108256" y="1089212"/>
                  </a:lnTo>
                  <a:lnTo>
                    <a:pt x="8119687" y="1089212"/>
                  </a:lnTo>
                  <a:lnTo>
                    <a:pt x="8131117" y="1089212"/>
                  </a:lnTo>
                  <a:lnTo>
                    <a:pt x="8142594" y="1089212"/>
                  </a:lnTo>
                  <a:lnTo>
                    <a:pt x="8154024" y="1089212"/>
                  </a:lnTo>
                  <a:lnTo>
                    <a:pt x="8165454" y="1089212"/>
                  </a:lnTo>
                  <a:lnTo>
                    <a:pt x="8176884" y="1089212"/>
                  </a:lnTo>
                  <a:lnTo>
                    <a:pt x="8188314" y="1089212"/>
                  </a:lnTo>
                  <a:lnTo>
                    <a:pt x="8199792" y="1089212"/>
                  </a:lnTo>
                  <a:lnTo>
                    <a:pt x="8211222" y="1089212"/>
                  </a:lnTo>
                  <a:lnTo>
                    <a:pt x="8222652" y="1089212"/>
                  </a:lnTo>
                  <a:lnTo>
                    <a:pt x="8234082" y="1089212"/>
                  </a:lnTo>
                  <a:lnTo>
                    <a:pt x="8245512" y="1089212"/>
                  </a:lnTo>
                  <a:lnTo>
                    <a:pt x="8256989" y="1089212"/>
                  </a:lnTo>
                  <a:lnTo>
                    <a:pt x="8268419" y="1089212"/>
                  </a:lnTo>
                  <a:lnTo>
                    <a:pt x="8279850" y="1089212"/>
                  </a:lnTo>
                  <a:lnTo>
                    <a:pt x="8291280" y="1089212"/>
                  </a:lnTo>
                  <a:lnTo>
                    <a:pt x="8302709" y="1089212"/>
                  </a:lnTo>
                  <a:lnTo>
                    <a:pt x="8314187" y="1089212"/>
                  </a:lnTo>
                  <a:lnTo>
                    <a:pt x="8325617" y="1089212"/>
                  </a:lnTo>
                  <a:lnTo>
                    <a:pt x="8337047" y="1089212"/>
                  </a:lnTo>
                  <a:lnTo>
                    <a:pt x="8348477" y="1089212"/>
                  </a:lnTo>
                  <a:lnTo>
                    <a:pt x="8359907" y="1089212"/>
                  </a:lnTo>
                  <a:lnTo>
                    <a:pt x="8371385" y="1089212"/>
                  </a:lnTo>
                  <a:lnTo>
                    <a:pt x="8382815" y="1089212"/>
                  </a:lnTo>
                  <a:lnTo>
                    <a:pt x="8394245" y="1089212"/>
                  </a:lnTo>
                  <a:lnTo>
                    <a:pt x="8405674" y="1089212"/>
                  </a:lnTo>
                  <a:lnTo>
                    <a:pt x="8417104" y="1089212"/>
                  </a:lnTo>
                  <a:lnTo>
                    <a:pt x="8428582" y="1089212"/>
                  </a:lnTo>
                  <a:lnTo>
                    <a:pt x="8440012" y="1089212"/>
                  </a:lnTo>
                  <a:lnTo>
                    <a:pt x="8451442" y="1089212"/>
                  </a:lnTo>
                  <a:lnTo>
                    <a:pt x="8462872" y="1089212"/>
                  </a:lnTo>
                  <a:lnTo>
                    <a:pt x="8474302" y="1089212"/>
                  </a:lnTo>
                  <a:lnTo>
                    <a:pt x="8485780" y="1089212"/>
                  </a:lnTo>
                  <a:lnTo>
                    <a:pt x="8497210" y="1089212"/>
                  </a:lnTo>
                  <a:lnTo>
                    <a:pt x="8508640" y="1089212"/>
                  </a:lnTo>
                  <a:lnTo>
                    <a:pt x="8520069" y="1089212"/>
                  </a:lnTo>
                  <a:lnTo>
                    <a:pt x="8531500" y="1089212"/>
                  </a:lnTo>
                  <a:lnTo>
                    <a:pt x="8542977" y="1089212"/>
                  </a:lnTo>
                  <a:lnTo>
                    <a:pt x="8554407" y="1089212"/>
                  </a:lnTo>
                  <a:lnTo>
                    <a:pt x="8565837" y="1089212"/>
                  </a:lnTo>
                  <a:lnTo>
                    <a:pt x="8577267" y="1089212"/>
                  </a:lnTo>
                  <a:lnTo>
                    <a:pt x="8588697" y="1089212"/>
                  </a:lnTo>
                  <a:lnTo>
                    <a:pt x="8600175" y="1089212"/>
                  </a:lnTo>
                  <a:lnTo>
                    <a:pt x="8611605" y="1089212"/>
                  </a:lnTo>
                  <a:lnTo>
                    <a:pt x="8623035" y="1089212"/>
                  </a:lnTo>
                  <a:lnTo>
                    <a:pt x="8634465" y="1089212"/>
                  </a:lnTo>
                  <a:lnTo>
                    <a:pt x="8645895" y="1089212"/>
                  </a:lnTo>
                  <a:lnTo>
                    <a:pt x="8657373" y="1089212"/>
                  </a:lnTo>
                  <a:lnTo>
                    <a:pt x="8668802" y="1089212"/>
                  </a:lnTo>
                  <a:lnTo>
                    <a:pt x="8680232" y="1089212"/>
                  </a:lnTo>
                  <a:lnTo>
                    <a:pt x="8691662" y="1089212"/>
                  </a:lnTo>
                  <a:lnTo>
                    <a:pt x="8703093" y="1089212"/>
                  </a:lnTo>
                  <a:lnTo>
                    <a:pt x="8714570" y="1089212"/>
                  </a:lnTo>
                  <a:lnTo>
                    <a:pt x="8726000" y="1089212"/>
                  </a:lnTo>
                  <a:lnTo>
                    <a:pt x="8737430" y="1089212"/>
                  </a:lnTo>
                  <a:lnTo>
                    <a:pt x="8748860" y="1089212"/>
                  </a:lnTo>
                  <a:lnTo>
                    <a:pt x="8760290" y="1089212"/>
                  </a:lnTo>
                  <a:lnTo>
                    <a:pt x="8771768" y="1089212"/>
                  </a:lnTo>
                  <a:lnTo>
                    <a:pt x="8783198" y="1089212"/>
                  </a:lnTo>
                  <a:lnTo>
                    <a:pt x="8794628" y="1089212"/>
                  </a:lnTo>
                  <a:lnTo>
                    <a:pt x="8806058" y="1089212"/>
                  </a:lnTo>
                  <a:lnTo>
                    <a:pt x="8817488" y="1089212"/>
                  </a:lnTo>
                  <a:lnTo>
                    <a:pt x="8828918" y="1089212"/>
                  </a:lnTo>
                  <a:lnTo>
                    <a:pt x="8840395" y="1089212"/>
                  </a:lnTo>
                  <a:lnTo>
                    <a:pt x="8851825" y="1089212"/>
                  </a:lnTo>
                  <a:lnTo>
                    <a:pt x="8863256" y="1089212"/>
                  </a:lnTo>
                  <a:lnTo>
                    <a:pt x="8874686" y="1089212"/>
                  </a:lnTo>
                  <a:lnTo>
                    <a:pt x="8886115" y="1089212"/>
                  </a:lnTo>
                  <a:lnTo>
                    <a:pt x="8897593" y="1089212"/>
                  </a:lnTo>
                  <a:lnTo>
                    <a:pt x="8909022" y="1089212"/>
                  </a:lnTo>
                  <a:lnTo>
                    <a:pt x="8920453" y="1089212"/>
                  </a:lnTo>
                  <a:lnTo>
                    <a:pt x="8931883" y="1089212"/>
                  </a:lnTo>
                  <a:lnTo>
                    <a:pt x="8943313" y="1089212"/>
                  </a:lnTo>
                  <a:lnTo>
                    <a:pt x="8954791" y="1089212"/>
                  </a:lnTo>
                  <a:lnTo>
                    <a:pt x="8966220" y="1089212"/>
                  </a:lnTo>
                  <a:lnTo>
                    <a:pt x="8977651" y="1089212"/>
                  </a:lnTo>
                  <a:lnTo>
                    <a:pt x="8989080" y="1089212"/>
                  </a:lnTo>
                  <a:lnTo>
                    <a:pt x="9000511" y="1089212"/>
                  </a:lnTo>
                  <a:lnTo>
                    <a:pt x="9011988" y="1089212"/>
                  </a:lnTo>
                  <a:lnTo>
                    <a:pt x="9023418" y="1089212"/>
                  </a:lnTo>
                  <a:lnTo>
                    <a:pt x="9034849" y="1089212"/>
                  </a:lnTo>
                  <a:lnTo>
                    <a:pt x="9046278" y="1089212"/>
                  </a:lnTo>
                  <a:lnTo>
                    <a:pt x="9057709" y="1089212"/>
                  </a:lnTo>
                  <a:lnTo>
                    <a:pt x="9069186" y="1089212"/>
                  </a:lnTo>
                  <a:lnTo>
                    <a:pt x="9080615" y="1089212"/>
                  </a:lnTo>
                  <a:lnTo>
                    <a:pt x="9092046" y="1089212"/>
                  </a:lnTo>
                  <a:lnTo>
                    <a:pt x="9103476" y="1089212"/>
                  </a:lnTo>
                  <a:lnTo>
                    <a:pt x="9114906" y="1089212"/>
                  </a:lnTo>
                  <a:lnTo>
                    <a:pt x="9126384" y="1089212"/>
                  </a:lnTo>
                  <a:lnTo>
                    <a:pt x="9137813" y="1089212"/>
                  </a:lnTo>
                  <a:lnTo>
                    <a:pt x="9149244" y="1089212"/>
                  </a:lnTo>
                  <a:lnTo>
                    <a:pt x="9160673" y="1089212"/>
                  </a:lnTo>
                  <a:lnTo>
                    <a:pt x="9172104" y="1089212"/>
                  </a:lnTo>
                  <a:lnTo>
                    <a:pt x="9183581" y="1089212"/>
                  </a:lnTo>
                  <a:lnTo>
                    <a:pt x="9195011" y="1089212"/>
                  </a:lnTo>
                  <a:lnTo>
                    <a:pt x="9206442" y="1089212"/>
                  </a:lnTo>
                  <a:lnTo>
                    <a:pt x="9217871" y="1089212"/>
                  </a:lnTo>
                  <a:lnTo>
                    <a:pt x="9229301" y="1089212"/>
                  </a:lnTo>
                  <a:lnTo>
                    <a:pt x="9240779" y="1089212"/>
                  </a:lnTo>
                  <a:lnTo>
                    <a:pt x="9252209" y="1089212"/>
                  </a:lnTo>
                  <a:lnTo>
                    <a:pt x="9263639" y="1089212"/>
                  </a:lnTo>
                  <a:lnTo>
                    <a:pt x="9275069" y="1089212"/>
                  </a:lnTo>
                  <a:lnTo>
                    <a:pt x="9286498" y="1089212"/>
                  </a:lnTo>
                  <a:lnTo>
                    <a:pt x="9297977" y="1089212"/>
                  </a:lnTo>
                  <a:lnTo>
                    <a:pt x="9309406" y="1089212"/>
                  </a:lnTo>
                  <a:lnTo>
                    <a:pt x="9320837" y="1089212"/>
                  </a:lnTo>
                  <a:lnTo>
                    <a:pt x="9332266" y="1089212"/>
                  </a:lnTo>
                  <a:lnTo>
                    <a:pt x="9343696" y="1089212"/>
                  </a:lnTo>
                  <a:lnTo>
                    <a:pt x="9355174" y="1089212"/>
                  </a:lnTo>
                  <a:lnTo>
                    <a:pt x="9366604" y="1089212"/>
                  </a:lnTo>
                  <a:lnTo>
                    <a:pt x="9378035" y="1089212"/>
                  </a:lnTo>
                  <a:lnTo>
                    <a:pt x="9389464" y="1089212"/>
                  </a:lnTo>
                  <a:lnTo>
                    <a:pt x="9400894" y="1089212"/>
                  </a:lnTo>
                  <a:lnTo>
                    <a:pt x="9412372" y="1089212"/>
                  </a:lnTo>
                  <a:lnTo>
                    <a:pt x="9423802" y="1089212"/>
                  </a:lnTo>
                  <a:lnTo>
                    <a:pt x="9435232" y="1089212"/>
                  </a:lnTo>
                  <a:lnTo>
                    <a:pt x="9446662" y="1089212"/>
                  </a:lnTo>
                  <a:lnTo>
                    <a:pt x="9458091" y="1089212"/>
                  </a:lnTo>
                  <a:lnTo>
                    <a:pt x="9469570" y="1089212"/>
                  </a:lnTo>
                  <a:lnTo>
                    <a:pt x="9480999" y="1089212"/>
                  </a:lnTo>
                  <a:lnTo>
                    <a:pt x="9492429" y="1089212"/>
                  </a:lnTo>
                  <a:lnTo>
                    <a:pt x="9503859" y="1089212"/>
                  </a:lnTo>
                  <a:lnTo>
                    <a:pt x="9515289" y="1089212"/>
                  </a:lnTo>
                  <a:lnTo>
                    <a:pt x="9526767" y="1089212"/>
                  </a:lnTo>
                  <a:lnTo>
                    <a:pt x="9538197" y="1089212"/>
                  </a:lnTo>
                  <a:lnTo>
                    <a:pt x="9549626" y="1089212"/>
                  </a:lnTo>
                  <a:lnTo>
                    <a:pt x="9561057" y="1089212"/>
                  </a:lnTo>
                  <a:lnTo>
                    <a:pt x="9572487" y="1089212"/>
                  </a:lnTo>
                  <a:lnTo>
                    <a:pt x="9583965" y="1089212"/>
                  </a:lnTo>
                  <a:lnTo>
                    <a:pt x="9595395" y="1089212"/>
                  </a:lnTo>
                  <a:lnTo>
                    <a:pt x="9606824" y="1089212"/>
                  </a:lnTo>
                  <a:lnTo>
                    <a:pt x="9618255" y="1089212"/>
                  </a:lnTo>
                  <a:lnTo>
                    <a:pt x="9629684" y="1089212"/>
                  </a:lnTo>
                  <a:lnTo>
                    <a:pt x="9641163" y="1089212"/>
                  </a:lnTo>
                  <a:lnTo>
                    <a:pt x="9652592" y="1089212"/>
                  </a:lnTo>
                  <a:lnTo>
                    <a:pt x="9664022" y="1089212"/>
                  </a:lnTo>
                  <a:lnTo>
                    <a:pt x="9675452" y="1089212"/>
                  </a:lnTo>
                  <a:lnTo>
                    <a:pt x="9686882" y="1089212"/>
                  </a:lnTo>
                  <a:lnTo>
                    <a:pt x="9698360" y="1089212"/>
                  </a:lnTo>
                  <a:lnTo>
                    <a:pt x="9709790" y="1089212"/>
                  </a:lnTo>
                  <a:lnTo>
                    <a:pt x="9721219" y="1089212"/>
                  </a:lnTo>
                  <a:lnTo>
                    <a:pt x="9732650" y="1089212"/>
                  </a:lnTo>
                  <a:lnTo>
                    <a:pt x="9744080" y="1089212"/>
                  </a:lnTo>
                  <a:lnTo>
                    <a:pt x="9755557" y="1089212"/>
                  </a:lnTo>
                  <a:lnTo>
                    <a:pt x="9766988" y="1089212"/>
                  </a:lnTo>
                  <a:lnTo>
                    <a:pt x="9778417" y="1089212"/>
                  </a:lnTo>
                  <a:lnTo>
                    <a:pt x="9789848" y="1089212"/>
                  </a:lnTo>
                  <a:lnTo>
                    <a:pt x="9801277" y="1089212"/>
                  </a:lnTo>
                  <a:lnTo>
                    <a:pt x="9812755" y="1089212"/>
                  </a:lnTo>
                  <a:lnTo>
                    <a:pt x="9824185" y="1089212"/>
                  </a:lnTo>
                  <a:lnTo>
                    <a:pt x="9835615" y="1089212"/>
                  </a:lnTo>
                  <a:lnTo>
                    <a:pt x="9847045" y="1089212"/>
                  </a:lnTo>
                  <a:lnTo>
                    <a:pt x="9858475" y="1089212"/>
                  </a:lnTo>
                  <a:lnTo>
                    <a:pt x="9869952" y="1089212"/>
                  </a:lnTo>
                  <a:lnTo>
                    <a:pt x="9881383" y="1089212"/>
                  </a:lnTo>
                  <a:lnTo>
                    <a:pt x="9892812" y="1089212"/>
                  </a:lnTo>
                  <a:lnTo>
                    <a:pt x="9904243" y="1089212"/>
                  </a:lnTo>
                  <a:lnTo>
                    <a:pt x="9915673" y="1089212"/>
                  </a:lnTo>
                  <a:lnTo>
                    <a:pt x="9927102" y="1089212"/>
                  </a:lnTo>
                  <a:lnTo>
                    <a:pt x="9938581" y="1089212"/>
                  </a:lnTo>
                  <a:lnTo>
                    <a:pt x="9950010" y="1089212"/>
                  </a:lnTo>
                  <a:lnTo>
                    <a:pt x="9961441" y="1089212"/>
                  </a:lnTo>
                  <a:lnTo>
                    <a:pt x="9972870" y="1089212"/>
                  </a:lnTo>
                  <a:lnTo>
                    <a:pt x="9984300" y="1089212"/>
                  </a:lnTo>
                  <a:lnTo>
                    <a:pt x="9995778" y="1089212"/>
                  </a:lnTo>
                  <a:lnTo>
                    <a:pt x="10007208" y="1089212"/>
                  </a:lnTo>
                  <a:lnTo>
                    <a:pt x="10018638" y="1089212"/>
                  </a:lnTo>
                  <a:lnTo>
                    <a:pt x="10030068" y="1089212"/>
                  </a:lnTo>
                  <a:lnTo>
                    <a:pt x="10041498" y="1089212"/>
                  </a:lnTo>
                  <a:lnTo>
                    <a:pt x="10052976" y="1089212"/>
                  </a:lnTo>
                  <a:lnTo>
                    <a:pt x="10064405" y="1089212"/>
                  </a:lnTo>
                  <a:lnTo>
                    <a:pt x="10075835" y="1089212"/>
                  </a:lnTo>
                  <a:lnTo>
                    <a:pt x="10087266" y="1089212"/>
                  </a:lnTo>
                  <a:lnTo>
                    <a:pt x="10098695" y="1089212"/>
                  </a:lnTo>
                  <a:lnTo>
                    <a:pt x="10110174" y="1089212"/>
                  </a:lnTo>
                  <a:lnTo>
                    <a:pt x="10121603" y="1089212"/>
                  </a:lnTo>
                  <a:lnTo>
                    <a:pt x="10133033" y="1089212"/>
                  </a:lnTo>
                  <a:lnTo>
                    <a:pt x="10144463" y="1089212"/>
                  </a:lnTo>
                  <a:lnTo>
                    <a:pt x="10155893" y="1089212"/>
                  </a:lnTo>
                  <a:lnTo>
                    <a:pt x="10167371" y="1089212"/>
                  </a:lnTo>
                  <a:lnTo>
                    <a:pt x="10178801" y="1089212"/>
                  </a:lnTo>
                  <a:lnTo>
                    <a:pt x="10190230" y="1089212"/>
                  </a:lnTo>
                  <a:lnTo>
                    <a:pt x="10201661" y="1089212"/>
                  </a:lnTo>
                  <a:lnTo>
                    <a:pt x="10213091" y="1089212"/>
                  </a:lnTo>
                  <a:lnTo>
                    <a:pt x="10224569" y="1089212"/>
                  </a:lnTo>
                  <a:lnTo>
                    <a:pt x="10235998" y="1089212"/>
                  </a:lnTo>
                  <a:lnTo>
                    <a:pt x="10247428" y="1089212"/>
                  </a:lnTo>
                  <a:lnTo>
                    <a:pt x="10258859" y="1089212"/>
                  </a:lnTo>
                  <a:lnTo>
                    <a:pt x="10270288" y="1089212"/>
                  </a:lnTo>
                  <a:lnTo>
                    <a:pt x="10281767" y="1089212"/>
                  </a:lnTo>
                  <a:lnTo>
                    <a:pt x="10293196" y="1089212"/>
                  </a:lnTo>
                  <a:lnTo>
                    <a:pt x="10304626" y="1089212"/>
                  </a:lnTo>
                  <a:lnTo>
                    <a:pt x="10316056" y="1089212"/>
                  </a:lnTo>
                  <a:lnTo>
                    <a:pt x="10327486" y="1089212"/>
                  </a:lnTo>
                  <a:lnTo>
                    <a:pt x="10338963" y="1089212"/>
                  </a:lnTo>
                  <a:lnTo>
                    <a:pt x="10350394" y="1089212"/>
                  </a:lnTo>
                  <a:lnTo>
                    <a:pt x="10361823" y="1089212"/>
                  </a:lnTo>
                  <a:lnTo>
                    <a:pt x="10373254" y="1089212"/>
                  </a:lnTo>
                  <a:lnTo>
                    <a:pt x="10384684" y="1089212"/>
                  </a:lnTo>
                  <a:lnTo>
                    <a:pt x="10396161" y="1089212"/>
                  </a:lnTo>
                  <a:lnTo>
                    <a:pt x="10407591" y="1089212"/>
                  </a:lnTo>
                  <a:lnTo>
                    <a:pt x="10419021" y="1089212"/>
                  </a:lnTo>
                  <a:lnTo>
                    <a:pt x="10430452" y="1089212"/>
                  </a:lnTo>
                  <a:lnTo>
                    <a:pt x="10441881" y="1089212"/>
                  </a:lnTo>
                  <a:lnTo>
                    <a:pt x="10453358" y="1089212"/>
                  </a:lnTo>
                  <a:lnTo>
                    <a:pt x="10464789" y="1089212"/>
                  </a:lnTo>
                  <a:lnTo>
                    <a:pt x="10476219" y="1089212"/>
                  </a:lnTo>
                  <a:lnTo>
                    <a:pt x="10487649" y="1089212"/>
                  </a:lnTo>
                  <a:lnTo>
                    <a:pt x="10499079" y="1089212"/>
                  </a:lnTo>
                  <a:lnTo>
                    <a:pt x="10510556" y="1089212"/>
                  </a:lnTo>
                  <a:lnTo>
                    <a:pt x="10521987" y="1089212"/>
                  </a:lnTo>
                  <a:lnTo>
                    <a:pt x="10533416" y="1089212"/>
                  </a:lnTo>
                  <a:lnTo>
                    <a:pt x="10544847" y="1089212"/>
                  </a:lnTo>
                  <a:lnTo>
                    <a:pt x="10556277" y="1089212"/>
                  </a:lnTo>
                  <a:lnTo>
                    <a:pt x="10567754" y="1089212"/>
                  </a:lnTo>
                  <a:lnTo>
                    <a:pt x="10579184" y="1089212"/>
                  </a:lnTo>
                  <a:lnTo>
                    <a:pt x="10590614" y="1089212"/>
                  </a:lnTo>
                  <a:lnTo>
                    <a:pt x="10602045" y="1089212"/>
                  </a:lnTo>
                  <a:lnTo>
                    <a:pt x="10613474" y="1089212"/>
                  </a:lnTo>
                  <a:lnTo>
                    <a:pt x="10624951" y="1089212"/>
                  </a:lnTo>
                  <a:lnTo>
                    <a:pt x="10636382" y="1089212"/>
                  </a:lnTo>
                  <a:lnTo>
                    <a:pt x="10647812" y="1089212"/>
                  </a:lnTo>
                  <a:lnTo>
                    <a:pt x="10659241" y="1089212"/>
                  </a:lnTo>
                  <a:lnTo>
                    <a:pt x="10670672" y="1089212"/>
                  </a:lnTo>
                  <a:lnTo>
                    <a:pt x="10682149" y="1089212"/>
                  </a:lnTo>
                  <a:lnTo>
                    <a:pt x="10693580" y="1089212"/>
                  </a:lnTo>
                  <a:lnTo>
                    <a:pt x="10705009" y="1089212"/>
                  </a:lnTo>
                  <a:lnTo>
                    <a:pt x="10716439" y="1089212"/>
                  </a:lnTo>
                  <a:lnTo>
                    <a:pt x="10727870" y="1089212"/>
                  </a:lnTo>
                  <a:lnTo>
                    <a:pt x="10739347" y="1089212"/>
                  </a:lnTo>
                  <a:lnTo>
                    <a:pt x="10750778" y="1089212"/>
                  </a:lnTo>
                  <a:lnTo>
                    <a:pt x="10762207" y="1089212"/>
                  </a:lnTo>
                  <a:lnTo>
                    <a:pt x="10773637" y="1089212"/>
                  </a:lnTo>
                  <a:lnTo>
                    <a:pt x="10785067" y="1089212"/>
                  </a:lnTo>
                  <a:lnTo>
                    <a:pt x="10796544" y="1089212"/>
                  </a:lnTo>
                  <a:lnTo>
                    <a:pt x="10807975" y="1089212"/>
                  </a:lnTo>
                  <a:lnTo>
                    <a:pt x="10819405" y="1089212"/>
                  </a:lnTo>
                  <a:lnTo>
                    <a:pt x="10830834" y="1089212"/>
                  </a:lnTo>
                  <a:lnTo>
                    <a:pt x="10842265" y="1089212"/>
                  </a:lnTo>
                  <a:lnTo>
                    <a:pt x="10853742" y="1089212"/>
                  </a:lnTo>
                  <a:lnTo>
                    <a:pt x="10865173" y="1089212"/>
                  </a:lnTo>
                  <a:lnTo>
                    <a:pt x="10876602" y="1089212"/>
                  </a:lnTo>
                  <a:lnTo>
                    <a:pt x="10888032" y="1089212"/>
                  </a:lnTo>
                  <a:lnTo>
                    <a:pt x="10899463" y="1089212"/>
                  </a:lnTo>
                  <a:lnTo>
                    <a:pt x="10910892" y="1089212"/>
                  </a:lnTo>
                  <a:lnTo>
                    <a:pt x="10922369" y="1089212"/>
                  </a:lnTo>
                  <a:lnTo>
                    <a:pt x="10933800" y="1089212"/>
                  </a:lnTo>
                  <a:lnTo>
                    <a:pt x="10945230" y="1089212"/>
                  </a:lnTo>
                  <a:lnTo>
                    <a:pt x="10956660" y="1089212"/>
                  </a:lnTo>
                  <a:lnTo>
                    <a:pt x="10968090" y="1089212"/>
                  </a:lnTo>
                  <a:lnTo>
                    <a:pt x="10979567" y="1089212"/>
                  </a:lnTo>
                  <a:lnTo>
                    <a:pt x="10990998" y="1089212"/>
                  </a:lnTo>
                  <a:lnTo>
                    <a:pt x="11002427" y="1089212"/>
                  </a:lnTo>
                  <a:lnTo>
                    <a:pt x="11013858" y="1089212"/>
                  </a:lnTo>
                  <a:lnTo>
                    <a:pt x="11025287" y="1089212"/>
                  </a:lnTo>
                  <a:lnTo>
                    <a:pt x="11036765" y="1089212"/>
                  </a:lnTo>
                  <a:lnTo>
                    <a:pt x="11048195" y="1089212"/>
                  </a:lnTo>
                  <a:lnTo>
                    <a:pt x="11059625" y="1089212"/>
                  </a:lnTo>
                  <a:lnTo>
                    <a:pt x="11071056" y="1089212"/>
                  </a:lnTo>
                  <a:lnTo>
                    <a:pt x="11082485" y="1089212"/>
                  </a:lnTo>
                  <a:lnTo>
                    <a:pt x="11093962" y="1089212"/>
                  </a:lnTo>
                  <a:lnTo>
                    <a:pt x="11105393" y="1089212"/>
                  </a:lnTo>
                  <a:lnTo>
                    <a:pt x="11116823" y="1089212"/>
                  </a:lnTo>
                  <a:lnTo>
                    <a:pt x="11128253" y="1089212"/>
                  </a:lnTo>
                  <a:lnTo>
                    <a:pt x="11139683" y="1089212"/>
                  </a:lnTo>
                  <a:lnTo>
                    <a:pt x="11151160" y="1089212"/>
                  </a:lnTo>
                  <a:lnTo>
                    <a:pt x="11162591" y="1089212"/>
                  </a:lnTo>
                  <a:lnTo>
                    <a:pt x="11174020" y="1089212"/>
                  </a:lnTo>
                  <a:lnTo>
                    <a:pt x="11185451" y="1089212"/>
                  </a:lnTo>
                  <a:lnTo>
                    <a:pt x="11196881" y="1089212"/>
                  </a:lnTo>
                  <a:lnTo>
                    <a:pt x="11208358" y="1089212"/>
                  </a:lnTo>
                  <a:lnTo>
                    <a:pt x="11218359" y="1089212"/>
                  </a:lnTo>
                </a:path>
              </a:pathLst>
            </a:custGeom>
            <a:noFill/>
            <a:ln w="11124" cap="flat">
              <a:solidFill>
                <a:srgbClr val="77AC3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4D2D98F6-0042-B84A-BF4F-28BED18208A6}"/>
                </a:ext>
              </a:extLst>
            </p:cNvPr>
            <p:cNvSpPr/>
            <p:nvPr/>
          </p:nvSpPr>
          <p:spPr>
            <a:xfrm>
              <a:off x="851149" y="4969483"/>
              <a:ext cx="11218359" cy="1131279"/>
            </a:xfrm>
            <a:custGeom>
              <a:avLst/>
              <a:gdLst>
                <a:gd name="connsiteX0" fmla="*/ 0 w 11218359"/>
                <a:gd name="connsiteY0" fmla="*/ 1131280 h 1131279"/>
                <a:gd name="connsiteX1" fmla="*/ 9149 w 11218359"/>
                <a:gd name="connsiteY1" fmla="*/ 1131280 h 1131279"/>
                <a:gd name="connsiteX2" fmla="*/ 20588 w 11218359"/>
                <a:gd name="connsiteY2" fmla="*/ 1131280 h 1131279"/>
                <a:gd name="connsiteX3" fmla="*/ 32028 w 11218359"/>
                <a:gd name="connsiteY3" fmla="*/ 1131280 h 1131279"/>
                <a:gd name="connsiteX4" fmla="*/ 43467 w 11218359"/>
                <a:gd name="connsiteY4" fmla="*/ 1131280 h 1131279"/>
                <a:gd name="connsiteX5" fmla="*/ 54907 w 11218359"/>
                <a:gd name="connsiteY5" fmla="*/ 1131280 h 1131279"/>
                <a:gd name="connsiteX6" fmla="*/ 66346 w 11218359"/>
                <a:gd name="connsiteY6" fmla="*/ 1131280 h 1131279"/>
                <a:gd name="connsiteX7" fmla="*/ 77786 w 11218359"/>
                <a:gd name="connsiteY7" fmla="*/ 1131280 h 1131279"/>
                <a:gd name="connsiteX8" fmla="*/ 89225 w 11218359"/>
                <a:gd name="connsiteY8" fmla="*/ 1131280 h 1131279"/>
                <a:gd name="connsiteX9" fmla="*/ 100665 w 11218359"/>
                <a:gd name="connsiteY9" fmla="*/ 1131280 h 1131279"/>
                <a:gd name="connsiteX10" fmla="*/ 112104 w 11218359"/>
                <a:gd name="connsiteY10" fmla="*/ 1131280 h 1131279"/>
                <a:gd name="connsiteX11" fmla="*/ 123544 w 11218359"/>
                <a:gd name="connsiteY11" fmla="*/ 1131280 h 1131279"/>
                <a:gd name="connsiteX12" fmla="*/ 134979 w 11218359"/>
                <a:gd name="connsiteY12" fmla="*/ 1131280 h 1131279"/>
                <a:gd name="connsiteX13" fmla="*/ 146423 w 11218359"/>
                <a:gd name="connsiteY13" fmla="*/ 1131280 h 1131279"/>
                <a:gd name="connsiteX14" fmla="*/ 157858 w 11218359"/>
                <a:gd name="connsiteY14" fmla="*/ 1131280 h 1131279"/>
                <a:gd name="connsiteX15" fmla="*/ 169297 w 11218359"/>
                <a:gd name="connsiteY15" fmla="*/ 1131280 h 1131279"/>
                <a:gd name="connsiteX16" fmla="*/ 180737 w 11218359"/>
                <a:gd name="connsiteY16" fmla="*/ 1131280 h 1131279"/>
                <a:gd name="connsiteX17" fmla="*/ 192176 w 11218359"/>
                <a:gd name="connsiteY17" fmla="*/ 1131280 h 1131279"/>
                <a:gd name="connsiteX18" fmla="*/ 203616 w 11218359"/>
                <a:gd name="connsiteY18" fmla="*/ 1131280 h 1131279"/>
                <a:gd name="connsiteX19" fmla="*/ 215055 w 11218359"/>
                <a:gd name="connsiteY19" fmla="*/ 1131280 h 1131279"/>
                <a:gd name="connsiteX20" fmla="*/ 226495 w 11218359"/>
                <a:gd name="connsiteY20" fmla="*/ 1131280 h 1131279"/>
                <a:gd name="connsiteX21" fmla="*/ 237935 w 11218359"/>
                <a:gd name="connsiteY21" fmla="*/ 1131280 h 1131279"/>
                <a:gd name="connsiteX22" fmla="*/ 249374 w 11218359"/>
                <a:gd name="connsiteY22" fmla="*/ 1131280 h 1131279"/>
                <a:gd name="connsiteX23" fmla="*/ 260814 w 11218359"/>
                <a:gd name="connsiteY23" fmla="*/ 1131280 h 1131279"/>
                <a:gd name="connsiteX24" fmla="*/ 272253 w 11218359"/>
                <a:gd name="connsiteY24" fmla="*/ 1131280 h 1131279"/>
                <a:gd name="connsiteX25" fmla="*/ 283693 w 11218359"/>
                <a:gd name="connsiteY25" fmla="*/ 1131280 h 1131279"/>
                <a:gd name="connsiteX26" fmla="*/ 295132 w 11218359"/>
                <a:gd name="connsiteY26" fmla="*/ 1131280 h 1131279"/>
                <a:gd name="connsiteX27" fmla="*/ 306572 w 11218359"/>
                <a:gd name="connsiteY27" fmla="*/ 1131280 h 1131279"/>
                <a:gd name="connsiteX28" fmla="*/ 318011 w 11218359"/>
                <a:gd name="connsiteY28" fmla="*/ 1131280 h 1131279"/>
                <a:gd name="connsiteX29" fmla="*/ 329451 w 11218359"/>
                <a:gd name="connsiteY29" fmla="*/ 1131280 h 1131279"/>
                <a:gd name="connsiteX30" fmla="*/ 340890 w 11218359"/>
                <a:gd name="connsiteY30" fmla="*/ 1131280 h 1131279"/>
                <a:gd name="connsiteX31" fmla="*/ 352330 w 11218359"/>
                <a:gd name="connsiteY31" fmla="*/ 1131280 h 1131279"/>
                <a:gd name="connsiteX32" fmla="*/ 363769 w 11218359"/>
                <a:gd name="connsiteY32" fmla="*/ 1131280 h 1131279"/>
                <a:gd name="connsiteX33" fmla="*/ 375209 w 11218359"/>
                <a:gd name="connsiteY33" fmla="*/ 1131280 h 1131279"/>
                <a:gd name="connsiteX34" fmla="*/ 386648 w 11218359"/>
                <a:gd name="connsiteY34" fmla="*/ 1131280 h 1131279"/>
                <a:gd name="connsiteX35" fmla="*/ 398088 w 11218359"/>
                <a:gd name="connsiteY35" fmla="*/ 1131280 h 1131279"/>
                <a:gd name="connsiteX36" fmla="*/ 409527 w 11218359"/>
                <a:gd name="connsiteY36" fmla="*/ 1131280 h 1131279"/>
                <a:gd name="connsiteX37" fmla="*/ 420967 w 11218359"/>
                <a:gd name="connsiteY37" fmla="*/ 1131280 h 1131279"/>
                <a:gd name="connsiteX38" fmla="*/ 432406 w 11218359"/>
                <a:gd name="connsiteY38" fmla="*/ 1131280 h 1131279"/>
                <a:gd name="connsiteX39" fmla="*/ 443846 w 11218359"/>
                <a:gd name="connsiteY39" fmla="*/ 1131280 h 1131279"/>
                <a:gd name="connsiteX40" fmla="*/ 455285 w 11218359"/>
                <a:gd name="connsiteY40" fmla="*/ 1131280 h 1131279"/>
                <a:gd name="connsiteX41" fmla="*/ 466725 w 11218359"/>
                <a:gd name="connsiteY41" fmla="*/ 1131280 h 1131279"/>
                <a:gd name="connsiteX42" fmla="*/ 478165 w 11218359"/>
                <a:gd name="connsiteY42" fmla="*/ 1131280 h 1131279"/>
                <a:gd name="connsiteX43" fmla="*/ 489604 w 11218359"/>
                <a:gd name="connsiteY43" fmla="*/ 1131280 h 1131279"/>
                <a:gd name="connsiteX44" fmla="*/ 501044 w 11218359"/>
                <a:gd name="connsiteY44" fmla="*/ 1131280 h 1131279"/>
                <a:gd name="connsiteX45" fmla="*/ 512483 w 11218359"/>
                <a:gd name="connsiteY45" fmla="*/ 1131280 h 1131279"/>
                <a:gd name="connsiteX46" fmla="*/ 523923 w 11218359"/>
                <a:gd name="connsiteY46" fmla="*/ 1131280 h 1131279"/>
                <a:gd name="connsiteX47" fmla="*/ 535362 w 11218359"/>
                <a:gd name="connsiteY47" fmla="*/ 1131280 h 1131279"/>
                <a:gd name="connsiteX48" fmla="*/ 546802 w 11218359"/>
                <a:gd name="connsiteY48" fmla="*/ 1131280 h 1131279"/>
                <a:gd name="connsiteX49" fmla="*/ 558241 w 11218359"/>
                <a:gd name="connsiteY49" fmla="*/ 1131280 h 1131279"/>
                <a:gd name="connsiteX50" fmla="*/ 569681 w 11218359"/>
                <a:gd name="connsiteY50" fmla="*/ 1131280 h 1131279"/>
                <a:gd name="connsiteX51" fmla="*/ 581120 w 11218359"/>
                <a:gd name="connsiteY51" fmla="*/ 1131280 h 1131279"/>
                <a:gd name="connsiteX52" fmla="*/ 592560 w 11218359"/>
                <a:gd name="connsiteY52" fmla="*/ 1131280 h 1131279"/>
                <a:gd name="connsiteX53" fmla="*/ 603999 w 11218359"/>
                <a:gd name="connsiteY53" fmla="*/ 1131280 h 1131279"/>
                <a:gd name="connsiteX54" fmla="*/ 615439 w 11218359"/>
                <a:gd name="connsiteY54" fmla="*/ 1131280 h 1131279"/>
                <a:gd name="connsiteX55" fmla="*/ 626878 w 11218359"/>
                <a:gd name="connsiteY55" fmla="*/ 1131280 h 1131279"/>
                <a:gd name="connsiteX56" fmla="*/ 638318 w 11218359"/>
                <a:gd name="connsiteY56" fmla="*/ 1131280 h 1131279"/>
                <a:gd name="connsiteX57" fmla="*/ 649757 w 11218359"/>
                <a:gd name="connsiteY57" fmla="*/ 1131280 h 1131279"/>
                <a:gd name="connsiteX58" fmla="*/ 661192 w 11218359"/>
                <a:gd name="connsiteY58" fmla="*/ 1131280 h 1131279"/>
                <a:gd name="connsiteX59" fmla="*/ 672632 w 11218359"/>
                <a:gd name="connsiteY59" fmla="*/ 1131280 h 1131279"/>
                <a:gd name="connsiteX60" fmla="*/ 684071 w 11218359"/>
                <a:gd name="connsiteY60" fmla="*/ 1131280 h 1131279"/>
                <a:gd name="connsiteX61" fmla="*/ 695511 w 11218359"/>
                <a:gd name="connsiteY61" fmla="*/ 1131280 h 1131279"/>
                <a:gd name="connsiteX62" fmla="*/ 706950 w 11218359"/>
                <a:gd name="connsiteY62" fmla="*/ 1131280 h 1131279"/>
                <a:gd name="connsiteX63" fmla="*/ 718390 w 11218359"/>
                <a:gd name="connsiteY63" fmla="*/ 1131280 h 1131279"/>
                <a:gd name="connsiteX64" fmla="*/ 729829 w 11218359"/>
                <a:gd name="connsiteY64" fmla="*/ 1131280 h 1131279"/>
                <a:gd name="connsiteX65" fmla="*/ 741269 w 11218359"/>
                <a:gd name="connsiteY65" fmla="*/ 1131280 h 1131279"/>
                <a:gd name="connsiteX66" fmla="*/ 752708 w 11218359"/>
                <a:gd name="connsiteY66" fmla="*/ 1131280 h 1131279"/>
                <a:gd name="connsiteX67" fmla="*/ 764148 w 11218359"/>
                <a:gd name="connsiteY67" fmla="*/ 1131280 h 1131279"/>
                <a:gd name="connsiteX68" fmla="*/ 775587 w 11218359"/>
                <a:gd name="connsiteY68" fmla="*/ 1131280 h 1131279"/>
                <a:gd name="connsiteX69" fmla="*/ 787027 w 11218359"/>
                <a:gd name="connsiteY69" fmla="*/ 1131280 h 1131279"/>
                <a:gd name="connsiteX70" fmla="*/ 798467 w 11218359"/>
                <a:gd name="connsiteY70" fmla="*/ 1131280 h 1131279"/>
                <a:gd name="connsiteX71" fmla="*/ 809906 w 11218359"/>
                <a:gd name="connsiteY71" fmla="*/ 1131280 h 1131279"/>
                <a:gd name="connsiteX72" fmla="*/ 821346 w 11218359"/>
                <a:gd name="connsiteY72" fmla="*/ 1131280 h 1131279"/>
                <a:gd name="connsiteX73" fmla="*/ 832785 w 11218359"/>
                <a:gd name="connsiteY73" fmla="*/ 1131280 h 1131279"/>
                <a:gd name="connsiteX74" fmla="*/ 844225 w 11218359"/>
                <a:gd name="connsiteY74" fmla="*/ 1131280 h 1131279"/>
                <a:gd name="connsiteX75" fmla="*/ 855664 w 11218359"/>
                <a:gd name="connsiteY75" fmla="*/ 1131280 h 1131279"/>
                <a:gd name="connsiteX76" fmla="*/ 867104 w 11218359"/>
                <a:gd name="connsiteY76" fmla="*/ 1131280 h 1131279"/>
                <a:gd name="connsiteX77" fmla="*/ 878543 w 11218359"/>
                <a:gd name="connsiteY77" fmla="*/ 1131280 h 1131279"/>
                <a:gd name="connsiteX78" fmla="*/ 889983 w 11218359"/>
                <a:gd name="connsiteY78" fmla="*/ 1131280 h 1131279"/>
                <a:gd name="connsiteX79" fmla="*/ 901422 w 11218359"/>
                <a:gd name="connsiteY79" fmla="*/ 1131280 h 1131279"/>
                <a:gd name="connsiteX80" fmla="*/ 912862 w 11218359"/>
                <a:gd name="connsiteY80" fmla="*/ 1131280 h 1131279"/>
                <a:gd name="connsiteX81" fmla="*/ 924301 w 11218359"/>
                <a:gd name="connsiteY81" fmla="*/ 1131280 h 1131279"/>
                <a:gd name="connsiteX82" fmla="*/ 935741 w 11218359"/>
                <a:gd name="connsiteY82" fmla="*/ 1131280 h 1131279"/>
                <a:gd name="connsiteX83" fmla="*/ 947180 w 11218359"/>
                <a:gd name="connsiteY83" fmla="*/ 1131280 h 1131279"/>
                <a:gd name="connsiteX84" fmla="*/ 958620 w 11218359"/>
                <a:gd name="connsiteY84" fmla="*/ 1131280 h 1131279"/>
                <a:gd name="connsiteX85" fmla="*/ 970059 w 11218359"/>
                <a:gd name="connsiteY85" fmla="*/ 1131280 h 1131279"/>
                <a:gd name="connsiteX86" fmla="*/ 981499 w 11218359"/>
                <a:gd name="connsiteY86" fmla="*/ 1131280 h 1131279"/>
                <a:gd name="connsiteX87" fmla="*/ 992938 w 11218359"/>
                <a:gd name="connsiteY87" fmla="*/ 1131280 h 1131279"/>
                <a:gd name="connsiteX88" fmla="*/ 1004378 w 11218359"/>
                <a:gd name="connsiteY88" fmla="*/ 1131280 h 1131279"/>
                <a:gd name="connsiteX89" fmla="*/ 1015818 w 11218359"/>
                <a:gd name="connsiteY89" fmla="*/ 1131280 h 1131279"/>
                <a:gd name="connsiteX90" fmla="*/ 1027257 w 11218359"/>
                <a:gd name="connsiteY90" fmla="*/ 1131280 h 1131279"/>
                <a:gd name="connsiteX91" fmla="*/ 1038697 w 11218359"/>
                <a:gd name="connsiteY91" fmla="*/ 1131280 h 1131279"/>
                <a:gd name="connsiteX92" fmla="*/ 1050136 w 11218359"/>
                <a:gd name="connsiteY92" fmla="*/ 1131280 h 1131279"/>
                <a:gd name="connsiteX93" fmla="*/ 1061576 w 11218359"/>
                <a:gd name="connsiteY93" fmla="*/ 1131280 h 1131279"/>
                <a:gd name="connsiteX94" fmla="*/ 1073015 w 11218359"/>
                <a:gd name="connsiteY94" fmla="*/ 1131280 h 1131279"/>
                <a:gd name="connsiteX95" fmla="*/ 1084455 w 11218359"/>
                <a:gd name="connsiteY95" fmla="*/ 1131280 h 1131279"/>
                <a:gd name="connsiteX96" fmla="*/ 1095894 w 11218359"/>
                <a:gd name="connsiteY96" fmla="*/ 1131280 h 1131279"/>
                <a:gd name="connsiteX97" fmla="*/ 1107334 w 11218359"/>
                <a:gd name="connsiteY97" fmla="*/ 1131280 h 1131279"/>
                <a:gd name="connsiteX98" fmla="*/ 1118773 w 11218359"/>
                <a:gd name="connsiteY98" fmla="*/ 1131280 h 1131279"/>
                <a:gd name="connsiteX99" fmla="*/ 1130213 w 11218359"/>
                <a:gd name="connsiteY99" fmla="*/ 1131280 h 1131279"/>
                <a:gd name="connsiteX100" fmla="*/ 1141652 w 11218359"/>
                <a:gd name="connsiteY100" fmla="*/ 1131280 h 1131279"/>
                <a:gd name="connsiteX101" fmla="*/ 1153092 w 11218359"/>
                <a:gd name="connsiteY101" fmla="*/ 1131280 h 1131279"/>
                <a:gd name="connsiteX102" fmla="*/ 1164531 w 11218359"/>
                <a:gd name="connsiteY102" fmla="*/ 1131280 h 1131279"/>
                <a:gd name="connsiteX103" fmla="*/ 1175971 w 11218359"/>
                <a:gd name="connsiteY103" fmla="*/ 1131280 h 1131279"/>
                <a:gd name="connsiteX104" fmla="*/ 1187406 w 11218359"/>
                <a:gd name="connsiteY104" fmla="*/ 1131280 h 1131279"/>
                <a:gd name="connsiteX105" fmla="*/ 1198845 w 11218359"/>
                <a:gd name="connsiteY105" fmla="*/ 1131280 h 1131279"/>
                <a:gd name="connsiteX106" fmla="*/ 1210285 w 11218359"/>
                <a:gd name="connsiteY106" fmla="*/ 1131280 h 1131279"/>
                <a:gd name="connsiteX107" fmla="*/ 1221724 w 11218359"/>
                <a:gd name="connsiteY107" fmla="*/ 1131280 h 1131279"/>
                <a:gd name="connsiteX108" fmla="*/ 1233164 w 11218359"/>
                <a:gd name="connsiteY108" fmla="*/ 1131280 h 1131279"/>
                <a:gd name="connsiteX109" fmla="*/ 1244603 w 11218359"/>
                <a:gd name="connsiteY109" fmla="*/ 1131280 h 1131279"/>
                <a:gd name="connsiteX110" fmla="*/ 1256043 w 11218359"/>
                <a:gd name="connsiteY110" fmla="*/ 1131280 h 1131279"/>
                <a:gd name="connsiteX111" fmla="*/ 1267482 w 11218359"/>
                <a:gd name="connsiteY111" fmla="*/ 1131280 h 1131279"/>
                <a:gd name="connsiteX112" fmla="*/ 1278922 w 11218359"/>
                <a:gd name="connsiteY112" fmla="*/ 1131280 h 1131279"/>
                <a:gd name="connsiteX113" fmla="*/ 1290361 w 11218359"/>
                <a:gd name="connsiteY113" fmla="*/ 1131280 h 1131279"/>
                <a:gd name="connsiteX114" fmla="*/ 1301801 w 11218359"/>
                <a:gd name="connsiteY114" fmla="*/ 1131280 h 1131279"/>
                <a:gd name="connsiteX115" fmla="*/ 1313240 w 11218359"/>
                <a:gd name="connsiteY115" fmla="*/ 1131280 h 1131279"/>
                <a:gd name="connsiteX116" fmla="*/ 1324680 w 11218359"/>
                <a:gd name="connsiteY116" fmla="*/ 1131280 h 1131279"/>
                <a:gd name="connsiteX117" fmla="*/ 1336120 w 11218359"/>
                <a:gd name="connsiteY117" fmla="*/ 1131280 h 1131279"/>
                <a:gd name="connsiteX118" fmla="*/ 1347559 w 11218359"/>
                <a:gd name="connsiteY118" fmla="*/ 1131280 h 1131279"/>
                <a:gd name="connsiteX119" fmla="*/ 1358999 w 11218359"/>
                <a:gd name="connsiteY119" fmla="*/ 1131280 h 1131279"/>
                <a:gd name="connsiteX120" fmla="*/ 1370438 w 11218359"/>
                <a:gd name="connsiteY120" fmla="*/ 1131280 h 1131279"/>
                <a:gd name="connsiteX121" fmla="*/ 1381878 w 11218359"/>
                <a:gd name="connsiteY121" fmla="*/ 1131280 h 1131279"/>
                <a:gd name="connsiteX122" fmla="*/ 1393317 w 11218359"/>
                <a:gd name="connsiteY122" fmla="*/ 1131280 h 1131279"/>
                <a:gd name="connsiteX123" fmla="*/ 1404757 w 11218359"/>
                <a:gd name="connsiteY123" fmla="*/ 1131280 h 1131279"/>
                <a:gd name="connsiteX124" fmla="*/ 1416196 w 11218359"/>
                <a:gd name="connsiteY124" fmla="*/ 1131280 h 1131279"/>
                <a:gd name="connsiteX125" fmla="*/ 1427636 w 11218359"/>
                <a:gd name="connsiteY125" fmla="*/ 1131280 h 1131279"/>
                <a:gd name="connsiteX126" fmla="*/ 1439075 w 11218359"/>
                <a:gd name="connsiteY126" fmla="*/ 1131280 h 1131279"/>
                <a:gd name="connsiteX127" fmla="*/ 1450515 w 11218359"/>
                <a:gd name="connsiteY127" fmla="*/ 1131280 h 1131279"/>
                <a:gd name="connsiteX128" fmla="*/ 1461954 w 11218359"/>
                <a:gd name="connsiteY128" fmla="*/ 1131280 h 1131279"/>
                <a:gd name="connsiteX129" fmla="*/ 1473394 w 11218359"/>
                <a:gd name="connsiteY129" fmla="*/ 1131280 h 1131279"/>
                <a:gd name="connsiteX130" fmla="*/ 1484833 w 11218359"/>
                <a:gd name="connsiteY130" fmla="*/ 1131280 h 1131279"/>
                <a:gd name="connsiteX131" fmla="*/ 1496273 w 11218359"/>
                <a:gd name="connsiteY131" fmla="*/ 1131280 h 1131279"/>
                <a:gd name="connsiteX132" fmla="*/ 1507712 w 11218359"/>
                <a:gd name="connsiteY132" fmla="*/ 1131280 h 1131279"/>
                <a:gd name="connsiteX133" fmla="*/ 1519152 w 11218359"/>
                <a:gd name="connsiteY133" fmla="*/ 1131280 h 1131279"/>
                <a:gd name="connsiteX134" fmla="*/ 1530591 w 11218359"/>
                <a:gd name="connsiteY134" fmla="*/ 1131280 h 1131279"/>
                <a:gd name="connsiteX135" fmla="*/ 1542031 w 11218359"/>
                <a:gd name="connsiteY135" fmla="*/ 1131280 h 1131279"/>
                <a:gd name="connsiteX136" fmla="*/ 1553471 w 11218359"/>
                <a:gd name="connsiteY136" fmla="*/ 1131280 h 1131279"/>
                <a:gd name="connsiteX137" fmla="*/ 1564910 w 11218359"/>
                <a:gd name="connsiteY137" fmla="*/ 1131280 h 1131279"/>
                <a:gd name="connsiteX138" fmla="*/ 1576349 w 11218359"/>
                <a:gd name="connsiteY138" fmla="*/ 1131280 h 1131279"/>
                <a:gd name="connsiteX139" fmla="*/ 1587789 w 11218359"/>
                <a:gd name="connsiteY139" fmla="*/ 1131280 h 1131279"/>
                <a:gd name="connsiteX140" fmla="*/ 1599229 w 11218359"/>
                <a:gd name="connsiteY140" fmla="*/ 1131280 h 1131279"/>
                <a:gd name="connsiteX141" fmla="*/ 1610668 w 11218359"/>
                <a:gd name="connsiteY141" fmla="*/ 1131280 h 1131279"/>
                <a:gd name="connsiteX142" fmla="*/ 1622107 w 11218359"/>
                <a:gd name="connsiteY142" fmla="*/ 1131280 h 1131279"/>
                <a:gd name="connsiteX143" fmla="*/ 1633547 w 11218359"/>
                <a:gd name="connsiteY143" fmla="*/ 1131280 h 1131279"/>
                <a:gd name="connsiteX144" fmla="*/ 1644987 w 11218359"/>
                <a:gd name="connsiteY144" fmla="*/ 1131280 h 1131279"/>
                <a:gd name="connsiteX145" fmla="*/ 1656426 w 11218359"/>
                <a:gd name="connsiteY145" fmla="*/ 1131280 h 1131279"/>
                <a:gd name="connsiteX146" fmla="*/ 1667866 w 11218359"/>
                <a:gd name="connsiteY146" fmla="*/ 1131280 h 1131279"/>
                <a:gd name="connsiteX147" fmla="*/ 1679305 w 11218359"/>
                <a:gd name="connsiteY147" fmla="*/ 1131280 h 1131279"/>
                <a:gd name="connsiteX148" fmla="*/ 1690745 w 11218359"/>
                <a:gd name="connsiteY148" fmla="*/ 1131280 h 1131279"/>
                <a:gd name="connsiteX149" fmla="*/ 1702184 w 11218359"/>
                <a:gd name="connsiteY149" fmla="*/ 1131280 h 1131279"/>
                <a:gd name="connsiteX150" fmla="*/ 1713619 w 11218359"/>
                <a:gd name="connsiteY150" fmla="*/ 1131280 h 1131279"/>
                <a:gd name="connsiteX151" fmla="*/ 1725063 w 11218359"/>
                <a:gd name="connsiteY151" fmla="*/ 1131280 h 1131279"/>
                <a:gd name="connsiteX152" fmla="*/ 1736498 w 11218359"/>
                <a:gd name="connsiteY152" fmla="*/ 1131280 h 1131279"/>
                <a:gd name="connsiteX153" fmla="*/ 1747938 w 11218359"/>
                <a:gd name="connsiteY153" fmla="*/ 1131280 h 1131279"/>
                <a:gd name="connsiteX154" fmla="*/ 1759377 w 11218359"/>
                <a:gd name="connsiteY154" fmla="*/ 1131280 h 1131279"/>
                <a:gd name="connsiteX155" fmla="*/ 1770817 w 11218359"/>
                <a:gd name="connsiteY155" fmla="*/ 1131280 h 1131279"/>
                <a:gd name="connsiteX156" fmla="*/ 1782256 w 11218359"/>
                <a:gd name="connsiteY156" fmla="*/ 1131280 h 1131279"/>
                <a:gd name="connsiteX157" fmla="*/ 1793696 w 11218359"/>
                <a:gd name="connsiteY157" fmla="*/ 1131280 h 1131279"/>
                <a:gd name="connsiteX158" fmla="*/ 1805135 w 11218359"/>
                <a:gd name="connsiteY158" fmla="*/ 1131280 h 1131279"/>
                <a:gd name="connsiteX159" fmla="*/ 1816575 w 11218359"/>
                <a:gd name="connsiteY159" fmla="*/ 1131280 h 1131279"/>
                <a:gd name="connsiteX160" fmla="*/ 1828014 w 11218359"/>
                <a:gd name="connsiteY160" fmla="*/ 1131280 h 1131279"/>
                <a:gd name="connsiteX161" fmla="*/ 1839454 w 11218359"/>
                <a:gd name="connsiteY161" fmla="*/ 1131280 h 1131279"/>
                <a:gd name="connsiteX162" fmla="*/ 1850893 w 11218359"/>
                <a:gd name="connsiteY162" fmla="*/ 1131280 h 1131279"/>
                <a:gd name="connsiteX163" fmla="*/ 1862333 w 11218359"/>
                <a:gd name="connsiteY163" fmla="*/ 1131280 h 1131279"/>
                <a:gd name="connsiteX164" fmla="*/ 1873772 w 11218359"/>
                <a:gd name="connsiteY164" fmla="*/ 1131280 h 1131279"/>
                <a:gd name="connsiteX165" fmla="*/ 1885212 w 11218359"/>
                <a:gd name="connsiteY165" fmla="*/ 1131280 h 1131279"/>
                <a:gd name="connsiteX166" fmla="*/ 1896651 w 11218359"/>
                <a:gd name="connsiteY166" fmla="*/ 1131280 h 1131279"/>
                <a:gd name="connsiteX167" fmla="*/ 1908091 w 11218359"/>
                <a:gd name="connsiteY167" fmla="*/ 1131280 h 1131279"/>
                <a:gd name="connsiteX168" fmla="*/ 1919531 w 11218359"/>
                <a:gd name="connsiteY168" fmla="*/ 1131280 h 1131279"/>
                <a:gd name="connsiteX169" fmla="*/ 1930970 w 11218359"/>
                <a:gd name="connsiteY169" fmla="*/ 1131280 h 1131279"/>
                <a:gd name="connsiteX170" fmla="*/ 1942409 w 11218359"/>
                <a:gd name="connsiteY170" fmla="*/ 1131280 h 1131279"/>
                <a:gd name="connsiteX171" fmla="*/ 1953849 w 11218359"/>
                <a:gd name="connsiteY171" fmla="*/ 1131280 h 1131279"/>
                <a:gd name="connsiteX172" fmla="*/ 1965289 w 11218359"/>
                <a:gd name="connsiteY172" fmla="*/ 1131280 h 1131279"/>
                <a:gd name="connsiteX173" fmla="*/ 1976728 w 11218359"/>
                <a:gd name="connsiteY173" fmla="*/ 1131280 h 1131279"/>
                <a:gd name="connsiteX174" fmla="*/ 1988168 w 11218359"/>
                <a:gd name="connsiteY174" fmla="*/ 1131280 h 1131279"/>
                <a:gd name="connsiteX175" fmla="*/ 1999607 w 11218359"/>
                <a:gd name="connsiteY175" fmla="*/ 1131280 h 1131279"/>
                <a:gd name="connsiteX176" fmla="*/ 2011047 w 11218359"/>
                <a:gd name="connsiteY176" fmla="*/ 1131280 h 1131279"/>
                <a:gd name="connsiteX177" fmla="*/ 2022486 w 11218359"/>
                <a:gd name="connsiteY177" fmla="*/ 1131280 h 1131279"/>
                <a:gd name="connsiteX178" fmla="*/ 2033926 w 11218359"/>
                <a:gd name="connsiteY178" fmla="*/ 1131280 h 1131279"/>
                <a:gd name="connsiteX179" fmla="*/ 2045365 w 11218359"/>
                <a:gd name="connsiteY179" fmla="*/ 1131280 h 1131279"/>
                <a:gd name="connsiteX180" fmla="*/ 2056805 w 11218359"/>
                <a:gd name="connsiteY180" fmla="*/ 1131280 h 1131279"/>
                <a:gd name="connsiteX181" fmla="*/ 2068244 w 11218359"/>
                <a:gd name="connsiteY181" fmla="*/ 1131280 h 1131279"/>
                <a:gd name="connsiteX182" fmla="*/ 2079684 w 11218359"/>
                <a:gd name="connsiteY182" fmla="*/ 1131280 h 1131279"/>
                <a:gd name="connsiteX183" fmla="*/ 2091123 w 11218359"/>
                <a:gd name="connsiteY183" fmla="*/ 1131280 h 1131279"/>
                <a:gd name="connsiteX184" fmla="*/ 2102563 w 11218359"/>
                <a:gd name="connsiteY184" fmla="*/ 1131280 h 1131279"/>
                <a:gd name="connsiteX185" fmla="*/ 2114002 w 11218359"/>
                <a:gd name="connsiteY185" fmla="*/ 1131280 h 1131279"/>
                <a:gd name="connsiteX186" fmla="*/ 2125442 w 11218359"/>
                <a:gd name="connsiteY186" fmla="*/ 1131280 h 1131279"/>
                <a:gd name="connsiteX187" fmla="*/ 2136882 w 11218359"/>
                <a:gd name="connsiteY187" fmla="*/ 1131280 h 1131279"/>
                <a:gd name="connsiteX188" fmla="*/ 2148321 w 11218359"/>
                <a:gd name="connsiteY188" fmla="*/ 1131280 h 1131279"/>
                <a:gd name="connsiteX189" fmla="*/ 2159760 w 11218359"/>
                <a:gd name="connsiteY189" fmla="*/ 1131280 h 1131279"/>
                <a:gd name="connsiteX190" fmla="*/ 2171200 w 11218359"/>
                <a:gd name="connsiteY190" fmla="*/ 1131280 h 1131279"/>
                <a:gd name="connsiteX191" fmla="*/ 2182640 w 11218359"/>
                <a:gd name="connsiteY191" fmla="*/ 1131280 h 1131279"/>
                <a:gd name="connsiteX192" fmla="*/ 2194079 w 11218359"/>
                <a:gd name="connsiteY192" fmla="*/ 1131280 h 1131279"/>
                <a:gd name="connsiteX193" fmla="*/ 2205519 w 11218359"/>
                <a:gd name="connsiteY193" fmla="*/ 1131280 h 1131279"/>
                <a:gd name="connsiteX194" fmla="*/ 2216958 w 11218359"/>
                <a:gd name="connsiteY194" fmla="*/ 1131280 h 1131279"/>
                <a:gd name="connsiteX195" fmla="*/ 2228393 w 11218359"/>
                <a:gd name="connsiteY195" fmla="*/ 1131280 h 1131279"/>
                <a:gd name="connsiteX196" fmla="*/ 2239837 w 11218359"/>
                <a:gd name="connsiteY196" fmla="*/ 1131280 h 1131279"/>
                <a:gd name="connsiteX197" fmla="*/ 2251272 w 11218359"/>
                <a:gd name="connsiteY197" fmla="*/ 1131280 h 1131279"/>
                <a:gd name="connsiteX198" fmla="*/ 2262716 w 11218359"/>
                <a:gd name="connsiteY198" fmla="*/ 1131280 h 1131279"/>
                <a:gd name="connsiteX199" fmla="*/ 2274151 w 11218359"/>
                <a:gd name="connsiteY199" fmla="*/ 1131280 h 1131279"/>
                <a:gd name="connsiteX200" fmla="*/ 2285591 w 11218359"/>
                <a:gd name="connsiteY200" fmla="*/ 1131280 h 1131279"/>
                <a:gd name="connsiteX201" fmla="*/ 2297030 w 11218359"/>
                <a:gd name="connsiteY201" fmla="*/ 1131280 h 1131279"/>
                <a:gd name="connsiteX202" fmla="*/ 2308470 w 11218359"/>
                <a:gd name="connsiteY202" fmla="*/ 1131280 h 1131279"/>
                <a:gd name="connsiteX203" fmla="*/ 2319909 w 11218359"/>
                <a:gd name="connsiteY203" fmla="*/ 1131280 h 1131279"/>
                <a:gd name="connsiteX204" fmla="*/ 2331349 w 11218359"/>
                <a:gd name="connsiteY204" fmla="*/ 1131280 h 1131279"/>
                <a:gd name="connsiteX205" fmla="*/ 2342788 w 11218359"/>
                <a:gd name="connsiteY205" fmla="*/ 1131280 h 1131279"/>
                <a:gd name="connsiteX206" fmla="*/ 2354228 w 11218359"/>
                <a:gd name="connsiteY206" fmla="*/ 1131280 h 1131279"/>
                <a:gd name="connsiteX207" fmla="*/ 2365667 w 11218359"/>
                <a:gd name="connsiteY207" fmla="*/ 1131280 h 1131279"/>
                <a:gd name="connsiteX208" fmla="*/ 2377107 w 11218359"/>
                <a:gd name="connsiteY208" fmla="*/ 1131280 h 1131279"/>
                <a:gd name="connsiteX209" fmla="*/ 2388546 w 11218359"/>
                <a:gd name="connsiteY209" fmla="*/ 1131280 h 1131279"/>
                <a:gd name="connsiteX210" fmla="*/ 2399986 w 11218359"/>
                <a:gd name="connsiteY210" fmla="*/ 1131280 h 1131279"/>
                <a:gd name="connsiteX211" fmla="*/ 2411425 w 11218359"/>
                <a:gd name="connsiteY211" fmla="*/ 1131280 h 1131279"/>
                <a:gd name="connsiteX212" fmla="*/ 2422865 w 11218359"/>
                <a:gd name="connsiteY212" fmla="*/ 1131280 h 1131279"/>
                <a:gd name="connsiteX213" fmla="*/ 2434304 w 11218359"/>
                <a:gd name="connsiteY213" fmla="*/ 1131280 h 1131279"/>
                <a:gd name="connsiteX214" fmla="*/ 2445744 w 11218359"/>
                <a:gd name="connsiteY214" fmla="*/ 1131280 h 1131279"/>
                <a:gd name="connsiteX215" fmla="*/ 2457184 w 11218359"/>
                <a:gd name="connsiteY215" fmla="*/ 1131280 h 1131279"/>
                <a:gd name="connsiteX216" fmla="*/ 2468623 w 11218359"/>
                <a:gd name="connsiteY216" fmla="*/ 1131280 h 1131279"/>
                <a:gd name="connsiteX217" fmla="*/ 2480062 w 11218359"/>
                <a:gd name="connsiteY217" fmla="*/ 1131280 h 1131279"/>
                <a:gd name="connsiteX218" fmla="*/ 2491502 w 11218359"/>
                <a:gd name="connsiteY218" fmla="*/ 1131280 h 1131279"/>
                <a:gd name="connsiteX219" fmla="*/ 2502942 w 11218359"/>
                <a:gd name="connsiteY219" fmla="*/ 1131280 h 1131279"/>
                <a:gd name="connsiteX220" fmla="*/ 2514381 w 11218359"/>
                <a:gd name="connsiteY220" fmla="*/ 1131280 h 1131279"/>
                <a:gd name="connsiteX221" fmla="*/ 2525821 w 11218359"/>
                <a:gd name="connsiteY221" fmla="*/ 1131280 h 1131279"/>
                <a:gd name="connsiteX222" fmla="*/ 2537260 w 11218359"/>
                <a:gd name="connsiteY222" fmla="*/ 1131280 h 1131279"/>
                <a:gd name="connsiteX223" fmla="*/ 2548700 w 11218359"/>
                <a:gd name="connsiteY223" fmla="*/ 1131280 h 1131279"/>
                <a:gd name="connsiteX224" fmla="*/ 2560139 w 11218359"/>
                <a:gd name="connsiteY224" fmla="*/ 1131280 h 1131279"/>
                <a:gd name="connsiteX225" fmla="*/ 2571579 w 11218359"/>
                <a:gd name="connsiteY225" fmla="*/ 1131280 h 1131279"/>
                <a:gd name="connsiteX226" fmla="*/ 2583018 w 11218359"/>
                <a:gd name="connsiteY226" fmla="*/ 1131280 h 1131279"/>
                <a:gd name="connsiteX227" fmla="*/ 2594458 w 11218359"/>
                <a:gd name="connsiteY227" fmla="*/ 1131280 h 1131279"/>
                <a:gd name="connsiteX228" fmla="*/ 2605897 w 11218359"/>
                <a:gd name="connsiteY228" fmla="*/ 1131280 h 1131279"/>
                <a:gd name="connsiteX229" fmla="*/ 2617337 w 11218359"/>
                <a:gd name="connsiteY229" fmla="*/ 1131280 h 1131279"/>
                <a:gd name="connsiteX230" fmla="*/ 2628776 w 11218359"/>
                <a:gd name="connsiteY230" fmla="*/ 1131280 h 1131279"/>
                <a:gd name="connsiteX231" fmla="*/ 2640216 w 11218359"/>
                <a:gd name="connsiteY231" fmla="*/ 1131280 h 1131279"/>
                <a:gd name="connsiteX232" fmla="*/ 2651655 w 11218359"/>
                <a:gd name="connsiteY232" fmla="*/ 1131280 h 1131279"/>
                <a:gd name="connsiteX233" fmla="*/ 2663095 w 11218359"/>
                <a:gd name="connsiteY233" fmla="*/ 1131280 h 1131279"/>
                <a:gd name="connsiteX234" fmla="*/ 2674535 w 11218359"/>
                <a:gd name="connsiteY234" fmla="*/ 1131280 h 1131279"/>
                <a:gd name="connsiteX235" fmla="*/ 2685974 w 11218359"/>
                <a:gd name="connsiteY235" fmla="*/ 1131280 h 1131279"/>
                <a:gd name="connsiteX236" fmla="*/ 2697413 w 11218359"/>
                <a:gd name="connsiteY236" fmla="*/ 1131280 h 1131279"/>
                <a:gd name="connsiteX237" fmla="*/ 2708853 w 11218359"/>
                <a:gd name="connsiteY237" fmla="*/ 1131280 h 1131279"/>
                <a:gd name="connsiteX238" fmla="*/ 2720293 w 11218359"/>
                <a:gd name="connsiteY238" fmla="*/ 1131280 h 1131279"/>
                <a:gd name="connsiteX239" fmla="*/ 2731727 w 11218359"/>
                <a:gd name="connsiteY239" fmla="*/ 1131280 h 1131279"/>
                <a:gd name="connsiteX240" fmla="*/ 2743172 w 11218359"/>
                <a:gd name="connsiteY240" fmla="*/ 1131280 h 1131279"/>
                <a:gd name="connsiteX241" fmla="*/ 2754611 w 11218359"/>
                <a:gd name="connsiteY241" fmla="*/ 1131280 h 1131279"/>
                <a:gd name="connsiteX242" fmla="*/ 2766046 w 11218359"/>
                <a:gd name="connsiteY242" fmla="*/ 1131280 h 1131279"/>
                <a:gd name="connsiteX243" fmla="*/ 2777490 w 11218359"/>
                <a:gd name="connsiteY243" fmla="*/ 1131280 h 1131279"/>
                <a:gd name="connsiteX244" fmla="*/ 2788925 w 11218359"/>
                <a:gd name="connsiteY244" fmla="*/ 1131280 h 1131279"/>
                <a:gd name="connsiteX245" fmla="*/ 2800364 w 11218359"/>
                <a:gd name="connsiteY245" fmla="*/ 1131280 h 1131279"/>
                <a:gd name="connsiteX246" fmla="*/ 2811804 w 11218359"/>
                <a:gd name="connsiteY246" fmla="*/ 1131280 h 1131279"/>
                <a:gd name="connsiteX247" fmla="*/ 2823243 w 11218359"/>
                <a:gd name="connsiteY247" fmla="*/ 1131280 h 1131279"/>
                <a:gd name="connsiteX248" fmla="*/ 2834683 w 11218359"/>
                <a:gd name="connsiteY248" fmla="*/ 1131280 h 1131279"/>
                <a:gd name="connsiteX249" fmla="*/ 2846123 w 11218359"/>
                <a:gd name="connsiteY249" fmla="*/ 1131280 h 1131279"/>
                <a:gd name="connsiteX250" fmla="*/ 2857562 w 11218359"/>
                <a:gd name="connsiteY250" fmla="*/ 1131280 h 1131279"/>
                <a:gd name="connsiteX251" fmla="*/ 2869001 w 11218359"/>
                <a:gd name="connsiteY251" fmla="*/ 1131280 h 1131279"/>
                <a:gd name="connsiteX252" fmla="*/ 2880441 w 11218359"/>
                <a:gd name="connsiteY252" fmla="*/ 1131280 h 1131279"/>
                <a:gd name="connsiteX253" fmla="*/ 2891881 w 11218359"/>
                <a:gd name="connsiteY253" fmla="*/ 1131280 h 1131279"/>
                <a:gd name="connsiteX254" fmla="*/ 2903320 w 11218359"/>
                <a:gd name="connsiteY254" fmla="*/ 1131280 h 1131279"/>
                <a:gd name="connsiteX255" fmla="*/ 2914760 w 11218359"/>
                <a:gd name="connsiteY255" fmla="*/ 1131280 h 1131279"/>
                <a:gd name="connsiteX256" fmla="*/ 2926199 w 11218359"/>
                <a:gd name="connsiteY256" fmla="*/ 1131280 h 1131279"/>
                <a:gd name="connsiteX257" fmla="*/ 2937639 w 11218359"/>
                <a:gd name="connsiteY257" fmla="*/ 1131280 h 1131279"/>
                <a:gd name="connsiteX258" fmla="*/ 2949078 w 11218359"/>
                <a:gd name="connsiteY258" fmla="*/ 1131280 h 1131279"/>
                <a:gd name="connsiteX259" fmla="*/ 2960518 w 11218359"/>
                <a:gd name="connsiteY259" fmla="*/ 1131280 h 1131279"/>
                <a:gd name="connsiteX260" fmla="*/ 2971957 w 11218359"/>
                <a:gd name="connsiteY260" fmla="*/ 1131280 h 1131279"/>
                <a:gd name="connsiteX261" fmla="*/ 2983397 w 11218359"/>
                <a:gd name="connsiteY261" fmla="*/ 1131280 h 1131279"/>
                <a:gd name="connsiteX262" fmla="*/ 2994837 w 11218359"/>
                <a:gd name="connsiteY262" fmla="*/ 1131280 h 1131279"/>
                <a:gd name="connsiteX263" fmla="*/ 3006276 w 11218359"/>
                <a:gd name="connsiteY263" fmla="*/ 1131280 h 1131279"/>
                <a:gd name="connsiteX264" fmla="*/ 3017715 w 11218359"/>
                <a:gd name="connsiteY264" fmla="*/ 1131280 h 1131279"/>
                <a:gd name="connsiteX265" fmla="*/ 3029155 w 11218359"/>
                <a:gd name="connsiteY265" fmla="*/ 1131280 h 1131279"/>
                <a:gd name="connsiteX266" fmla="*/ 3040594 w 11218359"/>
                <a:gd name="connsiteY266" fmla="*/ 1131280 h 1131279"/>
                <a:gd name="connsiteX267" fmla="*/ 3052034 w 11218359"/>
                <a:gd name="connsiteY267" fmla="*/ 1131280 h 1131279"/>
                <a:gd name="connsiteX268" fmla="*/ 3063474 w 11218359"/>
                <a:gd name="connsiteY268" fmla="*/ 1131280 h 1131279"/>
                <a:gd name="connsiteX269" fmla="*/ 3074913 w 11218359"/>
                <a:gd name="connsiteY269" fmla="*/ 1131280 h 1131279"/>
                <a:gd name="connsiteX270" fmla="*/ 3086352 w 11218359"/>
                <a:gd name="connsiteY270" fmla="*/ 1131280 h 1131279"/>
                <a:gd name="connsiteX271" fmla="*/ 3097792 w 11218359"/>
                <a:gd name="connsiteY271" fmla="*/ 1131280 h 1131279"/>
                <a:gd name="connsiteX272" fmla="*/ 3109232 w 11218359"/>
                <a:gd name="connsiteY272" fmla="*/ 1131280 h 1131279"/>
                <a:gd name="connsiteX273" fmla="*/ 3120671 w 11218359"/>
                <a:gd name="connsiteY273" fmla="*/ 1131280 h 1131279"/>
                <a:gd name="connsiteX274" fmla="*/ 3132111 w 11218359"/>
                <a:gd name="connsiteY274" fmla="*/ 464230 h 1131279"/>
                <a:gd name="connsiteX275" fmla="*/ 3143550 w 11218359"/>
                <a:gd name="connsiteY275" fmla="*/ 159248 h 1131279"/>
                <a:gd name="connsiteX276" fmla="*/ 3154990 w 11218359"/>
                <a:gd name="connsiteY276" fmla="*/ 142723 h 1131279"/>
                <a:gd name="connsiteX277" fmla="*/ 3166429 w 11218359"/>
                <a:gd name="connsiteY277" fmla="*/ 0 h 1131279"/>
                <a:gd name="connsiteX278" fmla="*/ 3177869 w 11218359"/>
                <a:gd name="connsiteY278" fmla="*/ 255403 h 1131279"/>
                <a:gd name="connsiteX279" fmla="*/ 3189308 w 11218359"/>
                <a:gd name="connsiteY279" fmla="*/ 341038 h 1131279"/>
                <a:gd name="connsiteX280" fmla="*/ 3200748 w 11218359"/>
                <a:gd name="connsiteY280" fmla="*/ 646014 h 1131279"/>
                <a:gd name="connsiteX281" fmla="*/ 3212187 w 11218359"/>
                <a:gd name="connsiteY281" fmla="*/ 1131280 h 1131279"/>
                <a:gd name="connsiteX282" fmla="*/ 3223627 w 11218359"/>
                <a:gd name="connsiteY282" fmla="*/ 1131280 h 1131279"/>
                <a:gd name="connsiteX283" fmla="*/ 3235066 w 11218359"/>
                <a:gd name="connsiteY283" fmla="*/ 1131280 h 1131279"/>
                <a:gd name="connsiteX284" fmla="*/ 3246501 w 11218359"/>
                <a:gd name="connsiteY284" fmla="*/ 1131280 h 1131279"/>
                <a:gd name="connsiteX285" fmla="*/ 3257945 w 11218359"/>
                <a:gd name="connsiteY285" fmla="*/ 1131280 h 1131279"/>
                <a:gd name="connsiteX286" fmla="*/ 3269385 w 11218359"/>
                <a:gd name="connsiteY286" fmla="*/ 1131280 h 1131279"/>
                <a:gd name="connsiteX287" fmla="*/ 3280825 w 11218359"/>
                <a:gd name="connsiteY287" fmla="*/ 1131280 h 1131279"/>
                <a:gd name="connsiteX288" fmla="*/ 3292264 w 11218359"/>
                <a:gd name="connsiteY288" fmla="*/ 1131280 h 1131279"/>
                <a:gd name="connsiteX289" fmla="*/ 3303699 w 11218359"/>
                <a:gd name="connsiteY289" fmla="*/ 1131280 h 1131279"/>
                <a:gd name="connsiteX290" fmla="*/ 3315143 w 11218359"/>
                <a:gd name="connsiteY290" fmla="*/ 1131280 h 1131279"/>
                <a:gd name="connsiteX291" fmla="*/ 3326578 w 11218359"/>
                <a:gd name="connsiteY291" fmla="*/ 1131280 h 1131279"/>
                <a:gd name="connsiteX292" fmla="*/ 3338017 w 11218359"/>
                <a:gd name="connsiteY292" fmla="*/ 1131280 h 1131279"/>
                <a:gd name="connsiteX293" fmla="*/ 3349457 w 11218359"/>
                <a:gd name="connsiteY293" fmla="*/ 1131280 h 1131279"/>
                <a:gd name="connsiteX294" fmla="*/ 3360896 w 11218359"/>
                <a:gd name="connsiteY294" fmla="*/ 1131280 h 1131279"/>
                <a:gd name="connsiteX295" fmla="*/ 3372336 w 11218359"/>
                <a:gd name="connsiteY295" fmla="*/ 1131280 h 1131279"/>
                <a:gd name="connsiteX296" fmla="*/ 3383776 w 11218359"/>
                <a:gd name="connsiteY296" fmla="*/ 1131280 h 1131279"/>
                <a:gd name="connsiteX297" fmla="*/ 3395215 w 11218359"/>
                <a:gd name="connsiteY297" fmla="*/ 1131280 h 1131279"/>
                <a:gd name="connsiteX298" fmla="*/ 3406654 w 11218359"/>
                <a:gd name="connsiteY298" fmla="*/ 1131280 h 1131279"/>
                <a:gd name="connsiteX299" fmla="*/ 3418094 w 11218359"/>
                <a:gd name="connsiteY299" fmla="*/ 1131280 h 1131279"/>
                <a:gd name="connsiteX300" fmla="*/ 3429534 w 11218359"/>
                <a:gd name="connsiteY300" fmla="*/ 1131280 h 1131279"/>
                <a:gd name="connsiteX301" fmla="*/ 3440973 w 11218359"/>
                <a:gd name="connsiteY301" fmla="*/ 1131280 h 1131279"/>
                <a:gd name="connsiteX302" fmla="*/ 3452413 w 11218359"/>
                <a:gd name="connsiteY302" fmla="*/ 1131280 h 1131279"/>
                <a:gd name="connsiteX303" fmla="*/ 3463852 w 11218359"/>
                <a:gd name="connsiteY303" fmla="*/ 1131280 h 1131279"/>
                <a:gd name="connsiteX304" fmla="*/ 3475292 w 11218359"/>
                <a:gd name="connsiteY304" fmla="*/ 1131280 h 1131279"/>
                <a:gd name="connsiteX305" fmla="*/ 3486731 w 11218359"/>
                <a:gd name="connsiteY305" fmla="*/ 1131280 h 1131279"/>
                <a:gd name="connsiteX306" fmla="*/ 3498171 w 11218359"/>
                <a:gd name="connsiteY306" fmla="*/ 1131280 h 1131279"/>
                <a:gd name="connsiteX307" fmla="*/ 3509610 w 11218359"/>
                <a:gd name="connsiteY307" fmla="*/ 1131280 h 1131279"/>
                <a:gd name="connsiteX308" fmla="*/ 3521050 w 11218359"/>
                <a:gd name="connsiteY308" fmla="*/ 1131280 h 1131279"/>
                <a:gd name="connsiteX309" fmla="*/ 3532489 w 11218359"/>
                <a:gd name="connsiteY309" fmla="*/ 1128274 h 1131279"/>
                <a:gd name="connsiteX310" fmla="*/ 3543929 w 11218359"/>
                <a:gd name="connsiteY310" fmla="*/ 1131280 h 1131279"/>
                <a:gd name="connsiteX311" fmla="*/ 3555368 w 11218359"/>
                <a:gd name="connsiteY311" fmla="*/ 1131280 h 1131279"/>
                <a:gd name="connsiteX312" fmla="*/ 3566808 w 11218359"/>
                <a:gd name="connsiteY312" fmla="*/ 1131280 h 1131279"/>
                <a:gd name="connsiteX313" fmla="*/ 3578247 w 11218359"/>
                <a:gd name="connsiteY313" fmla="*/ 1131280 h 1131279"/>
                <a:gd name="connsiteX314" fmla="*/ 3589687 w 11218359"/>
                <a:gd name="connsiteY314" fmla="*/ 1129779 h 1131279"/>
                <a:gd name="connsiteX315" fmla="*/ 3601127 w 11218359"/>
                <a:gd name="connsiteY315" fmla="*/ 1131280 h 1131279"/>
                <a:gd name="connsiteX316" fmla="*/ 3612566 w 11218359"/>
                <a:gd name="connsiteY316" fmla="*/ 1131280 h 1131279"/>
                <a:gd name="connsiteX317" fmla="*/ 3624005 w 11218359"/>
                <a:gd name="connsiteY317" fmla="*/ 1131280 h 1131279"/>
                <a:gd name="connsiteX318" fmla="*/ 3635445 w 11218359"/>
                <a:gd name="connsiteY318" fmla="*/ 1131280 h 1131279"/>
                <a:gd name="connsiteX319" fmla="*/ 3646885 w 11218359"/>
                <a:gd name="connsiteY319" fmla="*/ 1131280 h 1131279"/>
                <a:gd name="connsiteX320" fmla="*/ 3658324 w 11218359"/>
                <a:gd name="connsiteY320" fmla="*/ 1131280 h 1131279"/>
                <a:gd name="connsiteX321" fmla="*/ 3669764 w 11218359"/>
                <a:gd name="connsiteY321" fmla="*/ 1131280 h 1131279"/>
                <a:gd name="connsiteX322" fmla="*/ 3681203 w 11218359"/>
                <a:gd name="connsiteY322" fmla="*/ 1131280 h 1131279"/>
                <a:gd name="connsiteX323" fmla="*/ 3692643 w 11218359"/>
                <a:gd name="connsiteY323" fmla="*/ 1131280 h 1131279"/>
                <a:gd name="connsiteX324" fmla="*/ 3704082 w 11218359"/>
                <a:gd name="connsiteY324" fmla="*/ 1131280 h 1131279"/>
                <a:gd name="connsiteX325" fmla="*/ 3715522 w 11218359"/>
                <a:gd name="connsiteY325" fmla="*/ 1131280 h 1131279"/>
                <a:gd name="connsiteX326" fmla="*/ 3726961 w 11218359"/>
                <a:gd name="connsiteY326" fmla="*/ 1131280 h 1131279"/>
                <a:gd name="connsiteX327" fmla="*/ 3738401 w 11218359"/>
                <a:gd name="connsiteY327" fmla="*/ 1131280 h 1131279"/>
                <a:gd name="connsiteX328" fmla="*/ 3749840 w 11218359"/>
                <a:gd name="connsiteY328" fmla="*/ 1131280 h 1131279"/>
                <a:gd name="connsiteX329" fmla="*/ 3761280 w 11218359"/>
                <a:gd name="connsiteY329" fmla="*/ 1131280 h 1131279"/>
                <a:gd name="connsiteX330" fmla="*/ 3772719 w 11218359"/>
                <a:gd name="connsiteY330" fmla="*/ 1131280 h 1131279"/>
                <a:gd name="connsiteX331" fmla="*/ 3784154 w 11218359"/>
                <a:gd name="connsiteY331" fmla="*/ 1131280 h 1131279"/>
                <a:gd name="connsiteX332" fmla="*/ 3795598 w 11218359"/>
                <a:gd name="connsiteY332" fmla="*/ 1131280 h 1131279"/>
                <a:gd name="connsiteX333" fmla="*/ 3807033 w 11218359"/>
                <a:gd name="connsiteY333" fmla="*/ 1131280 h 1131279"/>
                <a:gd name="connsiteX334" fmla="*/ 3818473 w 11218359"/>
                <a:gd name="connsiteY334" fmla="*/ 1131280 h 1131279"/>
                <a:gd name="connsiteX335" fmla="*/ 3829917 w 11218359"/>
                <a:gd name="connsiteY335" fmla="*/ 1131280 h 1131279"/>
                <a:gd name="connsiteX336" fmla="*/ 3841352 w 11218359"/>
                <a:gd name="connsiteY336" fmla="*/ 1131280 h 1131279"/>
                <a:gd name="connsiteX337" fmla="*/ 3852791 w 11218359"/>
                <a:gd name="connsiteY337" fmla="*/ 1131280 h 1131279"/>
                <a:gd name="connsiteX338" fmla="*/ 3864231 w 11218359"/>
                <a:gd name="connsiteY338" fmla="*/ 1131280 h 1131279"/>
                <a:gd name="connsiteX339" fmla="*/ 3875670 w 11218359"/>
                <a:gd name="connsiteY339" fmla="*/ 1131280 h 1131279"/>
                <a:gd name="connsiteX340" fmla="*/ 3887110 w 11218359"/>
                <a:gd name="connsiteY340" fmla="*/ 1131280 h 1131279"/>
                <a:gd name="connsiteX341" fmla="*/ 3898549 w 11218359"/>
                <a:gd name="connsiteY341" fmla="*/ 1131280 h 1131279"/>
                <a:gd name="connsiteX342" fmla="*/ 3909989 w 11218359"/>
                <a:gd name="connsiteY342" fmla="*/ 1131280 h 1131279"/>
                <a:gd name="connsiteX343" fmla="*/ 3921447 w 11218359"/>
                <a:gd name="connsiteY343" fmla="*/ 1131280 h 1131279"/>
                <a:gd name="connsiteX344" fmla="*/ 3932878 w 11218359"/>
                <a:gd name="connsiteY344" fmla="*/ 1131280 h 1131279"/>
                <a:gd name="connsiteX345" fmla="*/ 3944307 w 11218359"/>
                <a:gd name="connsiteY345" fmla="*/ 1131280 h 1131279"/>
                <a:gd name="connsiteX346" fmla="*/ 3955737 w 11218359"/>
                <a:gd name="connsiteY346" fmla="*/ 1131280 h 1131279"/>
                <a:gd name="connsiteX347" fmla="*/ 3967167 w 11218359"/>
                <a:gd name="connsiteY347" fmla="*/ 1131280 h 1131279"/>
                <a:gd name="connsiteX348" fmla="*/ 3978645 w 11218359"/>
                <a:gd name="connsiteY348" fmla="*/ 1131280 h 1131279"/>
                <a:gd name="connsiteX349" fmla="*/ 3990075 w 11218359"/>
                <a:gd name="connsiteY349" fmla="*/ 1131280 h 1131279"/>
                <a:gd name="connsiteX350" fmla="*/ 4001505 w 11218359"/>
                <a:gd name="connsiteY350" fmla="*/ 1131280 h 1131279"/>
                <a:gd name="connsiteX351" fmla="*/ 4012935 w 11218359"/>
                <a:gd name="connsiteY351" fmla="*/ 1131280 h 1131279"/>
                <a:gd name="connsiteX352" fmla="*/ 4024365 w 11218359"/>
                <a:gd name="connsiteY352" fmla="*/ 1131280 h 1131279"/>
                <a:gd name="connsiteX353" fmla="*/ 4035843 w 11218359"/>
                <a:gd name="connsiteY353" fmla="*/ 1131280 h 1131279"/>
                <a:gd name="connsiteX354" fmla="*/ 4047273 w 11218359"/>
                <a:gd name="connsiteY354" fmla="*/ 1131280 h 1131279"/>
                <a:gd name="connsiteX355" fmla="*/ 4058702 w 11218359"/>
                <a:gd name="connsiteY355" fmla="*/ 1131280 h 1131279"/>
                <a:gd name="connsiteX356" fmla="*/ 4070133 w 11218359"/>
                <a:gd name="connsiteY356" fmla="*/ 1131280 h 1131279"/>
                <a:gd name="connsiteX357" fmla="*/ 4081563 w 11218359"/>
                <a:gd name="connsiteY357" fmla="*/ 1131280 h 1131279"/>
                <a:gd name="connsiteX358" fmla="*/ 4093040 w 11218359"/>
                <a:gd name="connsiteY358" fmla="*/ 1131280 h 1131279"/>
                <a:gd name="connsiteX359" fmla="*/ 4104471 w 11218359"/>
                <a:gd name="connsiteY359" fmla="*/ 1131280 h 1131279"/>
                <a:gd name="connsiteX360" fmla="*/ 4115900 w 11218359"/>
                <a:gd name="connsiteY360" fmla="*/ 1131280 h 1131279"/>
                <a:gd name="connsiteX361" fmla="*/ 4127330 w 11218359"/>
                <a:gd name="connsiteY361" fmla="*/ 1131280 h 1131279"/>
                <a:gd name="connsiteX362" fmla="*/ 4138760 w 11218359"/>
                <a:gd name="connsiteY362" fmla="*/ 1131280 h 1131279"/>
                <a:gd name="connsiteX363" fmla="*/ 4150238 w 11218359"/>
                <a:gd name="connsiteY363" fmla="*/ 1131280 h 1131279"/>
                <a:gd name="connsiteX364" fmla="*/ 4161668 w 11218359"/>
                <a:gd name="connsiteY364" fmla="*/ 1131280 h 1131279"/>
                <a:gd name="connsiteX365" fmla="*/ 4173098 w 11218359"/>
                <a:gd name="connsiteY365" fmla="*/ 1131280 h 1131279"/>
                <a:gd name="connsiteX366" fmla="*/ 4184528 w 11218359"/>
                <a:gd name="connsiteY366" fmla="*/ 1131280 h 1131279"/>
                <a:gd name="connsiteX367" fmla="*/ 4195958 w 11218359"/>
                <a:gd name="connsiteY367" fmla="*/ 1131280 h 1131279"/>
                <a:gd name="connsiteX368" fmla="*/ 4207436 w 11218359"/>
                <a:gd name="connsiteY368" fmla="*/ 1131280 h 1131279"/>
                <a:gd name="connsiteX369" fmla="*/ 4218865 w 11218359"/>
                <a:gd name="connsiteY369" fmla="*/ 1131280 h 1131279"/>
                <a:gd name="connsiteX370" fmla="*/ 4230296 w 11218359"/>
                <a:gd name="connsiteY370" fmla="*/ 1131280 h 1131279"/>
                <a:gd name="connsiteX371" fmla="*/ 4241726 w 11218359"/>
                <a:gd name="connsiteY371" fmla="*/ 1131280 h 1131279"/>
                <a:gd name="connsiteX372" fmla="*/ 4253156 w 11218359"/>
                <a:gd name="connsiteY372" fmla="*/ 1131280 h 1131279"/>
                <a:gd name="connsiteX373" fmla="*/ 4264634 w 11218359"/>
                <a:gd name="connsiteY373" fmla="*/ 1131280 h 1131279"/>
                <a:gd name="connsiteX374" fmla="*/ 4276063 w 11218359"/>
                <a:gd name="connsiteY374" fmla="*/ 1131280 h 1131279"/>
                <a:gd name="connsiteX375" fmla="*/ 4287493 w 11218359"/>
                <a:gd name="connsiteY375" fmla="*/ 1131280 h 1131279"/>
                <a:gd name="connsiteX376" fmla="*/ 4298923 w 11218359"/>
                <a:gd name="connsiteY376" fmla="*/ 1131280 h 1131279"/>
                <a:gd name="connsiteX377" fmla="*/ 4310353 w 11218359"/>
                <a:gd name="connsiteY377" fmla="*/ 1131280 h 1131279"/>
                <a:gd name="connsiteX378" fmla="*/ 4321831 w 11218359"/>
                <a:gd name="connsiteY378" fmla="*/ 1131280 h 1131279"/>
                <a:gd name="connsiteX379" fmla="*/ 4333261 w 11218359"/>
                <a:gd name="connsiteY379" fmla="*/ 1131280 h 1131279"/>
                <a:gd name="connsiteX380" fmla="*/ 4344691 w 11218359"/>
                <a:gd name="connsiteY380" fmla="*/ 1131280 h 1131279"/>
                <a:gd name="connsiteX381" fmla="*/ 4356121 w 11218359"/>
                <a:gd name="connsiteY381" fmla="*/ 1131280 h 1131279"/>
                <a:gd name="connsiteX382" fmla="*/ 4367551 w 11218359"/>
                <a:gd name="connsiteY382" fmla="*/ 1131280 h 1131279"/>
                <a:gd name="connsiteX383" fmla="*/ 4379028 w 11218359"/>
                <a:gd name="connsiteY383" fmla="*/ 1131280 h 1131279"/>
                <a:gd name="connsiteX384" fmla="*/ 4390458 w 11218359"/>
                <a:gd name="connsiteY384" fmla="*/ 1131280 h 1131279"/>
                <a:gd name="connsiteX385" fmla="*/ 4401889 w 11218359"/>
                <a:gd name="connsiteY385" fmla="*/ 1131280 h 1131279"/>
                <a:gd name="connsiteX386" fmla="*/ 4413319 w 11218359"/>
                <a:gd name="connsiteY386" fmla="*/ 1131280 h 1131279"/>
                <a:gd name="connsiteX387" fmla="*/ 4424749 w 11218359"/>
                <a:gd name="connsiteY387" fmla="*/ 1131280 h 1131279"/>
                <a:gd name="connsiteX388" fmla="*/ 4436226 w 11218359"/>
                <a:gd name="connsiteY388" fmla="*/ 1131280 h 1131279"/>
                <a:gd name="connsiteX389" fmla="*/ 4447656 w 11218359"/>
                <a:gd name="connsiteY389" fmla="*/ 1131280 h 1131279"/>
                <a:gd name="connsiteX390" fmla="*/ 4459086 w 11218359"/>
                <a:gd name="connsiteY390" fmla="*/ 1131280 h 1131279"/>
                <a:gd name="connsiteX391" fmla="*/ 4470516 w 11218359"/>
                <a:gd name="connsiteY391" fmla="*/ 1131280 h 1131279"/>
                <a:gd name="connsiteX392" fmla="*/ 4481946 w 11218359"/>
                <a:gd name="connsiteY392" fmla="*/ 1131280 h 1131279"/>
                <a:gd name="connsiteX393" fmla="*/ 4493424 w 11218359"/>
                <a:gd name="connsiteY393" fmla="*/ 1131280 h 1131279"/>
                <a:gd name="connsiteX394" fmla="*/ 4504854 w 11218359"/>
                <a:gd name="connsiteY394" fmla="*/ 1131280 h 1131279"/>
                <a:gd name="connsiteX395" fmla="*/ 4516284 w 11218359"/>
                <a:gd name="connsiteY395" fmla="*/ 1131280 h 1131279"/>
                <a:gd name="connsiteX396" fmla="*/ 4527714 w 11218359"/>
                <a:gd name="connsiteY396" fmla="*/ 1131280 h 1131279"/>
                <a:gd name="connsiteX397" fmla="*/ 4539144 w 11218359"/>
                <a:gd name="connsiteY397" fmla="*/ 1131280 h 1131279"/>
                <a:gd name="connsiteX398" fmla="*/ 4550621 w 11218359"/>
                <a:gd name="connsiteY398" fmla="*/ 1131280 h 1131279"/>
                <a:gd name="connsiteX399" fmla="*/ 4562051 w 11218359"/>
                <a:gd name="connsiteY399" fmla="*/ 1131280 h 1131279"/>
                <a:gd name="connsiteX400" fmla="*/ 4573482 w 11218359"/>
                <a:gd name="connsiteY400" fmla="*/ 1131280 h 1131279"/>
                <a:gd name="connsiteX401" fmla="*/ 4584912 w 11218359"/>
                <a:gd name="connsiteY401" fmla="*/ 1131280 h 1131279"/>
                <a:gd name="connsiteX402" fmla="*/ 4596341 w 11218359"/>
                <a:gd name="connsiteY402" fmla="*/ 1131280 h 1131279"/>
                <a:gd name="connsiteX403" fmla="*/ 4607771 w 11218359"/>
                <a:gd name="connsiteY403" fmla="*/ 1131280 h 1131279"/>
                <a:gd name="connsiteX404" fmla="*/ 4619249 w 11218359"/>
                <a:gd name="connsiteY404" fmla="*/ 1131280 h 1131279"/>
                <a:gd name="connsiteX405" fmla="*/ 4630679 w 11218359"/>
                <a:gd name="connsiteY405" fmla="*/ 1131280 h 1131279"/>
                <a:gd name="connsiteX406" fmla="*/ 4642109 w 11218359"/>
                <a:gd name="connsiteY406" fmla="*/ 1131280 h 1131279"/>
                <a:gd name="connsiteX407" fmla="*/ 4653539 w 11218359"/>
                <a:gd name="connsiteY407" fmla="*/ 1131280 h 1131279"/>
                <a:gd name="connsiteX408" fmla="*/ 4664969 w 11218359"/>
                <a:gd name="connsiteY408" fmla="*/ 1131280 h 1131279"/>
                <a:gd name="connsiteX409" fmla="*/ 4676447 w 11218359"/>
                <a:gd name="connsiteY409" fmla="*/ 1131280 h 1131279"/>
                <a:gd name="connsiteX410" fmla="*/ 4687877 w 11218359"/>
                <a:gd name="connsiteY410" fmla="*/ 1131280 h 1131279"/>
                <a:gd name="connsiteX411" fmla="*/ 4699306 w 11218359"/>
                <a:gd name="connsiteY411" fmla="*/ 1131280 h 1131279"/>
                <a:gd name="connsiteX412" fmla="*/ 4710737 w 11218359"/>
                <a:gd name="connsiteY412" fmla="*/ 1131280 h 1131279"/>
                <a:gd name="connsiteX413" fmla="*/ 4722167 w 11218359"/>
                <a:gd name="connsiteY413" fmla="*/ 1131280 h 1131279"/>
                <a:gd name="connsiteX414" fmla="*/ 4733644 w 11218359"/>
                <a:gd name="connsiteY414" fmla="*/ 1131280 h 1131279"/>
                <a:gd name="connsiteX415" fmla="*/ 4745075 w 11218359"/>
                <a:gd name="connsiteY415" fmla="*/ 1131280 h 1131279"/>
                <a:gd name="connsiteX416" fmla="*/ 4756504 w 11218359"/>
                <a:gd name="connsiteY416" fmla="*/ 1131280 h 1131279"/>
                <a:gd name="connsiteX417" fmla="*/ 4767934 w 11218359"/>
                <a:gd name="connsiteY417" fmla="*/ 1131280 h 1131279"/>
                <a:gd name="connsiteX418" fmla="*/ 4779364 w 11218359"/>
                <a:gd name="connsiteY418" fmla="*/ 1131280 h 1131279"/>
                <a:gd name="connsiteX419" fmla="*/ 4790842 w 11218359"/>
                <a:gd name="connsiteY419" fmla="*/ 1131280 h 1131279"/>
                <a:gd name="connsiteX420" fmla="*/ 4802272 w 11218359"/>
                <a:gd name="connsiteY420" fmla="*/ 1131280 h 1131279"/>
                <a:gd name="connsiteX421" fmla="*/ 4813702 w 11218359"/>
                <a:gd name="connsiteY421" fmla="*/ 1131280 h 1131279"/>
                <a:gd name="connsiteX422" fmla="*/ 4825132 w 11218359"/>
                <a:gd name="connsiteY422" fmla="*/ 1131280 h 1131279"/>
                <a:gd name="connsiteX423" fmla="*/ 4836562 w 11218359"/>
                <a:gd name="connsiteY423" fmla="*/ 1131280 h 1131279"/>
                <a:gd name="connsiteX424" fmla="*/ 4848040 w 11218359"/>
                <a:gd name="connsiteY424" fmla="*/ 1131280 h 1131279"/>
                <a:gd name="connsiteX425" fmla="*/ 4859469 w 11218359"/>
                <a:gd name="connsiteY425" fmla="*/ 1131280 h 1131279"/>
                <a:gd name="connsiteX426" fmla="*/ 4870899 w 11218359"/>
                <a:gd name="connsiteY426" fmla="*/ 1131280 h 1131279"/>
                <a:gd name="connsiteX427" fmla="*/ 4882330 w 11218359"/>
                <a:gd name="connsiteY427" fmla="*/ 1131280 h 1131279"/>
                <a:gd name="connsiteX428" fmla="*/ 4893760 w 11218359"/>
                <a:gd name="connsiteY428" fmla="*/ 1131280 h 1131279"/>
                <a:gd name="connsiteX429" fmla="*/ 4905237 w 11218359"/>
                <a:gd name="connsiteY429" fmla="*/ 1131280 h 1131279"/>
                <a:gd name="connsiteX430" fmla="*/ 4916667 w 11218359"/>
                <a:gd name="connsiteY430" fmla="*/ 1131280 h 1131279"/>
                <a:gd name="connsiteX431" fmla="*/ 4928097 w 11218359"/>
                <a:gd name="connsiteY431" fmla="*/ 1131280 h 1131279"/>
                <a:gd name="connsiteX432" fmla="*/ 4939527 w 11218359"/>
                <a:gd name="connsiteY432" fmla="*/ 1131280 h 1131279"/>
                <a:gd name="connsiteX433" fmla="*/ 4950957 w 11218359"/>
                <a:gd name="connsiteY433" fmla="*/ 1131280 h 1131279"/>
                <a:gd name="connsiteX434" fmla="*/ 4962435 w 11218359"/>
                <a:gd name="connsiteY434" fmla="*/ 1131280 h 1131279"/>
                <a:gd name="connsiteX435" fmla="*/ 4973865 w 11218359"/>
                <a:gd name="connsiteY435" fmla="*/ 1131280 h 1131279"/>
                <a:gd name="connsiteX436" fmla="*/ 4985295 w 11218359"/>
                <a:gd name="connsiteY436" fmla="*/ 1131280 h 1131279"/>
                <a:gd name="connsiteX437" fmla="*/ 4996725 w 11218359"/>
                <a:gd name="connsiteY437" fmla="*/ 1131280 h 1131279"/>
                <a:gd name="connsiteX438" fmla="*/ 5008155 w 11218359"/>
                <a:gd name="connsiteY438" fmla="*/ 1131280 h 1131279"/>
                <a:gd name="connsiteX439" fmla="*/ 5019632 w 11218359"/>
                <a:gd name="connsiteY439" fmla="*/ 1131280 h 1131279"/>
                <a:gd name="connsiteX440" fmla="*/ 5031062 w 11218359"/>
                <a:gd name="connsiteY440" fmla="*/ 1131280 h 1131279"/>
                <a:gd name="connsiteX441" fmla="*/ 5042492 w 11218359"/>
                <a:gd name="connsiteY441" fmla="*/ 1131280 h 1131279"/>
                <a:gd name="connsiteX442" fmla="*/ 5053923 w 11218359"/>
                <a:gd name="connsiteY442" fmla="*/ 1131280 h 1131279"/>
                <a:gd name="connsiteX443" fmla="*/ 5065353 w 11218359"/>
                <a:gd name="connsiteY443" fmla="*/ 1131280 h 1131279"/>
                <a:gd name="connsiteX444" fmla="*/ 5076830 w 11218359"/>
                <a:gd name="connsiteY444" fmla="*/ 1131280 h 1131279"/>
                <a:gd name="connsiteX445" fmla="*/ 5088260 w 11218359"/>
                <a:gd name="connsiteY445" fmla="*/ 1131280 h 1131279"/>
                <a:gd name="connsiteX446" fmla="*/ 5099690 w 11218359"/>
                <a:gd name="connsiteY446" fmla="*/ 1131280 h 1131279"/>
                <a:gd name="connsiteX447" fmla="*/ 5111120 w 11218359"/>
                <a:gd name="connsiteY447" fmla="*/ 1131280 h 1131279"/>
                <a:gd name="connsiteX448" fmla="*/ 5122550 w 11218359"/>
                <a:gd name="connsiteY448" fmla="*/ 1131280 h 1131279"/>
                <a:gd name="connsiteX449" fmla="*/ 5134028 w 11218359"/>
                <a:gd name="connsiteY449" fmla="*/ 1131280 h 1131279"/>
                <a:gd name="connsiteX450" fmla="*/ 5145458 w 11218359"/>
                <a:gd name="connsiteY450" fmla="*/ 1131280 h 1131279"/>
                <a:gd name="connsiteX451" fmla="*/ 5156888 w 11218359"/>
                <a:gd name="connsiteY451" fmla="*/ 1131280 h 1131279"/>
                <a:gd name="connsiteX452" fmla="*/ 5168318 w 11218359"/>
                <a:gd name="connsiteY452" fmla="*/ 1131280 h 1131279"/>
                <a:gd name="connsiteX453" fmla="*/ 5179747 w 11218359"/>
                <a:gd name="connsiteY453" fmla="*/ 1131280 h 1131279"/>
                <a:gd name="connsiteX454" fmla="*/ 5191225 w 11218359"/>
                <a:gd name="connsiteY454" fmla="*/ 1131280 h 1131279"/>
                <a:gd name="connsiteX455" fmla="*/ 5202655 w 11218359"/>
                <a:gd name="connsiteY455" fmla="*/ 1131280 h 1131279"/>
                <a:gd name="connsiteX456" fmla="*/ 5214085 w 11218359"/>
                <a:gd name="connsiteY456" fmla="*/ 1131280 h 1131279"/>
                <a:gd name="connsiteX457" fmla="*/ 5225515 w 11218359"/>
                <a:gd name="connsiteY457" fmla="*/ 1131280 h 1131279"/>
                <a:gd name="connsiteX458" fmla="*/ 5236945 w 11218359"/>
                <a:gd name="connsiteY458" fmla="*/ 1131280 h 1131279"/>
                <a:gd name="connsiteX459" fmla="*/ 5248423 w 11218359"/>
                <a:gd name="connsiteY459" fmla="*/ 1131280 h 1131279"/>
                <a:gd name="connsiteX460" fmla="*/ 5259853 w 11218359"/>
                <a:gd name="connsiteY460" fmla="*/ 1131280 h 1131279"/>
                <a:gd name="connsiteX461" fmla="*/ 5271283 w 11218359"/>
                <a:gd name="connsiteY461" fmla="*/ 1131280 h 1131279"/>
                <a:gd name="connsiteX462" fmla="*/ 5282713 w 11218359"/>
                <a:gd name="connsiteY462" fmla="*/ 1131280 h 1131279"/>
                <a:gd name="connsiteX463" fmla="*/ 5294143 w 11218359"/>
                <a:gd name="connsiteY463" fmla="*/ 1131280 h 1131279"/>
                <a:gd name="connsiteX464" fmla="*/ 5305621 w 11218359"/>
                <a:gd name="connsiteY464" fmla="*/ 1131280 h 1131279"/>
                <a:gd name="connsiteX465" fmla="*/ 5317051 w 11218359"/>
                <a:gd name="connsiteY465" fmla="*/ 1131280 h 1131279"/>
                <a:gd name="connsiteX466" fmla="*/ 5328481 w 11218359"/>
                <a:gd name="connsiteY466" fmla="*/ 1131280 h 1131279"/>
                <a:gd name="connsiteX467" fmla="*/ 5339910 w 11218359"/>
                <a:gd name="connsiteY467" fmla="*/ 1131280 h 1131279"/>
                <a:gd name="connsiteX468" fmla="*/ 5351340 w 11218359"/>
                <a:gd name="connsiteY468" fmla="*/ 1131280 h 1131279"/>
                <a:gd name="connsiteX469" fmla="*/ 5362818 w 11218359"/>
                <a:gd name="connsiteY469" fmla="*/ 1131280 h 1131279"/>
                <a:gd name="connsiteX470" fmla="*/ 5374248 w 11218359"/>
                <a:gd name="connsiteY470" fmla="*/ 1131280 h 1131279"/>
                <a:gd name="connsiteX471" fmla="*/ 5385678 w 11218359"/>
                <a:gd name="connsiteY471" fmla="*/ 1131280 h 1131279"/>
                <a:gd name="connsiteX472" fmla="*/ 5397108 w 11218359"/>
                <a:gd name="connsiteY472" fmla="*/ 1131280 h 1131279"/>
                <a:gd name="connsiteX473" fmla="*/ 5408538 w 11218359"/>
                <a:gd name="connsiteY473" fmla="*/ 1131280 h 1131279"/>
                <a:gd name="connsiteX474" fmla="*/ 5420016 w 11218359"/>
                <a:gd name="connsiteY474" fmla="*/ 1131280 h 1131279"/>
                <a:gd name="connsiteX475" fmla="*/ 5431446 w 11218359"/>
                <a:gd name="connsiteY475" fmla="*/ 1131280 h 1131279"/>
                <a:gd name="connsiteX476" fmla="*/ 5442876 w 11218359"/>
                <a:gd name="connsiteY476" fmla="*/ 1131280 h 1131279"/>
                <a:gd name="connsiteX477" fmla="*/ 5454306 w 11218359"/>
                <a:gd name="connsiteY477" fmla="*/ 1131280 h 1131279"/>
                <a:gd name="connsiteX478" fmla="*/ 5465736 w 11218359"/>
                <a:gd name="connsiteY478" fmla="*/ 1131280 h 1131279"/>
                <a:gd name="connsiteX479" fmla="*/ 5477214 w 11218359"/>
                <a:gd name="connsiteY479" fmla="*/ 1131280 h 1131279"/>
                <a:gd name="connsiteX480" fmla="*/ 5488643 w 11218359"/>
                <a:gd name="connsiteY480" fmla="*/ 1131280 h 1131279"/>
                <a:gd name="connsiteX481" fmla="*/ 5500073 w 11218359"/>
                <a:gd name="connsiteY481" fmla="*/ 1131280 h 1131279"/>
                <a:gd name="connsiteX482" fmla="*/ 5511503 w 11218359"/>
                <a:gd name="connsiteY482" fmla="*/ 1131280 h 1131279"/>
                <a:gd name="connsiteX483" fmla="*/ 5522933 w 11218359"/>
                <a:gd name="connsiteY483" fmla="*/ 1131280 h 1131279"/>
                <a:gd name="connsiteX484" fmla="*/ 5534411 w 11218359"/>
                <a:gd name="connsiteY484" fmla="*/ 1131280 h 1131279"/>
                <a:gd name="connsiteX485" fmla="*/ 5545841 w 11218359"/>
                <a:gd name="connsiteY485" fmla="*/ 1131280 h 1131279"/>
                <a:gd name="connsiteX486" fmla="*/ 5557271 w 11218359"/>
                <a:gd name="connsiteY486" fmla="*/ 1131280 h 1131279"/>
                <a:gd name="connsiteX487" fmla="*/ 5568701 w 11218359"/>
                <a:gd name="connsiteY487" fmla="*/ 1131280 h 1131279"/>
                <a:gd name="connsiteX488" fmla="*/ 5580131 w 11218359"/>
                <a:gd name="connsiteY488" fmla="*/ 1131280 h 1131279"/>
                <a:gd name="connsiteX489" fmla="*/ 5591609 w 11218359"/>
                <a:gd name="connsiteY489" fmla="*/ 1131280 h 1131279"/>
                <a:gd name="connsiteX490" fmla="*/ 5603038 w 11218359"/>
                <a:gd name="connsiteY490" fmla="*/ 1131280 h 1131279"/>
                <a:gd name="connsiteX491" fmla="*/ 5614469 w 11218359"/>
                <a:gd name="connsiteY491" fmla="*/ 1131280 h 1131279"/>
                <a:gd name="connsiteX492" fmla="*/ 5625899 w 11218359"/>
                <a:gd name="connsiteY492" fmla="*/ 1131280 h 1131279"/>
                <a:gd name="connsiteX493" fmla="*/ 5637329 w 11218359"/>
                <a:gd name="connsiteY493" fmla="*/ 1131280 h 1131279"/>
                <a:gd name="connsiteX494" fmla="*/ 5648759 w 11218359"/>
                <a:gd name="connsiteY494" fmla="*/ 1131280 h 1131279"/>
                <a:gd name="connsiteX495" fmla="*/ 5660236 w 11218359"/>
                <a:gd name="connsiteY495" fmla="*/ 1131280 h 1131279"/>
                <a:gd name="connsiteX496" fmla="*/ 5671666 w 11218359"/>
                <a:gd name="connsiteY496" fmla="*/ 1131280 h 1131279"/>
                <a:gd name="connsiteX497" fmla="*/ 5683096 w 11218359"/>
                <a:gd name="connsiteY497" fmla="*/ 1131280 h 1131279"/>
                <a:gd name="connsiteX498" fmla="*/ 5694526 w 11218359"/>
                <a:gd name="connsiteY498" fmla="*/ 1131280 h 1131279"/>
                <a:gd name="connsiteX499" fmla="*/ 5705956 w 11218359"/>
                <a:gd name="connsiteY499" fmla="*/ 1131280 h 1131279"/>
                <a:gd name="connsiteX500" fmla="*/ 5717434 w 11218359"/>
                <a:gd name="connsiteY500" fmla="*/ 1131280 h 1131279"/>
                <a:gd name="connsiteX501" fmla="*/ 5728864 w 11218359"/>
                <a:gd name="connsiteY501" fmla="*/ 1131280 h 1131279"/>
                <a:gd name="connsiteX502" fmla="*/ 5740294 w 11218359"/>
                <a:gd name="connsiteY502" fmla="*/ 1131280 h 1131279"/>
                <a:gd name="connsiteX503" fmla="*/ 5751724 w 11218359"/>
                <a:gd name="connsiteY503" fmla="*/ 1131280 h 1131279"/>
                <a:gd name="connsiteX504" fmla="*/ 5763154 w 11218359"/>
                <a:gd name="connsiteY504" fmla="*/ 1131280 h 1131279"/>
                <a:gd name="connsiteX505" fmla="*/ 5774631 w 11218359"/>
                <a:gd name="connsiteY505" fmla="*/ 1131280 h 1131279"/>
                <a:gd name="connsiteX506" fmla="*/ 5786062 w 11218359"/>
                <a:gd name="connsiteY506" fmla="*/ 1131280 h 1131279"/>
                <a:gd name="connsiteX507" fmla="*/ 5797492 w 11218359"/>
                <a:gd name="connsiteY507" fmla="*/ 1131280 h 1131279"/>
                <a:gd name="connsiteX508" fmla="*/ 5808921 w 11218359"/>
                <a:gd name="connsiteY508" fmla="*/ 1131280 h 1131279"/>
                <a:gd name="connsiteX509" fmla="*/ 5820351 w 11218359"/>
                <a:gd name="connsiteY509" fmla="*/ 1131280 h 1131279"/>
                <a:gd name="connsiteX510" fmla="*/ 5831829 w 11218359"/>
                <a:gd name="connsiteY510" fmla="*/ 1131280 h 1131279"/>
                <a:gd name="connsiteX511" fmla="*/ 5843259 w 11218359"/>
                <a:gd name="connsiteY511" fmla="*/ 1131280 h 1131279"/>
                <a:gd name="connsiteX512" fmla="*/ 5854689 w 11218359"/>
                <a:gd name="connsiteY512" fmla="*/ 1131280 h 1131279"/>
                <a:gd name="connsiteX513" fmla="*/ 5866119 w 11218359"/>
                <a:gd name="connsiteY513" fmla="*/ 1131280 h 1131279"/>
                <a:gd name="connsiteX514" fmla="*/ 5877549 w 11218359"/>
                <a:gd name="connsiteY514" fmla="*/ 1131280 h 1131279"/>
                <a:gd name="connsiteX515" fmla="*/ 5889027 w 11218359"/>
                <a:gd name="connsiteY515" fmla="*/ 1131280 h 1131279"/>
                <a:gd name="connsiteX516" fmla="*/ 5900457 w 11218359"/>
                <a:gd name="connsiteY516" fmla="*/ 1131280 h 1131279"/>
                <a:gd name="connsiteX517" fmla="*/ 5911887 w 11218359"/>
                <a:gd name="connsiteY517" fmla="*/ 1131280 h 1131279"/>
                <a:gd name="connsiteX518" fmla="*/ 5923317 w 11218359"/>
                <a:gd name="connsiteY518" fmla="*/ 1131280 h 1131279"/>
                <a:gd name="connsiteX519" fmla="*/ 5934747 w 11218359"/>
                <a:gd name="connsiteY519" fmla="*/ 1131280 h 1131279"/>
                <a:gd name="connsiteX520" fmla="*/ 5946225 w 11218359"/>
                <a:gd name="connsiteY520" fmla="*/ 1131280 h 1131279"/>
                <a:gd name="connsiteX521" fmla="*/ 5957655 w 11218359"/>
                <a:gd name="connsiteY521" fmla="*/ 1131280 h 1131279"/>
                <a:gd name="connsiteX522" fmla="*/ 5969084 w 11218359"/>
                <a:gd name="connsiteY522" fmla="*/ 1131280 h 1131279"/>
                <a:gd name="connsiteX523" fmla="*/ 5980514 w 11218359"/>
                <a:gd name="connsiteY523" fmla="*/ 1131280 h 1131279"/>
                <a:gd name="connsiteX524" fmla="*/ 5991944 w 11218359"/>
                <a:gd name="connsiteY524" fmla="*/ 1131280 h 1131279"/>
                <a:gd name="connsiteX525" fmla="*/ 6003422 w 11218359"/>
                <a:gd name="connsiteY525" fmla="*/ 1131280 h 1131279"/>
                <a:gd name="connsiteX526" fmla="*/ 6014852 w 11218359"/>
                <a:gd name="connsiteY526" fmla="*/ 1131280 h 1131279"/>
                <a:gd name="connsiteX527" fmla="*/ 6026282 w 11218359"/>
                <a:gd name="connsiteY527" fmla="*/ 1131280 h 1131279"/>
                <a:gd name="connsiteX528" fmla="*/ 6037712 w 11218359"/>
                <a:gd name="connsiteY528" fmla="*/ 1131280 h 1131279"/>
                <a:gd name="connsiteX529" fmla="*/ 6049142 w 11218359"/>
                <a:gd name="connsiteY529" fmla="*/ 1131280 h 1131279"/>
                <a:gd name="connsiteX530" fmla="*/ 6060620 w 11218359"/>
                <a:gd name="connsiteY530" fmla="*/ 1131280 h 1131279"/>
                <a:gd name="connsiteX531" fmla="*/ 6072049 w 11218359"/>
                <a:gd name="connsiteY531" fmla="*/ 1131280 h 1131279"/>
                <a:gd name="connsiteX532" fmla="*/ 6083480 w 11218359"/>
                <a:gd name="connsiteY532" fmla="*/ 1131280 h 1131279"/>
                <a:gd name="connsiteX533" fmla="*/ 6094910 w 11218359"/>
                <a:gd name="connsiteY533" fmla="*/ 1131280 h 1131279"/>
                <a:gd name="connsiteX534" fmla="*/ 6106340 w 11218359"/>
                <a:gd name="connsiteY534" fmla="*/ 1131280 h 1131279"/>
                <a:gd name="connsiteX535" fmla="*/ 6117818 w 11218359"/>
                <a:gd name="connsiteY535" fmla="*/ 1131280 h 1131279"/>
                <a:gd name="connsiteX536" fmla="*/ 6129247 w 11218359"/>
                <a:gd name="connsiteY536" fmla="*/ 1131280 h 1131279"/>
                <a:gd name="connsiteX537" fmla="*/ 6140677 w 11218359"/>
                <a:gd name="connsiteY537" fmla="*/ 1131280 h 1131279"/>
                <a:gd name="connsiteX538" fmla="*/ 6152107 w 11218359"/>
                <a:gd name="connsiteY538" fmla="*/ 1131280 h 1131279"/>
                <a:gd name="connsiteX539" fmla="*/ 6163537 w 11218359"/>
                <a:gd name="connsiteY539" fmla="*/ 1131280 h 1131279"/>
                <a:gd name="connsiteX540" fmla="*/ 6175015 w 11218359"/>
                <a:gd name="connsiteY540" fmla="*/ 1131280 h 1131279"/>
                <a:gd name="connsiteX541" fmla="*/ 6186445 w 11218359"/>
                <a:gd name="connsiteY541" fmla="*/ 1131280 h 1131279"/>
                <a:gd name="connsiteX542" fmla="*/ 6197875 w 11218359"/>
                <a:gd name="connsiteY542" fmla="*/ 1131280 h 1131279"/>
                <a:gd name="connsiteX543" fmla="*/ 6209305 w 11218359"/>
                <a:gd name="connsiteY543" fmla="*/ 1131280 h 1131279"/>
                <a:gd name="connsiteX544" fmla="*/ 6220735 w 11218359"/>
                <a:gd name="connsiteY544" fmla="*/ 1131280 h 1131279"/>
                <a:gd name="connsiteX545" fmla="*/ 6232212 w 11218359"/>
                <a:gd name="connsiteY545" fmla="*/ 1131280 h 1131279"/>
                <a:gd name="connsiteX546" fmla="*/ 6243642 w 11218359"/>
                <a:gd name="connsiteY546" fmla="*/ 1131280 h 1131279"/>
                <a:gd name="connsiteX547" fmla="*/ 6255073 w 11218359"/>
                <a:gd name="connsiteY547" fmla="*/ 1131280 h 1131279"/>
                <a:gd name="connsiteX548" fmla="*/ 6266503 w 11218359"/>
                <a:gd name="connsiteY548" fmla="*/ 1131280 h 1131279"/>
                <a:gd name="connsiteX549" fmla="*/ 6277933 w 11218359"/>
                <a:gd name="connsiteY549" fmla="*/ 1131280 h 1131279"/>
                <a:gd name="connsiteX550" fmla="*/ 6289410 w 11218359"/>
                <a:gd name="connsiteY550" fmla="*/ 1131280 h 1131279"/>
                <a:gd name="connsiteX551" fmla="*/ 6300840 w 11218359"/>
                <a:gd name="connsiteY551" fmla="*/ 1131280 h 1131279"/>
                <a:gd name="connsiteX552" fmla="*/ 6312270 w 11218359"/>
                <a:gd name="connsiteY552" fmla="*/ 1131280 h 1131279"/>
                <a:gd name="connsiteX553" fmla="*/ 6323700 w 11218359"/>
                <a:gd name="connsiteY553" fmla="*/ 1131280 h 1131279"/>
                <a:gd name="connsiteX554" fmla="*/ 6335130 w 11218359"/>
                <a:gd name="connsiteY554" fmla="*/ 1131280 h 1131279"/>
                <a:gd name="connsiteX555" fmla="*/ 6346608 w 11218359"/>
                <a:gd name="connsiteY555" fmla="*/ 1131280 h 1131279"/>
                <a:gd name="connsiteX556" fmla="*/ 6358038 w 11218359"/>
                <a:gd name="connsiteY556" fmla="*/ 1131280 h 1131279"/>
                <a:gd name="connsiteX557" fmla="*/ 6369468 w 11218359"/>
                <a:gd name="connsiteY557" fmla="*/ 1131280 h 1131279"/>
                <a:gd name="connsiteX558" fmla="*/ 6380898 w 11218359"/>
                <a:gd name="connsiteY558" fmla="*/ 1131280 h 1131279"/>
                <a:gd name="connsiteX559" fmla="*/ 6392328 w 11218359"/>
                <a:gd name="connsiteY559" fmla="*/ 1131280 h 1131279"/>
                <a:gd name="connsiteX560" fmla="*/ 6403805 w 11218359"/>
                <a:gd name="connsiteY560" fmla="*/ 1131280 h 1131279"/>
                <a:gd name="connsiteX561" fmla="*/ 6415235 w 11218359"/>
                <a:gd name="connsiteY561" fmla="*/ 1131280 h 1131279"/>
                <a:gd name="connsiteX562" fmla="*/ 6426666 w 11218359"/>
                <a:gd name="connsiteY562" fmla="*/ 1131280 h 1131279"/>
                <a:gd name="connsiteX563" fmla="*/ 6438096 w 11218359"/>
                <a:gd name="connsiteY563" fmla="*/ 1131280 h 1131279"/>
                <a:gd name="connsiteX564" fmla="*/ 6449525 w 11218359"/>
                <a:gd name="connsiteY564" fmla="*/ 1131280 h 1131279"/>
                <a:gd name="connsiteX565" fmla="*/ 6461003 w 11218359"/>
                <a:gd name="connsiteY565" fmla="*/ 1131280 h 1131279"/>
                <a:gd name="connsiteX566" fmla="*/ 6472433 w 11218359"/>
                <a:gd name="connsiteY566" fmla="*/ 1131280 h 1131279"/>
                <a:gd name="connsiteX567" fmla="*/ 6483863 w 11218359"/>
                <a:gd name="connsiteY567" fmla="*/ 1131280 h 1131279"/>
                <a:gd name="connsiteX568" fmla="*/ 6495293 w 11218359"/>
                <a:gd name="connsiteY568" fmla="*/ 1131280 h 1131279"/>
                <a:gd name="connsiteX569" fmla="*/ 6506723 w 11218359"/>
                <a:gd name="connsiteY569" fmla="*/ 1131280 h 1131279"/>
                <a:gd name="connsiteX570" fmla="*/ 6518201 w 11218359"/>
                <a:gd name="connsiteY570" fmla="*/ 1131280 h 1131279"/>
                <a:gd name="connsiteX571" fmla="*/ 6529631 w 11218359"/>
                <a:gd name="connsiteY571" fmla="*/ 1131280 h 1131279"/>
                <a:gd name="connsiteX572" fmla="*/ 6541061 w 11218359"/>
                <a:gd name="connsiteY572" fmla="*/ 1131280 h 1131279"/>
                <a:gd name="connsiteX573" fmla="*/ 6552490 w 11218359"/>
                <a:gd name="connsiteY573" fmla="*/ 1131280 h 1131279"/>
                <a:gd name="connsiteX574" fmla="*/ 6563921 w 11218359"/>
                <a:gd name="connsiteY574" fmla="*/ 1131280 h 1131279"/>
                <a:gd name="connsiteX575" fmla="*/ 6575398 w 11218359"/>
                <a:gd name="connsiteY575" fmla="*/ 1131280 h 1131279"/>
                <a:gd name="connsiteX576" fmla="*/ 6586828 w 11218359"/>
                <a:gd name="connsiteY576" fmla="*/ 1131280 h 1131279"/>
                <a:gd name="connsiteX577" fmla="*/ 6598259 w 11218359"/>
                <a:gd name="connsiteY577" fmla="*/ 1131280 h 1131279"/>
                <a:gd name="connsiteX578" fmla="*/ 6609688 w 11218359"/>
                <a:gd name="connsiteY578" fmla="*/ 1131280 h 1131279"/>
                <a:gd name="connsiteX579" fmla="*/ 6621118 w 11218359"/>
                <a:gd name="connsiteY579" fmla="*/ 1131280 h 1131279"/>
                <a:gd name="connsiteX580" fmla="*/ 6632596 w 11218359"/>
                <a:gd name="connsiteY580" fmla="*/ 1131280 h 1131279"/>
                <a:gd name="connsiteX581" fmla="*/ 6644026 w 11218359"/>
                <a:gd name="connsiteY581" fmla="*/ 1131280 h 1131279"/>
                <a:gd name="connsiteX582" fmla="*/ 6655456 w 11218359"/>
                <a:gd name="connsiteY582" fmla="*/ 1131280 h 1131279"/>
                <a:gd name="connsiteX583" fmla="*/ 6666886 w 11218359"/>
                <a:gd name="connsiteY583" fmla="*/ 1131280 h 1131279"/>
                <a:gd name="connsiteX584" fmla="*/ 6678316 w 11218359"/>
                <a:gd name="connsiteY584" fmla="*/ 1131280 h 1131279"/>
                <a:gd name="connsiteX585" fmla="*/ 6689794 w 11218359"/>
                <a:gd name="connsiteY585" fmla="*/ 1131280 h 1131279"/>
                <a:gd name="connsiteX586" fmla="*/ 6701224 w 11218359"/>
                <a:gd name="connsiteY586" fmla="*/ 1131280 h 1131279"/>
                <a:gd name="connsiteX587" fmla="*/ 6712653 w 11218359"/>
                <a:gd name="connsiteY587" fmla="*/ 1131280 h 1131279"/>
                <a:gd name="connsiteX588" fmla="*/ 6724083 w 11218359"/>
                <a:gd name="connsiteY588" fmla="*/ 1131280 h 1131279"/>
                <a:gd name="connsiteX589" fmla="*/ 6735514 w 11218359"/>
                <a:gd name="connsiteY589" fmla="*/ 1131280 h 1131279"/>
                <a:gd name="connsiteX590" fmla="*/ 6746944 w 11218359"/>
                <a:gd name="connsiteY590" fmla="*/ 1131280 h 1131279"/>
                <a:gd name="connsiteX591" fmla="*/ 6758421 w 11218359"/>
                <a:gd name="connsiteY591" fmla="*/ 1131280 h 1131279"/>
                <a:gd name="connsiteX592" fmla="*/ 6769851 w 11218359"/>
                <a:gd name="connsiteY592" fmla="*/ 1131280 h 1131279"/>
                <a:gd name="connsiteX593" fmla="*/ 6781281 w 11218359"/>
                <a:gd name="connsiteY593" fmla="*/ 1131280 h 1131279"/>
                <a:gd name="connsiteX594" fmla="*/ 6792711 w 11218359"/>
                <a:gd name="connsiteY594" fmla="*/ 1131280 h 1131279"/>
                <a:gd name="connsiteX595" fmla="*/ 6804141 w 11218359"/>
                <a:gd name="connsiteY595" fmla="*/ 1131280 h 1131279"/>
                <a:gd name="connsiteX596" fmla="*/ 6815619 w 11218359"/>
                <a:gd name="connsiteY596" fmla="*/ 1131280 h 1131279"/>
                <a:gd name="connsiteX597" fmla="*/ 6827049 w 11218359"/>
                <a:gd name="connsiteY597" fmla="*/ 1131280 h 1131279"/>
                <a:gd name="connsiteX598" fmla="*/ 6838479 w 11218359"/>
                <a:gd name="connsiteY598" fmla="*/ 1131280 h 1131279"/>
                <a:gd name="connsiteX599" fmla="*/ 6849909 w 11218359"/>
                <a:gd name="connsiteY599" fmla="*/ 1131280 h 1131279"/>
                <a:gd name="connsiteX600" fmla="*/ 6861339 w 11218359"/>
                <a:gd name="connsiteY600" fmla="*/ 1131280 h 1131279"/>
                <a:gd name="connsiteX601" fmla="*/ 6872816 w 11218359"/>
                <a:gd name="connsiteY601" fmla="*/ 1131280 h 1131279"/>
                <a:gd name="connsiteX602" fmla="*/ 6884246 w 11218359"/>
                <a:gd name="connsiteY602" fmla="*/ 1131280 h 1131279"/>
                <a:gd name="connsiteX603" fmla="*/ 6895676 w 11218359"/>
                <a:gd name="connsiteY603" fmla="*/ 1131280 h 1131279"/>
                <a:gd name="connsiteX604" fmla="*/ 6907107 w 11218359"/>
                <a:gd name="connsiteY604" fmla="*/ 1131280 h 1131279"/>
                <a:gd name="connsiteX605" fmla="*/ 6918537 w 11218359"/>
                <a:gd name="connsiteY605" fmla="*/ 1131280 h 1131279"/>
                <a:gd name="connsiteX606" fmla="*/ 6930014 w 11218359"/>
                <a:gd name="connsiteY606" fmla="*/ 1131280 h 1131279"/>
                <a:gd name="connsiteX607" fmla="*/ 6941444 w 11218359"/>
                <a:gd name="connsiteY607" fmla="*/ 1131280 h 1131279"/>
                <a:gd name="connsiteX608" fmla="*/ 6952874 w 11218359"/>
                <a:gd name="connsiteY608" fmla="*/ 1131280 h 1131279"/>
                <a:gd name="connsiteX609" fmla="*/ 6964304 w 11218359"/>
                <a:gd name="connsiteY609" fmla="*/ 1131280 h 1131279"/>
                <a:gd name="connsiteX610" fmla="*/ 6975734 w 11218359"/>
                <a:gd name="connsiteY610" fmla="*/ 1131280 h 1131279"/>
                <a:gd name="connsiteX611" fmla="*/ 6987212 w 11218359"/>
                <a:gd name="connsiteY611" fmla="*/ 1131280 h 1131279"/>
                <a:gd name="connsiteX612" fmla="*/ 6998642 w 11218359"/>
                <a:gd name="connsiteY612" fmla="*/ 1131280 h 1131279"/>
                <a:gd name="connsiteX613" fmla="*/ 7010072 w 11218359"/>
                <a:gd name="connsiteY613" fmla="*/ 1131280 h 1131279"/>
                <a:gd name="connsiteX614" fmla="*/ 7021502 w 11218359"/>
                <a:gd name="connsiteY614" fmla="*/ 1131280 h 1131279"/>
                <a:gd name="connsiteX615" fmla="*/ 7032931 w 11218359"/>
                <a:gd name="connsiteY615" fmla="*/ 1131280 h 1131279"/>
                <a:gd name="connsiteX616" fmla="*/ 7044409 w 11218359"/>
                <a:gd name="connsiteY616" fmla="*/ 1131280 h 1131279"/>
                <a:gd name="connsiteX617" fmla="*/ 7055839 w 11218359"/>
                <a:gd name="connsiteY617" fmla="*/ 1131280 h 1131279"/>
                <a:gd name="connsiteX618" fmla="*/ 7067269 w 11218359"/>
                <a:gd name="connsiteY618" fmla="*/ 1131280 h 1131279"/>
                <a:gd name="connsiteX619" fmla="*/ 7078700 w 11218359"/>
                <a:gd name="connsiteY619" fmla="*/ 1131280 h 1131279"/>
                <a:gd name="connsiteX620" fmla="*/ 7090129 w 11218359"/>
                <a:gd name="connsiteY620" fmla="*/ 1131280 h 1131279"/>
                <a:gd name="connsiteX621" fmla="*/ 7101607 w 11218359"/>
                <a:gd name="connsiteY621" fmla="*/ 1131280 h 1131279"/>
                <a:gd name="connsiteX622" fmla="*/ 7113037 w 11218359"/>
                <a:gd name="connsiteY622" fmla="*/ 1131280 h 1131279"/>
                <a:gd name="connsiteX623" fmla="*/ 7124467 w 11218359"/>
                <a:gd name="connsiteY623" fmla="*/ 1131280 h 1131279"/>
                <a:gd name="connsiteX624" fmla="*/ 7135897 w 11218359"/>
                <a:gd name="connsiteY624" fmla="*/ 1131280 h 1131279"/>
                <a:gd name="connsiteX625" fmla="*/ 7147327 w 11218359"/>
                <a:gd name="connsiteY625" fmla="*/ 1131280 h 1131279"/>
                <a:gd name="connsiteX626" fmla="*/ 7158805 w 11218359"/>
                <a:gd name="connsiteY626" fmla="*/ 1131280 h 1131279"/>
                <a:gd name="connsiteX627" fmla="*/ 7170235 w 11218359"/>
                <a:gd name="connsiteY627" fmla="*/ 1131280 h 1131279"/>
                <a:gd name="connsiteX628" fmla="*/ 7181665 w 11218359"/>
                <a:gd name="connsiteY628" fmla="*/ 1131280 h 1131279"/>
                <a:gd name="connsiteX629" fmla="*/ 7193094 w 11218359"/>
                <a:gd name="connsiteY629" fmla="*/ 1131280 h 1131279"/>
                <a:gd name="connsiteX630" fmla="*/ 7204524 w 11218359"/>
                <a:gd name="connsiteY630" fmla="*/ 1131280 h 1131279"/>
                <a:gd name="connsiteX631" fmla="*/ 7216002 w 11218359"/>
                <a:gd name="connsiteY631" fmla="*/ 1131280 h 1131279"/>
                <a:gd name="connsiteX632" fmla="*/ 7227432 w 11218359"/>
                <a:gd name="connsiteY632" fmla="*/ 1131280 h 1131279"/>
                <a:gd name="connsiteX633" fmla="*/ 7238862 w 11218359"/>
                <a:gd name="connsiteY633" fmla="*/ 1131280 h 1131279"/>
                <a:gd name="connsiteX634" fmla="*/ 7250292 w 11218359"/>
                <a:gd name="connsiteY634" fmla="*/ 1131280 h 1131279"/>
                <a:gd name="connsiteX635" fmla="*/ 7261722 w 11218359"/>
                <a:gd name="connsiteY635" fmla="*/ 1131280 h 1131279"/>
                <a:gd name="connsiteX636" fmla="*/ 7273200 w 11218359"/>
                <a:gd name="connsiteY636" fmla="*/ 1131280 h 1131279"/>
                <a:gd name="connsiteX637" fmla="*/ 7284630 w 11218359"/>
                <a:gd name="connsiteY637" fmla="*/ 1131280 h 1131279"/>
                <a:gd name="connsiteX638" fmla="*/ 7296060 w 11218359"/>
                <a:gd name="connsiteY638" fmla="*/ 1131280 h 1131279"/>
                <a:gd name="connsiteX639" fmla="*/ 7307490 w 11218359"/>
                <a:gd name="connsiteY639" fmla="*/ 1131280 h 1131279"/>
                <a:gd name="connsiteX640" fmla="*/ 7318920 w 11218359"/>
                <a:gd name="connsiteY640" fmla="*/ 1131280 h 1131279"/>
                <a:gd name="connsiteX641" fmla="*/ 7330398 w 11218359"/>
                <a:gd name="connsiteY641" fmla="*/ 1131280 h 1131279"/>
                <a:gd name="connsiteX642" fmla="*/ 7341828 w 11218359"/>
                <a:gd name="connsiteY642" fmla="*/ 1131280 h 1131279"/>
                <a:gd name="connsiteX643" fmla="*/ 7353257 w 11218359"/>
                <a:gd name="connsiteY643" fmla="*/ 1131280 h 1131279"/>
                <a:gd name="connsiteX644" fmla="*/ 7364687 w 11218359"/>
                <a:gd name="connsiteY644" fmla="*/ 1131280 h 1131279"/>
                <a:gd name="connsiteX645" fmla="*/ 7376117 w 11218359"/>
                <a:gd name="connsiteY645" fmla="*/ 1131280 h 1131279"/>
                <a:gd name="connsiteX646" fmla="*/ 7387595 w 11218359"/>
                <a:gd name="connsiteY646" fmla="*/ 1131280 h 1131279"/>
                <a:gd name="connsiteX647" fmla="*/ 7399025 w 11218359"/>
                <a:gd name="connsiteY647" fmla="*/ 1131280 h 1131279"/>
                <a:gd name="connsiteX648" fmla="*/ 7410455 w 11218359"/>
                <a:gd name="connsiteY648" fmla="*/ 1131280 h 1131279"/>
                <a:gd name="connsiteX649" fmla="*/ 7421885 w 11218359"/>
                <a:gd name="connsiteY649" fmla="*/ 1131280 h 1131279"/>
                <a:gd name="connsiteX650" fmla="*/ 7433315 w 11218359"/>
                <a:gd name="connsiteY650" fmla="*/ 1131280 h 1131279"/>
                <a:gd name="connsiteX651" fmla="*/ 7444793 w 11218359"/>
                <a:gd name="connsiteY651" fmla="*/ 1131280 h 1131279"/>
                <a:gd name="connsiteX652" fmla="*/ 7456222 w 11218359"/>
                <a:gd name="connsiteY652" fmla="*/ 1131280 h 1131279"/>
                <a:gd name="connsiteX653" fmla="*/ 7467653 w 11218359"/>
                <a:gd name="connsiteY653" fmla="*/ 1131280 h 1131279"/>
                <a:gd name="connsiteX654" fmla="*/ 7479083 w 11218359"/>
                <a:gd name="connsiteY654" fmla="*/ 1131280 h 1131279"/>
                <a:gd name="connsiteX655" fmla="*/ 7490513 w 11218359"/>
                <a:gd name="connsiteY655" fmla="*/ 1131280 h 1131279"/>
                <a:gd name="connsiteX656" fmla="*/ 7501990 w 11218359"/>
                <a:gd name="connsiteY656" fmla="*/ 1131280 h 1131279"/>
                <a:gd name="connsiteX657" fmla="*/ 7513420 w 11218359"/>
                <a:gd name="connsiteY657" fmla="*/ 1131280 h 1131279"/>
                <a:gd name="connsiteX658" fmla="*/ 7524850 w 11218359"/>
                <a:gd name="connsiteY658" fmla="*/ 1131280 h 1131279"/>
                <a:gd name="connsiteX659" fmla="*/ 7536280 w 11218359"/>
                <a:gd name="connsiteY659" fmla="*/ 1131280 h 1131279"/>
                <a:gd name="connsiteX660" fmla="*/ 7547710 w 11218359"/>
                <a:gd name="connsiteY660" fmla="*/ 1131280 h 1131279"/>
                <a:gd name="connsiteX661" fmla="*/ 7559188 w 11218359"/>
                <a:gd name="connsiteY661" fmla="*/ 1131280 h 1131279"/>
                <a:gd name="connsiteX662" fmla="*/ 7570618 w 11218359"/>
                <a:gd name="connsiteY662" fmla="*/ 1131280 h 1131279"/>
                <a:gd name="connsiteX663" fmla="*/ 7582048 w 11218359"/>
                <a:gd name="connsiteY663" fmla="*/ 1131280 h 1131279"/>
                <a:gd name="connsiteX664" fmla="*/ 7593478 w 11218359"/>
                <a:gd name="connsiteY664" fmla="*/ 1131280 h 1131279"/>
                <a:gd name="connsiteX665" fmla="*/ 7604908 w 11218359"/>
                <a:gd name="connsiteY665" fmla="*/ 1131280 h 1131279"/>
                <a:gd name="connsiteX666" fmla="*/ 7616385 w 11218359"/>
                <a:gd name="connsiteY666" fmla="*/ 1131280 h 1131279"/>
                <a:gd name="connsiteX667" fmla="*/ 7627815 w 11218359"/>
                <a:gd name="connsiteY667" fmla="*/ 1131280 h 1131279"/>
                <a:gd name="connsiteX668" fmla="*/ 7639246 w 11218359"/>
                <a:gd name="connsiteY668" fmla="*/ 1131280 h 1131279"/>
                <a:gd name="connsiteX669" fmla="*/ 7650676 w 11218359"/>
                <a:gd name="connsiteY669" fmla="*/ 1131280 h 1131279"/>
                <a:gd name="connsiteX670" fmla="*/ 7662106 w 11218359"/>
                <a:gd name="connsiteY670" fmla="*/ 1131280 h 1131279"/>
                <a:gd name="connsiteX671" fmla="*/ 7673583 w 11218359"/>
                <a:gd name="connsiteY671" fmla="*/ 1131280 h 1131279"/>
                <a:gd name="connsiteX672" fmla="*/ 7685013 w 11218359"/>
                <a:gd name="connsiteY672" fmla="*/ 1131280 h 1131279"/>
                <a:gd name="connsiteX673" fmla="*/ 7696443 w 11218359"/>
                <a:gd name="connsiteY673" fmla="*/ 1131280 h 1131279"/>
                <a:gd name="connsiteX674" fmla="*/ 7707873 w 11218359"/>
                <a:gd name="connsiteY674" fmla="*/ 1131280 h 1131279"/>
                <a:gd name="connsiteX675" fmla="*/ 7719303 w 11218359"/>
                <a:gd name="connsiteY675" fmla="*/ 1131280 h 1131279"/>
                <a:gd name="connsiteX676" fmla="*/ 7730733 w 11218359"/>
                <a:gd name="connsiteY676" fmla="*/ 1131280 h 1131279"/>
                <a:gd name="connsiteX677" fmla="*/ 7742211 w 11218359"/>
                <a:gd name="connsiteY677" fmla="*/ 1131280 h 1131279"/>
                <a:gd name="connsiteX678" fmla="*/ 7753641 w 11218359"/>
                <a:gd name="connsiteY678" fmla="*/ 1131280 h 1131279"/>
                <a:gd name="connsiteX679" fmla="*/ 7765071 w 11218359"/>
                <a:gd name="connsiteY679" fmla="*/ 1131280 h 1131279"/>
                <a:gd name="connsiteX680" fmla="*/ 7776501 w 11218359"/>
                <a:gd name="connsiteY680" fmla="*/ 1131280 h 1131279"/>
                <a:gd name="connsiteX681" fmla="*/ 7787931 w 11218359"/>
                <a:gd name="connsiteY681" fmla="*/ 1131280 h 1131279"/>
                <a:gd name="connsiteX682" fmla="*/ 7799408 w 11218359"/>
                <a:gd name="connsiteY682" fmla="*/ 1131280 h 1131279"/>
                <a:gd name="connsiteX683" fmla="*/ 7810839 w 11218359"/>
                <a:gd name="connsiteY683" fmla="*/ 1131280 h 1131279"/>
                <a:gd name="connsiteX684" fmla="*/ 7822268 w 11218359"/>
                <a:gd name="connsiteY684" fmla="*/ 1131280 h 1131279"/>
                <a:gd name="connsiteX685" fmla="*/ 7833698 w 11218359"/>
                <a:gd name="connsiteY685" fmla="*/ 1131280 h 1131279"/>
                <a:gd name="connsiteX686" fmla="*/ 7845128 w 11218359"/>
                <a:gd name="connsiteY686" fmla="*/ 1131280 h 1131279"/>
                <a:gd name="connsiteX687" fmla="*/ 7856606 w 11218359"/>
                <a:gd name="connsiteY687" fmla="*/ 1131280 h 1131279"/>
                <a:gd name="connsiteX688" fmla="*/ 7868036 w 11218359"/>
                <a:gd name="connsiteY688" fmla="*/ 1131280 h 1131279"/>
                <a:gd name="connsiteX689" fmla="*/ 7879466 w 11218359"/>
                <a:gd name="connsiteY689" fmla="*/ 1131280 h 1131279"/>
                <a:gd name="connsiteX690" fmla="*/ 7890896 w 11218359"/>
                <a:gd name="connsiteY690" fmla="*/ 1131280 h 1131279"/>
                <a:gd name="connsiteX691" fmla="*/ 7902326 w 11218359"/>
                <a:gd name="connsiteY691" fmla="*/ 1131280 h 1131279"/>
                <a:gd name="connsiteX692" fmla="*/ 7913804 w 11218359"/>
                <a:gd name="connsiteY692" fmla="*/ 1131280 h 1131279"/>
                <a:gd name="connsiteX693" fmla="*/ 7925234 w 11218359"/>
                <a:gd name="connsiteY693" fmla="*/ 1131280 h 1131279"/>
                <a:gd name="connsiteX694" fmla="*/ 7936663 w 11218359"/>
                <a:gd name="connsiteY694" fmla="*/ 1131280 h 1131279"/>
                <a:gd name="connsiteX695" fmla="*/ 7948094 w 11218359"/>
                <a:gd name="connsiteY695" fmla="*/ 1131280 h 1131279"/>
                <a:gd name="connsiteX696" fmla="*/ 7959524 w 11218359"/>
                <a:gd name="connsiteY696" fmla="*/ 1131280 h 1131279"/>
                <a:gd name="connsiteX697" fmla="*/ 7971001 w 11218359"/>
                <a:gd name="connsiteY697" fmla="*/ 1131280 h 1131279"/>
                <a:gd name="connsiteX698" fmla="*/ 7982431 w 11218359"/>
                <a:gd name="connsiteY698" fmla="*/ 1131280 h 1131279"/>
                <a:gd name="connsiteX699" fmla="*/ 7993861 w 11218359"/>
                <a:gd name="connsiteY699" fmla="*/ 1131280 h 1131279"/>
                <a:gd name="connsiteX700" fmla="*/ 8005291 w 11218359"/>
                <a:gd name="connsiteY700" fmla="*/ 1131280 h 1131279"/>
                <a:gd name="connsiteX701" fmla="*/ 8016721 w 11218359"/>
                <a:gd name="connsiteY701" fmla="*/ 1131280 h 1131279"/>
                <a:gd name="connsiteX702" fmla="*/ 8028199 w 11218359"/>
                <a:gd name="connsiteY702" fmla="*/ 1131280 h 1131279"/>
                <a:gd name="connsiteX703" fmla="*/ 8039629 w 11218359"/>
                <a:gd name="connsiteY703" fmla="*/ 1131280 h 1131279"/>
                <a:gd name="connsiteX704" fmla="*/ 8051059 w 11218359"/>
                <a:gd name="connsiteY704" fmla="*/ 1131280 h 1131279"/>
                <a:gd name="connsiteX705" fmla="*/ 8062489 w 11218359"/>
                <a:gd name="connsiteY705" fmla="*/ 1131280 h 1131279"/>
                <a:gd name="connsiteX706" fmla="*/ 8073919 w 11218359"/>
                <a:gd name="connsiteY706" fmla="*/ 1131280 h 1131279"/>
                <a:gd name="connsiteX707" fmla="*/ 8085396 w 11218359"/>
                <a:gd name="connsiteY707" fmla="*/ 1131280 h 1131279"/>
                <a:gd name="connsiteX708" fmla="*/ 8096826 w 11218359"/>
                <a:gd name="connsiteY708" fmla="*/ 1131280 h 1131279"/>
                <a:gd name="connsiteX709" fmla="*/ 8108256 w 11218359"/>
                <a:gd name="connsiteY709" fmla="*/ 1131280 h 1131279"/>
                <a:gd name="connsiteX710" fmla="*/ 8119687 w 11218359"/>
                <a:gd name="connsiteY710" fmla="*/ 1131280 h 1131279"/>
                <a:gd name="connsiteX711" fmla="*/ 8131117 w 11218359"/>
                <a:gd name="connsiteY711" fmla="*/ 1131280 h 1131279"/>
                <a:gd name="connsiteX712" fmla="*/ 8142594 w 11218359"/>
                <a:gd name="connsiteY712" fmla="*/ 1131280 h 1131279"/>
                <a:gd name="connsiteX713" fmla="*/ 8154024 w 11218359"/>
                <a:gd name="connsiteY713" fmla="*/ 1131280 h 1131279"/>
                <a:gd name="connsiteX714" fmla="*/ 8165454 w 11218359"/>
                <a:gd name="connsiteY714" fmla="*/ 1131280 h 1131279"/>
                <a:gd name="connsiteX715" fmla="*/ 8176884 w 11218359"/>
                <a:gd name="connsiteY715" fmla="*/ 1131280 h 1131279"/>
                <a:gd name="connsiteX716" fmla="*/ 8188314 w 11218359"/>
                <a:gd name="connsiteY716" fmla="*/ 1131280 h 1131279"/>
                <a:gd name="connsiteX717" fmla="*/ 8199792 w 11218359"/>
                <a:gd name="connsiteY717" fmla="*/ 1131280 h 1131279"/>
                <a:gd name="connsiteX718" fmla="*/ 8211222 w 11218359"/>
                <a:gd name="connsiteY718" fmla="*/ 1131280 h 1131279"/>
                <a:gd name="connsiteX719" fmla="*/ 8222652 w 11218359"/>
                <a:gd name="connsiteY719" fmla="*/ 1131280 h 1131279"/>
                <a:gd name="connsiteX720" fmla="*/ 8234082 w 11218359"/>
                <a:gd name="connsiteY720" fmla="*/ 1131280 h 1131279"/>
                <a:gd name="connsiteX721" fmla="*/ 8245512 w 11218359"/>
                <a:gd name="connsiteY721" fmla="*/ 1131280 h 1131279"/>
                <a:gd name="connsiteX722" fmla="*/ 8256989 w 11218359"/>
                <a:gd name="connsiteY722" fmla="*/ 1131280 h 1131279"/>
                <a:gd name="connsiteX723" fmla="*/ 8268419 w 11218359"/>
                <a:gd name="connsiteY723" fmla="*/ 1131280 h 1131279"/>
                <a:gd name="connsiteX724" fmla="*/ 8279850 w 11218359"/>
                <a:gd name="connsiteY724" fmla="*/ 1131280 h 1131279"/>
                <a:gd name="connsiteX725" fmla="*/ 8291280 w 11218359"/>
                <a:gd name="connsiteY725" fmla="*/ 1131280 h 1131279"/>
                <a:gd name="connsiteX726" fmla="*/ 8302709 w 11218359"/>
                <a:gd name="connsiteY726" fmla="*/ 1131280 h 1131279"/>
                <a:gd name="connsiteX727" fmla="*/ 8314187 w 11218359"/>
                <a:gd name="connsiteY727" fmla="*/ 1131280 h 1131279"/>
                <a:gd name="connsiteX728" fmla="*/ 8325617 w 11218359"/>
                <a:gd name="connsiteY728" fmla="*/ 1131280 h 1131279"/>
                <a:gd name="connsiteX729" fmla="*/ 8337047 w 11218359"/>
                <a:gd name="connsiteY729" fmla="*/ 1131280 h 1131279"/>
                <a:gd name="connsiteX730" fmla="*/ 8348477 w 11218359"/>
                <a:gd name="connsiteY730" fmla="*/ 1131280 h 1131279"/>
                <a:gd name="connsiteX731" fmla="*/ 8359907 w 11218359"/>
                <a:gd name="connsiteY731" fmla="*/ 1131280 h 1131279"/>
                <a:gd name="connsiteX732" fmla="*/ 8371385 w 11218359"/>
                <a:gd name="connsiteY732" fmla="*/ 1131280 h 1131279"/>
                <a:gd name="connsiteX733" fmla="*/ 8382815 w 11218359"/>
                <a:gd name="connsiteY733" fmla="*/ 1131280 h 1131279"/>
                <a:gd name="connsiteX734" fmla="*/ 8394245 w 11218359"/>
                <a:gd name="connsiteY734" fmla="*/ 1131280 h 1131279"/>
                <a:gd name="connsiteX735" fmla="*/ 8405674 w 11218359"/>
                <a:gd name="connsiteY735" fmla="*/ 1131280 h 1131279"/>
                <a:gd name="connsiteX736" fmla="*/ 8417104 w 11218359"/>
                <a:gd name="connsiteY736" fmla="*/ 1131280 h 1131279"/>
                <a:gd name="connsiteX737" fmla="*/ 8428582 w 11218359"/>
                <a:gd name="connsiteY737" fmla="*/ 1131280 h 1131279"/>
                <a:gd name="connsiteX738" fmla="*/ 8440012 w 11218359"/>
                <a:gd name="connsiteY738" fmla="*/ 1131280 h 1131279"/>
                <a:gd name="connsiteX739" fmla="*/ 8451442 w 11218359"/>
                <a:gd name="connsiteY739" fmla="*/ 1131280 h 1131279"/>
                <a:gd name="connsiteX740" fmla="*/ 8462872 w 11218359"/>
                <a:gd name="connsiteY740" fmla="*/ 1131280 h 1131279"/>
                <a:gd name="connsiteX741" fmla="*/ 8474302 w 11218359"/>
                <a:gd name="connsiteY741" fmla="*/ 1131280 h 1131279"/>
                <a:gd name="connsiteX742" fmla="*/ 8485780 w 11218359"/>
                <a:gd name="connsiteY742" fmla="*/ 1131280 h 1131279"/>
                <a:gd name="connsiteX743" fmla="*/ 8497210 w 11218359"/>
                <a:gd name="connsiteY743" fmla="*/ 1131280 h 1131279"/>
                <a:gd name="connsiteX744" fmla="*/ 8508640 w 11218359"/>
                <a:gd name="connsiteY744" fmla="*/ 1131280 h 1131279"/>
                <a:gd name="connsiteX745" fmla="*/ 8520069 w 11218359"/>
                <a:gd name="connsiteY745" fmla="*/ 1131280 h 1131279"/>
                <a:gd name="connsiteX746" fmla="*/ 8531500 w 11218359"/>
                <a:gd name="connsiteY746" fmla="*/ 1131280 h 1131279"/>
                <a:gd name="connsiteX747" fmla="*/ 8542977 w 11218359"/>
                <a:gd name="connsiteY747" fmla="*/ 1131280 h 1131279"/>
                <a:gd name="connsiteX748" fmla="*/ 8554407 w 11218359"/>
                <a:gd name="connsiteY748" fmla="*/ 1131280 h 1131279"/>
                <a:gd name="connsiteX749" fmla="*/ 8565837 w 11218359"/>
                <a:gd name="connsiteY749" fmla="*/ 1131280 h 1131279"/>
                <a:gd name="connsiteX750" fmla="*/ 8577267 w 11218359"/>
                <a:gd name="connsiteY750" fmla="*/ 1131280 h 1131279"/>
                <a:gd name="connsiteX751" fmla="*/ 8588697 w 11218359"/>
                <a:gd name="connsiteY751" fmla="*/ 1131280 h 1131279"/>
                <a:gd name="connsiteX752" fmla="*/ 8600175 w 11218359"/>
                <a:gd name="connsiteY752" fmla="*/ 1131280 h 1131279"/>
                <a:gd name="connsiteX753" fmla="*/ 8611605 w 11218359"/>
                <a:gd name="connsiteY753" fmla="*/ 1131280 h 1131279"/>
                <a:gd name="connsiteX754" fmla="*/ 8623035 w 11218359"/>
                <a:gd name="connsiteY754" fmla="*/ 1131280 h 1131279"/>
                <a:gd name="connsiteX755" fmla="*/ 8634465 w 11218359"/>
                <a:gd name="connsiteY755" fmla="*/ 1131280 h 1131279"/>
                <a:gd name="connsiteX756" fmla="*/ 8645895 w 11218359"/>
                <a:gd name="connsiteY756" fmla="*/ 1131280 h 1131279"/>
                <a:gd name="connsiteX757" fmla="*/ 8657373 w 11218359"/>
                <a:gd name="connsiteY757" fmla="*/ 1131280 h 1131279"/>
                <a:gd name="connsiteX758" fmla="*/ 8668802 w 11218359"/>
                <a:gd name="connsiteY758" fmla="*/ 1131280 h 1131279"/>
                <a:gd name="connsiteX759" fmla="*/ 8680232 w 11218359"/>
                <a:gd name="connsiteY759" fmla="*/ 1131280 h 1131279"/>
                <a:gd name="connsiteX760" fmla="*/ 8691662 w 11218359"/>
                <a:gd name="connsiteY760" fmla="*/ 1131280 h 1131279"/>
                <a:gd name="connsiteX761" fmla="*/ 8703093 w 11218359"/>
                <a:gd name="connsiteY761" fmla="*/ 1131280 h 1131279"/>
                <a:gd name="connsiteX762" fmla="*/ 8714570 w 11218359"/>
                <a:gd name="connsiteY762" fmla="*/ 1131280 h 1131279"/>
                <a:gd name="connsiteX763" fmla="*/ 8726000 w 11218359"/>
                <a:gd name="connsiteY763" fmla="*/ 1131280 h 1131279"/>
                <a:gd name="connsiteX764" fmla="*/ 8737430 w 11218359"/>
                <a:gd name="connsiteY764" fmla="*/ 1131280 h 1131279"/>
                <a:gd name="connsiteX765" fmla="*/ 8748860 w 11218359"/>
                <a:gd name="connsiteY765" fmla="*/ 1131280 h 1131279"/>
                <a:gd name="connsiteX766" fmla="*/ 8760290 w 11218359"/>
                <a:gd name="connsiteY766" fmla="*/ 1131280 h 1131279"/>
                <a:gd name="connsiteX767" fmla="*/ 8771768 w 11218359"/>
                <a:gd name="connsiteY767" fmla="*/ 1131280 h 1131279"/>
                <a:gd name="connsiteX768" fmla="*/ 8783198 w 11218359"/>
                <a:gd name="connsiteY768" fmla="*/ 1131280 h 1131279"/>
                <a:gd name="connsiteX769" fmla="*/ 8794628 w 11218359"/>
                <a:gd name="connsiteY769" fmla="*/ 1131280 h 1131279"/>
                <a:gd name="connsiteX770" fmla="*/ 8806058 w 11218359"/>
                <a:gd name="connsiteY770" fmla="*/ 1131280 h 1131279"/>
                <a:gd name="connsiteX771" fmla="*/ 8817488 w 11218359"/>
                <a:gd name="connsiteY771" fmla="*/ 1131280 h 1131279"/>
                <a:gd name="connsiteX772" fmla="*/ 8828918 w 11218359"/>
                <a:gd name="connsiteY772" fmla="*/ 1131280 h 1131279"/>
                <a:gd name="connsiteX773" fmla="*/ 8840395 w 11218359"/>
                <a:gd name="connsiteY773" fmla="*/ 1131280 h 1131279"/>
                <a:gd name="connsiteX774" fmla="*/ 8851825 w 11218359"/>
                <a:gd name="connsiteY774" fmla="*/ 1131280 h 1131279"/>
                <a:gd name="connsiteX775" fmla="*/ 8863256 w 11218359"/>
                <a:gd name="connsiteY775" fmla="*/ 1131280 h 1131279"/>
                <a:gd name="connsiteX776" fmla="*/ 8874686 w 11218359"/>
                <a:gd name="connsiteY776" fmla="*/ 1131280 h 1131279"/>
                <a:gd name="connsiteX777" fmla="*/ 8886115 w 11218359"/>
                <a:gd name="connsiteY777" fmla="*/ 1131280 h 1131279"/>
                <a:gd name="connsiteX778" fmla="*/ 8897593 w 11218359"/>
                <a:gd name="connsiteY778" fmla="*/ 1131280 h 1131279"/>
                <a:gd name="connsiteX779" fmla="*/ 8909022 w 11218359"/>
                <a:gd name="connsiteY779" fmla="*/ 1131280 h 1131279"/>
                <a:gd name="connsiteX780" fmla="*/ 8920453 w 11218359"/>
                <a:gd name="connsiteY780" fmla="*/ 1131280 h 1131279"/>
                <a:gd name="connsiteX781" fmla="*/ 8931883 w 11218359"/>
                <a:gd name="connsiteY781" fmla="*/ 1131280 h 1131279"/>
                <a:gd name="connsiteX782" fmla="*/ 8943313 w 11218359"/>
                <a:gd name="connsiteY782" fmla="*/ 1131280 h 1131279"/>
                <a:gd name="connsiteX783" fmla="*/ 8954791 w 11218359"/>
                <a:gd name="connsiteY783" fmla="*/ 1131280 h 1131279"/>
                <a:gd name="connsiteX784" fmla="*/ 8966220 w 11218359"/>
                <a:gd name="connsiteY784" fmla="*/ 1131280 h 1131279"/>
                <a:gd name="connsiteX785" fmla="*/ 8977651 w 11218359"/>
                <a:gd name="connsiteY785" fmla="*/ 1131280 h 1131279"/>
                <a:gd name="connsiteX786" fmla="*/ 8989080 w 11218359"/>
                <a:gd name="connsiteY786" fmla="*/ 1131280 h 1131279"/>
                <a:gd name="connsiteX787" fmla="*/ 9000511 w 11218359"/>
                <a:gd name="connsiteY787" fmla="*/ 1131280 h 1131279"/>
                <a:gd name="connsiteX788" fmla="*/ 9011988 w 11218359"/>
                <a:gd name="connsiteY788" fmla="*/ 1131280 h 1131279"/>
                <a:gd name="connsiteX789" fmla="*/ 9023418 w 11218359"/>
                <a:gd name="connsiteY789" fmla="*/ 1131280 h 1131279"/>
                <a:gd name="connsiteX790" fmla="*/ 9034849 w 11218359"/>
                <a:gd name="connsiteY790" fmla="*/ 1131280 h 1131279"/>
                <a:gd name="connsiteX791" fmla="*/ 9046278 w 11218359"/>
                <a:gd name="connsiteY791" fmla="*/ 1131280 h 1131279"/>
                <a:gd name="connsiteX792" fmla="*/ 9057709 w 11218359"/>
                <a:gd name="connsiteY792" fmla="*/ 1131280 h 1131279"/>
                <a:gd name="connsiteX793" fmla="*/ 9069186 w 11218359"/>
                <a:gd name="connsiteY793" fmla="*/ 1131280 h 1131279"/>
                <a:gd name="connsiteX794" fmla="*/ 9080615 w 11218359"/>
                <a:gd name="connsiteY794" fmla="*/ 1131280 h 1131279"/>
                <a:gd name="connsiteX795" fmla="*/ 9092046 w 11218359"/>
                <a:gd name="connsiteY795" fmla="*/ 1131280 h 1131279"/>
                <a:gd name="connsiteX796" fmla="*/ 9103476 w 11218359"/>
                <a:gd name="connsiteY796" fmla="*/ 1131280 h 1131279"/>
                <a:gd name="connsiteX797" fmla="*/ 9114906 w 11218359"/>
                <a:gd name="connsiteY797" fmla="*/ 1131280 h 1131279"/>
                <a:gd name="connsiteX798" fmla="*/ 9126384 w 11218359"/>
                <a:gd name="connsiteY798" fmla="*/ 1131280 h 1131279"/>
                <a:gd name="connsiteX799" fmla="*/ 9137813 w 11218359"/>
                <a:gd name="connsiteY799" fmla="*/ 1131280 h 1131279"/>
                <a:gd name="connsiteX800" fmla="*/ 9149244 w 11218359"/>
                <a:gd name="connsiteY800" fmla="*/ 1131280 h 1131279"/>
                <a:gd name="connsiteX801" fmla="*/ 9160673 w 11218359"/>
                <a:gd name="connsiteY801" fmla="*/ 1131280 h 1131279"/>
                <a:gd name="connsiteX802" fmla="*/ 9172104 w 11218359"/>
                <a:gd name="connsiteY802" fmla="*/ 1131280 h 1131279"/>
                <a:gd name="connsiteX803" fmla="*/ 9183581 w 11218359"/>
                <a:gd name="connsiteY803" fmla="*/ 1131280 h 1131279"/>
                <a:gd name="connsiteX804" fmla="*/ 9195011 w 11218359"/>
                <a:gd name="connsiteY804" fmla="*/ 1131280 h 1131279"/>
                <a:gd name="connsiteX805" fmla="*/ 9206442 w 11218359"/>
                <a:gd name="connsiteY805" fmla="*/ 1131280 h 1131279"/>
                <a:gd name="connsiteX806" fmla="*/ 9217871 w 11218359"/>
                <a:gd name="connsiteY806" fmla="*/ 1131280 h 1131279"/>
                <a:gd name="connsiteX807" fmla="*/ 9229301 w 11218359"/>
                <a:gd name="connsiteY807" fmla="*/ 1131280 h 1131279"/>
                <a:gd name="connsiteX808" fmla="*/ 9240779 w 11218359"/>
                <a:gd name="connsiteY808" fmla="*/ 1131280 h 1131279"/>
                <a:gd name="connsiteX809" fmla="*/ 9252209 w 11218359"/>
                <a:gd name="connsiteY809" fmla="*/ 1131280 h 1131279"/>
                <a:gd name="connsiteX810" fmla="*/ 9263639 w 11218359"/>
                <a:gd name="connsiteY810" fmla="*/ 1131280 h 1131279"/>
                <a:gd name="connsiteX811" fmla="*/ 9275069 w 11218359"/>
                <a:gd name="connsiteY811" fmla="*/ 1131280 h 1131279"/>
                <a:gd name="connsiteX812" fmla="*/ 9286498 w 11218359"/>
                <a:gd name="connsiteY812" fmla="*/ 1131280 h 1131279"/>
                <a:gd name="connsiteX813" fmla="*/ 9297977 w 11218359"/>
                <a:gd name="connsiteY813" fmla="*/ 1131280 h 1131279"/>
                <a:gd name="connsiteX814" fmla="*/ 9309406 w 11218359"/>
                <a:gd name="connsiteY814" fmla="*/ 1131280 h 1131279"/>
                <a:gd name="connsiteX815" fmla="*/ 9320837 w 11218359"/>
                <a:gd name="connsiteY815" fmla="*/ 1131280 h 1131279"/>
                <a:gd name="connsiteX816" fmla="*/ 9332266 w 11218359"/>
                <a:gd name="connsiteY816" fmla="*/ 1131280 h 1131279"/>
                <a:gd name="connsiteX817" fmla="*/ 9343696 w 11218359"/>
                <a:gd name="connsiteY817" fmla="*/ 1131280 h 1131279"/>
                <a:gd name="connsiteX818" fmla="*/ 9355174 w 11218359"/>
                <a:gd name="connsiteY818" fmla="*/ 1131280 h 1131279"/>
                <a:gd name="connsiteX819" fmla="*/ 9366604 w 11218359"/>
                <a:gd name="connsiteY819" fmla="*/ 1131280 h 1131279"/>
                <a:gd name="connsiteX820" fmla="*/ 9378035 w 11218359"/>
                <a:gd name="connsiteY820" fmla="*/ 1131280 h 1131279"/>
                <a:gd name="connsiteX821" fmla="*/ 9389464 w 11218359"/>
                <a:gd name="connsiteY821" fmla="*/ 1131280 h 1131279"/>
                <a:gd name="connsiteX822" fmla="*/ 9400894 w 11218359"/>
                <a:gd name="connsiteY822" fmla="*/ 1131280 h 1131279"/>
                <a:gd name="connsiteX823" fmla="*/ 9412372 w 11218359"/>
                <a:gd name="connsiteY823" fmla="*/ 1131280 h 1131279"/>
                <a:gd name="connsiteX824" fmla="*/ 9423802 w 11218359"/>
                <a:gd name="connsiteY824" fmla="*/ 1131280 h 1131279"/>
                <a:gd name="connsiteX825" fmla="*/ 9435232 w 11218359"/>
                <a:gd name="connsiteY825" fmla="*/ 1131280 h 1131279"/>
                <a:gd name="connsiteX826" fmla="*/ 9446662 w 11218359"/>
                <a:gd name="connsiteY826" fmla="*/ 1131280 h 1131279"/>
                <a:gd name="connsiteX827" fmla="*/ 9458091 w 11218359"/>
                <a:gd name="connsiteY827" fmla="*/ 1131280 h 1131279"/>
                <a:gd name="connsiteX828" fmla="*/ 9469570 w 11218359"/>
                <a:gd name="connsiteY828" fmla="*/ 1131280 h 1131279"/>
                <a:gd name="connsiteX829" fmla="*/ 9480999 w 11218359"/>
                <a:gd name="connsiteY829" fmla="*/ 1131280 h 1131279"/>
                <a:gd name="connsiteX830" fmla="*/ 9492429 w 11218359"/>
                <a:gd name="connsiteY830" fmla="*/ 1131280 h 1131279"/>
                <a:gd name="connsiteX831" fmla="*/ 9503859 w 11218359"/>
                <a:gd name="connsiteY831" fmla="*/ 1131280 h 1131279"/>
                <a:gd name="connsiteX832" fmla="*/ 9515289 w 11218359"/>
                <a:gd name="connsiteY832" fmla="*/ 1131280 h 1131279"/>
                <a:gd name="connsiteX833" fmla="*/ 9526767 w 11218359"/>
                <a:gd name="connsiteY833" fmla="*/ 1131280 h 1131279"/>
                <a:gd name="connsiteX834" fmla="*/ 9538197 w 11218359"/>
                <a:gd name="connsiteY834" fmla="*/ 1131280 h 1131279"/>
                <a:gd name="connsiteX835" fmla="*/ 9549626 w 11218359"/>
                <a:gd name="connsiteY835" fmla="*/ 1131280 h 1131279"/>
                <a:gd name="connsiteX836" fmla="*/ 9561057 w 11218359"/>
                <a:gd name="connsiteY836" fmla="*/ 1131280 h 1131279"/>
                <a:gd name="connsiteX837" fmla="*/ 9572487 w 11218359"/>
                <a:gd name="connsiteY837" fmla="*/ 1131280 h 1131279"/>
                <a:gd name="connsiteX838" fmla="*/ 9583965 w 11218359"/>
                <a:gd name="connsiteY838" fmla="*/ 1131280 h 1131279"/>
                <a:gd name="connsiteX839" fmla="*/ 9595395 w 11218359"/>
                <a:gd name="connsiteY839" fmla="*/ 1131280 h 1131279"/>
                <a:gd name="connsiteX840" fmla="*/ 9606824 w 11218359"/>
                <a:gd name="connsiteY840" fmla="*/ 1131280 h 1131279"/>
                <a:gd name="connsiteX841" fmla="*/ 9618255 w 11218359"/>
                <a:gd name="connsiteY841" fmla="*/ 1131280 h 1131279"/>
                <a:gd name="connsiteX842" fmla="*/ 9629684 w 11218359"/>
                <a:gd name="connsiteY842" fmla="*/ 1131280 h 1131279"/>
                <a:gd name="connsiteX843" fmla="*/ 9641163 w 11218359"/>
                <a:gd name="connsiteY843" fmla="*/ 1131280 h 1131279"/>
                <a:gd name="connsiteX844" fmla="*/ 9652592 w 11218359"/>
                <a:gd name="connsiteY844" fmla="*/ 1131280 h 1131279"/>
                <a:gd name="connsiteX845" fmla="*/ 9664022 w 11218359"/>
                <a:gd name="connsiteY845" fmla="*/ 1131280 h 1131279"/>
                <a:gd name="connsiteX846" fmla="*/ 9675452 w 11218359"/>
                <a:gd name="connsiteY846" fmla="*/ 1131280 h 1131279"/>
                <a:gd name="connsiteX847" fmla="*/ 9686882 w 11218359"/>
                <a:gd name="connsiteY847" fmla="*/ 1131280 h 1131279"/>
                <a:gd name="connsiteX848" fmla="*/ 9698360 w 11218359"/>
                <a:gd name="connsiteY848" fmla="*/ 1131280 h 1131279"/>
                <a:gd name="connsiteX849" fmla="*/ 9709790 w 11218359"/>
                <a:gd name="connsiteY849" fmla="*/ 1131280 h 1131279"/>
                <a:gd name="connsiteX850" fmla="*/ 9721219 w 11218359"/>
                <a:gd name="connsiteY850" fmla="*/ 1131280 h 1131279"/>
                <a:gd name="connsiteX851" fmla="*/ 9732650 w 11218359"/>
                <a:gd name="connsiteY851" fmla="*/ 1131280 h 1131279"/>
                <a:gd name="connsiteX852" fmla="*/ 9744080 w 11218359"/>
                <a:gd name="connsiteY852" fmla="*/ 1131280 h 1131279"/>
                <a:gd name="connsiteX853" fmla="*/ 9755557 w 11218359"/>
                <a:gd name="connsiteY853" fmla="*/ 1131280 h 1131279"/>
                <a:gd name="connsiteX854" fmla="*/ 9766988 w 11218359"/>
                <a:gd name="connsiteY854" fmla="*/ 1131280 h 1131279"/>
                <a:gd name="connsiteX855" fmla="*/ 9778417 w 11218359"/>
                <a:gd name="connsiteY855" fmla="*/ 1131280 h 1131279"/>
                <a:gd name="connsiteX856" fmla="*/ 9789848 w 11218359"/>
                <a:gd name="connsiteY856" fmla="*/ 1131280 h 1131279"/>
                <a:gd name="connsiteX857" fmla="*/ 9801277 w 11218359"/>
                <a:gd name="connsiteY857" fmla="*/ 1131280 h 1131279"/>
                <a:gd name="connsiteX858" fmla="*/ 9812755 w 11218359"/>
                <a:gd name="connsiteY858" fmla="*/ 1131280 h 1131279"/>
                <a:gd name="connsiteX859" fmla="*/ 9824185 w 11218359"/>
                <a:gd name="connsiteY859" fmla="*/ 1131280 h 1131279"/>
                <a:gd name="connsiteX860" fmla="*/ 9835615 w 11218359"/>
                <a:gd name="connsiteY860" fmla="*/ 1131280 h 1131279"/>
                <a:gd name="connsiteX861" fmla="*/ 9847045 w 11218359"/>
                <a:gd name="connsiteY861" fmla="*/ 1131280 h 1131279"/>
                <a:gd name="connsiteX862" fmla="*/ 9858475 w 11218359"/>
                <a:gd name="connsiteY862" fmla="*/ 1131280 h 1131279"/>
                <a:gd name="connsiteX863" fmla="*/ 9869952 w 11218359"/>
                <a:gd name="connsiteY863" fmla="*/ 1131280 h 1131279"/>
                <a:gd name="connsiteX864" fmla="*/ 9881383 w 11218359"/>
                <a:gd name="connsiteY864" fmla="*/ 1131280 h 1131279"/>
                <a:gd name="connsiteX865" fmla="*/ 9892812 w 11218359"/>
                <a:gd name="connsiteY865" fmla="*/ 1131280 h 1131279"/>
                <a:gd name="connsiteX866" fmla="*/ 9904243 w 11218359"/>
                <a:gd name="connsiteY866" fmla="*/ 1131280 h 1131279"/>
                <a:gd name="connsiteX867" fmla="*/ 9915673 w 11218359"/>
                <a:gd name="connsiteY867" fmla="*/ 1131280 h 1131279"/>
                <a:gd name="connsiteX868" fmla="*/ 9927102 w 11218359"/>
                <a:gd name="connsiteY868" fmla="*/ 1131280 h 1131279"/>
                <a:gd name="connsiteX869" fmla="*/ 9938581 w 11218359"/>
                <a:gd name="connsiteY869" fmla="*/ 1131280 h 1131279"/>
                <a:gd name="connsiteX870" fmla="*/ 9950010 w 11218359"/>
                <a:gd name="connsiteY870" fmla="*/ 1131280 h 1131279"/>
                <a:gd name="connsiteX871" fmla="*/ 9961441 w 11218359"/>
                <a:gd name="connsiteY871" fmla="*/ 1131280 h 1131279"/>
                <a:gd name="connsiteX872" fmla="*/ 9972870 w 11218359"/>
                <a:gd name="connsiteY872" fmla="*/ 1131280 h 1131279"/>
                <a:gd name="connsiteX873" fmla="*/ 9984300 w 11218359"/>
                <a:gd name="connsiteY873" fmla="*/ 1131280 h 1131279"/>
                <a:gd name="connsiteX874" fmla="*/ 9995778 w 11218359"/>
                <a:gd name="connsiteY874" fmla="*/ 1131280 h 1131279"/>
                <a:gd name="connsiteX875" fmla="*/ 10007208 w 11218359"/>
                <a:gd name="connsiteY875" fmla="*/ 1131280 h 1131279"/>
                <a:gd name="connsiteX876" fmla="*/ 10018638 w 11218359"/>
                <a:gd name="connsiteY876" fmla="*/ 1131280 h 1131279"/>
                <a:gd name="connsiteX877" fmla="*/ 10030068 w 11218359"/>
                <a:gd name="connsiteY877" fmla="*/ 1131280 h 1131279"/>
                <a:gd name="connsiteX878" fmla="*/ 10041498 w 11218359"/>
                <a:gd name="connsiteY878" fmla="*/ 1131280 h 1131279"/>
                <a:gd name="connsiteX879" fmla="*/ 10052976 w 11218359"/>
                <a:gd name="connsiteY879" fmla="*/ 1131280 h 1131279"/>
                <a:gd name="connsiteX880" fmla="*/ 10064405 w 11218359"/>
                <a:gd name="connsiteY880" fmla="*/ 1131280 h 1131279"/>
                <a:gd name="connsiteX881" fmla="*/ 10075835 w 11218359"/>
                <a:gd name="connsiteY881" fmla="*/ 1131280 h 1131279"/>
                <a:gd name="connsiteX882" fmla="*/ 10087266 w 11218359"/>
                <a:gd name="connsiteY882" fmla="*/ 1131280 h 1131279"/>
                <a:gd name="connsiteX883" fmla="*/ 10098695 w 11218359"/>
                <a:gd name="connsiteY883" fmla="*/ 1131280 h 1131279"/>
                <a:gd name="connsiteX884" fmla="*/ 10110174 w 11218359"/>
                <a:gd name="connsiteY884" fmla="*/ 1131280 h 1131279"/>
                <a:gd name="connsiteX885" fmla="*/ 10121603 w 11218359"/>
                <a:gd name="connsiteY885" fmla="*/ 1131280 h 1131279"/>
                <a:gd name="connsiteX886" fmla="*/ 10133033 w 11218359"/>
                <a:gd name="connsiteY886" fmla="*/ 1131280 h 1131279"/>
                <a:gd name="connsiteX887" fmla="*/ 10144463 w 11218359"/>
                <a:gd name="connsiteY887" fmla="*/ 1131280 h 1131279"/>
                <a:gd name="connsiteX888" fmla="*/ 10155893 w 11218359"/>
                <a:gd name="connsiteY888" fmla="*/ 1131280 h 1131279"/>
                <a:gd name="connsiteX889" fmla="*/ 10167371 w 11218359"/>
                <a:gd name="connsiteY889" fmla="*/ 1131280 h 1131279"/>
                <a:gd name="connsiteX890" fmla="*/ 10178801 w 11218359"/>
                <a:gd name="connsiteY890" fmla="*/ 1131280 h 1131279"/>
                <a:gd name="connsiteX891" fmla="*/ 10190230 w 11218359"/>
                <a:gd name="connsiteY891" fmla="*/ 1131280 h 1131279"/>
                <a:gd name="connsiteX892" fmla="*/ 10201661 w 11218359"/>
                <a:gd name="connsiteY892" fmla="*/ 1131280 h 1131279"/>
                <a:gd name="connsiteX893" fmla="*/ 10213091 w 11218359"/>
                <a:gd name="connsiteY893" fmla="*/ 1131280 h 1131279"/>
                <a:gd name="connsiteX894" fmla="*/ 10224569 w 11218359"/>
                <a:gd name="connsiteY894" fmla="*/ 1131280 h 1131279"/>
                <a:gd name="connsiteX895" fmla="*/ 10235998 w 11218359"/>
                <a:gd name="connsiteY895" fmla="*/ 1131280 h 1131279"/>
                <a:gd name="connsiteX896" fmla="*/ 10247428 w 11218359"/>
                <a:gd name="connsiteY896" fmla="*/ 1131280 h 1131279"/>
                <a:gd name="connsiteX897" fmla="*/ 10258859 w 11218359"/>
                <a:gd name="connsiteY897" fmla="*/ 1131280 h 1131279"/>
                <a:gd name="connsiteX898" fmla="*/ 10270288 w 11218359"/>
                <a:gd name="connsiteY898" fmla="*/ 1131280 h 1131279"/>
                <a:gd name="connsiteX899" fmla="*/ 10281767 w 11218359"/>
                <a:gd name="connsiteY899" fmla="*/ 1131280 h 1131279"/>
                <a:gd name="connsiteX900" fmla="*/ 10293196 w 11218359"/>
                <a:gd name="connsiteY900" fmla="*/ 1131280 h 1131279"/>
                <a:gd name="connsiteX901" fmla="*/ 10304626 w 11218359"/>
                <a:gd name="connsiteY901" fmla="*/ 1131280 h 1131279"/>
                <a:gd name="connsiteX902" fmla="*/ 10316056 w 11218359"/>
                <a:gd name="connsiteY902" fmla="*/ 1131280 h 1131279"/>
                <a:gd name="connsiteX903" fmla="*/ 10327486 w 11218359"/>
                <a:gd name="connsiteY903" fmla="*/ 1131280 h 1131279"/>
                <a:gd name="connsiteX904" fmla="*/ 10338963 w 11218359"/>
                <a:gd name="connsiteY904" fmla="*/ 1131280 h 1131279"/>
                <a:gd name="connsiteX905" fmla="*/ 10350394 w 11218359"/>
                <a:gd name="connsiteY905" fmla="*/ 1131280 h 1131279"/>
                <a:gd name="connsiteX906" fmla="*/ 10361823 w 11218359"/>
                <a:gd name="connsiteY906" fmla="*/ 1131280 h 1131279"/>
                <a:gd name="connsiteX907" fmla="*/ 10373254 w 11218359"/>
                <a:gd name="connsiteY907" fmla="*/ 1131280 h 1131279"/>
                <a:gd name="connsiteX908" fmla="*/ 10384684 w 11218359"/>
                <a:gd name="connsiteY908" fmla="*/ 1131280 h 1131279"/>
                <a:gd name="connsiteX909" fmla="*/ 10396161 w 11218359"/>
                <a:gd name="connsiteY909" fmla="*/ 1131280 h 1131279"/>
                <a:gd name="connsiteX910" fmla="*/ 10407591 w 11218359"/>
                <a:gd name="connsiteY910" fmla="*/ 1131280 h 1131279"/>
                <a:gd name="connsiteX911" fmla="*/ 10419021 w 11218359"/>
                <a:gd name="connsiteY911" fmla="*/ 1131280 h 1131279"/>
                <a:gd name="connsiteX912" fmla="*/ 10430452 w 11218359"/>
                <a:gd name="connsiteY912" fmla="*/ 1131280 h 1131279"/>
                <a:gd name="connsiteX913" fmla="*/ 10441881 w 11218359"/>
                <a:gd name="connsiteY913" fmla="*/ 1131280 h 1131279"/>
                <a:gd name="connsiteX914" fmla="*/ 10453358 w 11218359"/>
                <a:gd name="connsiteY914" fmla="*/ 1131280 h 1131279"/>
                <a:gd name="connsiteX915" fmla="*/ 10464789 w 11218359"/>
                <a:gd name="connsiteY915" fmla="*/ 1131280 h 1131279"/>
                <a:gd name="connsiteX916" fmla="*/ 10476219 w 11218359"/>
                <a:gd name="connsiteY916" fmla="*/ 1131280 h 1131279"/>
                <a:gd name="connsiteX917" fmla="*/ 10487649 w 11218359"/>
                <a:gd name="connsiteY917" fmla="*/ 1131280 h 1131279"/>
                <a:gd name="connsiteX918" fmla="*/ 10499079 w 11218359"/>
                <a:gd name="connsiteY918" fmla="*/ 1131280 h 1131279"/>
                <a:gd name="connsiteX919" fmla="*/ 10510556 w 11218359"/>
                <a:gd name="connsiteY919" fmla="*/ 1131280 h 1131279"/>
                <a:gd name="connsiteX920" fmla="*/ 10521987 w 11218359"/>
                <a:gd name="connsiteY920" fmla="*/ 1131280 h 1131279"/>
                <a:gd name="connsiteX921" fmla="*/ 10533416 w 11218359"/>
                <a:gd name="connsiteY921" fmla="*/ 1131280 h 1131279"/>
                <a:gd name="connsiteX922" fmla="*/ 10544847 w 11218359"/>
                <a:gd name="connsiteY922" fmla="*/ 1131280 h 1131279"/>
                <a:gd name="connsiteX923" fmla="*/ 10556277 w 11218359"/>
                <a:gd name="connsiteY923" fmla="*/ 1131280 h 1131279"/>
                <a:gd name="connsiteX924" fmla="*/ 10567754 w 11218359"/>
                <a:gd name="connsiteY924" fmla="*/ 1131280 h 1131279"/>
                <a:gd name="connsiteX925" fmla="*/ 10579184 w 11218359"/>
                <a:gd name="connsiteY925" fmla="*/ 1131280 h 1131279"/>
                <a:gd name="connsiteX926" fmla="*/ 10590614 w 11218359"/>
                <a:gd name="connsiteY926" fmla="*/ 1131280 h 1131279"/>
                <a:gd name="connsiteX927" fmla="*/ 10602045 w 11218359"/>
                <a:gd name="connsiteY927" fmla="*/ 1131280 h 1131279"/>
                <a:gd name="connsiteX928" fmla="*/ 10613474 w 11218359"/>
                <a:gd name="connsiteY928" fmla="*/ 1131280 h 1131279"/>
                <a:gd name="connsiteX929" fmla="*/ 10624951 w 11218359"/>
                <a:gd name="connsiteY929" fmla="*/ 1131280 h 1131279"/>
                <a:gd name="connsiteX930" fmla="*/ 10636382 w 11218359"/>
                <a:gd name="connsiteY930" fmla="*/ 1131280 h 1131279"/>
                <a:gd name="connsiteX931" fmla="*/ 10647812 w 11218359"/>
                <a:gd name="connsiteY931" fmla="*/ 1131280 h 1131279"/>
                <a:gd name="connsiteX932" fmla="*/ 10659241 w 11218359"/>
                <a:gd name="connsiteY932" fmla="*/ 1131280 h 1131279"/>
                <a:gd name="connsiteX933" fmla="*/ 10670672 w 11218359"/>
                <a:gd name="connsiteY933" fmla="*/ 1131280 h 1131279"/>
                <a:gd name="connsiteX934" fmla="*/ 10682149 w 11218359"/>
                <a:gd name="connsiteY934" fmla="*/ 1131280 h 1131279"/>
                <a:gd name="connsiteX935" fmla="*/ 10693580 w 11218359"/>
                <a:gd name="connsiteY935" fmla="*/ 1131280 h 1131279"/>
                <a:gd name="connsiteX936" fmla="*/ 10705009 w 11218359"/>
                <a:gd name="connsiteY936" fmla="*/ 1131280 h 1131279"/>
                <a:gd name="connsiteX937" fmla="*/ 10716439 w 11218359"/>
                <a:gd name="connsiteY937" fmla="*/ 1131280 h 1131279"/>
                <a:gd name="connsiteX938" fmla="*/ 10727870 w 11218359"/>
                <a:gd name="connsiteY938" fmla="*/ 1131280 h 1131279"/>
                <a:gd name="connsiteX939" fmla="*/ 10739347 w 11218359"/>
                <a:gd name="connsiteY939" fmla="*/ 1131280 h 1131279"/>
                <a:gd name="connsiteX940" fmla="*/ 10750778 w 11218359"/>
                <a:gd name="connsiteY940" fmla="*/ 1131280 h 1131279"/>
                <a:gd name="connsiteX941" fmla="*/ 10762207 w 11218359"/>
                <a:gd name="connsiteY941" fmla="*/ 1131280 h 1131279"/>
                <a:gd name="connsiteX942" fmla="*/ 10773637 w 11218359"/>
                <a:gd name="connsiteY942" fmla="*/ 1131280 h 1131279"/>
                <a:gd name="connsiteX943" fmla="*/ 10785067 w 11218359"/>
                <a:gd name="connsiteY943" fmla="*/ 1131280 h 1131279"/>
                <a:gd name="connsiteX944" fmla="*/ 10796544 w 11218359"/>
                <a:gd name="connsiteY944" fmla="*/ 1131280 h 1131279"/>
                <a:gd name="connsiteX945" fmla="*/ 10807975 w 11218359"/>
                <a:gd name="connsiteY945" fmla="*/ 1131280 h 1131279"/>
                <a:gd name="connsiteX946" fmla="*/ 10819405 w 11218359"/>
                <a:gd name="connsiteY946" fmla="*/ 1131280 h 1131279"/>
                <a:gd name="connsiteX947" fmla="*/ 10830834 w 11218359"/>
                <a:gd name="connsiteY947" fmla="*/ 1131280 h 1131279"/>
                <a:gd name="connsiteX948" fmla="*/ 10842265 w 11218359"/>
                <a:gd name="connsiteY948" fmla="*/ 1131280 h 1131279"/>
                <a:gd name="connsiteX949" fmla="*/ 10853742 w 11218359"/>
                <a:gd name="connsiteY949" fmla="*/ 1131280 h 1131279"/>
                <a:gd name="connsiteX950" fmla="*/ 10865173 w 11218359"/>
                <a:gd name="connsiteY950" fmla="*/ 1131280 h 1131279"/>
                <a:gd name="connsiteX951" fmla="*/ 10876602 w 11218359"/>
                <a:gd name="connsiteY951" fmla="*/ 1131280 h 1131279"/>
                <a:gd name="connsiteX952" fmla="*/ 10888032 w 11218359"/>
                <a:gd name="connsiteY952" fmla="*/ 1131280 h 1131279"/>
                <a:gd name="connsiteX953" fmla="*/ 10899463 w 11218359"/>
                <a:gd name="connsiteY953" fmla="*/ 1131280 h 1131279"/>
                <a:gd name="connsiteX954" fmla="*/ 10910892 w 11218359"/>
                <a:gd name="connsiteY954" fmla="*/ 1131280 h 1131279"/>
                <a:gd name="connsiteX955" fmla="*/ 10922369 w 11218359"/>
                <a:gd name="connsiteY955" fmla="*/ 1131280 h 1131279"/>
                <a:gd name="connsiteX956" fmla="*/ 10933800 w 11218359"/>
                <a:gd name="connsiteY956" fmla="*/ 1131280 h 1131279"/>
                <a:gd name="connsiteX957" fmla="*/ 10945230 w 11218359"/>
                <a:gd name="connsiteY957" fmla="*/ 1131280 h 1131279"/>
                <a:gd name="connsiteX958" fmla="*/ 10956660 w 11218359"/>
                <a:gd name="connsiteY958" fmla="*/ 1131280 h 1131279"/>
                <a:gd name="connsiteX959" fmla="*/ 10968090 w 11218359"/>
                <a:gd name="connsiteY959" fmla="*/ 1131280 h 1131279"/>
                <a:gd name="connsiteX960" fmla="*/ 10979567 w 11218359"/>
                <a:gd name="connsiteY960" fmla="*/ 1131280 h 1131279"/>
                <a:gd name="connsiteX961" fmla="*/ 10990998 w 11218359"/>
                <a:gd name="connsiteY961" fmla="*/ 1131280 h 1131279"/>
                <a:gd name="connsiteX962" fmla="*/ 11002427 w 11218359"/>
                <a:gd name="connsiteY962" fmla="*/ 1131280 h 1131279"/>
                <a:gd name="connsiteX963" fmla="*/ 11013858 w 11218359"/>
                <a:gd name="connsiteY963" fmla="*/ 1131280 h 1131279"/>
                <a:gd name="connsiteX964" fmla="*/ 11025287 w 11218359"/>
                <a:gd name="connsiteY964" fmla="*/ 1131280 h 1131279"/>
                <a:gd name="connsiteX965" fmla="*/ 11036765 w 11218359"/>
                <a:gd name="connsiteY965" fmla="*/ 1131280 h 1131279"/>
                <a:gd name="connsiteX966" fmla="*/ 11048195 w 11218359"/>
                <a:gd name="connsiteY966" fmla="*/ 1131280 h 1131279"/>
                <a:gd name="connsiteX967" fmla="*/ 11059625 w 11218359"/>
                <a:gd name="connsiteY967" fmla="*/ 1131280 h 1131279"/>
                <a:gd name="connsiteX968" fmla="*/ 11071056 w 11218359"/>
                <a:gd name="connsiteY968" fmla="*/ 1131280 h 1131279"/>
                <a:gd name="connsiteX969" fmla="*/ 11082485 w 11218359"/>
                <a:gd name="connsiteY969" fmla="*/ 1131280 h 1131279"/>
                <a:gd name="connsiteX970" fmla="*/ 11093962 w 11218359"/>
                <a:gd name="connsiteY970" fmla="*/ 1131280 h 1131279"/>
                <a:gd name="connsiteX971" fmla="*/ 11105393 w 11218359"/>
                <a:gd name="connsiteY971" fmla="*/ 1131280 h 1131279"/>
                <a:gd name="connsiteX972" fmla="*/ 11116823 w 11218359"/>
                <a:gd name="connsiteY972" fmla="*/ 1131280 h 1131279"/>
                <a:gd name="connsiteX973" fmla="*/ 11128253 w 11218359"/>
                <a:gd name="connsiteY973" fmla="*/ 1131280 h 1131279"/>
                <a:gd name="connsiteX974" fmla="*/ 11139683 w 11218359"/>
                <a:gd name="connsiteY974" fmla="*/ 1131280 h 1131279"/>
                <a:gd name="connsiteX975" fmla="*/ 11151160 w 11218359"/>
                <a:gd name="connsiteY975" fmla="*/ 1131280 h 1131279"/>
                <a:gd name="connsiteX976" fmla="*/ 11162591 w 11218359"/>
                <a:gd name="connsiteY976" fmla="*/ 1131280 h 1131279"/>
                <a:gd name="connsiteX977" fmla="*/ 11174020 w 11218359"/>
                <a:gd name="connsiteY977" fmla="*/ 1131280 h 1131279"/>
                <a:gd name="connsiteX978" fmla="*/ 11185451 w 11218359"/>
                <a:gd name="connsiteY978" fmla="*/ 1131280 h 1131279"/>
                <a:gd name="connsiteX979" fmla="*/ 11196881 w 11218359"/>
                <a:gd name="connsiteY979" fmla="*/ 1131280 h 1131279"/>
                <a:gd name="connsiteX980" fmla="*/ 11208358 w 11218359"/>
                <a:gd name="connsiteY980" fmla="*/ 1131280 h 1131279"/>
                <a:gd name="connsiteX981" fmla="*/ 11218359 w 11218359"/>
                <a:gd name="connsiteY981" fmla="*/ 1131280 h 113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131279">
                  <a:moveTo>
                    <a:pt x="0" y="1131280"/>
                  </a:moveTo>
                  <a:lnTo>
                    <a:pt x="9149" y="1131280"/>
                  </a:lnTo>
                  <a:lnTo>
                    <a:pt x="20588" y="1131280"/>
                  </a:lnTo>
                  <a:lnTo>
                    <a:pt x="32028" y="1131280"/>
                  </a:lnTo>
                  <a:lnTo>
                    <a:pt x="43467" y="1131280"/>
                  </a:lnTo>
                  <a:lnTo>
                    <a:pt x="54907" y="1131280"/>
                  </a:lnTo>
                  <a:lnTo>
                    <a:pt x="66346" y="1131280"/>
                  </a:lnTo>
                  <a:lnTo>
                    <a:pt x="77786" y="1131280"/>
                  </a:lnTo>
                  <a:lnTo>
                    <a:pt x="89225" y="1131280"/>
                  </a:lnTo>
                  <a:lnTo>
                    <a:pt x="100665" y="1131280"/>
                  </a:lnTo>
                  <a:lnTo>
                    <a:pt x="112104" y="1131280"/>
                  </a:lnTo>
                  <a:lnTo>
                    <a:pt x="123544" y="1131280"/>
                  </a:lnTo>
                  <a:lnTo>
                    <a:pt x="134979" y="1131280"/>
                  </a:lnTo>
                  <a:lnTo>
                    <a:pt x="146423" y="1131280"/>
                  </a:lnTo>
                  <a:lnTo>
                    <a:pt x="157858" y="1131280"/>
                  </a:lnTo>
                  <a:lnTo>
                    <a:pt x="169297" y="1131280"/>
                  </a:lnTo>
                  <a:lnTo>
                    <a:pt x="180737" y="1131280"/>
                  </a:lnTo>
                  <a:lnTo>
                    <a:pt x="192176" y="1131280"/>
                  </a:lnTo>
                  <a:lnTo>
                    <a:pt x="203616" y="1131280"/>
                  </a:lnTo>
                  <a:lnTo>
                    <a:pt x="215055" y="1131280"/>
                  </a:lnTo>
                  <a:lnTo>
                    <a:pt x="226495" y="1131280"/>
                  </a:lnTo>
                  <a:lnTo>
                    <a:pt x="237935" y="1131280"/>
                  </a:lnTo>
                  <a:lnTo>
                    <a:pt x="249374" y="1131280"/>
                  </a:lnTo>
                  <a:lnTo>
                    <a:pt x="260814" y="1131280"/>
                  </a:lnTo>
                  <a:lnTo>
                    <a:pt x="272253" y="1131280"/>
                  </a:lnTo>
                  <a:lnTo>
                    <a:pt x="283693" y="1131280"/>
                  </a:lnTo>
                  <a:lnTo>
                    <a:pt x="295132" y="1131280"/>
                  </a:lnTo>
                  <a:lnTo>
                    <a:pt x="306572" y="1131280"/>
                  </a:lnTo>
                  <a:lnTo>
                    <a:pt x="318011" y="1131280"/>
                  </a:lnTo>
                  <a:lnTo>
                    <a:pt x="329451" y="1131280"/>
                  </a:lnTo>
                  <a:lnTo>
                    <a:pt x="340890" y="1131280"/>
                  </a:lnTo>
                  <a:lnTo>
                    <a:pt x="352330" y="1131280"/>
                  </a:lnTo>
                  <a:lnTo>
                    <a:pt x="363769" y="1131280"/>
                  </a:lnTo>
                  <a:lnTo>
                    <a:pt x="375209" y="1131280"/>
                  </a:lnTo>
                  <a:lnTo>
                    <a:pt x="386648" y="1131280"/>
                  </a:lnTo>
                  <a:lnTo>
                    <a:pt x="398088" y="1131280"/>
                  </a:lnTo>
                  <a:lnTo>
                    <a:pt x="409527" y="1131280"/>
                  </a:lnTo>
                  <a:lnTo>
                    <a:pt x="420967" y="1131280"/>
                  </a:lnTo>
                  <a:lnTo>
                    <a:pt x="432406" y="1131280"/>
                  </a:lnTo>
                  <a:lnTo>
                    <a:pt x="443846" y="1131280"/>
                  </a:lnTo>
                  <a:lnTo>
                    <a:pt x="455285" y="1131280"/>
                  </a:lnTo>
                  <a:lnTo>
                    <a:pt x="466725" y="1131280"/>
                  </a:lnTo>
                  <a:lnTo>
                    <a:pt x="478165" y="1131280"/>
                  </a:lnTo>
                  <a:lnTo>
                    <a:pt x="489604" y="1131280"/>
                  </a:lnTo>
                  <a:lnTo>
                    <a:pt x="501044" y="1131280"/>
                  </a:lnTo>
                  <a:lnTo>
                    <a:pt x="512483" y="1131280"/>
                  </a:lnTo>
                  <a:lnTo>
                    <a:pt x="523923" y="1131280"/>
                  </a:lnTo>
                  <a:lnTo>
                    <a:pt x="535362" y="1131280"/>
                  </a:lnTo>
                  <a:lnTo>
                    <a:pt x="546802" y="1131280"/>
                  </a:lnTo>
                  <a:lnTo>
                    <a:pt x="558241" y="1131280"/>
                  </a:lnTo>
                  <a:lnTo>
                    <a:pt x="569681" y="1131280"/>
                  </a:lnTo>
                  <a:lnTo>
                    <a:pt x="581120" y="1131280"/>
                  </a:lnTo>
                  <a:lnTo>
                    <a:pt x="592560" y="1131280"/>
                  </a:lnTo>
                  <a:lnTo>
                    <a:pt x="603999" y="1131280"/>
                  </a:lnTo>
                  <a:lnTo>
                    <a:pt x="615439" y="1131280"/>
                  </a:lnTo>
                  <a:lnTo>
                    <a:pt x="626878" y="1131280"/>
                  </a:lnTo>
                  <a:lnTo>
                    <a:pt x="638318" y="1131280"/>
                  </a:lnTo>
                  <a:lnTo>
                    <a:pt x="649757" y="1131280"/>
                  </a:lnTo>
                  <a:lnTo>
                    <a:pt x="661192" y="1131280"/>
                  </a:lnTo>
                  <a:lnTo>
                    <a:pt x="672632" y="1131280"/>
                  </a:lnTo>
                  <a:lnTo>
                    <a:pt x="684071" y="1131280"/>
                  </a:lnTo>
                  <a:lnTo>
                    <a:pt x="695511" y="1131280"/>
                  </a:lnTo>
                  <a:lnTo>
                    <a:pt x="706950" y="1131280"/>
                  </a:lnTo>
                  <a:lnTo>
                    <a:pt x="718390" y="1131280"/>
                  </a:lnTo>
                  <a:lnTo>
                    <a:pt x="729829" y="1131280"/>
                  </a:lnTo>
                  <a:lnTo>
                    <a:pt x="741269" y="1131280"/>
                  </a:lnTo>
                  <a:lnTo>
                    <a:pt x="752708" y="1131280"/>
                  </a:lnTo>
                  <a:lnTo>
                    <a:pt x="764148" y="1131280"/>
                  </a:lnTo>
                  <a:lnTo>
                    <a:pt x="775587" y="1131280"/>
                  </a:lnTo>
                  <a:lnTo>
                    <a:pt x="787027" y="1131280"/>
                  </a:lnTo>
                  <a:lnTo>
                    <a:pt x="798467" y="1131280"/>
                  </a:lnTo>
                  <a:lnTo>
                    <a:pt x="809906" y="1131280"/>
                  </a:lnTo>
                  <a:lnTo>
                    <a:pt x="821346" y="1131280"/>
                  </a:lnTo>
                  <a:lnTo>
                    <a:pt x="832785" y="1131280"/>
                  </a:lnTo>
                  <a:lnTo>
                    <a:pt x="844225" y="1131280"/>
                  </a:lnTo>
                  <a:lnTo>
                    <a:pt x="855664" y="1131280"/>
                  </a:lnTo>
                  <a:lnTo>
                    <a:pt x="867104" y="1131280"/>
                  </a:lnTo>
                  <a:lnTo>
                    <a:pt x="878543" y="1131280"/>
                  </a:lnTo>
                  <a:lnTo>
                    <a:pt x="889983" y="1131280"/>
                  </a:lnTo>
                  <a:lnTo>
                    <a:pt x="901422" y="1131280"/>
                  </a:lnTo>
                  <a:lnTo>
                    <a:pt x="912862" y="1131280"/>
                  </a:lnTo>
                  <a:lnTo>
                    <a:pt x="924301" y="1131280"/>
                  </a:lnTo>
                  <a:lnTo>
                    <a:pt x="935741" y="1131280"/>
                  </a:lnTo>
                  <a:lnTo>
                    <a:pt x="947180" y="1131280"/>
                  </a:lnTo>
                  <a:lnTo>
                    <a:pt x="958620" y="1131280"/>
                  </a:lnTo>
                  <a:lnTo>
                    <a:pt x="970059" y="1131280"/>
                  </a:lnTo>
                  <a:lnTo>
                    <a:pt x="981499" y="1131280"/>
                  </a:lnTo>
                  <a:lnTo>
                    <a:pt x="992938" y="1131280"/>
                  </a:lnTo>
                  <a:lnTo>
                    <a:pt x="1004378" y="1131280"/>
                  </a:lnTo>
                  <a:lnTo>
                    <a:pt x="1015818" y="1131280"/>
                  </a:lnTo>
                  <a:lnTo>
                    <a:pt x="1027257" y="1131280"/>
                  </a:lnTo>
                  <a:lnTo>
                    <a:pt x="1038697" y="1131280"/>
                  </a:lnTo>
                  <a:lnTo>
                    <a:pt x="1050136" y="1131280"/>
                  </a:lnTo>
                  <a:lnTo>
                    <a:pt x="1061576" y="1131280"/>
                  </a:lnTo>
                  <a:lnTo>
                    <a:pt x="1073015" y="1131280"/>
                  </a:lnTo>
                  <a:lnTo>
                    <a:pt x="1084455" y="1131280"/>
                  </a:lnTo>
                  <a:lnTo>
                    <a:pt x="1095894" y="1131280"/>
                  </a:lnTo>
                  <a:lnTo>
                    <a:pt x="1107334" y="1131280"/>
                  </a:lnTo>
                  <a:lnTo>
                    <a:pt x="1118773" y="1131280"/>
                  </a:lnTo>
                  <a:lnTo>
                    <a:pt x="1130213" y="1131280"/>
                  </a:lnTo>
                  <a:lnTo>
                    <a:pt x="1141652" y="1131280"/>
                  </a:lnTo>
                  <a:lnTo>
                    <a:pt x="1153092" y="1131280"/>
                  </a:lnTo>
                  <a:lnTo>
                    <a:pt x="1164531" y="1131280"/>
                  </a:lnTo>
                  <a:lnTo>
                    <a:pt x="1175971" y="1131280"/>
                  </a:lnTo>
                  <a:lnTo>
                    <a:pt x="1187406" y="1131280"/>
                  </a:lnTo>
                  <a:lnTo>
                    <a:pt x="1198845" y="1131280"/>
                  </a:lnTo>
                  <a:lnTo>
                    <a:pt x="1210285" y="1131280"/>
                  </a:lnTo>
                  <a:lnTo>
                    <a:pt x="1221724" y="1131280"/>
                  </a:lnTo>
                  <a:lnTo>
                    <a:pt x="1233164" y="1131280"/>
                  </a:lnTo>
                  <a:lnTo>
                    <a:pt x="1244603" y="1131280"/>
                  </a:lnTo>
                  <a:lnTo>
                    <a:pt x="1256043" y="1131280"/>
                  </a:lnTo>
                  <a:lnTo>
                    <a:pt x="1267482" y="1131280"/>
                  </a:lnTo>
                  <a:lnTo>
                    <a:pt x="1278922" y="1131280"/>
                  </a:lnTo>
                  <a:lnTo>
                    <a:pt x="1290361" y="1131280"/>
                  </a:lnTo>
                  <a:lnTo>
                    <a:pt x="1301801" y="1131280"/>
                  </a:lnTo>
                  <a:lnTo>
                    <a:pt x="1313240" y="1131280"/>
                  </a:lnTo>
                  <a:lnTo>
                    <a:pt x="1324680" y="1131280"/>
                  </a:lnTo>
                  <a:lnTo>
                    <a:pt x="1336120" y="1131280"/>
                  </a:lnTo>
                  <a:lnTo>
                    <a:pt x="1347559" y="1131280"/>
                  </a:lnTo>
                  <a:lnTo>
                    <a:pt x="1358999" y="1131280"/>
                  </a:lnTo>
                  <a:lnTo>
                    <a:pt x="1370438" y="1131280"/>
                  </a:lnTo>
                  <a:lnTo>
                    <a:pt x="1381878" y="1131280"/>
                  </a:lnTo>
                  <a:lnTo>
                    <a:pt x="1393317" y="1131280"/>
                  </a:lnTo>
                  <a:lnTo>
                    <a:pt x="1404757" y="1131280"/>
                  </a:lnTo>
                  <a:lnTo>
                    <a:pt x="1416196" y="1131280"/>
                  </a:lnTo>
                  <a:lnTo>
                    <a:pt x="1427636" y="1131280"/>
                  </a:lnTo>
                  <a:lnTo>
                    <a:pt x="1439075" y="1131280"/>
                  </a:lnTo>
                  <a:lnTo>
                    <a:pt x="1450515" y="1131280"/>
                  </a:lnTo>
                  <a:lnTo>
                    <a:pt x="1461954" y="1131280"/>
                  </a:lnTo>
                  <a:lnTo>
                    <a:pt x="1473394" y="1131280"/>
                  </a:lnTo>
                  <a:lnTo>
                    <a:pt x="1484833" y="1131280"/>
                  </a:lnTo>
                  <a:lnTo>
                    <a:pt x="1496273" y="1131280"/>
                  </a:lnTo>
                  <a:lnTo>
                    <a:pt x="1507712" y="1131280"/>
                  </a:lnTo>
                  <a:lnTo>
                    <a:pt x="1519152" y="1131280"/>
                  </a:lnTo>
                  <a:lnTo>
                    <a:pt x="1530591" y="1131280"/>
                  </a:lnTo>
                  <a:lnTo>
                    <a:pt x="1542031" y="1131280"/>
                  </a:lnTo>
                  <a:lnTo>
                    <a:pt x="1553471" y="1131280"/>
                  </a:lnTo>
                  <a:lnTo>
                    <a:pt x="1564910" y="1131280"/>
                  </a:lnTo>
                  <a:lnTo>
                    <a:pt x="1576349" y="1131280"/>
                  </a:lnTo>
                  <a:lnTo>
                    <a:pt x="1587789" y="1131280"/>
                  </a:lnTo>
                  <a:lnTo>
                    <a:pt x="1599229" y="1131280"/>
                  </a:lnTo>
                  <a:lnTo>
                    <a:pt x="1610668" y="1131280"/>
                  </a:lnTo>
                  <a:lnTo>
                    <a:pt x="1622107" y="1131280"/>
                  </a:lnTo>
                  <a:lnTo>
                    <a:pt x="1633547" y="1131280"/>
                  </a:lnTo>
                  <a:lnTo>
                    <a:pt x="1644987" y="1131280"/>
                  </a:lnTo>
                  <a:lnTo>
                    <a:pt x="1656426" y="1131280"/>
                  </a:lnTo>
                  <a:lnTo>
                    <a:pt x="1667866" y="1131280"/>
                  </a:lnTo>
                  <a:lnTo>
                    <a:pt x="1679305" y="1131280"/>
                  </a:lnTo>
                  <a:lnTo>
                    <a:pt x="1690745" y="1131280"/>
                  </a:lnTo>
                  <a:lnTo>
                    <a:pt x="1702184" y="1131280"/>
                  </a:lnTo>
                  <a:lnTo>
                    <a:pt x="1713619" y="1131280"/>
                  </a:lnTo>
                  <a:lnTo>
                    <a:pt x="1725063" y="1131280"/>
                  </a:lnTo>
                  <a:lnTo>
                    <a:pt x="1736498" y="1131280"/>
                  </a:lnTo>
                  <a:lnTo>
                    <a:pt x="1747938" y="1131280"/>
                  </a:lnTo>
                  <a:lnTo>
                    <a:pt x="1759377" y="1131280"/>
                  </a:lnTo>
                  <a:lnTo>
                    <a:pt x="1770817" y="1131280"/>
                  </a:lnTo>
                  <a:lnTo>
                    <a:pt x="1782256" y="1131280"/>
                  </a:lnTo>
                  <a:lnTo>
                    <a:pt x="1793696" y="1131280"/>
                  </a:lnTo>
                  <a:lnTo>
                    <a:pt x="1805135" y="1131280"/>
                  </a:lnTo>
                  <a:lnTo>
                    <a:pt x="1816575" y="1131280"/>
                  </a:lnTo>
                  <a:lnTo>
                    <a:pt x="1828014" y="1131280"/>
                  </a:lnTo>
                  <a:lnTo>
                    <a:pt x="1839454" y="1131280"/>
                  </a:lnTo>
                  <a:lnTo>
                    <a:pt x="1850893" y="1131280"/>
                  </a:lnTo>
                  <a:lnTo>
                    <a:pt x="1862333" y="1131280"/>
                  </a:lnTo>
                  <a:lnTo>
                    <a:pt x="1873772" y="1131280"/>
                  </a:lnTo>
                  <a:lnTo>
                    <a:pt x="1885212" y="1131280"/>
                  </a:lnTo>
                  <a:lnTo>
                    <a:pt x="1896651" y="1131280"/>
                  </a:lnTo>
                  <a:lnTo>
                    <a:pt x="1908091" y="1131280"/>
                  </a:lnTo>
                  <a:lnTo>
                    <a:pt x="1919531" y="1131280"/>
                  </a:lnTo>
                  <a:lnTo>
                    <a:pt x="1930970" y="1131280"/>
                  </a:lnTo>
                  <a:lnTo>
                    <a:pt x="1942409" y="1131280"/>
                  </a:lnTo>
                  <a:lnTo>
                    <a:pt x="1953849" y="1131280"/>
                  </a:lnTo>
                  <a:lnTo>
                    <a:pt x="1965289" y="1131280"/>
                  </a:lnTo>
                  <a:lnTo>
                    <a:pt x="1976728" y="1131280"/>
                  </a:lnTo>
                  <a:lnTo>
                    <a:pt x="1988168" y="1131280"/>
                  </a:lnTo>
                  <a:lnTo>
                    <a:pt x="1999607" y="1131280"/>
                  </a:lnTo>
                  <a:lnTo>
                    <a:pt x="2011047" y="1131280"/>
                  </a:lnTo>
                  <a:lnTo>
                    <a:pt x="2022486" y="1131280"/>
                  </a:lnTo>
                  <a:lnTo>
                    <a:pt x="2033926" y="1131280"/>
                  </a:lnTo>
                  <a:lnTo>
                    <a:pt x="2045365" y="1131280"/>
                  </a:lnTo>
                  <a:lnTo>
                    <a:pt x="2056805" y="1131280"/>
                  </a:lnTo>
                  <a:lnTo>
                    <a:pt x="2068244" y="1131280"/>
                  </a:lnTo>
                  <a:lnTo>
                    <a:pt x="2079684" y="1131280"/>
                  </a:lnTo>
                  <a:lnTo>
                    <a:pt x="2091123" y="1131280"/>
                  </a:lnTo>
                  <a:lnTo>
                    <a:pt x="2102563" y="1131280"/>
                  </a:lnTo>
                  <a:lnTo>
                    <a:pt x="2114002" y="1131280"/>
                  </a:lnTo>
                  <a:lnTo>
                    <a:pt x="2125442" y="1131280"/>
                  </a:lnTo>
                  <a:lnTo>
                    <a:pt x="2136882" y="1131280"/>
                  </a:lnTo>
                  <a:lnTo>
                    <a:pt x="2148321" y="1131280"/>
                  </a:lnTo>
                  <a:lnTo>
                    <a:pt x="2159760" y="1131280"/>
                  </a:lnTo>
                  <a:lnTo>
                    <a:pt x="2171200" y="1131280"/>
                  </a:lnTo>
                  <a:lnTo>
                    <a:pt x="2182640" y="1131280"/>
                  </a:lnTo>
                  <a:lnTo>
                    <a:pt x="2194079" y="1131280"/>
                  </a:lnTo>
                  <a:lnTo>
                    <a:pt x="2205519" y="1131280"/>
                  </a:lnTo>
                  <a:lnTo>
                    <a:pt x="2216958" y="1131280"/>
                  </a:lnTo>
                  <a:lnTo>
                    <a:pt x="2228393" y="1131280"/>
                  </a:lnTo>
                  <a:lnTo>
                    <a:pt x="2239837" y="1131280"/>
                  </a:lnTo>
                  <a:lnTo>
                    <a:pt x="2251272" y="1131280"/>
                  </a:lnTo>
                  <a:lnTo>
                    <a:pt x="2262716" y="1131280"/>
                  </a:lnTo>
                  <a:lnTo>
                    <a:pt x="2274151" y="1131280"/>
                  </a:lnTo>
                  <a:lnTo>
                    <a:pt x="2285591" y="1131280"/>
                  </a:lnTo>
                  <a:lnTo>
                    <a:pt x="2297030" y="1131280"/>
                  </a:lnTo>
                  <a:lnTo>
                    <a:pt x="2308470" y="1131280"/>
                  </a:lnTo>
                  <a:lnTo>
                    <a:pt x="2319909" y="1131280"/>
                  </a:lnTo>
                  <a:lnTo>
                    <a:pt x="2331349" y="1131280"/>
                  </a:lnTo>
                  <a:lnTo>
                    <a:pt x="2342788" y="1131280"/>
                  </a:lnTo>
                  <a:lnTo>
                    <a:pt x="2354228" y="1131280"/>
                  </a:lnTo>
                  <a:lnTo>
                    <a:pt x="2365667" y="1131280"/>
                  </a:lnTo>
                  <a:lnTo>
                    <a:pt x="2377107" y="1131280"/>
                  </a:lnTo>
                  <a:lnTo>
                    <a:pt x="2388546" y="1131280"/>
                  </a:lnTo>
                  <a:lnTo>
                    <a:pt x="2399986" y="1131280"/>
                  </a:lnTo>
                  <a:lnTo>
                    <a:pt x="2411425" y="1131280"/>
                  </a:lnTo>
                  <a:lnTo>
                    <a:pt x="2422865" y="1131280"/>
                  </a:lnTo>
                  <a:lnTo>
                    <a:pt x="2434304" y="1131280"/>
                  </a:lnTo>
                  <a:lnTo>
                    <a:pt x="2445744" y="1131280"/>
                  </a:lnTo>
                  <a:lnTo>
                    <a:pt x="2457184" y="1131280"/>
                  </a:lnTo>
                  <a:lnTo>
                    <a:pt x="2468623" y="1131280"/>
                  </a:lnTo>
                  <a:lnTo>
                    <a:pt x="2480062" y="1131280"/>
                  </a:lnTo>
                  <a:lnTo>
                    <a:pt x="2491502" y="1131280"/>
                  </a:lnTo>
                  <a:lnTo>
                    <a:pt x="2502942" y="1131280"/>
                  </a:lnTo>
                  <a:lnTo>
                    <a:pt x="2514381" y="1131280"/>
                  </a:lnTo>
                  <a:lnTo>
                    <a:pt x="2525821" y="1131280"/>
                  </a:lnTo>
                  <a:lnTo>
                    <a:pt x="2537260" y="1131280"/>
                  </a:lnTo>
                  <a:lnTo>
                    <a:pt x="2548700" y="1131280"/>
                  </a:lnTo>
                  <a:lnTo>
                    <a:pt x="2560139" y="1131280"/>
                  </a:lnTo>
                  <a:lnTo>
                    <a:pt x="2571579" y="1131280"/>
                  </a:lnTo>
                  <a:lnTo>
                    <a:pt x="2583018" y="1131280"/>
                  </a:lnTo>
                  <a:lnTo>
                    <a:pt x="2594458" y="1131280"/>
                  </a:lnTo>
                  <a:lnTo>
                    <a:pt x="2605897" y="1131280"/>
                  </a:lnTo>
                  <a:lnTo>
                    <a:pt x="2617337" y="1131280"/>
                  </a:lnTo>
                  <a:lnTo>
                    <a:pt x="2628776" y="1131280"/>
                  </a:lnTo>
                  <a:lnTo>
                    <a:pt x="2640216" y="1131280"/>
                  </a:lnTo>
                  <a:lnTo>
                    <a:pt x="2651655" y="1131280"/>
                  </a:lnTo>
                  <a:lnTo>
                    <a:pt x="2663095" y="1131280"/>
                  </a:lnTo>
                  <a:lnTo>
                    <a:pt x="2674535" y="1131280"/>
                  </a:lnTo>
                  <a:lnTo>
                    <a:pt x="2685974" y="1131280"/>
                  </a:lnTo>
                  <a:lnTo>
                    <a:pt x="2697413" y="1131280"/>
                  </a:lnTo>
                  <a:lnTo>
                    <a:pt x="2708853" y="1131280"/>
                  </a:lnTo>
                  <a:lnTo>
                    <a:pt x="2720293" y="1131280"/>
                  </a:lnTo>
                  <a:lnTo>
                    <a:pt x="2731727" y="1131280"/>
                  </a:lnTo>
                  <a:lnTo>
                    <a:pt x="2743172" y="1131280"/>
                  </a:lnTo>
                  <a:lnTo>
                    <a:pt x="2754611" y="1131280"/>
                  </a:lnTo>
                  <a:lnTo>
                    <a:pt x="2766046" y="1131280"/>
                  </a:lnTo>
                  <a:lnTo>
                    <a:pt x="2777490" y="1131280"/>
                  </a:lnTo>
                  <a:lnTo>
                    <a:pt x="2788925" y="1131280"/>
                  </a:lnTo>
                  <a:lnTo>
                    <a:pt x="2800364" y="1131280"/>
                  </a:lnTo>
                  <a:lnTo>
                    <a:pt x="2811804" y="1131280"/>
                  </a:lnTo>
                  <a:lnTo>
                    <a:pt x="2823243" y="1131280"/>
                  </a:lnTo>
                  <a:lnTo>
                    <a:pt x="2834683" y="1131280"/>
                  </a:lnTo>
                  <a:lnTo>
                    <a:pt x="2846123" y="1131280"/>
                  </a:lnTo>
                  <a:lnTo>
                    <a:pt x="2857562" y="1131280"/>
                  </a:lnTo>
                  <a:lnTo>
                    <a:pt x="2869001" y="1131280"/>
                  </a:lnTo>
                  <a:lnTo>
                    <a:pt x="2880441" y="1131280"/>
                  </a:lnTo>
                  <a:lnTo>
                    <a:pt x="2891881" y="1131280"/>
                  </a:lnTo>
                  <a:lnTo>
                    <a:pt x="2903320" y="1131280"/>
                  </a:lnTo>
                  <a:lnTo>
                    <a:pt x="2914760" y="1131280"/>
                  </a:lnTo>
                  <a:lnTo>
                    <a:pt x="2926199" y="1131280"/>
                  </a:lnTo>
                  <a:lnTo>
                    <a:pt x="2937639" y="1131280"/>
                  </a:lnTo>
                  <a:lnTo>
                    <a:pt x="2949078" y="1131280"/>
                  </a:lnTo>
                  <a:lnTo>
                    <a:pt x="2960518" y="1131280"/>
                  </a:lnTo>
                  <a:lnTo>
                    <a:pt x="2971957" y="1131280"/>
                  </a:lnTo>
                  <a:lnTo>
                    <a:pt x="2983397" y="1131280"/>
                  </a:lnTo>
                  <a:lnTo>
                    <a:pt x="2994837" y="1131280"/>
                  </a:lnTo>
                  <a:lnTo>
                    <a:pt x="3006276" y="1131280"/>
                  </a:lnTo>
                  <a:lnTo>
                    <a:pt x="3017715" y="1131280"/>
                  </a:lnTo>
                  <a:lnTo>
                    <a:pt x="3029155" y="1131280"/>
                  </a:lnTo>
                  <a:lnTo>
                    <a:pt x="3040594" y="1131280"/>
                  </a:lnTo>
                  <a:lnTo>
                    <a:pt x="3052034" y="1131280"/>
                  </a:lnTo>
                  <a:lnTo>
                    <a:pt x="3063474" y="1131280"/>
                  </a:lnTo>
                  <a:lnTo>
                    <a:pt x="3074913" y="1131280"/>
                  </a:lnTo>
                  <a:lnTo>
                    <a:pt x="3086352" y="1131280"/>
                  </a:lnTo>
                  <a:lnTo>
                    <a:pt x="3097792" y="1131280"/>
                  </a:lnTo>
                  <a:lnTo>
                    <a:pt x="3109232" y="1131280"/>
                  </a:lnTo>
                  <a:lnTo>
                    <a:pt x="3120671" y="1131280"/>
                  </a:lnTo>
                  <a:lnTo>
                    <a:pt x="3132111" y="464230"/>
                  </a:lnTo>
                  <a:lnTo>
                    <a:pt x="3143550" y="159248"/>
                  </a:lnTo>
                  <a:lnTo>
                    <a:pt x="3154990" y="142723"/>
                  </a:lnTo>
                  <a:lnTo>
                    <a:pt x="3166429" y="0"/>
                  </a:lnTo>
                  <a:lnTo>
                    <a:pt x="3177869" y="255403"/>
                  </a:lnTo>
                  <a:lnTo>
                    <a:pt x="3189308" y="341038"/>
                  </a:lnTo>
                  <a:lnTo>
                    <a:pt x="3200748" y="646014"/>
                  </a:lnTo>
                  <a:lnTo>
                    <a:pt x="3212187" y="1131280"/>
                  </a:lnTo>
                  <a:lnTo>
                    <a:pt x="3223627" y="1131280"/>
                  </a:lnTo>
                  <a:lnTo>
                    <a:pt x="3235066" y="1131280"/>
                  </a:lnTo>
                  <a:lnTo>
                    <a:pt x="3246501" y="1131280"/>
                  </a:lnTo>
                  <a:lnTo>
                    <a:pt x="3257945" y="1131280"/>
                  </a:lnTo>
                  <a:lnTo>
                    <a:pt x="3269385" y="1131280"/>
                  </a:lnTo>
                  <a:lnTo>
                    <a:pt x="3280825" y="1131280"/>
                  </a:lnTo>
                  <a:lnTo>
                    <a:pt x="3292264" y="1131280"/>
                  </a:lnTo>
                  <a:lnTo>
                    <a:pt x="3303699" y="1131280"/>
                  </a:lnTo>
                  <a:lnTo>
                    <a:pt x="3315143" y="1131280"/>
                  </a:lnTo>
                  <a:lnTo>
                    <a:pt x="3326578" y="1131280"/>
                  </a:lnTo>
                  <a:lnTo>
                    <a:pt x="3338017" y="1131280"/>
                  </a:lnTo>
                  <a:lnTo>
                    <a:pt x="3349457" y="1131280"/>
                  </a:lnTo>
                  <a:lnTo>
                    <a:pt x="3360896" y="1131280"/>
                  </a:lnTo>
                  <a:lnTo>
                    <a:pt x="3372336" y="1131280"/>
                  </a:lnTo>
                  <a:lnTo>
                    <a:pt x="3383776" y="1131280"/>
                  </a:lnTo>
                  <a:lnTo>
                    <a:pt x="3395215" y="1131280"/>
                  </a:lnTo>
                  <a:lnTo>
                    <a:pt x="3406654" y="1131280"/>
                  </a:lnTo>
                  <a:lnTo>
                    <a:pt x="3418094" y="1131280"/>
                  </a:lnTo>
                  <a:lnTo>
                    <a:pt x="3429534" y="1131280"/>
                  </a:lnTo>
                  <a:lnTo>
                    <a:pt x="3440973" y="1131280"/>
                  </a:lnTo>
                  <a:lnTo>
                    <a:pt x="3452413" y="1131280"/>
                  </a:lnTo>
                  <a:lnTo>
                    <a:pt x="3463852" y="1131280"/>
                  </a:lnTo>
                  <a:lnTo>
                    <a:pt x="3475292" y="1131280"/>
                  </a:lnTo>
                  <a:lnTo>
                    <a:pt x="3486731" y="1131280"/>
                  </a:lnTo>
                  <a:lnTo>
                    <a:pt x="3498171" y="1131280"/>
                  </a:lnTo>
                  <a:lnTo>
                    <a:pt x="3509610" y="1131280"/>
                  </a:lnTo>
                  <a:lnTo>
                    <a:pt x="3521050" y="1131280"/>
                  </a:lnTo>
                  <a:lnTo>
                    <a:pt x="3532489" y="1128274"/>
                  </a:lnTo>
                  <a:lnTo>
                    <a:pt x="3543929" y="1131280"/>
                  </a:lnTo>
                  <a:lnTo>
                    <a:pt x="3555368" y="1131280"/>
                  </a:lnTo>
                  <a:lnTo>
                    <a:pt x="3566808" y="1131280"/>
                  </a:lnTo>
                  <a:lnTo>
                    <a:pt x="3578247" y="1131280"/>
                  </a:lnTo>
                  <a:lnTo>
                    <a:pt x="3589687" y="1129779"/>
                  </a:lnTo>
                  <a:lnTo>
                    <a:pt x="3601127" y="1131280"/>
                  </a:lnTo>
                  <a:lnTo>
                    <a:pt x="3612566" y="1131280"/>
                  </a:lnTo>
                  <a:lnTo>
                    <a:pt x="3624005" y="1131280"/>
                  </a:lnTo>
                  <a:lnTo>
                    <a:pt x="3635445" y="1131280"/>
                  </a:lnTo>
                  <a:lnTo>
                    <a:pt x="3646885" y="1131280"/>
                  </a:lnTo>
                  <a:lnTo>
                    <a:pt x="3658324" y="1131280"/>
                  </a:lnTo>
                  <a:lnTo>
                    <a:pt x="3669764" y="1131280"/>
                  </a:lnTo>
                  <a:lnTo>
                    <a:pt x="3681203" y="1131280"/>
                  </a:lnTo>
                  <a:lnTo>
                    <a:pt x="3692643" y="1131280"/>
                  </a:lnTo>
                  <a:lnTo>
                    <a:pt x="3704082" y="1131280"/>
                  </a:lnTo>
                  <a:lnTo>
                    <a:pt x="3715522" y="1131280"/>
                  </a:lnTo>
                  <a:lnTo>
                    <a:pt x="3726961" y="1131280"/>
                  </a:lnTo>
                  <a:lnTo>
                    <a:pt x="3738401" y="1131280"/>
                  </a:lnTo>
                  <a:lnTo>
                    <a:pt x="3749840" y="1131280"/>
                  </a:lnTo>
                  <a:lnTo>
                    <a:pt x="3761280" y="1131280"/>
                  </a:lnTo>
                  <a:lnTo>
                    <a:pt x="3772719" y="1131280"/>
                  </a:lnTo>
                  <a:lnTo>
                    <a:pt x="3784154" y="1131280"/>
                  </a:lnTo>
                  <a:lnTo>
                    <a:pt x="3795598" y="1131280"/>
                  </a:lnTo>
                  <a:lnTo>
                    <a:pt x="3807033" y="1131280"/>
                  </a:lnTo>
                  <a:lnTo>
                    <a:pt x="3818473" y="1131280"/>
                  </a:lnTo>
                  <a:lnTo>
                    <a:pt x="3829917" y="1131280"/>
                  </a:lnTo>
                  <a:lnTo>
                    <a:pt x="3841352" y="1131280"/>
                  </a:lnTo>
                  <a:lnTo>
                    <a:pt x="3852791" y="1131280"/>
                  </a:lnTo>
                  <a:lnTo>
                    <a:pt x="3864231" y="1131280"/>
                  </a:lnTo>
                  <a:lnTo>
                    <a:pt x="3875670" y="1131280"/>
                  </a:lnTo>
                  <a:lnTo>
                    <a:pt x="3887110" y="1131280"/>
                  </a:lnTo>
                  <a:lnTo>
                    <a:pt x="3898549" y="1131280"/>
                  </a:lnTo>
                  <a:lnTo>
                    <a:pt x="3909989" y="1131280"/>
                  </a:lnTo>
                  <a:lnTo>
                    <a:pt x="3921447" y="1131280"/>
                  </a:lnTo>
                  <a:lnTo>
                    <a:pt x="3932878" y="1131280"/>
                  </a:lnTo>
                  <a:lnTo>
                    <a:pt x="3944307" y="1131280"/>
                  </a:lnTo>
                  <a:lnTo>
                    <a:pt x="3955737" y="1131280"/>
                  </a:lnTo>
                  <a:lnTo>
                    <a:pt x="3967167" y="1131280"/>
                  </a:lnTo>
                  <a:lnTo>
                    <a:pt x="3978645" y="1131280"/>
                  </a:lnTo>
                  <a:lnTo>
                    <a:pt x="3990075" y="1131280"/>
                  </a:lnTo>
                  <a:lnTo>
                    <a:pt x="4001505" y="1131280"/>
                  </a:lnTo>
                  <a:lnTo>
                    <a:pt x="4012935" y="1131280"/>
                  </a:lnTo>
                  <a:lnTo>
                    <a:pt x="4024365" y="1131280"/>
                  </a:lnTo>
                  <a:lnTo>
                    <a:pt x="4035843" y="1131280"/>
                  </a:lnTo>
                  <a:lnTo>
                    <a:pt x="4047273" y="1131280"/>
                  </a:lnTo>
                  <a:lnTo>
                    <a:pt x="4058702" y="1131280"/>
                  </a:lnTo>
                  <a:lnTo>
                    <a:pt x="4070133" y="1131280"/>
                  </a:lnTo>
                  <a:lnTo>
                    <a:pt x="4081563" y="1131280"/>
                  </a:lnTo>
                  <a:lnTo>
                    <a:pt x="4093040" y="1131280"/>
                  </a:lnTo>
                  <a:lnTo>
                    <a:pt x="4104471" y="1131280"/>
                  </a:lnTo>
                  <a:lnTo>
                    <a:pt x="4115900" y="1131280"/>
                  </a:lnTo>
                  <a:lnTo>
                    <a:pt x="4127330" y="1131280"/>
                  </a:lnTo>
                  <a:lnTo>
                    <a:pt x="4138760" y="1131280"/>
                  </a:lnTo>
                  <a:lnTo>
                    <a:pt x="4150238" y="1131280"/>
                  </a:lnTo>
                  <a:lnTo>
                    <a:pt x="4161668" y="1131280"/>
                  </a:lnTo>
                  <a:lnTo>
                    <a:pt x="4173098" y="1131280"/>
                  </a:lnTo>
                  <a:lnTo>
                    <a:pt x="4184528" y="1131280"/>
                  </a:lnTo>
                  <a:lnTo>
                    <a:pt x="4195958" y="1131280"/>
                  </a:lnTo>
                  <a:lnTo>
                    <a:pt x="4207436" y="1131280"/>
                  </a:lnTo>
                  <a:lnTo>
                    <a:pt x="4218865" y="1131280"/>
                  </a:lnTo>
                  <a:lnTo>
                    <a:pt x="4230296" y="1131280"/>
                  </a:lnTo>
                  <a:lnTo>
                    <a:pt x="4241726" y="1131280"/>
                  </a:lnTo>
                  <a:lnTo>
                    <a:pt x="4253156" y="1131280"/>
                  </a:lnTo>
                  <a:lnTo>
                    <a:pt x="4264634" y="1131280"/>
                  </a:lnTo>
                  <a:lnTo>
                    <a:pt x="4276063" y="1131280"/>
                  </a:lnTo>
                  <a:lnTo>
                    <a:pt x="4287493" y="1131280"/>
                  </a:lnTo>
                  <a:lnTo>
                    <a:pt x="4298923" y="1131280"/>
                  </a:lnTo>
                  <a:lnTo>
                    <a:pt x="4310353" y="1131280"/>
                  </a:lnTo>
                  <a:lnTo>
                    <a:pt x="4321831" y="1131280"/>
                  </a:lnTo>
                  <a:lnTo>
                    <a:pt x="4333261" y="1131280"/>
                  </a:lnTo>
                  <a:lnTo>
                    <a:pt x="4344691" y="1131280"/>
                  </a:lnTo>
                  <a:lnTo>
                    <a:pt x="4356121" y="1131280"/>
                  </a:lnTo>
                  <a:lnTo>
                    <a:pt x="4367551" y="1131280"/>
                  </a:lnTo>
                  <a:lnTo>
                    <a:pt x="4379028" y="1131280"/>
                  </a:lnTo>
                  <a:lnTo>
                    <a:pt x="4390458" y="1131280"/>
                  </a:lnTo>
                  <a:lnTo>
                    <a:pt x="4401889" y="1131280"/>
                  </a:lnTo>
                  <a:lnTo>
                    <a:pt x="4413319" y="1131280"/>
                  </a:lnTo>
                  <a:lnTo>
                    <a:pt x="4424749" y="1131280"/>
                  </a:lnTo>
                  <a:lnTo>
                    <a:pt x="4436226" y="1131280"/>
                  </a:lnTo>
                  <a:lnTo>
                    <a:pt x="4447656" y="1131280"/>
                  </a:lnTo>
                  <a:lnTo>
                    <a:pt x="4459086" y="1131280"/>
                  </a:lnTo>
                  <a:lnTo>
                    <a:pt x="4470516" y="1131280"/>
                  </a:lnTo>
                  <a:lnTo>
                    <a:pt x="4481946" y="1131280"/>
                  </a:lnTo>
                  <a:lnTo>
                    <a:pt x="4493424" y="1131280"/>
                  </a:lnTo>
                  <a:lnTo>
                    <a:pt x="4504854" y="1131280"/>
                  </a:lnTo>
                  <a:lnTo>
                    <a:pt x="4516284" y="1131280"/>
                  </a:lnTo>
                  <a:lnTo>
                    <a:pt x="4527714" y="1131280"/>
                  </a:lnTo>
                  <a:lnTo>
                    <a:pt x="4539144" y="1131280"/>
                  </a:lnTo>
                  <a:lnTo>
                    <a:pt x="4550621" y="1131280"/>
                  </a:lnTo>
                  <a:lnTo>
                    <a:pt x="4562051" y="1131280"/>
                  </a:lnTo>
                  <a:lnTo>
                    <a:pt x="4573482" y="1131280"/>
                  </a:lnTo>
                  <a:lnTo>
                    <a:pt x="4584912" y="1131280"/>
                  </a:lnTo>
                  <a:lnTo>
                    <a:pt x="4596341" y="1131280"/>
                  </a:lnTo>
                  <a:lnTo>
                    <a:pt x="4607771" y="1131280"/>
                  </a:lnTo>
                  <a:lnTo>
                    <a:pt x="4619249" y="1131280"/>
                  </a:lnTo>
                  <a:lnTo>
                    <a:pt x="4630679" y="1131280"/>
                  </a:lnTo>
                  <a:lnTo>
                    <a:pt x="4642109" y="1131280"/>
                  </a:lnTo>
                  <a:lnTo>
                    <a:pt x="4653539" y="1131280"/>
                  </a:lnTo>
                  <a:lnTo>
                    <a:pt x="4664969" y="1131280"/>
                  </a:lnTo>
                  <a:lnTo>
                    <a:pt x="4676447" y="1131280"/>
                  </a:lnTo>
                  <a:lnTo>
                    <a:pt x="4687877" y="1131280"/>
                  </a:lnTo>
                  <a:lnTo>
                    <a:pt x="4699306" y="1131280"/>
                  </a:lnTo>
                  <a:lnTo>
                    <a:pt x="4710737" y="1131280"/>
                  </a:lnTo>
                  <a:lnTo>
                    <a:pt x="4722167" y="1131280"/>
                  </a:lnTo>
                  <a:lnTo>
                    <a:pt x="4733644" y="1131280"/>
                  </a:lnTo>
                  <a:lnTo>
                    <a:pt x="4745075" y="1131280"/>
                  </a:lnTo>
                  <a:lnTo>
                    <a:pt x="4756504" y="1131280"/>
                  </a:lnTo>
                  <a:lnTo>
                    <a:pt x="4767934" y="1131280"/>
                  </a:lnTo>
                  <a:lnTo>
                    <a:pt x="4779364" y="1131280"/>
                  </a:lnTo>
                  <a:lnTo>
                    <a:pt x="4790842" y="1131280"/>
                  </a:lnTo>
                  <a:lnTo>
                    <a:pt x="4802272" y="1131280"/>
                  </a:lnTo>
                  <a:lnTo>
                    <a:pt x="4813702" y="1131280"/>
                  </a:lnTo>
                  <a:lnTo>
                    <a:pt x="4825132" y="1131280"/>
                  </a:lnTo>
                  <a:lnTo>
                    <a:pt x="4836562" y="1131280"/>
                  </a:lnTo>
                  <a:lnTo>
                    <a:pt x="4848040" y="1131280"/>
                  </a:lnTo>
                  <a:lnTo>
                    <a:pt x="4859469" y="1131280"/>
                  </a:lnTo>
                  <a:lnTo>
                    <a:pt x="4870899" y="1131280"/>
                  </a:lnTo>
                  <a:lnTo>
                    <a:pt x="4882330" y="1131280"/>
                  </a:lnTo>
                  <a:lnTo>
                    <a:pt x="4893760" y="1131280"/>
                  </a:lnTo>
                  <a:lnTo>
                    <a:pt x="4905237" y="1131280"/>
                  </a:lnTo>
                  <a:lnTo>
                    <a:pt x="4916667" y="1131280"/>
                  </a:lnTo>
                  <a:lnTo>
                    <a:pt x="4928097" y="1131280"/>
                  </a:lnTo>
                  <a:lnTo>
                    <a:pt x="4939527" y="1131280"/>
                  </a:lnTo>
                  <a:lnTo>
                    <a:pt x="4950957" y="1131280"/>
                  </a:lnTo>
                  <a:lnTo>
                    <a:pt x="4962435" y="1131280"/>
                  </a:lnTo>
                  <a:lnTo>
                    <a:pt x="4973865" y="1131280"/>
                  </a:lnTo>
                  <a:lnTo>
                    <a:pt x="4985295" y="1131280"/>
                  </a:lnTo>
                  <a:lnTo>
                    <a:pt x="4996725" y="1131280"/>
                  </a:lnTo>
                  <a:lnTo>
                    <a:pt x="5008155" y="1131280"/>
                  </a:lnTo>
                  <a:lnTo>
                    <a:pt x="5019632" y="1131280"/>
                  </a:lnTo>
                  <a:lnTo>
                    <a:pt x="5031062" y="1131280"/>
                  </a:lnTo>
                  <a:lnTo>
                    <a:pt x="5042492" y="1131280"/>
                  </a:lnTo>
                  <a:lnTo>
                    <a:pt x="5053923" y="1131280"/>
                  </a:lnTo>
                  <a:lnTo>
                    <a:pt x="5065353" y="1131280"/>
                  </a:lnTo>
                  <a:lnTo>
                    <a:pt x="5076830" y="1131280"/>
                  </a:lnTo>
                  <a:lnTo>
                    <a:pt x="5088260" y="1131280"/>
                  </a:lnTo>
                  <a:lnTo>
                    <a:pt x="5099690" y="1131280"/>
                  </a:lnTo>
                  <a:lnTo>
                    <a:pt x="5111120" y="1131280"/>
                  </a:lnTo>
                  <a:lnTo>
                    <a:pt x="5122550" y="1131280"/>
                  </a:lnTo>
                  <a:lnTo>
                    <a:pt x="5134028" y="1131280"/>
                  </a:lnTo>
                  <a:lnTo>
                    <a:pt x="5145458" y="1131280"/>
                  </a:lnTo>
                  <a:lnTo>
                    <a:pt x="5156888" y="1131280"/>
                  </a:lnTo>
                  <a:lnTo>
                    <a:pt x="5168318" y="1131280"/>
                  </a:lnTo>
                  <a:lnTo>
                    <a:pt x="5179747" y="1131280"/>
                  </a:lnTo>
                  <a:lnTo>
                    <a:pt x="5191225" y="1131280"/>
                  </a:lnTo>
                  <a:lnTo>
                    <a:pt x="5202655" y="1131280"/>
                  </a:lnTo>
                  <a:lnTo>
                    <a:pt x="5214085" y="1131280"/>
                  </a:lnTo>
                  <a:lnTo>
                    <a:pt x="5225515" y="1131280"/>
                  </a:lnTo>
                  <a:lnTo>
                    <a:pt x="5236945" y="1131280"/>
                  </a:lnTo>
                  <a:lnTo>
                    <a:pt x="5248423" y="1131280"/>
                  </a:lnTo>
                  <a:lnTo>
                    <a:pt x="5259853" y="1131280"/>
                  </a:lnTo>
                  <a:lnTo>
                    <a:pt x="5271283" y="1131280"/>
                  </a:lnTo>
                  <a:lnTo>
                    <a:pt x="5282713" y="1131280"/>
                  </a:lnTo>
                  <a:lnTo>
                    <a:pt x="5294143" y="1131280"/>
                  </a:lnTo>
                  <a:lnTo>
                    <a:pt x="5305621" y="1131280"/>
                  </a:lnTo>
                  <a:lnTo>
                    <a:pt x="5317051" y="1131280"/>
                  </a:lnTo>
                  <a:lnTo>
                    <a:pt x="5328481" y="1131280"/>
                  </a:lnTo>
                  <a:lnTo>
                    <a:pt x="5339910" y="1131280"/>
                  </a:lnTo>
                  <a:lnTo>
                    <a:pt x="5351340" y="1131280"/>
                  </a:lnTo>
                  <a:lnTo>
                    <a:pt x="5362818" y="1131280"/>
                  </a:lnTo>
                  <a:lnTo>
                    <a:pt x="5374248" y="1131280"/>
                  </a:lnTo>
                  <a:lnTo>
                    <a:pt x="5385678" y="1131280"/>
                  </a:lnTo>
                  <a:lnTo>
                    <a:pt x="5397108" y="1131280"/>
                  </a:lnTo>
                  <a:lnTo>
                    <a:pt x="5408538" y="1131280"/>
                  </a:lnTo>
                  <a:lnTo>
                    <a:pt x="5420016" y="1131280"/>
                  </a:lnTo>
                  <a:lnTo>
                    <a:pt x="5431446" y="1131280"/>
                  </a:lnTo>
                  <a:lnTo>
                    <a:pt x="5442876" y="1131280"/>
                  </a:lnTo>
                  <a:lnTo>
                    <a:pt x="5454306" y="1131280"/>
                  </a:lnTo>
                  <a:lnTo>
                    <a:pt x="5465736" y="1131280"/>
                  </a:lnTo>
                  <a:lnTo>
                    <a:pt x="5477214" y="1131280"/>
                  </a:lnTo>
                  <a:lnTo>
                    <a:pt x="5488643" y="1131280"/>
                  </a:lnTo>
                  <a:lnTo>
                    <a:pt x="5500073" y="1131280"/>
                  </a:lnTo>
                  <a:lnTo>
                    <a:pt x="5511503" y="1131280"/>
                  </a:lnTo>
                  <a:lnTo>
                    <a:pt x="5522933" y="1131280"/>
                  </a:lnTo>
                  <a:lnTo>
                    <a:pt x="5534411" y="1131280"/>
                  </a:lnTo>
                  <a:lnTo>
                    <a:pt x="5545841" y="1131280"/>
                  </a:lnTo>
                  <a:lnTo>
                    <a:pt x="5557271" y="1131280"/>
                  </a:lnTo>
                  <a:lnTo>
                    <a:pt x="5568701" y="1131280"/>
                  </a:lnTo>
                  <a:lnTo>
                    <a:pt x="5580131" y="1131280"/>
                  </a:lnTo>
                  <a:lnTo>
                    <a:pt x="5591609" y="1131280"/>
                  </a:lnTo>
                  <a:lnTo>
                    <a:pt x="5603038" y="1131280"/>
                  </a:lnTo>
                  <a:lnTo>
                    <a:pt x="5614469" y="1131280"/>
                  </a:lnTo>
                  <a:lnTo>
                    <a:pt x="5625899" y="1131280"/>
                  </a:lnTo>
                  <a:lnTo>
                    <a:pt x="5637329" y="1131280"/>
                  </a:lnTo>
                  <a:lnTo>
                    <a:pt x="5648759" y="1131280"/>
                  </a:lnTo>
                  <a:lnTo>
                    <a:pt x="5660236" y="1131280"/>
                  </a:lnTo>
                  <a:lnTo>
                    <a:pt x="5671666" y="1131280"/>
                  </a:lnTo>
                  <a:lnTo>
                    <a:pt x="5683096" y="1131280"/>
                  </a:lnTo>
                  <a:lnTo>
                    <a:pt x="5694526" y="1131280"/>
                  </a:lnTo>
                  <a:lnTo>
                    <a:pt x="5705956" y="1131280"/>
                  </a:lnTo>
                  <a:lnTo>
                    <a:pt x="5717434" y="1131280"/>
                  </a:lnTo>
                  <a:lnTo>
                    <a:pt x="5728864" y="1131280"/>
                  </a:lnTo>
                  <a:lnTo>
                    <a:pt x="5740294" y="1131280"/>
                  </a:lnTo>
                  <a:lnTo>
                    <a:pt x="5751724" y="1131280"/>
                  </a:lnTo>
                  <a:lnTo>
                    <a:pt x="5763154" y="1131280"/>
                  </a:lnTo>
                  <a:lnTo>
                    <a:pt x="5774631" y="1131280"/>
                  </a:lnTo>
                  <a:lnTo>
                    <a:pt x="5786062" y="1131280"/>
                  </a:lnTo>
                  <a:lnTo>
                    <a:pt x="5797492" y="1131280"/>
                  </a:lnTo>
                  <a:lnTo>
                    <a:pt x="5808921" y="1131280"/>
                  </a:lnTo>
                  <a:lnTo>
                    <a:pt x="5820351" y="1131280"/>
                  </a:lnTo>
                  <a:lnTo>
                    <a:pt x="5831829" y="1131280"/>
                  </a:lnTo>
                  <a:lnTo>
                    <a:pt x="5843259" y="1131280"/>
                  </a:lnTo>
                  <a:lnTo>
                    <a:pt x="5854689" y="1131280"/>
                  </a:lnTo>
                  <a:lnTo>
                    <a:pt x="5866119" y="1131280"/>
                  </a:lnTo>
                  <a:lnTo>
                    <a:pt x="5877549" y="1131280"/>
                  </a:lnTo>
                  <a:lnTo>
                    <a:pt x="5889027" y="1131280"/>
                  </a:lnTo>
                  <a:lnTo>
                    <a:pt x="5900457" y="1131280"/>
                  </a:lnTo>
                  <a:lnTo>
                    <a:pt x="5911887" y="1131280"/>
                  </a:lnTo>
                  <a:lnTo>
                    <a:pt x="5923317" y="1131280"/>
                  </a:lnTo>
                  <a:lnTo>
                    <a:pt x="5934747" y="1131280"/>
                  </a:lnTo>
                  <a:lnTo>
                    <a:pt x="5946225" y="1131280"/>
                  </a:lnTo>
                  <a:lnTo>
                    <a:pt x="5957655" y="1131280"/>
                  </a:lnTo>
                  <a:lnTo>
                    <a:pt x="5969084" y="1131280"/>
                  </a:lnTo>
                  <a:lnTo>
                    <a:pt x="5980514" y="1131280"/>
                  </a:lnTo>
                  <a:lnTo>
                    <a:pt x="5991944" y="1131280"/>
                  </a:lnTo>
                  <a:lnTo>
                    <a:pt x="6003422" y="1131280"/>
                  </a:lnTo>
                  <a:lnTo>
                    <a:pt x="6014852" y="1131280"/>
                  </a:lnTo>
                  <a:lnTo>
                    <a:pt x="6026282" y="1131280"/>
                  </a:lnTo>
                  <a:lnTo>
                    <a:pt x="6037712" y="1131280"/>
                  </a:lnTo>
                  <a:lnTo>
                    <a:pt x="6049142" y="1131280"/>
                  </a:lnTo>
                  <a:lnTo>
                    <a:pt x="6060620" y="1131280"/>
                  </a:lnTo>
                  <a:lnTo>
                    <a:pt x="6072049" y="1131280"/>
                  </a:lnTo>
                  <a:lnTo>
                    <a:pt x="6083480" y="1131280"/>
                  </a:lnTo>
                  <a:lnTo>
                    <a:pt x="6094910" y="1131280"/>
                  </a:lnTo>
                  <a:lnTo>
                    <a:pt x="6106340" y="1131280"/>
                  </a:lnTo>
                  <a:lnTo>
                    <a:pt x="6117818" y="1131280"/>
                  </a:lnTo>
                  <a:lnTo>
                    <a:pt x="6129247" y="1131280"/>
                  </a:lnTo>
                  <a:lnTo>
                    <a:pt x="6140677" y="1131280"/>
                  </a:lnTo>
                  <a:lnTo>
                    <a:pt x="6152107" y="1131280"/>
                  </a:lnTo>
                  <a:lnTo>
                    <a:pt x="6163537" y="1131280"/>
                  </a:lnTo>
                  <a:lnTo>
                    <a:pt x="6175015" y="1131280"/>
                  </a:lnTo>
                  <a:lnTo>
                    <a:pt x="6186445" y="1131280"/>
                  </a:lnTo>
                  <a:lnTo>
                    <a:pt x="6197875" y="1131280"/>
                  </a:lnTo>
                  <a:lnTo>
                    <a:pt x="6209305" y="1131280"/>
                  </a:lnTo>
                  <a:lnTo>
                    <a:pt x="6220735" y="1131280"/>
                  </a:lnTo>
                  <a:lnTo>
                    <a:pt x="6232212" y="1131280"/>
                  </a:lnTo>
                  <a:lnTo>
                    <a:pt x="6243642" y="1131280"/>
                  </a:lnTo>
                  <a:lnTo>
                    <a:pt x="6255073" y="1131280"/>
                  </a:lnTo>
                  <a:lnTo>
                    <a:pt x="6266503" y="1131280"/>
                  </a:lnTo>
                  <a:lnTo>
                    <a:pt x="6277933" y="1131280"/>
                  </a:lnTo>
                  <a:lnTo>
                    <a:pt x="6289410" y="1131280"/>
                  </a:lnTo>
                  <a:lnTo>
                    <a:pt x="6300840" y="1131280"/>
                  </a:lnTo>
                  <a:lnTo>
                    <a:pt x="6312270" y="1131280"/>
                  </a:lnTo>
                  <a:lnTo>
                    <a:pt x="6323700" y="1131280"/>
                  </a:lnTo>
                  <a:lnTo>
                    <a:pt x="6335130" y="1131280"/>
                  </a:lnTo>
                  <a:lnTo>
                    <a:pt x="6346608" y="1131280"/>
                  </a:lnTo>
                  <a:lnTo>
                    <a:pt x="6358038" y="1131280"/>
                  </a:lnTo>
                  <a:lnTo>
                    <a:pt x="6369468" y="1131280"/>
                  </a:lnTo>
                  <a:lnTo>
                    <a:pt x="6380898" y="1131280"/>
                  </a:lnTo>
                  <a:lnTo>
                    <a:pt x="6392328" y="1131280"/>
                  </a:lnTo>
                  <a:lnTo>
                    <a:pt x="6403805" y="1131280"/>
                  </a:lnTo>
                  <a:lnTo>
                    <a:pt x="6415235" y="1131280"/>
                  </a:lnTo>
                  <a:lnTo>
                    <a:pt x="6426666" y="1131280"/>
                  </a:lnTo>
                  <a:lnTo>
                    <a:pt x="6438096" y="1131280"/>
                  </a:lnTo>
                  <a:lnTo>
                    <a:pt x="6449525" y="1131280"/>
                  </a:lnTo>
                  <a:lnTo>
                    <a:pt x="6461003" y="1131280"/>
                  </a:lnTo>
                  <a:lnTo>
                    <a:pt x="6472433" y="1131280"/>
                  </a:lnTo>
                  <a:lnTo>
                    <a:pt x="6483863" y="1131280"/>
                  </a:lnTo>
                  <a:lnTo>
                    <a:pt x="6495293" y="1131280"/>
                  </a:lnTo>
                  <a:lnTo>
                    <a:pt x="6506723" y="1131280"/>
                  </a:lnTo>
                  <a:lnTo>
                    <a:pt x="6518201" y="1131280"/>
                  </a:lnTo>
                  <a:lnTo>
                    <a:pt x="6529631" y="1131280"/>
                  </a:lnTo>
                  <a:lnTo>
                    <a:pt x="6541061" y="1131280"/>
                  </a:lnTo>
                  <a:lnTo>
                    <a:pt x="6552490" y="1131280"/>
                  </a:lnTo>
                  <a:lnTo>
                    <a:pt x="6563921" y="1131280"/>
                  </a:lnTo>
                  <a:lnTo>
                    <a:pt x="6575398" y="1131280"/>
                  </a:lnTo>
                  <a:lnTo>
                    <a:pt x="6586828" y="1131280"/>
                  </a:lnTo>
                  <a:lnTo>
                    <a:pt x="6598259" y="1131280"/>
                  </a:lnTo>
                  <a:lnTo>
                    <a:pt x="6609688" y="1131280"/>
                  </a:lnTo>
                  <a:lnTo>
                    <a:pt x="6621118" y="1131280"/>
                  </a:lnTo>
                  <a:lnTo>
                    <a:pt x="6632596" y="1131280"/>
                  </a:lnTo>
                  <a:lnTo>
                    <a:pt x="6644026" y="1131280"/>
                  </a:lnTo>
                  <a:lnTo>
                    <a:pt x="6655456" y="1131280"/>
                  </a:lnTo>
                  <a:lnTo>
                    <a:pt x="6666886" y="1131280"/>
                  </a:lnTo>
                  <a:lnTo>
                    <a:pt x="6678316" y="1131280"/>
                  </a:lnTo>
                  <a:lnTo>
                    <a:pt x="6689794" y="1131280"/>
                  </a:lnTo>
                  <a:lnTo>
                    <a:pt x="6701224" y="1131280"/>
                  </a:lnTo>
                  <a:lnTo>
                    <a:pt x="6712653" y="1131280"/>
                  </a:lnTo>
                  <a:lnTo>
                    <a:pt x="6724083" y="1131280"/>
                  </a:lnTo>
                  <a:lnTo>
                    <a:pt x="6735514" y="1131280"/>
                  </a:lnTo>
                  <a:lnTo>
                    <a:pt x="6746944" y="1131280"/>
                  </a:lnTo>
                  <a:lnTo>
                    <a:pt x="6758421" y="1131280"/>
                  </a:lnTo>
                  <a:lnTo>
                    <a:pt x="6769851" y="1131280"/>
                  </a:lnTo>
                  <a:lnTo>
                    <a:pt x="6781281" y="1131280"/>
                  </a:lnTo>
                  <a:lnTo>
                    <a:pt x="6792711" y="1131280"/>
                  </a:lnTo>
                  <a:lnTo>
                    <a:pt x="6804141" y="1131280"/>
                  </a:lnTo>
                  <a:lnTo>
                    <a:pt x="6815619" y="1131280"/>
                  </a:lnTo>
                  <a:lnTo>
                    <a:pt x="6827049" y="1131280"/>
                  </a:lnTo>
                  <a:lnTo>
                    <a:pt x="6838479" y="1131280"/>
                  </a:lnTo>
                  <a:lnTo>
                    <a:pt x="6849909" y="1131280"/>
                  </a:lnTo>
                  <a:lnTo>
                    <a:pt x="6861339" y="1131280"/>
                  </a:lnTo>
                  <a:lnTo>
                    <a:pt x="6872816" y="1131280"/>
                  </a:lnTo>
                  <a:lnTo>
                    <a:pt x="6884246" y="1131280"/>
                  </a:lnTo>
                  <a:lnTo>
                    <a:pt x="6895676" y="1131280"/>
                  </a:lnTo>
                  <a:lnTo>
                    <a:pt x="6907107" y="1131280"/>
                  </a:lnTo>
                  <a:lnTo>
                    <a:pt x="6918537" y="1131280"/>
                  </a:lnTo>
                  <a:lnTo>
                    <a:pt x="6930014" y="1131280"/>
                  </a:lnTo>
                  <a:lnTo>
                    <a:pt x="6941444" y="1131280"/>
                  </a:lnTo>
                  <a:lnTo>
                    <a:pt x="6952874" y="1131280"/>
                  </a:lnTo>
                  <a:lnTo>
                    <a:pt x="6964304" y="1131280"/>
                  </a:lnTo>
                  <a:lnTo>
                    <a:pt x="6975734" y="1131280"/>
                  </a:lnTo>
                  <a:lnTo>
                    <a:pt x="6987212" y="1131280"/>
                  </a:lnTo>
                  <a:lnTo>
                    <a:pt x="6998642" y="1131280"/>
                  </a:lnTo>
                  <a:lnTo>
                    <a:pt x="7010072" y="1131280"/>
                  </a:lnTo>
                  <a:lnTo>
                    <a:pt x="7021502" y="1131280"/>
                  </a:lnTo>
                  <a:lnTo>
                    <a:pt x="7032931" y="1131280"/>
                  </a:lnTo>
                  <a:lnTo>
                    <a:pt x="7044409" y="1131280"/>
                  </a:lnTo>
                  <a:lnTo>
                    <a:pt x="7055839" y="1131280"/>
                  </a:lnTo>
                  <a:lnTo>
                    <a:pt x="7067269" y="1131280"/>
                  </a:lnTo>
                  <a:lnTo>
                    <a:pt x="7078700" y="1131280"/>
                  </a:lnTo>
                  <a:lnTo>
                    <a:pt x="7090129" y="1131280"/>
                  </a:lnTo>
                  <a:lnTo>
                    <a:pt x="7101607" y="1131280"/>
                  </a:lnTo>
                  <a:lnTo>
                    <a:pt x="7113037" y="1131280"/>
                  </a:lnTo>
                  <a:lnTo>
                    <a:pt x="7124467" y="1131280"/>
                  </a:lnTo>
                  <a:lnTo>
                    <a:pt x="7135897" y="1131280"/>
                  </a:lnTo>
                  <a:lnTo>
                    <a:pt x="7147327" y="1131280"/>
                  </a:lnTo>
                  <a:lnTo>
                    <a:pt x="7158805" y="1131280"/>
                  </a:lnTo>
                  <a:lnTo>
                    <a:pt x="7170235" y="1131280"/>
                  </a:lnTo>
                  <a:lnTo>
                    <a:pt x="7181665" y="1131280"/>
                  </a:lnTo>
                  <a:lnTo>
                    <a:pt x="7193094" y="1131280"/>
                  </a:lnTo>
                  <a:lnTo>
                    <a:pt x="7204524" y="1131280"/>
                  </a:lnTo>
                  <a:lnTo>
                    <a:pt x="7216002" y="1131280"/>
                  </a:lnTo>
                  <a:lnTo>
                    <a:pt x="7227432" y="1131280"/>
                  </a:lnTo>
                  <a:lnTo>
                    <a:pt x="7238862" y="1131280"/>
                  </a:lnTo>
                  <a:lnTo>
                    <a:pt x="7250292" y="1131280"/>
                  </a:lnTo>
                  <a:lnTo>
                    <a:pt x="7261722" y="1131280"/>
                  </a:lnTo>
                  <a:lnTo>
                    <a:pt x="7273200" y="1131280"/>
                  </a:lnTo>
                  <a:lnTo>
                    <a:pt x="7284630" y="1131280"/>
                  </a:lnTo>
                  <a:lnTo>
                    <a:pt x="7296060" y="1131280"/>
                  </a:lnTo>
                  <a:lnTo>
                    <a:pt x="7307490" y="1131280"/>
                  </a:lnTo>
                  <a:lnTo>
                    <a:pt x="7318920" y="1131280"/>
                  </a:lnTo>
                  <a:lnTo>
                    <a:pt x="7330398" y="1131280"/>
                  </a:lnTo>
                  <a:lnTo>
                    <a:pt x="7341828" y="1131280"/>
                  </a:lnTo>
                  <a:lnTo>
                    <a:pt x="7353257" y="1131280"/>
                  </a:lnTo>
                  <a:lnTo>
                    <a:pt x="7364687" y="1131280"/>
                  </a:lnTo>
                  <a:lnTo>
                    <a:pt x="7376117" y="1131280"/>
                  </a:lnTo>
                  <a:lnTo>
                    <a:pt x="7387595" y="1131280"/>
                  </a:lnTo>
                  <a:lnTo>
                    <a:pt x="7399025" y="1131280"/>
                  </a:lnTo>
                  <a:lnTo>
                    <a:pt x="7410455" y="1131280"/>
                  </a:lnTo>
                  <a:lnTo>
                    <a:pt x="7421885" y="1131280"/>
                  </a:lnTo>
                  <a:lnTo>
                    <a:pt x="7433315" y="1131280"/>
                  </a:lnTo>
                  <a:lnTo>
                    <a:pt x="7444793" y="1131280"/>
                  </a:lnTo>
                  <a:lnTo>
                    <a:pt x="7456222" y="1131280"/>
                  </a:lnTo>
                  <a:lnTo>
                    <a:pt x="7467653" y="1131280"/>
                  </a:lnTo>
                  <a:lnTo>
                    <a:pt x="7479083" y="1131280"/>
                  </a:lnTo>
                  <a:lnTo>
                    <a:pt x="7490513" y="1131280"/>
                  </a:lnTo>
                  <a:lnTo>
                    <a:pt x="7501990" y="1131280"/>
                  </a:lnTo>
                  <a:lnTo>
                    <a:pt x="7513420" y="1131280"/>
                  </a:lnTo>
                  <a:lnTo>
                    <a:pt x="7524850" y="1131280"/>
                  </a:lnTo>
                  <a:lnTo>
                    <a:pt x="7536280" y="1131280"/>
                  </a:lnTo>
                  <a:lnTo>
                    <a:pt x="7547710" y="1131280"/>
                  </a:lnTo>
                  <a:lnTo>
                    <a:pt x="7559188" y="1131280"/>
                  </a:lnTo>
                  <a:lnTo>
                    <a:pt x="7570618" y="1131280"/>
                  </a:lnTo>
                  <a:lnTo>
                    <a:pt x="7582048" y="1131280"/>
                  </a:lnTo>
                  <a:lnTo>
                    <a:pt x="7593478" y="1131280"/>
                  </a:lnTo>
                  <a:lnTo>
                    <a:pt x="7604908" y="1131280"/>
                  </a:lnTo>
                  <a:lnTo>
                    <a:pt x="7616385" y="1131280"/>
                  </a:lnTo>
                  <a:lnTo>
                    <a:pt x="7627815" y="1131280"/>
                  </a:lnTo>
                  <a:lnTo>
                    <a:pt x="7639246" y="1131280"/>
                  </a:lnTo>
                  <a:lnTo>
                    <a:pt x="7650676" y="1131280"/>
                  </a:lnTo>
                  <a:lnTo>
                    <a:pt x="7662106" y="1131280"/>
                  </a:lnTo>
                  <a:lnTo>
                    <a:pt x="7673583" y="1131280"/>
                  </a:lnTo>
                  <a:lnTo>
                    <a:pt x="7685013" y="1131280"/>
                  </a:lnTo>
                  <a:lnTo>
                    <a:pt x="7696443" y="1131280"/>
                  </a:lnTo>
                  <a:lnTo>
                    <a:pt x="7707873" y="1131280"/>
                  </a:lnTo>
                  <a:lnTo>
                    <a:pt x="7719303" y="1131280"/>
                  </a:lnTo>
                  <a:lnTo>
                    <a:pt x="7730733" y="1131280"/>
                  </a:lnTo>
                  <a:lnTo>
                    <a:pt x="7742211" y="1131280"/>
                  </a:lnTo>
                  <a:lnTo>
                    <a:pt x="7753641" y="1131280"/>
                  </a:lnTo>
                  <a:lnTo>
                    <a:pt x="7765071" y="1131280"/>
                  </a:lnTo>
                  <a:lnTo>
                    <a:pt x="7776501" y="1131280"/>
                  </a:lnTo>
                  <a:lnTo>
                    <a:pt x="7787931" y="1131280"/>
                  </a:lnTo>
                  <a:lnTo>
                    <a:pt x="7799408" y="1131280"/>
                  </a:lnTo>
                  <a:lnTo>
                    <a:pt x="7810839" y="1131280"/>
                  </a:lnTo>
                  <a:lnTo>
                    <a:pt x="7822268" y="1131280"/>
                  </a:lnTo>
                  <a:lnTo>
                    <a:pt x="7833698" y="1131280"/>
                  </a:lnTo>
                  <a:lnTo>
                    <a:pt x="7845128" y="1131280"/>
                  </a:lnTo>
                  <a:lnTo>
                    <a:pt x="7856606" y="1131280"/>
                  </a:lnTo>
                  <a:lnTo>
                    <a:pt x="7868036" y="1131280"/>
                  </a:lnTo>
                  <a:lnTo>
                    <a:pt x="7879466" y="1131280"/>
                  </a:lnTo>
                  <a:lnTo>
                    <a:pt x="7890896" y="1131280"/>
                  </a:lnTo>
                  <a:lnTo>
                    <a:pt x="7902326" y="1131280"/>
                  </a:lnTo>
                  <a:lnTo>
                    <a:pt x="7913804" y="1131280"/>
                  </a:lnTo>
                  <a:lnTo>
                    <a:pt x="7925234" y="1131280"/>
                  </a:lnTo>
                  <a:lnTo>
                    <a:pt x="7936663" y="1131280"/>
                  </a:lnTo>
                  <a:lnTo>
                    <a:pt x="7948094" y="1131280"/>
                  </a:lnTo>
                  <a:lnTo>
                    <a:pt x="7959524" y="1131280"/>
                  </a:lnTo>
                  <a:lnTo>
                    <a:pt x="7971001" y="1131280"/>
                  </a:lnTo>
                  <a:lnTo>
                    <a:pt x="7982431" y="1131280"/>
                  </a:lnTo>
                  <a:lnTo>
                    <a:pt x="7993861" y="1131280"/>
                  </a:lnTo>
                  <a:lnTo>
                    <a:pt x="8005291" y="1131280"/>
                  </a:lnTo>
                  <a:lnTo>
                    <a:pt x="8016721" y="1131280"/>
                  </a:lnTo>
                  <a:lnTo>
                    <a:pt x="8028199" y="1131280"/>
                  </a:lnTo>
                  <a:lnTo>
                    <a:pt x="8039629" y="1131280"/>
                  </a:lnTo>
                  <a:lnTo>
                    <a:pt x="8051059" y="1131280"/>
                  </a:lnTo>
                  <a:lnTo>
                    <a:pt x="8062489" y="1131280"/>
                  </a:lnTo>
                  <a:lnTo>
                    <a:pt x="8073919" y="1131280"/>
                  </a:lnTo>
                  <a:lnTo>
                    <a:pt x="8085396" y="1131280"/>
                  </a:lnTo>
                  <a:lnTo>
                    <a:pt x="8096826" y="1131280"/>
                  </a:lnTo>
                  <a:lnTo>
                    <a:pt x="8108256" y="1131280"/>
                  </a:lnTo>
                  <a:lnTo>
                    <a:pt x="8119687" y="1131280"/>
                  </a:lnTo>
                  <a:lnTo>
                    <a:pt x="8131117" y="1131280"/>
                  </a:lnTo>
                  <a:lnTo>
                    <a:pt x="8142594" y="1131280"/>
                  </a:lnTo>
                  <a:lnTo>
                    <a:pt x="8154024" y="1131280"/>
                  </a:lnTo>
                  <a:lnTo>
                    <a:pt x="8165454" y="1131280"/>
                  </a:lnTo>
                  <a:lnTo>
                    <a:pt x="8176884" y="1131280"/>
                  </a:lnTo>
                  <a:lnTo>
                    <a:pt x="8188314" y="1131280"/>
                  </a:lnTo>
                  <a:lnTo>
                    <a:pt x="8199792" y="1131280"/>
                  </a:lnTo>
                  <a:lnTo>
                    <a:pt x="8211222" y="1131280"/>
                  </a:lnTo>
                  <a:lnTo>
                    <a:pt x="8222652" y="1131280"/>
                  </a:lnTo>
                  <a:lnTo>
                    <a:pt x="8234082" y="1131280"/>
                  </a:lnTo>
                  <a:lnTo>
                    <a:pt x="8245512" y="1131280"/>
                  </a:lnTo>
                  <a:lnTo>
                    <a:pt x="8256989" y="1131280"/>
                  </a:lnTo>
                  <a:lnTo>
                    <a:pt x="8268419" y="1131280"/>
                  </a:lnTo>
                  <a:lnTo>
                    <a:pt x="8279850" y="1131280"/>
                  </a:lnTo>
                  <a:lnTo>
                    <a:pt x="8291280" y="1131280"/>
                  </a:lnTo>
                  <a:lnTo>
                    <a:pt x="8302709" y="1131280"/>
                  </a:lnTo>
                  <a:lnTo>
                    <a:pt x="8314187" y="1131280"/>
                  </a:lnTo>
                  <a:lnTo>
                    <a:pt x="8325617" y="1131280"/>
                  </a:lnTo>
                  <a:lnTo>
                    <a:pt x="8337047" y="1131280"/>
                  </a:lnTo>
                  <a:lnTo>
                    <a:pt x="8348477" y="1131280"/>
                  </a:lnTo>
                  <a:lnTo>
                    <a:pt x="8359907" y="1131280"/>
                  </a:lnTo>
                  <a:lnTo>
                    <a:pt x="8371385" y="1131280"/>
                  </a:lnTo>
                  <a:lnTo>
                    <a:pt x="8382815" y="1131280"/>
                  </a:lnTo>
                  <a:lnTo>
                    <a:pt x="8394245" y="1131280"/>
                  </a:lnTo>
                  <a:lnTo>
                    <a:pt x="8405674" y="1131280"/>
                  </a:lnTo>
                  <a:lnTo>
                    <a:pt x="8417104" y="1131280"/>
                  </a:lnTo>
                  <a:lnTo>
                    <a:pt x="8428582" y="1131280"/>
                  </a:lnTo>
                  <a:lnTo>
                    <a:pt x="8440012" y="1131280"/>
                  </a:lnTo>
                  <a:lnTo>
                    <a:pt x="8451442" y="1131280"/>
                  </a:lnTo>
                  <a:lnTo>
                    <a:pt x="8462872" y="1131280"/>
                  </a:lnTo>
                  <a:lnTo>
                    <a:pt x="8474302" y="1131280"/>
                  </a:lnTo>
                  <a:lnTo>
                    <a:pt x="8485780" y="1131280"/>
                  </a:lnTo>
                  <a:lnTo>
                    <a:pt x="8497210" y="1131280"/>
                  </a:lnTo>
                  <a:lnTo>
                    <a:pt x="8508640" y="1131280"/>
                  </a:lnTo>
                  <a:lnTo>
                    <a:pt x="8520069" y="1131280"/>
                  </a:lnTo>
                  <a:lnTo>
                    <a:pt x="8531500" y="1131280"/>
                  </a:lnTo>
                  <a:lnTo>
                    <a:pt x="8542977" y="1131280"/>
                  </a:lnTo>
                  <a:lnTo>
                    <a:pt x="8554407" y="1131280"/>
                  </a:lnTo>
                  <a:lnTo>
                    <a:pt x="8565837" y="1131280"/>
                  </a:lnTo>
                  <a:lnTo>
                    <a:pt x="8577267" y="1131280"/>
                  </a:lnTo>
                  <a:lnTo>
                    <a:pt x="8588697" y="1131280"/>
                  </a:lnTo>
                  <a:lnTo>
                    <a:pt x="8600175" y="1131280"/>
                  </a:lnTo>
                  <a:lnTo>
                    <a:pt x="8611605" y="1131280"/>
                  </a:lnTo>
                  <a:lnTo>
                    <a:pt x="8623035" y="1131280"/>
                  </a:lnTo>
                  <a:lnTo>
                    <a:pt x="8634465" y="1131280"/>
                  </a:lnTo>
                  <a:lnTo>
                    <a:pt x="8645895" y="1131280"/>
                  </a:lnTo>
                  <a:lnTo>
                    <a:pt x="8657373" y="1131280"/>
                  </a:lnTo>
                  <a:lnTo>
                    <a:pt x="8668802" y="1131280"/>
                  </a:lnTo>
                  <a:lnTo>
                    <a:pt x="8680232" y="1131280"/>
                  </a:lnTo>
                  <a:lnTo>
                    <a:pt x="8691662" y="1131280"/>
                  </a:lnTo>
                  <a:lnTo>
                    <a:pt x="8703093" y="1131280"/>
                  </a:lnTo>
                  <a:lnTo>
                    <a:pt x="8714570" y="1131280"/>
                  </a:lnTo>
                  <a:lnTo>
                    <a:pt x="8726000" y="1131280"/>
                  </a:lnTo>
                  <a:lnTo>
                    <a:pt x="8737430" y="1131280"/>
                  </a:lnTo>
                  <a:lnTo>
                    <a:pt x="8748860" y="1131280"/>
                  </a:lnTo>
                  <a:lnTo>
                    <a:pt x="8760290" y="1131280"/>
                  </a:lnTo>
                  <a:lnTo>
                    <a:pt x="8771768" y="1131280"/>
                  </a:lnTo>
                  <a:lnTo>
                    <a:pt x="8783198" y="1131280"/>
                  </a:lnTo>
                  <a:lnTo>
                    <a:pt x="8794628" y="1131280"/>
                  </a:lnTo>
                  <a:lnTo>
                    <a:pt x="8806058" y="1131280"/>
                  </a:lnTo>
                  <a:lnTo>
                    <a:pt x="8817488" y="1131280"/>
                  </a:lnTo>
                  <a:lnTo>
                    <a:pt x="8828918" y="1131280"/>
                  </a:lnTo>
                  <a:lnTo>
                    <a:pt x="8840395" y="1131280"/>
                  </a:lnTo>
                  <a:lnTo>
                    <a:pt x="8851825" y="1131280"/>
                  </a:lnTo>
                  <a:lnTo>
                    <a:pt x="8863256" y="1131280"/>
                  </a:lnTo>
                  <a:lnTo>
                    <a:pt x="8874686" y="1131280"/>
                  </a:lnTo>
                  <a:lnTo>
                    <a:pt x="8886115" y="1131280"/>
                  </a:lnTo>
                  <a:lnTo>
                    <a:pt x="8897593" y="1131280"/>
                  </a:lnTo>
                  <a:lnTo>
                    <a:pt x="8909022" y="1131280"/>
                  </a:lnTo>
                  <a:lnTo>
                    <a:pt x="8920453" y="1131280"/>
                  </a:lnTo>
                  <a:lnTo>
                    <a:pt x="8931883" y="1131280"/>
                  </a:lnTo>
                  <a:lnTo>
                    <a:pt x="8943313" y="1131280"/>
                  </a:lnTo>
                  <a:lnTo>
                    <a:pt x="8954791" y="1131280"/>
                  </a:lnTo>
                  <a:lnTo>
                    <a:pt x="8966220" y="1131280"/>
                  </a:lnTo>
                  <a:lnTo>
                    <a:pt x="8977651" y="1131280"/>
                  </a:lnTo>
                  <a:lnTo>
                    <a:pt x="8989080" y="1131280"/>
                  </a:lnTo>
                  <a:lnTo>
                    <a:pt x="9000511" y="1131280"/>
                  </a:lnTo>
                  <a:lnTo>
                    <a:pt x="9011988" y="1131280"/>
                  </a:lnTo>
                  <a:lnTo>
                    <a:pt x="9023418" y="1131280"/>
                  </a:lnTo>
                  <a:lnTo>
                    <a:pt x="9034849" y="1131280"/>
                  </a:lnTo>
                  <a:lnTo>
                    <a:pt x="9046278" y="1131280"/>
                  </a:lnTo>
                  <a:lnTo>
                    <a:pt x="9057709" y="1131280"/>
                  </a:lnTo>
                  <a:lnTo>
                    <a:pt x="9069186" y="1131280"/>
                  </a:lnTo>
                  <a:lnTo>
                    <a:pt x="9080615" y="1131280"/>
                  </a:lnTo>
                  <a:lnTo>
                    <a:pt x="9092046" y="1131280"/>
                  </a:lnTo>
                  <a:lnTo>
                    <a:pt x="9103476" y="1131280"/>
                  </a:lnTo>
                  <a:lnTo>
                    <a:pt x="9114906" y="1131280"/>
                  </a:lnTo>
                  <a:lnTo>
                    <a:pt x="9126384" y="1131280"/>
                  </a:lnTo>
                  <a:lnTo>
                    <a:pt x="9137813" y="1131280"/>
                  </a:lnTo>
                  <a:lnTo>
                    <a:pt x="9149244" y="1131280"/>
                  </a:lnTo>
                  <a:lnTo>
                    <a:pt x="9160673" y="1131280"/>
                  </a:lnTo>
                  <a:lnTo>
                    <a:pt x="9172104" y="1131280"/>
                  </a:lnTo>
                  <a:lnTo>
                    <a:pt x="9183581" y="1131280"/>
                  </a:lnTo>
                  <a:lnTo>
                    <a:pt x="9195011" y="1131280"/>
                  </a:lnTo>
                  <a:lnTo>
                    <a:pt x="9206442" y="1131280"/>
                  </a:lnTo>
                  <a:lnTo>
                    <a:pt x="9217871" y="1131280"/>
                  </a:lnTo>
                  <a:lnTo>
                    <a:pt x="9229301" y="1131280"/>
                  </a:lnTo>
                  <a:lnTo>
                    <a:pt x="9240779" y="1131280"/>
                  </a:lnTo>
                  <a:lnTo>
                    <a:pt x="9252209" y="1131280"/>
                  </a:lnTo>
                  <a:lnTo>
                    <a:pt x="9263639" y="1131280"/>
                  </a:lnTo>
                  <a:lnTo>
                    <a:pt x="9275069" y="1131280"/>
                  </a:lnTo>
                  <a:lnTo>
                    <a:pt x="9286498" y="1131280"/>
                  </a:lnTo>
                  <a:lnTo>
                    <a:pt x="9297977" y="1131280"/>
                  </a:lnTo>
                  <a:lnTo>
                    <a:pt x="9309406" y="1131280"/>
                  </a:lnTo>
                  <a:lnTo>
                    <a:pt x="9320837" y="1131280"/>
                  </a:lnTo>
                  <a:lnTo>
                    <a:pt x="9332266" y="1131280"/>
                  </a:lnTo>
                  <a:lnTo>
                    <a:pt x="9343696" y="1131280"/>
                  </a:lnTo>
                  <a:lnTo>
                    <a:pt x="9355174" y="1131280"/>
                  </a:lnTo>
                  <a:lnTo>
                    <a:pt x="9366604" y="1131280"/>
                  </a:lnTo>
                  <a:lnTo>
                    <a:pt x="9378035" y="1131280"/>
                  </a:lnTo>
                  <a:lnTo>
                    <a:pt x="9389464" y="1131280"/>
                  </a:lnTo>
                  <a:lnTo>
                    <a:pt x="9400894" y="1131280"/>
                  </a:lnTo>
                  <a:lnTo>
                    <a:pt x="9412372" y="1131280"/>
                  </a:lnTo>
                  <a:lnTo>
                    <a:pt x="9423802" y="1131280"/>
                  </a:lnTo>
                  <a:lnTo>
                    <a:pt x="9435232" y="1131280"/>
                  </a:lnTo>
                  <a:lnTo>
                    <a:pt x="9446662" y="1131280"/>
                  </a:lnTo>
                  <a:lnTo>
                    <a:pt x="9458091" y="1131280"/>
                  </a:lnTo>
                  <a:lnTo>
                    <a:pt x="9469570" y="1131280"/>
                  </a:lnTo>
                  <a:lnTo>
                    <a:pt x="9480999" y="1131280"/>
                  </a:lnTo>
                  <a:lnTo>
                    <a:pt x="9492429" y="1131280"/>
                  </a:lnTo>
                  <a:lnTo>
                    <a:pt x="9503859" y="1131280"/>
                  </a:lnTo>
                  <a:lnTo>
                    <a:pt x="9515289" y="1131280"/>
                  </a:lnTo>
                  <a:lnTo>
                    <a:pt x="9526767" y="1131280"/>
                  </a:lnTo>
                  <a:lnTo>
                    <a:pt x="9538197" y="1131280"/>
                  </a:lnTo>
                  <a:lnTo>
                    <a:pt x="9549626" y="1131280"/>
                  </a:lnTo>
                  <a:lnTo>
                    <a:pt x="9561057" y="1131280"/>
                  </a:lnTo>
                  <a:lnTo>
                    <a:pt x="9572487" y="1131280"/>
                  </a:lnTo>
                  <a:lnTo>
                    <a:pt x="9583965" y="1131280"/>
                  </a:lnTo>
                  <a:lnTo>
                    <a:pt x="9595395" y="1131280"/>
                  </a:lnTo>
                  <a:lnTo>
                    <a:pt x="9606824" y="1131280"/>
                  </a:lnTo>
                  <a:lnTo>
                    <a:pt x="9618255" y="1131280"/>
                  </a:lnTo>
                  <a:lnTo>
                    <a:pt x="9629684" y="1131280"/>
                  </a:lnTo>
                  <a:lnTo>
                    <a:pt x="9641163" y="1131280"/>
                  </a:lnTo>
                  <a:lnTo>
                    <a:pt x="9652592" y="1131280"/>
                  </a:lnTo>
                  <a:lnTo>
                    <a:pt x="9664022" y="1131280"/>
                  </a:lnTo>
                  <a:lnTo>
                    <a:pt x="9675452" y="1131280"/>
                  </a:lnTo>
                  <a:lnTo>
                    <a:pt x="9686882" y="1131280"/>
                  </a:lnTo>
                  <a:lnTo>
                    <a:pt x="9698360" y="1131280"/>
                  </a:lnTo>
                  <a:lnTo>
                    <a:pt x="9709790" y="1131280"/>
                  </a:lnTo>
                  <a:lnTo>
                    <a:pt x="9721219" y="1131280"/>
                  </a:lnTo>
                  <a:lnTo>
                    <a:pt x="9732650" y="1131280"/>
                  </a:lnTo>
                  <a:lnTo>
                    <a:pt x="9744080" y="1131280"/>
                  </a:lnTo>
                  <a:lnTo>
                    <a:pt x="9755557" y="1131280"/>
                  </a:lnTo>
                  <a:lnTo>
                    <a:pt x="9766988" y="1131280"/>
                  </a:lnTo>
                  <a:lnTo>
                    <a:pt x="9778417" y="1131280"/>
                  </a:lnTo>
                  <a:lnTo>
                    <a:pt x="9789848" y="1131280"/>
                  </a:lnTo>
                  <a:lnTo>
                    <a:pt x="9801277" y="1131280"/>
                  </a:lnTo>
                  <a:lnTo>
                    <a:pt x="9812755" y="1131280"/>
                  </a:lnTo>
                  <a:lnTo>
                    <a:pt x="9824185" y="1131280"/>
                  </a:lnTo>
                  <a:lnTo>
                    <a:pt x="9835615" y="1131280"/>
                  </a:lnTo>
                  <a:lnTo>
                    <a:pt x="9847045" y="1131280"/>
                  </a:lnTo>
                  <a:lnTo>
                    <a:pt x="9858475" y="1131280"/>
                  </a:lnTo>
                  <a:lnTo>
                    <a:pt x="9869952" y="1131280"/>
                  </a:lnTo>
                  <a:lnTo>
                    <a:pt x="9881383" y="1131280"/>
                  </a:lnTo>
                  <a:lnTo>
                    <a:pt x="9892812" y="1131280"/>
                  </a:lnTo>
                  <a:lnTo>
                    <a:pt x="9904243" y="1131280"/>
                  </a:lnTo>
                  <a:lnTo>
                    <a:pt x="9915673" y="1131280"/>
                  </a:lnTo>
                  <a:lnTo>
                    <a:pt x="9927102" y="1131280"/>
                  </a:lnTo>
                  <a:lnTo>
                    <a:pt x="9938581" y="1131280"/>
                  </a:lnTo>
                  <a:lnTo>
                    <a:pt x="9950010" y="1131280"/>
                  </a:lnTo>
                  <a:lnTo>
                    <a:pt x="9961441" y="1131280"/>
                  </a:lnTo>
                  <a:lnTo>
                    <a:pt x="9972870" y="1131280"/>
                  </a:lnTo>
                  <a:lnTo>
                    <a:pt x="9984300" y="1131280"/>
                  </a:lnTo>
                  <a:lnTo>
                    <a:pt x="9995778" y="1131280"/>
                  </a:lnTo>
                  <a:lnTo>
                    <a:pt x="10007208" y="1131280"/>
                  </a:lnTo>
                  <a:lnTo>
                    <a:pt x="10018638" y="1131280"/>
                  </a:lnTo>
                  <a:lnTo>
                    <a:pt x="10030068" y="1131280"/>
                  </a:lnTo>
                  <a:lnTo>
                    <a:pt x="10041498" y="1131280"/>
                  </a:lnTo>
                  <a:lnTo>
                    <a:pt x="10052976" y="1131280"/>
                  </a:lnTo>
                  <a:lnTo>
                    <a:pt x="10064405" y="1131280"/>
                  </a:lnTo>
                  <a:lnTo>
                    <a:pt x="10075835" y="1131280"/>
                  </a:lnTo>
                  <a:lnTo>
                    <a:pt x="10087266" y="1131280"/>
                  </a:lnTo>
                  <a:lnTo>
                    <a:pt x="10098695" y="1131280"/>
                  </a:lnTo>
                  <a:lnTo>
                    <a:pt x="10110174" y="1131280"/>
                  </a:lnTo>
                  <a:lnTo>
                    <a:pt x="10121603" y="1131280"/>
                  </a:lnTo>
                  <a:lnTo>
                    <a:pt x="10133033" y="1131280"/>
                  </a:lnTo>
                  <a:lnTo>
                    <a:pt x="10144463" y="1131280"/>
                  </a:lnTo>
                  <a:lnTo>
                    <a:pt x="10155893" y="1131280"/>
                  </a:lnTo>
                  <a:lnTo>
                    <a:pt x="10167371" y="1131280"/>
                  </a:lnTo>
                  <a:lnTo>
                    <a:pt x="10178801" y="1131280"/>
                  </a:lnTo>
                  <a:lnTo>
                    <a:pt x="10190230" y="1131280"/>
                  </a:lnTo>
                  <a:lnTo>
                    <a:pt x="10201661" y="1131280"/>
                  </a:lnTo>
                  <a:lnTo>
                    <a:pt x="10213091" y="1131280"/>
                  </a:lnTo>
                  <a:lnTo>
                    <a:pt x="10224569" y="1131280"/>
                  </a:lnTo>
                  <a:lnTo>
                    <a:pt x="10235998" y="1131280"/>
                  </a:lnTo>
                  <a:lnTo>
                    <a:pt x="10247428" y="1131280"/>
                  </a:lnTo>
                  <a:lnTo>
                    <a:pt x="10258859" y="1131280"/>
                  </a:lnTo>
                  <a:lnTo>
                    <a:pt x="10270288" y="1131280"/>
                  </a:lnTo>
                  <a:lnTo>
                    <a:pt x="10281767" y="1131280"/>
                  </a:lnTo>
                  <a:lnTo>
                    <a:pt x="10293196" y="1131280"/>
                  </a:lnTo>
                  <a:lnTo>
                    <a:pt x="10304626" y="1131280"/>
                  </a:lnTo>
                  <a:lnTo>
                    <a:pt x="10316056" y="1131280"/>
                  </a:lnTo>
                  <a:lnTo>
                    <a:pt x="10327486" y="1131280"/>
                  </a:lnTo>
                  <a:lnTo>
                    <a:pt x="10338963" y="1131280"/>
                  </a:lnTo>
                  <a:lnTo>
                    <a:pt x="10350394" y="1131280"/>
                  </a:lnTo>
                  <a:lnTo>
                    <a:pt x="10361823" y="1131280"/>
                  </a:lnTo>
                  <a:lnTo>
                    <a:pt x="10373254" y="1131280"/>
                  </a:lnTo>
                  <a:lnTo>
                    <a:pt x="10384684" y="1131280"/>
                  </a:lnTo>
                  <a:lnTo>
                    <a:pt x="10396161" y="1131280"/>
                  </a:lnTo>
                  <a:lnTo>
                    <a:pt x="10407591" y="1131280"/>
                  </a:lnTo>
                  <a:lnTo>
                    <a:pt x="10419021" y="1131280"/>
                  </a:lnTo>
                  <a:lnTo>
                    <a:pt x="10430452" y="1131280"/>
                  </a:lnTo>
                  <a:lnTo>
                    <a:pt x="10441881" y="1131280"/>
                  </a:lnTo>
                  <a:lnTo>
                    <a:pt x="10453358" y="1131280"/>
                  </a:lnTo>
                  <a:lnTo>
                    <a:pt x="10464789" y="1131280"/>
                  </a:lnTo>
                  <a:lnTo>
                    <a:pt x="10476219" y="1131280"/>
                  </a:lnTo>
                  <a:lnTo>
                    <a:pt x="10487649" y="1131280"/>
                  </a:lnTo>
                  <a:lnTo>
                    <a:pt x="10499079" y="1131280"/>
                  </a:lnTo>
                  <a:lnTo>
                    <a:pt x="10510556" y="1131280"/>
                  </a:lnTo>
                  <a:lnTo>
                    <a:pt x="10521987" y="1131280"/>
                  </a:lnTo>
                  <a:lnTo>
                    <a:pt x="10533416" y="1131280"/>
                  </a:lnTo>
                  <a:lnTo>
                    <a:pt x="10544847" y="1131280"/>
                  </a:lnTo>
                  <a:lnTo>
                    <a:pt x="10556277" y="1131280"/>
                  </a:lnTo>
                  <a:lnTo>
                    <a:pt x="10567754" y="1131280"/>
                  </a:lnTo>
                  <a:lnTo>
                    <a:pt x="10579184" y="1131280"/>
                  </a:lnTo>
                  <a:lnTo>
                    <a:pt x="10590614" y="1131280"/>
                  </a:lnTo>
                  <a:lnTo>
                    <a:pt x="10602045" y="1131280"/>
                  </a:lnTo>
                  <a:lnTo>
                    <a:pt x="10613474" y="1131280"/>
                  </a:lnTo>
                  <a:lnTo>
                    <a:pt x="10624951" y="1131280"/>
                  </a:lnTo>
                  <a:lnTo>
                    <a:pt x="10636382" y="1131280"/>
                  </a:lnTo>
                  <a:lnTo>
                    <a:pt x="10647812" y="1131280"/>
                  </a:lnTo>
                  <a:lnTo>
                    <a:pt x="10659241" y="1131280"/>
                  </a:lnTo>
                  <a:lnTo>
                    <a:pt x="10670672" y="1131280"/>
                  </a:lnTo>
                  <a:lnTo>
                    <a:pt x="10682149" y="1131280"/>
                  </a:lnTo>
                  <a:lnTo>
                    <a:pt x="10693580" y="1131280"/>
                  </a:lnTo>
                  <a:lnTo>
                    <a:pt x="10705009" y="1131280"/>
                  </a:lnTo>
                  <a:lnTo>
                    <a:pt x="10716439" y="1131280"/>
                  </a:lnTo>
                  <a:lnTo>
                    <a:pt x="10727870" y="1131280"/>
                  </a:lnTo>
                  <a:lnTo>
                    <a:pt x="10739347" y="1131280"/>
                  </a:lnTo>
                  <a:lnTo>
                    <a:pt x="10750778" y="1131280"/>
                  </a:lnTo>
                  <a:lnTo>
                    <a:pt x="10762207" y="1131280"/>
                  </a:lnTo>
                  <a:lnTo>
                    <a:pt x="10773637" y="1131280"/>
                  </a:lnTo>
                  <a:lnTo>
                    <a:pt x="10785067" y="1131280"/>
                  </a:lnTo>
                  <a:lnTo>
                    <a:pt x="10796544" y="1131280"/>
                  </a:lnTo>
                  <a:lnTo>
                    <a:pt x="10807975" y="1131280"/>
                  </a:lnTo>
                  <a:lnTo>
                    <a:pt x="10819405" y="1131280"/>
                  </a:lnTo>
                  <a:lnTo>
                    <a:pt x="10830834" y="1131280"/>
                  </a:lnTo>
                  <a:lnTo>
                    <a:pt x="10842265" y="1131280"/>
                  </a:lnTo>
                  <a:lnTo>
                    <a:pt x="10853742" y="1131280"/>
                  </a:lnTo>
                  <a:lnTo>
                    <a:pt x="10865173" y="1131280"/>
                  </a:lnTo>
                  <a:lnTo>
                    <a:pt x="10876602" y="1131280"/>
                  </a:lnTo>
                  <a:lnTo>
                    <a:pt x="10888032" y="1131280"/>
                  </a:lnTo>
                  <a:lnTo>
                    <a:pt x="10899463" y="1131280"/>
                  </a:lnTo>
                  <a:lnTo>
                    <a:pt x="10910892" y="1131280"/>
                  </a:lnTo>
                  <a:lnTo>
                    <a:pt x="10922369" y="1131280"/>
                  </a:lnTo>
                  <a:lnTo>
                    <a:pt x="10933800" y="1131280"/>
                  </a:lnTo>
                  <a:lnTo>
                    <a:pt x="10945230" y="1131280"/>
                  </a:lnTo>
                  <a:lnTo>
                    <a:pt x="10956660" y="1131280"/>
                  </a:lnTo>
                  <a:lnTo>
                    <a:pt x="10968090" y="1131280"/>
                  </a:lnTo>
                  <a:lnTo>
                    <a:pt x="10979567" y="1131280"/>
                  </a:lnTo>
                  <a:lnTo>
                    <a:pt x="10990998" y="1131280"/>
                  </a:lnTo>
                  <a:lnTo>
                    <a:pt x="11002427" y="1131280"/>
                  </a:lnTo>
                  <a:lnTo>
                    <a:pt x="11013858" y="1131280"/>
                  </a:lnTo>
                  <a:lnTo>
                    <a:pt x="11025287" y="1131280"/>
                  </a:lnTo>
                  <a:lnTo>
                    <a:pt x="11036765" y="1131280"/>
                  </a:lnTo>
                  <a:lnTo>
                    <a:pt x="11048195" y="1131280"/>
                  </a:lnTo>
                  <a:lnTo>
                    <a:pt x="11059625" y="1131280"/>
                  </a:lnTo>
                  <a:lnTo>
                    <a:pt x="11071056" y="1131280"/>
                  </a:lnTo>
                  <a:lnTo>
                    <a:pt x="11082485" y="1131280"/>
                  </a:lnTo>
                  <a:lnTo>
                    <a:pt x="11093962" y="1131280"/>
                  </a:lnTo>
                  <a:lnTo>
                    <a:pt x="11105393" y="1131280"/>
                  </a:lnTo>
                  <a:lnTo>
                    <a:pt x="11116823" y="1131280"/>
                  </a:lnTo>
                  <a:lnTo>
                    <a:pt x="11128253" y="1131280"/>
                  </a:lnTo>
                  <a:lnTo>
                    <a:pt x="11139683" y="1131280"/>
                  </a:lnTo>
                  <a:lnTo>
                    <a:pt x="11151160" y="1131280"/>
                  </a:lnTo>
                  <a:lnTo>
                    <a:pt x="11162591" y="1131280"/>
                  </a:lnTo>
                  <a:lnTo>
                    <a:pt x="11174020" y="1131280"/>
                  </a:lnTo>
                  <a:lnTo>
                    <a:pt x="11185451" y="1131280"/>
                  </a:lnTo>
                  <a:lnTo>
                    <a:pt x="11196881" y="1131280"/>
                  </a:lnTo>
                  <a:lnTo>
                    <a:pt x="11208358" y="1131280"/>
                  </a:lnTo>
                  <a:lnTo>
                    <a:pt x="11218359" y="1131280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C23B2CF9-D065-D04C-8D2F-5C52C0DE72F4}"/>
                </a:ext>
              </a:extLst>
            </p:cNvPr>
            <p:cNvSpPr/>
            <p:nvPr/>
          </p:nvSpPr>
          <p:spPr>
            <a:xfrm>
              <a:off x="851149" y="4930421"/>
              <a:ext cx="11218359" cy="1170341"/>
            </a:xfrm>
            <a:custGeom>
              <a:avLst/>
              <a:gdLst>
                <a:gd name="connsiteX0" fmla="*/ 0 w 11218359"/>
                <a:gd name="connsiteY0" fmla="*/ 1170342 h 1170341"/>
                <a:gd name="connsiteX1" fmla="*/ 9149 w 11218359"/>
                <a:gd name="connsiteY1" fmla="*/ 1170342 h 1170341"/>
                <a:gd name="connsiteX2" fmla="*/ 20588 w 11218359"/>
                <a:gd name="connsiteY2" fmla="*/ 1170342 h 1170341"/>
                <a:gd name="connsiteX3" fmla="*/ 32028 w 11218359"/>
                <a:gd name="connsiteY3" fmla="*/ 1170342 h 1170341"/>
                <a:gd name="connsiteX4" fmla="*/ 43467 w 11218359"/>
                <a:gd name="connsiteY4" fmla="*/ 1170342 h 1170341"/>
                <a:gd name="connsiteX5" fmla="*/ 54907 w 11218359"/>
                <a:gd name="connsiteY5" fmla="*/ 1170342 h 1170341"/>
                <a:gd name="connsiteX6" fmla="*/ 66346 w 11218359"/>
                <a:gd name="connsiteY6" fmla="*/ 1170342 h 1170341"/>
                <a:gd name="connsiteX7" fmla="*/ 77786 w 11218359"/>
                <a:gd name="connsiteY7" fmla="*/ 1170342 h 1170341"/>
                <a:gd name="connsiteX8" fmla="*/ 89225 w 11218359"/>
                <a:gd name="connsiteY8" fmla="*/ 1170342 h 1170341"/>
                <a:gd name="connsiteX9" fmla="*/ 100665 w 11218359"/>
                <a:gd name="connsiteY9" fmla="*/ 1170342 h 1170341"/>
                <a:gd name="connsiteX10" fmla="*/ 112104 w 11218359"/>
                <a:gd name="connsiteY10" fmla="*/ 1170342 h 1170341"/>
                <a:gd name="connsiteX11" fmla="*/ 123544 w 11218359"/>
                <a:gd name="connsiteY11" fmla="*/ 1170342 h 1170341"/>
                <a:gd name="connsiteX12" fmla="*/ 134979 w 11218359"/>
                <a:gd name="connsiteY12" fmla="*/ 1170342 h 1170341"/>
                <a:gd name="connsiteX13" fmla="*/ 146423 w 11218359"/>
                <a:gd name="connsiteY13" fmla="*/ 1170342 h 1170341"/>
                <a:gd name="connsiteX14" fmla="*/ 157858 w 11218359"/>
                <a:gd name="connsiteY14" fmla="*/ 1170342 h 1170341"/>
                <a:gd name="connsiteX15" fmla="*/ 169297 w 11218359"/>
                <a:gd name="connsiteY15" fmla="*/ 1170342 h 1170341"/>
                <a:gd name="connsiteX16" fmla="*/ 180737 w 11218359"/>
                <a:gd name="connsiteY16" fmla="*/ 1170342 h 1170341"/>
                <a:gd name="connsiteX17" fmla="*/ 192176 w 11218359"/>
                <a:gd name="connsiteY17" fmla="*/ 1170342 h 1170341"/>
                <a:gd name="connsiteX18" fmla="*/ 203616 w 11218359"/>
                <a:gd name="connsiteY18" fmla="*/ 1170342 h 1170341"/>
                <a:gd name="connsiteX19" fmla="*/ 215055 w 11218359"/>
                <a:gd name="connsiteY19" fmla="*/ 1170342 h 1170341"/>
                <a:gd name="connsiteX20" fmla="*/ 226495 w 11218359"/>
                <a:gd name="connsiteY20" fmla="*/ 1170342 h 1170341"/>
                <a:gd name="connsiteX21" fmla="*/ 237935 w 11218359"/>
                <a:gd name="connsiteY21" fmla="*/ 1170342 h 1170341"/>
                <a:gd name="connsiteX22" fmla="*/ 249374 w 11218359"/>
                <a:gd name="connsiteY22" fmla="*/ 1170342 h 1170341"/>
                <a:gd name="connsiteX23" fmla="*/ 260814 w 11218359"/>
                <a:gd name="connsiteY23" fmla="*/ 1170342 h 1170341"/>
                <a:gd name="connsiteX24" fmla="*/ 272253 w 11218359"/>
                <a:gd name="connsiteY24" fmla="*/ 1170342 h 1170341"/>
                <a:gd name="connsiteX25" fmla="*/ 283693 w 11218359"/>
                <a:gd name="connsiteY25" fmla="*/ 1170342 h 1170341"/>
                <a:gd name="connsiteX26" fmla="*/ 295132 w 11218359"/>
                <a:gd name="connsiteY26" fmla="*/ 1170342 h 1170341"/>
                <a:gd name="connsiteX27" fmla="*/ 306572 w 11218359"/>
                <a:gd name="connsiteY27" fmla="*/ 1170342 h 1170341"/>
                <a:gd name="connsiteX28" fmla="*/ 318011 w 11218359"/>
                <a:gd name="connsiteY28" fmla="*/ 1170342 h 1170341"/>
                <a:gd name="connsiteX29" fmla="*/ 329451 w 11218359"/>
                <a:gd name="connsiteY29" fmla="*/ 1170342 h 1170341"/>
                <a:gd name="connsiteX30" fmla="*/ 340890 w 11218359"/>
                <a:gd name="connsiteY30" fmla="*/ 1170342 h 1170341"/>
                <a:gd name="connsiteX31" fmla="*/ 352330 w 11218359"/>
                <a:gd name="connsiteY31" fmla="*/ 1170342 h 1170341"/>
                <a:gd name="connsiteX32" fmla="*/ 363769 w 11218359"/>
                <a:gd name="connsiteY32" fmla="*/ 1170342 h 1170341"/>
                <a:gd name="connsiteX33" fmla="*/ 375209 w 11218359"/>
                <a:gd name="connsiteY33" fmla="*/ 1170342 h 1170341"/>
                <a:gd name="connsiteX34" fmla="*/ 386648 w 11218359"/>
                <a:gd name="connsiteY34" fmla="*/ 1170342 h 1170341"/>
                <a:gd name="connsiteX35" fmla="*/ 398088 w 11218359"/>
                <a:gd name="connsiteY35" fmla="*/ 1170342 h 1170341"/>
                <a:gd name="connsiteX36" fmla="*/ 409527 w 11218359"/>
                <a:gd name="connsiteY36" fmla="*/ 1170342 h 1170341"/>
                <a:gd name="connsiteX37" fmla="*/ 420967 w 11218359"/>
                <a:gd name="connsiteY37" fmla="*/ 1170342 h 1170341"/>
                <a:gd name="connsiteX38" fmla="*/ 432406 w 11218359"/>
                <a:gd name="connsiteY38" fmla="*/ 1170342 h 1170341"/>
                <a:gd name="connsiteX39" fmla="*/ 443846 w 11218359"/>
                <a:gd name="connsiteY39" fmla="*/ 1170342 h 1170341"/>
                <a:gd name="connsiteX40" fmla="*/ 455285 w 11218359"/>
                <a:gd name="connsiteY40" fmla="*/ 1170342 h 1170341"/>
                <a:gd name="connsiteX41" fmla="*/ 466725 w 11218359"/>
                <a:gd name="connsiteY41" fmla="*/ 1170342 h 1170341"/>
                <a:gd name="connsiteX42" fmla="*/ 478165 w 11218359"/>
                <a:gd name="connsiteY42" fmla="*/ 1170342 h 1170341"/>
                <a:gd name="connsiteX43" fmla="*/ 489604 w 11218359"/>
                <a:gd name="connsiteY43" fmla="*/ 1170342 h 1170341"/>
                <a:gd name="connsiteX44" fmla="*/ 501044 w 11218359"/>
                <a:gd name="connsiteY44" fmla="*/ 1170342 h 1170341"/>
                <a:gd name="connsiteX45" fmla="*/ 512483 w 11218359"/>
                <a:gd name="connsiteY45" fmla="*/ 1170342 h 1170341"/>
                <a:gd name="connsiteX46" fmla="*/ 523923 w 11218359"/>
                <a:gd name="connsiteY46" fmla="*/ 1170342 h 1170341"/>
                <a:gd name="connsiteX47" fmla="*/ 535362 w 11218359"/>
                <a:gd name="connsiteY47" fmla="*/ 1170342 h 1170341"/>
                <a:gd name="connsiteX48" fmla="*/ 546802 w 11218359"/>
                <a:gd name="connsiteY48" fmla="*/ 1170342 h 1170341"/>
                <a:gd name="connsiteX49" fmla="*/ 558241 w 11218359"/>
                <a:gd name="connsiteY49" fmla="*/ 1170342 h 1170341"/>
                <a:gd name="connsiteX50" fmla="*/ 569681 w 11218359"/>
                <a:gd name="connsiteY50" fmla="*/ 1170342 h 1170341"/>
                <a:gd name="connsiteX51" fmla="*/ 581120 w 11218359"/>
                <a:gd name="connsiteY51" fmla="*/ 1170342 h 1170341"/>
                <a:gd name="connsiteX52" fmla="*/ 592560 w 11218359"/>
                <a:gd name="connsiteY52" fmla="*/ 1170342 h 1170341"/>
                <a:gd name="connsiteX53" fmla="*/ 603999 w 11218359"/>
                <a:gd name="connsiteY53" fmla="*/ 1170342 h 1170341"/>
                <a:gd name="connsiteX54" fmla="*/ 615439 w 11218359"/>
                <a:gd name="connsiteY54" fmla="*/ 1170342 h 1170341"/>
                <a:gd name="connsiteX55" fmla="*/ 626878 w 11218359"/>
                <a:gd name="connsiteY55" fmla="*/ 1170342 h 1170341"/>
                <a:gd name="connsiteX56" fmla="*/ 638318 w 11218359"/>
                <a:gd name="connsiteY56" fmla="*/ 1170342 h 1170341"/>
                <a:gd name="connsiteX57" fmla="*/ 649757 w 11218359"/>
                <a:gd name="connsiteY57" fmla="*/ 1170342 h 1170341"/>
                <a:gd name="connsiteX58" fmla="*/ 661192 w 11218359"/>
                <a:gd name="connsiteY58" fmla="*/ 1170342 h 1170341"/>
                <a:gd name="connsiteX59" fmla="*/ 672632 w 11218359"/>
                <a:gd name="connsiteY59" fmla="*/ 1170342 h 1170341"/>
                <a:gd name="connsiteX60" fmla="*/ 684071 w 11218359"/>
                <a:gd name="connsiteY60" fmla="*/ 1170342 h 1170341"/>
                <a:gd name="connsiteX61" fmla="*/ 695511 w 11218359"/>
                <a:gd name="connsiteY61" fmla="*/ 1170342 h 1170341"/>
                <a:gd name="connsiteX62" fmla="*/ 706950 w 11218359"/>
                <a:gd name="connsiteY62" fmla="*/ 1170342 h 1170341"/>
                <a:gd name="connsiteX63" fmla="*/ 718390 w 11218359"/>
                <a:gd name="connsiteY63" fmla="*/ 1170342 h 1170341"/>
                <a:gd name="connsiteX64" fmla="*/ 729829 w 11218359"/>
                <a:gd name="connsiteY64" fmla="*/ 1170342 h 1170341"/>
                <a:gd name="connsiteX65" fmla="*/ 741269 w 11218359"/>
                <a:gd name="connsiteY65" fmla="*/ 1170342 h 1170341"/>
                <a:gd name="connsiteX66" fmla="*/ 752708 w 11218359"/>
                <a:gd name="connsiteY66" fmla="*/ 1170342 h 1170341"/>
                <a:gd name="connsiteX67" fmla="*/ 764148 w 11218359"/>
                <a:gd name="connsiteY67" fmla="*/ 1170342 h 1170341"/>
                <a:gd name="connsiteX68" fmla="*/ 775587 w 11218359"/>
                <a:gd name="connsiteY68" fmla="*/ 1170342 h 1170341"/>
                <a:gd name="connsiteX69" fmla="*/ 787027 w 11218359"/>
                <a:gd name="connsiteY69" fmla="*/ 1170342 h 1170341"/>
                <a:gd name="connsiteX70" fmla="*/ 798467 w 11218359"/>
                <a:gd name="connsiteY70" fmla="*/ 1170342 h 1170341"/>
                <a:gd name="connsiteX71" fmla="*/ 809906 w 11218359"/>
                <a:gd name="connsiteY71" fmla="*/ 1170342 h 1170341"/>
                <a:gd name="connsiteX72" fmla="*/ 821346 w 11218359"/>
                <a:gd name="connsiteY72" fmla="*/ 1170342 h 1170341"/>
                <a:gd name="connsiteX73" fmla="*/ 832785 w 11218359"/>
                <a:gd name="connsiteY73" fmla="*/ 1170342 h 1170341"/>
                <a:gd name="connsiteX74" fmla="*/ 844225 w 11218359"/>
                <a:gd name="connsiteY74" fmla="*/ 1170342 h 1170341"/>
                <a:gd name="connsiteX75" fmla="*/ 855664 w 11218359"/>
                <a:gd name="connsiteY75" fmla="*/ 1170342 h 1170341"/>
                <a:gd name="connsiteX76" fmla="*/ 867104 w 11218359"/>
                <a:gd name="connsiteY76" fmla="*/ 1170342 h 1170341"/>
                <a:gd name="connsiteX77" fmla="*/ 878543 w 11218359"/>
                <a:gd name="connsiteY77" fmla="*/ 1170342 h 1170341"/>
                <a:gd name="connsiteX78" fmla="*/ 889983 w 11218359"/>
                <a:gd name="connsiteY78" fmla="*/ 1170342 h 1170341"/>
                <a:gd name="connsiteX79" fmla="*/ 901422 w 11218359"/>
                <a:gd name="connsiteY79" fmla="*/ 1170342 h 1170341"/>
                <a:gd name="connsiteX80" fmla="*/ 912862 w 11218359"/>
                <a:gd name="connsiteY80" fmla="*/ 1170342 h 1170341"/>
                <a:gd name="connsiteX81" fmla="*/ 924301 w 11218359"/>
                <a:gd name="connsiteY81" fmla="*/ 1170342 h 1170341"/>
                <a:gd name="connsiteX82" fmla="*/ 935741 w 11218359"/>
                <a:gd name="connsiteY82" fmla="*/ 1170342 h 1170341"/>
                <a:gd name="connsiteX83" fmla="*/ 947180 w 11218359"/>
                <a:gd name="connsiteY83" fmla="*/ 1170342 h 1170341"/>
                <a:gd name="connsiteX84" fmla="*/ 958620 w 11218359"/>
                <a:gd name="connsiteY84" fmla="*/ 1170342 h 1170341"/>
                <a:gd name="connsiteX85" fmla="*/ 970059 w 11218359"/>
                <a:gd name="connsiteY85" fmla="*/ 1170342 h 1170341"/>
                <a:gd name="connsiteX86" fmla="*/ 981499 w 11218359"/>
                <a:gd name="connsiteY86" fmla="*/ 1170342 h 1170341"/>
                <a:gd name="connsiteX87" fmla="*/ 992938 w 11218359"/>
                <a:gd name="connsiteY87" fmla="*/ 1170342 h 1170341"/>
                <a:gd name="connsiteX88" fmla="*/ 1004378 w 11218359"/>
                <a:gd name="connsiteY88" fmla="*/ 1170342 h 1170341"/>
                <a:gd name="connsiteX89" fmla="*/ 1015818 w 11218359"/>
                <a:gd name="connsiteY89" fmla="*/ 1170342 h 1170341"/>
                <a:gd name="connsiteX90" fmla="*/ 1027257 w 11218359"/>
                <a:gd name="connsiteY90" fmla="*/ 1170342 h 1170341"/>
                <a:gd name="connsiteX91" fmla="*/ 1038697 w 11218359"/>
                <a:gd name="connsiteY91" fmla="*/ 1170342 h 1170341"/>
                <a:gd name="connsiteX92" fmla="*/ 1050136 w 11218359"/>
                <a:gd name="connsiteY92" fmla="*/ 1170342 h 1170341"/>
                <a:gd name="connsiteX93" fmla="*/ 1061576 w 11218359"/>
                <a:gd name="connsiteY93" fmla="*/ 1170342 h 1170341"/>
                <a:gd name="connsiteX94" fmla="*/ 1073015 w 11218359"/>
                <a:gd name="connsiteY94" fmla="*/ 1170342 h 1170341"/>
                <a:gd name="connsiteX95" fmla="*/ 1084455 w 11218359"/>
                <a:gd name="connsiteY95" fmla="*/ 1170342 h 1170341"/>
                <a:gd name="connsiteX96" fmla="*/ 1095894 w 11218359"/>
                <a:gd name="connsiteY96" fmla="*/ 1170342 h 1170341"/>
                <a:gd name="connsiteX97" fmla="*/ 1107334 w 11218359"/>
                <a:gd name="connsiteY97" fmla="*/ 1170342 h 1170341"/>
                <a:gd name="connsiteX98" fmla="*/ 1118773 w 11218359"/>
                <a:gd name="connsiteY98" fmla="*/ 1170342 h 1170341"/>
                <a:gd name="connsiteX99" fmla="*/ 1130213 w 11218359"/>
                <a:gd name="connsiteY99" fmla="*/ 1170342 h 1170341"/>
                <a:gd name="connsiteX100" fmla="*/ 1141652 w 11218359"/>
                <a:gd name="connsiteY100" fmla="*/ 1170342 h 1170341"/>
                <a:gd name="connsiteX101" fmla="*/ 1153092 w 11218359"/>
                <a:gd name="connsiteY101" fmla="*/ 1170342 h 1170341"/>
                <a:gd name="connsiteX102" fmla="*/ 1164531 w 11218359"/>
                <a:gd name="connsiteY102" fmla="*/ 1170342 h 1170341"/>
                <a:gd name="connsiteX103" fmla="*/ 1175971 w 11218359"/>
                <a:gd name="connsiteY103" fmla="*/ 1170342 h 1170341"/>
                <a:gd name="connsiteX104" fmla="*/ 1187406 w 11218359"/>
                <a:gd name="connsiteY104" fmla="*/ 1170342 h 1170341"/>
                <a:gd name="connsiteX105" fmla="*/ 1198845 w 11218359"/>
                <a:gd name="connsiteY105" fmla="*/ 1170342 h 1170341"/>
                <a:gd name="connsiteX106" fmla="*/ 1210285 w 11218359"/>
                <a:gd name="connsiteY106" fmla="*/ 1170342 h 1170341"/>
                <a:gd name="connsiteX107" fmla="*/ 1221724 w 11218359"/>
                <a:gd name="connsiteY107" fmla="*/ 1170342 h 1170341"/>
                <a:gd name="connsiteX108" fmla="*/ 1233164 w 11218359"/>
                <a:gd name="connsiteY108" fmla="*/ 1170342 h 1170341"/>
                <a:gd name="connsiteX109" fmla="*/ 1244603 w 11218359"/>
                <a:gd name="connsiteY109" fmla="*/ 1170342 h 1170341"/>
                <a:gd name="connsiteX110" fmla="*/ 1256043 w 11218359"/>
                <a:gd name="connsiteY110" fmla="*/ 1170342 h 1170341"/>
                <a:gd name="connsiteX111" fmla="*/ 1267482 w 11218359"/>
                <a:gd name="connsiteY111" fmla="*/ 1170342 h 1170341"/>
                <a:gd name="connsiteX112" fmla="*/ 1278922 w 11218359"/>
                <a:gd name="connsiteY112" fmla="*/ 1170342 h 1170341"/>
                <a:gd name="connsiteX113" fmla="*/ 1290361 w 11218359"/>
                <a:gd name="connsiteY113" fmla="*/ 1170342 h 1170341"/>
                <a:gd name="connsiteX114" fmla="*/ 1301801 w 11218359"/>
                <a:gd name="connsiteY114" fmla="*/ 1170342 h 1170341"/>
                <a:gd name="connsiteX115" fmla="*/ 1313240 w 11218359"/>
                <a:gd name="connsiteY115" fmla="*/ 1170342 h 1170341"/>
                <a:gd name="connsiteX116" fmla="*/ 1324680 w 11218359"/>
                <a:gd name="connsiteY116" fmla="*/ 1170342 h 1170341"/>
                <a:gd name="connsiteX117" fmla="*/ 1336120 w 11218359"/>
                <a:gd name="connsiteY117" fmla="*/ 1170342 h 1170341"/>
                <a:gd name="connsiteX118" fmla="*/ 1347559 w 11218359"/>
                <a:gd name="connsiteY118" fmla="*/ 1170342 h 1170341"/>
                <a:gd name="connsiteX119" fmla="*/ 1358999 w 11218359"/>
                <a:gd name="connsiteY119" fmla="*/ 1170342 h 1170341"/>
                <a:gd name="connsiteX120" fmla="*/ 1370438 w 11218359"/>
                <a:gd name="connsiteY120" fmla="*/ 1170342 h 1170341"/>
                <a:gd name="connsiteX121" fmla="*/ 1381878 w 11218359"/>
                <a:gd name="connsiteY121" fmla="*/ 1170342 h 1170341"/>
                <a:gd name="connsiteX122" fmla="*/ 1393317 w 11218359"/>
                <a:gd name="connsiteY122" fmla="*/ 1170342 h 1170341"/>
                <a:gd name="connsiteX123" fmla="*/ 1404757 w 11218359"/>
                <a:gd name="connsiteY123" fmla="*/ 1170342 h 1170341"/>
                <a:gd name="connsiteX124" fmla="*/ 1416196 w 11218359"/>
                <a:gd name="connsiteY124" fmla="*/ 1170342 h 1170341"/>
                <a:gd name="connsiteX125" fmla="*/ 1427636 w 11218359"/>
                <a:gd name="connsiteY125" fmla="*/ 1170342 h 1170341"/>
                <a:gd name="connsiteX126" fmla="*/ 1439075 w 11218359"/>
                <a:gd name="connsiteY126" fmla="*/ 1170342 h 1170341"/>
                <a:gd name="connsiteX127" fmla="*/ 1450515 w 11218359"/>
                <a:gd name="connsiteY127" fmla="*/ 1170342 h 1170341"/>
                <a:gd name="connsiteX128" fmla="*/ 1461954 w 11218359"/>
                <a:gd name="connsiteY128" fmla="*/ 1170342 h 1170341"/>
                <a:gd name="connsiteX129" fmla="*/ 1473394 w 11218359"/>
                <a:gd name="connsiteY129" fmla="*/ 1170342 h 1170341"/>
                <a:gd name="connsiteX130" fmla="*/ 1484833 w 11218359"/>
                <a:gd name="connsiteY130" fmla="*/ 1170342 h 1170341"/>
                <a:gd name="connsiteX131" fmla="*/ 1496273 w 11218359"/>
                <a:gd name="connsiteY131" fmla="*/ 1170342 h 1170341"/>
                <a:gd name="connsiteX132" fmla="*/ 1507712 w 11218359"/>
                <a:gd name="connsiteY132" fmla="*/ 1170342 h 1170341"/>
                <a:gd name="connsiteX133" fmla="*/ 1519152 w 11218359"/>
                <a:gd name="connsiteY133" fmla="*/ 1170342 h 1170341"/>
                <a:gd name="connsiteX134" fmla="*/ 1530591 w 11218359"/>
                <a:gd name="connsiteY134" fmla="*/ 1170342 h 1170341"/>
                <a:gd name="connsiteX135" fmla="*/ 1542031 w 11218359"/>
                <a:gd name="connsiteY135" fmla="*/ 1170342 h 1170341"/>
                <a:gd name="connsiteX136" fmla="*/ 1553471 w 11218359"/>
                <a:gd name="connsiteY136" fmla="*/ 1170342 h 1170341"/>
                <a:gd name="connsiteX137" fmla="*/ 1564910 w 11218359"/>
                <a:gd name="connsiteY137" fmla="*/ 1170342 h 1170341"/>
                <a:gd name="connsiteX138" fmla="*/ 1576349 w 11218359"/>
                <a:gd name="connsiteY138" fmla="*/ 1170342 h 1170341"/>
                <a:gd name="connsiteX139" fmla="*/ 1587789 w 11218359"/>
                <a:gd name="connsiteY139" fmla="*/ 1170342 h 1170341"/>
                <a:gd name="connsiteX140" fmla="*/ 1599229 w 11218359"/>
                <a:gd name="connsiteY140" fmla="*/ 1170342 h 1170341"/>
                <a:gd name="connsiteX141" fmla="*/ 1610668 w 11218359"/>
                <a:gd name="connsiteY141" fmla="*/ 1170342 h 1170341"/>
                <a:gd name="connsiteX142" fmla="*/ 1622107 w 11218359"/>
                <a:gd name="connsiteY142" fmla="*/ 1170342 h 1170341"/>
                <a:gd name="connsiteX143" fmla="*/ 1633547 w 11218359"/>
                <a:gd name="connsiteY143" fmla="*/ 1170342 h 1170341"/>
                <a:gd name="connsiteX144" fmla="*/ 1644987 w 11218359"/>
                <a:gd name="connsiteY144" fmla="*/ 1170342 h 1170341"/>
                <a:gd name="connsiteX145" fmla="*/ 1656426 w 11218359"/>
                <a:gd name="connsiteY145" fmla="*/ 1170342 h 1170341"/>
                <a:gd name="connsiteX146" fmla="*/ 1667866 w 11218359"/>
                <a:gd name="connsiteY146" fmla="*/ 1170342 h 1170341"/>
                <a:gd name="connsiteX147" fmla="*/ 1679305 w 11218359"/>
                <a:gd name="connsiteY147" fmla="*/ 1170342 h 1170341"/>
                <a:gd name="connsiteX148" fmla="*/ 1690745 w 11218359"/>
                <a:gd name="connsiteY148" fmla="*/ 1170342 h 1170341"/>
                <a:gd name="connsiteX149" fmla="*/ 1702184 w 11218359"/>
                <a:gd name="connsiteY149" fmla="*/ 1170342 h 1170341"/>
                <a:gd name="connsiteX150" fmla="*/ 1713619 w 11218359"/>
                <a:gd name="connsiteY150" fmla="*/ 1170342 h 1170341"/>
                <a:gd name="connsiteX151" fmla="*/ 1725063 w 11218359"/>
                <a:gd name="connsiteY151" fmla="*/ 1170342 h 1170341"/>
                <a:gd name="connsiteX152" fmla="*/ 1736498 w 11218359"/>
                <a:gd name="connsiteY152" fmla="*/ 1170342 h 1170341"/>
                <a:gd name="connsiteX153" fmla="*/ 1747938 w 11218359"/>
                <a:gd name="connsiteY153" fmla="*/ 1170342 h 1170341"/>
                <a:gd name="connsiteX154" fmla="*/ 1759377 w 11218359"/>
                <a:gd name="connsiteY154" fmla="*/ 1170342 h 1170341"/>
                <a:gd name="connsiteX155" fmla="*/ 1770817 w 11218359"/>
                <a:gd name="connsiteY155" fmla="*/ 1170342 h 1170341"/>
                <a:gd name="connsiteX156" fmla="*/ 1782256 w 11218359"/>
                <a:gd name="connsiteY156" fmla="*/ 1170342 h 1170341"/>
                <a:gd name="connsiteX157" fmla="*/ 1793696 w 11218359"/>
                <a:gd name="connsiteY157" fmla="*/ 1170342 h 1170341"/>
                <a:gd name="connsiteX158" fmla="*/ 1805135 w 11218359"/>
                <a:gd name="connsiteY158" fmla="*/ 1170342 h 1170341"/>
                <a:gd name="connsiteX159" fmla="*/ 1816575 w 11218359"/>
                <a:gd name="connsiteY159" fmla="*/ 1170342 h 1170341"/>
                <a:gd name="connsiteX160" fmla="*/ 1828014 w 11218359"/>
                <a:gd name="connsiteY160" fmla="*/ 1170342 h 1170341"/>
                <a:gd name="connsiteX161" fmla="*/ 1839454 w 11218359"/>
                <a:gd name="connsiteY161" fmla="*/ 1170342 h 1170341"/>
                <a:gd name="connsiteX162" fmla="*/ 1850893 w 11218359"/>
                <a:gd name="connsiteY162" fmla="*/ 1170342 h 1170341"/>
                <a:gd name="connsiteX163" fmla="*/ 1862333 w 11218359"/>
                <a:gd name="connsiteY163" fmla="*/ 1170342 h 1170341"/>
                <a:gd name="connsiteX164" fmla="*/ 1873772 w 11218359"/>
                <a:gd name="connsiteY164" fmla="*/ 1170342 h 1170341"/>
                <a:gd name="connsiteX165" fmla="*/ 1885212 w 11218359"/>
                <a:gd name="connsiteY165" fmla="*/ 1170342 h 1170341"/>
                <a:gd name="connsiteX166" fmla="*/ 1896651 w 11218359"/>
                <a:gd name="connsiteY166" fmla="*/ 1170342 h 1170341"/>
                <a:gd name="connsiteX167" fmla="*/ 1908091 w 11218359"/>
                <a:gd name="connsiteY167" fmla="*/ 1170342 h 1170341"/>
                <a:gd name="connsiteX168" fmla="*/ 1919531 w 11218359"/>
                <a:gd name="connsiteY168" fmla="*/ 1170342 h 1170341"/>
                <a:gd name="connsiteX169" fmla="*/ 1930970 w 11218359"/>
                <a:gd name="connsiteY169" fmla="*/ 1170342 h 1170341"/>
                <a:gd name="connsiteX170" fmla="*/ 1942409 w 11218359"/>
                <a:gd name="connsiteY170" fmla="*/ 1170342 h 1170341"/>
                <a:gd name="connsiteX171" fmla="*/ 1953849 w 11218359"/>
                <a:gd name="connsiteY171" fmla="*/ 1170342 h 1170341"/>
                <a:gd name="connsiteX172" fmla="*/ 1965289 w 11218359"/>
                <a:gd name="connsiteY172" fmla="*/ 1170342 h 1170341"/>
                <a:gd name="connsiteX173" fmla="*/ 1976728 w 11218359"/>
                <a:gd name="connsiteY173" fmla="*/ 1170342 h 1170341"/>
                <a:gd name="connsiteX174" fmla="*/ 1988168 w 11218359"/>
                <a:gd name="connsiteY174" fmla="*/ 1170342 h 1170341"/>
                <a:gd name="connsiteX175" fmla="*/ 1999607 w 11218359"/>
                <a:gd name="connsiteY175" fmla="*/ 1170342 h 1170341"/>
                <a:gd name="connsiteX176" fmla="*/ 2011047 w 11218359"/>
                <a:gd name="connsiteY176" fmla="*/ 1170342 h 1170341"/>
                <a:gd name="connsiteX177" fmla="*/ 2022486 w 11218359"/>
                <a:gd name="connsiteY177" fmla="*/ 1170342 h 1170341"/>
                <a:gd name="connsiteX178" fmla="*/ 2033926 w 11218359"/>
                <a:gd name="connsiteY178" fmla="*/ 1170342 h 1170341"/>
                <a:gd name="connsiteX179" fmla="*/ 2045365 w 11218359"/>
                <a:gd name="connsiteY179" fmla="*/ 1170342 h 1170341"/>
                <a:gd name="connsiteX180" fmla="*/ 2056805 w 11218359"/>
                <a:gd name="connsiteY180" fmla="*/ 1170342 h 1170341"/>
                <a:gd name="connsiteX181" fmla="*/ 2068244 w 11218359"/>
                <a:gd name="connsiteY181" fmla="*/ 1170342 h 1170341"/>
                <a:gd name="connsiteX182" fmla="*/ 2079684 w 11218359"/>
                <a:gd name="connsiteY182" fmla="*/ 1170342 h 1170341"/>
                <a:gd name="connsiteX183" fmla="*/ 2091123 w 11218359"/>
                <a:gd name="connsiteY183" fmla="*/ 1170342 h 1170341"/>
                <a:gd name="connsiteX184" fmla="*/ 2102563 w 11218359"/>
                <a:gd name="connsiteY184" fmla="*/ 1170342 h 1170341"/>
                <a:gd name="connsiteX185" fmla="*/ 2114002 w 11218359"/>
                <a:gd name="connsiteY185" fmla="*/ 1170342 h 1170341"/>
                <a:gd name="connsiteX186" fmla="*/ 2125442 w 11218359"/>
                <a:gd name="connsiteY186" fmla="*/ 1170342 h 1170341"/>
                <a:gd name="connsiteX187" fmla="*/ 2136882 w 11218359"/>
                <a:gd name="connsiteY187" fmla="*/ 1170342 h 1170341"/>
                <a:gd name="connsiteX188" fmla="*/ 2148321 w 11218359"/>
                <a:gd name="connsiteY188" fmla="*/ 1170342 h 1170341"/>
                <a:gd name="connsiteX189" fmla="*/ 2159760 w 11218359"/>
                <a:gd name="connsiteY189" fmla="*/ 1170342 h 1170341"/>
                <a:gd name="connsiteX190" fmla="*/ 2171200 w 11218359"/>
                <a:gd name="connsiteY190" fmla="*/ 1170342 h 1170341"/>
                <a:gd name="connsiteX191" fmla="*/ 2182640 w 11218359"/>
                <a:gd name="connsiteY191" fmla="*/ 1170342 h 1170341"/>
                <a:gd name="connsiteX192" fmla="*/ 2194079 w 11218359"/>
                <a:gd name="connsiteY192" fmla="*/ 1170342 h 1170341"/>
                <a:gd name="connsiteX193" fmla="*/ 2205519 w 11218359"/>
                <a:gd name="connsiteY193" fmla="*/ 1170342 h 1170341"/>
                <a:gd name="connsiteX194" fmla="*/ 2216958 w 11218359"/>
                <a:gd name="connsiteY194" fmla="*/ 1170342 h 1170341"/>
                <a:gd name="connsiteX195" fmla="*/ 2228393 w 11218359"/>
                <a:gd name="connsiteY195" fmla="*/ 1170342 h 1170341"/>
                <a:gd name="connsiteX196" fmla="*/ 2239837 w 11218359"/>
                <a:gd name="connsiteY196" fmla="*/ 1170342 h 1170341"/>
                <a:gd name="connsiteX197" fmla="*/ 2251272 w 11218359"/>
                <a:gd name="connsiteY197" fmla="*/ 1170342 h 1170341"/>
                <a:gd name="connsiteX198" fmla="*/ 2262716 w 11218359"/>
                <a:gd name="connsiteY198" fmla="*/ 1170342 h 1170341"/>
                <a:gd name="connsiteX199" fmla="*/ 2274151 w 11218359"/>
                <a:gd name="connsiteY199" fmla="*/ 1170342 h 1170341"/>
                <a:gd name="connsiteX200" fmla="*/ 2285591 w 11218359"/>
                <a:gd name="connsiteY200" fmla="*/ 1170342 h 1170341"/>
                <a:gd name="connsiteX201" fmla="*/ 2297030 w 11218359"/>
                <a:gd name="connsiteY201" fmla="*/ 1170342 h 1170341"/>
                <a:gd name="connsiteX202" fmla="*/ 2308470 w 11218359"/>
                <a:gd name="connsiteY202" fmla="*/ 1170342 h 1170341"/>
                <a:gd name="connsiteX203" fmla="*/ 2319909 w 11218359"/>
                <a:gd name="connsiteY203" fmla="*/ 1170342 h 1170341"/>
                <a:gd name="connsiteX204" fmla="*/ 2331349 w 11218359"/>
                <a:gd name="connsiteY204" fmla="*/ 1170342 h 1170341"/>
                <a:gd name="connsiteX205" fmla="*/ 2342788 w 11218359"/>
                <a:gd name="connsiteY205" fmla="*/ 1170342 h 1170341"/>
                <a:gd name="connsiteX206" fmla="*/ 2354228 w 11218359"/>
                <a:gd name="connsiteY206" fmla="*/ 1170342 h 1170341"/>
                <a:gd name="connsiteX207" fmla="*/ 2365667 w 11218359"/>
                <a:gd name="connsiteY207" fmla="*/ 1170342 h 1170341"/>
                <a:gd name="connsiteX208" fmla="*/ 2377107 w 11218359"/>
                <a:gd name="connsiteY208" fmla="*/ 1170342 h 1170341"/>
                <a:gd name="connsiteX209" fmla="*/ 2388546 w 11218359"/>
                <a:gd name="connsiteY209" fmla="*/ 1170342 h 1170341"/>
                <a:gd name="connsiteX210" fmla="*/ 2399986 w 11218359"/>
                <a:gd name="connsiteY210" fmla="*/ 1170342 h 1170341"/>
                <a:gd name="connsiteX211" fmla="*/ 2411425 w 11218359"/>
                <a:gd name="connsiteY211" fmla="*/ 1170342 h 1170341"/>
                <a:gd name="connsiteX212" fmla="*/ 2422865 w 11218359"/>
                <a:gd name="connsiteY212" fmla="*/ 1170342 h 1170341"/>
                <a:gd name="connsiteX213" fmla="*/ 2434304 w 11218359"/>
                <a:gd name="connsiteY213" fmla="*/ 1170342 h 1170341"/>
                <a:gd name="connsiteX214" fmla="*/ 2445744 w 11218359"/>
                <a:gd name="connsiteY214" fmla="*/ 1170342 h 1170341"/>
                <a:gd name="connsiteX215" fmla="*/ 2457184 w 11218359"/>
                <a:gd name="connsiteY215" fmla="*/ 1170342 h 1170341"/>
                <a:gd name="connsiteX216" fmla="*/ 2468623 w 11218359"/>
                <a:gd name="connsiteY216" fmla="*/ 1170342 h 1170341"/>
                <a:gd name="connsiteX217" fmla="*/ 2480062 w 11218359"/>
                <a:gd name="connsiteY217" fmla="*/ 1170342 h 1170341"/>
                <a:gd name="connsiteX218" fmla="*/ 2491502 w 11218359"/>
                <a:gd name="connsiteY218" fmla="*/ 1170342 h 1170341"/>
                <a:gd name="connsiteX219" fmla="*/ 2502942 w 11218359"/>
                <a:gd name="connsiteY219" fmla="*/ 1170342 h 1170341"/>
                <a:gd name="connsiteX220" fmla="*/ 2514381 w 11218359"/>
                <a:gd name="connsiteY220" fmla="*/ 1170342 h 1170341"/>
                <a:gd name="connsiteX221" fmla="*/ 2525821 w 11218359"/>
                <a:gd name="connsiteY221" fmla="*/ 1170342 h 1170341"/>
                <a:gd name="connsiteX222" fmla="*/ 2537260 w 11218359"/>
                <a:gd name="connsiteY222" fmla="*/ 1170342 h 1170341"/>
                <a:gd name="connsiteX223" fmla="*/ 2548700 w 11218359"/>
                <a:gd name="connsiteY223" fmla="*/ 1170342 h 1170341"/>
                <a:gd name="connsiteX224" fmla="*/ 2560139 w 11218359"/>
                <a:gd name="connsiteY224" fmla="*/ 1170342 h 1170341"/>
                <a:gd name="connsiteX225" fmla="*/ 2571579 w 11218359"/>
                <a:gd name="connsiteY225" fmla="*/ 1170342 h 1170341"/>
                <a:gd name="connsiteX226" fmla="*/ 2583018 w 11218359"/>
                <a:gd name="connsiteY226" fmla="*/ 1170342 h 1170341"/>
                <a:gd name="connsiteX227" fmla="*/ 2594458 w 11218359"/>
                <a:gd name="connsiteY227" fmla="*/ 1170342 h 1170341"/>
                <a:gd name="connsiteX228" fmla="*/ 2605897 w 11218359"/>
                <a:gd name="connsiteY228" fmla="*/ 1170342 h 1170341"/>
                <a:gd name="connsiteX229" fmla="*/ 2617337 w 11218359"/>
                <a:gd name="connsiteY229" fmla="*/ 1170342 h 1170341"/>
                <a:gd name="connsiteX230" fmla="*/ 2628776 w 11218359"/>
                <a:gd name="connsiteY230" fmla="*/ 1170342 h 1170341"/>
                <a:gd name="connsiteX231" fmla="*/ 2640216 w 11218359"/>
                <a:gd name="connsiteY231" fmla="*/ 1170342 h 1170341"/>
                <a:gd name="connsiteX232" fmla="*/ 2651655 w 11218359"/>
                <a:gd name="connsiteY232" fmla="*/ 1170342 h 1170341"/>
                <a:gd name="connsiteX233" fmla="*/ 2663095 w 11218359"/>
                <a:gd name="connsiteY233" fmla="*/ 1170342 h 1170341"/>
                <a:gd name="connsiteX234" fmla="*/ 2674535 w 11218359"/>
                <a:gd name="connsiteY234" fmla="*/ 1170342 h 1170341"/>
                <a:gd name="connsiteX235" fmla="*/ 2685974 w 11218359"/>
                <a:gd name="connsiteY235" fmla="*/ 1170342 h 1170341"/>
                <a:gd name="connsiteX236" fmla="*/ 2697413 w 11218359"/>
                <a:gd name="connsiteY236" fmla="*/ 1170342 h 1170341"/>
                <a:gd name="connsiteX237" fmla="*/ 2708853 w 11218359"/>
                <a:gd name="connsiteY237" fmla="*/ 1170342 h 1170341"/>
                <a:gd name="connsiteX238" fmla="*/ 2720293 w 11218359"/>
                <a:gd name="connsiteY238" fmla="*/ 1170342 h 1170341"/>
                <a:gd name="connsiteX239" fmla="*/ 2731727 w 11218359"/>
                <a:gd name="connsiteY239" fmla="*/ 1170342 h 1170341"/>
                <a:gd name="connsiteX240" fmla="*/ 2743172 w 11218359"/>
                <a:gd name="connsiteY240" fmla="*/ 1170342 h 1170341"/>
                <a:gd name="connsiteX241" fmla="*/ 2754611 w 11218359"/>
                <a:gd name="connsiteY241" fmla="*/ 1170342 h 1170341"/>
                <a:gd name="connsiteX242" fmla="*/ 2766046 w 11218359"/>
                <a:gd name="connsiteY242" fmla="*/ 1170342 h 1170341"/>
                <a:gd name="connsiteX243" fmla="*/ 2777490 w 11218359"/>
                <a:gd name="connsiteY243" fmla="*/ 1170342 h 1170341"/>
                <a:gd name="connsiteX244" fmla="*/ 2788925 w 11218359"/>
                <a:gd name="connsiteY244" fmla="*/ 1170342 h 1170341"/>
                <a:gd name="connsiteX245" fmla="*/ 2800364 w 11218359"/>
                <a:gd name="connsiteY245" fmla="*/ 1170342 h 1170341"/>
                <a:gd name="connsiteX246" fmla="*/ 2811804 w 11218359"/>
                <a:gd name="connsiteY246" fmla="*/ 1170342 h 1170341"/>
                <a:gd name="connsiteX247" fmla="*/ 2823243 w 11218359"/>
                <a:gd name="connsiteY247" fmla="*/ 1170342 h 1170341"/>
                <a:gd name="connsiteX248" fmla="*/ 2834683 w 11218359"/>
                <a:gd name="connsiteY248" fmla="*/ 1170342 h 1170341"/>
                <a:gd name="connsiteX249" fmla="*/ 2846123 w 11218359"/>
                <a:gd name="connsiteY249" fmla="*/ 1170342 h 1170341"/>
                <a:gd name="connsiteX250" fmla="*/ 2857562 w 11218359"/>
                <a:gd name="connsiteY250" fmla="*/ 1170342 h 1170341"/>
                <a:gd name="connsiteX251" fmla="*/ 2869001 w 11218359"/>
                <a:gd name="connsiteY251" fmla="*/ 1170342 h 1170341"/>
                <a:gd name="connsiteX252" fmla="*/ 2880441 w 11218359"/>
                <a:gd name="connsiteY252" fmla="*/ 1170342 h 1170341"/>
                <a:gd name="connsiteX253" fmla="*/ 2891881 w 11218359"/>
                <a:gd name="connsiteY253" fmla="*/ 1170342 h 1170341"/>
                <a:gd name="connsiteX254" fmla="*/ 2903320 w 11218359"/>
                <a:gd name="connsiteY254" fmla="*/ 1170342 h 1170341"/>
                <a:gd name="connsiteX255" fmla="*/ 2914760 w 11218359"/>
                <a:gd name="connsiteY255" fmla="*/ 1170342 h 1170341"/>
                <a:gd name="connsiteX256" fmla="*/ 2926199 w 11218359"/>
                <a:gd name="connsiteY256" fmla="*/ 1170342 h 1170341"/>
                <a:gd name="connsiteX257" fmla="*/ 2937639 w 11218359"/>
                <a:gd name="connsiteY257" fmla="*/ 1170342 h 1170341"/>
                <a:gd name="connsiteX258" fmla="*/ 2949078 w 11218359"/>
                <a:gd name="connsiteY258" fmla="*/ 1170342 h 1170341"/>
                <a:gd name="connsiteX259" fmla="*/ 2960518 w 11218359"/>
                <a:gd name="connsiteY259" fmla="*/ 1170342 h 1170341"/>
                <a:gd name="connsiteX260" fmla="*/ 2971957 w 11218359"/>
                <a:gd name="connsiteY260" fmla="*/ 1170342 h 1170341"/>
                <a:gd name="connsiteX261" fmla="*/ 2983397 w 11218359"/>
                <a:gd name="connsiteY261" fmla="*/ 1170342 h 1170341"/>
                <a:gd name="connsiteX262" fmla="*/ 2994837 w 11218359"/>
                <a:gd name="connsiteY262" fmla="*/ 1170342 h 1170341"/>
                <a:gd name="connsiteX263" fmla="*/ 3006276 w 11218359"/>
                <a:gd name="connsiteY263" fmla="*/ 1170342 h 1170341"/>
                <a:gd name="connsiteX264" fmla="*/ 3017715 w 11218359"/>
                <a:gd name="connsiteY264" fmla="*/ 1170342 h 1170341"/>
                <a:gd name="connsiteX265" fmla="*/ 3029155 w 11218359"/>
                <a:gd name="connsiteY265" fmla="*/ 1170342 h 1170341"/>
                <a:gd name="connsiteX266" fmla="*/ 3040594 w 11218359"/>
                <a:gd name="connsiteY266" fmla="*/ 1170342 h 1170341"/>
                <a:gd name="connsiteX267" fmla="*/ 3052034 w 11218359"/>
                <a:gd name="connsiteY267" fmla="*/ 1170342 h 1170341"/>
                <a:gd name="connsiteX268" fmla="*/ 3063474 w 11218359"/>
                <a:gd name="connsiteY268" fmla="*/ 1170342 h 1170341"/>
                <a:gd name="connsiteX269" fmla="*/ 3074913 w 11218359"/>
                <a:gd name="connsiteY269" fmla="*/ 1170342 h 1170341"/>
                <a:gd name="connsiteX270" fmla="*/ 3086352 w 11218359"/>
                <a:gd name="connsiteY270" fmla="*/ 1170342 h 1170341"/>
                <a:gd name="connsiteX271" fmla="*/ 3097792 w 11218359"/>
                <a:gd name="connsiteY271" fmla="*/ 1170342 h 1170341"/>
                <a:gd name="connsiteX272" fmla="*/ 3109232 w 11218359"/>
                <a:gd name="connsiteY272" fmla="*/ 1170342 h 1170341"/>
                <a:gd name="connsiteX273" fmla="*/ 3120671 w 11218359"/>
                <a:gd name="connsiteY273" fmla="*/ 1170342 h 1170341"/>
                <a:gd name="connsiteX274" fmla="*/ 3132111 w 11218359"/>
                <a:gd name="connsiteY274" fmla="*/ 1170342 h 1170341"/>
                <a:gd name="connsiteX275" fmla="*/ 3143550 w 11218359"/>
                <a:gd name="connsiteY275" fmla="*/ 1170342 h 1170341"/>
                <a:gd name="connsiteX276" fmla="*/ 3154990 w 11218359"/>
                <a:gd name="connsiteY276" fmla="*/ 1170342 h 1170341"/>
                <a:gd name="connsiteX277" fmla="*/ 3166429 w 11218359"/>
                <a:gd name="connsiteY277" fmla="*/ 1170342 h 1170341"/>
                <a:gd name="connsiteX278" fmla="*/ 3177869 w 11218359"/>
                <a:gd name="connsiteY278" fmla="*/ 1170342 h 1170341"/>
                <a:gd name="connsiteX279" fmla="*/ 3189308 w 11218359"/>
                <a:gd name="connsiteY279" fmla="*/ 1170342 h 1170341"/>
                <a:gd name="connsiteX280" fmla="*/ 3200748 w 11218359"/>
                <a:gd name="connsiteY280" fmla="*/ 1170342 h 1170341"/>
                <a:gd name="connsiteX281" fmla="*/ 3212187 w 11218359"/>
                <a:gd name="connsiteY281" fmla="*/ 1170342 h 1170341"/>
                <a:gd name="connsiteX282" fmla="*/ 3223627 w 11218359"/>
                <a:gd name="connsiteY282" fmla="*/ 1170342 h 1170341"/>
                <a:gd name="connsiteX283" fmla="*/ 3235066 w 11218359"/>
                <a:gd name="connsiteY283" fmla="*/ 1158321 h 1170341"/>
                <a:gd name="connsiteX284" fmla="*/ 3246501 w 11218359"/>
                <a:gd name="connsiteY284" fmla="*/ 174274 h 1170341"/>
                <a:gd name="connsiteX285" fmla="*/ 3257945 w 11218359"/>
                <a:gd name="connsiteY285" fmla="*/ 255403 h 1170341"/>
                <a:gd name="connsiteX286" fmla="*/ 3269385 w 11218359"/>
                <a:gd name="connsiteY286" fmla="*/ 289955 h 1170341"/>
                <a:gd name="connsiteX287" fmla="*/ 3280825 w 11218359"/>
                <a:gd name="connsiteY287" fmla="*/ 534843 h 1170341"/>
                <a:gd name="connsiteX288" fmla="*/ 3292264 w 11218359"/>
                <a:gd name="connsiteY288" fmla="*/ 521322 h 1170341"/>
                <a:gd name="connsiteX289" fmla="*/ 3303699 w 11218359"/>
                <a:gd name="connsiteY289" fmla="*/ 196810 h 1170341"/>
                <a:gd name="connsiteX290" fmla="*/ 3315143 w 11218359"/>
                <a:gd name="connsiteY290" fmla="*/ 96150 h 1170341"/>
                <a:gd name="connsiteX291" fmla="*/ 3326578 w 11218359"/>
                <a:gd name="connsiteY291" fmla="*/ 142723 h 1170341"/>
                <a:gd name="connsiteX292" fmla="*/ 3338017 w 11218359"/>
                <a:gd name="connsiteY292" fmla="*/ 162254 h 1170341"/>
                <a:gd name="connsiteX293" fmla="*/ 3349457 w 11218359"/>
                <a:gd name="connsiteY293" fmla="*/ 413152 h 1170341"/>
                <a:gd name="connsiteX294" fmla="*/ 3360896 w 11218359"/>
                <a:gd name="connsiteY294" fmla="*/ 0 h 1170341"/>
                <a:gd name="connsiteX295" fmla="*/ 3372336 w 11218359"/>
                <a:gd name="connsiteY295" fmla="*/ 482260 h 1170341"/>
                <a:gd name="connsiteX296" fmla="*/ 3383776 w 11218359"/>
                <a:gd name="connsiteY296" fmla="*/ 1135790 h 1170341"/>
                <a:gd name="connsiteX297" fmla="*/ 3395215 w 11218359"/>
                <a:gd name="connsiteY297" fmla="*/ 1161326 h 1170341"/>
                <a:gd name="connsiteX298" fmla="*/ 3406654 w 11218359"/>
                <a:gd name="connsiteY298" fmla="*/ 1170342 h 1170341"/>
                <a:gd name="connsiteX299" fmla="*/ 3418094 w 11218359"/>
                <a:gd name="connsiteY299" fmla="*/ 1170342 h 1170341"/>
                <a:gd name="connsiteX300" fmla="*/ 3429534 w 11218359"/>
                <a:gd name="connsiteY300" fmla="*/ 1170342 h 1170341"/>
                <a:gd name="connsiteX301" fmla="*/ 3440973 w 11218359"/>
                <a:gd name="connsiteY301" fmla="*/ 1170342 h 1170341"/>
                <a:gd name="connsiteX302" fmla="*/ 3452413 w 11218359"/>
                <a:gd name="connsiteY302" fmla="*/ 1170342 h 1170341"/>
                <a:gd name="connsiteX303" fmla="*/ 3463852 w 11218359"/>
                <a:gd name="connsiteY303" fmla="*/ 1167336 h 1170341"/>
                <a:gd name="connsiteX304" fmla="*/ 3475292 w 11218359"/>
                <a:gd name="connsiteY304" fmla="*/ 1170342 h 1170341"/>
                <a:gd name="connsiteX305" fmla="*/ 3486731 w 11218359"/>
                <a:gd name="connsiteY305" fmla="*/ 1170342 h 1170341"/>
                <a:gd name="connsiteX306" fmla="*/ 3498171 w 11218359"/>
                <a:gd name="connsiteY306" fmla="*/ 1170342 h 1170341"/>
                <a:gd name="connsiteX307" fmla="*/ 3509610 w 11218359"/>
                <a:gd name="connsiteY307" fmla="*/ 1170342 h 1170341"/>
                <a:gd name="connsiteX308" fmla="*/ 3521050 w 11218359"/>
                <a:gd name="connsiteY308" fmla="*/ 1170342 h 1170341"/>
                <a:gd name="connsiteX309" fmla="*/ 3532489 w 11218359"/>
                <a:gd name="connsiteY309" fmla="*/ 1170342 h 1170341"/>
                <a:gd name="connsiteX310" fmla="*/ 3543929 w 11218359"/>
                <a:gd name="connsiteY310" fmla="*/ 1170342 h 1170341"/>
                <a:gd name="connsiteX311" fmla="*/ 3555368 w 11218359"/>
                <a:gd name="connsiteY311" fmla="*/ 1170342 h 1170341"/>
                <a:gd name="connsiteX312" fmla="*/ 3566808 w 11218359"/>
                <a:gd name="connsiteY312" fmla="*/ 1170342 h 1170341"/>
                <a:gd name="connsiteX313" fmla="*/ 3578247 w 11218359"/>
                <a:gd name="connsiteY313" fmla="*/ 1170342 h 1170341"/>
                <a:gd name="connsiteX314" fmla="*/ 3589687 w 11218359"/>
                <a:gd name="connsiteY314" fmla="*/ 1170342 h 1170341"/>
                <a:gd name="connsiteX315" fmla="*/ 3601127 w 11218359"/>
                <a:gd name="connsiteY315" fmla="*/ 1170342 h 1170341"/>
                <a:gd name="connsiteX316" fmla="*/ 3612566 w 11218359"/>
                <a:gd name="connsiteY316" fmla="*/ 1170342 h 1170341"/>
                <a:gd name="connsiteX317" fmla="*/ 3624005 w 11218359"/>
                <a:gd name="connsiteY317" fmla="*/ 1170342 h 1170341"/>
                <a:gd name="connsiteX318" fmla="*/ 3635445 w 11218359"/>
                <a:gd name="connsiteY318" fmla="*/ 1170342 h 1170341"/>
                <a:gd name="connsiteX319" fmla="*/ 3646885 w 11218359"/>
                <a:gd name="connsiteY319" fmla="*/ 1170342 h 1170341"/>
                <a:gd name="connsiteX320" fmla="*/ 3658324 w 11218359"/>
                <a:gd name="connsiteY320" fmla="*/ 1170342 h 1170341"/>
                <a:gd name="connsiteX321" fmla="*/ 3669764 w 11218359"/>
                <a:gd name="connsiteY321" fmla="*/ 1170342 h 1170341"/>
                <a:gd name="connsiteX322" fmla="*/ 3681203 w 11218359"/>
                <a:gd name="connsiteY322" fmla="*/ 1170342 h 1170341"/>
                <a:gd name="connsiteX323" fmla="*/ 3692643 w 11218359"/>
                <a:gd name="connsiteY323" fmla="*/ 1170342 h 1170341"/>
                <a:gd name="connsiteX324" fmla="*/ 3704082 w 11218359"/>
                <a:gd name="connsiteY324" fmla="*/ 1170342 h 1170341"/>
                <a:gd name="connsiteX325" fmla="*/ 3715522 w 11218359"/>
                <a:gd name="connsiteY325" fmla="*/ 1170342 h 1170341"/>
                <a:gd name="connsiteX326" fmla="*/ 3726961 w 11218359"/>
                <a:gd name="connsiteY326" fmla="*/ 1170342 h 1170341"/>
                <a:gd name="connsiteX327" fmla="*/ 3738401 w 11218359"/>
                <a:gd name="connsiteY327" fmla="*/ 1170342 h 1170341"/>
                <a:gd name="connsiteX328" fmla="*/ 3749840 w 11218359"/>
                <a:gd name="connsiteY328" fmla="*/ 1170342 h 1170341"/>
                <a:gd name="connsiteX329" fmla="*/ 3761280 w 11218359"/>
                <a:gd name="connsiteY329" fmla="*/ 1170342 h 1170341"/>
                <a:gd name="connsiteX330" fmla="*/ 3772719 w 11218359"/>
                <a:gd name="connsiteY330" fmla="*/ 1170342 h 1170341"/>
                <a:gd name="connsiteX331" fmla="*/ 3784154 w 11218359"/>
                <a:gd name="connsiteY331" fmla="*/ 1170342 h 1170341"/>
                <a:gd name="connsiteX332" fmla="*/ 3795598 w 11218359"/>
                <a:gd name="connsiteY332" fmla="*/ 1170342 h 1170341"/>
                <a:gd name="connsiteX333" fmla="*/ 3807033 w 11218359"/>
                <a:gd name="connsiteY333" fmla="*/ 1170342 h 1170341"/>
                <a:gd name="connsiteX334" fmla="*/ 3818473 w 11218359"/>
                <a:gd name="connsiteY334" fmla="*/ 1170342 h 1170341"/>
                <a:gd name="connsiteX335" fmla="*/ 3829917 w 11218359"/>
                <a:gd name="connsiteY335" fmla="*/ 1170342 h 1170341"/>
                <a:gd name="connsiteX336" fmla="*/ 3841352 w 11218359"/>
                <a:gd name="connsiteY336" fmla="*/ 1170342 h 1170341"/>
                <a:gd name="connsiteX337" fmla="*/ 3852791 w 11218359"/>
                <a:gd name="connsiteY337" fmla="*/ 1170342 h 1170341"/>
                <a:gd name="connsiteX338" fmla="*/ 3864231 w 11218359"/>
                <a:gd name="connsiteY338" fmla="*/ 1170342 h 1170341"/>
                <a:gd name="connsiteX339" fmla="*/ 3875670 w 11218359"/>
                <a:gd name="connsiteY339" fmla="*/ 1170342 h 1170341"/>
                <a:gd name="connsiteX340" fmla="*/ 3887110 w 11218359"/>
                <a:gd name="connsiteY340" fmla="*/ 1170342 h 1170341"/>
                <a:gd name="connsiteX341" fmla="*/ 3898549 w 11218359"/>
                <a:gd name="connsiteY341" fmla="*/ 1170342 h 1170341"/>
                <a:gd name="connsiteX342" fmla="*/ 3909989 w 11218359"/>
                <a:gd name="connsiteY342" fmla="*/ 1170342 h 1170341"/>
                <a:gd name="connsiteX343" fmla="*/ 3921447 w 11218359"/>
                <a:gd name="connsiteY343" fmla="*/ 1170342 h 1170341"/>
                <a:gd name="connsiteX344" fmla="*/ 3932878 w 11218359"/>
                <a:gd name="connsiteY344" fmla="*/ 1170342 h 1170341"/>
                <a:gd name="connsiteX345" fmla="*/ 3944307 w 11218359"/>
                <a:gd name="connsiteY345" fmla="*/ 1170342 h 1170341"/>
                <a:gd name="connsiteX346" fmla="*/ 3955737 w 11218359"/>
                <a:gd name="connsiteY346" fmla="*/ 1170342 h 1170341"/>
                <a:gd name="connsiteX347" fmla="*/ 3967167 w 11218359"/>
                <a:gd name="connsiteY347" fmla="*/ 1170342 h 1170341"/>
                <a:gd name="connsiteX348" fmla="*/ 3978645 w 11218359"/>
                <a:gd name="connsiteY348" fmla="*/ 1170342 h 1170341"/>
                <a:gd name="connsiteX349" fmla="*/ 3990075 w 11218359"/>
                <a:gd name="connsiteY349" fmla="*/ 1170342 h 1170341"/>
                <a:gd name="connsiteX350" fmla="*/ 4001505 w 11218359"/>
                <a:gd name="connsiteY350" fmla="*/ 1170342 h 1170341"/>
                <a:gd name="connsiteX351" fmla="*/ 4012935 w 11218359"/>
                <a:gd name="connsiteY351" fmla="*/ 1170342 h 1170341"/>
                <a:gd name="connsiteX352" fmla="*/ 4024365 w 11218359"/>
                <a:gd name="connsiteY352" fmla="*/ 1170342 h 1170341"/>
                <a:gd name="connsiteX353" fmla="*/ 4035843 w 11218359"/>
                <a:gd name="connsiteY353" fmla="*/ 1170342 h 1170341"/>
                <a:gd name="connsiteX354" fmla="*/ 4047273 w 11218359"/>
                <a:gd name="connsiteY354" fmla="*/ 1170342 h 1170341"/>
                <a:gd name="connsiteX355" fmla="*/ 4058702 w 11218359"/>
                <a:gd name="connsiteY355" fmla="*/ 1170342 h 1170341"/>
                <a:gd name="connsiteX356" fmla="*/ 4070133 w 11218359"/>
                <a:gd name="connsiteY356" fmla="*/ 1170342 h 1170341"/>
                <a:gd name="connsiteX357" fmla="*/ 4081563 w 11218359"/>
                <a:gd name="connsiteY357" fmla="*/ 1170342 h 1170341"/>
                <a:gd name="connsiteX358" fmla="*/ 4093040 w 11218359"/>
                <a:gd name="connsiteY358" fmla="*/ 1170342 h 1170341"/>
                <a:gd name="connsiteX359" fmla="*/ 4104471 w 11218359"/>
                <a:gd name="connsiteY359" fmla="*/ 1170342 h 1170341"/>
                <a:gd name="connsiteX360" fmla="*/ 4115900 w 11218359"/>
                <a:gd name="connsiteY360" fmla="*/ 1170342 h 1170341"/>
                <a:gd name="connsiteX361" fmla="*/ 4127330 w 11218359"/>
                <a:gd name="connsiteY361" fmla="*/ 1170342 h 1170341"/>
                <a:gd name="connsiteX362" fmla="*/ 4138760 w 11218359"/>
                <a:gd name="connsiteY362" fmla="*/ 1168841 h 1170341"/>
                <a:gd name="connsiteX363" fmla="*/ 4150238 w 11218359"/>
                <a:gd name="connsiteY363" fmla="*/ 1170342 h 1170341"/>
                <a:gd name="connsiteX364" fmla="*/ 4161668 w 11218359"/>
                <a:gd name="connsiteY364" fmla="*/ 1170342 h 1170341"/>
                <a:gd name="connsiteX365" fmla="*/ 4173098 w 11218359"/>
                <a:gd name="connsiteY365" fmla="*/ 1170342 h 1170341"/>
                <a:gd name="connsiteX366" fmla="*/ 4184528 w 11218359"/>
                <a:gd name="connsiteY366" fmla="*/ 1170342 h 1170341"/>
                <a:gd name="connsiteX367" fmla="*/ 4195958 w 11218359"/>
                <a:gd name="connsiteY367" fmla="*/ 1170342 h 1170341"/>
                <a:gd name="connsiteX368" fmla="*/ 4207436 w 11218359"/>
                <a:gd name="connsiteY368" fmla="*/ 1170342 h 1170341"/>
                <a:gd name="connsiteX369" fmla="*/ 4218865 w 11218359"/>
                <a:gd name="connsiteY369" fmla="*/ 1170342 h 1170341"/>
                <a:gd name="connsiteX370" fmla="*/ 4230296 w 11218359"/>
                <a:gd name="connsiteY370" fmla="*/ 1170342 h 1170341"/>
                <a:gd name="connsiteX371" fmla="*/ 4241726 w 11218359"/>
                <a:gd name="connsiteY371" fmla="*/ 1170342 h 1170341"/>
                <a:gd name="connsiteX372" fmla="*/ 4253156 w 11218359"/>
                <a:gd name="connsiteY372" fmla="*/ 1170342 h 1170341"/>
                <a:gd name="connsiteX373" fmla="*/ 4264634 w 11218359"/>
                <a:gd name="connsiteY373" fmla="*/ 1170342 h 1170341"/>
                <a:gd name="connsiteX374" fmla="*/ 4276063 w 11218359"/>
                <a:gd name="connsiteY374" fmla="*/ 1170342 h 1170341"/>
                <a:gd name="connsiteX375" fmla="*/ 4287493 w 11218359"/>
                <a:gd name="connsiteY375" fmla="*/ 1170342 h 1170341"/>
                <a:gd name="connsiteX376" fmla="*/ 4298923 w 11218359"/>
                <a:gd name="connsiteY376" fmla="*/ 1170342 h 1170341"/>
                <a:gd name="connsiteX377" fmla="*/ 4310353 w 11218359"/>
                <a:gd name="connsiteY377" fmla="*/ 1170342 h 1170341"/>
                <a:gd name="connsiteX378" fmla="*/ 4321831 w 11218359"/>
                <a:gd name="connsiteY378" fmla="*/ 1170342 h 1170341"/>
                <a:gd name="connsiteX379" fmla="*/ 4333261 w 11218359"/>
                <a:gd name="connsiteY379" fmla="*/ 1170342 h 1170341"/>
                <a:gd name="connsiteX380" fmla="*/ 4344691 w 11218359"/>
                <a:gd name="connsiteY380" fmla="*/ 1170342 h 1170341"/>
                <a:gd name="connsiteX381" fmla="*/ 4356121 w 11218359"/>
                <a:gd name="connsiteY381" fmla="*/ 1170342 h 1170341"/>
                <a:gd name="connsiteX382" fmla="*/ 4367551 w 11218359"/>
                <a:gd name="connsiteY382" fmla="*/ 1170342 h 1170341"/>
                <a:gd name="connsiteX383" fmla="*/ 4379028 w 11218359"/>
                <a:gd name="connsiteY383" fmla="*/ 1170342 h 1170341"/>
                <a:gd name="connsiteX384" fmla="*/ 4390458 w 11218359"/>
                <a:gd name="connsiteY384" fmla="*/ 1170342 h 1170341"/>
                <a:gd name="connsiteX385" fmla="*/ 4401889 w 11218359"/>
                <a:gd name="connsiteY385" fmla="*/ 1170342 h 1170341"/>
                <a:gd name="connsiteX386" fmla="*/ 4413319 w 11218359"/>
                <a:gd name="connsiteY386" fmla="*/ 1170342 h 1170341"/>
                <a:gd name="connsiteX387" fmla="*/ 4424749 w 11218359"/>
                <a:gd name="connsiteY387" fmla="*/ 1170342 h 1170341"/>
                <a:gd name="connsiteX388" fmla="*/ 4436226 w 11218359"/>
                <a:gd name="connsiteY388" fmla="*/ 1170342 h 1170341"/>
                <a:gd name="connsiteX389" fmla="*/ 4447656 w 11218359"/>
                <a:gd name="connsiteY389" fmla="*/ 1170342 h 1170341"/>
                <a:gd name="connsiteX390" fmla="*/ 4459086 w 11218359"/>
                <a:gd name="connsiteY390" fmla="*/ 1170342 h 1170341"/>
                <a:gd name="connsiteX391" fmla="*/ 4470516 w 11218359"/>
                <a:gd name="connsiteY391" fmla="*/ 1170342 h 1170341"/>
                <a:gd name="connsiteX392" fmla="*/ 4481946 w 11218359"/>
                <a:gd name="connsiteY392" fmla="*/ 1170342 h 1170341"/>
                <a:gd name="connsiteX393" fmla="*/ 4493424 w 11218359"/>
                <a:gd name="connsiteY393" fmla="*/ 1170342 h 1170341"/>
                <a:gd name="connsiteX394" fmla="*/ 4504854 w 11218359"/>
                <a:gd name="connsiteY394" fmla="*/ 1170342 h 1170341"/>
                <a:gd name="connsiteX395" fmla="*/ 4516284 w 11218359"/>
                <a:gd name="connsiteY395" fmla="*/ 1170342 h 1170341"/>
                <a:gd name="connsiteX396" fmla="*/ 4527714 w 11218359"/>
                <a:gd name="connsiteY396" fmla="*/ 1170342 h 1170341"/>
                <a:gd name="connsiteX397" fmla="*/ 4539144 w 11218359"/>
                <a:gd name="connsiteY397" fmla="*/ 1170342 h 1170341"/>
                <a:gd name="connsiteX398" fmla="*/ 4550621 w 11218359"/>
                <a:gd name="connsiteY398" fmla="*/ 1170342 h 1170341"/>
                <a:gd name="connsiteX399" fmla="*/ 4562051 w 11218359"/>
                <a:gd name="connsiteY399" fmla="*/ 1170342 h 1170341"/>
                <a:gd name="connsiteX400" fmla="*/ 4573482 w 11218359"/>
                <a:gd name="connsiteY400" fmla="*/ 1170342 h 1170341"/>
                <a:gd name="connsiteX401" fmla="*/ 4584912 w 11218359"/>
                <a:gd name="connsiteY401" fmla="*/ 1170342 h 1170341"/>
                <a:gd name="connsiteX402" fmla="*/ 4596341 w 11218359"/>
                <a:gd name="connsiteY402" fmla="*/ 1170342 h 1170341"/>
                <a:gd name="connsiteX403" fmla="*/ 4607771 w 11218359"/>
                <a:gd name="connsiteY403" fmla="*/ 1170342 h 1170341"/>
                <a:gd name="connsiteX404" fmla="*/ 4619249 w 11218359"/>
                <a:gd name="connsiteY404" fmla="*/ 1170342 h 1170341"/>
                <a:gd name="connsiteX405" fmla="*/ 4630679 w 11218359"/>
                <a:gd name="connsiteY405" fmla="*/ 1170342 h 1170341"/>
                <a:gd name="connsiteX406" fmla="*/ 4642109 w 11218359"/>
                <a:gd name="connsiteY406" fmla="*/ 1170342 h 1170341"/>
                <a:gd name="connsiteX407" fmla="*/ 4653539 w 11218359"/>
                <a:gd name="connsiteY407" fmla="*/ 1170342 h 1170341"/>
                <a:gd name="connsiteX408" fmla="*/ 4664969 w 11218359"/>
                <a:gd name="connsiteY408" fmla="*/ 1170342 h 1170341"/>
                <a:gd name="connsiteX409" fmla="*/ 4676447 w 11218359"/>
                <a:gd name="connsiteY409" fmla="*/ 1170342 h 1170341"/>
                <a:gd name="connsiteX410" fmla="*/ 4687877 w 11218359"/>
                <a:gd name="connsiteY410" fmla="*/ 1170342 h 1170341"/>
                <a:gd name="connsiteX411" fmla="*/ 4699306 w 11218359"/>
                <a:gd name="connsiteY411" fmla="*/ 1170342 h 1170341"/>
                <a:gd name="connsiteX412" fmla="*/ 4710737 w 11218359"/>
                <a:gd name="connsiteY412" fmla="*/ 1170342 h 1170341"/>
                <a:gd name="connsiteX413" fmla="*/ 4722167 w 11218359"/>
                <a:gd name="connsiteY413" fmla="*/ 1170342 h 1170341"/>
                <a:gd name="connsiteX414" fmla="*/ 4733644 w 11218359"/>
                <a:gd name="connsiteY414" fmla="*/ 1170342 h 1170341"/>
                <a:gd name="connsiteX415" fmla="*/ 4745075 w 11218359"/>
                <a:gd name="connsiteY415" fmla="*/ 1170342 h 1170341"/>
                <a:gd name="connsiteX416" fmla="*/ 4756504 w 11218359"/>
                <a:gd name="connsiteY416" fmla="*/ 1170342 h 1170341"/>
                <a:gd name="connsiteX417" fmla="*/ 4767934 w 11218359"/>
                <a:gd name="connsiteY417" fmla="*/ 1170342 h 1170341"/>
                <a:gd name="connsiteX418" fmla="*/ 4779364 w 11218359"/>
                <a:gd name="connsiteY418" fmla="*/ 1170342 h 1170341"/>
                <a:gd name="connsiteX419" fmla="*/ 4790842 w 11218359"/>
                <a:gd name="connsiteY419" fmla="*/ 1170342 h 1170341"/>
                <a:gd name="connsiteX420" fmla="*/ 4802272 w 11218359"/>
                <a:gd name="connsiteY420" fmla="*/ 1170342 h 1170341"/>
                <a:gd name="connsiteX421" fmla="*/ 4813702 w 11218359"/>
                <a:gd name="connsiteY421" fmla="*/ 1170342 h 1170341"/>
                <a:gd name="connsiteX422" fmla="*/ 4825132 w 11218359"/>
                <a:gd name="connsiteY422" fmla="*/ 1170342 h 1170341"/>
                <a:gd name="connsiteX423" fmla="*/ 4836562 w 11218359"/>
                <a:gd name="connsiteY423" fmla="*/ 1170342 h 1170341"/>
                <a:gd name="connsiteX424" fmla="*/ 4848040 w 11218359"/>
                <a:gd name="connsiteY424" fmla="*/ 1170342 h 1170341"/>
                <a:gd name="connsiteX425" fmla="*/ 4859469 w 11218359"/>
                <a:gd name="connsiteY425" fmla="*/ 1170342 h 1170341"/>
                <a:gd name="connsiteX426" fmla="*/ 4870899 w 11218359"/>
                <a:gd name="connsiteY426" fmla="*/ 1170342 h 1170341"/>
                <a:gd name="connsiteX427" fmla="*/ 4882330 w 11218359"/>
                <a:gd name="connsiteY427" fmla="*/ 1170342 h 1170341"/>
                <a:gd name="connsiteX428" fmla="*/ 4893760 w 11218359"/>
                <a:gd name="connsiteY428" fmla="*/ 1170342 h 1170341"/>
                <a:gd name="connsiteX429" fmla="*/ 4905237 w 11218359"/>
                <a:gd name="connsiteY429" fmla="*/ 1170342 h 1170341"/>
                <a:gd name="connsiteX430" fmla="*/ 4916667 w 11218359"/>
                <a:gd name="connsiteY430" fmla="*/ 1170342 h 1170341"/>
                <a:gd name="connsiteX431" fmla="*/ 4928097 w 11218359"/>
                <a:gd name="connsiteY431" fmla="*/ 1170342 h 1170341"/>
                <a:gd name="connsiteX432" fmla="*/ 4939527 w 11218359"/>
                <a:gd name="connsiteY432" fmla="*/ 1170342 h 1170341"/>
                <a:gd name="connsiteX433" fmla="*/ 4950957 w 11218359"/>
                <a:gd name="connsiteY433" fmla="*/ 1170342 h 1170341"/>
                <a:gd name="connsiteX434" fmla="*/ 4962435 w 11218359"/>
                <a:gd name="connsiteY434" fmla="*/ 1170342 h 1170341"/>
                <a:gd name="connsiteX435" fmla="*/ 4973865 w 11218359"/>
                <a:gd name="connsiteY435" fmla="*/ 1170342 h 1170341"/>
                <a:gd name="connsiteX436" fmla="*/ 4985295 w 11218359"/>
                <a:gd name="connsiteY436" fmla="*/ 1170342 h 1170341"/>
                <a:gd name="connsiteX437" fmla="*/ 4996725 w 11218359"/>
                <a:gd name="connsiteY437" fmla="*/ 1170342 h 1170341"/>
                <a:gd name="connsiteX438" fmla="*/ 5008155 w 11218359"/>
                <a:gd name="connsiteY438" fmla="*/ 1170342 h 1170341"/>
                <a:gd name="connsiteX439" fmla="*/ 5019632 w 11218359"/>
                <a:gd name="connsiteY439" fmla="*/ 1170342 h 1170341"/>
                <a:gd name="connsiteX440" fmla="*/ 5031062 w 11218359"/>
                <a:gd name="connsiteY440" fmla="*/ 1170342 h 1170341"/>
                <a:gd name="connsiteX441" fmla="*/ 5042492 w 11218359"/>
                <a:gd name="connsiteY441" fmla="*/ 1170342 h 1170341"/>
                <a:gd name="connsiteX442" fmla="*/ 5053923 w 11218359"/>
                <a:gd name="connsiteY442" fmla="*/ 1170342 h 1170341"/>
                <a:gd name="connsiteX443" fmla="*/ 5065353 w 11218359"/>
                <a:gd name="connsiteY443" fmla="*/ 1170342 h 1170341"/>
                <a:gd name="connsiteX444" fmla="*/ 5076830 w 11218359"/>
                <a:gd name="connsiteY444" fmla="*/ 1170342 h 1170341"/>
                <a:gd name="connsiteX445" fmla="*/ 5088260 w 11218359"/>
                <a:gd name="connsiteY445" fmla="*/ 1170342 h 1170341"/>
                <a:gd name="connsiteX446" fmla="*/ 5099690 w 11218359"/>
                <a:gd name="connsiteY446" fmla="*/ 1170342 h 1170341"/>
                <a:gd name="connsiteX447" fmla="*/ 5111120 w 11218359"/>
                <a:gd name="connsiteY447" fmla="*/ 1170342 h 1170341"/>
                <a:gd name="connsiteX448" fmla="*/ 5122550 w 11218359"/>
                <a:gd name="connsiteY448" fmla="*/ 1170342 h 1170341"/>
                <a:gd name="connsiteX449" fmla="*/ 5134028 w 11218359"/>
                <a:gd name="connsiteY449" fmla="*/ 1170342 h 1170341"/>
                <a:gd name="connsiteX450" fmla="*/ 5145458 w 11218359"/>
                <a:gd name="connsiteY450" fmla="*/ 1170342 h 1170341"/>
                <a:gd name="connsiteX451" fmla="*/ 5156888 w 11218359"/>
                <a:gd name="connsiteY451" fmla="*/ 1170342 h 1170341"/>
                <a:gd name="connsiteX452" fmla="*/ 5168318 w 11218359"/>
                <a:gd name="connsiteY452" fmla="*/ 1170342 h 1170341"/>
                <a:gd name="connsiteX453" fmla="*/ 5179747 w 11218359"/>
                <a:gd name="connsiteY453" fmla="*/ 1170342 h 1170341"/>
                <a:gd name="connsiteX454" fmla="*/ 5191225 w 11218359"/>
                <a:gd name="connsiteY454" fmla="*/ 1170342 h 1170341"/>
                <a:gd name="connsiteX455" fmla="*/ 5202655 w 11218359"/>
                <a:gd name="connsiteY455" fmla="*/ 1170342 h 1170341"/>
                <a:gd name="connsiteX456" fmla="*/ 5214085 w 11218359"/>
                <a:gd name="connsiteY456" fmla="*/ 1170342 h 1170341"/>
                <a:gd name="connsiteX457" fmla="*/ 5225515 w 11218359"/>
                <a:gd name="connsiteY457" fmla="*/ 1170342 h 1170341"/>
                <a:gd name="connsiteX458" fmla="*/ 5236945 w 11218359"/>
                <a:gd name="connsiteY458" fmla="*/ 1170342 h 1170341"/>
                <a:gd name="connsiteX459" fmla="*/ 5248423 w 11218359"/>
                <a:gd name="connsiteY459" fmla="*/ 1170342 h 1170341"/>
                <a:gd name="connsiteX460" fmla="*/ 5259853 w 11218359"/>
                <a:gd name="connsiteY460" fmla="*/ 1170342 h 1170341"/>
                <a:gd name="connsiteX461" fmla="*/ 5271283 w 11218359"/>
                <a:gd name="connsiteY461" fmla="*/ 1170342 h 1170341"/>
                <a:gd name="connsiteX462" fmla="*/ 5282713 w 11218359"/>
                <a:gd name="connsiteY462" fmla="*/ 1170342 h 1170341"/>
                <a:gd name="connsiteX463" fmla="*/ 5294143 w 11218359"/>
                <a:gd name="connsiteY463" fmla="*/ 1170342 h 1170341"/>
                <a:gd name="connsiteX464" fmla="*/ 5305621 w 11218359"/>
                <a:gd name="connsiteY464" fmla="*/ 1170342 h 1170341"/>
                <a:gd name="connsiteX465" fmla="*/ 5317051 w 11218359"/>
                <a:gd name="connsiteY465" fmla="*/ 1170342 h 1170341"/>
                <a:gd name="connsiteX466" fmla="*/ 5328481 w 11218359"/>
                <a:gd name="connsiteY466" fmla="*/ 1170342 h 1170341"/>
                <a:gd name="connsiteX467" fmla="*/ 5339910 w 11218359"/>
                <a:gd name="connsiteY467" fmla="*/ 1170342 h 1170341"/>
                <a:gd name="connsiteX468" fmla="*/ 5351340 w 11218359"/>
                <a:gd name="connsiteY468" fmla="*/ 1170342 h 1170341"/>
                <a:gd name="connsiteX469" fmla="*/ 5362818 w 11218359"/>
                <a:gd name="connsiteY469" fmla="*/ 1170342 h 1170341"/>
                <a:gd name="connsiteX470" fmla="*/ 5374248 w 11218359"/>
                <a:gd name="connsiteY470" fmla="*/ 1170342 h 1170341"/>
                <a:gd name="connsiteX471" fmla="*/ 5385678 w 11218359"/>
                <a:gd name="connsiteY471" fmla="*/ 1170342 h 1170341"/>
                <a:gd name="connsiteX472" fmla="*/ 5397108 w 11218359"/>
                <a:gd name="connsiteY472" fmla="*/ 1170342 h 1170341"/>
                <a:gd name="connsiteX473" fmla="*/ 5408538 w 11218359"/>
                <a:gd name="connsiteY473" fmla="*/ 1170342 h 1170341"/>
                <a:gd name="connsiteX474" fmla="*/ 5420016 w 11218359"/>
                <a:gd name="connsiteY474" fmla="*/ 1170342 h 1170341"/>
                <a:gd name="connsiteX475" fmla="*/ 5431446 w 11218359"/>
                <a:gd name="connsiteY475" fmla="*/ 1170342 h 1170341"/>
                <a:gd name="connsiteX476" fmla="*/ 5442876 w 11218359"/>
                <a:gd name="connsiteY476" fmla="*/ 1170342 h 1170341"/>
                <a:gd name="connsiteX477" fmla="*/ 5454306 w 11218359"/>
                <a:gd name="connsiteY477" fmla="*/ 1170342 h 1170341"/>
                <a:gd name="connsiteX478" fmla="*/ 5465736 w 11218359"/>
                <a:gd name="connsiteY478" fmla="*/ 1170342 h 1170341"/>
                <a:gd name="connsiteX479" fmla="*/ 5477214 w 11218359"/>
                <a:gd name="connsiteY479" fmla="*/ 1170342 h 1170341"/>
                <a:gd name="connsiteX480" fmla="*/ 5488643 w 11218359"/>
                <a:gd name="connsiteY480" fmla="*/ 1170342 h 1170341"/>
                <a:gd name="connsiteX481" fmla="*/ 5500073 w 11218359"/>
                <a:gd name="connsiteY481" fmla="*/ 1170342 h 1170341"/>
                <a:gd name="connsiteX482" fmla="*/ 5511503 w 11218359"/>
                <a:gd name="connsiteY482" fmla="*/ 1170342 h 1170341"/>
                <a:gd name="connsiteX483" fmla="*/ 5522933 w 11218359"/>
                <a:gd name="connsiteY483" fmla="*/ 1170342 h 1170341"/>
                <a:gd name="connsiteX484" fmla="*/ 5534411 w 11218359"/>
                <a:gd name="connsiteY484" fmla="*/ 1170342 h 1170341"/>
                <a:gd name="connsiteX485" fmla="*/ 5545841 w 11218359"/>
                <a:gd name="connsiteY485" fmla="*/ 1170342 h 1170341"/>
                <a:gd name="connsiteX486" fmla="*/ 5557271 w 11218359"/>
                <a:gd name="connsiteY486" fmla="*/ 1170342 h 1170341"/>
                <a:gd name="connsiteX487" fmla="*/ 5568701 w 11218359"/>
                <a:gd name="connsiteY487" fmla="*/ 1170342 h 1170341"/>
                <a:gd name="connsiteX488" fmla="*/ 5580131 w 11218359"/>
                <a:gd name="connsiteY488" fmla="*/ 1170342 h 1170341"/>
                <a:gd name="connsiteX489" fmla="*/ 5591609 w 11218359"/>
                <a:gd name="connsiteY489" fmla="*/ 1170342 h 1170341"/>
                <a:gd name="connsiteX490" fmla="*/ 5603038 w 11218359"/>
                <a:gd name="connsiteY490" fmla="*/ 1170342 h 1170341"/>
                <a:gd name="connsiteX491" fmla="*/ 5614469 w 11218359"/>
                <a:gd name="connsiteY491" fmla="*/ 1170342 h 1170341"/>
                <a:gd name="connsiteX492" fmla="*/ 5625899 w 11218359"/>
                <a:gd name="connsiteY492" fmla="*/ 1170342 h 1170341"/>
                <a:gd name="connsiteX493" fmla="*/ 5637329 w 11218359"/>
                <a:gd name="connsiteY493" fmla="*/ 1170342 h 1170341"/>
                <a:gd name="connsiteX494" fmla="*/ 5648759 w 11218359"/>
                <a:gd name="connsiteY494" fmla="*/ 1170342 h 1170341"/>
                <a:gd name="connsiteX495" fmla="*/ 5660236 w 11218359"/>
                <a:gd name="connsiteY495" fmla="*/ 1170342 h 1170341"/>
                <a:gd name="connsiteX496" fmla="*/ 5671666 w 11218359"/>
                <a:gd name="connsiteY496" fmla="*/ 1170342 h 1170341"/>
                <a:gd name="connsiteX497" fmla="*/ 5683096 w 11218359"/>
                <a:gd name="connsiteY497" fmla="*/ 1170342 h 1170341"/>
                <a:gd name="connsiteX498" fmla="*/ 5694526 w 11218359"/>
                <a:gd name="connsiteY498" fmla="*/ 1170342 h 1170341"/>
                <a:gd name="connsiteX499" fmla="*/ 5705956 w 11218359"/>
                <a:gd name="connsiteY499" fmla="*/ 1170342 h 1170341"/>
                <a:gd name="connsiteX500" fmla="*/ 5717434 w 11218359"/>
                <a:gd name="connsiteY500" fmla="*/ 1170342 h 1170341"/>
                <a:gd name="connsiteX501" fmla="*/ 5728864 w 11218359"/>
                <a:gd name="connsiteY501" fmla="*/ 1170342 h 1170341"/>
                <a:gd name="connsiteX502" fmla="*/ 5740294 w 11218359"/>
                <a:gd name="connsiteY502" fmla="*/ 1170342 h 1170341"/>
                <a:gd name="connsiteX503" fmla="*/ 5751724 w 11218359"/>
                <a:gd name="connsiteY503" fmla="*/ 1170342 h 1170341"/>
                <a:gd name="connsiteX504" fmla="*/ 5763154 w 11218359"/>
                <a:gd name="connsiteY504" fmla="*/ 1170342 h 1170341"/>
                <a:gd name="connsiteX505" fmla="*/ 5774631 w 11218359"/>
                <a:gd name="connsiteY505" fmla="*/ 1170342 h 1170341"/>
                <a:gd name="connsiteX506" fmla="*/ 5786062 w 11218359"/>
                <a:gd name="connsiteY506" fmla="*/ 1170342 h 1170341"/>
                <a:gd name="connsiteX507" fmla="*/ 5797492 w 11218359"/>
                <a:gd name="connsiteY507" fmla="*/ 1170342 h 1170341"/>
                <a:gd name="connsiteX508" fmla="*/ 5808921 w 11218359"/>
                <a:gd name="connsiteY508" fmla="*/ 1170342 h 1170341"/>
                <a:gd name="connsiteX509" fmla="*/ 5820351 w 11218359"/>
                <a:gd name="connsiteY509" fmla="*/ 1170342 h 1170341"/>
                <a:gd name="connsiteX510" fmla="*/ 5831829 w 11218359"/>
                <a:gd name="connsiteY510" fmla="*/ 1170342 h 1170341"/>
                <a:gd name="connsiteX511" fmla="*/ 5843259 w 11218359"/>
                <a:gd name="connsiteY511" fmla="*/ 1170342 h 1170341"/>
                <a:gd name="connsiteX512" fmla="*/ 5854689 w 11218359"/>
                <a:gd name="connsiteY512" fmla="*/ 1170342 h 1170341"/>
                <a:gd name="connsiteX513" fmla="*/ 5866119 w 11218359"/>
                <a:gd name="connsiteY513" fmla="*/ 1170342 h 1170341"/>
                <a:gd name="connsiteX514" fmla="*/ 5877549 w 11218359"/>
                <a:gd name="connsiteY514" fmla="*/ 1170342 h 1170341"/>
                <a:gd name="connsiteX515" fmla="*/ 5889027 w 11218359"/>
                <a:gd name="connsiteY515" fmla="*/ 1170342 h 1170341"/>
                <a:gd name="connsiteX516" fmla="*/ 5900457 w 11218359"/>
                <a:gd name="connsiteY516" fmla="*/ 1170342 h 1170341"/>
                <a:gd name="connsiteX517" fmla="*/ 5911887 w 11218359"/>
                <a:gd name="connsiteY517" fmla="*/ 1170342 h 1170341"/>
                <a:gd name="connsiteX518" fmla="*/ 5923317 w 11218359"/>
                <a:gd name="connsiteY518" fmla="*/ 1170342 h 1170341"/>
                <a:gd name="connsiteX519" fmla="*/ 5934747 w 11218359"/>
                <a:gd name="connsiteY519" fmla="*/ 1170342 h 1170341"/>
                <a:gd name="connsiteX520" fmla="*/ 5946225 w 11218359"/>
                <a:gd name="connsiteY520" fmla="*/ 1170342 h 1170341"/>
                <a:gd name="connsiteX521" fmla="*/ 5957655 w 11218359"/>
                <a:gd name="connsiteY521" fmla="*/ 1170342 h 1170341"/>
                <a:gd name="connsiteX522" fmla="*/ 5969084 w 11218359"/>
                <a:gd name="connsiteY522" fmla="*/ 1170342 h 1170341"/>
                <a:gd name="connsiteX523" fmla="*/ 5980514 w 11218359"/>
                <a:gd name="connsiteY523" fmla="*/ 1170342 h 1170341"/>
                <a:gd name="connsiteX524" fmla="*/ 5991944 w 11218359"/>
                <a:gd name="connsiteY524" fmla="*/ 1170342 h 1170341"/>
                <a:gd name="connsiteX525" fmla="*/ 6003422 w 11218359"/>
                <a:gd name="connsiteY525" fmla="*/ 1170342 h 1170341"/>
                <a:gd name="connsiteX526" fmla="*/ 6014852 w 11218359"/>
                <a:gd name="connsiteY526" fmla="*/ 1170342 h 1170341"/>
                <a:gd name="connsiteX527" fmla="*/ 6026282 w 11218359"/>
                <a:gd name="connsiteY527" fmla="*/ 1170342 h 1170341"/>
                <a:gd name="connsiteX528" fmla="*/ 6037712 w 11218359"/>
                <a:gd name="connsiteY528" fmla="*/ 1170342 h 1170341"/>
                <a:gd name="connsiteX529" fmla="*/ 6049142 w 11218359"/>
                <a:gd name="connsiteY529" fmla="*/ 1170342 h 1170341"/>
                <a:gd name="connsiteX530" fmla="*/ 6060620 w 11218359"/>
                <a:gd name="connsiteY530" fmla="*/ 1170342 h 1170341"/>
                <a:gd name="connsiteX531" fmla="*/ 6072049 w 11218359"/>
                <a:gd name="connsiteY531" fmla="*/ 1170342 h 1170341"/>
                <a:gd name="connsiteX532" fmla="*/ 6083480 w 11218359"/>
                <a:gd name="connsiteY532" fmla="*/ 1170342 h 1170341"/>
                <a:gd name="connsiteX533" fmla="*/ 6094910 w 11218359"/>
                <a:gd name="connsiteY533" fmla="*/ 1170342 h 1170341"/>
                <a:gd name="connsiteX534" fmla="*/ 6106340 w 11218359"/>
                <a:gd name="connsiteY534" fmla="*/ 1170342 h 1170341"/>
                <a:gd name="connsiteX535" fmla="*/ 6117818 w 11218359"/>
                <a:gd name="connsiteY535" fmla="*/ 1170342 h 1170341"/>
                <a:gd name="connsiteX536" fmla="*/ 6129247 w 11218359"/>
                <a:gd name="connsiteY536" fmla="*/ 1170342 h 1170341"/>
                <a:gd name="connsiteX537" fmla="*/ 6140677 w 11218359"/>
                <a:gd name="connsiteY537" fmla="*/ 1170342 h 1170341"/>
                <a:gd name="connsiteX538" fmla="*/ 6152107 w 11218359"/>
                <a:gd name="connsiteY538" fmla="*/ 1170342 h 1170341"/>
                <a:gd name="connsiteX539" fmla="*/ 6163537 w 11218359"/>
                <a:gd name="connsiteY539" fmla="*/ 1170342 h 1170341"/>
                <a:gd name="connsiteX540" fmla="*/ 6175015 w 11218359"/>
                <a:gd name="connsiteY540" fmla="*/ 1170342 h 1170341"/>
                <a:gd name="connsiteX541" fmla="*/ 6186445 w 11218359"/>
                <a:gd name="connsiteY541" fmla="*/ 1170342 h 1170341"/>
                <a:gd name="connsiteX542" fmla="*/ 6197875 w 11218359"/>
                <a:gd name="connsiteY542" fmla="*/ 1170342 h 1170341"/>
                <a:gd name="connsiteX543" fmla="*/ 6209305 w 11218359"/>
                <a:gd name="connsiteY543" fmla="*/ 1170342 h 1170341"/>
                <a:gd name="connsiteX544" fmla="*/ 6220735 w 11218359"/>
                <a:gd name="connsiteY544" fmla="*/ 1170342 h 1170341"/>
                <a:gd name="connsiteX545" fmla="*/ 6232212 w 11218359"/>
                <a:gd name="connsiteY545" fmla="*/ 1170342 h 1170341"/>
                <a:gd name="connsiteX546" fmla="*/ 6243642 w 11218359"/>
                <a:gd name="connsiteY546" fmla="*/ 1170342 h 1170341"/>
                <a:gd name="connsiteX547" fmla="*/ 6255073 w 11218359"/>
                <a:gd name="connsiteY547" fmla="*/ 1170342 h 1170341"/>
                <a:gd name="connsiteX548" fmla="*/ 6266503 w 11218359"/>
                <a:gd name="connsiteY548" fmla="*/ 1170342 h 1170341"/>
                <a:gd name="connsiteX549" fmla="*/ 6277933 w 11218359"/>
                <a:gd name="connsiteY549" fmla="*/ 1170342 h 1170341"/>
                <a:gd name="connsiteX550" fmla="*/ 6289410 w 11218359"/>
                <a:gd name="connsiteY550" fmla="*/ 1170342 h 1170341"/>
                <a:gd name="connsiteX551" fmla="*/ 6300840 w 11218359"/>
                <a:gd name="connsiteY551" fmla="*/ 1170342 h 1170341"/>
                <a:gd name="connsiteX552" fmla="*/ 6312270 w 11218359"/>
                <a:gd name="connsiteY552" fmla="*/ 1170342 h 1170341"/>
                <a:gd name="connsiteX553" fmla="*/ 6323700 w 11218359"/>
                <a:gd name="connsiteY553" fmla="*/ 1170342 h 1170341"/>
                <a:gd name="connsiteX554" fmla="*/ 6335130 w 11218359"/>
                <a:gd name="connsiteY554" fmla="*/ 1170342 h 1170341"/>
                <a:gd name="connsiteX555" fmla="*/ 6346608 w 11218359"/>
                <a:gd name="connsiteY555" fmla="*/ 1170342 h 1170341"/>
                <a:gd name="connsiteX556" fmla="*/ 6358038 w 11218359"/>
                <a:gd name="connsiteY556" fmla="*/ 1170342 h 1170341"/>
                <a:gd name="connsiteX557" fmla="*/ 6369468 w 11218359"/>
                <a:gd name="connsiteY557" fmla="*/ 1170342 h 1170341"/>
                <a:gd name="connsiteX558" fmla="*/ 6380898 w 11218359"/>
                <a:gd name="connsiteY558" fmla="*/ 1170342 h 1170341"/>
                <a:gd name="connsiteX559" fmla="*/ 6392328 w 11218359"/>
                <a:gd name="connsiteY559" fmla="*/ 1170342 h 1170341"/>
                <a:gd name="connsiteX560" fmla="*/ 6403805 w 11218359"/>
                <a:gd name="connsiteY560" fmla="*/ 1170342 h 1170341"/>
                <a:gd name="connsiteX561" fmla="*/ 6415235 w 11218359"/>
                <a:gd name="connsiteY561" fmla="*/ 1170342 h 1170341"/>
                <a:gd name="connsiteX562" fmla="*/ 6426666 w 11218359"/>
                <a:gd name="connsiteY562" fmla="*/ 1170342 h 1170341"/>
                <a:gd name="connsiteX563" fmla="*/ 6438096 w 11218359"/>
                <a:gd name="connsiteY563" fmla="*/ 1170342 h 1170341"/>
                <a:gd name="connsiteX564" fmla="*/ 6449525 w 11218359"/>
                <a:gd name="connsiteY564" fmla="*/ 1170342 h 1170341"/>
                <a:gd name="connsiteX565" fmla="*/ 6461003 w 11218359"/>
                <a:gd name="connsiteY565" fmla="*/ 1170342 h 1170341"/>
                <a:gd name="connsiteX566" fmla="*/ 6472433 w 11218359"/>
                <a:gd name="connsiteY566" fmla="*/ 1170342 h 1170341"/>
                <a:gd name="connsiteX567" fmla="*/ 6483863 w 11218359"/>
                <a:gd name="connsiteY567" fmla="*/ 1170342 h 1170341"/>
                <a:gd name="connsiteX568" fmla="*/ 6495293 w 11218359"/>
                <a:gd name="connsiteY568" fmla="*/ 1170342 h 1170341"/>
                <a:gd name="connsiteX569" fmla="*/ 6506723 w 11218359"/>
                <a:gd name="connsiteY569" fmla="*/ 1170342 h 1170341"/>
                <a:gd name="connsiteX570" fmla="*/ 6518201 w 11218359"/>
                <a:gd name="connsiteY570" fmla="*/ 1170342 h 1170341"/>
                <a:gd name="connsiteX571" fmla="*/ 6529631 w 11218359"/>
                <a:gd name="connsiteY571" fmla="*/ 1170342 h 1170341"/>
                <a:gd name="connsiteX572" fmla="*/ 6541061 w 11218359"/>
                <a:gd name="connsiteY572" fmla="*/ 1170342 h 1170341"/>
                <a:gd name="connsiteX573" fmla="*/ 6552490 w 11218359"/>
                <a:gd name="connsiteY573" fmla="*/ 1170342 h 1170341"/>
                <a:gd name="connsiteX574" fmla="*/ 6563921 w 11218359"/>
                <a:gd name="connsiteY574" fmla="*/ 1170342 h 1170341"/>
                <a:gd name="connsiteX575" fmla="*/ 6575398 w 11218359"/>
                <a:gd name="connsiteY575" fmla="*/ 1170342 h 1170341"/>
                <a:gd name="connsiteX576" fmla="*/ 6586828 w 11218359"/>
                <a:gd name="connsiteY576" fmla="*/ 1170342 h 1170341"/>
                <a:gd name="connsiteX577" fmla="*/ 6598259 w 11218359"/>
                <a:gd name="connsiteY577" fmla="*/ 1170342 h 1170341"/>
                <a:gd name="connsiteX578" fmla="*/ 6609688 w 11218359"/>
                <a:gd name="connsiteY578" fmla="*/ 1170342 h 1170341"/>
                <a:gd name="connsiteX579" fmla="*/ 6621118 w 11218359"/>
                <a:gd name="connsiteY579" fmla="*/ 1170342 h 1170341"/>
                <a:gd name="connsiteX580" fmla="*/ 6632596 w 11218359"/>
                <a:gd name="connsiteY580" fmla="*/ 1170342 h 1170341"/>
                <a:gd name="connsiteX581" fmla="*/ 6644026 w 11218359"/>
                <a:gd name="connsiteY581" fmla="*/ 1170342 h 1170341"/>
                <a:gd name="connsiteX582" fmla="*/ 6655456 w 11218359"/>
                <a:gd name="connsiteY582" fmla="*/ 1170342 h 1170341"/>
                <a:gd name="connsiteX583" fmla="*/ 6666886 w 11218359"/>
                <a:gd name="connsiteY583" fmla="*/ 1170342 h 1170341"/>
                <a:gd name="connsiteX584" fmla="*/ 6678316 w 11218359"/>
                <a:gd name="connsiteY584" fmla="*/ 1170342 h 1170341"/>
                <a:gd name="connsiteX585" fmla="*/ 6689794 w 11218359"/>
                <a:gd name="connsiteY585" fmla="*/ 1170342 h 1170341"/>
                <a:gd name="connsiteX586" fmla="*/ 6701224 w 11218359"/>
                <a:gd name="connsiteY586" fmla="*/ 1170342 h 1170341"/>
                <a:gd name="connsiteX587" fmla="*/ 6712653 w 11218359"/>
                <a:gd name="connsiteY587" fmla="*/ 1170342 h 1170341"/>
                <a:gd name="connsiteX588" fmla="*/ 6724083 w 11218359"/>
                <a:gd name="connsiteY588" fmla="*/ 1170342 h 1170341"/>
                <a:gd name="connsiteX589" fmla="*/ 6735514 w 11218359"/>
                <a:gd name="connsiteY589" fmla="*/ 1170342 h 1170341"/>
                <a:gd name="connsiteX590" fmla="*/ 6746944 w 11218359"/>
                <a:gd name="connsiteY590" fmla="*/ 1170342 h 1170341"/>
                <a:gd name="connsiteX591" fmla="*/ 6758421 w 11218359"/>
                <a:gd name="connsiteY591" fmla="*/ 1170342 h 1170341"/>
                <a:gd name="connsiteX592" fmla="*/ 6769851 w 11218359"/>
                <a:gd name="connsiteY592" fmla="*/ 1170342 h 1170341"/>
                <a:gd name="connsiteX593" fmla="*/ 6781281 w 11218359"/>
                <a:gd name="connsiteY593" fmla="*/ 1170342 h 1170341"/>
                <a:gd name="connsiteX594" fmla="*/ 6792711 w 11218359"/>
                <a:gd name="connsiteY594" fmla="*/ 1170342 h 1170341"/>
                <a:gd name="connsiteX595" fmla="*/ 6804141 w 11218359"/>
                <a:gd name="connsiteY595" fmla="*/ 1170342 h 1170341"/>
                <a:gd name="connsiteX596" fmla="*/ 6815619 w 11218359"/>
                <a:gd name="connsiteY596" fmla="*/ 1170342 h 1170341"/>
                <a:gd name="connsiteX597" fmla="*/ 6827049 w 11218359"/>
                <a:gd name="connsiteY597" fmla="*/ 1170342 h 1170341"/>
                <a:gd name="connsiteX598" fmla="*/ 6838479 w 11218359"/>
                <a:gd name="connsiteY598" fmla="*/ 1170342 h 1170341"/>
                <a:gd name="connsiteX599" fmla="*/ 6849909 w 11218359"/>
                <a:gd name="connsiteY599" fmla="*/ 1170342 h 1170341"/>
                <a:gd name="connsiteX600" fmla="*/ 6861339 w 11218359"/>
                <a:gd name="connsiteY600" fmla="*/ 1170342 h 1170341"/>
                <a:gd name="connsiteX601" fmla="*/ 6872816 w 11218359"/>
                <a:gd name="connsiteY601" fmla="*/ 1170342 h 1170341"/>
                <a:gd name="connsiteX602" fmla="*/ 6884246 w 11218359"/>
                <a:gd name="connsiteY602" fmla="*/ 1170342 h 1170341"/>
                <a:gd name="connsiteX603" fmla="*/ 6895676 w 11218359"/>
                <a:gd name="connsiteY603" fmla="*/ 1170342 h 1170341"/>
                <a:gd name="connsiteX604" fmla="*/ 6907107 w 11218359"/>
                <a:gd name="connsiteY604" fmla="*/ 1170342 h 1170341"/>
                <a:gd name="connsiteX605" fmla="*/ 6918537 w 11218359"/>
                <a:gd name="connsiteY605" fmla="*/ 1170342 h 1170341"/>
                <a:gd name="connsiteX606" fmla="*/ 6930014 w 11218359"/>
                <a:gd name="connsiteY606" fmla="*/ 1170342 h 1170341"/>
                <a:gd name="connsiteX607" fmla="*/ 6941444 w 11218359"/>
                <a:gd name="connsiteY607" fmla="*/ 1170342 h 1170341"/>
                <a:gd name="connsiteX608" fmla="*/ 6952874 w 11218359"/>
                <a:gd name="connsiteY608" fmla="*/ 1170342 h 1170341"/>
                <a:gd name="connsiteX609" fmla="*/ 6964304 w 11218359"/>
                <a:gd name="connsiteY609" fmla="*/ 1170342 h 1170341"/>
                <a:gd name="connsiteX610" fmla="*/ 6975734 w 11218359"/>
                <a:gd name="connsiteY610" fmla="*/ 1170342 h 1170341"/>
                <a:gd name="connsiteX611" fmla="*/ 6987212 w 11218359"/>
                <a:gd name="connsiteY611" fmla="*/ 1170342 h 1170341"/>
                <a:gd name="connsiteX612" fmla="*/ 6998642 w 11218359"/>
                <a:gd name="connsiteY612" fmla="*/ 1170342 h 1170341"/>
                <a:gd name="connsiteX613" fmla="*/ 7010072 w 11218359"/>
                <a:gd name="connsiteY613" fmla="*/ 1170342 h 1170341"/>
                <a:gd name="connsiteX614" fmla="*/ 7021502 w 11218359"/>
                <a:gd name="connsiteY614" fmla="*/ 1170342 h 1170341"/>
                <a:gd name="connsiteX615" fmla="*/ 7032931 w 11218359"/>
                <a:gd name="connsiteY615" fmla="*/ 1170342 h 1170341"/>
                <a:gd name="connsiteX616" fmla="*/ 7044409 w 11218359"/>
                <a:gd name="connsiteY616" fmla="*/ 1170342 h 1170341"/>
                <a:gd name="connsiteX617" fmla="*/ 7055839 w 11218359"/>
                <a:gd name="connsiteY617" fmla="*/ 1170342 h 1170341"/>
                <a:gd name="connsiteX618" fmla="*/ 7067269 w 11218359"/>
                <a:gd name="connsiteY618" fmla="*/ 1170342 h 1170341"/>
                <a:gd name="connsiteX619" fmla="*/ 7078700 w 11218359"/>
                <a:gd name="connsiteY619" fmla="*/ 1170342 h 1170341"/>
                <a:gd name="connsiteX620" fmla="*/ 7090129 w 11218359"/>
                <a:gd name="connsiteY620" fmla="*/ 1170342 h 1170341"/>
                <a:gd name="connsiteX621" fmla="*/ 7101607 w 11218359"/>
                <a:gd name="connsiteY621" fmla="*/ 1170342 h 1170341"/>
                <a:gd name="connsiteX622" fmla="*/ 7113037 w 11218359"/>
                <a:gd name="connsiteY622" fmla="*/ 1170342 h 1170341"/>
                <a:gd name="connsiteX623" fmla="*/ 7124467 w 11218359"/>
                <a:gd name="connsiteY623" fmla="*/ 1170342 h 1170341"/>
                <a:gd name="connsiteX624" fmla="*/ 7135897 w 11218359"/>
                <a:gd name="connsiteY624" fmla="*/ 1170342 h 1170341"/>
                <a:gd name="connsiteX625" fmla="*/ 7147327 w 11218359"/>
                <a:gd name="connsiteY625" fmla="*/ 1170342 h 1170341"/>
                <a:gd name="connsiteX626" fmla="*/ 7158805 w 11218359"/>
                <a:gd name="connsiteY626" fmla="*/ 1170342 h 1170341"/>
                <a:gd name="connsiteX627" fmla="*/ 7170235 w 11218359"/>
                <a:gd name="connsiteY627" fmla="*/ 1170342 h 1170341"/>
                <a:gd name="connsiteX628" fmla="*/ 7181665 w 11218359"/>
                <a:gd name="connsiteY628" fmla="*/ 1170342 h 1170341"/>
                <a:gd name="connsiteX629" fmla="*/ 7193094 w 11218359"/>
                <a:gd name="connsiteY629" fmla="*/ 1170342 h 1170341"/>
                <a:gd name="connsiteX630" fmla="*/ 7204524 w 11218359"/>
                <a:gd name="connsiteY630" fmla="*/ 1170342 h 1170341"/>
                <a:gd name="connsiteX631" fmla="*/ 7216002 w 11218359"/>
                <a:gd name="connsiteY631" fmla="*/ 1170342 h 1170341"/>
                <a:gd name="connsiteX632" fmla="*/ 7227432 w 11218359"/>
                <a:gd name="connsiteY632" fmla="*/ 1170342 h 1170341"/>
                <a:gd name="connsiteX633" fmla="*/ 7238862 w 11218359"/>
                <a:gd name="connsiteY633" fmla="*/ 1170342 h 1170341"/>
                <a:gd name="connsiteX634" fmla="*/ 7250292 w 11218359"/>
                <a:gd name="connsiteY634" fmla="*/ 1170342 h 1170341"/>
                <a:gd name="connsiteX635" fmla="*/ 7261722 w 11218359"/>
                <a:gd name="connsiteY635" fmla="*/ 1170342 h 1170341"/>
                <a:gd name="connsiteX636" fmla="*/ 7273200 w 11218359"/>
                <a:gd name="connsiteY636" fmla="*/ 1170342 h 1170341"/>
                <a:gd name="connsiteX637" fmla="*/ 7284630 w 11218359"/>
                <a:gd name="connsiteY637" fmla="*/ 1170342 h 1170341"/>
                <a:gd name="connsiteX638" fmla="*/ 7296060 w 11218359"/>
                <a:gd name="connsiteY638" fmla="*/ 1170342 h 1170341"/>
                <a:gd name="connsiteX639" fmla="*/ 7307490 w 11218359"/>
                <a:gd name="connsiteY639" fmla="*/ 1170342 h 1170341"/>
                <a:gd name="connsiteX640" fmla="*/ 7318920 w 11218359"/>
                <a:gd name="connsiteY640" fmla="*/ 1170342 h 1170341"/>
                <a:gd name="connsiteX641" fmla="*/ 7330398 w 11218359"/>
                <a:gd name="connsiteY641" fmla="*/ 1170342 h 1170341"/>
                <a:gd name="connsiteX642" fmla="*/ 7341828 w 11218359"/>
                <a:gd name="connsiteY642" fmla="*/ 1170342 h 1170341"/>
                <a:gd name="connsiteX643" fmla="*/ 7353257 w 11218359"/>
                <a:gd name="connsiteY643" fmla="*/ 1170342 h 1170341"/>
                <a:gd name="connsiteX644" fmla="*/ 7364687 w 11218359"/>
                <a:gd name="connsiteY644" fmla="*/ 1170342 h 1170341"/>
                <a:gd name="connsiteX645" fmla="*/ 7376117 w 11218359"/>
                <a:gd name="connsiteY645" fmla="*/ 1170342 h 1170341"/>
                <a:gd name="connsiteX646" fmla="*/ 7387595 w 11218359"/>
                <a:gd name="connsiteY646" fmla="*/ 1170342 h 1170341"/>
                <a:gd name="connsiteX647" fmla="*/ 7399025 w 11218359"/>
                <a:gd name="connsiteY647" fmla="*/ 1170342 h 1170341"/>
                <a:gd name="connsiteX648" fmla="*/ 7410455 w 11218359"/>
                <a:gd name="connsiteY648" fmla="*/ 1170342 h 1170341"/>
                <a:gd name="connsiteX649" fmla="*/ 7421885 w 11218359"/>
                <a:gd name="connsiteY649" fmla="*/ 1170342 h 1170341"/>
                <a:gd name="connsiteX650" fmla="*/ 7433315 w 11218359"/>
                <a:gd name="connsiteY650" fmla="*/ 1170342 h 1170341"/>
                <a:gd name="connsiteX651" fmla="*/ 7444793 w 11218359"/>
                <a:gd name="connsiteY651" fmla="*/ 1170342 h 1170341"/>
                <a:gd name="connsiteX652" fmla="*/ 7456222 w 11218359"/>
                <a:gd name="connsiteY652" fmla="*/ 1170342 h 1170341"/>
                <a:gd name="connsiteX653" fmla="*/ 7467653 w 11218359"/>
                <a:gd name="connsiteY653" fmla="*/ 1170342 h 1170341"/>
                <a:gd name="connsiteX654" fmla="*/ 7479083 w 11218359"/>
                <a:gd name="connsiteY654" fmla="*/ 1170342 h 1170341"/>
                <a:gd name="connsiteX655" fmla="*/ 7490513 w 11218359"/>
                <a:gd name="connsiteY655" fmla="*/ 1170342 h 1170341"/>
                <a:gd name="connsiteX656" fmla="*/ 7501990 w 11218359"/>
                <a:gd name="connsiteY656" fmla="*/ 1170342 h 1170341"/>
                <a:gd name="connsiteX657" fmla="*/ 7513420 w 11218359"/>
                <a:gd name="connsiteY657" fmla="*/ 1170342 h 1170341"/>
                <a:gd name="connsiteX658" fmla="*/ 7524850 w 11218359"/>
                <a:gd name="connsiteY658" fmla="*/ 1170342 h 1170341"/>
                <a:gd name="connsiteX659" fmla="*/ 7536280 w 11218359"/>
                <a:gd name="connsiteY659" fmla="*/ 1170342 h 1170341"/>
                <a:gd name="connsiteX660" fmla="*/ 7547710 w 11218359"/>
                <a:gd name="connsiteY660" fmla="*/ 1170342 h 1170341"/>
                <a:gd name="connsiteX661" fmla="*/ 7559188 w 11218359"/>
                <a:gd name="connsiteY661" fmla="*/ 1170342 h 1170341"/>
                <a:gd name="connsiteX662" fmla="*/ 7570618 w 11218359"/>
                <a:gd name="connsiteY662" fmla="*/ 1170342 h 1170341"/>
                <a:gd name="connsiteX663" fmla="*/ 7582048 w 11218359"/>
                <a:gd name="connsiteY663" fmla="*/ 1170342 h 1170341"/>
                <a:gd name="connsiteX664" fmla="*/ 7593478 w 11218359"/>
                <a:gd name="connsiteY664" fmla="*/ 1170342 h 1170341"/>
                <a:gd name="connsiteX665" fmla="*/ 7604908 w 11218359"/>
                <a:gd name="connsiteY665" fmla="*/ 1170342 h 1170341"/>
                <a:gd name="connsiteX666" fmla="*/ 7616385 w 11218359"/>
                <a:gd name="connsiteY666" fmla="*/ 1170342 h 1170341"/>
                <a:gd name="connsiteX667" fmla="*/ 7627815 w 11218359"/>
                <a:gd name="connsiteY667" fmla="*/ 1170342 h 1170341"/>
                <a:gd name="connsiteX668" fmla="*/ 7639246 w 11218359"/>
                <a:gd name="connsiteY668" fmla="*/ 1170342 h 1170341"/>
                <a:gd name="connsiteX669" fmla="*/ 7650676 w 11218359"/>
                <a:gd name="connsiteY669" fmla="*/ 1170342 h 1170341"/>
                <a:gd name="connsiteX670" fmla="*/ 7662106 w 11218359"/>
                <a:gd name="connsiteY670" fmla="*/ 1170342 h 1170341"/>
                <a:gd name="connsiteX671" fmla="*/ 7673583 w 11218359"/>
                <a:gd name="connsiteY671" fmla="*/ 1170342 h 1170341"/>
                <a:gd name="connsiteX672" fmla="*/ 7685013 w 11218359"/>
                <a:gd name="connsiteY672" fmla="*/ 1170342 h 1170341"/>
                <a:gd name="connsiteX673" fmla="*/ 7696443 w 11218359"/>
                <a:gd name="connsiteY673" fmla="*/ 1170342 h 1170341"/>
                <a:gd name="connsiteX674" fmla="*/ 7707873 w 11218359"/>
                <a:gd name="connsiteY674" fmla="*/ 1170342 h 1170341"/>
                <a:gd name="connsiteX675" fmla="*/ 7719303 w 11218359"/>
                <a:gd name="connsiteY675" fmla="*/ 1170342 h 1170341"/>
                <a:gd name="connsiteX676" fmla="*/ 7730733 w 11218359"/>
                <a:gd name="connsiteY676" fmla="*/ 1170342 h 1170341"/>
                <a:gd name="connsiteX677" fmla="*/ 7742211 w 11218359"/>
                <a:gd name="connsiteY677" fmla="*/ 1170342 h 1170341"/>
                <a:gd name="connsiteX678" fmla="*/ 7753641 w 11218359"/>
                <a:gd name="connsiteY678" fmla="*/ 1170342 h 1170341"/>
                <a:gd name="connsiteX679" fmla="*/ 7765071 w 11218359"/>
                <a:gd name="connsiteY679" fmla="*/ 1170342 h 1170341"/>
                <a:gd name="connsiteX680" fmla="*/ 7776501 w 11218359"/>
                <a:gd name="connsiteY680" fmla="*/ 1170342 h 1170341"/>
                <a:gd name="connsiteX681" fmla="*/ 7787931 w 11218359"/>
                <a:gd name="connsiteY681" fmla="*/ 1170342 h 1170341"/>
                <a:gd name="connsiteX682" fmla="*/ 7799408 w 11218359"/>
                <a:gd name="connsiteY682" fmla="*/ 1170342 h 1170341"/>
                <a:gd name="connsiteX683" fmla="*/ 7810839 w 11218359"/>
                <a:gd name="connsiteY683" fmla="*/ 1170342 h 1170341"/>
                <a:gd name="connsiteX684" fmla="*/ 7822268 w 11218359"/>
                <a:gd name="connsiteY684" fmla="*/ 1170342 h 1170341"/>
                <a:gd name="connsiteX685" fmla="*/ 7833698 w 11218359"/>
                <a:gd name="connsiteY685" fmla="*/ 1170342 h 1170341"/>
                <a:gd name="connsiteX686" fmla="*/ 7845128 w 11218359"/>
                <a:gd name="connsiteY686" fmla="*/ 1170342 h 1170341"/>
                <a:gd name="connsiteX687" fmla="*/ 7856606 w 11218359"/>
                <a:gd name="connsiteY687" fmla="*/ 1170342 h 1170341"/>
                <a:gd name="connsiteX688" fmla="*/ 7868036 w 11218359"/>
                <a:gd name="connsiteY688" fmla="*/ 1170342 h 1170341"/>
                <a:gd name="connsiteX689" fmla="*/ 7879466 w 11218359"/>
                <a:gd name="connsiteY689" fmla="*/ 1170342 h 1170341"/>
                <a:gd name="connsiteX690" fmla="*/ 7890896 w 11218359"/>
                <a:gd name="connsiteY690" fmla="*/ 1170342 h 1170341"/>
                <a:gd name="connsiteX691" fmla="*/ 7902326 w 11218359"/>
                <a:gd name="connsiteY691" fmla="*/ 1170342 h 1170341"/>
                <a:gd name="connsiteX692" fmla="*/ 7913804 w 11218359"/>
                <a:gd name="connsiteY692" fmla="*/ 1170342 h 1170341"/>
                <a:gd name="connsiteX693" fmla="*/ 7925234 w 11218359"/>
                <a:gd name="connsiteY693" fmla="*/ 1170342 h 1170341"/>
                <a:gd name="connsiteX694" fmla="*/ 7936663 w 11218359"/>
                <a:gd name="connsiteY694" fmla="*/ 1170342 h 1170341"/>
                <a:gd name="connsiteX695" fmla="*/ 7948094 w 11218359"/>
                <a:gd name="connsiteY695" fmla="*/ 1170342 h 1170341"/>
                <a:gd name="connsiteX696" fmla="*/ 7959524 w 11218359"/>
                <a:gd name="connsiteY696" fmla="*/ 1170342 h 1170341"/>
                <a:gd name="connsiteX697" fmla="*/ 7971001 w 11218359"/>
                <a:gd name="connsiteY697" fmla="*/ 1170342 h 1170341"/>
                <a:gd name="connsiteX698" fmla="*/ 7982431 w 11218359"/>
                <a:gd name="connsiteY698" fmla="*/ 1170342 h 1170341"/>
                <a:gd name="connsiteX699" fmla="*/ 7993861 w 11218359"/>
                <a:gd name="connsiteY699" fmla="*/ 1170342 h 1170341"/>
                <a:gd name="connsiteX700" fmla="*/ 8005291 w 11218359"/>
                <a:gd name="connsiteY700" fmla="*/ 1170342 h 1170341"/>
                <a:gd name="connsiteX701" fmla="*/ 8016721 w 11218359"/>
                <a:gd name="connsiteY701" fmla="*/ 1170342 h 1170341"/>
                <a:gd name="connsiteX702" fmla="*/ 8028199 w 11218359"/>
                <a:gd name="connsiteY702" fmla="*/ 1170342 h 1170341"/>
                <a:gd name="connsiteX703" fmla="*/ 8039629 w 11218359"/>
                <a:gd name="connsiteY703" fmla="*/ 1170342 h 1170341"/>
                <a:gd name="connsiteX704" fmla="*/ 8051059 w 11218359"/>
                <a:gd name="connsiteY704" fmla="*/ 1170342 h 1170341"/>
                <a:gd name="connsiteX705" fmla="*/ 8062489 w 11218359"/>
                <a:gd name="connsiteY705" fmla="*/ 1170342 h 1170341"/>
                <a:gd name="connsiteX706" fmla="*/ 8073919 w 11218359"/>
                <a:gd name="connsiteY706" fmla="*/ 1170342 h 1170341"/>
                <a:gd name="connsiteX707" fmla="*/ 8085396 w 11218359"/>
                <a:gd name="connsiteY707" fmla="*/ 1170342 h 1170341"/>
                <a:gd name="connsiteX708" fmla="*/ 8096826 w 11218359"/>
                <a:gd name="connsiteY708" fmla="*/ 1170342 h 1170341"/>
                <a:gd name="connsiteX709" fmla="*/ 8108256 w 11218359"/>
                <a:gd name="connsiteY709" fmla="*/ 1170342 h 1170341"/>
                <a:gd name="connsiteX710" fmla="*/ 8119687 w 11218359"/>
                <a:gd name="connsiteY710" fmla="*/ 1170342 h 1170341"/>
                <a:gd name="connsiteX711" fmla="*/ 8131117 w 11218359"/>
                <a:gd name="connsiteY711" fmla="*/ 1170342 h 1170341"/>
                <a:gd name="connsiteX712" fmla="*/ 8142594 w 11218359"/>
                <a:gd name="connsiteY712" fmla="*/ 1170342 h 1170341"/>
                <a:gd name="connsiteX713" fmla="*/ 8154024 w 11218359"/>
                <a:gd name="connsiteY713" fmla="*/ 1170342 h 1170341"/>
                <a:gd name="connsiteX714" fmla="*/ 8165454 w 11218359"/>
                <a:gd name="connsiteY714" fmla="*/ 1170342 h 1170341"/>
                <a:gd name="connsiteX715" fmla="*/ 8176884 w 11218359"/>
                <a:gd name="connsiteY715" fmla="*/ 1170342 h 1170341"/>
                <a:gd name="connsiteX716" fmla="*/ 8188314 w 11218359"/>
                <a:gd name="connsiteY716" fmla="*/ 1170342 h 1170341"/>
                <a:gd name="connsiteX717" fmla="*/ 8199792 w 11218359"/>
                <a:gd name="connsiteY717" fmla="*/ 1170342 h 1170341"/>
                <a:gd name="connsiteX718" fmla="*/ 8211222 w 11218359"/>
                <a:gd name="connsiteY718" fmla="*/ 1170342 h 1170341"/>
                <a:gd name="connsiteX719" fmla="*/ 8222652 w 11218359"/>
                <a:gd name="connsiteY719" fmla="*/ 1170342 h 1170341"/>
                <a:gd name="connsiteX720" fmla="*/ 8234082 w 11218359"/>
                <a:gd name="connsiteY720" fmla="*/ 1170342 h 1170341"/>
                <a:gd name="connsiteX721" fmla="*/ 8245512 w 11218359"/>
                <a:gd name="connsiteY721" fmla="*/ 1170342 h 1170341"/>
                <a:gd name="connsiteX722" fmla="*/ 8256989 w 11218359"/>
                <a:gd name="connsiteY722" fmla="*/ 1170342 h 1170341"/>
                <a:gd name="connsiteX723" fmla="*/ 8268419 w 11218359"/>
                <a:gd name="connsiteY723" fmla="*/ 1170342 h 1170341"/>
                <a:gd name="connsiteX724" fmla="*/ 8279850 w 11218359"/>
                <a:gd name="connsiteY724" fmla="*/ 1170342 h 1170341"/>
                <a:gd name="connsiteX725" fmla="*/ 8291280 w 11218359"/>
                <a:gd name="connsiteY725" fmla="*/ 1170342 h 1170341"/>
                <a:gd name="connsiteX726" fmla="*/ 8302709 w 11218359"/>
                <a:gd name="connsiteY726" fmla="*/ 1170342 h 1170341"/>
                <a:gd name="connsiteX727" fmla="*/ 8314187 w 11218359"/>
                <a:gd name="connsiteY727" fmla="*/ 1170342 h 1170341"/>
                <a:gd name="connsiteX728" fmla="*/ 8325617 w 11218359"/>
                <a:gd name="connsiteY728" fmla="*/ 1170342 h 1170341"/>
                <a:gd name="connsiteX729" fmla="*/ 8337047 w 11218359"/>
                <a:gd name="connsiteY729" fmla="*/ 1170342 h 1170341"/>
                <a:gd name="connsiteX730" fmla="*/ 8348477 w 11218359"/>
                <a:gd name="connsiteY730" fmla="*/ 1170342 h 1170341"/>
                <a:gd name="connsiteX731" fmla="*/ 8359907 w 11218359"/>
                <a:gd name="connsiteY731" fmla="*/ 1170342 h 1170341"/>
                <a:gd name="connsiteX732" fmla="*/ 8371385 w 11218359"/>
                <a:gd name="connsiteY732" fmla="*/ 1170342 h 1170341"/>
                <a:gd name="connsiteX733" fmla="*/ 8382815 w 11218359"/>
                <a:gd name="connsiteY733" fmla="*/ 1170342 h 1170341"/>
                <a:gd name="connsiteX734" fmla="*/ 8394245 w 11218359"/>
                <a:gd name="connsiteY734" fmla="*/ 1170342 h 1170341"/>
                <a:gd name="connsiteX735" fmla="*/ 8405674 w 11218359"/>
                <a:gd name="connsiteY735" fmla="*/ 1170342 h 1170341"/>
                <a:gd name="connsiteX736" fmla="*/ 8417104 w 11218359"/>
                <a:gd name="connsiteY736" fmla="*/ 1170342 h 1170341"/>
                <a:gd name="connsiteX737" fmla="*/ 8428582 w 11218359"/>
                <a:gd name="connsiteY737" fmla="*/ 1170342 h 1170341"/>
                <a:gd name="connsiteX738" fmla="*/ 8440012 w 11218359"/>
                <a:gd name="connsiteY738" fmla="*/ 1170342 h 1170341"/>
                <a:gd name="connsiteX739" fmla="*/ 8451442 w 11218359"/>
                <a:gd name="connsiteY739" fmla="*/ 1170342 h 1170341"/>
                <a:gd name="connsiteX740" fmla="*/ 8462872 w 11218359"/>
                <a:gd name="connsiteY740" fmla="*/ 1170342 h 1170341"/>
                <a:gd name="connsiteX741" fmla="*/ 8474302 w 11218359"/>
                <a:gd name="connsiteY741" fmla="*/ 1170342 h 1170341"/>
                <a:gd name="connsiteX742" fmla="*/ 8485780 w 11218359"/>
                <a:gd name="connsiteY742" fmla="*/ 1170342 h 1170341"/>
                <a:gd name="connsiteX743" fmla="*/ 8497210 w 11218359"/>
                <a:gd name="connsiteY743" fmla="*/ 1170342 h 1170341"/>
                <a:gd name="connsiteX744" fmla="*/ 8508640 w 11218359"/>
                <a:gd name="connsiteY744" fmla="*/ 1170342 h 1170341"/>
                <a:gd name="connsiteX745" fmla="*/ 8520069 w 11218359"/>
                <a:gd name="connsiteY745" fmla="*/ 1170342 h 1170341"/>
                <a:gd name="connsiteX746" fmla="*/ 8531500 w 11218359"/>
                <a:gd name="connsiteY746" fmla="*/ 1170342 h 1170341"/>
                <a:gd name="connsiteX747" fmla="*/ 8542977 w 11218359"/>
                <a:gd name="connsiteY747" fmla="*/ 1170342 h 1170341"/>
                <a:gd name="connsiteX748" fmla="*/ 8554407 w 11218359"/>
                <a:gd name="connsiteY748" fmla="*/ 1170342 h 1170341"/>
                <a:gd name="connsiteX749" fmla="*/ 8565837 w 11218359"/>
                <a:gd name="connsiteY749" fmla="*/ 1170342 h 1170341"/>
                <a:gd name="connsiteX750" fmla="*/ 8577267 w 11218359"/>
                <a:gd name="connsiteY750" fmla="*/ 1170342 h 1170341"/>
                <a:gd name="connsiteX751" fmla="*/ 8588697 w 11218359"/>
                <a:gd name="connsiteY751" fmla="*/ 1170342 h 1170341"/>
                <a:gd name="connsiteX752" fmla="*/ 8600175 w 11218359"/>
                <a:gd name="connsiteY752" fmla="*/ 1170342 h 1170341"/>
                <a:gd name="connsiteX753" fmla="*/ 8611605 w 11218359"/>
                <a:gd name="connsiteY753" fmla="*/ 1170342 h 1170341"/>
                <a:gd name="connsiteX754" fmla="*/ 8623035 w 11218359"/>
                <a:gd name="connsiteY754" fmla="*/ 1170342 h 1170341"/>
                <a:gd name="connsiteX755" fmla="*/ 8634465 w 11218359"/>
                <a:gd name="connsiteY755" fmla="*/ 1170342 h 1170341"/>
                <a:gd name="connsiteX756" fmla="*/ 8645895 w 11218359"/>
                <a:gd name="connsiteY756" fmla="*/ 1170342 h 1170341"/>
                <a:gd name="connsiteX757" fmla="*/ 8657373 w 11218359"/>
                <a:gd name="connsiteY757" fmla="*/ 1170342 h 1170341"/>
                <a:gd name="connsiteX758" fmla="*/ 8668802 w 11218359"/>
                <a:gd name="connsiteY758" fmla="*/ 1170342 h 1170341"/>
                <a:gd name="connsiteX759" fmla="*/ 8680232 w 11218359"/>
                <a:gd name="connsiteY759" fmla="*/ 1170342 h 1170341"/>
                <a:gd name="connsiteX760" fmla="*/ 8691662 w 11218359"/>
                <a:gd name="connsiteY760" fmla="*/ 1170342 h 1170341"/>
                <a:gd name="connsiteX761" fmla="*/ 8703093 w 11218359"/>
                <a:gd name="connsiteY761" fmla="*/ 1170342 h 1170341"/>
                <a:gd name="connsiteX762" fmla="*/ 8714570 w 11218359"/>
                <a:gd name="connsiteY762" fmla="*/ 1170342 h 1170341"/>
                <a:gd name="connsiteX763" fmla="*/ 8726000 w 11218359"/>
                <a:gd name="connsiteY763" fmla="*/ 1170342 h 1170341"/>
                <a:gd name="connsiteX764" fmla="*/ 8737430 w 11218359"/>
                <a:gd name="connsiteY764" fmla="*/ 1170342 h 1170341"/>
                <a:gd name="connsiteX765" fmla="*/ 8748860 w 11218359"/>
                <a:gd name="connsiteY765" fmla="*/ 1170342 h 1170341"/>
                <a:gd name="connsiteX766" fmla="*/ 8760290 w 11218359"/>
                <a:gd name="connsiteY766" fmla="*/ 1170342 h 1170341"/>
                <a:gd name="connsiteX767" fmla="*/ 8771768 w 11218359"/>
                <a:gd name="connsiteY767" fmla="*/ 1170342 h 1170341"/>
                <a:gd name="connsiteX768" fmla="*/ 8783198 w 11218359"/>
                <a:gd name="connsiteY768" fmla="*/ 1170342 h 1170341"/>
                <a:gd name="connsiteX769" fmla="*/ 8794628 w 11218359"/>
                <a:gd name="connsiteY769" fmla="*/ 1170342 h 1170341"/>
                <a:gd name="connsiteX770" fmla="*/ 8806058 w 11218359"/>
                <a:gd name="connsiteY770" fmla="*/ 1170342 h 1170341"/>
                <a:gd name="connsiteX771" fmla="*/ 8817488 w 11218359"/>
                <a:gd name="connsiteY771" fmla="*/ 1170342 h 1170341"/>
                <a:gd name="connsiteX772" fmla="*/ 8828918 w 11218359"/>
                <a:gd name="connsiteY772" fmla="*/ 1170342 h 1170341"/>
                <a:gd name="connsiteX773" fmla="*/ 8840395 w 11218359"/>
                <a:gd name="connsiteY773" fmla="*/ 1170342 h 1170341"/>
                <a:gd name="connsiteX774" fmla="*/ 8851825 w 11218359"/>
                <a:gd name="connsiteY774" fmla="*/ 1170342 h 1170341"/>
                <a:gd name="connsiteX775" fmla="*/ 8863256 w 11218359"/>
                <a:gd name="connsiteY775" fmla="*/ 1170342 h 1170341"/>
                <a:gd name="connsiteX776" fmla="*/ 8874686 w 11218359"/>
                <a:gd name="connsiteY776" fmla="*/ 1170342 h 1170341"/>
                <a:gd name="connsiteX777" fmla="*/ 8886115 w 11218359"/>
                <a:gd name="connsiteY777" fmla="*/ 1170342 h 1170341"/>
                <a:gd name="connsiteX778" fmla="*/ 8897593 w 11218359"/>
                <a:gd name="connsiteY778" fmla="*/ 1170342 h 1170341"/>
                <a:gd name="connsiteX779" fmla="*/ 8909022 w 11218359"/>
                <a:gd name="connsiteY779" fmla="*/ 1170342 h 1170341"/>
                <a:gd name="connsiteX780" fmla="*/ 8920453 w 11218359"/>
                <a:gd name="connsiteY780" fmla="*/ 1170342 h 1170341"/>
                <a:gd name="connsiteX781" fmla="*/ 8931883 w 11218359"/>
                <a:gd name="connsiteY781" fmla="*/ 1170342 h 1170341"/>
                <a:gd name="connsiteX782" fmla="*/ 8943313 w 11218359"/>
                <a:gd name="connsiteY782" fmla="*/ 1170342 h 1170341"/>
                <a:gd name="connsiteX783" fmla="*/ 8954791 w 11218359"/>
                <a:gd name="connsiteY783" fmla="*/ 1170342 h 1170341"/>
                <a:gd name="connsiteX784" fmla="*/ 8966220 w 11218359"/>
                <a:gd name="connsiteY784" fmla="*/ 1170342 h 1170341"/>
                <a:gd name="connsiteX785" fmla="*/ 8977651 w 11218359"/>
                <a:gd name="connsiteY785" fmla="*/ 1170342 h 1170341"/>
                <a:gd name="connsiteX786" fmla="*/ 8989080 w 11218359"/>
                <a:gd name="connsiteY786" fmla="*/ 1170342 h 1170341"/>
                <a:gd name="connsiteX787" fmla="*/ 9000511 w 11218359"/>
                <a:gd name="connsiteY787" fmla="*/ 1170342 h 1170341"/>
                <a:gd name="connsiteX788" fmla="*/ 9011988 w 11218359"/>
                <a:gd name="connsiteY788" fmla="*/ 1170342 h 1170341"/>
                <a:gd name="connsiteX789" fmla="*/ 9023418 w 11218359"/>
                <a:gd name="connsiteY789" fmla="*/ 1170342 h 1170341"/>
                <a:gd name="connsiteX790" fmla="*/ 9034849 w 11218359"/>
                <a:gd name="connsiteY790" fmla="*/ 1170342 h 1170341"/>
                <a:gd name="connsiteX791" fmla="*/ 9046278 w 11218359"/>
                <a:gd name="connsiteY791" fmla="*/ 1170342 h 1170341"/>
                <a:gd name="connsiteX792" fmla="*/ 9057709 w 11218359"/>
                <a:gd name="connsiteY792" fmla="*/ 1170342 h 1170341"/>
                <a:gd name="connsiteX793" fmla="*/ 9069186 w 11218359"/>
                <a:gd name="connsiteY793" fmla="*/ 1170342 h 1170341"/>
                <a:gd name="connsiteX794" fmla="*/ 9080615 w 11218359"/>
                <a:gd name="connsiteY794" fmla="*/ 1170342 h 1170341"/>
                <a:gd name="connsiteX795" fmla="*/ 9092046 w 11218359"/>
                <a:gd name="connsiteY795" fmla="*/ 1170342 h 1170341"/>
                <a:gd name="connsiteX796" fmla="*/ 9103476 w 11218359"/>
                <a:gd name="connsiteY796" fmla="*/ 1170342 h 1170341"/>
                <a:gd name="connsiteX797" fmla="*/ 9114906 w 11218359"/>
                <a:gd name="connsiteY797" fmla="*/ 1170342 h 1170341"/>
                <a:gd name="connsiteX798" fmla="*/ 9126384 w 11218359"/>
                <a:gd name="connsiteY798" fmla="*/ 1170342 h 1170341"/>
                <a:gd name="connsiteX799" fmla="*/ 9137813 w 11218359"/>
                <a:gd name="connsiteY799" fmla="*/ 1170342 h 1170341"/>
                <a:gd name="connsiteX800" fmla="*/ 9149244 w 11218359"/>
                <a:gd name="connsiteY800" fmla="*/ 1170342 h 1170341"/>
                <a:gd name="connsiteX801" fmla="*/ 9160673 w 11218359"/>
                <a:gd name="connsiteY801" fmla="*/ 1170342 h 1170341"/>
                <a:gd name="connsiteX802" fmla="*/ 9172104 w 11218359"/>
                <a:gd name="connsiteY802" fmla="*/ 1170342 h 1170341"/>
                <a:gd name="connsiteX803" fmla="*/ 9183581 w 11218359"/>
                <a:gd name="connsiteY803" fmla="*/ 1170342 h 1170341"/>
                <a:gd name="connsiteX804" fmla="*/ 9195011 w 11218359"/>
                <a:gd name="connsiteY804" fmla="*/ 1170342 h 1170341"/>
                <a:gd name="connsiteX805" fmla="*/ 9206442 w 11218359"/>
                <a:gd name="connsiteY805" fmla="*/ 1170342 h 1170341"/>
                <a:gd name="connsiteX806" fmla="*/ 9217871 w 11218359"/>
                <a:gd name="connsiteY806" fmla="*/ 1170342 h 1170341"/>
                <a:gd name="connsiteX807" fmla="*/ 9229301 w 11218359"/>
                <a:gd name="connsiteY807" fmla="*/ 1170342 h 1170341"/>
                <a:gd name="connsiteX808" fmla="*/ 9240779 w 11218359"/>
                <a:gd name="connsiteY808" fmla="*/ 1170342 h 1170341"/>
                <a:gd name="connsiteX809" fmla="*/ 9252209 w 11218359"/>
                <a:gd name="connsiteY809" fmla="*/ 1170342 h 1170341"/>
                <a:gd name="connsiteX810" fmla="*/ 9263639 w 11218359"/>
                <a:gd name="connsiteY810" fmla="*/ 1170342 h 1170341"/>
                <a:gd name="connsiteX811" fmla="*/ 9275069 w 11218359"/>
                <a:gd name="connsiteY811" fmla="*/ 1170342 h 1170341"/>
                <a:gd name="connsiteX812" fmla="*/ 9286498 w 11218359"/>
                <a:gd name="connsiteY812" fmla="*/ 1170342 h 1170341"/>
                <a:gd name="connsiteX813" fmla="*/ 9297977 w 11218359"/>
                <a:gd name="connsiteY813" fmla="*/ 1170342 h 1170341"/>
                <a:gd name="connsiteX814" fmla="*/ 9309406 w 11218359"/>
                <a:gd name="connsiteY814" fmla="*/ 1170342 h 1170341"/>
                <a:gd name="connsiteX815" fmla="*/ 9320837 w 11218359"/>
                <a:gd name="connsiteY815" fmla="*/ 1170342 h 1170341"/>
                <a:gd name="connsiteX816" fmla="*/ 9332266 w 11218359"/>
                <a:gd name="connsiteY816" fmla="*/ 1170342 h 1170341"/>
                <a:gd name="connsiteX817" fmla="*/ 9343696 w 11218359"/>
                <a:gd name="connsiteY817" fmla="*/ 1170342 h 1170341"/>
                <a:gd name="connsiteX818" fmla="*/ 9355174 w 11218359"/>
                <a:gd name="connsiteY818" fmla="*/ 1170342 h 1170341"/>
                <a:gd name="connsiteX819" fmla="*/ 9366604 w 11218359"/>
                <a:gd name="connsiteY819" fmla="*/ 1170342 h 1170341"/>
                <a:gd name="connsiteX820" fmla="*/ 9378035 w 11218359"/>
                <a:gd name="connsiteY820" fmla="*/ 1170342 h 1170341"/>
                <a:gd name="connsiteX821" fmla="*/ 9389464 w 11218359"/>
                <a:gd name="connsiteY821" fmla="*/ 1170342 h 1170341"/>
                <a:gd name="connsiteX822" fmla="*/ 9400894 w 11218359"/>
                <a:gd name="connsiteY822" fmla="*/ 1170342 h 1170341"/>
                <a:gd name="connsiteX823" fmla="*/ 9412372 w 11218359"/>
                <a:gd name="connsiteY823" fmla="*/ 1170342 h 1170341"/>
                <a:gd name="connsiteX824" fmla="*/ 9423802 w 11218359"/>
                <a:gd name="connsiteY824" fmla="*/ 1170342 h 1170341"/>
                <a:gd name="connsiteX825" fmla="*/ 9435232 w 11218359"/>
                <a:gd name="connsiteY825" fmla="*/ 1170342 h 1170341"/>
                <a:gd name="connsiteX826" fmla="*/ 9446662 w 11218359"/>
                <a:gd name="connsiteY826" fmla="*/ 1170342 h 1170341"/>
                <a:gd name="connsiteX827" fmla="*/ 9458091 w 11218359"/>
                <a:gd name="connsiteY827" fmla="*/ 1170342 h 1170341"/>
                <a:gd name="connsiteX828" fmla="*/ 9469570 w 11218359"/>
                <a:gd name="connsiteY828" fmla="*/ 1170342 h 1170341"/>
                <a:gd name="connsiteX829" fmla="*/ 9480999 w 11218359"/>
                <a:gd name="connsiteY829" fmla="*/ 1170342 h 1170341"/>
                <a:gd name="connsiteX830" fmla="*/ 9492429 w 11218359"/>
                <a:gd name="connsiteY830" fmla="*/ 1170342 h 1170341"/>
                <a:gd name="connsiteX831" fmla="*/ 9503859 w 11218359"/>
                <a:gd name="connsiteY831" fmla="*/ 1170342 h 1170341"/>
                <a:gd name="connsiteX832" fmla="*/ 9515289 w 11218359"/>
                <a:gd name="connsiteY832" fmla="*/ 1170342 h 1170341"/>
                <a:gd name="connsiteX833" fmla="*/ 9526767 w 11218359"/>
                <a:gd name="connsiteY833" fmla="*/ 1170342 h 1170341"/>
                <a:gd name="connsiteX834" fmla="*/ 9538197 w 11218359"/>
                <a:gd name="connsiteY834" fmla="*/ 1170342 h 1170341"/>
                <a:gd name="connsiteX835" fmla="*/ 9549626 w 11218359"/>
                <a:gd name="connsiteY835" fmla="*/ 1170342 h 1170341"/>
                <a:gd name="connsiteX836" fmla="*/ 9561057 w 11218359"/>
                <a:gd name="connsiteY836" fmla="*/ 1170342 h 1170341"/>
                <a:gd name="connsiteX837" fmla="*/ 9572487 w 11218359"/>
                <a:gd name="connsiteY837" fmla="*/ 1170342 h 1170341"/>
                <a:gd name="connsiteX838" fmla="*/ 9583965 w 11218359"/>
                <a:gd name="connsiteY838" fmla="*/ 1170342 h 1170341"/>
                <a:gd name="connsiteX839" fmla="*/ 9595395 w 11218359"/>
                <a:gd name="connsiteY839" fmla="*/ 1170342 h 1170341"/>
                <a:gd name="connsiteX840" fmla="*/ 9606824 w 11218359"/>
                <a:gd name="connsiteY840" fmla="*/ 1170342 h 1170341"/>
                <a:gd name="connsiteX841" fmla="*/ 9618255 w 11218359"/>
                <a:gd name="connsiteY841" fmla="*/ 1170342 h 1170341"/>
                <a:gd name="connsiteX842" fmla="*/ 9629684 w 11218359"/>
                <a:gd name="connsiteY842" fmla="*/ 1170342 h 1170341"/>
                <a:gd name="connsiteX843" fmla="*/ 9641163 w 11218359"/>
                <a:gd name="connsiteY843" fmla="*/ 1170342 h 1170341"/>
                <a:gd name="connsiteX844" fmla="*/ 9652592 w 11218359"/>
                <a:gd name="connsiteY844" fmla="*/ 1170342 h 1170341"/>
                <a:gd name="connsiteX845" fmla="*/ 9664022 w 11218359"/>
                <a:gd name="connsiteY845" fmla="*/ 1170342 h 1170341"/>
                <a:gd name="connsiteX846" fmla="*/ 9675452 w 11218359"/>
                <a:gd name="connsiteY846" fmla="*/ 1170342 h 1170341"/>
                <a:gd name="connsiteX847" fmla="*/ 9686882 w 11218359"/>
                <a:gd name="connsiteY847" fmla="*/ 1170342 h 1170341"/>
                <a:gd name="connsiteX848" fmla="*/ 9698360 w 11218359"/>
                <a:gd name="connsiteY848" fmla="*/ 1170342 h 1170341"/>
                <a:gd name="connsiteX849" fmla="*/ 9709790 w 11218359"/>
                <a:gd name="connsiteY849" fmla="*/ 1170342 h 1170341"/>
                <a:gd name="connsiteX850" fmla="*/ 9721219 w 11218359"/>
                <a:gd name="connsiteY850" fmla="*/ 1170342 h 1170341"/>
                <a:gd name="connsiteX851" fmla="*/ 9732650 w 11218359"/>
                <a:gd name="connsiteY851" fmla="*/ 1170342 h 1170341"/>
                <a:gd name="connsiteX852" fmla="*/ 9744080 w 11218359"/>
                <a:gd name="connsiteY852" fmla="*/ 1170342 h 1170341"/>
                <a:gd name="connsiteX853" fmla="*/ 9755557 w 11218359"/>
                <a:gd name="connsiteY853" fmla="*/ 1170342 h 1170341"/>
                <a:gd name="connsiteX854" fmla="*/ 9766988 w 11218359"/>
                <a:gd name="connsiteY854" fmla="*/ 1170342 h 1170341"/>
                <a:gd name="connsiteX855" fmla="*/ 9778417 w 11218359"/>
                <a:gd name="connsiteY855" fmla="*/ 1170342 h 1170341"/>
                <a:gd name="connsiteX856" fmla="*/ 9789848 w 11218359"/>
                <a:gd name="connsiteY856" fmla="*/ 1170342 h 1170341"/>
                <a:gd name="connsiteX857" fmla="*/ 9801277 w 11218359"/>
                <a:gd name="connsiteY857" fmla="*/ 1170342 h 1170341"/>
                <a:gd name="connsiteX858" fmla="*/ 9812755 w 11218359"/>
                <a:gd name="connsiteY858" fmla="*/ 1170342 h 1170341"/>
                <a:gd name="connsiteX859" fmla="*/ 9824185 w 11218359"/>
                <a:gd name="connsiteY859" fmla="*/ 1170342 h 1170341"/>
                <a:gd name="connsiteX860" fmla="*/ 9835615 w 11218359"/>
                <a:gd name="connsiteY860" fmla="*/ 1170342 h 1170341"/>
                <a:gd name="connsiteX861" fmla="*/ 9847045 w 11218359"/>
                <a:gd name="connsiteY861" fmla="*/ 1170342 h 1170341"/>
                <a:gd name="connsiteX862" fmla="*/ 9858475 w 11218359"/>
                <a:gd name="connsiteY862" fmla="*/ 1170342 h 1170341"/>
                <a:gd name="connsiteX863" fmla="*/ 9869952 w 11218359"/>
                <a:gd name="connsiteY863" fmla="*/ 1170342 h 1170341"/>
                <a:gd name="connsiteX864" fmla="*/ 9881383 w 11218359"/>
                <a:gd name="connsiteY864" fmla="*/ 1170342 h 1170341"/>
                <a:gd name="connsiteX865" fmla="*/ 9892812 w 11218359"/>
                <a:gd name="connsiteY865" fmla="*/ 1170342 h 1170341"/>
                <a:gd name="connsiteX866" fmla="*/ 9904243 w 11218359"/>
                <a:gd name="connsiteY866" fmla="*/ 1170342 h 1170341"/>
                <a:gd name="connsiteX867" fmla="*/ 9915673 w 11218359"/>
                <a:gd name="connsiteY867" fmla="*/ 1170342 h 1170341"/>
                <a:gd name="connsiteX868" fmla="*/ 9927102 w 11218359"/>
                <a:gd name="connsiteY868" fmla="*/ 1170342 h 1170341"/>
                <a:gd name="connsiteX869" fmla="*/ 9938581 w 11218359"/>
                <a:gd name="connsiteY869" fmla="*/ 1170342 h 1170341"/>
                <a:gd name="connsiteX870" fmla="*/ 9950010 w 11218359"/>
                <a:gd name="connsiteY870" fmla="*/ 1170342 h 1170341"/>
                <a:gd name="connsiteX871" fmla="*/ 9961441 w 11218359"/>
                <a:gd name="connsiteY871" fmla="*/ 1170342 h 1170341"/>
                <a:gd name="connsiteX872" fmla="*/ 9972870 w 11218359"/>
                <a:gd name="connsiteY872" fmla="*/ 1170342 h 1170341"/>
                <a:gd name="connsiteX873" fmla="*/ 9984300 w 11218359"/>
                <a:gd name="connsiteY873" fmla="*/ 1170342 h 1170341"/>
                <a:gd name="connsiteX874" fmla="*/ 9995778 w 11218359"/>
                <a:gd name="connsiteY874" fmla="*/ 1170342 h 1170341"/>
                <a:gd name="connsiteX875" fmla="*/ 10007208 w 11218359"/>
                <a:gd name="connsiteY875" fmla="*/ 1170342 h 1170341"/>
                <a:gd name="connsiteX876" fmla="*/ 10018638 w 11218359"/>
                <a:gd name="connsiteY876" fmla="*/ 1170342 h 1170341"/>
                <a:gd name="connsiteX877" fmla="*/ 10030068 w 11218359"/>
                <a:gd name="connsiteY877" fmla="*/ 1170342 h 1170341"/>
                <a:gd name="connsiteX878" fmla="*/ 10041498 w 11218359"/>
                <a:gd name="connsiteY878" fmla="*/ 1170342 h 1170341"/>
                <a:gd name="connsiteX879" fmla="*/ 10052976 w 11218359"/>
                <a:gd name="connsiteY879" fmla="*/ 1170342 h 1170341"/>
                <a:gd name="connsiteX880" fmla="*/ 10064405 w 11218359"/>
                <a:gd name="connsiteY880" fmla="*/ 1170342 h 1170341"/>
                <a:gd name="connsiteX881" fmla="*/ 10075835 w 11218359"/>
                <a:gd name="connsiteY881" fmla="*/ 1170342 h 1170341"/>
                <a:gd name="connsiteX882" fmla="*/ 10087266 w 11218359"/>
                <a:gd name="connsiteY882" fmla="*/ 1170342 h 1170341"/>
                <a:gd name="connsiteX883" fmla="*/ 10098695 w 11218359"/>
                <a:gd name="connsiteY883" fmla="*/ 1170342 h 1170341"/>
                <a:gd name="connsiteX884" fmla="*/ 10110174 w 11218359"/>
                <a:gd name="connsiteY884" fmla="*/ 1170342 h 1170341"/>
                <a:gd name="connsiteX885" fmla="*/ 10121603 w 11218359"/>
                <a:gd name="connsiteY885" fmla="*/ 1170342 h 1170341"/>
                <a:gd name="connsiteX886" fmla="*/ 10133033 w 11218359"/>
                <a:gd name="connsiteY886" fmla="*/ 1170342 h 1170341"/>
                <a:gd name="connsiteX887" fmla="*/ 10144463 w 11218359"/>
                <a:gd name="connsiteY887" fmla="*/ 1170342 h 1170341"/>
                <a:gd name="connsiteX888" fmla="*/ 10155893 w 11218359"/>
                <a:gd name="connsiteY888" fmla="*/ 1170342 h 1170341"/>
                <a:gd name="connsiteX889" fmla="*/ 10167371 w 11218359"/>
                <a:gd name="connsiteY889" fmla="*/ 1170342 h 1170341"/>
                <a:gd name="connsiteX890" fmla="*/ 10178801 w 11218359"/>
                <a:gd name="connsiteY890" fmla="*/ 1170342 h 1170341"/>
                <a:gd name="connsiteX891" fmla="*/ 10190230 w 11218359"/>
                <a:gd name="connsiteY891" fmla="*/ 1170342 h 1170341"/>
                <a:gd name="connsiteX892" fmla="*/ 10201661 w 11218359"/>
                <a:gd name="connsiteY892" fmla="*/ 1170342 h 1170341"/>
                <a:gd name="connsiteX893" fmla="*/ 10213091 w 11218359"/>
                <a:gd name="connsiteY893" fmla="*/ 1170342 h 1170341"/>
                <a:gd name="connsiteX894" fmla="*/ 10224569 w 11218359"/>
                <a:gd name="connsiteY894" fmla="*/ 1170342 h 1170341"/>
                <a:gd name="connsiteX895" fmla="*/ 10235998 w 11218359"/>
                <a:gd name="connsiteY895" fmla="*/ 1170342 h 1170341"/>
                <a:gd name="connsiteX896" fmla="*/ 10247428 w 11218359"/>
                <a:gd name="connsiteY896" fmla="*/ 1170342 h 1170341"/>
                <a:gd name="connsiteX897" fmla="*/ 10258859 w 11218359"/>
                <a:gd name="connsiteY897" fmla="*/ 1170342 h 1170341"/>
                <a:gd name="connsiteX898" fmla="*/ 10270288 w 11218359"/>
                <a:gd name="connsiteY898" fmla="*/ 1170342 h 1170341"/>
                <a:gd name="connsiteX899" fmla="*/ 10281767 w 11218359"/>
                <a:gd name="connsiteY899" fmla="*/ 1170342 h 1170341"/>
                <a:gd name="connsiteX900" fmla="*/ 10293196 w 11218359"/>
                <a:gd name="connsiteY900" fmla="*/ 1170342 h 1170341"/>
                <a:gd name="connsiteX901" fmla="*/ 10304626 w 11218359"/>
                <a:gd name="connsiteY901" fmla="*/ 1170342 h 1170341"/>
                <a:gd name="connsiteX902" fmla="*/ 10316056 w 11218359"/>
                <a:gd name="connsiteY902" fmla="*/ 1170342 h 1170341"/>
                <a:gd name="connsiteX903" fmla="*/ 10327486 w 11218359"/>
                <a:gd name="connsiteY903" fmla="*/ 1170342 h 1170341"/>
                <a:gd name="connsiteX904" fmla="*/ 10338963 w 11218359"/>
                <a:gd name="connsiteY904" fmla="*/ 1170342 h 1170341"/>
                <a:gd name="connsiteX905" fmla="*/ 10350394 w 11218359"/>
                <a:gd name="connsiteY905" fmla="*/ 1170342 h 1170341"/>
                <a:gd name="connsiteX906" fmla="*/ 10361823 w 11218359"/>
                <a:gd name="connsiteY906" fmla="*/ 1170342 h 1170341"/>
                <a:gd name="connsiteX907" fmla="*/ 10373254 w 11218359"/>
                <a:gd name="connsiteY907" fmla="*/ 1170342 h 1170341"/>
                <a:gd name="connsiteX908" fmla="*/ 10384684 w 11218359"/>
                <a:gd name="connsiteY908" fmla="*/ 1170342 h 1170341"/>
                <a:gd name="connsiteX909" fmla="*/ 10396161 w 11218359"/>
                <a:gd name="connsiteY909" fmla="*/ 1170342 h 1170341"/>
                <a:gd name="connsiteX910" fmla="*/ 10407591 w 11218359"/>
                <a:gd name="connsiteY910" fmla="*/ 1170342 h 1170341"/>
                <a:gd name="connsiteX911" fmla="*/ 10419021 w 11218359"/>
                <a:gd name="connsiteY911" fmla="*/ 1170342 h 1170341"/>
                <a:gd name="connsiteX912" fmla="*/ 10430452 w 11218359"/>
                <a:gd name="connsiteY912" fmla="*/ 1170342 h 1170341"/>
                <a:gd name="connsiteX913" fmla="*/ 10441881 w 11218359"/>
                <a:gd name="connsiteY913" fmla="*/ 1170342 h 1170341"/>
                <a:gd name="connsiteX914" fmla="*/ 10453358 w 11218359"/>
                <a:gd name="connsiteY914" fmla="*/ 1170342 h 1170341"/>
                <a:gd name="connsiteX915" fmla="*/ 10464789 w 11218359"/>
                <a:gd name="connsiteY915" fmla="*/ 1170342 h 1170341"/>
                <a:gd name="connsiteX916" fmla="*/ 10476219 w 11218359"/>
                <a:gd name="connsiteY916" fmla="*/ 1170342 h 1170341"/>
                <a:gd name="connsiteX917" fmla="*/ 10487649 w 11218359"/>
                <a:gd name="connsiteY917" fmla="*/ 1170342 h 1170341"/>
                <a:gd name="connsiteX918" fmla="*/ 10499079 w 11218359"/>
                <a:gd name="connsiteY918" fmla="*/ 1170342 h 1170341"/>
                <a:gd name="connsiteX919" fmla="*/ 10510556 w 11218359"/>
                <a:gd name="connsiteY919" fmla="*/ 1170342 h 1170341"/>
                <a:gd name="connsiteX920" fmla="*/ 10521987 w 11218359"/>
                <a:gd name="connsiteY920" fmla="*/ 1170342 h 1170341"/>
                <a:gd name="connsiteX921" fmla="*/ 10533416 w 11218359"/>
                <a:gd name="connsiteY921" fmla="*/ 1170342 h 1170341"/>
                <a:gd name="connsiteX922" fmla="*/ 10544847 w 11218359"/>
                <a:gd name="connsiteY922" fmla="*/ 1170342 h 1170341"/>
                <a:gd name="connsiteX923" fmla="*/ 10556277 w 11218359"/>
                <a:gd name="connsiteY923" fmla="*/ 1170342 h 1170341"/>
                <a:gd name="connsiteX924" fmla="*/ 10567754 w 11218359"/>
                <a:gd name="connsiteY924" fmla="*/ 1170342 h 1170341"/>
                <a:gd name="connsiteX925" fmla="*/ 10579184 w 11218359"/>
                <a:gd name="connsiteY925" fmla="*/ 1170342 h 1170341"/>
                <a:gd name="connsiteX926" fmla="*/ 10590614 w 11218359"/>
                <a:gd name="connsiteY926" fmla="*/ 1170342 h 1170341"/>
                <a:gd name="connsiteX927" fmla="*/ 10602045 w 11218359"/>
                <a:gd name="connsiteY927" fmla="*/ 1170342 h 1170341"/>
                <a:gd name="connsiteX928" fmla="*/ 10613474 w 11218359"/>
                <a:gd name="connsiteY928" fmla="*/ 1170342 h 1170341"/>
                <a:gd name="connsiteX929" fmla="*/ 10624951 w 11218359"/>
                <a:gd name="connsiteY929" fmla="*/ 1170342 h 1170341"/>
                <a:gd name="connsiteX930" fmla="*/ 10636382 w 11218359"/>
                <a:gd name="connsiteY930" fmla="*/ 1170342 h 1170341"/>
                <a:gd name="connsiteX931" fmla="*/ 10647812 w 11218359"/>
                <a:gd name="connsiteY931" fmla="*/ 1170342 h 1170341"/>
                <a:gd name="connsiteX932" fmla="*/ 10659241 w 11218359"/>
                <a:gd name="connsiteY932" fmla="*/ 1170342 h 1170341"/>
                <a:gd name="connsiteX933" fmla="*/ 10670672 w 11218359"/>
                <a:gd name="connsiteY933" fmla="*/ 1170342 h 1170341"/>
                <a:gd name="connsiteX934" fmla="*/ 10682149 w 11218359"/>
                <a:gd name="connsiteY934" fmla="*/ 1170342 h 1170341"/>
                <a:gd name="connsiteX935" fmla="*/ 10693580 w 11218359"/>
                <a:gd name="connsiteY935" fmla="*/ 1170342 h 1170341"/>
                <a:gd name="connsiteX936" fmla="*/ 10705009 w 11218359"/>
                <a:gd name="connsiteY936" fmla="*/ 1170342 h 1170341"/>
                <a:gd name="connsiteX937" fmla="*/ 10716439 w 11218359"/>
                <a:gd name="connsiteY937" fmla="*/ 1170342 h 1170341"/>
                <a:gd name="connsiteX938" fmla="*/ 10727870 w 11218359"/>
                <a:gd name="connsiteY938" fmla="*/ 1170342 h 1170341"/>
                <a:gd name="connsiteX939" fmla="*/ 10739347 w 11218359"/>
                <a:gd name="connsiteY939" fmla="*/ 1170342 h 1170341"/>
                <a:gd name="connsiteX940" fmla="*/ 10750778 w 11218359"/>
                <a:gd name="connsiteY940" fmla="*/ 1170342 h 1170341"/>
                <a:gd name="connsiteX941" fmla="*/ 10762207 w 11218359"/>
                <a:gd name="connsiteY941" fmla="*/ 1170342 h 1170341"/>
                <a:gd name="connsiteX942" fmla="*/ 10773637 w 11218359"/>
                <a:gd name="connsiteY942" fmla="*/ 1170342 h 1170341"/>
                <a:gd name="connsiteX943" fmla="*/ 10785067 w 11218359"/>
                <a:gd name="connsiteY943" fmla="*/ 1170342 h 1170341"/>
                <a:gd name="connsiteX944" fmla="*/ 10796544 w 11218359"/>
                <a:gd name="connsiteY944" fmla="*/ 1170342 h 1170341"/>
                <a:gd name="connsiteX945" fmla="*/ 10807975 w 11218359"/>
                <a:gd name="connsiteY945" fmla="*/ 1170342 h 1170341"/>
                <a:gd name="connsiteX946" fmla="*/ 10819405 w 11218359"/>
                <a:gd name="connsiteY946" fmla="*/ 1170342 h 1170341"/>
                <a:gd name="connsiteX947" fmla="*/ 10830834 w 11218359"/>
                <a:gd name="connsiteY947" fmla="*/ 1170342 h 1170341"/>
                <a:gd name="connsiteX948" fmla="*/ 10842265 w 11218359"/>
                <a:gd name="connsiteY948" fmla="*/ 1170342 h 1170341"/>
                <a:gd name="connsiteX949" fmla="*/ 10853742 w 11218359"/>
                <a:gd name="connsiteY949" fmla="*/ 1170342 h 1170341"/>
                <a:gd name="connsiteX950" fmla="*/ 10865173 w 11218359"/>
                <a:gd name="connsiteY950" fmla="*/ 1170342 h 1170341"/>
                <a:gd name="connsiteX951" fmla="*/ 10876602 w 11218359"/>
                <a:gd name="connsiteY951" fmla="*/ 1170342 h 1170341"/>
                <a:gd name="connsiteX952" fmla="*/ 10888032 w 11218359"/>
                <a:gd name="connsiteY952" fmla="*/ 1170342 h 1170341"/>
                <a:gd name="connsiteX953" fmla="*/ 10899463 w 11218359"/>
                <a:gd name="connsiteY953" fmla="*/ 1170342 h 1170341"/>
                <a:gd name="connsiteX954" fmla="*/ 10910892 w 11218359"/>
                <a:gd name="connsiteY954" fmla="*/ 1170342 h 1170341"/>
                <a:gd name="connsiteX955" fmla="*/ 10922369 w 11218359"/>
                <a:gd name="connsiteY955" fmla="*/ 1170342 h 1170341"/>
                <a:gd name="connsiteX956" fmla="*/ 10933800 w 11218359"/>
                <a:gd name="connsiteY956" fmla="*/ 1170342 h 1170341"/>
                <a:gd name="connsiteX957" fmla="*/ 10945230 w 11218359"/>
                <a:gd name="connsiteY957" fmla="*/ 1170342 h 1170341"/>
                <a:gd name="connsiteX958" fmla="*/ 10956660 w 11218359"/>
                <a:gd name="connsiteY958" fmla="*/ 1170342 h 1170341"/>
                <a:gd name="connsiteX959" fmla="*/ 10968090 w 11218359"/>
                <a:gd name="connsiteY959" fmla="*/ 1170342 h 1170341"/>
                <a:gd name="connsiteX960" fmla="*/ 10979567 w 11218359"/>
                <a:gd name="connsiteY960" fmla="*/ 1170342 h 1170341"/>
                <a:gd name="connsiteX961" fmla="*/ 10990998 w 11218359"/>
                <a:gd name="connsiteY961" fmla="*/ 1170342 h 1170341"/>
                <a:gd name="connsiteX962" fmla="*/ 11002427 w 11218359"/>
                <a:gd name="connsiteY962" fmla="*/ 1170342 h 1170341"/>
                <a:gd name="connsiteX963" fmla="*/ 11013858 w 11218359"/>
                <a:gd name="connsiteY963" fmla="*/ 1170342 h 1170341"/>
                <a:gd name="connsiteX964" fmla="*/ 11025287 w 11218359"/>
                <a:gd name="connsiteY964" fmla="*/ 1170342 h 1170341"/>
                <a:gd name="connsiteX965" fmla="*/ 11036765 w 11218359"/>
                <a:gd name="connsiteY965" fmla="*/ 1170342 h 1170341"/>
                <a:gd name="connsiteX966" fmla="*/ 11048195 w 11218359"/>
                <a:gd name="connsiteY966" fmla="*/ 1170342 h 1170341"/>
                <a:gd name="connsiteX967" fmla="*/ 11059625 w 11218359"/>
                <a:gd name="connsiteY967" fmla="*/ 1170342 h 1170341"/>
                <a:gd name="connsiteX968" fmla="*/ 11071056 w 11218359"/>
                <a:gd name="connsiteY968" fmla="*/ 1170342 h 1170341"/>
                <a:gd name="connsiteX969" fmla="*/ 11082485 w 11218359"/>
                <a:gd name="connsiteY969" fmla="*/ 1170342 h 1170341"/>
                <a:gd name="connsiteX970" fmla="*/ 11093962 w 11218359"/>
                <a:gd name="connsiteY970" fmla="*/ 1170342 h 1170341"/>
                <a:gd name="connsiteX971" fmla="*/ 11105393 w 11218359"/>
                <a:gd name="connsiteY971" fmla="*/ 1170342 h 1170341"/>
                <a:gd name="connsiteX972" fmla="*/ 11116823 w 11218359"/>
                <a:gd name="connsiteY972" fmla="*/ 1170342 h 1170341"/>
                <a:gd name="connsiteX973" fmla="*/ 11128253 w 11218359"/>
                <a:gd name="connsiteY973" fmla="*/ 1170342 h 1170341"/>
                <a:gd name="connsiteX974" fmla="*/ 11139683 w 11218359"/>
                <a:gd name="connsiteY974" fmla="*/ 1170342 h 1170341"/>
                <a:gd name="connsiteX975" fmla="*/ 11151160 w 11218359"/>
                <a:gd name="connsiteY975" fmla="*/ 1170342 h 1170341"/>
                <a:gd name="connsiteX976" fmla="*/ 11162591 w 11218359"/>
                <a:gd name="connsiteY976" fmla="*/ 1170342 h 1170341"/>
                <a:gd name="connsiteX977" fmla="*/ 11174020 w 11218359"/>
                <a:gd name="connsiteY977" fmla="*/ 1170342 h 1170341"/>
                <a:gd name="connsiteX978" fmla="*/ 11185451 w 11218359"/>
                <a:gd name="connsiteY978" fmla="*/ 1170342 h 1170341"/>
                <a:gd name="connsiteX979" fmla="*/ 11196881 w 11218359"/>
                <a:gd name="connsiteY979" fmla="*/ 1170342 h 1170341"/>
                <a:gd name="connsiteX980" fmla="*/ 11208358 w 11218359"/>
                <a:gd name="connsiteY980" fmla="*/ 1170342 h 1170341"/>
                <a:gd name="connsiteX981" fmla="*/ 11218359 w 11218359"/>
                <a:gd name="connsiteY981" fmla="*/ 1170342 h 1170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170341">
                  <a:moveTo>
                    <a:pt x="0" y="1170342"/>
                  </a:moveTo>
                  <a:lnTo>
                    <a:pt x="9149" y="1170342"/>
                  </a:lnTo>
                  <a:lnTo>
                    <a:pt x="20588" y="1170342"/>
                  </a:lnTo>
                  <a:lnTo>
                    <a:pt x="32028" y="1170342"/>
                  </a:lnTo>
                  <a:lnTo>
                    <a:pt x="43467" y="1170342"/>
                  </a:lnTo>
                  <a:lnTo>
                    <a:pt x="54907" y="1170342"/>
                  </a:lnTo>
                  <a:lnTo>
                    <a:pt x="66346" y="1170342"/>
                  </a:lnTo>
                  <a:lnTo>
                    <a:pt x="77786" y="1170342"/>
                  </a:lnTo>
                  <a:lnTo>
                    <a:pt x="89225" y="1170342"/>
                  </a:lnTo>
                  <a:lnTo>
                    <a:pt x="100665" y="1170342"/>
                  </a:lnTo>
                  <a:lnTo>
                    <a:pt x="112104" y="1170342"/>
                  </a:lnTo>
                  <a:lnTo>
                    <a:pt x="123544" y="1170342"/>
                  </a:lnTo>
                  <a:lnTo>
                    <a:pt x="134979" y="1170342"/>
                  </a:lnTo>
                  <a:lnTo>
                    <a:pt x="146423" y="1170342"/>
                  </a:lnTo>
                  <a:lnTo>
                    <a:pt x="157858" y="1170342"/>
                  </a:lnTo>
                  <a:lnTo>
                    <a:pt x="169297" y="1170342"/>
                  </a:lnTo>
                  <a:lnTo>
                    <a:pt x="180737" y="1170342"/>
                  </a:lnTo>
                  <a:lnTo>
                    <a:pt x="192176" y="1170342"/>
                  </a:lnTo>
                  <a:lnTo>
                    <a:pt x="203616" y="1170342"/>
                  </a:lnTo>
                  <a:lnTo>
                    <a:pt x="215055" y="1170342"/>
                  </a:lnTo>
                  <a:lnTo>
                    <a:pt x="226495" y="1170342"/>
                  </a:lnTo>
                  <a:lnTo>
                    <a:pt x="237935" y="1170342"/>
                  </a:lnTo>
                  <a:lnTo>
                    <a:pt x="249374" y="1170342"/>
                  </a:lnTo>
                  <a:lnTo>
                    <a:pt x="260814" y="1170342"/>
                  </a:lnTo>
                  <a:lnTo>
                    <a:pt x="272253" y="1170342"/>
                  </a:lnTo>
                  <a:lnTo>
                    <a:pt x="283693" y="1170342"/>
                  </a:lnTo>
                  <a:lnTo>
                    <a:pt x="295132" y="1170342"/>
                  </a:lnTo>
                  <a:lnTo>
                    <a:pt x="306572" y="1170342"/>
                  </a:lnTo>
                  <a:lnTo>
                    <a:pt x="318011" y="1170342"/>
                  </a:lnTo>
                  <a:lnTo>
                    <a:pt x="329451" y="1170342"/>
                  </a:lnTo>
                  <a:lnTo>
                    <a:pt x="340890" y="1170342"/>
                  </a:lnTo>
                  <a:lnTo>
                    <a:pt x="352330" y="1170342"/>
                  </a:lnTo>
                  <a:lnTo>
                    <a:pt x="363769" y="1170342"/>
                  </a:lnTo>
                  <a:lnTo>
                    <a:pt x="375209" y="1170342"/>
                  </a:lnTo>
                  <a:lnTo>
                    <a:pt x="386648" y="1170342"/>
                  </a:lnTo>
                  <a:lnTo>
                    <a:pt x="398088" y="1170342"/>
                  </a:lnTo>
                  <a:lnTo>
                    <a:pt x="409527" y="1170342"/>
                  </a:lnTo>
                  <a:lnTo>
                    <a:pt x="420967" y="1170342"/>
                  </a:lnTo>
                  <a:lnTo>
                    <a:pt x="432406" y="1170342"/>
                  </a:lnTo>
                  <a:lnTo>
                    <a:pt x="443846" y="1170342"/>
                  </a:lnTo>
                  <a:lnTo>
                    <a:pt x="455285" y="1170342"/>
                  </a:lnTo>
                  <a:lnTo>
                    <a:pt x="466725" y="1170342"/>
                  </a:lnTo>
                  <a:lnTo>
                    <a:pt x="478165" y="1170342"/>
                  </a:lnTo>
                  <a:lnTo>
                    <a:pt x="489604" y="1170342"/>
                  </a:lnTo>
                  <a:lnTo>
                    <a:pt x="501044" y="1170342"/>
                  </a:lnTo>
                  <a:lnTo>
                    <a:pt x="512483" y="1170342"/>
                  </a:lnTo>
                  <a:lnTo>
                    <a:pt x="523923" y="1170342"/>
                  </a:lnTo>
                  <a:lnTo>
                    <a:pt x="535362" y="1170342"/>
                  </a:lnTo>
                  <a:lnTo>
                    <a:pt x="546802" y="1170342"/>
                  </a:lnTo>
                  <a:lnTo>
                    <a:pt x="558241" y="1170342"/>
                  </a:lnTo>
                  <a:lnTo>
                    <a:pt x="569681" y="1170342"/>
                  </a:lnTo>
                  <a:lnTo>
                    <a:pt x="581120" y="1170342"/>
                  </a:lnTo>
                  <a:lnTo>
                    <a:pt x="592560" y="1170342"/>
                  </a:lnTo>
                  <a:lnTo>
                    <a:pt x="603999" y="1170342"/>
                  </a:lnTo>
                  <a:lnTo>
                    <a:pt x="615439" y="1170342"/>
                  </a:lnTo>
                  <a:lnTo>
                    <a:pt x="626878" y="1170342"/>
                  </a:lnTo>
                  <a:lnTo>
                    <a:pt x="638318" y="1170342"/>
                  </a:lnTo>
                  <a:lnTo>
                    <a:pt x="649757" y="1170342"/>
                  </a:lnTo>
                  <a:lnTo>
                    <a:pt x="661192" y="1170342"/>
                  </a:lnTo>
                  <a:lnTo>
                    <a:pt x="672632" y="1170342"/>
                  </a:lnTo>
                  <a:lnTo>
                    <a:pt x="684071" y="1170342"/>
                  </a:lnTo>
                  <a:lnTo>
                    <a:pt x="695511" y="1170342"/>
                  </a:lnTo>
                  <a:lnTo>
                    <a:pt x="706950" y="1170342"/>
                  </a:lnTo>
                  <a:lnTo>
                    <a:pt x="718390" y="1170342"/>
                  </a:lnTo>
                  <a:lnTo>
                    <a:pt x="729829" y="1170342"/>
                  </a:lnTo>
                  <a:lnTo>
                    <a:pt x="741269" y="1170342"/>
                  </a:lnTo>
                  <a:lnTo>
                    <a:pt x="752708" y="1170342"/>
                  </a:lnTo>
                  <a:lnTo>
                    <a:pt x="764148" y="1170342"/>
                  </a:lnTo>
                  <a:lnTo>
                    <a:pt x="775587" y="1170342"/>
                  </a:lnTo>
                  <a:lnTo>
                    <a:pt x="787027" y="1170342"/>
                  </a:lnTo>
                  <a:lnTo>
                    <a:pt x="798467" y="1170342"/>
                  </a:lnTo>
                  <a:lnTo>
                    <a:pt x="809906" y="1170342"/>
                  </a:lnTo>
                  <a:lnTo>
                    <a:pt x="821346" y="1170342"/>
                  </a:lnTo>
                  <a:lnTo>
                    <a:pt x="832785" y="1170342"/>
                  </a:lnTo>
                  <a:lnTo>
                    <a:pt x="844225" y="1170342"/>
                  </a:lnTo>
                  <a:lnTo>
                    <a:pt x="855664" y="1170342"/>
                  </a:lnTo>
                  <a:lnTo>
                    <a:pt x="867104" y="1170342"/>
                  </a:lnTo>
                  <a:lnTo>
                    <a:pt x="878543" y="1170342"/>
                  </a:lnTo>
                  <a:lnTo>
                    <a:pt x="889983" y="1170342"/>
                  </a:lnTo>
                  <a:lnTo>
                    <a:pt x="901422" y="1170342"/>
                  </a:lnTo>
                  <a:lnTo>
                    <a:pt x="912862" y="1170342"/>
                  </a:lnTo>
                  <a:lnTo>
                    <a:pt x="924301" y="1170342"/>
                  </a:lnTo>
                  <a:lnTo>
                    <a:pt x="935741" y="1170342"/>
                  </a:lnTo>
                  <a:lnTo>
                    <a:pt x="947180" y="1170342"/>
                  </a:lnTo>
                  <a:lnTo>
                    <a:pt x="958620" y="1170342"/>
                  </a:lnTo>
                  <a:lnTo>
                    <a:pt x="970059" y="1170342"/>
                  </a:lnTo>
                  <a:lnTo>
                    <a:pt x="981499" y="1170342"/>
                  </a:lnTo>
                  <a:lnTo>
                    <a:pt x="992938" y="1170342"/>
                  </a:lnTo>
                  <a:lnTo>
                    <a:pt x="1004378" y="1170342"/>
                  </a:lnTo>
                  <a:lnTo>
                    <a:pt x="1015818" y="1170342"/>
                  </a:lnTo>
                  <a:lnTo>
                    <a:pt x="1027257" y="1170342"/>
                  </a:lnTo>
                  <a:lnTo>
                    <a:pt x="1038697" y="1170342"/>
                  </a:lnTo>
                  <a:lnTo>
                    <a:pt x="1050136" y="1170342"/>
                  </a:lnTo>
                  <a:lnTo>
                    <a:pt x="1061576" y="1170342"/>
                  </a:lnTo>
                  <a:lnTo>
                    <a:pt x="1073015" y="1170342"/>
                  </a:lnTo>
                  <a:lnTo>
                    <a:pt x="1084455" y="1170342"/>
                  </a:lnTo>
                  <a:lnTo>
                    <a:pt x="1095894" y="1170342"/>
                  </a:lnTo>
                  <a:lnTo>
                    <a:pt x="1107334" y="1170342"/>
                  </a:lnTo>
                  <a:lnTo>
                    <a:pt x="1118773" y="1170342"/>
                  </a:lnTo>
                  <a:lnTo>
                    <a:pt x="1130213" y="1170342"/>
                  </a:lnTo>
                  <a:lnTo>
                    <a:pt x="1141652" y="1170342"/>
                  </a:lnTo>
                  <a:lnTo>
                    <a:pt x="1153092" y="1170342"/>
                  </a:lnTo>
                  <a:lnTo>
                    <a:pt x="1164531" y="1170342"/>
                  </a:lnTo>
                  <a:lnTo>
                    <a:pt x="1175971" y="1170342"/>
                  </a:lnTo>
                  <a:lnTo>
                    <a:pt x="1187406" y="1170342"/>
                  </a:lnTo>
                  <a:lnTo>
                    <a:pt x="1198845" y="1170342"/>
                  </a:lnTo>
                  <a:lnTo>
                    <a:pt x="1210285" y="1170342"/>
                  </a:lnTo>
                  <a:lnTo>
                    <a:pt x="1221724" y="1170342"/>
                  </a:lnTo>
                  <a:lnTo>
                    <a:pt x="1233164" y="1170342"/>
                  </a:lnTo>
                  <a:lnTo>
                    <a:pt x="1244603" y="1170342"/>
                  </a:lnTo>
                  <a:lnTo>
                    <a:pt x="1256043" y="1170342"/>
                  </a:lnTo>
                  <a:lnTo>
                    <a:pt x="1267482" y="1170342"/>
                  </a:lnTo>
                  <a:lnTo>
                    <a:pt x="1278922" y="1170342"/>
                  </a:lnTo>
                  <a:lnTo>
                    <a:pt x="1290361" y="1170342"/>
                  </a:lnTo>
                  <a:lnTo>
                    <a:pt x="1301801" y="1170342"/>
                  </a:lnTo>
                  <a:lnTo>
                    <a:pt x="1313240" y="1170342"/>
                  </a:lnTo>
                  <a:lnTo>
                    <a:pt x="1324680" y="1170342"/>
                  </a:lnTo>
                  <a:lnTo>
                    <a:pt x="1336120" y="1170342"/>
                  </a:lnTo>
                  <a:lnTo>
                    <a:pt x="1347559" y="1170342"/>
                  </a:lnTo>
                  <a:lnTo>
                    <a:pt x="1358999" y="1170342"/>
                  </a:lnTo>
                  <a:lnTo>
                    <a:pt x="1370438" y="1170342"/>
                  </a:lnTo>
                  <a:lnTo>
                    <a:pt x="1381878" y="1170342"/>
                  </a:lnTo>
                  <a:lnTo>
                    <a:pt x="1393317" y="1170342"/>
                  </a:lnTo>
                  <a:lnTo>
                    <a:pt x="1404757" y="1170342"/>
                  </a:lnTo>
                  <a:lnTo>
                    <a:pt x="1416196" y="1170342"/>
                  </a:lnTo>
                  <a:lnTo>
                    <a:pt x="1427636" y="1170342"/>
                  </a:lnTo>
                  <a:lnTo>
                    <a:pt x="1439075" y="1170342"/>
                  </a:lnTo>
                  <a:lnTo>
                    <a:pt x="1450515" y="1170342"/>
                  </a:lnTo>
                  <a:lnTo>
                    <a:pt x="1461954" y="1170342"/>
                  </a:lnTo>
                  <a:lnTo>
                    <a:pt x="1473394" y="1170342"/>
                  </a:lnTo>
                  <a:lnTo>
                    <a:pt x="1484833" y="1170342"/>
                  </a:lnTo>
                  <a:lnTo>
                    <a:pt x="1496273" y="1170342"/>
                  </a:lnTo>
                  <a:lnTo>
                    <a:pt x="1507712" y="1170342"/>
                  </a:lnTo>
                  <a:lnTo>
                    <a:pt x="1519152" y="1170342"/>
                  </a:lnTo>
                  <a:lnTo>
                    <a:pt x="1530591" y="1170342"/>
                  </a:lnTo>
                  <a:lnTo>
                    <a:pt x="1542031" y="1170342"/>
                  </a:lnTo>
                  <a:lnTo>
                    <a:pt x="1553471" y="1170342"/>
                  </a:lnTo>
                  <a:lnTo>
                    <a:pt x="1564910" y="1170342"/>
                  </a:lnTo>
                  <a:lnTo>
                    <a:pt x="1576349" y="1170342"/>
                  </a:lnTo>
                  <a:lnTo>
                    <a:pt x="1587789" y="1170342"/>
                  </a:lnTo>
                  <a:lnTo>
                    <a:pt x="1599229" y="1170342"/>
                  </a:lnTo>
                  <a:lnTo>
                    <a:pt x="1610668" y="1170342"/>
                  </a:lnTo>
                  <a:lnTo>
                    <a:pt x="1622107" y="1170342"/>
                  </a:lnTo>
                  <a:lnTo>
                    <a:pt x="1633547" y="1170342"/>
                  </a:lnTo>
                  <a:lnTo>
                    <a:pt x="1644987" y="1170342"/>
                  </a:lnTo>
                  <a:lnTo>
                    <a:pt x="1656426" y="1170342"/>
                  </a:lnTo>
                  <a:lnTo>
                    <a:pt x="1667866" y="1170342"/>
                  </a:lnTo>
                  <a:lnTo>
                    <a:pt x="1679305" y="1170342"/>
                  </a:lnTo>
                  <a:lnTo>
                    <a:pt x="1690745" y="1170342"/>
                  </a:lnTo>
                  <a:lnTo>
                    <a:pt x="1702184" y="1170342"/>
                  </a:lnTo>
                  <a:lnTo>
                    <a:pt x="1713619" y="1170342"/>
                  </a:lnTo>
                  <a:lnTo>
                    <a:pt x="1725063" y="1170342"/>
                  </a:lnTo>
                  <a:lnTo>
                    <a:pt x="1736498" y="1170342"/>
                  </a:lnTo>
                  <a:lnTo>
                    <a:pt x="1747938" y="1170342"/>
                  </a:lnTo>
                  <a:lnTo>
                    <a:pt x="1759377" y="1170342"/>
                  </a:lnTo>
                  <a:lnTo>
                    <a:pt x="1770817" y="1170342"/>
                  </a:lnTo>
                  <a:lnTo>
                    <a:pt x="1782256" y="1170342"/>
                  </a:lnTo>
                  <a:lnTo>
                    <a:pt x="1793696" y="1170342"/>
                  </a:lnTo>
                  <a:lnTo>
                    <a:pt x="1805135" y="1170342"/>
                  </a:lnTo>
                  <a:lnTo>
                    <a:pt x="1816575" y="1170342"/>
                  </a:lnTo>
                  <a:lnTo>
                    <a:pt x="1828014" y="1170342"/>
                  </a:lnTo>
                  <a:lnTo>
                    <a:pt x="1839454" y="1170342"/>
                  </a:lnTo>
                  <a:lnTo>
                    <a:pt x="1850893" y="1170342"/>
                  </a:lnTo>
                  <a:lnTo>
                    <a:pt x="1862333" y="1170342"/>
                  </a:lnTo>
                  <a:lnTo>
                    <a:pt x="1873772" y="1170342"/>
                  </a:lnTo>
                  <a:lnTo>
                    <a:pt x="1885212" y="1170342"/>
                  </a:lnTo>
                  <a:lnTo>
                    <a:pt x="1896651" y="1170342"/>
                  </a:lnTo>
                  <a:lnTo>
                    <a:pt x="1908091" y="1170342"/>
                  </a:lnTo>
                  <a:lnTo>
                    <a:pt x="1919531" y="1170342"/>
                  </a:lnTo>
                  <a:lnTo>
                    <a:pt x="1930970" y="1170342"/>
                  </a:lnTo>
                  <a:lnTo>
                    <a:pt x="1942409" y="1170342"/>
                  </a:lnTo>
                  <a:lnTo>
                    <a:pt x="1953849" y="1170342"/>
                  </a:lnTo>
                  <a:lnTo>
                    <a:pt x="1965289" y="1170342"/>
                  </a:lnTo>
                  <a:lnTo>
                    <a:pt x="1976728" y="1170342"/>
                  </a:lnTo>
                  <a:lnTo>
                    <a:pt x="1988168" y="1170342"/>
                  </a:lnTo>
                  <a:lnTo>
                    <a:pt x="1999607" y="1170342"/>
                  </a:lnTo>
                  <a:lnTo>
                    <a:pt x="2011047" y="1170342"/>
                  </a:lnTo>
                  <a:lnTo>
                    <a:pt x="2022486" y="1170342"/>
                  </a:lnTo>
                  <a:lnTo>
                    <a:pt x="2033926" y="1170342"/>
                  </a:lnTo>
                  <a:lnTo>
                    <a:pt x="2045365" y="1170342"/>
                  </a:lnTo>
                  <a:lnTo>
                    <a:pt x="2056805" y="1170342"/>
                  </a:lnTo>
                  <a:lnTo>
                    <a:pt x="2068244" y="1170342"/>
                  </a:lnTo>
                  <a:lnTo>
                    <a:pt x="2079684" y="1170342"/>
                  </a:lnTo>
                  <a:lnTo>
                    <a:pt x="2091123" y="1170342"/>
                  </a:lnTo>
                  <a:lnTo>
                    <a:pt x="2102563" y="1170342"/>
                  </a:lnTo>
                  <a:lnTo>
                    <a:pt x="2114002" y="1170342"/>
                  </a:lnTo>
                  <a:lnTo>
                    <a:pt x="2125442" y="1170342"/>
                  </a:lnTo>
                  <a:lnTo>
                    <a:pt x="2136882" y="1170342"/>
                  </a:lnTo>
                  <a:lnTo>
                    <a:pt x="2148321" y="1170342"/>
                  </a:lnTo>
                  <a:lnTo>
                    <a:pt x="2159760" y="1170342"/>
                  </a:lnTo>
                  <a:lnTo>
                    <a:pt x="2171200" y="1170342"/>
                  </a:lnTo>
                  <a:lnTo>
                    <a:pt x="2182640" y="1170342"/>
                  </a:lnTo>
                  <a:lnTo>
                    <a:pt x="2194079" y="1170342"/>
                  </a:lnTo>
                  <a:lnTo>
                    <a:pt x="2205519" y="1170342"/>
                  </a:lnTo>
                  <a:lnTo>
                    <a:pt x="2216958" y="1170342"/>
                  </a:lnTo>
                  <a:lnTo>
                    <a:pt x="2228393" y="1170342"/>
                  </a:lnTo>
                  <a:lnTo>
                    <a:pt x="2239837" y="1170342"/>
                  </a:lnTo>
                  <a:lnTo>
                    <a:pt x="2251272" y="1170342"/>
                  </a:lnTo>
                  <a:lnTo>
                    <a:pt x="2262716" y="1170342"/>
                  </a:lnTo>
                  <a:lnTo>
                    <a:pt x="2274151" y="1170342"/>
                  </a:lnTo>
                  <a:lnTo>
                    <a:pt x="2285591" y="1170342"/>
                  </a:lnTo>
                  <a:lnTo>
                    <a:pt x="2297030" y="1170342"/>
                  </a:lnTo>
                  <a:lnTo>
                    <a:pt x="2308470" y="1170342"/>
                  </a:lnTo>
                  <a:lnTo>
                    <a:pt x="2319909" y="1170342"/>
                  </a:lnTo>
                  <a:lnTo>
                    <a:pt x="2331349" y="1170342"/>
                  </a:lnTo>
                  <a:lnTo>
                    <a:pt x="2342788" y="1170342"/>
                  </a:lnTo>
                  <a:lnTo>
                    <a:pt x="2354228" y="1170342"/>
                  </a:lnTo>
                  <a:lnTo>
                    <a:pt x="2365667" y="1170342"/>
                  </a:lnTo>
                  <a:lnTo>
                    <a:pt x="2377107" y="1170342"/>
                  </a:lnTo>
                  <a:lnTo>
                    <a:pt x="2388546" y="1170342"/>
                  </a:lnTo>
                  <a:lnTo>
                    <a:pt x="2399986" y="1170342"/>
                  </a:lnTo>
                  <a:lnTo>
                    <a:pt x="2411425" y="1170342"/>
                  </a:lnTo>
                  <a:lnTo>
                    <a:pt x="2422865" y="1170342"/>
                  </a:lnTo>
                  <a:lnTo>
                    <a:pt x="2434304" y="1170342"/>
                  </a:lnTo>
                  <a:lnTo>
                    <a:pt x="2445744" y="1170342"/>
                  </a:lnTo>
                  <a:lnTo>
                    <a:pt x="2457184" y="1170342"/>
                  </a:lnTo>
                  <a:lnTo>
                    <a:pt x="2468623" y="1170342"/>
                  </a:lnTo>
                  <a:lnTo>
                    <a:pt x="2480062" y="1170342"/>
                  </a:lnTo>
                  <a:lnTo>
                    <a:pt x="2491502" y="1170342"/>
                  </a:lnTo>
                  <a:lnTo>
                    <a:pt x="2502942" y="1170342"/>
                  </a:lnTo>
                  <a:lnTo>
                    <a:pt x="2514381" y="1170342"/>
                  </a:lnTo>
                  <a:lnTo>
                    <a:pt x="2525821" y="1170342"/>
                  </a:lnTo>
                  <a:lnTo>
                    <a:pt x="2537260" y="1170342"/>
                  </a:lnTo>
                  <a:lnTo>
                    <a:pt x="2548700" y="1170342"/>
                  </a:lnTo>
                  <a:lnTo>
                    <a:pt x="2560139" y="1170342"/>
                  </a:lnTo>
                  <a:lnTo>
                    <a:pt x="2571579" y="1170342"/>
                  </a:lnTo>
                  <a:lnTo>
                    <a:pt x="2583018" y="1170342"/>
                  </a:lnTo>
                  <a:lnTo>
                    <a:pt x="2594458" y="1170342"/>
                  </a:lnTo>
                  <a:lnTo>
                    <a:pt x="2605897" y="1170342"/>
                  </a:lnTo>
                  <a:lnTo>
                    <a:pt x="2617337" y="1170342"/>
                  </a:lnTo>
                  <a:lnTo>
                    <a:pt x="2628776" y="1170342"/>
                  </a:lnTo>
                  <a:lnTo>
                    <a:pt x="2640216" y="1170342"/>
                  </a:lnTo>
                  <a:lnTo>
                    <a:pt x="2651655" y="1170342"/>
                  </a:lnTo>
                  <a:lnTo>
                    <a:pt x="2663095" y="1170342"/>
                  </a:lnTo>
                  <a:lnTo>
                    <a:pt x="2674535" y="1170342"/>
                  </a:lnTo>
                  <a:lnTo>
                    <a:pt x="2685974" y="1170342"/>
                  </a:lnTo>
                  <a:lnTo>
                    <a:pt x="2697413" y="1170342"/>
                  </a:lnTo>
                  <a:lnTo>
                    <a:pt x="2708853" y="1170342"/>
                  </a:lnTo>
                  <a:lnTo>
                    <a:pt x="2720293" y="1170342"/>
                  </a:lnTo>
                  <a:lnTo>
                    <a:pt x="2731727" y="1170342"/>
                  </a:lnTo>
                  <a:lnTo>
                    <a:pt x="2743172" y="1170342"/>
                  </a:lnTo>
                  <a:lnTo>
                    <a:pt x="2754611" y="1170342"/>
                  </a:lnTo>
                  <a:lnTo>
                    <a:pt x="2766046" y="1170342"/>
                  </a:lnTo>
                  <a:lnTo>
                    <a:pt x="2777490" y="1170342"/>
                  </a:lnTo>
                  <a:lnTo>
                    <a:pt x="2788925" y="1170342"/>
                  </a:lnTo>
                  <a:lnTo>
                    <a:pt x="2800364" y="1170342"/>
                  </a:lnTo>
                  <a:lnTo>
                    <a:pt x="2811804" y="1170342"/>
                  </a:lnTo>
                  <a:lnTo>
                    <a:pt x="2823243" y="1170342"/>
                  </a:lnTo>
                  <a:lnTo>
                    <a:pt x="2834683" y="1170342"/>
                  </a:lnTo>
                  <a:lnTo>
                    <a:pt x="2846123" y="1170342"/>
                  </a:lnTo>
                  <a:lnTo>
                    <a:pt x="2857562" y="1170342"/>
                  </a:lnTo>
                  <a:lnTo>
                    <a:pt x="2869001" y="1170342"/>
                  </a:lnTo>
                  <a:lnTo>
                    <a:pt x="2880441" y="1170342"/>
                  </a:lnTo>
                  <a:lnTo>
                    <a:pt x="2891881" y="1170342"/>
                  </a:lnTo>
                  <a:lnTo>
                    <a:pt x="2903320" y="1170342"/>
                  </a:lnTo>
                  <a:lnTo>
                    <a:pt x="2914760" y="1170342"/>
                  </a:lnTo>
                  <a:lnTo>
                    <a:pt x="2926199" y="1170342"/>
                  </a:lnTo>
                  <a:lnTo>
                    <a:pt x="2937639" y="1170342"/>
                  </a:lnTo>
                  <a:lnTo>
                    <a:pt x="2949078" y="1170342"/>
                  </a:lnTo>
                  <a:lnTo>
                    <a:pt x="2960518" y="1170342"/>
                  </a:lnTo>
                  <a:lnTo>
                    <a:pt x="2971957" y="1170342"/>
                  </a:lnTo>
                  <a:lnTo>
                    <a:pt x="2983397" y="1170342"/>
                  </a:lnTo>
                  <a:lnTo>
                    <a:pt x="2994837" y="1170342"/>
                  </a:lnTo>
                  <a:lnTo>
                    <a:pt x="3006276" y="1170342"/>
                  </a:lnTo>
                  <a:lnTo>
                    <a:pt x="3017715" y="1170342"/>
                  </a:lnTo>
                  <a:lnTo>
                    <a:pt x="3029155" y="1170342"/>
                  </a:lnTo>
                  <a:lnTo>
                    <a:pt x="3040594" y="1170342"/>
                  </a:lnTo>
                  <a:lnTo>
                    <a:pt x="3052034" y="1170342"/>
                  </a:lnTo>
                  <a:lnTo>
                    <a:pt x="3063474" y="1170342"/>
                  </a:lnTo>
                  <a:lnTo>
                    <a:pt x="3074913" y="1170342"/>
                  </a:lnTo>
                  <a:lnTo>
                    <a:pt x="3086352" y="1170342"/>
                  </a:lnTo>
                  <a:lnTo>
                    <a:pt x="3097792" y="1170342"/>
                  </a:lnTo>
                  <a:lnTo>
                    <a:pt x="3109232" y="1170342"/>
                  </a:lnTo>
                  <a:lnTo>
                    <a:pt x="3120671" y="1170342"/>
                  </a:lnTo>
                  <a:lnTo>
                    <a:pt x="3132111" y="1170342"/>
                  </a:lnTo>
                  <a:lnTo>
                    <a:pt x="3143550" y="1170342"/>
                  </a:lnTo>
                  <a:lnTo>
                    <a:pt x="3154990" y="1170342"/>
                  </a:lnTo>
                  <a:lnTo>
                    <a:pt x="3166429" y="1170342"/>
                  </a:lnTo>
                  <a:lnTo>
                    <a:pt x="3177869" y="1170342"/>
                  </a:lnTo>
                  <a:lnTo>
                    <a:pt x="3189308" y="1170342"/>
                  </a:lnTo>
                  <a:lnTo>
                    <a:pt x="3200748" y="1170342"/>
                  </a:lnTo>
                  <a:lnTo>
                    <a:pt x="3212187" y="1170342"/>
                  </a:lnTo>
                  <a:lnTo>
                    <a:pt x="3223627" y="1170342"/>
                  </a:lnTo>
                  <a:lnTo>
                    <a:pt x="3235066" y="1158321"/>
                  </a:lnTo>
                  <a:lnTo>
                    <a:pt x="3246501" y="174274"/>
                  </a:lnTo>
                  <a:lnTo>
                    <a:pt x="3257945" y="255403"/>
                  </a:lnTo>
                  <a:lnTo>
                    <a:pt x="3269385" y="289955"/>
                  </a:lnTo>
                  <a:lnTo>
                    <a:pt x="3280825" y="534843"/>
                  </a:lnTo>
                  <a:lnTo>
                    <a:pt x="3292264" y="521322"/>
                  </a:lnTo>
                  <a:lnTo>
                    <a:pt x="3303699" y="196810"/>
                  </a:lnTo>
                  <a:lnTo>
                    <a:pt x="3315143" y="96150"/>
                  </a:lnTo>
                  <a:lnTo>
                    <a:pt x="3326578" y="142723"/>
                  </a:lnTo>
                  <a:lnTo>
                    <a:pt x="3338017" y="162254"/>
                  </a:lnTo>
                  <a:lnTo>
                    <a:pt x="3349457" y="413152"/>
                  </a:lnTo>
                  <a:lnTo>
                    <a:pt x="3360896" y="0"/>
                  </a:lnTo>
                  <a:lnTo>
                    <a:pt x="3372336" y="482260"/>
                  </a:lnTo>
                  <a:lnTo>
                    <a:pt x="3383776" y="1135790"/>
                  </a:lnTo>
                  <a:lnTo>
                    <a:pt x="3395215" y="1161326"/>
                  </a:lnTo>
                  <a:lnTo>
                    <a:pt x="3406654" y="1170342"/>
                  </a:lnTo>
                  <a:lnTo>
                    <a:pt x="3418094" y="1170342"/>
                  </a:lnTo>
                  <a:lnTo>
                    <a:pt x="3429534" y="1170342"/>
                  </a:lnTo>
                  <a:lnTo>
                    <a:pt x="3440973" y="1170342"/>
                  </a:lnTo>
                  <a:lnTo>
                    <a:pt x="3452413" y="1170342"/>
                  </a:lnTo>
                  <a:lnTo>
                    <a:pt x="3463852" y="1167336"/>
                  </a:lnTo>
                  <a:lnTo>
                    <a:pt x="3475292" y="1170342"/>
                  </a:lnTo>
                  <a:lnTo>
                    <a:pt x="3486731" y="1170342"/>
                  </a:lnTo>
                  <a:lnTo>
                    <a:pt x="3498171" y="1170342"/>
                  </a:lnTo>
                  <a:lnTo>
                    <a:pt x="3509610" y="1170342"/>
                  </a:lnTo>
                  <a:lnTo>
                    <a:pt x="3521050" y="1170342"/>
                  </a:lnTo>
                  <a:lnTo>
                    <a:pt x="3532489" y="1170342"/>
                  </a:lnTo>
                  <a:lnTo>
                    <a:pt x="3543929" y="1170342"/>
                  </a:lnTo>
                  <a:lnTo>
                    <a:pt x="3555368" y="1170342"/>
                  </a:lnTo>
                  <a:lnTo>
                    <a:pt x="3566808" y="1170342"/>
                  </a:lnTo>
                  <a:lnTo>
                    <a:pt x="3578247" y="1170342"/>
                  </a:lnTo>
                  <a:lnTo>
                    <a:pt x="3589687" y="1170342"/>
                  </a:lnTo>
                  <a:lnTo>
                    <a:pt x="3601127" y="1170342"/>
                  </a:lnTo>
                  <a:lnTo>
                    <a:pt x="3612566" y="1170342"/>
                  </a:lnTo>
                  <a:lnTo>
                    <a:pt x="3624005" y="1170342"/>
                  </a:lnTo>
                  <a:lnTo>
                    <a:pt x="3635445" y="1170342"/>
                  </a:lnTo>
                  <a:lnTo>
                    <a:pt x="3646885" y="1170342"/>
                  </a:lnTo>
                  <a:lnTo>
                    <a:pt x="3658324" y="1170342"/>
                  </a:lnTo>
                  <a:lnTo>
                    <a:pt x="3669764" y="1170342"/>
                  </a:lnTo>
                  <a:lnTo>
                    <a:pt x="3681203" y="1170342"/>
                  </a:lnTo>
                  <a:lnTo>
                    <a:pt x="3692643" y="1170342"/>
                  </a:lnTo>
                  <a:lnTo>
                    <a:pt x="3704082" y="1170342"/>
                  </a:lnTo>
                  <a:lnTo>
                    <a:pt x="3715522" y="1170342"/>
                  </a:lnTo>
                  <a:lnTo>
                    <a:pt x="3726961" y="1170342"/>
                  </a:lnTo>
                  <a:lnTo>
                    <a:pt x="3738401" y="1170342"/>
                  </a:lnTo>
                  <a:lnTo>
                    <a:pt x="3749840" y="1170342"/>
                  </a:lnTo>
                  <a:lnTo>
                    <a:pt x="3761280" y="1170342"/>
                  </a:lnTo>
                  <a:lnTo>
                    <a:pt x="3772719" y="1170342"/>
                  </a:lnTo>
                  <a:lnTo>
                    <a:pt x="3784154" y="1170342"/>
                  </a:lnTo>
                  <a:lnTo>
                    <a:pt x="3795598" y="1170342"/>
                  </a:lnTo>
                  <a:lnTo>
                    <a:pt x="3807033" y="1170342"/>
                  </a:lnTo>
                  <a:lnTo>
                    <a:pt x="3818473" y="1170342"/>
                  </a:lnTo>
                  <a:lnTo>
                    <a:pt x="3829917" y="1170342"/>
                  </a:lnTo>
                  <a:lnTo>
                    <a:pt x="3841352" y="1170342"/>
                  </a:lnTo>
                  <a:lnTo>
                    <a:pt x="3852791" y="1170342"/>
                  </a:lnTo>
                  <a:lnTo>
                    <a:pt x="3864231" y="1170342"/>
                  </a:lnTo>
                  <a:lnTo>
                    <a:pt x="3875670" y="1170342"/>
                  </a:lnTo>
                  <a:lnTo>
                    <a:pt x="3887110" y="1170342"/>
                  </a:lnTo>
                  <a:lnTo>
                    <a:pt x="3898549" y="1170342"/>
                  </a:lnTo>
                  <a:lnTo>
                    <a:pt x="3909989" y="1170342"/>
                  </a:lnTo>
                  <a:lnTo>
                    <a:pt x="3921447" y="1170342"/>
                  </a:lnTo>
                  <a:lnTo>
                    <a:pt x="3932878" y="1170342"/>
                  </a:lnTo>
                  <a:lnTo>
                    <a:pt x="3944307" y="1170342"/>
                  </a:lnTo>
                  <a:lnTo>
                    <a:pt x="3955737" y="1170342"/>
                  </a:lnTo>
                  <a:lnTo>
                    <a:pt x="3967167" y="1170342"/>
                  </a:lnTo>
                  <a:lnTo>
                    <a:pt x="3978645" y="1170342"/>
                  </a:lnTo>
                  <a:lnTo>
                    <a:pt x="3990075" y="1170342"/>
                  </a:lnTo>
                  <a:lnTo>
                    <a:pt x="4001505" y="1170342"/>
                  </a:lnTo>
                  <a:lnTo>
                    <a:pt x="4012935" y="1170342"/>
                  </a:lnTo>
                  <a:lnTo>
                    <a:pt x="4024365" y="1170342"/>
                  </a:lnTo>
                  <a:lnTo>
                    <a:pt x="4035843" y="1170342"/>
                  </a:lnTo>
                  <a:lnTo>
                    <a:pt x="4047273" y="1170342"/>
                  </a:lnTo>
                  <a:lnTo>
                    <a:pt x="4058702" y="1170342"/>
                  </a:lnTo>
                  <a:lnTo>
                    <a:pt x="4070133" y="1170342"/>
                  </a:lnTo>
                  <a:lnTo>
                    <a:pt x="4081563" y="1170342"/>
                  </a:lnTo>
                  <a:lnTo>
                    <a:pt x="4093040" y="1170342"/>
                  </a:lnTo>
                  <a:lnTo>
                    <a:pt x="4104471" y="1170342"/>
                  </a:lnTo>
                  <a:lnTo>
                    <a:pt x="4115900" y="1170342"/>
                  </a:lnTo>
                  <a:lnTo>
                    <a:pt x="4127330" y="1170342"/>
                  </a:lnTo>
                  <a:lnTo>
                    <a:pt x="4138760" y="1168841"/>
                  </a:lnTo>
                  <a:lnTo>
                    <a:pt x="4150238" y="1170342"/>
                  </a:lnTo>
                  <a:lnTo>
                    <a:pt x="4161668" y="1170342"/>
                  </a:lnTo>
                  <a:lnTo>
                    <a:pt x="4173098" y="1170342"/>
                  </a:lnTo>
                  <a:lnTo>
                    <a:pt x="4184528" y="1170342"/>
                  </a:lnTo>
                  <a:lnTo>
                    <a:pt x="4195958" y="1170342"/>
                  </a:lnTo>
                  <a:lnTo>
                    <a:pt x="4207436" y="1170342"/>
                  </a:lnTo>
                  <a:lnTo>
                    <a:pt x="4218865" y="1170342"/>
                  </a:lnTo>
                  <a:lnTo>
                    <a:pt x="4230296" y="1170342"/>
                  </a:lnTo>
                  <a:lnTo>
                    <a:pt x="4241726" y="1170342"/>
                  </a:lnTo>
                  <a:lnTo>
                    <a:pt x="4253156" y="1170342"/>
                  </a:lnTo>
                  <a:lnTo>
                    <a:pt x="4264634" y="1170342"/>
                  </a:lnTo>
                  <a:lnTo>
                    <a:pt x="4276063" y="1170342"/>
                  </a:lnTo>
                  <a:lnTo>
                    <a:pt x="4287493" y="1170342"/>
                  </a:lnTo>
                  <a:lnTo>
                    <a:pt x="4298923" y="1170342"/>
                  </a:lnTo>
                  <a:lnTo>
                    <a:pt x="4310353" y="1170342"/>
                  </a:lnTo>
                  <a:lnTo>
                    <a:pt x="4321831" y="1170342"/>
                  </a:lnTo>
                  <a:lnTo>
                    <a:pt x="4333261" y="1170342"/>
                  </a:lnTo>
                  <a:lnTo>
                    <a:pt x="4344691" y="1170342"/>
                  </a:lnTo>
                  <a:lnTo>
                    <a:pt x="4356121" y="1170342"/>
                  </a:lnTo>
                  <a:lnTo>
                    <a:pt x="4367551" y="1170342"/>
                  </a:lnTo>
                  <a:lnTo>
                    <a:pt x="4379028" y="1170342"/>
                  </a:lnTo>
                  <a:lnTo>
                    <a:pt x="4390458" y="1170342"/>
                  </a:lnTo>
                  <a:lnTo>
                    <a:pt x="4401889" y="1170342"/>
                  </a:lnTo>
                  <a:lnTo>
                    <a:pt x="4413319" y="1170342"/>
                  </a:lnTo>
                  <a:lnTo>
                    <a:pt x="4424749" y="1170342"/>
                  </a:lnTo>
                  <a:lnTo>
                    <a:pt x="4436226" y="1170342"/>
                  </a:lnTo>
                  <a:lnTo>
                    <a:pt x="4447656" y="1170342"/>
                  </a:lnTo>
                  <a:lnTo>
                    <a:pt x="4459086" y="1170342"/>
                  </a:lnTo>
                  <a:lnTo>
                    <a:pt x="4470516" y="1170342"/>
                  </a:lnTo>
                  <a:lnTo>
                    <a:pt x="4481946" y="1170342"/>
                  </a:lnTo>
                  <a:lnTo>
                    <a:pt x="4493424" y="1170342"/>
                  </a:lnTo>
                  <a:lnTo>
                    <a:pt x="4504854" y="1170342"/>
                  </a:lnTo>
                  <a:lnTo>
                    <a:pt x="4516284" y="1170342"/>
                  </a:lnTo>
                  <a:lnTo>
                    <a:pt x="4527714" y="1170342"/>
                  </a:lnTo>
                  <a:lnTo>
                    <a:pt x="4539144" y="1170342"/>
                  </a:lnTo>
                  <a:lnTo>
                    <a:pt x="4550621" y="1170342"/>
                  </a:lnTo>
                  <a:lnTo>
                    <a:pt x="4562051" y="1170342"/>
                  </a:lnTo>
                  <a:lnTo>
                    <a:pt x="4573482" y="1170342"/>
                  </a:lnTo>
                  <a:lnTo>
                    <a:pt x="4584912" y="1170342"/>
                  </a:lnTo>
                  <a:lnTo>
                    <a:pt x="4596341" y="1170342"/>
                  </a:lnTo>
                  <a:lnTo>
                    <a:pt x="4607771" y="1170342"/>
                  </a:lnTo>
                  <a:lnTo>
                    <a:pt x="4619249" y="1170342"/>
                  </a:lnTo>
                  <a:lnTo>
                    <a:pt x="4630679" y="1170342"/>
                  </a:lnTo>
                  <a:lnTo>
                    <a:pt x="4642109" y="1170342"/>
                  </a:lnTo>
                  <a:lnTo>
                    <a:pt x="4653539" y="1170342"/>
                  </a:lnTo>
                  <a:lnTo>
                    <a:pt x="4664969" y="1170342"/>
                  </a:lnTo>
                  <a:lnTo>
                    <a:pt x="4676447" y="1170342"/>
                  </a:lnTo>
                  <a:lnTo>
                    <a:pt x="4687877" y="1170342"/>
                  </a:lnTo>
                  <a:lnTo>
                    <a:pt x="4699306" y="1170342"/>
                  </a:lnTo>
                  <a:lnTo>
                    <a:pt x="4710737" y="1170342"/>
                  </a:lnTo>
                  <a:lnTo>
                    <a:pt x="4722167" y="1170342"/>
                  </a:lnTo>
                  <a:lnTo>
                    <a:pt x="4733644" y="1170342"/>
                  </a:lnTo>
                  <a:lnTo>
                    <a:pt x="4745075" y="1170342"/>
                  </a:lnTo>
                  <a:lnTo>
                    <a:pt x="4756504" y="1170342"/>
                  </a:lnTo>
                  <a:lnTo>
                    <a:pt x="4767934" y="1170342"/>
                  </a:lnTo>
                  <a:lnTo>
                    <a:pt x="4779364" y="1170342"/>
                  </a:lnTo>
                  <a:lnTo>
                    <a:pt x="4790842" y="1170342"/>
                  </a:lnTo>
                  <a:lnTo>
                    <a:pt x="4802272" y="1170342"/>
                  </a:lnTo>
                  <a:lnTo>
                    <a:pt x="4813702" y="1170342"/>
                  </a:lnTo>
                  <a:lnTo>
                    <a:pt x="4825132" y="1170342"/>
                  </a:lnTo>
                  <a:lnTo>
                    <a:pt x="4836562" y="1170342"/>
                  </a:lnTo>
                  <a:lnTo>
                    <a:pt x="4848040" y="1170342"/>
                  </a:lnTo>
                  <a:lnTo>
                    <a:pt x="4859469" y="1170342"/>
                  </a:lnTo>
                  <a:lnTo>
                    <a:pt x="4870899" y="1170342"/>
                  </a:lnTo>
                  <a:lnTo>
                    <a:pt x="4882330" y="1170342"/>
                  </a:lnTo>
                  <a:lnTo>
                    <a:pt x="4893760" y="1170342"/>
                  </a:lnTo>
                  <a:lnTo>
                    <a:pt x="4905237" y="1170342"/>
                  </a:lnTo>
                  <a:lnTo>
                    <a:pt x="4916667" y="1170342"/>
                  </a:lnTo>
                  <a:lnTo>
                    <a:pt x="4928097" y="1170342"/>
                  </a:lnTo>
                  <a:lnTo>
                    <a:pt x="4939527" y="1170342"/>
                  </a:lnTo>
                  <a:lnTo>
                    <a:pt x="4950957" y="1170342"/>
                  </a:lnTo>
                  <a:lnTo>
                    <a:pt x="4962435" y="1170342"/>
                  </a:lnTo>
                  <a:lnTo>
                    <a:pt x="4973865" y="1170342"/>
                  </a:lnTo>
                  <a:lnTo>
                    <a:pt x="4985295" y="1170342"/>
                  </a:lnTo>
                  <a:lnTo>
                    <a:pt x="4996725" y="1170342"/>
                  </a:lnTo>
                  <a:lnTo>
                    <a:pt x="5008155" y="1170342"/>
                  </a:lnTo>
                  <a:lnTo>
                    <a:pt x="5019632" y="1170342"/>
                  </a:lnTo>
                  <a:lnTo>
                    <a:pt x="5031062" y="1170342"/>
                  </a:lnTo>
                  <a:lnTo>
                    <a:pt x="5042492" y="1170342"/>
                  </a:lnTo>
                  <a:lnTo>
                    <a:pt x="5053923" y="1170342"/>
                  </a:lnTo>
                  <a:lnTo>
                    <a:pt x="5065353" y="1170342"/>
                  </a:lnTo>
                  <a:lnTo>
                    <a:pt x="5076830" y="1170342"/>
                  </a:lnTo>
                  <a:lnTo>
                    <a:pt x="5088260" y="1170342"/>
                  </a:lnTo>
                  <a:lnTo>
                    <a:pt x="5099690" y="1170342"/>
                  </a:lnTo>
                  <a:lnTo>
                    <a:pt x="5111120" y="1170342"/>
                  </a:lnTo>
                  <a:lnTo>
                    <a:pt x="5122550" y="1170342"/>
                  </a:lnTo>
                  <a:lnTo>
                    <a:pt x="5134028" y="1170342"/>
                  </a:lnTo>
                  <a:lnTo>
                    <a:pt x="5145458" y="1170342"/>
                  </a:lnTo>
                  <a:lnTo>
                    <a:pt x="5156888" y="1170342"/>
                  </a:lnTo>
                  <a:lnTo>
                    <a:pt x="5168318" y="1170342"/>
                  </a:lnTo>
                  <a:lnTo>
                    <a:pt x="5179747" y="1170342"/>
                  </a:lnTo>
                  <a:lnTo>
                    <a:pt x="5191225" y="1170342"/>
                  </a:lnTo>
                  <a:lnTo>
                    <a:pt x="5202655" y="1170342"/>
                  </a:lnTo>
                  <a:lnTo>
                    <a:pt x="5214085" y="1170342"/>
                  </a:lnTo>
                  <a:lnTo>
                    <a:pt x="5225515" y="1170342"/>
                  </a:lnTo>
                  <a:lnTo>
                    <a:pt x="5236945" y="1170342"/>
                  </a:lnTo>
                  <a:lnTo>
                    <a:pt x="5248423" y="1170342"/>
                  </a:lnTo>
                  <a:lnTo>
                    <a:pt x="5259853" y="1170342"/>
                  </a:lnTo>
                  <a:lnTo>
                    <a:pt x="5271283" y="1170342"/>
                  </a:lnTo>
                  <a:lnTo>
                    <a:pt x="5282713" y="1170342"/>
                  </a:lnTo>
                  <a:lnTo>
                    <a:pt x="5294143" y="1170342"/>
                  </a:lnTo>
                  <a:lnTo>
                    <a:pt x="5305621" y="1170342"/>
                  </a:lnTo>
                  <a:lnTo>
                    <a:pt x="5317051" y="1170342"/>
                  </a:lnTo>
                  <a:lnTo>
                    <a:pt x="5328481" y="1170342"/>
                  </a:lnTo>
                  <a:lnTo>
                    <a:pt x="5339910" y="1170342"/>
                  </a:lnTo>
                  <a:lnTo>
                    <a:pt x="5351340" y="1170342"/>
                  </a:lnTo>
                  <a:lnTo>
                    <a:pt x="5362818" y="1170342"/>
                  </a:lnTo>
                  <a:lnTo>
                    <a:pt x="5374248" y="1170342"/>
                  </a:lnTo>
                  <a:lnTo>
                    <a:pt x="5385678" y="1170342"/>
                  </a:lnTo>
                  <a:lnTo>
                    <a:pt x="5397108" y="1170342"/>
                  </a:lnTo>
                  <a:lnTo>
                    <a:pt x="5408538" y="1170342"/>
                  </a:lnTo>
                  <a:lnTo>
                    <a:pt x="5420016" y="1170342"/>
                  </a:lnTo>
                  <a:lnTo>
                    <a:pt x="5431446" y="1170342"/>
                  </a:lnTo>
                  <a:lnTo>
                    <a:pt x="5442876" y="1170342"/>
                  </a:lnTo>
                  <a:lnTo>
                    <a:pt x="5454306" y="1170342"/>
                  </a:lnTo>
                  <a:lnTo>
                    <a:pt x="5465736" y="1170342"/>
                  </a:lnTo>
                  <a:lnTo>
                    <a:pt x="5477214" y="1170342"/>
                  </a:lnTo>
                  <a:lnTo>
                    <a:pt x="5488643" y="1170342"/>
                  </a:lnTo>
                  <a:lnTo>
                    <a:pt x="5500073" y="1170342"/>
                  </a:lnTo>
                  <a:lnTo>
                    <a:pt x="5511503" y="1170342"/>
                  </a:lnTo>
                  <a:lnTo>
                    <a:pt x="5522933" y="1170342"/>
                  </a:lnTo>
                  <a:lnTo>
                    <a:pt x="5534411" y="1170342"/>
                  </a:lnTo>
                  <a:lnTo>
                    <a:pt x="5545841" y="1170342"/>
                  </a:lnTo>
                  <a:lnTo>
                    <a:pt x="5557271" y="1170342"/>
                  </a:lnTo>
                  <a:lnTo>
                    <a:pt x="5568701" y="1170342"/>
                  </a:lnTo>
                  <a:lnTo>
                    <a:pt x="5580131" y="1170342"/>
                  </a:lnTo>
                  <a:lnTo>
                    <a:pt x="5591609" y="1170342"/>
                  </a:lnTo>
                  <a:lnTo>
                    <a:pt x="5603038" y="1170342"/>
                  </a:lnTo>
                  <a:lnTo>
                    <a:pt x="5614469" y="1170342"/>
                  </a:lnTo>
                  <a:lnTo>
                    <a:pt x="5625899" y="1170342"/>
                  </a:lnTo>
                  <a:lnTo>
                    <a:pt x="5637329" y="1170342"/>
                  </a:lnTo>
                  <a:lnTo>
                    <a:pt x="5648759" y="1170342"/>
                  </a:lnTo>
                  <a:lnTo>
                    <a:pt x="5660236" y="1170342"/>
                  </a:lnTo>
                  <a:lnTo>
                    <a:pt x="5671666" y="1170342"/>
                  </a:lnTo>
                  <a:lnTo>
                    <a:pt x="5683096" y="1170342"/>
                  </a:lnTo>
                  <a:lnTo>
                    <a:pt x="5694526" y="1170342"/>
                  </a:lnTo>
                  <a:lnTo>
                    <a:pt x="5705956" y="1170342"/>
                  </a:lnTo>
                  <a:lnTo>
                    <a:pt x="5717434" y="1170342"/>
                  </a:lnTo>
                  <a:lnTo>
                    <a:pt x="5728864" y="1170342"/>
                  </a:lnTo>
                  <a:lnTo>
                    <a:pt x="5740294" y="1170342"/>
                  </a:lnTo>
                  <a:lnTo>
                    <a:pt x="5751724" y="1170342"/>
                  </a:lnTo>
                  <a:lnTo>
                    <a:pt x="5763154" y="1170342"/>
                  </a:lnTo>
                  <a:lnTo>
                    <a:pt x="5774631" y="1170342"/>
                  </a:lnTo>
                  <a:lnTo>
                    <a:pt x="5786062" y="1170342"/>
                  </a:lnTo>
                  <a:lnTo>
                    <a:pt x="5797492" y="1170342"/>
                  </a:lnTo>
                  <a:lnTo>
                    <a:pt x="5808921" y="1170342"/>
                  </a:lnTo>
                  <a:lnTo>
                    <a:pt x="5820351" y="1170342"/>
                  </a:lnTo>
                  <a:lnTo>
                    <a:pt x="5831829" y="1170342"/>
                  </a:lnTo>
                  <a:lnTo>
                    <a:pt x="5843259" y="1170342"/>
                  </a:lnTo>
                  <a:lnTo>
                    <a:pt x="5854689" y="1170342"/>
                  </a:lnTo>
                  <a:lnTo>
                    <a:pt x="5866119" y="1170342"/>
                  </a:lnTo>
                  <a:lnTo>
                    <a:pt x="5877549" y="1170342"/>
                  </a:lnTo>
                  <a:lnTo>
                    <a:pt x="5889027" y="1170342"/>
                  </a:lnTo>
                  <a:lnTo>
                    <a:pt x="5900457" y="1170342"/>
                  </a:lnTo>
                  <a:lnTo>
                    <a:pt x="5911887" y="1170342"/>
                  </a:lnTo>
                  <a:lnTo>
                    <a:pt x="5923317" y="1170342"/>
                  </a:lnTo>
                  <a:lnTo>
                    <a:pt x="5934747" y="1170342"/>
                  </a:lnTo>
                  <a:lnTo>
                    <a:pt x="5946225" y="1170342"/>
                  </a:lnTo>
                  <a:lnTo>
                    <a:pt x="5957655" y="1170342"/>
                  </a:lnTo>
                  <a:lnTo>
                    <a:pt x="5969084" y="1170342"/>
                  </a:lnTo>
                  <a:lnTo>
                    <a:pt x="5980514" y="1170342"/>
                  </a:lnTo>
                  <a:lnTo>
                    <a:pt x="5991944" y="1170342"/>
                  </a:lnTo>
                  <a:lnTo>
                    <a:pt x="6003422" y="1170342"/>
                  </a:lnTo>
                  <a:lnTo>
                    <a:pt x="6014852" y="1170342"/>
                  </a:lnTo>
                  <a:lnTo>
                    <a:pt x="6026282" y="1170342"/>
                  </a:lnTo>
                  <a:lnTo>
                    <a:pt x="6037712" y="1170342"/>
                  </a:lnTo>
                  <a:lnTo>
                    <a:pt x="6049142" y="1170342"/>
                  </a:lnTo>
                  <a:lnTo>
                    <a:pt x="6060620" y="1170342"/>
                  </a:lnTo>
                  <a:lnTo>
                    <a:pt x="6072049" y="1170342"/>
                  </a:lnTo>
                  <a:lnTo>
                    <a:pt x="6083480" y="1170342"/>
                  </a:lnTo>
                  <a:lnTo>
                    <a:pt x="6094910" y="1170342"/>
                  </a:lnTo>
                  <a:lnTo>
                    <a:pt x="6106340" y="1170342"/>
                  </a:lnTo>
                  <a:lnTo>
                    <a:pt x="6117818" y="1170342"/>
                  </a:lnTo>
                  <a:lnTo>
                    <a:pt x="6129247" y="1170342"/>
                  </a:lnTo>
                  <a:lnTo>
                    <a:pt x="6140677" y="1170342"/>
                  </a:lnTo>
                  <a:lnTo>
                    <a:pt x="6152107" y="1170342"/>
                  </a:lnTo>
                  <a:lnTo>
                    <a:pt x="6163537" y="1170342"/>
                  </a:lnTo>
                  <a:lnTo>
                    <a:pt x="6175015" y="1170342"/>
                  </a:lnTo>
                  <a:lnTo>
                    <a:pt x="6186445" y="1170342"/>
                  </a:lnTo>
                  <a:lnTo>
                    <a:pt x="6197875" y="1170342"/>
                  </a:lnTo>
                  <a:lnTo>
                    <a:pt x="6209305" y="1170342"/>
                  </a:lnTo>
                  <a:lnTo>
                    <a:pt x="6220735" y="1170342"/>
                  </a:lnTo>
                  <a:lnTo>
                    <a:pt x="6232212" y="1170342"/>
                  </a:lnTo>
                  <a:lnTo>
                    <a:pt x="6243642" y="1170342"/>
                  </a:lnTo>
                  <a:lnTo>
                    <a:pt x="6255073" y="1170342"/>
                  </a:lnTo>
                  <a:lnTo>
                    <a:pt x="6266503" y="1170342"/>
                  </a:lnTo>
                  <a:lnTo>
                    <a:pt x="6277933" y="1170342"/>
                  </a:lnTo>
                  <a:lnTo>
                    <a:pt x="6289410" y="1170342"/>
                  </a:lnTo>
                  <a:lnTo>
                    <a:pt x="6300840" y="1170342"/>
                  </a:lnTo>
                  <a:lnTo>
                    <a:pt x="6312270" y="1170342"/>
                  </a:lnTo>
                  <a:lnTo>
                    <a:pt x="6323700" y="1170342"/>
                  </a:lnTo>
                  <a:lnTo>
                    <a:pt x="6335130" y="1170342"/>
                  </a:lnTo>
                  <a:lnTo>
                    <a:pt x="6346608" y="1170342"/>
                  </a:lnTo>
                  <a:lnTo>
                    <a:pt x="6358038" y="1170342"/>
                  </a:lnTo>
                  <a:lnTo>
                    <a:pt x="6369468" y="1170342"/>
                  </a:lnTo>
                  <a:lnTo>
                    <a:pt x="6380898" y="1170342"/>
                  </a:lnTo>
                  <a:lnTo>
                    <a:pt x="6392328" y="1170342"/>
                  </a:lnTo>
                  <a:lnTo>
                    <a:pt x="6403805" y="1170342"/>
                  </a:lnTo>
                  <a:lnTo>
                    <a:pt x="6415235" y="1170342"/>
                  </a:lnTo>
                  <a:lnTo>
                    <a:pt x="6426666" y="1170342"/>
                  </a:lnTo>
                  <a:lnTo>
                    <a:pt x="6438096" y="1170342"/>
                  </a:lnTo>
                  <a:lnTo>
                    <a:pt x="6449525" y="1170342"/>
                  </a:lnTo>
                  <a:lnTo>
                    <a:pt x="6461003" y="1170342"/>
                  </a:lnTo>
                  <a:lnTo>
                    <a:pt x="6472433" y="1170342"/>
                  </a:lnTo>
                  <a:lnTo>
                    <a:pt x="6483863" y="1170342"/>
                  </a:lnTo>
                  <a:lnTo>
                    <a:pt x="6495293" y="1170342"/>
                  </a:lnTo>
                  <a:lnTo>
                    <a:pt x="6506723" y="1170342"/>
                  </a:lnTo>
                  <a:lnTo>
                    <a:pt x="6518201" y="1170342"/>
                  </a:lnTo>
                  <a:lnTo>
                    <a:pt x="6529631" y="1170342"/>
                  </a:lnTo>
                  <a:lnTo>
                    <a:pt x="6541061" y="1170342"/>
                  </a:lnTo>
                  <a:lnTo>
                    <a:pt x="6552490" y="1170342"/>
                  </a:lnTo>
                  <a:lnTo>
                    <a:pt x="6563921" y="1170342"/>
                  </a:lnTo>
                  <a:lnTo>
                    <a:pt x="6575398" y="1170342"/>
                  </a:lnTo>
                  <a:lnTo>
                    <a:pt x="6586828" y="1170342"/>
                  </a:lnTo>
                  <a:lnTo>
                    <a:pt x="6598259" y="1170342"/>
                  </a:lnTo>
                  <a:lnTo>
                    <a:pt x="6609688" y="1170342"/>
                  </a:lnTo>
                  <a:lnTo>
                    <a:pt x="6621118" y="1170342"/>
                  </a:lnTo>
                  <a:lnTo>
                    <a:pt x="6632596" y="1170342"/>
                  </a:lnTo>
                  <a:lnTo>
                    <a:pt x="6644026" y="1170342"/>
                  </a:lnTo>
                  <a:lnTo>
                    <a:pt x="6655456" y="1170342"/>
                  </a:lnTo>
                  <a:lnTo>
                    <a:pt x="6666886" y="1170342"/>
                  </a:lnTo>
                  <a:lnTo>
                    <a:pt x="6678316" y="1170342"/>
                  </a:lnTo>
                  <a:lnTo>
                    <a:pt x="6689794" y="1170342"/>
                  </a:lnTo>
                  <a:lnTo>
                    <a:pt x="6701224" y="1170342"/>
                  </a:lnTo>
                  <a:lnTo>
                    <a:pt x="6712653" y="1170342"/>
                  </a:lnTo>
                  <a:lnTo>
                    <a:pt x="6724083" y="1170342"/>
                  </a:lnTo>
                  <a:lnTo>
                    <a:pt x="6735514" y="1170342"/>
                  </a:lnTo>
                  <a:lnTo>
                    <a:pt x="6746944" y="1170342"/>
                  </a:lnTo>
                  <a:lnTo>
                    <a:pt x="6758421" y="1170342"/>
                  </a:lnTo>
                  <a:lnTo>
                    <a:pt x="6769851" y="1170342"/>
                  </a:lnTo>
                  <a:lnTo>
                    <a:pt x="6781281" y="1170342"/>
                  </a:lnTo>
                  <a:lnTo>
                    <a:pt x="6792711" y="1170342"/>
                  </a:lnTo>
                  <a:lnTo>
                    <a:pt x="6804141" y="1170342"/>
                  </a:lnTo>
                  <a:lnTo>
                    <a:pt x="6815619" y="1170342"/>
                  </a:lnTo>
                  <a:lnTo>
                    <a:pt x="6827049" y="1170342"/>
                  </a:lnTo>
                  <a:lnTo>
                    <a:pt x="6838479" y="1170342"/>
                  </a:lnTo>
                  <a:lnTo>
                    <a:pt x="6849909" y="1170342"/>
                  </a:lnTo>
                  <a:lnTo>
                    <a:pt x="6861339" y="1170342"/>
                  </a:lnTo>
                  <a:lnTo>
                    <a:pt x="6872816" y="1170342"/>
                  </a:lnTo>
                  <a:lnTo>
                    <a:pt x="6884246" y="1170342"/>
                  </a:lnTo>
                  <a:lnTo>
                    <a:pt x="6895676" y="1170342"/>
                  </a:lnTo>
                  <a:lnTo>
                    <a:pt x="6907107" y="1170342"/>
                  </a:lnTo>
                  <a:lnTo>
                    <a:pt x="6918537" y="1170342"/>
                  </a:lnTo>
                  <a:lnTo>
                    <a:pt x="6930014" y="1170342"/>
                  </a:lnTo>
                  <a:lnTo>
                    <a:pt x="6941444" y="1170342"/>
                  </a:lnTo>
                  <a:lnTo>
                    <a:pt x="6952874" y="1170342"/>
                  </a:lnTo>
                  <a:lnTo>
                    <a:pt x="6964304" y="1170342"/>
                  </a:lnTo>
                  <a:lnTo>
                    <a:pt x="6975734" y="1170342"/>
                  </a:lnTo>
                  <a:lnTo>
                    <a:pt x="6987212" y="1170342"/>
                  </a:lnTo>
                  <a:lnTo>
                    <a:pt x="6998642" y="1170342"/>
                  </a:lnTo>
                  <a:lnTo>
                    <a:pt x="7010072" y="1170342"/>
                  </a:lnTo>
                  <a:lnTo>
                    <a:pt x="7021502" y="1170342"/>
                  </a:lnTo>
                  <a:lnTo>
                    <a:pt x="7032931" y="1170342"/>
                  </a:lnTo>
                  <a:lnTo>
                    <a:pt x="7044409" y="1170342"/>
                  </a:lnTo>
                  <a:lnTo>
                    <a:pt x="7055839" y="1170342"/>
                  </a:lnTo>
                  <a:lnTo>
                    <a:pt x="7067269" y="1170342"/>
                  </a:lnTo>
                  <a:lnTo>
                    <a:pt x="7078700" y="1170342"/>
                  </a:lnTo>
                  <a:lnTo>
                    <a:pt x="7090129" y="1170342"/>
                  </a:lnTo>
                  <a:lnTo>
                    <a:pt x="7101607" y="1170342"/>
                  </a:lnTo>
                  <a:lnTo>
                    <a:pt x="7113037" y="1170342"/>
                  </a:lnTo>
                  <a:lnTo>
                    <a:pt x="7124467" y="1170342"/>
                  </a:lnTo>
                  <a:lnTo>
                    <a:pt x="7135897" y="1170342"/>
                  </a:lnTo>
                  <a:lnTo>
                    <a:pt x="7147327" y="1170342"/>
                  </a:lnTo>
                  <a:lnTo>
                    <a:pt x="7158805" y="1170342"/>
                  </a:lnTo>
                  <a:lnTo>
                    <a:pt x="7170235" y="1170342"/>
                  </a:lnTo>
                  <a:lnTo>
                    <a:pt x="7181665" y="1170342"/>
                  </a:lnTo>
                  <a:lnTo>
                    <a:pt x="7193094" y="1170342"/>
                  </a:lnTo>
                  <a:lnTo>
                    <a:pt x="7204524" y="1170342"/>
                  </a:lnTo>
                  <a:lnTo>
                    <a:pt x="7216002" y="1170342"/>
                  </a:lnTo>
                  <a:lnTo>
                    <a:pt x="7227432" y="1170342"/>
                  </a:lnTo>
                  <a:lnTo>
                    <a:pt x="7238862" y="1170342"/>
                  </a:lnTo>
                  <a:lnTo>
                    <a:pt x="7250292" y="1170342"/>
                  </a:lnTo>
                  <a:lnTo>
                    <a:pt x="7261722" y="1170342"/>
                  </a:lnTo>
                  <a:lnTo>
                    <a:pt x="7273200" y="1170342"/>
                  </a:lnTo>
                  <a:lnTo>
                    <a:pt x="7284630" y="1170342"/>
                  </a:lnTo>
                  <a:lnTo>
                    <a:pt x="7296060" y="1170342"/>
                  </a:lnTo>
                  <a:lnTo>
                    <a:pt x="7307490" y="1170342"/>
                  </a:lnTo>
                  <a:lnTo>
                    <a:pt x="7318920" y="1170342"/>
                  </a:lnTo>
                  <a:lnTo>
                    <a:pt x="7330398" y="1170342"/>
                  </a:lnTo>
                  <a:lnTo>
                    <a:pt x="7341828" y="1170342"/>
                  </a:lnTo>
                  <a:lnTo>
                    <a:pt x="7353257" y="1170342"/>
                  </a:lnTo>
                  <a:lnTo>
                    <a:pt x="7364687" y="1170342"/>
                  </a:lnTo>
                  <a:lnTo>
                    <a:pt x="7376117" y="1170342"/>
                  </a:lnTo>
                  <a:lnTo>
                    <a:pt x="7387595" y="1170342"/>
                  </a:lnTo>
                  <a:lnTo>
                    <a:pt x="7399025" y="1170342"/>
                  </a:lnTo>
                  <a:lnTo>
                    <a:pt x="7410455" y="1170342"/>
                  </a:lnTo>
                  <a:lnTo>
                    <a:pt x="7421885" y="1170342"/>
                  </a:lnTo>
                  <a:lnTo>
                    <a:pt x="7433315" y="1170342"/>
                  </a:lnTo>
                  <a:lnTo>
                    <a:pt x="7444793" y="1170342"/>
                  </a:lnTo>
                  <a:lnTo>
                    <a:pt x="7456222" y="1170342"/>
                  </a:lnTo>
                  <a:lnTo>
                    <a:pt x="7467653" y="1170342"/>
                  </a:lnTo>
                  <a:lnTo>
                    <a:pt x="7479083" y="1170342"/>
                  </a:lnTo>
                  <a:lnTo>
                    <a:pt x="7490513" y="1170342"/>
                  </a:lnTo>
                  <a:lnTo>
                    <a:pt x="7501990" y="1170342"/>
                  </a:lnTo>
                  <a:lnTo>
                    <a:pt x="7513420" y="1170342"/>
                  </a:lnTo>
                  <a:lnTo>
                    <a:pt x="7524850" y="1170342"/>
                  </a:lnTo>
                  <a:lnTo>
                    <a:pt x="7536280" y="1170342"/>
                  </a:lnTo>
                  <a:lnTo>
                    <a:pt x="7547710" y="1170342"/>
                  </a:lnTo>
                  <a:lnTo>
                    <a:pt x="7559188" y="1170342"/>
                  </a:lnTo>
                  <a:lnTo>
                    <a:pt x="7570618" y="1170342"/>
                  </a:lnTo>
                  <a:lnTo>
                    <a:pt x="7582048" y="1170342"/>
                  </a:lnTo>
                  <a:lnTo>
                    <a:pt x="7593478" y="1170342"/>
                  </a:lnTo>
                  <a:lnTo>
                    <a:pt x="7604908" y="1170342"/>
                  </a:lnTo>
                  <a:lnTo>
                    <a:pt x="7616385" y="1170342"/>
                  </a:lnTo>
                  <a:lnTo>
                    <a:pt x="7627815" y="1170342"/>
                  </a:lnTo>
                  <a:lnTo>
                    <a:pt x="7639246" y="1170342"/>
                  </a:lnTo>
                  <a:lnTo>
                    <a:pt x="7650676" y="1170342"/>
                  </a:lnTo>
                  <a:lnTo>
                    <a:pt x="7662106" y="1170342"/>
                  </a:lnTo>
                  <a:lnTo>
                    <a:pt x="7673583" y="1170342"/>
                  </a:lnTo>
                  <a:lnTo>
                    <a:pt x="7685013" y="1170342"/>
                  </a:lnTo>
                  <a:lnTo>
                    <a:pt x="7696443" y="1170342"/>
                  </a:lnTo>
                  <a:lnTo>
                    <a:pt x="7707873" y="1170342"/>
                  </a:lnTo>
                  <a:lnTo>
                    <a:pt x="7719303" y="1170342"/>
                  </a:lnTo>
                  <a:lnTo>
                    <a:pt x="7730733" y="1170342"/>
                  </a:lnTo>
                  <a:lnTo>
                    <a:pt x="7742211" y="1170342"/>
                  </a:lnTo>
                  <a:lnTo>
                    <a:pt x="7753641" y="1170342"/>
                  </a:lnTo>
                  <a:lnTo>
                    <a:pt x="7765071" y="1170342"/>
                  </a:lnTo>
                  <a:lnTo>
                    <a:pt x="7776501" y="1170342"/>
                  </a:lnTo>
                  <a:lnTo>
                    <a:pt x="7787931" y="1170342"/>
                  </a:lnTo>
                  <a:lnTo>
                    <a:pt x="7799408" y="1170342"/>
                  </a:lnTo>
                  <a:lnTo>
                    <a:pt x="7810839" y="1170342"/>
                  </a:lnTo>
                  <a:lnTo>
                    <a:pt x="7822268" y="1170342"/>
                  </a:lnTo>
                  <a:lnTo>
                    <a:pt x="7833698" y="1170342"/>
                  </a:lnTo>
                  <a:lnTo>
                    <a:pt x="7845128" y="1170342"/>
                  </a:lnTo>
                  <a:lnTo>
                    <a:pt x="7856606" y="1170342"/>
                  </a:lnTo>
                  <a:lnTo>
                    <a:pt x="7868036" y="1170342"/>
                  </a:lnTo>
                  <a:lnTo>
                    <a:pt x="7879466" y="1170342"/>
                  </a:lnTo>
                  <a:lnTo>
                    <a:pt x="7890896" y="1170342"/>
                  </a:lnTo>
                  <a:lnTo>
                    <a:pt x="7902326" y="1170342"/>
                  </a:lnTo>
                  <a:lnTo>
                    <a:pt x="7913804" y="1170342"/>
                  </a:lnTo>
                  <a:lnTo>
                    <a:pt x="7925234" y="1170342"/>
                  </a:lnTo>
                  <a:lnTo>
                    <a:pt x="7936663" y="1170342"/>
                  </a:lnTo>
                  <a:lnTo>
                    <a:pt x="7948094" y="1170342"/>
                  </a:lnTo>
                  <a:lnTo>
                    <a:pt x="7959524" y="1170342"/>
                  </a:lnTo>
                  <a:lnTo>
                    <a:pt x="7971001" y="1170342"/>
                  </a:lnTo>
                  <a:lnTo>
                    <a:pt x="7982431" y="1170342"/>
                  </a:lnTo>
                  <a:lnTo>
                    <a:pt x="7993861" y="1170342"/>
                  </a:lnTo>
                  <a:lnTo>
                    <a:pt x="8005291" y="1170342"/>
                  </a:lnTo>
                  <a:lnTo>
                    <a:pt x="8016721" y="1170342"/>
                  </a:lnTo>
                  <a:lnTo>
                    <a:pt x="8028199" y="1170342"/>
                  </a:lnTo>
                  <a:lnTo>
                    <a:pt x="8039629" y="1170342"/>
                  </a:lnTo>
                  <a:lnTo>
                    <a:pt x="8051059" y="1170342"/>
                  </a:lnTo>
                  <a:lnTo>
                    <a:pt x="8062489" y="1170342"/>
                  </a:lnTo>
                  <a:lnTo>
                    <a:pt x="8073919" y="1170342"/>
                  </a:lnTo>
                  <a:lnTo>
                    <a:pt x="8085396" y="1170342"/>
                  </a:lnTo>
                  <a:lnTo>
                    <a:pt x="8096826" y="1170342"/>
                  </a:lnTo>
                  <a:lnTo>
                    <a:pt x="8108256" y="1170342"/>
                  </a:lnTo>
                  <a:lnTo>
                    <a:pt x="8119687" y="1170342"/>
                  </a:lnTo>
                  <a:lnTo>
                    <a:pt x="8131117" y="1170342"/>
                  </a:lnTo>
                  <a:lnTo>
                    <a:pt x="8142594" y="1170342"/>
                  </a:lnTo>
                  <a:lnTo>
                    <a:pt x="8154024" y="1170342"/>
                  </a:lnTo>
                  <a:lnTo>
                    <a:pt x="8165454" y="1170342"/>
                  </a:lnTo>
                  <a:lnTo>
                    <a:pt x="8176884" y="1170342"/>
                  </a:lnTo>
                  <a:lnTo>
                    <a:pt x="8188314" y="1170342"/>
                  </a:lnTo>
                  <a:lnTo>
                    <a:pt x="8199792" y="1170342"/>
                  </a:lnTo>
                  <a:lnTo>
                    <a:pt x="8211222" y="1170342"/>
                  </a:lnTo>
                  <a:lnTo>
                    <a:pt x="8222652" y="1170342"/>
                  </a:lnTo>
                  <a:lnTo>
                    <a:pt x="8234082" y="1170342"/>
                  </a:lnTo>
                  <a:lnTo>
                    <a:pt x="8245512" y="1170342"/>
                  </a:lnTo>
                  <a:lnTo>
                    <a:pt x="8256989" y="1170342"/>
                  </a:lnTo>
                  <a:lnTo>
                    <a:pt x="8268419" y="1170342"/>
                  </a:lnTo>
                  <a:lnTo>
                    <a:pt x="8279850" y="1170342"/>
                  </a:lnTo>
                  <a:lnTo>
                    <a:pt x="8291280" y="1170342"/>
                  </a:lnTo>
                  <a:lnTo>
                    <a:pt x="8302709" y="1170342"/>
                  </a:lnTo>
                  <a:lnTo>
                    <a:pt x="8314187" y="1170342"/>
                  </a:lnTo>
                  <a:lnTo>
                    <a:pt x="8325617" y="1170342"/>
                  </a:lnTo>
                  <a:lnTo>
                    <a:pt x="8337047" y="1170342"/>
                  </a:lnTo>
                  <a:lnTo>
                    <a:pt x="8348477" y="1170342"/>
                  </a:lnTo>
                  <a:lnTo>
                    <a:pt x="8359907" y="1170342"/>
                  </a:lnTo>
                  <a:lnTo>
                    <a:pt x="8371385" y="1170342"/>
                  </a:lnTo>
                  <a:lnTo>
                    <a:pt x="8382815" y="1170342"/>
                  </a:lnTo>
                  <a:lnTo>
                    <a:pt x="8394245" y="1170342"/>
                  </a:lnTo>
                  <a:lnTo>
                    <a:pt x="8405674" y="1170342"/>
                  </a:lnTo>
                  <a:lnTo>
                    <a:pt x="8417104" y="1170342"/>
                  </a:lnTo>
                  <a:lnTo>
                    <a:pt x="8428582" y="1170342"/>
                  </a:lnTo>
                  <a:lnTo>
                    <a:pt x="8440012" y="1170342"/>
                  </a:lnTo>
                  <a:lnTo>
                    <a:pt x="8451442" y="1170342"/>
                  </a:lnTo>
                  <a:lnTo>
                    <a:pt x="8462872" y="1170342"/>
                  </a:lnTo>
                  <a:lnTo>
                    <a:pt x="8474302" y="1170342"/>
                  </a:lnTo>
                  <a:lnTo>
                    <a:pt x="8485780" y="1170342"/>
                  </a:lnTo>
                  <a:lnTo>
                    <a:pt x="8497210" y="1170342"/>
                  </a:lnTo>
                  <a:lnTo>
                    <a:pt x="8508640" y="1170342"/>
                  </a:lnTo>
                  <a:lnTo>
                    <a:pt x="8520069" y="1170342"/>
                  </a:lnTo>
                  <a:lnTo>
                    <a:pt x="8531500" y="1170342"/>
                  </a:lnTo>
                  <a:lnTo>
                    <a:pt x="8542977" y="1170342"/>
                  </a:lnTo>
                  <a:lnTo>
                    <a:pt x="8554407" y="1170342"/>
                  </a:lnTo>
                  <a:lnTo>
                    <a:pt x="8565837" y="1170342"/>
                  </a:lnTo>
                  <a:lnTo>
                    <a:pt x="8577267" y="1170342"/>
                  </a:lnTo>
                  <a:lnTo>
                    <a:pt x="8588697" y="1170342"/>
                  </a:lnTo>
                  <a:lnTo>
                    <a:pt x="8600175" y="1170342"/>
                  </a:lnTo>
                  <a:lnTo>
                    <a:pt x="8611605" y="1170342"/>
                  </a:lnTo>
                  <a:lnTo>
                    <a:pt x="8623035" y="1170342"/>
                  </a:lnTo>
                  <a:lnTo>
                    <a:pt x="8634465" y="1170342"/>
                  </a:lnTo>
                  <a:lnTo>
                    <a:pt x="8645895" y="1170342"/>
                  </a:lnTo>
                  <a:lnTo>
                    <a:pt x="8657373" y="1170342"/>
                  </a:lnTo>
                  <a:lnTo>
                    <a:pt x="8668802" y="1170342"/>
                  </a:lnTo>
                  <a:lnTo>
                    <a:pt x="8680232" y="1170342"/>
                  </a:lnTo>
                  <a:lnTo>
                    <a:pt x="8691662" y="1170342"/>
                  </a:lnTo>
                  <a:lnTo>
                    <a:pt x="8703093" y="1170342"/>
                  </a:lnTo>
                  <a:lnTo>
                    <a:pt x="8714570" y="1170342"/>
                  </a:lnTo>
                  <a:lnTo>
                    <a:pt x="8726000" y="1170342"/>
                  </a:lnTo>
                  <a:lnTo>
                    <a:pt x="8737430" y="1170342"/>
                  </a:lnTo>
                  <a:lnTo>
                    <a:pt x="8748860" y="1170342"/>
                  </a:lnTo>
                  <a:lnTo>
                    <a:pt x="8760290" y="1170342"/>
                  </a:lnTo>
                  <a:lnTo>
                    <a:pt x="8771768" y="1170342"/>
                  </a:lnTo>
                  <a:lnTo>
                    <a:pt x="8783198" y="1170342"/>
                  </a:lnTo>
                  <a:lnTo>
                    <a:pt x="8794628" y="1170342"/>
                  </a:lnTo>
                  <a:lnTo>
                    <a:pt x="8806058" y="1170342"/>
                  </a:lnTo>
                  <a:lnTo>
                    <a:pt x="8817488" y="1170342"/>
                  </a:lnTo>
                  <a:lnTo>
                    <a:pt x="8828918" y="1170342"/>
                  </a:lnTo>
                  <a:lnTo>
                    <a:pt x="8840395" y="1170342"/>
                  </a:lnTo>
                  <a:lnTo>
                    <a:pt x="8851825" y="1170342"/>
                  </a:lnTo>
                  <a:lnTo>
                    <a:pt x="8863256" y="1170342"/>
                  </a:lnTo>
                  <a:lnTo>
                    <a:pt x="8874686" y="1170342"/>
                  </a:lnTo>
                  <a:lnTo>
                    <a:pt x="8886115" y="1170342"/>
                  </a:lnTo>
                  <a:lnTo>
                    <a:pt x="8897593" y="1170342"/>
                  </a:lnTo>
                  <a:lnTo>
                    <a:pt x="8909022" y="1170342"/>
                  </a:lnTo>
                  <a:lnTo>
                    <a:pt x="8920453" y="1170342"/>
                  </a:lnTo>
                  <a:lnTo>
                    <a:pt x="8931883" y="1170342"/>
                  </a:lnTo>
                  <a:lnTo>
                    <a:pt x="8943313" y="1170342"/>
                  </a:lnTo>
                  <a:lnTo>
                    <a:pt x="8954791" y="1170342"/>
                  </a:lnTo>
                  <a:lnTo>
                    <a:pt x="8966220" y="1170342"/>
                  </a:lnTo>
                  <a:lnTo>
                    <a:pt x="8977651" y="1170342"/>
                  </a:lnTo>
                  <a:lnTo>
                    <a:pt x="8989080" y="1170342"/>
                  </a:lnTo>
                  <a:lnTo>
                    <a:pt x="9000511" y="1170342"/>
                  </a:lnTo>
                  <a:lnTo>
                    <a:pt x="9011988" y="1170342"/>
                  </a:lnTo>
                  <a:lnTo>
                    <a:pt x="9023418" y="1170342"/>
                  </a:lnTo>
                  <a:lnTo>
                    <a:pt x="9034849" y="1170342"/>
                  </a:lnTo>
                  <a:lnTo>
                    <a:pt x="9046278" y="1170342"/>
                  </a:lnTo>
                  <a:lnTo>
                    <a:pt x="9057709" y="1170342"/>
                  </a:lnTo>
                  <a:lnTo>
                    <a:pt x="9069186" y="1170342"/>
                  </a:lnTo>
                  <a:lnTo>
                    <a:pt x="9080615" y="1170342"/>
                  </a:lnTo>
                  <a:lnTo>
                    <a:pt x="9092046" y="1170342"/>
                  </a:lnTo>
                  <a:lnTo>
                    <a:pt x="9103476" y="1170342"/>
                  </a:lnTo>
                  <a:lnTo>
                    <a:pt x="9114906" y="1170342"/>
                  </a:lnTo>
                  <a:lnTo>
                    <a:pt x="9126384" y="1170342"/>
                  </a:lnTo>
                  <a:lnTo>
                    <a:pt x="9137813" y="1170342"/>
                  </a:lnTo>
                  <a:lnTo>
                    <a:pt x="9149244" y="1170342"/>
                  </a:lnTo>
                  <a:lnTo>
                    <a:pt x="9160673" y="1170342"/>
                  </a:lnTo>
                  <a:lnTo>
                    <a:pt x="9172104" y="1170342"/>
                  </a:lnTo>
                  <a:lnTo>
                    <a:pt x="9183581" y="1170342"/>
                  </a:lnTo>
                  <a:lnTo>
                    <a:pt x="9195011" y="1170342"/>
                  </a:lnTo>
                  <a:lnTo>
                    <a:pt x="9206442" y="1170342"/>
                  </a:lnTo>
                  <a:lnTo>
                    <a:pt x="9217871" y="1170342"/>
                  </a:lnTo>
                  <a:lnTo>
                    <a:pt x="9229301" y="1170342"/>
                  </a:lnTo>
                  <a:lnTo>
                    <a:pt x="9240779" y="1170342"/>
                  </a:lnTo>
                  <a:lnTo>
                    <a:pt x="9252209" y="1170342"/>
                  </a:lnTo>
                  <a:lnTo>
                    <a:pt x="9263639" y="1170342"/>
                  </a:lnTo>
                  <a:lnTo>
                    <a:pt x="9275069" y="1170342"/>
                  </a:lnTo>
                  <a:lnTo>
                    <a:pt x="9286498" y="1170342"/>
                  </a:lnTo>
                  <a:lnTo>
                    <a:pt x="9297977" y="1170342"/>
                  </a:lnTo>
                  <a:lnTo>
                    <a:pt x="9309406" y="1170342"/>
                  </a:lnTo>
                  <a:lnTo>
                    <a:pt x="9320837" y="1170342"/>
                  </a:lnTo>
                  <a:lnTo>
                    <a:pt x="9332266" y="1170342"/>
                  </a:lnTo>
                  <a:lnTo>
                    <a:pt x="9343696" y="1170342"/>
                  </a:lnTo>
                  <a:lnTo>
                    <a:pt x="9355174" y="1170342"/>
                  </a:lnTo>
                  <a:lnTo>
                    <a:pt x="9366604" y="1170342"/>
                  </a:lnTo>
                  <a:lnTo>
                    <a:pt x="9378035" y="1170342"/>
                  </a:lnTo>
                  <a:lnTo>
                    <a:pt x="9389464" y="1170342"/>
                  </a:lnTo>
                  <a:lnTo>
                    <a:pt x="9400894" y="1170342"/>
                  </a:lnTo>
                  <a:lnTo>
                    <a:pt x="9412372" y="1170342"/>
                  </a:lnTo>
                  <a:lnTo>
                    <a:pt x="9423802" y="1170342"/>
                  </a:lnTo>
                  <a:lnTo>
                    <a:pt x="9435232" y="1170342"/>
                  </a:lnTo>
                  <a:lnTo>
                    <a:pt x="9446662" y="1170342"/>
                  </a:lnTo>
                  <a:lnTo>
                    <a:pt x="9458091" y="1170342"/>
                  </a:lnTo>
                  <a:lnTo>
                    <a:pt x="9469570" y="1170342"/>
                  </a:lnTo>
                  <a:lnTo>
                    <a:pt x="9480999" y="1170342"/>
                  </a:lnTo>
                  <a:lnTo>
                    <a:pt x="9492429" y="1170342"/>
                  </a:lnTo>
                  <a:lnTo>
                    <a:pt x="9503859" y="1170342"/>
                  </a:lnTo>
                  <a:lnTo>
                    <a:pt x="9515289" y="1170342"/>
                  </a:lnTo>
                  <a:lnTo>
                    <a:pt x="9526767" y="1170342"/>
                  </a:lnTo>
                  <a:lnTo>
                    <a:pt x="9538197" y="1170342"/>
                  </a:lnTo>
                  <a:lnTo>
                    <a:pt x="9549626" y="1170342"/>
                  </a:lnTo>
                  <a:lnTo>
                    <a:pt x="9561057" y="1170342"/>
                  </a:lnTo>
                  <a:lnTo>
                    <a:pt x="9572487" y="1170342"/>
                  </a:lnTo>
                  <a:lnTo>
                    <a:pt x="9583965" y="1170342"/>
                  </a:lnTo>
                  <a:lnTo>
                    <a:pt x="9595395" y="1170342"/>
                  </a:lnTo>
                  <a:lnTo>
                    <a:pt x="9606824" y="1170342"/>
                  </a:lnTo>
                  <a:lnTo>
                    <a:pt x="9618255" y="1170342"/>
                  </a:lnTo>
                  <a:lnTo>
                    <a:pt x="9629684" y="1170342"/>
                  </a:lnTo>
                  <a:lnTo>
                    <a:pt x="9641163" y="1170342"/>
                  </a:lnTo>
                  <a:lnTo>
                    <a:pt x="9652592" y="1170342"/>
                  </a:lnTo>
                  <a:lnTo>
                    <a:pt x="9664022" y="1170342"/>
                  </a:lnTo>
                  <a:lnTo>
                    <a:pt x="9675452" y="1170342"/>
                  </a:lnTo>
                  <a:lnTo>
                    <a:pt x="9686882" y="1170342"/>
                  </a:lnTo>
                  <a:lnTo>
                    <a:pt x="9698360" y="1170342"/>
                  </a:lnTo>
                  <a:lnTo>
                    <a:pt x="9709790" y="1170342"/>
                  </a:lnTo>
                  <a:lnTo>
                    <a:pt x="9721219" y="1170342"/>
                  </a:lnTo>
                  <a:lnTo>
                    <a:pt x="9732650" y="1170342"/>
                  </a:lnTo>
                  <a:lnTo>
                    <a:pt x="9744080" y="1170342"/>
                  </a:lnTo>
                  <a:lnTo>
                    <a:pt x="9755557" y="1170342"/>
                  </a:lnTo>
                  <a:lnTo>
                    <a:pt x="9766988" y="1170342"/>
                  </a:lnTo>
                  <a:lnTo>
                    <a:pt x="9778417" y="1170342"/>
                  </a:lnTo>
                  <a:lnTo>
                    <a:pt x="9789848" y="1170342"/>
                  </a:lnTo>
                  <a:lnTo>
                    <a:pt x="9801277" y="1170342"/>
                  </a:lnTo>
                  <a:lnTo>
                    <a:pt x="9812755" y="1170342"/>
                  </a:lnTo>
                  <a:lnTo>
                    <a:pt x="9824185" y="1170342"/>
                  </a:lnTo>
                  <a:lnTo>
                    <a:pt x="9835615" y="1170342"/>
                  </a:lnTo>
                  <a:lnTo>
                    <a:pt x="9847045" y="1170342"/>
                  </a:lnTo>
                  <a:lnTo>
                    <a:pt x="9858475" y="1170342"/>
                  </a:lnTo>
                  <a:lnTo>
                    <a:pt x="9869952" y="1170342"/>
                  </a:lnTo>
                  <a:lnTo>
                    <a:pt x="9881383" y="1170342"/>
                  </a:lnTo>
                  <a:lnTo>
                    <a:pt x="9892812" y="1170342"/>
                  </a:lnTo>
                  <a:lnTo>
                    <a:pt x="9904243" y="1170342"/>
                  </a:lnTo>
                  <a:lnTo>
                    <a:pt x="9915673" y="1170342"/>
                  </a:lnTo>
                  <a:lnTo>
                    <a:pt x="9927102" y="1170342"/>
                  </a:lnTo>
                  <a:lnTo>
                    <a:pt x="9938581" y="1170342"/>
                  </a:lnTo>
                  <a:lnTo>
                    <a:pt x="9950010" y="1170342"/>
                  </a:lnTo>
                  <a:lnTo>
                    <a:pt x="9961441" y="1170342"/>
                  </a:lnTo>
                  <a:lnTo>
                    <a:pt x="9972870" y="1170342"/>
                  </a:lnTo>
                  <a:lnTo>
                    <a:pt x="9984300" y="1170342"/>
                  </a:lnTo>
                  <a:lnTo>
                    <a:pt x="9995778" y="1170342"/>
                  </a:lnTo>
                  <a:lnTo>
                    <a:pt x="10007208" y="1170342"/>
                  </a:lnTo>
                  <a:lnTo>
                    <a:pt x="10018638" y="1170342"/>
                  </a:lnTo>
                  <a:lnTo>
                    <a:pt x="10030068" y="1170342"/>
                  </a:lnTo>
                  <a:lnTo>
                    <a:pt x="10041498" y="1170342"/>
                  </a:lnTo>
                  <a:lnTo>
                    <a:pt x="10052976" y="1170342"/>
                  </a:lnTo>
                  <a:lnTo>
                    <a:pt x="10064405" y="1170342"/>
                  </a:lnTo>
                  <a:lnTo>
                    <a:pt x="10075835" y="1170342"/>
                  </a:lnTo>
                  <a:lnTo>
                    <a:pt x="10087266" y="1170342"/>
                  </a:lnTo>
                  <a:lnTo>
                    <a:pt x="10098695" y="1170342"/>
                  </a:lnTo>
                  <a:lnTo>
                    <a:pt x="10110174" y="1170342"/>
                  </a:lnTo>
                  <a:lnTo>
                    <a:pt x="10121603" y="1170342"/>
                  </a:lnTo>
                  <a:lnTo>
                    <a:pt x="10133033" y="1170342"/>
                  </a:lnTo>
                  <a:lnTo>
                    <a:pt x="10144463" y="1170342"/>
                  </a:lnTo>
                  <a:lnTo>
                    <a:pt x="10155893" y="1170342"/>
                  </a:lnTo>
                  <a:lnTo>
                    <a:pt x="10167371" y="1170342"/>
                  </a:lnTo>
                  <a:lnTo>
                    <a:pt x="10178801" y="1170342"/>
                  </a:lnTo>
                  <a:lnTo>
                    <a:pt x="10190230" y="1170342"/>
                  </a:lnTo>
                  <a:lnTo>
                    <a:pt x="10201661" y="1170342"/>
                  </a:lnTo>
                  <a:lnTo>
                    <a:pt x="10213091" y="1170342"/>
                  </a:lnTo>
                  <a:lnTo>
                    <a:pt x="10224569" y="1170342"/>
                  </a:lnTo>
                  <a:lnTo>
                    <a:pt x="10235998" y="1170342"/>
                  </a:lnTo>
                  <a:lnTo>
                    <a:pt x="10247428" y="1170342"/>
                  </a:lnTo>
                  <a:lnTo>
                    <a:pt x="10258859" y="1170342"/>
                  </a:lnTo>
                  <a:lnTo>
                    <a:pt x="10270288" y="1170342"/>
                  </a:lnTo>
                  <a:lnTo>
                    <a:pt x="10281767" y="1170342"/>
                  </a:lnTo>
                  <a:lnTo>
                    <a:pt x="10293196" y="1170342"/>
                  </a:lnTo>
                  <a:lnTo>
                    <a:pt x="10304626" y="1170342"/>
                  </a:lnTo>
                  <a:lnTo>
                    <a:pt x="10316056" y="1170342"/>
                  </a:lnTo>
                  <a:lnTo>
                    <a:pt x="10327486" y="1170342"/>
                  </a:lnTo>
                  <a:lnTo>
                    <a:pt x="10338963" y="1170342"/>
                  </a:lnTo>
                  <a:lnTo>
                    <a:pt x="10350394" y="1170342"/>
                  </a:lnTo>
                  <a:lnTo>
                    <a:pt x="10361823" y="1170342"/>
                  </a:lnTo>
                  <a:lnTo>
                    <a:pt x="10373254" y="1170342"/>
                  </a:lnTo>
                  <a:lnTo>
                    <a:pt x="10384684" y="1170342"/>
                  </a:lnTo>
                  <a:lnTo>
                    <a:pt x="10396161" y="1170342"/>
                  </a:lnTo>
                  <a:lnTo>
                    <a:pt x="10407591" y="1170342"/>
                  </a:lnTo>
                  <a:lnTo>
                    <a:pt x="10419021" y="1170342"/>
                  </a:lnTo>
                  <a:lnTo>
                    <a:pt x="10430452" y="1170342"/>
                  </a:lnTo>
                  <a:lnTo>
                    <a:pt x="10441881" y="1170342"/>
                  </a:lnTo>
                  <a:lnTo>
                    <a:pt x="10453358" y="1170342"/>
                  </a:lnTo>
                  <a:lnTo>
                    <a:pt x="10464789" y="1170342"/>
                  </a:lnTo>
                  <a:lnTo>
                    <a:pt x="10476219" y="1170342"/>
                  </a:lnTo>
                  <a:lnTo>
                    <a:pt x="10487649" y="1170342"/>
                  </a:lnTo>
                  <a:lnTo>
                    <a:pt x="10499079" y="1170342"/>
                  </a:lnTo>
                  <a:lnTo>
                    <a:pt x="10510556" y="1170342"/>
                  </a:lnTo>
                  <a:lnTo>
                    <a:pt x="10521987" y="1170342"/>
                  </a:lnTo>
                  <a:lnTo>
                    <a:pt x="10533416" y="1170342"/>
                  </a:lnTo>
                  <a:lnTo>
                    <a:pt x="10544847" y="1170342"/>
                  </a:lnTo>
                  <a:lnTo>
                    <a:pt x="10556277" y="1170342"/>
                  </a:lnTo>
                  <a:lnTo>
                    <a:pt x="10567754" y="1170342"/>
                  </a:lnTo>
                  <a:lnTo>
                    <a:pt x="10579184" y="1170342"/>
                  </a:lnTo>
                  <a:lnTo>
                    <a:pt x="10590614" y="1170342"/>
                  </a:lnTo>
                  <a:lnTo>
                    <a:pt x="10602045" y="1170342"/>
                  </a:lnTo>
                  <a:lnTo>
                    <a:pt x="10613474" y="1170342"/>
                  </a:lnTo>
                  <a:lnTo>
                    <a:pt x="10624951" y="1170342"/>
                  </a:lnTo>
                  <a:lnTo>
                    <a:pt x="10636382" y="1170342"/>
                  </a:lnTo>
                  <a:lnTo>
                    <a:pt x="10647812" y="1170342"/>
                  </a:lnTo>
                  <a:lnTo>
                    <a:pt x="10659241" y="1170342"/>
                  </a:lnTo>
                  <a:lnTo>
                    <a:pt x="10670672" y="1170342"/>
                  </a:lnTo>
                  <a:lnTo>
                    <a:pt x="10682149" y="1170342"/>
                  </a:lnTo>
                  <a:lnTo>
                    <a:pt x="10693580" y="1170342"/>
                  </a:lnTo>
                  <a:lnTo>
                    <a:pt x="10705009" y="1170342"/>
                  </a:lnTo>
                  <a:lnTo>
                    <a:pt x="10716439" y="1170342"/>
                  </a:lnTo>
                  <a:lnTo>
                    <a:pt x="10727870" y="1170342"/>
                  </a:lnTo>
                  <a:lnTo>
                    <a:pt x="10739347" y="1170342"/>
                  </a:lnTo>
                  <a:lnTo>
                    <a:pt x="10750778" y="1170342"/>
                  </a:lnTo>
                  <a:lnTo>
                    <a:pt x="10762207" y="1170342"/>
                  </a:lnTo>
                  <a:lnTo>
                    <a:pt x="10773637" y="1170342"/>
                  </a:lnTo>
                  <a:lnTo>
                    <a:pt x="10785067" y="1170342"/>
                  </a:lnTo>
                  <a:lnTo>
                    <a:pt x="10796544" y="1170342"/>
                  </a:lnTo>
                  <a:lnTo>
                    <a:pt x="10807975" y="1170342"/>
                  </a:lnTo>
                  <a:lnTo>
                    <a:pt x="10819405" y="1170342"/>
                  </a:lnTo>
                  <a:lnTo>
                    <a:pt x="10830834" y="1170342"/>
                  </a:lnTo>
                  <a:lnTo>
                    <a:pt x="10842265" y="1170342"/>
                  </a:lnTo>
                  <a:lnTo>
                    <a:pt x="10853742" y="1170342"/>
                  </a:lnTo>
                  <a:lnTo>
                    <a:pt x="10865173" y="1170342"/>
                  </a:lnTo>
                  <a:lnTo>
                    <a:pt x="10876602" y="1170342"/>
                  </a:lnTo>
                  <a:lnTo>
                    <a:pt x="10888032" y="1170342"/>
                  </a:lnTo>
                  <a:lnTo>
                    <a:pt x="10899463" y="1170342"/>
                  </a:lnTo>
                  <a:lnTo>
                    <a:pt x="10910892" y="1170342"/>
                  </a:lnTo>
                  <a:lnTo>
                    <a:pt x="10922369" y="1170342"/>
                  </a:lnTo>
                  <a:lnTo>
                    <a:pt x="10933800" y="1170342"/>
                  </a:lnTo>
                  <a:lnTo>
                    <a:pt x="10945230" y="1170342"/>
                  </a:lnTo>
                  <a:lnTo>
                    <a:pt x="10956660" y="1170342"/>
                  </a:lnTo>
                  <a:lnTo>
                    <a:pt x="10968090" y="1170342"/>
                  </a:lnTo>
                  <a:lnTo>
                    <a:pt x="10979567" y="1170342"/>
                  </a:lnTo>
                  <a:lnTo>
                    <a:pt x="10990998" y="1170342"/>
                  </a:lnTo>
                  <a:lnTo>
                    <a:pt x="11002427" y="1170342"/>
                  </a:lnTo>
                  <a:lnTo>
                    <a:pt x="11013858" y="1170342"/>
                  </a:lnTo>
                  <a:lnTo>
                    <a:pt x="11025287" y="1170342"/>
                  </a:lnTo>
                  <a:lnTo>
                    <a:pt x="11036765" y="1170342"/>
                  </a:lnTo>
                  <a:lnTo>
                    <a:pt x="11048195" y="1170342"/>
                  </a:lnTo>
                  <a:lnTo>
                    <a:pt x="11059625" y="1170342"/>
                  </a:lnTo>
                  <a:lnTo>
                    <a:pt x="11071056" y="1170342"/>
                  </a:lnTo>
                  <a:lnTo>
                    <a:pt x="11082485" y="1170342"/>
                  </a:lnTo>
                  <a:lnTo>
                    <a:pt x="11093962" y="1170342"/>
                  </a:lnTo>
                  <a:lnTo>
                    <a:pt x="11105393" y="1170342"/>
                  </a:lnTo>
                  <a:lnTo>
                    <a:pt x="11116823" y="1170342"/>
                  </a:lnTo>
                  <a:lnTo>
                    <a:pt x="11128253" y="1170342"/>
                  </a:lnTo>
                  <a:lnTo>
                    <a:pt x="11139683" y="1170342"/>
                  </a:lnTo>
                  <a:lnTo>
                    <a:pt x="11151160" y="1170342"/>
                  </a:lnTo>
                  <a:lnTo>
                    <a:pt x="11162591" y="1170342"/>
                  </a:lnTo>
                  <a:lnTo>
                    <a:pt x="11174020" y="1170342"/>
                  </a:lnTo>
                  <a:lnTo>
                    <a:pt x="11185451" y="1170342"/>
                  </a:lnTo>
                  <a:lnTo>
                    <a:pt x="11196881" y="1170342"/>
                  </a:lnTo>
                  <a:lnTo>
                    <a:pt x="11208358" y="1170342"/>
                  </a:lnTo>
                  <a:lnTo>
                    <a:pt x="11218359" y="1170342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F2AFDD2D-DF71-3341-832F-249A99E7E799}"/>
                </a:ext>
              </a:extLst>
            </p:cNvPr>
            <p:cNvSpPr/>
            <p:nvPr/>
          </p:nvSpPr>
          <p:spPr>
            <a:xfrm>
              <a:off x="851149" y="4625440"/>
              <a:ext cx="11218359" cy="1475322"/>
            </a:xfrm>
            <a:custGeom>
              <a:avLst/>
              <a:gdLst>
                <a:gd name="connsiteX0" fmla="*/ 0 w 11218359"/>
                <a:gd name="connsiteY0" fmla="*/ 1475323 h 1475322"/>
                <a:gd name="connsiteX1" fmla="*/ 9149 w 11218359"/>
                <a:gd name="connsiteY1" fmla="*/ 1475323 h 1475322"/>
                <a:gd name="connsiteX2" fmla="*/ 20588 w 11218359"/>
                <a:gd name="connsiteY2" fmla="*/ 1475323 h 1475322"/>
                <a:gd name="connsiteX3" fmla="*/ 32028 w 11218359"/>
                <a:gd name="connsiteY3" fmla="*/ 1475323 h 1475322"/>
                <a:gd name="connsiteX4" fmla="*/ 43467 w 11218359"/>
                <a:gd name="connsiteY4" fmla="*/ 1475323 h 1475322"/>
                <a:gd name="connsiteX5" fmla="*/ 54907 w 11218359"/>
                <a:gd name="connsiteY5" fmla="*/ 1475323 h 1475322"/>
                <a:gd name="connsiteX6" fmla="*/ 66346 w 11218359"/>
                <a:gd name="connsiteY6" fmla="*/ 1475323 h 1475322"/>
                <a:gd name="connsiteX7" fmla="*/ 77786 w 11218359"/>
                <a:gd name="connsiteY7" fmla="*/ 1475323 h 1475322"/>
                <a:gd name="connsiteX8" fmla="*/ 89225 w 11218359"/>
                <a:gd name="connsiteY8" fmla="*/ 1475323 h 1475322"/>
                <a:gd name="connsiteX9" fmla="*/ 100665 w 11218359"/>
                <a:gd name="connsiteY9" fmla="*/ 1475323 h 1475322"/>
                <a:gd name="connsiteX10" fmla="*/ 112104 w 11218359"/>
                <a:gd name="connsiteY10" fmla="*/ 1475323 h 1475322"/>
                <a:gd name="connsiteX11" fmla="*/ 123544 w 11218359"/>
                <a:gd name="connsiteY11" fmla="*/ 1475323 h 1475322"/>
                <a:gd name="connsiteX12" fmla="*/ 134979 w 11218359"/>
                <a:gd name="connsiteY12" fmla="*/ 1475323 h 1475322"/>
                <a:gd name="connsiteX13" fmla="*/ 146423 w 11218359"/>
                <a:gd name="connsiteY13" fmla="*/ 1475323 h 1475322"/>
                <a:gd name="connsiteX14" fmla="*/ 157858 w 11218359"/>
                <a:gd name="connsiteY14" fmla="*/ 1475323 h 1475322"/>
                <a:gd name="connsiteX15" fmla="*/ 169297 w 11218359"/>
                <a:gd name="connsiteY15" fmla="*/ 1475323 h 1475322"/>
                <a:gd name="connsiteX16" fmla="*/ 180737 w 11218359"/>
                <a:gd name="connsiteY16" fmla="*/ 1475323 h 1475322"/>
                <a:gd name="connsiteX17" fmla="*/ 192176 w 11218359"/>
                <a:gd name="connsiteY17" fmla="*/ 1475323 h 1475322"/>
                <a:gd name="connsiteX18" fmla="*/ 203616 w 11218359"/>
                <a:gd name="connsiteY18" fmla="*/ 1475323 h 1475322"/>
                <a:gd name="connsiteX19" fmla="*/ 215055 w 11218359"/>
                <a:gd name="connsiteY19" fmla="*/ 1475323 h 1475322"/>
                <a:gd name="connsiteX20" fmla="*/ 226495 w 11218359"/>
                <a:gd name="connsiteY20" fmla="*/ 1475323 h 1475322"/>
                <a:gd name="connsiteX21" fmla="*/ 237935 w 11218359"/>
                <a:gd name="connsiteY21" fmla="*/ 1475323 h 1475322"/>
                <a:gd name="connsiteX22" fmla="*/ 249374 w 11218359"/>
                <a:gd name="connsiteY22" fmla="*/ 1475323 h 1475322"/>
                <a:gd name="connsiteX23" fmla="*/ 260814 w 11218359"/>
                <a:gd name="connsiteY23" fmla="*/ 1475323 h 1475322"/>
                <a:gd name="connsiteX24" fmla="*/ 272253 w 11218359"/>
                <a:gd name="connsiteY24" fmla="*/ 1475323 h 1475322"/>
                <a:gd name="connsiteX25" fmla="*/ 283693 w 11218359"/>
                <a:gd name="connsiteY25" fmla="*/ 1475323 h 1475322"/>
                <a:gd name="connsiteX26" fmla="*/ 295132 w 11218359"/>
                <a:gd name="connsiteY26" fmla="*/ 1475323 h 1475322"/>
                <a:gd name="connsiteX27" fmla="*/ 306572 w 11218359"/>
                <a:gd name="connsiteY27" fmla="*/ 1475323 h 1475322"/>
                <a:gd name="connsiteX28" fmla="*/ 318011 w 11218359"/>
                <a:gd name="connsiteY28" fmla="*/ 1475323 h 1475322"/>
                <a:gd name="connsiteX29" fmla="*/ 329451 w 11218359"/>
                <a:gd name="connsiteY29" fmla="*/ 1475323 h 1475322"/>
                <a:gd name="connsiteX30" fmla="*/ 340890 w 11218359"/>
                <a:gd name="connsiteY30" fmla="*/ 1475323 h 1475322"/>
                <a:gd name="connsiteX31" fmla="*/ 352330 w 11218359"/>
                <a:gd name="connsiteY31" fmla="*/ 1475323 h 1475322"/>
                <a:gd name="connsiteX32" fmla="*/ 363769 w 11218359"/>
                <a:gd name="connsiteY32" fmla="*/ 1475323 h 1475322"/>
                <a:gd name="connsiteX33" fmla="*/ 375209 w 11218359"/>
                <a:gd name="connsiteY33" fmla="*/ 1475323 h 1475322"/>
                <a:gd name="connsiteX34" fmla="*/ 386648 w 11218359"/>
                <a:gd name="connsiteY34" fmla="*/ 1475323 h 1475322"/>
                <a:gd name="connsiteX35" fmla="*/ 398088 w 11218359"/>
                <a:gd name="connsiteY35" fmla="*/ 1475323 h 1475322"/>
                <a:gd name="connsiteX36" fmla="*/ 409527 w 11218359"/>
                <a:gd name="connsiteY36" fmla="*/ 1475323 h 1475322"/>
                <a:gd name="connsiteX37" fmla="*/ 420967 w 11218359"/>
                <a:gd name="connsiteY37" fmla="*/ 1475323 h 1475322"/>
                <a:gd name="connsiteX38" fmla="*/ 432406 w 11218359"/>
                <a:gd name="connsiteY38" fmla="*/ 1475323 h 1475322"/>
                <a:gd name="connsiteX39" fmla="*/ 443846 w 11218359"/>
                <a:gd name="connsiteY39" fmla="*/ 1475323 h 1475322"/>
                <a:gd name="connsiteX40" fmla="*/ 455285 w 11218359"/>
                <a:gd name="connsiteY40" fmla="*/ 1475323 h 1475322"/>
                <a:gd name="connsiteX41" fmla="*/ 466725 w 11218359"/>
                <a:gd name="connsiteY41" fmla="*/ 1475323 h 1475322"/>
                <a:gd name="connsiteX42" fmla="*/ 478165 w 11218359"/>
                <a:gd name="connsiteY42" fmla="*/ 1475323 h 1475322"/>
                <a:gd name="connsiteX43" fmla="*/ 489604 w 11218359"/>
                <a:gd name="connsiteY43" fmla="*/ 1475323 h 1475322"/>
                <a:gd name="connsiteX44" fmla="*/ 501044 w 11218359"/>
                <a:gd name="connsiteY44" fmla="*/ 1475323 h 1475322"/>
                <a:gd name="connsiteX45" fmla="*/ 512483 w 11218359"/>
                <a:gd name="connsiteY45" fmla="*/ 1475323 h 1475322"/>
                <a:gd name="connsiteX46" fmla="*/ 523923 w 11218359"/>
                <a:gd name="connsiteY46" fmla="*/ 1475323 h 1475322"/>
                <a:gd name="connsiteX47" fmla="*/ 535362 w 11218359"/>
                <a:gd name="connsiteY47" fmla="*/ 1475323 h 1475322"/>
                <a:gd name="connsiteX48" fmla="*/ 546802 w 11218359"/>
                <a:gd name="connsiteY48" fmla="*/ 1475323 h 1475322"/>
                <a:gd name="connsiteX49" fmla="*/ 558241 w 11218359"/>
                <a:gd name="connsiteY49" fmla="*/ 1475323 h 1475322"/>
                <a:gd name="connsiteX50" fmla="*/ 569681 w 11218359"/>
                <a:gd name="connsiteY50" fmla="*/ 1475323 h 1475322"/>
                <a:gd name="connsiteX51" fmla="*/ 581120 w 11218359"/>
                <a:gd name="connsiteY51" fmla="*/ 1475323 h 1475322"/>
                <a:gd name="connsiteX52" fmla="*/ 592560 w 11218359"/>
                <a:gd name="connsiteY52" fmla="*/ 1475323 h 1475322"/>
                <a:gd name="connsiteX53" fmla="*/ 603999 w 11218359"/>
                <a:gd name="connsiteY53" fmla="*/ 1475323 h 1475322"/>
                <a:gd name="connsiteX54" fmla="*/ 615439 w 11218359"/>
                <a:gd name="connsiteY54" fmla="*/ 1475323 h 1475322"/>
                <a:gd name="connsiteX55" fmla="*/ 626878 w 11218359"/>
                <a:gd name="connsiteY55" fmla="*/ 1475323 h 1475322"/>
                <a:gd name="connsiteX56" fmla="*/ 638318 w 11218359"/>
                <a:gd name="connsiteY56" fmla="*/ 1475323 h 1475322"/>
                <a:gd name="connsiteX57" fmla="*/ 649757 w 11218359"/>
                <a:gd name="connsiteY57" fmla="*/ 1475323 h 1475322"/>
                <a:gd name="connsiteX58" fmla="*/ 661192 w 11218359"/>
                <a:gd name="connsiteY58" fmla="*/ 1475323 h 1475322"/>
                <a:gd name="connsiteX59" fmla="*/ 672632 w 11218359"/>
                <a:gd name="connsiteY59" fmla="*/ 1475323 h 1475322"/>
                <a:gd name="connsiteX60" fmla="*/ 684071 w 11218359"/>
                <a:gd name="connsiteY60" fmla="*/ 1475323 h 1475322"/>
                <a:gd name="connsiteX61" fmla="*/ 695511 w 11218359"/>
                <a:gd name="connsiteY61" fmla="*/ 1475323 h 1475322"/>
                <a:gd name="connsiteX62" fmla="*/ 706950 w 11218359"/>
                <a:gd name="connsiteY62" fmla="*/ 1475323 h 1475322"/>
                <a:gd name="connsiteX63" fmla="*/ 718390 w 11218359"/>
                <a:gd name="connsiteY63" fmla="*/ 1475323 h 1475322"/>
                <a:gd name="connsiteX64" fmla="*/ 729829 w 11218359"/>
                <a:gd name="connsiteY64" fmla="*/ 1475323 h 1475322"/>
                <a:gd name="connsiteX65" fmla="*/ 741269 w 11218359"/>
                <a:gd name="connsiteY65" fmla="*/ 1475323 h 1475322"/>
                <a:gd name="connsiteX66" fmla="*/ 752708 w 11218359"/>
                <a:gd name="connsiteY66" fmla="*/ 1475323 h 1475322"/>
                <a:gd name="connsiteX67" fmla="*/ 764148 w 11218359"/>
                <a:gd name="connsiteY67" fmla="*/ 1475323 h 1475322"/>
                <a:gd name="connsiteX68" fmla="*/ 775587 w 11218359"/>
                <a:gd name="connsiteY68" fmla="*/ 1475323 h 1475322"/>
                <a:gd name="connsiteX69" fmla="*/ 787027 w 11218359"/>
                <a:gd name="connsiteY69" fmla="*/ 1475323 h 1475322"/>
                <a:gd name="connsiteX70" fmla="*/ 798467 w 11218359"/>
                <a:gd name="connsiteY70" fmla="*/ 1475323 h 1475322"/>
                <a:gd name="connsiteX71" fmla="*/ 809906 w 11218359"/>
                <a:gd name="connsiteY71" fmla="*/ 1475323 h 1475322"/>
                <a:gd name="connsiteX72" fmla="*/ 821346 w 11218359"/>
                <a:gd name="connsiteY72" fmla="*/ 1475323 h 1475322"/>
                <a:gd name="connsiteX73" fmla="*/ 832785 w 11218359"/>
                <a:gd name="connsiteY73" fmla="*/ 1475323 h 1475322"/>
                <a:gd name="connsiteX74" fmla="*/ 844225 w 11218359"/>
                <a:gd name="connsiteY74" fmla="*/ 1475323 h 1475322"/>
                <a:gd name="connsiteX75" fmla="*/ 855664 w 11218359"/>
                <a:gd name="connsiteY75" fmla="*/ 1475323 h 1475322"/>
                <a:gd name="connsiteX76" fmla="*/ 867104 w 11218359"/>
                <a:gd name="connsiteY76" fmla="*/ 1475323 h 1475322"/>
                <a:gd name="connsiteX77" fmla="*/ 878543 w 11218359"/>
                <a:gd name="connsiteY77" fmla="*/ 1475323 h 1475322"/>
                <a:gd name="connsiteX78" fmla="*/ 889983 w 11218359"/>
                <a:gd name="connsiteY78" fmla="*/ 1475323 h 1475322"/>
                <a:gd name="connsiteX79" fmla="*/ 901422 w 11218359"/>
                <a:gd name="connsiteY79" fmla="*/ 1475323 h 1475322"/>
                <a:gd name="connsiteX80" fmla="*/ 912862 w 11218359"/>
                <a:gd name="connsiteY80" fmla="*/ 1475323 h 1475322"/>
                <a:gd name="connsiteX81" fmla="*/ 924301 w 11218359"/>
                <a:gd name="connsiteY81" fmla="*/ 1475323 h 1475322"/>
                <a:gd name="connsiteX82" fmla="*/ 935741 w 11218359"/>
                <a:gd name="connsiteY82" fmla="*/ 1475323 h 1475322"/>
                <a:gd name="connsiteX83" fmla="*/ 947180 w 11218359"/>
                <a:gd name="connsiteY83" fmla="*/ 1475323 h 1475322"/>
                <a:gd name="connsiteX84" fmla="*/ 958620 w 11218359"/>
                <a:gd name="connsiteY84" fmla="*/ 1475323 h 1475322"/>
                <a:gd name="connsiteX85" fmla="*/ 970059 w 11218359"/>
                <a:gd name="connsiteY85" fmla="*/ 1475323 h 1475322"/>
                <a:gd name="connsiteX86" fmla="*/ 981499 w 11218359"/>
                <a:gd name="connsiteY86" fmla="*/ 1475323 h 1475322"/>
                <a:gd name="connsiteX87" fmla="*/ 992938 w 11218359"/>
                <a:gd name="connsiteY87" fmla="*/ 1475323 h 1475322"/>
                <a:gd name="connsiteX88" fmla="*/ 1004378 w 11218359"/>
                <a:gd name="connsiteY88" fmla="*/ 1475323 h 1475322"/>
                <a:gd name="connsiteX89" fmla="*/ 1015818 w 11218359"/>
                <a:gd name="connsiteY89" fmla="*/ 1475323 h 1475322"/>
                <a:gd name="connsiteX90" fmla="*/ 1027257 w 11218359"/>
                <a:gd name="connsiteY90" fmla="*/ 1475323 h 1475322"/>
                <a:gd name="connsiteX91" fmla="*/ 1038697 w 11218359"/>
                <a:gd name="connsiteY91" fmla="*/ 1475323 h 1475322"/>
                <a:gd name="connsiteX92" fmla="*/ 1050136 w 11218359"/>
                <a:gd name="connsiteY92" fmla="*/ 1475323 h 1475322"/>
                <a:gd name="connsiteX93" fmla="*/ 1061576 w 11218359"/>
                <a:gd name="connsiteY93" fmla="*/ 1475323 h 1475322"/>
                <a:gd name="connsiteX94" fmla="*/ 1073015 w 11218359"/>
                <a:gd name="connsiteY94" fmla="*/ 1475323 h 1475322"/>
                <a:gd name="connsiteX95" fmla="*/ 1084455 w 11218359"/>
                <a:gd name="connsiteY95" fmla="*/ 1475323 h 1475322"/>
                <a:gd name="connsiteX96" fmla="*/ 1095894 w 11218359"/>
                <a:gd name="connsiteY96" fmla="*/ 1475323 h 1475322"/>
                <a:gd name="connsiteX97" fmla="*/ 1107334 w 11218359"/>
                <a:gd name="connsiteY97" fmla="*/ 1475323 h 1475322"/>
                <a:gd name="connsiteX98" fmla="*/ 1118773 w 11218359"/>
                <a:gd name="connsiteY98" fmla="*/ 1475323 h 1475322"/>
                <a:gd name="connsiteX99" fmla="*/ 1130213 w 11218359"/>
                <a:gd name="connsiteY99" fmla="*/ 1475323 h 1475322"/>
                <a:gd name="connsiteX100" fmla="*/ 1141652 w 11218359"/>
                <a:gd name="connsiteY100" fmla="*/ 1475323 h 1475322"/>
                <a:gd name="connsiteX101" fmla="*/ 1153092 w 11218359"/>
                <a:gd name="connsiteY101" fmla="*/ 1475323 h 1475322"/>
                <a:gd name="connsiteX102" fmla="*/ 1164531 w 11218359"/>
                <a:gd name="connsiteY102" fmla="*/ 1475323 h 1475322"/>
                <a:gd name="connsiteX103" fmla="*/ 1175971 w 11218359"/>
                <a:gd name="connsiteY103" fmla="*/ 1475323 h 1475322"/>
                <a:gd name="connsiteX104" fmla="*/ 1187406 w 11218359"/>
                <a:gd name="connsiteY104" fmla="*/ 1475323 h 1475322"/>
                <a:gd name="connsiteX105" fmla="*/ 1198845 w 11218359"/>
                <a:gd name="connsiteY105" fmla="*/ 1475323 h 1475322"/>
                <a:gd name="connsiteX106" fmla="*/ 1210285 w 11218359"/>
                <a:gd name="connsiteY106" fmla="*/ 1475323 h 1475322"/>
                <a:gd name="connsiteX107" fmla="*/ 1221724 w 11218359"/>
                <a:gd name="connsiteY107" fmla="*/ 1475323 h 1475322"/>
                <a:gd name="connsiteX108" fmla="*/ 1233164 w 11218359"/>
                <a:gd name="connsiteY108" fmla="*/ 1475323 h 1475322"/>
                <a:gd name="connsiteX109" fmla="*/ 1244603 w 11218359"/>
                <a:gd name="connsiteY109" fmla="*/ 1475323 h 1475322"/>
                <a:gd name="connsiteX110" fmla="*/ 1256043 w 11218359"/>
                <a:gd name="connsiteY110" fmla="*/ 1475323 h 1475322"/>
                <a:gd name="connsiteX111" fmla="*/ 1267482 w 11218359"/>
                <a:gd name="connsiteY111" fmla="*/ 1475323 h 1475322"/>
                <a:gd name="connsiteX112" fmla="*/ 1278922 w 11218359"/>
                <a:gd name="connsiteY112" fmla="*/ 1475323 h 1475322"/>
                <a:gd name="connsiteX113" fmla="*/ 1290361 w 11218359"/>
                <a:gd name="connsiteY113" fmla="*/ 1475323 h 1475322"/>
                <a:gd name="connsiteX114" fmla="*/ 1301801 w 11218359"/>
                <a:gd name="connsiteY114" fmla="*/ 1475323 h 1475322"/>
                <a:gd name="connsiteX115" fmla="*/ 1313240 w 11218359"/>
                <a:gd name="connsiteY115" fmla="*/ 1475323 h 1475322"/>
                <a:gd name="connsiteX116" fmla="*/ 1324680 w 11218359"/>
                <a:gd name="connsiteY116" fmla="*/ 1475323 h 1475322"/>
                <a:gd name="connsiteX117" fmla="*/ 1336120 w 11218359"/>
                <a:gd name="connsiteY117" fmla="*/ 1475323 h 1475322"/>
                <a:gd name="connsiteX118" fmla="*/ 1347559 w 11218359"/>
                <a:gd name="connsiteY118" fmla="*/ 1475323 h 1475322"/>
                <a:gd name="connsiteX119" fmla="*/ 1358999 w 11218359"/>
                <a:gd name="connsiteY119" fmla="*/ 1475323 h 1475322"/>
                <a:gd name="connsiteX120" fmla="*/ 1370438 w 11218359"/>
                <a:gd name="connsiteY120" fmla="*/ 1475323 h 1475322"/>
                <a:gd name="connsiteX121" fmla="*/ 1381878 w 11218359"/>
                <a:gd name="connsiteY121" fmla="*/ 1475323 h 1475322"/>
                <a:gd name="connsiteX122" fmla="*/ 1393317 w 11218359"/>
                <a:gd name="connsiteY122" fmla="*/ 1475323 h 1475322"/>
                <a:gd name="connsiteX123" fmla="*/ 1404757 w 11218359"/>
                <a:gd name="connsiteY123" fmla="*/ 1475323 h 1475322"/>
                <a:gd name="connsiteX124" fmla="*/ 1416196 w 11218359"/>
                <a:gd name="connsiteY124" fmla="*/ 1475323 h 1475322"/>
                <a:gd name="connsiteX125" fmla="*/ 1427636 w 11218359"/>
                <a:gd name="connsiteY125" fmla="*/ 1475323 h 1475322"/>
                <a:gd name="connsiteX126" fmla="*/ 1439075 w 11218359"/>
                <a:gd name="connsiteY126" fmla="*/ 1475323 h 1475322"/>
                <a:gd name="connsiteX127" fmla="*/ 1450515 w 11218359"/>
                <a:gd name="connsiteY127" fmla="*/ 1475323 h 1475322"/>
                <a:gd name="connsiteX128" fmla="*/ 1461954 w 11218359"/>
                <a:gd name="connsiteY128" fmla="*/ 1475323 h 1475322"/>
                <a:gd name="connsiteX129" fmla="*/ 1473394 w 11218359"/>
                <a:gd name="connsiteY129" fmla="*/ 1475323 h 1475322"/>
                <a:gd name="connsiteX130" fmla="*/ 1484833 w 11218359"/>
                <a:gd name="connsiteY130" fmla="*/ 1475323 h 1475322"/>
                <a:gd name="connsiteX131" fmla="*/ 1496273 w 11218359"/>
                <a:gd name="connsiteY131" fmla="*/ 1475323 h 1475322"/>
                <a:gd name="connsiteX132" fmla="*/ 1507712 w 11218359"/>
                <a:gd name="connsiteY132" fmla="*/ 1475323 h 1475322"/>
                <a:gd name="connsiteX133" fmla="*/ 1519152 w 11218359"/>
                <a:gd name="connsiteY133" fmla="*/ 1475323 h 1475322"/>
                <a:gd name="connsiteX134" fmla="*/ 1530591 w 11218359"/>
                <a:gd name="connsiteY134" fmla="*/ 1475323 h 1475322"/>
                <a:gd name="connsiteX135" fmla="*/ 1542031 w 11218359"/>
                <a:gd name="connsiteY135" fmla="*/ 1475323 h 1475322"/>
                <a:gd name="connsiteX136" fmla="*/ 1553471 w 11218359"/>
                <a:gd name="connsiteY136" fmla="*/ 1475323 h 1475322"/>
                <a:gd name="connsiteX137" fmla="*/ 1564910 w 11218359"/>
                <a:gd name="connsiteY137" fmla="*/ 1475323 h 1475322"/>
                <a:gd name="connsiteX138" fmla="*/ 1576349 w 11218359"/>
                <a:gd name="connsiteY138" fmla="*/ 1475323 h 1475322"/>
                <a:gd name="connsiteX139" fmla="*/ 1587789 w 11218359"/>
                <a:gd name="connsiteY139" fmla="*/ 1475323 h 1475322"/>
                <a:gd name="connsiteX140" fmla="*/ 1599229 w 11218359"/>
                <a:gd name="connsiteY140" fmla="*/ 1475323 h 1475322"/>
                <a:gd name="connsiteX141" fmla="*/ 1610668 w 11218359"/>
                <a:gd name="connsiteY141" fmla="*/ 1475323 h 1475322"/>
                <a:gd name="connsiteX142" fmla="*/ 1622107 w 11218359"/>
                <a:gd name="connsiteY142" fmla="*/ 1475323 h 1475322"/>
                <a:gd name="connsiteX143" fmla="*/ 1633547 w 11218359"/>
                <a:gd name="connsiteY143" fmla="*/ 1475323 h 1475322"/>
                <a:gd name="connsiteX144" fmla="*/ 1644987 w 11218359"/>
                <a:gd name="connsiteY144" fmla="*/ 1475323 h 1475322"/>
                <a:gd name="connsiteX145" fmla="*/ 1656426 w 11218359"/>
                <a:gd name="connsiteY145" fmla="*/ 1475323 h 1475322"/>
                <a:gd name="connsiteX146" fmla="*/ 1667866 w 11218359"/>
                <a:gd name="connsiteY146" fmla="*/ 1475323 h 1475322"/>
                <a:gd name="connsiteX147" fmla="*/ 1679305 w 11218359"/>
                <a:gd name="connsiteY147" fmla="*/ 1475323 h 1475322"/>
                <a:gd name="connsiteX148" fmla="*/ 1690745 w 11218359"/>
                <a:gd name="connsiteY148" fmla="*/ 1475323 h 1475322"/>
                <a:gd name="connsiteX149" fmla="*/ 1702184 w 11218359"/>
                <a:gd name="connsiteY149" fmla="*/ 1475323 h 1475322"/>
                <a:gd name="connsiteX150" fmla="*/ 1713619 w 11218359"/>
                <a:gd name="connsiteY150" fmla="*/ 1475323 h 1475322"/>
                <a:gd name="connsiteX151" fmla="*/ 1725063 w 11218359"/>
                <a:gd name="connsiteY151" fmla="*/ 1475323 h 1475322"/>
                <a:gd name="connsiteX152" fmla="*/ 1736498 w 11218359"/>
                <a:gd name="connsiteY152" fmla="*/ 1475323 h 1475322"/>
                <a:gd name="connsiteX153" fmla="*/ 1747938 w 11218359"/>
                <a:gd name="connsiteY153" fmla="*/ 1475323 h 1475322"/>
                <a:gd name="connsiteX154" fmla="*/ 1759377 w 11218359"/>
                <a:gd name="connsiteY154" fmla="*/ 1475323 h 1475322"/>
                <a:gd name="connsiteX155" fmla="*/ 1770817 w 11218359"/>
                <a:gd name="connsiteY155" fmla="*/ 1475323 h 1475322"/>
                <a:gd name="connsiteX156" fmla="*/ 1782256 w 11218359"/>
                <a:gd name="connsiteY156" fmla="*/ 1475323 h 1475322"/>
                <a:gd name="connsiteX157" fmla="*/ 1793696 w 11218359"/>
                <a:gd name="connsiteY157" fmla="*/ 1475323 h 1475322"/>
                <a:gd name="connsiteX158" fmla="*/ 1805135 w 11218359"/>
                <a:gd name="connsiteY158" fmla="*/ 1475323 h 1475322"/>
                <a:gd name="connsiteX159" fmla="*/ 1816575 w 11218359"/>
                <a:gd name="connsiteY159" fmla="*/ 1475323 h 1475322"/>
                <a:gd name="connsiteX160" fmla="*/ 1828014 w 11218359"/>
                <a:gd name="connsiteY160" fmla="*/ 1475323 h 1475322"/>
                <a:gd name="connsiteX161" fmla="*/ 1839454 w 11218359"/>
                <a:gd name="connsiteY161" fmla="*/ 1475323 h 1475322"/>
                <a:gd name="connsiteX162" fmla="*/ 1850893 w 11218359"/>
                <a:gd name="connsiteY162" fmla="*/ 1475323 h 1475322"/>
                <a:gd name="connsiteX163" fmla="*/ 1862333 w 11218359"/>
                <a:gd name="connsiteY163" fmla="*/ 1475323 h 1475322"/>
                <a:gd name="connsiteX164" fmla="*/ 1873772 w 11218359"/>
                <a:gd name="connsiteY164" fmla="*/ 1475323 h 1475322"/>
                <a:gd name="connsiteX165" fmla="*/ 1885212 w 11218359"/>
                <a:gd name="connsiteY165" fmla="*/ 1475323 h 1475322"/>
                <a:gd name="connsiteX166" fmla="*/ 1896651 w 11218359"/>
                <a:gd name="connsiteY166" fmla="*/ 1475323 h 1475322"/>
                <a:gd name="connsiteX167" fmla="*/ 1908091 w 11218359"/>
                <a:gd name="connsiteY167" fmla="*/ 1475323 h 1475322"/>
                <a:gd name="connsiteX168" fmla="*/ 1919531 w 11218359"/>
                <a:gd name="connsiteY168" fmla="*/ 1475323 h 1475322"/>
                <a:gd name="connsiteX169" fmla="*/ 1930970 w 11218359"/>
                <a:gd name="connsiteY169" fmla="*/ 1475323 h 1475322"/>
                <a:gd name="connsiteX170" fmla="*/ 1942409 w 11218359"/>
                <a:gd name="connsiteY170" fmla="*/ 1475323 h 1475322"/>
                <a:gd name="connsiteX171" fmla="*/ 1953849 w 11218359"/>
                <a:gd name="connsiteY171" fmla="*/ 1475323 h 1475322"/>
                <a:gd name="connsiteX172" fmla="*/ 1965289 w 11218359"/>
                <a:gd name="connsiteY172" fmla="*/ 1475323 h 1475322"/>
                <a:gd name="connsiteX173" fmla="*/ 1976728 w 11218359"/>
                <a:gd name="connsiteY173" fmla="*/ 1475323 h 1475322"/>
                <a:gd name="connsiteX174" fmla="*/ 1988168 w 11218359"/>
                <a:gd name="connsiteY174" fmla="*/ 1475323 h 1475322"/>
                <a:gd name="connsiteX175" fmla="*/ 1999607 w 11218359"/>
                <a:gd name="connsiteY175" fmla="*/ 1475323 h 1475322"/>
                <a:gd name="connsiteX176" fmla="*/ 2011047 w 11218359"/>
                <a:gd name="connsiteY176" fmla="*/ 1475323 h 1475322"/>
                <a:gd name="connsiteX177" fmla="*/ 2022486 w 11218359"/>
                <a:gd name="connsiteY177" fmla="*/ 1475323 h 1475322"/>
                <a:gd name="connsiteX178" fmla="*/ 2033926 w 11218359"/>
                <a:gd name="connsiteY178" fmla="*/ 1475323 h 1475322"/>
                <a:gd name="connsiteX179" fmla="*/ 2045365 w 11218359"/>
                <a:gd name="connsiteY179" fmla="*/ 1475323 h 1475322"/>
                <a:gd name="connsiteX180" fmla="*/ 2056805 w 11218359"/>
                <a:gd name="connsiteY180" fmla="*/ 1475323 h 1475322"/>
                <a:gd name="connsiteX181" fmla="*/ 2068244 w 11218359"/>
                <a:gd name="connsiteY181" fmla="*/ 1475323 h 1475322"/>
                <a:gd name="connsiteX182" fmla="*/ 2079684 w 11218359"/>
                <a:gd name="connsiteY182" fmla="*/ 1475323 h 1475322"/>
                <a:gd name="connsiteX183" fmla="*/ 2091123 w 11218359"/>
                <a:gd name="connsiteY183" fmla="*/ 1475323 h 1475322"/>
                <a:gd name="connsiteX184" fmla="*/ 2102563 w 11218359"/>
                <a:gd name="connsiteY184" fmla="*/ 1475323 h 1475322"/>
                <a:gd name="connsiteX185" fmla="*/ 2114002 w 11218359"/>
                <a:gd name="connsiteY185" fmla="*/ 1475323 h 1475322"/>
                <a:gd name="connsiteX186" fmla="*/ 2125442 w 11218359"/>
                <a:gd name="connsiteY186" fmla="*/ 1475323 h 1475322"/>
                <a:gd name="connsiteX187" fmla="*/ 2136882 w 11218359"/>
                <a:gd name="connsiteY187" fmla="*/ 1475323 h 1475322"/>
                <a:gd name="connsiteX188" fmla="*/ 2148321 w 11218359"/>
                <a:gd name="connsiteY188" fmla="*/ 1475323 h 1475322"/>
                <a:gd name="connsiteX189" fmla="*/ 2159760 w 11218359"/>
                <a:gd name="connsiteY189" fmla="*/ 1475323 h 1475322"/>
                <a:gd name="connsiteX190" fmla="*/ 2171200 w 11218359"/>
                <a:gd name="connsiteY190" fmla="*/ 1475323 h 1475322"/>
                <a:gd name="connsiteX191" fmla="*/ 2182640 w 11218359"/>
                <a:gd name="connsiteY191" fmla="*/ 1475323 h 1475322"/>
                <a:gd name="connsiteX192" fmla="*/ 2194079 w 11218359"/>
                <a:gd name="connsiteY192" fmla="*/ 1475323 h 1475322"/>
                <a:gd name="connsiteX193" fmla="*/ 2205519 w 11218359"/>
                <a:gd name="connsiteY193" fmla="*/ 1475323 h 1475322"/>
                <a:gd name="connsiteX194" fmla="*/ 2216958 w 11218359"/>
                <a:gd name="connsiteY194" fmla="*/ 1475323 h 1475322"/>
                <a:gd name="connsiteX195" fmla="*/ 2228393 w 11218359"/>
                <a:gd name="connsiteY195" fmla="*/ 1475323 h 1475322"/>
                <a:gd name="connsiteX196" fmla="*/ 2239837 w 11218359"/>
                <a:gd name="connsiteY196" fmla="*/ 1475323 h 1475322"/>
                <a:gd name="connsiteX197" fmla="*/ 2251272 w 11218359"/>
                <a:gd name="connsiteY197" fmla="*/ 1475323 h 1475322"/>
                <a:gd name="connsiteX198" fmla="*/ 2262716 w 11218359"/>
                <a:gd name="connsiteY198" fmla="*/ 1475323 h 1475322"/>
                <a:gd name="connsiteX199" fmla="*/ 2274151 w 11218359"/>
                <a:gd name="connsiteY199" fmla="*/ 1475323 h 1475322"/>
                <a:gd name="connsiteX200" fmla="*/ 2285591 w 11218359"/>
                <a:gd name="connsiteY200" fmla="*/ 1475323 h 1475322"/>
                <a:gd name="connsiteX201" fmla="*/ 2297030 w 11218359"/>
                <a:gd name="connsiteY201" fmla="*/ 1475323 h 1475322"/>
                <a:gd name="connsiteX202" fmla="*/ 2308470 w 11218359"/>
                <a:gd name="connsiteY202" fmla="*/ 1475323 h 1475322"/>
                <a:gd name="connsiteX203" fmla="*/ 2319909 w 11218359"/>
                <a:gd name="connsiteY203" fmla="*/ 1475323 h 1475322"/>
                <a:gd name="connsiteX204" fmla="*/ 2331349 w 11218359"/>
                <a:gd name="connsiteY204" fmla="*/ 1475323 h 1475322"/>
                <a:gd name="connsiteX205" fmla="*/ 2342788 w 11218359"/>
                <a:gd name="connsiteY205" fmla="*/ 1475323 h 1475322"/>
                <a:gd name="connsiteX206" fmla="*/ 2354228 w 11218359"/>
                <a:gd name="connsiteY206" fmla="*/ 1475323 h 1475322"/>
                <a:gd name="connsiteX207" fmla="*/ 2365667 w 11218359"/>
                <a:gd name="connsiteY207" fmla="*/ 1475323 h 1475322"/>
                <a:gd name="connsiteX208" fmla="*/ 2377107 w 11218359"/>
                <a:gd name="connsiteY208" fmla="*/ 1475323 h 1475322"/>
                <a:gd name="connsiteX209" fmla="*/ 2388546 w 11218359"/>
                <a:gd name="connsiteY209" fmla="*/ 1475323 h 1475322"/>
                <a:gd name="connsiteX210" fmla="*/ 2399986 w 11218359"/>
                <a:gd name="connsiteY210" fmla="*/ 1475323 h 1475322"/>
                <a:gd name="connsiteX211" fmla="*/ 2411425 w 11218359"/>
                <a:gd name="connsiteY211" fmla="*/ 1475323 h 1475322"/>
                <a:gd name="connsiteX212" fmla="*/ 2422865 w 11218359"/>
                <a:gd name="connsiteY212" fmla="*/ 1475323 h 1475322"/>
                <a:gd name="connsiteX213" fmla="*/ 2434304 w 11218359"/>
                <a:gd name="connsiteY213" fmla="*/ 1475323 h 1475322"/>
                <a:gd name="connsiteX214" fmla="*/ 2445744 w 11218359"/>
                <a:gd name="connsiteY214" fmla="*/ 1475323 h 1475322"/>
                <a:gd name="connsiteX215" fmla="*/ 2457184 w 11218359"/>
                <a:gd name="connsiteY215" fmla="*/ 1475323 h 1475322"/>
                <a:gd name="connsiteX216" fmla="*/ 2468623 w 11218359"/>
                <a:gd name="connsiteY216" fmla="*/ 1475323 h 1475322"/>
                <a:gd name="connsiteX217" fmla="*/ 2480062 w 11218359"/>
                <a:gd name="connsiteY217" fmla="*/ 1475323 h 1475322"/>
                <a:gd name="connsiteX218" fmla="*/ 2491502 w 11218359"/>
                <a:gd name="connsiteY218" fmla="*/ 1475323 h 1475322"/>
                <a:gd name="connsiteX219" fmla="*/ 2502942 w 11218359"/>
                <a:gd name="connsiteY219" fmla="*/ 1475323 h 1475322"/>
                <a:gd name="connsiteX220" fmla="*/ 2514381 w 11218359"/>
                <a:gd name="connsiteY220" fmla="*/ 1475323 h 1475322"/>
                <a:gd name="connsiteX221" fmla="*/ 2525821 w 11218359"/>
                <a:gd name="connsiteY221" fmla="*/ 1475323 h 1475322"/>
                <a:gd name="connsiteX222" fmla="*/ 2537260 w 11218359"/>
                <a:gd name="connsiteY222" fmla="*/ 1475323 h 1475322"/>
                <a:gd name="connsiteX223" fmla="*/ 2548700 w 11218359"/>
                <a:gd name="connsiteY223" fmla="*/ 1475323 h 1475322"/>
                <a:gd name="connsiteX224" fmla="*/ 2560139 w 11218359"/>
                <a:gd name="connsiteY224" fmla="*/ 1475323 h 1475322"/>
                <a:gd name="connsiteX225" fmla="*/ 2571579 w 11218359"/>
                <a:gd name="connsiteY225" fmla="*/ 1475323 h 1475322"/>
                <a:gd name="connsiteX226" fmla="*/ 2583018 w 11218359"/>
                <a:gd name="connsiteY226" fmla="*/ 1475323 h 1475322"/>
                <a:gd name="connsiteX227" fmla="*/ 2594458 w 11218359"/>
                <a:gd name="connsiteY227" fmla="*/ 1475323 h 1475322"/>
                <a:gd name="connsiteX228" fmla="*/ 2605897 w 11218359"/>
                <a:gd name="connsiteY228" fmla="*/ 1475323 h 1475322"/>
                <a:gd name="connsiteX229" fmla="*/ 2617337 w 11218359"/>
                <a:gd name="connsiteY229" fmla="*/ 1475323 h 1475322"/>
                <a:gd name="connsiteX230" fmla="*/ 2628776 w 11218359"/>
                <a:gd name="connsiteY230" fmla="*/ 1475323 h 1475322"/>
                <a:gd name="connsiteX231" fmla="*/ 2640216 w 11218359"/>
                <a:gd name="connsiteY231" fmla="*/ 1475323 h 1475322"/>
                <a:gd name="connsiteX232" fmla="*/ 2651655 w 11218359"/>
                <a:gd name="connsiteY232" fmla="*/ 1475323 h 1475322"/>
                <a:gd name="connsiteX233" fmla="*/ 2663095 w 11218359"/>
                <a:gd name="connsiteY233" fmla="*/ 1475323 h 1475322"/>
                <a:gd name="connsiteX234" fmla="*/ 2674535 w 11218359"/>
                <a:gd name="connsiteY234" fmla="*/ 1475323 h 1475322"/>
                <a:gd name="connsiteX235" fmla="*/ 2685974 w 11218359"/>
                <a:gd name="connsiteY235" fmla="*/ 1475323 h 1475322"/>
                <a:gd name="connsiteX236" fmla="*/ 2697413 w 11218359"/>
                <a:gd name="connsiteY236" fmla="*/ 1475323 h 1475322"/>
                <a:gd name="connsiteX237" fmla="*/ 2708853 w 11218359"/>
                <a:gd name="connsiteY237" fmla="*/ 1475323 h 1475322"/>
                <a:gd name="connsiteX238" fmla="*/ 2720293 w 11218359"/>
                <a:gd name="connsiteY238" fmla="*/ 1475323 h 1475322"/>
                <a:gd name="connsiteX239" fmla="*/ 2731727 w 11218359"/>
                <a:gd name="connsiteY239" fmla="*/ 1475323 h 1475322"/>
                <a:gd name="connsiteX240" fmla="*/ 2743172 w 11218359"/>
                <a:gd name="connsiteY240" fmla="*/ 1475323 h 1475322"/>
                <a:gd name="connsiteX241" fmla="*/ 2754611 w 11218359"/>
                <a:gd name="connsiteY241" fmla="*/ 1475323 h 1475322"/>
                <a:gd name="connsiteX242" fmla="*/ 2766046 w 11218359"/>
                <a:gd name="connsiteY242" fmla="*/ 1475323 h 1475322"/>
                <a:gd name="connsiteX243" fmla="*/ 2777490 w 11218359"/>
                <a:gd name="connsiteY243" fmla="*/ 1475323 h 1475322"/>
                <a:gd name="connsiteX244" fmla="*/ 2788925 w 11218359"/>
                <a:gd name="connsiteY244" fmla="*/ 1475323 h 1475322"/>
                <a:gd name="connsiteX245" fmla="*/ 2800364 w 11218359"/>
                <a:gd name="connsiteY245" fmla="*/ 1475323 h 1475322"/>
                <a:gd name="connsiteX246" fmla="*/ 2811804 w 11218359"/>
                <a:gd name="connsiteY246" fmla="*/ 1475323 h 1475322"/>
                <a:gd name="connsiteX247" fmla="*/ 2823243 w 11218359"/>
                <a:gd name="connsiteY247" fmla="*/ 1475323 h 1475322"/>
                <a:gd name="connsiteX248" fmla="*/ 2834683 w 11218359"/>
                <a:gd name="connsiteY248" fmla="*/ 1475323 h 1475322"/>
                <a:gd name="connsiteX249" fmla="*/ 2846123 w 11218359"/>
                <a:gd name="connsiteY249" fmla="*/ 1475323 h 1475322"/>
                <a:gd name="connsiteX250" fmla="*/ 2857562 w 11218359"/>
                <a:gd name="connsiteY250" fmla="*/ 1475323 h 1475322"/>
                <a:gd name="connsiteX251" fmla="*/ 2869001 w 11218359"/>
                <a:gd name="connsiteY251" fmla="*/ 1475323 h 1475322"/>
                <a:gd name="connsiteX252" fmla="*/ 2880441 w 11218359"/>
                <a:gd name="connsiteY252" fmla="*/ 1475323 h 1475322"/>
                <a:gd name="connsiteX253" fmla="*/ 2891881 w 11218359"/>
                <a:gd name="connsiteY253" fmla="*/ 1475323 h 1475322"/>
                <a:gd name="connsiteX254" fmla="*/ 2903320 w 11218359"/>
                <a:gd name="connsiteY254" fmla="*/ 1475323 h 1475322"/>
                <a:gd name="connsiteX255" fmla="*/ 2914760 w 11218359"/>
                <a:gd name="connsiteY255" fmla="*/ 1475323 h 1475322"/>
                <a:gd name="connsiteX256" fmla="*/ 2926199 w 11218359"/>
                <a:gd name="connsiteY256" fmla="*/ 1475323 h 1475322"/>
                <a:gd name="connsiteX257" fmla="*/ 2937639 w 11218359"/>
                <a:gd name="connsiteY257" fmla="*/ 1475323 h 1475322"/>
                <a:gd name="connsiteX258" fmla="*/ 2949078 w 11218359"/>
                <a:gd name="connsiteY258" fmla="*/ 1475323 h 1475322"/>
                <a:gd name="connsiteX259" fmla="*/ 2960518 w 11218359"/>
                <a:gd name="connsiteY259" fmla="*/ 1475323 h 1475322"/>
                <a:gd name="connsiteX260" fmla="*/ 2971957 w 11218359"/>
                <a:gd name="connsiteY260" fmla="*/ 1475323 h 1475322"/>
                <a:gd name="connsiteX261" fmla="*/ 2983397 w 11218359"/>
                <a:gd name="connsiteY261" fmla="*/ 1475323 h 1475322"/>
                <a:gd name="connsiteX262" fmla="*/ 2994837 w 11218359"/>
                <a:gd name="connsiteY262" fmla="*/ 1475323 h 1475322"/>
                <a:gd name="connsiteX263" fmla="*/ 3006276 w 11218359"/>
                <a:gd name="connsiteY263" fmla="*/ 1475323 h 1475322"/>
                <a:gd name="connsiteX264" fmla="*/ 3017715 w 11218359"/>
                <a:gd name="connsiteY264" fmla="*/ 1475323 h 1475322"/>
                <a:gd name="connsiteX265" fmla="*/ 3029155 w 11218359"/>
                <a:gd name="connsiteY265" fmla="*/ 1475323 h 1475322"/>
                <a:gd name="connsiteX266" fmla="*/ 3040594 w 11218359"/>
                <a:gd name="connsiteY266" fmla="*/ 1475323 h 1475322"/>
                <a:gd name="connsiteX267" fmla="*/ 3052034 w 11218359"/>
                <a:gd name="connsiteY267" fmla="*/ 1475323 h 1475322"/>
                <a:gd name="connsiteX268" fmla="*/ 3063474 w 11218359"/>
                <a:gd name="connsiteY268" fmla="*/ 1475323 h 1475322"/>
                <a:gd name="connsiteX269" fmla="*/ 3074913 w 11218359"/>
                <a:gd name="connsiteY269" fmla="*/ 1475323 h 1475322"/>
                <a:gd name="connsiteX270" fmla="*/ 3086352 w 11218359"/>
                <a:gd name="connsiteY270" fmla="*/ 1475323 h 1475322"/>
                <a:gd name="connsiteX271" fmla="*/ 3097792 w 11218359"/>
                <a:gd name="connsiteY271" fmla="*/ 1475323 h 1475322"/>
                <a:gd name="connsiteX272" fmla="*/ 3109232 w 11218359"/>
                <a:gd name="connsiteY272" fmla="*/ 1475323 h 1475322"/>
                <a:gd name="connsiteX273" fmla="*/ 3120671 w 11218359"/>
                <a:gd name="connsiteY273" fmla="*/ 1475323 h 1475322"/>
                <a:gd name="connsiteX274" fmla="*/ 3132111 w 11218359"/>
                <a:gd name="connsiteY274" fmla="*/ 1475323 h 1475322"/>
                <a:gd name="connsiteX275" fmla="*/ 3143550 w 11218359"/>
                <a:gd name="connsiteY275" fmla="*/ 1475323 h 1475322"/>
                <a:gd name="connsiteX276" fmla="*/ 3154990 w 11218359"/>
                <a:gd name="connsiteY276" fmla="*/ 1475323 h 1475322"/>
                <a:gd name="connsiteX277" fmla="*/ 3166429 w 11218359"/>
                <a:gd name="connsiteY277" fmla="*/ 1475323 h 1475322"/>
                <a:gd name="connsiteX278" fmla="*/ 3177869 w 11218359"/>
                <a:gd name="connsiteY278" fmla="*/ 1475323 h 1475322"/>
                <a:gd name="connsiteX279" fmla="*/ 3189308 w 11218359"/>
                <a:gd name="connsiteY279" fmla="*/ 1475323 h 1475322"/>
                <a:gd name="connsiteX280" fmla="*/ 3200748 w 11218359"/>
                <a:gd name="connsiteY280" fmla="*/ 1475323 h 1475322"/>
                <a:gd name="connsiteX281" fmla="*/ 3212187 w 11218359"/>
                <a:gd name="connsiteY281" fmla="*/ 1475323 h 1475322"/>
                <a:gd name="connsiteX282" fmla="*/ 3223627 w 11218359"/>
                <a:gd name="connsiteY282" fmla="*/ 1475323 h 1475322"/>
                <a:gd name="connsiteX283" fmla="*/ 3235066 w 11218359"/>
                <a:gd name="connsiteY283" fmla="*/ 1475323 h 1475322"/>
                <a:gd name="connsiteX284" fmla="*/ 3246501 w 11218359"/>
                <a:gd name="connsiteY284" fmla="*/ 1475323 h 1475322"/>
                <a:gd name="connsiteX285" fmla="*/ 3257945 w 11218359"/>
                <a:gd name="connsiteY285" fmla="*/ 1475323 h 1475322"/>
                <a:gd name="connsiteX286" fmla="*/ 3269385 w 11218359"/>
                <a:gd name="connsiteY286" fmla="*/ 1475323 h 1475322"/>
                <a:gd name="connsiteX287" fmla="*/ 3280825 w 11218359"/>
                <a:gd name="connsiteY287" fmla="*/ 1475323 h 1475322"/>
                <a:gd name="connsiteX288" fmla="*/ 3292264 w 11218359"/>
                <a:gd name="connsiteY288" fmla="*/ 1475323 h 1475322"/>
                <a:gd name="connsiteX289" fmla="*/ 3303699 w 11218359"/>
                <a:gd name="connsiteY289" fmla="*/ 1475323 h 1475322"/>
                <a:gd name="connsiteX290" fmla="*/ 3315143 w 11218359"/>
                <a:gd name="connsiteY290" fmla="*/ 1475323 h 1475322"/>
                <a:gd name="connsiteX291" fmla="*/ 3326578 w 11218359"/>
                <a:gd name="connsiteY291" fmla="*/ 1475323 h 1475322"/>
                <a:gd name="connsiteX292" fmla="*/ 3338017 w 11218359"/>
                <a:gd name="connsiteY292" fmla="*/ 1475323 h 1475322"/>
                <a:gd name="connsiteX293" fmla="*/ 3349457 w 11218359"/>
                <a:gd name="connsiteY293" fmla="*/ 1475323 h 1475322"/>
                <a:gd name="connsiteX294" fmla="*/ 3360896 w 11218359"/>
                <a:gd name="connsiteY294" fmla="*/ 1475323 h 1475322"/>
                <a:gd name="connsiteX295" fmla="*/ 3372336 w 11218359"/>
                <a:gd name="connsiteY295" fmla="*/ 1419735 h 1475322"/>
                <a:gd name="connsiteX296" fmla="*/ 3383776 w 11218359"/>
                <a:gd name="connsiteY296" fmla="*/ 181789 h 1475322"/>
                <a:gd name="connsiteX297" fmla="*/ 3395215 w 11218359"/>
                <a:gd name="connsiteY297" fmla="*/ 0 h 1475322"/>
                <a:gd name="connsiteX298" fmla="*/ 3406654 w 11218359"/>
                <a:gd name="connsiteY298" fmla="*/ 21036 h 1475322"/>
                <a:gd name="connsiteX299" fmla="*/ 3418094 w 11218359"/>
                <a:gd name="connsiteY299" fmla="*/ 129207 h 1475322"/>
                <a:gd name="connsiteX300" fmla="*/ 3429534 w 11218359"/>
                <a:gd name="connsiteY300" fmla="*/ 265919 h 1475322"/>
                <a:gd name="connsiteX301" fmla="*/ 3440973 w 11218359"/>
                <a:gd name="connsiteY301" fmla="*/ 476250 h 1475322"/>
                <a:gd name="connsiteX302" fmla="*/ 3452413 w 11218359"/>
                <a:gd name="connsiteY302" fmla="*/ 521322 h 1475322"/>
                <a:gd name="connsiteX303" fmla="*/ 3463852 w 11218359"/>
                <a:gd name="connsiteY303" fmla="*/ 207326 h 1475322"/>
                <a:gd name="connsiteX304" fmla="*/ 3475292 w 11218359"/>
                <a:gd name="connsiteY304" fmla="*/ 7515 h 1475322"/>
                <a:gd name="connsiteX305" fmla="*/ 3486731 w 11218359"/>
                <a:gd name="connsiteY305" fmla="*/ 324512 h 1475322"/>
                <a:gd name="connsiteX306" fmla="*/ 3498171 w 11218359"/>
                <a:gd name="connsiteY306" fmla="*/ 1108748 h 1475322"/>
                <a:gd name="connsiteX307" fmla="*/ 3509610 w 11218359"/>
                <a:gd name="connsiteY307" fmla="*/ 1475323 h 1475322"/>
                <a:gd name="connsiteX308" fmla="*/ 3521050 w 11218359"/>
                <a:gd name="connsiteY308" fmla="*/ 1475323 h 1475322"/>
                <a:gd name="connsiteX309" fmla="*/ 3532489 w 11218359"/>
                <a:gd name="connsiteY309" fmla="*/ 1475323 h 1475322"/>
                <a:gd name="connsiteX310" fmla="*/ 3543929 w 11218359"/>
                <a:gd name="connsiteY310" fmla="*/ 1475323 h 1475322"/>
                <a:gd name="connsiteX311" fmla="*/ 3555368 w 11218359"/>
                <a:gd name="connsiteY311" fmla="*/ 1475323 h 1475322"/>
                <a:gd name="connsiteX312" fmla="*/ 3566808 w 11218359"/>
                <a:gd name="connsiteY312" fmla="*/ 1475323 h 1475322"/>
                <a:gd name="connsiteX313" fmla="*/ 3578247 w 11218359"/>
                <a:gd name="connsiteY313" fmla="*/ 1475323 h 1475322"/>
                <a:gd name="connsiteX314" fmla="*/ 3589687 w 11218359"/>
                <a:gd name="connsiteY314" fmla="*/ 1475323 h 1475322"/>
                <a:gd name="connsiteX315" fmla="*/ 3601127 w 11218359"/>
                <a:gd name="connsiteY315" fmla="*/ 1475323 h 1475322"/>
                <a:gd name="connsiteX316" fmla="*/ 3612566 w 11218359"/>
                <a:gd name="connsiteY316" fmla="*/ 1475323 h 1475322"/>
                <a:gd name="connsiteX317" fmla="*/ 3624005 w 11218359"/>
                <a:gd name="connsiteY317" fmla="*/ 1475323 h 1475322"/>
                <a:gd name="connsiteX318" fmla="*/ 3635445 w 11218359"/>
                <a:gd name="connsiteY318" fmla="*/ 1475323 h 1475322"/>
                <a:gd name="connsiteX319" fmla="*/ 3646885 w 11218359"/>
                <a:gd name="connsiteY319" fmla="*/ 1473822 h 1475322"/>
                <a:gd name="connsiteX320" fmla="*/ 3658324 w 11218359"/>
                <a:gd name="connsiteY320" fmla="*/ 1475323 h 1475322"/>
                <a:gd name="connsiteX321" fmla="*/ 3669764 w 11218359"/>
                <a:gd name="connsiteY321" fmla="*/ 1475323 h 1475322"/>
                <a:gd name="connsiteX322" fmla="*/ 3681203 w 11218359"/>
                <a:gd name="connsiteY322" fmla="*/ 1475323 h 1475322"/>
                <a:gd name="connsiteX323" fmla="*/ 3692643 w 11218359"/>
                <a:gd name="connsiteY323" fmla="*/ 1475323 h 1475322"/>
                <a:gd name="connsiteX324" fmla="*/ 3704082 w 11218359"/>
                <a:gd name="connsiteY324" fmla="*/ 1475323 h 1475322"/>
                <a:gd name="connsiteX325" fmla="*/ 3715522 w 11218359"/>
                <a:gd name="connsiteY325" fmla="*/ 1475323 h 1475322"/>
                <a:gd name="connsiteX326" fmla="*/ 3726961 w 11218359"/>
                <a:gd name="connsiteY326" fmla="*/ 1475323 h 1475322"/>
                <a:gd name="connsiteX327" fmla="*/ 3738401 w 11218359"/>
                <a:gd name="connsiteY327" fmla="*/ 1475323 h 1475322"/>
                <a:gd name="connsiteX328" fmla="*/ 3749840 w 11218359"/>
                <a:gd name="connsiteY328" fmla="*/ 1475323 h 1475322"/>
                <a:gd name="connsiteX329" fmla="*/ 3761280 w 11218359"/>
                <a:gd name="connsiteY329" fmla="*/ 1475323 h 1475322"/>
                <a:gd name="connsiteX330" fmla="*/ 3772719 w 11218359"/>
                <a:gd name="connsiteY330" fmla="*/ 1475323 h 1475322"/>
                <a:gd name="connsiteX331" fmla="*/ 3784154 w 11218359"/>
                <a:gd name="connsiteY331" fmla="*/ 1475323 h 1475322"/>
                <a:gd name="connsiteX332" fmla="*/ 3795598 w 11218359"/>
                <a:gd name="connsiteY332" fmla="*/ 1475323 h 1475322"/>
                <a:gd name="connsiteX333" fmla="*/ 3807033 w 11218359"/>
                <a:gd name="connsiteY333" fmla="*/ 1475323 h 1475322"/>
                <a:gd name="connsiteX334" fmla="*/ 3818473 w 11218359"/>
                <a:gd name="connsiteY334" fmla="*/ 1475323 h 1475322"/>
                <a:gd name="connsiteX335" fmla="*/ 3829917 w 11218359"/>
                <a:gd name="connsiteY335" fmla="*/ 1475323 h 1475322"/>
                <a:gd name="connsiteX336" fmla="*/ 3841352 w 11218359"/>
                <a:gd name="connsiteY336" fmla="*/ 1475323 h 1475322"/>
                <a:gd name="connsiteX337" fmla="*/ 3852791 w 11218359"/>
                <a:gd name="connsiteY337" fmla="*/ 1475323 h 1475322"/>
                <a:gd name="connsiteX338" fmla="*/ 3864231 w 11218359"/>
                <a:gd name="connsiteY338" fmla="*/ 1475323 h 1475322"/>
                <a:gd name="connsiteX339" fmla="*/ 3875670 w 11218359"/>
                <a:gd name="connsiteY339" fmla="*/ 1475323 h 1475322"/>
                <a:gd name="connsiteX340" fmla="*/ 3887110 w 11218359"/>
                <a:gd name="connsiteY340" fmla="*/ 1475323 h 1475322"/>
                <a:gd name="connsiteX341" fmla="*/ 3898549 w 11218359"/>
                <a:gd name="connsiteY341" fmla="*/ 1475323 h 1475322"/>
                <a:gd name="connsiteX342" fmla="*/ 3909989 w 11218359"/>
                <a:gd name="connsiteY342" fmla="*/ 1475323 h 1475322"/>
                <a:gd name="connsiteX343" fmla="*/ 3921447 w 11218359"/>
                <a:gd name="connsiteY343" fmla="*/ 1475323 h 1475322"/>
                <a:gd name="connsiteX344" fmla="*/ 3932878 w 11218359"/>
                <a:gd name="connsiteY344" fmla="*/ 1475323 h 1475322"/>
                <a:gd name="connsiteX345" fmla="*/ 3944307 w 11218359"/>
                <a:gd name="connsiteY345" fmla="*/ 1475323 h 1475322"/>
                <a:gd name="connsiteX346" fmla="*/ 3955737 w 11218359"/>
                <a:gd name="connsiteY346" fmla="*/ 1475323 h 1475322"/>
                <a:gd name="connsiteX347" fmla="*/ 3967167 w 11218359"/>
                <a:gd name="connsiteY347" fmla="*/ 1475323 h 1475322"/>
                <a:gd name="connsiteX348" fmla="*/ 3978645 w 11218359"/>
                <a:gd name="connsiteY348" fmla="*/ 1475323 h 1475322"/>
                <a:gd name="connsiteX349" fmla="*/ 3990075 w 11218359"/>
                <a:gd name="connsiteY349" fmla="*/ 1475323 h 1475322"/>
                <a:gd name="connsiteX350" fmla="*/ 4001505 w 11218359"/>
                <a:gd name="connsiteY350" fmla="*/ 1475323 h 1475322"/>
                <a:gd name="connsiteX351" fmla="*/ 4012935 w 11218359"/>
                <a:gd name="connsiteY351" fmla="*/ 1475323 h 1475322"/>
                <a:gd name="connsiteX352" fmla="*/ 4024365 w 11218359"/>
                <a:gd name="connsiteY352" fmla="*/ 1475323 h 1475322"/>
                <a:gd name="connsiteX353" fmla="*/ 4035843 w 11218359"/>
                <a:gd name="connsiteY353" fmla="*/ 1475323 h 1475322"/>
                <a:gd name="connsiteX354" fmla="*/ 4047273 w 11218359"/>
                <a:gd name="connsiteY354" fmla="*/ 1475323 h 1475322"/>
                <a:gd name="connsiteX355" fmla="*/ 4058702 w 11218359"/>
                <a:gd name="connsiteY355" fmla="*/ 1475323 h 1475322"/>
                <a:gd name="connsiteX356" fmla="*/ 4070133 w 11218359"/>
                <a:gd name="connsiteY356" fmla="*/ 1475323 h 1475322"/>
                <a:gd name="connsiteX357" fmla="*/ 4081563 w 11218359"/>
                <a:gd name="connsiteY357" fmla="*/ 1475323 h 1475322"/>
                <a:gd name="connsiteX358" fmla="*/ 4093040 w 11218359"/>
                <a:gd name="connsiteY358" fmla="*/ 1475323 h 1475322"/>
                <a:gd name="connsiteX359" fmla="*/ 4104471 w 11218359"/>
                <a:gd name="connsiteY359" fmla="*/ 1475323 h 1475322"/>
                <a:gd name="connsiteX360" fmla="*/ 4115900 w 11218359"/>
                <a:gd name="connsiteY360" fmla="*/ 1475323 h 1475322"/>
                <a:gd name="connsiteX361" fmla="*/ 4127330 w 11218359"/>
                <a:gd name="connsiteY361" fmla="*/ 1475323 h 1475322"/>
                <a:gd name="connsiteX362" fmla="*/ 4138760 w 11218359"/>
                <a:gd name="connsiteY362" fmla="*/ 1475323 h 1475322"/>
                <a:gd name="connsiteX363" fmla="*/ 4150238 w 11218359"/>
                <a:gd name="connsiteY363" fmla="*/ 1475323 h 1475322"/>
                <a:gd name="connsiteX364" fmla="*/ 4161668 w 11218359"/>
                <a:gd name="connsiteY364" fmla="*/ 1475323 h 1475322"/>
                <a:gd name="connsiteX365" fmla="*/ 4173098 w 11218359"/>
                <a:gd name="connsiteY365" fmla="*/ 1475323 h 1475322"/>
                <a:gd name="connsiteX366" fmla="*/ 4184528 w 11218359"/>
                <a:gd name="connsiteY366" fmla="*/ 1475323 h 1475322"/>
                <a:gd name="connsiteX367" fmla="*/ 4195958 w 11218359"/>
                <a:gd name="connsiteY367" fmla="*/ 1475323 h 1475322"/>
                <a:gd name="connsiteX368" fmla="*/ 4207436 w 11218359"/>
                <a:gd name="connsiteY368" fmla="*/ 1475323 h 1475322"/>
                <a:gd name="connsiteX369" fmla="*/ 4218865 w 11218359"/>
                <a:gd name="connsiteY369" fmla="*/ 1475323 h 1475322"/>
                <a:gd name="connsiteX370" fmla="*/ 4230296 w 11218359"/>
                <a:gd name="connsiteY370" fmla="*/ 1475323 h 1475322"/>
                <a:gd name="connsiteX371" fmla="*/ 4241726 w 11218359"/>
                <a:gd name="connsiteY371" fmla="*/ 1475323 h 1475322"/>
                <a:gd name="connsiteX372" fmla="*/ 4253156 w 11218359"/>
                <a:gd name="connsiteY372" fmla="*/ 1475323 h 1475322"/>
                <a:gd name="connsiteX373" fmla="*/ 4264634 w 11218359"/>
                <a:gd name="connsiteY373" fmla="*/ 1475323 h 1475322"/>
                <a:gd name="connsiteX374" fmla="*/ 4276063 w 11218359"/>
                <a:gd name="connsiteY374" fmla="*/ 1475323 h 1475322"/>
                <a:gd name="connsiteX375" fmla="*/ 4287493 w 11218359"/>
                <a:gd name="connsiteY375" fmla="*/ 1475323 h 1475322"/>
                <a:gd name="connsiteX376" fmla="*/ 4298923 w 11218359"/>
                <a:gd name="connsiteY376" fmla="*/ 1475323 h 1475322"/>
                <a:gd name="connsiteX377" fmla="*/ 4310353 w 11218359"/>
                <a:gd name="connsiteY377" fmla="*/ 1475323 h 1475322"/>
                <a:gd name="connsiteX378" fmla="*/ 4321831 w 11218359"/>
                <a:gd name="connsiteY378" fmla="*/ 1475323 h 1475322"/>
                <a:gd name="connsiteX379" fmla="*/ 4333261 w 11218359"/>
                <a:gd name="connsiteY379" fmla="*/ 1475323 h 1475322"/>
                <a:gd name="connsiteX380" fmla="*/ 4344691 w 11218359"/>
                <a:gd name="connsiteY380" fmla="*/ 1475323 h 1475322"/>
                <a:gd name="connsiteX381" fmla="*/ 4356121 w 11218359"/>
                <a:gd name="connsiteY381" fmla="*/ 1475323 h 1475322"/>
                <a:gd name="connsiteX382" fmla="*/ 4367551 w 11218359"/>
                <a:gd name="connsiteY382" fmla="*/ 1475323 h 1475322"/>
                <a:gd name="connsiteX383" fmla="*/ 4379028 w 11218359"/>
                <a:gd name="connsiteY383" fmla="*/ 1475323 h 1475322"/>
                <a:gd name="connsiteX384" fmla="*/ 4390458 w 11218359"/>
                <a:gd name="connsiteY384" fmla="*/ 1475323 h 1475322"/>
                <a:gd name="connsiteX385" fmla="*/ 4401889 w 11218359"/>
                <a:gd name="connsiteY385" fmla="*/ 1475323 h 1475322"/>
                <a:gd name="connsiteX386" fmla="*/ 4413319 w 11218359"/>
                <a:gd name="connsiteY386" fmla="*/ 1475323 h 1475322"/>
                <a:gd name="connsiteX387" fmla="*/ 4424749 w 11218359"/>
                <a:gd name="connsiteY387" fmla="*/ 1475323 h 1475322"/>
                <a:gd name="connsiteX388" fmla="*/ 4436226 w 11218359"/>
                <a:gd name="connsiteY388" fmla="*/ 1475323 h 1475322"/>
                <a:gd name="connsiteX389" fmla="*/ 4447656 w 11218359"/>
                <a:gd name="connsiteY389" fmla="*/ 1475323 h 1475322"/>
                <a:gd name="connsiteX390" fmla="*/ 4459086 w 11218359"/>
                <a:gd name="connsiteY390" fmla="*/ 1475323 h 1475322"/>
                <a:gd name="connsiteX391" fmla="*/ 4470516 w 11218359"/>
                <a:gd name="connsiteY391" fmla="*/ 1475323 h 1475322"/>
                <a:gd name="connsiteX392" fmla="*/ 4481946 w 11218359"/>
                <a:gd name="connsiteY392" fmla="*/ 1475323 h 1475322"/>
                <a:gd name="connsiteX393" fmla="*/ 4493424 w 11218359"/>
                <a:gd name="connsiteY393" fmla="*/ 1475323 h 1475322"/>
                <a:gd name="connsiteX394" fmla="*/ 4504854 w 11218359"/>
                <a:gd name="connsiteY394" fmla="*/ 1475323 h 1475322"/>
                <a:gd name="connsiteX395" fmla="*/ 4516284 w 11218359"/>
                <a:gd name="connsiteY395" fmla="*/ 1475323 h 1475322"/>
                <a:gd name="connsiteX396" fmla="*/ 4527714 w 11218359"/>
                <a:gd name="connsiteY396" fmla="*/ 1475323 h 1475322"/>
                <a:gd name="connsiteX397" fmla="*/ 4539144 w 11218359"/>
                <a:gd name="connsiteY397" fmla="*/ 1475323 h 1475322"/>
                <a:gd name="connsiteX398" fmla="*/ 4550621 w 11218359"/>
                <a:gd name="connsiteY398" fmla="*/ 1475323 h 1475322"/>
                <a:gd name="connsiteX399" fmla="*/ 4562051 w 11218359"/>
                <a:gd name="connsiteY399" fmla="*/ 1475323 h 1475322"/>
                <a:gd name="connsiteX400" fmla="*/ 4573482 w 11218359"/>
                <a:gd name="connsiteY400" fmla="*/ 1475323 h 1475322"/>
                <a:gd name="connsiteX401" fmla="*/ 4584912 w 11218359"/>
                <a:gd name="connsiteY401" fmla="*/ 1475323 h 1475322"/>
                <a:gd name="connsiteX402" fmla="*/ 4596341 w 11218359"/>
                <a:gd name="connsiteY402" fmla="*/ 1475323 h 1475322"/>
                <a:gd name="connsiteX403" fmla="*/ 4607771 w 11218359"/>
                <a:gd name="connsiteY403" fmla="*/ 1475323 h 1475322"/>
                <a:gd name="connsiteX404" fmla="*/ 4619249 w 11218359"/>
                <a:gd name="connsiteY404" fmla="*/ 1475323 h 1475322"/>
                <a:gd name="connsiteX405" fmla="*/ 4630679 w 11218359"/>
                <a:gd name="connsiteY405" fmla="*/ 1475323 h 1475322"/>
                <a:gd name="connsiteX406" fmla="*/ 4642109 w 11218359"/>
                <a:gd name="connsiteY406" fmla="*/ 1475323 h 1475322"/>
                <a:gd name="connsiteX407" fmla="*/ 4653539 w 11218359"/>
                <a:gd name="connsiteY407" fmla="*/ 1475323 h 1475322"/>
                <a:gd name="connsiteX408" fmla="*/ 4664969 w 11218359"/>
                <a:gd name="connsiteY408" fmla="*/ 1475323 h 1475322"/>
                <a:gd name="connsiteX409" fmla="*/ 4676447 w 11218359"/>
                <a:gd name="connsiteY409" fmla="*/ 1473822 h 1475322"/>
                <a:gd name="connsiteX410" fmla="*/ 4687877 w 11218359"/>
                <a:gd name="connsiteY410" fmla="*/ 1475323 h 1475322"/>
                <a:gd name="connsiteX411" fmla="*/ 4699306 w 11218359"/>
                <a:gd name="connsiteY411" fmla="*/ 1475323 h 1475322"/>
                <a:gd name="connsiteX412" fmla="*/ 4710737 w 11218359"/>
                <a:gd name="connsiteY412" fmla="*/ 1475323 h 1475322"/>
                <a:gd name="connsiteX413" fmla="*/ 4722167 w 11218359"/>
                <a:gd name="connsiteY413" fmla="*/ 1475323 h 1475322"/>
                <a:gd name="connsiteX414" fmla="*/ 4733644 w 11218359"/>
                <a:gd name="connsiteY414" fmla="*/ 1475323 h 1475322"/>
                <a:gd name="connsiteX415" fmla="*/ 4745075 w 11218359"/>
                <a:gd name="connsiteY415" fmla="*/ 1475323 h 1475322"/>
                <a:gd name="connsiteX416" fmla="*/ 4756504 w 11218359"/>
                <a:gd name="connsiteY416" fmla="*/ 1475323 h 1475322"/>
                <a:gd name="connsiteX417" fmla="*/ 4767934 w 11218359"/>
                <a:gd name="connsiteY417" fmla="*/ 1475323 h 1475322"/>
                <a:gd name="connsiteX418" fmla="*/ 4779364 w 11218359"/>
                <a:gd name="connsiteY418" fmla="*/ 1475323 h 1475322"/>
                <a:gd name="connsiteX419" fmla="*/ 4790842 w 11218359"/>
                <a:gd name="connsiteY419" fmla="*/ 1475323 h 1475322"/>
                <a:gd name="connsiteX420" fmla="*/ 4802272 w 11218359"/>
                <a:gd name="connsiteY420" fmla="*/ 1475323 h 1475322"/>
                <a:gd name="connsiteX421" fmla="*/ 4813702 w 11218359"/>
                <a:gd name="connsiteY421" fmla="*/ 1475323 h 1475322"/>
                <a:gd name="connsiteX422" fmla="*/ 4825132 w 11218359"/>
                <a:gd name="connsiteY422" fmla="*/ 1475323 h 1475322"/>
                <a:gd name="connsiteX423" fmla="*/ 4836562 w 11218359"/>
                <a:gd name="connsiteY423" fmla="*/ 1475323 h 1475322"/>
                <a:gd name="connsiteX424" fmla="*/ 4848040 w 11218359"/>
                <a:gd name="connsiteY424" fmla="*/ 1475323 h 1475322"/>
                <a:gd name="connsiteX425" fmla="*/ 4859469 w 11218359"/>
                <a:gd name="connsiteY425" fmla="*/ 1475323 h 1475322"/>
                <a:gd name="connsiteX426" fmla="*/ 4870899 w 11218359"/>
                <a:gd name="connsiteY426" fmla="*/ 1475323 h 1475322"/>
                <a:gd name="connsiteX427" fmla="*/ 4882330 w 11218359"/>
                <a:gd name="connsiteY427" fmla="*/ 1475323 h 1475322"/>
                <a:gd name="connsiteX428" fmla="*/ 4893760 w 11218359"/>
                <a:gd name="connsiteY428" fmla="*/ 1475323 h 1475322"/>
                <a:gd name="connsiteX429" fmla="*/ 4905237 w 11218359"/>
                <a:gd name="connsiteY429" fmla="*/ 1475323 h 1475322"/>
                <a:gd name="connsiteX430" fmla="*/ 4916667 w 11218359"/>
                <a:gd name="connsiteY430" fmla="*/ 1475323 h 1475322"/>
                <a:gd name="connsiteX431" fmla="*/ 4928097 w 11218359"/>
                <a:gd name="connsiteY431" fmla="*/ 1475323 h 1475322"/>
                <a:gd name="connsiteX432" fmla="*/ 4939527 w 11218359"/>
                <a:gd name="connsiteY432" fmla="*/ 1475323 h 1475322"/>
                <a:gd name="connsiteX433" fmla="*/ 4950957 w 11218359"/>
                <a:gd name="connsiteY433" fmla="*/ 1475323 h 1475322"/>
                <a:gd name="connsiteX434" fmla="*/ 4962435 w 11218359"/>
                <a:gd name="connsiteY434" fmla="*/ 1475323 h 1475322"/>
                <a:gd name="connsiteX435" fmla="*/ 4973865 w 11218359"/>
                <a:gd name="connsiteY435" fmla="*/ 1475323 h 1475322"/>
                <a:gd name="connsiteX436" fmla="*/ 4985295 w 11218359"/>
                <a:gd name="connsiteY436" fmla="*/ 1475323 h 1475322"/>
                <a:gd name="connsiteX437" fmla="*/ 4996725 w 11218359"/>
                <a:gd name="connsiteY437" fmla="*/ 1475323 h 1475322"/>
                <a:gd name="connsiteX438" fmla="*/ 5008155 w 11218359"/>
                <a:gd name="connsiteY438" fmla="*/ 1475323 h 1475322"/>
                <a:gd name="connsiteX439" fmla="*/ 5019632 w 11218359"/>
                <a:gd name="connsiteY439" fmla="*/ 1475323 h 1475322"/>
                <a:gd name="connsiteX440" fmla="*/ 5031062 w 11218359"/>
                <a:gd name="connsiteY440" fmla="*/ 1475323 h 1475322"/>
                <a:gd name="connsiteX441" fmla="*/ 5042492 w 11218359"/>
                <a:gd name="connsiteY441" fmla="*/ 1475323 h 1475322"/>
                <a:gd name="connsiteX442" fmla="*/ 5053923 w 11218359"/>
                <a:gd name="connsiteY442" fmla="*/ 1475323 h 1475322"/>
                <a:gd name="connsiteX443" fmla="*/ 5065353 w 11218359"/>
                <a:gd name="connsiteY443" fmla="*/ 1475323 h 1475322"/>
                <a:gd name="connsiteX444" fmla="*/ 5076830 w 11218359"/>
                <a:gd name="connsiteY444" fmla="*/ 1475323 h 1475322"/>
                <a:gd name="connsiteX445" fmla="*/ 5088260 w 11218359"/>
                <a:gd name="connsiteY445" fmla="*/ 1475323 h 1475322"/>
                <a:gd name="connsiteX446" fmla="*/ 5099690 w 11218359"/>
                <a:gd name="connsiteY446" fmla="*/ 1475323 h 1475322"/>
                <a:gd name="connsiteX447" fmla="*/ 5111120 w 11218359"/>
                <a:gd name="connsiteY447" fmla="*/ 1475323 h 1475322"/>
                <a:gd name="connsiteX448" fmla="*/ 5122550 w 11218359"/>
                <a:gd name="connsiteY448" fmla="*/ 1475323 h 1475322"/>
                <a:gd name="connsiteX449" fmla="*/ 5134028 w 11218359"/>
                <a:gd name="connsiteY449" fmla="*/ 1475323 h 1475322"/>
                <a:gd name="connsiteX450" fmla="*/ 5145458 w 11218359"/>
                <a:gd name="connsiteY450" fmla="*/ 1475323 h 1475322"/>
                <a:gd name="connsiteX451" fmla="*/ 5156888 w 11218359"/>
                <a:gd name="connsiteY451" fmla="*/ 1475323 h 1475322"/>
                <a:gd name="connsiteX452" fmla="*/ 5168318 w 11218359"/>
                <a:gd name="connsiteY452" fmla="*/ 1475323 h 1475322"/>
                <a:gd name="connsiteX453" fmla="*/ 5179747 w 11218359"/>
                <a:gd name="connsiteY453" fmla="*/ 1475323 h 1475322"/>
                <a:gd name="connsiteX454" fmla="*/ 5191225 w 11218359"/>
                <a:gd name="connsiteY454" fmla="*/ 1475323 h 1475322"/>
                <a:gd name="connsiteX455" fmla="*/ 5202655 w 11218359"/>
                <a:gd name="connsiteY455" fmla="*/ 1475323 h 1475322"/>
                <a:gd name="connsiteX456" fmla="*/ 5214085 w 11218359"/>
                <a:gd name="connsiteY456" fmla="*/ 1475323 h 1475322"/>
                <a:gd name="connsiteX457" fmla="*/ 5225515 w 11218359"/>
                <a:gd name="connsiteY457" fmla="*/ 1475323 h 1475322"/>
                <a:gd name="connsiteX458" fmla="*/ 5236945 w 11218359"/>
                <a:gd name="connsiteY458" fmla="*/ 1475323 h 1475322"/>
                <a:gd name="connsiteX459" fmla="*/ 5248423 w 11218359"/>
                <a:gd name="connsiteY459" fmla="*/ 1475323 h 1475322"/>
                <a:gd name="connsiteX460" fmla="*/ 5259853 w 11218359"/>
                <a:gd name="connsiteY460" fmla="*/ 1475323 h 1475322"/>
                <a:gd name="connsiteX461" fmla="*/ 5271283 w 11218359"/>
                <a:gd name="connsiteY461" fmla="*/ 1475323 h 1475322"/>
                <a:gd name="connsiteX462" fmla="*/ 5282713 w 11218359"/>
                <a:gd name="connsiteY462" fmla="*/ 1475323 h 1475322"/>
                <a:gd name="connsiteX463" fmla="*/ 5294143 w 11218359"/>
                <a:gd name="connsiteY463" fmla="*/ 1475323 h 1475322"/>
                <a:gd name="connsiteX464" fmla="*/ 5305621 w 11218359"/>
                <a:gd name="connsiteY464" fmla="*/ 1475323 h 1475322"/>
                <a:gd name="connsiteX465" fmla="*/ 5317051 w 11218359"/>
                <a:gd name="connsiteY465" fmla="*/ 1475323 h 1475322"/>
                <a:gd name="connsiteX466" fmla="*/ 5328481 w 11218359"/>
                <a:gd name="connsiteY466" fmla="*/ 1475323 h 1475322"/>
                <a:gd name="connsiteX467" fmla="*/ 5339910 w 11218359"/>
                <a:gd name="connsiteY467" fmla="*/ 1475323 h 1475322"/>
                <a:gd name="connsiteX468" fmla="*/ 5351340 w 11218359"/>
                <a:gd name="connsiteY468" fmla="*/ 1475323 h 1475322"/>
                <a:gd name="connsiteX469" fmla="*/ 5362818 w 11218359"/>
                <a:gd name="connsiteY469" fmla="*/ 1475323 h 1475322"/>
                <a:gd name="connsiteX470" fmla="*/ 5374248 w 11218359"/>
                <a:gd name="connsiteY470" fmla="*/ 1475323 h 1475322"/>
                <a:gd name="connsiteX471" fmla="*/ 5385678 w 11218359"/>
                <a:gd name="connsiteY471" fmla="*/ 1475323 h 1475322"/>
                <a:gd name="connsiteX472" fmla="*/ 5397108 w 11218359"/>
                <a:gd name="connsiteY472" fmla="*/ 1475323 h 1475322"/>
                <a:gd name="connsiteX473" fmla="*/ 5408538 w 11218359"/>
                <a:gd name="connsiteY473" fmla="*/ 1475323 h 1475322"/>
                <a:gd name="connsiteX474" fmla="*/ 5420016 w 11218359"/>
                <a:gd name="connsiteY474" fmla="*/ 1475323 h 1475322"/>
                <a:gd name="connsiteX475" fmla="*/ 5431446 w 11218359"/>
                <a:gd name="connsiteY475" fmla="*/ 1475323 h 1475322"/>
                <a:gd name="connsiteX476" fmla="*/ 5442876 w 11218359"/>
                <a:gd name="connsiteY476" fmla="*/ 1475323 h 1475322"/>
                <a:gd name="connsiteX477" fmla="*/ 5454306 w 11218359"/>
                <a:gd name="connsiteY477" fmla="*/ 1475323 h 1475322"/>
                <a:gd name="connsiteX478" fmla="*/ 5465736 w 11218359"/>
                <a:gd name="connsiteY478" fmla="*/ 1475323 h 1475322"/>
                <a:gd name="connsiteX479" fmla="*/ 5477214 w 11218359"/>
                <a:gd name="connsiteY479" fmla="*/ 1475323 h 1475322"/>
                <a:gd name="connsiteX480" fmla="*/ 5488643 w 11218359"/>
                <a:gd name="connsiteY480" fmla="*/ 1475323 h 1475322"/>
                <a:gd name="connsiteX481" fmla="*/ 5500073 w 11218359"/>
                <a:gd name="connsiteY481" fmla="*/ 1475323 h 1475322"/>
                <a:gd name="connsiteX482" fmla="*/ 5511503 w 11218359"/>
                <a:gd name="connsiteY482" fmla="*/ 1475323 h 1475322"/>
                <a:gd name="connsiteX483" fmla="*/ 5522933 w 11218359"/>
                <a:gd name="connsiteY483" fmla="*/ 1475323 h 1475322"/>
                <a:gd name="connsiteX484" fmla="*/ 5534411 w 11218359"/>
                <a:gd name="connsiteY484" fmla="*/ 1475323 h 1475322"/>
                <a:gd name="connsiteX485" fmla="*/ 5545841 w 11218359"/>
                <a:gd name="connsiteY485" fmla="*/ 1475323 h 1475322"/>
                <a:gd name="connsiteX486" fmla="*/ 5557271 w 11218359"/>
                <a:gd name="connsiteY486" fmla="*/ 1475323 h 1475322"/>
                <a:gd name="connsiteX487" fmla="*/ 5568701 w 11218359"/>
                <a:gd name="connsiteY487" fmla="*/ 1475323 h 1475322"/>
                <a:gd name="connsiteX488" fmla="*/ 5580131 w 11218359"/>
                <a:gd name="connsiteY488" fmla="*/ 1475323 h 1475322"/>
                <a:gd name="connsiteX489" fmla="*/ 5591609 w 11218359"/>
                <a:gd name="connsiteY489" fmla="*/ 1475323 h 1475322"/>
                <a:gd name="connsiteX490" fmla="*/ 5603038 w 11218359"/>
                <a:gd name="connsiteY490" fmla="*/ 1475323 h 1475322"/>
                <a:gd name="connsiteX491" fmla="*/ 5614469 w 11218359"/>
                <a:gd name="connsiteY491" fmla="*/ 1475323 h 1475322"/>
                <a:gd name="connsiteX492" fmla="*/ 5625899 w 11218359"/>
                <a:gd name="connsiteY492" fmla="*/ 1475323 h 1475322"/>
                <a:gd name="connsiteX493" fmla="*/ 5637329 w 11218359"/>
                <a:gd name="connsiteY493" fmla="*/ 1475323 h 1475322"/>
                <a:gd name="connsiteX494" fmla="*/ 5648759 w 11218359"/>
                <a:gd name="connsiteY494" fmla="*/ 1475323 h 1475322"/>
                <a:gd name="connsiteX495" fmla="*/ 5660236 w 11218359"/>
                <a:gd name="connsiteY495" fmla="*/ 1475323 h 1475322"/>
                <a:gd name="connsiteX496" fmla="*/ 5671666 w 11218359"/>
                <a:gd name="connsiteY496" fmla="*/ 1475323 h 1475322"/>
                <a:gd name="connsiteX497" fmla="*/ 5683096 w 11218359"/>
                <a:gd name="connsiteY497" fmla="*/ 1475323 h 1475322"/>
                <a:gd name="connsiteX498" fmla="*/ 5694526 w 11218359"/>
                <a:gd name="connsiteY498" fmla="*/ 1475323 h 1475322"/>
                <a:gd name="connsiteX499" fmla="*/ 5705956 w 11218359"/>
                <a:gd name="connsiteY499" fmla="*/ 1475323 h 1475322"/>
                <a:gd name="connsiteX500" fmla="*/ 5717434 w 11218359"/>
                <a:gd name="connsiteY500" fmla="*/ 1475323 h 1475322"/>
                <a:gd name="connsiteX501" fmla="*/ 5728864 w 11218359"/>
                <a:gd name="connsiteY501" fmla="*/ 1475323 h 1475322"/>
                <a:gd name="connsiteX502" fmla="*/ 5740294 w 11218359"/>
                <a:gd name="connsiteY502" fmla="*/ 1475323 h 1475322"/>
                <a:gd name="connsiteX503" fmla="*/ 5751724 w 11218359"/>
                <a:gd name="connsiteY503" fmla="*/ 1475323 h 1475322"/>
                <a:gd name="connsiteX504" fmla="*/ 5763154 w 11218359"/>
                <a:gd name="connsiteY504" fmla="*/ 1475323 h 1475322"/>
                <a:gd name="connsiteX505" fmla="*/ 5774631 w 11218359"/>
                <a:gd name="connsiteY505" fmla="*/ 1475323 h 1475322"/>
                <a:gd name="connsiteX506" fmla="*/ 5786062 w 11218359"/>
                <a:gd name="connsiteY506" fmla="*/ 1475323 h 1475322"/>
                <a:gd name="connsiteX507" fmla="*/ 5797492 w 11218359"/>
                <a:gd name="connsiteY507" fmla="*/ 1475323 h 1475322"/>
                <a:gd name="connsiteX508" fmla="*/ 5808921 w 11218359"/>
                <a:gd name="connsiteY508" fmla="*/ 1475323 h 1475322"/>
                <a:gd name="connsiteX509" fmla="*/ 5820351 w 11218359"/>
                <a:gd name="connsiteY509" fmla="*/ 1475323 h 1475322"/>
                <a:gd name="connsiteX510" fmla="*/ 5831829 w 11218359"/>
                <a:gd name="connsiteY510" fmla="*/ 1475323 h 1475322"/>
                <a:gd name="connsiteX511" fmla="*/ 5843259 w 11218359"/>
                <a:gd name="connsiteY511" fmla="*/ 1475323 h 1475322"/>
                <a:gd name="connsiteX512" fmla="*/ 5854689 w 11218359"/>
                <a:gd name="connsiteY512" fmla="*/ 1475323 h 1475322"/>
                <a:gd name="connsiteX513" fmla="*/ 5866119 w 11218359"/>
                <a:gd name="connsiteY513" fmla="*/ 1475323 h 1475322"/>
                <a:gd name="connsiteX514" fmla="*/ 5877549 w 11218359"/>
                <a:gd name="connsiteY514" fmla="*/ 1475323 h 1475322"/>
                <a:gd name="connsiteX515" fmla="*/ 5889027 w 11218359"/>
                <a:gd name="connsiteY515" fmla="*/ 1475323 h 1475322"/>
                <a:gd name="connsiteX516" fmla="*/ 5900457 w 11218359"/>
                <a:gd name="connsiteY516" fmla="*/ 1475323 h 1475322"/>
                <a:gd name="connsiteX517" fmla="*/ 5911887 w 11218359"/>
                <a:gd name="connsiteY517" fmla="*/ 1475323 h 1475322"/>
                <a:gd name="connsiteX518" fmla="*/ 5923317 w 11218359"/>
                <a:gd name="connsiteY518" fmla="*/ 1475323 h 1475322"/>
                <a:gd name="connsiteX519" fmla="*/ 5934747 w 11218359"/>
                <a:gd name="connsiteY519" fmla="*/ 1475323 h 1475322"/>
                <a:gd name="connsiteX520" fmla="*/ 5946225 w 11218359"/>
                <a:gd name="connsiteY520" fmla="*/ 1475323 h 1475322"/>
                <a:gd name="connsiteX521" fmla="*/ 5957655 w 11218359"/>
                <a:gd name="connsiteY521" fmla="*/ 1475323 h 1475322"/>
                <a:gd name="connsiteX522" fmla="*/ 5969084 w 11218359"/>
                <a:gd name="connsiteY522" fmla="*/ 1475323 h 1475322"/>
                <a:gd name="connsiteX523" fmla="*/ 5980514 w 11218359"/>
                <a:gd name="connsiteY523" fmla="*/ 1475323 h 1475322"/>
                <a:gd name="connsiteX524" fmla="*/ 5991944 w 11218359"/>
                <a:gd name="connsiteY524" fmla="*/ 1475323 h 1475322"/>
                <a:gd name="connsiteX525" fmla="*/ 6003422 w 11218359"/>
                <a:gd name="connsiteY525" fmla="*/ 1475323 h 1475322"/>
                <a:gd name="connsiteX526" fmla="*/ 6014852 w 11218359"/>
                <a:gd name="connsiteY526" fmla="*/ 1475323 h 1475322"/>
                <a:gd name="connsiteX527" fmla="*/ 6026282 w 11218359"/>
                <a:gd name="connsiteY527" fmla="*/ 1475323 h 1475322"/>
                <a:gd name="connsiteX528" fmla="*/ 6037712 w 11218359"/>
                <a:gd name="connsiteY528" fmla="*/ 1475323 h 1475322"/>
                <a:gd name="connsiteX529" fmla="*/ 6049142 w 11218359"/>
                <a:gd name="connsiteY529" fmla="*/ 1475323 h 1475322"/>
                <a:gd name="connsiteX530" fmla="*/ 6060620 w 11218359"/>
                <a:gd name="connsiteY530" fmla="*/ 1475323 h 1475322"/>
                <a:gd name="connsiteX531" fmla="*/ 6072049 w 11218359"/>
                <a:gd name="connsiteY531" fmla="*/ 1475323 h 1475322"/>
                <a:gd name="connsiteX532" fmla="*/ 6083480 w 11218359"/>
                <a:gd name="connsiteY532" fmla="*/ 1475323 h 1475322"/>
                <a:gd name="connsiteX533" fmla="*/ 6094910 w 11218359"/>
                <a:gd name="connsiteY533" fmla="*/ 1475323 h 1475322"/>
                <a:gd name="connsiteX534" fmla="*/ 6106340 w 11218359"/>
                <a:gd name="connsiteY534" fmla="*/ 1475323 h 1475322"/>
                <a:gd name="connsiteX535" fmla="*/ 6117818 w 11218359"/>
                <a:gd name="connsiteY535" fmla="*/ 1475323 h 1475322"/>
                <a:gd name="connsiteX536" fmla="*/ 6129247 w 11218359"/>
                <a:gd name="connsiteY536" fmla="*/ 1475323 h 1475322"/>
                <a:gd name="connsiteX537" fmla="*/ 6140677 w 11218359"/>
                <a:gd name="connsiteY537" fmla="*/ 1475323 h 1475322"/>
                <a:gd name="connsiteX538" fmla="*/ 6152107 w 11218359"/>
                <a:gd name="connsiteY538" fmla="*/ 1475323 h 1475322"/>
                <a:gd name="connsiteX539" fmla="*/ 6163537 w 11218359"/>
                <a:gd name="connsiteY539" fmla="*/ 1475323 h 1475322"/>
                <a:gd name="connsiteX540" fmla="*/ 6175015 w 11218359"/>
                <a:gd name="connsiteY540" fmla="*/ 1475323 h 1475322"/>
                <a:gd name="connsiteX541" fmla="*/ 6186445 w 11218359"/>
                <a:gd name="connsiteY541" fmla="*/ 1475323 h 1475322"/>
                <a:gd name="connsiteX542" fmla="*/ 6197875 w 11218359"/>
                <a:gd name="connsiteY542" fmla="*/ 1475323 h 1475322"/>
                <a:gd name="connsiteX543" fmla="*/ 6209305 w 11218359"/>
                <a:gd name="connsiteY543" fmla="*/ 1475323 h 1475322"/>
                <a:gd name="connsiteX544" fmla="*/ 6220735 w 11218359"/>
                <a:gd name="connsiteY544" fmla="*/ 1475323 h 1475322"/>
                <a:gd name="connsiteX545" fmla="*/ 6232212 w 11218359"/>
                <a:gd name="connsiteY545" fmla="*/ 1475323 h 1475322"/>
                <a:gd name="connsiteX546" fmla="*/ 6243642 w 11218359"/>
                <a:gd name="connsiteY546" fmla="*/ 1475323 h 1475322"/>
                <a:gd name="connsiteX547" fmla="*/ 6255073 w 11218359"/>
                <a:gd name="connsiteY547" fmla="*/ 1475323 h 1475322"/>
                <a:gd name="connsiteX548" fmla="*/ 6266503 w 11218359"/>
                <a:gd name="connsiteY548" fmla="*/ 1475323 h 1475322"/>
                <a:gd name="connsiteX549" fmla="*/ 6277933 w 11218359"/>
                <a:gd name="connsiteY549" fmla="*/ 1475323 h 1475322"/>
                <a:gd name="connsiteX550" fmla="*/ 6289410 w 11218359"/>
                <a:gd name="connsiteY550" fmla="*/ 1475323 h 1475322"/>
                <a:gd name="connsiteX551" fmla="*/ 6300840 w 11218359"/>
                <a:gd name="connsiteY551" fmla="*/ 1475323 h 1475322"/>
                <a:gd name="connsiteX552" fmla="*/ 6312270 w 11218359"/>
                <a:gd name="connsiteY552" fmla="*/ 1475323 h 1475322"/>
                <a:gd name="connsiteX553" fmla="*/ 6323700 w 11218359"/>
                <a:gd name="connsiteY553" fmla="*/ 1475323 h 1475322"/>
                <a:gd name="connsiteX554" fmla="*/ 6335130 w 11218359"/>
                <a:gd name="connsiteY554" fmla="*/ 1475323 h 1475322"/>
                <a:gd name="connsiteX555" fmla="*/ 6346608 w 11218359"/>
                <a:gd name="connsiteY555" fmla="*/ 1475323 h 1475322"/>
                <a:gd name="connsiteX556" fmla="*/ 6358038 w 11218359"/>
                <a:gd name="connsiteY556" fmla="*/ 1475323 h 1475322"/>
                <a:gd name="connsiteX557" fmla="*/ 6369468 w 11218359"/>
                <a:gd name="connsiteY557" fmla="*/ 1475323 h 1475322"/>
                <a:gd name="connsiteX558" fmla="*/ 6380898 w 11218359"/>
                <a:gd name="connsiteY558" fmla="*/ 1475323 h 1475322"/>
                <a:gd name="connsiteX559" fmla="*/ 6392328 w 11218359"/>
                <a:gd name="connsiteY559" fmla="*/ 1475323 h 1475322"/>
                <a:gd name="connsiteX560" fmla="*/ 6403805 w 11218359"/>
                <a:gd name="connsiteY560" fmla="*/ 1475323 h 1475322"/>
                <a:gd name="connsiteX561" fmla="*/ 6415235 w 11218359"/>
                <a:gd name="connsiteY561" fmla="*/ 1475323 h 1475322"/>
                <a:gd name="connsiteX562" fmla="*/ 6426666 w 11218359"/>
                <a:gd name="connsiteY562" fmla="*/ 1475323 h 1475322"/>
                <a:gd name="connsiteX563" fmla="*/ 6438096 w 11218359"/>
                <a:gd name="connsiteY563" fmla="*/ 1475323 h 1475322"/>
                <a:gd name="connsiteX564" fmla="*/ 6449525 w 11218359"/>
                <a:gd name="connsiteY564" fmla="*/ 1475323 h 1475322"/>
                <a:gd name="connsiteX565" fmla="*/ 6461003 w 11218359"/>
                <a:gd name="connsiteY565" fmla="*/ 1475323 h 1475322"/>
                <a:gd name="connsiteX566" fmla="*/ 6472433 w 11218359"/>
                <a:gd name="connsiteY566" fmla="*/ 1475323 h 1475322"/>
                <a:gd name="connsiteX567" fmla="*/ 6483863 w 11218359"/>
                <a:gd name="connsiteY567" fmla="*/ 1475323 h 1475322"/>
                <a:gd name="connsiteX568" fmla="*/ 6495293 w 11218359"/>
                <a:gd name="connsiteY568" fmla="*/ 1475323 h 1475322"/>
                <a:gd name="connsiteX569" fmla="*/ 6506723 w 11218359"/>
                <a:gd name="connsiteY569" fmla="*/ 1475323 h 1475322"/>
                <a:gd name="connsiteX570" fmla="*/ 6518201 w 11218359"/>
                <a:gd name="connsiteY570" fmla="*/ 1475323 h 1475322"/>
                <a:gd name="connsiteX571" fmla="*/ 6529631 w 11218359"/>
                <a:gd name="connsiteY571" fmla="*/ 1475323 h 1475322"/>
                <a:gd name="connsiteX572" fmla="*/ 6541061 w 11218359"/>
                <a:gd name="connsiteY572" fmla="*/ 1475323 h 1475322"/>
                <a:gd name="connsiteX573" fmla="*/ 6552490 w 11218359"/>
                <a:gd name="connsiteY573" fmla="*/ 1475323 h 1475322"/>
                <a:gd name="connsiteX574" fmla="*/ 6563921 w 11218359"/>
                <a:gd name="connsiteY574" fmla="*/ 1475323 h 1475322"/>
                <a:gd name="connsiteX575" fmla="*/ 6575398 w 11218359"/>
                <a:gd name="connsiteY575" fmla="*/ 1475323 h 1475322"/>
                <a:gd name="connsiteX576" fmla="*/ 6586828 w 11218359"/>
                <a:gd name="connsiteY576" fmla="*/ 1475323 h 1475322"/>
                <a:gd name="connsiteX577" fmla="*/ 6598259 w 11218359"/>
                <a:gd name="connsiteY577" fmla="*/ 1475323 h 1475322"/>
                <a:gd name="connsiteX578" fmla="*/ 6609688 w 11218359"/>
                <a:gd name="connsiteY578" fmla="*/ 1475323 h 1475322"/>
                <a:gd name="connsiteX579" fmla="*/ 6621118 w 11218359"/>
                <a:gd name="connsiteY579" fmla="*/ 1475323 h 1475322"/>
                <a:gd name="connsiteX580" fmla="*/ 6632596 w 11218359"/>
                <a:gd name="connsiteY580" fmla="*/ 1475323 h 1475322"/>
                <a:gd name="connsiteX581" fmla="*/ 6644026 w 11218359"/>
                <a:gd name="connsiteY581" fmla="*/ 1475323 h 1475322"/>
                <a:gd name="connsiteX582" fmla="*/ 6655456 w 11218359"/>
                <a:gd name="connsiteY582" fmla="*/ 1475323 h 1475322"/>
                <a:gd name="connsiteX583" fmla="*/ 6666886 w 11218359"/>
                <a:gd name="connsiteY583" fmla="*/ 1475323 h 1475322"/>
                <a:gd name="connsiteX584" fmla="*/ 6678316 w 11218359"/>
                <a:gd name="connsiteY584" fmla="*/ 1475323 h 1475322"/>
                <a:gd name="connsiteX585" fmla="*/ 6689794 w 11218359"/>
                <a:gd name="connsiteY585" fmla="*/ 1475323 h 1475322"/>
                <a:gd name="connsiteX586" fmla="*/ 6701224 w 11218359"/>
                <a:gd name="connsiteY586" fmla="*/ 1475323 h 1475322"/>
                <a:gd name="connsiteX587" fmla="*/ 6712653 w 11218359"/>
                <a:gd name="connsiteY587" fmla="*/ 1475323 h 1475322"/>
                <a:gd name="connsiteX588" fmla="*/ 6724083 w 11218359"/>
                <a:gd name="connsiteY588" fmla="*/ 1475323 h 1475322"/>
                <a:gd name="connsiteX589" fmla="*/ 6735514 w 11218359"/>
                <a:gd name="connsiteY589" fmla="*/ 1475323 h 1475322"/>
                <a:gd name="connsiteX590" fmla="*/ 6746944 w 11218359"/>
                <a:gd name="connsiteY590" fmla="*/ 1475323 h 1475322"/>
                <a:gd name="connsiteX591" fmla="*/ 6758421 w 11218359"/>
                <a:gd name="connsiteY591" fmla="*/ 1475323 h 1475322"/>
                <a:gd name="connsiteX592" fmla="*/ 6769851 w 11218359"/>
                <a:gd name="connsiteY592" fmla="*/ 1475323 h 1475322"/>
                <a:gd name="connsiteX593" fmla="*/ 6781281 w 11218359"/>
                <a:gd name="connsiteY593" fmla="*/ 1475323 h 1475322"/>
                <a:gd name="connsiteX594" fmla="*/ 6792711 w 11218359"/>
                <a:gd name="connsiteY594" fmla="*/ 1475323 h 1475322"/>
                <a:gd name="connsiteX595" fmla="*/ 6804141 w 11218359"/>
                <a:gd name="connsiteY595" fmla="*/ 1475323 h 1475322"/>
                <a:gd name="connsiteX596" fmla="*/ 6815619 w 11218359"/>
                <a:gd name="connsiteY596" fmla="*/ 1475323 h 1475322"/>
                <a:gd name="connsiteX597" fmla="*/ 6827049 w 11218359"/>
                <a:gd name="connsiteY597" fmla="*/ 1475323 h 1475322"/>
                <a:gd name="connsiteX598" fmla="*/ 6838479 w 11218359"/>
                <a:gd name="connsiteY598" fmla="*/ 1475323 h 1475322"/>
                <a:gd name="connsiteX599" fmla="*/ 6849909 w 11218359"/>
                <a:gd name="connsiteY599" fmla="*/ 1475323 h 1475322"/>
                <a:gd name="connsiteX600" fmla="*/ 6861339 w 11218359"/>
                <a:gd name="connsiteY600" fmla="*/ 1475323 h 1475322"/>
                <a:gd name="connsiteX601" fmla="*/ 6872816 w 11218359"/>
                <a:gd name="connsiteY601" fmla="*/ 1475323 h 1475322"/>
                <a:gd name="connsiteX602" fmla="*/ 6884246 w 11218359"/>
                <a:gd name="connsiteY602" fmla="*/ 1475323 h 1475322"/>
                <a:gd name="connsiteX603" fmla="*/ 6895676 w 11218359"/>
                <a:gd name="connsiteY603" fmla="*/ 1475323 h 1475322"/>
                <a:gd name="connsiteX604" fmla="*/ 6907107 w 11218359"/>
                <a:gd name="connsiteY604" fmla="*/ 1475323 h 1475322"/>
                <a:gd name="connsiteX605" fmla="*/ 6918537 w 11218359"/>
                <a:gd name="connsiteY605" fmla="*/ 1475323 h 1475322"/>
                <a:gd name="connsiteX606" fmla="*/ 6930014 w 11218359"/>
                <a:gd name="connsiteY606" fmla="*/ 1475323 h 1475322"/>
                <a:gd name="connsiteX607" fmla="*/ 6941444 w 11218359"/>
                <a:gd name="connsiteY607" fmla="*/ 1475323 h 1475322"/>
                <a:gd name="connsiteX608" fmla="*/ 6952874 w 11218359"/>
                <a:gd name="connsiteY608" fmla="*/ 1475323 h 1475322"/>
                <a:gd name="connsiteX609" fmla="*/ 6964304 w 11218359"/>
                <a:gd name="connsiteY609" fmla="*/ 1475323 h 1475322"/>
                <a:gd name="connsiteX610" fmla="*/ 6975734 w 11218359"/>
                <a:gd name="connsiteY610" fmla="*/ 1475323 h 1475322"/>
                <a:gd name="connsiteX611" fmla="*/ 6987212 w 11218359"/>
                <a:gd name="connsiteY611" fmla="*/ 1475323 h 1475322"/>
                <a:gd name="connsiteX612" fmla="*/ 6998642 w 11218359"/>
                <a:gd name="connsiteY612" fmla="*/ 1475323 h 1475322"/>
                <a:gd name="connsiteX613" fmla="*/ 7010072 w 11218359"/>
                <a:gd name="connsiteY613" fmla="*/ 1475323 h 1475322"/>
                <a:gd name="connsiteX614" fmla="*/ 7021502 w 11218359"/>
                <a:gd name="connsiteY614" fmla="*/ 1475323 h 1475322"/>
                <a:gd name="connsiteX615" fmla="*/ 7032931 w 11218359"/>
                <a:gd name="connsiteY615" fmla="*/ 1475323 h 1475322"/>
                <a:gd name="connsiteX616" fmla="*/ 7044409 w 11218359"/>
                <a:gd name="connsiteY616" fmla="*/ 1475323 h 1475322"/>
                <a:gd name="connsiteX617" fmla="*/ 7055839 w 11218359"/>
                <a:gd name="connsiteY617" fmla="*/ 1475323 h 1475322"/>
                <a:gd name="connsiteX618" fmla="*/ 7067269 w 11218359"/>
                <a:gd name="connsiteY618" fmla="*/ 1475323 h 1475322"/>
                <a:gd name="connsiteX619" fmla="*/ 7078700 w 11218359"/>
                <a:gd name="connsiteY619" fmla="*/ 1475323 h 1475322"/>
                <a:gd name="connsiteX620" fmla="*/ 7090129 w 11218359"/>
                <a:gd name="connsiteY620" fmla="*/ 1475323 h 1475322"/>
                <a:gd name="connsiteX621" fmla="*/ 7101607 w 11218359"/>
                <a:gd name="connsiteY621" fmla="*/ 1475323 h 1475322"/>
                <a:gd name="connsiteX622" fmla="*/ 7113037 w 11218359"/>
                <a:gd name="connsiteY622" fmla="*/ 1475323 h 1475322"/>
                <a:gd name="connsiteX623" fmla="*/ 7124467 w 11218359"/>
                <a:gd name="connsiteY623" fmla="*/ 1475323 h 1475322"/>
                <a:gd name="connsiteX624" fmla="*/ 7135897 w 11218359"/>
                <a:gd name="connsiteY624" fmla="*/ 1475323 h 1475322"/>
                <a:gd name="connsiteX625" fmla="*/ 7147327 w 11218359"/>
                <a:gd name="connsiteY625" fmla="*/ 1475323 h 1475322"/>
                <a:gd name="connsiteX626" fmla="*/ 7158805 w 11218359"/>
                <a:gd name="connsiteY626" fmla="*/ 1475323 h 1475322"/>
                <a:gd name="connsiteX627" fmla="*/ 7170235 w 11218359"/>
                <a:gd name="connsiteY627" fmla="*/ 1475323 h 1475322"/>
                <a:gd name="connsiteX628" fmla="*/ 7181665 w 11218359"/>
                <a:gd name="connsiteY628" fmla="*/ 1475323 h 1475322"/>
                <a:gd name="connsiteX629" fmla="*/ 7193094 w 11218359"/>
                <a:gd name="connsiteY629" fmla="*/ 1475323 h 1475322"/>
                <a:gd name="connsiteX630" fmla="*/ 7204524 w 11218359"/>
                <a:gd name="connsiteY630" fmla="*/ 1475323 h 1475322"/>
                <a:gd name="connsiteX631" fmla="*/ 7216002 w 11218359"/>
                <a:gd name="connsiteY631" fmla="*/ 1475323 h 1475322"/>
                <a:gd name="connsiteX632" fmla="*/ 7227432 w 11218359"/>
                <a:gd name="connsiteY632" fmla="*/ 1475323 h 1475322"/>
                <a:gd name="connsiteX633" fmla="*/ 7238862 w 11218359"/>
                <a:gd name="connsiteY633" fmla="*/ 1475323 h 1475322"/>
                <a:gd name="connsiteX634" fmla="*/ 7250292 w 11218359"/>
                <a:gd name="connsiteY634" fmla="*/ 1475323 h 1475322"/>
                <a:gd name="connsiteX635" fmla="*/ 7261722 w 11218359"/>
                <a:gd name="connsiteY635" fmla="*/ 1475323 h 1475322"/>
                <a:gd name="connsiteX636" fmla="*/ 7273200 w 11218359"/>
                <a:gd name="connsiteY636" fmla="*/ 1475323 h 1475322"/>
                <a:gd name="connsiteX637" fmla="*/ 7284630 w 11218359"/>
                <a:gd name="connsiteY637" fmla="*/ 1475323 h 1475322"/>
                <a:gd name="connsiteX638" fmla="*/ 7296060 w 11218359"/>
                <a:gd name="connsiteY638" fmla="*/ 1475323 h 1475322"/>
                <a:gd name="connsiteX639" fmla="*/ 7307490 w 11218359"/>
                <a:gd name="connsiteY639" fmla="*/ 1475323 h 1475322"/>
                <a:gd name="connsiteX640" fmla="*/ 7318920 w 11218359"/>
                <a:gd name="connsiteY640" fmla="*/ 1475323 h 1475322"/>
                <a:gd name="connsiteX641" fmla="*/ 7330398 w 11218359"/>
                <a:gd name="connsiteY641" fmla="*/ 1475323 h 1475322"/>
                <a:gd name="connsiteX642" fmla="*/ 7341828 w 11218359"/>
                <a:gd name="connsiteY642" fmla="*/ 1475323 h 1475322"/>
                <a:gd name="connsiteX643" fmla="*/ 7353257 w 11218359"/>
                <a:gd name="connsiteY643" fmla="*/ 1475323 h 1475322"/>
                <a:gd name="connsiteX644" fmla="*/ 7364687 w 11218359"/>
                <a:gd name="connsiteY644" fmla="*/ 1475323 h 1475322"/>
                <a:gd name="connsiteX645" fmla="*/ 7376117 w 11218359"/>
                <a:gd name="connsiteY645" fmla="*/ 1475323 h 1475322"/>
                <a:gd name="connsiteX646" fmla="*/ 7387595 w 11218359"/>
                <a:gd name="connsiteY646" fmla="*/ 1475323 h 1475322"/>
                <a:gd name="connsiteX647" fmla="*/ 7399025 w 11218359"/>
                <a:gd name="connsiteY647" fmla="*/ 1475323 h 1475322"/>
                <a:gd name="connsiteX648" fmla="*/ 7410455 w 11218359"/>
                <a:gd name="connsiteY648" fmla="*/ 1475323 h 1475322"/>
                <a:gd name="connsiteX649" fmla="*/ 7421885 w 11218359"/>
                <a:gd name="connsiteY649" fmla="*/ 1475323 h 1475322"/>
                <a:gd name="connsiteX650" fmla="*/ 7433315 w 11218359"/>
                <a:gd name="connsiteY650" fmla="*/ 1475323 h 1475322"/>
                <a:gd name="connsiteX651" fmla="*/ 7444793 w 11218359"/>
                <a:gd name="connsiteY651" fmla="*/ 1475323 h 1475322"/>
                <a:gd name="connsiteX652" fmla="*/ 7456222 w 11218359"/>
                <a:gd name="connsiteY652" fmla="*/ 1475323 h 1475322"/>
                <a:gd name="connsiteX653" fmla="*/ 7467653 w 11218359"/>
                <a:gd name="connsiteY653" fmla="*/ 1475323 h 1475322"/>
                <a:gd name="connsiteX654" fmla="*/ 7479083 w 11218359"/>
                <a:gd name="connsiteY654" fmla="*/ 1475323 h 1475322"/>
                <a:gd name="connsiteX655" fmla="*/ 7490513 w 11218359"/>
                <a:gd name="connsiteY655" fmla="*/ 1475323 h 1475322"/>
                <a:gd name="connsiteX656" fmla="*/ 7501990 w 11218359"/>
                <a:gd name="connsiteY656" fmla="*/ 1475323 h 1475322"/>
                <a:gd name="connsiteX657" fmla="*/ 7513420 w 11218359"/>
                <a:gd name="connsiteY657" fmla="*/ 1475323 h 1475322"/>
                <a:gd name="connsiteX658" fmla="*/ 7524850 w 11218359"/>
                <a:gd name="connsiteY658" fmla="*/ 1475323 h 1475322"/>
                <a:gd name="connsiteX659" fmla="*/ 7536280 w 11218359"/>
                <a:gd name="connsiteY659" fmla="*/ 1475323 h 1475322"/>
                <a:gd name="connsiteX660" fmla="*/ 7547710 w 11218359"/>
                <a:gd name="connsiteY660" fmla="*/ 1475323 h 1475322"/>
                <a:gd name="connsiteX661" fmla="*/ 7559188 w 11218359"/>
                <a:gd name="connsiteY661" fmla="*/ 1475323 h 1475322"/>
                <a:gd name="connsiteX662" fmla="*/ 7570618 w 11218359"/>
                <a:gd name="connsiteY662" fmla="*/ 1475323 h 1475322"/>
                <a:gd name="connsiteX663" fmla="*/ 7582048 w 11218359"/>
                <a:gd name="connsiteY663" fmla="*/ 1475323 h 1475322"/>
                <a:gd name="connsiteX664" fmla="*/ 7593478 w 11218359"/>
                <a:gd name="connsiteY664" fmla="*/ 1475323 h 1475322"/>
                <a:gd name="connsiteX665" fmla="*/ 7604908 w 11218359"/>
                <a:gd name="connsiteY665" fmla="*/ 1475323 h 1475322"/>
                <a:gd name="connsiteX666" fmla="*/ 7616385 w 11218359"/>
                <a:gd name="connsiteY666" fmla="*/ 1475323 h 1475322"/>
                <a:gd name="connsiteX667" fmla="*/ 7627815 w 11218359"/>
                <a:gd name="connsiteY667" fmla="*/ 1475323 h 1475322"/>
                <a:gd name="connsiteX668" fmla="*/ 7639246 w 11218359"/>
                <a:gd name="connsiteY668" fmla="*/ 1475323 h 1475322"/>
                <a:gd name="connsiteX669" fmla="*/ 7650676 w 11218359"/>
                <a:gd name="connsiteY669" fmla="*/ 1475323 h 1475322"/>
                <a:gd name="connsiteX670" fmla="*/ 7662106 w 11218359"/>
                <a:gd name="connsiteY670" fmla="*/ 1475323 h 1475322"/>
                <a:gd name="connsiteX671" fmla="*/ 7673583 w 11218359"/>
                <a:gd name="connsiteY671" fmla="*/ 1475323 h 1475322"/>
                <a:gd name="connsiteX672" fmla="*/ 7685013 w 11218359"/>
                <a:gd name="connsiteY672" fmla="*/ 1475323 h 1475322"/>
                <a:gd name="connsiteX673" fmla="*/ 7696443 w 11218359"/>
                <a:gd name="connsiteY673" fmla="*/ 1475323 h 1475322"/>
                <a:gd name="connsiteX674" fmla="*/ 7707873 w 11218359"/>
                <a:gd name="connsiteY674" fmla="*/ 1475323 h 1475322"/>
                <a:gd name="connsiteX675" fmla="*/ 7719303 w 11218359"/>
                <a:gd name="connsiteY675" fmla="*/ 1475323 h 1475322"/>
                <a:gd name="connsiteX676" fmla="*/ 7730733 w 11218359"/>
                <a:gd name="connsiteY676" fmla="*/ 1475323 h 1475322"/>
                <a:gd name="connsiteX677" fmla="*/ 7742211 w 11218359"/>
                <a:gd name="connsiteY677" fmla="*/ 1475323 h 1475322"/>
                <a:gd name="connsiteX678" fmla="*/ 7753641 w 11218359"/>
                <a:gd name="connsiteY678" fmla="*/ 1475323 h 1475322"/>
                <a:gd name="connsiteX679" fmla="*/ 7765071 w 11218359"/>
                <a:gd name="connsiteY679" fmla="*/ 1475323 h 1475322"/>
                <a:gd name="connsiteX680" fmla="*/ 7776501 w 11218359"/>
                <a:gd name="connsiteY680" fmla="*/ 1475323 h 1475322"/>
                <a:gd name="connsiteX681" fmla="*/ 7787931 w 11218359"/>
                <a:gd name="connsiteY681" fmla="*/ 1475323 h 1475322"/>
                <a:gd name="connsiteX682" fmla="*/ 7799408 w 11218359"/>
                <a:gd name="connsiteY682" fmla="*/ 1475323 h 1475322"/>
                <a:gd name="connsiteX683" fmla="*/ 7810839 w 11218359"/>
                <a:gd name="connsiteY683" fmla="*/ 1475323 h 1475322"/>
                <a:gd name="connsiteX684" fmla="*/ 7822268 w 11218359"/>
                <a:gd name="connsiteY684" fmla="*/ 1475323 h 1475322"/>
                <a:gd name="connsiteX685" fmla="*/ 7833698 w 11218359"/>
                <a:gd name="connsiteY685" fmla="*/ 1475323 h 1475322"/>
                <a:gd name="connsiteX686" fmla="*/ 7845128 w 11218359"/>
                <a:gd name="connsiteY686" fmla="*/ 1475323 h 1475322"/>
                <a:gd name="connsiteX687" fmla="*/ 7856606 w 11218359"/>
                <a:gd name="connsiteY687" fmla="*/ 1475323 h 1475322"/>
                <a:gd name="connsiteX688" fmla="*/ 7868036 w 11218359"/>
                <a:gd name="connsiteY688" fmla="*/ 1475323 h 1475322"/>
                <a:gd name="connsiteX689" fmla="*/ 7879466 w 11218359"/>
                <a:gd name="connsiteY689" fmla="*/ 1475323 h 1475322"/>
                <a:gd name="connsiteX690" fmla="*/ 7890896 w 11218359"/>
                <a:gd name="connsiteY690" fmla="*/ 1475323 h 1475322"/>
                <a:gd name="connsiteX691" fmla="*/ 7902326 w 11218359"/>
                <a:gd name="connsiteY691" fmla="*/ 1475323 h 1475322"/>
                <a:gd name="connsiteX692" fmla="*/ 7913804 w 11218359"/>
                <a:gd name="connsiteY692" fmla="*/ 1475323 h 1475322"/>
                <a:gd name="connsiteX693" fmla="*/ 7925234 w 11218359"/>
                <a:gd name="connsiteY693" fmla="*/ 1475323 h 1475322"/>
                <a:gd name="connsiteX694" fmla="*/ 7936663 w 11218359"/>
                <a:gd name="connsiteY694" fmla="*/ 1475323 h 1475322"/>
                <a:gd name="connsiteX695" fmla="*/ 7948094 w 11218359"/>
                <a:gd name="connsiteY695" fmla="*/ 1475323 h 1475322"/>
                <a:gd name="connsiteX696" fmla="*/ 7959524 w 11218359"/>
                <a:gd name="connsiteY696" fmla="*/ 1475323 h 1475322"/>
                <a:gd name="connsiteX697" fmla="*/ 7971001 w 11218359"/>
                <a:gd name="connsiteY697" fmla="*/ 1475323 h 1475322"/>
                <a:gd name="connsiteX698" fmla="*/ 7982431 w 11218359"/>
                <a:gd name="connsiteY698" fmla="*/ 1475323 h 1475322"/>
                <a:gd name="connsiteX699" fmla="*/ 7993861 w 11218359"/>
                <a:gd name="connsiteY699" fmla="*/ 1475323 h 1475322"/>
                <a:gd name="connsiteX700" fmla="*/ 8005291 w 11218359"/>
                <a:gd name="connsiteY700" fmla="*/ 1475323 h 1475322"/>
                <a:gd name="connsiteX701" fmla="*/ 8016721 w 11218359"/>
                <a:gd name="connsiteY701" fmla="*/ 1475323 h 1475322"/>
                <a:gd name="connsiteX702" fmla="*/ 8028199 w 11218359"/>
                <a:gd name="connsiteY702" fmla="*/ 1475323 h 1475322"/>
                <a:gd name="connsiteX703" fmla="*/ 8039629 w 11218359"/>
                <a:gd name="connsiteY703" fmla="*/ 1475323 h 1475322"/>
                <a:gd name="connsiteX704" fmla="*/ 8051059 w 11218359"/>
                <a:gd name="connsiteY704" fmla="*/ 1475323 h 1475322"/>
                <a:gd name="connsiteX705" fmla="*/ 8062489 w 11218359"/>
                <a:gd name="connsiteY705" fmla="*/ 1475323 h 1475322"/>
                <a:gd name="connsiteX706" fmla="*/ 8073919 w 11218359"/>
                <a:gd name="connsiteY706" fmla="*/ 1475323 h 1475322"/>
                <a:gd name="connsiteX707" fmla="*/ 8085396 w 11218359"/>
                <a:gd name="connsiteY707" fmla="*/ 1475323 h 1475322"/>
                <a:gd name="connsiteX708" fmla="*/ 8096826 w 11218359"/>
                <a:gd name="connsiteY708" fmla="*/ 1475323 h 1475322"/>
                <a:gd name="connsiteX709" fmla="*/ 8108256 w 11218359"/>
                <a:gd name="connsiteY709" fmla="*/ 1475323 h 1475322"/>
                <a:gd name="connsiteX710" fmla="*/ 8119687 w 11218359"/>
                <a:gd name="connsiteY710" fmla="*/ 1475323 h 1475322"/>
                <a:gd name="connsiteX711" fmla="*/ 8131117 w 11218359"/>
                <a:gd name="connsiteY711" fmla="*/ 1475323 h 1475322"/>
                <a:gd name="connsiteX712" fmla="*/ 8142594 w 11218359"/>
                <a:gd name="connsiteY712" fmla="*/ 1475323 h 1475322"/>
                <a:gd name="connsiteX713" fmla="*/ 8154024 w 11218359"/>
                <a:gd name="connsiteY713" fmla="*/ 1475323 h 1475322"/>
                <a:gd name="connsiteX714" fmla="*/ 8165454 w 11218359"/>
                <a:gd name="connsiteY714" fmla="*/ 1475323 h 1475322"/>
                <a:gd name="connsiteX715" fmla="*/ 8176884 w 11218359"/>
                <a:gd name="connsiteY715" fmla="*/ 1475323 h 1475322"/>
                <a:gd name="connsiteX716" fmla="*/ 8188314 w 11218359"/>
                <a:gd name="connsiteY716" fmla="*/ 1475323 h 1475322"/>
                <a:gd name="connsiteX717" fmla="*/ 8199792 w 11218359"/>
                <a:gd name="connsiteY717" fmla="*/ 1475323 h 1475322"/>
                <a:gd name="connsiteX718" fmla="*/ 8211222 w 11218359"/>
                <a:gd name="connsiteY718" fmla="*/ 1475323 h 1475322"/>
                <a:gd name="connsiteX719" fmla="*/ 8222652 w 11218359"/>
                <a:gd name="connsiteY719" fmla="*/ 1475323 h 1475322"/>
                <a:gd name="connsiteX720" fmla="*/ 8234082 w 11218359"/>
                <a:gd name="connsiteY720" fmla="*/ 1475323 h 1475322"/>
                <a:gd name="connsiteX721" fmla="*/ 8245512 w 11218359"/>
                <a:gd name="connsiteY721" fmla="*/ 1475323 h 1475322"/>
                <a:gd name="connsiteX722" fmla="*/ 8256989 w 11218359"/>
                <a:gd name="connsiteY722" fmla="*/ 1475323 h 1475322"/>
                <a:gd name="connsiteX723" fmla="*/ 8268419 w 11218359"/>
                <a:gd name="connsiteY723" fmla="*/ 1475323 h 1475322"/>
                <a:gd name="connsiteX724" fmla="*/ 8279850 w 11218359"/>
                <a:gd name="connsiteY724" fmla="*/ 1475323 h 1475322"/>
                <a:gd name="connsiteX725" fmla="*/ 8291280 w 11218359"/>
                <a:gd name="connsiteY725" fmla="*/ 1475323 h 1475322"/>
                <a:gd name="connsiteX726" fmla="*/ 8302709 w 11218359"/>
                <a:gd name="connsiteY726" fmla="*/ 1475323 h 1475322"/>
                <a:gd name="connsiteX727" fmla="*/ 8314187 w 11218359"/>
                <a:gd name="connsiteY727" fmla="*/ 1475323 h 1475322"/>
                <a:gd name="connsiteX728" fmla="*/ 8325617 w 11218359"/>
                <a:gd name="connsiteY728" fmla="*/ 1475323 h 1475322"/>
                <a:gd name="connsiteX729" fmla="*/ 8337047 w 11218359"/>
                <a:gd name="connsiteY729" fmla="*/ 1475323 h 1475322"/>
                <a:gd name="connsiteX730" fmla="*/ 8348477 w 11218359"/>
                <a:gd name="connsiteY730" fmla="*/ 1475323 h 1475322"/>
                <a:gd name="connsiteX731" fmla="*/ 8359907 w 11218359"/>
                <a:gd name="connsiteY731" fmla="*/ 1475323 h 1475322"/>
                <a:gd name="connsiteX732" fmla="*/ 8371385 w 11218359"/>
                <a:gd name="connsiteY732" fmla="*/ 1475323 h 1475322"/>
                <a:gd name="connsiteX733" fmla="*/ 8382815 w 11218359"/>
                <a:gd name="connsiteY733" fmla="*/ 1475323 h 1475322"/>
                <a:gd name="connsiteX734" fmla="*/ 8394245 w 11218359"/>
                <a:gd name="connsiteY734" fmla="*/ 1475323 h 1475322"/>
                <a:gd name="connsiteX735" fmla="*/ 8405674 w 11218359"/>
                <a:gd name="connsiteY735" fmla="*/ 1475323 h 1475322"/>
                <a:gd name="connsiteX736" fmla="*/ 8417104 w 11218359"/>
                <a:gd name="connsiteY736" fmla="*/ 1475323 h 1475322"/>
                <a:gd name="connsiteX737" fmla="*/ 8428582 w 11218359"/>
                <a:gd name="connsiteY737" fmla="*/ 1475323 h 1475322"/>
                <a:gd name="connsiteX738" fmla="*/ 8440012 w 11218359"/>
                <a:gd name="connsiteY738" fmla="*/ 1475323 h 1475322"/>
                <a:gd name="connsiteX739" fmla="*/ 8451442 w 11218359"/>
                <a:gd name="connsiteY739" fmla="*/ 1475323 h 1475322"/>
                <a:gd name="connsiteX740" fmla="*/ 8462872 w 11218359"/>
                <a:gd name="connsiteY740" fmla="*/ 1475323 h 1475322"/>
                <a:gd name="connsiteX741" fmla="*/ 8474302 w 11218359"/>
                <a:gd name="connsiteY741" fmla="*/ 1475323 h 1475322"/>
                <a:gd name="connsiteX742" fmla="*/ 8485780 w 11218359"/>
                <a:gd name="connsiteY742" fmla="*/ 1475323 h 1475322"/>
                <a:gd name="connsiteX743" fmla="*/ 8497210 w 11218359"/>
                <a:gd name="connsiteY743" fmla="*/ 1475323 h 1475322"/>
                <a:gd name="connsiteX744" fmla="*/ 8508640 w 11218359"/>
                <a:gd name="connsiteY744" fmla="*/ 1475323 h 1475322"/>
                <a:gd name="connsiteX745" fmla="*/ 8520069 w 11218359"/>
                <a:gd name="connsiteY745" fmla="*/ 1475323 h 1475322"/>
                <a:gd name="connsiteX746" fmla="*/ 8531500 w 11218359"/>
                <a:gd name="connsiteY746" fmla="*/ 1475323 h 1475322"/>
                <a:gd name="connsiteX747" fmla="*/ 8542977 w 11218359"/>
                <a:gd name="connsiteY747" fmla="*/ 1475323 h 1475322"/>
                <a:gd name="connsiteX748" fmla="*/ 8554407 w 11218359"/>
                <a:gd name="connsiteY748" fmla="*/ 1475323 h 1475322"/>
                <a:gd name="connsiteX749" fmla="*/ 8565837 w 11218359"/>
                <a:gd name="connsiteY749" fmla="*/ 1475323 h 1475322"/>
                <a:gd name="connsiteX750" fmla="*/ 8577267 w 11218359"/>
                <a:gd name="connsiteY750" fmla="*/ 1475323 h 1475322"/>
                <a:gd name="connsiteX751" fmla="*/ 8588697 w 11218359"/>
                <a:gd name="connsiteY751" fmla="*/ 1475323 h 1475322"/>
                <a:gd name="connsiteX752" fmla="*/ 8600175 w 11218359"/>
                <a:gd name="connsiteY752" fmla="*/ 1475323 h 1475322"/>
                <a:gd name="connsiteX753" fmla="*/ 8611605 w 11218359"/>
                <a:gd name="connsiteY753" fmla="*/ 1475323 h 1475322"/>
                <a:gd name="connsiteX754" fmla="*/ 8623035 w 11218359"/>
                <a:gd name="connsiteY754" fmla="*/ 1475323 h 1475322"/>
                <a:gd name="connsiteX755" fmla="*/ 8634465 w 11218359"/>
                <a:gd name="connsiteY755" fmla="*/ 1475323 h 1475322"/>
                <a:gd name="connsiteX756" fmla="*/ 8645895 w 11218359"/>
                <a:gd name="connsiteY756" fmla="*/ 1475323 h 1475322"/>
                <a:gd name="connsiteX757" fmla="*/ 8657373 w 11218359"/>
                <a:gd name="connsiteY757" fmla="*/ 1475323 h 1475322"/>
                <a:gd name="connsiteX758" fmla="*/ 8668802 w 11218359"/>
                <a:gd name="connsiteY758" fmla="*/ 1475323 h 1475322"/>
                <a:gd name="connsiteX759" fmla="*/ 8680232 w 11218359"/>
                <a:gd name="connsiteY759" fmla="*/ 1475323 h 1475322"/>
                <a:gd name="connsiteX760" fmla="*/ 8691662 w 11218359"/>
                <a:gd name="connsiteY760" fmla="*/ 1475323 h 1475322"/>
                <a:gd name="connsiteX761" fmla="*/ 8703093 w 11218359"/>
                <a:gd name="connsiteY761" fmla="*/ 1475323 h 1475322"/>
                <a:gd name="connsiteX762" fmla="*/ 8714570 w 11218359"/>
                <a:gd name="connsiteY762" fmla="*/ 1475323 h 1475322"/>
                <a:gd name="connsiteX763" fmla="*/ 8726000 w 11218359"/>
                <a:gd name="connsiteY763" fmla="*/ 1475323 h 1475322"/>
                <a:gd name="connsiteX764" fmla="*/ 8737430 w 11218359"/>
                <a:gd name="connsiteY764" fmla="*/ 1475323 h 1475322"/>
                <a:gd name="connsiteX765" fmla="*/ 8748860 w 11218359"/>
                <a:gd name="connsiteY765" fmla="*/ 1475323 h 1475322"/>
                <a:gd name="connsiteX766" fmla="*/ 8760290 w 11218359"/>
                <a:gd name="connsiteY766" fmla="*/ 1475323 h 1475322"/>
                <a:gd name="connsiteX767" fmla="*/ 8771768 w 11218359"/>
                <a:gd name="connsiteY767" fmla="*/ 1475323 h 1475322"/>
                <a:gd name="connsiteX768" fmla="*/ 8783198 w 11218359"/>
                <a:gd name="connsiteY768" fmla="*/ 1475323 h 1475322"/>
                <a:gd name="connsiteX769" fmla="*/ 8794628 w 11218359"/>
                <a:gd name="connsiteY769" fmla="*/ 1475323 h 1475322"/>
                <a:gd name="connsiteX770" fmla="*/ 8806058 w 11218359"/>
                <a:gd name="connsiteY770" fmla="*/ 1475323 h 1475322"/>
                <a:gd name="connsiteX771" fmla="*/ 8817488 w 11218359"/>
                <a:gd name="connsiteY771" fmla="*/ 1475323 h 1475322"/>
                <a:gd name="connsiteX772" fmla="*/ 8828918 w 11218359"/>
                <a:gd name="connsiteY772" fmla="*/ 1475323 h 1475322"/>
                <a:gd name="connsiteX773" fmla="*/ 8840395 w 11218359"/>
                <a:gd name="connsiteY773" fmla="*/ 1475323 h 1475322"/>
                <a:gd name="connsiteX774" fmla="*/ 8851825 w 11218359"/>
                <a:gd name="connsiteY774" fmla="*/ 1475323 h 1475322"/>
                <a:gd name="connsiteX775" fmla="*/ 8863256 w 11218359"/>
                <a:gd name="connsiteY775" fmla="*/ 1475323 h 1475322"/>
                <a:gd name="connsiteX776" fmla="*/ 8874686 w 11218359"/>
                <a:gd name="connsiteY776" fmla="*/ 1475323 h 1475322"/>
                <a:gd name="connsiteX777" fmla="*/ 8886115 w 11218359"/>
                <a:gd name="connsiteY777" fmla="*/ 1475323 h 1475322"/>
                <a:gd name="connsiteX778" fmla="*/ 8897593 w 11218359"/>
                <a:gd name="connsiteY778" fmla="*/ 1475323 h 1475322"/>
                <a:gd name="connsiteX779" fmla="*/ 8909022 w 11218359"/>
                <a:gd name="connsiteY779" fmla="*/ 1475323 h 1475322"/>
                <a:gd name="connsiteX780" fmla="*/ 8920453 w 11218359"/>
                <a:gd name="connsiteY780" fmla="*/ 1475323 h 1475322"/>
                <a:gd name="connsiteX781" fmla="*/ 8931883 w 11218359"/>
                <a:gd name="connsiteY781" fmla="*/ 1475323 h 1475322"/>
                <a:gd name="connsiteX782" fmla="*/ 8943313 w 11218359"/>
                <a:gd name="connsiteY782" fmla="*/ 1475323 h 1475322"/>
                <a:gd name="connsiteX783" fmla="*/ 8954791 w 11218359"/>
                <a:gd name="connsiteY783" fmla="*/ 1475323 h 1475322"/>
                <a:gd name="connsiteX784" fmla="*/ 8966220 w 11218359"/>
                <a:gd name="connsiteY784" fmla="*/ 1475323 h 1475322"/>
                <a:gd name="connsiteX785" fmla="*/ 8977651 w 11218359"/>
                <a:gd name="connsiteY785" fmla="*/ 1475323 h 1475322"/>
                <a:gd name="connsiteX786" fmla="*/ 8989080 w 11218359"/>
                <a:gd name="connsiteY786" fmla="*/ 1475323 h 1475322"/>
                <a:gd name="connsiteX787" fmla="*/ 9000511 w 11218359"/>
                <a:gd name="connsiteY787" fmla="*/ 1475323 h 1475322"/>
                <a:gd name="connsiteX788" fmla="*/ 9011988 w 11218359"/>
                <a:gd name="connsiteY788" fmla="*/ 1475323 h 1475322"/>
                <a:gd name="connsiteX789" fmla="*/ 9023418 w 11218359"/>
                <a:gd name="connsiteY789" fmla="*/ 1475323 h 1475322"/>
                <a:gd name="connsiteX790" fmla="*/ 9034849 w 11218359"/>
                <a:gd name="connsiteY790" fmla="*/ 1475323 h 1475322"/>
                <a:gd name="connsiteX791" fmla="*/ 9046278 w 11218359"/>
                <a:gd name="connsiteY791" fmla="*/ 1475323 h 1475322"/>
                <a:gd name="connsiteX792" fmla="*/ 9057709 w 11218359"/>
                <a:gd name="connsiteY792" fmla="*/ 1475323 h 1475322"/>
                <a:gd name="connsiteX793" fmla="*/ 9069186 w 11218359"/>
                <a:gd name="connsiteY793" fmla="*/ 1475323 h 1475322"/>
                <a:gd name="connsiteX794" fmla="*/ 9080615 w 11218359"/>
                <a:gd name="connsiteY794" fmla="*/ 1475323 h 1475322"/>
                <a:gd name="connsiteX795" fmla="*/ 9092046 w 11218359"/>
                <a:gd name="connsiteY795" fmla="*/ 1475323 h 1475322"/>
                <a:gd name="connsiteX796" fmla="*/ 9103476 w 11218359"/>
                <a:gd name="connsiteY796" fmla="*/ 1475323 h 1475322"/>
                <a:gd name="connsiteX797" fmla="*/ 9114906 w 11218359"/>
                <a:gd name="connsiteY797" fmla="*/ 1475323 h 1475322"/>
                <a:gd name="connsiteX798" fmla="*/ 9126384 w 11218359"/>
                <a:gd name="connsiteY798" fmla="*/ 1475323 h 1475322"/>
                <a:gd name="connsiteX799" fmla="*/ 9137813 w 11218359"/>
                <a:gd name="connsiteY799" fmla="*/ 1475323 h 1475322"/>
                <a:gd name="connsiteX800" fmla="*/ 9149244 w 11218359"/>
                <a:gd name="connsiteY800" fmla="*/ 1475323 h 1475322"/>
                <a:gd name="connsiteX801" fmla="*/ 9160673 w 11218359"/>
                <a:gd name="connsiteY801" fmla="*/ 1475323 h 1475322"/>
                <a:gd name="connsiteX802" fmla="*/ 9172104 w 11218359"/>
                <a:gd name="connsiteY802" fmla="*/ 1475323 h 1475322"/>
                <a:gd name="connsiteX803" fmla="*/ 9183581 w 11218359"/>
                <a:gd name="connsiteY803" fmla="*/ 1475323 h 1475322"/>
                <a:gd name="connsiteX804" fmla="*/ 9195011 w 11218359"/>
                <a:gd name="connsiteY804" fmla="*/ 1475323 h 1475322"/>
                <a:gd name="connsiteX805" fmla="*/ 9206442 w 11218359"/>
                <a:gd name="connsiteY805" fmla="*/ 1475323 h 1475322"/>
                <a:gd name="connsiteX806" fmla="*/ 9217871 w 11218359"/>
                <a:gd name="connsiteY806" fmla="*/ 1475323 h 1475322"/>
                <a:gd name="connsiteX807" fmla="*/ 9229301 w 11218359"/>
                <a:gd name="connsiteY807" fmla="*/ 1475323 h 1475322"/>
                <a:gd name="connsiteX808" fmla="*/ 9240779 w 11218359"/>
                <a:gd name="connsiteY808" fmla="*/ 1475323 h 1475322"/>
                <a:gd name="connsiteX809" fmla="*/ 9252209 w 11218359"/>
                <a:gd name="connsiteY809" fmla="*/ 1475323 h 1475322"/>
                <a:gd name="connsiteX810" fmla="*/ 9263639 w 11218359"/>
                <a:gd name="connsiteY810" fmla="*/ 1475323 h 1475322"/>
                <a:gd name="connsiteX811" fmla="*/ 9275069 w 11218359"/>
                <a:gd name="connsiteY811" fmla="*/ 1475323 h 1475322"/>
                <a:gd name="connsiteX812" fmla="*/ 9286498 w 11218359"/>
                <a:gd name="connsiteY812" fmla="*/ 1475323 h 1475322"/>
                <a:gd name="connsiteX813" fmla="*/ 9297977 w 11218359"/>
                <a:gd name="connsiteY813" fmla="*/ 1475323 h 1475322"/>
                <a:gd name="connsiteX814" fmla="*/ 9309406 w 11218359"/>
                <a:gd name="connsiteY814" fmla="*/ 1475323 h 1475322"/>
                <a:gd name="connsiteX815" fmla="*/ 9320837 w 11218359"/>
                <a:gd name="connsiteY815" fmla="*/ 1475323 h 1475322"/>
                <a:gd name="connsiteX816" fmla="*/ 9332266 w 11218359"/>
                <a:gd name="connsiteY816" fmla="*/ 1475323 h 1475322"/>
                <a:gd name="connsiteX817" fmla="*/ 9343696 w 11218359"/>
                <a:gd name="connsiteY817" fmla="*/ 1475323 h 1475322"/>
                <a:gd name="connsiteX818" fmla="*/ 9355174 w 11218359"/>
                <a:gd name="connsiteY818" fmla="*/ 1475323 h 1475322"/>
                <a:gd name="connsiteX819" fmla="*/ 9366604 w 11218359"/>
                <a:gd name="connsiteY819" fmla="*/ 1475323 h 1475322"/>
                <a:gd name="connsiteX820" fmla="*/ 9378035 w 11218359"/>
                <a:gd name="connsiteY820" fmla="*/ 1475323 h 1475322"/>
                <a:gd name="connsiteX821" fmla="*/ 9389464 w 11218359"/>
                <a:gd name="connsiteY821" fmla="*/ 1475323 h 1475322"/>
                <a:gd name="connsiteX822" fmla="*/ 9400894 w 11218359"/>
                <a:gd name="connsiteY822" fmla="*/ 1475323 h 1475322"/>
                <a:gd name="connsiteX823" fmla="*/ 9412372 w 11218359"/>
                <a:gd name="connsiteY823" fmla="*/ 1475323 h 1475322"/>
                <a:gd name="connsiteX824" fmla="*/ 9423802 w 11218359"/>
                <a:gd name="connsiteY824" fmla="*/ 1475323 h 1475322"/>
                <a:gd name="connsiteX825" fmla="*/ 9435232 w 11218359"/>
                <a:gd name="connsiteY825" fmla="*/ 1475323 h 1475322"/>
                <a:gd name="connsiteX826" fmla="*/ 9446662 w 11218359"/>
                <a:gd name="connsiteY826" fmla="*/ 1475323 h 1475322"/>
                <a:gd name="connsiteX827" fmla="*/ 9458091 w 11218359"/>
                <a:gd name="connsiteY827" fmla="*/ 1475323 h 1475322"/>
                <a:gd name="connsiteX828" fmla="*/ 9469570 w 11218359"/>
                <a:gd name="connsiteY828" fmla="*/ 1475323 h 1475322"/>
                <a:gd name="connsiteX829" fmla="*/ 9480999 w 11218359"/>
                <a:gd name="connsiteY829" fmla="*/ 1475323 h 1475322"/>
                <a:gd name="connsiteX830" fmla="*/ 9492429 w 11218359"/>
                <a:gd name="connsiteY830" fmla="*/ 1475323 h 1475322"/>
                <a:gd name="connsiteX831" fmla="*/ 9503859 w 11218359"/>
                <a:gd name="connsiteY831" fmla="*/ 1475323 h 1475322"/>
                <a:gd name="connsiteX832" fmla="*/ 9515289 w 11218359"/>
                <a:gd name="connsiteY832" fmla="*/ 1475323 h 1475322"/>
                <a:gd name="connsiteX833" fmla="*/ 9526767 w 11218359"/>
                <a:gd name="connsiteY833" fmla="*/ 1475323 h 1475322"/>
                <a:gd name="connsiteX834" fmla="*/ 9538197 w 11218359"/>
                <a:gd name="connsiteY834" fmla="*/ 1475323 h 1475322"/>
                <a:gd name="connsiteX835" fmla="*/ 9549626 w 11218359"/>
                <a:gd name="connsiteY835" fmla="*/ 1475323 h 1475322"/>
                <a:gd name="connsiteX836" fmla="*/ 9561057 w 11218359"/>
                <a:gd name="connsiteY836" fmla="*/ 1475323 h 1475322"/>
                <a:gd name="connsiteX837" fmla="*/ 9572487 w 11218359"/>
                <a:gd name="connsiteY837" fmla="*/ 1475323 h 1475322"/>
                <a:gd name="connsiteX838" fmla="*/ 9583965 w 11218359"/>
                <a:gd name="connsiteY838" fmla="*/ 1475323 h 1475322"/>
                <a:gd name="connsiteX839" fmla="*/ 9595395 w 11218359"/>
                <a:gd name="connsiteY839" fmla="*/ 1475323 h 1475322"/>
                <a:gd name="connsiteX840" fmla="*/ 9606824 w 11218359"/>
                <a:gd name="connsiteY840" fmla="*/ 1475323 h 1475322"/>
                <a:gd name="connsiteX841" fmla="*/ 9618255 w 11218359"/>
                <a:gd name="connsiteY841" fmla="*/ 1475323 h 1475322"/>
                <a:gd name="connsiteX842" fmla="*/ 9629684 w 11218359"/>
                <a:gd name="connsiteY842" fmla="*/ 1475323 h 1475322"/>
                <a:gd name="connsiteX843" fmla="*/ 9641163 w 11218359"/>
                <a:gd name="connsiteY843" fmla="*/ 1475323 h 1475322"/>
                <a:gd name="connsiteX844" fmla="*/ 9652592 w 11218359"/>
                <a:gd name="connsiteY844" fmla="*/ 1475323 h 1475322"/>
                <a:gd name="connsiteX845" fmla="*/ 9664022 w 11218359"/>
                <a:gd name="connsiteY845" fmla="*/ 1475323 h 1475322"/>
                <a:gd name="connsiteX846" fmla="*/ 9675452 w 11218359"/>
                <a:gd name="connsiteY846" fmla="*/ 1475323 h 1475322"/>
                <a:gd name="connsiteX847" fmla="*/ 9686882 w 11218359"/>
                <a:gd name="connsiteY847" fmla="*/ 1475323 h 1475322"/>
                <a:gd name="connsiteX848" fmla="*/ 9698360 w 11218359"/>
                <a:gd name="connsiteY848" fmla="*/ 1475323 h 1475322"/>
                <a:gd name="connsiteX849" fmla="*/ 9709790 w 11218359"/>
                <a:gd name="connsiteY849" fmla="*/ 1475323 h 1475322"/>
                <a:gd name="connsiteX850" fmla="*/ 9721219 w 11218359"/>
                <a:gd name="connsiteY850" fmla="*/ 1475323 h 1475322"/>
                <a:gd name="connsiteX851" fmla="*/ 9732650 w 11218359"/>
                <a:gd name="connsiteY851" fmla="*/ 1475323 h 1475322"/>
                <a:gd name="connsiteX852" fmla="*/ 9744080 w 11218359"/>
                <a:gd name="connsiteY852" fmla="*/ 1475323 h 1475322"/>
                <a:gd name="connsiteX853" fmla="*/ 9755557 w 11218359"/>
                <a:gd name="connsiteY853" fmla="*/ 1475323 h 1475322"/>
                <a:gd name="connsiteX854" fmla="*/ 9766988 w 11218359"/>
                <a:gd name="connsiteY854" fmla="*/ 1475323 h 1475322"/>
                <a:gd name="connsiteX855" fmla="*/ 9778417 w 11218359"/>
                <a:gd name="connsiteY855" fmla="*/ 1475323 h 1475322"/>
                <a:gd name="connsiteX856" fmla="*/ 9789848 w 11218359"/>
                <a:gd name="connsiteY856" fmla="*/ 1475323 h 1475322"/>
                <a:gd name="connsiteX857" fmla="*/ 9801277 w 11218359"/>
                <a:gd name="connsiteY857" fmla="*/ 1475323 h 1475322"/>
                <a:gd name="connsiteX858" fmla="*/ 9812755 w 11218359"/>
                <a:gd name="connsiteY858" fmla="*/ 1475323 h 1475322"/>
                <a:gd name="connsiteX859" fmla="*/ 9824185 w 11218359"/>
                <a:gd name="connsiteY859" fmla="*/ 1475323 h 1475322"/>
                <a:gd name="connsiteX860" fmla="*/ 9835615 w 11218359"/>
                <a:gd name="connsiteY860" fmla="*/ 1475323 h 1475322"/>
                <a:gd name="connsiteX861" fmla="*/ 9847045 w 11218359"/>
                <a:gd name="connsiteY861" fmla="*/ 1475323 h 1475322"/>
                <a:gd name="connsiteX862" fmla="*/ 9858475 w 11218359"/>
                <a:gd name="connsiteY862" fmla="*/ 1475323 h 1475322"/>
                <a:gd name="connsiteX863" fmla="*/ 9869952 w 11218359"/>
                <a:gd name="connsiteY863" fmla="*/ 1475323 h 1475322"/>
                <a:gd name="connsiteX864" fmla="*/ 9881383 w 11218359"/>
                <a:gd name="connsiteY864" fmla="*/ 1475323 h 1475322"/>
                <a:gd name="connsiteX865" fmla="*/ 9892812 w 11218359"/>
                <a:gd name="connsiteY865" fmla="*/ 1475323 h 1475322"/>
                <a:gd name="connsiteX866" fmla="*/ 9904243 w 11218359"/>
                <a:gd name="connsiteY866" fmla="*/ 1475323 h 1475322"/>
                <a:gd name="connsiteX867" fmla="*/ 9915673 w 11218359"/>
                <a:gd name="connsiteY867" fmla="*/ 1475323 h 1475322"/>
                <a:gd name="connsiteX868" fmla="*/ 9927102 w 11218359"/>
                <a:gd name="connsiteY868" fmla="*/ 1475323 h 1475322"/>
                <a:gd name="connsiteX869" fmla="*/ 9938581 w 11218359"/>
                <a:gd name="connsiteY869" fmla="*/ 1475323 h 1475322"/>
                <a:gd name="connsiteX870" fmla="*/ 9950010 w 11218359"/>
                <a:gd name="connsiteY870" fmla="*/ 1475323 h 1475322"/>
                <a:gd name="connsiteX871" fmla="*/ 9961441 w 11218359"/>
                <a:gd name="connsiteY871" fmla="*/ 1475323 h 1475322"/>
                <a:gd name="connsiteX872" fmla="*/ 9972870 w 11218359"/>
                <a:gd name="connsiteY872" fmla="*/ 1475323 h 1475322"/>
                <a:gd name="connsiteX873" fmla="*/ 9984300 w 11218359"/>
                <a:gd name="connsiteY873" fmla="*/ 1475323 h 1475322"/>
                <a:gd name="connsiteX874" fmla="*/ 9995778 w 11218359"/>
                <a:gd name="connsiteY874" fmla="*/ 1475323 h 1475322"/>
                <a:gd name="connsiteX875" fmla="*/ 10007208 w 11218359"/>
                <a:gd name="connsiteY875" fmla="*/ 1475323 h 1475322"/>
                <a:gd name="connsiteX876" fmla="*/ 10018638 w 11218359"/>
                <a:gd name="connsiteY876" fmla="*/ 1475323 h 1475322"/>
                <a:gd name="connsiteX877" fmla="*/ 10030068 w 11218359"/>
                <a:gd name="connsiteY877" fmla="*/ 1475323 h 1475322"/>
                <a:gd name="connsiteX878" fmla="*/ 10041498 w 11218359"/>
                <a:gd name="connsiteY878" fmla="*/ 1475323 h 1475322"/>
                <a:gd name="connsiteX879" fmla="*/ 10052976 w 11218359"/>
                <a:gd name="connsiteY879" fmla="*/ 1475323 h 1475322"/>
                <a:gd name="connsiteX880" fmla="*/ 10064405 w 11218359"/>
                <a:gd name="connsiteY880" fmla="*/ 1475323 h 1475322"/>
                <a:gd name="connsiteX881" fmla="*/ 10075835 w 11218359"/>
                <a:gd name="connsiteY881" fmla="*/ 1475323 h 1475322"/>
                <a:gd name="connsiteX882" fmla="*/ 10087266 w 11218359"/>
                <a:gd name="connsiteY882" fmla="*/ 1475323 h 1475322"/>
                <a:gd name="connsiteX883" fmla="*/ 10098695 w 11218359"/>
                <a:gd name="connsiteY883" fmla="*/ 1475323 h 1475322"/>
                <a:gd name="connsiteX884" fmla="*/ 10110174 w 11218359"/>
                <a:gd name="connsiteY884" fmla="*/ 1475323 h 1475322"/>
                <a:gd name="connsiteX885" fmla="*/ 10121603 w 11218359"/>
                <a:gd name="connsiteY885" fmla="*/ 1475323 h 1475322"/>
                <a:gd name="connsiteX886" fmla="*/ 10133033 w 11218359"/>
                <a:gd name="connsiteY886" fmla="*/ 1475323 h 1475322"/>
                <a:gd name="connsiteX887" fmla="*/ 10144463 w 11218359"/>
                <a:gd name="connsiteY887" fmla="*/ 1475323 h 1475322"/>
                <a:gd name="connsiteX888" fmla="*/ 10155893 w 11218359"/>
                <a:gd name="connsiteY888" fmla="*/ 1475323 h 1475322"/>
                <a:gd name="connsiteX889" fmla="*/ 10167371 w 11218359"/>
                <a:gd name="connsiteY889" fmla="*/ 1475323 h 1475322"/>
                <a:gd name="connsiteX890" fmla="*/ 10178801 w 11218359"/>
                <a:gd name="connsiteY890" fmla="*/ 1475323 h 1475322"/>
                <a:gd name="connsiteX891" fmla="*/ 10190230 w 11218359"/>
                <a:gd name="connsiteY891" fmla="*/ 1475323 h 1475322"/>
                <a:gd name="connsiteX892" fmla="*/ 10201661 w 11218359"/>
                <a:gd name="connsiteY892" fmla="*/ 1475323 h 1475322"/>
                <a:gd name="connsiteX893" fmla="*/ 10213091 w 11218359"/>
                <a:gd name="connsiteY893" fmla="*/ 1475323 h 1475322"/>
                <a:gd name="connsiteX894" fmla="*/ 10224569 w 11218359"/>
                <a:gd name="connsiteY894" fmla="*/ 1475323 h 1475322"/>
                <a:gd name="connsiteX895" fmla="*/ 10235998 w 11218359"/>
                <a:gd name="connsiteY895" fmla="*/ 1475323 h 1475322"/>
                <a:gd name="connsiteX896" fmla="*/ 10247428 w 11218359"/>
                <a:gd name="connsiteY896" fmla="*/ 1475323 h 1475322"/>
                <a:gd name="connsiteX897" fmla="*/ 10258859 w 11218359"/>
                <a:gd name="connsiteY897" fmla="*/ 1475323 h 1475322"/>
                <a:gd name="connsiteX898" fmla="*/ 10270288 w 11218359"/>
                <a:gd name="connsiteY898" fmla="*/ 1475323 h 1475322"/>
                <a:gd name="connsiteX899" fmla="*/ 10281767 w 11218359"/>
                <a:gd name="connsiteY899" fmla="*/ 1475323 h 1475322"/>
                <a:gd name="connsiteX900" fmla="*/ 10293196 w 11218359"/>
                <a:gd name="connsiteY900" fmla="*/ 1475323 h 1475322"/>
                <a:gd name="connsiteX901" fmla="*/ 10304626 w 11218359"/>
                <a:gd name="connsiteY901" fmla="*/ 1475323 h 1475322"/>
                <a:gd name="connsiteX902" fmla="*/ 10316056 w 11218359"/>
                <a:gd name="connsiteY902" fmla="*/ 1475323 h 1475322"/>
                <a:gd name="connsiteX903" fmla="*/ 10327486 w 11218359"/>
                <a:gd name="connsiteY903" fmla="*/ 1475323 h 1475322"/>
                <a:gd name="connsiteX904" fmla="*/ 10338963 w 11218359"/>
                <a:gd name="connsiteY904" fmla="*/ 1475323 h 1475322"/>
                <a:gd name="connsiteX905" fmla="*/ 10350394 w 11218359"/>
                <a:gd name="connsiteY905" fmla="*/ 1475323 h 1475322"/>
                <a:gd name="connsiteX906" fmla="*/ 10361823 w 11218359"/>
                <a:gd name="connsiteY906" fmla="*/ 1475323 h 1475322"/>
                <a:gd name="connsiteX907" fmla="*/ 10373254 w 11218359"/>
                <a:gd name="connsiteY907" fmla="*/ 1475323 h 1475322"/>
                <a:gd name="connsiteX908" fmla="*/ 10384684 w 11218359"/>
                <a:gd name="connsiteY908" fmla="*/ 1475323 h 1475322"/>
                <a:gd name="connsiteX909" fmla="*/ 10396161 w 11218359"/>
                <a:gd name="connsiteY909" fmla="*/ 1475323 h 1475322"/>
                <a:gd name="connsiteX910" fmla="*/ 10407591 w 11218359"/>
                <a:gd name="connsiteY910" fmla="*/ 1475323 h 1475322"/>
                <a:gd name="connsiteX911" fmla="*/ 10419021 w 11218359"/>
                <a:gd name="connsiteY911" fmla="*/ 1475323 h 1475322"/>
                <a:gd name="connsiteX912" fmla="*/ 10430452 w 11218359"/>
                <a:gd name="connsiteY912" fmla="*/ 1475323 h 1475322"/>
                <a:gd name="connsiteX913" fmla="*/ 10441881 w 11218359"/>
                <a:gd name="connsiteY913" fmla="*/ 1475323 h 1475322"/>
                <a:gd name="connsiteX914" fmla="*/ 10453358 w 11218359"/>
                <a:gd name="connsiteY914" fmla="*/ 1475323 h 1475322"/>
                <a:gd name="connsiteX915" fmla="*/ 10464789 w 11218359"/>
                <a:gd name="connsiteY915" fmla="*/ 1475323 h 1475322"/>
                <a:gd name="connsiteX916" fmla="*/ 10476219 w 11218359"/>
                <a:gd name="connsiteY916" fmla="*/ 1475323 h 1475322"/>
                <a:gd name="connsiteX917" fmla="*/ 10487649 w 11218359"/>
                <a:gd name="connsiteY917" fmla="*/ 1475323 h 1475322"/>
                <a:gd name="connsiteX918" fmla="*/ 10499079 w 11218359"/>
                <a:gd name="connsiteY918" fmla="*/ 1475323 h 1475322"/>
                <a:gd name="connsiteX919" fmla="*/ 10510556 w 11218359"/>
                <a:gd name="connsiteY919" fmla="*/ 1475323 h 1475322"/>
                <a:gd name="connsiteX920" fmla="*/ 10521987 w 11218359"/>
                <a:gd name="connsiteY920" fmla="*/ 1475323 h 1475322"/>
                <a:gd name="connsiteX921" fmla="*/ 10533416 w 11218359"/>
                <a:gd name="connsiteY921" fmla="*/ 1475323 h 1475322"/>
                <a:gd name="connsiteX922" fmla="*/ 10544847 w 11218359"/>
                <a:gd name="connsiteY922" fmla="*/ 1475323 h 1475322"/>
                <a:gd name="connsiteX923" fmla="*/ 10556277 w 11218359"/>
                <a:gd name="connsiteY923" fmla="*/ 1475323 h 1475322"/>
                <a:gd name="connsiteX924" fmla="*/ 10567754 w 11218359"/>
                <a:gd name="connsiteY924" fmla="*/ 1475323 h 1475322"/>
                <a:gd name="connsiteX925" fmla="*/ 10579184 w 11218359"/>
                <a:gd name="connsiteY925" fmla="*/ 1475323 h 1475322"/>
                <a:gd name="connsiteX926" fmla="*/ 10590614 w 11218359"/>
                <a:gd name="connsiteY926" fmla="*/ 1475323 h 1475322"/>
                <a:gd name="connsiteX927" fmla="*/ 10602045 w 11218359"/>
                <a:gd name="connsiteY927" fmla="*/ 1475323 h 1475322"/>
                <a:gd name="connsiteX928" fmla="*/ 10613474 w 11218359"/>
                <a:gd name="connsiteY928" fmla="*/ 1475323 h 1475322"/>
                <a:gd name="connsiteX929" fmla="*/ 10624951 w 11218359"/>
                <a:gd name="connsiteY929" fmla="*/ 1475323 h 1475322"/>
                <a:gd name="connsiteX930" fmla="*/ 10636382 w 11218359"/>
                <a:gd name="connsiteY930" fmla="*/ 1475323 h 1475322"/>
                <a:gd name="connsiteX931" fmla="*/ 10647812 w 11218359"/>
                <a:gd name="connsiteY931" fmla="*/ 1475323 h 1475322"/>
                <a:gd name="connsiteX932" fmla="*/ 10659241 w 11218359"/>
                <a:gd name="connsiteY932" fmla="*/ 1475323 h 1475322"/>
                <a:gd name="connsiteX933" fmla="*/ 10670672 w 11218359"/>
                <a:gd name="connsiteY933" fmla="*/ 1475323 h 1475322"/>
                <a:gd name="connsiteX934" fmla="*/ 10682149 w 11218359"/>
                <a:gd name="connsiteY934" fmla="*/ 1475323 h 1475322"/>
                <a:gd name="connsiteX935" fmla="*/ 10693580 w 11218359"/>
                <a:gd name="connsiteY935" fmla="*/ 1475323 h 1475322"/>
                <a:gd name="connsiteX936" fmla="*/ 10705009 w 11218359"/>
                <a:gd name="connsiteY936" fmla="*/ 1475323 h 1475322"/>
                <a:gd name="connsiteX937" fmla="*/ 10716439 w 11218359"/>
                <a:gd name="connsiteY937" fmla="*/ 1475323 h 1475322"/>
                <a:gd name="connsiteX938" fmla="*/ 10727870 w 11218359"/>
                <a:gd name="connsiteY938" fmla="*/ 1475323 h 1475322"/>
                <a:gd name="connsiteX939" fmla="*/ 10739347 w 11218359"/>
                <a:gd name="connsiteY939" fmla="*/ 1475323 h 1475322"/>
                <a:gd name="connsiteX940" fmla="*/ 10750778 w 11218359"/>
                <a:gd name="connsiteY940" fmla="*/ 1475323 h 1475322"/>
                <a:gd name="connsiteX941" fmla="*/ 10762207 w 11218359"/>
                <a:gd name="connsiteY941" fmla="*/ 1475323 h 1475322"/>
                <a:gd name="connsiteX942" fmla="*/ 10773637 w 11218359"/>
                <a:gd name="connsiteY942" fmla="*/ 1475323 h 1475322"/>
                <a:gd name="connsiteX943" fmla="*/ 10785067 w 11218359"/>
                <a:gd name="connsiteY943" fmla="*/ 1475323 h 1475322"/>
                <a:gd name="connsiteX944" fmla="*/ 10796544 w 11218359"/>
                <a:gd name="connsiteY944" fmla="*/ 1475323 h 1475322"/>
                <a:gd name="connsiteX945" fmla="*/ 10807975 w 11218359"/>
                <a:gd name="connsiteY945" fmla="*/ 1475323 h 1475322"/>
                <a:gd name="connsiteX946" fmla="*/ 10819405 w 11218359"/>
                <a:gd name="connsiteY946" fmla="*/ 1475323 h 1475322"/>
                <a:gd name="connsiteX947" fmla="*/ 10830834 w 11218359"/>
                <a:gd name="connsiteY947" fmla="*/ 1475323 h 1475322"/>
                <a:gd name="connsiteX948" fmla="*/ 10842265 w 11218359"/>
                <a:gd name="connsiteY948" fmla="*/ 1475323 h 1475322"/>
                <a:gd name="connsiteX949" fmla="*/ 10853742 w 11218359"/>
                <a:gd name="connsiteY949" fmla="*/ 1475323 h 1475322"/>
                <a:gd name="connsiteX950" fmla="*/ 10865173 w 11218359"/>
                <a:gd name="connsiteY950" fmla="*/ 1475323 h 1475322"/>
                <a:gd name="connsiteX951" fmla="*/ 10876602 w 11218359"/>
                <a:gd name="connsiteY951" fmla="*/ 1475323 h 1475322"/>
                <a:gd name="connsiteX952" fmla="*/ 10888032 w 11218359"/>
                <a:gd name="connsiteY952" fmla="*/ 1475323 h 1475322"/>
                <a:gd name="connsiteX953" fmla="*/ 10899463 w 11218359"/>
                <a:gd name="connsiteY953" fmla="*/ 1475323 h 1475322"/>
                <a:gd name="connsiteX954" fmla="*/ 10910892 w 11218359"/>
                <a:gd name="connsiteY954" fmla="*/ 1475323 h 1475322"/>
                <a:gd name="connsiteX955" fmla="*/ 10922369 w 11218359"/>
                <a:gd name="connsiteY955" fmla="*/ 1475323 h 1475322"/>
                <a:gd name="connsiteX956" fmla="*/ 10933800 w 11218359"/>
                <a:gd name="connsiteY956" fmla="*/ 1475323 h 1475322"/>
                <a:gd name="connsiteX957" fmla="*/ 10945230 w 11218359"/>
                <a:gd name="connsiteY957" fmla="*/ 1475323 h 1475322"/>
                <a:gd name="connsiteX958" fmla="*/ 10956660 w 11218359"/>
                <a:gd name="connsiteY958" fmla="*/ 1475323 h 1475322"/>
                <a:gd name="connsiteX959" fmla="*/ 10968090 w 11218359"/>
                <a:gd name="connsiteY959" fmla="*/ 1475323 h 1475322"/>
                <a:gd name="connsiteX960" fmla="*/ 10979567 w 11218359"/>
                <a:gd name="connsiteY960" fmla="*/ 1475323 h 1475322"/>
                <a:gd name="connsiteX961" fmla="*/ 10990998 w 11218359"/>
                <a:gd name="connsiteY961" fmla="*/ 1475323 h 1475322"/>
                <a:gd name="connsiteX962" fmla="*/ 11002427 w 11218359"/>
                <a:gd name="connsiteY962" fmla="*/ 1475323 h 1475322"/>
                <a:gd name="connsiteX963" fmla="*/ 11013858 w 11218359"/>
                <a:gd name="connsiteY963" fmla="*/ 1475323 h 1475322"/>
                <a:gd name="connsiteX964" fmla="*/ 11025287 w 11218359"/>
                <a:gd name="connsiteY964" fmla="*/ 1475323 h 1475322"/>
                <a:gd name="connsiteX965" fmla="*/ 11036765 w 11218359"/>
                <a:gd name="connsiteY965" fmla="*/ 1475323 h 1475322"/>
                <a:gd name="connsiteX966" fmla="*/ 11048195 w 11218359"/>
                <a:gd name="connsiteY966" fmla="*/ 1475323 h 1475322"/>
                <a:gd name="connsiteX967" fmla="*/ 11059625 w 11218359"/>
                <a:gd name="connsiteY967" fmla="*/ 1475323 h 1475322"/>
                <a:gd name="connsiteX968" fmla="*/ 11071056 w 11218359"/>
                <a:gd name="connsiteY968" fmla="*/ 1475323 h 1475322"/>
                <a:gd name="connsiteX969" fmla="*/ 11082485 w 11218359"/>
                <a:gd name="connsiteY969" fmla="*/ 1475323 h 1475322"/>
                <a:gd name="connsiteX970" fmla="*/ 11093962 w 11218359"/>
                <a:gd name="connsiteY970" fmla="*/ 1475323 h 1475322"/>
                <a:gd name="connsiteX971" fmla="*/ 11105393 w 11218359"/>
                <a:gd name="connsiteY971" fmla="*/ 1475323 h 1475322"/>
                <a:gd name="connsiteX972" fmla="*/ 11116823 w 11218359"/>
                <a:gd name="connsiteY972" fmla="*/ 1475323 h 1475322"/>
                <a:gd name="connsiteX973" fmla="*/ 11128253 w 11218359"/>
                <a:gd name="connsiteY973" fmla="*/ 1475323 h 1475322"/>
                <a:gd name="connsiteX974" fmla="*/ 11139683 w 11218359"/>
                <a:gd name="connsiteY974" fmla="*/ 1475323 h 1475322"/>
                <a:gd name="connsiteX975" fmla="*/ 11151160 w 11218359"/>
                <a:gd name="connsiteY975" fmla="*/ 1475323 h 1475322"/>
                <a:gd name="connsiteX976" fmla="*/ 11162591 w 11218359"/>
                <a:gd name="connsiteY976" fmla="*/ 1475323 h 1475322"/>
                <a:gd name="connsiteX977" fmla="*/ 11174020 w 11218359"/>
                <a:gd name="connsiteY977" fmla="*/ 1475323 h 1475322"/>
                <a:gd name="connsiteX978" fmla="*/ 11185451 w 11218359"/>
                <a:gd name="connsiteY978" fmla="*/ 1475323 h 1475322"/>
                <a:gd name="connsiteX979" fmla="*/ 11196881 w 11218359"/>
                <a:gd name="connsiteY979" fmla="*/ 1475323 h 1475322"/>
                <a:gd name="connsiteX980" fmla="*/ 11208358 w 11218359"/>
                <a:gd name="connsiteY980" fmla="*/ 1475323 h 1475322"/>
                <a:gd name="connsiteX981" fmla="*/ 11218359 w 11218359"/>
                <a:gd name="connsiteY981" fmla="*/ 1475323 h 147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75322">
                  <a:moveTo>
                    <a:pt x="0" y="1475323"/>
                  </a:moveTo>
                  <a:lnTo>
                    <a:pt x="9149" y="1475323"/>
                  </a:lnTo>
                  <a:lnTo>
                    <a:pt x="20588" y="1475323"/>
                  </a:lnTo>
                  <a:lnTo>
                    <a:pt x="32028" y="1475323"/>
                  </a:lnTo>
                  <a:lnTo>
                    <a:pt x="43467" y="1475323"/>
                  </a:lnTo>
                  <a:lnTo>
                    <a:pt x="54907" y="1475323"/>
                  </a:lnTo>
                  <a:lnTo>
                    <a:pt x="66346" y="1475323"/>
                  </a:lnTo>
                  <a:lnTo>
                    <a:pt x="77786" y="1475323"/>
                  </a:lnTo>
                  <a:lnTo>
                    <a:pt x="89225" y="1475323"/>
                  </a:lnTo>
                  <a:lnTo>
                    <a:pt x="100665" y="1475323"/>
                  </a:lnTo>
                  <a:lnTo>
                    <a:pt x="112104" y="1475323"/>
                  </a:lnTo>
                  <a:lnTo>
                    <a:pt x="123544" y="1475323"/>
                  </a:lnTo>
                  <a:lnTo>
                    <a:pt x="134979" y="1475323"/>
                  </a:lnTo>
                  <a:lnTo>
                    <a:pt x="146423" y="1475323"/>
                  </a:lnTo>
                  <a:lnTo>
                    <a:pt x="157858" y="1475323"/>
                  </a:lnTo>
                  <a:lnTo>
                    <a:pt x="169297" y="1475323"/>
                  </a:lnTo>
                  <a:lnTo>
                    <a:pt x="180737" y="1475323"/>
                  </a:lnTo>
                  <a:lnTo>
                    <a:pt x="192176" y="1475323"/>
                  </a:lnTo>
                  <a:lnTo>
                    <a:pt x="203616" y="1475323"/>
                  </a:lnTo>
                  <a:lnTo>
                    <a:pt x="215055" y="1475323"/>
                  </a:lnTo>
                  <a:lnTo>
                    <a:pt x="226495" y="1475323"/>
                  </a:lnTo>
                  <a:lnTo>
                    <a:pt x="237935" y="1475323"/>
                  </a:lnTo>
                  <a:lnTo>
                    <a:pt x="249374" y="1475323"/>
                  </a:lnTo>
                  <a:lnTo>
                    <a:pt x="260814" y="1475323"/>
                  </a:lnTo>
                  <a:lnTo>
                    <a:pt x="272253" y="1475323"/>
                  </a:lnTo>
                  <a:lnTo>
                    <a:pt x="283693" y="1475323"/>
                  </a:lnTo>
                  <a:lnTo>
                    <a:pt x="295132" y="1475323"/>
                  </a:lnTo>
                  <a:lnTo>
                    <a:pt x="306572" y="1475323"/>
                  </a:lnTo>
                  <a:lnTo>
                    <a:pt x="318011" y="1475323"/>
                  </a:lnTo>
                  <a:lnTo>
                    <a:pt x="329451" y="1475323"/>
                  </a:lnTo>
                  <a:lnTo>
                    <a:pt x="340890" y="1475323"/>
                  </a:lnTo>
                  <a:lnTo>
                    <a:pt x="352330" y="1475323"/>
                  </a:lnTo>
                  <a:lnTo>
                    <a:pt x="363769" y="1475323"/>
                  </a:lnTo>
                  <a:lnTo>
                    <a:pt x="375209" y="1475323"/>
                  </a:lnTo>
                  <a:lnTo>
                    <a:pt x="386648" y="1475323"/>
                  </a:lnTo>
                  <a:lnTo>
                    <a:pt x="398088" y="1475323"/>
                  </a:lnTo>
                  <a:lnTo>
                    <a:pt x="409527" y="1475323"/>
                  </a:lnTo>
                  <a:lnTo>
                    <a:pt x="420967" y="1475323"/>
                  </a:lnTo>
                  <a:lnTo>
                    <a:pt x="432406" y="1475323"/>
                  </a:lnTo>
                  <a:lnTo>
                    <a:pt x="443846" y="1475323"/>
                  </a:lnTo>
                  <a:lnTo>
                    <a:pt x="455285" y="1475323"/>
                  </a:lnTo>
                  <a:lnTo>
                    <a:pt x="466725" y="1475323"/>
                  </a:lnTo>
                  <a:lnTo>
                    <a:pt x="478165" y="1475323"/>
                  </a:lnTo>
                  <a:lnTo>
                    <a:pt x="489604" y="1475323"/>
                  </a:lnTo>
                  <a:lnTo>
                    <a:pt x="501044" y="1475323"/>
                  </a:lnTo>
                  <a:lnTo>
                    <a:pt x="512483" y="1475323"/>
                  </a:lnTo>
                  <a:lnTo>
                    <a:pt x="523923" y="1475323"/>
                  </a:lnTo>
                  <a:lnTo>
                    <a:pt x="535362" y="1475323"/>
                  </a:lnTo>
                  <a:lnTo>
                    <a:pt x="546802" y="1475323"/>
                  </a:lnTo>
                  <a:lnTo>
                    <a:pt x="558241" y="1475323"/>
                  </a:lnTo>
                  <a:lnTo>
                    <a:pt x="569681" y="1475323"/>
                  </a:lnTo>
                  <a:lnTo>
                    <a:pt x="581120" y="1475323"/>
                  </a:lnTo>
                  <a:lnTo>
                    <a:pt x="592560" y="1475323"/>
                  </a:lnTo>
                  <a:lnTo>
                    <a:pt x="603999" y="1475323"/>
                  </a:lnTo>
                  <a:lnTo>
                    <a:pt x="615439" y="1475323"/>
                  </a:lnTo>
                  <a:lnTo>
                    <a:pt x="626878" y="1475323"/>
                  </a:lnTo>
                  <a:lnTo>
                    <a:pt x="638318" y="1475323"/>
                  </a:lnTo>
                  <a:lnTo>
                    <a:pt x="649757" y="1475323"/>
                  </a:lnTo>
                  <a:lnTo>
                    <a:pt x="661192" y="1475323"/>
                  </a:lnTo>
                  <a:lnTo>
                    <a:pt x="672632" y="1475323"/>
                  </a:lnTo>
                  <a:lnTo>
                    <a:pt x="684071" y="1475323"/>
                  </a:lnTo>
                  <a:lnTo>
                    <a:pt x="695511" y="1475323"/>
                  </a:lnTo>
                  <a:lnTo>
                    <a:pt x="706950" y="1475323"/>
                  </a:lnTo>
                  <a:lnTo>
                    <a:pt x="718390" y="1475323"/>
                  </a:lnTo>
                  <a:lnTo>
                    <a:pt x="729829" y="1475323"/>
                  </a:lnTo>
                  <a:lnTo>
                    <a:pt x="741269" y="1475323"/>
                  </a:lnTo>
                  <a:lnTo>
                    <a:pt x="752708" y="1475323"/>
                  </a:lnTo>
                  <a:lnTo>
                    <a:pt x="764148" y="1475323"/>
                  </a:lnTo>
                  <a:lnTo>
                    <a:pt x="775587" y="1475323"/>
                  </a:lnTo>
                  <a:lnTo>
                    <a:pt x="787027" y="1475323"/>
                  </a:lnTo>
                  <a:lnTo>
                    <a:pt x="798467" y="1475323"/>
                  </a:lnTo>
                  <a:lnTo>
                    <a:pt x="809906" y="1475323"/>
                  </a:lnTo>
                  <a:lnTo>
                    <a:pt x="821346" y="1475323"/>
                  </a:lnTo>
                  <a:lnTo>
                    <a:pt x="832785" y="1475323"/>
                  </a:lnTo>
                  <a:lnTo>
                    <a:pt x="844225" y="1475323"/>
                  </a:lnTo>
                  <a:lnTo>
                    <a:pt x="855664" y="1475323"/>
                  </a:lnTo>
                  <a:lnTo>
                    <a:pt x="867104" y="1475323"/>
                  </a:lnTo>
                  <a:lnTo>
                    <a:pt x="878543" y="1475323"/>
                  </a:lnTo>
                  <a:lnTo>
                    <a:pt x="889983" y="1475323"/>
                  </a:lnTo>
                  <a:lnTo>
                    <a:pt x="901422" y="1475323"/>
                  </a:lnTo>
                  <a:lnTo>
                    <a:pt x="912862" y="1475323"/>
                  </a:lnTo>
                  <a:lnTo>
                    <a:pt x="924301" y="1475323"/>
                  </a:lnTo>
                  <a:lnTo>
                    <a:pt x="935741" y="1475323"/>
                  </a:lnTo>
                  <a:lnTo>
                    <a:pt x="947180" y="1475323"/>
                  </a:lnTo>
                  <a:lnTo>
                    <a:pt x="958620" y="1475323"/>
                  </a:lnTo>
                  <a:lnTo>
                    <a:pt x="970059" y="1475323"/>
                  </a:lnTo>
                  <a:lnTo>
                    <a:pt x="981499" y="1475323"/>
                  </a:lnTo>
                  <a:lnTo>
                    <a:pt x="992938" y="1475323"/>
                  </a:lnTo>
                  <a:lnTo>
                    <a:pt x="1004378" y="1475323"/>
                  </a:lnTo>
                  <a:lnTo>
                    <a:pt x="1015818" y="1475323"/>
                  </a:lnTo>
                  <a:lnTo>
                    <a:pt x="1027257" y="1475323"/>
                  </a:lnTo>
                  <a:lnTo>
                    <a:pt x="1038697" y="1475323"/>
                  </a:lnTo>
                  <a:lnTo>
                    <a:pt x="1050136" y="1475323"/>
                  </a:lnTo>
                  <a:lnTo>
                    <a:pt x="1061576" y="1475323"/>
                  </a:lnTo>
                  <a:lnTo>
                    <a:pt x="1073015" y="1475323"/>
                  </a:lnTo>
                  <a:lnTo>
                    <a:pt x="1084455" y="1475323"/>
                  </a:lnTo>
                  <a:lnTo>
                    <a:pt x="1095894" y="1475323"/>
                  </a:lnTo>
                  <a:lnTo>
                    <a:pt x="1107334" y="1475323"/>
                  </a:lnTo>
                  <a:lnTo>
                    <a:pt x="1118773" y="1475323"/>
                  </a:lnTo>
                  <a:lnTo>
                    <a:pt x="1130213" y="1475323"/>
                  </a:lnTo>
                  <a:lnTo>
                    <a:pt x="1141652" y="1475323"/>
                  </a:lnTo>
                  <a:lnTo>
                    <a:pt x="1153092" y="1475323"/>
                  </a:lnTo>
                  <a:lnTo>
                    <a:pt x="1164531" y="1475323"/>
                  </a:lnTo>
                  <a:lnTo>
                    <a:pt x="1175971" y="1475323"/>
                  </a:lnTo>
                  <a:lnTo>
                    <a:pt x="1187406" y="1475323"/>
                  </a:lnTo>
                  <a:lnTo>
                    <a:pt x="1198845" y="1475323"/>
                  </a:lnTo>
                  <a:lnTo>
                    <a:pt x="1210285" y="1475323"/>
                  </a:lnTo>
                  <a:lnTo>
                    <a:pt x="1221724" y="1475323"/>
                  </a:lnTo>
                  <a:lnTo>
                    <a:pt x="1233164" y="1475323"/>
                  </a:lnTo>
                  <a:lnTo>
                    <a:pt x="1244603" y="1475323"/>
                  </a:lnTo>
                  <a:lnTo>
                    <a:pt x="1256043" y="1475323"/>
                  </a:lnTo>
                  <a:lnTo>
                    <a:pt x="1267482" y="1475323"/>
                  </a:lnTo>
                  <a:lnTo>
                    <a:pt x="1278922" y="1475323"/>
                  </a:lnTo>
                  <a:lnTo>
                    <a:pt x="1290361" y="1475323"/>
                  </a:lnTo>
                  <a:lnTo>
                    <a:pt x="1301801" y="1475323"/>
                  </a:lnTo>
                  <a:lnTo>
                    <a:pt x="1313240" y="1475323"/>
                  </a:lnTo>
                  <a:lnTo>
                    <a:pt x="1324680" y="1475323"/>
                  </a:lnTo>
                  <a:lnTo>
                    <a:pt x="1336120" y="1475323"/>
                  </a:lnTo>
                  <a:lnTo>
                    <a:pt x="1347559" y="1475323"/>
                  </a:lnTo>
                  <a:lnTo>
                    <a:pt x="1358999" y="1475323"/>
                  </a:lnTo>
                  <a:lnTo>
                    <a:pt x="1370438" y="1475323"/>
                  </a:lnTo>
                  <a:lnTo>
                    <a:pt x="1381878" y="1475323"/>
                  </a:lnTo>
                  <a:lnTo>
                    <a:pt x="1393317" y="1475323"/>
                  </a:lnTo>
                  <a:lnTo>
                    <a:pt x="1404757" y="1475323"/>
                  </a:lnTo>
                  <a:lnTo>
                    <a:pt x="1416196" y="1475323"/>
                  </a:lnTo>
                  <a:lnTo>
                    <a:pt x="1427636" y="1475323"/>
                  </a:lnTo>
                  <a:lnTo>
                    <a:pt x="1439075" y="1475323"/>
                  </a:lnTo>
                  <a:lnTo>
                    <a:pt x="1450515" y="1475323"/>
                  </a:lnTo>
                  <a:lnTo>
                    <a:pt x="1461954" y="1475323"/>
                  </a:lnTo>
                  <a:lnTo>
                    <a:pt x="1473394" y="1475323"/>
                  </a:lnTo>
                  <a:lnTo>
                    <a:pt x="1484833" y="1475323"/>
                  </a:lnTo>
                  <a:lnTo>
                    <a:pt x="1496273" y="1475323"/>
                  </a:lnTo>
                  <a:lnTo>
                    <a:pt x="1507712" y="1475323"/>
                  </a:lnTo>
                  <a:lnTo>
                    <a:pt x="1519152" y="1475323"/>
                  </a:lnTo>
                  <a:lnTo>
                    <a:pt x="1530591" y="1475323"/>
                  </a:lnTo>
                  <a:lnTo>
                    <a:pt x="1542031" y="1475323"/>
                  </a:lnTo>
                  <a:lnTo>
                    <a:pt x="1553471" y="1475323"/>
                  </a:lnTo>
                  <a:lnTo>
                    <a:pt x="1564910" y="1475323"/>
                  </a:lnTo>
                  <a:lnTo>
                    <a:pt x="1576349" y="1475323"/>
                  </a:lnTo>
                  <a:lnTo>
                    <a:pt x="1587789" y="1475323"/>
                  </a:lnTo>
                  <a:lnTo>
                    <a:pt x="1599229" y="1475323"/>
                  </a:lnTo>
                  <a:lnTo>
                    <a:pt x="1610668" y="1475323"/>
                  </a:lnTo>
                  <a:lnTo>
                    <a:pt x="1622107" y="1475323"/>
                  </a:lnTo>
                  <a:lnTo>
                    <a:pt x="1633547" y="1475323"/>
                  </a:lnTo>
                  <a:lnTo>
                    <a:pt x="1644987" y="1475323"/>
                  </a:lnTo>
                  <a:lnTo>
                    <a:pt x="1656426" y="1475323"/>
                  </a:lnTo>
                  <a:lnTo>
                    <a:pt x="1667866" y="1475323"/>
                  </a:lnTo>
                  <a:lnTo>
                    <a:pt x="1679305" y="1475323"/>
                  </a:lnTo>
                  <a:lnTo>
                    <a:pt x="1690745" y="1475323"/>
                  </a:lnTo>
                  <a:lnTo>
                    <a:pt x="1702184" y="1475323"/>
                  </a:lnTo>
                  <a:lnTo>
                    <a:pt x="1713619" y="1475323"/>
                  </a:lnTo>
                  <a:lnTo>
                    <a:pt x="1725063" y="1475323"/>
                  </a:lnTo>
                  <a:lnTo>
                    <a:pt x="1736498" y="1475323"/>
                  </a:lnTo>
                  <a:lnTo>
                    <a:pt x="1747938" y="1475323"/>
                  </a:lnTo>
                  <a:lnTo>
                    <a:pt x="1759377" y="1475323"/>
                  </a:lnTo>
                  <a:lnTo>
                    <a:pt x="1770817" y="1475323"/>
                  </a:lnTo>
                  <a:lnTo>
                    <a:pt x="1782256" y="1475323"/>
                  </a:lnTo>
                  <a:lnTo>
                    <a:pt x="1793696" y="1475323"/>
                  </a:lnTo>
                  <a:lnTo>
                    <a:pt x="1805135" y="1475323"/>
                  </a:lnTo>
                  <a:lnTo>
                    <a:pt x="1816575" y="1475323"/>
                  </a:lnTo>
                  <a:lnTo>
                    <a:pt x="1828014" y="1475323"/>
                  </a:lnTo>
                  <a:lnTo>
                    <a:pt x="1839454" y="1475323"/>
                  </a:lnTo>
                  <a:lnTo>
                    <a:pt x="1850893" y="1475323"/>
                  </a:lnTo>
                  <a:lnTo>
                    <a:pt x="1862333" y="1475323"/>
                  </a:lnTo>
                  <a:lnTo>
                    <a:pt x="1873772" y="1475323"/>
                  </a:lnTo>
                  <a:lnTo>
                    <a:pt x="1885212" y="1475323"/>
                  </a:lnTo>
                  <a:lnTo>
                    <a:pt x="1896651" y="1475323"/>
                  </a:lnTo>
                  <a:lnTo>
                    <a:pt x="1908091" y="1475323"/>
                  </a:lnTo>
                  <a:lnTo>
                    <a:pt x="1919531" y="1475323"/>
                  </a:lnTo>
                  <a:lnTo>
                    <a:pt x="1930970" y="1475323"/>
                  </a:lnTo>
                  <a:lnTo>
                    <a:pt x="1942409" y="1475323"/>
                  </a:lnTo>
                  <a:lnTo>
                    <a:pt x="1953849" y="1475323"/>
                  </a:lnTo>
                  <a:lnTo>
                    <a:pt x="1965289" y="1475323"/>
                  </a:lnTo>
                  <a:lnTo>
                    <a:pt x="1976728" y="1475323"/>
                  </a:lnTo>
                  <a:lnTo>
                    <a:pt x="1988168" y="1475323"/>
                  </a:lnTo>
                  <a:lnTo>
                    <a:pt x="1999607" y="1475323"/>
                  </a:lnTo>
                  <a:lnTo>
                    <a:pt x="2011047" y="1475323"/>
                  </a:lnTo>
                  <a:lnTo>
                    <a:pt x="2022486" y="1475323"/>
                  </a:lnTo>
                  <a:lnTo>
                    <a:pt x="2033926" y="1475323"/>
                  </a:lnTo>
                  <a:lnTo>
                    <a:pt x="2045365" y="1475323"/>
                  </a:lnTo>
                  <a:lnTo>
                    <a:pt x="2056805" y="1475323"/>
                  </a:lnTo>
                  <a:lnTo>
                    <a:pt x="2068244" y="1475323"/>
                  </a:lnTo>
                  <a:lnTo>
                    <a:pt x="2079684" y="1475323"/>
                  </a:lnTo>
                  <a:lnTo>
                    <a:pt x="2091123" y="1475323"/>
                  </a:lnTo>
                  <a:lnTo>
                    <a:pt x="2102563" y="1475323"/>
                  </a:lnTo>
                  <a:lnTo>
                    <a:pt x="2114002" y="1475323"/>
                  </a:lnTo>
                  <a:lnTo>
                    <a:pt x="2125442" y="1475323"/>
                  </a:lnTo>
                  <a:lnTo>
                    <a:pt x="2136882" y="1475323"/>
                  </a:lnTo>
                  <a:lnTo>
                    <a:pt x="2148321" y="1475323"/>
                  </a:lnTo>
                  <a:lnTo>
                    <a:pt x="2159760" y="1475323"/>
                  </a:lnTo>
                  <a:lnTo>
                    <a:pt x="2171200" y="1475323"/>
                  </a:lnTo>
                  <a:lnTo>
                    <a:pt x="2182640" y="1475323"/>
                  </a:lnTo>
                  <a:lnTo>
                    <a:pt x="2194079" y="1475323"/>
                  </a:lnTo>
                  <a:lnTo>
                    <a:pt x="2205519" y="1475323"/>
                  </a:lnTo>
                  <a:lnTo>
                    <a:pt x="2216958" y="1475323"/>
                  </a:lnTo>
                  <a:lnTo>
                    <a:pt x="2228393" y="1475323"/>
                  </a:lnTo>
                  <a:lnTo>
                    <a:pt x="2239837" y="1475323"/>
                  </a:lnTo>
                  <a:lnTo>
                    <a:pt x="2251272" y="1475323"/>
                  </a:lnTo>
                  <a:lnTo>
                    <a:pt x="2262716" y="1475323"/>
                  </a:lnTo>
                  <a:lnTo>
                    <a:pt x="2274151" y="1475323"/>
                  </a:lnTo>
                  <a:lnTo>
                    <a:pt x="2285591" y="1475323"/>
                  </a:lnTo>
                  <a:lnTo>
                    <a:pt x="2297030" y="1475323"/>
                  </a:lnTo>
                  <a:lnTo>
                    <a:pt x="2308470" y="1475323"/>
                  </a:lnTo>
                  <a:lnTo>
                    <a:pt x="2319909" y="1475323"/>
                  </a:lnTo>
                  <a:lnTo>
                    <a:pt x="2331349" y="1475323"/>
                  </a:lnTo>
                  <a:lnTo>
                    <a:pt x="2342788" y="1475323"/>
                  </a:lnTo>
                  <a:lnTo>
                    <a:pt x="2354228" y="1475323"/>
                  </a:lnTo>
                  <a:lnTo>
                    <a:pt x="2365667" y="1475323"/>
                  </a:lnTo>
                  <a:lnTo>
                    <a:pt x="2377107" y="1475323"/>
                  </a:lnTo>
                  <a:lnTo>
                    <a:pt x="2388546" y="1475323"/>
                  </a:lnTo>
                  <a:lnTo>
                    <a:pt x="2399986" y="1475323"/>
                  </a:lnTo>
                  <a:lnTo>
                    <a:pt x="2411425" y="1475323"/>
                  </a:lnTo>
                  <a:lnTo>
                    <a:pt x="2422865" y="1475323"/>
                  </a:lnTo>
                  <a:lnTo>
                    <a:pt x="2434304" y="1475323"/>
                  </a:lnTo>
                  <a:lnTo>
                    <a:pt x="2445744" y="1475323"/>
                  </a:lnTo>
                  <a:lnTo>
                    <a:pt x="2457184" y="1475323"/>
                  </a:lnTo>
                  <a:lnTo>
                    <a:pt x="2468623" y="1475323"/>
                  </a:lnTo>
                  <a:lnTo>
                    <a:pt x="2480062" y="1475323"/>
                  </a:lnTo>
                  <a:lnTo>
                    <a:pt x="2491502" y="1475323"/>
                  </a:lnTo>
                  <a:lnTo>
                    <a:pt x="2502942" y="1475323"/>
                  </a:lnTo>
                  <a:lnTo>
                    <a:pt x="2514381" y="1475323"/>
                  </a:lnTo>
                  <a:lnTo>
                    <a:pt x="2525821" y="1475323"/>
                  </a:lnTo>
                  <a:lnTo>
                    <a:pt x="2537260" y="1475323"/>
                  </a:lnTo>
                  <a:lnTo>
                    <a:pt x="2548700" y="1475323"/>
                  </a:lnTo>
                  <a:lnTo>
                    <a:pt x="2560139" y="1475323"/>
                  </a:lnTo>
                  <a:lnTo>
                    <a:pt x="2571579" y="1475323"/>
                  </a:lnTo>
                  <a:lnTo>
                    <a:pt x="2583018" y="1475323"/>
                  </a:lnTo>
                  <a:lnTo>
                    <a:pt x="2594458" y="1475323"/>
                  </a:lnTo>
                  <a:lnTo>
                    <a:pt x="2605897" y="1475323"/>
                  </a:lnTo>
                  <a:lnTo>
                    <a:pt x="2617337" y="1475323"/>
                  </a:lnTo>
                  <a:lnTo>
                    <a:pt x="2628776" y="1475323"/>
                  </a:lnTo>
                  <a:lnTo>
                    <a:pt x="2640216" y="1475323"/>
                  </a:lnTo>
                  <a:lnTo>
                    <a:pt x="2651655" y="1475323"/>
                  </a:lnTo>
                  <a:lnTo>
                    <a:pt x="2663095" y="1475323"/>
                  </a:lnTo>
                  <a:lnTo>
                    <a:pt x="2674535" y="1475323"/>
                  </a:lnTo>
                  <a:lnTo>
                    <a:pt x="2685974" y="1475323"/>
                  </a:lnTo>
                  <a:lnTo>
                    <a:pt x="2697413" y="1475323"/>
                  </a:lnTo>
                  <a:lnTo>
                    <a:pt x="2708853" y="1475323"/>
                  </a:lnTo>
                  <a:lnTo>
                    <a:pt x="2720293" y="1475323"/>
                  </a:lnTo>
                  <a:lnTo>
                    <a:pt x="2731727" y="1475323"/>
                  </a:lnTo>
                  <a:lnTo>
                    <a:pt x="2743172" y="1475323"/>
                  </a:lnTo>
                  <a:lnTo>
                    <a:pt x="2754611" y="1475323"/>
                  </a:lnTo>
                  <a:lnTo>
                    <a:pt x="2766046" y="1475323"/>
                  </a:lnTo>
                  <a:lnTo>
                    <a:pt x="2777490" y="1475323"/>
                  </a:lnTo>
                  <a:lnTo>
                    <a:pt x="2788925" y="1475323"/>
                  </a:lnTo>
                  <a:lnTo>
                    <a:pt x="2800364" y="1475323"/>
                  </a:lnTo>
                  <a:lnTo>
                    <a:pt x="2811804" y="1475323"/>
                  </a:lnTo>
                  <a:lnTo>
                    <a:pt x="2823243" y="1475323"/>
                  </a:lnTo>
                  <a:lnTo>
                    <a:pt x="2834683" y="1475323"/>
                  </a:lnTo>
                  <a:lnTo>
                    <a:pt x="2846123" y="1475323"/>
                  </a:lnTo>
                  <a:lnTo>
                    <a:pt x="2857562" y="1475323"/>
                  </a:lnTo>
                  <a:lnTo>
                    <a:pt x="2869001" y="1475323"/>
                  </a:lnTo>
                  <a:lnTo>
                    <a:pt x="2880441" y="1475323"/>
                  </a:lnTo>
                  <a:lnTo>
                    <a:pt x="2891881" y="1475323"/>
                  </a:lnTo>
                  <a:lnTo>
                    <a:pt x="2903320" y="1475323"/>
                  </a:lnTo>
                  <a:lnTo>
                    <a:pt x="2914760" y="1475323"/>
                  </a:lnTo>
                  <a:lnTo>
                    <a:pt x="2926199" y="1475323"/>
                  </a:lnTo>
                  <a:lnTo>
                    <a:pt x="2937639" y="1475323"/>
                  </a:lnTo>
                  <a:lnTo>
                    <a:pt x="2949078" y="1475323"/>
                  </a:lnTo>
                  <a:lnTo>
                    <a:pt x="2960518" y="1475323"/>
                  </a:lnTo>
                  <a:lnTo>
                    <a:pt x="2971957" y="1475323"/>
                  </a:lnTo>
                  <a:lnTo>
                    <a:pt x="2983397" y="1475323"/>
                  </a:lnTo>
                  <a:lnTo>
                    <a:pt x="2994837" y="1475323"/>
                  </a:lnTo>
                  <a:lnTo>
                    <a:pt x="3006276" y="1475323"/>
                  </a:lnTo>
                  <a:lnTo>
                    <a:pt x="3017715" y="1475323"/>
                  </a:lnTo>
                  <a:lnTo>
                    <a:pt x="3029155" y="1475323"/>
                  </a:lnTo>
                  <a:lnTo>
                    <a:pt x="3040594" y="1475323"/>
                  </a:lnTo>
                  <a:lnTo>
                    <a:pt x="3052034" y="1475323"/>
                  </a:lnTo>
                  <a:lnTo>
                    <a:pt x="3063474" y="1475323"/>
                  </a:lnTo>
                  <a:lnTo>
                    <a:pt x="3074913" y="1475323"/>
                  </a:lnTo>
                  <a:lnTo>
                    <a:pt x="3086352" y="1475323"/>
                  </a:lnTo>
                  <a:lnTo>
                    <a:pt x="3097792" y="1475323"/>
                  </a:lnTo>
                  <a:lnTo>
                    <a:pt x="3109232" y="1475323"/>
                  </a:lnTo>
                  <a:lnTo>
                    <a:pt x="3120671" y="1475323"/>
                  </a:lnTo>
                  <a:lnTo>
                    <a:pt x="3132111" y="1475323"/>
                  </a:lnTo>
                  <a:lnTo>
                    <a:pt x="3143550" y="1475323"/>
                  </a:lnTo>
                  <a:lnTo>
                    <a:pt x="3154990" y="1475323"/>
                  </a:lnTo>
                  <a:lnTo>
                    <a:pt x="3166429" y="1475323"/>
                  </a:lnTo>
                  <a:lnTo>
                    <a:pt x="3177869" y="1475323"/>
                  </a:lnTo>
                  <a:lnTo>
                    <a:pt x="3189308" y="1475323"/>
                  </a:lnTo>
                  <a:lnTo>
                    <a:pt x="3200748" y="1475323"/>
                  </a:lnTo>
                  <a:lnTo>
                    <a:pt x="3212187" y="1475323"/>
                  </a:lnTo>
                  <a:lnTo>
                    <a:pt x="3223627" y="1475323"/>
                  </a:lnTo>
                  <a:lnTo>
                    <a:pt x="3235066" y="1475323"/>
                  </a:lnTo>
                  <a:lnTo>
                    <a:pt x="3246501" y="1475323"/>
                  </a:lnTo>
                  <a:lnTo>
                    <a:pt x="3257945" y="1475323"/>
                  </a:lnTo>
                  <a:lnTo>
                    <a:pt x="3269385" y="1475323"/>
                  </a:lnTo>
                  <a:lnTo>
                    <a:pt x="3280825" y="1475323"/>
                  </a:lnTo>
                  <a:lnTo>
                    <a:pt x="3292264" y="1475323"/>
                  </a:lnTo>
                  <a:lnTo>
                    <a:pt x="3303699" y="1475323"/>
                  </a:lnTo>
                  <a:lnTo>
                    <a:pt x="3315143" y="1475323"/>
                  </a:lnTo>
                  <a:lnTo>
                    <a:pt x="3326578" y="1475323"/>
                  </a:lnTo>
                  <a:lnTo>
                    <a:pt x="3338017" y="1475323"/>
                  </a:lnTo>
                  <a:lnTo>
                    <a:pt x="3349457" y="1475323"/>
                  </a:lnTo>
                  <a:lnTo>
                    <a:pt x="3360896" y="1475323"/>
                  </a:lnTo>
                  <a:lnTo>
                    <a:pt x="3372336" y="1419735"/>
                  </a:lnTo>
                  <a:lnTo>
                    <a:pt x="3383776" y="181789"/>
                  </a:lnTo>
                  <a:lnTo>
                    <a:pt x="3395215" y="0"/>
                  </a:lnTo>
                  <a:lnTo>
                    <a:pt x="3406654" y="21036"/>
                  </a:lnTo>
                  <a:lnTo>
                    <a:pt x="3418094" y="129207"/>
                  </a:lnTo>
                  <a:lnTo>
                    <a:pt x="3429534" y="265919"/>
                  </a:lnTo>
                  <a:lnTo>
                    <a:pt x="3440973" y="476250"/>
                  </a:lnTo>
                  <a:lnTo>
                    <a:pt x="3452413" y="521322"/>
                  </a:lnTo>
                  <a:lnTo>
                    <a:pt x="3463852" y="207326"/>
                  </a:lnTo>
                  <a:lnTo>
                    <a:pt x="3475292" y="7515"/>
                  </a:lnTo>
                  <a:lnTo>
                    <a:pt x="3486731" y="324512"/>
                  </a:lnTo>
                  <a:lnTo>
                    <a:pt x="3498171" y="1108748"/>
                  </a:lnTo>
                  <a:lnTo>
                    <a:pt x="3509610" y="1475323"/>
                  </a:lnTo>
                  <a:lnTo>
                    <a:pt x="3521050" y="1475323"/>
                  </a:lnTo>
                  <a:lnTo>
                    <a:pt x="3532489" y="1475323"/>
                  </a:lnTo>
                  <a:lnTo>
                    <a:pt x="3543929" y="1475323"/>
                  </a:lnTo>
                  <a:lnTo>
                    <a:pt x="3555368" y="1475323"/>
                  </a:lnTo>
                  <a:lnTo>
                    <a:pt x="3566808" y="1475323"/>
                  </a:lnTo>
                  <a:lnTo>
                    <a:pt x="3578247" y="1475323"/>
                  </a:lnTo>
                  <a:lnTo>
                    <a:pt x="3589687" y="1475323"/>
                  </a:lnTo>
                  <a:lnTo>
                    <a:pt x="3601127" y="1475323"/>
                  </a:lnTo>
                  <a:lnTo>
                    <a:pt x="3612566" y="1475323"/>
                  </a:lnTo>
                  <a:lnTo>
                    <a:pt x="3624005" y="1475323"/>
                  </a:lnTo>
                  <a:lnTo>
                    <a:pt x="3635445" y="1475323"/>
                  </a:lnTo>
                  <a:lnTo>
                    <a:pt x="3646885" y="1473822"/>
                  </a:lnTo>
                  <a:lnTo>
                    <a:pt x="3658324" y="1475323"/>
                  </a:lnTo>
                  <a:lnTo>
                    <a:pt x="3669764" y="1475323"/>
                  </a:lnTo>
                  <a:lnTo>
                    <a:pt x="3681203" y="1475323"/>
                  </a:lnTo>
                  <a:lnTo>
                    <a:pt x="3692643" y="1475323"/>
                  </a:lnTo>
                  <a:lnTo>
                    <a:pt x="3704082" y="1475323"/>
                  </a:lnTo>
                  <a:lnTo>
                    <a:pt x="3715522" y="1475323"/>
                  </a:lnTo>
                  <a:lnTo>
                    <a:pt x="3726961" y="1475323"/>
                  </a:lnTo>
                  <a:lnTo>
                    <a:pt x="3738401" y="1475323"/>
                  </a:lnTo>
                  <a:lnTo>
                    <a:pt x="3749840" y="1475323"/>
                  </a:lnTo>
                  <a:lnTo>
                    <a:pt x="3761280" y="1475323"/>
                  </a:lnTo>
                  <a:lnTo>
                    <a:pt x="3772719" y="1475323"/>
                  </a:lnTo>
                  <a:lnTo>
                    <a:pt x="3784154" y="1475323"/>
                  </a:lnTo>
                  <a:lnTo>
                    <a:pt x="3795598" y="1475323"/>
                  </a:lnTo>
                  <a:lnTo>
                    <a:pt x="3807033" y="1475323"/>
                  </a:lnTo>
                  <a:lnTo>
                    <a:pt x="3818473" y="1475323"/>
                  </a:lnTo>
                  <a:lnTo>
                    <a:pt x="3829917" y="1475323"/>
                  </a:lnTo>
                  <a:lnTo>
                    <a:pt x="3841352" y="1475323"/>
                  </a:lnTo>
                  <a:lnTo>
                    <a:pt x="3852791" y="1475323"/>
                  </a:lnTo>
                  <a:lnTo>
                    <a:pt x="3864231" y="1475323"/>
                  </a:lnTo>
                  <a:lnTo>
                    <a:pt x="3875670" y="1475323"/>
                  </a:lnTo>
                  <a:lnTo>
                    <a:pt x="3887110" y="1475323"/>
                  </a:lnTo>
                  <a:lnTo>
                    <a:pt x="3898549" y="1475323"/>
                  </a:lnTo>
                  <a:lnTo>
                    <a:pt x="3909989" y="1475323"/>
                  </a:lnTo>
                  <a:lnTo>
                    <a:pt x="3921447" y="1475323"/>
                  </a:lnTo>
                  <a:lnTo>
                    <a:pt x="3932878" y="1475323"/>
                  </a:lnTo>
                  <a:lnTo>
                    <a:pt x="3944307" y="1475323"/>
                  </a:lnTo>
                  <a:lnTo>
                    <a:pt x="3955737" y="1475323"/>
                  </a:lnTo>
                  <a:lnTo>
                    <a:pt x="3967167" y="1475323"/>
                  </a:lnTo>
                  <a:lnTo>
                    <a:pt x="3978645" y="1475323"/>
                  </a:lnTo>
                  <a:lnTo>
                    <a:pt x="3990075" y="1475323"/>
                  </a:lnTo>
                  <a:lnTo>
                    <a:pt x="4001505" y="1475323"/>
                  </a:lnTo>
                  <a:lnTo>
                    <a:pt x="4012935" y="1475323"/>
                  </a:lnTo>
                  <a:lnTo>
                    <a:pt x="4024365" y="1475323"/>
                  </a:lnTo>
                  <a:lnTo>
                    <a:pt x="4035843" y="1475323"/>
                  </a:lnTo>
                  <a:lnTo>
                    <a:pt x="4047273" y="1475323"/>
                  </a:lnTo>
                  <a:lnTo>
                    <a:pt x="4058702" y="1475323"/>
                  </a:lnTo>
                  <a:lnTo>
                    <a:pt x="4070133" y="1475323"/>
                  </a:lnTo>
                  <a:lnTo>
                    <a:pt x="4081563" y="1475323"/>
                  </a:lnTo>
                  <a:lnTo>
                    <a:pt x="4093040" y="1475323"/>
                  </a:lnTo>
                  <a:lnTo>
                    <a:pt x="4104471" y="1475323"/>
                  </a:lnTo>
                  <a:lnTo>
                    <a:pt x="4115900" y="1475323"/>
                  </a:lnTo>
                  <a:lnTo>
                    <a:pt x="4127330" y="1475323"/>
                  </a:lnTo>
                  <a:lnTo>
                    <a:pt x="4138760" y="1475323"/>
                  </a:lnTo>
                  <a:lnTo>
                    <a:pt x="4150238" y="1475323"/>
                  </a:lnTo>
                  <a:lnTo>
                    <a:pt x="4161668" y="1475323"/>
                  </a:lnTo>
                  <a:lnTo>
                    <a:pt x="4173098" y="1475323"/>
                  </a:lnTo>
                  <a:lnTo>
                    <a:pt x="4184528" y="1475323"/>
                  </a:lnTo>
                  <a:lnTo>
                    <a:pt x="4195958" y="1475323"/>
                  </a:lnTo>
                  <a:lnTo>
                    <a:pt x="4207436" y="1475323"/>
                  </a:lnTo>
                  <a:lnTo>
                    <a:pt x="4218865" y="1475323"/>
                  </a:lnTo>
                  <a:lnTo>
                    <a:pt x="4230296" y="1475323"/>
                  </a:lnTo>
                  <a:lnTo>
                    <a:pt x="4241726" y="1475323"/>
                  </a:lnTo>
                  <a:lnTo>
                    <a:pt x="4253156" y="1475323"/>
                  </a:lnTo>
                  <a:lnTo>
                    <a:pt x="4264634" y="1475323"/>
                  </a:lnTo>
                  <a:lnTo>
                    <a:pt x="4276063" y="1475323"/>
                  </a:lnTo>
                  <a:lnTo>
                    <a:pt x="4287493" y="1475323"/>
                  </a:lnTo>
                  <a:lnTo>
                    <a:pt x="4298923" y="1475323"/>
                  </a:lnTo>
                  <a:lnTo>
                    <a:pt x="4310353" y="1475323"/>
                  </a:lnTo>
                  <a:lnTo>
                    <a:pt x="4321831" y="1475323"/>
                  </a:lnTo>
                  <a:lnTo>
                    <a:pt x="4333261" y="1475323"/>
                  </a:lnTo>
                  <a:lnTo>
                    <a:pt x="4344691" y="1475323"/>
                  </a:lnTo>
                  <a:lnTo>
                    <a:pt x="4356121" y="1475323"/>
                  </a:lnTo>
                  <a:lnTo>
                    <a:pt x="4367551" y="1475323"/>
                  </a:lnTo>
                  <a:lnTo>
                    <a:pt x="4379028" y="1475323"/>
                  </a:lnTo>
                  <a:lnTo>
                    <a:pt x="4390458" y="1475323"/>
                  </a:lnTo>
                  <a:lnTo>
                    <a:pt x="4401889" y="1475323"/>
                  </a:lnTo>
                  <a:lnTo>
                    <a:pt x="4413319" y="1475323"/>
                  </a:lnTo>
                  <a:lnTo>
                    <a:pt x="4424749" y="1475323"/>
                  </a:lnTo>
                  <a:lnTo>
                    <a:pt x="4436226" y="1475323"/>
                  </a:lnTo>
                  <a:lnTo>
                    <a:pt x="4447656" y="1475323"/>
                  </a:lnTo>
                  <a:lnTo>
                    <a:pt x="4459086" y="1475323"/>
                  </a:lnTo>
                  <a:lnTo>
                    <a:pt x="4470516" y="1475323"/>
                  </a:lnTo>
                  <a:lnTo>
                    <a:pt x="4481946" y="1475323"/>
                  </a:lnTo>
                  <a:lnTo>
                    <a:pt x="4493424" y="1475323"/>
                  </a:lnTo>
                  <a:lnTo>
                    <a:pt x="4504854" y="1475323"/>
                  </a:lnTo>
                  <a:lnTo>
                    <a:pt x="4516284" y="1475323"/>
                  </a:lnTo>
                  <a:lnTo>
                    <a:pt x="4527714" y="1475323"/>
                  </a:lnTo>
                  <a:lnTo>
                    <a:pt x="4539144" y="1475323"/>
                  </a:lnTo>
                  <a:lnTo>
                    <a:pt x="4550621" y="1475323"/>
                  </a:lnTo>
                  <a:lnTo>
                    <a:pt x="4562051" y="1475323"/>
                  </a:lnTo>
                  <a:lnTo>
                    <a:pt x="4573482" y="1475323"/>
                  </a:lnTo>
                  <a:lnTo>
                    <a:pt x="4584912" y="1475323"/>
                  </a:lnTo>
                  <a:lnTo>
                    <a:pt x="4596341" y="1475323"/>
                  </a:lnTo>
                  <a:lnTo>
                    <a:pt x="4607771" y="1475323"/>
                  </a:lnTo>
                  <a:lnTo>
                    <a:pt x="4619249" y="1475323"/>
                  </a:lnTo>
                  <a:lnTo>
                    <a:pt x="4630679" y="1475323"/>
                  </a:lnTo>
                  <a:lnTo>
                    <a:pt x="4642109" y="1475323"/>
                  </a:lnTo>
                  <a:lnTo>
                    <a:pt x="4653539" y="1475323"/>
                  </a:lnTo>
                  <a:lnTo>
                    <a:pt x="4664969" y="1475323"/>
                  </a:lnTo>
                  <a:lnTo>
                    <a:pt x="4676447" y="1473822"/>
                  </a:lnTo>
                  <a:lnTo>
                    <a:pt x="4687877" y="1475323"/>
                  </a:lnTo>
                  <a:lnTo>
                    <a:pt x="4699306" y="1475323"/>
                  </a:lnTo>
                  <a:lnTo>
                    <a:pt x="4710737" y="1475323"/>
                  </a:lnTo>
                  <a:lnTo>
                    <a:pt x="4722167" y="1475323"/>
                  </a:lnTo>
                  <a:lnTo>
                    <a:pt x="4733644" y="1475323"/>
                  </a:lnTo>
                  <a:lnTo>
                    <a:pt x="4745075" y="1475323"/>
                  </a:lnTo>
                  <a:lnTo>
                    <a:pt x="4756504" y="1475323"/>
                  </a:lnTo>
                  <a:lnTo>
                    <a:pt x="4767934" y="1475323"/>
                  </a:lnTo>
                  <a:lnTo>
                    <a:pt x="4779364" y="1475323"/>
                  </a:lnTo>
                  <a:lnTo>
                    <a:pt x="4790842" y="1475323"/>
                  </a:lnTo>
                  <a:lnTo>
                    <a:pt x="4802272" y="1475323"/>
                  </a:lnTo>
                  <a:lnTo>
                    <a:pt x="4813702" y="1475323"/>
                  </a:lnTo>
                  <a:lnTo>
                    <a:pt x="4825132" y="1475323"/>
                  </a:lnTo>
                  <a:lnTo>
                    <a:pt x="4836562" y="1475323"/>
                  </a:lnTo>
                  <a:lnTo>
                    <a:pt x="4848040" y="1475323"/>
                  </a:lnTo>
                  <a:lnTo>
                    <a:pt x="4859469" y="1475323"/>
                  </a:lnTo>
                  <a:lnTo>
                    <a:pt x="4870899" y="1475323"/>
                  </a:lnTo>
                  <a:lnTo>
                    <a:pt x="4882330" y="1475323"/>
                  </a:lnTo>
                  <a:lnTo>
                    <a:pt x="4893760" y="1475323"/>
                  </a:lnTo>
                  <a:lnTo>
                    <a:pt x="4905237" y="1475323"/>
                  </a:lnTo>
                  <a:lnTo>
                    <a:pt x="4916667" y="1475323"/>
                  </a:lnTo>
                  <a:lnTo>
                    <a:pt x="4928097" y="1475323"/>
                  </a:lnTo>
                  <a:lnTo>
                    <a:pt x="4939527" y="1475323"/>
                  </a:lnTo>
                  <a:lnTo>
                    <a:pt x="4950957" y="1475323"/>
                  </a:lnTo>
                  <a:lnTo>
                    <a:pt x="4962435" y="1475323"/>
                  </a:lnTo>
                  <a:lnTo>
                    <a:pt x="4973865" y="1475323"/>
                  </a:lnTo>
                  <a:lnTo>
                    <a:pt x="4985295" y="1475323"/>
                  </a:lnTo>
                  <a:lnTo>
                    <a:pt x="4996725" y="1475323"/>
                  </a:lnTo>
                  <a:lnTo>
                    <a:pt x="5008155" y="1475323"/>
                  </a:lnTo>
                  <a:lnTo>
                    <a:pt x="5019632" y="1475323"/>
                  </a:lnTo>
                  <a:lnTo>
                    <a:pt x="5031062" y="1475323"/>
                  </a:lnTo>
                  <a:lnTo>
                    <a:pt x="5042492" y="1475323"/>
                  </a:lnTo>
                  <a:lnTo>
                    <a:pt x="5053923" y="1475323"/>
                  </a:lnTo>
                  <a:lnTo>
                    <a:pt x="5065353" y="1475323"/>
                  </a:lnTo>
                  <a:lnTo>
                    <a:pt x="5076830" y="1475323"/>
                  </a:lnTo>
                  <a:lnTo>
                    <a:pt x="5088260" y="1475323"/>
                  </a:lnTo>
                  <a:lnTo>
                    <a:pt x="5099690" y="1475323"/>
                  </a:lnTo>
                  <a:lnTo>
                    <a:pt x="5111120" y="1475323"/>
                  </a:lnTo>
                  <a:lnTo>
                    <a:pt x="5122550" y="1475323"/>
                  </a:lnTo>
                  <a:lnTo>
                    <a:pt x="5134028" y="1475323"/>
                  </a:lnTo>
                  <a:lnTo>
                    <a:pt x="5145458" y="1475323"/>
                  </a:lnTo>
                  <a:lnTo>
                    <a:pt x="5156888" y="1475323"/>
                  </a:lnTo>
                  <a:lnTo>
                    <a:pt x="5168318" y="1475323"/>
                  </a:lnTo>
                  <a:lnTo>
                    <a:pt x="5179747" y="1475323"/>
                  </a:lnTo>
                  <a:lnTo>
                    <a:pt x="5191225" y="1475323"/>
                  </a:lnTo>
                  <a:lnTo>
                    <a:pt x="5202655" y="1475323"/>
                  </a:lnTo>
                  <a:lnTo>
                    <a:pt x="5214085" y="1475323"/>
                  </a:lnTo>
                  <a:lnTo>
                    <a:pt x="5225515" y="1475323"/>
                  </a:lnTo>
                  <a:lnTo>
                    <a:pt x="5236945" y="1475323"/>
                  </a:lnTo>
                  <a:lnTo>
                    <a:pt x="5248423" y="1475323"/>
                  </a:lnTo>
                  <a:lnTo>
                    <a:pt x="5259853" y="1475323"/>
                  </a:lnTo>
                  <a:lnTo>
                    <a:pt x="5271283" y="1475323"/>
                  </a:lnTo>
                  <a:lnTo>
                    <a:pt x="5282713" y="1475323"/>
                  </a:lnTo>
                  <a:lnTo>
                    <a:pt x="5294143" y="1475323"/>
                  </a:lnTo>
                  <a:lnTo>
                    <a:pt x="5305621" y="1475323"/>
                  </a:lnTo>
                  <a:lnTo>
                    <a:pt x="5317051" y="1475323"/>
                  </a:lnTo>
                  <a:lnTo>
                    <a:pt x="5328481" y="1475323"/>
                  </a:lnTo>
                  <a:lnTo>
                    <a:pt x="5339910" y="1475323"/>
                  </a:lnTo>
                  <a:lnTo>
                    <a:pt x="5351340" y="1475323"/>
                  </a:lnTo>
                  <a:lnTo>
                    <a:pt x="5362818" y="1475323"/>
                  </a:lnTo>
                  <a:lnTo>
                    <a:pt x="5374248" y="1475323"/>
                  </a:lnTo>
                  <a:lnTo>
                    <a:pt x="5385678" y="1475323"/>
                  </a:lnTo>
                  <a:lnTo>
                    <a:pt x="5397108" y="1475323"/>
                  </a:lnTo>
                  <a:lnTo>
                    <a:pt x="5408538" y="1475323"/>
                  </a:lnTo>
                  <a:lnTo>
                    <a:pt x="5420016" y="1475323"/>
                  </a:lnTo>
                  <a:lnTo>
                    <a:pt x="5431446" y="1475323"/>
                  </a:lnTo>
                  <a:lnTo>
                    <a:pt x="5442876" y="1475323"/>
                  </a:lnTo>
                  <a:lnTo>
                    <a:pt x="5454306" y="1475323"/>
                  </a:lnTo>
                  <a:lnTo>
                    <a:pt x="5465736" y="1475323"/>
                  </a:lnTo>
                  <a:lnTo>
                    <a:pt x="5477214" y="1475323"/>
                  </a:lnTo>
                  <a:lnTo>
                    <a:pt x="5488643" y="1475323"/>
                  </a:lnTo>
                  <a:lnTo>
                    <a:pt x="5500073" y="1475323"/>
                  </a:lnTo>
                  <a:lnTo>
                    <a:pt x="5511503" y="1475323"/>
                  </a:lnTo>
                  <a:lnTo>
                    <a:pt x="5522933" y="1475323"/>
                  </a:lnTo>
                  <a:lnTo>
                    <a:pt x="5534411" y="1475323"/>
                  </a:lnTo>
                  <a:lnTo>
                    <a:pt x="5545841" y="1475323"/>
                  </a:lnTo>
                  <a:lnTo>
                    <a:pt x="5557271" y="1475323"/>
                  </a:lnTo>
                  <a:lnTo>
                    <a:pt x="5568701" y="1475323"/>
                  </a:lnTo>
                  <a:lnTo>
                    <a:pt x="5580131" y="1475323"/>
                  </a:lnTo>
                  <a:lnTo>
                    <a:pt x="5591609" y="1475323"/>
                  </a:lnTo>
                  <a:lnTo>
                    <a:pt x="5603038" y="1475323"/>
                  </a:lnTo>
                  <a:lnTo>
                    <a:pt x="5614469" y="1475323"/>
                  </a:lnTo>
                  <a:lnTo>
                    <a:pt x="5625899" y="1475323"/>
                  </a:lnTo>
                  <a:lnTo>
                    <a:pt x="5637329" y="1475323"/>
                  </a:lnTo>
                  <a:lnTo>
                    <a:pt x="5648759" y="1475323"/>
                  </a:lnTo>
                  <a:lnTo>
                    <a:pt x="5660236" y="1475323"/>
                  </a:lnTo>
                  <a:lnTo>
                    <a:pt x="5671666" y="1475323"/>
                  </a:lnTo>
                  <a:lnTo>
                    <a:pt x="5683096" y="1475323"/>
                  </a:lnTo>
                  <a:lnTo>
                    <a:pt x="5694526" y="1475323"/>
                  </a:lnTo>
                  <a:lnTo>
                    <a:pt x="5705956" y="1475323"/>
                  </a:lnTo>
                  <a:lnTo>
                    <a:pt x="5717434" y="1475323"/>
                  </a:lnTo>
                  <a:lnTo>
                    <a:pt x="5728864" y="1475323"/>
                  </a:lnTo>
                  <a:lnTo>
                    <a:pt x="5740294" y="1475323"/>
                  </a:lnTo>
                  <a:lnTo>
                    <a:pt x="5751724" y="1475323"/>
                  </a:lnTo>
                  <a:lnTo>
                    <a:pt x="5763154" y="1475323"/>
                  </a:lnTo>
                  <a:lnTo>
                    <a:pt x="5774631" y="1475323"/>
                  </a:lnTo>
                  <a:lnTo>
                    <a:pt x="5786062" y="1475323"/>
                  </a:lnTo>
                  <a:lnTo>
                    <a:pt x="5797492" y="1475323"/>
                  </a:lnTo>
                  <a:lnTo>
                    <a:pt x="5808921" y="1475323"/>
                  </a:lnTo>
                  <a:lnTo>
                    <a:pt x="5820351" y="1475323"/>
                  </a:lnTo>
                  <a:lnTo>
                    <a:pt x="5831829" y="1475323"/>
                  </a:lnTo>
                  <a:lnTo>
                    <a:pt x="5843259" y="1475323"/>
                  </a:lnTo>
                  <a:lnTo>
                    <a:pt x="5854689" y="1475323"/>
                  </a:lnTo>
                  <a:lnTo>
                    <a:pt x="5866119" y="1475323"/>
                  </a:lnTo>
                  <a:lnTo>
                    <a:pt x="5877549" y="1475323"/>
                  </a:lnTo>
                  <a:lnTo>
                    <a:pt x="5889027" y="1475323"/>
                  </a:lnTo>
                  <a:lnTo>
                    <a:pt x="5900457" y="1475323"/>
                  </a:lnTo>
                  <a:lnTo>
                    <a:pt x="5911887" y="1475323"/>
                  </a:lnTo>
                  <a:lnTo>
                    <a:pt x="5923317" y="1475323"/>
                  </a:lnTo>
                  <a:lnTo>
                    <a:pt x="5934747" y="1475323"/>
                  </a:lnTo>
                  <a:lnTo>
                    <a:pt x="5946225" y="1475323"/>
                  </a:lnTo>
                  <a:lnTo>
                    <a:pt x="5957655" y="1475323"/>
                  </a:lnTo>
                  <a:lnTo>
                    <a:pt x="5969084" y="1475323"/>
                  </a:lnTo>
                  <a:lnTo>
                    <a:pt x="5980514" y="1475323"/>
                  </a:lnTo>
                  <a:lnTo>
                    <a:pt x="5991944" y="1475323"/>
                  </a:lnTo>
                  <a:lnTo>
                    <a:pt x="6003422" y="1475323"/>
                  </a:lnTo>
                  <a:lnTo>
                    <a:pt x="6014852" y="1475323"/>
                  </a:lnTo>
                  <a:lnTo>
                    <a:pt x="6026282" y="1475323"/>
                  </a:lnTo>
                  <a:lnTo>
                    <a:pt x="6037712" y="1475323"/>
                  </a:lnTo>
                  <a:lnTo>
                    <a:pt x="6049142" y="1475323"/>
                  </a:lnTo>
                  <a:lnTo>
                    <a:pt x="6060620" y="1475323"/>
                  </a:lnTo>
                  <a:lnTo>
                    <a:pt x="6072049" y="1475323"/>
                  </a:lnTo>
                  <a:lnTo>
                    <a:pt x="6083480" y="1475323"/>
                  </a:lnTo>
                  <a:lnTo>
                    <a:pt x="6094910" y="1475323"/>
                  </a:lnTo>
                  <a:lnTo>
                    <a:pt x="6106340" y="1475323"/>
                  </a:lnTo>
                  <a:lnTo>
                    <a:pt x="6117818" y="1475323"/>
                  </a:lnTo>
                  <a:lnTo>
                    <a:pt x="6129247" y="1475323"/>
                  </a:lnTo>
                  <a:lnTo>
                    <a:pt x="6140677" y="1475323"/>
                  </a:lnTo>
                  <a:lnTo>
                    <a:pt x="6152107" y="1475323"/>
                  </a:lnTo>
                  <a:lnTo>
                    <a:pt x="6163537" y="1475323"/>
                  </a:lnTo>
                  <a:lnTo>
                    <a:pt x="6175015" y="1475323"/>
                  </a:lnTo>
                  <a:lnTo>
                    <a:pt x="6186445" y="1475323"/>
                  </a:lnTo>
                  <a:lnTo>
                    <a:pt x="6197875" y="1475323"/>
                  </a:lnTo>
                  <a:lnTo>
                    <a:pt x="6209305" y="1475323"/>
                  </a:lnTo>
                  <a:lnTo>
                    <a:pt x="6220735" y="1475323"/>
                  </a:lnTo>
                  <a:lnTo>
                    <a:pt x="6232212" y="1475323"/>
                  </a:lnTo>
                  <a:lnTo>
                    <a:pt x="6243642" y="1475323"/>
                  </a:lnTo>
                  <a:lnTo>
                    <a:pt x="6255073" y="1475323"/>
                  </a:lnTo>
                  <a:lnTo>
                    <a:pt x="6266503" y="1475323"/>
                  </a:lnTo>
                  <a:lnTo>
                    <a:pt x="6277933" y="1475323"/>
                  </a:lnTo>
                  <a:lnTo>
                    <a:pt x="6289410" y="1475323"/>
                  </a:lnTo>
                  <a:lnTo>
                    <a:pt x="6300840" y="1475323"/>
                  </a:lnTo>
                  <a:lnTo>
                    <a:pt x="6312270" y="1475323"/>
                  </a:lnTo>
                  <a:lnTo>
                    <a:pt x="6323700" y="1475323"/>
                  </a:lnTo>
                  <a:lnTo>
                    <a:pt x="6335130" y="1475323"/>
                  </a:lnTo>
                  <a:lnTo>
                    <a:pt x="6346608" y="1475323"/>
                  </a:lnTo>
                  <a:lnTo>
                    <a:pt x="6358038" y="1475323"/>
                  </a:lnTo>
                  <a:lnTo>
                    <a:pt x="6369468" y="1475323"/>
                  </a:lnTo>
                  <a:lnTo>
                    <a:pt x="6380898" y="1475323"/>
                  </a:lnTo>
                  <a:lnTo>
                    <a:pt x="6392328" y="1475323"/>
                  </a:lnTo>
                  <a:lnTo>
                    <a:pt x="6403805" y="1475323"/>
                  </a:lnTo>
                  <a:lnTo>
                    <a:pt x="6415235" y="1475323"/>
                  </a:lnTo>
                  <a:lnTo>
                    <a:pt x="6426666" y="1475323"/>
                  </a:lnTo>
                  <a:lnTo>
                    <a:pt x="6438096" y="1475323"/>
                  </a:lnTo>
                  <a:lnTo>
                    <a:pt x="6449525" y="1475323"/>
                  </a:lnTo>
                  <a:lnTo>
                    <a:pt x="6461003" y="1475323"/>
                  </a:lnTo>
                  <a:lnTo>
                    <a:pt x="6472433" y="1475323"/>
                  </a:lnTo>
                  <a:lnTo>
                    <a:pt x="6483863" y="1475323"/>
                  </a:lnTo>
                  <a:lnTo>
                    <a:pt x="6495293" y="1475323"/>
                  </a:lnTo>
                  <a:lnTo>
                    <a:pt x="6506723" y="1475323"/>
                  </a:lnTo>
                  <a:lnTo>
                    <a:pt x="6518201" y="1475323"/>
                  </a:lnTo>
                  <a:lnTo>
                    <a:pt x="6529631" y="1475323"/>
                  </a:lnTo>
                  <a:lnTo>
                    <a:pt x="6541061" y="1475323"/>
                  </a:lnTo>
                  <a:lnTo>
                    <a:pt x="6552490" y="1475323"/>
                  </a:lnTo>
                  <a:lnTo>
                    <a:pt x="6563921" y="1475323"/>
                  </a:lnTo>
                  <a:lnTo>
                    <a:pt x="6575398" y="1475323"/>
                  </a:lnTo>
                  <a:lnTo>
                    <a:pt x="6586828" y="1475323"/>
                  </a:lnTo>
                  <a:lnTo>
                    <a:pt x="6598259" y="1475323"/>
                  </a:lnTo>
                  <a:lnTo>
                    <a:pt x="6609688" y="1475323"/>
                  </a:lnTo>
                  <a:lnTo>
                    <a:pt x="6621118" y="1475323"/>
                  </a:lnTo>
                  <a:lnTo>
                    <a:pt x="6632596" y="1475323"/>
                  </a:lnTo>
                  <a:lnTo>
                    <a:pt x="6644026" y="1475323"/>
                  </a:lnTo>
                  <a:lnTo>
                    <a:pt x="6655456" y="1475323"/>
                  </a:lnTo>
                  <a:lnTo>
                    <a:pt x="6666886" y="1475323"/>
                  </a:lnTo>
                  <a:lnTo>
                    <a:pt x="6678316" y="1475323"/>
                  </a:lnTo>
                  <a:lnTo>
                    <a:pt x="6689794" y="1475323"/>
                  </a:lnTo>
                  <a:lnTo>
                    <a:pt x="6701224" y="1475323"/>
                  </a:lnTo>
                  <a:lnTo>
                    <a:pt x="6712653" y="1475323"/>
                  </a:lnTo>
                  <a:lnTo>
                    <a:pt x="6724083" y="1475323"/>
                  </a:lnTo>
                  <a:lnTo>
                    <a:pt x="6735514" y="1475323"/>
                  </a:lnTo>
                  <a:lnTo>
                    <a:pt x="6746944" y="1475323"/>
                  </a:lnTo>
                  <a:lnTo>
                    <a:pt x="6758421" y="1475323"/>
                  </a:lnTo>
                  <a:lnTo>
                    <a:pt x="6769851" y="1475323"/>
                  </a:lnTo>
                  <a:lnTo>
                    <a:pt x="6781281" y="1475323"/>
                  </a:lnTo>
                  <a:lnTo>
                    <a:pt x="6792711" y="1475323"/>
                  </a:lnTo>
                  <a:lnTo>
                    <a:pt x="6804141" y="1475323"/>
                  </a:lnTo>
                  <a:lnTo>
                    <a:pt x="6815619" y="1475323"/>
                  </a:lnTo>
                  <a:lnTo>
                    <a:pt x="6827049" y="1475323"/>
                  </a:lnTo>
                  <a:lnTo>
                    <a:pt x="6838479" y="1475323"/>
                  </a:lnTo>
                  <a:lnTo>
                    <a:pt x="6849909" y="1475323"/>
                  </a:lnTo>
                  <a:lnTo>
                    <a:pt x="6861339" y="1475323"/>
                  </a:lnTo>
                  <a:lnTo>
                    <a:pt x="6872816" y="1475323"/>
                  </a:lnTo>
                  <a:lnTo>
                    <a:pt x="6884246" y="1475323"/>
                  </a:lnTo>
                  <a:lnTo>
                    <a:pt x="6895676" y="1475323"/>
                  </a:lnTo>
                  <a:lnTo>
                    <a:pt x="6907107" y="1475323"/>
                  </a:lnTo>
                  <a:lnTo>
                    <a:pt x="6918537" y="1475323"/>
                  </a:lnTo>
                  <a:lnTo>
                    <a:pt x="6930014" y="1475323"/>
                  </a:lnTo>
                  <a:lnTo>
                    <a:pt x="6941444" y="1475323"/>
                  </a:lnTo>
                  <a:lnTo>
                    <a:pt x="6952874" y="1475323"/>
                  </a:lnTo>
                  <a:lnTo>
                    <a:pt x="6964304" y="1475323"/>
                  </a:lnTo>
                  <a:lnTo>
                    <a:pt x="6975734" y="1475323"/>
                  </a:lnTo>
                  <a:lnTo>
                    <a:pt x="6987212" y="1475323"/>
                  </a:lnTo>
                  <a:lnTo>
                    <a:pt x="6998642" y="1475323"/>
                  </a:lnTo>
                  <a:lnTo>
                    <a:pt x="7010072" y="1475323"/>
                  </a:lnTo>
                  <a:lnTo>
                    <a:pt x="7021502" y="1475323"/>
                  </a:lnTo>
                  <a:lnTo>
                    <a:pt x="7032931" y="1475323"/>
                  </a:lnTo>
                  <a:lnTo>
                    <a:pt x="7044409" y="1475323"/>
                  </a:lnTo>
                  <a:lnTo>
                    <a:pt x="7055839" y="1475323"/>
                  </a:lnTo>
                  <a:lnTo>
                    <a:pt x="7067269" y="1475323"/>
                  </a:lnTo>
                  <a:lnTo>
                    <a:pt x="7078700" y="1475323"/>
                  </a:lnTo>
                  <a:lnTo>
                    <a:pt x="7090129" y="1475323"/>
                  </a:lnTo>
                  <a:lnTo>
                    <a:pt x="7101607" y="1475323"/>
                  </a:lnTo>
                  <a:lnTo>
                    <a:pt x="7113037" y="1475323"/>
                  </a:lnTo>
                  <a:lnTo>
                    <a:pt x="7124467" y="1475323"/>
                  </a:lnTo>
                  <a:lnTo>
                    <a:pt x="7135897" y="1475323"/>
                  </a:lnTo>
                  <a:lnTo>
                    <a:pt x="7147327" y="1475323"/>
                  </a:lnTo>
                  <a:lnTo>
                    <a:pt x="7158805" y="1475323"/>
                  </a:lnTo>
                  <a:lnTo>
                    <a:pt x="7170235" y="1475323"/>
                  </a:lnTo>
                  <a:lnTo>
                    <a:pt x="7181665" y="1475323"/>
                  </a:lnTo>
                  <a:lnTo>
                    <a:pt x="7193094" y="1475323"/>
                  </a:lnTo>
                  <a:lnTo>
                    <a:pt x="7204524" y="1475323"/>
                  </a:lnTo>
                  <a:lnTo>
                    <a:pt x="7216002" y="1475323"/>
                  </a:lnTo>
                  <a:lnTo>
                    <a:pt x="7227432" y="1475323"/>
                  </a:lnTo>
                  <a:lnTo>
                    <a:pt x="7238862" y="1475323"/>
                  </a:lnTo>
                  <a:lnTo>
                    <a:pt x="7250292" y="1475323"/>
                  </a:lnTo>
                  <a:lnTo>
                    <a:pt x="7261722" y="1475323"/>
                  </a:lnTo>
                  <a:lnTo>
                    <a:pt x="7273200" y="1475323"/>
                  </a:lnTo>
                  <a:lnTo>
                    <a:pt x="7284630" y="1475323"/>
                  </a:lnTo>
                  <a:lnTo>
                    <a:pt x="7296060" y="1475323"/>
                  </a:lnTo>
                  <a:lnTo>
                    <a:pt x="7307490" y="1475323"/>
                  </a:lnTo>
                  <a:lnTo>
                    <a:pt x="7318920" y="1475323"/>
                  </a:lnTo>
                  <a:lnTo>
                    <a:pt x="7330398" y="1475323"/>
                  </a:lnTo>
                  <a:lnTo>
                    <a:pt x="7341828" y="1475323"/>
                  </a:lnTo>
                  <a:lnTo>
                    <a:pt x="7353257" y="1475323"/>
                  </a:lnTo>
                  <a:lnTo>
                    <a:pt x="7364687" y="1475323"/>
                  </a:lnTo>
                  <a:lnTo>
                    <a:pt x="7376117" y="1475323"/>
                  </a:lnTo>
                  <a:lnTo>
                    <a:pt x="7387595" y="1475323"/>
                  </a:lnTo>
                  <a:lnTo>
                    <a:pt x="7399025" y="1475323"/>
                  </a:lnTo>
                  <a:lnTo>
                    <a:pt x="7410455" y="1475323"/>
                  </a:lnTo>
                  <a:lnTo>
                    <a:pt x="7421885" y="1475323"/>
                  </a:lnTo>
                  <a:lnTo>
                    <a:pt x="7433315" y="1475323"/>
                  </a:lnTo>
                  <a:lnTo>
                    <a:pt x="7444793" y="1475323"/>
                  </a:lnTo>
                  <a:lnTo>
                    <a:pt x="7456222" y="1475323"/>
                  </a:lnTo>
                  <a:lnTo>
                    <a:pt x="7467653" y="1475323"/>
                  </a:lnTo>
                  <a:lnTo>
                    <a:pt x="7479083" y="1475323"/>
                  </a:lnTo>
                  <a:lnTo>
                    <a:pt x="7490513" y="1475323"/>
                  </a:lnTo>
                  <a:lnTo>
                    <a:pt x="7501990" y="1475323"/>
                  </a:lnTo>
                  <a:lnTo>
                    <a:pt x="7513420" y="1475323"/>
                  </a:lnTo>
                  <a:lnTo>
                    <a:pt x="7524850" y="1475323"/>
                  </a:lnTo>
                  <a:lnTo>
                    <a:pt x="7536280" y="1475323"/>
                  </a:lnTo>
                  <a:lnTo>
                    <a:pt x="7547710" y="1475323"/>
                  </a:lnTo>
                  <a:lnTo>
                    <a:pt x="7559188" y="1475323"/>
                  </a:lnTo>
                  <a:lnTo>
                    <a:pt x="7570618" y="1475323"/>
                  </a:lnTo>
                  <a:lnTo>
                    <a:pt x="7582048" y="1475323"/>
                  </a:lnTo>
                  <a:lnTo>
                    <a:pt x="7593478" y="1475323"/>
                  </a:lnTo>
                  <a:lnTo>
                    <a:pt x="7604908" y="1475323"/>
                  </a:lnTo>
                  <a:lnTo>
                    <a:pt x="7616385" y="1475323"/>
                  </a:lnTo>
                  <a:lnTo>
                    <a:pt x="7627815" y="1475323"/>
                  </a:lnTo>
                  <a:lnTo>
                    <a:pt x="7639246" y="1475323"/>
                  </a:lnTo>
                  <a:lnTo>
                    <a:pt x="7650676" y="1475323"/>
                  </a:lnTo>
                  <a:lnTo>
                    <a:pt x="7662106" y="1475323"/>
                  </a:lnTo>
                  <a:lnTo>
                    <a:pt x="7673583" y="1475323"/>
                  </a:lnTo>
                  <a:lnTo>
                    <a:pt x="7685013" y="1475323"/>
                  </a:lnTo>
                  <a:lnTo>
                    <a:pt x="7696443" y="1475323"/>
                  </a:lnTo>
                  <a:lnTo>
                    <a:pt x="7707873" y="1475323"/>
                  </a:lnTo>
                  <a:lnTo>
                    <a:pt x="7719303" y="1475323"/>
                  </a:lnTo>
                  <a:lnTo>
                    <a:pt x="7730733" y="1475323"/>
                  </a:lnTo>
                  <a:lnTo>
                    <a:pt x="7742211" y="1475323"/>
                  </a:lnTo>
                  <a:lnTo>
                    <a:pt x="7753641" y="1475323"/>
                  </a:lnTo>
                  <a:lnTo>
                    <a:pt x="7765071" y="1475323"/>
                  </a:lnTo>
                  <a:lnTo>
                    <a:pt x="7776501" y="1475323"/>
                  </a:lnTo>
                  <a:lnTo>
                    <a:pt x="7787931" y="1475323"/>
                  </a:lnTo>
                  <a:lnTo>
                    <a:pt x="7799408" y="1475323"/>
                  </a:lnTo>
                  <a:lnTo>
                    <a:pt x="7810839" y="1475323"/>
                  </a:lnTo>
                  <a:lnTo>
                    <a:pt x="7822268" y="1475323"/>
                  </a:lnTo>
                  <a:lnTo>
                    <a:pt x="7833698" y="1475323"/>
                  </a:lnTo>
                  <a:lnTo>
                    <a:pt x="7845128" y="1475323"/>
                  </a:lnTo>
                  <a:lnTo>
                    <a:pt x="7856606" y="1475323"/>
                  </a:lnTo>
                  <a:lnTo>
                    <a:pt x="7868036" y="1475323"/>
                  </a:lnTo>
                  <a:lnTo>
                    <a:pt x="7879466" y="1475323"/>
                  </a:lnTo>
                  <a:lnTo>
                    <a:pt x="7890896" y="1475323"/>
                  </a:lnTo>
                  <a:lnTo>
                    <a:pt x="7902326" y="1475323"/>
                  </a:lnTo>
                  <a:lnTo>
                    <a:pt x="7913804" y="1475323"/>
                  </a:lnTo>
                  <a:lnTo>
                    <a:pt x="7925234" y="1475323"/>
                  </a:lnTo>
                  <a:lnTo>
                    <a:pt x="7936663" y="1475323"/>
                  </a:lnTo>
                  <a:lnTo>
                    <a:pt x="7948094" y="1475323"/>
                  </a:lnTo>
                  <a:lnTo>
                    <a:pt x="7959524" y="1475323"/>
                  </a:lnTo>
                  <a:lnTo>
                    <a:pt x="7971001" y="1475323"/>
                  </a:lnTo>
                  <a:lnTo>
                    <a:pt x="7982431" y="1475323"/>
                  </a:lnTo>
                  <a:lnTo>
                    <a:pt x="7993861" y="1475323"/>
                  </a:lnTo>
                  <a:lnTo>
                    <a:pt x="8005291" y="1475323"/>
                  </a:lnTo>
                  <a:lnTo>
                    <a:pt x="8016721" y="1475323"/>
                  </a:lnTo>
                  <a:lnTo>
                    <a:pt x="8028199" y="1475323"/>
                  </a:lnTo>
                  <a:lnTo>
                    <a:pt x="8039629" y="1475323"/>
                  </a:lnTo>
                  <a:lnTo>
                    <a:pt x="8051059" y="1475323"/>
                  </a:lnTo>
                  <a:lnTo>
                    <a:pt x="8062489" y="1475323"/>
                  </a:lnTo>
                  <a:lnTo>
                    <a:pt x="8073919" y="1475323"/>
                  </a:lnTo>
                  <a:lnTo>
                    <a:pt x="8085396" y="1475323"/>
                  </a:lnTo>
                  <a:lnTo>
                    <a:pt x="8096826" y="1475323"/>
                  </a:lnTo>
                  <a:lnTo>
                    <a:pt x="8108256" y="1475323"/>
                  </a:lnTo>
                  <a:lnTo>
                    <a:pt x="8119687" y="1475323"/>
                  </a:lnTo>
                  <a:lnTo>
                    <a:pt x="8131117" y="1475323"/>
                  </a:lnTo>
                  <a:lnTo>
                    <a:pt x="8142594" y="1475323"/>
                  </a:lnTo>
                  <a:lnTo>
                    <a:pt x="8154024" y="1475323"/>
                  </a:lnTo>
                  <a:lnTo>
                    <a:pt x="8165454" y="1475323"/>
                  </a:lnTo>
                  <a:lnTo>
                    <a:pt x="8176884" y="1475323"/>
                  </a:lnTo>
                  <a:lnTo>
                    <a:pt x="8188314" y="1475323"/>
                  </a:lnTo>
                  <a:lnTo>
                    <a:pt x="8199792" y="1475323"/>
                  </a:lnTo>
                  <a:lnTo>
                    <a:pt x="8211222" y="1475323"/>
                  </a:lnTo>
                  <a:lnTo>
                    <a:pt x="8222652" y="1475323"/>
                  </a:lnTo>
                  <a:lnTo>
                    <a:pt x="8234082" y="1475323"/>
                  </a:lnTo>
                  <a:lnTo>
                    <a:pt x="8245512" y="1475323"/>
                  </a:lnTo>
                  <a:lnTo>
                    <a:pt x="8256989" y="1475323"/>
                  </a:lnTo>
                  <a:lnTo>
                    <a:pt x="8268419" y="1475323"/>
                  </a:lnTo>
                  <a:lnTo>
                    <a:pt x="8279850" y="1475323"/>
                  </a:lnTo>
                  <a:lnTo>
                    <a:pt x="8291280" y="1475323"/>
                  </a:lnTo>
                  <a:lnTo>
                    <a:pt x="8302709" y="1475323"/>
                  </a:lnTo>
                  <a:lnTo>
                    <a:pt x="8314187" y="1475323"/>
                  </a:lnTo>
                  <a:lnTo>
                    <a:pt x="8325617" y="1475323"/>
                  </a:lnTo>
                  <a:lnTo>
                    <a:pt x="8337047" y="1475323"/>
                  </a:lnTo>
                  <a:lnTo>
                    <a:pt x="8348477" y="1475323"/>
                  </a:lnTo>
                  <a:lnTo>
                    <a:pt x="8359907" y="1475323"/>
                  </a:lnTo>
                  <a:lnTo>
                    <a:pt x="8371385" y="1475323"/>
                  </a:lnTo>
                  <a:lnTo>
                    <a:pt x="8382815" y="1475323"/>
                  </a:lnTo>
                  <a:lnTo>
                    <a:pt x="8394245" y="1475323"/>
                  </a:lnTo>
                  <a:lnTo>
                    <a:pt x="8405674" y="1475323"/>
                  </a:lnTo>
                  <a:lnTo>
                    <a:pt x="8417104" y="1475323"/>
                  </a:lnTo>
                  <a:lnTo>
                    <a:pt x="8428582" y="1475323"/>
                  </a:lnTo>
                  <a:lnTo>
                    <a:pt x="8440012" y="1475323"/>
                  </a:lnTo>
                  <a:lnTo>
                    <a:pt x="8451442" y="1475323"/>
                  </a:lnTo>
                  <a:lnTo>
                    <a:pt x="8462872" y="1475323"/>
                  </a:lnTo>
                  <a:lnTo>
                    <a:pt x="8474302" y="1475323"/>
                  </a:lnTo>
                  <a:lnTo>
                    <a:pt x="8485780" y="1475323"/>
                  </a:lnTo>
                  <a:lnTo>
                    <a:pt x="8497210" y="1475323"/>
                  </a:lnTo>
                  <a:lnTo>
                    <a:pt x="8508640" y="1475323"/>
                  </a:lnTo>
                  <a:lnTo>
                    <a:pt x="8520069" y="1475323"/>
                  </a:lnTo>
                  <a:lnTo>
                    <a:pt x="8531500" y="1475323"/>
                  </a:lnTo>
                  <a:lnTo>
                    <a:pt x="8542977" y="1475323"/>
                  </a:lnTo>
                  <a:lnTo>
                    <a:pt x="8554407" y="1475323"/>
                  </a:lnTo>
                  <a:lnTo>
                    <a:pt x="8565837" y="1475323"/>
                  </a:lnTo>
                  <a:lnTo>
                    <a:pt x="8577267" y="1475323"/>
                  </a:lnTo>
                  <a:lnTo>
                    <a:pt x="8588697" y="1475323"/>
                  </a:lnTo>
                  <a:lnTo>
                    <a:pt x="8600175" y="1475323"/>
                  </a:lnTo>
                  <a:lnTo>
                    <a:pt x="8611605" y="1475323"/>
                  </a:lnTo>
                  <a:lnTo>
                    <a:pt x="8623035" y="1475323"/>
                  </a:lnTo>
                  <a:lnTo>
                    <a:pt x="8634465" y="1475323"/>
                  </a:lnTo>
                  <a:lnTo>
                    <a:pt x="8645895" y="1475323"/>
                  </a:lnTo>
                  <a:lnTo>
                    <a:pt x="8657373" y="1475323"/>
                  </a:lnTo>
                  <a:lnTo>
                    <a:pt x="8668802" y="1475323"/>
                  </a:lnTo>
                  <a:lnTo>
                    <a:pt x="8680232" y="1475323"/>
                  </a:lnTo>
                  <a:lnTo>
                    <a:pt x="8691662" y="1475323"/>
                  </a:lnTo>
                  <a:lnTo>
                    <a:pt x="8703093" y="1475323"/>
                  </a:lnTo>
                  <a:lnTo>
                    <a:pt x="8714570" y="1475323"/>
                  </a:lnTo>
                  <a:lnTo>
                    <a:pt x="8726000" y="1475323"/>
                  </a:lnTo>
                  <a:lnTo>
                    <a:pt x="8737430" y="1475323"/>
                  </a:lnTo>
                  <a:lnTo>
                    <a:pt x="8748860" y="1475323"/>
                  </a:lnTo>
                  <a:lnTo>
                    <a:pt x="8760290" y="1475323"/>
                  </a:lnTo>
                  <a:lnTo>
                    <a:pt x="8771768" y="1475323"/>
                  </a:lnTo>
                  <a:lnTo>
                    <a:pt x="8783198" y="1475323"/>
                  </a:lnTo>
                  <a:lnTo>
                    <a:pt x="8794628" y="1475323"/>
                  </a:lnTo>
                  <a:lnTo>
                    <a:pt x="8806058" y="1475323"/>
                  </a:lnTo>
                  <a:lnTo>
                    <a:pt x="8817488" y="1475323"/>
                  </a:lnTo>
                  <a:lnTo>
                    <a:pt x="8828918" y="1475323"/>
                  </a:lnTo>
                  <a:lnTo>
                    <a:pt x="8840395" y="1475323"/>
                  </a:lnTo>
                  <a:lnTo>
                    <a:pt x="8851825" y="1475323"/>
                  </a:lnTo>
                  <a:lnTo>
                    <a:pt x="8863256" y="1475323"/>
                  </a:lnTo>
                  <a:lnTo>
                    <a:pt x="8874686" y="1475323"/>
                  </a:lnTo>
                  <a:lnTo>
                    <a:pt x="8886115" y="1475323"/>
                  </a:lnTo>
                  <a:lnTo>
                    <a:pt x="8897593" y="1475323"/>
                  </a:lnTo>
                  <a:lnTo>
                    <a:pt x="8909022" y="1475323"/>
                  </a:lnTo>
                  <a:lnTo>
                    <a:pt x="8920453" y="1475323"/>
                  </a:lnTo>
                  <a:lnTo>
                    <a:pt x="8931883" y="1475323"/>
                  </a:lnTo>
                  <a:lnTo>
                    <a:pt x="8943313" y="1475323"/>
                  </a:lnTo>
                  <a:lnTo>
                    <a:pt x="8954791" y="1475323"/>
                  </a:lnTo>
                  <a:lnTo>
                    <a:pt x="8966220" y="1475323"/>
                  </a:lnTo>
                  <a:lnTo>
                    <a:pt x="8977651" y="1475323"/>
                  </a:lnTo>
                  <a:lnTo>
                    <a:pt x="8989080" y="1475323"/>
                  </a:lnTo>
                  <a:lnTo>
                    <a:pt x="9000511" y="1475323"/>
                  </a:lnTo>
                  <a:lnTo>
                    <a:pt x="9011988" y="1475323"/>
                  </a:lnTo>
                  <a:lnTo>
                    <a:pt x="9023418" y="1475323"/>
                  </a:lnTo>
                  <a:lnTo>
                    <a:pt x="9034849" y="1475323"/>
                  </a:lnTo>
                  <a:lnTo>
                    <a:pt x="9046278" y="1475323"/>
                  </a:lnTo>
                  <a:lnTo>
                    <a:pt x="9057709" y="1475323"/>
                  </a:lnTo>
                  <a:lnTo>
                    <a:pt x="9069186" y="1475323"/>
                  </a:lnTo>
                  <a:lnTo>
                    <a:pt x="9080615" y="1475323"/>
                  </a:lnTo>
                  <a:lnTo>
                    <a:pt x="9092046" y="1475323"/>
                  </a:lnTo>
                  <a:lnTo>
                    <a:pt x="9103476" y="1475323"/>
                  </a:lnTo>
                  <a:lnTo>
                    <a:pt x="9114906" y="1475323"/>
                  </a:lnTo>
                  <a:lnTo>
                    <a:pt x="9126384" y="1475323"/>
                  </a:lnTo>
                  <a:lnTo>
                    <a:pt x="9137813" y="1475323"/>
                  </a:lnTo>
                  <a:lnTo>
                    <a:pt x="9149244" y="1475323"/>
                  </a:lnTo>
                  <a:lnTo>
                    <a:pt x="9160673" y="1475323"/>
                  </a:lnTo>
                  <a:lnTo>
                    <a:pt x="9172104" y="1475323"/>
                  </a:lnTo>
                  <a:lnTo>
                    <a:pt x="9183581" y="1475323"/>
                  </a:lnTo>
                  <a:lnTo>
                    <a:pt x="9195011" y="1475323"/>
                  </a:lnTo>
                  <a:lnTo>
                    <a:pt x="9206442" y="1475323"/>
                  </a:lnTo>
                  <a:lnTo>
                    <a:pt x="9217871" y="1475323"/>
                  </a:lnTo>
                  <a:lnTo>
                    <a:pt x="9229301" y="1475323"/>
                  </a:lnTo>
                  <a:lnTo>
                    <a:pt x="9240779" y="1475323"/>
                  </a:lnTo>
                  <a:lnTo>
                    <a:pt x="9252209" y="1475323"/>
                  </a:lnTo>
                  <a:lnTo>
                    <a:pt x="9263639" y="1475323"/>
                  </a:lnTo>
                  <a:lnTo>
                    <a:pt x="9275069" y="1475323"/>
                  </a:lnTo>
                  <a:lnTo>
                    <a:pt x="9286498" y="1475323"/>
                  </a:lnTo>
                  <a:lnTo>
                    <a:pt x="9297977" y="1475323"/>
                  </a:lnTo>
                  <a:lnTo>
                    <a:pt x="9309406" y="1475323"/>
                  </a:lnTo>
                  <a:lnTo>
                    <a:pt x="9320837" y="1475323"/>
                  </a:lnTo>
                  <a:lnTo>
                    <a:pt x="9332266" y="1475323"/>
                  </a:lnTo>
                  <a:lnTo>
                    <a:pt x="9343696" y="1475323"/>
                  </a:lnTo>
                  <a:lnTo>
                    <a:pt x="9355174" y="1475323"/>
                  </a:lnTo>
                  <a:lnTo>
                    <a:pt x="9366604" y="1475323"/>
                  </a:lnTo>
                  <a:lnTo>
                    <a:pt x="9378035" y="1475323"/>
                  </a:lnTo>
                  <a:lnTo>
                    <a:pt x="9389464" y="1475323"/>
                  </a:lnTo>
                  <a:lnTo>
                    <a:pt x="9400894" y="1475323"/>
                  </a:lnTo>
                  <a:lnTo>
                    <a:pt x="9412372" y="1475323"/>
                  </a:lnTo>
                  <a:lnTo>
                    <a:pt x="9423802" y="1475323"/>
                  </a:lnTo>
                  <a:lnTo>
                    <a:pt x="9435232" y="1475323"/>
                  </a:lnTo>
                  <a:lnTo>
                    <a:pt x="9446662" y="1475323"/>
                  </a:lnTo>
                  <a:lnTo>
                    <a:pt x="9458091" y="1475323"/>
                  </a:lnTo>
                  <a:lnTo>
                    <a:pt x="9469570" y="1475323"/>
                  </a:lnTo>
                  <a:lnTo>
                    <a:pt x="9480999" y="1475323"/>
                  </a:lnTo>
                  <a:lnTo>
                    <a:pt x="9492429" y="1475323"/>
                  </a:lnTo>
                  <a:lnTo>
                    <a:pt x="9503859" y="1475323"/>
                  </a:lnTo>
                  <a:lnTo>
                    <a:pt x="9515289" y="1475323"/>
                  </a:lnTo>
                  <a:lnTo>
                    <a:pt x="9526767" y="1475323"/>
                  </a:lnTo>
                  <a:lnTo>
                    <a:pt x="9538197" y="1475323"/>
                  </a:lnTo>
                  <a:lnTo>
                    <a:pt x="9549626" y="1475323"/>
                  </a:lnTo>
                  <a:lnTo>
                    <a:pt x="9561057" y="1475323"/>
                  </a:lnTo>
                  <a:lnTo>
                    <a:pt x="9572487" y="1475323"/>
                  </a:lnTo>
                  <a:lnTo>
                    <a:pt x="9583965" y="1475323"/>
                  </a:lnTo>
                  <a:lnTo>
                    <a:pt x="9595395" y="1475323"/>
                  </a:lnTo>
                  <a:lnTo>
                    <a:pt x="9606824" y="1475323"/>
                  </a:lnTo>
                  <a:lnTo>
                    <a:pt x="9618255" y="1475323"/>
                  </a:lnTo>
                  <a:lnTo>
                    <a:pt x="9629684" y="1475323"/>
                  </a:lnTo>
                  <a:lnTo>
                    <a:pt x="9641163" y="1475323"/>
                  </a:lnTo>
                  <a:lnTo>
                    <a:pt x="9652592" y="1475323"/>
                  </a:lnTo>
                  <a:lnTo>
                    <a:pt x="9664022" y="1475323"/>
                  </a:lnTo>
                  <a:lnTo>
                    <a:pt x="9675452" y="1475323"/>
                  </a:lnTo>
                  <a:lnTo>
                    <a:pt x="9686882" y="1475323"/>
                  </a:lnTo>
                  <a:lnTo>
                    <a:pt x="9698360" y="1475323"/>
                  </a:lnTo>
                  <a:lnTo>
                    <a:pt x="9709790" y="1475323"/>
                  </a:lnTo>
                  <a:lnTo>
                    <a:pt x="9721219" y="1475323"/>
                  </a:lnTo>
                  <a:lnTo>
                    <a:pt x="9732650" y="1475323"/>
                  </a:lnTo>
                  <a:lnTo>
                    <a:pt x="9744080" y="1475323"/>
                  </a:lnTo>
                  <a:lnTo>
                    <a:pt x="9755557" y="1475323"/>
                  </a:lnTo>
                  <a:lnTo>
                    <a:pt x="9766988" y="1475323"/>
                  </a:lnTo>
                  <a:lnTo>
                    <a:pt x="9778417" y="1475323"/>
                  </a:lnTo>
                  <a:lnTo>
                    <a:pt x="9789848" y="1475323"/>
                  </a:lnTo>
                  <a:lnTo>
                    <a:pt x="9801277" y="1475323"/>
                  </a:lnTo>
                  <a:lnTo>
                    <a:pt x="9812755" y="1475323"/>
                  </a:lnTo>
                  <a:lnTo>
                    <a:pt x="9824185" y="1475323"/>
                  </a:lnTo>
                  <a:lnTo>
                    <a:pt x="9835615" y="1475323"/>
                  </a:lnTo>
                  <a:lnTo>
                    <a:pt x="9847045" y="1475323"/>
                  </a:lnTo>
                  <a:lnTo>
                    <a:pt x="9858475" y="1475323"/>
                  </a:lnTo>
                  <a:lnTo>
                    <a:pt x="9869952" y="1475323"/>
                  </a:lnTo>
                  <a:lnTo>
                    <a:pt x="9881383" y="1475323"/>
                  </a:lnTo>
                  <a:lnTo>
                    <a:pt x="9892812" y="1475323"/>
                  </a:lnTo>
                  <a:lnTo>
                    <a:pt x="9904243" y="1475323"/>
                  </a:lnTo>
                  <a:lnTo>
                    <a:pt x="9915673" y="1475323"/>
                  </a:lnTo>
                  <a:lnTo>
                    <a:pt x="9927102" y="1475323"/>
                  </a:lnTo>
                  <a:lnTo>
                    <a:pt x="9938581" y="1475323"/>
                  </a:lnTo>
                  <a:lnTo>
                    <a:pt x="9950010" y="1475323"/>
                  </a:lnTo>
                  <a:lnTo>
                    <a:pt x="9961441" y="1475323"/>
                  </a:lnTo>
                  <a:lnTo>
                    <a:pt x="9972870" y="1475323"/>
                  </a:lnTo>
                  <a:lnTo>
                    <a:pt x="9984300" y="1475323"/>
                  </a:lnTo>
                  <a:lnTo>
                    <a:pt x="9995778" y="1475323"/>
                  </a:lnTo>
                  <a:lnTo>
                    <a:pt x="10007208" y="1475323"/>
                  </a:lnTo>
                  <a:lnTo>
                    <a:pt x="10018638" y="1475323"/>
                  </a:lnTo>
                  <a:lnTo>
                    <a:pt x="10030068" y="1475323"/>
                  </a:lnTo>
                  <a:lnTo>
                    <a:pt x="10041498" y="1475323"/>
                  </a:lnTo>
                  <a:lnTo>
                    <a:pt x="10052976" y="1475323"/>
                  </a:lnTo>
                  <a:lnTo>
                    <a:pt x="10064405" y="1475323"/>
                  </a:lnTo>
                  <a:lnTo>
                    <a:pt x="10075835" y="1475323"/>
                  </a:lnTo>
                  <a:lnTo>
                    <a:pt x="10087266" y="1475323"/>
                  </a:lnTo>
                  <a:lnTo>
                    <a:pt x="10098695" y="1475323"/>
                  </a:lnTo>
                  <a:lnTo>
                    <a:pt x="10110174" y="1475323"/>
                  </a:lnTo>
                  <a:lnTo>
                    <a:pt x="10121603" y="1475323"/>
                  </a:lnTo>
                  <a:lnTo>
                    <a:pt x="10133033" y="1475323"/>
                  </a:lnTo>
                  <a:lnTo>
                    <a:pt x="10144463" y="1475323"/>
                  </a:lnTo>
                  <a:lnTo>
                    <a:pt x="10155893" y="1475323"/>
                  </a:lnTo>
                  <a:lnTo>
                    <a:pt x="10167371" y="1475323"/>
                  </a:lnTo>
                  <a:lnTo>
                    <a:pt x="10178801" y="1475323"/>
                  </a:lnTo>
                  <a:lnTo>
                    <a:pt x="10190230" y="1475323"/>
                  </a:lnTo>
                  <a:lnTo>
                    <a:pt x="10201661" y="1475323"/>
                  </a:lnTo>
                  <a:lnTo>
                    <a:pt x="10213091" y="1475323"/>
                  </a:lnTo>
                  <a:lnTo>
                    <a:pt x="10224569" y="1475323"/>
                  </a:lnTo>
                  <a:lnTo>
                    <a:pt x="10235998" y="1475323"/>
                  </a:lnTo>
                  <a:lnTo>
                    <a:pt x="10247428" y="1475323"/>
                  </a:lnTo>
                  <a:lnTo>
                    <a:pt x="10258859" y="1475323"/>
                  </a:lnTo>
                  <a:lnTo>
                    <a:pt x="10270288" y="1475323"/>
                  </a:lnTo>
                  <a:lnTo>
                    <a:pt x="10281767" y="1475323"/>
                  </a:lnTo>
                  <a:lnTo>
                    <a:pt x="10293196" y="1475323"/>
                  </a:lnTo>
                  <a:lnTo>
                    <a:pt x="10304626" y="1475323"/>
                  </a:lnTo>
                  <a:lnTo>
                    <a:pt x="10316056" y="1475323"/>
                  </a:lnTo>
                  <a:lnTo>
                    <a:pt x="10327486" y="1475323"/>
                  </a:lnTo>
                  <a:lnTo>
                    <a:pt x="10338963" y="1475323"/>
                  </a:lnTo>
                  <a:lnTo>
                    <a:pt x="10350394" y="1475323"/>
                  </a:lnTo>
                  <a:lnTo>
                    <a:pt x="10361823" y="1475323"/>
                  </a:lnTo>
                  <a:lnTo>
                    <a:pt x="10373254" y="1475323"/>
                  </a:lnTo>
                  <a:lnTo>
                    <a:pt x="10384684" y="1475323"/>
                  </a:lnTo>
                  <a:lnTo>
                    <a:pt x="10396161" y="1475323"/>
                  </a:lnTo>
                  <a:lnTo>
                    <a:pt x="10407591" y="1475323"/>
                  </a:lnTo>
                  <a:lnTo>
                    <a:pt x="10419021" y="1475323"/>
                  </a:lnTo>
                  <a:lnTo>
                    <a:pt x="10430452" y="1475323"/>
                  </a:lnTo>
                  <a:lnTo>
                    <a:pt x="10441881" y="1475323"/>
                  </a:lnTo>
                  <a:lnTo>
                    <a:pt x="10453358" y="1475323"/>
                  </a:lnTo>
                  <a:lnTo>
                    <a:pt x="10464789" y="1475323"/>
                  </a:lnTo>
                  <a:lnTo>
                    <a:pt x="10476219" y="1475323"/>
                  </a:lnTo>
                  <a:lnTo>
                    <a:pt x="10487649" y="1475323"/>
                  </a:lnTo>
                  <a:lnTo>
                    <a:pt x="10499079" y="1475323"/>
                  </a:lnTo>
                  <a:lnTo>
                    <a:pt x="10510556" y="1475323"/>
                  </a:lnTo>
                  <a:lnTo>
                    <a:pt x="10521987" y="1475323"/>
                  </a:lnTo>
                  <a:lnTo>
                    <a:pt x="10533416" y="1475323"/>
                  </a:lnTo>
                  <a:lnTo>
                    <a:pt x="10544847" y="1475323"/>
                  </a:lnTo>
                  <a:lnTo>
                    <a:pt x="10556277" y="1475323"/>
                  </a:lnTo>
                  <a:lnTo>
                    <a:pt x="10567754" y="1475323"/>
                  </a:lnTo>
                  <a:lnTo>
                    <a:pt x="10579184" y="1475323"/>
                  </a:lnTo>
                  <a:lnTo>
                    <a:pt x="10590614" y="1475323"/>
                  </a:lnTo>
                  <a:lnTo>
                    <a:pt x="10602045" y="1475323"/>
                  </a:lnTo>
                  <a:lnTo>
                    <a:pt x="10613474" y="1475323"/>
                  </a:lnTo>
                  <a:lnTo>
                    <a:pt x="10624951" y="1475323"/>
                  </a:lnTo>
                  <a:lnTo>
                    <a:pt x="10636382" y="1475323"/>
                  </a:lnTo>
                  <a:lnTo>
                    <a:pt x="10647812" y="1475323"/>
                  </a:lnTo>
                  <a:lnTo>
                    <a:pt x="10659241" y="1475323"/>
                  </a:lnTo>
                  <a:lnTo>
                    <a:pt x="10670672" y="1475323"/>
                  </a:lnTo>
                  <a:lnTo>
                    <a:pt x="10682149" y="1475323"/>
                  </a:lnTo>
                  <a:lnTo>
                    <a:pt x="10693580" y="1475323"/>
                  </a:lnTo>
                  <a:lnTo>
                    <a:pt x="10705009" y="1475323"/>
                  </a:lnTo>
                  <a:lnTo>
                    <a:pt x="10716439" y="1475323"/>
                  </a:lnTo>
                  <a:lnTo>
                    <a:pt x="10727870" y="1475323"/>
                  </a:lnTo>
                  <a:lnTo>
                    <a:pt x="10739347" y="1475323"/>
                  </a:lnTo>
                  <a:lnTo>
                    <a:pt x="10750778" y="1475323"/>
                  </a:lnTo>
                  <a:lnTo>
                    <a:pt x="10762207" y="1475323"/>
                  </a:lnTo>
                  <a:lnTo>
                    <a:pt x="10773637" y="1475323"/>
                  </a:lnTo>
                  <a:lnTo>
                    <a:pt x="10785067" y="1475323"/>
                  </a:lnTo>
                  <a:lnTo>
                    <a:pt x="10796544" y="1475323"/>
                  </a:lnTo>
                  <a:lnTo>
                    <a:pt x="10807975" y="1475323"/>
                  </a:lnTo>
                  <a:lnTo>
                    <a:pt x="10819405" y="1475323"/>
                  </a:lnTo>
                  <a:lnTo>
                    <a:pt x="10830834" y="1475323"/>
                  </a:lnTo>
                  <a:lnTo>
                    <a:pt x="10842265" y="1475323"/>
                  </a:lnTo>
                  <a:lnTo>
                    <a:pt x="10853742" y="1475323"/>
                  </a:lnTo>
                  <a:lnTo>
                    <a:pt x="10865173" y="1475323"/>
                  </a:lnTo>
                  <a:lnTo>
                    <a:pt x="10876602" y="1475323"/>
                  </a:lnTo>
                  <a:lnTo>
                    <a:pt x="10888032" y="1475323"/>
                  </a:lnTo>
                  <a:lnTo>
                    <a:pt x="10899463" y="1475323"/>
                  </a:lnTo>
                  <a:lnTo>
                    <a:pt x="10910892" y="1475323"/>
                  </a:lnTo>
                  <a:lnTo>
                    <a:pt x="10922369" y="1475323"/>
                  </a:lnTo>
                  <a:lnTo>
                    <a:pt x="10933800" y="1475323"/>
                  </a:lnTo>
                  <a:lnTo>
                    <a:pt x="10945230" y="1475323"/>
                  </a:lnTo>
                  <a:lnTo>
                    <a:pt x="10956660" y="1475323"/>
                  </a:lnTo>
                  <a:lnTo>
                    <a:pt x="10968090" y="1475323"/>
                  </a:lnTo>
                  <a:lnTo>
                    <a:pt x="10979567" y="1475323"/>
                  </a:lnTo>
                  <a:lnTo>
                    <a:pt x="10990998" y="1475323"/>
                  </a:lnTo>
                  <a:lnTo>
                    <a:pt x="11002427" y="1475323"/>
                  </a:lnTo>
                  <a:lnTo>
                    <a:pt x="11013858" y="1475323"/>
                  </a:lnTo>
                  <a:lnTo>
                    <a:pt x="11025287" y="1475323"/>
                  </a:lnTo>
                  <a:lnTo>
                    <a:pt x="11036765" y="1475323"/>
                  </a:lnTo>
                  <a:lnTo>
                    <a:pt x="11048195" y="1475323"/>
                  </a:lnTo>
                  <a:lnTo>
                    <a:pt x="11059625" y="1475323"/>
                  </a:lnTo>
                  <a:lnTo>
                    <a:pt x="11071056" y="1475323"/>
                  </a:lnTo>
                  <a:lnTo>
                    <a:pt x="11082485" y="1475323"/>
                  </a:lnTo>
                  <a:lnTo>
                    <a:pt x="11093962" y="1475323"/>
                  </a:lnTo>
                  <a:lnTo>
                    <a:pt x="11105393" y="1475323"/>
                  </a:lnTo>
                  <a:lnTo>
                    <a:pt x="11116823" y="1475323"/>
                  </a:lnTo>
                  <a:lnTo>
                    <a:pt x="11128253" y="1475323"/>
                  </a:lnTo>
                  <a:lnTo>
                    <a:pt x="11139683" y="1475323"/>
                  </a:lnTo>
                  <a:lnTo>
                    <a:pt x="11151160" y="1475323"/>
                  </a:lnTo>
                  <a:lnTo>
                    <a:pt x="11162591" y="1475323"/>
                  </a:lnTo>
                  <a:lnTo>
                    <a:pt x="11174020" y="1475323"/>
                  </a:lnTo>
                  <a:lnTo>
                    <a:pt x="11185451" y="1475323"/>
                  </a:lnTo>
                  <a:lnTo>
                    <a:pt x="11196881" y="1475323"/>
                  </a:lnTo>
                  <a:lnTo>
                    <a:pt x="11208358" y="1475323"/>
                  </a:lnTo>
                  <a:lnTo>
                    <a:pt x="11218359" y="1475323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AD08A281-B49F-6D4A-84B2-3558A74B4B38}"/>
                </a:ext>
              </a:extLst>
            </p:cNvPr>
            <p:cNvSpPr/>
            <p:nvPr/>
          </p:nvSpPr>
          <p:spPr>
            <a:xfrm>
              <a:off x="851149" y="4817745"/>
              <a:ext cx="11218359" cy="1283017"/>
            </a:xfrm>
            <a:custGeom>
              <a:avLst/>
              <a:gdLst>
                <a:gd name="connsiteX0" fmla="*/ 0 w 11218359"/>
                <a:gd name="connsiteY0" fmla="*/ 1283018 h 1283017"/>
                <a:gd name="connsiteX1" fmla="*/ 9149 w 11218359"/>
                <a:gd name="connsiteY1" fmla="*/ 1283018 h 1283017"/>
                <a:gd name="connsiteX2" fmla="*/ 20588 w 11218359"/>
                <a:gd name="connsiteY2" fmla="*/ 1283018 h 1283017"/>
                <a:gd name="connsiteX3" fmla="*/ 32028 w 11218359"/>
                <a:gd name="connsiteY3" fmla="*/ 1283018 h 1283017"/>
                <a:gd name="connsiteX4" fmla="*/ 43467 w 11218359"/>
                <a:gd name="connsiteY4" fmla="*/ 1283018 h 1283017"/>
                <a:gd name="connsiteX5" fmla="*/ 54907 w 11218359"/>
                <a:gd name="connsiteY5" fmla="*/ 1283018 h 1283017"/>
                <a:gd name="connsiteX6" fmla="*/ 66346 w 11218359"/>
                <a:gd name="connsiteY6" fmla="*/ 1283018 h 1283017"/>
                <a:gd name="connsiteX7" fmla="*/ 77786 w 11218359"/>
                <a:gd name="connsiteY7" fmla="*/ 1283018 h 1283017"/>
                <a:gd name="connsiteX8" fmla="*/ 89225 w 11218359"/>
                <a:gd name="connsiteY8" fmla="*/ 1283018 h 1283017"/>
                <a:gd name="connsiteX9" fmla="*/ 100665 w 11218359"/>
                <a:gd name="connsiteY9" fmla="*/ 1283018 h 1283017"/>
                <a:gd name="connsiteX10" fmla="*/ 112104 w 11218359"/>
                <a:gd name="connsiteY10" fmla="*/ 1283018 h 1283017"/>
                <a:gd name="connsiteX11" fmla="*/ 123544 w 11218359"/>
                <a:gd name="connsiteY11" fmla="*/ 1283018 h 1283017"/>
                <a:gd name="connsiteX12" fmla="*/ 134979 w 11218359"/>
                <a:gd name="connsiteY12" fmla="*/ 1283018 h 1283017"/>
                <a:gd name="connsiteX13" fmla="*/ 146423 w 11218359"/>
                <a:gd name="connsiteY13" fmla="*/ 1283018 h 1283017"/>
                <a:gd name="connsiteX14" fmla="*/ 157858 w 11218359"/>
                <a:gd name="connsiteY14" fmla="*/ 1283018 h 1283017"/>
                <a:gd name="connsiteX15" fmla="*/ 169297 w 11218359"/>
                <a:gd name="connsiteY15" fmla="*/ 1283018 h 1283017"/>
                <a:gd name="connsiteX16" fmla="*/ 180737 w 11218359"/>
                <a:gd name="connsiteY16" fmla="*/ 1283018 h 1283017"/>
                <a:gd name="connsiteX17" fmla="*/ 192176 w 11218359"/>
                <a:gd name="connsiteY17" fmla="*/ 1283018 h 1283017"/>
                <a:gd name="connsiteX18" fmla="*/ 203616 w 11218359"/>
                <a:gd name="connsiteY18" fmla="*/ 1283018 h 1283017"/>
                <a:gd name="connsiteX19" fmla="*/ 215055 w 11218359"/>
                <a:gd name="connsiteY19" fmla="*/ 1283018 h 1283017"/>
                <a:gd name="connsiteX20" fmla="*/ 226495 w 11218359"/>
                <a:gd name="connsiteY20" fmla="*/ 1283018 h 1283017"/>
                <a:gd name="connsiteX21" fmla="*/ 237935 w 11218359"/>
                <a:gd name="connsiteY21" fmla="*/ 1283018 h 1283017"/>
                <a:gd name="connsiteX22" fmla="*/ 249374 w 11218359"/>
                <a:gd name="connsiteY22" fmla="*/ 1283018 h 1283017"/>
                <a:gd name="connsiteX23" fmla="*/ 260814 w 11218359"/>
                <a:gd name="connsiteY23" fmla="*/ 1283018 h 1283017"/>
                <a:gd name="connsiteX24" fmla="*/ 272253 w 11218359"/>
                <a:gd name="connsiteY24" fmla="*/ 1283018 h 1283017"/>
                <a:gd name="connsiteX25" fmla="*/ 283693 w 11218359"/>
                <a:gd name="connsiteY25" fmla="*/ 1283018 h 1283017"/>
                <a:gd name="connsiteX26" fmla="*/ 295132 w 11218359"/>
                <a:gd name="connsiteY26" fmla="*/ 1283018 h 1283017"/>
                <a:gd name="connsiteX27" fmla="*/ 306572 w 11218359"/>
                <a:gd name="connsiteY27" fmla="*/ 1283018 h 1283017"/>
                <a:gd name="connsiteX28" fmla="*/ 318011 w 11218359"/>
                <a:gd name="connsiteY28" fmla="*/ 1283018 h 1283017"/>
                <a:gd name="connsiteX29" fmla="*/ 329451 w 11218359"/>
                <a:gd name="connsiteY29" fmla="*/ 1283018 h 1283017"/>
                <a:gd name="connsiteX30" fmla="*/ 340890 w 11218359"/>
                <a:gd name="connsiteY30" fmla="*/ 1283018 h 1283017"/>
                <a:gd name="connsiteX31" fmla="*/ 352330 w 11218359"/>
                <a:gd name="connsiteY31" fmla="*/ 1283018 h 1283017"/>
                <a:gd name="connsiteX32" fmla="*/ 363769 w 11218359"/>
                <a:gd name="connsiteY32" fmla="*/ 1283018 h 1283017"/>
                <a:gd name="connsiteX33" fmla="*/ 375209 w 11218359"/>
                <a:gd name="connsiteY33" fmla="*/ 1283018 h 1283017"/>
                <a:gd name="connsiteX34" fmla="*/ 386648 w 11218359"/>
                <a:gd name="connsiteY34" fmla="*/ 1283018 h 1283017"/>
                <a:gd name="connsiteX35" fmla="*/ 398088 w 11218359"/>
                <a:gd name="connsiteY35" fmla="*/ 1283018 h 1283017"/>
                <a:gd name="connsiteX36" fmla="*/ 409527 w 11218359"/>
                <a:gd name="connsiteY36" fmla="*/ 1283018 h 1283017"/>
                <a:gd name="connsiteX37" fmla="*/ 420967 w 11218359"/>
                <a:gd name="connsiteY37" fmla="*/ 1283018 h 1283017"/>
                <a:gd name="connsiteX38" fmla="*/ 432406 w 11218359"/>
                <a:gd name="connsiteY38" fmla="*/ 1283018 h 1283017"/>
                <a:gd name="connsiteX39" fmla="*/ 443846 w 11218359"/>
                <a:gd name="connsiteY39" fmla="*/ 1283018 h 1283017"/>
                <a:gd name="connsiteX40" fmla="*/ 455285 w 11218359"/>
                <a:gd name="connsiteY40" fmla="*/ 1283018 h 1283017"/>
                <a:gd name="connsiteX41" fmla="*/ 466725 w 11218359"/>
                <a:gd name="connsiteY41" fmla="*/ 1283018 h 1283017"/>
                <a:gd name="connsiteX42" fmla="*/ 478165 w 11218359"/>
                <a:gd name="connsiteY42" fmla="*/ 1283018 h 1283017"/>
                <a:gd name="connsiteX43" fmla="*/ 489604 w 11218359"/>
                <a:gd name="connsiteY43" fmla="*/ 1283018 h 1283017"/>
                <a:gd name="connsiteX44" fmla="*/ 501044 w 11218359"/>
                <a:gd name="connsiteY44" fmla="*/ 1283018 h 1283017"/>
                <a:gd name="connsiteX45" fmla="*/ 512483 w 11218359"/>
                <a:gd name="connsiteY45" fmla="*/ 1283018 h 1283017"/>
                <a:gd name="connsiteX46" fmla="*/ 523923 w 11218359"/>
                <a:gd name="connsiteY46" fmla="*/ 1283018 h 1283017"/>
                <a:gd name="connsiteX47" fmla="*/ 535362 w 11218359"/>
                <a:gd name="connsiteY47" fmla="*/ 1283018 h 1283017"/>
                <a:gd name="connsiteX48" fmla="*/ 546802 w 11218359"/>
                <a:gd name="connsiteY48" fmla="*/ 1283018 h 1283017"/>
                <a:gd name="connsiteX49" fmla="*/ 558241 w 11218359"/>
                <a:gd name="connsiteY49" fmla="*/ 1283018 h 1283017"/>
                <a:gd name="connsiteX50" fmla="*/ 569681 w 11218359"/>
                <a:gd name="connsiteY50" fmla="*/ 1283018 h 1283017"/>
                <a:gd name="connsiteX51" fmla="*/ 581120 w 11218359"/>
                <a:gd name="connsiteY51" fmla="*/ 1283018 h 1283017"/>
                <a:gd name="connsiteX52" fmla="*/ 592560 w 11218359"/>
                <a:gd name="connsiteY52" fmla="*/ 1283018 h 1283017"/>
                <a:gd name="connsiteX53" fmla="*/ 603999 w 11218359"/>
                <a:gd name="connsiteY53" fmla="*/ 1283018 h 1283017"/>
                <a:gd name="connsiteX54" fmla="*/ 615439 w 11218359"/>
                <a:gd name="connsiteY54" fmla="*/ 1283018 h 1283017"/>
                <a:gd name="connsiteX55" fmla="*/ 626878 w 11218359"/>
                <a:gd name="connsiteY55" fmla="*/ 1283018 h 1283017"/>
                <a:gd name="connsiteX56" fmla="*/ 638318 w 11218359"/>
                <a:gd name="connsiteY56" fmla="*/ 1283018 h 1283017"/>
                <a:gd name="connsiteX57" fmla="*/ 649757 w 11218359"/>
                <a:gd name="connsiteY57" fmla="*/ 1283018 h 1283017"/>
                <a:gd name="connsiteX58" fmla="*/ 661192 w 11218359"/>
                <a:gd name="connsiteY58" fmla="*/ 1283018 h 1283017"/>
                <a:gd name="connsiteX59" fmla="*/ 672632 w 11218359"/>
                <a:gd name="connsiteY59" fmla="*/ 1283018 h 1283017"/>
                <a:gd name="connsiteX60" fmla="*/ 684071 w 11218359"/>
                <a:gd name="connsiteY60" fmla="*/ 1283018 h 1283017"/>
                <a:gd name="connsiteX61" fmla="*/ 695511 w 11218359"/>
                <a:gd name="connsiteY61" fmla="*/ 1283018 h 1283017"/>
                <a:gd name="connsiteX62" fmla="*/ 706950 w 11218359"/>
                <a:gd name="connsiteY62" fmla="*/ 1283018 h 1283017"/>
                <a:gd name="connsiteX63" fmla="*/ 718390 w 11218359"/>
                <a:gd name="connsiteY63" fmla="*/ 1283018 h 1283017"/>
                <a:gd name="connsiteX64" fmla="*/ 729829 w 11218359"/>
                <a:gd name="connsiteY64" fmla="*/ 1283018 h 1283017"/>
                <a:gd name="connsiteX65" fmla="*/ 741269 w 11218359"/>
                <a:gd name="connsiteY65" fmla="*/ 1283018 h 1283017"/>
                <a:gd name="connsiteX66" fmla="*/ 752708 w 11218359"/>
                <a:gd name="connsiteY66" fmla="*/ 1283018 h 1283017"/>
                <a:gd name="connsiteX67" fmla="*/ 764148 w 11218359"/>
                <a:gd name="connsiteY67" fmla="*/ 1283018 h 1283017"/>
                <a:gd name="connsiteX68" fmla="*/ 775587 w 11218359"/>
                <a:gd name="connsiteY68" fmla="*/ 1283018 h 1283017"/>
                <a:gd name="connsiteX69" fmla="*/ 787027 w 11218359"/>
                <a:gd name="connsiteY69" fmla="*/ 1283018 h 1283017"/>
                <a:gd name="connsiteX70" fmla="*/ 798467 w 11218359"/>
                <a:gd name="connsiteY70" fmla="*/ 1283018 h 1283017"/>
                <a:gd name="connsiteX71" fmla="*/ 809906 w 11218359"/>
                <a:gd name="connsiteY71" fmla="*/ 1283018 h 1283017"/>
                <a:gd name="connsiteX72" fmla="*/ 821346 w 11218359"/>
                <a:gd name="connsiteY72" fmla="*/ 1283018 h 1283017"/>
                <a:gd name="connsiteX73" fmla="*/ 832785 w 11218359"/>
                <a:gd name="connsiteY73" fmla="*/ 1283018 h 1283017"/>
                <a:gd name="connsiteX74" fmla="*/ 844225 w 11218359"/>
                <a:gd name="connsiteY74" fmla="*/ 1283018 h 1283017"/>
                <a:gd name="connsiteX75" fmla="*/ 855664 w 11218359"/>
                <a:gd name="connsiteY75" fmla="*/ 1283018 h 1283017"/>
                <a:gd name="connsiteX76" fmla="*/ 867104 w 11218359"/>
                <a:gd name="connsiteY76" fmla="*/ 1283018 h 1283017"/>
                <a:gd name="connsiteX77" fmla="*/ 878543 w 11218359"/>
                <a:gd name="connsiteY77" fmla="*/ 1283018 h 1283017"/>
                <a:gd name="connsiteX78" fmla="*/ 889983 w 11218359"/>
                <a:gd name="connsiteY78" fmla="*/ 1283018 h 1283017"/>
                <a:gd name="connsiteX79" fmla="*/ 901422 w 11218359"/>
                <a:gd name="connsiteY79" fmla="*/ 1283018 h 1283017"/>
                <a:gd name="connsiteX80" fmla="*/ 912862 w 11218359"/>
                <a:gd name="connsiteY80" fmla="*/ 1283018 h 1283017"/>
                <a:gd name="connsiteX81" fmla="*/ 924301 w 11218359"/>
                <a:gd name="connsiteY81" fmla="*/ 1283018 h 1283017"/>
                <a:gd name="connsiteX82" fmla="*/ 935741 w 11218359"/>
                <a:gd name="connsiteY82" fmla="*/ 1283018 h 1283017"/>
                <a:gd name="connsiteX83" fmla="*/ 947180 w 11218359"/>
                <a:gd name="connsiteY83" fmla="*/ 1283018 h 1283017"/>
                <a:gd name="connsiteX84" fmla="*/ 958620 w 11218359"/>
                <a:gd name="connsiteY84" fmla="*/ 1283018 h 1283017"/>
                <a:gd name="connsiteX85" fmla="*/ 970059 w 11218359"/>
                <a:gd name="connsiteY85" fmla="*/ 1283018 h 1283017"/>
                <a:gd name="connsiteX86" fmla="*/ 981499 w 11218359"/>
                <a:gd name="connsiteY86" fmla="*/ 1283018 h 1283017"/>
                <a:gd name="connsiteX87" fmla="*/ 992938 w 11218359"/>
                <a:gd name="connsiteY87" fmla="*/ 1283018 h 1283017"/>
                <a:gd name="connsiteX88" fmla="*/ 1004378 w 11218359"/>
                <a:gd name="connsiteY88" fmla="*/ 1283018 h 1283017"/>
                <a:gd name="connsiteX89" fmla="*/ 1015818 w 11218359"/>
                <a:gd name="connsiteY89" fmla="*/ 1283018 h 1283017"/>
                <a:gd name="connsiteX90" fmla="*/ 1027257 w 11218359"/>
                <a:gd name="connsiteY90" fmla="*/ 1283018 h 1283017"/>
                <a:gd name="connsiteX91" fmla="*/ 1038697 w 11218359"/>
                <a:gd name="connsiteY91" fmla="*/ 1283018 h 1283017"/>
                <a:gd name="connsiteX92" fmla="*/ 1050136 w 11218359"/>
                <a:gd name="connsiteY92" fmla="*/ 1283018 h 1283017"/>
                <a:gd name="connsiteX93" fmla="*/ 1061576 w 11218359"/>
                <a:gd name="connsiteY93" fmla="*/ 1283018 h 1283017"/>
                <a:gd name="connsiteX94" fmla="*/ 1073015 w 11218359"/>
                <a:gd name="connsiteY94" fmla="*/ 1283018 h 1283017"/>
                <a:gd name="connsiteX95" fmla="*/ 1084455 w 11218359"/>
                <a:gd name="connsiteY95" fmla="*/ 1283018 h 1283017"/>
                <a:gd name="connsiteX96" fmla="*/ 1095894 w 11218359"/>
                <a:gd name="connsiteY96" fmla="*/ 1283018 h 1283017"/>
                <a:gd name="connsiteX97" fmla="*/ 1107334 w 11218359"/>
                <a:gd name="connsiteY97" fmla="*/ 1283018 h 1283017"/>
                <a:gd name="connsiteX98" fmla="*/ 1118773 w 11218359"/>
                <a:gd name="connsiteY98" fmla="*/ 1283018 h 1283017"/>
                <a:gd name="connsiteX99" fmla="*/ 1130213 w 11218359"/>
                <a:gd name="connsiteY99" fmla="*/ 1283018 h 1283017"/>
                <a:gd name="connsiteX100" fmla="*/ 1141652 w 11218359"/>
                <a:gd name="connsiteY100" fmla="*/ 1283018 h 1283017"/>
                <a:gd name="connsiteX101" fmla="*/ 1153092 w 11218359"/>
                <a:gd name="connsiteY101" fmla="*/ 1283018 h 1283017"/>
                <a:gd name="connsiteX102" fmla="*/ 1164531 w 11218359"/>
                <a:gd name="connsiteY102" fmla="*/ 1283018 h 1283017"/>
                <a:gd name="connsiteX103" fmla="*/ 1175971 w 11218359"/>
                <a:gd name="connsiteY103" fmla="*/ 1283018 h 1283017"/>
                <a:gd name="connsiteX104" fmla="*/ 1187406 w 11218359"/>
                <a:gd name="connsiteY104" fmla="*/ 1283018 h 1283017"/>
                <a:gd name="connsiteX105" fmla="*/ 1198845 w 11218359"/>
                <a:gd name="connsiteY105" fmla="*/ 1283018 h 1283017"/>
                <a:gd name="connsiteX106" fmla="*/ 1210285 w 11218359"/>
                <a:gd name="connsiteY106" fmla="*/ 1283018 h 1283017"/>
                <a:gd name="connsiteX107" fmla="*/ 1221724 w 11218359"/>
                <a:gd name="connsiteY107" fmla="*/ 1283018 h 1283017"/>
                <a:gd name="connsiteX108" fmla="*/ 1233164 w 11218359"/>
                <a:gd name="connsiteY108" fmla="*/ 1283018 h 1283017"/>
                <a:gd name="connsiteX109" fmla="*/ 1244603 w 11218359"/>
                <a:gd name="connsiteY109" fmla="*/ 1283018 h 1283017"/>
                <a:gd name="connsiteX110" fmla="*/ 1256043 w 11218359"/>
                <a:gd name="connsiteY110" fmla="*/ 1283018 h 1283017"/>
                <a:gd name="connsiteX111" fmla="*/ 1267482 w 11218359"/>
                <a:gd name="connsiteY111" fmla="*/ 1283018 h 1283017"/>
                <a:gd name="connsiteX112" fmla="*/ 1278922 w 11218359"/>
                <a:gd name="connsiteY112" fmla="*/ 1283018 h 1283017"/>
                <a:gd name="connsiteX113" fmla="*/ 1290361 w 11218359"/>
                <a:gd name="connsiteY113" fmla="*/ 1283018 h 1283017"/>
                <a:gd name="connsiteX114" fmla="*/ 1301801 w 11218359"/>
                <a:gd name="connsiteY114" fmla="*/ 1283018 h 1283017"/>
                <a:gd name="connsiteX115" fmla="*/ 1313240 w 11218359"/>
                <a:gd name="connsiteY115" fmla="*/ 1283018 h 1283017"/>
                <a:gd name="connsiteX116" fmla="*/ 1324680 w 11218359"/>
                <a:gd name="connsiteY116" fmla="*/ 1283018 h 1283017"/>
                <a:gd name="connsiteX117" fmla="*/ 1336120 w 11218359"/>
                <a:gd name="connsiteY117" fmla="*/ 1283018 h 1283017"/>
                <a:gd name="connsiteX118" fmla="*/ 1347559 w 11218359"/>
                <a:gd name="connsiteY118" fmla="*/ 1283018 h 1283017"/>
                <a:gd name="connsiteX119" fmla="*/ 1358999 w 11218359"/>
                <a:gd name="connsiteY119" fmla="*/ 1283018 h 1283017"/>
                <a:gd name="connsiteX120" fmla="*/ 1370438 w 11218359"/>
                <a:gd name="connsiteY120" fmla="*/ 1283018 h 1283017"/>
                <a:gd name="connsiteX121" fmla="*/ 1381878 w 11218359"/>
                <a:gd name="connsiteY121" fmla="*/ 1283018 h 1283017"/>
                <a:gd name="connsiteX122" fmla="*/ 1393317 w 11218359"/>
                <a:gd name="connsiteY122" fmla="*/ 1283018 h 1283017"/>
                <a:gd name="connsiteX123" fmla="*/ 1404757 w 11218359"/>
                <a:gd name="connsiteY123" fmla="*/ 1283018 h 1283017"/>
                <a:gd name="connsiteX124" fmla="*/ 1416196 w 11218359"/>
                <a:gd name="connsiteY124" fmla="*/ 1283018 h 1283017"/>
                <a:gd name="connsiteX125" fmla="*/ 1427636 w 11218359"/>
                <a:gd name="connsiteY125" fmla="*/ 1283018 h 1283017"/>
                <a:gd name="connsiteX126" fmla="*/ 1439075 w 11218359"/>
                <a:gd name="connsiteY126" fmla="*/ 1283018 h 1283017"/>
                <a:gd name="connsiteX127" fmla="*/ 1450515 w 11218359"/>
                <a:gd name="connsiteY127" fmla="*/ 1283018 h 1283017"/>
                <a:gd name="connsiteX128" fmla="*/ 1461954 w 11218359"/>
                <a:gd name="connsiteY128" fmla="*/ 1283018 h 1283017"/>
                <a:gd name="connsiteX129" fmla="*/ 1473394 w 11218359"/>
                <a:gd name="connsiteY129" fmla="*/ 1283018 h 1283017"/>
                <a:gd name="connsiteX130" fmla="*/ 1484833 w 11218359"/>
                <a:gd name="connsiteY130" fmla="*/ 1283018 h 1283017"/>
                <a:gd name="connsiteX131" fmla="*/ 1496273 w 11218359"/>
                <a:gd name="connsiteY131" fmla="*/ 1283018 h 1283017"/>
                <a:gd name="connsiteX132" fmla="*/ 1507712 w 11218359"/>
                <a:gd name="connsiteY132" fmla="*/ 1283018 h 1283017"/>
                <a:gd name="connsiteX133" fmla="*/ 1519152 w 11218359"/>
                <a:gd name="connsiteY133" fmla="*/ 1283018 h 1283017"/>
                <a:gd name="connsiteX134" fmla="*/ 1530591 w 11218359"/>
                <a:gd name="connsiteY134" fmla="*/ 1283018 h 1283017"/>
                <a:gd name="connsiteX135" fmla="*/ 1542031 w 11218359"/>
                <a:gd name="connsiteY135" fmla="*/ 1283018 h 1283017"/>
                <a:gd name="connsiteX136" fmla="*/ 1553471 w 11218359"/>
                <a:gd name="connsiteY136" fmla="*/ 1283018 h 1283017"/>
                <a:gd name="connsiteX137" fmla="*/ 1564910 w 11218359"/>
                <a:gd name="connsiteY137" fmla="*/ 1283018 h 1283017"/>
                <a:gd name="connsiteX138" fmla="*/ 1576349 w 11218359"/>
                <a:gd name="connsiteY138" fmla="*/ 1283018 h 1283017"/>
                <a:gd name="connsiteX139" fmla="*/ 1587789 w 11218359"/>
                <a:gd name="connsiteY139" fmla="*/ 1283018 h 1283017"/>
                <a:gd name="connsiteX140" fmla="*/ 1599229 w 11218359"/>
                <a:gd name="connsiteY140" fmla="*/ 1283018 h 1283017"/>
                <a:gd name="connsiteX141" fmla="*/ 1610668 w 11218359"/>
                <a:gd name="connsiteY141" fmla="*/ 1283018 h 1283017"/>
                <a:gd name="connsiteX142" fmla="*/ 1622107 w 11218359"/>
                <a:gd name="connsiteY142" fmla="*/ 1283018 h 1283017"/>
                <a:gd name="connsiteX143" fmla="*/ 1633547 w 11218359"/>
                <a:gd name="connsiteY143" fmla="*/ 1283018 h 1283017"/>
                <a:gd name="connsiteX144" fmla="*/ 1644987 w 11218359"/>
                <a:gd name="connsiteY144" fmla="*/ 1283018 h 1283017"/>
                <a:gd name="connsiteX145" fmla="*/ 1656426 w 11218359"/>
                <a:gd name="connsiteY145" fmla="*/ 1283018 h 1283017"/>
                <a:gd name="connsiteX146" fmla="*/ 1667866 w 11218359"/>
                <a:gd name="connsiteY146" fmla="*/ 1283018 h 1283017"/>
                <a:gd name="connsiteX147" fmla="*/ 1679305 w 11218359"/>
                <a:gd name="connsiteY147" fmla="*/ 1283018 h 1283017"/>
                <a:gd name="connsiteX148" fmla="*/ 1690745 w 11218359"/>
                <a:gd name="connsiteY148" fmla="*/ 1283018 h 1283017"/>
                <a:gd name="connsiteX149" fmla="*/ 1702184 w 11218359"/>
                <a:gd name="connsiteY149" fmla="*/ 1283018 h 1283017"/>
                <a:gd name="connsiteX150" fmla="*/ 1713619 w 11218359"/>
                <a:gd name="connsiteY150" fmla="*/ 1283018 h 1283017"/>
                <a:gd name="connsiteX151" fmla="*/ 1725063 w 11218359"/>
                <a:gd name="connsiteY151" fmla="*/ 1283018 h 1283017"/>
                <a:gd name="connsiteX152" fmla="*/ 1736498 w 11218359"/>
                <a:gd name="connsiteY152" fmla="*/ 1283018 h 1283017"/>
                <a:gd name="connsiteX153" fmla="*/ 1747938 w 11218359"/>
                <a:gd name="connsiteY153" fmla="*/ 1283018 h 1283017"/>
                <a:gd name="connsiteX154" fmla="*/ 1759377 w 11218359"/>
                <a:gd name="connsiteY154" fmla="*/ 1283018 h 1283017"/>
                <a:gd name="connsiteX155" fmla="*/ 1770817 w 11218359"/>
                <a:gd name="connsiteY155" fmla="*/ 1283018 h 1283017"/>
                <a:gd name="connsiteX156" fmla="*/ 1782256 w 11218359"/>
                <a:gd name="connsiteY156" fmla="*/ 1283018 h 1283017"/>
                <a:gd name="connsiteX157" fmla="*/ 1793696 w 11218359"/>
                <a:gd name="connsiteY157" fmla="*/ 1283018 h 1283017"/>
                <a:gd name="connsiteX158" fmla="*/ 1805135 w 11218359"/>
                <a:gd name="connsiteY158" fmla="*/ 1283018 h 1283017"/>
                <a:gd name="connsiteX159" fmla="*/ 1816575 w 11218359"/>
                <a:gd name="connsiteY159" fmla="*/ 1283018 h 1283017"/>
                <a:gd name="connsiteX160" fmla="*/ 1828014 w 11218359"/>
                <a:gd name="connsiteY160" fmla="*/ 1283018 h 1283017"/>
                <a:gd name="connsiteX161" fmla="*/ 1839454 w 11218359"/>
                <a:gd name="connsiteY161" fmla="*/ 1283018 h 1283017"/>
                <a:gd name="connsiteX162" fmla="*/ 1850893 w 11218359"/>
                <a:gd name="connsiteY162" fmla="*/ 1283018 h 1283017"/>
                <a:gd name="connsiteX163" fmla="*/ 1862333 w 11218359"/>
                <a:gd name="connsiteY163" fmla="*/ 1283018 h 1283017"/>
                <a:gd name="connsiteX164" fmla="*/ 1873772 w 11218359"/>
                <a:gd name="connsiteY164" fmla="*/ 1283018 h 1283017"/>
                <a:gd name="connsiteX165" fmla="*/ 1885212 w 11218359"/>
                <a:gd name="connsiteY165" fmla="*/ 1283018 h 1283017"/>
                <a:gd name="connsiteX166" fmla="*/ 1896651 w 11218359"/>
                <a:gd name="connsiteY166" fmla="*/ 1283018 h 1283017"/>
                <a:gd name="connsiteX167" fmla="*/ 1908091 w 11218359"/>
                <a:gd name="connsiteY167" fmla="*/ 1283018 h 1283017"/>
                <a:gd name="connsiteX168" fmla="*/ 1919531 w 11218359"/>
                <a:gd name="connsiteY168" fmla="*/ 1283018 h 1283017"/>
                <a:gd name="connsiteX169" fmla="*/ 1930970 w 11218359"/>
                <a:gd name="connsiteY169" fmla="*/ 1283018 h 1283017"/>
                <a:gd name="connsiteX170" fmla="*/ 1942409 w 11218359"/>
                <a:gd name="connsiteY170" fmla="*/ 1283018 h 1283017"/>
                <a:gd name="connsiteX171" fmla="*/ 1953849 w 11218359"/>
                <a:gd name="connsiteY171" fmla="*/ 1283018 h 1283017"/>
                <a:gd name="connsiteX172" fmla="*/ 1965289 w 11218359"/>
                <a:gd name="connsiteY172" fmla="*/ 1283018 h 1283017"/>
                <a:gd name="connsiteX173" fmla="*/ 1976728 w 11218359"/>
                <a:gd name="connsiteY173" fmla="*/ 1283018 h 1283017"/>
                <a:gd name="connsiteX174" fmla="*/ 1988168 w 11218359"/>
                <a:gd name="connsiteY174" fmla="*/ 1283018 h 1283017"/>
                <a:gd name="connsiteX175" fmla="*/ 1999607 w 11218359"/>
                <a:gd name="connsiteY175" fmla="*/ 1283018 h 1283017"/>
                <a:gd name="connsiteX176" fmla="*/ 2011047 w 11218359"/>
                <a:gd name="connsiteY176" fmla="*/ 1283018 h 1283017"/>
                <a:gd name="connsiteX177" fmla="*/ 2022486 w 11218359"/>
                <a:gd name="connsiteY177" fmla="*/ 1283018 h 1283017"/>
                <a:gd name="connsiteX178" fmla="*/ 2033926 w 11218359"/>
                <a:gd name="connsiteY178" fmla="*/ 1283018 h 1283017"/>
                <a:gd name="connsiteX179" fmla="*/ 2045365 w 11218359"/>
                <a:gd name="connsiteY179" fmla="*/ 1283018 h 1283017"/>
                <a:gd name="connsiteX180" fmla="*/ 2056805 w 11218359"/>
                <a:gd name="connsiteY180" fmla="*/ 1283018 h 1283017"/>
                <a:gd name="connsiteX181" fmla="*/ 2068244 w 11218359"/>
                <a:gd name="connsiteY181" fmla="*/ 1283018 h 1283017"/>
                <a:gd name="connsiteX182" fmla="*/ 2079684 w 11218359"/>
                <a:gd name="connsiteY182" fmla="*/ 1283018 h 1283017"/>
                <a:gd name="connsiteX183" fmla="*/ 2091123 w 11218359"/>
                <a:gd name="connsiteY183" fmla="*/ 1283018 h 1283017"/>
                <a:gd name="connsiteX184" fmla="*/ 2102563 w 11218359"/>
                <a:gd name="connsiteY184" fmla="*/ 1283018 h 1283017"/>
                <a:gd name="connsiteX185" fmla="*/ 2114002 w 11218359"/>
                <a:gd name="connsiteY185" fmla="*/ 1283018 h 1283017"/>
                <a:gd name="connsiteX186" fmla="*/ 2125442 w 11218359"/>
                <a:gd name="connsiteY186" fmla="*/ 1283018 h 1283017"/>
                <a:gd name="connsiteX187" fmla="*/ 2136882 w 11218359"/>
                <a:gd name="connsiteY187" fmla="*/ 1283018 h 1283017"/>
                <a:gd name="connsiteX188" fmla="*/ 2148321 w 11218359"/>
                <a:gd name="connsiteY188" fmla="*/ 1283018 h 1283017"/>
                <a:gd name="connsiteX189" fmla="*/ 2159760 w 11218359"/>
                <a:gd name="connsiteY189" fmla="*/ 1283018 h 1283017"/>
                <a:gd name="connsiteX190" fmla="*/ 2171200 w 11218359"/>
                <a:gd name="connsiteY190" fmla="*/ 1283018 h 1283017"/>
                <a:gd name="connsiteX191" fmla="*/ 2182640 w 11218359"/>
                <a:gd name="connsiteY191" fmla="*/ 1283018 h 1283017"/>
                <a:gd name="connsiteX192" fmla="*/ 2194079 w 11218359"/>
                <a:gd name="connsiteY192" fmla="*/ 1283018 h 1283017"/>
                <a:gd name="connsiteX193" fmla="*/ 2205519 w 11218359"/>
                <a:gd name="connsiteY193" fmla="*/ 1283018 h 1283017"/>
                <a:gd name="connsiteX194" fmla="*/ 2216958 w 11218359"/>
                <a:gd name="connsiteY194" fmla="*/ 1283018 h 1283017"/>
                <a:gd name="connsiteX195" fmla="*/ 2228393 w 11218359"/>
                <a:gd name="connsiteY195" fmla="*/ 1283018 h 1283017"/>
                <a:gd name="connsiteX196" fmla="*/ 2239837 w 11218359"/>
                <a:gd name="connsiteY196" fmla="*/ 1283018 h 1283017"/>
                <a:gd name="connsiteX197" fmla="*/ 2251272 w 11218359"/>
                <a:gd name="connsiteY197" fmla="*/ 1283018 h 1283017"/>
                <a:gd name="connsiteX198" fmla="*/ 2262716 w 11218359"/>
                <a:gd name="connsiteY198" fmla="*/ 1283018 h 1283017"/>
                <a:gd name="connsiteX199" fmla="*/ 2274151 w 11218359"/>
                <a:gd name="connsiteY199" fmla="*/ 1283018 h 1283017"/>
                <a:gd name="connsiteX200" fmla="*/ 2285591 w 11218359"/>
                <a:gd name="connsiteY200" fmla="*/ 1283018 h 1283017"/>
                <a:gd name="connsiteX201" fmla="*/ 2297030 w 11218359"/>
                <a:gd name="connsiteY201" fmla="*/ 1283018 h 1283017"/>
                <a:gd name="connsiteX202" fmla="*/ 2308470 w 11218359"/>
                <a:gd name="connsiteY202" fmla="*/ 1283018 h 1283017"/>
                <a:gd name="connsiteX203" fmla="*/ 2319909 w 11218359"/>
                <a:gd name="connsiteY203" fmla="*/ 1283018 h 1283017"/>
                <a:gd name="connsiteX204" fmla="*/ 2331349 w 11218359"/>
                <a:gd name="connsiteY204" fmla="*/ 1283018 h 1283017"/>
                <a:gd name="connsiteX205" fmla="*/ 2342788 w 11218359"/>
                <a:gd name="connsiteY205" fmla="*/ 1283018 h 1283017"/>
                <a:gd name="connsiteX206" fmla="*/ 2354228 w 11218359"/>
                <a:gd name="connsiteY206" fmla="*/ 1283018 h 1283017"/>
                <a:gd name="connsiteX207" fmla="*/ 2365667 w 11218359"/>
                <a:gd name="connsiteY207" fmla="*/ 1283018 h 1283017"/>
                <a:gd name="connsiteX208" fmla="*/ 2377107 w 11218359"/>
                <a:gd name="connsiteY208" fmla="*/ 1283018 h 1283017"/>
                <a:gd name="connsiteX209" fmla="*/ 2388546 w 11218359"/>
                <a:gd name="connsiteY209" fmla="*/ 1283018 h 1283017"/>
                <a:gd name="connsiteX210" fmla="*/ 2399986 w 11218359"/>
                <a:gd name="connsiteY210" fmla="*/ 1283018 h 1283017"/>
                <a:gd name="connsiteX211" fmla="*/ 2411425 w 11218359"/>
                <a:gd name="connsiteY211" fmla="*/ 1283018 h 1283017"/>
                <a:gd name="connsiteX212" fmla="*/ 2422865 w 11218359"/>
                <a:gd name="connsiteY212" fmla="*/ 1283018 h 1283017"/>
                <a:gd name="connsiteX213" fmla="*/ 2434304 w 11218359"/>
                <a:gd name="connsiteY213" fmla="*/ 1283018 h 1283017"/>
                <a:gd name="connsiteX214" fmla="*/ 2445744 w 11218359"/>
                <a:gd name="connsiteY214" fmla="*/ 1283018 h 1283017"/>
                <a:gd name="connsiteX215" fmla="*/ 2457184 w 11218359"/>
                <a:gd name="connsiteY215" fmla="*/ 1283018 h 1283017"/>
                <a:gd name="connsiteX216" fmla="*/ 2468623 w 11218359"/>
                <a:gd name="connsiteY216" fmla="*/ 1283018 h 1283017"/>
                <a:gd name="connsiteX217" fmla="*/ 2480062 w 11218359"/>
                <a:gd name="connsiteY217" fmla="*/ 1283018 h 1283017"/>
                <a:gd name="connsiteX218" fmla="*/ 2491502 w 11218359"/>
                <a:gd name="connsiteY218" fmla="*/ 1283018 h 1283017"/>
                <a:gd name="connsiteX219" fmla="*/ 2502942 w 11218359"/>
                <a:gd name="connsiteY219" fmla="*/ 1283018 h 1283017"/>
                <a:gd name="connsiteX220" fmla="*/ 2514381 w 11218359"/>
                <a:gd name="connsiteY220" fmla="*/ 1283018 h 1283017"/>
                <a:gd name="connsiteX221" fmla="*/ 2525821 w 11218359"/>
                <a:gd name="connsiteY221" fmla="*/ 1283018 h 1283017"/>
                <a:gd name="connsiteX222" fmla="*/ 2537260 w 11218359"/>
                <a:gd name="connsiteY222" fmla="*/ 1283018 h 1283017"/>
                <a:gd name="connsiteX223" fmla="*/ 2548700 w 11218359"/>
                <a:gd name="connsiteY223" fmla="*/ 1283018 h 1283017"/>
                <a:gd name="connsiteX224" fmla="*/ 2560139 w 11218359"/>
                <a:gd name="connsiteY224" fmla="*/ 1283018 h 1283017"/>
                <a:gd name="connsiteX225" fmla="*/ 2571579 w 11218359"/>
                <a:gd name="connsiteY225" fmla="*/ 1283018 h 1283017"/>
                <a:gd name="connsiteX226" fmla="*/ 2583018 w 11218359"/>
                <a:gd name="connsiteY226" fmla="*/ 1283018 h 1283017"/>
                <a:gd name="connsiteX227" fmla="*/ 2594458 w 11218359"/>
                <a:gd name="connsiteY227" fmla="*/ 1283018 h 1283017"/>
                <a:gd name="connsiteX228" fmla="*/ 2605897 w 11218359"/>
                <a:gd name="connsiteY228" fmla="*/ 1283018 h 1283017"/>
                <a:gd name="connsiteX229" fmla="*/ 2617337 w 11218359"/>
                <a:gd name="connsiteY229" fmla="*/ 1283018 h 1283017"/>
                <a:gd name="connsiteX230" fmla="*/ 2628776 w 11218359"/>
                <a:gd name="connsiteY230" fmla="*/ 1283018 h 1283017"/>
                <a:gd name="connsiteX231" fmla="*/ 2640216 w 11218359"/>
                <a:gd name="connsiteY231" fmla="*/ 1283018 h 1283017"/>
                <a:gd name="connsiteX232" fmla="*/ 2651655 w 11218359"/>
                <a:gd name="connsiteY232" fmla="*/ 1283018 h 1283017"/>
                <a:gd name="connsiteX233" fmla="*/ 2663095 w 11218359"/>
                <a:gd name="connsiteY233" fmla="*/ 1283018 h 1283017"/>
                <a:gd name="connsiteX234" fmla="*/ 2674535 w 11218359"/>
                <a:gd name="connsiteY234" fmla="*/ 1283018 h 1283017"/>
                <a:gd name="connsiteX235" fmla="*/ 2685974 w 11218359"/>
                <a:gd name="connsiteY235" fmla="*/ 1283018 h 1283017"/>
                <a:gd name="connsiteX236" fmla="*/ 2697413 w 11218359"/>
                <a:gd name="connsiteY236" fmla="*/ 1283018 h 1283017"/>
                <a:gd name="connsiteX237" fmla="*/ 2708853 w 11218359"/>
                <a:gd name="connsiteY237" fmla="*/ 1283018 h 1283017"/>
                <a:gd name="connsiteX238" fmla="*/ 2720293 w 11218359"/>
                <a:gd name="connsiteY238" fmla="*/ 1283018 h 1283017"/>
                <a:gd name="connsiteX239" fmla="*/ 2731727 w 11218359"/>
                <a:gd name="connsiteY239" fmla="*/ 1283018 h 1283017"/>
                <a:gd name="connsiteX240" fmla="*/ 2743172 w 11218359"/>
                <a:gd name="connsiteY240" fmla="*/ 1283018 h 1283017"/>
                <a:gd name="connsiteX241" fmla="*/ 2754611 w 11218359"/>
                <a:gd name="connsiteY241" fmla="*/ 1283018 h 1283017"/>
                <a:gd name="connsiteX242" fmla="*/ 2766046 w 11218359"/>
                <a:gd name="connsiteY242" fmla="*/ 1283018 h 1283017"/>
                <a:gd name="connsiteX243" fmla="*/ 2777490 w 11218359"/>
                <a:gd name="connsiteY243" fmla="*/ 1283018 h 1283017"/>
                <a:gd name="connsiteX244" fmla="*/ 2788925 w 11218359"/>
                <a:gd name="connsiteY244" fmla="*/ 1283018 h 1283017"/>
                <a:gd name="connsiteX245" fmla="*/ 2800364 w 11218359"/>
                <a:gd name="connsiteY245" fmla="*/ 1283018 h 1283017"/>
                <a:gd name="connsiteX246" fmla="*/ 2811804 w 11218359"/>
                <a:gd name="connsiteY246" fmla="*/ 1283018 h 1283017"/>
                <a:gd name="connsiteX247" fmla="*/ 2823243 w 11218359"/>
                <a:gd name="connsiteY247" fmla="*/ 1283018 h 1283017"/>
                <a:gd name="connsiteX248" fmla="*/ 2834683 w 11218359"/>
                <a:gd name="connsiteY248" fmla="*/ 1283018 h 1283017"/>
                <a:gd name="connsiteX249" fmla="*/ 2846123 w 11218359"/>
                <a:gd name="connsiteY249" fmla="*/ 1283018 h 1283017"/>
                <a:gd name="connsiteX250" fmla="*/ 2857562 w 11218359"/>
                <a:gd name="connsiteY250" fmla="*/ 1283018 h 1283017"/>
                <a:gd name="connsiteX251" fmla="*/ 2869001 w 11218359"/>
                <a:gd name="connsiteY251" fmla="*/ 1283018 h 1283017"/>
                <a:gd name="connsiteX252" fmla="*/ 2880441 w 11218359"/>
                <a:gd name="connsiteY252" fmla="*/ 1283018 h 1283017"/>
                <a:gd name="connsiteX253" fmla="*/ 2891881 w 11218359"/>
                <a:gd name="connsiteY253" fmla="*/ 1283018 h 1283017"/>
                <a:gd name="connsiteX254" fmla="*/ 2903320 w 11218359"/>
                <a:gd name="connsiteY254" fmla="*/ 1283018 h 1283017"/>
                <a:gd name="connsiteX255" fmla="*/ 2914760 w 11218359"/>
                <a:gd name="connsiteY255" fmla="*/ 1283018 h 1283017"/>
                <a:gd name="connsiteX256" fmla="*/ 2926199 w 11218359"/>
                <a:gd name="connsiteY256" fmla="*/ 1283018 h 1283017"/>
                <a:gd name="connsiteX257" fmla="*/ 2937639 w 11218359"/>
                <a:gd name="connsiteY257" fmla="*/ 1283018 h 1283017"/>
                <a:gd name="connsiteX258" fmla="*/ 2949078 w 11218359"/>
                <a:gd name="connsiteY258" fmla="*/ 1283018 h 1283017"/>
                <a:gd name="connsiteX259" fmla="*/ 2960518 w 11218359"/>
                <a:gd name="connsiteY259" fmla="*/ 1283018 h 1283017"/>
                <a:gd name="connsiteX260" fmla="*/ 2971957 w 11218359"/>
                <a:gd name="connsiteY260" fmla="*/ 1283018 h 1283017"/>
                <a:gd name="connsiteX261" fmla="*/ 2983397 w 11218359"/>
                <a:gd name="connsiteY261" fmla="*/ 1283018 h 1283017"/>
                <a:gd name="connsiteX262" fmla="*/ 2994837 w 11218359"/>
                <a:gd name="connsiteY262" fmla="*/ 1283018 h 1283017"/>
                <a:gd name="connsiteX263" fmla="*/ 3006276 w 11218359"/>
                <a:gd name="connsiteY263" fmla="*/ 1283018 h 1283017"/>
                <a:gd name="connsiteX264" fmla="*/ 3017715 w 11218359"/>
                <a:gd name="connsiteY264" fmla="*/ 1283018 h 1283017"/>
                <a:gd name="connsiteX265" fmla="*/ 3029155 w 11218359"/>
                <a:gd name="connsiteY265" fmla="*/ 1283018 h 1283017"/>
                <a:gd name="connsiteX266" fmla="*/ 3040594 w 11218359"/>
                <a:gd name="connsiteY266" fmla="*/ 1283018 h 1283017"/>
                <a:gd name="connsiteX267" fmla="*/ 3052034 w 11218359"/>
                <a:gd name="connsiteY267" fmla="*/ 1283018 h 1283017"/>
                <a:gd name="connsiteX268" fmla="*/ 3063474 w 11218359"/>
                <a:gd name="connsiteY268" fmla="*/ 1283018 h 1283017"/>
                <a:gd name="connsiteX269" fmla="*/ 3074913 w 11218359"/>
                <a:gd name="connsiteY269" fmla="*/ 1283018 h 1283017"/>
                <a:gd name="connsiteX270" fmla="*/ 3086352 w 11218359"/>
                <a:gd name="connsiteY270" fmla="*/ 1283018 h 1283017"/>
                <a:gd name="connsiteX271" fmla="*/ 3097792 w 11218359"/>
                <a:gd name="connsiteY271" fmla="*/ 1283018 h 1283017"/>
                <a:gd name="connsiteX272" fmla="*/ 3109232 w 11218359"/>
                <a:gd name="connsiteY272" fmla="*/ 1283018 h 1283017"/>
                <a:gd name="connsiteX273" fmla="*/ 3120671 w 11218359"/>
                <a:gd name="connsiteY273" fmla="*/ 1283018 h 1283017"/>
                <a:gd name="connsiteX274" fmla="*/ 3132111 w 11218359"/>
                <a:gd name="connsiteY274" fmla="*/ 1283018 h 1283017"/>
                <a:gd name="connsiteX275" fmla="*/ 3143550 w 11218359"/>
                <a:gd name="connsiteY275" fmla="*/ 1283018 h 1283017"/>
                <a:gd name="connsiteX276" fmla="*/ 3154990 w 11218359"/>
                <a:gd name="connsiteY276" fmla="*/ 1283018 h 1283017"/>
                <a:gd name="connsiteX277" fmla="*/ 3166429 w 11218359"/>
                <a:gd name="connsiteY277" fmla="*/ 1283018 h 1283017"/>
                <a:gd name="connsiteX278" fmla="*/ 3177869 w 11218359"/>
                <a:gd name="connsiteY278" fmla="*/ 1283018 h 1283017"/>
                <a:gd name="connsiteX279" fmla="*/ 3189308 w 11218359"/>
                <a:gd name="connsiteY279" fmla="*/ 1283018 h 1283017"/>
                <a:gd name="connsiteX280" fmla="*/ 3200748 w 11218359"/>
                <a:gd name="connsiteY280" fmla="*/ 1283018 h 1283017"/>
                <a:gd name="connsiteX281" fmla="*/ 3212187 w 11218359"/>
                <a:gd name="connsiteY281" fmla="*/ 1283018 h 1283017"/>
                <a:gd name="connsiteX282" fmla="*/ 3223627 w 11218359"/>
                <a:gd name="connsiteY282" fmla="*/ 1283018 h 1283017"/>
                <a:gd name="connsiteX283" fmla="*/ 3235066 w 11218359"/>
                <a:gd name="connsiteY283" fmla="*/ 1283018 h 1283017"/>
                <a:gd name="connsiteX284" fmla="*/ 3246501 w 11218359"/>
                <a:gd name="connsiteY284" fmla="*/ 1283018 h 1283017"/>
                <a:gd name="connsiteX285" fmla="*/ 3257945 w 11218359"/>
                <a:gd name="connsiteY285" fmla="*/ 1283018 h 1283017"/>
                <a:gd name="connsiteX286" fmla="*/ 3269385 w 11218359"/>
                <a:gd name="connsiteY286" fmla="*/ 1283018 h 1283017"/>
                <a:gd name="connsiteX287" fmla="*/ 3280825 w 11218359"/>
                <a:gd name="connsiteY287" fmla="*/ 1283018 h 1283017"/>
                <a:gd name="connsiteX288" fmla="*/ 3292264 w 11218359"/>
                <a:gd name="connsiteY288" fmla="*/ 1283018 h 1283017"/>
                <a:gd name="connsiteX289" fmla="*/ 3303699 w 11218359"/>
                <a:gd name="connsiteY289" fmla="*/ 1283018 h 1283017"/>
                <a:gd name="connsiteX290" fmla="*/ 3315143 w 11218359"/>
                <a:gd name="connsiteY290" fmla="*/ 1283018 h 1283017"/>
                <a:gd name="connsiteX291" fmla="*/ 3326578 w 11218359"/>
                <a:gd name="connsiteY291" fmla="*/ 1283018 h 1283017"/>
                <a:gd name="connsiteX292" fmla="*/ 3338017 w 11218359"/>
                <a:gd name="connsiteY292" fmla="*/ 1283018 h 1283017"/>
                <a:gd name="connsiteX293" fmla="*/ 3349457 w 11218359"/>
                <a:gd name="connsiteY293" fmla="*/ 1283018 h 1283017"/>
                <a:gd name="connsiteX294" fmla="*/ 3360896 w 11218359"/>
                <a:gd name="connsiteY294" fmla="*/ 1283018 h 1283017"/>
                <a:gd name="connsiteX295" fmla="*/ 3372336 w 11218359"/>
                <a:gd name="connsiteY295" fmla="*/ 1283018 h 1283017"/>
                <a:gd name="connsiteX296" fmla="*/ 3383776 w 11218359"/>
                <a:gd name="connsiteY296" fmla="*/ 1283018 h 1283017"/>
                <a:gd name="connsiteX297" fmla="*/ 3395215 w 11218359"/>
                <a:gd name="connsiteY297" fmla="*/ 1283018 h 1283017"/>
                <a:gd name="connsiteX298" fmla="*/ 3406654 w 11218359"/>
                <a:gd name="connsiteY298" fmla="*/ 1283018 h 1283017"/>
                <a:gd name="connsiteX299" fmla="*/ 3418094 w 11218359"/>
                <a:gd name="connsiteY299" fmla="*/ 1283018 h 1283017"/>
                <a:gd name="connsiteX300" fmla="*/ 3429534 w 11218359"/>
                <a:gd name="connsiteY300" fmla="*/ 1283018 h 1283017"/>
                <a:gd name="connsiteX301" fmla="*/ 3440973 w 11218359"/>
                <a:gd name="connsiteY301" fmla="*/ 1283018 h 1283017"/>
                <a:gd name="connsiteX302" fmla="*/ 3452413 w 11218359"/>
                <a:gd name="connsiteY302" fmla="*/ 1283018 h 1283017"/>
                <a:gd name="connsiteX303" fmla="*/ 3463852 w 11218359"/>
                <a:gd name="connsiteY303" fmla="*/ 1283018 h 1283017"/>
                <a:gd name="connsiteX304" fmla="*/ 3475292 w 11218359"/>
                <a:gd name="connsiteY304" fmla="*/ 1283018 h 1283017"/>
                <a:gd name="connsiteX305" fmla="*/ 3486731 w 11218359"/>
                <a:gd name="connsiteY305" fmla="*/ 1283018 h 1283017"/>
                <a:gd name="connsiteX306" fmla="*/ 3498171 w 11218359"/>
                <a:gd name="connsiteY306" fmla="*/ 530333 h 1283017"/>
                <a:gd name="connsiteX307" fmla="*/ 3509610 w 11218359"/>
                <a:gd name="connsiteY307" fmla="*/ 193805 h 1283017"/>
                <a:gd name="connsiteX308" fmla="*/ 3521050 w 11218359"/>
                <a:gd name="connsiteY308" fmla="*/ 402631 h 1283017"/>
                <a:gd name="connsiteX309" fmla="*/ 3532489 w 11218359"/>
                <a:gd name="connsiteY309" fmla="*/ 432678 h 1283017"/>
                <a:gd name="connsiteX310" fmla="*/ 3543929 w 11218359"/>
                <a:gd name="connsiteY310" fmla="*/ 0 h 1283017"/>
                <a:gd name="connsiteX311" fmla="*/ 3555368 w 11218359"/>
                <a:gd name="connsiteY311" fmla="*/ 297466 h 1283017"/>
                <a:gd name="connsiteX312" fmla="*/ 3566808 w 11218359"/>
                <a:gd name="connsiteY312" fmla="*/ 1261986 h 1283017"/>
                <a:gd name="connsiteX313" fmla="*/ 3578247 w 11218359"/>
                <a:gd name="connsiteY313" fmla="*/ 1280012 h 1283017"/>
                <a:gd name="connsiteX314" fmla="*/ 3589687 w 11218359"/>
                <a:gd name="connsiteY314" fmla="*/ 1283018 h 1283017"/>
                <a:gd name="connsiteX315" fmla="*/ 3601127 w 11218359"/>
                <a:gd name="connsiteY315" fmla="*/ 1283018 h 1283017"/>
                <a:gd name="connsiteX316" fmla="*/ 3612566 w 11218359"/>
                <a:gd name="connsiteY316" fmla="*/ 1283018 h 1283017"/>
                <a:gd name="connsiteX317" fmla="*/ 3624005 w 11218359"/>
                <a:gd name="connsiteY317" fmla="*/ 1283018 h 1283017"/>
                <a:gd name="connsiteX318" fmla="*/ 3635445 w 11218359"/>
                <a:gd name="connsiteY318" fmla="*/ 1283018 h 1283017"/>
                <a:gd name="connsiteX319" fmla="*/ 3646885 w 11218359"/>
                <a:gd name="connsiteY319" fmla="*/ 1283018 h 1283017"/>
                <a:gd name="connsiteX320" fmla="*/ 3658324 w 11218359"/>
                <a:gd name="connsiteY320" fmla="*/ 1283018 h 1283017"/>
                <a:gd name="connsiteX321" fmla="*/ 3669764 w 11218359"/>
                <a:gd name="connsiteY321" fmla="*/ 1283018 h 1283017"/>
                <a:gd name="connsiteX322" fmla="*/ 3681203 w 11218359"/>
                <a:gd name="connsiteY322" fmla="*/ 1283018 h 1283017"/>
                <a:gd name="connsiteX323" fmla="*/ 3692643 w 11218359"/>
                <a:gd name="connsiteY323" fmla="*/ 1283018 h 1283017"/>
                <a:gd name="connsiteX324" fmla="*/ 3704082 w 11218359"/>
                <a:gd name="connsiteY324" fmla="*/ 1283018 h 1283017"/>
                <a:gd name="connsiteX325" fmla="*/ 3715522 w 11218359"/>
                <a:gd name="connsiteY325" fmla="*/ 1283018 h 1283017"/>
                <a:gd name="connsiteX326" fmla="*/ 3726961 w 11218359"/>
                <a:gd name="connsiteY326" fmla="*/ 1283018 h 1283017"/>
                <a:gd name="connsiteX327" fmla="*/ 3738401 w 11218359"/>
                <a:gd name="connsiteY327" fmla="*/ 1283018 h 1283017"/>
                <a:gd name="connsiteX328" fmla="*/ 3749840 w 11218359"/>
                <a:gd name="connsiteY328" fmla="*/ 1283018 h 1283017"/>
                <a:gd name="connsiteX329" fmla="*/ 3761280 w 11218359"/>
                <a:gd name="connsiteY329" fmla="*/ 1283018 h 1283017"/>
                <a:gd name="connsiteX330" fmla="*/ 3772719 w 11218359"/>
                <a:gd name="connsiteY330" fmla="*/ 1283018 h 1283017"/>
                <a:gd name="connsiteX331" fmla="*/ 3784154 w 11218359"/>
                <a:gd name="connsiteY331" fmla="*/ 1283018 h 1283017"/>
                <a:gd name="connsiteX332" fmla="*/ 3795598 w 11218359"/>
                <a:gd name="connsiteY332" fmla="*/ 1283018 h 1283017"/>
                <a:gd name="connsiteX333" fmla="*/ 3807033 w 11218359"/>
                <a:gd name="connsiteY333" fmla="*/ 1283018 h 1283017"/>
                <a:gd name="connsiteX334" fmla="*/ 3818473 w 11218359"/>
                <a:gd name="connsiteY334" fmla="*/ 1283018 h 1283017"/>
                <a:gd name="connsiteX335" fmla="*/ 3829917 w 11218359"/>
                <a:gd name="connsiteY335" fmla="*/ 1283018 h 1283017"/>
                <a:gd name="connsiteX336" fmla="*/ 3841352 w 11218359"/>
                <a:gd name="connsiteY336" fmla="*/ 1283018 h 1283017"/>
                <a:gd name="connsiteX337" fmla="*/ 3852791 w 11218359"/>
                <a:gd name="connsiteY337" fmla="*/ 1283018 h 1283017"/>
                <a:gd name="connsiteX338" fmla="*/ 3864231 w 11218359"/>
                <a:gd name="connsiteY338" fmla="*/ 1283018 h 1283017"/>
                <a:gd name="connsiteX339" fmla="*/ 3875670 w 11218359"/>
                <a:gd name="connsiteY339" fmla="*/ 1283018 h 1283017"/>
                <a:gd name="connsiteX340" fmla="*/ 3887110 w 11218359"/>
                <a:gd name="connsiteY340" fmla="*/ 1283018 h 1283017"/>
                <a:gd name="connsiteX341" fmla="*/ 3898549 w 11218359"/>
                <a:gd name="connsiteY341" fmla="*/ 1283018 h 1283017"/>
                <a:gd name="connsiteX342" fmla="*/ 3909989 w 11218359"/>
                <a:gd name="connsiteY342" fmla="*/ 1283018 h 1283017"/>
                <a:gd name="connsiteX343" fmla="*/ 3921447 w 11218359"/>
                <a:gd name="connsiteY343" fmla="*/ 1283018 h 1283017"/>
                <a:gd name="connsiteX344" fmla="*/ 3932878 w 11218359"/>
                <a:gd name="connsiteY344" fmla="*/ 1283018 h 1283017"/>
                <a:gd name="connsiteX345" fmla="*/ 3944307 w 11218359"/>
                <a:gd name="connsiteY345" fmla="*/ 1283018 h 1283017"/>
                <a:gd name="connsiteX346" fmla="*/ 3955737 w 11218359"/>
                <a:gd name="connsiteY346" fmla="*/ 1283018 h 1283017"/>
                <a:gd name="connsiteX347" fmla="*/ 3967167 w 11218359"/>
                <a:gd name="connsiteY347" fmla="*/ 1283018 h 1283017"/>
                <a:gd name="connsiteX348" fmla="*/ 3978645 w 11218359"/>
                <a:gd name="connsiteY348" fmla="*/ 1283018 h 1283017"/>
                <a:gd name="connsiteX349" fmla="*/ 3990075 w 11218359"/>
                <a:gd name="connsiteY349" fmla="*/ 1283018 h 1283017"/>
                <a:gd name="connsiteX350" fmla="*/ 4001505 w 11218359"/>
                <a:gd name="connsiteY350" fmla="*/ 1283018 h 1283017"/>
                <a:gd name="connsiteX351" fmla="*/ 4012935 w 11218359"/>
                <a:gd name="connsiteY351" fmla="*/ 1283018 h 1283017"/>
                <a:gd name="connsiteX352" fmla="*/ 4024365 w 11218359"/>
                <a:gd name="connsiteY352" fmla="*/ 1283018 h 1283017"/>
                <a:gd name="connsiteX353" fmla="*/ 4035843 w 11218359"/>
                <a:gd name="connsiteY353" fmla="*/ 1283018 h 1283017"/>
                <a:gd name="connsiteX354" fmla="*/ 4047273 w 11218359"/>
                <a:gd name="connsiteY354" fmla="*/ 1283018 h 1283017"/>
                <a:gd name="connsiteX355" fmla="*/ 4058702 w 11218359"/>
                <a:gd name="connsiteY355" fmla="*/ 1283018 h 1283017"/>
                <a:gd name="connsiteX356" fmla="*/ 4070133 w 11218359"/>
                <a:gd name="connsiteY356" fmla="*/ 1283018 h 1283017"/>
                <a:gd name="connsiteX357" fmla="*/ 4081563 w 11218359"/>
                <a:gd name="connsiteY357" fmla="*/ 1283018 h 1283017"/>
                <a:gd name="connsiteX358" fmla="*/ 4093040 w 11218359"/>
                <a:gd name="connsiteY358" fmla="*/ 1283018 h 1283017"/>
                <a:gd name="connsiteX359" fmla="*/ 4104471 w 11218359"/>
                <a:gd name="connsiteY359" fmla="*/ 1283018 h 1283017"/>
                <a:gd name="connsiteX360" fmla="*/ 4115900 w 11218359"/>
                <a:gd name="connsiteY360" fmla="*/ 1283018 h 1283017"/>
                <a:gd name="connsiteX361" fmla="*/ 4127330 w 11218359"/>
                <a:gd name="connsiteY361" fmla="*/ 1283018 h 1283017"/>
                <a:gd name="connsiteX362" fmla="*/ 4138760 w 11218359"/>
                <a:gd name="connsiteY362" fmla="*/ 1283018 h 1283017"/>
                <a:gd name="connsiteX363" fmla="*/ 4150238 w 11218359"/>
                <a:gd name="connsiteY363" fmla="*/ 1283018 h 1283017"/>
                <a:gd name="connsiteX364" fmla="*/ 4161668 w 11218359"/>
                <a:gd name="connsiteY364" fmla="*/ 1283018 h 1283017"/>
                <a:gd name="connsiteX365" fmla="*/ 4173098 w 11218359"/>
                <a:gd name="connsiteY365" fmla="*/ 1283018 h 1283017"/>
                <a:gd name="connsiteX366" fmla="*/ 4184528 w 11218359"/>
                <a:gd name="connsiteY366" fmla="*/ 1283018 h 1283017"/>
                <a:gd name="connsiteX367" fmla="*/ 4195958 w 11218359"/>
                <a:gd name="connsiteY367" fmla="*/ 1283018 h 1283017"/>
                <a:gd name="connsiteX368" fmla="*/ 4207436 w 11218359"/>
                <a:gd name="connsiteY368" fmla="*/ 1283018 h 1283017"/>
                <a:gd name="connsiteX369" fmla="*/ 4218865 w 11218359"/>
                <a:gd name="connsiteY369" fmla="*/ 1283018 h 1283017"/>
                <a:gd name="connsiteX370" fmla="*/ 4230296 w 11218359"/>
                <a:gd name="connsiteY370" fmla="*/ 1283018 h 1283017"/>
                <a:gd name="connsiteX371" fmla="*/ 4241726 w 11218359"/>
                <a:gd name="connsiteY371" fmla="*/ 1283018 h 1283017"/>
                <a:gd name="connsiteX372" fmla="*/ 4253156 w 11218359"/>
                <a:gd name="connsiteY372" fmla="*/ 1283018 h 1283017"/>
                <a:gd name="connsiteX373" fmla="*/ 4264634 w 11218359"/>
                <a:gd name="connsiteY373" fmla="*/ 1283018 h 1283017"/>
                <a:gd name="connsiteX374" fmla="*/ 4276063 w 11218359"/>
                <a:gd name="connsiteY374" fmla="*/ 1283018 h 1283017"/>
                <a:gd name="connsiteX375" fmla="*/ 4287493 w 11218359"/>
                <a:gd name="connsiteY375" fmla="*/ 1283018 h 1283017"/>
                <a:gd name="connsiteX376" fmla="*/ 4298923 w 11218359"/>
                <a:gd name="connsiteY376" fmla="*/ 1283018 h 1283017"/>
                <a:gd name="connsiteX377" fmla="*/ 4310353 w 11218359"/>
                <a:gd name="connsiteY377" fmla="*/ 1283018 h 1283017"/>
                <a:gd name="connsiteX378" fmla="*/ 4321831 w 11218359"/>
                <a:gd name="connsiteY378" fmla="*/ 1283018 h 1283017"/>
                <a:gd name="connsiteX379" fmla="*/ 4333261 w 11218359"/>
                <a:gd name="connsiteY379" fmla="*/ 1283018 h 1283017"/>
                <a:gd name="connsiteX380" fmla="*/ 4344691 w 11218359"/>
                <a:gd name="connsiteY380" fmla="*/ 1283018 h 1283017"/>
                <a:gd name="connsiteX381" fmla="*/ 4356121 w 11218359"/>
                <a:gd name="connsiteY381" fmla="*/ 1283018 h 1283017"/>
                <a:gd name="connsiteX382" fmla="*/ 4367551 w 11218359"/>
                <a:gd name="connsiteY382" fmla="*/ 1283018 h 1283017"/>
                <a:gd name="connsiteX383" fmla="*/ 4379028 w 11218359"/>
                <a:gd name="connsiteY383" fmla="*/ 1283018 h 1283017"/>
                <a:gd name="connsiteX384" fmla="*/ 4390458 w 11218359"/>
                <a:gd name="connsiteY384" fmla="*/ 1283018 h 1283017"/>
                <a:gd name="connsiteX385" fmla="*/ 4401889 w 11218359"/>
                <a:gd name="connsiteY385" fmla="*/ 1283018 h 1283017"/>
                <a:gd name="connsiteX386" fmla="*/ 4413319 w 11218359"/>
                <a:gd name="connsiteY386" fmla="*/ 1283018 h 1283017"/>
                <a:gd name="connsiteX387" fmla="*/ 4424749 w 11218359"/>
                <a:gd name="connsiteY387" fmla="*/ 1283018 h 1283017"/>
                <a:gd name="connsiteX388" fmla="*/ 4436226 w 11218359"/>
                <a:gd name="connsiteY388" fmla="*/ 1283018 h 1283017"/>
                <a:gd name="connsiteX389" fmla="*/ 4447656 w 11218359"/>
                <a:gd name="connsiteY389" fmla="*/ 1283018 h 1283017"/>
                <a:gd name="connsiteX390" fmla="*/ 4459086 w 11218359"/>
                <a:gd name="connsiteY390" fmla="*/ 1283018 h 1283017"/>
                <a:gd name="connsiteX391" fmla="*/ 4470516 w 11218359"/>
                <a:gd name="connsiteY391" fmla="*/ 1283018 h 1283017"/>
                <a:gd name="connsiteX392" fmla="*/ 4481946 w 11218359"/>
                <a:gd name="connsiteY392" fmla="*/ 1283018 h 1283017"/>
                <a:gd name="connsiteX393" fmla="*/ 4493424 w 11218359"/>
                <a:gd name="connsiteY393" fmla="*/ 1283018 h 1283017"/>
                <a:gd name="connsiteX394" fmla="*/ 4504854 w 11218359"/>
                <a:gd name="connsiteY394" fmla="*/ 1283018 h 1283017"/>
                <a:gd name="connsiteX395" fmla="*/ 4516284 w 11218359"/>
                <a:gd name="connsiteY395" fmla="*/ 1283018 h 1283017"/>
                <a:gd name="connsiteX396" fmla="*/ 4527714 w 11218359"/>
                <a:gd name="connsiteY396" fmla="*/ 1283018 h 1283017"/>
                <a:gd name="connsiteX397" fmla="*/ 4539144 w 11218359"/>
                <a:gd name="connsiteY397" fmla="*/ 1283018 h 1283017"/>
                <a:gd name="connsiteX398" fmla="*/ 4550621 w 11218359"/>
                <a:gd name="connsiteY398" fmla="*/ 1283018 h 1283017"/>
                <a:gd name="connsiteX399" fmla="*/ 4562051 w 11218359"/>
                <a:gd name="connsiteY399" fmla="*/ 1283018 h 1283017"/>
                <a:gd name="connsiteX400" fmla="*/ 4573482 w 11218359"/>
                <a:gd name="connsiteY400" fmla="*/ 1283018 h 1283017"/>
                <a:gd name="connsiteX401" fmla="*/ 4584912 w 11218359"/>
                <a:gd name="connsiteY401" fmla="*/ 1283018 h 1283017"/>
                <a:gd name="connsiteX402" fmla="*/ 4596341 w 11218359"/>
                <a:gd name="connsiteY402" fmla="*/ 1283018 h 1283017"/>
                <a:gd name="connsiteX403" fmla="*/ 4607771 w 11218359"/>
                <a:gd name="connsiteY403" fmla="*/ 1283018 h 1283017"/>
                <a:gd name="connsiteX404" fmla="*/ 4619249 w 11218359"/>
                <a:gd name="connsiteY404" fmla="*/ 1283018 h 1283017"/>
                <a:gd name="connsiteX405" fmla="*/ 4630679 w 11218359"/>
                <a:gd name="connsiteY405" fmla="*/ 1283018 h 1283017"/>
                <a:gd name="connsiteX406" fmla="*/ 4642109 w 11218359"/>
                <a:gd name="connsiteY406" fmla="*/ 1283018 h 1283017"/>
                <a:gd name="connsiteX407" fmla="*/ 4653539 w 11218359"/>
                <a:gd name="connsiteY407" fmla="*/ 1283018 h 1283017"/>
                <a:gd name="connsiteX408" fmla="*/ 4664969 w 11218359"/>
                <a:gd name="connsiteY408" fmla="*/ 1283018 h 1283017"/>
                <a:gd name="connsiteX409" fmla="*/ 4676447 w 11218359"/>
                <a:gd name="connsiteY409" fmla="*/ 1283018 h 1283017"/>
                <a:gd name="connsiteX410" fmla="*/ 4687877 w 11218359"/>
                <a:gd name="connsiteY410" fmla="*/ 1283018 h 1283017"/>
                <a:gd name="connsiteX411" fmla="*/ 4699306 w 11218359"/>
                <a:gd name="connsiteY411" fmla="*/ 1283018 h 1283017"/>
                <a:gd name="connsiteX412" fmla="*/ 4710737 w 11218359"/>
                <a:gd name="connsiteY412" fmla="*/ 1283018 h 1283017"/>
                <a:gd name="connsiteX413" fmla="*/ 4722167 w 11218359"/>
                <a:gd name="connsiteY413" fmla="*/ 1283018 h 1283017"/>
                <a:gd name="connsiteX414" fmla="*/ 4733644 w 11218359"/>
                <a:gd name="connsiteY414" fmla="*/ 1283018 h 1283017"/>
                <a:gd name="connsiteX415" fmla="*/ 4745075 w 11218359"/>
                <a:gd name="connsiteY415" fmla="*/ 1283018 h 1283017"/>
                <a:gd name="connsiteX416" fmla="*/ 4756504 w 11218359"/>
                <a:gd name="connsiteY416" fmla="*/ 1281517 h 1283017"/>
                <a:gd name="connsiteX417" fmla="*/ 4767934 w 11218359"/>
                <a:gd name="connsiteY417" fmla="*/ 1283018 h 1283017"/>
                <a:gd name="connsiteX418" fmla="*/ 4779364 w 11218359"/>
                <a:gd name="connsiteY418" fmla="*/ 1283018 h 1283017"/>
                <a:gd name="connsiteX419" fmla="*/ 4790842 w 11218359"/>
                <a:gd name="connsiteY419" fmla="*/ 1283018 h 1283017"/>
                <a:gd name="connsiteX420" fmla="*/ 4802272 w 11218359"/>
                <a:gd name="connsiteY420" fmla="*/ 1283018 h 1283017"/>
                <a:gd name="connsiteX421" fmla="*/ 4813702 w 11218359"/>
                <a:gd name="connsiteY421" fmla="*/ 1283018 h 1283017"/>
                <a:gd name="connsiteX422" fmla="*/ 4825132 w 11218359"/>
                <a:gd name="connsiteY422" fmla="*/ 1283018 h 1283017"/>
                <a:gd name="connsiteX423" fmla="*/ 4836562 w 11218359"/>
                <a:gd name="connsiteY423" fmla="*/ 1283018 h 1283017"/>
                <a:gd name="connsiteX424" fmla="*/ 4848040 w 11218359"/>
                <a:gd name="connsiteY424" fmla="*/ 1283018 h 1283017"/>
                <a:gd name="connsiteX425" fmla="*/ 4859469 w 11218359"/>
                <a:gd name="connsiteY425" fmla="*/ 1283018 h 1283017"/>
                <a:gd name="connsiteX426" fmla="*/ 4870899 w 11218359"/>
                <a:gd name="connsiteY426" fmla="*/ 1283018 h 1283017"/>
                <a:gd name="connsiteX427" fmla="*/ 4882330 w 11218359"/>
                <a:gd name="connsiteY427" fmla="*/ 1283018 h 1283017"/>
                <a:gd name="connsiteX428" fmla="*/ 4893760 w 11218359"/>
                <a:gd name="connsiteY428" fmla="*/ 1283018 h 1283017"/>
                <a:gd name="connsiteX429" fmla="*/ 4905237 w 11218359"/>
                <a:gd name="connsiteY429" fmla="*/ 1283018 h 1283017"/>
                <a:gd name="connsiteX430" fmla="*/ 4916667 w 11218359"/>
                <a:gd name="connsiteY430" fmla="*/ 1283018 h 1283017"/>
                <a:gd name="connsiteX431" fmla="*/ 4928097 w 11218359"/>
                <a:gd name="connsiteY431" fmla="*/ 1283018 h 1283017"/>
                <a:gd name="connsiteX432" fmla="*/ 4939527 w 11218359"/>
                <a:gd name="connsiteY432" fmla="*/ 1283018 h 1283017"/>
                <a:gd name="connsiteX433" fmla="*/ 4950957 w 11218359"/>
                <a:gd name="connsiteY433" fmla="*/ 1283018 h 1283017"/>
                <a:gd name="connsiteX434" fmla="*/ 4962435 w 11218359"/>
                <a:gd name="connsiteY434" fmla="*/ 1283018 h 1283017"/>
                <a:gd name="connsiteX435" fmla="*/ 4973865 w 11218359"/>
                <a:gd name="connsiteY435" fmla="*/ 1283018 h 1283017"/>
                <a:gd name="connsiteX436" fmla="*/ 4985295 w 11218359"/>
                <a:gd name="connsiteY436" fmla="*/ 1283018 h 1283017"/>
                <a:gd name="connsiteX437" fmla="*/ 4996725 w 11218359"/>
                <a:gd name="connsiteY437" fmla="*/ 1283018 h 1283017"/>
                <a:gd name="connsiteX438" fmla="*/ 5008155 w 11218359"/>
                <a:gd name="connsiteY438" fmla="*/ 1283018 h 1283017"/>
                <a:gd name="connsiteX439" fmla="*/ 5019632 w 11218359"/>
                <a:gd name="connsiteY439" fmla="*/ 1283018 h 1283017"/>
                <a:gd name="connsiteX440" fmla="*/ 5031062 w 11218359"/>
                <a:gd name="connsiteY440" fmla="*/ 1283018 h 1283017"/>
                <a:gd name="connsiteX441" fmla="*/ 5042492 w 11218359"/>
                <a:gd name="connsiteY441" fmla="*/ 1283018 h 1283017"/>
                <a:gd name="connsiteX442" fmla="*/ 5053923 w 11218359"/>
                <a:gd name="connsiteY442" fmla="*/ 1283018 h 1283017"/>
                <a:gd name="connsiteX443" fmla="*/ 5065353 w 11218359"/>
                <a:gd name="connsiteY443" fmla="*/ 1283018 h 1283017"/>
                <a:gd name="connsiteX444" fmla="*/ 5076830 w 11218359"/>
                <a:gd name="connsiteY444" fmla="*/ 1283018 h 1283017"/>
                <a:gd name="connsiteX445" fmla="*/ 5088260 w 11218359"/>
                <a:gd name="connsiteY445" fmla="*/ 1283018 h 1283017"/>
                <a:gd name="connsiteX446" fmla="*/ 5099690 w 11218359"/>
                <a:gd name="connsiteY446" fmla="*/ 1283018 h 1283017"/>
                <a:gd name="connsiteX447" fmla="*/ 5111120 w 11218359"/>
                <a:gd name="connsiteY447" fmla="*/ 1283018 h 1283017"/>
                <a:gd name="connsiteX448" fmla="*/ 5122550 w 11218359"/>
                <a:gd name="connsiteY448" fmla="*/ 1283018 h 1283017"/>
                <a:gd name="connsiteX449" fmla="*/ 5134028 w 11218359"/>
                <a:gd name="connsiteY449" fmla="*/ 1283018 h 1283017"/>
                <a:gd name="connsiteX450" fmla="*/ 5145458 w 11218359"/>
                <a:gd name="connsiteY450" fmla="*/ 1283018 h 1283017"/>
                <a:gd name="connsiteX451" fmla="*/ 5156888 w 11218359"/>
                <a:gd name="connsiteY451" fmla="*/ 1283018 h 1283017"/>
                <a:gd name="connsiteX452" fmla="*/ 5168318 w 11218359"/>
                <a:gd name="connsiteY452" fmla="*/ 1283018 h 1283017"/>
                <a:gd name="connsiteX453" fmla="*/ 5179747 w 11218359"/>
                <a:gd name="connsiteY453" fmla="*/ 1283018 h 1283017"/>
                <a:gd name="connsiteX454" fmla="*/ 5191225 w 11218359"/>
                <a:gd name="connsiteY454" fmla="*/ 1283018 h 1283017"/>
                <a:gd name="connsiteX455" fmla="*/ 5202655 w 11218359"/>
                <a:gd name="connsiteY455" fmla="*/ 1283018 h 1283017"/>
                <a:gd name="connsiteX456" fmla="*/ 5214085 w 11218359"/>
                <a:gd name="connsiteY456" fmla="*/ 1283018 h 1283017"/>
                <a:gd name="connsiteX457" fmla="*/ 5225515 w 11218359"/>
                <a:gd name="connsiteY457" fmla="*/ 1283018 h 1283017"/>
                <a:gd name="connsiteX458" fmla="*/ 5236945 w 11218359"/>
                <a:gd name="connsiteY458" fmla="*/ 1283018 h 1283017"/>
                <a:gd name="connsiteX459" fmla="*/ 5248423 w 11218359"/>
                <a:gd name="connsiteY459" fmla="*/ 1283018 h 1283017"/>
                <a:gd name="connsiteX460" fmla="*/ 5259853 w 11218359"/>
                <a:gd name="connsiteY460" fmla="*/ 1283018 h 1283017"/>
                <a:gd name="connsiteX461" fmla="*/ 5271283 w 11218359"/>
                <a:gd name="connsiteY461" fmla="*/ 1283018 h 1283017"/>
                <a:gd name="connsiteX462" fmla="*/ 5282713 w 11218359"/>
                <a:gd name="connsiteY462" fmla="*/ 1283018 h 1283017"/>
                <a:gd name="connsiteX463" fmla="*/ 5294143 w 11218359"/>
                <a:gd name="connsiteY463" fmla="*/ 1283018 h 1283017"/>
                <a:gd name="connsiteX464" fmla="*/ 5305621 w 11218359"/>
                <a:gd name="connsiteY464" fmla="*/ 1283018 h 1283017"/>
                <a:gd name="connsiteX465" fmla="*/ 5317051 w 11218359"/>
                <a:gd name="connsiteY465" fmla="*/ 1283018 h 1283017"/>
                <a:gd name="connsiteX466" fmla="*/ 5328481 w 11218359"/>
                <a:gd name="connsiteY466" fmla="*/ 1283018 h 1283017"/>
                <a:gd name="connsiteX467" fmla="*/ 5339910 w 11218359"/>
                <a:gd name="connsiteY467" fmla="*/ 1283018 h 1283017"/>
                <a:gd name="connsiteX468" fmla="*/ 5351340 w 11218359"/>
                <a:gd name="connsiteY468" fmla="*/ 1283018 h 1283017"/>
                <a:gd name="connsiteX469" fmla="*/ 5362818 w 11218359"/>
                <a:gd name="connsiteY469" fmla="*/ 1283018 h 1283017"/>
                <a:gd name="connsiteX470" fmla="*/ 5374248 w 11218359"/>
                <a:gd name="connsiteY470" fmla="*/ 1283018 h 1283017"/>
                <a:gd name="connsiteX471" fmla="*/ 5385678 w 11218359"/>
                <a:gd name="connsiteY471" fmla="*/ 1283018 h 1283017"/>
                <a:gd name="connsiteX472" fmla="*/ 5397108 w 11218359"/>
                <a:gd name="connsiteY472" fmla="*/ 1283018 h 1283017"/>
                <a:gd name="connsiteX473" fmla="*/ 5408538 w 11218359"/>
                <a:gd name="connsiteY473" fmla="*/ 1283018 h 1283017"/>
                <a:gd name="connsiteX474" fmla="*/ 5420016 w 11218359"/>
                <a:gd name="connsiteY474" fmla="*/ 1283018 h 1283017"/>
                <a:gd name="connsiteX475" fmla="*/ 5431446 w 11218359"/>
                <a:gd name="connsiteY475" fmla="*/ 1283018 h 1283017"/>
                <a:gd name="connsiteX476" fmla="*/ 5442876 w 11218359"/>
                <a:gd name="connsiteY476" fmla="*/ 1283018 h 1283017"/>
                <a:gd name="connsiteX477" fmla="*/ 5454306 w 11218359"/>
                <a:gd name="connsiteY477" fmla="*/ 1283018 h 1283017"/>
                <a:gd name="connsiteX478" fmla="*/ 5465736 w 11218359"/>
                <a:gd name="connsiteY478" fmla="*/ 1283018 h 1283017"/>
                <a:gd name="connsiteX479" fmla="*/ 5477214 w 11218359"/>
                <a:gd name="connsiteY479" fmla="*/ 1283018 h 1283017"/>
                <a:gd name="connsiteX480" fmla="*/ 5488643 w 11218359"/>
                <a:gd name="connsiteY480" fmla="*/ 1283018 h 1283017"/>
                <a:gd name="connsiteX481" fmla="*/ 5500073 w 11218359"/>
                <a:gd name="connsiteY481" fmla="*/ 1283018 h 1283017"/>
                <a:gd name="connsiteX482" fmla="*/ 5511503 w 11218359"/>
                <a:gd name="connsiteY482" fmla="*/ 1283018 h 1283017"/>
                <a:gd name="connsiteX483" fmla="*/ 5522933 w 11218359"/>
                <a:gd name="connsiteY483" fmla="*/ 1283018 h 1283017"/>
                <a:gd name="connsiteX484" fmla="*/ 5534411 w 11218359"/>
                <a:gd name="connsiteY484" fmla="*/ 1283018 h 1283017"/>
                <a:gd name="connsiteX485" fmla="*/ 5545841 w 11218359"/>
                <a:gd name="connsiteY485" fmla="*/ 1283018 h 1283017"/>
                <a:gd name="connsiteX486" fmla="*/ 5557271 w 11218359"/>
                <a:gd name="connsiteY486" fmla="*/ 1283018 h 1283017"/>
                <a:gd name="connsiteX487" fmla="*/ 5568701 w 11218359"/>
                <a:gd name="connsiteY487" fmla="*/ 1283018 h 1283017"/>
                <a:gd name="connsiteX488" fmla="*/ 5580131 w 11218359"/>
                <a:gd name="connsiteY488" fmla="*/ 1283018 h 1283017"/>
                <a:gd name="connsiteX489" fmla="*/ 5591609 w 11218359"/>
                <a:gd name="connsiteY489" fmla="*/ 1283018 h 1283017"/>
                <a:gd name="connsiteX490" fmla="*/ 5603038 w 11218359"/>
                <a:gd name="connsiteY490" fmla="*/ 1283018 h 1283017"/>
                <a:gd name="connsiteX491" fmla="*/ 5614469 w 11218359"/>
                <a:gd name="connsiteY491" fmla="*/ 1283018 h 1283017"/>
                <a:gd name="connsiteX492" fmla="*/ 5625899 w 11218359"/>
                <a:gd name="connsiteY492" fmla="*/ 1283018 h 1283017"/>
                <a:gd name="connsiteX493" fmla="*/ 5637329 w 11218359"/>
                <a:gd name="connsiteY493" fmla="*/ 1283018 h 1283017"/>
                <a:gd name="connsiteX494" fmla="*/ 5648759 w 11218359"/>
                <a:gd name="connsiteY494" fmla="*/ 1283018 h 1283017"/>
                <a:gd name="connsiteX495" fmla="*/ 5660236 w 11218359"/>
                <a:gd name="connsiteY495" fmla="*/ 1283018 h 1283017"/>
                <a:gd name="connsiteX496" fmla="*/ 5671666 w 11218359"/>
                <a:gd name="connsiteY496" fmla="*/ 1283018 h 1283017"/>
                <a:gd name="connsiteX497" fmla="*/ 5683096 w 11218359"/>
                <a:gd name="connsiteY497" fmla="*/ 1283018 h 1283017"/>
                <a:gd name="connsiteX498" fmla="*/ 5694526 w 11218359"/>
                <a:gd name="connsiteY498" fmla="*/ 1283018 h 1283017"/>
                <a:gd name="connsiteX499" fmla="*/ 5705956 w 11218359"/>
                <a:gd name="connsiteY499" fmla="*/ 1283018 h 1283017"/>
                <a:gd name="connsiteX500" fmla="*/ 5717434 w 11218359"/>
                <a:gd name="connsiteY500" fmla="*/ 1283018 h 1283017"/>
                <a:gd name="connsiteX501" fmla="*/ 5728864 w 11218359"/>
                <a:gd name="connsiteY501" fmla="*/ 1283018 h 1283017"/>
                <a:gd name="connsiteX502" fmla="*/ 5740294 w 11218359"/>
                <a:gd name="connsiteY502" fmla="*/ 1283018 h 1283017"/>
                <a:gd name="connsiteX503" fmla="*/ 5751724 w 11218359"/>
                <a:gd name="connsiteY503" fmla="*/ 1283018 h 1283017"/>
                <a:gd name="connsiteX504" fmla="*/ 5763154 w 11218359"/>
                <a:gd name="connsiteY504" fmla="*/ 1283018 h 1283017"/>
                <a:gd name="connsiteX505" fmla="*/ 5774631 w 11218359"/>
                <a:gd name="connsiteY505" fmla="*/ 1283018 h 1283017"/>
                <a:gd name="connsiteX506" fmla="*/ 5786062 w 11218359"/>
                <a:gd name="connsiteY506" fmla="*/ 1283018 h 1283017"/>
                <a:gd name="connsiteX507" fmla="*/ 5797492 w 11218359"/>
                <a:gd name="connsiteY507" fmla="*/ 1283018 h 1283017"/>
                <a:gd name="connsiteX508" fmla="*/ 5808921 w 11218359"/>
                <a:gd name="connsiteY508" fmla="*/ 1283018 h 1283017"/>
                <a:gd name="connsiteX509" fmla="*/ 5820351 w 11218359"/>
                <a:gd name="connsiteY509" fmla="*/ 1283018 h 1283017"/>
                <a:gd name="connsiteX510" fmla="*/ 5831829 w 11218359"/>
                <a:gd name="connsiteY510" fmla="*/ 1283018 h 1283017"/>
                <a:gd name="connsiteX511" fmla="*/ 5843259 w 11218359"/>
                <a:gd name="connsiteY511" fmla="*/ 1283018 h 1283017"/>
                <a:gd name="connsiteX512" fmla="*/ 5854689 w 11218359"/>
                <a:gd name="connsiteY512" fmla="*/ 1283018 h 1283017"/>
                <a:gd name="connsiteX513" fmla="*/ 5866119 w 11218359"/>
                <a:gd name="connsiteY513" fmla="*/ 1283018 h 1283017"/>
                <a:gd name="connsiteX514" fmla="*/ 5877549 w 11218359"/>
                <a:gd name="connsiteY514" fmla="*/ 1283018 h 1283017"/>
                <a:gd name="connsiteX515" fmla="*/ 5889027 w 11218359"/>
                <a:gd name="connsiteY515" fmla="*/ 1283018 h 1283017"/>
                <a:gd name="connsiteX516" fmla="*/ 5900457 w 11218359"/>
                <a:gd name="connsiteY516" fmla="*/ 1283018 h 1283017"/>
                <a:gd name="connsiteX517" fmla="*/ 5911887 w 11218359"/>
                <a:gd name="connsiteY517" fmla="*/ 1283018 h 1283017"/>
                <a:gd name="connsiteX518" fmla="*/ 5923317 w 11218359"/>
                <a:gd name="connsiteY518" fmla="*/ 1283018 h 1283017"/>
                <a:gd name="connsiteX519" fmla="*/ 5934747 w 11218359"/>
                <a:gd name="connsiteY519" fmla="*/ 1283018 h 1283017"/>
                <a:gd name="connsiteX520" fmla="*/ 5946225 w 11218359"/>
                <a:gd name="connsiteY520" fmla="*/ 1283018 h 1283017"/>
                <a:gd name="connsiteX521" fmla="*/ 5957655 w 11218359"/>
                <a:gd name="connsiteY521" fmla="*/ 1283018 h 1283017"/>
                <a:gd name="connsiteX522" fmla="*/ 5969084 w 11218359"/>
                <a:gd name="connsiteY522" fmla="*/ 1283018 h 1283017"/>
                <a:gd name="connsiteX523" fmla="*/ 5980514 w 11218359"/>
                <a:gd name="connsiteY523" fmla="*/ 1283018 h 1283017"/>
                <a:gd name="connsiteX524" fmla="*/ 5991944 w 11218359"/>
                <a:gd name="connsiteY524" fmla="*/ 1283018 h 1283017"/>
                <a:gd name="connsiteX525" fmla="*/ 6003422 w 11218359"/>
                <a:gd name="connsiteY525" fmla="*/ 1283018 h 1283017"/>
                <a:gd name="connsiteX526" fmla="*/ 6014852 w 11218359"/>
                <a:gd name="connsiteY526" fmla="*/ 1283018 h 1283017"/>
                <a:gd name="connsiteX527" fmla="*/ 6026282 w 11218359"/>
                <a:gd name="connsiteY527" fmla="*/ 1283018 h 1283017"/>
                <a:gd name="connsiteX528" fmla="*/ 6037712 w 11218359"/>
                <a:gd name="connsiteY528" fmla="*/ 1283018 h 1283017"/>
                <a:gd name="connsiteX529" fmla="*/ 6049142 w 11218359"/>
                <a:gd name="connsiteY529" fmla="*/ 1283018 h 1283017"/>
                <a:gd name="connsiteX530" fmla="*/ 6060620 w 11218359"/>
                <a:gd name="connsiteY530" fmla="*/ 1283018 h 1283017"/>
                <a:gd name="connsiteX531" fmla="*/ 6072049 w 11218359"/>
                <a:gd name="connsiteY531" fmla="*/ 1283018 h 1283017"/>
                <a:gd name="connsiteX532" fmla="*/ 6083480 w 11218359"/>
                <a:gd name="connsiteY532" fmla="*/ 1283018 h 1283017"/>
                <a:gd name="connsiteX533" fmla="*/ 6094910 w 11218359"/>
                <a:gd name="connsiteY533" fmla="*/ 1283018 h 1283017"/>
                <a:gd name="connsiteX534" fmla="*/ 6106340 w 11218359"/>
                <a:gd name="connsiteY534" fmla="*/ 1283018 h 1283017"/>
                <a:gd name="connsiteX535" fmla="*/ 6117818 w 11218359"/>
                <a:gd name="connsiteY535" fmla="*/ 1283018 h 1283017"/>
                <a:gd name="connsiteX536" fmla="*/ 6129247 w 11218359"/>
                <a:gd name="connsiteY536" fmla="*/ 1283018 h 1283017"/>
                <a:gd name="connsiteX537" fmla="*/ 6140677 w 11218359"/>
                <a:gd name="connsiteY537" fmla="*/ 1283018 h 1283017"/>
                <a:gd name="connsiteX538" fmla="*/ 6152107 w 11218359"/>
                <a:gd name="connsiteY538" fmla="*/ 1283018 h 1283017"/>
                <a:gd name="connsiteX539" fmla="*/ 6163537 w 11218359"/>
                <a:gd name="connsiteY539" fmla="*/ 1283018 h 1283017"/>
                <a:gd name="connsiteX540" fmla="*/ 6175015 w 11218359"/>
                <a:gd name="connsiteY540" fmla="*/ 1283018 h 1283017"/>
                <a:gd name="connsiteX541" fmla="*/ 6186445 w 11218359"/>
                <a:gd name="connsiteY541" fmla="*/ 1283018 h 1283017"/>
                <a:gd name="connsiteX542" fmla="*/ 6197875 w 11218359"/>
                <a:gd name="connsiteY542" fmla="*/ 1283018 h 1283017"/>
                <a:gd name="connsiteX543" fmla="*/ 6209305 w 11218359"/>
                <a:gd name="connsiteY543" fmla="*/ 1283018 h 1283017"/>
                <a:gd name="connsiteX544" fmla="*/ 6220735 w 11218359"/>
                <a:gd name="connsiteY544" fmla="*/ 1283018 h 1283017"/>
                <a:gd name="connsiteX545" fmla="*/ 6232212 w 11218359"/>
                <a:gd name="connsiteY545" fmla="*/ 1283018 h 1283017"/>
                <a:gd name="connsiteX546" fmla="*/ 6243642 w 11218359"/>
                <a:gd name="connsiteY546" fmla="*/ 1283018 h 1283017"/>
                <a:gd name="connsiteX547" fmla="*/ 6255073 w 11218359"/>
                <a:gd name="connsiteY547" fmla="*/ 1283018 h 1283017"/>
                <a:gd name="connsiteX548" fmla="*/ 6266503 w 11218359"/>
                <a:gd name="connsiteY548" fmla="*/ 1283018 h 1283017"/>
                <a:gd name="connsiteX549" fmla="*/ 6277933 w 11218359"/>
                <a:gd name="connsiteY549" fmla="*/ 1283018 h 1283017"/>
                <a:gd name="connsiteX550" fmla="*/ 6289410 w 11218359"/>
                <a:gd name="connsiteY550" fmla="*/ 1283018 h 1283017"/>
                <a:gd name="connsiteX551" fmla="*/ 6300840 w 11218359"/>
                <a:gd name="connsiteY551" fmla="*/ 1283018 h 1283017"/>
                <a:gd name="connsiteX552" fmla="*/ 6312270 w 11218359"/>
                <a:gd name="connsiteY552" fmla="*/ 1283018 h 1283017"/>
                <a:gd name="connsiteX553" fmla="*/ 6323700 w 11218359"/>
                <a:gd name="connsiteY553" fmla="*/ 1283018 h 1283017"/>
                <a:gd name="connsiteX554" fmla="*/ 6335130 w 11218359"/>
                <a:gd name="connsiteY554" fmla="*/ 1283018 h 1283017"/>
                <a:gd name="connsiteX555" fmla="*/ 6346608 w 11218359"/>
                <a:gd name="connsiteY555" fmla="*/ 1283018 h 1283017"/>
                <a:gd name="connsiteX556" fmla="*/ 6358038 w 11218359"/>
                <a:gd name="connsiteY556" fmla="*/ 1283018 h 1283017"/>
                <a:gd name="connsiteX557" fmla="*/ 6369468 w 11218359"/>
                <a:gd name="connsiteY557" fmla="*/ 1283018 h 1283017"/>
                <a:gd name="connsiteX558" fmla="*/ 6380898 w 11218359"/>
                <a:gd name="connsiteY558" fmla="*/ 1283018 h 1283017"/>
                <a:gd name="connsiteX559" fmla="*/ 6392328 w 11218359"/>
                <a:gd name="connsiteY559" fmla="*/ 1283018 h 1283017"/>
                <a:gd name="connsiteX560" fmla="*/ 6403805 w 11218359"/>
                <a:gd name="connsiteY560" fmla="*/ 1283018 h 1283017"/>
                <a:gd name="connsiteX561" fmla="*/ 6415235 w 11218359"/>
                <a:gd name="connsiteY561" fmla="*/ 1283018 h 1283017"/>
                <a:gd name="connsiteX562" fmla="*/ 6426666 w 11218359"/>
                <a:gd name="connsiteY562" fmla="*/ 1283018 h 1283017"/>
                <a:gd name="connsiteX563" fmla="*/ 6438096 w 11218359"/>
                <a:gd name="connsiteY563" fmla="*/ 1283018 h 1283017"/>
                <a:gd name="connsiteX564" fmla="*/ 6449525 w 11218359"/>
                <a:gd name="connsiteY564" fmla="*/ 1283018 h 1283017"/>
                <a:gd name="connsiteX565" fmla="*/ 6461003 w 11218359"/>
                <a:gd name="connsiteY565" fmla="*/ 1283018 h 1283017"/>
                <a:gd name="connsiteX566" fmla="*/ 6472433 w 11218359"/>
                <a:gd name="connsiteY566" fmla="*/ 1283018 h 1283017"/>
                <a:gd name="connsiteX567" fmla="*/ 6483863 w 11218359"/>
                <a:gd name="connsiteY567" fmla="*/ 1283018 h 1283017"/>
                <a:gd name="connsiteX568" fmla="*/ 6495293 w 11218359"/>
                <a:gd name="connsiteY568" fmla="*/ 1283018 h 1283017"/>
                <a:gd name="connsiteX569" fmla="*/ 6506723 w 11218359"/>
                <a:gd name="connsiteY569" fmla="*/ 1283018 h 1283017"/>
                <a:gd name="connsiteX570" fmla="*/ 6518201 w 11218359"/>
                <a:gd name="connsiteY570" fmla="*/ 1283018 h 1283017"/>
                <a:gd name="connsiteX571" fmla="*/ 6529631 w 11218359"/>
                <a:gd name="connsiteY571" fmla="*/ 1283018 h 1283017"/>
                <a:gd name="connsiteX572" fmla="*/ 6541061 w 11218359"/>
                <a:gd name="connsiteY572" fmla="*/ 1283018 h 1283017"/>
                <a:gd name="connsiteX573" fmla="*/ 6552490 w 11218359"/>
                <a:gd name="connsiteY573" fmla="*/ 1283018 h 1283017"/>
                <a:gd name="connsiteX574" fmla="*/ 6563921 w 11218359"/>
                <a:gd name="connsiteY574" fmla="*/ 1283018 h 1283017"/>
                <a:gd name="connsiteX575" fmla="*/ 6575398 w 11218359"/>
                <a:gd name="connsiteY575" fmla="*/ 1283018 h 1283017"/>
                <a:gd name="connsiteX576" fmla="*/ 6586828 w 11218359"/>
                <a:gd name="connsiteY576" fmla="*/ 1283018 h 1283017"/>
                <a:gd name="connsiteX577" fmla="*/ 6598259 w 11218359"/>
                <a:gd name="connsiteY577" fmla="*/ 1283018 h 1283017"/>
                <a:gd name="connsiteX578" fmla="*/ 6609688 w 11218359"/>
                <a:gd name="connsiteY578" fmla="*/ 1283018 h 1283017"/>
                <a:gd name="connsiteX579" fmla="*/ 6621118 w 11218359"/>
                <a:gd name="connsiteY579" fmla="*/ 1283018 h 1283017"/>
                <a:gd name="connsiteX580" fmla="*/ 6632596 w 11218359"/>
                <a:gd name="connsiteY580" fmla="*/ 1283018 h 1283017"/>
                <a:gd name="connsiteX581" fmla="*/ 6644026 w 11218359"/>
                <a:gd name="connsiteY581" fmla="*/ 1283018 h 1283017"/>
                <a:gd name="connsiteX582" fmla="*/ 6655456 w 11218359"/>
                <a:gd name="connsiteY582" fmla="*/ 1283018 h 1283017"/>
                <a:gd name="connsiteX583" fmla="*/ 6666886 w 11218359"/>
                <a:gd name="connsiteY583" fmla="*/ 1283018 h 1283017"/>
                <a:gd name="connsiteX584" fmla="*/ 6678316 w 11218359"/>
                <a:gd name="connsiteY584" fmla="*/ 1283018 h 1283017"/>
                <a:gd name="connsiteX585" fmla="*/ 6689794 w 11218359"/>
                <a:gd name="connsiteY585" fmla="*/ 1283018 h 1283017"/>
                <a:gd name="connsiteX586" fmla="*/ 6701224 w 11218359"/>
                <a:gd name="connsiteY586" fmla="*/ 1283018 h 1283017"/>
                <a:gd name="connsiteX587" fmla="*/ 6712653 w 11218359"/>
                <a:gd name="connsiteY587" fmla="*/ 1283018 h 1283017"/>
                <a:gd name="connsiteX588" fmla="*/ 6724083 w 11218359"/>
                <a:gd name="connsiteY588" fmla="*/ 1283018 h 1283017"/>
                <a:gd name="connsiteX589" fmla="*/ 6735514 w 11218359"/>
                <a:gd name="connsiteY589" fmla="*/ 1283018 h 1283017"/>
                <a:gd name="connsiteX590" fmla="*/ 6746944 w 11218359"/>
                <a:gd name="connsiteY590" fmla="*/ 1283018 h 1283017"/>
                <a:gd name="connsiteX591" fmla="*/ 6758421 w 11218359"/>
                <a:gd name="connsiteY591" fmla="*/ 1283018 h 1283017"/>
                <a:gd name="connsiteX592" fmla="*/ 6769851 w 11218359"/>
                <a:gd name="connsiteY592" fmla="*/ 1283018 h 1283017"/>
                <a:gd name="connsiteX593" fmla="*/ 6781281 w 11218359"/>
                <a:gd name="connsiteY593" fmla="*/ 1283018 h 1283017"/>
                <a:gd name="connsiteX594" fmla="*/ 6792711 w 11218359"/>
                <a:gd name="connsiteY594" fmla="*/ 1283018 h 1283017"/>
                <a:gd name="connsiteX595" fmla="*/ 6804141 w 11218359"/>
                <a:gd name="connsiteY595" fmla="*/ 1283018 h 1283017"/>
                <a:gd name="connsiteX596" fmla="*/ 6815619 w 11218359"/>
                <a:gd name="connsiteY596" fmla="*/ 1283018 h 1283017"/>
                <a:gd name="connsiteX597" fmla="*/ 6827049 w 11218359"/>
                <a:gd name="connsiteY597" fmla="*/ 1283018 h 1283017"/>
                <a:gd name="connsiteX598" fmla="*/ 6838479 w 11218359"/>
                <a:gd name="connsiteY598" fmla="*/ 1283018 h 1283017"/>
                <a:gd name="connsiteX599" fmla="*/ 6849909 w 11218359"/>
                <a:gd name="connsiteY599" fmla="*/ 1283018 h 1283017"/>
                <a:gd name="connsiteX600" fmla="*/ 6861339 w 11218359"/>
                <a:gd name="connsiteY600" fmla="*/ 1283018 h 1283017"/>
                <a:gd name="connsiteX601" fmla="*/ 6872816 w 11218359"/>
                <a:gd name="connsiteY601" fmla="*/ 1283018 h 1283017"/>
                <a:gd name="connsiteX602" fmla="*/ 6884246 w 11218359"/>
                <a:gd name="connsiteY602" fmla="*/ 1283018 h 1283017"/>
                <a:gd name="connsiteX603" fmla="*/ 6895676 w 11218359"/>
                <a:gd name="connsiteY603" fmla="*/ 1283018 h 1283017"/>
                <a:gd name="connsiteX604" fmla="*/ 6907107 w 11218359"/>
                <a:gd name="connsiteY604" fmla="*/ 1283018 h 1283017"/>
                <a:gd name="connsiteX605" fmla="*/ 6918537 w 11218359"/>
                <a:gd name="connsiteY605" fmla="*/ 1283018 h 1283017"/>
                <a:gd name="connsiteX606" fmla="*/ 6930014 w 11218359"/>
                <a:gd name="connsiteY606" fmla="*/ 1283018 h 1283017"/>
                <a:gd name="connsiteX607" fmla="*/ 6941444 w 11218359"/>
                <a:gd name="connsiteY607" fmla="*/ 1283018 h 1283017"/>
                <a:gd name="connsiteX608" fmla="*/ 6952874 w 11218359"/>
                <a:gd name="connsiteY608" fmla="*/ 1283018 h 1283017"/>
                <a:gd name="connsiteX609" fmla="*/ 6964304 w 11218359"/>
                <a:gd name="connsiteY609" fmla="*/ 1283018 h 1283017"/>
                <a:gd name="connsiteX610" fmla="*/ 6975734 w 11218359"/>
                <a:gd name="connsiteY610" fmla="*/ 1283018 h 1283017"/>
                <a:gd name="connsiteX611" fmla="*/ 6987212 w 11218359"/>
                <a:gd name="connsiteY611" fmla="*/ 1283018 h 1283017"/>
                <a:gd name="connsiteX612" fmla="*/ 6998642 w 11218359"/>
                <a:gd name="connsiteY612" fmla="*/ 1283018 h 1283017"/>
                <a:gd name="connsiteX613" fmla="*/ 7010072 w 11218359"/>
                <a:gd name="connsiteY613" fmla="*/ 1283018 h 1283017"/>
                <a:gd name="connsiteX614" fmla="*/ 7021502 w 11218359"/>
                <a:gd name="connsiteY614" fmla="*/ 1283018 h 1283017"/>
                <a:gd name="connsiteX615" fmla="*/ 7032931 w 11218359"/>
                <a:gd name="connsiteY615" fmla="*/ 1283018 h 1283017"/>
                <a:gd name="connsiteX616" fmla="*/ 7044409 w 11218359"/>
                <a:gd name="connsiteY616" fmla="*/ 1283018 h 1283017"/>
                <a:gd name="connsiteX617" fmla="*/ 7055839 w 11218359"/>
                <a:gd name="connsiteY617" fmla="*/ 1283018 h 1283017"/>
                <a:gd name="connsiteX618" fmla="*/ 7067269 w 11218359"/>
                <a:gd name="connsiteY618" fmla="*/ 1283018 h 1283017"/>
                <a:gd name="connsiteX619" fmla="*/ 7078700 w 11218359"/>
                <a:gd name="connsiteY619" fmla="*/ 1283018 h 1283017"/>
                <a:gd name="connsiteX620" fmla="*/ 7090129 w 11218359"/>
                <a:gd name="connsiteY620" fmla="*/ 1283018 h 1283017"/>
                <a:gd name="connsiteX621" fmla="*/ 7101607 w 11218359"/>
                <a:gd name="connsiteY621" fmla="*/ 1283018 h 1283017"/>
                <a:gd name="connsiteX622" fmla="*/ 7113037 w 11218359"/>
                <a:gd name="connsiteY622" fmla="*/ 1283018 h 1283017"/>
                <a:gd name="connsiteX623" fmla="*/ 7124467 w 11218359"/>
                <a:gd name="connsiteY623" fmla="*/ 1283018 h 1283017"/>
                <a:gd name="connsiteX624" fmla="*/ 7135897 w 11218359"/>
                <a:gd name="connsiteY624" fmla="*/ 1283018 h 1283017"/>
                <a:gd name="connsiteX625" fmla="*/ 7147327 w 11218359"/>
                <a:gd name="connsiteY625" fmla="*/ 1283018 h 1283017"/>
                <a:gd name="connsiteX626" fmla="*/ 7158805 w 11218359"/>
                <a:gd name="connsiteY626" fmla="*/ 1283018 h 1283017"/>
                <a:gd name="connsiteX627" fmla="*/ 7170235 w 11218359"/>
                <a:gd name="connsiteY627" fmla="*/ 1283018 h 1283017"/>
                <a:gd name="connsiteX628" fmla="*/ 7181665 w 11218359"/>
                <a:gd name="connsiteY628" fmla="*/ 1283018 h 1283017"/>
                <a:gd name="connsiteX629" fmla="*/ 7193094 w 11218359"/>
                <a:gd name="connsiteY629" fmla="*/ 1283018 h 1283017"/>
                <a:gd name="connsiteX630" fmla="*/ 7204524 w 11218359"/>
                <a:gd name="connsiteY630" fmla="*/ 1283018 h 1283017"/>
                <a:gd name="connsiteX631" fmla="*/ 7216002 w 11218359"/>
                <a:gd name="connsiteY631" fmla="*/ 1283018 h 1283017"/>
                <a:gd name="connsiteX632" fmla="*/ 7227432 w 11218359"/>
                <a:gd name="connsiteY632" fmla="*/ 1283018 h 1283017"/>
                <a:gd name="connsiteX633" fmla="*/ 7238862 w 11218359"/>
                <a:gd name="connsiteY633" fmla="*/ 1283018 h 1283017"/>
                <a:gd name="connsiteX634" fmla="*/ 7250292 w 11218359"/>
                <a:gd name="connsiteY634" fmla="*/ 1283018 h 1283017"/>
                <a:gd name="connsiteX635" fmla="*/ 7261722 w 11218359"/>
                <a:gd name="connsiteY635" fmla="*/ 1283018 h 1283017"/>
                <a:gd name="connsiteX636" fmla="*/ 7273200 w 11218359"/>
                <a:gd name="connsiteY636" fmla="*/ 1283018 h 1283017"/>
                <a:gd name="connsiteX637" fmla="*/ 7284630 w 11218359"/>
                <a:gd name="connsiteY637" fmla="*/ 1283018 h 1283017"/>
                <a:gd name="connsiteX638" fmla="*/ 7296060 w 11218359"/>
                <a:gd name="connsiteY638" fmla="*/ 1283018 h 1283017"/>
                <a:gd name="connsiteX639" fmla="*/ 7307490 w 11218359"/>
                <a:gd name="connsiteY639" fmla="*/ 1283018 h 1283017"/>
                <a:gd name="connsiteX640" fmla="*/ 7318920 w 11218359"/>
                <a:gd name="connsiteY640" fmla="*/ 1283018 h 1283017"/>
                <a:gd name="connsiteX641" fmla="*/ 7330398 w 11218359"/>
                <a:gd name="connsiteY641" fmla="*/ 1283018 h 1283017"/>
                <a:gd name="connsiteX642" fmla="*/ 7341828 w 11218359"/>
                <a:gd name="connsiteY642" fmla="*/ 1283018 h 1283017"/>
                <a:gd name="connsiteX643" fmla="*/ 7353257 w 11218359"/>
                <a:gd name="connsiteY643" fmla="*/ 1283018 h 1283017"/>
                <a:gd name="connsiteX644" fmla="*/ 7364687 w 11218359"/>
                <a:gd name="connsiteY644" fmla="*/ 1283018 h 1283017"/>
                <a:gd name="connsiteX645" fmla="*/ 7376117 w 11218359"/>
                <a:gd name="connsiteY645" fmla="*/ 1283018 h 1283017"/>
                <a:gd name="connsiteX646" fmla="*/ 7387595 w 11218359"/>
                <a:gd name="connsiteY646" fmla="*/ 1283018 h 1283017"/>
                <a:gd name="connsiteX647" fmla="*/ 7399025 w 11218359"/>
                <a:gd name="connsiteY647" fmla="*/ 1283018 h 1283017"/>
                <a:gd name="connsiteX648" fmla="*/ 7410455 w 11218359"/>
                <a:gd name="connsiteY648" fmla="*/ 1283018 h 1283017"/>
                <a:gd name="connsiteX649" fmla="*/ 7421885 w 11218359"/>
                <a:gd name="connsiteY649" fmla="*/ 1283018 h 1283017"/>
                <a:gd name="connsiteX650" fmla="*/ 7433315 w 11218359"/>
                <a:gd name="connsiteY650" fmla="*/ 1283018 h 1283017"/>
                <a:gd name="connsiteX651" fmla="*/ 7444793 w 11218359"/>
                <a:gd name="connsiteY651" fmla="*/ 1283018 h 1283017"/>
                <a:gd name="connsiteX652" fmla="*/ 7456222 w 11218359"/>
                <a:gd name="connsiteY652" fmla="*/ 1283018 h 1283017"/>
                <a:gd name="connsiteX653" fmla="*/ 7467653 w 11218359"/>
                <a:gd name="connsiteY653" fmla="*/ 1283018 h 1283017"/>
                <a:gd name="connsiteX654" fmla="*/ 7479083 w 11218359"/>
                <a:gd name="connsiteY654" fmla="*/ 1283018 h 1283017"/>
                <a:gd name="connsiteX655" fmla="*/ 7490513 w 11218359"/>
                <a:gd name="connsiteY655" fmla="*/ 1283018 h 1283017"/>
                <a:gd name="connsiteX656" fmla="*/ 7501990 w 11218359"/>
                <a:gd name="connsiteY656" fmla="*/ 1283018 h 1283017"/>
                <a:gd name="connsiteX657" fmla="*/ 7513420 w 11218359"/>
                <a:gd name="connsiteY657" fmla="*/ 1283018 h 1283017"/>
                <a:gd name="connsiteX658" fmla="*/ 7524850 w 11218359"/>
                <a:gd name="connsiteY658" fmla="*/ 1283018 h 1283017"/>
                <a:gd name="connsiteX659" fmla="*/ 7536280 w 11218359"/>
                <a:gd name="connsiteY659" fmla="*/ 1283018 h 1283017"/>
                <a:gd name="connsiteX660" fmla="*/ 7547710 w 11218359"/>
                <a:gd name="connsiteY660" fmla="*/ 1283018 h 1283017"/>
                <a:gd name="connsiteX661" fmla="*/ 7559188 w 11218359"/>
                <a:gd name="connsiteY661" fmla="*/ 1283018 h 1283017"/>
                <a:gd name="connsiteX662" fmla="*/ 7570618 w 11218359"/>
                <a:gd name="connsiteY662" fmla="*/ 1283018 h 1283017"/>
                <a:gd name="connsiteX663" fmla="*/ 7582048 w 11218359"/>
                <a:gd name="connsiteY663" fmla="*/ 1283018 h 1283017"/>
                <a:gd name="connsiteX664" fmla="*/ 7593478 w 11218359"/>
                <a:gd name="connsiteY664" fmla="*/ 1283018 h 1283017"/>
                <a:gd name="connsiteX665" fmla="*/ 7604908 w 11218359"/>
                <a:gd name="connsiteY665" fmla="*/ 1283018 h 1283017"/>
                <a:gd name="connsiteX666" fmla="*/ 7616385 w 11218359"/>
                <a:gd name="connsiteY666" fmla="*/ 1283018 h 1283017"/>
                <a:gd name="connsiteX667" fmla="*/ 7627815 w 11218359"/>
                <a:gd name="connsiteY667" fmla="*/ 1283018 h 1283017"/>
                <a:gd name="connsiteX668" fmla="*/ 7639246 w 11218359"/>
                <a:gd name="connsiteY668" fmla="*/ 1283018 h 1283017"/>
                <a:gd name="connsiteX669" fmla="*/ 7650676 w 11218359"/>
                <a:gd name="connsiteY669" fmla="*/ 1283018 h 1283017"/>
                <a:gd name="connsiteX670" fmla="*/ 7662106 w 11218359"/>
                <a:gd name="connsiteY670" fmla="*/ 1283018 h 1283017"/>
                <a:gd name="connsiteX671" fmla="*/ 7673583 w 11218359"/>
                <a:gd name="connsiteY671" fmla="*/ 1283018 h 1283017"/>
                <a:gd name="connsiteX672" fmla="*/ 7685013 w 11218359"/>
                <a:gd name="connsiteY672" fmla="*/ 1283018 h 1283017"/>
                <a:gd name="connsiteX673" fmla="*/ 7696443 w 11218359"/>
                <a:gd name="connsiteY673" fmla="*/ 1283018 h 1283017"/>
                <a:gd name="connsiteX674" fmla="*/ 7707873 w 11218359"/>
                <a:gd name="connsiteY674" fmla="*/ 1283018 h 1283017"/>
                <a:gd name="connsiteX675" fmla="*/ 7719303 w 11218359"/>
                <a:gd name="connsiteY675" fmla="*/ 1283018 h 1283017"/>
                <a:gd name="connsiteX676" fmla="*/ 7730733 w 11218359"/>
                <a:gd name="connsiteY676" fmla="*/ 1283018 h 1283017"/>
                <a:gd name="connsiteX677" fmla="*/ 7742211 w 11218359"/>
                <a:gd name="connsiteY677" fmla="*/ 1283018 h 1283017"/>
                <a:gd name="connsiteX678" fmla="*/ 7753641 w 11218359"/>
                <a:gd name="connsiteY678" fmla="*/ 1283018 h 1283017"/>
                <a:gd name="connsiteX679" fmla="*/ 7765071 w 11218359"/>
                <a:gd name="connsiteY679" fmla="*/ 1283018 h 1283017"/>
                <a:gd name="connsiteX680" fmla="*/ 7776501 w 11218359"/>
                <a:gd name="connsiteY680" fmla="*/ 1283018 h 1283017"/>
                <a:gd name="connsiteX681" fmla="*/ 7787931 w 11218359"/>
                <a:gd name="connsiteY681" fmla="*/ 1283018 h 1283017"/>
                <a:gd name="connsiteX682" fmla="*/ 7799408 w 11218359"/>
                <a:gd name="connsiteY682" fmla="*/ 1283018 h 1283017"/>
                <a:gd name="connsiteX683" fmla="*/ 7810839 w 11218359"/>
                <a:gd name="connsiteY683" fmla="*/ 1283018 h 1283017"/>
                <a:gd name="connsiteX684" fmla="*/ 7822268 w 11218359"/>
                <a:gd name="connsiteY684" fmla="*/ 1283018 h 1283017"/>
                <a:gd name="connsiteX685" fmla="*/ 7833698 w 11218359"/>
                <a:gd name="connsiteY685" fmla="*/ 1283018 h 1283017"/>
                <a:gd name="connsiteX686" fmla="*/ 7845128 w 11218359"/>
                <a:gd name="connsiteY686" fmla="*/ 1283018 h 1283017"/>
                <a:gd name="connsiteX687" fmla="*/ 7856606 w 11218359"/>
                <a:gd name="connsiteY687" fmla="*/ 1283018 h 1283017"/>
                <a:gd name="connsiteX688" fmla="*/ 7868036 w 11218359"/>
                <a:gd name="connsiteY688" fmla="*/ 1283018 h 1283017"/>
                <a:gd name="connsiteX689" fmla="*/ 7879466 w 11218359"/>
                <a:gd name="connsiteY689" fmla="*/ 1283018 h 1283017"/>
                <a:gd name="connsiteX690" fmla="*/ 7890896 w 11218359"/>
                <a:gd name="connsiteY690" fmla="*/ 1283018 h 1283017"/>
                <a:gd name="connsiteX691" fmla="*/ 7902326 w 11218359"/>
                <a:gd name="connsiteY691" fmla="*/ 1283018 h 1283017"/>
                <a:gd name="connsiteX692" fmla="*/ 7913804 w 11218359"/>
                <a:gd name="connsiteY692" fmla="*/ 1283018 h 1283017"/>
                <a:gd name="connsiteX693" fmla="*/ 7925234 w 11218359"/>
                <a:gd name="connsiteY693" fmla="*/ 1283018 h 1283017"/>
                <a:gd name="connsiteX694" fmla="*/ 7936663 w 11218359"/>
                <a:gd name="connsiteY694" fmla="*/ 1283018 h 1283017"/>
                <a:gd name="connsiteX695" fmla="*/ 7948094 w 11218359"/>
                <a:gd name="connsiteY695" fmla="*/ 1283018 h 1283017"/>
                <a:gd name="connsiteX696" fmla="*/ 7959524 w 11218359"/>
                <a:gd name="connsiteY696" fmla="*/ 1283018 h 1283017"/>
                <a:gd name="connsiteX697" fmla="*/ 7971001 w 11218359"/>
                <a:gd name="connsiteY697" fmla="*/ 1283018 h 1283017"/>
                <a:gd name="connsiteX698" fmla="*/ 7982431 w 11218359"/>
                <a:gd name="connsiteY698" fmla="*/ 1283018 h 1283017"/>
                <a:gd name="connsiteX699" fmla="*/ 7993861 w 11218359"/>
                <a:gd name="connsiteY699" fmla="*/ 1283018 h 1283017"/>
                <a:gd name="connsiteX700" fmla="*/ 8005291 w 11218359"/>
                <a:gd name="connsiteY700" fmla="*/ 1283018 h 1283017"/>
                <a:gd name="connsiteX701" fmla="*/ 8016721 w 11218359"/>
                <a:gd name="connsiteY701" fmla="*/ 1283018 h 1283017"/>
                <a:gd name="connsiteX702" fmla="*/ 8028199 w 11218359"/>
                <a:gd name="connsiteY702" fmla="*/ 1283018 h 1283017"/>
                <a:gd name="connsiteX703" fmla="*/ 8039629 w 11218359"/>
                <a:gd name="connsiteY703" fmla="*/ 1283018 h 1283017"/>
                <a:gd name="connsiteX704" fmla="*/ 8051059 w 11218359"/>
                <a:gd name="connsiteY704" fmla="*/ 1283018 h 1283017"/>
                <a:gd name="connsiteX705" fmla="*/ 8062489 w 11218359"/>
                <a:gd name="connsiteY705" fmla="*/ 1283018 h 1283017"/>
                <a:gd name="connsiteX706" fmla="*/ 8073919 w 11218359"/>
                <a:gd name="connsiteY706" fmla="*/ 1283018 h 1283017"/>
                <a:gd name="connsiteX707" fmla="*/ 8085396 w 11218359"/>
                <a:gd name="connsiteY707" fmla="*/ 1283018 h 1283017"/>
                <a:gd name="connsiteX708" fmla="*/ 8096826 w 11218359"/>
                <a:gd name="connsiteY708" fmla="*/ 1283018 h 1283017"/>
                <a:gd name="connsiteX709" fmla="*/ 8108256 w 11218359"/>
                <a:gd name="connsiteY709" fmla="*/ 1283018 h 1283017"/>
                <a:gd name="connsiteX710" fmla="*/ 8119687 w 11218359"/>
                <a:gd name="connsiteY710" fmla="*/ 1283018 h 1283017"/>
                <a:gd name="connsiteX711" fmla="*/ 8131117 w 11218359"/>
                <a:gd name="connsiteY711" fmla="*/ 1283018 h 1283017"/>
                <a:gd name="connsiteX712" fmla="*/ 8142594 w 11218359"/>
                <a:gd name="connsiteY712" fmla="*/ 1283018 h 1283017"/>
                <a:gd name="connsiteX713" fmla="*/ 8154024 w 11218359"/>
                <a:gd name="connsiteY713" fmla="*/ 1283018 h 1283017"/>
                <a:gd name="connsiteX714" fmla="*/ 8165454 w 11218359"/>
                <a:gd name="connsiteY714" fmla="*/ 1283018 h 1283017"/>
                <a:gd name="connsiteX715" fmla="*/ 8176884 w 11218359"/>
                <a:gd name="connsiteY715" fmla="*/ 1283018 h 1283017"/>
                <a:gd name="connsiteX716" fmla="*/ 8188314 w 11218359"/>
                <a:gd name="connsiteY716" fmla="*/ 1283018 h 1283017"/>
                <a:gd name="connsiteX717" fmla="*/ 8199792 w 11218359"/>
                <a:gd name="connsiteY717" fmla="*/ 1283018 h 1283017"/>
                <a:gd name="connsiteX718" fmla="*/ 8211222 w 11218359"/>
                <a:gd name="connsiteY718" fmla="*/ 1283018 h 1283017"/>
                <a:gd name="connsiteX719" fmla="*/ 8222652 w 11218359"/>
                <a:gd name="connsiteY719" fmla="*/ 1283018 h 1283017"/>
                <a:gd name="connsiteX720" fmla="*/ 8234082 w 11218359"/>
                <a:gd name="connsiteY720" fmla="*/ 1283018 h 1283017"/>
                <a:gd name="connsiteX721" fmla="*/ 8245512 w 11218359"/>
                <a:gd name="connsiteY721" fmla="*/ 1283018 h 1283017"/>
                <a:gd name="connsiteX722" fmla="*/ 8256989 w 11218359"/>
                <a:gd name="connsiteY722" fmla="*/ 1283018 h 1283017"/>
                <a:gd name="connsiteX723" fmla="*/ 8268419 w 11218359"/>
                <a:gd name="connsiteY723" fmla="*/ 1283018 h 1283017"/>
                <a:gd name="connsiteX724" fmla="*/ 8279850 w 11218359"/>
                <a:gd name="connsiteY724" fmla="*/ 1283018 h 1283017"/>
                <a:gd name="connsiteX725" fmla="*/ 8291280 w 11218359"/>
                <a:gd name="connsiteY725" fmla="*/ 1283018 h 1283017"/>
                <a:gd name="connsiteX726" fmla="*/ 8302709 w 11218359"/>
                <a:gd name="connsiteY726" fmla="*/ 1283018 h 1283017"/>
                <a:gd name="connsiteX727" fmla="*/ 8314187 w 11218359"/>
                <a:gd name="connsiteY727" fmla="*/ 1283018 h 1283017"/>
                <a:gd name="connsiteX728" fmla="*/ 8325617 w 11218359"/>
                <a:gd name="connsiteY728" fmla="*/ 1283018 h 1283017"/>
                <a:gd name="connsiteX729" fmla="*/ 8337047 w 11218359"/>
                <a:gd name="connsiteY729" fmla="*/ 1283018 h 1283017"/>
                <a:gd name="connsiteX730" fmla="*/ 8348477 w 11218359"/>
                <a:gd name="connsiteY730" fmla="*/ 1283018 h 1283017"/>
                <a:gd name="connsiteX731" fmla="*/ 8359907 w 11218359"/>
                <a:gd name="connsiteY731" fmla="*/ 1283018 h 1283017"/>
                <a:gd name="connsiteX732" fmla="*/ 8371385 w 11218359"/>
                <a:gd name="connsiteY732" fmla="*/ 1283018 h 1283017"/>
                <a:gd name="connsiteX733" fmla="*/ 8382815 w 11218359"/>
                <a:gd name="connsiteY733" fmla="*/ 1283018 h 1283017"/>
                <a:gd name="connsiteX734" fmla="*/ 8394245 w 11218359"/>
                <a:gd name="connsiteY734" fmla="*/ 1283018 h 1283017"/>
                <a:gd name="connsiteX735" fmla="*/ 8405674 w 11218359"/>
                <a:gd name="connsiteY735" fmla="*/ 1283018 h 1283017"/>
                <a:gd name="connsiteX736" fmla="*/ 8417104 w 11218359"/>
                <a:gd name="connsiteY736" fmla="*/ 1283018 h 1283017"/>
                <a:gd name="connsiteX737" fmla="*/ 8428582 w 11218359"/>
                <a:gd name="connsiteY737" fmla="*/ 1283018 h 1283017"/>
                <a:gd name="connsiteX738" fmla="*/ 8440012 w 11218359"/>
                <a:gd name="connsiteY738" fmla="*/ 1283018 h 1283017"/>
                <a:gd name="connsiteX739" fmla="*/ 8451442 w 11218359"/>
                <a:gd name="connsiteY739" fmla="*/ 1283018 h 1283017"/>
                <a:gd name="connsiteX740" fmla="*/ 8462872 w 11218359"/>
                <a:gd name="connsiteY740" fmla="*/ 1283018 h 1283017"/>
                <a:gd name="connsiteX741" fmla="*/ 8474302 w 11218359"/>
                <a:gd name="connsiteY741" fmla="*/ 1283018 h 1283017"/>
                <a:gd name="connsiteX742" fmla="*/ 8485780 w 11218359"/>
                <a:gd name="connsiteY742" fmla="*/ 1283018 h 1283017"/>
                <a:gd name="connsiteX743" fmla="*/ 8497210 w 11218359"/>
                <a:gd name="connsiteY743" fmla="*/ 1283018 h 1283017"/>
                <a:gd name="connsiteX744" fmla="*/ 8508640 w 11218359"/>
                <a:gd name="connsiteY744" fmla="*/ 1283018 h 1283017"/>
                <a:gd name="connsiteX745" fmla="*/ 8520069 w 11218359"/>
                <a:gd name="connsiteY745" fmla="*/ 1283018 h 1283017"/>
                <a:gd name="connsiteX746" fmla="*/ 8531500 w 11218359"/>
                <a:gd name="connsiteY746" fmla="*/ 1283018 h 1283017"/>
                <a:gd name="connsiteX747" fmla="*/ 8542977 w 11218359"/>
                <a:gd name="connsiteY747" fmla="*/ 1283018 h 1283017"/>
                <a:gd name="connsiteX748" fmla="*/ 8554407 w 11218359"/>
                <a:gd name="connsiteY748" fmla="*/ 1283018 h 1283017"/>
                <a:gd name="connsiteX749" fmla="*/ 8565837 w 11218359"/>
                <a:gd name="connsiteY749" fmla="*/ 1283018 h 1283017"/>
                <a:gd name="connsiteX750" fmla="*/ 8577267 w 11218359"/>
                <a:gd name="connsiteY750" fmla="*/ 1283018 h 1283017"/>
                <a:gd name="connsiteX751" fmla="*/ 8588697 w 11218359"/>
                <a:gd name="connsiteY751" fmla="*/ 1283018 h 1283017"/>
                <a:gd name="connsiteX752" fmla="*/ 8600175 w 11218359"/>
                <a:gd name="connsiteY752" fmla="*/ 1283018 h 1283017"/>
                <a:gd name="connsiteX753" fmla="*/ 8611605 w 11218359"/>
                <a:gd name="connsiteY753" fmla="*/ 1283018 h 1283017"/>
                <a:gd name="connsiteX754" fmla="*/ 8623035 w 11218359"/>
                <a:gd name="connsiteY754" fmla="*/ 1283018 h 1283017"/>
                <a:gd name="connsiteX755" fmla="*/ 8634465 w 11218359"/>
                <a:gd name="connsiteY755" fmla="*/ 1283018 h 1283017"/>
                <a:gd name="connsiteX756" fmla="*/ 8645895 w 11218359"/>
                <a:gd name="connsiteY756" fmla="*/ 1283018 h 1283017"/>
                <a:gd name="connsiteX757" fmla="*/ 8657373 w 11218359"/>
                <a:gd name="connsiteY757" fmla="*/ 1283018 h 1283017"/>
                <a:gd name="connsiteX758" fmla="*/ 8668802 w 11218359"/>
                <a:gd name="connsiteY758" fmla="*/ 1283018 h 1283017"/>
                <a:gd name="connsiteX759" fmla="*/ 8680232 w 11218359"/>
                <a:gd name="connsiteY759" fmla="*/ 1283018 h 1283017"/>
                <a:gd name="connsiteX760" fmla="*/ 8691662 w 11218359"/>
                <a:gd name="connsiteY760" fmla="*/ 1283018 h 1283017"/>
                <a:gd name="connsiteX761" fmla="*/ 8703093 w 11218359"/>
                <a:gd name="connsiteY761" fmla="*/ 1283018 h 1283017"/>
                <a:gd name="connsiteX762" fmla="*/ 8714570 w 11218359"/>
                <a:gd name="connsiteY762" fmla="*/ 1283018 h 1283017"/>
                <a:gd name="connsiteX763" fmla="*/ 8726000 w 11218359"/>
                <a:gd name="connsiteY763" fmla="*/ 1283018 h 1283017"/>
                <a:gd name="connsiteX764" fmla="*/ 8737430 w 11218359"/>
                <a:gd name="connsiteY764" fmla="*/ 1283018 h 1283017"/>
                <a:gd name="connsiteX765" fmla="*/ 8748860 w 11218359"/>
                <a:gd name="connsiteY765" fmla="*/ 1283018 h 1283017"/>
                <a:gd name="connsiteX766" fmla="*/ 8760290 w 11218359"/>
                <a:gd name="connsiteY766" fmla="*/ 1283018 h 1283017"/>
                <a:gd name="connsiteX767" fmla="*/ 8771768 w 11218359"/>
                <a:gd name="connsiteY767" fmla="*/ 1283018 h 1283017"/>
                <a:gd name="connsiteX768" fmla="*/ 8783198 w 11218359"/>
                <a:gd name="connsiteY768" fmla="*/ 1283018 h 1283017"/>
                <a:gd name="connsiteX769" fmla="*/ 8794628 w 11218359"/>
                <a:gd name="connsiteY769" fmla="*/ 1283018 h 1283017"/>
                <a:gd name="connsiteX770" fmla="*/ 8806058 w 11218359"/>
                <a:gd name="connsiteY770" fmla="*/ 1283018 h 1283017"/>
                <a:gd name="connsiteX771" fmla="*/ 8817488 w 11218359"/>
                <a:gd name="connsiteY771" fmla="*/ 1283018 h 1283017"/>
                <a:gd name="connsiteX772" fmla="*/ 8828918 w 11218359"/>
                <a:gd name="connsiteY772" fmla="*/ 1283018 h 1283017"/>
                <a:gd name="connsiteX773" fmla="*/ 8840395 w 11218359"/>
                <a:gd name="connsiteY773" fmla="*/ 1283018 h 1283017"/>
                <a:gd name="connsiteX774" fmla="*/ 8851825 w 11218359"/>
                <a:gd name="connsiteY774" fmla="*/ 1283018 h 1283017"/>
                <a:gd name="connsiteX775" fmla="*/ 8863256 w 11218359"/>
                <a:gd name="connsiteY775" fmla="*/ 1283018 h 1283017"/>
                <a:gd name="connsiteX776" fmla="*/ 8874686 w 11218359"/>
                <a:gd name="connsiteY776" fmla="*/ 1283018 h 1283017"/>
                <a:gd name="connsiteX777" fmla="*/ 8886115 w 11218359"/>
                <a:gd name="connsiteY777" fmla="*/ 1283018 h 1283017"/>
                <a:gd name="connsiteX778" fmla="*/ 8897593 w 11218359"/>
                <a:gd name="connsiteY778" fmla="*/ 1283018 h 1283017"/>
                <a:gd name="connsiteX779" fmla="*/ 8909022 w 11218359"/>
                <a:gd name="connsiteY779" fmla="*/ 1283018 h 1283017"/>
                <a:gd name="connsiteX780" fmla="*/ 8920453 w 11218359"/>
                <a:gd name="connsiteY780" fmla="*/ 1283018 h 1283017"/>
                <a:gd name="connsiteX781" fmla="*/ 8931883 w 11218359"/>
                <a:gd name="connsiteY781" fmla="*/ 1283018 h 1283017"/>
                <a:gd name="connsiteX782" fmla="*/ 8943313 w 11218359"/>
                <a:gd name="connsiteY782" fmla="*/ 1283018 h 1283017"/>
                <a:gd name="connsiteX783" fmla="*/ 8954791 w 11218359"/>
                <a:gd name="connsiteY783" fmla="*/ 1283018 h 1283017"/>
                <a:gd name="connsiteX784" fmla="*/ 8966220 w 11218359"/>
                <a:gd name="connsiteY784" fmla="*/ 1283018 h 1283017"/>
                <a:gd name="connsiteX785" fmla="*/ 8977651 w 11218359"/>
                <a:gd name="connsiteY785" fmla="*/ 1283018 h 1283017"/>
                <a:gd name="connsiteX786" fmla="*/ 8989080 w 11218359"/>
                <a:gd name="connsiteY786" fmla="*/ 1283018 h 1283017"/>
                <a:gd name="connsiteX787" fmla="*/ 9000511 w 11218359"/>
                <a:gd name="connsiteY787" fmla="*/ 1283018 h 1283017"/>
                <a:gd name="connsiteX788" fmla="*/ 9011988 w 11218359"/>
                <a:gd name="connsiteY788" fmla="*/ 1283018 h 1283017"/>
                <a:gd name="connsiteX789" fmla="*/ 9023418 w 11218359"/>
                <a:gd name="connsiteY789" fmla="*/ 1283018 h 1283017"/>
                <a:gd name="connsiteX790" fmla="*/ 9034849 w 11218359"/>
                <a:gd name="connsiteY790" fmla="*/ 1283018 h 1283017"/>
                <a:gd name="connsiteX791" fmla="*/ 9046278 w 11218359"/>
                <a:gd name="connsiteY791" fmla="*/ 1283018 h 1283017"/>
                <a:gd name="connsiteX792" fmla="*/ 9057709 w 11218359"/>
                <a:gd name="connsiteY792" fmla="*/ 1283018 h 1283017"/>
                <a:gd name="connsiteX793" fmla="*/ 9069186 w 11218359"/>
                <a:gd name="connsiteY793" fmla="*/ 1283018 h 1283017"/>
                <a:gd name="connsiteX794" fmla="*/ 9080615 w 11218359"/>
                <a:gd name="connsiteY794" fmla="*/ 1283018 h 1283017"/>
                <a:gd name="connsiteX795" fmla="*/ 9092046 w 11218359"/>
                <a:gd name="connsiteY795" fmla="*/ 1283018 h 1283017"/>
                <a:gd name="connsiteX796" fmla="*/ 9103476 w 11218359"/>
                <a:gd name="connsiteY796" fmla="*/ 1283018 h 1283017"/>
                <a:gd name="connsiteX797" fmla="*/ 9114906 w 11218359"/>
                <a:gd name="connsiteY797" fmla="*/ 1283018 h 1283017"/>
                <a:gd name="connsiteX798" fmla="*/ 9126384 w 11218359"/>
                <a:gd name="connsiteY798" fmla="*/ 1283018 h 1283017"/>
                <a:gd name="connsiteX799" fmla="*/ 9137813 w 11218359"/>
                <a:gd name="connsiteY799" fmla="*/ 1283018 h 1283017"/>
                <a:gd name="connsiteX800" fmla="*/ 9149244 w 11218359"/>
                <a:gd name="connsiteY800" fmla="*/ 1283018 h 1283017"/>
                <a:gd name="connsiteX801" fmla="*/ 9160673 w 11218359"/>
                <a:gd name="connsiteY801" fmla="*/ 1283018 h 1283017"/>
                <a:gd name="connsiteX802" fmla="*/ 9172104 w 11218359"/>
                <a:gd name="connsiteY802" fmla="*/ 1283018 h 1283017"/>
                <a:gd name="connsiteX803" fmla="*/ 9183581 w 11218359"/>
                <a:gd name="connsiteY803" fmla="*/ 1283018 h 1283017"/>
                <a:gd name="connsiteX804" fmla="*/ 9195011 w 11218359"/>
                <a:gd name="connsiteY804" fmla="*/ 1283018 h 1283017"/>
                <a:gd name="connsiteX805" fmla="*/ 9206442 w 11218359"/>
                <a:gd name="connsiteY805" fmla="*/ 1283018 h 1283017"/>
                <a:gd name="connsiteX806" fmla="*/ 9217871 w 11218359"/>
                <a:gd name="connsiteY806" fmla="*/ 1283018 h 1283017"/>
                <a:gd name="connsiteX807" fmla="*/ 9229301 w 11218359"/>
                <a:gd name="connsiteY807" fmla="*/ 1283018 h 1283017"/>
                <a:gd name="connsiteX808" fmla="*/ 9240779 w 11218359"/>
                <a:gd name="connsiteY808" fmla="*/ 1283018 h 1283017"/>
                <a:gd name="connsiteX809" fmla="*/ 9252209 w 11218359"/>
                <a:gd name="connsiteY809" fmla="*/ 1283018 h 1283017"/>
                <a:gd name="connsiteX810" fmla="*/ 9263639 w 11218359"/>
                <a:gd name="connsiteY810" fmla="*/ 1283018 h 1283017"/>
                <a:gd name="connsiteX811" fmla="*/ 9275069 w 11218359"/>
                <a:gd name="connsiteY811" fmla="*/ 1283018 h 1283017"/>
                <a:gd name="connsiteX812" fmla="*/ 9286498 w 11218359"/>
                <a:gd name="connsiteY812" fmla="*/ 1283018 h 1283017"/>
                <a:gd name="connsiteX813" fmla="*/ 9297977 w 11218359"/>
                <a:gd name="connsiteY813" fmla="*/ 1283018 h 1283017"/>
                <a:gd name="connsiteX814" fmla="*/ 9309406 w 11218359"/>
                <a:gd name="connsiteY814" fmla="*/ 1283018 h 1283017"/>
                <a:gd name="connsiteX815" fmla="*/ 9320837 w 11218359"/>
                <a:gd name="connsiteY815" fmla="*/ 1283018 h 1283017"/>
                <a:gd name="connsiteX816" fmla="*/ 9332266 w 11218359"/>
                <a:gd name="connsiteY816" fmla="*/ 1283018 h 1283017"/>
                <a:gd name="connsiteX817" fmla="*/ 9343696 w 11218359"/>
                <a:gd name="connsiteY817" fmla="*/ 1283018 h 1283017"/>
                <a:gd name="connsiteX818" fmla="*/ 9355174 w 11218359"/>
                <a:gd name="connsiteY818" fmla="*/ 1283018 h 1283017"/>
                <a:gd name="connsiteX819" fmla="*/ 9366604 w 11218359"/>
                <a:gd name="connsiteY819" fmla="*/ 1283018 h 1283017"/>
                <a:gd name="connsiteX820" fmla="*/ 9378035 w 11218359"/>
                <a:gd name="connsiteY820" fmla="*/ 1283018 h 1283017"/>
                <a:gd name="connsiteX821" fmla="*/ 9389464 w 11218359"/>
                <a:gd name="connsiteY821" fmla="*/ 1283018 h 1283017"/>
                <a:gd name="connsiteX822" fmla="*/ 9400894 w 11218359"/>
                <a:gd name="connsiteY822" fmla="*/ 1283018 h 1283017"/>
                <a:gd name="connsiteX823" fmla="*/ 9412372 w 11218359"/>
                <a:gd name="connsiteY823" fmla="*/ 1283018 h 1283017"/>
                <a:gd name="connsiteX824" fmla="*/ 9423802 w 11218359"/>
                <a:gd name="connsiteY824" fmla="*/ 1283018 h 1283017"/>
                <a:gd name="connsiteX825" fmla="*/ 9435232 w 11218359"/>
                <a:gd name="connsiteY825" fmla="*/ 1283018 h 1283017"/>
                <a:gd name="connsiteX826" fmla="*/ 9446662 w 11218359"/>
                <a:gd name="connsiteY826" fmla="*/ 1283018 h 1283017"/>
                <a:gd name="connsiteX827" fmla="*/ 9458091 w 11218359"/>
                <a:gd name="connsiteY827" fmla="*/ 1283018 h 1283017"/>
                <a:gd name="connsiteX828" fmla="*/ 9469570 w 11218359"/>
                <a:gd name="connsiteY828" fmla="*/ 1283018 h 1283017"/>
                <a:gd name="connsiteX829" fmla="*/ 9480999 w 11218359"/>
                <a:gd name="connsiteY829" fmla="*/ 1283018 h 1283017"/>
                <a:gd name="connsiteX830" fmla="*/ 9492429 w 11218359"/>
                <a:gd name="connsiteY830" fmla="*/ 1283018 h 1283017"/>
                <a:gd name="connsiteX831" fmla="*/ 9503859 w 11218359"/>
                <a:gd name="connsiteY831" fmla="*/ 1283018 h 1283017"/>
                <a:gd name="connsiteX832" fmla="*/ 9515289 w 11218359"/>
                <a:gd name="connsiteY832" fmla="*/ 1283018 h 1283017"/>
                <a:gd name="connsiteX833" fmla="*/ 9526767 w 11218359"/>
                <a:gd name="connsiteY833" fmla="*/ 1283018 h 1283017"/>
                <a:gd name="connsiteX834" fmla="*/ 9538197 w 11218359"/>
                <a:gd name="connsiteY834" fmla="*/ 1283018 h 1283017"/>
                <a:gd name="connsiteX835" fmla="*/ 9549626 w 11218359"/>
                <a:gd name="connsiteY835" fmla="*/ 1283018 h 1283017"/>
                <a:gd name="connsiteX836" fmla="*/ 9561057 w 11218359"/>
                <a:gd name="connsiteY836" fmla="*/ 1283018 h 1283017"/>
                <a:gd name="connsiteX837" fmla="*/ 9572487 w 11218359"/>
                <a:gd name="connsiteY837" fmla="*/ 1283018 h 1283017"/>
                <a:gd name="connsiteX838" fmla="*/ 9583965 w 11218359"/>
                <a:gd name="connsiteY838" fmla="*/ 1283018 h 1283017"/>
                <a:gd name="connsiteX839" fmla="*/ 9595395 w 11218359"/>
                <a:gd name="connsiteY839" fmla="*/ 1283018 h 1283017"/>
                <a:gd name="connsiteX840" fmla="*/ 9606824 w 11218359"/>
                <a:gd name="connsiteY840" fmla="*/ 1283018 h 1283017"/>
                <a:gd name="connsiteX841" fmla="*/ 9618255 w 11218359"/>
                <a:gd name="connsiteY841" fmla="*/ 1283018 h 1283017"/>
                <a:gd name="connsiteX842" fmla="*/ 9629684 w 11218359"/>
                <a:gd name="connsiteY842" fmla="*/ 1283018 h 1283017"/>
                <a:gd name="connsiteX843" fmla="*/ 9641163 w 11218359"/>
                <a:gd name="connsiteY843" fmla="*/ 1283018 h 1283017"/>
                <a:gd name="connsiteX844" fmla="*/ 9652592 w 11218359"/>
                <a:gd name="connsiteY844" fmla="*/ 1283018 h 1283017"/>
                <a:gd name="connsiteX845" fmla="*/ 9664022 w 11218359"/>
                <a:gd name="connsiteY845" fmla="*/ 1283018 h 1283017"/>
                <a:gd name="connsiteX846" fmla="*/ 9675452 w 11218359"/>
                <a:gd name="connsiteY846" fmla="*/ 1283018 h 1283017"/>
                <a:gd name="connsiteX847" fmla="*/ 9686882 w 11218359"/>
                <a:gd name="connsiteY847" fmla="*/ 1283018 h 1283017"/>
                <a:gd name="connsiteX848" fmla="*/ 9698360 w 11218359"/>
                <a:gd name="connsiteY848" fmla="*/ 1283018 h 1283017"/>
                <a:gd name="connsiteX849" fmla="*/ 9709790 w 11218359"/>
                <a:gd name="connsiteY849" fmla="*/ 1283018 h 1283017"/>
                <a:gd name="connsiteX850" fmla="*/ 9721219 w 11218359"/>
                <a:gd name="connsiteY850" fmla="*/ 1283018 h 1283017"/>
                <a:gd name="connsiteX851" fmla="*/ 9732650 w 11218359"/>
                <a:gd name="connsiteY851" fmla="*/ 1283018 h 1283017"/>
                <a:gd name="connsiteX852" fmla="*/ 9744080 w 11218359"/>
                <a:gd name="connsiteY852" fmla="*/ 1283018 h 1283017"/>
                <a:gd name="connsiteX853" fmla="*/ 9755557 w 11218359"/>
                <a:gd name="connsiteY853" fmla="*/ 1283018 h 1283017"/>
                <a:gd name="connsiteX854" fmla="*/ 9766988 w 11218359"/>
                <a:gd name="connsiteY854" fmla="*/ 1283018 h 1283017"/>
                <a:gd name="connsiteX855" fmla="*/ 9778417 w 11218359"/>
                <a:gd name="connsiteY855" fmla="*/ 1283018 h 1283017"/>
                <a:gd name="connsiteX856" fmla="*/ 9789848 w 11218359"/>
                <a:gd name="connsiteY856" fmla="*/ 1283018 h 1283017"/>
                <a:gd name="connsiteX857" fmla="*/ 9801277 w 11218359"/>
                <a:gd name="connsiteY857" fmla="*/ 1283018 h 1283017"/>
                <a:gd name="connsiteX858" fmla="*/ 9812755 w 11218359"/>
                <a:gd name="connsiteY858" fmla="*/ 1283018 h 1283017"/>
                <a:gd name="connsiteX859" fmla="*/ 9824185 w 11218359"/>
                <a:gd name="connsiteY859" fmla="*/ 1283018 h 1283017"/>
                <a:gd name="connsiteX860" fmla="*/ 9835615 w 11218359"/>
                <a:gd name="connsiteY860" fmla="*/ 1283018 h 1283017"/>
                <a:gd name="connsiteX861" fmla="*/ 9847045 w 11218359"/>
                <a:gd name="connsiteY861" fmla="*/ 1283018 h 1283017"/>
                <a:gd name="connsiteX862" fmla="*/ 9858475 w 11218359"/>
                <a:gd name="connsiteY862" fmla="*/ 1283018 h 1283017"/>
                <a:gd name="connsiteX863" fmla="*/ 9869952 w 11218359"/>
                <a:gd name="connsiteY863" fmla="*/ 1283018 h 1283017"/>
                <a:gd name="connsiteX864" fmla="*/ 9881383 w 11218359"/>
                <a:gd name="connsiteY864" fmla="*/ 1283018 h 1283017"/>
                <a:gd name="connsiteX865" fmla="*/ 9892812 w 11218359"/>
                <a:gd name="connsiteY865" fmla="*/ 1283018 h 1283017"/>
                <a:gd name="connsiteX866" fmla="*/ 9904243 w 11218359"/>
                <a:gd name="connsiteY866" fmla="*/ 1283018 h 1283017"/>
                <a:gd name="connsiteX867" fmla="*/ 9915673 w 11218359"/>
                <a:gd name="connsiteY867" fmla="*/ 1283018 h 1283017"/>
                <a:gd name="connsiteX868" fmla="*/ 9927102 w 11218359"/>
                <a:gd name="connsiteY868" fmla="*/ 1283018 h 1283017"/>
                <a:gd name="connsiteX869" fmla="*/ 9938581 w 11218359"/>
                <a:gd name="connsiteY869" fmla="*/ 1283018 h 1283017"/>
                <a:gd name="connsiteX870" fmla="*/ 9950010 w 11218359"/>
                <a:gd name="connsiteY870" fmla="*/ 1283018 h 1283017"/>
                <a:gd name="connsiteX871" fmla="*/ 9961441 w 11218359"/>
                <a:gd name="connsiteY871" fmla="*/ 1283018 h 1283017"/>
                <a:gd name="connsiteX872" fmla="*/ 9972870 w 11218359"/>
                <a:gd name="connsiteY872" fmla="*/ 1283018 h 1283017"/>
                <a:gd name="connsiteX873" fmla="*/ 9984300 w 11218359"/>
                <a:gd name="connsiteY873" fmla="*/ 1283018 h 1283017"/>
                <a:gd name="connsiteX874" fmla="*/ 9995778 w 11218359"/>
                <a:gd name="connsiteY874" fmla="*/ 1283018 h 1283017"/>
                <a:gd name="connsiteX875" fmla="*/ 10007208 w 11218359"/>
                <a:gd name="connsiteY875" fmla="*/ 1283018 h 1283017"/>
                <a:gd name="connsiteX876" fmla="*/ 10018638 w 11218359"/>
                <a:gd name="connsiteY876" fmla="*/ 1283018 h 1283017"/>
                <a:gd name="connsiteX877" fmla="*/ 10030068 w 11218359"/>
                <a:gd name="connsiteY877" fmla="*/ 1283018 h 1283017"/>
                <a:gd name="connsiteX878" fmla="*/ 10041498 w 11218359"/>
                <a:gd name="connsiteY878" fmla="*/ 1283018 h 1283017"/>
                <a:gd name="connsiteX879" fmla="*/ 10052976 w 11218359"/>
                <a:gd name="connsiteY879" fmla="*/ 1283018 h 1283017"/>
                <a:gd name="connsiteX880" fmla="*/ 10064405 w 11218359"/>
                <a:gd name="connsiteY880" fmla="*/ 1283018 h 1283017"/>
                <a:gd name="connsiteX881" fmla="*/ 10075835 w 11218359"/>
                <a:gd name="connsiteY881" fmla="*/ 1283018 h 1283017"/>
                <a:gd name="connsiteX882" fmla="*/ 10087266 w 11218359"/>
                <a:gd name="connsiteY882" fmla="*/ 1283018 h 1283017"/>
                <a:gd name="connsiteX883" fmla="*/ 10098695 w 11218359"/>
                <a:gd name="connsiteY883" fmla="*/ 1283018 h 1283017"/>
                <a:gd name="connsiteX884" fmla="*/ 10110174 w 11218359"/>
                <a:gd name="connsiteY884" fmla="*/ 1283018 h 1283017"/>
                <a:gd name="connsiteX885" fmla="*/ 10121603 w 11218359"/>
                <a:gd name="connsiteY885" fmla="*/ 1283018 h 1283017"/>
                <a:gd name="connsiteX886" fmla="*/ 10133033 w 11218359"/>
                <a:gd name="connsiteY886" fmla="*/ 1283018 h 1283017"/>
                <a:gd name="connsiteX887" fmla="*/ 10144463 w 11218359"/>
                <a:gd name="connsiteY887" fmla="*/ 1283018 h 1283017"/>
                <a:gd name="connsiteX888" fmla="*/ 10155893 w 11218359"/>
                <a:gd name="connsiteY888" fmla="*/ 1283018 h 1283017"/>
                <a:gd name="connsiteX889" fmla="*/ 10167371 w 11218359"/>
                <a:gd name="connsiteY889" fmla="*/ 1283018 h 1283017"/>
                <a:gd name="connsiteX890" fmla="*/ 10178801 w 11218359"/>
                <a:gd name="connsiteY890" fmla="*/ 1283018 h 1283017"/>
                <a:gd name="connsiteX891" fmla="*/ 10190230 w 11218359"/>
                <a:gd name="connsiteY891" fmla="*/ 1283018 h 1283017"/>
                <a:gd name="connsiteX892" fmla="*/ 10201661 w 11218359"/>
                <a:gd name="connsiteY892" fmla="*/ 1283018 h 1283017"/>
                <a:gd name="connsiteX893" fmla="*/ 10213091 w 11218359"/>
                <a:gd name="connsiteY893" fmla="*/ 1283018 h 1283017"/>
                <a:gd name="connsiteX894" fmla="*/ 10224569 w 11218359"/>
                <a:gd name="connsiteY894" fmla="*/ 1283018 h 1283017"/>
                <a:gd name="connsiteX895" fmla="*/ 10235998 w 11218359"/>
                <a:gd name="connsiteY895" fmla="*/ 1283018 h 1283017"/>
                <a:gd name="connsiteX896" fmla="*/ 10247428 w 11218359"/>
                <a:gd name="connsiteY896" fmla="*/ 1283018 h 1283017"/>
                <a:gd name="connsiteX897" fmla="*/ 10258859 w 11218359"/>
                <a:gd name="connsiteY897" fmla="*/ 1283018 h 1283017"/>
                <a:gd name="connsiteX898" fmla="*/ 10270288 w 11218359"/>
                <a:gd name="connsiteY898" fmla="*/ 1283018 h 1283017"/>
                <a:gd name="connsiteX899" fmla="*/ 10281767 w 11218359"/>
                <a:gd name="connsiteY899" fmla="*/ 1283018 h 1283017"/>
                <a:gd name="connsiteX900" fmla="*/ 10293196 w 11218359"/>
                <a:gd name="connsiteY900" fmla="*/ 1283018 h 1283017"/>
                <a:gd name="connsiteX901" fmla="*/ 10304626 w 11218359"/>
                <a:gd name="connsiteY901" fmla="*/ 1283018 h 1283017"/>
                <a:gd name="connsiteX902" fmla="*/ 10316056 w 11218359"/>
                <a:gd name="connsiteY902" fmla="*/ 1283018 h 1283017"/>
                <a:gd name="connsiteX903" fmla="*/ 10327486 w 11218359"/>
                <a:gd name="connsiteY903" fmla="*/ 1283018 h 1283017"/>
                <a:gd name="connsiteX904" fmla="*/ 10338963 w 11218359"/>
                <a:gd name="connsiteY904" fmla="*/ 1283018 h 1283017"/>
                <a:gd name="connsiteX905" fmla="*/ 10350394 w 11218359"/>
                <a:gd name="connsiteY905" fmla="*/ 1283018 h 1283017"/>
                <a:gd name="connsiteX906" fmla="*/ 10361823 w 11218359"/>
                <a:gd name="connsiteY906" fmla="*/ 1283018 h 1283017"/>
                <a:gd name="connsiteX907" fmla="*/ 10373254 w 11218359"/>
                <a:gd name="connsiteY907" fmla="*/ 1283018 h 1283017"/>
                <a:gd name="connsiteX908" fmla="*/ 10384684 w 11218359"/>
                <a:gd name="connsiteY908" fmla="*/ 1283018 h 1283017"/>
                <a:gd name="connsiteX909" fmla="*/ 10396161 w 11218359"/>
                <a:gd name="connsiteY909" fmla="*/ 1283018 h 1283017"/>
                <a:gd name="connsiteX910" fmla="*/ 10407591 w 11218359"/>
                <a:gd name="connsiteY910" fmla="*/ 1283018 h 1283017"/>
                <a:gd name="connsiteX911" fmla="*/ 10419021 w 11218359"/>
                <a:gd name="connsiteY911" fmla="*/ 1283018 h 1283017"/>
                <a:gd name="connsiteX912" fmla="*/ 10430452 w 11218359"/>
                <a:gd name="connsiteY912" fmla="*/ 1283018 h 1283017"/>
                <a:gd name="connsiteX913" fmla="*/ 10441881 w 11218359"/>
                <a:gd name="connsiteY913" fmla="*/ 1283018 h 1283017"/>
                <a:gd name="connsiteX914" fmla="*/ 10453358 w 11218359"/>
                <a:gd name="connsiteY914" fmla="*/ 1283018 h 1283017"/>
                <a:gd name="connsiteX915" fmla="*/ 10464789 w 11218359"/>
                <a:gd name="connsiteY915" fmla="*/ 1283018 h 1283017"/>
                <a:gd name="connsiteX916" fmla="*/ 10476219 w 11218359"/>
                <a:gd name="connsiteY916" fmla="*/ 1283018 h 1283017"/>
                <a:gd name="connsiteX917" fmla="*/ 10487649 w 11218359"/>
                <a:gd name="connsiteY917" fmla="*/ 1283018 h 1283017"/>
                <a:gd name="connsiteX918" fmla="*/ 10499079 w 11218359"/>
                <a:gd name="connsiteY918" fmla="*/ 1283018 h 1283017"/>
                <a:gd name="connsiteX919" fmla="*/ 10510556 w 11218359"/>
                <a:gd name="connsiteY919" fmla="*/ 1283018 h 1283017"/>
                <a:gd name="connsiteX920" fmla="*/ 10521987 w 11218359"/>
                <a:gd name="connsiteY920" fmla="*/ 1283018 h 1283017"/>
                <a:gd name="connsiteX921" fmla="*/ 10533416 w 11218359"/>
                <a:gd name="connsiteY921" fmla="*/ 1283018 h 1283017"/>
                <a:gd name="connsiteX922" fmla="*/ 10544847 w 11218359"/>
                <a:gd name="connsiteY922" fmla="*/ 1283018 h 1283017"/>
                <a:gd name="connsiteX923" fmla="*/ 10556277 w 11218359"/>
                <a:gd name="connsiteY923" fmla="*/ 1283018 h 1283017"/>
                <a:gd name="connsiteX924" fmla="*/ 10567754 w 11218359"/>
                <a:gd name="connsiteY924" fmla="*/ 1283018 h 1283017"/>
                <a:gd name="connsiteX925" fmla="*/ 10579184 w 11218359"/>
                <a:gd name="connsiteY925" fmla="*/ 1283018 h 1283017"/>
                <a:gd name="connsiteX926" fmla="*/ 10590614 w 11218359"/>
                <a:gd name="connsiteY926" fmla="*/ 1283018 h 1283017"/>
                <a:gd name="connsiteX927" fmla="*/ 10602045 w 11218359"/>
                <a:gd name="connsiteY927" fmla="*/ 1283018 h 1283017"/>
                <a:gd name="connsiteX928" fmla="*/ 10613474 w 11218359"/>
                <a:gd name="connsiteY928" fmla="*/ 1283018 h 1283017"/>
                <a:gd name="connsiteX929" fmla="*/ 10624951 w 11218359"/>
                <a:gd name="connsiteY929" fmla="*/ 1283018 h 1283017"/>
                <a:gd name="connsiteX930" fmla="*/ 10636382 w 11218359"/>
                <a:gd name="connsiteY930" fmla="*/ 1283018 h 1283017"/>
                <a:gd name="connsiteX931" fmla="*/ 10647812 w 11218359"/>
                <a:gd name="connsiteY931" fmla="*/ 1283018 h 1283017"/>
                <a:gd name="connsiteX932" fmla="*/ 10659241 w 11218359"/>
                <a:gd name="connsiteY932" fmla="*/ 1283018 h 1283017"/>
                <a:gd name="connsiteX933" fmla="*/ 10670672 w 11218359"/>
                <a:gd name="connsiteY933" fmla="*/ 1283018 h 1283017"/>
                <a:gd name="connsiteX934" fmla="*/ 10682149 w 11218359"/>
                <a:gd name="connsiteY934" fmla="*/ 1283018 h 1283017"/>
                <a:gd name="connsiteX935" fmla="*/ 10693580 w 11218359"/>
                <a:gd name="connsiteY935" fmla="*/ 1283018 h 1283017"/>
                <a:gd name="connsiteX936" fmla="*/ 10705009 w 11218359"/>
                <a:gd name="connsiteY936" fmla="*/ 1283018 h 1283017"/>
                <a:gd name="connsiteX937" fmla="*/ 10716439 w 11218359"/>
                <a:gd name="connsiteY937" fmla="*/ 1283018 h 1283017"/>
                <a:gd name="connsiteX938" fmla="*/ 10727870 w 11218359"/>
                <a:gd name="connsiteY938" fmla="*/ 1283018 h 1283017"/>
                <a:gd name="connsiteX939" fmla="*/ 10739347 w 11218359"/>
                <a:gd name="connsiteY939" fmla="*/ 1283018 h 1283017"/>
                <a:gd name="connsiteX940" fmla="*/ 10750778 w 11218359"/>
                <a:gd name="connsiteY940" fmla="*/ 1283018 h 1283017"/>
                <a:gd name="connsiteX941" fmla="*/ 10762207 w 11218359"/>
                <a:gd name="connsiteY941" fmla="*/ 1283018 h 1283017"/>
                <a:gd name="connsiteX942" fmla="*/ 10773637 w 11218359"/>
                <a:gd name="connsiteY942" fmla="*/ 1283018 h 1283017"/>
                <a:gd name="connsiteX943" fmla="*/ 10785067 w 11218359"/>
                <a:gd name="connsiteY943" fmla="*/ 1283018 h 1283017"/>
                <a:gd name="connsiteX944" fmla="*/ 10796544 w 11218359"/>
                <a:gd name="connsiteY944" fmla="*/ 1283018 h 1283017"/>
                <a:gd name="connsiteX945" fmla="*/ 10807975 w 11218359"/>
                <a:gd name="connsiteY945" fmla="*/ 1283018 h 1283017"/>
                <a:gd name="connsiteX946" fmla="*/ 10819405 w 11218359"/>
                <a:gd name="connsiteY946" fmla="*/ 1283018 h 1283017"/>
                <a:gd name="connsiteX947" fmla="*/ 10830834 w 11218359"/>
                <a:gd name="connsiteY947" fmla="*/ 1283018 h 1283017"/>
                <a:gd name="connsiteX948" fmla="*/ 10842265 w 11218359"/>
                <a:gd name="connsiteY948" fmla="*/ 1283018 h 1283017"/>
                <a:gd name="connsiteX949" fmla="*/ 10853742 w 11218359"/>
                <a:gd name="connsiteY949" fmla="*/ 1283018 h 1283017"/>
                <a:gd name="connsiteX950" fmla="*/ 10865173 w 11218359"/>
                <a:gd name="connsiteY950" fmla="*/ 1283018 h 1283017"/>
                <a:gd name="connsiteX951" fmla="*/ 10876602 w 11218359"/>
                <a:gd name="connsiteY951" fmla="*/ 1283018 h 1283017"/>
                <a:gd name="connsiteX952" fmla="*/ 10888032 w 11218359"/>
                <a:gd name="connsiteY952" fmla="*/ 1283018 h 1283017"/>
                <a:gd name="connsiteX953" fmla="*/ 10899463 w 11218359"/>
                <a:gd name="connsiteY953" fmla="*/ 1283018 h 1283017"/>
                <a:gd name="connsiteX954" fmla="*/ 10910892 w 11218359"/>
                <a:gd name="connsiteY954" fmla="*/ 1283018 h 1283017"/>
                <a:gd name="connsiteX955" fmla="*/ 10922369 w 11218359"/>
                <a:gd name="connsiteY955" fmla="*/ 1283018 h 1283017"/>
                <a:gd name="connsiteX956" fmla="*/ 10933800 w 11218359"/>
                <a:gd name="connsiteY956" fmla="*/ 1283018 h 1283017"/>
                <a:gd name="connsiteX957" fmla="*/ 10945230 w 11218359"/>
                <a:gd name="connsiteY957" fmla="*/ 1283018 h 1283017"/>
                <a:gd name="connsiteX958" fmla="*/ 10956660 w 11218359"/>
                <a:gd name="connsiteY958" fmla="*/ 1283018 h 1283017"/>
                <a:gd name="connsiteX959" fmla="*/ 10968090 w 11218359"/>
                <a:gd name="connsiteY959" fmla="*/ 1283018 h 1283017"/>
                <a:gd name="connsiteX960" fmla="*/ 10979567 w 11218359"/>
                <a:gd name="connsiteY960" fmla="*/ 1283018 h 1283017"/>
                <a:gd name="connsiteX961" fmla="*/ 10990998 w 11218359"/>
                <a:gd name="connsiteY961" fmla="*/ 1283018 h 1283017"/>
                <a:gd name="connsiteX962" fmla="*/ 11002427 w 11218359"/>
                <a:gd name="connsiteY962" fmla="*/ 1283018 h 1283017"/>
                <a:gd name="connsiteX963" fmla="*/ 11013858 w 11218359"/>
                <a:gd name="connsiteY963" fmla="*/ 1283018 h 1283017"/>
                <a:gd name="connsiteX964" fmla="*/ 11025287 w 11218359"/>
                <a:gd name="connsiteY964" fmla="*/ 1283018 h 1283017"/>
                <a:gd name="connsiteX965" fmla="*/ 11036765 w 11218359"/>
                <a:gd name="connsiteY965" fmla="*/ 1283018 h 1283017"/>
                <a:gd name="connsiteX966" fmla="*/ 11048195 w 11218359"/>
                <a:gd name="connsiteY966" fmla="*/ 1283018 h 1283017"/>
                <a:gd name="connsiteX967" fmla="*/ 11059625 w 11218359"/>
                <a:gd name="connsiteY967" fmla="*/ 1283018 h 1283017"/>
                <a:gd name="connsiteX968" fmla="*/ 11071056 w 11218359"/>
                <a:gd name="connsiteY968" fmla="*/ 1283018 h 1283017"/>
                <a:gd name="connsiteX969" fmla="*/ 11082485 w 11218359"/>
                <a:gd name="connsiteY969" fmla="*/ 1283018 h 1283017"/>
                <a:gd name="connsiteX970" fmla="*/ 11093962 w 11218359"/>
                <a:gd name="connsiteY970" fmla="*/ 1283018 h 1283017"/>
                <a:gd name="connsiteX971" fmla="*/ 11105393 w 11218359"/>
                <a:gd name="connsiteY971" fmla="*/ 1283018 h 1283017"/>
                <a:gd name="connsiteX972" fmla="*/ 11116823 w 11218359"/>
                <a:gd name="connsiteY972" fmla="*/ 1283018 h 1283017"/>
                <a:gd name="connsiteX973" fmla="*/ 11128253 w 11218359"/>
                <a:gd name="connsiteY973" fmla="*/ 1283018 h 1283017"/>
                <a:gd name="connsiteX974" fmla="*/ 11139683 w 11218359"/>
                <a:gd name="connsiteY974" fmla="*/ 1283018 h 1283017"/>
                <a:gd name="connsiteX975" fmla="*/ 11151160 w 11218359"/>
                <a:gd name="connsiteY975" fmla="*/ 1283018 h 1283017"/>
                <a:gd name="connsiteX976" fmla="*/ 11162591 w 11218359"/>
                <a:gd name="connsiteY976" fmla="*/ 1283018 h 1283017"/>
                <a:gd name="connsiteX977" fmla="*/ 11174020 w 11218359"/>
                <a:gd name="connsiteY977" fmla="*/ 1283018 h 1283017"/>
                <a:gd name="connsiteX978" fmla="*/ 11185451 w 11218359"/>
                <a:gd name="connsiteY978" fmla="*/ 1283018 h 1283017"/>
                <a:gd name="connsiteX979" fmla="*/ 11196881 w 11218359"/>
                <a:gd name="connsiteY979" fmla="*/ 1283018 h 1283017"/>
                <a:gd name="connsiteX980" fmla="*/ 11208358 w 11218359"/>
                <a:gd name="connsiteY980" fmla="*/ 1283018 h 1283017"/>
                <a:gd name="connsiteX981" fmla="*/ 11218359 w 11218359"/>
                <a:gd name="connsiteY981" fmla="*/ 1283018 h 128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283017">
                  <a:moveTo>
                    <a:pt x="0" y="1283018"/>
                  </a:moveTo>
                  <a:lnTo>
                    <a:pt x="9149" y="1283018"/>
                  </a:lnTo>
                  <a:lnTo>
                    <a:pt x="20588" y="1283018"/>
                  </a:lnTo>
                  <a:lnTo>
                    <a:pt x="32028" y="1283018"/>
                  </a:lnTo>
                  <a:lnTo>
                    <a:pt x="43467" y="1283018"/>
                  </a:lnTo>
                  <a:lnTo>
                    <a:pt x="54907" y="1283018"/>
                  </a:lnTo>
                  <a:lnTo>
                    <a:pt x="66346" y="1283018"/>
                  </a:lnTo>
                  <a:lnTo>
                    <a:pt x="77786" y="1283018"/>
                  </a:lnTo>
                  <a:lnTo>
                    <a:pt x="89225" y="1283018"/>
                  </a:lnTo>
                  <a:lnTo>
                    <a:pt x="100665" y="1283018"/>
                  </a:lnTo>
                  <a:lnTo>
                    <a:pt x="112104" y="1283018"/>
                  </a:lnTo>
                  <a:lnTo>
                    <a:pt x="123544" y="1283018"/>
                  </a:lnTo>
                  <a:lnTo>
                    <a:pt x="134979" y="1283018"/>
                  </a:lnTo>
                  <a:lnTo>
                    <a:pt x="146423" y="1283018"/>
                  </a:lnTo>
                  <a:lnTo>
                    <a:pt x="157858" y="1283018"/>
                  </a:lnTo>
                  <a:lnTo>
                    <a:pt x="169297" y="1283018"/>
                  </a:lnTo>
                  <a:lnTo>
                    <a:pt x="180737" y="1283018"/>
                  </a:lnTo>
                  <a:lnTo>
                    <a:pt x="192176" y="1283018"/>
                  </a:lnTo>
                  <a:lnTo>
                    <a:pt x="203616" y="1283018"/>
                  </a:lnTo>
                  <a:lnTo>
                    <a:pt x="215055" y="1283018"/>
                  </a:lnTo>
                  <a:lnTo>
                    <a:pt x="226495" y="1283018"/>
                  </a:lnTo>
                  <a:lnTo>
                    <a:pt x="237935" y="1283018"/>
                  </a:lnTo>
                  <a:lnTo>
                    <a:pt x="249374" y="1283018"/>
                  </a:lnTo>
                  <a:lnTo>
                    <a:pt x="260814" y="1283018"/>
                  </a:lnTo>
                  <a:lnTo>
                    <a:pt x="272253" y="1283018"/>
                  </a:lnTo>
                  <a:lnTo>
                    <a:pt x="283693" y="1283018"/>
                  </a:lnTo>
                  <a:lnTo>
                    <a:pt x="295132" y="1283018"/>
                  </a:lnTo>
                  <a:lnTo>
                    <a:pt x="306572" y="1283018"/>
                  </a:lnTo>
                  <a:lnTo>
                    <a:pt x="318011" y="1283018"/>
                  </a:lnTo>
                  <a:lnTo>
                    <a:pt x="329451" y="1283018"/>
                  </a:lnTo>
                  <a:lnTo>
                    <a:pt x="340890" y="1283018"/>
                  </a:lnTo>
                  <a:lnTo>
                    <a:pt x="352330" y="1283018"/>
                  </a:lnTo>
                  <a:lnTo>
                    <a:pt x="363769" y="1283018"/>
                  </a:lnTo>
                  <a:lnTo>
                    <a:pt x="375209" y="1283018"/>
                  </a:lnTo>
                  <a:lnTo>
                    <a:pt x="386648" y="1283018"/>
                  </a:lnTo>
                  <a:lnTo>
                    <a:pt x="398088" y="1283018"/>
                  </a:lnTo>
                  <a:lnTo>
                    <a:pt x="409527" y="1283018"/>
                  </a:lnTo>
                  <a:lnTo>
                    <a:pt x="420967" y="1283018"/>
                  </a:lnTo>
                  <a:lnTo>
                    <a:pt x="432406" y="1283018"/>
                  </a:lnTo>
                  <a:lnTo>
                    <a:pt x="443846" y="1283018"/>
                  </a:lnTo>
                  <a:lnTo>
                    <a:pt x="455285" y="1283018"/>
                  </a:lnTo>
                  <a:lnTo>
                    <a:pt x="466725" y="1283018"/>
                  </a:lnTo>
                  <a:lnTo>
                    <a:pt x="478165" y="1283018"/>
                  </a:lnTo>
                  <a:lnTo>
                    <a:pt x="489604" y="1283018"/>
                  </a:lnTo>
                  <a:lnTo>
                    <a:pt x="501044" y="1283018"/>
                  </a:lnTo>
                  <a:lnTo>
                    <a:pt x="512483" y="1283018"/>
                  </a:lnTo>
                  <a:lnTo>
                    <a:pt x="523923" y="1283018"/>
                  </a:lnTo>
                  <a:lnTo>
                    <a:pt x="535362" y="1283018"/>
                  </a:lnTo>
                  <a:lnTo>
                    <a:pt x="546802" y="1283018"/>
                  </a:lnTo>
                  <a:lnTo>
                    <a:pt x="558241" y="1283018"/>
                  </a:lnTo>
                  <a:lnTo>
                    <a:pt x="569681" y="1283018"/>
                  </a:lnTo>
                  <a:lnTo>
                    <a:pt x="581120" y="1283018"/>
                  </a:lnTo>
                  <a:lnTo>
                    <a:pt x="592560" y="1283018"/>
                  </a:lnTo>
                  <a:lnTo>
                    <a:pt x="603999" y="1283018"/>
                  </a:lnTo>
                  <a:lnTo>
                    <a:pt x="615439" y="1283018"/>
                  </a:lnTo>
                  <a:lnTo>
                    <a:pt x="626878" y="1283018"/>
                  </a:lnTo>
                  <a:lnTo>
                    <a:pt x="638318" y="1283018"/>
                  </a:lnTo>
                  <a:lnTo>
                    <a:pt x="649757" y="1283018"/>
                  </a:lnTo>
                  <a:lnTo>
                    <a:pt x="661192" y="1283018"/>
                  </a:lnTo>
                  <a:lnTo>
                    <a:pt x="672632" y="1283018"/>
                  </a:lnTo>
                  <a:lnTo>
                    <a:pt x="684071" y="1283018"/>
                  </a:lnTo>
                  <a:lnTo>
                    <a:pt x="695511" y="1283018"/>
                  </a:lnTo>
                  <a:lnTo>
                    <a:pt x="706950" y="1283018"/>
                  </a:lnTo>
                  <a:lnTo>
                    <a:pt x="718390" y="1283018"/>
                  </a:lnTo>
                  <a:lnTo>
                    <a:pt x="729829" y="1283018"/>
                  </a:lnTo>
                  <a:lnTo>
                    <a:pt x="741269" y="1283018"/>
                  </a:lnTo>
                  <a:lnTo>
                    <a:pt x="752708" y="1283018"/>
                  </a:lnTo>
                  <a:lnTo>
                    <a:pt x="764148" y="1283018"/>
                  </a:lnTo>
                  <a:lnTo>
                    <a:pt x="775587" y="1283018"/>
                  </a:lnTo>
                  <a:lnTo>
                    <a:pt x="787027" y="1283018"/>
                  </a:lnTo>
                  <a:lnTo>
                    <a:pt x="798467" y="1283018"/>
                  </a:lnTo>
                  <a:lnTo>
                    <a:pt x="809906" y="1283018"/>
                  </a:lnTo>
                  <a:lnTo>
                    <a:pt x="821346" y="1283018"/>
                  </a:lnTo>
                  <a:lnTo>
                    <a:pt x="832785" y="1283018"/>
                  </a:lnTo>
                  <a:lnTo>
                    <a:pt x="844225" y="1283018"/>
                  </a:lnTo>
                  <a:lnTo>
                    <a:pt x="855664" y="1283018"/>
                  </a:lnTo>
                  <a:lnTo>
                    <a:pt x="867104" y="1283018"/>
                  </a:lnTo>
                  <a:lnTo>
                    <a:pt x="878543" y="1283018"/>
                  </a:lnTo>
                  <a:lnTo>
                    <a:pt x="889983" y="1283018"/>
                  </a:lnTo>
                  <a:lnTo>
                    <a:pt x="901422" y="1283018"/>
                  </a:lnTo>
                  <a:lnTo>
                    <a:pt x="912862" y="1283018"/>
                  </a:lnTo>
                  <a:lnTo>
                    <a:pt x="924301" y="1283018"/>
                  </a:lnTo>
                  <a:lnTo>
                    <a:pt x="935741" y="1283018"/>
                  </a:lnTo>
                  <a:lnTo>
                    <a:pt x="947180" y="1283018"/>
                  </a:lnTo>
                  <a:lnTo>
                    <a:pt x="958620" y="1283018"/>
                  </a:lnTo>
                  <a:lnTo>
                    <a:pt x="970059" y="1283018"/>
                  </a:lnTo>
                  <a:lnTo>
                    <a:pt x="981499" y="1283018"/>
                  </a:lnTo>
                  <a:lnTo>
                    <a:pt x="992938" y="1283018"/>
                  </a:lnTo>
                  <a:lnTo>
                    <a:pt x="1004378" y="1283018"/>
                  </a:lnTo>
                  <a:lnTo>
                    <a:pt x="1015818" y="1283018"/>
                  </a:lnTo>
                  <a:lnTo>
                    <a:pt x="1027257" y="1283018"/>
                  </a:lnTo>
                  <a:lnTo>
                    <a:pt x="1038697" y="1283018"/>
                  </a:lnTo>
                  <a:lnTo>
                    <a:pt x="1050136" y="1283018"/>
                  </a:lnTo>
                  <a:lnTo>
                    <a:pt x="1061576" y="1283018"/>
                  </a:lnTo>
                  <a:lnTo>
                    <a:pt x="1073015" y="1283018"/>
                  </a:lnTo>
                  <a:lnTo>
                    <a:pt x="1084455" y="1283018"/>
                  </a:lnTo>
                  <a:lnTo>
                    <a:pt x="1095894" y="1283018"/>
                  </a:lnTo>
                  <a:lnTo>
                    <a:pt x="1107334" y="1283018"/>
                  </a:lnTo>
                  <a:lnTo>
                    <a:pt x="1118773" y="1283018"/>
                  </a:lnTo>
                  <a:lnTo>
                    <a:pt x="1130213" y="1283018"/>
                  </a:lnTo>
                  <a:lnTo>
                    <a:pt x="1141652" y="1283018"/>
                  </a:lnTo>
                  <a:lnTo>
                    <a:pt x="1153092" y="1283018"/>
                  </a:lnTo>
                  <a:lnTo>
                    <a:pt x="1164531" y="1283018"/>
                  </a:lnTo>
                  <a:lnTo>
                    <a:pt x="1175971" y="1283018"/>
                  </a:lnTo>
                  <a:lnTo>
                    <a:pt x="1187406" y="1283018"/>
                  </a:lnTo>
                  <a:lnTo>
                    <a:pt x="1198845" y="1283018"/>
                  </a:lnTo>
                  <a:lnTo>
                    <a:pt x="1210285" y="1283018"/>
                  </a:lnTo>
                  <a:lnTo>
                    <a:pt x="1221724" y="1283018"/>
                  </a:lnTo>
                  <a:lnTo>
                    <a:pt x="1233164" y="1283018"/>
                  </a:lnTo>
                  <a:lnTo>
                    <a:pt x="1244603" y="1283018"/>
                  </a:lnTo>
                  <a:lnTo>
                    <a:pt x="1256043" y="1283018"/>
                  </a:lnTo>
                  <a:lnTo>
                    <a:pt x="1267482" y="1283018"/>
                  </a:lnTo>
                  <a:lnTo>
                    <a:pt x="1278922" y="1283018"/>
                  </a:lnTo>
                  <a:lnTo>
                    <a:pt x="1290361" y="1283018"/>
                  </a:lnTo>
                  <a:lnTo>
                    <a:pt x="1301801" y="1283018"/>
                  </a:lnTo>
                  <a:lnTo>
                    <a:pt x="1313240" y="1283018"/>
                  </a:lnTo>
                  <a:lnTo>
                    <a:pt x="1324680" y="1283018"/>
                  </a:lnTo>
                  <a:lnTo>
                    <a:pt x="1336120" y="1283018"/>
                  </a:lnTo>
                  <a:lnTo>
                    <a:pt x="1347559" y="1283018"/>
                  </a:lnTo>
                  <a:lnTo>
                    <a:pt x="1358999" y="1283018"/>
                  </a:lnTo>
                  <a:lnTo>
                    <a:pt x="1370438" y="1283018"/>
                  </a:lnTo>
                  <a:lnTo>
                    <a:pt x="1381878" y="1283018"/>
                  </a:lnTo>
                  <a:lnTo>
                    <a:pt x="1393317" y="1283018"/>
                  </a:lnTo>
                  <a:lnTo>
                    <a:pt x="1404757" y="1283018"/>
                  </a:lnTo>
                  <a:lnTo>
                    <a:pt x="1416196" y="1283018"/>
                  </a:lnTo>
                  <a:lnTo>
                    <a:pt x="1427636" y="1283018"/>
                  </a:lnTo>
                  <a:lnTo>
                    <a:pt x="1439075" y="1283018"/>
                  </a:lnTo>
                  <a:lnTo>
                    <a:pt x="1450515" y="1283018"/>
                  </a:lnTo>
                  <a:lnTo>
                    <a:pt x="1461954" y="1283018"/>
                  </a:lnTo>
                  <a:lnTo>
                    <a:pt x="1473394" y="1283018"/>
                  </a:lnTo>
                  <a:lnTo>
                    <a:pt x="1484833" y="1283018"/>
                  </a:lnTo>
                  <a:lnTo>
                    <a:pt x="1496273" y="1283018"/>
                  </a:lnTo>
                  <a:lnTo>
                    <a:pt x="1507712" y="1283018"/>
                  </a:lnTo>
                  <a:lnTo>
                    <a:pt x="1519152" y="1283018"/>
                  </a:lnTo>
                  <a:lnTo>
                    <a:pt x="1530591" y="1283018"/>
                  </a:lnTo>
                  <a:lnTo>
                    <a:pt x="1542031" y="1283018"/>
                  </a:lnTo>
                  <a:lnTo>
                    <a:pt x="1553471" y="1283018"/>
                  </a:lnTo>
                  <a:lnTo>
                    <a:pt x="1564910" y="1283018"/>
                  </a:lnTo>
                  <a:lnTo>
                    <a:pt x="1576349" y="1283018"/>
                  </a:lnTo>
                  <a:lnTo>
                    <a:pt x="1587789" y="1283018"/>
                  </a:lnTo>
                  <a:lnTo>
                    <a:pt x="1599229" y="1283018"/>
                  </a:lnTo>
                  <a:lnTo>
                    <a:pt x="1610668" y="1283018"/>
                  </a:lnTo>
                  <a:lnTo>
                    <a:pt x="1622107" y="1283018"/>
                  </a:lnTo>
                  <a:lnTo>
                    <a:pt x="1633547" y="1283018"/>
                  </a:lnTo>
                  <a:lnTo>
                    <a:pt x="1644987" y="1283018"/>
                  </a:lnTo>
                  <a:lnTo>
                    <a:pt x="1656426" y="1283018"/>
                  </a:lnTo>
                  <a:lnTo>
                    <a:pt x="1667866" y="1283018"/>
                  </a:lnTo>
                  <a:lnTo>
                    <a:pt x="1679305" y="1283018"/>
                  </a:lnTo>
                  <a:lnTo>
                    <a:pt x="1690745" y="1283018"/>
                  </a:lnTo>
                  <a:lnTo>
                    <a:pt x="1702184" y="1283018"/>
                  </a:lnTo>
                  <a:lnTo>
                    <a:pt x="1713619" y="1283018"/>
                  </a:lnTo>
                  <a:lnTo>
                    <a:pt x="1725063" y="1283018"/>
                  </a:lnTo>
                  <a:lnTo>
                    <a:pt x="1736498" y="1283018"/>
                  </a:lnTo>
                  <a:lnTo>
                    <a:pt x="1747938" y="1283018"/>
                  </a:lnTo>
                  <a:lnTo>
                    <a:pt x="1759377" y="1283018"/>
                  </a:lnTo>
                  <a:lnTo>
                    <a:pt x="1770817" y="1283018"/>
                  </a:lnTo>
                  <a:lnTo>
                    <a:pt x="1782256" y="1283018"/>
                  </a:lnTo>
                  <a:lnTo>
                    <a:pt x="1793696" y="1283018"/>
                  </a:lnTo>
                  <a:lnTo>
                    <a:pt x="1805135" y="1283018"/>
                  </a:lnTo>
                  <a:lnTo>
                    <a:pt x="1816575" y="1283018"/>
                  </a:lnTo>
                  <a:lnTo>
                    <a:pt x="1828014" y="1283018"/>
                  </a:lnTo>
                  <a:lnTo>
                    <a:pt x="1839454" y="1283018"/>
                  </a:lnTo>
                  <a:lnTo>
                    <a:pt x="1850893" y="1283018"/>
                  </a:lnTo>
                  <a:lnTo>
                    <a:pt x="1862333" y="1283018"/>
                  </a:lnTo>
                  <a:lnTo>
                    <a:pt x="1873772" y="1283018"/>
                  </a:lnTo>
                  <a:lnTo>
                    <a:pt x="1885212" y="1283018"/>
                  </a:lnTo>
                  <a:lnTo>
                    <a:pt x="1896651" y="1283018"/>
                  </a:lnTo>
                  <a:lnTo>
                    <a:pt x="1908091" y="1283018"/>
                  </a:lnTo>
                  <a:lnTo>
                    <a:pt x="1919531" y="1283018"/>
                  </a:lnTo>
                  <a:lnTo>
                    <a:pt x="1930970" y="1283018"/>
                  </a:lnTo>
                  <a:lnTo>
                    <a:pt x="1942409" y="1283018"/>
                  </a:lnTo>
                  <a:lnTo>
                    <a:pt x="1953849" y="1283018"/>
                  </a:lnTo>
                  <a:lnTo>
                    <a:pt x="1965289" y="1283018"/>
                  </a:lnTo>
                  <a:lnTo>
                    <a:pt x="1976728" y="1283018"/>
                  </a:lnTo>
                  <a:lnTo>
                    <a:pt x="1988168" y="1283018"/>
                  </a:lnTo>
                  <a:lnTo>
                    <a:pt x="1999607" y="1283018"/>
                  </a:lnTo>
                  <a:lnTo>
                    <a:pt x="2011047" y="1283018"/>
                  </a:lnTo>
                  <a:lnTo>
                    <a:pt x="2022486" y="1283018"/>
                  </a:lnTo>
                  <a:lnTo>
                    <a:pt x="2033926" y="1283018"/>
                  </a:lnTo>
                  <a:lnTo>
                    <a:pt x="2045365" y="1283018"/>
                  </a:lnTo>
                  <a:lnTo>
                    <a:pt x="2056805" y="1283018"/>
                  </a:lnTo>
                  <a:lnTo>
                    <a:pt x="2068244" y="1283018"/>
                  </a:lnTo>
                  <a:lnTo>
                    <a:pt x="2079684" y="1283018"/>
                  </a:lnTo>
                  <a:lnTo>
                    <a:pt x="2091123" y="1283018"/>
                  </a:lnTo>
                  <a:lnTo>
                    <a:pt x="2102563" y="1283018"/>
                  </a:lnTo>
                  <a:lnTo>
                    <a:pt x="2114002" y="1283018"/>
                  </a:lnTo>
                  <a:lnTo>
                    <a:pt x="2125442" y="1283018"/>
                  </a:lnTo>
                  <a:lnTo>
                    <a:pt x="2136882" y="1283018"/>
                  </a:lnTo>
                  <a:lnTo>
                    <a:pt x="2148321" y="1283018"/>
                  </a:lnTo>
                  <a:lnTo>
                    <a:pt x="2159760" y="1283018"/>
                  </a:lnTo>
                  <a:lnTo>
                    <a:pt x="2171200" y="1283018"/>
                  </a:lnTo>
                  <a:lnTo>
                    <a:pt x="2182640" y="1283018"/>
                  </a:lnTo>
                  <a:lnTo>
                    <a:pt x="2194079" y="1283018"/>
                  </a:lnTo>
                  <a:lnTo>
                    <a:pt x="2205519" y="1283018"/>
                  </a:lnTo>
                  <a:lnTo>
                    <a:pt x="2216958" y="1283018"/>
                  </a:lnTo>
                  <a:lnTo>
                    <a:pt x="2228393" y="1283018"/>
                  </a:lnTo>
                  <a:lnTo>
                    <a:pt x="2239837" y="1283018"/>
                  </a:lnTo>
                  <a:lnTo>
                    <a:pt x="2251272" y="1283018"/>
                  </a:lnTo>
                  <a:lnTo>
                    <a:pt x="2262716" y="1283018"/>
                  </a:lnTo>
                  <a:lnTo>
                    <a:pt x="2274151" y="1283018"/>
                  </a:lnTo>
                  <a:lnTo>
                    <a:pt x="2285591" y="1283018"/>
                  </a:lnTo>
                  <a:lnTo>
                    <a:pt x="2297030" y="1283018"/>
                  </a:lnTo>
                  <a:lnTo>
                    <a:pt x="2308470" y="1283018"/>
                  </a:lnTo>
                  <a:lnTo>
                    <a:pt x="2319909" y="1283018"/>
                  </a:lnTo>
                  <a:lnTo>
                    <a:pt x="2331349" y="1283018"/>
                  </a:lnTo>
                  <a:lnTo>
                    <a:pt x="2342788" y="1283018"/>
                  </a:lnTo>
                  <a:lnTo>
                    <a:pt x="2354228" y="1283018"/>
                  </a:lnTo>
                  <a:lnTo>
                    <a:pt x="2365667" y="1283018"/>
                  </a:lnTo>
                  <a:lnTo>
                    <a:pt x="2377107" y="1283018"/>
                  </a:lnTo>
                  <a:lnTo>
                    <a:pt x="2388546" y="1283018"/>
                  </a:lnTo>
                  <a:lnTo>
                    <a:pt x="2399986" y="1283018"/>
                  </a:lnTo>
                  <a:lnTo>
                    <a:pt x="2411425" y="1283018"/>
                  </a:lnTo>
                  <a:lnTo>
                    <a:pt x="2422865" y="1283018"/>
                  </a:lnTo>
                  <a:lnTo>
                    <a:pt x="2434304" y="1283018"/>
                  </a:lnTo>
                  <a:lnTo>
                    <a:pt x="2445744" y="1283018"/>
                  </a:lnTo>
                  <a:lnTo>
                    <a:pt x="2457184" y="1283018"/>
                  </a:lnTo>
                  <a:lnTo>
                    <a:pt x="2468623" y="1283018"/>
                  </a:lnTo>
                  <a:lnTo>
                    <a:pt x="2480062" y="1283018"/>
                  </a:lnTo>
                  <a:lnTo>
                    <a:pt x="2491502" y="1283018"/>
                  </a:lnTo>
                  <a:lnTo>
                    <a:pt x="2502942" y="1283018"/>
                  </a:lnTo>
                  <a:lnTo>
                    <a:pt x="2514381" y="1283018"/>
                  </a:lnTo>
                  <a:lnTo>
                    <a:pt x="2525821" y="1283018"/>
                  </a:lnTo>
                  <a:lnTo>
                    <a:pt x="2537260" y="1283018"/>
                  </a:lnTo>
                  <a:lnTo>
                    <a:pt x="2548700" y="1283018"/>
                  </a:lnTo>
                  <a:lnTo>
                    <a:pt x="2560139" y="1283018"/>
                  </a:lnTo>
                  <a:lnTo>
                    <a:pt x="2571579" y="1283018"/>
                  </a:lnTo>
                  <a:lnTo>
                    <a:pt x="2583018" y="1283018"/>
                  </a:lnTo>
                  <a:lnTo>
                    <a:pt x="2594458" y="1283018"/>
                  </a:lnTo>
                  <a:lnTo>
                    <a:pt x="2605897" y="1283018"/>
                  </a:lnTo>
                  <a:lnTo>
                    <a:pt x="2617337" y="1283018"/>
                  </a:lnTo>
                  <a:lnTo>
                    <a:pt x="2628776" y="1283018"/>
                  </a:lnTo>
                  <a:lnTo>
                    <a:pt x="2640216" y="1283018"/>
                  </a:lnTo>
                  <a:lnTo>
                    <a:pt x="2651655" y="1283018"/>
                  </a:lnTo>
                  <a:lnTo>
                    <a:pt x="2663095" y="1283018"/>
                  </a:lnTo>
                  <a:lnTo>
                    <a:pt x="2674535" y="1283018"/>
                  </a:lnTo>
                  <a:lnTo>
                    <a:pt x="2685974" y="1283018"/>
                  </a:lnTo>
                  <a:lnTo>
                    <a:pt x="2697413" y="1283018"/>
                  </a:lnTo>
                  <a:lnTo>
                    <a:pt x="2708853" y="1283018"/>
                  </a:lnTo>
                  <a:lnTo>
                    <a:pt x="2720293" y="1283018"/>
                  </a:lnTo>
                  <a:lnTo>
                    <a:pt x="2731727" y="1283018"/>
                  </a:lnTo>
                  <a:lnTo>
                    <a:pt x="2743172" y="1283018"/>
                  </a:lnTo>
                  <a:lnTo>
                    <a:pt x="2754611" y="1283018"/>
                  </a:lnTo>
                  <a:lnTo>
                    <a:pt x="2766046" y="1283018"/>
                  </a:lnTo>
                  <a:lnTo>
                    <a:pt x="2777490" y="1283018"/>
                  </a:lnTo>
                  <a:lnTo>
                    <a:pt x="2788925" y="1283018"/>
                  </a:lnTo>
                  <a:lnTo>
                    <a:pt x="2800364" y="1283018"/>
                  </a:lnTo>
                  <a:lnTo>
                    <a:pt x="2811804" y="1283018"/>
                  </a:lnTo>
                  <a:lnTo>
                    <a:pt x="2823243" y="1283018"/>
                  </a:lnTo>
                  <a:lnTo>
                    <a:pt x="2834683" y="1283018"/>
                  </a:lnTo>
                  <a:lnTo>
                    <a:pt x="2846123" y="1283018"/>
                  </a:lnTo>
                  <a:lnTo>
                    <a:pt x="2857562" y="1283018"/>
                  </a:lnTo>
                  <a:lnTo>
                    <a:pt x="2869001" y="1283018"/>
                  </a:lnTo>
                  <a:lnTo>
                    <a:pt x="2880441" y="1283018"/>
                  </a:lnTo>
                  <a:lnTo>
                    <a:pt x="2891881" y="1283018"/>
                  </a:lnTo>
                  <a:lnTo>
                    <a:pt x="2903320" y="1283018"/>
                  </a:lnTo>
                  <a:lnTo>
                    <a:pt x="2914760" y="1283018"/>
                  </a:lnTo>
                  <a:lnTo>
                    <a:pt x="2926199" y="1283018"/>
                  </a:lnTo>
                  <a:lnTo>
                    <a:pt x="2937639" y="1283018"/>
                  </a:lnTo>
                  <a:lnTo>
                    <a:pt x="2949078" y="1283018"/>
                  </a:lnTo>
                  <a:lnTo>
                    <a:pt x="2960518" y="1283018"/>
                  </a:lnTo>
                  <a:lnTo>
                    <a:pt x="2971957" y="1283018"/>
                  </a:lnTo>
                  <a:lnTo>
                    <a:pt x="2983397" y="1283018"/>
                  </a:lnTo>
                  <a:lnTo>
                    <a:pt x="2994837" y="1283018"/>
                  </a:lnTo>
                  <a:lnTo>
                    <a:pt x="3006276" y="1283018"/>
                  </a:lnTo>
                  <a:lnTo>
                    <a:pt x="3017715" y="1283018"/>
                  </a:lnTo>
                  <a:lnTo>
                    <a:pt x="3029155" y="1283018"/>
                  </a:lnTo>
                  <a:lnTo>
                    <a:pt x="3040594" y="1283018"/>
                  </a:lnTo>
                  <a:lnTo>
                    <a:pt x="3052034" y="1283018"/>
                  </a:lnTo>
                  <a:lnTo>
                    <a:pt x="3063474" y="1283018"/>
                  </a:lnTo>
                  <a:lnTo>
                    <a:pt x="3074913" y="1283018"/>
                  </a:lnTo>
                  <a:lnTo>
                    <a:pt x="3086352" y="1283018"/>
                  </a:lnTo>
                  <a:lnTo>
                    <a:pt x="3097792" y="1283018"/>
                  </a:lnTo>
                  <a:lnTo>
                    <a:pt x="3109232" y="1283018"/>
                  </a:lnTo>
                  <a:lnTo>
                    <a:pt x="3120671" y="1283018"/>
                  </a:lnTo>
                  <a:lnTo>
                    <a:pt x="3132111" y="1283018"/>
                  </a:lnTo>
                  <a:lnTo>
                    <a:pt x="3143550" y="1283018"/>
                  </a:lnTo>
                  <a:lnTo>
                    <a:pt x="3154990" y="1283018"/>
                  </a:lnTo>
                  <a:lnTo>
                    <a:pt x="3166429" y="1283018"/>
                  </a:lnTo>
                  <a:lnTo>
                    <a:pt x="3177869" y="1283018"/>
                  </a:lnTo>
                  <a:lnTo>
                    <a:pt x="3189308" y="1283018"/>
                  </a:lnTo>
                  <a:lnTo>
                    <a:pt x="3200748" y="1283018"/>
                  </a:lnTo>
                  <a:lnTo>
                    <a:pt x="3212187" y="1283018"/>
                  </a:lnTo>
                  <a:lnTo>
                    <a:pt x="3223627" y="1283018"/>
                  </a:lnTo>
                  <a:lnTo>
                    <a:pt x="3235066" y="1283018"/>
                  </a:lnTo>
                  <a:lnTo>
                    <a:pt x="3246501" y="1283018"/>
                  </a:lnTo>
                  <a:lnTo>
                    <a:pt x="3257945" y="1283018"/>
                  </a:lnTo>
                  <a:lnTo>
                    <a:pt x="3269385" y="1283018"/>
                  </a:lnTo>
                  <a:lnTo>
                    <a:pt x="3280825" y="1283018"/>
                  </a:lnTo>
                  <a:lnTo>
                    <a:pt x="3292264" y="1283018"/>
                  </a:lnTo>
                  <a:lnTo>
                    <a:pt x="3303699" y="1283018"/>
                  </a:lnTo>
                  <a:lnTo>
                    <a:pt x="3315143" y="1283018"/>
                  </a:lnTo>
                  <a:lnTo>
                    <a:pt x="3326578" y="1283018"/>
                  </a:lnTo>
                  <a:lnTo>
                    <a:pt x="3338017" y="1283018"/>
                  </a:lnTo>
                  <a:lnTo>
                    <a:pt x="3349457" y="1283018"/>
                  </a:lnTo>
                  <a:lnTo>
                    <a:pt x="3360896" y="1283018"/>
                  </a:lnTo>
                  <a:lnTo>
                    <a:pt x="3372336" y="1283018"/>
                  </a:lnTo>
                  <a:lnTo>
                    <a:pt x="3383776" y="1283018"/>
                  </a:lnTo>
                  <a:lnTo>
                    <a:pt x="3395215" y="1283018"/>
                  </a:lnTo>
                  <a:lnTo>
                    <a:pt x="3406654" y="1283018"/>
                  </a:lnTo>
                  <a:lnTo>
                    <a:pt x="3418094" y="1283018"/>
                  </a:lnTo>
                  <a:lnTo>
                    <a:pt x="3429534" y="1283018"/>
                  </a:lnTo>
                  <a:lnTo>
                    <a:pt x="3440973" y="1283018"/>
                  </a:lnTo>
                  <a:lnTo>
                    <a:pt x="3452413" y="1283018"/>
                  </a:lnTo>
                  <a:lnTo>
                    <a:pt x="3463852" y="1283018"/>
                  </a:lnTo>
                  <a:lnTo>
                    <a:pt x="3475292" y="1283018"/>
                  </a:lnTo>
                  <a:lnTo>
                    <a:pt x="3486731" y="1283018"/>
                  </a:lnTo>
                  <a:lnTo>
                    <a:pt x="3498171" y="530333"/>
                  </a:lnTo>
                  <a:lnTo>
                    <a:pt x="3509610" y="193805"/>
                  </a:lnTo>
                  <a:lnTo>
                    <a:pt x="3521050" y="402631"/>
                  </a:lnTo>
                  <a:lnTo>
                    <a:pt x="3532489" y="432678"/>
                  </a:lnTo>
                  <a:lnTo>
                    <a:pt x="3543929" y="0"/>
                  </a:lnTo>
                  <a:lnTo>
                    <a:pt x="3555368" y="297466"/>
                  </a:lnTo>
                  <a:lnTo>
                    <a:pt x="3566808" y="1261986"/>
                  </a:lnTo>
                  <a:lnTo>
                    <a:pt x="3578247" y="1280012"/>
                  </a:lnTo>
                  <a:lnTo>
                    <a:pt x="3589687" y="1283018"/>
                  </a:lnTo>
                  <a:lnTo>
                    <a:pt x="3601127" y="1283018"/>
                  </a:lnTo>
                  <a:lnTo>
                    <a:pt x="3612566" y="1283018"/>
                  </a:lnTo>
                  <a:lnTo>
                    <a:pt x="3624005" y="1283018"/>
                  </a:lnTo>
                  <a:lnTo>
                    <a:pt x="3635445" y="1283018"/>
                  </a:lnTo>
                  <a:lnTo>
                    <a:pt x="3646885" y="1283018"/>
                  </a:lnTo>
                  <a:lnTo>
                    <a:pt x="3658324" y="1283018"/>
                  </a:lnTo>
                  <a:lnTo>
                    <a:pt x="3669764" y="1283018"/>
                  </a:lnTo>
                  <a:lnTo>
                    <a:pt x="3681203" y="1283018"/>
                  </a:lnTo>
                  <a:lnTo>
                    <a:pt x="3692643" y="1283018"/>
                  </a:lnTo>
                  <a:lnTo>
                    <a:pt x="3704082" y="1283018"/>
                  </a:lnTo>
                  <a:lnTo>
                    <a:pt x="3715522" y="1283018"/>
                  </a:lnTo>
                  <a:lnTo>
                    <a:pt x="3726961" y="1283018"/>
                  </a:lnTo>
                  <a:lnTo>
                    <a:pt x="3738401" y="1283018"/>
                  </a:lnTo>
                  <a:lnTo>
                    <a:pt x="3749840" y="1283018"/>
                  </a:lnTo>
                  <a:lnTo>
                    <a:pt x="3761280" y="1283018"/>
                  </a:lnTo>
                  <a:lnTo>
                    <a:pt x="3772719" y="1283018"/>
                  </a:lnTo>
                  <a:lnTo>
                    <a:pt x="3784154" y="1283018"/>
                  </a:lnTo>
                  <a:lnTo>
                    <a:pt x="3795598" y="1283018"/>
                  </a:lnTo>
                  <a:lnTo>
                    <a:pt x="3807033" y="1283018"/>
                  </a:lnTo>
                  <a:lnTo>
                    <a:pt x="3818473" y="1283018"/>
                  </a:lnTo>
                  <a:lnTo>
                    <a:pt x="3829917" y="1283018"/>
                  </a:lnTo>
                  <a:lnTo>
                    <a:pt x="3841352" y="1283018"/>
                  </a:lnTo>
                  <a:lnTo>
                    <a:pt x="3852791" y="1283018"/>
                  </a:lnTo>
                  <a:lnTo>
                    <a:pt x="3864231" y="1283018"/>
                  </a:lnTo>
                  <a:lnTo>
                    <a:pt x="3875670" y="1283018"/>
                  </a:lnTo>
                  <a:lnTo>
                    <a:pt x="3887110" y="1283018"/>
                  </a:lnTo>
                  <a:lnTo>
                    <a:pt x="3898549" y="1283018"/>
                  </a:lnTo>
                  <a:lnTo>
                    <a:pt x="3909989" y="1283018"/>
                  </a:lnTo>
                  <a:lnTo>
                    <a:pt x="3921447" y="1283018"/>
                  </a:lnTo>
                  <a:lnTo>
                    <a:pt x="3932878" y="1283018"/>
                  </a:lnTo>
                  <a:lnTo>
                    <a:pt x="3944307" y="1283018"/>
                  </a:lnTo>
                  <a:lnTo>
                    <a:pt x="3955737" y="1283018"/>
                  </a:lnTo>
                  <a:lnTo>
                    <a:pt x="3967167" y="1283018"/>
                  </a:lnTo>
                  <a:lnTo>
                    <a:pt x="3978645" y="1283018"/>
                  </a:lnTo>
                  <a:lnTo>
                    <a:pt x="3990075" y="1283018"/>
                  </a:lnTo>
                  <a:lnTo>
                    <a:pt x="4001505" y="1283018"/>
                  </a:lnTo>
                  <a:lnTo>
                    <a:pt x="4012935" y="1283018"/>
                  </a:lnTo>
                  <a:lnTo>
                    <a:pt x="4024365" y="1283018"/>
                  </a:lnTo>
                  <a:lnTo>
                    <a:pt x="4035843" y="1283018"/>
                  </a:lnTo>
                  <a:lnTo>
                    <a:pt x="4047273" y="1283018"/>
                  </a:lnTo>
                  <a:lnTo>
                    <a:pt x="4058702" y="1283018"/>
                  </a:lnTo>
                  <a:lnTo>
                    <a:pt x="4070133" y="1283018"/>
                  </a:lnTo>
                  <a:lnTo>
                    <a:pt x="4081563" y="1283018"/>
                  </a:lnTo>
                  <a:lnTo>
                    <a:pt x="4093040" y="1283018"/>
                  </a:lnTo>
                  <a:lnTo>
                    <a:pt x="4104471" y="1283018"/>
                  </a:lnTo>
                  <a:lnTo>
                    <a:pt x="4115900" y="1283018"/>
                  </a:lnTo>
                  <a:lnTo>
                    <a:pt x="4127330" y="1283018"/>
                  </a:lnTo>
                  <a:lnTo>
                    <a:pt x="4138760" y="1283018"/>
                  </a:lnTo>
                  <a:lnTo>
                    <a:pt x="4150238" y="1283018"/>
                  </a:lnTo>
                  <a:lnTo>
                    <a:pt x="4161668" y="1283018"/>
                  </a:lnTo>
                  <a:lnTo>
                    <a:pt x="4173098" y="1283018"/>
                  </a:lnTo>
                  <a:lnTo>
                    <a:pt x="4184528" y="1283018"/>
                  </a:lnTo>
                  <a:lnTo>
                    <a:pt x="4195958" y="1283018"/>
                  </a:lnTo>
                  <a:lnTo>
                    <a:pt x="4207436" y="1283018"/>
                  </a:lnTo>
                  <a:lnTo>
                    <a:pt x="4218865" y="1283018"/>
                  </a:lnTo>
                  <a:lnTo>
                    <a:pt x="4230296" y="1283018"/>
                  </a:lnTo>
                  <a:lnTo>
                    <a:pt x="4241726" y="1283018"/>
                  </a:lnTo>
                  <a:lnTo>
                    <a:pt x="4253156" y="1283018"/>
                  </a:lnTo>
                  <a:lnTo>
                    <a:pt x="4264634" y="1283018"/>
                  </a:lnTo>
                  <a:lnTo>
                    <a:pt x="4276063" y="1283018"/>
                  </a:lnTo>
                  <a:lnTo>
                    <a:pt x="4287493" y="1283018"/>
                  </a:lnTo>
                  <a:lnTo>
                    <a:pt x="4298923" y="1283018"/>
                  </a:lnTo>
                  <a:lnTo>
                    <a:pt x="4310353" y="1283018"/>
                  </a:lnTo>
                  <a:lnTo>
                    <a:pt x="4321831" y="1283018"/>
                  </a:lnTo>
                  <a:lnTo>
                    <a:pt x="4333261" y="1283018"/>
                  </a:lnTo>
                  <a:lnTo>
                    <a:pt x="4344691" y="1283018"/>
                  </a:lnTo>
                  <a:lnTo>
                    <a:pt x="4356121" y="1283018"/>
                  </a:lnTo>
                  <a:lnTo>
                    <a:pt x="4367551" y="1283018"/>
                  </a:lnTo>
                  <a:lnTo>
                    <a:pt x="4379028" y="1283018"/>
                  </a:lnTo>
                  <a:lnTo>
                    <a:pt x="4390458" y="1283018"/>
                  </a:lnTo>
                  <a:lnTo>
                    <a:pt x="4401889" y="1283018"/>
                  </a:lnTo>
                  <a:lnTo>
                    <a:pt x="4413319" y="1283018"/>
                  </a:lnTo>
                  <a:lnTo>
                    <a:pt x="4424749" y="1283018"/>
                  </a:lnTo>
                  <a:lnTo>
                    <a:pt x="4436226" y="1283018"/>
                  </a:lnTo>
                  <a:lnTo>
                    <a:pt x="4447656" y="1283018"/>
                  </a:lnTo>
                  <a:lnTo>
                    <a:pt x="4459086" y="1283018"/>
                  </a:lnTo>
                  <a:lnTo>
                    <a:pt x="4470516" y="1283018"/>
                  </a:lnTo>
                  <a:lnTo>
                    <a:pt x="4481946" y="1283018"/>
                  </a:lnTo>
                  <a:lnTo>
                    <a:pt x="4493424" y="1283018"/>
                  </a:lnTo>
                  <a:lnTo>
                    <a:pt x="4504854" y="1283018"/>
                  </a:lnTo>
                  <a:lnTo>
                    <a:pt x="4516284" y="1283018"/>
                  </a:lnTo>
                  <a:lnTo>
                    <a:pt x="4527714" y="1283018"/>
                  </a:lnTo>
                  <a:lnTo>
                    <a:pt x="4539144" y="1283018"/>
                  </a:lnTo>
                  <a:lnTo>
                    <a:pt x="4550621" y="1283018"/>
                  </a:lnTo>
                  <a:lnTo>
                    <a:pt x="4562051" y="1283018"/>
                  </a:lnTo>
                  <a:lnTo>
                    <a:pt x="4573482" y="1283018"/>
                  </a:lnTo>
                  <a:lnTo>
                    <a:pt x="4584912" y="1283018"/>
                  </a:lnTo>
                  <a:lnTo>
                    <a:pt x="4596341" y="1283018"/>
                  </a:lnTo>
                  <a:lnTo>
                    <a:pt x="4607771" y="1283018"/>
                  </a:lnTo>
                  <a:lnTo>
                    <a:pt x="4619249" y="1283018"/>
                  </a:lnTo>
                  <a:lnTo>
                    <a:pt x="4630679" y="1283018"/>
                  </a:lnTo>
                  <a:lnTo>
                    <a:pt x="4642109" y="1283018"/>
                  </a:lnTo>
                  <a:lnTo>
                    <a:pt x="4653539" y="1283018"/>
                  </a:lnTo>
                  <a:lnTo>
                    <a:pt x="4664969" y="1283018"/>
                  </a:lnTo>
                  <a:lnTo>
                    <a:pt x="4676447" y="1283018"/>
                  </a:lnTo>
                  <a:lnTo>
                    <a:pt x="4687877" y="1283018"/>
                  </a:lnTo>
                  <a:lnTo>
                    <a:pt x="4699306" y="1283018"/>
                  </a:lnTo>
                  <a:lnTo>
                    <a:pt x="4710737" y="1283018"/>
                  </a:lnTo>
                  <a:lnTo>
                    <a:pt x="4722167" y="1283018"/>
                  </a:lnTo>
                  <a:lnTo>
                    <a:pt x="4733644" y="1283018"/>
                  </a:lnTo>
                  <a:lnTo>
                    <a:pt x="4745075" y="1283018"/>
                  </a:lnTo>
                  <a:lnTo>
                    <a:pt x="4756504" y="1281517"/>
                  </a:lnTo>
                  <a:lnTo>
                    <a:pt x="4767934" y="1283018"/>
                  </a:lnTo>
                  <a:lnTo>
                    <a:pt x="4779364" y="1283018"/>
                  </a:lnTo>
                  <a:lnTo>
                    <a:pt x="4790842" y="1283018"/>
                  </a:lnTo>
                  <a:lnTo>
                    <a:pt x="4802272" y="1283018"/>
                  </a:lnTo>
                  <a:lnTo>
                    <a:pt x="4813702" y="1283018"/>
                  </a:lnTo>
                  <a:lnTo>
                    <a:pt x="4825132" y="1283018"/>
                  </a:lnTo>
                  <a:lnTo>
                    <a:pt x="4836562" y="1283018"/>
                  </a:lnTo>
                  <a:lnTo>
                    <a:pt x="4848040" y="1283018"/>
                  </a:lnTo>
                  <a:lnTo>
                    <a:pt x="4859469" y="1283018"/>
                  </a:lnTo>
                  <a:lnTo>
                    <a:pt x="4870899" y="1283018"/>
                  </a:lnTo>
                  <a:lnTo>
                    <a:pt x="4882330" y="1283018"/>
                  </a:lnTo>
                  <a:lnTo>
                    <a:pt x="4893760" y="1283018"/>
                  </a:lnTo>
                  <a:lnTo>
                    <a:pt x="4905237" y="1283018"/>
                  </a:lnTo>
                  <a:lnTo>
                    <a:pt x="4916667" y="1283018"/>
                  </a:lnTo>
                  <a:lnTo>
                    <a:pt x="4928097" y="1283018"/>
                  </a:lnTo>
                  <a:lnTo>
                    <a:pt x="4939527" y="1283018"/>
                  </a:lnTo>
                  <a:lnTo>
                    <a:pt x="4950957" y="1283018"/>
                  </a:lnTo>
                  <a:lnTo>
                    <a:pt x="4962435" y="1283018"/>
                  </a:lnTo>
                  <a:lnTo>
                    <a:pt x="4973865" y="1283018"/>
                  </a:lnTo>
                  <a:lnTo>
                    <a:pt x="4985295" y="1283018"/>
                  </a:lnTo>
                  <a:lnTo>
                    <a:pt x="4996725" y="1283018"/>
                  </a:lnTo>
                  <a:lnTo>
                    <a:pt x="5008155" y="1283018"/>
                  </a:lnTo>
                  <a:lnTo>
                    <a:pt x="5019632" y="1283018"/>
                  </a:lnTo>
                  <a:lnTo>
                    <a:pt x="5031062" y="1283018"/>
                  </a:lnTo>
                  <a:lnTo>
                    <a:pt x="5042492" y="1283018"/>
                  </a:lnTo>
                  <a:lnTo>
                    <a:pt x="5053923" y="1283018"/>
                  </a:lnTo>
                  <a:lnTo>
                    <a:pt x="5065353" y="1283018"/>
                  </a:lnTo>
                  <a:lnTo>
                    <a:pt x="5076830" y="1283018"/>
                  </a:lnTo>
                  <a:lnTo>
                    <a:pt x="5088260" y="1283018"/>
                  </a:lnTo>
                  <a:lnTo>
                    <a:pt x="5099690" y="1283018"/>
                  </a:lnTo>
                  <a:lnTo>
                    <a:pt x="5111120" y="1283018"/>
                  </a:lnTo>
                  <a:lnTo>
                    <a:pt x="5122550" y="1283018"/>
                  </a:lnTo>
                  <a:lnTo>
                    <a:pt x="5134028" y="1283018"/>
                  </a:lnTo>
                  <a:lnTo>
                    <a:pt x="5145458" y="1283018"/>
                  </a:lnTo>
                  <a:lnTo>
                    <a:pt x="5156888" y="1283018"/>
                  </a:lnTo>
                  <a:lnTo>
                    <a:pt x="5168318" y="1283018"/>
                  </a:lnTo>
                  <a:lnTo>
                    <a:pt x="5179747" y="1283018"/>
                  </a:lnTo>
                  <a:lnTo>
                    <a:pt x="5191225" y="1283018"/>
                  </a:lnTo>
                  <a:lnTo>
                    <a:pt x="5202655" y="1283018"/>
                  </a:lnTo>
                  <a:lnTo>
                    <a:pt x="5214085" y="1283018"/>
                  </a:lnTo>
                  <a:lnTo>
                    <a:pt x="5225515" y="1283018"/>
                  </a:lnTo>
                  <a:lnTo>
                    <a:pt x="5236945" y="1283018"/>
                  </a:lnTo>
                  <a:lnTo>
                    <a:pt x="5248423" y="1283018"/>
                  </a:lnTo>
                  <a:lnTo>
                    <a:pt x="5259853" y="1283018"/>
                  </a:lnTo>
                  <a:lnTo>
                    <a:pt x="5271283" y="1283018"/>
                  </a:lnTo>
                  <a:lnTo>
                    <a:pt x="5282713" y="1283018"/>
                  </a:lnTo>
                  <a:lnTo>
                    <a:pt x="5294143" y="1283018"/>
                  </a:lnTo>
                  <a:lnTo>
                    <a:pt x="5305621" y="1283018"/>
                  </a:lnTo>
                  <a:lnTo>
                    <a:pt x="5317051" y="1283018"/>
                  </a:lnTo>
                  <a:lnTo>
                    <a:pt x="5328481" y="1283018"/>
                  </a:lnTo>
                  <a:lnTo>
                    <a:pt x="5339910" y="1283018"/>
                  </a:lnTo>
                  <a:lnTo>
                    <a:pt x="5351340" y="1283018"/>
                  </a:lnTo>
                  <a:lnTo>
                    <a:pt x="5362818" y="1283018"/>
                  </a:lnTo>
                  <a:lnTo>
                    <a:pt x="5374248" y="1283018"/>
                  </a:lnTo>
                  <a:lnTo>
                    <a:pt x="5385678" y="1283018"/>
                  </a:lnTo>
                  <a:lnTo>
                    <a:pt x="5397108" y="1283018"/>
                  </a:lnTo>
                  <a:lnTo>
                    <a:pt x="5408538" y="1283018"/>
                  </a:lnTo>
                  <a:lnTo>
                    <a:pt x="5420016" y="1283018"/>
                  </a:lnTo>
                  <a:lnTo>
                    <a:pt x="5431446" y="1283018"/>
                  </a:lnTo>
                  <a:lnTo>
                    <a:pt x="5442876" y="1283018"/>
                  </a:lnTo>
                  <a:lnTo>
                    <a:pt x="5454306" y="1283018"/>
                  </a:lnTo>
                  <a:lnTo>
                    <a:pt x="5465736" y="1283018"/>
                  </a:lnTo>
                  <a:lnTo>
                    <a:pt x="5477214" y="1283018"/>
                  </a:lnTo>
                  <a:lnTo>
                    <a:pt x="5488643" y="1283018"/>
                  </a:lnTo>
                  <a:lnTo>
                    <a:pt x="5500073" y="1283018"/>
                  </a:lnTo>
                  <a:lnTo>
                    <a:pt x="5511503" y="1283018"/>
                  </a:lnTo>
                  <a:lnTo>
                    <a:pt x="5522933" y="1283018"/>
                  </a:lnTo>
                  <a:lnTo>
                    <a:pt x="5534411" y="1283018"/>
                  </a:lnTo>
                  <a:lnTo>
                    <a:pt x="5545841" y="1283018"/>
                  </a:lnTo>
                  <a:lnTo>
                    <a:pt x="5557271" y="1283018"/>
                  </a:lnTo>
                  <a:lnTo>
                    <a:pt x="5568701" y="1283018"/>
                  </a:lnTo>
                  <a:lnTo>
                    <a:pt x="5580131" y="1283018"/>
                  </a:lnTo>
                  <a:lnTo>
                    <a:pt x="5591609" y="1283018"/>
                  </a:lnTo>
                  <a:lnTo>
                    <a:pt x="5603038" y="1283018"/>
                  </a:lnTo>
                  <a:lnTo>
                    <a:pt x="5614469" y="1283018"/>
                  </a:lnTo>
                  <a:lnTo>
                    <a:pt x="5625899" y="1283018"/>
                  </a:lnTo>
                  <a:lnTo>
                    <a:pt x="5637329" y="1283018"/>
                  </a:lnTo>
                  <a:lnTo>
                    <a:pt x="5648759" y="1283018"/>
                  </a:lnTo>
                  <a:lnTo>
                    <a:pt x="5660236" y="1283018"/>
                  </a:lnTo>
                  <a:lnTo>
                    <a:pt x="5671666" y="1283018"/>
                  </a:lnTo>
                  <a:lnTo>
                    <a:pt x="5683096" y="1283018"/>
                  </a:lnTo>
                  <a:lnTo>
                    <a:pt x="5694526" y="1283018"/>
                  </a:lnTo>
                  <a:lnTo>
                    <a:pt x="5705956" y="1283018"/>
                  </a:lnTo>
                  <a:lnTo>
                    <a:pt x="5717434" y="1283018"/>
                  </a:lnTo>
                  <a:lnTo>
                    <a:pt x="5728864" y="1283018"/>
                  </a:lnTo>
                  <a:lnTo>
                    <a:pt x="5740294" y="1283018"/>
                  </a:lnTo>
                  <a:lnTo>
                    <a:pt x="5751724" y="1283018"/>
                  </a:lnTo>
                  <a:lnTo>
                    <a:pt x="5763154" y="1283018"/>
                  </a:lnTo>
                  <a:lnTo>
                    <a:pt x="5774631" y="1283018"/>
                  </a:lnTo>
                  <a:lnTo>
                    <a:pt x="5786062" y="1283018"/>
                  </a:lnTo>
                  <a:lnTo>
                    <a:pt x="5797492" y="1283018"/>
                  </a:lnTo>
                  <a:lnTo>
                    <a:pt x="5808921" y="1283018"/>
                  </a:lnTo>
                  <a:lnTo>
                    <a:pt x="5820351" y="1283018"/>
                  </a:lnTo>
                  <a:lnTo>
                    <a:pt x="5831829" y="1283018"/>
                  </a:lnTo>
                  <a:lnTo>
                    <a:pt x="5843259" y="1283018"/>
                  </a:lnTo>
                  <a:lnTo>
                    <a:pt x="5854689" y="1283018"/>
                  </a:lnTo>
                  <a:lnTo>
                    <a:pt x="5866119" y="1283018"/>
                  </a:lnTo>
                  <a:lnTo>
                    <a:pt x="5877549" y="1283018"/>
                  </a:lnTo>
                  <a:lnTo>
                    <a:pt x="5889027" y="1283018"/>
                  </a:lnTo>
                  <a:lnTo>
                    <a:pt x="5900457" y="1283018"/>
                  </a:lnTo>
                  <a:lnTo>
                    <a:pt x="5911887" y="1283018"/>
                  </a:lnTo>
                  <a:lnTo>
                    <a:pt x="5923317" y="1283018"/>
                  </a:lnTo>
                  <a:lnTo>
                    <a:pt x="5934747" y="1283018"/>
                  </a:lnTo>
                  <a:lnTo>
                    <a:pt x="5946225" y="1283018"/>
                  </a:lnTo>
                  <a:lnTo>
                    <a:pt x="5957655" y="1283018"/>
                  </a:lnTo>
                  <a:lnTo>
                    <a:pt x="5969084" y="1283018"/>
                  </a:lnTo>
                  <a:lnTo>
                    <a:pt x="5980514" y="1283018"/>
                  </a:lnTo>
                  <a:lnTo>
                    <a:pt x="5991944" y="1283018"/>
                  </a:lnTo>
                  <a:lnTo>
                    <a:pt x="6003422" y="1283018"/>
                  </a:lnTo>
                  <a:lnTo>
                    <a:pt x="6014852" y="1283018"/>
                  </a:lnTo>
                  <a:lnTo>
                    <a:pt x="6026282" y="1283018"/>
                  </a:lnTo>
                  <a:lnTo>
                    <a:pt x="6037712" y="1283018"/>
                  </a:lnTo>
                  <a:lnTo>
                    <a:pt x="6049142" y="1283018"/>
                  </a:lnTo>
                  <a:lnTo>
                    <a:pt x="6060620" y="1283018"/>
                  </a:lnTo>
                  <a:lnTo>
                    <a:pt x="6072049" y="1283018"/>
                  </a:lnTo>
                  <a:lnTo>
                    <a:pt x="6083480" y="1283018"/>
                  </a:lnTo>
                  <a:lnTo>
                    <a:pt x="6094910" y="1283018"/>
                  </a:lnTo>
                  <a:lnTo>
                    <a:pt x="6106340" y="1283018"/>
                  </a:lnTo>
                  <a:lnTo>
                    <a:pt x="6117818" y="1283018"/>
                  </a:lnTo>
                  <a:lnTo>
                    <a:pt x="6129247" y="1283018"/>
                  </a:lnTo>
                  <a:lnTo>
                    <a:pt x="6140677" y="1283018"/>
                  </a:lnTo>
                  <a:lnTo>
                    <a:pt x="6152107" y="1283018"/>
                  </a:lnTo>
                  <a:lnTo>
                    <a:pt x="6163537" y="1283018"/>
                  </a:lnTo>
                  <a:lnTo>
                    <a:pt x="6175015" y="1283018"/>
                  </a:lnTo>
                  <a:lnTo>
                    <a:pt x="6186445" y="1283018"/>
                  </a:lnTo>
                  <a:lnTo>
                    <a:pt x="6197875" y="1283018"/>
                  </a:lnTo>
                  <a:lnTo>
                    <a:pt x="6209305" y="1283018"/>
                  </a:lnTo>
                  <a:lnTo>
                    <a:pt x="6220735" y="1283018"/>
                  </a:lnTo>
                  <a:lnTo>
                    <a:pt x="6232212" y="1283018"/>
                  </a:lnTo>
                  <a:lnTo>
                    <a:pt x="6243642" y="1283018"/>
                  </a:lnTo>
                  <a:lnTo>
                    <a:pt x="6255073" y="1283018"/>
                  </a:lnTo>
                  <a:lnTo>
                    <a:pt x="6266503" y="1283018"/>
                  </a:lnTo>
                  <a:lnTo>
                    <a:pt x="6277933" y="1283018"/>
                  </a:lnTo>
                  <a:lnTo>
                    <a:pt x="6289410" y="1283018"/>
                  </a:lnTo>
                  <a:lnTo>
                    <a:pt x="6300840" y="1283018"/>
                  </a:lnTo>
                  <a:lnTo>
                    <a:pt x="6312270" y="1283018"/>
                  </a:lnTo>
                  <a:lnTo>
                    <a:pt x="6323700" y="1283018"/>
                  </a:lnTo>
                  <a:lnTo>
                    <a:pt x="6335130" y="1283018"/>
                  </a:lnTo>
                  <a:lnTo>
                    <a:pt x="6346608" y="1283018"/>
                  </a:lnTo>
                  <a:lnTo>
                    <a:pt x="6358038" y="1283018"/>
                  </a:lnTo>
                  <a:lnTo>
                    <a:pt x="6369468" y="1283018"/>
                  </a:lnTo>
                  <a:lnTo>
                    <a:pt x="6380898" y="1283018"/>
                  </a:lnTo>
                  <a:lnTo>
                    <a:pt x="6392328" y="1283018"/>
                  </a:lnTo>
                  <a:lnTo>
                    <a:pt x="6403805" y="1283018"/>
                  </a:lnTo>
                  <a:lnTo>
                    <a:pt x="6415235" y="1283018"/>
                  </a:lnTo>
                  <a:lnTo>
                    <a:pt x="6426666" y="1283018"/>
                  </a:lnTo>
                  <a:lnTo>
                    <a:pt x="6438096" y="1283018"/>
                  </a:lnTo>
                  <a:lnTo>
                    <a:pt x="6449525" y="1283018"/>
                  </a:lnTo>
                  <a:lnTo>
                    <a:pt x="6461003" y="1283018"/>
                  </a:lnTo>
                  <a:lnTo>
                    <a:pt x="6472433" y="1283018"/>
                  </a:lnTo>
                  <a:lnTo>
                    <a:pt x="6483863" y="1283018"/>
                  </a:lnTo>
                  <a:lnTo>
                    <a:pt x="6495293" y="1283018"/>
                  </a:lnTo>
                  <a:lnTo>
                    <a:pt x="6506723" y="1283018"/>
                  </a:lnTo>
                  <a:lnTo>
                    <a:pt x="6518201" y="1283018"/>
                  </a:lnTo>
                  <a:lnTo>
                    <a:pt x="6529631" y="1283018"/>
                  </a:lnTo>
                  <a:lnTo>
                    <a:pt x="6541061" y="1283018"/>
                  </a:lnTo>
                  <a:lnTo>
                    <a:pt x="6552490" y="1283018"/>
                  </a:lnTo>
                  <a:lnTo>
                    <a:pt x="6563921" y="1283018"/>
                  </a:lnTo>
                  <a:lnTo>
                    <a:pt x="6575398" y="1283018"/>
                  </a:lnTo>
                  <a:lnTo>
                    <a:pt x="6586828" y="1283018"/>
                  </a:lnTo>
                  <a:lnTo>
                    <a:pt x="6598259" y="1283018"/>
                  </a:lnTo>
                  <a:lnTo>
                    <a:pt x="6609688" y="1283018"/>
                  </a:lnTo>
                  <a:lnTo>
                    <a:pt x="6621118" y="1283018"/>
                  </a:lnTo>
                  <a:lnTo>
                    <a:pt x="6632596" y="1283018"/>
                  </a:lnTo>
                  <a:lnTo>
                    <a:pt x="6644026" y="1283018"/>
                  </a:lnTo>
                  <a:lnTo>
                    <a:pt x="6655456" y="1283018"/>
                  </a:lnTo>
                  <a:lnTo>
                    <a:pt x="6666886" y="1283018"/>
                  </a:lnTo>
                  <a:lnTo>
                    <a:pt x="6678316" y="1283018"/>
                  </a:lnTo>
                  <a:lnTo>
                    <a:pt x="6689794" y="1283018"/>
                  </a:lnTo>
                  <a:lnTo>
                    <a:pt x="6701224" y="1283018"/>
                  </a:lnTo>
                  <a:lnTo>
                    <a:pt x="6712653" y="1283018"/>
                  </a:lnTo>
                  <a:lnTo>
                    <a:pt x="6724083" y="1283018"/>
                  </a:lnTo>
                  <a:lnTo>
                    <a:pt x="6735514" y="1283018"/>
                  </a:lnTo>
                  <a:lnTo>
                    <a:pt x="6746944" y="1283018"/>
                  </a:lnTo>
                  <a:lnTo>
                    <a:pt x="6758421" y="1283018"/>
                  </a:lnTo>
                  <a:lnTo>
                    <a:pt x="6769851" y="1283018"/>
                  </a:lnTo>
                  <a:lnTo>
                    <a:pt x="6781281" y="1283018"/>
                  </a:lnTo>
                  <a:lnTo>
                    <a:pt x="6792711" y="1283018"/>
                  </a:lnTo>
                  <a:lnTo>
                    <a:pt x="6804141" y="1283018"/>
                  </a:lnTo>
                  <a:lnTo>
                    <a:pt x="6815619" y="1283018"/>
                  </a:lnTo>
                  <a:lnTo>
                    <a:pt x="6827049" y="1283018"/>
                  </a:lnTo>
                  <a:lnTo>
                    <a:pt x="6838479" y="1283018"/>
                  </a:lnTo>
                  <a:lnTo>
                    <a:pt x="6849909" y="1283018"/>
                  </a:lnTo>
                  <a:lnTo>
                    <a:pt x="6861339" y="1283018"/>
                  </a:lnTo>
                  <a:lnTo>
                    <a:pt x="6872816" y="1283018"/>
                  </a:lnTo>
                  <a:lnTo>
                    <a:pt x="6884246" y="1283018"/>
                  </a:lnTo>
                  <a:lnTo>
                    <a:pt x="6895676" y="1283018"/>
                  </a:lnTo>
                  <a:lnTo>
                    <a:pt x="6907107" y="1283018"/>
                  </a:lnTo>
                  <a:lnTo>
                    <a:pt x="6918537" y="1283018"/>
                  </a:lnTo>
                  <a:lnTo>
                    <a:pt x="6930014" y="1283018"/>
                  </a:lnTo>
                  <a:lnTo>
                    <a:pt x="6941444" y="1283018"/>
                  </a:lnTo>
                  <a:lnTo>
                    <a:pt x="6952874" y="1283018"/>
                  </a:lnTo>
                  <a:lnTo>
                    <a:pt x="6964304" y="1283018"/>
                  </a:lnTo>
                  <a:lnTo>
                    <a:pt x="6975734" y="1283018"/>
                  </a:lnTo>
                  <a:lnTo>
                    <a:pt x="6987212" y="1283018"/>
                  </a:lnTo>
                  <a:lnTo>
                    <a:pt x="6998642" y="1283018"/>
                  </a:lnTo>
                  <a:lnTo>
                    <a:pt x="7010072" y="1283018"/>
                  </a:lnTo>
                  <a:lnTo>
                    <a:pt x="7021502" y="1283018"/>
                  </a:lnTo>
                  <a:lnTo>
                    <a:pt x="7032931" y="1283018"/>
                  </a:lnTo>
                  <a:lnTo>
                    <a:pt x="7044409" y="1283018"/>
                  </a:lnTo>
                  <a:lnTo>
                    <a:pt x="7055839" y="1283018"/>
                  </a:lnTo>
                  <a:lnTo>
                    <a:pt x="7067269" y="1283018"/>
                  </a:lnTo>
                  <a:lnTo>
                    <a:pt x="7078700" y="1283018"/>
                  </a:lnTo>
                  <a:lnTo>
                    <a:pt x="7090129" y="1283018"/>
                  </a:lnTo>
                  <a:lnTo>
                    <a:pt x="7101607" y="1283018"/>
                  </a:lnTo>
                  <a:lnTo>
                    <a:pt x="7113037" y="1283018"/>
                  </a:lnTo>
                  <a:lnTo>
                    <a:pt x="7124467" y="1283018"/>
                  </a:lnTo>
                  <a:lnTo>
                    <a:pt x="7135897" y="1283018"/>
                  </a:lnTo>
                  <a:lnTo>
                    <a:pt x="7147327" y="1283018"/>
                  </a:lnTo>
                  <a:lnTo>
                    <a:pt x="7158805" y="1283018"/>
                  </a:lnTo>
                  <a:lnTo>
                    <a:pt x="7170235" y="1283018"/>
                  </a:lnTo>
                  <a:lnTo>
                    <a:pt x="7181665" y="1283018"/>
                  </a:lnTo>
                  <a:lnTo>
                    <a:pt x="7193094" y="1283018"/>
                  </a:lnTo>
                  <a:lnTo>
                    <a:pt x="7204524" y="1283018"/>
                  </a:lnTo>
                  <a:lnTo>
                    <a:pt x="7216002" y="1283018"/>
                  </a:lnTo>
                  <a:lnTo>
                    <a:pt x="7227432" y="1283018"/>
                  </a:lnTo>
                  <a:lnTo>
                    <a:pt x="7238862" y="1283018"/>
                  </a:lnTo>
                  <a:lnTo>
                    <a:pt x="7250292" y="1283018"/>
                  </a:lnTo>
                  <a:lnTo>
                    <a:pt x="7261722" y="1283018"/>
                  </a:lnTo>
                  <a:lnTo>
                    <a:pt x="7273200" y="1283018"/>
                  </a:lnTo>
                  <a:lnTo>
                    <a:pt x="7284630" y="1283018"/>
                  </a:lnTo>
                  <a:lnTo>
                    <a:pt x="7296060" y="1283018"/>
                  </a:lnTo>
                  <a:lnTo>
                    <a:pt x="7307490" y="1283018"/>
                  </a:lnTo>
                  <a:lnTo>
                    <a:pt x="7318920" y="1283018"/>
                  </a:lnTo>
                  <a:lnTo>
                    <a:pt x="7330398" y="1283018"/>
                  </a:lnTo>
                  <a:lnTo>
                    <a:pt x="7341828" y="1283018"/>
                  </a:lnTo>
                  <a:lnTo>
                    <a:pt x="7353257" y="1283018"/>
                  </a:lnTo>
                  <a:lnTo>
                    <a:pt x="7364687" y="1283018"/>
                  </a:lnTo>
                  <a:lnTo>
                    <a:pt x="7376117" y="1283018"/>
                  </a:lnTo>
                  <a:lnTo>
                    <a:pt x="7387595" y="1283018"/>
                  </a:lnTo>
                  <a:lnTo>
                    <a:pt x="7399025" y="1283018"/>
                  </a:lnTo>
                  <a:lnTo>
                    <a:pt x="7410455" y="1283018"/>
                  </a:lnTo>
                  <a:lnTo>
                    <a:pt x="7421885" y="1283018"/>
                  </a:lnTo>
                  <a:lnTo>
                    <a:pt x="7433315" y="1283018"/>
                  </a:lnTo>
                  <a:lnTo>
                    <a:pt x="7444793" y="1283018"/>
                  </a:lnTo>
                  <a:lnTo>
                    <a:pt x="7456222" y="1283018"/>
                  </a:lnTo>
                  <a:lnTo>
                    <a:pt x="7467653" y="1283018"/>
                  </a:lnTo>
                  <a:lnTo>
                    <a:pt x="7479083" y="1283018"/>
                  </a:lnTo>
                  <a:lnTo>
                    <a:pt x="7490513" y="1283018"/>
                  </a:lnTo>
                  <a:lnTo>
                    <a:pt x="7501990" y="1283018"/>
                  </a:lnTo>
                  <a:lnTo>
                    <a:pt x="7513420" y="1283018"/>
                  </a:lnTo>
                  <a:lnTo>
                    <a:pt x="7524850" y="1283018"/>
                  </a:lnTo>
                  <a:lnTo>
                    <a:pt x="7536280" y="1283018"/>
                  </a:lnTo>
                  <a:lnTo>
                    <a:pt x="7547710" y="1283018"/>
                  </a:lnTo>
                  <a:lnTo>
                    <a:pt x="7559188" y="1283018"/>
                  </a:lnTo>
                  <a:lnTo>
                    <a:pt x="7570618" y="1283018"/>
                  </a:lnTo>
                  <a:lnTo>
                    <a:pt x="7582048" y="1283018"/>
                  </a:lnTo>
                  <a:lnTo>
                    <a:pt x="7593478" y="1283018"/>
                  </a:lnTo>
                  <a:lnTo>
                    <a:pt x="7604908" y="1283018"/>
                  </a:lnTo>
                  <a:lnTo>
                    <a:pt x="7616385" y="1283018"/>
                  </a:lnTo>
                  <a:lnTo>
                    <a:pt x="7627815" y="1283018"/>
                  </a:lnTo>
                  <a:lnTo>
                    <a:pt x="7639246" y="1283018"/>
                  </a:lnTo>
                  <a:lnTo>
                    <a:pt x="7650676" y="1283018"/>
                  </a:lnTo>
                  <a:lnTo>
                    <a:pt x="7662106" y="1283018"/>
                  </a:lnTo>
                  <a:lnTo>
                    <a:pt x="7673583" y="1283018"/>
                  </a:lnTo>
                  <a:lnTo>
                    <a:pt x="7685013" y="1283018"/>
                  </a:lnTo>
                  <a:lnTo>
                    <a:pt x="7696443" y="1283018"/>
                  </a:lnTo>
                  <a:lnTo>
                    <a:pt x="7707873" y="1283018"/>
                  </a:lnTo>
                  <a:lnTo>
                    <a:pt x="7719303" y="1283018"/>
                  </a:lnTo>
                  <a:lnTo>
                    <a:pt x="7730733" y="1283018"/>
                  </a:lnTo>
                  <a:lnTo>
                    <a:pt x="7742211" y="1283018"/>
                  </a:lnTo>
                  <a:lnTo>
                    <a:pt x="7753641" y="1283018"/>
                  </a:lnTo>
                  <a:lnTo>
                    <a:pt x="7765071" y="1283018"/>
                  </a:lnTo>
                  <a:lnTo>
                    <a:pt x="7776501" y="1283018"/>
                  </a:lnTo>
                  <a:lnTo>
                    <a:pt x="7787931" y="1283018"/>
                  </a:lnTo>
                  <a:lnTo>
                    <a:pt x="7799408" y="1283018"/>
                  </a:lnTo>
                  <a:lnTo>
                    <a:pt x="7810839" y="1283018"/>
                  </a:lnTo>
                  <a:lnTo>
                    <a:pt x="7822268" y="1283018"/>
                  </a:lnTo>
                  <a:lnTo>
                    <a:pt x="7833698" y="1283018"/>
                  </a:lnTo>
                  <a:lnTo>
                    <a:pt x="7845128" y="1283018"/>
                  </a:lnTo>
                  <a:lnTo>
                    <a:pt x="7856606" y="1283018"/>
                  </a:lnTo>
                  <a:lnTo>
                    <a:pt x="7868036" y="1283018"/>
                  </a:lnTo>
                  <a:lnTo>
                    <a:pt x="7879466" y="1283018"/>
                  </a:lnTo>
                  <a:lnTo>
                    <a:pt x="7890896" y="1283018"/>
                  </a:lnTo>
                  <a:lnTo>
                    <a:pt x="7902326" y="1283018"/>
                  </a:lnTo>
                  <a:lnTo>
                    <a:pt x="7913804" y="1283018"/>
                  </a:lnTo>
                  <a:lnTo>
                    <a:pt x="7925234" y="1283018"/>
                  </a:lnTo>
                  <a:lnTo>
                    <a:pt x="7936663" y="1283018"/>
                  </a:lnTo>
                  <a:lnTo>
                    <a:pt x="7948094" y="1283018"/>
                  </a:lnTo>
                  <a:lnTo>
                    <a:pt x="7959524" y="1283018"/>
                  </a:lnTo>
                  <a:lnTo>
                    <a:pt x="7971001" y="1283018"/>
                  </a:lnTo>
                  <a:lnTo>
                    <a:pt x="7982431" y="1283018"/>
                  </a:lnTo>
                  <a:lnTo>
                    <a:pt x="7993861" y="1283018"/>
                  </a:lnTo>
                  <a:lnTo>
                    <a:pt x="8005291" y="1283018"/>
                  </a:lnTo>
                  <a:lnTo>
                    <a:pt x="8016721" y="1283018"/>
                  </a:lnTo>
                  <a:lnTo>
                    <a:pt x="8028199" y="1283018"/>
                  </a:lnTo>
                  <a:lnTo>
                    <a:pt x="8039629" y="1283018"/>
                  </a:lnTo>
                  <a:lnTo>
                    <a:pt x="8051059" y="1283018"/>
                  </a:lnTo>
                  <a:lnTo>
                    <a:pt x="8062489" y="1283018"/>
                  </a:lnTo>
                  <a:lnTo>
                    <a:pt x="8073919" y="1283018"/>
                  </a:lnTo>
                  <a:lnTo>
                    <a:pt x="8085396" y="1283018"/>
                  </a:lnTo>
                  <a:lnTo>
                    <a:pt x="8096826" y="1283018"/>
                  </a:lnTo>
                  <a:lnTo>
                    <a:pt x="8108256" y="1283018"/>
                  </a:lnTo>
                  <a:lnTo>
                    <a:pt x="8119687" y="1283018"/>
                  </a:lnTo>
                  <a:lnTo>
                    <a:pt x="8131117" y="1283018"/>
                  </a:lnTo>
                  <a:lnTo>
                    <a:pt x="8142594" y="1283018"/>
                  </a:lnTo>
                  <a:lnTo>
                    <a:pt x="8154024" y="1283018"/>
                  </a:lnTo>
                  <a:lnTo>
                    <a:pt x="8165454" y="1283018"/>
                  </a:lnTo>
                  <a:lnTo>
                    <a:pt x="8176884" y="1283018"/>
                  </a:lnTo>
                  <a:lnTo>
                    <a:pt x="8188314" y="1283018"/>
                  </a:lnTo>
                  <a:lnTo>
                    <a:pt x="8199792" y="1283018"/>
                  </a:lnTo>
                  <a:lnTo>
                    <a:pt x="8211222" y="1283018"/>
                  </a:lnTo>
                  <a:lnTo>
                    <a:pt x="8222652" y="1283018"/>
                  </a:lnTo>
                  <a:lnTo>
                    <a:pt x="8234082" y="1283018"/>
                  </a:lnTo>
                  <a:lnTo>
                    <a:pt x="8245512" y="1283018"/>
                  </a:lnTo>
                  <a:lnTo>
                    <a:pt x="8256989" y="1283018"/>
                  </a:lnTo>
                  <a:lnTo>
                    <a:pt x="8268419" y="1283018"/>
                  </a:lnTo>
                  <a:lnTo>
                    <a:pt x="8279850" y="1283018"/>
                  </a:lnTo>
                  <a:lnTo>
                    <a:pt x="8291280" y="1283018"/>
                  </a:lnTo>
                  <a:lnTo>
                    <a:pt x="8302709" y="1283018"/>
                  </a:lnTo>
                  <a:lnTo>
                    <a:pt x="8314187" y="1283018"/>
                  </a:lnTo>
                  <a:lnTo>
                    <a:pt x="8325617" y="1283018"/>
                  </a:lnTo>
                  <a:lnTo>
                    <a:pt x="8337047" y="1283018"/>
                  </a:lnTo>
                  <a:lnTo>
                    <a:pt x="8348477" y="1283018"/>
                  </a:lnTo>
                  <a:lnTo>
                    <a:pt x="8359907" y="1283018"/>
                  </a:lnTo>
                  <a:lnTo>
                    <a:pt x="8371385" y="1283018"/>
                  </a:lnTo>
                  <a:lnTo>
                    <a:pt x="8382815" y="1283018"/>
                  </a:lnTo>
                  <a:lnTo>
                    <a:pt x="8394245" y="1283018"/>
                  </a:lnTo>
                  <a:lnTo>
                    <a:pt x="8405674" y="1283018"/>
                  </a:lnTo>
                  <a:lnTo>
                    <a:pt x="8417104" y="1283018"/>
                  </a:lnTo>
                  <a:lnTo>
                    <a:pt x="8428582" y="1283018"/>
                  </a:lnTo>
                  <a:lnTo>
                    <a:pt x="8440012" y="1283018"/>
                  </a:lnTo>
                  <a:lnTo>
                    <a:pt x="8451442" y="1283018"/>
                  </a:lnTo>
                  <a:lnTo>
                    <a:pt x="8462872" y="1283018"/>
                  </a:lnTo>
                  <a:lnTo>
                    <a:pt x="8474302" y="1283018"/>
                  </a:lnTo>
                  <a:lnTo>
                    <a:pt x="8485780" y="1283018"/>
                  </a:lnTo>
                  <a:lnTo>
                    <a:pt x="8497210" y="1283018"/>
                  </a:lnTo>
                  <a:lnTo>
                    <a:pt x="8508640" y="1283018"/>
                  </a:lnTo>
                  <a:lnTo>
                    <a:pt x="8520069" y="1283018"/>
                  </a:lnTo>
                  <a:lnTo>
                    <a:pt x="8531500" y="1283018"/>
                  </a:lnTo>
                  <a:lnTo>
                    <a:pt x="8542977" y="1283018"/>
                  </a:lnTo>
                  <a:lnTo>
                    <a:pt x="8554407" y="1283018"/>
                  </a:lnTo>
                  <a:lnTo>
                    <a:pt x="8565837" y="1283018"/>
                  </a:lnTo>
                  <a:lnTo>
                    <a:pt x="8577267" y="1283018"/>
                  </a:lnTo>
                  <a:lnTo>
                    <a:pt x="8588697" y="1283018"/>
                  </a:lnTo>
                  <a:lnTo>
                    <a:pt x="8600175" y="1283018"/>
                  </a:lnTo>
                  <a:lnTo>
                    <a:pt x="8611605" y="1283018"/>
                  </a:lnTo>
                  <a:lnTo>
                    <a:pt x="8623035" y="1283018"/>
                  </a:lnTo>
                  <a:lnTo>
                    <a:pt x="8634465" y="1283018"/>
                  </a:lnTo>
                  <a:lnTo>
                    <a:pt x="8645895" y="1283018"/>
                  </a:lnTo>
                  <a:lnTo>
                    <a:pt x="8657373" y="1283018"/>
                  </a:lnTo>
                  <a:lnTo>
                    <a:pt x="8668802" y="1283018"/>
                  </a:lnTo>
                  <a:lnTo>
                    <a:pt x="8680232" y="1283018"/>
                  </a:lnTo>
                  <a:lnTo>
                    <a:pt x="8691662" y="1283018"/>
                  </a:lnTo>
                  <a:lnTo>
                    <a:pt x="8703093" y="1283018"/>
                  </a:lnTo>
                  <a:lnTo>
                    <a:pt x="8714570" y="1283018"/>
                  </a:lnTo>
                  <a:lnTo>
                    <a:pt x="8726000" y="1283018"/>
                  </a:lnTo>
                  <a:lnTo>
                    <a:pt x="8737430" y="1283018"/>
                  </a:lnTo>
                  <a:lnTo>
                    <a:pt x="8748860" y="1283018"/>
                  </a:lnTo>
                  <a:lnTo>
                    <a:pt x="8760290" y="1283018"/>
                  </a:lnTo>
                  <a:lnTo>
                    <a:pt x="8771768" y="1283018"/>
                  </a:lnTo>
                  <a:lnTo>
                    <a:pt x="8783198" y="1283018"/>
                  </a:lnTo>
                  <a:lnTo>
                    <a:pt x="8794628" y="1283018"/>
                  </a:lnTo>
                  <a:lnTo>
                    <a:pt x="8806058" y="1283018"/>
                  </a:lnTo>
                  <a:lnTo>
                    <a:pt x="8817488" y="1283018"/>
                  </a:lnTo>
                  <a:lnTo>
                    <a:pt x="8828918" y="1283018"/>
                  </a:lnTo>
                  <a:lnTo>
                    <a:pt x="8840395" y="1283018"/>
                  </a:lnTo>
                  <a:lnTo>
                    <a:pt x="8851825" y="1283018"/>
                  </a:lnTo>
                  <a:lnTo>
                    <a:pt x="8863256" y="1283018"/>
                  </a:lnTo>
                  <a:lnTo>
                    <a:pt x="8874686" y="1283018"/>
                  </a:lnTo>
                  <a:lnTo>
                    <a:pt x="8886115" y="1283018"/>
                  </a:lnTo>
                  <a:lnTo>
                    <a:pt x="8897593" y="1283018"/>
                  </a:lnTo>
                  <a:lnTo>
                    <a:pt x="8909022" y="1283018"/>
                  </a:lnTo>
                  <a:lnTo>
                    <a:pt x="8920453" y="1283018"/>
                  </a:lnTo>
                  <a:lnTo>
                    <a:pt x="8931883" y="1283018"/>
                  </a:lnTo>
                  <a:lnTo>
                    <a:pt x="8943313" y="1283018"/>
                  </a:lnTo>
                  <a:lnTo>
                    <a:pt x="8954791" y="1283018"/>
                  </a:lnTo>
                  <a:lnTo>
                    <a:pt x="8966220" y="1283018"/>
                  </a:lnTo>
                  <a:lnTo>
                    <a:pt x="8977651" y="1283018"/>
                  </a:lnTo>
                  <a:lnTo>
                    <a:pt x="8989080" y="1283018"/>
                  </a:lnTo>
                  <a:lnTo>
                    <a:pt x="9000511" y="1283018"/>
                  </a:lnTo>
                  <a:lnTo>
                    <a:pt x="9011988" y="1283018"/>
                  </a:lnTo>
                  <a:lnTo>
                    <a:pt x="9023418" y="1283018"/>
                  </a:lnTo>
                  <a:lnTo>
                    <a:pt x="9034849" y="1283018"/>
                  </a:lnTo>
                  <a:lnTo>
                    <a:pt x="9046278" y="1283018"/>
                  </a:lnTo>
                  <a:lnTo>
                    <a:pt x="9057709" y="1283018"/>
                  </a:lnTo>
                  <a:lnTo>
                    <a:pt x="9069186" y="1283018"/>
                  </a:lnTo>
                  <a:lnTo>
                    <a:pt x="9080615" y="1283018"/>
                  </a:lnTo>
                  <a:lnTo>
                    <a:pt x="9092046" y="1283018"/>
                  </a:lnTo>
                  <a:lnTo>
                    <a:pt x="9103476" y="1283018"/>
                  </a:lnTo>
                  <a:lnTo>
                    <a:pt x="9114906" y="1283018"/>
                  </a:lnTo>
                  <a:lnTo>
                    <a:pt x="9126384" y="1283018"/>
                  </a:lnTo>
                  <a:lnTo>
                    <a:pt x="9137813" y="1283018"/>
                  </a:lnTo>
                  <a:lnTo>
                    <a:pt x="9149244" y="1283018"/>
                  </a:lnTo>
                  <a:lnTo>
                    <a:pt x="9160673" y="1283018"/>
                  </a:lnTo>
                  <a:lnTo>
                    <a:pt x="9172104" y="1283018"/>
                  </a:lnTo>
                  <a:lnTo>
                    <a:pt x="9183581" y="1283018"/>
                  </a:lnTo>
                  <a:lnTo>
                    <a:pt x="9195011" y="1283018"/>
                  </a:lnTo>
                  <a:lnTo>
                    <a:pt x="9206442" y="1283018"/>
                  </a:lnTo>
                  <a:lnTo>
                    <a:pt x="9217871" y="1283018"/>
                  </a:lnTo>
                  <a:lnTo>
                    <a:pt x="9229301" y="1283018"/>
                  </a:lnTo>
                  <a:lnTo>
                    <a:pt x="9240779" y="1283018"/>
                  </a:lnTo>
                  <a:lnTo>
                    <a:pt x="9252209" y="1283018"/>
                  </a:lnTo>
                  <a:lnTo>
                    <a:pt x="9263639" y="1283018"/>
                  </a:lnTo>
                  <a:lnTo>
                    <a:pt x="9275069" y="1283018"/>
                  </a:lnTo>
                  <a:lnTo>
                    <a:pt x="9286498" y="1283018"/>
                  </a:lnTo>
                  <a:lnTo>
                    <a:pt x="9297977" y="1283018"/>
                  </a:lnTo>
                  <a:lnTo>
                    <a:pt x="9309406" y="1283018"/>
                  </a:lnTo>
                  <a:lnTo>
                    <a:pt x="9320837" y="1283018"/>
                  </a:lnTo>
                  <a:lnTo>
                    <a:pt x="9332266" y="1283018"/>
                  </a:lnTo>
                  <a:lnTo>
                    <a:pt x="9343696" y="1283018"/>
                  </a:lnTo>
                  <a:lnTo>
                    <a:pt x="9355174" y="1283018"/>
                  </a:lnTo>
                  <a:lnTo>
                    <a:pt x="9366604" y="1283018"/>
                  </a:lnTo>
                  <a:lnTo>
                    <a:pt x="9378035" y="1283018"/>
                  </a:lnTo>
                  <a:lnTo>
                    <a:pt x="9389464" y="1283018"/>
                  </a:lnTo>
                  <a:lnTo>
                    <a:pt x="9400894" y="1283018"/>
                  </a:lnTo>
                  <a:lnTo>
                    <a:pt x="9412372" y="1283018"/>
                  </a:lnTo>
                  <a:lnTo>
                    <a:pt x="9423802" y="1283018"/>
                  </a:lnTo>
                  <a:lnTo>
                    <a:pt x="9435232" y="1283018"/>
                  </a:lnTo>
                  <a:lnTo>
                    <a:pt x="9446662" y="1283018"/>
                  </a:lnTo>
                  <a:lnTo>
                    <a:pt x="9458091" y="1283018"/>
                  </a:lnTo>
                  <a:lnTo>
                    <a:pt x="9469570" y="1283018"/>
                  </a:lnTo>
                  <a:lnTo>
                    <a:pt x="9480999" y="1283018"/>
                  </a:lnTo>
                  <a:lnTo>
                    <a:pt x="9492429" y="1283018"/>
                  </a:lnTo>
                  <a:lnTo>
                    <a:pt x="9503859" y="1283018"/>
                  </a:lnTo>
                  <a:lnTo>
                    <a:pt x="9515289" y="1283018"/>
                  </a:lnTo>
                  <a:lnTo>
                    <a:pt x="9526767" y="1283018"/>
                  </a:lnTo>
                  <a:lnTo>
                    <a:pt x="9538197" y="1283018"/>
                  </a:lnTo>
                  <a:lnTo>
                    <a:pt x="9549626" y="1283018"/>
                  </a:lnTo>
                  <a:lnTo>
                    <a:pt x="9561057" y="1283018"/>
                  </a:lnTo>
                  <a:lnTo>
                    <a:pt x="9572487" y="1283018"/>
                  </a:lnTo>
                  <a:lnTo>
                    <a:pt x="9583965" y="1283018"/>
                  </a:lnTo>
                  <a:lnTo>
                    <a:pt x="9595395" y="1283018"/>
                  </a:lnTo>
                  <a:lnTo>
                    <a:pt x="9606824" y="1283018"/>
                  </a:lnTo>
                  <a:lnTo>
                    <a:pt x="9618255" y="1283018"/>
                  </a:lnTo>
                  <a:lnTo>
                    <a:pt x="9629684" y="1283018"/>
                  </a:lnTo>
                  <a:lnTo>
                    <a:pt x="9641163" y="1283018"/>
                  </a:lnTo>
                  <a:lnTo>
                    <a:pt x="9652592" y="1283018"/>
                  </a:lnTo>
                  <a:lnTo>
                    <a:pt x="9664022" y="1283018"/>
                  </a:lnTo>
                  <a:lnTo>
                    <a:pt x="9675452" y="1283018"/>
                  </a:lnTo>
                  <a:lnTo>
                    <a:pt x="9686882" y="1283018"/>
                  </a:lnTo>
                  <a:lnTo>
                    <a:pt x="9698360" y="1283018"/>
                  </a:lnTo>
                  <a:lnTo>
                    <a:pt x="9709790" y="1283018"/>
                  </a:lnTo>
                  <a:lnTo>
                    <a:pt x="9721219" y="1283018"/>
                  </a:lnTo>
                  <a:lnTo>
                    <a:pt x="9732650" y="1283018"/>
                  </a:lnTo>
                  <a:lnTo>
                    <a:pt x="9744080" y="1283018"/>
                  </a:lnTo>
                  <a:lnTo>
                    <a:pt x="9755557" y="1283018"/>
                  </a:lnTo>
                  <a:lnTo>
                    <a:pt x="9766988" y="1283018"/>
                  </a:lnTo>
                  <a:lnTo>
                    <a:pt x="9778417" y="1283018"/>
                  </a:lnTo>
                  <a:lnTo>
                    <a:pt x="9789848" y="1283018"/>
                  </a:lnTo>
                  <a:lnTo>
                    <a:pt x="9801277" y="1283018"/>
                  </a:lnTo>
                  <a:lnTo>
                    <a:pt x="9812755" y="1283018"/>
                  </a:lnTo>
                  <a:lnTo>
                    <a:pt x="9824185" y="1283018"/>
                  </a:lnTo>
                  <a:lnTo>
                    <a:pt x="9835615" y="1283018"/>
                  </a:lnTo>
                  <a:lnTo>
                    <a:pt x="9847045" y="1283018"/>
                  </a:lnTo>
                  <a:lnTo>
                    <a:pt x="9858475" y="1283018"/>
                  </a:lnTo>
                  <a:lnTo>
                    <a:pt x="9869952" y="1283018"/>
                  </a:lnTo>
                  <a:lnTo>
                    <a:pt x="9881383" y="1283018"/>
                  </a:lnTo>
                  <a:lnTo>
                    <a:pt x="9892812" y="1283018"/>
                  </a:lnTo>
                  <a:lnTo>
                    <a:pt x="9904243" y="1283018"/>
                  </a:lnTo>
                  <a:lnTo>
                    <a:pt x="9915673" y="1283018"/>
                  </a:lnTo>
                  <a:lnTo>
                    <a:pt x="9927102" y="1283018"/>
                  </a:lnTo>
                  <a:lnTo>
                    <a:pt x="9938581" y="1283018"/>
                  </a:lnTo>
                  <a:lnTo>
                    <a:pt x="9950010" y="1283018"/>
                  </a:lnTo>
                  <a:lnTo>
                    <a:pt x="9961441" y="1283018"/>
                  </a:lnTo>
                  <a:lnTo>
                    <a:pt x="9972870" y="1283018"/>
                  </a:lnTo>
                  <a:lnTo>
                    <a:pt x="9984300" y="1283018"/>
                  </a:lnTo>
                  <a:lnTo>
                    <a:pt x="9995778" y="1283018"/>
                  </a:lnTo>
                  <a:lnTo>
                    <a:pt x="10007208" y="1283018"/>
                  </a:lnTo>
                  <a:lnTo>
                    <a:pt x="10018638" y="1283018"/>
                  </a:lnTo>
                  <a:lnTo>
                    <a:pt x="10030068" y="1283018"/>
                  </a:lnTo>
                  <a:lnTo>
                    <a:pt x="10041498" y="1283018"/>
                  </a:lnTo>
                  <a:lnTo>
                    <a:pt x="10052976" y="1283018"/>
                  </a:lnTo>
                  <a:lnTo>
                    <a:pt x="10064405" y="1283018"/>
                  </a:lnTo>
                  <a:lnTo>
                    <a:pt x="10075835" y="1283018"/>
                  </a:lnTo>
                  <a:lnTo>
                    <a:pt x="10087266" y="1283018"/>
                  </a:lnTo>
                  <a:lnTo>
                    <a:pt x="10098695" y="1283018"/>
                  </a:lnTo>
                  <a:lnTo>
                    <a:pt x="10110174" y="1283018"/>
                  </a:lnTo>
                  <a:lnTo>
                    <a:pt x="10121603" y="1283018"/>
                  </a:lnTo>
                  <a:lnTo>
                    <a:pt x="10133033" y="1283018"/>
                  </a:lnTo>
                  <a:lnTo>
                    <a:pt x="10144463" y="1283018"/>
                  </a:lnTo>
                  <a:lnTo>
                    <a:pt x="10155893" y="1283018"/>
                  </a:lnTo>
                  <a:lnTo>
                    <a:pt x="10167371" y="1283018"/>
                  </a:lnTo>
                  <a:lnTo>
                    <a:pt x="10178801" y="1283018"/>
                  </a:lnTo>
                  <a:lnTo>
                    <a:pt x="10190230" y="1283018"/>
                  </a:lnTo>
                  <a:lnTo>
                    <a:pt x="10201661" y="1283018"/>
                  </a:lnTo>
                  <a:lnTo>
                    <a:pt x="10213091" y="1283018"/>
                  </a:lnTo>
                  <a:lnTo>
                    <a:pt x="10224569" y="1283018"/>
                  </a:lnTo>
                  <a:lnTo>
                    <a:pt x="10235998" y="1283018"/>
                  </a:lnTo>
                  <a:lnTo>
                    <a:pt x="10247428" y="1283018"/>
                  </a:lnTo>
                  <a:lnTo>
                    <a:pt x="10258859" y="1283018"/>
                  </a:lnTo>
                  <a:lnTo>
                    <a:pt x="10270288" y="1283018"/>
                  </a:lnTo>
                  <a:lnTo>
                    <a:pt x="10281767" y="1283018"/>
                  </a:lnTo>
                  <a:lnTo>
                    <a:pt x="10293196" y="1283018"/>
                  </a:lnTo>
                  <a:lnTo>
                    <a:pt x="10304626" y="1283018"/>
                  </a:lnTo>
                  <a:lnTo>
                    <a:pt x="10316056" y="1283018"/>
                  </a:lnTo>
                  <a:lnTo>
                    <a:pt x="10327486" y="1283018"/>
                  </a:lnTo>
                  <a:lnTo>
                    <a:pt x="10338963" y="1283018"/>
                  </a:lnTo>
                  <a:lnTo>
                    <a:pt x="10350394" y="1283018"/>
                  </a:lnTo>
                  <a:lnTo>
                    <a:pt x="10361823" y="1283018"/>
                  </a:lnTo>
                  <a:lnTo>
                    <a:pt x="10373254" y="1283018"/>
                  </a:lnTo>
                  <a:lnTo>
                    <a:pt x="10384684" y="1283018"/>
                  </a:lnTo>
                  <a:lnTo>
                    <a:pt x="10396161" y="1283018"/>
                  </a:lnTo>
                  <a:lnTo>
                    <a:pt x="10407591" y="1283018"/>
                  </a:lnTo>
                  <a:lnTo>
                    <a:pt x="10419021" y="1283018"/>
                  </a:lnTo>
                  <a:lnTo>
                    <a:pt x="10430452" y="1283018"/>
                  </a:lnTo>
                  <a:lnTo>
                    <a:pt x="10441881" y="1283018"/>
                  </a:lnTo>
                  <a:lnTo>
                    <a:pt x="10453358" y="1283018"/>
                  </a:lnTo>
                  <a:lnTo>
                    <a:pt x="10464789" y="1283018"/>
                  </a:lnTo>
                  <a:lnTo>
                    <a:pt x="10476219" y="1283018"/>
                  </a:lnTo>
                  <a:lnTo>
                    <a:pt x="10487649" y="1283018"/>
                  </a:lnTo>
                  <a:lnTo>
                    <a:pt x="10499079" y="1283018"/>
                  </a:lnTo>
                  <a:lnTo>
                    <a:pt x="10510556" y="1283018"/>
                  </a:lnTo>
                  <a:lnTo>
                    <a:pt x="10521987" y="1283018"/>
                  </a:lnTo>
                  <a:lnTo>
                    <a:pt x="10533416" y="1283018"/>
                  </a:lnTo>
                  <a:lnTo>
                    <a:pt x="10544847" y="1283018"/>
                  </a:lnTo>
                  <a:lnTo>
                    <a:pt x="10556277" y="1283018"/>
                  </a:lnTo>
                  <a:lnTo>
                    <a:pt x="10567754" y="1283018"/>
                  </a:lnTo>
                  <a:lnTo>
                    <a:pt x="10579184" y="1283018"/>
                  </a:lnTo>
                  <a:lnTo>
                    <a:pt x="10590614" y="1283018"/>
                  </a:lnTo>
                  <a:lnTo>
                    <a:pt x="10602045" y="1283018"/>
                  </a:lnTo>
                  <a:lnTo>
                    <a:pt x="10613474" y="1283018"/>
                  </a:lnTo>
                  <a:lnTo>
                    <a:pt x="10624951" y="1283018"/>
                  </a:lnTo>
                  <a:lnTo>
                    <a:pt x="10636382" y="1283018"/>
                  </a:lnTo>
                  <a:lnTo>
                    <a:pt x="10647812" y="1283018"/>
                  </a:lnTo>
                  <a:lnTo>
                    <a:pt x="10659241" y="1283018"/>
                  </a:lnTo>
                  <a:lnTo>
                    <a:pt x="10670672" y="1283018"/>
                  </a:lnTo>
                  <a:lnTo>
                    <a:pt x="10682149" y="1283018"/>
                  </a:lnTo>
                  <a:lnTo>
                    <a:pt x="10693580" y="1283018"/>
                  </a:lnTo>
                  <a:lnTo>
                    <a:pt x="10705009" y="1283018"/>
                  </a:lnTo>
                  <a:lnTo>
                    <a:pt x="10716439" y="1283018"/>
                  </a:lnTo>
                  <a:lnTo>
                    <a:pt x="10727870" y="1283018"/>
                  </a:lnTo>
                  <a:lnTo>
                    <a:pt x="10739347" y="1283018"/>
                  </a:lnTo>
                  <a:lnTo>
                    <a:pt x="10750778" y="1283018"/>
                  </a:lnTo>
                  <a:lnTo>
                    <a:pt x="10762207" y="1283018"/>
                  </a:lnTo>
                  <a:lnTo>
                    <a:pt x="10773637" y="1283018"/>
                  </a:lnTo>
                  <a:lnTo>
                    <a:pt x="10785067" y="1283018"/>
                  </a:lnTo>
                  <a:lnTo>
                    <a:pt x="10796544" y="1283018"/>
                  </a:lnTo>
                  <a:lnTo>
                    <a:pt x="10807975" y="1283018"/>
                  </a:lnTo>
                  <a:lnTo>
                    <a:pt x="10819405" y="1283018"/>
                  </a:lnTo>
                  <a:lnTo>
                    <a:pt x="10830834" y="1283018"/>
                  </a:lnTo>
                  <a:lnTo>
                    <a:pt x="10842265" y="1283018"/>
                  </a:lnTo>
                  <a:lnTo>
                    <a:pt x="10853742" y="1283018"/>
                  </a:lnTo>
                  <a:lnTo>
                    <a:pt x="10865173" y="1283018"/>
                  </a:lnTo>
                  <a:lnTo>
                    <a:pt x="10876602" y="1283018"/>
                  </a:lnTo>
                  <a:lnTo>
                    <a:pt x="10888032" y="1283018"/>
                  </a:lnTo>
                  <a:lnTo>
                    <a:pt x="10899463" y="1283018"/>
                  </a:lnTo>
                  <a:lnTo>
                    <a:pt x="10910892" y="1283018"/>
                  </a:lnTo>
                  <a:lnTo>
                    <a:pt x="10922369" y="1283018"/>
                  </a:lnTo>
                  <a:lnTo>
                    <a:pt x="10933800" y="1283018"/>
                  </a:lnTo>
                  <a:lnTo>
                    <a:pt x="10945230" y="1283018"/>
                  </a:lnTo>
                  <a:lnTo>
                    <a:pt x="10956660" y="1283018"/>
                  </a:lnTo>
                  <a:lnTo>
                    <a:pt x="10968090" y="1283018"/>
                  </a:lnTo>
                  <a:lnTo>
                    <a:pt x="10979567" y="1283018"/>
                  </a:lnTo>
                  <a:lnTo>
                    <a:pt x="10990998" y="1283018"/>
                  </a:lnTo>
                  <a:lnTo>
                    <a:pt x="11002427" y="1283018"/>
                  </a:lnTo>
                  <a:lnTo>
                    <a:pt x="11013858" y="1283018"/>
                  </a:lnTo>
                  <a:lnTo>
                    <a:pt x="11025287" y="1283018"/>
                  </a:lnTo>
                  <a:lnTo>
                    <a:pt x="11036765" y="1283018"/>
                  </a:lnTo>
                  <a:lnTo>
                    <a:pt x="11048195" y="1283018"/>
                  </a:lnTo>
                  <a:lnTo>
                    <a:pt x="11059625" y="1283018"/>
                  </a:lnTo>
                  <a:lnTo>
                    <a:pt x="11071056" y="1283018"/>
                  </a:lnTo>
                  <a:lnTo>
                    <a:pt x="11082485" y="1283018"/>
                  </a:lnTo>
                  <a:lnTo>
                    <a:pt x="11093962" y="1283018"/>
                  </a:lnTo>
                  <a:lnTo>
                    <a:pt x="11105393" y="1283018"/>
                  </a:lnTo>
                  <a:lnTo>
                    <a:pt x="11116823" y="1283018"/>
                  </a:lnTo>
                  <a:lnTo>
                    <a:pt x="11128253" y="1283018"/>
                  </a:lnTo>
                  <a:lnTo>
                    <a:pt x="11139683" y="1283018"/>
                  </a:lnTo>
                  <a:lnTo>
                    <a:pt x="11151160" y="1283018"/>
                  </a:lnTo>
                  <a:lnTo>
                    <a:pt x="11162591" y="1283018"/>
                  </a:lnTo>
                  <a:lnTo>
                    <a:pt x="11174020" y="1283018"/>
                  </a:lnTo>
                  <a:lnTo>
                    <a:pt x="11185451" y="1283018"/>
                  </a:lnTo>
                  <a:lnTo>
                    <a:pt x="11196881" y="1283018"/>
                  </a:lnTo>
                  <a:lnTo>
                    <a:pt x="11208358" y="1283018"/>
                  </a:lnTo>
                  <a:lnTo>
                    <a:pt x="11218359" y="1283018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DB7C2B6F-74C9-E746-B734-BCB6E9E7DF10}"/>
                </a:ext>
              </a:extLst>
            </p:cNvPr>
            <p:cNvSpPr/>
            <p:nvPr/>
          </p:nvSpPr>
          <p:spPr>
            <a:xfrm>
              <a:off x="851149" y="4718589"/>
              <a:ext cx="11218359" cy="1382172"/>
            </a:xfrm>
            <a:custGeom>
              <a:avLst/>
              <a:gdLst>
                <a:gd name="connsiteX0" fmla="*/ 0 w 11218359"/>
                <a:gd name="connsiteY0" fmla="*/ 1382173 h 1382172"/>
                <a:gd name="connsiteX1" fmla="*/ 9149 w 11218359"/>
                <a:gd name="connsiteY1" fmla="*/ 1382173 h 1382172"/>
                <a:gd name="connsiteX2" fmla="*/ 20588 w 11218359"/>
                <a:gd name="connsiteY2" fmla="*/ 1382173 h 1382172"/>
                <a:gd name="connsiteX3" fmla="*/ 32028 w 11218359"/>
                <a:gd name="connsiteY3" fmla="*/ 1382173 h 1382172"/>
                <a:gd name="connsiteX4" fmla="*/ 43467 w 11218359"/>
                <a:gd name="connsiteY4" fmla="*/ 1382173 h 1382172"/>
                <a:gd name="connsiteX5" fmla="*/ 54907 w 11218359"/>
                <a:gd name="connsiteY5" fmla="*/ 1382173 h 1382172"/>
                <a:gd name="connsiteX6" fmla="*/ 66346 w 11218359"/>
                <a:gd name="connsiteY6" fmla="*/ 1382173 h 1382172"/>
                <a:gd name="connsiteX7" fmla="*/ 77786 w 11218359"/>
                <a:gd name="connsiteY7" fmla="*/ 1382173 h 1382172"/>
                <a:gd name="connsiteX8" fmla="*/ 89225 w 11218359"/>
                <a:gd name="connsiteY8" fmla="*/ 1382173 h 1382172"/>
                <a:gd name="connsiteX9" fmla="*/ 100665 w 11218359"/>
                <a:gd name="connsiteY9" fmla="*/ 1382173 h 1382172"/>
                <a:gd name="connsiteX10" fmla="*/ 112104 w 11218359"/>
                <a:gd name="connsiteY10" fmla="*/ 1382173 h 1382172"/>
                <a:gd name="connsiteX11" fmla="*/ 123544 w 11218359"/>
                <a:gd name="connsiteY11" fmla="*/ 1382173 h 1382172"/>
                <a:gd name="connsiteX12" fmla="*/ 134979 w 11218359"/>
                <a:gd name="connsiteY12" fmla="*/ 1382173 h 1382172"/>
                <a:gd name="connsiteX13" fmla="*/ 146423 w 11218359"/>
                <a:gd name="connsiteY13" fmla="*/ 1382173 h 1382172"/>
                <a:gd name="connsiteX14" fmla="*/ 157858 w 11218359"/>
                <a:gd name="connsiteY14" fmla="*/ 1382173 h 1382172"/>
                <a:gd name="connsiteX15" fmla="*/ 169297 w 11218359"/>
                <a:gd name="connsiteY15" fmla="*/ 1382173 h 1382172"/>
                <a:gd name="connsiteX16" fmla="*/ 180737 w 11218359"/>
                <a:gd name="connsiteY16" fmla="*/ 1382173 h 1382172"/>
                <a:gd name="connsiteX17" fmla="*/ 192176 w 11218359"/>
                <a:gd name="connsiteY17" fmla="*/ 1382173 h 1382172"/>
                <a:gd name="connsiteX18" fmla="*/ 203616 w 11218359"/>
                <a:gd name="connsiteY18" fmla="*/ 1382173 h 1382172"/>
                <a:gd name="connsiteX19" fmla="*/ 215055 w 11218359"/>
                <a:gd name="connsiteY19" fmla="*/ 1382173 h 1382172"/>
                <a:gd name="connsiteX20" fmla="*/ 226495 w 11218359"/>
                <a:gd name="connsiteY20" fmla="*/ 1382173 h 1382172"/>
                <a:gd name="connsiteX21" fmla="*/ 237935 w 11218359"/>
                <a:gd name="connsiteY21" fmla="*/ 1382173 h 1382172"/>
                <a:gd name="connsiteX22" fmla="*/ 249374 w 11218359"/>
                <a:gd name="connsiteY22" fmla="*/ 1382173 h 1382172"/>
                <a:gd name="connsiteX23" fmla="*/ 260814 w 11218359"/>
                <a:gd name="connsiteY23" fmla="*/ 1382173 h 1382172"/>
                <a:gd name="connsiteX24" fmla="*/ 272253 w 11218359"/>
                <a:gd name="connsiteY24" fmla="*/ 1382173 h 1382172"/>
                <a:gd name="connsiteX25" fmla="*/ 283693 w 11218359"/>
                <a:gd name="connsiteY25" fmla="*/ 1382173 h 1382172"/>
                <a:gd name="connsiteX26" fmla="*/ 295132 w 11218359"/>
                <a:gd name="connsiteY26" fmla="*/ 1382173 h 1382172"/>
                <a:gd name="connsiteX27" fmla="*/ 306572 w 11218359"/>
                <a:gd name="connsiteY27" fmla="*/ 1382173 h 1382172"/>
                <a:gd name="connsiteX28" fmla="*/ 318011 w 11218359"/>
                <a:gd name="connsiteY28" fmla="*/ 1382173 h 1382172"/>
                <a:gd name="connsiteX29" fmla="*/ 329451 w 11218359"/>
                <a:gd name="connsiteY29" fmla="*/ 1382173 h 1382172"/>
                <a:gd name="connsiteX30" fmla="*/ 340890 w 11218359"/>
                <a:gd name="connsiteY30" fmla="*/ 1382173 h 1382172"/>
                <a:gd name="connsiteX31" fmla="*/ 352330 w 11218359"/>
                <a:gd name="connsiteY31" fmla="*/ 1382173 h 1382172"/>
                <a:gd name="connsiteX32" fmla="*/ 363769 w 11218359"/>
                <a:gd name="connsiteY32" fmla="*/ 1382173 h 1382172"/>
                <a:gd name="connsiteX33" fmla="*/ 375209 w 11218359"/>
                <a:gd name="connsiteY33" fmla="*/ 1382173 h 1382172"/>
                <a:gd name="connsiteX34" fmla="*/ 386648 w 11218359"/>
                <a:gd name="connsiteY34" fmla="*/ 1382173 h 1382172"/>
                <a:gd name="connsiteX35" fmla="*/ 398088 w 11218359"/>
                <a:gd name="connsiteY35" fmla="*/ 1382173 h 1382172"/>
                <a:gd name="connsiteX36" fmla="*/ 409527 w 11218359"/>
                <a:gd name="connsiteY36" fmla="*/ 1382173 h 1382172"/>
                <a:gd name="connsiteX37" fmla="*/ 420967 w 11218359"/>
                <a:gd name="connsiteY37" fmla="*/ 1382173 h 1382172"/>
                <a:gd name="connsiteX38" fmla="*/ 432406 w 11218359"/>
                <a:gd name="connsiteY38" fmla="*/ 1382173 h 1382172"/>
                <a:gd name="connsiteX39" fmla="*/ 443846 w 11218359"/>
                <a:gd name="connsiteY39" fmla="*/ 1382173 h 1382172"/>
                <a:gd name="connsiteX40" fmla="*/ 455285 w 11218359"/>
                <a:gd name="connsiteY40" fmla="*/ 1382173 h 1382172"/>
                <a:gd name="connsiteX41" fmla="*/ 466725 w 11218359"/>
                <a:gd name="connsiteY41" fmla="*/ 1382173 h 1382172"/>
                <a:gd name="connsiteX42" fmla="*/ 478165 w 11218359"/>
                <a:gd name="connsiteY42" fmla="*/ 1382173 h 1382172"/>
                <a:gd name="connsiteX43" fmla="*/ 489604 w 11218359"/>
                <a:gd name="connsiteY43" fmla="*/ 1382173 h 1382172"/>
                <a:gd name="connsiteX44" fmla="*/ 501044 w 11218359"/>
                <a:gd name="connsiteY44" fmla="*/ 1382173 h 1382172"/>
                <a:gd name="connsiteX45" fmla="*/ 512483 w 11218359"/>
                <a:gd name="connsiteY45" fmla="*/ 1382173 h 1382172"/>
                <a:gd name="connsiteX46" fmla="*/ 523923 w 11218359"/>
                <a:gd name="connsiteY46" fmla="*/ 1382173 h 1382172"/>
                <a:gd name="connsiteX47" fmla="*/ 535362 w 11218359"/>
                <a:gd name="connsiteY47" fmla="*/ 1382173 h 1382172"/>
                <a:gd name="connsiteX48" fmla="*/ 546802 w 11218359"/>
                <a:gd name="connsiteY48" fmla="*/ 1382173 h 1382172"/>
                <a:gd name="connsiteX49" fmla="*/ 558241 w 11218359"/>
                <a:gd name="connsiteY49" fmla="*/ 1382173 h 1382172"/>
                <a:gd name="connsiteX50" fmla="*/ 569681 w 11218359"/>
                <a:gd name="connsiteY50" fmla="*/ 1382173 h 1382172"/>
                <a:gd name="connsiteX51" fmla="*/ 581120 w 11218359"/>
                <a:gd name="connsiteY51" fmla="*/ 1382173 h 1382172"/>
                <a:gd name="connsiteX52" fmla="*/ 592560 w 11218359"/>
                <a:gd name="connsiteY52" fmla="*/ 1382173 h 1382172"/>
                <a:gd name="connsiteX53" fmla="*/ 603999 w 11218359"/>
                <a:gd name="connsiteY53" fmla="*/ 1382173 h 1382172"/>
                <a:gd name="connsiteX54" fmla="*/ 615439 w 11218359"/>
                <a:gd name="connsiteY54" fmla="*/ 1382173 h 1382172"/>
                <a:gd name="connsiteX55" fmla="*/ 626878 w 11218359"/>
                <a:gd name="connsiteY55" fmla="*/ 1382173 h 1382172"/>
                <a:gd name="connsiteX56" fmla="*/ 638318 w 11218359"/>
                <a:gd name="connsiteY56" fmla="*/ 1382173 h 1382172"/>
                <a:gd name="connsiteX57" fmla="*/ 649757 w 11218359"/>
                <a:gd name="connsiteY57" fmla="*/ 1382173 h 1382172"/>
                <a:gd name="connsiteX58" fmla="*/ 661192 w 11218359"/>
                <a:gd name="connsiteY58" fmla="*/ 1382173 h 1382172"/>
                <a:gd name="connsiteX59" fmla="*/ 672632 w 11218359"/>
                <a:gd name="connsiteY59" fmla="*/ 1382173 h 1382172"/>
                <a:gd name="connsiteX60" fmla="*/ 684071 w 11218359"/>
                <a:gd name="connsiteY60" fmla="*/ 1382173 h 1382172"/>
                <a:gd name="connsiteX61" fmla="*/ 695511 w 11218359"/>
                <a:gd name="connsiteY61" fmla="*/ 1382173 h 1382172"/>
                <a:gd name="connsiteX62" fmla="*/ 706950 w 11218359"/>
                <a:gd name="connsiteY62" fmla="*/ 1382173 h 1382172"/>
                <a:gd name="connsiteX63" fmla="*/ 718390 w 11218359"/>
                <a:gd name="connsiteY63" fmla="*/ 1382173 h 1382172"/>
                <a:gd name="connsiteX64" fmla="*/ 729829 w 11218359"/>
                <a:gd name="connsiteY64" fmla="*/ 1382173 h 1382172"/>
                <a:gd name="connsiteX65" fmla="*/ 741269 w 11218359"/>
                <a:gd name="connsiteY65" fmla="*/ 1382173 h 1382172"/>
                <a:gd name="connsiteX66" fmla="*/ 752708 w 11218359"/>
                <a:gd name="connsiteY66" fmla="*/ 1382173 h 1382172"/>
                <a:gd name="connsiteX67" fmla="*/ 764148 w 11218359"/>
                <a:gd name="connsiteY67" fmla="*/ 1382173 h 1382172"/>
                <a:gd name="connsiteX68" fmla="*/ 775587 w 11218359"/>
                <a:gd name="connsiteY68" fmla="*/ 1382173 h 1382172"/>
                <a:gd name="connsiteX69" fmla="*/ 787027 w 11218359"/>
                <a:gd name="connsiteY69" fmla="*/ 1382173 h 1382172"/>
                <a:gd name="connsiteX70" fmla="*/ 798467 w 11218359"/>
                <a:gd name="connsiteY70" fmla="*/ 1382173 h 1382172"/>
                <a:gd name="connsiteX71" fmla="*/ 809906 w 11218359"/>
                <a:gd name="connsiteY71" fmla="*/ 1382173 h 1382172"/>
                <a:gd name="connsiteX72" fmla="*/ 821346 w 11218359"/>
                <a:gd name="connsiteY72" fmla="*/ 1382173 h 1382172"/>
                <a:gd name="connsiteX73" fmla="*/ 832785 w 11218359"/>
                <a:gd name="connsiteY73" fmla="*/ 1382173 h 1382172"/>
                <a:gd name="connsiteX74" fmla="*/ 844225 w 11218359"/>
                <a:gd name="connsiteY74" fmla="*/ 1382173 h 1382172"/>
                <a:gd name="connsiteX75" fmla="*/ 855664 w 11218359"/>
                <a:gd name="connsiteY75" fmla="*/ 1382173 h 1382172"/>
                <a:gd name="connsiteX76" fmla="*/ 867104 w 11218359"/>
                <a:gd name="connsiteY76" fmla="*/ 1382173 h 1382172"/>
                <a:gd name="connsiteX77" fmla="*/ 878543 w 11218359"/>
                <a:gd name="connsiteY77" fmla="*/ 1382173 h 1382172"/>
                <a:gd name="connsiteX78" fmla="*/ 889983 w 11218359"/>
                <a:gd name="connsiteY78" fmla="*/ 1382173 h 1382172"/>
                <a:gd name="connsiteX79" fmla="*/ 901422 w 11218359"/>
                <a:gd name="connsiteY79" fmla="*/ 1382173 h 1382172"/>
                <a:gd name="connsiteX80" fmla="*/ 912862 w 11218359"/>
                <a:gd name="connsiteY80" fmla="*/ 1382173 h 1382172"/>
                <a:gd name="connsiteX81" fmla="*/ 924301 w 11218359"/>
                <a:gd name="connsiteY81" fmla="*/ 1382173 h 1382172"/>
                <a:gd name="connsiteX82" fmla="*/ 935741 w 11218359"/>
                <a:gd name="connsiteY82" fmla="*/ 1382173 h 1382172"/>
                <a:gd name="connsiteX83" fmla="*/ 947180 w 11218359"/>
                <a:gd name="connsiteY83" fmla="*/ 1382173 h 1382172"/>
                <a:gd name="connsiteX84" fmla="*/ 958620 w 11218359"/>
                <a:gd name="connsiteY84" fmla="*/ 1382173 h 1382172"/>
                <a:gd name="connsiteX85" fmla="*/ 970059 w 11218359"/>
                <a:gd name="connsiteY85" fmla="*/ 1382173 h 1382172"/>
                <a:gd name="connsiteX86" fmla="*/ 981499 w 11218359"/>
                <a:gd name="connsiteY86" fmla="*/ 1382173 h 1382172"/>
                <a:gd name="connsiteX87" fmla="*/ 992938 w 11218359"/>
                <a:gd name="connsiteY87" fmla="*/ 1382173 h 1382172"/>
                <a:gd name="connsiteX88" fmla="*/ 1004378 w 11218359"/>
                <a:gd name="connsiteY88" fmla="*/ 1382173 h 1382172"/>
                <a:gd name="connsiteX89" fmla="*/ 1015818 w 11218359"/>
                <a:gd name="connsiteY89" fmla="*/ 1382173 h 1382172"/>
                <a:gd name="connsiteX90" fmla="*/ 1027257 w 11218359"/>
                <a:gd name="connsiteY90" fmla="*/ 1382173 h 1382172"/>
                <a:gd name="connsiteX91" fmla="*/ 1038697 w 11218359"/>
                <a:gd name="connsiteY91" fmla="*/ 1382173 h 1382172"/>
                <a:gd name="connsiteX92" fmla="*/ 1050136 w 11218359"/>
                <a:gd name="connsiteY92" fmla="*/ 1382173 h 1382172"/>
                <a:gd name="connsiteX93" fmla="*/ 1061576 w 11218359"/>
                <a:gd name="connsiteY93" fmla="*/ 1382173 h 1382172"/>
                <a:gd name="connsiteX94" fmla="*/ 1073015 w 11218359"/>
                <a:gd name="connsiteY94" fmla="*/ 1382173 h 1382172"/>
                <a:gd name="connsiteX95" fmla="*/ 1084455 w 11218359"/>
                <a:gd name="connsiteY95" fmla="*/ 1382173 h 1382172"/>
                <a:gd name="connsiteX96" fmla="*/ 1095894 w 11218359"/>
                <a:gd name="connsiteY96" fmla="*/ 1382173 h 1382172"/>
                <a:gd name="connsiteX97" fmla="*/ 1107334 w 11218359"/>
                <a:gd name="connsiteY97" fmla="*/ 1382173 h 1382172"/>
                <a:gd name="connsiteX98" fmla="*/ 1118773 w 11218359"/>
                <a:gd name="connsiteY98" fmla="*/ 1382173 h 1382172"/>
                <a:gd name="connsiteX99" fmla="*/ 1130213 w 11218359"/>
                <a:gd name="connsiteY99" fmla="*/ 1382173 h 1382172"/>
                <a:gd name="connsiteX100" fmla="*/ 1141652 w 11218359"/>
                <a:gd name="connsiteY100" fmla="*/ 1382173 h 1382172"/>
                <a:gd name="connsiteX101" fmla="*/ 1153092 w 11218359"/>
                <a:gd name="connsiteY101" fmla="*/ 1382173 h 1382172"/>
                <a:gd name="connsiteX102" fmla="*/ 1164531 w 11218359"/>
                <a:gd name="connsiteY102" fmla="*/ 1382173 h 1382172"/>
                <a:gd name="connsiteX103" fmla="*/ 1175971 w 11218359"/>
                <a:gd name="connsiteY103" fmla="*/ 1382173 h 1382172"/>
                <a:gd name="connsiteX104" fmla="*/ 1187406 w 11218359"/>
                <a:gd name="connsiteY104" fmla="*/ 1382173 h 1382172"/>
                <a:gd name="connsiteX105" fmla="*/ 1198845 w 11218359"/>
                <a:gd name="connsiteY105" fmla="*/ 1382173 h 1382172"/>
                <a:gd name="connsiteX106" fmla="*/ 1210285 w 11218359"/>
                <a:gd name="connsiteY106" fmla="*/ 1382173 h 1382172"/>
                <a:gd name="connsiteX107" fmla="*/ 1221724 w 11218359"/>
                <a:gd name="connsiteY107" fmla="*/ 1382173 h 1382172"/>
                <a:gd name="connsiteX108" fmla="*/ 1233164 w 11218359"/>
                <a:gd name="connsiteY108" fmla="*/ 1382173 h 1382172"/>
                <a:gd name="connsiteX109" fmla="*/ 1244603 w 11218359"/>
                <a:gd name="connsiteY109" fmla="*/ 1382173 h 1382172"/>
                <a:gd name="connsiteX110" fmla="*/ 1256043 w 11218359"/>
                <a:gd name="connsiteY110" fmla="*/ 1382173 h 1382172"/>
                <a:gd name="connsiteX111" fmla="*/ 1267482 w 11218359"/>
                <a:gd name="connsiteY111" fmla="*/ 1382173 h 1382172"/>
                <a:gd name="connsiteX112" fmla="*/ 1278922 w 11218359"/>
                <a:gd name="connsiteY112" fmla="*/ 1382173 h 1382172"/>
                <a:gd name="connsiteX113" fmla="*/ 1290361 w 11218359"/>
                <a:gd name="connsiteY113" fmla="*/ 1382173 h 1382172"/>
                <a:gd name="connsiteX114" fmla="*/ 1301801 w 11218359"/>
                <a:gd name="connsiteY114" fmla="*/ 1382173 h 1382172"/>
                <a:gd name="connsiteX115" fmla="*/ 1313240 w 11218359"/>
                <a:gd name="connsiteY115" fmla="*/ 1382173 h 1382172"/>
                <a:gd name="connsiteX116" fmla="*/ 1324680 w 11218359"/>
                <a:gd name="connsiteY116" fmla="*/ 1382173 h 1382172"/>
                <a:gd name="connsiteX117" fmla="*/ 1336120 w 11218359"/>
                <a:gd name="connsiteY117" fmla="*/ 1382173 h 1382172"/>
                <a:gd name="connsiteX118" fmla="*/ 1347559 w 11218359"/>
                <a:gd name="connsiteY118" fmla="*/ 1382173 h 1382172"/>
                <a:gd name="connsiteX119" fmla="*/ 1358999 w 11218359"/>
                <a:gd name="connsiteY119" fmla="*/ 1382173 h 1382172"/>
                <a:gd name="connsiteX120" fmla="*/ 1370438 w 11218359"/>
                <a:gd name="connsiteY120" fmla="*/ 1382173 h 1382172"/>
                <a:gd name="connsiteX121" fmla="*/ 1381878 w 11218359"/>
                <a:gd name="connsiteY121" fmla="*/ 1382173 h 1382172"/>
                <a:gd name="connsiteX122" fmla="*/ 1393317 w 11218359"/>
                <a:gd name="connsiteY122" fmla="*/ 1382173 h 1382172"/>
                <a:gd name="connsiteX123" fmla="*/ 1404757 w 11218359"/>
                <a:gd name="connsiteY123" fmla="*/ 1382173 h 1382172"/>
                <a:gd name="connsiteX124" fmla="*/ 1416196 w 11218359"/>
                <a:gd name="connsiteY124" fmla="*/ 1382173 h 1382172"/>
                <a:gd name="connsiteX125" fmla="*/ 1427636 w 11218359"/>
                <a:gd name="connsiteY125" fmla="*/ 1382173 h 1382172"/>
                <a:gd name="connsiteX126" fmla="*/ 1439075 w 11218359"/>
                <a:gd name="connsiteY126" fmla="*/ 1382173 h 1382172"/>
                <a:gd name="connsiteX127" fmla="*/ 1450515 w 11218359"/>
                <a:gd name="connsiteY127" fmla="*/ 1382173 h 1382172"/>
                <a:gd name="connsiteX128" fmla="*/ 1461954 w 11218359"/>
                <a:gd name="connsiteY128" fmla="*/ 1382173 h 1382172"/>
                <a:gd name="connsiteX129" fmla="*/ 1473394 w 11218359"/>
                <a:gd name="connsiteY129" fmla="*/ 1382173 h 1382172"/>
                <a:gd name="connsiteX130" fmla="*/ 1484833 w 11218359"/>
                <a:gd name="connsiteY130" fmla="*/ 1382173 h 1382172"/>
                <a:gd name="connsiteX131" fmla="*/ 1496273 w 11218359"/>
                <a:gd name="connsiteY131" fmla="*/ 1382173 h 1382172"/>
                <a:gd name="connsiteX132" fmla="*/ 1507712 w 11218359"/>
                <a:gd name="connsiteY132" fmla="*/ 1382173 h 1382172"/>
                <a:gd name="connsiteX133" fmla="*/ 1519152 w 11218359"/>
                <a:gd name="connsiteY133" fmla="*/ 1382173 h 1382172"/>
                <a:gd name="connsiteX134" fmla="*/ 1530591 w 11218359"/>
                <a:gd name="connsiteY134" fmla="*/ 1382173 h 1382172"/>
                <a:gd name="connsiteX135" fmla="*/ 1542031 w 11218359"/>
                <a:gd name="connsiteY135" fmla="*/ 1382173 h 1382172"/>
                <a:gd name="connsiteX136" fmla="*/ 1553471 w 11218359"/>
                <a:gd name="connsiteY136" fmla="*/ 1382173 h 1382172"/>
                <a:gd name="connsiteX137" fmla="*/ 1564910 w 11218359"/>
                <a:gd name="connsiteY137" fmla="*/ 1382173 h 1382172"/>
                <a:gd name="connsiteX138" fmla="*/ 1576349 w 11218359"/>
                <a:gd name="connsiteY138" fmla="*/ 1382173 h 1382172"/>
                <a:gd name="connsiteX139" fmla="*/ 1587789 w 11218359"/>
                <a:gd name="connsiteY139" fmla="*/ 1382173 h 1382172"/>
                <a:gd name="connsiteX140" fmla="*/ 1599229 w 11218359"/>
                <a:gd name="connsiteY140" fmla="*/ 1382173 h 1382172"/>
                <a:gd name="connsiteX141" fmla="*/ 1610668 w 11218359"/>
                <a:gd name="connsiteY141" fmla="*/ 1382173 h 1382172"/>
                <a:gd name="connsiteX142" fmla="*/ 1622107 w 11218359"/>
                <a:gd name="connsiteY142" fmla="*/ 1382173 h 1382172"/>
                <a:gd name="connsiteX143" fmla="*/ 1633547 w 11218359"/>
                <a:gd name="connsiteY143" fmla="*/ 1382173 h 1382172"/>
                <a:gd name="connsiteX144" fmla="*/ 1644987 w 11218359"/>
                <a:gd name="connsiteY144" fmla="*/ 1382173 h 1382172"/>
                <a:gd name="connsiteX145" fmla="*/ 1656426 w 11218359"/>
                <a:gd name="connsiteY145" fmla="*/ 1382173 h 1382172"/>
                <a:gd name="connsiteX146" fmla="*/ 1667866 w 11218359"/>
                <a:gd name="connsiteY146" fmla="*/ 1382173 h 1382172"/>
                <a:gd name="connsiteX147" fmla="*/ 1679305 w 11218359"/>
                <a:gd name="connsiteY147" fmla="*/ 1382173 h 1382172"/>
                <a:gd name="connsiteX148" fmla="*/ 1690745 w 11218359"/>
                <a:gd name="connsiteY148" fmla="*/ 1382173 h 1382172"/>
                <a:gd name="connsiteX149" fmla="*/ 1702184 w 11218359"/>
                <a:gd name="connsiteY149" fmla="*/ 1382173 h 1382172"/>
                <a:gd name="connsiteX150" fmla="*/ 1713619 w 11218359"/>
                <a:gd name="connsiteY150" fmla="*/ 1382173 h 1382172"/>
                <a:gd name="connsiteX151" fmla="*/ 1725063 w 11218359"/>
                <a:gd name="connsiteY151" fmla="*/ 1382173 h 1382172"/>
                <a:gd name="connsiteX152" fmla="*/ 1736498 w 11218359"/>
                <a:gd name="connsiteY152" fmla="*/ 1382173 h 1382172"/>
                <a:gd name="connsiteX153" fmla="*/ 1747938 w 11218359"/>
                <a:gd name="connsiteY153" fmla="*/ 1382173 h 1382172"/>
                <a:gd name="connsiteX154" fmla="*/ 1759377 w 11218359"/>
                <a:gd name="connsiteY154" fmla="*/ 1382173 h 1382172"/>
                <a:gd name="connsiteX155" fmla="*/ 1770817 w 11218359"/>
                <a:gd name="connsiteY155" fmla="*/ 1382173 h 1382172"/>
                <a:gd name="connsiteX156" fmla="*/ 1782256 w 11218359"/>
                <a:gd name="connsiteY156" fmla="*/ 1382173 h 1382172"/>
                <a:gd name="connsiteX157" fmla="*/ 1793696 w 11218359"/>
                <a:gd name="connsiteY157" fmla="*/ 1382173 h 1382172"/>
                <a:gd name="connsiteX158" fmla="*/ 1805135 w 11218359"/>
                <a:gd name="connsiteY158" fmla="*/ 1382173 h 1382172"/>
                <a:gd name="connsiteX159" fmla="*/ 1816575 w 11218359"/>
                <a:gd name="connsiteY159" fmla="*/ 1382173 h 1382172"/>
                <a:gd name="connsiteX160" fmla="*/ 1828014 w 11218359"/>
                <a:gd name="connsiteY160" fmla="*/ 1382173 h 1382172"/>
                <a:gd name="connsiteX161" fmla="*/ 1839454 w 11218359"/>
                <a:gd name="connsiteY161" fmla="*/ 1382173 h 1382172"/>
                <a:gd name="connsiteX162" fmla="*/ 1850893 w 11218359"/>
                <a:gd name="connsiteY162" fmla="*/ 1382173 h 1382172"/>
                <a:gd name="connsiteX163" fmla="*/ 1862333 w 11218359"/>
                <a:gd name="connsiteY163" fmla="*/ 1382173 h 1382172"/>
                <a:gd name="connsiteX164" fmla="*/ 1873772 w 11218359"/>
                <a:gd name="connsiteY164" fmla="*/ 1382173 h 1382172"/>
                <a:gd name="connsiteX165" fmla="*/ 1885212 w 11218359"/>
                <a:gd name="connsiteY165" fmla="*/ 1382173 h 1382172"/>
                <a:gd name="connsiteX166" fmla="*/ 1896651 w 11218359"/>
                <a:gd name="connsiteY166" fmla="*/ 1382173 h 1382172"/>
                <a:gd name="connsiteX167" fmla="*/ 1908091 w 11218359"/>
                <a:gd name="connsiteY167" fmla="*/ 1382173 h 1382172"/>
                <a:gd name="connsiteX168" fmla="*/ 1919531 w 11218359"/>
                <a:gd name="connsiteY168" fmla="*/ 1382173 h 1382172"/>
                <a:gd name="connsiteX169" fmla="*/ 1930970 w 11218359"/>
                <a:gd name="connsiteY169" fmla="*/ 1382173 h 1382172"/>
                <a:gd name="connsiteX170" fmla="*/ 1942409 w 11218359"/>
                <a:gd name="connsiteY170" fmla="*/ 1382173 h 1382172"/>
                <a:gd name="connsiteX171" fmla="*/ 1953849 w 11218359"/>
                <a:gd name="connsiteY171" fmla="*/ 1382173 h 1382172"/>
                <a:gd name="connsiteX172" fmla="*/ 1965289 w 11218359"/>
                <a:gd name="connsiteY172" fmla="*/ 1382173 h 1382172"/>
                <a:gd name="connsiteX173" fmla="*/ 1976728 w 11218359"/>
                <a:gd name="connsiteY173" fmla="*/ 1382173 h 1382172"/>
                <a:gd name="connsiteX174" fmla="*/ 1988168 w 11218359"/>
                <a:gd name="connsiteY174" fmla="*/ 1382173 h 1382172"/>
                <a:gd name="connsiteX175" fmla="*/ 1999607 w 11218359"/>
                <a:gd name="connsiteY175" fmla="*/ 1382173 h 1382172"/>
                <a:gd name="connsiteX176" fmla="*/ 2011047 w 11218359"/>
                <a:gd name="connsiteY176" fmla="*/ 1382173 h 1382172"/>
                <a:gd name="connsiteX177" fmla="*/ 2022486 w 11218359"/>
                <a:gd name="connsiteY177" fmla="*/ 1382173 h 1382172"/>
                <a:gd name="connsiteX178" fmla="*/ 2033926 w 11218359"/>
                <a:gd name="connsiteY178" fmla="*/ 1382173 h 1382172"/>
                <a:gd name="connsiteX179" fmla="*/ 2045365 w 11218359"/>
                <a:gd name="connsiteY179" fmla="*/ 1382173 h 1382172"/>
                <a:gd name="connsiteX180" fmla="*/ 2056805 w 11218359"/>
                <a:gd name="connsiteY180" fmla="*/ 1382173 h 1382172"/>
                <a:gd name="connsiteX181" fmla="*/ 2068244 w 11218359"/>
                <a:gd name="connsiteY181" fmla="*/ 1382173 h 1382172"/>
                <a:gd name="connsiteX182" fmla="*/ 2079684 w 11218359"/>
                <a:gd name="connsiteY182" fmla="*/ 1382173 h 1382172"/>
                <a:gd name="connsiteX183" fmla="*/ 2091123 w 11218359"/>
                <a:gd name="connsiteY183" fmla="*/ 1382173 h 1382172"/>
                <a:gd name="connsiteX184" fmla="*/ 2102563 w 11218359"/>
                <a:gd name="connsiteY184" fmla="*/ 1382173 h 1382172"/>
                <a:gd name="connsiteX185" fmla="*/ 2114002 w 11218359"/>
                <a:gd name="connsiteY185" fmla="*/ 1382173 h 1382172"/>
                <a:gd name="connsiteX186" fmla="*/ 2125442 w 11218359"/>
                <a:gd name="connsiteY186" fmla="*/ 1382173 h 1382172"/>
                <a:gd name="connsiteX187" fmla="*/ 2136882 w 11218359"/>
                <a:gd name="connsiteY187" fmla="*/ 1382173 h 1382172"/>
                <a:gd name="connsiteX188" fmla="*/ 2148321 w 11218359"/>
                <a:gd name="connsiteY188" fmla="*/ 1382173 h 1382172"/>
                <a:gd name="connsiteX189" fmla="*/ 2159760 w 11218359"/>
                <a:gd name="connsiteY189" fmla="*/ 1382173 h 1382172"/>
                <a:gd name="connsiteX190" fmla="*/ 2171200 w 11218359"/>
                <a:gd name="connsiteY190" fmla="*/ 1382173 h 1382172"/>
                <a:gd name="connsiteX191" fmla="*/ 2182640 w 11218359"/>
                <a:gd name="connsiteY191" fmla="*/ 1382173 h 1382172"/>
                <a:gd name="connsiteX192" fmla="*/ 2194079 w 11218359"/>
                <a:gd name="connsiteY192" fmla="*/ 1382173 h 1382172"/>
                <a:gd name="connsiteX193" fmla="*/ 2205519 w 11218359"/>
                <a:gd name="connsiteY193" fmla="*/ 1382173 h 1382172"/>
                <a:gd name="connsiteX194" fmla="*/ 2216958 w 11218359"/>
                <a:gd name="connsiteY194" fmla="*/ 1382173 h 1382172"/>
                <a:gd name="connsiteX195" fmla="*/ 2228393 w 11218359"/>
                <a:gd name="connsiteY195" fmla="*/ 1382173 h 1382172"/>
                <a:gd name="connsiteX196" fmla="*/ 2239837 w 11218359"/>
                <a:gd name="connsiteY196" fmla="*/ 1382173 h 1382172"/>
                <a:gd name="connsiteX197" fmla="*/ 2251272 w 11218359"/>
                <a:gd name="connsiteY197" fmla="*/ 1382173 h 1382172"/>
                <a:gd name="connsiteX198" fmla="*/ 2262716 w 11218359"/>
                <a:gd name="connsiteY198" fmla="*/ 1382173 h 1382172"/>
                <a:gd name="connsiteX199" fmla="*/ 2274151 w 11218359"/>
                <a:gd name="connsiteY199" fmla="*/ 1382173 h 1382172"/>
                <a:gd name="connsiteX200" fmla="*/ 2285591 w 11218359"/>
                <a:gd name="connsiteY200" fmla="*/ 1382173 h 1382172"/>
                <a:gd name="connsiteX201" fmla="*/ 2297030 w 11218359"/>
                <a:gd name="connsiteY201" fmla="*/ 1382173 h 1382172"/>
                <a:gd name="connsiteX202" fmla="*/ 2308470 w 11218359"/>
                <a:gd name="connsiteY202" fmla="*/ 1382173 h 1382172"/>
                <a:gd name="connsiteX203" fmla="*/ 2319909 w 11218359"/>
                <a:gd name="connsiteY203" fmla="*/ 1382173 h 1382172"/>
                <a:gd name="connsiteX204" fmla="*/ 2331349 w 11218359"/>
                <a:gd name="connsiteY204" fmla="*/ 1382173 h 1382172"/>
                <a:gd name="connsiteX205" fmla="*/ 2342788 w 11218359"/>
                <a:gd name="connsiteY205" fmla="*/ 1382173 h 1382172"/>
                <a:gd name="connsiteX206" fmla="*/ 2354228 w 11218359"/>
                <a:gd name="connsiteY206" fmla="*/ 1382173 h 1382172"/>
                <a:gd name="connsiteX207" fmla="*/ 2365667 w 11218359"/>
                <a:gd name="connsiteY207" fmla="*/ 1382173 h 1382172"/>
                <a:gd name="connsiteX208" fmla="*/ 2377107 w 11218359"/>
                <a:gd name="connsiteY208" fmla="*/ 1382173 h 1382172"/>
                <a:gd name="connsiteX209" fmla="*/ 2388546 w 11218359"/>
                <a:gd name="connsiteY209" fmla="*/ 1382173 h 1382172"/>
                <a:gd name="connsiteX210" fmla="*/ 2399986 w 11218359"/>
                <a:gd name="connsiteY210" fmla="*/ 1382173 h 1382172"/>
                <a:gd name="connsiteX211" fmla="*/ 2411425 w 11218359"/>
                <a:gd name="connsiteY211" fmla="*/ 1382173 h 1382172"/>
                <a:gd name="connsiteX212" fmla="*/ 2422865 w 11218359"/>
                <a:gd name="connsiteY212" fmla="*/ 1382173 h 1382172"/>
                <a:gd name="connsiteX213" fmla="*/ 2434304 w 11218359"/>
                <a:gd name="connsiteY213" fmla="*/ 1382173 h 1382172"/>
                <a:gd name="connsiteX214" fmla="*/ 2445744 w 11218359"/>
                <a:gd name="connsiteY214" fmla="*/ 1382173 h 1382172"/>
                <a:gd name="connsiteX215" fmla="*/ 2457184 w 11218359"/>
                <a:gd name="connsiteY215" fmla="*/ 1382173 h 1382172"/>
                <a:gd name="connsiteX216" fmla="*/ 2468623 w 11218359"/>
                <a:gd name="connsiteY216" fmla="*/ 1382173 h 1382172"/>
                <a:gd name="connsiteX217" fmla="*/ 2480062 w 11218359"/>
                <a:gd name="connsiteY217" fmla="*/ 1382173 h 1382172"/>
                <a:gd name="connsiteX218" fmla="*/ 2491502 w 11218359"/>
                <a:gd name="connsiteY218" fmla="*/ 1382173 h 1382172"/>
                <a:gd name="connsiteX219" fmla="*/ 2502942 w 11218359"/>
                <a:gd name="connsiteY219" fmla="*/ 1382173 h 1382172"/>
                <a:gd name="connsiteX220" fmla="*/ 2514381 w 11218359"/>
                <a:gd name="connsiteY220" fmla="*/ 1382173 h 1382172"/>
                <a:gd name="connsiteX221" fmla="*/ 2525821 w 11218359"/>
                <a:gd name="connsiteY221" fmla="*/ 1382173 h 1382172"/>
                <a:gd name="connsiteX222" fmla="*/ 2537260 w 11218359"/>
                <a:gd name="connsiteY222" fmla="*/ 1382173 h 1382172"/>
                <a:gd name="connsiteX223" fmla="*/ 2548700 w 11218359"/>
                <a:gd name="connsiteY223" fmla="*/ 1382173 h 1382172"/>
                <a:gd name="connsiteX224" fmla="*/ 2560139 w 11218359"/>
                <a:gd name="connsiteY224" fmla="*/ 1382173 h 1382172"/>
                <a:gd name="connsiteX225" fmla="*/ 2571579 w 11218359"/>
                <a:gd name="connsiteY225" fmla="*/ 1382173 h 1382172"/>
                <a:gd name="connsiteX226" fmla="*/ 2583018 w 11218359"/>
                <a:gd name="connsiteY226" fmla="*/ 1382173 h 1382172"/>
                <a:gd name="connsiteX227" fmla="*/ 2594458 w 11218359"/>
                <a:gd name="connsiteY227" fmla="*/ 1382173 h 1382172"/>
                <a:gd name="connsiteX228" fmla="*/ 2605897 w 11218359"/>
                <a:gd name="connsiteY228" fmla="*/ 1382173 h 1382172"/>
                <a:gd name="connsiteX229" fmla="*/ 2617337 w 11218359"/>
                <a:gd name="connsiteY229" fmla="*/ 1382173 h 1382172"/>
                <a:gd name="connsiteX230" fmla="*/ 2628776 w 11218359"/>
                <a:gd name="connsiteY230" fmla="*/ 1382173 h 1382172"/>
                <a:gd name="connsiteX231" fmla="*/ 2640216 w 11218359"/>
                <a:gd name="connsiteY231" fmla="*/ 1382173 h 1382172"/>
                <a:gd name="connsiteX232" fmla="*/ 2651655 w 11218359"/>
                <a:gd name="connsiteY232" fmla="*/ 1382173 h 1382172"/>
                <a:gd name="connsiteX233" fmla="*/ 2663095 w 11218359"/>
                <a:gd name="connsiteY233" fmla="*/ 1382173 h 1382172"/>
                <a:gd name="connsiteX234" fmla="*/ 2674535 w 11218359"/>
                <a:gd name="connsiteY234" fmla="*/ 1382173 h 1382172"/>
                <a:gd name="connsiteX235" fmla="*/ 2685974 w 11218359"/>
                <a:gd name="connsiteY235" fmla="*/ 1382173 h 1382172"/>
                <a:gd name="connsiteX236" fmla="*/ 2697413 w 11218359"/>
                <a:gd name="connsiteY236" fmla="*/ 1382173 h 1382172"/>
                <a:gd name="connsiteX237" fmla="*/ 2708853 w 11218359"/>
                <a:gd name="connsiteY237" fmla="*/ 1382173 h 1382172"/>
                <a:gd name="connsiteX238" fmla="*/ 2720293 w 11218359"/>
                <a:gd name="connsiteY238" fmla="*/ 1382173 h 1382172"/>
                <a:gd name="connsiteX239" fmla="*/ 2731727 w 11218359"/>
                <a:gd name="connsiteY239" fmla="*/ 1382173 h 1382172"/>
                <a:gd name="connsiteX240" fmla="*/ 2743172 w 11218359"/>
                <a:gd name="connsiteY240" fmla="*/ 1382173 h 1382172"/>
                <a:gd name="connsiteX241" fmla="*/ 2754611 w 11218359"/>
                <a:gd name="connsiteY241" fmla="*/ 1382173 h 1382172"/>
                <a:gd name="connsiteX242" fmla="*/ 2766046 w 11218359"/>
                <a:gd name="connsiteY242" fmla="*/ 1382173 h 1382172"/>
                <a:gd name="connsiteX243" fmla="*/ 2777490 w 11218359"/>
                <a:gd name="connsiteY243" fmla="*/ 1382173 h 1382172"/>
                <a:gd name="connsiteX244" fmla="*/ 2788925 w 11218359"/>
                <a:gd name="connsiteY244" fmla="*/ 1382173 h 1382172"/>
                <a:gd name="connsiteX245" fmla="*/ 2800364 w 11218359"/>
                <a:gd name="connsiteY245" fmla="*/ 1382173 h 1382172"/>
                <a:gd name="connsiteX246" fmla="*/ 2811804 w 11218359"/>
                <a:gd name="connsiteY246" fmla="*/ 1382173 h 1382172"/>
                <a:gd name="connsiteX247" fmla="*/ 2823243 w 11218359"/>
                <a:gd name="connsiteY247" fmla="*/ 1382173 h 1382172"/>
                <a:gd name="connsiteX248" fmla="*/ 2834683 w 11218359"/>
                <a:gd name="connsiteY248" fmla="*/ 1382173 h 1382172"/>
                <a:gd name="connsiteX249" fmla="*/ 2846123 w 11218359"/>
                <a:gd name="connsiteY249" fmla="*/ 1382173 h 1382172"/>
                <a:gd name="connsiteX250" fmla="*/ 2857562 w 11218359"/>
                <a:gd name="connsiteY250" fmla="*/ 1382173 h 1382172"/>
                <a:gd name="connsiteX251" fmla="*/ 2869001 w 11218359"/>
                <a:gd name="connsiteY251" fmla="*/ 1382173 h 1382172"/>
                <a:gd name="connsiteX252" fmla="*/ 2880441 w 11218359"/>
                <a:gd name="connsiteY252" fmla="*/ 1382173 h 1382172"/>
                <a:gd name="connsiteX253" fmla="*/ 2891881 w 11218359"/>
                <a:gd name="connsiteY253" fmla="*/ 1382173 h 1382172"/>
                <a:gd name="connsiteX254" fmla="*/ 2903320 w 11218359"/>
                <a:gd name="connsiteY254" fmla="*/ 1382173 h 1382172"/>
                <a:gd name="connsiteX255" fmla="*/ 2914760 w 11218359"/>
                <a:gd name="connsiteY255" fmla="*/ 1382173 h 1382172"/>
                <a:gd name="connsiteX256" fmla="*/ 2926199 w 11218359"/>
                <a:gd name="connsiteY256" fmla="*/ 1382173 h 1382172"/>
                <a:gd name="connsiteX257" fmla="*/ 2937639 w 11218359"/>
                <a:gd name="connsiteY257" fmla="*/ 1382173 h 1382172"/>
                <a:gd name="connsiteX258" fmla="*/ 2949078 w 11218359"/>
                <a:gd name="connsiteY258" fmla="*/ 1382173 h 1382172"/>
                <a:gd name="connsiteX259" fmla="*/ 2960518 w 11218359"/>
                <a:gd name="connsiteY259" fmla="*/ 1382173 h 1382172"/>
                <a:gd name="connsiteX260" fmla="*/ 2971957 w 11218359"/>
                <a:gd name="connsiteY260" fmla="*/ 1382173 h 1382172"/>
                <a:gd name="connsiteX261" fmla="*/ 2983397 w 11218359"/>
                <a:gd name="connsiteY261" fmla="*/ 1382173 h 1382172"/>
                <a:gd name="connsiteX262" fmla="*/ 2994837 w 11218359"/>
                <a:gd name="connsiteY262" fmla="*/ 1382173 h 1382172"/>
                <a:gd name="connsiteX263" fmla="*/ 3006276 w 11218359"/>
                <a:gd name="connsiteY263" fmla="*/ 1382173 h 1382172"/>
                <a:gd name="connsiteX264" fmla="*/ 3017715 w 11218359"/>
                <a:gd name="connsiteY264" fmla="*/ 1382173 h 1382172"/>
                <a:gd name="connsiteX265" fmla="*/ 3029155 w 11218359"/>
                <a:gd name="connsiteY265" fmla="*/ 1382173 h 1382172"/>
                <a:gd name="connsiteX266" fmla="*/ 3040594 w 11218359"/>
                <a:gd name="connsiteY266" fmla="*/ 1382173 h 1382172"/>
                <a:gd name="connsiteX267" fmla="*/ 3052034 w 11218359"/>
                <a:gd name="connsiteY267" fmla="*/ 1382173 h 1382172"/>
                <a:gd name="connsiteX268" fmla="*/ 3063474 w 11218359"/>
                <a:gd name="connsiteY268" fmla="*/ 1382173 h 1382172"/>
                <a:gd name="connsiteX269" fmla="*/ 3074913 w 11218359"/>
                <a:gd name="connsiteY269" fmla="*/ 1382173 h 1382172"/>
                <a:gd name="connsiteX270" fmla="*/ 3086352 w 11218359"/>
                <a:gd name="connsiteY270" fmla="*/ 1382173 h 1382172"/>
                <a:gd name="connsiteX271" fmla="*/ 3097792 w 11218359"/>
                <a:gd name="connsiteY271" fmla="*/ 1382173 h 1382172"/>
                <a:gd name="connsiteX272" fmla="*/ 3109232 w 11218359"/>
                <a:gd name="connsiteY272" fmla="*/ 1382173 h 1382172"/>
                <a:gd name="connsiteX273" fmla="*/ 3120671 w 11218359"/>
                <a:gd name="connsiteY273" fmla="*/ 1382173 h 1382172"/>
                <a:gd name="connsiteX274" fmla="*/ 3132111 w 11218359"/>
                <a:gd name="connsiteY274" fmla="*/ 1382173 h 1382172"/>
                <a:gd name="connsiteX275" fmla="*/ 3143550 w 11218359"/>
                <a:gd name="connsiteY275" fmla="*/ 1382173 h 1382172"/>
                <a:gd name="connsiteX276" fmla="*/ 3154990 w 11218359"/>
                <a:gd name="connsiteY276" fmla="*/ 1382173 h 1382172"/>
                <a:gd name="connsiteX277" fmla="*/ 3166429 w 11218359"/>
                <a:gd name="connsiteY277" fmla="*/ 1382173 h 1382172"/>
                <a:gd name="connsiteX278" fmla="*/ 3177869 w 11218359"/>
                <a:gd name="connsiteY278" fmla="*/ 1382173 h 1382172"/>
                <a:gd name="connsiteX279" fmla="*/ 3189308 w 11218359"/>
                <a:gd name="connsiteY279" fmla="*/ 1382173 h 1382172"/>
                <a:gd name="connsiteX280" fmla="*/ 3200748 w 11218359"/>
                <a:gd name="connsiteY280" fmla="*/ 1382173 h 1382172"/>
                <a:gd name="connsiteX281" fmla="*/ 3212187 w 11218359"/>
                <a:gd name="connsiteY281" fmla="*/ 1382173 h 1382172"/>
                <a:gd name="connsiteX282" fmla="*/ 3223627 w 11218359"/>
                <a:gd name="connsiteY282" fmla="*/ 1382173 h 1382172"/>
                <a:gd name="connsiteX283" fmla="*/ 3235066 w 11218359"/>
                <a:gd name="connsiteY283" fmla="*/ 1382173 h 1382172"/>
                <a:gd name="connsiteX284" fmla="*/ 3246501 w 11218359"/>
                <a:gd name="connsiteY284" fmla="*/ 1382173 h 1382172"/>
                <a:gd name="connsiteX285" fmla="*/ 3257945 w 11218359"/>
                <a:gd name="connsiteY285" fmla="*/ 1382173 h 1382172"/>
                <a:gd name="connsiteX286" fmla="*/ 3269385 w 11218359"/>
                <a:gd name="connsiteY286" fmla="*/ 1382173 h 1382172"/>
                <a:gd name="connsiteX287" fmla="*/ 3280825 w 11218359"/>
                <a:gd name="connsiteY287" fmla="*/ 1382173 h 1382172"/>
                <a:gd name="connsiteX288" fmla="*/ 3292264 w 11218359"/>
                <a:gd name="connsiteY288" fmla="*/ 1382173 h 1382172"/>
                <a:gd name="connsiteX289" fmla="*/ 3303699 w 11218359"/>
                <a:gd name="connsiteY289" fmla="*/ 1382173 h 1382172"/>
                <a:gd name="connsiteX290" fmla="*/ 3315143 w 11218359"/>
                <a:gd name="connsiteY290" fmla="*/ 1382173 h 1382172"/>
                <a:gd name="connsiteX291" fmla="*/ 3326578 w 11218359"/>
                <a:gd name="connsiteY291" fmla="*/ 1382173 h 1382172"/>
                <a:gd name="connsiteX292" fmla="*/ 3338017 w 11218359"/>
                <a:gd name="connsiteY292" fmla="*/ 1382173 h 1382172"/>
                <a:gd name="connsiteX293" fmla="*/ 3349457 w 11218359"/>
                <a:gd name="connsiteY293" fmla="*/ 1382173 h 1382172"/>
                <a:gd name="connsiteX294" fmla="*/ 3360896 w 11218359"/>
                <a:gd name="connsiteY294" fmla="*/ 1382173 h 1382172"/>
                <a:gd name="connsiteX295" fmla="*/ 3372336 w 11218359"/>
                <a:gd name="connsiteY295" fmla="*/ 1382173 h 1382172"/>
                <a:gd name="connsiteX296" fmla="*/ 3383776 w 11218359"/>
                <a:gd name="connsiteY296" fmla="*/ 1382173 h 1382172"/>
                <a:gd name="connsiteX297" fmla="*/ 3395215 w 11218359"/>
                <a:gd name="connsiteY297" fmla="*/ 1382173 h 1382172"/>
                <a:gd name="connsiteX298" fmla="*/ 3406654 w 11218359"/>
                <a:gd name="connsiteY298" fmla="*/ 1382173 h 1382172"/>
                <a:gd name="connsiteX299" fmla="*/ 3418094 w 11218359"/>
                <a:gd name="connsiteY299" fmla="*/ 1382173 h 1382172"/>
                <a:gd name="connsiteX300" fmla="*/ 3429534 w 11218359"/>
                <a:gd name="connsiteY300" fmla="*/ 1382173 h 1382172"/>
                <a:gd name="connsiteX301" fmla="*/ 3440973 w 11218359"/>
                <a:gd name="connsiteY301" fmla="*/ 1382173 h 1382172"/>
                <a:gd name="connsiteX302" fmla="*/ 3452413 w 11218359"/>
                <a:gd name="connsiteY302" fmla="*/ 1382173 h 1382172"/>
                <a:gd name="connsiteX303" fmla="*/ 3463852 w 11218359"/>
                <a:gd name="connsiteY303" fmla="*/ 1382173 h 1382172"/>
                <a:gd name="connsiteX304" fmla="*/ 3475292 w 11218359"/>
                <a:gd name="connsiteY304" fmla="*/ 1382173 h 1382172"/>
                <a:gd name="connsiteX305" fmla="*/ 3486731 w 11218359"/>
                <a:gd name="connsiteY305" fmla="*/ 1382173 h 1382172"/>
                <a:gd name="connsiteX306" fmla="*/ 3498171 w 11218359"/>
                <a:gd name="connsiteY306" fmla="*/ 1382173 h 1382172"/>
                <a:gd name="connsiteX307" fmla="*/ 3509610 w 11218359"/>
                <a:gd name="connsiteY307" fmla="*/ 1382173 h 1382172"/>
                <a:gd name="connsiteX308" fmla="*/ 3521050 w 11218359"/>
                <a:gd name="connsiteY308" fmla="*/ 1382173 h 1382172"/>
                <a:gd name="connsiteX309" fmla="*/ 3532489 w 11218359"/>
                <a:gd name="connsiteY309" fmla="*/ 1382173 h 1382172"/>
                <a:gd name="connsiteX310" fmla="*/ 3543929 w 11218359"/>
                <a:gd name="connsiteY310" fmla="*/ 1382173 h 1382172"/>
                <a:gd name="connsiteX311" fmla="*/ 3555368 w 11218359"/>
                <a:gd name="connsiteY311" fmla="*/ 1215409 h 1382172"/>
                <a:gd name="connsiteX312" fmla="*/ 3566808 w 11218359"/>
                <a:gd name="connsiteY312" fmla="*/ 121691 h 1382172"/>
                <a:gd name="connsiteX313" fmla="*/ 3578247 w 11218359"/>
                <a:gd name="connsiteY313" fmla="*/ 165259 h 1382172"/>
                <a:gd name="connsiteX314" fmla="*/ 3589687 w 11218359"/>
                <a:gd name="connsiteY314" fmla="*/ 402631 h 1382172"/>
                <a:gd name="connsiteX315" fmla="*/ 3601127 w 11218359"/>
                <a:gd name="connsiteY315" fmla="*/ 570895 h 1382172"/>
                <a:gd name="connsiteX316" fmla="*/ 3612566 w 11218359"/>
                <a:gd name="connsiteY316" fmla="*/ 497281 h 1382172"/>
                <a:gd name="connsiteX317" fmla="*/ 3624005 w 11218359"/>
                <a:gd name="connsiteY317" fmla="*/ 115681 h 1382172"/>
                <a:gd name="connsiteX318" fmla="*/ 3635445 w 11218359"/>
                <a:gd name="connsiteY318" fmla="*/ 0 h 1382172"/>
                <a:gd name="connsiteX319" fmla="*/ 3646885 w 11218359"/>
                <a:gd name="connsiteY319" fmla="*/ 172769 h 1382172"/>
                <a:gd name="connsiteX320" fmla="*/ 3658324 w 11218359"/>
                <a:gd name="connsiteY320" fmla="*/ 177275 h 1382172"/>
                <a:gd name="connsiteX321" fmla="*/ 3669764 w 11218359"/>
                <a:gd name="connsiteY321" fmla="*/ 395121 h 1382172"/>
                <a:gd name="connsiteX322" fmla="*/ 3681203 w 11218359"/>
                <a:gd name="connsiteY322" fmla="*/ 579911 h 1382172"/>
                <a:gd name="connsiteX323" fmla="*/ 3692643 w 11218359"/>
                <a:gd name="connsiteY323" fmla="*/ 597941 h 1382172"/>
                <a:gd name="connsiteX324" fmla="*/ 3704082 w 11218359"/>
                <a:gd name="connsiteY324" fmla="*/ 267419 h 1382172"/>
                <a:gd name="connsiteX325" fmla="*/ 3715522 w 11218359"/>
                <a:gd name="connsiteY325" fmla="*/ 127697 h 1382172"/>
                <a:gd name="connsiteX326" fmla="*/ 3726961 w 11218359"/>
                <a:gd name="connsiteY326" fmla="*/ 145728 h 1382172"/>
                <a:gd name="connsiteX327" fmla="*/ 3738401 w 11218359"/>
                <a:gd name="connsiteY327" fmla="*/ 1015598 h 1382172"/>
                <a:gd name="connsiteX328" fmla="*/ 3749840 w 11218359"/>
                <a:gd name="connsiteY328" fmla="*/ 1382173 h 1382172"/>
                <a:gd name="connsiteX329" fmla="*/ 3761280 w 11218359"/>
                <a:gd name="connsiteY329" fmla="*/ 1382173 h 1382172"/>
                <a:gd name="connsiteX330" fmla="*/ 3772719 w 11218359"/>
                <a:gd name="connsiteY330" fmla="*/ 1382173 h 1382172"/>
                <a:gd name="connsiteX331" fmla="*/ 3784154 w 11218359"/>
                <a:gd name="connsiteY331" fmla="*/ 1382173 h 1382172"/>
                <a:gd name="connsiteX332" fmla="*/ 3795598 w 11218359"/>
                <a:gd name="connsiteY332" fmla="*/ 1382173 h 1382172"/>
                <a:gd name="connsiteX333" fmla="*/ 3807033 w 11218359"/>
                <a:gd name="connsiteY333" fmla="*/ 1382173 h 1382172"/>
                <a:gd name="connsiteX334" fmla="*/ 3818473 w 11218359"/>
                <a:gd name="connsiteY334" fmla="*/ 1382173 h 1382172"/>
                <a:gd name="connsiteX335" fmla="*/ 3829917 w 11218359"/>
                <a:gd name="connsiteY335" fmla="*/ 1382173 h 1382172"/>
                <a:gd name="connsiteX336" fmla="*/ 3841352 w 11218359"/>
                <a:gd name="connsiteY336" fmla="*/ 1382173 h 1382172"/>
                <a:gd name="connsiteX337" fmla="*/ 3852791 w 11218359"/>
                <a:gd name="connsiteY337" fmla="*/ 1382173 h 1382172"/>
                <a:gd name="connsiteX338" fmla="*/ 3864231 w 11218359"/>
                <a:gd name="connsiteY338" fmla="*/ 1382173 h 1382172"/>
                <a:gd name="connsiteX339" fmla="*/ 3875670 w 11218359"/>
                <a:gd name="connsiteY339" fmla="*/ 1382173 h 1382172"/>
                <a:gd name="connsiteX340" fmla="*/ 3887110 w 11218359"/>
                <a:gd name="connsiteY340" fmla="*/ 1382173 h 1382172"/>
                <a:gd name="connsiteX341" fmla="*/ 3898549 w 11218359"/>
                <a:gd name="connsiteY341" fmla="*/ 1382173 h 1382172"/>
                <a:gd name="connsiteX342" fmla="*/ 3909989 w 11218359"/>
                <a:gd name="connsiteY342" fmla="*/ 1382173 h 1382172"/>
                <a:gd name="connsiteX343" fmla="*/ 3921447 w 11218359"/>
                <a:gd name="connsiteY343" fmla="*/ 1382173 h 1382172"/>
                <a:gd name="connsiteX344" fmla="*/ 3932878 w 11218359"/>
                <a:gd name="connsiteY344" fmla="*/ 1382173 h 1382172"/>
                <a:gd name="connsiteX345" fmla="*/ 3944307 w 11218359"/>
                <a:gd name="connsiteY345" fmla="*/ 1382173 h 1382172"/>
                <a:gd name="connsiteX346" fmla="*/ 3955737 w 11218359"/>
                <a:gd name="connsiteY346" fmla="*/ 1382173 h 1382172"/>
                <a:gd name="connsiteX347" fmla="*/ 3967167 w 11218359"/>
                <a:gd name="connsiteY347" fmla="*/ 1382173 h 1382172"/>
                <a:gd name="connsiteX348" fmla="*/ 3978645 w 11218359"/>
                <a:gd name="connsiteY348" fmla="*/ 1382173 h 1382172"/>
                <a:gd name="connsiteX349" fmla="*/ 3990075 w 11218359"/>
                <a:gd name="connsiteY349" fmla="*/ 1382173 h 1382172"/>
                <a:gd name="connsiteX350" fmla="*/ 4001505 w 11218359"/>
                <a:gd name="connsiteY350" fmla="*/ 1380673 h 1382172"/>
                <a:gd name="connsiteX351" fmla="*/ 4012935 w 11218359"/>
                <a:gd name="connsiteY351" fmla="*/ 1382173 h 1382172"/>
                <a:gd name="connsiteX352" fmla="*/ 4024365 w 11218359"/>
                <a:gd name="connsiteY352" fmla="*/ 1382173 h 1382172"/>
                <a:gd name="connsiteX353" fmla="*/ 4035843 w 11218359"/>
                <a:gd name="connsiteY353" fmla="*/ 1382173 h 1382172"/>
                <a:gd name="connsiteX354" fmla="*/ 4047273 w 11218359"/>
                <a:gd name="connsiteY354" fmla="*/ 1382173 h 1382172"/>
                <a:gd name="connsiteX355" fmla="*/ 4058702 w 11218359"/>
                <a:gd name="connsiteY355" fmla="*/ 1382173 h 1382172"/>
                <a:gd name="connsiteX356" fmla="*/ 4070133 w 11218359"/>
                <a:gd name="connsiteY356" fmla="*/ 1382173 h 1382172"/>
                <a:gd name="connsiteX357" fmla="*/ 4081563 w 11218359"/>
                <a:gd name="connsiteY357" fmla="*/ 1382173 h 1382172"/>
                <a:gd name="connsiteX358" fmla="*/ 4093040 w 11218359"/>
                <a:gd name="connsiteY358" fmla="*/ 1382173 h 1382172"/>
                <a:gd name="connsiteX359" fmla="*/ 4104471 w 11218359"/>
                <a:gd name="connsiteY359" fmla="*/ 1382173 h 1382172"/>
                <a:gd name="connsiteX360" fmla="*/ 4115900 w 11218359"/>
                <a:gd name="connsiteY360" fmla="*/ 1382173 h 1382172"/>
                <a:gd name="connsiteX361" fmla="*/ 4127330 w 11218359"/>
                <a:gd name="connsiteY361" fmla="*/ 1382173 h 1382172"/>
                <a:gd name="connsiteX362" fmla="*/ 4138760 w 11218359"/>
                <a:gd name="connsiteY362" fmla="*/ 1382173 h 1382172"/>
                <a:gd name="connsiteX363" fmla="*/ 4150238 w 11218359"/>
                <a:gd name="connsiteY363" fmla="*/ 1382173 h 1382172"/>
                <a:gd name="connsiteX364" fmla="*/ 4161668 w 11218359"/>
                <a:gd name="connsiteY364" fmla="*/ 1382173 h 1382172"/>
                <a:gd name="connsiteX365" fmla="*/ 4173098 w 11218359"/>
                <a:gd name="connsiteY365" fmla="*/ 1382173 h 1382172"/>
                <a:gd name="connsiteX366" fmla="*/ 4184528 w 11218359"/>
                <a:gd name="connsiteY366" fmla="*/ 1382173 h 1382172"/>
                <a:gd name="connsiteX367" fmla="*/ 4195958 w 11218359"/>
                <a:gd name="connsiteY367" fmla="*/ 1382173 h 1382172"/>
                <a:gd name="connsiteX368" fmla="*/ 4207436 w 11218359"/>
                <a:gd name="connsiteY368" fmla="*/ 1382173 h 1382172"/>
                <a:gd name="connsiteX369" fmla="*/ 4218865 w 11218359"/>
                <a:gd name="connsiteY369" fmla="*/ 1382173 h 1382172"/>
                <a:gd name="connsiteX370" fmla="*/ 4230296 w 11218359"/>
                <a:gd name="connsiteY370" fmla="*/ 1382173 h 1382172"/>
                <a:gd name="connsiteX371" fmla="*/ 4241726 w 11218359"/>
                <a:gd name="connsiteY371" fmla="*/ 1382173 h 1382172"/>
                <a:gd name="connsiteX372" fmla="*/ 4253156 w 11218359"/>
                <a:gd name="connsiteY372" fmla="*/ 1382173 h 1382172"/>
                <a:gd name="connsiteX373" fmla="*/ 4264634 w 11218359"/>
                <a:gd name="connsiteY373" fmla="*/ 1382173 h 1382172"/>
                <a:gd name="connsiteX374" fmla="*/ 4276063 w 11218359"/>
                <a:gd name="connsiteY374" fmla="*/ 1382173 h 1382172"/>
                <a:gd name="connsiteX375" fmla="*/ 4287493 w 11218359"/>
                <a:gd name="connsiteY375" fmla="*/ 1382173 h 1382172"/>
                <a:gd name="connsiteX376" fmla="*/ 4298923 w 11218359"/>
                <a:gd name="connsiteY376" fmla="*/ 1382173 h 1382172"/>
                <a:gd name="connsiteX377" fmla="*/ 4310353 w 11218359"/>
                <a:gd name="connsiteY377" fmla="*/ 1382173 h 1382172"/>
                <a:gd name="connsiteX378" fmla="*/ 4321831 w 11218359"/>
                <a:gd name="connsiteY378" fmla="*/ 1382173 h 1382172"/>
                <a:gd name="connsiteX379" fmla="*/ 4333261 w 11218359"/>
                <a:gd name="connsiteY379" fmla="*/ 1382173 h 1382172"/>
                <a:gd name="connsiteX380" fmla="*/ 4344691 w 11218359"/>
                <a:gd name="connsiteY380" fmla="*/ 1382173 h 1382172"/>
                <a:gd name="connsiteX381" fmla="*/ 4356121 w 11218359"/>
                <a:gd name="connsiteY381" fmla="*/ 1382173 h 1382172"/>
                <a:gd name="connsiteX382" fmla="*/ 4367551 w 11218359"/>
                <a:gd name="connsiteY382" fmla="*/ 1382173 h 1382172"/>
                <a:gd name="connsiteX383" fmla="*/ 4379028 w 11218359"/>
                <a:gd name="connsiteY383" fmla="*/ 1382173 h 1382172"/>
                <a:gd name="connsiteX384" fmla="*/ 4390458 w 11218359"/>
                <a:gd name="connsiteY384" fmla="*/ 1382173 h 1382172"/>
                <a:gd name="connsiteX385" fmla="*/ 4401889 w 11218359"/>
                <a:gd name="connsiteY385" fmla="*/ 1382173 h 1382172"/>
                <a:gd name="connsiteX386" fmla="*/ 4413319 w 11218359"/>
                <a:gd name="connsiteY386" fmla="*/ 1382173 h 1382172"/>
                <a:gd name="connsiteX387" fmla="*/ 4424749 w 11218359"/>
                <a:gd name="connsiteY387" fmla="*/ 1382173 h 1382172"/>
                <a:gd name="connsiteX388" fmla="*/ 4436226 w 11218359"/>
                <a:gd name="connsiteY388" fmla="*/ 1382173 h 1382172"/>
                <a:gd name="connsiteX389" fmla="*/ 4447656 w 11218359"/>
                <a:gd name="connsiteY389" fmla="*/ 1382173 h 1382172"/>
                <a:gd name="connsiteX390" fmla="*/ 4459086 w 11218359"/>
                <a:gd name="connsiteY390" fmla="*/ 1382173 h 1382172"/>
                <a:gd name="connsiteX391" fmla="*/ 4470516 w 11218359"/>
                <a:gd name="connsiteY391" fmla="*/ 1382173 h 1382172"/>
                <a:gd name="connsiteX392" fmla="*/ 4481946 w 11218359"/>
                <a:gd name="connsiteY392" fmla="*/ 1382173 h 1382172"/>
                <a:gd name="connsiteX393" fmla="*/ 4493424 w 11218359"/>
                <a:gd name="connsiteY393" fmla="*/ 1382173 h 1382172"/>
                <a:gd name="connsiteX394" fmla="*/ 4504854 w 11218359"/>
                <a:gd name="connsiteY394" fmla="*/ 1382173 h 1382172"/>
                <a:gd name="connsiteX395" fmla="*/ 4516284 w 11218359"/>
                <a:gd name="connsiteY395" fmla="*/ 1382173 h 1382172"/>
                <a:gd name="connsiteX396" fmla="*/ 4527714 w 11218359"/>
                <a:gd name="connsiteY396" fmla="*/ 1382173 h 1382172"/>
                <a:gd name="connsiteX397" fmla="*/ 4539144 w 11218359"/>
                <a:gd name="connsiteY397" fmla="*/ 1382173 h 1382172"/>
                <a:gd name="connsiteX398" fmla="*/ 4550621 w 11218359"/>
                <a:gd name="connsiteY398" fmla="*/ 1382173 h 1382172"/>
                <a:gd name="connsiteX399" fmla="*/ 4562051 w 11218359"/>
                <a:gd name="connsiteY399" fmla="*/ 1382173 h 1382172"/>
                <a:gd name="connsiteX400" fmla="*/ 4573482 w 11218359"/>
                <a:gd name="connsiteY400" fmla="*/ 1382173 h 1382172"/>
                <a:gd name="connsiteX401" fmla="*/ 4584912 w 11218359"/>
                <a:gd name="connsiteY401" fmla="*/ 1382173 h 1382172"/>
                <a:gd name="connsiteX402" fmla="*/ 4596341 w 11218359"/>
                <a:gd name="connsiteY402" fmla="*/ 1382173 h 1382172"/>
                <a:gd name="connsiteX403" fmla="*/ 4607771 w 11218359"/>
                <a:gd name="connsiteY403" fmla="*/ 1382173 h 1382172"/>
                <a:gd name="connsiteX404" fmla="*/ 4619249 w 11218359"/>
                <a:gd name="connsiteY404" fmla="*/ 1382173 h 1382172"/>
                <a:gd name="connsiteX405" fmla="*/ 4630679 w 11218359"/>
                <a:gd name="connsiteY405" fmla="*/ 1382173 h 1382172"/>
                <a:gd name="connsiteX406" fmla="*/ 4642109 w 11218359"/>
                <a:gd name="connsiteY406" fmla="*/ 1382173 h 1382172"/>
                <a:gd name="connsiteX407" fmla="*/ 4653539 w 11218359"/>
                <a:gd name="connsiteY407" fmla="*/ 1382173 h 1382172"/>
                <a:gd name="connsiteX408" fmla="*/ 4664969 w 11218359"/>
                <a:gd name="connsiteY408" fmla="*/ 1382173 h 1382172"/>
                <a:gd name="connsiteX409" fmla="*/ 4676447 w 11218359"/>
                <a:gd name="connsiteY409" fmla="*/ 1377667 h 1382172"/>
                <a:gd name="connsiteX410" fmla="*/ 4687877 w 11218359"/>
                <a:gd name="connsiteY410" fmla="*/ 1382173 h 1382172"/>
                <a:gd name="connsiteX411" fmla="*/ 4699306 w 11218359"/>
                <a:gd name="connsiteY411" fmla="*/ 1382173 h 1382172"/>
                <a:gd name="connsiteX412" fmla="*/ 4710737 w 11218359"/>
                <a:gd name="connsiteY412" fmla="*/ 1382173 h 1382172"/>
                <a:gd name="connsiteX413" fmla="*/ 4722167 w 11218359"/>
                <a:gd name="connsiteY413" fmla="*/ 1382173 h 1382172"/>
                <a:gd name="connsiteX414" fmla="*/ 4733644 w 11218359"/>
                <a:gd name="connsiteY414" fmla="*/ 1382173 h 1382172"/>
                <a:gd name="connsiteX415" fmla="*/ 4745075 w 11218359"/>
                <a:gd name="connsiteY415" fmla="*/ 1382173 h 1382172"/>
                <a:gd name="connsiteX416" fmla="*/ 4756504 w 11218359"/>
                <a:gd name="connsiteY416" fmla="*/ 1382173 h 1382172"/>
                <a:gd name="connsiteX417" fmla="*/ 4767934 w 11218359"/>
                <a:gd name="connsiteY417" fmla="*/ 1382173 h 1382172"/>
                <a:gd name="connsiteX418" fmla="*/ 4779364 w 11218359"/>
                <a:gd name="connsiteY418" fmla="*/ 1382173 h 1382172"/>
                <a:gd name="connsiteX419" fmla="*/ 4790842 w 11218359"/>
                <a:gd name="connsiteY419" fmla="*/ 1382173 h 1382172"/>
                <a:gd name="connsiteX420" fmla="*/ 4802272 w 11218359"/>
                <a:gd name="connsiteY420" fmla="*/ 1382173 h 1382172"/>
                <a:gd name="connsiteX421" fmla="*/ 4813702 w 11218359"/>
                <a:gd name="connsiteY421" fmla="*/ 1382173 h 1382172"/>
                <a:gd name="connsiteX422" fmla="*/ 4825132 w 11218359"/>
                <a:gd name="connsiteY422" fmla="*/ 1382173 h 1382172"/>
                <a:gd name="connsiteX423" fmla="*/ 4836562 w 11218359"/>
                <a:gd name="connsiteY423" fmla="*/ 1382173 h 1382172"/>
                <a:gd name="connsiteX424" fmla="*/ 4848040 w 11218359"/>
                <a:gd name="connsiteY424" fmla="*/ 1382173 h 1382172"/>
                <a:gd name="connsiteX425" fmla="*/ 4859469 w 11218359"/>
                <a:gd name="connsiteY425" fmla="*/ 1382173 h 1382172"/>
                <a:gd name="connsiteX426" fmla="*/ 4870899 w 11218359"/>
                <a:gd name="connsiteY426" fmla="*/ 1382173 h 1382172"/>
                <a:gd name="connsiteX427" fmla="*/ 4882330 w 11218359"/>
                <a:gd name="connsiteY427" fmla="*/ 1382173 h 1382172"/>
                <a:gd name="connsiteX428" fmla="*/ 4893760 w 11218359"/>
                <a:gd name="connsiteY428" fmla="*/ 1382173 h 1382172"/>
                <a:gd name="connsiteX429" fmla="*/ 4905237 w 11218359"/>
                <a:gd name="connsiteY429" fmla="*/ 1382173 h 1382172"/>
                <a:gd name="connsiteX430" fmla="*/ 4916667 w 11218359"/>
                <a:gd name="connsiteY430" fmla="*/ 1382173 h 1382172"/>
                <a:gd name="connsiteX431" fmla="*/ 4928097 w 11218359"/>
                <a:gd name="connsiteY431" fmla="*/ 1382173 h 1382172"/>
                <a:gd name="connsiteX432" fmla="*/ 4939527 w 11218359"/>
                <a:gd name="connsiteY432" fmla="*/ 1382173 h 1382172"/>
                <a:gd name="connsiteX433" fmla="*/ 4950957 w 11218359"/>
                <a:gd name="connsiteY433" fmla="*/ 1382173 h 1382172"/>
                <a:gd name="connsiteX434" fmla="*/ 4962435 w 11218359"/>
                <a:gd name="connsiteY434" fmla="*/ 1382173 h 1382172"/>
                <a:gd name="connsiteX435" fmla="*/ 4973865 w 11218359"/>
                <a:gd name="connsiteY435" fmla="*/ 1382173 h 1382172"/>
                <a:gd name="connsiteX436" fmla="*/ 4985295 w 11218359"/>
                <a:gd name="connsiteY436" fmla="*/ 1382173 h 1382172"/>
                <a:gd name="connsiteX437" fmla="*/ 4996725 w 11218359"/>
                <a:gd name="connsiteY437" fmla="*/ 1382173 h 1382172"/>
                <a:gd name="connsiteX438" fmla="*/ 5008155 w 11218359"/>
                <a:gd name="connsiteY438" fmla="*/ 1380673 h 1382172"/>
                <a:gd name="connsiteX439" fmla="*/ 5019632 w 11218359"/>
                <a:gd name="connsiteY439" fmla="*/ 1382173 h 1382172"/>
                <a:gd name="connsiteX440" fmla="*/ 5031062 w 11218359"/>
                <a:gd name="connsiteY440" fmla="*/ 1382173 h 1382172"/>
                <a:gd name="connsiteX441" fmla="*/ 5042492 w 11218359"/>
                <a:gd name="connsiteY441" fmla="*/ 1382173 h 1382172"/>
                <a:gd name="connsiteX442" fmla="*/ 5053923 w 11218359"/>
                <a:gd name="connsiteY442" fmla="*/ 1382173 h 1382172"/>
                <a:gd name="connsiteX443" fmla="*/ 5065353 w 11218359"/>
                <a:gd name="connsiteY443" fmla="*/ 1382173 h 1382172"/>
                <a:gd name="connsiteX444" fmla="*/ 5076830 w 11218359"/>
                <a:gd name="connsiteY444" fmla="*/ 1382173 h 1382172"/>
                <a:gd name="connsiteX445" fmla="*/ 5088260 w 11218359"/>
                <a:gd name="connsiteY445" fmla="*/ 1382173 h 1382172"/>
                <a:gd name="connsiteX446" fmla="*/ 5099690 w 11218359"/>
                <a:gd name="connsiteY446" fmla="*/ 1382173 h 1382172"/>
                <a:gd name="connsiteX447" fmla="*/ 5111120 w 11218359"/>
                <a:gd name="connsiteY447" fmla="*/ 1382173 h 1382172"/>
                <a:gd name="connsiteX448" fmla="*/ 5122550 w 11218359"/>
                <a:gd name="connsiteY448" fmla="*/ 1382173 h 1382172"/>
                <a:gd name="connsiteX449" fmla="*/ 5134028 w 11218359"/>
                <a:gd name="connsiteY449" fmla="*/ 1382173 h 1382172"/>
                <a:gd name="connsiteX450" fmla="*/ 5145458 w 11218359"/>
                <a:gd name="connsiteY450" fmla="*/ 1382173 h 1382172"/>
                <a:gd name="connsiteX451" fmla="*/ 5156888 w 11218359"/>
                <a:gd name="connsiteY451" fmla="*/ 1382173 h 1382172"/>
                <a:gd name="connsiteX452" fmla="*/ 5168318 w 11218359"/>
                <a:gd name="connsiteY452" fmla="*/ 1382173 h 1382172"/>
                <a:gd name="connsiteX453" fmla="*/ 5179747 w 11218359"/>
                <a:gd name="connsiteY453" fmla="*/ 1382173 h 1382172"/>
                <a:gd name="connsiteX454" fmla="*/ 5191225 w 11218359"/>
                <a:gd name="connsiteY454" fmla="*/ 1382173 h 1382172"/>
                <a:gd name="connsiteX455" fmla="*/ 5202655 w 11218359"/>
                <a:gd name="connsiteY455" fmla="*/ 1382173 h 1382172"/>
                <a:gd name="connsiteX456" fmla="*/ 5214085 w 11218359"/>
                <a:gd name="connsiteY456" fmla="*/ 1382173 h 1382172"/>
                <a:gd name="connsiteX457" fmla="*/ 5225515 w 11218359"/>
                <a:gd name="connsiteY457" fmla="*/ 1382173 h 1382172"/>
                <a:gd name="connsiteX458" fmla="*/ 5236945 w 11218359"/>
                <a:gd name="connsiteY458" fmla="*/ 1382173 h 1382172"/>
                <a:gd name="connsiteX459" fmla="*/ 5248423 w 11218359"/>
                <a:gd name="connsiteY459" fmla="*/ 1382173 h 1382172"/>
                <a:gd name="connsiteX460" fmla="*/ 5259853 w 11218359"/>
                <a:gd name="connsiteY460" fmla="*/ 1382173 h 1382172"/>
                <a:gd name="connsiteX461" fmla="*/ 5271283 w 11218359"/>
                <a:gd name="connsiteY461" fmla="*/ 1382173 h 1382172"/>
                <a:gd name="connsiteX462" fmla="*/ 5282713 w 11218359"/>
                <a:gd name="connsiteY462" fmla="*/ 1382173 h 1382172"/>
                <a:gd name="connsiteX463" fmla="*/ 5294143 w 11218359"/>
                <a:gd name="connsiteY463" fmla="*/ 1382173 h 1382172"/>
                <a:gd name="connsiteX464" fmla="*/ 5305621 w 11218359"/>
                <a:gd name="connsiteY464" fmla="*/ 1382173 h 1382172"/>
                <a:gd name="connsiteX465" fmla="*/ 5317051 w 11218359"/>
                <a:gd name="connsiteY465" fmla="*/ 1382173 h 1382172"/>
                <a:gd name="connsiteX466" fmla="*/ 5328481 w 11218359"/>
                <a:gd name="connsiteY466" fmla="*/ 1382173 h 1382172"/>
                <a:gd name="connsiteX467" fmla="*/ 5339910 w 11218359"/>
                <a:gd name="connsiteY467" fmla="*/ 1382173 h 1382172"/>
                <a:gd name="connsiteX468" fmla="*/ 5351340 w 11218359"/>
                <a:gd name="connsiteY468" fmla="*/ 1382173 h 1382172"/>
                <a:gd name="connsiteX469" fmla="*/ 5362818 w 11218359"/>
                <a:gd name="connsiteY469" fmla="*/ 1382173 h 1382172"/>
                <a:gd name="connsiteX470" fmla="*/ 5374248 w 11218359"/>
                <a:gd name="connsiteY470" fmla="*/ 1382173 h 1382172"/>
                <a:gd name="connsiteX471" fmla="*/ 5385678 w 11218359"/>
                <a:gd name="connsiteY471" fmla="*/ 1382173 h 1382172"/>
                <a:gd name="connsiteX472" fmla="*/ 5397108 w 11218359"/>
                <a:gd name="connsiteY472" fmla="*/ 1382173 h 1382172"/>
                <a:gd name="connsiteX473" fmla="*/ 5408538 w 11218359"/>
                <a:gd name="connsiteY473" fmla="*/ 1382173 h 1382172"/>
                <a:gd name="connsiteX474" fmla="*/ 5420016 w 11218359"/>
                <a:gd name="connsiteY474" fmla="*/ 1382173 h 1382172"/>
                <a:gd name="connsiteX475" fmla="*/ 5431446 w 11218359"/>
                <a:gd name="connsiteY475" fmla="*/ 1382173 h 1382172"/>
                <a:gd name="connsiteX476" fmla="*/ 5442876 w 11218359"/>
                <a:gd name="connsiteY476" fmla="*/ 1382173 h 1382172"/>
                <a:gd name="connsiteX477" fmla="*/ 5454306 w 11218359"/>
                <a:gd name="connsiteY477" fmla="*/ 1382173 h 1382172"/>
                <a:gd name="connsiteX478" fmla="*/ 5465736 w 11218359"/>
                <a:gd name="connsiteY478" fmla="*/ 1382173 h 1382172"/>
                <a:gd name="connsiteX479" fmla="*/ 5477214 w 11218359"/>
                <a:gd name="connsiteY479" fmla="*/ 1382173 h 1382172"/>
                <a:gd name="connsiteX480" fmla="*/ 5488643 w 11218359"/>
                <a:gd name="connsiteY480" fmla="*/ 1382173 h 1382172"/>
                <a:gd name="connsiteX481" fmla="*/ 5500073 w 11218359"/>
                <a:gd name="connsiteY481" fmla="*/ 1382173 h 1382172"/>
                <a:gd name="connsiteX482" fmla="*/ 5511503 w 11218359"/>
                <a:gd name="connsiteY482" fmla="*/ 1382173 h 1382172"/>
                <a:gd name="connsiteX483" fmla="*/ 5522933 w 11218359"/>
                <a:gd name="connsiteY483" fmla="*/ 1382173 h 1382172"/>
                <a:gd name="connsiteX484" fmla="*/ 5534411 w 11218359"/>
                <a:gd name="connsiteY484" fmla="*/ 1382173 h 1382172"/>
                <a:gd name="connsiteX485" fmla="*/ 5545841 w 11218359"/>
                <a:gd name="connsiteY485" fmla="*/ 1382173 h 1382172"/>
                <a:gd name="connsiteX486" fmla="*/ 5557271 w 11218359"/>
                <a:gd name="connsiteY486" fmla="*/ 1382173 h 1382172"/>
                <a:gd name="connsiteX487" fmla="*/ 5568701 w 11218359"/>
                <a:gd name="connsiteY487" fmla="*/ 1382173 h 1382172"/>
                <a:gd name="connsiteX488" fmla="*/ 5580131 w 11218359"/>
                <a:gd name="connsiteY488" fmla="*/ 1382173 h 1382172"/>
                <a:gd name="connsiteX489" fmla="*/ 5591609 w 11218359"/>
                <a:gd name="connsiteY489" fmla="*/ 1382173 h 1382172"/>
                <a:gd name="connsiteX490" fmla="*/ 5603038 w 11218359"/>
                <a:gd name="connsiteY490" fmla="*/ 1382173 h 1382172"/>
                <a:gd name="connsiteX491" fmla="*/ 5614469 w 11218359"/>
                <a:gd name="connsiteY491" fmla="*/ 1382173 h 1382172"/>
                <a:gd name="connsiteX492" fmla="*/ 5625899 w 11218359"/>
                <a:gd name="connsiteY492" fmla="*/ 1382173 h 1382172"/>
                <a:gd name="connsiteX493" fmla="*/ 5637329 w 11218359"/>
                <a:gd name="connsiteY493" fmla="*/ 1382173 h 1382172"/>
                <a:gd name="connsiteX494" fmla="*/ 5648759 w 11218359"/>
                <a:gd name="connsiteY494" fmla="*/ 1382173 h 1382172"/>
                <a:gd name="connsiteX495" fmla="*/ 5660236 w 11218359"/>
                <a:gd name="connsiteY495" fmla="*/ 1382173 h 1382172"/>
                <a:gd name="connsiteX496" fmla="*/ 5671666 w 11218359"/>
                <a:gd name="connsiteY496" fmla="*/ 1382173 h 1382172"/>
                <a:gd name="connsiteX497" fmla="*/ 5683096 w 11218359"/>
                <a:gd name="connsiteY497" fmla="*/ 1382173 h 1382172"/>
                <a:gd name="connsiteX498" fmla="*/ 5694526 w 11218359"/>
                <a:gd name="connsiteY498" fmla="*/ 1382173 h 1382172"/>
                <a:gd name="connsiteX499" fmla="*/ 5705956 w 11218359"/>
                <a:gd name="connsiteY499" fmla="*/ 1382173 h 1382172"/>
                <a:gd name="connsiteX500" fmla="*/ 5717434 w 11218359"/>
                <a:gd name="connsiteY500" fmla="*/ 1382173 h 1382172"/>
                <a:gd name="connsiteX501" fmla="*/ 5728864 w 11218359"/>
                <a:gd name="connsiteY501" fmla="*/ 1382173 h 1382172"/>
                <a:gd name="connsiteX502" fmla="*/ 5740294 w 11218359"/>
                <a:gd name="connsiteY502" fmla="*/ 1382173 h 1382172"/>
                <a:gd name="connsiteX503" fmla="*/ 5751724 w 11218359"/>
                <a:gd name="connsiteY503" fmla="*/ 1382173 h 1382172"/>
                <a:gd name="connsiteX504" fmla="*/ 5763154 w 11218359"/>
                <a:gd name="connsiteY504" fmla="*/ 1382173 h 1382172"/>
                <a:gd name="connsiteX505" fmla="*/ 5774631 w 11218359"/>
                <a:gd name="connsiteY505" fmla="*/ 1382173 h 1382172"/>
                <a:gd name="connsiteX506" fmla="*/ 5786062 w 11218359"/>
                <a:gd name="connsiteY506" fmla="*/ 1382173 h 1382172"/>
                <a:gd name="connsiteX507" fmla="*/ 5797492 w 11218359"/>
                <a:gd name="connsiteY507" fmla="*/ 1382173 h 1382172"/>
                <a:gd name="connsiteX508" fmla="*/ 5808921 w 11218359"/>
                <a:gd name="connsiteY508" fmla="*/ 1382173 h 1382172"/>
                <a:gd name="connsiteX509" fmla="*/ 5820351 w 11218359"/>
                <a:gd name="connsiteY509" fmla="*/ 1382173 h 1382172"/>
                <a:gd name="connsiteX510" fmla="*/ 5831829 w 11218359"/>
                <a:gd name="connsiteY510" fmla="*/ 1382173 h 1382172"/>
                <a:gd name="connsiteX511" fmla="*/ 5843259 w 11218359"/>
                <a:gd name="connsiteY511" fmla="*/ 1382173 h 1382172"/>
                <a:gd name="connsiteX512" fmla="*/ 5854689 w 11218359"/>
                <a:gd name="connsiteY512" fmla="*/ 1382173 h 1382172"/>
                <a:gd name="connsiteX513" fmla="*/ 5866119 w 11218359"/>
                <a:gd name="connsiteY513" fmla="*/ 1382173 h 1382172"/>
                <a:gd name="connsiteX514" fmla="*/ 5877549 w 11218359"/>
                <a:gd name="connsiteY514" fmla="*/ 1382173 h 1382172"/>
                <a:gd name="connsiteX515" fmla="*/ 5889027 w 11218359"/>
                <a:gd name="connsiteY515" fmla="*/ 1382173 h 1382172"/>
                <a:gd name="connsiteX516" fmla="*/ 5900457 w 11218359"/>
                <a:gd name="connsiteY516" fmla="*/ 1382173 h 1382172"/>
                <a:gd name="connsiteX517" fmla="*/ 5911887 w 11218359"/>
                <a:gd name="connsiteY517" fmla="*/ 1382173 h 1382172"/>
                <a:gd name="connsiteX518" fmla="*/ 5923317 w 11218359"/>
                <a:gd name="connsiteY518" fmla="*/ 1382173 h 1382172"/>
                <a:gd name="connsiteX519" fmla="*/ 5934747 w 11218359"/>
                <a:gd name="connsiteY519" fmla="*/ 1382173 h 1382172"/>
                <a:gd name="connsiteX520" fmla="*/ 5946225 w 11218359"/>
                <a:gd name="connsiteY520" fmla="*/ 1382173 h 1382172"/>
                <a:gd name="connsiteX521" fmla="*/ 5957655 w 11218359"/>
                <a:gd name="connsiteY521" fmla="*/ 1382173 h 1382172"/>
                <a:gd name="connsiteX522" fmla="*/ 5969084 w 11218359"/>
                <a:gd name="connsiteY522" fmla="*/ 1382173 h 1382172"/>
                <a:gd name="connsiteX523" fmla="*/ 5980514 w 11218359"/>
                <a:gd name="connsiteY523" fmla="*/ 1382173 h 1382172"/>
                <a:gd name="connsiteX524" fmla="*/ 5991944 w 11218359"/>
                <a:gd name="connsiteY524" fmla="*/ 1382173 h 1382172"/>
                <a:gd name="connsiteX525" fmla="*/ 6003422 w 11218359"/>
                <a:gd name="connsiteY525" fmla="*/ 1382173 h 1382172"/>
                <a:gd name="connsiteX526" fmla="*/ 6014852 w 11218359"/>
                <a:gd name="connsiteY526" fmla="*/ 1382173 h 1382172"/>
                <a:gd name="connsiteX527" fmla="*/ 6026282 w 11218359"/>
                <a:gd name="connsiteY527" fmla="*/ 1382173 h 1382172"/>
                <a:gd name="connsiteX528" fmla="*/ 6037712 w 11218359"/>
                <a:gd name="connsiteY528" fmla="*/ 1382173 h 1382172"/>
                <a:gd name="connsiteX529" fmla="*/ 6049142 w 11218359"/>
                <a:gd name="connsiteY529" fmla="*/ 1382173 h 1382172"/>
                <a:gd name="connsiteX530" fmla="*/ 6060620 w 11218359"/>
                <a:gd name="connsiteY530" fmla="*/ 1382173 h 1382172"/>
                <a:gd name="connsiteX531" fmla="*/ 6072049 w 11218359"/>
                <a:gd name="connsiteY531" fmla="*/ 1382173 h 1382172"/>
                <a:gd name="connsiteX532" fmla="*/ 6083480 w 11218359"/>
                <a:gd name="connsiteY532" fmla="*/ 1382173 h 1382172"/>
                <a:gd name="connsiteX533" fmla="*/ 6094910 w 11218359"/>
                <a:gd name="connsiteY533" fmla="*/ 1382173 h 1382172"/>
                <a:gd name="connsiteX534" fmla="*/ 6106340 w 11218359"/>
                <a:gd name="connsiteY534" fmla="*/ 1382173 h 1382172"/>
                <a:gd name="connsiteX535" fmla="*/ 6117818 w 11218359"/>
                <a:gd name="connsiteY535" fmla="*/ 1382173 h 1382172"/>
                <a:gd name="connsiteX536" fmla="*/ 6129247 w 11218359"/>
                <a:gd name="connsiteY536" fmla="*/ 1382173 h 1382172"/>
                <a:gd name="connsiteX537" fmla="*/ 6140677 w 11218359"/>
                <a:gd name="connsiteY537" fmla="*/ 1382173 h 1382172"/>
                <a:gd name="connsiteX538" fmla="*/ 6152107 w 11218359"/>
                <a:gd name="connsiteY538" fmla="*/ 1382173 h 1382172"/>
                <a:gd name="connsiteX539" fmla="*/ 6163537 w 11218359"/>
                <a:gd name="connsiteY539" fmla="*/ 1382173 h 1382172"/>
                <a:gd name="connsiteX540" fmla="*/ 6175015 w 11218359"/>
                <a:gd name="connsiteY540" fmla="*/ 1382173 h 1382172"/>
                <a:gd name="connsiteX541" fmla="*/ 6186445 w 11218359"/>
                <a:gd name="connsiteY541" fmla="*/ 1382173 h 1382172"/>
                <a:gd name="connsiteX542" fmla="*/ 6197875 w 11218359"/>
                <a:gd name="connsiteY542" fmla="*/ 1382173 h 1382172"/>
                <a:gd name="connsiteX543" fmla="*/ 6209305 w 11218359"/>
                <a:gd name="connsiteY543" fmla="*/ 1382173 h 1382172"/>
                <a:gd name="connsiteX544" fmla="*/ 6220735 w 11218359"/>
                <a:gd name="connsiteY544" fmla="*/ 1382173 h 1382172"/>
                <a:gd name="connsiteX545" fmla="*/ 6232212 w 11218359"/>
                <a:gd name="connsiteY545" fmla="*/ 1382173 h 1382172"/>
                <a:gd name="connsiteX546" fmla="*/ 6243642 w 11218359"/>
                <a:gd name="connsiteY546" fmla="*/ 1382173 h 1382172"/>
                <a:gd name="connsiteX547" fmla="*/ 6255073 w 11218359"/>
                <a:gd name="connsiteY547" fmla="*/ 1382173 h 1382172"/>
                <a:gd name="connsiteX548" fmla="*/ 6266503 w 11218359"/>
                <a:gd name="connsiteY548" fmla="*/ 1382173 h 1382172"/>
                <a:gd name="connsiteX549" fmla="*/ 6277933 w 11218359"/>
                <a:gd name="connsiteY549" fmla="*/ 1382173 h 1382172"/>
                <a:gd name="connsiteX550" fmla="*/ 6289410 w 11218359"/>
                <a:gd name="connsiteY550" fmla="*/ 1382173 h 1382172"/>
                <a:gd name="connsiteX551" fmla="*/ 6300840 w 11218359"/>
                <a:gd name="connsiteY551" fmla="*/ 1382173 h 1382172"/>
                <a:gd name="connsiteX552" fmla="*/ 6312270 w 11218359"/>
                <a:gd name="connsiteY552" fmla="*/ 1382173 h 1382172"/>
                <a:gd name="connsiteX553" fmla="*/ 6323700 w 11218359"/>
                <a:gd name="connsiteY553" fmla="*/ 1382173 h 1382172"/>
                <a:gd name="connsiteX554" fmla="*/ 6335130 w 11218359"/>
                <a:gd name="connsiteY554" fmla="*/ 1382173 h 1382172"/>
                <a:gd name="connsiteX555" fmla="*/ 6346608 w 11218359"/>
                <a:gd name="connsiteY555" fmla="*/ 1382173 h 1382172"/>
                <a:gd name="connsiteX556" fmla="*/ 6358038 w 11218359"/>
                <a:gd name="connsiteY556" fmla="*/ 1382173 h 1382172"/>
                <a:gd name="connsiteX557" fmla="*/ 6369468 w 11218359"/>
                <a:gd name="connsiteY557" fmla="*/ 1382173 h 1382172"/>
                <a:gd name="connsiteX558" fmla="*/ 6380898 w 11218359"/>
                <a:gd name="connsiteY558" fmla="*/ 1382173 h 1382172"/>
                <a:gd name="connsiteX559" fmla="*/ 6392328 w 11218359"/>
                <a:gd name="connsiteY559" fmla="*/ 1382173 h 1382172"/>
                <a:gd name="connsiteX560" fmla="*/ 6403805 w 11218359"/>
                <a:gd name="connsiteY560" fmla="*/ 1382173 h 1382172"/>
                <a:gd name="connsiteX561" fmla="*/ 6415235 w 11218359"/>
                <a:gd name="connsiteY561" fmla="*/ 1382173 h 1382172"/>
                <a:gd name="connsiteX562" fmla="*/ 6426666 w 11218359"/>
                <a:gd name="connsiteY562" fmla="*/ 1382173 h 1382172"/>
                <a:gd name="connsiteX563" fmla="*/ 6438096 w 11218359"/>
                <a:gd name="connsiteY563" fmla="*/ 1382173 h 1382172"/>
                <a:gd name="connsiteX564" fmla="*/ 6449525 w 11218359"/>
                <a:gd name="connsiteY564" fmla="*/ 1382173 h 1382172"/>
                <a:gd name="connsiteX565" fmla="*/ 6461003 w 11218359"/>
                <a:gd name="connsiteY565" fmla="*/ 1382173 h 1382172"/>
                <a:gd name="connsiteX566" fmla="*/ 6472433 w 11218359"/>
                <a:gd name="connsiteY566" fmla="*/ 1382173 h 1382172"/>
                <a:gd name="connsiteX567" fmla="*/ 6483863 w 11218359"/>
                <a:gd name="connsiteY567" fmla="*/ 1382173 h 1382172"/>
                <a:gd name="connsiteX568" fmla="*/ 6495293 w 11218359"/>
                <a:gd name="connsiteY568" fmla="*/ 1382173 h 1382172"/>
                <a:gd name="connsiteX569" fmla="*/ 6506723 w 11218359"/>
                <a:gd name="connsiteY569" fmla="*/ 1382173 h 1382172"/>
                <a:gd name="connsiteX570" fmla="*/ 6518201 w 11218359"/>
                <a:gd name="connsiteY570" fmla="*/ 1382173 h 1382172"/>
                <a:gd name="connsiteX571" fmla="*/ 6529631 w 11218359"/>
                <a:gd name="connsiteY571" fmla="*/ 1382173 h 1382172"/>
                <a:gd name="connsiteX572" fmla="*/ 6541061 w 11218359"/>
                <a:gd name="connsiteY572" fmla="*/ 1382173 h 1382172"/>
                <a:gd name="connsiteX573" fmla="*/ 6552490 w 11218359"/>
                <a:gd name="connsiteY573" fmla="*/ 1382173 h 1382172"/>
                <a:gd name="connsiteX574" fmla="*/ 6563921 w 11218359"/>
                <a:gd name="connsiteY574" fmla="*/ 1382173 h 1382172"/>
                <a:gd name="connsiteX575" fmla="*/ 6575398 w 11218359"/>
                <a:gd name="connsiteY575" fmla="*/ 1382173 h 1382172"/>
                <a:gd name="connsiteX576" fmla="*/ 6586828 w 11218359"/>
                <a:gd name="connsiteY576" fmla="*/ 1382173 h 1382172"/>
                <a:gd name="connsiteX577" fmla="*/ 6598259 w 11218359"/>
                <a:gd name="connsiteY577" fmla="*/ 1382173 h 1382172"/>
                <a:gd name="connsiteX578" fmla="*/ 6609688 w 11218359"/>
                <a:gd name="connsiteY578" fmla="*/ 1382173 h 1382172"/>
                <a:gd name="connsiteX579" fmla="*/ 6621118 w 11218359"/>
                <a:gd name="connsiteY579" fmla="*/ 1382173 h 1382172"/>
                <a:gd name="connsiteX580" fmla="*/ 6632596 w 11218359"/>
                <a:gd name="connsiteY580" fmla="*/ 1382173 h 1382172"/>
                <a:gd name="connsiteX581" fmla="*/ 6644026 w 11218359"/>
                <a:gd name="connsiteY581" fmla="*/ 1382173 h 1382172"/>
                <a:gd name="connsiteX582" fmla="*/ 6655456 w 11218359"/>
                <a:gd name="connsiteY582" fmla="*/ 1382173 h 1382172"/>
                <a:gd name="connsiteX583" fmla="*/ 6666886 w 11218359"/>
                <a:gd name="connsiteY583" fmla="*/ 1382173 h 1382172"/>
                <a:gd name="connsiteX584" fmla="*/ 6678316 w 11218359"/>
                <a:gd name="connsiteY584" fmla="*/ 1382173 h 1382172"/>
                <a:gd name="connsiteX585" fmla="*/ 6689794 w 11218359"/>
                <a:gd name="connsiteY585" fmla="*/ 1382173 h 1382172"/>
                <a:gd name="connsiteX586" fmla="*/ 6701224 w 11218359"/>
                <a:gd name="connsiteY586" fmla="*/ 1382173 h 1382172"/>
                <a:gd name="connsiteX587" fmla="*/ 6712653 w 11218359"/>
                <a:gd name="connsiteY587" fmla="*/ 1382173 h 1382172"/>
                <a:gd name="connsiteX588" fmla="*/ 6724083 w 11218359"/>
                <a:gd name="connsiteY588" fmla="*/ 1382173 h 1382172"/>
                <a:gd name="connsiteX589" fmla="*/ 6735514 w 11218359"/>
                <a:gd name="connsiteY589" fmla="*/ 1382173 h 1382172"/>
                <a:gd name="connsiteX590" fmla="*/ 6746944 w 11218359"/>
                <a:gd name="connsiteY590" fmla="*/ 1382173 h 1382172"/>
                <a:gd name="connsiteX591" fmla="*/ 6758421 w 11218359"/>
                <a:gd name="connsiteY591" fmla="*/ 1382173 h 1382172"/>
                <a:gd name="connsiteX592" fmla="*/ 6769851 w 11218359"/>
                <a:gd name="connsiteY592" fmla="*/ 1382173 h 1382172"/>
                <a:gd name="connsiteX593" fmla="*/ 6781281 w 11218359"/>
                <a:gd name="connsiteY593" fmla="*/ 1382173 h 1382172"/>
                <a:gd name="connsiteX594" fmla="*/ 6792711 w 11218359"/>
                <a:gd name="connsiteY594" fmla="*/ 1382173 h 1382172"/>
                <a:gd name="connsiteX595" fmla="*/ 6804141 w 11218359"/>
                <a:gd name="connsiteY595" fmla="*/ 1382173 h 1382172"/>
                <a:gd name="connsiteX596" fmla="*/ 6815619 w 11218359"/>
                <a:gd name="connsiteY596" fmla="*/ 1382173 h 1382172"/>
                <a:gd name="connsiteX597" fmla="*/ 6827049 w 11218359"/>
                <a:gd name="connsiteY597" fmla="*/ 1382173 h 1382172"/>
                <a:gd name="connsiteX598" fmla="*/ 6838479 w 11218359"/>
                <a:gd name="connsiteY598" fmla="*/ 1382173 h 1382172"/>
                <a:gd name="connsiteX599" fmla="*/ 6849909 w 11218359"/>
                <a:gd name="connsiteY599" fmla="*/ 1382173 h 1382172"/>
                <a:gd name="connsiteX600" fmla="*/ 6861339 w 11218359"/>
                <a:gd name="connsiteY600" fmla="*/ 1382173 h 1382172"/>
                <a:gd name="connsiteX601" fmla="*/ 6872816 w 11218359"/>
                <a:gd name="connsiteY601" fmla="*/ 1382173 h 1382172"/>
                <a:gd name="connsiteX602" fmla="*/ 6884246 w 11218359"/>
                <a:gd name="connsiteY602" fmla="*/ 1382173 h 1382172"/>
                <a:gd name="connsiteX603" fmla="*/ 6895676 w 11218359"/>
                <a:gd name="connsiteY603" fmla="*/ 1382173 h 1382172"/>
                <a:gd name="connsiteX604" fmla="*/ 6907107 w 11218359"/>
                <a:gd name="connsiteY604" fmla="*/ 1382173 h 1382172"/>
                <a:gd name="connsiteX605" fmla="*/ 6918537 w 11218359"/>
                <a:gd name="connsiteY605" fmla="*/ 1382173 h 1382172"/>
                <a:gd name="connsiteX606" fmla="*/ 6930014 w 11218359"/>
                <a:gd name="connsiteY606" fmla="*/ 1382173 h 1382172"/>
                <a:gd name="connsiteX607" fmla="*/ 6941444 w 11218359"/>
                <a:gd name="connsiteY607" fmla="*/ 1382173 h 1382172"/>
                <a:gd name="connsiteX608" fmla="*/ 6952874 w 11218359"/>
                <a:gd name="connsiteY608" fmla="*/ 1382173 h 1382172"/>
                <a:gd name="connsiteX609" fmla="*/ 6964304 w 11218359"/>
                <a:gd name="connsiteY609" fmla="*/ 1382173 h 1382172"/>
                <a:gd name="connsiteX610" fmla="*/ 6975734 w 11218359"/>
                <a:gd name="connsiteY610" fmla="*/ 1382173 h 1382172"/>
                <a:gd name="connsiteX611" fmla="*/ 6987212 w 11218359"/>
                <a:gd name="connsiteY611" fmla="*/ 1382173 h 1382172"/>
                <a:gd name="connsiteX612" fmla="*/ 6998642 w 11218359"/>
                <a:gd name="connsiteY612" fmla="*/ 1382173 h 1382172"/>
                <a:gd name="connsiteX613" fmla="*/ 7010072 w 11218359"/>
                <a:gd name="connsiteY613" fmla="*/ 1382173 h 1382172"/>
                <a:gd name="connsiteX614" fmla="*/ 7021502 w 11218359"/>
                <a:gd name="connsiteY614" fmla="*/ 1382173 h 1382172"/>
                <a:gd name="connsiteX615" fmla="*/ 7032931 w 11218359"/>
                <a:gd name="connsiteY615" fmla="*/ 1382173 h 1382172"/>
                <a:gd name="connsiteX616" fmla="*/ 7044409 w 11218359"/>
                <a:gd name="connsiteY616" fmla="*/ 1382173 h 1382172"/>
                <a:gd name="connsiteX617" fmla="*/ 7055839 w 11218359"/>
                <a:gd name="connsiteY617" fmla="*/ 1382173 h 1382172"/>
                <a:gd name="connsiteX618" fmla="*/ 7067269 w 11218359"/>
                <a:gd name="connsiteY618" fmla="*/ 1382173 h 1382172"/>
                <a:gd name="connsiteX619" fmla="*/ 7078700 w 11218359"/>
                <a:gd name="connsiteY619" fmla="*/ 1382173 h 1382172"/>
                <a:gd name="connsiteX620" fmla="*/ 7090129 w 11218359"/>
                <a:gd name="connsiteY620" fmla="*/ 1382173 h 1382172"/>
                <a:gd name="connsiteX621" fmla="*/ 7101607 w 11218359"/>
                <a:gd name="connsiteY621" fmla="*/ 1382173 h 1382172"/>
                <a:gd name="connsiteX622" fmla="*/ 7113037 w 11218359"/>
                <a:gd name="connsiteY622" fmla="*/ 1382173 h 1382172"/>
                <a:gd name="connsiteX623" fmla="*/ 7124467 w 11218359"/>
                <a:gd name="connsiteY623" fmla="*/ 1382173 h 1382172"/>
                <a:gd name="connsiteX624" fmla="*/ 7135897 w 11218359"/>
                <a:gd name="connsiteY624" fmla="*/ 1382173 h 1382172"/>
                <a:gd name="connsiteX625" fmla="*/ 7147327 w 11218359"/>
                <a:gd name="connsiteY625" fmla="*/ 1382173 h 1382172"/>
                <a:gd name="connsiteX626" fmla="*/ 7158805 w 11218359"/>
                <a:gd name="connsiteY626" fmla="*/ 1382173 h 1382172"/>
                <a:gd name="connsiteX627" fmla="*/ 7170235 w 11218359"/>
                <a:gd name="connsiteY627" fmla="*/ 1382173 h 1382172"/>
                <a:gd name="connsiteX628" fmla="*/ 7181665 w 11218359"/>
                <a:gd name="connsiteY628" fmla="*/ 1382173 h 1382172"/>
                <a:gd name="connsiteX629" fmla="*/ 7193094 w 11218359"/>
                <a:gd name="connsiteY629" fmla="*/ 1382173 h 1382172"/>
                <a:gd name="connsiteX630" fmla="*/ 7204524 w 11218359"/>
                <a:gd name="connsiteY630" fmla="*/ 1382173 h 1382172"/>
                <a:gd name="connsiteX631" fmla="*/ 7216002 w 11218359"/>
                <a:gd name="connsiteY631" fmla="*/ 1382173 h 1382172"/>
                <a:gd name="connsiteX632" fmla="*/ 7227432 w 11218359"/>
                <a:gd name="connsiteY632" fmla="*/ 1382173 h 1382172"/>
                <a:gd name="connsiteX633" fmla="*/ 7238862 w 11218359"/>
                <a:gd name="connsiteY633" fmla="*/ 1382173 h 1382172"/>
                <a:gd name="connsiteX634" fmla="*/ 7250292 w 11218359"/>
                <a:gd name="connsiteY634" fmla="*/ 1382173 h 1382172"/>
                <a:gd name="connsiteX635" fmla="*/ 7261722 w 11218359"/>
                <a:gd name="connsiteY635" fmla="*/ 1382173 h 1382172"/>
                <a:gd name="connsiteX636" fmla="*/ 7273200 w 11218359"/>
                <a:gd name="connsiteY636" fmla="*/ 1382173 h 1382172"/>
                <a:gd name="connsiteX637" fmla="*/ 7284630 w 11218359"/>
                <a:gd name="connsiteY637" fmla="*/ 1382173 h 1382172"/>
                <a:gd name="connsiteX638" fmla="*/ 7296060 w 11218359"/>
                <a:gd name="connsiteY638" fmla="*/ 1382173 h 1382172"/>
                <a:gd name="connsiteX639" fmla="*/ 7307490 w 11218359"/>
                <a:gd name="connsiteY639" fmla="*/ 1382173 h 1382172"/>
                <a:gd name="connsiteX640" fmla="*/ 7318920 w 11218359"/>
                <a:gd name="connsiteY640" fmla="*/ 1382173 h 1382172"/>
                <a:gd name="connsiteX641" fmla="*/ 7330398 w 11218359"/>
                <a:gd name="connsiteY641" fmla="*/ 1382173 h 1382172"/>
                <a:gd name="connsiteX642" fmla="*/ 7341828 w 11218359"/>
                <a:gd name="connsiteY642" fmla="*/ 1382173 h 1382172"/>
                <a:gd name="connsiteX643" fmla="*/ 7353257 w 11218359"/>
                <a:gd name="connsiteY643" fmla="*/ 1382173 h 1382172"/>
                <a:gd name="connsiteX644" fmla="*/ 7364687 w 11218359"/>
                <a:gd name="connsiteY644" fmla="*/ 1382173 h 1382172"/>
                <a:gd name="connsiteX645" fmla="*/ 7376117 w 11218359"/>
                <a:gd name="connsiteY645" fmla="*/ 1382173 h 1382172"/>
                <a:gd name="connsiteX646" fmla="*/ 7387595 w 11218359"/>
                <a:gd name="connsiteY646" fmla="*/ 1382173 h 1382172"/>
                <a:gd name="connsiteX647" fmla="*/ 7399025 w 11218359"/>
                <a:gd name="connsiteY647" fmla="*/ 1382173 h 1382172"/>
                <a:gd name="connsiteX648" fmla="*/ 7410455 w 11218359"/>
                <a:gd name="connsiteY648" fmla="*/ 1382173 h 1382172"/>
                <a:gd name="connsiteX649" fmla="*/ 7421885 w 11218359"/>
                <a:gd name="connsiteY649" fmla="*/ 1382173 h 1382172"/>
                <a:gd name="connsiteX650" fmla="*/ 7433315 w 11218359"/>
                <a:gd name="connsiteY650" fmla="*/ 1382173 h 1382172"/>
                <a:gd name="connsiteX651" fmla="*/ 7444793 w 11218359"/>
                <a:gd name="connsiteY651" fmla="*/ 1382173 h 1382172"/>
                <a:gd name="connsiteX652" fmla="*/ 7456222 w 11218359"/>
                <a:gd name="connsiteY652" fmla="*/ 1382173 h 1382172"/>
                <a:gd name="connsiteX653" fmla="*/ 7467653 w 11218359"/>
                <a:gd name="connsiteY653" fmla="*/ 1382173 h 1382172"/>
                <a:gd name="connsiteX654" fmla="*/ 7479083 w 11218359"/>
                <a:gd name="connsiteY654" fmla="*/ 1382173 h 1382172"/>
                <a:gd name="connsiteX655" fmla="*/ 7490513 w 11218359"/>
                <a:gd name="connsiteY655" fmla="*/ 1382173 h 1382172"/>
                <a:gd name="connsiteX656" fmla="*/ 7501990 w 11218359"/>
                <a:gd name="connsiteY656" fmla="*/ 1382173 h 1382172"/>
                <a:gd name="connsiteX657" fmla="*/ 7513420 w 11218359"/>
                <a:gd name="connsiteY657" fmla="*/ 1382173 h 1382172"/>
                <a:gd name="connsiteX658" fmla="*/ 7524850 w 11218359"/>
                <a:gd name="connsiteY658" fmla="*/ 1382173 h 1382172"/>
                <a:gd name="connsiteX659" fmla="*/ 7536280 w 11218359"/>
                <a:gd name="connsiteY659" fmla="*/ 1382173 h 1382172"/>
                <a:gd name="connsiteX660" fmla="*/ 7547710 w 11218359"/>
                <a:gd name="connsiteY660" fmla="*/ 1382173 h 1382172"/>
                <a:gd name="connsiteX661" fmla="*/ 7559188 w 11218359"/>
                <a:gd name="connsiteY661" fmla="*/ 1382173 h 1382172"/>
                <a:gd name="connsiteX662" fmla="*/ 7570618 w 11218359"/>
                <a:gd name="connsiteY662" fmla="*/ 1382173 h 1382172"/>
                <a:gd name="connsiteX663" fmla="*/ 7582048 w 11218359"/>
                <a:gd name="connsiteY663" fmla="*/ 1382173 h 1382172"/>
                <a:gd name="connsiteX664" fmla="*/ 7593478 w 11218359"/>
                <a:gd name="connsiteY664" fmla="*/ 1382173 h 1382172"/>
                <a:gd name="connsiteX665" fmla="*/ 7604908 w 11218359"/>
                <a:gd name="connsiteY665" fmla="*/ 1382173 h 1382172"/>
                <a:gd name="connsiteX666" fmla="*/ 7616385 w 11218359"/>
                <a:gd name="connsiteY666" fmla="*/ 1382173 h 1382172"/>
                <a:gd name="connsiteX667" fmla="*/ 7627815 w 11218359"/>
                <a:gd name="connsiteY667" fmla="*/ 1382173 h 1382172"/>
                <a:gd name="connsiteX668" fmla="*/ 7639246 w 11218359"/>
                <a:gd name="connsiteY668" fmla="*/ 1382173 h 1382172"/>
                <a:gd name="connsiteX669" fmla="*/ 7650676 w 11218359"/>
                <a:gd name="connsiteY669" fmla="*/ 1382173 h 1382172"/>
                <a:gd name="connsiteX670" fmla="*/ 7662106 w 11218359"/>
                <a:gd name="connsiteY670" fmla="*/ 1382173 h 1382172"/>
                <a:gd name="connsiteX671" fmla="*/ 7673583 w 11218359"/>
                <a:gd name="connsiteY671" fmla="*/ 1382173 h 1382172"/>
                <a:gd name="connsiteX672" fmla="*/ 7685013 w 11218359"/>
                <a:gd name="connsiteY672" fmla="*/ 1382173 h 1382172"/>
                <a:gd name="connsiteX673" fmla="*/ 7696443 w 11218359"/>
                <a:gd name="connsiteY673" fmla="*/ 1382173 h 1382172"/>
                <a:gd name="connsiteX674" fmla="*/ 7707873 w 11218359"/>
                <a:gd name="connsiteY674" fmla="*/ 1382173 h 1382172"/>
                <a:gd name="connsiteX675" fmla="*/ 7719303 w 11218359"/>
                <a:gd name="connsiteY675" fmla="*/ 1382173 h 1382172"/>
                <a:gd name="connsiteX676" fmla="*/ 7730733 w 11218359"/>
                <a:gd name="connsiteY676" fmla="*/ 1382173 h 1382172"/>
                <a:gd name="connsiteX677" fmla="*/ 7742211 w 11218359"/>
                <a:gd name="connsiteY677" fmla="*/ 1382173 h 1382172"/>
                <a:gd name="connsiteX678" fmla="*/ 7753641 w 11218359"/>
                <a:gd name="connsiteY678" fmla="*/ 1382173 h 1382172"/>
                <a:gd name="connsiteX679" fmla="*/ 7765071 w 11218359"/>
                <a:gd name="connsiteY679" fmla="*/ 1382173 h 1382172"/>
                <a:gd name="connsiteX680" fmla="*/ 7776501 w 11218359"/>
                <a:gd name="connsiteY680" fmla="*/ 1382173 h 1382172"/>
                <a:gd name="connsiteX681" fmla="*/ 7787931 w 11218359"/>
                <a:gd name="connsiteY681" fmla="*/ 1382173 h 1382172"/>
                <a:gd name="connsiteX682" fmla="*/ 7799408 w 11218359"/>
                <a:gd name="connsiteY682" fmla="*/ 1382173 h 1382172"/>
                <a:gd name="connsiteX683" fmla="*/ 7810839 w 11218359"/>
                <a:gd name="connsiteY683" fmla="*/ 1382173 h 1382172"/>
                <a:gd name="connsiteX684" fmla="*/ 7822268 w 11218359"/>
                <a:gd name="connsiteY684" fmla="*/ 1382173 h 1382172"/>
                <a:gd name="connsiteX685" fmla="*/ 7833698 w 11218359"/>
                <a:gd name="connsiteY685" fmla="*/ 1382173 h 1382172"/>
                <a:gd name="connsiteX686" fmla="*/ 7845128 w 11218359"/>
                <a:gd name="connsiteY686" fmla="*/ 1382173 h 1382172"/>
                <a:gd name="connsiteX687" fmla="*/ 7856606 w 11218359"/>
                <a:gd name="connsiteY687" fmla="*/ 1382173 h 1382172"/>
                <a:gd name="connsiteX688" fmla="*/ 7868036 w 11218359"/>
                <a:gd name="connsiteY688" fmla="*/ 1382173 h 1382172"/>
                <a:gd name="connsiteX689" fmla="*/ 7879466 w 11218359"/>
                <a:gd name="connsiteY689" fmla="*/ 1382173 h 1382172"/>
                <a:gd name="connsiteX690" fmla="*/ 7890896 w 11218359"/>
                <a:gd name="connsiteY690" fmla="*/ 1382173 h 1382172"/>
                <a:gd name="connsiteX691" fmla="*/ 7902326 w 11218359"/>
                <a:gd name="connsiteY691" fmla="*/ 1382173 h 1382172"/>
                <a:gd name="connsiteX692" fmla="*/ 7913804 w 11218359"/>
                <a:gd name="connsiteY692" fmla="*/ 1382173 h 1382172"/>
                <a:gd name="connsiteX693" fmla="*/ 7925234 w 11218359"/>
                <a:gd name="connsiteY693" fmla="*/ 1382173 h 1382172"/>
                <a:gd name="connsiteX694" fmla="*/ 7936663 w 11218359"/>
                <a:gd name="connsiteY694" fmla="*/ 1382173 h 1382172"/>
                <a:gd name="connsiteX695" fmla="*/ 7948094 w 11218359"/>
                <a:gd name="connsiteY695" fmla="*/ 1382173 h 1382172"/>
                <a:gd name="connsiteX696" fmla="*/ 7959524 w 11218359"/>
                <a:gd name="connsiteY696" fmla="*/ 1382173 h 1382172"/>
                <a:gd name="connsiteX697" fmla="*/ 7971001 w 11218359"/>
                <a:gd name="connsiteY697" fmla="*/ 1382173 h 1382172"/>
                <a:gd name="connsiteX698" fmla="*/ 7982431 w 11218359"/>
                <a:gd name="connsiteY698" fmla="*/ 1382173 h 1382172"/>
                <a:gd name="connsiteX699" fmla="*/ 7993861 w 11218359"/>
                <a:gd name="connsiteY699" fmla="*/ 1382173 h 1382172"/>
                <a:gd name="connsiteX700" fmla="*/ 8005291 w 11218359"/>
                <a:gd name="connsiteY700" fmla="*/ 1382173 h 1382172"/>
                <a:gd name="connsiteX701" fmla="*/ 8016721 w 11218359"/>
                <a:gd name="connsiteY701" fmla="*/ 1382173 h 1382172"/>
                <a:gd name="connsiteX702" fmla="*/ 8028199 w 11218359"/>
                <a:gd name="connsiteY702" fmla="*/ 1382173 h 1382172"/>
                <a:gd name="connsiteX703" fmla="*/ 8039629 w 11218359"/>
                <a:gd name="connsiteY703" fmla="*/ 1382173 h 1382172"/>
                <a:gd name="connsiteX704" fmla="*/ 8051059 w 11218359"/>
                <a:gd name="connsiteY704" fmla="*/ 1382173 h 1382172"/>
                <a:gd name="connsiteX705" fmla="*/ 8062489 w 11218359"/>
                <a:gd name="connsiteY705" fmla="*/ 1382173 h 1382172"/>
                <a:gd name="connsiteX706" fmla="*/ 8073919 w 11218359"/>
                <a:gd name="connsiteY706" fmla="*/ 1382173 h 1382172"/>
                <a:gd name="connsiteX707" fmla="*/ 8085396 w 11218359"/>
                <a:gd name="connsiteY707" fmla="*/ 1382173 h 1382172"/>
                <a:gd name="connsiteX708" fmla="*/ 8096826 w 11218359"/>
                <a:gd name="connsiteY708" fmla="*/ 1382173 h 1382172"/>
                <a:gd name="connsiteX709" fmla="*/ 8108256 w 11218359"/>
                <a:gd name="connsiteY709" fmla="*/ 1382173 h 1382172"/>
                <a:gd name="connsiteX710" fmla="*/ 8119687 w 11218359"/>
                <a:gd name="connsiteY710" fmla="*/ 1382173 h 1382172"/>
                <a:gd name="connsiteX711" fmla="*/ 8131117 w 11218359"/>
                <a:gd name="connsiteY711" fmla="*/ 1382173 h 1382172"/>
                <a:gd name="connsiteX712" fmla="*/ 8142594 w 11218359"/>
                <a:gd name="connsiteY712" fmla="*/ 1382173 h 1382172"/>
                <a:gd name="connsiteX713" fmla="*/ 8154024 w 11218359"/>
                <a:gd name="connsiteY713" fmla="*/ 1382173 h 1382172"/>
                <a:gd name="connsiteX714" fmla="*/ 8165454 w 11218359"/>
                <a:gd name="connsiteY714" fmla="*/ 1382173 h 1382172"/>
                <a:gd name="connsiteX715" fmla="*/ 8176884 w 11218359"/>
                <a:gd name="connsiteY715" fmla="*/ 1382173 h 1382172"/>
                <a:gd name="connsiteX716" fmla="*/ 8188314 w 11218359"/>
                <a:gd name="connsiteY716" fmla="*/ 1382173 h 1382172"/>
                <a:gd name="connsiteX717" fmla="*/ 8199792 w 11218359"/>
                <a:gd name="connsiteY717" fmla="*/ 1382173 h 1382172"/>
                <a:gd name="connsiteX718" fmla="*/ 8211222 w 11218359"/>
                <a:gd name="connsiteY718" fmla="*/ 1382173 h 1382172"/>
                <a:gd name="connsiteX719" fmla="*/ 8222652 w 11218359"/>
                <a:gd name="connsiteY719" fmla="*/ 1382173 h 1382172"/>
                <a:gd name="connsiteX720" fmla="*/ 8234082 w 11218359"/>
                <a:gd name="connsiteY720" fmla="*/ 1382173 h 1382172"/>
                <a:gd name="connsiteX721" fmla="*/ 8245512 w 11218359"/>
                <a:gd name="connsiteY721" fmla="*/ 1382173 h 1382172"/>
                <a:gd name="connsiteX722" fmla="*/ 8256989 w 11218359"/>
                <a:gd name="connsiteY722" fmla="*/ 1382173 h 1382172"/>
                <a:gd name="connsiteX723" fmla="*/ 8268419 w 11218359"/>
                <a:gd name="connsiteY723" fmla="*/ 1382173 h 1382172"/>
                <a:gd name="connsiteX724" fmla="*/ 8279850 w 11218359"/>
                <a:gd name="connsiteY724" fmla="*/ 1382173 h 1382172"/>
                <a:gd name="connsiteX725" fmla="*/ 8291280 w 11218359"/>
                <a:gd name="connsiteY725" fmla="*/ 1382173 h 1382172"/>
                <a:gd name="connsiteX726" fmla="*/ 8302709 w 11218359"/>
                <a:gd name="connsiteY726" fmla="*/ 1382173 h 1382172"/>
                <a:gd name="connsiteX727" fmla="*/ 8314187 w 11218359"/>
                <a:gd name="connsiteY727" fmla="*/ 1382173 h 1382172"/>
                <a:gd name="connsiteX728" fmla="*/ 8325617 w 11218359"/>
                <a:gd name="connsiteY728" fmla="*/ 1382173 h 1382172"/>
                <a:gd name="connsiteX729" fmla="*/ 8337047 w 11218359"/>
                <a:gd name="connsiteY729" fmla="*/ 1382173 h 1382172"/>
                <a:gd name="connsiteX730" fmla="*/ 8348477 w 11218359"/>
                <a:gd name="connsiteY730" fmla="*/ 1382173 h 1382172"/>
                <a:gd name="connsiteX731" fmla="*/ 8359907 w 11218359"/>
                <a:gd name="connsiteY731" fmla="*/ 1382173 h 1382172"/>
                <a:gd name="connsiteX732" fmla="*/ 8371385 w 11218359"/>
                <a:gd name="connsiteY732" fmla="*/ 1382173 h 1382172"/>
                <a:gd name="connsiteX733" fmla="*/ 8382815 w 11218359"/>
                <a:gd name="connsiteY733" fmla="*/ 1382173 h 1382172"/>
                <a:gd name="connsiteX734" fmla="*/ 8394245 w 11218359"/>
                <a:gd name="connsiteY734" fmla="*/ 1382173 h 1382172"/>
                <a:gd name="connsiteX735" fmla="*/ 8405674 w 11218359"/>
                <a:gd name="connsiteY735" fmla="*/ 1382173 h 1382172"/>
                <a:gd name="connsiteX736" fmla="*/ 8417104 w 11218359"/>
                <a:gd name="connsiteY736" fmla="*/ 1382173 h 1382172"/>
                <a:gd name="connsiteX737" fmla="*/ 8428582 w 11218359"/>
                <a:gd name="connsiteY737" fmla="*/ 1382173 h 1382172"/>
                <a:gd name="connsiteX738" fmla="*/ 8440012 w 11218359"/>
                <a:gd name="connsiteY738" fmla="*/ 1382173 h 1382172"/>
                <a:gd name="connsiteX739" fmla="*/ 8451442 w 11218359"/>
                <a:gd name="connsiteY739" fmla="*/ 1382173 h 1382172"/>
                <a:gd name="connsiteX740" fmla="*/ 8462872 w 11218359"/>
                <a:gd name="connsiteY740" fmla="*/ 1382173 h 1382172"/>
                <a:gd name="connsiteX741" fmla="*/ 8474302 w 11218359"/>
                <a:gd name="connsiteY741" fmla="*/ 1382173 h 1382172"/>
                <a:gd name="connsiteX742" fmla="*/ 8485780 w 11218359"/>
                <a:gd name="connsiteY742" fmla="*/ 1382173 h 1382172"/>
                <a:gd name="connsiteX743" fmla="*/ 8497210 w 11218359"/>
                <a:gd name="connsiteY743" fmla="*/ 1382173 h 1382172"/>
                <a:gd name="connsiteX744" fmla="*/ 8508640 w 11218359"/>
                <a:gd name="connsiteY744" fmla="*/ 1382173 h 1382172"/>
                <a:gd name="connsiteX745" fmla="*/ 8520069 w 11218359"/>
                <a:gd name="connsiteY745" fmla="*/ 1382173 h 1382172"/>
                <a:gd name="connsiteX746" fmla="*/ 8531500 w 11218359"/>
                <a:gd name="connsiteY746" fmla="*/ 1382173 h 1382172"/>
                <a:gd name="connsiteX747" fmla="*/ 8542977 w 11218359"/>
                <a:gd name="connsiteY747" fmla="*/ 1382173 h 1382172"/>
                <a:gd name="connsiteX748" fmla="*/ 8554407 w 11218359"/>
                <a:gd name="connsiteY748" fmla="*/ 1382173 h 1382172"/>
                <a:gd name="connsiteX749" fmla="*/ 8565837 w 11218359"/>
                <a:gd name="connsiteY749" fmla="*/ 1382173 h 1382172"/>
                <a:gd name="connsiteX750" fmla="*/ 8577267 w 11218359"/>
                <a:gd name="connsiteY750" fmla="*/ 1382173 h 1382172"/>
                <a:gd name="connsiteX751" fmla="*/ 8588697 w 11218359"/>
                <a:gd name="connsiteY751" fmla="*/ 1382173 h 1382172"/>
                <a:gd name="connsiteX752" fmla="*/ 8600175 w 11218359"/>
                <a:gd name="connsiteY752" fmla="*/ 1382173 h 1382172"/>
                <a:gd name="connsiteX753" fmla="*/ 8611605 w 11218359"/>
                <a:gd name="connsiteY753" fmla="*/ 1382173 h 1382172"/>
                <a:gd name="connsiteX754" fmla="*/ 8623035 w 11218359"/>
                <a:gd name="connsiteY754" fmla="*/ 1382173 h 1382172"/>
                <a:gd name="connsiteX755" fmla="*/ 8634465 w 11218359"/>
                <a:gd name="connsiteY755" fmla="*/ 1382173 h 1382172"/>
                <a:gd name="connsiteX756" fmla="*/ 8645895 w 11218359"/>
                <a:gd name="connsiteY756" fmla="*/ 1382173 h 1382172"/>
                <a:gd name="connsiteX757" fmla="*/ 8657373 w 11218359"/>
                <a:gd name="connsiteY757" fmla="*/ 1382173 h 1382172"/>
                <a:gd name="connsiteX758" fmla="*/ 8668802 w 11218359"/>
                <a:gd name="connsiteY758" fmla="*/ 1382173 h 1382172"/>
                <a:gd name="connsiteX759" fmla="*/ 8680232 w 11218359"/>
                <a:gd name="connsiteY759" fmla="*/ 1382173 h 1382172"/>
                <a:gd name="connsiteX760" fmla="*/ 8691662 w 11218359"/>
                <a:gd name="connsiteY760" fmla="*/ 1382173 h 1382172"/>
                <a:gd name="connsiteX761" fmla="*/ 8703093 w 11218359"/>
                <a:gd name="connsiteY761" fmla="*/ 1382173 h 1382172"/>
                <a:gd name="connsiteX762" fmla="*/ 8714570 w 11218359"/>
                <a:gd name="connsiteY762" fmla="*/ 1382173 h 1382172"/>
                <a:gd name="connsiteX763" fmla="*/ 8726000 w 11218359"/>
                <a:gd name="connsiteY763" fmla="*/ 1382173 h 1382172"/>
                <a:gd name="connsiteX764" fmla="*/ 8737430 w 11218359"/>
                <a:gd name="connsiteY764" fmla="*/ 1382173 h 1382172"/>
                <a:gd name="connsiteX765" fmla="*/ 8748860 w 11218359"/>
                <a:gd name="connsiteY765" fmla="*/ 1382173 h 1382172"/>
                <a:gd name="connsiteX766" fmla="*/ 8760290 w 11218359"/>
                <a:gd name="connsiteY766" fmla="*/ 1382173 h 1382172"/>
                <a:gd name="connsiteX767" fmla="*/ 8771768 w 11218359"/>
                <a:gd name="connsiteY767" fmla="*/ 1382173 h 1382172"/>
                <a:gd name="connsiteX768" fmla="*/ 8783198 w 11218359"/>
                <a:gd name="connsiteY768" fmla="*/ 1382173 h 1382172"/>
                <a:gd name="connsiteX769" fmla="*/ 8794628 w 11218359"/>
                <a:gd name="connsiteY769" fmla="*/ 1382173 h 1382172"/>
                <a:gd name="connsiteX770" fmla="*/ 8806058 w 11218359"/>
                <a:gd name="connsiteY770" fmla="*/ 1382173 h 1382172"/>
                <a:gd name="connsiteX771" fmla="*/ 8817488 w 11218359"/>
                <a:gd name="connsiteY771" fmla="*/ 1382173 h 1382172"/>
                <a:gd name="connsiteX772" fmla="*/ 8828918 w 11218359"/>
                <a:gd name="connsiteY772" fmla="*/ 1382173 h 1382172"/>
                <a:gd name="connsiteX773" fmla="*/ 8840395 w 11218359"/>
                <a:gd name="connsiteY773" fmla="*/ 1382173 h 1382172"/>
                <a:gd name="connsiteX774" fmla="*/ 8851825 w 11218359"/>
                <a:gd name="connsiteY774" fmla="*/ 1382173 h 1382172"/>
                <a:gd name="connsiteX775" fmla="*/ 8863256 w 11218359"/>
                <a:gd name="connsiteY775" fmla="*/ 1382173 h 1382172"/>
                <a:gd name="connsiteX776" fmla="*/ 8874686 w 11218359"/>
                <a:gd name="connsiteY776" fmla="*/ 1382173 h 1382172"/>
                <a:gd name="connsiteX777" fmla="*/ 8886115 w 11218359"/>
                <a:gd name="connsiteY777" fmla="*/ 1382173 h 1382172"/>
                <a:gd name="connsiteX778" fmla="*/ 8897593 w 11218359"/>
                <a:gd name="connsiteY778" fmla="*/ 1382173 h 1382172"/>
                <a:gd name="connsiteX779" fmla="*/ 8909022 w 11218359"/>
                <a:gd name="connsiteY779" fmla="*/ 1382173 h 1382172"/>
                <a:gd name="connsiteX780" fmla="*/ 8920453 w 11218359"/>
                <a:gd name="connsiteY780" fmla="*/ 1382173 h 1382172"/>
                <a:gd name="connsiteX781" fmla="*/ 8931883 w 11218359"/>
                <a:gd name="connsiteY781" fmla="*/ 1382173 h 1382172"/>
                <a:gd name="connsiteX782" fmla="*/ 8943313 w 11218359"/>
                <a:gd name="connsiteY782" fmla="*/ 1382173 h 1382172"/>
                <a:gd name="connsiteX783" fmla="*/ 8954791 w 11218359"/>
                <a:gd name="connsiteY783" fmla="*/ 1382173 h 1382172"/>
                <a:gd name="connsiteX784" fmla="*/ 8966220 w 11218359"/>
                <a:gd name="connsiteY784" fmla="*/ 1382173 h 1382172"/>
                <a:gd name="connsiteX785" fmla="*/ 8977651 w 11218359"/>
                <a:gd name="connsiteY785" fmla="*/ 1382173 h 1382172"/>
                <a:gd name="connsiteX786" fmla="*/ 8989080 w 11218359"/>
                <a:gd name="connsiteY786" fmla="*/ 1382173 h 1382172"/>
                <a:gd name="connsiteX787" fmla="*/ 9000511 w 11218359"/>
                <a:gd name="connsiteY787" fmla="*/ 1382173 h 1382172"/>
                <a:gd name="connsiteX788" fmla="*/ 9011988 w 11218359"/>
                <a:gd name="connsiteY788" fmla="*/ 1382173 h 1382172"/>
                <a:gd name="connsiteX789" fmla="*/ 9023418 w 11218359"/>
                <a:gd name="connsiteY789" fmla="*/ 1382173 h 1382172"/>
                <a:gd name="connsiteX790" fmla="*/ 9034849 w 11218359"/>
                <a:gd name="connsiteY790" fmla="*/ 1382173 h 1382172"/>
                <a:gd name="connsiteX791" fmla="*/ 9046278 w 11218359"/>
                <a:gd name="connsiteY791" fmla="*/ 1382173 h 1382172"/>
                <a:gd name="connsiteX792" fmla="*/ 9057709 w 11218359"/>
                <a:gd name="connsiteY792" fmla="*/ 1382173 h 1382172"/>
                <a:gd name="connsiteX793" fmla="*/ 9069186 w 11218359"/>
                <a:gd name="connsiteY793" fmla="*/ 1382173 h 1382172"/>
                <a:gd name="connsiteX794" fmla="*/ 9080615 w 11218359"/>
                <a:gd name="connsiteY794" fmla="*/ 1382173 h 1382172"/>
                <a:gd name="connsiteX795" fmla="*/ 9092046 w 11218359"/>
                <a:gd name="connsiteY795" fmla="*/ 1382173 h 1382172"/>
                <a:gd name="connsiteX796" fmla="*/ 9103476 w 11218359"/>
                <a:gd name="connsiteY796" fmla="*/ 1382173 h 1382172"/>
                <a:gd name="connsiteX797" fmla="*/ 9114906 w 11218359"/>
                <a:gd name="connsiteY797" fmla="*/ 1382173 h 1382172"/>
                <a:gd name="connsiteX798" fmla="*/ 9126384 w 11218359"/>
                <a:gd name="connsiteY798" fmla="*/ 1382173 h 1382172"/>
                <a:gd name="connsiteX799" fmla="*/ 9137813 w 11218359"/>
                <a:gd name="connsiteY799" fmla="*/ 1382173 h 1382172"/>
                <a:gd name="connsiteX800" fmla="*/ 9149244 w 11218359"/>
                <a:gd name="connsiteY800" fmla="*/ 1382173 h 1382172"/>
                <a:gd name="connsiteX801" fmla="*/ 9160673 w 11218359"/>
                <a:gd name="connsiteY801" fmla="*/ 1382173 h 1382172"/>
                <a:gd name="connsiteX802" fmla="*/ 9172104 w 11218359"/>
                <a:gd name="connsiteY802" fmla="*/ 1382173 h 1382172"/>
                <a:gd name="connsiteX803" fmla="*/ 9183581 w 11218359"/>
                <a:gd name="connsiteY803" fmla="*/ 1382173 h 1382172"/>
                <a:gd name="connsiteX804" fmla="*/ 9195011 w 11218359"/>
                <a:gd name="connsiteY804" fmla="*/ 1382173 h 1382172"/>
                <a:gd name="connsiteX805" fmla="*/ 9206442 w 11218359"/>
                <a:gd name="connsiteY805" fmla="*/ 1382173 h 1382172"/>
                <a:gd name="connsiteX806" fmla="*/ 9217871 w 11218359"/>
                <a:gd name="connsiteY806" fmla="*/ 1382173 h 1382172"/>
                <a:gd name="connsiteX807" fmla="*/ 9229301 w 11218359"/>
                <a:gd name="connsiteY807" fmla="*/ 1382173 h 1382172"/>
                <a:gd name="connsiteX808" fmla="*/ 9240779 w 11218359"/>
                <a:gd name="connsiteY808" fmla="*/ 1382173 h 1382172"/>
                <a:gd name="connsiteX809" fmla="*/ 9252209 w 11218359"/>
                <a:gd name="connsiteY809" fmla="*/ 1382173 h 1382172"/>
                <a:gd name="connsiteX810" fmla="*/ 9263639 w 11218359"/>
                <a:gd name="connsiteY810" fmla="*/ 1382173 h 1382172"/>
                <a:gd name="connsiteX811" fmla="*/ 9275069 w 11218359"/>
                <a:gd name="connsiteY811" fmla="*/ 1382173 h 1382172"/>
                <a:gd name="connsiteX812" fmla="*/ 9286498 w 11218359"/>
                <a:gd name="connsiteY812" fmla="*/ 1382173 h 1382172"/>
                <a:gd name="connsiteX813" fmla="*/ 9297977 w 11218359"/>
                <a:gd name="connsiteY813" fmla="*/ 1382173 h 1382172"/>
                <a:gd name="connsiteX814" fmla="*/ 9309406 w 11218359"/>
                <a:gd name="connsiteY814" fmla="*/ 1382173 h 1382172"/>
                <a:gd name="connsiteX815" fmla="*/ 9320837 w 11218359"/>
                <a:gd name="connsiteY815" fmla="*/ 1382173 h 1382172"/>
                <a:gd name="connsiteX816" fmla="*/ 9332266 w 11218359"/>
                <a:gd name="connsiteY816" fmla="*/ 1382173 h 1382172"/>
                <a:gd name="connsiteX817" fmla="*/ 9343696 w 11218359"/>
                <a:gd name="connsiteY817" fmla="*/ 1382173 h 1382172"/>
                <a:gd name="connsiteX818" fmla="*/ 9355174 w 11218359"/>
                <a:gd name="connsiteY818" fmla="*/ 1382173 h 1382172"/>
                <a:gd name="connsiteX819" fmla="*/ 9366604 w 11218359"/>
                <a:gd name="connsiteY819" fmla="*/ 1382173 h 1382172"/>
                <a:gd name="connsiteX820" fmla="*/ 9378035 w 11218359"/>
                <a:gd name="connsiteY820" fmla="*/ 1382173 h 1382172"/>
                <a:gd name="connsiteX821" fmla="*/ 9389464 w 11218359"/>
                <a:gd name="connsiteY821" fmla="*/ 1382173 h 1382172"/>
                <a:gd name="connsiteX822" fmla="*/ 9400894 w 11218359"/>
                <a:gd name="connsiteY822" fmla="*/ 1382173 h 1382172"/>
                <a:gd name="connsiteX823" fmla="*/ 9412372 w 11218359"/>
                <a:gd name="connsiteY823" fmla="*/ 1382173 h 1382172"/>
                <a:gd name="connsiteX824" fmla="*/ 9423802 w 11218359"/>
                <a:gd name="connsiteY824" fmla="*/ 1382173 h 1382172"/>
                <a:gd name="connsiteX825" fmla="*/ 9435232 w 11218359"/>
                <a:gd name="connsiteY825" fmla="*/ 1382173 h 1382172"/>
                <a:gd name="connsiteX826" fmla="*/ 9446662 w 11218359"/>
                <a:gd name="connsiteY826" fmla="*/ 1382173 h 1382172"/>
                <a:gd name="connsiteX827" fmla="*/ 9458091 w 11218359"/>
                <a:gd name="connsiteY827" fmla="*/ 1382173 h 1382172"/>
                <a:gd name="connsiteX828" fmla="*/ 9469570 w 11218359"/>
                <a:gd name="connsiteY828" fmla="*/ 1382173 h 1382172"/>
                <a:gd name="connsiteX829" fmla="*/ 9480999 w 11218359"/>
                <a:gd name="connsiteY829" fmla="*/ 1382173 h 1382172"/>
                <a:gd name="connsiteX830" fmla="*/ 9492429 w 11218359"/>
                <a:gd name="connsiteY830" fmla="*/ 1382173 h 1382172"/>
                <a:gd name="connsiteX831" fmla="*/ 9503859 w 11218359"/>
                <a:gd name="connsiteY831" fmla="*/ 1382173 h 1382172"/>
                <a:gd name="connsiteX832" fmla="*/ 9515289 w 11218359"/>
                <a:gd name="connsiteY832" fmla="*/ 1382173 h 1382172"/>
                <a:gd name="connsiteX833" fmla="*/ 9526767 w 11218359"/>
                <a:gd name="connsiteY833" fmla="*/ 1382173 h 1382172"/>
                <a:gd name="connsiteX834" fmla="*/ 9538197 w 11218359"/>
                <a:gd name="connsiteY834" fmla="*/ 1382173 h 1382172"/>
                <a:gd name="connsiteX835" fmla="*/ 9549626 w 11218359"/>
                <a:gd name="connsiteY835" fmla="*/ 1382173 h 1382172"/>
                <a:gd name="connsiteX836" fmla="*/ 9561057 w 11218359"/>
                <a:gd name="connsiteY836" fmla="*/ 1382173 h 1382172"/>
                <a:gd name="connsiteX837" fmla="*/ 9572487 w 11218359"/>
                <a:gd name="connsiteY837" fmla="*/ 1382173 h 1382172"/>
                <a:gd name="connsiteX838" fmla="*/ 9583965 w 11218359"/>
                <a:gd name="connsiteY838" fmla="*/ 1382173 h 1382172"/>
                <a:gd name="connsiteX839" fmla="*/ 9595395 w 11218359"/>
                <a:gd name="connsiteY839" fmla="*/ 1382173 h 1382172"/>
                <a:gd name="connsiteX840" fmla="*/ 9606824 w 11218359"/>
                <a:gd name="connsiteY840" fmla="*/ 1382173 h 1382172"/>
                <a:gd name="connsiteX841" fmla="*/ 9618255 w 11218359"/>
                <a:gd name="connsiteY841" fmla="*/ 1382173 h 1382172"/>
                <a:gd name="connsiteX842" fmla="*/ 9629684 w 11218359"/>
                <a:gd name="connsiteY842" fmla="*/ 1382173 h 1382172"/>
                <a:gd name="connsiteX843" fmla="*/ 9641163 w 11218359"/>
                <a:gd name="connsiteY843" fmla="*/ 1382173 h 1382172"/>
                <a:gd name="connsiteX844" fmla="*/ 9652592 w 11218359"/>
                <a:gd name="connsiteY844" fmla="*/ 1382173 h 1382172"/>
                <a:gd name="connsiteX845" fmla="*/ 9664022 w 11218359"/>
                <a:gd name="connsiteY845" fmla="*/ 1382173 h 1382172"/>
                <a:gd name="connsiteX846" fmla="*/ 9675452 w 11218359"/>
                <a:gd name="connsiteY846" fmla="*/ 1382173 h 1382172"/>
                <a:gd name="connsiteX847" fmla="*/ 9686882 w 11218359"/>
                <a:gd name="connsiteY847" fmla="*/ 1382173 h 1382172"/>
                <a:gd name="connsiteX848" fmla="*/ 9698360 w 11218359"/>
                <a:gd name="connsiteY848" fmla="*/ 1382173 h 1382172"/>
                <a:gd name="connsiteX849" fmla="*/ 9709790 w 11218359"/>
                <a:gd name="connsiteY849" fmla="*/ 1382173 h 1382172"/>
                <a:gd name="connsiteX850" fmla="*/ 9721219 w 11218359"/>
                <a:gd name="connsiteY850" fmla="*/ 1382173 h 1382172"/>
                <a:gd name="connsiteX851" fmla="*/ 9732650 w 11218359"/>
                <a:gd name="connsiteY851" fmla="*/ 1382173 h 1382172"/>
                <a:gd name="connsiteX852" fmla="*/ 9744080 w 11218359"/>
                <a:gd name="connsiteY852" fmla="*/ 1382173 h 1382172"/>
                <a:gd name="connsiteX853" fmla="*/ 9755557 w 11218359"/>
                <a:gd name="connsiteY853" fmla="*/ 1382173 h 1382172"/>
                <a:gd name="connsiteX854" fmla="*/ 9766988 w 11218359"/>
                <a:gd name="connsiteY854" fmla="*/ 1382173 h 1382172"/>
                <a:gd name="connsiteX855" fmla="*/ 9778417 w 11218359"/>
                <a:gd name="connsiteY855" fmla="*/ 1382173 h 1382172"/>
                <a:gd name="connsiteX856" fmla="*/ 9789848 w 11218359"/>
                <a:gd name="connsiteY856" fmla="*/ 1382173 h 1382172"/>
                <a:gd name="connsiteX857" fmla="*/ 9801277 w 11218359"/>
                <a:gd name="connsiteY857" fmla="*/ 1382173 h 1382172"/>
                <a:gd name="connsiteX858" fmla="*/ 9812755 w 11218359"/>
                <a:gd name="connsiteY858" fmla="*/ 1382173 h 1382172"/>
                <a:gd name="connsiteX859" fmla="*/ 9824185 w 11218359"/>
                <a:gd name="connsiteY859" fmla="*/ 1382173 h 1382172"/>
                <a:gd name="connsiteX860" fmla="*/ 9835615 w 11218359"/>
                <a:gd name="connsiteY860" fmla="*/ 1382173 h 1382172"/>
                <a:gd name="connsiteX861" fmla="*/ 9847045 w 11218359"/>
                <a:gd name="connsiteY861" fmla="*/ 1382173 h 1382172"/>
                <a:gd name="connsiteX862" fmla="*/ 9858475 w 11218359"/>
                <a:gd name="connsiteY862" fmla="*/ 1382173 h 1382172"/>
                <a:gd name="connsiteX863" fmla="*/ 9869952 w 11218359"/>
                <a:gd name="connsiteY863" fmla="*/ 1382173 h 1382172"/>
                <a:gd name="connsiteX864" fmla="*/ 9881383 w 11218359"/>
                <a:gd name="connsiteY864" fmla="*/ 1382173 h 1382172"/>
                <a:gd name="connsiteX865" fmla="*/ 9892812 w 11218359"/>
                <a:gd name="connsiteY865" fmla="*/ 1382173 h 1382172"/>
                <a:gd name="connsiteX866" fmla="*/ 9904243 w 11218359"/>
                <a:gd name="connsiteY866" fmla="*/ 1382173 h 1382172"/>
                <a:gd name="connsiteX867" fmla="*/ 9915673 w 11218359"/>
                <a:gd name="connsiteY867" fmla="*/ 1382173 h 1382172"/>
                <a:gd name="connsiteX868" fmla="*/ 9927102 w 11218359"/>
                <a:gd name="connsiteY868" fmla="*/ 1382173 h 1382172"/>
                <a:gd name="connsiteX869" fmla="*/ 9938581 w 11218359"/>
                <a:gd name="connsiteY869" fmla="*/ 1382173 h 1382172"/>
                <a:gd name="connsiteX870" fmla="*/ 9950010 w 11218359"/>
                <a:gd name="connsiteY870" fmla="*/ 1382173 h 1382172"/>
                <a:gd name="connsiteX871" fmla="*/ 9961441 w 11218359"/>
                <a:gd name="connsiteY871" fmla="*/ 1382173 h 1382172"/>
                <a:gd name="connsiteX872" fmla="*/ 9972870 w 11218359"/>
                <a:gd name="connsiteY872" fmla="*/ 1382173 h 1382172"/>
                <a:gd name="connsiteX873" fmla="*/ 9984300 w 11218359"/>
                <a:gd name="connsiteY873" fmla="*/ 1382173 h 1382172"/>
                <a:gd name="connsiteX874" fmla="*/ 9995778 w 11218359"/>
                <a:gd name="connsiteY874" fmla="*/ 1382173 h 1382172"/>
                <a:gd name="connsiteX875" fmla="*/ 10007208 w 11218359"/>
                <a:gd name="connsiteY875" fmla="*/ 1382173 h 1382172"/>
                <a:gd name="connsiteX876" fmla="*/ 10018638 w 11218359"/>
                <a:gd name="connsiteY876" fmla="*/ 1382173 h 1382172"/>
                <a:gd name="connsiteX877" fmla="*/ 10030068 w 11218359"/>
                <a:gd name="connsiteY877" fmla="*/ 1382173 h 1382172"/>
                <a:gd name="connsiteX878" fmla="*/ 10041498 w 11218359"/>
                <a:gd name="connsiteY878" fmla="*/ 1382173 h 1382172"/>
                <a:gd name="connsiteX879" fmla="*/ 10052976 w 11218359"/>
                <a:gd name="connsiteY879" fmla="*/ 1382173 h 1382172"/>
                <a:gd name="connsiteX880" fmla="*/ 10064405 w 11218359"/>
                <a:gd name="connsiteY880" fmla="*/ 1382173 h 1382172"/>
                <a:gd name="connsiteX881" fmla="*/ 10075835 w 11218359"/>
                <a:gd name="connsiteY881" fmla="*/ 1382173 h 1382172"/>
                <a:gd name="connsiteX882" fmla="*/ 10087266 w 11218359"/>
                <a:gd name="connsiteY882" fmla="*/ 1382173 h 1382172"/>
                <a:gd name="connsiteX883" fmla="*/ 10098695 w 11218359"/>
                <a:gd name="connsiteY883" fmla="*/ 1382173 h 1382172"/>
                <a:gd name="connsiteX884" fmla="*/ 10110174 w 11218359"/>
                <a:gd name="connsiteY884" fmla="*/ 1382173 h 1382172"/>
                <a:gd name="connsiteX885" fmla="*/ 10121603 w 11218359"/>
                <a:gd name="connsiteY885" fmla="*/ 1382173 h 1382172"/>
                <a:gd name="connsiteX886" fmla="*/ 10133033 w 11218359"/>
                <a:gd name="connsiteY886" fmla="*/ 1382173 h 1382172"/>
                <a:gd name="connsiteX887" fmla="*/ 10144463 w 11218359"/>
                <a:gd name="connsiteY887" fmla="*/ 1382173 h 1382172"/>
                <a:gd name="connsiteX888" fmla="*/ 10155893 w 11218359"/>
                <a:gd name="connsiteY888" fmla="*/ 1382173 h 1382172"/>
                <a:gd name="connsiteX889" fmla="*/ 10167371 w 11218359"/>
                <a:gd name="connsiteY889" fmla="*/ 1382173 h 1382172"/>
                <a:gd name="connsiteX890" fmla="*/ 10178801 w 11218359"/>
                <a:gd name="connsiteY890" fmla="*/ 1382173 h 1382172"/>
                <a:gd name="connsiteX891" fmla="*/ 10190230 w 11218359"/>
                <a:gd name="connsiteY891" fmla="*/ 1382173 h 1382172"/>
                <a:gd name="connsiteX892" fmla="*/ 10201661 w 11218359"/>
                <a:gd name="connsiteY892" fmla="*/ 1382173 h 1382172"/>
                <a:gd name="connsiteX893" fmla="*/ 10213091 w 11218359"/>
                <a:gd name="connsiteY893" fmla="*/ 1382173 h 1382172"/>
                <a:gd name="connsiteX894" fmla="*/ 10224569 w 11218359"/>
                <a:gd name="connsiteY894" fmla="*/ 1382173 h 1382172"/>
                <a:gd name="connsiteX895" fmla="*/ 10235998 w 11218359"/>
                <a:gd name="connsiteY895" fmla="*/ 1382173 h 1382172"/>
                <a:gd name="connsiteX896" fmla="*/ 10247428 w 11218359"/>
                <a:gd name="connsiteY896" fmla="*/ 1382173 h 1382172"/>
                <a:gd name="connsiteX897" fmla="*/ 10258859 w 11218359"/>
                <a:gd name="connsiteY897" fmla="*/ 1382173 h 1382172"/>
                <a:gd name="connsiteX898" fmla="*/ 10270288 w 11218359"/>
                <a:gd name="connsiteY898" fmla="*/ 1382173 h 1382172"/>
                <a:gd name="connsiteX899" fmla="*/ 10281767 w 11218359"/>
                <a:gd name="connsiteY899" fmla="*/ 1382173 h 1382172"/>
                <a:gd name="connsiteX900" fmla="*/ 10293196 w 11218359"/>
                <a:gd name="connsiteY900" fmla="*/ 1382173 h 1382172"/>
                <a:gd name="connsiteX901" fmla="*/ 10304626 w 11218359"/>
                <a:gd name="connsiteY901" fmla="*/ 1382173 h 1382172"/>
                <a:gd name="connsiteX902" fmla="*/ 10316056 w 11218359"/>
                <a:gd name="connsiteY902" fmla="*/ 1382173 h 1382172"/>
                <a:gd name="connsiteX903" fmla="*/ 10327486 w 11218359"/>
                <a:gd name="connsiteY903" fmla="*/ 1382173 h 1382172"/>
                <a:gd name="connsiteX904" fmla="*/ 10338963 w 11218359"/>
                <a:gd name="connsiteY904" fmla="*/ 1382173 h 1382172"/>
                <a:gd name="connsiteX905" fmla="*/ 10350394 w 11218359"/>
                <a:gd name="connsiteY905" fmla="*/ 1382173 h 1382172"/>
                <a:gd name="connsiteX906" fmla="*/ 10361823 w 11218359"/>
                <a:gd name="connsiteY906" fmla="*/ 1382173 h 1382172"/>
                <a:gd name="connsiteX907" fmla="*/ 10373254 w 11218359"/>
                <a:gd name="connsiteY907" fmla="*/ 1382173 h 1382172"/>
                <a:gd name="connsiteX908" fmla="*/ 10384684 w 11218359"/>
                <a:gd name="connsiteY908" fmla="*/ 1382173 h 1382172"/>
                <a:gd name="connsiteX909" fmla="*/ 10396161 w 11218359"/>
                <a:gd name="connsiteY909" fmla="*/ 1382173 h 1382172"/>
                <a:gd name="connsiteX910" fmla="*/ 10407591 w 11218359"/>
                <a:gd name="connsiteY910" fmla="*/ 1382173 h 1382172"/>
                <a:gd name="connsiteX911" fmla="*/ 10419021 w 11218359"/>
                <a:gd name="connsiteY911" fmla="*/ 1382173 h 1382172"/>
                <a:gd name="connsiteX912" fmla="*/ 10430452 w 11218359"/>
                <a:gd name="connsiteY912" fmla="*/ 1382173 h 1382172"/>
                <a:gd name="connsiteX913" fmla="*/ 10441881 w 11218359"/>
                <a:gd name="connsiteY913" fmla="*/ 1382173 h 1382172"/>
                <a:gd name="connsiteX914" fmla="*/ 10453358 w 11218359"/>
                <a:gd name="connsiteY914" fmla="*/ 1382173 h 1382172"/>
                <a:gd name="connsiteX915" fmla="*/ 10464789 w 11218359"/>
                <a:gd name="connsiteY915" fmla="*/ 1382173 h 1382172"/>
                <a:gd name="connsiteX916" fmla="*/ 10476219 w 11218359"/>
                <a:gd name="connsiteY916" fmla="*/ 1382173 h 1382172"/>
                <a:gd name="connsiteX917" fmla="*/ 10487649 w 11218359"/>
                <a:gd name="connsiteY917" fmla="*/ 1382173 h 1382172"/>
                <a:gd name="connsiteX918" fmla="*/ 10499079 w 11218359"/>
                <a:gd name="connsiteY918" fmla="*/ 1382173 h 1382172"/>
                <a:gd name="connsiteX919" fmla="*/ 10510556 w 11218359"/>
                <a:gd name="connsiteY919" fmla="*/ 1382173 h 1382172"/>
                <a:gd name="connsiteX920" fmla="*/ 10521987 w 11218359"/>
                <a:gd name="connsiteY920" fmla="*/ 1382173 h 1382172"/>
                <a:gd name="connsiteX921" fmla="*/ 10533416 w 11218359"/>
                <a:gd name="connsiteY921" fmla="*/ 1382173 h 1382172"/>
                <a:gd name="connsiteX922" fmla="*/ 10544847 w 11218359"/>
                <a:gd name="connsiteY922" fmla="*/ 1382173 h 1382172"/>
                <a:gd name="connsiteX923" fmla="*/ 10556277 w 11218359"/>
                <a:gd name="connsiteY923" fmla="*/ 1382173 h 1382172"/>
                <a:gd name="connsiteX924" fmla="*/ 10567754 w 11218359"/>
                <a:gd name="connsiteY924" fmla="*/ 1382173 h 1382172"/>
                <a:gd name="connsiteX925" fmla="*/ 10579184 w 11218359"/>
                <a:gd name="connsiteY925" fmla="*/ 1382173 h 1382172"/>
                <a:gd name="connsiteX926" fmla="*/ 10590614 w 11218359"/>
                <a:gd name="connsiteY926" fmla="*/ 1382173 h 1382172"/>
                <a:gd name="connsiteX927" fmla="*/ 10602045 w 11218359"/>
                <a:gd name="connsiteY927" fmla="*/ 1382173 h 1382172"/>
                <a:gd name="connsiteX928" fmla="*/ 10613474 w 11218359"/>
                <a:gd name="connsiteY928" fmla="*/ 1382173 h 1382172"/>
                <a:gd name="connsiteX929" fmla="*/ 10624951 w 11218359"/>
                <a:gd name="connsiteY929" fmla="*/ 1382173 h 1382172"/>
                <a:gd name="connsiteX930" fmla="*/ 10636382 w 11218359"/>
                <a:gd name="connsiteY930" fmla="*/ 1382173 h 1382172"/>
                <a:gd name="connsiteX931" fmla="*/ 10647812 w 11218359"/>
                <a:gd name="connsiteY931" fmla="*/ 1382173 h 1382172"/>
                <a:gd name="connsiteX932" fmla="*/ 10659241 w 11218359"/>
                <a:gd name="connsiteY932" fmla="*/ 1382173 h 1382172"/>
                <a:gd name="connsiteX933" fmla="*/ 10670672 w 11218359"/>
                <a:gd name="connsiteY933" fmla="*/ 1382173 h 1382172"/>
                <a:gd name="connsiteX934" fmla="*/ 10682149 w 11218359"/>
                <a:gd name="connsiteY934" fmla="*/ 1382173 h 1382172"/>
                <a:gd name="connsiteX935" fmla="*/ 10693580 w 11218359"/>
                <a:gd name="connsiteY935" fmla="*/ 1382173 h 1382172"/>
                <a:gd name="connsiteX936" fmla="*/ 10705009 w 11218359"/>
                <a:gd name="connsiteY936" fmla="*/ 1382173 h 1382172"/>
                <a:gd name="connsiteX937" fmla="*/ 10716439 w 11218359"/>
                <a:gd name="connsiteY937" fmla="*/ 1382173 h 1382172"/>
                <a:gd name="connsiteX938" fmla="*/ 10727870 w 11218359"/>
                <a:gd name="connsiteY938" fmla="*/ 1382173 h 1382172"/>
                <a:gd name="connsiteX939" fmla="*/ 10739347 w 11218359"/>
                <a:gd name="connsiteY939" fmla="*/ 1382173 h 1382172"/>
                <a:gd name="connsiteX940" fmla="*/ 10750778 w 11218359"/>
                <a:gd name="connsiteY940" fmla="*/ 1382173 h 1382172"/>
                <a:gd name="connsiteX941" fmla="*/ 10762207 w 11218359"/>
                <a:gd name="connsiteY941" fmla="*/ 1382173 h 1382172"/>
                <a:gd name="connsiteX942" fmla="*/ 10773637 w 11218359"/>
                <a:gd name="connsiteY942" fmla="*/ 1382173 h 1382172"/>
                <a:gd name="connsiteX943" fmla="*/ 10785067 w 11218359"/>
                <a:gd name="connsiteY943" fmla="*/ 1382173 h 1382172"/>
                <a:gd name="connsiteX944" fmla="*/ 10796544 w 11218359"/>
                <a:gd name="connsiteY944" fmla="*/ 1382173 h 1382172"/>
                <a:gd name="connsiteX945" fmla="*/ 10807975 w 11218359"/>
                <a:gd name="connsiteY945" fmla="*/ 1382173 h 1382172"/>
                <a:gd name="connsiteX946" fmla="*/ 10819405 w 11218359"/>
                <a:gd name="connsiteY946" fmla="*/ 1382173 h 1382172"/>
                <a:gd name="connsiteX947" fmla="*/ 10830834 w 11218359"/>
                <a:gd name="connsiteY947" fmla="*/ 1382173 h 1382172"/>
                <a:gd name="connsiteX948" fmla="*/ 10842265 w 11218359"/>
                <a:gd name="connsiteY948" fmla="*/ 1382173 h 1382172"/>
                <a:gd name="connsiteX949" fmla="*/ 10853742 w 11218359"/>
                <a:gd name="connsiteY949" fmla="*/ 1382173 h 1382172"/>
                <a:gd name="connsiteX950" fmla="*/ 10865173 w 11218359"/>
                <a:gd name="connsiteY950" fmla="*/ 1382173 h 1382172"/>
                <a:gd name="connsiteX951" fmla="*/ 10876602 w 11218359"/>
                <a:gd name="connsiteY951" fmla="*/ 1382173 h 1382172"/>
                <a:gd name="connsiteX952" fmla="*/ 10888032 w 11218359"/>
                <a:gd name="connsiteY952" fmla="*/ 1382173 h 1382172"/>
                <a:gd name="connsiteX953" fmla="*/ 10899463 w 11218359"/>
                <a:gd name="connsiteY953" fmla="*/ 1382173 h 1382172"/>
                <a:gd name="connsiteX954" fmla="*/ 10910892 w 11218359"/>
                <a:gd name="connsiteY954" fmla="*/ 1382173 h 1382172"/>
                <a:gd name="connsiteX955" fmla="*/ 10922369 w 11218359"/>
                <a:gd name="connsiteY955" fmla="*/ 1382173 h 1382172"/>
                <a:gd name="connsiteX956" fmla="*/ 10933800 w 11218359"/>
                <a:gd name="connsiteY956" fmla="*/ 1382173 h 1382172"/>
                <a:gd name="connsiteX957" fmla="*/ 10945230 w 11218359"/>
                <a:gd name="connsiteY957" fmla="*/ 1382173 h 1382172"/>
                <a:gd name="connsiteX958" fmla="*/ 10956660 w 11218359"/>
                <a:gd name="connsiteY958" fmla="*/ 1382173 h 1382172"/>
                <a:gd name="connsiteX959" fmla="*/ 10968090 w 11218359"/>
                <a:gd name="connsiteY959" fmla="*/ 1382173 h 1382172"/>
                <a:gd name="connsiteX960" fmla="*/ 10979567 w 11218359"/>
                <a:gd name="connsiteY960" fmla="*/ 1382173 h 1382172"/>
                <a:gd name="connsiteX961" fmla="*/ 10990998 w 11218359"/>
                <a:gd name="connsiteY961" fmla="*/ 1382173 h 1382172"/>
                <a:gd name="connsiteX962" fmla="*/ 11002427 w 11218359"/>
                <a:gd name="connsiteY962" fmla="*/ 1382173 h 1382172"/>
                <a:gd name="connsiteX963" fmla="*/ 11013858 w 11218359"/>
                <a:gd name="connsiteY963" fmla="*/ 1382173 h 1382172"/>
                <a:gd name="connsiteX964" fmla="*/ 11025287 w 11218359"/>
                <a:gd name="connsiteY964" fmla="*/ 1382173 h 1382172"/>
                <a:gd name="connsiteX965" fmla="*/ 11036765 w 11218359"/>
                <a:gd name="connsiteY965" fmla="*/ 1382173 h 1382172"/>
                <a:gd name="connsiteX966" fmla="*/ 11048195 w 11218359"/>
                <a:gd name="connsiteY966" fmla="*/ 1382173 h 1382172"/>
                <a:gd name="connsiteX967" fmla="*/ 11059625 w 11218359"/>
                <a:gd name="connsiteY967" fmla="*/ 1382173 h 1382172"/>
                <a:gd name="connsiteX968" fmla="*/ 11071056 w 11218359"/>
                <a:gd name="connsiteY968" fmla="*/ 1382173 h 1382172"/>
                <a:gd name="connsiteX969" fmla="*/ 11082485 w 11218359"/>
                <a:gd name="connsiteY969" fmla="*/ 1382173 h 1382172"/>
                <a:gd name="connsiteX970" fmla="*/ 11093962 w 11218359"/>
                <a:gd name="connsiteY970" fmla="*/ 1382173 h 1382172"/>
                <a:gd name="connsiteX971" fmla="*/ 11105393 w 11218359"/>
                <a:gd name="connsiteY971" fmla="*/ 1382173 h 1382172"/>
                <a:gd name="connsiteX972" fmla="*/ 11116823 w 11218359"/>
                <a:gd name="connsiteY972" fmla="*/ 1382173 h 1382172"/>
                <a:gd name="connsiteX973" fmla="*/ 11128253 w 11218359"/>
                <a:gd name="connsiteY973" fmla="*/ 1382173 h 1382172"/>
                <a:gd name="connsiteX974" fmla="*/ 11139683 w 11218359"/>
                <a:gd name="connsiteY974" fmla="*/ 1382173 h 1382172"/>
                <a:gd name="connsiteX975" fmla="*/ 11151160 w 11218359"/>
                <a:gd name="connsiteY975" fmla="*/ 1382173 h 1382172"/>
                <a:gd name="connsiteX976" fmla="*/ 11162591 w 11218359"/>
                <a:gd name="connsiteY976" fmla="*/ 1382173 h 1382172"/>
                <a:gd name="connsiteX977" fmla="*/ 11174020 w 11218359"/>
                <a:gd name="connsiteY977" fmla="*/ 1382173 h 1382172"/>
                <a:gd name="connsiteX978" fmla="*/ 11185451 w 11218359"/>
                <a:gd name="connsiteY978" fmla="*/ 1382173 h 1382172"/>
                <a:gd name="connsiteX979" fmla="*/ 11196881 w 11218359"/>
                <a:gd name="connsiteY979" fmla="*/ 1382173 h 1382172"/>
                <a:gd name="connsiteX980" fmla="*/ 11208358 w 11218359"/>
                <a:gd name="connsiteY980" fmla="*/ 1382173 h 1382172"/>
                <a:gd name="connsiteX981" fmla="*/ 11218359 w 11218359"/>
                <a:gd name="connsiteY981" fmla="*/ 1382173 h 1382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82172">
                  <a:moveTo>
                    <a:pt x="0" y="1382173"/>
                  </a:moveTo>
                  <a:lnTo>
                    <a:pt x="9149" y="1382173"/>
                  </a:lnTo>
                  <a:lnTo>
                    <a:pt x="20588" y="1382173"/>
                  </a:lnTo>
                  <a:lnTo>
                    <a:pt x="32028" y="1382173"/>
                  </a:lnTo>
                  <a:lnTo>
                    <a:pt x="43467" y="1382173"/>
                  </a:lnTo>
                  <a:lnTo>
                    <a:pt x="54907" y="1382173"/>
                  </a:lnTo>
                  <a:lnTo>
                    <a:pt x="66346" y="1382173"/>
                  </a:lnTo>
                  <a:lnTo>
                    <a:pt x="77786" y="1382173"/>
                  </a:lnTo>
                  <a:lnTo>
                    <a:pt x="89225" y="1382173"/>
                  </a:lnTo>
                  <a:lnTo>
                    <a:pt x="100665" y="1382173"/>
                  </a:lnTo>
                  <a:lnTo>
                    <a:pt x="112104" y="1382173"/>
                  </a:lnTo>
                  <a:lnTo>
                    <a:pt x="123544" y="1382173"/>
                  </a:lnTo>
                  <a:lnTo>
                    <a:pt x="134979" y="1382173"/>
                  </a:lnTo>
                  <a:lnTo>
                    <a:pt x="146423" y="1382173"/>
                  </a:lnTo>
                  <a:lnTo>
                    <a:pt x="157858" y="1382173"/>
                  </a:lnTo>
                  <a:lnTo>
                    <a:pt x="169297" y="1382173"/>
                  </a:lnTo>
                  <a:lnTo>
                    <a:pt x="180737" y="1382173"/>
                  </a:lnTo>
                  <a:lnTo>
                    <a:pt x="192176" y="1382173"/>
                  </a:lnTo>
                  <a:lnTo>
                    <a:pt x="203616" y="1382173"/>
                  </a:lnTo>
                  <a:lnTo>
                    <a:pt x="215055" y="1382173"/>
                  </a:lnTo>
                  <a:lnTo>
                    <a:pt x="226495" y="1382173"/>
                  </a:lnTo>
                  <a:lnTo>
                    <a:pt x="237935" y="1382173"/>
                  </a:lnTo>
                  <a:lnTo>
                    <a:pt x="249374" y="1382173"/>
                  </a:lnTo>
                  <a:lnTo>
                    <a:pt x="260814" y="1382173"/>
                  </a:lnTo>
                  <a:lnTo>
                    <a:pt x="272253" y="1382173"/>
                  </a:lnTo>
                  <a:lnTo>
                    <a:pt x="283693" y="1382173"/>
                  </a:lnTo>
                  <a:lnTo>
                    <a:pt x="295132" y="1382173"/>
                  </a:lnTo>
                  <a:lnTo>
                    <a:pt x="306572" y="1382173"/>
                  </a:lnTo>
                  <a:lnTo>
                    <a:pt x="318011" y="1382173"/>
                  </a:lnTo>
                  <a:lnTo>
                    <a:pt x="329451" y="1382173"/>
                  </a:lnTo>
                  <a:lnTo>
                    <a:pt x="340890" y="1382173"/>
                  </a:lnTo>
                  <a:lnTo>
                    <a:pt x="352330" y="1382173"/>
                  </a:lnTo>
                  <a:lnTo>
                    <a:pt x="363769" y="1382173"/>
                  </a:lnTo>
                  <a:lnTo>
                    <a:pt x="375209" y="1382173"/>
                  </a:lnTo>
                  <a:lnTo>
                    <a:pt x="386648" y="1382173"/>
                  </a:lnTo>
                  <a:lnTo>
                    <a:pt x="398088" y="1382173"/>
                  </a:lnTo>
                  <a:lnTo>
                    <a:pt x="409527" y="1382173"/>
                  </a:lnTo>
                  <a:lnTo>
                    <a:pt x="420967" y="1382173"/>
                  </a:lnTo>
                  <a:lnTo>
                    <a:pt x="432406" y="1382173"/>
                  </a:lnTo>
                  <a:lnTo>
                    <a:pt x="443846" y="1382173"/>
                  </a:lnTo>
                  <a:lnTo>
                    <a:pt x="455285" y="1382173"/>
                  </a:lnTo>
                  <a:lnTo>
                    <a:pt x="466725" y="1382173"/>
                  </a:lnTo>
                  <a:lnTo>
                    <a:pt x="478165" y="1382173"/>
                  </a:lnTo>
                  <a:lnTo>
                    <a:pt x="489604" y="1382173"/>
                  </a:lnTo>
                  <a:lnTo>
                    <a:pt x="501044" y="1382173"/>
                  </a:lnTo>
                  <a:lnTo>
                    <a:pt x="512483" y="1382173"/>
                  </a:lnTo>
                  <a:lnTo>
                    <a:pt x="523923" y="1382173"/>
                  </a:lnTo>
                  <a:lnTo>
                    <a:pt x="535362" y="1382173"/>
                  </a:lnTo>
                  <a:lnTo>
                    <a:pt x="546802" y="1382173"/>
                  </a:lnTo>
                  <a:lnTo>
                    <a:pt x="558241" y="1382173"/>
                  </a:lnTo>
                  <a:lnTo>
                    <a:pt x="569681" y="1382173"/>
                  </a:lnTo>
                  <a:lnTo>
                    <a:pt x="581120" y="1382173"/>
                  </a:lnTo>
                  <a:lnTo>
                    <a:pt x="592560" y="1382173"/>
                  </a:lnTo>
                  <a:lnTo>
                    <a:pt x="603999" y="1382173"/>
                  </a:lnTo>
                  <a:lnTo>
                    <a:pt x="615439" y="1382173"/>
                  </a:lnTo>
                  <a:lnTo>
                    <a:pt x="626878" y="1382173"/>
                  </a:lnTo>
                  <a:lnTo>
                    <a:pt x="638318" y="1382173"/>
                  </a:lnTo>
                  <a:lnTo>
                    <a:pt x="649757" y="1382173"/>
                  </a:lnTo>
                  <a:lnTo>
                    <a:pt x="661192" y="1382173"/>
                  </a:lnTo>
                  <a:lnTo>
                    <a:pt x="672632" y="1382173"/>
                  </a:lnTo>
                  <a:lnTo>
                    <a:pt x="684071" y="1382173"/>
                  </a:lnTo>
                  <a:lnTo>
                    <a:pt x="695511" y="1382173"/>
                  </a:lnTo>
                  <a:lnTo>
                    <a:pt x="706950" y="1382173"/>
                  </a:lnTo>
                  <a:lnTo>
                    <a:pt x="718390" y="1382173"/>
                  </a:lnTo>
                  <a:lnTo>
                    <a:pt x="729829" y="1382173"/>
                  </a:lnTo>
                  <a:lnTo>
                    <a:pt x="741269" y="1382173"/>
                  </a:lnTo>
                  <a:lnTo>
                    <a:pt x="752708" y="1382173"/>
                  </a:lnTo>
                  <a:lnTo>
                    <a:pt x="764148" y="1382173"/>
                  </a:lnTo>
                  <a:lnTo>
                    <a:pt x="775587" y="1382173"/>
                  </a:lnTo>
                  <a:lnTo>
                    <a:pt x="787027" y="1382173"/>
                  </a:lnTo>
                  <a:lnTo>
                    <a:pt x="798467" y="1382173"/>
                  </a:lnTo>
                  <a:lnTo>
                    <a:pt x="809906" y="1382173"/>
                  </a:lnTo>
                  <a:lnTo>
                    <a:pt x="821346" y="1382173"/>
                  </a:lnTo>
                  <a:lnTo>
                    <a:pt x="832785" y="1382173"/>
                  </a:lnTo>
                  <a:lnTo>
                    <a:pt x="844225" y="1382173"/>
                  </a:lnTo>
                  <a:lnTo>
                    <a:pt x="855664" y="1382173"/>
                  </a:lnTo>
                  <a:lnTo>
                    <a:pt x="867104" y="1382173"/>
                  </a:lnTo>
                  <a:lnTo>
                    <a:pt x="878543" y="1382173"/>
                  </a:lnTo>
                  <a:lnTo>
                    <a:pt x="889983" y="1382173"/>
                  </a:lnTo>
                  <a:lnTo>
                    <a:pt x="901422" y="1382173"/>
                  </a:lnTo>
                  <a:lnTo>
                    <a:pt x="912862" y="1382173"/>
                  </a:lnTo>
                  <a:lnTo>
                    <a:pt x="924301" y="1382173"/>
                  </a:lnTo>
                  <a:lnTo>
                    <a:pt x="935741" y="1382173"/>
                  </a:lnTo>
                  <a:lnTo>
                    <a:pt x="947180" y="1382173"/>
                  </a:lnTo>
                  <a:lnTo>
                    <a:pt x="958620" y="1382173"/>
                  </a:lnTo>
                  <a:lnTo>
                    <a:pt x="970059" y="1382173"/>
                  </a:lnTo>
                  <a:lnTo>
                    <a:pt x="981499" y="1382173"/>
                  </a:lnTo>
                  <a:lnTo>
                    <a:pt x="992938" y="1382173"/>
                  </a:lnTo>
                  <a:lnTo>
                    <a:pt x="1004378" y="1382173"/>
                  </a:lnTo>
                  <a:lnTo>
                    <a:pt x="1015818" y="1382173"/>
                  </a:lnTo>
                  <a:lnTo>
                    <a:pt x="1027257" y="1382173"/>
                  </a:lnTo>
                  <a:lnTo>
                    <a:pt x="1038697" y="1382173"/>
                  </a:lnTo>
                  <a:lnTo>
                    <a:pt x="1050136" y="1382173"/>
                  </a:lnTo>
                  <a:lnTo>
                    <a:pt x="1061576" y="1382173"/>
                  </a:lnTo>
                  <a:lnTo>
                    <a:pt x="1073015" y="1382173"/>
                  </a:lnTo>
                  <a:lnTo>
                    <a:pt x="1084455" y="1382173"/>
                  </a:lnTo>
                  <a:lnTo>
                    <a:pt x="1095894" y="1382173"/>
                  </a:lnTo>
                  <a:lnTo>
                    <a:pt x="1107334" y="1382173"/>
                  </a:lnTo>
                  <a:lnTo>
                    <a:pt x="1118773" y="1382173"/>
                  </a:lnTo>
                  <a:lnTo>
                    <a:pt x="1130213" y="1382173"/>
                  </a:lnTo>
                  <a:lnTo>
                    <a:pt x="1141652" y="1382173"/>
                  </a:lnTo>
                  <a:lnTo>
                    <a:pt x="1153092" y="1382173"/>
                  </a:lnTo>
                  <a:lnTo>
                    <a:pt x="1164531" y="1382173"/>
                  </a:lnTo>
                  <a:lnTo>
                    <a:pt x="1175971" y="1382173"/>
                  </a:lnTo>
                  <a:lnTo>
                    <a:pt x="1187406" y="1382173"/>
                  </a:lnTo>
                  <a:lnTo>
                    <a:pt x="1198845" y="1382173"/>
                  </a:lnTo>
                  <a:lnTo>
                    <a:pt x="1210285" y="1382173"/>
                  </a:lnTo>
                  <a:lnTo>
                    <a:pt x="1221724" y="1382173"/>
                  </a:lnTo>
                  <a:lnTo>
                    <a:pt x="1233164" y="1382173"/>
                  </a:lnTo>
                  <a:lnTo>
                    <a:pt x="1244603" y="1382173"/>
                  </a:lnTo>
                  <a:lnTo>
                    <a:pt x="1256043" y="1382173"/>
                  </a:lnTo>
                  <a:lnTo>
                    <a:pt x="1267482" y="1382173"/>
                  </a:lnTo>
                  <a:lnTo>
                    <a:pt x="1278922" y="1382173"/>
                  </a:lnTo>
                  <a:lnTo>
                    <a:pt x="1290361" y="1382173"/>
                  </a:lnTo>
                  <a:lnTo>
                    <a:pt x="1301801" y="1382173"/>
                  </a:lnTo>
                  <a:lnTo>
                    <a:pt x="1313240" y="1382173"/>
                  </a:lnTo>
                  <a:lnTo>
                    <a:pt x="1324680" y="1382173"/>
                  </a:lnTo>
                  <a:lnTo>
                    <a:pt x="1336120" y="1382173"/>
                  </a:lnTo>
                  <a:lnTo>
                    <a:pt x="1347559" y="1382173"/>
                  </a:lnTo>
                  <a:lnTo>
                    <a:pt x="1358999" y="1382173"/>
                  </a:lnTo>
                  <a:lnTo>
                    <a:pt x="1370438" y="1382173"/>
                  </a:lnTo>
                  <a:lnTo>
                    <a:pt x="1381878" y="1382173"/>
                  </a:lnTo>
                  <a:lnTo>
                    <a:pt x="1393317" y="1382173"/>
                  </a:lnTo>
                  <a:lnTo>
                    <a:pt x="1404757" y="1382173"/>
                  </a:lnTo>
                  <a:lnTo>
                    <a:pt x="1416196" y="1382173"/>
                  </a:lnTo>
                  <a:lnTo>
                    <a:pt x="1427636" y="1382173"/>
                  </a:lnTo>
                  <a:lnTo>
                    <a:pt x="1439075" y="1382173"/>
                  </a:lnTo>
                  <a:lnTo>
                    <a:pt x="1450515" y="1382173"/>
                  </a:lnTo>
                  <a:lnTo>
                    <a:pt x="1461954" y="1382173"/>
                  </a:lnTo>
                  <a:lnTo>
                    <a:pt x="1473394" y="1382173"/>
                  </a:lnTo>
                  <a:lnTo>
                    <a:pt x="1484833" y="1382173"/>
                  </a:lnTo>
                  <a:lnTo>
                    <a:pt x="1496273" y="1382173"/>
                  </a:lnTo>
                  <a:lnTo>
                    <a:pt x="1507712" y="1382173"/>
                  </a:lnTo>
                  <a:lnTo>
                    <a:pt x="1519152" y="1382173"/>
                  </a:lnTo>
                  <a:lnTo>
                    <a:pt x="1530591" y="1382173"/>
                  </a:lnTo>
                  <a:lnTo>
                    <a:pt x="1542031" y="1382173"/>
                  </a:lnTo>
                  <a:lnTo>
                    <a:pt x="1553471" y="1382173"/>
                  </a:lnTo>
                  <a:lnTo>
                    <a:pt x="1564910" y="1382173"/>
                  </a:lnTo>
                  <a:lnTo>
                    <a:pt x="1576349" y="1382173"/>
                  </a:lnTo>
                  <a:lnTo>
                    <a:pt x="1587789" y="1382173"/>
                  </a:lnTo>
                  <a:lnTo>
                    <a:pt x="1599229" y="1382173"/>
                  </a:lnTo>
                  <a:lnTo>
                    <a:pt x="1610668" y="1382173"/>
                  </a:lnTo>
                  <a:lnTo>
                    <a:pt x="1622107" y="1382173"/>
                  </a:lnTo>
                  <a:lnTo>
                    <a:pt x="1633547" y="1382173"/>
                  </a:lnTo>
                  <a:lnTo>
                    <a:pt x="1644987" y="1382173"/>
                  </a:lnTo>
                  <a:lnTo>
                    <a:pt x="1656426" y="1382173"/>
                  </a:lnTo>
                  <a:lnTo>
                    <a:pt x="1667866" y="1382173"/>
                  </a:lnTo>
                  <a:lnTo>
                    <a:pt x="1679305" y="1382173"/>
                  </a:lnTo>
                  <a:lnTo>
                    <a:pt x="1690745" y="1382173"/>
                  </a:lnTo>
                  <a:lnTo>
                    <a:pt x="1702184" y="1382173"/>
                  </a:lnTo>
                  <a:lnTo>
                    <a:pt x="1713619" y="1382173"/>
                  </a:lnTo>
                  <a:lnTo>
                    <a:pt x="1725063" y="1382173"/>
                  </a:lnTo>
                  <a:lnTo>
                    <a:pt x="1736498" y="1382173"/>
                  </a:lnTo>
                  <a:lnTo>
                    <a:pt x="1747938" y="1382173"/>
                  </a:lnTo>
                  <a:lnTo>
                    <a:pt x="1759377" y="1382173"/>
                  </a:lnTo>
                  <a:lnTo>
                    <a:pt x="1770817" y="1382173"/>
                  </a:lnTo>
                  <a:lnTo>
                    <a:pt x="1782256" y="1382173"/>
                  </a:lnTo>
                  <a:lnTo>
                    <a:pt x="1793696" y="1382173"/>
                  </a:lnTo>
                  <a:lnTo>
                    <a:pt x="1805135" y="1382173"/>
                  </a:lnTo>
                  <a:lnTo>
                    <a:pt x="1816575" y="1382173"/>
                  </a:lnTo>
                  <a:lnTo>
                    <a:pt x="1828014" y="1382173"/>
                  </a:lnTo>
                  <a:lnTo>
                    <a:pt x="1839454" y="1382173"/>
                  </a:lnTo>
                  <a:lnTo>
                    <a:pt x="1850893" y="1382173"/>
                  </a:lnTo>
                  <a:lnTo>
                    <a:pt x="1862333" y="1382173"/>
                  </a:lnTo>
                  <a:lnTo>
                    <a:pt x="1873772" y="1382173"/>
                  </a:lnTo>
                  <a:lnTo>
                    <a:pt x="1885212" y="1382173"/>
                  </a:lnTo>
                  <a:lnTo>
                    <a:pt x="1896651" y="1382173"/>
                  </a:lnTo>
                  <a:lnTo>
                    <a:pt x="1908091" y="1382173"/>
                  </a:lnTo>
                  <a:lnTo>
                    <a:pt x="1919531" y="1382173"/>
                  </a:lnTo>
                  <a:lnTo>
                    <a:pt x="1930970" y="1382173"/>
                  </a:lnTo>
                  <a:lnTo>
                    <a:pt x="1942409" y="1382173"/>
                  </a:lnTo>
                  <a:lnTo>
                    <a:pt x="1953849" y="1382173"/>
                  </a:lnTo>
                  <a:lnTo>
                    <a:pt x="1965289" y="1382173"/>
                  </a:lnTo>
                  <a:lnTo>
                    <a:pt x="1976728" y="1382173"/>
                  </a:lnTo>
                  <a:lnTo>
                    <a:pt x="1988168" y="1382173"/>
                  </a:lnTo>
                  <a:lnTo>
                    <a:pt x="1999607" y="1382173"/>
                  </a:lnTo>
                  <a:lnTo>
                    <a:pt x="2011047" y="1382173"/>
                  </a:lnTo>
                  <a:lnTo>
                    <a:pt x="2022486" y="1382173"/>
                  </a:lnTo>
                  <a:lnTo>
                    <a:pt x="2033926" y="1382173"/>
                  </a:lnTo>
                  <a:lnTo>
                    <a:pt x="2045365" y="1382173"/>
                  </a:lnTo>
                  <a:lnTo>
                    <a:pt x="2056805" y="1382173"/>
                  </a:lnTo>
                  <a:lnTo>
                    <a:pt x="2068244" y="1382173"/>
                  </a:lnTo>
                  <a:lnTo>
                    <a:pt x="2079684" y="1382173"/>
                  </a:lnTo>
                  <a:lnTo>
                    <a:pt x="2091123" y="1382173"/>
                  </a:lnTo>
                  <a:lnTo>
                    <a:pt x="2102563" y="1382173"/>
                  </a:lnTo>
                  <a:lnTo>
                    <a:pt x="2114002" y="1382173"/>
                  </a:lnTo>
                  <a:lnTo>
                    <a:pt x="2125442" y="1382173"/>
                  </a:lnTo>
                  <a:lnTo>
                    <a:pt x="2136882" y="1382173"/>
                  </a:lnTo>
                  <a:lnTo>
                    <a:pt x="2148321" y="1382173"/>
                  </a:lnTo>
                  <a:lnTo>
                    <a:pt x="2159760" y="1382173"/>
                  </a:lnTo>
                  <a:lnTo>
                    <a:pt x="2171200" y="1382173"/>
                  </a:lnTo>
                  <a:lnTo>
                    <a:pt x="2182640" y="1382173"/>
                  </a:lnTo>
                  <a:lnTo>
                    <a:pt x="2194079" y="1382173"/>
                  </a:lnTo>
                  <a:lnTo>
                    <a:pt x="2205519" y="1382173"/>
                  </a:lnTo>
                  <a:lnTo>
                    <a:pt x="2216958" y="1382173"/>
                  </a:lnTo>
                  <a:lnTo>
                    <a:pt x="2228393" y="1382173"/>
                  </a:lnTo>
                  <a:lnTo>
                    <a:pt x="2239837" y="1382173"/>
                  </a:lnTo>
                  <a:lnTo>
                    <a:pt x="2251272" y="1382173"/>
                  </a:lnTo>
                  <a:lnTo>
                    <a:pt x="2262716" y="1382173"/>
                  </a:lnTo>
                  <a:lnTo>
                    <a:pt x="2274151" y="1382173"/>
                  </a:lnTo>
                  <a:lnTo>
                    <a:pt x="2285591" y="1382173"/>
                  </a:lnTo>
                  <a:lnTo>
                    <a:pt x="2297030" y="1382173"/>
                  </a:lnTo>
                  <a:lnTo>
                    <a:pt x="2308470" y="1382173"/>
                  </a:lnTo>
                  <a:lnTo>
                    <a:pt x="2319909" y="1382173"/>
                  </a:lnTo>
                  <a:lnTo>
                    <a:pt x="2331349" y="1382173"/>
                  </a:lnTo>
                  <a:lnTo>
                    <a:pt x="2342788" y="1382173"/>
                  </a:lnTo>
                  <a:lnTo>
                    <a:pt x="2354228" y="1382173"/>
                  </a:lnTo>
                  <a:lnTo>
                    <a:pt x="2365667" y="1382173"/>
                  </a:lnTo>
                  <a:lnTo>
                    <a:pt x="2377107" y="1382173"/>
                  </a:lnTo>
                  <a:lnTo>
                    <a:pt x="2388546" y="1382173"/>
                  </a:lnTo>
                  <a:lnTo>
                    <a:pt x="2399986" y="1382173"/>
                  </a:lnTo>
                  <a:lnTo>
                    <a:pt x="2411425" y="1382173"/>
                  </a:lnTo>
                  <a:lnTo>
                    <a:pt x="2422865" y="1382173"/>
                  </a:lnTo>
                  <a:lnTo>
                    <a:pt x="2434304" y="1382173"/>
                  </a:lnTo>
                  <a:lnTo>
                    <a:pt x="2445744" y="1382173"/>
                  </a:lnTo>
                  <a:lnTo>
                    <a:pt x="2457184" y="1382173"/>
                  </a:lnTo>
                  <a:lnTo>
                    <a:pt x="2468623" y="1382173"/>
                  </a:lnTo>
                  <a:lnTo>
                    <a:pt x="2480062" y="1382173"/>
                  </a:lnTo>
                  <a:lnTo>
                    <a:pt x="2491502" y="1382173"/>
                  </a:lnTo>
                  <a:lnTo>
                    <a:pt x="2502942" y="1382173"/>
                  </a:lnTo>
                  <a:lnTo>
                    <a:pt x="2514381" y="1382173"/>
                  </a:lnTo>
                  <a:lnTo>
                    <a:pt x="2525821" y="1382173"/>
                  </a:lnTo>
                  <a:lnTo>
                    <a:pt x="2537260" y="1382173"/>
                  </a:lnTo>
                  <a:lnTo>
                    <a:pt x="2548700" y="1382173"/>
                  </a:lnTo>
                  <a:lnTo>
                    <a:pt x="2560139" y="1382173"/>
                  </a:lnTo>
                  <a:lnTo>
                    <a:pt x="2571579" y="1382173"/>
                  </a:lnTo>
                  <a:lnTo>
                    <a:pt x="2583018" y="1382173"/>
                  </a:lnTo>
                  <a:lnTo>
                    <a:pt x="2594458" y="1382173"/>
                  </a:lnTo>
                  <a:lnTo>
                    <a:pt x="2605897" y="1382173"/>
                  </a:lnTo>
                  <a:lnTo>
                    <a:pt x="2617337" y="1382173"/>
                  </a:lnTo>
                  <a:lnTo>
                    <a:pt x="2628776" y="1382173"/>
                  </a:lnTo>
                  <a:lnTo>
                    <a:pt x="2640216" y="1382173"/>
                  </a:lnTo>
                  <a:lnTo>
                    <a:pt x="2651655" y="1382173"/>
                  </a:lnTo>
                  <a:lnTo>
                    <a:pt x="2663095" y="1382173"/>
                  </a:lnTo>
                  <a:lnTo>
                    <a:pt x="2674535" y="1382173"/>
                  </a:lnTo>
                  <a:lnTo>
                    <a:pt x="2685974" y="1382173"/>
                  </a:lnTo>
                  <a:lnTo>
                    <a:pt x="2697413" y="1382173"/>
                  </a:lnTo>
                  <a:lnTo>
                    <a:pt x="2708853" y="1382173"/>
                  </a:lnTo>
                  <a:lnTo>
                    <a:pt x="2720293" y="1382173"/>
                  </a:lnTo>
                  <a:lnTo>
                    <a:pt x="2731727" y="1382173"/>
                  </a:lnTo>
                  <a:lnTo>
                    <a:pt x="2743172" y="1382173"/>
                  </a:lnTo>
                  <a:lnTo>
                    <a:pt x="2754611" y="1382173"/>
                  </a:lnTo>
                  <a:lnTo>
                    <a:pt x="2766046" y="1382173"/>
                  </a:lnTo>
                  <a:lnTo>
                    <a:pt x="2777490" y="1382173"/>
                  </a:lnTo>
                  <a:lnTo>
                    <a:pt x="2788925" y="1382173"/>
                  </a:lnTo>
                  <a:lnTo>
                    <a:pt x="2800364" y="1382173"/>
                  </a:lnTo>
                  <a:lnTo>
                    <a:pt x="2811804" y="1382173"/>
                  </a:lnTo>
                  <a:lnTo>
                    <a:pt x="2823243" y="1382173"/>
                  </a:lnTo>
                  <a:lnTo>
                    <a:pt x="2834683" y="1382173"/>
                  </a:lnTo>
                  <a:lnTo>
                    <a:pt x="2846123" y="1382173"/>
                  </a:lnTo>
                  <a:lnTo>
                    <a:pt x="2857562" y="1382173"/>
                  </a:lnTo>
                  <a:lnTo>
                    <a:pt x="2869001" y="1382173"/>
                  </a:lnTo>
                  <a:lnTo>
                    <a:pt x="2880441" y="1382173"/>
                  </a:lnTo>
                  <a:lnTo>
                    <a:pt x="2891881" y="1382173"/>
                  </a:lnTo>
                  <a:lnTo>
                    <a:pt x="2903320" y="1382173"/>
                  </a:lnTo>
                  <a:lnTo>
                    <a:pt x="2914760" y="1382173"/>
                  </a:lnTo>
                  <a:lnTo>
                    <a:pt x="2926199" y="1382173"/>
                  </a:lnTo>
                  <a:lnTo>
                    <a:pt x="2937639" y="1382173"/>
                  </a:lnTo>
                  <a:lnTo>
                    <a:pt x="2949078" y="1382173"/>
                  </a:lnTo>
                  <a:lnTo>
                    <a:pt x="2960518" y="1382173"/>
                  </a:lnTo>
                  <a:lnTo>
                    <a:pt x="2971957" y="1382173"/>
                  </a:lnTo>
                  <a:lnTo>
                    <a:pt x="2983397" y="1382173"/>
                  </a:lnTo>
                  <a:lnTo>
                    <a:pt x="2994837" y="1382173"/>
                  </a:lnTo>
                  <a:lnTo>
                    <a:pt x="3006276" y="1382173"/>
                  </a:lnTo>
                  <a:lnTo>
                    <a:pt x="3017715" y="1382173"/>
                  </a:lnTo>
                  <a:lnTo>
                    <a:pt x="3029155" y="1382173"/>
                  </a:lnTo>
                  <a:lnTo>
                    <a:pt x="3040594" y="1382173"/>
                  </a:lnTo>
                  <a:lnTo>
                    <a:pt x="3052034" y="1382173"/>
                  </a:lnTo>
                  <a:lnTo>
                    <a:pt x="3063474" y="1382173"/>
                  </a:lnTo>
                  <a:lnTo>
                    <a:pt x="3074913" y="1382173"/>
                  </a:lnTo>
                  <a:lnTo>
                    <a:pt x="3086352" y="1382173"/>
                  </a:lnTo>
                  <a:lnTo>
                    <a:pt x="3097792" y="1382173"/>
                  </a:lnTo>
                  <a:lnTo>
                    <a:pt x="3109232" y="1382173"/>
                  </a:lnTo>
                  <a:lnTo>
                    <a:pt x="3120671" y="1382173"/>
                  </a:lnTo>
                  <a:lnTo>
                    <a:pt x="3132111" y="1382173"/>
                  </a:lnTo>
                  <a:lnTo>
                    <a:pt x="3143550" y="1382173"/>
                  </a:lnTo>
                  <a:lnTo>
                    <a:pt x="3154990" y="1382173"/>
                  </a:lnTo>
                  <a:lnTo>
                    <a:pt x="3166429" y="1382173"/>
                  </a:lnTo>
                  <a:lnTo>
                    <a:pt x="3177869" y="1382173"/>
                  </a:lnTo>
                  <a:lnTo>
                    <a:pt x="3189308" y="1382173"/>
                  </a:lnTo>
                  <a:lnTo>
                    <a:pt x="3200748" y="1382173"/>
                  </a:lnTo>
                  <a:lnTo>
                    <a:pt x="3212187" y="1382173"/>
                  </a:lnTo>
                  <a:lnTo>
                    <a:pt x="3223627" y="1382173"/>
                  </a:lnTo>
                  <a:lnTo>
                    <a:pt x="3235066" y="1382173"/>
                  </a:lnTo>
                  <a:lnTo>
                    <a:pt x="3246501" y="1382173"/>
                  </a:lnTo>
                  <a:lnTo>
                    <a:pt x="3257945" y="1382173"/>
                  </a:lnTo>
                  <a:lnTo>
                    <a:pt x="3269385" y="1382173"/>
                  </a:lnTo>
                  <a:lnTo>
                    <a:pt x="3280825" y="1382173"/>
                  </a:lnTo>
                  <a:lnTo>
                    <a:pt x="3292264" y="1382173"/>
                  </a:lnTo>
                  <a:lnTo>
                    <a:pt x="3303699" y="1382173"/>
                  </a:lnTo>
                  <a:lnTo>
                    <a:pt x="3315143" y="1382173"/>
                  </a:lnTo>
                  <a:lnTo>
                    <a:pt x="3326578" y="1382173"/>
                  </a:lnTo>
                  <a:lnTo>
                    <a:pt x="3338017" y="1382173"/>
                  </a:lnTo>
                  <a:lnTo>
                    <a:pt x="3349457" y="1382173"/>
                  </a:lnTo>
                  <a:lnTo>
                    <a:pt x="3360896" y="1382173"/>
                  </a:lnTo>
                  <a:lnTo>
                    <a:pt x="3372336" y="1382173"/>
                  </a:lnTo>
                  <a:lnTo>
                    <a:pt x="3383776" y="1382173"/>
                  </a:lnTo>
                  <a:lnTo>
                    <a:pt x="3395215" y="1382173"/>
                  </a:lnTo>
                  <a:lnTo>
                    <a:pt x="3406654" y="1382173"/>
                  </a:lnTo>
                  <a:lnTo>
                    <a:pt x="3418094" y="1382173"/>
                  </a:lnTo>
                  <a:lnTo>
                    <a:pt x="3429534" y="1382173"/>
                  </a:lnTo>
                  <a:lnTo>
                    <a:pt x="3440973" y="1382173"/>
                  </a:lnTo>
                  <a:lnTo>
                    <a:pt x="3452413" y="1382173"/>
                  </a:lnTo>
                  <a:lnTo>
                    <a:pt x="3463852" y="1382173"/>
                  </a:lnTo>
                  <a:lnTo>
                    <a:pt x="3475292" y="1382173"/>
                  </a:lnTo>
                  <a:lnTo>
                    <a:pt x="3486731" y="1382173"/>
                  </a:lnTo>
                  <a:lnTo>
                    <a:pt x="3498171" y="1382173"/>
                  </a:lnTo>
                  <a:lnTo>
                    <a:pt x="3509610" y="1382173"/>
                  </a:lnTo>
                  <a:lnTo>
                    <a:pt x="3521050" y="1382173"/>
                  </a:lnTo>
                  <a:lnTo>
                    <a:pt x="3532489" y="1382173"/>
                  </a:lnTo>
                  <a:lnTo>
                    <a:pt x="3543929" y="1382173"/>
                  </a:lnTo>
                  <a:lnTo>
                    <a:pt x="3555368" y="1215409"/>
                  </a:lnTo>
                  <a:lnTo>
                    <a:pt x="3566808" y="121691"/>
                  </a:lnTo>
                  <a:lnTo>
                    <a:pt x="3578247" y="165259"/>
                  </a:lnTo>
                  <a:lnTo>
                    <a:pt x="3589687" y="402631"/>
                  </a:lnTo>
                  <a:lnTo>
                    <a:pt x="3601127" y="570895"/>
                  </a:lnTo>
                  <a:lnTo>
                    <a:pt x="3612566" y="497281"/>
                  </a:lnTo>
                  <a:lnTo>
                    <a:pt x="3624005" y="115681"/>
                  </a:lnTo>
                  <a:lnTo>
                    <a:pt x="3635445" y="0"/>
                  </a:lnTo>
                  <a:lnTo>
                    <a:pt x="3646885" y="172769"/>
                  </a:lnTo>
                  <a:lnTo>
                    <a:pt x="3658324" y="177275"/>
                  </a:lnTo>
                  <a:lnTo>
                    <a:pt x="3669764" y="395121"/>
                  </a:lnTo>
                  <a:lnTo>
                    <a:pt x="3681203" y="579911"/>
                  </a:lnTo>
                  <a:lnTo>
                    <a:pt x="3692643" y="597941"/>
                  </a:lnTo>
                  <a:lnTo>
                    <a:pt x="3704082" y="267419"/>
                  </a:lnTo>
                  <a:lnTo>
                    <a:pt x="3715522" y="127697"/>
                  </a:lnTo>
                  <a:lnTo>
                    <a:pt x="3726961" y="145728"/>
                  </a:lnTo>
                  <a:lnTo>
                    <a:pt x="3738401" y="1015598"/>
                  </a:lnTo>
                  <a:lnTo>
                    <a:pt x="3749840" y="1382173"/>
                  </a:lnTo>
                  <a:lnTo>
                    <a:pt x="3761280" y="1382173"/>
                  </a:lnTo>
                  <a:lnTo>
                    <a:pt x="3772719" y="1382173"/>
                  </a:lnTo>
                  <a:lnTo>
                    <a:pt x="3784154" y="1382173"/>
                  </a:lnTo>
                  <a:lnTo>
                    <a:pt x="3795598" y="1382173"/>
                  </a:lnTo>
                  <a:lnTo>
                    <a:pt x="3807033" y="1382173"/>
                  </a:lnTo>
                  <a:lnTo>
                    <a:pt x="3818473" y="1382173"/>
                  </a:lnTo>
                  <a:lnTo>
                    <a:pt x="3829917" y="1382173"/>
                  </a:lnTo>
                  <a:lnTo>
                    <a:pt x="3841352" y="1382173"/>
                  </a:lnTo>
                  <a:lnTo>
                    <a:pt x="3852791" y="1382173"/>
                  </a:lnTo>
                  <a:lnTo>
                    <a:pt x="3864231" y="1382173"/>
                  </a:lnTo>
                  <a:lnTo>
                    <a:pt x="3875670" y="1382173"/>
                  </a:lnTo>
                  <a:lnTo>
                    <a:pt x="3887110" y="1382173"/>
                  </a:lnTo>
                  <a:lnTo>
                    <a:pt x="3898549" y="1382173"/>
                  </a:lnTo>
                  <a:lnTo>
                    <a:pt x="3909989" y="1382173"/>
                  </a:lnTo>
                  <a:lnTo>
                    <a:pt x="3921447" y="1382173"/>
                  </a:lnTo>
                  <a:lnTo>
                    <a:pt x="3932878" y="1382173"/>
                  </a:lnTo>
                  <a:lnTo>
                    <a:pt x="3944307" y="1382173"/>
                  </a:lnTo>
                  <a:lnTo>
                    <a:pt x="3955737" y="1382173"/>
                  </a:lnTo>
                  <a:lnTo>
                    <a:pt x="3967167" y="1382173"/>
                  </a:lnTo>
                  <a:lnTo>
                    <a:pt x="3978645" y="1382173"/>
                  </a:lnTo>
                  <a:lnTo>
                    <a:pt x="3990075" y="1382173"/>
                  </a:lnTo>
                  <a:lnTo>
                    <a:pt x="4001505" y="1380673"/>
                  </a:lnTo>
                  <a:lnTo>
                    <a:pt x="4012935" y="1382173"/>
                  </a:lnTo>
                  <a:lnTo>
                    <a:pt x="4024365" y="1382173"/>
                  </a:lnTo>
                  <a:lnTo>
                    <a:pt x="4035843" y="1382173"/>
                  </a:lnTo>
                  <a:lnTo>
                    <a:pt x="4047273" y="1382173"/>
                  </a:lnTo>
                  <a:lnTo>
                    <a:pt x="4058702" y="1382173"/>
                  </a:lnTo>
                  <a:lnTo>
                    <a:pt x="4070133" y="1382173"/>
                  </a:lnTo>
                  <a:lnTo>
                    <a:pt x="4081563" y="1382173"/>
                  </a:lnTo>
                  <a:lnTo>
                    <a:pt x="4093040" y="1382173"/>
                  </a:lnTo>
                  <a:lnTo>
                    <a:pt x="4104471" y="1382173"/>
                  </a:lnTo>
                  <a:lnTo>
                    <a:pt x="4115900" y="1382173"/>
                  </a:lnTo>
                  <a:lnTo>
                    <a:pt x="4127330" y="1382173"/>
                  </a:lnTo>
                  <a:lnTo>
                    <a:pt x="4138760" y="1382173"/>
                  </a:lnTo>
                  <a:lnTo>
                    <a:pt x="4150238" y="1382173"/>
                  </a:lnTo>
                  <a:lnTo>
                    <a:pt x="4161668" y="1382173"/>
                  </a:lnTo>
                  <a:lnTo>
                    <a:pt x="4173098" y="1382173"/>
                  </a:lnTo>
                  <a:lnTo>
                    <a:pt x="4184528" y="1382173"/>
                  </a:lnTo>
                  <a:lnTo>
                    <a:pt x="4195958" y="1382173"/>
                  </a:lnTo>
                  <a:lnTo>
                    <a:pt x="4207436" y="1382173"/>
                  </a:lnTo>
                  <a:lnTo>
                    <a:pt x="4218865" y="1382173"/>
                  </a:lnTo>
                  <a:lnTo>
                    <a:pt x="4230296" y="1382173"/>
                  </a:lnTo>
                  <a:lnTo>
                    <a:pt x="4241726" y="1382173"/>
                  </a:lnTo>
                  <a:lnTo>
                    <a:pt x="4253156" y="1382173"/>
                  </a:lnTo>
                  <a:lnTo>
                    <a:pt x="4264634" y="1382173"/>
                  </a:lnTo>
                  <a:lnTo>
                    <a:pt x="4276063" y="1382173"/>
                  </a:lnTo>
                  <a:lnTo>
                    <a:pt x="4287493" y="1382173"/>
                  </a:lnTo>
                  <a:lnTo>
                    <a:pt x="4298923" y="1382173"/>
                  </a:lnTo>
                  <a:lnTo>
                    <a:pt x="4310353" y="1382173"/>
                  </a:lnTo>
                  <a:lnTo>
                    <a:pt x="4321831" y="1382173"/>
                  </a:lnTo>
                  <a:lnTo>
                    <a:pt x="4333261" y="1382173"/>
                  </a:lnTo>
                  <a:lnTo>
                    <a:pt x="4344691" y="1382173"/>
                  </a:lnTo>
                  <a:lnTo>
                    <a:pt x="4356121" y="1382173"/>
                  </a:lnTo>
                  <a:lnTo>
                    <a:pt x="4367551" y="1382173"/>
                  </a:lnTo>
                  <a:lnTo>
                    <a:pt x="4379028" y="1382173"/>
                  </a:lnTo>
                  <a:lnTo>
                    <a:pt x="4390458" y="1382173"/>
                  </a:lnTo>
                  <a:lnTo>
                    <a:pt x="4401889" y="1382173"/>
                  </a:lnTo>
                  <a:lnTo>
                    <a:pt x="4413319" y="1382173"/>
                  </a:lnTo>
                  <a:lnTo>
                    <a:pt x="4424749" y="1382173"/>
                  </a:lnTo>
                  <a:lnTo>
                    <a:pt x="4436226" y="1382173"/>
                  </a:lnTo>
                  <a:lnTo>
                    <a:pt x="4447656" y="1382173"/>
                  </a:lnTo>
                  <a:lnTo>
                    <a:pt x="4459086" y="1382173"/>
                  </a:lnTo>
                  <a:lnTo>
                    <a:pt x="4470516" y="1382173"/>
                  </a:lnTo>
                  <a:lnTo>
                    <a:pt x="4481946" y="1382173"/>
                  </a:lnTo>
                  <a:lnTo>
                    <a:pt x="4493424" y="1382173"/>
                  </a:lnTo>
                  <a:lnTo>
                    <a:pt x="4504854" y="1382173"/>
                  </a:lnTo>
                  <a:lnTo>
                    <a:pt x="4516284" y="1382173"/>
                  </a:lnTo>
                  <a:lnTo>
                    <a:pt x="4527714" y="1382173"/>
                  </a:lnTo>
                  <a:lnTo>
                    <a:pt x="4539144" y="1382173"/>
                  </a:lnTo>
                  <a:lnTo>
                    <a:pt x="4550621" y="1382173"/>
                  </a:lnTo>
                  <a:lnTo>
                    <a:pt x="4562051" y="1382173"/>
                  </a:lnTo>
                  <a:lnTo>
                    <a:pt x="4573482" y="1382173"/>
                  </a:lnTo>
                  <a:lnTo>
                    <a:pt x="4584912" y="1382173"/>
                  </a:lnTo>
                  <a:lnTo>
                    <a:pt x="4596341" y="1382173"/>
                  </a:lnTo>
                  <a:lnTo>
                    <a:pt x="4607771" y="1382173"/>
                  </a:lnTo>
                  <a:lnTo>
                    <a:pt x="4619249" y="1382173"/>
                  </a:lnTo>
                  <a:lnTo>
                    <a:pt x="4630679" y="1382173"/>
                  </a:lnTo>
                  <a:lnTo>
                    <a:pt x="4642109" y="1382173"/>
                  </a:lnTo>
                  <a:lnTo>
                    <a:pt x="4653539" y="1382173"/>
                  </a:lnTo>
                  <a:lnTo>
                    <a:pt x="4664969" y="1382173"/>
                  </a:lnTo>
                  <a:lnTo>
                    <a:pt x="4676447" y="1377667"/>
                  </a:lnTo>
                  <a:lnTo>
                    <a:pt x="4687877" y="1382173"/>
                  </a:lnTo>
                  <a:lnTo>
                    <a:pt x="4699306" y="1382173"/>
                  </a:lnTo>
                  <a:lnTo>
                    <a:pt x="4710737" y="1382173"/>
                  </a:lnTo>
                  <a:lnTo>
                    <a:pt x="4722167" y="1382173"/>
                  </a:lnTo>
                  <a:lnTo>
                    <a:pt x="4733644" y="1382173"/>
                  </a:lnTo>
                  <a:lnTo>
                    <a:pt x="4745075" y="1382173"/>
                  </a:lnTo>
                  <a:lnTo>
                    <a:pt x="4756504" y="1382173"/>
                  </a:lnTo>
                  <a:lnTo>
                    <a:pt x="4767934" y="1382173"/>
                  </a:lnTo>
                  <a:lnTo>
                    <a:pt x="4779364" y="1382173"/>
                  </a:lnTo>
                  <a:lnTo>
                    <a:pt x="4790842" y="1382173"/>
                  </a:lnTo>
                  <a:lnTo>
                    <a:pt x="4802272" y="1382173"/>
                  </a:lnTo>
                  <a:lnTo>
                    <a:pt x="4813702" y="1382173"/>
                  </a:lnTo>
                  <a:lnTo>
                    <a:pt x="4825132" y="1382173"/>
                  </a:lnTo>
                  <a:lnTo>
                    <a:pt x="4836562" y="1382173"/>
                  </a:lnTo>
                  <a:lnTo>
                    <a:pt x="4848040" y="1382173"/>
                  </a:lnTo>
                  <a:lnTo>
                    <a:pt x="4859469" y="1382173"/>
                  </a:lnTo>
                  <a:lnTo>
                    <a:pt x="4870899" y="1382173"/>
                  </a:lnTo>
                  <a:lnTo>
                    <a:pt x="4882330" y="1382173"/>
                  </a:lnTo>
                  <a:lnTo>
                    <a:pt x="4893760" y="1382173"/>
                  </a:lnTo>
                  <a:lnTo>
                    <a:pt x="4905237" y="1382173"/>
                  </a:lnTo>
                  <a:lnTo>
                    <a:pt x="4916667" y="1382173"/>
                  </a:lnTo>
                  <a:lnTo>
                    <a:pt x="4928097" y="1382173"/>
                  </a:lnTo>
                  <a:lnTo>
                    <a:pt x="4939527" y="1382173"/>
                  </a:lnTo>
                  <a:lnTo>
                    <a:pt x="4950957" y="1382173"/>
                  </a:lnTo>
                  <a:lnTo>
                    <a:pt x="4962435" y="1382173"/>
                  </a:lnTo>
                  <a:lnTo>
                    <a:pt x="4973865" y="1382173"/>
                  </a:lnTo>
                  <a:lnTo>
                    <a:pt x="4985295" y="1382173"/>
                  </a:lnTo>
                  <a:lnTo>
                    <a:pt x="4996725" y="1382173"/>
                  </a:lnTo>
                  <a:lnTo>
                    <a:pt x="5008155" y="1380673"/>
                  </a:lnTo>
                  <a:lnTo>
                    <a:pt x="5019632" y="1382173"/>
                  </a:lnTo>
                  <a:lnTo>
                    <a:pt x="5031062" y="1382173"/>
                  </a:lnTo>
                  <a:lnTo>
                    <a:pt x="5042492" y="1382173"/>
                  </a:lnTo>
                  <a:lnTo>
                    <a:pt x="5053923" y="1382173"/>
                  </a:lnTo>
                  <a:lnTo>
                    <a:pt x="5065353" y="1382173"/>
                  </a:lnTo>
                  <a:lnTo>
                    <a:pt x="5076830" y="1382173"/>
                  </a:lnTo>
                  <a:lnTo>
                    <a:pt x="5088260" y="1382173"/>
                  </a:lnTo>
                  <a:lnTo>
                    <a:pt x="5099690" y="1382173"/>
                  </a:lnTo>
                  <a:lnTo>
                    <a:pt x="5111120" y="1382173"/>
                  </a:lnTo>
                  <a:lnTo>
                    <a:pt x="5122550" y="1382173"/>
                  </a:lnTo>
                  <a:lnTo>
                    <a:pt x="5134028" y="1382173"/>
                  </a:lnTo>
                  <a:lnTo>
                    <a:pt x="5145458" y="1382173"/>
                  </a:lnTo>
                  <a:lnTo>
                    <a:pt x="5156888" y="1382173"/>
                  </a:lnTo>
                  <a:lnTo>
                    <a:pt x="5168318" y="1382173"/>
                  </a:lnTo>
                  <a:lnTo>
                    <a:pt x="5179747" y="1382173"/>
                  </a:lnTo>
                  <a:lnTo>
                    <a:pt x="5191225" y="1382173"/>
                  </a:lnTo>
                  <a:lnTo>
                    <a:pt x="5202655" y="1382173"/>
                  </a:lnTo>
                  <a:lnTo>
                    <a:pt x="5214085" y="1382173"/>
                  </a:lnTo>
                  <a:lnTo>
                    <a:pt x="5225515" y="1382173"/>
                  </a:lnTo>
                  <a:lnTo>
                    <a:pt x="5236945" y="1382173"/>
                  </a:lnTo>
                  <a:lnTo>
                    <a:pt x="5248423" y="1382173"/>
                  </a:lnTo>
                  <a:lnTo>
                    <a:pt x="5259853" y="1382173"/>
                  </a:lnTo>
                  <a:lnTo>
                    <a:pt x="5271283" y="1382173"/>
                  </a:lnTo>
                  <a:lnTo>
                    <a:pt x="5282713" y="1382173"/>
                  </a:lnTo>
                  <a:lnTo>
                    <a:pt x="5294143" y="1382173"/>
                  </a:lnTo>
                  <a:lnTo>
                    <a:pt x="5305621" y="1382173"/>
                  </a:lnTo>
                  <a:lnTo>
                    <a:pt x="5317051" y="1382173"/>
                  </a:lnTo>
                  <a:lnTo>
                    <a:pt x="5328481" y="1382173"/>
                  </a:lnTo>
                  <a:lnTo>
                    <a:pt x="5339910" y="1382173"/>
                  </a:lnTo>
                  <a:lnTo>
                    <a:pt x="5351340" y="1382173"/>
                  </a:lnTo>
                  <a:lnTo>
                    <a:pt x="5362818" y="1382173"/>
                  </a:lnTo>
                  <a:lnTo>
                    <a:pt x="5374248" y="1382173"/>
                  </a:lnTo>
                  <a:lnTo>
                    <a:pt x="5385678" y="1382173"/>
                  </a:lnTo>
                  <a:lnTo>
                    <a:pt x="5397108" y="1382173"/>
                  </a:lnTo>
                  <a:lnTo>
                    <a:pt x="5408538" y="1382173"/>
                  </a:lnTo>
                  <a:lnTo>
                    <a:pt x="5420016" y="1382173"/>
                  </a:lnTo>
                  <a:lnTo>
                    <a:pt x="5431446" y="1382173"/>
                  </a:lnTo>
                  <a:lnTo>
                    <a:pt x="5442876" y="1382173"/>
                  </a:lnTo>
                  <a:lnTo>
                    <a:pt x="5454306" y="1382173"/>
                  </a:lnTo>
                  <a:lnTo>
                    <a:pt x="5465736" y="1382173"/>
                  </a:lnTo>
                  <a:lnTo>
                    <a:pt x="5477214" y="1382173"/>
                  </a:lnTo>
                  <a:lnTo>
                    <a:pt x="5488643" y="1382173"/>
                  </a:lnTo>
                  <a:lnTo>
                    <a:pt x="5500073" y="1382173"/>
                  </a:lnTo>
                  <a:lnTo>
                    <a:pt x="5511503" y="1382173"/>
                  </a:lnTo>
                  <a:lnTo>
                    <a:pt x="5522933" y="1382173"/>
                  </a:lnTo>
                  <a:lnTo>
                    <a:pt x="5534411" y="1382173"/>
                  </a:lnTo>
                  <a:lnTo>
                    <a:pt x="5545841" y="1382173"/>
                  </a:lnTo>
                  <a:lnTo>
                    <a:pt x="5557271" y="1382173"/>
                  </a:lnTo>
                  <a:lnTo>
                    <a:pt x="5568701" y="1382173"/>
                  </a:lnTo>
                  <a:lnTo>
                    <a:pt x="5580131" y="1382173"/>
                  </a:lnTo>
                  <a:lnTo>
                    <a:pt x="5591609" y="1382173"/>
                  </a:lnTo>
                  <a:lnTo>
                    <a:pt x="5603038" y="1382173"/>
                  </a:lnTo>
                  <a:lnTo>
                    <a:pt x="5614469" y="1382173"/>
                  </a:lnTo>
                  <a:lnTo>
                    <a:pt x="5625899" y="1382173"/>
                  </a:lnTo>
                  <a:lnTo>
                    <a:pt x="5637329" y="1382173"/>
                  </a:lnTo>
                  <a:lnTo>
                    <a:pt x="5648759" y="1382173"/>
                  </a:lnTo>
                  <a:lnTo>
                    <a:pt x="5660236" y="1382173"/>
                  </a:lnTo>
                  <a:lnTo>
                    <a:pt x="5671666" y="1382173"/>
                  </a:lnTo>
                  <a:lnTo>
                    <a:pt x="5683096" y="1382173"/>
                  </a:lnTo>
                  <a:lnTo>
                    <a:pt x="5694526" y="1382173"/>
                  </a:lnTo>
                  <a:lnTo>
                    <a:pt x="5705956" y="1382173"/>
                  </a:lnTo>
                  <a:lnTo>
                    <a:pt x="5717434" y="1382173"/>
                  </a:lnTo>
                  <a:lnTo>
                    <a:pt x="5728864" y="1382173"/>
                  </a:lnTo>
                  <a:lnTo>
                    <a:pt x="5740294" y="1382173"/>
                  </a:lnTo>
                  <a:lnTo>
                    <a:pt x="5751724" y="1382173"/>
                  </a:lnTo>
                  <a:lnTo>
                    <a:pt x="5763154" y="1382173"/>
                  </a:lnTo>
                  <a:lnTo>
                    <a:pt x="5774631" y="1382173"/>
                  </a:lnTo>
                  <a:lnTo>
                    <a:pt x="5786062" y="1382173"/>
                  </a:lnTo>
                  <a:lnTo>
                    <a:pt x="5797492" y="1382173"/>
                  </a:lnTo>
                  <a:lnTo>
                    <a:pt x="5808921" y="1382173"/>
                  </a:lnTo>
                  <a:lnTo>
                    <a:pt x="5820351" y="1382173"/>
                  </a:lnTo>
                  <a:lnTo>
                    <a:pt x="5831829" y="1382173"/>
                  </a:lnTo>
                  <a:lnTo>
                    <a:pt x="5843259" y="1382173"/>
                  </a:lnTo>
                  <a:lnTo>
                    <a:pt x="5854689" y="1382173"/>
                  </a:lnTo>
                  <a:lnTo>
                    <a:pt x="5866119" y="1382173"/>
                  </a:lnTo>
                  <a:lnTo>
                    <a:pt x="5877549" y="1382173"/>
                  </a:lnTo>
                  <a:lnTo>
                    <a:pt x="5889027" y="1382173"/>
                  </a:lnTo>
                  <a:lnTo>
                    <a:pt x="5900457" y="1382173"/>
                  </a:lnTo>
                  <a:lnTo>
                    <a:pt x="5911887" y="1382173"/>
                  </a:lnTo>
                  <a:lnTo>
                    <a:pt x="5923317" y="1382173"/>
                  </a:lnTo>
                  <a:lnTo>
                    <a:pt x="5934747" y="1382173"/>
                  </a:lnTo>
                  <a:lnTo>
                    <a:pt x="5946225" y="1382173"/>
                  </a:lnTo>
                  <a:lnTo>
                    <a:pt x="5957655" y="1382173"/>
                  </a:lnTo>
                  <a:lnTo>
                    <a:pt x="5969084" y="1382173"/>
                  </a:lnTo>
                  <a:lnTo>
                    <a:pt x="5980514" y="1382173"/>
                  </a:lnTo>
                  <a:lnTo>
                    <a:pt x="5991944" y="1382173"/>
                  </a:lnTo>
                  <a:lnTo>
                    <a:pt x="6003422" y="1382173"/>
                  </a:lnTo>
                  <a:lnTo>
                    <a:pt x="6014852" y="1382173"/>
                  </a:lnTo>
                  <a:lnTo>
                    <a:pt x="6026282" y="1382173"/>
                  </a:lnTo>
                  <a:lnTo>
                    <a:pt x="6037712" y="1382173"/>
                  </a:lnTo>
                  <a:lnTo>
                    <a:pt x="6049142" y="1382173"/>
                  </a:lnTo>
                  <a:lnTo>
                    <a:pt x="6060620" y="1382173"/>
                  </a:lnTo>
                  <a:lnTo>
                    <a:pt x="6072049" y="1382173"/>
                  </a:lnTo>
                  <a:lnTo>
                    <a:pt x="6083480" y="1382173"/>
                  </a:lnTo>
                  <a:lnTo>
                    <a:pt x="6094910" y="1382173"/>
                  </a:lnTo>
                  <a:lnTo>
                    <a:pt x="6106340" y="1382173"/>
                  </a:lnTo>
                  <a:lnTo>
                    <a:pt x="6117818" y="1382173"/>
                  </a:lnTo>
                  <a:lnTo>
                    <a:pt x="6129247" y="1382173"/>
                  </a:lnTo>
                  <a:lnTo>
                    <a:pt x="6140677" y="1382173"/>
                  </a:lnTo>
                  <a:lnTo>
                    <a:pt x="6152107" y="1382173"/>
                  </a:lnTo>
                  <a:lnTo>
                    <a:pt x="6163537" y="1382173"/>
                  </a:lnTo>
                  <a:lnTo>
                    <a:pt x="6175015" y="1382173"/>
                  </a:lnTo>
                  <a:lnTo>
                    <a:pt x="6186445" y="1382173"/>
                  </a:lnTo>
                  <a:lnTo>
                    <a:pt x="6197875" y="1382173"/>
                  </a:lnTo>
                  <a:lnTo>
                    <a:pt x="6209305" y="1382173"/>
                  </a:lnTo>
                  <a:lnTo>
                    <a:pt x="6220735" y="1382173"/>
                  </a:lnTo>
                  <a:lnTo>
                    <a:pt x="6232212" y="1382173"/>
                  </a:lnTo>
                  <a:lnTo>
                    <a:pt x="6243642" y="1382173"/>
                  </a:lnTo>
                  <a:lnTo>
                    <a:pt x="6255073" y="1382173"/>
                  </a:lnTo>
                  <a:lnTo>
                    <a:pt x="6266503" y="1382173"/>
                  </a:lnTo>
                  <a:lnTo>
                    <a:pt x="6277933" y="1382173"/>
                  </a:lnTo>
                  <a:lnTo>
                    <a:pt x="6289410" y="1382173"/>
                  </a:lnTo>
                  <a:lnTo>
                    <a:pt x="6300840" y="1382173"/>
                  </a:lnTo>
                  <a:lnTo>
                    <a:pt x="6312270" y="1382173"/>
                  </a:lnTo>
                  <a:lnTo>
                    <a:pt x="6323700" y="1382173"/>
                  </a:lnTo>
                  <a:lnTo>
                    <a:pt x="6335130" y="1382173"/>
                  </a:lnTo>
                  <a:lnTo>
                    <a:pt x="6346608" y="1382173"/>
                  </a:lnTo>
                  <a:lnTo>
                    <a:pt x="6358038" y="1382173"/>
                  </a:lnTo>
                  <a:lnTo>
                    <a:pt x="6369468" y="1382173"/>
                  </a:lnTo>
                  <a:lnTo>
                    <a:pt x="6380898" y="1382173"/>
                  </a:lnTo>
                  <a:lnTo>
                    <a:pt x="6392328" y="1382173"/>
                  </a:lnTo>
                  <a:lnTo>
                    <a:pt x="6403805" y="1382173"/>
                  </a:lnTo>
                  <a:lnTo>
                    <a:pt x="6415235" y="1382173"/>
                  </a:lnTo>
                  <a:lnTo>
                    <a:pt x="6426666" y="1382173"/>
                  </a:lnTo>
                  <a:lnTo>
                    <a:pt x="6438096" y="1382173"/>
                  </a:lnTo>
                  <a:lnTo>
                    <a:pt x="6449525" y="1382173"/>
                  </a:lnTo>
                  <a:lnTo>
                    <a:pt x="6461003" y="1382173"/>
                  </a:lnTo>
                  <a:lnTo>
                    <a:pt x="6472433" y="1382173"/>
                  </a:lnTo>
                  <a:lnTo>
                    <a:pt x="6483863" y="1382173"/>
                  </a:lnTo>
                  <a:lnTo>
                    <a:pt x="6495293" y="1382173"/>
                  </a:lnTo>
                  <a:lnTo>
                    <a:pt x="6506723" y="1382173"/>
                  </a:lnTo>
                  <a:lnTo>
                    <a:pt x="6518201" y="1382173"/>
                  </a:lnTo>
                  <a:lnTo>
                    <a:pt x="6529631" y="1382173"/>
                  </a:lnTo>
                  <a:lnTo>
                    <a:pt x="6541061" y="1382173"/>
                  </a:lnTo>
                  <a:lnTo>
                    <a:pt x="6552490" y="1382173"/>
                  </a:lnTo>
                  <a:lnTo>
                    <a:pt x="6563921" y="1382173"/>
                  </a:lnTo>
                  <a:lnTo>
                    <a:pt x="6575398" y="1382173"/>
                  </a:lnTo>
                  <a:lnTo>
                    <a:pt x="6586828" y="1382173"/>
                  </a:lnTo>
                  <a:lnTo>
                    <a:pt x="6598259" y="1382173"/>
                  </a:lnTo>
                  <a:lnTo>
                    <a:pt x="6609688" y="1382173"/>
                  </a:lnTo>
                  <a:lnTo>
                    <a:pt x="6621118" y="1382173"/>
                  </a:lnTo>
                  <a:lnTo>
                    <a:pt x="6632596" y="1382173"/>
                  </a:lnTo>
                  <a:lnTo>
                    <a:pt x="6644026" y="1382173"/>
                  </a:lnTo>
                  <a:lnTo>
                    <a:pt x="6655456" y="1382173"/>
                  </a:lnTo>
                  <a:lnTo>
                    <a:pt x="6666886" y="1382173"/>
                  </a:lnTo>
                  <a:lnTo>
                    <a:pt x="6678316" y="1382173"/>
                  </a:lnTo>
                  <a:lnTo>
                    <a:pt x="6689794" y="1382173"/>
                  </a:lnTo>
                  <a:lnTo>
                    <a:pt x="6701224" y="1382173"/>
                  </a:lnTo>
                  <a:lnTo>
                    <a:pt x="6712653" y="1382173"/>
                  </a:lnTo>
                  <a:lnTo>
                    <a:pt x="6724083" y="1382173"/>
                  </a:lnTo>
                  <a:lnTo>
                    <a:pt x="6735514" y="1382173"/>
                  </a:lnTo>
                  <a:lnTo>
                    <a:pt x="6746944" y="1382173"/>
                  </a:lnTo>
                  <a:lnTo>
                    <a:pt x="6758421" y="1382173"/>
                  </a:lnTo>
                  <a:lnTo>
                    <a:pt x="6769851" y="1382173"/>
                  </a:lnTo>
                  <a:lnTo>
                    <a:pt x="6781281" y="1382173"/>
                  </a:lnTo>
                  <a:lnTo>
                    <a:pt x="6792711" y="1382173"/>
                  </a:lnTo>
                  <a:lnTo>
                    <a:pt x="6804141" y="1382173"/>
                  </a:lnTo>
                  <a:lnTo>
                    <a:pt x="6815619" y="1382173"/>
                  </a:lnTo>
                  <a:lnTo>
                    <a:pt x="6827049" y="1382173"/>
                  </a:lnTo>
                  <a:lnTo>
                    <a:pt x="6838479" y="1382173"/>
                  </a:lnTo>
                  <a:lnTo>
                    <a:pt x="6849909" y="1382173"/>
                  </a:lnTo>
                  <a:lnTo>
                    <a:pt x="6861339" y="1382173"/>
                  </a:lnTo>
                  <a:lnTo>
                    <a:pt x="6872816" y="1382173"/>
                  </a:lnTo>
                  <a:lnTo>
                    <a:pt x="6884246" y="1382173"/>
                  </a:lnTo>
                  <a:lnTo>
                    <a:pt x="6895676" y="1382173"/>
                  </a:lnTo>
                  <a:lnTo>
                    <a:pt x="6907107" y="1382173"/>
                  </a:lnTo>
                  <a:lnTo>
                    <a:pt x="6918537" y="1382173"/>
                  </a:lnTo>
                  <a:lnTo>
                    <a:pt x="6930014" y="1382173"/>
                  </a:lnTo>
                  <a:lnTo>
                    <a:pt x="6941444" y="1382173"/>
                  </a:lnTo>
                  <a:lnTo>
                    <a:pt x="6952874" y="1382173"/>
                  </a:lnTo>
                  <a:lnTo>
                    <a:pt x="6964304" y="1382173"/>
                  </a:lnTo>
                  <a:lnTo>
                    <a:pt x="6975734" y="1382173"/>
                  </a:lnTo>
                  <a:lnTo>
                    <a:pt x="6987212" y="1382173"/>
                  </a:lnTo>
                  <a:lnTo>
                    <a:pt x="6998642" y="1382173"/>
                  </a:lnTo>
                  <a:lnTo>
                    <a:pt x="7010072" y="1382173"/>
                  </a:lnTo>
                  <a:lnTo>
                    <a:pt x="7021502" y="1382173"/>
                  </a:lnTo>
                  <a:lnTo>
                    <a:pt x="7032931" y="1382173"/>
                  </a:lnTo>
                  <a:lnTo>
                    <a:pt x="7044409" y="1382173"/>
                  </a:lnTo>
                  <a:lnTo>
                    <a:pt x="7055839" y="1382173"/>
                  </a:lnTo>
                  <a:lnTo>
                    <a:pt x="7067269" y="1382173"/>
                  </a:lnTo>
                  <a:lnTo>
                    <a:pt x="7078700" y="1382173"/>
                  </a:lnTo>
                  <a:lnTo>
                    <a:pt x="7090129" y="1382173"/>
                  </a:lnTo>
                  <a:lnTo>
                    <a:pt x="7101607" y="1382173"/>
                  </a:lnTo>
                  <a:lnTo>
                    <a:pt x="7113037" y="1382173"/>
                  </a:lnTo>
                  <a:lnTo>
                    <a:pt x="7124467" y="1382173"/>
                  </a:lnTo>
                  <a:lnTo>
                    <a:pt x="7135897" y="1382173"/>
                  </a:lnTo>
                  <a:lnTo>
                    <a:pt x="7147327" y="1382173"/>
                  </a:lnTo>
                  <a:lnTo>
                    <a:pt x="7158805" y="1382173"/>
                  </a:lnTo>
                  <a:lnTo>
                    <a:pt x="7170235" y="1382173"/>
                  </a:lnTo>
                  <a:lnTo>
                    <a:pt x="7181665" y="1382173"/>
                  </a:lnTo>
                  <a:lnTo>
                    <a:pt x="7193094" y="1382173"/>
                  </a:lnTo>
                  <a:lnTo>
                    <a:pt x="7204524" y="1382173"/>
                  </a:lnTo>
                  <a:lnTo>
                    <a:pt x="7216002" y="1382173"/>
                  </a:lnTo>
                  <a:lnTo>
                    <a:pt x="7227432" y="1382173"/>
                  </a:lnTo>
                  <a:lnTo>
                    <a:pt x="7238862" y="1382173"/>
                  </a:lnTo>
                  <a:lnTo>
                    <a:pt x="7250292" y="1382173"/>
                  </a:lnTo>
                  <a:lnTo>
                    <a:pt x="7261722" y="1382173"/>
                  </a:lnTo>
                  <a:lnTo>
                    <a:pt x="7273200" y="1382173"/>
                  </a:lnTo>
                  <a:lnTo>
                    <a:pt x="7284630" y="1382173"/>
                  </a:lnTo>
                  <a:lnTo>
                    <a:pt x="7296060" y="1382173"/>
                  </a:lnTo>
                  <a:lnTo>
                    <a:pt x="7307490" y="1382173"/>
                  </a:lnTo>
                  <a:lnTo>
                    <a:pt x="7318920" y="1382173"/>
                  </a:lnTo>
                  <a:lnTo>
                    <a:pt x="7330398" y="1382173"/>
                  </a:lnTo>
                  <a:lnTo>
                    <a:pt x="7341828" y="1382173"/>
                  </a:lnTo>
                  <a:lnTo>
                    <a:pt x="7353257" y="1382173"/>
                  </a:lnTo>
                  <a:lnTo>
                    <a:pt x="7364687" y="1382173"/>
                  </a:lnTo>
                  <a:lnTo>
                    <a:pt x="7376117" y="1382173"/>
                  </a:lnTo>
                  <a:lnTo>
                    <a:pt x="7387595" y="1382173"/>
                  </a:lnTo>
                  <a:lnTo>
                    <a:pt x="7399025" y="1382173"/>
                  </a:lnTo>
                  <a:lnTo>
                    <a:pt x="7410455" y="1382173"/>
                  </a:lnTo>
                  <a:lnTo>
                    <a:pt x="7421885" y="1382173"/>
                  </a:lnTo>
                  <a:lnTo>
                    <a:pt x="7433315" y="1382173"/>
                  </a:lnTo>
                  <a:lnTo>
                    <a:pt x="7444793" y="1382173"/>
                  </a:lnTo>
                  <a:lnTo>
                    <a:pt x="7456222" y="1382173"/>
                  </a:lnTo>
                  <a:lnTo>
                    <a:pt x="7467653" y="1382173"/>
                  </a:lnTo>
                  <a:lnTo>
                    <a:pt x="7479083" y="1382173"/>
                  </a:lnTo>
                  <a:lnTo>
                    <a:pt x="7490513" y="1382173"/>
                  </a:lnTo>
                  <a:lnTo>
                    <a:pt x="7501990" y="1382173"/>
                  </a:lnTo>
                  <a:lnTo>
                    <a:pt x="7513420" y="1382173"/>
                  </a:lnTo>
                  <a:lnTo>
                    <a:pt x="7524850" y="1382173"/>
                  </a:lnTo>
                  <a:lnTo>
                    <a:pt x="7536280" y="1382173"/>
                  </a:lnTo>
                  <a:lnTo>
                    <a:pt x="7547710" y="1382173"/>
                  </a:lnTo>
                  <a:lnTo>
                    <a:pt x="7559188" y="1382173"/>
                  </a:lnTo>
                  <a:lnTo>
                    <a:pt x="7570618" y="1382173"/>
                  </a:lnTo>
                  <a:lnTo>
                    <a:pt x="7582048" y="1382173"/>
                  </a:lnTo>
                  <a:lnTo>
                    <a:pt x="7593478" y="1382173"/>
                  </a:lnTo>
                  <a:lnTo>
                    <a:pt x="7604908" y="1382173"/>
                  </a:lnTo>
                  <a:lnTo>
                    <a:pt x="7616385" y="1382173"/>
                  </a:lnTo>
                  <a:lnTo>
                    <a:pt x="7627815" y="1382173"/>
                  </a:lnTo>
                  <a:lnTo>
                    <a:pt x="7639246" y="1382173"/>
                  </a:lnTo>
                  <a:lnTo>
                    <a:pt x="7650676" y="1382173"/>
                  </a:lnTo>
                  <a:lnTo>
                    <a:pt x="7662106" y="1382173"/>
                  </a:lnTo>
                  <a:lnTo>
                    <a:pt x="7673583" y="1382173"/>
                  </a:lnTo>
                  <a:lnTo>
                    <a:pt x="7685013" y="1382173"/>
                  </a:lnTo>
                  <a:lnTo>
                    <a:pt x="7696443" y="1382173"/>
                  </a:lnTo>
                  <a:lnTo>
                    <a:pt x="7707873" y="1382173"/>
                  </a:lnTo>
                  <a:lnTo>
                    <a:pt x="7719303" y="1382173"/>
                  </a:lnTo>
                  <a:lnTo>
                    <a:pt x="7730733" y="1382173"/>
                  </a:lnTo>
                  <a:lnTo>
                    <a:pt x="7742211" y="1382173"/>
                  </a:lnTo>
                  <a:lnTo>
                    <a:pt x="7753641" y="1382173"/>
                  </a:lnTo>
                  <a:lnTo>
                    <a:pt x="7765071" y="1382173"/>
                  </a:lnTo>
                  <a:lnTo>
                    <a:pt x="7776501" y="1382173"/>
                  </a:lnTo>
                  <a:lnTo>
                    <a:pt x="7787931" y="1382173"/>
                  </a:lnTo>
                  <a:lnTo>
                    <a:pt x="7799408" y="1382173"/>
                  </a:lnTo>
                  <a:lnTo>
                    <a:pt x="7810839" y="1382173"/>
                  </a:lnTo>
                  <a:lnTo>
                    <a:pt x="7822268" y="1382173"/>
                  </a:lnTo>
                  <a:lnTo>
                    <a:pt x="7833698" y="1382173"/>
                  </a:lnTo>
                  <a:lnTo>
                    <a:pt x="7845128" y="1382173"/>
                  </a:lnTo>
                  <a:lnTo>
                    <a:pt x="7856606" y="1382173"/>
                  </a:lnTo>
                  <a:lnTo>
                    <a:pt x="7868036" y="1382173"/>
                  </a:lnTo>
                  <a:lnTo>
                    <a:pt x="7879466" y="1382173"/>
                  </a:lnTo>
                  <a:lnTo>
                    <a:pt x="7890896" y="1382173"/>
                  </a:lnTo>
                  <a:lnTo>
                    <a:pt x="7902326" y="1382173"/>
                  </a:lnTo>
                  <a:lnTo>
                    <a:pt x="7913804" y="1382173"/>
                  </a:lnTo>
                  <a:lnTo>
                    <a:pt x="7925234" y="1382173"/>
                  </a:lnTo>
                  <a:lnTo>
                    <a:pt x="7936663" y="1382173"/>
                  </a:lnTo>
                  <a:lnTo>
                    <a:pt x="7948094" y="1382173"/>
                  </a:lnTo>
                  <a:lnTo>
                    <a:pt x="7959524" y="1382173"/>
                  </a:lnTo>
                  <a:lnTo>
                    <a:pt x="7971001" y="1382173"/>
                  </a:lnTo>
                  <a:lnTo>
                    <a:pt x="7982431" y="1382173"/>
                  </a:lnTo>
                  <a:lnTo>
                    <a:pt x="7993861" y="1382173"/>
                  </a:lnTo>
                  <a:lnTo>
                    <a:pt x="8005291" y="1382173"/>
                  </a:lnTo>
                  <a:lnTo>
                    <a:pt x="8016721" y="1382173"/>
                  </a:lnTo>
                  <a:lnTo>
                    <a:pt x="8028199" y="1382173"/>
                  </a:lnTo>
                  <a:lnTo>
                    <a:pt x="8039629" y="1382173"/>
                  </a:lnTo>
                  <a:lnTo>
                    <a:pt x="8051059" y="1382173"/>
                  </a:lnTo>
                  <a:lnTo>
                    <a:pt x="8062489" y="1382173"/>
                  </a:lnTo>
                  <a:lnTo>
                    <a:pt x="8073919" y="1382173"/>
                  </a:lnTo>
                  <a:lnTo>
                    <a:pt x="8085396" y="1382173"/>
                  </a:lnTo>
                  <a:lnTo>
                    <a:pt x="8096826" y="1382173"/>
                  </a:lnTo>
                  <a:lnTo>
                    <a:pt x="8108256" y="1382173"/>
                  </a:lnTo>
                  <a:lnTo>
                    <a:pt x="8119687" y="1382173"/>
                  </a:lnTo>
                  <a:lnTo>
                    <a:pt x="8131117" y="1382173"/>
                  </a:lnTo>
                  <a:lnTo>
                    <a:pt x="8142594" y="1382173"/>
                  </a:lnTo>
                  <a:lnTo>
                    <a:pt x="8154024" y="1382173"/>
                  </a:lnTo>
                  <a:lnTo>
                    <a:pt x="8165454" y="1382173"/>
                  </a:lnTo>
                  <a:lnTo>
                    <a:pt x="8176884" y="1382173"/>
                  </a:lnTo>
                  <a:lnTo>
                    <a:pt x="8188314" y="1382173"/>
                  </a:lnTo>
                  <a:lnTo>
                    <a:pt x="8199792" y="1382173"/>
                  </a:lnTo>
                  <a:lnTo>
                    <a:pt x="8211222" y="1382173"/>
                  </a:lnTo>
                  <a:lnTo>
                    <a:pt x="8222652" y="1382173"/>
                  </a:lnTo>
                  <a:lnTo>
                    <a:pt x="8234082" y="1382173"/>
                  </a:lnTo>
                  <a:lnTo>
                    <a:pt x="8245512" y="1382173"/>
                  </a:lnTo>
                  <a:lnTo>
                    <a:pt x="8256989" y="1382173"/>
                  </a:lnTo>
                  <a:lnTo>
                    <a:pt x="8268419" y="1382173"/>
                  </a:lnTo>
                  <a:lnTo>
                    <a:pt x="8279850" y="1382173"/>
                  </a:lnTo>
                  <a:lnTo>
                    <a:pt x="8291280" y="1382173"/>
                  </a:lnTo>
                  <a:lnTo>
                    <a:pt x="8302709" y="1382173"/>
                  </a:lnTo>
                  <a:lnTo>
                    <a:pt x="8314187" y="1382173"/>
                  </a:lnTo>
                  <a:lnTo>
                    <a:pt x="8325617" y="1382173"/>
                  </a:lnTo>
                  <a:lnTo>
                    <a:pt x="8337047" y="1382173"/>
                  </a:lnTo>
                  <a:lnTo>
                    <a:pt x="8348477" y="1382173"/>
                  </a:lnTo>
                  <a:lnTo>
                    <a:pt x="8359907" y="1382173"/>
                  </a:lnTo>
                  <a:lnTo>
                    <a:pt x="8371385" y="1382173"/>
                  </a:lnTo>
                  <a:lnTo>
                    <a:pt x="8382815" y="1382173"/>
                  </a:lnTo>
                  <a:lnTo>
                    <a:pt x="8394245" y="1382173"/>
                  </a:lnTo>
                  <a:lnTo>
                    <a:pt x="8405674" y="1382173"/>
                  </a:lnTo>
                  <a:lnTo>
                    <a:pt x="8417104" y="1382173"/>
                  </a:lnTo>
                  <a:lnTo>
                    <a:pt x="8428582" y="1382173"/>
                  </a:lnTo>
                  <a:lnTo>
                    <a:pt x="8440012" y="1382173"/>
                  </a:lnTo>
                  <a:lnTo>
                    <a:pt x="8451442" y="1382173"/>
                  </a:lnTo>
                  <a:lnTo>
                    <a:pt x="8462872" y="1382173"/>
                  </a:lnTo>
                  <a:lnTo>
                    <a:pt x="8474302" y="1382173"/>
                  </a:lnTo>
                  <a:lnTo>
                    <a:pt x="8485780" y="1382173"/>
                  </a:lnTo>
                  <a:lnTo>
                    <a:pt x="8497210" y="1382173"/>
                  </a:lnTo>
                  <a:lnTo>
                    <a:pt x="8508640" y="1382173"/>
                  </a:lnTo>
                  <a:lnTo>
                    <a:pt x="8520069" y="1382173"/>
                  </a:lnTo>
                  <a:lnTo>
                    <a:pt x="8531500" y="1382173"/>
                  </a:lnTo>
                  <a:lnTo>
                    <a:pt x="8542977" y="1382173"/>
                  </a:lnTo>
                  <a:lnTo>
                    <a:pt x="8554407" y="1382173"/>
                  </a:lnTo>
                  <a:lnTo>
                    <a:pt x="8565837" y="1382173"/>
                  </a:lnTo>
                  <a:lnTo>
                    <a:pt x="8577267" y="1382173"/>
                  </a:lnTo>
                  <a:lnTo>
                    <a:pt x="8588697" y="1382173"/>
                  </a:lnTo>
                  <a:lnTo>
                    <a:pt x="8600175" y="1382173"/>
                  </a:lnTo>
                  <a:lnTo>
                    <a:pt x="8611605" y="1382173"/>
                  </a:lnTo>
                  <a:lnTo>
                    <a:pt x="8623035" y="1382173"/>
                  </a:lnTo>
                  <a:lnTo>
                    <a:pt x="8634465" y="1382173"/>
                  </a:lnTo>
                  <a:lnTo>
                    <a:pt x="8645895" y="1382173"/>
                  </a:lnTo>
                  <a:lnTo>
                    <a:pt x="8657373" y="1382173"/>
                  </a:lnTo>
                  <a:lnTo>
                    <a:pt x="8668802" y="1382173"/>
                  </a:lnTo>
                  <a:lnTo>
                    <a:pt x="8680232" y="1382173"/>
                  </a:lnTo>
                  <a:lnTo>
                    <a:pt x="8691662" y="1382173"/>
                  </a:lnTo>
                  <a:lnTo>
                    <a:pt x="8703093" y="1382173"/>
                  </a:lnTo>
                  <a:lnTo>
                    <a:pt x="8714570" y="1382173"/>
                  </a:lnTo>
                  <a:lnTo>
                    <a:pt x="8726000" y="1382173"/>
                  </a:lnTo>
                  <a:lnTo>
                    <a:pt x="8737430" y="1382173"/>
                  </a:lnTo>
                  <a:lnTo>
                    <a:pt x="8748860" y="1382173"/>
                  </a:lnTo>
                  <a:lnTo>
                    <a:pt x="8760290" y="1382173"/>
                  </a:lnTo>
                  <a:lnTo>
                    <a:pt x="8771768" y="1382173"/>
                  </a:lnTo>
                  <a:lnTo>
                    <a:pt x="8783198" y="1382173"/>
                  </a:lnTo>
                  <a:lnTo>
                    <a:pt x="8794628" y="1382173"/>
                  </a:lnTo>
                  <a:lnTo>
                    <a:pt x="8806058" y="1382173"/>
                  </a:lnTo>
                  <a:lnTo>
                    <a:pt x="8817488" y="1382173"/>
                  </a:lnTo>
                  <a:lnTo>
                    <a:pt x="8828918" y="1382173"/>
                  </a:lnTo>
                  <a:lnTo>
                    <a:pt x="8840395" y="1382173"/>
                  </a:lnTo>
                  <a:lnTo>
                    <a:pt x="8851825" y="1382173"/>
                  </a:lnTo>
                  <a:lnTo>
                    <a:pt x="8863256" y="1382173"/>
                  </a:lnTo>
                  <a:lnTo>
                    <a:pt x="8874686" y="1382173"/>
                  </a:lnTo>
                  <a:lnTo>
                    <a:pt x="8886115" y="1382173"/>
                  </a:lnTo>
                  <a:lnTo>
                    <a:pt x="8897593" y="1382173"/>
                  </a:lnTo>
                  <a:lnTo>
                    <a:pt x="8909022" y="1382173"/>
                  </a:lnTo>
                  <a:lnTo>
                    <a:pt x="8920453" y="1382173"/>
                  </a:lnTo>
                  <a:lnTo>
                    <a:pt x="8931883" y="1382173"/>
                  </a:lnTo>
                  <a:lnTo>
                    <a:pt x="8943313" y="1382173"/>
                  </a:lnTo>
                  <a:lnTo>
                    <a:pt x="8954791" y="1382173"/>
                  </a:lnTo>
                  <a:lnTo>
                    <a:pt x="8966220" y="1382173"/>
                  </a:lnTo>
                  <a:lnTo>
                    <a:pt x="8977651" y="1382173"/>
                  </a:lnTo>
                  <a:lnTo>
                    <a:pt x="8989080" y="1382173"/>
                  </a:lnTo>
                  <a:lnTo>
                    <a:pt x="9000511" y="1382173"/>
                  </a:lnTo>
                  <a:lnTo>
                    <a:pt x="9011988" y="1382173"/>
                  </a:lnTo>
                  <a:lnTo>
                    <a:pt x="9023418" y="1382173"/>
                  </a:lnTo>
                  <a:lnTo>
                    <a:pt x="9034849" y="1382173"/>
                  </a:lnTo>
                  <a:lnTo>
                    <a:pt x="9046278" y="1382173"/>
                  </a:lnTo>
                  <a:lnTo>
                    <a:pt x="9057709" y="1382173"/>
                  </a:lnTo>
                  <a:lnTo>
                    <a:pt x="9069186" y="1382173"/>
                  </a:lnTo>
                  <a:lnTo>
                    <a:pt x="9080615" y="1382173"/>
                  </a:lnTo>
                  <a:lnTo>
                    <a:pt x="9092046" y="1382173"/>
                  </a:lnTo>
                  <a:lnTo>
                    <a:pt x="9103476" y="1382173"/>
                  </a:lnTo>
                  <a:lnTo>
                    <a:pt x="9114906" y="1382173"/>
                  </a:lnTo>
                  <a:lnTo>
                    <a:pt x="9126384" y="1382173"/>
                  </a:lnTo>
                  <a:lnTo>
                    <a:pt x="9137813" y="1382173"/>
                  </a:lnTo>
                  <a:lnTo>
                    <a:pt x="9149244" y="1382173"/>
                  </a:lnTo>
                  <a:lnTo>
                    <a:pt x="9160673" y="1382173"/>
                  </a:lnTo>
                  <a:lnTo>
                    <a:pt x="9172104" y="1382173"/>
                  </a:lnTo>
                  <a:lnTo>
                    <a:pt x="9183581" y="1382173"/>
                  </a:lnTo>
                  <a:lnTo>
                    <a:pt x="9195011" y="1382173"/>
                  </a:lnTo>
                  <a:lnTo>
                    <a:pt x="9206442" y="1382173"/>
                  </a:lnTo>
                  <a:lnTo>
                    <a:pt x="9217871" y="1382173"/>
                  </a:lnTo>
                  <a:lnTo>
                    <a:pt x="9229301" y="1382173"/>
                  </a:lnTo>
                  <a:lnTo>
                    <a:pt x="9240779" y="1382173"/>
                  </a:lnTo>
                  <a:lnTo>
                    <a:pt x="9252209" y="1382173"/>
                  </a:lnTo>
                  <a:lnTo>
                    <a:pt x="9263639" y="1382173"/>
                  </a:lnTo>
                  <a:lnTo>
                    <a:pt x="9275069" y="1382173"/>
                  </a:lnTo>
                  <a:lnTo>
                    <a:pt x="9286498" y="1382173"/>
                  </a:lnTo>
                  <a:lnTo>
                    <a:pt x="9297977" y="1382173"/>
                  </a:lnTo>
                  <a:lnTo>
                    <a:pt x="9309406" y="1382173"/>
                  </a:lnTo>
                  <a:lnTo>
                    <a:pt x="9320837" y="1382173"/>
                  </a:lnTo>
                  <a:lnTo>
                    <a:pt x="9332266" y="1382173"/>
                  </a:lnTo>
                  <a:lnTo>
                    <a:pt x="9343696" y="1382173"/>
                  </a:lnTo>
                  <a:lnTo>
                    <a:pt x="9355174" y="1382173"/>
                  </a:lnTo>
                  <a:lnTo>
                    <a:pt x="9366604" y="1382173"/>
                  </a:lnTo>
                  <a:lnTo>
                    <a:pt x="9378035" y="1382173"/>
                  </a:lnTo>
                  <a:lnTo>
                    <a:pt x="9389464" y="1382173"/>
                  </a:lnTo>
                  <a:lnTo>
                    <a:pt x="9400894" y="1382173"/>
                  </a:lnTo>
                  <a:lnTo>
                    <a:pt x="9412372" y="1382173"/>
                  </a:lnTo>
                  <a:lnTo>
                    <a:pt x="9423802" y="1382173"/>
                  </a:lnTo>
                  <a:lnTo>
                    <a:pt x="9435232" y="1382173"/>
                  </a:lnTo>
                  <a:lnTo>
                    <a:pt x="9446662" y="1382173"/>
                  </a:lnTo>
                  <a:lnTo>
                    <a:pt x="9458091" y="1382173"/>
                  </a:lnTo>
                  <a:lnTo>
                    <a:pt x="9469570" y="1382173"/>
                  </a:lnTo>
                  <a:lnTo>
                    <a:pt x="9480999" y="1382173"/>
                  </a:lnTo>
                  <a:lnTo>
                    <a:pt x="9492429" y="1382173"/>
                  </a:lnTo>
                  <a:lnTo>
                    <a:pt x="9503859" y="1382173"/>
                  </a:lnTo>
                  <a:lnTo>
                    <a:pt x="9515289" y="1382173"/>
                  </a:lnTo>
                  <a:lnTo>
                    <a:pt x="9526767" y="1382173"/>
                  </a:lnTo>
                  <a:lnTo>
                    <a:pt x="9538197" y="1382173"/>
                  </a:lnTo>
                  <a:lnTo>
                    <a:pt x="9549626" y="1382173"/>
                  </a:lnTo>
                  <a:lnTo>
                    <a:pt x="9561057" y="1382173"/>
                  </a:lnTo>
                  <a:lnTo>
                    <a:pt x="9572487" y="1382173"/>
                  </a:lnTo>
                  <a:lnTo>
                    <a:pt x="9583965" y="1382173"/>
                  </a:lnTo>
                  <a:lnTo>
                    <a:pt x="9595395" y="1382173"/>
                  </a:lnTo>
                  <a:lnTo>
                    <a:pt x="9606824" y="1382173"/>
                  </a:lnTo>
                  <a:lnTo>
                    <a:pt x="9618255" y="1382173"/>
                  </a:lnTo>
                  <a:lnTo>
                    <a:pt x="9629684" y="1382173"/>
                  </a:lnTo>
                  <a:lnTo>
                    <a:pt x="9641163" y="1382173"/>
                  </a:lnTo>
                  <a:lnTo>
                    <a:pt x="9652592" y="1382173"/>
                  </a:lnTo>
                  <a:lnTo>
                    <a:pt x="9664022" y="1382173"/>
                  </a:lnTo>
                  <a:lnTo>
                    <a:pt x="9675452" y="1382173"/>
                  </a:lnTo>
                  <a:lnTo>
                    <a:pt x="9686882" y="1382173"/>
                  </a:lnTo>
                  <a:lnTo>
                    <a:pt x="9698360" y="1382173"/>
                  </a:lnTo>
                  <a:lnTo>
                    <a:pt x="9709790" y="1382173"/>
                  </a:lnTo>
                  <a:lnTo>
                    <a:pt x="9721219" y="1382173"/>
                  </a:lnTo>
                  <a:lnTo>
                    <a:pt x="9732650" y="1382173"/>
                  </a:lnTo>
                  <a:lnTo>
                    <a:pt x="9744080" y="1382173"/>
                  </a:lnTo>
                  <a:lnTo>
                    <a:pt x="9755557" y="1382173"/>
                  </a:lnTo>
                  <a:lnTo>
                    <a:pt x="9766988" y="1382173"/>
                  </a:lnTo>
                  <a:lnTo>
                    <a:pt x="9778417" y="1382173"/>
                  </a:lnTo>
                  <a:lnTo>
                    <a:pt x="9789848" y="1382173"/>
                  </a:lnTo>
                  <a:lnTo>
                    <a:pt x="9801277" y="1382173"/>
                  </a:lnTo>
                  <a:lnTo>
                    <a:pt x="9812755" y="1382173"/>
                  </a:lnTo>
                  <a:lnTo>
                    <a:pt x="9824185" y="1382173"/>
                  </a:lnTo>
                  <a:lnTo>
                    <a:pt x="9835615" y="1382173"/>
                  </a:lnTo>
                  <a:lnTo>
                    <a:pt x="9847045" y="1382173"/>
                  </a:lnTo>
                  <a:lnTo>
                    <a:pt x="9858475" y="1382173"/>
                  </a:lnTo>
                  <a:lnTo>
                    <a:pt x="9869952" y="1382173"/>
                  </a:lnTo>
                  <a:lnTo>
                    <a:pt x="9881383" y="1382173"/>
                  </a:lnTo>
                  <a:lnTo>
                    <a:pt x="9892812" y="1382173"/>
                  </a:lnTo>
                  <a:lnTo>
                    <a:pt x="9904243" y="1382173"/>
                  </a:lnTo>
                  <a:lnTo>
                    <a:pt x="9915673" y="1382173"/>
                  </a:lnTo>
                  <a:lnTo>
                    <a:pt x="9927102" y="1382173"/>
                  </a:lnTo>
                  <a:lnTo>
                    <a:pt x="9938581" y="1382173"/>
                  </a:lnTo>
                  <a:lnTo>
                    <a:pt x="9950010" y="1382173"/>
                  </a:lnTo>
                  <a:lnTo>
                    <a:pt x="9961441" y="1382173"/>
                  </a:lnTo>
                  <a:lnTo>
                    <a:pt x="9972870" y="1382173"/>
                  </a:lnTo>
                  <a:lnTo>
                    <a:pt x="9984300" y="1382173"/>
                  </a:lnTo>
                  <a:lnTo>
                    <a:pt x="9995778" y="1382173"/>
                  </a:lnTo>
                  <a:lnTo>
                    <a:pt x="10007208" y="1382173"/>
                  </a:lnTo>
                  <a:lnTo>
                    <a:pt x="10018638" y="1382173"/>
                  </a:lnTo>
                  <a:lnTo>
                    <a:pt x="10030068" y="1382173"/>
                  </a:lnTo>
                  <a:lnTo>
                    <a:pt x="10041498" y="1382173"/>
                  </a:lnTo>
                  <a:lnTo>
                    <a:pt x="10052976" y="1382173"/>
                  </a:lnTo>
                  <a:lnTo>
                    <a:pt x="10064405" y="1382173"/>
                  </a:lnTo>
                  <a:lnTo>
                    <a:pt x="10075835" y="1382173"/>
                  </a:lnTo>
                  <a:lnTo>
                    <a:pt x="10087266" y="1382173"/>
                  </a:lnTo>
                  <a:lnTo>
                    <a:pt x="10098695" y="1382173"/>
                  </a:lnTo>
                  <a:lnTo>
                    <a:pt x="10110174" y="1382173"/>
                  </a:lnTo>
                  <a:lnTo>
                    <a:pt x="10121603" y="1382173"/>
                  </a:lnTo>
                  <a:lnTo>
                    <a:pt x="10133033" y="1382173"/>
                  </a:lnTo>
                  <a:lnTo>
                    <a:pt x="10144463" y="1382173"/>
                  </a:lnTo>
                  <a:lnTo>
                    <a:pt x="10155893" y="1382173"/>
                  </a:lnTo>
                  <a:lnTo>
                    <a:pt x="10167371" y="1382173"/>
                  </a:lnTo>
                  <a:lnTo>
                    <a:pt x="10178801" y="1382173"/>
                  </a:lnTo>
                  <a:lnTo>
                    <a:pt x="10190230" y="1382173"/>
                  </a:lnTo>
                  <a:lnTo>
                    <a:pt x="10201661" y="1382173"/>
                  </a:lnTo>
                  <a:lnTo>
                    <a:pt x="10213091" y="1382173"/>
                  </a:lnTo>
                  <a:lnTo>
                    <a:pt x="10224569" y="1382173"/>
                  </a:lnTo>
                  <a:lnTo>
                    <a:pt x="10235998" y="1382173"/>
                  </a:lnTo>
                  <a:lnTo>
                    <a:pt x="10247428" y="1382173"/>
                  </a:lnTo>
                  <a:lnTo>
                    <a:pt x="10258859" y="1382173"/>
                  </a:lnTo>
                  <a:lnTo>
                    <a:pt x="10270288" y="1382173"/>
                  </a:lnTo>
                  <a:lnTo>
                    <a:pt x="10281767" y="1382173"/>
                  </a:lnTo>
                  <a:lnTo>
                    <a:pt x="10293196" y="1382173"/>
                  </a:lnTo>
                  <a:lnTo>
                    <a:pt x="10304626" y="1382173"/>
                  </a:lnTo>
                  <a:lnTo>
                    <a:pt x="10316056" y="1382173"/>
                  </a:lnTo>
                  <a:lnTo>
                    <a:pt x="10327486" y="1382173"/>
                  </a:lnTo>
                  <a:lnTo>
                    <a:pt x="10338963" y="1382173"/>
                  </a:lnTo>
                  <a:lnTo>
                    <a:pt x="10350394" y="1382173"/>
                  </a:lnTo>
                  <a:lnTo>
                    <a:pt x="10361823" y="1382173"/>
                  </a:lnTo>
                  <a:lnTo>
                    <a:pt x="10373254" y="1382173"/>
                  </a:lnTo>
                  <a:lnTo>
                    <a:pt x="10384684" y="1382173"/>
                  </a:lnTo>
                  <a:lnTo>
                    <a:pt x="10396161" y="1382173"/>
                  </a:lnTo>
                  <a:lnTo>
                    <a:pt x="10407591" y="1382173"/>
                  </a:lnTo>
                  <a:lnTo>
                    <a:pt x="10419021" y="1382173"/>
                  </a:lnTo>
                  <a:lnTo>
                    <a:pt x="10430452" y="1382173"/>
                  </a:lnTo>
                  <a:lnTo>
                    <a:pt x="10441881" y="1382173"/>
                  </a:lnTo>
                  <a:lnTo>
                    <a:pt x="10453358" y="1382173"/>
                  </a:lnTo>
                  <a:lnTo>
                    <a:pt x="10464789" y="1382173"/>
                  </a:lnTo>
                  <a:lnTo>
                    <a:pt x="10476219" y="1382173"/>
                  </a:lnTo>
                  <a:lnTo>
                    <a:pt x="10487649" y="1382173"/>
                  </a:lnTo>
                  <a:lnTo>
                    <a:pt x="10499079" y="1382173"/>
                  </a:lnTo>
                  <a:lnTo>
                    <a:pt x="10510556" y="1382173"/>
                  </a:lnTo>
                  <a:lnTo>
                    <a:pt x="10521987" y="1382173"/>
                  </a:lnTo>
                  <a:lnTo>
                    <a:pt x="10533416" y="1382173"/>
                  </a:lnTo>
                  <a:lnTo>
                    <a:pt x="10544847" y="1382173"/>
                  </a:lnTo>
                  <a:lnTo>
                    <a:pt x="10556277" y="1382173"/>
                  </a:lnTo>
                  <a:lnTo>
                    <a:pt x="10567754" y="1382173"/>
                  </a:lnTo>
                  <a:lnTo>
                    <a:pt x="10579184" y="1382173"/>
                  </a:lnTo>
                  <a:lnTo>
                    <a:pt x="10590614" y="1382173"/>
                  </a:lnTo>
                  <a:lnTo>
                    <a:pt x="10602045" y="1382173"/>
                  </a:lnTo>
                  <a:lnTo>
                    <a:pt x="10613474" y="1382173"/>
                  </a:lnTo>
                  <a:lnTo>
                    <a:pt x="10624951" y="1382173"/>
                  </a:lnTo>
                  <a:lnTo>
                    <a:pt x="10636382" y="1382173"/>
                  </a:lnTo>
                  <a:lnTo>
                    <a:pt x="10647812" y="1382173"/>
                  </a:lnTo>
                  <a:lnTo>
                    <a:pt x="10659241" y="1382173"/>
                  </a:lnTo>
                  <a:lnTo>
                    <a:pt x="10670672" y="1382173"/>
                  </a:lnTo>
                  <a:lnTo>
                    <a:pt x="10682149" y="1382173"/>
                  </a:lnTo>
                  <a:lnTo>
                    <a:pt x="10693580" y="1382173"/>
                  </a:lnTo>
                  <a:lnTo>
                    <a:pt x="10705009" y="1382173"/>
                  </a:lnTo>
                  <a:lnTo>
                    <a:pt x="10716439" y="1382173"/>
                  </a:lnTo>
                  <a:lnTo>
                    <a:pt x="10727870" y="1382173"/>
                  </a:lnTo>
                  <a:lnTo>
                    <a:pt x="10739347" y="1382173"/>
                  </a:lnTo>
                  <a:lnTo>
                    <a:pt x="10750778" y="1382173"/>
                  </a:lnTo>
                  <a:lnTo>
                    <a:pt x="10762207" y="1382173"/>
                  </a:lnTo>
                  <a:lnTo>
                    <a:pt x="10773637" y="1382173"/>
                  </a:lnTo>
                  <a:lnTo>
                    <a:pt x="10785067" y="1382173"/>
                  </a:lnTo>
                  <a:lnTo>
                    <a:pt x="10796544" y="1382173"/>
                  </a:lnTo>
                  <a:lnTo>
                    <a:pt x="10807975" y="1382173"/>
                  </a:lnTo>
                  <a:lnTo>
                    <a:pt x="10819405" y="1382173"/>
                  </a:lnTo>
                  <a:lnTo>
                    <a:pt x="10830834" y="1382173"/>
                  </a:lnTo>
                  <a:lnTo>
                    <a:pt x="10842265" y="1382173"/>
                  </a:lnTo>
                  <a:lnTo>
                    <a:pt x="10853742" y="1382173"/>
                  </a:lnTo>
                  <a:lnTo>
                    <a:pt x="10865173" y="1382173"/>
                  </a:lnTo>
                  <a:lnTo>
                    <a:pt x="10876602" y="1382173"/>
                  </a:lnTo>
                  <a:lnTo>
                    <a:pt x="10888032" y="1382173"/>
                  </a:lnTo>
                  <a:lnTo>
                    <a:pt x="10899463" y="1382173"/>
                  </a:lnTo>
                  <a:lnTo>
                    <a:pt x="10910892" y="1382173"/>
                  </a:lnTo>
                  <a:lnTo>
                    <a:pt x="10922369" y="1382173"/>
                  </a:lnTo>
                  <a:lnTo>
                    <a:pt x="10933800" y="1382173"/>
                  </a:lnTo>
                  <a:lnTo>
                    <a:pt x="10945230" y="1382173"/>
                  </a:lnTo>
                  <a:lnTo>
                    <a:pt x="10956660" y="1382173"/>
                  </a:lnTo>
                  <a:lnTo>
                    <a:pt x="10968090" y="1382173"/>
                  </a:lnTo>
                  <a:lnTo>
                    <a:pt x="10979567" y="1382173"/>
                  </a:lnTo>
                  <a:lnTo>
                    <a:pt x="10990998" y="1382173"/>
                  </a:lnTo>
                  <a:lnTo>
                    <a:pt x="11002427" y="1382173"/>
                  </a:lnTo>
                  <a:lnTo>
                    <a:pt x="11013858" y="1382173"/>
                  </a:lnTo>
                  <a:lnTo>
                    <a:pt x="11025287" y="1382173"/>
                  </a:lnTo>
                  <a:lnTo>
                    <a:pt x="11036765" y="1382173"/>
                  </a:lnTo>
                  <a:lnTo>
                    <a:pt x="11048195" y="1382173"/>
                  </a:lnTo>
                  <a:lnTo>
                    <a:pt x="11059625" y="1382173"/>
                  </a:lnTo>
                  <a:lnTo>
                    <a:pt x="11071056" y="1382173"/>
                  </a:lnTo>
                  <a:lnTo>
                    <a:pt x="11082485" y="1382173"/>
                  </a:lnTo>
                  <a:lnTo>
                    <a:pt x="11093962" y="1382173"/>
                  </a:lnTo>
                  <a:lnTo>
                    <a:pt x="11105393" y="1382173"/>
                  </a:lnTo>
                  <a:lnTo>
                    <a:pt x="11116823" y="1382173"/>
                  </a:lnTo>
                  <a:lnTo>
                    <a:pt x="11128253" y="1382173"/>
                  </a:lnTo>
                  <a:lnTo>
                    <a:pt x="11139683" y="1382173"/>
                  </a:lnTo>
                  <a:lnTo>
                    <a:pt x="11151160" y="1382173"/>
                  </a:lnTo>
                  <a:lnTo>
                    <a:pt x="11162591" y="1382173"/>
                  </a:lnTo>
                  <a:lnTo>
                    <a:pt x="11174020" y="1382173"/>
                  </a:lnTo>
                  <a:lnTo>
                    <a:pt x="11185451" y="1382173"/>
                  </a:lnTo>
                  <a:lnTo>
                    <a:pt x="11196881" y="1382173"/>
                  </a:lnTo>
                  <a:lnTo>
                    <a:pt x="11208358" y="1382173"/>
                  </a:lnTo>
                  <a:lnTo>
                    <a:pt x="11218359" y="1382173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5DBEF117-A7BB-9E4F-A0CE-448296ACA446}"/>
                </a:ext>
              </a:extLst>
            </p:cNvPr>
            <p:cNvSpPr/>
            <p:nvPr/>
          </p:nvSpPr>
          <p:spPr>
            <a:xfrm>
              <a:off x="851149" y="4625440"/>
              <a:ext cx="11218359" cy="1475322"/>
            </a:xfrm>
            <a:custGeom>
              <a:avLst/>
              <a:gdLst>
                <a:gd name="connsiteX0" fmla="*/ 0 w 11218359"/>
                <a:gd name="connsiteY0" fmla="*/ 1475323 h 1475322"/>
                <a:gd name="connsiteX1" fmla="*/ 9149 w 11218359"/>
                <a:gd name="connsiteY1" fmla="*/ 1475323 h 1475322"/>
                <a:gd name="connsiteX2" fmla="*/ 20588 w 11218359"/>
                <a:gd name="connsiteY2" fmla="*/ 1475323 h 1475322"/>
                <a:gd name="connsiteX3" fmla="*/ 32028 w 11218359"/>
                <a:gd name="connsiteY3" fmla="*/ 1475323 h 1475322"/>
                <a:gd name="connsiteX4" fmla="*/ 43467 w 11218359"/>
                <a:gd name="connsiteY4" fmla="*/ 1475323 h 1475322"/>
                <a:gd name="connsiteX5" fmla="*/ 54907 w 11218359"/>
                <a:gd name="connsiteY5" fmla="*/ 1475323 h 1475322"/>
                <a:gd name="connsiteX6" fmla="*/ 66346 w 11218359"/>
                <a:gd name="connsiteY6" fmla="*/ 1475323 h 1475322"/>
                <a:gd name="connsiteX7" fmla="*/ 77786 w 11218359"/>
                <a:gd name="connsiteY7" fmla="*/ 1475323 h 1475322"/>
                <a:gd name="connsiteX8" fmla="*/ 89225 w 11218359"/>
                <a:gd name="connsiteY8" fmla="*/ 1475323 h 1475322"/>
                <a:gd name="connsiteX9" fmla="*/ 100665 w 11218359"/>
                <a:gd name="connsiteY9" fmla="*/ 1475323 h 1475322"/>
                <a:gd name="connsiteX10" fmla="*/ 112104 w 11218359"/>
                <a:gd name="connsiteY10" fmla="*/ 1475323 h 1475322"/>
                <a:gd name="connsiteX11" fmla="*/ 123544 w 11218359"/>
                <a:gd name="connsiteY11" fmla="*/ 1475323 h 1475322"/>
                <a:gd name="connsiteX12" fmla="*/ 134979 w 11218359"/>
                <a:gd name="connsiteY12" fmla="*/ 1475323 h 1475322"/>
                <a:gd name="connsiteX13" fmla="*/ 146423 w 11218359"/>
                <a:gd name="connsiteY13" fmla="*/ 1475323 h 1475322"/>
                <a:gd name="connsiteX14" fmla="*/ 157858 w 11218359"/>
                <a:gd name="connsiteY14" fmla="*/ 1475323 h 1475322"/>
                <a:gd name="connsiteX15" fmla="*/ 169297 w 11218359"/>
                <a:gd name="connsiteY15" fmla="*/ 1475323 h 1475322"/>
                <a:gd name="connsiteX16" fmla="*/ 180737 w 11218359"/>
                <a:gd name="connsiteY16" fmla="*/ 1475323 h 1475322"/>
                <a:gd name="connsiteX17" fmla="*/ 192176 w 11218359"/>
                <a:gd name="connsiteY17" fmla="*/ 1475323 h 1475322"/>
                <a:gd name="connsiteX18" fmla="*/ 203616 w 11218359"/>
                <a:gd name="connsiteY18" fmla="*/ 1475323 h 1475322"/>
                <a:gd name="connsiteX19" fmla="*/ 215055 w 11218359"/>
                <a:gd name="connsiteY19" fmla="*/ 1475323 h 1475322"/>
                <a:gd name="connsiteX20" fmla="*/ 226495 w 11218359"/>
                <a:gd name="connsiteY20" fmla="*/ 1475323 h 1475322"/>
                <a:gd name="connsiteX21" fmla="*/ 237935 w 11218359"/>
                <a:gd name="connsiteY21" fmla="*/ 1475323 h 1475322"/>
                <a:gd name="connsiteX22" fmla="*/ 249374 w 11218359"/>
                <a:gd name="connsiteY22" fmla="*/ 1475323 h 1475322"/>
                <a:gd name="connsiteX23" fmla="*/ 260814 w 11218359"/>
                <a:gd name="connsiteY23" fmla="*/ 1475323 h 1475322"/>
                <a:gd name="connsiteX24" fmla="*/ 272253 w 11218359"/>
                <a:gd name="connsiteY24" fmla="*/ 1475323 h 1475322"/>
                <a:gd name="connsiteX25" fmla="*/ 283693 w 11218359"/>
                <a:gd name="connsiteY25" fmla="*/ 1475323 h 1475322"/>
                <a:gd name="connsiteX26" fmla="*/ 295132 w 11218359"/>
                <a:gd name="connsiteY26" fmla="*/ 1475323 h 1475322"/>
                <a:gd name="connsiteX27" fmla="*/ 306572 w 11218359"/>
                <a:gd name="connsiteY27" fmla="*/ 1475323 h 1475322"/>
                <a:gd name="connsiteX28" fmla="*/ 318011 w 11218359"/>
                <a:gd name="connsiteY28" fmla="*/ 1475323 h 1475322"/>
                <a:gd name="connsiteX29" fmla="*/ 329451 w 11218359"/>
                <a:gd name="connsiteY29" fmla="*/ 1475323 h 1475322"/>
                <a:gd name="connsiteX30" fmla="*/ 340890 w 11218359"/>
                <a:gd name="connsiteY30" fmla="*/ 1475323 h 1475322"/>
                <a:gd name="connsiteX31" fmla="*/ 352330 w 11218359"/>
                <a:gd name="connsiteY31" fmla="*/ 1475323 h 1475322"/>
                <a:gd name="connsiteX32" fmla="*/ 363769 w 11218359"/>
                <a:gd name="connsiteY32" fmla="*/ 1475323 h 1475322"/>
                <a:gd name="connsiteX33" fmla="*/ 375209 w 11218359"/>
                <a:gd name="connsiteY33" fmla="*/ 1475323 h 1475322"/>
                <a:gd name="connsiteX34" fmla="*/ 386648 w 11218359"/>
                <a:gd name="connsiteY34" fmla="*/ 1475323 h 1475322"/>
                <a:gd name="connsiteX35" fmla="*/ 398088 w 11218359"/>
                <a:gd name="connsiteY35" fmla="*/ 1475323 h 1475322"/>
                <a:gd name="connsiteX36" fmla="*/ 409527 w 11218359"/>
                <a:gd name="connsiteY36" fmla="*/ 1475323 h 1475322"/>
                <a:gd name="connsiteX37" fmla="*/ 420967 w 11218359"/>
                <a:gd name="connsiteY37" fmla="*/ 1475323 h 1475322"/>
                <a:gd name="connsiteX38" fmla="*/ 432406 w 11218359"/>
                <a:gd name="connsiteY38" fmla="*/ 1475323 h 1475322"/>
                <a:gd name="connsiteX39" fmla="*/ 443846 w 11218359"/>
                <a:gd name="connsiteY39" fmla="*/ 1475323 h 1475322"/>
                <a:gd name="connsiteX40" fmla="*/ 455285 w 11218359"/>
                <a:gd name="connsiteY40" fmla="*/ 1475323 h 1475322"/>
                <a:gd name="connsiteX41" fmla="*/ 466725 w 11218359"/>
                <a:gd name="connsiteY41" fmla="*/ 1475323 h 1475322"/>
                <a:gd name="connsiteX42" fmla="*/ 478165 w 11218359"/>
                <a:gd name="connsiteY42" fmla="*/ 1475323 h 1475322"/>
                <a:gd name="connsiteX43" fmla="*/ 489604 w 11218359"/>
                <a:gd name="connsiteY43" fmla="*/ 1475323 h 1475322"/>
                <a:gd name="connsiteX44" fmla="*/ 501044 w 11218359"/>
                <a:gd name="connsiteY44" fmla="*/ 1475323 h 1475322"/>
                <a:gd name="connsiteX45" fmla="*/ 512483 w 11218359"/>
                <a:gd name="connsiteY45" fmla="*/ 1475323 h 1475322"/>
                <a:gd name="connsiteX46" fmla="*/ 523923 w 11218359"/>
                <a:gd name="connsiteY46" fmla="*/ 1475323 h 1475322"/>
                <a:gd name="connsiteX47" fmla="*/ 535362 w 11218359"/>
                <a:gd name="connsiteY47" fmla="*/ 1475323 h 1475322"/>
                <a:gd name="connsiteX48" fmla="*/ 546802 w 11218359"/>
                <a:gd name="connsiteY48" fmla="*/ 1475323 h 1475322"/>
                <a:gd name="connsiteX49" fmla="*/ 558241 w 11218359"/>
                <a:gd name="connsiteY49" fmla="*/ 1475323 h 1475322"/>
                <a:gd name="connsiteX50" fmla="*/ 569681 w 11218359"/>
                <a:gd name="connsiteY50" fmla="*/ 1475323 h 1475322"/>
                <a:gd name="connsiteX51" fmla="*/ 581120 w 11218359"/>
                <a:gd name="connsiteY51" fmla="*/ 1475323 h 1475322"/>
                <a:gd name="connsiteX52" fmla="*/ 592560 w 11218359"/>
                <a:gd name="connsiteY52" fmla="*/ 1475323 h 1475322"/>
                <a:gd name="connsiteX53" fmla="*/ 603999 w 11218359"/>
                <a:gd name="connsiteY53" fmla="*/ 1475323 h 1475322"/>
                <a:gd name="connsiteX54" fmla="*/ 615439 w 11218359"/>
                <a:gd name="connsiteY54" fmla="*/ 1475323 h 1475322"/>
                <a:gd name="connsiteX55" fmla="*/ 626878 w 11218359"/>
                <a:gd name="connsiteY55" fmla="*/ 1475323 h 1475322"/>
                <a:gd name="connsiteX56" fmla="*/ 638318 w 11218359"/>
                <a:gd name="connsiteY56" fmla="*/ 1475323 h 1475322"/>
                <a:gd name="connsiteX57" fmla="*/ 649757 w 11218359"/>
                <a:gd name="connsiteY57" fmla="*/ 1475323 h 1475322"/>
                <a:gd name="connsiteX58" fmla="*/ 661192 w 11218359"/>
                <a:gd name="connsiteY58" fmla="*/ 1475323 h 1475322"/>
                <a:gd name="connsiteX59" fmla="*/ 672632 w 11218359"/>
                <a:gd name="connsiteY59" fmla="*/ 1475323 h 1475322"/>
                <a:gd name="connsiteX60" fmla="*/ 684071 w 11218359"/>
                <a:gd name="connsiteY60" fmla="*/ 1475323 h 1475322"/>
                <a:gd name="connsiteX61" fmla="*/ 695511 w 11218359"/>
                <a:gd name="connsiteY61" fmla="*/ 1475323 h 1475322"/>
                <a:gd name="connsiteX62" fmla="*/ 706950 w 11218359"/>
                <a:gd name="connsiteY62" fmla="*/ 1475323 h 1475322"/>
                <a:gd name="connsiteX63" fmla="*/ 718390 w 11218359"/>
                <a:gd name="connsiteY63" fmla="*/ 1475323 h 1475322"/>
                <a:gd name="connsiteX64" fmla="*/ 729829 w 11218359"/>
                <a:gd name="connsiteY64" fmla="*/ 1475323 h 1475322"/>
                <a:gd name="connsiteX65" fmla="*/ 741269 w 11218359"/>
                <a:gd name="connsiteY65" fmla="*/ 1475323 h 1475322"/>
                <a:gd name="connsiteX66" fmla="*/ 752708 w 11218359"/>
                <a:gd name="connsiteY66" fmla="*/ 1475323 h 1475322"/>
                <a:gd name="connsiteX67" fmla="*/ 764148 w 11218359"/>
                <a:gd name="connsiteY67" fmla="*/ 1475323 h 1475322"/>
                <a:gd name="connsiteX68" fmla="*/ 775587 w 11218359"/>
                <a:gd name="connsiteY68" fmla="*/ 1475323 h 1475322"/>
                <a:gd name="connsiteX69" fmla="*/ 787027 w 11218359"/>
                <a:gd name="connsiteY69" fmla="*/ 1475323 h 1475322"/>
                <a:gd name="connsiteX70" fmla="*/ 798467 w 11218359"/>
                <a:gd name="connsiteY70" fmla="*/ 1475323 h 1475322"/>
                <a:gd name="connsiteX71" fmla="*/ 809906 w 11218359"/>
                <a:gd name="connsiteY71" fmla="*/ 1475323 h 1475322"/>
                <a:gd name="connsiteX72" fmla="*/ 821346 w 11218359"/>
                <a:gd name="connsiteY72" fmla="*/ 1475323 h 1475322"/>
                <a:gd name="connsiteX73" fmla="*/ 832785 w 11218359"/>
                <a:gd name="connsiteY73" fmla="*/ 1475323 h 1475322"/>
                <a:gd name="connsiteX74" fmla="*/ 844225 w 11218359"/>
                <a:gd name="connsiteY74" fmla="*/ 1475323 h 1475322"/>
                <a:gd name="connsiteX75" fmla="*/ 855664 w 11218359"/>
                <a:gd name="connsiteY75" fmla="*/ 1475323 h 1475322"/>
                <a:gd name="connsiteX76" fmla="*/ 867104 w 11218359"/>
                <a:gd name="connsiteY76" fmla="*/ 1475323 h 1475322"/>
                <a:gd name="connsiteX77" fmla="*/ 878543 w 11218359"/>
                <a:gd name="connsiteY77" fmla="*/ 1475323 h 1475322"/>
                <a:gd name="connsiteX78" fmla="*/ 889983 w 11218359"/>
                <a:gd name="connsiteY78" fmla="*/ 1475323 h 1475322"/>
                <a:gd name="connsiteX79" fmla="*/ 901422 w 11218359"/>
                <a:gd name="connsiteY79" fmla="*/ 1475323 h 1475322"/>
                <a:gd name="connsiteX80" fmla="*/ 912862 w 11218359"/>
                <a:gd name="connsiteY80" fmla="*/ 1475323 h 1475322"/>
                <a:gd name="connsiteX81" fmla="*/ 924301 w 11218359"/>
                <a:gd name="connsiteY81" fmla="*/ 1475323 h 1475322"/>
                <a:gd name="connsiteX82" fmla="*/ 935741 w 11218359"/>
                <a:gd name="connsiteY82" fmla="*/ 1475323 h 1475322"/>
                <a:gd name="connsiteX83" fmla="*/ 947180 w 11218359"/>
                <a:gd name="connsiteY83" fmla="*/ 1475323 h 1475322"/>
                <a:gd name="connsiteX84" fmla="*/ 958620 w 11218359"/>
                <a:gd name="connsiteY84" fmla="*/ 1475323 h 1475322"/>
                <a:gd name="connsiteX85" fmla="*/ 970059 w 11218359"/>
                <a:gd name="connsiteY85" fmla="*/ 1475323 h 1475322"/>
                <a:gd name="connsiteX86" fmla="*/ 981499 w 11218359"/>
                <a:gd name="connsiteY86" fmla="*/ 1475323 h 1475322"/>
                <a:gd name="connsiteX87" fmla="*/ 992938 w 11218359"/>
                <a:gd name="connsiteY87" fmla="*/ 1475323 h 1475322"/>
                <a:gd name="connsiteX88" fmla="*/ 1004378 w 11218359"/>
                <a:gd name="connsiteY88" fmla="*/ 1475323 h 1475322"/>
                <a:gd name="connsiteX89" fmla="*/ 1015818 w 11218359"/>
                <a:gd name="connsiteY89" fmla="*/ 1475323 h 1475322"/>
                <a:gd name="connsiteX90" fmla="*/ 1027257 w 11218359"/>
                <a:gd name="connsiteY90" fmla="*/ 1475323 h 1475322"/>
                <a:gd name="connsiteX91" fmla="*/ 1038697 w 11218359"/>
                <a:gd name="connsiteY91" fmla="*/ 1475323 h 1475322"/>
                <a:gd name="connsiteX92" fmla="*/ 1050136 w 11218359"/>
                <a:gd name="connsiteY92" fmla="*/ 1475323 h 1475322"/>
                <a:gd name="connsiteX93" fmla="*/ 1061576 w 11218359"/>
                <a:gd name="connsiteY93" fmla="*/ 1475323 h 1475322"/>
                <a:gd name="connsiteX94" fmla="*/ 1073015 w 11218359"/>
                <a:gd name="connsiteY94" fmla="*/ 1475323 h 1475322"/>
                <a:gd name="connsiteX95" fmla="*/ 1084455 w 11218359"/>
                <a:gd name="connsiteY95" fmla="*/ 1475323 h 1475322"/>
                <a:gd name="connsiteX96" fmla="*/ 1095894 w 11218359"/>
                <a:gd name="connsiteY96" fmla="*/ 1475323 h 1475322"/>
                <a:gd name="connsiteX97" fmla="*/ 1107334 w 11218359"/>
                <a:gd name="connsiteY97" fmla="*/ 1475323 h 1475322"/>
                <a:gd name="connsiteX98" fmla="*/ 1118773 w 11218359"/>
                <a:gd name="connsiteY98" fmla="*/ 1475323 h 1475322"/>
                <a:gd name="connsiteX99" fmla="*/ 1130213 w 11218359"/>
                <a:gd name="connsiteY99" fmla="*/ 1475323 h 1475322"/>
                <a:gd name="connsiteX100" fmla="*/ 1141652 w 11218359"/>
                <a:gd name="connsiteY100" fmla="*/ 1475323 h 1475322"/>
                <a:gd name="connsiteX101" fmla="*/ 1153092 w 11218359"/>
                <a:gd name="connsiteY101" fmla="*/ 1475323 h 1475322"/>
                <a:gd name="connsiteX102" fmla="*/ 1164531 w 11218359"/>
                <a:gd name="connsiteY102" fmla="*/ 1475323 h 1475322"/>
                <a:gd name="connsiteX103" fmla="*/ 1175971 w 11218359"/>
                <a:gd name="connsiteY103" fmla="*/ 1475323 h 1475322"/>
                <a:gd name="connsiteX104" fmla="*/ 1187406 w 11218359"/>
                <a:gd name="connsiteY104" fmla="*/ 1475323 h 1475322"/>
                <a:gd name="connsiteX105" fmla="*/ 1198845 w 11218359"/>
                <a:gd name="connsiteY105" fmla="*/ 1475323 h 1475322"/>
                <a:gd name="connsiteX106" fmla="*/ 1210285 w 11218359"/>
                <a:gd name="connsiteY106" fmla="*/ 1475323 h 1475322"/>
                <a:gd name="connsiteX107" fmla="*/ 1221724 w 11218359"/>
                <a:gd name="connsiteY107" fmla="*/ 1475323 h 1475322"/>
                <a:gd name="connsiteX108" fmla="*/ 1233164 w 11218359"/>
                <a:gd name="connsiteY108" fmla="*/ 1475323 h 1475322"/>
                <a:gd name="connsiteX109" fmla="*/ 1244603 w 11218359"/>
                <a:gd name="connsiteY109" fmla="*/ 1475323 h 1475322"/>
                <a:gd name="connsiteX110" fmla="*/ 1256043 w 11218359"/>
                <a:gd name="connsiteY110" fmla="*/ 1475323 h 1475322"/>
                <a:gd name="connsiteX111" fmla="*/ 1267482 w 11218359"/>
                <a:gd name="connsiteY111" fmla="*/ 1475323 h 1475322"/>
                <a:gd name="connsiteX112" fmla="*/ 1278922 w 11218359"/>
                <a:gd name="connsiteY112" fmla="*/ 1475323 h 1475322"/>
                <a:gd name="connsiteX113" fmla="*/ 1290361 w 11218359"/>
                <a:gd name="connsiteY113" fmla="*/ 1475323 h 1475322"/>
                <a:gd name="connsiteX114" fmla="*/ 1301801 w 11218359"/>
                <a:gd name="connsiteY114" fmla="*/ 1475323 h 1475322"/>
                <a:gd name="connsiteX115" fmla="*/ 1313240 w 11218359"/>
                <a:gd name="connsiteY115" fmla="*/ 1475323 h 1475322"/>
                <a:gd name="connsiteX116" fmla="*/ 1324680 w 11218359"/>
                <a:gd name="connsiteY116" fmla="*/ 1475323 h 1475322"/>
                <a:gd name="connsiteX117" fmla="*/ 1336120 w 11218359"/>
                <a:gd name="connsiteY117" fmla="*/ 1475323 h 1475322"/>
                <a:gd name="connsiteX118" fmla="*/ 1347559 w 11218359"/>
                <a:gd name="connsiteY118" fmla="*/ 1475323 h 1475322"/>
                <a:gd name="connsiteX119" fmla="*/ 1358999 w 11218359"/>
                <a:gd name="connsiteY119" fmla="*/ 1475323 h 1475322"/>
                <a:gd name="connsiteX120" fmla="*/ 1370438 w 11218359"/>
                <a:gd name="connsiteY120" fmla="*/ 1475323 h 1475322"/>
                <a:gd name="connsiteX121" fmla="*/ 1381878 w 11218359"/>
                <a:gd name="connsiteY121" fmla="*/ 1475323 h 1475322"/>
                <a:gd name="connsiteX122" fmla="*/ 1393317 w 11218359"/>
                <a:gd name="connsiteY122" fmla="*/ 1475323 h 1475322"/>
                <a:gd name="connsiteX123" fmla="*/ 1404757 w 11218359"/>
                <a:gd name="connsiteY123" fmla="*/ 1475323 h 1475322"/>
                <a:gd name="connsiteX124" fmla="*/ 1416196 w 11218359"/>
                <a:gd name="connsiteY124" fmla="*/ 1475323 h 1475322"/>
                <a:gd name="connsiteX125" fmla="*/ 1427636 w 11218359"/>
                <a:gd name="connsiteY125" fmla="*/ 1475323 h 1475322"/>
                <a:gd name="connsiteX126" fmla="*/ 1439075 w 11218359"/>
                <a:gd name="connsiteY126" fmla="*/ 1475323 h 1475322"/>
                <a:gd name="connsiteX127" fmla="*/ 1450515 w 11218359"/>
                <a:gd name="connsiteY127" fmla="*/ 1475323 h 1475322"/>
                <a:gd name="connsiteX128" fmla="*/ 1461954 w 11218359"/>
                <a:gd name="connsiteY128" fmla="*/ 1475323 h 1475322"/>
                <a:gd name="connsiteX129" fmla="*/ 1473394 w 11218359"/>
                <a:gd name="connsiteY129" fmla="*/ 1475323 h 1475322"/>
                <a:gd name="connsiteX130" fmla="*/ 1484833 w 11218359"/>
                <a:gd name="connsiteY130" fmla="*/ 1475323 h 1475322"/>
                <a:gd name="connsiteX131" fmla="*/ 1496273 w 11218359"/>
                <a:gd name="connsiteY131" fmla="*/ 1475323 h 1475322"/>
                <a:gd name="connsiteX132" fmla="*/ 1507712 w 11218359"/>
                <a:gd name="connsiteY132" fmla="*/ 1475323 h 1475322"/>
                <a:gd name="connsiteX133" fmla="*/ 1519152 w 11218359"/>
                <a:gd name="connsiteY133" fmla="*/ 1475323 h 1475322"/>
                <a:gd name="connsiteX134" fmla="*/ 1530591 w 11218359"/>
                <a:gd name="connsiteY134" fmla="*/ 1475323 h 1475322"/>
                <a:gd name="connsiteX135" fmla="*/ 1542031 w 11218359"/>
                <a:gd name="connsiteY135" fmla="*/ 1475323 h 1475322"/>
                <a:gd name="connsiteX136" fmla="*/ 1553471 w 11218359"/>
                <a:gd name="connsiteY136" fmla="*/ 1475323 h 1475322"/>
                <a:gd name="connsiteX137" fmla="*/ 1564910 w 11218359"/>
                <a:gd name="connsiteY137" fmla="*/ 1475323 h 1475322"/>
                <a:gd name="connsiteX138" fmla="*/ 1576349 w 11218359"/>
                <a:gd name="connsiteY138" fmla="*/ 1475323 h 1475322"/>
                <a:gd name="connsiteX139" fmla="*/ 1587789 w 11218359"/>
                <a:gd name="connsiteY139" fmla="*/ 1475323 h 1475322"/>
                <a:gd name="connsiteX140" fmla="*/ 1599229 w 11218359"/>
                <a:gd name="connsiteY140" fmla="*/ 1475323 h 1475322"/>
                <a:gd name="connsiteX141" fmla="*/ 1610668 w 11218359"/>
                <a:gd name="connsiteY141" fmla="*/ 1475323 h 1475322"/>
                <a:gd name="connsiteX142" fmla="*/ 1622107 w 11218359"/>
                <a:gd name="connsiteY142" fmla="*/ 1475323 h 1475322"/>
                <a:gd name="connsiteX143" fmla="*/ 1633547 w 11218359"/>
                <a:gd name="connsiteY143" fmla="*/ 1475323 h 1475322"/>
                <a:gd name="connsiteX144" fmla="*/ 1644987 w 11218359"/>
                <a:gd name="connsiteY144" fmla="*/ 1475323 h 1475322"/>
                <a:gd name="connsiteX145" fmla="*/ 1656426 w 11218359"/>
                <a:gd name="connsiteY145" fmla="*/ 1475323 h 1475322"/>
                <a:gd name="connsiteX146" fmla="*/ 1667866 w 11218359"/>
                <a:gd name="connsiteY146" fmla="*/ 1475323 h 1475322"/>
                <a:gd name="connsiteX147" fmla="*/ 1679305 w 11218359"/>
                <a:gd name="connsiteY147" fmla="*/ 1475323 h 1475322"/>
                <a:gd name="connsiteX148" fmla="*/ 1690745 w 11218359"/>
                <a:gd name="connsiteY148" fmla="*/ 1475323 h 1475322"/>
                <a:gd name="connsiteX149" fmla="*/ 1702184 w 11218359"/>
                <a:gd name="connsiteY149" fmla="*/ 1475323 h 1475322"/>
                <a:gd name="connsiteX150" fmla="*/ 1713619 w 11218359"/>
                <a:gd name="connsiteY150" fmla="*/ 1475323 h 1475322"/>
                <a:gd name="connsiteX151" fmla="*/ 1725063 w 11218359"/>
                <a:gd name="connsiteY151" fmla="*/ 1475323 h 1475322"/>
                <a:gd name="connsiteX152" fmla="*/ 1736498 w 11218359"/>
                <a:gd name="connsiteY152" fmla="*/ 1475323 h 1475322"/>
                <a:gd name="connsiteX153" fmla="*/ 1747938 w 11218359"/>
                <a:gd name="connsiteY153" fmla="*/ 1475323 h 1475322"/>
                <a:gd name="connsiteX154" fmla="*/ 1759377 w 11218359"/>
                <a:gd name="connsiteY154" fmla="*/ 1475323 h 1475322"/>
                <a:gd name="connsiteX155" fmla="*/ 1770817 w 11218359"/>
                <a:gd name="connsiteY155" fmla="*/ 1475323 h 1475322"/>
                <a:gd name="connsiteX156" fmla="*/ 1782256 w 11218359"/>
                <a:gd name="connsiteY156" fmla="*/ 1475323 h 1475322"/>
                <a:gd name="connsiteX157" fmla="*/ 1793696 w 11218359"/>
                <a:gd name="connsiteY157" fmla="*/ 1475323 h 1475322"/>
                <a:gd name="connsiteX158" fmla="*/ 1805135 w 11218359"/>
                <a:gd name="connsiteY158" fmla="*/ 1475323 h 1475322"/>
                <a:gd name="connsiteX159" fmla="*/ 1816575 w 11218359"/>
                <a:gd name="connsiteY159" fmla="*/ 1475323 h 1475322"/>
                <a:gd name="connsiteX160" fmla="*/ 1828014 w 11218359"/>
                <a:gd name="connsiteY160" fmla="*/ 1475323 h 1475322"/>
                <a:gd name="connsiteX161" fmla="*/ 1839454 w 11218359"/>
                <a:gd name="connsiteY161" fmla="*/ 1475323 h 1475322"/>
                <a:gd name="connsiteX162" fmla="*/ 1850893 w 11218359"/>
                <a:gd name="connsiteY162" fmla="*/ 1475323 h 1475322"/>
                <a:gd name="connsiteX163" fmla="*/ 1862333 w 11218359"/>
                <a:gd name="connsiteY163" fmla="*/ 1475323 h 1475322"/>
                <a:gd name="connsiteX164" fmla="*/ 1873772 w 11218359"/>
                <a:gd name="connsiteY164" fmla="*/ 1475323 h 1475322"/>
                <a:gd name="connsiteX165" fmla="*/ 1885212 w 11218359"/>
                <a:gd name="connsiteY165" fmla="*/ 1475323 h 1475322"/>
                <a:gd name="connsiteX166" fmla="*/ 1896651 w 11218359"/>
                <a:gd name="connsiteY166" fmla="*/ 1475323 h 1475322"/>
                <a:gd name="connsiteX167" fmla="*/ 1908091 w 11218359"/>
                <a:gd name="connsiteY167" fmla="*/ 1475323 h 1475322"/>
                <a:gd name="connsiteX168" fmla="*/ 1919531 w 11218359"/>
                <a:gd name="connsiteY168" fmla="*/ 1475323 h 1475322"/>
                <a:gd name="connsiteX169" fmla="*/ 1930970 w 11218359"/>
                <a:gd name="connsiteY169" fmla="*/ 1475323 h 1475322"/>
                <a:gd name="connsiteX170" fmla="*/ 1942409 w 11218359"/>
                <a:gd name="connsiteY170" fmla="*/ 1475323 h 1475322"/>
                <a:gd name="connsiteX171" fmla="*/ 1953849 w 11218359"/>
                <a:gd name="connsiteY171" fmla="*/ 1475323 h 1475322"/>
                <a:gd name="connsiteX172" fmla="*/ 1965289 w 11218359"/>
                <a:gd name="connsiteY172" fmla="*/ 1475323 h 1475322"/>
                <a:gd name="connsiteX173" fmla="*/ 1976728 w 11218359"/>
                <a:gd name="connsiteY173" fmla="*/ 1475323 h 1475322"/>
                <a:gd name="connsiteX174" fmla="*/ 1988168 w 11218359"/>
                <a:gd name="connsiteY174" fmla="*/ 1475323 h 1475322"/>
                <a:gd name="connsiteX175" fmla="*/ 1999607 w 11218359"/>
                <a:gd name="connsiteY175" fmla="*/ 1475323 h 1475322"/>
                <a:gd name="connsiteX176" fmla="*/ 2011047 w 11218359"/>
                <a:gd name="connsiteY176" fmla="*/ 1475323 h 1475322"/>
                <a:gd name="connsiteX177" fmla="*/ 2022486 w 11218359"/>
                <a:gd name="connsiteY177" fmla="*/ 1475323 h 1475322"/>
                <a:gd name="connsiteX178" fmla="*/ 2033926 w 11218359"/>
                <a:gd name="connsiteY178" fmla="*/ 1475323 h 1475322"/>
                <a:gd name="connsiteX179" fmla="*/ 2045365 w 11218359"/>
                <a:gd name="connsiteY179" fmla="*/ 1475323 h 1475322"/>
                <a:gd name="connsiteX180" fmla="*/ 2056805 w 11218359"/>
                <a:gd name="connsiteY180" fmla="*/ 1475323 h 1475322"/>
                <a:gd name="connsiteX181" fmla="*/ 2068244 w 11218359"/>
                <a:gd name="connsiteY181" fmla="*/ 1475323 h 1475322"/>
                <a:gd name="connsiteX182" fmla="*/ 2079684 w 11218359"/>
                <a:gd name="connsiteY182" fmla="*/ 1475323 h 1475322"/>
                <a:gd name="connsiteX183" fmla="*/ 2091123 w 11218359"/>
                <a:gd name="connsiteY183" fmla="*/ 1475323 h 1475322"/>
                <a:gd name="connsiteX184" fmla="*/ 2102563 w 11218359"/>
                <a:gd name="connsiteY184" fmla="*/ 1475323 h 1475322"/>
                <a:gd name="connsiteX185" fmla="*/ 2114002 w 11218359"/>
                <a:gd name="connsiteY185" fmla="*/ 1475323 h 1475322"/>
                <a:gd name="connsiteX186" fmla="*/ 2125442 w 11218359"/>
                <a:gd name="connsiteY186" fmla="*/ 1475323 h 1475322"/>
                <a:gd name="connsiteX187" fmla="*/ 2136882 w 11218359"/>
                <a:gd name="connsiteY187" fmla="*/ 1475323 h 1475322"/>
                <a:gd name="connsiteX188" fmla="*/ 2148321 w 11218359"/>
                <a:gd name="connsiteY188" fmla="*/ 1475323 h 1475322"/>
                <a:gd name="connsiteX189" fmla="*/ 2159760 w 11218359"/>
                <a:gd name="connsiteY189" fmla="*/ 1475323 h 1475322"/>
                <a:gd name="connsiteX190" fmla="*/ 2171200 w 11218359"/>
                <a:gd name="connsiteY190" fmla="*/ 1475323 h 1475322"/>
                <a:gd name="connsiteX191" fmla="*/ 2182640 w 11218359"/>
                <a:gd name="connsiteY191" fmla="*/ 1475323 h 1475322"/>
                <a:gd name="connsiteX192" fmla="*/ 2194079 w 11218359"/>
                <a:gd name="connsiteY192" fmla="*/ 1475323 h 1475322"/>
                <a:gd name="connsiteX193" fmla="*/ 2205519 w 11218359"/>
                <a:gd name="connsiteY193" fmla="*/ 1475323 h 1475322"/>
                <a:gd name="connsiteX194" fmla="*/ 2216958 w 11218359"/>
                <a:gd name="connsiteY194" fmla="*/ 1475323 h 1475322"/>
                <a:gd name="connsiteX195" fmla="*/ 2228393 w 11218359"/>
                <a:gd name="connsiteY195" fmla="*/ 1475323 h 1475322"/>
                <a:gd name="connsiteX196" fmla="*/ 2239837 w 11218359"/>
                <a:gd name="connsiteY196" fmla="*/ 1475323 h 1475322"/>
                <a:gd name="connsiteX197" fmla="*/ 2251272 w 11218359"/>
                <a:gd name="connsiteY197" fmla="*/ 1475323 h 1475322"/>
                <a:gd name="connsiteX198" fmla="*/ 2262716 w 11218359"/>
                <a:gd name="connsiteY198" fmla="*/ 1475323 h 1475322"/>
                <a:gd name="connsiteX199" fmla="*/ 2274151 w 11218359"/>
                <a:gd name="connsiteY199" fmla="*/ 1475323 h 1475322"/>
                <a:gd name="connsiteX200" fmla="*/ 2285591 w 11218359"/>
                <a:gd name="connsiteY200" fmla="*/ 1475323 h 1475322"/>
                <a:gd name="connsiteX201" fmla="*/ 2297030 w 11218359"/>
                <a:gd name="connsiteY201" fmla="*/ 1475323 h 1475322"/>
                <a:gd name="connsiteX202" fmla="*/ 2308470 w 11218359"/>
                <a:gd name="connsiteY202" fmla="*/ 1475323 h 1475322"/>
                <a:gd name="connsiteX203" fmla="*/ 2319909 w 11218359"/>
                <a:gd name="connsiteY203" fmla="*/ 1475323 h 1475322"/>
                <a:gd name="connsiteX204" fmla="*/ 2331349 w 11218359"/>
                <a:gd name="connsiteY204" fmla="*/ 1475323 h 1475322"/>
                <a:gd name="connsiteX205" fmla="*/ 2342788 w 11218359"/>
                <a:gd name="connsiteY205" fmla="*/ 1475323 h 1475322"/>
                <a:gd name="connsiteX206" fmla="*/ 2354228 w 11218359"/>
                <a:gd name="connsiteY206" fmla="*/ 1475323 h 1475322"/>
                <a:gd name="connsiteX207" fmla="*/ 2365667 w 11218359"/>
                <a:gd name="connsiteY207" fmla="*/ 1475323 h 1475322"/>
                <a:gd name="connsiteX208" fmla="*/ 2377107 w 11218359"/>
                <a:gd name="connsiteY208" fmla="*/ 1475323 h 1475322"/>
                <a:gd name="connsiteX209" fmla="*/ 2388546 w 11218359"/>
                <a:gd name="connsiteY209" fmla="*/ 1475323 h 1475322"/>
                <a:gd name="connsiteX210" fmla="*/ 2399986 w 11218359"/>
                <a:gd name="connsiteY210" fmla="*/ 1475323 h 1475322"/>
                <a:gd name="connsiteX211" fmla="*/ 2411425 w 11218359"/>
                <a:gd name="connsiteY211" fmla="*/ 1475323 h 1475322"/>
                <a:gd name="connsiteX212" fmla="*/ 2422865 w 11218359"/>
                <a:gd name="connsiteY212" fmla="*/ 1475323 h 1475322"/>
                <a:gd name="connsiteX213" fmla="*/ 2434304 w 11218359"/>
                <a:gd name="connsiteY213" fmla="*/ 1475323 h 1475322"/>
                <a:gd name="connsiteX214" fmla="*/ 2445744 w 11218359"/>
                <a:gd name="connsiteY214" fmla="*/ 1475323 h 1475322"/>
                <a:gd name="connsiteX215" fmla="*/ 2457184 w 11218359"/>
                <a:gd name="connsiteY215" fmla="*/ 1475323 h 1475322"/>
                <a:gd name="connsiteX216" fmla="*/ 2468623 w 11218359"/>
                <a:gd name="connsiteY216" fmla="*/ 1475323 h 1475322"/>
                <a:gd name="connsiteX217" fmla="*/ 2480062 w 11218359"/>
                <a:gd name="connsiteY217" fmla="*/ 1475323 h 1475322"/>
                <a:gd name="connsiteX218" fmla="*/ 2491502 w 11218359"/>
                <a:gd name="connsiteY218" fmla="*/ 1475323 h 1475322"/>
                <a:gd name="connsiteX219" fmla="*/ 2502942 w 11218359"/>
                <a:gd name="connsiteY219" fmla="*/ 1475323 h 1475322"/>
                <a:gd name="connsiteX220" fmla="*/ 2514381 w 11218359"/>
                <a:gd name="connsiteY220" fmla="*/ 1475323 h 1475322"/>
                <a:gd name="connsiteX221" fmla="*/ 2525821 w 11218359"/>
                <a:gd name="connsiteY221" fmla="*/ 1475323 h 1475322"/>
                <a:gd name="connsiteX222" fmla="*/ 2537260 w 11218359"/>
                <a:gd name="connsiteY222" fmla="*/ 1475323 h 1475322"/>
                <a:gd name="connsiteX223" fmla="*/ 2548700 w 11218359"/>
                <a:gd name="connsiteY223" fmla="*/ 1475323 h 1475322"/>
                <a:gd name="connsiteX224" fmla="*/ 2560139 w 11218359"/>
                <a:gd name="connsiteY224" fmla="*/ 1475323 h 1475322"/>
                <a:gd name="connsiteX225" fmla="*/ 2571579 w 11218359"/>
                <a:gd name="connsiteY225" fmla="*/ 1475323 h 1475322"/>
                <a:gd name="connsiteX226" fmla="*/ 2583018 w 11218359"/>
                <a:gd name="connsiteY226" fmla="*/ 1475323 h 1475322"/>
                <a:gd name="connsiteX227" fmla="*/ 2594458 w 11218359"/>
                <a:gd name="connsiteY227" fmla="*/ 1475323 h 1475322"/>
                <a:gd name="connsiteX228" fmla="*/ 2605897 w 11218359"/>
                <a:gd name="connsiteY228" fmla="*/ 1475323 h 1475322"/>
                <a:gd name="connsiteX229" fmla="*/ 2617337 w 11218359"/>
                <a:gd name="connsiteY229" fmla="*/ 1475323 h 1475322"/>
                <a:gd name="connsiteX230" fmla="*/ 2628776 w 11218359"/>
                <a:gd name="connsiteY230" fmla="*/ 1475323 h 1475322"/>
                <a:gd name="connsiteX231" fmla="*/ 2640216 w 11218359"/>
                <a:gd name="connsiteY231" fmla="*/ 1475323 h 1475322"/>
                <a:gd name="connsiteX232" fmla="*/ 2651655 w 11218359"/>
                <a:gd name="connsiteY232" fmla="*/ 1475323 h 1475322"/>
                <a:gd name="connsiteX233" fmla="*/ 2663095 w 11218359"/>
                <a:gd name="connsiteY233" fmla="*/ 1475323 h 1475322"/>
                <a:gd name="connsiteX234" fmla="*/ 2674535 w 11218359"/>
                <a:gd name="connsiteY234" fmla="*/ 1475323 h 1475322"/>
                <a:gd name="connsiteX235" fmla="*/ 2685974 w 11218359"/>
                <a:gd name="connsiteY235" fmla="*/ 1475323 h 1475322"/>
                <a:gd name="connsiteX236" fmla="*/ 2697413 w 11218359"/>
                <a:gd name="connsiteY236" fmla="*/ 1475323 h 1475322"/>
                <a:gd name="connsiteX237" fmla="*/ 2708853 w 11218359"/>
                <a:gd name="connsiteY237" fmla="*/ 1475323 h 1475322"/>
                <a:gd name="connsiteX238" fmla="*/ 2720293 w 11218359"/>
                <a:gd name="connsiteY238" fmla="*/ 1475323 h 1475322"/>
                <a:gd name="connsiteX239" fmla="*/ 2731727 w 11218359"/>
                <a:gd name="connsiteY239" fmla="*/ 1475323 h 1475322"/>
                <a:gd name="connsiteX240" fmla="*/ 2743172 w 11218359"/>
                <a:gd name="connsiteY240" fmla="*/ 1475323 h 1475322"/>
                <a:gd name="connsiteX241" fmla="*/ 2754611 w 11218359"/>
                <a:gd name="connsiteY241" fmla="*/ 1475323 h 1475322"/>
                <a:gd name="connsiteX242" fmla="*/ 2766046 w 11218359"/>
                <a:gd name="connsiteY242" fmla="*/ 1475323 h 1475322"/>
                <a:gd name="connsiteX243" fmla="*/ 2777490 w 11218359"/>
                <a:gd name="connsiteY243" fmla="*/ 1475323 h 1475322"/>
                <a:gd name="connsiteX244" fmla="*/ 2788925 w 11218359"/>
                <a:gd name="connsiteY244" fmla="*/ 1475323 h 1475322"/>
                <a:gd name="connsiteX245" fmla="*/ 2800364 w 11218359"/>
                <a:gd name="connsiteY245" fmla="*/ 1475323 h 1475322"/>
                <a:gd name="connsiteX246" fmla="*/ 2811804 w 11218359"/>
                <a:gd name="connsiteY246" fmla="*/ 1475323 h 1475322"/>
                <a:gd name="connsiteX247" fmla="*/ 2823243 w 11218359"/>
                <a:gd name="connsiteY247" fmla="*/ 1475323 h 1475322"/>
                <a:gd name="connsiteX248" fmla="*/ 2834683 w 11218359"/>
                <a:gd name="connsiteY248" fmla="*/ 1475323 h 1475322"/>
                <a:gd name="connsiteX249" fmla="*/ 2846123 w 11218359"/>
                <a:gd name="connsiteY249" fmla="*/ 1475323 h 1475322"/>
                <a:gd name="connsiteX250" fmla="*/ 2857562 w 11218359"/>
                <a:gd name="connsiteY250" fmla="*/ 1475323 h 1475322"/>
                <a:gd name="connsiteX251" fmla="*/ 2869001 w 11218359"/>
                <a:gd name="connsiteY251" fmla="*/ 1475323 h 1475322"/>
                <a:gd name="connsiteX252" fmla="*/ 2880441 w 11218359"/>
                <a:gd name="connsiteY252" fmla="*/ 1475323 h 1475322"/>
                <a:gd name="connsiteX253" fmla="*/ 2891881 w 11218359"/>
                <a:gd name="connsiteY253" fmla="*/ 1475323 h 1475322"/>
                <a:gd name="connsiteX254" fmla="*/ 2903320 w 11218359"/>
                <a:gd name="connsiteY254" fmla="*/ 1475323 h 1475322"/>
                <a:gd name="connsiteX255" fmla="*/ 2914760 w 11218359"/>
                <a:gd name="connsiteY255" fmla="*/ 1475323 h 1475322"/>
                <a:gd name="connsiteX256" fmla="*/ 2926199 w 11218359"/>
                <a:gd name="connsiteY256" fmla="*/ 1475323 h 1475322"/>
                <a:gd name="connsiteX257" fmla="*/ 2937639 w 11218359"/>
                <a:gd name="connsiteY257" fmla="*/ 1475323 h 1475322"/>
                <a:gd name="connsiteX258" fmla="*/ 2949078 w 11218359"/>
                <a:gd name="connsiteY258" fmla="*/ 1475323 h 1475322"/>
                <a:gd name="connsiteX259" fmla="*/ 2960518 w 11218359"/>
                <a:gd name="connsiteY259" fmla="*/ 1475323 h 1475322"/>
                <a:gd name="connsiteX260" fmla="*/ 2971957 w 11218359"/>
                <a:gd name="connsiteY260" fmla="*/ 1475323 h 1475322"/>
                <a:gd name="connsiteX261" fmla="*/ 2983397 w 11218359"/>
                <a:gd name="connsiteY261" fmla="*/ 1475323 h 1475322"/>
                <a:gd name="connsiteX262" fmla="*/ 2994837 w 11218359"/>
                <a:gd name="connsiteY262" fmla="*/ 1475323 h 1475322"/>
                <a:gd name="connsiteX263" fmla="*/ 3006276 w 11218359"/>
                <a:gd name="connsiteY263" fmla="*/ 1475323 h 1475322"/>
                <a:gd name="connsiteX264" fmla="*/ 3017715 w 11218359"/>
                <a:gd name="connsiteY264" fmla="*/ 1475323 h 1475322"/>
                <a:gd name="connsiteX265" fmla="*/ 3029155 w 11218359"/>
                <a:gd name="connsiteY265" fmla="*/ 1475323 h 1475322"/>
                <a:gd name="connsiteX266" fmla="*/ 3040594 w 11218359"/>
                <a:gd name="connsiteY266" fmla="*/ 1475323 h 1475322"/>
                <a:gd name="connsiteX267" fmla="*/ 3052034 w 11218359"/>
                <a:gd name="connsiteY267" fmla="*/ 1475323 h 1475322"/>
                <a:gd name="connsiteX268" fmla="*/ 3063474 w 11218359"/>
                <a:gd name="connsiteY268" fmla="*/ 1475323 h 1475322"/>
                <a:gd name="connsiteX269" fmla="*/ 3074913 w 11218359"/>
                <a:gd name="connsiteY269" fmla="*/ 1475323 h 1475322"/>
                <a:gd name="connsiteX270" fmla="*/ 3086352 w 11218359"/>
                <a:gd name="connsiteY270" fmla="*/ 1475323 h 1475322"/>
                <a:gd name="connsiteX271" fmla="*/ 3097792 w 11218359"/>
                <a:gd name="connsiteY271" fmla="*/ 1475323 h 1475322"/>
                <a:gd name="connsiteX272" fmla="*/ 3109232 w 11218359"/>
                <a:gd name="connsiteY272" fmla="*/ 1475323 h 1475322"/>
                <a:gd name="connsiteX273" fmla="*/ 3120671 w 11218359"/>
                <a:gd name="connsiteY273" fmla="*/ 1475323 h 1475322"/>
                <a:gd name="connsiteX274" fmla="*/ 3132111 w 11218359"/>
                <a:gd name="connsiteY274" fmla="*/ 1475323 h 1475322"/>
                <a:gd name="connsiteX275" fmla="*/ 3143550 w 11218359"/>
                <a:gd name="connsiteY275" fmla="*/ 1475323 h 1475322"/>
                <a:gd name="connsiteX276" fmla="*/ 3154990 w 11218359"/>
                <a:gd name="connsiteY276" fmla="*/ 1475323 h 1475322"/>
                <a:gd name="connsiteX277" fmla="*/ 3166429 w 11218359"/>
                <a:gd name="connsiteY277" fmla="*/ 1475323 h 1475322"/>
                <a:gd name="connsiteX278" fmla="*/ 3177869 w 11218359"/>
                <a:gd name="connsiteY278" fmla="*/ 1475323 h 1475322"/>
                <a:gd name="connsiteX279" fmla="*/ 3189308 w 11218359"/>
                <a:gd name="connsiteY279" fmla="*/ 1475323 h 1475322"/>
                <a:gd name="connsiteX280" fmla="*/ 3200748 w 11218359"/>
                <a:gd name="connsiteY280" fmla="*/ 1475323 h 1475322"/>
                <a:gd name="connsiteX281" fmla="*/ 3212187 w 11218359"/>
                <a:gd name="connsiteY281" fmla="*/ 1475323 h 1475322"/>
                <a:gd name="connsiteX282" fmla="*/ 3223627 w 11218359"/>
                <a:gd name="connsiteY282" fmla="*/ 1475323 h 1475322"/>
                <a:gd name="connsiteX283" fmla="*/ 3235066 w 11218359"/>
                <a:gd name="connsiteY283" fmla="*/ 1475323 h 1475322"/>
                <a:gd name="connsiteX284" fmla="*/ 3246501 w 11218359"/>
                <a:gd name="connsiteY284" fmla="*/ 1475323 h 1475322"/>
                <a:gd name="connsiteX285" fmla="*/ 3257945 w 11218359"/>
                <a:gd name="connsiteY285" fmla="*/ 1475323 h 1475322"/>
                <a:gd name="connsiteX286" fmla="*/ 3269385 w 11218359"/>
                <a:gd name="connsiteY286" fmla="*/ 1475323 h 1475322"/>
                <a:gd name="connsiteX287" fmla="*/ 3280825 w 11218359"/>
                <a:gd name="connsiteY287" fmla="*/ 1475323 h 1475322"/>
                <a:gd name="connsiteX288" fmla="*/ 3292264 w 11218359"/>
                <a:gd name="connsiteY288" fmla="*/ 1475323 h 1475322"/>
                <a:gd name="connsiteX289" fmla="*/ 3303699 w 11218359"/>
                <a:gd name="connsiteY289" fmla="*/ 1475323 h 1475322"/>
                <a:gd name="connsiteX290" fmla="*/ 3315143 w 11218359"/>
                <a:gd name="connsiteY290" fmla="*/ 1475323 h 1475322"/>
                <a:gd name="connsiteX291" fmla="*/ 3326578 w 11218359"/>
                <a:gd name="connsiteY291" fmla="*/ 1475323 h 1475322"/>
                <a:gd name="connsiteX292" fmla="*/ 3338017 w 11218359"/>
                <a:gd name="connsiteY292" fmla="*/ 1475323 h 1475322"/>
                <a:gd name="connsiteX293" fmla="*/ 3349457 w 11218359"/>
                <a:gd name="connsiteY293" fmla="*/ 1475323 h 1475322"/>
                <a:gd name="connsiteX294" fmla="*/ 3360896 w 11218359"/>
                <a:gd name="connsiteY294" fmla="*/ 1475323 h 1475322"/>
                <a:gd name="connsiteX295" fmla="*/ 3372336 w 11218359"/>
                <a:gd name="connsiteY295" fmla="*/ 1475323 h 1475322"/>
                <a:gd name="connsiteX296" fmla="*/ 3383776 w 11218359"/>
                <a:gd name="connsiteY296" fmla="*/ 1475323 h 1475322"/>
                <a:gd name="connsiteX297" fmla="*/ 3395215 w 11218359"/>
                <a:gd name="connsiteY297" fmla="*/ 1475323 h 1475322"/>
                <a:gd name="connsiteX298" fmla="*/ 3406654 w 11218359"/>
                <a:gd name="connsiteY298" fmla="*/ 1475323 h 1475322"/>
                <a:gd name="connsiteX299" fmla="*/ 3418094 w 11218359"/>
                <a:gd name="connsiteY299" fmla="*/ 1475323 h 1475322"/>
                <a:gd name="connsiteX300" fmla="*/ 3429534 w 11218359"/>
                <a:gd name="connsiteY300" fmla="*/ 1475323 h 1475322"/>
                <a:gd name="connsiteX301" fmla="*/ 3440973 w 11218359"/>
                <a:gd name="connsiteY301" fmla="*/ 1475323 h 1475322"/>
                <a:gd name="connsiteX302" fmla="*/ 3452413 w 11218359"/>
                <a:gd name="connsiteY302" fmla="*/ 1475323 h 1475322"/>
                <a:gd name="connsiteX303" fmla="*/ 3463852 w 11218359"/>
                <a:gd name="connsiteY303" fmla="*/ 1475323 h 1475322"/>
                <a:gd name="connsiteX304" fmla="*/ 3475292 w 11218359"/>
                <a:gd name="connsiteY304" fmla="*/ 1475323 h 1475322"/>
                <a:gd name="connsiteX305" fmla="*/ 3486731 w 11218359"/>
                <a:gd name="connsiteY305" fmla="*/ 1475323 h 1475322"/>
                <a:gd name="connsiteX306" fmla="*/ 3498171 w 11218359"/>
                <a:gd name="connsiteY306" fmla="*/ 1475323 h 1475322"/>
                <a:gd name="connsiteX307" fmla="*/ 3509610 w 11218359"/>
                <a:gd name="connsiteY307" fmla="*/ 1475323 h 1475322"/>
                <a:gd name="connsiteX308" fmla="*/ 3521050 w 11218359"/>
                <a:gd name="connsiteY308" fmla="*/ 1475323 h 1475322"/>
                <a:gd name="connsiteX309" fmla="*/ 3532489 w 11218359"/>
                <a:gd name="connsiteY309" fmla="*/ 1475323 h 1475322"/>
                <a:gd name="connsiteX310" fmla="*/ 3543929 w 11218359"/>
                <a:gd name="connsiteY310" fmla="*/ 1475323 h 1475322"/>
                <a:gd name="connsiteX311" fmla="*/ 3555368 w 11218359"/>
                <a:gd name="connsiteY311" fmla="*/ 1475323 h 1475322"/>
                <a:gd name="connsiteX312" fmla="*/ 3566808 w 11218359"/>
                <a:gd name="connsiteY312" fmla="*/ 1475323 h 1475322"/>
                <a:gd name="connsiteX313" fmla="*/ 3578247 w 11218359"/>
                <a:gd name="connsiteY313" fmla="*/ 1475323 h 1475322"/>
                <a:gd name="connsiteX314" fmla="*/ 3589687 w 11218359"/>
                <a:gd name="connsiteY314" fmla="*/ 1475323 h 1475322"/>
                <a:gd name="connsiteX315" fmla="*/ 3601127 w 11218359"/>
                <a:gd name="connsiteY315" fmla="*/ 1475323 h 1475322"/>
                <a:gd name="connsiteX316" fmla="*/ 3612566 w 11218359"/>
                <a:gd name="connsiteY316" fmla="*/ 1475323 h 1475322"/>
                <a:gd name="connsiteX317" fmla="*/ 3624005 w 11218359"/>
                <a:gd name="connsiteY317" fmla="*/ 1475323 h 1475322"/>
                <a:gd name="connsiteX318" fmla="*/ 3635445 w 11218359"/>
                <a:gd name="connsiteY318" fmla="*/ 1475323 h 1475322"/>
                <a:gd name="connsiteX319" fmla="*/ 3646885 w 11218359"/>
                <a:gd name="connsiteY319" fmla="*/ 1475323 h 1475322"/>
                <a:gd name="connsiteX320" fmla="*/ 3658324 w 11218359"/>
                <a:gd name="connsiteY320" fmla="*/ 1475323 h 1475322"/>
                <a:gd name="connsiteX321" fmla="*/ 3669764 w 11218359"/>
                <a:gd name="connsiteY321" fmla="*/ 1475323 h 1475322"/>
                <a:gd name="connsiteX322" fmla="*/ 3681203 w 11218359"/>
                <a:gd name="connsiteY322" fmla="*/ 1475323 h 1475322"/>
                <a:gd name="connsiteX323" fmla="*/ 3692643 w 11218359"/>
                <a:gd name="connsiteY323" fmla="*/ 1475323 h 1475322"/>
                <a:gd name="connsiteX324" fmla="*/ 3704082 w 11218359"/>
                <a:gd name="connsiteY324" fmla="*/ 1475323 h 1475322"/>
                <a:gd name="connsiteX325" fmla="*/ 3715522 w 11218359"/>
                <a:gd name="connsiteY325" fmla="*/ 1475323 h 1475322"/>
                <a:gd name="connsiteX326" fmla="*/ 3726961 w 11218359"/>
                <a:gd name="connsiteY326" fmla="*/ 1475323 h 1475322"/>
                <a:gd name="connsiteX327" fmla="*/ 3738401 w 11218359"/>
                <a:gd name="connsiteY327" fmla="*/ 633998 h 1475322"/>
                <a:gd name="connsiteX328" fmla="*/ 3749840 w 11218359"/>
                <a:gd name="connsiteY328" fmla="*/ 338033 h 1475322"/>
                <a:gd name="connsiteX329" fmla="*/ 3761280 w 11218359"/>
                <a:gd name="connsiteY329" fmla="*/ 689586 h 1475322"/>
                <a:gd name="connsiteX330" fmla="*/ 3772719 w 11218359"/>
                <a:gd name="connsiteY330" fmla="*/ 754189 h 1475322"/>
                <a:gd name="connsiteX331" fmla="*/ 3784154 w 11218359"/>
                <a:gd name="connsiteY331" fmla="*/ 157748 h 1475322"/>
                <a:gd name="connsiteX332" fmla="*/ 3795598 w 11218359"/>
                <a:gd name="connsiteY332" fmla="*/ 16526 h 1475322"/>
                <a:gd name="connsiteX333" fmla="*/ 3807033 w 11218359"/>
                <a:gd name="connsiteY333" fmla="*/ 195310 h 1475322"/>
                <a:gd name="connsiteX334" fmla="*/ 3818473 w 11218359"/>
                <a:gd name="connsiteY334" fmla="*/ 0 h 1475322"/>
                <a:gd name="connsiteX335" fmla="*/ 3829917 w 11218359"/>
                <a:gd name="connsiteY335" fmla="*/ 220847 h 1475322"/>
                <a:gd name="connsiteX336" fmla="*/ 3841352 w 11218359"/>
                <a:gd name="connsiteY336" fmla="*/ 500286 h 1475322"/>
                <a:gd name="connsiteX337" fmla="*/ 3852791 w 11218359"/>
                <a:gd name="connsiteY337" fmla="*/ 587426 h 1475322"/>
                <a:gd name="connsiteX338" fmla="*/ 3864231 w 11218359"/>
                <a:gd name="connsiteY338" fmla="*/ 171269 h 1475322"/>
                <a:gd name="connsiteX339" fmla="*/ 3875670 w 11218359"/>
                <a:gd name="connsiteY339" fmla="*/ 91645 h 1475322"/>
                <a:gd name="connsiteX340" fmla="*/ 3887110 w 11218359"/>
                <a:gd name="connsiteY340" fmla="*/ 1075692 h 1475322"/>
                <a:gd name="connsiteX341" fmla="*/ 3898549 w 11218359"/>
                <a:gd name="connsiteY341" fmla="*/ 1467812 h 1475322"/>
                <a:gd name="connsiteX342" fmla="*/ 3909989 w 11218359"/>
                <a:gd name="connsiteY342" fmla="*/ 1475323 h 1475322"/>
                <a:gd name="connsiteX343" fmla="*/ 3921447 w 11218359"/>
                <a:gd name="connsiteY343" fmla="*/ 1466307 h 1475322"/>
                <a:gd name="connsiteX344" fmla="*/ 3932878 w 11218359"/>
                <a:gd name="connsiteY344" fmla="*/ 1475323 h 1475322"/>
                <a:gd name="connsiteX345" fmla="*/ 3944307 w 11218359"/>
                <a:gd name="connsiteY345" fmla="*/ 1475323 h 1475322"/>
                <a:gd name="connsiteX346" fmla="*/ 3955737 w 11218359"/>
                <a:gd name="connsiteY346" fmla="*/ 1475323 h 1475322"/>
                <a:gd name="connsiteX347" fmla="*/ 3967167 w 11218359"/>
                <a:gd name="connsiteY347" fmla="*/ 1475323 h 1475322"/>
                <a:gd name="connsiteX348" fmla="*/ 3978645 w 11218359"/>
                <a:gd name="connsiteY348" fmla="*/ 1475323 h 1475322"/>
                <a:gd name="connsiteX349" fmla="*/ 3990075 w 11218359"/>
                <a:gd name="connsiteY349" fmla="*/ 1475323 h 1475322"/>
                <a:gd name="connsiteX350" fmla="*/ 4001505 w 11218359"/>
                <a:gd name="connsiteY350" fmla="*/ 1475323 h 1475322"/>
                <a:gd name="connsiteX351" fmla="*/ 4012935 w 11218359"/>
                <a:gd name="connsiteY351" fmla="*/ 1475323 h 1475322"/>
                <a:gd name="connsiteX352" fmla="*/ 4024365 w 11218359"/>
                <a:gd name="connsiteY352" fmla="*/ 1475323 h 1475322"/>
                <a:gd name="connsiteX353" fmla="*/ 4035843 w 11218359"/>
                <a:gd name="connsiteY353" fmla="*/ 1473822 h 1475322"/>
                <a:gd name="connsiteX354" fmla="*/ 4047273 w 11218359"/>
                <a:gd name="connsiteY354" fmla="*/ 1475323 h 1475322"/>
                <a:gd name="connsiteX355" fmla="*/ 4058702 w 11218359"/>
                <a:gd name="connsiteY355" fmla="*/ 1475323 h 1475322"/>
                <a:gd name="connsiteX356" fmla="*/ 4070133 w 11218359"/>
                <a:gd name="connsiteY356" fmla="*/ 1475323 h 1475322"/>
                <a:gd name="connsiteX357" fmla="*/ 4081563 w 11218359"/>
                <a:gd name="connsiteY357" fmla="*/ 1475323 h 1475322"/>
                <a:gd name="connsiteX358" fmla="*/ 4093040 w 11218359"/>
                <a:gd name="connsiteY358" fmla="*/ 1475323 h 1475322"/>
                <a:gd name="connsiteX359" fmla="*/ 4104471 w 11218359"/>
                <a:gd name="connsiteY359" fmla="*/ 1475323 h 1475322"/>
                <a:gd name="connsiteX360" fmla="*/ 4115900 w 11218359"/>
                <a:gd name="connsiteY360" fmla="*/ 1475323 h 1475322"/>
                <a:gd name="connsiteX361" fmla="*/ 4127330 w 11218359"/>
                <a:gd name="connsiteY361" fmla="*/ 1475323 h 1475322"/>
                <a:gd name="connsiteX362" fmla="*/ 4138760 w 11218359"/>
                <a:gd name="connsiteY362" fmla="*/ 1475323 h 1475322"/>
                <a:gd name="connsiteX363" fmla="*/ 4150238 w 11218359"/>
                <a:gd name="connsiteY363" fmla="*/ 1475323 h 1475322"/>
                <a:gd name="connsiteX364" fmla="*/ 4161668 w 11218359"/>
                <a:gd name="connsiteY364" fmla="*/ 1475323 h 1475322"/>
                <a:gd name="connsiteX365" fmla="*/ 4173098 w 11218359"/>
                <a:gd name="connsiteY365" fmla="*/ 1475323 h 1475322"/>
                <a:gd name="connsiteX366" fmla="*/ 4184528 w 11218359"/>
                <a:gd name="connsiteY366" fmla="*/ 1475323 h 1475322"/>
                <a:gd name="connsiteX367" fmla="*/ 4195958 w 11218359"/>
                <a:gd name="connsiteY367" fmla="*/ 1475323 h 1475322"/>
                <a:gd name="connsiteX368" fmla="*/ 4207436 w 11218359"/>
                <a:gd name="connsiteY368" fmla="*/ 1475323 h 1475322"/>
                <a:gd name="connsiteX369" fmla="*/ 4218865 w 11218359"/>
                <a:gd name="connsiteY369" fmla="*/ 1475323 h 1475322"/>
                <a:gd name="connsiteX370" fmla="*/ 4230296 w 11218359"/>
                <a:gd name="connsiteY370" fmla="*/ 1475323 h 1475322"/>
                <a:gd name="connsiteX371" fmla="*/ 4241726 w 11218359"/>
                <a:gd name="connsiteY371" fmla="*/ 1475323 h 1475322"/>
                <a:gd name="connsiteX372" fmla="*/ 4253156 w 11218359"/>
                <a:gd name="connsiteY372" fmla="*/ 1475323 h 1475322"/>
                <a:gd name="connsiteX373" fmla="*/ 4264634 w 11218359"/>
                <a:gd name="connsiteY373" fmla="*/ 1475323 h 1475322"/>
                <a:gd name="connsiteX374" fmla="*/ 4276063 w 11218359"/>
                <a:gd name="connsiteY374" fmla="*/ 1475323 h 1475322"/>
                <a:gd name="connsiteX375" fmla="*/ 4287493 w 11218359"/>
                <a:gd name="connsiteY375" fmla="*/ 1475323 h 1475322"/>
                <a:gd name="connsiteX376" fmla="*/ 4298923 w 11218359"/>
                <a:gd name="connsiteY376" fmla="*/ 1475323 h 1475322"/>
                <a:gd name="connsiteX377" fmla="*/ 4310353 w 11218359"/>
                <a:gd name="connsiteY377" fmla="*/ 1475323 h 1475322"/>
                <a:gd name="connsiteX378" fmla="*/ 4321831 w 11218359"/>
                <a:gd name="connsiteY378" fmla="*/ 1475323 h 1475322"/>
                <a:gd name="connsiteX379" fmla="*/ 4333261 w 11218359"/>
                <a:gd name="connsiteY379" fmla="*/ 1475323 h 1475322"/>
                <a:gd name="connsiteX380" fmla="*/ 4344691 w 11218359"/>
                <a:gd name="connsiteY380" fmla="*/ 1475323 h 1475322"/>
                <a:gd name="connsiteX381" fmla="*/ 4356121 w 11218359"/>
                <a:gd name="connsiteY381" fmla="*/ 1475323 h 1475322"/>
                <a:gd name="connsiteX382" fmla="*/ 4367551 w 11218359"/>
                <a:gd name="connsiteY382" fmla="*/ 1475323 h 1475322"/>
                <a:gd name="connsiteX383" fmla="*/ 4379028 w 11218359"/>
                <a:gd name="connsiteY383" fmla="*/ 1475323 h 1475322"/>
                <a:gd name="connsiteX384" fmla="*/ 4390458 w 11218359"/>
                <a:gd name="connsiteY384" fmla="*/ 1475323 h 1475322"/>
                <a:gd name="connsiteX385" fmla="*/ 4401889 w 11218359"/>
                <a:gd name="connsiteY385" fmla="*/ 1475323 h 1475322"/>
                <a:gd name="connsiteX386" fmla="*/ 4413319 w 11218359"/>
                <a:gd name="connsiteY386" fmla="*/ 1475323 h 1475322"/>
                <a:gd name="connsiteX387" fmla="*/ 4424749 w 11218359"/>
                <a:gd name="connsiteY387" fmla="*/ 1475323 h 1475322"/>
                <a:gd name="connsiteX388" fmla="*/ 4436226 w 11218359"/>
                <a:gd name="connsiteY388" fmla="*/ 1475323 h 1475322"/>
                <a:gd name="connsiteX389" fmla="*/ 4447656 w 11218359"/>
                <a:gd name="connsiteY389" fmla="*/ 1475323 h 1475322"/>
                <a:gd name="connsiteX390" fmla="*/ 4459086 w 11218359"/>
                <a:gd name="connsiteY390" fmla="*/ 1475323 h 1475322"/>
                <a:gd name="connsiteX391" fmla="*/ 4470516 w 11218359"/>
                <a:gd name="connsiteY391" fmla="*/ 1475323 h 1475322"/>
                <a:gd name="connsiteX392" fmla="*/ 4481946 w 11218359"/>
                <a:gd name="connsiteY392" fmla="*/ 1475323 h 1475322"/>
                <a:gd name="connsiteX393" fmla="*/ 4493424 w 11218359"/>
                <a:gd name="connsiteY393" fmla="*/ 1475323 h 1475322"/>
                <a:gd name="connsiteX394" fmla="*/ 4504854 w 11218359"/>
                <a:gd name="connsiteY394" fmla="*/ 1475323 h 1475322"/>
                <a:gd name="connsiteX395" fmla="*/ 4516284 w 11218359"/>
                <a:gd name="connsiteY395" fmla="*/ 1475323 h 1475322"/>
                <a:gd name="connsiteX396" fmla="*/ 4527714 w 11218359"/>
                <a:gd name="connsiteY396" fmla="*/ 1475323 h 1475322"/>
                <a:gd name="connsiteX397" fmla="*/ 4539144 w 11218359"/>
                <a:gd name="connsiteY397" fmla="*/ 1475323 h 1475322"/>
                <a:gd name="connsiteX398" fmla="*/ 4550621 w 11218359"/>
                <a:gd name="connsiteY398" fmla="*/ 1475323 h 1475322"/>
                <a:gd name="connsiteX399" fmla="*/ 4562051 w 11218359"/>
                <a:gd name="connsiteY399" fmla="*/ 1475323 h 1475322"/>
                <a:gd name="connsiteX400" fmla="*/ 4573482 w 11218359"/>
                <a:gd name="connsiteY400" fmla="*/ 1475323 h 1475322"/>
                <a:gd name="connsiteX401" fmla="*/ 4584912 w 11218359"/>
                <a:gd name="connsiteY401" fmla="*/ 1475323 h 1475322"/>
                <a:gd name="connsiteX402" fmla="*/ 4596341 w 11218359"/>
                <a:gd name="connsiteY402" fmla="*/ 1475323 h 1475322"/>
                <a:gd name="connsiteX403" fmla="*/ 4607771 w 11218359"/>
                <a:gd name="connsiteY403" fmla="*/ 1475323 h 1475322"/>
                <a:gd name="connsiteX404" fmla="*/ 4619249 w 11218359"/>
                <a:gd name="connsiteY404" fmla="*/ 1473822 h 1475322"/>
                <a:gd name="connsiteX405" fmla="*/ 4630679 w 11218359"/>
                <a:gd name="connsiteY405" fmla="*/ 1475323 h 1475322"/>
                <a:gd name="connsiteX406" fmla="*/ 4642109 w 11218359"/>
                <a:gd name="connsiteY406" fmla="*/ 1475323 h 1475322"/>
                <a:gd name="connsiteX407" fmla="*/ 4653539 w 11218359"/>
                <a:gd name="connsiteY407" fmla="*/ 1475323 h 1475322"/>
                <a:gd name="connsiteX408" fmla="*/ 4664969 w 11218359"/>
                <a:gd name="connsiteY408" fmla="*/ 1475323 h 1475322"/>
                <a:gd name="connsiteX409" fmla="*/ 4676447 w 11218359"/>
                <a:gd name="connsiteY409" fmla="*/ 1475323 h 1475322"/>
                <a:gd name="connsiteX410" fmla="*/ 4687877 w 11218359"/>
                <a:gd name="connsiteY410" fmla="*/ 1475323 h 1475322"/>
                <a:gd name="connsiteX411" fmla="*/ 4699306 w 11218359"/>
                <a:gd name="connsiteY411" fmla="*/ 1475323 h 1475322"/>
                <a:gd name="connsiteX412" fmla="*/ 4710737 w 11218359"/>
                <a:gd name="connsiteY412" fmla="*/ 1475323 h 1475322"/>
                <a:gd name="connsiteX413" fmla="*/ 4722167 w 11218359"/>
                <a:gd name="connsiteY413" fmla="*/ 1475323 h 1475322"/>
                <a:gd name="connsiteX414" fmla="*/ 4733644 w 11218359"/>
                <a:gd name="connsiteY414" fmla="*/ 1475323 h 1475322"/>
                <a:gd name="connsiteX415" fmla="*/ 4745075 w 11218359"/>
                <a:gd name="connsiteY415" fmla="*/ 1475323 h 1475322"/>
                <a:gd name="connsiteX416" fmla="*/ 4756504 w 11218359"/>
                <a:gd name="connsiteY416" fmla="*/ 1475323 h 1475322"/>
                <a:gd name="connsiteX417" fmla="*/ 4767934 w 11218359"/>
                <a:gd name="connsiteY417" fmla="*/ 1475323 h 1475322"/>
                <a:gd name="connsiteX418" fmla="*/ 4779364 w 11218359"/>
                <a:gd name="connsiteY418" fmla="*/ 1475323 h 1475322"/>
                <a:gd name="connsiteX419" fmla="*/ 4790842 w 11218359"/>
                <a:gd name="connsiteY419" fmla="*/ 1475323 h 1475322"/>
                <a:gd name="connsiteX420" fmla="*/ 4802272 w 11218359"/>
                <a:gd name="connsiteY420" fmla="*/ 1475323 h 1475322"/>
                <a:gd name="connsiteX421" fmla="*/ 4813702 w 11218359"/>
                <a:gd name="connsiteY421" fmla="*/ 1475323 h 1475322"/>
                <a:gd name="connsiteX422" fmla="*/ 4825132 w 11218359"/>
                <a:gd name="connsiteY422" fmla="*/ 1475323 h 1475322"/>
                <a:gd name="connsiteX423" fmla="*/ 4836562 w 11218359"/>
                <a:gd name="connsiteY423" fmla="*/ 1475323 h 1475322"/>
                <a:gd name="connsiteX424" fmla="*/ 4848040 w 11218359"/>
                <a:gd name="connsiteY424" fmla="*/ 1475323 h 1475322"/>
                <a:gd name="connsiteX425" fmla="*/ 4859469 w 11218359"/>
                <a:gd name="connsiteY425" fmla="*/ 1475323 h 1475322"/>
                <a:gd name="connsiteX426" fmla="*/ 4870899 w 11218359"/>
                <a:gd name="connsiteY426" fmla="*/ 1475323 h 1475322"/>
                <a:gd name="connsiteX427" fmla="*/ 4882330 w 11218359"/>
                <a:gd name="connsiteY427" fmla="*/ 1475323 h 1475322"/>
                <a:gd name="connsiteX428" fmla="*/ 4893760 w 11218359"/>
                <a:gd name="connsiteY428" fmla="*/ 1475323 h 1475322"/>
                <a:gd name="connsiteX429" fmla="*/ 4905237 w 11218359"/>
                <a:gd name="connsiteY429" fmla="*/ 1475323 h 1475322"/>
                <a:gd name="connsiteX430" fmla="*/ 4916667 w 11218359"/>
                <a:gd name="connsiteY430" fmla="*/ 1475323 h 1475322"/>
                <a:gd name="connsiteX431" fmla="*/ 4928097 w 11218359"/>
                <a:gd name="connsiteY431" fmla="*/ 1475323 h 1475322"/>
                <a:gd name="connsiteX432" fmla="*/ 4939527 w 11218359"/>
                <a:gd name="connsiteY432" fmla="*/ 1475323 h 1475322"/>
                <a:gd name="connsiteX433" fmla="*/ 4950957 w 11218359"/>
                <a:gd name="connsiteY433" fmla="*/ 1475323 h 1475322"/>
                <a:gd name="connsiteX434" fmla="*/ 4962435 w 11218359"/>
                <a:gd name="connsiteY434" fmla="*/ 1475323 h 1475322"/>
                <a:gd name="connsiteX435" fmla="*/ 4973865 w 11218359"/>
                <a:gd name="connsiteY435" fmla="*/ 1475323 h 1475322"/>
                <a:gd name="connsiteX436" fmla="*/ 4985295 w 11218359"/>
                <a:gd name="connsiteY436" fmla="*/ 1475323 h 1475322"/>
                <a:gd name="connsiteX437" fmla="*/ 4996725 w 11218359"/>
                <a:gd name="connsiteY437" fmla="*/ 1475323 h 1475322"/>
                <a:gd name="connsiteX438" fmla="*/ 5008155 w 11218359"/>
                <a:gd name="connsiteY438" fmla="*/ 1475323 h 1475322"/>
                <a:gd name="connsiteX439" fmla="*/ 5019632 w 11218359"/>
                <a:gd name="connsiteY439" fmla="*/ 1475323 h 1475322"/>
                <a:gd name="connsiteX440" fmla="*/ 5031062 w 11218359"/>
                <a:gd name="connsiteY440" fmla="*/ 1475323 h 1475322"/>
                <a:gd name="connsiteX441" fmla="*/ 5042492 w 11218359"/>
                <a:gd name="connsiteY441" fmla="*/ 1475323 h 1475322"/>
                <a:gd name="connsiteX442" fmla="*/ 5053923 w 11218359"/>
                <a:gd name="connsiteY442" fmla="*/ 1475323 h 1475322"/>
                <a:gd name="connsiteX443" fmla="*/ 5065353 w 11218359"/>
                <a:gd name="connsiteY443" fmla="*/ 1475323 h 1475322"/>
                <a:gd name="connsiteX444" fmla="*/ 5076830 w 11218359"/>
                <a:gd name="connsiteY444" fmla="*/ 1475323 h 1475322"/>
                <a:gd name="connsiteX445" fmla="*/ 5088260 w 11218359"/>
                <a:gd name="connsiteY445" fmla="*/ 1475323 h 1475322"/>
                <a:gd name="connsiteX446" fmla="*/ 5099690 w 11218359"/>
                <a:gd name="connsiteY446" fmla="*/ 1475323 h 1475322"/>
                <a:gd name="connsiteX447" fmla="*/ 5111120 w 11218359"/>
                <a:gd name="connsiteY447" fmla="*/ 1475323 h 1475322"/>
                <a:gd name="connsiteX448" fmla="*/ 5122550 w 11218359"/>
                <a:gd name="connsiteY448" fmla="*/ 1475323 h 1475322"/>
                <a:gd name="connsiteX449" fmla="*/ 5134028 w 11218359"/>
                <a:gd name="connsiteY449" fmla="*/ 1475323 h 1475322"/>
                <a:gd name="connsiteX450" fmla="*/ 5145458 w 11218359"/>
                <a:gd name="connsiteY450" fmla="*/ 1475323 h 1475322"/>
                <a:gd name="connsiteX451" fmla="*/ 5156888 w 11218359"/>
                <a:gd name="connsiteY451" fmla="*/ 1475323 h 1475322"/>
                <a:gd name="connsiteX452" fmla="*/ 5168318 w 11218359"/>
                <a:gd name="connsiteY452" fmla="*/ 1475323 h 1475322"/>
                <a:gd name="connsiteX453" fmla="*/ 5179747 w 11218359"/>
                <a:gd name="connsiteY453" fmla="*/ 1475323 h 1475322"/>
                <a:gd name="connsiteX454" fmla="*/ 5191225 w 11218359"/>
                <a:gd name="connsiteY454" fmla="*/ 1475323 h 1475322"/>
                <a:gd name="connsiteX455" fmla="*/ 5202655 w 11218359"/>
                <a:gd name="connsiteY455" fmla="*/ 1475323 h 1475322"/>
                <a:gd name="connsiteX456" fmla="*/ 5214085 w 11218359"/>
                <a:gd name="connsiteY456" fmla="*/ 1475323 h 1475322"/>
                <a:gd name="connsiteX457" fmla="*/ 5225515 w 11218359"/>
                <a:gd name="connsiteY457" fmla="*/ 1475323 h 1475322"/>
                <a:gd name="connsiteX458" fmla="*/ 5236945 w 11218359"/>
                <a:gd name="connsiteY458" fmla="*/ 1475323 h 1475322"/>
                <a:gd name="connsiteX459" fmla="*/ 5248423 w 11218359"/>
                <a:gd name="connsiteY459" fmla="*/ 1475323 h 1475322"/>
                <a:gd name="connsiteX460" fmla="*/ 5259853 w 11218359"/>
                <a:gd name="connsiteY460" fmla="*/ 1475323 h 1475322"/>
                <a:gd name="connsiteX461" fmla="*/ 5271283 w 11218359"/>
                <a:gd name="connsiteY461" fmla="*/ 1475323 h 1475322"/>
                <a:gd name="connsiteX462" fmla="*/ 5282713 w 11218359"/>
                <a:gd name="connsiteY462" fmla="*/ 1475323 h 1475322"/>
                <a:gd name="connsiteX463" fmla="*/ 5294143 w 11218359"/>
                <a:gd name="connsiteY463" fmla="*/ 1475323 h 1475322"/>
                <a:gd name="connsiteX464" fmla="*/ 5305621 w 11218359"/>
                <a:gd name="connsiteY464" fmla="*/ 1475323 h 1475322"/>
                <a:gd name="connsiteX465" fmla="*/ 5317051 w 11218359"/>
                <a:gd name="connsiteY465" fmla="*/ 1475323 h 1475322"/>
                <a:gd name="connsiteX466" fmla="*/ 5328481 w 11218359"/>
                <a:gd name="connsiteY466" fmla="*/ 1475323 h 1475322"/>
                <a:gd name="connsiteX467" fmla="*/ 5339910 w 11218359"/>
                <a:gd name="connsiteY467" fmla="*/ 1475323 h 1475322"/>
                <a:gd name="connsiteX468" fmla="*/ 5351340 w 11218359"/>
                <a:gd name="connsiteY468" fmla="*/ 1475323 h 1475322"/>
                <a:gd name="connsiteX469" fmla="*/ 5362818 w 11218359"/>
                <a:gd name="connsiteY469" fmla="*/ 1475323 h 1475322"/>
                <a:gd name="connsiteX470" fmla="*/ 5374248 w 11218359"/>
                <a:gd name="connsiteY470" fmla="*/ 1475323 h 1475322"/>
                <a:gd name="connsiteX471" fmla="*/ 5385678 w 11218359"/>
                <a:gd name="connsiteY471" fmla="*/ 1475323 h 1475322"/>
                <a:gd name="connsiteX472" fmla="*/ 5397108 w 11218359"/>
                <a:gd name="connsiteY472" fmla="*/ 1475323 h 1475322"/>
                <a:gd name="connsiteX473" fmla="*/ 5408538 w 11218359"/>
                <a:gd name="connsiteY473" fmla="*/ 1475323 h 1475322"/>
                <a:gd name="connsiteX474" fmla="*/ 5420016 w 11218359"/>
                <a:gd name="connsiteY474" fmla="*/ 1475323 h 1475322"/>
                <a:gd name="connsiteX475" fmla="*/ 5431446 w 11218359"/>
                <a:gd name="connsiteY475" fmla="*/ 1475323 h 1475322"/>
                <a:gd name="connsiteX476" fmla="*/ 5442876 w 11218359"/>
                <a:gd name="connsiteY476" fmla="*/ 1475323 h 1475322"/>
                <a:gd name="connsiteX477" fmla="*/ 5454306 w 11218359"/>
                <a:gd name="connsiteY477" fmla="*/ 1475323 h 1475322"/>
                <a:gd name="connsiteX478" fmla="*/ 5465736 w 11218359"/>
                <a:gd name="connsiteY478" fmla="*/ 1475323 h 1475322"/>
                <a:gd name="connsiteX479" fmla="*/ 5477214 w 11218359"/>
                <a:gd name="connsiteY479" fmla="*/ 1475323 h 1475322"/>
                <a:gd name="connsiteX480" fmla="*/ 5488643 w 11218359"/>
                <a:gd name="connsiteY480" fmla="*/ 1475323 h 1475322"/>
                <a:gd name="connsiteX481" fmla="*/ 5500073 w 11218359"/>
                <a:gd name="connsiteY481" fmla="*/ 1475323 h 1475322"/>
                <a:gd name="connsiteX482" fmla="*/ 5511503 w 11218359"/>
                <a:gd name="connsiteY482" fmla="*/ 1475323 h 1475322"/>
                <a:gd name="connsiteX483" fmla="*/ 5522933 w 11218359"/>
                <a:gd name="connsiteY483" fmla="*/ 1475323 h 1475322"/>
                <a:gd name="connsiteX484" fmla="*/ 5534411 w 11218359"/>
                <a:gd name="connsiteY484" fmla="*/ 1475323 h 1475322"/>
                <a:gd name="connsiteX485" fmla="*/ 5545841 w 11218359"/>
                <a:gd name="connsiteY485" fmla="*/ 1475323 h 1475322"/>
                <a:gd name="connsiteX486" fmla="*/ 5557271 w 11218359"/>
                <a:gd name="connsiteY486" fmla="*/ 1475323 h 1475322"/>
                <a:gd name="connsiteX487" fmla="*/ 5568701 w 11218359"/>
                <a:gd name="connsiteY487" fmla="*/ 1475323 h 1475322"/>
                <a:gd name="connsiteX488" fmla="*/ 5580131 w 11218359"/>
                <a:gd name="connsiteY488" fmla="*/ 1475323 h 1475322"/>
                <a:gd name="connsiteX489" fmla="*/ 5591609 w 11218359"/>
                <a:gd name="connsiteY489" fmla="*/ 1475323 h 1475322"/>
                <a:gd name="connsiteX490" fmla="*/ 5603038 w 11218359"/>
                <a:gd name="connsiteY490" fmla="*/ 1475323 h 1475322"/>
                <a:gd name="connsiteX491" fmla="*/ 5614469 w 11218359"/>
                <a:gd name="connsiteY491" fmla="*/ 1475323 h 1475322"/>
                <a:gd name="connsiteX492" fmla="*/ 5625899 w 11218359"/>
                <a:gd name="connsiteY492" fmla="*/ 1475323 h 1475322"/>
                <a:gd name="connsiteX493" fmla="*/ 5637329 w 11218359"/>
                <a:gd name="connsiteY493" fmla="*/ 1475323 h 1475322"/>
                <a:gd name="connsiteX494" fmla="*/ 5648759 w 11218359"/>
                <a:gd name="connsiteY494" fmla="*/ 1475323 h 1475322"/>
                <a:gd name="connsiteX495" fmla="*/ 5660236 w 11218359"/>
                <a:gd name="connsiteY495" fmla="*/ 1475323 h 1475322"/>
                <a:gd name="connsiteX496" fmla="*/ 5671666 w 11218359"/>
                <a:gd name="connsiteY496" fmla="*/ 1475323 h 1475322"/>
                <a:gd name="connsiteX497" fmla="*/ 5683096 w 11218359"/>
                <a:gd name="connsiteY497" fmla="*/ 1475323 h 1475322"/>
                <a:gd name="connsiteX498" fmla="*/ 5694526 w 11218359"/>
                <a:gd name="connsiteY498" fmla="*/ 1475323 h 1475322"/>
                <a:gd name="connsiteX499" fmla="*/ 5705956 w 11218359"/>
                <a:gd name="connsiteY499" fmla="*/ 1475323 h 1475322"/>
                <a:gd name="connsiteX500" fmla="*/ 5717434 w 11218359"/>
                <a:gd name="connsiteY500" fmla="*/ 1475323 h 1475322"/>
                <a:gd name="connsiteX501" fmla="*/ 5728864 w 11218359"/>
                <a:gd name="connsiteY501" fmla="*/ 1475323 h 1475322"/>
                <a:gd name="connsiteX502" fmla="*/ 5740294 w 11218359"/>
                <a:gd name="connsiteY502" fmla="*/ 1475323 h 1475322"/>
                <a:gd name="connsiteX503" fmla="*/ 5751724 w 11218359"/>
                <a:gd name="connsiteY503" fmla="*/ 1475323 h 1475322"/>
                <a:gd name="connsiteX504" fmla="*/ 5763154 w 11218359"/>
                <a:gd name="connsiteY504" fmla="*/ 1475323 h 1475322"/>
                <a:gd name="connsiteX505" fmla="*/ 5774631 w 11218359"/>
                <a:gd name="connsiteY505" fmla="*/ 1475323 h 1475322"/>
                <a:gd name="connsiteX506" fmla="*/ 5786062 w 11218359"/>
                <a:gd name="connsiteY506" fmla="*/ 1475323 h 1475322"/>
                <a:gd name="connsiteX507" fmla="*/ 5797492 w 11218359"/>
                <a:gd name="connsiteY507" fmla="*/ 1475323 h 1475322"/>
                <a:gd name="connsiteX508" fmla="*/ 5808921 w 11218359"/>
                <a:gd name="connsiteY508" fmla="*/ 1475323 h 1475322"/>
                <a:gd name="connsiteX509" fmla="*/ 5820351 w 11218359"/>
                <a:gd name="connsiteY509" fmla="*/ 1475323 h 1475322"/>
                <a:gd name="connsiteX510" fmla="*/ 5831829 w 11218359"/>
                <a:gd name="connsiteY510" fmla="*/ 1475323 h 1475322"/>
                <a:gd name="connsiteX511" fmla="*/ 5843259 w 11218359"/>
                <a:gd name="connsiteY511" fmla="*/ 1475323 h 1475322"/>
                <a:gd name="connsiteX512" fmla="*/ 5854689 w 11218359"/>
                <a:gd name="connsiteY512" fmla="*/ 1475323 h 1475322"/>
                <a:gd name="connsiteX513" fmla="*/ 5866119 w 11218359"/>
                <a:gd name="connsiteY513" fmla="*/ 1475323 h 1475322"/>
                <a:gd name="connsiteX514" fmla="*/ 5877549 w 11218359"/>
                <a:gd name="connsiteY514" fmla="*/ 1475323 h 1475322"/>
                <a:gd name="connsiteX515" fmla="*/ 5889027 w 11218359"/>
                <a:gd name="connsiteY515" fmla="*/ 1475323 h 1475322"/>
                <a:gd name="connsiteX516" fmla="*/ 5900457 w 11218359"/>
                <a:gd name="connsiteY516" fmla="*/ 1475323 h 1475322"/>
                <a:gd name="connsiteX517" fmla="*/ 5911887 w 11218359"/>
                <a:gd name="connsiteY517" fmla="*/ 1475323 h 1475322"/>
                <a:gd name="connsiteX518" fmla="*/ 5923317 w 11218359"/>
                <a:gd name="connsiteY518" fmla="*/ 1475323 h 1475322"/>
                <a:gd name="connsiteX519" fmla="*/ 5934747 w 11218359"/>
                <a:gd name="connsiteY519" fmla="*/ 1475323 h 1475322"/>
                <a:gd name="connsiteX520" fmla="*/ 5946225 w 11218359"/>
                <a:gd name="connsiteY520" fmla="*/ 1475323 h 1475322"/>
                <a:gd name="connsiteX521" fmla="*/ 5957655 w 11218359"/>
                <a:gd name="connsiteY521" fmla="*/ 1475323 h 1475322"/>
                <a:gd name="connsiteX522" fmla="*/ 5969084 w 11218359"/>
                <a:gd name="connsiteY522" fmla="*/ 1475323 h 1475322"/>
                <a:gd name="connsiteX523" fmla="*/ 5980514 w 11218359"/>
                <a:gd name="connsiteY523" fmla="*/ 1475323 h 1475322"/>
                <a:gd name="connsiteX524" fmla="*/ 5991944 w 11218359"/>
                <a:gd name="connsiteY524" fmla="*/ 1475323 h 1475322"/>
                <a:gd name="connsiteX525" fmla="*/ 6003422 w 11218359"/>
                <a:gd name="connsiteY525" fmla="*/ 1475323 h 1475322"/>
                <a:gd name="connsiteX526" fmla="*/ 6014852 w 11218359"/>
                <a:gd name="connsiteY526" fmla="*/ 1475323 h 1475322"/>
                <a:gd name="connsiteX527" fmla="*/ 6026282 w 11218359"/>
                <a:gd name="connsiteY527" fmla="*/ 1475323 h 1475322"/>
                <a:gd name="connsiteX528" fmla="*/ 6037712 w 11218359"/>
                <a:gd name="connsiteY528" fmla="*/ 1475323 h 1475322"/>
                <a:gd name="connsiteX529" fmla="*/ 6049142 w 11218359"/>
                <a:gd name="connsiteY529" fmla="*/ 1475323 h 1475322"/>
                <a:gd name="connsiteX530" fmla="*/ 6060620 w 11218359"/>
                <a:gd name="connsiteY530" fmla="*/ 1475323 h 1475322"/>
                <a:gd name="connsiteX531" fmla="*/ 6072049 w 11218359"/>
                <a:gd name="connsiteY531" fmla="*/ 1475323 h 1475322"/>
                <a:gd name="connsiteX532" fmla="*/ 6083480 w 11218359"/>
                <a:gd name="connsiteY532" fmla="*/ 1475323 h 1475322"/>
                <a:gd name="connsiteX533" fmla="*/ 6094910 w 11218359"/>
                <a:gd name="connsiteY533" fmla="*/ 1475323 h 1475322"/>
                <a:gd name="connsiteX534" fmla="*/ 6106340 w 11218359"/>
                <a:gd name="connsiteY534" fmla="*/ 1475323 h 1475322"/>
                <a:gd name="connsiteX535" fmla="*/ 6117818 w 11218359"/>
                <a:gd name="connsiteY535" fmla="*/ 1475323 h 1475322"/>
                <a:gd name="connsiteX536" fmla="*/ 6129247 w 11218359"/>
                <a:gd name="connsiteY536" fmla="*/ 1475323 h 1475322"/>
                <a:gd name="connsiteX537" fmla="*/ 6140677 w 11218359"/>
                <a:gd name="connsiteY537" fmla="*/ 1475323 h 1475322"/>
                <a:gd name="connsiteX538" fmla="*/ 6152107 w 11218359"/>
                <a:gd name="connsiteY538" fmla="*/ 1475323 h 1475322"/>
                <a:gd name="connsiteX539" fmla="*/ 6163537 w 11218359"/>
                <a:gd name="connsiteY539" fmla="*/ 1475323 h 1475322"/>
                <a:gd name="connsiteX540" fmla="*/ 6175015 w 11218359"/>
                <a:gd name="connsiteY540" fmla="*/ 1475323 h 1475322"/>
                <a:gd name="connsiteX541" fmla="*/ 6186445 w 11218359"/>
                <a:gd name="connsiteY541" fmla="*/ 1475323 h 1475322"/>
                <a:gd name="connsiteX542" fmla="*/ 6197875 w 11218359"/>
                <a:gd name="connsiteY542" fmla="*/ 1475323 h 1475322"/>
                <a:gd name="connsiteX543" fmla="*/ 6209305 w 11218359"/>
                <a:gd name="connsiteY543" fmla="*/ 1475323 h 1475322"/>
                <a:gd name="connsiteX544" fmla="*/ 6220735 w 11218359"/>
                <a:gd name="connsiteY544" fmla="*/ 1475323 h 1475322"/>
                <a:gd name="connsiteX545" fmla="*/ 6232212 w 11218359"/>
                <a:gd name="connsiteY545" fmla="*/ 1475323 h 1475322"/>
                <a:gd name="connsiteX546" fmla="*/ 6243642 w 11218359"/>
                <a:gd name="connsiteY546" fmla="*/ 1475323 h 1475322"/>
                <a:gd name="connsiteX547" fmla="*/ 6255073 w 11218359"/>
                <a:gd name="connsiteY547" fmla="*/ 1475323 h 1475322"/>
                <a:gd name="connsiteX548" fmla="*/ 6266503 w 11218359"/>
                <a:gd name="connsiteY548" fmla="*/ 1475323 h 1475322"/>
                <a:gd name="connsiteX549" fmla="*/ 6277933 w 11218359"/>
                <a:gd name="connsiteY549" fmla="*/ 1475323 h 1475322"/>
                <a:gd name="connsiteX550" fmla="*/ 6289410 w 11218359"/>
                <a:gd name="connsiteY550" fmla="*/ 1475323 h 1475322"/>
                <a:gd name="connsiteX551" fmla="*/ 6300840 w 11218359"/>
                <a:gd name="connsiteY551" fmla="*/ 1475323 h 1475322"/>
                <a:gd name="connsiteX552" fmla="*/ 6312270 w 11218359"/>
                <a:gd name="connsiteY552" fmla="*/ 1475323 h 1475322"/>
                <a:gd name="connsiteX553" fmla="*/ 6323700 w 11218359"/>
                <a:gd name="connsiteY553" fmla="*/ 1475323 h 1475322"/>
                <a:gd name="connsiteX554" fmla="*/ 6335130 w 11218359"/>
                <a:gd name="connsiteY554" fmla="*/ 1475323 h 1475322"/>
                <a:gd name="connsiteX555" fmla="*/ 6346608 w 11218359"/>
                <a:gd name="connsiteY555" fmla="*/ 1475323 h 1475322"/>
                <a:gd name="connsiteX556" fmla="*/ 6358038 w 11218359"/>
                <a:gd name="connsiteY556" fmla="*/ 1475323 h 1475322"/>
                <a:gd name="connsiteX557" fmla="*/ 6369468 w 11218359"/>
                <a:gd name="connsiteY557" fmla="*/ 1475323 h 1475322"/>
                <a:gd name="connsiteX558" fmla="*/ 6380898 w 11218359"/>
                <a:gd name="connsiteY558" fmla="*/ 1475323 h 1475322"/>
                <a:gd name="connsiteX559" fmla="*/ 6392328 w 11218359"/>
                <a:gd name="connsiteY559" fmla="*/ 1475323 h 1475322"/>
                <a:gd name="connsiteX560" fmla="*/ 6403805 w 11218359"/>
                <a:gd name="connsiteY560" fmla="*/ 1475323 h 1475322"/>
                <a:gd name="connsiteX561" fmla="*/ 6415235 w 11218359"/>
                <a:gd name="connsiteY561" fmla="*/ 1475323 h 1475322"/>
                <a:gd name="connsiteX562" fmla="*/ 6426666 w 11218359"/>
                <a:gd name="connsiteY562" fmla="*/ 1475323 h 1475322"/>
                <a:gd name="connsiteX563" fmla="*/ 6438096 w 11218359"/>
                <a:gd name="connsiteY563" fmla="*/ 1475323 h 1475322"/>
                <a:gd name="connsiteX564" fmla="*/ 6449525 w 11218359"/>
                <a:gd name="connsiteY564" fmla="*/ 1475323 h 1475322"/>
                <a:gd name="connsiteX565" fmla="*/ 6461003 w 11218359"/>
                <a:gd name="connsiteY565" fmla="*/ 1475323 h 1475322"/>
                <a:gd name="connsiteX566" fmla="*/ 6472433 w 11218359"/>
                <a:gd name="connsiteY566" fmla="*/ 1475323 h 1475322"/>
                <a:gd name="connsiteX567" fmla="*/ 6483863 w 11218359"/>
                <a:gd name="connsiteY567" fmla="*/ 1475323 h 1475322"/>
                <a:gd name="connsiteX568" fmla="*/ 6495293 w 11218359"/>
                <a:gd name="connsiteY568" fmla="*/ 1475323 h 1475322"/>
                <a:gd name="connsiteX569" fmla="*/ 6506723 w 11218359"/>
                <a:gd name="connsiteY569" fmla="*/ 1475323 h 1475322"/>
                <a:gd name="connsiteX570" fmla="*/ 6518201 w 11218359"/>
                <a:gd name="connsiteY570" fmla="*/ 1475323 h 1475322"/>
                <a:gd name="connsiteX571" fmla="*/ 6529631 w 11218359"/>
                <a:gd name="connsiteY571" fmla="*/ 1475323 h 1475322"/>
                <a:gd name="connsiteX572" fmla="*/ 6541061 w 11218359"/>
                <a:gd name="connsiteY572" fmla="*/ 1475323 h 1475322"/>
                <a:gd name="connsiteX573" fmla="*/ 6552490 w 11218359"/>
                <a:gd name="connsiteY573" fmla="*/ 1475323 h 1475322"/>
                <a:gd name="connsiteX574" fmla="*/ 6563921 w 11218359"/>
                <a:gd name="connsiteY574" fmla="*/ 1475323 h 1475322"/>
                <a:gd name="connsiteX575" fmla="*/ 6575398 w 11218359"/>
                <a:gd name="connsiteY575" fmla="*/ 1475323 h 1475322"/>
                <a:gd name="connsiteX576" fmla="*/ 6586828 w 11218359"/>
                <a:gd name="connsiteY576" fmla="*/ 1475323 h 1475322"/>
                <a:gd name="connsiteX577" fmla="*/ 6598259 w 11218359"/>
                <a:gd name="connsiteY577" fmla="*/ 1475323 h 1475322"/>
                <a:gd name="connsiteX578" fmla="*/ 6609688 w 11218359"/>
                <a:gd name="connsiteY578" fmla="*/ 1475323 h 1475322"/>
                <a:gd name="connsiteX579" fmla="*/ 6621118 w 11218359"/>
                <a:gd name="connsiteY579" fmla="*/ 1475323 h 1475322"/>
                <a:gd name="connsiteX580" fmla="*/ 6632596 w 11218359"/>
                <a:gd name="connsiteY580" fmla="*/ 1475323 h 1475322"/>
                <a:gd name="connsiteX581" fmla="*/ 6644026 w 11218359"/>
                <a:gd name="connsiteY581" fmla="*/ 1475323 h 1475322"/>
                <a:gd name="connsiteX582" fmla="*/ 6655456 w 11218359"/>
                <a:gd name="connsiteY582" fmla="*/ 1475323 h 1475322"/>
                <a:gd name="connsiteX583" fmla="*/ 6666886 w 11218359"/>
                <a:gd name="connsiteY583" fmla="*/ 1475323 h 1475322"/>
                <a:gd name="connsiteX584" fmla="*/ 6678316 w 11218359"/>
                <a:gd name="connsiteY584" fmla="*/ 1475323 h 1475322"/>
                <a:gd name="connsiteX585" fmla="*/ 6689794 w 11218359"/>
                <a:gd name="connsiteY585" fmla="*/ 1475323 h 1475322"/>
                <a:gd name="connsiteX586" fmla="*/ 6701224 w 11218359"/>
                <a:gd name="connsiteY586" fmla="*/ 1475323 h 1475322"/>
                <a:gd name="connsiteX587" fmla="*/ 6712653 w 11218359"/>
                <a:gd name="connsiteY587" fmla="*/ 1475323 h 1475322"/>
                <a:gd name="connsiteX588" fmla="*/ 6724083 w 11218359"/>
                <a:gd name="connsiteY588" fmla="*/ 1475323 h 1475322"/>
                <a:gd name="connsiteX589" fmla="*/ 6735514 w 11218359"/>
                <a:gd name="connsiteY589" fmla="*/ 1475323 h 1475322"/>
                <a:gd name="connsiteX590" fmla="*/ 6746944 w 11218359"/>
                <a:gd name="connsiteY590" fmla="*/ 1475323 h 1475322"/>
                <a:gd name="connsiteX591" fmla="*/ 6758421 w 11218359"/>
                <a:gd name="connsiteY591" fmla="*/ 1475323 h 1475322"/>
                <a:gd name="connsiteX592" fmla="*/ 6769851 w 11218359"/>
                <a:gd name="connsiteY592" fmla="*/ 1475323 h 1475322"/>
                <a:gd name="connsiteX593" fmla="*/ 6781281 w 11218359"/>
                <a:gd name="connsiteY593" fmla="*/ 1475323 h 1475322"/>
                <a:gd name="connsiteX594" fmla="*/ 6792711 w 11218359"/>
                <a:gd name="connsiteY594" fmla="*/ 1475323 h 1475322"/>
                <a:gd name="connsiteX595" fmla="*/ 6804141 w 11218359"/>
                <a:gd name="connsiteY595" fmla="*/ 1475323 h 1475322"/>
                <a:gd name="connsiteX596" fmla="*/ 6815619 w 11218359"/>
                <a:gd name="connsiteY596" fmla="*/ 1475323 h 1475322"/>
                <a:gd name="connsiteX597" fmla="*/ 6827049 w 11218359"/>
                <a:gd name="connsiteY597" fmla="*/ 1475323 h 1475322"/>
                <a:gd name="connsiteX598" fmla="*/ 6838479 w 11218359"/>
                <a:gd name="connsiteY598" fmla="*/ 1475323 h 1475322"/>
                <a:gd name="connsiteX599" fmla="*/ 6849909 w 11218359"/>
                <a:gd name="connsiteY599" fmla="*/ 1475323 h 1475322"/>
                <a:gd name="connsiteX600" fmla="*/ 6861339 w 11218359"/>
                <a:gd name="connsiteY600" fmla="*/ 1475323 h 1475322"/>
                <a:gd name="connsiteX601" fmla="*/ 6872816 w 11218359"/>
                <a:gd name="connsiteY601" fmla="*/ 1475323 h 1475322"/>
                <a:gd name="connsiteX602" fmla="*/ 6884246 w 11218359"/>
                <a:gd name="connsiteY602" fmla="*/ 1475323 h 1475322"/>
                <a:gd name="connsiteX603" fmla="*/ 6895676 w 11218359"/>
                <a:gd name="connsiteY603" fmla="*/ 1475323 h 1475322"/>
                <a:gd name="connsiteX604" fmla="*/ 6907107 w 11218359"/>
                <a:gd name="connsiteY604" fmla="*/ 1475323 h 1475322"/>
                <a:gd name="connsiteX605" fmla="*/ 6918537 w 11218359"/>
                <a:gd name="connsiteY605" fmla="*/ 1475323 h 1475322"/>
                <a:gd name="connsiteX606" fmla="*/ 6930014 w 11218359"/>
                <a:gd name="connsiteY606" fmla="*/ 1475323 h 1475322"/>
                <a:gd name="connsiteX607" fmla="*/ 6941444 w 11218359"/>
                <a:gd name="connsiteY607" fmla="*/ 1475323 h 1475322"/>
                <a:gd name="connsiteX608" fmla="*/ 6952874 w 11218359"/>
                <a:gd name="connsiteY608" fmla="*/ 1475323 h 1475322"/>
                <a:gd name="connsiteX609" fmla="*/ 6964304 w 11218359"/>
                <a:gd name="connsiteY609" fmla="*/ 1475323 h 1475322"/>
                <a:gd name="connsiteX610" fmla="*/ 6975734 w 11218359"/>
                <a:gd name="connsiteY610" fmla="*/ 1475323 h 1475322"/>
                <a:gd name="connsiteX611" fmla="*/ 6987212 w 11218359"/>
                <a:gd name="connsiteY611" fmla="*/ 1475323 h 1475322"/>
                <a:gd name="connsiteX612" fmla="*/ 6998642 w 11218359"/>
                <a:gd name="connsiteY612" fmla="*/ 1475323 h 1475322"/>
                <a:gd name="connsiteX613" fmla="*/ 7010072 w 11218359"/>
                <a:gd name="connsiteY613" fmla="*/ 1475323 h 1475322"/>
                <a:gd name="connsiteX614" fmla="*/ 7021502 w 11218359"/>
                <a:gd name="connsiteY614" fmla="*/ 1475323 h 1475322"/>
                <a:gd name="connsiteX615" fmla="*/ 7032931 w 11218359"/>
                <a:gd name="connsiteY615" fmla="*/ 1475323 h 1475322"/>
                <a:gd name="connsiteX616" fmla="*/ 7044409 w 11218359"/>
                <a:gd name="connsiteY616" fmla="*/ 1475323 h 1475322"/>
                <a:gd name="connsiteX617" fmla="*/ 7055839 w 11218359"/>
                <a:gd name="connsiteY617" fmla="*/ 1475323 h 1475322"/>
                <a:gd name="connsiteX618" fmla="*/ 7067269 w 11218359"/>
                <a:gd name="connsiteY618" fmla="*/ 1475323 h 1475322"/>
                <a:gd name="connsiteX619" fmla="*/ 7078700 w 11218359"/>
                <a:gd name="connsiteY619" fmla="*/ 1475323 h 1475322"/>
                <a:gd name="connsiteX620" fmla="*/ 7090129 w 11218359"/>
                <a:gd name="connsiteY620" fmla="*/ 1475323 h 1475322"/>
                <a:gd name="connsiteX621" fmla="*/ 7101607 w 11218359"/>
                <a:gd name="connsiteY621" fmla="*/ 1475323 h 1475322"/>
                <a:gd name="connsiteX622" fmla="*/ 7113037 w 11218359"/>
                <a:gd name="connsiteY622" fmla="*/ 1475323 h 1475322"/>
                <a:gd name="connsiteX623" fmla="*/ 7124467 w 11218359"/>
                <a:gd name="connsiteY623" fmla="*/ 1475323 h 1475322"/>
                <a:gd name="connsiteX624" fmla="*/ 7135897 w 11218359"/>
                <a:gd name="connsiteY624" fmla="*/ 1475323 h 1475322"/>
                <a:gd name="connsiteX625" fmla="*/ 7147327 w 11218359"/>
                <a:gd name="connsiteY625" fmla="*/ 1475323 h 1475322"/>
                <a:gd name="connsiteX626" fmla="*/ 7158805 w 11218359"/>
                <a:gd name="connsiteY626" fmla="*/ 1475323 h 1475322"/>
                <a:gd name="connsiteX627" fmla="*/ 7170235 w 11218359"/>
                <a:gd name="connsiteY627" fmla="*/ 1475323 h 1475322"/>
                <a:gd name="connsiteX628" fmla="*/ 7181665 w 11218359"/>
                <a:gd name="connsiteY628" fmla="*/ 1475323 h 1475322"/>
                <a:gd name="connsiteX629" fmla="*/ 7193094 w 11218359"/>
                <a:gd name="connsiteY629" fmla="*/ 1475323 h 1475322"/>
                <a:gd name="connsiteX630" fmla="*/ 7204524 w 11218359"/>
                <a:gd name="connsiteY630" fmla="*/ 1475323 h 1475322"/>
                <a:gd name="connsiteX631" fmla="*/ 7216002 w 11218359"/>
                <a:gd name="connsiteY631" fmla="*/ 1475323 h 1475322"/>
                <a:gd name="connsiteX632" fmla="*/ 7227432 w 11218359"/>
                <a:gd name="connsiteY632" fmla="*/ 1475323 h 1475322"/>
                <a:gd name="connsiteX633" fmla="*/ 7238862 w 11218359"/>
                <a:gd name="connsiteY633" fmla="*/ 1475323 h 1475322"/>
                <a:gd name="connsiteX634" fmla="*/ 7250292 w 11218359"/>
                <a:gd name="connsiteY634" fmla="*/ 1475323 h 1475322"/>
                <a:gd name="connsiteX635" fmla="*/ 7261722 w 11218359"/>
                <a:gd name="connsiteY635" fmla="*/ 1475323 h 1475322"/>
                <a:gd name="connsiteX636" fmla="*/ 7273200 w 11218359"/>
                <a:gd name="connsiteY636" fmla="*/ 1475323 h 1475322"/>
                <a:gd name="connsiteX637" fmla="*/ 7284630 w 11218359"/>
                <a:gd name="connsiteY637" fmla="*/ 1475323 h 1475322"/>
                <a:gd name="connsiteX638" fmla="*/ 7296060 w 11218359"/>
                <a:gd name="connsiteY638" fmla="*/ 1475323 h 1475322"/>
                <a:gd name="connsiteX639" fmla="*/ 7307490 w 11218359"/>
                <a:gd name="connsiteY639" fmla="*/ 1475323 h 1475322"/>
                <a:gd name="connsiteX640" fmla="*/ 7318920 w 11218359"/>
                <a:gd name="connsiteY640" fmla="*/ 1475323 h 1475322"/>
                <a:gd name="connsiteX641" fmla="*/ 7330398 w 11218359"/>
                <a:gd name="connsiteY641" fmla="*/ 1475323 h 1475322"/>
                <a:gd name="connsiteX642" fmla="*/ 7341828 w 11218359"/>
                <a:gd name="connsiteY642" fmla="*/ 1475323 h 1475322"/>
                <a:gd name="connsiteX643" fmla="*/ 7353257 w 11218359"/>
                <a:gd name="connsiteY643" fmla="*/ 1475323 h 1475322"/>
                <a:gd name="connsiteX644" fmla="*/ 7364687 w 11218359"/>
                <a:gd name="connsiteY644" fmla="*/ 1475323 h 1475322"/>
                <a:gd name="connsiteX645" fmla="*/ 7376117 w 11218359"/>
                <a:gd name="connsiteY645" fmla="*/ 1475323 h 1475322"/>
                <a:gd name="connsiteX646" fmla="*/ 7387595 w 11218359"/>
                <a:gd name="connsiteY646" fmla="*/ 1475323 h 1475322"/>
                <a:gd name="connsiteX647" fmla="*/ 7399025 w 11218359"/>
                <a:gd name="connsiteY647" fmla="*/ 1475323 h 1475322"/>
                <a:gd name="connsiteX648" fmla="*/ 7410455 w 11218359"/>
                <a:gd name="connsiteY648" fmla="*/ 1475323 h 1475322"/>
                <a:gd name="connsiteX649" fmla="*/ 7421885 w 11218359"/>
                <a:gd name="connsiteY649" fmla="*/ 1475323 h 1475322"/>
                <a:gd name="connsiteX650" fmla="*/ 7433315 w 11218359"/>
                <a:gd name="connsiteY650" fmla="*/ 1475323 h 1475322"/>
                <a:gd name="connsiteX651" fmla="*/ 7444793 w 11218359"/>
                <a:gd name="connsiteY651" fmla="*/ 1475323 h 1475322"/>
                <a:gd name="connsiteX652" fmla="*/ 7456222 w 11218359"/>
                <a:gd name="connsiteY652" fmla="*/ 1475323 h 1475322"/>
                <a:gd name="connsiteX653" fmla="*/ 7467653 w 11218359"/>
                <a:gd name="connsiteY653" fmla="*/ 1475323 h 1475322"/>
                <a:gd name="connsiteX654" fmla="*/ 7479083 w 11218359"/>
                <a:gd name="connsiteY654" fmla="*/ 1475323 h 1475322"/>
                <a:gd name="connsiteX655" fmla="*/ 7490513 w 11218359"/>
                <a:gd name="connsiteY655" fmla="*/ 1475323 h 1475322"/>
                <a:gd name="connsiteX656" fmla="*/ 7501990 w 11218359"/>
                <a:gd name="connsiteY656" fmla="*/ 1475323 h 1475322"/>
                <a:gd name="connsiteX657" fmla="*/ 7513420 w 11218359"/>
                <a:gd name="connsiteY657" fmla="*/ 1475323 h 1475322"/>
                <a:gd name="connsiteX658" fmla="*/ 7524850 w 11218359"/>
                <a:gd name="connsiteY658" fmla="*/ 1475323 h 1475322"/>
                <a:gd name="connsiteX659" fmla="*/ 7536280 w 11218359"/>
                <a:gd name="connsiteY659" fmla="*/ 1475323 h 1475322"/>
                <a:gd name="connsiteX660" fmla="*/ 7547710 w 11218359"/>
                <a:gd name="connsiteY660" fmla="*/ 1475323 h 1475322"/>
                <a:gd name="connsiteX661" fmla="*/ 7559188 w 11218359"/>
                <a:gd name="connsiteY661" fmla="*/ 1475323 h 1475322"/>
                <a:gd name="connsiteX662" fmla="*/ 7570618 w 11218359"/>
                <a:gd name="connsiteY662" fmla="*/ 1475323 h 1475322"/>
                <a:gd name="connsiteX663" fmla="*/ 7582048 w 11218359"/>
                <a:gd name="connsiteY663" fmla="*/ 1475323 h 1475322"/>
                <a:gd name="connsiteX664" fmla="*/ 7593478 w 11218359"/>
                <a:gd name="connsiteY664" fmla="*/ 1475323 h 1475322"/>
                <a:gd name="connsiteX665" fmla="*/ 7604908 w 11218359"/>
                <a:gd name="connsiteY665" fmla="*/ 1475323 h 1475322"/>
                <a:gd name="connsiteX666" fmla="*/ 7616385 w 11218359"/>
                <a:gd name="connsiteY666" fmla="*/ 1475323 h 1475322"/>
                <a:gd name="connsiteX667" fmla="*/ 7627815 w 11218359"/>
                <a:gd name="connsiteY667" fmla="*/ 1475323 h 1475322"/>
                <a:gd name="connsiteX668" fmla="*/ 7639246 w 11218359"/>
                <a:gd name="connsiteY668" fmla="*/ 1475323 h 1475322"/>
                <a:gd name="connsiteX669" fmla="*/ 7650676 w 11218359"/>
                <a:gd name="connsiteY669" fmla="*/ 1475323 h 1475322"/>
                <a:gd name="connsiteX670" fmla="*/ 7662106 w 11218359"/>
                <a:gd name="connsiteY670" fmla="*/ 1475323 h 1475322"/>
                <a:gd name="connsiteX671" fmla="*/ 7673583 w 11218359"/>
                <a:gd name="connsiteY671" fmla="*/ 1475323 h 1475322"/>
                <a:gd name="connsiteX672" fmla="*/ 7685013 w 11218359"/>
                <a:gd name="connsiteY672" fmla="*/ 1475323 h 1475322"/>
                <a:gd name="connsiteX673" fmla="*/ 7696443 w 11218359"/>
                <a:gd name="connsiteY673" fmla="*/ 1475323 h 1475322"/>
                <a:gd name="connsiteX674" fmla="*/ 7707873 w 11218359"/>
                <a:gd name="connsiteY674" fmla="*/ 1475323 h 1475322"/>
                <a:gd name="connsiteX675" fmla="*/ 7719303 w 11218359"/>
                <a:gd name="connsiteY675" fmla="*/ 1475323 h 1475322"/>
                <a:gd name="connsiteX676" fmla="*/ 7730733 w 11218359"/>
                <a:gd name="connsiteY676" fmla="*/ 1475323 h 1475322"/>
                <a:gd name="connsiteX677" fmla="*/ 7742211 w 11218359"/>
                <a:gd name="connsiteY677" fmla="*/ 1475323 h 1475322"/>
                <a:gd name="connsiteX678" fmla="*/ 7753641 w 11218359"/>
                <a:gd name="connsiteY678" fmla="*/ 1475323 h 1475322"/>
                <a:gd name="connsiteX679" fmla="*/ 7765071 w 11218359"/>
                <a:gd name="connsiteY679" fmla="*/ 1475323 h 1475322"/>
                <a:gd name="connsiteX680" fmla="*/ 7776501 w 11218359"/>
                <a:gd name="connsiteY680" fmla="*/ 1475323 h 1475322"/>
                <a:gd name="connsiteX681" fmla="*/ 7787931 w 11218359"/>
                <a:gd name="connsiteY681" fmla="*/ 1475323 h 1475322"/>
                <a:gd name="connsiteX682" fmla="*/ 7799408 w 11218359"/>
                <a:gd name="connsiteY682" fmla="*/ 1475323 h 1475322"/>
                <a:gd name="connsiteX683" fmla="*/ 7810839 w 11218359"/>
                <a:gd name="connsiteY683" fmla="*/ 1475323 h 1475322"/>
                <a:gd name="connsiteX684" fmla="*/ 7822268 w 11218359"/>
                <a:gd name="connsiteY684" fmla="*/ 1475323 h 1475322"/>
                <a:gd name="connsiteX685" fmla="*/ 7833698 w 11218359"/>
                <a:gd name="connsiteY685" fmla="*/ 1475323 h 1475322"/>
                <a:gd name="connsiteX686" fmla="*/ 7845128 w 11218359"/>
                <a:gd name="connsiteY686" fmla="*/ 1475323 h 1475322"/>
                <a:gd name="connsiteX687" fmla="*/ 7856606 w 11218359"/>
                <a:gd name="connsiteY687" fmla="*/ 1475323 h 1475322"/>
                <a:gd name="connsiteX688" fmla="*/ 7868036 w 11218359"/>
                <a:gd name="connsiteY688" fmla="*/ 1475323 h 1475322"/>
                <a:gd name="connsiteX689" fmla="*/ 7879466 w 11218359"/>
                <a:gd name="connsiteY689" fmla="*/ 1475323 h 1475322"/>
                <a:gd name="connsiteX690" fmla="*/ 7890896 w 11218359"/>
                <a:gd name="connsiteY690" fmla="*/ 1475323 h 1475322"/>
                <a:gd name="connsiteX691" fmla="*/ 7902326 w 11218359"/>
                <a:gd name="connsiteY691" fmla="*/ 1475323 h 1475322"/>
                <a:gd name="connsiteX692" fmla="*/ 7913804 w 11218359"/>
                <a:gd name="connsiteY692" fmla="*/ 1475323 h 1475322"/>
                <a:gd name="connsiteX693" fmla="*/ 7925234 w 11218359"/>
                <a:gd name="connsiteY693" fmla="*/ 1475323 h 1475322"/>
                <a:gd name="connsiteX694" fmla="*/ 7936663 w 11218359"/>
                <a:gd name="connsiteY694" fmla="*/ 1475323 h 1475322"/>
                <a:gd name="connsiteX695" fmla="*/ 7948094 w 11218359"/>
                <a:gd name="connsiteY695" fmla="*/ 1475323 h 1475322"/>
                <a:gd name="connsiteX696" fmla="*/ 7959524 w 11218359"/>
                <a:gd name="connsiteY696" fmla="*/ 1475323 h 1475322"/>
                <a:gd name="connsiteX697" fmla="*/ 7971001 w 11218359"/>
                <a:gd name="connsiteY697" fmla="*/ 1475323 h 1475322"/>
                <a:gd name="connsiteX698" fmla="*/ 7982431 w 11218359"/>
                <a:gd name="connsiteY698" fmla="*/ 1475323 h 1475322"/>
                <a:gd name="connsiteX699" fmla="*/ 7993861 w 11218359"/>
                <a:gd name="connsiteY699" fmla="*/ 1475323 h 1475322"/>
                <a:gd name="connsiteX700" fmla="*/ 8005291 w 11218359"/>
                <a:gd name="connsiteY700" fmla="*/ 1475323 h 1475322"/>
                <a:gd name="connsiteX701" fmla="*/ 8016721 w 11218359"/>
                <a:gd name="connsiteY701" fmla="*/ 1475323 h 1475322"/>
                <a:gd name="connsiteX702" fmla="*/ 8028199 w 11218359"/>
                <a:gd name="connsiteY702" fmla="*/ 1475323 h 1475322"/>
                <a:gd name="connsiteX703" fmla="*/ 8039629 w 11218359"/>
                <a:gd name="connsiteY703" fmla="*/ 1475323 h 1475322"/>
                <a:gd name="connsiteX704" fmla="*/ 8051059 w 11218359"/>
                <a:gd name="connsiteY704" fmla="*/ 1475323 h 1475322"/>
                <a:gd name="connsiteX705" fmla="*/ 8062489 w 11218359"/>
                <a:gd name="connsiteY705" fmla="*/ 1475323 h 1475322"/>
                <a:gd name="connsiteX706" fmla="*/ 8073919 w 11218359"/>
                <a:gd name="connsiteY706" fmla="*/ 1475323 h 1475322"/>
                <a:gd name="connsiteX707" fmla="*/ 8085396 w 11218359"/>
                <a:gd name="connsiteY707" fmla="*/ 1475323 h 1475322"/>
                <a:gd name="connsiteX708" fmla="*/ 8096826 w 11218359"/>
                <a:gd name="connsiteY708" fmla="*/ 1475323 h 1475322"/>
                <a:gd name="connsiteX709" fmla="*/ 8108256 w 11218359"/>
                <a:gd name="connsiteY709" fmla="*/ 1475323 h 1475322"/>
                <a:gd name="connsiteX710" fmla="*/ 8119687 w 11218359"/>
                <a:gd name="connsiteY710" fmla="*/ 1475323 h 1475322"/>
                <a:gd name="connsiteX711" fmla="*/ 8131117 w 11218359"/>
                <a:gd name="connsiteY711" fmla="*/ 1475323 h 1475322"/>
                <a:gd name="connsiteX712" fmla="*/ 8142594 w 11218359"/>
                <a:gd name="connsiteY712" fmla="*/ 1475323 h 1475322"/>
                <a:gd name="connsiteX713" fmla="*/ 8154024 w 11218359"/>
                <a:gd name="connsiteY713" fmla="*/ 1475323 h 1475322"/>
                <a:gd name="connsiteX714" fmla="*/ 8165454 w 11218359"/>
                <a:gd name="connsiteY714" fmla="*/ 1475323 h 1475322"/>
                <a:gd name="connsiteX715" fmla="*/ 8176884 w 11218359"/>
                <a:gd name="connsiteY715" fmla="*/ 1475323 h 1475322"/>
                <a:gd name="connsiteX716" fmla="*/ 8188314 w 11218359"/>
                <a:gd name="connsiteY716" fmla="*/ 1475323 h 1475322"/>
                <a:gd name="connsiteX717" fmla="*/ 8199792 w 11218359"/>
                <a:gd name="connsiteY717" fmla="*/ 1475323 h 1475322"/>
                <a:gd name="connsiteX718" fmla="*/ 8211222 w 11218359"/>
                <a:gd name="connsiteY718" fmla="*/ 1475323 h 1475322"/>
                <a:gd name="connsiteX719" fmla="*/ 8222652 w 11218359"/>
                <a:gd name="connsiteY719" fmla="*/ 1475323 h 1475322"/>
                <a:gd name="connsiteX720" fmla="*/ 8234082 w 11218359"/>
                <a:gd name="connsiteY720" fmla="*/ 1475323 h 1475322"/>
                <a:gd name="connsiteX721" fmla="*/ 8245512 w 11218359"/>
                <a:gd name="connsiteY721" fmla="*/ 1475323 h 1475322"/>
                <a:gd name="connsiteX722" fmla="*/ 8256989 w 11218359"/>
                <a:gd name="connsiteY722" fmla="*/ 1475323 h 1475322"/>
                <a:gd name="connsiteX723" fmla="*/ 8268419 w 11218359"/>
                <a:gd name="connsiteY723" fmla="*/ 1475323 h 1475322"/>
                <a:gd name="connsiteX724" fmla="*/ 8279850 w 11218359"/>
                <a:gd name="connsiteY724" fmla="*/ 1475323 h 1475322"/>
                <a:gd name="connsiteX725" fmla="*/ 8291280 w 11218359"/>
                <a:gd name="connsiteY725" fmla="*/ 1475323 h 1475322"/>
                <a:gd name="connsiteX726" fmla="*/ 8302709 w 11218359"/>
                <a:gd name="connsiteY726" fmla="*/ 1475323 h 1475322"/>
                <a:gd name="connsiteX727" fmla="*/ 8314187 w 11218359"/>
                <a:gd name="connsiteY727" fmla="*/ 1475323 h 1475322"/>
                <a:gd name="connsiteX728" fmla="*/ 8325617 w 11218359"/>
                <a:gd name="connsiteY728" fmla="*/ 1475323 h 1475322"/>
                <a:gd name="connsiteX729" fmla="*/ 8337047 w 11218359"/>
                <a:gd name="connsiteY729" fmla="*/ 1475323 h 1475322"/>
                <a:gd name="connsiteX730" fmla="*/ 8348477 w 11218359"/>
                <a:gd name="connsiteY730" fmla="*/ 1475323 h 1475322"/>
                <a:gd name="connsiteX731" fmla="*/ 8359907 w 11218359"/>
                <a:gd name="connsiteY731" fmla="*/ 1475323 h 1475322"/>
                <a:gd name="connsiteX732" fmla="*/ 8371385 w 11218359"/>
                <a:gd name="connsiteY732" fmla="*/ 1475323 h 1475322"/>
                <a:gd name="connsiteX733" fmla="*/ 8382815 w 11218359"/>
                <a:gd name="connsiteY733" fmla="*/ 1475323 h 1475322"/>
                <a:gd name="connsiteX734" fmla="*/ 8394245 w 11218359"/>
                <a:gd name="connsiteY734" fmla="*/ 1475323 h 1475322"/>
                <a:gd name="connsiteX735" fmla="*/ 8405674 w 11218359"/>
                <a:gd name="connsiteY735" fmla="*/ 1475323 h 1475322"/>
                <a:gd name="connsiteX736" fmla="*/ 8417104 w 11218359"/>
                <a:gd name="connsiteY736" fmla="*/ 1475323 h 1475322"/>
                <a:gd name="connsiteX737" fmla="*/ 8428582 w 11218359"/>
                <a:gd name="connsiteY737" fmla="*/ 1475323 h 1475322"/>
                <a:gd name="connsiteX738" fmla="*/ 8440012 w 11218359"/>
                <a:gd name="connsiteY738" fmla="*/ 1475323 h 1475322"/>
                <a:gd name="connsiteX739" fmla="*/ 8451442 w 11218359"/>
                <a:gd name="connsiteY739" fmla="*/ 1475323 h 1475322"/>
                <a:gd name="connsiteX740" fmla="*/ 8462872 w 11218359"/>
                <a:gd name="connsiteY740" fmla="*/ 1475323 h 1475322"/>
                <a:gd name="connsiteX741" fmla="*/ 8474302 w 11218359"/>
                <a:gd name="connsiteY741" fmla="*/ 1475323 h 1475322"/>
                <a:gd name="connsiteX742" fmla="*/ 8485780 w 11218359"/>
                <a:gd name="connsiteY742" fmla="*/ 1475323 h 1475322"/>
                <a:gd name="connsiteX743" fmla="*/ 8497210 w 11218359"/>
                <a:gd name="connsiteY743" fmla="*/ 1475323 h 1475322"/>
                <a:gd name="connsiteX744" fmla="*/ 8508640 w 11218359"/>
                <a:gd name="connsiteY744" fmla="*/ 1475323 h 1475322"/>
                <a:gd name="connsiteX745" fmla="*/ 8520069 w 11218359"/>
                <a:gd name="connsiteY745" fmla="*/ 1475323 h 1475322"/>
                <a:gd name="connsiteX746" fmla="*/ 8531500 w 11218359"/>
                <a:gd name="connsiteY746" fmla="*/ 1475323 h 1475322"/>
                <a:gd name="connsiteX747" fmla="*/ 8542977 w 11218359"/>
                <a:gd name="connsiteY747" fmla="*/ 1475323 h 1475322"/>
                <a:gd name="connsiteX748" fmla="*/ 8554407 w 11218359"/>
                <a:gd name="connsiteY748" fmla="*/ 1475323 h 1475322"/>
                <a:gd name="connsiteX749" fmla="*/ 8565837 w 11218359"/>
                <a:gd name="connsiteY749" fmla="*/ 1475323 h 1475322"/>
                <a:gd name="connsiteX750" fmla="*/ 8577267 w 11218359"/>
                <a:gd name="connsiteY750" fmla="*/ 1475323 h 1475322"/>
                <a:gd name="connsiteX751" fmla="*/ 8588697 w 11218359"/>
                <a:gd name="connsiteY751" fmla="*/ 1475323 h 1475322"/>
                <a:gd name="connsiteX752" fmla="*/ 8600175 w 11218359"/>
                <a:gd name="connsiteY752" fmla="*/ 1475323 h 1475322"/>
                <a:gd name="connsiteX753" fmla="*/ 8611605 w 11218359"/>
                <a:gd name="connsiteY753" fmla="*/ 1475323 h 1475322"/>
                <a:gd name="connsiteX754" fmla="*/ 8623035 w 11218359"/>
                <a:gd name="connsiteY754" fmla="*/ 1475323 h 1475322"/>
                <a:gd name="connsiteX755" fmla="*/ 8634465 w 11218359"/>
                <a:gd name="connsiteY755" fmla="*/ 1475323 h 1475322"/>
                <a:gd name="connsiteX756" fmla="*/ 8645895 w 11218359"/>
                <a:gd name="connsiteY756" fmla="*/ 1475323 h 1475322"/>
                <a:gd name="connsiteX757" fmla="*/ 8657373 w 11218359"/>
                <a:gd name="connsiteY757" fmla="*/ 1475323 h 1475322"/>
                <a:gd name="connsiteX758" fmla="*/ 8668802 w 11218359"/>
                <a:gd name="connsiteY758" fmla="*/ 1475323 h 1475322"/>
                <a:gd name="connsiteX759" fmla="*/ 8680232 w 11218359"/>
                <a:gd name="connsiteY759" fmla="*/ 1475323 h 1475322"/>
                <a:gd name="connsiteX760" fmla="*/ 8691662 w 11218359"/>
                <a:gd name="connsiteY760" fmla="*/ 1475323 h 1475322"/>
                <a:gd name="connsiteX761" fmla="*/ 8703093 w 11218359"/>
                <a:gd name="connsiteY761" fmla="*/ 1475323 h 1475322"/>
                <a:gd name="connsiteX762" fmla="*/ 8714570 w 11218359"/>
                <a:gd name="connsiteY762" fmla="*/ 1475323 h 1475322"/>
                <a:gd name="connsiteX763" fmla="*/ 8726000 w 11218359"/>
                <a:gd name="connsiteY763" fmla="*/ 1475323 h 1475322"/>
                <a:gd name="connsiteX764" fmla="*/ 8737430 w 11218359"/>
                <a:gd name="connsiteY764" fmla="*/ 1475323 h 1475322"/>
                <a:gd name="connsiteX765" fmla="*/ 8748860 w 11218359"/>
                <a:gd name="connsiteY765" fmla="*/ 1475323 h 1475322"/>
                <a:gd name="connsiteX766" fmla="*/ 8760290 w 11218359"/>
                <a:gd name="connsiteY766" fmla="*/ 1475323 h 1475322"/>
                <a:gd name="connsiteX767" fmla="*/ 8771768 w 11218359"/>
                <a:gd name="connsiteY767" fmla="*/ 1475323 h 1475322"/>
                <a:gd name="connsiteX768" fmla="*/ 8783198 w 11218359"/>
                <a:gd name="connsiteY768" fmla="*/ 1475323 h 1475322"/>
                <a:gd name="connsiteX769" fmla="*/ 8794628 w 11218359"/>
                <a:gd name="connsiteY769" fmla="*/ 1475323 h 1475322"/>
                <a:gd name="connsiteX770" fmla="*/ 8806058 w 11218359"/>
                <a:gd name="connsiteY770" fmla="*/ 1475323 h 1475322"/>
                <a:gd name="connsiteX771" fmla="*/ 8817488 w 11218359"/>
                <a:gd name="connsiteY771" fmla="*/ 1475323 h 1475322"/>
                <a:gd name="connsiteX772" fmla="*/ 8828918 w 11218359"/>
                <a:gd name="connsiteY772" fmla="*/ 1475323 h 1475322"/>
                <a:gd name="connsiteX773" fmla="*/ 8840395 w 11218359"/>
                <a:gd name="connsiteY773" fmla="*/ 1475323 h 1475322"/>
                <a:gd name="connsiteX774" fmla="*/ 8851825 w 11218359"/>
                <a:gd name="connsiteY774" fmla="*/ 1475323 h 1475322"/>
                <a:gd name="connsiteX775" fmla="*/ 8863256 w 11218359"/>
                <a:gd name="connsiteY775" fmla="*/ 1475323 h 1475322"/>
                <a:gd name="connsiteX776" fmla="*/ 8874686 w 11218359"/>
                <a:gd name="connsiteY776" fmla="*/ 1475323 h 1475322"/>
                <a:gd name="connsiteX777" fmla="*/ 8886115 w 11218359"/>
                <a:gd name="connsiteY777" fmla="*/ 1475323 h 1475322"/>
                <a:gd name="connsiteX778" fmla="*/ 8897593 w 11218359"/>
                <a:gd name="connsiteY778" fmla="*/ 1475323 h 1475322"/>
                <a:gd name="connsiteX779" fmla="*/ 8909022 w 11218359"/>
                <a:gd name="connsiteY779" fmla="*/ 1475323 h 1475322"/>
                <a:gd name="connsiteX780" fmla="*/ 8920453 w 11218359"/>
                <a:gd name="connsiteY780" fmla="*/ 1475323 h 1475322"/>
                <a:gd name="connsiteX781" fmla="*/ 8931883 w 11218359"/>
                <a:gd name="connsiteY781" fmla="*/ 1475323 h 1475322"/>
                <a:gd name="connsiteX782" fmla="*/ 8943313 w 11218359"/>
                <a:gd name="connsiteY782" fmla="*/ 1475323 h 1475322"/>
                <a:gd name="connsiteX783" fmla="*/ 8954791 w 11218359"/>
                <a:gd name="connsiteY783" fmla="*/ 1475323 h 1475322"/>
                <a:gd name="connsiteX784" fmla="*/ 8966220 w 11218359"/>
                <a:gd name="connsiteY784" fmla="*/ 1475323 h 1475322"/>
                <a:gd name="connsiteX785" fmla="*/ 8977651 w 11218359"/>
                <a:gd name="connsiteY785" fmla="*/ 1475323 h 1475322"/>
                <a:gd name="connsiteX786" fmla="*/ 8989080 w 11218359"/>
                <a:gd name="connsiteY786" fmla="*/ 1475323 h 1475322"/>
                <a:gd name="connsiteX787" fmla="*/ 9000511 w 11218359"/>
                <a:gd name="connsiteY787" fmla="*/ 1475323 h 1475322"/>
                <a:gd name="connsiteX788" fmla="*/ 9011988 w 11218359"/>
                <a:gd name="connsiteY788" fmla="*/ 1475323 h 1475322"/>
                <a:gd name="connsiteX789" fmla="*/ 9023418 w 11218359"/>
                <a:gd name="connsiteY789" fmla="*/ 1475323 h 1475322"/>
                <a:gd name="connsiteX790" fmla="*/ 9034849 w 11218359"/>
                <a:gd name="connsiteY790" fmla="*/ 1475323 h 1475322"/>
                <a:gd name="connsiteX791" fmla="*/ 9046278 w 11218359"/>
                <a:gd name="connsiteY791" fmla="*/ 1475323 h 1475322"/>
                <a:gd name="connsiteX792" fmla="*/ 9057709 w 11218359"/>
                <a:gd name="connsiteY792" fmla="*/ 1475323 h 1475322"/>
                <a:gd name="connsiteX793" fmla="*/ 9069186 w 11218359"/>
                <a:gd name="connsiteY793" fmla="*/ 1475323 h 1475322"/>
                <a:gd name="connsiteX794" fmla="*/ 9080615 w 11218359"/>
                <a:gd name="connsiteY794" fmla="*/ 1475323 h 1475322"/>
                <a:gd name="connsiteX795" fmla="*/ 9092046 w 11218359"/>
                <a:gd name="connsiteY795" fmla="*/ 1475323 h 1475322"/>
                <a:gd name="connsiteX796" fmla="*/ 9103476 w 11218359"/>
                <a:gd name="connsiteY796" fmla="*/ 1475323 h 1475322"/>
                <a:gd name="connsiteX797" fmla="*/ 9114906 w 11218359"/>
                <a:gd name="connsiteY797" fmla="*/ 1475323 h 1475322"/>
                <a:gd name="connsiteX798" fmla="*/ 9126384 w 11218359"/>
                <a:gd name="connsiteY798" fmla="*/ 1475323 h 1475322"/>
                <a:gd name="connsiteX799" fmla="*/ 9137813 w 11218359"/>
                <a:gd name="connsiteY799" fmla="*/ 1475323 h 1475322"/>
                <a:gd name="connsiteX800" fmla="*/ 9149244 w 11218359"/>
                <a:gd name="connsiteY800" fmla="*/ 1475323 h 1475322"/>
                <a:gd name="connsiteX801" fmla="*/ 9160673 w 11218359"/>
                <a:gd name="connsiteY801" fmla="*/ 1475323 h 1475322"/>
                <a:gd name="connsiteX802" fmla="*/ 9172104 w 11218359"/>
                <a:gd name="connsiteY802" fmla="*/ 1475323 h 1475322"/>
                <a:gd name="connsiteX803" fmla="*/ 9183581 w 11218359"/>
                <a:gd name="connsiteY803" fmla="*/ 1475323 h 1475322"/>
                <a:gd name="connsiteX804" fmla="*/ 9195011 w 11218359"/>
                <a:gd name="connsiteY804" fmla="*/ 1475323 h 1475322"/>
                <a:gd name="connsiteX805" fmla="*/ 9206442 w 11218359"/>
                <a:gd name="connsiteY805" fmla="*/ 1475323 h 1475322"/>
                <a:gd name="connsiteX806" fmla="*/ 9217871 w 11218359"/>
                <a:gd name="connsiteY806" fmla="*/ 1475323 h 1475322"/>
                <a:gd name="connsiteX807" fmla="*/ 9229301 w 11218359"/>
                <a:gd name="connsiteY807" fmla="*/ 1475323 h 1475322"/>
                <a:gd name="connsiteX808" fmla="*/ 9240779 w 11218359"/>
                <a:gd name="connsiteY808" fmla="*/ 1475323 h 1475322"/>
                <a:gd name="connsiteX809" fmla="*/ 9252209 w 11218359"/>
                <a:gd name="connsiteY809" fmla="*/ 1475323 h 1475322"/>
                <a:gd name="connsiteX810" fmla="*/ 9263639 w 11218359"/>
                <a:gd name="connsiteY810" fmla="*/ 1475323 h 1475322"/>
                <a:gd name="connsiteX811" fmla="*/ 9275069 w 11218359"/>
                <a:gd name="connsiteY811" fmla="*/ 1475323 h 1475322"/>
                <a:gd name="connsiteX812" fmla="*/ 9286498 w 11218359"/>
                <a:gd name="connsiteY812" fmla="*/ 1475323 h 1475322"/>
                <a:gd name="connsiteX813" fmla="*/ 9297977 w 11218359"/>
                <a:gd name="connsiteY813" fmla="*/ 1475323 h 1475322"/>
                <a:gd name="connsiteX814" fmla="*/ 9309406 w 11218359"/>
                <a:gd name="connsiteY814" fmla="*/ 1475323 h 1475322"/>
                <a:gd name="connsiteX815" fmla="*/ 9320837 w 11218359"/>
                <a:gd name="connsiteY815" fmla="*/ 1475323 h 1475322"/>
                <a:gd name="connsiteX816" fmla="*/ 9332266 w 11218359"/>
                <a:gd name="connsiteY816" fmla="*/ 1475323 h 1475322"/>
                <a:gd name="connsiteX817" fmla="*/ 9343696 w 11218359"/>
                <a:gd name="connsiteY817" fmla="*/ 1475323 h 1475322"/>
                <a:gd name="connsiteX818" fmla="*/ 9355174 w 11218359"/>
                <a:gd name="connsiteY818" fmla="*/ 1475323 h 1475322"/>
                <a:gd name="connsiteX819" fmla="*/ 9366604 w 11218359"/>
                <a:gd name="connsiteY819" fmla="*/ 1475323 h 1475322"/>
                <a:gd name="connsiteX820" fmla="*/ 9378035 w 11218359"/>
                <a:gd name="connsiteY820" fmla="*/ 1475323 h 1475322"/>
                <a:gd name="connsiteX821" fmla="*/ 9389464 w 11218359"/>
                <a:gd name="connsiteY821" fmla="*/ 1475323 h 1475322"/>
                <a:gd name="connsiteX822" fmla="*/ 9400894 w 11218359"/>
                <a:gd name="connsiteY822" fmla="*/ 1475323 h 1475322"/>
                <a:gd name="connsiteX823" fmla="*/ 9412372 w 11218359"/>
                <a:gd name="connsiteY823" fmla="*/ 1475323 h 1475322"/>
                <a:gd name="connsiteX824" fmla="*/ 9423802 w 11218359"/>
                <a:gd name="connsiteY824" fmla="*/ 1475323 h 1475322"/>
                <a:gd name="connsiteX825" fmla="*/ 9435232 w 11218359"/>
                <a:gd name="connsiteY825" fmla="*/ 1475323 h 1475322"/>
                <a:gd name="connsiteX826" fmla="*/ 9446662 w 11218359"/>
                <a:gd name="connsiteY826" fmla="*/ 1475323 h 1475322"/>
                <a:gd name="connsiteX827" fmla="*/ 9458091 w 11218359"/>
                <a:gd name="connsiteY827" fmla="*/ 1475323 h 1475322"/>
                <a:gd name="connsiteX828" fmla="*/ 9469570 w 11218359"/>
                <a:gd name="connsiteY828" fmla="*/ 1475323 h 1475322"/>
                <a:gd name="connsiteX829" fmla="*/ 9480999 w 11218359"/>
                <a:gd name="connsiteY829" fmla="*/ 1475323 h 1475322"/>
                <a:gd name="connsiteX830" fmla="*/ 9492429 w 11218359"/>
                <a:gd name="connsiteY830" fmla="*/ 1475323 h 1475322"/>
                <a:gd name="connsiteX831" fmla="*/ 9503859 w 11218359"/>
                <a:gd name="connsiteY831" fmla="*/ 1475323 h 1475322"/>
                <a:gd name="connsiteX832" fmla="*/ 9515289 w 11218359"/>
                <a:gd name="connsiteY832" fmla="*/ 1475323 h 1475322"/>
                <a:gd name="connsiteX833" fmla="*/ 9526767 w 11218359"/>
                <a:gd name="connsiteY833" fmla="*/ 1475323 h 1475322"/>
                <a:gd name="connsiteX834" fmla="*/ 9538197 w 11218359"/>
                <a:gd name="connsiteY834" fmla="*/ 1475323 h 1475322"/>
                <a:gd name="connsiteX835" fmla="*/ 9549626 w 11218359"/>
                <a:gd name="connsiteY835" fmla="*/ 1475323 h 1475322"/>
                <a:gd name="connsiteX836" fmla="*/ 9561057 w 11218359"/>
                <a:gd name="connsiteY836" fmla="*/ 1475323 h 1475322"/>
                <a:gd name="connsiteX837" fmla="*/ 9572487 w 11218359"/>
                <a:gd name="connsiteY837" fmla="*/ 1475323 h 1475322"/>
                <a:gd name="connsiteX838" fmla="*/ 9583965 w 11218359"/>
                <a:gd name="connsiteY838" fmla="*/ 1475323 h 1475322"/>
                <a:gd name="connsiteX839" fmla="*/ 9595395 w 11218359"/>
                <a:gd name="connsiteY839" fmla="*/ 1475323 h 1475322"/>
                <a:gd name="connsiteX840" fmla="*/ 9606824 w 11218359"/>
                <a:gd name="connsiteY840" fmla="*/ 1475323 h 1475322"/>
                <a:gd name="connsiteX841" fmla="*/ 9618255 w 11218359"/>
                <a:gd name="connsiteY841" fmla="*/ 1475323 h 1475322"/>
                <a:gd name="connsiteX842" fmla="*/ 9629684 w 11218359"/>
                <a:gd name="connsiteY842" fmla="*/ 1475323 h 1475322"/>
                <a:gd name="connsiteX843" fmla="*/ 9641163 w 11218359"/>
                <a:gd name="connsiteY843" fmla="*/ 1475323 h 1475322"/>
                <a:gd name="connsiteX844" fmla="*/ 9652592 w 11218359"/>
                <a:gd name="connsiteY844" fmla="*/ 1475323 h 1475322"/>
                <a:gd name="connsiteX845" fmla="*/ 9664022 w 11218359"/>
                <a:gd name="connsiteY845" fmla="*/ 1475323 h 1475322"/>
                <a:gd name="connsiteX846" fmla="*/ 9675452 w 11218359"/>
                <a:gd name="connsiteY846" fmla="*/ 1475323 h 1475322"/>
                <a:gd name="connsiteX847" fmla="*/ 9686882 w 11218359"/>
                <a:gd name="connsiteY847" fmla="*/ 1475323 h 1475322"/>
                <a:gd name="connsiteX848" fmla="*/ 9698360 w 11218359"/>
                <a:gd name="connsiteY848" fmla="*/ 1475323 h 1475322"/>
                <a:gd name="connsiteX849" fmla="*/ 9709790 w 11218359"/>
                <a:gd name="connsiteY849" fmla="*/ 1475323 h 1475322"/>
                <a:gd name="connsiteX850" fmla="*/ 9721219 w 11218359"/>
                <a:gd name="connsiteY850" fmla="*/ 1475323 h 1475322"/>
                <a:gd name="connsiteX851" fmla="*/ 9732650 w 11218359"/>
                <a:gd name="connsiteY851" fmla="*/ 1475323 h 1475322"/>
                <a:gd name="connsiteX852" fmla="*/ 9744080 w 11218359"/>
                <a:gd name="connsiteY852" fmla="*/ 1475323 h 1475322"/>
                <a:gd name="connsiteX853" fmla="*/ 9755557 w 11218359"/>
                <a:gd name="connsiteY853" fmla="*/ 1475323 h 1475322"/>
                <a:gd name="connsiteX854" fmla="*/ 9766988 w 11218359"/>
                <a:gd name="connsiteY854" fmla="*/ 1475323 h 1475322"/>
                <a:gd name="connsiteX855" fmla="*/ 9778417 w 11218359"/>
                <a:gd name="connsiteY855" fmla="*/ 1475323 h 1475322"/>
                <a:gd name="connsiteX856" fmla="*/ 9789848 w 11218359"/>
                <a:gd name="connsiteY856" fmla="*/ 1475323 h 1475322"/>
                <a:gd name="connsiteX857" fmla="*/ 9801277 w 11218359"/>
                <a:gd name="connsiteY857" fmla="*/ 1475323 h 1475322"/>
                <a:gd name="connsiteX858" fmla="*/ 9812755 w 11218359"/>
                <a:gd name="connsiteY858" fmla="*/ 1475323 h 1475322"/>
                <a:gd name="connsiteX859" fmla="*/ 9824185 w 11218359"/>
                <a:gd name="connsiteY859" fmla="*/ 1475323 h 1475322"/>
                <a:gd name="connsiteX860" fmla="*/ 9835615 w 11218359"/>
                <a:gd name="connsiteY860" fmla="*/ 1475323 h 1475322"/>
                <a:gd name="connsiteX861" fmla="*/ 9847045 w 11218359"/>
                <a:gd name="connsiteY861" fmla="*/ 1475323 h 1475322"/>
                <a:gd name="connsiteX862" fmla="*/ 9858475 w 11218359"/>
                <a:gd name="connsiteY862" fmla="*/ 1475323 h 1475322"/>
                <a:gd name="connsiteX863" fmla="*/ 9869952 w 11218359"/>
                <a:gd name="connsiteY863" fmla="*/ 1475323 h 1475322"/>
                <a:gd name="connsiteX864" fmla="*/ 9881383 w 11218359"/>
                <a:gd name="connsiteY864" fmla="*/ 1475323 h 1475322"/>
                <a:gd name="connsiteX865" fmla="*/ 9892812 w 11218359"/>
                <a:gd name="connsiteY865" fmla="*/ 1475323 h 1475322"/>
                <a:gd name="connsiteX866" fmla="*/ 9904243 w 11218359"/>
                <a:gd name="connsiteY866" fmla="*/ 1475323 h 1475322"/>
                <a:gd name="connsiteX867" fmla="*/ 9915673 w 11218359"/>
                <a:gd name="connsiteY867" fmla="*/ 1475323 h 1475322"/>
                <a:gd name="connsiteX868" fmla="*/ 9927102 w 11218359"/>
                <a:gd name="connsiteY868" fmla="*/ 1475323 h 1475322"/>
                <a:gd name="connsiteX869" fmla="*/ 9938581 w 11218359"/>
                <a:gd name="connsiteY869" fmla="*/ 1475323 h 1475322"/>
                <a:gd name="connsiteX870" fmla="*/ 9950010 w 11218359"/>
                <a:gd name="connsiteY870" fmla="*/ 1475323 h 1475322"/>
                <a:gd name="connsiteX871" fmla="*/ 9961441 w 11218359"/>
                <a:gd name="connsiteY871" fmla="*/ 1475323 h 1475322"/>
                <a:gd name="connsiteX872" fmla="*/ 9972870 w 11218359"/>
                <a:gd name="connsiteY872" fmla="*/ 1475323 h 1475322"/>
                <a:gd name="connsiteX873" fmla="*/ 9984300 w 11218359"/>
                <a:gd name="connsiteY873" fmla="*/ 1475323 h 1475322"/>
                <a:gd name="connsiteX874" fmla="*/ 9995778 w 11218359"/>
                <a:gd name="connsiteY874" fmla="*/ 1475323 h 1475322"/>
                <a:gd name="connsiteX875" fmla="*/ 10007208 w 11218359"/>
                <a:gd name="connsiteY875" fmla="*/ 1475323 h 1475322"/>
                <a:gd name="connsiteX876" fmla="*/ 10018638 w 11218359"/>
                <a:gd name="connsiteY876" fmla="*/ 1475323 h 1475322"/>
                <a:gd name="connsiteX877" fmla="*/ 10030068 w 11218359"/>
                <a:gd name="connsiteY877" fmla="*/ 1475323 h 1475322"/>
                <a:gd name="connsiteX878" fmla="*/ 10041498 w 11218359"/>
                <a:gd name="connsiteY878" fmla="*/ 1475323 h 1475322"/>
                <a:gd name="connsiteX879" fmla="*/ 10052976 w 11218359"/>
                <a:gd name="connsiteY879" fmla="*/ 1475323 h 1475322"/>
                <a:gd name="connsiteX880" fmla="*/ 10064405 w 11218359"/>
                <a:gd name="connsiteY880" fmla="*/ 1475323 h 1475322"/>
                <a:gd name="connsiteX881" fmla="*/ 10075835 w 11218359"/>
                <a:gd name="connsiteY881" fmla="*/ 1475323 h 1475322"/>
                <a:gd name="connsiteX882" fmla="*/ 10087266 w 11218359"/>
                <a:gd name="connsiteY882" fmla="*/ 1475323 h 1475322"/>
                <a:gd name="connsiteX883" fmla="*/ 10098695 w 11218359"/>
                <a:gd name="connsiteY883" fmla="*/ 1475323 h 1475322"/>
                <a:gd name="connsiteX884" fmla="*/ 10110174 w 11218359"/>
                <a:gd name="connsiteY884" fmla="*/ 1475323 h 1475322"/>
                <a:gd name="connsiteX885" fmla="*/ 10121603 w 11218359"/>
                <a:gd name="connsiteY885" fmla="*/ 1475323 h 1475322"/>
                <a:gd name="connsiteX886" fmla="*/ 10133033 w 11218359"/>
                <a:gd name="connsiteY886" fmla="*/ 1475323 h 1475322"/>
                <a:gd name="connsiteX887" fmla="*/ 10144463 w 11218359"/>
                <a:gd name="connsiteY887" fmla="*/ 1475323 h 1475322"/>
                <a:gd name="connsiteX888" fmla="*/ 10155893 w 11218359"/>
                <a:gd name="connsiteY888" fmla="*/ 1475323 h 1475322"/>
                <a:gd name="connsiteX889" fmla="*/ 10167371 w 11218359"/>
                <a:gd name="connsiteY889" fmla="*/ 1475323 h 1475322"/>
                <a:gd name="connsiteX890" fmla="*/ 10178801 w 11218359"/>
                <a:gd name="connsiteY890" fmla="*/ 1475323 h 1475322"/>
                <a:gd name="connsiteX891" fmla="*/ 10190230 w 11218359"/>
                <a:gd name="connsiteY891" fmla="*/ 1475323 h 1475322"/>
                <a:gd name="connsiteX892" fmla="*/ 10201661 w 11218359"/>
                <a:gd name="connsiteY892" fmla="*/ 1475323 h 1475322"/>
                <a:gd name="connsiteX893" fmla="*/ 10213091 w 11218359"/>
                <a:gd name="connsiteY893" fmla="*/ 1475323 h 1475322"/>
                <a:gd name="connsiteX894" fmla="*/ 10224569 w 11218359"/>
                <a:gd name="connsiteY894" fmla="*/ 1475323 h 1475322"/>
                <a:gd name="connsiteX895" fmla="*/ 10235998 w 11218359"/>
                <a:gd name="connsiteY895" fmla="*/ 1475323 h 1475322"/>
                <a:gd name="connsiteX896" fmla="*/ 10247428 w 11218359"/>
                <a:gd name="connsiteY896" fmla="*/ 1475323 h 1475322"/>
                <a:gd name="connsiteX897" fmla="*/ 10258859 w 11218359"/>
                <a:gd name="connsiteY897" fmla="*/ 1475323 h 1475322"/>
                <a:gd name="connsiteX898" fmla="*/ 10270288 w 11218359"/>
                <a:gd name="connsiteY898" fmla="*/ 1475323 h 1475322"/>
                <a:gd name="connsiteX899" fmla="*/ 10281767 w 11218359"/>
                <a:gd name="connsiteY899" fmla="*/ 1475323 h 1475322"/>
                <a:gd name="connsiteX900" fmla="*/ 10293196 w 11218359"/>
                <a:gd name="connsiteY900" fmla="*/ 1475323 h 1475322"/>
                <a:gd name="connsiteX901" fmla="*/ 10304626 w 11218359"/>
                <a:gd name="connsiteY901" fmla="*/ 1475323 h 1475322"/>
                <a:gd name="connsiteX902" fmla="*/ 10316056 w 11218359"/>
                <a:gd name="connsiteY902" fmla="*/ 1475323 h 1475322"/>
                <a:gd name="connsiteX903" fmla="*/ 10327486 w 11218359"/>
                <a:gd name="connsiteY903" fmla="*/ 1475323 h 1475322"/>
                <a:gd name="connsiteX904" fmla="*/ 10338963 w 11218359"/>
                <a:gd name="connsiteY904" fmla="*/ 1475323 h 1475322"/>
                <a:gd name="connsiteX905" fmla="*/ 10350394 w 11218359"/>
                <a:gd name="connsiteY905" fmla="*/ 1475323 h 1475322"/>
                <a:gd name="connsiteX906" fmla="*/ 10361823 w 11218359"/>
                <a:gd name="connsiteY906" fmla="*/ 1475323 h 1475322"/>
                <a:gd name="connsiteX907" fmla="*/ 10373254 w 11218359"/>
                <a:gd name="connsiteY907" fmla="*/ 1475323 h 1475322"/>
                <a:gd name="connsiteX908" fmla="*/ 10384684 w 11218359"/>
                <a:gd name="connsiteY908" fmla="*/ 1475323 h 1475322"/>
                <a:gd name="connsiteX909" fmla="*/ 10396161 w 11218359"/>
                <a:gd name="connsiteY909" fmla="*/ 1475323 h 1475322"/>
                <a:gd name="connsiteX910" fmla="*/ 10407591 w 11218359"/>
                <a:gd name="connsiteY910" fmla="*/ 1475323 h 1475322"/>
                <a:gd name="connsiteX911" fmla="*/ 10419021 w 11218359"/>
                <a:gd name="connsiteY911" fmla="*/ 1475323 h 1475322"/>
                <a:gd name="connsiteX912" fmla="*/ 10430452 w 11218359"/>
                <a:gd name="connsiteY912" fmla="*/ 1475323 h 1475322"/>
                <a:gd name="connsiteX913" fmla="*/ 10441881 w 11218359"/>
                <a:gd name="connsiteY913" fmla="*/ 1475323 h 1475322"/>
                <a:gd name="connsiteX914" fmla="*/ 10453358 w 11218359"/>
                <a:gd name="connsiteY914" fmla="*/ 1475323 h 1475322"/>
                <a:gd name="connsiteX915" fmla="*/ 10464789 w 11218359"/>
                <a:gd name="connsiteY915" fmla="*/ 1475323 h 1475322"/>
                <a:gd name="connsiteX916" fmla="*/ 10476219 w 11218359"/>
                <a:gd name="connsiteY916" fmla="*/ 1475323 h 1475322"/>
                <a:gd name="connsiteX917" fmla="*/ 10487649 w 11218359"/>
                <a:gd name="connsiteY917" fmla="*/ 1475323 h 1475322"/>
                <a:gd name="connsiteX918" fmla="*/ 10499079 w 11218359"/>
                <a:gd name="connsiteY918" fmla="*/ 1475323 h 1475322"/>
                <a:gd name="connsiteX919" fmla="*/ 10510556 w 11218359"/>
                <a:gd name="connsiteY919" fmla="*/ 1475323 h 1475322"/>
                <a:gd name="connsiteX920" fmla="*/ 10521987 w 11218359"/>
                <a:gd name="connsiteY920" fmla="*/ 1475323 h 1475322"/>
                <a:gd name="connsiteX921" fmla="*/ 10533416 w 11218359"/>
                <a:gd name="connsiteY921" fmla="*/ 1475323 h 1475322"/>
                <a:gd name="connsiteX922" fmla="*/ 10544847 w 11218359"/>
                <a:gd name="connsiteY922" fmla="*/ 1475323 h 1475322"/>
                <a:gd name="connsiteX923" fmla="*/ 10556277 w 11218359"/>
                <a:gd name="connsiteY923" fmla="*/ 1475323 h 1475322"/>
                <a:gd name="connsiteX924" fmla="*/ 10567754 w 11218359"/>
                <a:gd name="connsiteY924" fmla="*/ 1475323 h 1475322"/>
                <a:gd name="connsiteX925" fmla="*/ 10579184 w 11218359"/>
                <a:gd name="connsiteY925" fmla="*/ 1475323 h 1475322"/>
                <a:gd name="connsiteX926" fmla="*/ 10590614 w 11218359"/>
                <a:gd name="connsiteY926" fmla="*/ 1475323 h 1475322"/>
                <a:gd name="connsiteX927" fmla="*/ 10602045 w 11218359"/>
                <a:gd name="connsiteY927" fmla="*/ 1475323 h 1475322"/>
                <a:gd name="connsiteX928" fmla="*/ 10613474 w 11218359"/>
                <a:gd name="connsiteY928" fmla="*/ 1475323 h 1475322"/>
                <a:gd name="connsiteX929" fmla="*/ 10624951 w 11218359"/>
                <a:gd name="connsiteY929" fmla="*/ 1475323 h 1475322"/>
                <a:gd name="connsiteX930" fmla="*/ 10636382 w 11218359"/>
                <a:gd name="connsiteY930" fmla="*/ 1475323 h 1475322"/>
                <a:gd name="connsiteX931" fmla="*/ 10647812 w 11218359"/>
                <a:gd name="connsiteY931" fmla="*/ 1475323 h 1475322"/>
                <a:gd name="connsiteX932" fmla="*/ 10659241 w 11218359"/>
                <a:gd name="connsiteY932" fmla="*/ 1475323 h 1475322"/>
                <a:gd name="connsiteX933" fmla="*/ 10670672 w 11218359"/>
                <a:gd name="connsiteY933" fmla="*/ 1475323 h 1475322"/>
                <a:gd name="connsiteX934" fmla="*/ 10682149 w 11218359"/>
                <a:gd name="connsiteY934" fmla="*/ 1475323 h 1475322"/>
                <a:gd name="connsiteX935" fmla="*/ 10693580 w 11218359"/>
                <a:gd name="connsiteY935" fmla="*/ 1475323 h 1475322"/>
                <a:gd name="connsiteX936" fmla="*/ 10705009 w 11218359"/>
                <a:gd name="connsiteY936" fmla="*/ 1475323 h 1475322"/>
                <a:gd name="connsiteX937" fmla="*/ 10716439 w 11218359"/>
                <a:gd name="connsiteY937" fmla="*/ 1475323 h 1475322"/>
                <a:gd name="connsiteX938" fmla="*/ 10727870 w 11218359"/>
                <a:gd name="connsiteY938" fmla="*/ 1475323 h 1475322"/>
                <a:gd name="connsiteX939" fmla="*/ 10739347 w 11218359"/>
                <a:gd name="connsiteY939" fmla="*/ 1475323 h 1475322"/>
                <a:gd name="connsiteX940" fmla="*/ 10750778 w 11218359"/>
                <a:gd name="connsiteY940" fmla="*/ 1475323 h 1475322"/>
                <a:gd name="connsiteX941" fmla="*/ 10762207 w 11218359"/>
                <a:gd name="connsiteY941" fmla="*/ 1475323 h 1475322"/>
                <a:gd name="connsiteX942" fmla="*/ 10773637 w 11218359"/>
                <a:gd name="connsiteY942" fmla="*/ 1475323 h 1475322"/>
                <a:gd name="connsiteX943" fmla="*/ 10785067 w 11218359"/>
                <a:gd name="connsiteY943" fmla="*/ 1475323 h 1475322"/>
                <a:gd name="connsiteX944" fmla="*/ 10796544 w 11218359"/>
                <a:gd name="connsiteY944" fmla="*/ 1475323 h 1475322"/>
                <a:gd name="connsiteX945" fmla="*/ 10807975 w 11218359"/>
                <a:gd name="connsiteY945" fmla="*/ 1475323 h 1475322"/>
                <a:gd name="connsiteX946" fmla="*/ 10819405 w 11218359"/>
                <a:gd name="connsiteY946" fmla="*/ 1475323 h 1475322"/>
                <a:gd name="connsiteX947" fmla="*/ 10830834 w 11218359"/>
                <a:gd name="connsiteY947" fmla="*/ 1475323 h 1475322"/>
                <a:gd name="connsiteX948" fmla="*/ 10842265 w 11218359"/>
                <a:gd name="connsiteY948" fmla="*/ 1475323 h 1475322"/>
                <a:gd name="connsiteX949" fmla="*/ 10853742 w 11218359"/>
                <a:gd name="connsiteY949" fmla="*/ 1475323 h 1475322"/>
                <a:gd name="connsiteX950" fmla="*/ 10865173 w 11218359"/>
                <a:gd name="connsiteY950" fmla="*/ 1475323 h 1475322"/>
                <a:gd name="connsiteX951" fmla="*/ 10876602 w 11218359"/>
                <a:gd name="connsiteY951" fmla="*/ 1475323 h 1475322"/>
                <a:gd name="connsiteX952" fmla="*/ 10888032 w 11218359"/>
                <a:gd name="connsiteY952" fmla="*/ 1475323 h 1475322"/>
                <a:gd name="connsiteX953" fmla="*/ 10899463 w 11218359"/>
                <a:gd name="connsiteY953" fmla="*/ 1475323 h 1475322"/>
                <a:gd name="connsiteX954" fmla="*/ 10910892 w 11218359"/>
                <a:gd name="connsiteY954" fmla="*/ 1475323 h 1475322"/>
                <a:gd name="connsiteX955" fmla="*/ 10922369 w 11218359"/>
                <a:gd name="connsiteY955" fmla="*/ 1475323 h 1475322"/>
                <a:gd name="connsiteX956" fmla="*/ 10933800 w 11218359"/>
                <a:gd name="connsiteY956" fmla="*/ 1475323 h 1475322"/>
                <a:gd name="connsiteX957" fmla="*/ 10945230 w 11218359"/>
                <a:gd name="connsiteY957" fmla="*/ 1475323 h 1475322"/>
                <a:gd name="connsiteX958" fmla="*/ 10956660 w 11218359"/>
                <a:gd name="connsiteY958" fmla="*/ 1475323 h 1475322"/>
                <a:gd name="connsiteX959" fmla="*/ 10968090 w 11218359"/>
                <a:gd name="connsiteY959" fmla="*/ 1475323 h 1475322"/>
                <a:gd name="connsiteX960" fmla="*/ 10979567 w 11218359"/>
                <a:gd name="connsiteY960" fmla="*/ 1475323 h 1475322"/>
                <a:gd name="connsiteX961" fmla="*/ 10990998 w 11218359"/>
                <a:gd name="connsiteY961" fmla="*/ 1475323 h 1475322"/>
                <a:gd name="connsiteX962" fmla="*/ 11002427 w 11218359"/>
                <a:gd name="connsiteY962" fmla="*/ 1475323 h 1475322"/>
                <a:gd name="connsiteX963" fmla="*/ 11013858 w 11218359"/>
                <a:gd name="connsiteY963" fmla="*/ 1475323 h 1475322"/>
                <a:gd name="connsiteX964" fmla="*/ 11025287 w 11218359"/>
                <a:gd name="connsiteY964" fmla="*/ 1475323 h 1475322"/>
                <a:gd name="connsiteX965" fmla="*/ 11036765 w 11218359"/>
                <a:gd name="connsiteY965" fmla="*/ 1475323 h 1475322"/>
                <a:gd name="connsiteX966" fmla="*/ 11048195 w 11218359"/>
                <a:gd name="connsiteY966" fmla="*/ 1475323 h 1475322"/>
                <a:gd name="connsiteX967" fmla="*/ 11059625 w 11218359"/>
                <a:gd name="connsiteY967" fmla="*/ 1475323 h 1475322"/>
                <a:gd name="connsiteX968" fmla="*/ 11071056 w 11218359"/>
                <a:gd name="connsiteY968" fmla="*/ 1475323 h 1475322"/>
                <a:gd name="connsiteX969" fmla="*/ 11082485 w 11218359"/>
                <a:gd name="connsiteY969" fmla="*/ 1475323 h 1475322"/>
                <a:gd name="connsiteX970" fmla="*/ 11093962 w 11218359"/>
                <a:gd name="connsiteY970" fmla="*/ 1475323 h 1475322"/>
                <a:gd name="connsiteX971" fmla="*/ 11105393 w 11218359"/>
                <a:gd name="connsiteY971" fmla="*/ 1475323 h 1475322"/>
                <a:gd name="connsiteX972" fmla="*/ 11116823 w 11218359"/>
                <a:gd name="connsiteY972" fmla="*/ 1475323 h 1475322"/>
                <a:gd name="connsiteX973" fmla="*/ 11128253 w 11218359"/>
                <a:gd name="connsiteY973" fmla="*/ 1475323 h 1475322"/>
                <a:gd name="connsiteX974" fmla="*/ 11139683 w 11218359"/>
                <a:gd name="connsiteY974" fmla="*/ 1475323 h 1475322"/>
                <a:gd name="connsiteX975" fmla="*/ 11151160 w 11218359"/>
                <a:gd name="connsiteY975" fmla="*/ 1475323 h 1475322"/>
                <a:gd name="connsiteX976" fmla="*/ 11162591 w 11218359"/>
                <a:gd name="connsiteY976" fmla="*/ 1475323 h 1475322"/>
                <a:gd name="connsiteX977" fmla="*/ 11174020 w 11218359"/>
                <a:gd name="connsiteY977" fmla="*/ 1475323 h 1475322"/>
                <a:gd name="connsiteX978" fmla="*/ 11185451 w 11218359"/>
                <a:gd name="connsiteY978" fmla="*/ 1475323 h 1475322"/>
                <a:gd name="connsiteX979" fmla="*/ 11196881 w 11218359"/>
                <a:gd name="connsiteY979" fmla="*/ 1475323 h 1475322"/>
                <a:gd name="connsiteX980" fmla="*/ 11208358 w 11218359"/>
                <a:gd name="connsiteY980" fmla="*/ 1475323 h 1475322"/>
                <a:gd name="connsiteX981" fmla="*/ 11218359 w 11218359"/>
                <a:gd name="connsiteY981" fmla="*/ 1475323 h 147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75322">
                  <a:moveTo>
                    <a:pt x="0" y="1475323"/>
                  </a:moveTo>
                  <a:lnTo>
                    <a:pt x="9149" y="1475323"/>
                  </a:lnTo>
                  <a:lnTo>
                    <a:pt x="20588" y="1475323"/>
                  </a:lnTo>
                  <a:lnTo>
                    <a:pt x="32028" y="1475323"/>
                  </a:lnTo>
                  <a:lnTo>
                    <a:pt x="43467" y="1475323"/>
                  </a:lnTo>
                  <a:lnTo>
                    <a:pt x="54907" y="1475323"/>
                  </a:lnTo>
                  <a:lnTo>
                    <a:pt x="66346" y="1475323"/>
                  </a:lnTo>
                  <a:lnTo>
                    <a:pt x="77786" y="1475323"/>
                  </a:lnTo>
                  <a:lnTo>
                    <a:pt x="89225" y="1475323"/>
                  </a:lnTo>
                  <a:lnTo>
                    <a:pt x="100665" y="1475323"/>
                  </a:lnTo>
                  <a:lnTo>
                    <a:pt x="112104" y="1475323"/>
                  </a:lnTo>
                  <a:lnTo>
                    <a:pt x="123544" y="1475323"/>
                  </a:lnTo>
                  <a:lnTo>
                    <a:pt x="134979" y="1475323"/>
                  </a:lnTo>
                  <a:lnTo>
                    <a:pt x="146423" y="1475323"/>
                  </a:lnTo>
                  <a:lnTo>
                    <a:pt x="157858" y="1475323"/>
                  </a:lnTo>
                  <a:lnTo>
                    <a:pt x="169297" y="1475323"/>
                  </a:lnTo>
                  <a:lnTo>
                    <a:pt x="180737" y="1475323"/>
                  </a:lnTo>
                  <a:lnTo>
                    <a:pt x="192176" y="1475323"/>
                  </a:lnTo>
                  <a:lnTo>
                    <a:pt x="203616" y="1475323"/>
                  </a:lnTo>
                  <a:lnTo>
                    <a:pt x="215055" y="1475323"/>
                  </a:lnTo>
                  <a:lnTo>
                    <a:pt x="226495" y="1475323"/>
                  </a:lnTo>
                  <a:lnTo>
                    <a:pt x="237935" y="1475323"/>
                  </a:lnTo>
                  <a:lnTo>
                    <a:pt x="249374" y="1475323"/>
                  </a:lnTo>
                  <a:lnTo>
                    <a:pt x="260814" y="1475323"/>
                  </a:lnTo>
                  <a:lnTo>
                    <a:pt x="272253" y="1475323"/>
                  </a:lnTo>
                  <a:lnTo>
                    <a:pt x="283693" y="1475323"/>
                  </a:lnTo>
                  <a:lnTo>
                    <a:pt x="295132" y="1475323"/>
                  </a:lnTo>
                  <a:lnTo>
                    <a:pt x="306572" y="1475323"/>
                  </a:lnTo>
                  <a:lnTo>
                    <a:pt x="318011" y="1475323"/>
                  </a:lnTo>
                  <a:lnTo>
                    <a:pt x="329451" y="1475323"/>
                  </a:lnTo>
                  <a:lnTo>
                    <a:pt x="340890" y="1475323"/>
                  </a:lnTo>
                  <a:lnTo>
                    <a:pt x="352330" y="1475323"/>
                  </a:lnTo>
                  <a:lnTo>
                    <a:pt x="363769" y="1475323"/>
                  </a:lnTo>
                  <a:lnTo>
                    <a:pt x="375209" y="1475323"/>
                  </a:lnTo>
                  <a:lnTo>
                    <a:pt x="386648" y="1475323"/>
                  </a:lnTo>
                  <a:lnTo>
                    <a:pt x="398088" y="1475323"/>
                  </a:lnTo>
                  <a:lnTo>
                    <a:pt x="409527" y="1475323"/>
                  </a:lnTo>
                  <a:lnTo>
                    <a:pt x="420967" y="1475323"/>
                  </a:lnTo>
                  <a:lnTo>
                    <a:pt x="432406" y="1475323"/>
                  </a:lnTo>
                  <a:lnTo>
                    <a:pt x="443846" y="1475323"/>
                  </a:lnTo>
                  <a:lnTo>
                    <a:pt x="455285" y="1475323"/>
                  </a:lnTo>
                  <a:lnTo>
                    <a:pt x="466725" y="1475323"/>
                  </a:lnTo>
                  <a:lnTo>
                    <a:pt x="478165" y="1475323"/>
                  </a:lnTo>
                  <a:lnTo>
                    <a:pt x="489604" y="1475323"/>
                  </a:lnTo>
                  <a:lnTo>
                    <a:pt x="501044" y="1475323"/>
                  </a:lnTo>
                  <a:lnTo>
                    <a:pt x="512483" y="1475323"/>
                  </a:lnTo>
                  <a:lnTo>
                    <a:pt x="523923" y="1475323"/>
                  </a:lnTo>
                  <a:lnTo>
                    <a:pt x="535362" y="1475323"/>
                  </a:lnTo>
                  <a:lnTo>
                    <a:pt x="546802" y="1475323"/>
                  </a:lnTo>
                  <a:lnTo>
                    <a:pt x="558241" y="1475323"/>
                  </a:lnTo>
                  <a:lnTo>
                    <a:pt x="569681" y="1475323"/>
                  </a:lnTo>
                  <a:lnTo>
                    <a:pt x="581120" y="1475323"/>
                  </a:lnTo>
                  <a:lnTo>
                    <a:pt x="592560" y="1475323"/>
                  </a:lnTo>
                  <a:lnTo>
                    <a:pt x="603999" y="1475323"/>
                  </a:lnTo>
                  <a:lnTo>
                    <a:pt x="615439" y="1475323"/>
                  </a:lnTo>
                  <a:lnTo>
                    <a:pt x="626878" y="1475323"/>
                  </a:lnTo>
                  <a:lnTo>
                    <a:pt x="638318" y="1475323"/>
                  </a:lnTo>
                  <a:lnTo>
                    <a:pt x="649757" y="1475323"/>
                  </a:lnTo>
                  <a:lnTo>
                    <a:pt x="661192" y="1475323"/>
                  </a:lnTo>
                  <a:lnTo>
                    <a:pt x="672632" y="1475323"/>
                  </a:lnTo>
                  <a:lnTo>
                    <a:pt x="684071" y="1475323"/>
                  </a:lnTo>
                  <a:lnTo>
                    <a:pt x="695511" y="1475323"/>
                  </a:lnTo>
                  <a:lnTo>
                    <a:pt x="706950" y="1475323"/>
                  </a:lnTo>
                  <a:lnTo>
                    <a:pt x="718390" y="1475323"/>
                  </a:lnTo>
                  <a:lnTo>
                    <a:pt x="729829" y="1475323"/>
                  </a:lnTo>
                  <a:lnTo>
                    <a:pt x="741269" y="1475323"/>
                  </a:lnTo>
                  <a:lnTo>
                    <a:pt x="752708" y="1475323"/>
                  </a:lnTo>
                  <a:lnTo>
                    <a:pt x="764148" y="1475323"/>
                  </a:lnTo>
                  <a:lnTo>
                    <a:pt x="775587" y="1475323"/>
                  </a:lnTo>
                  <a:lnTo>
                    <a:pt x="787027" y="1475323"/>
                  </a:lnTo>
                  <a:lnTo>
                    <a:pt x="798467" y="1475323"/>
                  </a:lnTo>
                  <a:lnTo>
                    <a:pt x="809906" y="1475323"/>
                  </a:lnTo>
                  <a:lnTo>
                    <a:pt x="821346" y="1475323"/>
                  </a:lnTo>
                  <a:lnTo>
                    <a:pt x="832785" y="1475323"/>
                  </a:lnTo>
                  <a:lnTo>
                    <a:pt x="844225" y="1475323"/>
                  </a:lnTo>
                  <a:lnTo>
                    <a:pt x="855664" y="1475323"/>
                  </a:lnTo>
                  <a:lnTo>
                    <a:pt x="867104" y="1475323"/>
                  </a:lnTo>
                  <a:lnTo>
                    <a:pt x="878543" y="1475323"/>
                  </a:lnTo>
                  <a:lnTo>
                    <a:pt x="889983" y="1475323"/>
                  </a:lnTo>
                  <a:lnTo>
                    <a:pt x="901422" y="1475323"/>
                  </a:lnTo>
                  <a:lnTo>
                    <a:pt x="912862" y="1475323"/>
                  </a:lnTo>
                  <a:lnTo>
                    <a:pt x="924301" y="1475323"/>
                  </a:lnTo>
                  <a:lnTo>
                    <a:pt x="935741" y="1475323"/>
                  </a:lnTo>
                  <a:lnTo>
                    <a:pt x="947180" y="1475323"/>
                  </a:lnTo>
                  <a:lnTo>
                    <a:pt x="958620" y="1475323"/>
                  </a:lnTo>
                  <a:lnTo>
                    <a:pt x="970059" y="1475323"/>
                  </a:lnTo>
                  <a:lnTo>
                    <a:pt x="981499" y="1475323"/>
                  </a:lnTo>
                  <a:lnTo>
                    <a:pt x="992938" y="1475323"/>
                  </a:lnTo>
                  <a:lnTo>
                    <a:pt x="1004378" y="1475323"/>
                  </a:lnTo>
                  <a:lnTo>
                    <a:pt x="1015818" y="1475323"/>
                  </a:lnTo>
                  <a:lnTo>
                    <a:pt x="1027257" y="1475323"/>
                  </a:lnTo>
                  <a:lnTo>
                    <a:pt x="1038697" y="1475323"/>
                  </a:lnTo>
                  <a:lnTo>
                    <a:pt x="1050136" y="1475323"/>
                  </a:lnTo>
                  <a:lnTo>
                    <a:pt x="1061576" y="1475323"/>
                  </a:lnTo>
                  <a:lnTo>
                    <a:pt x="1073015" y="1475323"/>
                  </a:lnTo>
                  <a:lnTo>
                    <a:pt x="1084455" y="1475323"/>
                  </a:lnTo>
                  <a:lnTo>
                    <a:pt x="1095894" y="1475323"/>
                  </a:lnTo>
                  <a:lnTo>
                    <a:pt x="1107334" y="1475323"/>
                  </a:lnTo>
                  <a:lnTo>
                    <a:pt x="1118773" y="1475323"/>
                  </a:lnTo>
                  <a:lnTo>
                    <a:pt x="1130213" y="1475323"/>
                  </a:lnTo>
                  <a:lnTo>
                    <a:pt x="1141652" y="1475323"/>
                  </a:lnTo>
                  <a:lnTo>
                    <a:pt x="1153092" y="1475323"/>
                  </a:lnTo>
                  <a:lnTo>
                    <a:pt x="1164531" y="1475323"/>
                  </a:lnTo>
                  <a:lnTo>
                    <a:pt x="1175971" y="1475323"/>
                  </a:lnTo>
                  <a:lnTo>
                    <a:pt x="1187406" y="1475323"/>
                  </a:lnTo>
                  <a:lnTo>
                    <a:pt x="1198845" y="1475323"/>
                  </a:lnTo>
                  <a:lnTo>
                    <a:pt x="1210285" y="1475323"/>
                  </a:lnTo>
                  <a:lnTo>
                    <a:pt x="1221724" y="1475323"/>
                  </a:lnTo>
                  <a:lnTo>
                    <a:pt x="1233164" y="1475323"/>
                  </a:lnTo>
                  <a:lnTo>
                    <a:pt x="1244603" y="1475323"/>
                  </a:lnTo>
                  <a:lnTo>
                    <a:pt x="1256043" y="1475323"/>
                  </a:lnTo>
                  <a:lnTo>
                    <a:pt x="1267482" y="1475323"/>
                  </a:lnTo>
                  <a:lnTo>
                    <a:pt x="1278922" y="1475323"/>
                  </a:lnTo>
                  <a:lnTo>
                    <a:pt x="1290361" y="1475323"/>
                  </a:lnTo>
                  <a:lnTo>
                    <a:pt x="1301801" y="1475323"/>
                  </a:lnTo>
                  <a:lnTo>
                    <a:pt x="1313240" y="1475323"/>
                  </a:lnTo>
                  <a:lnTo>
                    <a:pt x="1324680" y="1475323"/>
                  </a:lnTo>
                  <a:lnTo>
                    <a:pt x="1336120" y="1475323"/>
                  </a:lnTo>
                  <a:lnTo>
                    <a:pt x="1347559" y="1475323"/>
                  </a:lnTo>
                  <a:lnTo>
                    <a:pt x="1358999" y="1475323"/>
                  </a:lnTo>
                  <a:lnTo>
                    <a:pt x="1370438" y="1475323"/>
                  </a:lnTo>
                  <a:lnTo>
                    <a:pt x="1381878" y="1475323"/>
                  </a:lnTo>
                  <a:lnTo>
                    <a:pt x="1393317" y="1475323"/>
                  </a:lnTo>
                  <a:lnTo>
                    <a:pt x="1404757" y="1475323"/>
                  </a:lnTo>
                  <a:lnTo>
                    <a:pt x="1416196" y="1475323"/>
                  </a:lnTo>
                  <a:lnTo>
                    <a:pt x="1427636" y="1475323"/>
                  </a:lnTo>
                  <a:lnTo>
                    <a:pt x="1439075" y="1475323"/>
                  </a:lnTo>
                  <a:lnTo>
                    <a:pt x="1450515" y="1475323"/>
                  </a:lnTo>
                  <a:lnTo>
                    <a:pt x="1461954" y="1475323"/>
                  </a:lnTo>
                  <a:lnTo>
                    <a:pt x="1473394" y="1475323"/>
                  </a:lnTo>
                  <a:lnTo>
                    <a:pt x="1484833" y="1475323"/>
                  </a:lnTo>
                  <a:lnTo>
                    <a:pt x="1496273" y="1475323"/>
                  </a:lnTo>
                  <a:lnTo>
                    <a:pt x="1507712" y="1475323"/>
                  </a:lnTo>
                  <a:lnTo>
                    <a:pt x="1519152" y="1475323"/>
                  </a:lnTo>
                  <a:lnTo>
                    <a:pt x="1530591" y="1475323"/>
                  </a:lnTo>
                  <a:lnTo>
                    <a:pt x="1542031" y="1475323"/>
                  </a:lnTo>
                  <a:lnTo>
                    <a:pt x="1553471" y="1475323"/>
                  </a:lnTo>
                  <a:lnTo>
                    <a:pt x="1564910" y="1475323"/>
                  </a:lnTo>
                  <a:lnTo>
                    <a:pt x="1576349" y="1475323"/>
                  </a:lnTo>
                  <a:lnTo>
                    <a:pt x="1587789" y="1475323"/>
                  </a:lnTo>
                  <a:lnTo>
                    <a:pt x="1599229" y="1475323"/>
                  </a:lnTo>
                  <a:lnTo>
                    <a:pt x="1610668" y="1475323"/>
                  </a:lnTo>
                  <a:lnTo>
                    <a:pt x="1622107" y="1475323"/>
                  </a:lnTo>
                  <a:lnTo>
                    <a:pt x="1633547" y="1475323"/>
                  </a:lnTo>
                  <a:lnTo>
                    <a:pt x="1644987" y="1475323"/>
                  </a:lnTo>
                  <a:lnTo>
                    <a:pt x="1656426" y="1475323"/>
                  </a:lnTo>
                  <a:lnTo>
                    <a:pt x="1667866" y="1475323"/>
                  </a:lnTo>
                  <a:lnTo>
                    <a:pt x="1679305" y="1475323"/>
                  </a:lnTo>
                  <a:lnTo>
                    <a:pt x="1690745" y="1475323"/>
                  </a:lnTo>
                  <a:lnTo>
                    <a:pt x="1702184" y="1475323"/>
                  </a:lnTo>
                  <a:lnTo>
                    <a:pt x="1713619" y="1475323"/>
                  </a:lnTo>
                  <a:lnTo>
                    <a:pt x="1725063" y="1475323"/>
                  </a:lnTo>
                  <a:lnTo>
                    <a:pt x="1736498" y="1475323"/>
                  </a:lnTo>
                  <a:lnTo>
                    <a:pt x="1747938" y="1475323"/>
                  </a:lnTo>
                  <a:lnTo>
                    <a:pt x="1759377" y="1475323"/>
                  </a:lnTo>
                  <a:lnTo>
                    <a:pt x="1770817" y="1475323"/>
                  </a:lnTo>
                  <a:lnTo>
                    <a:pt x="1782256" y="1475323"/>
                  </a:lnTo>
                  <a:lnTo>
                    <a:pt x="1793696" y="1475323"/>
                  </a:lnTo>
                  <a:lnTo>
                    <a:pt x="1805135" y="1475323"/>
                  </a:lnTo>
                  <a:lnTo>
                    <a:pt x="1816575" y="1475323"/>
                  </a:lnTo>
                  <a:lnTo>
                    <a:pt x="1828014" y="1475323"/>
                  </a:lnTo>
                  <a:lnTo>
                    <a:pt x="1839454" y="1475323"/>
                  </a:lnTo>
                  <a:lnTo>
                    <a:pt x="1850893" y="1475323"/>
                  </a:lnTo>
                  <a:lnTo>
                    <a:pt x="1862333" y="1475323"/>
                  </a:lnTo>
                  <a:lnTo>
                    <a:pt x="1873772" y="1475323"/>
                  </a:lnTo>
                  <a:lnTo>
                    <a:pt x="1885212" y="1475323"/>
                  </a:lnTo>
                  <a:lnTo>
                    <a:pt x="1896651" y="1475323"/>
                  </a:lnTo>
                  <a:lnTo>
                    <a:pt x="1908091" y="1475323"/>
                  </a:lnTo>
                  <a:lnTo>
                    <a:pt x="1919531" y="1475323"/>
                  </a:lnTo>
                  <a:lnTo>
                    <a:pt x="1930970" y="1475323"/>
                  </a:lnTo>
                  <a:lnTo>
                    <a:pt x="1942409" y="1475323"/>
                  </a:lnTo>
                  <a:lnTo>
                    <a:pt x="1953849" y="1475323"/>
                  </a:lnTo>
                  <a:lnTo>
                    <a:pt x="1965289" y="1475323"/>
                  </a:lnTo>
                  <a:lnTo>
                    <a:pt x="1976728" y="1475323"/>
                  </a:lnTo>
                  <a:lnTo>
                    <a:pt x="1988168" y="1475323"/>
                  </a:lnTo>
                  <a:lnTo>
                    <a:pt x="1999607" y="1475323"/>
                  </a:lnTo>
                  <a:lnTo>
                    <a:pt x="2011047" y="1475323"/>
                  </a:lnTo>
                  <a:lnTo>
                    <a:pt x="2022486" y="1475323"/>
                  </a:lnTo>
                  <a:lnTo>
                    <a:pt x="2033926" y="1475323"/>
                  </a:lnTo>
                  <a:lnTo>
                    <a:pt x="2045365" y="1475323"/>
                  </a:lnTo>
                  <a:lnTo>
                    <a:pt x="2056805" y="1475323"/>
                  </a:lnTo>
                  <a:lnTo>
                    <a:pt x="2068244" y="1475323"/>
                  </a:lnTo>
                  <a:lnTo>
                    <a:pt x="2079684" y="1475323"/>
                  </a:lnTo>
                  <a:lnTo>
                    <a:pt x="2091123" y="1475323"/>
                  </a:lnTo>
                  <a:lnTo>
                    <a:pt x="2102563" y="1475323"/>
                  </a:lnTo>
                  <a:lnTo>
                    <a:pt x="2114002" y="1475323"/>
                  </a:lnTo>
                  <a:lnTo>
                    <a:pt x="2125442" y="1475323"/>
                  </a:lnTo>
                  <a:lnTo>
                    <a:pt x="2136882" y="1475323"/>
                  </a:lnTo>
                  <a:lnTo>
                    <a:pt x="2148321" y="1475323"/>
                  </a:lnTo>
                  <a:lnTo>
                    <a:pt x="2159760" y="1475323"/>
                  </a:lnTo>
                  <a:lnTo>
                    <a:pt x="2171200" y="1475323"/>
                  </a:lnTo>
                  <a:lnTo>
                    <a:pt x="2182640" y="1475323"/>
                  </a:lnTo>
                  <a:lnTo>
                    <a:pt x="2194079" y="1475323"/>
                  </a:lnTo>
                  <a:lnTo>
                    <a:pt x="2205519" y="1475323"/>
                  </a:lnTo>
                  <a:lnTo>
                    <a:pt x="2216958" y="1475323"/>
                  </a:lnTo>
                  <a:lnTo>
                    <a:pt x="2228393" y="1475323"/>
                  </a:lnTo>
                  <a:lnTo>
                    <a:pt x="2239837" y="1475323"/>
                  </a:lnTo>
                  <a:lnTo>
                    <a:pt x="2251272" y="1475323"/>
                  </a:lnTo>
                  <a:lnTo>
                    <a:pt x="2262716" y="1475323"/>
                  </a:lnTo>
                  <a:lnTo>
                    <a:pt x="2274151" y="1475323"/>
                  </a:lnTo>
                  <a:lnTo>
                    <a:pt x="2285591" y="1475323"/>
                  </a:lnTo>
                  <a:lnTo>
                    <a:pt x="2297030" y="1475323"/>
                  </a:lnTo>
                  <a:lnTo>
                    <a:pt x="2308470" y="1475323"/>
                  </a:lnTo>
                  <a:lnTo>
                    <a:pt x="2319909" y="1475323"/>
                  </a:lnTo>
                  <a:lnTo>
                    <a:pt x="2331349" y="1475323"/>
                  </a:lnTo>
                  <a:lnTo>
                    <a:pt x="2342788" y="1475323"/>
                  </a:lnTo>
                  <a:lnTo>
                    <a:pt x="2354228" y="1475323"/>
                  </a:lnTo>
                  <a:lnTo>
                    <a:pt x="2365667" y="1475323"/>
                  </a:lnTo>
                  <a:lnTo>
                    <a:pt x="2377107" y="1475323"/>
                  </a:lnTo>
                  <a:lnTo>
                    <a:pt x="2388546" y="1475323"/>
                  </a:lnTo>
                  <a:lnTo>
                    <a:pt x="2399986" y="1475323"/>
                  </a:lnTo>
                  <a:lnTo>
                    <a:pt x="2411425" y="1475323"/>
                  </a:lnTo>
                  <a:lnTo>
                    <a:pt x="2422865" y="1475323"/>
                  </a:lnTo>
                  <a:lnTo>
                    <a:pt x="2434304" y="1475323"/>
                  </a:lnTo>
                  <a:lnTo>
                    <a:pt x="2445744" y="1475323"/>
                  </a:lnTo>
                  <a:lnTo>
                    <a:pt x="2457184" y="1475323"/>
                  </a:lnTo>
                  <a:lnTo>
                    <a:pt x="2468623" y="1475323"/>
                  </a:lnTo>
                  <a:lnTo>
                    <a:pt x="2480062" y="1475323"/>
                  </a:lnTo>
                  <a:lnTo>
                    <a:pt x="2491502" y="1475323"/>
                  </a:lnTo>
                  <a:lnTo>
                    <a:pt x="2502942" y="1475323"/>
                  </a:lnTo>
                  <a:lnTo>
                    <a:pt x="2514381" y="1475323"/>
                  </a:lnTo>
                  <a:lnTo>
                    <a:pt x="2525821" y="1475323"/>
                  </a:lnTo>
                  <a:lnTo>
                    <a:pt x="2537260" y="1475323"/>
                  </a:lnTo>
                  <a:lnTo>
                    <a:pt x="2548700" y="1475323"/>
                  </a:lnTo>
                  <a:lnTo>
                    <a:pt x="2560139" y="1475323"/>
                  </a:lnTo>
                  <a:lnTo>
                    <a:pt x="2571579" y="1475323"/>
                  </a:lnTo>
                  <a:lnTo>
                    <a:pt x="2583018" y="1475323"/>
                  </a:lnTo>
                  <a:lnTo>
                    <a:pt x="2594458" y="1475323"/>
                  </a:lnTo>
                  <a:lnTo>
                    <a:pt x="2605897" y="1475323"/>
                  </a:lnTo>
                  <a:lnTo>
                    <a:pt x="2617337" y="1475323"/>
                  </a:lnTo>
                  <a:lnTo>
                    <a:pt x="2628776" y="1475323"/>
                  </a:lnTo>
                  <a:lnTo>
                    <a:pt x="2640216" y="1475323"/>
                  </a:lnTo>
                  <a:lnTo>
                    <a:pt x="2651655" y="1475323"/>
                  </a:lnTo>
                  <a:lnTo>
                    <a:pt x="2663095" y="1475323"/>
                  </a:lnTo>
                  <a:lnTo>
                    <a:pt x="2674535" y="1475323"/>
                  </a:lnTo>
                  <a:lnTo>
                    <a:pt x="2685974" y="1475323"/>
                  </a:lnTo>
                  <a:lnTo>
                    <a:pt x="2697413" y="1475323"/>
                  </a:lnTo>
                  <a:lnTo>
                    <a:pt x="2708853" y="1475323"/>
                  </a:lnTo>
                  <a:lnTo>
                    <a:pt x="2720293" y="1475323"/>
                  </a:lnTo>
                  <a:lnTo>
                    <a:pt x="2731727" y="1475323"/>
                  </a:lnTo>
                  <a:lnTo>
                    <a:pt x="2743172" y="1475323"/>
                  </a:lnTo>
                  <a:lnTo>
                    <a:pt x="2754611" y="1475323"/>
                  </a:lnTo>
                  <a:lnTo>
                    <a:pt x="2766046" y="1475323"/>
                  </a:lnTo>
                  <a:lnTo>
                    <a:pt x="2777490" y="1475323"/>
                  </a:lnTo>
                  <a:lnTo>
                    <a:pt x="2788925" y="1475323"/>
                  </a:lnTo>
                  <a:lnTo>
                    <a:pt x="2800364" y="1475323"/>
                  </a:lnTo>
                  <a:lnTo>
                    <a:pt x="2811804" y="1475323"/>
                  </a:lnTo>
                  <a:lnTo>
                    <a:pt x="2823243" y="1475323"/>
                  </a:lnTo>
                  <a:lnTo>
                    <a:pt x="2834683" y="1475323"/>
                  </a:lnTo>
                  <a:lnTo>
                    <a:pt x="2846123" y="1475323"/>
                  </a:lnTo>
                  <a:lnTo>
                    <a:pt x="2857562" y="1475323"/>
                  </a:lnTo>
                  <a:lnTo>
                    <a:pt x="2869001" y="1475323"/>
                  </a:lnTo>
                  <a:lnTo>
                    <a:pt x="2880441" y="1475323"/>
                  </a:lnTo>
                  <a:lnTo>
                    <a:pt x="2891881" y="1475323"/>
                  </a:lnTo>
                  <a:lnTo>
                    <a:pt x="2903320" y="1475323"/>
                  </a:lnTo>
                  <a:lnTo>
                    <a:pt x="2914760" y="1475323"/>
                  </a:lnTo>
                  <a:lnTo>
                    <a:pt x="2926199" y="1475323"/>
                  </a:lnTo>
                  <a:lnTo>
                    <a:pt x="2937639" y="1475323"/>
                  </a:lnTo>
                  <a:lnTo>
                    <a:pt x="2949078" y="1475323"/>
                  </a:lnTo>
                  <a:lnTo>
                    <a:pt x="2960518" y="1475323"/>
                  </a:lnTo>
                  <a:lnTo>
                    <a:pt x="2971957" y="1475323"/>
                  </a:lnTo>
                  <a:lnTo>
                    <a:pt x="2983397" y="1475323"/>
                  </a:lnTo>
                  <a:lnTo>
                    <a:pt x="2994837" y="1475323"/>
                  </a:lnTo>
                  <a:lnTo>
                    <a:pt x="3006276" y="1475323"/>
                  </a:lnTo>
                  <a:lnTo>
                    <a:pt x="3017715" y="1475323"/>
                  </a:lnTo>
                  <a:lnTo>
                    <a:pt x="3029155" y="1475323"/>
                  </a:lnTo>
                  <a:lnTo>
                    <a:pt x="3040594" y="1475323"/>
                  </a:lnTo>
                  <a:lnTo>
                    <a:pt x="3052034" y="1475323"/>
                  </a:lnTo>
                  <a:lnTo>
                    <a:pt x="3063474" y="1475323"/>
                  </a:lnTo>
                  <a:lnTo>
                    <a:pt x="3074913" y="1475323"/>
                  </a:lnTo>
                  <a:lnTo>
                    <a:pt x="3086352" y="1475323"/>
                  </a:lnTo>
                  <a:lnTo>
                    <a:pt x="3097792" y="1475323"/>
                  </a:lnTo>
                  <a:lnTo>
                    <a:pt x="3109232" y="1475323"/>
                  </a:lnTo>
                  <a:lnTo>
                    <a:pt x="3120671" y="1475323"/>
                  </a:lnTo>
                  <a:lnTo>
                    <a:pt x="3132111" y="1475323"/>
                  </a:lnTo>
                  <a:lnTo>
                    <a:pt x="3143550" y="1475323"/>
                  </a:lnTo>
                  <a:lnTo>
                    <a:pt x="3154990" y="1475323"/>
                  </a:lnTo>
                  <a:lnTo>
                    <a:pt x="3166429" y="1475323"/>
                  </a:lnTo>
                  <a:lnTo>
                    <a:pt x="3177869" y="1475323"/>
                  </a:lnTo>
                  <a:lnTo>
                    <a:pt x="3189308" y="1475323"/>
                  </a:lnTo>
                  <a:lnTo>
                    <a:pt x="3200748" y="1475323"/>
                  </a:lnTo>
                  <a:lnTo>
                    <a:pt x="3212187" y="1475323"/>
                  </a:lnTo>
                  <a:lnTo>
                    <a:pt x="3223627" y="1475323"/>
                  </a:lnTo>
                  <a:lnTo>
                    <a:pt x="3235066" y="1475323"/>
                  </a:lnTo>
                  <a:lnTo>
                    <a:pt x="3246501" y="1475323"/>
                  </a:lnTo>
                  <a:lnTo>
                    <a:pt x="3257945" y="1475323"/>
                  </a:lnTo>
                  <a:lnTo>
                    <a:pt x="3269385" y="1475323"/>
                  </a:lnTo>
                  <a:lnTo>
                    <a:pt x="3280825" y="1475323"/>
                  </a:lnTo>
                  <a:lnTo>
                    <a:pt x="3292264" y="1475323"/>
                  </a:lnTo>
                  <a:lnTo>
                    <a:pt x="3303699" y="1475323"/>
                  </a:lnTo>
                  <a:lnTo>
                    <a:pt x="3315143" y="1475323"/>
                  </a:lnTo>
                  <a:lnTo>
                    <a:pt x="3326578" y="1475323"/>
                  </a:lnTo>
                  <a:lnTo>
                    <a:pt x="3338017" y="1475323"/>
                  </a:lnTo>
                  <a:lnTo>
                    <a:pt x="3349457" y="1475323"/>
                  </a:lnTo>
                  <a:lnTo>
                    <a:pt x="3360896" y="1475323"/>
                  </a:lnTo>
                  <a:lnTo>
                    <a:pt x="3372336" y="1475323"/>
                  </a:lnTo>
                  <a:lnTo>
                    <a:pt x="3383776" y="1475323"/>
                  </a:lnTo>
                  <a:lnTo>
                    <a:pt x="3395215" y="1475323"/>
                  </a:lnTo>
                  <a:lnTo>
                    <a:pt x="3406654" y="1475323"/>
                  </a:lnTo>
                  <a:lnTo>
                    <a:pt x="3418094" y="1475323"/>
                  </a:lnTo>
                  <a:lnTo>
                    <a:pt x="3429534" y="1475323"/>
                  </a:lnTo>
                  <a:lnTo>
                    <a:pt x="3440973" y="1475323"/>
                  </a:lnTo>
                  <a:lnTo>
                    <a:pt x="3452413" y="1475323"/>
                  </a:lnTo>
                  <a:lnTo>
                    <a:pt x="3463852" y="1475323"/>
                  </a:lnTo>
                  <a:lnTo>
                    <a:pt x="3475292" y="1475323"/>
                  </a:lnTo>
                  <a:lnTo>
                    <a:pt x="3486731" y="1475323"/>
                  </a:lnTo>
                  <a:lnTo>
                    <a:pt x="3498171" y="1475323"/>
                  </a:lnTo>
                  <a:lnTo>
                    <a:pt x="3509610" y="1475323"/>
                  </a:lnTo>
                  <a:lnTo>
                    <a:pt x="3521050" y="1475323"/>
                  </a:lnTo>
                  <a:lnTo>
                    <a:pt x="3532489" y="1475323"/>
                  </a:lnTo>
                  <a:lnTo>
                    <a:pt x="3543929" y="1475323"/>
                  </a:lnTo>
                  <a:lnTo>
                    <a:pt x="3555368" y="1475323"/>
                  </a:lnTo>
                  <a:lnTo>
                    <a:pt x="3566808" y="1475323"/>
                  </a:lnTo>
                  <a:lnTo>
                    <a:pt x="3578247" y="1475323"/>
                  </a:lnTo>
                  <a:lnTo>
                    <a:pt x="3589687" y="1475323"/>
                  </a:lnTo>
                  <a:lnTo>
                    <a:pt x="3601127" y="1475323"/>
                  </a:lnTo>
                  <a:lnTo>
                    <a:pt x="3612566" y="1475323"/>
                  </a:lnTo>
                  <a:lnTo>
                    <a:pt x="3624005" y="1475323"/>
                  </a:lnTo>
                  <a:lnTo>
                    <a:pt x="3635445" y="1475323"/>
                  </a:lnTo>
                  <a:lnTo>
                    <a:pt x="3646885" y="1475323"/>
                  </a:lnTo>
                  <a:lnTo>
                    <a:pt x="3658324" y="1475323"/>
                  </a:lnTo>
                  <a:lnTo>
                    <a:pt x="3669764" y="1475323"/>
                  </a:lnTo>
                  <a:lnTo>
                    <a:pt x="3681203" y="1475323"/>
                  </a:lnTo>
                  <a:lnTo>
                    <a:pt x="3692643" y="1475323"/>
                  </a:lnTo>
                  <a:lnTo>
                    <a:pt x="3704082" y="1475323"/>
                  </a:lnTo>
                  <a:lnTo>
                    <a:pt x="3715522" y="1475323"/>
                  </a:lnTo>
                  <a:lnTo>
                    <a:pt x="3726961" y="1475323"/>
                  </a:lnTo>
                  <a:lnTo>
                    <a:pt x="3738401" y="633998"/>
                  </a:lnTo>
                  <a:lnTo>
                    <a:pt x="3749840" y="338033"/>
                  </a:lnTo>
                  <a:lnTo>
                    <a:pt x="3761280" y="689586"/>
                  </a:lnTo>
                  <a:lnTo>
                    <a:pt x="3772719" y="754189"/>
                  </a:lnTo>
                  <a:lnTo>
                    <a:pt x="3784154" y="157748"/>
                  </a:lnTo>
                  <a:lnTo>
                    <a:pt x="3795598" y="16526"/>
                  </a:lnTo>
                  <a:lnTo>
                    <a:pt x="3807033" y="195310"/>
                  </a:lnTo>
                  <a:lnTo>
                    <a:pt x="3818473" y="0"/>
                  </a:lnTo>
                  <a:lnTo>
                    <a:pt x="3829917" y="220847"/>
                  </a:lnTo>
                  <a:lnTo>
                    <a:pt x="3841352" y="500286"/>
                  </a:lnTo>
                  <a:lnTo>
                    <a:pt x="3852791" y="587426"/>
                  </a:lnTo>
                  <a:lnTo>
                    <a:pt x="3864231" y="171269"/>
                  </a:lnTo>
                  <a:lnTo>
                    <a:pt x="3875670" y="91645"/>
                  </a:lnTo>
                  <a:lnTo>
                    <a:pt x="3887110" y="1075692"/>
                  </a:lnTo>
                  <a:lnTo>
                    <a:pt x="3898549" y="1467812"/>
                  </a:lnTo>
                  <a:lnTo>
                    <a:pt x="3909989" y="1475323"/>
                  </a:lnTo>
                  <a:lnTo>
                    <a:pt x="3921447" y="1466307"/>
                  </a:lnTo>
                  <a:lnTo>
                    <a:pt x="3932878" y="1475323"/>
                  </a:lnTo>
                  <a:lnTo>
                    <a:pt x="3944307" y="1475323"/>
                  </a:lnTo>
                  <a:lnTo>
                    <a:pt x="3955737" y="1475323"/>
                  </a:lnTo>
                  <a:lnTo>
                    <a:pt x="3967167" y="1475323"/>
                  </a:lnTo>
                  <a:lnTo>
                    <a:pt x="3978645" y="1475323"/>
                  </a:lnTo>
                  <a:lnTo>
                    <a:pt x="3990075" y="1475323"/>
                  </a:lnTo>
                  <a:lnTo>
                    <a:pt x="4001505" y="1475323"/>
                  </a:lnTo>
                  <a:lnTo>
                    <a:pt x="4012935" y="1475323"/>
                  </a:lnTo>
                  <a:lnTo>
                    <a:pt x="4024365" y="1475323"/>
                  </a:lnTo>
                  <a:lnTo>
                    <a:pt x="4035843" y="1473822"/>
                  </a:lnTo>
                  <a:lnTo>
                    <a:pt x="4047273" y="1475323"/>
                  </a:lnTo>
                  <a:lnTo>
                    <a:pt x="4058702" y="1475323"/>
                  </a:lnTo>
                  <a:lnTo>
                    <a:pt x="4070133" y="1475323"/>
                  </a:lnTo>
                  <a:lnTo>
                    <a:pt x="4081563" y="1475323"/>
                  </a:lnTo>
                  <a:lnTo>
                    <a:pt x="4093040" y="1475323"/>
                  </a:lnTo>
                  <a:lnTo>
                    <a:pt x="4104471" y="1475323"/>
                  </a:lnTo>
                  <a:lnTo>
                    <a:pt x="4115900" y="1475323"/>
                  </a:lnTo>
                  <a:lnTo>
                    <a:pt x="4127330" y="1475323"/>
                  </a:lnTo>
                  <a:lnTo>
                    <a:pt x="4138760" y="1475323"/>
                  </a:lnTo>
                  <a:lnTo>
                    <a:pt x="4150238" y="1475323"/>
                  </a:lnTo>
                  <a:lnTo>
                    <a:pt x="4161668" y="1475323"/>
                  </a:lnTo>
                  <a:lnTo>
                    <a:pt x="4173098" y="1475323"/>
                  </a:lnTo>
                  <a:lnTo>
                    <a:pt x="4184528" y="1475323"/>
                  </a:lnTo>
                  <a:lnTo>
                    <a:pt x="4195958" y="1475323"/>
                  </a:lnTo>
                  <a:lnTo>
                    <a:pt x="4207436" y="1475323"/>
                  </a:lnTo>
                  <a:lnTo>
                    <a:pt x="4218865" y="1475323"/>
                  </a:lnTo>
                  <a:lnTo>
                    <a:pt x="4230296" y="1475323"/>
                  </a:lnTo>
                  <a:lnTo>
                    <a:pt x="4241726" y="1475323"/>
                  </a:lnTo>
                  <a:lnTo>
                    <a:pt x="4253156" y="1475323"/>
                  </a:lnTo>
                  <a:lnTo>
                    <a:pt x="4264634" y="1475323"/>
                  </a:lnTo>
                  <a:lnTo>
                    <a:pt x="4276063" y="1475323"/>
                  </a:lnTo>
                  <a:lnTo>
                    <a:pt x="4287493" y="1475323"/>
                  </a:lnTo>
                  <a:lnTo>
                    <a:pt x="4298923" y="1475323"/>
                  </a:lnTo>
                  <a:lnTo>
                    <a:pt x="4310353" y="1475323"/>
                  </a:lnTo>
                  <a:lnTo>
                    <a:pt x="4321831" y="1475323"/>
                  </a:lnTo>
                  <a:lnTo>
                    <a:pt x="4333261" y="1475323"/>
                  </a:lnTo>
                  <a:lnTo>
                    <a:pt x="4344691" y="1475323"/>
                  </a:lnTo>
                  <a:lnTo>
                    <a:pt x="4356121" y="1475323"/>
                  </a:lnTo>
                  <a:lnTo>
                    <a:pt x="4367551" y="1475323"/>
                  </a:lnTo>
                  <a:lnTo>
                    <a:pt x="4379028" y="1475323"/>
                  </a:lnTo>
                  <a:lnTo>
                    <a:pt x="4390458" y="1475323"/>
                  </a:lnTo>
                  <a:lnTo>
                    <a:pt x="4401889" y="1475323"/>
                  </a:lnTo>
                  <a:lnTo>
                    <a:pt x="4413319" y="1475323"/>
                  </a:lnTo>
                  <a:lnTo>
                    <a:pt x="4424749" y="1475323"/>
                  </a:lnTo>
                  <a:lnTo>
                    <a:pt x="4436226" y="1475323"/>
                  </a:lnTo>
                  <a:lnTo>
                    <a:pt x="4447656" y="1475323"/>
                  </a:lnTo>
                  <a:lnTo>
                    <a:pt x="4459086" y="1475323"/>
                  </a:lnTo>
                  <a:lnTo>
                    <a:pt x="4470516" y="1475323"/>
                  </a:lnTo>
                  <a:lnTo>
                    <a:pt x="4481946" y="1475323"/>
                  </a:lnTo>
                  <a:lnTo>
                    <a:pt x="4493424" y="1475323"/>
                  </a:lnTo>
                  <a:lnTo>
                    <a:pt x="4504854" y="1475323"/>
                  </a:lnTo>
                  <a:lnTo>
                    <a:pt x="4516284" y="1475323"/>
                  </a:lnTo>
                  <a:lnTo>
                    <a:pt x="4527714" y="1475323"/>
                  </a:lnTo>
                  <a:lnTo>
                    <a:pt x="4539144" y="1475323"/>
                  </a:lnTo>
                  <a:lnTo>
                    <a:pt x="4550621" y="1475323"/>
                  </a:lnTo>
                  <a:lnTo>
                    <a:pt x="4562051" y="1475323"/>
                  </a:lnTo>
                  <a:lnTo>
                    <a:pt x="4573482" y="1475323"/>
                  </a:lnTo>
                  <a:lnTo>
                    <a:pt x="4584912" y="1475323"/>
                  </a:lnTo>
                  <a:lnTo>
                    <a:pt x="4596341" y="1475323"/>
                  </a:lnTo>
                  <a:lnTo>
                    <a:pt x="4607771" y="1475323"/>
                  </a:lnTo>
                  <a:lnTo>
                    <a:pt x="4619249" y="1473822"/>
                  </a:lnTo>
                  <a:lnTo>
                    <a:pt x="4630679" y="1475323"/>
                  </a:lnTo>
                  <a:lnTo>
                    <a:pt x="4642109" y="1475323"/>
                  </a:lnTo>
                  <a:lnTo>
                    <a:pt x="4653539" y="1475323"/>
                  </a:lnTo>
                  <a:lnTo>
                    <a:pt x="4664969" y="1475323"/>
                  </a:lnTo>
                  <a:lnTo>
                    <a:pt x="4676447" y="1475323"/>
                  </a:lnTo>
                  <a:lnTo>
                    <a:pt x="4687877" y="1475323"/>
                  </a:lnTo>
                  <a:lnTo>
                    <a:pt x="4699306" y="1475323"/>
                  </a:lnTo>
                  <a:lnTo>
                    <a:pt x="4710737" y="1475323"/>
                  </a:lnTo>
                  <a:lnTo>
                    <a:pt x="4722167" y="1475323"/>
                  </a:lnTo>
                  <a:lnTo>
                    <a:pt x="4733644" y="1475323"/>
                  </a:lnTo>
                  <a:lnTo>
                    <a:pt x="4745075" y="1475323"/>
                  </a:lnTo>
                  <a:lnTo>
                    <a:pt x="4756504" y="1475323"/>
                  </a:lnTo>
                  <a:lnTo>
                    <a:pt x="4767934" y="1475323"/>
                  </a:lnTo>
                  <a:lnTo>
                    <a:pt x="4779364" y="1475323"/>
                  </a:lnTo>
                  <a:lnTo>
                    <a:pt x="4790842" y="1475323"/>
                  </a:lnTo>
                  <a:lnTo>
                    <a:pt x="4802272" y="1475323"/>
                  </a:lnTo>
                  <a:lnTo>
                    <a:pt x="4813702" y="1475323"/>
                  </a:lnTo>
                  <a:lnTo>
                    <a:pt x="4825132" y="1475323"/>
                  </a:lnTo>
                  <a:lnTo>
                    <a:pt x="4836562" y="1475323"/>
                  </a:lnTo>
                  <a:lnTo>
                    <a:pt x="4848040" y="1475323"/>
                  </a:lnTo>
                  <a:lnTo>
                    <a:pt x="4859469" y="1475323"/>
                  </a:lnTo>
                  <a:lnTo>
                    <a:pt x="4870899" y="1475323"/>
                  </a:lnTo>
                  <a:lnTo>
                    <a:pt x="4882330" y="1475323"/>
                  </a:lnTo>
                  <a:lnTo>
                    <a:pt x="4893760" y="1475323"/>
                  </a:lnTo>
                  <a:lnTo>
                    <a:pt x="4905237" y="1475323"/>
                  </a:lnTo>
                  <a:lnTo>
                    <a:pt x="4916667" y="1475323"/>
                  </a:lnTo>
                  <a:lnTo>
                    <a:pt x="4928097" y="1475323"/>
                  </a:lnTo>
                  <a:lnTo>
                    <a:pt x="4939527" y="1475323"/>
                  </a:lnTo>
                  <a:lnTo>
                    <a:pt x="4950957" y="1475323"/>
                  </a:lnTo>
                  <a:lnTo>
                    <a:pt x="4962435" y="1475323"/>
                  </a:lnTo>
                  <a:lnTo>
                    <a:pt x="4973865" y="1475323"/>
                  </a:lnTo>
                  <a:lnTo>
                    <a:pt x="4985295" y="1475323"/>
                  </a:lnTo>
                  <a:lnTo>
                    <a:pt x="4996725" y="1475323"/>
                  </a:lnTo>
                  <a:lnTo>
                    <a:pt x="5008155" y="1475323"/>
                  </a:lnTo>
                  <a:lnTo>
                    <a:pt x="5019632" y="1475323"/>
                  </a:lnTo>
                  <a:lnTo>
                    <a:pt x="5031062" y="1475323"/>
                  </a:lnTo>
                  <a:lnTo>
                    <a:pt x="5042492" y="1475323"/>
                  </a:lnTo>
                  <a:lnTo>
                    <a:pt x="5053923" y="1475323"/>
                  </a:lnTo>
                  <a:lnTo>
                    <a:pt x="5065353" y="1475323"/>
                  </a:lnTo>
                  <a:lnTo>
                    <a:pt x="5076830" y="1475323"/>
                  </a:lnTo>
                  <a:lnTo>
                    <a:pt x="5088260" y="1475323"/>
                  </a:lnTo>
                  <a:lnTo>
                    <a:pt x="5099690" y="1475323"/>
                  </a:lnTo>
                  <a:lnTo>
                    <a:pt x="5111120" y="1475323"/>
                  </a:lnTo>
                  <a:lnTo>
                    <a:pt x="5122550" y="1475323"/>
                  </a:lnTo>
                  <a:lnTo>
                    <a:pt x="5134028" y="1475323"/>
                  </a:lnTo>
                  <a:lnTo>
                    <a:pt x="5145458" y="1475323"/>
                  </a:lnTo>
                  <a:lnTo>
                    <a:pt x="5156888" y="1475323"/>
                  </a:lnTo>
                  <a:lnTo>
                    <a:pt x="5168318" y="1475323"/>
                  </a:lnTo>
                  <a:lnTo>
                    <a:pt x="5179747" y="1475323"/>
                  </a:lnTo>
                  <a:lnTo>
                    <a:pt x="5191225" y="1475323"/>
                  </a:lnTo>
                  <a:lnTo>
                    <a:pt x="5202655" y="1475323"/>
                  </a:lnTo>
                  <a:lnTo>
                    <a:pt x="5214085" y="1475323"/>
                  </a:lnTo>
                  <a:lnTo>
                    <a:pt x="5225515" y="1475323"/>
                  </a:lnTo>
                  <a:lnTo>
                    <a:pt x="5236945" y="1475323"/>
                  </a:lnTo>
                  <a:lnTo>
                    <a:pt x="5248423" y="1475323"/>
                  </a:lnTo>
                  <a:lnTo>
                    <a:pt x="5259853" y="1475323"/>
                  </a:lnTo>
                  <a:lnTo>
                    <a:pt x="5271283" y="1475323"/>
                  </a:lnTo>
                  <a:lnTo>
                    <a:pt x="5282713" y="1475323"/>
                  </a:lnTo>
                  <a:lnTo>
                    <a:pt x="5294143" y="1475323"/>
                  </a:lnTo>
                  <a:lnTo>
                    <a:pt x="5305621" y="1475323"/>
                  </a:lnTo>
                  <a:lnTo>
                    <a:pt x="5317051" y="1475323"/>
                  </a:lnTo>
                  <a:lnTo>
                    <a:pt x="5328481" y="1475323"/>
                  </a:lnTo>
                  <a:lnTo>
                    <a:pt x="5339910" y="1475323"/>
                  </a:lnTo>
                  <a:lnTo>
                    <a:pt x="5351340" y="1475323"/>
                  </a:lnTo>
                  <a:lnTo>
                    <a:pt x="5362818" y="1475323"/>
                  </a:lnTo>
                  <a:lnTo>
                    <a:pt x="5374248" y="1475323"/>
                  </a:lnTo>
                  <a:lnTo>
                    <a:pt x="5385678" y="1475323"/>
                  </a:lnTo>
                  <a:lnTo>
                    <a:pt x="5397108" y="1475323"/>
                  </a:lnTo>
                  <a:lnTo>
                    <a:pt x="5408538" y="1475323"/>
                  </a:lnTo>
                  <a:lnTo>
                    <a:pt x="5420016" y="1475323"/>
                  </a:lnTo>
                  <a:lnTo>
                    <a:pt x="5431446" y="1475323"/>
                  </a:lnTo>
                  <a:lnTo>
                    <a:pt x="5442876" y="1475323"/>
                  </a:lnTo>
                  <a:lnTo>
                    <a:pt x="5454306" y="1475323"/>
                  </a:lnTo>
                  <a:lnTo>
                    <a:pt x="5465736" y="1475323"/>
                  </a:lnTo>
                  <a:lnTo>
                    <a:pt x="5477214" y="1475323"/>
                  </a:lnTo>
                  <a:lnTo>
                    <a:pt x="5488643" y="1475323"/>
                  </a:lnTo>
                  <a:lnTo>
                    <a:pt x="5500073" y="1475323"/>
                  </a:lnTo>
                  <a:lnTo>
                    <a:pt x="5511503" y="1475323"/>
                  </a:lnTo>
                  <a:lnTo>
                    <a:pt x="5522933" y="1475323"/>
                  </a:lnTo>
                  <a:lnTo>
                    <a:pt x="5534411" y="1475323"/>
                  </a:lnTo>
                  <a:lnTo>
                    <a:pt x="5545841" y="1475323"/>
                  </a:lnTo>
                  <a:lnTo>
                    <a:pt x="5557271" y="1475323"/>
                  </a:lnTo>
                  <a:lnTo>
                    <a:pt x="5568701" y="1475323"/>
                  </a:lnTo>
                  <a:lnTo>
                    <a:pt x="5580131" y="1475323"/>
                  </a:lnTo>
                  <a:lnTo>
                    <a:pt x="5591609" y="1475323"/>
                  </a:lnTo>
                  <a:lnTo>
                    <a:pt x="5603038" y="1475323"/>
                  </a:lnTo>
                  <a:lnTo>
                    <a:pt x="5614469" y="1475323"/>
                  </a:lnTo>
                  <a:lnTo>
                    <a:pt x="5625899" y="1475323"/>
                  </a:lnTo>
                  <a:lnTo>
                    <a:pt x="5637329" y="1475323"/>
                  </a:lnTo>
                  <a:lnTo>
                    <a:pt x="5648759" y="1475323"/>
                  </a:lnTo>
                  <a:lnTo>
                    <a:pt x="5660236" y="1475323"/>
                  </a:lnTo>
                  <a:lnTo>
                    <a:pt x="5671666" y="1475323"/>
                  </a:lnTo>
                  <a:lnTo>
                    <a:pt x="5683096" y="1475323"/>
                  </a:lnTo>
                  <a:lnTo>
                    <a:pt x="5694526" y="1475323"/>
                  </a:lnTo>
                  <a:lnTo>
                    <a:pt x="5705956" y="1475323"/>
                  </a:lnTo>
                  <a:lnTo>
                    <a:pt x="5717434" y="1475323"/>
                  </a:lnTo>
                  <a:lnTo>
                    <a:pt x="5728864" y="1475323"/>
                  </a:lnTo>
                  <a:lnTo>
                    <a:pt x="5740294" y="1475323"/>
                  </a:lnTo>
                  <a:lnTo>
                    <a:pt x="5751724" y="1475323"/>
                  </a:lnTo>
                  <a:lnTo>
                    <a:pt x="5763154" y="1475323"/>
                  </a:lnTo>
                  <a:lnTo>
                    <a:pt x="5774631" y="1475323"/>
                  </a:lnTo>
                  <a:lnTo>
                    <a:pt x="5786062" y="1475323"/>
                  </a:lnTo>
                  <a:lnTo>
                    <a:pt x="5797492" y="1475323"/>
                  </a:lnTo>
                  <a:lnTo>
                    <a:pt x="5808921" y="1475323"/>
                  </a:lnTo>
                  <a:lnTo>
                    <a:pt x="5820351" y="1475323"/>
                  </a:lnTo>
                  <a:lnTo>
                    <a:pt x="5831829" y="1475323"/>
                  </a:lnTo>
                  <a:lnTo>
                    <a:pt x="5843259" y="1475323"/>
                  </a:lnTo>
                  <a:lnTo>
                    <a:pt x="5854689" y="1475323"/>
                  </a:lnTo>
                  <a:lnTo>
                    <a:pt x="5866119" y="1475323"/>
                  </a:lnTo>
                  <a:lnTo>
                    <a:pt x="5877549" y="1475323"/>
                  </a:lnTo>
                  <a:lnTo>
                    <a:pt x="5889027" y="1475323"/>
                  </a:lnTo>
                  <a:lnTo>
                    <a:pt x="5900457" y="1475323"/>
                  </a:lnTo>
                  <a:lnTo>
                    <a:pt x="5911887" y="1475323"/>
                  </a:lnTo>
                  <a:lnTo>
                    <a:pt x="5923317" y="1475323"/>
                  </a:lnTo>
                  <a:lnTo>
                    <a:pt x="5934747" y="1475323"/>
                  </a:lnTo>
                  <a:lnTo>
                    <a:pt x="5946225" y="1475323"/>
                  </a:lnTo>
                  <a:lnTo>
                    <a:pt x="5957655" y="1475323"/>
                  </a:lnTo>
                  <a:lnTo>
                    <a:pt x="5969084" y="1475323"/>
                  </a:lnTo>
                  <a:lnTo>
                    <a:pt x="5980514" y="1475323"/>
                  </a:lnTo>
                  <a:lnTo>
                    <a:pt x="5991944" y="1475323"/>
                  </a:lnTo>
                  <a:lnTo>
                    <a:pt x="6003422" y="1475323"/>
                  </a:lnTo>
                  <a:lnTo>
                    <a:pt x="6014852" y="1475323"/>
                  </a:lnTo>
                  <a:lnTo>
                    <a:pt x="6026282" y="1475323"/>
                  </a:lnTo>
                  <a:lnTo>
                    <a:pt x="6037712" y="1475323"/>
                  </a:lnTo>
                  <a:lnTo>
                    <a:pt x="6049142" y="1475323"/>
                  </a:lnTo>
                  <a:lnTo>
                    <a:pt x="6060620" y="1475323"/>
                  </a:lnTo>
                  <a:lnTo>
                    <a:pt x="6072049" y="1475323"/>
                  </a:lnTo>
                  <a:lnTo>
                    <a:pt x="6083480" y="1475323"/>
                  </a:lnTo>
                  <a:lnTo>
                    <a:pt x="6094910" y="1475323"/>
                  </a:lnTo>
                  <a:lnTo>
                    <a:pt x="6106340" y="1475323"/>
                  </a:lnTo>
                  <a:lnTo>
                    <a:pt x="6117818" y="1475323"/>
                  </a:lnTo>
                  <a:lnTo>
                    <a:pt x="6129247" y="1475323"/>
                  </a:lnTo>
                  <a:lnTo>
                    <a:pt x="6140677" y="1475323"/>
                  </a:lnTo>
                  <a:lnTo>
                    <a:pt x="6152107" y="1475323"/>
                  </a:lnTo>
                  <a:lnTo>
                    <a:pt x="6163537" y="1475323"/>
                  </a:lnTo>
                  <a:lnTo>
                    <a:pt x="6175015" y="1475323"/>
                  </a:lnTo>
                  <a:lnTo>
                    <a:pt x="6186445" y="1475323"/>
                  </a:lnTo>
                  <a:lnTo>
                    <a:pt x="6197875" y="1475323"/>
                  </a:lnTo>
                  <a:lnTo>
                    <a:pt x="6209305" y="1475323"/>
                  </a:lnTo>
                  <a:lnTo>
                    <a:pt x="6220735" y="1475323"/>
                  </a:lnTo>
                  <a:lnTo>
                    <a:pt x="6232212" y="1475323"/>
                  </a:lnTo>
                  <a:lnTo>
                    <a:pt x="6243642" y="1475323"/>
                  </a:lnTo>
                  <a:lnTo>
                    <a:pt x="6255073" y="1475323"/>
                  </a:lnTo>
                  <a:lnTo>
                    <a:pt x="6266503" y="1475323"/>
                  </a:lnTo>
                  <a:lnTo>
                    <a:pt x="6277933" y="1475323"/>
                  </a:lnTo>
                  <a:lnTo>
                    <a:pt x="6289410" y="1475323"/>
                  </a:lnTo>
                  <a:lnTo>
                    <a:pt x="6300840" y="1475323"/>
                  </a:lnTo>
                  <a:lnTo>
                    <a:pt x="6312270" y="1475323"/>
                  </a:lnTo>
                  <a:lnTo>
                    <a:pt x="6323700" y="1475323"/>
                  </a:lnTo>
                  <a:lnTo>
                    <a:pt x="6335130" y="1475323"/>
                  </a:lnTo>
                  <a:lnTo>
                    <a:pt x="6346608" y="1475323"/>
                  </a:lnTo>
                  <a:lnTo>
                    <a:pt x="6358038" y="1475323"/>
                  </a:lnTo>
                  <a:lnTo>
                    <a:pt x="6369468" y="1475323"/>
                  </a:lnTo>
                  <a:lnTo>
                    <a:pt x="6380898" y="1475323"/>
                  </a:lnTo>
                  <a:lnTo>
                    <a:pt x="6392328" y="1475323"/>
                  </a:lnTo>
                  <a:lnTo>
                    <a:pt x="6403805" y="1475323"/>
                  </a:lnTo>
                  <a:lnTo>
                    <a:pt x="6415235" y="1475323"/>
                  </a:lnTo>
                  <a:lnTo>
                    <a:pt x="6426666" y="1475323"/>
                  </a:lnTo>
                  <a:lnTo>
                    <a:pt x="6438096" y="1475323"/>
                  </a:lnTo>
                  <a:lnTo>
                    <a:pt x="6449525" y="1475323"/>
                  </a:lnTo>
                  <a:lnTo>
                    <a:pt x="6461003" y="1475323"/>
                  </a:lnTo>
                  <a:lnTo>
                    <a:pt x="6472433" y="1475323"/>
                  </a:lnTo>
                  <a:lnTo>
                    <a:pt x="6483863" y="1475323"/>
                  </a:lnTo>
                  <a:lnTo>
                    <a:pt x="6495293" y="1475323"/>
                  </a:lnTo>
                  <a:lnTo>
                    <a:pt x="6506723" y="1475323"/>
                  </a:lnTo>
                  <a:lnTo>
                    <a:pt x="6518201" y="1475323"/>
                  </a:lnTo>
                  <a:lnTo>
                    <a:pt x="6529631" y="1475323"/>
                  </a:lnTo>
                  <a:lnTo>
                    <a:pt x="6541061" y="1475323"/>
                  </a:lnTo>
                  <a:lnTo>
                    <a:pt x="6552490" y="1475323"/>
                  </a:lnTo>
                  <a:lnTo>
                    <a:pt x="6563921" y="1475323"/>
                  </a:lnTo>
                  <a:lnTo>
                    <a:pt x="6575398" y="1475323"/>
                  </a:lnTo>
                  <a:lnTo>
                    <a:pt x="6586828" y="1475323"/>
                  </a:lnTo>
                  <a:lnTo>
                    <a:pt x="6598259" y="1475323"/>
                  </a:lnTo>
                  <a:lnTo>
                    <a:pt x="6609688" y="1475323"/>
                  </a:lnTo>
                  <a:lnTo>
                    <a:pt x="6621118" y="1475323"/>
                  </a:lnTo>
                  <a:lnTo>
                    <a:pt x="6632596" y="1475323"/>
                  </a:lnTo>
                  <a:lnTo>
                    <a:pt x="6644026" y="1475323"/>
                  </a:lnTo>
                  <a:lnTo>
                    <a:pt x="6655456" y="1475323"/>
                  </a:lnTo>
                  <a:lnTo>
                    <a:pt x="6666886" y="1475323"/>
                  </a:lnTo>
                  <a:lnTo>
                    <a:pt x="6678316" y="1475323"/>
                  </a:lnTo>
                  <a:lnTo>
                    <a:pt x="6689794" y="1475323"/>
                  </a:lnTo>
                  <a:lnTo>
                    <a:pt x="6701224" y="1475323"/>
                  </a:lnTo>
                  <a:lnTo>
                    <a:pt x="6712653" y="1475323"/>
                  </a:lnTo>
                  <a:lnTo>
                    <a:pt x="6724083" y="1475323"/>
                  </a:lnTo>
                  <a:lnTo>
                    <a:pt x="6735514" y="1475323"/>
                  </a:lnTo>
                  <a:lnTo>
                    <a:pt x="6746944" y="1475323"/>
                  </a:lnTo>
                  <a:lnTo>
                    <a:pt x="6758421" y="1475323"/>
                  </a:lnTo>
                  <a:lnTo>
                    <a:pt x="6769851" y="1475323"/>
                  </a:lnTo>
                  <a:lnTo>
                    <a:pt x="6781281" y="1475323"/>
                  </a:lnTo>
                  <a:lnTo>
                    <a:pt x="6792711" y="1475323"/>
                  </a:lnTo>
                  <a:lnTo>
                    <a:pt x="6804141" y="1475323"/>
                  </a:lnTo>
                  <a:lnTo>
                    <a:pt x="6815619" y="1475323"/>
                  </a:lnTo>
                  <a:lnTo>
                    <a:pt x="6827049" y="1475323"/>
                  </a:lnTo>
                  <a:lnTo>
                    <a:pt x="6838479" y="1475323"/>
                  </a:lnTo>
                  <a:lnTo>
                    <a:pt x="6849909" y="1475323"/>
                  </a:lnTo>
                  <a:lnTo>
                    <a:pt x="6861339" y="1475323"/>
                  </a:lnTo>
                  <a:lnTo>
                    <a:pt x="6872816" y="1475323"/>
                  </a:lnTo>
                  <a:lnTo>
                    <a:pt x="6884246" y="1475323"/>
                  </a:lnTo>
                  <a:lnTo>
                    <a:pt x="6895676" y="1475323"/>
                  </a:lnTo>
                  <a:lnTo>
                    <a:pt x="6907107" y="1475323"/>
                  </a:lnTo>
                  <a:lnTo>
                    <a:pt x="6918537" y="1475323"/>
                  </a:lnTo>
                  <a:lnTo>
                    <a:pt x="6930014" y="1475323"/>
                  </a:lnTo>
                  <a:lnTo>
                    <a:pt x="6941444" y="1475323"/>
                  </a:lnTo>
                  <a:lnTo>
                    <a:pt x="6952874" y="1475323"/>
                  </a:lnTo>
                  <a:lnTo>
                    <a:pt x="6964304" y="1475323"/>
                  </a:lnTo>
                  <a:lnTo>
                    <a:pt x="6975734" y="1475323"/>
                  </a:lnTo>
                  <a:lnTo>
                    <a:pt x="6987212" y="1475323"/>
                  </a:lnTo>
                  <a:lnTo>
                    <a:pt x="6998642" y="1475323"/>
                  </a:lnTo>
                  <a:lnTo>
                    <a:pt x="7010072" y="1475323"/>
                  </a:lnTo>
                  <a:lnTo>
                    <a:pt x="7021502" y="1475323"/>
                  </a:lnTo>
                  <a:lnTo>
                    <a:pt x="7032931" y="1475323"/>
                  </a:lnTo>
                  <a:lnTo>
                    <a:pt x="7044409" y="1475323"/>
                  </a:lnTo>
                  <a:lnTo>
                    <a:pt x="7055839" y="1475323"/>
                  </a:lnTo>
                  <a:lnTo>
                    <a:pt x="7067269" y="1475323"/>
                  </a:lnTo>
                  <a:lnTo>
                    <a:pt x="7078700" y="1475323"/>
                  </a:lnTo>
                  <a:lnTo>
                    <a:pt x="7090129" y="1475323"/>
                  </a:lnTo>
                  <a:lnTo>
                    <a:pt x="7101607" y="1475323"/>
                  </a:lnTo>
                  <a:lnTo>
                    <a:pt x="7113037" y="1475323"/>
                  </a:lnTo>
                  <a:lnTo>
                    <a:pt x="7124467" y="1475323"/>
                  </a:lnTo>
                  <a:lnTo>
                    <a:pt x="7135897" y="1475323"/>
                  </a:lnTo>
                  <a:lnTo>
                    <a:pt x="7147327" y="1475323"/>
                  </a:lnTo>
                  <a:lnTo>
                    <a:pt x="7158805" y="1475323"/>
                  </a:lnTo>
                  <a:lnTo>
                    <a:pt x="7170235" y="1475323"/>
                  </a:lnTo>
                  <a:lnTo>
                    <a:pt x="7181665" y="1475323"/>
                  </a:lnTo>
                  <a:lnTo>
                    <a:pt x="7193094" y="1475323"/>
                  </a:lnTo>
                  <a:lnTo>
                    <a:pt x="7204524" y="1475323"/>
                  </a:lnTo>
                  <a:lnTo>
                    <a:pt x="7216002" y="1475323"/>
                  </a:lnTo>
                  <a:lnTo>
                    <a:pt x="7227432" y="1475323"/>
                  </a:lnTo>
                  <a:lnTo>
                    <a:pt x="7238862" y="1475323"/>
                  </a:lnTo>
                  <a:lnTo>
                    <a:pt x="7250292" y="1475323"/>
                  </a:lnTo>
                  <a:lnTo>
                    <a:pt x="7261722" y="1475323"/>
                  </a:lnTo>
                  <a:lnTo>
                    <a:pt x="7273200" y="1475323"/>
                  </a:lnTo>
                  <a:lnTo>
                    <a:pt x="7284630" y="1475323"/>
                  </a:lnTo>
                  <a:lnTo>
                    <a:pt x="7296060" y="1475323"/>
                  </a:lnTo>
                  <a:lnTo>
                    <a:pt x="7307490" y="1475323"/>
                  </a:lnTo>
                  <a:lnTo>
                    <a:pt x="7318920" y="1475323"/>
                  </a:lnTo>
                  <a:lnTo>
                    <a:pt x="7330398" y="1475323"/>
                  </a:lnTo>
                  <a:lnTo>
                    <a:pt x="7341828" y="1475323"/>
                  </a:lnTo>
                  <a:lnTo>
                    <a:pt x="7353257" y="1475323"/>
                  </a:lnTo>
                  <a:lnTo>
                    <a:pt x="7364687" y="1475323"/>
                  </a:lnTo>
                  <a:lnTo>
                    <a:pt x="7376117" y="1475323"/>
                  </a:lnTo>
                  <a:lnTo>
                    <a:pt x="7387595" y="1475323"/>
                  </a:lnTo>
                  <a:lnTo>
                    <a:pt x="7399025" y="1475323"/>
                  </a:lnTo>
                  <a:lnTo>
                    <a:pt x="7410455" y="1475323"/>
                  </a:lnTo>
                  <a:lnTo>
                    <a:pt x="7421885" y="1475323"/>
                  </a:lnTo>
                  <a:lnTo>
                    <a:pt x="7433315" y="1475323"/>
                  </a:lnTo>
                  <a:lnTo>
                    <a:pt x="7444793" y="1475323"/>
                  </a:lnTo>
                  <a:lnTo>
                    <a:pt x="7456222" y="1475323"/>
                  </a:lnTo>
                  <a:lnTo>
                    <a:pt x="7467653" y="1475323"/>
                  </a:lnTo>
                  <a:lnTo>
                    <a:pt x="7479083" y="1475323"/>
                  </a:lnTo>
                  <a:lnTo>
                    <a:pt x="7490513" y="1475323"/>
                  </a:lnTo>
                  <a:lnTo>
                    <a:pt x="7501990" y="1475323"/>
                  </a:lnTo>
                  <a:lnTo>
                    <a:pt x="7513420" y="1475323"/>
                  </a:lnTo>
                  <a:lnTo>
                    <a:pt x="7524850" y="1475323"/>
                  </a:lnTo>
                  <a:lnTo>
                    <a:pt x="7536280" y="1475323"/>
                  </a:lnTo>
                  <a:lnTo>
                    <a:pt x="7547710" y="1475323"/>
                  </a:lnTo>
                  <a:lnTo>
                    <a:pt x="7559188" y="1475323"/>
                  </a:lnTo>
                  <a:lnTo>
                    <a:pt x="7570618" y="1475323"/>
                  </a:lnTo>
                  <a:lnTo>
                    <a:pt x="7582048" y="1475323"/>
                  </a:lnTo>
                  <a:lnTo>
                    <a:pt x="7593478" y="1475323"/>
                  </a:lnTo>
                  <a:lnTo>
                    <a:pt x="7604908" y="1475323"/>
                  </a:lnTo>
                  <a:lnTo>
                    <a:pt x="7616385" y="1475323"/>
                  </a:lnTo>
                  <a:lnTo>
                    <a:pt x="7627815" y="1475323"/>
                  </a:lnTo>
                  <a:lnTo>
                    <a:pt x="7639246" y="1475323"/>
                  </a:lnTo>
                  <a:lnTo>
                    <a:pt x="7650676" y="1475323"/>
                  </a:lnTo>
                  <a:lnTo>
                    <a:pt x="7662106" y="1475323"/>
                  </a:lnTo>
                  <a:lnTo>
                    <a:pt x="7673583" y="1475323"/>
                  </a:lnTo>
                  <a:lnTo>
                    <a:pt x="7685013" y="1475323"/>
                  </a:lnTo>
                  <a:lnTo>
                    <a:pt x="7696443" y="1475323"/>
                  </a:lnTo>
                  <a:lnTo>
                    <a:pt x="7707873" y="1475323"/>
                  </a:lnTo>
                  <a:lnTo>
                    <a:pt x="7719303" y="1475323"/>
                  </a:lnTo>
                  <a:lnTo>
                    <a:pt x="7730733" y="1475323"/>
                  </a:lnTo>
                  <a:lnTo>
                    <a:pt x="7742211" y="1475323"/>
                  </a:lnTo>
                  <a:lnTo>
                    <a:pt x="7753641" y="1475323"/>
                  </a:lnTo>
                  <a:lnTo>
                    <a:pt x="7765071" y="1475323"/>
                  </a:lnTo>
                  <a:lnTo>
                    <a:pt x="7776501" y="1475323"/>
                  </a:lnTo>
                  <a:lnTo>
                    <a:pt x="7787931" y="1475323"/>
                  </a:lnTo>
                  <a:lnTo>
                    <a:pt x="7799408" y="1475323"/>
                  </a:lnTo>
                  <a:lnTo>
                    <a:pt x="7810839" y="1475323"/>
                  </a:lnTo>
                  <a:lnTo>
                    <a:pt x="7822268" y="1475323"/>
                  </a:lnTo>
                  <a:lnTo>
                    <a:pt x="7833698" y="1475323"/>
                  </a:lnTo>
                  <a:lnTo>
                    <a:pt x="7845128" y="1475323"/>
                  </a:lnTo>
                  <a:lnTo>
                    <a:pt x="7856606" y="1475323"/>
                  </a:lnTo>
                  <a:lnTo>
                    <a:pt x="7868036" y="1475323"/>
                  </a:lnTo>
                  <a:lnTo>
                    <a:pt x="7879466" y="1475323"/>
                  </a:lnTo>
                  <a:lnTo>
                    <a:pt x="7890896" y="1475323"/>
                  </a:lnTo>
                  <a:lnTo>
                    <a:pt x="7902326" y="1475323"/>
                  </a:lnTo>
                  <a:lnTo>
                    <a:pt x="7913804" y="1475323"/>
                  </a:lnTo>
                  <a:lnTo>
                    <a:pt x="7925234" y="1475323"/>
                  </a:lnTo>
                  <a:lnTo>
                    <a:pt x="7936663" y="1475323"/>
                  </a:lnTo>
                  <a:lnTo>
                    <a:pt x="7948094" y="1475323"/>
                  </a:lnTo>
                  <a:lnTo>
                    <a:pt x="7959524" y="1475323"/>
                  </a:lnTo>
                  <a:lnTo>
                    <a:pt x="7971001" y="1475323"/>
                  </a:lnTo>
                  <a:lnTo>
                    <a:pt x="7982431" y="1475323"/>
                  </a:lnTo>
                  <a:lnTo>
                    <a:pt x="7993861" y="1475323"/>
                  </a:lnTo>
                  <a:lnTo>
                    <a:pt x="8005291" y="1475323"/>
                  </a:lnTo>
                  <a:lnTo>
                    <a:pt x="8016721" y="1475323"/>
                  </a:lnTo>
                  <a:lnTo>
                    <a:pt x="8028199" y="1475323"/>
                  </a:lnTo>
                  <a:lnTo>
                    <a:pt x="8039629" y="1475323"/>
                  </a:lnTo>
                  <a:lnTo>
                    <a:pt x="8051059" y="1475323"/>
                  </a:lnTo>
                  <a:lnTo>
                    <a:pt x="8062489" y="1475323"/>
                  </a:lnTo>
                  <a:lnTo>
                    <a:pt x="8073919" y="1475323"/>
                  </a:lnTo>
                  <a:lnTo>
                    <a:pt x="8085396" y="1475323"/>
                  </a:lnTo>
                  <a:lnTo>
                    <a:pt x="8096826" y="1475323"/>
                  </a:lnTo>
                  <a:lnTo>
                    <a:pt x="8108256" y="1475323"/>
                  </a:lnTo>
                  <a:lnTo>
                    <a:pt x="8119687" y="1475323"/>
                  </a:lnTo>
                  <a:lnTo>
                    <a:pt x="8131117" y="1475323"/>
                  </a:lnTo>
                  <a:lnTo>
                    <a:pt x="8142594" y="1475323"/>
                  </a:lnTo>
                  <a:lnTo>
                    <a:pt x="8154024" y="1475323"/>
                  </a:lnTo>
                  <a:lnTo>
                    <a:pt x="8165454" y="1475323"/>
                  </a:lnTo>
                  <a:lnTo>
                    <a:pt x="8176884" y="1475323"/>
                  </a:lnTo>
                  <a:lnTo>
                    <a:pt x="8188314" y="1475323"/>
                  </a:lnTo>
                  <a:lnTo>
                    <a:pt x="8199792" y="1475323"/>
                  </a:lnTo>
                  <a:lnTo>
                    <a:pt x="8211222" y="1475323"/>
                  </a:lnTo>
                  <a:lnTo>
                    <a:pt x="8222652" y="1475323"/>
                  </a:lnTo>
                  <a:lnTo>
                    <a:pt x="8234082" y="1475323"/>
                  </a:lnTo>
                  <a:lnTo>
                    <a:pt x="8245512" y="1475323"/>
                  </a:lnTo>
                  <a:lnTo>
                    <a:pt x="8256989" y="1475323"/>
                  </a:lnTo>
                  <a:lnTo>
                    <a:pt x="8268419" y="1475323"/>
                  </a:lnTo>
                  <a:lnTo>
                    <a:pt x="8279850" y="1475323"/>
                  </a:lnTo>
                  <a:lnTo>
                    <a:pt x="8291280" y="1475323"/>
                  </a:lnTo>
                  <a:lnTo>
                    <a:pt x="8302709" y="1475323"/>
                  </a:lnTo>
                  <a:lnTo>
                    <a:pt x="8314187" y="1475323"/>
                  </a:lnTo>
                  <a:lnTo>
                    <a:pt x="8325617" y="1475323"/>
                  </a:lnTo>
                  <a:lnTo>
                    <a:pt x="8337047" y="1475323"/>
                  </a:lnTo>
                  <a:lnTo>
                    <a:pt x="8348477" y="1475323"/>
                  </a:lnTo>
                  <a:lnTo>
                    <a:pt x="8359907" y="1475323"/>
                  </a:lnTo>
                  <a:lnTo>
                    <a:pt x="8371385" y="1475323"/>
                  </a:lnTo>
                  <a:lnTo>
                    <a:pt x="8382815" y="1475323"/>
                  </a:lnTo>
                  <a:lnTo>
                    <a:pt x="8394245" y="1475323"/>
                  </a:lnTo>
                  <a:lnTo>
                    <a:pt x="8405674" y="1475323"/>
                  </a:lnTo>
                  <a:lnTo>
                    <a:pt x="8417104" y="1475323"/>
                  </a:lnTo>
                  <a:lnTo>
                    <a:pt x="8428582" y="1475323"/>
                  </a:lnTo>
                  <a:lnTo>
                    <a:pt x="8440012" y="1475323"/>
                  </a:lnTo>
                  <a:lnTo>
                    <a:pt x="8451442" y="1475323"/>
                  </a:lnTo>
                  <a:lnTo>
                    <a:pt x="8462872" y="1475323"/>
                  </a:lnTo>
                  <a:lnTo>
                    <a:pt x="8474302" y="1475323"/>
                  </a:lnTo>
                  <a:lnTo>
                    <a:pt x="8485780" y="1475323"/>
                  </a:lnTo>
                  <a:lnTo>
                    <a:pt x="8497210" y="1475323"/>
                  </a:lnTo>
                  <a:lnTo>
                    <a:pt x="8508640" y="1475323"/>
                  </a:lnTo>
                  <a:lnTo>
                    <a:pt x="8520069" y="1475323"/>
                  </a:lnTo>
                  <a:lnTo>
                    <a:pt x="8531500" y="1475323"/>
                  </a:lnTo>
                  <a:lnTo>
                    <a:pt x="8542977" y="1475323"/>
                  </a:lnTo>
                  <a:lnTo>
                    <a:pt x="8554407" y="1475323"/>
                  </a:lnTo>
                  <a:lnTo>
                    <a:pt x="8565837" y="1475323"/>
                  </a:lnTo>
                  <a:lnTo>
                    <a:pt x="8577267" y="1475323"/>
                  </a:lnTo>
                  <a:lnTo>
                    <a:pt x="8588697" y="1475323"/>
                  </a:lnTo>
                  <a:lnTo>
                    <a:pt x="8600175" y="1475323"/>
                  </a:lnTo>
                  <a:lnTo>
                    <a:pt x="8611605" y="1475323"/>
                  </a:lnTo>
                  <a:lnTo>
                    <a:pt x="8623035" y="1475323"/>
                  </a:lnTo>
                  <a:lnTo>
                    <a:pt x="8634465" y="1475323"/>
                  </a:lnTo>
                  <a:lnTo>
                    <a:pt x="8645895" y="1475323"/>
                  </a:lnTo>
                  <a:lnTo>
                    <a:pt x="8657373" y="1475323"/>
                  </a:lnTo>
                  <a:lnTo>
                    <a:pt x="8668802" y="1475323"/>
                  </a:lnTo>
                  <a:lnTo>
                    <a:pt x="8680232" y="1475323"/>
                  </a:lnTo>
                  <a:lnTo>
                    <a:pt x="8691662" y="1475323"/>
                  </a:lnTo>
                  <a:lnTo>
                    <a:pt x="8703093" y="1475323"/>
                  </a:lnTo>
                  <a:lnTo>
                    <a:pt x="8714570" y="1475323"/>
                  </a:lnTo>
                  <a:lnTo>
                    <a:pt x="8726000" y="1475323"/>
                  </a:lnTo>
                  <a:lnTo>
                    <a:pt x="8737430" y="1475323"/>
                  </a:lnTo>
                  <a:lnTo>
                    <a:pt x="8748860" y="1475323"/>
                  </a:lnTo>
                  <a:lnTo>
                    <a:pt x="8760290" y="1475323"/>
                  </a:lnTo>
                  <a:lnTo>
                    <a:pt x="8771768" y="1475323"/>
                  </a:lnTo>
                  <a:lnTo>
                    <a:pt x="8783198" y="1475323"/>
                  </a:lnTo>
                  <a:lnTo>
                    <a:pt x="8794628" y="1475323"/>
                  </a:lnTo>
                  <a:lnTo>
                    <a:pt x="8806058" y="1475323"/>
                  </a:lnTo>
                  <a:lnTo>
                    <a:pt x="8817488" y="1475323"/>
                  </a:lnTo>
                  <a:lnTo>
                    <a:pt x="8828918" y="1475323"/>
                  </a:lnTo>
                  <a:lnTo>
                    <a:pt x="8840395" y="1475323"/>
                  </a:lnTo>
                  <a:lnTo>
                    <a:pt x="8851825" y="1475323"/>
                  </a:lnTo>
                  <a:lnTo>
                    <a:pt x="8863256" y="1475323"/>
                  </a:lnTo>
                  <a:lnTo>
                    <a:pt x="8874686" y="1475323"/>
                  </a:lnTo>
                  <a:lnTo>
                    <a:pt x="8886115" y="1475323"/>
                  </a:lnTo>
                  <a:lnTo>
                    <a:pt x="8897593" y="1475323"/>
                  </a:lnTo>
                  <a:lnTo>
                    <a:pt x="8909022" y="1475323"/>
                  </a:lnTo>
                  <a:lnTo>
                    <a:pt x="8920453" y="1475323"/>
                  </a:lnTo>
                  <a:lnTo>
                    <a:pt x="8931883" y="1475323"/>
                  </a:lnTo>
                  <a:lnTo>
                    <a:pt x="8943313" y="1475323"/>
                  </a:lnTo>
                  <a:lnTo>
                    <a:pt x="8954791" y="1475323"/>
                  </a:lnTo>
                  <a:lnTo>
                    <a:pt x="8966220" y="1475323"/>
                  </a:lnTo>
                  <a:lnTo>
                    <a:pt x="8977651" y="1475323"/>
                  </a:lnTo>
                  <a:lnTo>
                    <a:pt x="8989080" y="1475323"/>
                  </a:lnTo>
                  <a:lnTo>
                    <a:pt x="9000511" y="1475323"/>
                  </a:lnTo>
                  <a:lnTo>
                    <a:pt x="9011988" y="1475323"/>
                  </a:lnTo>
                  <a:lnTo>
                    <a:pt x="9023418" y="1475323"/>
                  </a:lnTo>
                  <a:lnTo>
                    <a:pt x="9034849" y="1475323"/>
                  </a:lnTo>
                  <a:lnTo>
                    <a:pt x="9046278" y="1475323"/>
                  </a:lnTo>
                  <a:lnTo>
                    <a:pt x="9057709" y="1475323"/>
                  </a:lnTo>
                  <a:lnTo>
                    <a:pt x="9069186" y="1475323"/>
                  </a:lnTo>
                  <a:lnTo>
                    <a:pt x="9080615" y="1475323"/>
                  </a:lnTo>
                  <a:lnTo>
                    <a:pt x="9092046" y="1475323"/>
                  </a:lnTo>
                  <a:lnTo>
                    <a:pt x="9103476" y="1475323"/>
                  </a:lnTo>
                  <a:lnTo>
                    <a:pt x="9114906" y="1475323"/>
                  </a:lnTo>
                  <a:lnTo>
                    <a:pt x="9126384" y="1475323"/>
                  </a:lnTo>
                  <a:lnTo>
                    <a:pt x="9137813" y="1475323"/>
                  </a:lnTo>
                  <a:lnTo>
                    <a:pt x="9149244" y="1475323"/>
                  </a:lnTo>
                  <a:lnTo>
                    <a:pt x="9160673" y="1475323"/>
                  </a:lnTo>
                  <a:lnTo>
                    <a:pt x="9172104" y="1475323"/>
                  </a:lnTo>
                  <a:lnTo>
                    <a:pt x="9183581" y="1475323"/>
                  </a:lnTo>
                  <a:lnTo>
                    <a:pt x="9195011" y="1475323"/>
                  </a:lnTo>
                  <a:lnTo>
                    <a:pt x="9206442" y="1475323"/>
                  </a:lnTo>
                  <a:lnTo>
                    <a:pt x="9217871" y="1475323"/>
                  </a:lnTo>
                  <a:lnTo>
                    <a:pt x="9229301" y="1475323"/>
                  </a:lnTo>
                  <a:lnTo>
                    <a:pt x="9240779" y="1475323"/>
                  </a:lnTo>
                  <a:lnTo>
                    <a:pt x="9252209" y="1475323"/>
                  </a:lnTo>
                  <a:lnTo>
                    <a:pt x="9263639" y="1475323"/>
                  </a:lnTo>
                  <a:lnTo>
                    <a:pt x="9275069" y="1475323"/>
                  </a:lnTo>
                  <a:lnTo>
                    <a:pt x="9286498" y="1475323"/>
                  </a:lnTo>
                  <a:lnTo>
                    <a:pt x="9297977" y="1475323"/>
                  </a:lnTo>
                  <a:lnTo>
                    <a:pt x="9309406" y="1475323"/>
                  </a:lnTo>
                  <a:lnTo>
                    <a:pt x="9320837" y="1475323"/>
                  </a:lnTo>
                  <a:lnTo>
                    <a:pt x="9332266" y="1475323"/>
                  </a:lnTo>
                  <a:lnTo>
                    <a:pt x="9343696" y="1475323"/>
                  </a:lnTo>
                  <a:lnTo>
                    <a:pt x="9355174" y="1475323"/>
                  </a:lnTo>
                  <a:lnTo>
                    <a:pt x="9366604" y="1475323"/>
                  </a:lnTo>
                  <a:lnTo>
                    <a:pt x="9378035" y="1475323"/>
                  </a:lnTo>
                  <a:lnTo>
                    <a:pt x="9389464" y="1475323"/>
                  </a:lnTo>
                  <a:lnTo>
                    <a:pt x="9400894" y="1475323"/>
                  </a:lnTo>
                  <a:lnTo>
                    <a:pt x="9412372" y="1475323"/>
                  </a:lnTo>
                  <a:lnTo>
                    <a:pt x="9423802" y="1475323"/>
                  </a:lnTo>
                  <a:lnTo>
                    <a:pt x="9435232" y="1475323"/>
                  </a:lnTo>
                  <a:lnTo>
                    <a:pt x="9446662" y="1475323"/>
                  </a:lnTo>
                  <a:lnTo>
                    <a:pt x="9458091" y="1475323"/>
                  </a:lnTo>
                  <a:lnTo>
                    <a:pt x="9469570" y="1475323"/>
                  </a:lnTo>
                  <a:lnTo>
                    <a:pt x="9480999" y="1475323"/>
                  </a:lnTo>
                  <a:lnTo>
                    <a:pt x="9492429" y="1475323"/>
                  </a:lnTo>
                  <a:lnTo>
                    <a:pt x="9503859" y="1475323"/>
                  </a:lnTo>
                  <a:lnTo>
                    <a:pt x="9515289" y="1475323"/>
                  </a:lnTo>
                  <a:lnTo>
                    <a:pt x="9526767" y="1475323"/>
                  </a:lnTo>
                  <a:lnTo>
                    <a:pt x="9538197" y="1475323"/>
                  </a:lnTo>
                  <a:lnTo>
                    <a:pt x="9549626" y="1475323"/>
                  </a:lnTo>
                  <a:lnTo>
                    <a:pt x="9561057" y="1475323"/>
                  </a:lnTo>
                  <a:lnTo>
                    <a:pt x="9572487" y="1475323"/>
                  </a:lnTo>
                  <a:lnTo>
                    <a:pt x="9583965" y="1475323"/>
                  </a:lnTo>
                  <a:lnTo>
                    <a:pt x="9595395" y="1475323"/>
                  </a:lnTo>
                  <a:lnTo>
                    <a:pt x="9606824" y="1475323"/>
                  </a:lnTo>
                  <a:lnTo>
                    <a:pt x="9618255" y="1475323"/>
                  </a:lnTo>
                  <a:lnTo>
                    <a:pt x="9629684" y="1475323"/>
                  </a:lnTo>
                  <a:lnTo>
                    <a:pt x="9641163" y="1475323"/>
                  </a:lnTo>
                  <a:lnTo>
                    <a:pt x="9652592" y="1475323"/>
                  </a:lnTo>
                  <a:lnTo>
                    <a:pt x="9664022" y="1475323"/>
                  </a:lnTo>
                  <a:lnTo>
                    <a:pt x="9675452" y="1475323"/>
                  </a:lnTo>
                  <a:lnTo>
                    <a:pt x="9686882" y="1475323"/>
                  </a:lnTo>
                  <a:lnTo>
                    <a:pt x="9698360" y="1475323"/>
                  </a:lnTo>
                  <a:lnTo>
                    <a:pt x="9709790" y="1475323"/>
                  </a:lnTo>
                  <a:lnTo>
                    <a:pt x="9721219" y="1475323"/>
                  </a:lnTo>
                  <a:lnTo>
                    <a:pt x="9732650" y="1475323"/>
                  </a:lnTo>
                  <a:lnTo>
                    <a:pt x="9744080" y="1475323"/>
                  </a:lnTo>
                  <a:lnTo>
                    <a:pt x="9755557" y="1475323"/>
                  </a:lnTo>
                  <a:lnTo>
                    <a:pt x="9766988" y="1475323"/>
                  </a:lnTo>
                  <a:lnTo>
                    <a:pt x="9778417" y="1475323"/>
                  </a:lnTo>
                  <a:lnTo>
                    <a:pt x="9789848" y="1475323"/>
                  </a:lnTo>
                  <a:lnTo>
                    <a:pt x="9801277" y="1475323"/>
                  </a:lnTo>
                  <a:lnTo>
                    <a:pt x="9812755" y="1475323"/>
                  </a:lnTo>
                  <a:lnTo>
                    <a:pt x="9824185" y="1475323"/>
                  </a:lnTo>
                  <a:lnTo>
                    <a:pt x="9835615" y="1475323"/>
                  </a:lnTo>
                  <a:lnTo>
                    <a:pt x="9847045" y="1475323"/>
                  </a:lnTo>
                  <a:lnTo>
                    <a:pt x="9858475" y="1475323"/>
                  </a:lnTo>
                  <a:lnTo>
                    <a:pt x="9869952" y="1475323"/>
                  </a:lnTo>
                  <a:lnTo>
                    <a:pt x="9881383" y="1475323"/>
                  </a:lnTo>
                  <a:lnTo>
                    <a:pt x="9892812" y="1475323"/>
                  </a:lnTo>
                  <a:lnTo>
                    <a:pt x="9904243" y="1475323"/>
                  </a:lnTo>
                  <a:lnTo>
                    <a:pt x="9915673" y="1475323"/>
                  </a:lnTo>
                  <a:lnTo>
                    <a:pt x="9927102" y="1475323"/>
                  </a:lnTo>
                  <a:lnTo>
                    <a:pt x="9938581" y="1475323"/>
                  </a:lnTo>
                  <a:lnTo>
                    <a:pt x="9950010" y="1475323"/>
                  </a:lnTo>
                  <a:lnTo>
                    <a:pt x="9961441" y="1475323"/>
                  </a:lnTo>
                  <a:lnTo>
                    <a:pt x="9972870" y="1475323"/>
                  </a:lnTo>
                  <a:lnTo>
                    <a:pt x="9984300" y="1475323"/>
                  </a:lnTo>
                  <a:lnTo>
                    <a:pt x="9995778" y="1475323"/>
                  </a:lnTo>
                  <a:lnTo>
                    <a:pt x="10007208" y="1475323"/>
                  </a:lnTo>
                  <a:lnTo>
                    <a:pt x="10018638" y="1475323"/>
                  </a:lnTo>
                  <a:lnTo>
                    <a:pt x="10030068" y="1475323"/>
                  </a:lnTo>
                  <a:lnTo>
                    <a:pt x="10041498" y="1475323"/>
                  </a:lnTo>
                  <a:lnTo>
                    <a:pt x="10052976" y="1475323"/>
                  </a:lnTo>
                  <a:lnTo>
                    <a:pt x="10064405" y="1475323"/>
                  </a:lnTo>
                  <a:lnTo>
                    <a:pt x="10075835" y="1475323"/>
                  </a:lnTo>
                  <a:lnTo>
                    <a:pt x="10087266" y="1475323"/>
                  </a:lnTo>
                  <a:lnTo>
                    <a:pt x="10098695" y="1475323"/>
                  </a:lnTo>
                  <a:lnTo>
                    <a:pt x="10110174" y="1475323"/>
                  </a:lnTo>
                  <a:lnTo>
                    <a:pt x="10121603" y="1475323"/>
                  </a:lnTo>
                  <a:lnTo>
                    <a:pt x="10133033" y="1475323"/>
                  </a:lnTo>
                  <a:lnTo>
                    <a:pt x="10144463" y="1475323"/>
                  </a:lnTo>
                  <a:lnTo>
                    <a:pt x="10155893" y="1475323"/>
                  </a:lnTo>
                  <a:lnTo>
                    <a:pt x="10167371" y="1475323"/>
                  </a:lnTo>
                  <a:lnTo>
                    <a:pt x="10178801" y="1475323"/>
                  </a:lnTo>
                  <a:lnTo>
                    <a:pt x="10190230" y="1475323"/>
                  </a:lnTo>
                  <a:lnTo>
                    <a:pt x="10201661" y="1475323"/>
                  </a:lnTo>
                  <a:lnTo>
                    <a:pt x="10213091" y="1475323"/>
                  </a:lnTo>
                  <a:lnTo>
                    <a:pt x="10224569" y="1475323"/>
                  </a:lnTo>
                  <a:lnTo>
                    <a:pt x="10235998" y="1475323"/>
                  </a:lnTo>
                  <a:lnTo>
                    <a:pt x="10247428" y="1475323"/>
                  </a:lnTo>
                  <a:lnTo>
                    <a:pt x="10258859" y="1475323"/>
                  </a:lnTo>
                  <a:lnTo>
                    <a:pt x="10270288" y="1475323"/>
                  </a:lnTo>
                  <a:lnTo>
                    <a:pt x="10281767" y="1475323"/>
                  </a:lnTo>
                  <a:lnTo>
                    <a:pt x="10293196" y="1475323"/>
                  </a:lnTo>
                  <a:lnTo>
                    <a:pt x="10304626" y="1475323"/>
                  </a:lnTo>
                  <a:lnTo>
                    <a:pt x="10316056" y="1475323"/>
                  </a:lnTo>
                  <a:lnTo>
                    <a:pt x="10327486" y="1475323"/>
                  </a:lnTo>
                  <a:lnTo>
                    <a:pt x="10338963" y="1475323"/>
                  </a:lnTo>
                  <a:lnTo>
                    <a:pt x="10350394" y="1475323"/>
                  </a:lnTo>
                  <a:lnTo>
                    <a:pt x="10361823" y="1475323"/>
                  </a:lnTo>
                  <a:lnTo>
                    <a:pt x="10373254" y="1475323"/>
                  </a:lnTo>
                  <a:lnTo>
                    <a:pt x="10384684" y="1475323"/>
                  </a:lnTo>
                  <a:lnTo>
                    <a:pt x="10396161" y="1475323"/>
                  </a:lnTo>
                  <a:lnTo>
                    <a:pt x="10407591" y="1475323"/>
                  </a:lnTo>
                  <a:lnTo>
                    <a:pt x="10419021" y="1475323"/>
                  </a:lnTo>
                  <a:lnTo>
                    <a:pt x="10430452" y="1475323"/>
                  </a:lnTo>
                  <a:lnTo>
                    <a:pt x="10441881" y="1475323"/>
                  </a:lnTo>
                  <a:lnTo>
                    <a:pt x="10453358" y="1475323"/>
                  </a:lnTo>
                  <a:lnTo>
                    <a:pt x="10464789" y="1475323"/>
                  </a:lnTo>
                  <a:lnTo>
                    <a:pt x="10476219" y="1475323"/>
                  </a:lnTo>
                  <a:lnTo>
                    <a:pt x="10487649" y="1475323"/>
                  </a:lnTo>
                  <a:lnTo>
                    <a:pt x="10499079" y="1475323"/>
                  </a:lnTo>
                  <a:lnTo>
                    <a:pt x="10510556" y="1475323"/>
                  </a:lnTo>
                  <a:lnTo>
                    <a:pt x="10521987" y="1475323"/>
                  </a:lnTo>
                  <a:lnTo>
                    <a:pt x="10533416" y="1475323"/>
                  </a:lnTo>
                  <a:lnTo>
                    <a:pt x="10544847" y="1475323"/>
                  </a:lnTo>
                  <a:lnTo>
                    <a:pt x="10556277" y="1475323"/>
                  </a:lnTo>
                  <a:lnTo>
                    <a:pt x="10567754" y="1475323"/>
                  </a:lnTo>
                  <a:lnTo>
                    <a:pt x="10579184" y="1475323"/>
                  </a:lnTo>
                  <a:lnTo>
                    <a:pt x="10590614" y="1475323"/>
                  </a:lnTo>
                  <a:lnTo>
                    <a:pt x="10602045" y="1475323"/>
                  </a:lnTo>
                  <a:lnTo>
                    <a:pt x="10613474" y="1475323"/>
                  </a:lnTo>
                  <a:lnTo>
                    <a:pt x="10624951" y="1475323"/>
                  </a:lnTo>
                  <a:lnTo>
                    <a:pt x="10636382" y="1475323"/>
                  </a:lnTo>
                  <a:lnTo>
                    <a:pt x="10647812" y="1475323"/>
                  </a:lnTo>
                  <a:lnTo>
                    <a:pt x="10659241" y="1475323"/>
                  </a:lnTo>
                  <a:lnTo>
                    <a:pt x="10670672" y="1475323"/>
                  </a:lnTo>
                  <a:lnTo>
                    <a:pt x="10682149" y="1475323"/>
                  </a:lnTo>
                  <a:lnTo>
                    <a:pt x="10693580" y="1475323"/>
                  </a:lnTo>
                  <a:lnTo>
                    <a:pt x="10705009" y="1475323"/>
                  </a:lnTo>
                  <a:lnTo>
                    <a:pt x="10716439" y="1475323"/>
                  </a:lnTo>
                  <a:lnTo>
                    <a:pt x="10727870" y="1475323"/>
                  </a:lnTo>
                  <a:lnTo>
                    <a:pt x="10739347" y="1475323"/>
                  </a:lnTo>
                  <a:lnTo>
                    <a:pt x="10750778" y="1475323"/>
                  </a:lnTo>
                  <a:lnTo>
                    <a:pt x="10762207" y="1475323"/>
                  </a:lnTo>
                  <a:lnTo>
                    <a:pt x="10773637" y="1475323"/>
                  </a:lnTo>
                  <a:lnTo>
                    <a:pt x="10785067" y="1475323"/>
                  </a:lnTo>
                  <a:lnTo>
                    <a:pt x="10796544" y="1475323"/>
                  </a:lnTo>
                  <a:lnTo>
                    <a:pt x="10807975" y="1475323"/>
                  </a:lnTo>
                  <a:lnTo>
                    <a:pt x="10819405" y="1475323"/>
                  </a:lnTo>
                  <a:lnTo>
                    <a:pt x="10830834" y="1475323"/>
                  </a:lnTo>
                  <a:lnTo>
                    <a:pt x="10842265" y="1475323"/>
                  </a:lnTo>
                  <a:lnTo>
                    <a:pt x="10853742" y="1475323"/>
                  </a:lnTo>
                  <a:lnTo>
                    <a:pt x="10865173" y="1475323"/>
                  </a:lnTo>
                  <a:lnTo>
                    <a:pt x="10876602" y="1475323"/>
                  </a:lnTo>
                  <a:lnTo>
                    <a:pt x="10888032" y="1475323"/>
                  </a:lnTo>
                  <a:lnTo>
                    <a:pt x="10899463" y="1475323"/>
                  </a:lnTo>
                  <a:lnTo>
                    <a:pt x="10910892" y="1475323"/>
                  </a:lnTo>
                  <a:lnTo>
                    <a:pt x="10922369" y="1475323"/>
                  </a:lnTo>
                  <a:lnTo>
                    <a:pt x="10933800" y="1475323"/>
                  </a:lnTo>
                  <a:lnTo>
                    <a:pt x="10945230" y="1475323"/>
                  </a:lnTo>
                  <a:lnTo>
                    <a:pt x="10956660" y="1475323"/>
                  </a:lnTo>
                  <a:lnTo>
                    <a:pt x="10968090" y="1475323"/>
                  </a:lnTo>
                  <a:lnTo>
                    <a:pt x="10979567" y="1475323"/>
                  </a:lnTo>
                  <a:lnTo>
                    <a:pt x="10990998" y="1475323"/>
                  </a:lnTo>
                  <a:lnTo>
                    <a:pt x="11002427" y="1475323"/>
                  </a:lnTo>
                  <a:lnTo>
                    <a:pt x="11013858" y="1475323"/>
                  </a:lnTo>
                  <a:lnTo>
                    <a:pt x="11025287" y="1475323"/>
                  </a:lnTo>
                  <a:lnTo>
                    <a:pt x="11036765" y="1475323"/>
                  </a:lnTo>
                  <a:lnTo>
                    <a:pt x="11048195" y="1475323"/>
                  </a:lnTo>
                  <a:lnTo>
                    <a:pt x="11059625" y="1475323"/>
                  </a:lnTo>
                  <a:lnTo>
                    <a:pt x="11071056" y="1475323"/>
                  </a:lnTo>
                  <a:lnTo>
                    <a:pt x="11082485" y="1475323"/>
                  </a:lnTo>
                  <a:lnTo>
                    <a:pt x="11093962" y="1475323"/>
                  </a:lnTo>
                  <a:lnTo>
                    <a:pt x="11105393" y="1475323"/>
                  </a:lnTo>
                  <a:lnTo>
                    <a:pt x="11116823" y="1475323"/>
                  </a:lnTo>
                  <a:lnTo>
                    <a:pt x="11128253" y="1475323"/>
                  </a:lnTo>
                  <a:lnTo>
                    <a:pt x="11139683" y="1475323"/>
                  </a:lnTo>
                  <a:lnTo>
                    <a:pt x="11151160" y="1475323"/>
                  </a:lnTo>
                  <a:lnTo>
                    <a:pt x="11162591" y="1475323"/>
                  </a:lnTo>
                  <a:lnTo>
                    <a:pt x="11174020" y="1475323"/>
                  </a:lnTo>
                  <a:lnTo>
                    <a:pt x="11185451" y="1475323"/>
                  </a:lnTo>
                  <a:lnTo>
                    <a:pt x="11196881" y="1475323"/>
                  </a:lnTo>
                  <a:lnTo>
                    <a:pt x="11208358" y="1475323"/>
                  </a:lnTo>
                  <a:lnTo>
                    <a:pt x="11218359" y="1475323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5618DB1A-7A86-9A44-AD4A-C05503FF2B2C}"/>
                </a:ext>
              </a:extLst>
            </p:cNvPr>
            <p:cNvSpPr/>
            <p:nvPr/>
          </p:nvSpPr>
          <p:spPr>
            <a:xfrm>
              <a:off x="851149" y="5406671"/>
              <a:ext cx="11218359" cy="694091"/>
            </a:xfrm>
            <a:custGeom>
              <a:avLst/>
              <a:gdLst>
                <a:gd name="connsiteX0" fmla="*/ 0 w 11218359"/>
                <a:gd name="connsiteY0" fmla="*/ 694092 h 694091"/>
                <a:gd name="connsiteX1" fmla="*/ 9149 w 11218359"/>
                <a:gd name="connsiteY1" fmla="*/ 694092 h 694091"/>
                <a:gd name="connsiteX2" fmla="*/ 20588 w 11218359"/>
                <a:gd name="connsiteY2" fmla="*/ 694092 h 694091"/>
                <a:gd name="connsiteX3" fmla="*/ 32028 w 11218359"/>
                <a:gd name="connsiteY3" fmla="*/ 694092 h 694091"/>
                <a:gd name="connsiteX4" fmla="*/ 43467 w 11218359"/>
                <a:gd name="connsiteY4" fmla="*/ 694092 h 694091"/>
                <a:gd name="connsiteX5" fmla="*/ 54907 w 11218359"/>
                <a:gd name="connsiteY5" fmla="*/ 694092 h 694091"/>
                <a:gd name="connsiteX6" fmla="*/ 66346 w 11218359"/>
                <a:gd name="connsiteY6" fmla="*/ 694092 h 694091"/>
                <a:gd name="connsiteX7" fmla="*/ 77786 w 11218359"/>
                <a:gd name="connsiteY7" fmla="*/ 694092 h 694091"/>
                <a:gd name="connsiteX8" fmla="*/ 89225 w 11218359"/>
                <a:gd name="connsiteY8" fmla="*/ 694092 h 694091"/>
                <a:gd name="connsiteX9" fmla="*/ 100665 w 11218359"/>
                <a:gd name="connsiteY9" fmla="*/ 694092 h 694091"/>
                <a:gd name="connsiteX10" fmla="*/ 112104 w 11218359"/>
                <a:gd name="connsiteY10" fmla="*/ 694092 h 694091"/>
                <a:gd name="connsiteX11" fmla="*/ 123544 w 11218359"/>
                <a:gd name="connsiteY11" fmla="*/ 694092 h 694091"/>
                <a:gd name="connsiteX12" fmla="*/ 134979 w 11218359"/>
                <a:gd name="connsiteY12" fmla="*/ 694092 h 694091"/>
                <a:gd name="connsiteX13" fmla="*/ 146423 w 11218359"/>
                <a:gd name="connsiteY13" fmla="*/ 694092 h 694091"/>
                <a:gd name="connsiteX14" fmla="*/ 157858 w 11218359"/>
                <a:gd name="connsiteY14" fmla="*/ 557374 h 694091"/>
                <a:gd name="connsiteX15" fmla="*/ 169297 w 11218359"/>
                <a:gd name="connsiteY15" fmla="*/ 471740 h 694091"/>
                <a:gd name="connsiteX16" fmla="*/ 180737 w 11218359"/>
                <a:gd name="connsiteY16" fmla="*/ 330517 h 694091"/>
                <a:gd name="connsiteX17" fmla="*/ 192176 w 11218359"/>
                <a:gd name="connsiteY17" fmla="*/ 132207 h 694091"/>
                <a:gd name="connsiteX18" fmla="*/ 203616 w 11218359"/>
                <a:gd name="connsiteY18" fmla="*/ 127702 h 694091"/>
                <a:gd name="connsiteX19" fmla="*/ 215055 w 11218359"/>
                <a:gd name="connsiteY19" fmla="*/ 0 h 694091"/>
                <a:gd name="connsiteX20" fmla="*/ 226495 w 11218359"/>
                <a:gd name="connsiteY20" fmla="*/ 166764 h 694091"/>
                <a:gd name="connsiteX21" fmla="*/ 237935 w 11218359"/>
                <a:gd name="connsiteY21" fmla="*/ 546859 h 694091"/>
                <a:gd name="connsiteX22" fmla="*/ 249374 w 11218359"/>
                <a:gd name="connsiteY22" fmla="*/ 694092 h 694091"/>
                <a:gd name="connsiteX23" fmla="*/ 260814 w 11218359"/>
                <a:gd name="connsiteY23" fmla="*/ 692591 h 694091"/>
                <a:gd name="connsiteX24" fmla="*/ 272253 w 11218359"/>
                <a:gd name="connsiteY24" fmla="*/ 694092 h 694091"/>
                <a:gd name="connsiteX25" fmla="*/ 283693 w 11218359"/>
                <a:gd name="connsiteY25" fmla="*/ 694092 h 694091"/>
                <a:gd name="connsiteX26" fmla="*/ 295132 w 11218359"/>
                <a:gd name="connsiteY26" fmla="*/ 694092 h 694091"/>
                <a:gd name="connsiteX27" fmla="*/ 306572 w 11218359"/>
                <a:gd name="connsiteY27" fmla="*/ 694092 h 694091"/>
                <a:gd name="connsiteX28" fmla="*/ 318011 w 11218359"/>
                <a:gd name="connsiteY28" fmla="*/ 694092 h 694091"/>
                <a:gd name="connsiteX29" fmla="*/ 329451 w 11218359"/>
                <a:gd name="connsiteY29" fmla="*/ 694092 h 694091"/>
                <a:gd name="connsiteX30" fmla="*/ 340890 w 11218359"/>
                <a:gd name="connsiteY30" fmla="*/ 694092 h 694091"/>
                <a:gd name="connsiteX31" fmla="*/ 352330 w 11218359"/>
                <a:gd name="connsiteY31" fmla="*/ 694092 h 694091"/>
                <a:gd name="connsiteX32" fmla="*/ 363769 w 11218359"/>
                <a:gd name="connsiteY32" fmla="*/ 694092 h 694091"/>
                <a:gd name="connsiteX33" fmla="*/ 375209 w 11218359"/>
                <a:gd name="connsiteY33" fmla="*/ 694092 h 694091"/>
                <a:gd name="connsiteX34" fmla="*/ 386648 w 11218359"/>
                <a:gd name="connsiteY34" fmla="*/ 694092 h 694091"/>
                <a:gd name="connsiteX35" fmla="*/ 398088 w 11218359"/>
                <a:gd name="connsiteY35" fmla="*/ 694092 h 694091"/>
                <a:gd name="connsiteX36" fmla="*/ 409527 w 11218359"/>
                <a:gd name="connsiteY36" fmla="*/ 694092 h 694091"/>
                <a:gd name="connsiteX37" fmla="*/ 420967 w 11218359"/>
                <a:gd name="connsiteY37" fmla="*/ 694092 h 694091"/>
                <a:gd name="connsiteX38" fmla="*/ 432406 w 11218359"/>
                <a:gd name="connsiteY38" fmla="*/ 694092 h 694091"/>
                <a:gd name="connsiteX39" fmla="*/ 443846 w 11218359"/>
                <a:gd name="connsiteY39" fmla="*/ 694092 h 694091"/>
                <a:gd name="connsiteX40" fmla="*/ 455285 w 11218359"/>
                <a:gd name="connsiteY40" fmla="*/ 694092 h 694091"/>
                <a:gd name="connsiteX41" fmla="*/ 466725 w 11218359"/>
                <a:gd name="connsiteY41" fmla="*/ 694092 h 694091"/>
                <a:gd name="connsiteX42" fmla="*/ 478165 w 11218359"/>
                <a:gd name="connsiteY42" fmla="*/ 694092 h 694091"/>
                <a:gd name="connsiteX43" fmla="*/ 489604 w 11218359"/>
                <a:gd name="connsiteY43" fmla="*/ 694092 h 694091"/>
                <a:gd name="connsiteX44" fmla="*/ 501044 w 11218359"/>
                <a:gd name="connsiteY44" fmla="*/ 694092 h 694091"/>
                <a:gd name="connsiteX45" fmla="*/ 512483 w 11218359"/>
                <a:gd name="connsiteY45" fmla="*/ 694092 h 694091"/>
                <a:gd name="connsiteX46" fmla="*/ 523923 w 11218359"/>
                <a:gd name="connsiteY46" fmla="*/ 694092 h 694091"/>
                <a:gd name="connsiteX47" fmla="*/ 535362 w 11218359"/>
                <a:gd name="connsiteY47" fmla="*/ 694092 h 694091"/>
                <a:gd name="connsiteX48" fmla="*/ 546802 w 11218359"/>
                <a:gd name="connsiteY48" fmla="*/ 694092 h 694091"/>
                <a:gd name="connsiteX49" fmla="*/ 558241 w 11218359"/>
                <a:gd name="connsiteY49" fmla="*/ 694092 h 694091"/>
                <a:gd name="connsiteX50" fmla="*/ 569681 w 11218359"/>
                <a:gd name="connsiteY50" fmla="*/ 694092 h 694091"/>
                <a:gd name="connsiteX51" fmla="*/ 581120 w 11218359"/>
                <a:gd name="connsiteY51" fmla="*/ 694092 h 694091"/>
                <a:gd name="connsiteX52" fmla="*/ 592560 w 11218359"/>
                <a:gd name="connsiteY52" fmla="*/ 694092 h 694091"/>
                <a:gd name="connsiteX53" fmla="*/ 603999 w 11218359"/>
                <a:gd name="connsiteY53" fmla="*/ 694092 h 694091"/>
                <a:gd name="connsiteX54" fmla="*/ 615439 w 11218359"/>
                <a:gd name="connsiteY54" fmla="*/ 694092 h 694091"/>
                <a:gd name="connsiteX55" fmla="*/ 626878 w 11218359"/>
                <a:gd name="connsiteY55" fmla="*/ 694092 h 694091"/>
                <a:gd name="connsiteX56" fmla="*/ 638318 w 11218359"/>
                <a:gd name="connsiteY56" fmla="*/ 694092 h 694091"/>
                <a:gd name="connsiteX57" fmla="*/ 649757 w 11218359"/>
                <a:gd name="connsiteY57" fmla="*/ 694092 h 694091"/>
                <a:gd name="connsiteX58" fmla="*/ 661192 w 11218359"/>
                <a:gd name="connsiteY58" fmla="*/ 694092 h 694091"/>
                <a:gd name="connsiteX59" fmla="*/ 672632 w 11218359"/>
                <a:gd name="connsiteY59" fmla="*/ 694092 h 694091"/>
                <a:gd name="connsiteX60" fmla="*/ 684071 w 11218359"/>
                <a:gd name="connsiteY60" fmla="*/ 694092 h 694091"/>
                <a:gd name="connsiteX61" fmla="*/ 695511 w 11218359"/>
                <a:gd name="connsiteY61" fmla="*/ 694092 h 694091"/>
                <a:gd name="connsiteX62" fmla="*/ 706950 w 11218359"/>
                <a:gd name="connsiteY62" fmla="*/ 694092 h 694091"/>
                <a:gd name="connsiteX63" fmla="*/ 718390 w 11218359"/>
                <a:gd name="connsiteY63" fmla="*/ 694092 h 694091"/>
                <a:gd name="connsiteX64" fmla="*/ 729829 w 11218359"/>
                <a:gd name="connsiteY64" fmla="*/ 694092 h 694091"/>
                <a:gd name="connsiteX65" fmla="*/ 741269 w 11218359"/>
                <a:gd name="connsiteY65" fmla="*/ 694092 h 694091"/>
                <a:gd name="connsiteX66" fmla="*/ 752708 w 11218359"/>
                <a:gd name="connsiteY66" fmla="*/ 694092 h 694091"/>
                <a:gd name="connsiteX67" fmla="*/ 764148 w 11218359"/>
                <a:gd name="connsiteY67" fmla="*/ 694092 h 694091"/>
                <a:gd name="connsiteX68" fmla="*/ 775587 w 11218359"/>
                <a:gd name="connsiteY68" fmla="*/ 694092 h 694091"/>
                <a:gd name="connsiteX69" fmla="*/ 787027 w 11218359"/>
                <a:gd name="connsiteY69" fmla="*/ 694092 h 694091"/>
                <a:gd name="connsiteX70" fmla="*/ 798467 w 11218359"/>
                <a:gd name="connsiteY70" fmla="*/ 694092 h 694091"/>
                <a:gd name="connsiteX71" fmla="*/ 809906 w 11218359"/>
                <a:gd name="connsiteY71" fmla="*/ 694092 h 694091"/>
                <a:gd name="connsiteX72" fmla="*/ 821346 w 11218359"/>
                <a:gd name="connsiteY72" fmla="*/ 694092 h 694091"/>
                <a:gd name="connsiteX73" fmla="*/ 832785 w 11218359"/>
                <a:gd name="connsiteY73" fmla="*/ 694092 h 694091"/>
                <a:gd name="connsiteX74" fmla="*/ 844225 w 11218359"/>
                <a:gd name="connsiteY74" fmla="*/ 694092 h 694091"/>
                <a:gd name="connsiteX75" fmla="*/ 855664 w 11218359"/>
                <a:gd name="connsiteY75" fmla="*/ 694092 h 694091"/>
                <a:gd name="connsiteX76" fmla="*/ 867104 w 11218359"/>
                <a:gd name="connsiteY76" fmla="*/ 694092 h 694091"/>
                <a:gd name="connsiteX77" fmla="*/ 878543 w 11218359"/>
                <a:gd name="connsiteY77" fmla="*/ 694092 h 694091"/>
                <a:gd name="connsiteX78" fmla="*/ 889983 w 11218359"/>
                <a:gd name="connsiteY78" fmla="*/ 694092 h 694091"/>
                <a:gd name="connsiteX79" fmla="*/ 901422 w 11218359"/>
                <a:gd name="connsiteY79" fmla="*/ 694092 h 694091"/>
                <a:gd name="connsiteX80" fmla="*/ 912862 w 11218359"/>
                <a:gd name="connsiteY80" fmla="*/ 694092 h 694091"/>
                <a:gd name="connsiteX81" fmla="*/ 924301 w 11218359"/>
                <a:gd name="connsiteY81" fmla="*/ 694092 h 694091"/>
                <a:gd name="connsiteX82" fmla="*/ 935741 w 11218359"/>
                <a:gd name="connsiteY82" fmla="*/ 694092 h 694091"/>
                <a:gd name="connsiteX83" fmla="*/ 947180 w 11218359"/>
                <a:gd name="connsiteY83" fmla="*/ 694092 h 694091"/>
                <a:gd name="connsiteX84" fmla="*/ 958620 w 11218359"/>
                <a:gd name="connsiteY84" fmla="*/ 694092 h 694091"/>
                <a:gd name="connsiteX85" fmla="*/ 970059 w 11218359"/>
                <a:gd name="connsiteY85" fmla="*/ 694092 h 694091"/>
                <a:gd name="connsiteX86" fmla="*/ 981499 w 11218359"/>
                <a:gd name="connsiteY86" fmla="*/ 694092 h 694091"/>
                <a:gd name="connsiteX87" fmla="*/ 992938 w 11218359"/>
                <a:gd name="connsiteY87" fmla="*/ 694092 h 694091"/>
                <a:gd name="connsiteX88" fmla="*/ 1004378 w 11218359"/>
                <a:gd name="connsiteY88" fmla="*/ 694092 h 694091"/>
                <a:gd name="connsiteX89" fmla="*/ 1015818 w 11218359"/>
                <a:gd name="connsiteY89" fmla="*/ 694092 h 694091"/>
                <a:gd name="connsiteX90" fmla="*/ 1027257 w 11218359"/>
                <a:gd name="connsiteY90" fmla="*/ 694092 h 694091"/>
                <a:gd name="connsiteX91" fmla="*/ 1038697 w 11218359"/>
                <a:gd name="connsiteY91" fmla="*/ 694092 h 694091"/>
                <a:gd name="connsiteX92" fmla="*/ 1050136 w 11218359"/>
                <a:gd name="connsiteY92" fmla="*/ 694092 h 694091"/>
                <a:gd name="connsiteX93" fmla="*/ 1061576 w 11218359"/>
                <a:gd name="connsiteY93" fmla="*/ 694092 h 694091"/>
                <a:gd name="connsiteX94" fmla="*/ 1073015 w 11218359"/>
                <a:gd name="connsiteY94" fmla="*/ 694092 h 694091"/>
                <a:gd name="connsiteX95" fmla="*/ 1084455 w 11218359"/>
                <a:gd name="connsiteY95" fmla="*/ 694092 h 694091"/>
                <a:gd name="connsiteX96" fmla="*/ 1095894 w 11218359"/>
                <a:gd name="connsiteY96" fmla="*/ 694092 h 694091"/>
                <a:gd name="connsiteX97" fmla="*/ 1107334 w 11218359"/>
                <a:gd name="connsiteY97" fmla="*/ 694092 h 694091"/>
                <a:gd name="connsiteX98" fmla="*/ 1118773 w 11218359"/>
                <a:gd name="connsiteY98" fmla="*/ 694092 h 694091"/>
                <a:gd name="connsiteX99" fmla="*/ 1130213 w 11218359"/>
                <a:gd name="connsiteY99" fmla="*/ 694092 h 694091"/>
                <a:gd name="connsiteX100" fmla="*/ 1141652 w 11218359"/>
                <a:gd name="connsiteY100" fmla="*/ 694092 h 694091"/>
                <a:gd name="connsiteX101" fmla="*/ 1153092 w 11218359"/>
                <a:gd name="connsiteY101" fmla="*/ 694092 h 694091"/>
                <a:gd name="connsiteX102" fmla="*/ 1164531 w 11218359"/>
                <a:gd name="connsiteY102" fmla="*/ 694092 h 694091"/>
                <a:gd name="connsiteX103" fmla="*/ 1175971 w 11218359"/>
                <a:gd name="connsiteY103" fmla="*/ 694092 h 694091"/>
                <a:gd name="connsiteX104" fmla="*/ 1187406 w 11218359"/>
                <a:gd name="connsiteY104" fmla="*/ 694092 h 694091"/>
                <a:gd name="connsiteX105" fmla="*/ 1198845 w 11218359"/>
                <a:gd name="connsiteY105" fmla="*/ 694092 h 694091"/>
                <a:gd name="connsiteX106" fmla="*/ 1210285 w 11218359"/>
                <a:gd name="connsiteY106" fmla="*/ 694092 h 694091"/>
                <a:gd name="connsiteX107" fmla="*/ 1221724 w 11218359"/>
                <a:gd name="connsiteY107" fmla="*/ 694092 h 694091"/>
                <a:gd name="connsiteX108" fmla="*/ 1233164 w 11218359"/>
                <a:gd name="connsiteY108" fmla="*/ 694092 h 694091"/>
                <a:gd name="connsiteX109" fmla="*/ 1244603 w 11218359"/>
                <a:gd name="connsiteY109" fmla="*/ 694092 h 694091"/>
                <a:gd name="connsiteX110" fmla="*/ 1256043 w 11218359"/>
                <a:gd name="connsiteY110" fmla="*/ 694092 h 694091"/>
                <a:gd name="connsiteX111" fmla="*/ 1267482 w 11218359"/>
                <a:gd name="connsiteY111" fmla="*/ 694092 h 694091"/>
                <a:gd name="connsiteX112" fmla="*/ 1278922 w 11218359"/>
                <a:gd name="connsiteY112" fmla="*/ 694092 h 694091"/>
                <a:gd name="connsiteX113" fmla="*/ 1290361 w 11218359"/>
                <a:gd name="connsiteY113" fmla="*/ 694092 h 694091"/>
                <a:gd name="connsiteX114" fmla="*/ 1301801 w 11218359"/>
                <a:gd name="connsiteY114" fmla="*/ 694092 h 694091"/>
                <a:gd name="connsiteX115" fmla="*/ 1313240 w 11218359"/>
                <a:gd name="connsiteY115" fmla="*/ 694092 h 694091"/>
                <a:gd name="connsiteX116" fmla="*/ 1324680 w 11218359"/>
                <a:gd name="connsiteY116" fmla="*/ 694092 h 694091"/>
                <a:gd name="connsiteX117" fmla="*/ 1336120 w 11218359"/>
                <a:gd name="connsiteY117" fmla="*/ 694092 h 694091"/>
                <a:gd name="connsiteX118" fmla="*/ 1347559 w 11218359"/>
                <a:gd name="connsiteY118" fmla="*/ 694092 h 694091"/>
                <a:gd name="connsiteX119" fmla="*/ 1358999 w 11218359"/>
                <a:gd name="connsiteY119" fmla="*/ 694092 h 694091"/>
                <a:gd name="connsiteX120" fmla="*/ 1370438 w 11218359"/>
                <a:gd name="connsiteY120" fmla="*/ 694092 h 694091"/>
                <a:gd name="connsiteX121" fmla="*/ 1381878 w 11218359"/>
                <a:gd name="connsiteY121" fmla="*/ 694092 h 694091"/>
                <a:gd name="connsiteX122" fmla="*/ 1393317 w 11218359"/>
                <a:gd name="connsiteY122" fmla="*/ 694092 h 694091"/>
                <a:gd name="connsiteX123" fmla="*/ 1404757 w 11218359"/>
                <a:gd name="connsiteY123" fmla="*/ 694092 h 694091"/>
                <a:gd name="connsiteX124" fmla="*/ 1416196 w 11218359"/>
                <a:gd name="connsiteY124" fmla="*/ 694092 h 694091"/>
                <a:gd name="connsiteX125" fmla="*/ 1427636 w 11218359"/>
                <a:gd name="connsiteY125" fmla="*/ 694092 h 694091"/>
                <a:gd name="connsiteX126" fmla="*/ 1439075 w 11218359"/>
                <a:gd name="connsiteY126" fmla="*/ 694092 h 694091"/>
                <a:gd name="connsiteX127" fmla="*/ 1450515 w 11218359"/>
                <a:gd name="connsiteY127" fmla="*/ 694092 h 694091"/>
                <a:gd name="connsiteX128" fmla="*/ 1461954 w 11218359"/>
                <a:gd name="connsiteY128" fmla="*/ 694092 h 694091"/>
                <a:gd name="connsiteX129" fmla="*/ 1473394 w 11218359"/>
                <a:gd name="connsiteY129" fmla="*/ 694092 h 694091"/>
                <a:gd name="connsiteX130" fmla="*/ 1484833 w 11218359"/>
                <a:gd name="connsiteY130" fmla="*/ 694092 h 694091"/>
                <a:gd name="connsiteX131" fmla="*/ 1496273 w 11218359"/>
                <a:gd name="connsiteY131" fmla="*/ 694092 h 694091"/>
                <a:gd name="connsiteX132" fmla="*/ 1507712 w 11218359"/>
                <a:gd name="connsiteY132" fmla="*/ 694092 h 694091"/>
                <a:gd name="connsiteX133" fmla="*/ 1519152 w 11218359"/>
                <a:gd name="connsiteY133" fmla="*/ 694092 h 694091"/>
                <a:gd name="connsiteX134" fmla="*/ 1530591 w 11218359"/>
                <a:gd name="connsiteY134" fmla="*/ 694092 h 694091"/>
                <a:gd name="connsiteX135" fmla="*/ 1542031 w 11218359"/>
                <a:gd name="connsiteY135" fmla="*/ 694092 h 694091"/>
                <a:gd name="connsiteX136" fmla="*/ 1553471 w 11218359"/>
                <a:gd name="connsiteY136" fmla="*/ 694092 h 694091"/>
                <a:gd name="connsiteX137" fmla="*/ 1564910 w 11218359"/>
                <a:gd name="connsiteY137" fmla="*/ 694092 h 694091"/>
                <a:gd name="connsiteX138" fmla="*/ 1576349 w 11218359"/>
                <a:gd name="connsiteY138" fmla="*/ 694092 h 694091"/>
                <a:gd name="connsiteX139" fmla="*/ 1587789 w 11218359"/>
                <a:gd name="connsiteY139" fmla="*/ 694092 h 694091"/>
                <a:gd name="connsiteX140" fmla="*/ 1599229 w 11218359"/>
                <a:gd name="connsiteY140" fmla="*/ 694092 h 694091"/>
                <a:gd name="connsiteX141" fmla="*/ 1610668 w 11218359"/>
                <a:gd name="connsiteY141" fmla="*/ 694092 h 694091"/>
                <a:gd name="connsiteX142" fmla="*/ 1622107 w 11218359"/>
                <a:gd name="connsiteY142" fmla="*/ 694092 h 694091"/>
                <a:gd name="connsiteX143" fmla="*/ 1633547 w 11218359"/>
                <a:gd name="connsiteY143" fmla="*/ 694092 h 694091"/>
                <a:gd name="connsiteX144" fmla="*/ 1644987 w 11218359"/>
                <a:gd name="connsiteY144" fmla="*/ 694092 h 694091"/>
                <a:gd name="connsiteX145" fmla="*/ 1656426 w 11218359"/>
                <a:gd name="connsiteY145" fmla="*/ 694092 h 694091"/>
                <a:gd name="connsiteX146" fmla="*/ 1667866 w 11218359"/>
                <a:gd name="connsiteY146" fmla="*/ 694092 h 694091"/>
                <a:gd name="connsiteX147" fmla="*/ 1679305 w 11218359"/>
                <a:gd name="connsiteY147" fmla="*/ 694092 h 694091"/>
                <a:gd name="connsiteX148" fmla="*/ 1690745 w 11218359"/>
                <a:gd name="connsiteY148" fmla="*/ 694092 h 694091"/>
                <a:gd name="connsiteX149" fmla="*/ 1702184 w 11218359"/>
                <a:gd name="connsiteY149" fmla="*/ 694092 h 694091"/>
                <a:gd name="connsiteX150" fmla="*/ 1713619 w 11218359"/>
                <a:gd name="connsiteY150" fmla="*/ 694092 h 694091"/>
                <a:gd name="connsiteX151" fmla="*/ 1725063 w 11218359"/>
                <a:gd name="connsiteY151" fmla="*/ 694092 h 694091"/>
                <a:gd name="connsiteX152" fmla="*/ 1736498 w 11218359"/>
                <a:gd name="connsiteY152" fmla="*/ 694092 h 694091"/>
                <a:gd name="connsiteX153" fmla="*/ 1747938 w 11218359"/>
                <a:gd name="connsiteY153" fmla="*/ 694092 h 694091"/>
                <a:gd name="connsiteX154" fmla="*/ 1759377 w 11218359"/>
                <a:gd name="connsiteY154" fmla="*/ 694092 h 694091"/>
                <a:gd name="connsiteX155" fmla="*/ 1770817 w 11218359"/>
                <a:gd name="connsiteY155" fmla="*/ 694092 h 694091"/>
                <a:gd name="connsiteX156" fmla="*/ 1782256 w 11218359"/>
                <a:gd name="connsiteY156" fmla="*/ 694092 h 694091"/>
                <a:gd name="connsiteX157" fmla="*/ 1793696 w 11218359"/>
                <a:gd name="connsiteY157" fmla="*/ 694092 h 694091"/>
                <a:gd name="connsiteX158" fmla="*/ 1805135 w 11218359"/>
                <a:gd name="connsiteY158" fmla="*/ 694092 h 694091"/>
                <a:gd name="connsiteX159" fmla="*/ 1816575 w 11218359"/>
                <a:gd name="connsiteY159" fmla="*/ 694092 h 694091"/>
                <a:gd name="connsiteX160" fmla="*/ 1828014 w 11218359"/>
                <a:gd name="connsiteY160" fmla="*/ 694092 h 694091"/>
                <a:gd name="connsiteX161" fmla="*/ 1839454 w 11218359"/>
                <a:gd name="connsiteY161" fmla="*/ 694092 h 694091"/>
                <a:gd name="connsiteX162" fmla="*/ 1850893 w 11218359"/>
                <a:gd name="connsiteY162" fmla="*/ 694092 h 694091"/>
                <a:gd name="connsiteX163" fmla="*/ 1862333 w 11218359"/>
                <a:gd name="connsiteY163" fmla="*/ 694092 h 694091"/>
                <a:gd name="connsiteX164" fmla="*/ 1873772 w 11218359"/>
                <a:gd name="connsiteY164" fmla="*/ 694092 h 694091"/>
                <a:gd name="connsiteX165" fmla="*/ 1885212 w 11218359"/>
                <a:gd name="connsiteY165" fmla="*/ 694092 h 694091"/>
                <a:gd name="connsiteX166" fmla="*/ 1896651 w 11218359"/>
                <a:gd name="connsiteY166" fmla="*/ 694092 h 694091"/>
                <a:gd name="connsiteX167" fmla="*/ 1908091 w 11218359"/>
                <a:gd name="connsiteY167" fmla="*/ 694092 h 694091"/>
                <a:gd name="connsiteX168" fmla="*/ 1919531 w 11218359"/>
                <a:gd name="connsiteY168" fmla="*/ 694092 h 694091"/>
                <a:gd name="connsiteX169" fmla="*/ 1930970 w 11218359"/>
                <a:gd name="connsiteY169" fmla="*/ 694092 h 694091"/>
                <a:gd name="connsiteX170" fmla="*/ 1942409 w 11218359"/>
                <a:gd name="connsiteY170" fmla="*/ 694092 h 694091"/>
                <a:gd name="connsiteX171" fmla="*/ 1953849 w 11218359"/>
                <a:gd name="connsiteY171" fmla="*/ 694092 h 694091"/>
                <a:gd name="connsiteX172" fmla="*/ 1965289 w 11218359"/>
                <a:gd name="connsiteY172" fmla="*/ 694092 h 694091"/>
                <a:gd name="connsiteX173" fmla="*/ 1976728 w 11218359"/>
                <a:gd name="connsiteY173" fmla="*/ 694092 h 694091"/>
                <a:gd name="connsiteX174" fmla="*/ 1988168 w 11218359"/>
                <a:gd name="connsiteY174" fmla="*/ 694092 h 694091"/>
                <a:gd name="connsiteX175" fmla="*/ 1999607 w 11218359"/>
                <a:gd name="connsiteY175" fmla="*/ 694092 h 694091"/>
                <a:gd name="connsiteX176" fmla="*/ 2011047 w 11218359"/>
                <a:gd name="connsiteY176" fmla="*/ 694092 h 694091"/>
                <a:gd name="connsiteX177" fmla="*/ 2022486 w 11218359"/>
                <a:gd name="connsiteY177" fmla="*/ 694092 h 694091"/>
                <a:gd name="connsiteX178" fmla="*/ 2033926 w 11218359"/>
                <a:gd name="connsiteY178" fmla="*/ 694092 h 694091"/>
                <a:gd name="connsiteX179" fmla="*/ 2045365 w 11218359"/>
                <a:gd name="connsiteY179" fmla="*/ 694092 h 694091"/>
                <a:gd name="connsiteX180" fmla="*/ 2056805 w 11218359"/>
                <a:gd name="connsiteY180" fmla="*/ 694092 h 694091"/>
                <a:gd name="connsiteX181" fmla="*/ 2068244 w 11218359"/>
                <a:gd name="connsiteY181" fmla="*/ 694092 h 694091"/>
                <a:gd name="connsiteX182" fmla="*/ 2079684 w 11218359"/>
                <a:gd name="connsiteY182" fmla="*/ 694092 h 694091"/>
                <a:gd name="connsiteX183" fmla="*/ 2091123 w 11218359"/>
                <a:gd name="connsiteY183" fmla="*/ 694092 h 694091"/>
                <a:gd name="connsiteX184" fmla="*/ 2102563 w 11218359"/>
                <a:gd name="connsiteY184" fmla="*/ 694092 h 694091"/>
                <a:gd name="connsiteX185" fmla="*/ 2114002 w 11218359"/>
                <a:gd name="connsiteY185" fmla="*/ 694092 h 694091"/>
                <a:gd name="connsiteX186" fmla="*/ 2125442 w 11218359"/>
                <a:gd name="connsiteY186" fmla="*/ 694092 h 694091"/>
                <a:gd name="connsiteX187" fmla="*/ 2136882 w 11218359"/>
                <a:gd name="connsiteY187" fmla="*/ 694092 h 694091"/>
                <a:gd name="connsiteX188" fmla="*/ 2148321 w 11218359"/>
                <a:gd name="connsiteY188" fmla="*/ 694092 h 694091"/>
                <a:gd name="connsiteX189" fmla="*/ 2159760 w 11218359"/>
                <a:gd name="connsiteY189" fmla="*/ 694092 h 694091"/>
                <a:gd name="connsiteX190" fmla="*/ 2171200 w 11218359"/>
                <a:gd name="connsiteY190" fmla="*/ 694092 h 694091"/>
                <a:gd name="connsiteX191" fmla="*/ 2182640 w 11218359"/>
                <a:gd name="connsiteY191" fmla="*/ 694092 h 694091"/>
                <a:gd name="connsiteX192" fmla="*/ 2194079 w 11218359"/>
                <a:gd name="connsiteY192" fmla="*/ 694092 h 694091"/>
                <a:gd name="connsiteX193" fmla="*/ 2205519 w 11218359"/>
                <a:gd name="connsiteY193" fmla="*/ 694092 h 694091"/>
                <a:gd name="connsiteX194" fmla="*/ 2216958 w 11218359"/>
                <a:gd name="connsiteY194" fmla="*/ 694092 h 694091"/>
                <a:gd name="connsiteX195" fmla="*/ 2228393 w 11218359"/>
                <a:gd name="connsiteY195" fmla="*/ 694092 h 694091"/>
                <a:gd name="connsiteX196" fmla="*/ 2239837 w 11218359"/>
                <a:gd name="connsiteY196" fmla="*/ 694092 h 694091"/>
                <a:gd name="connsiteX197" fmla="*/ 2251272 w 11218359"/>
                <a:gd name="connsiteY197" fmla="*/ 694092 h 694091"/>
                <a:gd name="connsiteX198" fmla="*/ 2262716 w 11218359"/>
                <a:gd name="connsiteY198" fmla="*/ 694092 h 694091"/>
                <a:gd name="connsiteX199" fmla="*/ 2274151 w 11218359"/>
                <a:gd name="connsiteY199" fmla="*/ 694092 h 694091"/>
                <a:gd name="connsiteX200" fmla="*/ 2285591 w 11218359"/>
                <a:gd name="connsiteY200" fmla="*/ 694092 h 694091"/>
                <a:gd name="connsiteX201" fmla="*/ 2297030 w 11218359"/>
                <a:gd name="connsiteY201" fmla="*/ 694092 h 694091"/>
                <a:gd name="connsiteX202" fmla="*/ 2308470 w 11218359"/>
                <a:gd name="connsiteY202" fmla="*/ 694092 h 694091"/>
                <a:gd name="connsiteX203" fmla="*/ 2319909 w 11218359"/>
                <a:gd name="connsiteY203" fmla="*/ 694092 h 694091"/>
                <a:gd name="connsiteX204" fmla="*/ 2331349 w 11218359"/>
                <a:gd name="connsiteY204" fmla="*/ 694092 h 694091"/>
                <a:gd name="connsiteX205" fmla="*/ 2342788 w 11218359"/>
                <a:gd name="connsiteY205" fmla="*/ 694092 h 694091"/>
                <a:gd name="connsiteX206" fmla="*/ 2354228 w 11218359"/>
                <a:gd name="connsiteY206" fmla="*/ 694092 h 694091"/>
                <a:gd name="connsiteX207" fmla="*/ 2365667 w 11218359"/>
                <a:gd name="connsiteY207" fmla="*/ 694092 h 694091"/>
                <a:gd name="connsiteX208" fmla="*/ 2377107 w 11218359"/>
                <a:gd name="connsiteY208" fmla="*/ 694092 h 694091"/>
                <a:gd name="connsiteX209" fmla="*/ 2388546 w 11218359"/>
                <a:gd name="connsiteY209" fmla="*/ 694092 h 694091"/>
                <a:gd name="connsiteX210" fmla="*/ 2399986 w 11218359"/>
                <a:gd name="connsiteY210" fmla="*/ 694092 h 694091"/>
                <a:gd name="connsiteX211" fmla="*/ 2411425 w 11218359"/>
                <a:gd name="connsiteY211" fmla="*/ 694092 h 694091"/>
                <a:gd name="connsiteX212" fmla="*/ 2422865 w 11218359"/>
                <a:gd name="connsiteY212" fmla="*/ 694092 h 694091"/>
                <a:gd name="connsiteX213" fmla="*/ 2434304 w 11218359"/>
                <a:gd name="connsiteY213" fmla="*/ 694092 h 694091"/>
                <a:gd name="connsiteX214" fmla="*/ 2445744 w 11218359"/>
                <a:gd name="connsiteY214" fmla="*/ 694092 h 694091"/>
                <a:gd name="connsiteX215" fmla="*/ 2457184 w 11218359"/>
                <a:gd name="connsiteY215" fmla="*/ 694092 h 694091"/>
                <a:gd name="connsiteX216" fmla="*/ 2468623 w 11218359"/>
                <a:gd name="connsiteY216" fmla="*/ 694092 h 694091"/>
                <a:gd name="connsiteX217" fmla="*/ 2480062 w 11218359"/>
                <a:gd name="connsiteY217" fmla="*/ 694092 h 694091"/>
                <a:gd name="connsiteX218" fmla="*/ 2491502 w 11218359"/>
                <a:gd name="connsiteY218" fmla="*/ 694092 h 694091"/>
                <a:gd name="connsiteX219" fmla="*/ 2502942 w 11218359"/>
                <a:gd name="connsiteY219" fmla="*/ 694092 h 694091"/>
                <a:gd name="connsiteX220" fmla="*/ 2514381 w 11218359"/>
                <a:gd name="connsiteY220" fmla="*/ 694092 h 694091"/>
                <a:gd name="connsiteX221" fmla="*/ 2525821 w 11218359"/>
                <a:gd name="connsiteY221" fmla="*/ 694092 h 694091"/>
                <a:gd name="connsiteX222" fmla="*/ 2537260 w 11218359"/>
                <a:gd name="connsiteY222" fmla="*/ 694092 h 694091"/>
                <a:gd name="connsiteX223" fmla="*/ 2548700 w 11218359"/>
                <a:gd name="connsiteY223" fmla="*/ 694092 h 694091"/>
                <a:gd name="connsiteX224" fmla="*/ 2560139 w 11218359"/>
                <a:gd name="connsiteY224" fmla="*/ 694092 h 694091"/>
                <a:gd name="connsiteX225" fmla="*/ 2571579 w 11218359"/>
                <a:gd name="connsiteY225" fmla="*/ 694092 h 694091"/>
                <a:gd name="connsiteX226" fmla="*/ 2583018 w 11218359"/>
                <a:gd name="connsiteY226" fmla="*/ 694092 h 694091"/>
                <a:gd name="connsiteX227" fmla="*/ 2594458 w 11218359"/>
                <a:gd name="connsiteY227" fmla="*/ 694092 h 694091"/>
                <a:gd name="connsiteX228" fmla="*/ 2605897 w 11218359"/>
                <a:gd name="connsiteY228" fmla="*/ 694092 h 694091"/>
                <a:gd name="connsiteX229" fmla="*/ 2617337 w 11218359"/>
                <a:gd name="connsiteY229" fmla="*/ 694092 h 694091"/>
                <a:gd name="connsiteX230" fmla="*/ 2628776 w 11218359"/>
                <a:gd name="connsiteY230" fmla="*/ 694092 h 694091"/>
                <a:gd name="connsiteX231" fmla="*/ 2640216 w 11218359"/>
                <a:gd name="connsiteY231" fmla="*/ 694092 h 694091"/>
                <a:gd name="connsiteX232" fmla="*/ 2651655 w 11218359"/>
                <a:gd name="connsiteY232" fmla="*/ 694092 h 694091"/>
                <a:gd name="connsiteX233" fmla="*/ 2663095 w 11218359"/>
                <a:gd name="connsiteY233" fmla="*/ 694092 h 694091"/>
                <a:gd name="connsiteX234" fmla="*/ 2674535 w 11218359"/>
                <a:gd name="connsiteY234" fmla="*/ 694092 h 694091"/>
                <a:gd name="connsiteX235" fmla="*/ 2685974 w 11218359"/>
                <a:gd name="connsiteY235" fmla="*/ 694092 h 694091"/>
                <a:gd name="connsiteX236" fmla="*/ 2697413 w 11218359"/>
                <a:gd name="connsiteY236" fmla="*/ 694092 h 694091"/>
                <a:gd name="connsiteX237" fmla="*/ 2708853 w 11218359"/>
                <a:gd name="connsiteY237" fmla="*/ 694092 h 694091"/>
                <a:gd name="connsiteX238" fmla="*/ 2720293 w 11218359"/>
                <a:gd name="connsiteY238" fmla="*/ 694092 h 694091"/>
                <a:gd name="connsiteX239" fmla="*/ 2731727 w 11218359"/>
                <a:gd name="connsiteY239" fmla="*/ 694092 h 694091"/>
                <a:gd name="connsiteX240" fmla="*/ 2743172 w 11218359"/>
                <a:gd name="connsiteY240" fmla="*/ 694092 h 694091"/>
                <a:gd name="connsiteX241" fmla="*/ 2754611 w 11218359"/>
                <a:gd name="connsiteY241" fmla="*/ 694092 h 694091"/>
                <a:gd name="connsiteX242" fmla="*/ 2766046 w 11218359"/>
                <a:gd name="connsiteY242" fmla="*/ 694092 h 694091"/>
                <a:gd name="connsiteX243" fmla="*/ 2777490 w 11218359"/>
                <a:gd name="connsiteY243" fmla="*/ 694092 h 694091"/>
                <a:gd name="connsiteX244" fmla="*/ 2788925 w 11218359"/>
                <a:gd name="connsiteY244" fmla="*/ 694092 h 694091"/>
                <a:gd name="connsiteX245" fmla="*/ 2800364 w 11218359"/>
                <a:gd name="connsiteY245" fmla="*/ 694092 h 694091"/>
                <a:gd name="connsiteX246" fmla="*/ 2811804 w 11218359"/>
                <a:gd name="connsiteY246" fmla="*/ 694092 h 694091"/>
                <a:gd name="connsiteX247" fmla="*/ 2823243 w 11218359"/>
                <a:gd name="connsiteY247" fmla="*/ 694092 h 694091"/>
                <a:gd name="connsiteX248" fmla="*/ 2834683 w 11218359"/>
                <a:gd name="connsiteY248" fmla="*/ 694092 h 694091"/>
                <a:gd name="connsiteX249" fmla="*/ 2846123 w 11218359"/>
                <a:gd name="connsiteY249" fmla="*/ 694092 h 694091"/>
                <a:gd name="connsiteX250" fmla="*/ 2857562 w 11218359"/>
                <a:gd name="connsiteY250" fmla="*/ 694092 h 694091"/>
                <a:gd name="connsiteX251" fmla="*/ 2869001 w 11218359"/>
                <a:gd name="connsiteY251" fmla="*/ 694092 h 694091"/>
                <a:gd name="connsiteX252" fmla="*/ 2880441 w 11218359"/>
                <a:gd name="connsiteY252" fmla="*/ 694092 h 694091"/>
                <a:gd name="connsiteX253" fmla="*/ 2891881 w 11218359"/>
                <a:gd name="connsiteY253" fmla="*/ 694092 h 694091"/>
                <a:gd name="connsiteX254" fmla="*/ 2903320 w 11218359"/>
                <a:gd name="connsiteY254" fmla="*/ 694092 h 694091"/>
                <a:gd name="connsiteX255" fmla="*/ 2914760 w 11218359"/>
                <a:gd name="connsiteY255" fmla="*/ 694092 h 694091"/>
                <a:gd name="connsiteX256" fmla="*/ 2926199 w 11218359"/>
                <a:gd name="connsiteY256" fmla="*/ 694092 h 694091"/>
                <a:gd name="connsiteX257" fmla="*/ 2937639 w 11218359"/>
                <a:gd name="connsiteY257" fmla="*/ 694092 h 694091"/>
                <a:gd name="connsiteX258" fmla="*/ 2949078 w 11218359"/>
                <a:gd name="connsiteY258" fmla="*/ 694092 h 694091"/>
                <a:gd name="connsiteX259" fmla="*/ 2960518 w 11218359"/>
                <a:gd name="connsiteY259" fmla="*/ 694092 h 694091"/>
                <a:gd name="connsiteX260" fmla="*/ 2971957 w 11218359"/>
                <a:gd name="connsiteY260" fmla="*/ 694092 h 694091"/>
                <a:gd name="connsiteX261" fmla="*/ 2983397 w 11218359"/>
                <a:gd name="connsiteY261" fmla="*/ 694092 h 694091"/>
                <a:gd name="connsiteX262" fmla="*/ 2994837 w 11218359"/>
                <a:gd name="connsiteY262" fmla="*/ 694092 h 694091"/>
                <a:gd name="connsiteX263" fmla="*/ 3006276 w 11218359"/>
                <a:gd name="connsiteY263" fmla="*/ 694092 h 694091"/>
                <a:gd name="connsiteX264" fmla="*/ 3017715 w 11218359"/>
                <a:gd name="connsiteY264" fmla="*/ 694092 h 694091"/>
                <a:gd name="connsiteX265" fmla="*/ 3029155 w 11218359"/>
                <a:gd name="connsiteY265" fmla="*/ 694092 h 694091"/>
                <a:gd name="connsiteX266" fmla="*/ 3040594 w 11218359"/>
                <a:gd name="connsiteY266" fmla="*/ 694092 h 694091"/>
                <a:gd name="connsiteX267" fmla="*/ 3052034 w 11218359"/>
                <a:gd name="connsiteY267" fmla="*/ 694092 h 694091"/>
                <a:gd name="connsiteX268" fmla="*/ 3063474 w 11218359"/>
                <a:gd name="connsiteY268" fmla="*/ 694092 h 694091"/>
                <a:gd name="connsiteX269" fmla="*/ 3074913 w 11218359"/>
                <a:gd name="connsiteY269" fmla="*/ 694092 h 694091"/>
                <a:gd name="connsiteX270" fmla="*/ 3086352 w 11218359"/>
                <a:gd name="connsiteY270" fmla="*/ 694092 h 694091"/>
                <a:gd name="connsiteX271" fmla="*/ 3097792 w 11218359"/>
                <a:gd name="connsiteY271" fmla="*/ 694092 h 694091"/>
                <a:gd name="connsiteX272" fmla="*/ 3109232 w 11218359"/>
                <a:gd name="connsiteY272" fmla="*/ 694092 h 694091"/>
                <a:gd name="connsiteX273" fmla="*/ 3120671 w 11218359"/>
                <a:gd name="connsiteY273" fmla="*/ 694092 h 694091"/>
                <a:gd name="connsiteX274" fmla="*/ 3132111 w 11218359"/>
                <a:gd name="connsiteY274" fmla="*/ 694092 h 694091"/>
                <a:gd name="connsiteX275" fmla="*/ 3143550 w 11218359"/>
                <a:gd name="connsiteY275" fmla="*/ 694092 h 694091"/>
                <a:gd name="connsiteX276" fmla="*/ 3154990 w 11218359"/>
                <a:gd name="connsiteY276" fmla="*/ 694092 h 694091"/>
                <a:gd name="connsiteX277" fmla="*/ 3166429 w 11218359"/>
                <a:gd name="connsiteY277" fmla="*/ 694092 h 694091"/>
                <a:gd name="connsiteX278" fmla="*/ 3177869 w 11218359"/>
                <a:gd name="connsiteY278" fmla="*/ 694092 h 694091"/>
                <a:gd name="connsiteX279" fmla="*/ 3189308 w 11218359"/>
                <a:gd name="connsiteY279" fmla="*/ 694092 h 694091"/>
                <a:gd name="connsiteX280" fmla="*/ 3200748 w 11218359"/>
                <a:gd name="connsiteY280" fmla="*/ 694092 h 694091"/>
                <a:gd name="connsiteX281" fmla="*/ 3212187 w 11218359"/>
                <a:gd name="connsiteY281" fmla="*/ 694092 h 694091"/>
                <a:gd name="connsiteX282" fmla="*/ 3223627 w 11218359"/>
                <a:gd name="connsiteY282" fmla="*/ 694092 h 694091"/>
                <a:gd name="connsiteX283" fmla="*/ 3235066 w 11218359"/>
                <a:gd name="connsiteY283" fmla="*/ 694092 h 694091"/>
                <a:gd name="connsiteX284" fmla="*/ 3246501 w 11218359"/>
                <a:gd name="connsiteY284" fmla="*/ 694092 h 694091"/>
                <a:gd name="connsiteX285" fmla="*/ 3257945 w 11218359"/>
                <a:gd name="connsiteY285" fmla="*/ 694092 h 694091"/>
                <a:gd name="connsiteX286" fmla="*/ 3269385 w 11218359"/>
                <a:gd name="connsiteY286" fmla="*/ 694092 h 694091"/>
                <a:gd name="connsiteX287" fmla="*/ 3280825 w 11218359"/>
                <a:gd name="connsiteY287" fmla="*/ 694092 h 694091"/>
                <a:gd name="connsiteX288" fmla="*/ 3292264 w 11218359"/>
                <a:gd name="connsiteY288" fmla="*/ 694092 h 694091"/>
                <a:gd name="connsiteX289" fmla="*/ 3303699 w 11218359"/>
                <a:gd name="connsiteY289" fmla="*/ 694092 h 694091"/>
                <a:gd name="connsiteX290" fmla="*/ 3315143 w 11218359"/>
                <a:gd name="connsiteY290" fmla="*/ 694092 h 694091"/>
                <a:gd name="connsiteX291" fmla="*/ 3326578 w 11218359"/>
                <a:gd name="connsiteY291" fmla="*/ 694092 h 694091"/>
                <a:gd name="connsiteX292" fmla="*/ 3338017 w 11218359"/>
                <a:gd name="connsiteY292" fmla="*/ 694092 h 694091"/>
                <a:gd name="connsiteX293" fmla="*/ 3349457 w 11218359"/>
                <a:gd name="connsiteY293" fmla="*/ 694092 h 694091"/>
                <a:gd name="connsiteX294" fmla="*/ 3360896 w 11218359"/>
                <a:gd name="connsiteY294" fmla="*/ 694092 h 694091"/>
                <a:gd name="connsiteX295" fmla="*/ 3372336 w 11218359"/>
                <a:gd name="connsiteY295" fmla="*/ 694092 h 694091"/>
                <a:gd name="connsiteX296" fmla="*/ 3383776 w 11218359"/>
                <a:gd name="connsiteY296" fmla="*/ 694092 h 694091"/>
                <a:gd name="connsiteX297" fmla="*/ 3395215 w 11218359"/>
                <a:gd name="connsiteY297" fmla="*/ 694092 h 694091"/>
                <a:gd name="connsiteX298" fmla="*/ 3406654 w 11218359"/>
                <a:gd name="connsiteY298" fmla="*/ 694092 h 694091"/>
                <a:gd name="connsiteX299" fmla="*/ 3418094 w 11218359"/>
                <a:gd name="connsiteY299" fmla="*/ 694092 h 694091"/>
                <a:gd name="connsiteX300" fmla="*/ 3429534 w 11218359"/>
                <a:gd name="connsiteY300" fmla="*/ 694092 h 694091"/>
                <a:gd name="connsiteX301" fmla="*/ 3440973 w 11218359"/>
                <a:gd name="connsiteY301" fmla="*/ 694092 h 694091"/>
                <a:gd name="connsiteX302" fmla="*/ 3452413 w 11218359"/>
                <a:gd name="connsiteY302" fmla="*/ 694092 h 694091"/>
                <a:gd name="connsiteX303" fmla="*/ 3463852 w 11218359"/>
                <a:gd name="connsiteY303" fmla="*/ 694092 h 694091"/>
                <a:gd name="connsiteX304" fmla="*/ 3475292 w 11218359"/>
                <a:gd name="connsiteY304" fmla="*/ 694092 h 694091"/>
                <a:gd name="connsiteX305" fmla="*/ 3486731 w 11218359"/>
                <a:gd name="connsiteY305" fmla="*/ 694092 h 694091"/>
                <a:gd name="connsiteX306" fmla="*/ 3498171 w 11218359"/>
                <a:gd name="connsiteY306" fmla="*/ 694092 h 694091"/>
                <a:gd name="connsiteX307" fmla="*/ 3509610 w 11218359"/>
                <a:gd name="connsiteY307" fmla="*/ 694092 h 694091"/>
                <a:gd name="connsiteX308" fmla="*/ 3521050 w 11218359"/>
                <a:gd name="connsiteY308" fmla="*/ 694092 h 694091"/>
                <a:gd name="connsiteX309" fmla="*/ 3532489 w 11218359"/>
                <a:gd name="connsiteY309" fmla="*/ 694092 h 694091"/>
                <a:gd name="connsiteX310" fmla="*/ 3543929 w 11218359"/>
                <a:gd name="connsiteY310" fmla="*/ 694092 h 694091"/>
                <a:gd name="connsiteX311" fmla="*/ 3555368 w 11218359"/>
                <a:gd name="connsiteY311" fmla="*/ 694092 h 694091"/>
                <a:gd name="connsiteX312" fmla="*/ 3566808 w 11218359"/>
                <a:gd name="connsiteY312" fmla="*/ 694092 h 694091"/>
                <a:gd name="connsiteX313" fmla="*/ 3578247 w 11218359"/>
                <a:gd name="connsiteY313" fmla="*/ 694092 h 694091"/>
                <a:gd name="connsiteX314" fmla="*/ 3589687 w 11218359"/>
                <a:gd name="connsiteY314" fmla="*/ 694092 h 694091"/>
                <a:gd name="connsiteX315" fmla="*/ 3601127 w 11218359"/>
                <a:gd name="connsiteY315" fmla="*/ 694092 h 694091"/>
                <a:gd name="connsiteX316" fmla="*/ 3612566 w 11218359"/>
                <a:gd name="connsiteY316" fmla="*/ 694092 h 694091"/>
                <a:gd name="connsiteX317" fmla="*/ 3624005 w 11218359"/>
                <a:gd name="connsiteY317" fmla="*/ 694092 h 694091"/>
                <a:gd name="connsiteX318" fmla="*/ 3635445 w 11218359"/>
                <a:gd name="connsiteY318" fmla="*/ 694092 h 694091"/>
                <a:gd name="connsiteX319" fmla="*/ 3646885 w 11218359"/>
                <a:gd name="connsiteY319" fmla="*/ 694092 h 694091"/>
                <a:gd name="connsiteX320" fmla="*/ 3658324 w 11218359"/>
                <a:gd name="connsiteY320" fmla="*/ 694092 h 694091"/>
                <a:gd name="connsiteX321" fmla="*/ 3669764 w 11218359"/>
                <a:gd name="connsiteY321" fmla="*/ 694092 h 694091"/>
                <a:gd name="connsiteX322" fmla="*/ 3681203 w 11218359"/>
                <a:gd name="connsiteY322" fmla="*/ 694092 h 694091"/>
                <a:gd name="connsiteX323" fmla="*/ 3692643 w 11218359"/>
                <a:gd name="connsiteY323" fmla="*/ 694092 h 694091"/>
                <a:gd name="connsiteX324" fmla="*/ 3704082 w 11218359"/>
                <a:gd name="connsiteY324" fmla="*/ 694092 h 694091"/>
                <a:gd name="connsiteX325" fmla="*/ 3715522 w 11218359"/>
                <a:gd name="connsiteY325" fmla="*/ 694092 h 694091"/>
                <a:gd name="connsiteX326" fmla="*/ 3726961 w 11218359"/>
                <a:gd name="connsiteY326" fmla="*/ 694092 h 694091"/>
                <a:gd name="connsiteX327" fmla="*/ 3738401 w 11218359"/>
                <a:gd name="connsiteY327" fmla="*/ 694092 h 694091"/>
                <a:gd name="connsiteX328" fmla="*/ 3749840 w 11218359"/>
                <a:gd name="connsiteY328" fmla="*/ 694092 h 694091"/>
                <a:gd name="connsiteX329" fmla="*/ 3761280 w 11218359"/>
                <a:gd name="connsiteY329" fmla="*/ 694092 h 694091"/>
                <a:gd name="connsiteX330" fmla="*/ 3772719 w 11218359"/>
                <a:gd name="connsiteY330" fmla="*/ 694092 h 694091"/>
                <a:gd name="connsiteX331" fmla="*/ 3784154 w 11218359"/>
                <a:gd name="connsiteY331" fmla="*/ 694092 h 694091"/>
                <a:gd name="connsiteX332" fmla="*/ 3795598 w 11218359"/>
                <a:gd name="connsiteY332" fmla="*/ 694092 h 694091"/>
                <a:gd name="connsiteX333" fmla="*/ 3807033 w 11218359"/>
                <a:gd name="connsiteY333" fmla="*/ 694092 h 694091"/>
                <a:gd name="connsiteX334" fmla="*/ 3818473 w 11218359"/>
                <a:gd name="connsiteY334" fmla="*/ 694092 h 694091"/>
                <a:gd name="connsiteX335" fmla="*/ 3829917 w 11218359"/>
                <a:gd name="connsiteY335" fmla="*/ 694092 h 694091"/>
                <a:gd name="connsiteX336" fmla="*/ 3841352 w 11218359"/>
                <a:gd name="connsiteY336" fmla="*/ 694092 h 694091"/>
                <a:gd name="connsiteX337" fmla="*/ 3852791 w 11218359"/>
                <a:gd name="connsiteY337" fmla="*/ 694092 h 694091"/>
                <a:gd name="connsiteX338" fmla="*/ 3864231 w 11218359"/>
                <a:gd name="connsiteY338" fmla="*/ 694092 h 694091"/>
                <a:gd name="connsiteX339" fmla="*/ 3875670 w 11218359"/>
                <a:gd name="connsiteY339" fmla="*/ 694092 h 694091"/>
                <a:gd name="connsiteX340" fmla="*/ 3887110 w 11218359"/>
                <a:gd name="connsiteY340" fmla="*/ 694092 h 694091"/>
                <a:gd name="connsiteX341" fmla="*/ 3898549 w 11218359"/>
                <a:gd name="connsiteY341" fmla="*/ 694092 h 694091"/>
                <a:gd name="connsiteX342" fmla="*/ 3909989 w 11218359"/>
                <a:gd name="connsiteY342" fmla="*/ 694092 h 694091"/>
                <a:gd name="connsiteX343" fmla="*/ 3921447 w 11218359"/>
                <a:gd name="connsiteY343" fmla="*/ 694092 h 694091"/>
                <a:gd name="connsiteX344" fmla="*/ 3932878 w 11218359"/>
                <a:gd name="connsiteY344" fmla="*/ 694092 h 694091"/>
                <a:gd name="connsiteX345" fmla="*/ 3944307 w 11218359"/>
                <a:gd name="connsiteY345" fmla="*/ 694092 h 694091"/>
                <a:gd name="connsiteX346" fmla="*/ 3955737 w 11218359"/>
                <a:gd name="connsiteY346" fmla="*/ 694092 h 694091"/>
                <a:gd name="connsiteX347" fmla="*/ 3967167 w 11218359"/>
                <a:gd name="connsiteY347" fmla="*/ 694092 h 694091"/>
                <a:gd name="connsiteX348" fmla="*/ 3978645 w 11218359"/>
                <a:gd name="connsiteY348" fmla="*/ 694092 h 694091"/>
                <a:gd name="connsiteX349" fmla="*/ 3990075 w 11218359"/>
                <a:gd name="connsiteY349" fmla="*/ 694092 h 694091"/>
                <a:gd name="connsiteX350" fmla="*/ 4001505 w 11218359"/>
                <a:gd name="connsiteY350" fmla="*/ 694092 h 694091"/>
                <a:gd name="connsiteX351" fmla="*/ 4012935 w 11218359"/>
                <a:gd name="connsiteY351" fmla="*/ 694092 h 694091"/>
                <a:gd name="connsiteX352" fmla="*/ 4024365 w 11218359"/>
                <a:gd name="connsiteY352" fmla="*/ 694092 h 694091"/>
                <a:gd name="connsiteX353" fmla="*/ 4035843 w 11218359"/>
                <a:gd name="connsiteY353" fmla="*/ 694092 h 694091"/>
                <a:gd name="connsiteX354" fmla="*/ 4047273 w 11218359"/>
                <a:gd name="connsiteY354" fmla="*/ 694092 h 694091"/>
                <a:gd name="connsiteX355" fmla="*/ 4058702 w 11218359"/>
                <a:gd name="connsiteY355" fmla="*/ 694092 h 694091"/>
                <a:gd name="connsiteX356" fmla="*/ 4070133 w 11218359"/>
                <a:gd name="connsiteY356" fmla="*/ 694092 h 694091"/>
                <a:gd name="connsiteX357" fmla="*/ 4081563 w 11218359"/>
                <a:gd name="connsiteY357" fmla="*/ 694092 h 694091"/>
                <a:gd name="connsiteX358" fmla="*/ 4093040 w 11218359"/>
                <a:gd name="connsiteY358" fmla="*/ 694092 h 694091"/>
                <a:gd name="connsiteX359" fmla="*/ 4104471 w 11218359"/>
                <a:gd name="connsiteY359" fmla="*/ 694092 h 694091"/>
                <a:gd name="connsiteX360" fmla="*/ 4115900 w 11218359"/>
                <a:gd name="connsiteY360" fmla="*/ 694092 h 694091"/>
                <a:gd name="connsiteX361" fmla="*/ 4127330 w 11218359"/>
                <a:gd name="connsiteY361" fmla="*/ 694092 h 694091"/>
                <a:gd name="connsiteX362" fmla="*/ 4138760 w 11218359"/>
                <a:gd name="connsiteY362" fmla="*/ 694092 h 694091"/>
                <a:gd name="connsiteX363" fmla="*/ 4150238 w 11218359"/>
                <a:gd name="connsiteY363" fmla="*/ 694092 h 694091"/>
                <a:gd name="connsiteX364" fmla="*/ 4161668 w 11218359"/>
                <a:gd name="connsiteY364" fmla="*/ 694092 h 694091"/>
                <a:gd name="connsiteX365" fmla="*/ 4173098 w 11218359"/>
                <a:gd name="connsiteY365" fmla="*/ 694092 h 694091"/>
                <a:gd name="connsiteX366" fmla="*/ 4184528 w 11218359"/>
                <a:gd name="connsiteY366" fmla="*/ 694092 h 694091"/>
                <a:gd name="connsiteX367" fmla="*/ 4195958 w 11218359"/>
                <a:gd name="connsiteY367" fmla="*/ 694092 h 694091"/>
                <a:gd name="connsiteX368" fmla="*/ 4207436 w 11218359"/>
                <a:gd name="connsiteY368" fmla="*/ 694092 h 694091"/>
                <a:gd name="connsiteX369" fmla="*/ 4218865 w 11218359"/>
                <a:gd name="connsiteY369" fmla="*/ 694092 h 694091"/>
                <a:gd name="connsiteX370" fmla="*/ 4230296 w 11218359"/>
                <a:gd name="connsiteY370" fmla="*/ 694092 h 694091"/>
                <a:gd name="connsiteX371" fmla="*/ 4241726 w 11218359"/>
                <a:gd name="connsiteY371" fmla="*/ 694092 h 694091"/>
                <a:gd name="connsiteX372" fmla="*/ 4253156 w 11218359"/>
                <a:gd name="connsiteY372" fmla="*/ 694092 h 694091"/>
                <a:gd name="connsiteX373" fmla="*/ 4264634 w 11218359"/>
                <a:gd name="connsiteY373" fmla="*/ 694092 h 694091"/>
                <a:gd name="connsiteX374" fmla="*/ 4276063 w 11218359"/>
                <a:gd name="connsiteY374" fmla="*/ 694092 h 694091"/>
                <a:gd name="connsiteX375" fmla="*/ 4287493 w 11218359"/>
                <a:gd name="connsiteY375" fmla="*/ 694092 h 694091"/>
                <a:gd name="connsiteX376" fmla="*/ 4298923 w 11218359"/>
                <a:gd name="connsiteY376" fmla="*/ 694092 h 694091"/>
                <a:gd name="connsiteX377" fmla="*/ 4310353 w 11218359"/>
                <a:gd name="connsiteY377" fmla="*/ 694092 h 694091"/>
                <a:gd name="connsiteX378" fmla="*/ 4321831 w 11218359"/>
                <a:gd name="connsiteY378" fmla="*/ 694092 h 694091"/>
                <a:gd name="connsiteX379" fmla="*/ 4333261 w 11218359"/>
                <a:gd name="connsiteY379" fmla="*/ 694092 h 694091"/>
                <a:gd name="connsiteX380" fmla="*/ 4344691 w 11218359"/>
                <a:gd name="connsiteY380" fmla="*/ 694092 h 694091"/>
                <a:gd name="connsiteX381" fmla="*/ 4356121 w 11218359"/>
                <a:gd name="connsiteY381" fmla="*/ 694092 h 694091"/>
                <a:gd name="connsiteX382" fmla="*/ 4367551 w 11218359"/>
                <a:gd name="connsiteY382" fmla="*/ 694092 h 694091"/>
                <a:gd name="connsiteX383" fmla="*/ 4379028 w 11218359"/>
                <a:gd name="connsiteY383" fmla="*/ 694092 h 694091"/>
                <a:gd name="connsiteX384" fmla="*/ 4390458 w 11218359"/>
                <a:gd name="connsiteY384" fmla="*/ 694092 h 694091"/>
                <a:gd name="connsiteX385" fmla="*/ 4401889 w 11218359"/>
                <a:gd name="connsiteY385" fmla="*/ 694092 h 694091"/>
                <a:gd name="connsiteX386" fmla="*/ 4413319 w 11218359"/>
                <a:gd name="connsiteY386" fmla="*/ 694092 h 694091"/>
                <a:gd name="connsiteX387" fmla="*/ 4424749 w 11218359"/>
                <a:gd name="connsiteY387" fmla="*/ 694092 h 694091"/>
                <a:gd name="connsiteX388" fmla="*/ 4436226 w 11218359"/>
                <a:gd name="connsiteY388" fmla="*/ 694092 h 694091"/>
                <a:gd name="connsiteX389" fmla="*/ 4447656 w 11218359"/>
                <a:gd name="connsiteY389" fmla="*/ 694092 h 694091"/>
                <a:gd name="connsiteX390" fmla="*/ 4459086 w 11218359"/>
                <a:gd name="connsiteY390" fmla="*/ 694092 h 694091"/>
                <a:gd name="connsiteX391" fmla="*/ 4470516 w 11218359"/>
                <a:gd name="connsiteY391" fmla="*/ 694092 h 694091"/>
                <a:gd name="connsiteX392" fmla="*/ 4481946 w 11218359"/>
                <a:gd name="connsiteY392" fmla="*/ 694092 h 694091"/>
                <a:gd name="connsiteX393" fmla="*/ 4493424 w 11218359"/>
                <a:gd name="connsiteY393" fmla="*/ 694092 h 694091"/>
                <a:gd name="connsiteX394" fmla="*/ 4504854 w 11218359"/>
                <a:gd name="connsiteY394" fmla="*/ 694092 h 694091"/>
                <a:gd name="connsiteX395" fmla="*/ 4516284 w 11218359"/>
                <a:gd name="connsiteY395" fmla="*/ 694092 h 694091"/>
                <a:gd name="connsiteX396" fmla="*/ 4527714 w 11218359"/>
                <a:gd name="connsiteY396" fmla="*/ 694092 h 694091"/>
                <a:gd name="connsiteX397" fmla="*/ 4539144 w 11218359"/>
                <a:gd name="connsiteY397" fmla="*/ 694092 h 694091"/>
                <a:gd name="connsiteX398" fmla="*/ 4550621 w 11218359"/>
                <a:gd name="connsiteY398" fmla="*/ 694092 h 694091"/>
                <a:gd name="connsiteX399" fmla="*/ 4562051 w 11218359"/>
                <a:gd name="connsiteY399" fmla="*/ 694092 h 694091"/>
                <a:gd name="connsiteX400" fmla="*/ 4573482 w 11218359"/>
                <a:gd name="connsiteY400" fmla="*/ 694092 h 694091"/>
                <a:gd name="connsiteX401" fmla="*/ 4584912 w 11218359"/>
                <a:gd name="connsiteY401" fmla="*/ 694092 h 694091"/>
                <a:gd name="connsiteX402" fmla="*/ 4596341 w 11218359"/>
                <a:gd name="connsiteY402" fmla="*/ 694092 h 694091"/>
                <a:gd name="connsiteX403" fmla="*/ 4607771 w 11218359"/>
                <a:gd name="connsiteY403" fmla="*/ 694092 h 694091"/>
                <a:gd name="connsiteX404" fmla="*/ 4619249 w 11218359"/>
                <a:gd name="connsiteY404" fmla="*/ 694092 h 694091"/>
                <a:gd name="connsiteX405" fmla="*/ 4630679 w 11218359"/>
                <a:gd name="connsiteY405" fmla="*/ 694092 h 694091"/>
                <a:gd name="connsiteX406" fmla="*/ 4642109 w 11218359"/>
                <a:gd name="connsiteY406" fmla="*/ 694092 h 694091"/>
                <a:gd name="connsiteX407" fmla="*/ 4653539 w 11218359"/>
                <a:gd name="connsiteY407" fmla="*/ 694092 h 694091"/>
                <a:gd name="connsiteX408" fmla="*/ 4664969 w 11218359"/>
                <a:gd name="connsiteY408" fmla="*/ 694092 h 694091"/>
                <a:gd name="connsiteX409" fmla="*/ 4676447 w 11218359"/>
                <a:gd name="connsiteY409" fmla="*/ 694092 h 694091"/>
                <a:gd name="connsiteX410" fmla="*/ 4687877 w 11218359"/>
                <a:gd name="connsiteY410" fmla="*/ 694092 h 694091"/>
                <a:gd name="connsiteX411" fmla="*/ 4699306 w 11218359"/>
                <a:gd name="connsiteY411" fmla="*/ 694092 h 694091"/>
                <a:gd name="connsiteX412" fmla="*/ 4710737 w 11218359"/>
                <a:gd name="connsiteY412" fmla="*/ 694092 h 694091"/>
                <a:gd name="connsiteX413" fmla="*/ 4722167 w 11218359"/>
                <a:gd name="connsiteY413" fmla="*/ 694092 h 694091"/>
                <a:gd name="connsiteX414" fmla="*/ 4733644 w 11218359"/>
                <a:gd name="connsiteY414" fmla="*/ 694092 h 694091"/>
                <a:gd name="connsiteX415" fmla="*/ 4745075 w 11218359"/>
                <a:gd name="connsiteY415" fmla="*/ 694092 h 694091"/>
                <a:gd name="connsiteX416" fmla="*/ 4756504 w 11218359"/>
                <a:gd name="connsiteY416" fmla="*/ 694092 h 694091"/>
                <a:gd name="connsiteX417" fmla="*/ 4767934 w 11218359"/>
                <a:gd name="connsiteY417" fmla="*/ 694092 h 694091"/>
                <a:gd name="connsiteX418" fmla="*/ 4779364 w 11218359"/>
                <a:gd name="connsiteY418" fmla="*/ 694092 h 694091"/>
                <a:gd name="connsiteX419" fmla="*/ 4790842 w 11218359"/>
                <a:gd name="connsiteY419" fmla="*/ 694092 h 694091"/>
                <a:gd name="connsiteX420" fmla="*/ 4802272 w 11218359"/>
                <a:gd name="connsiteY420" fmla="*/ 694092 h 694091"/>
                <a:gd name="connsiteX421" fmla="*/ 4813702 w 11218359"/>
                <a:gd name="connsiteY421" fmla="*/ 694092 h 694091"/>
                <a:gd name="connsiteX422" fmla="*/ 4825132 w 11218359"/>
                <a:gd name="connsiteY422" fmla="*/ 694092 h 694091"/>
                <a:gd name="connsiteX423" fmla="*/ 4836562 w 11218359"/>
                <a:gd name="connsiteY423" fmla="*/ 694092 h 694091"/>
                <a:gd name="connsiteX424" fmla="*/ 4848040 w 11218359"/>
                <a:gd name="connsiteY424" fmla="*/ 694092 h 694091"/>
                <a:gd name="connsiteX425" fmla="*/ 4859469 w 11218359"/>
                <a:gd name="connsiteY425" fmla="*/ 694092 h 694091"/>
                <a:gd name="connsiteX426" fmla="*/ 4870899 w 11218359"/>
                <a:gd name="connsiteY426" fmla="*/ 694092 h 694091"/>
                <a:gd name="connsiteX427" fmla="*/ 4882330 w 11218359"/>
                <a:gd name="connsiteY427" fmla="*/ 694092 h 694091"/>
                <a:gd name="connsiteX428" fmla="*/ 4893760 w 11218359"/>
                <a:gd name="connsiteY428" fmla="*/ 694092 h 694091"/>
                <a:gd name="connsiteX429" fmla="*/ 4905237 w 11218359"/>
                <a:gd name="connsiteY429" fmla="*/ 694092 h 694091"/>
                <a:gd name="connsiteX430" fmla="*/ 4916667 w 11218359"/>
                <a:gd name="connsiteY430" fmla="*/ 694092 h 694091"/>
                <a:gd name="connsiteX431" fmla="*/ 4928097 w 11218359"/>
                <a:gd name="connsiteY431" fmla="*/ 694092 h 694091"/>
                <a:gd name="connsiteX432" fmla="*/ 4939527 w 11218359"/>
                <a:gd name="connsiteY432" fmla="*/ 694092 h 694091"/>
                <a:gd name="connsiteX433" fmla="*/ 4950957 w 11218359"/>
                <a:gd name="connsiteY433" fmla="*/ 694092 h 694091"/>
                <a:gd name="connsiteX434" fmla="*/ 4962435 w 11218359"/>
                <a:gd name="connsiteY434" fmla="*/ 694092 h 694091"/>
                <a:gd name="connsiteX435" fmla="*/ 4973865 w 11218359"/>
                <a:gd name="connsiteY435" fmla="*/ 694092 h 694091"/>
                <a:gd name="connsiteX436" fmla="*/ 4985295 w 11218359"/>
                <a:gd name="connsiteY436" fmla="*/ 694092 h 694091"/>
                <a:gd name="connsiteX437" fmla="*/ 4996725 w 11218359"/>
                <a:gd name="connsiteY437" fmla="*/ 694092 h 694091"/>
                <a:gd name="connsiteX438" fmla="*/ 5008155 w 11218359"/>
                <a:gd name="connsiteY438" fmla="*/ 694092 h 694091"/>
                <a:gd name="connsiteX439" fmla="*/ 5019632 w 11218359"/>
                <a:gd name="connsiteY439" fmla="*/ 694092 h 694091"/>
                <a:gd name="connsiteX440" fmla="*/ 5031062 w 11218359"/>
                <a:gd name="connsiteY440" fmla="*/ 694092 h 694091"/>
                <a:gd name="connsiteX441" fmla="*/ 5042492 w 11218359"/>
                <a:gd name="connsiteY441" fmla="*/ 694092 h 694091"/>
                <a:gd name="connsiteX442" fmla="*/ 5053923 w 11218359"/>
                <a:gd name="connsiteY442" fmla="*/ 694092 h 694091"/>
                <a:gd name="connsiteX443" fmla="*/ 5065353 w 11218359"/>
                <a:gd name="connsiteY443" fmla="*/ 694092 h 694091"/>
                <a:gd name="connsiteX444" fmla="*/ 5076830 w 11218359"/>
                <a:gd name="connsiteY444" fmla="*/ 694092 h 694091"/>
                <a:gd name="connsiteX445" fmla="*/ 5088260 w 11218359"/>
                <a:gd name="connsiteY445" fmla="*/ 694092 h 694091"/>
                <a:gd name="connsiteX446" fmla="*/ 5099690 w 11218359"/>
                <a:gd name="connsiteY446" fmla="*/ 694092 h 694091"/>
                <a:gd name="connsiteX447" fmla="*/ 5111120 w 11218359"/>
                <a:gd name="connsiteY447" fmla="*/ 694092 h 694091"/>
                <a:gd name="connsiteX448" fmla="*/ 5122550 w 11218359"/>
                <a:gd name="connsiteY448" fmla="*/ 694092 h 694091"/>
                <a:gd name="connsiteX449" fmla="*/ 5134028 w 11218359"/>
                <a:gd name="connsiteY449" fmla="*/ 694092 h 694091"/>
                <a:gd name="connsiteX450" fmla="*/ 5145458 w 11218359"/>
                <a:gd name="connsiteY450" fmla="*/ 694092 h 694091"/>
                <a:gd name="connsiteX451" fmla="*/ 5156888 w 11218359"/>
                <a:gd name="connsiteY451" fmla="*/ 694092 h 694091"/>
                <a:gd name="connsiteX452" fmla="*/ 5168318 w 11218359"/>
                <a:gd name="connsiteY452" fmla="*/ 694092 h 694091"/>
                <a:gd name="connsiteX453" fmla="*/ 5179747 w 11218359"/>
                <a:gd name="connsiteY453" fmla="*/ 694092 h 694091"/>
                <a:gd name="connsiteX454" fmla="*/ 5191225 w 11218359"/>
                <a:gd name="connsiteY454" fmla="*/ 694092 h 694091"/>
                <a:gd name="connsiteX455" fmla="*/ 5202655 w 11218359"/>
                <a:gd name="connsiteY455" fmla="*/ 694092 h 694091"/>
                <a:gd name="connsiteX456" fmla="*/ 5214085 w 11218359"/>
                <a:gd name="connsiteY456" fmla="*/ 694092 h 694091"/>
                <a:gd name="connsiteX457" fmla="*/ 5225515 w 11218359"/>
                <a:gd name="connsiteY457" fmla="*/ 694092 h 694091"/>
                <a:gd name="connsiteX458" fmla="*/ 5236945 w 11218359"/>
                <a:gd name="connsiteY458" fmla="*/ 694092 h 694091"/>
                <a:gd name="connsiteX459" fmla="*/ 5248423 w 11218359"/>
                <a:gd name="connsiteY459" fmla="*/ 694092 h 694091"/>
                <a:gd name="connsiteX460" fmla="*/ 5259853 w 11218359"/>
                <a:gd name="connsiteY460" fmla="*/ 694092 h 694091"/>
                <a:gd name="connsiteX461" fmla="*/ 5271283 w 11218359"/>
                <a:gd name="connsiteY461" fmla="*/ 694092 h 694091"/>
                <a:gd name="connsiteX462" fmla="*/ 5282713 w 11218359"/>
                <a:gd name="connsiteY462" fmla="*/ 694092 h 694091"/>
                <a:gd name="connsiteX463" fmla="*/ 5294143 w 11218359"/>
                <a:gd name="connsiteY463" fmla="*/ 694092 h 694091"/>
                <a:gd name="connsiteX464" fmla="*/ 5305621 w 11218359"/>
                <a:gd name="connsiteY464" fmla="*/ 694092 h 694091"/>
                <a:gd name="connsiteX465" fmla="*/ 5317051 w 11218359"/>
                <a:gd name="connsiteY465" fmla="*/ 694092 h 694091"/>
                <a:gd name="connsiteX466" fmla="*/ 5328481 w 11218359"/>
                <a:gd name="connsiteY466" fmla="*/ 694092 h 694091"/>
                <a:gd name="connsiteX467" fmla="*/ 5339910 w 11218359"/>
                <a:gd name="connsiteY467" fmla="*/ 694092 h 694091"/>
                <a:gd name="connsiteX468" fmla="*/ 5351340 w 11218359"/>
                <a:gd name="connsiteY468" fmla="*/ 694092 h 694091"/>
                <a:gd name="connsiteX469" fmla="*/ 5362818 w 11218359"/>
                <a:gd name="connsiteY469" fmla="*/ 694092 h 694091"/>
                <a:gd name="connsiteX470" fmla="*/ 5374248 w 11218359"/>
                <a:gd name="connsiteY470" fmla="*/ 694092 h 694091"/>
                <a:gd name="connsiteX471" fmla="*/ 5385678 w 11218359"/>
                <a:gd name="connsiteY471" fmla="*/ 694092 h 694091"/>
                <a:gd name="connsiteX472" fmla="*/ 5397108 w 11218359"/>
                <a:gd name="connsiteY472" fmla="*/ 694092 h 694091"/>
                <a:gd name="connsiteX473" fmla="*/ 5408538 w 11218359"/>
                <a:gd name="connsiteY473" fmla="*/ 694092 h 694091"/>
                <a:gd name="connsiteX474" fmla="*/ 5420016 w 11218359"/>
                <a:gd name="connsiteY474" fmla="*/ 694092 h 694091"/>
                <a:gd name="connsiteX475" fmla="*/ 5431446 w 11218359"/>
                <a:gd name="connsiteY475" fmla="*/ 694092 h 694091"/>
                <a:gd name="connsiteX476" fmla="*/ 5442876 w 11218359"/>
                <a:gd name="connsiteY476" fmla="*/ 694092 h 694091"/>
                <a:gd name="connsiteX477" fmla="*/ 5454306 w 11218359"/>
                <a:gd name="connsiteY477" fmla="*/ 694092 h 694091"/>
                <a:gd name="connsiteX478" fmla="*/ 5465736 w 11218359"/>
                <a:gd name="connsiteY478" fmla="*/ 694092 h 694091"/>
                <a:gd name="connsiteX479" fmla="*/ 5477214 w 11218359"/>
                <a:gd name="connsiteY479" fmla="*/ 694092 h 694091"/>
                <a:gd name="connsiteX480" fmla="*/ 5488643 w 11218359"/>
                <a:gd name="connsiteY480" fmla="*/ 694092 h 694091"/>
                <a:gd name="connsiteX481" fmla="*/ 5500073 w 11218359"/>
                <a:gd name="connsiteY481" fmla="*/ 694092 h 694091"/>
                <a:gd name="connsiteX482" fmla="*/ 5511503 w 11218359"/>
                <a:gd name="connsiteY482" fmla="*/ 694092 h 694091"/>
                <a:gd name="connsiteX483" fmla="*/ 5522933 w 11218359"/>
                <a:gd name="connsiteY483" fmla="*/ 694092 h 694091"/>
                <a:gd name="connsiteX484" fmla="*/ 5534411 w 11218359"/>
                <a:gd name="connsiteY484" fmla="*/ 694092 h 694091"/>
                <a:gd name="connsiteX485" fmla="*/ 5545841 w 11218359"/>
                <a:gd name="connsiteY485" fmla="*/ 694092 h 694091"/>
                <a:gd name="connsiteX486" fmla="*/ 5557271 w 11218359"/>
                <a:gd name="connsiteY486" fmla="*/ 694092 h 694091"/>
                <a:gd name="connsiteX487" fmla="*/ 5568701 w 11218359"/>
                <a:gd name="connsiteY487" fmla="*/ 694092 h 694091"/>
                <a:gd name="connsiteX488" fmla="*/ 5580131 w 11218359"/>
                <a:gd name="connsiteY488" fmla="*/ 694092 h 694091"/>
                <a:gd name="connsiteX489" fmla="*/ 5591609 w 11218359"/>
                <a:gd name="connsiteY489" fmla="*/ 694092 h 694091"/>
                <a:gd name="connsiteX490" fmla="*/ 5603038 w 11218359"/>
                <a:gd name="connsiteY490" fmla="*/ 694092 h 694091"/>
                <a:gd name="connsiteX491" fmla="*/ 5614469 w 11218359"/>
                <a:gd name="connsiteY491" fmla="*/ 694092 h 694091"/>
                <a:gd name="connsiteX492" fmla="*/ 5625899 w 11218359"/>
                <a:gd name="connsiteY492" fmla="*/ 694092 h 694091"/>
                <a:gd name="connsiteX493" fmla="*/ 5637329 w 11218359"/>
                <a:gd name="connsiteY493" fmla="*/ 694092 h 694091"/>
                <a:gd name="connsiteX494" fmla="*/ 5648759 w 11218359"/>
                <a:gd name="connsiteY494" fmla="*/ 694092 h 694091"/>
                <a:gd name="connsiteX495" fmla="*/ 5660236 w 11218359"/>
                <a:gd name="connsiteY495" fmla="*/ 694092 h 694091"/>
                <a:gd name="connsiteX496" fmla="*/ 5671666 w 11218359"/>
                <a:gd name="connsiteY496" fmla="*/ 694092 h 694091"/>
                <a:gd name="connsiteX497" fmla="*/ 5683096 w 11218359"/>
                <a:gd name="connsiteY497" fmla="*/ 694092 h 694091"/>
                <a:gd name="connsiteX498" fmla="*/ 5694526 w 11218359"/>
                <a:gd name="connsiteY498" fmla="*/ 694092 h 694091"/>
                <a:gd name="connsiteX499" fmla="*/ 5705956 w 11218359"/>
                <a:gd name="connsiteY499" fmla="*/ 694092 h 694091"/>
                <a:gd name="connsiteX500" fmla="*/ 5717434 w 11218359"/>
                <a:gd name="connsiteY500" fmla="*/ 694092 h 694091"/>
                <a:gd name="connsiteX501" fmla="*/ 5728864 w 11218359"/>
                <a:gd name="connsiteY501" fmla="*/ 694092 h 694091"/>
                <a:gd name="connsiteX502" fmla="*/ 5740294 w 11218359"/>
                <a:gd name="connsiteY502" fmla="*/ 694092 h 694091"/>
                <a:gd name="connsiteX503" fmla="*/ 5751724 w 11218359"/>
                <a:gd name="connsiteY503" fmla="*/ 694092 h 694091"/>
                <a:gd name="connsiteX504" fmla="*/ 5763154 w 11218359"/>
                <a:gd name="connsiteY504" fmla="*/ 694092 h 694091"/>
                <a:gd name="connsiteX505" fmla="*/ 5774631 w 11218359"/>
                <a:gd name="connsiteY505" fmla="*/ 694092 h 694091"/>
                <a:gd name="connsiteX506" fmla="*/ 5786062 w 11218359"/>
                <a:gd name="connsiteY506" fmla="*/ 694092 h 694091"/>
                <a:gd name="connsiteX507" fmla="*/ 5797492 w 11218359"/>
                <a:gd name="connsiteY507" fmla="*/ 694092 h 694091"/>
                <a:gd name="connsiteX508" fmla="*/ 5808921 w 11218359"/>
                <a:gd name="connsiteY508" fmla="*/ 694092 h 694091"/>
                <a:gd name="connsiteX509" fmla="*/ 5820351 w 11218359"/>
                <a:gd name="connsiteY509" fmla="*/ 694092 h 694091"/>
                <a:gd name="connsiteX510" fmla="*/ 5831829 w 11218359"/>
                <a:gd name="connsiteY510" fmla="*/ 694092 h 694091"/>
                <a:gd name="connsiteX511" fmla="*/ 5843259 w 11218359"/>
                <a:gd name="connsiteY511" fmla="*/ 694092 h 694091"/>
                <a:gd name="connsiteX512" fmla="*/ 5854689 w 11218359"/>
                <a:gd name="connsiteY512" fmla="*/ 694092 h 694091"/>
                <a:gd name="connsiteX513" fmla="*/ 5866119 w 11218359"/>
                <a:gd name="connsiteY513" fmla="*/ 694092 h 694091"/>
                <a:gd name="connsiteX514" fmla="*/ 5877549 w 11218359"/>
                <a:gd name="connsiteY514" fmla="*/ 694092 h 694091"/>
                <a:gd name="connsiteX515" fmla="*/ 5889027 w 11218359"/>
                <a:gd name="connsiteY515" fmla="*/ 694092 h 694091"/>
                <a:gd name="connsiteX516" fmla="*/ 5900457 w 11218359"/>
                <a:gd name="connsiteY516" fmla="*/ 694092 h 694091"/>
                <a:gd name="connsiteX517" fmla="*/ 5911887 w 11218359"/>
                <a:gd name="connsiteY517" fmla="*/ 694092 h 694091"/>
                <a:gd name="connsiteX518" fmla="*/ 5923317 w 11218359"/>
                <a:gd name="connsiteY518" fmla="*/ 694092 h 694091"/>
                <a:gd name="connsiteX519" fmla="*/ 5934747 w 11218359"/>
                <a:gd name="connsiteY519" fmla="*/ 694092 h 694091"/>
                <a:gd name="connsiteX520" fmla="*/ 5946225 w 11218359"/>
                <a:gd name="connsiteY520" fmla="*/ 694092 h 694091"/>
                <a:gd name="connsiteX521" fmla="*/ 5957655 w 11218359"/>
                <a:gd name="connsiteY521" fmla="*/ 694092 h 694091"/>
                <a:gd name="connsiteX522" fmla="*/ 5969084 w 11218359"/>
                <a:gd name="connsiteY522" fmla="*/ 694092 h 694091"/>
                <a:gd name="connsiteX523" fmla="*/ 5980514 w 11218359"/>
                <a:gd name="connsiteY523" fmla="*/ 694092 h 694091"/>
                <a:gd name="connsiteX524" fmla="*/ 5991944 w 11218359"/>
                <a:gd name="connsiteY524" fmla="*/ 694092 h 694091"/>
                <a:gd name="connsiteX525" fmla="*/ 6003422 w 11218359"/>
                <a:gd name="connsiteY525" fmla="*/ 694092 h 694091"/>
                <a:gd name="connsiteX526" fmla="*/ 6014852 w 11218359"/>
                <a:gd name="connsiteY526" fmla="*/ 694092 h 694091"/>
                <a:gd name="connsiteX527" fmla="*/ 6026282 w 11218359"/>
                <a:gd name="connsiteY527" fmla="*/ 694092 h 694091"/>
                <a:gd name="connsiteX528" fmla="*/ 6037712 w 11218359"/>
                <a:gd name="connsiteY528" fmla="*/ 694092 h 694091"/>
                <a:gd name="connsiteX529" fmla="*/ 6049142 w 11218359"/>
                <a:gd name="connsiteY529" fmla="*/ 694092 h 694091"/>
                <a:gd name="connsiteX530" fmla="*/ 6060620 w 11218359"/>
                <a:gd name="connsiteY530" fmla="*/ 694092 h 694091"/>
                <a:gd name="connsiteX531" fmla="*/ 6072049 w 11218359"/>
                <a:gd name="connsiteY531" fmla="*/ 694092 h 694091"/>
                <a:gd name="connsiteX532" fmla="*/ 6083480 w 11218359"/>
                <a:gd name="connsiteY532" fmla="*/ 694092 h 694091"/>
                <a:gd name="connsiteX533" fmla="*/ 6094910 w 11218359"/>
                <a:gd name="connsiteY533" fmla="*/ 694092 h 694091"/>
                <a:gd name="connsiteX534" fmla="*/ 6106340 w 11218359"/>
                <a:gd name="connsiteY534" fmla="*/ 694092 h 694091"/>
                <a:gd name="connsiteX535" fmla="*/ 6117818 w 11218359"/>
                <a:gd name="connsiteY535" fmla="*/ 694092 h 694091"/>
                <a:gd name="connsiteX536" fmla="*/ 6129247 w 11218359"/>
                <a:gd name="connsiteY536" fmla="*/ 694092 h 694091"/>
                <a:gd name="connsiteX537" fmla="*/ 6140677 w 11218359"/>
                <a:gd name="connsiteY537" fmla="*/ 694092 h 694091"/>
                <a:gd name="connsiteX538" fmla="*/ 6152107 w 11218359"/>
                <a:gd name="connsiteY538" fmla="*/ 694092 h 694091"/>
                <a:gd name="connsiteX539" fmla="*/ 6163537 w 11218359"/>
                <a:gd name="connsiteY539" fmla="*/ 694092 h 694091"/>
                <a:gd name="connsiteX540" fmla="*/ 6175015 w 11218359"/>
                <a:gd name="connsiteY540" fmla="*/ 694092 h 694091"/>
                <a:gd name="connsiteX541" fmla="*/ 6186445 w 11218359"/>
                <a:gd name="connsiteY541" fmla="*/ 694092 h 694091"/>
                <a:gd name="connsiteX542" fmla="*/ 6197875 w 11218359"/>
                <a:gd name="connsiteY542" fmla="*/ 694092 h 694091"/>
                <a:gd name="connsiteX543" fmla="*/ 6209305 w 11218359"/>
                <a:gd name="connsiteY543" fmla="*/ 694092 h 694091"/>
                <a:gd name="connsiteX544" fmla="*/ 6220735 w 11218359"/>
                <a:gd name="connsiteY544" fmla="*/ 694092 h 694091"/>
                <a:gd name="connsiteX545" fmla="*/ 6232212 w 11218359"/>
                <a:gd name="connsiteY545" fmla="*/ 694092 h 694091"/>
                <a:gd name="connsiteX546" fmla="*/ 6243642 w 11218359"/>
                <a:gd name="connsiteY546" fmla="*/ 694092 h 694091"/>
                <a:gd name="connsiteX547" fmla="*/ 6255073 w 11218359"/>
                <a:gd name="connsiteY547" fmla="*/ 694092 h 694091"/>
                <a:gd name="connsiteX548" fmla="*/ 6266503 w 11218359"/>
                <a:gd name="connsiteY548" fmla="*/ 694092 h 694091"/>
                <a:gd name="connsiteX549" fmla="*/ 6277933 w 11218359"/>
                <a:gd name="connsiteY549" fmla="*/ 694092 h 694091"/>
                <a:gd name="connsiteX550" fmla="*/ 6289410 w 11218359"/>
                <a:gd name="connsiteY550" fmla="*/ 694092 h 694091"/>
                <a:gd name="connsiteX551" fmla="*/ 6300840 w 11218359"/>
                <a:gd name="connsiteY551" fmla="*/ 694092 h 694091"/>
                <a:gd name="connsiteX552" fmla="*/ 6312270 w 11218359"/>
                <a:gd name="connsiteY552" fmla="*/ 694092 h 694091"/>
                <a:gd name="connsiteX553" fmla="*/ 6323700 w 11218359"/>
                <a:gd name="connsiteY553" fmla="*/ 694092 h 694091"/>
                <a:gd name="connsiteX554" fmla="*/ 6335130 w 11218359"/>
                <a:gd name="connsiteY554" fmla="*/ 694092 h 694091"/>
                <a:gd name="connsiteX555" fmla="*/ 6346608 w 11218359"/>
                <a:gd name="connsiteY555" fmla="*/ 694092 h 694091"/>
                <a:gd name="connsiteX556" fmla="*/ 6358038 w 11218359"/>
                <a:gd name="connsiteY556" fmla="*/ 694092 h 694091"/>
                <a:gd name="connsiteX557" fmla="*/ 6369468 w 11218359"/>
                <a:gd name="connsiteY557" fmla="*/ 694092 h 694091"/>
                <a:gd name="connsiteX558" fmla="*/ 6380898 w 11218359"/>
                <a:gd name="connsiteY558" fmla="*/ 694092 h 694091"/>
                <a:gd name="connsiteX559" fmla="*/ 6392328 w 11218359"/>
                <a:gd name="connsiteY559" fmla="*/ 694092 h 694091"/>
                <a:gd name="connsiteX560" fmla="*/ 6403805 w 11218359"/>
                <a:gd name="connsiteY560" fmla="*/ 694092 h 694091"/>
                <a:gd name="connsiteX561" fmla="*/ 6415235 w 11218359"/>
                <a:gd name="connsiteY561" fmla="*/ 694092 h 694091"/>
                <a:gd name="connsiteX562" fmla="*/ 6426666 w 11218359"/>
                <a:gd name="connsiteY562" fmla="*/ 694092 h 694091"/>
                <a:gd name="connsiteX563" fmla="*/ 6438096 w 11218359"/>
                <a:gd name="connsiteY563" fmla="*/ 694092 h 694091"/>
                <a:gd name="connsiteX564" fmla="*/ 6449525 w 11218359"/>
                <a:gd name="connsiteY564" fmla="*/ 694092 h 694091"/>
                <a:gd name="connsiteX565" fmla="*/ 6461003 w 11218359"/>
                <a:gd name="connsiteY565" fmla="*/ 694092 h 694091"/>
                <a:gd name="connsiteX566" fmla="*/ 6472433 w 11218359"/>
                <a:gd name="connsiteY566" fmla="*/ 694092 h 694091"/>
                <a:gd name="connsiteX567" fmla="*/ 6483863 w 11218359"/>
                <a:gd name="connsiteY567" fmla="*/ 694092 h 694091"/>
                <a:gd name="connsiteX568" fmla="*/ 6495293 w 11218359"/>
                <a:gd name="connsiteY568" fmla="*/ 694092 h 694091"/>
                <a:gd name="connsiteX569" fmla="*/ 6506723 w 11218359"/>
                <a:gd name="connsiteY569" fmla="*/ 694092 h 694091"/>
                <a:gd name="connsiteX570" fmla="*/ 6518201 w 11218359"/>
                <a:gd name="connsiteY570" fmla="*/ 694092 h 694091"/>
                <a:gd name="connsiteX571" fmla="*/ 6529631 w 11218359"/>
                <a:gd name="connsiteY571" fmla="*/ 694092 h 694091"/>
                <a:gd name="connsiteX572" fmla="*/ 6541061 w 11218359"/>
                <a:gd name="connsiteY572" fmla="*/ 694092 h 694091"/>
                <a:gd name="connsiteX573" fmla="*/ 6552490 w 11218359"/>
                <a:gd name="connsiteY573" fmla="*/ 694092 h 694091"/>
                <a:gd name="connsiteX574" fmla="*/ 6563921 w 11218359"/>
                <a:gd name="connsiteY574" fmla="*/ 694092 h 694091"/>
                <a:gd name="connsiteX575" fmla="*/ 6575398 w 11218359"/>
                <a:gd name="connsiteY575" fmla="*/ 694092 h 694091"/>
                <a:gd name="connsiteX576" fmla="*/ 6586828 w 11218359"/>
                <a:gd name="connsiteY576" fmla="*/ 694092 h 694091"/>
                <a:gd name="connsiteX577" fmla="*/ 6598259 w 11218359"/>
                <a:gd name="connsiteY577" fmla="*/ 694092 h 694091"/>
                <a:gd name="connsiteX578" fmla="*/ 6609688 w 11218359"/>
                <a:gd name="connsiteY578" fmla="*/ 694092 h 694091"/>
                <a:gd name="connsiteX579" fmla="*/ 6621118 w 11218359"/>
                <a:gd name="connsiteY579" fmla="*/ 694092 h 694091"/>
                <a:gd name="connsiteX580" fmla="*/ 6632596 w 11218359"/>
                <a:gd name="connsiteY580" fmla="*/ 694092 h 694091"/>
                <a:gd name="connsiteX581" fmla="*/ 6644026 w 11218359"/>
                <a:gd name="connsiteY581" fmla="*/ 694092 h 694091"/>
                <a:gd name="connsiteX582" fmla="*/ 6655456 w 11218359"/>
                <a:gd name="connsiteY582" fmla="*/ 694092 h 694091"/>
                <a:gd name="connsiteX583" fmla="*/ 6666886 w 11218359"/>
                <a:gd name="connsiteY583" fmla="*/ 694092 h 694091"/>
                <a:gd name="connsiteX584" fmla="*/ 6678316 w 11218359"/>
                <a:gd name="connsiteY584" fmla="*/ 694092 h 694091"/>
                <a:gd name="connsiteX585" fmla="*/ 6689794 w 11218359"/>
                <a:gd name="connsiteY585" fmla="*/ 694092 h 694091"/>
                <a:gd name="connsiteX586" fmla="*/ 6701224 w 11218359"/>
                <a:gd name="connsiteY586" fmla="*/ 694092 h 694091"/>
                <a:gd name="connsiteX587" fmla="*/ 6712653 w 11218359"/>
                <a:gd name="connsiteY587" fmla="*/ 694092 h 694091"/>
                <a:gd name="connsiteX588" fmla="*/ 6724083 w 11218359"/>
                <a:gd name="connsiteY588" fmla="*/ 694092 h 694091"/>
                <a:gd name="connsiteX589" fmla="*/ 6735514 w 11218359"/>
                <a:gd name="connsiteY589" fmla="*/ 694092 h 694091"/>
                <a:gd name="connsiteX590" fmla="*/ 6746944 w 11218359"/>
                <a:gd name="connsiteY590" fmla="*/ 694092 h 694091"/>
                <a:gd name="connsiteX591" fmla="*/ 6758421 w 11218359"/>
                <a:gd name="connsiteY591" fmla="*/ 694092 h 694091"/>
                <a:gd name="connsiteX592" fmla="*/ 6769851 w 11218359"/>
                <a:gd name="connsiteY592" fmla="*/ 694092 h 694091"/>
                <a:gd name="connsiteX593" fmla="*/ 6781281 w 11218359"/>
                <a:gd name="connsiteY593" fmla="*/ 694092 h 694091"/>
                <a:gd name="connsiteX594" fmla="*/ 6792711 w 11218359"/>
                <a:gd name="connsiteY594" fmla="*/ 694092 h 694091"/>
                <a:gd name="connsiteX595" fmla="*/ 6804141 w 11218359"/>
                <a:gd name="connsiteY595" fmla="*/ 694092 h 694091"/>
                <a:gd name="connsiteX596" fmla="*/ 6815619 w 11218359"/>
                <a:gd name="connsiteY596" fmla="*/ 694092 h 694091"/>
                <a:gd name="connsiteX597" fmla="*/ 6827049 w 11218359"/>
                <a:gd name="connsiteY597" fmla="*/ 694092 h 694091"/>
                <a:gd name="connsiteX598" fmla="*/ 6838479 w 11218359"/>
                <a:gd name="connsiteY598" fmla="*/ 694092 h 694091"/>
                <a:gd name="connsiteX599" fmla="*/ 6849909 w 11218359"/>
                <a:gd name="connsiteY599" fmla="*/ 694092 h 694091"/>
                <a:gd name="connsiteX600" fmla="*/ 6861339 w 11218359"/>
                <a:gd name="connsiteY600" fmla="*/ 694092 h 694091"/>
                <a:gd name="connsiteX601" fmla="*/ 6872816 w 11218359"/>
                <a:gd name="connsiteY601" fmla="*/ 694092 h 694091"/>
                <a:gd name="connsiteX602" fmla="*/ 6884246 w 11218359"/>
                <a:gd name="connsiteY602" fmla="*/ 694092 h 694091"/>
                <a:gd name="connsiteX603" fmla="*/ 6895676 w 11218359"/>
                <a:gd name="connsiteY603" fmla="*/ 694092 h 694091"/>
                <a:gd name="connsiteX604" fmla="*/ 6907107 w 11218359"/>
                <a:gd name="connsiteY604" fmla="*/ 694092 h 694091"/>
                <a:gd name="connsiteX605" fmla="*/ 6918537 w 11218359"/>
                <a:gd name="connsiteY605" fmla="*/ 694092 h 694091"/>
                <a:gd name="connsiteX606" fmla="*/ 6930014 w 11218359"/>
                <a:gd name="connsiteY606" fmla="*/ 694092 h 694091"/>
                <a:gd name="connsiteX607" fmla="*/ 6941444 w 11218359"/>
                <a:gd name="connsiteY607" fmla="*/ 694092 h 694091"/>
                <a:gd name="connsiteX608" fmla="*/ 6952874 w 11218359"/>
                <a:gd name="connsiteY608" fmla="*/ 694092 h 694091"/>
                <a:gd name="connsiteX609" fmla="*/ 6964304 w 11218359"/>
                <a:gd name="connsiteY609" fmla="*/ 694092 h 694091"/>
                <a:gd name="connsiteX610" fmla="*/ 6975734 w 11218359"/>
                <a:gd name="connsiteY610" fmla="*/ 694092 h 694091"/>
                <a:gd name="connsiteX611" fmla="*/ 6987212 w 11218359"/>
                <a:gd name="connsiteY611" fmla="*/ 694092 h 694091"/>
                <a:gd name="connsiteX612" fmla="*/ 6998642 w 11218359"/>
                <a:gd name="connsiteY612" fmla="*/ 694092 h 694091"/>
                <a:gd name="connsiteX613" fmla="*/ 7010072 w 11218359"/>
                <a:gd name="connsiteY613" fmla="*/ 694092 h 694091"/>
                <a:gd name="connsiteX614" fmla="*/ 7021502 w 11218359"/>
                <a:gd name="connsiteY614" fmla="*/ 694092 h 694091"/>
                <a:gd name="connsiteX615" fmla="*/ 7032931 w 11218359"/>
                <a:gd name="connsiteY615" fmla="*/ 694092 h 694091"/>
                <a:gd name="connsiteX616" fmla="*/ 7044409 w 11218359"/>
                <a:gd name="connsiteY616" fmla="*/ 694092 h 694091"/>
                <a:gd name="connsiteX617" fmla="*/ 7055839 w 11218359"/>
                <a:gd name="connsiteY617" fmla="*/ 694092 h 694091"/>
                <a:gd name="connsiteX618" fmla="*/ 7067269 w 11218359"/>
                <a:gd name="connsiteY618" fmla="*/ 694092 h 694091"/>
                <a:gd name="connsiteX619" fmla="*/ 7078700 w 11218359"/>
                <a:gd name="connsiteY619" fmla="*/ 694092 h 694091"/>
                <a:gd name="connsiteX620" fmla="*/ 7090129 w 11218359"/>
                <a:gd name="connsiteY620" fmla="*/ 694092 h 694091"/>
                <a:gd name="connsiteX621" fmla="*/ 7101607 w 11218359"/>
                <a:gd name="connsiteY621" fmla="*/ 694092 h 694091"/>
                <a:gd name="connsiteX622" fmla="*/ 7113037 w 11218359"/>
                <a:gd name="connsiteY622" fmla="*/ 694092 h 694091"/>
                <a:gd name="connsiteX623" fmla="*/ 7124467 w 11218359"/>
                <a:gd name="connsiteY623" fmla="*/ 694092 h 694091"/>
                <a:gd name="connsiteX624" fmla="*/ 7135897 w 11218359"/>
                <a:gd name="connsiteY624" fmla="*/ 694092 h 694091"/>
                <a:gd name="connsiteX625" fmla="*/ 7147327 w 11218359"/>
                <a:gd name="connsiteY625" fmla="*/ 694092 h 694091"/>
                <a:gd name="connsiteX626" fmla="*/ 7158805 w 11218359"/>
                <a:gd name="connsiteY626" fmla="*/ 694092 h 694091"/>
                <a:gd name="connsiteX627" fmla="*/ 7170235 w 11218359"/>
                <a:gd name="connsiteY627" fmla="*/ 694092 h 694091"/>
                <a:gd name="connsiteX628" fmla="*/ 7181665 w 11218359"/>
                <a:gd name="connsiteY628" fmla="*/ 694092 h 694091"/>
                <a:gd name="connsiteX629" fmla="*/ 7193094 w 11218359"/>
                <a:gd name="connsiteY629" fmla="*/ 694092 h 694091"/>
                <a:gd name="connsiteX630" fmla="*/ 7204524 w 11218359"/>
                <a:gd name="connsiteY630" fmla="*/ 694092 h 694091"/>
                <a:gd name="connsiteX631" fmla="*/ 7216002 w 11218359"/>
                <a:gd name="connsiteY631" fmla="*/ 694092 h 694091"/>
                <a:gd name="connsiteX632" fmla="*/ 7227432 w 11218359"/>
                <a:gd name="connsiteY632" fmla="*/ 694092 h 694091"/>
                <a:gd name="connsiteX633" fmla="*/ 7238862 w 11218359"/>
                <a:gd name="connsiteY633" fmla="*/ 694092 h 694091"/>
                <a:gd name="connsiteX634" fmla="*/ 7250292 w 11218359"/>
                <a:gd name="connsiteY634" fmla="*/ 694092 h 694091"/>
                <a:gd name="connsiteX635" fmla="*/ 7261722 w 11218359"/>
                <a:gd name="connsiteY635" fmla="*/ 694092 h 694091"/>
                <a:gd name="connsiteX636" fmla="*/ 7273200 w 11218359"/>
                <a:gd name="connsiteY636" fmla="*/ 694092 h 694091"/>
                <a:gd name="connsiteX637" fmla="*/ 7284630 w 11218359"/>
                <a:gd name="connsiteY637" fmla="*/ 694092 h 694091"/>
                <a:gd name="connsiteX638" fmla="*/ 7296060 w 11218359"/>
                <a:gd name="connsiteY638" fmla="*/ 694092 h 694091"/>
                <a:gd name="connsiteX639" fmla="*/ 7307490 w 11218359"/>
                <a:gd name="connsiteY639" fmla="*/ 694092 h 694091"/>
                <a:gd name="connsiteX640" fmla="*/ 7318920 w 11218359"/>
                <a:gd name="connsiteY640" fmla="*/ 694092 h 694091"/>
                <a:gd name="connsiteX641" fmla="*/ 7330398 w 11218359"/>
                <a:gd name="connsiteY641" fmla="*/ 694092 h 694091"/>
                <a:gd name="connsiteX642" fmla="*/ 7341828 w 11218359"/>
                <a:gd name="connsiteY642" fmla="*/ 694092 h 694091"/>
                <a:gd name="connsiteX643" fmla="*/ 7353257 w 11218359"/>
                <a:gd name="connsiteY643" fmla="*/ 694092 h 694091"/>
                <a:gd name="connsiteX644" fmla="*/ 7364687 w 11218359"/>
                <a:gd name="connsiteY644" fmla="*/ 694092 h 694091"/>
                <a:gd name="connsiteX645" fmla="*/ 7376117 w 11218359"/>
                <a:gd name="connsiteY645" fmla="*/ 694092 h 694091"/>
                <a:gd name="connsiteX646" fmla="*/ 7387595 w 11218359"/>
                <a:gd name="connsiteY646" fmla="*/ 694092 h 694091"/>
                <a:gd name="connsiteX647" fmla="*/ 7399025 w 11218359"/>
                <a:gd name="connsiteY647" fmla="*/ 694092 h 694091"/>
                <a:gd name="connsiteX648" fmla="*/ 7410455 w 11218359"/>
                <a:gd name="connsiteY648" fmla="*/ 694092 h 694091"/>
                <a:gd name="connsiteX649" fmla="*/ 7421885 w 11218359"/>
                <a:gd name="connsiteY649" fmla="*/ 694092 h 694091"/>
                <a:gd name="connsiteX650" fmla="*/ 7433315 w 11218359"/>
                <a:gd name="connsiteY650" fmla="*/ 694092 h 694091"/>
                <a:gd name="connsiteX651" fmla="*/ 7444793 w 11218359"/>
                <a:gd name="connsiteY651" fmla="*/ 694092 h 694091"/>
                <a:gd name="connsiteX652" fmla="*/ 7456222 w 11218359"/>
                <a:gd name="connsiteY652" fmla="*/ 694092 h 694091"/>
                <a:gd name="connsiteX653" fmla="*/ 7467653 w 11218359"/>
                <a:gd name="connsiteY653" fmla="*/ 694092 h 694091"/>
                <a:gd name="connsiteX654" fmla="*/ 7479083 w 11218359"/>
                <a:gd name="connsiteY654" fmla="*/ 694092 h 694091"/>
                <a:gd name="connsiteX655" fmla="*/ 7490513 w 11218359"/>
                <a:gd name="connsiteY655" fmla="*/ 694092 h 694091"/>
                <a:gd name="connsiteX656" fmla="*/ 7501990 w 11218359"/>
                <a:gd name="connsiteY656" fmla="*/ 694092 h 694091"/>
                <a:gd name="connsiteX657" fmla="*/ 7513420 w 11218359"/>
                <a:gd name="connsiteY657" fmla="*/ 694092 h 694091"/>
                <a:gd name="connsiteX658" fmla="*/ 7524850 w 11218359"/>
                <a:gd name="connsiteY658" fmla="*/ 694092 h 694091"/>
                <a:gd name="connsiteX659" fmla="*/ 7536280 w 11218359"/>
                <a:gd name="connsiteY659" fmla="*/ 694092 h 694091"/>
                <a:gd name="connsiteX660" fmla="*/ 7547710 w 11218359"/>
                <a:gd name="connsiteY660" fmla="*/ 694092 h 694091"/>
                <a:gd name="connsiteX661" fmla="*/ 7559188 w 11218359"/>
                <a:gd name="connsiteY661" fmla="*/ 694092 h 694091"/>
                <a:gd name="connsiteX662" fmla="*/ 7570618 w 11218359"/>
                <a:gd name="connsiteY662" fmla="*/ 694092 h 694091"/>
                <a:gd name="connsiteX663" fmla="*/ 7582048 w 11218359"/>
                <a:gd name="connsiteY663" fmla="*/ 694092 h 694091"/>
                <a:gd name="connsiteX664" fmla="*/ 7593478 w 11218359"/>
                <a:gd name="connsiteY664" fmla="*/ 694092 h 694091"/>
                <a:gd name="connsiteX665" fmla="*/ 7604908 w 11218359"/>
                <a:gd name="connsiteY665" fmla="*/ 694092 h 694091"/>
                <a:gd name="connsiteX666" fmla="*/ 7616385 w 11218359"/>
                <a:gd name="connsiteY666" fmla="*/ 694092 h 694091"/>
                <a:gd name="connsiteX667" fmla="*/ 7627815 w 11218359"/>
                <a:gd name="connsiteY667" fmla="*/ 694092 h 694091"/>
                <a:gd name="connsiteX668" fmla="*/ 7639246 w 11218359"/>
                <a:gd name="connsiteY668" fmla="*/ 694092 h 694091"/>
                <a:gd name="connsiteX669" fmla="*/ 7650676 w 11218359"/>
                <a:gd name="connsiteY669" fmla="*/ 694092 h 694091"/>
                <a:gd name="connsiteX670" fmla="*/ 7662106 w 11218359"/>
                <a:gd name="connsiteY670" fmla="*/ 694092 h 694091"/>
                <a:gd name="connsiteX671" fmla="*/ 7673583 w 11218359"/>
                <a:gd name="connsiteY671" fmla="*/ 694092 h 694091"/>
                <a:gd name="connsiteX672" fmla="*/ 7685013 w 11218359"/>
                <a:gd name="connsiteY672" fmla="*/ 694092 h 694091"/>
                <a:gd name="connsiteX673" fmla="*/ 7696443 w 11218359"/>
                <a:gd name="connsiteY673" fmla="*/ 694092 h 694091"/>
                <a:gd name="connsiteX674" fmla="*/ 7707873 w 11218359"/>
                <a:gd name="connsiteY674" fmla="*/ 694092 h 694091"/>
                <a:gd name="connsiteX675" fmla="*/ 7719303 w 11218359"/>
                <a:gd name="connsiteY675" fmla="*/ 694092 h 694091"/>
                <a:gd name="connsiteX676" fmla="*/ 7730733 w 11218359"/>
                <a:gd name="connsiteY676" fmla="*/ 694092 h 694091"/>
                <a:gd name="connsiteX677" fmla="*/ 7742211 w 11218359"/>
                <a:gd name="connsiteY677" fmla="*/ 694092 h 694091"/>
                <a:gd name="connsiteX678" fmla="*/ 7753641 w 11218359"/>
                <a:gd name="connsiteY678" fmla="*/ 694092 h 694091"/>
                <a:gd name="connsiteX679" fmla="*/ 7765071 w 11218359"/>
                <a:gd name="connsiteY679" fmla="*/ 694092 h 694091"/>
                <a:gd name="connsiteX680" fmla="*/ 7776501 w 11218359"/>
                <a:gd name="connsiteY680" fmla="*/ 694092 h 694091"/>
                <a:gd name="connsiteX681" fmla="*/ 7787931 w 11218359"/>
                <a:gd name="connsiteY681" fmla="*/ 694092 h 694091"/>
                <a:gd name="connsiteX682" fmla="*/ 7799408 w 11218359"/>
                <a:gd name="connsiteY682" fmla="*/ 694092 h 694091"/>
                <a:gd name="connsiteX683" fmla="*/ 7810839 w 11218359"/>
                <a:gd name="connsiteY683" fmla="*/ 694092 h 694091"/>
                <a:gd name="connsiteX684" fmla="*/ 7822268 w 11218359"/>
                <a:gd name="connsiteY684" fmla="*/ 694092 h 694091"/>
                <a:gd name="connsiteX685" fmla="*/ 7833698 w 11218359"/>
                <a:gd name="connsiteY685" fmla="*/ 694092 h 694091"/>
                <a:gd name="connsiteX686" fmla="*/ 7845128 w 11218359"/>
                <a:gd name="connsiteY686" fmla="*/ 694092 h 694091"/>
                <a:gd name="connsiteX687" fmla="*/ 7856606 w 11218359"/>
                <a:gd name="connsiteY687" fmla="*/ 694092 h 694091"/>
                <a:gd name="connsiteX688" fmla="*/ 7868036 w 11218359"/>
                <a:gd name="connsiteY688" fmla="*/ 694092 h 694091"/>
                <a:gd name="connsiteX689" fmla="*/ 7879466 w 11218359"/>
                <a:gd name="connsiteY689" fmla="*/ 694092 h 694091"/>
                <a:gd name="connsiteX690" fmla="*/ 7890896 w 11218359"/>
                <a:gd name="connsiteY690" fmla="*/ 694092 h 694091"/>
                <a:gd name="connsiteX691" fmla="*/ 7902326 w 11218359"/>
                <a:gd name="connsiteY691" fmla="*/ 694092 h 694091"/>
                <a:gd name="connsiteX692" fmla="*/ 7913804 w 11218359"/>
                <a:gd name="connsiteY692" fmla="*/ 694092 h 694091"/>
                <a:gd name="connsiteX693" fmla="*/ 7925234 w 11218359"/>
                <a:gd name="connsiteY693" fmla="*/ 694092 h 694091"/>
                <a:gd name="connsiteX694" fmla="*/ 7936663 w 11218359"/>
                <a:gd name="connsiteY694" fmla="*/ 694092 h 694091"/>
                <a:gd name="connsiteX695" fmla="*/ 7948094 w 11218359"/>
                <a:gd name="connsiteY695" fmla="*/ 694092 h 694091"/>
                <a:gd name="connsiteX696" fmla="*/ 7959524 w 11218359"/>
                <a:gd name="connsiteY696" fmla="*/ 694092 h 694091"/>
                <a:gd name="connsiteX697" fmla="*/ 7971001 w 11218359"/>
                <a:gd name="connsiteY697" fmla="*/ 694092 h 694091"/>
                <a:gd name="connsiteX698" fmla="*/ 7982431 w 11218359"/>
                <a:gd name="connsiteY698" fmla="*/ 694092 h 694091"/>
                <a:gd name="connsiteX699" fmla="*/ 7993861 w 11218359"/>
                <a:gd name="connsiteY699" fmla="*/ 694092 h 694091"/>
                <a:gd name="connsiteX700" fmla="*/ 8005291 w 11218359"/>
                <a:gd name="connsiteY700" fmla="*/ 694092 h 694091"/>
                <a:gd name="connsiteX701" fmla="*/ 8016721 w 11218359"/>
                <a:gd name="connsiteY701" fmla="*/ 694092 h 694091"/>
                <a:gd name="connsiteX702" fmla="*/ 8028199 w 11218359"/>
                <a:gd name="connsiteY702" fmla="*/ 694092 h 694091"/>
                <a:gd name="connsiteX703" fmla="*/ 8039629 w 11218359"/>
                <a:gd name="connsiteY703" fmla="*/ 694092 h 694091"/>
                <a:gd name="connsiteX704" fmla="*/ 8051059 w 11218359"/>
                <a:gd name="connsiteY704" fmla="*/ 694092 h 694091"/>
                <a:gd name="connsiteX705" fmla="*/ 8062489 w 11218359"/>
                <a:gd name="connsiteY705" fmla="*/ 694092 h 694091"/>
                <a:gd name="connsiteX706" fmla="*/ 8073919 w 11218359"/>
                <a:gd name="connsiteY706" fmla="*/ 694092 h 694091"/>
                <a:gd name="connsiteX707" fmla="*/ 8085396 w 11218359"/>
                <a:gd name="connsiteY707" fmla="*/ 694092 h 694091"/>
                <a:gd name="connsiteX708" fmla="*/ 8096826 w 11218359"/>
                <a:gd name="connsiteY708" fmla="*/ 694092 h 694091"/>
                <a:gd name="connsiteX709" fmla="*/ 8108256 w 11218359"/>
                <a:gd name="connsiteY709" fmla="*/ 694092 h 694091"/>
                <a:gd name="connsiteX710" fmla="*/ 8119687 w 11218359"/>
                <a:gd name="connsiteY710" fmla="*/ 694092 h 694091"/>
                <a:gd name="connsiteX711" fmla="*/ 8131117 w 11218359"/>
                <a:gd name="connsiteY711" fmla="*/ 694092 h 694091"/>
                <a:gd name="connsiteX712" fmla="*/ 8142594 w 11218359"/>
                <a:gd name="connsiteY712" fmla="*/ 694092 h 694091"/>
                <a:gd name="connsiteX713" fmla="*/ 8154024 w 11218359"/>
                <a:gd name="connsiteY713" fmla="*/ 694092 h 694091"/>
                <a:gd name="connsiteX714" fmla="*/ 8165454 w 11218359"/>
                <a:gd name="connsiteY714" fmla="*/ 694092 h 694091"/>
                <a:gd name="connsiteX715" fmla="*/ 8176884 w 11218359"/>
                <a:gd name="connsiteY715" fmla="*/ 694092 h 694091"/>
                <a:gd name="connsiteX716" fmla="*/ 8188314 w 11218359"/>
                <a:gd name="connsiteY716" fmla="*/ 694092 h 694091"/>
                <a:gd name="connsiteX717" fmla="*/ 8199792 w 11218359"/>
                <a:gd name="connsiteY717" fmla="*/ 694092 h 694091"/>
                <a:gd name="connsiteX718" fmla="*/ 8211222 w 11218359"/>
                <a:gd name="connsiteY718" fmla="*/ 694092 h 694091"/>
                <a:gd name="connsiteX719" fmla="*/ 8222652 w 11218359"/>
                <a:gd name="connsiteY719" fmla="*/ 694092 h 694091"/>
                <a:gd name="connsiteX720" fmla="*/ 8234082 w 11218359"/>
                <a:gd name="connsiteY720" fmla="*/ 694092 h 694091"/>
                <a:gd name="connsiteX721" fmla="*/ 8245512 w 11218359"/>
                <a:gd name="connsiteY721" fmla="*/ 694092 h 694091"/>
                <a:gd name="connsiteX722" fmla="*/ 8256989 w 11218359"/>
                <a:gd name="connsiteY722" fmla="*/ 694092 h 694091"/>
                <a:gd name="connsiteX723" fmla="*/ 8268419 w 11218359"/>
                <a:gd name="connsiteY723" fmla="*/ 694092 h 694091"/>
                <a:gd name="connsiteX724" fmla="*/ 8279850 w 11218359"/>
                <a:gd name="connsiteY724" fmla="*/ 694092 h 694091"/>
                <a:gd name="connsiteX725" fmla="*/ 8291280 w 11218359"/>
                <a:gd name="connsiteY725" fmla="*/ 694092 h 694091"/>
                <a:gd name="connsiteX726" fmla="*/ 8302709 w 11218359"/>
                <a:gd name="connsiteY726" fmla="*/ 694092 h 694091"/>
                <a:gd name="connsiteX727" fmla="*/ 8314187 w 11218359"/>
                <a:gd name="connsiteY727" fmla="*/ 694092 h 694091"/>
                <a:gd name="connsiteX728" fmla="*/ 8325617 w 11218359"/>
                <a:gd name="connsiteY728" fmla="*/ 694092 h 694091"/>
                <a:gd name="connsiteX729" fmla="*/ 8337047 w 11218359"/>
                <a:gd name="connsiteY729" fmla="*/ 694092 h 694091"/>
                <a:gd name="connsiteX730" fmla="*/ 8348477 w 11218359"/>
                <a:gd name="connsiteY730" fmla="*/ 694092 h 694091"/>
                <a:gd name="connsiteX731" fmla="*/ 8359907 w 11218359"/>
                <a:gd name="connsiteY731" fmla="*/ 694092 h 694091"/>
                <a:gd name="connsiteX732" fmla="*/ 8371385 w 11218359"/>
                <a:gd name="connsiteY732" fmla="*/ 694092 h 694091"/>
                <a:gd name="connsiteX733" fmla="*/ 8382815 w 11218359"/>
                <a:gd name="connsiteY733" fmla="*/ 694092 h 694091"/>
                <a:gd name="connsiteX734" fmla="*/ 8394245 w 11218359"/>
                <a:gd name="connsiteY734" fmla="*/ 694092 h 694091"/>
                <a:gd name="connsiteX735" fmla="*/ 8405674 w 11218359"/>
                <a:gd name="connsiteY735" fmla="*/ 694092 h 694091"/>
                <a:gd name="connsiteX736" fmla="*/ 8417104 w 11218359"/>
                <a:gd name="connsiteY736" fmla="*/ 694092 h 694091"/>
                <a:gd name="connsiteX737" fmla="*/ 8428582 w 11218359"/>
                <a:gd name="connsiteY737" fmla="*/ 694092 h 694091"/>
                <a:gd name="connsiteX738" fmla="*/ 8440012 w 11218359"/>
                <a:gd name="connsiteY738" fmla="*/ 694092 h 694091"/>
                <a:gd name="connsiteX739" fmla="*/ 8451442 w 11218359"/>
                <a:gd name="connsiteY739" fmla="*/ 694092 h 694091"/>
                <a:gd name="connsiteX740" fmla="*/ 8462872 w 11218359"/>
                <a:gd name="connsiteY740" fmla="*/ 694092 h 694091"/>
                <a:gd name="connsiteX741" fmla="*/ 8474302 w 11218359"/>
                <a:gd name="connsiteY741" fmla="*/ 694092 h 694091"/>
                <a:gd name="connsiteX742" fmla="*/ 8485780 w 11218359"/>
                <a:gd name="connsiteY742" fmla="*/ 694092 h 694091"/>
                <a:gd name="connsiteX743" fmla="*/ 8497210 w 11218359"/>
                <a:gd name="connsiteY743" fmla="*/ 694092 h 694091"/>
                <a:gd name="connsiteX744" fmla="*/ 8508640 w 11218359"/>
                <a:gd name="connsiteY744" fmla="*/ 694092 h 694091"/>
                <a:gd name="connsiteX745" fmla="*/ 8520069 w 11218359"/>
                <a:gd name="connsiteY745" fmla="*/ 694092 h 694091"/>
                <a:gd name="connsiteX746" fmla="*/ 8531500 w 11218359"/>
                <a:gd name="connsiteY746" fmla="*/ 694092 h 694091"/>
                <a:gd name="connsiteX747" fmla="*/ 8542977 w 11218359"/>
                <a:gd name="connsiteY747" fmla="*/ 694092 h 694091"/>
                <a:gd name="connsiteX748" fmla="*/ 8554407 w 11218359"/>
                <a:gd name="connsiteY748" fmla="*/ 694092 h 694091"/>
                <a:gd name="connsiteX749" fmla="*/ 8565837 w 11218359"/>
                <a:gd name="connsiteY749" fmla="*/ 694092 h 694091"/>
                <a:gd name="connsiteX750" fmla="*/ 8577267 w 11218359"/>
                <a:gd name="connsiteY750" fmla="*/ 694092 h 694091"/>
                <a:gd name="connsiteX751" fmla="*/ 8588697 w 11218359"/>
                <a:gd name="connsiteY751" fmla="*/ 694092 h 694091"/>
                <a:gd name="connsiteX752" fmla="*/ 8600175 w 11218359"/>
                <a:gd name="connsiteY752" fmla="*/ 694092 h 694091"/>
                <a:gd name="connsiteX753" fmla="*/ 8611605 w 11218359"/>
                <a:gd name="connsiteY753" fmla="*/ 694092 h 694091"/>
                <a:gd name="connsiteX754" fmla="*/ 8623035 w 11218359"/>
                <a:gd name="connsiteY754" fmla="*/ 694092 h 694091"/>
                <a:gd name="connsiteX755" fmla="*/ 8634465 w 11218359"/>
                <a:gd name="connsiteY755" fmla="*/ 694092 h 694091"/>
                <a:gd name="connsiteX756" fmla="*/ 8645895 w 11218359"/>
                <a:gd name="connsiteY756" fmla="*/ 694092 h 694091"/>
                <a:gd name="connsiteX757" fmla="*/ 8657373 w 11218359"/>
                <a:gd name="connsiteY757" fmla="*/ 694092 h 694091"/>
                <a:gd name="connsiteX758" fmla="*/ 8668802 w 11218359"/>
                <a:gd name="connsiteY758" fmla="*/ 694092 h 694091"/>
                <a:gd name="connsiteX759" fmla="*/ 8680232 w 11218359"/>
                <a:gd name="connsiteY759" fmla="*/ 694092 h 694091"/>
                <a:gd name="connsiteX760" fmla="*/ 8691662 w 11218359"/>
                <a:gd name="connsiteY760" fmla="*/ 694092 h 694091"/>
                <a:gd name="connsiteX761" fmla="*/ 8703093 w 11218359"/>
                <a:gd name="connsiteY761" fmla="*/ 694092 h 694091"/>
                <a:gd name="connsiteX762" fmla="*/ 8714570 w 11218359"/>
                <a:gd name="connsiteY762" fmla="*/ 694092 h 694091"/>
                <a:gd name="connsiteX763" fmla="*/ 8726000 w 11218359"/>
                <a:gd name="connsiteY763" fmla="*/ 694092 h 694091"/>
                <a:gd name="connsiteX764" fmla="*/ 8737430 w 11218359"/>
                <a:gd name="connsiteY764" fmla="*/ 694092 h 694091"/>
                <a:gd name="connsiteX765" fmla="*/ 8748860 w 11218359"/>
                <a:gd name="connsiteY765" fmla="*/ 694092 h 694091"/>
                <a:gd name="connsiteX766" fmla="*/ 8760290 w 11218359"/>
                <a:gd name="connsiteY766" fmla="*/ 694092 h 694091"/>
                <a:gd name="connsiteX767" fmla="*/ 8771768 w 11218359"/>
                <a:gd name="connsiteY767" fmla="*/ 694092 h 694091"/>
                <a:gd name="connsiteX768" fmla="*/ 8783198 w 11218359"/>
                <a:gd name="connsiteY768" fmla="*/ 694092 h 694091"/>
                <a:gd name="connsiteX769" fmla="*/ 8794628 w 11218359"/>
                <a:gd name="connsiteY769" fmla="*/ 694092 h 694091"/>
                <a:gd name="connsiteX770" fmla="*/ 8806058 w 11218359"/>
                <a:gd name="connsiteY770" fmla="*/ 694092 h 694091"/>
                <a:gd name="connsiteX771" fmla="*/ 8817488 w 11218359"/>
                <a:gd name="connsiteY771" fmla="*/ 694092 h 694091"/>
                <a:gd name="connsiteX772" fmla="*/ 8828918 w 11218359"/>
                <a:gd name="connsiteY772" fmla="*/ 694092 h 694091"/>
                <a:gd name="connsiteX773" fmla="*/ 8840395 w 11218359"/>
                <a:gd name="connsiteY773" fmla="*/ 694092 h 694091"/>
                <a:gd name="connsiteX774" fmla="*/ 8851825 w 11218359"/>
                <a:gd name="connsiteY774" fmla="*/ 694092 h 694091"/>
                <a:gd name="connsiteX775" fmla="*/ 8863256 w 11218359"/>
                <a:gd name="connsiteY775" fmla="*/ 694092 h 694091"/>
                <a:gd name="connsiteX776" fmla="*/ 8874686 w 11218359"/>
                <a:gd name="connsiteY776" fmla="*/ 694092 h 694091"/>
                <a:gd name="connsiteX777" fmla="*/ 8886115 w 11218359"/>
                <a:gd name="connsiteY777" fmla="*/ 694092 h 694091"/>
                <a:gd name="connsiteX778" fmla="*/ 8897593 w 11218359"/>
                <a:gd name="connsiteY778" fmla="*/ 694092 h 694091"/>
                <a:gd name="connsiteX779" fmla="*/ 8909022 w 11218359"/>
                <a:gd name="connsiteY779" fmla="*/ 694092 h 694091"/>
                <a:gd name="connsiteX780" fmla="*/ 8920453 w 11218359"/>
                <a:gd name="connsiteY780" fmla="*/ 694092 h 694091"/>
                <a:gd name="connsiteX781" fmla="*/ 8931883 w 11218359"/>
                <a:gd name="connsiteY781" fmla="*/ 694092 h 694091"/>
                <a:gd name="connsiteX782" fmla="*/ 8943313 w 11218359"/>
                <a:gd name="connsiteY782" fmla="*/ 694092 h 694091"/>
                <a:gd name="connsiteX783" fmla="*/ 8954791 w 11218359"/>
                <a:gd name="connsiteY783" fmla="*/ 694092 h 694091"/>
                <a:gd name="connsiteX784" fmla="*/ 8966220 w 11218359"/>
                <a:gd name="connsiteY784" fmla="*/ 694092 h 694091"/>
                <a:gd name="connsiteX785" fmla="*/ 8977651 w 11218359"/>
                <a:gd name="connsiteY785" fmla="*/ 694092 h 694091"/>
                <a:gd name="connsiteX786" fmla="*/ 8989080 w 11218359"/>
                <a:gd name="connsiteY786" fmla="*/ 694092 h 694091"/>
                <a:gd name="connsiteX787" fmla="*/ 9000511 w 11218359"/>
                <a:gd name="connsiteY787" fmla="*/ 694092 h 694091"/>
                <a:gd name="connsiteX788" fmla="*/ 9011988 w 11218359"/>
                <a:gd name="connsiteY788" fmla="*/ 694092 h 694091"/>
                <a:gd name="connsiteX789" fmla="*/ 9023418 w 11218359"/>
                <a:gd name="connsiteY789" fmla="*/ 694092 h 694091"/>
                <a:gd name="connsiteX790" fmla="*/ 9034849 w 11218359"/>
                <a:gd name="connsiteY790" fmla="*/ 694092 h 694091"/>
                <a:gd name="connsiteX791" fmla="*/ 9046278 w 11218359"/>
                <a:gd name="connsiteY791" fmla="*/ 694092 h 694091"/>
                <a:gd name="connsiteX792" fmla="*/ 9057709 w 11218359"/>
                <a:gd name="connsiteY792" fmla="*/ 694092 h 694091"/>
                <a:gd name="connsiteX793" fmla="*/ 9069186 w 11218359"/>
                <a:gd name="connsiteY793" fmla="*/ 694092 h 694091"/>
                <a:gd name="connsiteX794" fmla="*/ 9080615 w 11218359"/>
                <a:gd name="connsiteY794" fmla="*/ 694092 h 694091"/>
                <a:gd name="connsiteX795" fmla="*/ 9092046 w 11218359"/>
                <a:gd name="connsiteY795" fmla="*/ 694092 h 694091"/>
                <a:gd name="connsiteX796" fmla="*/ 9103476 w 11218359"/>
                <a:gd name="connsiteY796" fmla="*/ 694092 h 694091"/>
                <a:gd name="connsiteX797" fmla="*/ 9114906 w 11218359"/>
                <a:gd name="connsiteY797" fmla="*/ 694092 h 694091"/>
                <a:gd name="connsiteX798" fmla="*/ 9126384 w 11218359"/>
                <a:gd name="connsiteY798" fmla="*/ 694092 h 694091"/>
                <a:gd name="connsiteX799" fmla="*/ 9137813 w 11218359"/>
                <a:gd name="connsiteY799" fmla="*/ 694092 h 694091"/>
                <a:gd name="connsiteX800" fmla="*/ 9149244 w 11218359"/>
                <a:gd name="connsiteY800" fmla="*/ 694092 h 694091"/>
                <a:gd name="connsiteX801" fmla="*/ 9160673 w 11218359"/>
                <a:gd name="connsiteY801" fmla="*/ 694092 h 694091"/>
                <a:gd name="connsiteX802" fmla="*/ 9172104 w 11218359"/>
                <a:gd name="connsiteY802" fmla="*/ 694092 h 694091"/>
                <a:gd name="connsiteX803" fmla="*/ 9183581 w 11218359"/>
                <a:gd name="connsiteY803" fmla="*/ 694092 h 694091"/>
                <a:gd name="connsiteX804" fmla="*/ 9195011 w 11218359"/>
                <a:gd name="connsiteY804" fmla="*/ 694092 h 694091"/>
                <a:gd name="connsiteX805" fmla="*/ 9206442 w 11218359"/>
                <a:gd name="connsiteY805" fmla="*/ 694092 h 694091"/>
                <a:gd name="connsiteX806" fmla="*/ 9217871 w 11218359"/>
                <a:gd name="connsiteY806" fmla="*/ 694092 h 694091"/>
                <a:gd name="connsiteX807" fmla="*/ 9229301 w 11218359"/>
                <a:gd name="connsiteY807" fmla="*/ 694092 h 694091"/>
                <a:gd name="connsiteX808" fmla="*/ 9240779 w 11218359"/>
                <a:gd name="connsiteY808" fmla="*/ 694092 h 694091"/>
                <a:gd name="connsiteX809" fmla="*/ 9252209 w 11218359"/>
                <a:gd name="connsiteY809" fmla="*/ 694092 h 694091"/>
                <a:gd name="connsiteX810" fmla="*/ 9263639 w 11218359"/>
                <a:gd name="connsiteY810" fmla="*/ 694092 h 694091"/>
                <a:gd name="connsiteX811" fmla="*/ 9275069 w 11218359"/>
                <a:gd name="connsiteY811" fmla="*/ 694092 h 694091"/>
                <a:gd name="connsiteX812" fmla="*/ 9286498 w 11218359"/>
                <a:gd name="connsiteY812" fmla="*/ 694092 h 694091"/>
                <a:gd name="connsiteX813" fmla="*/ 9297977 w 11218359"/>
                <a:gd name="connsiteY813" fmla="*/ 694092 h 694091"/>
                <a:gd name="connsiteX814" fmla="*/ 9309406 w 11218359"/>
                <a:gd name="connsiteY814" fmla="*/ 694092 h 694091"/>
                <a:gd name="connsiteX815" fmla="*/ 9320837 w 11218359"/>
                <a:gd name="connsiteY815" fmla="*/ 694092 h 694091"/>
                <a:gd name="connsiteX816" fmla="*/ 9332266 w 11218359"/>
                <a:gd name="connsiteY816" fmla="*/ 694092 h 694091"/>
                <a:gd name="connsiteX817" fmla="*/ 9343696 w 11218359"/>
                <a:gd name="connsiteY817" fmla="*/ 694092 h 694091"/>
                <a:gd name="connsiteX818" fmla="*/ 9355174 w 11218359"/>
                <a:gd name="connsiteY818" fmla="*/ 694092 h 694091"/>
                <a:gd name="connsiteX819" fmla="*/ 9366604 w 11218359"/>
                <a:gd name="connsiteY819" fmla="*/ 694092 h 694091"/>
                <a:gd name="connsiteX820" fmla="*/ 9378035 w 11218359"/>
                <a:gd name="connsiteY820" fmla="*/ 694092 h 694091"/>
                <a:gd name="connsiteX821" fmla="*/ 9389464 w 11218359"/>
                <a:gd name="connsiteY821" fmla="*/ 694092 h 694091"/>
                <a:gd name="connsiteX822" fmla="*/ 9400894 w 11218359"/>
                <a:gd name="connsiteY822" fmla="*/ 694092 h 694091"/>
                <a:gd name="connsiteX823" fmla="*/ 9412372 w 11218359"/>
                <a:gd name="connsiteY823" fmla="*/ 694092 h 694091"/>
                <a:gd name="connsiteX824" fmla="*/ 9423802 w 11218359"/>
                <a:gd name="connsiteY824" fmla="*/ 694092 h 694091"/>
                <a:gd name="connsiteX825" fmla="*/ 9435232 w 11218359"/>
                <a:gd name="connsiteY825" fmla="*/ 694092 h 694091"/>
                <a:gd name="connsiteX826" fmla="*/ 9446662 w 11218359"/>
                <a:gd name="connsiteY826" fmla="*/ 694092 h 694091"/>
                <a:gd name="connsiteX827" fmla="*/ 9458091 w 11218359"/>
                <a:gd name="connsiteY827" fmla="*/ 694092 h 694091"/>
                <a:gd name="connsiteX828" fmla="*/ 9469570 w 11218359"/>
                <a:gd name="connsiteY828" fmla="*/ 694092 h 694091"/>
                <a:gd name="connsiteX829" fmla="*/ 9480999 w 11218359"/>
                <a:gd name="connsiteY829" fmla="*/ 694092 h 694091"/>
                <a:gd name="connsiteX830" fmla="*/ 9492429 w 11218359"/>
                <a:gd name="connsiteY830" fmla="*/ 694092 h 694091"/>
                <a:gd name="connsiteX831" fmla="*/ 9503859 w 11218359"/>
                <a:gd name="connsiteY831" fmla="*/ 694092 h 694091"/>
                <a:gd name="connsiteX832" fmla="*/ 9515289 w 11218359"/>
                <a:gd name="connsiteY832" fmla="*/ 694092 h 694091"/>
                <a:gd name="connsiteX833" fmla="*/ 9526767 w 11218359"/>
                <a:gd name="connsiteY833" fmla="*/ 694092 h 694091"/>
                <a:gd name="connsiteX834" fmla="*/ 9538197 w 11218359"/>
                <a:gd name="connsiteY834" fmla="*/ 694092 h 694091"/>
                <a:gd name="connsiteX835" fmla="*/ 9549626 w 11218359"/>
                <a:gd name="connsiteY835" fmla="*/ 694092 h 694091"/>
                <a:gd name="connsiteX836" fmla="*/ 9561057 w 11218359"/>
                <a:gd name="connsiteY836" fmla="*/ 694092 h 694091"/>
                <a:gd name="connsiteX837" fmla="*/ 9572487 w 11218359"/>
                <a:gd name="connsiteY837" fmla="*/ 694092 h 694091"/>
                <a:gd name="connsiteX838" fmla="*/ 9583965 w 11218359"/>
                <a:gd name="connsiteY838" fmla="*/ 694092 h 694091"/>
                <a:gd name="connsiteX839" fmla="*/ 9595395 w 11218359"/>
                <a:gd name="connsiteY839" fmla="*/ 694092 h 694091"/>
                <a:gd name="connsiteX840" fmla="*/ 9606824 w 11218359"/>
                <a:gd name="connsiteY840" fmla="*/ 694092 h 694091"/>
                <a:gd name="connsiteX841" fmla="*/ 9618255 w 11218359"/>
                <a:gd name="connsiteY841" fmla="*/ 694092 h 694091"/>
                <a:gd name="connsiteX842" fmla="*/ 9629684 w 11218359"/>
                <a:gd name="connsiteY842" fmla="*/ 694092 h 694091"/>
                <a:gd name="connsiteX843" fmla="*/ 9641163 w 11218359"/>
                <a:gd name="connsiteY843" fmla="*/ 694092 h 694091"/>
                <a:gd name="connsiteX844" fmla="*/ 9652592 w 11218359"/>
                <a:gd name="connsiteY844" fmla="*/ 694092 h 694091"/>
                <a:gd name="connsiteX845" fmla="*/ 9664022 w 11218359"/>
                <a:gd name="connsiteY845" fmla="*/ 694092 h 694091"/>
                <a:gd name="connsiteX846" fmla="*/ 9675452 w 11218359"/>
                <a:gd name="connsiteY846" fmla="*/ 694092 h 694091"/>
                <a:gd name="connsiteX847" fmla="*/ 9686882 w 11218359"/>
                <a:gd name="connsiteY847" fmla="*/ 694092 h 694091"/>
                <a:gd name="connsiteX848" fmla="*/ 9698360 w 11218359"/>
                <a:gd name="connsiteY848" fmla="*/ 694092 h 694091"/>
                <a:gd name="connsiteX849" fmla="*/ 9709790 w 11218359"/>
                <a:gd name="connsiteY849" fmla="*/ 694092 h 694091"/>
                <a:gd name="connsiteX850" fmla="*/ 9721219 w 11218359"/>
                <a:gd name="connsiteY850" fmla="*/ 694092 h 694091"/>
                <a:gd name="connsiteX851" fmla="*/ 9732650 w 11218359"/>
                <a:gd name="connsiteY851" fmla="*/ 694092 h 694091"/>
                <a:gd name="connsiteX852" fmla="*/ 9744080 w 11218359"/>
                <a:gd name="connsiteY852" fmla="*/ 694092 h 694091"/>
                <a:gd name="connsiteX853" fmla="*/ 9755557 w 11218359"/>
                <a:gd name="connsiteY853" fmla="*/ 694092 h 694091"/>
                <a:gd name="connsiteX854" fmla="*/ 9766988 w 11218359"/>
                <a:gd name="connsiteY854" fmla="*/ 694092 h 694091"/>
                <a:gd name="connsiteX855" fmla="*/ 9778417 w 11218359"/>
                <a:gd name="connsiteY855" fmla="*/ 694092 h 694091"/>
                <a:gd name="connsiteX856" fmla="*/ 9789848 w 11218359"/>
                <a:gd name="connsiteY856" fmla="*/ 694092 h 694091"/>
                <a:gd name="connsiteX857" fmla="*/ 9801277 w 11218359"/>
                <a:gd name="connsiteY857" fmla="*/ 694092 h 694091"/>
                <a:gd name="connsiteX858" fmla="*/ 9812755 w 11218359"/>
                <a:gd name="connsiteY858" fmla="*/ 694092 h 694091"/>
                <a:gd name="connsiteX859" fmla="*/ 9824185 w 11218359"/>
                <a:gd name="connsiteY859" fmla="*/ 694092 h 694091"/>
                <a:gd name="connsiteX860" fmla="*/ 9835615 w 11218359"/>
                <a:gd name="connsiteY860" fmla="*/ 694092 h 694091"/>
                <a:gd name="connsiteX861" fmla="*/ 9847045 w 11218359"/>
                <a:gd name="connsiteY861" fmla="*/ 694092 h 694091"/>
                <a:gd name="connsiteX862" fmla="*/ 9858475 w 11218359"/>
                <a:gd name="connsiteY862" fmla="*/ 694092 h 694091"/>
                <a:gd name="connsiteX863" fmla="*/ 9869952 w 11218359"/>
                <a:gd name="connsiteY863" fmla="*/ 694092 h 694091"/>
                <a:gd name="connsiteX864" fmla="*/ 9881383 w 11218359"/>
                <a:gd name="connsiteY864" fmla="*/ 694092 h 694091"/>
                <a:gd name="connsiteX865" fmla="*/ 9892812 w 11218359"/>
                <a:gd name="connsiteY865" fmla="*/ 694092 h 694091"/>
                <a:gd name="connsiteX866" fmla="*/ 9904243 w 11218359"/>
                <a:gd name="connsiteY866" fmla="*/ 694092 h 694091"/>
                <a:gd name="connsiteX867" fmla="*/ 9915673 w 11218359"/>
                <a:gd name="connsiteY867" fmla="*/ 694092 h 694091"/>
                <a:gd name="connsiteX868" fmla="*/ 9927102 w 11218359"/>
                <a:gd name="connsiteY868" fmla="*/ 694092 h 694091"/>
                <a:gd name="connsiteX869" fmla="*/ 9938581 w 11218359"/>
                <a:gd name="connsiteY869" fmla="*/ 694092 h 694091"/>
                <a:gd name="connsiteX870" fmla="*/ 9950010 w 11218359"/>
                <a:gd name="connsiteY870" fmla="*/ 694092 h 694091"/>
                <a:gd name="connsiteX871" fmla="*/ 9961441 w 11218359"/>
                <a:gd name="connsiteY871" fmla="*/ 694092 h 694091"/>
                <a:gd name="connsiteX872" fmla="*/ 9972870 w 11218359"/>
                <a:gd name="connsiteY872" fmla="*/ 694092 h 694091"/>
                <a:gd name="connsiteX873" fmla="*/ 9984300 w 11218359"/>
                <a:gd name="connsiteY873" fmla="*/ 694092 h 694091"/>
                <a:gd name="connsiteX874" fmla="*/ 9995778 w 11218359"/>
                <a:gd name="connsiteY874" fmla="*/ 694092 h 694091"/>
                <a:gd name="connsiteX875" fmla="*/ 10007208 w 11218359"/>
                <a:gd name="connsiteY875" fmla="*/ 694092 h 694091"/>
                <a:gd name="connsiteX876" fmla="*/ 10018638 w 11218359"/>
                <a:gd name="connsiteY876" fmla="*/ 694092 h 694091"/>
                <a:gd name="connsiteX877" fmla="*/ 10030068 w 11218359"/>
                <a:gd name="connsiteY877" fmla="*/ 694092 h 694091"/>
                <a:gd name="connsiteX878" fmla="*/ 10041498 w 11218359"/>
                <a:gd name="connsiteY878" fmla="*/ 694092 h 694091"/>
                <a:gd name="connsiteX879" fmla="*/ 10052976 w 11218359"/>
                <a:gd name="connsiteY879" fmla="*/ 694092 h 694091"/>
                <a:gd name="connsiteX880" fmla="*/ 10064405 w 11218359"/>
                <a:gd name="connsiteY880" fmla="*/ 694092 h 694091"/>
                <a:gd name="connsiteX881" fmla="*/ 10075835 w 11218359"/>
                <a:gd name="connsiteY881" fmla="*/ 694092 h 694091"/>
                <a:gd name="connsiteX882" fmla="*/ 10087266 w 11218359"/>
                <a:gd name="connsiteY882" fmla="*/ 694092 h 694091"/>
                <a:gd name="connsiteX883" fmla="*/ 10098695 w 11218359"/>
                <a:gd name="connsiteY883" fmla="*/ 694092 h 694091"/>
                <a:gd name="connsiteX884" fmla="*/ 10110174 w 11218359"/>
                <a:gd name="connsiteY884" fmla="*/ 694092 h 694091"/>
                <a:gd name="connsiteX885" fmla="*/ 10121603 w 11218359"/>
                <a:gd name="connsiteY885" fmla="*/ 694092 h 694091"/>
                <a:gd name="connsiteX886" fmla="*/ 10133033 w 11218359"/>
                <a:gd name="connsiteY886" fmla="*/ 694092 h 694091"/>
                <a:gd name="connsiteX887" fmla="*/ 10144463 w 11218359"/>
                <a:gd name="connsiteY887" fmla="*/ 694092 h 694091"/>
                <a:gd name="connsiteX888" fmla="*/ 10155893 w 11218359"/>
                <a:gd name="connsiteY888" fmla="*/ 694092 h 694091"/>
                <a:gd name="connsiteX889" fmla="*/ 10167371 w 11218359"/>
                <a:gd name="connsiteY889" fmla="*/ 694092 h 694091"/>
                <a:gd name="connsiteX890" fmla="*/ 10178801 w 11218359"/>
                <a:gd name="connsiteY890" fmla="*/ 694092 h 694091"/>
                <a:gd name="connsiteX891" fmla="*/ 10190230 w 11218359"/>
                <a:gd name="connsiteY891" fmla="*/ 694092 h 694091"/>
                <a:gd name="connsiteX892" fmla="*/ 10201661 w 11218359"/>
                <a:gd name="connsiteY892" fmla="*/ 694092 h 694091"/>
                <a:gd name="connsiteX893" fmla="*/ 10213091 w 11218359"/>
                <a:gd name="connsiteY893" fmla="*/ 694092 h 694091"/>
                <a:gd name="connsiteX894" fmla="*/ 10224569 w 11218359"/>
                <a:gd name="connsiteY894" fmla="*/ 694092 h 694091"/>
                <a:gd name="connsiteX895" fmla="*/ 10235998 w 11218359"/>
                <a:gd name="connsiteY895" fmla="*/ 694092 h 694091"/>
                <a:gd name="connsiteX896" fmla="*/ 10247428 w 11218359"/>
                <a:gd name="connsiteY896" fmla="*/ 694092 h 694091"/>
                <a:gd name="connsiteX897" fmla="*/ 10258859 w 11218359"/>
                <a:gd name="connsiteY897" fmla="*/ 694092 h 694091"/>
                <a:gd name="connsiteX898" fmla="*/ 10270288 w 11218359"/>
                <a:gd name="connsiteY898" fmla="*/ 694092 h 694091"/>
                <a:gd name="connsiteX899" fmla="*/ 10281767 w 11218359"/>
                <a:gd name="connsiteY899" fmla="*/ 694092 h 694091"/>
                <a:gd name="connsiteX900" fmla="*/ 10293196 w 11218359"/>
                <a:gd name="connsiteY900" fmla="*/ 694092 h 694091"/>
                <a:gd name="connsiteX901" fmla="*/ 10304626 w 11218359"/>
                <a:gd name="connsiteY901" fmla="*/ 694092 h 694091"/>
                <a:gd name="connsiteX902" fmla="*/ 10316056 w 11218359"/>
                <a:gd name="connsiteY902" fmla="*/ 694092 h 694091"/>
                <a:gd name="connsiteX903" fmla="*/ 10327486 w 11218359"/>
                <a:gd name="connsiteY903" fmla="*/ 694092 h 694091"/>
                <a:gd name="connsiteX904" fmla="*/ 10338963 w 11218359"/>
                <a:gd name="connsiteY904" fmla="*/ 694092 h 694091"/>
                <a:gd name="connsiteX905" fmla="*/ 10350394 w 11218359"/>
                <a:gd name="connsiteY905" fmla="*/ 694092 h 694091"/>
                <a:gd name="connsiteX906" fmla="*/ 10361823 w 11218359"/>
                <a:gd name="connsiteY906" fmla="*/ 694092 h 694091"/>
                <a:gd name="connsiteX907" fmla="*/ 10373254 w 11218359"/>
                <a:gd name="connsiteY907" fmla="*/ 694092 h 694091"/>
                <a:gd name="connsiteX908" fmla="*/ 10384684 w 11218359"/>
                <a:gd name="connsiteY908" fmla="*/ 694092 h 694091"/>
                <a:gd name="connsiteX909" fmla="*/ 10396161 w 11218359"/>
                <a:gd name="connsiteY909" fmla="*/ 694092 h 694091"/>
                <a:gd name="connsiteX910" fmla="*/ 10407591 w 11218359"/>
                <a:gd name="connsiteY910" fmla="*/ 694092 h 694091"/>
                <a:gd name="connsiteX911" fmla="*/ 10419021 w 11218359"/>
                <a:gd name="connsiteY911" fmla="*/ 694092 h 694091"/>
                <a:gd name="connsiteX912" fmla="*/ 10430452 w 11218359"/>
                <a:gd name="connsiteY912" fmla="*/ 694092 h 694091"/>
                <a:gd name="connsiteX913" fmla="*/ 10441881 w 11218359"/>
                <a:gd name="connsiteY913" fmla="*/ 694092 h 694091"/>
                <a:gd name="connsiteX914" fmla="*/ 10453358 w 11218359"/>
                <a:gd name="connsiteY914" fmla="*/ 694092 h 694091"/>
                <a:gd name="connsiteX915" fmla="*/ 10464789 w 11218359"/>
                <a:gd name="connsiteY915" fmla="*/ 694092 h 694091"/>
                <a:gd name="connsiteX916" fmla="*/ 10476219 w 11218359"/>
                <a:gd name="connsiteY916" fmla="*/ 694092 h 694091"/>
                <a:gd name="connsiteX917" fmla="*/ 10487649 w 11218359"/>
                <a:gd name="connsiteY917" fmla="*/ 694092 h 694091"/>
                <a:gd name="connsiteX918" fmla="*/ 10499079 w 11218359"/>
                <a:gd name="connsiteY918" fmla="*/ 694092 h 694091"/>
                <a:gd name="connsiteX919" fmla="*/ 10510556 w 11218359"/>
                <a:gd name="connsiteY919" fmla="*/ 694092 h 694091"/>
                <a:gd name="connsiteX920" fmla="*/ 10521987 w 11218359"/>
                <a:gd name="connsiteY920" fmla="*/ 694092 h 694091"/>
                <a:gd name="connsiteX921" fmla="*/ 10533416 w 11218359"/>
                <a:gd name="connsiteY921" fmla="*/ 694092 h 694091"/>
                <a:gd name="connsiteX922" fmla="*/ 10544847 w 11218359"/>
                <a:gd name="connsiteY922" fmla="*/ 694092 h 694091"/>
                <a:gd name="connsiteX923" fmla="*/ 10556277 w 11218359"/>
                <a:gd name="connsiteY923" fmla="*/ 694092 h 694091"/>
                <a:gd name="connsiteX924" fmla="*/ 10567754 w 11218359"/>
                <a:gd name="connsiteY924" fmla="*/ 694092 h 694091"/>
                <a:gd name="connsiteX925" fmla="*/ 10579184 w 11218359"/>
                <a:gd name="connsiteY925" fmla="*/ 694092 h 694091"/>
                <a:gd name="connsiteX926" fmla="*/ 10590614 w 11218359"/>
                <a:gd name="connsiteY926" fmla="*/ 694092 h 694091"/>
                <a:gd name="connsiteX927" fmla="*/ 10602045 w 11218359"/>
                <a:gd name="connsiteY927" fmla="*/ 694092 h 694091"/>
                <a:gd name="connsiteX928" fmla="*/ 10613474 w 11218359"/>
                <a:gd name="connsiteY928" fmla="*/ 694092 h 694091"/>
                <a:gd name="connsiteX929" fmla="*/ 10624951 w 11218359"/>
                <a:gd name="connsiteY929" fmla="*/ 694092 h 694091"/>
                <a:gd name="connsiteX930" fmla="*/ 10636382 w 11218359"/>
                <a:gd name="connsiteY930" fmla="*/ 694092 h 694091"/>
                <a:gd name="connsiteX931" fmla="*/ 10647812 w 11218359"/>
                <a:gd name="connsiteY931" fmla="*/ 694092 h 694091"/>
                <a:gd name="connsiteX932" fmla="*/ 10659241 w 11218359"/>
                <a:gd name="connsiteY932" fmla="*/ 694092 h 694091"/>
                <a:gd name="connsiteX933" fmla="*/ 10670672 w 11218359"/>
                <a:gd name="connsiteY933" fmla="*/ 694092 h 694091"/>
                <a:gd name="connsiteX934" fmla="*/ 10682149 w 11218359"/>
                <a:gd name="connsiteY934" fmla="*/ 694092 h 694091"/>
                <a:gd name="connsiteX935" fmla="*/ 10693580 w 11218359"/>
                <a:gd name="connsiteY935" fmla="*/ 694092 h 694091"/>
                <a:gd name="connsiteX936" fmla="*/ 10705009 w 11218359"/>
                <a:gd name="connsiteY936" fmla="*/ 694092 h 694091"/>
                <a:gd name="connsiteX937" fmla="*/ 10716439 w 11218359"/>
                <a:gd name="connsiteY937" fmla="*/ 694092 h 694091"/>
                <a:gd name="connsiteX938" fmla="*/ 10727870 w 11218359"/>
                <a:gd name="connsiteY938" fmla="*/ 694092 h 694091"/>
                <a:gd name="connsiteX939" fmla="*/ 10739347 w 11218359"/>
                <a:gd name="connsiteY939" fmla="*/ 694092 h 694091"/>
                <a:gd name="connsiteX940" fmla="*/ 10750778 w 11218359"/>
                <a:gd name="connsiteY940" fmla="*/ 694092 h 694091"/>
                <a:gd name="connsiteX941" fmla="*/ 10762207 w 11218359"/>
                <a:gd name="connsiteY941" fmla="*/ 694092 h 694091"/>
                <a:gd name="connsiteX942" fmla="*/ 10773637 w 11218359"/>
                <a:gd name="connsiteY942" fmla="*/ 694092 h 694091"/>
                <a:gd name="connsiteX943" fmla="*/ 10785067 w 11218359"/>
                <a:gd name="connsiteY943" fmla="*/ 694092 h 694091"/>
                <a:gd name="connsiteX944" fmla="*/ 10796544 w 11218359"/>
                <a:gd name="connsiteY944" fmla="*/ 694092 h 694091"/>
                <a:gd name="connsiteX945" fmla="*/ 10807975 w 11218359"/>
                <a:gd name="connsiteY945" fmla="*/ 694092 h 694091"/>
                <a:gd name="connsiteX946" fmla="*/ 10819405 w 11218359"/>
                <a:gd name="connsiteY946" fmla="*/ 694092 h 694091"/>
                <a:gd name="connsiteX947" fmla="*/ 10830834 w 11218359"/>
                <a:gd name="connsiteY947" fmla="*/ 694092 h 694091"/>
                <a:gd name="connsiteX948" fmla="*/ 10842265 w 11218359"/>
                <a:gd name="connsiteY948" fmla="*/ 694092 h 694091"/>
                <a:gd name="connsiteX949" fmla="*/ 10853742 w 11218359"/>
                <a:gd name="connsiteY949" fmla="*/ 694092 h 694091"/>
                <a:gd name="connsiteX950" fmla="*/ 10865173 w 11218359"/>
                <a:gd name="connsiteY950" fmla="*/ 694092 h 694091"/>
                <a:gd name="connsiteX951" fmla="*/ 10876602 w 11218359"/>
                <a:gd name="connsiteY951" fmla="*/ 694092 h 694091"/>
                <a:gd name="connsiteX952" fmla="*/ 10888032 w 11218359"/>
                <a:gd name="connsiteY952" fmla="*/ 694092 h 694091"/>
                <a:gd name="connsiteX953" fmla="*/ 10899463 w 11218359"/>
                <a:gd name="connsiteY953" fmla="*/ 694092 h 694091"/>
                <a:gd name="connsiteX954" fmla="*/ 10910892 w 11218359"/>
                <a:gd name="connsiteY954" fmla="*/ 694092 h 694091"/>
                <a:gd name="connsiteX955" fmla="*/ 10922369 w 11218359"/>
                <a:gd name="connsiteY955" fmla="*/ 694092 h 694091"/>
                <a:gd name="connsiteX956" fmla="*/ 10933800 w 11218359"/>
                <a:gd name="connsiteY956" fmla="*/ 694092 h 694091"/>
                <a:gd name="connsiteX957" fmla="*/ 10945230 w 11218359"/>
                <a:gd name="connsiteY957" fmla="*/ 694092 h 694091"/>
                <a:gd name="connsiteX958" fmla="*/ 10956660 w 11218359"/>
                <a:gd name="connsiteY958" fmla="*/ 694092 h 694091"/>
                <a:gd name="connsiteX959" fmla="*/ 10968090 w 11218359"/>
                <a:gd name="connsiteY959" fmla="*/ 694092 h 694091"/>
                <a:gd name="connsiteX960" fmla="*/ 10979567 w 11218359"/>
                <a:gd name="connsiteY960" fmla="*/ 694092 h 694091"/>
                <a:gd name="connsiteX961" fmla="*/ 10990998 w 11218359"/>
                <a:gd name="connsiteY961" fmla="*/ 694092 h 694091"/>
                <a:gd name="connsiteX962" fmla="*/ 11002427 w 11218359"/>
                <a:gd name="connsiteY962" fmla="*/ 694092 h 694091"/>
                <a:gd name="connsiteX963" fmla="*/ 11013858 w 11218359"/>
                <a:gd name="connsiteY963" fmla="*/ 694092 h 694091"/>
                <a:gd name="connsiteX964" fmla="*/ 11025287 w 11218359"/>
                <a:gd name="connsiteY964" fmla="*/ 694092 h 694091"/>
                <a:gd name="connsiteX965" fmla="*/ 11036765 w 11218359"/>
                <a:gd name="connsiteY965" fmla="*/ 694092 h 694091"/>
                <a:gd name="connsiteX966" fmla="*/ 11048195 w 11218359"/>
                <a:gd name="connsiteY966" fmla="*/ 694092 h 694091"/>
                <a:gd name="connsiteX967" fmla="*/ 11059625 w 11218359"/>
                <a:gd name="connsiteY967" fmla="*/ 694092 h 694091"/>
                <a:gd name="connsiteX968" fmla="*/ 11071056 w 11218359"/>
                <a:gd name="connsiteY968" fmla="*/ 694092 h 694091"/>
                <a:gd name="connsiteX969" fmla="*/ 11082485 w 11218359"/>
                <a:gd name="connsiteY969" fmla="*/ 694092 h 694091"/>
                <a:gd name="connsiteX970" fmla="*/ 11093962 w 11218359"/>
                <a:gd name="connsiteY970" fmla="*/ 694092 h 694091"/>
                <a:gd name="connsiteX971" fmla="*/ 11105393 w 11218359"/>
                <a:gd name="connsiteY971" fmla="*/ 694092 h 694091"/>
                <a:gd name="connsiteX972" fmla="*/ 11116823 w 11218359"/>
                <a:gd name="connsiteY972" fmla="*/ 694092 h 694091"/>
                <a:gd name="connsiteX973" fmla="*/ 11128253 w 11218359"/>
                <a:gd name="connsiteY973" fmla="*/ 694092 h 694091"/>
                <a:gd name="connsiteX974" fmla="*/ 11139683 w 11218359"/>
                <a:gd name="connsiteY974" fmla="*/ 694092 h 694091"/>
                <a:gd name="connsiteX975" fmla="*/ 11151160 w 11218359"/>
                <a:gd name="connsiteY975" fmla="*/ 694092 h 694091"/>
                <a:gd name="connsiteX976" fmla="*/ 11162591 w 11218359"/>
                <a:gd name="connsiteY976" fmla="*/ 694092 h 694091"/>
                <a:gd name="connsiteX977" fmla="*/ 11174020 w 11218359"/>
                <a:gd name="connsiteY977" fmla="*/ 694092 h 694091"/>
                <a:gd name="connsiteX978" fmla="*/ 11185451 w 11218359"/>
                <a:gd name="connsiteY978" fmla="*/ 694092 h 694091"/>
                <a:gd name="connsiteX979" fmla="*/ 11196881 w 11218359"/>
                <a:gd name="connsiteY979" fmla="*/ 694092 h 694091"/>
                <a:gd name="connsiteX980" fmla="*/ 11208358 w 11218359"/>
                <a:gd name="connsiteY980" fmla="*/ 694092 h 694091"/>
                <a:gd name="connsiteX981" fmla="*/ 11218359 w 11218359"/>
                <a:gd name="connsiteY981" fmla="*/ 694092 h 69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94091">
                  <a:moveTo>
                    <a:pt x="0" y="694092"/>
                  </a:moveTo>
                  <a:lnTo>
                    <a:pt x="9149" y="694092"/>
                  </a:lnTo>
                  <a:lnTo>
                    <a:pt x="20588" y="694092"/>
                  </a:lnTo>
                  <a:lnTo>
                    <a:pt x="32028" y="694092"/>
                  </a:lnTo>
                  <a:lnTo>
                    <a:pt x="43467" y="694092"/>
                  </a:lnTo>
                  <a:lnTo>
                    <a:pt x="54907" y="694092"/>
                  </a:lnTo>
                  <a:lnTo>
                    <a:pt x="66346" y="694092"/>
                  </a:lnTo>
                  <a:lnTo>
                    <a:pt x="77786" y="694092"/>
                  </a:lnTo>
                  <a:lnTo>
                    <a:pt x="89225" y="694092"/>
                  </a:lnTo>
                  <a:lnTo>
                    <a:pt x="100665" y="694092"/>
                  </a:lnTo>
                  <a:lnTo>
                    <a:pt x="112104" y="694092"/>
                  </a:lnTo>
                  <a:lnTo>
                    <a:pt x="123544" y="694092"/>
                  </a:lnTo>
                  <a:lnTo>
                    <a:pt x="134979" y="694092"/>
                  </a:lnTo>
                  <a:lnTo>
                    <a:pt x="146423" y="694092"/>
                  </a:lnTo>
                  <a:lnTo>
                    <a:pt x="157858" y="557374"/>
                  </a:lnTo>
                  <a:lnTo>
                    <a:pt x="169297" y="471740"/>
                  </a:lnTo>
                  <a:lnTo>
                    <a:pt x="180737" y="330517"/>
                  </a:lnTo>
                  <a:lnTo>
                    <a:pt x="192176" y="132207"/>
                  </a:lnTo>
                  <a:lnTo>
                    <a:pt x="203616" y="127702"/>
                  </a:lnTo>
                  <a:lnTo>
                    <a:pt x="215055" y="0"/>
                  </a:lnTo>
                  <a:lnTo>
                    <a:pt x="226495" y="166764"/>
                  </a:lnTo>
                  <a:lnTo>
                    <a:pt x="237935" y="546859"/>
                  </a:lnTo>
                  <a:lnTo>
                    <a:pt x="249374" y="694092"/>
                  </a:lnTo>
                  <a:lnTo>
                    <a:pt x="260814" y="692591"/>
                  </a:lnTo>
                  <a:lnTo>
                    <a:pt x="272253" y="694092"/>
                  </a:lnTo>
                  <a:lnTo>
                    <a:pt x="283693" y="694092"/>
                  </a:lnTo>
                  <a:lnTo>
                    <a:pt x="295132" y="694092"/>
                  </a:lnTo>
                  <a:lnTo>
                    <a:pt x="306572" y="694092"/>
                  </a:lnTo>
                  <a:lnTo>
                    <a:pt x="318011" y="694092"/>
                  </a:lnTo>
                  <a:lnTo>
                    <a:pt x="329451" y="694092"/>
                  </a:lnTo>
                  <a:lnTo>
                    <a:pt x="340890" y="694092"/>
                  </a:lnTo>
                  <a:lnTo>
                    <a:pt x="352330" y="694092"/>
                  </a:lnTo>
                  <a:lnTo>
                    <a:pt x="363769" y="694092"/>
                  </a:lnTo>
                  <a:lnTo>
                    <a:pt x="375209" y="694092"/>
                  </a:lnTo>
                  <a:lnTo>
                    <a:pt x="386648" y="694092"/>
                  </a:lnTo>
                  <a:lnTo>
                    <a:pt x="398088" y="694092"/>
                  </a:lnTo>
                  <a:lnTo>
                    <a:pt x="409527" y="694092"/>
                  </a:lnTo>
                  <a:lnTo>
                    <a:pt x="420967" y="694092"/>
                  </a:lnTo>
                  <a:lnTo>
                    <a:pt x="432406" y="694092"/>
                  </a:lnTo>
                  <a:lnTo>
                    <a:pt x="443846" y="694092"/>
                  </a:lnTo>
                  <a:lnTo>
                    <a:pt x="455285" y="694092"/>
                  </a:lnTo>
                  <a:lnTo>
                    <a:pt x="466725" y="694092"/>
                  </a:lnTo>
                  <a:lnTo>
                    <a:pt x="478165" y="694092"/>
                  </a:lnTo>
                  <a:lnTo>
                    <a:pt x="489604" y="694092"/>
                  </a:lnTo>
                  <a:lnTo>
                    <a:pt x="501044" y="694092"/>
                  </a:lnTo>
                  <a:lnTo>
                    <a:pt x="512483" y="694092"/>
                  </a:lnTo>
                  <a:lnTo>
                    <a:pt x="523923" y="694092"/>
                  </a:lnTo>
                  <a:lnTo>
                    <a:pt x="535362" y="694092"/>
                  </a:lnTo>
                  <a:lnTo>
                    <a:pt x="546802" y="694092"/>
                  </a:lnTo>
                  <a:lnTo>
                    <a:pt x="558241" y="694092"/>
                  </a:lnTo>
                  <a:lnTo>
                    <a:pt x="569681" y="694092"/>
                  </a:lnTo>
                  <a:lnTo>
                    <a:pt x="581120" y="694092"/>
                  </a:lnTo>
                  <a:lnTo>
                    <a:pt x="592560" y="694092"/>
                  </a:lnTo>
                  <a:lnTo>
                    <a:pt x="603999" y="694092"/>
                  </a:lnTo>
                  <a:lnTo>
                    <a:pt x="615439" y="694092"/>
                  </a:lnTo>
                  <a:lnTo>
                    <a:pt x="626878" y="694092"/>
                  </a:lnTo>
                  <a:lnTo>
                    <a:pt x="638318" y="694092"/>
                  </a:lnTo>
                  <a:lnTo>
                    <a:pt x="649757" y="694092"/>
                  </a:lnTo>
                  <a:lnTo>
                    <a:pt x="661192" y="694092"/>
                  </a:lnTo>
                  <a:lnTo>
                    <a:pt x="672632" y="694092"/>
                  </a:lnTo>
                  <a:lnTo>
                    <a:pt x="684071" y="694092"/>
                  </a:lnTo>
                  <a:lnTo>
                    <a:pt x="695511" y="694092"/>
                  </a:lnTo>
                  <a:lnTo>
                    <a:pt x="706950" y="694092"/>
                  </a:lnTo>
                  <a:lnTo>
                    <a:pt x="718390" y="694092"/>
                  </a:lnTo>
                  <a:lnTo>
                    <a:pt x="729829" y="694092"/>
                  </a:lnTo>
                  <a:lnTo>
                    <a:pt x="741269" y="694092"/>
                  </a:lnTo>
                  <a:lnTo>
                    <a:pt x="752708" y="694092"/>
                  </a:lnTo>
                  <a:lnTo>
                    <a:pt x="764148" y="694092"/>
                  </a:lnTo>
                  <a:lnTo>
                    <a:pt x="775587" y="694092"/>
                  </a:lnTo>
                  <a:lnTo>
                    <a:pt x="787027" y="694092"/>
                  </a:lnTo>
                  <a:lnTo>
                    <a:pt x="798467" y="694092"/>
                  </a:lnTo>
                  <a:lnTo>
                    <a:pt x="809906" y="694092"/>
                  </a:lnTo>
                  <a:lnTo>
                    <a:pt x="821346" y="694092"/>
                  </a:lnTo>
                  <a:lnTo>
                    <a:pt x="832785" y="694092"/>
                  </a:lnTo>
                  <a:lnTo>
                    <a:pt x="844225" y="694092"/>
                  </a:lnTo>
                  <a:lnTo>
                    <a:pt x="855664" y="694092"/>
                  </a:lnTo>
                  <a:lnTo>
                    <a:pt x="867104" y="694092"/>
                  </a:lnTo>
                  <a:lnTo>
                    <a:pt x="878543" y="694092"/>
                  </a:lnTo>
                  <a:lnTo>
                    <a:pt x="889983" y="694092"/>
                  </a:lnTo>
                  <a:lnTo>
                    <a:pt x="901422" y="694092"/>
                  </a:lnTo>
                  <a:lnTo>
                    <a:pt x="912862" y="694092"/>
                  </a:lnTo>
                  <a:lnTo>
                    <a:pt x="924301" y="694092"/>
                  </a:lnTo>
                  <a:lnTo>
                    <a:pt x="935741" y="694092"/>
                  </a:lnTo>
                  <a:lnTo>
                    <a:pt x="947180" y="694092"/>
                  </a:lnTo>
                  <a:lnTo>
                    <a:pt x="958620" y="694092"/>
                  </a:lnTo>
                  <a:lnTo>
                    <a:pt x="970059" y="694092"/>
                  </a:lnTo>
                  <a:lnTo>
                    <a:pt x="981499" y="694092"/>
                  </a:lnTo>
                  <a:lnTo>
                    <a:pt x="992938" y="694092"/>
                  </a:lnTo>
                  <a:lnTo>
                    <a:pt x="1004378" y="694092"/>
                  </a:lnTo>
                  <a:lnTo>
                    <a:pt x="1015818" y="694092"/>
                  </a:lnTo>
                  <a:lnTo>
                    <a:pt x="1027257" y="694092"/>
                  </a:lnTo>
                  <a:lnTo>
                    <a:pt x="1038697" y="694092"/>
                  </a:lnTo>
                  <a:lnTo>
                    <a:pt x="1050136" y="694092"/>
                  </a:lnTo>
                  <a:lnTo>
                    <a:pt x="1061576" y="694092"/>
                  </a:lnTo>
                  <a:lnTo>
                    <a:pt x="1073015" y="694092"/>
                  </a:lnTo>
                  <a:lnTo>
                    <a:pt x="1084455" y="694092"/>
                  </a:lnTo>
                  <a:lnTo>
                    <a:pt x="1095894" y="694092"/>
                  </a:lnTo>
                  <a:lnTo>
                    <a:pt x="1107334" y="694092"/>
                  </a:lnTo>
                  <a:lnTo>
                    <a:pt x="1118773" y="694092"/>
                  </a:lnTo>
                  <a:lnTo>
                    <a:pt x="1130213" y="694092"/>
                  </a:lnTo>
                  <a:lnTo>
                    <a:pt x="1141652" y="694092"/>
                  </a:lnTo>
                  <a:lnTo>
                    <a:pt x="1153092" y="694092"/>
                  </a:lnTo>
                  <a:lnTo>
                    <a:pt x="1164531" y="694092"/>
                  </a:lnTo>
                  <a:lnTo>
                    <a:pt x="1175971" y="694092"/>
                  </a:lnTo>
                  <a:lnTo>
                    <a:pt x="1187406" y="694092"/>
                  </a:lnTo>
                  <a:lnTo>
                    <a:pt x="1198845" y="694092"/>
                  </a:lnTo>
                  <a:lnTo>
                    <a:pt x="1210285" y="694092"/>
                  </a:lnTo>
                  <a:lnTo>
                    <a:pt x="1221724" y="694092"/>
                  </a:lnTo>
                  <a:lnTo>
                    <a:pt x="1233164" y="694092"/>
                  </a:lnTo>
                  <a:lnTo>
                    <a:pt x="1244603" y="694092"/>
                  </a:lnTo>
                  <a:lnTo>
                    <a:pt x="1256043" y="694092"/>
                  </a:lnTo>
                  <a:lnTo>
                    <a:pt x="1267482" y="694092"/>
                  </a:lnTo>
                  <a:lnTo>
                    <a:pt x="1278922" y="694092"/>
                  </a:lnTo>
                  <a:lnTo>
                    <a:pt x="1290361" y="694092"/>
                  </a:lnTo>
                  <a:lnTo>
                    <a:pt x="1301801" y="694092"/>
                  </a:lnTo>
                  <a:lnTo>
                    <a:pt x="1313240" y="694092"/>
                  </a:lnTo>
                  <a:lnTo>
                    <a:pt x="1324680" y="694092"/>
                  </a:lnTo>
                  <a:lnTo>
                    <a:pt x="1336120" y="694092"/>
                  </a:lnTo>
                  <a:lnTo>
                    <a:pt x="1347559" y="694092"/>
                  </a:lnTo>
                  <a:lnTo>
                    <a:pt x="1358999" y="694092"/>
                  </a:lnTo>
                  <a:lnTo>
                    <a:pt x="1370438" y="694092"/>
                  </a:lnTo>
                  <a:lnTo>
                    <a:pt x="1381878" y="694092"/>
                  </a:lnTo>
                  <a:lnTo>
                    <a:pt x="1393317" y="694092"/>
                  </a:lnTo>
                  <a:lnTo>
                    <a:pt x="1404757" y="694092"/>
                  </a:lnTo>
                  <a:lnTo>
                    <a:pt x="1416196" y="694092"/>
                  </a:lnTo>
                  <a:lnTo>
                    <a:pt x="1427636" y="694092"/>
                  </a:lnTo>
                  <a:lnTo>
                    <a:pt x="1439075" y="694092"/>
                  </a:lnTo>
                  <a:lnTo>
                    <a:pt x="1450515" y="694092"/>
                  </a:lnTo>
                  <a:lnTo>
                    <a:pt x="1461954" y="694092"/>
                  </a:lnTo>
                  <a:lnTo>
                    <a:pt x="1473394" y="694092"/>
                  </a:lnTo>
                  <a:lnTo>
                    <a:pt x="1484833" y="694092"/>
                  </a:lnTo>
                  <a:lnTo>
                    <a:pt x="1496273" y="694092"/>
                  </a:lnTo>
                  <a:lnTo>
                    <a:pt x="1507712" y="694092"/>
                  </a:lnTo>
                  <a:lnTo>
                    <a:pt x="1519152" y="694092"/>
                  </a:lnTo>
                  <a:lnTo>
                    <a:pt x="1530591" y="694092"/>
                  </a:lnTo>
                  <a:lnTo>
                    <a:pt x="1542031" y="694092"/>
                  </a:lnTo>
                  <a:lnTo>
                    <a:pt x="1553471" y="694092"/>
                  </a:lnTo>
                  <a:lnTo>
                    <a:pt x="1564910" y="694092"/>
                  </a:lnTo>
                  <a:lnTo>
                    <a:pt x="1576349" y="694092"/>
                  </a:lnTo>
                  <a:lnTo>
                    <a:pt x="1587789" y="694092"/>
                  </a:lnTo>
                  <a:lnTo>
                    <a:pt x="1599229" y="694092"/>
                  </a:lnTo>
                  <a:lnTo>
                    <a:pt x="1610668" y="694092"/>
                  </a:lnTo>
                  <a:lnTo>
                    <a:pt x="1622107" y="694092"/>
                  </a:lnTo>
                  <a:lnTo>
                    <a:pt x="1633547" y="694092"/>
                  </a:lnTo>
                  <a:lnTo>
                    <a:pt x="1644987" y="694092"/>
                  </a:lnTo>
                  <a:lnTo>
                    <a:pt x="1656426" y="694092"/>
                  </a:lnTo>
                  <a:lnTo>
                    <a:pt x="1667866" y="694092"/>
                  </a:lnTo>
                  <a:lnTo>
                    <a:pt x="1679305" y="694092"/>
                  </a:lnTo>
                  <a:lnTo>
                    <a:pt x="1690745" y="694092"/>
                  </a:lnTo>
                  <a:lnTo>
                    <a:pt x="1702184" y="694092"/>
                  </a:lnTo>
                  <a:lnTo>
                    <a:pt x="1713619" y="694092"/>
                  </a:lnTo>
                  <a:lnTo>
                    <a:pt x="1725063" y="694092"/>
                  </a:lnTo>
                  <a:lnTo>
                    <a:pt x="1736498" y="694092"/>
                  </a:lnTo>
                  <a:lnTo>
                    <a:pt x="1747938" y="694092"/>
                  </a:lnTo>
                  <a:lnTo>
                    <a:pt x="1759377" y="694092"/>
                  </a:lnTo>
                  <a:lnTo>
                    <a:pt x="1770817" y="694092"/>
                  </a:lnTo>
                  <a:lnTo>
                    <a:pt x="1782256" y="694092"/>
                  </a:lnTo>
                  <a:lnTo>
                    <a:pt x="1793696" y="694092"/>
                  </a:lnTo>
                  <a:lnTo>
                    <a:pt x="1805135" y="694092"/>
                  </a:lnTo>
                  <a:lnTo>
                    <a:pt x="1816575" y="694092"/>
                  </a:lnTo>
                  <a:lnTo>
                    <a:pt x="1828014" y="694092"/>
                  </a:lnTo>
                  <a:lnTo>
                    <a:pt x="1839454" y="694092"/>
                  </a:lnTo>
                  <a:lnTo>
                    <a:pt x="1850893" y="694092"/>
                  </a:lnTo>
                  <a:lnTo>
                    <a:pt x="1862333" y="694092"/>
                  </a:lnTo>
                  <a:lnTo>
                    <a:pt x="1873772" y="694092"/>
                  </a:lnTo>
                  <a:lnTo>
                    <a:pt x="1885212" y="694092"/>
                  </a:lnTo>
                  <a:lnTo>
                    <a:pt x="1896651" y="694092"/>
                  </a:lnTo>
                  <a:lnTo>
                    <a:pt x="1908091" y="694092"/>
                  </a:lnTo>
                  <a:lnTo>
                    <a:pt x="1919531" y="694092"/>
                  </a:lnTo>
                  <a:lnTo>
                    <a:pt x="1930970" y="694092"/>
                  </a:lnTo>
                  <a:lnTo>
                    <a:pt x="1942409" y="694092"/>
                  </a:lnTo>
                  <a:lnTo>
                    <a:pt x="1953849" y="694092"/>
                  </a:lnTo>
                  <a:lnTo>
                    <a:pt x="1965289" y="694092"/>
                  </a:lnTo>
                  <a:lnTo>
                    <a:pt x="1976728" y="694092"/>
                  </a:lnTo>
                  <a:lnTo>
                    <a:pt x="1988168" y="694092"/>
                  </a:lnTo>
                  <a:lnTo>
                    <a:pt x="1999607" y="694092"/>
                  </a:lnTo>
                  <a:lnTo>
                    <a:pt x="2011047" y="694092"/>
                  </a:lnTo>
                  <a:lnTo>
                    <a:pt x="2022486" y="694092"/>
                  </a:lnTo>
                  <a:lnTo>
                    <a:pt x="2033926" y="694092"/>
                  </a:lnTo>
                  <a:lnTo>
                    <a:pt x="2045365" y="694092"/>
                  </a:lnTo>
                  <a:lnTo>
                    <a:pt x="2056805" y="694092"/>
                  </a:lnTo>
                  <a:lnTo>
                    <a:pt x="2068244" y="694092"/>
                  </a:lnTo>
                  <a:lnTo>
                    <a:pt x="2079684" y="694092"/>
                  </a:lnTo>
                  <a:lnTo>
                    <a:pt x="2091123" y="694092"/>
                  </a:lnTo>
                  <a:lnTo>
                    <a:pt x="2102563" y="694092"/>
                  </a:lnTo>
                  <a:lnTo>
                    <a:pt x="2114002" y="694092"/>
                  </a:lnTo>
                  <a:lnTo>
                    <a:pt x="2125442" y="694092"/>
                  </a:lnTo>
                  <a:lnTo>
                    <a:pt x="2136882" y="694092"/>
                  </a:lnTo>
                  <a:lnTo>
                    <a:pt x="2148321" y="694092"/>
                  </a:lnTo>
                  <a:lnTo>
                    <a:pt x="2159760" y="694092"/>
                  </a:lnTo>
                  <a:lnTo>
                    <a:pt x="2171200" y="694092"/>
                  </a:lnTo>
                  <a:lnTo>
                    <a:pt x="2182640" y="694092"/>
                  </a:lnTo>
                  <a:lnTo>
                    <a:pt x="2194079" y="694092"/>
                  </a:lnTo>
                  <a:lnTo>
                    <a:pt x="2205519" y="694092"/>
                  </a:lnTo>
                  <a:lnTo>
                    <a:pt x="2216958" y="694092"/>
                  </a:lnTo>
                  <a:lnTo>
                    <a:pt x="2228393" y="694092"/>
                  </a:lnTo>
                  <a:lnTo>
                    <a:pt x="2239837" y="694092"/>
                  </a:lnTo>
                  <a:lnTo>
                    <a:pt x="2251272" y="694092"/>
                  </a:lnTo>
                  <a:lnTo>
                    <a:pt x="2262716" y="694092"/>
                  </a:lnTo>
                  <a:lnTo>
                    <a:pt x="2274151" y="694092"/>
                  </a:lnTo>
                  <a:lnTo>
                    <a:pt x="2285591" y="694092"/>
                  </a:lnTo>
                  <a:lnTo>
                    <a:pt x="2297030" y="694092"/>
                  </a:lnTo>
                  <a:lnTo>
                    <a:pt x="2308470" y="694092"/>
                  </a:lnTo>
                  <a:lnTo>
                    <a:pt x="2319909" y="694092"/>
                  </a:lnTo>
                  <a:lnTo>
                    <a:pt x="2331349" y="694092"/>
                  </a:lnTo>
                  <a:lnTo>
                    <a:pt x="2342788" y="694092"/>
                  </a:lnTo>
                  <a:lnTo>
                    <a:pt x="2354228" y="694092"/>
                  </a:lnTo>
                  <a:lnTo>
                    <a:pt x="2365667" y="694092"/>
                  </a:lnTo>
                  <a:lnTo>
                    <a:pt x="2377107" y="694092"/>
                  </a:lnTo>
                  <a:lnTo>
                    <a:pt x="2388546" y="694092"/>
                  </a:lnTo>
                  <a:lnTo>
                    <a:pt x="2399986" y="694092"/>
                  </a:lnTo>
                  <a:lnTo>
                    <a:pt x="2411425" y="694092"/>
                  </a:lnTo>
                  <a:lnTo>
                    <a:pt x="2422865" y="694092"/>
                  </a:lnTo>
                  <a:lnTo>
                    <a:pt x="2434304" y="694092"/>
                  </a:lnTo>
                  <a:lnTo>
                    <a:pt x="2445744" y="694092"/>
                  </a:lnTo>
                  <a:lnTo>
                    <a:pt x="2457184" y="694092"/>
                  </a:lnTo>
                  <a:lnTo>
                    <a:pt x="2468623" y="694092"/>
                  </a:lnTo>
                  <a:lnTo>
                    <a:pt x="2480062" y="694092"/>
                  </a:lnTo>
                  <a:lnTo>
                    <a:pt x="2491502" y="694092"/>
                  </a:lnTo>
                  <a:lnTo>
                    <a:pt x="2502942" y="694092"/>
                  </a:lnTo>
                  <a:lnTo>
                    <a:pt x="2514381" y="694092"/>
                  </a:lnTo>
                  <a:lnTo>
                    <a:pt x="2525821" y="694092"/>
                  </a:lnTo>
                  <a:lnTo>
                    <a:pt x="2537260" y="694092"/>
                  </a:lnTo>
                  <a:lnTo>
                    <a:pt x="2548700" y="694092"/>
                  </a:lnTo>
                  <a:lnTo>
                    <a:pt x="2560139" y="694092"/>
                  </a:lnTo>
                  <a:lnTo>
                    <a:pt x="2571579" y="694092"/>
                  </a:lnTo>
                  <a:lnTo>
                    <a:pt x="2583018" y="694092"/>
                  </a:lnTo>
                  <a:lnTo>
                    <a:pt x="2594458" y="694092"/>
                  </a:lnTo>
                  <a:lnTo>
                    <a:pt x="2605897" y="694092"/>
                  </a:lnTo>
                  <a:lnTo>
                    <a:pt x="2617337" y="694092"/>
                  </a:lnTo>
                  <a:lnTo>
                    <a:pt x="2628776" y="694092"/>
                  </a:lnTo>
                  <a:lnTo>
                    <a:pt x="2640216" y="694092"/>
                  </a:lnTo>
                  <a:lnTo>
                    <a:pt x="2651655" y="694092"/>
                  </a:lnTo>
                  <a:lnTo>
                    <a:pt x="2663095" y="694092"/>
                  </a:lnTo>
                  <a:lnTo>
                    <a:pt x="2674535" y="694092"/>
                  </a:lnTo>
                  <a:lnTo>
                    <a:pt x="2685974" y="694092"/>
                  </a:lnTo>
                  <a:lnTo>
                    <a:pt x="2697413" y="694092"/>
                  </a:lnTo>
                  <a:lnTo>
                    <a:pt x="2708853" y="694092"/>
                  </a:lnTo>
                  <a:lnTo>
                    <a:pt x="2720293" y="694092"/>
                  </a:lnTo>
                  <a:lnTo>
                    <a:pt x="2731727" y="694092"/>
                  </a:lnTo>
                  <a:lnTo>
                    <a:pt x="2743172" y="694092"/>
                  </a:lnTo>
                  <a:lnTo>
                    <a:pt x="2754611" y="694092"/>
                  </a:lnTo>
                  <a:lnTo>
                    <a:pt x="2766046" y="694092"/>
                  </a:lnTo>
                  <a:lnTo>
                    <a:pt x="2777490" y="694092"/>
                  </a:lnTo>
                  <a:lnTo>
                    <a:pt x="2788925" y="694092"/>
                  </a:lnTo>
                  <a:lnTo>
                    <a:pt x="2800364" y="694092"/>
                  </a:lnTo>
                  <a:lnTo>
                    <a:pt x="2811804" y="694092"/>
                  </a:lnTo>
                  <a:lnTo>
                    <a:pt x="2823243" y="694092"/>
                  </a:lnTo>
                  <a:lnTo>
                    <a:pt x="2834683" y="694092"/>
                  </a:lnTo>
                  <a:lnTo>
                    <a:pt x="2846123" y="694092"/>
                  </a:lnTo>
                  <a:lnTo>
                    <a:pt x="2857562" y="694092"/>
                  </a:lnTo>
                  <a:lnTo>
                    <a:pt x="2869001" y="694092"/>
                  </a:lnTo>
                  <a:lnTo>
                    <a:pt x="2880441" y="694092"/>
                  </a:lnTo>
                  <a:lnTo>
                    <a:pt x="2891881" y="694092"/>
                  </a:lnTo>
                  <a:lnTo>
                    <a:pt x="2903320" y="694092"/>
                  </a:lnTo>
                  <a:lnTo>
                    <a:pt x="2914760" y="694092"/>
                  </a:lnTo>
                  <a:lnTo>
                    <a:pt x="2926199" y="694092"/>
                  </a:lnTo>
                  <a:lnTo>
                    <a:pt x="2937639" y="694092"/>
                  </a:lnTo>
                  <a:lnTo>
                    <a:pt x="2949078" y="694092"/>
                  </a:lnTo>
                  <a:lnTo>
                    <a:pt x="2960518" y="694092"/>
                  </a:lnTo>
                  <a:lnTo>
                    <a:pt x="2971957" y="694092"/>
                  </a:lnTo>
                  <a:lnTo>
                    <a:pt x="2983397" y="694092"/>
                  </a:lnTo>
                  <a:lnTo>
                    <a:pt x="2994837" y="694092"/>
                  </a:lnTo>
                  <a:lnTo>
                    <a:pt x="3006276" y="694092"/>
                  </a:lnTo>
                  <a:lnTo>
                    <a:pt x="3017715" y="694092"/>
                  </a:lnTo>
                  <a:lnTo>
                    <a:pt x="3029155" y="694092"/>
                  </a:lnTo>
                  <a:lnTo>
                    <a:pt x="3040594" y="694092"/>
                  </a:lnTo>
                  <a:lnTo>
                    <a:pt x="3052034" y="694092"/>
                  </a:lnTo>
                  <a:lnTo>
                    <a:pt x="3063474" y="694092"/>
                  </a:lnTo>
                  <a:lnTo>
                    <a:pt x="3074913" y="694092"/>
                  </a:lnTo>
                  <a:lnTo>
                    <a:pt x="3086352" y="694092"/>
                  </a:lnTo>
                  <a:lnTo>
                    <a:pt x="3097792" y="694092"/>
                  </a:lnTo>
                  <a:lnTo>
                    <a:pt x="3109232" y="694092"/>
                  </a:lnTo>
                  <a:lnTo>
                    <a:pt x="3120671" y="694092"/>
                  </a:lnTo>
                  <a:lnTo>
                    <a:pt x="3132111" y="694092"/>
                  </a:lnTo>
                  <a:lnTo>
                    <a:pt x="3143550" y="694092"/>
                  </a:lnTo>
                  <a:lnTo>
                    <a:pt x="3154990" y="694092"/>
                  </a:lnTo>
                  <a:lnTo>
                    <a:pt x="3166429" y="694092"/>
                  </a:lnTo>
                  <a:lnTo>
                    <a:pt x="3177869" y="694092"/>
                  </a:lnTo>
                  <a:lnTo>
                    <a:pt x="3189308" y="694092"/>
                  </a:lnTo>
                  <a:lnTo>
                    <a:pt x="3200748" y="694092"/>
                  </a:lnTo>
                  <a:lnTo>
                    <a:pt x="3212187" y="694092"/>
                  </a:lnTo>
                  <a:lnTo>
                    <a:pt x="3223627" y="694092"/>
                  </a:lnTo>
                  <a:lnTo>
                    <a:pt x="3235066" y="694092"/>
                  </a:lnTo>
                  <a:lnTo>
                    <a:pt x="3246501" y="694092"/>
                  </a:lnTo>
                  <a:lnTo>
                    <a:pt x="3257945" y="694092"/>
                  </a:lnTo>
                  <a:lnTo>
                    <a:pt x="3269385" y="694092"/>
                  </a:lnTo>
                  <a:lnTo>
                    <a:pt x="3280825" y="694092"/>
                  </a:lnTo>
                  <a:lnTo>
                    <a:pt x="3292264" y="694092"/>
                  </a:lnTo>
                  <a:lnTo>
                    <a:pt x="3303699" y="694092"/>
                  </a:lnTo>
                  <a:lnTo>
                    <a:pt x="3315143" y="694092"/>
                  </a:lnTo>
                  <a:lnTo>
                    <a:pt x="3326578" y="694092"/>
                  </a:lnTo>
                  <a:lnTo>
                    <a:pt x="3338017" y="694092"/>
                  </a:lnTo>
                  <a:lnTo>
                    <a:pt x="3349457" y="694092"/>
                  </a:lnTo>
                  <a:lnTo>
                    <a:pt x="3360896" y="694092"/>
                  </a:lnTo>
                  <a:lnTo>
                    <a:pt x="3372336" y="694092"/>
                  </a:lnTo>
                  <a:lnTo>
                    <a:pt x="3383776" y="694092"/>
                  </a:lnTo>
                  <a:lnTo>
                    <a:pt x="3395215" y="694092"/>
                  </a:lnTo>
                  <a:lnTo>
                    <a:pt x="3406654" y="694092"/>
                  </a:lnTo>
                  <a:lnTo>
                    <a:pt x="3418094" y="694092"/>
                  </a:lnTo>
                  <a:lnTo>
                    <a:pt x="3429534" y="694092"/>
                  </a:lnTo>
                  <a:lnTo>
                    <a:pt x="3440973" y="694092"/>
                  </a:lnTo>
                  <a:lnTo>
                    <a:pt x="3452413" y="694092"/>
                  </a:lnTo>
                  <a:lnTo>
                    <a:pt x="3463852" y="694092"/>
                  </a:lnTo>
                  <a:lnTo>
                    <a:pt x="3475292" y="694092"/>
                  </a:lnTo>
                  <a:lnTo>
                    <a:pt x="3486731" y="694092"/>
                  </a:lnTo>
                  <a:lnTo>
                    <a:pt x="3498171" y="694092"/>
                  </a:lnTo>
                  <a:lnTo>
                    <a:pt x="3509610" y="694092"/>
                  </a:lnTo>
                  <a:lnTo>
                    <a:pt x="3521050" y="694092"/>
                  </a:lnTo>
                  <a:lnTo>
                    <a:pt x="3532489" y="694092"/>
                  </a:lnTo>
                  <a:lnTo>
                    <a:pt x="3543929" y="694092"/>
                  </a:lnTo>
                  <a:lnTo>
                    <a:pt x="3555368" y="694092"/>
                  </a:lnTo>
                  <a:lnTo>
                    <a:pt x="3566808" y="694092"/>
                  </a:lnTo>
                  <a:lnTo>
                    <a:pt x="3578247" y="694092"/>
                  </a:lnTo>
                  <a:lnTo>
                    <a:pt x="3589687" y="694092"/>
                  </a:lnTo>
                  <a:lnTo>
                    <a:pt x="3601127" y="694092"/>
                  </a:lnTo>
                  <a:lnTo>
                    <a:pt x="3612566" y="694092"/>
                  </a:lnTo>
                  <a:lnTo>
                    <a:pt x="3624005" y="694092"/>
                  </a:lnTo>
                  <a:lnTo>
                    <a:pt x="3635445" y="694092"/>
                  </a:lnTo>
                  <a:lnTo>
                    <a:pt x="3646885" y="694092"/>
                  </a:lnTo>
                  <a:lnTo>
                    <a:pt x="3658324" y="694092"/>
                  </a:lnTo>
                  <a:lnTo>
                    <a:pt x="3669764" y="694092"/>
                  </a:lnTo>
                  <a:lnTo>
                    <a:pt x="3681203" y="694092"/>
                  </a:lnTo>
                  <a:lnTo>
                    <a:pt x="3692643" y="694092"/>
                  </a:lnTo>
                  <a:lnTo>
                    <a:pt x="3704082" y="694092"/>
                  </a:lnTo>
                  <a:lnTo>
                    <a:pt x="3715522" y="694092"/>
                  </a:lnTo>
                  <a:lnTo>
                    <a:pt x="3726961" y="694092"/>
                  </a:lnTo>
                  <a:lnTo>
                    <a:pt x="3738401" y="694092"/>
                  </a:lnTo>
                  <a:lnTo>
                    <a:pt x="3749840" y="694092"/>
                  </a:lnTo>
                  <a:lnTo>
                    <a:pt x="3761280" y="694092"/>
                  </a:lnTo>
                  <a:lnTo>
                    <a:pt x="3772719" y="694092"/>
                  </a:lnTo>
                  <a:lnTo>
                    <a:pt x="3784154" y="694092"/>
                  </a:lnTo>
                  <a:lnTo>
                    <a:pt x="3795598" y="694092"/>
                  </a:lnTo>
                  <a:lnTo>
                    <a:pt x="3807033" y="694092"/>
                  </a:lnTo>
                  <a:lnTo>
                    <a:pt x="3818473" y="694092"/>
                  </a:lnTo>
                  <a:lnTo>
                    <a:pt x="3829917" y="694092"/>
                  </a:lnTo>
                  <a:lnTo>
                    <a:pt x="3841352" y="694092"/>
                  </a:lnTo>
                  <a:lnTo>
                    <a:pt x="3852791" y="694092"/>
                  </a:lnTo>
                  <a:lnTo>
                    <a:pt x="3864231" y="694092"/>
                  </a:lnTo>
                  <a:lnTo>
                    <a:pt x="3875670" y="694092"/>
                  </a:lnTo>
                  <a:lnTo>
                    <a:pt x="3887110" y="694092"/>
                  </a:lnTo>
                  <a:lnTo>
                    <a:pt x="3898549" y="694092"/>
                  </a:lnTo>
                  <a:lnTo>
                    <a:pt x="3909989" y="694092"/>
                  </a:lnTo>
                  <a:lnTo>
                    <a:pt x="3921447" y="694092"/>
                  </a:lnTo>
                  <a:lnTo>
                    <a:pt x="3932878" y="694092"/>
                  </a:lnTo>
                  <a:lnTo>
                    <a:pt x="3944307" y="694092"/>
                  </a:lnTo>
                  <a:lnTo>
                    <a:pt x="3955737" y="694092"/>
                  </a:lnTo>
                  <a:lnTo>
                    <a:pt x="3967167" y="694092"/>
                  </a:lnTo>
                  <a:lnTo>
                    <a:pt x="3978645" y="694092"/>
                  </a:lnTo>
                  <a:lnTo>
                    <a:pt x="3990075" y="694092"/>
                  </a:lnTo>
                  <a:lnTo>
                    <a:pt x="4001505" y="694092"/>
                  </a:lnTo>
                  <a:lnTo>
                    <a:pt x="4012935" y="694092"/>
                  </a:lnTo>
                  <a:lnTo>
                    <a:pt x="4024365" y="694092"/>
                  </a:lnTo>
                  <a:lnTo>
                    <a:pt x="4035843" y="694092"/>
                  </a:lnTo>
                  <a:lnTo>
                    <a:pt x="4047273" y="694092"/>
                  </a:lnTo>
                  <a:lnTo>
                    <a:pt x="4058702" y="694092"/>
                  </a:lnTo>
                  <a:lnTo>
                    <a:pt x="4070133" y="694092"/>
                  </a:lnTo>
                  <a:lnTo>
                    <a:pt x="4081563" y="694092"/>
                  </a:lnTo>
                  <a:lnTo>
                    <a:pt x="4093040" y="694092"/>
                  </a:lnTo>
                  <a:lnTo>
                    <a:pt x="4104471" y="694092"/>
                  </a:lnTo>
                  <a:lnTo>
                    <a:pt x="4115900" y="694092"/>
                  </a:lnTo>
                  <a:lnTo>
                    <a:pt x="4127330" y="694092"/>
                  </a:lnTo>
                  <a:lnTo>
                    <a:pt x="4138760" y="694092"/>
                  </a:lnTo>
                  <a:lnTo>
                    <a:pt x="4150238" y="694092"/>
                  </a:lnTo>
                  <a:lnTo>
                    <a:pt x="4161668" y="694092"/>
                  </a:lnTo>
                  <a:lnTo>
                    <a:pt x="4173098" y="694092"/>
                  </a:lnTo>
                  <a:lnTo>
                    <a:pt x="4184528" y="694092"/>
                  </a:lnTo>
                  <a:lnTo>
                    <a:pt x="4195958" y="694092"/>
                  </a:lnTo>
                  <a:lnTo>
                    <a:pt x="4207436" y="694092"/>
                  </a:lnTo>
                  <a:lnTo>
                    <a:pt x="4218865" y="694092"/>
                  </a:lnTo>
                  <a:lnTo>
                    <a:pt x="4230296" y="694092"/>
                  </a:lnTo>
                  <a:lnTo>
                    <a:pt x="4241726" y="694092"/>
                  </a:lnTo>
                  <a:lnTo>
                    <a:pt x="4253156" y="694092"/>
                  </a:lnTo>
                  <a:lnTo>
                    <a:pt x="4264634" y="694092"/>
                  </a:lnTo>
                  <a:lnTo>
                    <a:pt x="4276063" y="694092"/>
                  </a:lnTo>
                  <a:lnTo>
                    <a:pt x="4287493" y="694092"/>
                  </a:lnTo>
                  <a:lnTo>
                    <a:pt x="4298923" y="694092"/>
                  </a:lnTo>
                  <a:lnTo>
                    <a:pt x="4310353" y="694092"/>
                  </a:lnTo>
                  <a:lnTo>
                    <a:pt x="4321831" y="694092"/>
                  </a:lnTo>
                  <a:lnTo>
                    <a:pt x="4333261" y="694092"/>
                  </a:lnTo>
                  <a:lnTo>
                    <a:pt x="4344691" y="694092"/>
                  </a:lnTo>
                  <a:lnTo>
                    <a:pt x="4356121" y="694092"/>
                  </a:lnTo>
                  <a:lnTo>
                    <a:pt x="4367551" y="694092"/>
                  </a:lnTo>
                  <a:lnTo>
                    <a:pt x="4379028" y="694092"/>
                  </a:lnTo>
                  <a:lnTo>
                    <a:pt x="4390458" y="694092"/>
                  </a:lnTo>
                  <a:lnTo>
                    <a:pt x="4401889" y="694092"/>
                  </a:lnTo>
                  <a:lnTo>
                    <a:pt x="4413319" y="694092"/>
                  </a:lnTo>
                  <a:lnTo>
                    <a:pt x="4424749" y="694092"/>
                  </a:lnTo>
                  <a:lnTo>
                    <a:pt x="4436226" y="694092"/>
                  </a:lnTo>
                  <a:lnTo>
                    <a:pt x="4447656" y="694092"/>
                  </a:lnTo>
                  <a:lnTo>
                    <a:pt x="4459086" y="694092"/>
                  </a:lnTo>
                  <a:lnTo>
                    <a:pt x="4470516" y="694092"/>
                  </a:lnTo>
                  <a:lnTo>
                    <a:pt x="4481946" y="694092"/>
                  </a:lnTo>
                  <a:lnTo>
                    <a:pt x="4493424" y="694092"/>
                  </a:lnTo>
                  <a:lnTo>
                    <a:pt x="4504854" y="694092"/>
                  </a:lnTo>
                  <a:lnTo>
                    <a:pt x="4516284" y="694092"/>
                  </a:lnTo>
                  <a:lnTo>
                    <a:pt x="4527714" y="694092"/>
                  </a:lnTo>
                  <a:lnTo>
                    <a:pt x="4539144" y="694092"/>
                  </a:lnTo>
                  <a:lnTo>
                    <a:pt x="4550621" y="694092"/>
                  </a:lnTo>
                  <a:lnTo>
                    <a:pt x="4562051" y="694092"/>
                  </a:lnTo>
                  <a:lnTo>
                    <a:pt x="4573482" y="694092"/>
                  </a:lnTo>
                  <a:lnTo>
                    <a:pt x="4584912" y="694092"/>
                  </a:lnTo>
                  <a:lnTo>
                    <a:pt x="4596341" y="694092"/>
                  </a:lnTo>
                  <a:lnTo>
                    <a:pt x="4607771" y="694092"/>
                  </a:lnTo>
                  <a:lnTo>
                    <a:pt x="4619249" y="694092"/>
                  </a:lnTo>
                  <a:lnTo>
                    <a:pt x="4630679" y="694092"/>
                  </a:lnTo>
                  <a:lnTo>
                    <a:pt x="4642109" y="694092"/>
                  </a:lnTo>
                  <a:lnTo>
                    <a:pt x="4653539" y="694092"/>
                  </a:lnTo>
                  <a:lnTo>
                    <a:pt x="4664969" y="694092"/>
                  </a:lnTo>
                  <a:lnTo>
                    <a:pt x="4676447" y="694092"/>
                  </a:lnTo>
                  <a:lnTo>
                    <a:pt x="4687877" y="694092"/>
                  </a:lnTo>
                  <a:lnTo>
                    <a:pt x="4699306" y="694092"/>
                  </a:lnTo>
                  <a:lnTo>
                    <a:pt x="4710737" y="694092"/>
                  </a:lnTo>
                  <a:lnTo>
                    <a:pt x="4722167" y="694092"/>
                  </a:lnTo>
                  <a:lnTo>
                    <a:pt x="4733644" y="694092"/>
                  </a:lnTo>
                  <a:lnTo>
                    <a:pt x="4745075" y="694092"/>
                  </a:lnTo>
                  <a:lnTo>
                    <a:pt x="4756504" y="694092"/>
                  </a:lnTo>
                  <a:lnTo>
                    <a:pt x="4767934" y="694092"/>
                  </a:lnTo>
                  <a:lnTo>
                    <a:pt x="4779364" y="694092"/>
                  </a:lnTo>
                  <a:lnTo>
                    <a:pt x="4790842" y="694092"/>
                  </a:lnTo>
                  <a:lnTo>
                    <a:pt x="4802272" y="694092"/>
                  </a:lnTo>
                  <a:lnTo>
                    <a:pt x="4813702" y="694092"/>
                  </a:lnTo>
                  <a:lnTo>
                    <a:pt x="4825132" y="694092"/>
                  </a:lnTo>
                  <a:lnTo>
                    <a:pt x="4836562" y="694092"/>
                  </a:lnTo>
                  <a:lnTo>
                    <a:pt x="4848040" y="694092"/>
                  </a:lnTo>
                  <a:lnTo>
                    <a:pt x="4859469" y="694092"/>
                  </a:lnTo>
                  <a:lnTo>
                    <a:pt x="4870899" y="694092"/>
                  </a:lnTo>
                  <a:lnTo>
                    <a:pt x="4882330" y="694092"/>
                  </a:lnTo>
                  <a:lnTo>
                    <a:pt x="4893760" y="694092"/>
                  </a:lnTo>
                  <a:lnTo>
                    <a:pt x="4905237" y="694092"/>
                  </a:lnTo>
                  <a:lnTo>
                    <a:pt x="4916667" y="694092"/>
                  </a:lnTo>
                  <a:lnTo>
                    <a:pt x="4928097" y="694092"/>
                  </a:lnTo>
                  <a:lnTo>
                    <a:pt x="4939527" y="694092"/>
                  </a:lnTo>
                  <a:lnTo>
                    <a:pt x="4950957" y="694092"/>
                  </a:lnTo>
                  <a:lnTo>
                    <a:pt x="4962435" y="694092"/>
                  </a:lnTo>
                  <a:lnTo>
                    <a:pt x="4973865" y="694092"/>
                  </a:lnTo>
                  <a:lnTo>
                    <a:pt x="4985295" y="694092"/>
                  </a:lnTo>
                  <a:lnTo>
                    <a:pt x="4996725" y="694092"/>
                  </a:lnTo>
                  <a:lnTo>
                    <a:pt x="5008155" y="694092"/>
                  </a:lnTo>
                  <a:lnTo>
                    <a:pt x="5019632" y="694092"/>
                  </a:lnTo>
                  <a:lnTo>
                    <a:pt x="5031062" y="694092"/>
                  </a:lnTo>
                  <a:lnTo>
                    <a:pt x="5042492" y="694092"/>
                  </a:lnTo>
                  <a:lnTo>
                    <a:pt x="5053923" y="694092"/>
                  </a:lnTo>
                  <a:lnTo>
                    <a:pt x="5065353" y="694092"/>
                  </a:lnTo>
                  <a:lnTo>
                    <a:pt x="5076830" y="694092"/>
                  </a:lnTo>
                  <a:lnTo>
                    <a:pt x="5088260" y="694092"/>
                  </a:lnTo>
                  <a:lnTo>
                    <a:pt x="5099690" y="694092"/>
                  </a:lnTo>
                  <a:lnTo>
                    <a:pt x="5111120" y="694092"/>
                  </a:lnTo>
                  <a:lnTo>
                    <a:pt x="5122550" y="694092"/>
                  </a:lnTo>
                  <a:lnTo>
                    <a:pt x="5134028" y="694092"/>
                  </a:lnTo>
                  <a:lnTo>
                    <a:pt x="5145458" y="694092"/>
                  </a:lnTo>
                  <a:lnTo>
                    <a:pt x="5156888" y="694092"/>
                  </a:lnTo>
                  <a:lnTo>
                    <a:pt x="5168318" y="694092"/>
                  </a:lnTo>
                  <a:lnTo>
                    <a:pt x="5179747" y="694092"/>
                  </a:lnTo>
                  <a:lnTo>
                    <a:pt x="5191225" y="694092"/>
                  </a:lnTo>
                  <a:lnTo>
                    <a:pt x="5202655" y="694092"/>
                  </a:lnTo>
                  <a:lnTo>
                    <a:pt x="5214085" y="694092"/>
                  </a:lnTo>
                  <a:lnTo>
                    <a:pt x="5225515" y="694092"/>
                  </a:lnTo>
                  <a:lnTo>
                    <a:pt x="5236945" y="694092"/>
                  </a:lnTo>
                  <a:lnTo>
                    <a:pt x="5248423" y="694092"/>
                  </a:lnTo>
                  <a:lnTo>
                    <a:pt x="5259853" y="694092"/>
                  </a:lnTo>
                  <a:lnTo>
                    <a:pt x="5271283" y="694092"/>
                  </a:lnTo>
                  <a:lnTo>
                    <a:pt x="5282713" y="694092"/>
                  </a:lnTo>
                  <a:lnTo>
                    <a:pt x="5294143" y="694092"/>
                  </a:lnTo>
                  <a:lnTo>
                    <a:pt x="5305621" y="694092"/>
                  </a:lnTo>
                  <a:lnTo>
                    <a:pt x="5317051" y="694092"/>
                  </a:lnTo>
                  <a:lnTo>
                    <a:pt x="5328481" y="694092"/>
                  </a:lnTo>
                  <a:lnTo>
                    <a:pt x="5339910" y="694092"/>
                  </a:lnTo>
                  <a:lnTo>
                    <a:pt x="5351340" y="694092"/>
                  </a:lnTo>
                  <a:lnTo>
                    <a:pt x="5362818" y="694092"/>
                  </a:lnTo>
                  <a:lnTo>
                    <a:pt x="5374248" y="694092"/>
                  </a:lnTo>
                  <a:lnTo>
                    <a:pt x="5385678" y="694092"/>
                  </a:lnTo>
                  <a:lnTo>
                    <a:pt x="5397108" y="694092"/>
                  </a:lnTo>
                  <a:lnTo>
                    <a:pt x="5408538" y="694092"/>
                  </a:lnTo>
                  <a:lnTo>
                    <a:pt x="5420016" y="694092"/>
                  </a:lnTo>
                  <a:lnTo>
                    <a:pt x="5431446" y="694092"/>
                  </a:lnTo>
                  <a:lnTo>
                    <a:pt x="5442876" y="694092"/>
                  </a:lnTo>
                  <a:lnTo>
                    <a:pt x="5454306" y="694092"/>
                  </a:lnTo>
                  <a:lnTo>
                    <a:pt x="5465736" y="694092"/>
                  </a:lnTo>
                  <a:lnTo>
                    <a:pt x="5477214" y="694092"/>
                  </a:lnTo>
                  <a:lnTo>
                    <a:pt x="5488643" y="694092"/>
                  </a:lnTo>
                  <a:lnTo>
                    <a:pt x="5500073" y="694092"/>
                  </a:lnTo>
                  <a:lnTo>
                    <a:pt x="5511503" y="694092"/>
                  </a:lnTo>
                  <a:lnTo>
                    <a:pt x="5522933" y="694092"/>
                  </a:lnTo>
                  <a:lnTo>
                    <a:pt x="5534411" y="694092"/>
                  </a:lnTo>
                  <a:lnTo>
                    <a:pt x="5545841" y="694092"/>
                  </a:lnTo>
                  <a:lnTo>
                    <a:pt x="5557271" y="694092"/>
                  </a:lnTo>
                  <a:lnTo>
                    <a:pt x="5568701" y="694092"/>
                  </a:lnTo>
                  <a:lnTo>
                    <a:pt x="5580131" y="694092"/>
                  </a:lnTo>
                  <a:lnTo>
                    <a:pt x="5591609" y="694092"/>
                  </a:lnTo>
                  <a:lnTo>
                    <a:pt x="5603038" y="694092"/>
                  </a:lnTo>
                  <a:lnTo>
                    <a:pt x="5614469" y="694092"/>
                  </a:lnTo>
                  <a:lnTo>
                    <a:pt x="5625899" y="694092"/>
                  </a:lnTo>
                  <a:lnTo>
                    <a:pt x="5637329" y="694092"/>
                  </a:lnTo>
                  <a:lnTo>
                    <a:pt x="5648759" y="694092"/>
                  </a:lnTo>
                  <a:lnTo>
                    <a:pt x="5660236" y="694092"/>
                  </a:lnTo>
                  <a:lnTo>
                    <a:pt x="5671666" y="694092"/>
                  </a:lnTo>
                  <a:lnTo>
                    <a:pt x="5683096" y="694092"/>
                  </a:lnTo>
                  <a:lnTo>
                    <a:pt x="5694526" y="694092"/>
                  </a:lnTo>
                  <a:lnTo>
                    <a:pt x="5705956" y="694092"/>
                  </a:lnTo>
                  <a:lnTo>
                    <a:pt x="5717434" y="694092"/>
                  </a:lnTo>
                  <a:lnTo>
                    <a:pt x="5728864" y="694092"/>
                  </a:lnTo>
                  <a:lnTo>
                    <a:pt x="5740294" y="694092"/>
                  </a:lnTo>
                  <a:lnTo>
                    <a:pt x="5751724" y="694092"/>
                  </a:lnTo>
                  <a:lnTo>
                    <a:pt x="5763154" y="694092"/>
                  </a:lnTo>
                  <a:lnTo>
                    <a:pt x="5774631" y="694092"/>
                  </a:lnTo>
                  <a:lnTo>
                    <a:pt x="5786062" y="694092"/>
                  </a:lnTo>
                  <a:lnTo>
                    <a:pt x="5797492" y="694092"/>
                  </a:lnTo>
                  <a:lnTo>
                    <a:pt x="5808921" y="694092"/>
                  </a:lnTo>
                  <a:lnTo>
                    <a:pt x="5820351" y="694092"/>
                  </a:lnTo>
                  <a:lnTo>
                    <a:pt x="5831829" y="694092"/>
                  </a:lnTo>
                  <a:lnTo>
                    <a:pt x="5843259" y="694092"/>
                  </a:lnTo>
                  <a:lnTo>
                    <a:pt x="5854689" y="694092"/>
                  </a:lnTo>
                  <a:lnTo>
                    <a:pt x="5866119" y="694092"/>
                  </a:lnTo>
                  <a:lnTo>
                    <a:pt x="5877549" y="694092"/>
                  </a:lnTo>
                  <a:lnTo>
                    <a:pt x="5889027" y="694092"/>
                  </a:lnTo>
                  <a:lnTo>
                    <a:pt x="5900457" y="694092"/>
                  </a:lnTo>
                  <a:lnTo>
                    <a:pt x="5911887" y="694092"/>
                  </a:lnTo>
                  <a:lnTo>
                    <a:pt x="5923317" y="694092"/>
                  </a:lnTo>
                  <a:lnTo>
                    <a:pt x="5934747" y="694092"/>
                  </a:lnTo>
                  <a:lnTo>
                    <a:pt x="5946225" y="694092"/>
                  </a:lnTo>
                  <a:lnTo>
                    <a:pt x="5957655" y="694092"/>
                  </a:lnTo>
                  <a:lnTo>
                    <a:pt x="5969084" y="694092"/>
                  </a:lnTo>
                  <a:lnTo>
                    <a:pt x="5980514" y="694092"/>
                  </a:lnTo>
                  <a:lnTo>
                    <a:pt x="5991944" y="694092"/>
                  </a:lnTo>
                  <a:lnTo>
                    <a:pt x="6003422" y="694092"/>
                  </a:lnTo>
                  <a:lnTo>
                    <a:pt x="6014852" y="694092"/>
                  </a:lnTo>
                  <a:lnTo>
                    <a:pt x="6026282" y="694092"/>
                  </a:lnTo>
                  <a:lnTo>
                    <a:pt x="6037712" y="694092"/>
                  </a:lnTo>
                  <a:lnTo>
                    <a:pt x="6049142" y="694092"/>
                  </a:lnTo>
                  <a:lnTo>
                    <a:pt x="6060620" y="694092"/>
                  </a:lnTo>
                  <a:lnTo>
                    <a:pt x="6072049" y="694092"/>
                  </a:lnTo>
                  <a:lnTo>
                    <a:pt x="6083480" y="694092"/>
                  </a:lnTo>
                  <a:lnTo>
                    <a:pt x="6094910" y="694092"/>
                  </a:lnTo>
                  <a:lnTo>
                    <a:pt x="6106340" y="694092"/>
                  </a:lnTo>
                  <a:lnTo>
                    <a:pt x="6117818" y="694092"/>
                  </a:lnTo>
                  <a:lnTo>
                    <a:pt x="6129247" y="694092"/>
                  </a:lnTo>
                  <a:lnTo>
                    <a:pt x="6140677" y="694092"/>
                  </a:lnTo>
                  <a:lnTo>
                    <a:pt x="6152107" y="694092"/>
                  </a:lnTo>
                  <a:lnTo>
                    <a:pt x="6163537" y="694092"/>
                  </a:lnTo>
                  <a:lnTo>
                    <a:pt x="6175015" y="694092"/>
                  </a:lnTo>
                  <a:lnTo>
                    <a:pt x="6186445" y="694092"/>
                  </a:lnTo>
                  <a:lnTo>
                    <a:pt x="6197875" y="694092"/>
                  </a:lnTo>
                  <a:lnTo>
                    <a:pt x="6209305" y="694092"/>
                  </a:lnTo>
                  <a:lnTo>
                    <a:pt x="6220735" y="694092"/>
                  </a:lnTo>
                  <a:lnTo>
                    <a:pt x="6232212" y="694092"/>
                  </a:lnTo>
                  <a:lnTo>
                    <a:pt x="6243642" y="694092"/>
                  </a:lnTo>
                  <a:lnTo>
                    <a:pt x="6255073" y="694092"/>
                  </a:lnTo>
                  <a:lnTo>
                    <a:pt x="6266503" y="694092"/>
                  </a:lnTo>
                  <a:lnTo>
                    <a:pt x="6277933" y="694092"/>
                  </a:lnTo>
                  <a:lnTo>
                    <a:pt x="6289410" y="694092"/>
                  </a:lnTo>
                  <a:lnTo>
                    <a:pt x="6300840" y="694092"/>
                  </a:lnTo>
                  <a:lnTo>
                    <a:pt x="6312270" y="694092"/>
                  </a:lnTo>
                  <a:lnTo>
                    <a:pt x="6323700" y="694092"/>
                  </a:lnTo>
                  <a:lnTo>
                    <a:pt x="6335130" y="694092"/>
                  </a:lnTo>
                  <a:lnTo>
                    <a:pt x="6346608" y="694092"/>
                  </a:lnTo>
                  <a:lnTo>
                    <a:pt x="6358038" y="694092"/>
                  </a:lnTo>
                  <a:lnTo>
                    <a:pt x="6369468" y="694092"/>
                  </a:lnTo>
                  <a:lnTo>
                    <a:pt x="6380898" y="694092"/>
                  </a:lnTo>
                  <a:lnTo>
                    <a:pt x="6392328" y="694092"/>
                  </a:lnTo>
                  <a:lnTo>
                    <a:pt x="6403805" y="694092"/>
                  </a:lnTo>
                  <a:lnTo>
                    <a:pt x="6415235" y="694092"/>
                  </a:lnTo>
                  <a:lnTo>
                    <a:pt x="6426666" y="694092"/>
                  </a:lnTo>
                  <a:lnTo>
                    <a:pt x="6438096" y="694092"/>
                  </a:lnTo>
                  <a:lnTo>
                    <a:pt x="6449525" y="694092"/>
                  </a:lnTo>
                  <a:lnTo>
                    <a:pt x="6461003" y="694092"/>
                  </a:lnTo>
                  <a:lnTo>
                    <a:pt x="6472433" y="694092"/>
                  </a:lnTo>
                  <a:lnTo>
                    <a:pt x="6483863" y="694092"/>
                  </a:lnTo>
                  <a:lnTo>
                    <a:pt x="6495293" y="694092"/>
                  </a:lnTo>
                  <a:lnTo>
                    <a:pt x="6506723" y="694092"/>
                  </a:lnTo>
                  <a:lnTo>
                    <a:pt x="6518201" y="694092"/>
                  </a:lnTo>
                  <a:lnTo>
                    <a:pt x="6529631" y="694092"/>
                  </a:lnTo>
                  <a:lnTo>
                    <a:pt x="6541061" y="694092"/>
                  </a:lnTo>
                  <a:lnTo>
                    <a:pt x="6552490" y="694092"/>
                  </a:lnTo>
                  <a:lnTo>
                    <a:pt x="6563921" y="694092"/>
                  </a:lnTo>
                  <a:lnTo>
                    <a:pt x="6575398" y="694092"/>
                  </a:lnTo>
                  <a:lnTo>
                    <a:pt x="6586828" y="694092"/>
                  </a:lnTo>
                  <a:lnTo>
                    <a:pt x="6598259" y="694092"/>
                  </a:lnTo>
                  <a:lnTo>
                    <a:pt x="6609688" y="694092"/>
                  </a:lnTo>
                  <a:lnTo>
                    <a:pt x="6621118" y="694092"/>
                  </a:lnTo>
                  <a:lnTo>
                    <a:pt x="6632596" y="694092"/>
                  </a:lnTo>
                  <a:lnTo>
                    <a:pt x="6644026" y="694092"/>
                  </a:lnTo>
                  <a:lnTo>
                    <a:pt x="6655456" y="694092"/>
                  </a:lnTo>
                  <a:lnTo>
                    <a:pt x="6666886" y="694092"/>
                  </a:lnTo>
                  <a:lnTo>
                    <a:pt x="6678316" y="694092"/>
                  </a:lnTo>
                  <a:lnTo>
                    <a:pt x="6689794" y="694092"/>
                  </a:lnTo>
                  <a:lnTo>
                    <a:pt x="6701224" y="694092"/>
                  </a:lnTo>
                  <a:lnTo>
                    <a:pt x="6712653" y="694092"/>
                  </a:lnTo>
                  <a:lnTo>
                    <a:pt x="6724083" y="694092"/>
                  </a:lnTo>
                  <a:lnTo>
                    <a:pt x="6735514" y="694092"/>
                  </a:lnTo>
                  <a:lnTo>
                    <a:pt x="6746944" y="694092"/>
                  </a:lnTo>
                  <a:lnTo>
                    <a:pt x="6758421" y="694092"/>
                  </a:lnTo>
                  <a:lnTo>
                    <a:pt x="6769851" y="694092"/>
                  </a:lnTo>
                  <a:lnTo>
                    <a:pt x="6781281" y="694092"/>
                  </a:lnTo>
                  <a:lnTo>
                    <a:pt x="6792711" y="694092"/>
                  </a:lnTo>
                  <a:lnTo>
                    <a:pt x="6804141" y="694092"/>
                  </a:lnTo>
                  <a:lnTo>
                    <a:pt x="6815619" y="694092"/>
                  </a:lnTo>
                  <a:lnTo>
                    <a:pt x="6827049" y="694092"/>
                  </a:lnTo>
                  <a:lnTo>
                    <a:pt x="6838479" y="694092"/>
                  </a:lnTo>
                  <a:lnTo>
                    <a:pt x="6849909" y="694092"/>
                  </a:lnTo>
                  <a:lnTo>
                    <a:pt x="6861339" y="694092"/>
                  </a:lnTo>
                  <a:lnTo>
                    <a:pt x="6872816" y="694092"/>
                  </a:lnTo>
                  <a:lnTo>
                    <a:pt x="6884246" y="694092"/>
                  </a:lnTo>
                  <a:lnTo>
                    <a:pt x="6895676" y="694092"/>
                  </a:lnTo>
                  <a:lnTo>
                    <a:pt x="6907107" y="694092"/>
                  </a:lnTo>
                  <a:lnTo>
                    <a:pt x="6918537" y="694092"/>
                  </a:lnTo>
                  <a:lnTo>
                    <a:pt x="6930014" y="694092"/>
                  </a:lnTo>
                  <a:lnTo>
                    <a:pt x="6941444" y="694092"/>
                  </a:lnTo>
                  <a:lnTo>
                    <a:pt x="6952874" y="694092"/>
                  </a:lnTo>
                  <a:lnTo>
                    <a:pt x="6964304" y="694092"/>
                  </a:lnTo>
                  <a:lnTo>
                    <a:pt x="6975734" y="694092"/>
                  </a:lnTo>
                  <a:lnTo>
                    <a:pt x="6987212" y="694092"/>
                  </a:lnTo>
                  <a:lnTo>
                    <a:pt x="6998642" y="694092"/>
                  </a:lnTo>
                  <a:lnTo>
                    <a:pt x="7010072" y="694092"/>
                  </a:lnTo>
                  <a:lnTo>
                    <a:pt x="7021502" y="694092"/>
                  </a:lnTo>
                  <a:lnTo>
                    <a:pt x="7032931" y="694092"/>
                  </a:lnTo>
                  <a:lnTo>
                    <a:pt x="7044409" y="694092"/>
                  </a:lnTo>
                  <a:lnTo>
                    <a:pt x="7055839" y="694092"/>
                  </a:lnTo>
                  <a:lnTo>
                    <a:pt x="7067269" y="694092"/>
                  </a:lnTo>
                  <a:lnTo>
                    <a:pt x="7078700" y="694092"/>
                  </a:lnTo>
                  <a:lnTo>
                    <a:pt x="7090129" y="694092"/>
                  </a:lnTo>
                  <a:lnTo>
                    <a:pt x="7101607" y="694092"/>
                  </a:lnTo>
                  <a:lnTo>
                    <a:pt x="7113037" y="694092"/>
                  </a:lnTo>
                  <a:lnTo>
                    <a:pt x="7124467" y="694092"/>
                  </a:lnTo>
                  <a:lnTo>
                    <a:pt x="7135897" y="694092"/>
                  </a:lnTo>
                  <a:lnTo>
                    <a:pt x="7147327" y="694092"/>
                  </a:lnTo>
                  <a:lnTo>
                    <a:pt x="7158805" y="694092"/>
                  </a:lnTo>
                  <a:lnTo>
                    <a:pt x="7170235" y="694092"/>
                  </a:lnTo>
                  <a:lnTo>
                    <a:pt x="7181665" y="694092"/>
                  </a:lnTo>
                  <a:lnTo>
                    <a:pt x="7193094" y="694092"/>
                  </a:lnTo>
                  <a:lnTo>
                    <a:pt x="7204524" y="694092"/>
                  </a:lnTo>
                  <a:lnTo>
                    <a:pt x="7216002" y="694092"/>
                  </a:lnTo>
                  <a:lnTo>
                    <a:pt x="7227432" y="694092"/>
                  </a:lnTo>
                  <a:lnTo>
                    <a:pt x="7238862" y="694092"/>
                  </a:lnTo>
                  <a:lnTo>
                    <a:pt x="7250292" y="694092"/>
                  </a:lnTo>
                  <a:lnTo>
                    <a:pt x="7261722" y="694092"/>
                  </a:lnTo>
                  <a:lnTo>
                    <a:pt x="7273200" y="694092"/>
                  </a:lnTo>
                  <a:lnTo>
                    <a:pt x="7284630" y="694092"/>
                  </a:lnTo>
                  <a:lnTo>
                    <a:pt x="7296060" y="694092"/>
                  </a:lnTo>
                  <a:lnTo>
                    <a:pt x="7307490" y="694092"/>
                  </a:lnTo>
                  <a:lnTo>
                    <a:pt x="7318920" y="694092"/>
                  </a:lnTo>
                  <a:lnTo>
                    <a:pt x="7330398" y="694092"/>
                  </a:lnTo>
                  <a:lnTo>
                    <a:pt x="7341828" y="694092"/>
                  </a:lnTo>
                  <a:lnTo>
                    <a:pt x="7353257" y="694092"/>
                  </a:lnTo>
                  <a:lnTo>
                    <a:pt x="7364687" y="694092"/>
                  </a:lnTo>
                  <a:lnTo>
                    <a:pt x="7376117" y="694092"/>
                  </a:lnTo>
                  <a:lnTo>
                    <a:pt x="7387595" y="694092"/>
                  </a:lnTo>
                  <a:lnTo>
                    <a:pt x="7399025" y="694092"/>
                  </a:lnTo>
                  <a:lnTo>
                    <a:pt x="7410455" y="694092"/>
                  </a:lnTo>
                  <a:lnTo>
                    <a:pt x="7421885" y="694092"/>
                  </a:lnTo>
                  <a:lnTo>
                    <a:pt x="7433315" y="694092"/>
                  </a:lnTo>
                  <a:lnTo>
                    <a:pt x="7444793" y="694092"/>
                  </a:lnTo>
                  <a:lnTo>
                    <a:pt x="7456222" y="694092"/>
                  </a:lnTo>
                  <a:lnTo>
                    <a:pt x="7467653" y="694092"/>
                  </a:lnTo>
                  <a:lnTo>
                    <a:pt x="7479083" y="694092"/>
                  </a:lnTo>
                  <a:lnTo>
                    <a:pt x="7490513" y="694092"/>
                  </a:lnTo>
                  <a:lnTo>
                    <a:pt x="7501990" y="694092"/>
                  </a:lnTo>
                  <a:lnTo>
                    <a:pt x="7513420" y="694092"/>
                  </a:lnTo>
                  <a:lnTo>
                    <a:pt x="7524850" y="694092"/>
                  </a:lnTo>
                  <a:lnTo>
                    <a:pt x="7536280" y="694092"/>
                  </a:lnTo>
                  <a:lnTo>
                    <a:pt x="7547710" y="694092"/>
                  </a:lnTo>
                  <a:lnTo>
                    <a:pt x="7559188" y="694092"/>
                  </a:lnTo>
                  <a:lnTo>
                    <a:pt x="7570618" y="694092"/>
                  </a:lnTo>
                  <a:lnTo>
                    <a:pt x="7582048" y="694092"/>
                  </a:lnTo>
                  <a:lnTo>
                    <a:pt x="7593478" y="694092"/>
                  </a:lnTo>
                  <a:lnTo>
                    <a:pt x="7604908" y="694092"/>
                  </a:lnTo>
                  <a:lnTo>
                    <a:pt x="7616385" y="694092"/>
                  </a:lnTo>
                  <a:lnTo>
                    <a:pt x="7627815" y="694092"/>
                  </a:lnTo>
                  <a:lnTo>
                    <a:pt x="7639246" y="694092"/>
                  </a:lnTo>
                  <a:lnTo>
                    <a:pt x="7650676" y="694092"/>
                  </a:lnTo>
                  <a:lnTo>
                    <a:pt x="7662106" y="694092"/>
                  </a:lnTo>
                  <a:lnTo>
                    <a:pt x="7673583" y="694092"/>
                  </a:lnTo>
                  <a:lnTo>
                    <a:pt x="7685013" y="694092"/>
                  </a:lnTo>
                  <a:lnTo>
                    <a:pt x="7696443" y="694092"/>
                  </a:lnTo>
                  <a:lnTo>
                    <a:pt x="7707873" y="694092"/>
                  </a:lnTo>
                  <a:lnTo>
                    <a:pt x="7719303" y="694092"/>
                  </a:lnTo>
                  <a:lnTo>
                    <a:pt x="7730733" y="694092"/>
                  </a:lnTo>
                  <a:lnTo>
                    <a:pt x="7742211" y="694092"/>
                  </a:lnTo>
                  <a:lnTo>
                    <a:pt x="7753641" y="694092"/>
                  </a:lnTo>
                  <a:lnTo>
                    <a:pt x="7765071" y="694092"/>
                  </a:lnTo>
                  <a:lnTo>
                    <a:pt x="7776501" y="694092"/>
                  </a:lnTo>
                  <a:lnTo>
                    <a:pt x="7787931" y="694092"/>
                  </a:lnTo>
                  <a:lnTo>
                    <a:pt x="7799408" y="694092"/>
                  </a:lnTo>
                  <a:lnTo>
                    <a:pt x="7810839" y="694092"/>
                  </a:lnTo>
                  <a:lnTo>
                    <a:pt x="7822268" y="694092"/>
                  </a:lnTo>
                  <a:lnTo>
                    <a:pt x="7833698" y="694092"/>
                  </a:lnTo>
                  <a:lnTo>
                    <a:pt x="7845128" y="694092"/>
                  </a:lnTo>
                  <a:lnTo>
                    <a:pt x="7856606" y="694092"/>
                  </a:lnTo>
                  <a:lnTo>
                    <a:pt x="7868036" y="694092"/>
                  </a:lnTo>
                  <a:lnTo>
                    <a:pt x="7879466" y="694092"/>
                  </a:lnTo>
                  <a:lnTo>
                    <a:pt x="7890896" y="694092"/>
                  </a:lnTo>
                  <a:lnTo>
                    <a:pt x="7902326" y="694092"/>
                  </a:lnTo>
                  <a:lnTo>
                    <a:pt x="7913804" y="694092"/>
                  </a:lnTo>
                  <a:lnTo>
                    <a:pt x="7925234" y="694092"/>
                  </a:lnTo>
                  <a:lnTo>
                    <a:pt x="7936663" y="694092"/>
                  </a:lnTo>
                  <a:lnTo>
                    <a:pt x="7948094" y="694092"/>
                  </a:lnTo>
                  <a:lnTo>
                    <a:pt x="7959524" y="694092"/>
                  </a:lnTo>
                  <a:lnTo>
                    <a:pt x="7971001" y="694092"/>
                  </a:lnTo>
                  <a:lnTo>
                    <a:pt x="7982431" y="694092"/>
                  </a:lnTo>
                  <a:lnTo>
                    <a:pt x="7993861" y="694092"/>
                  </a:lnTo>
                  <a:lnTo>
                    <a:pt x="8005291" y="694092"/>
                  </a:lnTo>
                  <a:lnTo>
                    <a:pt x="8016721" y="694092"/>
                  </a:lnTo>
                  <a:lnTo>
                    <a:pt x="8028199" y="694092"/>
                  </a:lnTo>
                  <a:lnTo>
                    <a:pt x="8039629" y="694092"/>
                  </a:lnTo>
                  <a:lnTo>
                    <a:pt x="8051059" y="694092"/>
                  </a:lnTo>
                  <a:lnTo>
                    <a:pt x="8062489" y="694092"/>
                  </a:lnTo>
                  <a:lnTo>
                    <a:pt x="8073919" y="694092"/>
                  </a:lnTo>
                  <a:lnTo>
                    <a:pt x="8085396" y="694092"/>
                  </a:lnTo>
                  <a:lnTo>
                    <a:pt x="8096826" y="694092"/>
                  </a:lnTo>
                  <a:lnTo>
                    <a:pt x="8108256" y="694092"/>
                  </a:lnTo>
                  <a:lnTo>
                    <a:pt x="8119687" y="694092"/>
                  </a:lnTo>
                  <a:lnTo>
                    <a:pt x="8131117" y="694092"/>
                  </a:lnTo>
                  <a:lnTo>
                    <a:pt x="8142594" y="694092"/>
                  </a:lnTo>
                  <a:lnTo>
                    <a:pt x="8154024" y="694092"/>
                  </a:lnTo>
                  <a:lnTo>
                    <a:pt x="8165454" y="694092"/>
                  </a:lnTo>
                  <a:lnTo>
                    <a:pt x="8176884" y="694092"/>
                  </a:lnTo>
                  <a:lnTo>
                    <a:pt x="8188314" y="694092"/>
                  </a:lnTo>
                  <a:lnTo>
                    <a:pt x="8199792" y="694092"/>
                  </a:lnTo>
                  <a:lnTo>
                    <a:pt x="8211222" y="694092"/>
                  </a:lnTo>
                  <a:lnTo>
                    <a:pt x="8222652" y="694092"/>
                  </a:lnTo>
                  <a:lnTo>
                    <a:pt x="8234082" y="694092"/>
                  </a:lnTo>
                  <a:lnTo>
                    <a:pt x="8245512" y="694092"/>
                  </a:lnTo>
                  <a:lnTo>
                    <a:pt x="8256989" y="694092"/>
                  </a:lnTo>
                  <a:lnTo>
                    <a:pt x="8268419" y="694092"/>
                  </a:lnTo>
                  <a:lnTo>
                    <a:pt x="8279850" y="694092"/>
                  </a:lnTo>
                  <a:lnTo>
                    <a:pt x="8291280" y="694092"/>
                  </a:lnTo>
                  <a:lnTo>
                    <a:pt x="8302709" y="694092"/>
                  </a:lnTo>
                  <a:lnTo>
                    <a:pt x="8314187" y="694092"/>
                  </a:lnTo>
                  <a:lnTo>
                    <a:pt x="8325617" y="694092"/>
                  </a:lnTo>
                  <a:lnTo>
                    <a:pt x="8337047" y="694092"/>
                  </a:lnTo>
                  <a:lnTo>
                    <a:pt x="8348477" y="694092"/>
                  </a:lnTo>
                  <a:lnTo>
                    <a:pt x="8359907" y="694092"/>
                  </a:lnTo>
                  <a:lnTo>
                    <a:pt x="8371385" y="694092"/>
                  </a:lnTo>
                  <a:lnTo>
                    <a:pt x="8382815" y="694092"/>
                  </a:lnTo>
                  <a:lnTo>
                    <a:pt x="8394245" y="694092"/>
                  </a:lnTo>
                  <a:lnTo>
                    <a:pt x="8405674" y="694092"/>
                  </a:lnTo>
                  <a:lnTo>
                    <a:pt x="8417104" y="694092"/>
                  </a:lnTo>
                  <a:lnTo>
                    <a:pt x="8428582" y="694092"/>
                  </a:lnTo>
                  <a:lnTo>
                    <a:pt x="8440012" y="694092"/>
                  </a:lnTo>
                  <a:lnTo>
                    <a:pt x="8451442" y="694092"/>
                  </a:lnTo>
                  <a:lnTo>
                    <a:pt x="8462872" y="694092"/>
                  </a:lnTo>
                  <a:lnTo>
                    <a:pt x="8474302" y="694092"/>
                  </a:lnTo>
                  <a:lnTo>
                    <a:pt x="8485780" y="694092"/>
                  </a:lnTo>
                  <a:lnTo>
                    <a:pt x="8497210" y="694092"/>
                  </a:lnTo>
                  <a:lnTo>
                    <a:pt x="8508640" y="694092"/>
                  </a:lnTo>
                  <a:lnTo>
                    <a:pt x="8520069" y="694092"/>
                  </a:lnTo>
                  <a:lnTo>
                    <a:pt x="8531500" y="694092"/>
                  </a:lnTo>
                  <a:lnTo>
                    <a:pt x="8542977" y="694092"/>
                  </a:lnTo>
                  <a:lnTo>
                    <a:pt x="8554407" y="694092"/>
                  </a:lnTo>
                  <a:lnTo>
                    <a:pt x="8565837" y="694092"/>
                  </a:lnTo>
                  <a:lnTo>
                    <a:pt x="8577267" y="694092"/>
                  </a:lnTo>
                  <a:lnTo>
                    <a:pt x="8588697" y="694092"/>
                  </a:lnTo>
                  <a:lnTo>
                    <a:pt x="8600175" y="694092"/>
                  </a:lnTo>
                  <a:lnTo>
                    <a:pt x="8611605" y="694092"/>
                  </a:lnTo>
                  <a:lnTo>
                    <a:pt x="8623035" y="694092"/>
                  </a:lnTo>
                  <a:lnTo>
                    <a:pt x="8634465" y="694092"/>
                  </a:lnTo>
                  <a:lnTo>
                    <a:pt x="8645895" y="694092"/>
                  </a:lnTo>
                  <a:lnTo>
                    <a:pt x="8657373" y="694092"/>
                  </a:lnTo>
                  <a:lnTo>
                    <a:pt x="8668802" y="694092"/>
                  </a:lnTo>
                  <a:lnTo>
                    <a:pt x="8680232" y="694092"/>
                  </a:lnTo>
                  <a:lnTo>
                    <a:pt x="8691662" y="694092"/>
                  </a:lnTo>
                  <a:lnTo>
                    <a:pt x="8703093" y="694092"/>
                  </a:lnTo>
                  <a:lnTo>
                    <a:pt x="8714570" y="694092"/>
                  </a:lnTo>
                  <a:lnTo>
                    <a:pt x="8726000" y="694092"/>
                  </a:lnTo>
                  <a:lnTo>
                    <a:pt x="8737430" y="694092"/>
                  </a:lnTo>
                  <a:lnTo>
                    <a:pt x="8748860" y="694092"/>
                  </a:lnTo>
                  <a:lnTo>
                    <a:pt x="8760290" y="694092"/>
                  </a:lnTo>
                  <a:lnTo>
                    <a:pt x="8771768" y="694092"/>
                  </a:lnTo>
                  <a:lnTo>
                    <a:pt x="8783198" y="694092"/>
                  </a:lnTo>
                  <a:lnTo>
                    <a:pt x="8794628" y="694092"/>
                  </a:lnTo>
                  <a:lnTo>
                    <a:pt x="8806058" y="694092"/>
                  </a:lnTo>
                  <a:lnTo>
                    <a:pt x="8817488" y="694092"/>
                  </a:lnTo>
                  <a:lnTo>
                    <a:pt x="8828918" y="694092"/>
                  </a:lnTo>
                  <a:lnTo>
                    <a:pt x="8840395" y="694092"/>
                  </a:lnTo>
                  <a:lnTo>
                    <a:pt x="8851825" y="694092"/>
                  </a:lnTo>
                  <a:lnTo>
                    <a:pt x="8863256" y="694092"/>
                  </a:lnTo>
                  <a:lnTo>
                    <a:pt x="8874686" y="694092"/>
                  </a:lnTo>
                  <a:lnTo>
                    <a:pt x="8886115" y="694092"/>
                  </a:lnTo>
                  <a:lnTo>
                    <a:pt x="8897593" y="694092"/>
                  </a:lnTo>
                  <a:lnTo>
                    <a:pt x="8909022" y="694092"/>
                  </a:lnTo>
                  <a:lnTo>
                    <a:pt x="8920453" y="694092"/>
                  </a:lnTo>
                  <a:lnTo>
                    <a:pt x="8931883" y="694092"/>
                  </a:lnTo>
                  <a:lnTo>
                    <a:pt x="8943313" y="694092"/>
                  </a:lnTo>
                  <a:lnTo>
                    <a:pt x="8954791" y="694092"/>
                  </a:lnTo>
                  <a:lnTo>
                    <a:pt x="8966220" y="694092"/>
                  </a:lnTo>
                  <a:lnTo>
                    <a:pt x="8977651" y="694092"/>
                  </a:lnTo>
                  <a:lnTo>
                    <a:pt x="8989080" y="694092"/>
                  </a:lnTo>
                  <a:lnTo>
                    <a:pt x="9000511" y="694092"/>
                  </a:lnTo>
                  <a:lnTo>
                    <a:pt x="9011988" y="694092"/>
                  </a:lnTo>
                  <a:lnTo>
                    <a:pt x="9023418" y="694092"/>
                  </a:lnTo>
                  <a:lnTo>
                    <a:pt x="9034849" y="694092"/>
                  </a:lnTo>
                  <a:lnTo>
                    <a:pt x="9046278" y="694092"/>
                  </a:lnTo>
                  <a:lnTo>
                    <a:pt x="9057709" y="694092"/>
                  </a:lnTo>
                  <a:lnTo>
                    <a:pt x="9069186" y="694092"/>
                  </a:lnTo>
                  <a:lnTo>
                    <a:pt x="9080615" y="694092"/>
                  </a:lnTo>
                  <a:lnTo>
                    <a:pt x="9092046" y="694092"/>
                  </a:lnTo>
                  <a:lnTo>
                    <a:pt x="9103476" y="694092"/>
                  </a:lnTo>
                  <a:lnTo>
                    <a:pt x="9114906" y="694092"/>
                  </a:lnTo>
                  <a:lnTo>
                    <a:pt x="9126384" y="694092"/>
                  </a:lnTo>
                  <a:lnTo>
                    <a:pt x="9137813" y="694092"/>
                  </a:lnTo>
                  <a:lnTo>
                    <a:pt x="9149244" y="694092"/>
                  </a:lnTo>
                  <a:lnTo>
                    <a:pt x="9160673" y="694092"/>
                  </a:lnTo>
                  <a:lnTo>
                    <a:pt x="9172104" y="694092"/>
                  </a:lnTo>
                  <a:lnTo>
                    <a:pt x="9183581" y="694092"/>
                  </a:lnTo>
                  <a:lnTo>
                    <a:pt x="9195011" y="694092"/>
                  </a:lnTo>
                  <a:lnTo>
                    <a:pt x="9206442" y="694092"/>
                  </a:lnTo>
                  <a:lnTo>
                    <a:pt x="9217871" y="694092"/>
                  </a:lnTo>
                  <a:lnTo>
                    <a:pt x="9229301" y="694092"/>
                  </a:lnTo>
                  <a:lnTo>
                    <a:pt x="9240779" y="694092"/>
                  </a:lnTo>
                  <a:lnTo>
                    <a:pt x="9252209" y="694092"/>
                  </a:lnTo>
                  <a:lnTo>
                    <a:pt x="9263639" y="694092"/>
                  </a:lnTo>
                  <a:lnTo>
                    <a:pt x="9275069" y="694092"/>
                  </a:lnTo>
                  <a:lnTo>
                    <a:pt x="9286498" y="694092"/>
                  </a:lnTo>
                  <a:lnTo>
                    <a:pt x="9297977" y="694092"/>
                  </a:lnTo>
                  <a:lnTo>
                    <a:pt x="9309406" y="694092"/>
                  </a:lnTo>
                  <a:lnTo>
                    <a:pt x="9320837" y="694092"/>
                  </a:lnTo>
                  <a:lnTo>
                    <a:pt x="9332266" y="694092"/>
                  </a:lnTo>
                  <a:lnTo>
                    <a:pt x="9343696" y="694092"/>
                  </a:lnTo>
                  <a:lnTo>
                    <a:pt x="9355174" y="694092"/>
                  </a:lnTo>
                  <a:lnTo>
                    <a:pt x="9366604" y="694092"/>
                  </a:lnTo>
                  <a:lnTo>
                    <a:pt x="9378035" y="694092"/>
                  </a:lnTo>
                  <a:lnTo>
                    <a:pt x="9389464" y="694092"/>
                  </a:lnTo>
                  <a:lnTo>
                    <a:pt x="9400894" y="694092"/>
                  </a:lnTo>
                  <a:lnTo>
                    <a:pt x="9412372" y="694092"/>
                  </a:lnTo>
                  <a:lnTo>
                    <a:pt x="9423802" y="694092"/>
                  </a:lnTo>
                  <a:lnTo>
                    <a:pt x="9435232" y="694092"/>
                  </a:lnTo>
                  <a:lnTo>
                    <a:pt x="9446662" y="694092"/>
                  </a:lnTo>
                  <a:lnTo>
                    <a:pt x="9458091" y="694092"/>
                  </a:lnTo>
                  <a:lnTo>
                    <a:pt x="9469570" y="694092"/>
                  </a:lnTo>
                  <a:lnTo>
                    <a:pt x="9480999" y="694092"/>
                  </a:lnTo>
                  <a:lnTo>
                    <a:pt x="9492429" y="694092"/>
                  </a:lnTo>
                  <a:lnTo>
                    <a:pt x="9503859" y="694092"/>
                  </a:lnTo>
                  <a:lnTo>
                    <a:pt x="9515289" y="694092"/>
                  </a:lnTo>
                  <a:lnTo>
                    <a:pt x="9526767" y="694092"/>
                  </a:lnTo>
                  <a:lnTo>
                    <a:pt x="9538197" y="694092"/>
                  </a:lnTo>
                  <a:lnTo>
                    <a:pt x="9549626" y="694092"/>
                  </a:lnTo>
                  <a:lnTo>
                    <a:pt x="9561057" y="694092"/>
                  </a:lnTo>
                  <a:lnTo>
                    <a:pt x="9572487" y="694092"/>
                  </a:lnTo>
                  <a:lnTo>
                    <a:pt x="9583965" y="694092"/>
                  </a:lnTo>
                  <a:lnTo>
                    <a:pt x="9595395" y="694092"/>
                  </a:lnTo>
                  <a:lnTo>
                    <a:pt x="9606824" y="694092"/>
                  </a:lnTo>
                  <a:lnTo>
                    <a:pt x="9618255" y="694092"/>
                  </a:lnTo>
                  <a:lnTo>
                    <a:pt x="9629684" y="694092"/>
                  </a:lnTo>
                  <a:lnTo>
                    <a:pt x="9641163" y="694092"/>
                  </a:lnTo>
                  <a:lnTo>
                    <a:pt x="9652592" y="694092"/>
                  </a:lnTo>
                  <a:lnTo>
                    <a:pt x="9664022" y="694092"/>
                  </a:lnTo>
                  <a:lnTo>
                    <a:pt x="9675452" y="694092"/>
                  </a:lnTo>
                  <a:lnTo>
                    <a:pt x="9686882" y="694092"/>
                  </a:lnTo>
                  <a:lnTo>
                    <a:pt x="9698360" y="694092"/>
                  </a:lnTo>
                  <a:lnTo>
                    <a:pt x="9709790" y="694092"/>
                  </a:lnTo>
                  <a:lnTo>
                    <a:pt x="9721219" y="694092"/>
                  </a:lnTo>
                  <a:lnTo>
                    <a:pt x="9732650" y="694092"/>
                  </a:lnTo>
                  <a:lnTo>
                    <a:pt x="9744080" y="694092"/>
                  </a:lnTo>
                  <a:lnTo>
                    <a:pt x="9755557" y="694092"/>
                  </a:lnTo>
                  <a:lnTo>
                    <a:pt x="9766988" y="694092"/>
                  </a:lnTo>
                  <a:lnTo>
                    <a:pt x="9778417" y="694092"/>
                  </a:lnTo>
                  <a:lnTo>
                    <a:pt x="9789848" y="694092"/>
                  </a:lnTo>
                  <a:lnTo>
                    <a:pt x="9801277" y="694092"/>
                  </a:lnTo>
                  <a:lnTo>
                    <a:pt x="9812755" y="694092"/>
                  </a:lnTo>
                  <a:lnTo>
                    <a:pt x="9824185" y="694092"/>
                  </a:lnTo>
                  <a:lnTo>
                    <a:pt x="9835615" y="694092"/>
                  </a:lnTo>
                  <a:lnTo>
                    <a:pt x="9847045" y="694092"/>
                  </a:lnTo>
                  <a:lnTo>
                    <a:pt x="9858475" y="694092"/>
                  </a:lnTo>
                  <a:lnTo>
                    <a:pt x="9869952" y="694092"/>
                  </a:lnTo>
                  <a:lnTo>
                    <a:pt x="9881383" y="694092"/>
                  </a:lnTo>
                  <a:lnTo>
                    <a:pt x="9892812" y="694092"/>
                  </a:lnTo>
                  <a:lnTo>
                    <a:pt x="9904243" y="694092"/>
                  </a:lnTo>
                  <a:lnTo>
                    <a:pt x="9915673" y="694092"/>
                  </a:lnTo>
                  <a:lnTo>
                    <a:pt x="9927102" y="694092"/>
                  </a:lnTo>
                  <a:lnTo>
                    <a:pt x="9938581" y="694092"/>
                  </a:lnTo>
                  <a:lnTo>
                    <a:pt x="9950010" y="694092"/>
                  </a:lnTo>
                  <a:lnTo>
                    <a:pt x="9961441" y="694092"/>
                  </a:lnTo>
                  <a:lnTo>
                    <a:pt x="9972870" y="694092"/>
                  </a:lnTo>
                  <a:lnTo>
                    <a:pt x="9984300" y="694092"/>
                  </a:lnTo>
                  <a:lnTo>
                    <a:pt x="9995778" y="694092"/>
                  </a:lnTo>
                  <a:lnTo>
                    <a:pt x="10007208" y="694092"/>
                  </a:lnTo>
                  <a:lnTo>
                    <a:pt x="10018638" y="694092"/>
                  </a:lnTo>
                  <a:lnTo>
                    <a:pt x="10030068" y="694092"/>
                  </a:lnTo>
                  <a:lnTo>
                    <a:pt x="10041498" y="694092"/>
                  </a:lnTo>
                  <a:lnTo>
                    <a:pt x="10052976" y="694092"/>
                  </a:lnTo>
                  <a:lnTo>
                    <a:pt x="10064405" y="694092"/>
                  </a:lnTo>
                  <a:lnTo>
                    <a:pt x="10075835" y="694092"/>
                  </a:lnTo>
                  <a:lnTo>
                    <a:pt x="10087266" y="694092"/>
                  </a:lnTo>
                  <a:lnTo>
                    <a:pt x="10098695" y="694092"/>
                  </a:lnTo>
                  <a:lnTo>
                    <a:pt x="10110174" y="694092"/>
                  </a:lnTo>
                  <a:lnTo>
                    <a:pt x="10121603" y="694092"/>
                  </a:lnTo>
                  <a:lnTo>
                    <a:pt x="10133033" y="694092"/>
                  </a:lnTo>
                  <a:lnTo>
                    <a:pt x="10144463" y="694092"/>
                  </a:lnTo>
                  <a:lnTo>
                    <a:pt x="10155893" y="694092"/>
                  </a:lnTo>
                  <a:lnTo>
                    <a:pt x="10167371" y="694092"/>
                  </a:lnTo>
                  <a:lnTo>
                    <a:pt x="10178801" y="694092"/>
                  </a:lnTo>
                  <a:lnTo>
                    <a:pt x="10190230" y="694092"/>
                  </a:lnTo>
                  <a:lnTo>
                    <a:pt x="10201661" y="694092"/>
                  </a:lnTo>
                  <a:lnTo>
                    <a:pt x="10213091" y="694092"/>
                  </a:lnTo>
                  <a:lnTo>
                    <a:pt x="10224569" y="694092"/>
                  </a:lnTo>
                  <a:lnTo>
                    <a:pt x="10235998" y="694092"/>
                  </a:lnTo>
                  <a:lnTo>
                    <a:pt x="10247428" y="694092"/>
                  </a:lnTo>
                  <a:lnTo>
                    <a:pt x="10258859" y="694092"/>
                  </a:lnTo>
                  <a:lnTo>
                    <a:pt x="10270288" y="694092"/>
                  </a:lnTo>
                  <a:lnTo>
                    <a:pt x="10281767" y="694092"/>
                  </a:lnTo>
                  <a:lnTo>
                    <a:pt x="10293196" y="694092"/>
                  </a:lnTo>
                  <a:lnTo>
                    <a:pt x="10304626" y="694092"/>
                  </a:lnTo>
                  <a:lnTo>
                    <a:pt x="10316056" y="694092"/>
                  </a:lnTo>
                  <a:lnTo>
                    <a:pt x="10327486" y="694092"/>
                  </a:lnTo>
                  <a:lnTo>
                    <a:pt x="10338963" y="694092"/>
                  </a:lnTo>
                  <a:lnTo>
                    <a:pt x="10350394" y="694092"/>
                  </a:lnTo>
                  <a:lnTo>
                    <a:pt x="10361823" y="694092"/>
                  </a:lnTo>
                  <a:lnTo>
                    <a:pt x="10373254" y="694092"/>
                  </a:lnTo>
                  <a:lnTo>
                    <a:pt x="10384684" y="694092"/>
                  </a:lnTo>
                  <a:lnTo>
                    <a:pt x="10396161" y="694092"/>
                  </a:lnTo>
                  <a:lnTo>
                    <a:pt x="10407591" y="694092"/>
                  </a:lnTo>
                  <a:lnTo>
                    <a:pt x="10419021" y="694092"/>
                  </a:lnTo>
                  <a:lnTo>
                    <a:pt x="10430452" y="694092"/>
                  </a:lnTo>
                  <a:lnTo>
                    <a:pt x="10441881" y="694092"/>
                  </a:lnTo>
                  <a:lnTo>
                    <a:pt x="10453358" y="694092"/>
                  </a:lnTo>
                  <a:lnTo>
                    <a:pt x="10464789" y="694092"/>
                  </a:lnTo>
                  <a:lnTo>
                    <a:pt x="10476219" y="694092"/>
                  </a:lnTo>
                  <a:lnTo>
                    <a:pt x="10487649" y="694092"/>
                  </a:lnTo>
                  <a:lnTo>
                    <a:pt x="10499079" y="694092"/>
                  </a:lnTo>
                  <a:lnTo>
                    <a:pt x="10510556" y="694092"/>
                  </a:lnTo>
                  <a:lnTo>
                    <a:pt x="10521987" y="694092"/>
                  </a:lnTo>
                  <a:lnTo>
                    <a:pt x="10533416" y="694092"/>
                  </a:lnTo>
                  <a:lnTo>
                    <a:pt x="10544847" y="694092"/>
                  </a:lnTo>
                  <a:lnTo>
                    <a:pt x="10556277" y="694092"/>
                  </a:lnTo>
                  <a:lnTo>
                    <a:pt x="10567754" y="694092"/>
                  </a:lnTo>
                  <a:lnTo>
                    <a:pt x="10579184" y="694092"/>
                  </a:lnTo>
                  <a:lnTo>
                    <a:pt x="10590614" y="694092"/>
                  </a:lnTo>
                  <a:lnTo>
                    <a:pt x="10602045" y="694092"/>
                  </a:lnTo>
                  <a:lnTo>
                    <a:pt x="10613474" y="694092"/>
                  </a:lnTo>
                  <a:lnTo>
                    <a:pt x="10624951" y="694092"/>
                  </a:lnTo>
                  <a:lnTo>
                    <a:pt x="10636382" y="694092"/>
                  </a:lnTo>
                  <a:lnTo>
                    <a:pt x="10647812" y="694092"/>
                  </a:lnTo>
                  <a:lnTo>
                    <a:pt x="10659241" y="694092"/>
                  </a:lnTo>
                  <a:lnTo>
                    <a:pt x="10670672" y="694092"/>
                  </a:lnTo>
                  <a:lnTo>
                    <a:pt x="10682149" y="694092"/>
                  </a:lnTo>
                  <a:lnTo>
                    <a:pt x="10693580" y="694092"/>
                  </a:lnTo>
                  <a:lnTo>
                    <a:pt x="10705009" y="694092"/>
                  </a:lnTo>
                  <a:lnTo>
                    <a:pt x="10716439" y="694092"/>
                  </a:lnTo>
                  <a:lnTo>
                    <a:pt x="10727870" y="694092"/>
                  </a:lnTo>
                  <a:lnTo>
                    <a:pt x="10739347" y="694092"/>
                  </a:lnTo>
                  <a:lnTo>
                    <a:pt x="10750778" y="694092"/>
                  </a:lnTo>
                  <a:lnTo>
                    <a:pt x="10762207" y="694092"/>
                  </a:lnTo>
                  <a:lnTo>
                    <a:pt x="10773637" y="694092"/>
                  </a:lnTo>
                  <a:lnTo>
                    <a:pt x="10785067" y="694092"/>
                  </a:lnTo>
                  <a:lnTo>
                    <a:pt x="10796544" y="694092"/>
                  </a:lnTo>
                  <a:lnTo>
                    <a:pt x="10807975" y="694092"/>
                  </a:lnTo>
                  <a:lnTo>
                    <a:pt x="10819405" y="694092"/>
                  </a:lnTo>
                  <a:lnTo>
                    <a:pt x="10830834" y="694092"/>
                  </a:lnTo>
                  <a:lnTo>
                    <a:pt x="10842265" y="694092"/>
                  </a:lnTo>
                  <a:lnTo>
                    <a:pt x="10853742" y="694092"/>
                  </a:lnTo>
                  <a:lnTo>
                    <a:pt x="10865173" y="694092"/>
                  </a:lnTo>
                  <a:lnTo>
                    <a:pt x="10876602" y="694092"/>
                  </a:lnTo>
                  <a:lnTo>
                    <a:pt x="10888032" y="694092"/>
                  </a:lnTo>
                  <a:lnTo>
                    <a:pt x="10899463" y="694092"/>
                  </a:lnTo>
                  <a:lnTo>
                    <a:pt x="10910892" y="694092"/>
                  </a:lnTo>
                  <a:lnTo>
                    <a:pt x="10922369" y="694092"/>
                  </a:lnTo>
                  <a:lnTo>
                    <a:pt x="10933800" y="694092"/>
                  </a:lnTo>
                  <a:lnTo>
                    <a:pt x="10945230" y="694092"/>
                  </a:lnTo>
                  <a:lnTo>
                    <a:pt x="10956660" y="694092"/>
                  </a:lnTo>
                  <a:lnTo>
                    <a:pt x="10968090" y="694092"/>
                  </a:lnTo>
                  <a:lnTo>
                    <a:pt x="10979567" y="694092"/>
                  </a:lnTo>
                  <a:lnTo>
                    <a:pt x="10990998" y="694092"/>
                  </a:lnTo>
                  <a:lnTo>
                    <a:pt x="11002427" y="694092"/>
                  </a:lnTo>
                  <a:lnTo>
                    <a:pt x="11013858" y="694092"/>
                  </a:lnTo>
                  <a:lnTo>
                    <a:pt x="11025287" y="694092"/>
                  </a:lnTo>
                  <a:lnTo>
                    <a:pt x="11036765" y="694092"/>
                  </a:lnTo>
                  <a:lnTo>
                    <a:pt x="11048195" y="694092"/>
                  </a:lnTo>
                  <a:lnTo>
                    <a:pt x="11059625" y="694092"/>
                  </a:lnTo>
                  <a:lnTo>
                    <a:pt x="11071056" y="694092"/>
                  </a:lnTo>
                  <a:lnTo>
                    <a:pt x="11082485" y="694092"/>
                  </a:lnTo>
                  <a:lnTo>
                    <a:pt x="11093962" y="694092"/>
                  </a:lnTo>
                  <a:lnTo>
                    <a:pt x="11105393" y="694092"/>
                  </a:lnTo>
                  <a:lnTo>
                    <a:pt x="11116823" y="694092"/>
                  </a:lnTo>
                  <a:lnTo>
                    <a:pt x="11128253" y="694092"/>
                  </a:lnTo>
                  <a:lnTo>
                    <a:pt x="11139683" y="694092"/>
                  </a:lnTo>
                  <a:lnTo>
                    <a:pt x="11151160" y="694092"/>
                  </a:lnTo>
                  <a:lnTo>
                    <a:pt x="11162591" y="694092"/>
                  </a:lnTo>
                  <a:lnTo>
                    <a:pt x="11174020" y="694092"/>
                  </a:lnTo>
                  <a:lnTo>
                    <a:pt x="11185451" y="694092"/>
                  </a:lnTo>
                  <a:lnTo>
                    <a:pt x="11196881" y="694092"/>
                  </a:lnTo>
                  <a:lnTo>
                    <a:pt x="11208358" y="694092"/>
                  </a:lnTo>
                  <a:lnTo>
                    <a:pt x="11218359" y="694092"/>
                  </a:lnTo>
                </a:path>
              </a:pathLst>
            </a:custGeom>
            <a:noFill/>
            <a:ln w="11124" cap="flat">
              <a:solidFill>
                <a:srgbClr val="FF000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F405D564-B6CC-1240-80EF-C26190A13CA1}"/>
                </a:ext>
              </a:extLst>
            </p:cNvPr>
            <p:cNvSpPr/>
            <p:nvPr/>
          </p:nvSpPr>
          <p:spPr>
            <a:xfrm>
              <a:off x="851149" y="4517271"/>
              <a:ext cx="11218359" cy="1583491"/>
            </a:xfrm>
            <a:custGeom>
              <a:avLst/>
              <a:gdLst>
                <a:gd name="connsiteX0" fmla="*/ 0 w 11218359"/>
                <a:gd name="connsiteY0" fmla="*/ 1583491 h 1583491"/>
                <a:gd name="connsiteX1" fmla="*/ 9149 w 11218359"/>
                <a:gd name="connsiteY1" fmla="*/ 1583491 h 1583491"/>
                <a:gd name="connsiteX2" fmla="*/ 20588 w 11218359"/>
                <a:gd name="connsiteY2" fmla="*/ 1583491 h 1583491"/>
                <a:gd name="connsiteX3" fmla="*/ 32028 w 11218359"/>
                <a:gd name="connsiteY3" fmla="*/ 1583491 h 1583491"/>
                <a:gd name="connsiteX4" fmla="*/ 43467 w 11218359"/>
                <a:gd name="connsiteY4" fmla="*/ 1583491 h 1583491"/>
                <a:gd name="connsiteX5" fmla="*/ 54907 w 11218359"/>
                <a:gd name="connsiteY5" fmla="*/ 1583491 h 1583491"/>
                <a:gd name="connsiteX6" fmla="*/ 66346 w 11218359"/>
                <a:gd name="connsiteY6" fmla="*/ 1583491 h 1583491"/>
                <a:gd name="connsiteX7" fmla="*/ 77786 w 11218359"/>
                <a:gd name="connsiteY7" fmla="*/ 1583491 h 1583491"/>
                <a:gd name="connsiteX8" fmla="*/ 89225 w 11218359"/>
                <a:gd name="connsiteY8" fmla="*/ 1583491 h 1583491"/>
                <a:gd name="connsiteX9" fmla="*/ 100665 w 11218359"/>
                <a:gd name="connsiteY9" fmla="*/ 1583491 h 1583491"/>
                <a:gd name="connsiteX10" fmla="*/ 112104 w 11218359"/>
                <a:gd name="connsiteY10" fmla="*/ 1583491 h 1583491"/>
                <a:gd name="connsiteX11" fmla="*/ 123544 w 11218359"/>
                <a:gd name="connsiteY11" fmla="*/ 1583491 h 1583491"/>
                <a:gd name="connsiteX12" fmla="*/ 134979 w 11218359"/>
                <a:gd name="connsiteY12" fmla="*/ 1583491 h 1583491"/>
                <a:gd name="connsiteX13" fmla="*/ 146423 w 11218359"/>
                <a:gd name="connsiteY13" fmla="*/ 1583491 h 1583491"/>
                <a:gd name="connsiteX14" fmla="*/ 157858 w 11218359"/>
                <a:gd name="connsiteY14" fmla="*/ 1583491 h 1583491"/>
                <a:gd name="connsiteX15" fmla="*/ 169297 w 11218359"/>
                <a:gd name="connsiteY15" fmla="*/ 1583491 h 1583491"/>
                <a:gd name="connsiteX16" fmla="*/ 180737 w 11218359"/>
                <a:gd name="connsiteY16" fmla="*/ 1583491 h 1583491"/>
                <a:gd name="connsiteX17" fmla="*/ 192176 w 11218359"/>
                <a:gd name="connsiteY17" fmla="*/ 1583491 h 1583491"/>
                <a:gd name="connsiteX18" fmla="*/ 203616 w 11218359"/>
                <a:gd name="connsiteY18" fmla="*/ 1583491 h 1583491"/>
                <a:gd name="connsiteX19" fmla="*/ 215055 w 11218359"/>
                <a:gd name="connsiteY19" fmla="*/ 1583491 h 1583491"/>
                <a:gd name="connsiteX20" fmla="*/ 226495 w 11218359"/>
                <a:gd name="connsiteY20" fmla="*/ 1583491 h 1583491"/>
                <a:gd name="connsiteX21" fmla="*/ 237935 w 11218359"/>
                <a:gd name="connsiteY21" fmla="*/ 1583491 h 1583491"/>
                <a:gd name="connsiteX22" fmla="*/ 249374 w 11218359"/>
                <a:gd name="connsiteY22" fmla="*/ 1583491 h 1583491"/>
                <a:gd name="connsiteX23" fmla="*/ 260814 w 11218359"/>
                <a:gd name="connsiteY23" fmla="*/ 1583491 h 1583491"/>
                <a:gd name="connsiteX24" fmla="*/ 272253 w 11218359"/>
                <a:gd name="connsiteY24" fmla="*/ 1583491 h 1583491"/>
                <a:gd name="connsiteX25" fmla="*/ 283693 w 11218359"/>
                <a:gd name="connsiteY25" fmla="*/ 1583491 h 1583491"/>
                <a:gd name="connsiteX26" fmla="*/ 295132 w 11218359"/>
                <a:gd name="connsiteY26" fmla="*/ 1583491 h 1583491"/>
                <a:gd name="connsiteX27" fmla="*/ 306572 w 11218359"/>
                <a:gd name="connsiteY27" fmla="*/ 1583491 h 1583491"/>
                <a:gd name="connsiteX28" fmla="*/ 318011 w 11218359"/>
                <a:gd name="connsiteY28" fmla="*/ 1583491 h 1583491"/>
                <a:gd name="connsiteX29" fmla="*/ 329451 w 11218359"/>
                <a:gd name="connsiteY29" fmla="*/ 1583491 h 1583491"/>
                <a:gd name="connsiteX30" fmla="*/ 340890 w 11218359"/>
                <a:gd name="connsiteY30" fmla="*/ 1583491 h 1583491"/>
                <a:gd name="connsiteX31" fmla="*/ 352330 w 11218359"/>
                <a:gd name="connsiteY31" fmla="*/ 1583491 h 1583491"/>
                <a:gd name="connsiteX32" fmla="*/ 363769 w 11218359"/>
                <a:gd name="connsiteY32" fmla="*/ 1583491 h 1583491"/>
                <a:gd name="connsiteX33" fmla="*/ 375209 w 11218359"/>
                <a:gd name="connsiteY33" fmla="*/ 1583491 h 1583491"/>
                <a:gd name="connsiteX34" fmla="*/ 386648 w 11218359"/>
                <a:gd name="connsiteY34" fmla="*/ 1583491 h 1583491"/>
                <a:gd name="connsiteX35" fmla="*/ 398088 w 11218359"/>
                <a:gd name="connsiteY35" fmla="*/ 1583491 h 1583491"/>
                <a:gd name="connsiteX36" fmla="*/ 409527 w 11218359"/>
                <a:gd name="connsiteY36" fmla="*/ 1583491 h 1583491"/>
                <a:gd name="connsiteX37" fmla="*/ 420967 w 11218359"/>
                <a:gd name="connsiteY37" fmla="*/ 1583491 h 1583491"/>
                <a:gd name="connsiteX38" fmla="*/ 432406 w 11218359"/>
                <a:gd name="connsiteY38" fmla="*/ 1583491 h 1583491"/>
                <a:gd name="connsiteX39" fmla="*/ 443846 w 11218359"/>
                <a:gd name="connsiteY39" fmla="*/ 1583491 h 1583491"/>
                <a:gd name="connsiteX40" fmla="*/ 455285 w 11218359"/>
                <a:gd name="connsiteY40" fmla="*/ 1583491 h 1583491"/>
                <a:gd name="connsiteX41" fmla="*/ 466725 w 11218359"/>
                <a:gd name="connsiteY41" fmla="*/ 1583491 h 1583491"/>
                <a:gd name="connsiteX42" fmla="*/ 478165 w 11218359"/>
                <a:gd name="connsiteY42" fmla="*/ 1583491 h 1583491"/>
                <a:gd name="connsiteX43" fmla="*/ 489604 w 11218359"/>
                <a:gd name="connsiteY43" fmla="*/ 1583491 h 1583491"/>
                <a:gd name="connsiteX44" fmla="*/ 501044 w 11218359"/>
                <a:gd name="connsiteY44" fmla="*/ 1583491 h 1583491"/>
                <a:gd name="connsiteX45" fmla="*/ 512483 w 11218359"/>
                <a:gd name="connsiteY45" fmla="*/ 1583491 h 1583491"/>
                <a:gd name="connsiteX46" fmla="*/ 523923 w 11218359"/>
                <a:gd name="connsiteY46" fmla="*/ 1583491 h 1583491"/>
                <a:gd name="connsiteX47" fmla="*/ 535362 w 11218359"/>
                <a:gd name="connsiteY47" fmla="*/ 1583491 h 1583491"/>
                <a:gd name="connsiteX48" fmla="*/ 546802 w 11218359"/>
                <a:gd name="connsiteY48" fmla="*/ 1583491 h 1583491"/>
                <a:gd name="connsiteX49" fmla="*/ 558241 w 11218359"/>
                <a:gd name="connsiteY49" fmla="*/ 1583491 h 1583491"/>
                <a:gd name="connsiteX50" fmla="*/ 569681 w 11218359"/>
                <a:gd name="connsiteY50" fmla="*/ 1583491 h 1583491"/>
                <a:gd name="connsiteX51" fmla="*/ 581120 w 11218359"/>
                <a:gd name="connsiteY51" fmla="*/ 1583491 h 1583491"/>
                <a:gd name="connsiteX52" fmla="*/ 592560 w 11218359"/>
                <a:gd name="connsiteY52" fmla="*/ 1583491 h 1583491"/>
                <a:gd name="connsiteX53" fmla="*/ 603999 w 11218359"/>
                <a:gd name="connsiteY53" fmla="*/ 1583491 h 1583491"/>
                <a:gd name="connsiteX54" fmla="*/ 615439 w 11218359"/>
                <a:gd name="connsiteY54" fmla="*/ 1583491 h 1583491"/>
                <a:gd name="connsiteX55" fmla="*/ 626878 w 11218359"/>
                <a:gd name="connsiteY55" fmla="*/ 1583491 h 1583491"/>
                <a:gd name="connsiteX56" fmla="*/ 638318 w 11218359"/>
                <a:gd name="connsiteY56" fmla="*/ 1583491 h 1583491"/>
                <a:gd name="connsiteX57" fmla="*/ 649757 w 11218359"/>
                <a:gd name="connsiteY57" fmla="*/ 1583491 h 1583491"/>
                <a:gd name="connsiteX58" fmla="*/ 661192 w 11218359"/>
                <a:gd name="connsiteY58" fmla="*/ 1583491 h 1583491"/>
                <a:gd name="connsiteX59" fmla="*/ 672632 w 11218359"/>
                <a:gd name="connsiteY59" fmla="*/ 1583491 h 1583491"/>
                <a:gd name="connsiteX60" fmla="*/ 684071 w 11218359"/>
                <a:gd name="connsiteY60" fmla="*/ 1583491 h 1583491"/>
                <a:gd name="connsiteX61" fmla="*/ 695511 w 11218359"/>
                <a:gd name="connsiteY61" fmla="*/ 1583491 h 1583491"/>
                <a:gd name="connsiteX62" fmla="*/ 706950 w 11218359"/>
                <a:gd name="connsiteY62" fmla="*/ 1583491 h 1583491"/>
                <a:gd name="connsiteX63" fmla="*/ 718390 w 11218359"/>
                <a:gd name="connsiteY63" fmla="*/ 1583491 h 1583491"/>
                <a:gd name="connsiteX64" fmla="*/ 729829 w 11218359"/>
                <a:gd name="connsiteY64" fmla="*/ 1583491 h 1583491"/>
                <a:gd name="connsiteX65" fmla="*/ 741269 w 11218359"/>
                <a:gd name="connsiteY65" fmla="*/ 1583491 h 1583491"/>
                <a:gd name="connsiteX66" fmla="*/ 752708 w 11218359"/>
                <a:gd name="connsiteY66" fmla="*/ 1583491 h 1583491"/>
                <a:gd name="connsiteX67" fmla="*/ 764148 w 11218359"/>
                <a:gd name="connsiteY67" fmla="*/ 1583491 h 1583491"/>
                <a:gd name="connsiteX68" fmla="*/ 775587 w 11218359"/>
                <a:gd name="connsiteY68" fmla="*/ 1583491 h 1583491"/>
                <a:gd name="connsiteX69" fmla="*/ 787027 w 11218359"/>
                <a:gd name="connsiteY69" fmla="*/ 1583491 h 1583491"/>
                <a:gd name="connsiteX70" fmla="*/ 798467 w 11218359"/>
                <a:gd name="connsiteY70" fmla="*/ 1583491 h 1583491"/>
                <a:gd name="connsiteX71" fmla="*/ 809906 w 11218359"/>
                <a:gd name="connsiteY71" fmla="*/ 1583491 h 1583491"/>
                <a:gd name="connsiteX72" fmla="*/ 821346 w 11218359"/>
                <a:gd name="connsiteY72" fmla="*/ 1583491 h 1583491"/>
                <a:gd name="connsiteX73" fmla="*/ 832785 w 11218359"/>
                <a:gd name="connsiteY73" fmla="*/ 1583491 h 1583491"/>
                <a:gd name="connsiteX74" fmla="*/ 844225 w 11218359"/>
                <a:gd name="connsiteY74" fmla="*/ 1583491 h 1583491"/>
                <a:gd name="connsiteX75" fmla="*/ 855664 w 11218359"/>
                <a:gd name="connsiteY75" fmla="*/ 1583491 h 1583491"/>
                <a:gd name="connsiteX76" fmla="*/ 867104 w 11218359"/>
                <a:gd name="connsiteY76" fmla="*/ 1583491 h 1583491"/>
                <a:gd name="connsiteX77" fmla="*/ 878543 w 11218359"/>
                <a:gd name="connsiteY77" fmla="*/ 1583491 h 1583491"/>
                <a:gd name="connsiteX78" fmla="*/ 889983 w 11218359"/>
                <a:gd name="connsiteY78" fmla="*/ 1583491 h 1583491"/>
                <a:gd name="connsiteX79" fmla="*/ 901422 w 11218359"/>
                <a:gd name="connsiteY79" fmla="*/ 1583491 h 1583491"/>
                <a:gd name="connsiteX80" fmla="*/ 912862 w 11218359"/>
                <a:gd name="connsiteY80" fmla="*/ 1583491 h 1583491"/>
                <a:gd name="connsiteX81" fmla="*/ 924301 w 11218359"/>
                <a:gd name="connsiteY81" fmla="*/ 1583491 h 1583491"/>
                <a:gd name="connsiteX82" fmla="*/ 935741 w 11218359"/>
                <a:gd name="connsiteY82" fmla="*/ 1583491 h 1583491"/>
                <a:gd name="connsiteX83" fmla="*/ 947180 w 11218359"/>
                <a:gd name="connsiteY83" fmla="*/ 1583491 h 1583491"/>
                <a:gd name="connsiteX84" fmla="*/ 958620 w 11218359"/>
                <a:gd name="connsiteY84" fmla="*/ 1583491 h 1583491"/>
                <a:gd name="connsiteX85" fmla="*/ 970059 w 11218359"/>
                <a:gd name="connsiteY85" fmla="*/ 1583491 h 1583491"/>
                <a:gd name="connsiteX86" fmla="*/ 981499 w 11218359"/>
                <a:gd name="connsiteY86" fmla="*/ 1583491 h 1583491"/>
                <a:gd name="connsiteX87" fmla="*/ 992938 w 11218359"/>
                <a:gd name="connsiteY87" fmla="*/ 1583491 h 1583491"/>
                <a:gd name="connsiteX88" fmla="*/ 1004378 w 11218359"/>
                <a:gd name="connsiteY88" fmla="*/ 1583491 h 1583491"/>
                <a:gd name="connsiteX89" fmla="*/ 1015818 w 11218359"/>
                <a:gd name="connsiteY89" fmla="*/ 1583491 h 1583491"/>
                <a:gd name="connsiteX90" fmla="*/ 1027257 w 11218359"/>
                <a:gd name="connsiteY90" fmla="*/ 1583491 h 1583491"/>
                <a:gd name="connsiteX91" fmla="*/ 1038697 w 11218359"/>
                <a:gd name="connsiteY91" fmla="*/ 1583491 h 1583491"/>
                <a:gd name="connsiteX92" fmla="*/ 1050136 w 11218359"/>
                <a:gd name="connsiteY92" fmla="*/ 1583491 h 1583491"/>
                <a:gd name="connsiteX93" fmla="*/ 1061576 w 11218359"/>
                <a:gd name="connsiteY93" fmla="*/ 1583491 h 1583491"/>
                <a:gd name="connsiteX94" fmla="*/ 1073015 w 11218359"/>
                <a:gd name="connsiteY94" fmla="*/ 1583491 h 1583491"/>
                <a:gd name="connsiteX95" fmla="*/ 1084455 w 11218359"/>
                <a:gd name="connsiteY95" fmla="*/ 1583491 h 1583491"/>
                <a:gd name="connsiteX96" fmla="*/ 1095894 w 11218359"/>
                <a:gd name="connsiteY96" fmla="*/ 1583491 h 1583491"/>
                <a:gd name="connsiteX97" fmla="*/ 1107334 w 11218359"/>
                <a:gd name="connsiteY97" fmla="*/ 1583491 h 1583491"/>
                <a:gd name="connsiteX98" fmla="*/ 1118773 w 11218359"/>
                <a:gd name="connsiteY98" fmla="*/ 1583491 h 1583491"/>
                <a:gd name="connsiteX99" fmla="*/ 1130213 w 11218359"/>
                <a:gd name="connsiteY99" fmla="*/ 1583491 h 1583491"/>
                <a:gd name="connsiteX100" fmla="*/ 1141652 w 11218359"/>
                <a:gd name="connsiteY100" fmla="*/ 1583491 h 1583491"/>
                <a:gd name="connsiteX101" fmla="*/ 1153092 w 11218359"/>
                <a:gd name="connsiteY101" fmla="*/ 1583491 h 1583491"/>
                <a:gd name="connsiteX102" fmla="*/ 1164531 w 11218359"/>
                <a:gd name="connsiteY102" fmla="*/ 1583491 h 1583491"/>
                <a:gd name="connsiteX103" fmla="*/ 1175971 w 11218359"/>
                <a:gd name="connsiteY103" fmla="*/ 1583491 h 1583491"/>
                <a:gd name="connsiteX104" fmla="*/ 1187406 w 11218359"/>
                <a:gd name="connsiteY104" fmla="*/ 1583491 h 1583491"/>
                <a:gd name="connsiteX105" fmla="*/ 1198845 w 11218359"/>
                <a:gd name="connsiteY105" fmla="*/ 1583491 h 1583491"/>
                <a:gd name="connsiteX106" fmla="*/ 1210285 w 11218359"/>
                <a:gd name="connsiteY106" fmla="*/ 1583491 h 1583491"/>
                <a:gd name="connsiteX107" fmla="*/ 1221724 w 11218359"/>
                <a:gd name="connsiteY107" fmla="*/ 1583491 h 1583491"/>
                <a:gd name="connsiteX108" fmla="*/ 1233164 w 11218359"/>
                <a:gd name="connsiteY108" fmla="*/ 1583491 h 1583491"/>
                <a:gd name="connsiteX109" fmla="*/ 1244603 w 11218359"/>
                <a:gd name="connsiteY109" fmla="*/ 1583491 h 1583491"/>
                <a:gd name="connsiteX110" fmla="*/ 1256043 w 11218359"/>
                <a:gd name="connsiteY110" fmla="*/ 1583491 h 1583491"/>
                <a:gd name="connsiteX111" fmla="*/ 1267482 w 11218359"/>
                <a:gd name="connsiteY111" fmla="*/ 1583491 h 1583491"/>
                <a:gd name="connsiteX112" fmla="*/ 1278922 w 11218359"/>
                <a:gd name="connsiteY112" fmla="*/ 1583491 h 1583491"/>
                <a:gd name="connsiteX113" fmla="*/ 1290361 w 11218359"/>
                <a:gd name="connsiteY113" fmla="*/ 1583491 h 1583491"/>
                <a:gd name="connsiteX114" fmla="*/ 1301801 w 11218359"/>
                <a:gd name="connsiteY114" fmla="*/ 1583491 h 1583491"/>
                <a:gd name="connsiteX115" fmla="*/ 1313240 w 11218359"/>
                <a:gd name="connsiteY115" fmla="*/ 1583491 h 1583491"/>
                <a:gd name="connsiteX116" fmla="*/ 1324680 w 11218359"/>
                <a:gd name="connsiteY116" fmla="*/ 1583491 h 1583491"/>
                <a:gd name="connsiteX117" fmla="*/ 1336120 w 11218359"/>
                <a:gd name="connsiteY117" fmla="*/ 1583491 h 1583491"/>
                <a:gd name="connsiteX118" fmla="*/ 1347559 w 11218359"/>
                <a:gd name="connsiteY118" fmla="*/ 1583491 h 1583491"/>
                <a:gd name="connsiteX119" fmla="*/ 1358999 w 11218359"/>
                <a:gd name="connsiteY119" fmla="*/ 1583491 h 1583491"/>
                <a:gd name="connsiteX120" fmla="*/ 1370438 w 11218359"/>
                <a:gd name="connsiteY120" fmla="*/ 1583491 h 1583491"/>
                <a:gd name="connsiteX121" fmla="*/ 1381878 w 11218359"/>
                <a:gd name="connsiteY121" fmla="*/ 1583491 h 1583491"/>
                <a:gd name="connsiteX122" fmla="*/ 1393317 w 11218359"/>
                <a:gd name="connsiteY122" fmla="*/ 1583491 h 1583491"/>
                <a:gd name="connsiteX123" fmla="*/ 1404757 w 11218359"/>
                <a:gd name="connsiteY123" fmla="*/ 1583491 h 1583491"/>
                <a:gd name="connsiteX124" fmla="*/ 1416196 w 11218359"/>
                <a:gd name="connsiteY124" fmla="*/ 1583491 h 1583491"/>
                <a:gd name="connsiteX125" fmla="*/ 1427636 w 11218359"/>
                <a:gd name="connsiteY125" fmla="*/ 1583491 h 1583491"/>
                <a:gd name="connsiteX126" fmla="*/ 1439075 w 11218359"/>
                <a:gd name="connsiteY126" fmla="*/ 1583491 h 1583491"/>
                <a:gd name="connsiteX127" fmla="*/ 1450515 w 11218359"/>
                <a:gd name="connsiteY127" fmla="*/ 1583491 h 1583491"/>
                <a:gd name="connsiteX128" fmla="*/ 1461954 w 11218359"/>
                <a:gd name="connsiteY128" fmla="*/ 1583491 h 1583491"/>
                <a:gd name="connsiteX129" fmla="*/ 1473394 w 11218359"/>
                <a:gd name="connsiteY129" fmla="*/ 1583491 h 1583491"/>
                <a:gd name="connsiteX130" fmla="*/ 1484833 w 11218359"/>
                <a:gd name="connsiteY130" fmla="*/ 1583491 h 1583491"/>
                <a:gd name="connsiteX131" fmla="*/ 1496273 w 11218359"/>
                <a:gd name="connsiteY131" fmla="*/ 1583491 h 1583491"/>
                <a:gd name="connsiteX132" fmla="*/ 1507712 w 11218359"/>
                <a:gd name="connsiteY132" fmla="*/ 1583491 h 1583491"/>
                <a:gd name="connsiteX133" fmla="*/ 1519152 w 11218359"/>
                <a:gd name="connsiteY133" fmla="*/ 1583491 h 1583491"/>
                <a:gd name="connsiteX134" fmla="*/ 1530591 w 11218359"/>
                <a:gd name="connsiteY134" fmla="*/ 1583491 h 1583491"/>
                <a:gd name="connsiteX135" fmla="*/ 1542031 w 11218359"/>
                <a:gd name="connsiteY135" fmla="*/ 1583491 h 1583491"/>
                <a:gd name="connsiteX136" fmla="*/ 1553471 w 11218359"/>
                <a:gd name="connsiteY136" fmla="*/ 1583491 h 1583491"/>
                <a:gd name="connsiteX137" fmla="*/ 1564910 w 11218359"/>
                <a:gd name="connsiteY137" fmla="*/ 1583491 h 1583491"/>
                <a:gd name="connsiteX138" fmla="*/ 1576349 w 11218359"/>
                <a:gd name="connsiteY138" fmla="*/ 1583491 h 1583491"/>
                <a:gd name="connsiteX139" fmla="*/ 1587789 w 11218359"/>
                <a:gd name="connsiteY139" fmla="*/ 1583491 h 1583491"/>
                <a:gd name="connsiteX140" fmla="*/ 1599229 w 11218359"/>
                <a:gd name="connsiteY140" fmla="*/ 1583491 h 1583491"/>
                <a:gd name="connsiteX141" fmla="*/ 1610668 w 11218359"/>
                <a:gd name="connsiteY141" fmla="*/ 1583491 h 1583491"/>
                <a:gd name="connsiteX142" fmla="*/ 1622107 w 11218359"/>
                <a:gd name="connsiteY142" fmla="*/ 1583491 h 1583491"/>
                <a:gd name="connsiteX143" fmla="*/ 1633547 w 11218359"/>
                <a:gd name="connsiteY143" fmla="*/ 1583491 h 1583491"/>
                <a:gd name="connsiteX144" fmla="*/ 1644987 w 11218359"/>
                <a:gd name="connsiteY144" fmla="*/ 1583491 h 1583491"/>
                <a:gd name="connsiteX145" fmla="*/ 1656426 w 11218359"/>
                <a:gd name="connsiteY145" fmla="*/ 1583491 h 1583491"/>
                <a:gd name="connsiteX146" fmla="*/ 1667866 w 11218359"/>
                <a:gd name="connsiteY146" fmla="*/ 1583491 h 1583491"/>
                <a:gd name="connsiteX147" fmla="*/ 1679305 w 11218359"/>
                <a:gd name="connsiteY147" fmla="*/ 1583491 h 1583491"/>
                <a:gd name="connsiteX148" fmla="*/ 1690745 w 11218359"/>
                <a:gd name="connsiteY148" fmla="*/ 1583491 h 1583491"/>
                <a:gd name="connsiteX149" fmla="*/ 1702184 w 11218359"/>
                <a:gd name="connsiteY149" fmla="*/ 1583491 h 1583491"/>
                <a:gd name="connsiteX150" fmla="*/ 1713619 w 11218359"/>
                <a:gd name="connsiteY150" fmla="*/ 1583491 h 1583491"/>
                <a:gd name="connsiteX151" fmla="*/ 1725063 w 11218359"/>
                <a:gd name="connsiteY151" fmla="*/ 1583491 h 1583491"/>
                <a:gd name="connsiteX152" fmla="*/ 1736498 w 11218359"/>
                <a:gd name="connsiteY152" fmla="*/ 1583491 h 1583491"/>
                <a:gd name="connsiteX153" fmla="*/ 1747938 w 11218359"/>
                <a:gd name="connsiteY153" fmla="*/ 1583491 h 1583491"/>
                <a:gd name="connsiteX154" fmla="*/ 1759377 w 11218359"/>
                <a:gd name="connsiteY154" fmla="*/ 1583491 h 1583491"/>
                <a:gd name="connsiteX155" fmla="*/ 1770817 w 11218359"/>
                <a:gd name="connsiteY155" fmla="*/ 1583491 h 1583491"/>
                <a:gd name="connsiteX156" fmla="*/ 1782256 w 11218359"/>
                <a:gd name="connsiteY156" fmla="*/ 1583491 h 1583491"/>
                <a:gd name="connsiteX157" fmla="*/ 1793696 w 11218359"/>
                <a:gd name="connsiteY157" fmla="*/ 1583491 h 1583491"/>
                <a:gd name="connsiteX158" fmla="*/ 1805135 w 11218359"/>
                <a:gd name="connsiteY158" fmla="*/ 1583491 h 1583491"/>
                <a:gd name="connsiteX159" fmla="*/ 1816575 w 11218359"/>
                <a:gd name="connsiteY159" fmla="*/ 1583491 h 1583491"/>
                <a:gd name="connsiteX160" fmla="*/ 1828014 w 11218359"/>
                <a:gd name="connsiteY160" fmla="*/ 1583491 h 1583491"/>
                <a:gd name="connsiteX161" fmla="*/ 1839454 w 11218359"/>
                <a:gd name="connsiteY161" fmla="*/ 1583491 h 1583491"/>
                <a:gd name="connsiteX162" fmla="*/ 1850893 w 11218359"/>
                <a:gd name="connsiteY162" fmla="*/ 1583491 h 1583491"/>
                <a:gd name="connsiteX163" fmla="*/ 1862333 w 11218359"/>
                <a:gd name="connsiteY163" fmla="*/ 1583491 h 1583491"/>
                <a:gd name="connsiteX164" fmla="*/ 1873772 w 11218359"/>
                <a:gd name="connsiteY164" fmla="*/ 1583491 h 1583491"/>
                <a:gd name="connsiteX165" fmla="*/ 1885212 w 11218359"/>
                <a:gd name="connsiteY165" fmla="*/ 1583491 h 1583491"/>
                <a:gd name="connsiteX166" fmla="*/ 1896651 w 11218359"/>
                <a:gd name="connsiteY166" fmla="*/ 1583491 h 1583491"/>
                <a:gd name="connsiteX167" fmla="*/ 1908091 w 11218359"/>
                <a:gd name="connsiteY167" fmla="*/ 1583491 h 1583491"/>
                <a:gd name="connsiteX168" fmla="*/ 1919531 w 11218359"/>
                <a:gd name="connsiteY168" fmla="*/ 1583491 h 1583491"/>
                <a:gd name="connsiteX169" fmla="*/ 1930970 w 11218359"/>
                <a:gd name="connsiteY169" fmla="*/ 1583491 h 1583491"/>
                <a:gd name="connsiteX170" fmla="*/ 1942409 w 11218359"/>
                <a:gd name="connsiteY170" fmla="*/ 1583491 h 1583491"/>
                <a:gd name="connsiteX171" fmla="*/ 1953849 w 11218359"/>
                <a:gd name="connsiteY171" fmla="*/ 1583491 h 1583491"/>
                <a:gd name="connsiteX172" fmla="*/ 1965289 w 11218359"/>
                <a:gd name="connsiteY172" fmla="*/ 1583491 h 1583491"/>
                <a:gd name="connsiteX173" fmla="*/ 1976728 w 11218359"/>
                <a:gd name="connsiteY173" fmla="*/ 1583491 h 1583491"/>
                <a:gd name="connsiteX174" fmla="*/ 1988168 w 11218359"/>
                <a:gd name="connsiteY174" fmla="*/ 1583491 h 1583491"/>
                <a:gd name="connsiteX175" fmla="*/ 1999607 w 11218359"/>
                <a:gd name="connsiteY175" fmla="*/ 1583491 h 1583491"/>
                <a:gd name="connsiteX176" fmla="*/ 2011047 w 11218359"/>
                <a:gd name="connsiteY176" fmla="*/ 1583491 h 1583491"/>
                <a:gd name="connsiteX177" fmla="*/ 2022486 w 11218359"/>
                <a:gd name="connsiteY177" fmla="*/ 1583491 h 1583491"/>
                <a:gd name="connsiteX178" fmla="*/ 2033926 w 11218359"/>
                <a:gd name="connsiteY178" fmla="*/ 1583491 h 1583491"/>
                <a:gd name="connsiteX179" fmla="*/ 2045365 w 11218359"/>
                <a:gd name="connsiteY179" fmla="*/ 1583491 h 1583491"/>
                <a:gd name="connsiteX180" fmla="*/ 2056805 w 11218359"/>
                <a:gd name="connsiteY180" fmla="*/ 1583491 h 1583491"/>
                <a:gd name="connsiteX181" fmla="*/ 2068244 w 11218359"/>
                <a:gd name="connsiteY181" fmla="*/ 1583491 h 1583491"/>
                <a:gd name="connsiteX182" fmla="*/ 2079684 w 11218359"/>
                <a:gd name="connsiteY182" fmla="*/ 1583491 h 1583491"/>
                <a:gd name="connsiteX183" fmla="*/ 2091123 w 11218359"/>
                <a:gd name="connsiteY183" fmla="*/ 1583491 h 1583491"/>
                <a:gd name="connsiteX184" fmla="*/ 2102563 w 11218359"/>
                <a:gd name="connsiteY184" fmla="*/ 1583491 h 1583491"/>
                <a:gd name="connsiteX185" fmla="*/ 2114002 w 11218359"/>
                <a:gd name="connsiteY185" fmla="*/ 1583491 h 1583491"/>
                <a:gd name="connsiteX186" fmla="*/ 2125442 w 11218359"/>
                <a:gd name="connsiteY186" fmla="*/ 1583491 h 1583491"/>
                <a:gd name="connsiteX187" fmla="*/ 2136882 w 11218359"/>
                <a:gd name="connsiteY187" fmla="*/ 1583491 h 1583491"/>
                <a:gd name="connsiteX188" fmla="*/ 2148321 w 11218359"/>
                <a:gd name="connsiteY188" fmla="*/ 1583491 h 1583491"/>
                <a:gd name="connsiteX189" fmla="*/ 2159760 w 11218359"/>
                <a:gd name="connsiteY189" fmla="*/ 1583491 h 1583491"/>
                <a:gd name="connsiteX190" fmla="*/ 2171200 w 11218359"/>
                <a:gd name="connsiteY190" fmla="*/ 1583491 h 1583491"/>
                <a:gd name="connsiteX191" fmla="*/ 2182640 w 11218359"/>
                <a:gd name="connsiteY191" fmla="*/ 1583491 h 1583491"/>
                <a:gd name="connsiteX192" fmla="*/ 2194079 w 11218359"/>
                <a:gd name="connsiteY192" fmla="*/ 1583491 h 1583491"/>
                <a:gd name="connsiteX193" fmla="*/ 2205519 w 11218359"/>
                <a:gd name="connsiteY193" fmla="*/ 1583491 h 1583491"/>
                <a:gd name="connsiteX194" fmla="*/ 2216958 w 11218359"/>
                <a:gd name="connsiteY194" fmla="*/ 1583491 h 1583491"/>
                <a:gd name="connsiteX195" fmla="*/ 2228393 w 11218359"/>
                <a:gd name="connsiteY195" fmla="*/ 1583491 h 1583491"/>
                <a:gd name="connsiteX196" fmla="*/ 2239837 w 11218359"/>
                <a:gd name="connsiteY196" fmla="*/ 1583491 h 1583491"/>
                <a:gd name="connsiteX197" fmla="*/ 2251272 w 11218359"/>
                <a:gd name="connsiteY197" fmla="*/ 1583491 h 1583491"/>
                <a:gd name="connsiteX198" fmla="*/ 2262716 w 11218359"/>
                <a:gd name="connsiteY198" fmla="*/ 1583491 h 1583491"/>
                <a:gd name="connsiteX199" fmla="*/ 2274151 w 11218359"/>
                <a:gd name="connsiteY199" fmla="*/ 1583491 h 1583491"/>
                <a:gd name="connsiteX200" fmla="*/ 2285591 w 11218359"/>
                <a:gd name="connsiteY200" fmla="*/ 1583491 h 1583491"/>
                <a:gd name="connsiteX201" fmla="*/ 2297030 w 11218359"/>
                <a:gd name="connsiteY201" fmla="*/ 1583491 h 1583491"/>
                <a:gd name="connsiteX202" fmla="*/ 2308470 w 11218359"/>
                <a:gd name="connsiteY202" fmla="*/ 1583491 h 1583491"/>
                <a:gd name="connsiteX203" fmla="*/ 2319909 w 11218359"/>
                <a:gd name="connsiteY203" fmla="*/ 1583491 h 1583491"/>
                <a:gd name="connsiteX204" fmla="*/ 2331349 w 11218359"/>
                <a:gd name="connsiteY204" fmla="*/ 1583491 h 1583491"/>
                <a:gd name="connsiteX205" fmla="*/ 2342788 w 11218359"/>
                <a:gd name="connsiteY205" fmla="*/ 1583491 h 1583491"/>
                <a:gd name="connsiteX206" fmla="*/ 2354228 w 11218359"/>
                <a:gd name="connsiteY206" fmla="*/ 1583491 h 1583491"/>
                <a:gd name="connsiteX207" fmla="*/ 2365667 w 11218359"/>
                <a:gd name="connsiteY207" fmla="*/ 1583491 h 1583491"/>
                <a:gd name="connsiteX208" fmla="*/ 2377107 w 11218359"/>
                <a:gd name="connsiteY208" fmla="*/ 1583491 h 1583491"/>
                <a:gd name="connsiteX209" fmla="*/ 2388546 w 11218359"/>
                <a:gd name="connsiteY209" fmla="*/ 1583491 h 1583491"/>
                <a:gd name="connsiteX210" fmla="*/ 2399986 w 11218359"/>
                <a:gd name="connsiteY210" fmla="*/ 1583491 h 1583491"/>
                <a:gd name="connsiteX211" fmla="*/ 2411425 w 11218359"/>
                <a:gd name="connsiteY211" fmla="*/ 1583491 h 1583491"/>
                <a:gd name="connsiteX212" fmla="*/ 2422865 w 11218359"/>
                <a:gd name="connsiteY212" fmla="*/ 1583491 h 1583491"/>
                <a:gd name="connsiteX213" fmla="*/ 2434304 w 11218359"/>
                <a:gd name="connsiteY213" fmla="*/ 1583491 h 1583491"/>
                <a:gd name="connsiteX214" fmla="*/ 2445744 w 11218359"/>
                <a:gd name="connsiteY214" fmla="*/ 1583491 h 1583491"/>
                <a:gd name="connsiteX215" fmla="*/ 2457184 w 11218359"/>
                <a:gd name="connsiteY215" fmla="*/ 1583491 h 1583491"/>
                <a:gd name="connsiteX216" fmla="*/ 2468623 w 11218359"/>
                <a:gd name="connsiteY216" fmla="*/ 1583491 h 1583491"/>
                <a:gd name="connsiteX217" fmla="*/ 2480062 w 11218359"/>
                <a:gd name="connsiteY217" fmla="*/ 1583491 h 1583491"/>
                <a:gd name="connsiteX218" fmla="*/ 2491502 w 11218359"/>
                <a:gd name="connsiteY218" fmla="*/ 1583491 h 1583491"/>
                <a:gd name="connsiteX219" fmla="*/ 2502942 w 11218359"/>
                <a:gd name="connsiteY219" fmla="*/ 1583491 h 1583491"/>
                <a:gd name="connsiteX220" fmla="*/ 2514381 w 11218359"/>
                <a:gd name="connsiteY220" fmla="*/ 1583491 h 1583491"/>
                <a:gd name="connsiteX221" fmla="*/ 2525821 w 11218359"/>
                <a:gd name="connsiteY221" fmla="*/ 1583491 h 1583491"/>
                <a:gd name="connsiteX222" fmla="*/ 2537260 w 11218359"/>
                <a:gd name="connsiteY222" fmla="*/ 1583491 h 1583491"/>
                <a:gd name="connsiteX223" fmla="*/ 2548700 w 11218359"/>
                <a:gd name="connsiteY223" fmla="*/ 1583491 h 1583491"/>
                <a:gd name="connsiteX224" fmla="*/ 2560139 w 11218359"/>
                <a:gd name="connsiteY224" fmla="*/ 1583491 h 1583491"/>
                <a:gd name="connsiteX225" fmla="*/ 2571579 w 11218359"/>
                <a:gd name="connsiteY225" fmla="*/ 1583491 h 1583491"/>
                <a:gd name="connsiteX226" fmla="*/ 2583018 w 11218359"/>
                <a:gd name="connsiteY226" fmla="*/ 1583491 h 1583491"/>
                <a:gd name="connsiteX227" fmla="*/ 2594458 w 11218359"/>
                <a:gd name="connsiteY227" fmla="*/ 1583491 h 1583491"/>
                <a:gd name="connsiteX228" fmla="*/ 2605897 w 11218359"/>
                <a:gd name="connsiteY228" fmla="*/ 1583491 h 1583491"/>
                <a:gd name="connsiteX229" fmla="*/ 2617337 w 11218359"/>
                <a:gd name="connsiteY229" fmla="*/ 1583491 h 1583491"/>
                <a:gd name="connsiteX230" fmla="*/ 2628776 w 11218359"/>
                <a:gd name="connsiteY230" fmla="*/ 1583491 h 1583491"/>
                <a:gd name="connsiteX231" fmla="*/ 2640216 w 11218359"/>
                <a:gd name="connsiteY231" fmla="*/ 1583491 h 1583491"/>
                <a:gd name="connsiteX232" fmla="*/ 2651655 w 11218359"/>
                <a:gd name="connsiteY232" fmla="*/ 1583491 h 1583491"/>
                <a:gd name="connsiteX233" fmla="*/ 2663095 w 11218359"/>
                <a:gd name="connsiteY233" fmla="*/ 1583491 h 1583491"/>
                <a:gd name="connsiteX234" fmla="*/ 2674535 w 11218359"/>
                <a:gd name="connsiteY234" fmla="*/ 1583491 h 1583491"/>
                <a:gd name="connsiteX235" fmla="*/ 2685974 w 11218359"/>
                <a:gd name="connsiteY235" fmla="*/ 1583491 h 1583491"/>
                <a:gd name="connsiteX236" fmla="*/ 2697413 w 11218359"/>
                <a:gd name="connsiteY236" fmla="*/ 1583491 h 1583491"/>
                <a:gd name="connsiteX237" fmla="*/ 2708853 w 11218359"/>
                <a:gd name="connsiteY237" fmla="*/ 1583491 h 1583491"/>
                <a:gd name="connsiteX238" fmla="*/ 2720293 w 11218359"/>
                <a:gd name="connsiteY238" fmla="*/ 1583491 h 1583491"/>
                <a:gd name="connsiteX239" fmla="*/ 2731727 w 11218359"/>
                <a:gd name="connsiteY239" fmla="*/ 1583491 h 1583491"/>
                <a:gd name="connsiteX240" fmla="*/ 2743172 w 11218359"/>
                <a:gd name="connsiteY240" fmla="*/ 1583491 h 1583491"/>
                <a:gd name="connsiteX241" fmla="*/ 2754611 w 11218359"/>
                <a:gd name="connsiteY241" fmla="*/ 1583491 h 1583491"/>
                <a:gd name="connsiteX242" fmla="*/ 2766046 w 11218359"/>
                <a:gd name="connsiteY242" fmla="*/ 1583491 h 1583491"/>
                <a:gd name="connsiteX243" fmla="*/ 2777490 w 11218359"/>
                <a:gd name="connsiteY243" fmla="*/ 1583491 h 1583491"/>
                <a:gd name="connsiteX244" fmla="*/ 2788925 w 11218359"/>
                <a:gd name="connsiteY244" fmla="*/ 1583491 h 1583491"/>
                <a:gd name="connsiteX245" fmla="*/ 2800364 w 11218359"/>
                <a:gd name="connsiteY245" fmla="*/ 1583491 h 1583491"/>
                <a:gd name="connsiteX246" fmla="*/ 2811804 w 11218359"/>
                <a:gd name="connsiteY246" fmla="*/ 1583491 h 1583491"/>
                <a:gd name="connsiteX247" fmla="*/ 2823243 w 11218359"/>
                <a:gd name="connsiteY247" fmla="*/ 1583491 h 1583491"/>
                <a:gd name="connsiteX248" fmla="*/ 2834683 w 11218359"/>
                <a:gd name="connsiteY248" fmla="*/ 1583491 h 1583491"/>
                <a:gd name="connsiteX249" fmla="*/ 2846123 w 11218359"/>
                <a:gd name="connsiteY249" fmla="*/ 1583491 h 1583491"/>
                <a:gd name="connsiteX250" fmla="*/ 2857562 w 11218359"/>
                <a:gd name="connsiteY250" fmla="*/ 1583491 h 1583491"/>
                <a:gd name="connsiteX251" fmla="*/ 2869001 w 11218359"/>
                <a:gd name="connsiteY251" fmla="*/ 1583491 h 1583491"/>
                <a:gd name="connsiteX252" fmla="*/ 2880441 w 11218359"/>
                <a:gd name="connsiteY252" fmla="*/ 1583491 h 1583491"/>
                <a:gd name="connsiteX253" fmla="*/ 2891881 w 11218359"/>
                <a:gd name="connsiteY253" fmla="*/ 1583491 h 1583491"/>
                <a:gd name="connsiteX254" fmla="*/ 2903320 w 11218359"/>
                <a:gd name="connsiteY254" fmla="*/ 1583491 h 1583491"/>
                <a:gd name="connsiteX255" fmla="*/ 2914760 w 11218359"/>
                <a:gd name="connsiteY255" fmla="*/ 1583491 h 1583491"/>
                <a:gd name="connsiteX256" fmla="*/ 2926199 w 11218359"/>
                <a:gd name="connsiteY256" fmla="*/ 1583491 h 1583491"/>
                <a:gd name="connsiteX257" fmla="*/ 2937639 w 11218359"/>
                <a:gd name="connsiteY257" fmla="*/ 1583491 h 1583491"/>
                <a:gd name="connsiteX258" fmla="*/ 2949078 w 11218359"/>
                <a:gd name="connsiteY258" fmla="*/ 1583491 h 1583491"/>
                <a:gd name="connsiteX259" fmla="*/ 2960518 w 11218359"/>
                <a:gd name="connsiteY259" fmla="*/ 1583491 h 1583491"/>
                <a:gd name="connsiteX260" fmla="*/ 2971957 w 11218359"/>
                <a:gd name="connsiteY260" fmla="*/ 1583491 h 1583491"/>
                <a:gd name="connsiteX261" fmla="*/ 2983397 w 11218359"/>
                <a:gd name="connsiteY261" fmla="*/ 1583491 h 1583491"/>
                <a:gd name="connsiteX262" fmla="*/ 2994837 w 11218359"/>
                <a:gd name="connsiteY262" fmla="*/ 1583491 h 1583491"/>
                <a:gd name="connsiteX263" fmla="*/ 3006276 w 11218359"/>
                <a:gd name="connsiteY263" fmla="*/ 1583491 h 1583491"/>
                <a:gd name="connsiteX264" fmla="*/ 3017715 w 11218359"/>
                <a:gd name="connsiteY264" fmla="*/ 1583491 h 1583491"/>
                <a:gd name="connsiteX265" fmla="*/ 3029155 w 11218359"/>
                <a:gd name="connsiteY265" fmla="*/ 1583491 h 1583491"/>
                <a:gd name="connsiteX266" fmla="*/ 3040594 w 11218359"/>
                <a:gd name="connsiteY266" fmla="*/ 1583491 h 1583491"/>
                <a:gd name="connsiteX267" fmla="*/ 3052034 w 11218359"/>
                <a:gd name="connsiteY267" fmla="*/ 1583491 h 1583491"/>
                <a:gd name="connsiteX268" fmla="*/ 3063474 w 11218359"/>
                <a:gd name="connsiteY268" fmla="*/ 1583491 h 1583491"/>
                <a:gd name="connsiteX269" fmla="*/ 3074913 w 11218359"/>
                <a:gd name="connsiteY269" fmla="*/ 1583491 h 1583491"/>
                <a:gd name="connsiteX270" fmla="*/ 3086352 w 11218359"/>
                <a:gd name="connsiteY270" fmla="*/ 1583491 h 1583491"/>
                <a:gd name="connsiteX271" fmla="*/ 3097792 w 11218359"/>
                <a:gd name="connsiteY271" fmla="*/ 1583491 h 1583491"/>
                <a:gd name="connsiteX272" fmla="*/ 3109232 w 11218359"/>
                <a:gd name="connsiteY272" fmla="*/ 1583491 h 1583491"/>
                <a:gd name="connsiteX273" fmla="*/ 3120671 w 11218359"/>
                <a:gd name="connsiteY273" fmla="*/ 1583491 h 1583491"/>
                <a:gd name="connsiteX274" fmla="*/ 3132111 w 11218359"/>
                <a:gd name="connsiteY274" fmla="*/ 1583491 h 1583491"/>
                <a:gd name="connsiteX275" fmla="*/ 3143550 w 11218359"/>
                <a:gd name="connsiteY275" fmla="*/ 1583491 h 1583491"/>
                <a:gd name="connsiteX276" fmla="*/ 3154990 w 11218359"/>
                <a:gd name="connsiteY276" fmla="*/ 1583491 h 1583491"/>
                <a:gd name="connsiteX277" fmla="*/ 3166429 w 11218359"/>
                <a:gd name="connsiteY277" fmla="*/ 1583491 h 1583491"/>
                <a:gd name="connsiteX278" fmla="*/ 3177869 w 11218359"/>
                <a:gd name="connsiteY278" fmla="*/ 1583491 h 1583491"/>
                <a:gd name="connsiteX279" fmla="*/ 3189308 w 11218359"/>
                <a:gd name="connsiteY279" fmla="*/ 1583491 h 1583491"/>
                <a:gd name="connsiteX280" fmla="*/ 3200748 w 11218359"/>
                <a:gd name="connsiteY280" fmla="*/ 1583491 h 1583491"/>
                <a:gd name="connsiteX281" fmla="*/ 3212187 w 11218359"/>
                <a:gd name="connsiteY281" fmla="*/ 1583491 h 1583491"/>
                <a:gd name="connsiteX282" fmla="*/ 3223627 w 11218359"/>
                <a:gd name="connsiteY282" fmla="*/ 1583491 h 1583491"/>
                <a:gd name="connsiteX283" fmla="*/ 3235066 w 11218359"/>
                <a:gd name="connsiteY283" fmla="*/ 1583491 h 1583491"/>
                <a:gd name="connsiteX284" fmla="*/ 3246501 w 11218359"/>
                <a:gd name="connsiteY284" fmla="*/ 1583491 h 1583491"/>
                <a:gd name="connsiteX285" fmla="*/ 3257945 w 11218359"/>
                <a:gd name="connsiteY285" fmla="*/ 1583491 h 1583491"/>
                <a:gd name="connsiteX286" fmla="*/ 3269385 w 11218359"/>
                <a:gd name="connsiteY286" fmla="*/ 1583491 h 1583491"/>
                <a:gd name="connsiteX287" fmla="*/ 3280825 w 11218359"/>
                <a:gd name="connsiteY287" fmla="*/ 1583491 h 1583491"/>
                <a:gd name="connsiteX288" fmla="*/ 3292264 w 11218359"/>
                <a:gd name="connsiteY288" fmla="*/ 1583491 h 1583491"/>
                <a:gd name="connsiteX289" fmla="*/ 3303699 w 11218359"/>
                <a:gd name="connsiteY289" fmla="*/ 1583491 h 1583491"/>
                <a:gd name="connsiteX290" fmla="*/ 3315143 w 11218359"/>
                <a:gd name="connsiteY290" fmla="*/ 1583491 h 1583491"/>
                <a:gd name="connsiteX291" fmla="*/ 3326578 w 11218359"/>
                <a:gd name="connsiteY291" fmla="*/ 1583491 h 1583491"/>
                <a:gd name="connsiteX292" fmla="*/ 3338017 w 11218359"/>
                <a:gd name="connsiteY292" fmla="*/ 1583491 h 1583491"/>
                <a:gd name="connsiteX293" fmla="*/ 3349457 w 11218359"/>
                <a:gd name="connsiteY293" fmla="*/ 1583491 h 1583491"/>
                <a:gd name="connsiteX294" fmla="*/ 3360896 w 11218359"/>
                <a:gd name="connsiteY294" fmla="*/ 1583491 h 1583491"/>
                <a:gd name="connsiteX295" fmla="*/ 3372336 w 11218359"/>
                <a:gd name="connsiteY295" fmla="*/ 1583491 h 1583491"/>
                <a:gd name="connsiteX296" fmla="*/ 3383776 w 11218359"/>
                <a:gd name="connsiteY296" fmla="*/ 1583491 h 1583491"/>
                <a:gd name="connsiteX297" fmla="*/ 3395215 w 11218359"/>
                <a:gd name="connsiteY297" fmla="*/ 1583491 h 1583491"/>
                <a:gd name="connsiteX298" fmla="*/ 3406654 w 11218359"/>
                <a:gd name="connsiteY298" fmla="*/ 1583491 h 1583491"/>
                <a:gd name="connsiteX299" fmla="*/ 3418094 w 11218359"/>
                <a:gd name="connsiteY299" fmla="*/ 1583491 h 1583491"/>
                <a:gd name="connsiteX300" fmla="*/ 3429534 w 11218359"/>
                <a:gd name="connsiteY300" fmla="*/ 1583491 h 1583491"/>
                <a:gd name="connsiteX301" fmla="*/ 3440973 w 11218359"/>
                <a:gd name="connsiteY301" fmla="*/ 1583491 h 1583491"/>
                <a:gd name="connsiteX302" fmla="*/ 3452413 w 11218359"/>
                <a:gd name="connsiteY302" fmla="*/ 1583491 h 1583491"/>
                <a:gd name="connsiteX303" fmla="*/ 3463852 w 11218359"/>
                <a:gd name="connsiteY303" fmla="*/ 1583491 h 1583491"/>
                <a:gd name="connsiteX304" fmla="*/ 3475292 w 11218359"/>
                <a:gd name="connsiteY304" fmla="*/ 1583491 h 1583491"/>
                <a:gd name="connsiteX305" fmla="*/ 3486731 w 11218359"/>
                <a:gd name="connsiteY305" fmla="*/ 1583491 h 1583491"/>
                <a:gd name="connsiteX306" fmla="*/ 3498171 w 11218359"/>
                <a:gd name="connsiteY306" fmla="*/ 1583491 h 1583491"/>
                <a:gd name="connsiteX307" fmla="*/ 3509610 w 11218359"/>
                <a:gd name="connsiteY307" fmla="*/ 1583491 h 1583491"/>
                <a:gd name="connsiteX308" fmla="*/ 3521050 w 11218359"/>
                <a:gd name="connsiteY308" fmla="*/ 1583491 h 1583491"/>
                <a:gd name="connsiteX309" fmla="*/ 3532489 w 11218359"/>
                <a:gd name="connsiteY309" fmla="*/ 1583491 h 1583491"/>
                <a:gd name="connsiteX310" fmla="*/ 3543929 w 11218359"/>
                <a:gd name="connsiteY310" fmla="*/ 1583491 h 1583491"/>
                <a:gd name="connsiteX311" fmla="*/ 3555368 w 11218359"/>
                <a:gd name="connsiteY311" fmla="*/ 1583491 h 1583491"/>
                <a:gd name="connsiteX312" fmla="*/ 3566808 w 11218359"/>
                <a:gd name="connsiteY312" fmla="*/ 1583491 h 1583491"/>
                <a:gd name="connsiteX313" fmla="*/ 3578247 w 11218359"/>
                <a:gd name="connsiteY313" fmla="*/ 1583491 h 1583491"/>
                <a:gd name="connsiteX314" fmla="*/ 3589687 w 11218359"/>
                <a:gd name="connsiteY314" fmla="*/ 1583491 h 1583491"/>
                <a:gd name="connsiteX315" fmla="*/ 3601127 w 11218359"/>
                <a:gd name="connsiteY315" fmla="*/ 1583491 h 1583491"/>
                <a:gd name="connsiteX316" fmla="*/ 3612566 w 11218359"/>
                <a:gd name="connsiteY316" fmla="*/ 1583491 h 1583491"/>
                <a:gd name="connsiteX317" fmla="*/ 3624005 w 11218359"/>
                <a:gd name="connsiteY317" fmla="*/ 1583491 h 1583491"/>
                <a:gd name="connsiteX318" fmla="*/ 3635445 w 11218359"/>
                <a:gd name="connsiteY318" fmla="*/ 1583491 h 1583491"/>
                <a:gd name="connsiteX319" fmla="*/ 3646885 w 11218359"/>
                <a:gd name="connsiteY319" fmla="*/ 1583491 h 1583491"/>
                <a:gd name="connsiteX320" fmla="*/ 3658324 w 11218359"/>
                <a:gd name="connsiteY320" fmla="*/ 1583491 h 1583491"/>
                <a:gd name="connsiteX321" fmla="*/ 3669764 w 11218359"/>
                <a:gd name="connsiteY321" fmla="*/ 1583491 h 1583491"/>
                <a:gd name="connsiteX322" fmla="*/ 3681203 w 11218359"/>
                <a:gd name="connsiteY322" fmla="*/ 1583491 h 1583491"/>
                <a:gd name="connsiteX323" fmla="*/ 3692643 w 11218359"/>
                <a:gd name="connsiteY323" fmla="*/ 1583491 h 1583491"/>
                <a:gd name="connsiteX324" fmla="*/ 3704082 w 11218359"/>
                <a:gd name="connsiteY324" fmla="*/ 1583491 h 1583491"/>
                <a:gd name="connsiteX325" fmla="*/ 3715522 w 11218359"/>
                <a:gd name="connsiteY325" fmla="*/ 1583491 h 1583491"/>
                <a:gd name="connsiteX326" fmla="*/ 3726961 w 11218359"/>
                <a:gd name="connsiteY326" fmla="*/ 1583491 h 1583491"/>
                <a:gd name="connsiteX327" fmla="*/ 3738401 w 11218359"/>
                <a:gd name="connsiteY327" fmla="*/ 1583491 h 1583491"/>
                <a:gd name="connsiteX328" fmla="*/ 3749840 w 11218359"/>
                <a:gd name="connsiteY328" fmla="*/ 1583491 h 1583491"/>
                <a:gd name="connsiteX329" fmla="*/ 3761280 w 11218359"/>
                <a:gd name="connsiteY329" fmla="*/ 1583491 h 1583491"/>
                <a:gd name="connsiteX330" fmla="*/ 3772719 w 11218359"/>
                <a:gd name="connsiteY330" fmla="*/ 1583491 h 1583491"/>
                <a:gd name="connsiteX331" fmla="*/ 3784154 w 11218359"/>
                <a:gd name="connsiteY331" fmla="*/ 1583491 h 1583491"/>
                <a:gd name="connsiteX332" fmla="*/ 3795598 w 11218359"/>
                <a:gd name="connsiteY332" fmla="*/ 1583491 h 1583491"/>
                <a:gd name="connsiteX333" fmla="*/ 3807033 w 11218359"/>
                <a:gd name="connsiteY333" fmla="*/ 1583491 h 1583491"/>
                <a:gd name="connsiteX334" fmla="*/ 3818473 w 11218359"/>
                <a:gd name="connsiteY334" fmla="*/ 1583491 h 1583491"/>
                <a:gd name="connsiteX335" fmla="*/ 3829917 w 11218359"/>
                <a:gd name="connsiteY335" fmla="*/ 1583491 h 1583491"/>
                <a:gd name="connsiteX336" fmla="*/ 3841352 w 11218359"/>
                <a:gd name="connsiteY336" fmla="*/ 1583491 h 1583491"/>
                <a:gd name="connsiteX337" fmla="*/ 3852791 w 11218359"/>
                <a:gd name="connsiteY337" fmla="*/ 1583491 h 1583491"/>
                <a:gd name="connsiteX338" fmla="*/ 3864231 w 11218359"/>
                <a:gd name="connsiteY338" fmla="*/ 1583491 h 1583491"/>
                <a:gd name="connsiteX339" fmla="*/ 3875670 w 11218359"/>
                <a:gd name="connsiteY339" fmla="*/ 1583491 h 1583491"/>
                <a:gd name="connsiteX340" fmla="*/ 3887110 w 11218359"/>
                <a:gd name="connsiteY340" fmla="*/ 1583491 h 1583491"/>
                <a:gd name="connsiteX341" fmla="*/ 3898549 w 11218359"/>
                <a:gd name="connsiteY341" fmla="*/ 1583491 h 1583491"/>
                <a:gd name="connsiteX342" fmla="*/ 3909989 w 11218359"/>
                <a:gd name="connsiteY342" fmla="*/ 1583491 h 1583491"/>
                <a:gd name="connsiteX343" fmla="*/ 3921447 w 11218359"/>
                <a:gd name="connsiteY343" fmla="*/ 1583491 h 1583491"/>
                <a:gd name="connsiteX344" fmla="*/ 3932878 w 11218359"/>
                <a:gd name="connsiteY344" fmla="*/ 1583491 h 1583491"/>
                <a:gd name="connsiteX345" fmla="*/ 3944307 w 11218359"/>
                <a:gd name="connsiteY345" fmla="*/ 1583491 h 1583491"/>
                <a:gd name="connsiteX346" fmla="*/ 3955737 w 11218359"/>
                <a:gd name="connsiteY346" fmla="*/ 1583491 h 1583491"/>
                <a:gd name="connsiteX347" fmla="*/ 3967167 w 11218359"/>
                <a:gd name="connsiteY347" fmla="*/ 1583491 h 1583491"/>
                <a:gd name="connsiteX348" fmla="*/ 3978645 w 11218359"/>
                <a:gd name="connsiteY348" fmla="*/ 1583491 h 1583491"/>
                <a:gd name="connsiteX349" fmla="*/ 3990075 w 11218359"/>
                <a:gd name="connsiteY349" fmla="*/ 1583491 h 1583491"/>
                <a:gd name="connsiteX350" fmla="*/ 4001505 w 11218359"/>
                <a:gd name="connsiteY350" fmla="*/ 1583491 h 1583491"/>
                <a:gd name="connsiteX351" fmla="*/ 4012935 w 11218359"/>
                <a:gd name="connsiteY351" fmla="*/ 1583491 h 1583491"/>
                <a:gd name="connsiteX352" fmla="*/ 4024365 w 11218359"/>
                <a:gd name="connsiteY352" fmla="*/ 1583491 h 1583491"/>
                <a:gd name="connsiteX353" fmla="*/ 4035843 w 11218359"/>
                <a:gd name="connsiteY353" fmla="*/ 1036633 h 1583491"/>
                <a:gd name="connsiteX354" fmla="*/ 4047273 w 11218359"/>
                <a:gd name="connsiteY354" fmla="*/ 259907 h 1583491"/>
                <a:gd name="connsiteX355" fmla="*/ 4058702 w 11218359"/>
                <a:gd name="connsiteY355" fmla="*/ 291458 h 1583491"/>
                <a:gd name="connsiteX356" fmla="*/ 4070133 w 11218359"/>
                <a:gd name="connsiteY356" fmla="*/ 509300 h 1583491"/>
                <a:gd name="connsiteX357" fmla="*/ 4081563 w 11218359"/>
                <a:gd name="connsiteY357" fmla="*/ 387608 h 1583491"/>
                <a:gd name="connsiteX358" fmla="*/ 4093040 w 11218359"/>
                <a:gd name="connsiteY358" fmla="*/ 721136 h 1583491"/>
                <a:gd name="connsiteX359" fmla="*/ 4104471 w 11218359"/>
                <a:gd name="connsiteY359" fmla="*/ 64601 h 1583491"/>
                <a:gd name="connsiteX360" fmla="*/ 4115900 w 11218359"/>
                <a:gd name="connsiteY360" fmla="*/ 160751 h 1583491"/>
                <a:gd name="connsiteX361" fmla="*/ 4127330 w 11218359"/>
                <a:gd name="connsiteY361" fmla="*/ 66102 h 1583491"/>
                <a:gd name="connsiteX362" fmla="*/ 4138760 w 11218359"/>
                <a:gd name="connsiteY362" fmla="*/ 259907 h 1583491"/>
                <a:gd name="connsiteX363" fmla="*/ 4150238 w 11218359"/>
                <a:gd name="connsiteY363" fmla="*/ 265917 h 1583491"/>
                <a:gd name="connsiteX364" fmla="*/ 4161668 w 11218359"/>
                <a:gd name="connsiteY364" fmla="*/ 686579 h 1583491"/>
                <a:gd name="connsiteX365" fmla="*/ 4173098 w 11218359"/>
                <a:gd name="connsiteY365" fmla="*/ 733152 h 1583491"/>
                <a:gd name="connsiteX366" fmla="*/ 4184528 w 11218359"/>
                <a:gd name="connsiteY366" fmla="*/ 0 h 1583491"/>
                <a:gd name="connsiteX367" fmla="*/ 4195958 w 11218359"/>
                <a:gd name="connsiteY367" fmla="*/ 1436259 h 1583491"/>
                <a:gd name="connsiteX368" fmla="*/ 4207436 w 11218359"/>
                <a:gd name="connsiteY368" fmla="*/ 1572976 h 1583491"/>
                <a:gd name="connsiteX369" fmla="*/ 4218865 w 11218359"/>
                <a:gd name="connsiteY369" fmla="*/ 1581991 h 1583491"/>
                <a:gd name="connsiteX370" fmla="*/ 4230296 w 11218359"/>
                <a:gd name="connsiteY370" fmla="*/ 1583491 h 1583491"/>
                <a:gd name="connsiteX371" fmla="*/ 4241726 w 11218359"/>
                <a:gd name="connsiteY371" fmla="*/ 1583491 h 1583491"/>
                <a:gd name="connsiteX372" fmla="*/ 4253156 w 11218359"/>
                <a:gd name="connsiteY372" fmla="*/ 1583491 h 1583491"/>
                <a:gd name="connsiteX373" fmla="*/ 4264634 w 11218359"/>
                <a:gd name="connsiteY373" fmla="*/ 1583491 h 1583491"/>
                <a:gd name="connsiteX374" fmla="*/ 4276063 w 11218359"/>
                <a:gd name="connsiteY374" fmla="*/ 1583491 h 1583491"/>
                <a:gd name="connsiteX375" fmla="*/ 4287493 w 11218359"/>
                <a:gd name="connsiteY375" fmla="*/ 1583491 h 1583491"/>
                <a:gd name="connsiteX376" fmla="*/ 4298923 w 11218359"/>
                <a:gd name="connsiteY376" fmla="*/ 1583491 h 1583491"/>
                <a:gd name="connsiteX377" fmla="*/ 4310353 w 11218359"/>
                <a:gd name="connsiteY377" fmla="*/ 1583491 h 1583491"/>
                <a:gd name="connsiteX378" fmla="*/ 4321831 w 11218359"/>
                <a:gd name="connsiteY378" fmla="*/ 1583491 h 1583491"/>
                <a:gd name="connsiteX379" fmla="*/ 4333261 w 11218359"/>
                <a:gd name="connsiteY379" fmla="*/ 1583491 h 1583491"/>
                <a:gd name="connsiteX380" fmla="*/ 4344691 w 11218359"/>
                <a:gd name="connsiteY380" fmla="*/ 1583491 h 1583491"/>
                <a:gd name="connsiteX381" fmla="*/ 4356121 w 11218359"/>
                <a:gd name="connsiteY381" fmla="*/ 1583491 h 1583491"/>
                <a:gd name="connsiteX382" fmla="*/ 4367551 w 11218359"/>
                <a:gd name="connsiteY382" fmla="*/ 1583491 h 1583491"/>
                <a:gd name="connsiteX383" fmla="*/ 4379028 w 11218359"/>
                <a:gd name="connsiteY383" fmla="*/ 1583491 h 1583491"/>
                <a:gd name="connsiteX384" fmla="*/ 4390458 w 11218359"/>
                <a:gd name="connsiteY384" fmla="*/ 1583491 h 1583491"/>
                <a:gd name="connsiteX385" fmla="*/ 4401889 w 11218359"/>
                <a:gd name="connsiteY385" fmla="*/ 1583491 h 1583491"/>
                <a:gd name="connsiteX386" fmla="*/ 4413319 w 11218359"/>
                <a:gd name="connsiteY386" fmla="*/ 1583491 h 1583491"/>
                <a:gd name="connsiteX387" fmla="*/ 4424749 w 11218359"/>
                <a:gd name="connsiteY387" fmla="*/ 1583491 h 1583491"/>
                <a:gd name="connsiteX388" fmla="*/ 4436226 w 11218359"/>
                <a:gd name="connsiteY388" fmla="*/ 1583491 h 1583491"/>
                <a:gd name="connsiteX389" fmla="*/ 4447656 w 11218359"/>
                <a:gd name="connsiteY389" fmla="*/ 1583491 h 1583491"/>
                <a:gd name="connsiteX390" fmla="*/ 4459086 w 11218359"/>
                <a:gd name="connsiteY390" fmla="*/ 1583491 h 1583491"/>
                <a:gd name="connsiteX391" fmla="*/ 4470516 w 11218359"/>
                <a:gd name="connsiteY391" fmla="*/ 1583491 h 1583491"/>
                <a:gd name="connsiteX392" fmla="*/ 4481946 w 11218359"/>
                <a:gd name="connsiteY392" fmla="*/ 1583491 h 1583491"/>
                <a:gd name="connsiteX393" fmla="*/ 4493424 w 11218359"/>
                <a:gd name="connsiteY393" fmla="*/ 1583491 h 1583491"/>
                <a:gd name="connsiteX394" fmla="*/ 4504854 w 11218359"/>
                <a:gd name="connsiteY394" fmla="*/ 1583491 h 1583491"/>
                <a:gd name="connsiteX395" fmla="*/ 4516284 w 11218359"/>
                <a:gd name="connsiteY395" fmla="*/ 1583491 h 1583491"/>
                <a:gd name="connsiteX396" fmla="*/ 4527714 w 11218359"/>
                <a:gd name="connsiteY396" fmla="*/ 1583491 h 1583491"/>
                <a:gd name="connsiteX397" fmla="*/ 4539144 w 11218359"/>
                <a:gd name="connsiteY397" fmla="*/ 1583491 h 1583491"/>
                <a:gd name="connsiteX398" fmla="*/ 4550621 w 11218359"/>
                <a:gd name="connsiteY398" fmla="*/ 1583491 h 1583491"/>
                <a:gd name="connsiteX399" fmla="*/ 4562051 w 11218359"/>
                <a:gd name="connsiteY399" fmla="*/ 1583491 h 1583491"/>
                <a:gd name="connsiteX400" fmla="*/ 4573482 w 11218359"/>
                <a:gd name="connsiteY400" fmla="*/ 1583491 h 1583491"/>
                <a:gd name="connsiteX401" fmla="*/ 4584912 w 11218359"/>
                <a:gd name="connsiteY401" fmla="*/ 1583491 h 1583491"/>
                <a:gd name="connsiteX402" fmla="*/ 4596341 w 11218359"/>
                <a:gd name="connsiteY402" fmla="*/ 1583491 h 1583491"/>
                <a:gd name="connsiteX403" fmla="*/ 4607771 w 11218359"/>
                <a:gd name="connsiteY403" fmla="*/ 1583491 h 1583491"/>
                <a:gd name="connsiteX404" fmla="*/ 4619249 w 11218359"/>
                <a:gd name="connsiteY404" fmla="*/ 1583491 h 1583491"/>
                <a:gd name="connsiteX405" fmla="*/ 4630679 w 11218359"/>
                <a:gd name="connsiteY405" fmla="*/ 1583491 h 1583491"/>
                <a:gd name="connsiteX406" fmla="*/ 4642109 w 11218359"/>
                <a:gd name="connsiteY406" fmla="*/ 1583491 h 1583491"/>
                <a:gd name="connsiteX407" fmla="*/ 4653539 w 11218359"/>
                <a:gd name="connsiteY407" fmla="*/ 1583491 h 1583491"/>
                <a:gd name="connsiteX408" fmla="*/ 4664969 w 11218359"/>
                <a:gd name="connsiteY408" fmla="*/ 1583491 h 1583491"/>
                <a:gd name="connsiteX409" fmla="*/ 4676447 w 11218359"/>
                <a:gd name="connsiteY409" fmla="*/ 1583491 h 1583491"/>
                <a:gd name="connsiteX410" fmla="*/ 4687877 w 11218359"/>
                <a:gd name="connsiteY410" fmla="*/ 1583491 h 1583491"/>
                <a:gd name="connsiteX411" fmla="*/ 4699306 w 11218359"/>
                <a:gd name="connsiteY411" fmla="*/ 1578986 h 1583491"/>
                <a:gd name="connsiteX412" fmla="*/ 4710737 w 11218359"/>
                <a:gd name="connsiteY412" fmla="*/ 1583491 h 1583491"/>
                <a:gd name="connsiteX413" fmla="*/ 4722167 w 11218359"/>
                <a:gd name="connsiteY413" fmla="*/ 1583491 h 1583491"/>
                <a:gd name="connsiteX414" fmla="*/ 4733644 w 11218359"/>
                <a:gd name="connsiteY414" fmla="*/ 1583491 h 1583491"/>
                <a:gd name="connsiteX415" fmla="*/ 4745075 w 11218359"/>
                <a:gd name="connsiteY415" fmla="*/ 1583491 h 1583491"/>
                <a:gd name="connsiteX416" fmla="*/ 4756504 w 11218359"/>
                <a:gd name="connsiteY416" fmla="*/ 1583491 h 1583491"/>
                <a:gd name="connsiteX417" fmla="*/ 4767934 w 11218359"/>
                <a:gd name="connsiteY417" fmla="*/ 1583491 h 1583491"/>
                <a:gd name="connsiteX418" fmla="*/ 4779364 w 11218359"/>
                <a:gd name="connsiteY418" fmla="*/ 1583491 h 1583491"/>
                <a:gd name="connsiteX419" fmla="*/ 4790842 w 11218359"/>
                <a:gd name="connsiteY419" fmla="*/ 1583491 h 1583491"/>
                <a:gd name="connsiteX420" fmla="*/ 4802272 w 11218359"/>
                <a:gd name="connsiteY420" fmla="*/ 1583491 h 1583491"/>
                <a:gd name="connsiteX421" fmla="*/ 4813702 w 11218359"/>
                <a:gd name="connsiteY421" fmla="*/ 1583491 h 1583491"/>
                <a:gd name="connsiteX422" fmla="*/ 4825132 w 11218359"/>
                <a:gd name="connsiteY422" fmla="*/ 1583491 h 1583491"/>
                <a:gd name="connsiteX423" fmla="*/ 4836562 w 11218359"/>
                <a:gd name="connsiteY423" fmla="*/ 1583491 h 1583491"/>
                <a:gd name="connsiteX424" fmla="*/ 4848040 w 11218359"/>
                <a:gd name="connsiteY424" fmla="*/ 1583491 h 1583491"/>
                <a:gd name="connsiteX425" fmla="*/ 4859469 w 11218359"/>
                <a:gd name="connsiteY425" fmla="*/ 1583491 h 1583491"/>
                <a:gd name="connsiteX426" fmla="*/ 4870899 w 11218359"/>
                <a:gd name="connsiteY426" fmla="*/ 1583491 h 1583491"/>
                <a:gd name="connsiteX427" fmla="*/ 4882330 w 11218359"/>
                <a:gd name="connsiteY427" fmla="*/ 1583491 h 1583491"/>
                <a:gd name="connsiteX428" fmla="*/ 4893760 w 11218359"/>
                <a:gd name="connsiteY428" fmla="*/ 1583491 h 1583491"/>
                <a:gd name="connsiteX429" fmla="*/ 4905237 w 11218359"/>
                <a:gd name="connsiteY429" fmla="*/ 1583491 h 1583491"/>
                <a:gd name="connsiteX430" fmla="*/ 4916667 w 11218359"/>
                <a:gd name="connsiteY430" fmla="*/ 1583491 h 1583491"/>
                <a:gd name="connsiteX431" fmla="*/ 4928097 w 11218359"/>
                <a:gd name="connsiteY431" fmla="*/ 1583491 h 1583491"/>
                <a:gd name="connsiteX432" fmla="*/ 4939527 w 11218359"/>
                <a:gd name="connsiteY432" fmla="*/ 1583491 h 1583491"/>
                <a:gd name="connsiteX433" fmla="*/ 4950957 w 11218359"/>
                <a:gd name="connsiteY433" fmla="*/ 1583491 h 1583491"/>
                <a:gd name="connsiteX434" fmla="*/ 4962435 w 11218359"/>
                <a:gd name="connsiteY434" fmla="*/ 1583491 h 1583491"/>
                <a:gd name="connsiteX435" fmla="*/ 4973865 w 11218359"/>
                <a:gd name="connsiteY435" fmla="*/ 1583491 h 1583491"/>
                <a:gd name="connsiteX436" fmla="*/ 4985295 w 11218359"/>
                <a:gd name="connsiteY436" fmla="*/ 1583491 h 1583491"/>
                <a:gd name="connsiteX437" fmla="*/ 4996725 w 11218359"/>
                <a:gd name="connsiteY437" fmla="*/ 1583491 h 1583491"/>
                <a:gd name="connsiteX438" fmla="*/ 5008155 w 11218359"/>
                <a:gd name="connsiteY438" fmla="*/ 1583491 h 1583491"/>
                <a:gd name="connsiteX439" fmla="*/ 5019632 w 11218359"/>
                <a:gd name="connsiteY439" fmla="*/ 1583491 h 1583491"/>
                <a:gd name="connsiteX440" fmla="*/ 5031062 w 11218359"/>
                <a:gd name="connsiteY440" fmla="*/ 1583491 h 1583491"/>
                <a:gd name="connsiteX441" fmla="*/ 5042492 w 11218359"/>
                <a:gd name="connsiteY441" fmla="*/ 1583491 h 1583491"/>
                <a:gd name="connsiteX442" fmla="*/ 5053923 w 11218359"/>
                <a:gd name="connsiteY442" fmla="*/ 1583491 h 1583491"/>
                <a:gd name="connsiteX443" fmla="*/ 5065353 w 11218359"/>
                <a:gd name="connsiteY443" fmla="*/ 1583491 h 1583491"/>
                <a:gd name="connsiteX444" fmla="*/ 5076830 w 11218359"/>
                <a:gd name="connsiteY444" fmla="*/ 1583491 h 1583491"/>
                <a:gd name="connsiteX445" fmla="*/ 5088260 w 11218359"/>
                <a:gd name="connsiteY445" fmla="*/ 1583491 h 1583491"/>
                <a:gd name="connsiteX446" fmla="*/ 5099690 w 11218359"/>
                <a:gd name="connsiteY446" fmla="*/ 1583491 h 1583491"/>
                <a:gd name="connsiteX447" fmla="*/ 5111120 w 11218359"/>
                <a:gd name="connsiteY447" fmla="*/ 1583491 h 1583491"/>
                <a:gd name="connsiteX448" fmla="*/ 5122550 w 11218359"/>
                <a:gd name="connsiteY448" fmla="*/ 1583491 h 1583491"/>
                <a:gd name="connsiteX449" fmla="*/ 5134028 w 11218359"/>
                <a:gd name="connsiteY449" fmla="*/ 1583491 h 1583491"/>
                <a:gd name="connsiteX450" fmla="*/ 5145458 w 11218359"/>
                <a:gd name="connsiteY450" fmla="*/ 1583491 h 1583491"/>
                <a:gd name="connsiteX451" fmla="*/ 5156888 w 11218359"/>
                <a:gd name="connsiteY451" fmla="*/ 1583491 h 1583491"/>
                <a:gd name="connsiteX452" fmla="*/ 5168318 w 11218359"/>
                <a:gd name="connsiteY452" fmla="*/ 1583491 h 1583491"/>
                <a:gd name="connsiteX453" fmla="*/ 5179747 w 11218359"/>
                <a:gd name="connsiteY453" fmla="*/ 1583491 h 1583491"/>
                <a:gd name="connsiteX454" fmla="*/ 5191225 w 11218359"/>
                <a:gd name="connsiteY454" fmla="*/ 1583491 h 1583491"/>
                <a:gd name="connsiteX455" fmla="*/ 5202655 w 11218359"/>
                <a:gd name="connsiteY455" fmla="*/ 1583491 h 1583491"/>
                <a:gd name="connsiteX456" fmla="*/ 5214085 w 11218359"/>
                <a:gd name="connsiteY456" fmla="*/ 1583491 h 1583491"/>
                <a:gd name="connsiteX457" fmla="*/ 5225515 w 11218359"/>
                <a:gd name="connsiteY457" fmla="*/ 1583491 h 1583491"/>
                <a:gd name="connsiteX458" fmla="*/ 5236945 w 11218359"/>
                <a:gd name="connsiteY458" fmla="*/ 1583491 h 1583491"/>
                <a:gd name="connsiteX459" fmla="*/ 5248423 w 11218359"/>
                <a:gd name="connsiteY459" fmla="*/ 1583491 h 1583491"/>
                <a:gd name="connsiteX460" fmla="*/ 5259853 w 11218359"/>
                <a:gd name="connsiteY460" fmla="*/ 1583491 h 1583491"/>
                <a:gd name="connsiteX461" fmla="*/ 5271283 w 11218359"/>
                <a:gd name="connsiteY461" fmla="*/ 1583491 h 1583491"/>
                <a:gd name="connsiteX462" fmla="*/ 5282713 w 11218359"/>
                <a:gd name="connsiteY462" fmla="*/ 1583491 h 1583491"/>
                <a:gd name="connsiteX463" fmla="*/ 5294143 w 11218359"/>
                <a:gd name="connsiteY463" fmla="*/ 1583491 h 1583491"/>
                <a:gd name="connsiteX464" fmla="*/ 5305621 w 11218359"/>
                <a:gd name="connsiteY464" fmla="*/ 1583491 h 1583491"/>
                <a:gd name="connsiteX465" fmla="*/ 5317051 w 11218359"/>
                <a:gd name="connsiteY465" fmla="*/ 1583491 h 1583491"/>
                <a:gd name="connsiteX466" fmla="*/ 5328481 w 11218359"/>
                <a:gd name="connsiteY466" fmla="*/ 1583491 h 1583491"/>
                <a:gd name="connsiteX467" fmla="*/ 5339910 w 11218359"/>
                <a:gd name="connsiteY467" fmla="*/ 1583491 h 1583491"/>
                <a:gd name="connsiteX468" fmla="*/ 5351340 w 11218359"/>
                <a:gd name="connsiteY468" fmla="*/ 1583491 h 1583491"/>
                <a:gd name="connsiteX469" fmla="*/ 5362818 w 11218359"/>
                <a:gd name="connsiteY469" fmla="*/ 1583491 h 1583491"/>
                <a:gd name="connsiteX470" fmla="*/ 5374248 w 11218359"/>
                <a:gd name="connsiteY470" fmla="*/ 1583491 h 1583491"/>
                <a:gd name="connsiteX471" fmla="*/ 5385678 w 11218359"/>
                <a:gd name="connsiteY471" fmla="*/ 1583491 h 1583491"/>
                <a:gd name="connsiteX472" fmla="*/ 5397108 w 11218359"/>
                <a:gd name="connsiteY472" fmla="*/ 1583491 h 1583491"/>
                <a:gd name="connsiteX473" fmla="*/ 5408538 w 11218359"/>
                <a:gd name="connsiteY473" fmla="*/ 1583491 h 1583491"/>
                <a:gd name="connsiteX474" fmla="*/ 5420016 w 11218359"/>
                <a:gd name="connsiteY474" fmla="*/ 1583491 h 1583491"/>
                <a:gd name="connsiteX475" fmla="*/ 5431446 w 11218359"/>
                <a:gd name="connsiteY475" fmla="*/ 1583491 h 1583491"/>
                <a:gd name="connsiteX476" fmla="*/ 5442876 w 11218359"/>
                <a:gd name="connsiteY476" fmla="*/ 1583491 h 1583491"/>
                <a:gd name="connsiteX477" fmla="*/ 5454306 w 11218359"/>
                <a:gd name="connsiteY477" fmla="*/ 1583491 h 1583491"/>
                <a:gd name="connsiteX478" fmla="*/ 5465736 w 11218359"/>
                <a:gd name="connsiteY478" fmla="*/ 1583491 h 1583491"/>
                <a:gd name="connsiteX479" fmla="*/ 5477214 w 11218359"/>
                <a:gd name="connsiteY479" fmla="*/ 1583491 h 1583491"/>
                <a:gd name="connsiteX480" fmla="*/ 5488643 w 11218359"/>
                <a:gd name="connsiteY480" fmla="*/ 1583491 h 1583491"/>
                <a:gd name="connsiteX481" fmla="*/ 5500073 w 11218359"/>
                <a:gd name="connsiteY481" fmla="*/ 1583491 h 1583491"/>
                <a:gd name="connsiteX482" fmla="*/ 5511503 w 11218359"/>
                <a:gd name="connsiteY482" fmla="*/ 1583491 h 1583491"/>
                <a:gd name="connsiteX483" fmla="*/ 5522933 w 11218359"/>
                <a:gd name="connsiteY483" fmla="*/ 1583491 h 1583491"/>
                <a:gd name="connsiteX484" fmla="*/ 5534411 w 11218359"/>
                <a:gd name="connsiteY484" fmla="*/ 1583491 h 1583491"/>
                <a:gd name="connsiteX485" fmla="*/ 5545841 w 11218359"/>
                <a:gd name="connsiteY485" fmla="*/ 1583491 h 1583491"/>
                <a:gd name="connsiteX486" fmla="*/ 5557271 w 11218359"/>
                <a:gd name="connsiteY486" fmla="*/ 1583491 h 1583491"/>
                <a:gd name="connsiteX487" fmla="*/ 5568701 w 11218359"/>
                <a:gd name="connsiteY487" fmla="*/ 1583491 h 1583491"/>
                <a:gd name="connsiteX488" fmla="*/ 5580131 w 11218359"/>
                <a:gd name="connsiteY488" fmla="*/ 1583491 h 1583491"/>
                <a:gd name="connsiteX489" fmla="*/ 5591609 w 11218359"/>
                <a:gd name="connsiteY489" fmla="*/ 1583491 h 1583491"/>
                <a:gd name="connsiteX490" fmla="*/ 5603038 w 11218359"/>
                <a:gd name="connsiteY490" fmla="*/ 1583491 h 1583491"/>
                <a:gd name="connsiteX491" fmla="*/ 5614469 w 11218359"/>
                <a:gd name="connsiteY491" fmla="*/ 1583491 h 1583491"/>
                <a:gd name="connsiteX492" fmla="*/ 5625899 w 11218359"/>
                <a:gd name="connsiteY492" fmla="*/ 1583491 h 1583491"/>
                <a:gd name="connsiteX493" fmla="*/ 5637329 w 11218359"/>
                <a:gd name="connsiteY493" fmla="*/ 1583491 h 1583491"/>
                <a:gd name="connsiteX494" fmla="*/ 5648759 w 11218359"/>
                <a:gd name="connsiteY494" fmla="*/ 1583491 h 1583491"/>
                <a:gd name="connsiteX495" fmla="*/ 5660236 w 11218359"/>
                <a:gd name="connsiteY495" fmla="*/ 1583491 h 1583491"/>
                <a:gd name="connsiteX496" fmla="*/ 5671666 w 11218359"/>
                <a:gd name="connsiteY496" fmla="*/ 1583491 h 1583491"/>
                <a:gd name="connsiteX497" fmla="*/ 5683096 w 11218359"/>
                <a:gd name="connsiteY497" fmla="*/ 1583491 h 1583491"/>
                <a:gd name="connsiteX498" fmla="*/ 5694526 w 11218359"/>
                <a:gd name="connsiteY498" fmla="*/ 1583491 h 1583491"/>
                <a:gd name="connsiteX499" fmla="*/ 5705956 w 11218359"/>
                <a:gd name="connsiteY499" fmla="*/ 1583491 h 1583491"/>
                <a:gd name="connsiteX500" fmla="*/ 5717434 w 11218359"/>
                <a:gd name="connsiteY500" fmla="*/ 1583491 h 1583491"/>
                <a:gd name="connsiteX501" fmla="*/ 5728864 w 11218359"/>
                <a:gd name="connsiteY501" fmla="*/ 1583491 h 1583491"/>
                <a:gd name="connsiteX502" fmla="*/ 5740294 w 11218359"/>
                <a:gd name="connsiteY502" fmla="*/ 1583491 h 1583491"/>
                <a:gd name="connsiteX503" fmla="*/ 5751724 w 11218359"/>
                <a:gd name="connsiteY503" fmla="*/ 1583491 h 1583491"/>
                <a:gd name="connsiteX504" fmla="*/ 5763154 w 11218359"/>
                <a:gd name="connsiteY504" fmla="*/ 1583491 h 1583491"/>
                <a:gd name="connsiteX505" fmla="*/ 5774631 w 11218359"/>
                <a:gd name="connsiteY505" fmla="*/ 1583491 h 1583491"/>
                <a:gd name="connsiteX506" fmla="*/ 5786062 w 11218359"/>
                <a:gd name="connsiteY506" fmla="*/ 1583491 h 1583491"/>
                <a:gd name="connsiteX507" fmla="*/ 5797492 w 11218359"/>
                <a:gd name="connsiteY507" fmla="*/ 1583491 h 1583491"/>
                <a:gd name="connsiteX508" fmla="*/ 5808921 w 11218359"/>
                <a:gd name="connsiteY508" fmla="*/ 1583491 h 1583491"/>
                <a:gd name="connsiteX509" fmla="*/ 5820351 w 11218359"/>
                <a:gd name="connsiteY509" fmla="*/ 1583491 h 1583491"/>
                <a:gd name="connsiteX510" fmla="*/ 5831829 w 11218359"/>
                <a:gd name="connsiteY510" fmla="*/ 1583491 h 1583491"/>
                <a:gd name="connsiteX511" fmla="*/ 5843259 w 11218359"/>
                <a:gd name="connsiteY511" fmla="*/ 1583491 h 1583491"/>
                <a:gd name="connsiteX512" fmla="*/ 5854689 w 11218359"/>
                <a:gd name="connsiteY512" fmla="*/ 1583491 h 1583491"/>
                <a:gd name="connsiteX513" fmla="*/ 5866119 w 11218359"/>
                <a:gd name="connsiteY513" fmla="*/ 1583491 h 1583491"/>
                <a:gd name="connsiteX514" fmla="*/ 5877549 w 11218359"/>
                <a:gd name="connsiteY514" fmla="*/ 1583491 h 1583491"/>
                <a:gd name="connsiteX515" fmla="*/ 5889027 w 11218359"/>
                <a:gd name="connsiteY515" fmla="*/ 1583491 h 1583491"/>
                <a:gd name="connsiteX516" fmla="*/ 5900457 w 11218359"/>
                <a:gd name="connsiteY516" fmla="*/ 1583491 h 1583491"/>
                <a:gd name="connsiteX517" fmla="*/ 5911887 w 11218359"/>
                <a:gd name="connsiteY517" fmla="*/ 1583491 h 1583491"/>
                <a:gd name="connsiteX518" fmla="*/ 5923317 w 11218359"/>
                <a:gd name="connsiteY518" fmla="*/ 1583491 h 1583491"/>
                <a:gd name="connsiteX519" fmla="*/ 5934747 w 11218359"/>
                <a:gd name="connsiteY519" fmla="*/ 1583491 h 1583491"/>
                <a:gd name="connsiteX520" fmla="*/ 5946225 w 11218359"/>
                <a:gd name="connsiteY520" fmla="*/ 1583491 h 1583491"/>
                <a:gd name="connsiteX521" fmla="*/ 5957655 w 11218359"/>
                <a:gd name="connsiteY521" fmla="*/ 1583491 h 1583491"/>
                <a:gd name="connsiteX522" fmla="*/ 5969084 w 11218359"/>
                <a:gd name="connsiteY522" fmla="*/ 1583491 h 1583491"/>
                <a:gd name="connsiteX523" fmla="*/ 5980514 w 11218359"/>
                <a:gd name="connsiteY523" fmla="*/ 1583491 h 1583491"/>
                <a:gd name="connsiteX524" fmla="*/ 5991944 w 11218359"/>
                <a:gd name="connsiteY524" fmla="*/ 1583491 h 1583491"/>
                <a:gd name="connsiteX525" fmla="*/ 6003422 w 11218359"/>
                <a:gd name="connsiteY525" fmla="*/ 1583491 h 1583491"/>
                <a:gd name="connsiteX526" fmla="*/ 6014852 w 11218359"/>
                <a:gd name="connsiteY526" fmla="*/ 1583491 h 1583491"/>
                <a:gd name="connsiteX527" fmla="*/ 6026282 w 11218359"/>
                <a:gd name="connsiteY527" fmla="*/ 1583491 h 1583491"/>
                <a:gd name="connsiteX528" fmla="*/ 6037712 w 11218359"/>
                <a:gd name="connsiteY528" fmla="*/ 1583491 h 1583491"/>
                <a:gd name="connsiteX529" fmla="*/ 6049142 w 11218359"/>
                <a:gd name="connsiteY529" fmla="*/ 1583491 h 1583491"/>
                <a:gd name="connsiteX530" fmla="*/ 6060620 w 11218359"/>
                <a:gd name="connsiteY530" fmla="*/ 1583491 h 1583491"/>
                <a:gd name="connsiteX531" fmla="*/ 6072049 w 11218359"/>
                <a:gd name="connsiteY531" fmla="*/ 1583491 h 1583491"/>
                <a:gd name="connsiteX532" fmla="*/ 6083480 w 11218359"/>
                <a:gd name="connsiteY532" fmla="*/ 1583491 h 1583491"/>
                <a:gd name="connsiteX533" fmla="*/ 6094910 w 11218359"/>
                <a:gd name="connsiteY533" fmla="*/ 1583491 h 1583491"/>
                <a:gd name="connsiteX534" fmla="*/ 6106340 w 11218359"/>
                <a:gd name="connsiteY534" fmla="*/ 1583491 h 1583491"/>
                <a:gd name="connsiteX535" fmla="*/ 6117818 w 11218359"/>
                <a:gd name="connsiteY535" fmla="*/ 1583491 h 1583491"/>
                <a:gd name="connsiteX536" fmla="*/ 6129247 w 11218359"/>
                <a:gd name="connsiteY536" fmla="*/ 1583491 h 1583491"/>
                <a:gd name="connsiteX537" fmla="*/ 6140677 w 11218359"/>
                <a:gd name="connsiteY537" fmla="*/ 1583491 h 1583491"/>
                <a:gd name="connsiteX538" fmla="*/ 6152107 w 11218359"/>
                <a:gd name="connsiteY538" fmla="*/ 1583491 h 1583491"/>
                <a:gd name="connsiteX539" fmla="*/ 6163537 w 11218359"/>
                <a:gd name="connsiteY539" fmla="*/ 1583491 h 1583491"/>
                <a:gd name="connsiteX540" fmla="*/ 6175015 w 11218359"/>
                <a:gd name="connsiteY540" fmla="*/ 1583491 h 1583491"/>
                <a:gd name="connsiteX541" fmla="*/ 6186445 w 11218359"/>
                <a:gd name="connsiteY541" fmla="*/ 1583491 h 1583491"/>
                <a:gd name="connsiteX542" fmla="*/ 6197875 w 11218359"/>
                <a:gd name="connsiteY542" fmla="*/ 1583491 h 1583491"/>
                <a:gd name="connsiteX543" fmla="*/ 6209305 w 11218359"/>
                <a:gd name="connsiteY543" fmla="*/ 1583491 h 1583491"/>
                <a:gd name="connsiteX544" fmla="*/ 6220735 w 11218359"/>
                <a:gd name="connsiteY544" fmla="*/ 1583491 h 1583491"/>
                <a:gd name="connsiteX545" fmla="*/ 6232212 w 11218359"/>
                <a:gd name="connsiteY545" fmla="*/ 1583491 h 1583491"/>
                <a:gd name="connsiteX546" fmla="*/ 6243642 w 11218359"/>
                <a:gd name="connsiteY546" fmla="*/ 1583491 h 1583491"/>
                <a:gd name="connsiteX547" fmla="*/ 6255073 w 11218359"/>
                <a:gd name="connsiteY547" fmla="*/ 1583491 h 1583491"/>
                <a:gd name="connsiteX548" fmla="*/ 6266503 w 11218359"/>
                <a:gd name="connsiteY548" fmla="*/ 1583491 h 1583491"/>
                <a:gd name="connsiteX549" fmla="*/ 6277933 w 11218359"/>
                <a:gd name="connsiteY549" fmla="*/ 1583491 h 1583491"/>
                <a:gd name="connsiteX550" fmla="*/ 6289410 w 11218359"/>
                <a:gd name="connsiteY550" fmla="*/ 1583491 h 1583491"/>
                <a:gd name="connsiteX551" fmla="*/ 6300840 w 11218359"/>
                <a:gd name="connsiteY551" fmla="*/ 1583491 h 1583491"/>
                <a:gd name="connsiteX552" fmla="*/ 6312270 w 11218359"/>
                <a:gd name="connsiteY552" fmla="*/ 1583491 h 1583491"/>
                <a:gd name="connsiteX553" fmla="*/ 6323700 w 11218359"/>
                <a:gd name="connsiteY553" fmla="*/ 1583491 h 1583491"/>
                <a:gd name="connsiteX554" fmla="*/ 6335130 w 11218359"/>
                <a:gd name="connsiteY554" fmla="*/ 1583491 h 1583491"/>
                <a:gd name="connsiteX555" fmla="*/ 6346608 w 11218359"/>
                <a:gd name="connsiteY555" fmla="*/ 1583491 h 1583491"/>
                <a:gd name="connsiteX556" fmla="*/ 6358038 w 11218359"/>
                <a:gd name="connsiteY556" fmla="*/ 1583491 h 1583491"/>
                <a:gd name="connsiteX557" fmla="*/ 6369468 w 11218359"/>
                <a:gd name="connsiteY557" fmla="*/ 1583491 h 1583491"/>
                <a:gd name="connsiteX558" fmla="*/ 6380898 w 11218359"/>
                <a:gd name="connsiteY558" fmla="*/ 1583491 h 1583491"/>
                <a:gd name="connsiteX559" fmla="*/ 6392328 w 11218359"/>
                <a:gd name="connsiteY559" fmla="*/ 1583491 h 1583491"/>
                <a:gd name="connsiteX560" fmla="*/ 6403805 w 11218359"/>
                <a:gd name="connsiteY560" fmla="*/ 1583491 h 1583491"/>
                <a:gd name="connsiteX561" fmla="*/ 6415235 w 11218359"/>
                <a:gd name="connsiteY561" fmla="*/ 1583491 h 1583491"/>
                <a:gd name="connsiteX562" fmla="*/ 6426666 w 11218359"/>
                <a:gd name="connsiteY562" fmla="*/ 1583491 h 1583491"/>
                <a:gd name="connsiteX563" fmla="*/ 6438096 w 11218359"/>
                <a:gd name="connsiteY563" fmla="*/ 1583491 h 1583491"/>
                <a:gd name="connsiteX564" fmla="*/ 6449525 w 11218359"/>
                <a:gd name="connsiteY564" fmla="*/ 1583491 h 1583491"/>
                <a:gd name="connsiteX565" fmla="*/ 6461003 w 11218359"/>
                <a:gd name="connsiteY565" fmla="*/ 1583491 h 1583491"/>
                <a:gd name="connsiteX566" fmla="*/ 6472433 w 11218359"/>
                <a:gd name="connsiteY566" fmla="*/ 1583491 h 1583491"/>
                <a:gd name="connsiteX567" fmla="*/ 6483863 w 11218359"/>
                <a:gd name="connsiteY567" fmla="*/ 1583491 h 1583491"/>
                <a:gd name="connsiteX568" fmla="*/ 6495293 w 11218359"/>
                <a:gd name="connsiteY568" fmla="*/ 1583491 h 1583491"/>
                <a:gd name="connsiteX569" fmla="*/ 6506723 w 11218359"/>
                <a:gd name="connsiteY569" fmla="*/ 1583491 h 1583491"/>
                <a:gd name="connsiteX570" fmla="*/ 6518201 w 11218359"/>
                <a:gd name="connsiteY570" fmla="*/ 1583491 h 1583491"/>
                <a:gd name="connsiteX571" fmla="*/ 6529631 w 11218359"/>
                <a:gd name="connsiteY571" fmla="*/ 1583491 h 1583491"/>
                <a:gd name="connsiteX572" fmla="*/ 6541061 w 11218359"/>
                <a:gd name="connsiteY572" fmla="*/ 1583491 h 1583491"/>
                <a:gd name="connsiteX573" fmla="*/ 6552490 w 11218359"/>
                <a:gd name="connsiteY573" fmla="*/ 1583491 h 1583491"/>
                <a:gd name="connsiteX574" fmla="*/ 6563921 w 11218359"/>
                <a:gd name="connsiteY574" fmla="*/ 1583491 h 1583491"/>
                <a:gd name="connsiteX575" fmla="*/ 6575398 w 11218359"/>
                <a:gd name="connsiteY575" fmla="*/ 1583491 h 1583491"/>
                <a:gd name="connsiteX576" fmla="*/ 6586828 w 11218359"/>
                <a:gd name="connsiteY576" fmla="*/ 1583491 h 1583491"/>
                <a:gd name="connsiteX577" fmla="*/ 6598259 w 11218359"/>
                <a:gd name="connsiteY577" fmla="*/ 1583491 h 1583491"/>
                <a:gd name="connsiteX578" fmla="*/ 6609688 w 11218359"/>
                <a:gd name="connsiteY578" fmla="*/ 1583491 h 1583491"/>
                <a:gd name="connsiteX579" fmla="*/ 6621118 w 11218359"/>
                <a:gd name="connsiteY579" fmla="*/ 1583491 h 1583491"/>
                <a:gd name="connsiteX580" fmla="*/ 6632596 w 11218359"/>
                <a:gd name="connsiteY580" fmla="*/ 1583491 h 1583491"/>
                <a:gd name="connsiteX581" fmla="*/ 6644026 w 11218359"/>
                <a:gd name="connsiteY581" fmla="*/ 1583491 h 1583491"/>
                <a:gd name="connsiteX582" fmla="*/ 6655456 w 11218359"/>
                <a:gd name="connsiteY582" fmla="*/ 1583491 h 1583491"/>
                <a:gd name="connsiteX583" fmla="*/ 6666886 w 11218359"/>
                <a:gd name="connsiteY583" fmla="*/ 1583491 h 1583491"/>
                <a:gd name="connsiteX584" fmla="*/ 6678316 w 11218359"/>
                <a:gd name="connsiteY584" fmla="*/ 1583491 h 1583491"/>
                <a:gd name="connsiteX585" fmla="*/ 6689794 w 11218359"/>
                <a:gd name="connsiteY585" fmla="*/ 1583491 h 1583491"/>
                <a:gd name="connsiteX586" fmla="*/ 6701224 w 11218359"/>
                <a:gd name="connsiteY586" fmla="*/ 1583491 h 1583491"/>
                <a:gd name="connsiteX587" fmla="*/ 6712653 w 11218359"/>
                <a:gd name="connsiteY587" fmla="*/ 1583491 h 1583491"/>
                <a:gd name="connsiteX588" fmla="*/ 6724083 w 11218359"/>
                <a:gd name="connsiteY588" fmla="*/ 1583491 h 1583491"/>
                <a:gd name="connsiteX589" fmla="*/ 6735514 w 11218359"/>
                <a:gd name="connsiteY589" fmla="*/ 1583491 h 1583491"/>
                <a:gd name="connsiteX590" fmla="*/ 6746944 w 11218359"/>
                <a:gd name="connsiteY590" fmla="*/ 1583491 h 1583491"/>
                <a:gd name="connsiteX591" fmla="*/ 6758421 w 11218359"/>
                <a:gd name="connsiteY591" fmla="*/ 1583491 h 1583491"/>
                <a:gd name="connsiteX592" fmla="*/ 6769851 w 11218359"/>
                <a:gd name="connsiteY592" fmla="*/ 1583491 h 1583491"/>
                <a:gd name="connsiteX593" fmla="*/ 6781281 w 11218359"/>
                <a:gd name="connsiteY593" fmla="*/ 1583491 h 1583491"/>
                <a:gd name="connsiteX594" fmla="*/ 6792711 w 11218359"/>
                <a:gd name="connsiteY594" fmla="*/ 1583491 h 1583491"/>
                <a:gd name="connsiteX595" fmla="*/ 6804141 w 11218359"/>
                <a:gd name="connsiteY595" fmla="*/ 1583491 h 1583491"/>
                <a:gd name="connsiteX596" fmla="*/ 6815619 w 11218359"/>
                <a:gd name="connsiteY596" fmla="*/ 1583491 h 1583491"/>
                <a:gd name="connsiteX597" fmla="*/ 6827049 w 11218359"/>
                <a:gd name="connsiteY597" fmla="*/ 1583491 h 1583491"/>
                <a:gd name="connsiteX598" fmla="*/ 6838479 w 11218359"/>
                <a:gd name="connsiteY598" fmla="*/ 1583491 h 1583491"/>
                <a:gd name="connsiteX599" fmla="*/ 6849909 w 11218359"/>
                <a:gd name="connsiteY599" fmla="*/ 1583491 h 1583491"/>
                <a:gd name="connsiteX600" fmla="*/ 6861339 w 11218359"/>
                <a:gd name="connsiteY600" fmla="*/ 1583491 h 1583491"/>
                <a:gd name="connsiteX601" fmla="*/ 6872816 w 11218359"/>
                <a:gd name="connsiteY601" fmla="*/ 1583491 h 1583491"/>
                <a:gd name="connsiteX602" fmla="*/ 6884246 w 11218359"/>
                <a:gd name="connsiteY602" fmla="*/ 1583491 h 1583491"/>
                <a:gd name="connsiteX603" fmla="*/ 6895676 w 11218359"/>
                <a:gd name="connsiteY603" fmla="*/ 1583491 h 1583491"/>
                <a:gd name="connsiteX604" fmla="*/ 6907107 w 11218359"/>
                <a:gd name="connsiteY604" fmla="*/ 1583491 h 1583491"/>
                <a:gd name="connsiteX605" fmla="*/ 6918537 w 11218359"/>
                <a:gd name="connsiteY605" fmla="*/ 1583491 h 1583491"/>
                <a:gd name="connsiteX606" fmla="*/ 6930014 w 11218359"/>
                <a:gd name="connsiteY606" fmla="*/ 1583491 h 1583491"/>
                <a:gd name="connsiteX607" fmla="*/ 6941444 w 11218359"/>
                <a:gd name="connsiteY607" fmla="*/ 1583491 h 1583491"/>
                <a:gd name="connsiteX608" fmla="*/ 6952874 w 11218359"/>
                <a:gd name="connsiteY608" fmla="*/ 1583491 h 1583491"/>
                <a:gd name="connsiteX609" fmla="*/ 6964304 w 11218359"/>
                <a:gd name="connsiteY609" fmla="*/ 1583491 h 1583491"/>
                <a:gd name="connsiteX610" fmla="*/ 6975734 w 11218359"/>
                <a:gd name="connsiteY610" fmla="*/ 1583491 h 1583491"/>
                <a:gd name="connsiteX611" fmla="*/ 6987212 w 11218359"/>
                <a:gd name="connsiteY611" fmla="*/ 1583491 h 1583491"/>
                <a:gd name="connsiteX612" fmla="*/ 6998642 w 11218359"/>
                <a:gd name="connsiteY612" fmla="*/ 1583491 h 1583491"/>
                <a:gd name="connsiteX613" fmla="*/ 7010072 w 11218359"/>
                <a:gd name="connsiteY613" fmla="*/ 1583491 h 1583491"/>
                <a:gd name="connsiteX614" fmla="*/ 7021502 w 11218359"/>
                <a:gd name="connsiteY614" fmla="*/ 1583491 h 1583491"/>
                <a:gd name="connsiteX615" fmla="*/ 7032931 w 11218359"/>
                <a:gd name="connsiteY615" fmla="*/ 1583491 h 1583491"/>
                <a:gd name="connsiteX616" fmla="*/ 7044409 w 11218359"/>
                <a:gd name="connsiteY616" fmla="*/ 1583491 h 1583491"/>
                <a:gd name="connsiteX617" fmla="*/ 7055839 w 11218359"/>
                <a:gd name="connsiteY617" fmla="*/ 1583491 h 1583491"/>
                <a:gd name="connsiteX618" fmla="*/ 7067269 w 11218359"/>
                <a:gd name="connsiteY618" fmla="*/ 1583491 h 1583491"/>
                <a:gd name="connsiteX619" fmla="*/ 7078700 w 11218359"/>
                <a:gd name="connsiteY619" fmla="*/ 1583491 h 1583491"/>
                <a:gd name="connsiteX620" fmla="*/ 7090129 w 11218359"/>
                <a:gd name="connsiteY620" fmla="*/ 1583491 h 1583491"/>
                <a:gd name="connsiteX621" fmla="*/ 7101607 w 11218359"/>
                <a:gd name="connsiteY621" fmla="*/ 1583491 h 1583491"/>
                <a:gd name="connsiteX622" fmla="*/ 7113037 w 11218359"/>
                <a:gd name="connsiteY622" fmla="*/ 1583491 h 1583491"/>
                <a:gd name="connsiteX623" fmla="*/ 7124467 w 11218359"/>
                <a:gd name="connsiteY623" fmla="*/ 1583491 h 1583491"/>
                <a:gd name="connsiteX624" fmla="*/ 7135897 w 11218359"/>
                <a:gd name="connsiteY624" fmla="*/ 1583491 h 1583491"/>
                <a:gd name="connsiteX625" fmla="*/ 7147327 w 11218359"/>
                <a:gd name="connsiteY625" fmla="*/ 1583491 h 1583491"/>
                <a:gd name="connsiteX626" fmla="*/ 7158805 w 11218359"/>
                <a:gd name="connsiteY626" fmla="*/ 1583491 h 1583491"/>
                <a:gd name="connsiteX627" fmla="*/ 7170235 w 11218359"/>
                <a:gd name="connsiteY627" fmla="*/ 1583491 h 1583491"/>
                <a:gd name="connsiteX628" fmla="*/ 7181665 w 11218359"/>
                <a:gd name="connsiteY628" fmla="*/ 1583491 h 1583491"/>
                <a:gd name="connsiteX629" fmla="*/ 7193094 w 11218359"/>
                <a:gd name="connsiteY629" fmla="*/ 1583491 h 1583491"/>
                <a:gd name="connsiteX630" fmla="*/ 7204524 w 11218359"/>
                <a:gd name="connsiteY630" fmla="*/ 1583491 h 1583491"/>
                <a:gd name="connsiteX631" fmla="*/ 7216002 w 11218359"/>
                <a:gd name="connsiteY631" fmla="*/ 1583491 h 1583491"/>
                <a:gd name="connsiteX632" fmla="*/ 7227432 w 11218359"/>
                <a:gd name="connsiteY632" fmla="*/ 1583491 h 1583491"/>
                <a:gd name="connsiteX633" fmla="*/ 7238862 w 11218359"/>
                <a:gd name="connsiteY633" fmla="*/ 1583491 h 1583491"/>
                <a:gd name="connsiteX634" fmla="*/ 7250292 w 11218359"/>
                <a:gd name="connsiteY634" fmla="*/ 1583491 h 1583491"/>
                <a:gd name="connsiteX635" fmla="*/ 7261722 w 11218359"/>
                <a:gd name="connsiteY635" fmla="*/ 1583491 h 1583491"/>
                <a:gd name="connsiteX636" fmla="*/ 7273200 w 11218359"/>
                <a:gd name="connsiteY636" fmla="*/ 1583491 h 1583491"/>
                <a:gd name="connsiteX637" fmla="*/ 7284630 w 11218359"/>
                <a:gd name="connsiteY637" fmla="*/ 1583491 h 1583491"/>
                <a:gd name="connsiteX638" fmla="*/ 7296060 w 11218359"/>
                <a:gd name="connsiteY638" fmla="*/ 1583491 h 1583491"/>
                <a:gd name="connsiteX639" fmla="*/ 7307490 w 11218359"/>
                <a:gd name="connsiteY639" fmla="*/ 1583491 h 1583491"/>
                <a:gd name="connsiteX640" fmla="*/ 7318920 w 11218359"/>
                <a:gd name="connsiteY640" fmla="*/ 1583491 h 1583491"/>
                <a:gd name="connsiteX641" fmla="*/ 7330398 w 11218359"/>
                <a:gd name="connsiteY641" fmla="*/ 1583491 h 1583491"/>
                <a:gd name="connsiteX642" fmla="*/ 7341828 w 11218359"/>
                <a:gd name="connsiteY642" fmla="*/ 1583491 h 1583491"/>
                <a:gd name="connsiteX643" fmla="*/ 7353257 w 11218359"/>
                <a:gd name="connsiteY643" fmla="*/ 1583491 h 1583491"/>
                <a:gd name="connsiteX644" fmla="*/ 7364687 w 11218359"/>
                <a:gd name="connsiteY644" fmla="*/ 1583491 h 1583491"/>
                <a:gd name="connsiteX645" fmla="*/ 7376117 w 11218359"/>
                <a:gd name="connsiteY645" fmla="*/ 1583491 h 1583491"/>
                <a:gd name="connsiteX646" fmla="*/ 7387595 w 11218359"/>
                <a:gd name="connsiteY646" fmla="*/ 1583491 h 1583491"/>
                <a:gd name="connsiteX647" fmla="*/ 7399025 w 11218359"/>
                <a:gd name="connsiteY647" fmla="*/ 1583491 h 1583491"/>
                <a:gd name="connsiteX648" fmla="*/ 7410455 w 11218359"/>
                <a:gd name="connsiteY648" fmla="*/ 1583491 h 1583491"/>
                <a:gd name="connsiteX649" fmla="*/ 7421885 w 11218359"/>
                <a:gd name="connsiteY649" fmla="*/ 1583491 h 1583491"/>
                <a:gd name="connsiteX650" fmla="*/ 7433315 w 11218359"/>
                <a:gd name="connsiteY650" fmla="*/ 1583491 h 1583491"/>
                <a:gd name="connsiteX651" fmla="*/ 7444793 w 11218359"/>
                <a:gd name="connsiteY651" fmla="*/ 1583491 h 1583491"/>
                <a:gd name="connsiteX652" fmla="*/ 7456222 w 11218359"/>
                <a:gd name="connsiteY652" fmla="*/ 1583491 h 1583491"/>
                <a:gd name="connsiteX653" fmla="*/ 7467653 w 11218359"/>
                <a:gd name="connsiteY653" fmla="*/ 1583491 h 1583491"/>
                <a:gd name="connsiteX654" fmla="*/ 7479083 w 11218359"/>
                <a:gd name="connsiteY654" fmla="*/ 1583491 h 1583491"/>
                <a:gd name="connsiteX655" fmla="*/ 7490513 w 11218359"/>
                <a:gd name="connsiteY655" fmla="*/ 1583491 h 1583491"/>
                <a:gd name="connsiteX656" fmla="*/ 7501990 w 11218359"/>
                <a:gd name="connsiteY656" fmla="*/ 1583491 h 1583491"/>
                <a:gd name="connsiteX657" fmla="*/ 7513420 w 11218359"/>
                <a:gd name="connsiteY657" fmla="*/ 1583491 h 1583491"/>
                <a:gd name="connsiteX658" fmla="*/ 7524850 w 11218359"/>
                <a:gd name="connsiteY658" fmla="*/ 1583491 h 1583491"/>
                <a:gd name="connsiteX659" fmla="*/ 7536280 w 11218359"/>
                <a:gd name="connsiteY659" fmla="*/ 1583491 h 1583491"/>
                <a:gd name="connsiteX660" fmla="*/ 7547710 w 11218359"/>
                <a:gd name="connsiteY660" fmla="*/ 1583491 h 1583491"/>
                <a:gd name="connsiteX661" fmla="*/ 7559188 w 11218359"/>
                <a:gd name="connsiteY661" fmla="*/ 1583491 h 1583491"/>
                <a:gd name="connsiteX662" fmla="*/ 7570618 w 11218359"/>
                <a:gd name="connsiteY662" fmla="*/ 1583491 h 1583491"/>
                <a:gd name="connsiteX663" fmla="*/ 7582048 w 11218359"/>
                <a:gd name="connsiteY663" fmla="*/ 1583491 h 1583491"/>
                <a:gd name="connsiteX664" fmla="*/ 7593478 w 11218359"/>
                <a:gd name="connsiteY664" fmla="*/ 1583491 h 1583491"/>
                <a:gd name="connsiteX665" fmla="*/ 7604908 w 11218359"/>
                <a:gd name="connsiteY665" fmla="*/ 1583491 h 1583491"/>
                <a:gd name="connsiteX666" fmla="*/ 7616385 w 11218359"/>
                <a:gd name="connsiteY666" fmla="*/ 1583491 h 1583491"/>
                <a:gd name="connsiteX667" fmla="*/ 7627815 w 11218359"/>
                <a:gd name="connsiteY667" fmla="*/ 1583491 h 1583491"/>
                <a:gd name="connsiteX668" fmla="*/ 7639246 w 11218359"/>
                <a:gd name="connsiteY668" fmla="*/ 1583491 h 1583491"/>
                <a:gd name="connsiteX669" fmla="*/ 7650676 w 11218359"/>
                <a:gd name="connsiteY669" fmla="*/ 1583491 h 1583491"/>
                <a:gd name="connsiteX670" fmla="*/ 7662106 w 11218359"/>
                <a:gd name="connsiteY670" fmla="*/ 1583491 h 1583491"/>
                <a:gd name="connsiteX671" fmla="*/ 7673583 w 11218359"/>
                <a:gd name="connsiteY671" fmla="*/ 1583491 h 1583491"/>
                <a:gd name="connsiteX672" fmla="*/ 7685013 w 11218359"/>
                <a:gd name="connsiteY672" fmla="*/ 1583491 h 1583491"/>
                <a:gd name="connsiteX673" fmla="*/ 7696443 w 11218359"/>
                <a:gd name="connsiteY673" fmla="*/ 1583491 h 1583491"/>
                <a:gd name="connsiteX674" fmla="*/ 7707873 w 11218359"/>
                <a:gd name="connsiteY674" fmla="*/ 1583491 h 1583491"/>
                <a:gd name="connsiteX675" fmla="*/ 7719303 w 11218359"/>
                <a:gd name="connsiteY675" fmla="*/ 1583491 h 1583491"/>
                <a:gd name="connsiteX676" fmla="*/ 7730733 w 11218359"/>
                <a:gd name="connsiteY676" fmla="*/ 1583491 h 1583491"/>
                <a:gd name="connsiteX677" fmla="*/ 7742211 w 11218359"/>
                <a:gd name="connsiteY677" fmla="*/ 1583491 h 1583491"/>
                <a:gd name="connsiteX678" fmla="*/ 7753641 w 11218359"/>
                <a:gd name="connsiteY678" fmla="*/ 1583491 h 1583491"/>
                <a:gd name="connsiteX679" fmla="*/ 7765071 w 11218359"/>
                <a:gd name="connsiteY679" fmla="*/ 1583491 h 1583491"/>
                <a:gd name="connsiteX680" fmla="*/ 7776501 w 11218359"/>
                <a:gd name="connsiteY680" fmla="*/ 1583491 h 1583491"/>
                <a:gd name="connsiteX681" fmla="*/ 7787931 w 11218359"/>
                <a:gd name="connsiteY681" fmla="*/ 1583491 h 1583491"/>
                <a:gd name="connsiteX682" fmla="*/ 7799408 w 11218359"/>
                <a:gd name="connsiteY682" fmla="*/ 1583491 h 1583491"/>
                <a:gd name="connsiteX683" fmla="*/ 7810839 w 11218359"/>
                <a:gd name="connsiteY683" fmla="*/ 1583491 h 1583491"/>
                <a:gd name="connsiteX684" fmla="*/ 7822268 w 11218359"/>
                <a:gd name="connsiteY684" fmla="*/ 1583491 h 1583491"/>
                <a:gd name="connsiteX685" fmla="*/ 7833698 w 11218359"/>
                <a:gd name="connsiteY685" fmla="*/ 1583491 h 1583491"/>
                <a:gd name="connsiteX686" fmla="*/ 7845128 w 11218359"/>
                <a:gd name="connsiteY686" fmla="*/ 1583491 h 1583491"/>
                <a:gd name="connsiteX687" fmla="*/ 7856606 w 11218359"/>
                <a:gd name="connsiteY687" fmla="*/ 1583491 h 1583491"/>
                <a:gd name="connsiteX688" fmla="*/ 7868036 w 11218359"/>
                <a:gd name="connsiteY688" fmla="*/ 1583491 h 1583491"/>
                <a:gd name="connsiteX689" fmla="*/ 7879466 w 11218359"/>
                <a:gd name="connsiteY689" fmla="*/ 1583491 h 1583491"/>
                <a:gd name="connsiteX690" fmla="*/ 7890896 w 11218359"/>
                <a:gd name="connsiteY690" fmla="*/ 1583491 h 1583491"/>
                <a:gd name="connsiteX691" fmla="*/ 7902326 w 11218359"/>
                <a:gd name="connsiteY691" fmla="*/ 1583491 h 1583491"/>
                <a:gd name="connsiteX692" fmla="*/ 7913804 w 11218359"/>
                <a:gd name="connsiteY692" fmla="*/ 1583491 h 1583491"/>
                <a:gd name="connsiteX693" fmla="*/ 7925234 w 11218359"/>
                <a:gd name="connsiteY693" fmla="*/ 1583491 h 1583491"/>
                <a:gd name="connsiteX694" fmla="*/ 7936663 w 11218359"/>
                <a:gd name="connsiteY694" fmla="*/ 1583491 h 1583491"/>
                <a:gd name="connsiteX695" fmla="*/ 7948094 w 11218359"/>
                <a:gd name="connsiteY695" fmla="*/ 1583491 h 1583491"/>
                <a:gd name="connsiteX696" fmla="*/ 7959524 w 11218359"/>
                <a:gd name="connsiteY696" fmla="*/ 1583491 h 1583491"/>
                <a:gd name="connsiteX697" fmla="*/ 7971001 w 11218359"/>
                <a:gd name="connsiteY697" fmla="*/ 1583491 h 1583491"/>
                <a:gd name="connsiteX698" fmla="*/ 7982431 w 11218359"/>
                <a:gd name="connsiteY698" fmla="*/ 1583491 h 1583491"/>
                <a:gd name="connsiteX699" fmla="*/ 7993861 w 11218359"/>
                <a:gd name="connsiteY699" fmla="*/ 1583491 h 1583491"/>
                <a:gd name="connsiteX700" fmla="*/ 8005291 w 11218359"/>
                <a:gd name="connsiteY700" fmla="*/ 1583491 h 1583491"/>
                <a:gd name="connsiteX701" fmla="*/ 8016721 w 11218359"/>
                <a:gd name="connsiteY701" fmla="*/ 1583491 h 1583491"/>
                <a:gd name="connsiteX702" fmla="*/ 8028199 w 11218359"/>
                <a:gd name="connsiteY702" fmla="*/ 1583491 h 1583491"/>
                <a:gd name="connsiteX703" fmla="*/ 8039629 w 11218359"/>
                <a:gd name="connsiteY703" fmla="*/ 1583491 h 1583491"/>
                <a:gd name="connsiteX704" fmla="*/ 8051059 w 11218359"/>
                <a:gd name="connsiteY704" fmla="*/ 1583491 h 1583491"/>
                <a:gd name="connsiteX705" fmla="*/ 8062489 w 11218359"/>
                <a:gd name="connsiteY705" fmla="*/ 1583491 h 1583491"/>
                <a:gd name="connsiteX706" fmla="*/ 8073919 w 11218359"/>
                <a:gd name="connsiteY706" fmla="*/ 1583491 h 1583491"/>
                <a:gd name="connsiteX707" fmla="*/ 8085396 w 11218359"/>
                <a:gd name="connsiteY707" fmla="*/ 1583491 h 1583491"/>
                <a:gd name="connsiteX708" fmla="*/ 8096826 w 11218359"/>
                <a:gd name="connsiteY708" fmla="*/ 1583491 h 1583491"/>
                <a:gd name="connsiteX709" fmla="*/ 8108256 w 11218359"/>
                <a:gd name="connsiteY709" fmla="*/ 1583491 h 1583491"/>
                <a:gd name="connsiteX710" fmla="*/ 8119687 w 11218359"/>
                <a:gd name="connsiteY710" fmla="*/ 1583491 h 1583491"/>
                <a:gd name="connsiteX711" fmla="*/ 8131117 w 11218359"/>
                <a:gd name="connsiteY711" fmla="*/ 1583491 h 1583491"/>
                <a:gd name="connsiteX712" fmla="*/ 8142594 w 11218359"/>
                <a:gd name="connsiteY712" fmla="*/ 1583491 h 1583491"/>
                <a:gd name="connsiteX713" fmla="*/ 8154024 w 11218359"/>
                <a:gd name="connsiteY713" fmla="*/ 1583491 h 1583491"/>
                <a:gd name="connsiteX714" fmla="*/ 8165454 w 11218359"/>
                <a:gd name="connsiteY714" fmla="*/ 1583491 h 1583491"/>
                <a:gd name="connsiteX715" fmla="*/ 8176884 w 11218359"/>
                <a:gd name="connsiteY715" fmla="*/ 1583491 h 1583491"/>
                <a:gd name="connsiteX716" fmla="*/ 8188314 w 11218359"/>
                <a:gd name="connsiteY716" fmla="*/ 1583491 h 1583491"/>
                <a:gd name="connsiteX717" fmla="*/ 8199792 w 11218359"/>
                <a:gd name="connsiteY717" fmla="*/ 1583491 h 1583491"/>
                <a:gd name="connsiteX718" fmla="*/ 8211222 w 11218359"/>
                <a:gd name="connsiteY718" fmla="*/ 1583491 h 1583491"/>
                <a:gd name="connsiteX719" fmla="*/ 8222652 w 11218359"/>
                <a:gd name="connsiteY719" fmla="*/ 1583491 h 1583491"/>
                <a:gd name="connsiteX720" fmla="*/ 8234082 w 11218359"/>
                <a:gd name="connsiteY720" fmla="*/ 1583491 h 1583491"/>
                <a:gd name="connsiteX721" fmla="*/ 8245512 w 11218359"/>
                <a:gd name="connsiteY721" fmla="*/ 1583491 h 1583491"/>
                <a:gd name="connsiteX722" fmla="*/ 8256989 w 11218359"/>
                <a:gd name="connsiteY722" fmla="*/ 1583491 h 1583491"/>
                <a:gd name="connsiteX723" fmla="*/ 8268419 w 11218359"/>
                <a:gd name="connsiteY723" fmla="*/ 1583491 h 1583491"/>
                <a:gd name="connsiteX724" fmla="*/ 8279850 w 11218359"/>
                <a:gd name="connsiteY724" fmla="*/ 1583491 h 1583491"/>
                <a:gd name="connsiteX725" fmla="*/ 8291280 w 11218359"/>
                <a:gd name="connsiteY725" fmla="*/ 1583491 h 1583491"/>
                <a:gd name="connsiteX726" fmla="*/ 8302709 w 11218359"/>
                <a:gd name="connsiteY726" fmla="*/ 1583491 h 1583491"/>
                <a:gd name="connsiteX727" fmla="*/ 8314187 w 11218359"/>
                <a:gd name="connsiteY727" fmla="*/ 1583491 h 1583491"/>
                <a:gd name="connsiteX728" fmla="*/ 8325617 w 11218359"/>
                <a:gd name="connsiteY728" fmla="*/ 1583491 h 1583491"/>
                <a:gd name="connsiteX729" fmla="*/ 8337047 w 11218359"/>
                <a:gd name="connsiteY729" fmla="*/ 1583491 h 1583491"/>
                <a:gd name="connsiteX730" fmla="*/ 8348477 w 11218359"/>
                <a:gd name="connsiteY730" fmla="*/ 1583491 h 1583491"/>
                <a:gd name="connsiteX731" fmla="*/ 8359907 w 11218359"/>
                <a:gd name="connsiteY731" fmla="*/ 1583491 h 1583491"/>
                <a:gd name="connsiteX732" fmla="*/ 8371385 w 11218359"/>
                <a:gd name="connsiteY732" fmla="*/ 1583491 h 1583491"/>
                <a:gd name="connsiteX733" fmla="*/ 8382815 w 11218359"/>
                <a:gd name="connsiteY733" fmla="*/ 1583491 h 1583491"/>
                <a:gd name="connsiteX734" fmla="*/ 8394245 w 11218359"/>
                <a:gd name="connsiteY734" fmla="*/ 1583491 h 1583491"/>
                <a:gd name="connsiteX735" fmla="*/ 8405674 w 11218359"/>
                <a:gd name="connsiteY735" fmla="*/ 1583491 h 1583491"/>
                <a:gd name="connsiteX736" fmla="*/ 8417104 w 11218359"/>
                <a:gd name="connsiteY736" fmla="*/ 1583491 h 1583491"/>
                <a:gd name="connsiteX737" fmla="*/ 8428582 w 11218359"/>
                <a:gd name="connsiteY737" fmla="*/ 1583491 h 1583491"/>
                <a:gd name="connsiteX738" fmla="*/ 8440012 w 11218359"/>
                <a:gd name="connsiteY738" fmla="*/ 1583491 h 1583491"/>
                <a:gd name="connsiteX739" fmla="*/ 8451442 w 11218359"/>
                <a:gd name="connsiteY739" fmla="*/ 1583491 h 1583491"/>
                <a:gd name="connsiteX740" fmla="*/ 8462872 w 11218359"/>
                <a:gd name="connsiteY740" fmla="*/ 1583491 h 1583491"/>
                <a:gd name="connsiteX741" fmla="*/ 8474302 w 11218359"/>
                <a:gd name="connsiteY741" fmla="*/ 1583491 h 1583491"/>
                <a:gd name="connsiteX742" fmla="*/ 8485780 w 11218359"/>
                <a:gd name="connsiteY742" fmla="*/ 1583491 h 1583491"/>
                <a:gd name="connsiteX743" fmla="*/ 8497210 w 11218359"/>
                <a:gd name="connsiteY743" fmla="*/ 1583491 h 1583491"/>
                <a:gd name="connsiteX744" fmla="*/ 8508640 w 11218359"/>
                <a:gd name="connsiteY744" fmla="*/ 1583491 h 1583491"/>
                <a:gd name="connsiteX745" fmla="*/ 8520069 w 11218359"/>
                <a:gd name="connsiteY745" fmla="*/ 1583491 h 1583491"/>
                <a:gd name="connsiteX746" fmla="*/ 8531500 w 11218359"/>
                <a:gd name="connsiteY746" fmla="*/ 1583491 h 1583491"/>
                <a:gd name="connsiteX747" fmla="*/ 8542977 w 11218359"/>
                <a:gd name="connsiteY747" fmla="*/ 1583491 h 1583491"/>
                <a:gd name="connsiteX748" fmla="*/ 8554407 w 11218359"/>
                <a:gd name="connsiteY748" fmla="*/ 1583491 h 1583491"/>
                <a:gd name="connsiteX749" fmla="*/ 8565837 w 11218359"/>
                <a:gd name="connsiteY749" fmla="*/ 1583491 h 1583491"/>
                <a:gd name="connsiteX750" fmla="*/ 8577267 w 11218359"/>
                <a:gd name="connsiteY750" fmla="*/ 1583491 h 1583491"/>
                <a:gd name="connsiteX751" fmla="*/ 8588697 w 11218359"/>
                <a:gd name="connsiteY751" fmla="*/ 1583491 h 1583491"/>
                <a:gd name="connsiteX752" fmla="*/ 8600175 w 11218359"/>
                <a:gd name="connsiteY752" fmla="*/ 1583491 h 1583491"/>
                <a:gd name="connsiteX753" fmla="*/ 8611605 w 11218359"/>
                <a:gd name="connsiteY753" fmla="*/ 1583491 h 1583491"/>
                <a:gd name="connsiteX754" fmla="*/ 8623035 w 11218359"/>
                <a:gd name="connsiteY754" fmla="*/ 1583491 h 1583491"/>
                <a:gd name="connsiteX755" fmla="*/ 8634465 w 11218359"/>
                <a:gd name="connsiteY755" fmla="*/ 1583491 h 1583491"/>
                <a:gd name="connsiteX756" fmla="*/ 8645895 w 11218359"/>
                <a:gd name="connsiteY756" fmla="*/ 1583491 h 1583491"/>
                <a:gd name="connsiteX757" fmla="*/ 8657373 w 11218359"/>
                <a:gd name="connsiteY757" fmla="*/ 1583491 h 1583491"/>
                <a:gd name="connsiteX758" fmla="*/ 8668802 w 11218359"/>
                <a:gd name="connsiteY758" fmla="*/ 1583491 h 1583491"/>
                <a:gd name="connsiteX759" fmla="*/ 8680232 w 11218359"/>
                <a:gd name="connsiteY759" fmla="*/ 1583491 h 1583491"/>
                <a:gd name="connsiteX760" fmla="*/ 8691662 w 11218359"/>
                <a:gd name="connsiteY760" fmla="*/ 1583491 h 1583491"/>
                <a:gd name="connsiteX761" fmla="*/ 8703093 w 11218359"/>
                <a:gd name="connsiteY761" fmla="*/ 1583491 h 1583491"/>
                <a:gd name="connsiteX762" fmla="*/ 8714570 w 11218359"/>
                <a:gd name="connsiteY762" fmla="*/ 1583491 h 1583491"/>
                <a:gd name="connsiteX763" fmla="*/ 8726000 w 11218359"/>
                <a:gd name="connsiteY763" fmla="*/ 1583491 h 1583491"/>
                <a:gd name="connsiteX764" fmla="*/ 8737430 w 11218359"/>
                <a:gd name="connsiteY764" fmla="*/ 1583491 h 1583491"/>
                <a:gd name="connsiteX765" fmla="*/ 8748860 w 11218359"/>
                <a:gd name="connsiteY765" fmla="*/ 1583491 h 1583491"/>
                <a:gd name="connsiteX766" fmla="*/ 8760290 w 11218359"/>
                <a:gd name="connsiteY766" fmla="*/ 1583491 h 1583491"/>
                <a:gd name="connsiteX767" fmla="*/ 8771768 w 11218359"/>
                <a:gd name="connsiteY767" fmla="*/ 1583491 h 1583491"/>
                <a:gd name="connsiteX768" fmla="*/ 8783198 w 11218359"/>
                <a:gd name="connsiteY768" fmla="*/ 1583491 h 1583491"/>
                <a:gd name="connsiteX769" fmla="*/ 8794628 w 11218359"/>
                <a:gd name="connsiteY769" fmla="*/ 1583491 h 1583491"/>
                <a:gd name="connsiteX770" fmla="*/ 8806058 w 11218359"/>
                <a:gd name="connsiteY770" fmla="*/ 1583491 h 1583491"/>
                <a:gd name="connsiteX771" fmla="*/ 8817488 w 11218359"/>
                <a:gd name="connsiteY771" fmla="*/ 1583491 h 1583491"/>
                <a:gd name="connsiteX772" fmla="*/ 8828918 w 11218359"/>
                <a:gd name="connsiteY772" fmla="*/ 1583491 h 1583491"/>
                <a:gd name="connsiteX773" fmla="*/ 8840395 w 11218359"/>
                <a:gd name="connsiteY773" fmla="*/ 1583491 h 1583491"/>
                <a:gd name="connsiteX774" fmla="*/ 8851825 w 11218359"/>
                <a:gd name="connsiteY774" fmla="*/ 1583491 h 1583491"/>
                <a:gd name="connsiteX775" fmla="*/ 8863256 w 11218359"/>
                <a:gd name="connsiteY775" fmla="*/ 1583491 h 1583491"/>
                <a:gd name="connsiteX776" fmla="*/ 8874686 w 11218359"/>
                <a:gd name="connsiteY776" fmla="*/ 1583491 h 1583491"/>
                <a:gd name="connsiteX777" fmla="*/ 8886115 w 11218359"/>
                <a:gd name="connsiteY777" fmla="*/ 1583491 h 1583491"/>
                <a:gd name="connsiteX778" fmla="*/ 8897593 w 11218359"/>
                <a:gd name="connsiteY778" fmla="*/ 1583491 h 1583491"/>
                <a:gd name="connsiteX779" fmla="*/ 8909022 w 11218359"/>
                <a:gd name="connsiteY779" fmla="*/ 1583491 h 1583491"/>
                <a:gd name="connsiteX780" fmla="*/ 8920453 w 11218359"/>
                <a:gd name="connsiteY780" fmla="*/ 1583491 h 1583491"/>
                <a:gd name="connsiteX781" fmla="*/ 8931883 w 11218359"/>
                <a:gd name="connsiteY781" fmla="*/ 1583491 h 1583491"/>
                <a:gd name="connsiteX782" fmla="*/ 8943313 w 11218359"/>
                <a:gd name="connsiteY782" fmla="*/ 1583491 h 1583491"/>
                <a:gd name="connsiteX783" fmla="*/ 8954791 w 11218359"/>
                <a:gd name="connsiteY783" fmla="*/ 1583491 h 1583491"/>
                <a:gd name="connsiteX784" fmla="*/ 8966220 w 11218359"/>
                <a:gd name="connsiteY784" fmla="*/ 1583491 h 1583491"/>
                <a:gd name="connsiteX785" fmla="*/ 8977651 w 11218359"/>
                <a:gd name="connsiteY785" fmla="*/ 1583491 h 1583491"/>
                <a:gd name="connsiteX786" fmla="*/ 8989080 w 11218359"/>
                <a:gd name="connsiteY786" fmla="*/ 1583491 h 1583491"/>
                <a:gd name="connsiteX787" fmla="*/ 9000511 w 11218359"/>
                <a:gd name="connsiteY787" fmla="*/ 1583491 h 1583491"/>
                <a:gd name="connsiteX788" fmla="*/ 9011988 w 11218359"/>
                <a:gd name="connsiteY788" fmla="*/ 1583491 h 1583491"/>
                <a:gd name="connsiteX789" fmla="*/ 9023418 w 11218359"/>
                <a:gd name="connsiteY789" fmla="*/ 1583491 h 1583491"/>
                <a:gd name="connsiteX790" fmla="*/ 9034849 w 11218359"/>
                <a:gd name="connsiteY790" fmla="*/ 1583491 h 1583491"/>
                <a:gd name="connsiteX791" fmla="*/ 9046278 w 11218359"/>
                <a:gd name="connsiteY791" fmla="*/ 1583491 h 1583491"/>
                <a:gd name="connsiteX792" fmla="*/ 9057709 w 11218359"/>
                <a:gd name="connsiteY792" fmla="*/ 1583491 h 1583491"/>
                <a:gd name="connsiteX793" fmla="*/ 9069186 w 11218359"/>
                <a:gd name="connsiteY793" fmla="*/ 1583491 h 1583491"/>
                <a:gd name="connsiteX794" fmla="*/ 9080615 w 11218359"/>
                <a:gd name="connsiteY794" fmla="*/ 1583491 h 1583491"/>
                <a:gd name="connsiteX795" fmla="*/ 9092046 w 11218359"/>
                <a:gd name="connsiteY795" fmla="*/ 1583491 h 1583491"/>
                <a:gd name="connsiteX796" fmla="*/ 9103476 w 11218359"/>
                <a:gd name="connsiteY796" fmla="*/ 1583491 h 1583491"/>
                <a:gd name="connsiteX797" fmla="*/ 9114906 w 11218359"/>
                <a:gd name="connsiteY797" fmla="*/ 1583491 h 1583491"/>
                <a:gd name="connsiteX798" fmla="*/ 9126384 w 11218359"/>
                <a:gd name="connsiteY798" fmla="*/ 1583491 h 1583491"/>
                <a:gd name="connsiteX799" fmla="*/ 9137813 w 11218359"/>
                <a:gd name="connsiteY799" fmla="*/ 1583491 h 1583491"/>
                <a:gd name="connsiteX800" fmla="*/ 9149244 w 11218359"/>
                <a:gd name="connsiteY800" fmla="*/ 1583491 h 1583491"/>
                <a:gd name="connsiteX801" fmla="*/ 9160673 w 11218359"/>
                <a:gd name="connsiteY801" fmla="*/ 1583491 h 1583491"/>
                <a:gd name="connsiteX802" fmla="*/ 9172104 w 11218359"/>
                <a:gd name="connsiteY802" fmla="*/ 1583491 h 1583491"/>
                <a:gd name="connsiteX803" fmla="*/ 9183581 w 11218359"/>
                <a:gd name="connsiteY803" fmla="*/ 1583491 h 1583491"/>
                <a:gd name="connsiteX804" fmla="*/ 9195011 w 11218359"/>
                <a:gd name="connsiteY804" fmla="*/ 1583491 h 1583491"/>
                <a:gd name="connsiteX805" fmla="*/ 9206442 w 11218359"/>
                <a:gd name="connsiteY805" fmla="*/ 1583491 h 1583491"/>
                <a:gd name="connsiteX806" fmla="*/ 9217871 w 11218359"/>
                <a:gd name="connsiteY806" fmla="*/ 1583491 h 1583491"/>
                <a:gd name="connsiteX807" fmla="*/ 9229301 w 11218359"/>
                <a:gd name="connsiteY807" fmla="*/ 1583491 h 1583491"/>
                <a:gd name="connsiteX808" fmla="*/ 9240779 w 11218359"/>
                <a:gd name="connsiteY808" fmla="*/ 1583491 h 1583491"/>
                <a:gd name="connsiteX809" fmla="*/ 9252209 w 11218359"/>
                <a:gd name="connsiteY809" fmla="*/ 1583491 h 1583491"/>
                <a:gd name="connsiteX810" fmla="*/ 9263639 w 11218359"/>
                <a:gd name="connsiteY810" fmla="*/ 1583491 h 1583491"/>
                <a:gd name="connsiteX811" fmla="*/ 9275069 w 11218359"/>
                <a:gd name="connsiteY811" fmla="*/ 1583491 h 1583491"/>
                <a:gd name="connsiteX812" fmla="*/ 9286498 w 11218359"/>
                <a:gd name="connsiteY812" fmla="*/ 1583491 h 1583491"/>
                <a:gd name="connsiteX813" fmla="*/ 9297977 w 11218359"/>
                <a:gd name="connsiteY813" fmla="*/ 1583491 h 1583491"/>
                <a:gd name="connsiteX814" fmla="*/ 9309406 w 11218359"/>
                <a:gd name="connsiteY814" fmla="*/ 1583491 h 1583491"/>
                <a:gd name="connsiteX815" fmla="*/ 9320837 w 11218359"/>
                <a:gd name="connsiteY815" fmla="*/ 1583491 h 1583491"/>
                <a:gd name="connsiteX816" fmla="*/ 9332266 w 11218359"/>
                <a:gd name="connsiteY816" fmla="*/ 1583491 h 1583491"/>
                <a:gd name="connsiteX817" fmla="*/ 9343696 w 11218359"/>
                <a:gd name="connsiteY817" fmla="*/ 1583491 h 1583491"/>
                <a:gd name="connsiteX818" fmla="*/ 9355174 w 11218359"/>
                <a:gd name="connsiteY818" fmla="*/ 1583491 h 1583491"/>
                <a:gd name="connsiteX819" fmla="*/ 9366604 w 11218359"/>
                <a:gd name="connsiteY819" fmla="*/ 1583491 h 1583491"/>
                <a:gd name="connsiteX820" fmla="*/ 9378035 w 11218359"/>
                <a:gd name="connsiteY820" fmla="*/ 1583491 h 1583491"/>
                <a:gd name="connsiteX821" fmla="*/ 9389464 w 11218359"/>
                <a:gd name="connsiteY821" fmla="*/ 1583491 h 1583491"/>
                <a:gd name="connsiteX822" fmla="*/ 9400894 w 11218359"/>
                <a:gd name="connsiteY822" fmla="*/ 1583491 h 1583491"/>
                <a:gd name="connsiteX823" fmla="*/ 9412372 w 11218359"/>
                <a:gd name="connsiteY823" fmla="*/ 1583491 h 1583491"/>
                <a:gd name="connsiteX824" fmla="*/ 9423802 w 11218359"/>
                <a:gd name="connsiteY824" fmla="*/ 1583491 h 1583491"/>
                <a:gd name="connsiteX825" fmla="*/ 9435232 w 11218359"/>
                <a:gd name="connsiteY825" fmla="*/ 1583491 h 1583491"/>
                <a:gd name="connsiteX826" fmla="*/ 9446662 w 11218359"/>
                <a:gd name="connsiteY826" fmla="*/ 1583491 h 1583491"/>
                <a:gd name="connsiteX827" fmla="*/ 9458091 w 11218359"/>
                <a:gd name="connsiteY827" fmla="*/ 1583491 h 1583491"/>
                <a:gd name="connsiteX828" fmla="*/ 9469570 w 11218359"/>
                <a:gd name="connsiteY828" fmla="*/ 1583491 h 1583491"/>
                <a:gd name="connsiteX829" fmla="*/ 9480999 w 11218359"/>
                <a:gd name="connsiteY829" fmla="*/ 1583491 h 1583491"/>
                <a:gd name="connsiteX830" fmla="*/ 9492429 w 11218359"/>
                <a:gd name="connsiteY830" fmla="*/ 1583491 h 1583491"/>
                <a:gd name="connsiteX831" fmla="*/ 9503859 w 11218359"/>
                <a:gd name="connsiteY831" fmla="*/ 1583491 h 1583491"/>
                <a:gd name="connsiteX832" fmla="*/ 9515289 w 11218359"/>
                <a:gd name="connsiteY832" fmla="*/ 1583491 h 1583491"/>
                <a:gd name="connsiteX833" fmla="*/ 9526767 w 11218359"/>
                <a:gd name="connsiteY833" fmla="*/ 1583491 h 1583491"/>
                <a:gd name="connsiteX834" fmla="*/ 9538197 w 11218359"/>
                <a:gd name="connsiteY834" fmla="*/ 1583491 h 1583491"/>
                <a:gd name="connsiteX835" fmla="*/ 9549626 w 11218359"/>
                <a:gd name="connsiteY835" fmla="*/ 1583491 h 1583491"/>
                <a:gd name="connsiteX836" fmla="*/ 9561057 w 11218359"/>
                <a:gd name="connsiteY836" fmla="*/ 1583491 h 1583491"/>
                <a:gd name="connsiteX837" fmla="*/ 9572487 w 11218359"/>
                <a:gd name="connsiteY837" fmla="*/ 1583491 h 1583491"/>
                <a:gd name="connsiteX838" fmla="*/ 9583965 w 11218359"/>
                <a:gd name="connsiteY838" fmla="*/ 1583491 h 1583491"/>
                <a:gd name="connsiteX839" fmla="*/ 9595395 w 11218359"/>
                <a:gd name="connsiteY839" fmla="*/ 1583491 h 1583491"/>
                <a:gd name="connsiteX840" fmla="*/ 9606824 w 11218359"/>
                <a:gd name="connsiteY840" fmla="*/ 1583491 h 1583491"/>
                <a:gd name="connsiteX841" fmla="*/ 9618255 w 11218359"/>
                <a:gd name="connsiteY841" fmla="*/ 1583491 h 1583491"/>
                <a:gd name="connsiteX842" fmla="*/ 9629684 w 11218359"/>
                <a:gd name="connsiteY842" fmla="*/ 1583491 h 1583491"/>
                <a:gd name="connsiteX843" fmla="*/ 9641163 w 11218359"/>
                <a:gd name="connsiteY843" fmla="*/ 1583491 h 1583491"/>
                <a:gd name="connsiteX844" fmla="*/ 9652592 w 11218359"/>
                <a:gd name="connsiteY844" fmla="*/ 1583491 h 1583491"/>
                <a:gd name="connsiteX845" fmla="*/ 9664022 w 11218359"/>
                <a:gd name="connsiteY845" fmla="*/ 1583491 h 1583491"/>
                <a:gd name="connsiteX846" fmla="*/ 9675452 w 11218359"/>
                <a:gd name="connsiteY846" fmla="*/ 1583491 h 1583491"/>
                <a:gd name="connsiteX847" fmla="*/ 9686882 w 11218359"/>
                <a:gd name="connsiteY847" fmla="*/ 1583491 h 1583491"/>
                <a:gd name="connsiteX848" fmla="*/ 9698360 w 11218359"/>
                <a:gd name="connsiteY848" fmla="*/ 1583491 h 1583491"/>
                <a:gd name="connsiteX849" fmla="*/ 9709790 w 11218359"/>
                <a:gd name="connsiteY849" fmla="*/ 1583491 h 1583491"/>
                <a:gd name="connsiteX850" fmla="*/ 9721219 w 11218359"/>
                <a:gd name="connsiteY850" fmla="*/ 1583491 h 1583491"/>
                <a:gd name="connsiteX851" fmla="*/ 9732650 w 11218359"/>
                <a:gd name="connsiteY851" fmla="*/ 1583491 h 1583491"/>
                <a:gd name="connsiteX852" fmla="*/ 9744080 w 11218359"/>
                <a:gd name="connsiteY852" fmla="*/ 1583491 h 1583491"/>
                <a:gd name="connsiteX853" fmla="*/ 9755557 w 11218359"/>
                <a:gd name="connsiteY853" fmla="*/ 1583491 h 1583491"/>
                <a:gd name="connsiteX854" fmla="*/ 9766988 w 11218359"/>
                <a:gd name="connsiteY854" fmla="*/ 1583491 h 1583491"/>
                <a:gd name="connsiteX855" fmla="*/ 9778417 w 11218359"/>
                <a:gd name="connsiteY855" fmla="*/ 1583491 h 1583491"/>
                <a:gd name="connsiteX856" fmla="*/ 9789848 w 11218359"/>
                <a:gd name="connsiteY856" fmla="*/ 1583491 h 1583491"/>
                <a:gd name="connsiteX857" fmla="*/ 9801277 w 11218359"/>
                <a:gd name="connsiteY857" fmla="*/ 1583491 h 1583491"/>
                <a:gd name="connsiteX858" fmla="*/ 9812755 w 11218359"/>
                <a:gd name="connsiteY858" fmla="*/ 1583491 h 1583491"/>
                <a:gd name="connsiteX859" fmla="*/ 9824185 w 11218359"/>
                <a:gd name="connsiteY859" fmla="*/ 1583491 h 1583491"/>
                <a:gd name="connsiteX860" fmla="*/ 9835615 w 11218359"/>
                <a:gd name="connsiteY860" fmla="*/ 1583491 h 1583491"/>
                <a:gd name="connsiteX861" fmla="*/ 9847045 w 11218359"/>
                <a:gd name="connsiteY861" fmla="*/ 1583491 h 1583491"/>
                <a:gd name="connsiteX862" fmla="*/ 9858475 w 11218359"/>
                <a:gd name="connsiteY862" fmla="*/ 1583491 h 1583491"/>
                <a:gd name="connsiteX863" fmla="*/ 9869952 w 11218359"/>
                <a:gd name="connsiteY863" fmla="*/ 1583491 h 1583491"/>
                <a:gd name="connsiteX864" fmla="*/ 9881383 w 11218359"/>
                <a:gd name="connsiteY864" fmla="*/ 1583491 h 1583491"/>
                <a:gd name="connsiteX865" fmla="*/ 9892812 w 11218359"/>
                <a:gd name="connsiteY865" fmla="*/ 1583491 h 1583491"/>
                <a:gd name="connsiteX866" fmla="*/ 9904243 w 11218359"/>
                <a:gd name="connsiteY866" fmla="*/ 1583491 h 1583491"/>
                <a:gd name="connsiteX867" fmla="*/ 9915673 w 11218359"/>
                <a:gd name="connsiteY867" fmla="*/ 1583491 h 1583491"/>
                <a:gd name="connsiteX868" fmla="*/ 9927102 w 11218359"/>
                <a:gd name="connsiteY868" fmla="*/ 1583491 h 1583491"/>
                <a:gd name="connsiteX869" fmla="*/ 9938581 w 11218359"/>
                <a:gd name="connsiteY869" fmla="*/ 1583491 h 1583491"/>
                <a:gd name="connsiteX870" fmla="*/ 9950010 w 11218359"/>
                <a:gd name="connsiteY870" fmla="*/ 1583491 h 1583491"/>
                <a:gd name="connsiteX871" fmla="*/ 9961441 w 11218359"/>
                <a:gd name="connsiteY871" fmla="*/ 1583491 h 1583491"/>
                <a:gd name="connsiteX872" fmla="*/ 9972870 w 11218359"/>
                <a:gd name="connsiteY872" fmla="*/ 1583491 h 1583491"/>
                <a:gd name="connsiteX873" fmla="*/ 9984300 w 11218359"/>
                <a:gd name="connsiteY873" fmla="*/ 1583491 h 1583491"/>
                <a:gd name="connsiteX874" fmla="*/ 9995778 w 11218359"/>
                <a:gd name="connsiteY874" fmla="*/ 1583491 h 1583491"/>
                <a:gd name="connsiteX875" fmla="*/ 10007208 w 11218359"/>
                <a:gd name="connsiteY875" fmla="*/ 1583491 h 1583491"/>
                <a:gd name="connsiteX876" fmla="*/ 10018638 w 11218359"/>
                <a:gd name="connsiteY876" fmla="*/ 1583491 h 1583491"/>
                <a:gd name="connsiteX877" fmla="*/ 10030068 w 11218359"/>
                <a:gd name="connsiteY877" fmla="*/ 1583491 h 1583491"/>
                <a:gd name="connsiteX878" fmla="*/ 10041498 w 11218359"/>
                <a:gd name="connsiteY878" fmla="*/ 1583491 h 1583491"/>
                <a:gd name="connsiteX879" fmla="*/ 10052976 w 11218359"/>
                <a:gd name="connsiteY879" fmla="*/ 1583491 h 1583491"/>
                <a:gd name="connsiteX880" fmla="*/ 10064405 w 11218359"/>
                <a:gd name="connsiteY880" fmla="*/ 1583491 h 1583491"/>
                <a:gd name="connsiteX881" fmla="*/ 10075835 w 11218359"/>
                <a:gd name="connsiteY881" fmla="*/ 1583491 h 1583491"/>
                <a:gd name="connsiteX882" fmla="*/ 10087266 w 11218359"/>
                <a:gd name="connsiteY882" fmla="*/ 1583491 h 1583491"/>
                <a:gd name="connsiteX883" fmla="*/ 10098695 w 11218359"/>
                <a:gd name="connsiteY883" fmla="*/ 1583491 h 1583491"/>
                <a:gd name="connsiteX884" fmla="*/ 10110174 w 11218359"/>
                <a:gd name="connsiteY884" fmla="*/ 1583491 h 1583491"/>
                <a:gd name="connsiteX885" fmla="*/ 10121603 w 11218359"/>
                <a:gd name="connsiteY885" fmla="*/ 1583491 h 1583491"/>
                <a:gd name="connsiteX886" fmla="*/ 10133033 w 11218359"/>
                <a:gd name="connsiteY886" fmla="*/ 1583491 h 1583491"/>
                <a:gd name="connsiteX887" fmla="*/ 10144463 w 11218359"/>
                <a:gd name="connsiteY887" fmla="*/ 1583491 h 1583491"/>
                <a:gd name="connsiteX888" fmla="*/ 10155893 w 11218359"/>
                <a:gd name="connsiteY888" fmla="*/ 1583491 h 1583491"/>
                <a:gd name="connsiteX889" fmla="*/ 10167371 w 11218359"/>
                <a:gd name="connsiteY889" fmla="*/ 1583491 h 1583491"/>
                <a:gd name="connsiteX890" fmla="*/ 10178801 w 11218359"/>
                <a:gd name="connsiteY890" fmla="*/ 1583491 h 1583491"/>
                <a:gd name="connsiteX891" fmla="*/ 10190230 w 11218359"/>
                <a:gd name="connsiteY891" fmla="*/ 1583491 h 1583491"/>
                <a:gd name="connsiteX892" fmla="*/ 10201661 w 11218359"/>
                <a:gd name="connsiteY892" fmla="*/ 1583491 h 1583491"/>
                <a:gd name="connsiteX893" fmla="*/ 10213091 w 11218359"/>
                <a:gd name="connsiteY893" fmla="*/ 1583491 h 1583491"/>
                <a:gd name="connsiteX894" fmla="*/ 10224569 w 11218359"/>
                <a:gd name="connsiteY894" fmla="*/ 1583491 h 1583491"/>
                <a:gd name="connsiteX895" fmla="*/ 10235998 w 11218359"/>
                <a:gd name="connsiteY895" fmla="*/ 1583491 h 1583491"/>
                <a:gd name="connsiteX896" fmla="*/ 10247428 w 11218359"/>
                <a:gd name="connsiteY896" fmla="*/ 1583491 h 1583491"/>
                <a:gd name="connsiteX897" fmla="*/ 10258859 w 11218359"/>
                <a:gd name="connsiteY897" fmla="*/ 1583491 h 1583491"/>
                <a:gd name="connsiteX898" fmla="*/ 10270288 w 11218359"/>
                <a:gd name="connsiteY898" fmla="*/ 1583491 h 1583491"/>
                <a:gd name="connsiteX899" fmla="*/ 10281767 w 11218359"/>
                <a:gd name="connsiteY899" fmla="*/ 1583491 h 1583491"/>
                <a:gd name="connsiteX900" fmla="*/ 10293196 w 11218359"/>
                <a:gd name="connsiteY900" fmla="*/ 1583491 h 1583491"/>
                <a:gd name="connsiteX901" fmla="*/ 10304626 w 11218359"/>
                <a:gd name="connsiteY901" fmla="*/ 1583491 h 1583491"/>
                <a:gd name="connsiteX902" fmla="*/ 10316056 w 11218359"/>
                <a:gd name="connsiteY902" fmla="*/ 1583491 h 1583491"/>
                <a:gd name="connsiteX903" fmla="*/ 10327486 w 11218359"/>
                <a:gd name="connsiteY903" fmla="*/ 1583491 h 1583491"/>
                <a:gd name="connsiteX904" fmla="*/ 10338963 w 11218359"/>
                <a:gd name="connsiteY904" fmla="*/ 1583491 h 1583491"/>
                <a:gd name="connsiteX905" fmla="*/ 10350394 w 11218359"/>
                <a:gd name="connsiteY905" fmla="*/ 1583491 h 1583491"/>
                <a:gd name="connsiteX906" fmla="*/ 10361823 w 11218359"/>
                <a:gd name="connsiteY906" fmla="*/ 1583491 h 1583491"/>
                <a:gd name="connsiteX907" fmla="*/ 10373254 w 11218359"/>
                <a:gd name="connsiteY907" fmla="*/ 1583491 h 1583491"/>
                <a:gd name="connsiteX908" fmla="*/ 10384684 w 11218359"/>
                <a:gd name="connsiteY908" fmla="*/ 1583491 h 1583491"/>
                <a:gd name="connsiteX909" fmla="*/ 10396161 w 11218359"/>
                <a:gd name="connsiteY909" fmla="*/ 1583491 h 1583491"/>
                <a:gd name="connsiteX910" fmla="*/ 10407591 w 11218359"/>
                <a:gd name="connsiteY910" fmla="*/ 1583491 h 1583491"/>
                <a:gd name="connsiteX911" fmla="*/ 10419021 w 11218359"/>
                <a:gd name="connsiteY911" fmla="*/ 1583491 h 1583491"/>
                <a:gd name="connsiteX912" fmla="*/ 10430452 w 11218359"/>
                <a:gd name="connsiteY912" fmla="*/ 1583491 h 1583491"/>
                <a:gd name="connsiteX913" fmla="*/ 10441881 w 11218359"/>
                <a:gd name="connsiteY913" fmla="*/ 1583491 h 1583491"/>
                <a:gd name="connsiteX914" fmla="*/ 10453358 w 11218359"/>
                <a:gd name="connsiteY914" fmla="*/ 1583491 h 1583491"/>
                <a:gd name="connsiteX915" fmla="*/ 10464789 w 11218359"/>
                <a:gd name="connsiteY915" fmla="*/ 1583491 h 1583491"/>
                <a:gd name="connsiteX916" fmla="*/ 10476219 w 11218359"/>
                <a:gd name="connsiteY916" fmla="*/ 1583491 h 1583491"/>
                <a:gd name="connsiteX917" fmla="*/ 10487649 w 11218359"/>
                <a:gd name="connsiteY917" fmla="*/ 1583491 h 1583491"/>
                <a:gd name="connsiteX918" fmla="*/ 10499079 w 11218359"/>
                <a:gd name="connsiteY918" fmla="*/ 1583491 h 1583491"/>
                <a:gd name="connsiteX919" fmla="*/ 10510556 w 11218359"/>
                <a:gd name="connsiteY919" fmla="*/ 1583491 h 1583491"/>
                <a:gd name="connsiteX920" fmla="*/ 10521987 w 11218359"/>
                <a:gd name="connsiteY920" fmla="*/ 1583491 h 1583491"/>
                <a:gd name="connsiteX921" fmla="*/ 10533416 w 11218359"/>
                <a:gd name="connsiteY921" fmla="*/ 1583491 h 1583491"/>
                <a:gd name="connsiteX922" fmla="*/ 10544847 w 11218359"/>
                <a:gd name="connsiteY922" fmla="*/ 1583491 h 1583491"/>
                <a:gd name="connsiteX923" fmla="*/ 10556277 w 11218359"/>
                <a:gd name="connsiteY923" fmla="*/ 1583491 h 1583491"/>
                <a:gd name="connsiteX924" fmla="*/ 10567754 w 11218359"/>
                <a:gd name="connsiteY924" fmla="*/ 1583491 h 1583491"/>
                <a:gd name="connsiteX925" fmla="*/ 10579184 w 11218359"/>
                <a:gd name="connsiteY925" fmla="*/ 1583491 h 1583491"/>
                <a:gd name="connsiteX926" fmla="*/ 10590614 w 11218359"/>
                <a:gd name="connsiteY926" fmla="*/ 1583491 h 1583491"/>
                <a:gd name="connsiteX927" fmla="*/ 10602045 w 11218359"/>
                <a:gd name="connsiteY927" fmla="*/ 1583491 h 1583491"/>
                <a:gd name="connsiteX928" fmla="*/ 10613474 w 11218359"/>
                <a:gd name="connsiteY928" fmla="*/ 1583491 h 1583491"/>
                <a:gd name="connsiteX929" fmla="*/ 10624951 w 11218359"/>
                <a:gd name="connsiteY929" fmla="*/ 1583491 h 1583491"/>
                <a:gd name="connsiteX930" fmla="*/ 10636382 w 11218359"/>
                <a:gd name="connsiteY930" fmla="*/ 1583491 h 1583491"/>
                <a:gd name="connsiteX931" fmla="*/ 10647812 w 11218359"/>
                <a:gd name="connsiteY931" fmla="*/ 1583491 h 1583491"/>
                <a:gd name="connsiteX932" fmla="*/ 10659241 w 11218359"/>
                <a:gd name="connsiteY932" fmla="*/ 1583491 h 1583491"/>
                <a:gd name="connsiteX933" fmla="*/ 10670672 w 11218359"/>
                <a:gd name="connsiteY933" fmla="*/ 1583491 h 1583491"/>
                <a:gd name="connsiteX934" fmla="*/ 10682149 w 11218359"/>
                <a:gd name="connsiteY934" fmla="*/ 1583491 h 1583491"/>
                <a:gd name="connsiteX935" fmla="*/ 10693580 w 11218359"/>
                <a:gd name="connsiteY935" fmla="*/ 1583491 h 1583491"/>
                <a:gd name="connsiteX936" fmla="*/ 10705009 w 11218359"/>
                <a:gd name="connsiteY936" fmla="*/ 1583491 h 1583491"/>
                <a:gd name="connsiteX937" fmla="*/ 10716439 w 11218359"/>
                <a:gd name="connsiteY937" fmla="*/ 1583491 h 1583491"/>
                <a:gd name="connsiteX938" fmla="*/ 10727870 w 11218359"/>
                <a:gd name="connsiteY938" fmla="*/ 1583491 h 1583491"/>
                <a:gd name="connsiteX939" fmla="*/ 10739347 w 11218359"/>
                <a:gd name="connsiteY939" fmla="*/ 1583491 h 1583491"/>
                <a:gd name="connsiteX940" fmla="*/ 10750778 w 11218359"/>
                <a:gd name="connsiteY940" fmla="*/ 1583491 h 1583491"/>
                <a:gd name="connsiteX941" fmla="*/ 10762207 w 11218359"/>
                <a:gd name="connsiteY941" fmla="*/ 1583491 h 1583491"/>
                <a:gd name="connsiteX942" fmla="*/ 10773637 w 11218359"/>
                <a:gd name="connsiteY942" fmla="*/ 1583491 h 1583491"/>
                <a:gd name="connsiteX943" fmla="*/ 10785067 w 11218359"/>
                <a:gd name="connsiteY943" fmla="*/ 1583491 h 1583491"/>
                <a:gd name="connsiteX944" fmla="*/ 10796544 w 11218359"/>
                <a:gd name="connsiteY944" fmla="*/ 1583491 h 1583491"/>
                <a:gd name="connsiteX945" fmla="*/ 10807975 w 11218359"/>
                <a:gd name="connsiteY945" fmla="*/ 1583491 h 1583491"/>
                <a:gd name="connsiteX946" fmla="*/ 10819405 w 11218359"/>
                <a:gd name="connsiteY946" fmla="*/ 1583491 h 1583491"/>
                <a:gd name="connsiteX947" fmla="*/ 10830834 w 11218359"/>
                <a:gd name="connsiteY947" fmla="*/ 1583491 h 1583491"/>
                <a:gd name="connsiteX948" fmla="*/ 10842265 w 11218359"/>
                <a:gd name="connsiteY948" fmla="*/ 1583491 h 1583491"/>
                <a:gd name="connsiteX949" fmla="*/ 10853742 w 11218359"/>
                <a:gd name="connsiteY949" fmla="*/ 1583491 h 1583491"/>
                <a:gd name="connsiteX950" fmla="*/ 10865173 w 11218359"/>
                <a:gd name="connsiteY950" fmla="*/ 1583491 h 1583491"/>
                <a:gd name="connsiteX951" fmla="*/ 10876602 w 11218359"/>
                <a:gd name="connsiteY951" fmla="*/ 1583491 h 1583491"/>
                <a:gd name="connsiteX952" fmla="*/ 10888032 w 11218359"/>
                <a:gd name="connsiteY952" fmla="*/ 1583491 h 1583491"/>
                <a:gd name="connsiteX953" fmla="*/ 10899463 w 11218359"/>
                <a:gd name="connsiteY953" fmla="*/ 1583491 h 1583491"/>
                <a:gd name="connsiteX954" fmla="*/ 10910892 w 11218359"/>
                <a:gd name="connsiteY954" fmla="*/ 1583491 h 1583491"/>
                <a:gd name="connsiteX955" fmla="*/ 10922369 w 11218359"/>
                <a:gd name="connsiteY955" fmla="*/ 1583491 h 1583491"/>
                <a:gd name="connsiteX956" fmla="*/ 10933800 w 11218359"/>
                <a:gd name="connsiteY956" fmla="*/ 1583491 h 1583491"/>
                <a:gd name="connsiteX957" fmla="*/ 10945230 w 11218359"/>
                <a:gd name="connsiteY957" fmla="*/ 1583491 h 1583491"/>
                <a:gd name="connsiteX958" fmla="*/ 10956660 w 11218359"/>
                <a:gd name="connsiteY958" fmla="*/ 1583491 h 1583491"/>
                <a:gd name="connsiteX959" fmla="*/ 10968090 w 11218359"/>
                <a:gd name="connsiteY959" fmla="*/ 1583491 h 1583491"/>
                <a:gd name="connsiteX960" fmla="*/ 10979567 w 11218359"/>
                <a:gd name="connsiteY960" fmla="*/ 1583491 h 1583491"/>
                <a:gd name="connsiteX961" fmla="*/ 10990998 w 11218359"/>
                <a:gd name="connsiteY961" fmla="*/ 1583491 h 1583491"/>
                <a:gd name="connsiteX962" fmla="*/ 11002427 w 11218359"/>
                <a:gd name="connsiteY962" fmla="*/ 1583491 h 1583491"/>
                <a:gd name="connsiteX963" fmla="*/ 11013858 w 11218359"/>
                <a:gd name="connsiteY963" fmla="*/ 1583491 h 1583491"/>
                <a:gd name="connsiteX964" fmla="*/ 11025287 w 11218359"/>
                <a:gd name="connsiteY964" fmla="*/ 1583491 h 1583491"/>
                <a:gd name="connsiteX965" fmla="*/ 11036765 w 11218359"/>
                <a:gd name="connsiteY965" fmla="*/ 1583491 h 1583491"/>
                <a:gd name="connsiteX966" fmla="*/ 11048195 w 11218359"/>
                <a:gd name="connsiteY966" fmla="*/ 1583491 h 1583491"/>
                <a:gd name="connsiteX967" fmla="*/ 11059625 w 11218359"/>
                <a:gd name="connsiteY967" fmla="*/ 1583491 h 1583491"/>
                <a:gd name="connsiteX968" fmla="*/ 11071056 w 11218359"/>
                <a:gd name="connsiteY968" fmla="*/ 1583491 h 1583491"/>
                <a:gd name="connsiteX969" fmla="*/ 11082485 w 11218359"/>
                <a:gd name="connsiteY969" fmla="*/ 1583491 h 1583491"/>
                <a:gd name="connsiteX970" fmla="*/ 11093962 w 11218359"/>
                <a:gd name="connsiteY970" fmla="*/ 1583491 h 1583491"/>
                <a:gd name="connsiteX971" fmla="*/ 11105393 w 11218359"/>
                <a:gd name="connsiteY971" fmla="*/ 1583491 h 1583491"/>
                <a:gd name="connsiteX972" fmla="*/ 11116823 w 11218359"/>
                <a:gd name="connsiteY972" fmla="*/ 1583491 h 1583491"/>
                <a:gd name="connsiteX973" fmla="*/ 11128253 w 11218359"/>
                <a:gd name="connsiteY973" fmla="*/ 1583491 h 1583491"/>
                <a:gd name="connsiteX974" fmla="*/ 11139683 w 11218359"/>
                <a:gd name="connsiteY974" fmla="*/ 1583491 h 1583491"/>
                <a:gd name="connsiteX975" fmla="*/ 11151160 w 11218359"/>
                <a:gd name="connsiteY975" fmla="*/ 1583491 h 1583491"/>
                <a:gd name="connsiteX976" fmla="*/ 11162591 w 11218359"/>
                <a:gd name="connsiteY976" fmla="*/ 1583491 h 1583491"/>
                <a:gd name="connsiteX977" fmla="*/ 11174020 w 11218359"/>
                <a:gd name="connsiteY977" fmla="*/ 1583491 h 1583491"/>
                <a:gd name="connsiteX978" fmla="*/ 11185451 w 11218359"/>
                <a:gd name="connsiteY978" fmla="*/ 1583491 h 1583491"/>
                <a:gd name="connsiteX979" fmla="*/ 11196881 w 11218359"/>
                <a:gd name="connsiteY979" fmla="*/ 1583491 h 1583491"/>
                <a:gd name="connsiteX980" fmla="*/ 11208358 w 11218359"/>
                <a:gd name="connsiteY980" fmla="*/ 1583491 h 1583491"/>
                <a:gd name="connsiteX981" fmla="*/ 11218359 w 11218359"/>
                <a:gd name="connsiteY981" fmla="*/ 1583491 h 1583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83491">
                  <a:moveTo>
                    <a:pt x="0" y="1583491"/>
                  </a:moveTo>
                  <a:lnTo>
                    <a:pt x="9149" y="1583491"/>
                  </a:lnTo>
                  <a:lnTo>
                    <a:pt x="20588" y="1583491"/>
                  </a:lnTo>
                  <a:lnTo>
                    <a:pt x="32028" y="1583491"/>
                  </a:lnTo>
                  <a:lnTo>
                    <a:pt x="43467" y="1583491"/>
                  </a:lnTo>
                  <a:lnTo>
                    <a:pt x="54907" y="1583491"/>
                  </a:lnTo>
                  <a:lnTo>
                    <a:pt x="66346" y="1583491"/>
                  </a:lnTo>
                  <a:lnTo>
                    <a:pt x="77786" y="1583491"/>
                  </a:lnTo>
                  <a:lnTo>
                    <a:pt x="89225" y="1583491"/>
                  </a:lnTo>
                  <a:lnTo>
                    <a:pt x="100665" y="1583491"/>
                  </a:lnTo>
                  <a:lnTo>
                    <a:pt x="112104" y="1583491"/>
                  </a:lnTo>
                  <a:lnTo>
                    <a:pt x="123544" y="1583491"/>
                  </a:lnTo>
                  <a:lnTo>
                    <a:pt x="134979" y="1583491"/>
                  </a:lnTo>
                  <a:lnTo>
                    <a:pt x="146423" y="1583491"/>
                  </a:lnTo>
                  <a:lnTo>
                    <a:pt x="157858" y="1583491"/>
                  </a:lnTo>
                  <a:lnTo>
                    <a:pt x="169297" y="1583491"/>
                  </a:lnTo>
                  <a:lnTo>
                    <a:pt x="180737" y="1583491"/>
                  </a:lnTo>
                  <a:lnTo>
                    <a:pt x="192176" y="1583491"/>
                  </a:lnTo>
                  <a:lnTo>
                    <a:pt x="203616" y="1583491"/>
                  </a:lnTo>
                  <a:lnTo>
                    <a:pt x="215055" y="1583491"/>
                  </a:lnTo>
                  <a:lnTo>
                    <a:pt x="226495" y="1583491"/>
                  </a:lnTo>
                  <a:lnTo>
                    <a:pt x="237935" y="1583491"/>
                  </a:lnTo>
                  <a:lnTo>
                    <a:pt x="249374" y="1583491"/>
                  </a:lnTo>
                  <a:lnTo>
                    <a:pt x="260814" y="1583491"/>
                  </a:lnTo>
                  <a:lnTo>
                    <a:pt x="272253" y="1583491"/>
                  </a:lnTo>
                  <a:lnTo>
                    <a:pt x="283693" y="1583491"/>
                  </a:lnTo>
                  <a:lnTo>
                    <a:pt x="295132" y="1583491"/>
                  </a:lnTo>
                  <a:lnTo>
                    <a:pt x="306572" y="1583491"/>
                  </a:lnTo>
                  <a:lnTo>
                    <a:pt x="318011" y="1583491"/>
                  </a:lnTo>
                  <a:lnTo>
                    <a:pt x="329451" y="1583491"/>
                  </a:lnTo>
                  <a:lnTo>
                    <a:pt x="340890" y="1583491"/>
                  </a:lnTo>
                  <a:lnTo>
                    <a:pt x="352330" y="1583491"/>
                  </a:lnTo>
                  <a:lnTo>
                    <a:pt x="363769" y="1583491"/>
                  </a:lnTo>
                  <a:lnTo>
                    <a:pt x="375209" y="1583491"/>
                  </a:lnTo>
                  <a:lnTo>
                    <a:pt x="386648" y="1583491"/>
                  </a:lnTo>
                  <a:lnTo>
                    <a:pt x="398088" y="1583491"/>
                  </a:lnTo>
                  <a:lnTo>
                    <a:pt x="409527" y="1583491"/>
                  </a:lnTo>
                  <a:lnTo>
                    <a:pt x="420967" y="1583491"/>
                  </a:lnTo>
                  <a:lnTo>
                    <a:pt x="432406" y="1583491"/>
                  </a:lnTo>
                  <a:lnTo>
                    <a:pt x="443846" y="1583491"/>
                  </a:lnTo>
                  <a:lnTo>
                    <a:pt x="455285" y="1583491"/>
                  </a:lnTo>
                  <a:lnTo>
                    <a:pt x="466725" y="1583491"/>
                  </a:lnTo>
                  <a:lnTo>
                    <a:pt x="478165" y="1583491"/>
                  </a:lnTo>
                  <a:lnTo>
                    <a:pt x="489604" y="1583491"/>
                  </a:lnTo>
                  <a:lnTo>
                    <a:pt x="501044" y="1583491"/>
                  </a:lnTo>
                  <a:lnTo>
                    <a:pt x="512483" y="1583491"/>
                  </a:lnTo>
                  <a:lnTo>
                    <a:pt x="523923" y="1583491"/>
                  </a:lnTo>
                  <a:lnTo>
                    <a:pt x="535362" y="1583491"/>
                  </a:lnTo>
                  <a:lnTo>
                    <a:pt x="546802" y="1583491"/>
                  </a:lnTo>
                  <a:lnTo>
                    <a:pt x="558241" y="1583491"/>
                  </a:lnTo>
                  <a:lnTo>
                    <a:pt x="569681" y="1583491"/>
                  </a:lnTo>
                  <a:lnTo>
                    <a:pt x="581120" y="1583491"/>
                  </a:lnTo>
                  <a:lnTo>
                    <a:pt x="592560" y="1583491"/>
                  </a:lnTo>
                  <a:lnTo>
                    <a:pt x="603999" y="1583491"/>
                  </a:lnTo>
                  <a:lnTo>
                    <a:pt x="615439" y="1583491"/>
                  </a:lnTo>
                  <a:lnTo>
                    <a:pt x="626878" y="1583491"/>
                  </a:lnTo>
                  <a:lnTo>
                    <a:pt x="638318" y="1583491"/>
                  </a:lnTo>
                  <a:lnTo>
                    <a:pt x="649757" y="1583491"/>
                  </a:lnTo>
                  <a:lnTo>
                    <a:pt x="661192" y="1583491"/>
                  </a:lnTo>
                  <a:lnTo>
                    <a:pt x="672632" y="1583491"/>
                  </a:lnTo>
                  <a:lnTo>
                    <a:pt x="684071" y="1583491"/>
                  </a:lnTo>
                  <a:lnTo>
                    <a:pt x="695511" y="1583491"/>
                  </a:lnTo>
                  <a:lnTo>
                    <a:pt x="706950" y="1583491"/>
                  </a:lnTo>
                  <a:lnTo>
                    <a:pt x="718390" y="1583491"/>
                  </a:lnTo>
                  <a:lnTo>
                    <a:pt x="729829" y="1583491"/>
                  </a:lnTo>
                  <a:lnTo>
                    <a:pt x="741269" y="1583491"/>
                  </a:lnTo>
                  <a:lnTo>
                    <a:pt x="752708" y="1583491"/>
                  </a:lnTo>
                  <a:lnTo>
                    <a:pt x="764148" y="1583491"/>
                  </a:lnTo>
                  <a:lnTo>
                    <a:pt x="775587" y="1583491"/>
                  </a:lnTo>
                  <a:lnTo>
                    <a:pt x="787027" y="1583491"/>
                  </a:lnTo>
                  <a:lnTo>
                    <a:pt x="798467" y="1583491"/>
                  </a:lnTo>
                  <a:lnTo>
                    <a:pt x="809906" y="1583491"/>
                  </a:lnTo>
                  <a:lnTo>
                    <a:pt x="821346" y="1583491"/>
                  </a:lnTo>
                  <a:lnTo>
                    <a:pt x="832785" y="1583491"/>
                  </a:lnTo>
                  <a:lnTo>
                    <a:pt x="844225" y="1583491"/>
                  </a:lnTo>
                  <a:lnTo>
                    <a:pt x="855664" y="1583491"/>
                  </a:lnTo>
                  <a:lnTo>
                    <a:pt x="867104" y="1583491"/>
                  </a:lnTo>
                  <a:lnTo>
                    <a:pt x="878543" y="1583491"/>
                  </a:lnTo>
                  <a:lnTo>
                    <a:pt x="889983" y="1583491"/>
                  </a:lnTo>
                  <a:lnTo>
                    <a:pt x="901422" y="1583491"/>
                  </a:lnTo>
                  <a:lnTo>
                    <a:pt x="912862" y="1583491"/>
                  </a:lnTo>
                  <a:lnTo>
                    <a:pt x="924301" y="1583491"/>
                  </a:lnTo>
                  <a:lnTo>
                    <a:pt x="935741" y="1583491"/>
                  </a:lnTo>
                  <a:lnTo>
                    <a:pt x="947180" y="1583491"/>
                  </a:lnTo>
                  <a:lnTo>
                    <a:pt x="958620" y="1583491"/>
                  </a:lnTo>
                  <a:lnTo>
                    <a:pt x="970059" y="1583491"/>
                  </a:lnTo>
                  <a:lnTo>
                    <a:pt x="981499" y="1583491"/>
                  </a:lnTo>
                  <a:lnTo>
                    <a:pt x="992938" y="1583491"/>
                  </a:lnTo>
                  <a:lnTo>
                    <a:pt x="1004378" y="1583491"/>
                  </a:lnTo>
                  <a:lnTo>
                    <a:pt x="1015818" y="1583491"/>
                  </a:lnTo>
                  <a:lnTo>
                    <a:pt x="1027257" y="1583491"/>
                  </a:lnTo>
                  <a:lnTo>
                    <a:pt x="1038697" y="1583491"/>
                  </a:lnTo>
                  <a:lnTo>
                    <a:pt x="1050136" y="1583491"/>
                  </a:lnTo>
                  <a:lnTo>
                    <a:pt x="1061576" y="1583491"/>
                  </a:lnTo>
                  <a:lnTo>
                    <a:pt x="1073015" y="1583491"/>
                  </a:lnTo>
                  <a:lnTo>
                    <a:pt x="1084455" y="1583491"/>
                  </a:lnTo>
                  <a:lnTo>
                    <a:pt x="1095894" y="1583491"/>
                  </a:lnTo>
                  <a:lnTo>
                    <a:pt x="1107334" y="1583491"/>
                  </a:lnTo>
                  <a:lnTo>
                    <a:pt x="1118773" y="1583491"/>
                  </a:lnTo>
                  <a:lnTo>
                    <a:pt x="1130213" y="1583491"/>
                  </a:lnTo>
                  <a:lnTo>
                    <a:pt x="1141652" y="1583491"/>
                  </a:lnTo>
                  <a:lnTo>
                    <a:pt x="1153092" y="1583491"/>
                  </a:lnTo>
                  <a:lnTo>
                    <a:pt x="1164531" y="1583491"/>
                  </a:lnTo>
                  <a:lnTo>
                    <a:pt x="1175971" y="1583491"/>
                  </a:lnTo>
                  <a:lnTo>
                    <a:pt x="1187406" y="1583491"/>
                  </a:lnTo>
                  <a:lnTo>
                    <a:pt x="1198845" y="1583491"/>
                  </a:lnTo>
                  <a:lnTo>
                    <a:pt x="1210285" y="1583491"/>
                  </a:lnTo>
                  <a:lnTo>
                    <a:pt x="1221724" y="1583491"/>
                  </a:lnTo>
                  <a:lnTo>
                    <a:pt x="1233164" y="1583491"/>
                  </a:lnTo>
                  <a:lnTo>
                    <a:pt x="1244603" y="1583491"/>
                  </a:lnTo>
                  <a:lnTo>
                    <a:pt x="1256043" y="1583491"/>
                  </a:lnTo>
                  <a:lnTo>
                    <a:pt x="1267482" y="1583491"/>
                  </a:lnTo>
                  <a:lnTo>
                    <a:pt x="1278922" y="1583491"/>
                  </a:lnTo>
                  <a:lnTo>
                    <a:pt x="1290361" y="1583491"/>
                  </a:lnTo>
                  <a:lnTo>
                    <a:pt x="1301801" y="1583491"/>
                  </a:lnTo>
                  <a:lnTo>
                    <a:pt x="1313240" y="1583491"/>
                  </a:lnTo>
                  <a:lnTo>
                    <a:pt x="1324680" y="1583491"/>
                  </a:lnTo>
                  <a:lnTo>
                    <a:pt x="1336120" y="1583491"/>
                  </a:lnTo>
                  <a:lnTo>
                    <a:pt x="1347559" y="1583491"/>
                  </a:lnTo>
                  <a:lnTo>
                    <a:pt x="1358999" y="1583491"/>
                  </a:lnTo>
                  <a:lnTo>
                    <a:pt x="1370438" y="1583491"/>
                  </a:lnTo>
                  <a:lnTo>
                    <a:pt x="1381878" y="1583491"/>
                  </a:lnTo>
                  <a:lnTo>
                    <a:pt x="1393317" y="1583491"/>
                  </a:lnTo>
                  <a:lnTo>
                    <a:pt x="1404757" y="1583491"/>
                  </a:lnTo>
                  <a:lnTo>
                    <a:pt x="1416196" y="1583491"/>
                  </a:lnTo>
                  <a:lnTo>
                    <a:pt x="1427636" y="1583491"/>
                  </a:lnTo>
                  <a:lnTo>
                    <a:pt x="1439075" y="1583491"/>
                  </a:lnTo>
                  <a:lnTo>
                    <a:pt x="1450515" y="1583491"/>
                  </a:lnTo>
                  <a:lnTo>
                    <a:pt x="1461954" y="1583491"/>
                  </a:lnTo>
                  <a:lnTo>
                    <a:pt x="1473394" y="1583491"/>
                  </a:lnTo>
                  <a:lnTo>
                    <a:pt x="1484833" y="1583491"/>
                  </a:lnTo>
                  <a:lnTo>
                    <a:pt x="1496273" y="1583491"/>
                  </a:lnTo>
                  <a:lnTo>
                    <a:pt x="1507712" y="1583491"/>
                  </a:lnTo>
                  <a:lnTo>
                    <a:pt x="1519152" y="1583491"/>
                  </a:lnTo>
                  <a:lnTo>
                    <a:pt x="1530591" y="1583491"/>
                  </a:lnTo>
                  <a:lnTo>
                    <a:pt x="1542031" y="1583491"/>
                  </a:lnTo>
                  <a:lnTo>
                    <a:pt x="1553471" y="1583491"/>
                  </a:lnTo>
                  <a:lnTo>
                    <a:pt x="1564910" y="1583491"/>
                  </a:lnTo>
                  <a:lnTo>
                    <a:pt x="1576349" y="1583491"/>
                  </a:lnTo>
                  <a:lnTo>
                    <a:pt x="1587789" y="1583491"/>
                  </a:lnTo>
                  <a:lnTo>
                    <a:pt x="1599229" y="1583491"/>
                  </a:lnTo>
                  <a:lnTo>
                    <a:pt x="1610668" y="1583491"/>
                  </a:lnTo>
                  <a:lnTo>
                    <a:pt x="1622107" y="1583491"/>
                  </a:lnTo>
                  <a:lnTo>
                    <a:pt x="1633547" y="1583491"/>
                  </a:lnTo>
                  <a:lnTo>
                    <a:pt x="1644987" y="1583491"/>
                  </a:lnTo>
                  <a:lnTo>
                    <a:pt x="1656426" y="1583491"/>
                  </a:lnTo>
                  <a:lnTo>
                    <a:pt x="1667866" y="1583491"/>
                  </a:lnTo>
                  <a:lnTo>
                    <a:pt x="1679305" y="1583491"/>
                  </a:lnTo>
                  <a:lnTo>
                    <a:pt x="1690745" y="1583491"/>
                  </a:lnTo>
                  <a:lnTo>
                    <a:pt x="1702184" y="1583491"/>
                  </a:lnTo>
                  <a:lnTo>
                    <a:pt x="1713619" y="1583491"/>
                  </a:lnTo>
                  <a:lnTo>
                    <a:pt x="1725063" y="1583491"/>
                  </a:lnTo>
                  <a:lnTo>
                    <a:pt x="1736498" y="1583491"/>
                  </a:lnTo>
                  <a:lnTo>
                    <a:pt x="1747938" y="1583491"/>
                  </a:lnTo>
                  <a:lnTo>
                    <a:pt x="1759377" y="1583491"/>
                  </a:lnTo>
                  <a:lnTo>
                    <a:pt x="1770817" y="1583491"/>
                  </a:lnTo>
                  <a:lnTo>
                    <a:pt x="1782256" y="1583491"/>
                  </a:lnTo>
                  <a:lnTo>
                    <a:pt x="1793696" y="1583491"/>
                  </a:lnTo>
                  <a:lnTo>
                    <a:pt x="1805135" y="1583491"/>
                  </a:lnTo>
                  <a:lnTo>
                    <a:pt x="1816575" y="1583491"/>
                  </a:lnTo>
                  <a:lnTo>
                    <a:pt x="1828014" y="1583491"/>
                  </a:lnTo>
                  <a:lnTo>
                    <a:pt x="1839454" y="1583491"/>
                  </a:lnTo>
                  <a:lnTo>
                    <a:pt x="1850893" y="1583491"/>
                  </a:lnTo>
                  <a:lnTo>
                    <a:pt x="1862333" y="1583491"/>
                  </a:lnTo>
                  <a:lnTo>
                    <a:pt x="1873772" y="1583491"/>
                  </a:lnTo>
                  <a:lnTo>
                    <a:pt x="1885212" y="1583491"/>
                  </a:lnTo>
                  <a:lnTo>
                    <a:pt x="1896651" y="1583491"/>
                  </a:lnTo>
                  <a:lnTo>
                    <a:pt x="1908091" y="1583491"/>
                  </a:lnTo>
                  <a:lnTo>
                    <a:pt x="1919531" y="1583491"/>
                  </a:lnTo>
                  <a:lnTo>
                    <a:pt x="1930970" y="1583491"/>
                  </a:lnTo>
                  <a:lnTo>
                    <a:pt x="1942409" y="1583491"/>
                  </a:lnTo>
                  <a:lnTo>
                    <a:pt x="1953849" y="1583491"/>
                  </a:lnTo>
                  <a:lnTo>
                    <a:pt x="1965289" y="1583491"/>
                  </a:lnTo>
                  <a:lnTo>
                    <a:pt x="1976728" y="1583491"/>
                  </a:lnTo>
                  <a:lnTo>
                    <a:pt x="1988168" y="1583491"/>
                  </a:lnTo>
                  <a:lnTo>
                    <a:pt x="1999607" y="1583491"/>
                  </a:lnTo>
                  <a:lnTo>
                    <a:pt x="2011047" y="1583491"/>
                  </a:lnTo>
                  <a:lnTo>
                    <a:pt x="2022486" y="1583491"/>
                  </a:lnTo>
                  <a:lnTo>
                    <a:pt x="2033926" y="1583491"/>
                  </a:lnTo>
                  <a:lnTo>
                    <a:pt x="2045365" y="1583491"/>
                  </a:lnTo>
                  <a:lnTo>
                    <a:pt x="2056805" y="1583491"/>
                  </a:lnTo>
                  <a:lnTo>
                    <a:pt x="2068244" y="1583491"/>
                  </a:lnTo>
                  <a:lnTo>
                    <a:pt x="2079684" y="1583491"/>
                  </a:lnTo>
                  <a:lnTo>
                    <a:pt x="2091123" y="1583491"/>
                  </a:lnTo>
                  <a:lnTo>
                    <a:pt x="2102563" y="1583491"/>
                  </a:lnTo>
                  <a:lnTo>
                    <a:pt x="2114002" y="1583491"/>
                  </a:lnTo>
                  <a:lnTo>
                    <a:pt x="2125442" y="1583491"/>
                  </a:lnTo>
                  <a:lnTo>
                    <a:pt x="2136882" y="1583491"/>
                  </a:lnTo>
                  <a:lnTo>
                    <a:pt x="2148321" y="1583491"/>
                  </a:lnTo>
                  <a:lnTo>
                    <a:pt x="2159760" y="1583491"/>
                  </a:lnTo>
                  <a:lnTo>
                    <a:pt x="2171200" y="1583491"/>
                  </a:lnTo>
                  <a:lnTo>
                    <a:pt x="2182640" y="1583491"/>
                  </a:lnTo>
                  <a:lnTo>
                    <a:pt x="2194079" y="1583491"/>
                  </a:lnTo>
                  <a:lnTo>
                    <a:pt x="2205519" y="1583491"/>
                  </a:lnTo>
                  <a:lnTo>
                    <a:pt x="2216958" y="1583491"/>
                  </a:lnTo>
                  <a:lnTo>
                    <a:pt x="2228393" y="1583491"/>
                  </a:lnTo>
                  <a:lnTo>
                    <a:pt x="2239837" y="1583491"/>
                  </a:lnTo>
                  <a:lnTo>
                    <a:pt x="2251272" y="1583491"/>
                  </a:lnTo>
                  <a:lnTo>
                    <a:pt x="2262716" y="1583491"/>
                  </a:lnTo>
                  <a:lnTo>
                    <a:pt x="2274151" y="1583491"/>
                  </a:lnTo>
                  <a:lnTo>
                    <a:pt x="2285591" y="1583491"/>
                  </a:lnTo>
                  <a:lnTo>
                    <a:pt x="2297030" y="1583491"/>
                  </a:lnTo>
                  <a:lnTo>
                    <a:pt x="2308470" y="1583491"/>
                  </a:lnTo>
                  <a:lnTo>
                    <a:pt x="2319909" y="1583491"/>
                  </a:lnTo>
                  <a:lnTo>
                    <a:pt x="2331349" y="1583491"/>
                  </a:lnTo>
                  <a:lnTo>
                    <a:pt x="2342788" y="1583491"/>
                  </a:lnTo>
                  <a:lnTo>
                    <a:pt x="2354228" y="1583491"/>
                  </a:lnTo>
                  <a:lnTo>
                    <a:pt x="2365667" y="1583491"/>
                  </a:lnTo>
                  <a:lnTo>
                    <a:pt x="2377107" y="1583491"/>
                  </a:lnTo>
                  <a:lnTo>
                    <a:pt x="2388546" y="1583491"/>
                  </a:lnTo>
                  <a:lnTo>
                    <a:pt x="2399986" y="1583491"/>
                  </a:lnTo>
                  <a:lnTo>
                    <a:pt x="2411425" y="1583491"/>
                  </a:lnTo>
                  <a:lnTo>
                    <a:pt x="2422865" y="1583491"/>
                  </a:lnTo>
                  <a:lnTo>
                    <a:pt x="2434304" y="1583491"/>
                  </a:lnTo>
                  <a:lnTo>
                    <a:pt x="2445744" y="1583491"/>
                  </a:lnTo>
                  <a:lnTo>
                    <a:pt x="2457184" y="1583491"/>
                  </a:lnTo>
                  <a:lnTo>
                    <a:pt x="2468623" y="1583491"/>
                  </a:lnTo>
                  <a:lnTo>
                    <a:pt x="2480062" y="1583491"/>
                  </a:lnTo>
                  <a:lnTo>
                    <a:pt x="2491502" y="1583491"/>
                  </a:lnTo>
                  <a:lnTo>
                    <a:pt x="2502942" y="1583491"/>
                  </a:lnTo>
                  <a:lnTo>
                    <a:pt x="2514381" y="1583491"/>
                  </a:lnTo>
                  <a:lnTo>
                    <a:pt x="2525821" y="1583491"/>
                  </a:lnTo>
                  <a:lnTo>
                    <a:pt x="2537260" y="1583491"/>
                  </a:lnTo>
                  <a:lnTo>
                    <a:pt x="2548700" y="1583491"/>
                  </a:lnTo>
                  <a:lnTo>
                    <a:pt x="2560139" y="1583491"/>
                  </a:lnTo>
                  <a:lnTo>
                    <a:pt x="2571579" y="1583491"/>
                  </a:lnTo>
                  <a:lnTo>
                    <a:pt x="2583018" y="1583491"/>
                  </a:lnTo>
                  <a:lnTo>
                    <a:pt x="2594458" y="1583491"/>
                  </a:lnTo>
                  <a:lnTo>
                    <a:pt x="2605897" y="1583491"/>
                  </a:lnTo>
                  <a:lnTo>
                    <a:pt x="2617337" y="1583491"/>
                  </a:lnTo>
                  <a:lnTo>
                    <a:pt x="2628776" y="1583491"/>
                  </a:lnTo>
                  <a:lnTo>
                    <a:pt x="2640216" y="1583491"/>
                  </a:lnTo>
                  <a:lnTo>
                    <a:pt x="2651655" y="1583491"/>
                  </a:lnTo>
                  <a:lnTo>
                    <a:pt x="2663095" y="1583491"/>
                  </a:lnTo>
                  <a:lnTo>
                    <a:pt x="2674535" y="1583491"/>
                  </a:lnTo>
                  <a:lnTo>
                    <a:pt x="2685974" y="1583491"/>
                  </a:lnTo>
                  <a:lnTo>
                    <a:pt x="2697413" y="1583491"/>
                  </a:lnTo>
                  <a:lnTo>
                    <a:pt x="2708853" y="1583491"/>
                  </a:lnTo>
                  <a:lnTo>
                    <a:pt x="2720293" y="1583491"/>
                  </a:lnTo>
                  <a:lnTo>
                    <a:pt x="2731727" y="1583491"/>
                  </a:lnTo>
                  <a:lnTo>
                    <a:pt x="2743172" y="1583491"/>
                  </a:lnTo>
                  <a:lnTo>
                    <a:pt x="2754611" y="1583491"/>
                  </a:lnTo>
                  <a:lnTo>
                    <a:pt x="2766046" y="1583491"/>
                  </a:lnTo>
                  <a:lnTo>
                    <a:pt x="2777490" y="1583491"/>
                  </a:lnTo>
                  <a:lnTo>
                    <a:pt x="2788925" y="1583491"/>
                  </a:lnTo>
                  <a:lnTo>
                    <a:pt x="2800364" y="1583491"/>
                  </a:lnTo>
                  <a:lnTo>
                    <a:pt x="2811804" y="1583491"/>
                  </a:lnTo>
                  <a:lnTo>
                    <a:pt x="2823243" y="1583491"/>
                  </a:lnTo>
                  <a:lnTo>
                    <a:pt x="2834683" y="1583491"/>
                  </a:lnTo>
                  <a:lnTo>
                    <a:pt x="2846123" y="1583491"/>
                  </a:lnTo>
                  <a:lnTo>
                    <a:pt x="2857562" y="1583491"/>
                  </a:lnTo>
                  <a:lnTo>
                    <a:pt x="2869001" y="1583491"/>
                  </a:lnTo>
                  <a:lnTo>
                    <a:pt x="2880441" y="1583491"/>
                  </a:lnTo>
                  <a:lnTo>
                    <a:pt x="2891881" y="1583491"/>
                  </a:lnTo>
                  <a:lnTo>
                    <a:pt x="2903320" y="1583491"/>
                  </a:lnTo>
                  <a:lnTo>
                    <a:pt x="2914760" y="1583491"/>
                  </a:lnTo>
                  <a:lnTo>
                    <a:pt x="2926199" y="1583491"/>
                  </a:lnTo>
                  <a:lnTo>
                    <a:pt x="2937639" y="1583491"/>
                  </a:lnTo>
                  <a:lnTo>
                    <a:pt x="2949078" y="1583491"/>
                  </a:lnTo>
                  <a:lnTo>
                    <a:pt x="2960518" y="1583491"/>
                  </a:lnTo>
                  <a:lnTo>
                    <a:pt x="2971957" y="1583491"/>
                  </a:lnTo>
                  <a:lnTo>
                    <a:pt x="2983397" y="1583491"/>
                  </a:lnTo>
                  <a:lnTo>
                    <a:pt x="2994837" y="1583491"/>
                  </a:lnTo>
                  <a:lnTo>
                    <a:pt x="3006276" y="1583491"/>
                  </a:lnTo>
                  <a:lnTo>
                    <a:pt x="3017715" y="1583491"/>
                  </a:lnTo>
                  <a:lnTo>
                    <a:pt x="3029155" y="1583491"/>
                  </a:lnTo>
                  <a:lnTo>
                    <a:pt x="3040594" y="1583491"/>
                  </a:lnTo>
                  <a:lnTo>
                    <a:pt x="3052034" y="1583491"/>
                  </a:lnTo>
                  <a:lnTo>
                    <a:pt x="3063474" y="1583491"/>
                  </a:lnTo>
                  <a:lnTo>
                    <a:pt x="3074913" y="1583491"/>
                  </a:lnTo>
                  <a:lnTo>
                    <a:pt x="3086352" y="1583491"/>
                  </a:lnTo>
                  <a:lnTo>
                    <a:pt x="3097792" y="1583491"/>
                  </a:lnTo>
                  <a:lnTo>
                    <a:pt x="3109232" y="1583491"/>
                  </a:lnTo>
                  <a:lnTo>
                    <a:pt x="3120671" y="1583491"/>
                  </a:lnTo>
                  <a:lnTo>
                    <a:pt x="3132111" y="1583491"/>
                  </a:lnTo>
                  <a:lnTo>
                    <a:pt x="3143550" y="1583491"/>
                  </a:lnTo>
                  <a:lnTo>
                    <a:pt x="3154990" y="1583491"/>
                  </a:lnTo>
                  <a:lnTo>
                    <a:pt x="3166429" y="1583491"/>
                  </a:lnTo>
                  <a:lnTo>
                    <a:pt x="3177869" y="1583491"/>
                  </a:lnTo>
                  <a:lnTo>
                    <a:pt x="3189308" y="1583491"/>
                  </a:lnTo>
                  <a:lnTo>
                    <a:pt x="3200748" y="1583491"/>
                  </a:lnTo>
                  <a:lnTo>
                    <a:pt x="3212187" y="1583491"/>
                  </a:lnTo>
                  <a:lnTo>
                    <a:pt x="3223627" y="1583491"/>
                  </a:lnTo>
                  <a:lnTo>
                    <a:pt x="3235066" y="1583491"/>
                  </a:lnTo>
                  <a:lnTo>
                    <a:pt x="3246501" y="1583491"/>
                  </a:lnTo>
                  <a:lnTo>
                    <a:pt x="3257945" y="1583491"/>
                  </a:lnTo>
                  <a:lnTo>
                    <a:pt x="3269385" y="1583491"/>
                  </a:lnTo>
                  <a:lnTo>
                    <a:pt x="3280825" y="1583491"/>
                  </a:lnTo>
                  <a:lnTo>
                    <a:pt x="3292264" y="1583491"/>
                  </a:lnTo>
                  <a:lnTo>
                    <a:pt x="3303699" y="1583491"/>
                  </a:lnTo>
                  <a:lnTo>
                    <a:pt x="3315143" y="1583491"/>
                  </a:lnTo>
                  <a:lnTo>
                    <a:pt x="3326578" y="1583491"/>
                  </a:lnTo>
                  <a:lnTo>
                    <a:pt x="3338017" y="1583491"/>
                  </a:lnTo>
                  <a:lnTo>
                    <a:pt x="3349457" y="1583491"/>
                  </a:lnTo>
                  <a:lnTo>
                    <a:pt x="3360896" y="1583491"/>
                  </a:lnTo>
                  <a:lnTo>
                    <a:pt x="3372336" y="1583491"/>
                  </a:lnTo>
                  <a:lnTo>
                    <a:pt x="3383776" y="1583491"/>
                  </a:lnTo>
                  <a:lnTo>
                    <a:pt x="3395215" y="1583491"/>
                  </a:lnTo>
                  <a:lnTo>
                    <a:pt x="3406654" y="1583491"/>
                  </a:lnTo>
                  <a:lnTo>
                    <a:pt x="3418094" y="1583491"/>
                  </a:lnTo>
                  <a:lnTo>
                    <a:pt x="3429534" y="1583491"/>
                  </a:lnTo>
                  <a:lnTo>
                    <a:pt x="3440973" y="1583491"/>
                  </a:lnTo>
                  <a:lnTo>
                    <a:pt x="3452413" y="1583491"/>
                  </a:lnTo>
                  <a:lnTo>
                    <a:pt x="3463852" y="1583491"/>
                  </a:lnTo>
                  <a:lnTo>
                    <a:pt x="3475292" y="1583491"/>
                  </a:lnTo>
                  <a:lnTo>
                    <a:pt x="3486731" y="1583491"/>
                  </a:lnTo>
                  <a:lnTo>
                    <a:pt x="3498171" y="1583491"/>
                  </a:lnTo>
                  <a:lnTo>
                    <a:pt x="3509610" y="1583491"/>
                  </a:lnTo>
                  <a:lnTo>
                    <a:pt x="3521050" y="1583491"/>
                  </a:lnTo>
                  <a:lnTo>
                    <a:pt x="3532489" y="1583491"/>
                  </a:lnTo>
                  <a:lnTo>
                    <a:pt x="3543929" y="1583491"/>
                  </a:lnTo>
                  <a:lnTo>
                    <a:pt x="3555368" y="1583491"/>
                  </a:lnTo>
                  <a:lnTo>
                    <a:pt x="3566808" y="1583491"/>
                  </a:lnTo>
                  <a:lnTo>
                    <a:pt x="3578247" y="1583491"/>
                  </a:lnTo>
                  <a:lnTo>
                    <a:pt x="3589687" y="1583491"/>
                  </a:lnTo>
                  <a:lnTo>
                    <a:pt x="3601127" y="1583491"/>
                  </a:lnTo>
                  <a:lnTo>
                    <a:pt x="3612566" y="1583491"/>
                  </a:lnTo>
                  <a:lnTo>
                    <a:pt x="3624005" y="1583491"/>
                  </a:lnTo>
                  <a:lnTo>
                    <a:pt x="3635445" y="1583491"/>
                  </a:lnTo>
                  <a:lnTo>
                    <a:pt x="3646885" y="1583491"/>
                  </a:lnTo>
                  <a:lnTo>
                    <a:pt x="3658324" y="1583491"/>
                  </a:lnTo>
                  <a:lnTo>
                    <a:pt x="3669764" y="1583491"/>
                  </a:lnTo>
                  <a:lnTo>
                    <a:pt x="3681203" y="1583491"/>
                  </a:lnTo>
                  <a:lnTo>
                    <a:pt x="3692643" y="1583491"/>
                  </a:lnTo>
                  <a:lnTo>
                    <a:pt x="3704082" y="1583491"/>
                  </a:lnTo>
                  <a:lnTo>
                    <a:pt x="3715522" y="1583491"/>
                  </a:lnTo>
                  <a:lnTo>
                    <a:pt x="3726961" y="1583491"/>
                  </a:lnTo>
                  <a:lnTo>
                    <a:pt x="3738401" y="1583491"/>
                  </a:lnTo>
                  <a:lnTo>
                    <a:pt x="3749840" y="1583491"/>
                  </a:lnTo>
                  <a:lnTo>
                    <a:pt x="3761280" y="1583491"/>
                  </a:lnTo>
                  <a:lnTo>
                    <a:pt x="3772719" y="1583491"/>
                  </a:lnTo>
                  <a:lnTo>
                    <a:pt x="3784154" y="1583491"/>
                  </a:lnTo>
                  <a:lnTo>
                    <a:pt x="3795598" y="1583491"/>
                  </a:lnTo>
                  <a:lnTo>
                    <a:pt x="3807033" y="1583491"/>
                  </a:lnTo>
                  <a:lnTo>
                    <a:pt x="3818473" y="1583491"/>
                  </a:lnTo>
                  <a:lnTo>
                    <a:pt x="3829917" y="1583491"/>
                  </a:lnTo>
                  <a:lnTo>
                    <a:pt x="3841352" y="1583491"/>
                  </a:lnTo>
                  <a:lnTo>
                    <a:pt x="3852791" y="1583491"/>
                  </a:lnTo>
                  <a:lnTo>
                    <a:pt x="3864231" y="1583491"/>
                  </a:lnTo>
                  <a:lnTo>
                    <a:pt x="3875670" y="1583491"/>
                  </a:lnTo>
                  <a:lnTo>
                    <a:pt x="3887110" y="1583491"/>
                  </a:lnTo>
                  <a:lnTo>
                    <a:pt x="3898549" y="1583491"/>
                  </a:lnTo>
                  <a:lnTo>
                    <a:pt x="3909989" y="1583491"/>
                  </a:lnTo>
                  <a:lnTo>
                    <a:pt x="3921447" y="1583491"/>
                  </a:lnTo>
                  <a:lnTo>
                    <a:pt x="3932878" y="1583491"/>
                  </a:lnTo>
                  <a:lnTo>
                    <a:pt x="3944307" y="1583491"/>
                  </a:lnTo>
                  <a:lnTo>
                    <a:pt x="3955737" y="1583491"/>
                  </a:lnTo>
                  <a:lnTo>
                    <a:pt x="3967167" y="1583491"/>
                  </a:lnTo>
                  <a:lnTo>
                    <a:pt x="3978645" y="1583491"/>
                  </a:lnTo>
                  <a:lnTo>
                    <a:pt x="3990075" y="1583491"/>
                  </a:lnTo>
                  <a:lnTo>
                    <a:pt x="4001505" y="1583491"/>
                  </a:lnTo>
                  <a:lnTo>
                    <a:pt x="4012935" y="1583491"/>
                  </a:lnTo>
                  <a:lnTo>
                    <a:pt x="4024365" y="1583491"/>
                  </a:lnTo>
                  <a:lnTo>
                    <a:pt x="4035843" y="1036633"/>
                  </a:lnTo>
                  <a:lnTo>
                    <a:pt x="4047273" y="259907"/>
                  </a:lnTo>
                  <a:lnTo>
                    <a:pt x="4058702" y="291458"/>
                  </a:lnTo>
                  <a:lnTo>
                    <a:pt x="4070133" y="509300"/>
                  </a:lnTo>
                  <a:lnTo>
                    <a:pt x="4081563" y="387608"/>
                  </a:lnTo>
                  <a:lnTo>
                    <a:pt x="4093040" y="721136"/>
                  </a:lnTo>
                  <a:lnTo>
                    <a:pt x="4104471" y="64601"/>
                  </a:lnTo>
                  <a:lnTo>
                    <a:pt x="4115900" y="160751"/>
                  </a:lnTo>
                  <a:lnTo>
                    <a:pt x="4127330" y="66102"/>
                  </a:lnTo>
                  <a:lnTo>
                    <a:pt x="4138760" y="259907"/>
                  </a:lnTo>
                  <a:lnTo>
                    <a:pt x="4150238" y="265917"/>
                  </a:lnTo>
                  <a:lnTo>
                    <a:pt x="4161668" y="686579"/>
                  </a:lnTo>
                  <a:lnTo>
                    <a:pt x="4173098" y="733152"/>
                  </a:lnTo>
                  <a:lnTo>
                    <a:pt x="4184528" y="0"/>
                  </a:lnTo>
                  <a:lnTo>
                    <a:pt x="4195958" y="1436259"/>
                  </a:lnTo>
                  <a:lnTo>
                    <a:pt x="4207436" y="1572976"/>
                  </a:lnTo>
                  <a:lnTo>
                    <a:pt x="4218865" y="1581991"/>
                  </a:lnTo>
                  <a:lnTo>
                    <a:pt x="4230296" y="1583491"/>
                  </a:lnTo>
                  <a:lnTo>
                    <a:pt x="4241726" y="1583491"/>
                  </a:lnTo>
                  <a:lnTo>
                    <a:pt x="4253156" y="1583491"/>
                  </a:lnTo>
                  <a:lnTo>
                    <a:pt x="4264634" y="1583491"/>
                  </a:lnTo>
                  <a:lnTo>
                    <a:pt x="4276063" y="1583491"/>
                  </a:lnTo>
                  <a:lnTo>
                    <a:pt x="4287493" y="1583491"/>
                  </a:lnTo>
                  <a:lnTo>
                    <a:pt x="4298923" y="1583491"/>
                  </a:lnTo>
                  <a:lnTo>
                    <a:pt x="4310353" y="1583491"/>
                  </a:lnTo>
                  <a:lnTo>
                    <a:pt x="4321831" y="1583491"/>
                  </a:lnTo>
                  <a:lnTo>
                    <a:pt x="4333261" y="1583491"/>
                  </a:lnTo>
                  <a:lnTo>
                    <a:pt x="4344691" y="1583491"/>
                  </a:lnTo>
                  <a:lnTo>
                    <a:pt x="4356121" y="1583491"/>
                  </a:lnTo>
                  <a:lnTo>
                    <a:pt x="4367551" y="1583491"/>
                  </a:lnTo>
                  <a:lnTo>
                    <a:pt x="4379028" y="1583491"/>
                  </a:lnTo>
                  <a:lnTo>
                    <a:pt x="4390458" y="1583491"/>
                  </a:lnTo>
                  <a:lnTo>
                    <a:pt x="4401889" y="1583491"/>
                  </a:lnTo>
                  <a:lnTo>
                    <a:pt x="4413319" y="1583491"/>
                  </a:lnTo>
                  <a:lnTo>
                    <a:pt x="4424749" y="1583491"/>
                  </a:lnTo>
                  <a:lnTo>
                    <a:pt x="4436226" y="1583491"/>
                  </a:lnTo>
                  <a:lnTo>
                    <a:pt x="4447656" y="1583491"/>
                  </a:lnTo>
                  <a:lnTo>
                    <a:pt x="4459086" y="1583491"/>
                  </a:lnTo>
                  <a:lnTo>
                    <a:pt x="4470516" y="1583491"/>
                  </a:lnTo>
                  <a:lnTo>
                    <a:pt x="4481946" y="1583491"/>
                  </a:lnTo>
                  <a:lnTo>
                    <a:pt x="4493424" y="1583491"/>
                  </a:lnTo>
                  <a:lnTo>
                    <a:pt x="4504854" y="1583491"/>
                  </a:lnTo>
                  <a:lnTo>
                    <a:pt x="4516284" y="1583491"/>
                  </a:lnTo>
                  <a:lnTo>
                    <a:pt x="4527714" y="1583491"/>
                  </a:lnTo>
                  <a:lnTo>
                    <a:pt x="4539144" y="1583491"/>
                  </a:lnTo>
                  <a:lnTo>
                    <a:pt x="4550621" y="1583491"/>
                  </a:lnTo>
                  <a:lnTo>
                    <a:pt x="4562051" y="1583491"/>
                  </a:lnTo>
                  <a:lnTo>
                    <a:pt x="4573482" y="1583491"/>
                  </a:lnTo>
                  <a:lnTo>
                    <a:pt x="4584912" y="1583491"/>
                  </a:lnTo>
                  <a:lnTo>
                    <a:pt x="4596341" y="1583491"/>
                  </a:lnTo>
                  <a:lnTo>
                    <a:pt x="4607771" y="1583491"/>
                  </a:lnTo>
                  <a:lnTo>
                    <a:pt x="4619249" y="1583491"/>
                  </a:lnTo>
                  <a:lnTo>
                    <a:pt x="4630679" y="1583491"/>
                  </a:lnTo>
                  <a:lnTo>
                    <a:pt x="4642109" y="1583491"/>
                  </a:lnTo>
                  <a:lnTo>
                    <a:pt x="4653539" y="1583491"/>
                  </a:lnTo>
                  <a:lnTo>
                    <a:pt x="4664969" y="1583491"/>
                  </a:lnTo>
                  <a:lnTo>
                    <a:pt x="4676447" y="1583491"/>
                  </a:lnTo>
                  <a:lnTo>
                    <a:pt x="4687877" y="1583491"/>
                  </a:lnTo>
                  <a:lnTo>
                    <a:pt x="4699306" y="1578986"/>
                  </a:lnTo>
                  <a:lnTo>
                    <a:pt x="4710737" y="1583491"/>
                  </a:lnTo>
                  <a:lnTo>
                    <a:pt x="4722167" y="1583491"/>
                  </a:lnTo>
                  <a:lnTo>
                    <a:pt x="4733644" y="1583491"/>
                  </a:lnTo>
                  <a:lnTo>
                    <a:pt x="4745075" y="1583491"/>
                  </a:lnTo>
                  <a:lnTo>
                    <a:pt x="4756504" y="1583491"/>
                  </a:lnTo>
                  <a:lnTo>
                    <a:pt x="4767934" y="1583491"/>
                  </a:lnTo>
                  <a:lnTo>
                    <a:pt x="4779364" y="1583491"/>
                  </a:lnTo>
                  <a:lnTo>
                    <a:pt x="4790842" y="1583491"/>
                  </a:lnTo>
                  <a:lnTo>
                    <a:pt x="4802272" y="1583491"/>
                  </a:lnTo>
                  <a:lnTo>
                    <a:pt x="4813702" y="1583491"/>
                  </a:lnTo>
                  <a:lnTo>
                    <a:pt x="4825132" y="1583491"/>
                  </a:lnTo>
                  <a:lnTo>
                    <a:pt x="4836562" y="1583491"/>
                  </a:lnTo>
                  <a:lnTo>
                    <a:pt x="4848040" y="1583491"/>
                  </a:lnTo>
                  <a:lnTo>
                    <a:pt x="4859469" y="1583491"/>
                  </a:lnTo>
                  <a:lnTo>
                    <a:pt x="4870899" y="1583491"/>
                  </a:lnTo>
                  <a:lnTo>
                    <a:pt x="4882330" y="1583491"/>
                  </a:lnTo>
                  <a:lnTo>
                    <a:pt x="4893760" y="1583491"/>
                  </a:lnTo>
                  <a:lnTo>
                    <a:pt x="4905237" y="1583491"/>
                  </a:lnTo>
                  <a:lnTo>
                    <a:pt x="4916667" y="1583491"/>
                  </a:lnTo>
                  <a:lnTo>
                    <a:pt x="4928097" y="1583491"/>
                  </a:lnTo>
                  <a:lnTo>
                    <a:pt x="4939527" y="1583491"/>
                  </a:lnTo>
                  <a:lnTo>
                    <a:pt x="4950957" y="1583491"/>
                  </a:lnTo>
                  <a:lnTo>
                    <a:pt x="4962435" y="1583491"/>
                  </a:lnTo>
                  <a:lnTo>
                    <a:pt x="4973865" y="1583491"/>
                  </a:lnTo>
                  <a:lnTo>
                    <a:pt x="4985295" y="1583491"/>
                  </a:lnTo>
                  <a:lnTo>
                    <a:pt x="4996725" y="1583491"/>
                  </a:lnTo>
                  <a:lnTo>
                    <a:pt x="5008155" y="1583491"/>
                  </a:lnTo>
                  <a:lnTo>
                    <a:pt x="5019632" y="1583491"/>
                  </a:lnTo>
                  <a:lnTo>
                    <a:pt x="5031062" y="1583491"/>
                  </a:lnTo>
                  <a:lnTo>
                    <a:pt x="5042492" y="1583491"/>
                  </a:lnTo>
                  <a:lnTo>
                    <a:pt x="5053923" y="1583491"/>
                  </a:lnTo>
                  <a:lnTo>
                    <a:pt x="5065353" y="1583491"/>
                  </a:lnTo>
                  <a:lnTo>
                    <a:pt x="5076830" y="1583491"/>
                  </a:lnTo>
                  <a:lnTo>
                    <a:pt x="5088260" y="1583491"/>
                  </a:lnTo>
                  <a:lnTo>
                    <a:pt x="5099690" y="1583491"/>
                  </a:lnTo>
                  <a:lnTo>
                    <a:pt x="5111120" y="1583491"/>
                  </a:lnTo>
                  <a:lnTo>
                    <a:pt x="5122550" y="1583491"/>
                  </a:lnTo>
                  <a:lnTo>
                    <a:pt x="5134028" y="1583491"/>
                  </a:lnTo>
                  <a:lnTo>
                    <a:pt x="5145458" y="1583491"/>
                  </a:lnTo>
                  <a:lnTo>
                    <a:pt x="5156888" y="1583491"/>
                  </a:lnTo>
                  <a:lnTo>
                    <a:pt x="5168318" y="1583491"/>
                  </a:lnTo>
                  <a:lnTo>
                    <a:pt x="5179747" y="1583491"/>
                  </a:lnTo>
                  <a:lnTo>
                    <a:pt x="5191225" y="1583491"/>
                  </a:lnTo>
                  <a:lnTo>
                    <a:pt x="5202655" y="1583491"/>
                  </a:lnTo>
                  <a:lnTo>
                    <a:pt x="5214085" y="1583491"/>
                  </a:lnTo>
                  <a:lnTo>
                    <a:pt x="5225515" y="1583491"/>
                  </a:lnTo>
                  <a:lnTo>
                    <a:pt x="5236945" y="1583491"/>
                  </a:lnTo>
                  <a:lnTo>
                    <a:pt x="5248423" y="1583491"/>
                  </a:lnTo>
                  <a:lnTo>
                    <a:pt x="5259853" y="1583491"/>
                  </a:lnTo>
                  <a:lnTo>
                    <a:pt x="5271283" y="1583491"/>
                  </a:lnTo>
                  <a:lnTo>
                    <a:pt x="5282713" y="1583491"/>
                  </a:lnTo>
                  <a:lnTo>
                    <a:pt x="5294143" y="1583491"/>
                  </a:lnTo>
                  <a:lnTo>
                    <a:pt x="5305621" y="1583491"/>
                  </a:lnTo>
                  <a:lnTo>
                    <a:pt x="5317051" y="1583491"/>
                  </a:lnTo>
                  <a:lnTo>
                    <a:pt x="5328481" y="1583491"/>
                  </a:lnTo>
                  <a:lnTo>
                    <a:pt x="5339910" y="1583491"/>
                  </a:lnTo>
                  <a:lnTo>
                    <a:pt x="5351340" y="1583491"/>
                  </a:lnTo>
                  <a:lnTo>
                    <a:pt x="5362818" y="1583491"/>
                  </a:lnTo>
                  <a:lnTo>
                    <a:pt x="5374248" y="1583491"/>
                  </a:lnTo>
                  <a:lnTo>
                    <a:pt x="5385678" y="1583491"/>
                  </a:lnTo>
                  <a:lnTo>
                    <a:pt x="5397108" y="1583491"/>
                  </a:lnTo>
                  <a:lnTo>
                    <a:pt x="5408538" y="1583491"/>
                  </a:lnTo>
                  <a:lnTo>
                    <a:pt x="5420016" y="1583491"/>
                  </a:lnTo>
                  <a:lnTo>
                    <a:pt x="5431446" y="1583491"/>
                  </a:lnTo>
                  <a:lnTo>
                    <a:pt x="5442876" y="1583491"/>
                  </a:lnTo>
                  <a:lnTo>
                    <a:pt x="5454306" y="1583491"/>
                  </a:lnTo>
                  <a:lnTo>
                    <a:pt x="5465736" y="1583491"/>
                  </a:lnTo>
                  <a:lnTo>
                    <a:pt x="5477214" y="1583491"/>
                  </a:lnTo>
                  <a:lnTo>
                    <a:pt x="5488643" y="1583491"/>
                  </a:lnTo>
                  <a:lnTo>
                    <a:pt x="5500073" y="1583491"/>
                  </a:lnTo>
                  <a:lnTo>
                    <a:pt x="5511503" y="1583491"/>
                  </a:lnTo>
                  <a:lnTo>
                    <a:pt x="5522933" y="1583491"/>
                  </a:lnTo>
                  <a:lnTo>
                    <a:pt x="5534411" y="1583491"/>
                  </a:lnTo>
                  <a:lnTo>
                    <a:pt x="5545841" y="1583491"/>
                  </a:lnTo>
                  <a:lnTo>
                    <a:pt x="5557271" y="1583491"/>
                  </a:lnTo>
                  <a:lnTo>
                    <a:pt x="5568701" y="1583491"/>
                  </a:lnTo>
                  <a:lnTo>
                    <a:pt x="5580131" y="1583491"/>
                  </a:lnTo>
                  <a:lnTo>
                    <a:pt x="5591609" y="1583491"/>
                  </a:lnTo>
                  <a:lnTo>
                    <a:pt x="5603038" y="1583491"/>
                  </a:lnTo>
                  <a:lnTo>
                    <a:pt x="5614469" y="1583491"/>
                  </a:lnTo>
                  <a:lnTo>
                    <a:pt x="5625899" y="1583491"/>
                  </a:lnTo>
                  <a:lnTo>
                    <a:pt x="5637329" y="1583491"/>
                  </a:lnTo>
                  <a:lnTo>
                    <a:pt x="5648759" y="1583491"/>
                  </a:lnTo>
                  <a:lnTo>
                    <a:pt x="5660236" y="1583491"/>
                  </a:lnTo>
                  <a:lnTo>
                    <a:pt x="5671666" y="1583491"/>
                  </a:lnTo>
                  <a:lnTo>
                    <a:pt x="5683096" y="1583491"/>
                  </a:lnTo>
                  <a:lnTo>
                    <a:pt x="5694526" y="1583491"/>
                  </a:lnTo>
                  <a:lnTo>
                    <a:pt x="5705956" y="1583491"/>
                  </a:lnTo>
                  <a:lnTo>
                    <a:pt x="5717434" y="1583491"/>
                  </a:lnTo>
                  <a:lnTo>
                    <a:pt x="5728864" y="1583491"/>
                  </a:lnTo>
                  <a:lnTo>
                    <a:pt x="5740294" y="1583491"/>
                  </a:lnTo>
                  <a:lnTo>
                    <a:pt x="5751724" y="1583491"/>
                  </a:lnTo>
                  <a:lnTo>
                    <a:pt x="5763154" y="1583491"/>
                  </a:lnTo>
                  <a:lnTo>
                    <a:pt x="5774631" y="1583491"/>
                  </a:lnTo>
                  <a:lnTo>
                    <a:pt x="5786062" y="1583491"/>
                  </a:lnTo>
                  <a:lnTo>
                    <a:pt x="5797492" y="1583491"/>
                  </a:lnTo>
                  <a:lnTo>
                    <a:pt x="5808921" y="1583491"/>
                  </a:lnTo>
                  <a:lnTo>
                    <a:pt x="5820351" y="1583491"/>
                  </a:lnTo>
                  <a:lnTo>
                    <a:pt x="5831829" y="1583491"/>
                  </a:lnTo>
                  <a:lnTo>
                    <a:pt x="5843259" y="1583491"/>
                  </a:lnTo>
                  <a:lnTo>
                    <a:pt x="5854689" y="1583491"/>
                  </a:lnTo>
                  <a:lnTo>
                    <a:pt x="5866119" y="1583491"/>
                  </a:lnTo>
                  <a:lnTo>
                    <a:pt x="5877549" y="1583491"/>
                  </a:lnTo>
                  <a:lnTo>
                    <a:pt x="5889027" y="1583491"/>
                  </a:lnTo>
                  <a:lnTo>
                    <a:pt x="5900457" y="1583491"/>
                  </a:lnTo>
                  <a:lnTo>
                    <a:pt x="5911887" y="1583491"/>
                  </a:lnTo>
                  <a:lnTo>
                    <a:pt x="5923317" y="1583491"/>
                  </a:lnTo>
                  <a:lnTo>
                    <a:pt x="5934747" y="1583491"/>
                  </a:lnTo>
                  <a:lnTo>
                    <a:pt x="5946225" y="1583491"/>
                  </a:lnTo>
                  <a:lnTo>
                    <a:pt x="5957655" y="1583491"/>
                  </a:lnTo>
                  <a:lnTo>
                    <a:pt x="5969084" y="1583491"/>
                  </a:lnTo>
                  <a:lnTo>
                    <a:pt x="5980514" y="1583491"/>
                  </a:lnTo>
                  <a:lnTo>
                    <a:pt x="5991944" y="1583491"/>
                  </a:lnTo>
                  <a:lnTo>
                    <a:pt x="6003422" y="1583491"/>
                  </a:lnTo>
                  <a:lnTo>
                    <a:pt x="6014852" y="1583491"/>
                  </a:lnTo>
                  <a:lnTo>
                    <a:pt x="6026282" y="1583491"/>
                  </a:lnTo>
                  <a:lnTo>
                    <a:pt x="6037712" y="1583491"/>
                  </a:lnTo>
                  <a:lnTo>
                    <a:pt x="6049142" y="1583491"/>
                  </a:lnTo>
                  <a:lnTo>
                    <a:pt x="6060620" y="1583491"/>
                  </a:lnTo>
                  <a:lnTo>
                    <a:pt x="6072049" y="1583491"/>
                  </a:lnTo>
                  <a:lnTo>
                    <a:pt x="6083480" y="1583491"/>
                  </a:lnTo>
                  <a:lnTo>
                    <a:pt x="6094910" y="1583491"/>
                  </a:lnTo>
                  <a:lnTo>
                    <a:pt x="6106340" y="1583491"/>
                  </a:lnTo>
                  <a:lnTo>
                    <a:pt x="6117818" y="1583491"/>
                  </a:lnTo>
                  <a:lnTo>
                    <a:pt x="6129247" y="1583491"/>
                  </a:lnTo>
                  <a:lnTo>
                    <a:pt x="6140677" y="1583491"/>
                  </a:lnTo>
                  <a:lnTo>
                    <a:pt x="6152107" y="1583491"/>
                  </a:lnTo>
                  <a:lnTo>
                    <a:pt x="6163537" y="1583491"/>
                  </a:lnTo>
                  <a:lnTo>
                    <a:pt x="6175015" y="1583491"/>
                  </a:lnTo>
                  <a:lnTo>
                    <a:pt x="6186445" y="1583491"/>
                  </a:lnTo>
                  <a:lnTo>
                    <a:pt x="6197875" y="1583491"/>
                  </a:lnTo>
                  <a:lnTo>
                    <a:pt x="6209305" y="1583491"/>
                  </a:lnTo>
                  <a:lnTo>
                    <a:pt x="6220735" y="1583491"/>
                  </a:lnTo>
                  <a:lnTo>
                    <a:pt x="6232212" y="1583491"/>
                  </a:lnTo>
                  <a:lnTo>
                    <a:pt x="6243642" y="1583491"/>
                  </a:lnTo>
                  <a:lnTo>
                    <a:pt x="6255073" y="1583491"/>
                  </a:lnTo>
                  <a:lnTo>
                    <a:pt x="6266503" y="1583491"/>
                  </a:lnTo>
                  <a:lnTo>
                    <a:pt x="6277933" y="1583491"/>
                  </a:lnTo>
                  <a:lnTo>
                    <a:pt x="6289410" y="1583491"/>
                  </a:lnTo>
                  <a:lnTo>
                    <a:pt x="6300840" y="1583491"/>
                  </a:lnTo>
                  <a:lnTo>
                    <a:pt x="6312270" y="1583491"/>
                  </a:lnTo>
                  <a:lnTo>
                    <a:pt x="6323700" y="1583491"/>
                  </a:lnTo>
                  <a:lnTo>
                    <a:pt x="6335130" y="1583491"/>
                  </a:lnTo>
                  <a:lnTo>
                    <a:pt x="6346608" y="1583491"/>
                  </a:lnTo>
                  <a:lnTo>
                    <a:pt x="6358038" y="1583491"/>
                  </a:lnTo>
                  <a:lnTo>
                    <a:pt x="6369468" y="1583491"/>
                  </a:lnTo>
                  <a:lnTo>
                    <a:pt x="6380898" y="1583491"/>
                  </a:lnTo>
                  <a:lnTo>
                    <a:pt x="6392328" y="1583491"/>
                  </a:lnTo>
                  <a:lnTo>
                    <a:pt x="6403805" y="1583491"/>
                  </a:lnTo>
                  <a:lnTo>
                    <a:pt x="6415235" y="1583491"/>
                  </a:lnTo>
                  <a:lnTo>
                    <a:pt x="6426666" y="1583491"/>
                  </a:lnTo>
                  <a:lnTo>
                    <a:pt x="6438096" y="1583491"/>
                  </a:lnTo>
                  <a:lnTo>
                    <a:pt x="6449525" y="1583491"/>
                  </a:lnTo>
                  <a:lnTo>
                    <a:pt x="6461003" y="1583491"/>
                  </a:lnTo>
                  <a:lnTo>
                    <a:pt x="6472433" y="1583491"/>
                  </a:lnTo>
                  <a:lnTo>
                    <a:pt x="6483863" y="1583491"/>
                  </a:lnTo>
                  <a:lnTo>
                    <a:pt x="6495293" y="1583491"/>
                  </a:lnTo>
                  <a:lnTo>
                    <a:pt x="6506723" y="1583491"/>
                  </a:lnTo>
                  <a:lnTo>
                    <a:pt x="6518201" y="1583491"/>
                  </a:lnTo>
                  <a:lnTo>
                    <a:pt x="6529631" y="1583491"/>
                  </a:lnTo>
                  <a:lnTo>
                    <a:pt x="6541061" y="1583491"/>
                  </a:lnTo>
                  <a:lnTo>
                    <a:pt x="6552490" y="1583491"/>
                  </a:lnTo>
                  <a:lnTo>
                    <a:pt x="6563921" y="1583491"/>
                  </a:lnTo>
                  <a:lnTo>
                    <a:pt x="6575398" y="1583491"/>
                  </a:lnTo>
                  <a:lnTo>
                    <a:pt x="6586828" y="1583491"/>
                  </a:lnTo>
                  <a:lnTo>
                    <a:pt x="6598259" y="1583491"/>
                  </a:lnTo>
                  <a:lnTo>
                    <a:pt x="6609688" y="1583491"/>
                  </a:lnTo>
                  <a:lnTo>
                    <a:pt x="6621118" y="1583491"/>
                  </a:lnTo>
                  <a:lnTo>
                    <a:pt x="6632596" y="1583491"/>
                  </a:lnTo>
                  <a:lnTo>
                    <a:pt x="6644026" y="1583491"/>
                  </a:lnTo>
                  <a:lnTo>
                    <a:pt x="6655456" y="1583491"/>
                  </a:lnTo>
                  <a:lnTo>
                    <a:pt x="6666886" y="1583491"/>
                  </a:lnTo>
                  <a:lnTo>
                    <a:pt x="6678316" y="1583491"/>
                  </a:lnTo>
                  <a:lnTo>
                    <a:pt x="6689794" y="1583491"/>
                  </a:lnTo>
                  <a:lnTo>
                    <a:pt x="6701224" y="1583491"/>
                  </a:lnTo>
                  <a:lnTo>
                    <a:pt x="6712653" y="1583491"/>
                  </a:lnTo>
                  <a:lnTo>
                    <a:pt x="6724083" y="1583491"/>
                  </a:lnTo>
                  <a:lnTo>
                    <a:pt x="6735514" y="1583491"/>
                  </a:lnTo>
                  <a:lnTo>
                    <a:pt x="6746944" y="1583491"/>
                  </a:lnTo>
                  <a:lnTo>
                    <a:pt x="6758421" y="1583491"/>
                  </a:lnTo>
                  <a:lnTo>
                    <a:pt x="6769851" y="1583491"/>
                  </a:lnTo>
                  <a:lnTo>
                    <a:pt x="6781281" y="1583491"/>
                  </a:lnTo>
                  <a:lnTo>
                    <a:pt x="6792711" y="1583491"/>
                  </a:lnTo>
                  <a:lnTo>
                    <a:pt x="6804141" y="1583491"/>
                  </a:lnTo>
                  <a:lnTo>
                    <a:pt x="6815619" y="1583491"/>
                  </a:lnTo>
                  <a:lnTo>
                    <a:pt x="6827049" y="1583491"/>
                  </a:lnTo>
                  <a:lnTo>
                    <a:pt x="6838479" y="1583491"/>
                  </a:lnTo>
                  <a:lnTo>
                    <a:pt x="6849909" y="1583491"/>
                  </a:lnTo>
                  <a:lnTo>
                    <a:pt x="6861339" y="1583491"/>
                  </a:lnTo>
                  <a:lnTo>
                    <a:pt x="6872816" y="1583491"/>
                  </a:lnTo>
                  <a:lnTo>
                    <a:pt x="6884246" y="1583491"/>
                  </a:lnTo>
                  <a:lnTo>
                    <a:pt x="6895676" y="1583491"/>
                  </a:lnTo>
                  <a:lnTo>
                    <a:pt x="6907107" y="1583491"/>
                  </a:lnTo>
                  <a:lnTo>
                    <a:pt x="6918537" y="1583491"/>
                  </a:lnTo>
                  <a:lnTo>
                    <a:pt x="6930014" y="1583491"/>
                  </a:lnTo>
                  <a:lnTo>
                    <a:pt x="6941444" y="1583491"/>
                  </a:lnTo>
                  <a:lnTo>
                    <a:pt x="6952874" y="1583491"/>
                  </a:lnTo>
                  <a:lnTo>
                    <a:pt x="6964304" y="1583491"/>
                  </a:lnTo>
                  <a:lnTo>
                    <a:pt x="6975734" y="1583491"/>
                  </a:lnTo>
                  <a:lnTo>
                    <a:pt x="6987212" y="1583491"/>
                  </a:lnTo>
                  <a:lnTo>
                    <a:pt x="6998642" y="1583491"/>
                  </a:lnTo>
                  <a:lnTo>
                    <a:pt x="7010072" y="1583491"/>
                  </a:lnTo>
                  <a:lnTo>
                    <a:pt x="7021502" y="1583491"/>
                  </a:lnTo>
                  <a:lnTo>
                    <a:pt x="7032931" y="1583491"/>
                  </a:lnTo>
                  <a:lnTo>
                    <a:pt x="7044409" y="1583491"/>
                  </a:lnTo>
                  <a:lnTo>
                    <a:pt x="7055839" y="1583491"/>
                  </a:lnTo>
                  <a:lnTo>
                    <a:pt x="7067269" y="1583491"/>
                  </a:lnTo>
                  <a:lnTo>
                    <a:pt x="7078700" y="1583491"/>
                  </a:lnTo>
                  <a:lnTo>
                    <a:pt x="7090129" y="1583491"/>
                  </a:lnTo>
                  <a:lnTo>
                    <a:pt x="7101607" y="1583491"/>
                  </a:lnTo>
                  <a:lnTo>
                    <a:pt x="7113037" y="1583491"/>
                  </a:lnTo>
                  <a:lnTo>
                    <a:pt x="7124467" y="1583491"/>
                  </a:lnTo>
                  <a:lnTo>
                    <a:pt x="7135897" y="1583491"/>
                  </a:lnTo>
                  <a:lnTo>
                    <a:pt x="7147327" y="1583491"/>
                  </a:lnTo>
                  <a:lnTo>
                    <a:pt x="7158805" y="1583491"/>
                  </a:lnTo>
                  <a:lnTo>
                    <a:pt x="7170235" y="1583491"/>
                  </a:lnTo>
                  <a:lnTo>
                    <a:pt x="7181665" y="1583491"/>
                  </a:lnTo>
                  <a:lnTo>
                    <a:pt x="7193094" y="1583491"/>
                  </a:lnTo>
                  <a:lnTo>
                    <a:pt x="7204524" y="1583491"/>
                  </a:lnTo>
                  <a:lnTo>
                    <a:pt x="7216002" y="1583491"/>
                  </a:lnTo>
                  <a:lnTo>
                    <a:pt x="7227432" y="1583491"/>
                  </a:lnTo>
                  <a:lnTo>
                    <a:pt x="7238862" y="1583491"/>
                  </a:lnTo>
                  <a:lnTo>
                    <a:pt x="7250292" y="1583491"/>
                  </a:lnTo>
                  <a:lnTo>
                    <a:pt x="7261722" y="1583491"/>
                  </a:lnTo>
                  <a:lnTo>
                    <a:pt x="7273200" y="1583491"/>
                  </a:lnTo>
                  <a:lnTo>
                    <a:pt x="7284630" y="1583491"/>
                  </a:lnTo>
                  <a:lnTo>
                    <a:pt x="7296060" y="1583491"/>
                  </a:lnTo>
                  <a:lnTo>
                    <a:pt x="7307490" y="1583491"/>
                  </a:lnTo>
                  <a:lnTo>
                    <a:pt x="7318920" y="1583491"/>
                  </a:lnTo>
                  <a:lnTo>
                    <a:pt x="7330398" y="1583491"/>
                  </a:lnTo>
                  <a:lnTo>
                    <a:pt x="7341828" y="1583491"/>
                  </a:lnTo>
                  <a:lnTo>
                    <a:pt x="7353257" y="1583491"/>
                  </a:lnTo>
                  <a:lnTo>
                    <a:pt x="7364687" y="1583491"/>
                  </a:lnTo>
                  <a:lnTo>
                    <a:pt x="7376117" y="1583491"/>
                  </a:lnTo>
                  <a:lnTo>
                    <a:pt x="7387595" y="1583491"/>
                  </a:lnTo>
                  <a:lnTo>
                    <a:pt x="7399025" y="1583491"/>
                  </a:lnTo>
                  <a:lnTo>
                    <a:pt x="7410455" y="1583491"/>
                  </a:lnTo>
                  <a:lnTo>
                    <a:pt x="7421885" y="1583491"/>
                  </a:lnTo>
                  <a:lnTo>
                    <a:pt x="7433315" y="1583491"/>
                  </a:lnTo>
                  <a:lnTo>
                    <a:pt x="7444793" y="1583491"/>
                  </a:lnTo>
                  <a:lnTo>
                    <a:pt x="7456222" y="1583491"/>
                  </a:lnTo>
                  <a:lnTo>
                    <a:pt x="7467653" y="1583491"/>
                  </a:lnTo>
                  <a:lnTo>
                    <a:pt x="7479083" y="1583491"/>
                  </a:lnTo>
                  <a:lnTo>
                    <a:pt x="7490513" y="1583491"/>
                  </a:lnTo>
                  <a:lnTo>
                    <a:pt x="7501990" y="1583491"/>
                  </a:lnTo>
                  <a:lnTo>
                    <a:pt x="7513420" y="1583491"/>
                  </a:lnTo>
                  <a:lnTo>
                    <a:pt x="7524850" y="1583491"/>
                  </a:lnTo>
                  <a:lnTo>
                    <a:pt x="7536280" y="1583491"/>
                  </a:lnTo>
                  <a:lnTo>
                    <a:pt x="7547710" y="1583491"/>
                  </a:lnTo>
                  <a:lnTo>
                    <a:pt x="7559188" y="1583491"/>
                  </a:lnTo>
                  <a:lnTo>
                    <a:pt x="7570618" y="1583491"/>
                  </a:lnTo>
                  <a:lnTo>
                    <a:pt x="7582048" y="1583491"/>
                  </a:lnTo>
                  <a:lnTo>
                    <a:pt x="7593478" y="1583491"/>
                  </a:lnTo>
                  <a:lnTo>
                    <a:pt x="7604908" y="1583491"/>
                  </a:lnTo>
                  <a:lnTo>
                    <a:pt x="7616385" y="1583491"/>
                  </a:lnTo>
                  <a:lnTo>
                    <a:pt x="7627815" y="1583491"/>
                  </a:lnTo>
                  <a:lnTo>
                    <a:pt x="7639246" y="1583491"/>
                  </a:lnTo>
                  <a:lnTo>
                    <a:pt x="7650676" y="1583491"/>
                  </a:lnTo>
                  <a:lnTo>
                    <a:pt x="7662106" y="1583491"/>
                  </a:lnTo>
                  <a:lnTo>
                    <a:pt x="7673583" y="1583491"/>
                  </a:lnTo>
                  <a:lnTo>
                    <a:pt x="7685013" y="1583491"/>
                  </a:lnTo>
                  <a:lnTo>
                    <a:pt x="7696443" y="1583491"/>
                  </a:lnTo>
                  <a:lnTo>
                    <a:pt x="7707873" y="1583491"/>
                  </a:lnTo>
                  <a:lnTo>
                    <a:pt x="7719303" y="1583491"/>
                  </a:lnTo>
                  <a:lnTo>
                    <a:pt x="7730733" y="1583491"/>
                  </a:lnTo>
                  <a:lnTo>
                    <a:pt x="7742211" y="1583491"/>
                  </a:lnTo>
                  <a:lnTo>
                    <a:pt x="7753641" y="1583491"/>
                  </a:lnTo>
                  <a:lnTo>
                    <a:pt x="7765071" y="1583491"/>
                  </a:lnTo>
                  <a:lnTo>
                    <a:pt x="7776501" y="1583491"/>
                  </a:lnTo>
                  <a:lnTo>
                    <a:pt x="7787931" y="1583491"/>
                  </a:lnTo>
                  <a:lnTo>
                    <a:pt x="7799408" y="1583491"/>
                  </a:lnTo>
                  <a:lnTo>
                    <a:pt x="7810839" y="1583491"/>
                  </a:lnTo>
                  <a:lnTo>
                    <a:pt x="7822268" y="1583491"/>
                  </a:lnTo>
                  <a:lnTo>
                    <a:pt x="7833698" y="1583491"/>
                  </a:lnTo>
                  <a:lnTo>
                    <a:pt x="7845128" y="1583491"/>
                  </a:lnTo>
                  <a:lnTo>
                    <a:pt x="7856606" y="1583491"/>
                  </a:lnTo>
                  <a:lnTo>
                    <a:pt x="7868036" y="1583491"/>
                  </a:lnTo>
                  <a:lnTo>
                    <a:pt x="7879466" y="1583491"/>
                  </a:lnTo>
                  <a:lnTo>
                    <a:pt x="7890896" y="1583491"/>
                  </a:lnTo>
                  <a:lnTo>
                    <a:pt x="7902326" y="1583491"/>
                  </a:lnTo>
                  <a:lnTo>
                    <a:pt x="7913804" y="1583491"/>
                  </a:lnTo>
                  <a:lnTo>
                    <a:pt x="7925234" y="1583491"/>
                  </a:lnTo>
                  <a:lnTo>
                    <a:pt x="7936663" y="1583491"/>
                  </a:lnTo>
                  <a:lnTo>
                    <a:pt x="7948094" y="1583491"/>
                  </a:lnTo>
                  <a:lnTo>
                    <a:pt x="7959524" y="1583491"/>
                  </a:lnTo>
                  <a:lnTo>
                    <a:pt x="7971001" y="1583491"/>
                  </a:lnTo>
                  <a:lnTo>
                    <a:pt x="7982431" y="1583491"/>
                  </a:lnTo>
                  <a:lnTo>
                    <a:pt x="7993861" y="1583491"/>
                  </a:lnTo>
                  <a:lnTo>
                    <a:pt x="8005291" y="1583491"/>
                  </a:lnTo>
                  <a:lnTo>
                    <a:pt x="8016721" y="1583491"/>
                  </a:lnTo>
                  <a:lnTo>
                    <a:pt x="8028199" y="1583491"/>
                  </a:lnTo>
                  <a:lnTo>
                    <a:pt x="8039629" y="1583491"/>
                  </a:lnTo>
                  <a:lnTo>
                    <a:pt x="8051059" y="1583491"/>
                  </a:lnTo>
                  <a:lnTo>
                    <a:pt x="8062489" y="1583491"/>
                  </a:lnTo>
                  <a:lnTo>
                    <a:pt x="8073919" y="1583491"/>
                  </a:lnTo>
                  <a:lnTo>
                    <a:pt x="8085396" y="1583491"/>
                  </a:lnTo>
                  <a:lnTo>
                    <a:pt x="8096826" y="1583491"/>
                  </a:lnTo>
                  <a:lnTo>
                    <a:pt x="8108256" y="1583491"/>
                  </a:lnTo>
                  <a:lnTo>
                    <a:pt x="8119687" y="1583491"/>
                  </a:lnTo>
                  <a:lnTo>
                    <a:pt x="8131117" y="1583491"/>
                  </a:lnTo>
                  <a:lnTo>
                    <a:pt x="8142594" y="1583491"/>
                  </a:lnTo>
                  <a:lnTo>
                    <a:pt x="8154024" y="1583491"/>
                  </a:lnTo>
                  <a:lnTo>
                    <a:pt x="8165454" y="1583491"/>
                  </a:lnTo>
                  <a:lnTo>
                    <a:pt x="8176884" y="1583491"/>
                  </a:lnTo>
                  <a:lnTo>
                    <a:pt x="8188314" y="1583491"/>
                  </a:lnTo>
                  <a:lnTo>
                    <a:pt x="8199792" y="1583491"/>
                  </a:lnTo>
                  <a:lnTo>
                    <a:pt x="8211222" y="1583491"/>
                  </a:lnTo>
                  <a:lnTo>
                    <a:pt x="8222652" y="1583491"/>
                  </a:lnTo>
                  <a:lnTo>
                    <a:pt x="8234082" y="1583491"/>
                  </a:lnTo>
                  <a:lnTo>
                    <a:pt x="8245512" y="1583491"/>
                  </a:lnTo>
                  <a:lnTo>
                    <a:pt x="8256989" y="1583491"/>
                  </a:lnTo>
                  <a:lnTo>
                    <a:pt x="8268419" y="1583491"/>
                  </a:lnTo>
                  <a:lnTo>
                    <a:pt x="8279850" y="1583491"/>
                  </a:lnTo>
                  <a:lnTo>
                    <a:pt x="8291280" y="1583491"/>
                  </a:lnTo>
                  <a:lnTo>
                    <a:pt x="8302709" y="1583491"/>
                  </a:lnTo>
                  <a:lnTo>
                    <a:pt x="8314187" y="1583491"/>
                  </a:lnTo>
                  <a:lnTo>
                    <a:pt x="8325617" y="1583491"/>
                  </a:lnTo>
                  <a:lnTo>
                    <a:pt x="8337047" y="1583491"/>
                  </a:lnTo>
                  <a:lnTo>
                    <a:pt x="8348477" y="1583491"/>
                  </a:lnTo>
                  <a:lnTo>
                    <a:pt x="8359907" y="1583491"/>
                  </a:lnTo>
                  <a:lnTo>
                    <a:pt x="8371385" y="1583491"/>
                  </a:lnTo>
                  <a:lnTo>
                    <a:pt x="8382815" y="1583491"/>
                  </a:lnTo>
                  <a:lnTo>
                    <a:pt x="8394245" y="1583491"/>
                  </a:lnTo>
                  <a:lnTo>
                    <a:pt x="8405674" y="1583491"/>
                  </a:lnTo>
                  <a:lnTo>
                    <a:pt x="8417104" y="1583491"/>
                  </a:lnTo>
                  <a:lnTo>
                    <a:pt x="8428582" y="1583491"/>
                  </a:lnTo>
                  <a:lnTo>
                    <a:pt x="8440012" y="1583491"/>
                  </a:lnTo>
                  <a:lnTo>
                    <a:pt x="8451442" y="1583491"/>
                  </a:lnTo>
                  <a:lnTo>
                    <a:pt x="8462872" y="1583491"/>
                  </a:lnTo>
                  <a:lnTo>
                    <a:pt x="8474302" y="1583491"/>
                  </a:lnTo>
                  <a:lnTo>
                    <a:pt x="8485780" y="1583491"/>
                  </a:lnTo>
                  <a:lnTo>
                    <a:pt x="8497210" y="1583491"/>
                  </a:lnTo>
                  <a:lnTo>
                    <a:pt x="8508640" y="1583491"/>
                  </a:lnTo>
                  <a:lnTo>
                    <a:pt x="8520069" y="1583491"/>
                  </a:lnTo>
                  <a:lnTo>
                    <a:pt x="8531500" y="1583491"/>
                  </a:lnTo>
                  <a:lnTo>
                    <a:pt x="8542977" y="1583491"/>
                  </a:lnTo>
                  <a:lnTo>
                    <a:pt x="8554407" y="1583491"/>
                  </a:lnTo>
                  <a:lnTo>
                    <a:pt x="8565837" y="1583491"/>
                  </a:lnTo>
                  <a:lnTo>
                    <a:pt x="8577267" y="1583491"/>
                  </a:lnTo>
                  <a:lnTo>
                    <a:pt x="8588697" y="1583491"/>
                  </a:lnTo>
                  <a:lnTo>
                    <a:pt x="8600175" y="1583491"/>
                  </a:lnTo>
                  <a:lnTo>
                    <a:pt x="8611605" y="1583491"/>
                  </a:lnTo>
                  <a:lnTo>
                    <a:pt x="8623035" y="1583491"/>
                  </a:lnTo>
                  <a:lnTo>
                    <a:pt x="8634465" y="1583491"/>
                  </a:lnTo>
                  <a:lnTo>
                    <a:pt x="8645895" y="1583491"/>
                  </a:lnTo>
                  <a:lnTo>
                    <a:pt x="8657373" y="1583491"/>
                  </a:lnTo>
                  <a:lnTo>
                    <a:pt x="8668802" y="1583491"/>
                  </a:lnTo>
                  <a:lnTo>
                    <a:pt x="8680232" y="1583491"/>
                  </a:lnTo>
                  <a:lnTo>
                    <a:pt x="8691662" y="1583491"/>
                  </a:lnTo>
                  <a:lnTo>
                    <a:pt x="8703093" y="1583491"/>
                  </a:lnTo>
                  <a:lnTo>
                    <a:pt x="8714570" y="1583491"/>
                  </a:lnTo>
                  <a:lnTo>
                    <a:pt x="8726000" y="1583491"/>
                  </a:lnTo>
                  <a:lnTo>
                    <a:pt x="8737430" y="1583491"/>
                  </a:lnTo>
                  <a:lnTo>
                    <a:pt x="8748860" y="1583491"/>
                  </a:lnTo>
                  <a:lnTo>
                    <a:pt x="8760290" y="1583491"/>
                  </a:lnTo>
                  <a:lnTo>
                    <a:pt x="8771768" y="1583491"/>
                  </a:lnTo>
                  <a:lnTo>
                    <a:pt x="8783198" y="1583491"/>
                  </a:lnTo>
                  <a:lnTo>
                    <a:pt x="8794628" y="1583491"/>
                  </a:lnTo>
                  <a:lnTo>
                    <a:pt x="8806058" y="1583491"/>
                  </a:lnTo>
                  <a:lnTo>
                    <a:pt x="8817488" y="1583491"/>
                  </a:lnTo>
                  <a:lnTo>
                    <a:pt x="8828918" y="1583491"/>
                  </a:lnTo>
                  <a:lnTo>
                    <a:pt x="8840395" y="1583491"/>
                  </a:lnTo>
                  <a:lnTo>
                    <a:pt x="8851825" y="1583491"/>
                  </a:lnTo>
                  <a:lnTo>
                    <a:pt x="8863256" y="1583491"/>
                  </a:lnTo>
                  <a:lnTo>
                    <a:pt x="8874686" y="1583491"/>
                  </a:lnTo>
                  <a:lnTo>
                    <a:pt x="8886115" y="1583491"/>
                  </a:lnTo>
                  <a:lnTo>
                    <a:pt x="8897593" y="1583491"/>
                  </a:lnTo>
                  <a:lnTo>
                    <a:pt x="8909022" y="1583491"/>
                  </a:lnTo>
                  <a:lnTo>
                    <a:pt x="8920453" y="1583491"/>
                  </a:lnTo>
                  <a:lnTo>
                    <a:pt x="8931883" y="1583491"/>
                  </a:lnTo>
                  <a:lnTo>
                    <a:pt x="8943313" y="1583491"/>
                  </a:lnTo>
                  <a:lnTo>
                    <a:pt x="8954791" y="1583491"/>
                  </a:lnTo>
                  <a:lnTo>
                    <a:pt x="8966220" y="1583491"/>
                  </a:lnTo>
                  <a:lnTo>
                    <a:pt x="8977651" y="1583491"/>
                  </a:lnTo>
                  <a:lnTo>
                    <a:pt x="8989080" y="1583491"/>
                  </a:lnTo>
                  <a:lnTo>
                    <a:pt x="9000511" y="1583491"/>
                  </a:lnTo>
                  <a:lnTo>
                    <a:pt x="9011988" y="1583491"/>
                  </a:lnTo>
                  <a:lnTo>
                    <a:pt x="9023418" y="1583491"/>
                  </a:lnTo>
                  <a:lnTo>
                    <a:pt x="9034849" y="1583491"/>
                  </a:lnTo>
                  <a:lnTo>
                    <a:pt x="9046278" y="1583491"/>
                  </a:lnTo>
                  <a:lnTo>
                    <a:pt x="9057709" y="1583491"/>
                  </a:lnTo>
                  <a:lnTo>
                    <a:pt x="9069186" y="1583491"/>
                  </a:lnTo>
                  <a:lnTo>
                    <a:pt x="9080615" y="1583491"/>
                  </a:lnTo>
                  <a:lnTo>
                    <a:pt x="9092046" y="1583491"/>
                  </a:lnTo>
                  <a:lnTo>
                    <a:pt x="9103476" y="1583491"/>
                  </a:lnTo>
                  <a:lnTo>
                    <a:pt x="9114906" y="1583491"/>
                  </a:lnTo>
                  <a:lnTo>
                    <a:pt x="9126384" y="1583491"/>
                  </a:lnTo>
                  <a:lnTo>
                    <a:pt x="9137813" y="1583491"/>
                  </a:lnTo>
                  <a:lnTo>
                    <a:pt x="9149244" y="1583491"/>
                  </a:lnTo>
                  <a:lnTo>
                    <a:pt x="9160673" y="1583491"/>
                  </a:lnTo>
                  <a:lnTo>
                    <a:pt x="9172104" y="1583491"/>
                  </a:lnTo>
                  <a:lnTo>
                    <a:pt x="9183581" y="1583491"/>
                  </a:lnTo>
                  <a:lnTo>
                    <a:pt x="9195011" y="1583491"/>
                  </a:lnTo>
                  <a:lnTo>
                    <a:pt x="9206442" y="1583491"/>
                  </a:lnTo>
                  <a:lnTo>
                    <a:pt x="9217871" y="1583491"/>
                  </a:lnTo>
                  <a:lnTo>
                    <a:pt x="9229301" y="1583491"/>
                  </a:lnTo>
                  <a:lnTo>
                    <a:pt x="9240779" y="1583491"/>
                  </a:lnTo>
                  <a:lnTo>
                    <a:pt x="9252209" y="1583491"/>
                  </a:lnTo>
                  <a:lnTo>
                    <a:pt x="9263639" y="1583491"/>
                  </a:lnTo>
                  <a:lnTo>
                    <a:pt x="9275069" y="1583491"/>
                  </a:lnTo>
                  <a:lnTo>
                    <a:pt x="9286498" y="1583491"/>
                  </a:lnTo>
                  <a:lnTo>
                    <a:pt x="9297977" y="1583491"/>
                  </a:lnTo>
                  <a:lnTo>
                    <a:pt x="9309406" y="1583491"/>
                  </a:lnTo>
                  <a:lnTo>
                    <a:pt x="9320837" y="1583491"/>
                  </a:lnTo>
                  <a:lnTo>
                    <a:pt x="9332266" y="1583491"/>
                  </a:lnTo>
                  <a:lnTo>
                    <a:pt x="9343696" y="1583491"/>
                  </a:lnTo>
                  <a:lnTo>
                    <a:pt x="9355174" y="1583491"/>
                  </a:lnTo>
                  <a:lnTo>
                    <a:pt x="9366604" y="1583491"/>
                  </a:lnTo>
                  <a:lnTo>
                    <a:pt x="9378035" y="1583491"/>
                  </a:lnTo>
                  <a:lnTo>
                    <a:pt x="9389464" y="1583491"/>
                  </a:lnTo>
                  <a:lnTo>
                    <a:pt x="9400894" y="1583491"/>
                  </a:lnTo>
                  <a:lnTo>
                    <a:pt x="9412372" y="1583491"/>
                  </a:lnTo>
                  <a:lnTo>
                    <a:pt x="9423802" y="1583491"/>
                  </a:lnTo>
                  <a:lnTo>
                    <a:pt x="9435232" y="1583491"/>
                  </a:lnTo>
                  <a:lnTo>
                    <a:pt x="9446662" y="1583491"/>
                  </a:lnTo>
                  <a:lnTo>
                    <a:pt x="9458091" y="1583491"/>
                  </a:lnTo>
                  <a:lnTo>
                    <a:pt x="9469570" y="1583491"/>
                  </a:lnTo>
                  <a:lnTo>
                    <a:pt x="9480999" y="1583491"/>
                  </a:lnTo>
                  <a:lnTo>
                    <a:pt x="9492429" y="1583491"/>
                  </a:lnTo>
                  <a:lnTo>
                    <a:pt x="9503859" y="1583491"/>
                  </a:lnTo>
                  <a:lnTo>
                    <a:pt x="9515289" y="1583491"/>
                  </a:lnTo>
                  <a:lnTo>
                    <a:pt x="9526767" y="1583491"/>
                  </a:lnTo>
                  <a:lnTo>
                    <a:pt x="9538197" y="1583491"/>
                  </a:lnTo>
                  <a:lnTo>
                    <a:pt x="9549626" y="1583491"/>
                  </a:lnTo>
                  <a:lnTo>
                    <a:pt x="9561057" y="1583491"/>
                  </a:lnTo>
                  <a:lnTo>
                    <a:pt x="9572487" y="1583491"/>
                  </a:lnTo>
                  <a:lnTo>
                    <a:pt x="9583965" y="1583491"/>
                  </a:lnTo>
                  <a:lnTo>
                    <a:pt x="9595395" y="1583491"/>
                  </a:lnTo>
                  <a:lnTo>
                    <a:pt x="9606824" y="1583491"/>
                  </a:lnTo>
                  <a:lnTo>
                    <a:pt x="9618255" y="1583491"/>
                  </a:lnTo>
                  <a:lnTo>
                    <a:pt x="9629684" y="1583491"/>
                  </a:lnTo>
                  <a:lnTo>
                    <a:pt x="9641163" y="1583491"/>
                  </a:lnTo>
                  <a:lnTo>
                    <a:pt x="9652592" y="1583491"/>
                  </a:lnTo>
                  <a:lnTo>
                    <a:pt x="9664022" y="1583491"/>
                  </a:lnTo>
                  <a:lnTo>
                    <a:pt x="9675452" y="1583491"/>
                  </a:lnTo>
                  <a:lnTo>
                    <a:pt x="9686882" y="1583491"/>
                  </a:lnTo>
                  <a:lnTo>
                    <a:pt x="9698360" y="1583491"/>
                  </a:lnTo>
                  <a:lnTo>
                    <a:pt x="9709790" y="1583491"/>
                  </a:lnTo>
                  <a:lnTo>
                    <a:pt x="9721219" y="1583491"/>
                  </a:lnTo>
                  <a:lnTo>
                    <a:pt x="9732650" y="1583491"/>
                  </a:lnTo>
                  <a:lnTo>
                    <a:pt x="9744080" y="1583491"/>
                  </a:lnTo>
                  <a:lnTo>
                    <a:pt x="9755557" y="1583491"/>
                  </a:lnTo>
                  <a:lnTo>
                    <a:pt x="9766988" y="1583491"/>
                  </a:lnTo>
                  <a:lnTo>
                    <a:pt x="9778417" y="1583491"/>
                  </a:lnTo>
                  <a:lnTo>
                    <a:pt x="9789848" y="1583491"/>
                  </a:lnTo>
                  <a:lnTo>
                    <a:pt x="9801277" y="1583491"/>
                  </a:lnTo>
                  <a:lnTo>
                    <a:pt x="9812755" y="1583491"/>
                  </a:lnTo>
                  <a:lnTo>
                    <a:pt x="9824185" y="1583491"/>
                  </a:lnTo>
                  <a:lnTo>
                    <a:pt x="9835615" y="1583491"/>
                  </a:lnTo>
                  <a:lnTo>
                    <a:pt x="9847045" y="1583491"/>
                  </a:lnTo>
                  <a:lnTo>
                    <a:pt x="9858475" y="1583491"/>
                  </a:lnTo>
                  <a:lnTo>
                    <a:pt x="9869952" y="1583491"/>
                  </a:lnTo>
                  <a:lnTo>
                    <a:pt x="9881383" y="1583491"/>
                  </a:lnTo>
                  <a:lnTo>
                    <a:pt x="9892812" y="1583491"/>
                  </a:lnTo>
                  <a:lnTo>
                    <a:pt x="9904243" y="1583491"/>
                  </a:lnTo>
                  <a:lnTo>
                    <a:pt x="9915673" y="1583491"/>
                  </a:lnTo>
                  <a:lnTo>
                    <a:pt x="9927102" y="1583491"/>
                  </a:lnTo>
                  <a:lnTo>
                    <a:pt x="9938581" y="1583491"/>
                  </a:lnTo>
                  <a:lnTo>
                    <a:pt x="9950010" y="1583491"/>
                  </a:lnTo>
                  <a:lnTo>
                    <a:pt x="9961441" y="1583491"/>
                  </a:lnTo>
                  <a:lnTo>
                    <a:pt x="9972870" y="1583491"/>
                  </a:lnTo>
                  <a:lnTo>
                    <a:pt x="9984300" y="1583491"/>
                  </a:lnTo>
                  <a:lnTo>
                    <a:pt x="9995778" y="1583491"/>
                  </a:lnTo>
                  <a:lnTo>
                    <a:pt x="10007208" y="1583491"/>
                  </a:lnTo>
                  <a:lnTo>
                    <a:pt x="10018638" y="1583491"/>
                  </a:lnTo>
                  <a:lnTo>
                    <a:pt x="10030068" y="1583491"/>
                  </a:lnTo>
                  <a:lnTo>
                    <a:pt x="10041498" y="1583491"/>
                  </a:lnTo>
                  <a:lnTo>
                    <a:pt x="10052976" y="1583491"/>
                  </a:lnTo>
                  <a:lnTo>
                    <a:pt x="10064405" y="1583491"/>
                  </a:lnTo>
                  <a:lnTo>
                    <a:pt x="10075835" y="1583491"/>
                  </a:lnTo>
                  <a:lnTo>
                    <a:pt x="10087266" y="1583491"/>
                  </a:lnTo>
                  <a:lnTo>
                    <a:pt x="10098695" y="1583491"/>
                  </a:lnTo>
                  <a:lnTo>
                    <a:pt x="10110174" y="1583491"/>
                  </a:lnTo>
                  <a:lnTo>
                    <a:pt x="10121603" y="1583491"/>
                  </a:lnTo>
                  <a:lnTo>
                    <a:pt x="10133033" y="1583491"/>
                  </a:lnTo>
                  <a:lnTo>
                    <a:pt x="10144463" y="1583491"/>
                  </a:lnTo>
                  <a:lnTo>
                    <a:pt x="10155893" y="1583491"/>
                  </a:lnTo>
                  <a:lnTo>
                    <a:pt x="10167371" y="1583491"/>
                  </a:lnTo>
                  <a:lnTo>
                    <a:pt x="10178801" y="1583491"/>
                  </a:lnTo>
                  <a:lnTo>
                    <a:pt x="10190230" y="1583491"/>
                  </a:lnTo>
                  <a:lnTo>
                    <a:pt x="10201661" y="1583491"/>
                  </a:lnTo>
                  <a:lnTo>
                    <a:pt x="10213091" y="1583491"/>
                  </a:lnTo>
                  <a:lnTo>
                    <a:pt x="10224569" y="1583491"/>
                  </a:lnTo>
                  <a:lnTo>
                    <a:pt x="10235998" y="1583491"/>
                  </a:lnTo>
                  <a:lnTo>
                    <a:pt x="10247428" y="1583491"/>
                  </a:lnTo>
                  <a:lnTo>
                    <a:pt x="10258859" y="1583491"/>
                  </a:lnTo>
                  <a:lnTo>
                    <a:pt x="10270288" y="1583491"/>
                  </a:lnTo>
                  <a:lnTo>
                    <a:pt x="10281767" y="1583491"/>
                  </a:lnTo>
                  <a:lnTo>
                    <a:pt x="10293196" y="1583491"/>
                  </a:lnTo>
                  <a:lnTo>
                    <a:pt x="10304626" y="1583491"/>
                  </a:lnTo>
                  <a:lnTo>
                    <a:pt x="10316056" y="1583491"/>
                  </a:lnTo>
                  <a:lnTo>
                    <a:pt x="10327486" y="1583491"/>
                  </a:lnTo>
                  <a:lnTo>
                    <a:pt x="10338963" y="1583491"/>
                  </a:lnTo>
                  <a:lnTo>
                    <a:pt x="10350394" y="1583491"/>
                  </a:lnTo>
                  <a:lnTo>
                    <a:pt x="10361823" y="1583491"/>
                  </a:lnTo>
                  <a:lnTo>
                    <a:pt x="10373254" y="1583491"/>
                  </a:lnTo>
                  <a:lnTo>
                    <a:pt x="10384684" y="1583491"/>
                  </a:lnTo>
                  <a:lnTo>
                    <a:pt x="10396161" y="1583491"/>
                  </a:lnTo>
                  <a:lnTo>
                    <a:pt x="10407591" y="1583491"/>
                  </a:lnTo>
                  <a:lnTo>
                    <a:pt x="10419021" y="1583491"/>
                  </a:lnTo>
                  <a:lnTo>
                    <a:pt x="10430452" y="1583491"/>
                  </a:lnTo>
                  <a:lnTo>
                    <a:pt x="10441881" y="1583491"/>
                  </a:lnTo>
                  <a:lnTo>
                    <a:pt x="10453358" y="1583491"/>
                  </a:lnTo>
                  <a:lnTo>
                    <a:pt x="10464789" y="1583491"/>
                  </a:lnTo>
                  <a:lnTo>
                    <a:pt x="10476219" y="1583491"/>
                  </a:lnTo>
                  <a:lnTo>
                    <a:pt x="10487649" y="1583491"/>
                  </a:lnTo>
                  <a:lnTo>
                    <a:pt x="10499079" y="1583491"/>
                  </a:lnTo>
                  <a:lnTo>
                    <a:pt x="10510556" y="1583491"/>
                  </a:lnTo>
                  <a:lnTo>
                    <a:pt x="10521987" y="1583491"/>
                  </a:lnTo>
                  <a:lnTo>
                    <a:pt x="10533416" y="1583491"/>
                  </a:lnTo>
                  <a:lnTo>
                    <a:pt x="10544847" y="1583491"/>
                  </a:lnTo>
                  <a:lnTo>
                    <a:pt x="10556277" y="1583491"/>
                  </a:lnTo>
                  <a:lnTo>
                    <a:pt x="10567754" y="1583491"/>
                  </a:lnTo>
                  <a:lnTo>
                    <a:pt x="10579184" y="1583491"/>
                  </a:lnTo>
                  <a:lnTo>
                    <a:pt x="10590614" y="1583491"/>
                  </a:lnTo>
                  <a:lnTo>
                    <a:pt x="10602045" y="1583491"/>
                  </a:lnTo>
                  <a:lnTo>
                    <a:pt x="10613474" y="1583491"/>
                  </a:lnTo>
                  <a:lnTo>
                    <a:pt x="10624951" y="1583491"/>
                  </a:lnTo>
                  <a:lnTo>
                    <a:pt x="10636382" y="1583491"/>
                  </a:lnTo>
                  <a:lnTo>
                    <a:pt x="10647812" y="1583491"/>
                  </a:lnTo>
                  <a:lnTo>
                    <a:pt x="10659241" y="1583491"/>
                  </a:lnTo>
                  <a:lnTo>
                    <a:pt x="10670672" y="1583491"/>
                  </a:lnTo>
                  <a:lnTo>
                    <a:pt x="10682149" y="1583491"/>
                  </a:lnTo>
                  <a:lnTo>
                    <a:pt x="10693580" y="1583491"/>
                  </a:lnTo>
                  <a:lnTo>
                    <a:pt x="10705009" y="1583491"/>
                  </a:lnTo>
                  <a:lnTo>
                    <a:pt x="10716439" y="1583491"/>
                  </a:lnTo>
                  <a:lnTo>
                    <a:pt x="10727870" y="1583491"/>
                  </a:lnTo>
                  <a:lnTo>
                    <a:pt x="10739347" y="1583491"/>
                  </a:lnTo>
                  <a:lnTo>
                    <a:pt x="10750778" y="1583491"/>
                  </a:lnTo>
                  <a:lnTo>
                    <a:pt x="10762207" y="1583491"/>
                  </a:lnTo>
                  <a:lnTo>
                    <a:pt x="10773637" y="1583491"/>
                  </a:lnTo>
                  <a:lnTo>
                    <a:pt x="10785067" y="1583491"/>
                  </a:lnTo>
                  <a:lnTo>
                    <a:pt x="10796544" y="1583491"/>
                  </a:lnTo>
                  <a:lnTo>
                    <a:pt x="10807975" y="1583491"/>
                  </a:lnTo>
                  <a:lnTo>
                    <a:pt x="10819405" y="1583491"/>
                  </a:lnTo>
                  <a:lnTo>
                    <a:pt x="10830834" y="1583491"/>
                  </a:lnTo>
                  <a:lnTo>
                    <a:pt x="10842265" y="1583491"/>
                  </a:lnTo>
                  <a:lnTo>
                    <a:pt x="10853742" y="1583491"/>
                  </a:lnTo>
                  <a:lnTo>
                    <a:pt x="10865173" y="1583491"/>
                  </a:lnTo>
                  <a:lnTo>
                    <a:pt x="10876602" y="1583491"/>
                  </a:lnTo>
                  <a:lnTo>
                    <a:pt x="10888032" y="1583491"/>
                  </a:lnTo>
                  <a:lnTo>
                    <a:pt x="10899463" y="1583491"/>
                  </a:lnTo>
                  <a:lnTo>
                    <a:pt x="10910892" y="1583491"/>
                  </a:lnTo>
                  <a:lnTo>
                    <a:pt x="10922369" y="1583491"/>
                  </a:lnTo>
                  <a:lnTo>
                    <a:pt x="10933800" y="1583491"/>
                  </a:lnTo>
                  <a:lnTo>
                    <a:pt x="10945230" y="1583491"/>
                  </a:lnTo>
                  <a:lnTo>
                    <a:pt x="10956660" y="1583491"/>
                  </a:lnTo>
                  <a:lnTo>
                    <a:pt x="10968090" y="1583491"/>
                  </a:lnTo>
                  <a:lnTo>
                    <a:pt x="10979567" y="1583491"/>
                  </a:lnTo>
                  <a:lnTo>
                    <a:pt x="10990998" y="1583491"/>
                  </a:lnTo>
                  <a:lnTo>
                    <a:pt x="11002427" y="1583491"/>
                  </a:lnTo>
                  <a:lnTo>
                    <a:pt x="11013858" y="1583491"/>
                  </a:lnTo>
                  <a:lnTo>
                    <a:pt x="11025287" y="1583491"/>
                  </a:lnTo>
                  <a:lnTo>
                    <a:pt x="11036765" y="1583491"/>
                  </a:lnTo>
                  <a:lnTo>
                    <a:pt x="11048195" y="1583491"/>
                  </a:lnTo>
                  <a:lnTo>
                    <a:pt x="11059625" y="1583491"/>
                  </a:lnTo>
                  <a:lnTo>
                    <a:pt x="11071056" y="1583491"/>
                  </a:lnTo>
                  <a:lnTo>
                    <a:pt x="11082485" y="1583491"/>
                  </a:lnTo>
                  <a:lnTo>
                    <a:pt x="11093962" y="1583491"/>
                  </a:lnTo>
                  <a:lnTo>
                    <a:pt x="11105393" y="1583491"/>
                  </a:lnTo>
                  <a:lnTo>
                    <a:pt x="11116823" y="1583491"/>
                  </a:lnTo>
                  <a:lnTo>
                    <a:pt x="11128253" y="1583491"/>
                  </a:lnTo>
                  <a:lnTo>
                    <a:pt x="11139683" y="1583491"/>
                  </a:lnTo>
                  <a:lnTo>
                    <a:pt x="11151160" y="1583491"/>
                  </a:lnTo>
                  <a:lnTo>
                    <a:pt x="11162591" y="1583491"/>
                  </a:lnTo>
                  <a:lnTo>
                    <a:pt x="11174020" y="1583491"/>
                  </a:lnTo>
                  <a:lnTo>
                    <a:pt x="11185451" y="1583491"/>
                  </a:lnTo>
                  <a:lnTo>
                    <a:pt x="11196881" y="1583491"/>
                  </a:lnTo>
                  <a:lnTo>
                    <a:pt x="11208358" y="1583491"/>
                  </a:lnTo>
                  <a:lnTo>
                    <a:pt x="11218359" y="1583491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8" name="Freeform 77">
              <a:extLst>
                <a:ext uri="{FF2B5EF4-FFF2-40B4-BE49-F238E27FC236}">
                  <a16:creationId xmlns:a16="http://schemas.microsoft.com/office/drawing/2014/main" id="{FCE8DDAD-EB5A-E845-B6FB-B8F9393F3287}"/>
                </a:ext>
              </a:extLst>
            </p:cNvPr>
            <p:cNvSpPr/>
            <p:nvPr/>
          </p:nvSpPr>
          <p:spPr>
            <a:xfrm>
              <a:off x="851149" y="4667507"/>
              <a:ext cx="11218359" cy="1433255"/>
            </a:xfrm>
            <a:custGeom>
              <a:avLst/>
              <a:gdLst>
                <a:gd name="connsiteX0" fmla="*/ 0 w 11218359"/>
                <a:gd name="connsiteY0" fmla="*/ 1433255 h 1433255"/>
                <a:gd name="connsiteX1" fmla="*/ 9149 w 11218359"/>
                <a:gd name="connsiteY1" fmla="*/ 1433255 h 1433255"/>
                <a:gd name="connsiteX2" fmla="*/ 20588 w 11218359"/>
                <a:gd name="connsiteY2" fmla="*/ 1433255 h 1433255"/>
                <a:gd name="connsiteX3" fmla="*/ 32028 w 11218359"/>
                <a:gd name="connsiteY3" fmla="*/ 1433255 h 1433255"/>
                <a:gd name="connsiteX4" fmla="*/ 43467 w 11218359"/>
                <a:gd name="connsiteY4" fmla="*/ 1433255 h 1433255"/>
                <a:gd name="connsiteX5" fmla="*/ 54907 w 11218359"/>
                <a:gd name="connsiteY5" fmla="*/ 1433255 h 1433255"/>
                <a:gd name="connsiteX6" fmla="*/ 66346 w 11218359"/>
                <a:gd name="connsiteY6" fmla="*/ 1433255 h 1433255"/>
                <a:gd name="connsiteX7" fmla="*/ 77786 w 11218359"/>
                <a:gd name="connsiteY7" fmla="*/ 1433255 h 1433255"/>
                <a:gd name="connsiteX8" fmla="*/ 89225 w 11218359"/>
                <a:gd name="connsiteY8" fmla="*/ 1433255 h 1433255"/>
                <a:gd name="connsiteX9" fmla="*/ 100665 w 11218359"/>
                <a:gd name="connsiteY9" fmla="*/ 1433255 h 1433255"/>
                <a:gd name="connsiteX10" fmla="*/ 112104 w 11218359"/>
                <a:gd name="connsiteY10" fmla="*/ 1433255 h 1433255"/>
                <a:gd name="connsiteX11" fmla="*/ 123544 w 11218359"/>
                <a:gd name="connsiteY11" fmla="*/ 1433255 h 1433255"/>
                <a:gd name="connsiteX12" fmla="*/ 134979 w 11218359"/>
                <a:gd name="connsiteY12" fmla="*/ 1433255 h 1433255"/>
                <a:gd name="connsiteX13" fmla="*/ 146423 w 11218359"/>
                <a:gd name="connsiteY13" fmla="*/ 1433255 h 1433255"/>
                <a:gd name="connsiteX14" fmla="*/ 157858 w 11218359"/>
                <a:gd name="connsiteY14" fmla="*/ 1433255 h 1433255"/>
                <a:gd name="connsiteX15" fmla="*/ 169297 w 11218359"/>
                <a:gd name="connsiteY15" fmla="*/ 1433255 h 1433255"/>
                <a:gd name="connsiteX16" fmla="*/ 180737 w 11218359"/>
                <a:gd name="connsiteY16" fmla="*/ 1433255 h 1433255"/>
                <a:gd name="connsiteX17" fmla="*/ 192176 w 11218359"/>
                <a:gd name="connsiteY17" fmla="*/ 1433255 h 1433255"/>
                <a:gd name="connsiteX18" fmla="*/ 203616 w 11218359"/>
                <a:gd name="connsiteY18" fmla="*/ 1433255 h 1433255"/>
                <a:gd name="connsiteX19" fmla="*/ 215055 w 11218359"/>
                <a:gd name="connsiteY19" fmla="*/ 1433255 h 1433255"/>
                <a:gd name="connsiteX20" fmla="*/ 226495 w 11218359"/>
                <a:gd name="connsiteY20" fmla="*/ 1433255 h 1433255"/>
                <a:gd name="connsiteX21" fmla="*/ 237935 w 11218359"/>
                <a:gd name="connsiteY21" fmla="*/ 1433255 h 1433255"/>
                <a:gd name="connsiteX22" fmla="*/ 249374 w 11218359"/>
                <a:gd name="connsiteY22" fmla="*/ 1433255 h 1433255"/>
                <a:gd name="connsiteX23" fmla="*/ 260814 w 11218359"/>
                <a:gd name="connsiteY23" fmla="*/ 1433255 h 1433255"/>
                <a:gd name="connsiteX24" fmla="*/ 272253 w 11218359"/>
                <a:gd name="connsiteY24" fmla="*/ 1433255 h 1433255"/>
                <a:gd name="connsiteX25" fmla="*/ 283693 w 11218359"/>
                <a:gd name="connsiteY25" fmla="*/ 1433255 h 1433255"/>
                <a:gd name="connsiteX26" fmla="*/ 295132 w 11218359"/>
                <a:gd name="connsiteY26" fmla="*/ 1433255 h 1433255"/>
                <a:gd name="connsiteX27" fmla="*/ 306572 w 11218359"/>
                <a:gd name="connsiteY27" fmla="*/ 1433255 h 1433255"/>
                <a:gd name="connsiteX28" fmla="*/ 318011 w 11218359"/>
                <a:gd name="connsiteY28" fmla="*/ 1433255 h 1433255"/>
                <a:gd name="connsiteX29" fmla="*/ 329451 w 11218359"/>
                <a:gd name="connsiteY29" fmla="*/ 1433255 h 1433255"/>
                <a:gd name="connsiteX30" fmla="*/ 340890 w 11218359"/>
                <a:gd name="connsiteY30" fmla="*/ 1433255 h 1433255"/>
                <a:gd name="connsiteX31" fmla="*/ 352330 w 11218359"/>
                <a:gd name="connsiteY31" fmla="*/ 1433255 h 1433255"/>
                <a:gd name="connsiteX32" fmla="*/ 363769 w 11218359"/>
                <a:gd name="connsiteY32" fmla="*/ 1433255 h 1433255"/>
                <a:gd name="connsiteX33" fmla="*/ 375209 w 11218359"/>
                <a:gd name="connsiteY33" fmla="*/ 1433255 h 1433255"/>
                <a:gd name="connsiteX34" fmla="*/ 386648 w 11218359"/>
                <a:gd name="connsiteY34" fmla="*/ 1433255 h 1433255"/>
                <a:gd name="connsiteX35" fmla="*/ 398088 w 11218359"/>
                <a:gd name="connsiteY35" fmla="*/ 1433255 h 1433255"/>
                <a:gd name="connsiteX36" fmla="*/ 409527 w 11218359"/>
                <a:gd name="connsiteY36" fmla="*/ 1433255 h 1433255"/>
                <a:gd name="connsiteX37" fmla="*/ 420967 w 11218359"/>
                <a:gd name="connsiteY37" fmla="*/ 1433255 h 1433255"/>
                <a:gd name="connsiteX38" fmla="*/ 432406 w 11218359"/>
                <a:gd name="connsiteY38" fmla="*/ 1433255 h 1433255"/>
                <a:gd name="connsiteX39" fmla="*/ 443846 w 11218359"/>
                <a:gd name="connsiteY39" fmla="*/ 1433255 h 1433255"/>
                <a:gd name="connsiteX40" fmla="*/ 455285 w 11218359"/>
                <a:gd name="connsiteY40" fmla="*/ 1433255 h 1433255"/>
                <a:gd name="connsiteX41" fmla="*/ 466725 w 11218359"/>
                <a:gd name="connsiteY41" fmla="*/ 1433255 h 1433255"/>
                <a:gd name="connsiteX42" fmla="*/ 478165 w 11218359"/>
                <a:gd name="connsiteY42" fmla="*/ 1433255 h 1433255"/>
                <a:gd name="connsiteX43" fmla="*/ 489604 w 11218359"/>
                <a:gd name="connsiteY43" fmla="*/ 1433255 h 1433255"/>
                <a:gd name="connsiteX44" fmla="*/ 501044 w 11218359"/>
                <a:gd name="connsiteY44" fmla="*/ 1433255 h 1433255"/>
                <a:gd name="connsiteX45" fmla="*/ 512483 w 11218359"/>
                <a:gd name="connsiteY45" fmla="*/ 1433255 h 1433255"/>
                <a:gd name="connsiteX46" fmla="*/ 523923 w 11218359"/>
                <a:gd name="connsiteY46" fmla="*/ 1433255 h 1433255"/>
                <a:gd name="connsiteX47" fmla="*/ 535362 w 11218359"/>
                <a:gd name="connsiteY47" fmla="*/ 1433255 h 1433255"/>
                <a:gd name="connsiteX48" fmla="*/ 546802 w 11218359"/>
                <a:gd name="connsiteY48" fmla="*/ 1433255 h 1433255"/>
                <a:gd name="connsiteX49" fmla="*/ 558241 w 11218359"/>
                <a:gd name="connsiteY49" fmla="*/ 1433255 h 1433255"/>
                <a:gd name="connsiteX50" fmla="*/ 569681 w 11218359"/>
                <a:gd name="connsiteY50" fmla="*/ 1433255 h 1433255"/>
                <a:gd name="connsiteX51" fmla="*/ 581120 w 11218359"/>
                <a:gd name="connsiteY51" fmla="*/ 1433255 h 1433255"/>
                <a:gd name="connsiteX52" fmla="*/ 592560 w 11218359"/>
                <a:gd name="connsiteY52" fmla="*/ 1433255 h 1433255"/>
                <a:gd name="connsiteX53" fmla="*/ 603999 w 11218359"/>
                <a:gd name="connsiteY53" fmla="*/ 1433255 h 1433255"/>
                <a:gd name="connsiteX54" fmla="*/ 615439 w 11218359"/>
                <a:gd name="connsiteY54" fmla="*/ 1433255 h 1433255"/>
                <a:gd name="connsiteX55" fmla="*/ 626878 w 11218359"/>
                <a:gd name="connsiteY55" fmla="*/ 1433255 h 1433255"/>
                <a:gd name="connsiteX56" fmla="*/ 638318 w 11218359"/>
                <a:gd name="connsiteY56" fmla="*/ 1433255 h 1433255"/>
                <a:gd name="connsiteX57" fmla="*/ 649757 w 11218359"/>
                <a:gd name="connsiteY57" fmla="*/ 1433255 h 1433255"/>
                <a:gd name="connsiteX58" fmla="*/ 661192 w 11218359"/>
                <a:gd name="connsiteY58" fmla="*/ 1433255 h 1433255"/>
                <a:gd name="connsiteX59" fmla="*/ 672632 w 11218359"/>
                <a:gd name="connsiteY59" fmla="*/ 1433255 h 1433255"/>
                <a:gd name="connsiteX60" fmla="*/ 684071 w 11218359"/>
                <a:gd name="connsiteY60" fmla="*/ 1433255 h 1433255"/>
                <a:gd name="connsiteX61" fmla="*/ 695511 w 11218359"/>
                <a:gd name="connsiteY61" fmla="*/ 1433255 h 1433255"/>
                <a:gd name="connsiteX62" fmla="*/ 706950 w 11218359"/>
                <a:gd name="connsiteY62" fmla="*/ 1433255 h 1433255"/>
                <a:gd name="connsiteX63" fmla="*/ 718390 w 11218359"/>
                <a:gd name="connsiteY63" fmla="*/ 1433255 h 1433255"/>
                <a:gd name="connsiteX64" fmla="*/ 729829 w 11218359"/>
                <a:gd name="connsiteY64" fmla="*/ 1433255 h 1433255"/>
                <a:gd name="connsiteX65" fmla="*/ 741269 w 11218359"/>
                <a:gd name="connsiteY65" fmla="*/ 1433255 h 1433255"/>
                <a:gd name="connsiteX66" fmla="*/ 752708 w 11218359"/>
                <a:gd name="connsiteY66" fmla="*/ 1433255 h 1433255"/>
                <a:gd name="connsiteX67" fmla="*/ 764148 w 11218359"/>
                <a:gd name="connsiteY67" fmla="*/ 1433255 h 1433255"/>
                <a:gd name="connsiteX68" fmla="*/ 775587 w 11218359"/>
                <a:gd name="connsiteY68" fmla="*/ 1433255 h 1433255"/>
                <a:gd name="connsiteX69" fmla="*/ 787027 w 11218359"/>
                <a:gd name="connsiteY69" fmla="*/ 1433255 h 1433255"/>
                <a:gd name="connsiteX70" fmla="*/ 798467 w 11218359"/>
                <a:gd name="connsiteY70" fmla="*/ 1433255 h 1433255"/>
                <a:gd name="connsiteX71" fmla="*/ 809906 w 11218359"/>
                <a:gd name="connsiteY71" fmla="*/ 1433255 h 1433255"/>
                <a:gd name="connsiteX72" fmla="*/ 821346 w 11218359"/>
                <a:gd name="connsiteY72" fmla="*/ 1433255 h 1433255"/>
                <a:gd name="connsiteX73" fmla="*/ 832785 w 11218359"/>
                <a:gd name="connsiteY73" fmla="*/ 1433255 h 1433255"/>
                <a:gd name="connsiteX74" fmla="*/ 844225 w 11218359"/>
                <a:gd name="connsiteY74" fmla="*/ 1433255 h 1433255"/>
                <a:gd name="connsiteX75" fmla="*/ 855664 w 11218359"/>
                <a:gd name="connsiteY75" fmla="*/ 1433255 h 1433255"/>
                <a:gd name="connsiteX76" fmla="*/ 867104 w 11218359"/>
                <a:gd name="connsiteY76" fmla="*/ 1433255 h 1433255"/>
                <a:gd name="connsiteX77" fmla="*/ 878543 w 11218359"/>
                <a:gd name="connsiteY77" fmla="*/ 1433255 h 1433255"/>
                <a:gd name="connsiteX78" fmla="*/ 889983 w 11218359"/>
                <a:gd name="connsiteY78" fmla="*/ 1433255 h 1433255"/>
                <a:gd name="connsiteX79" fmla="*/ 901422 w 11218359"/>
                <a:gd name="connsiteY79" fmla="*/ 1433255 h 1433255"/>
                <a:gd name="connsiteX80" fmla="*/ 912862 w 11218359"/>
                <a:gd name="connsiteY80" fmla="*/ 1433255 h 1433255"/>
                <a:gd name="connsiteX81" fmla="*/ 924301 w 11218359"/>
                <a:gd name="connsiteY81" fmla="*/ 1433255 h 1433255"/>
                <a:gd name="connsiteX82" fmla="*/ 935741 w 11218359"/>
                <a:gd name="connsiteY82" fmla="*/ 1433255 h 1433255"/>
                <a:gd name="connsiteX83" fmla="*/ 947180 w 11218359"/>
                <a:gd name="connsiteY83" fmla="*/ 1433255 h 1433255"/>
                <a:gd name="connsiteX84" fmla="*/ 958620 w 11218359"/>
                <a:gd name="connsiteY84" fmla="*/ 1433255 h 1433255"/>
                <a:gd name="connsiteX85" fmla="*/ 970059 w 11218359"/>
                <a:gd name="connsiteY85" fmla="*/ 1433255 h 1433255"/>
                <a:gd name="connsiteX86" fmla="*/ 981499 w 11218359"/>
                <a:gd name="connsiteY86" fmla="*/ 1433255 h 1433255"/>
                <a:gd name="connsiteX87" fmla="*/ 992938 w 11218359"/>
                <a:gd name="connsiteY87" fmla="*/ 1433255 h 1433255"/>
                <a:gd name="connsiteX88" fmla="*/ 1004378 w 11218359"/>
                <a:gd name="connsiteY88" fmla="*/ 1433255 h 1433255"/>
                <a:gd name="connsiteX89" fmla="*/ 1015818 w 11218359"/>
                <a:gd name="connsiteY89" fmla="*/ 1433255 h 1433255"/>
                <a:gd name="connsiteX90" fmla="*/ 1027257 w 11218359"/>
                <a:gd name="connsiteY90" fmla="*/ 1433255 h 1433255"/>
                <a:gd name="connsiteX91" fmla="*/ 1038697 w 11218359"/>
                <a:gd name="connsiteY91" fmla="*/ 1433255 h 1433255"/>
                <a:gd name="connsiteX92" fmla="*/ 1050136 w 11218359"/>
                <a:gd name="connsiteY92" fmla="*/ 1433255 h 1433255"/>
                <a:gd name="connsiteX93" fmla="*/ 1061576 w 11218359"/>
                <a:gd name="connsiteY93" fmla="*/ 1433255 h 1433255"/>
                <a:gd name="connsiteX94" fmla="*/ 1073015 w 11218359"/>
                <a:gd name="connsiteY94" fmla="*/ 1433255 h 1433255"/>
                <a:gd name="connsiteX95" fmla="*/ 1084455 w 11218359"/>
                <a:gd name="connsiteY95" fmla="*/ 1433255 h 1433255"/>
                <a:gd name="connsiteX96" fmla="*/ 1095894 w 11218359"/>
                <a:gd name="connsiteY96" fmla="*/ 1433255 h 1433255"/>
                <a:gd name="connsiteX97" fmla="*/ 1107334 w 11218359"/>
                <a:gd name="connsiteY97" fmla="*/ 1433255 h 1433255"/>
                <a:gd name="connsiteX98" fmla="*/ 1118773 w 11218359"/>
                <a:gd name="connsiteY98" fmla="*/ 1433255 h 1433255"/>
                <a:gd name="connsiteX99" fmla="*/ 1130213 w 11218359"/>
                <a:gd name="connsiteY99" fmla="*/ 1433255 h 1433255"/>
                <a:gd name="connsiteX100" fmla="*/ 1141652 w 11218359"/>
                <a:gd name="connsiteY100" fmla="*/ 1433255 h 1433255"/>
                <a:gd name="connsiteX101" fmla="*/ 1153092 w 11218359"/>
                <a:gd name="connsiteY101" fmla="*/ 1433255 h 1433255"/>
                <a:gd name="connsiteX102" fmla="*/ 1164531 w 11218359"/>
                <a:gd name="connsiteY102" fmla="*/ 1433255 h 1433255"/>
                <a:gd name="connsiteX103" fmla="*/ 1175971 w 11218359"/>
                <a:gd name="connsiteY103" fmla="*/ 1433255 h 1433255"/>
                <a:gd name="connsiteX104" fmla="*/ 1187406 w 11218359"/>
                <a:gd name="connsiteY104" fmla="*/ 1433255 h 1433255"/>
                <a:gd name="connsiteX105" fmla="*/ 1198845 w 11218359"/>
                <a:gd name="connsiteY105" fmla="*/ 1433255 h 1433255"/>
                <a:gd name="connsiteX106" fmla="*/ 1210285 w 11218359"/>
                <a:gd name="connsiteY106" fmla="*/ 1433255 h 1433255"/>
                <a:gd name="connsiteX107" fmla="*/ 1221724 w 11218359"/>
                <a:gd name="connsiteY107" fmla="*/ 1433255 h 1433255"/>
                <a:gd name="connsiteX108" fmla="*/ 1233164 w 11218359"/>
                <a:gd name="connsiteY108" fmla="*/ 1433255 h 1433255"/>
                <a:gd name="connsiteX109" fmla="*/ 1244603 w 11218359"/>
                <a:gd name="connsiteY109" fmla="*/ 1433255 h 1433255"/>
                <a:gd name="connsiteX110" fmla="*/ 1256043 w 11218359"/>
                <a:gd name="connsiteY110" fmla="*/ 1433255 h 1433255"/>
                <a:gd name="connsiteX111" fmla="*/ 1267482 w 11218359"/>
                <a:gd name="connsiteY111" fmla="*/ 1433255 h 1433255"/>
                <a:gd name="connsiteX112" fmla="*/ 1278922 w 11218359"/>
                <a:gd name="connsiteY112" fmla="*/ 1433255 h 1433255"/>
                <a:gd name="connsiteX113" fmla="*/ 1290361 w 11218359"/>
                <a:gd name="connsiteY113" fmla="*/ 1433255 h 1433255"/>
                <a:gd name="connsiteX114" fmla="*/ 1301801 w 11218359"/>
                <a:gd name="connsiteY114" fmla="*/ 1433255 h 1433255"/>
                <a:gd name="connsiteX115" fmla="*/ 1313240 w 11218359"/>
                <a:gd name="connsiteY115" fmla="*/ 1433255 h 1433255"/>
                <a:gd name="connsiteX116" fmla="*/ 1324680 w 11218359"/>
                <a:gd name="connsiteY116" fmla="*/ 1433255 h 1433255"/>
                <a:gd name="connsiteX117" fmla="*/ 1336120 w 11218359"/>
                <a:gd name="connsiteY117" fmla="*/ 1433255 h 1433255"/>
                <a:gd name="connsiteX118" fmla="*/ 1347559 w 11218359"/>
                <a:gd name="connsiteY118" fmla="*/ 1433255 h 1433255"/>
                <a:gd name="connsiteX119" fmla="*/ 1358999 w 11218359"/>
                <a:gd name="connsiteY119" fmla="*/ 1433255 h 1433255"/>
                <a:gd name="connsiteX120" fmla="*/ 1370438 w 11218359"/>
                <a:gd name="connsiteY120" fmla="*/ 1433255 h 1433255"/>
                <a:gd name="connsiteX121" fmla="*/ 1381878 w 11218359"/>
                <a:gd name="connsiteY121" fmla="*/ 1433255 h 1433255"/>
                <a:gd name="connsiteX122" fmla="*/ 1393317 w 11218359"/>
                <a:gd name="connsiteY122" fmla="*/ 1433255 h 1433255"/>
                <a:gd name="connsiteX123" fmla="*/ 1404757 w 11218359"/>
                <a:gd name="connsiteY123" fmla="*/ 1433255 h 1433255"/>
                <a:gd name="connsiteX124" fmla="*/ 1416196 w 11218359"/>
                <a:gd name="connsiteY124" fmla="*/ 1433255 h 1433255"/>
                <a:gd name="connsiteX125" fmla="*/ 1427636 w 11218359"/>
                <a:gd name="connsiteY125" fmla="*/ 1433255 h 1433255"/>
                <a:gd name="connsiteX126" fmla="*/ 1439075 w 11218359"/>
                <a:gd name="connsiteY126" fmla="*/ 1433255 h 1433255"/>
                <a:gd name="connsiteX127" fmla="*/ 1450515 w 11218359"/>
                <a:gd name="connsiteY127" fmla="*/ 1433255 h 1433255"/>
                <a:gd name="connsiteX128" fmla="*/ 1461954 w 11218359"/>
                <a:gd name="connsiteY128" fmla="*/ 1433255 h 1433255"/>
                <a:gd name="connsiteX129" fmla="*/ 1473394 w 11218359"/>
                <a:gd name="connsiteY129" fmla="*/ 1433255 h 1433255"/>
                <a:gd name="connsiteX130" fmla="*/ 1484833 w 11218359"/>
                <a:gd name="connsiteY130" fmla="*/ 1433255 h 1433255"/>
                <a:gd name="connsiteX131" fmla="*/ 1496273 w 11218359"/>
                <a:gd name="connsiteY131" fmla="*/ 1433255 h 1433255"/>
                <a:gd name="connsiteX132" fmla="*/ 1507712 w 11218359"/>
                <a:gd name="connsiteY132" fmla="*/ 1433255 h 1433255"/>
                <a:gd name="connsiteX133" fmla="*/ 1519152 w 11218359"/>
                <a:gd name="connsiteY133" fmla="*/ 1433255 h 1433255"/>
                <a:gd name="connsiteX134" fmla="*/ 1530591 w 11218359"/>
                <a:gd name="connsiteY134" fmla="*/ 1433255 h 1433255"/>
                <a:gd name="connsiteX135" fmla="*/ 1542031 w 11218359"/>
                <a:gd name="connsiteY135" fmla="*/ 1433255 h 1433255"/>
                <a:gd name="connsiteX136" fmla="*/ 1553471 w 11218359"/>
                <a:gd name="connsiteY136" fmla="*/ 1433255 h 1433255"/>
                <a:gd name="connsiteX137" fmla="*/ 1564910 w 11218359"/>
                <a:gd name="connsiteY137" fmla="*/ 1433255 h 1433255"/>
                <a:gd name="connsiteX138" fmla="*/ 1576349 w 11218359"/>
                <a:gd name="connsiteY138" fmla="*/ 1433255 h 1433255"/>
                <a:gd name="connsiteX139" fmla="*/ 1587789 w 11218359"/>
                <a:gd name="connsiteY139" fmla="*/ 1433255 h 1433255"/>
                <a:gd name="connsiteX140" fmla="*/ 1599229 w 11218359"/>
                <a:gd name="connsiteY140" fmla="*/ 1433255 h 1433255"/>
                <a:gd name="connsiteX141" fmla="*/ 1610668 w 11218359"/>
                <a:gd name="connsiteY141" fmla="*/ 1433255 h 1433255"/>
                <a:gd name="connsiteX142" fmla="*/ 1622107 w 11218359"/>
                <a:gd name="connsiteY142" fmla="*/ 1433255 h 1433255"/>
                <a:gd name="connsiteX143" fmla="*/ 1633547 w 11218359"/>
                <a:gd name="connsiteY143" fmla="*/ 1433255 h 1433255"/>
                <a:gd name="connsiteX144" fmla="*/ 1644987 w 11218359"/>
                <a:gd name="connsiteY144" fmla="*/ 1433255 h 1433255"/>
                <a:gd name="connsiteX145" fmla="*/ 1656426 w 11218359"/>
                <a:gd name="connsiteY145" fmla="*/ 1433255 h 1433255"/>
                <a:gd name="connsiteX146" fmla="*/ 1667866 w 11218359"/>
                <a:gd name="connsiteY146" fmla="*/ 1433255 h 1433255"/>
                <a:gd name="connsiteX147" fmla="*/ 1679305 w 11218359"/>
                <a:gd name="connsiteY147" fmla="*/ 1433255 h 1433255"/>
                <a:gd name="connsiteX148" fmla="*/ 1690745 w 11218359"/>
                <a:gd name="connsiteY148" fmla="*/ 1433255 h 1433255"/>
                <a:gd name="connsiteX149" fmla="*/ 1702184 w 11218359"/>
                <a:gd name="connsiteY149" fmla="*/ 1433255 h 1433255"/>
                <a:gd name="connsiteX150" fmla="*/ 1713619 w 11218359"/>
                <a:gd name="connsiteY150" fmla="*/ 1433255 h 1433255"/>
                <a:gd name="connsiteX151" fmla="*/ 1725063 w 11218359"/>
                <a:gd name="connsiteY151" fmla="*/ 1433255 h 1433255"/>
                <a:gd name="connsiteX152" fmla="*/ 1736498 w 11218359"/>
                <a:gd name="connsiteY152" fmla="*/ 1433255 h 1433255"/>
                <a:gd name="connsiteX153" fmla="*/ 1747938 w 11218359"/>
                <a:gd name="connsiteY153" fmla="*/ 1433255 h 1433255"/>
                <a:gd name="connsiteX154" fmla="*/ 1759377 w 11218359"/>
                <a:gd name="connsiteY154" fmla="*/ 1433255 h 1433255"/>
                <a:gd name="connsiteX155" fmla="*/ 1770817 w 11218359"/>
                <a:gd name="connsiteY155" fmla="*/ 1433255 h 1433255"/>
                <a:gd name="connsiteX156" fmla="*/ 1782256 w 11218359"/>
                <a:gd name="connsiteY156" fmla="*/ 1433255 h 1433255"/>
                <a:gd name="connsiteX157" fmla="*/ 1793696 w 11218359"/>
                <a:gd name="connsiteY157" fmla="*/ 1433255 h 1433255"/>
                <a:gd name="connsiteX158" fmla="*/ 1805135 w 11218359"/>
                <a:gd name="connsiteY158" fmla="*/ 1433255 h 1433255"/>
                <a:gd name="connsiteX159" fmla="*/ 1816575 w 11218359"/>
                <a:gd name="connsiteY159" fmla="*/ 1433255 h 1433255"/>
                <a:gd name="connsiteX160" fmla="*/ 1828014 w 11218359"/>
                <a:gd name="connsiteY160" fmla="*/ 1433255 h 1433255"/>
                <a:gd name="connsiteX161" fmla="*/ 1839454 w 11218359"/>
                <a:gd name="connsiteY161" fmla="*/ 1433255 h 1433255"/>
                <a:gd name="connsiteX162" fmla="*/ 1850893 w 11218359"/>
                <a:gd name="connsiteY162" fmla="*/ 1433255 h 1433255"/>
                <a:gd name="connsiteX163" fmla="*/ 1862333 w 11218359"/>
                <a:gd name="connsiteY163" fmla="*/ 1433255 h 1433255"/>
                <a:gd name="connsiteX164" fmla="*/ 1873772 w 11218359"/>
                <a:gd name="connsiteY164" fmla="*/ 1433255 h 1433255"/>
                <a:gd name="connsiteX165" fmla="*/ 1885212 w 11218359"/>
                <a:gd name="connsiteY165" fmla="*/ 1433255 h 1433255"/>
                <a:gd name="connsiteX166" fmla="*/ 1896651 w 11218359"/>
                <a:gd name="connsiteY166" fmla="*/ 1433255 h 1433255"/>
                <a:gd name="connsiteX167" fmla="*/ 1908091 w 11218359"/>
                <a:gd name="connsiteY167" fmla="*/ 1433255 h 1433255"/>
                <a:gd name="connsiteX168" fmla="*/ 1919531 w 11218359"/>
                <a:gd name="connsiteY168" fmla="*/ 1433255 h 1433255"/>
                <a:gd name="connsiteX169" fmla="*/ 1930970 w 11218359"/>
                <a:gd name="connsiteY169" fmla="*/ 1433255 h 1433255"/>
                <a:gd name="connsiteX170" fmla="*/ 1942409 w 11218359"/>
                <a:gd name="connsiteY170" fmla="*/ 1433255 h 1433255"/>
                <a:gd name="connsiteX171" fmla="*/ 1953849 w 11218359"/>
                <a:gd name="connsiteY171" fmla="*/ 1433255 h 1433255"/>
                <a:gd name="connsiteX172" fmla="*/ 1965289 w 11218359"/>
                <a:gd name="connsiteY172" fmla="*/ 1433255 h 1433255"/>
                <a:gd name="connsiteX173" fmla="*/ 1976728 w 11218359"/>
                <a:gd name="connsiteY173" fmla="*/ 1433255 h 1433255"/>
                <a:gd name="connsiteX174" fmla="*/ 1988168 w 11218359"/>
                <a:gd name="connsiteY174" fmla="*/ 1433255 h 1433255"/>
                <a:gd name="connsiteX175" fmla="*/ 1999607 w 11218359"/>
                <a:gd name="connsiteY175" fmla="*/ 1433255 h 1433255"/>
                <a:gd name="connsiteX176" fmla="*/ 2011047 w 11218359"/>
                <a:gd name="connsiteY176" fmla="*/ 1433255 h 1433255"/>
                <a:gd name="connsiteX177" fmla="*/ 2022486 w 11218359"/>
                <a:gd name="connsiteY177" fmla="*/ 1433255 h 1433255"/>
                <a:gd name="connsiteX178" fmla="*/ 2033926 w 11218359"/>
                <a:gd name="connsiteY178" fmla="*/ 1433255 h 1433255"/>
                <a:gd name="connsiteX179" fmla="*/ 2045365 w 11218359"/>
                <a:gd name="connsiteY179" fmla="*/ 1433255 h 1433255"/>
                <a:gd name="connsiteX180" fmla="*/ 2056805 w 11218359"/>
                <a:gd name="connsiteY180" fmla="*/ 1433255 h 1433255"/>
                <a:gd name="connsiteX181" fmla="*/ 2068244 w 11218359"/>
                <a:gd name="connsiteY181" fmla="*/ 1433255 h 1433255"/>
                <a:gd name="connsiteX182" fmla="*/ 2079684 w 11218359"/>
                <a:gd name="connsiteY182" fmla="*/ 1433255 h 1433255"/>
                <a:gd name="connsiteX183" fmla="*/ 2091123 w 11218359"/>
                <a:gd name="connsiteY183" fmla="*/ 1433255 h 1433255"/>
                <a:gd name="connsiteX184" fmla="*/ 2102563 w 11218359"/>
                <a:gd name="connsiteY184" fmla="*/ 1433255 h 1433255"/>
                <a:gd name="connsiteX185" fmla="*/ 2114002 w 11218359"/>
                <a:gd name="connsiteY185" fmla="*/ 1433255 h 1433255"/>
                <a:gd name="connsiteX186" fmla="*/ 2125442 w 11218359"/>
                <a:gd name="connsiteY186" fmla="*/ 1433255 h 1433255"/>
                <a:gd name="connsiteX187" fmla="*/ 2136882 w 11218359"/>
                <a:gd name="connsiteY187" fmla="*/ 1433255 h 1433255"/>
                <a:gd name="connsiteX188" fmla="*/ 2148321 w 11218359"/>
                <a:gd name="connsiteY188" fmla="*/ 1433255 h 1433255"/>
                <a:gd name="connsiteX189" fmla="*/ 2159760 w 11218359"/>
                <a:gd name="connsiteY189" fmla="*/ 1433255 h 1433255"/>
                <a:gd name="connsiteX190" fmla="*/ 2171200 w 11218359"/>
                <a:gd name="connsiteY190" fmla="*/ 1433255 h 1433255"/>
                <a:gd name="connsiteX191" fmla="*/ 2182640 w 11218359"/>
                <a:gd name="connsiteY191" fmla="*/ 1433255 h 1433255"/>
                <a:gd name="connsiteX192" fmla="*/ 2194079 w 11218359"/>
                <a:gd name="connsiteY192" fmla="*/ 1433255 h 1433255"/>
                <a:gd name="connsiteX193" fmla="*/ 2205519 w 11218359"/>
                <a:gd name="connsiteY193" fmla="*/ 1433255 h 1433255"/>
                <a:gd name="connsiteX194" fmla="*/ 2216958 w 11218359"/>
                <a:gd name="connsiteY194" fmla="*/ 1433255 h 1433255"/>
                <a:gd name="connsiteX195" fmla="*/ 2228393 w 11218359"/>
                <a:gd name="connsiteY195" fmla="*/ 1433255 h 1433255"/>
                <a:gd name="connsiteX196" fmla="*/ 2239837 w 11218359"/>
                <a:gd name="connsiteY196" fmla="*/ 1433255 h 1433255"/>
                <a:gd name="connsiteX197" fmla="*/ 2251272 w 11218359"/>
                <a:gd name="connsiteY197" fmla="*/ 1433255 h 1433255"/>
                <a:gd name="connsiteX198" fmla="*/ 2262716 w 11218359"/>
                <a:gd name="connsiteY198" fmla="*/ 1433255 h 1433255"/>
                <a:gd name="connsiteX199" fmla="*/ 2274151 w 11218359"/>
                <a:gd name="connsiteY199" fmla="*/ 1433255 h 1433255"/>
                <a:gd name="connsiteX200" fmla="*/ 2285591 w 11218359"/>
                <a:gd name="connsiteY200" fmla="*/ 1433255 h 1433255"/>
                <a:gd name="connsiteX201" fmla="*/ 2297030 w 11218359"/>
                <a:gd name="connsiteY201" fmla="*/ 1433255 h 1433255"/>
                <a:gd name="connsiteX202" fmla="*/ 2308470 w 11218359"/>
                <a:gd name="connsiteY202" fmla="*/ 1433255 h 1433255"/>
                <a:gd name="connsiteX203" fmla="*/ 2319909 w 11218359"/>
                <a:gd name="connsiteY203" fmla="*/ 1433255 h 1433255"/>
                <a:gd name="connsiteX204" fmla="*/ 2331349 w 11218359"/>
                <a:gd name="connsiteY204" fmla="*/ 1433255 h 1433255"/>
                <a:gd name="connsiteX205" fmla="*/ 2342788 w 11218359"/>
                <a:gd name="connsiteY205" fmla="*/ 1433255 h 1433255"/>
                <a:gd name="connsiteX206" fmla="*/ 2354228 w 11218359"/>
                <a:gd name="connsiteY206" fmla="*/ 1433255 h 1433255"/>
                <a:gd name="connsiteX207" fmla="*/ 2365667 w 11218359"/>
                <a:gd name="connsiteY207" fmla="*/ 1433255 h 1433255"/>
                <a:gd name="connsiteX208" fmla="*/ 2377107 w 11218359"/>
                <a:gd name="connsiteY208" fmla="*/ 1433255 h 1433255"/>
                <a:gd name="connsiteX209" fmla="*/ 2388546 w 11218359"/>
                <a:gd name="connsiteY209" fmla="*/ 1433255 h 1433255"/>
                <a:gd name="connsiteX210" fmla="*/ 2399986 w 11218359"/>
                <a:gd name="connsiteY210" fmla="*/ 1433255 h 1433255"/>
                <a:gd name="connsiteX211" fmla="*/ 2411425 w 11218359"/>
                <a:gd name="connsiteY211" fmla="*/ 1433255 h 1433255"/>
                <a:gd name="connsiteX212" fmla="*/ 2422865 w 11218359"/>
                <a:gd name="connsiteY212" fmla="*/ 1433255 h 1433255"/>
                <a:gd name="connsiteX213" fmla="*/ 2434304 w 11218359"/>
                <a:gd name="connsiteY213" fmla="*/ 1433255 h 1433255"/>
                <a:gd name="connsiteX214" fmla="*/ 2445744 w 11218359"/>
                <a:gd name="connsiteY214" fmla="*/ 1433255 h 1433255"/>
                <a:gd name="connsiteX215" fmla="*/ 2457184 w 11218359"/>
                <a:gd name="connsiteY215" fmla="*/ 1433255 h 1433255"/>
                <a:gd name="connsiteX216" fmla="*/ 2468623 w 11218359"/>
                <a:gd name="connsiteY216" fmla="*/ 1433255 h 1433255"/>
                <a:gd name="connsiteX217" fmla="*/ 2480062 w 11218359"/>
                <a:gd name="connsiteY217" fmla="*/ 1433255 h 1433255"/>
                <a:gd name="connsiteX218" fmla="*/ 2491502 w 11218359"/>
                <a:gd name="connsiteY218" fmla="*/ 1433255 h 1433255"/>
                <a:gd name="connsiteX219" fmla="*/ 2502942 w 11218359"/>
                <a:gd name="connsiteY219" fmla="*/ 1433255 h 1433255"/>
                <a:gd name="connsiteX220" fmla="*/ 2514381 w 11218359"/>
                <a:gd name="connsiteY220" fmla="*/ 1433255 h 1433255"/>
                <a:gd name="connsiteX221" fmla="*/ 2525821 w 11218359"/>
                <a:gd name="connsiteY221" fmla="*/ 1433255 h 1433255"/>
                <a:gd name="connsiteX222" fmla="*/ 2537260 w 11218359"/>
                <a:gd name="connsiteY222" fmla="*/ 1433255 h 1433255"/>
                <a:gd name="connsiteX223" fmla="*/ 2548700 w 11218359"/>
                <a:gd name="connsiteY223" fmla="*/ 1433255 h 1433255"/>
                <a:gd name="connsiteX224" fmla="*/ 2560139 w 11218359"/>
                <a:gd name="connsiteY224" fmla="*/ 1433255 h 1433255"/>
                <a:gd name="connsiteX225" fmla="*/ 2571579 w 11218359"/>
                <a:gd name="connsiteY225" fmla="*/ 1433255 h 1433255"/>
                <a:gd name="connsiteX226" fmla="*/ 2583018 w 11218359"/>
                <a:gd name="connsiteY226" fmla="*/ 1433255 h 1433255"/>
                <a:gd name="connsiteX227" fmla="*/ 2594458 w 11218359"/>
                <a:gd name="connsiteY227" fmla="*/ 1433255 h 1433255"/>
                <a:gd name="connsiteX228" fmla="*/ 2605897 w 11218359"/>
                <a:gd name="connsiteY228" fmla="*/ 1433255 h 1433255"/>
                <a:gd name="connsiteX229" fmla="*/ 2617337 w 11218359"/>
                <a:gd name="connsiteY229" fmla="*/ 1433255 h 1433255"/>
                <a:gd name="connsiteX230" fmla="*/ 2628776 w 11218359"/>
                <a:gd name="connsiteY230" fmla="*/ 1433255 h 1433255"/>
                <a:gd name="connsiteX231" fmla="*/ 2640216 w 11218359"/>
                <a:gd name="connsiteY231" fmla="*/ 1433255 h 1433255"/>
                <a:gd name="connsiteX232" fmla="*/ 2651655 w 11218359"/>
                <a:gd name="connsiteY232" fmla="*/ 1433255 h 1433255"/>
                <a:gd name="connsiteX233" fmla="*/ 2663095 w 11218359"/>
                <a:gd name="connsiteY233" fmla="*/ 1433255 h 1433255"/>
                <a:gd name="connsiteX234" fmla="*/ 2674535 w 11218359"/>
                <a:gd name="connsiteY234" fmla="*/ 1433255 h 1433255"/>
                <a:gd name="connsiteX235" fmla="*/ 2685974 w 11218359"/>
                <a:gd name="connsiteY235" fmla="*/ 1433255 h 1433255"/>
                <a:gd name="connsiteX236" fmla="*/ 2697413 w 11218359"/>
                <a:gd name="connsiteY236" fmla="*/ 1433255 h 1433255"/>
                <a:gd name="connsiteX237" fmla="*/ 2708853 w 11218359"/>
                <a:gd name="connsiteY237" fmla="*/ 1433255 h 1433255"/>
                <a:gd name="connsiteX238" fmla="*/ 2720293 w 11218359"/>
                <a:gd name="connsiteY238" fmla="*/ 1433255 h 1433255"/>
                <a:gd name="connsiteX239" fmla="*/ 2731727 w 11218359"/>
                <a:gd name="connsiteY239" fmla="*/ 1433255 h 1433255"/>
                <a:gd name="connsiteX240" fmla="*/ 2743172 w 11218359"/>
                <a:gd name="connsiteY240" fmla="*/ 1433255 h 1433255"/>
                <a:gd name="connsiteX241" fmla="*/ 2754611 w 11218359"/>
                <a:gd name="connsiteY241" fmla="*/ 1433255 h 1433255"/>
                <a:gd name="connsiteX242" fmla="*/ 2766046 w 11218359"/>
                <a:gd name="connsiteY242" fmla="*/ 1433255 h 1433255"/>
                <a:gd name="connsiteX243" fmla="*/ 2777490 w 11218359"/>
                <a:gd name="connsiteY243" fmla="*/ 1433255 h 1433255"/>
                <a:gd name="connsiteX244" fmla="*/ 2788925 w 11218359"/>
                <a:gd name="connsiteY244" fmla="*/ 1433255 h 1433255"/>
                <a:gd name="connsiteX245" fmla="*/ 2800364 w 11218359"/>
                <a:gd name="connsiteY245" fmla="*/ 1433255 h 1433255"/>
                <a:gd name="connsiteX246" fmla="*/ 2811804 w 11218359"/>
                <a:gd name="connsiteY246" fmla="*/ 1433255 h 1433255"/>
                <a:gd name="connsiteX247" fmla="*/ 2823243 w 11218359"/>
                <a:gd name="connsiteY247" fmla="*/ 1433255 h 1433255"/>
                <a:gd name="connsiteX248" fmla="*/ 2834683 w 11218359"/>
                <a:gd name="connsiteY248" fmla="*/ 1433255 h 1433255"/>
                <a:gd name="connsiteX249" fmla="*/ 2846123 w 11218359"/>
                <a:gd name="connsiteY249" fmla="*/ 1433255 h 1433255"/>
                <a:gd name="connsiteX250" fmla="*/ 2857562 w 11218359"/>
                <a:gd name="connsiteY250" fmla="*/ 1433255 h 1433255"/>
                <a:gd name="connsiteX251" fmla="*/ 2869001 w 11218359"/>
                <a:gd name="connsiteY251" fmla="*/ 1433255 h 1433255"/>
                <a:gd name="connsiteX252" fmla="*/ 2880441 w 11218359"/>
                <a:gd name="connsiteY252" fmla="*/ 1433255 h 1433255"/>
                <a:gd name="connsiteX253" fmla="*/ 2891881 w 11218359"/>
                <a:gd name="connsiteY253" fmla="*/ 1433255 h 1433255"/>
                <a:gd name="connsiteX254" fmla="*/ 2903320 w 11218359"/>
                <a:gd name="connsiteY254" fmla="*/ 1433255 h 1433255"/>
                <a:gd name="connsiteX255" fmla="*/ 2914760 w 11218359"/>
                <a:gd name="connsiteY255" fmla="*/ 1433255 h 1433255"/>
                <a:gd name="connsiteX256" fmla="*/ 2926199 w 11218359"/>
                <a:gd name="connsiteY256" fmla="*/ 1433255 h 1433255"/>
                <a:gd name="connsiteX257" fmla="*/ 2937639 w 11218359"/>
                <a:gd name="connsiteY257" fmla="*/ 1433255 h 1433255"/>
                <a:gd name="connsiteX258" fmla="*/ 2949078 w 11218359"/>
                <a:gd name="connsiteY258" fmla="*/ 1433255 h 1433255"/>
                <a:gd name="connsiteX259" fmla="*/ 2960518 w 11218359"/>
                <a:gd name="connsiteY259" fmla="*/ 1433255 h 1433255"/>
                <a:gd name="connsiteX260" fmla="*/ 2971957 w 11218359"/>
                <a:gd name="connsiteY260" fmla="*/ 1433255 h 1433255"/>
                <a:gd name="connsiteX261" fmla="*/ 2983397 w 11218359"/>
                <a:gd name="connsiteY261" fmla="*/ 1433255 h 1433255"/>
                <a:gd name="connsiteX262" fmla="*/ 2994837 w 11218359"/>
                <a:gd name="connsiteY262" fmla="*/ 1433255 h 1433255"/>
                <a:gd name="connsiteX263" fmla="*/ 3006276 w 11218359"/>
                <a:gd name="connsiteY263" fmla="*/ 1433255 h 1433255"/>
                <a:gd name="connsiteX264" fmla="*/ 3017715 w 11218359"/>
                <a:gd name="connsiteY264" fmla="*/ 1433255 h 1433255"/>
                <a:gd name="connsiteX265" fmla="*/ 3029155 w 11218359"/>
                <a:gd name="connsiteY265" fmla="*/ 1433255 h 1433255"/>
                <a:gd name="connsiteX266" fmla="*/ 3040594 w 11218359"/>
                <a:gd name="connsiteY266" fmla="*/ 1433255 h 1433255"/>
                <a:gd name="connsiteX267" fmla="*/ 3052034 w 11218359"/>
                <a:gd name="connsiteY267" fmla="*/ 1433255 h 1433255"/>
                <a:gd name="connsiteX268" fmla="*/ 3063474 w 11218359"/>
                <a:gd name="connsiteY268" fmla="*/ 1433255 h 1433255"/>
                <a:gd name="connsiteX269" fmla="*/ 3074913 w 11218359"/>
                <a:gd name="connsiteY269" fmla="*/ 1433255 h 1433255"/>
                <a:gd name="connsiteX270" fmla="*/ 3086352 w 11218359"/>
                <a:gd name="connsiteY270" fmla="*/ 1433255 h 1433255"/>
                <a:gd name="connsiteX271" fmla="*/ 3097792 w 11218359"/>
                <a:gd name="connsiteY271" fmla="*/ 1433255 h 1433255"/>
                <a:gd name="connsiteX272" fmla="*/ 3109232 w 11218359"/>
                <a:gd name="connsiteY272" fmla="*/ 1433255 h 1433255"/>
                <a:gd name="connsiteX273" fmla="*/ 3120671 w 11218359"/>
                <a:gd name="connsiteY273" fmla="*/ 1433255 h 1433255"/>
                <a:gd name="connsiteX274" fmla="*/ 3132111 w 11218359"/>
                <a:gd name="connsiteY274" fmla="*/ 1433255 h 1433255"/>
                <a:gd name="connsiteX275" fmla="*/ 3143550 w 11218359"/>
                <a:gd name="connsiteY275" fmla="*/ 1433255 h 1433255"/>
                <a:gd name="connsiteX276" fmla="*/ 3154990 w 11218359"/>
                <a:gd name="connsiteY276" fmla="*/ 1433255 h 1433255"/>
                <a:gd name="connsiteX277" fmla="*/ 3166429 w 11218359"/>
                <a:gd name="connsiteY277" fmla="*/ 1433255 h 1433255"/>
                <a:gd name="connsiteX278" fmla="*/ 3177869 w 11218359"/>
                <a:gd name="connsiteY278" fmla="*/ 1433255 h 1433255"/>
                <a:gd name="connsiteX279" fmla="*/ 3189308 w 11218359"/>
                <a:gd name="connsiteY279" fmla="*/ 1433255 h 1433255"/>
                <a:gd name="connsiteX280" fmla="*/ 3200748 w 11218359"/>
                <a:gd name="connsiteY280" fmla="*/ 1433255 h 1433255"/>
                <a:gd name="connsiteX281" fmla="*/ 3212187 w 11218359"/>
                <a:gd name="connsiteY281" fmla="*/ 1433255 h 1433255"/>
                <a:gd name="connsiteX282" fmla="*/ 3223627 w 11218359"/>
                <a:gd name="connsiteY282" fmla="*/ 1433255 h 1433255"/>
                <a:gd name="connsiteX283" fmla="*/ 3235066 w 11218359"/>
                <a:gd name="connsiteY283" fmla="*/ 1433255 h 1433255"/>
                <a:gd name="connsiteX284" fmla="*/ 3246501 w 11218359"/>
                <a:gd name="connsiteY284" fmla="*/ 1433255 h 1433255"/>
                <a:gd name="connsiteX285" fmla="*/ 3257945 w 11218359"/>
                <a:gd name="connsiteY285" fmla="*/ 1433255 h 1433255"/>
                <a:gd name="connsiteX286" fmla="*/ 3269385 w 11218359"/>
                <a:gd name="connsiteY286" fmla="*/ 1433255 h 1433255"/>
                <a:gd name="connsiteX287" fmla="*/ 3280825 w 11218359"/>
                <a:gd name="connsiteY287" fmla="*/ 1433255 h 1433255"/>
                <a:gd name="connsiteX288" fmla="*/ 3292264 w 11218359"/>
                <a:gd name="connsiteY288" fmla="*/ 1433255 h 1433255"/>
                <a:gd name="connsiteX289" fmla="*/ 3303699 w 11218359"/>
                <a:gd name="connsiteY289" fmla="*/ 1433255 h 1433255"/>
                <a:gd name="connsiteX290" fmla="*/ 3315143 w 11218359"/>
                <a:gd name="connsiteY290" fmla="*/ 1433255 h 1433255"/>
                <a:gd name="connsiteX291" fmla="*/ 3326578 w 11218359"/>
                <a:gd name="connsiteY291" fmla="*/ 1433255 h 1433255"/>
                <a:gd name="connsiteX292" fmla="*/ 3338017 w 11218359"/>
                <a:gd name="connsiteY292" fmla="*/ 1433255 h 1433255"/>
                <a:gd name="connsiteX293" fmla="*/ 3349457 w 11218359"/>
                <a:gd name="connsiteY293" fmla="*/ 1433255 h 1433255"/>
                <a:gd name="connsiteX294" fmla="*/ 3360896 w 11218359"/>
                <a:gd name="connsiteY294" fmla="*/ 1433255 h 1433255"/>
                <a:gd name="connsiteX295" fmla="*/ 3372336 w 11218359"/>
                <a:gd name="connsiteY295" fmla="*/ 1433255 h 1433255"/>
                <a:gd name="connsiteX296" fmla="*/ 3383776 w 11218359"/>
                <a:gd name="connsiteY296" fmla="*/ 1433255 h 1433255"/>
                <a:gd name="connsiteX297" fmla="*/ 3395215 w 11218359"/>
                <a:gd name="connsiteY297" fmla="*/ 1433255 h 1433255"/>
                <a:gd name="connsiteX298" fmla="*/ 3406654 w 11218359"/>
                <a:gd name="connsiteY298" fmla="*/ 1433255 h 1433255"/>
                <a:gd name="connsiteX299" fmla="*/ 3418094 w 11218359"/>
                <a:gd name="connsiteY299" fmla="*/ 1433255 h 1433255"/>
                <a:gd name="connsiteX300" fmla="*/ 3429534 w 11218359"/>
                <a:gd name="connsiteY300" fmla="*/ 1433255 h 1433255"/>
                <a:gd name="connsiteX301" fmla="*/ 3440973 w 11218359"/>
                <a:gd name="connsiteY301" fmla="*/ 1433255 h 1433255"/>
                <a:gd name="connsiteX302" fmla="*/ 3452413 w 11218359"/>
                <a:gd name="connsiteY302" fmla="*/ 1433255 h 1433255"/>
                <a:gd name="connsiteX303" fmla="*/ 3463852 w 11218359"/>
                <a:gd name="connsiteY303" fmla="*/ 1433255 h 1433255"/>
                <a:gd name="connsiteX304" fmla="*/ 3475292 w 11218359"/>
                <a:gd name="connsiteY304" fmla="*/ 1433255 h 1433255"/>
                <a:gd name="connsiteX305" fmla="*/ 3486731 w 11218359"/>
                <a:gd name="connsiteY305" fmla="*/ 1433255 h 1433255"/>
                <a:gd name="connsiteX306" fmla="*/ 3498171 w 11218359"/>
                <a:gd name="connsiteY306" fmla="*/ 1433255 h 1433255"/>
                <a:gd name="connsiteX307" fmla="*/ 3509610 w 11218359"/>
                <a:gd name="connsiteY307" fmla="*/ 1433255 h 1433255"/>
                <a:gd name="connsiteX308" fmla="*/ 3521050 w 11218359"/>
                <a:gd name="connsiteY308" fmla="*/ 1433255 h 1433255"/>
                <a:gd name="connsiteX309" fmla="*/ 3532489 w 11218359"/>
                <a:gd name="connsiteY309" fmla="*/ 1433255 h 1433255"/>
                <a:gd name="connsiteX310" fmla="*/ 3543929 w 11218359"/>
                <a:gd name="connsiteY310" fmla="*/ 1433255 h 1433255"/>
                <a:gd name="connsiteX311" fmla="*/ 3555368 w 11218359"/>
                <a:gd name="connsiteY311" fmla="*/ 1433255 h 1433255"/>
                <a:gd name="connsiteX312" fmla="*/ 3566808 w 11218359"/>
                <a:gd name="connsiteY312" fmla="*/ 1433255 h 1433255"/>
                <a:gd name="connsiteX313" fmla="*/ 3578247 w 11218359"/>
                <a:gd name="connsiteY313" fmla="*/ 1433255 h 1433255"/>
                <a:gd name="connsiteX314" fmla="*/ 3589687 w 11218359"/>
                <a:gd name="connsiteY314" fmla="*/ 1433255 h 1433255"/>
                <a:gd name="connsiteX315" fmla="*/ 3601127 w 11218359"/>
                <a:gd name="connsiteY315" fmla="*/ 1433255 h 1433255"/>
                <a:gd name="connsiteX316" fmla="*/ 3612566 w 11218359"/>
                <a:gd name="connsiteY316" fmla="*/ 1433255 h 1433255"/>
                <a:gd name="connsiteX317" fmla="*/ 3624005 w 11218359"/>
                <a:gd name="connsiteY317" fmla="*/ 1433255 h 1433255"/>
                <a:gd name="connsiteX318" fmla="*/ 3635445 w 11218359"/>
                <a:gd name="connsiteY318" fmla="*/ 1433255 h 1433255"/>
                <a:gd name="connsiteX319" fmla="*/ 3646885 w 11218359"/>
                <a:gd name="connsiteY319" fmla="*/ 1433255 h 1433255"/>
                <a:gd name="connsiteX320" fmla="*/ 3658324 w 11218359"/>
                <a:gd name="connsiteY320" fmla="*/ 1433255 h 1433255"/>
                <a:gd name="connsiteX321" fmla="*/ 3669764 w 11218359"/>
                <a:gd name="connsiteY321" fmla="*/ 1433255 h 1433255"/>
                <a:gd name="connsiteX322" fmla="*/ 3681203 w 11218359"/>
                <a:gd name="connsiteY322" fmla="*/ 1433255 h 1433255"/>
                <a:gd name="connsiteX323" fmla="*/ 3692643 w 11218359"/>
                <a:gd name="connsiteY323" fmla="*/ 1433255 h 1433255"/>
                <a:gd name="connsiteX324" fmla="*/ 3704082 w 11218359"/>
                <a:gd name="connsiteY324" fmla="*/ 1433255 h 1433255"/>
                <a:gd name="connsiteX325" fmla="*/ 3715522 w 11218359"/>
                <a:gd name="connsiteY325" fmla="*/ 1433255 h 1433255"/>
                <a:gd name="connsiteX326" fmla="*/ 3726961 w 11218359"/>
                <a:gd name="connsiteY326" fmla="*/ 1433255 h 1433255"/>
                <a:gd name="connsiteX327" fmla="*/ 3738401 w 11218359"/>
                <a:gd name="connsiteY327" fmla="*/ 1433255 h 1433255"/>
                <a:gd name="connsiteX328" fmla="*/ 3749840 w 11218359"/>
                <a:gd name="connsiteY328" fmla="*/ 1433255 h 1433255"/>
                <a:gd name="connsiteX329" fmla="*/ 3761280 w 11218359"/>
                <a:gd name="connsiteY329" fmla="*/ 1433255 h 1433255"/>
                <a:gd name="connsiteX330" fmla="*/ 3772719 w 11218359"/>
                <a:gd name="connsiteY330" fmla="*/ 1433255 h 1433255"/>
                <a:gd name="connsiteX331" fmla="*/ 3784154 w 11218359"/>
                <a:gd name="connsiteY331" fmla="*/ 1433255 h 1433255"/>
                <a:gd name="connsiteX332" fmla="*/ 3795598 w 11218359"/>
                <a:gd name="connsiteY332" fmla="*/ 1433255 h 1433255"/>
                <a:gd name="connsiteX333" fmla="*/ 3807033 w 11218359"/>
                <a:gd name="connsiteY333" fmla="*/ 1433255 h 1433255"/>
                <a:gd name="connsiteX334" fmla="*/ 3818473 w 11218359"/>
                <a:gd name="connsiteY334" fmla="*/ 1433255 h 1433255"/>
                <a:gd name="connsiteX335" fmla="*/ 3829917 w 11218359"/>
                <a:gd name="connsiteY335" fmla="*/ 1433255 h 1433255"/>
                <a:gd name="connsiteX336" fmla="*/ 3841352 w 11218359"/>
                <a:gd name="connsiteY336" fmla="*/ 1433255 h 1433255"/>
                <a:gd name="connsiteX337" fmla="*/ 3852791 w 11218359"/>
                <a:gd name="connsiteY337" fmla="*/ 1433255 h 1433255"/>
                <a:gd name="connsiteX338" fmla="*/ 3864231 w 11218359"/>
                <a:gd name="connsiteY338" fmla="*/ 1433255 h 1433255"/>
                <a:gd name="connsiteX339" fmla="*/ 3875670 w 11218359"/>
                <a:gd name="connsiteY339" fmla="*/ 1433255 h 1433255"/>
                <a:gd name="connsiteX340" fmla="*/ 3887110 w 11218359"/>
                <a:gd name="connsiteY340" fmla="*/ 1433255 h 1433255"/>
                <a:gd name="connsiteX341" fmla="*/ 3898549 w 11218359"/>
                <a:gd name="connsiteY341" fmla="*/ 1433255 h 1433255"/>
                <a:gd name="connsiteX342" fmla="*/ 3909989 w 11218359"/>
                <a:gd name="connsiteY342" fmla="*/ 1433255 h 1433255"/>
                <a:gd name="connsiteX343" fmla="*/ 3921447 w 11218359"/>
                <a:gd name="connsiteY343" fmla="*/ 1433255 h 1433255"/>
                <a:gd name="connsiteX344" fmla="*/ 3932878 w 11218359"/>
                <a:gd name="connsiteY344" fmla="*/ 1433255 h 1433255"/>
                <a:gd name="connsiteX345" fmla="*/ 3944307 w 11218359"/>
                <a:gd name="connsiteY345" fmla="*/ 1433255 h 1433255"/>
                <a:gd name="connsiteX346" fmla="*/ 3955737 w 11218359"/>
                <a:gd name="connsiteY346" fmla="*/ 1433255 h 1433255"/>
                <a:gd name="connsiteX347" fmla="*/ 3967167 w 11218359"/>
                <a:gd name="connsiteY347" fmla="*/ 1433255 h 1433255"/>
                <a:gd name="connsiteX348" fmla="*/ 3978645 w 11218359"/>
                <a:gd name="connsiteY348" fmla="*/ 1433255 h 1433255"/>
                <a:gd name="connsiteX349" fmla="*/ 3990075 w 11218359"/>
                <a:gd name="connsiteY349" fmla="*/ 1433255 h 1433255"/>
                <a:gd name="connsiteX350" fmla="*/ 4001505 w 11218359"/>
                <a:gd name="connsiteY350" fmla="*/ 1433255 h 1433255"/>
                <a:gd name="connsiteX351" fmla="*/ 4012935 w 11218359"/>
                <a:gd name="connsiteY351" fmla="*/ 1433255 h 1433255"/>
                <a:gd name="connsiteX352" fmla="*/ 4024365 w 11218359"/>
                <a:gd name="connsiteY352" fmla="*/ 1433255 h 1433255"/>
                <a:gd name="connsiteX353" fmla="*/ 4035843 w 11218359"/>
                <a:gd name="connsiteY353" fmla="*/ 1433255 h 1433255"/>
                <a:gd name="connsiteX354" fmla="*/ 4047273 w 11218359"/>
                <a:gd name="connsiteY354" fmla="*/ 1433255 h 1433255"/>
                <a:gd name="connsiteX355" fmla="*/ 4058702 w 11218359"/>
                <a:gd name="connsiteY355" fmla="*/ 1433255 h 1433255"/>
                <a:gd name="connsiteX356" fmla="*/ 4070133 w 11218359"/>
                <a:gd name="connsiteY356" fmla="*/ 1433255 h 1433255"/>
                <a:gd name="connsiteX357" fmla="*/ 4081563 w 11218359"/>
                <a:gd name="connsiteY357" fmla="*/ 1433255 h 1433255"/>
                <a:gd name="connsiteX358" fmla="*/ 4093040 w 11218359"/>
                <a:gd name="connsiteY358" fmla="*/ 1433255 h 1433255"/>
                <a:gd name="connsiteX359" fmla="*/ 4104471 w 11218359"/>
                <a:gd name="connsiteY359" fmla="*/ 1433255 h 1433255"/>
                <a:gd name="connsiteX360" fmla="*/ 4115900 w 11218359"/>
                <a:gd name="connsiteY360" fmla="*/ 1433255 h 1433255"/>
                <a:gd name="connsiteX361" fmla="*/ 4127330 w 11218359"/>
                <a:gd name="connsiteY361" fmla="*/ 1433255 h 1433255"/>
                <a:gd name="connsiteX362" fmla="*/ 4138760 w 11218359"/>
                <a:gd name="connsiteY362" fmla="*/ 1433255 h 1433255"/>
                <a:gd name="connsiteX363" fmla="*/ 4150238 w 11218359"/>
                <a:gd name="connsiteY363" fmla="*/ 1433255 h 1433255"/>
                <a:gd name="connsiteX364" fmla="*/ 4161668 w 11218359"/>
                <a:gd name="connsiteY364" fmla="*/ 1433255 h 1433255"/>
                <a:gd name="connsiteX365" fmla="*/ 4173098 w 11218359"/>
                <a:gd name="connsiteY365" fmla="*/ 1433255 h 1433255"/>
                <a:gd name="connsiteX366" fmla="*/ 4184528 w 11218359"/>
                <a:gd name="connsiteY366" fmla="*/ 1433255 h 1433255"/>
                <a:gd name="connsiteX367" fmla="*/ 4195958 w 11218359"/>
                <a:gd name="connsiteY367" fmla="*/ 195310 h 1433255"/>
                <a:gd name="connsiteX368" fmla="*/ 4207436 w 11218359"/>
                <a:gd name="connsiteY368" fmla="*/ 6010 h 1433255"/>
                <a:gd name="connsiteX369" fmla="*/ 4218865 w 11218359"/>
                <a:gd name="connsiteY369" fmla="*/ 0 h 1433255"/>
                <a:gd name="connsiteX370" fmla="*/ 4230296 w 11218359"/>
                <a:gd name="connsiteY370" fmla="*/ 99155 h 1433255"/>
                <a:gd name="connsiteX371" fmla="*/ 4241726 w 11218359"/>
                <a:gd name="connsiteY371" fmla="*/ 294465 h 1433255"/>
                <a:gd name="connsiteX372" fmla="*/ 4253156 w 11218359"/>
                <a:gd name="connsiteY372" fmla="*/ 815783 h 1433255"/>
                <a:gd name="connsiteX373" fmla="*/ 4264634 w 11218359"/>
                <a:gd name="connsiteY373" fmla="*/ 330522 h 1433255"/>
                <a:gd name="connsiteX374" fmla="*/ 4276063 w 11218359"/>
                <a:gd name="connsiteY374" fmla="*/ 132207 h 1433255"/>
                <a:gd name="connsiteX375" fmla="*/ 4287493 w 11218359"/>
                <a:gd name="connsiteY375" fmla="*/ 274934 h 1433255"/>
                <a:gd name="connsiteX376" fmla="*/ 4298923 w 11218359"/>
                <a:gd name="connsiteY376" fmla="*/ 441693 h 1433255"/>
                <a:gd name="connsiteX377" fmla="*/ 4310353 w 11218359"/>
                <a:gd name="connsiteY377" fmla="*/ 124697 h 1433255"/>
                <a:gd name="connsiteX378" fmla="*/ 4321831 w 11218359"/>
                <a:gd name="connsiteY378" fmla="*/ 548364 h 1433255"/>
                <a:gd name="connsiteX379" fmla="*/ 4333261 w 11218359"/>
                <a:gd name="connsiteY379" fmla="*/ 1295038 h 1433255"/>
                <a:gd name="connsiteX380" fmla="*/ 4344691 w 11218359"/>
                <a:gd name="connsiteY380" fmla="*/ 1421235 h 1433255"/>
                <a:gd name="connsiteX381" fmla="*/ 4356121 w 11218359"/>
                <a:gd name="connsiteY381" fmla="*/ 1424240 h 1433255"/>
                <a:gd name="connsiteX382" fmla="*/ 4367551 w 11218359"/>
                <a:gd name="connsiteY382" fmla="*/ 1433255 h 1433255"/>
                <a:gd name="connsiteX383" fmla="*/ 4379028 w 11218359"/>
                <a:gd name="connsiteY383" fmla="*/ 1433255 h 1433255"/>
                <a:gd name="connsiteX384" fmla="*/ 4390458 w 11218359"/>
                <a:gd name="connsiteY384" fmla="*/ 1433255 h 1433255"/>
                <a:gd name="connsiteX385" fmla="*/ 4401889 w 11218359"/>
                <a:gd name="connsiteY385" fmla="*/ 1433255 h 1433255"/>
                <a:gd name="connsiteX386" fmla="*/ 4413319 w 11218359"/>
                <a:gd name="connsiteY386" fmla="*/ 1433255 h 1433255"/>
                <a:gd name="connsiteX387" fmla="*/ 4424749 w 11218359"/>
                <a:gd name="connsiteY387" fmla="*/ 1433255 h 1433255"/>
                <a:gd name="connsiteX388" fmla="*/ 4436226 w 11218359"/>
                <a:gd name="connsiteY388" fmla="*/ 1433255 h 1433255"/>
                <a:gd name="connsiteX389" fmla="*/ 4447656 w 11218359"/>
                <a:gd name="connsiteY389" fmla="*/ 1433255 h 1433255"/>
                <a:gd name="connsiteX390" fmla="*/ 4459086 w 11218359"/>
                <a:gd name="connsiteY390" fmla="*/ 1433255 h 1433255"/>
                <a:gd name="connsiteX391" fmla="*/ 4470516 w 11218359"/>
                <a:gd name="connsiteY391" fmla="*/ 1433255 h 1433255"/>
                <a:gd name="connsiteX392" fmla="*/ 4481946 w 11218359"/>
                <a:gd name="connsiteY392" fmla="*/ 1433255 h 1433255"/>
                <a:gd name="connsiteX393" fmla="*/ 4493424 w 11218359"/>
                <a:gd name="connsiteY393" fmla="*/ 1433255 h 1433255"/>
                <a:gd name="connsiteX394" fmla="*/ 4504854 w 11218359"/>
                <a:gd name="connsiteY394" fmla="*/ 1433255 h 1433255"/>
                <a:gd name="connsiteX395" fmla="*/ 4516284 w 11218359"/>
                <a:gd name="connsiteY395" fmla="*/ 1433255 h 1433255"/>
                <a:gd name="connsiteX396" fmla="*/ 4527714 w 11218359"/>
                <a:gd name="connsiteY396" fmla="*/ 1433255 h 1433255"/>
                <a:gd name="connsiteX397" fmla="*/ 4539144 w 11218359"/>
                <a:gd name="connsiteY397" fmla="*/ 1433255 h 1433255"/>
                <a:gd name="connsiteX398" fmla="*/ 4550621 w 11218359"/>
                <a:gd name="connsiteY398" fmla="*/ 1433255 h 1433255"/>
                <a:gd name="connsiteX399" fmla="*/ 4562051 w 11218359"/>
                <a:gd name="connsiteY399" fmla="*/ 1433255 h 1433255"/>
                <a:gd name="connsiteX400" fmla="*/ 4573482 w 11218359"/>
                <a:gd name="connsiteY400" fmla="*/ 1433255 h 1433255"/>
                <a:gd name="connsiteX401" fmla="*/ 4584912 w 11218359"/>
                <a:gd name="connsiteY401" fmla="*/ 1433255 h 1433255"/>
                <a:gd name="connsiteX402" fmla="*/ 4596341 w 11218359"/>
                <a:gd name="connsiteY402" fmla="*/ 1433255 h 1433255"/>
                <a:gd name="connsiteX403" fmla="*/ 4607771 w 11218359"/>
                <a:gd name="connsiteY403" fmla="*/ 1433255 h 1433255"/>
                <a:gd name="connsiteX404" fmla="*/ 4619249 w 11218359"/>
                <a:gd name="connsiteY404" fmla="*/ 1433255 h 1433255"/>
                <a:gd name="connsiteX405" fmla="*/ 4630679 w 11218359"/>
                <a:gd name="connsiteY405" fmla="*/ 1433255 h 1433255"/>
                <a:gd name="connsiteX406" fmla="*/ 4642109 w 11218359"/>
                <a:gd name="connsiteY406" fmla="*/ 1433255 h 1433255"/>
                <a:gd name="connsiteX407" fmla="*/ 4653539 w 11218359"/>
                <a:gd name="connsiteY407" fmla="*/ 1433255 h 1433255"/>
                <a:gd name="connsiteX408" fmla="*/ 4664969 w 11218359"/>
                <a:gd name="connsiteY408" fmla="*/ 1433255 h 1433255"/>
                <a:gd name="connsiteX409" fmla="*/ 4676447 w 11218359"/>
                <a:gd name="connsiteY409" fmla="*/ 1433255 h 1433255"/>
                <a:gd name="connsiteX410" fmla="*/ 4687877 w 11218359"/>
                <a:gd name="connsiteY410" fmla="*/ 1433255 h 1433255"/>
                <a:gd name="connsiteX411" fmla="*/ 4699306 w 11218359"/>
                <a:gd name="connsiteY411" fmla="*/ 1433255 h 1433255"/>
                <a:gd name="connsiteX412" fmla="*/ 4710737 w 11218359"/>
                <a:gd name="connsiteY412" fmla="*/ 1433255 h 1433255"/>
                <a:gd name="connsiteX413" fmla="*/ 4722167 w 11218359"/>
                <a:gd name="connsiteY413" fmla="*/ 1433255 h 1433255"/>
                <a:gd name="connsiteX414" fmla="*/ 4733644 w 11218359"/>
                <a:gd name="connsiteY414" fmla="*/ 1433255 h 1433255"/>
                <a:gd name="connsiteX415" fmla="*/ 4745075 w 11218359"/>
                <a:gd name="connsiteY415" fmla="*/ 1433255 h 1433255"/>
                <a:gd name="connsiteX416" fmla="*/ 4756504 w 11218359"/>
                <a:gd name="connsiteY416" fmla="*/ 1433255 h 1433255"/>
                <a:gd name="connsiteX417" fmla="*/ 4767934 w 11218359"/>
                <a:gd name="connsiteY417" fmla="*/ 1433255 h 1433255"/>
                <a:gd name="connsiteX418" fmla="*/ 4779364 w 11218359"/>
                <a:gd name="connsiteY418" fmla="*/ 1433255 h 1433255"/>
                <a:gd name="connsiteX419" fmla="*/ 4790842 w 11218359"/>
                <a:gd name="connsiteY419" fmla="*/ 1433255 h 1433255"/>
                <a:gd name="connsiteX420" fmla="*/ 4802272 w 11218359"/>
                <a:gd name="connsiteY420" fmla="*/ 1433255 h 1433255"/>
                <a:gd name="connsiteX421" fmla="*/ 4813702 w 11218359"/>
                <a:gd name="connsiteY421" fmla="*/ 1433255 h 1433255"/>
                <a:gd name="connsiteX422" fmla="*/ 4825132 w 11218359"/>
                <a:gd name="connsiteY422" fmla="*/ 1433255 h 1433255"/>
                <a:gd name="connsiteX423" fmla="*/ 4836562 w 11218359"/>
                <a:gd name="connsiteY423" fmla="*/ 1433255 h 1433255"/>
                <a:gd name="connsiteX424" fmla="*/ 4848040 w 11218359"/>
                <a:gd name="connsiteY424" fmla="*/ 1433255 h 1433255"/>
                <a:gd name="connsiteX425" fmla="*/ 4859469 w 11218359"/>
                <a:gd name="connsiteY425" fmla="*/ 1433255 h 1433255"/>
                <a:gd name="connsiteX426" fmla="*/ 4870899 w 11218359"/>
                <a:gd name="connsiteY426" fmla="*/ 1433255 h 1433255"/>
                <a:gd name="connsiteX427" fmla="*/ 4882330 w 11218359"/>
                <a:gd name="connsiteY427" fmla="*/ 1433255 h 1433255"/>
                <a:gd name="connsiteX428" fmla="*/ 4893760 w 11218359"/>
                <a:gd name="connsiteY428" fmla="*/ 1433255 h 1433255"/>
                <a:gd name="connsiteX429" fmla="*/ 4905237 w 11218359"/>
                <a:gd name="connsiteY429" fmla="*/ 1433255 h 1433255"/>
                <a:gd name="connsiteX430" fmla="*/ 4916667 w 11218359"/>
                <a:gd name="connsiteY430" fmla="*/ 1433255 h 1433255"/>
                <a:gd name="connsiteX431" fmla="*/ 4928097 w 11218359"/>
                <a:gd name="connsiteY431" fmla="*/ 1433255 h 1433255"/>
                <a:gd name="connsiteX432" fmla="*/ 4939527 w 11218359"/>
                <a:gd name="connsiteY432" fmla="*/ 1433255 h 1433255"/>
                <a:gd name="connsiteX433" fmla="*/ 4950957 w 11218359"/>
                <a:gd name="connsiteY433" fmla="*/ 1433255 h 1433255"/>
                <a:gd name="connsiteX434" fmla="*/ 4962435 w 11218359"/>
                <a:gd name="connsiteY434" fmla="*/ 1433255 h 1433255"/>
                <a:gd name="connsiteX435" fmla="*/ 4973865 w 11218359"/>
                <a:gd name="connsiteY435" fmla="*/ 1433255 h 1433255"/>
                <a:gd name="connsiteX436" fmla="*/ 4985295 w 11218359"/>
                <a:gd name="connsiteY436" fmla="*/ 1433255 h 1433255"/>
                <a:gd name="connsiteX437" fmla="*/ 4996725 w 11218359"/>
                <a:gd name="connsiteY437" fmla="*/ 1433255 h 1433255"/>
                <a:gd name="connsiteX438" fmla="*/ 5008155 w 11218359"/>
                <a:gd name="connsiteY438" fmla="*/ 1433255 h 1433255"/>
                <a:gd name="connsiteX439" fmla="*/ 5019632 w 11218359"/>
                <a:gd name="connsiteY439" fmla="*/ 1433255 h 1433255"/>
                <a:gd name="connsiteX440" fmla="*/ 5031062 w 11218359"/>
                <a:gd name="connsiteY440" fmla="*/ 1433255 h 1433255"/>
                <a:gd name="connsiteX441" fmla="*/ 5042492 w 11218359"/>
                <a:gd name="connsiteY441" fmla="*/ 1433255 h 1433255"/>
                <a:gd name="connsiteX442" fmla="*/ 5053923 w 11218359"/>
                <a:gd name="connsiteY442" fmla="*/ 1433255 h 1433255"/>
                <a:gd name="connsiteX443" fmla="*/ 5065353 w 11218359"/>
                <a:gd name="connsiteY443" fmla="*/ 1433255 h 1433255"/>
                <a:gd name="connsiteX444" fmla="*/ 5076830 w 11218359"/>
                <a:gd name="connsiteY444" fmla="*/ 1433255 h 1433255"/>
                <a:gd name="connsiteX445" fmla="*/ 5088260 w 11218359"/>
                <a:gd name="connsiteY445" fmla="*/ 1433255 h 1433255"/>
                <a:gd name="connsiteX446" fmla="*/ 5099690 w 11218359"/>
                <a:gd name="connsiteY446" fmla="*/ 1433255 h 1433255"/>
                <a:gd name="connsiteX447" fmla="*/ 5111120 w 11218359"/>
                <a:gd name="connsiteY447" fmla="*/ 1433255 h 1433255"/>
                <a:gd name="connsiteX448" fmla="*/ 5122550 w 11218359"/>
                <a:gd name="connsiteY448" fmla="*/ 1433255 h 1433255"/>
                <a:gd name="connsiteX449" fmla="*/ 5134028 w 11218359"/>
                <a:gd name="connsiteY449" fmla="*/ 1433255 h 1433255"/>
                <a:gd name="connsiteX450" fmla="*/ 5145458 w 11218359"/>
                <a:gd name="connsiteY450" fmla="*/ 1433255 h 1433255"/>
                <a:gd name="connsiteX451" fmla="*/ 5156888 w 11218359"/>
                <a:gd name="connsiteY451" fmla="*/ 1433255 h 1433255"/>
                <a:gd name="connsiteX452" fmla="*/ 5168318 w 11218359"/>
                <a:gd name="connsiteY452" fmla="*/ 1433255 h 1433255"/>
                <a:gd name="connsiteX453" fmla="*/ 5179747 w 11218359"/>
                <a:gd name="connsiteY453" fmla="*/ 1433255 h 1433255"/>
                <a:gd name="connsiteX454" fmla="*/ 5191225 w 11218359"/>
                <a:gd name="connsiteY454" fmla="*/ 1433255 h 1433255"/>
                <a:gd name="connsiteX455" fmla="*/ 5202655 w 11218359"/>
                <a:gd name="connsiteY455" fmla="*/ 1433255 h 1433255"/>
                <a:gd name="connsiteX456" fmla="*/ 5214085 w 11218359"/>
                <a:gd name="connsiteY456" fmla="*/ 1433255 h 1433255"/>
                <a:gd name="connsiteX457" fmla="*/ 5225515 w 11218359"/>
                <a:gd name="connsiteY457" fmla="*/ 1433255 h 1433255"/>
                <a:gd name="connsiteX458" fmla="*/ 5236945 w 11218359"/>
                <a:gd name="connsiteY458" fmla="*/ 1433255 h 1433255"/>
                <a:gd name="connsiteX459" fmla="*/ 5248423 w 11218359"/>
                <a:gd name="connsiteY459" fmla="*/ 1433255 h 1433255"/>
                <a:gd name="connsiteX460" fmla="*/ 5259853 w 11218359"/>
                <a:gd name="connsiteY460" fmla="*/ 1433255 h 1433255"/>
                <a:gd name="connsiteX461" fmla="*/ 5271283 w 11218359"/>
                <a:gd name="connsiteY461" fmla="*/ 1433255 h 1433255"/>
                <a:gd name="connsiteX462" fmla="*/ 5282713 w 11218359"/>
                <a:gd name="connsiteY462" fmla="*/ 1433255 h 1433255"/>
                <a:gd name="connsiteX463" fmla="*/ 5294143 w 11218359"/>
                <a:gd name="connsiteY463" fmla="*/ 1433255 h 1433255"/>
                <a:gd name="connsiteX464" fmla="*/ 5305621 w 11218359"/>
                <a:gd name="connsiteY464" fmla="*/ 1433255 h 1433255"/>
                <a:gd name="connsiteX465" fmla="*/ 5317051 w 11218359"/>
                <a:gd name="connsiteY465" fmla="*/ 1433255 h 1433255"/>
                <a:gd name="connsiteX466" fmla="*/ 5328481 w 11218359"/>
                <a:gd name="connsiteY466" fmla="*/ 1433255 h 1433255"/>
                <a:gd name="connsiteX467" fmla="*/ 5339910 w 11218359"/>
                <a:gd name="connsiteY467" fmla="*/ 1433255 h 1433255"/>
                <a:gd name="connsiteX468" fmla="*/ 5351340 w 11218359"/>
                <a:gd name="connsiteY468" fmla="*/ 1433255 h 1433255"/>
                <a:gd name="connsiteX469" fmla="*/ 5362818 w 11218359"/>
                <a:gd name="connsiteY469" fmla="*/ 1433255 h 1433255"/>
                <a:gd name="connsiteX470" fmla="*/ 5374248 w 11218359"/>
                <a:gd name="connsiteY470" fmla="*/ 1433255 h 1433255"/>
                <a:gd name="connsiteX471" fmla="*/ 5385678 w 11218359"/>
                <a:gd name="connsiteY471" fmla="*/ 1433255 h 1433255"/>
                <a:gd name="connsiteX472" fmla="*/ 5397108 w 11218359"/>
                <a:gd name="connsiteY472" fmla="*/ 1433255 h 1433255"/>
                <a:gd name="connsiteX473" fmla="*/ 5408538 w 11218359"/>
                <a:gd name="connsiteY473" fmla="*/ 1433255 h 1433255"/>
                <a:gd name="connsiteX474" fmla="*/ 5420016 w 11218359"/>
                <a:gd name="connsiteY474" fmla="*/ 1433255 h 1433255"/>
                <a:gd name="connsiteX475" fmla="*/ 5431446 w 11218359"/>
                <a:gd name="connsiteY475" fmla="*/ 1433255 h 1433255"/>
                <a:gd name="connsiteX476" fmla="*/ 5442876 w 11218359"/>
                <a:gd name="connsiteY476" fmla="*/ 1433255 h 1433255"/>
                <a:gd name="connsiteX477" fmla="*/ 5454306 w 11218359"/>
                <a:gd name="connsiteY477" fmla="*/ 1433255 h 1433255"/>
                <a:gd name="connsiteX478" fmla="*/ 5465736 w 11218359"/>
                <a:gd name="connsiteY478" fmla="*/ 1433255 h 1433255"/>
                <a:gd name="connsiteX479" fmla="*/ 5477214 w 11218359"/>
                <a:gd name="connsiteY479" fmla="*/ 1433255 h 1433255"/>
                <a:gd name="connsiteX480" fmla="*/ 5488643 w 11218359"/>
                <a:gd name="connsiteY480" fmla="*/ 1433255 h 1433255"/>
                <a:gd name="connsiteX481" fmla="*/ 5500073 w 11218359"/>
                <a:gd name="connsiteY481" fmla="*/ 1433255 h 1433255"/>
                <a:gd name="connsiteX482" fmla="*/ 5511503 w 11218359"/>
                <a:gd name="connsiteY482" fmla="*/ 1433255 h 1433255"/>
                <a:gd name="connsiteX483" fmla="*/ 5522933 w 11218359"/>
                <a:gd name="connsiteY483" fmla="*/ 1433255 h 1433255"/>
                <a:gd name="connsiteX484" fmla="*/ 5534411 w 11218359"/>
                <a:gd name="connsiteY484" fmla="*/ 1433255 h 1433255"/>
                <a:gd name="connsiteX485" fmla="*/ 5545841 w 11218359"/>
                <a:gd name="connsiteY485" fmla="*/ 1433255 h 1433255"/>
                <a:gd name="connsiteX486" fmla="*/ 5557271 w 11218359"/>
                <a:gd name="connsiteY486" fmla="*/ 1433255 h 1433255"/>
                <a:gd name="connsiteX487" fmla="*/ 5568701 w 11218359"/>
                <a:gd name="connsiteY487" fmla="*/ 1433255 h 1433255"/>
                <a:gd name="connsiteX488" fmla="*/ 5580131 w 11218359"/>
                <a:gd name="connsiteY488" fmla="*/ 1433255 h 1433255"/>
                <a:gd name="connsiteX489" fmla="*/ 5591609 w 11218359"/>
                <a:gd name="connsiteY489" fmla="*/ 1433255 h 1433255"/>
                <a:gd name="connsiteX490" fmla="*/ 5603038 w 11218359"/>
                <a:gd name="connsiteY490" fmla="*/ 1433255 h 1433255"/>
                <a:gd name="connsiteX491" fmla="*/ 5614469 w 11218359"/>
                <a:gd name="connsiteY491" fmla="*/ 1433255 h 1433255"/>
                <a:gd name="connsiteX492" fmla="*/ 5625899 w 11218359"/>
                <a:gd name="connsiteY492" fmla="*/ 1433255 h 1433255"/>
                <a:gd name="connsiteX493" fmla="*/ 5637329 w 11218359"/>
                <a:gd name="connsiteY493" fmla="*/ 1433255 h 1433255"/>
                <a:gd name="connsiteX494" fmla="*/ 5648759 w 11218359"/>
                <a:gd name="connsiteY494" fmla="*/ 1433255 h 1433255"/>
                <a:gd name="connsiteX495" fmla="*/ 5660236 w 11218359"/>
                <a:gd name="connsiteY495" fmla="*/ 1433255 h 1433255"/>
                <a:gd name="connsiteX496" fmla="*/ 5671666 w 11218359"/>
                <a:gd name="connsiteY496" fmla="*/ 1433255 h 1433255"/>
                <a:gd name="connsiteX497" fmla="*/ 5683096 w 11218359"/>
                <a:gd name="connsiteY497" fmla="*/ 1433255 h 1433255"/>
                <a:gd name="connsiteX498" fmla="*/ 5694526 w 11218359"/>
                <a:gd name="connsiteY498" fmla="*/ 1433255 h 1433255"/>
                <a:gd name="connsiteX499" fmla="*/ 5705956 w 11218359"/>
                <a:gd name="connsiteY499" fmla="*/ 1433255 h 1433255"/>
                <a:gd name="connsiteX500" fmla="*/ 5717434 w 11218359"/>
                <a:gd name="connsiteY500" fmla="*/ 1433255 h 1433255"/>
                <a:gd name="connsiteX501" fmla="*/ 5728864 w 11218359"/>
                <a:gd name="connsiteY501" fmla="*/ 1433255 h 1433255"/>
                <a:gd name="connsiteX502" fmla="*/ 5740294 w 11218359"/>
                <a:gd name="connsiteY502" fmla="*/ 1433255 h 1433255"/>
                <a:gd name="connsiteX503" fmla="*/ 5751724 w 11218359"/>
                <a:gd name="connsiteY503" fmla="*/ 1433255 h 1433255"/>
                <a:gd name="connsiteX504" fmla="*/ 5763154 w 11218359"/>
                <a:gd name="connsiteY504" fmla="*/ 1433255 h 1433255"/>
                <a:gd name="connsiteX505" fmla="*/ 5774631 w 11218359"/>
                <a:gd name="connsiteY505" fmla="*/ 1433255 h 1433255"/>
                <a:gd name="connsiteX506" fmla="*/ 5786062 w 11218359"/>
                <a:gd name="connsiteY506" fmla="*/ 1433255 h 1433255"/>
                <a:gd name="connsiteX507" fmla="*/ 5797492 w 11218359"/>
                <a:gd name="connsiteY507" fmla="*/ 1433255 h 1433255"/>
                <a:gd name="connsiteX508" fmla="*/ 5808921 w 11218359"/>
                <a:gd name="connsiteY508" fmla="*/ 1433255 h 1433255"/>
                <a:gd name="connsiteX509" fmla="*/ 5820351 w 11218359"/>
                <a:gd name="connsiteY509" fmla="*/ 1433255 h 1433255"/>
                <a:gd name="connsiteX510" fmla="*/ 5831829 w 11218359"/>
                <a:gd name="connsiteY510" fmla="*/ 1433255 h 1433255"/>
                <a:gd name="connsiteX511" fmla="*/ 5843259 w 11218359"/>
                <a:gd name="connsiteY511" fmla="*/ 1433255 h 1433255"/>
                <a:gd name="connsiteX512" fmla="*/ 5854689 w 11218359"/>
                <a:gd name="connsiteY512" fmla="*/ 1433255 h 1433255"/>
                <a:gd name="connsiteX513" fmla="*/ 5866119 w 11218359"/>
                <a:gd name="connsiteY513" fmla="*/ 1433255 h 1433255"/>
                <a:gd name="connsiteX514" fmla="*/ 5877549 w 11218359"/>
                <a:gd name="connsiteY514" fmla="*/ 1433255 h 1433255"/>
                <a:gd name="connsiteX515" fmla="*/ 5889027 w 11218359"/>
                <a:gd name="connsiteY515" fmla="*/ 1433255 h 1433255"/>
                <a:gd name="connsiteX516" fmla="*/ 5900457 w 11218359"/>
                <a:gd name="connsiteY516" fmla="*/ 1433255 h 1433255"/>
                <a:gd name="connsiteX517" fmla="*/ 5911887 w 11218359"/>
                <a:gd name="connsiteY517" fmla="*/ 1433255 h 1433255"/>
                <a:gd name="connsiteX518" fmla="*/ 5923317 w 11218359"/>
                <a:gd name="connsiteY518" fmla="*/ 1433255 h 1433255"/>
                <a:gd name="connsiteX519" fmla="*/ 5934747 w 11218359"/>
                <a:gd name="connsiteY519" fmla="*/ 1433255 h 1433255"/>
                <a:gd name="connsiteX520" fmla="*/ 5946225 w 11218359"/>
                <a:gd name="connsiteY520" fmla="*/ 1433255 h 1433255"/>
                <a:gd name="connsiteX521" fmla="*/ 5957655 w 11218359"/>
                <a:gd name="connsiteY521" fmla="*/ 1433255 h 1433255"/>
                <a:gd name="connsiteX522" fmla="*/ 5969084 w 11218359"/>
                <a:gd name="connsiteY522" fmla="*/ 1433255 h 1433255"/>
                <a:gd name="connsiteX523" fmla="*/ 5980514 w 11218359"/>
                <a:gd name="connsiteY523" fmla="*/ 1433255 h 1433255"/>
                <a:gd name="connsiteX524" fmla="*/ 5991944 w 11218359"/>
                <a:gd name="connsiteY524" fmla="*/ 1433255 h 1433255"/>
                <a:gd name="connsiteX525" fmla="*/ 6003422 w 11218359"/>
                <a:gd name="connsiteY525" fmla="*/ 1433255 h 1433255"/>
                <a:gd name="connsiteX526" fmla="*/ 6014852 w 11218359"/>
                <a:gd name="connsiteY526" fmla="*/ 1433255 h 1433255"/>
                <a:gd name="connsiteX527" fmla="*/ 6026282 w 11218359"/>
                <a:gd name="connsiteY527" fmla="*/ 1433255 h 1433255"/>
                <a:gd name="connsiteX528" fmla="*/ 6037712 w 11218359"/>
                <a:gd name="connsiteY528" fmla="*/ 1433255 h 1433255"/>
                <a:gd name="connsiteX529" fmla="*/ 6049142 w 11218359"/>
                <a:gd name="connsiteY529" fmla="*/ 1433255 h 1433255"/>
                <a:gd name="connsiteX530" fmla="*/ 6060620 w 11218359"/>
                <a:gd name="connsiteY530" fmla="*/ 1433255 h 1433255"/>
                <a:gd name="connsiteX531" fmla="*/ 6072049 w 11218359"/>
                <a:gd name="connsiteY531" fmla="*/ 1433255 h 1433255"/>
                <a:gd name="connsiteX532" fmla="*/ 6083480 w 11218359"/>
                <a:gd name="connsiteY532" fmla="*/ 1433255 h 1433255"/>
                <a:gd name="connsiteX533" fmla="*/ 6094910 w 11218359"/>
                <a:gd name="connsiteY533" fmla="*/ 1433255 h 1433255"/>
                <a:gd name="connsiteX534" fmla="*/ 6106340 w 11218359"/>
                <a:gd name="connsiteY534" fmla="*/ 1433255 h 1433255"/>
                <a:gd name="connsiteX535" fmla="*/ 6117818 w 11218359"/>
                <a:gd name="connsiteY535" fmla="*/ 1433255 h 1433255"/>
                <a:gd name="connsiteX536" fmla="*/ 6129247 w 11218359"/>
                <a:gd name="connsiteY536" fmla="*/ 1433255 h 1433255"/>
                <a:gd name="connsiteX537" fmla="*/ 6140677 w 11218359"/>
                <a:gd name="connsiteY537" fmla="*/ 1433255 h 1433255"/>
                <a:gd name="connsiteX538" fmla="*/ 6152107 w 11218359"/>
                <a:gd name="connsiteY538" fmla="*/ 1433255 h 1433255"/>
                <a:gd name="connsiteX539" fmla="*/ 6163537 w 11218359"/>
                <a:gd name="connsiteY539" fmla="*/ 1433255 h 1433255"/>
                <a:gd name="connsiteX540" fmla="*/ 6175015 w 11218359"/>
                <a:gd name="connsiteY540" fmla="*/ 1433255 h 1433255"/>
                <a:gd name="connsiteX541" fmla="*/ 6186445 w 11218359"/>
                <a:gd name="connsiteY541" fmla="*/ 1433255 h 1433255"/>
                <a:gd name="connsiteX542" fmla="*/ 6197875 w 11218359"/>
                <a:gd name="connsiteY542" fmla="*/ 1433255 h 1433255"/>
                <a:gd name="connsiteX543" fmla="*/ 6209305 w 11218359"/>
                <a:gd name="connsiteY543" fmla="*/ 1433255 h 1433255"/>
                <a:gd name="connsiteX544" fmla="*/ 6220735 w 11218359"/>
                <a:gd name="connsiteY544" fmla="*/ 1433255 h 1433255"/>
                <a:gd name="connsiteX545" fmla="*/ 6232212 w 11218359"/>
                <a:gd name="connsiteY545" fmla="*/ 1433255 h 1433255"/>
                <a:gd name="connsiteX546" fmla="*/ 6243642 w 11218359"/>
                <a:gd name="connsiteY546" fmla="*/ 1433255 h 1433255"/>
                <a:gd name="connsiteX547" fmla="*/ 6255073 w 11218359"/>
                <a:gd name="connsiteY547" fmla="*/ 1433255 h 1433255"/>
                <a:gd name="connsiteX548" fmla="*/ 6266503 w 11218359"/>
                <a:gd name="connsiteY548" fmla="*/ 1433255 h 1433255"/>
                <a:gd name="connsiteX549" fmla="*/ 6277933 w 11218359"/>
                <a:gd name="connsiteY549" fmla="*/ 1433255 h 1433255"/>
                <a:gd name="connsiteX550" fmla="*/ 6289410 w 11218359"/>
                <a:gd name="connsiteY550" fmla="*/ 1433255 h 1433255"/>
                <a:gd name="connsiteX551" fmla="*/ 6300840 w 11218359"/>
                <a:gd name="connsiteY551" fmla="*/ 1433255 h 1433255"/>
                <a:gd name="connsiteX552" fmla="*/ 6312270 w 11218359"/>
                <a:gd name="connsiteY552" fmla="*/ 1433255 h 1433255"/>
                <a:gd name="connsiteX553" fmla="*/ 6323700 w 11218359"/>
                <a:gd name="connsiteY553" fmla="*/ 1433255 h 1433255"/>
                <a:gd name="connsiteX554" fmla="*/ 6335130 w 11218359"/>
                <a:gd name="connsiteY554" fmla="*/ 1433255 h 1433255"/>
                <a:gd name="connsiteX555" fmla="*/ 6346608 w 11218359"/>
                <a:gd name="connsiteY555" fmla="*/ 1433255 h 1433255"/>
                <a:gd name="connsiteX556" fmla="*/ 6358038 w 11218359"/>
                <a:gd name="connsiteY556" fmla="*/ 1433255 h 1433255"/>
                <a:gd name="connsiteX557" fmla="*/ 6369468 w 11218359"/>
                <a:gd name="connsiteY557" fmla="*/ 1433255 h 1433255"/>
                <a:gd name="connsiteX558" fmla="*/ 6380898 w 11218359"/>
                <a:gd name="connsiteY558" fmla="*/ 1433255 h 1433255"/>
                <a:gd name="connsiteX559" fmla="*/ 6392328 w 11218359"/>
                <a:gd name="connsiteY559" fmla="*/ 1433255 h 1433255"/>
                <a:gd name="connsiteX560" fmla="*/ 6403805 w 11218359"/>
                <a:gd name="connsiteY560" fmla="*/ 1433255 h 1433255"/>
                <a:gd name="connsiteX561" fmla="*/ 6415235 w 11218359"/>
                <a:gd name="connsiteY561" fmla="*/ 1433255 h 1433255"/>
                <a:gd name="connsiteX562" fmla="*/ 6426666 w 11218359"/>
                <a:gd name="connsiteY562" fmla="*/ 1433255 h 1433255"/>
                <a:gd name="connsiteX563" fmla="*/ 6438096 w 11218359"/>
                <a:gd name="connsiteY563" fmla="*/ 1433255 h 1433255"/>
                <a:gd name="connsiteX564" fmla="*/ 6449525 w 11218359"/>
                <a:gd name="connsiteY564" fmla="*/ 1433255 h 1433255"/>
                <a:gd name="connsiteX565" fmla="*/ 6461003 w 11218359"/>
                <a:gd name="connsiteY565" fmla="*/ 1433255 h 1433255"/>
                <a:gd name="connsiteX566" fmla="*/ 6472433 w 11218359"/>
                <a:gd name="connsiteY566" fmla="*/ 1433255 h 1433255"/>
                <a:gd name="connsiteX567" fmla="*/ 6483863 w 11218359"/>
                <a:gd name="connsiteY567" fmla="*/ 1433255 h 1433255"/>
                <a:gd name="connsiteX568" fmla="*/ 6495293 w 11218359"/>
                <a:gd name="connsiteY568" fmla="*/ 1433255 h 1433255"/>
                <a:gd name="connsiteX569" fmla="*/ 6506723 w 11218359"/>
                <a:gd name="connsiteY569" fmla="*/ 1433255 h 1433255"/>
                <a:gd name="connsiteX570" fmla="*/ 6518201 w 11218359"/>
                <a:gd name="connsiteY570" fmla="*/ 1433255 h 1433255"/>
                <a:gd name="connsiteX571" fmla="*/ 6529631 w 11218359"/>
                <a:gd name="connsiteY571" fmla="*/ 1433255 h 1433255"/>
                <a:gd name="connsiteX572" fmla="*/ 6541061 w 11218359"/>
                <a:gd name="connsiteY572" fmla="*/ 1433255 h 1433255"/>
                <a:gd name="connsiteX573" fmla="*/ 6552490 w 11218359"/>
                <a:gd name="connsiteY573" fmla="*/ 1433255 h 1433255"/>
                <a:gd name="connsiteX574" fmla="*/ 6563921 w 11218359"/>
                <a:gd name="connsiteY574" fmla="*/ 1433255 h 1433255"/>
                <a:gd name="connsiteX575" fmla="*/ 6575398 w 11218359"/>
                <a:gd name="connsiteY575" fmla="*/ 1433255 h 1433255"/>
                <a:gd name="connsiteX576" fmla="*/ 6586828 w 11218359"/>
                <a:gd name="connsiteY576" fmla="*/ 1433255 h 1433255"/>
                <a:gd name="connsiteX577" fmla="*/ 6598259 w 11218359"/>
                <a:gd name="connsiteY577" fmla="*/ 1433255 h 1433255"/>
                <a:gd name="connsiteX578" fmla="*/ 6609688 w 11218359"/>
                <a:gd name="connsiteY578" fmla="*/ 1433255 h 1433255"/>
                <a:gd name="connsiteX579" fmla="*/ 6621118 w 11218359"/>
                <a:gd name="connsiteY579" fmla="*/ 1433255 h 1433255"/>
                <a:gd name="connsiteX580" fmla="*/ 6632596 w 11218359"/>
                <a:gd name="connsiteY580" fmla="*/ 1433255 h 1433255"/>
                <a:gd name="connsiteX581" fmla="*/ 6644026 w 11218359"/>
                <a:gd name="connsiteY581" fmla="*/ 1433255 h 1433255"/>
                <a:gd name="connsiteX582" fmla="*/ 6655456 w 11218359"/>
                <a:gd name="connsiteY582" fmla="*/ 1433255 h 1433255"/>
                <a:gd name="connsiteX583" fmla="*/ 6666886 w 11218359"/>
                <a:gd name="connsiteY583" fmla="*/ 1433255 h 1433255"/>
                <a:gd name="connsiteX584" fmla="*/ 6678316 w 11218359"/>
                <a:gd name="connsiteY584" fmla="*/ 1433255 h 1433255"/>
                <a:gd name="connsiteX585" fmla="*/ 6689794 w 11218359"/>
                <a:gd name="connsiteY585" fmla="*/ 1433255 h 1433255"/>
                <a:gd name="connsiteX586" fmla="*/ 6701224 w 11218359"/>
                <a:gd name="connsiteY586" fmla="*/ 1433255 h 1433255"/>
                <a:gd name="connsiteX587" fmla="*/ 6712653 w 11218359"/>
                <a:gd name="connsiteY587" fmla="*/ 1433255 h 1433255"/>
                <a:gd name="connsiteX588" fmla="*/ 6724083 w 11218359"/>
                <a:gd name="connsiteY588" fmla="*/ 1433255 h 1433255"/>
                <a:gd name="connsiteX589" fmla="*/ 6735514 w 11218359"/>
                <a:gd name="connsiteY589" fmla="*/ 1433255 h 1433255"/>
                <a:gd name="connsiteX590" fmla="*/ 6746944 w 11218359"/>
                <a:gd name="connsiteY590" fmla="*/ 1433255 h 1433255"/>
                <a:gd name="connsiteX591" fmla="*/ 6758421 w 11218359"/>
                <a:gd name="connsiteY591" fmla="*/ 1433255 h 1433255"/>
                <a:gd name="connsiteX592" fmla="*/ 6769851 w 11218359"/>
                <a:gd name="connsiteY592" fmla="*/ 1433255 h 1433255"/>
                <a:gd name="connsiteX593" fmla="*/ 6781281 w 11218359"/>
                <a:gd name="connsiteY593" fmla="*/ 1433255 h 1433255"/>
                <a:gd name="connsiteX594" fmla="*/ 6792711 w 11218359"/>
                <a:gd name="connsiteY594" fmla="*/ 1433255 h 1433255"/>
                <a:gd name="connsiteX595" fmla="*/ 6804141 w 11218359"/>
                <a:gd name="connsiteY595" fmla="*/ 1433255 h 1433255"/>
                <a:gd name="connsiteX596" fmla="*/ 6815619 w 11218359"/>
                <a:gd name="connsiteY596" fmla="*/ 1433255 h 1433255"/>
                <a:gd name="connsiteX597" fmla="*/ 6827049 w 11218359"/>
                <a:gd name="connsiteY597" fmla="*/ 1433255 h 1433255"/>
                <a:gd name="connsiteX598" fmla="*/ 6838479 w 11218359"/>
                <a:gd name="connsiteY598" fmla="*/ 1433255 h 1433255"/>
                <a:gd name="connsiteX599" fmla="*/ 6849909 w 11218359"/>
                <a:gd name="connsiteY599" fmla="*/ 1433255 h 1433255"/>
                <a:gd name="connsiteX600" fmla="*/ 6861339 w 11218359"/>
                <a:gd name="connsiteY600" fmla="*/ 1433255 h 1433255"/>
                <a:gd name="connsiteX601" fmla="*/ 6872816 w 11218359"/>
                <a:gd name="connsiteY601" fmla="*/ 1433255 h 1433255"/>
                <a:gd name="connsiteX602" fmla="*/ 6884246 w 11218359"/>
                <a:gd name="connsiteY602" fmla="*/ 1433255 h 1433255"/>
                <a:gd name="connsiteX603" fmla="*/ 6895676 w 11218359"/>
                <a:gd name="connsiteY603" fmla="*/ 1433255 h 1433255"/>
                <a:gd name="connsiteX604" fmla="*/ 6907107 w 11218359"/>
                <a:gd name="connsiteY604" fmla="*/ 1433255 h 1433255"/>
                <a:gd name="connsiteX605" fmla="*/ 6918537 w 11218359"/>
                <a:gd name="connsiteY605" fmla="*/ 1433255 h 1433255"/>
                <a:gd name="connsiteX606" fmla="*/ 6930014 w 11218359"/>
                <a:gd name="connsiteY606" fmla="*/ 1433255 h 1433255"/>
                <a:gd name="connsiteX607" fmla="*/ 6941444 w 11218359"/>
                <a:gd name="connsiteY607" fmla="*/ 1433255 h 1433255"/>
                <a:gd name="connsiteX608" fmla="*/ 6952874 w 11218359"/>
                <a:gd name="connsiteY608" fmla="*/ 1433255 h 1433255"/>
                <a:gd name="connsiteX609" fmla="*/ 6964304 w 11218359"/>
                <a:gd name="connsiteY609" fmla="*/ 1433255 h 1433255"/>
                <a:gd name="connsiteX610" fmla="*/ 6975734 w 11218359"/>
                <a:gd name="connsiteY610" fmla="*/ 1433255 h 1433255"/>
                <a:gd name="connsiteX611" fmla="*/ 6987212 w 11218359"/>
                <a:gd name="connsiteY611" fmla="*/ 1433255 h 1433255"/>
                <a:gd name="connsiteX612" fmla="*/ 6998642 w 11218359"/>
                <a:gd name="connsiteY612" fmla="*/ 1433255 h 1433255"/>
                <a:gd name="connsiteX613" fmla="*/ 7010072 w 11218359"/>
                <a:gd name="connsiteY613" fmla="*/ 1433255 h 1433255"/>
                <a:gd name="connsiteX614" fmla="*/ 7021502 w 11218359"/>
                <a:gd name="connsiteY614" fmla="*/ 1433255 h 1433255"/>
                <a:gd name="connsiteX615" fmla="*/ 7032931 w 11218359"/>
                <a:gd name="connsiteY615" fmla="*/ 1433255 h 1433255"/>
                <a:gd name="connsiteX616" fmla="*/ 7044409 w 11218359"/>
                <a:gd name="connsiteY616" fmla="*/ 1433255 h 1433255"/>
                <a:gd name="connsiteX617" fmla="*/ 7055839 w 11218359"/>
                <a:gd name="connsiteY617" fmla="*/ 1433255 h 1433255"/>
                <a:gd name="connsiteX618" fmla="*/ 7067269 w 11218359"/>
                <a:gd name="connsiteY618" fmla="*/ 1433255 h 1433255"/>
                <a:gd name="connsiteX619" fmla="*/ 7078700 w 11218359"/>
                <a:gd name="connsiteY619" fmla="*/ 1433255 h 1433255"/>
                <a:gd name="connsiteX620" fmla="*/ 7090129 w 11218359"/>
                <a:gd name="connsiteY620" fmla="*/ 1433255 h 1433255"/>
                <a:gd name="connsiteX621" fmla="*/ 7101607 w 11218359"/>
                <a:gd name="connsiteY621" fmla="*/ 1433255 h 1433255"/>
                <a:gd name="connsiteX622" fmla="*/ 7113037 w 11218359"/>
                <a:gd name="connsiteY622" fmla="*/ 1433255 h 1433255"/>
                <a:gd name="connsiteX623" fmla="*/ 7124467 w 11218359"/>
                <a:gd name="connsiteY623" fmla="*/ 1433255 h 1433255"/>
                <a:gd name="connsiteX624" fmla="*/ 7135897 w 11218359"/>
                <a:gd name="connsiteY624" fmla="*/ 1433255 h 1433255"/>
                <a:gd name="connsiteX625" fmla="*/ 7147327 w 11218359"/>
                <a:gd name="connsiteY625" fmla="*/ 1433255 h 1433255"/>
                <a:gd name="connsiteX626" fmla="*/ 7158805 w 11218359"/>
                <a:gd name="connsiteY626" fmla="*/ 1433255 h 1433255"/>
                <a:gd name="connsiteX627" fmla="*/ 7170235 w 11218359"/>
                <a:gd name="connsiteY627" fmla="*/ 1433255 h 1433255"/>
                <a:gd name="connsiteX628" fmla="*/ 7181665 w 11218359"/>
                <a:gd name="connsiteY628" fmla="*/ 1433255 h 1433255"/>
                <a:gd name="connsiteX629" fmla="*/ 7193094 w 11218359"/>
                <a:gd name="connsiteY629" fmla="*/ 1433255 h 1433255"/>
                <a:gd name="connsiteX630" fmla="*/ 7204524 w 11218359"/>
                <a:gd name="connsiteY630" fmla="*/ 1433255 h 1433255"/>
                <a:gd name="connsiteX631" fmla="*/ 7216002 w 11218359"/>
                <a:gd name="connsiteY631" fmla="*/ 1433255 h 1433255"/>
                <a:gd name="connsiteX632" fmla="*/ 7227432 w 11218359"/>
                <a:gd name="connsiteY632" fmla="*/ 1433255 h 1433255"/>
                <a:gd name="connsiteX633" fmla="*/ 7238862 w 11218359"/>
                <a:gd name="connsiteY633" fmla="*/ 1433255 h 1433255"/>
                <a:gd name="connsiteX634" fmla="*/ 7250292 w 11218359"/>
                <a:gd name="connsiteY634" fmla="*/ 1433255 h 1433255"/>
                <a:gd name="connsiteX635" fmla="*/ 7261722 w 11218359"/>
                <a:gd name="connsiteY635" fmla="*/ 1433255 h 1433255"/>
                <a:gd name="connsiteX636" fmla="*/ 7273200 w 11218359"/>
                <a:gd name="connsiteY636" fmla="*/ 1433255 h 1433255"/>
                <a:gd name="connsiteX637" fmla="*/ 7284630 w 11218359"/>
                <a:gd name="connsiteY637" fmla="*/ 1433255 h 1433255"/>
                <a:gd name="connsiteX638" fmla="*/ 7296060 w 11218359"/>
                <a:gd name="connsiteY638" fmla="*/ 1433255 h 1433255"/>
                <a:gd name="connsiteX639" fmla="*/ 7307490 w 11218359"/>
                <a:gd name="connsiteY639" fmla="*/ 1433255 h 1433255"/>
                <a:gd name="connsiteX640" fmla="*/ 7318920 w 11218359"/>
                <a:gd name="connsiteY640" fmla="*/ 1433255 h 1433255"/>
                <a:gd name="connsiteX641" fmla="*/ 7330398 w 11218359"/>
                <a:gd name="connsiteY641" fmla="*/ 1433255 h 1433255"/>
                <a:gd name="connsiteX642" fmla="*/ 7341828 w 11218359"/>
                <a:gd name="connsiteY642" fmla="*/ 1433255 h 1433255"/>
                <a:gd name="connsiteX643" fmla="*/ 7353257 w 11218359"/>
                <a:gd name="connsiteY643" fmla="*/ 1433255 h 1433255"/>
                <a:gd name="connsiteX644" fmla="*/ 7364687 w 11218359"/>
                <a:gd name="connsiteY644" fmla="*/ 1433255 h 1433255"/>
                <a:gd name="connsiteX645" fmla="*/ 7376117 w 11218359"/>
                <a:gd name="connsiteY645" fmla="*/ 1433255 h 1433255"/>
                <a:gd name="connsiteX646" fmla="*/ 7387595 w 11218359"/>
                <a:gd name="connsiteY646" fmla="*/ 1433255 h 1433255"/>
                <a:gd name="connsiteX647" fmla="*/ 7399025 w 11218359"/>
                <a:gd name="connsiteY647" fmla="*/ 1433255 h 1433255"/>
                <a:gd name="connsiteX648" fmla="*/ 7410455 w 11218359"/>
                <a:gd name="connsiteY648" fmla="*/ 1433255 h 1433255"/>
                <a:gd name="connsiteX649" fmla="*/ 7421885 w 11218359"/>
                <a:gd name="connsiteY649" fmla="*/ 1433255 h 1433255"/>
                <a:gd name="connsiteX650" fmla="*/ 7433315 w 11218359"/>
                <a:gd name="connsiteY650" fmla="*/ 1433255 h 1433255"/>
                <a:gd name="connsiteX651" fmla="*/ 7444793 w 11218359"/>
                <a:gd name="connsiteY651" fmla="*/ 1433255 h 1433255"/>
                <a:gd name="connsiteX652" fmla="*/ 7456222 w 11218359"/>
                <a:gd name="connsiteY652" fmla="*/ 1433255 h 1433255"/>
                <a:gd name="connsiteX653" fmla="*/ 7467653 w 11218359"/>
                <a:gd name="connsiteY653" fmla="*/ 1433255 h 1433255"/>
                <a:gd name="connsiteX654" fmla="*/ 7479083 w 11218359"/>
                <a:gd name="connsiteY654" fmla="*/ 1433255 h 1433255"/>
                <a:gd name="connsiteX655" fmla="*/ 7490513 w 11218359"/>
                <a:gd name="connsiteY655" fmla="*/ 1433255 h 1433255"/>
                <a:gd name="connsiteX656" fmla="*/ 7501990 w 11218359"/>
                <a:gd name="connsiteY656" fmla="*/ 1433255 h 1433255"/>
                <a:gd name="connsiteX657" fmla="*/ 7513420 w 11218359"/>
                <a:gd name="connsiteY657" fmla="*/ 1433255 h 1433255"/>
                <a:gd name="connsiteX658" fmla="*/ 7524850 w 11218359"/>
                <a:gd name="connsiteY658" fmla="*/ 1433255 h 1433255"/>
                <a:gd name="connsiteX659" fmla="*/ 7536280 w 11218359"/>
                <a:gd name="connsiteY659" fmla="*/ 1433255 h 1433255"/>
                <a:gd name="connsiteX660" fmla="*/ 7547710 w 11218359"/>
                <a:gd name="connsiteY660" fmla="*/ 1433255 h 1433255"/>
                <a:gd name="connsiteX661" fmla="*/ 7559188 w 11218359"/>
                <a:gd name="connsiteY661" fmla="*/ 1433255 h 1433255"/>
                <a:gd name="connsiteX662" fmla="*/ 7570618 w 11218359"/>
                <a:gd name="connsiteY662" fmla="*/ 1433255 h 1433255"/>
                <a:gd name="connsiteX663" fmla="*/ 7582048 w 11218359"/>
                <a:gd name="connsiteY663" fmla="*/ 1433255 h 1433255"/>
                <a:gd name="connsiteX664" fmla="*/ 7593478 w 11218359"/>
                <a:gd name="connsiteY664" fmla="*/ 1433255 h 1433255"/>
                <a:gd name="connsiteX665" fmla="*/ 7604908 w 11218359"/>
                <a:gd name="connsiteY665" fmla="*/ 1433255 h 1433255"/>
                <a:gd name="connsiteX666" fmla="*/ 7616385 w 11218359"/>
                <a:gd name="connsiteY666" fmla="*/ 1433255 h 1433255"/>
                <a:gd name="connsiteX667" fmla="*/ 7627815 w 11218359"/>
                <a:gd name="connsiteY667" fmla="*/ 1433255 h 1433255"/>
                <a:gd name="connsiteX668" fmla="*/ 7639246 w 11218359"/>
                <a:gd name="connsiteY668" fmla="*/ 1433255 h 1433255"/>
                <a:gd name="connsiteX669" fmla="*/ 7650676 w 11218359"/>
                <a:gd name="connsiteY669" fmla="*/ 1433255 h 1433255"/>
                <a:gd name="connsiteX670" fmla="*/ 7662106 w 11218359"/>
                <a:gd name="connsiteY670" fmla="*/ 1433255 h 1433255"/>
                <a:gd name="connsiteX671" fmla="*/ 7673583 w 11218359"/>
                <a:gd name="connsiteY671" fmla="*/ 1433255 h 1433255"/>
                <a:gd name="connsiteX672" fmla="*/ 7685013 w 11218359"/>
                <a:gd name="connsiteY672" fmla="*/ 1433255 h 1433255"/>
                <a:gd name="connsiteX673" fmla="*/ 7696443 w 11218359"/>
                <a:gd name="connsiteY673" fmla="*/ 1433255 h 1433255"/>
                <a:gd name="connsiteX674" fmla="*/ 7707873 w 11218359"/>
                <a:gd name="connsiteY674" fmla="*/ 1433255 h 1433255"/>
                <a:gd name="connsiteX675" fmla="*/ 7719303 w 11218359"/>
                <a:gd name="connsiteY675" fmla="*/ 1433255 h 1433255"/>
                <a:gd name="connsiteX676" fmla="*/ 7730733 w 11218359"/>
                <a:gd name="connsiteY676" fmla="*/ 1433255 h 1433255"/>
                <a:gd name="connsiteX677" fmla="*/ 7742211 w 11218359"/>
                <a:gd name="connsiteY677" fmla="*/ 1433255 h 1433255"/>
                <a:gd name="connsiteX678" fmla="*/ 7753641 w 11218359"/>
                <a:gd name="connsiteY678" fmla="*/ 1433255 h 1433255"/>
                <a:gd name="connsiteX679" fmla="*/ 7765071 w 11218359"/>
                <a:gd name="connsiteY679" fmla="*/ 1433255 h 1433255"/>
                <a:gd name="connsiteX680" fmla="*/ 7776501 w 11218359"/>
                <a:gd name="connsiteY680" fmla="*/ 1433255 h 1433255"/>
                <a:gd name="connsiteX681" fmla="*/ 7787931 w 11218359"/>
                <a:gd name="connsiteY681" fmla="*/ 1433255 h 1433255"/>
                <a:gd name="connsiteX682" fmla="*/ 7799408 w 11218359"/>
                <a:gd name="connsiteY682" fmla="*/ 1433255 h 1433255"/>
                <a:gd name="connsiteX683" fmla="*/ 7810839 w 11218359"/>
                <a:gd name="connsiteY683" fmla="*/ 1433255 h 1433255"/>
                <a:gd name="connsiteX684" fmla="*/ 7822268 w 11218359"/>
                <a:gd name="connsiteY684" fmla="*/ 1433255 h 1433255"/>
                <a:gd name="connsiteX685" fmla="*/ 7833698 w 11218359"/>
                <a:gd name="connsiteY685" fmla="*/ 1433255 h 1433255"/>
                <a:gd name="connsiteX686" fmla="*/ 7845128 w 11218359"/>
                <a:gd name="connsiteY686" fmla="*/ 1433255 h 1433255"/>
                <a:gd name="connsiteX687" fmla="*/ 7856606 w 11218359"/>
                <a:gd name="connsiteY687" fmla="*/ 1433255 h 1433255"/>
                <a:gd name="connsiteX688" fmla="*/ 7868036 w 11218359"/>
                <a:gd name="connsiteY688" fmla="*/ 1433255 h 1433255"/>
                <a:gd name="connsiteX689" fmla="*/ 7879466 w 11218359"/>
                <a:gd name="connsiteY689" fmla="*/ 1433255 h 1433255"/>
                <a:gd name="connsiteX690" fmla="*/ 7890896 w 11218359"/>
                <a:gd name="connsiteY690" fmla="*/ 1433255 h 1433255"/>
                <a:gd name="connsiteX691" fmla="*/ 7902326 w 11218359"/>
                <a:gd name="connsiteY691" fmla="*/ 1433255 h 1433255"/>
                <a:gd name="connsiteX692" fmla="*/ 7913804 w 11218359"/>
                <a:gd name="connsiteY692" fmla="*/ 1433255 h 1433255"/>
                <a:gd name="connsiteX693" fmla="*/ 7925234 w 11218359"/>
                <a:gd name="connsiteY693" fmla="*/ 1433255 h 1433255"/>
                <a:gd name="connsiteX694" fmla="*/ 7936663 w 11218359"/>
                <a:gd name="connsiteY694" fmla="*/ 1433255 h 1433255"/>
                <a:gd name="connsiteX695" fmla="*/ 7948094 w 11218359"/>
                <a:gd name="connsiteY695" fmla="*/ 1433255 h 1433255"/>
                <a:gd name="connsiteX696" fmla="*/ 7959524 w 11218359"/>
                <a:gd name="connsiteY696" fmla="*/ 1433255 h 1433255"/>
                <a:gd name="connsiteX697" fmla="*/ 7971001 w 11218359"/>
                <a:gd name="connsiteY697" fmla="*/ 1433255 h 1433255"/>
                <a:gd name="connsiteX698" fmla="*/ 7982431 w 11218359"/>
                <a:gd name="connsiteY698" fmla="*/ 1433255 h 1433255"/>
                <a:gd name="connsiteX699" fmla="*/ 7993861 w 11218359"/>
                <a:gd name="connsiteY699" fmla="*/ 1433255 h 1433255"/>
                <a:gd name="connsiteX700" fmla="*/ 8005291 w 11218359"/>
                <a:gd name="connsiteY700" fmla="*/ 1433255 h 1433255"/>
                <a:gd name="connsiteX701" fmla="*/ 8016721 w 11218359"/>
                <a:gd name="connsiteY701" fmla="*/ 1433255 h 1433255"/>
                <a:gd name="connsiteX702" fmla="*/ 8028199 w 11218359"/>
                <a:gd name="connsiteY702" fmla="*/ 1433255 h 1433255"/>
                <a:gd name="connsiteX703" fmla="*/ 8039629 w 11218359"/>
                <a:gd name="connsiteY703" fmla="*/ 1433255 h 1433255"/>
                <a:gd name="connsiteX704" fmla="*/ 8051059 w 11218359"/>
                <a:gd name="connsiteY704" fmla="*/ 1433255 h 1433255"/>
                <a:gd name="connsiteX705" fmla="*/ 8062489 w 11218359"/>
                <a:gd name="connsiteY705" fmla="*/ 1433255 h 1433255"/>
                <a:gd name="connsiteX706" fmla="*/ 8073919 w 11218359"/>
                <a:gd name="connsiteY706" fmla="*/ 1433255 h 1433255"/>
                <a:gd name="connsiteX707" fmla="*/ 8085396 w 11218359"/>
                <a:gd name="connsiteY707" fmla="*/ 1433255 h 1433255"/>
                <a:gd name="connsiteX708" fmla="*/ 8096826 w 11218359"/>
                <a:gd name="connsiteY708" fmla="*/ 1433255 h 1433255"/>
                <a:gd name="connsiteX709" fmla="*/ 8108256 w 11218359"/>
                <a:gd name="connsiteY709" fmla="*/ 1433255 h 1433255"/>
                <a:gd name="connsiteX710" fmla="*/ 8119687 w 11218359"/>
                <a:gd name="connsiteY710" fmla="*/ 1433255 h 1433255"/>
                <a:gd name="connsiteX711" fmla="*/ 8131117 w 11218359"/>
                <a:gd name="connsiteY711" fmla="*/ 1433255 h 1433255"/>
                <a:gd name="connsiteX712" fmla="*/ 8142594 w 11218359"/>
                <a:gd name="connsiteY712" fmla="*/ 1433255 h 1433255"/>
                <a:gd name="connsiteX713" fmla="*/ 8154024 w 11218359"/>
                <a:gd name="connsiteY713" fmla="*/ 1433255 h 1433255"/>
                <a:gd name="connsiteX714" fmla="*/ 8165454 w 11218359"/>
                <a:gd name="connsiteY714" fmla="*/ 1433255 h 1433255"/>
                <a:gd name="connsiteX715" fmla="*/ 8176884 w 11218359"/>
                <a:gd name="connsiteY715" fmla="*/ 1433255 h 1433255"/>
                <a:gd name="connsiteX716" fmla="*/ 8188314 w 11218359"/>
                <a:gd name="connsiteY716" fmla="*/ 1433255 h 1433255"/>
                <a:gd name="connsiteX717" fmla="*/ 8199792 w 11218359"/>
                <a:gd name="connsiteY717" fmla="*/ 1433255 h 1433255"/>
                <a:gd name="connsiteX718" fmla="*/ 8211222 w 11218359"/>
                <a:gd name="connsiteY718" fmla="*/ 1433255 h 1433255"/>
                <a:gd name="connsiteX719" fmla="*/ 8222652 w 11218359"/>
                <a:gd name="connsiteY719" fmla="*/ 1433255 h 1433255"/>
                <a:gd name="connsiteX720" fmla="*/ 8234082 w 11218359"/>
                <a:gd name="connsiteY720" fmla="*/ 1433255 h 1433255"/>
                <a:gd name="connsiteX721" fmla="*/ 8245512 w 11218359"/>
                <a:gd name="connsiteY721" fmla="*/ 1433255 h 1433255"/>
                <a:gd name="connsiteX722" fmla="*/ 8256989 w 11218359"/>
                <a:gd name="connsiteY722" fmla="*/ 1433255 h 1433255"/>
                <a:gd name="connsiteX723" fmla="*/ 8268419 w 11218359"/>
                <a:gd name="connsiteY723" fmla="*/ 1433255 h 1433255"/>
                <a:gd name="connsiteX724" fmla="*/ 8279850 w 11218359"/>
                <a:gd name="connsiteY724" fmla="*/ 1433255 h 1433255"/>
                <a:gd name="connsiteX725" fmla="*/ 8291280 w 11218359"/>
                <a:gd name="connsiteY725" fmla="*/ 1433255 h 1433255"/>
                <a:gd name="connsiteX726" fmla="*/ 8302709 w 11218359"/>
                <a:gd name="connsiteY726" fmla="*/ 1433255 h 1433255"/>
                <a:gd name="connsiteX727" fmla="*/ 8314187 w 11218359"/>
                <a:gd name="connsiteY727" fmla="*/ 1433255 h 1433255"/>
                <a:gd name="connsiteX728" fmla="*/ 8325617 w 11218359"/>
                <a:gd name="connsiteY728" fmla="*/ 1433255 h 1433255"/>
                <a:gd name="connsiteX729" fmla="*/ 8337047 w 11218359"/>
                <a:gd name="connsiteY729" fmla="*/ 1433255 h 1433255"/>
                <a:gd name="connsiteX730" fmla="*/ 8348477 w 11218359"/>
                <a:gd name="connsiteY730" fmla="*/ 1433255 h 1433255"/>
                <a:gd name="connsiteX731" fmla="*/ 8359907 w 11218359"/>
                <a:gd name="connsiteY731" fmla="*/ 1433255 h 1433255"/>
                <a:gd name="connsiteX732" fmla="*/ 8371385 w 11218359"/>
                <a:gd name="connsiteY732" fmla="*/ 1433255 h 1433255"/>
                <a:gd name="connsiteX733" fmla="*/ 8382815 w 11218359"/>
                <a:gd name="connsiteY733" fmla="*/ 1433255 h 1433255"/>
                <a:gd name="connsiteX734" fmla="*/ 8394245 w 11218359"/>
                <a:gd name="connsiteY734" fmla="*/ 1433255 h 1433255"/>
                <a:gd name="connsiteX735" fmla="*/ 8405674 w 11218359"/>
                <a:gd name="connsiteY735" fmla="*/ 1433255 h 1433255"/>
                <a:gd name="connsiteX736" fmla="*/ 8417104 w 11218359"/>
                <a:gd name="connsiteY736" fmla="*/ 1433255 h 1433255"/>
                <a:gd name="connsiteX737" fmla="*/ 8428582 w 11218359"/>
                <a:gd name="connsiteY737" fmla="*/ 1433255 h 1433255"/>
                <a:gd name="connsiteX738" fmla="*/ 8440012 w 11218359"/>
                <a:gd name="connsiteY738" fmla="*/ 1433255 h 1433255"/>
                <a:gd name="connsiteX739" fmla="*/ 8451442 w 11218359"/>
                <a:gd name="connsiteY739" fmla="*/ 1433255 h 1433255"/>
                <a:gd name="connsiteX740" fmla="*/ 8462872 w 11218359"/>
                <a:gd name="connsiteY740" fmla="*/ 1433255 h 1433255"/>
                <a:gd name="connsiteX741" fmla="*/ 8474302 w 11218359"/>
                <a:gd name="connsiteY741" fmla="*/ 1433255 h 1433255"/>
                <a:gd name="connsiteX742" fmla="*/ 8485780 w 11218359"/>
                <a:gd name="connsiteY742" fmla="*/ 1433255 h 1433255"/>
                <a:gd name="connsiteX743" fmla="*/ 8497210 w 11218359"/>
                <a:gd name="connsiteY743" fmla="*/ 1433255 h 1433255"/>
                <a:gd name="connsiteX744" fmla="*/ 8508640 w 11218359"/>
                <a:gd name="connsiteY744" fmla="*/ 1433255 h 1433255"/>
                <a:gd name="connsiteX745" fmla="*/ 8520069 w 11218359"/>
                <a:gd name="connsiteY745" fmla="*/ 1433255 h 1433255"/>
                <a:gd name="connsiteX746" fmla="*/ 8531500 w 11218359"/>
                <a:gd name="connsiteY746" fmla="*/ 1433255 h 1433255"/>
                <a:gd name="connsiteX747" fmla="*/ 8542977 w 11218359"/>
                <a:gd name="connsiteY747" fmla="*/ 1433255 h 1433255"/>
                <a:gd name="connsiteX748" fmla="*/ 8554407 w 11218359"/>
                <a:gd name="connsiteY748" fmla="*/ 1433255 h 1433255"/>
                <a:gd name="connsiteX749" fmla="*/ 8565837 w 11218359"/>
                <a:gd name="connsiteY749" fmla="*/ 1433255 h 1433255"/>
                <a:gd name="connsiteX750" fmla="*/ 8577267 w 11218359"/>
                <a:gd name="connsiteY750" fmla="*/ 1433255 h 1433255"/>
                <a:gd name="connsiteX751" fmla="*/ 8588697 w 11218359"/>
                <a:gd name="connsiteY751" fmla="*/ 1433255 h 1433255"/>
                <a:gd name="connsiteX752" fmla="*/ 8600175 w 11218359"/>
                <a:gd name="connsiteY752" fmla="*/ 1433255 h 1433255"/>
                <a:gd name="connsiteX753" fmla="*/ 8611605 w 11218359"/>
                <a:gd name="connsiteY753" fmla="*/ 1433255 h 1433255"/>
                <a:gd name="connsiteX754" fmla="*/ 8623035 w 11218359"/>
                <a:gd name="connsiteY754" fmla="*/ 1433255 h 1433255"/>
                <a:gd name="connsiteX755" fmla="*/ 8634465 w 11218359"/>
                <a:gd name="connsiteY755" fmla="*/ 1433255 h 1433255"/>
                <a:gd name="connsiteX756" fmla="*/ 8645895 w 11218359"/>
                <a:gd name="connsiteY756" fmla="*/ 1433255 h 1433255"/>
                <a:gd name="connsiteX757" fmla="*/ 8657373 w 11218359"/>
                <a:gd name="connsiteY757" fmla="*/ 1433255 h 1433255"/>
                <a:gd name="connsiteX758" fmla="*/ 8668802 w 11218359"/>
                <a:gd name="connsiteY758" fmla="*/ 1433255 h 1433255"/>
                <a:gd name="connsiteX759" fmla="*/ 8680232 w 11218359"/>
                <a:gd name="connsiteY759" fmla="*/ 1433255 h 1433255"/>
                <a:gd name="connsiteX760" fmla="*/ 8691662 w 11218359"/>
                <a:gd name="connsiteY760" fmla="*/ 1433255 h 1433255"/>
                <a:gd name="connsiteX761" fmla="*/ 8703093 w 11218359"/>
                <a:gd name="connsiteY761" fmla="*/ 1433255 h 1433255"/>
                <a:gd name="connsiteX762" fmla="*/ 8714570 w 11218359"/>
                <a:gd name="connsiteY762" fmla="*/ 1433255 h 1433255"/>
                <a:gd name="connsiteX763" fmla="*/ 8726000 w 11218359"/>
                <a:gd name="connsiteY763" fmla="*/ 1433255 h 1433255"/>
                <a:gd name="connsiteX764" fmla="*/ 8737430 w 11218359"/>
                <a:gd name="connsiteY764" fmla="*/ 1433255 h 1433255"/>
                <a:gd name="connsiteX765" fmla="*/ 8748860 w 11218359"/>
                <a:gd name="connsiteY765" fmla="*/ 1433255 h 1433255"/>
                <a:gd name="connsiteX766" fmla="*/ 8760290 w 11218359"/>
                <a:gd name="connsiteY766" fmla="*/ 1433255 h 1433255"/>
                <a:gd name="connsiteX767" fmla="*/ 8771768 w 11218359"/>
                <a:gd name="connsiteY767" fmla="*/ 1433255 h 1433255"/>
                <a:gd name="connsiteX768" fmla="*/ 8783198 w 11218359"/>
                <a:gd name="connsiteY768" fmla="*/ 1433255 h 1433255"/>
                <a:gd name="connsiteX769" fmla="*/ 8794628 w 11218359"/>
                <a:gd name="connsiteY769" fmla="*/ 1433255 h 1433255"/>
                <a:gd name="connsiteX770" fmla="*/ 8806058 w 11218359"/>
                <a:gd name="connsiteY770" fmla="*/ 1433255 h 1433255"/>
                <a:gd name="connsiteX771" fmla="*/ 8817488 w 11218359"/>
                <a:gd name="connsiteY771" fmla="*/ 1433255 h 1433255"/>
                <a:gd name="connsiteX772" fmla="*/ 8828918 w 11218359"/>
                <a:gd name="connsiteY772" fmla="*/ 1433255 h 1433255"/>
                <a:gd name="connsiteX773" fmla="*/ 8840395 w 11218359"/>
                <a:gd name="connsiteY773" fmla="*/ 1433255 h 1433255"/>
                <a:gd name="connsiteX774" fmla="*/ 8851825 w 11218359"/>
                <a:gd name="connsiteY774" fmla="*/ 1433255 h 1433255"/>
                <a:gd name="connsiteX775" fmla="*/ 8863256 w 11218359"/>
                <a:gd name="connsiteY775" fmla="*/ 1433255 h 1433255"/>
                <a:gd name="connsiteX776" fmla="*/ 8874686 w 11218359"/>
                <a:gd name="connsiteY776" fmla="*/ 1433255 h 1433255"/>
                <a:gd name="connsiteX777" fmla="*/ 8886115 w 11218359"/>
                <a:gd name="connsiteY777" fmla="*/ 1433255 h 1433255"/>
                <a:gd name="connsiteX778" fmla="*/ 8897593 w 11218359"/>
                <a:gd name="connsiteY778" fmla="*/ 1433255 h 1433255"/>
                <a:gd name="connsiteX779" fmla="*/ 8909022 w 11218359"/>
                <a:gd name="connsiteY779" fmla="*/ 1433255 h 1433255"/>
                <a:gd name="connsiteX780" fmla="*/ 8920453 w 11218359"/>
                <a:gd name="connsiteY780" fmla="*/ 1433255 h 1433255"/>
                <a:gd name="connsiteX781" fmla="*/ 8931883 w 11218359"/>
                <a:gd name="connsiteY781" fmla="*/ 1433255 h 1433255"/>
                <a:gd name="connsiteX782" fmla="*/ 8943313 w 11218359"/>
                <a:gd name="connsiteY782" fmla="*/ 1433255 h 1433255"/>
                <a:gd name="connsiteX783" fmla="*/ 8954791 w 11218359"/>
                <a:gd name="connsiteY783" fmla="*/ 1433255 h 1433255"/>
                <a:gd name="connsiteX784" fmla="*/ 8966220 w 11218359"/>
                <a:gd name="connsiteY784" fmla="*/ 1433255 h 1433255"/>
                <a:gd name="connsiteX785" fmla="*/ 8977651 w 11218359"/>
                <a:gd name="connsiteY785" fmla="*/ 1433255 h 1433255"/>
                <a:gd name="connsiteX786" fmla="*/ 8989080 w 11218359"/>
                <a:gd name="connsiteY786" fmla="*/ 1433255 h 1433255"/>
                <a:gd name="connsiteX787" fmla="*/ 9000511 w 11218359"/>
                <a:gd name="connsiteY787" fmla="*/ 1433255 h 1433255"/>
                <a:gd name="connsiteX788" fmla="*/ 9011988 w 11218359"/>
                <a:gd name="connsiteY788" fmla="*/ 1433255 h 1433255"/>
                <a:gd name="connsiteX789" fmla="*/ 9023418 w 11218359"/>
                <a:gd name="connsiteY789" fmla="*/ 1433255 h 1433255"/>
                <a:gd name="connsiteX790" fmla="*/ 9034849 w 11218359"/>
                <a:gd name="connsiteY790" fmla="*/ 1433255 h 1433255"/>
                <a:gd name="connsiteX791" fmla="*/ 9046278 w 11218359"/>
                <a:gd name="connsiteY791" fmla="*/ 1433255 h 1433255"/>
                <a:gd name="connsiteX792" fmla="*/ 9057709 w 11218359"/>
                <a:gd name="connsiteY792" fmla="*/ 1433255 h 1433255"/>
                <a:gd name="connsiteX793" fmla="*/ 9069186 w 11218359"/>
                <a:gd name="connsiteY793" fmla="*/ 1433255 h 1433255"/>
                <a:gd name="connsiteX794" fmla="*/ 9080615 w 11218359"/>
                <a:gd name="connsiteY794" fmla="*/ 1433255 h 1433255"/>
                <a:gd name="connsiteX795" fmla="*/ 9092046 w 11218359"/>
                <a:gd name="connsiteY795" fmla="*/ 1433255 h 1433255"/>
                <a:gd name="connsiteX796" fmla="*/ 9103476 w 11218359"/>
                <a:gd name="connsiteY796" fmla="*/ 1433255 h 1433255"/>
                <a:gd name="connsiteX797" fmla="*/ 9114906 w 11218359"/>
                <a:gd name="connsiteY797" fmla="*/ 1433255 h 1433255"/>
                <a:gd name="connsiteX798" fmla="*/ 9126384 w 11218359"/>
                <a:gd name="connsiteY798" fmla="*/ 1433255 h 1433255"/>
                <a:gd name="connsiteX799" fmla="*/ 9137813 w 11218359"/>
                <a:gd name="connsiteY799" fmla="*/ 1433255 h 1433255"/>
                <a:gd name="connsiteX800" fmla="*/ 9149244 w 11218359"/>
                <a:gd name="connsiteY800" fmla="*/ 1433255 h 1433255"/>
                <a:gd name="connsiteX801" fmla="*/ 9160673 w 11218359"/>
                <a:gd name="connsiteY801" fmla="*/ 1433255 h 1433255"/>
                <a:gd name="connsiteX802" fmla="*/ 9172104 w 11218359"/>
                <a:gd name="connsiteY802" fmla="*/ 1433255 h 1433255"/>
                <a:gd name="connsiteX803" fmla="*/ 9183581 w 11218359"/>
                <a:gd name="connsiteY803" fmla="*/ 1433255 h 1433255"/>
                <a:gd name="connsiteX804" fmla="*/ 9195011 w 11218359"/>
                <a:gd name="connsiteY804" fmla="*/ 1433255 h 1433255"/>
                <a:gd name="connsiteX805" fmla="*/ 9206442 w 11218359"/>
                <a:gd name="connsiteY805" fmla="*/ 1433255 h 1433255"/>
                <a:gd name="connsiteX806" fmla="*/ 9217871 w 11218359"/>
                <a:gd name="connsiteY806" fmla="*/ 1433255 h 1433255"/>
                <a:gd name="connsiteX807" fmla="*/ 9229301 w 11218359"/>
                <a:gd name="connsiteY807" fmla="*/ 1433255 h 1433255"/>
                <a:gd name="connsiteX808" fmla="*/ 9240779 w 11218359"/>
                <a:gd name="connsiteY808" fmla="*/ 1433255 h 1433255"/>
                <a:gd name="connsiteX809" fmla="*/ 9252209 w 11218359"/>
                <a:gd name="connsiteY809" fmla="*/ 1433255 h 1433255"/>
                <a:gd name="connsiteX810" fmla="*/ 9263639 w 11218359"/>
                <a:gd name="connsiteY810" fmla="*/ 1433255 h 1433255"/>
                <a:gd name="connsiteX811" fmla="*/ 9275069 w 11218359"/>
                <a:gd name="connsiteY811" fmla="*/ 1433255 h 1433255"/>
                <a:gd name="connsiteX812" fmla="*/ 9286498 w 11218359"/>
                <a:gd name="connsiteY812" fmla="*/ 1433255 h 1433255"/>
                <a:gd name="connsiteX813" fmla="*/ 9297977 w 11218359"/>
                <a:gd name="connsiteY813" fmla="*/ 1433255 h 1433255"/>
                <a:gd name="connsiteX814" fmla="*/ 9309406 w 11218359"/>
                <a:gd name="connsiteY814" fmla="*/ 1433255 h 1433255"/>
                <a:gd name="connsiteX815" fmla="*/ 9320837 w 11218359"/>
                <a:gd name="connsiteY815" fmla="*/ 1433255 h 1433255"/>
                <a:gd name="connsiteX816" fmla="*/ 9332266 w 11218359"/>
                <a:gd name="connsiteY816" fmla="*/ 1433255 h 1433255"/>
                <a:gd name="connsiteX817" fmla="*/ 9343696 w 11218359"/>
                <a:gd name="connsiteY817" fmla="*/ 1433255 h 1433255"/>
                <a:gd name="connsiteX818" fmla="*/ 9355174 w 11218359"/>
                <a:gd name="connsiteY818" fmla="*/ 1433255 h 1433255"/>
                <a:gd name="connsiteX819" fmla="*/ 9366604 w 11218359"/>
                <a:gd name="connsiteY819" fmla="*/ 1433255 h 1433255"/>
                <a:gd name="connsiteX820" fmla="*/ 9378035 w 11218359"/>
                <a:gd name="connsiteY820" fmla="*/ 1433255 h 1433255"/>
                <a:gd name="connsiteX821" fmla="*/ 9389464 w 11218359"/>
                <a:gd name="connsiteY821" fmla="*/ 1433255 h 1433255"/>
                <a:gd name="connsiteX822" fmla="*/ 9400894 w 11218359"/>
                <a:gd name="connsiteY822" fmla="*/ 1433255 h 1433255"/>
                <a:gd name="connsiteX823" fmla="*/ 9412372 w 11218359"/>
                <a:gd name="connsiteY823" fmla="*/ 1433255 h 1433255"/>
                <a:gd name="connsiteX824" fmla="*/ 9423802 w 11218359"/>
                <a:gd name="connsiteY824" fmla="*/ 1433255 h 1433255"/>
                <a:gd name="connsiteX825" fmla="*/ 9435232 w 11218359"/>
                <a:gd name="connsiteY825" fmla="*/ 1433255 h 1433255"/>
                <a:gd name="connsiteX826" fmla="*/ 9446662 w 11218359"/>
                <a:gd name="connsiteY826" fmla="*/ 1433255 h 1433255"/>
                <a:gd name="connsiteX827" fmla="*/ 9458091 w 11218359"/>
                <a:gd name="connsiteY827" fmla="*/ 1433255 h 1433255"/>
                <a:gd name="connsiteX828" fmla="*/ 9469570 w 11218359"/>
                <a:gd name="connsiteY828" fmla="*/ 1433255 h 1433255"/>
                <a:gd name="connsiteX829" fmla="*/ 9480999 w 11218359"/>
                <a:gd name="connsiteY829" fmla="*/ 1433255 h 1433255"/>
                <a:gd name="connsiteX830" fmla="*/ 9492429 w 11218359"/>
                <a:gd name="connsiteY830" fmla="*/ 1433255 h 1433255"/>
                <a:gd name="connsiteX831" fmla="*/ 9503859 w 11218359"/>
                <a:gd name="connsiteY831" fmla="*/ 1433255 h 1433255"/>
                <a:gd name="connsiteX832" fmla="*/ 9515289 w 11218359"/>
                <a:gd name="connsiteY832" fmla="*/ 1433255 h 1433255"/>
                <a:gd name="connsiteX833" fmla="*/ 9526767 w 11218359"/>
                <a:gd name="connsiteY833" fmla="*/ 1433255 h 1433255"/>
                <a:gd name="connsiteX834" fmla="*/ 9538197 w 11218359"/>
                <a:gd name="connsiteY834" fmla="*/ 1433255 h 1433255"/>
                <a:gd name="connsiteX835" fmla="*/ 9549626 w 11218359"/>
                <a:gd name="connsiteY835" fmla="*/ 1433255 h 1433255"/>
                <a:gd name="connsiteX836" fmla="*/ 9561057 w 11218359"/>
                <a:gd name="connsiteY836" fmla="*/ 1433255 h 1433255"/>
                <a:gd name="connsiteX837" fmla="*/ 9572487 w 11218359"/>
                <a:gd name="connsiteY837" fmla="*/ 1433255 h 1433255"/>
                <a:gd name="connsiteX838" fmla="*/ 9583965 w 11218359"/>
                <a:gd name="connsiteY838" fmla="*/ 1433255 h 1433255"/>
                <a:gd name="connsiteX839" fmla="*/ 9595395 w 11218359"/>
                <a:gd name="connsiteY839" fmla="*/ 1433255 h 1433255"/>
                <a:gd name="connsiteX840" fmla="*/ 9606824 w 11218359"/>
                <a:gd name="connsiteY840" fmla="*/ 1433255 h 1433255"/>
                <a:gd name="connsiteX841" fmla="*/ 9618255 w 11218359"/>
                <a:gd name="connsiteY841" fmla="*/ 1433255 h 1433255"/>
                <a:gd name="connsiteX842" fmla="*/ 9629684 w 11218359"/>
                <a:gd name="connsiteY842" fmla="*/ 1433255 h 1433255"/>
                <a:gd name="connsiteX843" fmla="*/ 9641163 w 11218359"/>
                <a:gd name="connsiteY843" fmla="*/ 1433255 h 1433255"/>
                <a:gd name="connsiteX844" fmla="*/ 9652592 w 11218359"/>
                <a:gd name="connsiteY844" fmla="*/ 1433255 h 1433255"/>
                <a:gd name="connsiteX845" fmla="*/ 9664022 w 11218359"/>
                <a:gd name="connsiteY845" fmla="*/ 1433255 h 1433255"/>
                <a:gd name="connsiteX846" fmla="*/ 9675452 w 11218359"/>
                <a:gd name="connsiteY846" fmla="*/ 1433255 h 1433255"/>
                <a:gd name="connsiteX847" fmla="*/ 9686882 w 11218359"/>
                <a:gd name="connsiteY847" fmla="*/ 1433255 h 1433255"/>
                <a:gd name="connsiteX848" fmla="*/ 9698360 w 11218359"/>
                <a:gd name="connsiteY848" fmla="*/ 1433255 h 1433255"/>
                <a:gd name="connsiteX849" fmla="*/ 9709790 w 11218359"/>
                <a:gd name="connsiteY849" fmla="*/ 1433255 h 1433255"/>
                <a:gd name="connsiteX850" fmla="*/ 9721219 w 11218359"/>
                <a:gd name="connsiteY850" fmla="*/ 1433255 h 1433255"/>
                <a:gd name="connsiteX851" fmla="*/ 9732650 w 11218359"/>
                <a:gd name="connsiteY851" fmla="*/ 1433255 h 1433255"/>
                <a:gd name="connsiteX852" fmla="*/ 9744080 w 11218359"/>
                <a:gd name="connsiteY852" fmla="*/ 1433255 h 1433255"/>
                <a:gd name="connsiteX853" fmla="*/ 9755557 w 11218359"/>
                <a:gd name="connsiteY853" fmla="*/ 1433255 h 1433255"/>
                <a:gd name="connsiteX854" fmla="*/ 9766988 w 11218359"/>
                <a:gd name="connsiteY854" fmla="*/ 1433255 h 1433255"/>
                <a:gd name="connsiteX855" fmla="*/ 9778417 w 11218359"/>
                <a:gd name="connsiteY855" fmla="*/ 1433255 h 1433255"/>
                <a:gd name="connsiteX856" fmla="*/ 9789848 w 11218359"/>
                <a:gd name="connsiteY856" fmla="*/ 1433255 h 1433255"/>
                <a:gd name="connsiteX857" fmla="*/ 9801277 w 11218359"/>
                <a:gd name="connsiteY857" fmla="*/ 1433255 h 1433255"/>
                <a:gd name="connsiteX858" fmla="*/ 9812755 w 11218359"/>
                <a:gd name="connsiteY858" fmla="*/ 1433255 h 1433255"/>
                <a:gd name="connsiteX859" fmla="*/ 9824185 w 11218359"/>
                <a:gd name="connsiteY859" fmla="*/ 1433255 h 1433255"/>
                <a:gd name="connsiteX860" fmla="*/ 9835615 w 11218359"/>
                <a:gd name="connsiteY860" fmla="*/ 1433255 h 1433255"/>
                <a:gd name="connsiteX861" fmla="*/ 9847045 w 11218359"/>
                <a:gd name="connsiteY861" fmla="*/ 1433255 h 1433255"/>
                <a:gd name="connsiteX862" fmla="*/ 9858475 w 11218359"/>
                <a:gd name="connsiteY862" fmla="*/ 1433255 h 1433255"/>
                <a:gd name="connsiteX863" fmla="*/ 9869952 w 11218359"/>
                <a:gd name="connsiteY863" fmla="*/ 1433255 h 1433255"/>
                <a:gd name="connsiteX864" fmla="*/ 9881383 w 11218359"/>
                <a:gd name="connsiteY864" fmla="*/ 1433255 h 1433255"/>
                <a:gd name="connsiteX865" fmla="*/ 9892812 w 11218359"/>
                <a:gd name="connsiteY865" fmla="*/ 1433255 h 1433255"/>
                <a:gd name="connsiteX866" fmla="*/ 9904243 w 11218359"/>
                <a:gd name="connsiteY866" fmla="*/ 1433255 h 1433255"/>
                <a:gd name="connsiteX867" fmla="*/ 9915673 w 11218359"/>
                <a:gd name="connsiteY867" fmla="*/ 1433255 h 1433255"/>
                <a:gd name="connsiteX868" fmla="*/ 9927102 w 11218359"/>
                <a:gd name="connsiteY868" fmla="*/ 1433255 h 1433255"/>
                <a:gd name="connsiteX869" fmla="*/ 9938581 w 11218359"/>
                <a:gd name="connsiteY869" fmla="*/ 1433255 h 1433255"/>
                <a:gd name="connsiteX870" fmla="*/ 9950010 w 11218359"/>
                <a:gd name="connsiteY870" fmla="*/ 1433255 h 1433255"/>
                <a:gd name="connsiteX871" fmla="*/ 9961441 w 11218359"/>
                <a:gd name="connsiteY871" fmla="*/ 1433255 h 1433255"/>
                <a:gd name="connsiteX872" fmla="*/ 9972870 w 11218359"/>
                <a:gd name="connsiteY872" fmla="*/ 1433255 h 1433255"/>
                <a:gd name="connsiteX873" fmla="*/ 9984300 w 11218359"/>
                <a:gd name="connsiteY873" fmla="*/ 1433255 h 1433255"/>
                <a:gd name="connsiteX874" fmla="*/ 9995778 w 11218359"/>
                <a:gd name="connsiteY874" fmla="*/ 1433255 h 1433255"/>
                <a:gd name="connsiteX875" fmla="*/ 10007208 w 11218359"/>
                <a:gd name="connsiteY875" fmla="*/ 1433255 h 1433255"/>
                <a:gd name="connsiteX876" fmla="*/ 10018638 w 11218359"/>
                <a:gd name="connsiteY876" fmla="*/ 1433255 h 1433255"/>
                <a:gd name="connsiteX877" fmla="*/ 10030068 w 11218359"/>
                <a:gd name="connsiteY877" fmla="*/ 1433255 h 1433255"/>
                <a:gd name="connsiteX878" fmla="*/ 10041498 w 11218359"/>
                <a:gd name="connsiteY878" fmla="*/ 1433255 h 1433255"/>
                <a:gd name="connsiteX879" fmla="*/ 10052976 w 11218359"/>
                <a:gd name="connsiteY879" fmla="*/ 1433255 h 1433255"/>
                <a:gd name="connsiteX880" fmla="*/ 10064405 w 11218359"/>
                <a:gd name="connsiteY880" fmla="*/ 1433255 h 1433255"/>
                <a:gd name="connsiteX881" fmla="*/ 10075835 w 11218359"/>
                <a:gd name="connsiteY881" fmla="*/ 1433255 h 1433255"/>
                <a:gd name="connsiteX882" fmla="*/ 10087266 w 11218359"/>
                <a:gd name="connsiteY882" fmla="*/ 1433255 h 1433255"/>
                <a:gd name="connsiteX883" fmla="*/ 10098695 w 11218359"/>
                <a:gd name="connsiteY883" fmla="*/ 1433255 h 1433255"/>
                <a:gd name="connsiteX884" fmla="*/ 10110174 w 11218359"/>
                <a:gd name="connsiteY884" fmla="*/ 1433255 h 1433255"/>
                <a:gd name="connsiteX885" fmla="*/ 10121603 w 11218359"/>
                <a:gd name="connsiteY885" fmla="*/ 1433255 h 1433255"/>
                <a:gd name="connsiteX886" fmla="*/ 10133033 w 11218359"/>
                <a:gd name="connsiteY886" fmla="*/ 1433255 h 1433255"/>
                <a:gd name="connsiteX887" fmla="*/ 10144463 w 11218359"/>
                <a:gd name="connsiteY887" fmla="*/ 1433255 h 1433255"/>
                <a:gd name="connsiteX888" fmla="*/ 10155893 w 11218359"/>
                <a:gd name="connsiteY888" fmla="*/ 1433255 h 1433255"/>
                <a:gd name="connsiteX889" fmla="*/ 10167371 w 11218359"/>
                <a:gd name="connsiteY889" fmla="*/ 1433255 h 1433255"/>
                <a:gd name="connsiteX890" fmla="*/ 10178801 w 11218359"/>
                <a:gd name="connsiteY890" fmla="*/ 1433255 h 1433255"/>
                <a:gd name="connsiteX891" fmla="*/ 10190230 w 11218359"/>
                <a:gd name="connsiteY891" fmla="*/ 1433255 h 1433255"/>
                <a:gd name="connsiteX892" fmla="*/ 10201661 w 11218359"/>
                <a:gd name="connsiteY892" fmla="*/ 1433255 h 1433255"/>
                <a:gd name="connsiteX893" fmla="*/ 10213091 w 11218359"/>
                <a:gd name="connsiteY893" fmla="*/ 1433255 h 1433255"/>
                <a:gd name="connsiteX894" fmla="*/ 10224569 w 11218359"/>
                <a:gd name="connsiteY894" fmla="*/ 1433255 h 1433255"/>
                <a:gd name="connsiteX895" fmla="*/ 10235998 w 11218359"/>
                <a:gd name="connsiteY895" fmla="*/ 1433255 h 1433255"/>
                <a:gd name="connsiteX896" fmla="*/ 10247428 w 11218359"/>
                <a:gd name="connsiteY896" fmla="*/ 1433255 h 1433255"/>
                <a:gd name="connsiteX897" fmla="*/ 10258859 w 11218359"/>
                <a:gd name="connsiteY897" fmla="*/ 1433255 h 1433255"/>
                <a:gd name="connsiteX898" fmla="*/ 10270288 w 11218359"/>
                <a:gd name="connsiteY898" fmla="*/ 1433255 h 1433255"/>
                <a:gd name="connsiteX899" fmla="*/ 10281767 w 11218359"/>
                <a:gd name="connsiteY899" fmla="*/ 1433255 h 1433255"/>
                <a:gd name="connsiteX900" fmla="*/ 10293196 w 11218359"/>
                <a:gd name="connsiteY900" fmla="*/ 1433255 h 1433255"/>
                <a:gd name="connsiteX901" fmla="*/ 10304626 w 11218359"/>
                <a:gd name="connsiteY901" fmla="*/ 1433255 h 1433255"/>
                <a:gd name="connsiteX902" fmla="*/ 10316056 w 11218359"/>
                <a:gd name="connsiteY902" fmla="*/ 1433255 h 1433255"/>
                <a:gd name="connsiteX903" fmla="*/ 10327486 w 11218359"/>
                <a:gd name="connsiteY903" fmla="*/ 1433255 h 1433255"/>
                <a:gd name="connsiteX904" fmla="*/ 10338963 w 11218359"/>
                <a:gd name="connsiteY904" fmla="*/ 1433255 h 1433255"/>
                <a:gd name="connsiteX905" fmla="*/ 10350394 w 11218359"/>
                <a:gd name="connsiteY905" fmla="*/ 1433255 h 1433255"/>
                <a:gd name="connsiteX906" fmla="*/ 10361823 w 11218359"/>
                <a:gd name="connsiteY906" fmla="*/ 1433255 h 1433255"/>
                <a:gd name="connsiteX907" fmla="*/ 10373254 w 11218359"/>
                <a:gd name="connsiteY907" fmla="*/ 1433255 h 1433255"/>
                <a:gd name="connsiteX908" fmla="*/ 10384684 w 11218359"/>
                <a:gd name="connsiteY908" fmla="*/ 1433255 h 1433255"/>
                <a:gd name="connsiteX909" fmla="*/ 10396161 w 11218359"/>
                <a:gd name="connsiteY909" fmla="*/ 1433255 h 1433255"/>
                <a:gd name="connsiteX910" fmla="*/ 10407591 w 11218359"/>
                <a:gd name="connsiteY910" fmla="*/ 1433255 h 1433255"/>
                <a:gd name="connsiteX911" fmla="*/ 10419021 w 11218359"/>
                <a:gd name="connsiteY911" fmla="*/ 1433255 h 1433255"/>
                <a:gd name="connsiteX912" fmla="*/ 10430452 w 11218359"/>
                <a:gd name="connsiteY912" fmla="*/ 1433255 h 1433255"/>
                <a:gd name="connsiteX913" fmla="*/ 10441881 w 11218359"/>
                <a:gd name="connsiteY913" fmla="*/ 1433255 h 1433255"/>
                <a:gd name="connsiteX914" fmla="*/ 10453358 w 11218359"/>
                <a:gd name="connsiteY914" fmla="*/ 1433255 h 1433255"/>
                <a:gd name="connsiteX915" fmla="*/ 10464789 w 11218359"/>
                <a:gd name="connsiteY915" fmla="*/ 1433255 h 1433255"/>
                <a:gd name="connsiteX916" fmla="*/ 10476219 w 11218359"/>
                <a:gd name="connsiteY916" fmla="*/ 1433255 h 1433255"/>
                <a:gd name="connsiteX917" fmla="*/ 10487649 w 11218359"/>
                <a:gd name="connsiteY917" fmla="*/ 1433255 h 1433255"/>
                <a:gd name="connsiteX918" fmla="*/ 10499079 w 11218359"/>
                <a:gd name="connsiteY918" fmla="*/ 1433255 h 1433255"/>
                <a:gd name="connsiteX919" fmla="*/ 10510556 w 11218359"/>
                <a:gd name="connsiteY919" fmla="*/ 1433255 h 1433255"/>
                <a:gd name="connsiteX920" fmla="*/ 10521987 w 11218359"/>
                <a:gd name="connsiteY920" fmla="*/ 1433255 h 1433255"/>
                <a:gd name="connsiteX921" fmla="*/ 10533416 w 11218359"/>
                <a:gd name="connsiteY921" fmla="*/ 1433255 h 1433255"/>
                <a:gd name="connsiteX922" fmla="*/ 10544847 w 11218359"/>
                <a:gd name="connsiteY922" fmla="*/ 1433255 h 1433255"/>
                <a:gd name="connsiteX923" fmla="*/ 10556277 w 11218359"/>
                <a:gd name="connsiteY923" fmla="*/ 1433255 h 1433255"/>
                <a:gd name="connsiteX924" fmla="*/ 10567754 w 11218359"/>
                <a:gd name="connsiteY924" fmla="*/ 1433255 h 1433255"/>
                <a:gd name="connsiteX925" fmla="*/ 10579184 w 11218359"/>
                <a:gd name="connsiteY925" fmla="*/ 1433255 h 1433255"/>
                <a:gd name="connsiteX926" fmla="*/ 10590614 w 11218359"/>
                <a:gd name="connsiteY926" fmla="*/ 1433255 h 1433255"/>
                <a:gd name="connsiteX927" fmla="*/ 10602045 w 11218359"/>
                <a:gd name="connsiteY927" fmla="*/ 1433255 h 1433255"/>
                <a:gd name="connsiteX928" fmla="*/ 10613474 w 11218359"/>
                <a:gd name="connsiteY928" fmla="*/ 1433255 h 1433255"/>
                <a:gd name="connsiteX929" fmla="*/ 10624951 w 11218359"/>
                <a:gd name="connsiteY929" fmla="*/ 1433255 h 1433255"/>
                <a:gd name="connsiteX930" fmla="*/ 10636382 w 11218359"/>
                <a:gd name="connsiteY930" fmla="*/ 1433255 h 1433255"/>
                <a:gd name="connsiteX931" fmla="*/ 10647812 w 11218359"/>
                <a:gd name="connsiteY931" fmla="*/ 1433255 h 1433255"/>
                <a:gd name="connsiteX932" fmla="*/ 10659241 w 11218359"/>
                <a:gd name="connsiteY932" fmla="*/ 1433255 h 1433255"/>
                <a:gd name="connsiteX933" fmla="*/ 10670672 w 11218359"/>
                <a:gd name="connsiteY933" fmla="*/ 1433255 h 1433255"/>
                <a:gd name="connsiteX934" fmla="*/ 10682149 w 11218359"/>
                <a:gd name="connsiteY934" fmla="*/ 1433255 h 1433255"/>
                <a:gd name="connsiteX935" fmla="*/ 10693580 w 11218359"/>
                <a:gd name="connsiteY935" fmla="*/ 1433255 h 1433255"/>
                <a:gd name="connsiteX936" fmla="*/ 10705009 w 11218359"/>
                <a:gd name="connsiteY936" fmla="*/ 1433255 h 1433255"/>
                <a:gd name="connsiteX937" fmla="*/ 10716439 w 11218359"/>
                <a:gd name="connsiteY937" fmla="*/ 1433255 h 1433255"/>
                <a:gd name="connsiteX938" fmla="*/ 10727870 w 11218359"/>
                <a:gd name="connsiteY938" fmla="*/ 1433255 h 1433255"/>
                <a:gd name="connsiteX939" fmla="*/ 10739347 w 11218359"/>
                <a:gd name="connsiteY939" fmla="*/ 1433255 h 1433255"/>
                <a:gd name="connsiteX940" fmla="*/ 10750778 w 11218359"/>
                <a:gd name="connsiteY940" fmla="*/ 1433255 h 1433255"/>
                <a:gd name="connsiteX941" fmla="*/ 10762207 w 11218359"/>
                <a:gd name="connsiteY941" fmla="*/ 1433255 h 1433255"/>
                <a:gd name="connsiteX942" fmla="*/ 10773637 w 11218359"/>
                <a:gd name="connsiteY942" fmla="*/ 1433255 h 1433255"/>
                <a:gd name="connsiteX943" fmla="*/ 10785067 w 11218359"/>
                <a:gd name="connsiteY943" fmla="*/ 1433255 h 1433255"/>
                <a:gd name="connsiteX944" fmla="*/ 10796544 w 11218359"/>
                <a:gd name="connsiteY944" fmla="*/ 1433255 h 1433255"/>
                <a:gd name="connsiteX945" fmla="*/ 10807975 w 11218359"/>
                <a:gd name="connsiteY945" fmla="*/ 1433255 h 1433255"/>
                <a:gd name="connsiteX946" fmla="*/ 10819405 w 11218359"/>
                <a:gd name="connsiteY946" fmla="*/ 1433255 h 1433255"/>
                <a:gd name="connsiteX947" fmla="*/ 10830834 w 11218359"/>
                <a:gd name="connsiteY947" fmla="*/ 1433255 h 1433255"/>
                <a:gd name="connsiteX948" fmla="*/ 10842265 w 11218359"/>
                <a:gd name="connsiteY948" fmla="*/ 1433255 h 1433255"/>
                <a:gd name="connsiteX949" fmla="*/ 10853742 w 11218359"/>
                <a:gd name="connsiteY949" fmla="*/ 1433255 h 1433255"/>
                <a:gd name="connsiteX950" fmla="*/ 10865173 w 11218359"/>
                <a:gd name="connsiteY950" fmla="*/ 1433255 h 1433255"/>
                <a:gd name="connsiteX951" fmla="*/ 10876602 w 11218359"/>
                <a:gd name="connsiteY951" fmla="*/ 1433255 h 1433255"/>
                <a:gd name="connsiteX952" fmla="*/ 10888032 w 11218359"/>
                <a:gd name="connsiteY952" fmla="*/ 1433255 h 1433255"/>
                <a:gd name="connsiteX953" fmla="*/ 10899463 w 11218359"/>
                <a:gd name="connsiteY953" fmla="*/ 1433255 h 1433255"/>
                <a:gd name="connsiteX954" fmla="*/ 10910892 w 11218359"/>
                <a:gd name="connsiteY954" fmla="*/ 1433255 h 1433255"/>
                <a:gd name="connsiteX955" fmla="*/ 10922369 w 11218359"/>
                <a:gd name="connsiteY955" fmla="*/ 1433255 h 1433255"/>
                <a:gd name="connsiteX956" fmla="*/ 10933800 w 11218359"/>
                <a:gd name="connsiteY956" fmla="*/ 1433255 h 1433255"/>
                <a:gd name="connsiteX957" fmla="*/ 10945230 w 11218359"/>
                <a:gd name="connsiteY957" fmla="*/ 1433255 h 1433255"/>
                <a:gd name="connsiteX958" fmla="*/ 10956660 w 11218359"/>
                <a:gd name="connsiteY958" fmla="*/ 1433255 h 1433255"/>
                <a:gd name="connsiteX959" fmla="*/ 10968090 w 11218359"/>
                <a:gd name="connsiteY959" fmla="*/ 1433255 h 1433255"/>
                <a:gd name="connsiteX960" fmla="*/ 10979567 w 11218359"/>
                <a:gd name="connsiteY960" fmla="*/ 1433255 h 1433255"/>
                <a:gd name="connsiteX961" fmla="*/ 10990998 w 11218359"/>
                <a:gd name="connsiteY961" fmla="*/ 1433255 h 1433255"/>
                <a:gd name="connsiteX962" fmla="*/ 11002427 w 11218359"/>
                <a:gd name="connsiteY962" fmla="*/ 1433255 h 1433255"/>
                <a:gd name="connsiteX963" fmla="*/ 11013858 w 11218359"/>
                <a:gd name="connsiteY963" fmla="*/ 1433255 h 1433255"/>
                <a:gd name="connsiteX964" fmla="*/ 11025287 w 11218359"/>
                <a:gd name="connsiteY964" fmla="*/ 1433255 h 1433255"/>
                <a:gd name="connsiteX965" fmla="*/ 11036765 w 11218359"/>
                <a:gd name="connsiteY965" fmla="*/ 1433255 h 1433255"/>
                <a:gd name="connsiteX966" fmla="*/ 11048195 w 11218359"/>
                <a:gd name="connsiteY966" fmla="*/ 1433255 h 1433255"/>
                <a:gd name="connsiteX967" fmla="*/ 11059625 w 11218359"/>
                <a:gd name="connsiteY967" fmla="*/ 1433255 h 1433255"/>
                <a:gd name="connsiteX968" fmla="*/ 11071056 w 11218359"/>
                <a:gd name="connsiteY968" fmla="*/ 1433255 h 1433255"/>
                <a:gd name="connsiteX969" fmla="*/ 11082485 w 11218359"/>
                <a:gd name="connsiteY969" fmla="*/ 1433255 h 1433255"/>
                <a:gd name="connsiteX970" fmla="*/ 11093962 w 11218359"/>
                <a:gd name="connsiteY970" fmla="*/ 1433255 h 1433255"/>
                <a:gd name="connsiteX971" fmla="*/ 11105393 w 11218359"/>
                <a:gd name="connsiteY971" fmla="*/ 1433255 h 1433255"/>
                <a:gd name="connsiteX972" fmla="*/ 11116823 w 11218359"/>
                <a:gd name="connsiteY972" fmla="*/ 1433255 h 1433255"/>
                <a:gd name="connsiteX973" fmla="*/ 11128253 w 11218359"/>
                <a:gd name="connsiteY973" fmla="*/ 1433255 h 1433255"/>
                <a:gd name="connsiteX974" fmla="*/ 11139683 w 11218359"/>
                <a:gd name="connsiteY974" fmla="*/ 1433255 h 1433255"/>
                <a:gd name="connsiteX975" fmla="*/ 11151160 w 11218359"/>
                <a:gd name="connsiteY975" fmla="*/ 1433255 h 1433255"/>
                <a:gd name="connsiteX976" fmla="*/ 11162591 w 11218359"/>
                <a:gd name="connsiteY976" fmla="*/ 1433255 h 1433255"/>
                <a:gd name="connsiteX977" fmla="*/ 11174020 w 11218359"/>
                <a:gd name="connsiteY977" fmla="*/ 1433255 h 1433255"/>
                <a:gd name="connsiteX978" fmla="*/ 11185451 w 11218359"/>
                <a:gd name="connsiteY978" fmla="*/ 1433255 h 1433255"/>
                <a:gd name="connsiteX979" fmla="*/ 11196881 w 11218359"/>
                <a:gd name="connsiteY979" fmla="*/ 1433255 h 1433255"/>
                <a:gd name="connsiteX980" fmla="*/ 11208358 w 11218359"/>
                <a:gd name="connsiteY980" fmla="*/ 1433255 h 1433255"/>
                <a:gd name="connsiteX981" fmla="*/ 11218359 w 11218359"/>
                <a:gd name="connsiteY981" fmla="*/ 1433255 h 143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33255">
                  <a:moveTo>
                    <a:pt x="0" y="1433255"/>
                  </a:moveTo>
                  <a:lnTo>
                    <a:pt x="9149" y="1433255"/>
                  </a:lnTo>
                  <a:lnTo>
                    <a:pt x="20588" y="1433255"/>
                  </a:lnTo>
                  <a:lnTo>
                    <a:pt x="32028" y="1433255"/>
                  </a:lnTo>
                  <a:lnTo>
                    <a:pt x="43467" y="1433255"/>
                  </a:lnTo>
                  <a:lnTo>
                    <a:pt x="54907" y="1433255"/>
                  </a:lnTo>
                  <a:lnTo>
                    <a:pt x="66346" y="1433255"/>
                  </a:lnTo>
                  <a:lnTo>
                    <a:pt x="77786" y="1433255"/>
                  </a:lnTo>
                  <a:lnTo>
                    <a:pt x="89225" y="1433255"/>
                  </a:lnTo>
                  <a:lnTo>
                    <a:pt x="100665" y="1433255"/>
                  </a:lnTo>
                  <a:lnTo>
                    <a:pt x="112104" y="1433255"/>
                  </a:lnTo>
                  <a:lnTo>
                    <a:pt x="123544" y="1433255"/>
                  </a:lnTo>
                  <a:lnTo>
                    <a:pt x="134979" y="1433255"/>
                  </a:lnTo>
                  <a:lnTo>
                    <a:pt x="146423" y="1433255"/>
                  </a:lnTo>
                  <a:lnTo>
                    <a:pt x="157858" y="1433255"/>
                  </a:lnTo>
                  <a:lnTo>
                    <a:pt x="169297" y="1433255"/>
                  </a:lnTo>
                  <a:lnTo>
                    <a:pt x="180737" y="1433255"/>
                  </a:lnTo>
                  <a:lnTo>
                    <a:pt x="192176" y="1433255"/>
                  </a:lnTo>
                  <a:lnTo>
                    <a:pt x="203616" y="1433255"/>
                  </a:lnTo>
                  <a:lnTo>
                    <a:pt x="215055" y="1433255"/>
                  </a:lnTo>
                  <a:lnTo>
                    <a:pt x="226495" y="1433255"/>
                  </a:lnTo>
                  <a:lnTo>
                    <a:pt x="237935" y="1433255"/>
                  </a:lnTo>
                  <a:lnTo>
                    <a:pt x="249374" y="1433255"/>
                  </a:lnTo>
                  <a:lnTo>
                    <a:pt x="260814" y="1433255"/>
                  </a:lnTo>
                  <a:lnTo>
                    <a:pt x="272253" y="1433255"/>
                  </a:lnTo>
                  <a:lnTo>
                    <a:pt x="283693" y="1433255"/>
                  </a:lnTo>
                  <a:lnTo>
                    <a:pt x="295132" y="1433255"/>
                  </a:lnTo>
                  <a:lnTo>
                    <a:pt x="306572" y="1433255"/>
                  </a:lnTo>
                  <a:lnTo>
                    <a:pt x="318011" y="1433255"/>
                  </a:lnTo>
                  <a:lnTo>
                    <a:pt x="329451" y="1433255"/>
                  </a:lnTo>
                  <a:lnTo>
                    <a:pt x="340890" y="1433255"/>
                  </a:lnTo>
                  <a:lnTo>
                    <a:pt x="352330" y="1433255"/>
                  </a:lnTo>
                  <a:lnTo>
                    <a:pt x="363769" y="1433255"/>
                  </a:lnTo>
                  <a:lnTo>
                    <a:pt x="375209" y="1433255"/>
                  </a:lnTo>
                  <a:lnTo>
                    <a:pt x="386648" y="1433255"/>
                  </a:lnTo>
                  <a:lnTo>
                    <a:pt x="398088" y="1433255"/>
                  </a:lnTo>
                  <a:lnTo>
                    <a:pt x="409527" y="1433255"/>
                  </a:lnTo>
                  <a:lnTo>
                    <a:pt x="420967" y="1433255"/>
                  </a:lnTo>
                  <a:lnTo>
                    <a:pt x="432406" y="1433255"/>
                  </a:lnTo>
                  <a:lnTo>
                    <a:pt x="443846" y="1433255"/>
                  </a:lnTo>
                  <a:lnTo>
                    <a:pt x="455285" y="1433255"/>
                  </a:lnTo>
                  <a:lnTo>
                    <a:pt x="466725" y="1433255"/>
                  </a:lnTo>
                  <a:lnTo>
                    <a:pt x="478165" y="1433255"/>
                  </a:lnTo>
                  <a:lnTo>
                    <a:pt x="489604" y="1433255"/>
                  </a:lnTo>
                  <a:lnTo>
                    <a:pt x="501044" y="1433255"/>
                  </a:lnTo>
                  <a:lnTo>
                    <a:pt x="512483" y="1433255"/>
                  </a:lnTo>
                  <a:lnTo>
                    <a:pt x="523923" y="1433255"/>
                  </a:lnTo>
                  <a:lnTo>
                    <a:pt x="535362" y="1433255"/>
                  </a:lnTo>
                  <a:lnTo>
                    <a:pt x="546802" y="1433255"/>
                  </a:lnTo>
                  <a:lnTo>
                    <a:pt x="558241" y="1433255"/>
                  </a:lnTo>
                  <a:lnTo>
                    <a:pt x="569681" y="1433255"/>
                  </a:lnTo>
                  <a:lnTo>
                    <a:pt x="581120" y="1433255"/>
                  </a:lnTo>
                  <a:lnTo>
                    <a:pt x="592560" y="1433255"/>
                  </a:lnTo>
                  <a:lnTo>
                    <a:pt x="603999" y="1433255"/>
                  </a:lnTo>
                  <a:lnTo>
                    <a:pt x="615439" y="1433255"/>
                  </a:lnTo>
                  <a:lnTo>
                    <a:pt x="626878" y="1433255"/>
                  </a:lnTo>
                  <a:lnTo>
                    <a:pt x="638318" y="1433255"/>
                  </a:lnTo>
                  <a:lnTo>
                    <a:pt x="649757" y="1433255"/>
                  </a:lnTo>
                  <a:lnTo>
                    <a:pt x="661192" y="1433255"/>
                  </a:lnTo>
                  <a:lnTo>
                    <a:pt x="672632" y="1433255"/>
                  </a:lnTo>
                  <a:lnTo>
                    <a:pt x="684071" y="1433255"/>
                  </a:lnTo>
                  <a:lnTo>
                    <a:pt x="695511" y="1433255"/>
                  </a:lnTo>
                  <a:lnTo>
                    <a:pt x="706950" y="1433255"/>
                  </a:lnTo>
                  <a:lnTo>
                    <a:pt x="718390" y="1433255"/>
                  </a:lnTo>
                  <a:lnTo>
                    <a:pt x="729829" y="1433255"/>
                  </a:lnTo>
                  <a:lnTo>
                    <a:pt x="741269" y="1433255"/>
                  </a:lnTo>
                  <a:lnTo>
                    <a:pt x="752708" y="1433255"/>
                  </a:lnTo>
                  <a:lnTo>
                    <a:pt x="764148" y="1433255"/>
                  </a:lnTo>
                  <a:lnTo>
                    <a:pt x="775587" y="1433255"/>
                  </a:lnTo>
                  <a:lnTo>
                    <a:pt x="787027" y="1433255"/>
                  </a:lnTo>
                  <a:lnTo>
                    <a:pt x="798467" y="1433255"/>
                  </a:lnTo>
                  <a:lnTo>
                    <a:pt x="809906" y="1433255"/>
                  </a:lnTo>
                  <a:lnTo>
                    <a:pt x="821346" y="1433255"/>
                  </a:lnTo>
                  <a:lnTo>
                    <a:pt x="832785" y="1433255"/>
                  </a:lnTo>
                  <a:lnTo>
                    <a:pt x="844225" y="1433255"/>
                  </a:lnTo>
                  <a:lnTo>
                    <a:pt x="855664" y="1433255"/>
                  </a:lnTo>
                  <a:lnTo>
                    <a:pt x="867104" y="1433255"/>
                  </a:lnTo>
                  <a:lnTo>
                    <a:pt x="878543" y="1433255"/>
                  </a:lnTo>
                  <a:lnTo>
                    <a:pt x="889983" y="1433255"/>
                  </a:lnTo>
                  <a:lnTo>
                    <a:pt x="901422" y="1433255"/>
                  </a:lnTo>
                  <a:lnTo>
                    <a:pt x="912862" y="1433255"/>
                  </a:lnTo>
                  <a:lnTo>
                    <a:pt x="924301" y="1433255"/>
                  </a:lnTo>
                  <a:lnTo>
                    <a:pt x="935741" y="1433255"/>
                  </a:lnTo>
                  <a:lnTo>
                    <a:pt x="947180" y="1433255"/>
                  </a:lnTo>
                  <a:lnTo>
                    <a:pt x="958620" y="1433255"/>
                  </a:lnTo>
                  <a:lnTo>
                    <a:pt x="970059" y="1433255"/>
                  </a:lnTo>
                  <a:lnTo>
                    <a:pt x="981499" y="1433255"/>
                  </a:lnTo>
                  <a:lnTo>
                    <a:pt x="992938" y="1433255"/>
                  </a:lnTo>
                  <a:lnTo>
                    <a:pt x="1004378" y="1433255"/>
                  </a:lnTo>
                  <a:lnTo>
                    <a:pt x="1015818" y="1433255"/>
                  </a:lnTo>
                  <a:lnTo>
                    <a:pt x="1027257" y="1433255"/>
                  </a:lnTo>
                  <a:lnTo>
                    <a:pt x="1038697" y="1433255"/>
                  </a:lnTo>
                  <a:lnTo>
                    <a:pt x="1050136" y="1433255"/>
                  </a:lnTo>
                  <a:lnTo>
                    <a:pt x="1061576" y="1433255"/>
                  </a:lnTo>
                  <a:lnTo>
                    <a:pt x="1073015" y="1433255"/>
                  </a:lnTo>
                  <a:lnTo>
                    <a:pt x="1084455" y="1433255"/>
                  </a:lnTo>
                  <a:lnTo>
                    <a:pt x="1095894" y="1433255"/>
                  </a:lnTo>
                  <a:lnTo>
                    <a:pt x="1107334" y="1433255"/>
                  </a:lnTo>
                  <a:lnTo>
                    <a:pt x="1118773" y="1433255"/>
                  </a:lnTo>
                  <a:lnTo>
                    <a:pt x="1130213" y="1433255"/>
                  </a:lnTo>
                  <a:lnTo>
                    <a:pt x="1141652" y="1433255"/>
                  </a:lnTo>
                  <a:lnTo>
                    <a:pt x="1153092" y="1433255"/>
                  </a:lnTo>
                  <a:lnTo>
                    <a:pt x="1164531" y="1433255"/>
                  </a:lnTo>
                  <a:lnTo>
                    <a:pt x="1175971" y="1433255"/>
                  </a:lnTo>
                  <a:lnTo>
                    <a:pt x="1187406" y="1433255"/>
                  </a:lnTo>
                  <a:lnTo>
                    <a:pt x="1198845" y="1433255"/>
                  </a:lnTo>
                  <a:lnTo>
                    <a:pt x="1210285" y="1433255"/>
                  </a:lnTo>
                  <a:lnTo>
                    <a:pt x="1221724" y="1433255"/>
                  </a:lnTo>
                  <a:lnTo>
                    <a:pt x="1233164" y="1433255"/>
                  </a:lnTo>
                  <a:lnTo>
                    <a:pt x="1244603" y="1433255"/>
                  </a:lnTo>
                  <a:lnTo>
                    <a:pt x="1256043" y="1433255"/>
                  </a:lnTo>
                  <a:lnTo>
                    <a:pt x="1267482" y="1433255"/>
                  </a:lnTo>
                  <a:lnTo>
                    <a:pt x="1278922" y="1433255"/>
                  </a:lnTo>
                  <a:lnTo>
                    <a:pt x="1290361" y="1433255"/>
                  </a:lnTo>
                  <a:lnTo>
                    <a:pt x="1301801" y="1433255"/>
                  </a:lnTo>
                  <a:lnTo>
                    <a:pt x="1313240" y="1433255"/>
                  </a:lnTo>
                  <a:lnTo>
                    <a:pt x="1324680" y="1433255"/>
                  </a:lnTo>
                  <a:lnTo>
                    <a:pt x="1336120" y="1433255"/>
                  </a:lnTo>
                  <a:lnTo>
                    <a:pt x="1347559" y="1433255"/>
                  </a:lnTo>
                  <a:lnTo>
                    <a:pt x="1358999" y="1433255"/>
                  </a:lnTo>
                  <a:lnTo>
                    <a:pt x="1370438" y="1433255"/>
                  </a:lnTo>
                  <a:lnTo>
                    <a:pt x="1381878" y="1433255"/>
                  </a:lnTo>
                  <a:lnTo>
                    <a:pt x="1393317" y="1433255"/>
                  </a:lnTo>
                  <a:lnTo>
                    <a:pt x="1404757" y="1433255"/>
                  </a:lnTo>
                  <a:lnTo>
                    <a:pt x="1416196" y="1433255"/>
                  </a:lnTo>
                  <a:lnTo>
                    <a:pt x="1427636" y="1433255"/>
                  </a:lnTo>
                  <a:lnTo>
                    <a:pt x="1439075" y="1433255"/>
                  </a:lnTo>
                  <a:lnTo>
                    <a:pt x="1450515" y="1433255"/>
                  </a:lnTo>
                  <a:lnTo>
                    <a:pt x="1461954" y="1433255"/>
                  </a:lnTo>
                  <a:lnTo>
                    <a:pt x="1473394" y="1433255"/>
                  </a:lnTo>
                  <a:lnTo>
                    <a:pt x="1484833" y="1433255"/>
                  </a:lnTo>
                  <a:lnTo>
                    <a:pt x="1496273" y="1433255"/>
                  </a:lnTo>
                  <a:lnTo>
                    <a:pt x="1507712" y="1433255"/>
                  </a:lnTo>
                  <a:lnTo>
                    <a:pt x="1519152" y="1433255"/>
                  </a:lnTo>
                  <a:lnTo>
                    <a:pt x="1530591" y="1433255"/>
                  </a:lnTo>
                  <a:lnTo>
                    <a:pt x="1542031" y="1433255"/>
                  </a:lnTo>
                  <a:lnTo>
                    <a:pt x="1553471" y="1433255"/>
                  </a:lnTo>
                  <a:lnTo>
                    <a:pt x="1564910" y="1433255"/>
                  </a:lnTo>
                  <a:lnTo>
                    <a:pt x="1576349" y="1433255"/>
                  </a:lnTo>
                  <a:lnTo>
                    <a:pt x="1587789" y="1433255"/>
                  </a:lnTo>
                  <a:lnTo>
                    <a:pt x="1599229" y="1433255"/>
                  </a:lnTo>
                  <a:lnTo>
                    <a:pt x="1610668" y="1433255"/>
                  </a:lnTo>
                  <a:lnTo>
                    <a:pt x="1622107" y="1433255"/>
                  </a:lnTo>
                  <a:lnTo>
                    <a:pt x="1633547" y="1433255"/>
                  </a:lnTo>
                  <a:lnTo>
                    <a:pt x="1644987" y="1433255"/>
                  </a:lnTo>
                  <a:lnTo>
                    <a:pt x="1656426" y="1433255"/>
                  </a:lnTo>
                  <a:lnTo>
                    <a:pt x="1667866" y="1433255"/>
                  </a:lnTo>
                  <a:lnTo>
                    <a:pt x="1679305" y="1433255"/>
                  </a:lnTo>
                  <a:lnTo>
                    <a:pt x="1690745" y="1433255"/>
                  </a:lnTo>
                  <a:lnTo>
                    <a:pt x="1702184" y="1433255"/>
                  </a:lnTo>
                  <a:lnTo>
                    <a:pt x="1713619" y="1433255"/>
                  </a:lnTo>
                  <a:lnTo>
                    <a:pt x="1725063" y="1433255"/>
                  </a:lnTo>
                  <a:lnTo>
                    <a:pt x="1736498" y="1433255"/>
                  </a:lnTo>
                  <a:lnTo>
                    <a:pt x="1747938" y="1433255"/>
                  </a:lnTo>
                  <a:lnTo>
                    <a:pt x="1759377" y="1433255"/>
                  </a:lnTo>
                  <a:lnTo>
                    <a:pt x="1770817" y="1433255"/>
                  </a:lnTo>
                  <a:lnTo>
                    <a:pt x="1782256" y="1433255"/>
                  </a:lnTo>
                  <a:lnTo>
                    <a:pt x="1793696" y="1433255"/>
                  </a:lnTo>
                  <a:lnTo>
                    <a:pt x="1805135" y="1433255"/>
                  </a:lnTo>
                  <a:lnTo>
                    <a:pt x="1816575" y="1433255"/>
                  </a:lnTo>
                  <a:lnTo>
                    <a:pt x="1828014" y="1433255"/>
                  </a:lnTo>
                  <a:lnTo>
                    <a:pt x="1839454" y="1433255"/>
                  </a:lnTo>
                  <a:lnTo>
                    <a:pt x="1850893" y="1433255"/>
                  </a:lnTo>
                  <a:lnTo>
                    <a:pt x="1862333" y="1433255"/>
                  </a:lnTo>
                  <a:lnTo>
                    <a:pt x="1873772" y="1433255"/>
                  </a:lnTo>
                  <a:lnTo>
                    <a:pt x="1885212" y="1433255"/>
                  </a:lnTo>
                  <a:lnTo>
                    <a:pt x="1896651" y="1433255"/>
                  </a:lnTo>
                  <a:lnTo>
                    <a:pt x="1908091" y="1433255"/>
                  </a:lnTo>
                  <a:lnTo>
                    <a:pt x="1919531" y="1433255"/>
                  </a:lnTo>
                  <a:lnTo>
                    <a:pt x="1930970" y="1433255"/>
                  </a:lnTo>
                  <a:lnTo>
                    <a:pt x="1942409" y="1433255"/>
                  </a:lnTo>
                  <a:lnTo>
                    <a:pt x="1953849" y="1433255"/>
                  </a:lnTo>
                  <a:lnTo>
                    <a:pt x="1965289" y="1433255"/>
                  </a:lnTo>
                  <a:lnTo>
                    <a:pt x="1976728" y="1433255"/>
                  </a:lnTo>
                  <a:lnTo>
                    <a:pt x="1988168" y="1433255"/>
                  </a:lnTo>
                  <a:lnTo>
                    <a:pt x="1999607" y="1433255"/>
                  </a:lnTo>
                  <a:lnTo>
                    <a:pt x="2011047" y="1433255"/>
                  </a:lnTo>
                  <a:lnTo>
                    <a:pt x="2022486" y="1433255"/>
                  </a:lnTo>
                  <a:lnTo>
                    <a:pt x="2033926" y="1433255"/>
                  </a:lnTo>
                  <a:lnTo>
                    <a:pt x="2045365" y="1433255"/>
                  </a:lnTo>
                  <a:lnTo>
                    <a:pt x="2056805" y="1433255"/>
                  </a:lnTo>
                  <a:lnTo>
                    <a:pt x="2068244" y="1433255"/>
                  </a:lnTo>
                  <a:lnTo>
                    <a:pt x="2079684" y="1433255"/>
                  </a:lnTo>
                  <a:lnTo>
                    <a:pt x="2091123" y="1433255"/>
                  </a:lnTo>
                  <a:lnTo>
                    <a:pt x="2102563" y="1433255"/>
                  </a:lnTo>
                  <a:lnTo>
                    <a:pt x="2114002" y="1433255"/>
                  </a:lnTo>
                  <a:lnTo>
                    <a:pt x="2125442" y="1433255"/>
                  </a:lnTo>
                  <a:lnTo>
                    <a:pt x="2136882" y="1433255"/>
                  </a:lnTo>
                  <a:lnTo>
                    <a:pt x="2148321" y="1433255"/>
                  </a:lnTo>
                  <a:lnTo>
                    <a:pt x="2159760" y="1433255"/>
                  </a:lnTo>
                  <a:lnTo>
                    <a:pt x="2171200" y="1433255"/>
                  </a:lnTo>
                  <a:lnTo>
                    <a:pt x="2182640" y="1433255"/>
                  </a:lnTo>
                  <a:lnTo>
                    <a:pt x="2194079" y="1433255"/>
                  </a:lnTo>
                  <a:lnTo>
                    <a:pt x="2205519" y="1433255"/>
                  </a:lnTo>
                  <a:lnTo>
                    <a:pt x="2216958" y="1433255"/>
                  </a:lnTo>
                  <a:lnTo>
                    <a:pt x="2228393" y="1433255"/>
                  </a:lnTo>
                  <a:lnTo>
                    <a:pt x="2239837" y="1433255"/>
                  </a:lnTo>
                  <a:lnTo>
                    <a:pt x="2251272" y="1433255"/>
                  </a:lnTo>
                  <a:lnTo>
                    <a:pt x="2262716" y="1433255"/>
                  </a:lnTo>
                  <a:lnTo>
                    <a:pt x="2274151" y="1433255"/>
                  </a:lnTo>
                  <a:lnTo>
                    <a:pt x="2285591" y="1433255"/>
                  </a:lnTo>
                  <a:lnTo>
                    <a:pt x="2297030" y="1433255"/>
                  </a:lnTo>
                  <a:lnTo>
                    <a:pt x="2308470" y="1433255"/>
                  </a:lnTo>
                  <a:lnTo>
                    <a:pt x="2319909" y="1433255"/>
                  </a:lnTo>
                  <a:lnTo>
                    <a:pt x="2331349" y="1433255"/>
                  </a:lnTo>
                  <a:lnTo>
                    <a:pt x="2342788" y="1433255"/>
                  </a:lnTo>
                  <a:lnTo>
                    <a:pt x="2354228" y="1433255"/>
                  </a:lnTo>
                  <a:lnTo>
                    <a:pt x="2365667" y="1433255"/>
                  </a:lnTo>
                  <a:lnTo>
                    <a:pt x="2377107" y="1433255"/>
                  </a:lnTo>
                  <a:lnTo>
                    <a:pt x="2388546" y="1433255"/>
                  </a:lnTo>
                  <a:lnTo>
                    <a:pt x="2399986" y="1433255"/>
                  </a:lnTo>
                  <a:lnTo>
                    <a:pt x="2411425" y="1433255"/>
                  </a:lnTo>
                  <a:lnTo>
                    <a:pt x="2422865" y="1433255"/>
                  </a:lnTo>
                  <a:lnTo>
                    <a:pt x="2434304" y="1433255"/>
                  </a:lnTo>
                  <a:lnTo>
                    <a:pt x="2445744" y="1433255"/>
                  </a:lnTo>
                  <a:lnTo>
                    <a:pt x="2457184" y="1433255"/>
                  </a:lnTo>
                  <a:lnTo>
                    <a:pt x="2468623" y="1433255"/>
                  </a:lnTo>
                  <a:lnTo>
                    <a:pt x="2480062" y="1433255"/>
                  </a:lnTo>
                  <a:lnTo>
                    <a:pt x="2491502" y="1433255"/>
                  </a:lnTo>
                  <a:lnTo>
                    <a:pt x="2502942" y="1433255"/>
                  </a:lnTo>
                  <a:lnTo>
                    <a:pt x="2514381" y="1433255"/>
                  </a:lnTo>
                  <a:lnTo>
                    <a:pt x="2525821" y="1433255"/>
                  </a:lnTo>
                  <a:lnTo>
                    <a:pt x="2537260" y="1433255"/>
                  </a:lnTo>
                  <a:lnTo>
                    <a:pt x="2548700" y="1433255"/>
                  </a:lnTo>
                  <a:lnTo>
                    <a:pt x="2560139" y="1433255"/>
                  </a:lnTo>
                  <a:lnTo>
                    <a:pt x="2571579" y="1433255"/>
                  </a:lnTo>
                  <a:lnTo>
                    <a:pt x="2583018" y="1433255"/>
                  </a:lnTo>
                  <a:lnTo>
                    <a:pt x="2594458" y="1433255"/>
                  </a:lnTo>
                  <a:lnTo>
                    <a:pt x="2605897" y="1433255"/>
                  </a:lnTo>
                  <a:lnTo>
                    <a:pt x="2617337" y="1433255"/>
                  </a:lnTo>
                  <a:lnTo>
                    <a:pt x="2628776" y="1433255"/>
                  </a:lnTo>
                  <a:lnTo>
                    <a:pt x="2640216" y="1433255"/>
                  </a:lnTo>
                  <a:lnTo>
                    <a:pt x="2651655" y="1433255"/>
                  </a:lnTo>
                  <a:lnTo>
                    <a:pt x="2663095" y="1433255"/>
                  </a:lnTo>
                  <a:lnTo>
                    <a:pt x="2674535" y="1433255"/>
                  </a:lnTo>
                  <a:lnTo>
                    <a:pt x="2685974" y="1433255"/>
                  </a:lnTo>
                  <a:lnTo>
                    <a:pt x="2697413" y="1433255"/>
                  </a:lnTo>
                  <a:lnTo>
                    <a:pt x="2708853" y="1433255"/>
                  </a:lnTo>
                  <a:lnTo>
                    <a:pt x="2720293" y="1433255"/>
                  </a:lnTo>
                  <a:lnTo>
                    <a:pt x="2731727" y="1433255"/>
                  </a:lnTo>
                  <a:lnTo>
                    <a:pt x="2743172" y="1433255"/>
                  </a:lnTo>
                  <a:lnTo>
                    <a:pt x="2754611" y="1433255"/>
                  </a:lnTo>
                  <a:lnTo>
                    <a:pt x="2766046" y="1433255"/>
                  </a:lnTo>
                  <a:lnTo>
                    <a:pt x="2777490" y="1433255"/>
                  </a:lnTo>
                  <a:lnTo>
                    <a:pt x="2788925" y="1433255"/>
                  </a:lnTo>
                  <a:lnTo>
                    <a:pt x="2800364" y="1433255"/>
                  </a:lnTo>
                  <a:lnTo>
                    <a:pt x="2811804" y="1433255"/>
                  </a:lnTo>
                  <a:lnTo>
                    <a:pt x="2823243" y="1433255"/>
                  </a:lnTo>
                  <a:lnTo>
                    <a:pt x="2834683" y="1433255"/>
                  </a:lnTo>
                  <a:lnTo>
                    <a:pt x="2846123" y="1433255"/>
                  </a:lnTo>
                  <a:lnTo>
                    <a:pt x="2857562" y="1433255"/>
                  </a:lnTo>
                  <a:lnTo>
                    <a:pt x="2869001" y="1433255"/>
                  </a:lnTo>
                  <a:lnTo>
                    <a:pt x="2880441" y="1433255"/>
                  </a:lnTo>
                  <a:lnTo>
                    <a:pt x="2891881" y="1433255"/>
                  </a:lnTo>
                  <a:lnTo>
                    <a:pt x="2903320" y="1433255"/>
                  </a:lnTo>
                  <a:lnTo>
                    <a:pt x="2914760" y="1433255"/>
                  </a:lnTo>
                  <a:lnTo>
                    <a:pt x="2926199" y="1433255"/>
                  </a:lnTo>
                  <a:lnTo>
                    <a:pt x="2937639" y="1433255"/>
                  </a:lnTo>
                  <a:lnTo>
                    <a:pt x="2949078" y="1433255"/>
                  </a:lnTo>
                  <a:lnTo>
                    <a:pt x="2960518" y="1433255"/>
                  </a:lnTo>
                  <a:lnTo>
                    <a:pt x="2971957" y="1433255"/>
                  </a:lnTo>
                  <a:lnTo>
                    <a:pt x="2983397" y="1433255"/>
                  </a:lnTo>
                  <a:lnTo>
                    <a:pt x="2994837" y="1433255"/>
                  </a:lnTo>
                  <a:lnTo>
                    <a:pt x="3006276" y="1433255"/>
                  </a:lnTo>
                  <a:lnTo>
                    <a:pt x="3017715" y="1433255"/>
                  </a:lnTo>
                  <a:lnTo>
                    <a:pt x="3029155" y="1433255"/>
                  </a:lnTo>
                  <a:lnTo>
                    <a:pt x="3040594" y="1433255"/>
                  </a:lnTo>
                  <a:lnTo>
                    <a:pt x="3052034" y="1433255"/>
                  </a:lnTo>
                  <a:lnTo>
                    <a:pt x="3063474" y="1433255"/>
                  </a:lnTo>
                  <a:lnTo>
                    <a:pt x="3074913" y="1433255"/>
                  </a:lnTo>
                  <a:lnTo>
                    <a:pt x="3086352" y="1433255"/>
                  </a:lnTo>
                  <a:lnTo>
                    <a:pt x="3097792" y="1433255"/>
                  </a:lnTo>
                  <a:lnTo>
                    <a:pt x="3109232" y="1433255"/>
                  </a:lnTo>
                  <a:lnTo>
                    <a:pt x="3120671" y="1433255"/>
                  </a:lnTo>
                  <a:lnTo>
                    <a:pt x="3132111" y="1433255"/>
                  </a:lnTo>
                  <a:lnTo>
                    <a:pt x="3143550" y="1433255"/>
                  </a:lnTo>
                  <a:lnTo>
                    <a:pt x="3154990" y="1433255"/>
                  </a:lnTo>
                  <a:lnTo>
                    <a:pt x="3166429" y="1433255"/>
                  </a:lnTo>
                  <a:lnTo>
                    <a:pt x="3177869" y="1433255"/>
                  </a:lnTo>
                  <a:lnTo>
                    <a:pt x="3189308" y="1433255"/>
                  </a:lnTo>
                  <a:lnTo>
                    <a:pt x="3200748" y="1433255"/>
                  </a:lnTo>
                  <a:lnTo>
                    <a:pt x="3212187" y="1433255"/>
                  </a:lnTo>
                  <a:lnTo>
                    <a:pt x="3223627" y="1433255"/>
                  </a:lnTo>
                  <a:lnTo>
                    <a:pt x="3235066" y="1433255"/>
                  </a:lnTo>
                  <a:lnTo>
                    <a:pt x="3246501" y="1433255"/>
                  </a:lnTo>
                  <a:lnTo>
                    <a:pt x="3257945" y="1433255"/>
                  </a:lnTo>
                  <a:lnTo>
                    <a:pt x="3269385" y="1433255"/>
                  </a:lnTo>
                  <a:lnTo>
                    <a:pt x="3280825" y="1433255"/>
                  </a:lnTo>
                  <a:lnTo>
                    <a:pt x="3292264" y="1433255"/>
                  </a:lnTo>
                  <a:lnTo>
                    <a:pt x="3303699" y="1433255"/>
                  </a:lnTo>
                  <a:lnTo>
                    <a:pt x="3315143" y="1433255"/>
                  </a:lnTo>
                  <a:lnTo>
                    <a:pt x="3326578" y="1433255"/>
                  </a:lnTo>
                  <a:lnTo>
                    <a:pt x="3338017" y="1433255"/>
                  </a:lnTo>
                  <a:lnTo>
                    <a:pt x="3349457" y="1433255"/>
                  </a:lnTo>
                  <a:lnTo>
                    <a:pt x="3360896" y="1433255"/>
                  </a:lnTo>
                  <a:lnTo>
                    <a:pt x="3372336" y="1433255"/>
                  </a:lnTo>
                  <a:lnTo>
                    <a:pt x="3383776" y="1433255"/>
                  </a:lnTo>
                  <a:lnTo>
                    <a:pt x="3395215" y="1433255"/>
                  </a:lnTo>
                  <a:lnTo>
                    <a:pt x="3406654" y="1433255"/>
                  </a:lnTo>
                  <a:lnTo>
                    <a:pt x="3418094" y="1433255"/>
                  </a:lnTo>
                  <a:lnTo>
                    <a:pt x="3429534" y="1433255"/>
                  </a:lnTo>
                  <a:lnTo>
                    <a:pt x="3440973" y="1433255"/>
                  </a:lnTo>
                  <a:lnTo>
                    <a:pt x="3452413" y="1433255"/>
                  </a:lnTo>
                  <a:lnTo>
                    <a:pt x="3463852" y="1433255"/>
                  </a:lnTo>
                  <a:lnTo>
                    <a:pt x="3475292" y="1433255"/>
                  </a:lnTo>
                  <a:lnTo>
                    <a:pt x="3486731" y="1433255"/>
                  </a:lnTo>
                  <a:lnTo>
                    <a:pt x="3498171" y="1433255"/>
                  </a:lnTo>
                  <a:lnTo>
                    <a:pt x="3509610" y="1433255"/>
                  </a:lnTo>
                  <a:lnTo>
                    <a:pt x="3521050" y="1433255"/>
                  </a:lnTo>
                  <a:lnTo>
                    <a:pt x="3532489" y="1433255"/>
                  </a:lnTo>
                  <a:lnTo>
                    <a:pt x="3543929" y="1433255"/>
                  </a:lnTo>
                  <a:lnTo>
                    <a:pt x="3555368" y="1433255"/>
                  </a:lnTo>
                  <a:lnTo>
                    <a:pt x="3566808" y="1433255"/>
                  </a:lnTo>
                  <a:lnTo>
                    <a:pt x="3578247" y="1433255"/>
                  </a:lnTo>
                  <a:lnTo>
                    <a:pt x="3589687" y="1433255"/>
                  </a:lnTo>
                  <a:lnTo>
                    <a:pt x="3601127" y="1433255"/>
                  </a:lnTo>
                  <a:lnTo>
                    <a:pt x="3612566" y="1433255"/>
                  </a:lnTo>
                  <a:lnTo>
                    <a:pt x="3624005" y="1433255"/>
                  </a:lnTo>
                  <a:lnTo>
                    <a:pt x="3635445" y="1433255"/>
                  </a:lnTo>
                  <a:lnTo>
                    <a:pt x="3646885" y="1433255"/>
                  </a:lnTo>
                  <a:lnTo>
                    <a:pt x="3658324" y="1433255"/>
                  </a:lnTo>
                  <a:lnTo>
                    <a:pt x="3669764" y="1433255"/>
                  </a:lnTo>
                  <a:lnTo>
                    <a:pt x="3681203" y="1433255"/>
                  </a:lnTo>
                  <a:lnTo>
                    <a:pt x="3692643" y="1433255"/>
                  </a:lnTo>
                  <a:lnTo>
                    <a:pt x="3704082" y="1433255"/>
                  </a:lnTo>
                  <a:lnTo>
                    <a:pt x="3715522" y="1433255"/>
                  </a:lnTo>
                  <a:lnTo>
                    <a:pt x="3726961" y="1433255"/>
                  </a:lnTo>
                  <a:lnTo>
                    <a:pt x="3738401" y="1433255"/>
                  </a:lnTo>
                  <a:lnTo>
                    <a:pt x="3749840" y="1433255"/>
                  </a:lnTo>
                  <a:lnTo>
                    <a:pt x="3761280" y="1433255"/>
                  </a:lnTo>
                  <a:lnTo>
                    <a:pt x="3772719" y="1433255"/>
                  </a:lnTo>
                  <a:lnTo>
                    <a:pt x="3784154" y="1433255"/>
                  </a:lnTo>
                  <a:lnTo>
                    <a:pt x="3795598" y="1433255"/>
                  </a:lnTo>
                  <a:lnTo>
                    <a:pt x="3807033" y="1433255"/>
                  </a:lnTo>
                  <a:lnTo>
                    <a:pt x="3818473" y="1433255"/>
                  </a:lnTo>
                  <a:lnTo>
                    <a:pt x="3829917" y="1433255"/>
                  </a:lnTo>
                  <a:lnTo>
                    <a:pt x="3841352" y="1433255"/>
                  </a:lnTo>
                  <a:lnTo>
                    <a:pt x="3852791" y="1433255"/>
                  </a:lnTo>
                  <a:lnTo>
                    <a:pt x="3864231" y="1433255"/>
                  </a:lnTo>
                  <a:lnTo>
                    <a:pt x="3875670" y="1433255"/>
                  </a:lnTo>
                  <a:lnTo>
                    <a:pt x="3887110" y="1433255"/>
                  </a:lnTo>
                  <a:lnTo>
                    <a:pt x="3898549" y="1433255"/>
                  </a:lnTo>
                  <a:lnTo>
                    <a:pt x="3909989" y="1433255"/>
                  </a:lnTo>
                  <a:lnTo>
                    <a:pt x="3921447" y="1433255"/>
                  </a:lnTo>
                  <a:lnTo>
                    <a:pt x="3932878" y="1433255"/>
                  </a:lnTo>
                  <a:lnTo>
                    <a:pt x="3944307" y="1433255"/>
                  </a:lnTo>
                  <a:lnTo>
                    <a:pt x="3955737" y="1433255"/>
                  </a:lnTo>
                  <a:lnTo>
                    <a:pt x="3967167" y="1433255"/>
                  </a:lnTo>
                  <a:lnTo>
                    <a:pt x="3978645" y="1433255"/>
                  </a:lnTo>
                  <a:lnTo>
                    <a:pt x="3990075" y="1433255"/>
                  </a:lnTo>
                  <a:lnTo>
                    <a:pt x="4001505" y="1433255"/>
                  </a:lnTo>
                  <a:lnTo>
                    <a:pt x="4012935" y="1433255"/>
                  </a:lnTo>
                  <a:lnTo>
                    <a:pt x="4024365" y="1433255"/>
                  </a:lnTo>
                  <a:lnTo>
                    <a:pt x="4035843" y="1433255"/>
                  </a:lnTo>
                  <a:lnTo>
                    <a:pt x="4047273" y="1433255"/>
                  </a:lnTo>
                  <a:lnTo>
                    <a:pt x="4058702" y="1433255"/>
                  </a:lnTo>
                  <a:lnTo>
                    <a:pt x="4070133" y="1433255"/>
                  </a:lnTo>
                  <a:lnTo>
                    <a:pt x="4081563" y="1433255"/>
                  </a:lnTo>
                  <a:lnTo>
                    <a:pt x="4093040" y="1433255"/>
                  </a:lnTo>
                  <a:lnTo>
                    <a:pt x="4104471" y="1433255"/>
                  </a:lnTo>
                  <a:lnTo>
                    <a:pt x="4115900" y="1433255"/>
                  </a:lnTo>
                  <a:lnTo>
                    <a:pt x="4127330" y="1433255"/>
                  </a:lnTo>
                  <a:lnTo>
                    <a:pt x="4138760" y="1433255"/>
                  </a:lnTo>
                  <a:lnTo>
                    <a:pt x="4150238" y="1433255"/>
                  </a:lnTo>
                  <a:lnTo>
                    <a:pt x="4161668" y="1433255"/>
                  </a:lnTo>
                  <a:lnTo>
                    <a:pt x="4173098" y="1433255"/>
                  </a:lnTo>
                  <a:lnTo>
                    <a:pt x="4184528" y="1433255"/>
                  </a:lnTo>
                  <a:lnTo>
                    <a:pt x="4195958" y="195310"/>
                  </a:lnTo>
                  <a:lnTo>
                    <a:pt x="4207436" y="6010"/>
                  </a:lnTo>
                  <a:lnTo>
                    <a:pt x="4218865" y="0"/>
                  </a:lnTo>
                  <a:lnTo>
                    <a:pt x="4230296" y="99155"/>
                  </a:lnTo>
                  <a:lnTo>
                    <a:pt x="4241726" y="294465"/>
                  </a:lnTo>
                  <a:lnTo>
                    <a:pt x="4253156" y="815783"/>
                  </a:lnTo>
                  <a:lnTo>
                    <a:pt x="4264634" y="330522"/>
                  </a:lnTo>
                  <a:lnTo>
                    <a:pt x="4276063" y="132207"/>
                  </a:lnTo>
                  <a:lnTo>
                    <a:pt x="4287493" y="274934"/>
                  </a:lnTo>
                  <a:lnTo>
                    <a:pt x="4298923" y="441693"/>
                  </a:lnTo>
                  <a:lnTo>
                    <a:pt x="4310353" y="124697"/>
                  </a:lnTo>
                  <a:lnTo>
                    <a:pt x="4321831" y="548364"/>
                  </a:lnTo>
                  <a:lnTo>
                    <a:pt x="4333261" y="1295038"/>
                  </a:lnTo>
                  <a:lnTo>
                    <a:pt x="4344691" y="1421235"/>
                  </a:lnTo>
                  <a:lnTo>
                    <a:pt x="4356121" y="1424240"/>
                  </a:lnTo>
                  <a:lnTo>
                    <a:pt x="4367551" y="1433255"/>
                  </a:lnTo>
                  <a:lnTo>
                    <a:pt x="4379028" y="1433255"/>
                  </a:lnTo>
                  <a:lnTo>
                    <a:pt x="4390458" y="1433255"/>
                  </a:lnTo>
                  <a:lnTo>
                    <a:pt x="4401889" y="1433255"/>
                  </a:lnTo>
                  <a:lnTo>
                    <a:pt x="4413319" y="1433255"/>
                  </a:lnTo>
                  <a:lnTo>
                    <a:pt x="4424749" y="1433255"/>
                  </a:lnTo>
                  <a:lnTo>
                    <a:pt x="4436226" y="1433255"/>
                  </a:lnTo>
                  <a:lnTo>
                    <a:pt x="4447656" y="1433255"/>
                  </a:lnTo>
                  <a:lnTo>
                    <a:pt x="4459086" y="1433255"/>
                  </a:lnTo>
                  <a:lnTo>
                    <a:pt x="4470516" y="1433255"/>
                  </a:lnTo>
                  <a:lnTo>
                    <a:pt x="4481946" y="1433255"/>
                  </a:lnTo>
                  <a:lnTo>
                    <a:pt x="4493424" y="1433255"/>
                  </a:lnTo>
                  <a:lnTo>
                    <a:pt x="4504854" y="1433255"/>
                  </a:lnTo>
                  <a:lnTo>
                    <a:pt x="4516284" y="1433255"/>
                  </a:lnTo>
                  <a:lnTo>
                    <a:pt x="4527714" y="1433255"/>
                  </a:lnTo>
                  <a:lnTo>
                    <a:pt x="4539144" y="1433255"/>
                  </a:lnTo>
                  <a:lnTo>
                    <a:pt x="4550621" y="1433255"/>
                  </a:lnTo>
                  <a:lnTo>
                    <a:pt x="4562051" y="1433255"/>
                  </a:lnTo>
                  <a:lnTo>
                    <a:pt x="4573482" y="1433255"/>
                  </a:lnTo>
                  <a:lnTo>
                    <a:pt x="4584912" y="1433255"/>
                  </a:lnTo>
                  <a:lnTo>
                    <a:pt x="4596341" y="1433255"/>
                  </a:lnTo>
                  <a:lnTo>
                    <a:pt x="4607771" y="1433255"/>
                  </a:lnTo>
                  <a:lnTo>
                    <a:pt x="4619249" y="1433255"/>
                  </a:lnTo>
                  <a:lnTo>
                    <a:pt x="4630679" y="1433255"/>
                  </a:lnTo>
                  <a:lnTo>
                    <a:pt x="4642109" y="1433255"/>
                  </a:lnTo>
                  <a:lnTo>
                    <a:pt x="4653539" y="1433255"/>
                  </a:lnTo>
                  <a:lnTo>
                    <a:pt x="4664969" y="1433255"/>
                  </a:lnTo>
                  <a:lnTo>
                    <a:pt x="4676447" y="1433255"/>
                  </a:lnTo>
                  <a:lnTo>
                    <a:pt x="4687877" y="1433255"/>
                  </a:lnTo>
                  <a:lnTo>
                    <a:pt x="4699306" y="1433255"/>
                  </a:lnTo>
                  <a:lnTo>
                    <a:pt x="4710737" y="1433255"/>
                  </a:lnTo>
                  <a:lnTo>
                    <a:pt x="4722167" y="1433255"/>
                  </a:lnTo>
                  <a:lnTo>
                    <a:pt x="4733644" y="1433255"/>
                  </a:lnTo>
                  <a:lnTo>
                    <a:pt x="4745075" y="1433255"/>
                  </a:lnTo>
                  <a:lnTo>
                    <a:pt x="4756504" y="1433255"/>
                  </a:lnTo>
                  <a:lnTo>
                    <a:pt x="4767934" y="1433255"/>
                  </a:lnTo>
                  <a:lnTo>
                    <a:pt x="4779364" y="1433255"/>
                  </a:lnTo>
                  <a:lnTo>
                    <a:pt x="4790842" y="1433255"/>
                  </a:lnTo>
                  <a:lnTo>
                    <a:pt x="4802272" y="1433255"/>
                  </a:lnTo>
                  <a:lnTo>
                    <a:pt x="4813702" y="1433255"/>
                  </a:lnTo>
                  <a:lnTo>
                    <a:pt x="4825132" y="1433255"/>
                  </a:lnTo>
                  <a:lnTo>
                    <a:pt x="4836562" y="1433255"/>
                  </a:lnTo>
                  <a:lnTo>
                    <a:pt x="4848040" y="1433255"/>
                  </a:lnTo>
                  <a:lnTo>
                    <a:pt x="4859469" y="1433255"/>
                  </a:lnTo>
                  <a:lnTo>
                    <a:pt x="4870899" y="1433255"/>
                  </a:lnTo>
                  <a:lnTo>
                    <a:pt x="4882330" y="1433255"/>
                  </a:lnTo>
                  <a:lnTo>
                    <a:pt x="4893760" y="1433255"/>
                  </a:lnTo>
                  <a:lnTo>
                    <a:pt x="4905237" y="1433255"/>
                  </a:lnTo>
                  <a:lnTo>
                    <a:pt x="4916667" y="1433255"/>
                  </a:lnTo>
                  <a:lnTo>
                    <a:pt x="4928097" y="1433255"/>
                  </a:lnTo>
                  <a:lnTo>
                    <a:pt x="4939527" y="1433255"/>
                  </a:lnTo>
                  <a:lnTo>
                    <a:pt x="4950957" y="1433255"/>
                  </a:lnTo>
                  <a:lnTo>
                    <a:pt x="4962435" y="1433255"/>
                  </a:lnTo>
                  <a:lnTo>
                    <a:pt x="4973865" y="1433255"/>
                  </a:lnTo>
                  <a:lnTo>
                    <a:pt x="4985295" y="1433255"/>
                  </a:lnTo>
                  <a:lnTo>
                    <a:pt x="4996725" y="1433255"/>
                  </a:lnTo>
                  <a:lnTo>
                    <a:pt x="5008155" y="1433255"/>
                  </a:lnTo>
                  <a:lnTo>
                    <a:pt x="5019632" y="1433255"/>
                  </a:lnTo>
                  <a:lnTo>
                    <a:pt x="5031062" y="1433255"/>
                  </a:lnTo>
                  <a:lnTo>
                    <a:pt x="5042492" y="1433255"/>
                  </a:lnTo>
                  <a:lnTo>
                    <a:pt x="5053923" y="1433255"/>
                  </a:lnTo>
                  <a:lnTo>
                    <a:pt x="5065353" y="1433255"/>
                  </a:lnTo>
                  <a:lnTo>
                    <a:pt x="5076830" y="1433255"/>
                  </a:lnTo>
                  <a:lnTo>
                    <a:pt x="5088260" y="1433255"/>
                  </a:lnTo>
                  <a:lnTo>
                    <a:pt x="5099690" y="1433255"/>
                  </a:lnTo>
                  <a:lnTo>
                    <a:pt x="5111120" y="1433255"/>
                  </a:lnTo>
                  <a:lnTo>
                    <a:pt x="5122550" y="1433255"/>
                  </a:lnTo>
                  <a:lnTo>
                    <a:pt x="5134028" y="1433255"/>
                  </a:lnTo>
                  <a:lnTo>
                    <a:pt x="5145458" y="1433255"/>
                  </a:lnTo>
                  <a:lnTo>
                    <a:pt x="5156888" y="1433255"/>
                  </a:lnTo>
                  <a:lnTo>
                    <a:pt x="5168318" y="1433255"/>
                  </a:lnTo>
                  <a:lnTo>
                    <a:pt x="5179747" y="1433255"/>
                  </a:lnTo>
                  <a:lnTo>
                    <a:pt x="5191225" y="1433255"/>
                  </a:lnTo>
                  <a:lnTo>
                    <a:pt x="5202655" y="1433255"/>
                  </a:lnTo>
                  <a:lnTo>
                    <a:pt x="5214085" y="1433255"/>
                  </a:lnTo>
                  <a:lnTo>
                    <a:pt x="5225515" y="1433255"/>
                  </a:lnTo>
                  <a:lnTo>
                    <a:pt x="5236945" y="1433255"/>
                  </a:lnTo>
                  <a:lnTo>
                    <a:pt x="5248423" y="1433255"/>
                  </a:lnTo>
                  <a:lnTo>
                    <a:pt x="5259853" y="1433255"/>
                  </a:lnTo>
                  <a:lnTo>
                    <a:pt x="5271283" y="1433255"/>
                  </a:lnTo>
                  <a:lnTo>
                    <a:pt x="5282713" y="1433255"/>
                  </a:lnTo>
                  <a:lnTo>
                    <a:pt x="5294143" y="1433255"/>
                  </a:lnTo>
                  <a:lnTo>
                    <a:pt x="5305621" y="1433255"/>
                  </a:lnTo>
                  <a:lnTo>
                    <a:pt x="5317051" y="1433255"/>
                  </a:lnTo>
                  <a:lnTo>
                    <a:pt x="5328481" y="1433255"/>
                  </a:lnTo>
                  <a:lnTo>
                    <a:pt x="5339910" y="1433255"/>
                  </a:lnTo>
                  <a:lnTo>
                    <a:pt x="5351340" y="1433255"/>
                  </a:lnTo>
                  <a:lnTo>
                    <a:pt x="5362818" y="1433255"/>
                  </a:lnTo>
                  <a:lnTo>
                    <a:pt x="5374248" y="1433255"/>
                  </a:lnTo>
                  <a:lnTo>
                    <a:pt x="5385678" y="1433255"/>
                  </a:lnTo>
                  <a:lnTo>
                    <a:pt x="5397108" y="1433255"/>
                  </a:lnTo>
                  <a:lnTo>
                    <a:pt x="5408538" y="1433255"/>
                  </a:lnTo>
                  <a:lnTo>
                    <a:pt x="5420016" y="1433255"/>
                  </a:lnTo>
                  <a:lnTo>
                    <a:pt x="5431446" y="1433255"/>
                  </a:lnTo>
                  <a:lnTo>
                    <a:pt x="5442876" y="1433255"/>
                  </a:lnTo>
                  <a:lnTo>
                    <a:pt x="5454306" y="1433255"/>
                  </a:lnTo>
                  <a:lnTo>
                    <a:pt x="5465736" y="1433255"/>
                  </a:lnTo>
                  <a:lnTo>
                    <a:pt x="5477214" y="1433255"/>
                  </a:lnTo>
                  <a:lnTo>
                    <a:pt x="5488643" y="1433255"/>
                  </a:lnTo>
                  <a:lnTo>
                    <a:pt x="5500073" y="1433255"/>
                  </a:lnTo>
                  <a:lnTo>
                    <a:pt x="5511503" y="1433255"/>
                  </a:lnTo>
                  <a:lnTo>
                    <a:pt x="5522933" y="1433255"/>
                  </a:lnTo>
                  <a:lnTo>
                    <a:pt x="5534411" y="1433255"/>
                  </a:lnTo>
                  <a:lnTo>
                    <a:pt x="5545841" y="1433255"/>
                  </a:lnTo>
                  <a:lnTo>
                    <a:pt x="5557271" y="1433255"/>
                  </a:lnTo>
                  <a:lnTo>
                    <a:pt x="5568701" y="1433255"/>
                  </a:lnTo>
                  <a:lnTo>
                    <a:pt x="5580131" y="1433255"/>
                  </a:lnTo>
                  <a:lnTo>
                    <a:pt x="5591609" y="1433255"/>
                  </a:lnTo>
                  <a:lnTo>
                    <a:pt x="5603038" y="1433255"/>
                  </a:lnTo>
                  <a:lnTo>
                    <a:pt x="5614469" y="1433255"/>
                  </a:lnTo>
                  <a:lnTo>
                    <a:pt x="5625899" y="1433255"/>
                  </a:lnTo>
                  <a:lnTo>
                    <a:pt x="5637329" y="1433255"/>
                  </a:lnTo>
                  <a:lnTo>
                    <a:pt x="5648759" y="1433255"/>
                  </a:lnTo>
                  <a:lnTo>
                    <a:pt x="5660236" y="1433255"/>
                  </a:lnTo>
                  <a:lnTo>
                    <a:pt x="5671666" y="1433255"/>
                  </a:lnTo>
                  <a:lnTo>
                    <a:pt x="5683096" y="1433255"/>
                  </a:lnTo>
                  <a:lnTo>
                    <a:pt x="5694526" y="1433255"/>
                  </a:lnTo>
                  <a:lnTo>
                    <a:pt x="5705956" y="1433255"/>
                  </a:lnTo>
                  <a:lnTo>
                    <a:pt x="5717434" y="1433255"/>
                  </a:lnTo>
                  <a:lnTo>
                    <a:pt x="5728864" y="1433255"/>
                  </a:lnTo>
                  <a:lnTo>
                    <a:pt x="5740294" y="1433255"/>
                  </a:lnTo>
                  <a:lnTo>
                    <a:pt x="5751724" y="1433255"/>
                  </a:lnTo>
                  <a:lnTo>
                    <a:pt x="5763154" y="1433255"/>
                  </a:lnTo>
                  <a:lnTo>
                    <a:pt x="5774631" y="1433255"/>
                  </a:lnTo>
                  <a:lnTo>
                    <a:pt x="5786062" y="1433255"/>
                  </a:lnTo>
                  <a:lnTo>
                    <a:pt x="5797492" y="1433255"/>
                  </a:lnTo>
                  <a:lnTo>
                    <a:pt x="5808921" y="1433255"/>
                  </a:lnTo>
                  <a:lnTo>
                    <a:pt x="5820351" y="1433255"/>
                  </a:lnTo>
                  <a:lnTo>
                    <a:pt x="5831829" y="1433255"/>
                  </a:lnTo>
                  <a:lnTo>
                    <a:pt x="5843259" y="1433255"/>
                  </a:lnTo>
                  <a:lnTo>
                    <a:pt x="5854689" y="1433255"/>
                  </a:lnTo>
                  <a:lnTo>
                    <a:pt x="5866119" y="1433255"/>
                  </a:lnTo>
                  <a:lnTo>
                    <a:pt x="5877549" y="1433255"/>
                  </a:lnTo>
                  <a:lnTo>
                    <a:pt x="5889027" y="1433255"/>
                  </a:lnTo>
                  <a:lnTo>
                    <a:pt x="5900457" y="1433255"/>
                  </a:lnTo>
                  <a:lnTo>
                    <a:pt x="5911887" y="1433255"/>
                  </a:lnTo>
                  <a:lnTo>
                    <a:pt x="5923317" y="1433255"/>
                  </a:lnTo>
                  <a:lnTo>
                    <a:pt x="5934747" y="1433255"/>
                  </a:lnTo>
                  <a:lnTo>
                    <a:pt x="5946225" y="1433255"/>
                  </a:lnTo>
                  <a:lnTo>
                    <a:pt x="5957655" y="1433255"/>
                  </a:lnTo>
                  <a:lnTo>
                    <a:pt x="5969084" y="1433255"/>
                  </a:lnTo>
                  <a:lnTo>
                    <a:pt x="5980514" y="1433255"/>
                  </a:lnTo>
                  <a:lnTo>
                    <a:pt x="5991944" y="1433255"/>
                  </a:lnTo>
                  <a:lnTo>
                    <a:pt x="6003422" y="1433255"/>
                  </a:lnTo>
                  <a:lnTo>
                    <a:pt x="6014852" y="1433255"/>
                  </a:lnTo>
                  <a:lnTo>
                    <a:pt x="6026282" y="1433255"/>
                  </a:lnTo>
                  <a:lnTo>
                    <a:pt x="6037712" y="1433255"/>
                  </a:lnTo>
                  <a:lnTo>
                    <a:pt x="6049142" y="1433255"/>
                  </a:lnTo>
                  <a:lnTo>
                    <a:pt x="6060620" y="1433255"/>
                  </a:lnTo>
                  <a:lnTo>
                    <a:pt x="6072049" y="1433255"/>
                  </a:lnTo>
                  <a:lnTo>
                    <a:pt x="6083480" y="1433255"/>
                  </a:lnTo>
                  <a:lnTo>
                    <a:pt x="6094910" y="1433255"/>
                  </a:lnTo>
                  <a:lnTo>
                    <a:pt x="6106340" y="1433255"/>
                  </a:lnTo>
                  <a:lnTo>
                    <a:pt x="6117818" y="1433255"/>
                  </a:lnTo>
                  <a:lnTo>
                    <a:pt x="6129247" y="1433255"/>
                  </a:lnTo>
                  <a:lnTo>
                    <a:pt x="6140677" y="1433255"/>
                  </a:lnTo>
                  <a:lnTo>
                    <a:pt x="6152107" y="1433255"/>
                  </a:lnTo>
                  <a:lnTo>
                    <a:pt x="6163537" y="1433255"/>
                  </a:lnTo>
                  <a:lnTo>
                    <a:pt x="6175015" y="1433255"/>
                  </a:lnTo>
                  <a:lnTo>
                    <a:pt x="6186445" y="1433255"/>
                  </a:lnTo>
                  <a:lnTo>
                    <a:pt x="6197875" y="1433255"/>
                  </a:lnTo>
                  <a:lnTo>
                    <a:pt x="6209305" y="1433255"/>
                  </a:lnTo>
                  <a:lnTo>
                    <a:pt x="6220735" y="1433255"/>
                  </a:lnTo>
                  <a:lnTo>
                    <a:pt x="6232212" y="1433255"/>
                  </a:lnTo>
                  <a:lnTo>
                    <a:pt x="6243642" y="1433255"/>
                  </a:lnTo>
                  <a:lnTo>
                    <a:pt x="6255073" y="1433255"/>
                  </a:lnTo>
                  <a:lnTo>
                    <a:pt x="6266503" y="1433255"/>
                  </a:lnTo>
                  <a:lnTo>
                    <a:pt x="6277933" y="1433255"/>
                  </a:lnTo>
                  <a:lnTo>
                    <a:pt x="6289410" y="1433255"/>
                  </a:lnTo>
                  <a:lnTo>
                    <a:pt x="6300840" y="1433255"/>
                  </a:lnTo>
                  <a:lnTo>
                    <a:pt x="6312270" y="1433255"/>
                  </a:lnTo>
                  <a:lnTo>
                    <a:pt x="6323700" y="1433255"/>
                  </a:lnTo>
                  <a:lnTo>
                    <a:pt x="6335130" y="1433255"/>
                  </a:lnTo>
                  <a:lnTo>
                    <a:pt x="6346608" y="1433255"/>
                  </a:lnTo>
                  <a:lnTo>
                    <a:pt x="6358038" y="1433255"/>
                  </a:lnTo>
                  <a:lnTo>
                    <a:pt x="6369468" y="1433255"/>
                  </a:lnTo>
                  <a:lnTo>
                    <a:pt x="6380898" y="1433255"/>
                  </a:lnTo>
                  <a:lnTo>
                    <a:pt x="6392328" y="1433255"/>
                  </a:lnTo>
                  <a:lnTo>
                    <a:pt x="6403805" y="1433255"/>
                  </a:lnTo>
                  <a:lnTo>
                    <a:pt x="6415235" y="1433255"/>
                  </a:lnTo>
                  <a:lnTo>
                    <a:pt x="6426666" y="1433255"/>
                  </a:lnTo>
                  <a:lnTo>
                    <a:pt x="6438096" y="1433255"/>
                  </a:lnTo>
                  <a:lnTo>
                    <a:pt x="6449525" y="1433255"/>
                  </a:lnTo>
                  <a:lnTo>
                    <a:pt x="6461003" y="1433255"/>
                  </a:lnTo>
                  <a:lnTo>
                    <a:pt x="6472433" y="1433255"/>
                  </a:lnTo>
                  <a:lnTo>
                    <a:pt x="6483863" y="1433255"/>
                  </a:lnTo>
                  <a:lnTo>
                    <a:pt x="6495293" y="1433255"/>
                  </a:lnTo>
                  <a:lnTo>
                    <a:pt x="6506723" y="1433255"/>
                  </a:lnTo>
                  <a:lnTo>
                    <a:pt x="6518201" y="1433255"/>
                  </a:lnTo>
                  <a:lnTo>
                    <a:pt x="6529631" y="1433255"/>
                  </a:lnTo>
                  <a:lnTo>
                    <a:pt x="6541061" y="1433255"/>
                  </a:lnTo>
                  <a:lnTo>
                    <a:pt x="6552490" y="1433255"/>
                  </a:lnTo>
                  <a:lnTo>
                    <a:pt x="6563921" y="1433255"/>
                  </a:lnTo>
                  <a:lnTo>
                    <a:pt x="6575398" y="1433255"/>
                  </a:lnTo>
                  <a:lnTo>
                    <a:pt x="6586828" y="1433255"/>
                  </a:lnTo>
                  <a:lnTo>
                    <a:pt x="6598259" y="1433255"/>
                  </a:lnTo>
                  <a:lnTo>
                    <a:pt x="6609688" y="1433255"/>
                  </a:lnTo>
                  <a:lnTo>
                    <a:pt x="6621118" y="1433255"/>
                  </a:lnTo>
                  <a:lnTo>
                    <a:pt x="6632596" y="1433255"/>
                  </a:lnTo>
                  <a:lnTo>
                    <a:pt x="6644026" y="1433255"/>
                  </a:lnTo>
                  <a:lnTo>
                    <a:pt x="6655456" y="1433255"/>
                  </a:lnTo>
                  <a:lnTo>
                    <a:pt x="6666886" y="1433255"/>
                  </a:lnTo>
                  <a:lnTo>
                    <a:pt x="6678316" y="1433255"/>
                  </a:lnTo>
                  <a:lnTo>
                    <a:pt x="6689794" y="1433255"/>
                  </a:lnTo>
                  <a:lnTo>
                    <a:pt x="6701224" y="1433255"/>
                  </a:lnTo>
                  <a:lnTo>
                    <a:pt x="6712653" y="1433255"/>
                  </a:lnTo>
                  <a:lnTo>
                    <a:pt x="6724083" y="1433255"/>
                  </a:lnTo>
                  <a:lnTo>
                    <a:pt x="6735514" y="1433255"/>
                  </a:lnTo>
                  <a:lnTo>
                    <a:pt x="6746944" y="1433255"/>
                  </a:lnTo>
                  <a:lnTo>
                    <a:pt x="6758421" y="1433255"/>
                  </a:lnTo>
                  <a:lnTo>
                    <a:pt x="6769851" y="1433255"/>
                  </a:lnTo>
                  <a:lnTo>
                    <a:pt x="6781281" y="1433255"/>
                  </a:lnTo>
                  <a:lnTo>
                    <a:pt x="6792711" y="1433255"/>
                  </a:lnTo>
                  <a:lnTo>
                    <a:pt x="6804141" y="1433255"/>
                  </a:lnTo>
                  <a:lnTo>
                    <a:pt x="6815619" y="1433255"/>
                  </a:lnTo>
                  <a:lnTo>
                    <a:pt x="6827049" y="1433255"/>
                  </a:lnTo>
                  <a:lnTo>
                    <a:pt x="6838479" y="1433255"/>
                  </a:lnTo>
                  <a:lnTo>
                    <a:pt x="6849909" y="1433255"/>
                  </a:lnTo>
                  <a:lnTo>
                    <a:pt x="6861339" y="1433255"/>
                  </a:lnTo>
                  <a:lnTo>
                    <a:pt x="6872816" y="1433255"/>
                  </a:lnTo>
                  <a:lnTo>
                    <a:pt x="6884246" y="1433255"/>
                  </a:lnTo>
                  <a:lnTo>
                    <a:pt x="6895676" y="1433255"/>
                  </a:lnTo>
                  <a:lnTo>
                    <a:pt x="6907107" y="1433255"/>
                  </a:lnTo>
                  <a:lnTo>
                    <a:pt x="6918537" y="1433255"/>
                  </a:lnTo>
                  <a:lnTo>
                    <a:pt x="6930014" y="1433255"/>
                  </a:lnTo>
                  <a:lnTo>
                    <a:pt x="6941444" y="1433255"/>
                  </a:lnTo>
                  <a:lnTo>
                    <a:pt x="6952874" y="1433255"/>
                  </a:lnTo>
                  <a:lnTo>
                    <a:pt x="6964304" y="1433255"/>
                  </a:lnTo>
                  <a:lnTo>
                    <a:pt x="6975734" y="1433255"/>
                  </a:lnTo>
                  <a:lnTo>
                    <a:pt x="6987212" y="1433255"/>
                  </a:lnTo>
                  <a:lnTo>
                    <a:pt x="6998642" y="1433255"/>
                  </a:lnTo>
                  <a:lnTo>
                    <a:pt x="7010072" y="1433255"/>
                  </a:lnTo>
                  <a:lnTo>
                    <a:pt x="7021502" y="1433255"/>
                  </a:lnTo>
                  <a:lnTo>
                    <a:pt x="7032931" y="1433255"/>
                  </a:lnTo>
                  <a:lnTo>
                    <a:pt x="7044409" y="1433255"/>
                  </a:lnTo>
                  <a:lnTo>
                    <a:pt x="7055839" y="1433255"/>
                  </a:lnTo>
                  <a:lnTo>
                    <a:pt x="7067269" y="1433255"/>
                  </a:lnTo>
                  <a:lnTo>
                    <a:pt x="7078700" y="1433255"/>
                  </a:lnTo>
                  <a:lnTo>
                    <a:pt x="7090129" y="1433255"/>
                  </a:lnTo>
                  <a:lnTo>
                    <a:pt x="7101607" y="1433255"/>
                  </a:lnTo>
                  <a:lnTo>
                    <a:pt x="7113037" y="1433255"/>
                  </a:lnTo>
                  <a:lnTo>
                    <a:pt x="7124467" y="1433255"/>
                  </a:lnTo>
                  <a:lnTo>
                    <a:pt x="7135897" y="1433255"/>
                  </a:lnTo>
                  <a:lnTo>
                    <a:pt x="7147327" y="1433255"/>
                  </a:lnTo>
                  <a:lnTo>
                    <a:pt x="7158805" y="1433255"/>
                  </a:lnTo>
                  <a:lnTo>
                    <a:pt x="7170235" y="1433255"/>
                  </a:lnTo>
                  <a:lnTo>
                    <a:pt x="7181665" y="1433255"/>
                  </a:lnTo>
                  <a:lnTo>
                    <a:pt x="7193094" y="1433255"/>
                  </a:lnTo>
                  <a:lnTo>
                    <a:pt x="7204524" y="1433255"/>
                  </a:lnTo>
                  <a:lnTo>
                    <a:pt x="7216002" y="1433255"/>
                  </a:lnTo>
                  <a:lnTo>
                    <a:pt x="7227432" y="1433255"/>
                  </a:lnTo>
                  <a:lnTo>
                    <a:pt x="7238862" y="1433255"/>
                  </a:lnTo>
                  <a:lnTo>
                    <a:pt x="7250292" y="1433255"/>
                  </a:lnTo>
                  <a:lnTo>
                    <a:pt x="7261722" y="1433255"/>
                  </a:lnTo>
                  <a:lnTo>
                    <a:pt x="7273200" y="1433255"/>
                  </a:lnTo>
                  <a:lnTo>
                    <a:pt x="7284630" y="1433255"/>
                  </a:lnTo>
                  <a:lnTo>
                    <a:pt x="7296060" y="1433255"/>
                  </a:lnTo>
                  <a:lnTo>
                    <a:pt x="7307490" y="1433255"/>
                  </a:lnTo>
                  <a:lnTo>
                    <a:pt x="7318920" y="1433255"/>
                  </a:lnTo>
                  <a:lnTo>
                    <a:pt x="7330398" y="1433255"/>
                  </a:lnTo>
                  <a:lnTo>
                    <a:pt x="7341828" y="1433255"/>
                  </a:lnTo>
                  <a:lnTo>
                    <a:pt x="7353257" y="1433255"/>
                  </a:lnTo>
                  <a:lnTo>
                    <a:pt x="7364687" y="1433255"/>
                  </a:lnTo>
                  <a:lnTo>
                    <a:pt x="7376117" y="1433255"/>
                  </a:lnTo>
                  <a:lnTo>
                    <a:pt x="7387595" y="1433255"/>
                  </a:lnTo>
                  <a:lnTo>
                    <a:pt x="7399025" y="1433255"/>
                  </a:lnTo>
                  <a:lnTo>
                    <a:pt x="7410455" y="1433255"/>
                  </a:lnTo>
                  <a:lnTo>
                    <a:pt x="7421885" y="1433255"/>
                  </a:lnTo>
                  <a:lnTo>
                    <a:pt x="7433315" y="1433255"/>
                  </a:lnTo>
                  <a:lnTo>
                    <a:pt x="7444793" y="1433255"/>
                  </a:lnTo>
                  <a:lnTo>
                    <a:pt x="7456222" y="1433255"/>
                  </a:lnTo>
                  <a:lnTo>
                    <a:pt x="7467653" y="1433255"/>
                  </a:lnTo>
                  <a:lnTo>
                    <a:pt x="7479083" y="1433255"/>
                  </a:lnTo>
                  <a:lnTo>
                    <a:pt x="7490513" y="1433255"/>
                  </a:lnTo>
                  <a:lnTo>
                    <a:pt x="7501990" y="1433255"/>
                  </a:lnTo>
                  <a:lnTo>
                    <a:pt x="7513420" y="1433255"/>
                  </a:lnTo>
                  <a:lnTo>
                    <a:pt x="7524850" y="1433255"/>
                  </a:lnTo>
                  <a:lnTo>
                    <a:pt x="7536280" y="1433255"/>
                  </a:lnTo>
                  <a:lnTo>
                    <a:pt x="7547710" y="1433255"/>
                  </a:lnTo>
                  <a:lnTo>
                    <a:pt x="7559188" y="1433255"/>
                  </a:lnTo>
                  <a:lnTo>
                    <a:pt x="7570618" y="1433255"/>
                  </a:lnTo>
                  <a:lnTo>
                    <a:pt x="7582048" y="1433255"/>
                  </a:lnTo>
                  <a:lnTo>
                    <a:pt x="7593478" y="1433255"/>
                  </a:lnTo>
                  <a:lnTo>
                    <a:pt x="7604908" y="1433255"/>
                  </a:lnTo>
                  <a:lnTo>
                    <a:pt x="7616385" y="1433255"/>
                  </a:lnTo>
                  <a:lnTo>
                    <a:pt x="7627815" y="1433255"/>
                  </a:lnTo>
                  <a:lnTo>
                    <a:pt x="7639246" y="1433255"/>
                  </a:lnTo>
                  <a:lnTo>
                    <a:pt x="7650676" y="1433255"/>
                  </a:lnTo>
                  <a:lnTo>
                    <a:pt x="7662106" y="1433255"/>
                  </a:lnTo>
                  <a:lnTo>
                    <a:pt x="7673583" y="1433255"/>
                  </a:lnTo>
                  <a:lnTo>
                    <a:pt x="7685013" y="1433255"/>
                  </a:lnTo>
                  <a:lnTo>
                    <a:pt x="7696443" y="1433255"/>
                  </a:lnTo>
                  <a:lnTo>
                    <a:pt x="7707873" y="1433255"/>
                  </a:lnTo>
                  <a:lnTo>
                    <a:pt x="7719303" y="1433255"/>
                  </a:lnTo>
                  <a:lnTo>
                    <a:pt x="7730733" y="1433255"/>
                  </a:lnTo>
                  <a:lnTo>
                    <a:pt x="7742211" y="1433255"/>
                  </a:lnTo>
                  <a:lnTo>
                    <a:pt x="7753641" y="1433255"/>
                  </a:lnTo>
                  <a:lnTo>
                    <a:pt x="7765071" y="1433255"/>
                  </a:lnTo>
                  <a:lnTo>
                    <a:pt x="7776501" y="1433255"/>
                  </a:lnTo>
                  <a:lnTo>
                    <a:pt x="7787931" y="1433255"/>
                  </a:lnTo>
                  <a:lnTo>
                    <a:pt x="7799408" y="1433255"/>
                  </a:lnTo>
                  <a:lnTo>
                    <a:pt x="7810839" y="1433255"/>
                  </a:lnTo>
                  <a:lnTo>
                    <a:pt x="7822268" y="1433255"/>
                  </a:lnTo>
                  <a:lnTo>
                    <a:pt x="7833698" y="1433255"/>
                  </a:lnTo>
                  <a:lnTo>
                    <a:pt x="7845128" y="1433255"/>
                  </a:lnTo>
                  <a:lnTo>
                    <a:pt x="7856606" y="1433255"/>
                  </a:lnTo>
                  <a:lnTo>
                    <a:pt x="7868036" y="1433255"/>
                  </a:lnTo>
                  <a:lnTo>
                    <a:pt x="7879466" y="1433255"/>
                  </a:lnTo>
                  <a:lnTo>
                    <a:pt x="7890896" y="1433255"/>
                  </a:lnTo>
                  <a:lnTo>
                    <a:pt x="7902326" y="1433255"/>
                  </a:lnTo>
                  <a:lnTo>
                    <a:pt x="7913804" y="1433255"/>
                  </a:lnTo>
                  <a:lnTo>
                    <a:pt x="7925234" y="1433255"/>
                  </a:lnTo>
                  <a:lnTo>
                    <a:pt x="7936663" y="1433255"/>
                  </a:lnTo>
                  <a:lnTo>
                    <a:pt x="7948094" y="1433255"/>
                  </a:lnTo>
                  <a:lnTo>
                    <a:pt x="7959524" y="1433255"/>
                  </a:lnTo>
                  <a:lnTo>
                    <a:pt x="7971001" y="1433255"/>
                  </a:lnTo>
                  <a:lnTo>
                    <a:pt x="7982431" y="1433255"/>
                  </a:lnTo>
                  <a:lnTo>
                    <a:pt x="7993861" y="1433255"/>
                  </a:lnTo>
                  <a:lnTo>
                    <a:pt x="8005291" y="1433255"/>
                  </a:lnTo>
                  <a:lnTo>
                    <a:pt x="8016721" y="1433255"/>
                  </a:lnTo>
                  <a:lnTo>
                    <a:pt x="8028199" y="1433255"/>
                  </a:lnTo>
                  <a:lnTo>
                    <a:pt x="8039629" y="1433255"/>
                  </a:lnTo>
                  <a:lnTo>
                    <a:pt x="8051059" y="1433255"/>
                  </a:lnTo>
                  <a:lnTo>
                    <a:pt x="8062489" y="1433255"/>
                  </a:lnTo>
                  <a:lnTo>
                    <a:pt x="8073919" y="1433255"/>
                  </a:lnTo>
                  <a:lnTo>
                    <a:pt x="8085396" y="1433255"/>
                  </a:lnTo>
                  <a:lnTo>
                    <a:pt x="8096826" y="1433255"/>
                  </a:lnTo>
                  <a:lnTo>
                    <a:pt x="8108256" y="1433255"/>
                  </a:lnTo>
                  <a:lnTo>
                    <a:pt x="8119687" y="1433255"/>
                  </a:lnTo>
                  <a:lnTo>
                    <a:pt x="8131117" y="1433255"/>
                  </a:lnTo>
                  <a:lnTo>
                    <a:pt x="8142594" y="1433255"/>
                  </a:lnTo>
                  <a:lnTo>
                    <a:pt x="8154024" y="1433255"/>
                  </a:lnTo>
                  <a:lnTo>
                    <a:pt x="8165454" y="1433255"/>
                  </a:lnTo>
                  <a:lnTo>
                    <a:pt x="8176884" y="1433255"/>
                  </a:lnTo>
                  <a:lnTo>
                    <a:pt x="8188314" y="1433255"/>
                  </a:lnTo>
                  <a:lnTo>
                    <a:pt x="8199792" y="1433255"/>
                  </a:lnTo>
                  <a:lnTo>
                    <a:pt x="8211222" y="1433255"/>
                  </a:lnTo>
                  <a:lnTo>
                    <a:pt x="8222652" y="1433255"/>
                  </a:lnTo>
                  <a:lnTo>
                    <a:pt x="8234082" y="1433255"/>
                  </a:lnTo>
                  <a:lnTo>
                    <a:pt x="8245512" y="1433255"/>
                  </a:lnTo>
                  <a:lnTo>
                    <a:pt x="8256989" y="1433255"/>
                  </a:lnTo>
                  <a:lnTo>
                    <a:pt x="8268419" y="1433255"/>
                  </a:lnTo>
                  <a:lnTo>
                    <a:pt x="8279850" y="1433255"/>
                  </a:lnTo>
                  <a:lnTo>
                    <a:pt x="8291280" y="1433255"/>
                  </a:lnTo>
                  <a:lnTo>
                    <a:pt x="8302709" y="1433255"/>
                  </a:lnTo>
                  <a:lnTo>
                    <a:pt x="8314187" y="1433255"/>
                  </a:lnTo>
                  <a:lnTo>
                    <a:pt x="8325617" y="1433255"/>
                  </a:lnTo>
                  <a:lnTo>
                    <a:pt x="8337047" y="1433255"/>
                  </a:lnTo>
                  <a:lnTo>
                    <a:pt x="8348477" y="1433255"/>
                  </a:lnTo>
                  <a:lnTo>
                    <a:pt x="8359907" y="1433255"/>
                  </a:lnTo>
                  <a:lnTo>
                    <a:pt x="8371385" y="1433255"/>
                  </a:lnTo>
                  <a:lnTo>
                    <a:pt x="8382815" y="1433255"/>
                  </a:lnTo>
                  <a:lnTo>
                    <a:pt x="8394245" y="1433255"/>
                  </a:lnTo>
                  <a:lnTo>
                    <a:pt x="8405674" y="1433255"/>
                  </a:lnTo>
                  <a:lnTo>
                    <a:pt x="8417104" y="1433255"/>
                  </a:lnTo>
                  <a:lnTo>
                    <a:pt x="8428582" y="1433255"/>
                  </a:lnTo>
                  <a:lnTo>
                    <a:pt x="8440012" y="1433255"/>
                  </a:lnTo>
                  <a:lnTo>
                    <a:pt x="8451442" y="1433255"/>
                  </a:lnTo>
                  <a:lnTo>
                    <a:pt x="8462872" y="1433255"/>
                  </a:lnTo>
                  <a:lnTo>
                    <a:pt x="8474302" y="1433255"/>
                  </a:lnTo>
                  <a:lnTo>
                    <a:pt x="8485780" y="1433255"/>
                  </a:lnTo>
                  <a:lnTo>
                    <a:pt x="8497210" y="1433255"/>
                  </a:lnTo>
                  <a:lnTo>
                    <a:pt x="8508640" y="1433255"/>
                  </a:lnTo>
                  <a:lnTo>
                    <a:pt x="8520069" y="1433255"/>
                  </a:lnTo>
                  <a:lnTo>
                    <a:pt x="8531500" y="1433255"/>
                  </a:lnTo>
                  <a:lnTo>
                    <a:pt x="8542977" y="1433255"/>
                  </a:lnTo>
                  <a:lnTo>
                    <a:pt x="8554407" y="1433255"/>
                  </a:lnTo>
                  <a:lnTo>
                    <a:pt x="8565837" y="1433255"/>
                  </a:lnTo>
                  <a:lnTo>
                    <a:pt x="8577267" y="1433255"/>
                  </a:lnTo>
                  <a:lnTo>
                    <a:pt x="8588697" y="1433255"/>
                  </a:lnTo>
                  <a:lnTo>
                    <a:pt x="8600175" y="1433255"/>
                  </a:lnTo>
                  <a:lnTo>
                    <a:pt x="8611605" y="1433255"/>
                  </a:lnTo>
                  <a:lnTo>
                    <a:pt x="8623035" y="1433255"/>
                  </a:lnTo>
                  <a:lnTo>
                    <a:pt x="8634465" y="1433255"/>
                  </a:lnTo>
                  <a:lnTo>
                    <a:pt x="8645895" y="1433255"/>
                  </a:lnTo>
                  <a:lnTo>
                    <a:pt x="8657373" y="1433255"/>
                  </a:lnTo>
                  <a:lnTo>
                    <a:pt x="8668802" y="1433255"/>
                  </a:lnTo>
                  <a:lnTo>
                    <a:pt x="8680232" y="1433255"/>
                  </a:lnTo>
                  <a:lnTo>
                    <a:pt x="8691662" y="1433255"/>
                  </a:lnTo>
                  <a:lnTo>
                    <a:pt x="8703093" y="1433255"/>
                  </a:lnTo>
                  <a:lnTo>
                    <a:pt x="8714570" y="1433255"/>
                  </a:lnTo>
                  <a:lnTo>
                    <a:pt x="8726000" y="1433255"/>
                  </a:lnTo>
                  <a:lnTo>
                    <a:pt x="8737430" y="1433255"/>
                  </a:lnTo>
                  <a:lnTo>
                    <a:pt x="8748860" y="1433255"/>
                  </a:lnTo>
                  <a:lnTo>
                    <a:pt x="8760290" y="1433255"/>
                  </a:lnTo>
                  <a:lnTo>
                    <a:pt x="8771768" y="1433255"/>
                  </a:lnTo>
                  <a:lnTo>
                    <a:pt x="8783198" y="1433255"/>
                  </a:lnTo>
                  <a:lnTo>
                    <a:pt x="8794628" y="1433255"/>
                  </a:lnTo>
                  <a:lnTo>
                    <a:pt x="8806058" y="1433255"/>
                  </a:lnTo>
                  <a:lnTo>
                    <a:pt x="8817488" y="1433255"/>
                  </a:lnTo>
                  <a:lnTo>
                    <a:pt x="8828918" y="1433255"/>
                  </a:lnTo>
                  <a:lnTo>
                    <a:pt x="8840395" y="1433255"/>
                  </a:lnTo>
                  <a:lnTo>
                    <a:pt x="8851825" y="1433255"/>
                  </a:lnTo>
                  <a:lnTo>
                    <a:pt x="8863256" y="1433255"/>
                  </a:lnTo>
                  <a:lnTo>
                    <a:pt x="8874686" y="1433255"/>
                  </a:lnTo>
                  <a:lnTo>
                    <a:pt x="8886115" y="1433255"/>
                  </a:lnTo>
                  <a:lnTo>
                    <a:pt x="8897593" y="1433255"/>
                  </a:lnTo>
                  <a:lnTo>
                    <a:pt x="8909022" y="1433255"/>
                  </a:lnTo>
                  <a:lnTo>
                    <a:pt x="8920453" y="1433255"/>
                  </a:lnTo>
                  <a:lnTo>
                    <a:pt x="8931883" y="1433255"/>
                  </a:lnTo>
                  <a:lnTo>
                    <a:pt x="8943313" y="1433255"/>
                  </a:lnTo>
                  <a:lnTo>
                    <a:pt x="8954791" y="1433255"/>
                  </a:lnTo>
                  <a:lnTo>
                    <a:pt x="8966220" y="1433255"/>
                  </a:lnTo>
                  <a:lnTo>
                    <a:pt x="8977651" y="1433255"/>
                  </a:lnTo>
                  <a:lnTo>
                    <a:pt x="8989080" y="1433255"/>
                  </a:lnTo>
                  <a:lnTo>
                    <a:pt x="9000511" y="1433255"/>
                  </a:lnTo>
                  <a:lnTo>
                    <a:pt x="9011988" y="1433255"/>
                  </a:lnTo>
                  <a:lnTo>
                    <a:pt x="9023418" y="1433255"/>
                  </a:lnTo>
                  <a:lnTo>
                    <a:pt x="9034849" y="1433255"/>
                  </a:lnTo>
                  <a:lnTo>
                    <a:pt x="9046278" y="1433255"/>
                  </a:lnTo>
                  <a:lnTo>
                    <a:pt x="9057709" y="1433255"/>
                  </a:lnTo>
                  <a:lnTo>
                    <a:pt x="9069186" y="1433255"/>
                  </a:lnTo>
                  <a:lnTo>
                    <a:pt x="9080615" y="1433255"/>
                  </a:lnTo>
                  <a:lnTo>
                    <a:pt x="9092046" y="1433255"/>
                  </a:lnTo>
                  <a:lnTo>
                    <a:pt x="9103476" y="1433255"/>
                  </a:lnTo>
                  <a:lnTo>
                    <a:pt x="9114906" y="1433255"/>
                  </a:lnTo>
                  <a:lnTo>
                    <a:pt x="9126384" y="1433255"/>
                  </a:lnTo>
                  <a:lnTo>
                    <a:pt x="9137813" y="1433255"/>
                  </a:lnTo>
                  <a:lnTo>
                    <a:pt x="9149244" y="1433255"/>
                  </a:lnTo>
                  <a:lnTo>
                    <a:pt x="9160673" y="1433255"/>
                  </a:lnTo>
                  <a:lnTo>
                    <a:pt x="9172104" y="1433255"/>
                  </a:lnTo>
                  <a:lnTo>
                    <a:pt x="9183581" y="1433255"/>
                  </a:lnTo>
                  <a:lnTo>
                    <a:pt x="9195011" y="1433255"/>
                  </a:lnTo>
                  <a:lnTo>
                    <a:pt x="9206442" y="1433255"/>
                  </a:lnTo>
                  <a:lnTo>
                    <a:pt x="9217871" y="1433255"/>
                  </a:lnTo>
                  <a:lnTo>
                    <a:pt x="9229301" y="1433255"/>
                  </a:lnTo>
                  <a:lnTo>
                    <a:pt x="9240779" y="1433255"/>
                  </a:lnTo>
                  <a:lnTo>
                    <a:pt x="9252209" y="1433255"/>
                  </a:lnTo>
                  <a:lnTo>
                    <a:pt x="9263639" y="1433255"/>
                  </a:lnTo>
                  <a:lnTo>
                    <a:pt x="9275069" y="1433255"/>
                  </a:lnTo>
                  <a:lnTo>
                    <a:pt x="9286498" y="1433255"/>
                  </a:lnTo>
                  <a:lnTo>
                    <a:pt x="9297977" y="1433255"/>
                  </a:lnTo>
                  <a:lnTo>
                    <a:pt x="9309406" y="1433255"/>
                  </a:lnTo>
                  <a:lnTo>
                    <a:pt x="9320837" y="1433255"/>
                  </a:lnTo>
                  <a:lnTo>
                    <a:pt x="9332266" y="1433255"/>
                  </a:lnTo>
                  <a:lnTo>
                    <a:pt x="9343696" y="1433255"/>
                  </a:lnTo>
                  <a:lnTo>
                    <a:pt x="9355174" y="1433255"/>
                  </a:lnTo>
                  <a:lnTo>
                    <a:pt x="9366604" y="1433255"/>
                  </a:lnTo>
                  <a:lnTo>
                    <a:pt x="9378035" y="1433255"/>
                  </a:lnTo>
                  <a:lnTo>
                    <a:pt x="9389464" y="1433255"/>
                  </a:lnTo>
                  <a:lnTo>
                    <a:pt x="9400894" y="1433255"/>
                  </a:lnTo>
                  <a:lnTo>
                    <a:pt x="9412372" y="1433255"/>
                  </a:lnTo>
                  <a:lnTo>
                    <a:pt x="9423802" y="1433255"/>
                  </a:lnTo>
                  <a:lnTo>
                    <a:pt x="9435232" y="1433255"/>
                  </a:lnTo>
                  <a:lnTo>
                    <a:pt x="9446662" y="1433255"/>
                  </a:lnTo>
                  <a:lnTo>
                    <a:pt x="9458091" y="1433255"/>
                  </a:lnTo>
                  <a:lnTo>
                    <a:pt x="9469570" y="1433255"/>
                  </a:lnTo>
                  <a:lnTo>
                    <a:pt x="9480999" y="1433255"/>
                  </a:lnTo>
                  <a:lnTo>
                    <a:pt x="9492429" y="1433255"/>
                  </a:lnTo>
                  <a:lnTo>
                    <a:pt x="9503859" y="1433255"/>
                  </a:lnTo>
                  <a:lnTo>
                    <a:pt x="9515289" y="1433255"/>
                  </a:lnTo>
                  <a:lnTo>
                    <a:pt x="9526767" y="1433255"/>
                  </a:lnTo>
                  <a:lnTo>
                    <a:pt x="9538197" y="1433255"/>
                  </a:lnTo>
                  <a:lnTo>
                    <a:pt x="9549626" y="1433255"/>
                  </a:lnTo>
                  <a:lnTo>
                    <a:pt x="9561057" y="1433255"/>
                  </a:lnTo>
                  <a:lnTo>
                    <a:pt x="9572487" y="1433255"/>
                  </a:lnTo>
                  <a:lnTo>
                    <a:pt x="9583965" y="1433255"/>
                  </a:lnTo>
                  <a:lnTo>
                    <a:pt x="9595395" y="1433255"/>
                  </a:lnTo>
                  <a:lnTo>
                    <a:pt x="9606824" y="1433255"/>
                  </a:lnTo>
                  <a:lnTo>
                    <a:pt x="9618255" y="1433255"/>
                  </a:lnTo>
                  <a:lnTo>
                    <a:pt x="9629684" y="1433255"/>
                  </a:lnTo>
                  <a:lnTo>
                    <a:pt x="9641163" y="1433255"/>
                  </a:lnTo>
                  <a:lnTo>
                    <a:pt x="9652592" y="1433255"/>
                  </a:lnTo>
                  <a:lnTo>
                    <a:pt x="9664022" y="1433255"/>
                  </a:lnTo>
                  <a:lnTo>
                    <a:pt x="9675452" y="1433255"/>
                  </a:lnTo>
                  <a:lnTo>
                    <a:pt x="9686882" y="1433255"/>
                  </a:lnTo>
                  <a:lnTo>
                    <a:pt x="9698360" y="1433255"/>
                  </a:lnTo>
                  <a:lnTo>
                    <a:pt x="9709790" y="1433255"/>
                  </a:lnTo>
                  <a:lnTo>
                    <a:pt x="9721219" y="1433255"/>
                  </a:lnTo>
                  <a:lnTo>
                    <a:pt x="9732650" y="1433255"/>
                  </a:lnTo>
                  <a:lnTo>
                    <a:pt x="9744080" y="1433255"/>
                  </a:lnTo>
                  <a:lnTo>
                    <a:pt x="9755557" y="1433255"/>
                  </a:lnTo>
                  <a:lnTo>
                    <a:pt x="9766988" y="1433255"/>
                  </a:lnTo>
                  <a:lnTo>
                    <a:pt x="9778417" y="1433255"/>
                  </a:lnTo>
                  <a:lnTo>
                    <a:pt x="9789848" y="1433255"/>
                  </a:lnTo>
                  <a:lnTo>
                    <a:pt x="9801277" y="1433255"/>
                  </a:lnTo>
                  <a:lnTo>
                    <a:pt x="9812755" y="1433255"/>
                  </a:lnTo>
                  <a:lnTo>
                    <a:pt x="9824185" y="1433255"/>
                  </a:lnTo>
                  <a:lnTo>
                    <a:pt x="9835615" y="1433255"/>
                  </a:lnTo>
                  <a:lnTo>
                    <a:pt x="9847045" y="1433255"/>
                  </a:lnTo>
                  <a:lnTo>
                    <a:pt x="9858475" y="1433255"/>
                  </a:lnTo>
                  <a:lnTo>
                    <a:pt x="9869952" y="1433255"/>
                  </a:lnTo>
                  <a:lnTo>
                    <a:pt x="9881383" y="1433255"/>
                  </a:lnTo>
                  <a:lnTo>
                    <a:pt x="9892812" y="1433255"/>
                  </a:lnTo>
                  <a:lnTo>
                    <a:pt x="9904243" y="1433255"/>
                  </a:lnTo>
                  <a:lnTo>
                    <a:pt x="9915673" y="1433255"/>
                  </a:lnTo>
                  <a:lnTo>
                    <a:pt x="9927102" y="1433255"/>
                  </a:lnTo>
                  <a:lnTo>
                    <a:pt x="9938581" y="1433255"/>
                  </a:lnTo>
                  <a:lnTo>
                    <a:pt x="9950010" y="1433255"/>
                  </a:lnTo>
                  <a:lnTo>
                    <a:pt x="9961441" y="1433255"/>
                  </a:lnTo>
                  <a:lnTo>
                    <a:pt x="9972870" y="1433255"/>
                  </a:lnTo>
                  <a:lnTo>
                    <a:pt x="9984300" y="1433255"/>
                  </a:lnTo>
                  <a:lnTo>
                    <a:pt x="9995778" y="1433255"/>
                  </a:lnTo>
                  <a:lnTo>
                    <a:pt x="10007208" y="1433255"/>
                  </a:lnTo>
                  <a:lnTo>
                    <a:pt x="10018638" y="1433255"/>
                  </a:lnTo>
                  <a:lnTo>
                    <a:pt x="10030068" y="1433255"/>
                  </a:lnTo>
                  <a:lnTo>
                    <a:pt x="10041498" y="1433255"/>
                  </a:lnTo>
                  <a:lnTo>
                    <a:pt x="10052976" y="1433255"/>
                  </a:lnTo>
                  <a:lnTo>
                    <a:pt x="10064405" y="1433255"/>
                  </a:lnTo>
                  <a:lnTo>
                    <a:pt x="10075835" y="1433255"/>
                  </a:lnTo>
                  <a:lnTo>
                    <a:pt x="10087266" y="1433255"/>
                  </a:lnTo>
                  <a:lnTo>
                    <a:pt x="10098695" y="1433255"/>
                  </a:lnTo>
                  <a:lnTo>
                    <a:pt x="10110174" y="1433255"/>
                  </a:lnTo>
                  <a:lnTo>
                    <a:pt x="10121603" y="1433255"/>
                  </a:lnTo>
                  <a:lnTo>
                    <a:pt x="10133033" y="1433255"/>
                  </a:lnTo>
                  <a:lnTo>
                    <a:pt x="10144463" y="1433255"/>
                  </a:lnTo>
                  <a:lnTo>
                    <a:pt x="10155893" y="1433255"/>
                  </a:lnTo>
                  <a:lnTo>
                    <a:pt x="10167371" y="1433255"/>
                  </a:lnTo>
                  <a:lnTo>
                    <a:pt x="10178801" y="1433255"/>
                  </a:lnTo>
                  <a:lnTo>
                    <a:pt x="10190230" y="1433255"/>
                  </a:lnTo>
                  <a:lnTo>
                    <a:pt x="10201661" y="1433255"/>
                  </a:lnTo>
                  <a:lnTo>
                    <a:pt x="10213091" y="1433255"/>
                  </a:lnTo>
                  <a:lnTo>
                    <a:pt x="10224569" y="1433255"/>
                  </a:lnTo>
                  <a:lnTo>
                    <a:pt x="10235998" y="1433255"/>
                  </a:lnTo>
                  <a:lnTo>
                    <a:pt x="10247428" y="1433255"/>
                  </a:lnTo>
                  <a:lnTo>
                    <a:pt x="10258859" y="1433255"/>
                  </a:lnTo>
                  <a:lnTo>
                    <a:pt x="10270288" y="1433255"/>
                  </a:lnTo>
                  <a:lnTo>
                    <a:pt x="10281767" y="1433255"/>
                  </a:lnTo>
                  <a:lnTo>
                    <a:pt x="10293196" y="1433255"/>
                  </a:lnTo>
                  <a:lnTo>
                    <a:pt x="10304626" y="1433255"/>
                  </a:lnTo>
                  <a:lnTo>
                    <a:pt x="10316056" y="1433255"/>
                  </a:lnTo>
                  <a:lnTo>
                    <a:pt x="10327486" y="1433255"/>
                  </a:lnTo>
                  <a:lnTo>
                    <a:pt x="10338963" y="1433255"/>
                  </a:lnTo>
                  <a:lnTo>
                    <a:pt x="10350394" y="1433255"/>
                  </a:lnTo>
                  <a:lnTo>
                    <a:pt x="10361823" y="1433255"/>
                  </a:lnTo>
                  <a:lnTo>
                    <a:pt x="10373254" y="1433255"/>
                  </a:lnTo>
                  <a:lnTo>
                    <a:pt x="10384684" y="1433255"/>
                  </a:lnTo>
                  <a:lnTo>
                    <a:pt x="10396161" y="1433255"/>
                  </a:lnTo>
                  <a:lnTo>
                    <a:pt x="10407591" y="1433255"/>
                  </a:lnTo>
                  <a:lnTo>
                    <a:pt x="10419021" y="1433255"/>
                  </a:lnTo>
                  <a:lnTo>
                    <a:pt x="10430452" y="1433255"/>
                  </a:lnTo>
                  <a:lnTo>
                    <a:pt x="10441881" y="1433255"/>
                  </a:lnTo>
                  <a:lnTo>
                    <a:pt x="10453358" y="1433255"/>
                  </a:lnTo>
                  <a:lnTo>
                    <a:pt x="10464789" y="1433255"/>
                  </a:lnTo>
                  <a:lnTo>
                    <a:pt x="10476219" y="1433255"/>
                  </a:lnTo>
                  <a:lnTo>
                    <a:pt x="10487649" y="1433255"/>
                  </a:lnTo>
                  <a:lnTo>
                    <a:pt x="10499079" y="1433255"/>
                  </a:lnTo>
                  <a:lnTo>
                    <a:pt x="10510556" y="1433255"/>
                  </a:lnTo>
                  <a:lnTo>
                    <a:pt x="10521987" y="1433255"/>
                  </a:lnTo>
                  <a:lnTo>
                    <a:pt x="10533416" y="1433255"/>
                  </a:lnTo>
                  <a:lnTo>
                    <a:pt x="10544847" y="1433255"/>
                  </a:lnTo>
                  <a:lnTo>
                    <a:pt x="10556277" y="1433255"/>
                  </a:lnTo>
                  <a:lnTo>
                    <a:pt x="10567754" y="1433255"/>
                  </a:lnTo>
                  <a:lnTo>
                    <a:pt x="10579184" y="1433255"/>
                  </a:lnTo>
                  <a:lnTo>
                    <a:pt x="10590614" y="1433255"/>
                  </a:lnTo>
                  <a:lnTo>
                    <a:pt x="10602045" y="1433255"/>
                  </a:lnTo>
                  <a:lnTo>
                    <a:pt x="10613474" y="1433255"/>
                  </a:lnTo>
                  <a:lnTo>
                    <a:pt x="10624951" y="1433255"/>
                  </a:lnTo>
                  <a:lnTo>
                    <a:pt x="10636382" y="1433255"/>
                  </a:lnTo>
                  <a:lnTo>
                    <a:pt x="10647812" y="1433255"/>
                  </a:lnTo>
                  <a:lnTo>
                    <a:pt x="10659241" y="1433255"/>
                  </a:lnTo>
                  <a:lnTo>
                    <a:pt x="10670672" y="1433255"/>
                  </a:lnTo>
                  <a:lnTo>
                    <a:pt x="10682149" y="1433255"/>
                  </a:lnTo>
                  <a:lnTo>
                    <a:pt x="10693580" y="1433255"/>
                  </a:lnTo>
                  <a:lnTo>
                    <a:pt x="10705009" y="1433255"/>
                  </a:lnTo>
                  <a:lnTo>
                    <a:pt x="10716439" y="1433255"/>
                  </a:lnTo>
                  <a:lnTo>
                    <a:pt x="10727870" y="1433255"/>
                  </a:lnTo>
                  <a:lnTo>
                    <a:pt x="10739347" y="1433255"/>
                  </a:lnTo>
                  <a:lnTo>
                    <a:pt x="10750778" y="1433255"/>
                  </a:lnTo>
                  <a:lnTo>
                    <a:pt x="10762207" y="1433255"/>
                  </a:lnTo>
                  <a:lnTo>
                    <a:pt x="10773637" y="1433255"/>
                  </a:lnTo>
                  <a:lnTo>
                    <a:pt x="10785067" y="1433255"/>
                  </a:lnTo>
                  <a:lnTo>
                    <a:pt x="10796544" y="1433255"/>
                  </a:lnTo>
                  <a:lnTo>
                    <a:pt x="10807975" y="1433255"/>
                  </a:lnTo>
                  <a:lnTo>
                    <a:pt x="10819405" y="1433255"/>
                  </a:lnTo>
                  <a:lnTo>
                    <a:pt x="10830834" y="1433255"/>
                  </a:lnTo>
                  <a:lnTo>
                    <a:pt x="10842265" y="1433255"/>
                  </a:lnTo>
                  <a:lnTo>
                    <a:pt x="10853742" y="1433255"/>
                  </a:lnTo>
                  <a:lnTo>
                    <a:pt x="10865173" y="1433255"/>
                  </a:lnTo>
                  <a:lnTo>
                    <a:pt x="10876602" y="1433255"/>
                  </a:lnTo>
                  <a:lnTo>
                    <a:pt x="10888032" y="1433255"/>
                  </a:lnTo>
                  <a:lnTo>
                    <a:pt x="10899463" y="1433255"/>
                  </a:lnTo>
                  <a:lnTo>
                    <a:pt x="10910892" y="1433255"/>
                  </a:lnTo>
                  <a:lnTo>
                    <a:pt x="10922369" y="1433255"/>
                  </a:lnTo>
                  <a:lnTo>
                    <a:pt x="10933800" y="1433255"/>
                  </a:lnTo>
                  <a:lnTo>
                    <a:pt x="10945230" y="1433255"/>
                  </a:lnTo>
                  <a:lnTo>
                    <a:pt x="10956660" y="1433255"/>
                  </a:lnTo>
                  <a:lnTo>
                    <a:pt x="10968090" y="1433255"/>
                  </a:lnTo>
                  <a:lnTo>
                    <a:pt x="10979567" y="1433255"/>
                  </a:lnTo>
                  <a:lnTo>
                    <a:pt x="10990998" y="1433255"/>
                  </a:lnTo>
                  <a:lnTo>
                    <a:pt x="11002427" y="1433255"/>
                  </a:lnTo>
                  <a:lnTo>
                    <a:pt x="11013858" y="1433255"/>
                  </a:lnTo>
                  <a:lnTo>
                    <a:pt x="11025287" y="1433255"/>
                  </a:lnTo>
                  <a:lnTo>
                    <a:pt x="11036765" y="1433255"/>
                  </a:lnTo>
                  <a:lnTo>
                    <a:pt x="11048195" y="1433255"/>
                  </a:lnTo>
                  <a:lnTo>
                    <a:pt x="11059625" y="1433255"/>
                  </a:lnTo>
                  <a:lnTo>
                    <a:pt x="11071056" y="1433255"/>
                  </a:lnTo>
                  <a:lnTo>
                    <a:pt x="11082485" y="1433255"/>
                  </a:lnTo>
                  <a:lnTo>
                    <a:pt x="11093962" y="1433255"/>
                  </a:lnTo>
                  <a:lnTo>
                    <a:pt x="11105393" y="1433255"/>
                  </a:lnTo>
                  <a:lnTo>
                    <a:pt x="11116823" y="1433255"/>
                  </a:lnTo>
                  <a:lnTo>
                    <a:pt x="11128253" y="1433255"/>
                  </a:lnTo>
                  <a:lnTo>
                    <a:pt x="11139683" y="1433255"/>
                  </a:lnTo>
                  <a:lnTo>
                    <a:pt x="11151160" y="1433255"/>
                  </a:lnTo>
                  <a:lnTo>
                    <a:pt x="11162591" y="1433255"/>
                  </a:lnTo>
                  <a:lnTo>
                    <a:pt x="11174020" y="1433255"/>
                  </a:lnTo>
                  <a:lnTo>
                    <a:pt x="11185451" y="1433255"/>
                  </a:lnTo>
                  <a:lnTo>
                    <a:pt x="11196881" y="1433255"/>
                  </a:lnTo>
                  <a:lnTo>
                    <a:pt x="11208358" y="1433255"/>
                  </a:lnTo>
                  <a:lnTo>
                    <a:pt x="11218359" y="1433255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CA7A63DB-AFAD-284E-98E6-CCEF167BBDC8}"/>
                </a:ext>
              </a:extLst>
            </p:cNvPr>
            <p:cNvSpPr/>
            <p:nvPr/>
          </p:nvSpPr>
          <p:spPr>
            <a:xfrm>
              <a:off x="851149" y="4475205"/>
              <a:ext cx="11218359" cy="1625557"/>
            </a:xfrm>
            <a:custGeom>
              <a:avLst/>
              <a:gdLst>
                <a:gd name="connsiteX0" fmla="*/ 0 w 11218359"/>
                <a:gd name="connsiteY0" fmla="*/ 1625558 h 1625557"/>
                <a:gd name="connsiteX1" fmla="*/ 9149 w 11218359"/>
                <a:gd name="connsiteY1" fmla="*/ 1625558 h 1625557"/>
                <a:gd name="connsiteX2" fmla="*/ 20588 w 11218359"/>
                <a:gd name="connsiteY2" fmla="*/ 1625558 h 1625557"/>
                <a:gd name="connsiteX3" fmla="*/ 32028 w 11218359"/>
                <a:gd name="connsiteY3" fmla="*/ 1625558 h 1625557"/>
                <a:gd name="connsiteX4" fmla="*/ 43467 w 11218359"/>
                <a:gd name="connsiteY4" fmla="*/ 1625558 h 1625557"/>
                <a:gd name="connsiteX5" fmla="*/ 54907 w 11218359"/>
                <a:gd name="connsiteY5" fmla="*/ 1625558 h 1625557"/>
                <a:gd name="connsiteX6" fmla="*/ 66346 w 11218359"/>
                <a:gd name="connsiteY6" fmla="*/ 1625558 h 1625557"/>
                <a:gd name="connsiteX7" fmla="*/ 77786 w 11218359"/>
                <a:gd name="connsiteY7" fmla="*/ 1625558 h 1625557"/>
                <a:gd name="connsiteX8" fmla="*/ 89225 w 11218359"/>
                <a:gd name="connsiteY8" fmla="*/ 1625558 h 1625557"/>
                <a:gd name="connsiteX9" fmla="*/ 100665 w 11218359"/>
                <a:gd name="connsiteY9" fmla="*/ 1625558 h 1625557"/>
                <a:gd name="connsiteX10" fmla="*/ 112104 w 11218359"/>
                <a:gd name="connsiteY10" fmla="*/ 1625558 h 1625557"/>
                <a:gd name="connsiteX11" fmla="*/ 123544 w 11218359"/>
                <a:gd name="connsiteY11" fmla="*/ 1625558 h 1625557"/>
                <a:gd name="connsiteX12" fmla="*/ 134979 w 11218359"/>
                <a:gd name="connsiteY12" fmla="*/ 1625558 h 1625557"/>
                <a:gd name="connsiteX13" fmla="*/ 146423 w 11218359"/>
                <a:gd name="connsiteY13" fmla="*/ 1625558 h 1625557"/>
                <a:gd name="connsiteX14" fmla="*/ 157858 w 11218359"/>
                <a:gd name="connsiteY14" fmla="*/ 1625558 h 1625557"/>
                <a:gd name="connsiteX15" fmla="*/ 169297 w 11218359"/>
                <a:gd name="connsiteY15" fmla="*/ 1625558 h 1625557"/>
                <a:gd name="connsiteX16" fmla="*/ 180737 w 11218359"/>
                <a:gd name="connsiteY16" fmla="*/ 1625558 h 1625557"/>
                <a:gd name="connsiteX17" fmla="*/ 192176 w 11218359"/>
                <a:gd name="connsiteY17" fmla="*/ 1625558 h 1625557"/>
                <a:gd name="connsiteX18" fmla="*/ 203616 w 11218359"/>
                <a:gd name="connsiteY18" fmla="*/ 1625558 h 1625557"/>
                <a:gd name="connsiteX19" fmla="*/ 215055 w 11218359"/>
                <a:gd name="connsiteY19" fmla="*/ 1625558 h 1625557"/>
                <a:gd name="connsiteX20" fmla="*/ 226495 w 11218359"/>
                <a:gd name="connsiteY20" fmla="*/ 1625558 h 1625557"/>
                <a:gd name="connsiteX21" fmla="*/ 237935 w 11218359"/>
                <a:gd name="connsiteY21" fmla="*/ 1625558 h 1625557"/>
                <a:gd name="connsiteX22" fmla="*/ 249374 w 11218359"/>
                <a:gd name="connsiteY22" fmla="*/ 1625558 h 1625557"/>
                <a:gd name="connsiteX23" fmla="*/ 260814 w 11218359"/>
                <a:gd name="connsiteY23" fmla="*/ 1625558 h 1625557"/>
                <a:gd name="connsiteX24" fmla="*/ 272253 w 11218359"/>
                <a:gd name="connsiteY24" fmla="*/ 1625558 h 1625557"/>
                <a:gd name="connsiteX25" fmla="*/ 283693 w 11218359"/>
                <a:gd name="connsiteY25" fmla="*/ 1625558 h 1625557"/>
                <a:gd name="connsiteX26" fmla="*/ 295132 w 11218359"/>
                <a:gd name="connsiteY26" fmla="*/ 1625558 h 1625557"/>
                <a:gd name="connsiteX27" fmla="*/ 306572 w 11218359"/>
                <a:gd name="connsiteY27" fmla="*/ 1625558 h 1625557"/>
                <a:gd name="connsiteX28" fmla="*/ 318011 w 11218359"/>
                <a:gd name="connsiteY28" fmla="*/ 1625558 h 1625557"/>
                <a:gd name="connsiteX29" fmla="*/ 329451 w 11218359"/>
                <a:gd name="connsiteY29" fmla="*/ 1625558 h 1625557"/>
                <a:gd name="connsiteX30" fmla="*/ 340890 w 11218359"/>
                <a:gd name="connsiteY30" fmla="*/ 1625558 h 1625557"/>
                <a:gd name="connsiteX31" fmla="*/ 352330 w 11218359"/>
                <a:gd name="connsiteY31" fmla="*/ 1625558 h 1625557"/>
                <a:gd name="connsiteX32" fmla="*/ 363769 w 11218359"/>
                <a:gd name="connsiteY32" fmla="*/ 1625558 h 1625557"/>
                <a:gd name="connsiteX33" fmla="*/ 375209 w 11218359"/>
                <a:gd name="connsiteY33" fmla="*/ 1625558 h 1625557"/>
                <a:gd name="connsiteX34" fmla="*/ 386648 w 11218359"/>
                <a:gd name="connsiteY34" fmla="*/ 1625558 h 1625557"/>
                <a:gd name="connsiteX35" fmla="*/ 398088 w 11218359"/>
                <a:gd name="connsiteY35" fmla="*/ 1625558 h 1625557"/>
                <a:gd name="connsiteX36" fmla="*/ 409527 w 11218359"/>
                <a:gd name="connsiteY36" fmla="*/ 1625558 h 1625557"/>
                <a:gd name="connsiteX37" fmla="*/ 420967 w 11218359"/>
                <a:gd name="connsiteY37" fmla="*/ 1625558 h 1625557"/>
                <a:gd name="connsiteX38" fmla="*/ 432406 w 11218359"/>
                <a:gd name="connsiteY38" fmla="*/ 1625558 h 1625557"/>
                <a:gd name="connsiteX39" fmla="*/ 443846 w 11218359"/>
                <a:gd name="connsiteY39" fmla="*/ 1625558 h 1625557"/>
                <a:gd name="connsiteX40" fmla="*/ 455285 w 11218359"/>
                <a:gd name="connsiteY40" fmla="*/ 1625558 h 1625557"/>
                <a:gd name="connsiteX41" fmla="*/ 466725 w 11218359"/>
                <a:gd name="connsiteY41" fmla="*/ 1625558 h 1625557"/>
                <a:gd name="connsiteX42" fmla="*/ 478165 w 11218359"/>
                <a:gd name="connsiteY42" fmla="*/ 1625558 h 1625557"/>
                <a:gd name="connsiteX43" fmla="*/ 489604 w 11218359"/>
                <a:gd name="connsiteY43" fmla="*/ 1625558 h 1625557"/>
                <a:gd name="connsiteX44" fmla="*/ 501044 w 11218359"/>
                <a:gd name="connsiteY44" fmla="*/ 1625558 h 1625557"/>
                <a:gd name="connsiteX45" fmla="*/ 512483 w 11218359"/>
                <a:gd name="connsiteY45" fmla="*/ 1625558 h 1625557"/>
                <a:gd name="connsiteX46" fmla="*/ 523923 w 11218359"/>
                <a:gd name="connsiteY46" fmla="*/ 1625558 h 1625557"/>
                <a:gd name="connsiteX47" fmla="*/ 535362 w 11218359"/>
                <a:gd name="connsiteY47" fmla="*/ 1625558 h 1625557"/>
                <a:gd name="connsiteX48" fmla="*/ 546802 w 11218359"/>
                <a:gd name="connsiteY48" fmla="*/ 1625558 h 1625557"/>
                <a:gd name="connsiteX49" fmla="*/ 558241 w 11218359"/>
                <a:gd name="connsiteY49" fmla="*/ 1625558 h 1625557"/>
                <a:gd name="connsiteX50" fmla="*/ 569681 w 11218359"/>
                <a:gd name="connsiteY50" fmla="*/ 1625558 h 1625557"/>
                <a:gd name="connsiteX51" fmla="*/ 581120 w 11218359"/>
                <a:gd name="connsiteY51" fmla="*/ 1625558 h 1625557"/>
                <a:gd name="connsiteX52" fmla="*/ 592560 w 11218359"/>
                <a:gd name="connsiteY52" fmla="*/ 1625558 h 1625557"/>
                <a:gd name="connsiteX53" fmla="*/ 603999 w 11218359"/>
                <a:gd name="connsiteY53" fmla="*/ 1625558 h 1625557"/>
                <a:gd name="connsiteX54" fmla="*/ 615439 w 11218359"/>
                <a:gd name="connsiteY54" fmla="*/ 1625558 h 1625557"/>
                <a:gd name="connsiteX55" fmla="*/ 626878 w 11218359"/>
                <a:gd name="connsiteY55" fmla="*/ 1625558 h 1625557"/>
                <a:gd name="connsiteX56" fmla="*/ 638318 w 11218359"/>
                <a:gd name="connsiteY56" fmla="*/ 1625558 h 1625557"/>
                <a:gd name="connsiteX57" fmla="*/ 649757 w 11218359"/>
                <a:gd name="connsiteY57" fmla="*/ 1625558 h 1625557"/>
                <a:gd name="connsiteX58" fmla="*/ 661192 w 11218359"/>
                <a:gd name="connsiteY58" fmla="*/ 1625558 h 1625557"/>
                <a:gd name="connsiteX59" fmla="*/ 672632 w 11218359"/>
                <a:gd name="connsiteY59" fmla="*/ 1625558 h 1625557"/>
                <a:gd name="connsiteX60" fmla="*/ 684071 w 11218359"/>
                <a:gd name="connsiteY60" fmla="*/ 1625558 h 1625557"/>
                <a:gd name="connsiteX61" fmla="*/ 695511 w 11218359"/>
                <a:gd name="connsiteY61" fmla="*/ 1625558 h 1625557"/>
                <a:gd name="connsiteX62" fmla="*/ 706950 w 11218359"/>
                <a:gd name="connsiteY62" fmla="*/ 1625558 h 1625557"/>
                <a:gd name="connsiteX63" fmla="*/ 718390 w 11218359"/>
                <a:gd name="connsiteY63" fmla="*/ 1625558 h 1625557"/>
                <a:gd name="connsiteX64" fmla="*/ 729829 w 11218359"/>
                <a:gd name="connsiteY64" fmla="*/ 1625558 h 1625557"/>
                <a:gd name="connsiteX65" fmla="*/ 741269 w 11218359"/>
                <a:gd name="connsiteY65" fmla="*/ 1625558 h 1625557"/>
                <a:gd name="connsiteX66" fmla="*/ 752708 w 11218359"/>
                <a:gd name="connsiteY66" fmla="*/ 1625558 h 1625557"/>
                <a:gd name="connsiteX67" fmla="*/ 764148 w 11218359"/>
                <a:gd name="connsiteY67" fmla="*/ 1625558 h 1625557"/>
                <a:gd name="connsiteX68" fmla="*/ 775587 w 11218359"/>
                <a:gd name="connsiteY68" fmla="*/ 1625558 h 1625557"/>
                <a:gd name="connsiteX69" fmla="*/ 787027 w 11218359"/>
                <a:gd name="connsiteY69" fmla="*/ 1625558 h 1625557"/>
                <a:gd name="connsiteX70" fmla="*/ 798467 w 11218359"/>
                <a:gd name="connsiteY70" fmla="*/ 1625558 h 1625557"/>
                <a:gd name="connsiteX71" fmla="*/ 809906 w 11218359"/>
                <a:gd name="connsiteY71" fmla="*/ 1625558 h 1625557"/>
                <a:gd name="connsiteX72" fmla="*/ 821346 w 11218359"/>
                <a:gd name="connsiteY72" fmla="*/ 1625558 h 1625557"/>
                <a:gd name="connsiteX73" fmla="*/ 832785 w 11218359"/>
                <a:gd name="connsiteY73" fmla="*/ 1625558 h 1625557"/>
                <a:gd name="connsiteX74" fmla="*/ 844225 w 11218359"/>
                <a:gd name="connsiteY74" fmla="*/ 1625558 h 1625557"/>
                <a:gd name="connsiteX75" fmla="*/ 855664 w 11218359"/>
                <a:gd name="connsiteY75" fmla="*/ 1625558 h 1625557"/>
                <a:gd name="connsiteX76" fmla="*/ 867104 w 11218359"/>
                <a:gd name="connsiteY76" fmla="*/ 1625558 h 1625557"/>
                <a:gd name="connsiteX77" fmla="*/ 878543 w 11218359"/>
                <a:gd name="connsiteY77" fmla="*/ 1625558 h 1625557"/>
                <a:gd name="connsiteX78" fmla="*/ 889983 w 11218359"/>
                <a:gd name="connsiteY78" fmla="*/ 1625558 h 1625557"/>
                <a:gd name="connsiteX79" fmla="*/ 901422 w 11218359"/>
                <a:gd name="connsiteY79" fmla="*/ 1625558 h 1625557"/>
                <a:gd name="connsiteX80" fmla="*/ 912862 w 11218359"/>
                <a:gd name="connsiteY80" fmla="*/ 1625558 h 1625557"/>
                <a:gd name="connsiteX81" fmla="*/ 924301 w 11218359"/>
                <a:gd name="connsiteY81" fmla="*/ 1625558 h 1625557"/>
                <a:gd name="connsiteX82" fmla="*/ 935741 w 11218359"/>
                <a:gd name="connsiteY82" fmla="*/ 1625558 h 1625557"/>
                <a:gd name="connsiteX83" fmla="*/ 947180 w 11218359"/>
                <a:gd name="connsiteY83" fmla="*/ 1625558 h 1625557"/>
                <a:gd name="connsiteX84" fmla="*/ 958620 w 11218359"/>
                <a:gd name="connsiteY84" fmla="*/ 1625558 h 1625557"/>
                <a:gd name="connsiteX85" fmla="*/ 970059 w 11218359"/>
                <a:gd name="connsiteY85" fmla="*/ 1625558 h 1625557"/>
                <a:gd name="connsiteX86" fmla="*/ 981499 w 11218359"/>
                <a:gd name="connsiteY86" fmla="*/ 1625558 h 1625557"/>
                <a:gd name="connsiteX87" fmla="*/ 992938 w 11218359"/>
                <a:gd name="connsiteY87" fmla="*/ 1625558 h 1625557"/>
                <a:gd name="connsiteX88" fmla="*/ 1004378 w 11218359"/>
                <a:gd name="connsiteY88" fmla="*/ 1625558 h 1625557"/>
                <a:gd name="connsiteX89" fmla="*/ 1015818 w 11218359"/>
                <a:gd name="connsiteY89" fmla="*/ 1625558 h 1625557"/>
                <a:gd name="connsiteX90" fmla="*/ 1027257 w 11218359"/>
                <a:gd name="connsiteY90" fmla="*/ 1625558 h 1625557"/>
                <a:gd name="connsiteX91" fmla="*/ 1038697 w 11218359"/>
                <a:gd name="connsiteY91" fmla="*/ 1625558 h 1625557"/>
                <a:gd name="connsiteX92" fmla="*/ 1050136 w 11218359"/>
                <a:gd name="connsiteY92" fmla="*/ 1625558 h 1625557"/>
                <a:gd name="connsiteX93" fmla="*/ 1061576 w 11218359"/>
                <a:gd name="connsiteY93" fmla="*/ 1625558 h 1625557"/>
                <a:gd name="connsiteX94" fmla="*/ 1073015 w 11218359"/>
                <a:gd name="connsiteY94" fmla="*/ 1625558 h 1625557"/>
                <a:gd name="connsiteX95" fmla="*/ 1084455 w 11218359"/>
                <a:gd name="connsiteY95" fmla="*/ 1625558 h 1625557"/>
                <a:gd name="connsiteX96" fmla="*/ 1095894 w 11218359"/>
                <a:gd name="connsiteY96" fmla="*/ 1625558 h 1625557"/>
                <a:gd name="connsiteX97" fmla="*/ 1107334 w 11218359"/>
                <a:gd name="connsiteY97" fmla="*/ 1625558 h 1625557"/>
                <a:gd name="connsiteX98" fmla="*/ 1118773 w 11218359"/>
                <a:gd name="connsiteY98" fmla="*/ 1625558 h 1625557"/>
                <a:gd name="connsiteX99" fmla="*/ 1130213 w 11218359"/>
                <a:gd name="connsiteY99" fmla="*/ 1625558 h 1625557"/>
                <a:gd name="connsiteX100" fmla="*/ 1141652 w 11218359"/>
                <a:gd name="connsiteY100" fmla="*/ 1625558 h 1625557"/>
                <a:gd name="connsiteX101" fmla="*/ 1153092 w 11218359"/>
                <a:gd name="connsiteY101" fmla="*/ 1625558 h 1625557"/>
                <a:gd name="connsiteX102" fmla="*/ 1164531 w 11218359"/>
                <a:gd name="connsiteY102" fmla="*/ 1625558 h 1625557"/>
                <a:gd name="connsiteX103" fmla="*/ 1175971 w 11218359"/>
                <a:gd name="connsiteY103" fmla="*/ 1625558 h 1625557"/>
                <a:gd name="connsiteX104" fmla="*/ 1187406 w 11218359"/>
                <a:gd name="connsiteY104" fmla="*/ 1625558 h 1625557"/>
                <a:gd name="connsiteX105" fmla="*/ 1198845 w 11218359"/>
                <a:gd name="connsiteY105" fmla="*/ 1625558 h 1625557"/>
                <a:gd name="connsiteX106" fmla="*/ 1210285 w 11218359"/>
                <a:gd name="connsiteY106" fmla="*/ 1625558 h 1625557"/>
                <a:gd name="connsiteX107" fmla="*/ 1221724 w 11218359"/>
                <a:gd name="connsiteY107" fmla="*/ 1625558 h 1625557"/>
                <a:gd name="connsiteX108" fmla="*/ 1233164 w 11218359"/>
                <a:gd name="connsiteY108" fmla="*/ 1625558 h 1625557"/>
                <a:gd name="connsiteX109" fmla="*/ 1244603 w 11218359"/>
                <a:gd name="connsiteY109" fmla="*/ 1625558 h 1625557"/>
                <a:gd name="connsiteX110" fmla="*/ 1256043 w 11218359"/>
                <a:gd name="connsiteY110" fmla="*/ 1625558 h 1625557"/>
                <a:gd name="connsiteX111" fmla="*/ 1267482 w 11218359"/>
                <a:gd name="connsiteY111" fmla="*/ 1625558 h 1625557"/>
                <a:gd name="connsiteX112" fmla="*/ 1278922 w 11218359"/>
                <a:gd name="connsiteY112" fmla="*/ 1625558 h 1625557"/>
                <a:gd name="connsiteX113" fmla="*/ 1290361 w 11218359"/>
                <a:gd name="connsiteY113" fmla="*/ 1625558 h 1625557"/>
                <a:gd name="connsiteX114" fmla="*/ 1301801 w 11218359"/>
                <a:gd name="connsiteY114" fmla="*/ 1625558 h 1625557"/>
                <a:gd name="connsiteX115" fmla="*/ 1313240 w 11218359"/>
                <a:gd name="connsiteY115" fmla="*/ 1625558 h 1625557"/>
                <a:gd name="connsiteX116" fmla="*/ 1324680 w 11218359"/>
                <a:gd name="connsiteY116" fmla="*/ 1625558 h 1625557"/>
                <a:gd name="connsiteX117" fmla="*/ 1336120 w 11218359"/>
                <a:gd name="connsiteY117" fmla="*/ 1625558 h 1625557"/>
                <a:gd name="connsiteX118" fmla="*/ 1347559 w 11218359"/>
                <a:gd name="connsiteY118" fmla="*/ 1625558 h 1625557"/>
                <a:gd name="connsiteX119" fmla="*/ 1358999 w 11218359"/>
                <a:gd name="connsiteY119" fmla="*/ 1625558 h 1625557"/>
                <a:gd name="connsiteX120" fmla="*/ 1370438 w 11218359"/>
                <a:gd name="connsiteY120" fmla="*/ 1625558 h 1625557"/>
                <a:gd name="connsiteX121" fmla="*/ 1381878 w 11218359"/>
                <a:gd name="connsiteY121" fmla="*/ 1625558 h 1625557"/>
                <a:gd name="connsiteX122" fmla="*/ 1393317 w 11218359"/>
                <a:gd name="connsiteY122" fmla="*/ 1625558 h 1625557"/>
                <a:gd name="connsiteX123" fmla="*/ 1404757 w 11218359"/>
                <a:gd name="connsiteY123" fmla="*/ 1625558 h 1625557"/>
                <a:gd name="connsiteX124" fmla="*/ 1416196 w 11218359"/>
                <a:gd name="connsiteY124" fmla="*/ 1625558 h 1625557"/>
                <a:gd name="connsiteX125" fmla="*/ 1427636 w 11218359"/>
                <a:gd name="connsiteY125" fmla="*/ 1625558 h 1625557"/>
                <a:gd name="connsiteX126" fmla="*/ 1439075 w 11218359"/>
                <a:gd name="connsiteY126" fmla="*/ 1625558 h 1625557"/>
                <a:gd name="connsiteX127" fmla="*/ 1450515 w 11218359"/>
                <a:gd name="connsiteY127" fmla="*/ 1625558 h 1625557"/>
                <a:gd name="connsiteX128" fmla="*/ 1461954 w 11218359"/>
                <a:gd name="connsiteY128" fmla="*/ 1625558 h 1625557"/>
                <a:gd name="connsiteX129" fmla="*/ 1473394 w 11218359"/>
                <a:gd name="connsiteY129" fmla="*/ 1625558 h 1625557"/>
                <a:gd name="connsiteX130" fmla="*/ 1484833 w 11218359"/>
                <a:gd name="connsiteY130" fmla="*/ 1625558 h 1625557"/>
                <a:gd name="connsiteX131" fmla="*/ 1496273 w 11218359"/>
                <a:gd name="connsiteY131" fmla="*/ 1625558 h 1625557"/>
                <a:gd name="connsiteX132" fmla="*/ 1507712 w 11218359"/>
                <a:gd name="connsiteY132" fmla="*/ 1625558 h 1625557"/>
                <a:gd name="connsiteX133" fmla="*/ 1519152 w 11218359"/>
                <a:gd name="connsiteY133" fmla="*/ 1625558 h 1625557"/>
                <a:gd name="connsiteX134" fmla="*/ 1530591 w 11218359"/>
                <a:gd name="connsiteY134" fmla="*/ 1625558 h 1625557"/>
                <a:gd name="connsiteX135" fmla="*/ 1542031 w 11218359"/>
                <a:gd name="connsiteY135" fmla="*/ 1625558 h 1625557"/>
                <a:gd name="connsiteX136" fmla="*/ 1553471 w 11218359"/>
                <a:gd name="connsiteY136" fmla="*/ 1625558 h 1625557"/>
                <a:gd name="connsiteX137" fmla="*/ 1564910 w 11218359"/>
                <a:gd name="connsiteY137" fmla="*/ 1625558 h 1625557"/>
                <a:gd name="connsiteX138" fmla="*/ 1576349 w 11218359"/>
                <a:gd name="connsiteY138" fmla="*/ 1625558 h 1625557"/>
                <a:gd name="connsiteX139" fmla="*/ 1587789 w 11218359"/>
                <a:gd name="connsiteY139" fmla="*/ 1625558 h 1625557"/>
                <a:gd name="connsiteX140" fmla="*/ 1599229 w 11218359"/>
                <a:gd name="connsiteY140" fmla="*/ 1625558 h 1625557"/>
                <a:gd name="connsiteX141" fmla="*/ 1610668 w 11218359"/>
                <a:gd name="connsiteY141" fmla="*/ 1625558 h 1625557"/>
                <a:gd name="connsiteX142" fmla="*/ 1622107 w 11218359"/>
                <a:gd name="connsiteY142" fmla="*/ 1625558 h 1625557"/>
                <a:gd name="connsiteX143" fmla="*/ 1633547 w 11218359"/>
                <a:gd name="connsiteY143" fmla="*/ 1625558 h 1625557"/>
                <a:gd name="connsiteX144" fmla="*/ 1644987 w 11218359"/>
                <a:gd name="connsiteY144" fmla="*/ 1625558 h 1625557"/>
                <a:gd name="connsiteX145" fmla="*/ 1656426 w 11218359"/>
                <a:gd name="connsiteY145" fmla="*/ 1625558 h 1625557"/>
                <a:gd name="connsiteX146" fmla="*/ 1667866 w 11218359"/>
                <a:gd name="connsiteY146" fmla="*/ 1625558 h 1625557"/>
                <a:gd name="connsiteX147" fmla="*/ 1679305 w 11218359"/>
                <a:gd name="connsiteY147" fmla="*/ 1625558 h 1625557"/>
                <a:gd name="connsiteX148" fmla="*/ 1690745 w 11218359"/>
                <a:gd name="connsiteY148" fmla="*/ 1625558 h 1625557"/>
                <a:gd name="connsiteX149" fmla="*/ 1702184 w 11218359"/>
                <a:gd name="connsiteY149" fmla="*/ 1625558 h 1625557"/>
                <a:gd name="connsiteX150" fmla="*/ 1713619 w 11218359"/>
                <a:gd name="connsiteY150" fmla="*/ 1625558 h 1625557"/>
                <a:gd name="connsiteX151" fmla="*/ 1725063 w 11218359"/>
                <a:gd name="connsiteY151" fmla="*/ 1625558 h 1625557"/>
                <a:gd name="connsiteX152" fmla="*/ 1736498 w 11218359"/>
                <a:gd name="connsiteY152" fmla="*/ 1625558 h 1625557"/>
                <a:gd name="connsiteX153" fmla="*/ 1747938 w 11218359"/>
                <a:gd name="connsiteY153" fmla="*/ 1625558 h 1625557"/>
                <a:gd name="connsiteX154" fmla="*/ 1759377 w 11218359"/>
                <a:gd name="connsiteY154" fmla="*/ 1625558 h 1625557"/>
                <a:gd name="connsiteX155" fmla="*/ 1770817 w 11218359"/>
                <a:gd name="connsiteY155" fmla="*/ 1625558 h 1625557"/>
                <a:gd name="connsiteX156" fmla="*/ 1782256 w 11218359"/>
                <a:gd name="connsiteY156" fmla="*/ 1625558 h 1625557"/>
                <a:gd name="connsiteX157" fmla="*/ 1793696 w 11218359"/>
                <a:gd name="connsiteY157" fmla="*/ 1625558 h 1625557"/>
                <a:gd name="connsiteX158" fmla="*/ 1805135 w 11218359"/>
                <a:gd name="connsiteY158" fmla="*/ 1625558 h 1625557"/>
                <a:gd name="connsiteX159" fmla="*/ 1816575 w 11218359"/>
                <a:gd name="connsiteY159" fmla="*/ 1625558 h 1625557"/>
                <a:gd name="connsiteX160" fmla="*/ 1828014 w 11218359"/>
                <a:gd name="connsiteY160" fmla="*/ 1625558 h 1625557"/>
                <a:gd name="connsiteX161" fmla="*/ 1839454 w 11218359"/>
                <a:gd name="connsiteY161" fmla="*/ 1625558 h 1625557"/>
                <a:gd name="connsiteX162" fmla="*/ 1850893 w 11218359"/>
                <a:gd name="connsiteY162" fmla="*/ 1625558 h 1625557"/>
                <a:gd name="connsiteX163" fmla="*/ 1862333 w 11218359"/>
                <a:gd name="connsiteY163" fmla="*/ 1625558 h 1625557"/>
                <a:gd name="connsiteX164" fmla="*/ 1873772 w 11218359"/>
                <a:gd name="connsiteY164" fmla="*/ 1625558 h 1625557"/>
                <a:gd name="connsiteX165" fmla="*/ 1885212 w 11218359"/>
                <a:gd name="connsiteY165" fmla="*/ 1625558 h 1625557"/>
                <a:gd name="connsiteX166" fmla="*/ 1896651 w 11218359"/>
                <a:gd name="connsiteY166" fmla="*/ 1625558 h 1625557"/>
                <a:gd name="connsiteX167" fmla="*/ 1908091 w 11218359"/>
                <a:gd name="connsiteY167" fmla="*/ 1625558 h 1625557"/>
                <a:gd name="connsiteX168" fmla="*/ 1919531 w 11218359"/>
                <a:gd name="connsiteY168" fmla="*/ 1625558 h 1625557"/>
                <a:gd name="connsiteX169" fmla="*/ 1930970 w 11218359"/>
                <a:gd name="connsiteY169" fmla="*/ 1625558 h 1625557"/>
                <a:gd name="connsiteX170" fmla="*/ 1942409 w 11218359"/>
                <a:gd name="connsiteY170" fmla="*/ 1625558 h 1625557"/>
                <a:gd name="connsiteX171" fmla="*/ 1953849 w 11218359"/>
                <a:gd name="connsiteY171" fmla="*/ 1625558 h 1625557"/>
                <a:gd name="connsiteX172" fmla="*/ 1965289 w 11218359"/>
                <a:gd name="connsiteY172" fmla="*/ 1625558 h 1625557"/>
                <a:gd name="connsiteX173" fmla="*/ 1976728 w 11218359"/>
                <a:gd name="connsiteY173" fmla="*/ 1625558 h 1625557"/>
                <a:gd name="connsiteX174" fmla="*/ 1988168 w 11218359"/>
                <a:gd name="connsiteY174" fmla="*/ 1625558 h 1625557"/>
                <a:gd name="connsiteX175" fmla="*/ 1999607 w 11218359"/>
                <a:gd name="connsiteY175" fmla="*/ 1625558 h 1625557"/>
                <a:gd name="connsiteX176" fmla="*/ 2011047 w 11218359"/>
                <a:gd name="connsiteY176" fmla="*/ 1625558 h 1625557"/>
                <a:gd name="connsiteX177" fmla="*/ 2022486 w 11218359"/>
                <a:gd name="connsiteY177" fmla="*/ 1625558 h 1625557"/>
                <a:gd name="connsiteX178" fmla="*/ 2033926 w 11218359"/>
                <a:gd name="connsiteY178" fmla="*/ 1625558 h 1625557"/>
                <a:gd name="connsiteX179" fmla="*/ 2045365 w 11218359"/>
                <a:gd name="connsiteY179" fmla="*/ 1625558 h 1625557"/>
                <a:gd name="connsiteX180" fmla="*/ 2056805 w 11218359"/>
                <a:gd name="connsiteY180" fmla="*/ 1625558 h 1625557"/>
                <a:gd name="connsiteX181" fmla="*/ 2068244 w 11218359"/>
                <a:gd name="connsiteY181" fmla="*/ 1625558 h 1625557"/>
                <a:gd name="connsiteX182" fmla="*/ 2079684 w 11218359"/>
                <a:gd name="connsiteY182" fmla="*/ 1625558 h 1625557"/>
                <a:gd name="connsiteX183" fmla="*/ 2091123 w 11218359"/>
                <a:gd name="connsiteY183" fmla="*/ 1625558 h 1625557"/>
                <a:gd name="connsiteX184" fmla="*/ 2102563 w 11218359"/>
                <a:gd name="connsiteY184" fmla="*/ 1625558 h 1625557"/>
                <a:gd name="connsiteX185" fmla="*/ 2114002 w 11218359"/>
                <a:gd name="connsiteY185" fmla="*/ 1625558 h 1625557"/>
                <a:gd name="connsiteX186" fmla="*/ 2125442 w 11218359"/>
                <a:gd name="connsiteY186" fmla="*/ 1625558 h 1625557"/>
                <a:gd name="connsiteX187" fmla="*/ 2136882 w 11218359"/>
                <a:gd name="connsiteY187" fmla="*/ 1625558 h 1625557"/>
                <a:gd name="connsiteX188" fmla="*/ 2148321 w 11218359"/>
                <a:gd name="connsiteY188" fmla="*/ 1625558 h 1625557"/>
                <a:gd name="connsiteX189" fmla="*/ 2159760 w 11218359"/>
                <a:gd name="connsiteY189" fmla="*/ 1625558 h 1625557"/>
                <a:gd name="connsiteX190" fmla="*/ 2171200 w 11218359"/>
                <a:gd name="connsiteY190" fmla="*/ 1625558 h 1625557"/>
                <a:gd name="connsiteX191" fmla="*/ 2182640 w 11218359"/>
                <a:gd name="connsiteY191" fmla="*/ 1625558 h 1625557"/>
                <a:gd name="connsiteX192" fmla="*/ 2194079 w 11218359"/>
                <a:gd name="connsiteY192" fmla="*/ 1625558 h 1625557"/>
                <a:gd name="connsiteX193" fmla="*/ 2205519 w 11218359"/>
                <a:gd name="connsiteY193" fmla="*/ 1625558 h 1625557"/>
                <a:gd name="connsiteX194" fmla="*/ 2216958 w 11218359"/>
                <a:gd name="connsiteY194" fmla="*/ 1625558 h 1625557"/>
                <a:gd name="connsiteX195" fmla="*/ 2228393 w 11218359"/>
                <a:gd name="connsiteY195" fmla="*/ 1625558 h 1625557"/>
                <a:gd name="connsiteX196" fmla="*/ 2239837 w 11218359"/>
                <a:gd name="connsiteY196" fmla="*/ 1625558 h 1625557"/>
                <a:gd name="connsiteX197" fmla="*/ 2251272 w 11218359"/>
                <a:gd name="connsiteY197" fmla="*/ 1625558 h 1625557"/>
                <a:gd name="connsiteX198" fmla="*/ 2262716 w 11218359"/>
                <a:gd name="connsiteY198" fmla="*/ 1625558 h 1625557"/>
                <a:gd name="connsiteX199" fmla="*/ 2274151 w 11218359"/>
                <a:gd name="connsiteY199" fmla="*/ 1625558 h 1625557"/>
                <a:gd name="connsiteX200" fmla="*/ 2285591 w 11218359"/>
                <a:gd name="connsiteY200" fmla="*/ 1625558 h 1625557"/>
                <a:gd name="connsiteX201" fmla="*/ 2297030 w 11218359"/>
                <a:gd name="connsiteY201" fmla="*/ 1625558 h 1625557"/>
                <a:gd name="connsiteX202" fmla="*/ 2308470 w 11218359"/>
                <a:gd name="connsiteY202" fmla="*/ 1625558 h 1625557"/>
                <a:gd name="connsiteX203" fmla="*/ 2319909 w 11218359"/>
                <a:gd name="connsiteY203" fmla="*/ 1625558 h 1625557"/>
                <a:gd name="connsiteX204" fmla="*/ 2331349 w 11218359"/>
                <a:gd name="connsiteY204" fmla="*/ 1625558 h 1625557"/>
                <a:gd name="connsiteX205" fmla="*/ 2342788 w 11218359"/>
                <a:gd name="connsiteY205" fmla="*/ 1625558 h 1625557"/>
                <a:gd name="connsiteX206" fmla="*/ 2354228 w 11218359"/>
                <a:gd name="connsiteY206" fmla="*/ 1625558 h 1625557"/>
                <a:gd name="connsiteX207" fmla="*/ 2365667 w 11218359"/>
                <a:gd name="connsiteY207" fmla="*/ 1625558 h 1625557"/>
                <a:gd name="connsiteX208" fmla="*/ 2377107 w 11218359"/>
                <a:gd name="connsiteY208" fmla="*/ 1625558 h 1625557"/>
                <a:gd name="connsiteX209" fmla="*/ 2388546 w 11218359"/>
                <a:gd name="connsiteY209" fmla="*/ 1625558 h 1625557"/>
                <a:gd name="connsiteX210" fmla="*/ 2399986 w 11218359"/>
                <a:gd name="connsiteY210" fmla="*/ 1625558 h 1625557"/>
                <a:gd name="connsiteX211" fmla="*/ 2411425 w 11218359"/>
                <a:gd name="connsiteY211" fmla="*/ 1625558 h 1625557"/>
                <a:gd name="connsiteX212" fmla="*/ 2422865 w 11218359"/>
                <a:gd name="connsiteY212" fmla="*/ 1625558 h 1625557"/>
                <a:gd name="connsiteX213" fmla="*/ 2434304 w 11218359"/>
                <a:gd name="connsiteY213" fmla="*/ 1625558 h 1625557"/>
                <a:gd name="connsiteX214" fmla="*/ 2445744 w 11218359"/>
                <a:gd name="connsiteY214" fmla="*/ 1625558 h 1625557"/>
                <a:gd name="connsiteX215" fmla="*/ 2457184 w 11218359"/>
                <a:gd name="connsiteY215" fmla="*/ 1625558 h 1625557"/>
                <a:gd name="connsiteX216" fmla="*/ 2468623 w 11218359"/>
                <a:gd name="connsiteY216" fmla="*/ 1625558 h 1625557"/>
                <a:gd name="connsiteX217" fmla="*/ 2480062 w 11218359"/>
                <a:gd name="connsiteY217" fmla="*/ 1625558 h 1625557"/>
                <a:gd name="connsiteX218" fmla="*/ 2491502 w 11218359"/>
                <a:gd name="connsiteY218" fmla="*/ 1625558 h 1625557"/>
                <a:gd name="connsiteX219" fmla="*/ 2502942 w 11218359"/>
                <a:gd name="connsiteY219" fmla="*/ 1625558 h 1625557"/>
                <a:gd name="connsiteX220" fmla="*/ 2514381 w 11218359"/>
                <a:gd name="connsiteY220" fmla="*/ 1625558 h 1625557"/>
                <a:gd name="connsiteX221" fmla="*/ 2525821 w 11218359"/>
                <a:gd name="connsiteY221" fmla="*/ 1625558 h 1625557"/>
                <a:gd name="connsiteX222" fmla="*/ 2537260 w 11218359"/>
                <a:gd name="connsiteY222" fmla="*/ 1625558 h 1625557"/>
                <a:gd name="connsiteX223" fmla="*/ 2548700 w 11218359"/>
                <a:gd name="connsiteY223" fmla="*/ 1625558 h 1625557"/>
                <a:gd name="connsiteX224" fmla="*/ 2560139 w 11218359"/>
                <a:gd name="connsiteY224" fmla="*/ 1625558 h 1625557"/>
                <a:gd name="connsiteX225" fmla="*/ 2571579 w 11218359"/>
                <a:gd name="connsiteY225" fmla="*/ 1625558 h 1625557"/>
                <a:gd name="connsiteX226" fmla="*/ 2583018 w 11218359"/>
                <a:gd name="connsiteY226" fmla="*/ 1625558 h 1625557"/>
                <a:gd name="connsiteX227" fmla="*/ 2594458 w 11218359"/>
                <a:gd name="connsiteY227" fmla="*/ 1625558 h 1625557"/>
                <a:gd name="connsiteX228" fmla="*/ 2605897 w 11218359"/>
                <a:gd name="connsiteY228" fmla="*/ 1625558 h 1625557"/>
                <a:gd name="connsiteX229" fmla="*/ 2617337 w 11218359"/>
                <a:gd name="connsiteY229" fmla="*/ 1625558 h 1625557"/>
                <a:gd name="connsiteX230" fmla="*/ 2628776 w 11218359"/>
                <a:gd name="connsiteY230" fmla="*/ 1625558 h 1625557"/>
                <a:gd name="connsiteX231" fmla="*/ 2640216 w 11218359"/>
                <a:gd name="connsiteY231" fmla="*/ 1625558 h 1625557"/>
                <a:gd name="connsiteX232" fmla="*/ 2651655 w 11218359"/>
                <a:gd name="connsiteY232" fmla="*/ 1625558 h 1625557"/>
                <a:gd name="connsiteX233" fmla="*/ 2663095 w 11218359"/>
                <a:gd name="connsiteY233" fmla="*/ 1625558 h 1625557"/>
                <a:gd name="connsiteX234" fmla="*/ 2674535 w 11218359"/>
                <a:gd name="connsiteY234" fmla="*/ 1625558 h 1625557"/>
                <a:gd name="connsiteX235" fmla="*/ 2685974 w 11218359"/>
                <a:gd name="connsiteY235" fmla="*/ 1625558 h 1625557"/>
                <a:gd name="connsiteX236" fmla="*/ 2697413 w 11218359"/>
                <a:gd name="connsiteY236" fmla="*/ 1625558 h 1625557"/>
                <a:gd name="connsiteX237" fmla="*/ 2708853 w 11218359"/>
                <a:gd name="connsiteY237" fmla="*/ 1625558 h 1625557"/>
                <a:gd name="connsiteX238" fmla="*/ 2720293 w 11218359"/>
                <a:gd name="connsiteY238" fmla="*/ 1625558 h 1625557"/>
                <a:gd name="connsiteX239" fmla="*/ 2731727 w 11218359"/>
                <a:gd name="connsiteY239" fmla="*/ 1625558 h 1625557"/>
                <a:gd name="connsiteX240" fmla="*/ 2743172 w 11218359"/>
                <a:gd name="connsiteY240" fmla="*/ 1625558 h 1625557"/>
                <a:gd name="connsiteX241" fmla="*/ 2754611 w 11218359"/>
                <a:gd name="connsiteY241" fmla="*/ 1625558 h 1625557"/>
                <a:gd name="connsiteX242" fmla="*/ 2766046 w 11218359"/>
                <a:gd name="connsiteY242" fmla="*/ 1625558 h 1625557"/>
                <a:gd name="connsiteX243" fmla="*/ 2777490 w 11218359"/>
                <a:gd name="connsiteY243" fmla="*/ 1625558 h 1625557"/>
                <a:gd name="connsiteX244" fmla="*/ 2788925 w 11218359"/>
                <a:gd name="connsiteY244" fmla="*/ 1625558 h 1625557"/>
                <a:gd name="connsiteX245" fmla="*/ 2800364 w 11218359"/>
                <a:gd name="connsiteY245" fmla="*/ 1625558 h 1625557"/>
                <a:gd name="connsiteX246" fmla="*/ 2811804 w 11218359"/>
                <a:gd name="connsiteY246" fmla="*/ 1625558 h 1625557"/>
                <a:gd name="connsiteX247" fmla="*/ 2823243 w 11218359"/>
                <a:gd name="connsiteY247" fmla="*/ 1625558 h 1625557"/>
                <a:gd name="connsiteX248" fmla="*/ 2834683 w 11218359"/>
                <a:gd name="connsiteY248" fmla="*/ 1625558 h 1625557"/>
                <a:gd name="connsiteX249" fmla="*/ 2846123 w 11218359"/>
                <a:gd name="connsiteY249" fmla="*/ 1625558 h 1625557"/>
                <a:gd name="connsiteX250" fmla="*/ 2857562 w 11218359"/>
                <a:gd name="connsiteY250" fmla="*/ 1625558 h 1625557"/>
                <a:gd name="connsiteX251" fmla="*/ 2869001 w 11218359"/>
                <a:gd name="connsiteY251" fmla="*/ 1625558 h 1625557"/>
                <a:gd name="connsiteX252" fmla="*/ 2880441 w 11218359"/>
                <a:gd name="connsiteY252" fmla="*/ 1625558 h 1625557"/>
                <a:gd name="connsiteX253" fmla="*/ 2891881 w 11218359"/>
                <a:gd name="connsiteY253" fmla="*/ 1625558 h 1625557"/>
                <a:gd name="connsiteX254" fmla="*/ 2903320 w 11218359"/>
                <a:gd name="connsiteY254" fmla="*/ 1625558 h 1625557"/>
                <a:gd name="connsiteX255" fmla="*/ 2914760 w 11218359"/>
                <a:gd name="connsiteY255" fmla="*/ 1625558 h 1625557"/>
                <a:gd name="connsiteX256" fmla="*/ 2926199 w 11218359"/>
                <a:gd name="connsiteY256" fmla="*/ 1625558 h 1625557"/>
                <a:gd name="connsiteX257" fmla="*/ 2937639 w 11218359"/>
                <a:gd name="connsiteY257" fmla="*/ 1625558 h 1625557"/>
                <a:gd name="connsiteX258" fmla="*/ 2949078 w 11218359"/>
                <a:gd name="connsiteY258" fmla="*/ 1625558 h 1625557"/>
                <a:gd name="connsiteX259" fmla="*/ 2960518 w 11218359"/>
                <a:gd name="connsiteY259" fmla="*/ 1625558 h 1625557"/>
                <a:gd name="connsiteX260" fmla="*/ 2971957 w 11218359"/>
                <a:gd name="connsiteY260" fmla="*/ 1625558 h 1625557"/>
                <a:gd name="connsiteX261" fmla="*/ 2983397 w 11218359"/>
                <a:gd name="connsiteY261" fmla="*/ 1625558 h 1625557"/>
                <a:gd name="connsiteX262" fmla="*/ 2994837 w 11218359"/>
                <a:gd name="connsiteY262" fmla="*/ 1625558 h 1625557"/>
                <a:gd name="connsiteX263" fmla="*/ 3006276 w 11218359"/>
                <a:gd name="connsiteY263" fmla="*/ 1625558 h 1625557"/>
                <a:gd name="connsiteX264" fmla="*/ 3017715 w 11218359"/>
                <a:gd name="connsiteY264" fmla="*/ 1625558 h 1625557"/>
                <a:gd name="connsiteX265" fmla="*/ 3029155 w 11218359"/>
                <a:gd name="connsiteY265" fmla="*/ 1625558 h 1625557"/>
                <a:gd name="connsiteX266" fmla="*/ 3040594 w 11218359"/>
                <a:gd name="connsiteY266" fmla="*/ 1625558 h 1625557"/>
                <a:gd name="connsiteX267" fmla="*/ 3052034 w 11218359"/>
                <a:gd name="connsiteY267" fmla="*/ 1625558 h 1625557"/>
                <a:gd name="connsiteX268" fmla="*/ 3063474 w 11218359"/>
                <a:gd name="connsiteY268" fmla="*/ 1625558 h 1625557"/>
                <a:gd name="connsiteX269" fmla="*/ 3074913 w 11218359"/>
                <a:gd name="connsiteY269" fmla="*/ 1625558 h 1625557"/>
                <a:gd name="connsiteX270" fmla="*/ 3086352 w 11218359"/>
                <a:gd name="connsiteY270" fmla="*/ 1625558 h 1625557"/>
                <a:gd name="connsiteX271" fmla="*/ 3097792 w 11218359"/>
                <a:gd name="connsiteY271" fmla="*/ 1625558 h 1625557"/>
                <a:gd name="connsiteX272" fmla="*/ 3109232 w 11218359"/>
                <a:gd name="connsiteY272" fmla="*/ 1625558 h 1625557"/>
                <a:gd name="connsiteX273" fmla="*/ 3120671 w 11218359"/>
                <a:gd name="connsiteY273" fmla="*/ 1625558 h 1625557"/>
                <a:gd name="connsiteX274" fmla="*/ 3132111 w 11218359"/>
                <a:gd name="connsiteY274" fmla="*/ 1625558 h 1625557"/>
                <a:gd name="connsiteX275" fmla="*/ 3143550 w 11218359"/>
                <a:gd name="connsiteY275" fmla="*/ 1625558 h 1625557"/>
                <a:gd name="connsiteX276" fmla="*/ 3154990 w 11218359"/>
                <a:gd name="connsiteY276" fmla="*/ 1625558 h 1625557"/>
                <a:gd name="connsiteX277" fmla="*/ 3166429 w 11218359"/>
                <a:gd name="connsiteY277" fmla="*/ 1625558 h 1625557"/>
                <a:gd name="connsiteX278" fmla="*/ 3177869 w 11218359"/>
                <a:gd name="connsiteY278" fmla="*/ 1625558 h 1625557"/>
                <a:gd name="connsiteX279" fmla="*/ 3189308 w 11218359"/>
                <a:gd name="connsiteY279" fmla="*/ 1625558 h 1625557"/>
                <a:gd name="connsiteX280" fmla="*/ 3200748 w 11218359"/>
                <a:gd name="connsiteY280" fmla="*/ 1625558 h 1625557"/>
                <a:gd name="connsiteX281" fmla="*/ 3212187 w 11218359"/>
                <a:gd name="connsiteY281" fmla="*/ 1625558 h 1625557"/>
                <a:gd name="connsiteX282" fmla="*/ 3223627 w 11218359"/>
                <a:gd name="connsiteY282" fmla="*/ 1625558 h 1625557"/>
                <a:gd name="connsiteX283" fmla="*/ 3235066 w 11218359"/>
                <a:gd name="connsiteY283" fmla="*/ 1625558 h 1625557"/>
                <a:gd name="connsiteX284" fmla="*/ 3246501 w 11218359"/>
                <a:gd name="connsiteY284" fmla="*/ 1625558 h 1625557"/>
                <a:gd name="connsiteX285" fmla="*/ 3257945 w 11218359"/>
                <a:gd name="connsiteY285" fmla="*/ 1625558 h 1625557"/>
                <a:gd name="connsiteX286" fmla="*/ 3269385 w 11218359"/>
                <a:gd name="connsiteY286" fmla="*/ 1625558 h 1625557"/>
                <a:gd name="connsiteX287" fmla="*/ 3280825 w 11218359"/>
                <a:gd name="connsiteY287" fmla="*/ 1625558 h 1625557"/>
                <a:gd name="connsiteX288" fmla="*/ 3292264 w 11218359"/>
                <a:gd name="connsiteY288" fmla="*/ 1625558 h 1625557"/>
                <a:gd name="connsiteX289" fmla="*/ 3303699 w 11218359"/>
                <a:gd name="connsiteY289" fmla="*/ 1625558 h 1625557"/>
                <a:gd name="connsiteX290" fmla="*/ 3315143 w 11218359"/>
                <a:gd name="connsiteY290" fmla="*/ 1625558 h 1625557"/>
                <a:gd name="connsiteX291" fmla="*/ 3326578 w 11218359"/>
                <a:gd name="connsiteY291" fmla="*/ 1625558 h 1625557"/>
                <a:gd name="connsiteX292" fmla="*/ 3338017 w 11218359"/>
                <a:gd name="connsiteY292" fmla="*/ 1625558 h 1625557"/>
                <a:gd name="connsiteX293" fmla="*/ 3349457 w 11218359"/>
                <a:gd name="connsiteY293" fmla="*/ 1625558 h 1625557"/>
                <a:gd name="connsiteX294" fmla="*/ 3360896 w 11218359"/>
                <a:gd name="connsiteY294" fmla="*/ 1625558 h 1625557"/>
                <a:gd name="connsiteX295" fmla="*/ 3372336 w 11218359"/>
                <a:gd name="connsiteY295" fmla="*/ 1625558 h 1625557"/>
                <a:gd name="connsiteX296" fmla="*/ 3383776 w 11218359"/>
                <a:gd name="connsiteY296" fmla="*/ 1625558 h 1625557"/>
                <a:gd name="connsiteX297" fmla="*/ 3395215 w 11218359"/>
                <a:gd name="connsiteY297" fmla="*/ 1625558 h 1625557"/>
                <a:gd name="connsiteX298" fmla="*/ 3406654 w 11218359"/>
                <a:gd name="connsiteY298" fmla="*/ 1625558 h 1625557"/>
                <a:gd name="connsiteX299" fmla="*/ 3418094 w 11218359"/>
                <a:gd name="connsiteY299" fmla="*/ 1625558 h 1625557"/>
                <a:gd name="connsiteX300" fmla="*/ 3429534 w 11218359"/>
                <a:gd name="connsiteY300" fmla="*/ 1625558 h 1625557"/>
                <a:gd name="connsiteX301" fmla="*/ 3440973 w 11218359"/>
                <a:gd name="connsiteY301" fmla="*/ 1625558 h 1625557"/>
                <a:gd name="connsiteX302" fmla="*/ 3452413 w 11218359"/>
                <a:gd name="connsiteY302" fmla="*/ 1625558 h 1625557"/>
                <a:gd name="connsiteX303" fmla="*/ 3463852 w 11218359"/>
                <a:gd name="connsiteY303" fmla="*/ 1625558 h 1625557"/>
                <a:gd name="connsiteX304" fmla="*/ 3475292 w 11218359"/>
                <a:gd name="connsiteY304" fmla="*/ 1625558 h 1625557"/>
                <a:gd name="connsiteX305" fmla="*/ 3486731 w 11218359"/>
                <a:gd name="connsiteY305" fmla="*/ 1625558 h 1625557"/>
                <a:gd name="connsiteX306" fmla="*/ 3498171 w 11218359"/>
                <a:gd name="connsiteY306" fmla="*/ 1625558 h 1625557"/>
                <a:gd name="connsiteX307" fmla="*/ 3509610 w 11218359"/>
                <a:gd name="connsiteY307" fmla="*/ 1625558 h 1625557"/>
                <a:gd name="connsiteX308" fmla="*/ 3521050 w 11218359"/>
                <a:gd name="connsiteY308" fmla="*/ 1625558 h 1625557"/>
                <a:gd name="connsiteX309" fmla="*/ 3532489 w 11218359"/>
                <a:gd name="connsiteY309" fmla="*/ 1625558 h 1625557"/>
                <a:gd name="connsiteX310" fmla="*/ 3543929 w 11218359"/>
                <a:gd name="connsiteY310" fmla="*/ 1625558 h 1625557"/>
                <a:gd name="connsiteX311" fmla="*/ 3555368 w 11218359"/>
                <a:gd name="connsiteY311" fmla="*/ 1625558 h 1625557"/>
                <a:gd name="connsiteX312" fmla="*/ 3566808 w 11218359"/>
                <a:gd name="connsiteY312" fmla="*/ 1625558 h 1625557"/>
                <a:gd name="connsiteX313" fmla="*/ 3578247 w 11218359"/>
                <a:gd name="connsiteY313" fmla="*/ 1625558 h 1625557"/>
                <a:gd name="connsiteX314" fmla="*/ 3589687 w 11218359"/>
                <a:gd name="connsiteY314" fmla="*/ 1625558 h 1625557"/>
                <a:gd name="connsiteX315" fmla="*/ 3601127 w 11218359"/>
                <a:gd name="connsiteY315" fmla="*/ 1625558 h 1625557"/>
                <a:gd name="connsiteX316" fmla="*/ 3612566 w 11218359"/>
                <a:gd name="connsiteY316" fmla="*/ 1625558 h 1625557"/>
                <a:gd name="connsiteX317" fmla="*/ 3624005 w 11218359"/>
                <a:gd name="connsiteY317" fmla="*/ 1625558 h 1625557"/>
                <a:gd name="connsiteX318" fmla="*/ 3635445 w 11218359"/>
                <a:gd name="connsiteY318" fmla="*/ 1625558 h 1625557"/>
                <a:gd name="connsiteX319" fmla="*/ 3646885 w 11218359"/>
                <a:gd name="connsiteY319" fmla="*/ 1625558 h 1625557"/>
                <a:gd name="connsiteX320" fmla="*/ 3658324 w 11218359"/>
                <a:gd name="connsiteY320" fmla="*/ 1625558 h 1625557"/>
                <a:gd name="connsiteX321" fmla="*/ 3669764 w 11218359"/>
                <a:gd name="connsiteY321" fmla="*/ 1625558 h 1625557"/>
                <a:gd name="connsiteX322" fmla="*/ 3681203 w 11218359"/>
                <a:gd name="connsiteY322" fmla="*/ 1625558 h 1625557"/>
                <a:gd name="connsiteX323" fmla="*/ 3692643 w 11218359"/>
                <a:gd name="connsiteY323" fmla="*/ 1625558 h 1625557"/>
                <a:gd name="connsiteX324" fmla="*/ 3704082 w 11218359"/>
                <a:gd name="connsiteY324" fmla="*/ 1625558 h 1625557"/>
                <a:gd name="connsiteX325" fmla="*/ 3715522 w 11218359"/>
                <a:gd name="connsiteY325" fmla="*/ 1625558 h 1625557"/>
                <a:gd name="connsiteX326" fmla="*/ 3726961 w 11218359"/>
                <a:gd name="connsiteY326" fmla="*/ 1625558 h 1625557"/>
                <a:gd name="connsiteX327" fmla="*/ 3738401 w 11218359"/>
                <a:gd name="connsiteY327" fmla="*/ 1625558 h 1625557"/>
                <a:gd name="connsiteX328" fmla="*/ 3749840 w 11218359"/>
                <a:gd name="connsiteY328" fmla="*/ 1625558 h 1625557"/>
                <a:gd name="connsiteX329" fmla="*/ 3761280 w 11218359"/>
                <a:gd name="connsiteY329" fmla="*/ 1625558 h 1625557"/>
                <a:gd name="connsiteX330" fmla="*/ 3772719 w 11218359"/>
                <a:gd name="connsiteY330" fmla="*/ 1625558 h 1625557"/>
                <a:gd name="connsiteX331" fmla="*/ 3784154 w 11218359"/>
                <a:gd name="connsiteY331" fmla="*/ 1625558 h 1625557"/>
                <a:gd name="connsiteX332" fmla="*/ 3795598 w 11218359"/>
                <a:gd name="connsiteY332" fmla="*/ 1625558 h 1625557"/>
                <a:gd name="connsiteX333" fmla="*/ 3807033 w 11218359"/>
                <a:gd name="connsiteY333" fmla="*/ 1625558 h 1625557"/>
                <a:gd name="connsiteX334" fmla="*/ 3818473 w 11218359"/>
                <a:gd name="connsiteY334" fmla="*/ 1625558 h 1625557"/>
                <a:gd name="connsiteX335" fmla="*/ 3829917 w 11218359"/>
                <a:gd name="connsiteY335" fmla="*/ 1625558 h 1625557"/>
                <a:gd name="connsiteX336" fmla="*/ 3841352 w 11218359"/>
                <a:gd name="connsiteY336" fmla="*/ 1625558 h 1625557"/>
                <a:gd name="connsiteX337" fmla="*/ 3852791 w 11218359"/>
                <a:gd name="connsiteY337" fmla="*/ 1625558 h 1625557"/>
                <a:gd name="connsiteX338" fmla="*/ 3864231 w 11218359"/>
                <a:gd name="connsiteY338" fmla="*/ 1625558 h 1625557"/>
                <a:gd name="connsiteX339" fmla="*/ 3875670 w 11218359"/>
                <a:gd name="connsiteY339" fmla="*/ 1625558 h 1625557"/>
                <a:gd name="connsiteX340" fmla="*/ 3887110 w 11218359"/>
                <a:gd name="connsiteY340" fmla="*/ 1625558 h 1625557"/>
                <a:gd name="connsiteX341" fmla="*/ 3898549 w 11218359"/>
                <a:gd name="connsiteY341" fmla="*/ 1625558 h 1625557"/>
                <a:gd name="connsiteX342" fmla="*/ 3909989 w 11218359"/>
                <a:gd name="connsiteY342" fmla="*/ 1625558 h 1625557"/>
                <a:gd name="connsiteX343" fmla="*/ 3921447 w 11218359"/>
                <a:gd name="connsiteY343" fmla="*/ 1625558 h 1625557"/>
                <a:gd name="connsiteX344" fmla="*/ 3932878 w 11218359"/>
                <a:gd name="connsiteY344" fmla="*/ 1625558 h 1625557"/>
                <a:gd name="connsiteX345" fmla="*/ 3944307 w 11218359"/>
                <a:gd name="connsiteY345" fmla="*/ 1625558 h 1625557"/>
                <a:gd name="connsiteX346" fmla="*/ 3955737 w 11218359"/>
                <a:gd name="connsiteY346" fmla="*/ 1625558 h 1625557"/>
                <a:gd name="connsiteX347" fmla="*/ 3967167 w 11218359"/>
                <a:gd name="connsiteY347" fmla="*/ 1625558 h 1625557"/>
                <a:gd name="connsiteX348" fmla="*/ 3978645 w 11218359"/>
                <a:gd name="connsiteY348" fmla="*/ 1625558 h 1625557"/>
                <a:gd name="connsiteX349" fmla="*/ 3990075 w 11218359"/>
                <a:gd name="connsiteY349" fmla="*/ 1625558 h 1625557"/>
                <a:gd name="connsiteX350" fmla="*/ 4001505 w 11218359"/>
                <a:gd name="connsiteY350" fmla="*/ 1625558 h 1625557"/>
                <a:gd name="connsiteX351" fmla="*/ 4012935 w 11218359"/>
                <a:gd name="connsiteY351" fmla="*/ 1625558 h 1625557"/>
                <a:gd name="connsiteX352" fmla="*/ 4024365 w 11218359"/>
                <a:gd name="connsiteY352" fmla="*/ 1625558 h 1625557"/>
                <a:gd name="connsiteX353" fmla="*/ 4035843 w 11218359"/>
                <a:gd name="connsiteY353" fmla="*/ 1625558 h 1625557"/>
                <a:gd name="connsiteX354" fmla="*/ 4047273 w 11218359"/>
                <a:gd name="connsiteY354" fmla="*/ 1625558 h 1625557"/>
                <a:gd name="connsiteX355" fmla="*/ 4058702 w 11218359"/>
                <a:gd name="connsiteY355" fmla="*/ 1625558 h 1625557"/>
                <a:gd name="connsiteX356" fmla="*/ 4070133 w 11218359"/>
                <a:gd name="connsiteY356" fmla="*/ 1625558 h 1625557"/>
                <a:gd name="connsiteX357" fmla="*/ 4081563 w 11218359"/>
                <a:gd name="connsiteY357" fmla="*/ 1625558 h 1625557"/>
                <a:gd name="connsiteX358" fmla="*/ 4093040 w 11218359"/>
                <a:gd name="connsiteY358" fmla="*/ 1625558 h 1625557"/>
                <a:gd name="connsiteX359" fmla="*/ 4104471 w 11218359"/>
                <a:gd name="connsiteY359" fmla="*/ 1625558 h 1625557"/>
                <a:gd name="connsiteX360" fmla="*/ 4115900 w 11218359"/>
                <a:gd name="connsiteY360" fmla="*/ 1625558 h 1625557"/>
                <a:gd name="connsiteX361" fmla="*/ 4127330 w 11218359"/>
                <a:gd name="connsiteY361" fmla="*/ 1625558 h 1625557"/>
                <a:gd name="connsiteX362" fmla="*/ 4138760 w 11218359"/>
                <a:gd name="connsiteY362" fmla="*/ 1625558 h 1625557"/>
                <a:gd name="connsiteX363" fmla="*/ 4150238 w 11218359"/>
                <a:gd name="connsiteY363" fmla="*/ 1625558 h 1625557"/>
                <a:gd name="connsiteX364" fmla="*/ 4161668 w 11218359"/>
                <a:gd name="connsiteY364" fmla="*/ 1625558 h 1625557"/>
                <a:gd name="connsiteX365" fmla="*/ 4173098 w 11218359"/>
                <a:gd name="connsiteY365" fmla="*/ 1625558 h 1625557"/>
                <a:gd name="connsiteX366" fmla="*/ 4184528 w 11218359"/>
                <a:gd name="connsiteY366" fmla="*/ 1625558 h 1625557"/>
                <a:gd name="connsiteX367" fmla="*/ 4195958 w 11218359"/>
                <a:gd name="connsiteY367" fmla="*/ 1625558 h 1625557"/>
                <a:gd name="connsiteX368" fmla="*/ 4207436 w 11218359"/>
                <a:gd name="connsiteY368" fmla="*/ 1625558 h 1625557"/>
                <a:gd name="connsiteX369" fmla="*/ 4218865 w 11218359"/>
                <a:gd name="connsiteY369" fmla="*/ 1625558 h 1625557"/>
                <a:gd name="connsiteX370" fmla="*/ 4230296 w 11218359"/>
                <a:gd name="connsiteY370" fmla="*/ 1625558 h 1625557"/>
                <a:gd name="connsiteX371" fmla="*/ 4241726 w 11218359"/>
                <a:gd name="connsiteY371" fmla="*/ 1625558 h 1625557"/>
                <a:gd name="connsiteX372" fmla="*/ 4253156 w 11218359"/>
                <a:gd name="connsiteY372" fmla="*/ 1625558 h 1625557"/>
                <a:gd name="connsiteX373" fmla="*/ 4264634 w 11218359"/>
                <a:gd name="connsiteY373" fmla="*/ 1625558 h 1625557"/>
                <a:gd name="connsiteX374" fmla="*/ 4276063 w 11218359"/>
                <a:gd name="connsiteY374" fmla="*/ 1625558 h 1625557"/>
                <a:gd name="connsiteX375" fmla="*/ 4287493 w 11218359"/>
                <a:gd name="connsiteY375" fmla="*/ 1625558 h 1625557"/>
                <a:gd name="connsiteX376" fmla="*/ 4298923 w 11218359"/>
                <a:gd name="connsiteY376" fmla="*/ 1625558 h 1625557"/>
                <a:gd name="connsiteX377" fmla="*/ 4310353 w 11218359"/>
                <a:gd name="connsiteY377" fmla="*/ 1625558 h 1625557"/>
                <a:gd name="connsiteX378" fmla="*/ 4321831 w 11218359"/>
                <a:gd name="connsiteY378" fmla="*/ 1625558 h 1625557"/>
                <a:gd name="connsiteX379" fmla="*/ 4333261 w 11218359"/>
                <a:gd name="connsiteY379" fmla="*/ 869868 h 1625557"/>
                <a:gd name="connsiteX380" fmla="*/ 4344691 w 11218359"/>
                <a:gd name="connsiteY380" fmla="*/ 434185 h 1625557"/>
                <a:gd name="connsiteX381" fmla="*/ 4356121 w 11218359"/>
                <a:gd name="connsiteY381" fmla="*/ 192302 h 1625557"/>
                <a:gd name="connsiteX382" fmla="*/ 4367551 w 11218359"/>
                <a:gd name="connsiteY382" fmla="*/ 25540 h 1625557"/>
                <a:gd name="connsiteX383" fmla="*/ 4379028 w 11218359"/>
                <a:gd name="connsiteY383" fmla="*/ 204323 h 1625557"/>
                <a:gd name="connsiteX384" fmla="*/ 4390458 w 11218359"/>
                <a:gd name="connsiteY384" fmla="*/ 316999 h 1625557"/>
                <a:gd name="connsiteX385" fmla="*/ 4401889 w 11218359"/>
                <a:gd name="connsiteY385" fmla="*/ 745171 h 1625557"/>
                <a:gd name="connsiteX386" fmla="*/ 4413319 w 11218359"/>
                <a:gd name="connsiteY386" fmla="*/ 845832 h 1625557"/>
                <a:gd name="connsiteX387" fmla="*/ 4424749 w 11218359"/>
                <a:gd name="connsiteY387" fmla="*/ 606954 h 1625557"/>
                <a:gd name="connsiteX388" fmla="*/ 4436226 w 11218359"/>
                <a:gd name="connsiteY388" fmla="*/ 256905 h 1625557"/>
                <a:gd name="connsiteX389" fmla="*/ 4447656 w 11218359"/>
                <a:gd name="connsiteY389" fmla="*/ 0 h 1625557"/>
                <a:gd name="connsiteX390" fmla="*/ 4459086 w 11218359"/>
                <a:gd name="connsiteY390" fmla="*/ 124694 h 1625557"/>
                <a:gd name="connsiteX391" fmla="*/ 4470516 w 11218359"/>
                <a:gd name="connsiteY391" fmla="*/ 262911 h 1625557"/>
                <a:gd name="connsiteX392" fmla="*/ 4481946 w 11218359"/>
                <a:gd name="connsiteY392" fmla="*/ 748176 h 1625557"/>
                <a:gd name="connsiteX393" fmla="*/ 4493424 w 11218359"/>
                <a:gd name="connsiteY393" fmla="*/ 839821 h 1625557"/>
                <a:gd name="connsiteX394" fmla="*/ 4504854 w 11218359"/>
                <a:gd name="connsiteY394" fmla="*/ 1613537 h 1625557"/>
                <a:gd name="connsiteX395" fmla="*/ 4516284 w 11218359"/>
                <a:gd name="connsiteY395" fmla="*/ 1619547 h 1625557"/>
                <a:gd name="connsiteX396" fmla="*/ 4527714 w 11218359"/>
                <a:gd name="connsiteY396" fmla="*/ 1625558 h 1625557"/>
                <a:gd name="connsiteX397" fmla="*/ 4539144 w 11218359"/>
                <a:gd name="connsiteY397" fmla="*/ 1625558 h 1625557"/>
                <a:gd name="connsiteX398" fmla="*/ 4550621 w 11218359"/>
                <a:gd name="connsiteY398" fmla="*/ 1625558 h 1625557"/>
                <a:gd name="connsiteX399" fmla="*/ 4562051 w 11218359"/>
                <a:gd name="connsiteY399" fmla="*/ 1625558 h 1625557"/>
                <a:gd name="connsiteX400" fmla="*/ 4573482 w 11218359"/>
                <a:gd name="connsiteY400" fmla="*/ 1625558 h 1625557"/>
                <a:gd name="connsiteX401" fmla="*/ 4584912 w 11218359"/>
                <a:gd name="connsiteY401" fmla="*/ 1625558 h 1625557"/>
                <a:gd name="connsiteX402" fmla="*/ 4596341 w 11218359"/>
                <a:gd name="connsiteY402" fmla="*/ 1625558 h 1625557"/>
                <a:gd name="connsiteX403" fmla="*/ 4607771 w 11218359"/>
                <a:gd name="connsiteY403" fmla="*/ 1625558 h 1625557"/>
                <a:gd name="connsiteX404" fmla="*/ 4619249 w 11218359"/>
                <a:gd name="connsiteY404" fmla="*/ 1625558 h 1625557"/>
                <a:gd name="connsiteX405" fmla="*/ 4630679 w 11218359"/>
                <a:gd name="connsiteY405" fmla="*/ 1625558 h 1625557"/>
                <a:gd name="connsiteX406" fmla="*/ 4642109 w 11218359"/>
                <a:gd name="connsiteY406" fmla="*/ 1625558 h 1625557"/>
                <a:gd name="connsiteX407" fmla="*/ 4653539 w 11218359"/>
                <a:gd name="connsiteY407" fmla="*/ 1625558 h 1625557"/>
                <a:gd name="connsiteX408" fmla="*/ 4664969 w 11218359"/>
                <a:gd name="connsiteY408" fmla="*/ 1625558 h 1625557"/>
                <a:gd name="connsiteX409" fmla="*/ 4676447 w 11218359"/>
                <a:gd name="connsiteY409" fmla="*/ 1625558 h 1625557"/>
                <a:gd name="connsiteX410" fmla="*/ 4687877 w 11218359"/>
                <a:gd name="connsiteY410" fmla="*/ 1625558 h 1625557"/>
                <a:gd name="connsiteX411" fmla="*/ 4699306 w 11218359"/>
                <a:gd name="connsiteY411" fmla="*/ 1625558 h 1625557"/>
                <a:gd name="connsiteX412" fmla="*/ 4710737 w 11218359"/>
                <a:gd name="connsiteY412" fmla="*/ 1625558 h 1625557"/>
                <a:gd name="connsiteX413" fmla="*/ 4722167 w 11218359"/>
                <a:gd name="connsiteY413" fmla="*/ 1625558 h 1625557"/>
                <a:gd name="connsiteX414" fmla="*/ 4733644 w 11218359"/>
                <a:gd name="connsiteY414" fmla="*/ 1625558 h 1625557"/>
                <a:gd name="connsiteX415" fmla="*/ 4745075 w 11218359"/>
                <a:gd name="connsiteY415" fmla="*/ 1625558 h 1625557"/>
                <a:gd name="connsiteX416" fmla="*/ 4756504 w 11218359"/>
                <a:gd name="connsiteY416" fmla="*/ 1625558 h 1625557"/>
                <a:gd name="connsiteX417" fmla="*/ 4767934 w 11218359"/>
                <a:gd name="connsiteY417" fmla="*/ 1625558 h 1625557"/>
                <a:gd name="connsiteX418" fmla="*/ 4779364 w 11218359"/>
                <a:gd name="connsiteY418" fmla="*/ 1625558 h 1625557"/>
                <a:gd name="connsiteX419" fmla="*/ 4790842 w 11218359"/>
                <a:gd name="connsiteY419" fmla="*/ 1625558 h 1625557"/>
                <a:gd name="connsiteX420" fmla="*/ 4802272 w 11218359"/>
                <a:gd name="connsiteY420" fmla="*/ 1625558 h 1625557"/>
                <a:gd name="connsiteX421" fmla="*/ 4813702 w 11218359"/>
                <a:gd name="connsiteY421" fmla="*/ 1625558 h 1625557"/>
                <a:gd name="connsiteX422" fmla="*/ 4825132 w 11218359"/>
                <a:gd name="connsiteY422" fmla="*/ 1625558 h 1625557"/>
                <a:gd name="connsiteX423" fmla="*/ 4836562 w 11218359"/>
                <a:gd name="connsiteY423" fmla="*/ 1625558 h 1625557"/>
                <a:gd name="connsiteX424" fmla="*/ 4848040 w 11218359"/>
                <a:gd name="connsiteY424" fmla="*/ 1625558 h 1625557"/>
                <a:gd name="connsiteX425" fmla="*/ 4859469 w 11218359"/>
                <a:gd name="connsiteY425" fmla="*/ 1625558 h 1625557"/>
                <a:gd name="connsiteX426" fmla="*/ 4870899 w 11218359"/>
                <a:gd name="connsiteY426" fmla="*/ 1625558 h 1625557"/>
                <a:gd name="connsiteX427" fmla="*/ 4882330 w 11218359"/>
                <a:gd name="connsiteY427" fmla="*/ 1625558 h 1625557"/>
                <a:gd name="connsiteX428" fmla="*/ 4893760 w 11218359"/>
                <a:gd name="connsiteY428" fmla="*/ 1625558 h 1625557"/>
                <a:gd name="connsiteX429" fmla="*/ 4905237 w 11218359"/>
                <a:gd name="connsiteY429" fmla="*/ 1625558 h 1625557"/>
                <a:gd name="connsiteX430" fmla="*/ 4916667 w 11218359"/>
                <a:gd name="connsiteY430" fmla="*/ 1625558 h 1625557"/>
                <a:gd name="connsiteX431" fmla="*/ 4928097 w 11218359"/>
                <a:gd name="connsiteY431" fmla="*/ 1625558 h 1625557"/>
                <a:gd name="connsiteX432" fmla="*/ 4939527 w 11218359"/>
                <a:gd name="connsiteY432" fmla="*/ 1625558 h 1625557"/>
                <a:gd name="connsiteX433" fmla="*/ 4950957 w 11218359"/>
                <a:gd name="connsiteY433" fmla="*/ 1625558 h 1625557"/>
                <a:gd name="connsiteX434" fmla="*/ 4962435 w 11218359"/>
                <a:gd name="connsiteY434" fmla="*/ 1625558 h 1625557"/>
                <a:gd name="connsiteX435" fmla="*/ 4973865 w 11218359"/>
                <a:gd name="connsiteY435" fmla="*/ 1625558 h 1625557"/>
                <a:gd name="connsiteX436" fmla="*/ 4985295 w 11218359"/>
                <a:gd name="connsiteY436" fmla="*/ 1625558 h 1625557"/>
                <a:gd name="connsiteX437" fmla="*/ 4996725 w 11218359"/>
                <a:gd name="connsiteY437" fmla="*/ 1624057 h 1625557"/>
                <a:gd name="connsiteX438" fmla="*/ 5008155 w 11218359"/>
                <a:gd name="connsiteY438" fmla="*/ 1625558 h 1625557"/>
                <a:gd name="connsiteX439" fmla="*/ 5019632 w 11218359"/>
                <a:gd name="connsiteY439" fmla="*/ 1625558 h 1625557"/>
                <a:gd name="connsiteX440" fmla="*/ 5031062 w 11218359"/>
                <a:gd name="connsiteY440" fmla="*/ 1625558 h 1625557"/>
                <a:gd name="connsiteX441" fmla="*/ 5042492 w 11218359"/>
                <a:gd name="connsiteY441" fmla="*/ 1625558 h 1625557"/>
                <a:gd name="connsiteX442" fmla="*/ 5053923 w 11218359"/>
                <a:gd name="connsiteY442" fmla="*/ 1625558 h 1625557"/>
                <a:gd name="connsiteX443" fmla="*/ 5065353 w 11218359"/>
                <a:gd name="connsiteY443" fmla="*/ 1625558 h 1625557"/>
                <a:gd name="connsiteX444" fmla="*/ 5076830 w 11218359"/>
                <a:gd name="connsiteY444" fmla="*/ 1625558 h 1625557"/>
                <a:gd name="connsiteX445" fmla="*/ 5088260 w 11218359"/>
                <a:gd name="connsiteY445" fmla="*/ 1625558 h 1625557"/>
                <a:gd name="connsiteX446" fmla="*/ 5099690 w 11218359"/>
                <a:gd name="connsiteY446" fmla="*/ 1625558 h 1625557"/>
                <a:gd name="connsiteX447" fmla="*/ 5111120 w 11218359"/>
                <a:gd name="connsiteY447" fmla="*/ 1625558 h 1625557"/>
                <a:gd name="connsiteX448" fmla="*/ 5122550 w 11218359"/>
                <a:gd name="connsiteY448" fmla="*/ 1625558 h 1625557"/>
                <a:gd name="connsiteX449" fmla="*/ 5134028 w 11218359"/>
                <a:gd name="connsiteY449" fmla="*/ 1625558 h 1625557"/>
                <a:gd name="connsiteX450" fmla="*/ 5145458 w 11218359"/>
                <a:gd name="connsiteY450" fmla="*/ 1625558 h 1625557"/>
                <a:gd name="connsiteX451" fmla="*/ 5156888 w 11218359"/>
                <a:gd name="connsiteY451" fmla="*/ 1625558 h 1625557"/>
                <a:gd name="connsiteX452" fmla="*/ 5168318 w 11218359"/>
                <a:gd name="connsiteY452" fmla="*/ 1625558 h 1625557"/>
                <a:gd name="connsiteX453" fmla="*/ 5179747 w 11218359"/>
                <a:gd name="connsiteY453" fmla="*/ 1625558 h 1625557"/>
                <a:gd name="connsiteX454" fmla="*/ 5191225 w 11218359"/>
                <a:gd name="connsiteY454" fmla="*/ 1625558 h 1625557"/>
                <a:gd name="connsiteX455" fmla="*/ 5202655 w 11218359"/>
                <a:gd name="connsiteY455" fmla="*/ 1625558 h 1625557"/>
                <a:gd name="connsiteX456" fmla="*/ 5214085 w 11218359"/>
                <a:gd name="connsiteY456" fmla="*/ 1625558 h 1625557"/>
                <a:gd name="connsiteX457" fmla="*/ 5225515 w 11218359"/>
                <a:gd name="connsiteY457" fmla="*/ 1625558 h 1625557"/>
                <a:gd name="connsiteX458" fmla="*/ 5236945 w 11218359"/>
                <a:gd name="connsiteY458" fmla="*/ 1625558 h 1625557"/>
                <a:gd name="connsiteX459" fmla="*/ 5248423 w 11218359"/>
                <a:gd name="connsiteY459" fmla="*/ 1625558 h 1625557"/>
                <a:gd name="connsiteX460" fmla="*/ 5259853 w 11218359"/>
                <a:gd name="connsiteY460" fmla="*/ 1625558 h 1625557"/>
                <a:gd name="connsiteX461" fmla="*/ 5271283 w 11218359"/>
                <a:gd name="connsiteY461" fmla="*/ 1625558 h 1625557"/>
                <a:gd name="connsiteX462" fmla="*/ 5282713 w 11218359"/>
                <a:gd name="connsiteY462" fmla="*/ 1625558 h 1625557"/>
                <a:gd name="connsiteX463" fmla="*/ 5294143 w 11218359"/>
                <a:gd name="connsiteY463" fmla="*/ 1625558 h 1625557"/>
                <a:gd name="connsiteX464" fmla="*/ 5305621 w 11218359"/>
                <a:gd name="connsiteY464" fmla="*/ 1625558 h 1625557"/>
                <a:gd name="connsiteX465" fmla="*/ 5317051 w 11218359"/>
                <a:gd name="connsiteY465" fmla="*/ 1625558 h 1625557"/>
                <a:gd name="connsiteX466" fmla="*/ 5328481 w 11218359"/>
                <a:gd name="connsiteY466" fmla="*/ 1625558 h 1625557"/>
                <a:gd name="connsiteX467" fmla="*/ 5339910 w 11218359"/>
                <a:gd name="connsiteY467" fmla="*/ 1625558 h 1625557"/>
                <a:gd name="connsiteX468" fmla="*/ 5351340 w 11218359"/>
                <a:gd name="connsiteY468" fmla="*/ 1625558 h 1625557"/>
                <a:gd name="connsiteX469" fmla="*/ 5362818 w 11218359"/>
                <a:gd name="connsiteY469" fmla="*/ 1625558 h 1625557"/>
                <a:gd name="connsiteX470" fmla="*/ 5374248 w 11218359"/>
                <a:gd name="connsiteY470" fmla="*/ 1625558 h 1625557"/>
                <a:gd name="connsiteX471" fmla="*/ 5385678 w 11218359"/>
                <a:gd name="connsiteY471" fmla="*/ 1625558 h 1625557"/>
                <a:gd name="connsiteX472" fmla="*/ 5397108 w 11218359"/>
                <a:gd name="connsiteY472" fmla="*/ 1625558 h 1625557"/>
                <a:gd name="connsiteX473" fmla="*/ 5408538 w 11218359"/>
                <a:gd name="connsiteY473" fmla="*/ 1625558 h 1625557"/>
                <a:gd name="connsiteX474" fmla="*/ 5420016 w 11218359"/>
                <a:gd name="connsiteY474" fmla="*/ 1625558 h 1625557"/>
                <a:gd name="connsiteX475" fmla="*/ 5431446 w 11218359"/>
                <a:gd name="connsiteY475" fmla="*/ 1625558 h 1625557"/>
                <a:gd name="connsiteX476" fmla="*/ 5442876 w 11218359"/>
                <a:gd name="connsiteY476" fmla="*/ 1625558 h 1625557"/>
                <a:gd name="connsiteX477" fmla="*/ 5454306 w 11218359"/>
                <a:gd name="connsiteY477" fmla="*/ 1625558 h 1625557"/>
                <a:gd name="connsiteX478" fmla="*/ 5465736 w 11218359"/>
                <a:gd name="connsiteY478" fmla="*/ 1625558 h 1625557"/>
                <a:gd name="connsiteX479" fmla="*/ 5477214 w 11218359"/>
                <a:gd name="connsiteY479" fmla="*/ 1625558 h 1625557"/>
                <a:gd name="connsiteX480" fmla="*/ 5488643 w 11218359"/>
                <a:gd name="connsiteY480" fmla="*/ 1625558 h 1625557"/>
                <a:gd name="connsiteX481" fmla="*/ 5500073 w 11218359"/>
                <a:gd name="connsiteY481" fmla="*/ 1625558 h 1625557"/>
                <a:gd name="connsiteX482" fmla="*/ 5511503 w 11218359"/>
                <a:gd name="connsiteY482" fmla="*/ 1625558 h 1625557"/>
                <a:gd name="connsiteX483" fmla="*/ 5522933 w 11218359"/>
                <a:gd name="connsiteY483" fmla="*/ 1625558 h 1625557"/>
                <a:gd name="connsiteX484" fmla="*/ 5534411 w 11218359"/>
                <a:gd name="connsiteY484" fmla="*/ 1625558 h 1625557"/>
                <a:gd name="connsiteX485" fmla="*/ 5545841 w 11218359"/>
                <a:gd name="connsiteY485" fmla="*/ 1625558 h 1625557"/>
                <a:gd name="connsiteX486" fmla="*/ 5557271 w 11218359"/>
                <a:gd name="connsiteY486" fmla="*/ 1625558 h 1625557"/>
                <a:gd name="connsiteX487" fmla="*/ 5568701 w 11218359"/>
                <a:gd name="connsiteY487" fmla="*/ 1625558 h 1625557"/>
                <a:gd name="connsiteX488" fmla="*/ 5580131 w 11218359"/>
                <a:gd name="connsiteY488" fmla="*/ 1625558 h 1625557"/>
                <a:gd name="connsiteX489" fmla="*/ 5591609 w 11218359"/>
                <a:gd name="connsiteY489" fmla="*/ 1625558 h 1625557"/>
                <a:gd name="connsiteX490" fmla="*/ 5603038 w 11218359"/>
                <a:gd name="connsiteY490" fmla="*/ 1625558 h 1625557"/>
                <a:gd name="connsiteX491" fmla="*/ 5614469 w 11218359"/>
                <a:gd name="connsiteY491" fmla="*/ 1625558 h 1625557"/>
                <a:gd name="connsiteX492" fmla="*/ 5625899 w 11218359"/>
                <a:gd name="connsiteY492" fmla="*/ 1625558 h 1625557"/>
                <a:gd name="connsiteX493" fmla="*/ 5637329 w 11218359"/>
                <a:gd name="connsiteY493" fmla="*/ 1625558 h 1625557"/>
                <a:gd name="connsiteX494" fmla="*/ 5648759 w 11218359"/>
                <a:gd name="connsiteY494" fmla="*/ 1625558 h 1625557"/>
                <a:gd name="connsiteX495" fmla="*/ 5660236 w 11218359"/>
                <a:gd name="connsiteY495" fmla="*/ 1625558 h 1625557"/>
                <a:gd name="connsiteX496" fmla="*/ 5671666 w 11218359"/>
                <a:gd name="connsiteY496" fmla="*/ 1625558 h 1625557"/>
                <a:gd name="connsiteX497" fmla="*/ 5683096 w 11218359"/>
                <a:gd name="connsiteY497" fmla="*/ 1625558 h 1625557"/>
                <a:gd name="connsiteX498" fmla="*/ 5694526 w 11218359"/>
                <a:gd name="connsiteY498" fmla="*/ 1625558 h 1625557"/>
                <a:gd name="connsiteX499" fmla="*/ 5705956 w 11218359"/>
                <a:gd name="connsiteY499" fmla="*/ 1625558 h 1625557"/>
                <a:gd name="connsiteX500" fmla="*/ 5717434 w 11218359"/>
                <a:gd name="connsiteY500" fmla="*/ 1625558 h 1625557"/>
                <a:gd name="connsiteX501" fmla="*/ 5728864 w 11218359"/>
                <a:gd name="connsiteY501" fmla="*/ 1625558 h 1625557"/>
                <a:gd name="connsiteX502" fmla="*/ 5740294 w 11218359"/>
                <a:gd name="connsiteY502" fmla="*/ 1625558 h 1625557"/>
                <a:gd name="connsiteX503" fmla="*/ 5751724 w 11218359"/>
                <a:gd name="connsiteY503" fmla="*/ 1625558 h 1625557"/>
                <a:gd name="connsiteX504" fmla="*/ 5763154 w 11218359"/>
                <a:gd name="connsiteY504" fmla="*/ 1625558 h 1625557"/>
                <a:gd name="connsiteX505" fmla="*/ 5774631 w 11218359"/>
                <a:gd name="connsiteY505" fmla="*/ 1625558 h 1625557"/>
                <a:gd name="connsiteX506" fmla="*/ 5786062 w 11218359"/>
                <a:gd name="connsiteY506" fmla="*/ 1625558 h 1625557"/>
                <a:gd name="connsiteX507" fmla="*/ 5797492 w 11218359"/>
                <a:gd name="connsiteY507" fmla="*/ 1625558 h 1625557"/>
                <a:gd name="connsiteX508" fmla="*/ 5808921 w 11218359"/>
                <a:gd name="connsiteY508" fmla="*/ 1625558 h 1625557"/>
                <a:gd name="connsiteX509" fmla="*/ 5820351 w 11218359"/>
                <a:gd name="connsiteY509" fmla="*/ 1625558 h 1625557"/>
                <a:gd name="connsiteX510" fmla="*/ 5831829 w 11218359"/>
                <a:gd name="connsiteY510" fmla="*/ 1625558 h 1625557"/>
                <a:gd name="connsiteX511" fmla="*/ 5843259 w 11218359"/>
                <a:gd name="connsiteY511" fmla="*/ 1625558 h 1625557"/>
                <a:gd name="connsiteX512" fmla="*/ 5854689 w 11218359"/>
                <a:gd name="connsiteY512" fmla="*/ 1625558 h 1625557"/>
                <a:gd name="connsiteX513" fmla="*/ 5866119 w 11218359"/>
                <a:gd name="connsiteY513" fmla="*/ 1625558 h 1625557"/>
                <a:gd name="connsiteX514" fmla="*/ 5877549 w 11218359"/>
                <a:gd name="connsiteY514" fmla="*/ 1625558 h 1625557"/>
                <a:gd name="connsiteX515" fmla="*/ 5889027 w 11218359"/>
                <a:gd name="connsiteY515" fmla="*/ 1625558 h 1625557"/>
                <a:gd name="connsiteX516" fmla="*/ 5900457 w 11218359"/>
                <a:gd name="connsiteY516" fmla="*/ 1625558 h 1625557"/>
                <a:gd name="connsiteX517" fmla="*/ 5911887 w 11218359"/>
                <a:gd name="connsiteY517" fmla="*/ 1625558 h 1625557"/>
                <a:gd name="connsiteX518" fmla="*/ 5923317 w 11218359"/>
                <a:gd name="connsiteY518" fmla="*/ 1625558 h 1625557"/>
                <a:gd name="connsiteX519" fmla="*/ 5934747 w 11218359"/>
                <a:gd name="connsiteY519" fmla="*/ 1625558 h 1625557"/>
                <a:gd name="connsiteX520" fmla="*/ 5946225 w 11218359"/>
                <a:gd name="connsiteY520" fmla="*/ 1625558 h 1625557"/>
                <a:gd name="connsiteX521" fmla="*/ 5957655 w 11218359"/>
                <a:gd name="connsiteY521" fmla="*/ 1625558 h 1625557"/>
                <a:gd name="connsiteX522" fmla="*/ 5969084 w 11218359"/>
                <a:gd name="connsiteY522" fmla="*/ 1625558 h 1625557"/>
                <a:gd name="connsiteX523" fmla="*/ 5980514 w 11218359"/>
                <a:gd name="connsiteY523" fmla="*/ 1625558 h 1625557"/>
                <a:gd name="connsiteX524" fmla="*/ 5991944 w 11218359"/>
                <a:gd name="connsiteY524" fmla="*/ 1625558 h 1625557"/>
                <a:gd name="connsiteX525" fmla="*/ 6003422 w 11218359"/>
                <a:gd name="connsiteY525" fmla="*/ 1625558 h 1625557"/>
                <a:gd name="connsiteX526" fmla="*/ 6014852 w 11218359"/>
                <a:gd name="connsiteY526" fmla="*/ 1625558 h 1625557"/>
                <a:gd name="connsiteX527" fmla="*/ 6026282 w 11218359"/>
                <a:gd name="connsiteY527" fmla="*/ 1625558 h 1625557"/>
                <a:gd name="connsiteX528" fmla="*/ 6037712 w 11218359"/>
                <a:gd name="connsiteY528" fmla="*/ 1625558 h 1625557"/>
                <a:gd name="connsiteX529" fmla="*/ 6049142 w 11218359"/>
                <a:gd name="connsiteY529" fmla="*/ 1625558 h 1625557"/>
                <a:gd name="connsiteX530" fmla="*/ 6060620 w 11218359"/>
                <a:gd name="connsiteY530" fmla="*/ 1625558 h 1625557"/>
                <a:gd name="connsiteX531" fmla="*/ 6072049 w 11218359"/>
                <a:gd name="connsiteY531" fmla="*/ 1625558 h 1625557"/>
                <a:gd name="connsiteX532" fmla="*/ 6083480 w 11218359"/>
                <a:gd name="connsiteY532" fmla="*/ 1625558 h 1625557"/>
                <a:gd name="connsiteX533" fmla="*/ 6094910 w 11218359"/>
                <a:gd name="connsiteY533" fmla="*/ 1625558 h 1625557"/>
                <a:gd name="connsiteX534" fmla="*/ 6106340 w 11218359"/>
                <a:gd name="connsiteY534" fmla="*/ 1625558 h 1625557"/>
                <a:gd name="connsiteX535" fmla="*/ 6117818 w 11218359"/>
                <a:gd name="connsiteY535" fmla="*/ 1625558 h 1625557"/>
                <a:gd name="connsiteX536" fmla="*/ 6129247 w 11218359"/>
                <a:gd name="connsiteY536" fmla="*/ 1625558 h 1625557"/>
                <a:gd name="connsiteX537" fmla="*/ 6140677 w 11218359"/>
                <a:gd name="connsiteY537" fmla="*/ 1625558 h 1625557"/>
                <a:gd name="connsiteX538" fmla="*/ 6152107 w 11218359"/>
                <a:gd name="connsiteY538" fmla="*/ 1625558 h 1625557"/>
                <a:gd name="connsiteX539" fmla="*/ 6163537 w 11218359"/>
                <a:gd name="connsiteY539" fmla="*/ 1625558 h 1625557"/>
                <a:gd name="connsiteX540" fmla="*/ 6175015 w 11218359"/>
                <a:gd name="connsiteY540" fmla="*/ 1625558 h 1625557"/>
                <a:gd name="connsiteX541" fmla="*/ 6186445 w 11218359"/>
                <a:gd name="connsiteY541" fmla="*/ 1625558 h 1625557"/>
                <a:gd name="connsiteX542" fmla="*/ 6197875 w 11218359"/>
                <a:gd name="connsiteY542" fmla="*/ 1625558 h 1625557"/>
                <a:gd name="connsiteX543" fmla="*/ 6209305 w 11218359"/>
                <a:gd name="connsiteY543" fmla="*/ 1625558 h 1625557"/>
                <a:gd name="connsiteX544" fmla="*/ 6220735 w 11218359"/>
                <a:gd name="connsiteY544" fmla="*/ 1625558 h 1625557"/>
                <a:gd name="connsiteX545" fmla="*/ 6232212 w 11218359"/>
                <a:gd name="connsiteY545" fmla="*/ 1625558 h 1625557"/>
                <a:gd name="connsiteX546" fmla="*/ 6243642 w 11218359"/>
                <a:gd name="connsiteY546" fmla="*/ 1625558 h 1625557"/>
                <a:gd name="connsiteX547" fmla="*/ 6255073 w 11218359"/>
                <a:gd name="connsiteY547" fmla="*/ 1625558 h 1625557"/>
                <a:gd name="connsiteX548" fmla="*/ 6266503 w 11218359"/>
                <a:gd name="connsiteY548" fmla="*/ 1625558 h 1625557"/>
                <a:gd name="connsiteX549" fmla="*/ 6277933 w 11218359"/>
                <a:gd name="connsiteY549" fmla="*/ 1625558 h 1625557"/>
                <a:gd name="connsiteX550" fmla="*/ 6289410 w 11218359"/>
                <a:gd name="connsiteY550" fmla="*/ 1625558 h 1625557"/>
                <a:gd name="connsiteX551" fmla="*/ 6300840 w 11218359"/>
                <a:gd name="connsiteY551" fmla="*/ 1625558 h 1625557"/>
                <a:gd name="connsiteX552" fmla="*/ 6312270 w 11218359"/>
                <a:gd name="connsiteY552" fmla="*/ 1625558 h 1625557"/>
                <a:gd name="connsiteX553" fmla="*/ 6323700 w 11218359"/>
                <a:gd name="connsiteY553" fmla="*/ 1625558 h 1625557"/>
                <a:gd name="connsiteX554" fmla="*/ 6335130 w 11218359"/>
                <a:gd name="connsiteY554" fmla="*/ 1625558 h 1625557"/>
                <a:gd name="connsiteX555" fmla="*/ 6346608 w 11218359"/>
                <a:gd name="connsiteY555" fmla="*/ 1625558 h 1625557"/>
                <a:gd name="connsiteX556" fmla="*/ 6358038 w 11218359"/>
                <a:gd name="connsiteY556" fmla="*/ 1625558 h 1625557"/>
                <a:gd name="connsiteX557" fmla="*/ 6369468 w 11218359"/>
                <a:gd name="connsiteY557" fmla="*/ 1625558 h 1625557"/>
                <a:gd name="connsiteX558" fmla="*/ 6380898 w 11218359"/>
                <a:gd name="connsiteY558" fmla="*/ 1625558 h 1625557"/>
                <a:gd name="connsiteX559" fmla="*/ 6392328 w 11218359"/>
                <a:gd name="connsiteY559" fmla="*/ 1625558 h 1625557"/>
                <a:gd name="connsiteX560" fmla="*/ 6403805 w 11218359"/>
                <a:gd name="connsiteY560" fmla="*/ 1625558 h 1625557"/>
                <a:gd name="connsiteX561" fmla="*/ 6415235 w 11218359"/>
                <a:gd name="connsiteY561" fmla="*/ 1625558 h 1625557"/>
                <a:gd name="connsiteX562" fmla="*/ 6426666 w 11218359"/>
                <a:gd name="connsiteY562" fmla="*/ 1625558 h 1625557"/>
                <a:gd name="connsiteX563" fmla="*/ 6438096 w 11218359"/>
                <a:gd name="connsiteY563" fmla="*/ 1625558 h 1625557"/>
                <a:gd name="connsiteX564" fmla="*/ 6449525 w 11218359"/>
                <a:gd name="connsiteY564" fmla="*/ 1625558 h 1625557"/>
                <a:gd name="connsiteX565" fmla="*/ 6461003 w 11218359"/>
                <a:gd name="connsiteY565" fmla="*/ 1625558 h 1625557"/>
                <a:gd name="connsiteX566" fmla="*/ 6472433 w 11218359"/>
                <a:gd name="connsiteY566" fmla="*/ 1625558 h 1625557"/>
                <a:gd name="connsiteX567" fmla="*/ 6483863 w 11218359"/>
                <a:gd name="connsiteY567" fmla="*/ 1625558 h 1625557"/>
                <a:gd name="connsiteX568" fmla="*/ 6495293 w 11218359"/>
                <a:gd name="connsiteY568" fmla="*/ 1625558 h 1625557"/>
                <a:gd name="connsiteX569" fmla="*/ 6506723 w 11218359"/>
                <a:gd name="connsiteY569" fmla="*/ 1625558 h 1625557"/>
                <a:gd name="connsiteX570" fmla="*/ 6518201 w 11218359"/>
                <a:gd name="connsiteY570" fmla="*/ 1625558 h 1625557"/>
                <a:gd name="connsiteX571" fmla="*/ 6529631 w 11218359"/>
                <a:gd name="connsiteY571" fmla="*/ 1625558 h 1625557"/>
                <a:gd name="connsiteX572" fmla="*/ 6541061 w 11218359"/>
                <a:gd name="connsiteY572" fmla="*/ 1625558 h 1625557"/>
                <a:gd name="connsiteX573" fmla="*/ 6552490 w 11218359"/>
                <a:gd name="connsiteY573" fmla="*/ 1625558 h 1625557"/>
                <a:gd name="connsiteX574" fmla="*/ 6563921 w 11218359"/>
                <a:gd name="connsiteY574" fmla="*/ 1625558 h 1625557"/>
                <a:gd name="connsiteX575" fmla="*/ 6575398 w 11218359"/>
                <a:gd name="connsiteY575" fmla="*/ 1625558 h 1625557"/>
                <a:gd name="connsiteX576" fmla="*/ 6586828 w 11218359"/>
                <a:gd name="connsiteY576" fmla="*/ 1625558 h 1625557"/>
                <a:gd name="connsiteX577" fmla="*/ 6598259 w 11218359"/>
                <a:gd name="connsiteY577" fmla="*/ 1625558 h 1625557"/>
                <a:gd name="connsiteX578" fmla="*/ 6609688 w 11218359"/>
                <a:gd name="connsiteY578" fmla="*/ 1625558 h 1625557"/>
                <a:gd name="connsiteX579" fmla="*/ 6621118 w 11218359"/>
                <a:gd name="connsiteY579" fmla="*/ 1625558 h 1625557"/>
                <a:gd name="connsiteX580" fmla="*/ 6632596 w 11218359"/>
                <a:gd name="connsiteY580" fmla="*/ 1625558 h 1625557"/>
                <a:gd name="connsiteX581" fmla="*/ 6644026 w 11218359"/>
                <a:gd name="connsiteY581" fmla="*/ 1625558 h 1625557"/>
                <a:gd name="connsiteX582" fmla="*/ 6655456 w 11218359"/>
                <a:gd name="connsiteY582" fmla="*/ 1625558 h 1625557"/>
                <a:gd name="connsiteX583" fmla="*/ 6666886 w 11218359"/>
                <a:gd name="connsiteY583" fmla="*/ 1625558 h 1625557"/>
                <a:gd name="connsiteX584" fmla="*/ 6678316 w 11218359"/>
                <a:gd name="connsiteY584" fmla="*/ 1625558 h 1625557"/>
                <a:gd name="connsiteX585" fmla="*/ 6689794 w 11218359"/>
                <a:gd name="connsiteY585" fmla="*/ 1625558 h 1625557"/>
                <a:gd name="connsiteX586" fmla="*/ 6701224 w 11218359"/>
                <a:gd name="connsiteY586" fmla="*/ 1625558 h 1625557"/>
                <a:gd name="connsiteX587" fmla="*/ 6712653 w 11218359"/>
                <a:gd name="connsiteY587" fmla="*/ 1625558 h 1625557"/>
                <a:gd name="connsiteX588" fmla="*/ 6724083 w 11218359"/>
                <a:gd name="connsiteY588" fmla="*/ 1625558 h 1625557"/>
                <a:gd name="connsiteX589" fmla="*/ 6735514 w 11218359"/>
                <a:gd name="connsiteY589" fmla="*/ 1625558 h 1625557"/>
                <a:gd name="connsiteX590" fmla="*/ 6746944 w 11218359"/>
                <a:gd name="connsiteY590" fmla="*/ 1625558 h 1625557"/>
                <a:gd name="connsiteX591" fmla="*/ 6758421 w 11218359"/>
                <a:gd name="connsiteY591" fmla="*/ 1625558 h 1625557"/>
                <a:gd name="connsiteX592" fmla="*/ 6769851 w 11218359"/>
                <a:gd name="connsiteY592" fmla="*/ 1625558 h 1625557"/>
                <a:gd name="connsiteX593" fmla="*/ 6781281 w 11218359"/>
                <a:gd name="connsiteY593" fmla="*/ 1625558 h 1625557"/>
                <a:gd name="connsiteX594" fmla="*/ 6792711 w 11218359"/>
                <a:gd name="connsiteY594" fmla="*/ 1625558 h 1625557"/>
                <a:gd name="connsiteX595" fmla="*/ 6804141 w 11218359"/>
                <a:gd name="connsiteY595" fmla="*/ 1625558 h 1625557"/>
                <a:gd name="connsiteX596" fmla="*/ 6815619 w 11218359"/>
                <a:gd name="connsiteY596" fmla="*/ 1625558 h 1625557"/>
                <a:gd name="connsiteX597" fmla="*/ 6827049 w 11218359"/>
                <a:gd name="connsiteY597" fmla="*/ 1625558 h 1625557"/>
                <a:gd name="connsiteX598" fmla="*/ 6838479 w 11218359"/>
                <a:gd name="connsiteY598" fmla="*/ 1625558 h 1625557"/>
                <a:gd name="connsiteX599" fmla="*/ 6849909 w 11218359"/>
                <a:gd name="connsiteY599" fmla="*/ 1625558 h 1625557"/>
                <a:gd name="connsiteX600" fmla="*/ 6861339 w 11218359"/>
                <a:gd name="connsiteY600" fmla="*/ 1625558 h 1625557"/>
                <a:gd name="connsiteX601" fmla="*/ 6872816 w 11218359"/>
                <a:gd name="connsiteY601" fmla="*/ 1625558 h 1625557"/>
                <a:gd name="connsiteX602" fmla="*/ 6884246 w 11218359"/>
                <a:gd name="connsiteY602" fmla="*/ 1625558 h 1625557"/>
                <a:gd name="connsiteX603" fmla="*/ 6895676 w 11218359"/>
                <a:gd name="connsiteY603" fmla="*/ 1625558 h 1625557"/>
                <a:gd name="connsiteX604" fmla="*/ 6907107 w 11218359"/>
                <a:gd name="connsiteY604" fmla="*/ 1625558 h 1625557"/>
                <a:gd name="connsiteX605" fmla="*/ 6918537 w 11218359"/>
                <a:gd name="connsiteY605" fmla="*/ 1625558 h 1625557"/>
                <a:gd name="connsiteX606" fmla="*/ 6930014 w 11218359"/>
                <a:gd name="connsiteY606" fmla="*/ 1625558 h 1625557"/>
                <a:gd name="connsiteX607" fmla="*/ 6941444 w 11218359"/>
                <a:gd name="connsiteY607" fmla="*/ 1625558 h 1625557"/>
                <a:gd name="connsiteX608" fmla="*/ 6952874 w 11218359"/>
                <a:gd name="connsiteY608" fmla="*/ 1625558 h 1625557"/>
                <a:gd name="connsiteX609" fmla="*/ 6964304 w 11218359"/>
                <a:gd name="connsiteY609" fmla="*/ 1625558 h 1625557"/>
                <a:gd name="connsiteX610" fmla="*/ 6975734 w 11218359"/>
                <a:gd name="connsiteY610" fmla="*/ 1625558 h 1625557"/>
                <a:gd name="connsiteX611" fmla="*/ 6987212 w 11218359"/>
                <a:gd name="connsiteY611" fmla="*/ 1625558 h 1625557"/>
                <a:gd name="connsiteX612" fmla="*/ 6998642 w 11218359"/>
                <a:gd name="connsiteY612" fmla="*/ 1625558 h 1625557"/>
                <a:gd name="connsiteX613" fmla="*/ 7010072 w 11218359"/>
                <a:gd name="connsiteY613" fmla="*/ 1625558 h 1625557"/>
                <a:gd name="connsiteX614" fmla="*/ 7021502 w 11218359"/>
                <a:gd name="connsiteY614" fmla="*/ 1625558 h 1625557"/>
                <a:gd name="connsiteX615" fmla="*/ 7032931 w 11218359"/>
                <a:gd name="connsiteY615" fmla="*/ 1625558 h 1625557"/>
                <a:gd name="connsiteX616" fmla="*/ 7044409 w 11218359"/>
                <a:gd name="connsiteY616" fmla="*/ 1625558 h 1625557"/>
                <a:gd name="connsiteX617" fmla="*/ 7055839 w 11218359"/>
                <a:gd name="connsiteY617" fmla="*/ 1625558 h 1625557"/>
                <a:gd name="connsiteX618" fmla="*/ 7067269 w 11218359"/>
                <a:gd name="connsiteY618" fmla="*/ 1625558 h 1625557"/>
                <a:gd name="connsiteX619" fmla="*/ 7078700 w 11218359"/>
                <a:gd name="connsiteY619" fmla="*/ 1625558 h 1625557"/>
                <a:gd name="connsiteX620" fmla="*/ 7090129 w 11218359"/>
                <a:gd name="connsiteY620" fmla="*/ 1625558 h 1625557"/>
                <a:gd name="connsiteX621" fmla="*/ 7101607 w 11218359"/>
                <a:gd name="connsiteY621" fmla="*/ 1625558 h 1625557"/>
                <a:gd name="connsiteX622" fmla="*/ 7113037 w 11218359"/>
                <a:gd name="connsiteY622" fmla="*/ 1625558 h 1625557"/>
                <a:gd name="connsiteX623" fmla="*/ 7124467 w 11218359"/>
                <a:gd name="connsiteY623" fmla="*/ 1625558 h 1625557"/>
                <a:gd name="connsiteX624" fmla="*/ 7135897 w 11218359"/>
                <a:gd name="connsiteY624" fmla="*/ 1625558 h 1625557"/>
                <a:gd name="connsiteX625" fmla="*/ 7147327 w 11218359"/>
                <a:gd name="connsiteY625" fmla="*/ 1625558 h 1625557"/>
                <a:gd name="connsiteX626" fmla="*/ 7158805 w 11218359"/>
                <a:gd name="connsiteY626" fmla="*/ 1625558 h 1625557"/>
                <a:gd name="connsiteX627" fmla="*/ 7170235 w 11218359"/>
                <a:gd name="connsiteY627" fmla="*/ 1625558 h 1625557"/>
                <a:gd name="connsiteX628" fmla="*/ 7181665 w 11218359"/>
                <a:gd name="connsiteY628" fmla="*/ 1625558 h 1625557"/>
                <a:gd name="connsiteX629" fmla="*/ 7193094 w 11218359"/>
                <a:gd name="connsiteY629" fmla="*/ 1625558 h 1625557"/>
                <a:gd name="connsiteX630" fmla="*/ 7204524 w 11218359"/>
                <a:gd name="connsiteY630" fmla="*/ 1625558 h 1625557"/>
                <a:gd name="connsiteX631" fmla="*/ 7216002 w 11218359"/>
                <a:gd name="connsiteY631" fmla="*/ 1625558 h 1625557"/>
                <a:gd name="connsiteX632" fmla="*/ 7227432 w 11218359"/>
                <a:gd name="connsiteY632" fmla="*/ 1625558 h 1625557"/>
                <a:gd name="connsiteX633" fmla="*/ 7238862 w 11218359"/>
                <a:gd name="connsiteY633" fmla="*/ 1625558 h 1625557"/>
                <a:gd name="connsiteX634" fmla="*/ 7250292 w 11218359"/>
                <a:gd name="connsiteY634" fmla="*/ 1625558 h 1625557"/>
                <a:gd name="connsiteX635" fmla="*/ 7261722 w 11218359"/>
                <a:gd name="connsiteY635" fmla="*/ 1625558 h 1625557"/>
                <a:gd name="connsiteX636" fmla="*/ 7273200 w 11218359"/>
                <a:gd name="connsiteY636" fmla="*/ 1625558 h 1625557"/>
                <a:gd name="connsiteX637" fmla="*/ 7284630 w 11218359"/>
                <a:gd name="connsiteY637" fmla="*/ 1625558 h 1625557"/>
                <a:gd name="connsiteX638" fmla="*/ 7296060 w 11218359"/>
                <a:gd name="connsiteY638" fmla="*/ 1625558 h 1625557"/>
                <a:gd name="connsiteX639" fmla="*/ 7307490 w 11218359"/>
                <a:gd name="connsiteY639" fmla="*/ 1625558 h 1625557"/>
                <a:gd name="connsiteX640" fmla="*/ 7318920 w 11218359"/>
                <a:gd name="connsiteY640" fmla="*/ 1625558 h 1625557"/>
                <a:gd name="connsiteX641" fmla="*/ 7330398 w 11218359"/>
                <a:gd name="connsiteY641" fmla="*/ 1625558 h 1625557"/>
                <a:gd name="connsiteX642" fmla="*/ 7341828 w 11218359"/>
                <a:gd name="connsiteY642" fmla="*/ 1625558 h 1625557"/>
                <a:gd name="connsiteX643" fmla="*/ 7353257 w 11218359"/>
                <a:gd name="connsiteY643" fmla="*/ 1625558 h 1625557"/>
                <a:gd name="connsiteX644" fmla="*/ 7364687 w 11218359"/>
                <a:gd name="connsiteY644" fmla="*/ 1625558 h 1625557"/>
                <a:gd name="connsiteX645" fmla="*/ 7376117 w 11218359"/>
                <a:gd name="connsiteY645" fmla="*/ 1625558 h 1625557"/>
                <a:gd name="connsiteX646" fmla="*/ 7387595 w 11218359"/>
                <a:gd name="connsiteY646" fmla="*/ 1625558 h 1625557"/>
                <a:gd name="connsiteX647" fmla="*/ 7399025 w 11218359"/>
                <a:gd name="connsiteY647" fmla="*/ 1625558 h 1625557"/>
                <a:gd name="connsiteX648" fmla="*/ 7410455 w 11218359"/>
                <a:gd name="connsiteY648" fmla="*/ 1625558 h 1625557"/>
                <a:gd name="connsiteX649" fmla="*/ 7421885 w 11218359"/>
                <a:gd name="connsiteY649" fmla="*/ 1625558 h 1625557"/>
                <a:gd name="connsiteX650" fmla="*/ 7433315 w 11218359"/>
                <a:gd name="connsiteY650" fmla="*/ 1625558 h 1625557"/>
                <a:gd name="connsiteX651" fmla="*/ 7444793 w 11218359"/>
                <a:gd name="connsiteY651" fmla="*/ 1625558 h 1625557"/>
                <a:gd name="connsiteX652" fmla="*/ 7456222 w 11218359"/>
                <a:gd name="connsiteY652" fmla="*/ 1625558 h 1625557"/>
                <a:gd name="connsiteX653" fmla="*/ 7467653 w 11218359"/>
                <a:gd name="connsiteY653" fmla="*/ 1625558 h 1625557"/>
                <a:gd name="connsiteX654" fmla="*/ 7479083 w 11218359"/>
                <a:gd name="connsiteY654" fmla="*/ 1625558 h 1625557"/>
                <a:gd name="connsiteX655" fmla="*/ 7490513 w 11218359"/>
                <a:gd name="connsiteY655" fmla="*/ 1625558 h 1625557"/>
                <a:gd name="connsiteX656" fmla="*/ 7501990 w 11218359"/>
                <a:gd name="connsiteY656" fmla="*/ 1625558 h 1625557"/>
                <a:gd name="connsiteX657" fmla="*/ 7513420 w 11218359"/>
                <a:gd name="connsiteY657" fmla="*/ 1625558 h 1625557"/>
                <a:gd name="connsiteX658" fmla="*/ 7524850 w 11218359"/>
                <a:gd name="connsiteY658" fmla="*/ 1625558 h 1625557"/>
                <a:gd name="connsiteX659" fmla="*/ 7536280 w 11218359"/>
                <a:gd name="connsiteY659" fmla="*/ 1625558 h 1625557"/>
                <a:gd name="connsiteX660" fmla="*/ 7547710 w 11218359"/>
                <a:gd name="connsiteY660" fmla="*/ 1625558 h 1625557"/>
                <a:gd name="connsiteX661" fmla="*/ 7559188 w 11218359"/>
                <a:gd name="connsiteY661" fmla="*/ 1625558 h 1625557"/>
                <a:gd name="connsiteX662" fmla="*/ 7570618 w 11218359"/>
                <a:gd name="connsiteY662" fmla="*/ 1625558 h 1625557"/>
                <a:gd name="connsiteX663" fmla="*/ 7582048 w 11218359"/>
                <a:gd name="connsiteY663" fmla="*/ 1625558 h 1625557"/>
                <a:gd name="connsiteX664" fmla="*/ 7593478 w 11218359"/>
                <a:gd name="connsiteY664" fmla="*/ 1625558 h 1625557"/>
                <a:gd name="connsiteX665" fmla="*/ 7604908 w 11218359"/>
                <a:gd name="connsiteY665" fmla="*/ 1625558 h 1625557"/>
                <a:gd name="connsiteX666" fmla="*/ 7616385 w 11218359"/>
                <a:gd name="connsiteY666" fmla="*/ 1625558 h 1625557"/>
                <a:gd name="connsiteX667" fmla="*/ 7627815 w 11218359"/>
                <a:gd name="connsiteY667" fmla="*/ 1625558 h 1625557"/>
                <a:gd name="connsiteX668" fmla="*/ 7639246 w 11218359"/>
                <a:gd name="connsiteY668" fmla="*/ 1625558 h 1625557"/>
                <a:gd name="connsiteX669" fmla="*/ 7650676 w 11218359"/>
                <a:gd name="connsiteY669" fmla="*/ 1625558 h 1625557"/>
                <a:gd name="connsiteX670" fmla="*/ 7662106 w 11218359"/>
                <a:gd name="connsiteY670" fmla="*/ 1625558 h 1625557"/>
                <a:gd name="connsiteX671" fmla="*/ 7673583 w 11218359"/>
                <a:gd name="connsiteY671" fmla="*/ 1625558 h 1625557"/>
                <a:gd name="connsiteX672" fmla="*/ 7685013 w 11218359"/>
                <a:gd name="connsiteY672" fmla="*/ 1625558 h 1625557"/>
                <a:gd name="connsiteX673" fmla="*/ 7696443 w 11218359"/>
                <a:gd name="connsiteY673" fmla="*/ 1625558 h 1625557"/>
                <a:gd name="connsiteX674" fmla="*/ 7707873 w 11218359"/>
                <a:gd name="connsiteY674" fmla="*/ 1625558 h 1625557"/>
                <a:gd name="connsiteX675" fmla="*/ 7719303 w 11218359"/>
                <a:gd name="connsiteY675" fmla="*/ 1625558 h 1625557"/>
                <a:gd name="connsiteX676" fmla="*/ 7730733 w 11218359"/>
                <a:gd name="connsiteY676" fmla="*/ 1625558 h 1625557"/>
                <a:gd name="connsiteX677" fmla="*/ 7742211 w 11218359"/>
                <a:gd name="connsiteY677" fmla="*/ 1625558 h 1625557"/>
                <a:gd name="connsiteX678" fmla="*/ 7753641 w 11218359"/>
                <a:gd name="connsiteY678" fmla="*/ 1625558 h 1625557"/>
                <a:gd name="connsiteX679" fmla="*/ 7765071 w 11218359"/>
                <a:gd name="connsiteY679" fmla="*/ 1625558 h 1625557"/>
                <a:gd name="connsiteX680" fmla="*/ 7776501 w 11218359"/>
                <a:gd name="connsiteY680" fmla="*/ 1625558 h 1625557"/>
                <a:gd name="connsiteX681" fmla="*/ 7787931 w 11218359"/>
                <a:gd name="connsiteY681" fmla="*/ 1625558 h 1625557"/>
                <a:gd name="connsiteX682" fmla="*/ 7799408 w 11218359"/>
                <a:gd name="connsiteY682" fmla="*/ 1625558 h 1625557"/>
                <a:gd name="connsiteX683" fmla="*/ 7810839 w 11218359"/>
                <a:gd name="connsiteY683" fmla="*/ 1625558 h 1625557"/>
                <a:gd name="connsiteX684" fmla="*/ 7822268 w 11218359"/>
                <a:gd name="connsiteY684" fmla="*/ 1625558 h 1625557"/>
                <a:gd name="connsiteX685" fmla="*/ 7833698 w 11218359"/>
                <a:gd name="connsiteY685" fmla="*/ 1625558 h 1625557"/>
                <a:gd name="connsiteX686" fmla="*/ 7845128 w 11218359"/>
                <a:gd name="connsiteY686" fmla="*/ 1625558 h 1625557"/>
                <a:gd name="connsiteX687" fmla="*/ 7856606 w 11218359"/>
                <a:gd name="connsiteY687" fmla="*/ 1625558 h 1625557"/>
                <a:gd name="connsiteX688" fmla="*/ 7868036 w 11218359"/>
                <a:gd name="connsiteY688" fmla="*/ 1625558 h 1625557"/>
                <a:gd name="connsiteX689" fmla="*/ 7879466 w 11218359"/>
                <a:gd name="connsiteY689" fmla="*/ 1625558 h 1625557"/>
                <a:gd name="connsiteX690" fmla="*/ 7890896 w 11218359"/>
                <a:gd name="connsiteY690" fmla="*/ 1625558 h 1625557"/>
                <a:gd name="connsiteX691" fmla="*/ 7902326 w 11218359"/>
                <a:gd name="connsiteY691" fmla="*/ 1625558 h 1625557"/>
                <a:gd name="connsiteX692" fmla="*/ 7913804 w 11218359"/>
                <a:gd name="connsiteY692" fmla="*/ 1625558 h 1625557"/>
                <a:gd name="connsiteX693" fmla="*/ 7925234 w 11218359"/>
                <a:gd name="connsiteY693" fmla="*/ 1625558 h 1625557"/>
                <a:gd name="connsiteX694" fmla="*/ 7936663 w 11218359"/>
                <a:gd name="connsiteY694" fmla="*/ 1625558 h 1625557"/>
                <a:gd name="connsiteX695" fmla="*/ 7948094 w 11218359"/>
                <a:gd name="connsiteY695" fmla="*/ 1625558 h 1625557"/>
                <a:gd name="connsiteX696" fmla="*/ 7959524 w 11218359"/>
                <a:gd name="connsiteY696" fmla="*/ 1625558 h 1625557"/>
                <a:gd name="connsiteX697" fmla="*/ 7971001 w 11218359"/>
                <a:gd name="connsiteY697" fmla="*/ 1625558 h 1625557"/>
                <a:gd name="connsiteX698" fmla="*/ 7982431 w 11218359"/>
                <a:gd name="connsiteY698" fmla="*/ 1625558 h 1625557"/>
                <a:gd name="connsiteX699" fmla="*/ 7993861 w 11218359"/>
                <a:gd name="connsiteY699" fmla="*/ 1625558 h 1625557"/>
                <a:gd name="connsiteX700" fmla="*/ 8005291 w 11218359"/>
                <a:gd name="connsiteY700" fmla="*/ 1625558 h 1625557"/>
                <a:gd name="connsiteX701" fmla="*/ 8016721 w 11218359"/>
                <a:gd name="connsiteY701" fmla="*/ 1625558 h 1625557"/>
                <a:gd name="connsiteX702" fmla="*/ 8028199 w 11218359"/>
                <a:gd name="connsiteY702" fmla="*/ 1625558 h 1625557"/>
                <a:gd name="connsiteX703" fmla="*/ 8039629 w 11218359"/>
                <a:gd name="connsiteY703" fmla="*/ 1625558 h 1625557"/>
                <a:gd name="connsiteX704" fmla="*/ 8051059 w 11218359"/>
                <a:gd name="connsiteY704" fmla="*/ 1625558 h 1625557"/>
                <a:gd name="connsiteX705" fmla="*/ 8062489 w 11218359"/>
                <a:gd name="connsiteY705" fmla="*/ 1625558 h 1625557"/>
                <a:gd name="connsiteX706" fmla="*/ 8073919 w 11218359"/>
                <a:gd name="connsiteY706" fmla="*/ 1625558 h 1625557"/>
                <a:gd name="connsiteX707" fmla="*/ 8085396 w 11218359"/>
                <a:gd name="connsiteY707" fmla="*/ 1625558 h 1625557"/>
                <a:gd name="connsiteX708" fmla="*/ 8096826 w 11218359"/>
                <a:gd name="connsiteY708" fmla="*/ 1625558 h 1625557"/>
                <a:gd name="connsiteX709" fmla="*/ 8108256 w 11218359"/>
                <a:gd name="connsiteY709" fmla="*/ 1625558 h 1625557"/>
                <a:gd name="connsiteX710" fmla="*/ 8119687 w 11218359"/>
                <a:gd name="connsiteY710" fmla="*/ 1625558 h 1625557"/>
                <a:gd name="connsiteX711" fmla="*/ 8131117 w 11218359"/>
                <a:gd name="connsiteY711" fmla="*/ 1625558 h 1625557"/>
                <a:gd name="connsiteX712" fmla="*/ 8142594 w 11218359"/>
                <a:gd name="connsiteY712" fmla="*/ 1625558 h 1625557"/>
                <a:gd name="connsiteX713" fmla="*/ 8154024 w 11218359"/>
                <a:gd name="connsiteY713" fmla="*/ 1625558 h 1625557"/>
                <a:gd name="connsiteX714" fmla="*/ 8165454 w 11218359"/>
                <a:gd name="connsiteY714" fmla="*/ 1625558 h 1625557"/>
                <a:gd name="connsiteX715" fmla="*/ 8176884 w 11218359"/>
                <a:gd name="connsiteY715" fmla="*/ 1625558 h 1625557"/>
                <a:gd name="connsiteX716" fmla="*/ 8188314 w 11218359"/>
                <a:gd name="connsiteY716" fmla="*/ 1625558 h 1625557"/>
                <a:gd name="connsiteX717" fmla="*/ 8199792 w 11218359"/>
                <a:gd name="connsiteY717" fmla="*/ 1625558 h 1625557"/>
                <a:gd name="connsiteX718" fmla="*/ 8211222 w 11218359"/>
                <a:gd name="connsiteY718" fmla="*/ 1625558 h 1625557"/>
                <a:gd name="connsiteX719" fmla="*/ 8222652 w 11218359"/>
                <a:gd name="connsiteY719" fmla="*/ 1625558 h 1625557"/>
                <a:gd name="connsiteX720" fmla="*/ 8234082 w 11218359"/>
                <a:gd name="connsiteY720" fmla="*/ 1625558 h 1625557"/>
                <a:gd name="connsiteX721" fmla="*/ 8245512 w 11218359"/>
                <a:gd name="connsiteY721" fmla="*/ 1625558 h 1625557"/>
                <a:gd name="connsiteX722" fmla="*/ 8256989 w 11218359"/>
                <a:gd name="connsiteY722" fmla="*/ 1625558 h 1625557"/>
                <a:gd name="connsiteX723" fmla="*/ 8268419 w 11218359"/>
                <a:gd name="connsiteY723" fmla="*/ 1625558 h 1625557"/>
                <a:gd name="connsiteX724" fmla="*/ 8279850 w 11218359"/>
                <a:gd name="connsiteY724" fmla="*/ 1625558 h 1625557"/>
                <a:gd name="connsiteX725" fmla="*/ 8291280 w 11218359"/>
                <a:gd name="connsiteY725" fmla="*/ 1625558 h 1625557"/>
                <a:gd name="connsiteX726" fmla="*/ 8302709 w 11218359"/>
                <a:gd name="connsiteY726" fmla="*/ 1625558 h 1625557"/>
                <a:gd name="connsiteX727" fmla="*/ 8314187 w 11218359"/>
                <a:gd name="connsiteY727" fmla="*/ 1625558 h 1625557"/>
                <a:gd name="connsiteX728" fmla="*/ 8325617 w 11218359"/>
                <a:gd name="connsiteY728" fmla="*/ 1625558 h 1625557"/>
                <a:gd name="connsiteX729" fmla="*/ 8337047 w 11218359"/>
                <a:gd name="connsiteY729" fmla="*/ 1625558 h 1625557"/>
                <a:gd name="connsiteX730" fmla="*/ 8348477 w 11218359"/>
                <a:gd name="connsiteY730" fmla="*/ 1625558 h 1625557"/>
                <a:gd name="connsiteX731" fmla="*/ 8359907 w 11218359"/>
                <a:gd name="connsiteY731" fmla="*/ 1625558 h 1625557"/>
                <a:gd name="connsiteX732" fmla="*/ 8371385 w 11218359"/>
                <a:gd name="connsiteY732" fmla="*/ 1625558 h 1625557"/>
                <a:gd name="connsiteX733" fmla="*/ 8382815 w 11218359"/>
                <a:gd name="connsiteY733" fmla="*/ 1625558 h 1625557"/>
                <a:gd name="connsiteX734" fmla="*/ 8394245 w 11218359"/>
                <a:gd name="connsiteY734" fmla="*/ 1625558 h 1625557"/>
                <a:gd name="connsiteX735" fmla="*/ 8405674 w 11218359"/>
                <a:gd name="connsiteY735" fmla="*/ 1625558 h 1625557"/>
                <a:gd name="connsiteX736" fmla="*/ 8417104 w 11218359"/>
                <a:gd name="connsiteY736" fmla="*/ 1625558 h 1625557"/>
                <a:gd name="connsiteX737" fmla="*/ 8428582 w 11218359"/>
                <a:gd name="connsiteY737" fmla="*/ 1625558 h 1625557"/>
                <a:gd name="connsiteX738" fmla="*/ 8440012 w 11218359"/>
                <a:gd name="connsiteY738" fmla="*/ 1625558 h 1625557"/>
                <a:gd name="connsiteX739" fmla="*/ 8451442 w 11218359"/>
                <a:gd name="connsiteY739" fmla="*/ 1625558 h 1625557"/>
                <a:gd name="connsiteX740" fmla="*/ 8462872 w 11218359"/>
                <a:gd name="connsiteY740" fmla="*/ 1625558 h 1625557"/>
                <a:gd name="connsiteX741" fmla="*/ 8474302 w 11218359"/>
                <a:gd name="connsiteY741" fmla="*/ 1625558 h 1625557"/>
                <a:gd name="connsiteX742" fmla="*/ 8485780 w 11218359"/>
                <a:gd name="connsiteY742" fmla="*/ 1625558 h 1625557"/>
                <a:gd name="connsiteX743" fmla="*/ 8497210 w 11218359"/>
                <a:gd name="connsiteY743" fmla="*/ 1625558 h 1625557"/>
                <a:gd name="connsiteX744" fmla="*/ 8508640 w 11218359"/>
                <a:gd name="connsiteY744" fmla="*/ 1625558 h 1625557"/>
                <a:gd name="connsiteX745" fmla="*/ 8520069 w 11218359"/>
                <a:gd name="connsiteY745" fmla="*/ 1625558 h 1625557"/>
                <a:gd name="connsiteX746" fmla="*/ 8531500 w 11218359"/>
                <a:gd name="connsiteY746" fmla="*/ 1625558 h 1625557"/>
                <a:gd name="connsiteX747" fmla="*/ 8542977 w 11218359"/>
                <a:gd name="connsiteY747" fmla="*/ 1625558 h 1625557"/>
                <a:gd name="connsiteX748" fmla="*/ 8554407 w 11218359"/>
                <a:gd name="connsiteY748" fmla="*/ 1625558 h 1625557"/>
                <a:gd name="connsiteX749" fmla="*/ 8565837 w 11218359"/>
                <a:gd name="connsiteY749" fmla="*/ 1625558 h 1625557"/>
                <a:gd name="connsiteX750" fmla="*/ 8577267 w 11218359"/>
                <a:gd name="connsiteY750" fmla="*/ 1625558 h 1625557"/>
                <a:gd name="connsiteX751" fmla="*/ 8588697 w 11218359"/>
                <a:gd name="connsiteY751" fmla="*/ 1625558 h 1625557"/>
                <a:gd name="connsiteX752" fmla="*/ 8600175 w 11218359"/>
                <a:gd name="connsiteY752" fmla="*/ 1625558 h 1625557"/>
                <a:gd name="connsiteX753" fmla="*/ 8611605 w 11218359"/>
                <a:gd name="connsiteY753" fmla="*/ 1625558 h 1625557"/>
                <a:gd name="connsiteX754" fmla="*/ 8623035 w 11218359"/>
                <a:gd name="connsiteY754" fmla="*/ 1625558 h 1625557"/>
                <a:gd name="connsiteX755" fmla="*/ 8634465 w 11218359"/>
                <a:gd name="connsiteY755" fmla="*/ 1625558 h 1625557"/>
                <a:gd name="connsiteX756" fmla="*/ 8645895 w 11218359"/>
                <a:gd name="connsiteY756" fmla="*/ 1625558 h 1625557"/>
                <a:gd name="connsiteX757" fmla="*/ 8657373 w 11218359"/>
                <a:gd name="connsiteY757" fmla="*/ 1625558 h 1625557"/>
                <a:gd name="connsiteX758" fmla="*/ 8668802 w 11218359"/>
                <a:gd name="connsiteY758" fmla="*/ 1625558 h 1625557"/>
                <a:gd name="connsiteX759" fmla="*/ 8680232 w 11218359"/>
                <a:gd name="connsiteY759" fmla="*/ 1625558 h 1625557"/>
                <a:gd name="connsiteX760" fmla="*/ 8691662 w 11218359"/>
                <a:gd name="connsiteY760" fmla="*/ 1625558 h 1625557"/>
                <a:gd name="connsiteX761" fmla="*/ 8703093 w 11218359"/>
                <a:gd name="connsiteY761" fmla="*/ 1625558 h 1625557"/>
                <a:gd name="connsiteX762" fmla="*/ 8714570 w 11218359"/>
                <a:gd name="connsiteY762" fmla="*/ 1625558 h 1625557"/>
                <a:gd name="connsiteX763" fmla="*/ 8726000 w 11218359"/>
                <a:gd name="connsiteY763" fmla="*/ 1625558 h 1625557"/>
                <a:gd name="connsiteX764" fmla="*/ 8737430 w 11218359"/>
                <a:gd name="connsiteY764" fmla="*/ 1625558 h 1625557"/>
                <a:gd name="connsiteX765" fmla="*/ 8748860 w 11218359"/>
                <a:gd name="connsiteY765" fmla="*/ 1625558 h 1625557"/>
                <a:gd name="connsiteX766" fmla="*/ 8760290 w 11218359"/>
                <a:gd name="connsiteY766" fmla="*/ 1625558 h 1625557"/>
                <a:gd name="connsiteX767" fmla="*/ 8771768 w 11218359"/>
                <a:gd name="connsiteY767" fmla="*/ 1625558 h 1625557"/>
                <a:gd name="connsiteX768" fmla="*/ 8783198 w 11218359"/>
                <a:gd name="connsiteY768" fmla="*/ 1625558 h 1625557"/>
                <a:gd name="connsiteX769" fmla="*/ 8794628 w 11218359"/>
                <a:gd name="connsiteY769" fmla="*/ 1625558 h 1625557"/>
                <a:gd name="connsiteX770" fmla="*/ 8806058 w 11218359"/>
                <a:gd name="connsiteY770" fmla="*/ 1625558 h 1625557"/>
                <a:gd name="connsiteX771" fmla="*/ 8817488 w 11218359"/>
                <a:gd name="connsiteY771" fmla="*/ 1625558 h 1625557"/>
                <a:gd name="connsiteX772" fmla="*/ 8828918 w 11218359"/>
                <a:gd name="connsiteY772" fmla="*/ 1625558 h 1625557"/>
                <a:gd name="connsiteX773" fmla="*/ 8840395 w 11218359"/>
                <a:gd name="connsiteY773" fmla="*/ 1625558 h 1625557"/>
                <a:gd name="connsiteX774" fmla="*/ 8851825 w 11218359"/>
                <a:gd name="connsiteY774" fmla="*/ 1625558 h 1625557"/>
                <a:gd name="connsiteX775" fmla="*/ 8863256 w 11218359"/>
                <a:gd name="connsiteY775" fmla="*/ 1625558 h 1625557"/>
                <a:gd name="connsiteX776" fmla="*/ 8874686 w 11218359"/>
                <a:gd name="connsiteY776" fmla="*/ 1625558 h 1625557"/>
                <a:gd name="connsiteX777" fmla="*/ 8886115 w 11218359"/>
                <a:gd name="connsiteY777" fmla="*/ 1625558 h 1625557"/>
                <a:gd name="connsiteX778" fmla="*/ 8897593 w 11218359"/>
                <a:gd name="connsiteY778" fmla="*/ 1625558 h 1625557"/>
                <a:gd name="connsiteX779" fmla="*/ 8909022 w 11218359"/>
                <a:gd name="connsiteY779" fmla="*/ 1625558 h 1625557"/>
                <a:gd name="connsiteX780" fmla="*/ 8920453 w 11218359"/>
                <a:gd name="connsiteY780" fmla="*/ 1625558 h 1625557"/>
                <a:gd name="connsiteX781" fmla="*/ 8931883 w 11218359"/>
                <a:gd name="connsiteY781" fmla="*/ 1625558 h 1625557"/>
                <a:gd name="connsiteX782" fmla="*/ 8943313 w 11218359"/>
                <a:gd name="connsiteY782" fmla="*/ 1625558 h 1625557"/>
                <a:gd name="connsiteX783" fmla="*/ 8954791 w 11218359"/>
                <a:gd name="connsiteY783" fmla="*/ 1625558 h 1625557"/>
                <a:gd name="connsiteX784" fmla="*/ 8966220 w 11218359"/>
                <a:gd name="connsiteY784" fmla="*/ 1625558 h 1625557"/>
                <a:gd name="connsiteX785" fmla="*/ 8977651 w 11218359"/>
                <a:gd name="connsiteY785" fmla="*/ 1625558 h 1625557"/>
                <a:gd name="connsiteX786" fmla="*/ 8989080 w 11218359"/>
                <a:gd name="connsiteY786" fmla="*/ 1625558 h 1625557"/>
                <a:gd name="connsiteX787" fmla="*/ 9000511 w 11218359"/>
                <a:gd name="connsiteY787" fmla="*/ 1625558 h 1625557"/>
                <a:gd name="connsiteX788" fmla="*/ 9011988 w 11218359"/>
                <a:gd name="connsiteY788" fmla="*/ 1625558 h 1625557"/>
                <a:gd name="connsiteX789" fmla="*/ 9023418 w 11218359"/>
                <a:gd name="connsiteY789" fmla="*/ 1625558 h 1625557"/>
                <a:gd name="connsiteX790" fmla="*/ 9034849 w 11218359"/>
                <a:gd name="connsiteY790" fmla="*/ 1625558 h 1625557"/>
                <a:gd name="connsiteX791" fmla="*/ 9046278 w 11218359"/>
                <a:gd name="connsiteY791" fmla="*/ 1625558 h 1625557"/>
                <a:gd name="connsiteX792" fmla="*/ 9057709 w 11218359"/>
                <a:gd name="connsiteY792" fmla="*/ 1625558 h 1625557"/>
                <a:gd name="connsiteX793" fmla="*/ 9069186 w 11218359"/>
                <a:gd name="connsiteY793" fmla="*/ 1625558 h 1625557"/>
                <a:gd name="connsiteX794" fmla="*/ 9080615 w 11218359"/>
                <a:gd name="connsiteY794" fmla="*/ 1625558 h 1625557"/>
                <a:gd name="connsiteX795" fmla="*/ 9092046 w 11218359"/>
                <a:gd name="connsiteY795" fmla="*/ 1625558 h 1625557"/>
                <a:gd name="connsiteX796" fmla="*/ 9103476 w 11218359"/>
                <a:gd name="connsiteY796" fmla="*/ 1625558 h 1625557"/>
                <a:gd name="connsiteX797" fmla="*/ 9114906 w 11218359"/>
                <a:gd name="connsiteY797" fmla="*/ 1625558 h 1625557"/>
                <a:gd name="connsiteX798" fmla="*/ 9126384 w 11218359"/>
                <a:gd name="connsiteY798" fmla="*/ 1625558 h 1625557"/>
                <a:gd name="connsiteX799" fmla="*/ 9137813 w 11218359"/>
                <a:gd name="connsiteY799" fmla="*/ 1625558 h 1625557"/>
                <a:gd name="connsiteX800" fmla="*/ 9149244 w 11218359"/>
                <a:gd name="connsiteY800" fmla="*/ 1625558 h 1625557"/>
                <a:gd name="connsiteX801" fmla="*/ 9160673 w 11218359"/>
                <a:gd name="connsiteY801" fmla="*/ 1625558 h 1625557"/>
                <a:gd name="connsiteX802" fmla="*/ 9172104 w 11218359"/>
                <a:gd name="connsiteY802" fmla="*/ 1625558 h 1625557"/>
                <a:gd name="connsiteX803" fmla="*/ 9183581 w 11218359"/>
                <a:gd name="connsiteY803" fmla="*/ 1625558 h 1625557"/>
                <a:gd name="connsiteX804" fmla="*/ 9195011 w 11218359"/>
                <a:gd name="connsiteY804" fmla="*/ 1625558 h 1625557"/>
                <a:gd name="connsiteX805" fmla="*/ 9206442 w 11218359"/>
                <a:gd name="connsiteY805" fmla="*/ 1625558 h 1625557"/>
                <a:gd name="connsiteX806" fmla="*/ 9217871 w 11218359"/>
                <a:gd name="connsiteY806" fmla="*/ 1625558 h 1625557"/>
                <a:gd name="connsiteX807" fmla="*/ 9229301 w 11218359"/>
                <a:gd name="connsiteY807" fmla="*/ 1625558 h 1625557"/>
                <a:gd name="connsiteX808" fmla="*/ 9240779 w 11218359"/>
                <a:gd name="connsiteY808" fmla="*/ 1625558 h 1625557"/>
                <a:gd name="connsiteX809" fmla="*/ 9252209 w 11218359"/>
                <a:gd name="connsiteY809" fmla="*/ 1625558 h 1625557"/>
                <a:gd name="connsiteX810" fmla="*/ 9263639 w 11218359"/>
                <a:gd name="connsiteY810" fmla="*/ 1625558 h 1625557"/>
                <a:gd name="connsiteX811" fmla="*/ 9275069 w 11218359"/>
                <a:gd name="connsiteY811" fmla="*/ 1625558 h 1625557"/>
                <a:gd name="connsiteX812" fmla="*/ 9286498 w 11218359"/>
                <a:gd name="connsiteY812" fmla="*/ 1625558 h 1625557"/>
                <a:gd name="connsiteX813" fmla="*/ 9297977 w 11218359"/>
                <a:gd name="connsiteY813" fmla="*/ 1625558 h 1625557"/>
                <a:gd name="connsiteX814" fmla="*/ 9309406 w 11218359"/>
                <a:gd name="connsiteY814" fmla="*/ 1625558 h 1625557"/>
                <a:gd name="connsiteX815" fmla="*/ 9320837 w 11218359"/>
                <a:gd name="connsiteY815" fmla="*/ 1625558 h 1625557"/>
                <a:gd name="connsiteX816" fmla="*/ 9332266 w 11218359"/>
                <a:gd name="connsiteY816" fmla="*/ 1625558 h 1625557"/>
                <a:gd name="connsiteX817" fmla="*/ 9343696 w 11218359"/>
                <a:gd name="connsiteY817" fmla="*/ 1625558 h 1625557"/>
                <a:gd name="connsiteX818" fmla="*/ 9355174 w 11218359"/>
                <a:gd name="connsiteY818" fmla="*/ 1625558 h 1625557"/>
                <a:gd name="connsiteX819" fmla="*/ 9366604 w 11218359"/>
                <a:gd name="connsiteY819" fmla="*/ 1625558 h 1625557"/>
                <a:gd name="connsiteX820" fmla="*/ 9378035 w 11218359"/>
                <a:gd name="connsiteY820" fmla="*/ 1625558 h 1625557"/>
                <a:gd name="connsiteX821" fmla="*/ 9389464 w 11218359"/>
                <a:gd name="connsiteY821" fmla="*/ 1625558 h 1625557"/>
                <a:gd name="connsiteX822" fmla="*/ 9400894 w 11218359"/>
                <a:gd name="connsiteY822" fmla="*/ 1625558 h 1625557"/>
                <a:gd name="connsiteX823" fmla="*/ 9412372 w 11218359"/>
                <a:gd name="connsiteY823" fmla="*/ 1625558 h 1625557"/>
                <a:gd name="connsiteX824" fmla="*/ 9423802 w 11218359"/>
                <a:gd name="connsiteY824" fmla="*/ 1625558 h 1625557"/>
                <a:gd name="connsiteX825" fmla="*/ 9435232 w 11218359"/>
                <a:gd name="connsiteY825" fmla="*/ 1625558 h 1625557"/>
                <a:gd name="connsiteX826" fmla="*/ 9446662 w 11218359"/>
                <a:gd name="connsiteY826" fmla="*/ 1625558 h 1625557"/>
                <a:gd name="connsiteX827" fmla="*/ 9458091 w 11218359"/>
                <a:gd name="connsiteY827" fmla="*/ 1625558 h 1625557"/>
                <a:gd name="connsiteX828" fmla="*/ 9469570 w 11218359"/>
                <a:gd name="connsiteY828" fmla="*/ 1625558 h 1625557"/>
                <a:gd name="connsiteX829" fmla="*/ 9480999 w 11218359"/>
                <a:gd name="connsiteY829" fmla="*/ 1625558 h 1625557"/>
                <a:gd name="connsiteX830" fmla="*/ 9492429 w 11218359"/>
                <a:gd name="connsiteY830" fmla="*/ 1625558 h 1625557"/>
                <a:gd name="connsiteX831" fmla="*/ 9503859 w 11218359"/>
                <a:gd name="connsiteY831" fmla="*/ 1625558 h 1625557"/>
                <a:gd name="connsiteX832" fmla="*/ 9515289 w 11218359"/>
                <a:gd name="connsiteY832" fmla="*/ 1625558 h 1625557"/>
                <a:gd name="connsiteX833" fmla="*/ 9526767 w 11218359"/>
                <a:gd name="connsiteY833" fmla="*/ 1625558 h 1625557"/>
                <a:gd name="connsiteX834" fmla="*/ 9538197 w 11218359"/>
                <a:gd name="connsiteY834" fmla="*/ 1625558 h 1625557"/>
                <a:gd name="connsiteX835" fmla="*/ 9549626 w 11218359"/>
                <a:gd name="connsiteY835" fmla="*/ 1625558 h 1625557"/>
                <a:gd name="connsiteX836" fmla="*/ 9561057 w 11218359"/>
                <a:gd name="connsiteY836" fmla="*/ 1625558 h 1625557"/>
                <a:gd name="connsiteX837" fmla="*/ 9572487 w 11218359"/>
                <a:gd name="connsiteY837" fmla="*/ 1625558 h 1625557"/>
                <a:gd name="connsiteX838" fmla="*/ 9583965 w 11218359"/>
                <a:gd name="connsiteY838" fmla="*/ 1625558 h 1625557"/>
                <a:gd name="connsiteX839" fmla="*/ 9595395 w 11218359"/>
                <a:gd name="connsiteY839" fmla="*/ 1625558 h 1625557"/>
                <a:gd name="connsiteX840" fmla="*/ 9606824 w 11218359"/>
                <a:gd name="connsiteY840" fmla="*/ 1625558 h 1625557"/>
                <a:gd name="connsiteX841" fmla="*/ 9618255 w 11218359"/>
                <a:gd name="connsiteY841" fmla="*/ 1625558 h 1625557"/>
                <a:gd name="connsiteX842" fmla="*/ 9629684 w 11218359"/>
                <a:gd name="connsiteY842" fmla="*/ 1625558 h 1625557"/>
                <a:gd name="connsiteX843" fmla="*/ 9641163 w 11218359"/>
                <a:gd name="connsiteY843" fmla="*/ 1625558 h 1625557"/>
                <a:gd name="connsiteX844" fmla="*/ 9652592 w 11218359"/>
                <a:gd name="connsiteY844" fmla="*/ 1625558 h 1625557"/>
                <a:gd name="connsiteX845" fmla="*/ 9664022 w 11218359"/>
                <a:gd name="connsiteY845" fmla="*/ 1625558 h 1625557"/>
                <a:gd name="connsiteX846" fmla="*/ 9675452 w 11218359"/>
                <a:gd name="connsiteY846" fmla="*/ 1625558 h 1625557"/>
                <a:gd name="connsiteX847" fmla="*/ 9686882 w 11218359"/>
                <a:gd name="connsiteY847" fmla="*/ 1625558 h 1625557"/>
                <a:gd name="connsiteX848" fmla="*/ 9698360 w 11218359"/>
                <a:gd name="connsiteY848" fmla="*/ 1625558 h 1625557"/>
                <a:gd name="connsiteX849" fmla="*/ 9709790 w 11218359"/>
                <a:gd name="connsiteY849" fmla="*/ 1625558 h 1625557"/>
                <a:gd name="connsiteX850" fmla="*/ 9721219 w 11218359"/>
                <a:gd name="connsiteY850" fmla="*/ 1625558 h 1625557"/>
                <a:gd name="connsiteX851" fmla="*/ 9732650 w 11218359"/>
                <a:gd name="connsiteY851" fmla="*/ 1625558 h 1625557"/>
                <a:gd name="connsiteX852" fmla="*/ 9744080 w 11218359"/>
                <a:gd name="connsiteY852" fmla="*/ 1625558 h 1625557"/>
                <a:gd name="connsiteX853" fmla="*/ 9755557 w 11218359"/>
                <a:gd name="connsiteY853" fmla="*/ 1625558 h 1625557"/>
                <a:gd name="connsiteX854" fmla="*/ 9766988 w 11218359"/>
                <a:gd name="connsiteY854" fmla="*/ 1625558 h 1625557"/>
                <a:gd name="connsiteX855" fmla="*/ 9778417 w 11218359"/>
                <a:gd name="connsiteY855" fmla="*/ 1625558 h 1625557"/>
                <a:gd name="connsiteX856" fmla="*/ 9789848 w 11218359"/>
                <a:gd name="connsiteY856" fmla="*/ 1625558 h 1625557"/>
                <a:gd name="connsiteX857" fmla="*/ 9801277 w 11218359"/>
                <a:gd name="connsiteY857" fmla="*/ 1625558 h 1625557"/>
                <a:gd name="connsiteX858" fmla="*/ 9812755 w 11218359"/>
                <a:gd name="connsiteY858" fmla="*/ 1625558 h 1625557"/>
                <a:gd name="connsiteX859" fmla="*/ 9824185 w 11218359"/>
                <a:gd name="connsiteY859" fmla="*/ 1625558 h 1625557"/>
                <a:gd name="connsiteX860" fmla="*/ 9835615 w 11218359"/>
                <a:gd name="connsiteY860" fmla="*/ 1625558 h 1625557"/>
                <a:gd name="connsiteX861" fmla="*/ 9847045 w 11218359"/>
                <a:gd name="connsiteY861" fmla="*/ 1625558 h 1625557"/>
                <a:gd name="connsiteX862" fmla="*/ 9858475 w 11218359"/>
                <a:gd name="connsiteY862" fmla="*/ 1625558 h 1625557"/>
                <a:gd name="connsiteX863" fmla="*/ 9869952 w 11218359"/>
                <a:gd name="connsiteY863" fmla="*/ 1625558 h 1625557"/>
                <a:gd name="connsiteX864" fmla="*/ 9881383 w 11218359"/>
                <a:gd name="connsiteY864" fmla="*/ 1625558 h 1625557"/>
                <a:gd name="connsiteX865" fmla="*/ 9892812 w 11218359"/>
                <a:gd name="connsiteY865" fmla="*/ 1625558 h 1625557"/>
                <a:gd name="connsiteX866" fmla="*/ 9904243 w 11218359"/>
                <a:gd name="connsiteY866" fmla="*/ 1625558 h 1625557"/>
                <a:gd name="connsiteX867" fmla="*/ 9915673 w 11218359"/>
                <a:gd name="connsiteY867" fmla="*/ 1625558 h 1625557"/>
                <a:gd name="connsiteX868" fmla="*/ 9927102 w 11218359"/>
                <a:gd name="connsiteY868" fmla="*/ 1625558 h 1625557"/>
                <a:gd name="connsiteX869" fmla="*/ 9938581 w 11218359"/>
                <a:gd name="connsiteY869" fmla="*/ 1625558 h 1625557"/>
                <a:gd name="connsiteX870" fmla="*/ 9950010 w 11218359"/>
                <a:gd name="connsiteY870" fmla="*/ 1625558 h 1625557"/>
                <a:gd name="connsiteX871" fmla="*/ 9961441 w 11218359"/>
                <a:gd name="connsiteY871" fmla="*/ 1625558 h 1625557"/>
                <a:gd name="connsiteX872" fmla="*/ 9972870 w 11218359"/>
                <a:gd name="connsiteY872" fmla="*/ 1625558 h 1625557"/>
                <a:gd name="connsiteX873" fmla="*/ 9984300 w 11218359"/>
                <a:gd name="connsiteY873" fmla="*/ 1625558 h 1625557"/>
                <a:gd name="connsiteX874" fmla="*/ 9995778 w 11218359"/>
                <a:gd name="connsiteY874" fmla="*/ 1625558 h 1625557"/>
                <a:gd name="connsiteX875" fmla="*/ 10007208 w 11218359"/>
                <a:gd name="connsiteY875" fmla="*/ 1625558 h 1625557"/>
                <a:gd name="connsiteX876" fmla="*/ 10018638 w 11218359"/>
                <a:gd name="connsiteY876" fmla="*/ 1625558 h 1625557"/>
                <a:gd name="connsiteX877" fmla="*/ 10030068 w 11218359"/>
                <a:gd name="connsiteY877" fmla="*/ 1625558 h 1625557"/>
                <a:gd name="connsiteX878" fmla="*/ 10041498 w 11218359"/>
                <a:gd name="connsiteY878" fmla="*/ 1625558 h 1625557"/>
                <a:gd name="connsiteX879" fmla="*/ 10052976 w 11218359"/>
                <a:gd name="connsiteY879" fmla="*/ 1625558 h 1625557"/>
                <a:gd name="connsiteX880" fmla="*/ 10064405 w 11218359"/>
                <a:gd name="connsiteY880" fmla="*/ 1625558 h 1625557"/>
                <a:gd name="connsiteX881" fmla="*/ 10075835 w 11218359"/>
                <a:gd name="connsiteY881" fmla="*/ 1625558 h 1625557"/>
                <a:gd name="connsiteX882" fmla="*/ 10087266 w 11218359"/>
                <a:gd name="connsiteY882" fmla="*/ 1625558 h 1625557"/>
                <a:gd name="connsiteX883" fmla="*/ 10098695 w 11218359"/>
                <a:gd name="connsiteY883" fmla="*/ 1625558 h 1625557"/>
                <a:gd name="connsiteX884" fmla="*/ 10110174 w 11218359"/>
                <a:gd name="connsiteY884" fmla="*/ 1625558 h 1625557"/>
                <a:gd name="connsiteX885" fmla="*/ 10121603 w 11218359"/>
                <a:gd name="connsiteY885" fmla="*/ 1625558 h 1625557"/>
                <a:gd name="connsiteX886" fmla="*/ 10133033 w 11218359"/>
                <a:gd name="connsiteY886" fmla="*/ 1625558 h 1625557"/>
                <a:gd name="connsiteX887" fmla="*/ 10144463 w 11218359"/>
                <a:gd name="connsiteY887" fmla="*/ 1625558 h 1625557"/>
                <a:gd name="connsiteX888" fmla="*/ 10155893 w 11218359"/>
                <a:gd name="connsiteY888" fmla="*/ 1625558 h 1625557"/>
                <a:gd name="connsiteX889" fmla="*/ 10167371 w 11218359"/>
                <a:gd name="connsiteY889" fmla="*/ 1625558 h 1625557"/>
                <a:gd name="connsiteX890" fmla="*/ 10178801 w 11218359"/>
                <a:gd name="connsiteY890" fmla="*/ 1625558 h 1625557"/>
                <a:gd name="connsiteX891" fmla="*/ 10190230 w 11218359"/>
                <a:gd name="connsiteY891" fmla="*/ 1625558 h 1625557"/>
                <a:gd name="connsiteX892" fmla="*/ 10201661 w 11218359"/>
                <a:gd name="connsiteY892" fmla="*/ 1625558 h 1625557"/>
                <a:gd name="connsiteX893" fmla="*/ 10213091 w 11218359"/>
                <a:gd name="connsiteY893" fmla="*/ 1625558 h 1625557"/>
                <a:gd name="connsiteX894" fmla="*/ 10224569 w 11218359"/>
                <a:gd name="connsiteY894" fmla="*/ 1625558 h 1625557"/>
                <a:gd name="connsiteX895" fmla="*/ 10235998 w 11218359"/>
                <a:gd name="connsiteY895" fmla="*/ 1625558 h 1625557"/>
                <a:gd name="connsiteX896" fmla="*/ 10247428 w 11218359"/>
                <a:gd name="connsiteY896" fmla="*/ 1625558 h 1625557"/>
                <a:gd name="connsiteX897" fmla="*/ 10258859 w 11218359"/>
                <a:gd name="connsiteY897" fmla="*/ 1625558 h 1625557"/>
                <a:gd name="connsiteX898" fmla="*/ 10270288 w 11218359"/>
                <a:gd name="connsiteY898" fmla="*/ 1625558 h 1625557"/>
                <a:gd name="connsiteX899" fmla="*/ 10281767 w 11218359"/>
                <a:gd name="connsiteY899" fmla="*/ 1625558 h 1625557"/>
                <a:gd name="connsiteX900" fmla="*/ 10293196 w 11218359"/>
                <a:gd name="connsiteY900" fmla="*/ 1625558 h 1625557"/>
                <a:gd name="connsiteX901" fmla="*/ 10304626 w 11218359"/>
                <a:gd name="connsiteY901" fmla="*/ 1625558 h 1625557"/>
                <a:gd name="connsiteX902" fmla="*/ 10316056 w 11218359"/>
                <a:gd name="connsiteY902" fmla="*/ 1625558 h 1625557"/>
                <a:gd name="connsiteX903" fmla="*/ 10327486 w 11218359"/>
                <a:gd name="connsiteY903" fmla="*/ 1625558 h 1625557"/>
                <a:gd name="connsiteX904" fmla="*/ 10338963 w 11218359"/>
                <a:gd name="connsiteY904" fmla="*/ 1625558 h 1625557"/>
                <a:gd name="connsiteX905" fmla="*/ 10350394 w 11218359"/>
                <a:gd name="connsiteY905" fmla="*/ 1625558 h 1625557"/>
                <a:gd name="connsiteX906" fmla="*/ 10361823 w 11218359"/>
                <a:gd name="connsiteY906" fmla="*/ 1625558 h 1625557"/>
                <a:gd name="connsiteX907" fmla="*/ 10373254 w 11218359"/>
                <a:gd name="connsiteY907" fmla="*/ 1625558 h 1625557"/>
                <a:gd name="connsiteX908" fmla="*/ 10384684 w 11218359"/>
                <a:gd name="connsiteY908" fmla="*/ 1625558 h 1625557"/>
                <a:gd name="connsiteX909" fmla="*/ 10396161 w 11218359"/>
                <a:gd name="connsiteY909" fmla="*/ 1625558 h 1625557"/>
                <a:gd name="connsiteX910" fmla="*/ 10407591 w 11218359"/>
                <a:gd name="connsiteY910" fmla="*/ 1625558 h 1625557"/>
                <a:gd name="connsiteX911" fmla="*/ 10419021 w 11218359"/>
                <a:gd name="connsiteY911" fmla="*/ 1625558 h 1625557"/>
                <a:gd name="connsiteX912" fmla="*/ 10430452 w 11218359"/>
                <a:gd name="connsiteY912" fmla="*/ 1625558 h 1625557"/>
                <a:gd name="connsiteX913" fmla="*/ 10441881 w 11218359"/>
                <a:gd name="connsiteY913" fmla="*/ 1625558 h 1625557"/>
                <a:gd name="connsiteX914" fmla="*/ 10453358 w 11218359"/>
                <a:gd name="connsiteY914" fmla="*/ 1625558 h 1625557"/>
                <a:gd name="connsiteX915" fmla="*/ 10464789 w 11218359"/>
                <a:gd name="connsiteY915" fmla="*/ 1625558 h 1625557"/>
                <a:gd name="connsiteX916" fmla="*/ 10476219 w 11218359"/>
                <a:gd name="connsiteY916" fmla="*/ 1625558 h 1625557"/>
                <a:gd name="connsiteX917" fmla="*/ 10487649 w 11218359"/>
                <a:gd name="connsiteY917" fmla="*/ 1625558 h 1625557"/>
                <a:gd name="connsiteX918" fmla="*/ 10499079 w 11218359"/>
                <a:gd name="connsiteY918" fmla="*/ 1625558 h 1625557"/>
                <a:gd name="connsiteX919" fmla="*/ 10510556 w 11218359"/>
                <a:gd name="connsiteY919" fmla="*/ 1625558 h 1625557"/>
                <a:gd name="connsiteX920" fmla="*/ 10521987 w 11218359"/>
                <a:gd name="connsiteY920" fmla="*/ 1625558 h 1625557"/>
                <a:gd name="connsiteX921" fmla="*/ 10533416 w 11218359"/>
                <a:gd name="connsiteY921" fmla="*/ 1625558 h 1625557"/>
                <a:gd name="connsiteX922" fmla="*/ 10544847 w 11218359"/>
                <a:gd name="connsiteY922" fmla="*/ 1625558 h 1625557"/>
                <a:gd name="connsiteX923" fmla="*/ 10556277 w 11218359"/>
                <a:gd name="connsiteY923" fmla="*/ 1625558 h 1625557"/>
                <a:gd name="connsiteX924" fmla="*/ 10567754 w 11218359"/>
                <a:gd name="connsiteY924" fmla="*/ 1625558 h 1625557"/>
                <a:gd name="connsiteX925" fmla="*/ 10579184 w 11218359"/>
                <a:gd name="connsiteY925" fmla="*/ 1625558 h 1625557"/>
                <a:gd name="connsiteX926" fmla="*/ 10590614 w 11218359"/>
                <a:gd name="connsiteY926" fmla="*/ 1625558 h 1625557"/>
                <a:gd name="connsiteX927" fmla="*/ 10602045 w 11218359"/>
                <a:gd name="connsiteY927" fmla="*/ 1625558 h 1625557"/>
                <a:gd name="connsiteX928" fmla="*/ 10613474 w 11218359"/>
                <a:gd name="connsiteY928" fmla="*/ 1625558 h 1625557"/>
                <a:gd name="connsiteX929" fmla="*/ 10624951 w 11218359"/>
                <a:gd name="connsiteY929" fmla="*/ 1625558 h 1625557"/>
                <a:gd name="connsiteX930" fmla="*/ 10636382 w 11218359"/>
                <a:gd name="connsiteY930" fmla="*/ 1625558 h 1625557"/>
                <a:gd name="connsiteX931" fmla="*/ 10647812 w 11218359"/>
                <a:gd name="connsiteY931" fmla="*/ 1625558 h 1625557"/>
                <a:gd name="connsiteX932" fmla="*/ 10659241 w 11218359"/>
                <a:gd name="connsiteY932" fmla="*/ 1625558 h 1625557"/>
                <a:gd name="connsiteX933" fmla="*/ 10670672 w 11218359"/>
                <a:gd name="connsiteY933" fmla="*/ 1625558 h 1625557"/>
                <a:gd name="connsiteX934" fmla="*/ 10682149 w 11218359"/>
                <a:gd name="connsiteY934" fmla="*/ 1625558 h 1625557"/>
                <a:gd name="connsiteX935" fmla="*/ 10693580 w 11218359"/>
                <a:gd name="connsiteY935" fmla="*/ 1625558 h 1625557"/>
                <a:gd name="connsiteX936" fmla="*/ 10705009 w 11218359"/>
                <a:gd name="connsiteY936" fmla="*/ 1625558 h 1625557"/>
                <a:gd name="connsiteX937" fmla="*/ 10716439 w 11218359"/>
                <a:gd name="connsiteY937" fmla="*/ 1625558 h 1625557"/>
                <a:gd name="connsiteX938" fmla="*/ 10727870 w 11218359"/>
                <a:gd name="connsiteY938" fmla="*/ 1625558 h 1625557"/>
                <a:gd name="connsiteX939" fmla="*/ 10739347 w 11218359"/>
                <a:gd name="connsiteY939" fmla="*/ 1625558 h 1625557"/>
                <a:gd name="connsiteX940" fmla="*/ 10750778 w 11218359"/>
                <a:gd name="connsiteY940" fmla="*/ 1625558 h 1625557"/>
                <a:gd name="connsiteX941" fmla="*/ 10762207 w 11218359"/>
                <a:gd name="connsiteY941" fmla="*/ 1625558 h 1625557"/>
                <a:gd name="connsiteX942" fmla="*/ 10773637 w 11218359"/>
                <a:gd name="connsiteY942" fmla="*/ 1625558 h 1625557"/>
                <a:gd name="connsiteX943" fmla="*/ 10785067 w 11218359"/>
                <a:gd name="connsiteY943" fmla="*/ 1625558 h 1625557"/>
                <a:gd name="connsiteX944" fmla="*/ 10796544 w 11218359"/>
                <a:gd name="connsiteY944" fmla="*/ 1625558 h 1625557"/>
                <a:gd name="connsiteX945" fmla="*/ 10807975 w 11218359"/>
                <a:gd name="connsiteY945" fmla="*/ 1625558 h 1625557"/>
                <a:gd name="connsiteX946" fmla="*/ 10819405 w 11218359"/>
                <a:gd name="connsiteY946" fmla="*/ 1625558 h 1625557"/>
                <a:gd name="connsiteX947" fmla="*/ 10830834 w 11218359"/>
                <a:gd name="connsiteY947" fmla="*/ 1625558 h 1625557"/>
                <a:gd name="connsiteX948" fmla="*/ 10842265 w 11218359"/>
                <a:gd name="connsiteY948" fmla="*/ 1625558 h 1625557"/>
                <a:gd name="connsiteX949" fmla="*/ 10853742 w 11218359"/>
                <a:gd name="connsiteY949" fmla="*/ 1625558 h 1625557"/>
                <a:gd name="connsiteX950" fmla="*/ 10865173 w 11218359"/>
                <a:gd name="connsiteY950" fmla="*/ 1625558 h 1625557"/>
                <a:gd name="connsiteX951" fmla="*/ 10876602 w 11218359"/>
                <a:gd name="connsiteY951" fmla="*/ 1625558 h 1625557"/>
                <a:gd name="connsiteX952" fmla="*/ 10888032 w 11218359"/>
                <a:gd name="connsiteY952" fmla="*/ 1625558 h 1625557"/>
                <a:gd name="connsiteX953" fmla="*/ 10899463 w 11218359"/>
                <a:gd name="connsiteY953" fmla="*/ 1625558 h 1625557"/>
                <a:gd name="connsiteX954" fmla="*/ 10910892 w 11218359"/>
                <a:gd name="connsiteY954" fmla="*/ 1625558 h 1625557"/>
                <a:gd name="connsiteX955" fmla="*/ 10922369 w 11218359"/>
                <a:gd name="connsiteY955" fmla="*/ 1625558 h 1625557"/>
                <a:gd name="connsiteX956" fmla="*/ 10933800 w 11218359"/>
                <a:gd name="connsiteY956" fmla="*/ 1625558 h 1625557"/>
                <a:gd name="connsiteX957" fmla="*/ 10945230 w 11218359"/>
                <a:gd name="connsiteY957" fmla="*/ 1625558 h 1625557"/>
                <a:gd name="connsiteX958" fmla="*/ 10956660 w 11218359"/>
                <a:gd name="connsiteY958" fmla="*/ 1625558 h 1625557"/>
                <a:gd name="connsiteX959" fmla="*/ 10968090 w 11218359"/>
                <a:gd name="connsiteY959" fmla="*/ 1625558 h 1625557"/>
                <a:gd name="connsiteX960" fmla="*/ 10979567 w 11218359"/>
                <a:gd name="connsiteY960" fmla="*/ 1625558 h 1625557"/>
                <a:gd name="connsiteX961" fmla="*/ 10990998 w 11218359"/>
                <a:gd name="connsiteY961" fmla="*/ 1625558 h 1625557"/>
                <a:gd name="connsiteX962" fmla="*/ 11002427 w 11218359"/>
                <a:gd name="connsiteY962" fmla="*/ 1625558 h 1625557"/>
                <a:gd name="connsiteX963" fmla="*/ 11013858 w 11218359"/>
                <a:gd name="connsiteY963" fmla="*/ 1625558 h 1625557"/>
                <a:gd name="connsiteX964" fmla="*/ 11025287 w 11218359"/>
                <a:gd name="connsiteY964" fmla="*/ 1625558 h 1625557"/>
                <a:gd name="connsiteX965" fmla="*/ 11036765 w 11218359"/>
                <a:gd name="connsiteY965" fmla="*/ 1625558 h 1625557"/>
                <a:gd name="connsiteX966" fmla="*/ 11048195 w 11218359"/>
                <a:gd name="connsiteY966" fmla="*/ 1625558 h 1625557"/>
                <a:gd name="connsiteX967" fmla="*/ 11059625 w 11218359"/>
                <a:gd name="connsiteY967" fmla="*/ 1625558 h 1625557"/>
                <a:gd name="connsiteX968" fmla="*/ 11071056 w 11218359"/>
                <a:gd name="connsiteY968" fmla="*/ 1625558 h 1625557"/>
                <a:gd name="connsiteX969" fmla="*/ 11082485 w 11218359"/>
                <a:gd name="connsiteY969" fmla="*/ 1625558 h 1625557"/>
                <a:gd name="connsiteX970" fmla="*/ 11093962 w 11218359"/>
                <a:gd name="connsiteY970" fmla="*/ 1625558 h 1625557"/>
                <a:gd name="connsiteX971" fmla="*/ 11105393 w 11218359"/>
                <a:gd name="connsiteY971" fmla="*/ 1625558 h 1625557"/>
                <a:gd name="connsiteX972" fmla="*/ 11116823 w 11218359"/>
                <a:gd name="connsiteY972" fmla="*/ 1625558 h 1625557"/>
                <a:gd name="connsiteX973" fmla="*/ 11128253 w 11218359"/>
                <a:gd name="connsiteY973" fmla="*/ 1625558 h 1625557"/>
                <a:gd name="connsiteX974" fmla="*/ 11139683 w 11218359"/>
                <a:gd name="connsiteY974" fmla="*/ 1625558 h 1625557"/>
                <a:gd name="connsiteX975" fmla="*/ 11151160 w 11218359"/>
                <a:gd name="connsiteY975" fmla="*/ 1625558 h 1625557"/>
                <a:gd name="connsiteX976" fmla="*/ 11162591 w 11218359"/>
                <a:gd name="connsiteY976" fmla="*/ 1625558 h 1625557"/>
                <a:gd name="connsiteX977" fmla="*/ 11174020 w 11218359"/>
                <a:gd name="connsiteY977" fmla="*/ 1625558 h 1625557"/>
                <a:gd name="connsiteX978" fmla="*/ 11185451 w 11218359"/>
                <a:gd name="connsiteY978" fmla="*/ 1625558 h 1625557"/>
                <a:gd name="connsiteX979" fmla="*/ 11196881 w 11218359"/>
                <a:gd name="connsiteY979" fmla="*/ 1625558 h 1625557"/>
                <a:gd name="connsiteX980" fmla="*/ 11208358 w 11218359"/>
                <a:gd name="connsiteY980" fmla="*/ 1625558 h 1625557"/>
                <a:gd name="connsiteX981" fmla="*/ 11218359 w 11218359"/>
                <a:gd name="connsiteY981" fmla="*/ 1625558 h 162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25557">
                  <a:moveTo>
                    <a:pt x="0" y="1625558"/>
                  </a:moveTo>
                  <a:lnTo>
                    <a:pt x="9149" y="1625558"/>
                  </a:lnTo>
                  <a:lnTo>
                    <a:pt x="20588" y="1625558"/>
                  </a:lnTo>
                  <a:lnTo>
                    <a:pt x="32028" y="1625558"/>
                  </a:lnTo>
                  <a:lnTo>
                    <a:pt x="43467" y="1625558"/>
                  </a:lnTo>
                  <a:lnTo>
                    <a:pt x="54907" y="1625558"/>
                  </a:lnTo>
                  <a:lnTo>
                    <a:pt x="66346" y="1625558"/>
                  </a:lnTo>
                  <a:lnTo>
                    <a:pt x="77786" y="1625558"/>
                  </a:lnTo>
                  <a:lnTo>
                    <a:pt x="89225" y="1625558"/>
                  </a:lnTo>
                  <a:lnTo>
                    <a:pt x="100665" y="1625558"/>
                  </a:lnTo>
                  <a:lnTo>
                    <a:pt x="112104" y="1625558"/>
                  </a:lnTo>
                  <a:lnTo>
                    <a:pt x="123544" y="1625558"/>
                  </a:lnTo>
                  <a:lnTo>
                    <a:pt x="134979" y="1625558"/>
                  </a:lnTo>
                  <a:lnTo>
                    <a:pt x="146423" y="1625558"/>
                  </a:lnTo>
                  <a:lnTo>
                    <a:pt x="157858" y="1625558"/>
                  </a:lnTo>
                  <a:lnTo>
                    <a:pt x="169297" y="1625558"/>
                  </a:lnTo>
                  <a:lnTo>
                    <a:pt x="180737" y="1625558"/>
                  </a:lnTo>
                  <a:lnTo>
                    <a:pt x="192176" y="1625558"/>
                  </a:lnTo>
                  <a:lnTo>
                    <a:pt x="203616" y="1625558"/>
                  </a:lnTo>
                  <a:lnTo>
                    <a:pt x="215055" y="1625558"/>
                  </a:lnTo>
                  <a:lnTo>
                    <a:pt x="226495" y="1625558"/>
                  </a:lnTo>
                  <a:lnTo>
                    <a:pt x="237935" y="1625558"/>
                  </a:lnTo>
                  <a:lnTo>
                    <a:pt x="249374" y="1625558"/>
                  </a:lnTo>
                  <a:lnTo>
                    <a:pt x="260814" y="1625558"/>
                  </a:lnTo>
                  <a:lnTo>
                    <a:pt x="272253" y="1625558"/>
                  </a:lnTo>
                  <a:lnTo>
                    <a:pt x="283693" y="1625558"/>
                  </a:lnTo>
                  <a:lnTo>
                    <a:pt x="295132" y="1625558"/>
                  </a:lnTo>
                  <a:lnTo>
                    <a:pt x="306572" y="1625558"/>
                  </a:lnTo>
                  <a:lnTo>
                    <a:pt x="318011" y="1625558"/>
                  </a:lnTo>
                  <a:lnTo>
                    <a:pt x="329451" y="1625558"/>
                  </a:lnTo>
                  <a:lnTo>
                    <a:pt x="340890" y="1625558"/>
                  </a:lnTo>
                  <a:lnTo>
                    <a:pt x="352330" y="1625558"/>
                  </a:lnTo>
                  <a:lnTo>
                    <a:pt x="363769" y="1625558"/>
                  </a:lnTo>
                  <a:lnTo>
                    <a:pt x="375209" y="1625558"/>
                  </a:lnTo>
                  <a:lnTo>
                    <a:pt x="386648" y="1625558"/>
                  </a:lnTo>
                  <a:lnTo>
                    <a:pt x="398088" y="1625558"/>
                  </a:lnTo>
                  <a:lnTo>
                    <a:pt x="409527" y="1625558"/>
                  </a:lnTo>
                  <a:lnTo>
                    <a:pt x="420967" y="1625558"/>
                  </a:lnTo>
                  <a:lnTo>
                    <a:pt x="432406" y="1625558"/>
                  </a:lnTo>
                  <a:lnTo>
                    <a:pt x="443846" y="1625558"/>
                  </a:lnTo>
                  <a:lnTo>
                    <a:pt x="455285" y="1625558"/>
                  </a:lnTo>
                  <a:lnTo>
                    <a:pt x="466725" y="1625558"/>
                  </a:lnTo>
                  <a:lnTo>
                    <a:pt x="478165" y="1625558"/>
                  </a:lnTo>
                  <a:lnTo>
                    <a:pt x="489604" y="1625558"/>
                  </a:lnTo>
                  <a:lnTo>
                    <a:pt x="501044" y="1625558"/>
                  </a:lnTo>
                  <a:lnTo>
                    <a:pt x="512483" y="1625558"/>
                  </a:lnTo>
                  <a:lnTo>
                    <a:pt x="523923" y="1625558"/>
                  </a:lnTo>
                  <a:lnTo>
                    <a:pt x="535362" y="1625558"/>
                  </a:lnTo>
                  <a:lnTo>
                    <a:pt x="546802" y="1625558"/>
                  </a:lnTo>
                  <a:lnTo>
                    <a:pt x="558241" y="1625558"/>
                  </a:lnTo>
                  <a:lnTo>
                    <a:pt x="569681" y="1625558"/>
                  </a:lnTo>
                  <a:lnTo>
                    <a:pt x="581120" y="1625558"/>
                  </a:lnTo>
                  <a:lnTo>
                    <a:pt x="592560" y="1625558"/>
                  </a:lnTo>
                  <a:lnTo>
                    <a:pt x="603999" y="1625558"/>
                  </a:lnTo>
                  <a:lnTo>
                    <a:pt x="615439" y="1625558"/>
                  </a:lnTo>
                  <a:lnTo>
                    <a:pt x="626878" y="1625558"/>
                  </a:lnTo>
                  <a:lnTo>
                    <a:pt x="638318" y="1625558"/>
                  </a:lnTo>
                  <a:lnTo>
                    <a:pt x="649757" y="1625558"/>
                  </a:lnTo>
                  <a:lnTo>
                    <a:pt x="661192" y="1625558"/>
                  </a:lnTo>
                  <a:lnTo>
                    <a:pt x="672632" y="1625558"/>
                  </a:lnTo>
                  <a:lnTo>
                    <a:pt x="684071" y="1625558"/>
                  </a:lnTo>
                  <a:lnTo>
                    <a:pt x="695511" y="1625558"/>
                  </a:lnTo>
                  <a:lnTo>
                    <a:pt x="706950" y="1625558"/>
                  </a:lnTo>
                  <a:lnTo>
                    <a:pt x="718390" y="1625558"/>
                  </a:lnTo>
                  <a:lnTo>
                    <a:pt x="729829" y="1625558"/>
                  </a:lnTo>
                  <a:lnTo>
                    <a:pt x="741269" y="1625558"/>
                  </a:lnTo>
                  <a:lnTo>
                    <a:pt x="752708" y="1625558"/>
                  </a:lnTo>
                  <a:lnTo>
                    <a:pt x="764148" y="1625558"/>
                  </a:lnTo>
                  <a:lnTo>
                    <a:pt x="775587" y="1625558"/>
                  </a:lnTo>
                  <a:lnTo>
                    <a:pt x="787027" y="1625558"/>
                  </a:lnTo>
                  <a:lnTo>
                    <a:pt x="798467" y="1625558"/>
                  </a:lnTo>
                  <a:lnTo>
                    <a:pt x="809906" y="1625558"/>
                  </a:lnTo>
                  <a:lnTo>
                    <a:pt x="821346" y="1625558"/>
                  </a:lnTo>
                  <a:lnTo>
                    <a:pt x="832785" y="1625558"/>
                  </a:lnTo>
                  <a:lnTo>
                    <a:pt x="844225" y="1625558"/>
                  </a:lnTo>
                  <a:lnTo>
                    <a:pt x="855664" y="1625558"/>
                  </a:lnTo>
                  <a:lnTo>
                    <a:pt x="867104" y="1625558"/>
                  </a:lnTo>
                  <a:lnTo>
                    <a:pt x="878543" y="1625558"/>
                  </a:lnTo>
                  <a:lnTo>
                    <a:pt x="889983" y="1625558"/>
                  </a:lnTo>
                  <a:lnTo>
                    <a:pt x="901422" y="1625558"/>
                  </a:lnTo>
                  <a:lnTo>
                    <a:pt x="912862" y="1625558"/>
                  </a:lnTo>
                  <a:lnTo>
                    <a:pt x="924301" y="1625558"/>
                  </a:lnTo>
                  <a:lnTo>
                    <a:pt x="935741" y="1625558"/>
                  </a:lnTo>
                  <a:lnTo>
                    <a:pt x="947180" y="1625558"/>
                  </a:lnTo>
                  <a:lnTo>
                    <a:pt x="958620" y="1625558"/>
                  </a:lnTo>
                  <a:lnTo>
                    <a:pt x="970059" y="1625558"/>
                  </a:lnTo>
                  <a:lnTo>
                    <a:pt x="981499" y="1625558"/>
                  </a:lnTo>
                  <a:lnTo>
                    <a:pt x="992938" y="1625558"/>
                  </a:lnTo>
                  <a:lnTo>
                    <a:pt x="1004378" y="1625558"/>
                  </a:lnTo>
                  <a:lnTo>
                    <a:pt x="1015818" y="1625558"/>
                  </a:lnTo>
                  <a:lnTo>
                    <a:pt x="1027257" y="1625558"/>
                  </a:lnTo>
                  <a:lnTo>
                    <a:pt x="1038697" y="1625558"/>
                  </a:lnTo>
                  <a:lnTo>
                    <a:pt x="1050136" y="1625558"/>
                  </a:lnTo>
                  <a:lnTo>
                    <a:pt x="1061576" y="1625558"/>
                  </a:lnTo>
                  <a:lnTo>
                    <a:pt x="1073015" y="1625558"/>
                  </a:lnTo>
                  <a:lnTo>
                    <a:pt x="1084455" y="1625558"/>
                  </a:lnTo>
                  <a:lnTo>
                    <a:pt x="1095894" y="1625558"/>
                  </a:lnTo>
                  <a:lnTo>
                    <a:pt x="1107334" y="1625558"/>
                  </a:lnTo>
                  <a:lnTo>
                    <a:pt x="1118773" y="1625558"/>
                  </a:lnTo>
                  <a:lnTo>
                    <a:pt x="1130213" y="1625558"/>
                  </a:lnTo>
                  <a:lnTo>
                    <a:pt x="1141652" y="1625558"/>
                  </a:lnTo>
                  <a:lnTo>
                    <a:pt x="1153092" y="1625558"/>
                  </a:lnTo>
                  <a:lnTo>
                    <a:pt x="1164531" y="1625558"/>
                  </a:lnTo>
                  <a:lnTo>
                    <a:pt x="1175971" y="1625558"/>
                  </a:lnTo>
                  <a:lnTo>
                    <a:pt x="1187406" y="1625558"/>
                  </a:lnTo>
                  <a:lnTo>
                    <a:pt x="1198845" y="1625558"/>
                  </a:lnTo>
                  <a:lnTo>
                    <a:pt x="1210285" y="1625558"/>
                  </a:lnTo>
                  <a:lnTo>
                    <a:pt x="1221724" y="1625558"/>
                  </a:lnTo>
                  <a:lnTo>
                    <a:pt x="1233164" y="1625558"/>
                  </a:lnTo>
                  <a:lnTo>
                    <a:pt x="1244603" y="1625558"/>
                  </a:lnTo>
                  <a:lnTo>
                    <a:pt x="1256043" y="1625558"/>
                  </a:lnTo>
                  <a:lnTo>
                    <a:pt x="1267482" y="1625558"/>
                  </a:lnTo>
                  <a:lnTo>
                    <a:pt x="1278922" y="1625558"/>
                  </a:lnTo>
                  <a:lnTo>
                    <a:pt x="1290361" y="1625558"/>
                  </a:lnTo>
                  <a:lnTo>
                    <a:pt x="1301801" y="1625558"/>
                  </a:lnTo>
                  <a:lnTo>
                    <a:pt x="1313240" y="1625558"/>
                  </a:lnTo>
                  <a:lnTo>
                    <a:pt x="1324680" y="1625558"/>
                  </a:lnTo>
                  <a:lnTo>
                    <a:pt x="1336120" y="1625558"/>
                  </a:lnTo>
                  <a:lnTo>
                    <a:pt x="1347559" y="1625558"/>
                  </a:lnTo>
                  <a:lnTo>
                    <a:pt x="1358999" y="1625558"/>
                  </a:lnTo>
                  <a:lnTo>
                    <a:pt x="1370438" y="1625558"/>
                  </a:lnTo>
                  <a:lnTo>
                    <a:pt x="1381878" y="1625558"/>
                  </a:lnTo>
                  <a:lnTo>
                    <a:pt x="1393317" y="1625558"/>
                  </a:lnTo>
                  <a:lnTo>
                    <a:pt x="1404757" y="1625558"/>
                  </a:lnTo>
                  <a:lnTo>
                    <a:pt x="1416196" y="1625558"/>
                  </a:lnTo>
                  <a:lnTo>
                    <a:pt x="1427636" y="1625558"/>
                  </a:lnTo>
                  <a:lnTo>
                    <a:pt x="1439075" y="1625558"/>
                  </a:lnTo>
                  <a:lnTo>
                    <a:pt x="1450515" y="1625558"/>
                  </a:lnTo>
                  <a:lnTo>
                    <a:pt x="1461954" y="1625558"/>
                  </a:lnTo>
                  <a:lnTo>
                    <a:pt x="1473394" y="1625558"/>
                  </a:lnTo>
                  <a:lnTo>
                    <a:pt x="1484833" y="1625558"/>
                  </a:lnTo>
                  <a:lnTo>
                    <a:pt x="1496273" y="1625558"/>
                  </a:lnTo>
                  <a:lnTo>
                    <a:pt x="1507712" y="1625558"/>
                  </a:lnTo>
                  <a:lnTo>
                    <a:pt x="1519152" y="1625558"/>
                  </a:lnTo>
                  <a:lnTo>
                    <a:pt x="1530591" y="1625558"/>
                  </a:lnTo>
                  <a:lnTo>
                    <a:pt x="1542031" y="1625558"/>
                  </a:lnTo>
                  <a:lnTo>
                    <a:pt x="1553471" y="1625558"/>
                  </a:lnTo>
                  <a:lnTo>
                    <a:pt x="1564910" y="1625558"/>
                  </a:lnTo>
                  <a:lnTo>
                    <a:pt x="1576349" y="1625558"/>
                  </a:lnTo>
                  <a:lnTo>
                    <a:pt x="1587789" y="1625558"/>
                  </a:lnTo>
                  <a:lnTo>
                    <a:pt x="1599229" y="1625558"/>
                  </a:lnTo>
                  <a:lnTo>
                    <a:pt x="1610668" y="1625558"/>
                  </a:lnTo>
                  <a:lnTo>
                    <a:pt x="1622107" y="1625558"/>
                  </a:lnTo>
                  <a:lnTo>
                    <a:pt x="1633547" y="1625558"/>
                  </a:lnTo>
                  <a:lnTo>
                    <a:pt x="1644987" y="1625558"/>
                  </a:lnTo>
                  <a:lnTo>
                    <a:pt x="1656426" y="1625558"/>
                  </a:lnTo>
                  <a:lnTo>
                    <a:pt x="1667866" y="1625558"/>
                  </a:lnTo>
                  <a:lnTo>
                    <a:pt x="1679305" y="1625558"/>
                  </a:lnTo>
                  <a:lnTo>
                    <a:pt x="1690745" y="1625558"/>
                  </a:lnTo>
                  <a:lnTo>
                    <a:pt x="1702184" y="1625558"/>
                  </a:lnTo>
                  <a:lnTo>
                    <a:pt x="1713619" y="1625558"/>
                  </a:lnTo>
                  <a:lnTo>
                    <a:pt x="1725063" y="1625558"/>
                  </a:lnTo>
                  <a:lnTo>
                    <a:pt x="1736498" y="1625558"/>
                  </a:lnTo>
                  <a:lnTo>
                    <a:pt x="1747938" y="1625558"/>
                  </a:lnTo>
                  <a:lnTo>
                    <a:pt x="1759377" y="1625558"/>
                  </a:lnTo>
                  <a:lnTo>
                    <a:pt x="1770817" y="1625558"/>
                  </a:lnTo>
                  <a:lnTo>
                    <a:pt x="1782256" y="1625558"/>
                  </a:lnTo>
                  <a:lnTo>
                    <a:pt x="1793696" y="1625558"/>
                  </a:lnTo>
                  <a:lnTo>
                    <a:pt x="1805135" y="1625558"/>
                  </a:lnTo>
                  <a:lnTo>
                    <a:pt x="1816575" y="1625558"/>
                  </a:lnTo>
                  <a:lnTo>
                    <a:pt x="1828014" y="1625558"/>
                  </a:lnTo>
                  <a:lnTo>
                    <a:pt x="1839454" y="1625558"/>
                  </a:lnTo>
                  <a:lnTo>
                    <a:pt x="1850893" y="1625558"/>
                  </a:lnTo>
                  <a:lnTo>
                    <a:pt x="1862333" y="1625558"/>
                  </a:lnTo>
                  <a:lnTo>
                    <a:pt x="1873772" y="1625558"/>
                  </a:lnTo>
                  <a:lnTo>
                    <a:pt x="1885212" y="1625558"/>
                  </a:lnTo>
                  <a:lnTo>
                    <a:pt x="1896651" y="1625558"/>
                  </a:lnTo>
                  <a:lnTo>
                    <a:pt x="1908091" y="1625558"/>
                  </a:lnTo>
                  <a:lnTo>
                    <a:pt x="1919531" y="1625558"/>
                  </a:lnTo>
                  <a:lnTo>
                    <a:pt x="1930970" y="1625558"/>
                  </a:lnTo>
                  <a:lnTo>
                    <a:pt x="1942409" y="1625558"/>
                  </a:lnTo>
                  <a:lnTo>
                    <a:pt x="1953849" y="1625558"/>
                  </a:lnTo>
                  <a:lnTo>
                    <a:pt x="1965289" y="1625558"/>
                  </a:lnTo>
                  <a:lnTo>
                    <a:pt x="1976728" y="1625558"/>
                  </a:lnTo>
                  <a:lnTo>
                    <a:pt x="1988168" y="1625558"/>
                  </a:lnTo>
                  <a:lnTo>
                    <a:pt x="1999607" y="1625558"/>
                  </a:lnTo>
                  <a:lnTo>
                    <a:pt x="2011047" y="1625558"/>
                  </a:lnTo>
                  <a:lnTo>
                    <a:pt x="2022486" y="1625558"/>
                  </a:lnTo>
                  <a:lnTo>
                    <a:pt x="2033926" y="1625558"/>
                  </a:lnTo>
                  <a:lnTo>
                    <a:pt x="2045365" y="1625558"/>
                  </a:lnTo>
                  <a:lnTo>
                    <a:pt x="2056805" y="1625558"/>
                  </a:lnTo>
                  <a:lnTo>
                    <a:pt x="2068244" y="1625558"/>
                  </a:lnTo>
                  <a:lnTo>
                    <a:pt x="2079684" y="1625558"/>
                  </a:lnTo>
                  <a:lnTo>
                    <a:pt x="2091123" y="1625558"/>
                  </a:lnTo>
                  <a:lnTo>
                    <a:pt x="2102563" y="1625558"/>
                  </a:lnTo>
                  <a:lnTo>
                    <a:pt x="2114002" y="1625558"/>
                  </a:lnTo>
                  <a:lnTo>
                    <a:pt x="2125442" y="1625558"/>
                  </a:lnTo>
                  <a:lnTo>
                    <a:pt x="2136882" y="1625558"/>
                  </a:lnTo>
                  <a:lnTo>
                    <a:pt x="2148321" y="1625558"/>
                  </a:lnTo>
                  <a:lnTo>
                    <a:pt x="2159760" y="1625558"/>
                  </a:lnTo>
                  <a:lnTo>
                    <a:pt x="2171200" y="1625558"/>
                  </a:lnTo>
                  <a:lnTo>
                    <a:pt x="2182640" y="1625558"/>
                  </a:lnTo>
                  <a:lnTo>
                    <a:pt x="2194079" y="1625558"/>
                  </a:lnTo>
                  <a:lnTo>
                    <a:pt x="2205519" y="1625558"/>
                  </a:lnTo>
                  <a:lnTo>
                    <a:pt x="2216958" y="1625558"/>
                  </a:lnTo>
                  <a:lnTo>
                    <a:pt x="2228393" y="1625558"/>
                  </a:lnTo>
                  <a:lnTo>
                    <a:pt x="2239837" y="1625558"/>
                  </a:lnTo>
                  <a:lnTo>
                    <a:pt x="2251272" y="1625558"/>
                  </a:lnTo>
                  <a:lnTo>
                    <a:pt x="2262716" y="1625558"/>
                  </a:lnTo>
                  <a:lnTo>
                    <a:pt x="2274151" y="1625558"/>
                  </a:lnTo>
                  <a:lnTo>
                    <a:pt x="2285591" y="1625558"/>
                  </a:lnTo>
                  <a:lnTo>
                    <a:pt x="2297030" y="1625558"/>
                  </a:lnTo>
                  <a:lnTo>
                    <a:pt x="2308470" y="1625558"/>
                  </a:lnTo>
                  <a:lnTo>
                    <a:pt x="2319909" y="1625558"/>
                  </a:lnTo>
                  <a:lnTo>
                    <a:pt x="2331349" y="1625558"/>
                  </a:lnTo>
                  <a:lnTo>
                    <a:pt x="2342788" y="1625558"/>
                  </a:lnTo>
                  <a:lnTo>
                    <a:pt x="2354228" y="1625558"/>
                  </a:lnTo>
                  <a:lnTo>
                    <a:pt x="2365667" y="1625558"/>
                  </a:lnTo>
                  <a:lnTo>
                    <a:pt x="2377107" y="1625558"/>
                  </a:lnTo>
                  <a:lnTo>
                    <a:pt x="2388546" y="1625558"/>
                  </a:lnTo>
                  <a:lnTo>
                    <a:pt x="2399986" y="1625558"/>
                  </a:lnTo>
                  <a:lnTo>
                    <a:pt x="2411425" y="1625558"/>
                  </a:lnTo>
                  <a:lnTo>
                    <a:pt x="2422865" y="1625558"/>
                  </a:lnTo>
                  <a:lnTo>
                    <a:pt x="2434304" y="1625558"/>
                  </a:lnTo>
                  <a:lnTo>
                    <a:pt x="2445744" y="1625558"/>
                  </a:lnTo>
                  <a:lnTo>
                    <a:pt x="2457184" y="1625558"/>
                  </a:lnTo>
                  <a:lnTo>
                    <a:pt x="2468623" y="1625558"/>
                  </a:lnTo>
                  <a:lnTo>
                    <a:pt x="2480062" y="1625558"/>
                  </a:lnTo>
                  <a:lnTo>
                    <a:pt x="2491502" y="1625558"/>
                  </a:lnTo>
                  <a:lnTo>
                    <a:pt x="2502942" y="1625558"/>
                  </a:lnTo>
                  <a:lnTo>
                    <a:pt x="2514381" y="1625558"/>
                  </a:lnTo>
                  <a:lnTo>
                    <a:pt x="2525821" y="1625558"/>
                  </a:lnTo>
                  <a:lnTo>
                    <a:pt x="2537260" y="1625558"/>
                  </a:lnTo>
                  <a:lnTo>
                    <a:pt x="2548700" y="1625558"/>
                  </a:lnTo>
                  <a:lnTo>
                    <a:pt x="2560139" y="1625558"/>
                  </a:lnTo>
                  <a:lnTo>
                    <a:pt x="2571579" y="1625558"/>
                  </a:lnTo>
                  <a:lnTo>
                    <a:pt x="2583018" y="1625558"/>
                  </a:lnTo>
                  <a:lnTo>
                    <a:pt x="2594458" y="1625558"/>
                  </a:lnTo>
                  <a:lnTo>
                    <a:pt x="2605897" y="1625558"/>
                  </a:lnTo>
                  <a:lnTo>
                    <a:pt x="2617337" y="1625558"/>
                  </a:lnTo>
                  <a:lnTo>
                    <a:pt x="2628776" y="1625558"/>
                  </a:lnTo>
                  <a:lnTo>
                    <a:pt x="2640216" y="1625558"/>
                  </a:lnTo>
                  <a:lnTo>
                    <a:pt x="2651655" y="1625558"/>
                  </a:lnTo>
                  <a:lnTo>
                    <a:pt x="2663095" y="1625558"/>
                  </a:lnTo>
                  <a:lnTo>
                    <a:pt x="2674535" y="1625558"/>
                  </a:lnTo>
                  <a:lnTo>
                    <a:pt x="2685974" y="1625558"/>
                  </a:lnTo>
                  <a:lnTo>
                    <a:pt x="2697413" y="1625558"/>
                  </a:lnTo>
                  <a:lnTo>
                    <a:pt x="2708853" y="1625558"/>
                  </a:lnTo>
                  <a:lnTo>
                    <a:pt x="2720293" y="1625558"/>
                  </a:lnTo>
                  <a:lnTo>
                    <a:pt x="2731727" y="1625558"/>
                  </a:lnTo>
                  <a:lnTo>
                    <a:pt x="2743172" y="1625558"/>
                  </a:lnTo>
                  <a:lnTo>
                    <a:pt x="2754611" y="1625558"/>
                  </a:lnTo>
                  <a:lnTo>
                    <a:pt x="2766046" y="1625558"/>
                  </a:lnTo>
                  <a:lnTo>
                    <a:pt x="2777490" y="1625558"/>
                  </a:lnTo>
                  <a:lnTo>
                    <a:pt x="2788925" y="1625558"/>
                  </a:lnTo>
                  <a:lnTo>
                    <a:pt x="2800364" y="1625558"/>
                  </a:lnTo>
                  <a:lnTo>
                    <a:pt x="2811804" y="1625558"/>
                  </a:lnTo>
                  <a:lnTo>
                    <a:pt x="2823243" y="1625558"/>
                  </a:lnTo>
                  <a:lnTo>
                    <a:pt x="2834683" y="1625558"/>
                  </a:lnTo>
                  <a:lnTo>
                    <a:pt x="2846123" y="1625558"/>
                  </a:lnTo>
                  <a:lnTo>
                    <a:pt x="2857562" y="1625558"/>
                  </a:lnTo>
                  <a:lnTo>
                    <a:pt x="2869001" y="1625558"/>
                  </a:lnTo>
                  <a:lnTo>
                    <a:pt x="2880441" y="1625558"/>
                  </a:lnTo>
                  <a:lnTo>
                    <a:pt x="2891881" y="1625558"/>
                  </a:lnTo>
                  <a:lnTo>
                    <a:pt x="2903320" y="1625558"/>
                  </a:lnTo>
                  <a:lnTo>
                    <a:pt x="2914760" y="1625558"/>
                  </a:lnTo>
                  <a:lnTo>
                    <a:pt x="2926199" y="1625558"/>
                  </a:lnTo>
                  <a:lnTo>
                    <a:pt x="2937639" y="1625558"/>
                  </a:lnTo>
                  <a:lnTo>
                    <a:pt x="2949078" y="1625558"/>
                  </a:lnTo>
                  <a:lnTo>
                    <a:pt x="2960518" y="1625558"/>
                  </a:lnTo>
                  <a:lnTo>
                    <a:pt x="2971957" y="1625558"/>
                  </a:lnTo>
                  <a:lnTo>
                    <a:pt x="2983397" y="1625558"/>
                  </a:lnTo>
                  <a:lnTo>
                    <a:pt x="2994837" y="1625558"/>
                  </a:lnTo>
                  <a:lnTo>
                    <a:pt x="3006276" y="1625558"/>
                  </a:lnTo>
                  <a:lnTo>
                    <a:pt x="3017715" y="1625558"/>
                  </a:lnTo>
                  <a:lnTo>
                    <a:pt x="3029155" y="1625558"/>
                  </a:lnTo>
                  <a:lnTo>
                    <a:pt x="3040594" y="1625558"/>
                  </a:lnTo>
                  <a:lnTo>
                    <a:pt x="3052034" y="1625558"/>
                  </a:lnTo>
                  <a:lnTo>
                    <a:pt x="3063474" y="1625558"/>
                  </a:lnTo>
                  <a:lnTo>
                    <a:pt x="3074913" y="1625558"/>
                  </a:lnTo>
                  <a:lnTo>
                    <a:pt x="3086352" y="1625558"/>
                  </a:lnTo>
                  <a:lnTo>
                    <a:pt x="3097792" y="1625558"/>
                  </a:lnTo>
                  <a:lnTo>
                    <a:pt x="3109232" y="1625558"/>
                  </a:lnTo>
                  <a:lnTo>
                    <a:pt x="3120671" y="1625558"/>
                  </a:lnTo>
                  <a:lnTo>
                    <a:pt x="3132111" y="1625558"/>
                  </a:lnTo>
                  <a:lnTo>
                    <a:pt x="3143550" y="1625558"/>
                  </a:lnTo>
                  <a:lnTo>
                    <a:pt x="3154990" y="1625558"/>
                  </a:lnTo>
                  <a:lnTo>
                    <a:pt x="3166429" y="1625558"/>
                  </a:lnTo>
                  <a:lnTo>
                    <a:pt x="3177869" y="1625558"/>
                  </a:lnTo>
                  <a:lnTo>
                    <a:pt x="3189308" y="1625558"/>
                  </a:lnTo>
                  <a:lnTo>
                    <a:pt x="3200748" y="1625558"/>
                  </a:lnTo>
                  <a:lnTo>
                    <a:pt x="3212187" y="1625558"/>
                  </a:lnTo>
                  <a:lnTo>
                    <a:pt x="3223627" y="1625558"/>
                  </a:lnTo>
                  <a:lnTo>
                    <a:pt x="3235066" y="1625558"/>
                  </a:lnTo>
                  <a:lnTo>
                    <a:pt x="3246501" y="1625558"/>
                  </a:lnTo>
                  <a:lnTo>
                    <a:pt x="3257945" y="1625558"/>
                  </a:lnTo>
                  <a:lnTo>
                    <a:pt x="3269385" y="1625558"/>
                  </a:lnTo>
                  <a:lnTo>
                    <a:pt x="3280825" y="1625558"/>
                  </a:lnTo>
                  <a:lnTo>
                    <a:pt x="3292264" y="1625558"/>
                  </a:lnTo>
                  <a:lnTo>
                    <a:pt x="3303699" y="1625558"/>
                  </a:lnTo>
                  <a:lnTo>
                    <a:pt x="3315143" y="1625558"/>
                  </a:lnTo>
                  <a:lnTo>
                    <a:pt x="3326578" y="1625558"/>
                  </a:lnTo>
                  <a:lnTo>
                    <a:pt x="3338017" y="1625558"/>
                  </a:lnTo>
                  <a:lnTo>
                    <a:pt x="3349457" y="1625558"/>
                  </a:lnTo>
                  <a:lnTo>
                    <a:pt x="3360896" y="1625558"/>
                  </a:lnTo>
                  <a:lnTo>
                    <a:pt x="3372336" y="1625558"/>
                  </a:lnTo>
                  <a:lnTo>
                    <a:pt x="3383776" y="1625558"/>
                  </a:lnTo>
                  <a:lnTo>
                    <a:pt x="3395215" y="1625558"/>
                  </a:lnTo>
                  <a:lnTo>
                    <a:pt x="3406654" y="1625558"/>
                  </a:lnTo>
                  <a:lnTo>
                    <a:pt x="3418094" y="1625558"/>
                  </a:lnTo>
                  <a:lnTo>
                    <a:pt x="3429534" y="1625558"/>
                  </a:lnTo>
                  <a:lnTo>
                    <a:pt x="3440973" y="1625558"/>
                  </a:lnTo>
                  <a:lnTo>
                    <a:pt x="3452413" y="1625558"/>
                  </a:lnTo>
                  <a:lnTo>
                    <a:pt x="3463852" y="1625558"/>
                  </a:lnTo>
                  <a:lnTo>
                    <a:pt x="3475292" y="1625558"/>
                  </a:lnTo>
                  <a:lnTo>
                    <a:pt x="3486731" y="1625558"/>
                  </a:lnTo>
                  <a:lnTo>
                    <a:pt x="3498171" y="1625558"/>
                  </a:lnTo>
                  <a:lnTo>
                    <a:pt x="3509610" y="1625558"/>
                  </a:lnTo>
                  <a:lnTo>
                    <a:pt x="3521050" y="1625558"/>
                  </a:lnTo>
                  <a:lnTo>
                    <a:pt x="3532489" y="1625558"/>
                  </a:lnTo>
                  <a:lnTo>
                    <a:pt x="3543929" y="1625558"/>
                  </a:lnTo>
                  <a:lnTo>
                    <a:pt x="3555368" y="1625558"/>
                  </a:lnTo>
                  <a:lnTo>
                    <a:pt x="3566808" y="1625558"/>
                  </a:lnTo>
                  <a:lnTo>
                    <a:pt x="3578247" y="1625558"/>
                  </a:lnTo>
                  <a:lnTo>
                    <a:pt x="3589687" y="1625558"/>
                  </a:lnTo>
                  <a:lnTo>
                    <a:pt x="3601127" y="1625558"/>
                  </a:lnTo>
                  <a:lnTo>
                    <a:pt x="3612566" y="1625558"/>
                  </a:lnTo>
                  <a:lnTo>
                    <a:pt x="3624005" y="1625558"/>
                  </a:lnTo>
                  <a:lnTo>
                    <a:pt x="3635445" y="1625558"/>
                  </a:lnTo>
                  <a:lnTo>
                    <a:pt x="3646885" y="1625558"/>
                  </a:lnTo>
                  <a:lnTo>
                    <a:pt x="3658324" y="1625558"/>
                  </a:lnTo>
                  <a:lnTo>
                    <a:pt x="3669764" y="1625558"/>
                  </a:lnTo>
                  <a:lnTo>
                    <a:pt x="3681203" y="1625558"/>
                  </a:lnTo>
                  <a:lnTo>
                    <a:pt x="3692643" y="1625558"/>
                  </a:lnTo>
                  <a:lnTo>
                    <a:pt x="3704082" y="1625558"/>
                  </a:lnTo>
                  <a:lnTo>
                    <a:pt x="3715522" y="1625558"/>
                  </a:lnTo>
                  <a:lnTo>
                    <a:pt x="3726961" y="1625558"/>
                  </a:lnTo>
                  <a:lnTo>
                    <a:pt x="3738401" y="1625558"/>
                  </a:lnTo>
                  <a:lnTo>
                    <a:pt x="3749840" y="1625558"/>
                  </a:lnTo>
                  <a:lnTo>
                    <a:pt x="3761280" y="1625558"/>
                  </a:lnTo>
                  <a:lnTo>
                    <a:pt x="3772719" y="1625558"/>
                  </a:lnTo>
                  <a:lnTo>
                    <a:pt x="3784154" y="1625558"/>
                  </a:lnTo>
                  <a:lnTo>
                    <a:pt x="3795598" y="1625558"/>
                  </a:lnTo>
                  <a:lnTo>
                    <a:pt x="3807033" y="1625558"/>
                  </a:lnTo>
                  <a:lnTo>
                    <a:pt x="3818473" y="1625558"/>
                  </a:lnTo>
                  <a:lnTo>
                    <a:pt x="3829917" y="1625558"/>
                  </a:lnTo>
                  <a:lnTo>
                    <a:pt x="3841352" y="1625558"/>
                  </a:lnTo>
                  <a:lnTo>
                    <a:pt x="3852791" y="1625558"/>
                  </a:lnTo>
                  <a:lnTo>
                    <a:pt x="3864231" y="1625558"/>
                  </a:lnTo>
                  <a:lnTo>
                    <a:pt x="3875670" y="1625558"/>
                  </a:lnTo>
                  <a:lnTo>
                    <a:pt x="3887110" y="1625558"/>
                  </a:lnTo>
                  <a:lnTo>
                    <a:pt x="3898549" y="1625558"/>
                  </a:lnTo>
                  <a:lnTo>
                    <a:pt x="3909989" y="1625558"/>
                  </a:lnTo>
                  <a:lnTo>
                    <a:pt x="3921447" y="1625558"/>
                  </a:lnTo>
                  <a:lnTo>
                    <a:pt x="3932878" y="1625558"/>
                  </a:lnTo>
                  <a:lnTo>
                    <a:pt x="3944307" y="1625558"/>
                  </a:lnTo>
                  <a:lnTo>
                    <a:pt x="3955737" y="1625558"/>
                  </a:lnTo>
                  <a:lnTo>
                    <a:pt x="3967167" y="1625558"/>
                  </a:lnTo>
                  <a:lnTo>
                    <a:pt x="3978645" y="1625558"/>
                  </a:lnTo>
                  <a:lnTo>
                    <a:pt x="3990075" y="1625558"/>
                  </a:lnTo>
                  <a:lnTo>
                    <a:pt x="4001505" y="1625558"/>
                  </a:lnTo>
                  <a:lnTo>
                    <a:pt x="4012935" y="1625558"/>
                  </a:lnTo>
                  <a:lnTo>
                    <a:pt x="4024365" y="1625558"/>
                  </a:lnTo>
                  <a:lnTo>
                    <a:pt x="4035843" y="1625558"/>
                  </a:lnTo>
                  <a:lnTo>
                    <a:pt x="4047273" y="1625558"/>
                  </a:lnTo>
                  <a:lnTo>
                    <a:pt x="4058702" y="1625558"/>
                  </a:lnTo>
                  <a:lnTo>
                    <a:pt x="4070133" y="1625558"/>
                  </a:lnTo>
                  <a:lnTo>
                    <a:pt x="4081563" y="1625558"/>
                  </a:lnTo>
                  <a:lnTo>
                    <a:pt x="4093040" y="1625558"/>
                  </a:lnTo>
                  <a:lnTo>
                    <a:pt x="4104471" y="1625558"/>
                  </a:lnTo>
                  <a:lnTo>
                    <a:pt x="4115900" y="1625558"/>
                  </a:lnTo>
                  <a:lnTo>
                    <a:pt x="4127330" y="1625558"/>
                  </a:lnTo>
                  <a:lnTo>
                    <a:pt x="4138760" y="1625558"/>
                  </a:lnTo>
                  <a:lnTo>
                    <a:pt x="4150238" y="1625558"/>
                  </a:lnTo>
                  <a:lnTo>
                    <a:pt x="4161668" y="1625558"/>
                  </a:lnTo>
                  <a:lnTo>
                    <a:pt x="4173098" y="1625558"/>
                  </a:lnTo>
                  <a:lnTo>
                    <a:pt x="4184528" y="1625558"/>
                  </a:lnTo>
                  <a:lnTo>
                    <a:pt x="4195958" y="1625558"/>
                  </a:lnTo>
                  <a:lnTo>
                    <a:pt x="4207436" y="1625558"/>
                  </a:lnTo>
                  <a:lnTo>
                    <a:pt x="4218865" y="1625558"/>
                  </a:lnTo>
                  <a:lnTo>
                    <a:pt x="4230296" y="1625558"/>
                  </a:lnTo>
                  <a:lnTo>
                    <a:pt x="4241726" y="1625558"/>
                  </a:lnTo>
                  <a:lnTo>
                    <a:pt x="4253156" y="1625558"/>
                  </a:lnTo>
                  <a:lnTo>
                    <a:pt x="4264634" y="1625558"/>
                  </a:lnTo>
                  <a:lnTo>
                    <a:pt x="4276063" y="1625558"/>
                  </a:lnTo>
                  <a:lnTo>
                    <a:pt x="4287493" y="1625558"/>
                  </a:lnTo>
                  <a:lnTo>
                    <a:pt x="4298923" y="1625558"/>
                  </a:lnTo>
                  <a:lnTo>
                    <a:pt x="4310353" y="1625558"/>
                  </a:lnTo>
                  <a:lnTo>
                    <a:pt x="4321831" y="1625558"/>
                  </a:lnTo>
                  <a:lnTo>
                    <a:pt x="4333261" y="869868"/>
                  </a:lnTo>
                  <a:lnTo>
                    <a:pt x="4344691" y="434185"/>
                  </a:lnTo>
                  <a:lnTo>
                    <a:pt x="4356121" y="192302"/>
                  </a:lnTo>
                  <a:lnTo>
                    <a:pt x="4367551" y="25540"/>
                  </a:lnTo>
                  <a:lnTo>
                    <a:pt x="4379028" y="204323"/>
                  </a:lnTo>
                  <a:lnTo>
                    <a:pt x="4390458" y="316999"/>
                  </a:lnTo>
                  <a:lnTo>
                    <a:pt x="4401889" y="745171"/>
                  </a:lnTo>
                  <a:lnTo>
                    <a:pt x="4413319" y="845832"/>
                  </a:lnTo>
                  <a:lnTo>
                    <a:pt x="4424749" y="606954"/>
                  </a:lnTo>
                  <a:lnTo>
                    <a:pt x="4436226" y="256905"/>
                  </a:lnTo>
                  <a:lnTo>
                    <a:pt x="4447656" y="0"/>
                  </a:lnTo>
                  <a:lnTo>
                    <a:pt x="4459086" y="124694"/>
                  </a:lnTo>
                  <a:lnTo>
                    <a:pt x="4470516" y="262911"/>
                  </a:lnTo>
                  <a:lnTo>
                    <a:pt x="4481946" y="748176"/>
                  </a:lnTo>
                  <a:lnTo>
                    <a:pt x="4493424" y="839821"/>
                  </a:lnTo>
                  <a:lnTo>
                    <a:pt x="4504854" y="1613537"/>
                  </a:lnTo>
                  <a:lnTo>
                    <a:pt x="4516284" y="1619547"/>
                  </a:lnTo>
                  <a:lnTo>
                    <a:pt x="4527714" y="1625558"/>
                  </a:lnTo>
                  <a:lnTo>
                    <a:pt x="4539144" y="1625558"/>
                  </a:lnTo>
                  <a:lnTo>
                    <a:pt x="4550621" y="1625558"/>
                  </a:lnTo>
                  <a:lnTo>
                    <a:pt x="4562051" y="1625558"/>
                  </a:lnTo>
                  <a:lnTo>
                    <a:pt x="4573482" y="1625558"/>
                  </a:lnTo>
                  <a:lnTo>
                    <a:pt x="4584912" y="1625558"/>
                  </a:lnTo>
                  <a:lnTo>
                    <a:pt x="4596341" y="1625558"/>
                  </a:lnTo>
                  <a:lnTo>
                    <a:pt x="4607771" y="1625558"/>
                  </a:lnTo>
                  <a:lnTo>
                    <a:pt x="4619249" y="1625558"/>
                  </a:lnTo>
                  <a:lnTo>
                    <a:pt x="4630679" y="1625558"/>
                  </a:lnTo>
                  <a:lnTo>
                    <a:pt x="4642109" y="1625558"/>
                  </a:lnTo>
                  <a:lnTo>
                    <a:pt x="4653539" y="1625558"/>
                  </a:lnTo>
                  <a:lnTo>
                    <a:pt x="4664969" y="1625558"/>
                  </a:lnTo>
                  <a:lnTo>
                    <a:pt x="4676447" y="1625558"/>
                  </a:lnTo>
                  <a:lnTo>
                    <a:pt x="4687877" y="1625558"/>
                  </a:lnTo>
                  <a:lnTo>
                    <a:pt x="4699306" y="1625558"/>
                  </a:lnTo>
                  <a:lnTo>
                    <a:pt x="4710737" y="1625558"/>
                  </a:lnTo>
                  <a:lnTo>
                    <a:pt x="4722167" y="1625558"/>
                  </a:lnTo>
                  <a:lnTo>
                    <a:pt x="4733644" y="1625558"/>
                  </a:lnTo>
                  <a:lnTo>
                    <a:pt x="4745075" y="1625558"/>
                  </a:lnTo>
                  <a:lnTo>
                    <a:pt x="4756504" y="1625558"/>
                  </a:lnTo>
                  <a:lnTo>
                    <a:pt x="4767934" y="1625558"/>
                  </a:lnTo>
                  <a:lnTo>
                    <a:pt x="4779364" y="1625558"/>
                  </a:lnTo>
                  <a:lnTo>
                    <a:pt x="4790842" y="1625558"/>
                  </a:lnTo>
                  <a:lnTo>
                    <a:pt x="4802272" y="1625558"/>
                  </a:lnTo>
                  <a:lnTo>
                    <a:pt x="4813702" y="1625558"/>
                  </a:lnTo>
                  <a:lnTo>
                    <a:pt x="4825132" y="1625558"/>
                  </a:lnTo>
                  <a:lnTo>
                    <a:pt x="4836562" y="1625558"/>
                  </a:lnTo>
                  <a:lnTo>
                    <a:pt x="4848040" y="1625558"/>
                  </a:lnTo>
                  <a:lnTo>
                    <a:pt x="4859469" y="1625558"/>
                  </a:lnTo>
                  <a:lnTo>
                    <a:pt x="4870899" y="1625558"/>
                  </a:lnTo>
                  <a:lnTo>
                    <a:pt x="4882330" y="1625558"/>
                  </a:lnTo>
                  <a:lnTo>
                    <a:pt x="4893760" y="1625558"/>
                  </a:lnTo>
                  <a:lnTo>
                    <a:pt x="4905237" y="1625558"/>
                  </a:lnTo>
                  <a:lnTo>
                    <a:pt x="4916667" y="1625558"/>
                  </a:lnTo>
                  <a:lnTo>
                    <a:pt x="4928097" y="1625558"/>
                  </a:lnTo>
                  <a:lnTo>
                    <a:pt x="4939527" y="1625558"/>
                  </a:lnTo>
                  <a:lnTo>
                    <a:pt x="4950957" y="1625558"/>
                  </a:lnTo>
                  <a:lnTo>
                    <a:pt x="4962435" y="1625558"/>
                  </a:lnTo>
                  <a:lnTo>
                    <a:pt x="4973865" y="1625558"/>
                  </a:lnTo>
                  <a:lnTo>
                    <a:pt x="4985295" y="1625558"/>
                  </a:lnTo>
                  <a:lnTo>
                    <a:pt x="4996725" y="1624057"/>
                  </a:lnTo>
                  <a:lnTo>
                    <a:pt x="5008155" y="1625558"/>
                  </a:lnTo>
                  <a:lnTo>
                    <a:pt x="5019632" y="1625558"/>
                  </a:lnTo>
                  <a:lnTo>
                    <a:pt x="5031062" y="1625558"/>
                  </a:lnTo>
                  <a:lnTo>
                    <a:pt x="5042492" y="1625558"/>
                  </a:lnTo>
                  <a:lnTo>
                    <a:pt x="5053923" y="1625558"/>
                  </a:lnTo>
                  <a:lnTo>
                    <a:pt x="5065353" y="1625558"/>
                  </a:lnTo>
                  <a:lnTo>
                    <a:pt x="5076830" y="1625558"/>
                  </a:lnTo>
                  <a:lnTo>
                    <a:pt x="5088260" y="1625558"/>
                  </a:lnTo>
                  <a:lnTo>
                    <a:pt x="5099690" y="1625558"/>
                  </a:lnTo>
                  <a:lnTo>
                    <a:pt x="5111120" y="1625558"/>
                  </a:lnTo>
                  <a:lnTo>
                    <a:pt x="5122550" y="1625558"/>
                  </a:lnTo>
                  <a:lnTo>
                    <a:pt x="5134028" y="1625558"/>
                  </a:lnTo>
                  <a:lnTo>
                    <a:pt x="5145458" y="1625558"/>
                  </a:lnTo>
                  <a:lnTo>
                    <a:pt x="5156888" y="1625558"/>
                  </a:lnTo>
                  <a:lnTo>
                    <a:pt x="5168318" y="1625558"/>
                  </a:lnTo>
                  <a:lnTo>
                    <a:pt x="5179747" y="1625558"/>
                  </a:lnTo>
                  <a:lnTo>
                    <a:pt x="5191225" y="1625558"/>
                  </a:lnTo>
                  <a:lnTo>
                    <a:pt x="5202655" y="1625558"/>
                  </a:lnTo>
                  <a:lnTo>
                    <a:pt x="5214085" y="1625558"/>
                  </a:lnTo>
                  <a:lnTo>
                    <a:pt x="5225515" y="1625558"/>
                  </a:lnTo>
                  <a:lnTo>
                    <a:pt x="5236945" y="1625558"/>
                  </a:lnTo>
                  <a:lnTo>
                    <a:pt x="5248423" y="1625558"/>
                  </a:lnTo>
                  <a:lnTo>
                    <a:pt x="5259853" y="1625558"/>
                  </a:lnTo>
                  <a:lnTo>
                    <a:pt x="5271283" y="1625558"/>
                  </a:lnTo>
                  <a:lnTo>
                    <a:pt x="5282713" y="1625558"/>
                  </a:lnTo>
                  <a:lnTo>
                    <a:pt x="5294143" y="1625558"/>
                  </a:lnTo>
                  <a:lnTo>
                    <a:pt x="5305621" y="1625558"/>
                  </a:lnTo>
                  <a:lnTo>
                    <a:pt x="5317051" y="1625558"/>
                  </a:lnTo>
                  <a:lnTo>
                    <a:pt x="5328481" y="1625558"/>
                  </a:lnTo>
                  <a:lnTo>
                    <a:pt x="5339910" y="1625558"/>
                  </a:lnTo>
                  <a:lnTo>
                    <a:pt x="5351340" y="1625558"/>
                  </a:lnTo>
                  <a:lnTo>
                    <a:pt x="5362818" y="1625558"/>
                  </a:lnTo>
                  <a:lnTo>
                    <a:pt x="5374248" y="1625558"/>
                  </a:lnTo>
                  <a:lnTo>
                    <a:pt x="5385678" y="1625558"/>
                  </a:lnTo>
                  <a:lnTo>
                    <a:pt x="5397108" y="1625558"/>
                  </a:lnTo>
                  <a:lnTo>
                    <a:pt x="5408538" y="1625558"/>
                  </a:lnTo>
                  <a:lnTo>
                    <a:pt x="5420016" y="1625558"/>
                  </a:lnTo>
                  <a:lnTo>
                    <a:pt x="5431446" y="1625558"/>
                  </a:lnTo>
                  <a:lnTo>
                    <a:pt x="5442876" y="1625558"/>
                  </a:lnTo>
                  <a:lnTo>
                    <a:pt x="5454306" y="1625558"/>
                  </a:lnTo>
                  <a:lnTo>
                    <a:pt x="5465736" y="1625558"/>
                  </a:lnTo>
                  <a:lnTo>
                    <a:pt x="5477214" y="1625558"/>
                  </a:lnTo>
                  <a:lnTo>
                    <a:pt x="5488643" y="1625558"/>
                  </a:lnTo>
                  <a:lnTo>
                    <a:pt x="5500073" y="1625558"/>
                  </a:lnTo>
                  <a:lnTo>
                    <a:pt x="5511503" y="1625558"/>
                  </a:lnTo>
                  <a:lnTo>
                    <a:pt x="5522933" y="1625558"/>
                  </a:lnTo>
                  <a:lnTo>
                    <a:pt x="5534411" y="1625558"/>
                  </a:lnTo>
                  <a:lnTo>
                    <a:pt x="5545841" y="1625558"/>
                  </a:lnTo>
                  <a:lnTo>
                    <a:pt x="5557271" y="1625558"/>
                  </a:lnTo>
                  <a:lnTo>
                    <a:pt x="5568701" y="1625558"/>
                  </a:lnTo>
                  <a:lnTo>
                    <a:pt x="5580131" y="1625558"/>
                  </a:lnTo>
                  <a:lnTo>
                    <a:pt x="5591609" y="1625558"/>
                  </a:lnTo>
                  <a:lnTo>
                    <a:pt x="5603038" y="1625558"/>
                  </a:lnTo>
                  <a:lnTo>
                    <a:pt x="5614469" y="1625558"/>
                  </a:lnTo>
                  <a:lnTo>
                    <a:pt x="5625899" y="1625558"/>
                  </a:lnTo>
                  <a:lnTo>
                    <a:pt x="5637329" y="1625558"/>
                  </a:lnTo>
                  <a:lnTo>
                    <a:pt x="5648759" y="1625558"/>
                  </a:lnTo>
                  <a:lnTo>
                    <a:pt x="5660236" y="1625558"/>
                  </a:lnTo>
                  <a:lnTo>
                    <a:pt x="5671666" y="1625558"/>
                  </a:lnTo>
                  <a:lnTo>
                    <a:pt x="5683096" y="1625558"/>
                  </a:lnTo>
                  <a:lnTo>
                    <a:pt x="5694526" y="1625558"/>
                  </a:lnTo>
                  <a:lnTo>
                    <a:pt x="5705956" y="1625558"/>
                  </a:lnTo>
                  <a:lnTo>
                    <a:pt x="5717434" y="1625558"/>
                  </a:lnTo>
                  <a:lnTo>
                    <a:pt x="5728864" y="1625558"/>
                  </a:lnTo>
                  <a:lnTo>
                    <a:pt x="5740294" y="1625558"/>
                  </a:lnTo>
                  <a:lnTo>
                    <a:pt x="5751724" y="1625558"/>
                  </a:lnTo>
                  <a:lnTo>
                    <a:pt x="5763154" y="1625558"/>
                  </a:lnTo>
                  <a:lnTo>
                    <a:pt x="5774631" y="1625558"/>
                  </a:lnTo>
                  <a:lnTo>
                    <a:pt x="5786062" y="1625558"/>
                  </a:lnTo>
                  <a:lnTo>
                    <a:pt x="5797492" y="1625558"/>
                  </a:lnTo>
                  <a:lnTo>
                    <a:pt x="5808921" y="1625558"/>
                  </a:lnTo>
                  <a:lnTo>
                    <a:pt x="5820351" y="1625558"/>
                  </a:lnTo>
                  <a:lnTo>
                    <a:pt x="5831829" y="1625558"/>
                  </a:lnTo>
                  <a:lnTo>
                    <a:pt x="5843259" y="1625558"/>
                  </a:lnTo>
                  <a:lnTo>
                    <a:pt x="5854689" y="1625558"/>
                  </a:lnTo>
                  <a:lnTo>
                    <a:pt x="5866119" y="1625558"/>
                  </a:lnTo>
                  <a:lnTo>
                    <a:pt x="5877549" y="1625558"/>
                  </a:lnTo>
                  <a:lnTo>
                    <a:pt x="5889027" y="1625558"/>
                  </a:lnTo>
                  <a:lnTo>
                    <a:pt x="5900457" y="1625558"/>
                  </a:lnTo>
                  <a:lnTo>
                    <a:pt x="5911887" y="1625558"/>
                  </a:lnTo>
                  <a:lnTo>
                    <a:pt x="5923317" y="1625558"/>
                  </a:lnTo>
                  <a:lnTo>
                    <a:pt x="5934747" y="1625558"/>
                  </a:lnTo>
                  <a:lnTo>
                    <a:pt x="5946225" y="1625558"/>
                  </a:lnTo>
                  <a:lnTo>
                    <a:pt x="5957655" y="1625558"/>
                  </a:lnTo>
                  <a:lnTo>
                    <a:pt x="5969084" y="1625558"/>
                  </a:lnTo>
                  <a:lnTo>
                    <a:pt x="5980514" y="1625558"/>
                  </a:lnTo>
                  <a:lnTo>
                    <a:pt x="5991944" y="1625558"/>
                  </a:lnTo>
                  <a:lnTo>
                    <a:pt x="6003422" y="1625558"/>
                  </a:lnTo>
                  <a:lnTo>
                    <a:pt x="6014852" y="1625558"/>
                  </a:lnTo>
                  <a:lnTo>
                    <a:pt x="6026282" y="1625558"/>
                  </a:lnTo>
                  <a:lnTo>
                    <a:pt x="6037712" y="1625558"/>
                  </a:lnTo>
                  <a:lnTo>
                    <a:pt x="6049142" y="1625558"/>
                  </a:lnTo>
                  <a:lnTo>
                    <a:pt x="6060620" y="1625558"/>
                  </a:lnTo>
                  <a:lnTo>
                    <a:pt x="6072049" y="1625558"/>
                  </a:lnTo>
                  <a:lnTo>
                    <a:pt x="6083480" y="1625558"/>
                  </a:lnTo>
                  <a:lnTo>
                    <a:pt x="6094910" y="1625558"/>
                  </a:lnTo>
                  <a:lnTo>
                    <a:pt x="6106340" y="1625558"/>
                  </a:lnTo>
                  <a:lnTo>
                    <a:pt x="6117818" y="1625558"/>
                  </a:lnTo>
                  <a:lnTo>
                    <a:pt x="6129247" y="1625558"/>
                  </a:lnTo>
                  <a:lnTo>
                    <a:pt x="6140677" y="1625558"/>
                  </a:lnTo>
                  <a:lnTo>
                    <a:pt x="6152107" y="1625558"/>
                  </a:lnTo>
                  <a:lnTo>
                    <a:pt x="6163537" y="1625558"/>
                  </a:lnTo>
                  <a:lnTo>
                    <a:pt x="6175015" y="1625558"/>
                  </a:lnTo>
                  <a:lnTo>
                    <a:pt x="6186445" y="1625558"/>
                  </a:lnTo>
                  <a:lnTo>
                    <a:pt x="6197875" y="1625558"/>
                  </a:lnTo>
                  <a:lnTo>
                    <a:pt x="6209305" y="1625558"/>
                  </a:lnTo>
                  <a:lnTo>
                    <a:pt x="6220735" y="1625558"/>
                  </a:lnTo>
                  <a:lnTo>
                    <a:pt x="6232212" y="1625558"/>
                  </a:lnTo>
                  <a:lnTo>
                    <a:pt x="6243642" y="1625558"/>
                  </a:lnTo>
                  <a:lnTo>
                    <a:pt x="6255073" y="1625558"/>
                  </a:lnTo>
                  <a:lnTo>
                    <a:pt x="6266503" y="1625558"/>
                  </a:lnTo>
                  <a:lnTo>
                    <a:pt x="6277933" y="1625558"/>
                  </a:lnTo>
                  <a:lnTo>
                    <a:pt x="6289410" y="1625558"/>
                  </a:lnTo>
                  <a:lnTo>
                    <a:pt x="6300840" y="1625558"/>
                  </a:lnTo>
                  <a:lnTo>
                    <a:pt x="6312270" y="1625558"/>
                  </a:lnTo>
                  <a:lnTo>
                    <a:pt x="6323700" y="1625558"/>
                  </a:lnTo>
                  <a:lnTo>
                    <a:pt x="6335130" y="1625558"/>
                  </a:lnTo>
                  <a:lnTo>
                    <a:pt x="6346608" y="1625558"/>
                  </a:lnTo>
                  <a:lnTo>
                    <a:pt x="6358038" y="1625558"/>
                  </a:lnTo>
                  <a:lnTo>
                    <a:pt x="6369468" y="1625558"/>
                  </a:lnTo>
                  <a:lnTo>
                    <a:pt x="6380898" y="1625558"/>
                  </a:lnTo>
                  <a:lnTo>
                    <a:pt x="6392328" y="1625558"/>
                  </a:lnTo>
                  <a:lnTo>
                    <a:pt x="6403805" y="1625558"/>
                  </a:lnTo>
                  <a:lnTo>
                    <a:pt x="6415235" y="1625558"/>
                  </a:lnTo>
                  <a:lnTo>
                    <a:pt x="6426666" y="1625558"/>
                  </a:lnTo>
                  <a:lnTo>
                    <a:pt x="6438096" y="1625558"/>
                  </a:lnTo>
                  <a:lnTo>
                    <a:pt x="6449525" y="1625558"/>
                  </a:lnTo>
                  <a:lnTo>
                    <a:pt x="6461003" y="1625558"/>
                  </a:lnTo>
                  <a:lnTo>
                    <a:pt x="6472433" y="1625558"/>
                  </a:lnTo>
                  <a:lnTo>
                    <a:pt x="6483863" y="1625558"/>
                  </a:lnTo>
                  <a:lnTo>
                    <a:pt x="6495293" y="1625558"/>
                  </a:lnTo>
                  <a:lnTo>
                    <a:pt x="6506723" y="1625558"/>
                  </a:lnTo>
                  <a:lnTo>
                    <a:pt x="6518201" y="1625558"/>
                  </a:lnTo>
                  <a:lnTo>
                    <a:pt x="6529631" y="1625558"/>
                  </a:lnTo>
                  <a:lnTo>
                    <a:pt x="6541061" y="1625558"/>
                  </a:lnTo>
                  <a:lnTo>
                    <a:pt x="6552490" y="1625558"/>
                  </a:lnTo>
                  <a:lnTo>
                    <a:pt x="6563921" y="1625558"/>
                  </a:lnTo>
                  <a:lnTo>
                    <a:pt x="6575398" y="1625558"/>
                  </a:lnTo>
                  <a:lnTo>
                    <a:pt x="6586828" y="1625558"/>
                  </a:lnTo>
                  <a:lnTo>
                    <a:pt x="6598259" y="1625558"/>
                  </a:lnTo>
                  <a:lnTo>
                    <a:pt x="6609688" y="1625558"/>
                  </a:lnTo>
                  <a:lnTo>
                    <a:pt x="6621118" y="1625558"/>
                  </a:lnTo>
                  <a:lnTo>
                    <a:pt x="6632596" y="1625558"/>
                  </a:lnTo>
                  <a:lnTo>
                    <a:pt x="6644026" y="1625558"/>
                  </a:lnTo>
                  <a:lnTo>
                    <a:pt x="6655456" y="1625558"/>
                  </a:lnTo>
                  <a:lnTo>
                    <a:pt x="6666886" y="1625558"/>
                  </a:lnTo>
                  <a:lnTo>
                    <a:pt x="6678316" y="1625558"/>
                  </a:lnTo>
                  <a:lnTo>
                    <a:pt x="6689794" y="1625558"/>
                  </a:lnTo>
                  <a:lnTo>
                    <a:pt x="6701224" y="1625558"/>
                  </a:lnTo>
                  <a:lnTo>
                    <a:pt x="6712653" y="1625558"/>
                  </a:lnTo>
                  <a:lnTo>
                    <a:pt x="6724083" y="1625558"/>
                  </a:lnTo>
                  <a:lnTo>
                    <a:pt x="6735514" y="1625558"/>
                  </a:lnTo>
                  <a:lnTo>
                    <a:pt x="6746944" y="1625558"/>
                  </a:lnTo>
                  <a:lnTo>
                    <a:pt x="6758421" y="1625558"/>
                  </a:lnTo>
                  <a:lnTo>
                    <a:pt x="6769851" y="1625558"/>
                  </a:lnTo>
                  <a:lnTo>
                    <a:pt x="6781281" y="1625558"/>
                  </a:lnTo>
                  <a:lnTo>
                    <a:pt x="6792711" y="1625558"/>
                  </a:lnTo>
                  <a:lnTo>
                    <a:pt x="6804141" y="1625558"/>
                  </a:lnTo>
                  <a:lnTo>
                    <a:pt x="6815619" y="1625558"/>
                  </a:lnTo>
                  <a:lnTo>
                    <a:pt x="6827049" y="1625558"/>
                  </a:lnTo>
                  <a:lnTo>
                    <a:pt x="6838479" y="1625558"/>
                  </a:lnTo>
                  <a:lnTo>
                    <a:pt x="6849909" y="1625558"/>
                  </a:lnTo>
                  <a:lnTo>
                    <a:pt x="6861339" y="1625558"/>
                  </a:lnTo>
                  <a:lnTo>
                    <a:pt x="6872816" y="1625558"/>
                  </a:lnTo>
                  <a:lnTo>
                    <a:pt x="6884246" y="1625558"/>
                  </a:lnTo>
                  <a:lnTo>
                    <a:pt x="6895676" y="1625558"/>
                  </a:lnTo>
                  <a:lnTo>
                    <a:pt x="6907107" y="1625558"/>
                  </a:lnTo>
                  <a:lnTo>
                    <a:pt x="6918537" y="1625558"/>
                  </a:lnTo>
                  <a:lnTo>
                    <a:pt x="6930014" y="1625558"/>
                  </a:lnTo>
                  <a:lnTo>
                    <a:pt x="6941444" y="1625558"/>
                  </a:lnTo>
                  <a:lnTo>
                    <a:pt x="6952874" y="1625558"/>
                  </a:lnTo>
                  <a:lnTo>
                    <a:pt x="6964304" y="1625558"/>
                  </a:lnTo>
                  <a:lnTo>
                    <a:pt x="6975734" y="1625558"/>
                  </a:lnTo>
                  <a:lnTo>
                    <a:pt x="6987212" y="1625558"/>
                  </a:lnTo>
                  <a:lnTo>
                    <a:pt x="6998642" y="1625558"/>
                  </a:lnTo>
                  <a:lnTo>
                    <a:pt x="7010072" y="1625558"/>
                  </a:lnTo>
                  <a:lnTo>
                    <a:pt x="7021502" y="1625558"/>
                  </a:lnTo>
                  <a:lnTo>
                    <a:pt x="7032931" y="1625558"/>
                  </a:lnTo>
                  <a:lnTo>
                    <a:pt x="7044409" y="1625558"/>
                  </a:lnTo>
                  <a:lnTo>
                    <a:pt x="7055839" y="1625558"/>
                  </a:lnTo>
                  <a:lnTo>
                    <a:pt x="7067269" y="1625558"/>
                  </a:lnTo>
                  <a:lnTo>
                    <a:pt x="7078700" y="1625558"/>
                  </a:lnTo>
                  <a:lnTo>
                    <a:pt x="7090129" y="1625558"/>
                  </a:lnTo>
                  <a:lnTo>
                    <a:pt x="7101607" y="1625558"/>
                  </a:lnTo>
                  <a:lnTo>
                    <a:pt x="7113037" y="1625558"/>
                  </a:lnTo>
                  <a:lnTo>
                    <a:pt x="7124467" y="1625558"/>
                  </a:lnTo>
                  <a:lnTo>
                    <a:pt x="7135897" y="1625558"/>
                  </a:lnTo>
                  <a:lnTo>
                    <a:pt x="7147327" y="1625558"/>
                  </a:lnTo>
                  <a:lnTo>
                    <a:pt x="7158805" y="1625558"/>
                  </a:lnTo>
                  <a:lnTo>
                    <a:pt x="7170235" y="1625558"/>
                  </a:lnTo>
                  <a:lnTo>
                    <a:pt x="7181665" y="1625558"/>
                  </a:lnTo>
                  <a:lnTo>
                    <a:pt x="7193094" y="1625558"/>
                  </a:lnTo>
                  <a:lnTo>
                    <a:pt x="7204524" y="1625558"/>
                  </a:lnTo>
                  <a:lnTo>
                    <a:pt x="7216002" y="1625558"/>
                  </a:lnTo>
                  <a:lnTo>
                    <a:pt x="7227432" y="1625558"/>
                  </a:lnTo>
                  <a:lnTo>
                    <a:pt x="7238862" y="1625558"/>
                  </a:lnTo>
                  <a:lnTo>
                    <a:pt x="7250292" y="1625558"/>
                  </a:lnTo>
                  <a:lnTo>
                    <a:pt x="7261722" y="1625558"/>
                  </a:lnTo>
                  <a:lnTo>
                    <a:pt x="7273200" y="1625558"/>
                  </a:lnTo>
                  <a:lnTo>
                    <a:pt x="7284630" y="1625558"/>
                  </a:lnTo>
                  <a:lnTo>
                    <a:pt x="7296060" y="1625558"/>
                  </a:lnTo>
                  <a:lnTo>
                    <a:pt x="7307490" y="1625558"/>
                  </a:lnTo>
                  <a:lnTo>
                    <a:pt x="7318920" y="1625558"/>
                  </a:lnTo>
                  <a:lnTo>
                    <a:pt x="7330398" y="1625558"/>
                  </a:lnTo>
                  <a:lnTo>
                    <a:pt x="7341828" y="1625558"/>
                  </a:lnTo>
                  <a:lnTo>
                    <a:pt x="7353257" y="1625558"/>
                  </a:lnTo>
                  <a:lnTo>
                    <a:pt x="7364687" y="1625558"/>
                  </a:lnTo>
                  <a:lnTo>
                    <a:pt x="7376117" y="1625558"/>
                  </a:lnTo>
                  <a:lnTo>
                    <a:pt x="7387595" y="1625558"/>
                  </a:lnTo>
                  <a:lnTo>
                    <a:pt x="7399025" y="1625558"/>
                  </a:lnTo>
                  <a:lnTo>
                    <a:pt x="7410455" y="1625558"/>
                  </a:lnTo>
                  <a:lnTo>
                    <a:pt x="7421885" y="1625558"/>
                  </a:lnTo>
                  <a:lnTo>
                    <a:pt x="7433315" y="1625558"/>
                  </a:lnTo>
                  <a:lnTo>
                    <a:pt x="7444793" y="1625558"/>
                  </a:lnTo>
                  <a:lnTo>
                    <a:pt x="7456222" y="1625558"/>
                  </a:lnTo>
                  <a:lnTo>
                    <a:pt x="7467653" y="1625558"/>
                  </a:lnTo>
                  <a:lnTo>
                    <a:pt x="7479083" y="1625558"/>
                  </a:lnTo>
                  <a:lnTo>
                    <a:pt x="7490513" y="1625558"/>
                  </a:lnTo>
                  <a:lnTo>
                    <a:pt x="7501990" y="1625558"/>
                  </a:lnTo>
                  <a:lnTo>
                    <a:pt x="7513420" y="1625558"/>
                  </a:lnTo>
                  <a:lnTo>
                    <a:pt x="7524850" y="1625558"/>
                  </a:lnTo>
                  <a:lnTo>
                    <a:pt x="7536280" y="1625558"/>
                  </a:lnTo>
                  <a:lnTo>
                    <a:pt x="7547710" y="1625558"/>
                  </a:lnTo>
                  <a:lnTo>
                    <a:pt x="7559188" y="1625558"/>
                  </a:lnTo>
                  <a:lnTo>
                    <a:pt x="7570618" y="1625558"/>
                  </a:lnTo>
                  <a:lnTo>
                    <a:pt x="7582048" y="1625558"/>
                  </a:lnTo>
                  <a:lnTo>
                    <a:pt x="7593478" y="1625558"/>
                  </a:lnTo>
                  <a:lnTo>
                    <a:pt x="7604908" y="1625558"/>
                  </a:lnTo>
                  <a:lnTo>
                    <a:pt x="7616385" y="1625558"/>
                  </a:lnTo>
                  <a:lnTo>
                    <a:pt x="7627815" y="1625558"/>
                  </a:lnTo>
                  <a:lnTo>
                    <a:pt x="7639246" y="1625558"/>
                  </a:lnTo>
                  <a:lnTo>
                    <a:pt x="7650676" y="1625558"/>
                  </a:lnTo>
                  <a:lnTo>
                    <a:pt x="7662106" y="1625558"/>
                  </a:lnTo>
                  <a:lnTo>
                    <a:pt x="7673583" y="1625558"/>
                  </a:lnTo>
                  <a:lnTo>
                    <a:pt x="7685013" y="1625558"/>
                  </a:lnTo>
                  <a:lnTo>
                    <a:pt x="7696443" y="1625558"/>
                  </a:lnTo>
                  <a:lnTo>
                    <a:pt x="7707873" y="1625558"/>
                  </a:lnTo>
                  <a:lnTo>
                    <a:pt x="7719303" y="1625558"/>
                  </a:lnTo>
                  <a:lnTo>
                    <a:pt x="7730733" y="1625558"/>
                  </a:lnTo>
                  <a:lnTo>
                    <a:pt x="7742211" y="1625558"/>
                  </a:lnTo>
                  <a:lnTo>
                    <a:pt x="7753641" y="1625558"/>
                  </a:lnTo>
                  <a:lnTo>
                    <a:pt x="7765071" y="1625558"/>
                  </a:lnTo>
                  <a:lnTo>
                    <a:pt x="7776501" y="1625558"/>
                  </a:lnTo>
                  <a:lnTo>
                    <a:pt x="7787931" y="1625558"/>
                  </a:lnTo>
                  <a:lnTo>
                    <a:pt x="7799408" y="1625558"/>
                  </a:lnTo>
                  <a:lnTo>
                    <a:pt x="7810839" y="1625558"/>
                  </a:lnTo>
                  <a:lnTo>
                    <a:pt x="7822268" y="1625558"/>
                  </a:lnTo>
                  <a:lnTo>
                    <a:pt x="7833698" y="1625558"/>
                  </a:lnTo>
                  <a:lnTo>
                    <a:pt x="7845128" y="1625558"/>
                  </a:lnTo>
                  <a:lnTo>
                    <a:pt x="7856606" y="1625558"/>
                  </a:lnTo>
                  <a:lnTo>
                    <a:pt x="7868036" y="1625558"/>
                  </a:lnTo>
                  <a:lnTo>
                    <a:pt x="7879466" y="1625558"/>
                  </a:lnTo>
                  <a:lnTo>
                    <a:pt x="7890896" y="1625558"/>
                  </a:lnTo>
                  <a:lnTo>
                    <a:pt x="7902326" y="1625558"/>
                  </a:lnTo>
                  <a:lnTo>
                    <a:pt x="7913804" y="1625558"/>
                  </a:lnTo>
                  <a:lnTo>
                    <a:pt x="7925234" y="1625558"/>
                  </a:lnTo>
                  <a:lnTo>
                    <a:pt x="7936663" y="1625558"/>
                  </a:lnTo>
                  <a:lnTo>
                    <a:pt x="7948094" y="1625558"/>
                  </a:lnTo>
                  <a:lnTo>
                    <a:pt x="7959524" y="1625558"/>
                  </a:lnTo>
                  <a:lnTo>
                    <a:pt x="7971001" y="1625558"/>
                  </a:lnTo>
                  <a:lnTo>
                    <a:pt x="7982431" y="1625558"/>
                  </a:lnTo>
                  <a:lnTo>
                    <a:pt x="7993861" y="1625558"/>
                  </a:lnTo>
                  <a:lnTo>
                    <a:pt x="8005291" y="1625558"/>
                  </a:lnTo>
                  <a:lnTo>
                    <a:pt x="8016721" y="1625558"/>
                  </a:lnTo>
                  <a:lnTo>
                    <a:pt x="8028199" y="1625558"/>
                  </a:lnTo>
                  <a:lnTo>
                    <a:pt x="8039629" y="1625558"/>
                  </a:lnTo>
                  <a:lnTo>
                    <a:pt x="8051059" y="1625558"/>
                  </a:lnTo>
                  <a:lnTo>
                    <a:pt x="8062489" y="1625558"/>
                  </a:lnTo>
                  <a:lnTo>
                    <a:pt x="8073919" y="1625558"/>
                  </a:lnTo>
                  <a:lnTo>
                    <a:pt x="8085396" y="1625558"/>
                  </a:lnTo>
                  <a:lnTo>
                    <a:pt x="8096826" y="1625558"/>
                  </a:lnTo>
                  <a:lnTo>
                    <a:pt x="8108256" y="1625558"/>
                  </a:lnTo>
                  <a:lnTo>
                    <a:pt x="8119687" y="1625558"/>
                  </a:lnTo>
                  <a:lnTo>
                    <a:pt x="8131117" y="1625558"/>
                  </a:lnTo>
                  <a:lnTo>
                    <a:pt x="8142594" y="1625558"/>
                  </a:lnTo>
                  <a:lnTo>
                    <a:pt x="8154024" y="1625558"/>
                  </a:lnTo>
                  <a:lnTo>
                    <a:pt x="8165454" y="1625558"/>
                  </a:lnTo>
                  <a:lnTo>
                    <a:pt x="8176884" y="1625558"/>
                  </a:lnTo>
                  <a:lnTo>
                    <a:pt x="8188314" y="1625558"/>
                  </a:lnTo>
                  <a:lnTo>
                    <a:pt x="8199792" y="1625558"/>
                  </a:lnTo>
                  <a:lnTo>
                    <a:pt x="8211222" y="1625558"/>
                  </a:lnTo>
                  <a:lnTo>
                    <a:pt x="8222652" y="1625558"/>
                  </a:lnTo>
                  <a:lnTo>
                    <a:pt x="8234082" y="1625558"/>
                  </a:lnTo>
                  <a:lnTo>
                    <a:pt x="8245512" y="1625558"/>
                  </a:lnTo>
                  <a:lnTo>
                    <a:pt x="8256989" y="1625558"/>
                  </a:lnTo>
                  <a:lnTo>
                    <a:pt x="8268419" y="1625558"/>
                  </a:lnTo>
                  <a:lnTo>
                    <a:pt x="8279850" y="1625558"/>
                  </a:lnTo>
                  <a:lnTo>
                    <a:pt x="8291280" y="1625558"/>
                  </a:lnTo>
                  <a:lnTo>
                    <a:pt x="8302709" y="1625558"/>
                  </a:lnTo>
                  <a:lnTo>
                    <a:pt x="8314187" y="1625558"/>
                  </a:lnTo>
                  <a:lnTo>
                    <a:pt x="8325617" y="1625558"/>
                  </a:lnTo>
                  <a:lnTo>
                    <a:pt x="8337047" y="1625558"/>
                  </a:lnTo>
                  <a:lnTo>
                    <a:pt x="8348477" y="1625558"/>
                  </a:lnTo>
                  <a:lnTo>
                    <a:pt x="8359907" y="1625558"/>
                  </a:lnTo>
                  <a:lnTo>
                    <a:pt x="8371385" y="1625558"/>
                  </a:lnTo>
                  <a:lnTo>
                    <a:pt x="8382815" y="1625558"/>
                  </a:lnTo>
                  <a:lnTo>
                    <a:pt x="8394245" y="1625558"/>
                  </a:lnTo>
                  <a:lnTo>
                    <a:pt x="8405674" y="1625558"/>
                  </a:lnTo>
                  <a:lnTo>
                    <a:pt x="8417104" y="1625558"/>
                  </a:lnTo>
                  <a:lnTo>
                    <a:pt x="8428582" y="1625558"/>
                  </a:lnTo>
                  <a:lnTo>
                    <a:pt x="8440012" y="1625558"/>
                  </a:lnTo>
                  <a:lnTo>
                    <a:pt x="8451442" y="1625558"/>
                  </a:lnTo>
                  <a:lnTo>
                    <a:pt x="8462872" y="1625558"/>
                  </a:lnTo>
                  <a:lnTo>
                    <a:pt x="8474302" y="1625558"/>
                  </a:lnTo>
                  <a:lnTo>
                    <a:pt x="8485780" y="1625558"/>
                  </a:lnTo>
                  <a:lnTo>
                    <a:pt x="8497210" y="1625558"/>
                  </a:lnTo>
                  <a:lnTo>
                    <a:pt x="8508640" y="1625558"/>
                  </a:lnTo>
                  <a:lnTo>
                    <a:pt x="8520069" y="1625558"/>
                  </a:lnTo>
                  <a:lnTo>
                    <a:pt x="8531500" y="1625558"/>
                  </a:lnTo>
                  <a:lnTo>
                    <a:pt x="8542977" y="1625558"/>
                  </a:lnTo>
                  <a:lnTo>
                    <a:pt x="8554407" y="1625558"/>
                  </a:lnTo>
                  <a:lnTo>
                    <a:pt x="8565837" y="1625558"/>
                  </a:lnTo>
                  <a:lnTo>
                    <a:pt x="8577267" y="1625558"/>
                  </a:lnTo>
                  <a:lnTo>
                    <a:pt x="8588697" y="1625558"/>
                  </a:lnTo>
                  <a:lnTo>
                    <a:pt x="8600175" y="1625558"/>
                  </a:lnTo>
                  <a:lnTo>
                    <a:pt x="8611605" y="1625558"/>
                  </a:lnTo>
                  <a:lnTo>
                    <a:pt x="8623035" y="1625558"/>
                  </a:lnTo>
                  <a:lnTo>
                    <a:pt x="8634465" y="1625558"/>
                  </a:lnTo>
                  <a:lnTo>
                    <a:pt x="8645895" y="1625558"/>
                  </a:lnTo>
                  <a:lnTo>
                    <a:pt x="8657373" y="1625558"/>
                  </a:lnTo>
                  <a:lnTo>
                    <a:pt x="8668802" y="1625558"/>
                  </a:lnTo>
                  <a:lnTo>
                    <a:pt x="8680232" y="1625558"/>
                  </a:lnTo>
                  <a:lnTo>
                    <a:pt x="8691662" y="1625558"/>
                  </a:lnTo>
                  <a:lnTo>
                    <a:pt x="8703093" y="1625558"/>
                  </a:lnTo>
                  <a:lnTo>
                    <a:pt x="8714570" y="1625558"/>
                  </a:lnTo>
                  <a:lnTo>
                    <a:pt x="8726000" y="1625558"/>
                  </a:lnTo>
                  <a:lnTo>
                    <a:pt x="8737430" y="1625558"/>
                  </a:lnTo>
                  <a:lnTo>
                    <a:pt x="8748860" y="1625558"/>
                  </a:lnTo>
                  <a:lnTo>
                    <a:pt x="8760290" y="1625558"/>
                  </a:lnTo>
                  <a:lnTo>
                    <a:pt x="8771768" y="1625558"/>
                  </a:lnTo>
                  <a:lnTo>
                    <a:pt x="8783198" y="1625558"/>
                  </a:lnTo>
                  <a:lnTo>
                    <a:pt x="8794628" y="1625558"/>
                  </a:lnTo>
                  <a:lnTo>
                    <a:pt x="8806058" y="1625558"/>
                  </a:lnTo>
                  <a:lnTo>
                    <a:pt x="8817488" y="1625558"/>
                  </a:lnTo>
                  <a:lnTo>
                    <a:pt x="8828918" y="1625558"/>
                  </a:lnTo>
                  <a:lnTo>
                    <a:pt x="8840395" y="1625558"/>
                  </a:lnTo>
                  <a:lnTo>
                    <a:pt x="8851825" y="1625558"/>
                  </a:lnTo>
                  <a:lnTo>
                    <a:pt x="8863256" y="1625558"/>
                  </a:lnTo>
                  <a:lnTo>
                    <a:pt x="8874686" y="1625558"/>
                  </a:lnTo>
                  <a:lnTo>
                    <a:pt x="8886115" y="1625558"/>
                  </a:lnTo>
                  <a:lnTo>
                    <a:pt x="8897593" y="1625558"/>
                  </a:lnTo>
                  <a:lnTo>
                    <a:pt x="8909022" y="1625558"/>
                  </a:lnTo>
                  <a:lnTo>
                    <a:pt x="8920453" y="1625558"/>
                  </a:lnTo>
                  <a:lnTo>
                    <a:pt x="8931883" y="1625558"/>
                  </a:lnTo>
                  <a:lnTo>
                    <a:pt x="8943313" y="1625558"/>
                  </a:lnTo>
                  <a:lnTo>
                    <a:pt x="8954791" y="1625558"/>
                  </a:lnTo>
                  <a:lnTo>
                    <a:pt x="8966220" y="1625558"/>
                  </a:lnTo>
                  <a:lnTo>
                    <a:pt x="8977651" y="1625558"/>
                  </a:lnTo>
                  <a:lnTo>
                    <a:pt x="8989080" y="1625558"/>
                  </a:lnTo>
                  <a:lnTo>
                    <a:pt x="9000511" y="1625558"/>
                  </a:lnTo>
                  <a:lnTo>
                    <a:pt x="9011988" y="1625558"/>
                  </a:lnTo>
                  <a:lnTo>
                    <a:pt x="9023418" y="1625558"/>
                  </a:lnTo>
                  <a:lnTo>
                    <a:pt x="9034849" y="1625558"/>
                  </a:lnTo>
                  <a:lnTo>
                    <a:pt x="9046278" y="1625558"/>
                  </a:lnTo>
                  <a:lnTo>
                    <a:pt x="9057709" y="1625558"/>
                  </a:lnTo>
                  <a:lnTo>
                    <a:pt x="9069186" y="1625558"/>
                  </a:lnTo>
                  <a:lnTo>
                    <a:pt x="9080615" y="1625558"/>
                  </a:lnTo>
                  <a:lnTo>
                    <a:pt x="9092046" y="1625558"/>
                  </a:lnTo>
                  <a:lnTo>
                    <a:pt x="9103476" y="1625558"/>
                  </a:lnTo>
                  <a:lnTo>
                    <a:pt x="9114906" y="1625558"/>
                  </a:lnTo>
                  <a:lnTo>
                    <a:pt x="9126384" y="1625558"/>
                  </a:lnTo>
                  <a:lnTo>
                    <a:pt x="9137813" y="1625558"/>
                  </a:lnTo>
                  <a:lnTo>
                    <a:pt x="9149244" y="1625558"/>
                  </a:lnTo>
                  <a:lnTo>
                    <a:pt x="9160673" y="1625558"/>
                  </a:lnTo>
                  <a:lnTo>
                    <a:pt x="9172104" y="1625558"/>
                  </a:lnTo>
                  <a:lnTo>
                    <a:pt x="9183581" y="1625558"/>
                  </a:lnTo>
                  <a:lnTo>
                    <a:pt x="9195011" y="1625558"/>
                  </a:lnTo>
                  <a:lnTo>
                    <a:pt x="9206442" y="1625558"/>
                  </a:lnTo>
                  <a:lnTo>
                    <a:pt x="9217871" y="1625558"/>
                  </a:lnTo>
                  <a:lnTo>
                    <a:pt x="9229301" y="1625558"/>
                  </a:lnTo>
                  <a:lnTo>
                    <a:pt x="9240779" y="1625558"/>
                  </a:lnTo>
                  <a:lnTo>
                    <a:pt x="9252209" y="1625558"/>
                  </a:lnTo>
                  <a:lnTo>
                    <a:pt x="9263639" y="1625558"/>
                  </a:lnTo>
                  <a:lnTo>
                    <a:pt x="9275069" y="1625558"/>
                  </a:lnTo>
                  <a:lnTo>
                    <a:pt x="9286498" y="1625558"/>
                  </a:lnTo>
                  <a:lnTo>
                    <a:pt x="9297977" y="1625558"/>
                  </a:lnTo>
                  <a:lnTo>
                    <a:pt x="9309406" y="1625558"/>
                  </a:lnTo>
                  <a:lnTo>
                    <a:pt x="9320837" y="1625558"/>
                  </a:lnTo>
                  <a:lnTo>
                    <a:pt x="9332266" y="1625558"/>
                  </a:lnTo>
                  <a:lnTo>
                    <a:pt x="9343696" y="1625558"/>
                  </a:lnTo>
                  <a:lnTo>
                    <a:pt x="9355174" y="1625558"/>
                  </a:lnTo>
                  <a:lnTo>
                    <a:pt x="9366604" y="1625558"/>
                  </a:lnTo>
                  <a:lnTo>
                    <a:pt x="9378035" y="1625558"/>
                  </a:lnTo>
                  <a:lnTo>
                    <a:pt x="9389464" y="1625558"/>
                  </a:lnTo>
                  <a:lnTo>
                    <a:pt x="9400894" y="1625558"/>
                  </a:lnTo>
                  <a:lnTo>
                    <a:pt x="9412372" y="1625558"/>
                  </a:lnTo>
                  <a:lnTo>
                    <a:pt x="9423802" y="1625558"/>
                  </a:lnTo>
                  <a:lnTo>
                    <a:pt x="9435232" y="1625558"/>
                  </a:lnTo>
                  <a:lnTo>
                    <a:pt x="9446662" y="1625558"/>
                  </a:lnTo>
                  <a:lnTo>
                    <a:pt x="9458091" y="1625558"/>
                  </a:lnTo>
                  <a:lnTo>
                    <a:pt x="9469570" y="1625558"/>
                  </a:lnTo>
                  <a:lnTo>
                    <a:pt x="9480999" y="1625558"/>
                  </a:lnTo>
                  <a:lnTo>
                    <a:pt x="9492429" y="1625558"/>
                  </a:lnTo>
                  <a:lnTo>
                    <a:pt x="9503859" y="1625558"/>
                  </a:lnTo>
                  <a:lnTo>
                    <a:pt x="9515289" y="1625558"/>
                  </a:lnTo>
                  <a:lnTo>
                    <a:pt x="9526767" y="1625558"/>
                  </a:lnTo>
                  <a:lnTo>
                    <a:pt x="9538197" y="1625558"/>
                  </a:lnTo>
                  <a:lnTo>
                    <a:pt x="9549626" y="1625558"/>
                  </a:lnTo>
                  <a:lnTo>
                    <a:pt x="9561057" y="1625558"/>
                  </a:lnTo>
                  <a:lnTo>
                    <a:pt x="9572487" y="1625558"/>
                  </a:lnTo>
                  <a:lnTo>
                    <a:pt x="9583965" y="1625558"/>
                  </a:lnTo>
                  <a:lnTo>
                    <a:pt x="9595395" y="1625558"/>
                  </a:lnTo>
                  <a:lnTo>
                    <a:pt x="9606824" y="1625558"/>
                  </a:lnTo>
                  <a:lnTo>
                    <a:pt x="9618255" y="1625558"/>
                  </a:lnTo>
                  <a:lnTo>
                    <a:pt x="9629684" y="1625558"/>
                  </a:lnTo>
                  <a:lnTo>
                    <a:pt x="9641163" y="1625558"/>
                  </a:lnTo>
                  <a:lnTo>
                    <a:pt x="9652592" y="1625558"/>
                  </a:lnTo>
                  <a:lnTo>
                    <a:pt x="9664022" y="1625558"/>
                  </a:lnTo>
                  <a:lnTo>
                    <a:pt x="9675452" y="1625558"/>
                  </a:lnTo>
                  <a:lnTo>
                    <a:pt x="9686882" y="1625558"/>
                  </a:lnTo>
                  <a:lnTo>
                    <a:pt x="9698360" y="1625558"/>
                  </a:lnTo>
                  <a:lnTo>
                    <a:pt x="9709790" y="1625558"/>
                  </a:lnTo>
                  <a:lnTo>
                    <a:pt x="9721219" y="1625558"/>
                  </a:lnTo>
                  <a:lnTo>
                    <a:pt x="9732650" y="1625558"/>
                  </a:lnTo>
                  <a:lnTo>
                    <a:pt x="9744080" y="1625558"/>
                  </a:lnTo>
                  <a:lnTo>
                    <a:pt x="9755557" y="1625558"/>
                  </a:lnTo>
                  <a:lnTo>
                    <a:pt x="9766988" y="1625558"/>
                  </a:lnTo>
                  <a:lnTo>
                    <a:pt x="9778417" y="1625558"/>
                  </a:lnTo>
                  <a:lnTo>
                    <a:pt x="9789848" y="1625558"/>
                  </a:lnTo>
                  <a:lnTo>
                    <a:pt x="9801277" y="1625558"/>
                  </a:lnTo>
                  <a:lnTo>
                    <a:pt x="9812755" y="1625558"/>
                  </a:lnTo>
                  <a:lnTo>
                    <a:pt x="9824185" y="1625558"/>
                  </a:lnTo>
                  <a:lnTo>
                    <a:pt x="9835615" y="1625558"/>
                  </a:lnTo>
                  <a:lnTo>
                    <a:pt x="9847045" y="1625558"/>
                  </a:lnTo>
                  <a:lnTo>
                    <a:pt x="9858475" y="1625558"/>
                  </a:lnTo>
                  <a:lnTo>
                    <a:pt x="9869952" y="1625558"/>
                  </a:lnTo>
                  <a:lnTo>
                    <a:pt x="9881383" y="1625558"/>
                  </a:lnTo>
                  <a:lnTo>
                    <a:pt x="9892812" y="1625558"/>
                  </a:lnTo>
                  <a:lnTo>
                    <a:pt x="9904243" y="1625558"/>
                  </a:lnTo>
                  <a:lnTo>
                    <a:pt x="9915673" y="1625558"/>
                  </a:lnTo>
                  <a:lnTo>
                    <a:pt x="9927102" y="1625558"/>
                  </a:lnTo>
                  <a:lnTo>
                    <a:pt x="9938581" y="1625558"/>
                  </a:lnTo>
                  <a:lnTo>
                    <a:pt x="9950010" y="1625558"/>
                  </a:lnTo>
                  <a:lnTo>
                    <a:pt x="9961441" y="1625558"/>
                  </a:lnTo>
                  <a:lnTo>
                    <a:pt x="9972870" y="1625558"/>
                  </a:lnTo>
                  <a:lnTo>
                    <a:pt x="9984300" y="1625558"/>
                  </a:lnTo>
                  <a:lnTo>
                    <a:pt x="9995778" y="1625558"/>
                  </a:lnTo>
                  <a:lnTo>
                    <a:pt x="10007208" y="1625558"/>
                  </a:lnTo>
                  <a:lnTo>
                    <a:pt x="10018638" y="1625558"/>
                  </a:lnTo>
                  <a:lnTo>
                    <a:pt x="10030068" y="1625558"/>
                  </a:lnTo>
                  <a:lnTo>
                    <a:pt x="10041498" y="1625558"/>
                  </a:lnTo>
                  <a:lnTo>
                    <a:pt x="10052976" y="1625558"/>
                  </a:lnTo>
                  <a:lnTo>
                    <a:pt x="10064405" y="1625558"/>
                  </a:lnTo>
                  <a:lnTo>
                    <a:pt x="10075835" y="1625558"/>
                  </a:lnTo>
                  <a:lnTo>
                    <a:pt x="10087266" y="1625558"/>
                  </a:lnTo>
                  <a:lnTo>
                    <a:pt x="10098695" y="1625558"/>
                  </a:lnTo>
                  <a:lnTo>
                    <a:pt x="10110174" y="1625558"/>
                  </a:lnTo>
                  <a:lnTo>
                    <a:pt x="10121603" y="1625558"/>
                  </a:lnTo>
                  <a:lnTo>
                    <a:pt x="10133033" y="1625558"/>
                  </a:lnTo>
                  <a:lnTo>
                    <a:pt x="10144463" y="1625558"/>
                  </a:lnTo>
                  <a:lnTo>
                    <a:pt x="10155893" y="1625558"/>
                  </a:lnTo>
                  <a:lnTo>
                    <a:pt x="10167371" y="1625558"/>
                  </a:lnTo>
                  <a:lnTo>
                    <a:pt x="10178801" y="1625558"/>
                  </a:lnTo>
                  <a:lnTo>
                    <a:pt x="10190230" y="1625558"/>
                  </a:lnTo>
                  <a:lnTo>
                    <a:pt x="10201661" y="1625558"/>
                  </a:lnTo>
                  <a:lnTo>
                    <a:pt x="10213091" y="1625558"/>
                  </a:lnTo>
                  <a:lnTo>
                    <a:pt x="10224569" y="1625558"/>
                  </a:lnTo>
                  <a:lnTo>
                    <a:pt x="10235998" y="1625558"/>
                  </a:lnTo>
                  <a:lnTo>
                    <a:pt x="10247428" y="1625558"/>
                  </a:lnTo>
                  <a:lnTo>
                    <a:pt x="10258859" y="1625558"/>
                  </a:lnTo>
                  <a:lnTo>
                    <a:pt x="10270288" y="1625558"/>
                  </a:lnTo>
                  <a:lnTo>
                    <a:pt x="10281767" y="1625558"/>
                  </a:lnTo>
                  <a:lnTo>
                    <a:pt x="10293196" y="1625558"/>
                  </a:lnTo>
                  <a:lnTo>
                    <a:pt x="10304626" y="1625558"/>
                  </a:lnTo>
                  <a:lnTo>
                    <a:pt x="10316056" y="1625558"/>
                  </a:lnTo>
                  <a:lnTo>
                    <a:pt x="10327486" y="1625558"/>
                  </a:lnTo>
                  <a:lnTo>
                    <a:pt x="10338963" y="1625558"/>
                  </a:lnTo>
                  <a:lnTo>
                    <a:pt x="10350394" y="1625558"/>
                  </a:lnTo>
                  <a:lnTo>
                    <a:pt x="10361823" y="1625558"/>
                  </a:lnTo>
                  <a:lnTo>
                    <a:pt x="10373254" y="1625558"/>
                  </a:lnTo>
                  <a:lnTo>
                    <a:pt x="10384684" y="1625558"/>
                  </a:lnTo>
                  <a:lnTo>
                    <a:pt x="10396161" y="1625558"/>
                  </a:lnTo>
                  <a:lnTo>
                    <a:pt x="10407591" y="1625558"/>
                  </a:lnTo>
                  <a:lnTo>
                    <a:pt x="10419021" y="1625558"/>
                  </a:lnTo>
                  <a:lnTo>
                    <a:pt x="10430452" y="1625558"/>
                  </a:lnTo>
                  <a:lnTo>
                    <a:pt x="10441881" y="1625558"/>
                  </a:lnTo>
                  <a:lnTo>
                    <a:pt x="10453358" y="1625558"/>
                  </a:lnTo>
                  <a:lnTo>
                    <a:pt x="10464789" y="1625558"/>
                  </a:lnTo>
                  <a:lnTo>
                    <a:pt x="10476219" y="1625558"/>
                  </a:lnTo>
                  <a:lnTo>
                    <a:pt x="10487649" y="1625558"/>
                  </a:lnTo>
                  <a:lnTo>
                    <a:pt x="10499079" y="1625558"/>
                  </a:lnTo>
                  <a:lnTo>
                    <a:pt x="10510556" y="1625558"/>
                  </a:lnTo>
                  <a:lnTo>
                    <a:pt x="10521987" y="1625558"/>
                  </a:lnTo>
                  <a:lnTo>
                    <a:pt x="10533416" y="1625558"/>
                  </a:lnTo>
                  <a:lnTo>
                    <a:pt x="10544847" y="1625558"/>
                  </a:lnTo>
                  <a:lnTo>
                    <a:pt x="10556277" y="1625558"/>
                  </a:lnTo>
                  <a:lnTo>
                    <a:pt x="10567754" y="1625558"/>
                  </a:lnTo>
                  <a:lnTo>
                    <a:pt x="10579184" y="1625558"/>
                  </a:lnTo>
                  <a:lnTo>
                    <a:pt x="10590614" y="1625558"/>
                  </a:lnTo>
                  <a:lnTo>
                    <a:pt x="10602045" y="1625558"/>
                  </a:lnTo>
                  <a:lnTo>
                    <a:pt x="10613474" y="1625558"/>
                  </a:lnTo>
                  <a:lnTo>
                    <a:pt x="10624951" y="1625558"/>
                  </a:lnTo>
                  <a:lnTo>
                    <a:pt x="10636382" y="1625558"/>
                  </a:lnTo>
                  <a:lnTo>
                    <a:pt x="10647812" y="1625558"/>
                  </a:lnTo>
                  <a:lnTo>
                    <a:pt x="10659241" y="1625558"/>
                  </a:lnTo>
                  <a:lnTo>
                    <a:pt x="10670672" y="1625558"/>
                  </a:lnTo>
                  <a:lnTo>
                    <a:pt x="10682149" y="1625558"/>
                  </a:lnTo>
                  <a:lnTo>
                    <a:pt x="10693580" y="1625558"/>
                  </a:lnTo>
                  <a:lnTo>
                    <a:pt x="10705009" y="1625558"/>
                  </a:lnTo>
                  <a:lnTo>
                    <a:pt x="10716439" y="1625558"/>
                  </a:lnTo>
                  <a:lnTo>
                    <a:pt x="10727870" y="1625558"/>
                  </a:lnTo>
                  <a:lnTo>
                    <a:pt x="10739347" y="1625558"/>
                  </a:lnTo>
                  <a:lnTo>
                    <a:pt x="10750778" y="1625558"/>
                  </a:lnTo>
                  <a:lnTo>
                    <a:pt x="10762207" y="1625558"/>
                  </a:lnTo>
                  <a:lnTo>
                    <a:pt x="10773637" y="1625558"/>
                  </a:lnTo>
                  <a:lnTo>
                    <a:pt x="10785067" y="1625558"/>
                  </a:lnTo>
                  <a:lnTo>
                    <a:pt x="10796544" y="1625558"/>
                  </a:lnTo>
                  <a:lnTo>
                    <a:pt x="10807975" y="1625558"/>
                  </a:lnTo>
                  <a:lnTo>
                    <a:pt x="10819405" y="1625558"/>
                  </a:lnTo>
                  <a:lnTo>
                    <a:pt x="10830834" y="1625558"/>
                  </a:lnTo>
                  <a:lnTo>
                    <a:pt x="10842265" y="1625558"/>
                  </a:lnTo>
                  <a:lnTo>
                    <a:pt x="10853742" y="1625558"/>
                  </a:lnTo>
                  <a:lnTo>
                    <a:pt x="10865173" y="1625558"/>
                  </a:lnTo>
                  <a:lnTo>
                    <a:pt x="10876602" y="1625558"/>
                  </a:lnTo>
                  <a:lnTo>
                    <a:pt x="10888032" y="1625558"/>
                  </a:lnTo>
                  <a:lnTo>
                    <a:pt x="10899463" y="1625558"/>
                  </a:lnTo>
                  <a:lnTo>
                    <a:pt x="10910892" y="1625558"/>
                  </a:lnTo>
                  <a:lnTo>
                    <a:pt x="10922369" y="1625558"/>
                  </a:lnTo>
                  <a:lnTo>
                    <a:pt x="10933800" y="1625558"/>
                  </a:lnTo>
                  <a:lnTo>
                    <a:pt x="10945230" y="1625558"/>
                  </a:lnTo>
                  <a:lnTo>
                    <a:pt x="10956660" y="1625558"/>
                  </a:lnTo>
                  <a:lnTo>
                    <a:pt x="10968090" y="1625558"/>
                  </a:lnTo>
                  <a:lnTo>
                    <a:pt x="10979567" y="1625558"/>
                  </a:lnTo>
                  <a:lnTo>
                    <a:pt x="10990998" y="1625558"/>
                  </a:lnTo>
                  <a:lnTo>
                    <a:pt x="11002427" y="1625558"/>
                  </a:lnTo>
                  <a:lnTo>
                    <a:pt x="11013858" y="1625558"/>
                  </a:lnTo>
                  <a:lnTo>
                    <a:pt x="11025287" y="1625558"/>
                  </a:lnTo>
                  <a:lnTo>
                    <a:pt x="11036765" y="1625558"/>
                  </a:lnTo>
                  <a:lnTo>
                    <a:pt x="11048195" y="1625558"/>
                  </a:lnTo>
                  <a:lnTo>
                    <a:pt x="11059625" y="1625558"/>
                  </a:lnTo>
                  <a:lnTo>
                    <a:pt x="11071056" y="1625558"/>
                  </a:lnTo>
                  <a:lnTo>
                    <a:pt x="11082485" y="1625558"/>
                  </a:lnTo>
                  <a:lnTo>
                    <a:pt x="11093962" y="1625558"/>
                  </a:lnTo>
                  <a:lnTo>
                    <a:pt x="11105393" y="1625558"/>
                  </a:lnTo>
                  <a:lnTo>
                    <a:pt x="11116823" y="1625558"/>
                  </a:lnTo>
                  <a:lnTo>
                    <a:pt x="11128253" y="1625558"/>
                  </a:lnTo>
                  <a:lnTo>
                    <a:pt x="11139683" y="1625558"/>
                  </a:lnTo>
                  <a:lnTo>
                    <a:pt x="11151160" y="1625558"/>
                  </a:lnTo>
                  <a:lnTo>
                    <a:pt x="11162591" y="1625558"/>
                  </a:lnTo>
                  <a:lnTo>
                    <a:pt x="11174020" y="1625558"/>
                  </a:lnTo>
                  <a:lnTo>
                    <a:pt x="11185451" y="1625558"/>
                  </a:lnTo>
                  <a:lnTo>
                    <a:pt x="11196881" y="1625558"/>
                  </a:lnTo>
                  <a:lnTo>
                    <a:pt x="11208358" y="1625558"/>
                  </a:lnTo>
                  <a:lnTo>
                    <a:pt x="11218359" y="1625558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79060641-AAF1-534F-BA97-A74C48124D38}"/>
                </a:ext>
              </a:extLst>
            </p:cNvPr>
            <p:cNvSpPr/>
            <p:nvPr/>
          </p:nvSpPr>
          <p:spPr>
            <a:xfrm>
              <a:off x="851149" y="4545815"/>
              <a:ext cx="11218359" cy="1554946"/>
            </a:xfrm>
            <a:custGeom>
              <a:avLst/>
              <a:gdLst>
                <a:gd name="connsiteX0" fmla="*/ 0 w 11218359"/>
                <a:gd name="connsiteY0" fmla="*/ 1554947 h 1554946"/>
                <a:gd name="connsiteX1" fmla="*/ 9149 w 11218359"/>
                <a:gd name="connsiteY1" fmla="*/ 1554947 h 1554946"/>
                <a:gd name="connsiteX2" fmla="*/ 20588 w 11218359"/>
                <a:gd name="connsiteY2" fmla="*/ 1554947 h 1554946"/>
                <a:gd name="connsiteX3" fmla="*/ 32028 w 11218359"/>
                <a:gd name="connsiteY3" fmla="*/ 1554947 h 1554946"/>
                <a:gd name="connsiteX4" fmla="*/ 43467 w 11218359"/>
                <a:gd name="connsiteY4" fmla="*/ 1554947 h 1554946"/>
                <a:gd name="connsiteX5" fmla="*/ 54907 w 11218359"/>
                <a:gd name="connsiteY5" fmla="*/ 1554947 h 1554946"/>
                <a:gd name="connsiteX6" fmla="*/ 66346 w 11218359"/>
                <a:gd name="connsiteY6" fmla="*/ 1554947 h 1554946"/>
                <a:gd name="connsiteX7" fmla="*/ 77786 w 11218359"/>
                <a:gd name="connsiteY7" fmla="*/ 1554947 h 1554946"/>
                <a:gd name="connsiteX8" fmla="*/ 89225 w 11218359"/>
                <a:gd name="connsiteY8" fmla="*/ 1554947 h 1554946"/>
                <a:gd name="connsiteX9" fmla="*/ 100665 w 11218359"/>
                <a:gd name="connsiteY9" fmla="*/ 1554947 h 1554946"/>
                <a:gd name="connsiteX10" fmla="*/ 112104 w 11218359"/>
                <a:gd name="connsiteY10" fmla="*/ 1554947 h 1554946"/>
                <a:gd name="connsiteX11" fmla="*/ 123544 w 11218359"/>
                <a:gd name="connsiteY11" fmla="*/ 1554947 h 1554946"/>
                <a:gd name="connsiteX12" fmla="*/ 134979 w 11218359"/>
                <a:gd name="connsiteY12" fmla="*/ 1554947 h 1554946"/>
                <a:gd name="connsiteX13" fmla="*/ 146423 w 11218359"/>
                <a:gd name="connsiteY13" fmla="*/ 1554947 h 1554946"/>
                <a:gd name="connsiteX14" fmla="*/ 157858 w 11218359"/>
                <a:gd name="connsiteY14" fmla="*/ 1554947 h 1554946"/>
                <a:gd name="connsiteX15" fmla="*/ 169297 w 11218359"/>
                <a:gd name="connsiteY15" fmla="*/ 1554947 h 1554946"/>
                <a:gd name="connsiteX16" fmla="*/ 180737 w 11218359"/>
                <a:gd name="connsiteY16" fmla="*/ 1554947 h 1554946"/>
                <a:gd name="connsiteX17" fmla="*/ 192176 w 11218359"/>
                <a:gd name="connsiteY17" fmla="*/ 1554947 h 1554946"/>
                <a:gd name="connsiteX18" fmla="*/ 203616 w 11218359"/>
                <a:gd name="connsiteY18" fmla="*/ 1554947 h 1554946"/>
                <a:gd name="connsiteX19" fmla="*/ 215055 w 11218359"/>
                <a:gd name="connsiteY19" fmla="*/ 1554947 h 1554946"/>
                <a:gd name="connsiteX20" fmla="*/ 226495 w 11218359"/>
                <a:gd name="connsiteY20" fmla="*/ 1554947 h 1554946"/>
                <a:gd name="connsiteX21" fmla="*/ 237935 w 11218359"/>
                <a:gd name="connsiteY21" fmla="*/ 1554947 h 1554946"/>
                <a:gd name="connsiteX22" fmla="*/ 249374 w 11218359"/>
                <a:gd name="connsiteY22" fmla="*/ 1554947 h 1554946"/>
                <a:gd name="connsiteX23" fmla="*/ 260814 w 11218359"/>
                <a:gd name="connsiteY23" fmla="*/ 1554947 h 1554946"/>
                <a:gd name="connsiteX24" fmla="*/ 272253 w 11218359"/>
                <a:gd name="connsiteY24" fmla="*/ 1554947 h 1554946"/>
                <a:gd name="connsiteX25" fmla="*/ 283693 w 11218359"/>
                <a:gd name="connsiteY25" fmla="*/ 1554947 h 1554946"/>
                <a:gd name="connsiteX26" fmla="*/ 295132 w 11218359"/>
                <a:gd name="connsiteY26" fmla="*/ 1554947 h 1554946"/>
                <a:gd name="connsiteX27" fmla="*/ 306572 w 11218359"/>
                <a:gd name="connsiteY27" fmla="*/ 1554947 h 1554946"/>
                <a:gd name="connsiteX28" fmla="*/ 318011 w 11218359"/>
                <a:gd name="connsiteY28" fmla="*/ 1554947 h 1554946"/>
                <a:gd name="connsiteX29" fmla="*/ 329451 w 11218359"/>
                <a:gd name="connsiteY29" fmla="*/ 1554947 h 1554946"/>
                <a:gd name="connsiteX30" fmla="*/ 340890 w 11218359"/>
                <a:gd name="connsiteY30" fmla="*/ 1554947 h 1554946"/>
                <a:gd name="connsiteX31" fmla="*/ 352330 w 11218359"/>
                <a:gd name="connsiteY31" fmla="*/ 1554947 h 1554946"/>
                <a:gd name="connsiteX32" fmla="*/ 363769 w 11218359"/>
                <a:gd name="connsiteY32" fmla="*/ 1554947 h 1554946"/>
                <a:gd name="connsiteX33" fmla="*/ 375209 w 11218359"/>
                <a:gd name="connsiteY33" fmla="*/ 1554947 h 1554946"/>
                <a:gd name="connsiteX34" fmla="*/ 386648 w 11218359"/>
                <a:gd name="connsiteY34" fmla="*/ 1554947 h 1554946"/>
                <a:gd name="connsiteX35" fmla="*/ 398088 w 11218359"/>
                <a:gd name="connsiteY35" fmla="*/ 1554947 h 1554946"/>
                <a:gd name="connsiteX36" fmla="*/ 409527 w 11218359"/>
                <a:gd name="connsiteY36" fmla="*/ 1554947 h 1554946"/>
                <a:gd name="connsiteX37" fmla="*/ 420967 w 11218359"/>
                <a:gd name="connsiteY37" fmla="*/ 1554947 h 1554946"/>
                <a:gd name="connsiteX38" fmla="*/ 432406 w 11218359"/>
                <a:gd name="connsiteY38" fmla="*/ 1554947 h 1554946"/>
                <a:gd name="connsiteX39" fmla="*/ 443846 w 11218359"/>
                <a:gd name="connsiteY39" fmla="*/ 1554947 h 1554946"/>
                <a:gd name="connsiteX40" fmla="*/ 455285 w 11218359"/>
                <a:gd name="connsiteY40" fmla="*/ 1554947 h 1554946"/>
                <a:gd name="connsiteX41" fmla="*/ 466725 w 11218359"/>
                <a:gd name="connsiteY41" fmla="*/ 1554947 h 1554946"/>
                <a:gd name="connsiteX42" fmla="*/ 478165 w 11218359"/>
                <a:gd name="connsiteY42" fmla="*/ 1554947 h 1554946"/>
                <a:gd name="connsiteX43" fmla="*/ 489604 w 11218359"/>
                <a:gd name="connsiteY43" fmla="*/ 1554947 h 1554946"/>
                <a:gd name="connsiteX44" fmla="*/ 501044 w 11218359"/>
                <a:gd name="connsiteY44" fmla="*/ 1554947 h 1554946"/>
                <a:gd name="connsiteX45" fmla="*/ 512483 w 11218359"/>
                <a:gd name="connsiteY45" fmla="*/ 1554947 h 1554946"/>
                <a:gd name="connsiteX46" fmla="*/ 523923 w 11218359"/>
                <a:gd name="connsiteY46" fmla="*/ 1554947 h 1554946"/>
                <a:gd name="connsiteX47" fmla="*/ 535362 w 11218359"/>
                <a:gd name="connsiteY47" fmla="*/ 1554947 h 1554946"/>
                <a:gd name="connsiteX48" fmla="*/ 546802 w 11218359"/>
                <a:gd name="connsiteY48" fmla="*/ 1554947 h 1554946"/>
                <a:gd name="connsiteX49" fmla="*/ 558241 w 11218359"/>
                <a:gd name="connsiteY49" fmla="*/ 1554947 h 1554946"/>
                <a:gd name="connsiteX50" fmla="*/ 569681 w 11218359"/>
                <a:gd name="connsiteY50" fmla="*/ 1554947 h 1554946"/>
                <a:gd name="connsiteX51" fmla="*/ 581120 w 11218359"/>
                <a:gd name="connsiteY51" fmla="*/ 1554947 h 1554946"/>
                <a:gd name="connsiteX52" fmla="*/ 592560 w 11218359"/>
                <a:gd name="connsiteY52" fmla="*/ 1554947 h 1554946"/>
                <a:gd name="connsiteX53" fmla="*/ 603999 w 11218359"/>
                <a:gd name="connsiteY53" fmla="*/ 1554947 h 1554946"/>
                <a:gd name="connsiteX54" fmla="*/ 615439 w 11218359"/>
                <a:gd name="connsiteY54" fmla="*/ 1554947 h 1554946"/>
                <a:gd name="connsiteX55" fmla="*/ 626878 w 11218359"/>
                <a:gd name="connsiteY55" fmla="*/ 1554947 h 1554946"/>
                <a:gd name="connsiteX56" fmla="*/ 638318 w 11218359"/>
                <a:gd name="connsiteY56" fmla="*/ 1554947 h 1554946"/>
                <a:gd name="connsiteX57" fmla="*/ 649757 w 11218359"/>
                <a:gd name="connsiteY57" fmla="*/ 1554947 h 1554946"/>
                <a:gd name="connsiteX58" fmla="*/ 661192 w 11218359"/>
                <a:gd name="connsiteY58" fmla="*/ 1554947 h 1554946"/>
                <a:gd name="connsiteX59" fmla="*/ 672632 w 11218359"/>
                <a:gd name="connsiteY59" fmla="*/ 1554947 h 1554946"/>
                <a:gd name="connsiteX60" fmla="*/ 684071 w 11218359"/>
                <a:gd name="connsiteY60" fmla="*/ 1554947 h 1554946"/>
                <a:gd name="connsiteX61" fmla="*/ 695511 w 11218359"/>
                <a:gd name="connsiteY61" fmla="*/ 1554947 h 1554946"/>
                <a:gd name="connsiteX62" fmla="*/ 706950 w 11218359"/>
                <a:gd name="connsiteY62" fmla="*/ 1554947 h 1554946"/>
                <a:gd name="connsiteX63" fmla="*/ 718390 w 11218359"/>
                <a:gd name="connsiteY63" fmla="*/ 1554947 h 1554946"/>
                <a:gd name="connsiteX64" fmla="*/ 729829 w 11218359"/>
                <a:gd name="connsiteY64" fmla="*/ 1554947 h 1554946"/>
                <a:gd name="connsiteX65" fmla="*/ 741269 w 11218359"/>
                <a:gd name="connsiteY65" fmla="*/ 1554947 h 1554946"/>
                <a:gd name="connsiteX66" fmla="*/ 752708 w 11218359"/>
                <a:gd name="connsiteY66" fmla="*/ 1554947 h 1554946"/>
                <a:gd name="connsiteX67" fmla="*/ 764148 w 11218359"/>
                <a:gd name="connsiteY67" fmla="*/ 1554947 h 1554946"/>
                <a:gd name="connsiteX68" fmla="*/ 775587 w 11218359"/>
                <a:gd name="connsiteY68" fmla="*/ 1554947 h 1554946"/>
                <a:gd name="connsiteX69" fmla="*/ 787027 w 11218359"/>
                <a:gd name="connsiteY69" fmla="*/ 1554947 h 1554946"/>
                <a:gd name="connsiteX70" fmla="*/ 798467 w 11218359"/>
                <a:gd name="connsiteY70" fmla="*/ 1554947 h 1554946"/>
                <a:gd name="connsiteX71" fmla="*/ 809906 w 11218359"/>
                <a:gd name="connsiteY71" fmla="*/ 1554947 h 1554946"/>
                <a:gd name="connsiteX72" fmla="*/ 821346 w 11218359"/>
                <a:gd name="connsiteY72" fmla="*/ 1554947 h 1554946"/>
                <a:gd name="connsiteX73" fmla="*/ 832785 w 11218359"/>
                <a:gd name="connsiteY73" fmla="*/ 1554947 h 1554946"/>
                <a:gd name="connsiteX74" fmla="*/ 844225 w 11218359"/>
                <a:gd name="connsiteY74" fmla="*/ 1554947 h 1554946"/>
                <a:gd name="connsiteX75" fmla="*/ 855664 w 11218359"/>
                <a:gd name="connsiteY75" fmla="*/ 1554947 h 1554946"/>
                <a:gd name="connsiteX76" fmla="*/ 867104 w 11218359"/>
                <a:gd name="connsiteY76" fmla="*/ 1554947 h 1554946"/>
                <a:gd name="connsiteX77" fmla="*/ 878543 w 11218359"/>
                <a:gd name="connsiteY77" fmla="*/ 1554947 h 1554946"/>
                <a:gd name="connsiteX78" fmla="*/ 889983 w 11218359"/>
                <a:gd name="connsiteY78" fmla="*/ 1554947 h 1554946"/>
                <a:gd name="connsiteX79" fmla="*/ 901422 w 11218359"/>
                <a:gd name="connsiteY79" fmla="*/ 1554947 h 1554946"/>
                <a:gd name="connsiteX80" fmla="*/ 912862 w 11218359"/>
                <a:gd name="connsiteY80" fmla="*/ 1554947 h 1554946"/>
                <a:gd name="connsiteX81" fmla="*/ 924301 w 11218359"/>
                <a:gd name="connsiteY81" fmla="*/ 1554947 h 1554946"/>
                <a:gd name="connsiteX82" fmla="*/ 935741 w 11218359"/>
                <a:gd name="connsiteY82" fmla="*/ 1554947 h 1554946"/>
                <a:gd name="connsiteX83" fmla="*/ 947180 w 11218359"/>
                <a:gd name="connsiteY83" fmla="*/ 1554947 h 1554946"/>
                <a:gd name="connsiteX84" fmla="*/ 958620 w 11218359"/>
                <a:gd name="connsiteY84" fmla="*/ 1554947 h 1554946"/>
                <a:gd name="connsiteX85" fmla="*/ 970059 w 11218359"/>
                <a:gd name="connsiteY85" fmla="*/ 1554947 h 1554946"/>
                <a:gd name="connsiteX86" fmla="*/ 981499 w 11218359"/>
                <a:gd name="connsiteY86" fmla="*/ 1554947 h 1554946"/>
                <a:gd name="connsiteX87" fmla="*/ 992938 w 11218359"/>
                <a:gd name="connsiteY87" fmla="*/ 1554947 h 1554946"/>
                <a:gd name="connsiteX88" fmla="*/ 1004378 w 11218359"/>
                <a:gd name="connsiteY88" fmla="*/ 1554947 h 1554946"/>
                <a:gd name="connsiteX89" fmla="*/ 1015818 w 11218359"/>
                <a:gd name="connsiteY89" fmla="*/ 1554947 h 1554946"/>
                <a:gd name="connsiteX90" fmla="*/ 1027257 w 11218359"/>
                <a:gd name="connsiteY90" fmla="*/ 1554947 h 1554946"/>
                <a:gd name="connsiteX91" fmla="*/ 1038697 w 11218359"/>
                <a:gd name="connsiteY91" fmla="*/ 1554947 h 1554946"/>
                <a:gd name="connsiteX92" fmla="*/ 1050136 w 11218359"/>
                <a:gd name="connsiteY92" fmla="*/ 1554947 h 1554946"/>
                <a:gd name="connsiteX93" fmla="*/ 1061576 w 11218359"/>
                <a:gd name="connsiteY93" fmla="*/ 1554947 h 1554946"/>
                <a:gd name="connsiteX94" fmla="*/ 1073015 w 11218359"/>
                <a:gd name="connsiteY94" fmla="*/ 1554947 h 1554946"/>
                <a:gd name="connsiteX95" fmla="*/ 1084455 w 11218359"/>
                <a:gd name="connsiteY95" fmla="*/ 1554947 h 1554946"/>
                <a:gd name="connsiteX96" fmla="*/ 1095894 w 11218359"/>
                <a:gd name="connsiteY96" fmla="*/ 1554947 h 1554946"/>
                <a:gd name="connsiteX97" fmla="*/ 1107334 w 11218359"/>
                <a:gd name="connsiteY97" fmla="*/ 1554947 h 1554946"/>
                <a:gd name="connsiteX98" fmla="*/ 1118773 w 11218359"/>
                <a:gd name="connsiteY98" fmla="*/ 1554947 h 1554946"/>
                <a:gd name="connsiteX99" fmla="*/ 1130213 w 11218359"/>
                <a:gd name="connsiteY99" fmla="*/ 1554947 h 1554946"/>
                <a:gd name="connsiteX100" fmla="*/ 1141652 w 11218359"/>
                <a:gd name="connsiteY100" fmla="*/ 1554947 h 1554946"/>
                <a:gd name="connsiteX101" fmla="*/ 1153092 w 11218359"/>
                <a:gd name="connsiteY101" fmla="*/ 1554947 h 1554946"/>
                <a:gd name="connsiteX102" fmla="*/ 1164531 w 11218359"/>
                <a:gd name="connsiteY102" fmla="*/ 1554947 h 1554946"/>
                <a:gd name="connsiteX103" fmla="*/ 1175971 w 11218359"/>
                <a:gd name="connsiteY103" fmla="*/ 1554947 h 1554946"/>
                <a:gd name="connsiteX104" fmla="*/ 1187406 w 11218359"/>
                <a:gd name="connsiteY104" fmla="*/ 1554947 h 1554946"/>
                <a:gd name="connsiteX105" fmla="*/ 1198845 w 11218359"/>
                <a:gd name="connsiteY105" fmla="*/ 1554947 h 1554946"/>
                <a:gd name="connsiteX106" fmla="*/ 1210285 w 11218359"/>
                <a:gd name="connsiteY106" fmla="*/ 1554947 h 1554946"/>
                <a:gd name="connsiteX107" fmla="*/ 1221724 w 11218359"/>
                <a:gd name="connsiteY107" fmla="*/ 1554947 h 1554946"/>
                <a:gd name="connsiteX108" fmla="*/ 1233164 w 11218359"/>
                <a:gd name="connsiteY108" fmla="*/ 1554947 h 1554946"/>
                <a:gd name="connsiteX109" fmla="*/ 1244603 w 11218359"/>
                <a:gd name="connsiteY109" fmla="*/ 1554947 h 1554946"/>
                <a:gd name="connsiteX110" fmla="*/ 1256043 w 11218359"/>
                <a:gd name="connsiteY110" fmla="*/ 1554947 h 1554946"/>
                <a:gd name="connsiteX111" fmla="*/ 1267482 w 11218359"/>
                <a:gd name="connsiteY111" fmla="*/ 1554947 h 1554946"/>
                <a:gd name="connsiteX112" fmla="*/ 1278922 w 11218359"/>
                <a:gd name="connsiteY112" fmla="*/ 1554947 h 1554946"/>
                <a:gd name="connsiteX113" fmla="*/ 1290361 w 11218359"/>
                <a:gd name="connsiteY113" fmla="*/ 1554947 h 1554946"/>
                <a:gd name="connsiteX114" fmla="*/ 1301801 w 11218359"/>
                <a:gd name="connsiteY114" fmla="*/ 1554947 h 1554946"/>
                <a:gd name="connsiteX115" fmla="*/ 1313240 w 11218359"/>
                <a:gd name="connsiteY115" fmla="*/ 1554947 h 1554946"/>
                <a:gd name="connsiteX116" fmla="*/ 1324680 w 11218359"/>
                <a:gd name="connsiteY116" fmla="*/ 1554947 h 1554946"/>
                <a:gd name="connsiteX117" fmla="*/ 1336120 w 11218359"/>
                <a:gd name="connsiteY117" fmla="*/ 1554947 h 1554946"/>
                <a:gd name="connsiteX118" fmla="*/ 1347559 w 11218359"/>
                <a:gd name="connsiteY118" fmla="*/ 1554947 h 1554946"/>
                <a:gd name="connsiteX119" fmla="*/ 1358999 w 11218359"/>
                <a:gd name="connsiteY119" fmla="*/ 1554947 h 1554946"/>
                <a:gd name="connsiteX120" fmla="*/ 1370438 w 11218359"/>
                <a:gd name="connsiteY120" fmla="*/ 1554947 h 1554946"/>
                <a:gd name="connsiteX121" fmla="*/ 1381878 w 11218359"/>
                <a:gd name="connsiteY121" fmla="*/ 1554947 h 1554946"/>
                <a:gd name="connsiteX122" fmla="*/ 1393317 w 11218359"/>
                <a:gd name="connsiteY122" fmla="*/ 1554947 h 1554946"/>
                <a:gd name="connsiteX123" fmla="*/ 1404757 w 11218359"/>
                <a:gd name="connsiteY123" fmla="*/ 1554947 h 1554946"/>
                <a:gd name="connsiteX124" fmla="*/ 1416196 w 11218359"/>
                <a:gd name="connsiteY124" fmla="*/ 1554947 h 1554946"/>
                <a:gd name="connsiteX125" fmla="*/ 1427636 w 11218359"/>
                <a:gd name="connsiteY125" fmla="*/ 1554947 h 1554946"/>
                <a:gd name="connsiteX126" fmla="*/ 1439075 w 11218359"/>
                <a:gd name="connsiteY126" fmla="*/ 1554947 h 1554946"/>
                <a:gd name="connsiteX127" fmla="*/ 1450515 w 11218359"/>
                <a:gd name="connsiteY127" fmla="*/ 1554947 h 1554946"/>
                <a:gd name="connsiteX128" fmla="*/ 1461954 w 11218359"/>
                <a:gd name="connsiteY128" fmla="*/ 1554947 h 1554946"/>
                <a:gd name="connsiteX129" fmla="*/ 1473394 w 11218359"/>
                <a:gd name="connsiteY129" fmla="*/ 1554947 h 1554946"/>
                <a:gd name="connsiteX130" fmla="*/ 1484833 w 11218359"/>
                <a:gd name="connsiteY130" fmla="*/ 1554947 h 1554946"/>
                <a:gd name="connsiteX131" fmla="*/ 1496273 w 11218359"/>
                <a:gd name="connsiteY131" fmla="*/ 1554947 h 1554946"/>
                <a:gd name="connsiteX132" fmla="*/ 1507712 w 11218359"/>
                <a:gd name="connsiteY132" fmla="*/ 1554947 h 1554946"/>
                <a:gd name="connsiteX133" fmla="*/ 1519152 w 11218359"/>
                <a:gd name="connsiteY133" fmla="*/ 1554947 h 1554946"/>
                <a:gd name="connsiteX134" fmla="*/ 1530591 w 11218359"/>
                <a:gd name="connsiteY134" fmla="*/ 1554947 h 1554946"/>
                <a:gd name="connsiteX135" fmla="*/ 1542031 w 11218359"/>
                <a:gd name="connsiteY135" fmla="*/ 1554947 h 1554946"/>
                <a:gd name="connsiteX136" fmla="*/ 1553471 w 11218359"/>
                <a:gd name="connsiteY136" fmla="*/ 1554947 h 1554946"/>
                <a:gd name="connsiteX137" fmla="*/ 1564910 w 11218359"/>
                <a:gd name="connsiteY137" fmla="*/ 1554947 h 1554946"/>
                <a:gd name="connsiteX138" fmla="*/ 1576349 w 11218359"/>
                <a:gd name="connsiteY138" fmla="*/ 1554947 h 1554946"/>
                <a:gd name="connsiteX139" fmla="*/ 1587789 w 11218359"/>
                <a:gd name="connsiteY139" fmla="*/ 1554947 h 1554946"/>
                <a:gd name="connsiteX140" fmla="*/ 1599229 w 11218359"/>
                <a:gd name="connsiteY140" fmla="*/ 1554947 h 1554946"/>
                <a:gd name="connsiteX141" fmla="*/ 1610668 w 11218359"/>
                <a:gd name="connsiteY141" fmla="*/ 1554947 h 1554946"/>
                <a:gd name="connsiteX142" fmla="*/ 1622107 w 11218359"/>
                <a:gd name="connsiteY142" fmla="*/ 1554947 h 1554946"/>
                <a:gd name="connsiteX143" fmla="*/ 1633547 w 11218359"/>
                <a:gd name="connsiteY143" fmla="*/ 1554947 h 1554946"/>
                <a:gd name="connsiteX144" fmla="*/ 1644987 w 11218359"/>
                <a:gd name="connsiteY144" fmla="*/ 1554947 h 1554946"/>
                <a:gd name="connsiteX145" fmla="*/ 1656426 w 11218359"/>
                <a:gd name="connsiteY145" fmla="*/ 1554947 h 1554946"/>
                <a:gd name="connsiteX146" fmla="*/ 1667866 w 11218359"/>
                <a:gd name="connsiteY146" fmla="*/ 1554947 h 1554946"/>
                <a:gd name="connsiteX147" fmla="*/ 1679305 w 11218359"/>
                <a:gd name="connsiteY147" fmla="*/ 1554947 h 1554946"/>
                <a:gd name="connsiteX148" fmla="*/ 1690745 w 11218359"/>
                <a:gd name="connsiteY148" fmla="*/ 1554947 h 1554946"/>
                <a:gd name="connsiteX149" fmla="*/ 1702184 w 11218359"/>
                <a:gd name="connsiteY149" fmla="*/ 1554947 h 1554946"/>
                <a:gd name="connsiteX150" fmla="*/ 1713619 w 11218359"/>
                <a:gd name="connsiteY150" fmla="*/ 1554947 h 1554946"/>
                <a:gd name="connsiteX151" fmla="*/ 1725063 w 11218359"/>
                <a:gd name="connsiteY151" fmla="*/ 1554947 h 1554946"/>
                <a:gd name="connsiteX152" fmla="*/ 1736498 w 11218359"/>
                <a:gd name="connsiteY152" fmla="*/ 1554947 h 1554946"/>
                <a:gd name="connsiteX153" fmla="*/ 1747938 w 11218359"/>
                <a:gd name="connsiteY153" fmla="*/ 1554947 h 1554946"/>
                <a:gd name="connsiteX154" fmla="*/ 1759377 w 11218359"/>
                <a:gd name="connsiteY154" fmla="*/ 1554947 h 1554946"/>
                <a:gd name="connsiteX155" fmla="*/ 1770817 w 11218359"/>
                <a:gd name="connsiteY155" fmla="*/ 1554947 h 1554946"/>
                <a:gd name="connsiteX156" fmla="*/ 1782256 w 11218359"/>
                <a:gd name="connsiteY156" fmla="*/ 1554947 h 1554946"/>
                <a:gd name="connsiteX157" fmla="*/ 1793696 w 11218359"/>
                <a:gd name="connsiteY157" fmla="*/ 1554947 h 1554946"/>
                <a:gd name="connsiteX158" fmla="*/ 1805135 w 11218359"/>
                <a:gd name="connsiteY158" fmla="*/ 1554947 h 1554946"/>
                <a:gd name="connsiteX159" fmla="*/ 1816575 w 11218359"/>
                <a:gd name="connsiteY159" fmla="*/ 1554947 h 1554946"/>
                <a:gd name="connsiteX160" fmla="*/ 1828014 w 11218359"/>
                <a:gd name="connsiteY160" fmla="*/ 1554947 h 1554946"/>
                <a:gd name="connsiteX161" fmla="*/ 1839454 w 11218359"/>
                <a:gd name="connsiteY161" fmla="*/ 1554947 h 1554946"/>
                <a:gd name="connsiteX162" fmla="*/ 1850893 w 11218359"/>
                <a:gd name="connsiteY162" fmla="*/ 1554947 h 1554946"/>
                <a:gd name="connsiteX163" fmla="*/ 1862333 w 11218359"/>
                <a:gd name="connsiteY163" fmla="*/ 1554947 h 1554946"/>
                <a:gd name="connsiteX164" fmla="*/ 1873772 w 11218359"/>
                <a:gd name="connsiteY164" fmla="*/ 1554947 h 1554946"/>
                <a:gd name="connsiteX165" fmla="*/ 1885212 w 11218359"/>
                <a:gd name="connsiteY165" fmla="*/ 1554947 h 1554946"/>
                <a:gd name="connsiteX166" fmla="*/ 1896651 w 11218359"/>
                <a:gd name="connsiteY166" fmla="*/ 1554947 h 1554946"/>
                <a:gd name="connsiteX167" fmla="*/ 1908091 w 11218359"/>
                <a:gd name="connsiteY167" fmla="*/ 1554947 h 1554946"/>
                <a:gd name="connsiteX168" fmla="*/ 1919531 w 11218359"/>
                <a:gd name="connsiteY168" fmla="*/ 1554947 h 1554946"/>
                <a:gd name="connsiteX169" fmla="*/ 1930970 w 11218359"/>
                <a:gd name="connsiteY169" fmla="*/ 1554947 h 1554946"/>
                <a:gd name="connsiteX170" fmla="*/ 1942409 w 11218359"/>
                <a:gd name="connsiteY170" fmla="*/ 1554947 h 1554946"/>
                <a:gd name="connsiteX171" fmla="*/ 1953849 w 11218359"/>
                <a:gd name="connsiteY171" fmla="*/ 1554947 h 1554946"/>
                <a:gd name="connsiteX172" fmla="*/ 1965289 w 11218359"/>
                <a:gd name="connsiteY172" fmla="*/ 1554947 h 1554946"/>
                <a:gd name="connsiteX173" fmla="*/ 1976728 w 11218359"/>
                <a:gd name="connsiteY173" fmla="*/ 1554947 h 1554946"/>
                <a:gd name="connsiteX174" fmla="*/ 1988168 w 11218359"/>
                <a:gd name="connsiteY174" fmla="*/ 1554947 h 1554946"/>
                <a:gd name="connsiteX175" fmla="*/ 1999607 w 11218359"/>
                <a:gd name="connsiteY175" fmla="*/ 1554947 h 1554946"/>
                <a:gd name="connsiteX176" fmla="*/ 2011047 w 11218359"/>
                <a:gd name="connsiteY176" fmla="*/ 1554947 h 1554946"/>
                <a:gd name="connsiteX177" fmla="*/ 2022486 w 11218359"/>
                <a:gd name="connsiteY177" fmla="*/ 1554947 h 1554946"/>
                <a:gd name="connsiteX178" fmla="*/ 2033926 w 11218359"/>
                <a:gd name="connsiteY178" fmla="*/ 1554947 h 1554946"/>
                <a:gd name="connsiteX179" fmla="*/ 2045365 w 11218359"/>
                <a:gd name="connsiteY179" fmla="*/ 1554947 h 1554946"/>
                <a:gd name="connsiteX180" fmla="*/ 2056805 w 11218359"/>
                <a:gd name="connsiteY180" fmla="*/ 1554947 h 1554946"/>
                <a:gd name="connsiteX181" fmla="*/ 2068244 w 11218359"/>
                <a:gd name="connsiteY181" fmla="*/ 1554947 h 1554946"/>
                <a:gd name="connsiteX182" fmla="*/ 2079684 w 11218359"/>
                <a:gd name="connsiteY182" fmla="*/ 1554947 h 1554946"/>
                <a:gd name="connsiteX183" fmla="*/ 2091123 w 11218359"/>
                <a:gd name="connsiteY183" fmla="*/ 1554947 h 1554946"/>
                <a:gd name="connsiteX184" fmla="*/ 2102563 w 11218359"/>
                <a:gd name="connsiteY184" fmla="*/ 1554947 h 1554946"/>
                <a:gd name="connsiteX185" fmla="*/ 2114002 w 11218359"/>
                <a:gd name="connsiteY185" fmla="*/ 1554947 h 1554946"/>
                <a:gd name="connsiteX186" fmla="*/ 2125442 w 11218359"/>
                <a:gd name="connsiteY186" fmla="*/ 1554947 h 1554946"/>
                <a:gd name="connsiteX187" fmla="*/ 2136882 w 11218359"/>
                <a:gd name="connsiteY187" fmla="*/ 1554947 h 1554946"/>
                <a:gd name="connsiteX188" fmla="*/ 2148321 w 11218359"/>
                <a:gd name="connsiteY188" fmla="*/ 1554947 h 1554946"/>
                <a:gd name="connsiteX189" fmla="*/ 2159760 w 11218359"/>
                <a:gd name="connsiteY189" fmla="*/ 1554947 h 1554946"/>
                <a:gd name="connsiteX190" fmla="*/ 2171200 w 11218359"/>
                <a:gd name="connsiteY190" fmla="*/ 1554947 h 1554946"/>
                <a:gd name="connsiteX191" fmla="*/ 2182640 w 11218359"/>
                <a:gd name="connsiteY191" fmla="*/ 1554947 h 1554946"/>
                <a:gd name="connsiteX192" fmla="*/ 2194079 w 11218359"/>
                <a:gd name="connsiteY192" fmla="*/ 1554947 h 1554946"/>
                <a:gd name="connsiteX193" fmla="*/ 2205519 w 11218359"/>
                <a:gd name="connsiteY193" fmla="*/ 1554947 h 1554946"/>
                <a:gd name="connsiteX194" fmla="*/ 2216958 w 11218359"/>
                <a:gd name="connsiteY194" fmla="*/ 1554947 h 1554946"/>
                <a:gd name="connsiteX195" fmla="*/ 2228393 w 11218359"/>
                <a:gd name="connsiteY195" fmla="*/ 1554947 h 1554946"/>
                <a:gd name="connsiteX196" fmla="*/ 2239837 w 11218359"/>
                <a:gd name="connsiteY196" fmla="*/ 1554947 h 1554946"/>
                <a:gd name="connsiteX197" fmla="*/ 2251272 w 11218359"/>
                <a:gd name="connsiteY197" fmla="*/ 1554947 h 1554946"/>
                <a:gd name="connsiteX198" fmla="*/ 2262716 w 11218359"/>
                <a:gd name="connsiteY198" fmla="*/ 1554947 h 1554946"/>
                <a:gd name="connsiteX199" fmla="*/ 2274151 w 11218359"/>
                <a:gd name="connsiteY199" fmla="*/ 1554947 h 1554946"/>
                <a:gd name="connsiteX200" fmla="*/ 2285591 w 11218359"/>
                <a:gd name="connsiteY200" fmla="*/ 1554947 h 1554946"/>
                <a:gd name="connsiteX201" fmla="*/ 2297030 w 11218359"/>
                <a:gd name="connsiteY201" fmla="*/ 1554947 h 1554946"/>
                <a:gd name="connsiteX202" fmla="*/ 2308470 w 11218359"/>
                <a:gd name="connsiteY202" fmla="*/ 1554947 h 1554946"/>
                <a:gd name="connsiteX203" fmla="*/ 2319909 w 11218359"/>
                <a:gd name="connsiteY203" fmla="*/ 1554947 h 1554946"/>
                <a:gd name="connsiteX204" fmla="*/ 2331349 w 11218359"/>
                <a:gd name="connsiteY204" fmla="*/ 1554947 h 1554946"/>
                <a:gd name="connsiteX205" fmla="*/ 2342788 w 11218359"/>
                <a:gd name="connsiteY205" fmla="*/ 1554947 h 1554946"/>
                <a:gd name="connsiteX206" fmla="*/ 2354228 w 11218359"/>
                <a:gd name="connsiteY206" fmla="*/ 1554947 h 1554946"/>
                <a:gd name="connsiteX207" fmla="*/ 2365667 w 11218359"/>
                <a:gd name="connsiteY207" fmla="*/ 1554947 h 1554946"/>
                <a:gd name="connsiteX208" fmla="*/ 2377107 w 11218359"/>
                <a:gd name="connsiteY208" fmla="*/ 1554947 h 1554946"/>
                <a:gd name="connsiteX209" fmla="*/ 2388546 w 11218359"/>
                <a:gd name="connsiteY209" fmla="*/ 1554947 h 1554946"/>
                <a:gd name="connsiteX210" fmla="*/ 2399986 w 11218359"/>
                <a:gd name="connsiteY210" fmla="*/ 1554947 h 1554946"/>
                <a:gd name="connsiteX211" fmla="*/ 2411425 w 11218359"/>
                <a:gd name="connsiteY211" fmla="*/ 1554947 h 1554946"/>
                <a:gd name="connsiteX212" fmla="*/ 2422865 w 11218359"/>
                <a:gd name="connsiteY212" fmla="*/ 1554947 h 1554946"/>
                <a:gd name="connsiteX213" fmla="*/ 2434304 w 11218359"/>
                <a:gd name="connsiteY213" fmla="*/ 1554947 h 1554946"/>
                <a:gd name="connsiteX214" fmla="*/ 2445744 w 11218359"/>
                <a:gd name="connsiteY214" fmla="*/ 1554947 h 1554946"/>
                <a:gd name="connsiteX215" fmla="*/ 2457184 w 11218359"/>
                <a:gd name="connsiteY215" fmla="*/ 1554947 h 1554946"/>
                <a:gd name="connsiteX216" fmla="*/ 2468623 w 11218359"/>
                <a:gd name="connsiteY216" fmla="*/ 1554947 h 1554946"/>
                <a:gd name="connsiteX217" fmla="*/ 2480062 w 11218359"/>
                <a:gd name="connsiteY217" fmla="*/ 1554947 h 1554946"/>
                <a:gd name="connsiteX218" fmla="*/ 2491502 w 11218359"/>
                <a:gd name="connsiteY218" fmla="*/ 1554947 h 1554946"/>
                <a:gd name="connsiteX219" fmla="*/ 2502942 w 11218359"/>
                <a:gd name="connsiteY219" fmla="*/ 1554947 h 1554946"/>
                <a:gd name="connsiteX220" fmla="*/ 2514381 w 11218359"/>
                <a:gd name="connsiteY220" fmla="*/ 1554947 h 1554946"/>
                <a:gd name="connsiteX221" fmla="*/ 2525821 w 11218359"/>
                <a:gd name="connsiteY221" fmla="*/ 1554947 h 1554946"/>
                <a:gd name="connsiteX222" fmla="*/ 2537260 w 11218359"/>
                <a:gd name="connsiteY222" fmla="*/ 1554947 h 1554946"/>
                <a:gd name="connsiteX223" fmla="*/ 2548700 w 11218359"/>
                <a:gd name="connsiteY223" fmla="*/ 1554947 h 1554946"/>
                <a:gd name="connsiteX224" fmla="*/ 2560139 w 11218359"/>
                <a:gd name="connsiteY224" fmla="*/ 1554947 h 1554946"/>
                <a:gd name="connsiteX225" fmla="*/ 2571579 w 11218359"/>
                <a:gd name="connsiteY225" fmla="*/ 1554947 h 1554946"/>
                <a:gd name="connsiteX226" fmla="*/ 2583018 w 11218359"/>
                <a:gd name="connsiteY226" fmla="*/ 1554947 h 1554946"/>
                <a:gd name="connsiteX227" fmla="*/ 2594458 w 11218359"/>
                <a:gd name="connsiteY227" fmla="*/ 1554947 h 1554946"/>
                <a:gd name="connsiteX228" fmla="*/ 2605897 w 11218359"/>
                <a:gd name="connsiteY228" fmla="*/ 1554947 h 1554946"/>
                <a:gd name="connsiteX229" fmla="*/ 2617337 w 11218359"/>
                <a:gd name="connsiteY229" fmla="*/ 1554947 h 1554946"/>
                <a:gd name="connsiteX230" fmla="*/ 2628776 w 11218359"/>
                <a:gd name="connsiteY230" fmla="*/ 1554947 h 1554946"/>
                <a:gd name="connsiteX231" fmla="*/ 2640216 w 11218359"/>
                <a:gd name="connsiteY231" fmla="*/ 1554947 h 1554946"/>
                <a:gd name="connsiteX232" fmla="*/ 2651655 w 11218359"/>
                <a:gd name="connsiteY232" fmla="*/ 1554947 h 1554946"/>
                <a:gd name="connsiteX233" fmla="*/ 2663095 w 11218359"/>
                <a:gd name="connsiteY233" fmla="*/ 1554947 h 1554946"/>
                <a:gd name="connsiteX234" fmla="*/ 2674535 w 11218359"/>
                <a:gd name="connsiteY234" fmla="*/ 1554947 h 1554946"/>
                <a:gd name="connsiteX235" fmla="*/ 2685974 w 11218359"/>
                <a:gd name="connsiteY235" fmla="*/ 1554947 h 1554946"/>
                <a:gd name="connsiteX236" fmla="*/ 2697413 w 11218359"/>
                <a:gd name="connsiteY236" fmla="*/ 1554947 h 1554946"/>
                <a:gd name="connsiteX237" fmla="*/ 2708853 w 11218359"/>
                <a:gd name="connsiteY237" fmla="*/ 1554947 h 1554946"/>
                <a:gd name="connsiteX238" fmla="*/ 2720293 w 11218359"/>
                <a:gd name="connsiteY238" fmla="*/ 1554947 h 1554946"/>
                <a:gd name="connsiteX239" fmla="*/ 2731727 w 11218359"/>
                <a:gd name="connsiteY239" fmla="*/ 1554947 h 1554946"/>
                <a:gd name="connsiteX240" fmla="*/ 2743172 w 11218359"/>
                <a:gd name="connsiteY240" fmla="*/ 1554947 h 1554946"/>
                <a:gd name="connsiteX241" fmla="*/ 2754611 w 11218359"/>
                <a:gd name="connsiteY241" fmla="*/ 1554947 h 1554946"/>
                <a:gd name="connsiteX242" fmla="*/ 2766046 w 11218359"/>
                <a:gd name="connsiteY242" fmla="*/ 1554947 h 1554946"/>
                <a:gd name="connsiteX243" fmla="*/ 2777490 w 11218359"/>
                <a:gd name="connsiteY243" fmla="*/ 1554947 h 1554946"/>
                <a:gd name="connsiteX244" fmla="*/ 2788925 w 11218359"/>
                <a:gd name="connsiteY244" fmla="*/ 1554947 h 1554946"/>
                <a:gd name="connsiteX245" fmla="*/ 2800364 w 11218359"/>
                <a:gd name="connsiteY245" fmla="*/ 1554947 h 1554946"/>
                <a:gd name="connsiteX246" fmla="*/ 2811804 w 11218359"/>
                <a:gd name="connsiteY246" fmla="*/ 1554947 h 1554946"/>
                <a:gd name="connsiteX247" fmla="*/ 2823243 w 11218359"/>
                <a:gd name="connsiteY247" fmla="*/ 1554947 h 1554946"/>
                <a:gd name="connsiteX248" fmla="*/ 2834683 w 11218359"/>
                <a:gd name="connsiteY248" fmla="*/ 1554947 h 1554946"/>
                <a:gd name="connsiteX249" fmla="*/ 2846123 w 11218359"/>
                <a:gd name="connsiteY249" fmla="*/ 1554947 h 1554946"/>
                <a:gd name="connsiteX250" fmla="*/ 2857562 w 11218359"/>
                <a:gd name="connsiteY250" fmla="*/ 1554947 h 1554946"/>
                <a:gd name="connsiteX251" fmla="*/ 2869001 w 11218359"/>
                <a:gd name="connsiteY251" fmla="*/ 1554947 h 1554946"/>
                <a:gd name="connsiteX252" fmla="*/ 2880441 w 11218359"/>
                <a:gd name="connsiteY252" fmla="*/ 1554947 h 1554946"/>
                <a:gd name="connsiteX253" fmla="*/ 2891881 w 11218359"/>
                <a:gd name="connsiteY253" fmla="*/ 1554947 h 1554946"/>
                <a:gd name="connsiteX254" fmla="*/ 2903320 w 11218359"/>
                <a:gd name="connsiteY254" fmla="*/ 1554947 h 1554946"/>
                <a:gd name="connsiteX255" fmla="*/ 2914760 w 11218359"/>
                <a:gd name="connsiteY255" fmla="*/ 1554947 h 1554946"/>
                <a:gd name="connsiteX256" fmla="*/ 2926199 w 11218359"/>
                <a:gd name="connsiteY256" fmla="*/ 1554947 h 1554946"/>
                <a:gd name="connsiteX257" fmla="*/ 2937639 w 11218359"/>
                <a:gd name="connsiteY257" fmla="*/ 1554947 h 1554946"/>
                <a:gd name="connsiteX258" fmla="*/ 2949078 w 11218359"/>
                <a:gd name="connsiteY258" fmla="*/ 1554947 h 1554946"/>
                <a:gd name="connsiteX259" fmla="*/ 2960518 w 11218359"/>
                <a:gd name="connsiteY259" fmla="*/ 1554947 h 1554946"/>
                <a:gd name="connsiteX260" fmla="*/ 2971957 w 11218359"/>
                <a:gd name="connsiteY260" fmla="*/ 1554947 h 1554946"/>
                <a:gd name="connsiteX261" fmla="*/ 2983397 w 11218359"/>
                <a:gd name="connsiteY261" fmla="*/ 1554947 h 1554946"/>
                <a:gd name="connsiteX262" fmla="*/ 2994837 w 11218359"/>
                <a:gd name="connsiteY262" fmla="*/ 1554947 h 1554946"/>
                <a:gd name="connsiteX263" fmla="*/ 3006276 w 11218359"/>
                <a:gd name="connsiteY263" fmla="*/ 1554947 h 1554946"/>
                <a:gd name="connsiteX264" fmla="*/ 3017715 w 11218359"/>
                <a:gd name="connsiteY264" fmla="*/ 1554947 h 1554946"/>
                <a:gd name="connsiteX265" fmla="*/ 3029155 w 11218359"/>
                <a:gd name="connsiteY265" fmla="*/ 1554947 h 1554946"/>
                <a:gd name="connsiteX266" fmla="*/ 3040594 w 11218359"/>
                <a:gd name="connsiteY266" fmla="*/ 1554947 h 1554946"/>
                <a:gd name="connsiteX267" fmla="*/ 3052034 w 11218359"/>
                <a:gd name="connsiteY267" fmla="*/ 1554947 h 1554946"/>
                <a:gd name="connsiteX268" fmla="*/ 3063474 w 11218359"/>
                <a:gd name="connsiteY268" fmla="*/ 1554947 h 1554946"/>
                <a:gd name="connsiteX269" fmla="*/ 3074913 w 11218359"/>
                <a:gd name="connsiteY269" fmla="*/ 1554947 h 1554946"/>
                <a:gd name="connsiteX270" fmla="*/ 3086352 w 11218359"/>
                <a:gd name="connsiteY270" fmla="*/ 1554947 h 1554946"/>
                <a:gd name="connsiteX271" fmla="*/ 3097792 w 11218359"/>
                <a:gd name="connsiteY271" fmla="*/ 1554947 h 1554946"/>
                <a:gd name="connsiteX272" fmla="*/ 3109232 w 11218359"/>
                <a:gd name="connsiteY272" fmla="*/ 1554947 h 1554946"/>
                <a:gd name="connsiteX273" fmla="*/ 3120671 w 11218359"/>
                <a:gd name="connsiteY273" fmla="*/ 1554947 h 1554946"/>
                <a:gd name="connsiteX274" fmla="*/ 3132111 w 11218359"/>
                <a:gd name="connsiteY274" fmla="*/ 1554947 h 1554946"/>
                <a:gd name="connsiteX275" fmla="*/ 3143550 w 11218359"/>
                <a:gd name="connsiteY275" fmla="*/ 1554947 h 1554946"/>
                <a:gd name="connsiteX276" fmla="*/ 3154990 w 11218359"/>
                <a:gd name="connsiteY276" fmla="*/ 1554947 h 1554946"/>
                <a:gd name="connsiteX277" fmla="*/ 3166429 w 11218359"/>
                <a:gd name="connsiteY277" fmla="*/ 1554947 h 1554946"/>
                <a:gd name="connsiteX278" fmla="*/ 3177869 w 11218359"/>
                <a:gd name="connsiteY278" fmla="*/ 1554947 h 1554946"/>
                <a:gd name="connsiteX279" fmla="*/ 3189308 w 11218359"/>
                <a:gd name="connsiteY279" fmla="*/ 1554947 h 1554946"/>
                <a:gd name="connsiteX280" fmla="*/ 3200748 w 11218359"/>
                <a:gd name="connsiteY280" fmla="*/ 1554947 h 1554946"/>
                <a:gd name="connsiteX281" fmla="*/ 3212187 w 11218359"/>
                <a:gd name="connsiteY281" fmla="*/ 1554947 h 1554946"/>
                <a:gd name="connsiteX282" fmla="*/ 3223627 w 11218359"/>
                <a:gd name="connsiteY282" fmla="*/ 1554947 h 1554946"/>
                <a:gd name="connsiteX283" fmla="*/ 3235066 w 11218359"/>
                <a:gd name="connsiteY283" fmla="*/ 1554947 h 1554946"/>
                <a:gd name="connsiteX284" fmla="*/ 3246501 w 11218359"/>
                <a:gd name="connsiteY284" fmla="*/ 1554947 h 1554946"/>
                <a:gd name="connsiteX285" fmla="*/ 3257945 w 11218359"/>
                <a:gd name="connsiteY285" fmla="*/ 1554947 h 1554946"/>
                <a:gd name="connsiteX286" fmla="*/ 3269385 w 11218359"/>
                <a:gd name="connsiteY286" fmla="*/ 1554947 h 1554946"/>
                <a:gd name="connsiteX287" fmla="*/ 3280825 w 11218359"/>
                <a:gd name="connsiteY287" fmla="*/ 1554947 h 1554946"/>
                <a:gd name="connsiteX288" fmla="*/ 3292264 w 11218359"/>
                <a:gd name="connsiteY288" fmla="*/ 1554947 h 1554946"/>
                <a:gd name="connsiteX289" fmla="*/ 3303699 w 11218359"/>
                <a:gd name="connsiteY289" fmla="*/ 1554947 h 1554946"/>
                <a:gd name="connsiteX290" fmla="*/ 3315143 w 11218359"/>
                <a:gd name="connsiteY290" fmla="*/ 1554947 h 1554946"/>
                <a:gd name="connsiteX291" fmla="*/ 3326578 w 11218359"/>
                <a:gd name="connsiteY291" fmla="*/ 1554947 h 1554946"/>
                <a:gd name="connsiteX292" fmla="*/ 3338017 w 11218359"/>
                <a:gd name="connsiteY292" fmla="*/ 1554947 h 1554946"/>
                <a:gd name="connsiteX293" fmla="*/ 3349457 w 11218359"/>
                <a:gd name="connsiteY293" fmla="*/ 1554947 h 1554946"/>
                <a:gd name="connsiteX294" fmla="*/ 3360896 w 11218359"/>
                <a:gd name="connsiteY294" fmla="*/ 1554947 h 1554946"/>
                <a:gd name="connsiteX295" fmla="*/ 3372336 w 11218359"/>
                <a:gd name="connsiteY295" fmla="*/ 1554947 h 1554946"/>
                <a:gd name="connsiteX296" fmla="*/ 3383776 w 11218359"/>
                <a:gd name="connsiteY296" fmla="*/ 1554947 h 1554946"/>
                <a:gd name="connsiteX297" fmla="*/ 3395215 w 11218359"/>
                <a:gd name="connsiteY297" fmla="*/ 1554947 h 1554946"/>
                <a:gd name="connsiteX298" fmla="*/ 3406654 w 11218359"/>
                <a:gd name="connsiteY298" fmla="*/ 1554947 h 1554946"/>
                <a:gd name="connsiteX299" fmla="*/ 3418094 w 11218359"/>
                <a:gd name="connsiteY299" fmla="*/ 1554947 h 1554946"/>
                <a:gd name="connsiteX300" fmla="*/ 3429534 w 11218359"/>
                <a:gd name="connsiteY300" fmla="*/ 1554947 h 1554946"/>
                <a:gd name="connsiteX301" fmla="*/ 3440973 w 11218359"/>
                <a:gd name="connsiteY301" fmla="*/ 1554947 h 1554946"/>
                <a:gd name="connsiteX302" fmla="*/ 3452413 w 11218359"/>
                <a:gd name="connsiteY302" fmla="*/ 1554947 h 1554946"/>
                <a:gd name="connsiteX303" fmla="*/ 3463852 w 11218359"/>
                <a:gd name="connsiteY303" fmla="*/ 1554947 h 1554946"/>
                <a:gd name="connsiteX304" fmla="*/ 3475292 w 11218359"/>
                <a:gd name="connsiteY304" fmla="*/ 1554947 h 1554946"/>
                <a:gd name="connsiteX305" fmla="*/ 3486731 w 11218359"/>
                <a:gd name="connsiteY305" fmla="*/ 1554947 h 1554946"/>
                <a:gd name="connsiteX306" fmla="*/ 3498171 w 11218359"/>
                <a:gd name="connsiteY306" fmla="*/ 1554947 h 1554946"/>
                <a:gd name="connsiteX307" fmla="*/ 3509610 w 11218359"/>
                <a:gd name="connsiteY307" fmla="*/ 1554947 h 1554946"/>
                <a:gd name="connsiteX308" fmla="*/ 3521050 w 11218359"/>
                <a:gd name="connsiteY308" fmla="*/ 1554947 h 1554946"/>
                <a:gd name="connsiteX309" fmla="*/ 3532489 w 11218359"/>
                <a:gd name="connsiteY309" fmla="*/ 1554947 h 1554946"/>
                <a:gd name="connsiteX310" fmla="*/ 3543929 w 11218359"/>
                <a:gd name="connsiteY310" fmla="*/ 1554947 h 1554946"/>
                <a:gd name="connsiteX311" fmla="*/ 3555368 w 11218359"/>
                <a:gd name="connsiteY311" fmla="*/ 1554947 h 1554946"/>
                <a:gd name="connsiteX312" fmla="*/ 3566808 w 11218359"/>
                <a:gd name="connsiteY312" fmla="*/ 1554947 h 1554946"/>
                <a:gd name="connsiteX313" fmla="*/ 3578247 w 11218359"/>
                <a:gd name="connsiteY313" fmla="*/ 1554947 h 1554946"/>
                <a:gd name="connsiteX314" fmla="*/ 3589687 w 11218359"/>
                <a:gd name="connsiteY314" fmla="*/ 1554947 h 1554946"/>
                <a:gd name="connsiteX315" fmla="*/ 3601127 w 11218359"/>
                <a:gd name="connsiteY315" fmla="*/ 1554947 h 1554946"/>
                <a:gd name="connsiteX316" fmla="*/ 3612566 w 11218359"/>
                <a:gd name="connsiteY316" fmla="*/ 1554947 h 1554946"/>
                <a:gd name="connsiteX317" fmla="*/ 3624005 w 11218359"/>
                <a:gd name="connsiteY317" fmla="*/ 1554947 h 1554946"/>
                <a:gd name="connsiteX318" fmla="*/ 3635445 w 11218359"/>
                <a:gd name="connsiteY318" fmla="*/ 1554947 h 1554946"/>
                <a:gd name="connsiteX319" fmla="*/ 3646885 w 11218359"/>
                <a:gd name="connsiteY319" fmla="*/ 1554947 h 1554946"/>
                <a:gd name="connsiteX320" fmla="*/ 3658324 w 11218359"/>
                <a:gd name="connsiteY320" fmla="*/ 1554947 h 1554946"/>
                <a:gd name="connsiteX321" fmla="*/ 3669764 w 11218359"/>
                <a:gd name="connsiteY321" fmla="*/ 1554947 h 1554946"/>
                <a:gd name="connsiteX322" fmla="*/ 3681203 w 11218359"/>
                <a:gd name="connsiteY322" fmla="*/ 1554947 h 1554946"/>
                <a:gd name="connsiteX323" fmla="*/ 3692643 w 11218359"/>
                <a:gd name="connsiteY323" fmla="*/ 1554947 h 1554946"/>
                <a:gd name="connsiteX324" fmla="*/ 3704082 w 11218359"/>
                <a:gd name="connsiteY324" fmla="*/ 1554947 h 1554946"/>
                <a:gd name="connsiteX325" fmla="*/ 3715522 w 11218359"/>
                <a:gd name="connsiteY325" fmla="*/ 1554947 h 1554946"/>
                <a:gd name="connsiteX326" fmla="*/ 3726961 w 11218359"/>
                <a:gd name="connsiteY326" fmla="*/ 1554947 h 1554946"/>
                <a:gd name="connsiteX327" fmla="*/ 3738401 w 11218359"/>
                <a:gd name="connsiteY327" fmla="*/ 1554947 h 1554946"/>
                <a:gd name="connsiteX328" fmla="*/ 3749840 w 11218359"/>
                <a:gd name="connsiteY328" fmla="*/ 1554947 h 1554946"/>
                <a:gd name="connsiteX329" fmla="*/ 3761280 w 11218359"/>
                <a:gd name="connsiteY329" fmla="*/ 1554947 h 1554946"/>
                <a:gd name="connsiteX330" fmla="*/ 3772719 w 11218359"/>
                <a:gd name="connsiteY330" fmla="*/ 1554947 h 1554946"/>
                <a:gd name="connsiteX331" fmla="*/ 3784154 w 11218359"/>
                <a:gd name="connsiteY331" fmla="*/ 1554947 h 1554946"/>
                <a:gd name="connsiteX332" fmla="*/ 3795598 w 11218359"/>
                <a:gd name="connsiteY332" fmla="*/ 1554947 h 1554946"/>
                <a:gd name="connsiteX333" fmla="*/ 3807033 w 11218359"/>
                <a:gd name="connsiteY333" fmla="*/ 1554947 h 1554946"/>
                <a:gd name="connsiteX334" fmla="*/ 3818473 w 11218359"/>
                <a:gd name="connsiteY334" fmla="*/ 1554947 h 1554946"/>
                <a:gd name="connsiteX335" fmla="*/ 3829917 w 11218359"/>
                <a:gd name="connsiteY335" fmla="*/ 1554947 h 1554946"/>
                <a:gd name="connsiteX336" fmla="*/ 3841352 w 11218359"/>
                <a:gd name="connsiteY336" fmla="*/ 1554947 h 1554946"/>
                <a:gd name="connsiteX337" fmla="*/ 3852791 w 11218359"/>
                <a:gd name="connsiteY337" fmla="*/ 1554947 h 1554946"/>
                <a:gd name="connsiteX338" fmla="*/ 3864231 w 11218359"/>
                <a:gd name="connsiteY338" fmla="*/ 1554947 h 1554946"/>
                <a:gd name="connsiteX339" fmla="*/ 3875670 w 11218359"/>
                <a:gd name="connsiteY339" fmla="*/ 1554947 h 1554946"/>
                <a:gd name="connsiteX340" fmla="*/ 3887110 w 11218359"/>
                <a:gd name="connsiteY340" fmla="*/ 1554947 h 1554946"/>
                <a:gd name="connsiteX341" fmla="*/ 3898549 w 11218359"/>
                <a:gd name="connsiteY341" fmla="*/ 1554947 h 1554946"/>
                <a:gd name="connsiteX342" fmla="*/ 3909989 w 11218359"/>
                <a:gd name="connsiteY342" fmla="*/ 1554947 h 1554946"/>
                <a:gd name="connsiteX343" fmla="*/ 3921447 w 11218359"/>
                <a:gd name="connsiteY343" fmla="*/ 1554947 h 1554946"/>
                <a:gd name="connsiteX344" fmla="*/ 3932878 w 11218359"/>
                <a:gd name="connsiteY344" fmla="*/ 1554947 h 1554946"/>
                <a:gd name="connsiteX345" fmla="*/ 3944307 w 11218359"/>
                <a:gd name="connsiteY345" fmla="*/ 1554947 h 1554946"/>
                <a:gd name="connsiteX346" fmla="*/ 3955737 w 11218359"/>
                <a:gd name="connsiteY346" fmla="*/ 1554947 h 1554946"/>
                <a:gd name="connsiteX347" fmla="*/ 3967167 w 11218359"/>
                <a:gd name="connsiteY347" fmla="*/ 1554947 h 1554946"/>
                <a:gd name="connsiteX348" fmla="*/ 3978645 w 11218359"/>
                <a:gd name="connsiteY348" fmla="*/ 1554947 h 1554946"/>
                <a:gd name="connsiteX349" fmla="*/ 3990075 w 11218359"/>
                <a:gd name="connsiteY349" fmla="*/ 1554947 h 1554946"/>
                <a:gd name="connsiteX350" fmla="*/ 4001505 w 11218359"/>
                <a:gd name="connsiteY350" fmla="*/ 1554947 h 1554946"/>
                <a:gd name="connsiteX351" fmla="*/ 4012935 w 11218359"/>
                <a:gd name="connsiteY351" fmla="*/ 1554947 h 1554946"/>
                <a:gd name="connsiteX352" fmla="*/ 4024365 w 11218359"/>
                <a:gd name="connsiteY352" fmla="*/ 1554947 h 1554946"/>
                <a:gd name="connsiteX353" fmla="*/ 4035843 w 11218359"/>
                <a:gd name="connsiteY353" fmla="*/ 1554947 h 1554946"/>
                <a:gd name="connsiteX354" fmla="*/ 4047273 w 11218359"/>
                <a:gd name="connsiteY354" fmla="*/ 1554947 h 1554946"/>
                <a:gd name="connsiteX355" fmla="*/ 4058702 w 11218359"/>
                <a:gd name="connsiteY355" fmla="*/ 1554947 h 1554946"/>
                <a:gd name="connsiteX356" fmla="*/ 4070133 w 11218359"/>
                <a:gd name="connsiteY356" fmla="*/ 1554947 h 1554946"/>
                <a:gd name="connsiteX357" fmla="*/ 4081563 w 11218359"/>
                <a:gd name="connsiteY357" fmla="*/ 1554947 h 1554946"/>
                <a:gd name="connsiteX358" fmla="*/ 4093040 w 11218359"/>
                <a:gd name="connsiteY358" fmla="*/ 1554947 h 1554946"/>
                <a:gd name="connsiteX359" fmla="*/ 4104471 w 11218359"/>
                <a:gd name="connsiteY359" fmla="*/ 1554947 h 1554946"/>
                <a:gd name="connsiteX360" fmla="*/ 4115900 w 11218359"/>
                <a:gd name="connsiteY360" fmla="*/ 1554947 h 1554946"/>
                <a:gd name="connsiteX361" fmla="*/ 4127330 w 11218359"/>
                <a:gd name="connsiteY361" fmla="*/ 1554947 h 1554946"/>
                <a:gd name="connsiteX362" fmla="*/ 4138760 w 11218359"/>
                <a:gd name="connsiteY362" fmla="*/ 1554947 h 1554946"/>
                <a:gd name="connsiteX363" fmla="*/ 4150238 w 11218359"/>
                <a:gd name="connsiteY363" fmla="*/ 1554947 h 1554946"/>
                <a:gd name="connsiteX364" fmla="*/ 4161668 w 11218359"/>
                <a:gd name="connsiteY364" fmla="*/ 1554947 h 1554946"/>
                <a:gd name="connsiteX365" fmla="*/ 4173098 w 11218359"/>
                <a:gd name="connsiteY365" fmla="*/ 1554947 h 1554946"/>
                <a:gd name="connsiteX366" fmla="*/ 4184528 w 11218359"/>
                <a:gd name="connsiteY366" fmla="*/ 1554947 h 1554946"/>
                <a:gd name="connsiteX367" fmla="*/ 4195958 w 11218359"/>
                <a:gd name="connsiteY367" fmla="*/ 1554947 h 1554946"/>
                <a:gd name="connsiteX368" fmla="*/ 4207436 w 11218359"/>
                <a:gd name="connsiteY368" fmla="*/ 1554947 h 1554946"/>
                <a:gd name="connsiteX369" fmla="*/ 4218865 w 11218359"/>
                <a:gd name="connsiteY369" fmla="*/ 1554947 h 1554946"/>
                <a:gd name="connsiteX370" fmla="*/ 4230296 w 11218359"/>
                <a:gd name="connsiteY370" fmla="*/ 1554947 h 1554946"/>
                <a:gd name="connsiteX371" fmla="*/ 4241726 w 11218359"/>
                <a:gd name="connsiteY371" fmla="*/ 1554947 h 1554946"/>
                <a:gd name="connsiteX372" fmla="*/ 4253156 w 11218359"/>
                <a:gd name="connsiteY372" fmla="*/ 1554947 h 1554946"/>
                <a:gd name="connsiteX373" fmla="*/ 4264634 w 11218359"/>
                <a:gd name="connsiteY373" fmla="*/ 1554947 h 1554946"/>
                <a:gd name="connsiteX374" fmla="*/ 4276063 w 11218359"/>
                <a:gd name="connsiteY374" fmla="*/ 1554947 h 1554946"/>
                <a:gd name="connsiteX375" fmla="*/ 4287493 w 11218359"/>
                <a:gd name="connsiteY375" fmla="*/ 1554947 h 1554946"/>
                <a:gd name="connsiteX376" fmla="*/ 4298923 w 11218359"/>
                <a:gd name="connsiteY376" fmla="*/ 1554947 h 1554946"/>
                <a:gd name="connsiteX377" fmla="*/ 4310353 w 11218359"/>
                <a:gd name="connsiteY377" fmla="*/ 1554947 h 1554946"/>
                <a:gd name="connsiteX378" fmla="*/ 4321831 w 11218359"/>
                <a:gd name="connsiteY378" fmla="*/ 1554947 h 1554946"/>
                <a:gd name="connsiteX379" fmla="*/ 4333261 w 11218359"/>
                <a:gd name="connsiteY379" fmla="*/ 1554947 h 1554946"/>
                <a:gd name="connsiteX380" fmla="*/ 4344691 w 11218359"/>
                <a:gd name="connsiteY380" fmla="*/ 1554947 h 1554946"/>
                <a:gd name="connsiteX381" fmla="*/ 4356121 w 11218359"/>
                <a:gd name="connsiteY381" fmla="*/ 1554947 h 1554946"/>
                <a:gd name="connsiteX382" fmla="*/ 4367551 w 11218359"/>
                <a:gd name="connsiteY382" fmla="*/ 1554947 h 1554946"/>
                <a:gd name="connsiteX383" fmla="*/ 4379028 w 11218359"/>
                <a:gd name="connsiteY383" fmla="*/ 1554947 h 1554946"/>
                <a:gd name="connsiteX384" fmla="*/ 4390458 w 11218359"/>
                <a:gd name="connsiteY384" fmla="*/ 1554947 h 1554946"/>
                <a:gd name="connsiteX385" fmla="*/ 4401889 w 11218359"/>
                <a:gd name="connsiteY385" fmla="*/ 1554947 h 1554946"/>
                <a:gd name="connsiteX386" fmla="*/ 4413319 w 11218359"/>
                <a:gd name="connsiteY386" fmla="*/ 1554947 h 1554946"/>
                <a:gd name="connsiteX387" fmla="*/ 4424749 w 11218359"/>
                <a:gd name="connsiteY387" fmla="*/ 1554947 h 1554946"/>
                <a:gd name="connsiteX388" fmla="*/ 4436226 w 11218359"/>
                <a:gd name="connsiteY388" fmla="*/ 1554947 h 1554946"/>
                <a:gd name="connsiteX389" fmla="*/ 4447656 w 11218359"/>
                <a:gd name="connsiteY389" fmla="*/ 1554947 h 1554946"/>
                <a:gd name="connsiteX390" fmla="*/ 4459086 w 11218359"/>
                <a:gd name="connsiteY390" fmla="*/ 1554947 h 1554946"/>
                <a:gd name="connsiteX391" fmla="*/ 4470516 w 11218359"/>
                <a:gd name="connsiteY391" fmla="*/ 1554947 h 1554946"/>
                <a:gd name="connsiteX392" fmla="*/ 4481946 w 11218359"/>
                <a:gd name="connsiteY392" fmla="*/ 1554947 h 1554946"/>
                <a:gd name="connsiteX393" fmla="*/ 4493424 w 11218359"/>
                <a:gd name="connsiteY393" fmla="*/ 1554947 h 1554946"/>
                <a:gd name="connsiteX394" fmla="*/ 4504854 w 11218359"/>
                <a:gd name="connsiteY394" fmla="*/ 359064 h 1554946"/>
                <a:gd name="connsiteX395" fmla="*/ 4516284 w 11218359"/>
                <a:gd name="connsiteY395" fmla="*/ 0 h 1554946"/>
                <a:gd name="connsiteX396" fmla="*/ 4527714 w 11218359"/>
                <a:gd name="connsiteY396" fmla="*/ 133712 h 1554946"/>
                <a:gd name="connsiteX397" fmla="*/ 4539144 w 11218359"/>
                <a:gd name="connsiteY397" fmla="*/ 240378 h 1554946"/>
                <a:gd name="connsiteX398" fmla="*/ 4550621 w 11218359"/>
                <a:gd name="connsiteY398" fmla="*/ 303476 h 1554946"/>
                <a:gd name="connsiteX399" fmla="*/ 4562051 w 11218359"/>
                <a:gd name="connsiteY399" fmla="*/ 646014 h 1554946"/>
                <a:gd name="connsiteX400" fmla="*/ 4573482 w 11218359"/>
                <a:gd name="connsiteY400" fmla="*/ 733154 h 1554946"/>
                <a:gd name="connsiteX401" fmla="*/ 4584912 w 11218359"/>
                <a:gd name="connsiteY401" fmla="*/ 378595 h 1554946"/>
                <a:gd name="connsiteX402" fmla="*/ 4596341 w 11218359"/>
                <a:gd name="connsiteY402" fmla="*/ 94650 h 1554946"/>
                <a:gd name="connsiteX403" fmla="*/ 4607771 w 11218359"/>
                <a:gd name="connsiteY403" fmla="*/ 36057 h 1554946"/>
                <a:gd name="connsiteX404" fmla="*/ 4619249 w 11218359"/>
                <a:gd name="connsiteY404" fmla="*/ 264419 h 1554946"/>
                <a:gd name="connsiteX405" fmla="*/ 4630679 w 11218359"/>
                <a:gd name="connsiteY405" fmla="*/ 327517 h 1554946"/>
                <a:gd name="connsiteX406" fmla="*/ 4642109 w 11218359"/>
                <a:gd name="connsiteY406" fmla="*/ 593431 h 1554946"/>
                <a:gd name="connsiteX407" fmla="*/ 4653539 w 11218359"/>
                <a:gd name="connsiteY407" fmla="*/ 1317574 h 1554946"/>
                <a:gd name="connsiteX408" fmla="*/ 4664969 w 11218359"/>
                <a:gd name="connsiteY408" fmla="*/ 1541426 h 1554946"/>
                <a:gd name="connsiteX409" fmla="*/ 4676447 w 11218359"/>
                <a:gd name="connsiteY409" fmla="*/ 1548937 h 1554946"/>
                <a:gd name="connsiteX410" fmla="*/ 4687877 w 11218359"/>
                <a:gd name="connsiteY410" fmla="*/ 1554947 h 1554946"/>
                <a:gd name="connsiteX411" fmla="*/ 4699306 w 11218359"/>
                <a:gd name="connsiteY411" fmla="*/ 1554947 h 1554946"/>
                <a:gd name="connsiteX412" fmla="*/ 4710737 w 11218359"/>
                <a:gd name="connsiteY412" fmla="*/ 1554947 h 1554946"/>
                <a:gd name="connsiteX413" fmla="*/ 4722167 w 11218359"/>
                <a:gd name="connsiteY413" fmla="*/ 1554947 h 1554946"/>
                <a:gd name="connsiteX414" fmla="*/ 4733644 w 11218359"/>
                <a:gd name="connsiteY414" fmla="*/ 1554947 h 1554946"/>
                <a:gd name="connsiteX415" fmla="*/ 4745075 w 11218359"/>
                <a:gd name="connsiteY415" fmla="*/ 1554947 h 1554946"/>
                <a:gd name="connsiteX416" fmla="*/ 4756504 w 11218359"/>
                <a:gd name="connsiteY416" fmla="*/ 1554947 h 1554946"/>
                <a:gd name="connsiteX417" fmla="*/ 4767934 w 11218359"/>
                <a:gd name="connsiteY417" fmla="*/ 1554947 h 1554946"/>
                <a:gd name="connsiteX418" fmla="*/ 4779364 w 11218359"/>
                <a:gd name="connsiteY418" fmla="*/ 1554947 h 1554946"/>
                <a:gd name="connsiteX419" fmla="*/ 4790842 w 11218359"/>
                <a:gd name="connsiteY419" fmla="*/ 1554947 h 1554946"/>
                <a:gd name="connsiteX420" fmla="*/ 4802272 w 11218359"/>
                <a:gd name="connsiteY420" fmla="*/ 1554947 h 1554946"/>
                <a:gd name="connsiteX421" fmla="*/ 4813702 w 11218359"/>
                <a:gd name="connsiteY421" fmla="*/ 1554947 h 1554946"/>
                <a:gd name="connsiteX422" fmla="*/ 4825132 w 11218359"/>
                <a:gd name="connsiteY422" fmla="*/ 1554947 h 1554946"/>
                <a:gd name="connsiteX423" fmla="*/ 4836562 w 11218359"/>
                <a:gd name="connsiteY423" fmla="*/ 1554947 h 1554946"/>
                <a:gd name="connsiteX424" fmla="*/ 4848040 w 11218359"/>
                <a:gd name="connsiteY424" fmla="*/ 1554947 h 1554946"/>
                <a:gd name="connsiteX425" fmla="*/ 4859469 w 11218359"/>
                <a:gd name="connsiteY425" fmla="*/ 1554947 h 1554946"/>
                <a:gd name="connsiteX426" fmla="*/ 4870899 w 11218359"/>
                <a:gd name="connsiteY426" fmla="*/ 1554947 h 1554946"/>
                <a:gd name="connsiteX427" fmla="*/ 4882330 w 11218359"/>
                <a:gd name="connsiteY427" fmla="*/ 1554947 h 1554946"/>
                <a:gd name="connsiteX428" fmla="*/ 4893760 w 11218359"/>
                <a:gd name="connsiteY428" fmla="*/ 1554947 h 1554946"/>
                <a:gd name="connsiteX429" fmla="*/ 4905237 w 11218359"/>
                <a:gd name="connsiteY429" fmla="*/ 1554947 h 1554946"/>
                <a:gd name="connsiteX430" fmla="*/ 4916667 w 11218359"/>
                <a:gd name="connsiteY430" fmla="*/ 1554947 h 1554946"/>
                <a:gd name="connsiteX431" fmla="*/ 4928097 w 11218359"/>
                <a:gd name="connsiteY431" fmla="*/ 1554947 h 1554946"/>
                <a:gd name="connsiteX432" fmla="*/ 4939527 w 11218359"/>
                <a:gd name="connsiteY432" fmla="*/ 1554947 h 1554946"/>
                <a:gd name="connsiteX433" fmla="*/ 4950957 w 11218359"/>
                <a:gd name="connsiteY433" fmla="*/ 1554947 h 1554946"/>
                <a:gd name="connsiteX434" fmla="*/ 4962435 w 11218359"/>
                <a:gd name="connsiteY434" fmla="*/ 1554947 h 1554946"/>
                <a:gd name="connsiteX435" fmla="*/ 4973865 w 11218359"/>
                <a:gd name="connsiteY435" fmla="*/ 1554947 h 1554946"/>
                <a:gd name="connsiteX436" fmla="*/ 4985295 w 11218359"/>
                <a:gd name="connsiteY436" fmla="*/ 1554947 h 1554946"/>
                <a:gd name="connsiteX437" fmla="*/ 4996725 w 11218359"/>
                <a:gd name="connsiteY437" fmla="*/ 1554947 h 1554946"/>
                <a:gd name="connsiteX438" fmla="*/ 5008155 w 11218359"/>
                <a:gd name="connsiteY438" fmla="*/ 1554947 h 1554946"/>
                <a:gd name="connsiteX439" fmla="*/ 5019632 w 11218359"/>
                <a:gd name="connsiteY439" fmla="*/ 1554947 h 1554946"/>
                <a:gd name="connsiteX440" fmla="*/ 5031062 w 11218359"/>
                <a:gd name="connsiteY440" fmla="*/ 1554947 h 1554946"/>
                <a:gd name="connsiteX441" fmla="*/ 5042492 w 11218359"/>
                <a:gd name="connsiteY441" fmla="*/ 1554947 h 1554946"/>
                <a:gd name="connsiteX442" fmla="*/ 5053923 w 11218359"/>
                <a:gd name="connsiteY442" fmla="*/ 1554947 h 1554946"/>
                <a:gd name="connsiteX443" fmla="*/ 5065353 w 11218359"/>
                <a:gd name="connsiteY443" fmla="*/ 1554947 h 1554946"/>
                <a:gd name="connsiteX444" fmla="*/ 5076830 w 11218359"/>
                <a:gd name="connsiteY444" fmla="*/ 1554947 h 1554946"/>
                <a:gd name="connsiteX445" fmla="*/ 5088260 w 11218359"/>
                <a:gd name="connsiteY445" fmla="*/ 1554947 h 1554946"/>
                <a:gd name="connsiteX446" fmla="*/ 5099690 w 11218359"/>
                <a:gd name="connsiteY446" fmla="*/ 1554947 h 1554946"/>
                <a:gd name="connsiteX447" fmla="*/ 5111120 w 11218359"/>
                <a:gd name="connsiteY447" fmla="*/ 1554947 h 1554946"/>
                <a:gd name="connsiteX448" fmla="*/ 5122550 w 11218359"/>
                <a:gd name="connsiteY448" fmla="*/ 1554947 h 1554946"/>
                <a:gd name="connsiteX449" fmla="*/ 5134028 w 11218359"/>
                <a:gd name="connsiteY449" fmla="*/ 1554947 h 1554946"/>
                <a:gd name="connsiteX450" fmla="*/ 5145458 w 11218359"/>
                <a:gd name="connsiteY450" fmla="*/ 1554947 h 1554946"/>
                <a:gd name="connsiteX451" fmla="*/ 5156888 w 11218359"/>
                <a:gd name="connsiteY451" fmla="*/ 1554947 h 1554946"/>
                <a:gd name="connsiteX452" fmla="*/ 5168318 w 11218359"/>
                <a:gd name="connsiteY452" fmla="*/ 1554947 h 1554946"/>
                <a:gd name="connsiteX453" fmla="*/ 5179747 w 11218359"/>
                <a:gd name="connsiteY453" fmla="*/ 1554947 h 1554946"/>
                <a:gd name="connsiteX454" fmla="*/ 5191225 w 11218359"/>
                <a:gd name="connsiteY454" fmla="*/ 1554947 h 1554946"/>
                <a:gd name="connsiteX455" fmla="*/ 5202655 w 11218359"/>
                <a:gd name="connsiteY455" fmla="*/ 1554947 h 1554946"/>
                <a:gd name="connsiteX456" fmla="*/ 5214085 w 11218359"/>
                <a:gd name="connsiteY456" fmla="*/ 1554947 h 1554946"/>
                <a:gd name="connsiteX457" fmla="*/ 5225515 w 11218359"/>
                <a:gd name="connsiteY457" fmla="*/ 1554947 h 1554946"/>
                <a:gd name="connsiteX458" fmla="*/ 5236945 w 11218359"/>
                <a:gd name="connsiteY458" fmla="*/ 1554947 h 1554946"/>
                <a:gd name="connsiteX459" fmla="*/ 5248423 w 11218359"/>
                <a:gd name="connsiteY459" fmla="*/ 1554947 h 1554946"/>
                <a:gd name="connsiteX460" fmla="*/ 5259853 w 11218359"/>
                <a:gd name="connsiteY460" fmla="*/ 1554947 h 1554946"/>
                <a:gd name="connsiteX461" fmla="*/ 5271283 w 11218359"/>
                <a:gd name="connsiteY461" fmla="*/ 1554947 h 1554946"/>
                <a:gd name="connsiteX462" fmla="*/ 5282713 w 11218359"/>
                <a:gd name="connsiteY462" fmla="*/ 1554947 h 1554946"/>
                <a:gd name="connsiteX463" fmla="*/ 5294143 w 11218359"/>
                <a:gd name="connsiteY463" fmla="*/ 1554947 h 1554946"/>
                <a:gd name="connsiteX464" fmla="*/ 5305621 w 11218359"/>
                <a:gd name="connsiteY464" fmla="*/ 1554947 h 1554946"/>
                <a:gd name="connsiteX465" fmla="*/ 5317051 w 11218359"/>
                <a:gd name="connsiteY465" fmla="*/ 1554947 h 1554946"/>
                <a:gd name="connsiteX466" fmla="*/ 5328481 w 11218359"/>
                <a:gd name="connsiteY466" fmla="*/ 1554947 h 1554946"/>
                <a:gd name="connsiteX467" fmla="*/ 5339910 w 11218359"/>
                <a:gd name="connsiteY467" fmla="*/ 1554947 h 1554946"/>
                <a:gd name="connsiteX468" fmla="*/ 5351340 w 11218359"/>
                <a:gd name="connsiteY468" fmla="*/ 1554947 h 1554946"/>
                <a:gd name="connsiteX469" fmla="*/ 5362818 w 11218359"/>
                <a:gd name="connsiteY469" fmla="*/ 1554947 h 1554946"/>
                <a:gd name="connsiteX470" fmla="*/ 5374248 w 11218359"/>
                <a:gd name="connsiteY470" fmla="*/ 1554947 h 1554946"/>
                <a:gd name="connsiteX471" fmla="*/ 5385678 w 11218359"/>
                <a:gd name="connsiteY471" fmla="*/ 1554947 h 1554946"/>
                <a:gd name="connsiteX472" fmla="*/ 5397108 w 11218359"/>
                <a:gd name="connsiteY472" fmla="*/ 1554947 h 1554946"/>
                <a:gd name="connsiteX473" fmla="*/ 5408538 w 11218359"/>
                <a:gd name="connsiteY473" fmla="*/ 1554947 h 1554946"/>
                <a:gd name="connsiteX474" fmla="*/ 5420016 w 11218359"/>
                <a:gd name="connsiteY474" fmla="*/ 1554947 h 1554946"/>
                <a:gd name="connsiteX475" fmla="*/ 5431446 w 11218359"/>
                <a:gd name="connsiteY475" fmla="*/ 1554947 h 1554946"/>
                <a:gd name="connsiteX476" fmla="*/ 5442876 w 11218359"/>
                <a:gd name="connsiteY476" fmla="*/ 1554947 h 1554946"/>
                <a:gd name="connsiteX477" fmla="*/ 5454306 w 11218359"/>
                <a:gd name="connsiteY477" fmla="*/ 1554947 h 1554946"/>
                <a:gd name="connsiteX478" fmla="*/ 5465736 w 11218359"/>
                <a:gd name="connsiteY478" fmla="*/ 1553447 h 1554946"/>
                <a:gd name="connsiteX479" fmla="*/ 5477214 w 11218359"/>
                <a:gd name="connsiteY479" fmla="*/ 1554947 h 1554946"/>
                <a:gd name="connsiteX480" fmla="*/ 5488643 w 11218359"/>
                <a:gd name="connsiteY480" fmla="*/ 1554947 h 1554946"/>
                <a:gd name="connsiteX481" fmla="*/ 5500073 w 11218359"/>
                <a:gd name="connsiteY481" fmla="*/ 1554947 h 1554946"/>
                <a:gd name="connsiteX482" fmla="*/ 5511503 w 11218359"/>
                <a:gd name="connsiteY482" fmla="*/ 1554947 h 1554946"/>
                <a:gd name="connsiteX483" fmla="*/ 5522933 w 11218359"/>
                <a:gd name="connsiteY483" fmla="*/ 1554947 h 1554946"/>
                <a:gd name="connsiteX484" fmla="*/ 5534411 w 11218359"/>
                <a:gd name="connsiteY484" fmla="*/ 1554947 h 1554946"/>
                <a:gd name="connsiteX485" fmla="*/ 5545841 w 11218359"/>
                <a:gd name="connsiteY485" fmla="*/ 1554947 h 1554946"/>
                <a:gd name="connsiteX486" fmla="*/ 5557271 w 11218359"/>
                <a:gd name="connsiteY486" fmla="*/ 1553447 h 1554946"/>
                <a:gd name="connsiteX487" fmla="*/ 5568701 w 11218359"/>
                <a:gd name="connsiteY487" fmla="*/ 1554947 h 1554946"/>
                <a:gd name="connsiteX488" fmla="*/ 5580131 w 11218359"/>
                <a:gd name="connsiteY488" fmla="*/ 1554947 h 1554946"/>
                <a:gd name="connsiteX489" fmla="*/ 5591609 w 11218359"/>
                <a:gd name="connsiteY489" fmla="*/ 1554947 h 1554946"/>
                <a:gd name="connsiteX490" fmla="*/ 5603038 w 11218359"/>
                <a:gd name="connsiteY490" fmla="*/ 1554947 h 1554946"/>
                <a:gd name="connsiteX491" fmla="*/ 5614469 w 11218359"/>
                <a:gd name="connsiteY491" fmla="*/ 1554947 h 1554946"/>
                <a:gd name="connsiteX492" fmla="*/ 5625899 w 11218359"/>
                <a:gd name="connsiteY492" fmla="*/ 1554947 h 1554946"/>
                <a:gd name="connsiteX493" fmla="*/ 5637329 w 11218359"/>
                <a:gd name="connsiteY493" fmla="*/ 1554947 h 1554946"/>
                <a:gd name="connsiteX494" fmla="*/ 5648759 w 11218359"/>
                <a:gd name="connsiteY494" fmla="*/ 1554947 h 1554946"/>
                <a:gd name="connsiteX495" fmla="*/ 5660236 w 11218359"/>
                <a:gd name="connsiteY495" fmla="*/ 1554947 h 1554946"/>
                <a:gd name="connsiteX496" fmla="*/ 5671666 w 11218359"/>
                <a:gd name="connsiteY496" fmla="*/ 1554947 h 1554946"/>
                <a:gd name="connsiteX497" fmla="*/ 5683096 w 11218359"/>
                <a:gd name="connsiteY497" fmla="*/ 1554947 h 1554946"/>
                <a:gd name="connsiteX498" fmla="*/ 5694526 w 11218359"/>
                <a:gd name="connsiteY498" fmla="*/ 1554947 h 1554946"/>
                <a:gd name="connsiteX499" fmla="*/ 5705956 w 11218359"/>
                <a:gd name="connsiteY499" fmla="*/ 1554947 h 1554946"/>
                <a:gd name="connsiteX500" fmla="*/ 5717434 w 11218359"/>
                <a:gd name="connsiteY500" fmla="*/ 1554947 h 1554946"/>
                <a:gd name="connsiteX501" fmla="*/ 5728864 w 11218359"/>
                <a:gd name="connsiteY501" fmla="*/ 1554947 h 1554946"/>
                <a:gd name="connsiteX502" fmla="*/ 5740294 w 11218359"/>
                <a:gd name="connsiteY502" fmla="*/ 1554947 h 1554946"/>
                <a:gd name="connsiteX503" fmla="*/ 5751724 w 11218359"/>
                <a:gd name="connsiteY503" fmla="*/ 1554947 h 1554946"/>
                <a:gd name="connsiteX504" fmla="*/ 5763154 w 11218359"/>
                <a:gd name="connsiteY504" fmla="*/ 1554947 h 1554946"/>
                <a:gd name="connsiteX505" fmla="*/ 5774631 w 11218359"/>
                <a:gd name="connsiteY505" fmla="*/ 1554947 h 1554946"/>
                <a:gd name="connsiteX506" fmla="*/ 5786062 w 11218359"/>
                <a:gd name="connsiteY506" fmla="*/ 1554947 h 1554946"/>
                <a:gd name="connsiteX507" fmla="*/ 5797492 w 11218359"/>
                <a:gd name="connsiteY507" fmla="*/ 1554947 h 1554946"/>
                <a:gd name="connsiteX508" fmla="*/ 5808921 w 11218359"/>
                <a:gd name="connsiteY508" fmla="*/ 1554947 h 1554946"/>
                <a:gd name="connsiteX509" fmla="*/ 5820351 w 11218359"/>
                <a:gd name="connsiteY509" fmla="*/ 1554947 h 1554946"/>
                <a:gd name="connsiteX510" fmla="*/ 5831829 w 11218359"/>
                <a:gd name="connsiteY510" fmla="*/ 1554947 h 1554946"/>
                <a:gd name="connsiteX511" fmla="*/ 5843259 w 11218359"/>
                <a:gd name="connsiteY511" fmla="*/ 1554947 h 1554946"/>
                <a:gd name="connsiteX512" fmla="*/ 5854689 w 11218359"/>
                <a:gd name="connsiteY512" fmla="*/ 1554947 h 1554946"/>
                <a:gd name="connsiteX513" fmla="*/ 5866119 w 11218359"/>
                <a:gd name="connsiteY513" fmla="*/ 1554947 h 1554946"/>
                <a:gd name="connsiteX514" fmla="*/ 5877549 w 11218359"/>
                <a:gd name="connsiteY514" fmla="*/ 1554947 h 1554946"/>
                <a:gd name="connsiteX515" fmla="*/ 5889027 w 11218359"/>
                <a:gd name="connsiteY515" fmla="*/ 1554947 h 1554946"/>
                <a:gd name="connsiteX516" fmla="*/ 5900457 w 11218359"/>
                <a:gd name="connsiteY516" fmla="*/ 1554947 h 1554946"/>
                <a:gd name="connsiteX517" fmla="*/ 5911887 w 11218359"/>
                <a:gd name="connsiteY517" fmla="*/ 1554947 h 1554946"/>
                <a:gd name="connsiteX518" fmla="*/ 5923317 w 11218359"/>
                <a:gd name="connsiteY518" fmla="*/ 1554947 h 1554946"/>
                <a:gd name="connsiteX519" fmla="*/ 5934747 w 11218359"/>
                <a:gd name="connsiteY519" fmla="*/ 1554947 h 1554946"/>
                <a:gd name="connsiteX520" fmla="*/ 5946225 w 11218359"/>
                <a:gd name="connsiteY520" fmla="*/ 1554947 h 1554946"/>
                <a:gd name="connsiteX521" fmla="*/ 5957655 w 11218359"/>
                <a:gd name="connsiteY521" fmla="*/ 1554947 h 1554946"/>
                <a:gd name="connsiteX522" fmla="*/ 5969084 w 11218359"/>
                <a:gd name="connsiteY522" fmla="*/ 1554947 h 1554946"/>
                <a:gd name="connsiteX523" fmla="*/ 5980514 w 11218359"/>
                <a:gd name="connsiteY523" fmla="*/ 1554947 h 1554946"/>
                <a:gd name="connsiteX524" fmla="*/ 5991944 w 11218359"/>
                <a:gd name="connsiteY524" fmla="*/ 1554947 h 1554946"/>
                <a:gd name="connsiteX525" fmla="*/ 6003422 w 11218359"/>
                <a:gd name="connsiteY525" fmla="*/ 1554947 h 1554946"/>
                <a:gd name="connsiteX526" fmla="*/ 6014852 w 11218359"/>
                <a:gd name="connsiteY526" fmla="*/ 1554947 h 1554946"/>
                <a:gd name="connsiteX527" fmla="*/ 6026282 w 11218359"/>
                <a:gd name="connsiteY527" fmla="*/ 1554947 h 1554946"/>
                <a:gd name="connsiteX528" fmla="*/ 6037712 w 11218359"/>
                <a:gd name="connsiteY528" fmla="*/ 1554947 h 1554946"/>
                <a:gd name="connsiteX529" fmla="*/ 6049142 w 11218359"/>
                <a:gd name="connsiteY529" fmla="*/ 1554947 h 1554946"/>
                <a:gd name="connsiteX530" fmla="*/ 6060620 w 11218359"/>
                <a:gd name="connsiteY530" fmla="*/ 1554947 h 1554946"/>
                <a:gd name="connsiteX531" fmla="*/ 6072049 w 11218359"/>
                <a:gd name="connsiteY531" fmla="*/ 1554947 h 1554946"/>
                <a:gd name="connsiteX532" fmla="*/ 6083480 w 11218359"/>
                <a:gd name="connsiteY532" fmla="*/ 1554947 h 1554946"/>
                <a:gd name="connsiteX533" fmla="*/ 6094910 w 11218359"/>
                <a:gd name="connsiteY533" fmla="*/ 1554947 h 1554946"/>
                <a:gd name="connsiteX534" fmla="*/ 6106340 w 11218359"/>
                <a:gd name="connsiteY534" fmla="*/ 1554947 h 1554946"/>
                <a:gd name="connsiteX535" fmla="*/ 6117818 w 11218359"/>
                <a:gd name="connsiteY535" fmla="*/ 1554947 h 1554946"/>
                <a:gd name="connsiteX536" fmla="*/ 6129247 w 11218359"/>
                <a:gd name="connsiteY536" fmla="*/ 1554947 h 1554946"/>
                <a:gd name="connsiteX537" fmla="*/ 6140677 w 11218359"/>
                <a:gd name="connsiteY537" fmla="*/ 1554947 h 1554946"/>
                <a:gd name="connsiteX538" fmla="*/ 6152107 w 11218359"/>
                <a:gd name="connsiteY538" fmla="*/ 1554947 h 1554946"/>
                <a:gd name="connsiteX539" fmla="*/ 6163537 w 11218359"/>
                <a:gd name="connsiteY539" fmla="*/ 1554947 h 1554946"/>
                <a:gd name="connsiteX540" fmla="*/ 6175015 w 11218359"/>
                <a:gd name="connsiteY540" fmla="*/ 1554947 h 1554946"/>
                <a:gd name="connsiteX541" fmla="*/ 6186445 w 11218359"/>
                <a:gd name="connsiteY541" fmla="*/ 1554947 h 1554946"/>
                <a:gd name="connsiteX542" fmla="*/ 6197875 w 11218359"/>
                <a:gd name="connsiteY542" fmla="*/ 1553447 h 1554946"/>
                <a:gd name="connsiteX543" fmla="*/ 6209305 w 11218359"/>
                <a:gd name="connsiteY543" fmla="*/ 1554947 h 1554946"/>
                <a:gd name="connsiteX544" fmla="*/ 6220735 w 11218359"/>
                <a:gd name="connsiteY544" fmla="*/ 1553447 h 1554946"/>
                <a:gd name="connsiteX545" fmla="*/ 6232212 w 11218359"/>
                <a:gd name="connsiteY545" fmla="*/ 1554947 h 1554946"/>
                <a:gd name="connsiteX546" fmla="*/ 6243642 w 11218359"/>
                <a:gd name="connsiteY546" fmla="*/ 1554947 h 1554946"/>
                <a:gd name="connsiteX547" fmla="*/ 6255073 w 11218359"/>
                <a:gd name="connsiteY547" fmla="*/ 1554947 h 1554946"/>
                <a:gd name="connsiteX548" fmla="*/ 6266503 w 11218359"/>
                <a:gd name="connsiteY548" fmla="*/ 1554947 h 1554946"/>
                <a:gd name="connsiteX549" fmla="*/ 6277933 w 11218359"/>
                <a:gd name="connsiteY549" fmla="*/ 1554947 h 1554946"/>
                <a:gd name="connsiteX550" fmla="*/ 6289410 w 11218359"/>
                <a:gd name="connsiteY550" fmla="*/ 1553447 h 1554946"/>
                <a:gd name="connsiteX551" fmla="*/ 6300840 w 11218359"/>
                <a:gd name="connsiteY551" fmla="*/ 1554947 h 1554946"/>
                <a:gd name="connsiteX552" fmla="*/ 6312270 w 11218359"/>
                <a:gd name="connsiteY552" fmla="*/ 1554947 h 1554946"/>
                <a:gd name="connsiteX553" fmla="*/ 6323700 w 11218359"/>
                <a:gd name="connsiteY553" fmla="*/ 1553447 h 1554946"/>
                <a:gd name="connsiteX554" fmla="*/ 6335130 w 11218359"/>
                <a:gd name="connsiteY554" fmla="*/ 1554947 h 1554946"/>
                <a:gd name="connsiteX555" fmla="*/ 6346608 w 11218359"/>
                <a:gd name="connsiteY555" fmla="*/ 1554947 h 1554946"/>
                <a:gd name="connsiteX556" fmla="*/ 6358038 w 11218359"/>
                <a:gd name="connsiteY556" fmla="*/ 1554947 h 1554946"/>
                <a:gd name="connsiteX557" fmla="*/ 6369468 w 11218359"/>
                <a:gd name="connsiteY557" fmla="*/ 1554947 h 1554946"/>
                <a:gd name="connsiteX558" fmla="*/ 6380898 w 11218359"/>
                <a:gd name="connsiteY558" fmla="*/ 1554947 h 1554946"/>
                <a:gd name="connsiteX559" fmla="*/ 6392328 w 11218359"/>
                <a:gd name="connsiteY559" fmla="*/ 1554947 h 1554946"/>
                <a:gd name="connsiteX560" fmla="*/ 6403805 w 11218359"/>
                <a:gd name="connsiteY560" fmla="*/ 1554947 h 1554946"/>
                <a:gd name="connsiteX561" fmla="*/ 6415235 w 11218359"/>
                <a:gd name="connsiteY561" fmla="*/ 1554947 h 1554946"/>
                <a:gd name="connsiteX562" fmla="*/ 6426666 w 11218359"/>
                <a:gd name="connsiteY562" fmla="*/ 1554947 h 1554946"/>
                <a:gd name="connsiteX563" fmla="*/ 6438096 w 11218359"/>
                <a:gd name="connsiteY563" fmla="*/ 1554947 h 1554946"/>
                <a:gd name="connsiteX564" fmla="*/ 6449525 w 11218359"/>
                <a:gd name="connsiteY564" fmla="*/ 1554947 h 1554946"/>
                <a:gd name="connsiteX565" fmla="*/ 6461003 w 11218359"/>
                <a:gd name="connsiteY565" fmla="*/ 1554947 h 1554946"/>
                <a:gd name="connsiteX566" fmla="*/ 6472433 w 11218359"/>
                <a:gd name="connsiteY566" fmla="*/ 1554947 h 1554946"/>
                <a:gd name="connsiteX567" fmla="*/ 6483863 w 11218359"/>
                <a:gd name="connsiteY567" fmla="*/ 1554947 h 1554946"/>
                <a:gd name="connsiteX568" fmla="*/ 6495293 w 11218359"/>
                <a:gd name="connsiteY568" fmla="*/ 1554947 h 1554946"/>
                <a:gd name="connsiteX569" fmla="*/ 6506723 w 11218359"/>
                <a:gd name="connsiteY569" fmla="*/ 1554947 h 1554946"/>
                <a:gd name="connsiteX570" fmla="*/ 6518201 w 11218359"/>
                <a:gd name="connsiteY570" fmla="*/ 1554947 h 1554946"/>
                <a:gd name="connsiteX571" fmla="*/ 6529631 w 11218359"/>
                <a:gd name="connsiteY571" fmla="*/ 1554947 h 1554946"/>
                <a:gd name="connsiteX572" fmla="*/ 6541061 w 11218359"/>
                <a:gd name="connsiteY572" fmla="*/ 1554947 h 1554946"/>
                <a:gd name="connsiteX573" fmla="*/ 6552490 w 11218359"/>
                <a:gd name="connsiteY573" fmla="*/ 1554947 h 1554946"/>
                <a:gd name="connsiteX574" fmla="*/ 6563921 w 11218359"/>
                <a:gd name="connsiteY574" fmla="*/ 1554947 h 1554946"/>
                <a:gd name="connsiteX575" fmla="*/ 6575398 w 11218359"/>
                <a:gd name="connsiteY575" fmla="*/ 1554947 h 1554946"/>
                <a:gd name="connsiteX576" fmla="*/ 6586828 w 11218359"/>
                <a:gd name="connsiteY576" fmla="*/ 1554947 h 1554946"/>
                <a:gd name="connsiteX577" fmla="*/ 6598259 w 11218359"/>
                <a:gd name="connsiteY577" fmla="*/ 1554947 h 1554946"/>
                <a:gd name="connsiteX578" fmla="*/ 6609688 w 11218359"/>
                <a:gd name="connsiteY578" fmla="*/ 1554947 h 1554946"/>
                <a:gd name="connsiteX579" fmla="*/ 6621118 w 11218359"/>
                <a:gd name="connsiteY579" fmla="*/ 1554947 h 1554946"/>
                <a:gd name="connsiteX580" fmla="*/ 6632596 w 11218359"/>
                <a:gd name="connsiteY580" fmla="*/ 1554947 h 1554946"/>
                <a:gd name="connsiteX581" fmla="*/ 6644026 w 11218359"/>
                <a:gd name="connsiteY581" fmla="*/ 1554947 h 1554946"/>
                <a:gd name="connsiteX582" fmla="*/ 6655456 w 11218359"/>
                <a:gd name="connsiteY582" fmla="*/ 1554947 h 1554946"/>
                <a:gd name="connsiteX583" fmla="*/ 6666886 w 11218359"/>
                <a:gd name="connsiteY583" fmla="*/ 1554947 h 1554946"/>
                <a:gd name="connsiteX584" fmla="*/ 6678316 w 11218359"/>
                <a:gd name="connsiteY584" fmla="*/ 1554947 h 1554946"/>
                <a:gd name="connsiteX585" fmla="*/ 6689794 w 11218359"/>
                <a:gd name="connsiteY585" fmla="*/ 1554947 h 1554946"/>
                <a:gd name="connsiteX586" fmla="*/ 6701224 w 11218359"/>
                <a:gd name="connsiteY586" fmla="*/ 1554947 h 1554946"/>
                <a:gd name="connsiteX587" fmla="*/ 6712653 w 11218359"/>
                <a:gd name="connsiteY587" fmla="*/ 1554947 h 1554946"/>
                <a:gd name="connsiteX588" fmla="*/ 6724083 w 11218359"/>
                <a:gd name="connsiteY588" fmla="*/ 1554947 h 1554946"/>
                <a:gd name="connsiteX589" fmla="*/ 6735514 w 11218359"/>
                <a:gd name="connsiteY589" fmla="*/ 1554947 h 1554946"/>
                <a:gd name="connsiteX590" fmla="*/ 6746944 w 11218359"/>
                <a:gd name="connsiteY590" fmla="*/ 1554947 h 1554946"/>
                <a:gd name="connsiteX591" fmla="*/ 6758421 w 11218359"/>
                <a:gd name="connsiteY591" fmla="*/ 1554947 h 1554946"/>
                <a:gd name="connsiteX592" fmla="*/ 6769851 w 11218359"/>
                <a:gd name="connsiteY592" fmla="*/ 1554947 h 1554946"/>
                <a:gd name="connsiteX593" fmla="*/ 6781281 w 11218359"/>
                <a:gd name="connsiteY593" fmla="*/ 1554947 h 1554946"/>
                <a:gd name="connsiteX594" fmla="*/ 6792711 w 11218359"/>
                <a:gd name="connsiteY594" fmla="*/ 1554947 h 1554946"/>
                <a:gd name="connsiteX595" fmla="*/ 6804141 w 11218359"/>
                <a:gd name="connsiteY595" fmla="*/ 1554947 h 1554946"/>
                <a:gd name="connsiteX596" fmla="*/ 6815619 w 11218359"/>
                <a:gd name="connsiteY596" fmla="*/ 1554947 h 1554946"/>
                <a:gd name="connsiteX597" fmla="*/ 6827049 w 11218359"/>
                <a:gd name="connsiteY597" fmla="*/ 1554947 h 1554946"/>
                <a:gd name="connsiteX598" fmla="*/ 6838479 w 11218359"/>
                <a:gd name="connsiteY598" fmla="*/ 1554947 h 1554946"/>
                <a:gd name="connsiteX599" fmla="*/ 6849909 w 11218359"/>
                <a:gd name="connsiteY599" fmla="*/ 1554947 h 1554946"/>
                <a:gd name="connsiteX600" fmla="*/ 6861339 w 11218359"/>
                <a:gd name="connsiteY600" fmla="*/ 1554947 h 1554946"/>
                <a:gd name="connsiteX601" fmla="*/ 6872816 w 11218359"/>
                <a:gd name="connsiteY601" fmla="*/ 1554947 h 1554946"/>
                <a:gd name="connsiteX602" fmla="*/ 6884246 w 11218359"/>
                <a:gd name="connsiteY602" fmla="*/ 1554947 h 1554946"/>
                <a:gd name="connsiteX603" fmla="*/ 6895676 w 11218359"/>
                <a:gd name="connsiteY603" fmla="*/ 1554947 h 1554946"/>
                <a:gd name="connsiteX604" fmla="*/ 6907107 w 11218359"/>
                <a:gd name="connsiteY604" fmla="*/ 1554947 h 1554946"/>
                <a:gd name="connsiteX605" fmla="*/ 6918537 w 11218359"/>
                <a:gd name="connsiteY605" fmla="*/ 1554947 h 1554946"/>
                <a:gd name="connsiteX606" fmla="*/ 6930014 w 11218359"/>
                <a:gd name="connsiteY606" fmla="*/ 1554947 h 1554946"/>
                <a:gd name="connsiteX607" fmla="*/ 6941444 w 11218359"/>
                <a:gd name="connsiteY607" fmla="*/ 1554947 h 1554946"/>
                <a:gd name="connsiteX608" fmla="*/ 6952874 w 11218359"/>
                <a:gd name="connsiteY608" fmla="*/ 1554947 h 1554946"/>
                <a:gd name="connsiteX609" fmla="*/ 6964304 w 11218359"/>
                <a:gd name="connsiteY609" fmla="*/ 1554947 h 1554946"/>
                <a:gd name="connsiteX610" fmla="*/ 6975734 w 11218359"/>
                <a:gd name="connsiteY610" fmla="*/ 1554947 h 1554946"/>
                <a:gd name="connsiteX611" fmla="*/ 6987212 w 11218359"/>
                <a:gd name="connsiteY611" fmla="*/ 1554947 h 1554946"/>
                <a:gd name="connsiteX612" fmla="*/ 6998642 w 11218359"/>
                <a:gd name="connsiteY612" fmla="*/ 1553447 h 1554946"/>
                <a:gd name="connsiteX613" fmla="*/ 7010072 w 11218359"/>
                <a:gd name="connsiteY613" fmla="*/ 1554947 h 1554946"/>
                <a:gd name="connsiteX614" fmla="*/ 7021502 w 11218359"/>
                <a:gd name="connsiteY614" fmla="*/ 1554947 h 1554946"/>
                <a:gd name="connsiteX615" fmla="*/ 7032931 w 11218359"/>
                <a:gd name="connsiteY615" fmla="*/ 1554947 h 1554946"/>
                <a:gd name="connsiteX616" fmla="*/ 7044409 w 11218359"/>
                <a:gd name="connsiteY616" fmla="*/ 1554947 h 1554946"/>
                <a:gd name="connsiteX617" fmla="*/ 7055839 w 11218359"/>
                <a:gd name="connsiteY617" fmla="*/ 1553447 h 1554946"/>
                <a:gd name="connsiteX618" fmla="*/ 7067269 w 11218359"/>
                <a:gd name="connsiteY618" fmla="*/ 1554947 h 1554946"/>
                <a:gd name="connsiteX619" fmla="*/ 7078700 w 11218359"/>
                <a:gd name="connsiteY619" fmla="*/ 1554947 h 1554946"/>
                <a:gd name="connsiteX620" fmla="*/ 7090129 w 11218359"/>
                <a:gd name="connsiteY620" fmla="*/ 1554947 h 1554946"/>
                <a:gd name="connsiteX621" fmla="*/ 7101607 w 11218359"/>
                <a:gd name="connsiteY621" fmla="*/ 1554947 h 1554946"/>
                <a:gd name="connsiteX622" fmla="*/ 7113037 w 11218359"/>
                <a:gd name="connsiteY622" fmla="*/ 1554947 h 1554946"/>
                <a:gd name="connsiteX623" fmla="*/ 7124467 w 11218359"/>
                <a:gd name="connsiteY623" fmla="*/ 1554947 h 1554946"/>
                <a:gd name="connsiteX624" fmla="*/ 7135897 w 11218359"/>
                <a:gd name="connsiteY624" fmla="*/ 1554947 h 1554946"/>
                <a:gd name="connsiteX625" fmla="*/ 7147327 w 11218359"/>
                <a:gd name="connsiteY625" fmla="*/ 1554947 h 1554946"/>
                <a:gd name="connsiteX626" fmla="*/ 7158805 w 11218359"/>
                <a:gd name="connsiteY626" fmla="*/ 1554947 h 1554946"/>
                <a:gd name="connsiteX627" fmla="*/ 7170235 w 11218359"/>
                <a:gd name="connsiteY627" fmla="*/ 1554947 h 1554946"/>
                <a:gd name="connsiteX628" fmla="*/ 7181665 w 11218359"/>
                <a:gd name="connsiteY628" fmla="*/ 1554947 h 1554946"/>
                <a:gd name="connsiteX629" fmla="*/ 7193094 w 11218359"/>
                <a:gd name="connsiteY629" fmla="*/ 1554947 h 1554946"/>
                <a:gd name="connsiteX630" fmla="*/ 7204524 w 11218359"/>
                <a:gd name="connsiteY630" fmla="*/ 1554947 h 1554946"/>
                <a:gd name="connsiteX631" fmla="*/ 7216002 w 11218359"/>
                <a:gd name="connsiteY631" fmla="*/ 1554947 h 1554946"/>
                <a:gd name="connsiteX632" fmla="*/ 7227432 w 11218359"/>
                <a:gd name="connsiteY632" fmla="*/ 1554947 h 1554946"/>
                <a:gd name="connsiteX633" fmla="*/ 7238862 w 11218359"/>
                <a:gd name="connsiteY633" fmla="*/ 1554947 h 1554946"/>
                <a:gd name="connsiteX634" fmla="*/ 7250292 w 11218359"/>
                <a:gd name="connsiteY634" fmla="*/ 1554947 h 1554946"/>
                <a:gd name="connsiteX635" fmla="*/ 7261722 w 11218359"/>
                <a:gd name="connsiteY635" fmla="*/ 1554947 h 1554946"/>
                <a:gd name="connsiteX636" fmla="*/ 7273200 w 11218359"/>
                <a:gd name="connsiteY636" fmla="*/ 1554947 h 1554946"/>
                <a:gd name="connsiteX637" fmla="*/ 7284630 w 11218359"/>
                <a:gd name="connsiteY637" fmla="*/ 1554947 h 1554946"/>
                <a:gd name="connsiteX638" fmla="*/ 7296060 w 11218359"/>
                <a:gd name="connsiteY638" fmla="*/ 1554947 h 1554946"/>
                <a:gd name="connsiteX639" fmla="*/ 7307490 w 11218359"/>
                <a:gd name="connsiteY639" fmla="*/ 1554947 h 1554946"/>
                <a:gd name="connsiteX640" fmla="*/ 7318920 w 11218359"/>
                <a:gd name="connsiteY640" fmla="*/ 1554947 h 1554946"/>
                <a:gd name="connsiteX641" fmla="*/ 7330398 w 11218359"/>
                <a:gd name="connsiteY641" fmla="*/ 1554947 h 1554946"/>
                <a:gd name="connsiteX642" fmla="*/ 7341828 w 11218359"/>
                <a:gd name="connsiteY642" fmla="*/ 1554947 h 1554946"/>
                <a:gd name="connsiteX643" fmla="*/ 7353257 w 11218359"/>
                <a:gd name="connsiteY643" fmla="*/ 1554947 h 1554946"/>
                <a:gd name="connsiteX644" fmla="*/ 7364687 w 11218359"/>
                <a:gd name="connsiteY644" fmla="*/ 1554947 h 1554946"/>
                <a:gd name="connsiteX645" fmla="*/ 7376117 w 11218359"/>
                <a:gd name="connsiteY645" fmla="*/ 1554947 h 1554946"/>
                <a:gd name="connsiteX646" fmla="*/ 7387595 w 11218359"/>
                <a:gd name="connsiteY646" fmla="*/ 1554947 h 1554946"/>
                <a:gd name="connsiteX647" fmla="*/ 7399025 w 11218359"/>
                <a:gd name="connsiteY647" fmla="*/ 1554947 h 1554946"/>
                <a:gd name="connsiteX648" fmla="*/ 7410455 w 11218359"/>
                <a:gd name="connsiteY648" fmla="*/ 1554947 h 1554946"/>
                <a:gd name="connsiteX649" fmla="*/ 7421885 w 11218359"/>
                <a:gd name="connsiteY649" fmla="*/ 1554947 h 1554946"/>
                <a:gd name="connsiteX650" fmla="*/ 7433315 w 11218359"/>
                <a:gd name="connsiteY650" fmla="*/ 1554947 h 1554946"/>
                <a:gd name="connsiteX651" fmla="*/ 7444793 w 11218359"/>
                <a:gd name="connsiteY651" fmla="*/ 1554947 h 1554946"/>
                <a:gd name="connsiteX652" fmla="*/ 7456222 w 11218359"/>
                <a:gd name="connsiteY652" fmla="*/ 1554947 h 1554946"/>
                <a:gd name="connsiteX653" fmla="*/ 7467653 w 11218359"/>
                <a:gd name="connsiteY653" fmla="*/ 1554947 h 1554946"/>
                <a:gd name="connsiteX654" fmla="*/ 7479083 w 11218359"/>
                <a:gd name="connsiteY654" fmla="*/ 1554947 h 1554946"/>
                <a:gd name="connsiteX655" fmla="*/ 7490513 w 11218359"/>
                <a:gd name="connsiteY655" fmla="*/ 1554947 h 1554946"/>
                <a:gd name="connsiteX656" fmla="*/ 7501990 w 11218359"/>
                <a:gd name="connsiteY656" fmla="*/ 1554947 h 1554946"/>
                <a:gd name="connsiteX657" fmla="*/ 7513420 w 11218359"/>
                <a:gd name="connsiteY657" fmla="*/ 1554947 h 1554946"/>
                <a:gd name="connsiteX658" fmla="*/ 7524850 w 11218359"/>
                <a:gd name="connsiteY658" fmla="*/ 1554947 h 1554946"/>
                <a:gd name="connsiteX659" fmla="*/ 7536280 w 11218359"/>
                <a:gd name="connsiteY659" fmla="*/ 1554947 h 1554946"/>
                <a:gd name="connsiteX660" fmla="*/ 7547710 w 11218359"/>
                <a:gd name="connsiteY660" fmla="*/ 1554947 h 1554946"/>
                <a:gd name="connsiteX661" fmla="*/ 7559188 w 11218359"/>
                <a:gd name="connsiteY661" fmla="*/ 1554947 h 1554946"/>
                <a:gd name="connsiteX662" fmla="*/ 7570618 w 11218359"/>
                <a:gd name="connsiteY662" fmla="*/ 1554947 h 1554946"/>
                <a:gd name="connsiteX663" fmla="*/ 7582048 w 11218359"/>
                <a:gd name="connsiteY663" fmla="*/ 1554947 h 1554946"/>
                <a:gd name="connsiteX664" fmla="*/ 7593478 w 11218359"/>
                <a:gd name="connsiteY664" fmla="*/ 1553447 h 1554946"/>
                <a:gd name="connsiteX665" fmla="*/ 7604908 w 11218359"/>
                <a:gd name="connsiteY665" fmla="*/ 1554947 h 1554946"/>
                <a:gd name="connsiteX666" fmla="*/ 7616385 w 11218359"/>
                <a:gd name="connsiteY666" fmla="*/ 1554947 h 1554946"/>
                <a:gd name="connsiteX667" fmla="*/ 7627815 w 11218359"/>
                <a:gd name="connsiteY667" fmla="*/ 1554947 h 1554946"/>
                <a:gd name="connsiteX668" fmla="*/ 7639246 w 11218359"/>
                <a:gd name="connsiteY668" fmla="*/ 1554947 h 1554946"/>
                <a:gd name="connsiteX669" fmla="*/ 7650676 w 11218359"/>
                <a:gd name="connsiteY669" fmla="*/ 1554947 h 1554946"/>
                <a:gd name="connsiteX670" fmla="*/ 7662106 w 11218359"/>
                <a:gd name="connsiteY670" fmla="*/ 1554947 h 1554946"/>
                <a:gd name="connsiteX671" fmla="*/ 7673583 w 11218359"/>
                <a:gd name="connsiteY671" fmla="*/ 1554947 h 1554946"/>
                <a:gd name="connsiteX672" fmla="*/ 7685013 w 11218359"/>
                <a:gd name="connsiteY672" fmla="*/ 1554947 h 1554946"/>
                <a:gd name="connsiteX673" fmla="*/ 7696443 w 11218359"/>
                <a:gd name="connsiteY673" fmla="*/ 1554947 h 1554946"/>
                <a:gd name="connsiteX674" fmla="*/ 7707873 w 11218359"/>
                <a:gd name="connsiteY674" fmla="*/ 1554947 h 1554946"/>
                <a:gd name="connsiteX675" fmla="*/ 7719303 w 11218359"/>
                <a:gd name="connsiteY675" fmla="*/ 1554947 h 1554946"/>
                <a:gd name="connsiteX676" fmla="*/ 7730733 w 11218359"/>
                <a:gd name="connsiteY676" fmla="*/ 1554947 h 1554946"/>
                <a:gd name="connsiteX677" fmla="*/ 7742211 w 11218359"/>
                <a:gd name="connsiteY677" fmla="*/ 1554947 h 1554946"/>
                <a:gd name="connsiteX678" fmla="*/ 7753641 w 11218359"/>
                <a:gd name="connsiteY678" fmla="*/ 1554947 h 1554946"/>
                <a:gd name="connsiteX679" fmla="*/ 7765071 w 11218359"/>
                <a:gd name="connsiteY679" fmla="*/ 1554947 h 1554946"/>
                <a:gd name="connsiteX680" fmla="*/ 7776501 w 11218359"/>
                <a:gd name="connsiteY680" fmla="*/ 1554947 h 1554946"/>
                <a:gd name="connsiteX681" fmla="*/ 7787931 w 11218359"/>
                <a:gd name="connsiteY681" fmla="*/ 1554947 h 1554946"/>
                <a:gd name="connsiteX682" fmla="*/ 7799408 w 11218359"/>
                <a:gd name="connsiteY682" fmla="*/ 1554947 h 1554946"/>
                <a:gd name="connsiteX683" fmla="*/ 7810839 w 11218359"/>
                <a:gd name="connsiteY683" fmla="*/ 1554947 h 1554946"/>
                <a:gd name="connsiteX684" fmla="*/ 7822268 w 11218359"/>
                <a:gd name="connsiteY684" fmla="*/ 1554947 h 1554946"/>
                <a:gd name="connsiteX685" fmla="*/ 7833698 w 11218359"/>
                <a:gd name="connsiteY685" fmla="*/ 1554947 h 1554946"/>
                <a:gd name="connsiteX686" fmla="*/ 7845128 w 11218359"/>
                <a:gd name="connsiteY686" fmla="*/ 1554947 h 1554946"/>
                <a:gd name="connsiteX687" fmla="*/ 7856606 w 11218359"/>
                <a:gd name="connsiteY687" fmla="*/ 1554947 h 1554946"/>
                <a:gd name="connsiteX688" fmla="*/ 7868036 w 11218359"/>
                <a:gd name="connsiteY688" fmla="*/ 1554947 h 1554946"/>
                <a:gd name="connsiteX689" fmla="*/ 7879466 w 11218359"/>
                <a:gd name="connsiteY689" fmla="*/ 1554947 h 1554946"/>
                <a:gd name="connsiteX690" fmla="*/ 7890896 w 11218359"/>
                <a:gd name="connsiteY690" fmla="*/ 1554947 h 1554946"/>
                <a:gd name="connsiteX691" fmla="*/ 7902326 w 11218359"/>
                <a:gd name="connsiteY691" fmla="*/ 1554947 h 1554946"/>
                <a:gd name="connsiteX692" fmla="*/ 7913804 w 11218359"/>
                <a:gd name="connsiteY692" fmla="*/ 1554947 h 1554946"/>
                <a:gd name="connsiteX693" fmla="*/ 7925234 w 11218359"/>
                <a:gd name="connsiteY693" fmla="*/ 1554947 h 1554946"/>
                <a:gd name="connsiteX694" fmla="*/ 7936663 w 11218359"/>
                <a:gd name="connsiteY694" fmla="*/ 1554947 h 1554946"/>
                <a:gd name="connsiteX695" fmla="*/ 7948094 w 11218359"/>
                <a:gd name="connsiteY695" fmla="*/ 1554947 h 1554946"/>
                <a:gd name="connsiteX696" fmla="*/ 7959524 w 11218359"/>
                <a:gd name="connsiteY696" fmla="*/ 1554947 h 1554946"/>
                <a:gd name="connsiteX697" fmla="*/ 7971001 w 11218359"/>
                <a:gd name="connsiteY697" fmla="*/ 1554947 h 1554946"/>
                <a:gd name="connsiteX698" fmla="*/ 7982431 w 11218359"/>
                <a:gd name="connsiteY698" fmla="*/ 1554947 h 1554946"/>
                <a:gd name="connsiteX699" fmla="*/ 7993861 w 11218359"/>
                <a:gd name="connsiteY699" fmla="*/ 1554947 h 1554946"/>
                <a:gd name="connsiteX700" fmla="*/ 8005291 w 11218359"/>
                <a:gd name="connsiteY700" fmla="*/ 1554947 h 1554946"/>
                <a:gd name="connsiteX701" fmla="*/ 8016721 w 11218359"/>
                <a:gd name="connsiteY701" fmla="*/ 1554947 h 1554946"/>
                <a:gd name="connsiteX702" fmla="*/ 8028199 w 11218359"/>
                <a:gd name="connsiteY702" fmla="*/ 1554947 h 1554946"/>
                <a:gd name="connsiteX703" fmla="*/ 8039629 w 11218359"/>
                <a:gd name="connsiteY703" fmla="*/ 1554947 h 1554946"/>
                <a:gd name="connsiteX704" fmla="*/ 8051059 w 11218359"/>
                <a:gd name="connsiteY704" fmla="*/ 1554947 h 1554946"/>
                <a:gd name="connsiteX705" fmla="*/ 8062489 w 11218359"/>
                <a:gd name="connsiteY705" fmla="*/ 1554947 h 1554946"/>
                <a:gd name="connsiteX706" fmla="*/ 8073919 w 11218359"/>
                <a:gd name="connsiteY706" fmla="*/ 1554947 h 1554946"/>
                <a:gd name="connsiteX707" fmla="*/ 8085396 w 11218359"/>
                <a:gd name="connsiteY707" fmla="*/ 1554947 h 1554946"/>
                <a:gd name="connsiteX708" fmla="*/ 8096826 w 11218359"/>
                <a:gd name="connsiteY708" fmla="*/ 1554947 h 1554946"/>
                <a:gd name="connsiteX709" fmla="*/ 8108256 w 11218359"/>
                <a:gd name="connsiteY709" fmla="*/ 1554947 h 1554946"/>
                <a:gd name="connsiteX710" fmla="*/ 8119687 w 11218359"/>
                <a:gd name="connsiteY710" fmla="*/ 1554947 h 1554946"/>
                <a:gd name="connsiteX711" fmla="*/ 8131117 w 11218359"/>
                <a:gd name="connsiteY711" fmla="*/ 1554947 h 1554946"/>
                <a:gd name="connsiteX712" fmla="*/ 8142594 w 11218359"/>
                <a:gd name="connsiteY712" fmla="*/ 1554947 h 1554946"/>
                <a:gd name="connsiteX713" fmla="*/ 8154024 w 11218359"/>
                <a:gd name="connsiteY713" fmla="*/ 1554947 h 1554946"/>
                <a:gd name="connsiteX714" fmla="*/ 8165454 w 11218359"/>
                <a:gd name="connsiteY714" fmla="*/ 1554947 h 1554946"/>
                <a:gd name="connsiteX715" fmla="*/ 8176884 w 11218359"/>
                <a:gd name="connsiteY715" fmla="*/ 1554947 h 1554946"/>
                <a:gd name="connsiteX716" fmla="*/ 8188314 w 11218359"/>
                <a:gd name="connsiteY716" fmla="*/ 1553447 h 1554946"/>
                <a:gd name="connsiteX717" fmla="*/ 8199792 w 11218359"/>
                <a:gd name="connsiteY717" fmla="*/ 1554947 h 1554946"/>
                <a:gd name="connsiteX718" fmla="*/ 8211222 w 11218359"/>
                <a:gd name="connsiteY718" fmla="*/ 1554947 h 1554946"/>
                <a:gd name="connsiteX719" fmla="*/ 8222652 w 11218359"/>
                <a:gd name="connsiteY719" fmla="*/ 1554947 h 1554946"/>
                <a:gd name="connsiteX720" fmla="*/ 8234082 w 11218359"/>
                <a:gd name="connsiteY720" fmla="*/ 1554947 h 1554946"/>
                <a:gd name="connsiteX721" fmla="*/ 8245512 w 11218359"/>
                <a:gd name="connsiteY721" fmla="*/ 1554947 h 1554946"/>
                <a:gd name="connsiteX722" fmla="*/ 8256989 w 11218359"/>
                <a:gd name="connsiteY722" fmla="*/ 1554947 h 1554946"/>
                <a:gd name="connsiteX723" fmla="*/ 8268419 w 11218359"/>
                <a:gd name="connsiteY723" fmla="*/ 1554947 h 1554946"/>
                <a:gd name="connsiteX724" fmla="*/ 8279850 w 11218359"/>
                <a:gd name="connsiteY724" fmla="*/ 1554947 h 1554946"/>
                <a:gd name="connsiteX725" fmla="*/ 8291280 w 11218359"/>
                <a:gd name="connsiteY725" fmla="*/ 1554947 h 1554946"/>
                <a:gd name="connsiteX726" fmla="*/ 8302709 w 11218359"/>
                <a:gd name="connsiteY726" fmla="*/ 1554947 h 1554946"/>
                <a:gd name="connsiteX727" fmla="*/ 8314187 w 11218359"/>
                <a:gd name="connsiteY727" fmla="*/ 1554947 h 1554946"/>
                <a:gd name="connsiteX728" fmla="*/ 8325617 w 11218359"/>
                <a:gd name="connsiteY728" fmla="*/ 1554947 h 1554946"/>
                <a:gd name="connsiteX729" fmla="*/ 8337047 w 11218359"/>
                <a:gd name="connsiteY729" fmla="*/ 1554947 h 1554946"/>
                <a:gd name="connsiteX730" fmla="*/ 8348477 w 11218359"/>
                <a:gd name="connsiteY730" fmla="*/ 1554947 h 1554946"/>
                <a:gd name="connsiteX731" fmla="*/ 8359907 w 11218359"/>
                <a:gd name="connsiteY731" fmla="*/ 1554947 h 1554946"/>
                <a:gd name="connsiteX732" fmla="*/ 8371385 w 11218359"/>
                <a:gd name="connsiteY732" fmla="*/ 1554947 h 1554946"/>
                <a:gd name="connsiteX733" fmla="*/ 8382815 w 11218359"/>
                <a:gd name="connsiteY733" fmla="*/ 1553447 h 1554946"/>
                <a:gd name="connsiteX734" fmla="*/ 8394245 w 11218359"/>
                <a:gd name="connsiteY734" fmla="*/ 1554947 h 1554946"/>
                <a:gd name="connsiteX735" fmla="*/ 8405674 w 11218359"/>
                <a:gd name="connsiteY735" fmla="*/ 1554947 h 1554946"/>
                <a:gd name="connsiteX736" fmla="*/ 8417104 w 11218359"/>
                <a:gd name="connsiteY736" fmla="*/ 1554947 h 1554946"/>
                <a:gd name="connsiteX737" fmla="*/ 8428582 w 11218359"/>
                <a:gd name="connsiteY737" fmla="*/ 1554947 h 1554946"/>
                <a:gd name="connsiteX738" fmla="*/ 8440012 w 11218359"/>
                <a:gd name="connsiteY738" fmla="*/ 1554947 h 1554946"/>
                <a:gd name="connsiteX739" fmla="*/ 8451442 w 11218359"/>
                <a:gd name="connsiteY739" fmla="*/ 1554947 h 1554946"/>
                <a:gd name="connsiteX740" fmla="*/ 8462872 w 11218359"/>
                <a:gd name="connsiteY740" fmla="*/ 1554947 h 1554946"/>
                <a:gd name="connsiteX741" fmla="*/ 8474302 w 11218359"/>
                <a:gd name="connsiteY741" fmla="*/ 1553447 h 1554946"/>
                <a:gd name="connsiteX742" fmla="*/ 8485780 w 11218359"/>
                <a:gd name="connsiteY742" fmla="*/ 1554947 h 1554946"/>
                <a:gd name="connsiteX743" fmla="*/ 8497210 w 11218359"/>
                <a:gd name="connsiteY743" fmla="*/ 1554947 h 1554946"/>
                <a:gd name="connsiteX744" fmla="*/ 8508640 w 11218359"/>
                <a:gd name="connsiteY744" fmla="*/ 1554947 h 1554946"/>
                <a:gd name="connsiteX745" fmla="*/ 8520069 w 11218359"/>
                <a:gd name="connsiteY745" fmla="*/ 1554947 h 1554946"/>
                <a:gd name="connsiteX746" fmla="*/ 8531500 w 11218359"/>
                <a:gd name="connsiteY746" fmla="*/ 1554947 h 1554946"/>
                <a:gd name="connsiteX747" fmla="*/ 8542977 w 11218359"/>
                <a:gd name="connsiteY747" fmla="*/ 1554947 h 1554946"/>
                <a:gd name="connsiteX748" fmla="*/ 8554407 w 11218359"/>
                <a:gd name="connsiteY748" fmla="*/ 1554947 h 1554946"/>
                <a:gd name="connsiteX749" fmla="*/ 8565837 w 11218359"/>
                <a:gd name="connsiteY749" fmla="*/ 1554947 h 1554946"/>
                <a:gd name="connsiteX750" fmla="*/ 8577267 w 11218359"/>
                <a:gd name="connsiteY750" fmla="*/ 1554947 h 1554946"/>
                <a:gd name="connsiteX751" fmla="*/ 8588697 w 11218359"/>
                <a:gd name="connsiteY751" fmla="*/ 1554947 h 1554946"/>
                <a:gd name="connsiteX752" fmla="*/ 8600175 w 11218359"/>
                <a:gd name="connsiteY752" fmla="*/ 1554947 h 1554946"/>
                <a:gd name="connsiteX753" fmla="*/ 8611605 w 11218359"/>
                <a:gd name="connsiteY753" fmla="*/ 1554947 h 1554946"/>
                <a:gd name="connsiteX754" fmla="*/ 8623035 w 11218359"/>
                <a:gd name="connsiteY754" fmla="*/ 1554947 h 1554946"/>
                <a:gd name="connsiteX755" fmla="*/ 8634465 w 11218359"/>
                <a:gd name="connsiteY755" fmla="*/ 1554947 h 1554946"/>
                <a:gd name="connsiteX756" fmla="*/ 8645895 w 11218359"/>
                <a:gd name="connsiteY756" fmla="*/ 1554947 h 1554946"/>
                <a:gd name="connsiteX757" fmla="*/ 8657373 w 11218359"/>
                <a:gd name="connsiteY757" fmla="*/ 1554947 h 1554946"/>
                <a:gd name="connsiteX758" fmla="*/ 8668802 w 11218359"/>
                <a:gd name="connsiteY758" fmla="*/ 1554947 h 1554946"/>
                <a:gd name="connsiteX759" fmla="*/ 8680232 w 11218359"/>
                <a:gd name="connsiteY759" fmla="*/ 1553447 h 1554946"/>
                <a:gd name="connsiteX760" fmla="*/ 8691662 w 11218359"/>
                <a:gd name="connsiteY760" fmla="*/ 1554947 h 1554946"/>
                <a:gd name="connsiteX761" fmla="*/ 8703093 w 11218359"/>
                <a:gd name="connsiteY761" fmla="*/ 1554947 h 1554946"/>
                <a:gd name="connsiteX762" fmla="*/ 8714570 w 11218359"/>
                <a:gd name="connsiteY762" fmla="*/ 1554947 h 1554946"/>
                <a:gd name="connsiteX763" fmla="*/ 8726000 w 11218359"/>
                <a:gd name="connsiteY763" fmla="*/ 1554947 h 1554946"/>
                <a:gd name="connsiteX764" fmla="*/ 8737430 w 11218359"/>
                <a:gd name="connsiteY764" fmla="*/ 1554947 h 1554946"/>
                <a:gd name="connsiteX765" fmla="*/ 8748860 w 11218359"/>
                <a:gd name="connsiteY765" fmla="*/ 1554947 h 1554946"/>
                <a:gd name="connsiteX766" fmla="*/ 8760290 w 11218359"/>
                <a:gd name="connsiteY766" fmla="*/ 1554947 h 1554946"/>
                <a:gd name="connsiteX767" fmla="*/ 8771768 w 11218359"/>
                <a:gd name="connsiteY767" fmla="*/ 1554947 h 1554946"/>
                <a:gd name="connsiteX768" fmla="*/ 8783198 w 11218359"/>
                <a:gd name="connsiteY768" fmla="*/ 1554947 h 1554946"/>
                <a:gd name="connsiteX769" fmla="*/ 8794628 w 11218359"/>
                <a:gd name="connsiteY769" fmla="*/ 1554947 h 1554946"/>
                <a:gd name="connsiteX770" fmla="*/ 8806058 w 11218359"/>
                <a:gd name="connsiteY770" fmla="*/ 1554947 h 1554946"/>
                <a:gd name="connsiteX771" fmla="*/ 8817488 w 11218359"/>
                <a:gd name="connsiteY771" fmla="*/ 1554947 h 1554946"/>
                <a:gd name="connsiteX772" fmla="*/ 8828918 w 11218359"/>
                <a:gd name="connsiteY772" fmla="*/ 1554947 h 1554946"/>
                <a:gd name="connsiteX773" fmla="*/ 8840395 w 11218359"/>
                <a:gd name="connsiteY773" fmla="*/ 1554947 h 1554946"/>
                <a:gd name="connsiteX774" fmla="*/ 8851825 w 11218359"/>
                <a:gd name="connsiteY774" fmla="*/ 1554947 h 1554946"/>
                <a:gd name="connsiteX775" fmla="*/ 8863256 w 11218359"/>
                <a:gd name="connsiteY775" fmla="*/ 1554947 h 1554946"/>
                <a:gd name="connsiteX776" fmla="*/ 8874686 w 11218359"/>
                <a:gd name="connsiteY776" fmla="*/ 1554947 h 1554946"/>
                <a:gd name="connsiteX777" fmla="*/ 8886115 w 11218359"/>
                <a:gd name="connsiteY777" fmla="*/ 1553447 h 1554946"/>
                <a:gd name="connsiteX778" fmla="*/ 8897593 w 11218359"/>
                <a:gd name="connsiteY778" fmla="*/ 1554947 h 1554946"/>
                <a:gd name="connsiteX779" fmla="*/ 8909022 w 11218359"/>
                <a:gd name="connsiteY779" fmla="*/ 1554947 h 1554946"/>
                <a:gd name="connsiteX780" fmla="*/ 8920453 w 11218359"/>
                <a:gd name="connsiteY780" fmla="*/ 1554947 h 1554946"/>
                <a:gd name="connsiteX781" fmla="*/ 8931883 w 11218359"/>
                <a:gd name="connsiteY781" fmla="*/ 1554947 h 1554946"/>
                <a:gd name="connsiteX782" fmla="*/ 8943313 w 11218359"/>
                <a:gd name="connsiteY782" fmla="*/ 1554947 h 1554946"/>
                <a:gd name="connsiteX783" fmla="*/ 8954791 w 11218359"/>
                <a:gd name="connsiteY783" fmla="*/ 1554947 h 1554946"/>
                <a:gd name="connsiteX784" fmla="*/ 8966220 w 11218359"/>
                <a:gd name="connsiteY784" fmla="*/ 1554947 h 1554946"/>
                <a:gd name="connsiteX785" fmla="*/ 8977651 w 11218359"/>
                <a:gd name="connsiteY785" fmla="*/ 1554947 h 1554946"/>
                <a:gd name="connsiteX786" fmla="*/ 8989080 w 11218359"/>
                <a:gd name="connsiteY786" fmla="*/ 1554947 h 1554946"/>
                <a:gd name="connsiteX787" fmla="*/ 9000511 w 11218359"/>
                <a:gd name="connsiteY787" fmla="*/ 1554947 h 1554946"/>
                <a:gd name="connsiteX788" fmla="*/ 9011988 w 11218359"/>
                <a:gd name="connsiteY788" fmla="*/ 1553447 h 1554946"/>
                <a:gd name="connsiteX789" fmla="*/ 9023418 w 11218359"/>
                <a:gd name="connsiteY789" fmla="*/ 1554947 h 1554946"/>
                <a:gd name="connsiteX790" fmla="*/ 9034849 w 11218359"/>
                <a:gd name="connsiteY790" fmla="*/ 1554947 h 1554946"/>
                <a:gd name="connsiteX791" fmla="*/ 9046278 w 11218359"/>
                <a:gd name="connsiteY791" fmla="*/ 1554947 h 1554946"/>
                <a:gd name="connsiteX792" fmla="*/ 9057709 w 11218359"/>
                <a:gd name="connsiteY792" fmla="*/ 1554947 h 1554946"/>
                <a:gd name="connsiteX793" fmla="*/ 9069186 w 11218359"/>
                <a:gd name="connsiteY793" fmla="*/ 1554947 h 1554946"/>
                <a:gd name="connsiteX794" fmla="*/ 9080615 w 11218359"/>
                <a:gd name="connsiteY794" fmla="*/ 1554947 h 1554946"/>
                <a:gd name="connsiteX795" fmla="*/ 9092046 w 11218359"/>
                <a:gd name="connsiteY795" fmla="*/ 1554947 h 1554946"/>
                <a:gd name="connsiteX796" fmla="*/ 9103476 w 11218359"/>
                <a:gd name="connsiteY796" fmla="*/ 1554947 h 1554946"/>
                <a:gd name="connsiteX797" fmla="*/ 9114906 w 11218359"/>
                <a:gd name="connsiteY797" fmla="*/ 1554947 h 1554946"/>
                <a:gd name="connsiteX798" fmla="*/ 9126384 w 11218359"/>
                <a:gd name="connsiteY798" fmla="*/ 1554947 h 1554946"/>
                <a:gd name="connsiteX799" fmla="*/ 9137813 w 11218359"/>
                <a:gd name="connsiteY799" fmla="*/ 1554947 h 1554946"/>
                <a:gd name="connsiteX800" fmla="*/ 9149244 w 11218359"/>
                <a:gd name="connsiteY800" fmla="*/ 1554947 h 1554946"/>
                <a:gd name="connsiteX801" fmla="*/ 9160673 w 11218359"/>
                <a:gd name="connsiteY801" fmla="*/ 1554947 h 1554946"/>
                <a:gd name="connsiteX802" fmla="*/ 9172104 w 11218359"/>
                <a:gd name="connsiteY802" fmla="*/ 1554947 h 1554946"/>
                <a:gd name="connsiteX803" fmla="*/ 9183581 w 11218359"/>
                <a:gd name="connsiteY803" fmla="*/ 1554947 h 1554946"/>
                <a:gd name="connsiteX804" fmla="*/ 9195011 w 11218359"/>
                <a:gd name="connsiteY804" fmla="*/ 1554947 h 1554946"/>
                <a:gd name="connsiteX805" fmla="*/ 9206442 w 11218359"/>
                <a:gd name="connsiteY805" fmla="*/ 1554947 h 1554946"/>
                <a:gd name="connsiteX806" fmla="*/ 9217871 w 11218359"/>
                <a:gd name="connsiteY806" fmla="*/ 1554947 h 1554946"/>
                <a:gd name="connsiteX807" fmla="*/ 9229301 w 11218359"/>
                <a:gd name="connsiteY807" fmla="*/ 1554947 h 1554946"/>
                <a:gd name="connsiteX808" fmla="*/ 9240779 w 11218359"/>
                <a:gd name="connsiteY808" fmla="*/ 1554947 h 1554946"/>
                <a:gd name="connsiteX809" fmla="*/ 9252209 w 11218359"/>
                <a:gd name="connsiteY809" fmla="*/ 1554947 h 1554946"/>
                <a:gd name="connsiteX810" fmla="*/ 9263639 w 11218359"/>
                <a:gd name="connsiteY810" fmla="*/ 1554947 h 1554946"/>
                <a:gd name="connsiteX811" fmla="*/ 9275069 w 11218359"/>
                <a:gd name="connsiteY811" fmla="*/ 1554947 h 1554946"/>
                <a:gd name="connsiteX812" fmla="*/ 9286498 w 11218359"/>
                <a:gd name="connsiteY812" fmla="*/ 1554947 h 1554946"/>
                <a:gd name="connsiteX813" fmla="*/ 9297977 w 11218359"/>
                <a:gd name="connsiteY813" fmla="*/ 1554947 h 1554946"/>
                <a:gd name="connsiteX814" fmla="*/ 9309406 w 11218359"/>
                <a:gd name="connsiteY814" fmla="*/ 1554947 h 1554946"/>
                <a:gd name="connsiteX815" fmla="*/ 9320837 w 11218359"/>
                <a:gd name="connsiteY815" fmla="*/ 1554947 h 1554946"/>
                <a:gd name="connsiteX816" fmla="*/ 9332266 w 11218359"/>
                <a:gd name="connsiteY816" fmla="*/ 1554947 h 1554946"/>
                <a:gd name="connsiteX817" fmla="*/ 9343696 w 11218359"/>
                <a:gd name="connsiteY817" fmla="*/ 1554947 h 1554946"/>
                <a:gd name="connsiteX818" fmla="*/ 9355174 w 11218359"/>
                <a:gd name="connsiteY818" fmla="*/ 1554947 h 1554946"/>
                <a:gd name="connsiteX819" fmla="*/ 9366604 w 11218359"/>
                <a:gd name="connsiteY819" fmla="*/ 1554947 h 1554946"/>
                <a:gd name="connsiteX820" fmla="*/ 9378035 w 11218359"/>
                <a:gd name="connsiteY820" fmla="*/ 1554947 h 1554946"/>
                <a:gd name="connsiteX821" fmla="*/ 9389464 w 11218359"/>
                <a:gd name="connsiteY821" fmla="*/ 1554947 h 1554946"/>
                <a:gd name="connsiteX822" fmla="*/ 9400894 w 11218359"/>
                <a:gd name="connsiteY822" fmla="*/ 1554947 h 1554946"/>
                <a:gd name="connsiteX823" fmla="*/ 9412372 w 11218359"/>
                <a:gd name="connsiteY823" fmla="*/ 1554947 h 1554946"/>
                <a:gd name="connsiteX824" fmla="*/ 9423802 w 11218359"/>
                <a:gd name="connsiteY824" fmla="*/ 1554947 h 1554946"/>
                <a:gd name="connsiteX825" fmla="*/ 9435232 w 11218359"/>
                <a:gd name="connsiteY825" fmla="*/ 1554947 h 1554946"/>
                <a:gd name="connsiteX826" fmla="*/ 9446662 w 11218359"/>
                <a:gd name="connsiteY826" fmla="*/ 1554947 h 1554946"/>
                <a:gd name="connsiteX827" fmla="*/ 9458091 w 11218359"/>
                <a:gd name="connsiteY827" fmla="*/ 1554947 h 1554946"/>
                <a:gd name="connsiteX828" fmla="*/ 9469570 w 11218359"/>
                <a:gd name="connsiteY828" fmla="*/ 1554947 h 1554946"/>
                <a:gd name="connsiteX829" fmla="*/ 9480999 w 11218359"/>
                <a:gd name="connsiteY829" fmla="*/ 1554947 h 1554946"/>
                <a:gd name="connsiteX830" fmla="*/ 9492429 w 11218359"/>
                <a:gd name="connsiteY830" fmla="*/ 1554947 h 1554946"/>
                <a:gd name="connsiteX831" fmla="*/ 9503859 w 11218359"/>
                <a:gd name="connsiteY831" fmla="*/ 1554947 h 1554946"/>
                <a:gd name="connsiteX832" fmla="*/ 9515289 w 11218359"/>
                <a:gd name="connsiteY832" fmla="*/ 1553447 h 1554946"/>
                <a:gd name="connsiteX833" fmla="*/ 9526767 w 11218359"/>
                <a:gd name="connsiteY833" fmla="*/ 1554947 h 1554946"/>
                <a:gd name="connsiteX834" fmla="*/ 9538197 w 11218359"/>
                <a:gd name="connsiteY834" fmla="*/ 1553447 h 1554946"/>
                <a:gd name="connsiteX835" fmla="*/ 9549626 w 11218359"/>
                <a:gd name="connsiteY835" fmla="*/ 1554947 h 1554946"/>
                <a:gd name="connsiteX836" fmla="*/ 9561057 w 11218359"/>
                <a:gd name="connsiteY836" fmla="*/ 1554947 h 1554946"/>
                <a:gd name="connsiteX837" fmla="*/ 9572487 w 11218359"/>
                <a:gd name="connsiteY837" fmla="*/ 1554947 h 1554946"/>
                <a:gd name="connsiteX838" fmla="*/ 9583965 w 11218359"/>
                <a:gd name="connsiteY838" fmla="*/ 1554947 h 1554946"/>
                <a:gd name="connsiteX839" fmla="*/ 9595395 w 11218359"/>
                <a:gd name="connsiteY839" fmla="*/ 1554947 h 1554946"/>
                <a:gd name="connsiteX840" fmla="*/ 9606824 w 11218359"/>
                <a:gd name="connsiteY840" fmla="*/ 1554947 h 1554946"/>
                <a:gd name="connsiteX841" fmla="*/ 9618255 w 11218359"/>
                <a:gd name="connsiteY841" fmla="*/ 1554947 h 1554946"/>
                <a:gd name="connsiteX842" fmla="*/ 9629684 w 11218359"/>
                <a:gd name="connsiteY842" fmla="*/ 1554947 h 1554946"/>
                <a:gd name="connsiteX843" fmla="*/ 9641163 w 11218359"/>
                <a:gd name="connsiteY843" fmla="*/ 1554947 h 1554946"/>
                <a:gd name="connsiteX844" fmla="*/ 9652592 w 11218359"/>
                <a:gd name="connsiteY844" fmla="*/ 1554947 h 1554946"/>
                <a:gd name="connsiteX845" fmla="*/ 9664022 w 11218359"/>
                <a:gd name="connsiteY845" fmla="*/ 1554947 h 1554946"/>
                <a:gd name="connsiteX846" fmla="*/ 9675452 w 11218359"/>
                <a:gd name="connsiteY846" fmla="*/ 1554947 h 1554946"/>
                <a:gd name="connsiteX847" fmla="*/ 9686882 w 11218359"/>
                <a:gd name="connsiteY847" fmla="*/ 1554947 h 1554946"/>
                <a:gd name="connsiteX848" fmla="*/ 9698360 w 11218359"/>
                <a:gd name="connsiteY848" fmla="*/ 1554947 h 1554946"/>
                <a:gd name="connsiteX849" fmla="*/ 9709790 w 11218359"/>
                <a:gd name="connsiteY849" fmla="*/ 1554947 h 1554946"/>
                <a:gd name="connsiteX850" fmla="*/ 9721219 w 11218359"/>
                <a:gd name="connsiteY850" fmla="*/ 1554947 h 1554946"/>
                <a:gd name="connsiteX851" fmla="*/ 9732650 w 11218359"/>
                <a:gd name="connsiteY851" fmla="*/ 1554947 h 1554946"/>
                <a:gd name="connsiteX852" fmla="*/ 9744080 w 11218359"/>
                <a:gd name="connsiteY852" fmla="*/ 1554947 h 1554946"/>
                <a:gd name="connsiteX853" fmla="*/ 9755557 w 11218359"/>
                <a:gd name="connsiteY853" fmla="*/ 1554947 h 1554946"/>
                <a:gd name="connsiteX854" fmla="*/ 9766988 w 11218359"/>
                <a:gd name="connsiteY854" fmla="*/ 1554947 h 1554946"/>
                <a:gd name="connsiteX855" fmla="*/ 9778417 w 11218359"/>
                <a:gd name="connsiteY855" fmla="*/ 1554947 h 1554946"/>
                <a:gd name="connsiteX856" fmla="*/ 9789848 w 11218359"/>
                <a:gd name="connsiteY856" fmla="*/ 1554947 h 1554946"/>
                <a:gd name="connsiteX857" fmla="*/ 9801277 w 11218359"/>
                <a:gd name="connsiteY857" fmla="*/ 1554947 h 1554946"/>
                <a:gd name="connsiteX858" fmla="*/ 9812755 w 11218359"/>
                <a:gd name="connsiteY858" fmla="*/ 1554947 h 1554946"/>
                <a:gd name="connsiteX859" fmla="*/ 9824185 w 11218359"/>
                <a:gd name="connsiteY859" fmla="*/ 1554947 h 1554946"/>
                <a:gd name="connsiteX860" fmla="*/ 9835615 w 11218359"/>
                <a:gd name="connsiteY860" fmla="*/ 1554947 h 1554946"/>
                <a:gd name="connsiteX861" fmla="*/ 9847045 w 11218359"/>
                <a:gd name="connsiteY861" fmla="*/ 1554947 h 1554946"/>
                <a:gd name="connsiteX862" fmla="*/ 9858475 w 11218359"/>
                <a:gd name="connsiteY862" fmla="*/ 1554947 h 1554946"/>
                <a:gd name="connsiteX863" fmla="*/ 9869952 w 11218359"/>
                <a:gd name="connsiteY863" fmla="*/ 1554947 h 1554946"/>
                <a:gd name="connsiteX864" fmla="*/ 9881383 w 11218359"/>
                <a:gd name="connsiteY864" fmla="*/ 1554947 h 1554946"/>
                <a:gd name="connsiteX865" fmla="*/ 9892812 w 11218359"/>
                <a:gd name="connsiteY865" fmla="*/ 1554947 h 1554946"/>
                <a:gd name="connsiteX866" fmla="*/ 9904243 w 11218359"/>
                <a:gd name="connsiteY866" fmla="*/ 1554947 h 1554946"/>
                <a:gd name="connsiteX867" fmla="*/ 9915673 w 11218359"/>
                <a:gd name="connsiteY867" fmla="*/ 1554947 h 1554946"/>
                <a:gd name="connsiteX868" fmla="*/ 9927102 w 11218359"/>
                <a:gd name="connsiteY868" fmla="*/ 1554947 h 1554946"/>
                <a:gd name="connsiteX869" fmla="*/ 9938581 w 11218359"/>
                <a:gd name="connsiteY869" fmla="*/ 1554947 h 1554946"/>
                <a:gd name="connsiteX870" fmla="*/ 9950010 w 11218359"/>
                <a:gd name="connsiteY870" fmla="*/ 1554947 h 1554946"/>
                <a:gd name="connsiteX871" fmla="*/ 9961441 w 11218359"/>
                <a:gd name="connsiteY871" fmla="*/ 1553447 h 1554946"/>
                <a:gd name="connsiteX872" fmla="*/ 9972870 w 11218359"/>
                <a:gd name="connsiteY872" fmla="*/ 1554947 h 1554946"/>
                <a:gd name="connsiteX873" fmla="*/ 9984300 w 11218359"/>
                <a:gd name="connsiteY873" fmla="*/ 1554947 h 1554946"/>
                <a:gd name="connsiteX874" fmla="*/ 9995778 w 11218359"/>
                <a:gd name="connsiteY874" fmla="*/ 1554947 h 1554946"/>
                <a:gd name="connsiteX875" fmla="*/ 10007208 w 11218359"/>
                <a:gd name="connsiteY875" fmla="*/ 1554947 h 1554946"/>
                <a:gd name="connsiteX876" fmla="*/ 10018638 w 11218359"/>
                <a:gd name="connsiteY876" fmla="*/ 1554947 h 1554946"/>
                <a:gd name="connsiteX877" fmla="*/ 10030068 w 11218359"/>
                <a:gd name="connsiteY877" fmla="*/ 1554947 h 1554946"/>
                <a:gd name="connsiteX878" fmla="*/ 10041498 w 11218359"/>
                <a:gd name="connsiteY878" fmla="*/ 1554947 h 1554946"/>
                <a:gd name="connsiteX879" fmla="*/ 10052976 w 11218359"/>
                <a:gd name="connsiteY879" fmla="*/ 1554947 h 1554946"/>
                <a:gd name="connsiteX880" fmla="*/ 10064405 w 11218359"/>
                <a:gd name="connsiteY880" fmla="*/ 1554947 h 1554946"/>
                <a:gd name="connsiteX881" fmla="*/ 10075835 w 11218359"/>
                <a:gd name="connsiteY881" fmla="*/ 1554947 h 1554946"/>
                <a:gd name="connsiteX882" fmla="*/ 10087266 w 11218359"/>
                <a:gd name="connsiteY882" fmla="*/ 1554947 h 1554946"/>
                <a:gd name="connsiteX883" fmla="*/ 10098695 w 11218359"/>
                <a:gd name="connsiteY883" fmla="*/ 1554947 h 1554946"/>
                <a:gd name="connsiteX884" fmla="*/ 10110174 w 11218359"/>
                <a:gd name="connsiteY884" fmla="*/ 1554947 h 1554946"/>
                <a:gd name="connsiteX885" fmla="*/ 10121603 w 11218359"/>
                <a:gd name="connsiteY885" fmla="*/ 1554947 h 1554946"/>
                <a:gd name="connsiteX886" fmla="*/ 10133033 w 11218359"/>
                <a:gd name="connsiteY886" fmla="*/ 1554947 h 1554946"/>
                <a:gd name="connsiteX887" fmla="*/ 10144463 w 11218359"/>
                <a:gd name="connsiteY887" fmla="*/ 1554947 h 1554946"/>
                <a:gd name="connsiteX888" fmla="*/ 10155893 w 11218359"/>
                <a:gd name="connsiteY888" fmla="*/ 1554947 h 1554946"/>
                <a:gd name="connsiteX889" fmla="*/ 10167371 w 11218359"/>
                <a:gd name="connsiteY889" fmla="*/ 1554947 h 1554946"/>
                <a:gd name="connsiteX890" fmla="*/ 10178801 w 11218359"/>
                <a:gd name="connsiteY890" fmla="*/ 1554947 h 1554946"/>
                <a:gd name="connsiteX891" fmla="*/ 10190230 w 11218359"/>
                <a:gd name="connsiteY891" fmla="*/ 1554947 h 1554946"/>
                <a:gd name="connsiteX892" fmla="*/ 10201661 w 11218359"/>
                <a:gd name="connsiteY892" fmla="*/ 1554947 h 1554946"/>
                <a:gd name="connsiteX893" fmla="*/ 10213091 w 11218359"/>
                <a:gd name="connsiteY893" fmla="*/ 1554947 h 1554946"/>
                <a:gd name="connsiteX894" fmla="*/ 10224569 w 11218359"/>
                <a:gd name="connsiteY894" fmla="*/ 1554947 h 1554946"/>
                <a:gd name="connsiteX895" fmla="*/ 10235998 w 11218359"/>
                <a:gd name="connsiteY895" fmla="*/ 1553447 h 1554946"/>
                <a:gd name="connsiteX896" fmla="*/ 10247428 w 11218359"/>
                <a:gd name="connsiteY896" fmla="*/ 1554947 h 1554946"/>
                <a:gd name="connsiteX897" fmla="*/ 10258859 w 11218359"/>
                <a:gd name="connsiteY897" fmla="*/ 1554947 h 1554946"/>
                <a:gd name="connsiteX898" fmla="*/ 10270288 w 11218359"/>
                <a:gd name="connsiteY898" fmla="*/ 1553447 h 1554946"/>
                <a:gd name="connsiteX899" fmla="*/ 10281767 w 11218359"/>
                <a:gd name="connsiteY899" fmla="*/ 1554947 h 1554946"/>
                <a:gd name="connsiteX900" fmla="*/ 10293196 w 11218359"/>
                <a:gd name="connsiteY900" fmla="*/ 1554947 h 1554946"/>
                <a:gd name="connsiteX901" fmla="*/ 10304626 w 11218359"/>
                <a:gd name="connsiteY901" fmla="*/ 1554947 h 1554946"/>
                <a:gd name="connsiteX902" fmla="*/ 10316056 w 11218359"/>
                <a:gd name="connsiteY902" fmla="*/ 1554947 h 1554946"/>
                <a:gd name="connsiteX903" fmla="*/ 10327486 w 11218359"/>
                <a:gd name="connsiteY903" fmla="*/ 1554947 h 1554946"/>
                <a:gd name="connsiteX904" fmla="*/ 10338963 w 11218359"/>
                <a:gd name="connsiteY904" fmla="*/ 1554947 h 1554946"/>
                <a:gd name="connsiteX905" fmla="*/ 10350394 w 11218359"/>
                <a:gd name="connsiteY905" fmla="*/ 1554947 h 1554946"/>
                <a:gd name="connsiteX906" fmla="*/ 10361823 w 11218359"/>
                <a:gd name="connsiteY906" fmla="*/ 1554947 h 1554946"/>
                <a:gd name="connsiteX907" fmla="*/ 10373254 w 11218359"/>
                <a:gd name="connsiteY907" fmla="*/ 1554947 h 1554946"/>
                <a:gd name="connsiteX908" fmla="*/ 10384684 w 11218359"/>
                <a:gd name="connsiteY908" fmla="*/ 1554947 h 1554946"/>
                <a:gd name="connsiteX909" fmla="*/ 10396161 w 11218359"/>
                <a:gd name="connsiteY909" fmla="*/ 1554947 h 1554946"/>
                <a:gd name="connsiteX910" fmla="*/ 10407591 w 11218359"/>
                <a:gd name="connsiteY910" fmla="*/ 1554947 h 1554946"/>
                <a:gd name="connsiteX911" fmla="*/ 10419021 w 11218359"/>
                <a:gd name="connsiteY911" fmla="*/ 1554947 h 1554946"/>
                <a:gd name="connsiteX912" fmla="*/ 10430452 w 11218359"/>
                <a:gd name="connsiteY912" fmla="*/ 1554947 h 1554946"/>
                <a:gd name="connsiteX913" fmla="*/ 10441881 w 11218359"/>
                <a:gd name="connsiteY913" fmla="*/ 1554947 h 1554946"/>
                <a:gd name="connsiteX914" fmla="*/ 10453358 w 11218359"/>
                <a:gd name="connsiteY914" fmla="*/ 1554947 h 1554946"/>
                <a:gd name="connsiteX915" fmla="*/ 10464789 w 11218359"/>
                <a:gd name="connsiteY915" fmla="*/ 1554947 h 1554946"/>
                <a:gd name="connsiteX916" fmla="*/ 10476219 w 11218359"/>
                <a:gd name="connsiteY916" fmla="*/ 1554947 h 1554946"/>
                <a:gd name="connsiteX917" fmla="*/ 10487649 w 11218359"/>
                <a:gd name="connsiteY917" fmla="*/ 1554947 h 1554946"/>
                <a:gd name="connsiteX918" fmla="*/ 10499079 w 11218359"/>
                <a:gd name="connsiteY918" fmla="*/ 1554947 h 1554946"/>
                <a:gd name="connsiteX919" fmla="*/ 10510556 w 11218359"/>
                <a:gd name="connsiteY919" fmla="*/ 1554947 h 1554946"/>
                <a:gd name="connsiteX920" fmla="*/ 10521987 w 11218359"/>
                <a:gd name="connsiteY920" fmla="*/ 1554947 h 1554946"/>
                <a:gd name="connsiteX921" fmla="*/ 10533416 w 11218359"/>
                <a:gd name="connsiteY921" fmla="*/ 1554947 h 1554946"/>
                <a:gd name="connsiteX922" fmla="*/ 10544847 w 11218359"/>
                <a:gd name="connsiteY922" fmla="*/ 1554947 h 1554946"/>
                <a:gd name="connsiteX923" fmla="*/ 10556277 w 11218359"/>
                <a:gd name="connsiteY923" fmla="*/ 1554947 h 1554946"/>
                <a:gd name="connsiteX924" fmla="*/ 10567754 w 11218359"/>
                <a:gd name="connsiteY924" fmla="*/ 1554947 h 1554946"/>
                <a:gd name="connsiteX925" fmla="*/ 10579184 w 11218359"/>
                <a:gd name="connsiteY925" fmla="*/ 1554947 h 1554946"/>
                <a:gd name="connsiteX926" fmla="*/ 10590614 w 11218359"/>
                <a:gd name="connsiteY926" fmla="*/ 1554947 h 1554946"/>
                <a:gd name="connsiteX927" fmla="*/ 10602045 w 11218359"/>
                <a:gd name="connsiteY927" fmla="*/ 1554947 h 1554946"/>
                <a:gd name="connsiteX928" fmla="*/ 10613474 w 11218359"/>
                <a:gd name="connsiteY928" fmla="*/ 1554947 h 1554946"/>
                <a:gd name="connsiteX929" fmla="*/ 10624951 w 11218359"/>
                <a:gd name="connsiteY929" fmla="*/ 1554947 h 1554946"/>
                <a:gd name="connsiteX930" fmla="*/ 10636382 w 11218359"/>
                <a:gd name="connsiteY930" fmla="*/ 1554947 h 1554946"/>
                <a:gd name="connsiteX931" fmla="*/ 10647812 w 11218359"/>
                <a:gd name="connsiteY931" fmla="*/ 1554947 h 1554946"/>
                <a:gd name="connsiteX932" fmla="*/ 10659241 w 11218359"/>
                <a:gd name="connsiteY932" fmla="*/ 1554947 h 1554946"/>
                <a:gd name="connsiteX933" fmla="*/ 10670672 w 11218359"/>
                <a:gd name="connsiteY933" fmla="*/ 1554947 h 1554946"/>
                <a:gd name="connsiteX934" fmla="*/ 10682149 w 11218359"/>
                <a:gd name="connsiteY934" fmla="*/ 1554947 h 1554946"/>
                <a:gd name="connsiteX935" fmla="*/ 10693580 w 11218359"/>
                <a:gd name="connsiteY935" fmla="*/ 1554947 h 1554946"/>
                <a:gd name="connsiteX936" fmla="*/ 10705009 w 11218359"/>
                <a:gd name="connsiteY936" fmla="*/ 1554947 h 1554946"/>
                <a:gd name="connsiteX937" fmla="*/ 10716439 w 11218359"/>
                <a:gd name="connsiteY937" fmla="*/ 1554947 h 1554946"/>
                <a:gd name="connsiteX938" fmla="*/ 10727870 w 11218359"/>
                <a:gd name="connsiteY938" fmla="*/ 1554947 h 1554946"/>
                <a:gd name="connsiteX939" fmla="*/ 10739347 w 11218359"/>
                <a:gd name="connsiteY939" fmla="*/ 1554947 h 1554946"/>
                <a:gd name="connsiteX940" fmla="*/ 10750778 w 11218359"/>
                <a:gd name="connsiteY940" fmla="*/ 1554947 h 1554946"/>
                <a:gd name="connsiteX941" fmla="*/ 10762207 w 11218359"/>
                <a:gd name="connsiteY941" fmla="*/ 1554947 h 1554946"/>
                <a:gd name="connsiteX942" fmla="*/ 10773637 w 11218359"/>
                <a:gd name="connsiteY942" fmla="*/ 1554947 h 1554946"/>
                <a:gd name="connsiteX943" fmla="*/ 10785067 w 11218359"/>
                <a:gd name="connsiteY943" fmla="*/ 1554947 h 1554946"/>
                <a:gd name="connsiteX944" fmla="*/ 10796544 w 11218359"/>
                <a:gd name="connsiteY944" fmla="*/ 1554947 h 1554946"/>
                <a:gd name="connsiteX945" fmla="*/ 10807975 w 11218359"/>
                <a:gd name="connsiteY945" fmla="*/ 1554947 h 1554946"/>
                <a:gd name="connsiteX946" fmla="*/ 10819405 w 11218359"/>
                <a:gd name="connsiteY946" fmla="*/ 1554947 h 1554946"/>
                <a:gd name="connsiteX947" fmla="*/ 10830834 w 11218359"/>
                <a:gd name="connsiteY947" fmla="*/ 1554947 h 1554946"/>
                <a:gd name="connsiteX948" fmla="*/ 10842265 w 11218359"/>
                <a:gd name="connsiteY948" fmla="*/ 1554947 h 1554946"/>
                <a:gd name="connsiteX949" fmla="*/ 10853742 w 11218359"/>
                <a:gd name="connsiteY949" fmla="*/ 1554947 h 1554946"/>
                <a:gd name="connsiteX950" fmla="*/ 10865173 w 11218359"/>
                <a:gd name="connsiteY950" fmla="*/ 1554947 h 1554946"/>
                <a:gd name="connsiteX951" fmla="*/ 10876602 w 11218359"/>
                <a:gd name="connsiteY951" fmla="*/ 1554947 h 1554946"/>
                <a:gd name="connsiteX952" fmla="*/ 10888032 w 11218359"/>
                <a:gd name="connsiteY952" fmla="*/ 1554947 h 1554946"/>
                <a:gd name="connsiteX953" fmla="*/ 10899463 w 11218359"/>
                <a:gd name="connsiteY953" fmla="*/ 1554947 h 1554946"/>
                <a:gd name="connsiteX954" fmla="*/ 10910892 w 11218359"/>
                <a:gd name="connsiteY954" fmla="*/ 1554947 h 1554946"/>
                <a:gd name="connsiteX955" fmla="*/ 10922369 w 11218359"/>
                <a:gd name="connsiteY955" fmla="*/ 1554947 h 1554946"/>
                <a:gd name="connsiteX956" fmla="*/ 10933800 w 11218359"/>
                <a:gd name="connsiteY956" fmla="*/ 1554947 h 1554946"/>
                <a:gd name="connsiteX957" fmla="*/ 10945230 w 11218359"/>
                <a:gd name="connsiteY957" fmla="*/ 1554947 h 1554946"/>
                <a:gd name="connsiteX958" fmla="*/ 10956660 w 11218359"/>
                <a:gd name="connsiteY958" fmla="*/ 1554947 h 1554946"/>
                <a:gd name="connsiteX959" fmla="*/ 10968090 w 11218359"/>
                <a:gd name="connsiteY959" fmla="*/ 1554947 h 1554946"/>
                <a:gd name="connsiteX960" fmla="*/ 10979567 w 11218359"/>
                <a:gd name="connsiteY960" fmla="*/ 1554947 h 1554946"/>
                <a:gd name="connsiteX961" fmla="*/ 10990998 w 11218359"/>
                <a:gd name="connsiteY961" fmla="*/ 1554947 h 1554946"/>
                <a:gd name="connsiteX962" fmla="*/ 11002427 w 11218359"/>
                <a:gd name="connsiteY962" fmla="*/ 1554947 h 1554946"/>
                <a:gd name="connsiteX963" fmla="*/ 11013858 w 11218359"/>
                <a:gd name="connsiteY963" fmla="*/ 1554947 h 1554946"/>
                <a:gd name="connsiteX964" fmla="*/ 11025287 w 11218359"/>
                <a:gd name="connsiteY964" fmla="*/ 1554947 h 1554946"/>
                <a:gd name="connsiteX965" fmla="*/ 11036765 w 11218359"/>
                <a:gd name="connsiteY965" fmla="*/ 1554947 h 1554946"/>
                <a:gd name="connsiteX966" fmla="*/ 11048195 w 11218359"/>
                <a:gd name="connsiteY966" fmla="*/ 1554947 h 1554946"/>
                <a:gd name="connsiteX967" fmla="*/ 11059625 w 11218359"/>
                <a:gd name="connsiteY967" fmla="*/ 1554947 h 1554946"/>
                <a:gd name="connsiteX968" fmla="*/ 11071056 w 11218359"/>
                <a:gd name="connsiteY968" fmla="*/ 1554947 h 1554946"/>
                <a:gd name="connsiteX969" fmla="*/ 11082485 w 11218359"/>
                <a:gd name="connsiteY969" fmla="*/ 1554947 h 1554946"/>
                <a:gd name="connsiteX970" fmla="*/ 11093962 w 11218359"/>
                <a:gd name="connsiteY970" fmla="*/ 1554947 h 1554946"/>
                <a:gd name="connsiteX971" fmla="*/ 11105393 w 11218359"/>
                <a:gd name="connsiteY971" fmla="*/ 1554947 h 1554946"/>
                <a:gd name="connsiteX972" fmla="*/ 11116823 w 11218359"/>
                <a:gd name="connsiteY972" fmla="*/ 1554947 h 1554946"/>
                <a:gd name="connsiteX973" fmla="*/ 11128253 w 11218359"/>
                <a:gd name="connsiteY973" fmla="*/ 1554947 h 1554946"/>
                <a:gd name="connsiteX974" fmla="*/ 11139683 w 11218359"/>
                <a:gd name="connsiteY974" fmla="*/ 1554947 h 1554946"/>
                <a:gd name="connsiteX975" fmla="*/ 11151160 w 11218359"/>
                <a:gd name="connsiteY975" fmla="*/ 1554947 h 1554946"/>
                <a:gd name="connsiteX976" fmla="*/ 11162591 w 11218359"/>
                <a:gd name="connsiteY976" fmla="*/ 1554947 h 1554946"/>
                <a:gd name="connsiteX977" fmla="*/ 11174020 w 11218359"/>
                <a:gd name="connsiteY977" fmla="*/ 1554947 h 1554946"/>
                <a:gd name="connsiteX978" fmla="*/ 11185451 w 11218359"/>
                <a:gd name="connsiteY978" fmla="*/ 1554947 h 1554946"/>
                <a:gd name="connsiteX979" fmla="*/ 11196881 w 11218359"/>
                <a:gd name="connsiteY979" fmla="*/ 1554947 h 1554946"/>
                <a:gd name="connsiteX980" fmla="*/ 11208358 w 11218359"/>
                <a:gd name="connsiteY980" fmla="*/ 1554947 h 1554946"/>
                <a:gd name="connsiteX981" fmla="*/ 11218359 w 11218359"/>
                <a:gd name="connsiteY981" fmla="*/ 1554947 h 155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54946">
                  <a:moveTo>
                    <a:pt x="0" y="1554947"/>
                  </a:moveTo>
                  <a:lnTo>
                    <a:pt x="9149" y="1554947"/>
                  </a:lnTo>
                  <a:lnTo>
                    <a:pt x="20588" y="1554947"/>
                  </a:lnTo>
                  <a:lnTo>
                    <a:pt x="32028" y="1554947"/>
                  </a:lnTo>
                  <a:lnTo>
                    <a:pt x="43467" y="1554947"/>
                  </a:lnTo>
                  <a:lnTo>
                    <a:pt x="54907" y="1554947"/>
                  </a:lnTo>
                  <a:lnTo>
                    <a:pt x="66346" y="1554947"/>
                  </a:lnTo>
                  <a:lnTo>
                    <a:pt x="77786" y="1554947"/>
                  </a:lnTo>
                  <a:lnTo>
                    <a:pt x="89225" y="1554947"/>
                  </a:lnTo>
                  <a:lnTo>
                    <a:pt x="100665" y="1554947"/>
                  </a:lnTo>
                  <a:lnTo>
                    <a:pt x="112104" y="1554947"/>
                  </a:lnTo>
                  <a:lnTo>
                    <a:pt x="123544" y="1554947"/>
                  </a:lnTo>
                  <a:lnTo>
                    <a:pt x="134979" y="1554947"/>
                  </a:lnTo>
                  <a:lnTo>
                    <a:pt x="146423" y="1554947"/>
                  </a:lnTo>
                  <a:lnTo>
                    <a:pt x="157858" y="1554947"/>
                  </a:lnTo>
                  <a:lnTo>
                    <a:pt x="169297" y="1554947"/>
                  </a:lnTo>
                  <a:lnTo>
                    <a:pt x="180737" y="1554947"/>
                  </a:lnTo>
                  <a:lnTo>
                    <a:pt x="192176" y="1554947"/>
                  </a:lnTo>
                  <a:lnTo>
                    <a:pt x="203616" y="1554947"/>
                  </a:lnTo>
                  <a:lnTo>
                    <a:pt x="215055" y="1554947"/>
                  </a:lnTo>
                  <a:lnTo>
                    <a:pt x="226495" y="1554947"/>
                  </a:lnTo>
                  <a:lnTo>
                    <a:pt x="237935" y="1554947"/>
                  </a:lnTo>
                  <a:lnTo>
                    <a:pt x="249374" y="1554947"/>
                  </a:lnTo>
                  <a:lnTo>
                    <a:pt x="260814" y="1554947"/>
                  </a:lnTo>
                  <a:lnTo>
                    <a:pt x="272253" y="1554947"/>
                  </a:lnTo>
                  <a:lnTo>
                    <a:pt x="283693" y="1554947"/>
                  </a:lnTo>
                  <a:lnTo>
                    <a:pt x="295132" y="1554947"/>
                  </a:lnTo>
                  <a:lnTo>
                    <a:pt x="306572" y="1554947"/>
                  </a:lnTo>
                  <a:lnTo>
                    <a:pt x="318011" y="1554947"/>
                  </a:lnTo>
                  <a:lnTo>
                    <a:pt x="329451" y="1554947"/>
                  </a:lnTo>
                  <a:lnTo>
                    <a:pt x="340890" y="1554947"/>
                  </a:lnTo>
                  <a:lnTo>
                    <a:pt x="352330" y="1554947"/>
                  </a:lnTo>
                  <a:lnTo>
                    <a:pt x="363769" y="1554947"/>
                  </a:lnTo>
                  <a:lnTo>
                    <a:pt x="375209" y="1554947"/>
                  </a:lnTo>
                  <a:lnTo>
                    <a:pt x="386648" y="1554947"/>
                  </a:lnTo>
                  <a:lnTo>
                    <a:pt x="398088" y="1554947"/>
                  </a:lnTo>
                  <a:lnTo>
                    <a:pt x="409527" y="1554947"/>
                  </a:lnTo>
                  <a:lnTo>
                    <a:pt x="420967" y="1554947"/>
                  </a:lnTo>
                  <a:lnTo>
                    <a:pt x="432406" y="1554947"/>
                  </a:lnTo>
                  <a:lnTo>
                    <a:pt x="443846" y="1554947"/>
                  </a:lnTo>
                  <a:lnTo>
                    <a:pt x="455285" y="1554947"/>
                  </a:lnTo>
                  <a:lnTo>
                    <a:pt x="466725" y="1554947"/>
                  </a:lnTo>
                  <a:lnTo>
                    <a:pt x="478165" y="1554947"/>
                  </a:lnTo>
                  <a:lnTo>
                    <a:pt x="489604" y="1554947"/>
                  </a:lnTo>
                  <a:lnTo>
                    <a:pt x="501044" y="1554947"/>
                  </a:lnTo>
                  <a:lnTo>
                    <a:pt x="512483" y="1554947"/>
                  </a:lnTo>
                  <a:lnTo>
                    <a:pt x="523923" y="1554947"/>
                  </a:lnTo>
                  <a:lnTo>
                    <a:pt x="535362" y="1554947"/>
                  </a:lnTo>
                  <a:lnTo>
                    <a:pt x="546802" y="1554947"/>
                  </a:lnTo>
                  <a:lnTo>
                    <a:pt x="558241" y="1554947"/>
                  </a:lnTo>
                  <a:lnTo>
                    <a:pt x="569681" y="1554947"/>
                  </a:lnTo>
                  <a:lnTo>
                    <a:pt x="581120" y="1554947"/>
                  </a:lnTo>
                  <a:lnTo>
                    <a:pt x="592560" y="1554947"/>
                  </a:lnTo>
                  <a:lnTo>
                    <a:pt x="603999" y="1554947"/>
                  </a:lnTo>
                  <a:lnTo>
                    <a:pt x="615439" y="1554947"/>
                  </a:lnTo>
                  <a:lnTo>
                    <a:pt x="626878" y="1554947"/>
                  </a:lnTo>
                  <a:lnTo>
                    <a:pt x="638318" y="1554947"/>
                  </a:lnTo>
                  <a:lnTo>
                    <a:pt x="649757" y="1554947"/>
                  </a:lnTo>
                  <a:lnTo>
                    <a:pt x="661192" y="1554947"/>
                  </a:lnTo>
                  <a:lnTo>
                    <a:pt x="672632" y="1554947"/>
                  </a:lnTo>
                  <a:lnTo>
                    <a:pt x="684071" y="1554947"/>
                  </a:lnTo>
                  <a:lnTo>
                    <a:pt x="695511" y="1554947"/>
                  </a:lnTo>
                  <a:lnTo>
                    <a:pt x="706950" y="1554947"/>
                  </a:lnTo>
                  <a:lnTo>
                    <a:pt x="718390" y="1554947"/>
                  </a:lnTo>
                  <a:lnTo>
                    <a:pt x="729829" y="1554947"/>
                  </a:lnTo>
                  <a:lnTo>
                    <a:pt x="741269" y="1554947"/>
                  </a:lnTo>
                  <a:lnTo>
                    <a:pt x="752708" y="1554947"/>
                  </a:lnTo>
                  <a:lnTo>
                    <a:pt x="764148" y="1554947"/>
                  </a:lnTo>
                  <a:lnTo>
                    <a:pt x="775587" y="1554947"/>
                  </a:lnTo>
                  <a:lnTo>
                    <a:pt x="787027" y="1554947"/>
                  </a:lnTo>
                  <a:lnTo>
                    <a:pt x="798467" y="1554947"/>
                  </a:lnTo>
                  <a:lnTo>
                    <a:pt x="809906" y="1554947"/>
                  </a:lnTo>
                  <a:lnTo>
                    <a:pt x="821346" y="1554947"/>
                  </a:lnTo>
                  <a:lnTo>
                    <a:pt x="832785" y="1554947"/>
                  </a:lnTo>
                  <a:lnTo>
                    <a:pt x="844225" y="1554947"/>
                  </a:lnTo>
                  <a:lnTo>
                    <a:pt x="855664" y="1554947"/>
                  </a:lnTo>
                  <a:lnTo>
                    <a:pt x="867104" y="1554947"/>
                  </a:lnTo>
                  <a:lnTo>
                    <a:pt x="878543" y="1554947"/>
                  </a:lnTo>
                  <a:lnTo>
                    <a:pt x="889983" y="1554947"/>
                  </a:lnTo>
                  <a:lnTo>
                    <a:pt x="901422" y="1554947"/>
                  </a:lnTo>
                  <a:lnTo>
                    <a:pt x="912862" y="1554947"/>
                  </a:lnTo>
                  <a:lnTo>
                    <a:pt x="924301" y="1554947"/>
                  </a:lnTo>
                  <a:lnTo>
                    <a:pt x="935741" y="1554947"/>
                  </a:lnTo>
                  <a:lnTo>
                    <a:pt x="947180" y="1554947"/>
                  </a:lnTo>
                  <a:lnTo>
                    <a:pt x="958620" y="1554947"/>
                  </a:lnTo>
                  <a:lnTo>
                    <a:pt x="970059" y="1554947"/>
                  </a:lnTo>
                  <a:lnTo>
                    <a:pt x="981499" y="1554947"/>
                  </a:lnTo>
                  <a:lnTo>
                    <a:pt x="992938" y="1554947"/>
                  </a:lnTo>
                  <a:lnTo>
                    <a:pt x="1004378" y="1554947"/>
                  </a:lnTo>
                  <a:lnTo>
                    <a:pt x="1015818" y="1554947"/>
                  </a:lnTo>
                  <a:lnTo>
                    <a:pt x="1027257" y="1554947"/>
                  </a:lnTo>
                  <a:lnTo>
                    <a:pt x="1038697" y="1554947"/>
                  </a:lnTo>
                  <a:lnTo>
                    <a:pt x="1050136" y="1554947"/>
                  </a:lnTo>
                  <a:lnTo>
                    <a:pt x="1061576" y="1554947"/>
                  </a:lnTo>
                  <a:lnTo>
                    <a:pt x="1073015" y="1554947"/>
                  </a:lnTo>
                  <a:lnTo>
                    <a:pt x="1084455" y="1554947"/>
                  </a:lnTo>
                  <a:lnTo>
                    <a:pt x="1095894" y="1554947"/>
                  </a:lnTo>
                  <a:lnTo>
                    <a:pt x="1107334" y="1554947"/>
                  </a:lnTo>
                  <a:lnTo>
                    <a:pt x="1118773" y="1554947"/>
                  </a:lnTo>
                  <a:lnTo>
                    <a:pt x="1130213" y="1554947"/>
                  </a:lnTo>
                  <a:lnTo>
                    <a:pt x="1141652" y="1554947"/>
                  </a:lnTo>
                  <a:lnTo>
                    <a:pt x="1153092" y="1554947"/>
                  </a:lnTo>
                  <a:lnTo>
                    <a:pt x="1164531" y="1554947"/>
                  </a:lnTo>
                  <a:lnTo>
                    <a:pt x="1175971" y="1554947"/>
                  </a:lnTo>
                  <a:lnTo>
                    <a:pt x="1187406" y="1554947"/>
                  </a:lnTo>
                  <a:lnTo>
                    <a:pt x="1198845" y="1554947"/>
                  </a:lnTo>
                  <a:lnTo>
                    <a:pt x="1210285" y="1554947"/>
                  </a:lnTo>
                  <a:lnTo>
                    <a:pt x="1221724" y="1554947"/>
                  </a:lnTo>
                  <a:lnTo>
                    <a:pt x="1233164" y="1554947"/>
                  </a:lnTo>
                  <a:lnTo>
                    <a:pt x="1244603" y="1554947"/>
                  </a:lnTo>
                  <a:lnTo>
                    <a:pt x="1256043" y="1554947"/>
                  </a:lnTo>
                  <a:lnTo>
                    <a:pt x="1267482" y="1554947"/>
                  </a:lnTo>
                  <a:lnTo>
                    <a:pt x="1278922" y="1554947"/>
                  </a:lnTo>
                  <a:lnTo>
                    <a:pt x="1290361" y="1554947"/>
                  </a:lnTo>
                  <a:lnTo>
                    <a:pt x="1301801" y="1554947"/>
                  </a:lnTo>
                  <a:lnTo>
                    <a:pt x="1313240" y="1554947"/>
                  </a:lnTo>
                  <a:lnTo>
                    <a:pt x="1324680" y="1554947"/>
                  </a:lnTo>
                  <a:lnTo>
                    <a:pt x="1336120" y="1554947"/>
                  </a:lnTo>
                  <a:lnTo>
                    <a:pt x="1347559" y="1554947"/>
                  </a:lnTo>
                  <a:lnTo>
                    <a:pt x="1358999" y="1554947"/>
                  </a:lnTo>
                  <a:lnTo>
                    <a:pt x="1370438" y="1554947"/>
                  </a:lnTo>
                  <a:lnTo>
                    <a:pt x="1381878" y="1554947"/>
                  </a:lnTo>
                  <a:lnTo>
                    <a:pt x="1393317" y="1554947"/>
                  </a:lnTo>
                  <a:lnTo>
                    <a:pt x="1404757" y="1554947"/>
                  </a:lnTo>
                  <a:lnTo>
                    <a:pt x="1416196" y="1554947"/>
                  </a:lnTo>
                  <a:lnTo>
                    <a:pt x="1427636" y="1554947"/>
                  </a:lnTo>
                  <a:lnTo>
                    <a:pt x="1439075" y="1554947"/>
                  </a:lnTo>
                  <a:lnTo>
                    <a:pt x="1450515" y="1554947"/>
                  </a:lnTo>
                  <a:lnTo>
                    <a:pt x="1461954" y="1554947"/>
                  </a:lnTo>
                  <a:lnTo>
                    <a:pt x="1473394" y="1554947"/>
                  </a:lnTo>
                  <a:lnTo>
                    <a:pt x="1484833" y="1554947"/>
                  </a:lnTo>
                  <a:lnTo>
                    <a:pt x="1496273" y="1554947"/>
                  </a:lnTo>
                  <a:lnTo>
                    <a:pt x="1507712" y="1554947"/>
                  </a:lnTo>
                  <a:lnTo>
                    <a:pt x="1519152" y="1554947"/>
                  </a:lnTo>
                  <a:lnTo>
                    <a:pt x="1530591" y="1554947"/>
                  </a:lnTo>
                  <a:lnTo>
                    <a:pt x="1542031" y="1554947"/>
                  </a:lnTo>
                  <a:lnTo>
                    <a:pt x="1553471" y="1554947"/>
                  </a:lnTo>
                  <a:lnTo>
                    <a:pt x="1564910" y="1554947"/>
                  </a:lnTo>
                  <a:lnTo>
                    <a:pt x="1576349" y="1554947"/>
                  </a:lnTo>
                  <a:lnTo>
                    <a:pt x="1587789" y="1554947"/>
                  </a:lnTo>
                  <a:lnTo>
                    <a:pt x="1599229" y="1554947"/>
                  </a:lnTo>
                  <a:lnTo>
                    <a:pt x="1610668" y="1554947"/>
                  </a:lnTo>
                  <a:lnTo>
                    <a:pt x="1622107" y="1554947"/>
                  </a:lnTo>
                  <a:lnTo>
                    <a:pt x="1633547" y="1554947"/>
                  </a:lnTo>
                  <a:lnTo>
                    <a:pt x="1644987" y="1554947"/>
                  </a:lnTo>
                  <a:lnTo>
                    <a:pt x="1656426" y="1554947"/>
                  </a:lnTo>
                  <a:lnTo>
                    <a:pt x="1667866" y="1554947"/>
                  </a:lnTo>
                  <a:lnTo>
                    <a:pt x="1679305" y="1554947"/>
                  </a:lnTo>
                  <a:lnTo>
                    <a:pt x="1690745" y="1554947"/>
                  </a:lnTo>
                  <a:lnTo>
                    <a:pt x="1702184" y="1554947"/>
                  </a:lnTo>
                  <a:lnTo>
                    <a:pt x="1713619" y="1554947"/>
                  </a:lnTo>
                  <a:lnTo>
                    <a:pt x="1725063" y="1554947"/>
                  </a:lnTo>
                  <a:lnTo>
                    <a:pt x="1736498" y="1554947"/>
                  </a:lnTo>
                  <a:lnTo>
                    <a:pt x="1747938" y="1554947"/>
                  </a:lnTo>
                  <a:lnTo>
                    <a:pt x="1759377" y="1554947"/>
                  </a:lnTo>
                  <a:lnTo>
                    <a:pt x="1770817" y="1554947"/>
                  </a:lnTo>
                  <a:lnTo>
                    <a:pt x="1782256" y="1554947"/>
                  </a:lnTo>
                  <a:lnTo>
                    <a:pt x="1793696" y="1554947"/>
                  </a:lnTo>
                  <a:lnTo>
                    <a:pt x="1805135" y="1554947"/>
                  </a:lnTo>
                  <a:lnTo>
                    <a:pt x="1816575" y="1554947"/>
                  </a:lnTo>
                  <a:lnTo>
                    <a:pt x="1828014" y="1554947"/>
                  </a:lnTo>
                  <a:lnTo>
                    <a:pt x="1839454" y="1554947"/>
                  </a:lnTo>
                  <a:lnTo>
                    <a:pt x="1850893" y="1554947"/>
                  </a:lnTo>
                  <a:lnTo>
                    <a:pt x="1862333" y="1554947"/>
                  </a:lnTo>
                  <a:lnTo>
                    <a:pt x="1873772" y="1554947"/>
                  </a:lnTo>
                  <a:lnTo>
                    <a:pt x="1885212" y="1554947"/>
                  </a:lnTo>
                  <a:lnTo>
                    <a:pt x="1896651" y="1554947"/>
                  </a:lnTo>
                  <a:lnTo>
                    <a:pt x="1908091" y="1554947"/>
                  </a:lnTo>
                  <a:lnTo>
                    <a:pt x="1919531" y="1554947"/>
                  </a:lnTo>
                  <a:lnTo>
                    <a:pt x="1930970" y="1554947"/>
                  </a:lnTo>
                  <a:lnTo>
                    <a:pt x="1942409" y="1554947"/>
                  </a:lnTo>
                  <a:lnTo>
                    <a:pt x="1953849" y="1554947"/>
                  </a:lnTo>
                  <a:lnTo>
                    <a:pt x="1965289" y="1554947"/>
                  </a:lnTo>
                  <a:lnTo>
                    <a:pt x="1976728" y="1554947"/>
                  </a:lnTo>
                  <a:lnTo>
                    <a:pt x="1988168" y="1554947"/>
                  </a:lnTo>
                  <a:lnTo>
                    <a:pt x="1999607" y="1554947"/>
                  </a:lnTo>
                  <a:lnTo>
                    <a:pt x="2011047" y="1554947"/>
                  </a:lnTo>
                  <a:lnTo>
                    <a:pt x="2022486" y="1554947"/>
                  </a:lnTo>
                  <a:lnTo>
                    <a:pt x="2033926" y="1554947"/>
                  </a:lnTo>
                  <a:lnTo>
                    <a:pt x="2045365" y="1554947"/>
                  </a:lnTo>
                  <a:lnTo>
                    <a:pt x="2056805" y="1554947"/>
                  </a:lnTo>
                  <a:lnTo>
                    <a:pt x="2068244" y="1554947"/>
                  </a:lnTo>
                  <a:lnTo>
                    <a:pt x="2079684" y="1554947"/>
                  </a:lnTo>
                  <a:lnTo>
                    <a:pt x="2091123" y="1554947"/>
                  </a:lnTo>
                  <a:lnTo>
                    <a:pt x="2102563" y="1554947"/>
                  </a:lnTo>
                  <a:lnTo>
                    <a:pt x="2114002" y="1554947"/>
                  </a:lnTo>
                  <a:lnTo>
                    <a:pt x="2125442" y="1554947"/>
                  </a:lnTo>
                  <a:lnTo>
                    <a:pt x="2136882" y="1554947"/>
                  </a:lnTo>
                  <a:lnTo>
                    <a:pt x="2148321" y="1554947"/>
                  </a:lnTo>
                  <a:lnTo>
                    <a:pt x="2159760" y="1554947"/>
                  </a:lnTo>
                  <a:lnTo>
                    <a:pt x="2171200" y="1554947"/>
                  </a:lnTo>
                  <a:lnTo>
                    <a:pt x="2182640" y="1554947"/>
                  </a:lnTo>
                  <a:lnTo>
                    <a:pt x="2194079" y="1554947"/>
                  </a:lnTo>
                  <a:lnTo>
                    <a:pt x="2205519" y="1554947"/>
                  </a:lnTo>
                  <a:lnTo>
                    <a:pt x="2216958" y="1554947"/>
                  </a:lnTo>
                  <a:lnTo>
                    <a:pt x="2228393" y="1554947"/>
                  </a:lnTo>
                  <a:lnTo>
                    <a:pt x="2239837" y="1554947"/>
                  </a:lnTo>
                  <a:lnTo>
                    <a:pt x="2251272" y="1554947"/>
                  </a:lnTo>
                  <a:lnTo>
                    <a:pt x="2262716" y="1554947"/>
                  </a:lnTo>
                  <a:lnTo>
                    <a:pt x="2274151" y="1554947"/>
                  </a:lnTo>
                  <a:lnTo>
                    <a:pt x="2285591" y="1554947"/>
                  </a:lnTo>
                  <a:lnTo>
                    <a:pt x="2297030" y="1554947"/>
                  </a:lnTo>
                  <a:lnTo>
                    <a:pt x="2308470" y="1554947"/>
                  </a:lnTo>
                  <a:lnTo>
                    <a:pt x="2319909" y="1554947"/>
                  </a:lnTo>
                  <a:lnTo>
                    <a:pt x="2331349" y="1554947"/>
                  </a:lnTo>
                  <a:lnTo>
                    <a:pt x="2342788" y="1554947"/>
                  </a:lnTo>
                  <a:lnTo>
                    <a:pt x="2354228" y="1554947"/>
                  </a:lnTo>
                  <a:lnTo>
                    <a:pt x="2365667" y="1554947"/>
                  </a:lnTo>
                  <a:lnTo>
                    <a:pt x="2377107" y="1554947"/>
                  </a:lnTo>
                  <a:lnTo>
                    <a:pt x="2388546" y="1554947"/>
                  </a:lnTo>
                  <a:lnTo>
                    <a:pt x="2399986" y="1554947"/>
                  </a:lnTo>
                  <a:lnTo>
                    <a:pt x="2411425" y="1554947"/>
                  </a:lnTo>
                  <a:lnTo>
                    <a:pt x="2422865" y="1554947"/>
                  </a:lnTo>
                  <a:lnTo>
                    <a:pt x="2434304" y="1554947"/>
                  </a:lnTo>
                  <a:lnTo>
                    <a:pt x="2445744" y="1554947"/>
                  </a:lnTo>
                  <a:lnTo>
                    <a:pt x="2457184" y="1554947"/>
                  </a:lnTo>
                  <a:lnTo>
                    <a:pt x="2468623" y="1554947"/>
                  </a:lnTo>
                  <a:lnTo>
                    <a:pt x="2480062" y="1554947"/>
                  </a:lnTo>
                  <a:lnTo>
                    <a:pt x="2491502" y="1554947"/>
                  </a:lnTo>
                  <a:lnTo>
                    <a:pt x="2502942" y="1554947"/>
                  </a:lnTo>
                  <a:lnTo>
                    <a:pt x="2514381" y="1554947"/>
                  </a:lnTo>
                  <a:lnTo>
                    <a:pt x="2525821" y="1554947"/>
                  </a:lnTo>
                  <a:lnTo>
                    <a:pt x="2537260" y="1554947"/>
                  </a:lnTo>
                  <a:lnTo>
                    <a:pt x="2548700" y="1554947"/>
                  </a:lnTo>
                  <a:lnTo>
                    <a:pt x="2560139" y="1554947"/>
                  </a:lnTo>
                  <a:lnTo>
                    <a:pt x="2571579" y="1554947"/>
                  </a:lnTo>
                  <a:lnTo>
                    <a:pt x="2583018" y="1554947"/>
                  </a:lnTo>
                  <a:lnTo>
                    <a:pt x="2594458" y="1554947"/>
                  </a:lnTo>
                  <a:lnTo>
                    <a:pt x="2605897" y="1554947"/>
                  </a:lnTo>
                  <a:lnTo>
                    <a:pt x="2617337" y="1554947"/>
                  </a:lnTo>
                  <a:lnTo>
                    <a:pt x="2628776" y="1554947"/>
                  </a:lnTo>
                  <a:lnTo>
                    <a:pt x="2640216" y="1554947"/>
                  </a:lnTo>
                  <a:lnTo>
                    <a:pt x="2651655" y="1554947"/>
                  </a:lnTo>
                  <a:lnTo>
                    <a:pt x="2663095" y="1554947"/>
                  </a:lnTo>
                  <a:lnTo>
                    <a:pt x="2674535" y="1554947"/>
                  </a:lnTo>
                  <a:lnTo>
                    <a:pt x="2685974" y="1554947"/>
                  </a:lnTo>
                  <a:lnTo>
                    <a:pt x="2697413" y="1554947"/>
                  </a:lnTo>
                  <a:lnTo>
                    <a:pt x="2708853" y="1554947"/>
                  </a:lnTo>
                  <a:lnTo>
                    <a:pt x="2720293" y="1554947"/>
                  </a:lnTo>
                  <a:lnTo>
                    <a:pt x="2731727" y="1554947"/>
                  </a:lnTo>
                  <a:lnTo>
                    <a:pt x="2743172" y="1554947"/>
                  </a:lnTo>
                  <a:lnTo>
                    <a:pt x="2754611" y="1554947"/>
                  </a:lnTo>
                  <a:lnTo>
                    <a:pt x="2766046" y="1554947"/>
                  </a:lnTo>
                  <a:lnTo>
                    <a:pt x="2777490" y="1554947"/>
                  </a:lnTo>
                  <a:lnTo>
                    <a:pt x="2788925" y="1554947"/>
                  </a:lnTo>
                  <a:lnTo>
                    <a:pt x="2800364" y="1554947"/>
                  </a:lnTo>
                  <a:lnTo>
                    <a:pt x="2811804" y="1554947"/>
                  </a:lnTo>
                  <a:lnTo>
                    <a:pt x="2823243" y="1554947"/>
                  </a:lnTo>
                  <a:lnTo>
                    <a:pt x="2834683" y="1554947"/>
                  </a:lnTo>
                  <a:lnTo>
                    <a:pt x="2846123" y="1554947"/>
                  </a:lnTo>
                  <a:lnTo>
                    <a:pt x="2857562" y="1554947"/>
                  </a:lnTo>
                  <a:lnTo>
                    <a:pt x="2869001" y="1554947"/>
                  </a:lnTo>
                  <a:lnTo>
                    <a:pt x="2880441" y="1554947"/>
                  </a:lnTo>
                  <a:lnTo>
                    <a:pt x="2891881" y="1554947"/>
                  </a:lnTo>
                  <a:lnTo>
                    <a:pt x="2903320" y="1554947"/>
                  </a:lnTo>
                  <a:lnTo>
                    <a:pt x="2914760" y="1554947"/>
                  </a:lnTo>
                  <a:lnTo>
                    <a:pt x="2926199" y="1554947"/>
                  </a:lnTo>
                  <a:lnTo>
                    <a:pt x="2937639" y="1554947"/>
                  </a:lnTo>
                  <a:lnTo>
                    <a:pt x="2949078" y="1554947"/>
                  </a:lnTo>
                  <a:lnTo>
                    <a:pt x="2960518" y="1554947"/>
                  </a:lnTo>
                  <a:lnTo>
                    <a:pt x="2971957" y="1554947"/>
                  </a:lnTo>
                  <a:lnTo>
                    <a:pt x="2983397" y="1554947"/>
                  </a:lnTo>
                  <a:lnTo>
                    <a:pt x="2994837" y="1554947"/>
                  </a:lnTo>
                  <a:lnTo>
                    <a:pt x="3006276" y="1554947"/>
                  </a:lnTo>
                  <a:lnTo>
                    <a:pt x="3017715" y="1554947"/>
                  </a:lnTo>
                  <a:lnTo>
                    <a:pt x="3029155" y="1554947"/>
                  </a:lnTo>
                  <a:lnTo>
                    <a:pt x="3040594" y="1554947"/>
                  </a:lnTo>
                  <a:lnTo>
                    <a:pt x="3052034" y="1554947"/>
                  </a:lnTo>
                  <a:lnTo>
                    <a:pt x="3063474" y="1554947"/>
                  </a:lnTo>
                  <a:lnTo>
                    <a:pt x="3074913" y="1554947"/>
                  </a:lnTo>
                  <a:lnTo>
                    <a:pt x="3086352" y="1554947"/>
                  </a:lnTo>
                  <a:lnTo>
                    <a:pt x="3097792" y="1554947"/>
                  </a:lnTo>
                  <a:lnTo>
                    <a:pt x="3109232" y="1554947"/>
                  </a:lnTo>
                  <a:lnTo>
                    <a:pt x="3120671" y="1554947"/>
                  </a:lnTo>
                  <a:lnTo>
                    <a:pt x="3132111" y="1554947"/>
                  </a:lnTo>
                  <a:lnTo>
                    <a:pt x="3143550" y="1554947"/>
                  </a:lnTo>
                  <a:lnTo>
                    <a:pt x="3154990" y="1554947"/>
                  </a:lnTo>
                  <a:lnTo>
                    <a:pt x="3166429" y="1554947"/>
                  </a:lnTo>
                  <a:lnTo>
                    <a:pt x="3177869" y="1554947"/>
                  </a:lnTo>
                  <a:lnTo>
                    <a:pt x="3189308" y="1554947"/>
                  </a:lnTo>
                  <a:lnTo>
                    <a:pt x="3200748" y="1554947"/>
                  </a:lnTo>
                  <a:lnTo>
                    <a:pt x="3212187" y="1554947"/>
                  </a:lnTo>
                  <a:lnTo>
                    <a:pt x="3223627" y="1554947"/>
                  </a:lnTo>
                  <a:lnTo>
                    <a:pt x="3235066" y="1554947"/>
                  </a:lnTo>
                  <a:lnTo>
                    <a:pt x="3246501" y="1554947"/>
                  </a:lnTo>
                  <a:lnTo>
                    <a:pt x="3257945" y="1554947"/>
                  </a:lnTo>
                  <a:lnTo>
                    <a:pt x="3269385" y="1554947"/>
                  </a:lnTo>
                  <a:lnTo>
                    <a:pt x="3280825" y="1554947"/>
                  </a:lnTo>
                  <a:lnTo>
                    <a:pt x="3292264" y="1554947"/>
                  </a:lnTo>
                  <a:lnTo>
                    <a:pt x="3303699" y="1554947"/>
                  </a:lnTo>
                  <a:lnTo>
                    <a:pt x="3315143" y="1554947"/>
                  </a:lnTo>
                  <a:lnTo>
                    <a:pt x="3326578" y="1554947"/>
                  </a:lnTo>
                  <a:lnTo>
                    <a:pt x="3338017" y="1554947"/>
                  </a:lnTo>
                  <a:lnTo>
                    <a:pt x="3349457" y="1554947"/>
                  </a:lnTo>
                  <a:lnTo>
                    <a:pt x="3360896" y="1554947"/>
                  </a:lnTo>
                  <a:lnTo>
                    <a:pt x="3372336" y="1554947"/>
                  </a:lnTo>
                  <a:lnTo>
                    <a:pt x="3383776" y="1554947"/>
                  </a:lnTo>
                  <a:lnTo>
                    <a:pt x="3395215" y="1554947"/>
                  </a:lnTo>
                  <a:lnTo>
                    <a:pt x="3406654" y="1554947"/>
                  </a:lnTo>
                  <a:lnTo>
                    <a:pt x="3418094" y="1554947"/>
                  </a:lnTo>
                  <a:lnTo>
                    <a:pt x="3429534" y="1554947"/>
                  </a:lnTo>
                  <a:lnTo>
                    <a:pt x="3440973" y="1554947"/>
                  </a:lnTo>
                  <a:lnTo>
                    <a:pt x="3452413" y="1554947"/>
                  </a:lnTo>
                  <a:lnTo>
                    <a:pt x="3463852" y="1554947"/>
                  </a:lnTo>
                  <a:lnTo>
                    <a:pt x="3475292" y="1554947"/>
                  </a:lnTo>
                  <a:lnTo>
                    <a:pt x="3486731" y="1554947"/>
                  </a:lnTo>
                  <a:lnTo>
                    <a:pt x="3498171" y="1554947"/>
                  </a:lnTo>
                  <a:lnTo>
                    <a:pt x="3509610" y="1554947"/>
                  </a:lnTo>
                  <a:lnTo>
                    <a:pt x="3521050" y="1554947"/>
                  </a:lnTo>
                  <a:lnTo>
                    <a:pt x="3532489" y="1554947"/>
                  </a:lnTo>
                  <a:lnTo>
                    <a:pt x="3543929" y="1554947"/>
                  </a:lnTo>
                  <a:lnTo>
                    <a:pt x="3555368" y="1554947"/>
                  </a:lnTo>
                  <a:lnTo>
                    <a:pt x="3566808" y="1554947"/>
                  </a:lnTo>
                  <a:lnTo>
                    <a:pt x="3578247" y="1554947"/>
                  </a:lnTo>
                  <a:lnTo>
                    <a:pt x="3589687" y="1554947"/>
                  </a:lnTo>
                  <a:lnTo>
                    <a:pt x="3601127" y="1554947"/>
                  </a:lnTo>
                  <a:lnTo>
                    <a:pt x="3612566" y="1554947"/>
                  </a:lnTo>
                  <a:lnTo>
                    <a:pt x="3624005" y="1554947"/>
                  </a:lnTo>
                  <a:lnTo>
                    <a:pt x="3635445" y="1554947"/>
                  </a:lnTo>
                  <a:lnTo>
                    <a:pt x="3646885" y="1554947"/>
                  </a:lnTo>
                  <a:lnTo>
                    <a:pt x="3658324" y="1554947"/>
                  </a:lnTo>
                  <a:lnTo>
                    <a:pt x="3669764" y="1554947"/>
                  </a:lnTo>
                  <a:lnTo>
                    <a:pt x="3681203" y="1554947"/>
                  </a:lnTo>
                  <a:lnTo>
                    <a:pt x="3692643" y="1554947"/>
                  </a:lnTo>
                  <a:lnTo>
                    <a:pt x="3704082" y="1554947"/>
                  </a:lnTo>
                  <a:lnTo>
                    <a:pt x="3715522" y="1554947"/>
                  </a:lnTo>
                  <a:lnTo>
                    <a:pt x="3726961" y="1554947"/>
                  </a:lnTo>
                  <a:lnTo>
                    <a:pt x="3738401" y="1554947"/>
                  </a:lnTo>
                  <a:lnTo>
                    <a:pt x="3749840" y="1554947"/>
                  </a:lnTo>
                  <a:lnTo>
                    <a:pt x="3761280" y="1554947"/>
                  </a:lnTo>
                  <a:lnTo>
                    <a:pt x="3772719" y="1554947"/>
                  </a:lnTo>
                  <a:lnTo>
                    <a:pt x="3784154" y="1554947"/>
                  </a:lnTo>
                  <a:lnTo>
                    <a:pt x="3795598" y="1554947"/>
                  </a:lnTo>
                  <a:lnTo>
                    <a:pt x="3807033" y="1554947"/>
                  </a:lnTo>
                  <a:lnTo>
                    <a:pt x="3818473" y="1554947"/>
                  </a:lnTo>
                  <a:lnTo>
                    <a:pt x="3829917" y="1554947"/>
                  </a:lnTo>
                  <a:lnTo>
                    <a:pt x="3841352" y="1554947"/>
                  </a:lnTo>
                  <a:lnTo>
                    <a:pt x="3852791" y="1554947"/>
                  </a:lnTo>
                  <a:lnTo>
                    <a:pt x="3864231" y="1554947"/>
                  </a:lnTo>
                  <a:lnTo>
                    <a:pt x="3875670" y="1554947"/>
                  </a:lnTo>
                  <a:lnTo>
                    <a:pt x="3887110" y="1554947"/>
                  </a:lnTo>
                  <a:lnTo>
                    <a:pt x="3898549" y="1554947"/>
                  </a:lnTo>
                  <a:lnTo>
                    <a:pt x="3909989" y="1554947"/>
                  </a:lnTo>
                  <a:lnTo>
                    <a:pt x="3921447" y="1554947"/>
                  </a:lnTo>
                  <a:lnTo>
                    <a:pt x="3932878" y="1554947"/>
                  </a:lnTo>
                  <a:lnTo>
                    <a:pt x="3944307" y="1554947"/>
                  </a:lnTo>
                  <a:lnTo>
                    <a:pt x="3955737" y="1554947"/>
                  </a:lnTo>
                  <a:lnTo>
                    <a:pt x="3967167" y="1554947"/>
                  </a:lnTo>
                  <a:lnTo>
                    <a:pt x="3978645" y="1554947"/>
                  </a:lnTo>
                  <a:lnTo>
                    <a:pt x="3990075" y="1554947"/>
                  </a:lnTo>
                  <a:lnTo>
                    <a:pt x="4001505" y="1554947"/>
                  </a:lnTo>
                  <a:lnTo>
                    <a:pt x="4012935" y="1554947"/>
                  </a:lnTo>
                  <a:lnTo>
                    <a:pt x="4024365" y="1554947"/>
                  </a:lnTo>
                  <a:lnTo>
                    <a:pt x="4035843" y="1554947"/>
                  </a:lnTo>
                  <a:lnTo>
                    <a:pt x="4047273" y="1554947"/>
                  </a:lnTo>
                  <a:lnTo>
                    <a:pt x="4058702" y="1554947"/>
                  </a:lnTo>
                  <a:lnTo>
                    <a:pt x="4070133" y="1554947"/>
                  </a:lnTo>
                  <a:lnTo>
                    <a:pt x="4081563" y="1554947"/>
                  </a:lnTo>
                  <a:lnTo>
                    <a:pt x="4093040" y="1554947"/>
                  </a:lnTo>
                  <a:lnTo>
                    <a:pt x="4104471" y="1554947"/>
                  </a:lnTo>
                  <a:lnTo>
                    <a:pt x="4115900" y="1554947"/>
                  </a:lnTo>
                  <a:lnTo>
                    <a:pt x="4127330" y="1554947"/>
                  </a:lnTo>
                  <a:lnTo>
                    <a:pt x="4138760" y="1554947"/>
                  </a:lnTo>
                  <a:lnTo>
                    <a:pt x="4150238" y="1554947"/>
                  </a:lnTo>
                  <a:lnTo>
                    <a:pt x="4161668" y="1554947"/>
                  </a:lnTo>
                  <a:lnTo>
                    <a:pt x="4173098" y="1554947"/>
                  </a:lnTo>
                  <a:lnTo>
                    <a:pt x="4184528" y="1554947"/>
                  </a:lnTo>
                  <a:lnTo>
                    <a:pt x="4195958" y="1554947"/>
                  </a:lnTo>
                  <a:lnTo>
                    <a:pt x="4207436" y="1554947"/>
                  </a:lnTo>
                  <a:lnTo>
                    <a:pt x="4218865" y="1554947"/>
                  </a:lnTo>
                  <a:lnTo>
                    <a:pt x="4230296" y="1554947"/>
                  </a:lnTo>
                  <a:lnTo>
                    <a:pt x="4241726" y="1554947"/>
                  </a:lnTo>
                  <a:lnTo>
                    <a:pt x="4253156" y="1554947"/>
                  </a:lnTo>
                  <a:lnTo>
                    <a:pt x="4264634" y="1554947"/>
                  </a:lnTo>
                  <a:lnTo>
                    <a:pt x="4276063" y="1554947"/>
                  </a:lnTo>
                  <a:lnTo>
                    <a:pt x="4287493" y="1554947"/>
                  </a:lnTo>
                  <a:lnTo>
                    <a:pt x="4298923" y="1554947"/>
                  </a:lnTo>
                  <a:lnTo>
                    <a:pt x="4310353" y="1554947"/>
                  </a:lnTo>
                  <a:lnTo>
                    <a:pt x="4321831" y="1554947"/>
                  </a:lnTo>
                  <a:lnTo>
                    <a:pt x="4333261" y="1554947"/>
                  </a:lnTo>
                  <a:lnTo>
                    <a:pt x="4344691" y="1554947"/>
                  </a:lnTo>
                  <a:lnTo>
                    <a:pt x="4356121" y="1554947"/>
                  </a:lnTo>
                  <a:lnTo>
                    <a:pt x="4367551" y="1554947"/>
                  </a:lnTo>
                  <a:lnTo>
                    <a:pt x="4379028" y="1554947"/>
                  </a:lnTo>
                  <a:lnTo>
                    <a:pt x="4390458" y="1554947"/>
                  </a:lnTo>
                  <a:lnTo>
                    <a:pt x="4401889" y="1554947"/>
                  </a:lnTo>
                  <a:lnTo>
                    <a:pt x="4413319" y="1554947"/>
                  </a:lnTo>
                  <a:lnTo>
                    <a:pt x="4424749" y="1554947"/>
                  </a:lnTo>
                  <a:lnTo>
                    <a:pt x="4436226" y="1554947"/>
                  </a:lnTo>
                  <a:lnTo>
                    <a:pt x="4447656" y="1554947"/>
                  </a:lnTo>
                  <a:lnTo>
                    <a:pt x="4459086" y="1554947"/>
                  </a:lnTo>
                  <a:lnTo>
                    <a:pt x="4470516" y="1554947"/>
                  </a:lnTo>
                  <a:lnTo>
                    <a:pt x="4481946" y="1554947"/>
                  </a:lnTo>
                  <a:lnTo>
                    <a:pt x="4493424" y="1554947"/>
                  </a:lnTo>
                  <a:lnTo>
                    <a:pt x="4504854" y="359064"/>
                  </a:lnTo>
                  <a:lnTo>
                    <a:pt x="4516284" y="0"/>
                  </a:lnTo>
                  <a:lnTo>
                    <a:pt x="4527714" y="133712"/>
                  </a:lnTo>
                  <a:lnTo>
                    <a:pt x="4539144" y="240378"/>
                  </a:lnTo>
                  <a:lnTo>
                    <a:pt x="4550621" y="303476"/>
                  </a:lnTo>
                  <a:lnTo>
                    <a:pt x="4562051" y="646014"/>
                  </a:lnTo>
                  <a:lnTo>
                    <a:pt x="4573482" y="733154"/>
                  </a:lnTo>
                  <a:lnTo>
                    <a:pt x="4584912" y="378595"/>
                  </a:lnTo>
                  <a:lnTo>
                    <a:pt x="4596341" y="94650"/>
                  </a:lnTo>
                  <a:lnTo>
                    <a:pt x="4607771" y="36057"/>
                  </a:lnTo>
                  <a:lnTo>
                    <a:pt x="4619249" y="264419"/>
                  </a:lnTo>
                  <a:lnTo>
                    <a:pt x="4630679" y="327517"/>
                  </a:lnTo>
                  <a:lnTo>
                    <a:pt x="4642109" y="593431"/>
                  </a:lnTo>
                  <a:lnTo>
                    <a:pt x="4653539" y="1317574"/>
                  </a:lnTo>
                  <a:lnTo>
                    <a:pt x="4664969" y="1541426"/>
                  </a:lnTo>
                  <a:lnTo>
                    <a:pt x="4676447" y="1548937"/>
                  </a:lnTo>
                  <a:lnTo>
                    <a:pt x="4687877" y="1554947"/>
                  </a:lnTo>
                  <a:lnTo>
                    <a:pt x="4699306" y="1554947"/>
                  </a:lnTo>
                  <a:lnTo>
                    <a:pt x="4710737" y="1554947"/>
                  </a:lnTo>
                  <a:lnTo>
                    <a:pt x="4722167" y="1554947"/>
                  </a:lnTo>
                  <a:lnTo>
                    <a:pt x="4733644" y="1554947"/>
                  </a:lnTo>
                  <a:lnTo>
                    <a:pt x="4745075" y="1554947"/>
                  </a:lnTo>
                  <a:lnTo>
                    <a:pt x="4756504" y="1554947"/>
                  </a:lnTo>
                  <a:lnTo>
                    <a:pt x="4767934" y="1554947"/>
                  </a:lnTo>
                  <a:lnTo>
                    <a:pt x="4779364" y="1554947"/>
                  </a:lnTo>
                  <a:lnTo>
                    <a:pt x="4790842" y="1554947"/>
                  </a:lnTo>
                  <a:lnTo>
                    <a:pt x="4802272" y="1554947"/>
                  </a:lnTo>
                  <a:lnTo>
                    <a:pt x="4813702" y="1554947"/>
                  </a:lnTo>
                  <a:lnTo>
                    <a:pt x="4825132" y="1554947"/>
                  </a:lnTo>
                  <a:lnTo>
                    <a:pt x="4836562" y="1554947"/>
                  </a:lnTo>
                  <a:lnTo>
                    <a:pt x="4848040" y="1554947"/>
                  </a:lnTo>
                  <a:lnTo>
                    <a:pt x="4859469" y="1554947"/>
                  </a:lnTo>
                  <a:lnTo>
                    <a:pt x="4870899" y="1554947"/>
                  </a:lnTo>
                  <a:lnTo>
                    <a:pt x="4882330" y="1554947"/>
                  </a:lnTo>
                  <a:lnTo>
                    <a:pt x="4893760" y="1554947"/>
                  </a:lnTo>
                  <a:lnTo>
                    <a:pt x="4905237" y="1554947"/>
                  </a:lnTo>
                  <a:lnTo>
                    <a:pt x="4916667" y="1554947"/>
                  </a:lnTo>
                  <a:lnTo>
                    <a:pt x="4928097" y="1554947"/>
                  </a:lnTo>
                  <a:lnTo>
                    <a:pt x="4939527" y="1554947"/>
                  </a:lnTo>
                  <a:lnTo>
                    <a:pt x="4950957" y="1554947"/>
                  </a:lnTo>
                  <a:lnTo>
                    <a:pt x="4962435" y="1554947"/>
                  </a:lnTo>
                  <a:lnTo>
                    <a:pt x="4973865" y="1554947"/>
                  </a:lnTo>
                  <a:lnTo>
                    <a:pt x="4985295" y="1554947"/>
                  </a:lnTo>
                  <a:lnTo>
                    <a:pt x="4996725" y="1554947"/>
                  </a:lnTo>
                  <a:lnTo>
                    <a:pt x="5008155" y="1554947"/>
                  </a:lnTo>
                  <a:lnTo>
                    <a:pt x="5019632" y="1554947"/>
                  </a:lnTo>
                  <a:lnTo>
                    <a:pt x="5031062" y="1554947"/>
                  </a:lnTo>
                  <a:lnTo>
                    <a:pt x="5042492" y="1554947"/>
                  </a:lnTo>
                  <a:lnTo>
                    <a:pt x="5053923" y="1554947"/>
                  </a:lnTo>
                  <a:lnTo>
                    <a:pt x="5065353" y="1554947"/>
                  </a:lnTo>
                  <a:lnTo>
                    <a:pt x="5076830" y="1554947"/>
                  </a:lnTo>
                  <a:lnTo>
                    <a:pt x="5088260" y="1554947"/>
                  </a:lnTo>
                  <a:lnTo>
                    <a:pt x="5099690" y="1554947"/>
                  </a:lnTo>
                  <a:lnTo>
                    <a:pt x="5111120" y="1554947"/>
                  </a:lnTo>
                  <a:lnTo>
                    <a:pt x="5122550" y="1554947"/>
                  </a:lnTo>
                  <a:lnTo>
                    <a:pt x="5134028" y="1554947"/>
                  </a:lnTo>
                  <a:lnTo>
                    <a:pt x="5145458" y="1554947"/>
                  </a:lnTo>
                  <a:lnTo>
                    <a:pt x="5156888" y="1554947"/>
                  </a:lnTo>
                  <a:lnTo>
                    <a:pt x="5168318" y="1554947"/>
                  </a:lnTo>
                  <a:lnTo>
                    <a:pt x="5179747" y="1554947"/>
                  </a:lnTo>
                  <a:lnTo>
                    <a:pt x="5191225" y="1554947"/>
                  </a:lnTo>
                  <a:lnTo>
                    <a:pt x="5202655" y="1554947"/>
                  </a:lnTo>
                  <a:lnTo>
                    <a:pt x="5214085" y="1554947"/>
                  </a:lnTo>
                  <a:lnTo>
                    <a:pt x="5225515" y="1554947"/>
                  </a:lnTo>
                  <a:lnTo>
                    <a:pt x="5236945" y="1554947"/>
                  </a:lnTo>
                  <a:lnTo>
                    <a:pt x="5248423" y="1554947"/>
                  </a:lnTo>
                  <a:lnTo>
                    <a:pt x="5259853" y="1554947"/>
                  </a:lnTo>
                  <a:lnTo>
                    <a:pt x="5271283" y="1554947"/>
                  </a:lnTo>
                  <a:lnTo>
                    <a:pt x="5282713" y="1554947"/>
                  </a:lnTo>
                  <a:lnTo>
                    <a:pt x="5294143" y="1554947"/>
                  </a:lnTo>
                  <a:lnTo>
                    <a:pt x="5305621" y="1554947"/>
                  </a:lnTo>
                  <a:lnTo>
                    <a:pt x="5317051" y="1554947"/>
                  </a:lnTo>
                  <a:lnTo>
                    <a:pt x="5328481" y="1554947"/>
                  </a:lnTo>
                  <a:lnTo>
                    <a:pt x="5339910" y="1554947"/>
                  </a:lnTo>
                  <a:lnTo>
                    <a:pt x="5351340" y="1554947"/>
                  </a:lnTo>
                  <a:lnTo>
                    <a:pt x="5362818" y="1554947"/>
                  </a:lnTo>
                  <a:lnTo>
                    <a:pt x="5374248" y="1554947"/>
                  </a:lnTo>
                  <a:lnTo>
                    <a:pt x="5385678" y="1554947"/>
                  </a:lnTo>
                  <a:lnTo>
                    <a:pt x="5397108" y="1554947"/>
                  </a:lnTo>
                  <a:lnTo>
                    <a:pt x="5408538" y="1554947"/>
                  </a:lnTo>
                  <a:lnTo>
                    <a:pt x="5420016" y="1554947"/>
                  </a:lnTo>
                  <a:lnTo>
                    <a:pt x="5431446" y="1554947"/>
                  </a:lnTo>
                  <a:lnTo>
                    <a:pt x="5442876" y="1554947"/>
                  </a:lnTo>
                  <a:lnTo>
                    <a:pt x="5454306" y="1554947"/>
                  </a:lnTo>
                  <a:lnTo>
                    <a:pt x="5465736" y="1553447"/>
                  </a:lnTo>
                  <a:lnTo>
                    <a:pt x="5477214" y="1554947"/>
                  </a:lnTo>
                  <a:lnTo>
                    <a:pt x="5488643" y="1554947"/>
                  </a:lnTo>
                  <a:lnTo>
                    <a:pt x="5500073" y="1554947"/>
                  </a:lnTo>
                  <a:lnTo>
                    <a:pt x="5511503" y="1554947"/>
                  </a:lnTo>
                  <a:lnTo>
                    <a:pt x="5522933" y="1554947"/>
                  </a:lnTo>
                  <a:lnTo>
                    <a:pt x="5534411" y="1554947"/>
                  </a:lnTo>
                  <a:lnTo>
                    <a:pt x="5545841" y="1554947"/>
                  </a:lnTo>
                  <a:lnTo>
                    <a:pt x="5557271" y="1553447"/>
                  </a:lnTo>
                  <a:lnTo>
                    <a:pt x="5568701" y="1554947"/>
                  </a:lnTo>
                  <a:lnTo>
                    <a:pt x="5580131" y="1554947"/>
                  </a:lnTo>
                  <a:lnTo>
                    <a:pt x="5591609" y="1554947"/>
                  </a:lnTo>
                  <a:lnTo>
                    <a:pt x="5603038" y="1554947"/>
                  </a:lnTo>
                  <a:lnTo>
                    <a:pt x="5614469" y="1554947"/>
                  </a:lnTo>
                  <a:lnTo>
                    <a:pt x="5625899" y="1554947"/>
                  </a:lnTo>
                  <a:lnTo>
                    <a:pt x="5637329" y="1554947"/>
                  </a:lnTo>
                  <a:lnTo>
                    <a:pt x="5648759" y="1554947"/>
                  </a:lnTo>
                  <a:lnTo>
                    <a:pt x="5660236" y="1554947"/>
                  </a:lnTo>
                  <a:lnTo>
                    <a:pt x="5671666" y="1554947"/>
                  </a:lnTo>
                  <a:lnTo>
                    <a:pt x="5683096" y="1554947"/>
                  </a:lnTo>
                  <a:lnTo>
                    <a:pt x="5694526" y="1554947"/>
                  </a:lnTo>
                  <a:lnTo>
                    <a:pt x="5705956" y="1554947"/>
                  </a:lnTo>
                  <a:lnTo>
                    <a:pt x="5717434" y="1554947"/>
                  </a:lnTo>
                  <a:lnTo>
                    <a:pt x="5728864" y="1554947"/>
                  </a:lnTo>
                  <a:lnTo>
                    <a:pt x="5740294" y="1554947"/>
                  </a:lnTo>
                  <a:lnTo>
                    <a:pt x="5751724" y="1554947"/>
                  </a:lnTo>
                  <a:lnTo>
                    <a:pt x="5763154" y="1554947"/>
                  </a:lnTo>
                  <a:lnTo>
                    <a:pt x="5774631" y="1554947"/>
                  </a:lnTo>
                  <a:lnTo>
                    <a:pt x="5786062" y="1554947"/>
                  </a:lnTo>
                  <a:lnTo>
                    <a:pt x="5797492" y="1554947"/>
                  </a:lnTo>
                  <a:lnTo>
                    <a:pt x="5808921" y="1554947"/>
                  </a:lnTo>
                  <a:lnTo>
                    <a:pt x="5820351" y="1554947"/>
                  </a:lnTo>
                  <a:lnTo>
                    <a:pt x="5831829" y="1554947"/>
                  </a:lnTo>
                  <a:lnTo>
                    <a:pt x="5843259" y="1554947"/>
                  </a:lnTo>
                  <a:lnTo>
                    <a:pt x="5854689" y="1554947"/>
                  </a:lnTo>
                  <a:lnTo>
                    <a:pt x="5866119" y="1554947"/>
                  </a:lnTo>
                  <a:lnTo>
                    <a:pt x="5877549" y="1554947"/>
                  </a:lnTo>
                  <a:lnTo>
                    <a:pt x="5889027" y="1554947"/>
                  </a:lnTo>
                  <a:lnTo>
                    <a:pt x="5900457" y="1554947"/>
                  </a:lnTo>
                  <a:lnTo>
                    <a:pt x="5911887" y="1554947"/>
                  </a:lnTo>
                  <a:lnTo>
                    <a:pt x="5923317" y="1554947"/>
                  </a:lnTo>
                  <a:lnTo>
                    <a:pt x="5934747" y="1554947"/>
                  </a:lnTo>
                  <a:lnTo>
                    <a:pt x="5946225" y="1554947"/>
                  </a:lnTo>
                  <a:lnTo>
                    <a:pt x="5957655" y="1554947"/>
                  </a:lnTo>
                  <a:lnTo>
                    <a:pt x="5969084" y="1554947"/>
                  </a:lnTo>
                  <a:lnTo>
                    <a:pt x="5980514" y="1554947"/>
                  </a:lnTo>
                  <a:lnTo>
                    <a:pt x="5991944" y="1554947"/>
                  </a:lnTo>
                  <a:lnTo>
                    <a:pt x="6003422" y="1554947"/>
                  </a:lnTo>
                  <a:lnTo>
                    <a:pt x="6014852" y="1554947"/>
                  </a:lnTo>
                  <a:lnTo>
                    <a:pt x="6026282" y="1554947"/>
                  </a:lnTo>
                  <a:lnTo>
                    <a:pt x="6037712" y="1554947"/>
                  </a:lnTo>
                  <a:lnTo>
                    <a:pt x="6049142" y="1554947"/>
                  </a:lnTo>
                  <a:lnTo>
                    <a:pt x="6060620" y="1554947"/>
                  </a:lnTo>
                  <a:lnTo>
                    <a:pt x="6072049" y="1554947"/>
                  </a:lnTo>
                  <a:lnTo>
                    <a:pt x="6083480" y="1554947"/>
                  </a:lnTo>
                  <a:lnTo>
                    <a:pt x="6094910" y="1554947"/>
                  </a:lnTo>
                  <a:lnTo>
                    <a:pt x="6106340" y="1554947"/>
                  </a:lnTo>
                  <a:lnTo>
                    <a:pt x="6117818" y="1554947"/>
                  </a:lnTo>
                  <a:lnTo>
                    <a:pt x="6129247" y="1554947"/>
                  </a:lnTo>
                  <a:lnTo>
                    <a:pt x="6140677" y="1554947"/>
                  </a:lnTo>
                  <a:lnTo>
                    <a:pt x="6152107" y="1554947"/>
                  </a:lnTo>
                  <a:lnTo>
                    <a:pt x="6163537" y="1554947"/>
                  </a:lnTo>
                  <a:lnTo>
                    <a:pt x="6175015" y="1554947"/>
                  </a:lnTo>
                  <a:lnTo>
                    <a:pt x="6186445" y="1554947"/>
                  </a:lnTo>
                  <a:lnTo>
                    <a:pt x="6197875" y="1553447"/>
                  </a:lnTo>
                  <a:lnTo>
                    <a:pt x="6209305" y="1554947"/>
                  </a:lnTo>
                  <a:lnTo>
                    <a:pt x="6220735" y="1553447"/>
                  </a:lnTo>
                  <a:lnTo>
                    <a:pt x="6232212" y="1554947"/>
                  </a:lnTo>
                  <a:lnTo>
                    <a:pt x="6243642" y="1554947"/>
                  </a:lnTo>
                  <a:lnTo>
                    <a:pt x="6255073" y="1554947"/>
                  </a:lnTo>
                  <a:lnTo>
                    <a:pt x="6266503" y="1554947"/>
                  </a:lnTo>
                  <a:lnTo>
                    <a:pt x="6277933" y="1554947"/>
                  </a:lnTo>
                  <a:lnTo>
                    <a:pt x="6289410" y="1553447"/>
                  </a:lnTo>
                  <a:lnTo>
                    <a:pt x="6300840" y="1554947"/>
                  </a:lnTo>
                  <a:lnTo>
                    <a:pt x="6312270" y="1554947"/>
                  </a:lnTo>
                  <a:lnTo>
                    <a:pt x="6323700" y="1553447"/>
                  </a:lnTo>
                  <a:lnTo>
                    <a:pt x="6335130" y="1554947"/>
                  </a:lnTo>
                  <a:lnTo>
                    <a:pt x="6346608" y="1554947"/>
                  </a:lnTo>
                  <a:lnTo>
                    <a:pt x="6358038" y="1554947"/>
                  </a:lnTo>
                  <a:lnTo>
                    <a:pt x="6369468" y="1554947"/>
                  </a:lnTo>
                  <a:lnTo>
                    <a:pt x="6380898" y="1554947"/>
                  </a:lnTo>
                  <a:lnTo>
                    <a:pt x="6392328" y="1554947"/>
                  </a:lnTo>
                  <a:lnTo>
                    <a:pt x="6403805" y="1554947"/>
                  </a:lnTo>
                  <a:lnTo>
                    <a:pt x="6415235" y="1554947"/>
                  </a:lnTo>
                  <a:lnTo>
                    <a:pt x="6426666" y="1554947"/>
                  </a:lnTo>
                  <a:lnTo>
                    <a:pt x="6438096" y="1554947"/>
                  </a:lnTo>
                  <a:lnTo>
                    <a:pt x="6449525" y="1554947"/>
                  </a:lnTo>
                  <a:lnTo>
                    <a:pt x="6461003" y="1554947"/>
                  </a:lnTo>
                  <a:lnTo>
                    <a:pt x="6472433" y="1554947"/>
                  </a:lnTo>
                  <a:lnTo>
                    <a:pt x="6483863" y="1554947"/>
                  </a:lnTo>
                  <a:lnTo>
                    <a:pt x="6495293" y="1554947"/>
                  </a:lnTo>
                  <a:lnTo>
                    <a:pt x="6506723" y="1554947"/>
                  </a:lnTo>
                  <a:lnTo>
                    <a:pt x="6518201" y="1554947"/>
                  </a:lnTo>
                  <a:lnTo>
                    <a:pt x="6529631" y="1554947"/>
                  </a:lnTo>
                  <a:lnTo>
                    <a:pt x="6541061" y="1554947"/>
                  </a:lnTo>
                  <a:lnTo>
                    <a:pt x="6552490" y="1554947"/>
                  </a:lnTo>
                  <a:lnTo>
                    <a:pt x="6563921" y="1554947"/>
                  </a:lnTo>
                  <a:lnTo>
                    <a:pt x="6575398" y="1554947"/>
                  </a:lnTo>
                  <a:lnTo>
                    <a:pt x="6586828" y="1554947"/>
                  </a:lnTo>
                  <a:lnTo>
                    <a:pt x="6598259" y="1554947"/>
                  </a:lnTo>
                  <a:lnTo>
                    <a:pt x="6609688" y="1554947"/>
                  </a:lnTo>
                  <a:lnTo>
                    <a:pt x="6621118" y="1554947"/>
                  </a:lnTo>
                  <a:lnTo>
                    <a:pt x="6632596" y="1554947"/>
                  </a:lnTo>
                  <a:lnTo>
                    <a:pt x="6644026" y="1554947"/>
                  </a:lnTo>
                  <a:lnTo>
                    <a:pt x="6655456" y="1554947"/>
                  </a:lnTo>
                  <a:lnTo>
                    <a:pt x="6666886" y="1554947"/>
                  </a:lnTo>
                  <a:lnTo>
                    <a:pt x="6678316" y="1554947"/>
                  </a:lnTo>
                  <a:lnTo>
                    <a:pt x="6689794" y="1554947"/>
                  </a:lnTo>
                  <a:lnTo>
                    <a:pt x="6701224" y="1554947"/>
                  </a:lnTo>
                  <a:lnTo>
                    <a:pt x="6712653" y="1554947"/>
                  </a:lnTo>
                  <a:lnTo>
                    <a:pt x="6724083" y="1554947"/>
                  </a:lnTo>
                  <a:lnTo>
                    <a:pt x="6735514" y="1554947"/>
                  </a:lnTo>
                  <a:lnTo>
                    <a:pt x="6746944" y="1554947"/>
                  </a:lnTo>
                  <a:lnTo>
                    <a:pt x="6758421" y="1554947"/>
                  </a:lnTo>
                  <a:lnTo>
                    <a:pt x="6769851" y="1554947"/>
                  </a:lnTo>
                  <a:lnTo>
                    <a:pt x="6781281" y="1554947"/>
                  </a:lnTo>
                  <a:lnTo>
                    <a:pt x="6792711" y="1554947"/>
                  </a:lnTo>
                  <a:lnTo>
                    <a:pt x="6804141" y="1554947"/>
                  </a:lnTo>
                  <a:lnTo>
                    <a:pt x="6815619" y="1554947"/>
                  </a:lnTo>
                  <a:lnTo>
                    <a:pt x="6827049" y="1554947"/>
                  </a:lnTo>
                  <a:lnTo>
                    <a:pt x="6838479" y="1554947"/>
                  </a:lnTo>
                  <a:lnTo>
                    <a:pt x="6849909" y="1554947"/>
                  </a:lnTo>
                  <a:lnTo>
                    <a:pt x="6861339" y="1554947"/>
                  </a:lnTo>
                  <a:lnTo>
                    <a:pt x="6872816" y="1554947"/>
                  </a:lnTo>
                  <a:lnTo>
                    <a:pt x="6884246" y="1554947"/>
                  </a:lnTo>
                  <a:lnTo>
                    <a:pt x="6895676" y="1554947"/>
                  </a:lnTo>
                  <a:lnTo>
                    <a:pt x="6907107" y="1554947"/>
                  </a:lnTo>
                  <a:lnTo>
                    <a:pt x="6918537" y="1554947"/>
                  </a:lnTo>
                  <a:lnTo>
                    <a:pt x="6930014" y="1554947"/>
                  </a:lnTo>
                  <a:lnTo>
                    <a:pt x="6941444" y="1554947"/>
                  </a:lnTo>
                  <a:lnTo>
                    <a:pt x="6952874" y="1554947"/>
                  </a:lnTo>
                  <a:lnTo>
                    <a:pt x="6964304" y="1554947"/>
                  </a:lnTo>
                  <a:lnTo>
                    <a:pt x="6975734" y="1554947"/>
                  </a:lnTo>
                  <a:lnTo>
                    <a:pt x="6987212" y="1554947"/>
                  </a:lnTo>
                  <a:lnTo>
                    <a:pt x="6998642" y="1553447"/>
                  </a:lnTo>
                  <a:lnTo>
                    <a:pt x="7010072" y="1554947"/>
                  </a:lnTo>
                  <a:lnTo>
                    <a:pt x="7021502" y="1554947"/>
                  </a:lnTo>
                  <a:lnTo>
                    <a:pt x="7032931" y="1554947"/>
                  </a:lnTo>
                  <a:lnTo>
                    <a:pt x="7044409" y="1554947"/>
                  </a:lnTo>
                  <a:lnTo>
                    <a:pt x="7055839" y="1553447"/>
                  </a:lnTo>
                  <a:lnTo>
                    <a:pt x="7067269" y="1554947"/>
                  </a:lnTo>
                  <a:lnTo>
                    <a:pt x="7078700" y="1554947"/>
                  </a:lnTo>
                  <a:lnTo>
                    <a:pt x="7090129" y="1554947"/>
                  </a:lnTo>
                  <a:lnTo>
                    <a:pt x="7101607" y="1554947"/>
                  </a:lnTo>
                  <a:lnTo>
                    <a:pt x="7113037" y="1554947"/>
                  </a:lnTo>
                  <a:lnTo>
                    <a:pt x="7124467" y="1554947"/>
                  </a:lnTo>
                  <a:lnTo>
                    <a:pt x="7135897" y="1554947"/>
                  </a:lnTo>
                  <a:lnTo>
                    <a:pt x="7147327" y="1554947"/>
                  </a:lnTo>
                  <a:lnTo>
                    <a:pt x="7158805" y="1554947"/>
                  </a:lnTo>
                  <a:lnTo>
                    <a:pt x="7170235" y="1554947"/>
                  </a:lnTo>
                  <a:lnTo>
                    <a:pt x="7181665" y="1554947"/>
                  </a:lnTo>
                  <a:lnTo>
                    <a:pt x="7193094" y="1554947"/>
                  </a:lnTo>
                  <a:lnTo>
                    <a:pt x="7204524" y="1554947"/>
                  </a:lnTo>
                  <a:lnTo>
                    <a:pt x="7216002" y="1554947"/>
                  </a:lnTo>
                  <a:lnTo>
                    <a:pt x="7227432" y="1554947"/>
                  </a:lnTo>
                  <a:lnTo>
                    <a:pt x="7238862" y="1554947"/>
                  </a:lnTo>
                  <a:lnTo>
                    <a:pt x="7250292" y="1554947"/>
                  </a:lnTo>
                  <a:lnTo>
                    <a:pt x="7261722" y="1554947"/>
                  </a:lnTo>
                  <a:lnTo>
                    <a:pt x="7273200" y="1554947"/>
                  </a:lnTo>
                  <a:lnTo>
                    <a:pt x="7284630" y="1554947"/>
                  </a:lnTo>
                  <a:lnTo>
                    <a:pt x="7296060" y="1554947"/>
                  </a:lnTo>
                  <a:lnTo>
                    <a:pt x="7307490" y="1554947"/>
                  </a:lnTo>
                  <a:lnTo>
                    <a:pt x="7318920" y="1554947"/>
                  </a:lnTo>
                  <a:lnTo>
                    <a:pt x="7330398" y="1554947"/>
                  </a:lnTo>
                  <a:lnTo>
                    <a:pt x="7341828" y="1554947"/>
                  </a:lnTo>
                  <a:lnTo>
                    <a:pt x="7353257" y="1554947"/>
                  </a:lnTo>
                  <a:lnTo>
                    <a:pt x="7364687" y="1554947"/>
                  </a:lnTo>
                  <a:lnTo>
                    <a:pt x="7376117" y="1554947"/>
                  </a:lnTo>
                  <a:lnTo>
                    <a:pt x="7387595" y="1554947"/>
                  </a:lnTo>
                  <a:lnTo>
                    <a:pt x="7399025" y="1554947"/>
                  </a:lnTo>
                  <a:lnTo>
                    <a:pt x="7410455" y="1554947"/>
                  </a:lnTo>
                  <a:lnTo>
                    <a:pt x="7421885" y="1554947"/>
                  </a:lnTo>
                  <a:lnTo>
                    <a:pt x="7433315" y="1554947"/>
                  </a:lnTo>
                  <a:lnTo>
                    <a:pt x="7444793" y="1554947"/>
                  </a:lnTo>
                  <a:lnTo>
                    <a:pt x="7456222" y="1554947"/>
                  </a:lnTo>
                  <a:lnTo>
                    <a:pt x="7467653" y="1554947"/>
                  </a:lnTo>
                  <a:lnTo>
                    <a:pt x="7479083" y="1554947"/>
                  </a:lnTo>
                  <a:lnTo>
                    <a:pt x="7490513" y="1554947"/>
                  </a:lnTo>
                  <a:lnTo>
                    <a:pt x="7501990" y="1554947"/>
                  </a:lnTo>
                  <a:lnTo>
                    <a:pt x="7513420" y="1554947"/>
                  </a:lnTo>
                  <a:lnTo>
                    <a:pt x="7524850" y="1554947"/>
                  </a:lnTo>
                  <a:lnTo>
                    <a:pt x="7536280" y="1554947"/>
                  </a:lnTo>
                  <a:lnTo>
                    <a:pt x="7547710" y="1554947"/>
                  </a:lnTo>
                  <a:lnTo>
                    <a:pt x="7559188" y="1554947"/>
                  </a:lnTo>
                  <a:lnTo>
                    <a:pt x="7570618" y="1554947"/>
                  </a:lnTo>
                  <a:lnTo>
                    <a:pt x="7582048" y="1554947"/>
                  </a:lnTo>
                  <a:lnTo>
                    <a:pt x="7593478" y="1553447"/>
                  </a:lnTo>
                  <a:lnTo>
                    <a:pt x="7604908" y="1554947"/>
                  </a:lnTo>
                  <a:lnTo>
                    <a:pt x="7616385" y="1554947"/>
                  </a:lnTo>
                  <a:lnTo>
                    <a:pt x="7627815" y="1554947"/>
                  </a:lnTo>
                  <a:lnTo>
                    <a:pt x="7639246" y="1554947"/>
                  </a:lnTo>
                  <a:lnTo>
                    <a:pt x="7650676" y="1554947"/>
                  </a:lnTo>
                  <a:lnTo>
                    <a:pt x="7662106" y="1554947"/>
                  </a:lnTo>
                  <a:lnTo>
                    <a:pt x="7673583" y="1554947"/>
                  </a:lnTo>
                  <a:lnTo>
                    <a:pt x="7685013" y="1554947"/>
                  </a:lnTo>
                  <a:lnTo>
                    <a:pt x="7696443" y="1554947"/>
                  </a:lnTo>
                  <a:lnTo>
                    <a:pt x="7707873" y="1554947"/>
                  </a:lnTo>
                  <a:lnTo>
                    <a:pt x="7719303" y="1554947"/>
                  </a:lnTo>
                  <a:lnTo>
                    <a:pt x="7730733" y="1554947"/>
                  </a:lnTo>
                  <a:lnTo>
                    <a:pt x="7742211" y="1554947"/>
                  </a:lnTo>
                  <a:lnTo>
                    <a:pt x="7753641" y="1554947"/>
                  </a:lnTo>
                  <a:lnTo>
                    <a:pt x="7765071" y="1554947"/>
                  </a:lnTo>
                  <a:lnTo>
                    <a:pt x="7776501" y="1554947"/>
                  </a:lnTo>
                  <a:lnTo>
                    <a:pt x="7787931" y="1554947"/>
                  </a:lnTo>
                  <a:lnTo>
                    <a:pt x="7799408" y="1554947"/>
                  </a:lnTo>
                  <a:lnTo>
                    <a:pt x="7810839" y="1554947"/>
                  </a:lnTo>
                  <a:lnTo>
                    <a:pt x="7822268" y="1554947"/>
                  </a:lnTo>
                  <a:lnTo>
                    <a:pt x="7833698" y="1554947"/>
                  </a:lnTo>
                  <a:lnTo>
                    <a:pt x="7845128" y="1554947"/>
                  </a:lnTo>
                  <a:lnTo>
                    <a:pt x="7856606" y="1554947"/>
                  </a:lnTo>
                  <a:lnTo>
                    <a:pt x="7868036" y="1554947"/>
                  </a:lnTo>
                  <a:lnTo>
                    <a:pt x="7879466" y="1554947"/>
                  </a:lnTo>
                  <a:lnTo>
                    <a:pt x="7890896" y="1554947"/>
                  </a:lnTo>
                  <a:lnTo>
                    <a:pt x="7902326" y="1554947"/>
                  </a:lnTo>
                  <a:lnTo>
                    <a:pt x="7913804" y="1554947"/>
                  </a:lnTo>
                  <a:lnTo>
                    <a:pt x="7925234" y="1554947"/>
                  </a:lnTo>
                  <a:lnTo>
                    <a:pt x="7936663" y="1554947"/>
                  </a:lnTo>
                  <a:lnTo>
                    <a:pt x="7948094" y="1554947"/>
                  </a:lnTo>
                  <a:lnTo>
                    <a:pt x="7959524" y="1554947"/>
                  </a:lnTo>
                  <a:lnTo>
                    <a:pt x="7971001" y="1554947"/>
                  </a:lnTo>
                  <a:lnTo>
                    <a:pt x="7982431" y="1554947"/>
                  </a:lnTo>
                  <a:lnTo>
                    <a:pt x="7993861" y="1554947"/>
                  </a:lnTo>
                  <a:lnTo>
                    <a:pt x="8005291" y="1554947"/>
                  </a:lnTo>
                  <a:lnTo>
                    <a:pt x="8016721" y="1554947"/>
                  </a:lnTo>
                  <a:lnTo>
                    <a:pt x="8028199" y="1554947"/>
                  </a:lnTo>
                  <a:lnTo>
                    <a:pt x="8039629" y="1554947"/>
                  </a:lnTo>
                  <a:lnTo>
                    <a:pt x="8051059" y="1554947"/>
                  </a:lnTo>
                  <a:lnTo>
                    <a:pt x="8062489" y="1554947"/>
                  </a:lnTo>
                  <a:lnTo>
                    <a:pt x="8073919" y="1554947"/>
                  </a:lnTo>
                  <a:lnTo>
                    <a:pt x="8085396" y="1554947"/>
                  </a:lnTo>
                  <a:lnTo>
                    <a:pt x="8096826" y="1554947"/>
                  </a:lnTo>
                  <a:lnTo>
                    <a:pt x="8108256" y="1554947"/>
                  </a:lnTo>
                  <a:lnTo>
                    <a:pt x="8119687" y="1554947"/>
                  </a:lnTo>
                  <a:lnTo>
                    <a:pt x="8131117" y="1554947"/>
                  </a:lnTo>
                  <a:lnTo>
                    <a:pt x="8142594" y="1554947"/>
                  </a:lnTo>
                  <a:lnTo>
                    <a:pt x="8154024" y="1554947"/>
                  </a:lnTo>
                  <a:lnTo>
                    <a:pt x="8165454" y="1554947"/>
                  </a:lnTo>
                  <a:lnTo>
                    <a:pt x="8176884" y="1554947"/>
                  </a:lnTo>
                  <a:lnTo>
                    <a:pt x="8188314" y="1553447"/>
                  </a:lnTo>
                  <a:lnTo>
                    <a:pt x="8199792" y="1554947"/>
                  </a:lnTo>
                  <a:lnTo>
                    <a:pt x="8211222" y="1554947"/>
                  </a:lnTo>
                  <a:lnTo>
                    <a:pt x="8222652" y="1554947"/>
                  </a:lnTo>
                  <a:lnTo>
                    <a:pt x="8234082" y="1554947"/>
                  </a:lnTo>
                  <a:lnTo>
                    <a:pt x="8245512" y="1554947"/>
                  </a:lnTo>
                  <a:lnTo>
                    <a:pt x="8256989" y="1554947"/>
                  </a:lnTo>
                  <a:lnTo>
                    <a:pt x="8268419" y="1554947"/>
                  </a:lnTo>
                  <a:lnTo>
                    <a:pt x="8279850" y="1554947"/>
                  </a:lnTo>
                  <a:lnTo>
                    <a:pt x="8291280" y="1554947"/>
                  </a:lnTo>
                  <a:lnTo>
                    <a:pt x="8302709" y="1554947"/>
                  </a:lnTo>
                  <a:lnTo>
                    <a:pt x="8314187" y="1554947"/>
                  </a:lnTo>
                  <a:lnTo>
                    <a:pt x="8325617" y="1554947"/>
                  </a:lnTo>
                  <a:lnTo>
                    <a:pt x="8337047" y="1554947"/>
                  </a:lnTo>
                  <a:lnTo>
                    <a:pt x="8348477" y="1554947"/>
                  </a:lnTo>
                  <a:lnTo>
                    <a:pt x="8359907" y="1554947"/>
                  </a:lnTo>
                  <a:lnTo>
                    <a:pt x="8371385" y="1554947"/>
                  </a:lnTo>
                  <a:lnTo>
                    <a:pt x="8382815" y="1553447"/>
                  </a:lnTo>
                  <a:lnTo>
                    <a:pt x="8394245" y="1554947"/>
                  </a:lnTo>
                  <a:lnTo>
                    <a:pt x="8405674" y="1554947"/>
                  </a:lnTo>
                  <a:lnTo>
                    <a:pt x="8417104" y="1554947"/>
                  </a:lnTo>
                  <a:lnTo>
                    <a:pt x="8428582" y="1554947"/>
                  </a:lnTo>
                  <a:lnTo>
                    <a:pt x="8440012" y="1554947"/>
                  </a:lnTo>
                  <a:lnTo>
                    <a:pt x="8451442" y="1554947"/>
                  </a:lnTo>
                  <a:lnTo>
                    <a:pt x="8462872" y="1554947"/>
                  </a:lnTo>
                  <a:lnTo>
                    <a:pt x="8474302" y="1553447"/>
                  </a:lnTo>
                  <a:lnTo>
                    <a:pt x="8485780" y="1554947"/>
                  </a:lnTo>
                  <a:lnTo>
                    <a:pt x="8497210" y="1554947"/>
                  </a:lnTo>
                  <a:lnTo>
                    <a:pt x="8508640" y="1554947"/>
                  </a:lnTo>
                  <a:lnTo>
                    <a:pt x="8520069" y="1554947"/>
                  </a:lnTo>
                  <a:lnTo>
                    <a:pt x="8531500" y="1554947"/>
                  </a:lnTo>
                  <a:lnTo>
                    <a:pt x="8542977" y="1554947"/>
                  </a:lnTo>
                  <a:lnTo>
                    <a:pt x="8554407" y="1554947"/>
                  </a:lnTo>
                  <a:lnTo>
                    <a:pt x="8565837" y="1554947"/>
                  </a:lnTo>
                  <a:lnTo>
                    <a:pt x="8577267" y="1554947"/>
                  </a:lnTo>
                  <a:lnTo>
                    <a:pt x="8588697" y="1554947"/>
                  </a:lnTo>
                  <a:lnTo>
                    <a:pt x="8600175" y="1554947"/>
                  </a:lnTo>
                  <a:lnTo>
                    <a:pt x="8611605" y="1554947"/>
                  </a:lnTo>
                  <a:lnTo>
                    <a:pt x="8623035" y="1554947"/>
                  </a:lnTo>
                  <a:lnTo>
                    <a:pt x="8634465" y="1554947"/>
                  </a:lnTo>
                  <a:lnTo>
                    <a:pt x="8645895" y="1554947"/>
                  </a:lnTo>
                  <a:lnTo>
                    <a:pt x="8657373" y="1554947"/>
                  </a:lnTo>
                  <a:lnTo>
                    <a:pt x="8668802" y="1554947"/>
                  </a:lnTo>
                  <a:lnTo>
                    <a:pt x="8680232" y="1553447"/>
                  </a:lnTo>
                  <a:lnTo>
                    <a:pt x="8691662" y="1554947"/>
                  </a:lnTo>
                  <a:lnTo>
                    <a:pt x="8703093" y="1554947"/>
                  </a:lnTo>
                  <a:lnTo>
                    <a:pt x="8714570" y="1554947"/>
                  </a:lnTo>
                  <a:lnTo>
                    <a:pt x="8726000" y="1554947"/>
                  </a:lnTo>
                  <a:lnTo>
                    <a:pt x="8737430" y="1554947"/>
                  </a:lnTo>
                  <a:lnTo>
                    <a:pt x="8748860" y="1554947"/>
                  </a:lnTo>
                  <a:lnTo>
                    <a:pt x="8760290" y="1554947"/>
                  </a:lnTo>
                  <a:lnTo>
                    <a:pt x="8771768" y="1554947"/>
                  </a:lnTo>
                  <a:lnTo>
                    <a:pt x="8783198" y="1554947"/>
                  </a:lnTo>
                  <a:lnTo>
                    <a:pt x="8794628" y="1554947"/>
                  </a:lnTo>
                  <a:lnTo>
                    <a:pt x="8806058" y="1554947"/>
                  </a:lnTo>
                  <a:lnTo>
                    <a:pt x="8817488" y="1554947"/>
                  </a:lnTo>
                  <a:lnTo>
                    <a:pt x="8828918" y="1554947"/>
                  </a:lnTo>
                  <a:lnTo>
                    <a:pt x="8840395" y="1554947"/>
                  </a:lnTo>
                  <a:lnTo>
                    <a:pt x="8851825" y="1554947"/>
                  </a:lnTo>
                  <a:lnTo>
                    <a:pt x="8863256" y="1554947"/>
                  </a:lnTo>
                  <a:lnTo>
                    <a:pt x="8874686" y="1554947"/>
                  </a:lnTo>
                  <a:lnTo>
                    <a:pt x="8886115" y="1553447"/>
                  </a:lnTo>
                  <a:lnTo>
                    <a:pt x="8897593" y="1554947"/>
                  </a:lnTo>
                  <a:lnTo>
                    <a:pt x="8909022" y="1554947"/>
                  </a:lnTo>
                  <a:lnTo>
                    <a:pt x="8920453" y="1554947"/>
                  </a:lnTo>
                  <a:lnTo>
                    <a:pt x="8931883" y="1554947"/>
                  </a:lnTo>
                  <a:lnTo>
                    <a:pt x="8943313" y="1554947"/>
                  </a:lnTo>
                  <a:lnTo>
                    <a:pt x="8954791" y="1554947"/>
                  </a:lnTo>
                  <a:lnTo>
                    <a:pt x="8966220" y="1554947"/>
                  </a:lnTo>
                  <a:lnTo>
                    <a:pt x="8977651" y="1554947"/>
                  </a:lnTo>
                  <a:lnTo>
                    <a:pt x="8989080" y="1554947"/>
                  </a:lnTo>
                  <a:lnTo>
                    <a:pt x="9000511" y="1554947"/>
                  </a:lnTo>
                  <a:lnTo>
                    <a:pt x="9011988" y="1553447"/>
                  </a:lnTo>
                  <a:lnTo>
                    <a:pt x="9023418" y="1554947"/>
                  </a:lnTo>
                  <a:lnTo>
                    <a:pt x="9034849" y="1554947"/>
                  </a:lnTo>
                  <a:lnTo>
                    <a:pt x="9046278" y="1554947"/>
                  </a:lnTo>
                  <a:lnTo>
                    <a:pt x="9057709" y="1554947"/>
                  </a:lnTo>
                  <a:lnTo>
                    <a:pt x="9069186" y="1554947"/>
                  </a:lnTo>
                  <a:lnTo>
                    <a:pt x="9080615" y="1554947"/>
                  </a:lnTo>
                  <a:lnTo>
                    <a:pt x="9092046" y="1554947"/>
                  </a:lnTo>
                  <a:lnTo>
                    <a:pt x="9103476" y="1554947"/>
                  </a:lnTo>
                  <a:lnTo>
                    <a:pt x="9114906" y="1554947"/>
                  </a:lnTo>
                  <a:lnTo>
                    <a:pt x="9126384" y="1554947"/>
                  </a:lnTo>
                  <a:lnTo>
                    <a:pt x="9137813" y="1554947"/>
                  </a:lnTo>
                  <a:lnTo>
                    <a:pt x="9149244" y="1554947"/>
                  </a:lnTo>
                  <a:lnTo>
                    <a:pt x="9160673" y="1554947"/>
                  </a:lnTo>
                  <a:lnTo>
                    <a:pt x="9172104" y="1554947"/>
                  </a:lnTo>
                  <a:lnTo>
                    <a:pt x="9183581" y="1554947"/>
                  </a:lnTo>
                  <a:lnTo>
                    <a:pt x="9195011" y="1554947"/>
                  </a:lnTo>
                  <a:lnTo>
                    <a:pt x="9206442" y="1554947"/>
                  </a:lnTo>
                  <a:lnTo>
                    <a:pt x="9217871" y="1554947"/>
                  </a:lnTo>
                  <a:lnTo>
                    <a:pt x="9229301" y="1554947"/>
                  </a:lnTo>
                  <a:lnTo>
                    <a:pt x="9240779" y="1554947"/>
                  </a:lnTo>
                  <a:lnTo>
                    <a:pt x="9252209" y="1554947"/>
                  </a:lnTo>
                  <a:lnTo>
                    <a:pt x="9263639" y="1554947"/>
                  </a:lnTo>
                  <a:lnTo>
                    <a:pt x="9275069" y="1554947"/>
                  </a:lnTo>
                  <a:lnTo>
                    <a:pt x="9286498" y="1554947"/>
                  </a:lnTo>
                  <a:lnTo>
                    <a:pt x="9297977" y="1554947"/>
                  </a:lnTo>
                  <a:lnTo>
                    <a:pt x="9309406" y="1554947"/>
                  </a:lnTo>
                  <a:lnTo>
                    <a:pt x="9320837" y="1554947"/>
                  </a:lnTo>
                  <a:lnTo>
                    <a:pt x="9332266" y="1554947"/>
                  </a:lnTo>
                  <a:lnTo>
                    <a:pt x="9343696" y="1554947"/>
                  </a:lnTo>
                  <a:lnTo>
                    <a:pt x="9355174" y="1554947"/>
                  </a:lnTo>
                  <a:lnTo>
                    <a:pt x="9366604" y="1554947"/>
                  </a:lnTo>
                  <a:lnTo>
                    <a:pt x="9378035" y="1554947"/>
                  </a:lnTo>
                  <a:lnTo>
                    <a:pt x="9389464" y="1554947"/>
                  </a:lnTo>
                  <a:lnTo>
                    <a:pt x="9400894" y="1554947"/>
                  </a:lnTo>
                  <a:lnTo>
                    <a:pt x="9412372" y="1554947"/>
                  </a:lnTo>
                  <a:lnTo>
                    <a:pt x="9423802" y="1554947"/>
                  </a:lnTo>
                  <a:lnTo>
                    <a:pt x="9435232" y="1554947"/>
                  </a:lnTo>
                  <a:lnTo>
                    <a:pt x="9446662" y="1554947"/>
                  </a:lnTo>
                  <a:lnTo>
                    <a:pt x="9458091" y="1554947"/>
                  </a:lnTo>
                  <a:lnTo>
                    <a:pt x="9469570" y="1554947"/>
                  </a:lnTo>
                  <a:lnTo>
                    <a:pt x="9480999" y="1554947"/>
                  </a:lnTo>
                  <a:lnTo>
                    <a:pt x="9492429" y="1554947"/>
                  </a:lnTo>
                  <a:lnTo>
                    <a:pt x="9503859" y="1554947"/>
                  </a:lnTo>
                  <a:lnTo>
                    <a:pt x="9515289" y="1553447"/>
                  </a:lnTo>
                  <a:lnTo>
                    <a:pt x="9526767" y="1554947"/>
                  </a:lnTo>
                  <a:lnTo>
                    <a:pt x="9538197" y="1553447"/>
                  </a:lnTo>
                  <a:lnTo>
                    <a:pt x="9549626" y="1554947"/>
                  </a:lnTo>
                  <a:lnTo>
                    <a:pt x="9561057" y="1554947"/>
                  </a:lnTo>
                  <a:lnTo>
                    <a:pt x="9572487" y="1554947"/>
                  </a:lnTo>
                  <a:lnTo>
                    <a:pt x="9583965" y="1554947"/>
                  </a:lnTo>
                  <a:lnTo>
                    <a:pt x="9595395" y="1554947"/>
                  </a:lnTo>
                  <a:lnTo>
                    <a:pt x="9606824" y="1554947"/>
                  </a:lnTo>
                  <a:lnTo>
                    <a:pt x="9618255" y="1554947"/>
                  </a:lnTo>
                  <a:lnTo>
                    <a:pt x="9629684" y="1554947"/>
                  </a:lnTo>
                  <a:lnTo>
                    <a:pt x="9641163" y="1554947"/>
                  </a:lnTo>
                  <a:lnTo>
                    <a:pt x="9652592" y="1554947"/>
                  </a:lnTo>
                  <a:lnTo>
                    <a:pt x="9664022" y="1554947"/>
                  </a:lnTo>
                  <a:lnTo>
                    <a:pt x="9675452" y="1554947"/>
                  </a:lnTo>
                  <a:lnTo>
                    <a:pt x="9686882" y="1554947"/>
                  </a:lnTo>
                  <a:lnTo>
                    <a:pt x="9698360" y="1554947"/>
                  </a:lnTo>
                  <a:lnTo>
                    <a:pt x="9709790" y="1554947"/>
                  </a:lnTo>
                  <a:lnTo>
                    <a:pt x="9721219" y="1554947"/>
                  </a:lnTo>
                  <a:lnTo>
                    <a:pt x="9732650" y="1554947"/>
                  </a:lnTo>
                  <a:lnTo>
                    <a:pt x="9744080" y="1554947"/>
                  </a:lnTo>
                  <a:lnTo>
                    <a:pt x="9755557" y="1554947"/>
                  </a:lnTo>
                  <a:lnTo>
                    <a:pt x="9766988" y="1554947"/>
                  </a:lnTo>
                  <a:lnTo>
                    <a:pt x="9778417" y="1554947"/>
                  </a:lnTo>
                  <a:lnTo>
                    <a:pt x="9789848" y="1554947"/>
                  </a:lnTo>
                  <a:lnTo>
                    <a:pt x="9801277" y="1554947"/>
                  </a:lnTo>
                  <a:lnTo>
                    <a:pt x="9812755" y="1554947"/>
                  </a:lnTo>
                  <a:lnTo>
                    <a:pt x="9824185" y="1554947"/>
                  </a:lnTo>
                  <a:lnTo>
                    <a:pt x="9835615" y="1554947"/>
                  </a:lnTo>
                  <a:lnTo>
                    <a:pt x="9847045" y="1554947"/>
                  </a:lnTo>
                  <a:lnTo>
                    <a:pt x="9858475" y="1554947"/>
                  </a:lnTo>
                  <a:lnTo>
                    <a:pt x="9869952" y="1554947"/>
                  </a:lnTo>
                  <a:lnTo>
                    <a:pt x="9881383" y="1554947"/>
                  </a:lnTo>
                  <a:lnTo>
                    <a:pt x="9892812" y="1554947"/>
                  </a:lnTo>
                  <a:lnTo>
                    <a:pt x="9904243" y="1554947"/>
                  </a:lnTo>
                  <a:lnTo>
                    <a:pt x="9915673" y="1554947"/>
                  </a:lnTo>
                  <a:lnTo>
                    <a:pt x="9927102" y="1554947"/>
                  </a:lnTo>
                  <a:lnTo>
                    <a:pt x="9938581" y="1554947"/>
                  </a:lnTo>
                  <a:lnTo>
                    <a:pt x="9950010" y="1554947"/>
                  </a:lnTo>
                  <a:lnTo>
                    <a:pt x="9961441" y="1553447"/>
                  </a:lnTo>
                  <a:lnTo>
                    <a:pt x="9972870" y="1554947"/>
                  </a:lnTo>
                  <a:lnTo>
                    <a:pt x="9984300" y="1554947"/>
                  </a:lnTo>
                  <a:lnTo>
                    <a:pt x="9995778" y="1554947"/>
                  </a:lnTo>
                  <a:lnTo>
                    <a:pt x="10007208" y="1554947"/>
                  </a:lnTo>
                  <a:lnTo>
                    <a:pt x="10018638" y="1554947"/>
                  </a:lnTo>
                  <a:lnTo>
                    <a:pt x="10030068" y="1554947"/>
                  </a:lnTo>
                  <a:lnTo>
                    <a:pt x="10041498" y="1554947"/>
                  </a:lnTo>
                  <a:lnTo>
                    <a:pt x="10052976" y="1554947"/>
                  </a:lnTo>
                  <a:lnTo>
                    <a:pt x="10064405" y="1554947"/>
                  </a:lnTo>
                  <a:lnTo>
                    <a:pt x="10075835" y="1554947"/>
                  </a:lnTo>
                  <a:lnTo>
                    <a:pt x="10087266" y="1554947"/>
                  </a:lnTo>
                  <a:lnTo>
                    <a:pt x="10098695" y="1554947"/>
                  </a:lnTo>
                  <a:lnTo>
                    <a:pt x="10110174" y="1554947"/>
                  </a:lnTo>
                  <a:lnTo>
                    <a:pt x="10121603" y="1554947"/>
                  </a:lnTo>
                  <a:lnTo>
                    <a:pt x="10133033" y="1554947"/>
                  </a:lnTo>
                  <a:lnTo>
                    <a:pt x="10144463" y="1554947"/>
                  </a:lnTo>
                  <a:lnTo>
                    <a:pt x="10155893" y="1554947"/>
                  </a:lnTo>
                  <a:lnTo>
                    <a:pt x="10167371" y="1554947"/>
                  </a:lnTo>
                  <a:lnTo>
                    <a:pt x="10178801" y="1554947"/>
                  </a:lnTo>
                  <a:lnTo>
                    <a:pt x="10190230" y="1554947"/>
                  </a:lnTo>
                  <a:lnTo>
                    <a:pt x="10201661" y="1554947"/>
                  </a:lnTo>
                  <a:lnTo>
                    <a:pt x="10213091" y="1554947"/>
                  </a:lnTo>
                  <a:lnTo>
                    <a:pt x="10224569" y="1554947"/>
                  </a:lnTo>
                  <a:lnTo>
                    <a:pt x="10235998" y="1553447"/>
                  </a:lnTo>
                  <a:lnTo>
                    <a:pt x="10247428" y="1554947"/>
                  </a:lnTo>
                  <a:lnTo>
                    <a:pt x="10258859" y="1554947"/>
                  </a:lnTo>
                  <a:lnTo>
                    <a:pt x="10270288" y="1553447"/>
                  </a:lnTo>
                  <a:lnTo>
                    <a:pt x="10281767" y="1554947"/>
                  </a:lnTo>
                  <a:lnTo>
                    <a:pt x="10293196" y="1554947"/>
                  </a:lnTo>
                  <a:lnTo>
                    <a:pt x="10304626" y="1554947"/>
                  </a:lnTo>
                  <a:lnTo>
                    <a:pt x="10316056" y="1554947"/>
                  </a:lnTo>
                  <a:lnTo>
                    <a:pt x="10327486" y="1554947"/>
                  </a:lnTo>
                  <a:lnTo>
                    <a:pt x="10338963" y="1554947"/>
                  </a:lnTo>
                  <a:lnTo>
                    <a:pt x="10350394" y="1554947"/>
                  </a:lnTo>
                  <a:lnTo>
                    <a:pt x="10361823" y="1554947"/>
                  </a:lnTo>
                  <a:lnTo>
                    <a:pt x="10373254" y="1554947"/>
                  </a:lnTo>
                  <a:lnTo>
                    <a:pt x="10384684" y="1554947"/>
                  </a:lnTo>
                  <a:lnTo>
                    <a:pt x="10396161" y="1554947"/>
                  </a:lnTo>
                  <a:lnTo>
                    <a:pt x="10407591" y="1554947"/>
                  </a:lnTo>
                  <a:lnTo>
                    <a:pt x="10419021" y="1554947"/>
                  </a:lnTo>
                  <a:lnTo>
                    <a:pt x="10430452" y="1554947"/>
                  </a:lnTo>
                  <a:lnTo>
                    <a:pt x="10441881" y="1554947"/>
                  </a:lnTo>
                  <a:lnTo>
                    <a:pt x="10453358" y="1554947"/>
                  </a:lnTo>
                  <a:lnTo>
                    <a:pt x="10464789" y="1554947"/>
                  </a:lnTo>
                  <a:lnTo>
                    <a:pt x="10476219" y="1554947"/>
                  </a:lnTo>
                  <a:lnTo>
                    <a:pt x="10487649" y="1554947"/>
                  </a:lnTo>
                  <a:lnTo>
                    <a:pt x="10499079" y="1554947"/>
                  </a:lnTo>
                  <a:lnTo>
                    <a:pt x="10510556" y="1554947"/>
                  </a:lnTo>
                  <a:lnTo>
                    <a:pt x="10521987" y="1554947"/>
                  </a:lnTo>
                  <a:lnTo>
                    <a:pt x="10533416" y="1554947"/>
                  </a:lnTo>
                  <a:lnTo>
                    <a:pt x="10544847" y="1554947"/>
                  </a:lnTo>
                  <a:lnTo>
                    <a:pt x="10556277" y="1554947"/>
                  </a:lnTo>
                  <a:lnTo>
                    <a:pt x="10567754" y="1554947"/>
                  </a:lnTo>
                  <a:lnTo>
                    <a:pt x="10579184" y="1554947"/>
                  </a:lnTo>
                  <a:lnTo>
                    <a:pt x="10590614" y="1554947"/>
                  </a:lnTo>
                  <a:lnTo>
                    <a:pt x="10602045" y="1554947"/>
                  </a:lnTo>
                  <a:lnTo>
                    <a:pt x="10613474" y="1554947"/>
                  </a:lnTo>
                  <a:lnTo>
                    <a:pt x="10624951" y="1554947"/>
                  </a:lnTo>
                  <a:lnTo>
                    <a:pt x="10636382" y="1554947"/>
                  </a:lnTo>
                  <a:lnTo>
                    <a:pt x="10647812" y="1554947"/>
                  </a:lnTo>
                  <a:lnTo>
                    <a:pt x="10659241" y="1554947"/>
                  </a:lnTo>
                  <a:lnTo>
                    <a:pt x="10670672" y="1554947"/>
                  </a:lnTo>
                  <a:lnTo>
                    <a:pt x="10682149" y="1554947"/>
                  </a:lnTo>
                  <a:lnTo>
                    <a:pt x="10693580" y="1554947"/>
                  </a:lnTo>
                  <a:lnTo>
                    <a:pt x="10705009" y="1554947"/>
                  </a:lnTo>
                  <a:lnTo>
                    <a:pt x="10716439" y="1554947"/>
                  </a:lnTo>
                  <a:lnTo>
                    <a:pt x="10727870" y="1554947"/>
                  </a:lnTo>
                  <a:lnTo>
                    <a:pt x="10739347" y="1554947"/>
                  </a:lnTo>
                  <a:lnTo>
                    <a:pt x="10750778" y="1554947"/>
                  </a:lnTo>
                  <a:lnTo>
                    <a:pt x="10762207" y="1554947"/>
                  </a:lnTo>
                  <a:lnTo>
                    <a:pt x="10773637" y="1554947"/>
                  </a:lnTo>
                  <a:lnTo>
                    <a:pt x="10785067" y="1554947"/>
                  </a:lnTo>
                  <a:lnTo>
                    <a:pt x="10796544" y="1554947"/>
                  </a:lnTo>
                  <a:lnTo>
                    <a:pt x="10807975" y="1554947"/>
                  </a:lnTo>
                  <a:lnTo>
                    <a:pt x="10819405" y="1554947"/>
                  </a:lnTo>
                  <a:lnTo>
                    <a:pt x="10830834" y="1554947"/>
                  </a:lnTo>
                  <a:lnTo>
                    <a:pt x="10842265" y="1554947"/>
                  </a:lnTo>
                  <a:lnTo>
                    <a:pt x="10853742" y="1554947"/>
                  </a:lnTo>
                  <a:lnTo>
                    <a:pt x="10865173" y="1554947"/>
                  </a:lnTo>
                  <a:lnTo>
                    <a:pt x="10876602" y="1554947"/>
                  </a:lnTo>
                  <a:lnTo>
                    <a:pt x="10888032" y="1554947"/>
                  </a:lnTo>
                  <a:lnTo>
                    <a:pt x="10899463" y="1554947"/>
                  </a:lnTo>
                  <a:lnTo>
                    <a:pt x="10910892" y="1554947"/>
                  </a:lnTo>
                  <a:lnTo>
                    <a:pt x="10922369" y="1554947"/>
                  </a:lnTo>
                  <a:lnTo>
                    <a:pt x="10933800" y="1554947"/>
                  </a:lnTo>
                  <a:lnTo>
                    <a:pt x="10945230" y="1554947"/>
                  </a:lnTo>
                  <a:lnTo>
                    <a:pt x="10956660" y="1554947"/>
                  </a:lnTo>
                  <a:lnTo>
                    <a:pt x="10968090" y="1554947"/>
                  </a:lnTo>
                  <a:lnTo>
                    <a:pt x="10979567" y="1554947"/>
                  </a:lnTo>
                  <a:lnTo>
                    <a:pt x="10990998" y="1554947"/>
                  </a:lnTo>
                  <a:lnTo>
                    <a:pt x="11002427" y="1554947"/>
                  </a:lnTo>
                  <a:lnTo>
                    <a:pt x="11013858" y="1554947"/>
                  </a:lnTo>
                  <a:lnTo>
                    <a:pt x="11025287" y="1554947"/>
                  </a:lnTo>
                  <a:lnTo>
                    <a:pt x="11036765" y="1554947"/>
                  </a:lnTo>
                  <a:lnTo>
                    <a:pt x="11048195" y="1554947"/>
                  </a:lnTo>
                  <a:lnTo>
                    <a:pt x="11059625" y="1554947"/>
                  </a:lnTo>
                  <a:lnTo>
                    <a:pt x="11071056" y="1554947"/>
                  </a:lnTo>
                  <a:lnTo>
                    <a:pt x="11082485" y="1554947"/>
                  </a:lnTo>
                  <a:lnTo>
                    <a:pt x="11093962" y="1554947"/>
                  </a:lnTo>
                  <a:lnTo>
                    <a:pt x="11105393" y="1554947"/>
                  </a:lnTo>
                  <a:lnTo>
                    <a:pt x="11116823" y="1554947"/>
                  </a:lnTo>
                  <a:lnTo>
                    <a:pt x="11128253" y="1554947"/>
                  </a:lnTo>
                  <a:lnTo>
                    <a:pt x="11139683" y="1554947"/>
                  </a:lnTo>
                  <a:lnTo>
                    <a:pt x="11151160" y="1554947"/>
                  </a:lnTo>
                  <a:lnTo>
                    <a:pt x="11162591" y="1554947"/>
                  </a:lnTo>
                  <a:lnTo>
                    <a:pt x="11174020" y="1554947"/>
                  </a:lnTo>
                  <a:lnTo>
                    <a:pt x="11185451" y="1554947"/>
                  </a:lnTo>
                  <a:lnTo>
                    <a:pt x="11196881" y="1554947"/>
                  </a:lnTo>
                  <a:lnTo>
                    <a:pt x="11208358" y="1554947"/>
                  </a:lnTo>
                  <a:lnTo>
                    <a:pt x="11218359" y="1554947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1" name="Freeform 80">
              <a:extLst>
                <a:ext uri="{FF2B5EF4-FFF2-40B4-BE49-F238E27FC236}">
                  <a16:creationId xmlns:a16="http://schemas.microsoft.com/office/drawing/2014/main" id="{2652454A-774F-D54E-9163-DFE2FAFD0783}"/>
                </a:ext>
              </a:extLst>
            </p:cNvPr>
            <p:cNvSpPr/>
            <p:nvPr/>
          </p:nvSpPr>
          <p:spPr>
            <a:xfrm>
              <a:off x="851149" y="4661496"/>
              <a:ext cx="11218359" cy="1439265"/>
            </a:xfrm>
            <a:custGeom>
              <a:avLst/>
              <a:gdLst>
                <a:gd name="connsiteX0" fmla="*/ 0 w 11218359"/>
                <a:gd name="connsiteY0" fmla="*/ 1439266 h 1439265"/>
                <a:gd name="connsiteX1" fmla="*/ 9149 w 11218359"/>
                <a:gd name="connsiteY1" fmla="*/ 1439266 h 1439265"/>
                <a:gd name="connsiteX2" fmla="*/ 20588 w 11218359"/>
                <a:gd name="connsiteY2" fmla="*/ 1439266 h 1439265"/>
                <a:gd name="connsiteX3" fmla="*/ 32028 w 11218359"/>
                <a:gd name="connsiteY3" fmla="*/ 1439266 h 1439265"/>
                <a:gd name="connsiteX4" fmla="*/ 43467 w 11218359"/>
                <a:gd name="connsiteY4" fmla="*/ 1439266 h 1439265"/>
                <a:gd name="connsiteX5" fmla="*/ 54907 w 11218359"/>
                <a:gd name="connsiteY5" fmla="*/ 1439266 h 1439265"/>
                <a:gd name="connsiteX6" fmla="*/ 66346 w 11218359"/>
                <a:gd name="connsiteY6" fmla="*/ 1439266 h 1439265"/>
                <a:gd name="connsiteX7" fmla="*/ 77786 w 11218359"/>
                <a:gd name="connsiteY7" fmla="*/ 1439266 h 1439265"/>
                <a:gd name="connsiteX8" fmla="*/ 89225 w 11218359"/>
                <a:gd name="connsiteY8" fmla="*/ 1439266 h 1439265"/>
                <a:gd name="connsiteX9" fmla="*/ 100665 w 11218359"/>
                <a:gd name="connsiteY9" fmla="*/ 1439266 h 1439265"/>
                <a:gd name="connsiteX10" fmla="*/ 112104 w 11218359"/>
                <a:gd name="connsiteY10" fmla="*/ 1439266 h 1439265"/>
                <a:gd name="connsiteX11" fmla="*/ 123544 w 11218359"/>
                <a:gd name="connsiteY11" fmla="*/ 1439266 h 1439265"/>
                <a:gd name="connsiteX12" fmla="*/ 134979 w 11218359"/>
                <a:gd name="connsiteY12" fmla="*/ 1439266 h 1439265"/>
                <a:gd name="connsiteX13" fmla="*/ 146423 w 11218359"/>
                <a:gd name="connsiteY13" fmla="*/ 1439266 h 1439265"/>
                <a:gd name="connsiteX14" fmla="*/ 157858 w 11218359"/>
                <a:gd name="connsiteY14" fmla="*/ 1439266 h 1439265"/>
                <a:gd name="connsiteX15" fmla="*/ 169297 w 11218359"/>
                <a:gd name="connsiteY15" fmla="*/ 1439266 h 1439265"/>
                <a:gd name="connsiteX16" fmla="*/ 180737 w 11218359"/>
                <a:gd name="connsiteY16" fmla="*/ 1439266 h 1439265"/>
                <a:gd name="connsiteX17" fmla="*/ 192176 w 11218359"/>
                <a:gd name="connsiteY17" fmla="*/ 1439266 h 1439265"/>
                <a:gd name="connsiteX18" fmla="*/ 203616 w 11218359"/>
                <a:gd name="connsiteY18" fmla="*/ 1439266 h 1439265"/>
                <a:gd name="connsiteX19" fmla="*/ 215055 w 11218359"/>
                <a:gd name="connsiteY19" fmla="*/ 1439266 h 1439265"/>
                <a:gd name="connsiteX20" fmla="*/ 226495 w 11218359"/>
                <a:gd name="connsiteY20" fmla="*/ 1439266 h 1439265"/>
                <a:gd name="connsiteX21" fmla="*/ 237935 w 11218359"/>
                <a:gd name="connsiteY21" fmla="*/ 1439266 h 1439265"/>
                <a:gd name="connsiteX22" fmla="*/ 249374 w 11218359"/>
                <a:gd name="connsiteY22" fmla="*/ 1439266 h 1439265"/>
                <a:gd name="connsiteX23" fmla="*/ 260814 w 11218359"/>
                <a:gd name="connsiteY23" fmla="*/ 1439266 h 1439265"/>
                <a:gd name="connsiteX24" fmla="*/ 272253 w 11218359"/>
                <a:gd name="connsiteY24" fmla="*/ 1439266 h 1439265"/>
                <a:gd name="connsiteX25" fmla="*/ 283693 w 11218359"/>
                <a:gd name="connsiteY25" fmla="*/ 1439266 h 1439265"/>
                <a:gd name="connsiteX26" fmla="*/ 295132 w 11218359"/>
                <a:gd name="connsiteY26" fmla="*/ 1439266 h 1439265"/>
                <a:gd name="connsiteX27" fmla="*/ 306572 w 11218359"/>
                <a:gd name="connsiteY27" fmla="*/ 1439266 h 1439265"/>
                <a:gd name="connsiteX28" fmla="*/ 318011 w 11218359"/>
                <a:gd name="connsiteY28" fmla="*/ 1439266 h 1439265"/>
                <a:gd name="connsiteX29" fmla="*/ 329451 w 11218359"/>
                <a:gd name="connsiteY29" fmla="*/ 1439266 h 1439265"/>
                <a:gd name="connsiteX30" fmla="*/ 340890 w 11218359"/>
                <a:gd name="connsiteY30" fmla="*/ 1439266 h 1439265"/>
                <a:gd name="connsiteX31" fmla="*/ 352330 w 11218359"/>
                <a:gd name="connsiteY31" fmla="*/ 1439266 h 1439265"/>
                <a:gd name="connsiteX32" fmla="*/ 363769 w 11218359"/>
                <a:gd name="connsiteY32" fmla="*/ 1439266 h 1439265"/>
                <a:gd name="connsiteX33" fmla="*/ 375209 w 11218359"/>
                <a:gd name="connsiteY33" fmla="*/ 1439266 h 1439265"/>
                <a:gd name="connsiteX34" fmla="*/ 386648 w 11218359"/>
                <a:gd name="connsiteY34" fmla="*/ 1439266 h 1439265"/>
                <a:gd name="connsiteX35" fmla="*/ 398088 w 11218359"/>
                <a:gd name="connsiteY35" fmla="*/ 1439266 h 1439265"/>
                <a:gd name="connsiteX36" fmla="*/ 409527 w 11218359"/>
                <a:gd name="connsiteY36" fmla="*/ 1439266 h 1439265"/>
                <a:gd name="connsiteX37" fmla="*/ 420967 w 11218359"/>
                <a:gd name="connsiteY37" fmla="*/ 1439266 h 1439265"/>
                <a:gd name="connsiteX38" fmla="*/ 432406 w 11218359"/>
                <a:gd name="connsiteY38" fmla="*/ 1439266 h 1439265"/>
                <a:gd name="connsiteX39" fmla="*/ 443846 w 11218359"/>
                <a:gd name="connsiteY39" fmla="*/ 1439266 h 1439265"/>
                <a:gd name="connsiteX40" fmla="*/ 455285 w 11218359"/>
                <a:gd name="connsiteY40" fmla="*/ 1439266 h 1439265"/>
                <a:gd name="connsiteX41" fmla="*/ 466725 w 11218359"/>
                <a:gd name="connsiteY41" fmla="*/ 1439266 h 1439265"/>
                <a:gd name="connsiteX42" fmla="*/ 478165 w 11218359"/>
                <a:gd name="connsiteY42" fmla="*/ 1439266 h 1439265"/>
                <a:gd name="connsiteX43" fmla="*/ 489604 w 11218359"/>
                <a:gd name="connsiteY43" fmla="*/ 1439266 h 1439265"/>
                <a:gd name="connsiteX44" fmla="*/ 501044 w 11218359"/>
                <a:gd name="connsiteY44" fmla="*/ 1439266 h 1439265"/>
                <a:gd name="connsiteX45" fmla="*/ 512483 w 11218359"/>
                <a:gd name="connsiteY45" fmla="*/ 1439266 h 1439265"/>
                <a:gd name="connsiteX46" fmla="*/ 523923 w 11218359"/>
                <a:gd name="connsiteY46" fmla="*/ 1439266 h 1439265"/>
                <a:gd name="connsiteX47" fmla="*/ 535362 w 11218359"/>
                <a:gd name="connsiteY47" fmla="*/ 1439266 h 1439265"/>
                <a:gd name="connsiteX48" fmla="*/ 546802 w 11218359"/>
                <a:gd name="connsiteY48" fmla="*/ 1439266 h 1439265"/>
                <a:gd name="connsiteX49" fmla="*/ 558241 w 11218359"/>
                <a:gd name="connsiteY49" fmla="*/ 1439266 h 1439265"/>
                <a:gd name="connsiteX50" fmla="*/ 569681 w 11218359"/>
                <a:gd name="connsiteY50" fmla="*/ 1439266 h 1439265"/>
                <a:gd name="connsiteX51" fmla="*/ 581120 w 11218359"/>
                <a:gd name="connsiteY51" fmla="*/ 1439266 h 1439265"/>
                <a:gd name="connsiteX52" fmla="*/ 592560 w 11218359"/>
                <a:gd name="connsiteY52" fmla="*/ 1439266 h 1439265"/>
                <a:gd name="connsiteX53" fmla="*/ 603999 w 11218359"/>
                <a:gd name="connsiteY53" fmla="*/ 1439266 h 1439265"/>
                <a:gd name="connsiteX54" fmla="*/ 615439 w 11218359"/>
                <a:gd name="connsiteY54" fmla="*/ 1439266 h 1439265"/>
                <a:gd name="connsiteX55" fmla="*/ 626878 w 11218359"/>
                <a:gd name="connsiteY55" fmla="*/ 1439266 h 1439265"/>
                <a:gd name="connsiteX56" fmla="*/ 638318 w 11218359"/>
                <a:gd name="connsiteY56" fmla="*/ 1439266 h 1439265"/>
                <a:gd name="connsiteX57" fmla="*/ 649757 w 11218359"/>
                <a:gd name="connsiteY57" fmla="*/ 1439266 h 1439265"/>
                <a:gd name="connsiteX58" fmla="*/ 661192 w 11218359"/>
                <a:gd name="connsiteY58" fmla="*/ 1439266 h 1439265"/>
                <a:gd name="connsiteX59" fmla="*/ 672632 w 11218359"/>
                <a:gd name="connsiteY59" fmla="*/ 1439266 h 1439265"/>
                <a:gd name="connsiteX60" fmla="*/ 684071 w 11218359"/>
                <a:gd name="connsiteY60" fmla="*/ 1439266 h 1439265"/>
                <a:gd name="connsiteX61" fmla="*/ 695511 w 11218359"/>
                <a:gd name="connsiteY61" fmla="*/ 1439266 h 1439265"/>
                <a:gd name="connsiteX62" fmla="*/ 706950 w 11218359"/>
                <a:gd name="connsiteY62" fmla="*/ 1439266 h 1439265"/>
                <a:gd name="connsiteX63" fmla="*/ 718390 w 11218359"/>
                <a:gd name="connsiteY63" fmla="*/ 1439266 h 1439265"/>
                <a:gd name="connsiteX64" fmla="*/ 729829 w 11218359"/>
                <a:gd name="connsiteY64" fmla="*/ 1439266 h 1439265"/>
                <a:gd name="connsiteX65" fmla="*/ 741269 w 11218359"/>
                <a:gd name="connsiteY65" fmla="*/ 1439266 h 1439265"/>
                <a:gd name="connsiteX66" fmla="*/ 752708 w 11218359"/>
                <a:gd name="connsiteY66" fmla="*/ 1439266 h 1439265"/>
                <a:gd name="connsiteX67" fmla="*/ 764148 w 11218359"/>
                <a:gd name="connsiteY67" fmla="*/ 1439266 h 1439265"/>
                <a:gd name="connsiteX68" fmla="*/ 775587 w 11218359"/>
                <a:gd name="connsiteY68" fmla="*/ 1439266 h 1439265"/>
                <a:gd name="connsiteX69" fmla="*/ 787027 w 11218359"/>
                <a:gd name="connsiteY69" fmla="*/ 1439266 h 1439265"/>
                <a:gd name="connsiteX70" fmla="*/ 798467 w 11218359"/>
                <a:gd name="connsiteY70" fmla="*/ 1439266 h 1439265"/>
                <a:gd name="connsiteX71" fmla="*/ 809906 w 11218359"/>
                <a:gd name="connsiteY71" fmla="*/ 1439266 h 1439265"/>
                <a:gd name="connsiteX72" fmla="*/ 821346 w 11218359"/>
                <a:gd name="connsiteY72" fmla="*/ 1439266 h 1439265"/>
                <a:gd name="connsiteX73" fmla="*/ 832785 w 11218359"/>
                <a:gd name="connsiteY73" fmla="*/ 1439266 h 1439265"/>
                <a:gd name="connsiteX74" fmla="*/ 844225 w 11218359"/>
                <a:gd name="connsiteY74" fmla="*/ 1439266 h 1439265"/>
                <a:gd name="connsiteX75" fmla="*/ 855664 w 11218359"/>
                <a:gd name="connsiteY75" fmla="*/ 1439266 h 1439265"/>
                <a:gd name="connsiteX76" fmla="*/ 867104 w 11218359"/>
                <a:gd name="connsiteY76" fmla="*/ 1439266 h 1439265"/>
                <a:gd name="connsiteX77" fmla="*/ 878543 w 11218359"/>
                <a:gd name="connsiteY77" fmla="*/ 1439266 h 1439265"/>
                <a:gd name="connsiteX78" fmla="*/ 889983 w 11218359"/>
                <a:gd name="connsiteY78" fmla="*/ 1439266 h 1439265"/>
                <a:gd name="connsiteX79" fmla="*/ 901422 w 11218359"/>
                <a:gd name="connsiteY79" fmla="*/ 1439266 h 1439265"/>
                <a:gd name="connsiteX80" fmla="*/ 912862 w 11218359"/>
                <a:gd name="connsiteY80" fmla="*/ 1439266 h 1439265"/>
                <a:gd name="connsiteX81" fmla="*/ 924301 w 11218359"/>
                <a:gd name="connsiteY81" fmla="*/ 1439266 h 1439265"/>
                <a:gd name="connsiteX82" fmla="*/ 935741 w 11218359"/>
                <a:gd name="connsiteY82" fmla="*/ 1439266 h 1439265"/>
                <a:gd name="connsiteX83" fmla="*/ 947180 w 11218359"/>
                <a:gd name="connsiteY83" fmla="*/ 1439266 h 1439265"/>
                <a:gd name="connsiteX84" fmla="*/ 958620 w 11218359"/>
                <a:gd name="connsiteY84" fmla="*/ 1439266 h 1439265"/>
                <a:gd name="connsiteX85" fmla="*/ 970059 w 11218359"/>
                <a:gd name="connsiteY85" fmla="*/ 1439266 h 1439265"/>
                <a:gd name="connsiteX86" fmla="*/ 981499 w 11218359"/>
                <a:gd name="connsiteY86" fmla="*/ 1439266 h 1439265"/>
                <a:gd name="connsiteX87" fmla="*/ 992938 w 11218359"/>
                <a:gd name="connsiteY87" fmla="*/ 1439266 h 1439265"/>
                <a:gd name="connsiteX88" fmla="*/ 1004378 w 11218359"/>
                <a:gd name="connsiteY88" fmla="*/ 1439266 h 1439265"/>
                <a:gd name="connsiteX89" fmla="*/ 1015818 w 11218359"/>
                <a:gd name="connsiteY89" fmla="*/ 1439266 h 1439265"/>
                <a:gd name="connsiteX90" fmla="*/ 1027257 w 11218359"/>
                <a:gd name="connsiteY90" fmla="*/ 1439266 h 1439265"/>
                <a:gd name="connsiteX91" fmla="*/ 1038697 w 11218359"/>
                <a:gd name="connsiteY91" fmla="*/ 1439266 h 1439265"/>
                <a:gd name="connsiteX92" fmla="*/ 1050136 w 11218359"/>
                <a:gd name="connsiteY92" fmla="*/ 1439266 h 1439265"/>
                <a:gd name="connsiteX93" fmla="*/ 1061576 w 11218359"/>
                <a:gd name="connsiteY93" fmla="*/ 1439266 h 1439265"/>
                <a:gd name="connsiteX94" fmla="*/ 1073015 w 11218359"/>
                <a:gd name="connsiteY94" fmla="*/ 1439266 h 1439265"/>
                <a:gd name="connsiteX95" fmla="*/ 1084455 w 11218359"/>
                <a:gd name="connsiteY95" fmla="*/ 1439266 h 1439265"/>
                <a:gd name="connsiteX96" fmla="*/ 1095894 w 11218359"/>
                <a:gd name="connsiteY96" fmla="*/ 1439266 h 1439265"/>
                <a:gd name="connsiteX97" fmla="*/ 1107334 w 11218359"/>
                <a:gd name="connsiteY97" fmla="*/ 1439266 h 1439265"/>
                <a:gd name="connsiteX98" fmla="*/ 1118773 w 11218359"/>
                <a:gd name="connsiteY98" fmla="*/ 1439266 h 1439265"/>
                <a:gd name="connsiteX99" fmla="*/ 1130213 w 11218359"/>
                <a:gd name="connsiteY99" fmla="*/ 1439266 h 1439265"/>
                <a:gd name="connsiteX100" fmla="*/ 1141652 w 11218359"/>
                <a:gd name="connsiteY100" fmla="*/ 1439266 h 1439265"/>
                <a:gd name="connsiteX101" fmla="*/ 1153092 w 11218359"/>
                <a:gd name="connsiteY101" fmla="*/ 1439266 h 1439265"/>
                <a:gd name="connsiteX102" fmla="*/ 1164531 w 11218359"/>
                <a:gd name="connsiteY102" fmla="*/ 1439266 h 1439265"/>
                <a:gd name="connsiteX103" fmla="*/ 1175971 w 11218359"/>
                <a:gd name="connsiteY103" fmla="*/ 1439266 h 1439265"/>
                <a:gd name="connsiteX104" fmla="*/ 1187406 w 11218359"/>
                <a:gd name="connsiteY104" fmla="*/ 1439266 h 1439265"/>
                <a:gd name="connsiteX105" fmla="*/ 1198845 w 11218359"/>
                <a:gd name="connsiteY105" fmla="*/ 1439266 h 1439265"/>
                <a:gd name="connsiteX106" fmla="*/ 1210285 w 11218359"/>
                <a:gd name="connsiteY106" fmla="*/ 1439266 h 1439265"/>
                <a:gd name="connsiteX107" fmla="*/ 1221724 w 11218359"/>
                <a:gd name="connsiteY107" fmla="*/ 1439266 h 1439265"/>
                <a:gd name="connsiteX108" fmla="*/ 1233164 w 11218359"/>
                <a:gd name="connsiteY108" fmla="*/ 1439266 h 1439265"/>
                <a:gd name="connsiteX109" fmla="*/ 1244603 w 11218359"/>
                <a:gd name="connsiteY109" fmla="*/ 1439266 h 1439265"/>
                <a:gd name="connsiteX110" fmla="*/ 1256043 w 11218359"/>
                <a:gd name="connsiteY110" fmla="*/ 1439266 h 1439265"/>
                <a:gd name="connsiteX111" fmla="*/ 1267482 w 11218359"/>
                <a:gd name="connsiteY111" fmla="*/ 1439266 h 1439265"/>
                <a:gd name="connsiteX112" fmla="*/ 1278922 w 11218359"/>
                <a:gd name="connsiteY112" fmla="*/ 1439266 h 1439265"/>
                <a:gd name="connsiteX113" fmla="*/ 1290361 w 11218359"/>
                <a:gd name="connsiteY113" fmla="*/ 1439266 h 1439265"/>
                <a:gd name="connsiteX114" fmla="*/ 1301801 w 11218359"/>
                <a:gd name="connsiteY114" fmla="*/ 1439266 h 1439265"/>
                <a:gd name="connsiteX115" fmla="*/ 1313240 w 11218359"/>
                <a:gd name="connsiteY115" fmla="*/ 1439266 h 1439265"/>
                <a:gd name="connsiteX116" fmla="*/ 1324680 w 11218359"/>
                <a:gd name="connsiteY116" fmla="*/ 1439266 h 1439265"/>
                <a:gd name="connsiteX117" fmla="*/ 1336120 w 11218359"/>
                <a:gd name="connsiteY117" fmla="*/ 1439266 h 1439265"/>
                <a:gd name="connsiteX118" fmla="*/ 1347559 w 11218359"/>
                <a:gd name="connsiteY118" fmla="*/ 1439266 h 1439265"/>
                <a:gd name="connsiteX119" fmla="*/ 1358999 w 11218359"/>
                <a:gd name="connsiteY119" fmla="*/ 1439266 h 1439265"/>
                <a:gd name="connsiteX120" fmla="*/ 1370438 w 11218359"/>
                <a:gd name="connsiteY120" fmla="*/ 1439266 h 1439265"/>
                <a:gd name="connsiteX121" fmla="*/ 1381878 w 11218359"/>
                <a:gd name="connsiteY121" fmla="*/ 1439266 h 1439265"/>
                <a:gd name="connsiteX122" fmla="*/ 1393317 w 11218359"/>
                <a:gd name="connsiteY122" fmla="*/ 1439266 h 1439265"/>
                <a:gd name="connsiteX123" fmla="*/ 1404757 w 11218359"/>
                <a:gd name="connsiteY123" fmla="*/ 1439266 h 1439265"/>
                <a:gd name="connsiteX124" fmla="*/ 1416196 w 11218359"/>
                <a:gd name="connsiteY124" fmla="*/ 1439266 h 1439265"/>
                <a:gd name="connsiteX125" fmla="*/ 1427636 w 11218359"/>
                <a:gd name="connsiteY125" fmla="*/ 1439266 h 1439265"/>
                <a:gd name="connsiteX126" fmla="*/ 1439075 w 11218359"/>
                <a:gd name="connsiteY126" fmla="*/ 1439266 h 1439265"/>
                <a:gd name="connsiteX127" fmla="*/ 1450515 w 11218359"/>
                <a:gd name="connsiteY127" fmla="*/ 1439266 h 1439265"/>
                <a:gd name="connsiteX128" fmla="*/ 1461954 w 11218359"/>
                <a:gd name="connsiteY128" fmla="*/ 1439266 h 1439265"/>
                <a:gd name="connsiteX129" fmla="*/ 1473394 w 11218359"/>
                <a:gd name="connsiteY129" fmla="*/ 1439266 h 1439265"/>
                <a:gd name="connsiteX130" fmla="*/ 1484833 w 11218359"/>
                <a:gd name="connsiteY130" fmla="*/ 1439266 h 1439265"/>
                <a:gd name="connsiteX131" fmla="*/ 1496273 w 11218359"/>
                <a:gd name="connsiteY131" fmla="*/ 1439266 h 1439265"/>
                <a:gd name="connsiteX132" fmla="*/ 1507712 w 11218359"/>
                <a:gd name="connsiteY132" fmla="*/ 1439266 h 1439265"/>
                <a:gd name="connsiteX133" fmla="*/ 1519152 w 11218359"/>
                <a:gd name="connsiteY133" fmla="*/ 1439266 h 1439265"/>
                <a:gd name="connsiteX134" fmla="*/ 1530591 w 11218359"/>
                <a:gd name="connsiteY134" fmla="*/ 1439266 h 1439265"/>
                <a:gd name="connsiteX135" fmla="*/ 1542031 w 11218359"/>
                <a:gd name="connsiteY135" fmla="*/ 1439266 h 1439265"/>
                <a:gd name="connsiteX136" fmla="*/ 1553471 w 11218359"/>
                <a:gd name="connsiteY136" fmla="*/ 1439266 h 1439265"/>
                <a:gd name="connsiteX137" fmla="*/ 1564910 w 11218359"/>
                <a:gd name="connsiteY137" fmla="*/ 1439266 h 1439265"/>
                <a:gd name="connsiteX138" fmla="*/ 1576349 w 11218359"/>
                <a:gd name="connsiteY138" fmla="*/ 1439266 h 1439265"/>
                <a:gd name="connsiteX139" fmla="*/ 1587789 w 11218359"/>
                <a:gd name="connsiteY139" fmla="*/ 1439266 h 1439265"/>
                <a:gd name="connsiteX140" fmla="*/ 1599229 w 11218359"/>
                <a:gd name="connsiteY140" fmla="*/ 1439266 h 1439265"/>
                <a:gd name="connsiteX141" fmla="*/ 1610668 w 11218359"/>
                <a:gd name="connsiteY141" fmla="*/ 1439266 h 1439265"/>
                <a:gd name="connsiteX142" fmla="*/ 1622107 w 11218359"/>
                <a:gd name="connsiteY142" fmla="*/ 1439266 h 1439265"/>
                <a:gd name="connsiteX143" fmla="*/ 1633547 w 11218359"/>
                <a:gd name="connsiteY143" fmla="*/ 1439266 h 1439265"/>
                <a:gd name="connsiteX144" fmla="*/ 1644987 w 11218359"/>
                <a:gd name="connsiteY144" fmla="*/ 1439266 h 1439265"/>
                <a:gd name="connsiteX145" fmla="*/ 1656426 w 11218359"/>
                <a:gd name="connsiteY145" fmla="*/ 1439266 h 1439265"/>
                <a:gd name="connsiteX146" fmla="*/ 1667866 w 11218359"/>
                <a:gd name="connsiteY146" fmla="*/ 1439266 h 1439265"/>
                <a:gd name="connsiteX147" fmla="*/ 1679305 w 11218359"/>
                <a:gd name="connsiteY147" fmla="*/ 1439266 h 1439265"/>
                <a:gd name="connsiteX148" fmla="*/ 1690745 w 11218359"/>
                <a:gd name="connsiteY148" fmla="*/ 1439266 h 1439265"/>
                <a:gd name="connsiteX149" fmla="*/ 1702184 w 11218359"/>
                <a:gd name="connsiteY149" fmla="*/ 1439266 h 1439265"/>
                <a:gd name="connsiteX150" fmla="*/ 1713619 w 11218359"/>
                <a:gd name="connsiteY150" fmla="*/ 1439266 h 1439265"/>
                <a:gd name="connsiteX151" fmla="*/ 1725063 w 11218359"/>
                <a:gd name="connsiteY151" fmla="*/ 1439266 h 1439265"/>
                <a:gd name="connsiteX152" fmla="*/ 1736498 w 11218359"/>
                <a:gd name="connsiteY152" fmla="*/ 1439266 h 1439265"/>
                <a:gd name="connsiteX153" fmla="*/ 1747938 w 11218359"/>
                <a:gd name="connsiteY153" fmla="*/ 1439266 h 1439265"/>
                <a:gd name="connsiteX154" fmla="*/ 1759377 w 11218359"/>
                <a:gd name="connsiteY154" fmla="*/ 1439266 h 1439265"/>
                <a:gd name="connsiteX155" fmla="*/ 1770817 w 11218359"/>
                <a:gd name="connsiteY155" fmla="*/ 1439266 h 1439265"/>
                <a:gd name="connsiteX156" fmla="*/ 1782256 w 11218359"/>
                <a:gd name="connsiteY156" fmla="*/ 1439266 h 1439265"/>
                <a:gd name="connsiteX157" fmla="*/ 1793696 w 11218359"/>
                <a:gd name="connsiteY157" fmla="*/ 1439266 h 1439265"/>
                <a:gd name="connsiteX158" fmla="*/ 1805135 w 11218359"/>
                <a:gd name="connsiteY158" fmla="*/ 1439266 h 1439265"/>
                <a:gd name="connsiteX159" fmla="*/ 1816575 w 11218359"/>
                <a:gd name="connsiteY159" fmla="*/ 1439266 h 1439265"/>
                <a:gd name="connsiteX160" fmla="*/ 1828014 w 11218359"/>
                <a:gd name="connsiteY160" fmla="*/ 1439266 h 1439265"/>
                <a:gd name="connsiteX161" fmla="*/ 1839454 w 11218359"/>
                <a:gd name="connsiteY161" fmla="*/ 1439266 h 1439265"/>
                <a:gd name="connsiteX162" fmla="*/ 1850893 w 11218359"/>
                <a:gd name="connsiteY162" fmla="*/ 1439266 h 1439265"/>
                <a:gd name="connsiteX163" fmla="*/ 1862333 w 11218359"/>
                <a:gd name="connsiteY163" fmla="*/ 1439266 h 1439265"/>
                <a:gd name="connsiteX164" fmla="*/ 1873772 w 11218359"/>
                <a:gd name="connsiteY164" fmla="*/ 1439266 h 1439265"/>
                <a:gd name="connsiteX165" fmla="*/ 1885212 w 11218359"/>
                <a:gd name="connsiteY165" fmla="*/ 1439266 h 1439265"/>
                <a:gd name="connsiteX166" fmla="*/ 1896651 w 11218359"/>
                <a:gd name="connsiteY166" fmla="*/ 1439266 h 1439265"/>
                <a:gd name="connsiteX167" fmla="*/ 1908091 w 11218359"/>
                <a:gd name="connsiteY167" fmla="*/ 1439266 h 1439265"/>
                <a:gd name="connsiteX168" fmla="*/ 1919531 w 11218359"/>
                <a:gd name="connsiteY168" fmla="*/ 1439266 h 1439265"/>
                <a:gd name="connsiteX169" fmla="*/ 1930970 w 11218359"/>
                <a:gd name="connsiteY169" fmla="*/ 1439266 h 1439265"/>
                <a:gd name="connsiteX170" fmla="*/ 1942409 w 11218359"/>
                <a:gd name="connsiteY170" fmla="*/ 1439266 h 1439265"/>
                <a:gd name="connsiteX171" fmla="*/ 1953849 w 11218359"/>
                <a:gd name="connsiteY171" fmla="*/ 1439266 h 1439265"/>
                <a:gd name="connsiteX172" fmla="*/ 1965289 w 11218359"/>
                <a:gd name="connsiteY172" fmla="*/ 1439266 h 1439265"/>
                <a:gd name="connsiteX173" fmla="*/ 1976728 w 11218359"/>
                <a:gd name="connsiteY173" fmla="*/ 1439266 h 1439265"/>
                <a:gd name="connsiteX174" fmla="*/ 1988168 w 11218359"/>
                <a:gd name="connsiteY174" fmla="*/ 1439266 h 1439265"/>
                <a:gd name="connsiteX175" fmla="*/ 1999607 w 11218359"/>
                <a:gd name="connsiteY175" fmla="*/ 1439266 h 1439265"/>
                <a:gd name="connsiteX176" fmla="*/ 2011047 w 11218359"/>
                <a:gd name="connsiteY176" fmla="*/ 1439266 h 1439265"/>
                <a:gd name="connsiteX177" fmla="*/ 2022486 w 11218359"/>
                <a:gd name="connsiteY177" fmla="*/ 1439266 h 1439265"/>
                <a:gd name="connsiteX178" fmla="*/ 2033926 w 11218359"/>
                <a:gd name="connsiteY178" fmla="*/ 1439266 h 1439265"/>
                <a:gd name="connsiteX179" fmla="*/ 2045365 w 11218359"/>
                <a:gd name="connsiteY179" fmla="*/ 1439266 h 1439265"/>
                <a:gd name="connsiteX180" fmla="*/ 2056805 w 11218359"/>
                <a:gd name="connsiteY180" fmla="*/ 1439266 h 1439265"/>
                <a:gd name="connsiteX181" fmla="*/ 2068244 w 11218359"/>
                <a:gd name="connsiteY181" fmla="*/ 1439266 h 1439265"/>
                <a:gd name="connsiteX182" fmla="*/ 2079684 w 11218359"/>
                <a:gd name="connsiteY182" fmla="*/ 1439266 h 1439265"/>
                <a:gd name="connsiteX183" fmla="*/ 2091123 w 11218359"/>
                <a:gd name="connsiteY183" fmla="*/ 1439266 h 1439265"/>
                <a:gd name="connsiteX184" fmla="*/ 2102563 w 11218359"/>
                <a:gd name="connsiteY184" fmla="*/ 1439266 h 1439265"/>
                <a:gd name="connsiteX185" fmla="*/ 2114002 w 11218359"/>
                <a:gd name="connsiteY185" fmla="*/ 1439266 h 1439265"/>
                <a:gd name="connsiteX186" fmla="*/ 2125442 w 11218359"/>
                <a:gd name="connsiteY186" fmla="*/ 1439266 h 1439265"/>
                <a:gd name="connsiteX187" fmla="*/ 2136882 w 11218359"/>
                <a:gd name="connsiteY187" fmla="*/ 1439266 h 1439265"/>
                <a:gd name="connsiteX188" fmla="*/ 2148321 w 11218359"/>
                <a:gd name="connsiteY188" fmla="*/ 1439266 h 1439265"/>
                <a:gd name="connsiteX189" fmla="*/ 2159760 w 11218359"/>
                <a:gd name="connsiteY189" fmla="*/ 1439266 h 1439265"/>
                <a:gd name="connsiteX190" fmla="*/ 2171200 w 11218359"/>
                <a:gd name="connsiteY190" fmla="*/ 1439266 h 1439265"/>
                <a:gd name="connsiteX191" fmla="*/ 2182640 w 11218359"/>
                <a:gd name="connsiteY191" fmla="*/ 1439266 h 1439265"/>
                <a:gd name="connsiteX192" fmla="*/ 2194079 w 11218359"/>
                <a:gd name="connsiteY192" fmla="*/ 1439266 h 1439265"/>
                <a:gd name="connsiteX193" fmla="*/ 2205519 w 11218359"/>
                <a:gd name="connsiteY193" fmla="*/ 1439266 h 1439265"/>
                <a:gd name="connsiteX194" fmla="*/ 2216958 w 11218359"/>
                <a:gd name="connsiteY194" fmla="*/ 1439266 h 1439265"/>
                <a:gd name="connsiteX195" fmla="*/ 2228393 w 11218359"/>
                <a:gd name="connsiteY195" fmla="*/ 1439266 h 1439265"/>
                <a:gd name="connsiteX196" fmla="*/ 2239837 w 11218359"/>
                <a:gd name="connsiteY196" fmla="*/ 1439266 h 1439265"/>
                <a:gd name="connsiteX197" fmla="*/ 2251272 w 11218359"/>
                <a:gd name="connsiteY197" fmla="*/ 1439266 h 1439265"/>
                <a:gd name="connsiteX198" fmla="*/ 2262716 w 11218359"/>
                <a:gd name="connsiteY198" fmla="*/ 1439266 h 1439265"/>
                <a:gd name="connsiteX199" fmla="*/ 2274151 w 11218359"/>
                <a:gd name="connsiteY199" fmla="*/ 1439266 h 1439265"/>
                <a:gd name="connsiteX200" fmla="*/ 2285591 w 11218359"/>
                <a:gd name="connsiteY200" fmla="*/ 1439266 h 1439265"/>
                <a:gd name="connsiteX201" fmla="*/ 2297030 w 11218359"/>
                <a:gd name="connsiteY201" fmla="*/ 1439266 h 1439265"/>
                <a:gd name="connsiteX202" fmla="*/ 2308470 w 11218359"/>
                <a:gd name="connsiteY202" fmla="*/ 1439266 h 1439265"/>
                <a:gd name="connsiteX203" fmla="*/ 2319909 w 11218359"/>
                <a:gd name="connsiteY203" fmla="*/ 1439266 h 1439265"/>
                <a:gd name="connsiteX204" fmla="*/ 2331349 w 11218359"/>
                <a:gd name="connsiteY204" fmla="*/ 1439266 h 1439265"/>
                <a:gd name="connsiteX205" fmla="*/ 2342788 w 11218359"/>
                <a:gd name="connsiteY205" fmla="*/ 1439266 h 1439265"/>
                <a:gd name="connsiteX206" fmla="*/ 2354228 w 11218359"/>
                <a:gd name="connsiteY206" fmla="*/ 1439266 h 1439265"/>
                <a:gd name="connsiteX207" fmla="*/ 2365667 w 11218359"/>
                <a:gd name="connsiteY207" fmla="*/ 1439266 h 1439265"/>
                <a:gd name="connsiteX208" fmla="*/ 2377107 w 11218359"/>
                <a:gd name="connsiteY208" fmla="*/ 1439266 h 1439265"/>
                <a:gd name="connsiteX209" fmla="*/ 2388546 w 11218359"/>
                <a:gd name="connsiteY209" fmla="*/ 1439266 h 1439265"/>
                <a:gd name="connsiteX210" fmla="*/ 2399986 w 11218359"/>
                <a:gd name="connsiteY210" fmla="*/ 1439266 h 1439265"/>
                <a:gd name="connsiteX211" fmla="*/ 2411425 w 11218359"/>
                <a:gd name="connsiteY211" fmla="*/ 1439266 h 1439265"/>
                <a:gd name="connsiteX212" fmla="*/ 2422865 w 11218359"/>
                <a:gd name="connsiteY212" fmla="*/ 1439266 h 1439265"/>
                <a:gd name="connsiteX213" fmla="*/ 2434304 w 11218359"/>
                <a:gd name="connsiteY213" fmla="*/ 1439266 h 1439265"/>
                <a:gd name="connsiteX214" fmla="*/ 2445744 w 11218359"/>
                <a:gd name="connsiteY214" fmla="*/ 1439266 h 1439265"/>
                <a:gd name="connsiteX215" fmla="*/ 2457184 w 11218359"/>
                <a:gd name="connsiteY215" fmla="*/ 1439266 h 1439265"/>
                <a:gd name="connsiteX216" fmla="*/ 2468623 w 11218359"/>
                <a:gd name="connsiteY216" fmla="*/ 1439266 h 1439265"/>
                <a:gd name="connsiteX217" fmla="*/ 2480062 w 11218359"/>
                <a:gd name="connsiteY217" fmla="*/ 1439266 h 1439265"/>
                <a:gd name="connsiteX218" fmla="*/ 2491502 w 11218359"/>
                <a:gd name="connsiteY218" fmla="*/ 1439266 h 1439265"/>
                <a:gd name="connsiteX219" fmla="*/ 2502942 w 11218359"/>
                <a:gd name="connsiteY219" fmla="*/ 1439266 h 1439265"/>
                <a:gd name="connsiteX220" fmla="*/ 2514381 w 11218359"/>
                <a:gd name="connsiteY220" fmla="*/ 1439266 h 1439265"/>
                <a:gd name="connsiteX221" fmla="*/ 2525821 w 11218359"/>
                <a:gd name="connsiteY221" fmla="*/ 1439266 h 1439265"/>
                <a:gd name="connsiteX222" fmla="*/ 2537260 w 11218359"/>
                <a:gd name="connsiteY222" fmla="*/ 1439266 h 1439265"/>
                <a:gd name="connsiteX223" fmla="*/ 2548700 w 11218359"/>
                <a:gd name="connsiteY223" fmla="*/ 1439266 h 1439265"/>
                <a:gd name="connsiteX224" fmla="*/ 2560139 w 11218359"/>
                <a:gd name="connsiteY224" fmla="*/ 1439266 h 1439265"/>
                <a:gd name="connsiteX225" fmla="*/ 2571579 w 11218359"/>
                <a:gd name="connsiteY225" fmla="*/ 1439266 h 1439265"/>
                <a:gd name="connsiteX226" fmla="*/ 2583018 w 11218359"/>
                <a:gd name="connsiteY226" fmla="*/ 1439266 h 1439265"/>
                <a:gd name="connsiteX227" fmla="*/ 2594458 w 11218359"/>
                <a:gd name="connsiteY227" fmla="*/ 1439266 h 1439265"/>
                <a:gd name="connsiteX228" fmla="*/ 2605897 w 11218359"/>
                <a:gd name="connsiteY228" fmla="*/ 1439266 h 1439265"/>
                <a:gd name="connsiteX229" fmla="*/ 2617337 w 11218359"/>
                <a:gd name="connsiteY229" fmla="*/ 1439266 h 1439265"/>
                <a:gd name="connsiteX230" fmla="*/ 2628776 w 11218359"/>
                <a:gd name="connsiteY230" fmla="*/ 1439266 h 1439265"/>
                <a:gd name="connsiteX231" fmla="*/ 2640216 w 11218359"/>
                <a:gd name="connsiteY231" fmla="*/ 1439266 h 1439265"/>
                <a:gd name="connsiteX232" fmla="*/ 2651655 w 11218359"/>
                <a:gd name="connsiteY232" fmla="*/ 1439266 h 1439265"/>
                <a:gd name="connsiteX233" fmla="*/ 2663095 w 11218359"/>
                <a:gd name="connsiteY233" fmla="*/ 1439266 h 1439265"/>
                <a:gd name="connsiteX234" fmla="*/ 2674535 w 11218359"/>
                <a:gd name="connsiteY234" fmla="*/ 1439266 h 1439265"/>
                <a:gd name="connsiteX235" fmla="*/ 2685974 w 11218359"/>
                <a:gd name="connsiteY235" fmla="*/ 1439266 h 1439265"/>
                <a:gd name="connsiteX236" fmla="*/ 2697413 w 11218359"/>
                <a:gd name="connsiteY236" fmla="*/ 1439266 h 1439265"/>
                <a:gd name="connsiteX237" fmla="*/ 2708853 w 11218359"/>
                <a:gd name="connsiteY237" fmla="*/ 1439266 h 1439265"/>
                <a:gd name="connsiteX238" fmla="*/ 2720293 w 11218359"/>
                <a:gd name="connsiteY238" fmla="*/ 1439266 h 1439265"/>
                <a:gd name="connsiteX239" fmla="*/ 2731727 w 11218359"/>
                <a:gd name="connsiteY239" fmla="*/ 1439266 h 1439265"/>
                <a:gd name="connsiteX240" fmla="*/ 2743172 w 11218359"/>
                <a:gd name="connsiteY240" fmla="*/ 1439266 h 1439265"/>
                <a:gd name="connsiteX241" fmla="*/ 2754611 w 11218359"/>
                <a:gd name="connsiteY241" fmla="*/ 1439266 h 1439265"/>
                <a:gd name="connsiteX242" fmla="*/ 2766046 w 11218359"/>
                <a:gd name="connsiteY242" fmla="*/ 1439266 h 1439265"/>
                <a:gd name="connsiteX243" fmla="*/ 2777490 w 11218359"/>
                <a:gd name="connsiteY243" fmla="*/ 1439266 h 1439265"/>
                <a:gd name="connsiteX244" fmla="*/ 2788925 w 11218359"/>
                <a:gd name="connsiteY244" fmla="*/ 1439266 h 1439265"/>
                <a:gd name="connsiteX245" fmla="*/ 2800364 w 11218359"/>
                <a:gd name="connsiteY245" fmla="*/ 1439266 h 1439265"/>
                <a:gd name="connsiteX246" fmla="*/ 2811804 w 11218359"/>
                <a:gd name="connsiteY246" fmla="*/ 1439266 h 1439265"/>
                <a:gd name="connsiteX247" fmla="*/ 2823243 w 11218359"/>
                <a:gd name="connsiteY247" fmla="*/ 1439266 h 1439265"/>
                <a:gd name="connsiteX248" fmla="*/ 2834683 w 11218359"/>
                <a:gd name="connsiteY248" fmla="*/ 1439266 h 1439265"/>
                <a:gd name="connsiteX249" fmla="*/ 2846123 w 11218359"/>
                <a:gd name="connsiteY249" fmla="*/ 1439266 h 1439265"/>
                <a:gd name="connsiteX250" fmla="*/ 2857562 w 11218359"/>
                <a:gd name="connsiteY250" fmla="*/ 1439266 h 1439265"/>
                <a:gd name="connsiteX251" fmla="*/ 2869001 w 11218359"/>
                <a:gd name="connsiteY251" fmla="*/ 1439266 h 1439265"/>
                <a:gd name="connsiteX252" fmla="*/ 2880441 w 11218359"/>
                <a:gd name="connsiteY252" fmla="*/ 1439266 h 1439265"/>
                <a:gd name="connsiteX253" fmla="*/ 2891881 w 11218359"/>
                <a:gd name="connsiteY253" fmla="*/ 1439266 h 1439265"/>
                <a:gd name="connsiteX254" fmla="*/ 2903320 w 11218359"/>
                <a:gd name="connsiteY254" fmla="*/ 1439266 h 1439265"/>
                <a:gd name="connsiteX255" fmla="*/ 2914760 w 11218359"/>
                <a:gd name="connsiteY255" fmla="*/ 1439266 h 1439265"/>
                <a:gd name="connsiteX256" fmla="*/ 2926199 w 11218359"/>
                <a:gd name="connsiteY256" fmla="*/ 1439266 h 1439265"/>
                <a:gd name="connsiteX257" fmla="*/ 2937639 w 11218359"/>
                <a:gd name="connsiteY257" fmla="*/ 1439266 h 1439265"/>
                <a:gd name="connsiteX258" fmla="*/ 2949078 w 11218359"/>
                <a:gd name="connsiteY258" fmla="*/ 1439266 h 1439265"/>
                <a:gd name="connsiteX259" fmla="*/ 2960518 w 11218359"/>
                <a:gd name="connsiteY259" fmla="*/ 1439266 h 1439265"/>
                <a:gd name="connsiteX260" fmla="*/ 2971957 w 11218359"/>
                <a:gd name="connsiteY260" fmla="*/ 1439266 h 1439265"/>
                <a:gd name="connsiteX261" fmla="*/ 2983397 w 11218359"/>
                <a:gd name="connsiteY261" fmla="*/ 1439266 h 1439265"/>
                <a:gd name="connsiteX262" fmla="*/ 2994837 w 11218359"/>
                <a:gd name="connsiteY262" fmla="*/ 1439266 h 1439265"/>
                <a:gd name="connsiteX263" fmla="*/ 3006276 w 11218359"/>
                <a:gd name="connsiteY263" fmla="*/ 1439266 h 1439265"/>
                <a:gd name="connsiteX264" fmla="*/ 3017715 w 11218359"/>
                <a:gd name="connsiteY264" fmla="*/ 1439266 h 1439265"/>
                <a:gd name="connsiteX265" fmla="*/ 3029155 w 11218359"/>
                <a:gd name="connsiteY265" fmla="*/ 1439266 h 1439265"/>
                <a:gd name="connsiteX266" fmla="*/ 3040594 w 11218359"/>
                <a:gd name="connsiteY266" fmla="*/ 1439266 h 1439265"/>
                <a:gd name="connsiteX267" fmla="*/ 3052034 w 11218359"/>
                <a:gd name="connsiteY267" fmla="*/ 1439266 h 1439265"/>
                <a:gd name="connsiteX268" fmla="*/ 3063474 w 11218359"/>
                <a:gd name="connsiteY268" fmla="*/ 1439266 h 1439265"/>
                <a:gd name="connsiteX269" fmla="*/ 3074913 w 11218359"/>
                <a:gd name="connsiteY269" fmla="*/ 1439266 h 1439265"/>
                <a:gd name="connsiteX270" fmla="*/ 3086352 w 11218359"/>
                <a:gd name="connsiteY270" fmla="*/ 1439266 h 1439265"/>
                <a:gd name="connsiteX271" fmla="*/ 3097792 w 11218359"/>
                <a:gd name="connsiteY271" fmla="*/ 1439266 h 1439265"/>
                <a:gd name="connsiteX272" fmla="*/ 3109232 w 11218359"/>
                <a:gd name="connsiteY272" fmla="*/ 1439266 h 1439265"/>
                <a:gd name="connsiteX273" fmla="*/ 3120671 w 11218359"/>
                <a:gd name="connsiteY273" fmla="*/ 1439266 h 1439265"/>
                <a:gd name="connsiteX274" fmla="*/ 3132111 w 11218359"/>
                <a:gd name="connsiteY274" fmla="*/ 1439266 h 1439265"/>
                <a:gd name="connsiteX275" fmla="*/ 3143550 w 11218359"/>
                <a:gd name="connsiteY275" fmla="*/ 1439266 h 1439265"/>
                <a:gd name="connsiteX276" fmla="*/ 3154990 w 11218359"/>
                <a:gd name="connsiteY276" fmla="*/ 1439266 h 1439265"/>
                <a:gd name="connsiteX277" fmla="*/ 3166429 w 11218359"/>
                <a:gd name="connsiteY277" fmla="*/ 1439266 h 1439265"/>
                <a:gd name="connsiteX278" fmla="*/ 3177869 w 11218359"/>
                <a:gd name="connsiteY278" fmla="*/ 1439266 h 1439265"/>
                <a:gd name="connsiteX279" fmla="*/ 3189308 w 11218359"/>
                <a:gd name="connsiteY279" fmla="*/ 1439266 h 1439265"/>
                <a:gd name="connsiteX280" fmla="*/ 3200748 w 11218359"/>
                <a:gd name="connsiteY280" fmla="*/ 1439266 h 1439265"/>
                <a:gd name="connsiteX281" fmla="*/ 3212187 w 11218359"/>
                <a:gd name="connsiteY281" fmla="*/ 1439266 h 1439265"/>
                <a:gd name="connsiteX282" fmla="*/ 3223627 w 11218359"/>
                <a:gd name="connsiteY282" fmla="*/ 1439266 h 1439265"/>
                <a:gd name="connsiteX283" fmla="*/ 3235066 w 11218359"/>
                <a:gd name="connsiteY283" fmla="*/ 1439266 h 1439265"/>
                <a:gd name="connsiteX284" fmla="*/ 3246501 w 11218359"/>
                <a:gd name="connsiteY284" fmla="*/ 1439266 h 1439265"/>
                <a:gd name="connsiteX285" fmla="*/ 3257945 w 11218359"/>
                <a:gd name="connsiteY285" fmla="*/ 1439266 h 1439265"/>
                <a:gd name="connsiteX286" fmla="*/ 3269385 w 11218359"/>
                <a:gd name="connsiteY286" fmla="*/ 1439266 h 1439265"/>
                <a:gd name="connsiteX287" fmla="*/ 3280825 w 11218359"/>
                <a:gd name="connsiteY287" fmla="*/ 1439266 h 1439265"/>
                <a:gd name="connsiteX288" fmla="*/ 3292264 w 11218359"/>
                <a:gd name="connsiteY288" fmla="*/ 1439266 h 1439265"/>
                <a:gd name="connsiteX289" fmla="*/ 3303699 w 11218359"/>
                <a:gd name="connsiteY289" fmla="*/ 1439266 h 1439265"/>
                <a:gd name="connsiteX290" fmla="*/ 3315143 w 11218359"/>
                <a:gd name="connsiteY290" fmla="*/ 1439266 h 1439265"/>
                <a:gd name="connsiteX291" fmla="*/ 3326578 w 11218359"/>
                <a:gd name="connsiteY291" fmla="*/ 1439266 h 1439265"/>
                <a:gd name="connsiteX292" fmla="*/ 3338017 w 11218359"/>
                <a:gd name="connsiteY292" fmla="*/ 1439266 h 1439265"/>
                <a:gd name="connsiteX293" fmla="*/ 3349457 w 11218359"/>
                <a:gd name="connsiteY293" fmla="*/ 1439266 h 1439265"/>
                <a:gd name="connsiteX294" fmla="*/ 3360896 w 11218359"/>
                <a:gd name="connsiteY294" fmla="*/ 1439266 h 1439265"/>
                <a:gd name="connsiteX295" fmla="*/ 3372336 w 11218359"/>
                <a:gd name="connsiteY295" fmla="*/ 1439266 h 1439265"/>
                <a:gd name="connsiteX296" fmla="*/ 3383776 w 11218359"/>
                <a:gd name="connsiteY296" fmla="*/ 1439266 h 1439265"/>
                <a:gd name="connsiteX297" fmla="*/ 3395215 w 11218359"/>
                <a:gd name="connsiteY297" fmla="*/ 1439266 h 1439265"/>
                <a:gd name="connsiteX298" fmla="*/ 3406654 w 11218359"/>
                <a:gd name="connsiteY298" fmla="*/ 1439266 h 1439265"/>
                <a:gd name="connsiteX299" fmla="*/ 3418094 w 11218359"/>
                <a:gd name="connsiteY299" fmla="*/ 1439266 h 1439265"/>
                <a:gd name="connsiteX300" fmla="*/ 3429534 w 11218359"/>
                <a:gd name="connsiteY300" fmla="*/ 1439266 h 1439265"/>
                <a:gd name="connsiteX301" fmla="*/ 3440973 w 11218359"/>
                <a:gd name="connsiteY301" fmla="*/ 1439266 h 1439265"/>
                <a:gd name="connsiteX302" fmla="*/ 3452413 w 11218359"/>
                <a:gd name="connsiteY302" fmla="*/ 1439266 h 1439265"/>
                <a:gd name="connsiteX303" fmla="*/ 3463852 w 11218359"/>
                <a:gd name="connsiteY303" fmla="*/ 1439266 h 1439265"/>
                <a:gd name="connsiteX304" fmla="*/ 3475292 w 11218359"/>
                <a:gd name="connsiteY304" fmla="*/ 1439266 h 1439265"/>
                <a:gd name="connsiteX305" fmla="*/ 3486731 w 11218359"/>
                <a:gd name="connsiteY305" fmla="*/ 1439266 h 1439265"/>
                <a:gd name="connsiteX306" fmla="*/ 3498171 w 11218359"/>
                <a:gd name="connsiteY306" fmla="*/ 1439266 h 1439265"/>
                <a:gd name="connsiteX307" fmla="*/ 3509610 w 11218359"/>
                <a:gd name="connsiteY307" fmla="*/ 1439266 h 1439265"/>
                <a:gd name="connsiteX308" fmla="*/ 3521050 w 11218359"/>
                <a:gd name="connsiteY308" fmla="*/ 1439266 h 1439265"/>
                <a:gd name="connsiteX309" fmla="*/ 3532489 w 11218359"/>
                <a:gd name="connsiteY309" fmla="*/ 1439266 h 1439265"/>
                <a:gd name="connsiteX310" fmla="*/ 3543929 w 11218359"/>
                <a:gd name="connsiteY310" fmla="*/ 1439266 h 1439265"/>
                <a:gd name="connsiteX311" fmla="*/ 3555368 w 11218359"/>
                <a:gd name="connsiteY311" fmla="*/ 1439266 h 1439265"/>
                <a:gd name="connsiteX312" fmla="*/ 3566808 w 11218359"/>
                <a:gd name="connsiteY312" fmla="*/ 1439266 h 1439265"/>
                <a:gd name="connsiteX313" fmla="*/ 3578247 w 11218359"/>
                <a:gd name="connsiteY313" fmla="*/ 1439266 h 1439265"/>
                <a:gd name="connsiteX314" fmla="*/ 3589687 w 11218359"/>
                <a:gd name="connsiteY314" fmla="*/ 1439266 h 1439265"/>
                <a:gd name="connsiteX315" fmla="*/ 3601127 w 11218359"/>
                <a:gd name="connsiteY315" fmla="*/ 1439266 h 1439265"/>
                <a:gd name="connsiteX316" fmla="*/ 3612566 w 11218359"/>
                <a:gd name="connsiteY316" fmla="*/ 1439266 h 1439265"/>
                <a:gd name="connsiteX317" fmla="*/ 3624005 w 11218359"/>
                <a:gd name="connsiteY317" fmla="*/ 1439266 h 1439265"/>
                <a:gd name="connsiteX318" fmla="*/ 3635445 w 11218359"/>
                <a:gd name="connsiteY318" fmla="*/ 1439266 h 1439265"/>
                <a:gd name="connsiteX319" fmla="*/ 3646885 w 11218359"/>
                <a:gd name="connsiteY319" fmla="*/ 1439266 h 1439265"/>
                <a:gd name="connsiteX320" fmla="*/ 3658324 w 11218359"/>
                <a:gd name="connsiteY320" fmla="*/ 1439266 h 1439265"/>
                <a:gd name="connsiteX321" fmla="*/ 3669764 w 11218359"/>
                <a:gd name="connsiteY321" fmla="*/ 1439266 h 1439265"/>
                <a:gd name="connsiteX322" fmla="*/ 3681203 w 11218359"/>
                <a:gd name="connsiteY322" fmla="*/ 1439266 h 1439265"/>
                <a:gd name="connsiteX323" fmla="*/ 3692643 w 11218359"/>
                <a:gd name="connsiteY323" fmla="*/ 1439266 h 1439265"/>
                <a:gd name="connsiteX324" fmla="*/ 3704082 w 11218359"/>
                <a:gd name="connsiteY324" fmla="*/ 1439266 h 1439265"/>
                <a:gd name="connsiteX325" fmla="*/ 3715522 w 11218359"/>
                <a:gd name="connsiteY325" fmla="*/ 1439266 h 1439265"/>
                <a:gd name="connsiteX326" fmla="*/ 3726961 w 11218359"/>
                <a:gd name="connsiteY326" fmla="*/ 1439266 h 1439265"/>
                <a:gd name="connsiteX327" fmla="*/ 3738401 w 11218359"/>
                <a:gd name="connsiteY327" fmla="*/ 1439266 h 1439265"/>
                <a:gd name="connsiteX328" fmla="*/ 3749840 w 11218359"/>
                <a:gd name="connsiteY328" fmla="*/ 1439266 h 1439265"/>
                <a:gd name="connsiteX329" fmla="*/ 3761280 w 11218359"/>
                <a:gd name="connsiteY329" fmla="*/ 1439266 h 1439265"/>
                <a:gd name="connsiteX330" fmla="*/ 3772719 w 11218359"/>
                <a:gd name="connsiteY330" fmla="*/ 1439266 h 1439265"/>
                <a:gd name="connsiteX331" fmla="*/ 3784154 w 11218359"/>
                <a:gd name="connsiteY331" fmla="*/ 1439266 h 1439265"/>
                <a:gd name="connsiteX332" fmla="*/ 3795598 w 11218359"/>
                <a:gd name="connsiteY332" fmla="*/ 1439266 h 1439265"/>
                <a:gd name="connsiteX333" fmla="*/ 3807033 w 11218359"/>
                <a:gd name="connsiteY333" fmla="*/ 1439266 h 1439265"/>
                <a:gd name="connsiteX334" fmla="*/ 3818473 w 11218359"/>
                <a:gd name="connsiteY334" fmla="*/ 1439266 h 1439265"/>
                <a:gd name="connsiteX335" fmla="*/ 3829917 w 11218359"/>
                <a:gd name="connsiteY335" fmla="*/ 1439266 h 1439265"/>
                <a:gd name="connsiteX336" fmla="*/ 3841352 w 11218359"/>
                <a:gd name="connsiteY336" fmla="*/ 1439266 h 1439265"/>
                <a:gd name="connsiteX337" fmla="*/ 3852791 w 11218359"/>
                <a:gd name="connsiteY337" fmla="*/ 1439266 h 1439265"/>
                <a:gd name="connsiteX338" fmla="*/ 3864231 w 11218359"/>
                <a:gd name="connsiteY338" fmla="*/ 1439266 h 1439265"/>
                <a:gd name="connsiteX339" fmla="*/ 3875670 w 11218359"/>
                <a:gd name="connsiteY339" fmla="*/ 1439266 h 1439265"/>
                <a:gd name="connsiteX340" fmla="*/ 3887110 w 11218359"/>
                <a:gd name="connsiteY340" fmla="*/ 1439266 h 1439265"/>
                <a:gd name="connsiteX341" fmla="*/ 3898549 w 11218359"/>
                <a:gd name="connsiteY341" fmla="*/ 1439266 h 1439265"/>
                <a:gd name="connsiteX342" fmla="*/ 3909989 w 11218359"/>
                <a:gd name="connsiteY342" fmla="*/ 1439266 h 1439265"/>
                <a:gd name="connsiteX343" fmla="*/ 3921447 w 11218359"/>
                <a:gd name="connsiteY343" fmla="*/ 1439266 h 1439265"/>
                <a:gd name="connsiteX344" fmla="*/ 3932878 w 11218359"/>
                <a:gd name="connsiteY344" fmla="*/ 1439266 h 1439265"/>
                <a:gd name="connsiteX345" fmla="*/ 3944307 w 11218359"/>
                <a:gd name="connsiteY345" fmla="*/ 1439266 h 1439265"/>
                <a:gd name="connsiteX346" fmla="*/ 3955737 w 11218359"/>
                <a:gd name="connsiteY346" fmla="*/ 1439266 h 1439265"/>
                <a:gd name="connsiteX347" fmla="*/ 3967167 w 11218359"/>
                <a:gd name="connsiteY347" fmla="*/ 1439266 h 1439265"/>
                <a:gd name="connsiteX348" fmla="*/ 3978645 w 11218359"/>
                <a:gd name="connsiteY348" fmla="*/ 1439266 h 1439265"/>
                <a:gd name="connsiteX349" fmla="*/ 3990075 w 11218359"/>
                <a:gd name="connsiteY349" fmla="*/ 1439266 h 1439265"/>
                <a:gd name="connsiteX350" fmla="*/ 4001505 w 11218359"/>
                <a:gd name="connsiteY350" fmla="*/ 1439266 h 1439265"/>
                <a:gd name="connsiteX351" fmla="*/ 4012935 w 11218359"/>
                <a:gd name="connsiteY351" fmla="*/ 1439266 h 1439265"/>
                <a:gd name="connsiteX352" fmla="*/ 4024365 w 11218359"/>
                <a:gd name="connsiteY352" fmla="*/ 1439266 h 1439265"/>
                <a:gd name="connsiteX353" fmla="*/ 4035843 w 11218359"/>
                <a:gd name="connsiteY353" fmla="*/ 1439266 h 1439265"/>
                <a:gd name="connsiteX354" fmla="*/ 4047273 w 11218359"/>
                <a:gd name="connsiteY354" fmla="*/ 1439266 h 1439265"/>
                <a:gd name="connsiteX355" fmla="*/ 4058702 w 11218359"/>
                <a:gd name="connsiteY355" fmla="*/ 1439266 h 1439265"/>
                <a:gd name="connsiteX356" fmla="*/ 4070133 w 11218359"/>
                <a:gd name="connsiteY356" fmla="*/ 1439266 h 1439265"/>
                <a:gd name="connsiteX357" fmla="*/ 4081563 w 11218359"/>
                <a:gd name="connsiteY357" fmla="*/ 1439266 h 1439265"/>
                <a:gd name="connsiteX358" fmla="*/ 4093040 w 11218359"/>
                <a:gd name="connsiteY358" fmla="*/ 1439266 h 1439265"/>
                <a:gd name="connsiteX359" fmla="*/ 4104471 w 11218359"/>
                <a:gd name="connsiteY359" fmla="*/ 1439266 h 1439265"/>
                <a:gd name="connsiteX360" fmla="*/ 4115900 w 11218359"/>
                <a:gd name="connsiteY360" fmla="*/ 1439266 h 1439265"/>
                <a:gd name="connsiteX361" fmla="*/ 4127330 w 11218359"/>
                <a:gd name="connsiteY361" fmla="*/ 1439266 h 1439265"/>
                <a:gd name="connsiteX362" fmla="*/ 4138760 w 11218359"/>
                <a:gd name="connsiteY362" fmla="*/ 1439266 h 1439265"/>
                <a:gd name="connsiteX363" fmla="*/ 4150238 w 11218359"/>
                <a:gd name="connsiteY363" fmla="*/ 1439266 h 1439265"/>
                <a:gd name="connsiteX364" fmla="*/ 4161668 w 11218359"/>
                <a:gd name="connsiteY364" fmla="*/ 1439266 h 1439265"/>
                <a:gd name="connsiteX365" fmla="*/ 4173098 w 11218359"/>
                <a:gd name="connsiteY365" fmla="*/ 1439266 h 1439265"/>
                <a:gd name="connsiteX366" fmla="*/ 4184528 w 11218359"/>
                <a:gd name="connsiteY366" fmla="*/ 1439266 h 1439265"/>
                <a:gd name="connsiteX367" fmla="*/ 4195958 w 11218359"/>
                <a:gd name="connsiteY367" fmla="*/ 1439266 h 1439265"/>
                <a:gd name="connsiteX368" fmla="*/ 4207436 w 11218359"/>
                <a:gd name="connsiteY368" fmla="*/ 1439266 h 1439265"/>
                <a:gd name="connsiteX369" fmla="*/ 4218865 w 11218359"/>
                <a:gd name="connsiteY369" fmla="*/ 1439266 h 1439265"/>
                <a:gd name="connsiteX370" fmla="*/ 4230296 w 11218359"/>
                <a:gd name="connsiteY370" fmla="*/ 1439266 h 1439265"/>
                <a:gd name="connsiteX371" fmla="*/ 4241726 w 11218359"/>
                <a:gd name="connsiteY371" fmla="*/ 1439266 h 1439265"/>
                <a:gd name="connsiteX372" fmla="*/ 4253156 w 11218359"/>
                <a:gd name="connsiteY372" fmla="*/ 1439266 h 1439265"/>
                <a:gd name="connsiteX373" fmla="*/ 4264634 w 11218359"/>
                <a:gd name="connsiteY373" fmla="*/ 1439266 h 1439265"/>
                <a:gd name="connsiteX374" fmla="*/ 4276063 w 11218359"/>
                <a:gd name="connsiteY374" fmla="*/ 1439266 h 1439265"/>
                <a:gd name="connsiteX375" fmla="*/ 4287493 w 11218359"/>
                <a:gd name="connsiteY375" fmla="*/ 1439266 h 1439265"/>
                <a:gd name="connsiteX376" fmla="*/ 4298923 w 11218359"/>
                <a:gd name="connsiteY376" fmla="*/ 1439266 h 1439265"/>
                <a:gd name="connsiteX377" fmla="*/ 4310353 w 11218359"/>
                <a:gd name="connsiteY377" fmla="*/ 1439266 h 1439265"/>
                <a:gd name="connsiteX378" fmla="*/ 4321831 w 11218359"/>
                <a:gd name="connsiteY378" fmla="*/ 1439266 h 1439265"/>
                <a:gd name="connsiteX379" fmla="*/ 4333261 w 11218359"/>
                <a:gd name="connsiteY379" fmla="*/ 1439266 h 1439265"/>
                <a:gd name="connsiteX380" fmla="*/ 4344691 w 11218359"/>
                <a:gd name="connsiteY380" fmla="*/ 1439266 h 1439265"/>
                <a:gd name="connsiteX381" fmla="*/ 4356121 w 11218359"/>
                <a:gd name="connsiteY381" fmla="*/ 1439266 h 1439265"/>
                <a:gd name="connsiteX382" fmla="*/ 4367551 w 11218359"/>
                <a:gd name="connsiteY382" fmla="*/ 1439266 h 1439265"/>
                <a:gd name="connsiteX383" fmla="*/ 4379028 w 11218359"/>
                <a:gd name="connsiteY383" fmla="*/ 1439266 h 1439265"/>
                <a:gd name="connsiteX384" fmla="*/ 4390458 w 11218359"/>
                <a:gd name="connsiteY384" fmla="*/ 1439266 h 1439265"/>
                <a:gd name="connsiteX385" fmla="*/ 4401889 w 11218359"/>
                <a:gd name="connsiteY385" fmla="*/ 1439266 h 1439265"/>
                <a:gd name="connsiteX386" fmla="*/ 4413319 w 11218359"/>
                <a:gd name="connsiteY386" fmla="*/ 1439266 h 1439265"/>
                <a:gd name="connsiteX387" fmla="*/ 4424749 w 11218359"/>
                <a:gd name="connsiteY387" fmla="*/ 1439266 h 1439265"/>
                <a:gd name="connsiteX388" fmla="*/ 4436226 w 11218359"/>
                <a:gd name="connsiteY388" fmla="*/ 1439266 h 1439265"/>
                <a:gd name="connsiteX389" fmla="*/ 4447656 w 11218359"/>
                <a:gd name="connsiteY389" fmla="*/ 1439266 h 1439265"/>
                <a:gd name="connsiteX390" fmla="*/ 4459086 w 11218359"/>
                <a:gd name="connsiteY390" fmla="*/ 1439266 h 1439265"/>
                <a:gd name="connsiteX391" fmla="*/ 4470516 w 11218359"/>
                <a:gd name="connsiteY391" fmla="*/ 1439266 h 1439265"/>
                <a:gd name="connsiteX392" fmla="*/ 4481946 w 11218359"/>
                <a:gd name="connsiteY392" fmla="*/ 1439266 h 1439265"/>
                <a:gd name="connsiteX393" fmla="*/ 4493424 w 11218359"/>
                <a:gd name="connsiteY393" fmla="*/ 1439266 h 1439265"/>
                <a:gd name="connsiteX394" fmla="*/ 4504854 w 11218359"/>
                <a:gd name="connsiteY394" fmla="*/ 1439266 h 1439265"/>
                <a:gd name="connsiteX395" fmla="*/ 4516284 w 11218359"/>
                <a:gd name="connsiteY395" fmla="*/ 1439266 h 1439265"/>
                <a:gd name="connsiteX396" fmla="*/ 4527714 w 11218359"/>
                <a:gd name="connsiteY396" fmla="*/ 1439266 h 1439265"/>
                <a:gd name="connsiteX397" fmla="*/ 4539144 w 11218359"/>
                <a:gd name="connsiteY397" fmla="*/ 1439266 h 1439265"/>
                <a:gd name="connsiteX398" fmla="*/ 4550621 w 11218359"/>
                <a:gd name="connsiteY398" fmla="*/ 1439266 h 1439265"/>
                <a:gd name="connsiteX399" fmla="*/ 4562051 w 11218359"/>
                <a:gd name="connsiteY399" fmla="*/ 1439266 h 1439265"/>
                <a:gd name="connsiteX400" fmla="*/ 4573482 w 11218359"/>
                <a:gd name="connsiteY400" fmla="*/ 1439266 h 1439265"/>
                <a:gd name="connsiteX401" fmla="*/ 4584912 w 11218359"/>
                <a:gd name="connsiteY401" fmla="*/ 1439266 h 1439265"/>
                <a:gd name="connsiteX402" fmla="*/ 4596341 w 11218359"/>
                <a:gd name="connsiteY402" fmla="*/ 1439266 h 1439265"/>
                <a:gd name="connsiteX403" fmla="*/ 4607771 w 11218359"/>
                <a:gd name="connsiteY403" fmla="*/ 1439266 h 1439265"/>
                <a:gd name="connsiteX404" fmla="*/ 4619249 w 11218359"/>
                <a:gd name="connsiteY404" fmla="*/ 1439266 h 1439265"/>
                <a:gd name="connsiteX405" fmla="*/ 4630679 w 11218359"/>
                <a:gd name="connsiteY405" fmla="*/ 1439266 h 1439265"/>
                <a:gd name="connsiteX406" fmla="*/ 4642109 w 11218359"/>
                <a:gd name="connsiteY406" fmla="*/ 1439266 h 1439265"/>
                <a:gd name="connsiteX407" fmla="*/ 4653539 w 11218359"/>
                <a:gd name="connsiteY407" fmla="*/ 893907 h 1439265"/>
                <a:gd name="connsiteX408" fmla="*/ 4664969 w 11218359"/>
                <a:gd name="connsiteY408" fmla="*/ 115681 h 1439265"/>
                <a:gd name="connsiteX409" fmla="*/ 4676447 w 11218359"/>
                <a:gd name="connsiteY409" fmla="*/ 118686 h 1439265"/>
                <a:gd name="connsiteX410" fmla="*/ 4687877 w 11218359"/>
                <a:gd name="connsiteY410" fmla="*/ 214841 h 1439265"/>
                <a:gd name="connsiteX411" fmla="*/ 4699306 w 11218359"/>
                <a:gd name="connsiteY411" fmla="*/ 243383 h 1439265"/>
                <a:gd name="connsiteX412" fmla="*/ 4710737 w 11218359"/>
                <a:gd name="connsiteY412" fmla="*/ 241883 h 1439265"/>
                <a:gd name="connsiteX413" fmla="*/ 4722167 w 11218359"/>
                <a:gd name="connsiteY413" fmla="*/ 606957 h 1439265"/>
                <a:gd name="connsiteX414" fmla="*/ 4733644 w 11218359"/>
                <a:gd name="connsiteY414" fmla="*/ 564890 h 1439265"/>
                <a:gd name="connsiteX415" fmla="*/ 4745075 w 11218359"/>
                <a:gd name="connsiteY415" fmla="*/ 238877 h 1439265"/>
                <a:gd name="connsiteX416" fmla="*/ 4756504 w 11218359"/>
                <a:gd name="connsiteY416" fmla="*/ 0 h 1439265"/>
                <a:gd name="connsiteX417" fmla="*/ 4767934 w 11218359"/>
                <a:gd name="connsiteY417" fmla="*/ 99155 h 1439265"/>
                <a:gd name="connsiteX418" fmla="*/ 4779364 w 11218359"/>
                <a:gd name="connsiteY418" fmla="*/ 121691 h 1439265"/>
                <a:gd name="connsiteX419" fmla="*/ 4790842 w 11218359"/>
                <a:gd name="connsiteY419" fmla="*/ 438693 h 1439265"/>
                <a:gd name="connsiteX420" fmla="*/ 4802272 w 11218359"/>
                <a:gd name="connsiteY420" fmla="*/ 465734 h 1439265"/>
                <a:gd name="connsiteX421" fmla="*/ 4813702 w 11218359"/>
                <a:gd name="connsiteY421" fmla="*/ 676065 h 1439265"/>
                <a:gd name="connsiteX422" fmla="*/ 4825132 w 11218359"/>
                <a:gd name="connsiteY422" fmla="*/ 363574 h 1439265"/>
                <a:gd name="connsiteX423" fmla="*/ 4836562 w 11218359"/>
                <a:gd name="connsiteY423" fmla="*/ 283950 h 1439265"/>
                <a:gd name="connsiteX424" fmla="*/ 4848040 w 11218359"/>
                <a:gd name="connsiteY424" fmla="*/ 19531 h 1439265"/>
                <a:gd name="connsiteX425" fmla="*/ 4859469 w 11218359"/>
                <a:gd name="connsiteY425" fmla="*/ 1038135 h 1439265"/>
                <a:gd name="connsiteX426" fmla="*/ 4870899 w 11218359"/>
                <a:gd name="connsiteY426" fmla="*/ 1430250 h 1439265"/>
                <a:gd name="connsiteX427" fmla="*/ 4882330 w 11218359"/>
                <a:gd name="connsiteY427" fmla="*/ 1439266 h 1439265"/>
                <a:gd name="connsiteX428" fmla="*/ 4893760 w 11218359"/>
                <a:gd name="connsiteY428" fmla="*/ 1439266 h 1439265"/>
                <a:gd name="connsiteX429" fmla="*/ 4905237 w 11218359"/>
                <a:gd name="connsiteY429" fmla="*/ 1439266 h 1439265"/>
                <a:gd name="connsiteX430" fmla="*/ 4916667 w 11218359"/>
                <a:gd name="connsiteY430" fmla="*/ 1439266 h 1439265"/>
                <a:gd name="connsiteX431" fmla="*/ 4928097 w 11218359"/>
                <a:gd name="connsiteY431" fmla="*/ 1439266 h 1439265"/>
                <a:gd name="connsiteX432" fmla="*/ 4939527 w 11218359"/>
                <a:gd name="connsiteY432" fmla="*/ 1439266 h 1439265"/>
                <a:gd name="connsiteX433" fmla="*/ 4950957 w 11218359"/>
                <a:gd name="connsiteY433" fmla="*/ 1439266 h 1439265"/>
                <a:gd name="connsiteX434" fmla="*/ 4962435 w 11218359"/>
                <a:gd name="connsiteY434" fmla="*/ 1439266 h 1439265"/>
                <a:gd name="connsiteX435" fmla="*/ 4973865 w 11218359"/>
                <a:gd name="connsiteY435" fmla="*/ 1439266 h 1439265"/>
                <a:gd name="connsiteX436" fmla="*/ 4985295 w 11218359"/>
                <a:gd name="connsiteY436" fmla="*/ 1439266 h 1439265"/>
                <a:gd name="connsiteX437" fmla="*/ 4996725 w 11218359"/>
                <a:gd name="connsiteY437" fmla="*/ 1439266 h 1439265"/>
                <a:gd name="connsiteX438" fmla="*/ 5008155 w 11218359"/>
                <a:gd name="connsiteY438" fmla="*/ 1437765 h 1439265"/>
                <a:gd name="connsiteX439" fmla="*/ 5019632 w 11218359"/>
                <a:gd name="connsiteY439" fmla="*/ 1439266 h 1439265"/>
                <a:gd name="connsiteX440" fmla="*/ 5031062 w 11218359"/>
                <a:gd name="connsiteY440" fmla="*/ 1439266 h 1439265"/>
                <a:gd name="connsiteX441" fmla="*/ 5042492 w 11218359"/>
                <a:gd name="connsiteY441" fmla="*/ 1439266 h 1439265"/>
                <a:gd name="connsiteX442" fmla="*/ 5053923 w 11218359"/>
                <a:gd name="connsiteY442" fmla="*/ 1439266 h 1439265"/>
                <a:gd name="connsiteX443" fmla="*/ 5065353 w 11218359"/>
                <a:gd name="connsiteY443" fmla="*/ 1439266 h 1439265"/>
                <a:gd name="connsiteX444" fmla="*/ 5076830 w 11218359"/>
                <a:gd name="connsiteY444" fmla="*/ 1439266 h 1439265"/>
                <a:gd name="connsiteX445" fmla="*/ 5088260 w 11218359"/>
                <a:gd name="connsiteY445" fmla="*/ 1439266 h 1439265"/>
                <a:gd name="connsiteX446" fmla="*/ 5099690 w 11218359"/>
                <a:gd name="connsiteY446" fmla="*/ 1439266 h 1439265"/>
                <a:gd name="connsiteX447" fmla="*/ 5111120 w 11218359"/>
                <a:gd name="connsiteY447" fmla="*/ 1439266 h 1439265"/>
                <a:gd name="connsiteX448" fmla="*/ 5122550 w 11218359"/>
                <a:gd name="connsiteY448" fmla="*/ 1439266 h 1439265"/>
                <a:gd name="connsiteX449" fmla="*/ 5134028 w 11218359"/>
                <a:gd name="connsiteY449" fmla="*/ 1439266 h 1439265"/>
                <a:gd name="connsiteX450" fmla="*/ 5145458 w 11218359"/>
                <a:gd name="connsiteY450" fmla="*/ 1439266 h 1439265"/>
                <a:gd name="connsiteX451" fmla="*/ 5156888 w 11218359"/>
                <a:gd name="connsiteY451" fmla="*/ 1439266 h 1439265"/>
                <a:gd name="connsiteX452" fmla="*/ 5168318 w 11218359"/>
                <a:gd name="connsiteY452" fmla="*/ 1439266 h 1439265"/>
                <a:gd name="connsiteX453" fmla="*/ 5179747 w 11218359"/>
                <a:gd name="connsiteY453" fmla="*/ 1439266 h 1439265"/>
                <a:gd name="connsiteX454" fmla="*/ 5191225 w 11218359"/>
                <a:gd name="connsiteY454" fmla="*/ 1439266 h 1439265"/>
                <a:gd name="connsiteX455" fmla="*/ 5202655 w 11218359"/>
                <a:gd name="connsiteY455" fmla="*/ 1439266 h 1439265"/>
                <a:gd name="connsiteX456" fmla="*/ 5214085 w 11218359"/>
                <a:gd name="connsiteY456" fmla="*/ 1439266 h 1439265"/>
                <a:gd name="connsiteX457" fmla="*/ 5225515 w 11218359"/>
                <a:gd name="connsiteY457" fmla="*/ 1439266 h 1439265"/>
                <a:gd name="connsiteX458" fmla="*/ 5236945 w 11218359"/>
                <a:gd name="connsiteY458" fmla="*/ 1439266 h 1439265"/>
                <a:gd name="connsiteX459" fmla="*/ 5248423 w 11218359"/>
                <a:gd name="connsiteY459" fmla="*/ 1439266 h 1439265"/>
                <a:gd name="connsiteX460" fmla="*/ 5259853 w 11218359"/>
                <a:gd name="connsiteY460" fmla="*/ 1439266 h 1439265"/>
                <a:gd name="connsiteX461" fmla="*/ 5271283 w 11218359"/>
                <a:gd name="connsiteY461" fmla="*/ 1439266 h 1439265"/>
                <a:gd name="connsiteX462" fmla="*/ 5282713 w 11218359"/>
                <a:gd name="connsiteY462" fmla="*/ 1439266 h 1439265"/>
                <a:gd name="connsiteX463" fmla="*/ 5294143 w 11218359"/>
                <a:gd name="connsiteY463" fmla="*/ 1439266 h 1439265"/>
                <a:gd name="connsiteX464" fmla="*/ 5305621 w 11218359"/>
                <a:gd name="connsiteY464" fmla="*/ 1439266 h 1439265"/>
                <a:gd name="connsiteX465" fmla="*/ 5317051 w 11218359"/>
                <a:gd name="connsiteY465" fmla="*/ 1439266 h 1439265"/>
                <a:gd name="connsiteX466" fmla="*/ 5328481 w 11218359"/>
                <a:gd name="connsiteY466" fmla="*/ 1439266 h 1439265"/>
                <a:gd name="connsiteX467" fmla="*/ 5339910 w 11218359"/>
                <a:gd name="connsiteY467" fmla="*/ 1439266 h 1439265"/>
                <a:gd name="connsiteX468" fmla="*/ 5351340 w 11218359"/>
                <a:gd name="connsiteY468" fmla="*/ 1439266 h 1439265"/>
                <a:gd name="connsiteX469" fmla="*/ 5362818 w 11218359"/>
                <a:gd name="connsiteY469" fmla="*/ 1439266 h 1439265"/>
                <a:gd name="connsiteX470" fmla="*/ 5374248 w 11218359"/>
                <a:gd name="connsiteY470" fmla="*/ 1439266 h 1439265"/>
                <a:gd name="connsiteX471" fmla="*/ 5385678 w 11218359"/>
                <a:gd name="connsiteY471" fmla="*/ 1439266 h 1439265"/>
                <a:gd name="connsiteX472" fmla="*/ 5397108 w 11218359"/>
                <a:gd name="connsiteY472" fmla="*/ 1439266 h 1439265"/>
                <a:gd name="connsiteX473" fmla="*/ 5408538 w 11218359"/>
                <a:gd name="connsiteY473" fmla="*/ 1439266 h 1439265"/>
                <a:gd name="connsiteX474" fmla="*/ 5420016 w 11218359"/>
                <a:gd name="connsiteY474" fmla="*/ 1439266 h 1439265"/>
                <a:gd name="connsiteX475" fmla="*/ 5431446 w 11218359"/>
                <a:gd name="connsiteY475" fmla="*/ 1439266 h 1439265"/>
                <a:gd name="connsiteX476" fmla="*/ 5442876 w 11218359"/>
                <a:gd name="connsiteY476" fmla="*/ 1439266 h 1439265"/>
                <a:gd name="connsiteX477" fmla="*/ 5454306 w 11218359"/>
                <a:gd name="connsiteY477" fmla="*/ 1439266 h 1439265"/>
                <a:gd name="connsiteX478" fmla="*/ 5465736 w 11218359"/>
                <a:gd name="connsiteY478" fmla="*/ 1439266 h 1439265"/>
                <a:gd name="connsiteX479" fmla="*/ 5477214 w 11218359"/>
                <a:gd name="connsiteY479" fmla="*/ 1439266 h 1439265"/>
                <a:gd name="connsiteX480" fmla="*/ 5488643 w 11218359"/>
                <a:gd name="connsiteY480" fmla="*/ 1439266 h 1439265"/>
                <a:gd name="connsiteX481" fmla="*/ 5500073 w 11218359"/>
                <a:gd name="connsiteY481" fmla="*/ 1439266 h 1439265"/>
                <a:gd name="connsiteX482" fmla="*/ 5511503 w 11218359"/>
                <a:gd name="connsiteY482" fmla="*/ 1439266 h 1439265"/>
                <a:gd name="connsiteX483" fmla="*/ 5522933 w 11218359"/>
                <a:gd name="connsiteY483" fmla="*/ 1439266 h 1439265"/>
                <a:gd name="connsiteX484" fmla="*/ 5534411 w 11218359"/>
                <a:gd name="connsiteY484" fmla="*/ 1439266 h 1439265"/>
                <a:gd name="connsiteX485" fmla="*/ 5545841 w 11218359"/>
                <a:gd name="connsiteY485" fmla="*/ 1439266 h 1439265"/>
                <a:gd name="connsiteX486" fmla="*/ 5557271 w 11218359"/>
                <a:gd name="connsiteY486" fmla="*/ 1439266 h 1439265"/>
                <a:gd name="connsiteX487" fmla="*/ 5568701 w 11218359"/>
                <a:gd name="connsiteY487" fmla="*/ 1439266 h 1439265"/>
                <a:gd name="connsiteX488" fmla="*/ 5580131 w 11218359"/>
                <a:gd name="connsiteY488" fmla="*/ 1439266 h 1439265"/>
                <a:gd name="connsiteX489" fmla="*/ 5591609 w 11218359"/>
                <a:gd name="connsiteY489" fmla="*/ 1439266 h 1439265"/>
                <a:gd name="connsiteX490" fmla="*/ 5603038 w 11218359"/>
                <a:gd name="connsiteY490" fmla="*/ 1439266 h 1439265"/>
                <a:gd name="connsiteX491" fmla="*/ 5614469 w 11218359"/>
                <a:gd name="connsiteY491" fmla="*/ 1439266 h 1439265"/>
                <a:gd name="connsiteX492" fmla="*/ 5625899 w 11218359"/>
                <a:gd name="connsiteY492" fmla="*/ 1439266 h 1439265"/>
                <a:gd name="connsiteX493" fmla="*/ 5637329 w 11218359"/>
                <a:gd name="connsiteY493" fmla="*/ 1439266 h 1439265"/>
                <a:gd name="connsiteX494" fmla="*/ 5648759 w 11218359"/>
                <a:gd name="connsiteY494" fmla="*/ 1439266 h 1439265"/>
                <a:gd name="connsiteX495" fmla="*/ 5660236 w 11218359"/>
                <a:gd name="connsiteY495" fmla="*/ 1439266 h 1439265"/>
                <a:gd name="connsiteX496" fmla="*/ 5671666 w 11218359"/>
                <a:gd name="connsiteY496" fmla="*/ 1439266 h 1439265"/>
                <a:gd name="connsiteX497" fmla="*/ 5683096 w 11218359"/>
                <a:gd name="connsiteY497" fmla="*/ 1439266 h 1439265"/>
                <a:gd name="connsiteX498" fmla="*/ 5694526 w 11218359"/>
                <a:gd name="connsiteY498" fmla="*/ 1439266 h 1439265"/>
                <a:gd name="connsiteX499" fmla="*/ 5705956 w 11218359"/>
                <a:gd name="connsiteY499" fmla="*/ 1439266 h 1439265"/>
                <a:gd name="connsiteX500" fmla="*/ 5717434 w 11218359"/>
                <a:gd name="connsiteY500" fmla="*/ 1439266 h 1439265"/>
                <a:gd name="connsiteX501" fmla="*/ 5728864 w 11218359"/>
                <a:gd name="connsiteY501" fmla="*/ 1439266 h 1439265"/>
                <a:gd name="connsiteX502" fmla="*/ 5740294 w 11218359"/>
                <a:gd name="connsiteY502" fmla="*/ 1439266 h 1439265"/>
                <a:gd name="connsiteX503" fmla="*/ 5751724 w 11218359"/>
                <a:gd name="connsiteY503" fmla="*/ 1439266 h 1439265"/>
                <a:gd name="connsiteX504" fmla="*/ 5763154 w 11218359"/>
                <a:gd name="connsiteY504" fmla="*/ 1439266 h 1439265"/>
                <a:gd name="connsiteX505" fmla="*/ 5774631 w 11218359"/>
                <a:gd name="connsiteY505" fmla="*/ 1439266 h 1439265"/>
                <a:gd name="connsiteX506" fmla="*/ 5786062 w 11218359"/>
                <a:gd name="connsiteY506" fmla="*/ 1439266 h 1439265"/>
                <a:gd name="connsiteX507" fmla="*/ 5797492 w 11218359"/>
                <a:gd name="connsiteY507" fmla="*/ 1439266 h 1439265"/>
                <a:gd name="connsiteX508" fmla="*/ 5808921 w 11218359"/>
                <a:gd name="connsiteY508" fmla="*/ 1439266 h 1439265"/>
                <a:gd name="connsiteX509" fmla="*/ 5820351 w 11218359"/>
                <a:gd name="connsiteY509" fmla="*/ 1439266 h 1439265"/>
                <a:gd name="connsiteX510" fmla="*/ 5831829 w 11218359"/>
                <a:gd name="connsiteY510" fmla="*/ 1439266 h 1439265"/>
                <a:gd name="connsiteX511" fmla="*/ 5843259 w 11218359"/>
                <a:gd name="connsiteY511" fmla="*/ 1439266 h 1439265"/>
                <a:gd name="connsiteX512" fmla="*/ 5854689 w 11218359"/>
                <a:gd name="connsiteY512" fmla="*/ 1439266 h 1439265"/>
                <a:gd name="connsiteX513" fmla="*/ 5866119 w 11218359"/>
                <a:gd name="connsiteY513" fmla="*/ 1439266 h 1439265"/>
                <a:gd name="connsiteX514" fmla="*/ 5877549 w 11218359"/>
                <a:gd name="connsiteY514" fmla="*/ 1439266 h 1439265"/>
                <a:gd name="connsiteX515" fmla="*/ 5889027 w 11218359"/>
                <a:gd name="connsiteY515" fmla="*/ 1439266 h 1439265"/>
                <a:gd name="connsiteX516" fmla="*/ 5900457 w 11218359"/>
                <a:gd name="connsiteY516" fmla="*/ 1439266 h 1439265"/>
                <a:gd name="connsiteX517" fmla="*/ 5911887 w 11218359"/>
                <a:gd name="connsiteY517" fmla="*/ 1439266 h 1439265"/>
                <a:gd name="connsiteX518" fmla="*/ 5923317 w 11218359"/>
                <a:gd name="connsiteY518" fmla="*/ 1439266 h 1439265"/>
                <a:gd name="connsiteX519" fmla="*/ 5934747 w 11218359"/>
                <a:gd name="connsiteY519" fmla="*/ 1439266 h 1439265"/>
                <a:gd name="connsiteX520" fmla="*/ 5946225 w 11218359"/>
                <a:gd name="connsiteY520" fmla="*/ 1439266 h 1439265"/>
                <a:gd name="connsiteX521" fmla="*/ 5957655 w 11218359"/>
                <a:gd name="connsiteY521" fmla="*/ 1439266 h 1439265"/>
                <a:gd name="connsiteX522" fmla="*/ 5969084 w 11218359"/>
                <a:gd name="connsiteY522" fmla="*/ 1439266 h 1439265"/>
                <a:gd name="connsiteX523" fmla="*/ 5980514 w 11218359"/>
                <a:gd name="connsiteY523" fmla="*/ 1439266 h 1439265"/>
                <a:gd name="connsiteX524" fmla="*/ 5991944 w 11218359"/>
                <a:gd name="connsiteY524" fmla="*/ 1439266 h 1439265"/>
                <a:gd name="connsiteX525" fmla="*/ 6003422 w 11218359"/>
                <a:gd name="connsiteY525" fmla="*/ 1439266 h 1439265"/>
                <a:gd name="connsiteX526" fmla="*/ 6014852 w 11218359"/>
                <a:gd name="connsiteY526" fmla="*/ 1439266 h 1439265"/>
                <a:gd name="connsiteX527" fmla="*/ 6026282 w 11218359"/>
                <a:gd name="connsiteY527" fmla="*/ 1439266 h 1439265"/>
                <a:gd name="connsiteX528" fmla="*/ 6037712 w 11218359"/>
                <a:gd name="connsiteY528" fmla="*/ 1439266 h 1439265"/>
                <a:gd name="connsiteX529" fmla="*/ 6049142 w 11218359"/>
                <a:gd name="connsiteY529" fmla="*/ 1439266 h 1439265"/>
                <a:gd name="connsiteX530" fmla="*/ 6060620 w 11218359"/>
                <a:gd name="connsiteY530" fmla="*/ 1439266 h 1439265"/>
                <a:gd name="connsiteX531" fmla="*/ 6072049 w 11218359"/>
                <a:gd name="connsiteY531" fmla="*/ 1439266 h 1439265"/>
                <a:gd name="connsiteX532" fmla="*/ 6083480 w 11218359"/>
                <a:gd name="connsiteY532" fmla="*/ 1439266 h 1439265"/>
                <a:gd name="connsiteX533" fmla="*/ 6094910 w 11218359"/>
                <a:gd name="connsiteY533" fmla="*/ 1439266 h 1439265"/>
                <a:gd name="connsiteX534" fmla="*/ 6106340 w 11218359"/>
                <a:gd name="connsiteY534" fmla="*/ 1439266 h 1439265"/>
                <a:gd name="connsiteX535" fmla="*/ 6117818 w 11218359"/>
                <a:gd name="connsiteY535" fmla="*/ 1439266 h 1439265"/>
                <a:gd name="connsiteX536" fmla="*/ 6129247 w 11218359"/>
                <a:gd name="connsiteY536" fmla="*/ 1439266 h 1439265"/>
                <a:gd name="connsiteX537" fmla="*/ 6140677 w 11218359"/>
                <a:gd name="connsiteY537" fmla="*/ 1439266 h 1439265"/>
                <a:gd name="connsiteX538" fmla="*/ 6152107 w 11218359"/>
                <a:gd name="connsiteY538" fmla="*/ 1439266 h 1439265"/>
                <a:gd name="connsiteX539" fmla="*/ 6163537 w 11218359"/>
                <a:gd name="connsiteY539" fmla="*/ 1439266 h 1439265"/>
                <a:gd name="connsiteX540" fmla="*/ 6175015 w 11218359"/>
                <a:gd name="connsiteY540" fmla="*/ 1439266 h 1439265"/>
                <a:gd name="connsiteX541" fmla="*/ 6186445 w 11218359"/>
                <a:gd name="connsiteY541" fmla="*/ 1439266 h 1439265"/>
                <a:gd name="connsiteX542" fmla="*/ 6197875 w 11218359"/>
                <a:gd name="connsiteY542" fmla="*/ 1439266 h 1439265"/>
                <a:gd name="connsiteX543" fmla="*/ 6209305 w 11218359"/>
                <a:gd name="connsiteY543" fmla="*/ 1439266 h 1439265"/>
                <a:gd name="connsiteX544" fmla="*/ 6220735 w 11218359"/>
                <a:gd name="connsiteY544" fmla="*/ 1439266 h 1439265"/>
                <a:gd name="connsiteX545" fmla="*/ 6232212 w 11218359"/>
                <a:gd name="connsiteY545" fmla="*/ 1439266 h 1439265"/>
                <a:gd name="connsiteX546" fmla="*/ 6243642 w 11218359"/>
                <a:gd name="connsiteY546" fmla="*/ 1439266 h 1439265"/>
                <a:gd name="connsiteX547" fmla="*/ 6255073 w 11218359"/>
                <a:gd name="connsiteY547" fmla="*/ 1439266 h 1439265"/>
                <a:gd name="connsiteX548" fmla="*/ 6266503 w 11218359"/>
                <a:gd name="connsiteY548" fmla="*/ 1439266 h 1439265"/>
                <a:gd name="connsiteX549" fmla="*/ 6277933 w 11218359"/>
                <a:gd name="connsiteY549" fmla="*/ 1439266 h 1439265"/>
                <a:gd name="connsiteX550" fmla="*/ 6289410 w 11218359"/>
                <a:gd name="connsiteY550" fmla="*/ 1439266 h 1439265"/>
                <a:gd name="connsiteX551" fmla="*/ 6300840 w 11218359"/>
                <a:gd name="connsiteY551" fmla="*/ 1439266 h 1439265"/>
                <a:gd name="connsiteX552" fmla="*/ 6312270 w 11218359"/>
                <a:gd name="connsiteY552" fmla="*/ 1439266 h 1439265"/>
                <a:gd name="connsiteX553" fmla="*/ 6323700 w 11218359"/>
                <a:gd name="connsiteY553" fmla="*/ 1439266 h 1439265"/>
                <a:gd name="connsiteX554" fmla="*/ 6335130 w 11218359"/>
                <a:gd name="connsiteY554" fmla="*/ 1439266 h 1439265"/>
                <a:gd name="connsiteX555" fmla="*/ 6346608 w 11218359"/>
                <a:gd name="connsiteY555" fmla="*/ 1439266 h 1439265"/>
                <a:gd name="connsiteX556" fmla="*/ 6358038 w 11218359"/>
                <a:gd name="connsiteY556" fmla="*/ 1439266 h 1439265"/>
                <a:gd name="connsiteX557" fmla="*/ 6369468 w 11218359"/>
                <a:gd name="connsiteY557" fmla="*/ 1439266 h 1439265"/>
                <a:gd name="connsiteX558" fmla="*/ 6380898 w 11218359"/>
                <a:gd name="connsiteY558" fmla="*/ 1439266 h 1439265"/>
                <a:gd name="connsiteX559" fmla="*/ 6392328 w 11218359"/>
                <a:gd name="connsiteY559" fmla="*/ 1439266 h 1439265"/>
                <a:gd name="connsiteX560" fmla="*/ 6403805 w 11218359"/>
                <a:gd name="connsiteY560" fmla="*/ 1439266 h 1439265"/>
                <a:gd name="connsiteX561" fmla="*/ 6415235 w 11218359"/>
                <a:gd name="connsiteY561" fmla="*/ 1439266 h 1439265"/>
                <a:gd name="connsiteX562" fmla="*/ 6426666 w 11218359"/>
                <a:gd name="connsiteY562" fmla="*/ 1439266 h 1439265"/>
                <a:gd name="connsiteX563" fmla="*/ 6438096 w 11218359"/>
                <a:gd name="connsiteY563" fmla="*/ 1439266 h 1439265"/>
                <a:gd name="connsiteX564" fmla="*/ 6449525 w 11218359"/>
                <a:gd name="connsiteY564" fmla="*/ 1439266 h 1439265"/>
                <a:gd name="connsiteX565" fmla="*/ 6461003 w 11218359"/>
                <a:gd name="connsiteY565" fmla="*/ 1439266 h 1439265"/>
                <a:gd name="connsiteX566" fmla="*/ 6472433 w 11218359"/>
                <a:gd name="connsiteY566" fmla="*/ 1439266 h 1439265"/>
                <a:gd name="connsiteX567" fmla="*/ 6483863 w 11218359"/>
                <a:gd name="connsiteY567" fmla="*/ 1439266 h 1439265"/>
                <a:gd name="connsiteX568" fmla="*/ 6495293 w 11218359"/>
                <a:gd name="connsiteY568" fmla="*/ 1439266 h 1439265"/>
                <a:gd name="connsiteX569" fmla="*/ 6506723 w 11218359"/>
                <a:gd name="connsiteY569" fmla="*/ 1439266 h 1439265"/>
                <a:gd name="connsiteX570" fmla="*/ 6518201 w 11218359"/>
                <a:gd name="connsiteY570" fmla="*/ 1439266 h 1439265"/>
                <a:gd name="connsiteX571" fmla="*/ 6529631 w 11218359"/>
                <a:gd name="connsiteY571" fmla="*/ 1439266 h 1439265"/>
                <a:gd name="connsiteX572" fmla="*/ 6541061 w 11218359"/>
                <a:gd name="connsiteY572" fmla="*/ 1439266 h 1439265"/>
                <a:gd name="connsiteX573" fmla="*/ 6552490 w 11218359"/>
                <a:gd name="connsiteY573" fmla="*/ 1439266 h 1439265"/>
                <a:gd name="connsiteX574" fmla="*/ 6563921 w 11218359"/>
                <a:gd name="connsiteY574" fmla="*/ 1439266 h 1439265"/>
                <a:gd name="connsiteX575" fmla="*/ 6575398 w 11218359"/>
                <a:gd name="connsiteY575" fmla="*/ 1439266 h 1439265"/>
                <a:gd name="connsiteX576" fmla="*/ 6586828 w 11218359"/>
                <a:gd name="connsiteY576" fmla="*/ 1439266 h 1439265"/>
                <a:gd name="connsiteX577" fmla="*/ 6598259 w 11218359"/>
                <a:gd name="connsiteY577" fmla="*/ 1439266 h 1439265"/>
                <a:gd name="connsiteX578" fmla="*/ 6609688 w 11218359"/>
                <a:gd name="connsiteY578" fmla="*/ 1439266 h 1439265"/>
                <a:gd name="connsiteX579" fmla="*/ 6621118 w 11218359"/>
                <a:gd name="connsiteY579" fmla="*/ 1439266 h 1439265"/>
                <a:gd name="connsiteX580" fmla="*/ 6632596 w 11218359"/>
                <a:gd name="connsiteY580" fmla="*/ 1439266 h 1439265"/>
                <a:gd name="connsiteX581" fmla="*/ 6644026 w 11218359"/>
                <a:gd name="connsiteY581" fmla="*/ 1439266 h 1439265"/>
                <a:gd name="connsiteX582" fmla="*/ 6655456 w 11218359"/>
                <a:gd name="connsiteY582" fmla="*/ 1439266 h 1439265"/>
                <a:gd name="connsiteX583" fmla="*/ 6666886 w 11218359"/>
                <a:gd name="connsiteY583" fmla="*/ 1439266 h 1439265"/>
                <a:gd name="connsiteX584" fmla="*/ 6678316 w 11218359"/>
                <a:gd name="connsiteY584" fmla="*/ 1439266 h 1439265"/>
                <a:gd name="connsiteX585" fmla="*/ 6689794 w 11218359"/>
                <a:gd name="connsiteY585" fmla="*/ 1439266 h 1439265"/>
                <a:gd name="connsiteX586" fmla="*/ 6701224 w 11218359"/>
                <a:gd name="connsiteY586" fmla="*/ 1439266 h 1439265"/>
                <a:gd name="connsiteX587" fmla="*/ 6712653 w 11218359"/>
                <a:gd name="connsiteY587" fmla="*/ 1439266 h 1439265"/>
                <a:gd name="connsiteX588" fmla="*/ 6724083 w 11218359"/>
                <a:gd name="connsiteY588" fmla="*/ 1439266 h 1439265"/>
                <a:gd name="connsiteX589" fmla="*/ 6735514 w 11218359"/>
                <a:gd name="connsiteY589" fmla="*/ 1439266 h 1439265"/>
                <a:gd name="connsiteX590" fmla="*/ 6746944 w 11218359"/>
                <a:gd name="connsiteY590" fmla="*/ 1439266 h 1439265"/>
                <a:gd name="connsiteX591" fmla="*/ 6758421 w 11218359"/>
                <a:gd name="connsiteY591" fmla="*/ 1439266 h 1439265"/>
                <a:gd name="connsiteX592" fmla="*/ 6769851 w 11218359"/>
                <a:gd name="connsiteY592" fmla="*/ 1439266 h 1439265"/>
                <a:gd name="connsiteX593" fmla="*/ 6781281 w 11218359"/>
                <a:gd name="connsiteY593" fmla="*/ 1439266 h 1439265"/>
                <a:gd name="connsiteX594" fmla="*/ 6792711 w 11218359"/>
                <a:gd name="connsiteY594" fmla="*/ 1439266 h 1439265"/>
                <a:gd name="connsiteX595" fmla="*/ 6804141 w 11218359"/>
                <a:gd name="connsiteY595" fmla="*/ 1439266 h 1439265"/>
                <a:gd name="connsiteX596" fmla="*/ 6815619 w 11218359"/>
                <a:gd name="connsiteY596" fmla="*/ 1439266 h 1439265"/>
                <a:gd name="connsiteX597" fmla="*/ 6827049 w 11218359"/>
                <a:gd name="connsiteY597" fmla="*/ 1439266 h 1439265"/>
                <a:gd name="connsiteX598" fmla="*/ 6838479 w 11218359"/>
                <a:gd name="connsiteY598" fmla="*/ 1439266 h 1439265"/>
                <a:gd name="connsiteX599" fmla="*/ 6849909 w 11218359"/>
                <a:gd name="connsiteY599" fmla="*/ 1439266 h 1439265"/>
                <a:gd name="connsiteX600" fmla="*/ 6861339 w 11218359"/>
                <a:gd name="connsiteY600" fmla="*/ 1439266 h 1439265"/>
                <a:gd name="connsiteX601" fmla="*/ 6872816 w 11218359"/>
                <a:gd name="connsiteY601" fmla="*/ 1439266 h 1439265"/>
                <a:gd name="connsiteX602" fmla="*/ 6884246 w 11218359"/>
                <a:gd name="connsiteY602" fmla="*/ 1439266 h 1439265"/>
                <a:gd name="connsiteX603" fmla="*/ 6895676 w 11218359"/>
                <a:gd name="connsiteY603" fmla="*/ 1439266 h 1439265"/>
                <a:gd name="connsiteX604" fmla="*/ 6907107 w 11218359"/>
                <a:gd name="connsiteY604" fmla="*/ 1439266 h 1439265"/>
                <a:gd name="connsiteX605" fmla="*/ 6918537 w 11218359"/>
                <a:gd name="connsiteY605" fmla="*/ 1439266 h 1439265"/>
                <a:gd name="connsiteX606" fmla="*/ 6930014 w 11218359"/>
                <a:gd name="connsiteY606" fmla="*/ 1439266 h 1439265"/>
                <a:gd name="connsiteX607" fmla="*/ 6941444 w 11218359"/>
                <a:gd name="connsiteY607" fmla="*/ 1439266 h 1439265"/>
                <a:gd name="connsiteX608" fmla="*/ 6952874 w 11218359"/>
                <a:gd name="connsiteY608" fmla="*/ 1439266 h 1439265"/>
                <a:gd name="connsiteX609" fmla="*/ 6964304 w 11218359"/>
                <a:gd name="connsiteY609" fmla="*/ 1439266 h 1439265"/>
                <a:gd name="connsiteX610" fmla="*/ 6975734 w 11218359"/>
                <a:gd name="connsiteY610" fmla="*/ 1439266 h 1439265"/>
                <a:gd name="connsiteX611" fmla="*/ 6987212 w 11218359"/>
                <a:gd name="connsiteY611" fmla="*/ 1439266 h 1439265"/>
                <a:gd name="connsiteX612" fmla="*/ 6998642 w 11218359"/>
                <a:gd name="connsiteY612" fmla="*/ 1439266 h 1439265"/>
                <a:gd name="connsiteX613" fmla="*/ 7010072 w 11218359"/>
                <a:gd name="connsiteY613" fmla="*/ 1439266 h 1439265"/>
                <a:gd name="connsiteX614" fmla="*/ 7021502 w 11218359"/>
                <a:gd name="connsiteY614" fmla="*/ 1439266 h 1439265"/>
                <a:gd name="connsiteX615" fmla="*/ 7032931 w 11218359"/>
                <a:gd name="connsiteY615" fmla="*/ 1439266 h 1439265"/>
                <a:gd name="connsiteX616" fmla="*/ 7044409 w 11218359"/>
                <a:gd name="connsiteY616" fmla="*/ 1439266 h 1439265"/>
                <a:gd name="connsiteX617" fmla="*/ 7055839 w 11218359"/>
                <a:gd name="connsiteY617" fmla="*/ 1439266 h 1439265"/>
                <a:gd name="connsiteX618" fmla="*/ 7067269 w 11218359"/>
                <a:gd name="connsiteY618" fmla="*/ 1439266 h 1439265"/>
                <a:gd name="connsiteX619" fmla="*/ 7078700 w 11218359"/>
                <a:gd name="connsiteY619" fmla="*/ 1439266 h 1439265"/>
                <a:gd name="connsiteX620" fmla="*/ 7090129 w 11218359"/>
                <a:gd name="connsiteY620" fmla="*/ 1439266 h 1439265"/>
                <a:gd name="connsiteX621" fmla="*/ 7101607 w 11218359"/>
                <a:gd name="connsiteY621" fmla="*/ 1439266 h 1439265"/>
                <a:gd name="connsiteX622" fmla="*/ 7113037 w 11218359"/>
                <a:gd name="connsiteY622" fmla="*/ 1439266 h 1439265"/>
                <a:gd name="connsiteX623" fmla="*/ 7124467 w 11218359"/>
                <a:gd name="connsiteY623" fmla="*/ 1439266 h 1439265"/>
                <a:gd name="connsiteX624" fmla="*/ 7135897 w 11218359"/>
                <a:gd name="connsiteY624" fmla="*/ 1439266 h 1439265"/>
                <a:gd name="connsiteX625" fmla="*/ 7147327 w 11218359"/>
                <a:gd name="connsiteY625" fmla="*/ 1439266 h 1439265"/>
                <a:gd name="connsiteX626" fmla="*/ 7158805 w 11218359"/>
                <a:gd name="connsiteY626" fmla="*/ 1439266 h 1439265"/>
                <a:gd name="connsiteX627" fmla="*/ 7170235 w 11218359"/>
                <a:gd name="connsiteY627" fmla="*/ 1439266 h 1439265"/>
                <a:gd name="connsiteX628" fmla="*/ 7181665 w 11218359"/>
                <a:gd name="connsiteY628" fmla="*/ 1439266 h 1439265"/>
                <a:gd name="connsiteX629" fmla="*/ 7193094 w 11218359"/>
                <a:gd name="connsiteY629" fmla="*/ 1439266 h 1439265"/>
                <a:gd name="connsiteX630" fmla="*/ 7204524 w 11218359"/>
                <a:gd name="connsiteY630" fmla="*/ 1439266 h 1439265"/>
                <a:gd name="connsiteX631" fmla="*/ 7216002 w 11218359"/>
                <a:gd name="connsiteY631" fmla="*/ 1439266 h 1439265"/>
                <a:gd name="connsiteX632" fmla="*/ 7227432 w 11218359"/>
                <a:gd name="connsiteY632" fmla="*/ 1439266 h 1439265"/>
                <a:gd name="connsiteX633" fmla="*/ 7238862 w 11218359"/>
                <a:gd name="connsiteY633" fmla="*/ 1439266 h 1439265"/>
                <a:gd name="connsiteX634" fmla="*/ 7250292 w 11218359"/>
                <a:gd name="connsiteY634" fmla="*/ 1439266 h 1439265"/>
                <a:gd name="connsiteX635" fmla="*/ 7261722 w 11218359"/>
                <a:gd name="connsiteY635" fmla="*/ 1439266 h 1439265"/>
                <a:gd name="connsiteX636" fmla="*/ 7273200 w 11218359"/>
                <a:gd name="connsiteY636" fmla="*/ 1439266 h 1439265"/>
                <a:gd name="connsiteX637" fmla="*/ 7284630 w 11218359"/>
                <a:gd name="connsiteY637" fmla="*/ 1439266 h 1439265"/>
                <a:gd name="connsiteX638" fmla="*/ 7296060 w 11218359"/>
                <a:gd name="connsiteY638" fmla="*/ 1439266 h 1439265"/>
                <a:gd name="connsiteX639" fmla="*/ 7307490 w 11218359"/>
                <a:gd name="connsiteY639" fmla="*/ 1439266 h 1439265"/>
                <a:gd name="connsiteX640" fmla="*/ 7318920 w 11218359"/>
                <a:gd name="connsiteY640" fmla="*/ 1439266 h 1439265"/>
                <a:gd name="connsiteX641" fmla="*/ 7330398 w 11218359"/>
                <a:gd name="connsiteY641" fmla="*/ 1439266 h 1439265"/>
                <a:gd name="connsiteX642" fmla="*/ 7341828 w 11218359"/>
                <a:gd name="connsiteY642" fmla="*/ 1439266 h 1439265"/>
                <a:gd name="connsiteX643" fmla="*/ 7353257 w 11218359"/>
                <a:gd name="connsiteY643" fmla="*/ 1439266 h 1439265"/>
                <a:gd name="connsiteX644" fmla="*/ 7364687 w 11218359"/>
                <a:gd name="connsiteY644" fmla="*/ 1439266 h 1439265"/>
                <a:gd name="connsiteX645" fmla="*/ 7376117 w 11218359"/>
                <a:gd name="connsiteY645" fmla="*/ 1439266 h 1439265"/>
                <a:gd name="connsiteX646" fmla="*/ 7387595 w 11218359"/>
                <a:gd name="connsiteY646" fmla="*/ 1439266 h 1439265"/>
                <a:gd name="connsiteX647" fmla="*/ 7399025 w 11218359"/>
                <a:gd name="connsiteY647" fmla="*/ 1439266 h 1439265"/>
                <a:gd name="connsiteX648" fmla="*/ 7410455 w 11218359"/>
                <a:gd name="connsiteY648" fmla="*/ 1439266 h 1439265"/>
                <a:gd name="connsiteX649" fmla="*/ 7421885 w 11218359"/>
                <a:gd name="connsiteY649" fmla="*/ 1439266 h 1439265"/>
                <a:gd name="connsiteX650" fmla="*/ 7433315 w 11218359"/>
                <a:gd name="connsiteY650" fmla="*/ 1439266 h 1439265"/>
                <a:gd name="connsiteX651" fmla="*/ 7444793 w 11218359"/>
                <a:gd name="connsiteY651" fmla="*/ 1439266 h 1439265"/>
                <a:gd name="connsiteX652" fmla="*/ 7456222 w 11218359"/>
                <a:gd name="connsiteY652" fmla="*/ 1439266 h 1439265"/>
                <a:gd name="connsiteX653" fmla="*/ 7467653 w 11218359"/>
                <a:gd name="connsiteY653" fmla="*/ 1439266 h 1439265"/>
                <a:gd name="connsiteX654" fmla="*/ 7479083 w 11218359"/>
                <a:gd name="connsiteY654" fmla="*/ 1439266 h 1439265"/>
                <a:gd name="connsiteX655" fmla="*/ 7490513 w 11218359"/>
                <a:gd name="connsiteY655" fmla="*/ 1439266 h 1439265"/>
                <a:gd name="connsiteX656" fmla="*/ 7501990 w 11218359"/>
                <a:gd name="connsiteY656" fmla="*/ 1439266 h 1439265"/>
                <a:gd name="connsiteX657" fmla="*/ 7513420 w 11218359"/>
                <a:gd name="connsiteY657" fmla="*/ 1439266 h 1439265"/>
                <a:gd name="connsiteX658" fmla="*/ 7524850 w 11218359"/>
                <a:gd name="connsiteY658" fmla="*/ 1439266 h 1439265"/>
                <a:gd name="connsiteX659" fmla="*/ 7536280 w 11218359"/>
                <a:gd name="connsiteY659" fmla="*/ 1439266 h 1439265"/>
                <a:gd name="connsiteX660" fmla="*/ 7547710 w 11218359"/>
                <a:gd name="connsiteY660" fmla="*/ 1439266 h 1439265"/>
                <a:gd name="connsiteX661" fmla="*/ 7559188 w 11218359"/>
                <a:gd name="connsiteY661" fmla="*/ 1439266 h 1439265"/>
                <a:gd name="connsiteX662" fmla="*/ 7570618 w 11218359"/>
                <a:gd name="connsiteY662" fmla="*/ 1439266 h 1439265"/>
                <a:gd name="connsiteX663" fmla="*/ 7582048 w 11218359"/>
                <a:gd name="connsiteY663" fmla="*/ 1439266 h 1439265"/>
                <a:gd name="connsiteX664" fmla="*/ 7593478 w 11218359"/>
                <a:gd name="connsiteY664" fmla="*/ 1439266 h 1439265"/>
                <a:gd name="connsiteX665" fmla="*/ 7604908 w 11218359"/>
                <a:gd name="connsiteY665" fmla="*/ 1439266 h 1439265"/>
                <a:gd name="connsiteX666" fmla="*/ 7616385 w 11218359"/>
                <a:gd name="connsiteY666" fmla="*/ 1439266 h 1439265"/>
                <a:gd name="connsiteX667" fmla="*/ 7627815 w 11218359"/>
                <a:gd name="connsiteY667" fmla="*/ 1439266 h 1439265"/>
                <a:gd name="connsiteX668" fmla="*/ 7639246 w 11218359"/>
                <a:gd name="connsiteY668" fmla="*/ 1439266 h 1439265"/>
                <a:gd name="connsiteX669" fmla="*/ 7650676 w 11218359"/>
                <a:gd name="connsiteY669" fmla="*/ 1439266 h 1439265"/>
                <a:gd name="connsiteX670" fmla="*/ 7662106 w 11218359"/>
                <a:gd name="connsiteY670" fmla="*/ 1439266 h 1439265"/>
                <a:gd name="connsiteX671" fmla="*/ 7673583 w 11218359"/>
                <a:gd name="connsiteY671" fmla="*/ 1439266 h 1439265"/>
                <a:gd name="connsiteX672" fmla="*/ 7685013 w 11218359"/>
                <a:gd name="connsiteY672" fmla="*/ 1439266 h 1439265"/>
                <a:gd name="connsiteX673" fmla="*/ 7696443 w 11218359"/>
                <a:gd name="connsiteY673" fmla="*/ 1439266 h 1439265"/>
                <a:gd name="connsiteX674" fmla="*/ 7707873 w 11218359"/>
                <a:gd name="connsiteY674" fmla="*/ 1439266 h 1439265"/>
                <a:gd name="connsiteX675" fmla="*/ 7719303 w 11218359"/>
                <a:gd name="connsiteY675" fmla="*/ 1439266 h 1439265"/>
                <a:gd name="connsiteX676" fmla="*/ 7730733 w 11218359"/>
                <a:gd name="connsiteY676" fmla="*/ 1439266 h 1439265"/>
                <a:gd name="connsiteX677" fmla="*/ 7742211 w 11218359"/>
                <a:gd name="connsiteY677" fmla="*/ 1439266 h 1439265"/>
                <a:gd name="connsiteX678" fmla="*/ 7753641 w 11218359"/>
                <a:gd name="connsiteY678" fmla="*/ 1439266 h 1439265"/>
                <a:gd name="connsiteX679" fmla="*/ 7765071 w 11218359"/>
                <a:gd name="connsiteY679" fmla="*/ 1439266 h 1439265"/>
                <a:gd name="connsiteX680" fmla="*/ 7776501 w 11218359"/>
                <a:gd name="connsiteY680" fmla="*/ 1439266 h 1439265"/>
                <a:gd name="connsiteX681" fmla="*/ 7787931 w 11218359"/>
                <a:gd name="connsiteY681" fmla="*/ 1439266 h 1439265"/>
                <a:gd name="connsiteX682" fmla="*/ 7799408 w 11218359"/>
                <a:gd name="connsiteY682" fmla="*/ 1439266 h 1439265"/>
                <a:gd name="connsiteX683" fmla="*/ 7810839 w 11218359"/>
                <a:gd name="connsiteY683" fmla="*/ 1439266 h 1439265"/>
                <a:gd name="connsiteX684" fmla="*/ 7822268 w 11218359"/>
                <a:gd name="connsiteY684" fmla="*/ 1439266 h 1439265"/>
                <a:gd name="connsiteX685" fmla="*/ 7833698 w 11218359"/>
                <a:gd name="connsiteY685" fmla="*/ 1439266 h 1439265"/>
                <a:gd name="connsiteX686" fmla="*/ 7845128 w 11218359"/>
                <a:gd name="connsiteY686" fmla="*/ 1439266 h 1439265"/>
                <a:gd name="connsiteX687" fmla="*/ 7856606 w 11218359"/>
                <a:gd name="connsiteY687" fmla="*/ 1439266 h 1439265"/>
                <a:gd name="connsiteX688" fmla="*/ 7868036 w 11218359"/>
                <a:gd name="connsiteY688" fmla="*/ 1439266 h 1439265"/>
                <a:gd name="connsiteX689" fmla="*/ 7879466 w 11218359"/>
                <a:gd name="connsiteY689" fmla="*/ 1439266 h 1439265"/>
                <a:gd name="connsiteX690" fmla="*/ 7890896 w 11218359"/>
                <a:gd name="connsiteY690" fmla="*/ 1439266 h 1439265"/>
                <a:gd name="connsiteX691" fmla="*/ 7902326 w 11218359"/>
                <a:gd name="connsiteY691" fmla="*/ 1439266 h 1439265"/>
                <a:gd name="connsiteX692" fmla="*/ 7913804 w 11218359"/>
                <a:gd name="connsiteY692" fmla="*/ 1439266 h 1439265"/>
                <a:gd name="connsiteX693" fmla="*/ 7925234 w 11218359"/>
                <a:gd name="connsiteY693" fmla="*/ 1439266 h 1439265"/>
                <a:gd name="connsiteX694" fmla="*/ 7936663 w 11218359"/>
                <a:gd name="connsiteY694" fmla="*/ 1439266 h 1439265"/>
                <a:gd name="connsiteX695" fmla="*/ 7948094 w 11218359"/>
                <a:gd name="connsiteY695" fmla="*/ 1439266 h 1439265"/>
                <a:gd name="connsiteX696" fmla="*/ 7959524 w 11218359"/>
                <a:gd name="connsiteY696" fmla="*/ 1439266 h 1439265"/>
                <a:gd name="connsiteX697" fmla="*/ 7971001 w 11218359"/>
                <a:gd name="connsiteY697" fmla="*/ 1439266 h 1439265"/>
                <a:gd name="connsiteX698" fmla="*/ 7982431 w 11218359"/>
                <a:gd name="connsiteY698" fmla="*/ 1439266 h 1439265"/>
                <a:gd name="connsiteX699" fmla="*/ 7993861 w 11218359"/>
                <a:gd name="connsiteY699" fmla="*/ 1439266 h 1439265"/>
                <a:gd name="connsiteX700" fmla="*/ 8005291 w 11218359"/>
                <a:gd name="connsiteY700" fmla="*/ 1439266 h 1439265"/>
                <a:gd name="connsiteX701" fmla="*/ 8016721 w 11218359"/>
                <a:gd name="connsiteY701" fmla="*/ 1439266 h 1439265"/>
                <a:gd name="connsiteX702" fmla="*/ 8028199 w 11218359"/>
                <a:gd name="connsiteY702" fmla="*/ 1439266 h 1439265"/>
                <a:gd name="connsiteX703" fmla="*/ 8039629 w 11218359"/>
                <a:gd name="connsiteY703" fmla="*/ 1439266 h 1439265"/>
                <a:gd name="connsiteX704" fmla="*/ 8051059 w 11218359"/>
                <a:gd name="connsiteY704" fmla="*/ 1439266 h 1439265"/>
                <a:gd name="connsiteX705" fmla="*/ 8062489 w 11218359"/>
                <a:gd name="connsiteY705" fmla="*/ 1439266 h 1439265"/>
                <a:gd name="connsiteX706" fmla="*/ 8073919 w 11218359"/>
                <a:gd name="connsiteY706" fmla="*/ 1439266 h 1439265"/>
                <a:gd name="connsiteX707" fmla="*/ 8085396 w 11218359"/>
                <a:gd name="connsiteY707" fmla="*/ 1439266 h 1439265"/>
                <a:gd name="connsiteX708" fmla="*/ 8096826 w 11218359"/>
                <a:gd name="connsiteY708" fmla="*/ 1439266 h 1439265"/>
                <a:gd name="connsiteX709" fmla="*/ 8108256 w 11218359"/>
                <a:gd name="connsiteY709" fmla="*/ 1439266 h 1439265"/>
                <a:gd name="connsiteX710" fmla="*/ 8119687 w 11218359"/>
                <a:gd name="connsiteY710" fmla="*/ 1439266 h 1439265"/>
                <a:gd name="connsiteX711" fmla="*/ 8131117 w 11218359"/>
                <a:gd name="connsiteY711" fmla="*/ 1439266 h 1439265"/>
                <a:gd name="connsiteX712" fmla="*/ 8142594 w 11218359"/>
                <a:gd name="connsiteY712" fmla="*/ 1439266 h 1439265"/>
                <a:gd name="connsiteX713" fmla="*/ 8154024 w 11218359"/>
                <a:gd name="connsiteY713" fmla="*/ 1439266 h 1439265"/>
                <a:gd name="connsiteX714" fmla="*/ 8165454 w 11218359"/>
                <a:gd name="connsiteY714" fmla="*/ 1439266 h 1439265"/>
                <a:gd name="connsiteX715" fmla="*/ 8176884 w 11218359"/>
                <a:gd name="connsiteY715" fmla="*/ 1439266 h 1439265"/>
                <a:gd name="connsiteX716" fmla="*/ 8188314 w 11218359"/>
                <a:gd name="connsiteY716" fmla="*/ 1439266 h 1439265"/>
                <a:gd name="connsiteX717" fmla="*/ 8199792 w 11218359"/>
                <a:gd name="connsiteY717" fmla="*/ 1439266 h 1439265"/>
                <a:gd name="connsiteX718" fmla="*/ 8211222 w 11218359"/>
                <a:gd name="connsiteY718" fmla="*/ 1439266 h 1439265"/>
                <a:gd name="connsiteX719" fmla="*/ 8222652 w 11218359"/>
                <a:gd name="connsiteY719" fmla="*/ 1439266 h 1439265"/>
                <a:gd name="connsiteX720" fmla="*/ 8234082 w 11218359"/>
                <a:gd name="connsiteY720" fmla="*/ 1439266 h 1439265"/>
                <a:gd name="connsiteX721" fmla="*/ 8245512 w 11218359"/>
                <a:gd name="connsiteY721" fmla="*/ 1439266 h 1439265"/>
                <a:gd name="connsiteX722" fmla="*/ 8256989 w 11218359"/>
                <a:gd name="connsiteY722" fmla="*/ 1439266 h 1439265"/>
                <a:gd name="connsiteX723" fmla="*/ 8268419 w 11218359"/>
                <a:gd name="connsiteY723" fmla="*/ 1439266 h 1439265"/>
                <a:gd name="connsiteX724" fmla="*/ 8279850 w 11218359"/>
                <a:gd name="connsiteY724" fmla="*/ 1439266 h 1439265"/>
                <a:gd name="connsiteX725" fmla="*/ 8291280 w 11218359"/>
                <a:gd name="connsiteY725" fmla="*/ 1439266 h 1439265"/>
                <a:gd name="connsiteX726" fmla="*/ 8302709 w 11218359"/>
                <a:gd name="connsiteY726" fmla="*/ 1439266 h 1439265"/>
                <a:gd name="connsiteX727" fmla="*/ 8314187 w 11218359"/>
                <a:gd name="connsiteY727" fmla="*/ 1439266 h 1439265"/>
                <a:gd name="connsiteX728" fmla="*/ 8325617 w 11218359"/>
                <a:gd name="connsiteY728" fmla="*/ 1439266 h 1439265"/>
                <a:gd name="connsiteX729" fmla="*/ 8337047 w 11218359"/>
                <a:gd name="connsiteY729" fmla="*/ 1439266 h 1439265"/>
                <a:gd name="connsiteX730" fmla="*/ 8348477 w 11218359"/>
                <a:gd name="connsiteY730" fmla="*/ 1439266 h 1439265"/>
                <a:gd name="connsiteX731" fmla="*/ 8359907 w 11218359"/>
                <a:gd name="connsiteY731" fmla="*/ 1439266 h 1439265"/>
                <a:gd name="connsiteX732" fmla="*/ 8371385 w 11218359"/>
                <a:gd name="connsiteY732" fmla="*/ 1439266 h 1439265"/>
                <a:gd name="connsiteX733" fmla="*/ 8382815 w 11218359"/>
                <a:gd name="connsiteY733" fmla="*/ 1439266 h 1439265"/>
                <a:gd name="connsiteX734" fmla="*/ 8394245 w 11218359"/>
                <a:gd name="connsiteY734" fmla="*/ 1439266 h 1439265"/>
                <a:gd name="connsiteX735" fmla="*/ 8405674 w 11218359"/>
                <a:gd name="connsiteY735" fmla="*/ 1439266 h 1439265"/>
                <a:gd name="connsiteX736" fmla="*/ 8417104 w 11218359"/>
                <a:gd name="connsiteY736" fmla="*/ 1439266 h 1439265"/>
                <a:gd name="connsiteX737" fmla="*/ 8428582 w 11218359"/>
                <a:gd name="connsiteY737" fmla="*/ 1439266 h 1439265"/>
                <a:gd name="connsiteX738" fmla="*/ 8440012 w 11218359"/>
                <a:gd name="connsiteY738" fmla="*/ 1439266 h 1439265"/>
                <a:gd name="connsiteX739" fmla="*/ 8451442 w 11218359"/>
                <a:gd name="connsiteY739" fmla="*/ 1439266 h 1439265"/>
                <a:gd name="connsiteX740" fmla="*/ 8462872 w 11218359"/>
                <a:gd name="connsiteY740" fmla="*/ 1439266 h 1439265"/>
                <a:gd name="connsiteX741" fmla="*/ 8474302 w 11218359"/>
                <a:gd name="connsiteY741" fmla="*/ 1439266 h 1439265"/>
                <a:gd name="connsiteX742" fmla="*/ 8485780 w 11218359"/>
                <a:gd name="connsiteY742" fmla="*/ 1439266 h 1439265"/>
                <a:gd name="connsiteX743" fmla="*/ 8497210 w 11218359"/>
                <a:gd name="connsiteY743" fmla="*/ 1439266 h 1439265"/>
                <a:gd name="connsiteX744" fmla="*/ 8508640 w 11218359"/>
                <a:gd name="connsiteY744" fmla="*/ 1439266 h 1439265"/>
                <a:gd name="connsiteX745" fmla="*/ 8520069 w 11218359"/>
                <a:gd name="connsiteY745" fmla="*/ 1439266 h 1439265"/>
                <a:gd name="connsiteX746" fmla="*/ 8531500 w 11218359"/>
                <a:gd name="connsiteY746" fmla="*/ 1439266 h 1439265"/>
                <a:gd name="connsiteX747" fmla="*/ 8542977 w 11218359"/>
                <a:gd name="connsiteY747" fmla="*/ 1439266 h 1439265"/>
                <a:gd name="connsiteX748" fmla="*/ 8554407 w 11218359"/>
                <a:gd name="connsiteY748" fmla="*/ 1439266 h 1439265"/>
                <a:gd name="connsiteX749" fmla="*/ 8565837 w 11218359"/>
                <a:gd name="connsiteY749" fmla="*/ 1439266 h 1439265"/>
                <a:gd name="connsiteX750" fmla="*/ 8577267 w 11218359"/>
                <a:gd name="connsiteY750" fmla="*/ 1439266 h 1439265"/>
                <a:gd name="connsiteX751" fmla="*/ 8588697 w 11218359"/>
                <a:gd name="connsiteY751" fmla="*/ 1439266 h 1439265"/>
                <a:gd name="connsiteX752" fmla="*/ 8600175 w 11218359"/>
                <a:gd name="connsiteY752" fmla="*/ 1439266 h 1439265"/>
                <a:gd name="connsiteX753" fmla="*/ 8611605 w 11218359"/>
                <a:gd name="connsiteY753" fmla="*/ 1439266 h 1439265"/>
                <a:gd name="connsiteX754" fmla="*/ 8623035 w 11218359"/>
                <a:gd name="connsiteY754" fmla="*/ 1439266 h 1439265"/>
                <a:gd name="connsiteX755" fmla="*/ 8634465 w 11218359"/>
                <a:gd name="connsiteY755" fmla="*/ 1439266 h 1439265"/>
                <a:gd name="connsiteX756" fmla="*/ 8645895 w 11218359"/>
                <a:gd name="connsiteY756" fmla="*/ 1439266 h 1439265"/>
                <a:gd name="connsiteX757" fmla="*/ 8657373 w 11218359"/>
                <a:gd name="connsiteY757" fmla="*/ 1439266 h 1439265"/>
                <a:gd name="connsiteX758" fmla="*/ 8668802 w 11218359"/>
                <a:gd name="connsiteY758" fmla="*/ 1439266 h 1439265"/>
                <a:gd name="connsiteX759" fmla="*/ 8680232 w 11218359"/>
                <a:gd name="connsiteY759" fmla="*/ 1439266 h 1439265"/>
                <a:gd name="connsiteX760" fmla="*/ 8691662 w 11218359"/>
                <a:gd name="connsiteY760" fmla="*/ 1439266 h 1439265"/>
                <a:gd name="connsiteX761" fmla="*/ 8703093 w 11218359"/>
                <a:gd name="connsiteY761" fmla="*/ 1439266 h 1439265"/>
                <a:gd name="connsiteX762" fmla="*/ 8714570 w 11218359"/>
                <a:gd name="connsiteY762" fmla="*/ 1439266 h 1439265"/>
                <a:gd name="connsiteX763" fmla="*/ 8726000 w 11218359"/>
                <a:gd name="connsiteY763" fmla="*/ 1439266 h 1439265"/>
                <a:gd name="connsiteX764" fmla="*/ 8737430 w 11218359"/>
                <a:gd name="connsiteY764" fmla="*/ 1439266 h 1439265"/>
                <a:gd name="connsiteX765" fmla="*/ 8748860 w 11218359"/>
                <a:gd name="connsiteY765" fmla="*/ 1439266 h 1439265"/>
                <a:gd name="connsiteX766" fmla="*/ 8760290 w 11218359"/>
                <a:gd name="connsiteY766" fmla="*/ 1439266 h 1439265"/>
                <a:gd name="connsiteX767" fmla="*/ 8771768 w 11218359"/>
                <a:gd name="connsiteY767" fmla="*/ 1439266 h 1439265"/>
                <a:gd name="connsiteX768" fmla="*/ 8783198 w 11218359"/>
                <a:gd name="connsiteY768" fmla="*/ 1439266 h 1439265"/>
                <a:gd name="connsiteX769" fmla="*/ 8794628 w 11218359"/>
                <a:gd name="connsiteY769" fmla="*/ 1439266 h 1439265"/>
                <a:gd name="connsiteX770" fmla="*/ 8806058 w 11218359"/>
                <a:gd name="connsiteY770" fmla="*/ 1439266 h 1439265"/>
                <a:gd name="connsiteX771" fmla="*/ 8817488 w 11218359"/>
                <a:gd name="connsiteY771" fmla="*/ 1439266 h 1439265"/>
                <a:gd name="connsiteX772" fmla="*/ 8828918 w 11218359"/>
                <a:gd name="connsiteY772" fmla="*/ 1439266 h 1439265"/>
                <a:gd name="connsiteX773" fmla="*/ 8840395 w 11218359"/>
                <a:gd name="connsiteY773" fmla="*/ 1439266 h 1439265"/>
                <a:gd name="connsiteX774" fmla="*/ 8851825 w 11218359"/>
                <a:gd name="connsiteY774" fmla="*/ 1439266 h 1439265"/>
                <a:gd name="connsiteX775" fmla="*/ 8863256 w 11218359"/>
                <a:gd name="connsiteY775" fmla="*/ 1439266 h 1439265"/>
                <a:gd name="connsiteX776" fmla="*/ 8874686 w 11218359"/>
                <a:gd name="connsiteY776" fmla="*/ 1439266 h 1439265"/>
                <a:gd name="connsiteX777" fmla="*/ 8886115 w 11218359"/>
                <a:gd name="connsiteY777" fmla="*/ 1439266 h 1439265"/>
                <a:gd name="connsiteX778" fmla="*/ 8897593 w 11218359"/>
                <a:gd name="connsiteY778" fmla="*/ 1439266 h 1439265"/>
                <a:gd name="connsiteX779" fmla="*/ 8909022 w 11218359"/>
                <a:gd name="connsiteY779" fmla="*/ 1439266 h 1439265"/>
                <a:gd name="connsiteX780" fmla="*/ 8920453 w 11218359"/>
                <a:gd name="connsiteY780" fmla="*/ 1439266 h 1439265"/>
                <a:gd name="connsiteX781" fmla="*/ 8931883 w 11218359"/>
                <a:gd name="connsiteY781" fmla="*/ 1439266 h 1439265"/>
                <a:gd name="connsiteX782" fmla="*/ 8943313 w 11218359"/>
                <a:gd name="connsiteY782" fmla="*/ 1439266 h 1439265"/>
                <a:gd name="connsiteX783" fmla="*/ 8954791 w 11218359"/>
                <a:gd name="connsiteY783" fmla="*/ 1439266 h 1439265"/>
                <a:gd name="connsiteX784" fmla="*/ 8966220 w 11218359"/>
                <a:gd name="connsiteY784" fmla="*/ 1439266 h 1439265"/>
                <a:gd name="connsiteX785" fmla="*/ 8977651 w 11218359"/>
                <a:gd name="connsiteY785" fmla="*/ 1439266 h 1439265"/>
                <a:gd name="connsiteX786" fmla="*/ 8989080 w 11218359"/>
                <a:gd name="connsiteY786" fmla="*/ 1439266 h 1439265"/>
                <a:gd name="connsiteX787" fmla="*/ 9000511 w 11218359"/>
                <a:gd name="connsiteY787" fmla="*/ 1439266 h 1439265"/>
                <a:gd name="connsiteX788" fmla="*/ 9011988 w 11218359"/>
                <a:gd name="connsiteY788" fmla="*/ 1439266 h 1439265"/>
                <a:gd name="connsiteX789" fmla="*/ 9023418 w 11218359"/>
                <a:gd name="connsiteY789" fmla="*/ 1439266 h 1439265"/>
                <a:gd name="connsiteX790" fmla="*/ 9034849 w 11218359"/>
                <a:gd name="connsiteY790" fmla="*/ 1439266 h 1439265"/>
                <a:gd name="connsiteX791" fmla="*/ 9046278 w 11218359"/>
                <a:gd name="connsiteY791" fmla="*/ 1439266 h 1439265"/>
                <a:gd name="connsiteX792" fmla="*/ 9057709 w 11218359"/>
                <a:gd name="connsiteY792" fmla="*/ 1439266 h 1439265"/>
                <a:gd name="connsiteX793" fmla="*/ 9069186 w 11218359"/>
                <a:gd name="connsiteY793" fmla="*/ 1439266 h 1439265"/>
                <a:gd name="connsiteX794" fmla="*/ 9080615 w 11218359"/>
                <a:gd name="connsiteY794" fmla="*/ 1439266 h 1439265"/>
                <a:gd name="connsiteX795" fmla="*/ 9092046 w 11218359"/>
                <a:gd name="connsiteY795" fmla="*/ 1439266 h 1439265"/>
                <a:gd name="connsiteX796" fmla="*/ 9103476 w 11218359"/>
                <a:gd name="connsiteY796" fmla="*/ 1439266 h 1439265"/>
                <a:gd name="connsiteX797" fmla="*/ 9114906 w 11218359"/>
                <a:gd name="connsiteY797" fmla="*/ 1439266 h 1439265"/>
                <a:gd name="connsiteX798" fmla="*/ 9126384 w 11218359"/>
                <a:gd name="connsiteY798" fmla="*/ 1439266 h 1439265"/>
                <a:gd name="connsiteX799" fmla="*/ 9137813 w 11218359"/>
                <a:gd name="connsiteY799" fmla="*/ 1439266 h 1439265"/>
                <a:gd name="connsiteX800" fmla="*/ 9149244 w 11218359"/>
                <a:gd name="connsiteY800" fmla="*/ 1439266 h 1439265"/>
                <a:gd name="connsiteX801" fmla="*/ 9160673 w 11218359"/>
                <a:gd name="connsiteY801" fmla="*/ 1439266 h 1439265"/>
                <a:gd name="connsiteX802" fmla="*/ 9172104 w 11218359"/>
                <a:gd name="connsiteY802" fmla="*/ 1439266 h 1439265"/>
                <a:gd name="connsiteX803" fmla="*/ 9183581 w 11218359"/>
                <a:gd name="connsiteY803" fmla="*/ 1439266 h 1439265"/>
                <a:gd name="connsiteX804" fmla="*/ 9195011 w 11218359"/>
                <a:gd name="connsiteY804" fmla="*/ 1439266 h 1439265"/>
                <a:gd name="connsiteX805" fmla="*/ 9206442 w 11218359"/>
                <a:gd name="connsiteY805" fmla="*/ 1439266 h 1439265"/>
                <a:gd name="connsiteX806" fmla="*/ 9217871 w 11218359"/>
                <a:gd name="connsiteY806" fmla="*/ 1439266 h 1439265"/>
                <a:gd name="connsiteX807" fmla="*/ 9229301 w 11218359"/>
                <a:gd name="connsiteY807" fmla="*/ 1439266 h 1439265"/>
                <a:gd name="connsiteX808" fmla="*/ 9240779 w 11218359"/>
                <a:gd name="connsiteY808" fmla="*/ 1439266 h 1439265"/>
                <a:gd name="connsiteX809" fmla="*/ 9252209 w 11218359"/>
                <a:gd name="connsiteY809" fmla="*/ 1439266 h 1439265"/>
                <a:gd name="connsiteX810" fmla="*/ 9263639 w 11218359"/>
                <a:gd name="connsiteY810" fmla="*/ 1439266 h 1439265"/>
                <a:gd name="connsiteX811" fmla="*/ 9275069 w 11218359"/>
                <a:gd name="connsiteY811" fmla="*/ 1439266 h 1439265"/>
                <a:gd name="connsiteX812" fmla="*/ 9286498 w 11218359"/>
                <a:gd name="connsiteY812" fmla="*/ 1439266 h 1439265"/>
                <a:gd name="connsiteX813" fmla="*/ 9297977 w 11218359"/>
                <a:gd name="connsiteY813" fmla="*/ 1439266 h 1439265"/>
                <a:gd name="connsiteX814" fmla="*/ 9309406 w 11218359"/>
                <a:gd name="connsiteY814" fmla="*/ 1439266 h 1439265"/>
                <a:gd name="connsiteX815" fmla="*/ 9320837 w 11218359"/>
                <a:gd name="connsiteY815" fmla="*/ 1439266 h 1439265"/>
                <a:gd name="connsiteX816" fmla="*/ 9332266 w 11218359"/>
                <a:gd name="connsiteY816" fmla="*/ 1439266 h 1439265"/>
                <a:gd name="connsiteX817" fmla="*/ 9343696 w 11218359"/>
                <a:gd name="connsiteY817" fmla="*/ 1439266 h 1439265"/>
                <a:gd name="connsiteX818" fmla="*/ 9355174 w 11218359"/>
                <a:gd name="connsiteY818" fmla="*/ 1439266 h 1439265"/>
                <a:gd name="connsiteX819" fmla="*/ 9366604 w 11218359"/>
                <a:gd name="connsiteY819" fmla="*/ 1439266 h 1439265"/>
                <a:gd name="connsiteX820" fmla="*/ 9378035 w 11218359"/>
                <a:gd name="connsiteY820" fmla="*/ 1439266 h 1439265"/>
                <a:gd name="connsiteX821" fmla="*/ 9389464 w 11218359"/>
                <a:gd name="connsiteY821" fmla="*/ 1439266 h 1439265"/>
                <a:gd name="connsiteX822" fmla="*/ 9400894 w 11218359"/>
                <a:gd name="connsiteY822" fmla="*/ 1439266 h 1439265"/>
                <a:gd name="connsiteX823" fmla="*/ 9412372 w 11218359"/>
                <a:gd name="connsiteY823" fmla="*/ 1439266 h 1439265"/>
                <a:gd name="connsiteX824" fmla="*/ 9423802 w 11218359"/>
                <a:gd name="connsiteY824" fmla="*/ 1439266 h 1439265"/>
                <a:gd name="connsiteX825" fmla="*/ 9435232 w 11218359"/>
                <a:gd name="connsiteY825" fmla="*/ 1439266 h 1439265"/>
                <a:gd name="connsiteX826" fmla="*/ 9446662 w 11218359"/>
                <a:gd name="connsiteY826" fmla="*/ 1439266 h 1439265"/>
                <a:gd name="connsiteX827" fmla="*/ 9458091 w 11218359"/>
                <a:gd name="connsiteY827" fmla="*/ 1439266 h 1439265"/>
                <a:gd name="connsiteX828" fmla="*/ 9469570 w 11218359"/>
                <a:gd name="connsiteY828" fmla="*/ 1439266 h 1439265"/>
                <a:gd name="connsiteX829" fmla="*/ 9480999 w 11218359"/>
                <a:gd name="connsiteY829" fmla="*/ 1439266 h 1439265"/>
                <a:gd name="connsiteX830" fmla="*/ 9492429 w 11218359"/>
                <a:gd name="connsiteY830" fmla="*/ 1439266 h 1439265"/>
                <a:gd name="connsiteX831" fmla="*/ 9503859 w 11218359"/>
                <a:gd name="connsiteY831" fmla="*/ 1439266 h 1439265"/>
                <a:gd name="connsiteX832" fmla="*/ 9515289 w 11218359"/>
                <a:gd name="connsiteY832" fmla="*/ 1439266 h 1439265"/>
                <a:gd name="connsiteX833" fmla="*/ 9526767 w 11218359"/>
                <a:gd name="connsiteY833" fmla="*/ 1439266 h 1439265"/>
                <a:gd name="connsiteX834" fmla="*/ 9538197 w 11218359"/>
                <a:gd name="connsiteY834" fmla="*/ 1439266 h 1439265"/>
                <a:gd name="connsiteX835" fmla="*/ 9549626 w 11218359"/>
                <a:gd name="connsiteY835" fmla="*/ 1439266 h 1439265"/>
                <a:gd name="connsiteX836" fmla="*/ 9561057 w 11218359"/>
                <a:gd name="connsiteY836" fmla="*/ 1439266 h 1439265"/>
                <a:gd name="connsiteX837" fmla="*/ 9572487 w 11218359"/>
                <a:gd name="connsiteY837" fmla="*/ 1439266 h 1439265"/>
                <a:gd name="connsiteX838" fmla="*/ 9583965 w 11218359"/>
                <a:gd name="connsiteY838" fmla="*/ 1439266 h 1439265"/>
                <a:gd name="connsiteX839" fmla="*/ 9595395 w 11218359"/>
                <a:gd name="connsiteY839" fmla="*/ 1439266 h 1439265"/>
                <a:gd name="connsiteX840" fmla="*/ 9606824 w 11218359"/>
                <a:gd name="connsiteY840" fmla="*/ 1439266 h 1439265"/>
                <a:gd name="connsiteX841" fmla="*/ 9618255 w 11218359"/>
                <a:gd name="connsiteY841" fmla="*/ 1439266 h 1439265"/>
                <a:gd name="connsiteX842" fmla="*/ 9629684 w 11218359"/>
                <a:gd name="connsiteY842" fmla="*/ 1439266 h 1439265"/>
                <a:gd name="connsiteX843" fmla="*/ 9641163 w 11218359"/>
                <a:gd name="connsiteY843" fmla="*/ 1439266 h 1439265"/>
                <a:gd name="connsiteX844" fmla="*/ 9652592 w 11218359"/>
                <a:gd name="connsiteY844" fmla="*/ 1439266 h 1439265"/>
                <a:gd name="connsiteX845" fmla="*/ 9664022 w 11218359"/>
                <a:gd name="connsiteY845" fmla="*/ 1439266 h 1439265"/>
                <a:gd name="connsiteX846" fmla="*/ 9675452 w 11218359"/>
                <a:gd name="connsiteY846" fmla="*/ 1439266 h 1439265"/>
                <a:gd name="connsiteX847" fmla="*/ 9686882 w 11218359"/>
                <a:gd name="connsiteY847" fmla="*/ 1439266 h 1439265"/>
                <a:gd name="connsiteX848" fmla="*/ 9698360 w 11218359"/>
                <a:gd name="connsiteY848" fmla="*/ 1439266 h 1439265"/>
                <a:gd name="connsiteX849" fmla="*/ 9709790 w 11218359"/>
                <a:gd name="connsiteY849" fmla="*/ 1439266 h 1439265"/>
                <a:gd name="connsiteX850" fmla="*/ 9721219 w 11218359"/>
                <a:gd name="connsiteY850" fmla="*/ 1439266 h 1439265"/>
                <a:gd name="connsiteX851" fmla="*/ 9732650 w 11218359"/>
                <a:gd name="connsiteY851" fmla="*/ 1439266 h 1439265"/>
                <a:gd name="connsiteX852" fmla="*/ 9744080 w 11218359"/>
                <a:gd name="connsiteY852" fmla="*/ 1439266 h 1439265"/>
                <a:gd name="connsiteX853" fmla="*/ 9755557 w 11218359"/>
                <a:gd name="connsiteY853" fmla="*/ 1439266 h 1439265"/>
                <a:gd name="connsiteX854" fmla="*/ 9766988 w 11218359"/>
                <a:gd name="connsiteY854" fmla="*/ 1439266 h 1439265"/>
                <a:gd name="connsiteX855" fmla="*/ 9778417 w 11218359"/>
                <a:gd name="connsiteY855" fmla="*/ 1439266 h 1439265"/>
                <a:gd name="connsiteX856" fmla="*/ 9789848 w 11218359"/>
                <a:gd name="connsiteY856" fmla="*/ 1439266 h 1439265"/>
                <a:gd name="connsiteX857" fmla="*/ 9801277 w 11218359"/>
                <a:gd name="connsiteY857" fmla="*/ 1439266 h 1439265"/>
                <a:gd name="connsiteX858" fmla="*/ 9812755 w 11218359"/>
                <a:gd name="connsiteY858" fmla="*/ 1439266 h 1439265"/>
                <a:gd name="connsiteX859" fmla="*/ 9824185 w 11218359"/>
                <a:gd name="connsiteY859" fmla="*/ 1439266 h 1439265"/>
                <a:gd name="connsiteX860" fmla="*/ 9835615 w 11218359"/>
                <a:gd name="connsiteY860" fmla="*/ 1439266 h 1439265"/>
                <a:gd name="connsiteX861" fmla="*/ 9847045 w 11218359"/>
                <a:gd name="connsiteY861" fmla="*/ 1439266 h 1439265"/>
                <a:gd name="connsiteX862" fmla="*/ 9858475 w 11218359"/>
                <a:gd name="connsiteY862" fmla="*/ 1439266 h 1439265"/>
                <a:gd name="connsiteX863" fmla="*/ 9869952 w 11218359"/>
                <a:gd name="connsiteY863" fmla="*/ 1439266 h 1439265"/>
                <a:gd name="connsiteX864" fmla="*/ 9881383 w 11218359"/>
                <a:gd name="connsiteY864" fmla="*/ 1439266 h 1439265"/>
                <a:gd name="connsiteX865" fmla="*/ 9892812 w 11218359"/>
                <a:gd name="connsiteY865" fmla="*/ 1439266 h 1439265"/>
                <a:gd name="connsiteX866" fmla="*/ 9904243 w 11218359"/>
                <a:gd name="connsiteY866" fmla="*/ 1439266 h 1439265"/>
                <a:gd name="connsiteX867" fmla="*/ 9915673 w 11218359"/>
                <a:gd name="connsiteY867" fmla="*/ 1439266 h 1439265"/>
                <a:gd name="connsiteX868" fmla="*/ 9927102 w 11218359"/>
                <a:gd name="connsiteY868" fmla="*/ 1439266 h 1439265"/>
                <a:gd name="connsiteX869" fmla="*/ 9938581 w 11218359"/>
                <a:gd name="connsiteY869" fmla="*/ 1439266 h 1439265"/>
                <a:gd name="connsiteX870" fmla="*/ 9950010 w 11218359"/>
                <a:gd name="connsiteY870" fmla="*/ 1439266 h 1439265"/>
                <a:gd name="connsiteX871" fmla="*/ 9961441 w 11218359"/>
                <a:gd name="connsiteY871" fmla="*/ 1439266 h 1439265"/>
                <a:gd name="connsiteX872" fmla="*/ 9972870 w 11218359"/>
                <a:gd name="connsiteY872" fmla="*/ 1439266 h 1439265"/>
                <a:gd name="connsiteX873" fmla="*/ 9984300 w 11218359"/>
                <a:gd name="connsiteY873" fmla="*/ 1439266 h 1439265"/>
                <a:gd name="connsiteX874" fmla="*/ 9995778 w 11218359"/>
                <a:gd name="connsiteY874" fmla="*/ 1439266 h 1439265"/>
                <a:gd name="connsiteX875" fmla="*/ 10007208 w 11218359"/>
                <a:gd name="connsiteY875" fmla="*/ 1439266 h 1439265"/>
                <a:gd name="connsiteX876" fmla="*/ 10018638 w 11218359"/>
                <a:gd name="connsiteY876" fmla="*/ 1439266 h 1439265"/>
                <a:gd name="connsiteX877" fmla="*/ 10030068 w 11218359"/>
                <a:gd name="connsiteY877" fmla="*/ 1439266 h 1439265"/>
                <a:gd name="connsiteX878" fmla="*/ 10041498 w 11218359"/>
                <a:gd name="connsiteY878" fmla="*/ 1439266 h 1439265"/>
                <a:gd name="connsiteX879" fmla="*/ 10052976 w 11218359"/>
                <a:gd name="connsiteY879" fmla="*/ 1439266 h 1439265"/>
                <a:gd name="connsiteX880" fmla="*/ 10064405 w 11218359"/>
                <a:gd name="connsiteY880" fmla="*/ 1439266 h 1439265"/>
                <a:gd name="connsiteX881" fmla="*/ 10075835 w 11218359"/>
                <a:gd name="connsiteY881" fmla="*/ 1439266 h 1439265"/>
                <a:gd name="connsiteX882" fmla="*/ 10087266 w 11218359"/>
                <a:gd name="connsiteY882" fmla="*/ 1439266 h 1439265"/>
                <a:gd name="connsiteX883" fmla="*/ 10098695 w 11218359"/>
                <a:gd name="connsiteY883" fmla="*/ 1439266 h 1439265"/>
                <a:gd name="connsiteX884" fmla="*/ 10110174 w 11218359"/>
                <a:gd name="connsiteY884" fmla="*/ 1439266 h 1439265"/>
                <a:gd name="connsiteX885" fmla="*/ 10121603 w 11218359"/>
                <a:gd name="connsiteY885" fmla="*/ 1439266 h 1439265"/>
                <a:gd name="connsiteX886" fmla="*/ 10133033 w 11218359"/>
                <a:gd name="connsiteY886" fmla="*/ 1439266 h 1439265"/>
                <a:gd name="connsiteX887" fmla="*/ 10144463 w 11218359"/>
                <a:gd name="connsiteY887" fmla="*/ 1439266 h 1439265"/>
                <a:gd name="connsiteX888" fmla="*/ 10155893 w 11218359"/>
                <a:gd name="connsiteY888" fmla="*/ 1439266 h 1439265"/>
                <a:gd name="connsiteX889" fmla="*/ 10167371 w 11218359"/>
                <a:gd name="connsiteY889" fmla="*/ 1439266 h 1439265"/>
                <a:gd name="connsiteX890" fmla="*/ 10178801 w 11218359"/>
                <a:gd name="connsiteY890" fmla="*/ 1439266 h 1439265"/>
                <a:gd name="connsiteX891" fmla="*/ 10190230 w 11218359"/>
                <a:gd name="connsiteY891" fmla="*/ 1439266 h 1439265"/>
                <a:gd name="connsiteX892" fmla="*/ 10201661 w 11218359"/>
                <a:gd name="connsiteY892" fmla="*/ 1439266 h 1439265"/>
                <a:gd name="connsiteX893" fmla="*/ 10213091 w 11218359"/>
                <a:gd name="connsiteY893" fmla="*/ 1439266 h 1439265"/>
                <a:gd name="connsiteX894" fmla="*/ 10224569 w 11218359"/>
                <a:gd name="connsiteY894" fmla="*/ 1439266 h 1439265"/>
                <a:gd name="connsiteX895" fmla="*/ 10235998 w 11218359"/>
                <a:gd name="connsiteY895" fmla="*/ 1439266 h 1439265"/>
                <a:gd name="connsiteX896" fmla="*/ 10247428 w 11218359"/>
                <a:gd name="connsiteY896" fmla="*/ 1439266 h 1439265"/>
                <a:gd name="connsiteX897" fmla="*/ 10258859 w 11218359"/>
                <a:gd name="connsiteY897" fmla="*/ 1439266 h 1439265"/>
                <a:gd name="connsiteX898" fmla="*/ 10270288 w 11218359"/>
                <a:gd name="connsiteY898" fmla="*/ 1439266 h 1439265"/>
                <a:gd name="connsiteX899" fmla="*/ 10281767 w 11218359"/>
                <a:gd name="connsiteY899" fmla="*/ 1439266 h 1439265"/>
                <a:gd name="connsiteX900" fmla="*/ 10293196 w 11218359"/>
                <a:gd name="connsiteY900" fmla="*/ 1439266 h 1439265"/>
                <a:gd name="connsiteX901" fmla="*/ 10304626 w 11218359"/>
                <a:gd name="connsiteY901" fmla="*/ 1439266 h 1439265"/>
                <a:gd name="connsiteX902" fmla="*/ 10316056 w 11218359"/>
                <a:gd name="connsiteY902" fmla="*/ 1439266 h 1439265"/>
                <a:gd name="connsiteX903" fmla="*/ 10327486 w 11218359"/>
                <a:gd name="connsiteY903" fmla="*/ 1439266 h 1439265"/>
                <a:gd name="connsiteX904" fmla="*/ 10338963 w 11218359"/>
                <a:gd name="connsiteY904" fmla="*/ 1439266 h 1439265"/>
                <a:gd name="connsiteX905" fmla="*/ 10350394 w 11218359"/>
                <a:gd name="connsiteY905" fmla="*/ 1439266 h 1439265"/>
                <a:gd name="connsiteX906" fmla="*/ 10361823 w 11218359"/>
                <a:gd name="connsiteY906" fmla="*/ 1439266 h 1439265"/>
                <a:gd name="connsiteX907" fmla="*/ 10373254 w 11218359"/>
                <a:gd name="connsiteY907" fmla="*/ 1439266 h 1439265"/>
                <a:gd name="connsiteX908" fmla="*/ 10384684 w 11218359"/>
                <a:gd name="connsiteY908" fmla="*/ 1439266 h 1439265"/>
                <a:gd name="connsiteX909" fmla="*/ 10396161 w 11218359"/>
                <a:gd name="connsiteY909" fmla="*/ 1439266 h 1439265"/>
                <a:gd name="connsiteX910" fmla="*/ 10407591 w 11218359"/>
                <a:gd name="connsiteY910" fmla="*/ 1439266 h 1439265"/>
                <a:gd name="connsiteX911" fmla="*/ 10419021 w 11218359"/>
                <a:gd name="connsiteY911" fmla="*/ 1439266 h 1439265"/>
                <a:gd name="connsiteX912" fmla="*/ 10430452 w 11218359"/>
                <a:gd name="connsiteY912" fmla="*/ 1439266 h 1439265"/>
                <a:gd name="connsiteX913" fmla="*/ 10441881 w 11218359"/>
                <a:gd name="connsiteY913" fmla="*/ 1439266 h 1439265"/>
                <a:gd name="connsiteX914" fmla="*/ 10453358 w 11218359"/>
                <a:gd name="connsiteY914" fmla="*/ 1439266 h 1439265"/>
                <a:gd name="connsiteX915" fmla="*/ 10464789 w 11218359"/>
                <a:gd name="connsiteY915" fmla="*/ 1439266 h 1439265"/>
                <a:gd name="connsiteX916" fmla="*/ 10476219 w 11218359"/>
                <a:gd name="connsiteY916" fmla="*/ 1439266 h 1439265"/>
                <a:gd name="connsiteX917" fmla="*/ 10487649 w 11218359"/>
                <a:gd name="connsiteY917" fmla="*/ 1439266 h 1439265"/>
                <a:gd name="connsiteX918" fmla="*/ 10499079 w 11218359"/>
                <a:gd name="connsiteY918" fmla="*/ 1439266 h 1439265"/>
                <a:gd name="connsiteX919" fmla="*/ 10510556 w 11218359"/>
                <a:gd name="connsiteY919" fmla="*/ 1439266 h 1439265"/>
                <a:gd name="connsiteX920" fmla="*/ 10521987 w 11218359"/>
                <a:gd name="connsiteY920" fmla="*/ 1439266 h 1439265"/>
                <a:gd name="connsiteX921" fmla="*/ 10533416 w 11218359"/>
                <a:gd name="connsiteY921" fmla="*/ 1439266 h 1439265"/>
                <a:gd name="connsiteX922" fmla="*/ 10544847 w 11218359"/>
                <a:gd name="connsiteY922" fmla="*/ 1439266 h 1439265"/>
                <a:gd name="connsiteX923" fmla="*/ 10556277 w 11218359"/>
                <a:gd name="connsiteY923" fmla="*/ 1439266 h 1439265"/>
                <a:gd name="connsiteX924" fmla="*/ 10567754 w 11218359"/>
                <a:gd name="connsiteY924" fmla="*/ 1439266 h 1439265"/>
                <a:gd name="connsiteX925" fmla="*/ 10579184 w 11218359"/>
                <a:gd name="connsiteY925" fmla="*/ 1439266 h 1439265"/>
                <a:gd name="connsiteX926" fmla="*/ 10590614 w 11218359"/>
                <a:gd name="connsiteY926" fmla="*/ 1439266 h 1439265"/>
                <a:gd name="connsiteX927" fmla="*/ 10602045 w 11218359"/>
                <a:gd name="connsiteY927" fmla="*/ 1439266 h 1439265"/>
                <a:gd name="connsiteX928" fmla="*/ 10613474 w 11218359"/>
                <a:gd name="connsiteY928" fmla="*/ 1439266 h 1439265"/>
                <a:gd name="connsiteX929" fmla="*/ 10624951 w 11218359"/>
                <a:gd name="connsiteY929" fmla="*/ 1439266 h 1439265"/>
                <a:gd name="connsiteX930" fmla="*/ 10636382 w 11218359"/>
                <a:gd name="connsiteY930" fmla="*/ 1439266 h 1439265"/>
                <a:gd name="connsiteX931" fmla="*/ 10647812 w 11218359"/>
                <a:gd name="connsiteY931" fmla="*/ 1439266 h 1439265"/>
                <a:gd name="connsiteX932" fmla="*/ 10659241 w 11218359"/>
                <a:gd name="connsiteY932" fmla="*/ 1439266 h 1439265"/>
                <a:gd name="connsiteX933" fmla="*/ 10670672 w 11218359"/>
                <a:gd name="connsiteY933" fmla="*/ 1439266 h 1439265"/>
                <a:gd name="connsiteX934" fmla="*/ 10682149 w 11218359"/>
                <a:gd name="connsiteY934" fmla="*/ 1439266 h 1439265"/>
                <a:gd name="connsiteX935" fmla="*/ 10693580 w 11218359"/>
                <a:gd name="connsiteY935" fmla="*/ 1439266 h 1439265"/>
                <a:gd name="connsiteX936" fmla="*/ 10705009 w 11218359"/>
                <a:gd name="connsiteY936" fmla="*/ 1439266 h 1439265"/>
                <a:gd name="connsiteX937" fmla="*/ 10716439 w 11218359"/>
                <a:gd name="connsiteY937" fmla="*/ 1439266 h 1439265"/>
                <a:gd name="connsiteX938" fmla="*/ 10727870 w 11218359"/>
                <a:gd name="connsiteY938" fmla="*/ 1439266 h 1439265"/>
                <a:gd name="connsiteX939" fmla="*/ 10739347 w 11218359"/>
                <a:gd name="connsiteY939" fmla="*/ 1439266 h 1439265"/>
                <a:gd name="connsiteX940" fmla="*/ 10750778 w 11218359"/>
                <a:gd name="connsiteY940" fmla="*/ 1439266 h 1439265"/>
                <a:gd name="connsiteX941" fmla="*/ 10762207 w 11218359"/>
                <a:gd name="connsiteY941" fmla="*/ 1439266 h 1439265"/>
                <a:gd name="connsiteX942" fmla="*/ 10773637 w 11218359"/>
                <a:gd name="connsiteY942" fmla="*/ 1439266 h 1439265"/>
                <a:gd name="connsiteX943" fmla="*/ 10785067 w 11218359"/>
                <a:gd name="connsiteY943" fmla="*/ 1439266 h 1439265"/>
                <a:gd name="connsiteX944" fmla="*/ 10796544 w 11218359"/>
                <a:gd name="connsiteY944" fmla="*/ 1439266 h 1439265"/>
                <a:gd name="connsiteX945" fmla="*/ 10807975 w 11218359"/>
                <a:gd name="connsiteY945" fmla="*/ 1439266 h 1439265"/>
                <a:gd name="connsiteX946" fmla="*/ 10819405 w 11218359"/>
                <a:gd name="connsiteY946" fmla="*/ 1439266 h 1439265"/>
                <a:gd name="connsiteX947" fmla="*/ 10830834 w 11218359"/>
                <a:gd name="connsiteY947" fmla="*/ 1439266 h 1439265"/>
                <a:gd name="connsiteX948" fmla="*/ 10842265 w 11218359"/>
                <a:gd name="connsiteY948" fmla="*/ 1439266 h 1439265"/>
                <a:gd name="connsiteX949" fmla="*/ 10853742 w 11218359"/>
                <a:gd name="connsiteY949" fmla="*/ 1439266 h 1439265"/>
                <a:gd name="connsiteX950" fmla="*/ 10865173 w 11218359"/>
                <a:gd name="connsiteY950" fmla="*/ 1439266 h 1439265"/>
                <a:gd name="connsiteX951" fmla="*/ 10876602 w 11218359"/>
                <a:gd name="connsiteY951" fmla="*/ 1439266 h 1439265"/>
                <a:gd name="connsiteX952" fmla="*/ 10888032 w 11218359"/>
                <a:gd name="connsiteY952" fmla="*/ 1439266 h 1439265"/>
                <a:gd name="connsiteX953" fmla="*/ 10899463 w 11218359"/>
                <a:gd name="connsiteY953" fmla="*/ 1439266 h 1439265"/>
                <a:gd name="connsiteX954" fmla="*/ 10910892 w 11218359"/>
                <a:gd name="connsiteY954" fmla="*/ 1439266 h 1439265"/>
                <a:gd name="connsiteX955" fmla="*/ 10922369 w 11218359"/>
                <a:gd name="connsiteY955" fmla="*/ 1439266 h 1439265"/>
                <a:gd name="connsiteX956" fmla="*/ 10933800 w 11218359"/>
                <a:gd name="connsiteY956" fmla="*/ 1439266 h 1439265"/>
                <a:gd name="connsiteX957" fmla="*/ 10945230 w 11218359"/>
                <a:gd name="connsiteY957" fmla="*/ 1439266 h 1439265"/>
                <a:gd name="connsiteX958" fmla="*/ 10956660 w 11218359"/>
                <a:gd name="connsiteY958" fmla="*/ 1439266 h 1439265"/>
                <a:gd name="connsiteX959" fmla="*/ 10968090 w 11218359"/>
                <a:gd name="connsiteY959" fmla="*/ 1439266 h 1439265"/>
                <a:gd name="connsiteX960" fmla="*/ 10979567 w 11218359"/>
                <a:gd name="connsiteY960" fmla="*/ 1439266 h 1439265"/>
                <a:gd name="connsiteX961" fmla="*/ 10990998 w 11218359"/>
                <a:gd name="connsiteY961" fmla="*/ 1439266 h 1439265"/>
                <a:gd name="connsiteX962" fmla="*/ 11002427 w 11218359"/>
                <a:gd name="connsiteY962" fmla="*/ 1439266 h 1439265"/>
                <a:gd name="connsiteX963" fmla="*/ 11013858 w 11218359"/>
                <a:gd name="connsiteY963" fmla="*/ 1439266 h 1439265"/>
                <a:gd name="connsiteX964" fmla="*/ 11025287 w 11218359"/>
                <a:gd name="connsiteY964" fmla="*/ 1439266 h 1439265"/>
                <a:gd name="connsiteX965" fmla="*/ 11036765 w 11218359"/>
                <a:gd name="connsiteY965" fmla="*/ 1439266 h 1439265"/>
                <a:gd name="connsiteX966" fmla="*/ 11048195 w 11218359"/>
                <a:gd name="connsiteY966" fmla="*/ 1439266 h 1439265"/>
                <a:gd name="connsiteX967" fmla="*/ 11059625 w 11218359"/>
                <a:gd name="connsiteY967" fmla="*/ 1439266 h 1439265"/>
                <a:gd name="connsiteX968" fmla="*/ 11071056 w 11218359"/>
                <a:gd name="connsiteY968" fmla="*/ 1439266 h 1439265"/>
                <a:gd name="connsiteX969" fmla="*/ 11082485 w 11218359"/>
                <a:gd name="connsiteY969" fmla="*/ 1439266 h 1439265"/>
                <a:gd name="connsiteX970" fmla="*/ 11093962 w 11218359"/>
                <a:gd name="connsiteY970" fmla="*/ 1439266 h 1439265"/>
                <a:gd name="connsiteX971" fmla="*/ 11105393 w 11218359"/>
                <a:gd name="connsiteY971" fmla="*/ 1439266 h 1439265"/>
                <a:gd name="connsiteX972" fmla="*/ 11116823 w 11218359"/>
                <a:gd name="connsiteY972" fmla="*/ 1439266 h 1439265"/>
                <a:gd name="connsiteX973" fmla="*/ 11128253 w 11218359"/>
                <a:gd name="connsiteY973" fmla="*/ 1439266 h 1439265"/>
                <a:gd name="connsiteX974" fmla="*/ 11139683 w 11218359"/>
                <a:gd name="connsiteY974" fmla="*/ 1439266 h 1439265"/>
                <a:gd name="connsiteX975" fmla="*/ 11151160 w 11218359"/>
                <a:gd name="connsiteY975" fmla="*/ 1439266 h 1439265"/>
                <a:gd name="connsiteX976" fmla="*/ 11162591 w 11218359"/>
                <a:gd name="connsiteY976" fmla="*/ 1439266 h 1439265"/>
                <a:gd name="connsiteX977" fmla="*/ 11174020 w 11218359"/>
                <a:gd name="connsiteY977" fmla="*/ 1439266 h 1439265"/>
                <a:gd name="connsiteX978" fmla="*/ 11185451 w 11218359"/>
                <a:gd name="connsiteY978" fmla="*/ 1439266 h 1439265"/>
                <a:gd name="connsiteX979" fmla="*/ 11196881 w 11218359"/>
                <a:gd name="connsiteY979" fmla="*/ 1439266 h 1439265"/>
                <a:gd name="connsiteX980" fmla="*/ 11208358 w 11218359"/>
                <a:gd name="connsiteY980" fmla="*/ 1439266 h 1439265"/>
                <a:gd name="connsiteX981" fmla="*/ 11218359 w 11218359"/>
                <a:gd name="connsiteY981" fmla="*/ 1439266 h 1439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39265">
                  <a:moveTo>
                    <a:pt x="0" y="1439266"/>
                  </a:moveTo>
                  <a:lnTo>
                    <a:pt x="9149" y="1439266"/>
                  </a:lnTo>
                  <a:lnTo>
                    <a:pt x="20588" y="1439266"/>
                  </a:lnTo>
                  <a:lnTo>
                    <a:pt x="32028" y="1439266"/>
                  </a:lnTo>
                  <a:lnTo>
                    <a:pt x="43467" y="1439266"/>
                  </a:lnTo>
                  <a:lnTo>
                    <a:pt x="54907" y="1439266"/>
                  </a:lnTo>
                  <a:lnTo>
                    <a:pt x="66346" y="1439266"/>
                  </a:lnTo>
                  <a:lnTo>
                    <a:pt x="77786" y="1439266"/>
                  </a:lnTo>
                  <a:lnTo>
                    <a:pt x="89225" y="1439266"/>
                  </a:lnTo>
                  <a:lnTo>
                    <a:pt x="100665" y="1439266"/>
                  </a:lnTo>
                  <a:lnTo>
                    <a:pt x="112104" y="1439266"/>
                  </a:lnTo>
                  <a:lnTo>
                    <a:pt x="123544" y="1439266"/>
                  </a:lnTo>
                  <a:lnTo>
                    <a:pt x="134979" y="1439266"/>
                  </a:lnTo>
                  <a:lnTo>
                    <a:pt x="146423" y="1439266"/>
                  </a:lnTo>
                  <a:lnTo>
                    <a:pt x="157858" y="1439266"/>
                  </a:lnTo>
                  <a:lnTo>
                    <a:pt x="169297" y="1439266"/>
                  </a:lnTo>
                  <a:lnTo>
                    <a:pt x="180737" y="1439266"/>
                  </a:lnTo>
                  <a:lnTo>
                    <a:pt x="192176" y="1439266"/>
                  </a:lnTo>
                  <a:lnTo>
                    <a:pt x="203616" y="1439266"/>
                  </a:lnTo>
                  <a:lnTo>
                    <a:pt x="215055" y="1439266"/>
                  </a:lnTo>
                  <a:lnTo>
                    <a:pt x="226495" y="1439266"/>
                  </a:lnTo>
                  <a:lnTo>
                    <a:pt x="237935" y="1439266"/>
                  </a:lnTo>
                  <a:lnTo>
                    <a:pt x="249374" y="1439266"/>
                  </a:lnTo>
                  <a:lnTo>
                    <a:pt x="260814" y="1439266"/>
                  </a:lnTo>
                  <a:lnTo>
                    <a:pt x="272253" y="1439266"/>
                  </a:lnTo>
                  <a:lnTo>
                    <a:pt x="283693" y="1439266"/>
                  </a:lnTo>
                  <a:lnTo>
                    <a:pt x="295132" y="1439266"/>
                  </a:lnTo>
                  <a:lnTo>
                    <a:pt x="306572" y="1439266"/>
                  </a:lnTo>
                  <a:lnTo>
                    <a:pt x="318011" y="1439266"/>
                  </a:lnTo>
                  <a:lnTo>
                    <a:pt x="329451" y="1439266"/>
                  </a:lnTo>
                  <a:lnTo>
                    <a:pt x="340890" y="1439266"/>
                  </a:lnTo>
                  <a:lnTo>
                    <a:pt x="352330" y="1439266"/>
                  </a:lnTo>
                  <a:lnTo>
                    <a:pt x="363769" y="1439266"/>
                  </a:lnTo>
                  <a:lnTo>
                    <a:pt x="375209" y="1439266"/>
                  </a:lnTo>
                  <a:lnTo>
                    <a:pt x="386648" y="1439266"/>
                  </a:lnTo>
                  <a:lnTo>
                    <a:pt x="398088" y="1439266"/>
                  </a:lnTo>
                  <a:lnTo>
                    <a:pt x="409527" y="1439266"/>
                  </a:lnTo>
                  <a:lnTo>
                    <a:pt x="420967" y="1439266"/>
                  </a:lnTo>
                  <a:lnTo>
                    <a:pt x="432406" y="1439266"/>
                  </a:lnTo>
                  <a:lnTo>
                    <a:pt x="443846" y="1439266"/>
                  </a:lnTo>
                  <a:lnTo>
                    <a:pt x="455285" y="1439266"/>
                  </a:lnTo>
                  <a:lnTo>
                    <a:pt x="466725" y="1439266"/>
                  </a:lnTo>
                  <a:lnTo>
                    <a:pt x="478165" y="1439266"/>
                  </a:lnTo>
                  <a:lnTo>
                    <a:pt x="489604" y="1439266"/>
                  </a:lnTo>
                  <a:lnTo>
                    <a:pt x="501044" y="1439266"/>
                  </a:lnTo>
                  <a:lnTo>
                    <a:pt x="512483" y="1439266"/>
                  </a:lnTo>
                  <a:lnTo>
                    <a:pt x="523923" y="1439266"/>
                  </a:lnTo>
                  <a:lnTo>
                    <a:pt x="535362" y="1439266"/>
                  </a:lnTo>
                  <a:lnTo>
                    <a:pt x="546802" y="1439266"/>
                  </a:lnTo>
                  <a:lnTo>
                    <a:pt x="558241" y="1439266"/>
                  </a:lnTo>
                  <a:lnTo>
                    <a:pt x="569681" y="1439266"/>
                  </a:lnTo>
                  <a:lnTo>
                    <a:pt x="581120" y="1439266"/>
                  </a:lnTo>
                  <a:lnTo>
                    <a:pt x="592560" y="1439266"/>
                  </a:lnTo>
                  <a:lnTo>
                    <a:pt x="603999" y="1439266"/>
                  </a:lnTo>
                  <a:lnTo>
                    <a:pt x="615439" y="1439266"/>
                  </a:lnTo>
                  <a:lnTo>
                    <a:pt x="626878" y="1439266"/>
                  </a:lnTo>
                  <a:lnTo>
                    <a:pt x="638318" y="1439266"/>
                  </a:lnTo>
                  <a:lnTo>
                    <a:pt x="649757" y="1439266"/>
                  </a:lnTo>
                  <a:lnTo>
                    <a:pt x="661192" y="1439266"/>
                  </a:lnTo>
                  <a:lnTo>
                    <a:pt x="672632" y="1439266"/>
                  </a:lnTo>
                  <a:lnTo>
                    <a:pt x="684071" y="1439266"/>
                  </a:lnTo>
                  <a:lnTo>
                    <a:pt x="695511" y="1439266"/>
                  </a:lnTo>
                  <a:lnTo>
                    <a:pt x="706950" y="1439266"/>
                  </a:lnTo>
                  <a:lnTo>
                    <a:pt x="718390" y="1439266"/>
                  </a:lnTo>
                  <a:lnTo>
                    <a:pt x="729829" y="1439266"/>
                  </a:lnTo>
                  <a:lnTo>
                    <a:pt x="741269" y="1439266"/>
                  </a:lnTo>
                  <a:lnTo>
                    <a:pt x="752708" y="1439266"/>
                  </a:lnTo>
                  <a:lnTo>
                    <a:pt x="764148" y="1439266"/>
                  </a:lnTo>
                  <a:lnTo>
                    <a:pt x="775587" y="1439266"/>
                  </a:lnTo>
                  <a:lnTo>
                    <a:pt x="787027" y="1439266"/>
                  </a:lnTo>
                  <a:lnTo>
                    <a:pt x="798467" y="1439266"/>
                  </a:lnTo>
                  <a:lnTo>
                    <a:pt x="809906" y="1439266"/>
                  </a:lnTo>
                  <a:lnTo>
                    <a:pt x="821346" y="1439266"/>
                  </a:lnTo>
                  <a:lnTo>
                    <a:pt x="832785" y="1439266"/>
                  </a:lnTo>
                  <a:lnTo>
                    <a:pt x="844225" y="1439266"/>
                  </a:lnTo>
                  <a:lnTo>
                    <a:pt x="855664" y="1439266"/>
                  </a:lnTo>
                  <a:lnTo>
                    <a:pt x="867104" y="1439266"/>
                  </a:lnTo>
                  <a:lnTo>
                    <a:pt x="878543" y="1439266"/>
                  </a:lnTo>
                  <a:lnTo>
                    <a:pt x="889983" y="1439266"/>
                  </a:lnTo>
                  <a:lnTo>
                    <a:pt x="901422" y="1439266"/>
                  </a:lnTo>
                  <a:lnTo>
                    <a:pt x="912862" y="1439266"/>
                  </a:lnTo>
                  <a:lnTo>
                    <a:pt x="924301" y="1439266"/>
                  </a:lnTo>
                  <a:lnTo>
                    <a:pt x="935741" y="1439266"/>
                  </a:lnTo>
                  <a:lnTo>
                    <a:pt x="947180" y="1439266"/>
                  </a:lnTo>
                  <a:lnTo>
                    <a:pt x="958620" y="1439266"/>
                  </a:lnTo>
                  <a:lnTo>
                    <a:pt x="970059" y="1439266"/>
                  </a:lnTo>
                  <a:lnTo>
                    <a:pt x="981499" y="1439266"/>
                  </a:lnTo>
                  <a:lnTo>
                    <a:pt x="992938" y="1439266"/>
                  </a:lnTo>
                  <a:lnTo>
                    <a:pt x="1004378" y="1439266"/>
                  </a:lnTo>
                  <a:lnTo>
                    <a:pt x="1015818" y="1439266"/>
                  </a:lnTo>
                  <a:lnTo>
                    <a:pt x="1027257" y="1439266"/>
                  </a:lnTo>
                  <a:lnTo>
                    <a:pt x="1038697" y="1439266"/>
                  </a:lnTo>
                  <a:lnTo>
                    <a:pt x="1050136" y="1439266"/>
                  </a:lnTo>
                  <a:lnTo>
                    <a:pt x="1061576" y="1439266"/>
                  </a:lnTo>
                  <a:lnTo>
                    <a:pt x="1073015" y="1439266"/>
                  </a:lnTo>
                  <a:lnTo>
                    <a:pt x="1084455" y="1439266"/>
                  </a:lnTo>
                  <a:lnTo>
                    <a:pt x="1095894" y="1439266"/>
                  </a:lnTo>
                  <a:lnTo>
                    <a:pt x="1107334" y="1439266"/>
                  </a:lnTo>
                  <a:lnTo>
                    <a:pt x="1118773" y="1439266"/>
                  </a:lnTo>
                  <a:lnTo>
                    <a:pt x="1130213" y="1439266"/>
                  </a:lnTo>
                  <a:lnTo>
                    <a:pt x="1141652" y="1439266"/>
                  </a:lnTo>
                  <a:lnTo>
                    <a:pt x="1153092" y="1439266"/>
                  </a:lnTo>
                  <a:lnTo>
                    <a:pt x="1164531" y="1439266"/>
                  </a:lnTo>
                  <a:lnTo>
                    <a:pt x="1175971" y="1439266"/>
                  </a:lnTo>
                  <a:lnTo>
                    <a:pt x="1187406" y="1439266"/>
                  </a:lnTo>
                  <a:lnTo>
                    <a:pt x="1198845" y="1439266"/>
                  </a:lnTo>
                  <a:lnTo>
                    <a:pt x="1210285" y="1439266"/>
                  </a:lnTo>
                  <a:lnTo>
                    <a:pt x="1221724" y="1439266"/>
                  </a:lnTo>
                  <a:lnTo>
                    <a:pt x="1233164" y="1439266"/>
                  </a:lnTo>
                  <a:lnTo>
                    <a:pt x="1244603" y="1439266"/>
                  </a:lnTo>
                  <a:lnTo>
                    <a:pt x="1256043" y="1439266"/>
                  </a:lnTo>
                  <a:lnTo>
                    <a:pt x="1267482" y="1439266"/>
                  </a:lnTo>
                  <a:lnTo>
                    <a:pt x="1278922" y="1439266"/>
                  </a:lnTo>
                  <a:lnTo>
                    <a:pt x="1290361" y="1439266"/>
                  </a:lnTo>
                  <a:lnTo>
                    <a:pt x="1301801" y="1439266"/>
                  </a:lnTo>
                  <a:lnTo>
                    <a:pt x="1313240" y="1439266"/>
                  </a:lnTo>
                  <a:lnTo>
                    <a:pt x="1324680" y="1439266"/>
                  </a:lnTo>
                  <a:lnTo>
                    <a:pt x="1336120" y="1439266"/>
                  </a:lnTo>
                  <a:lnTo>
                    <a:pt x="1347559" y="1439266"/>
                  </a:lnTo>
                  <a:lnTo>
                    <a:pt x="1358999" y="1439266"/>
                  </a:lnTo>
                  <a:lnTo>
                    <a:pt x="1370438" y="1439266"/>
                  </a:lnTo>
                  <a:lnTo>
                    <a:pt x="1381878" y="1439266"/>
                  </a:lnTo>
                  <a:lnTo>
                    <a:pt x="1393317" y="1439266"/>
                  </a:lnTo>
                  <a:lnTo>
                    <a:pt x="1404757" y="1439266"/>
                  </a:lnTo>
                  <a:lnTo>
                    <a:pt x="1416196" y="1439266"/>
                  </a:lnTo>
                  <a:lnTo>
                    <a:pt x="1427636" y="1439266"/>
                  </a:lnTo>
                  <a:lnTo>
                    <a:pt x="1439075" y="1439266"/>
                  </a:lnTo>
                  <a:lnTo>
                    <a:pt x="1450515" y="1439266"/>
                  </a:lnTo>
                  <a:lnTo>
                    <a:pt x="1461954" y="1439266"/>
                  </a:lnTo>
                  <a:lnTo>
                    <a:pt x="1473394" y="1439266"/>
                  </a:lnTo>
                  <a:lnTo>
                    <a:pt x="1484833" y="1439266"/>
                  </a:lnTo>
                  <a:lnTo>
                    <a:pt x="1496273" y="1439266"/>
                  </a:lnTo>
                  <a:lnTo>
                    <a:pt x="1507712" y="1439266"/>
                  </a:lnTo>
                  <a:lnTo>
                    <a:pt x="1519152" y="1439266"/>
                  </a:lnTo>
                  <a:lnTo>
                    <a:pt x="1530591" y="1439266"/>
                  </a:lnTo>
                  <a:lnTo>
                    <a:pt x="1542031" y="1439266"/>
                  </a:lnTo>
                  <a:lnTo>
                    <a:pt x="1553471" y="1439266"/>
                  </a:lnTo>
                  <a:lnTo>
                    <a:pt x="1564910" y="1439266"/>
                  </a:lnTo>
                  <a:lnTo>
                    <a:pt x="1576349" y="1439266"/>
                  </a:lnTo>
                  <a:lnTo>
                    <a:pt x="1587789" y="1439266"/>
                  </a:lnTo>
                  <a:lnTo>
                    <a:pt x="1599229" y="1439266"/>
                  </a:lnTo>
                  <a:lnTo>
                    <a:pt x="1610668" y="1439266"/>
                  </a:lnTo>
                  <a:lnTo>
                    <a:pt x="1622107" y="1439266"/>
                  </a:lnTo>
                  <a:lnTo>
                    <a:pt x="1633547" y="1439266"/>
                  </a:lnTo>
                  <a:lnTo>
                    <a:pt x="1644987" y="1439266"/>
                  </a:lnTo>
                  <a:lnTo>
                    <a:pt x="1656426" y="1439266"/>
                  </a:lnTo>
                  <a:lnTo>
                    <a:pt x="1667866" y="1439266"/>
                  </a:lnTo>
                  <a:lnTo>
                    <a:pt x="1679305" y="1439266"/>
                  </a:lnTo>
                  <a:lnTo>
                    <a:pt x="1690745" y="1439266"/>
                  </a:lnTo>
                  <a:lnTo>
                    <a:pt x="1702184" y="1439266"/>
                  </a:lnTo>
                  <a:lnTo>
                    <a:pt x="1713619" y="1439266"/>
                  </a:lnTo>
                  <a:lnTo>
                    <a:pt x="1725063" y="1439266"/>
                  </a:lnTo>
                  <a:lnTo>
                    <a:pt x="1736498" y="1439266"/>
                  </a:lnTo>
                  <a:lnTo>
                    <a:pt x="1747938" y="1439266"/>
                  </a:lnTo>
                  <a:lnTo>
                    <a:pt x="1759377" y="1439266"/>
                  </a:lnTo>
                  <a:lnTo>
                    <a:pt x="1770817" y="1439266"/>
                  </a:lnTo>
                  <a:lnTo>
                    <a:pt x="1782256" y="1439266"/>
                  </a:lnTo>
                  <a:lnTo>
                    <a:pt x="1793696" y="1439266"/>
                  </a:lnTo>
                  <a:lnTo>
                    <a:pt x="1805135" y="1439266"/>
                  </a:lnTo>
                  <a:lnTo>
                    <a:pt x="1816575" y="1439266"/>
                  </a:lnTo>
                  <a:lnTo>
                    <a:pt x="1828014" y="1439266"/>
                  </a:lnTo>
                  <a:lnTo>
                    <a:pt x="1839454" y="1439266"/>
                  </a:lnTo>
                  <a:lnTo>
                    <a:pt x="1850893" y="1439266"/>
                  </a:lnTo>
                  <a:lnTo>
                    <a:pt x="1862333" y="1439266"/>
                  </a:lnTo>
                  <a:lnTo>
                    <a:pt x="1873772" y="1439266"/>
                  </a:lnTo>
                  <a:lnTo>
                    <a:pt x="1885212" y="1439266"/>
                  </a:lnTo>
                  <a:lnTo>
                    <a:pt x="1896651" y="1439266"/>
                  </a:lnTo>
                  <a:lnTo>
                    <a:pt x="1908091" y="1439266"/>
                  </a:lnTo>
                  <a:lnTo>
                    <a:pt x="1919531" y="1439266"/>
                  </a:lnTo>
                  <a:lnTo>
                    <a:pt x="1930970" y="1439266"/>
                  </a:lnTo>
                  <a:lnTo>
                    <a:pt x="1942409" y="1439266"/>
                  </a:lnTo>
                  <a:lnTo>
                    <a:pt x="1953849" y="1439266"/>
                  </a:lnTo>
                  <a:lnTo>
                    <a:pt x="1965289" y="1439266"/>
                  </a:lnTo>
                  <a:lnTo>
                    <a:pt x="1976728" y="1439266"/>
                  </a:lnTo>
                  <a:lnTo>
                    <a:pt x="1988168" y="1439266"/>
                  </a:lnTo>
                  <a:lnTo>
                    <a:pt x="1999607" y="1439266"/>
                  </a:lnTo>
                  <a:lnTo>
                    <a:pt x="2011047" y="1439266"/>
                  </a:lnTo>
                  <a:lnTo>
                    <a:pt x="2022486" y="1439266"/>
                  </a:lnTo>
                  <a:lnTo>
                    <a:pt x="2033926" y="1439266"/>
                  </a:lnTo>
                  <a:lnTo>
                    <a:pt x="2045365" y="1439266"/>
                  </a:lnTo>
                  <a:lnTo>
                    <a:pt x="2056805" y="1439266"/>
                  </a:lnTo>
                  <a:lnTo>
                    <a:pt x="2068244" y="1439266"/>
                  </a:lnTo>
                  <a:lnTo>
                    <a:pt x="2079684" y="1439266"/>
                  </a:lnTo>
                  <a:lnTo>
                    <a:pt x="2091123" y="1439266"/>
                  </a:lnTo>
                  <a:lnTo>
                    <a:pt x="2102563" y="1439266"/>
                  </a:lnTo>
                  <a:lnTo>
                    <a:pt x="2114002" y="1439266"/>
                  </a:lnTo>
                  <a:lnTo>
                    <a:pt x="2125442" y="1439266"/>
                  </a:lnTo>
                  <a:lnTo>
                    <a:pt x="2136882" y="1439266"/>
                  </a:lnTo>
                  <a:lnTo>
                    <a:pt x="2148321" y="1439266"/>
                  </a:lnTo>
                  <a:lnTo>
                    <a:pt x="2159760" y="1439266"/>
                  </a:lnTo>
                  <a:lnTo>
                    <a:pt x="2171200" y="1439266"/>
                  </a:lnTo>
                  <a:lnTo>
                    <a:pt x="2182640" y="1439266"/>
                  </a:lnTo>
                  <a:lnTo>
                    <a:pt x="2194079" y="1439266"/>
                  </a:lnTo>
                  <a:lnTo>
                    <a:pt x="2205519" y="1439266"/>
                  </a:lnTo>
                  <a:lnTo>
                    <a:pt x="2216958" y="1439266"/>
                  </a:lnTo>
                  <a:lnTo>
                    <a:pt x="2228393" y="1439266"/>
                  </a:lnTo>
                  <a:lnTo>
                    <a:pt x="2239837" y="1439266"/>
                  </a:lnTo>
                  <a:lnTo>
                    <a:pt x="2251272" y="1439266"/>
                  </a:lnTo>
                  <a:lnTo>
                    <a:pt x="2262716" y="1439266"/>
                  </a:lnTo>
                  <a:lnTo>
                    <a:pt x="2274151" y="1439266"/>
                  </a:lnTo>
                  <a:lnTo>
                    <a:pt x="2285591" y="1439266"/>
                  </a:lnTo>
                  <a:lnTo>
                    <a:pt x="2297030" y="1439266"/>
                  </a:lnTo>
                  <a:lnTo>
                    <a:pt x="2308470" y="1439266"/>
                  </a:lnTo>
                  <a:lnTo>
                    <a:pt x="2319909" y="1439266"/>
                  </a:lnTo>
                  <a:lnTo>
                    <a:pt x="2331349" y="1439266"/>
                  </a:lnTo>
                  <a:lnTo>
                    <a:pt x="2342788" y="1439266"/>
                  </a:lnTo>
                  <a:lnTo>
                    <a:pt x="2354228" y="1439266"/>
                  </a:lnTo>
                  <a:lnTo>
                    <a:pt x="2365667" y="1439266"/>
                  </a:lnTo>
                  <a:lnTo>
                    <a:pt x="2377107" y="1439266"/>
                  </a:lnTo>
                  <a:lnTo>
                    <a:pt x="2388546" y="1439266"/>
                  </a:lnTo>
                  <a:lnTo>
                    <a:pt x="2399986" y="1439266"/>
                  </a:lnTo>
                  <a:lnTo>
                    <a:pt x="2411425" y="1439266"/>
                  </a:lnTo>
                  <a:lnTo>
                    <a:pt x="2422865" y="1439266"/>
                  </a:lnTo>
                  <a:lnTo>
                    <a:pt x="2434304" y="1439266"/>
                  </a:lnTo>
                  <a:lnTo>
                    <a:pt x="2445744" y="1439266"/>
                  </a:lnTo>
                  <a:lnTo>
                    <a:pt x="2457184" y="1439266"/>
                  </a:lnTo>
                  <a:lnTo>
                    <a:pt x="2468623" y="1439266"/>
                  </a:lnTo>
                  <a:lnTo>
                    <a:pt x="2480062" y="1439266"/>
                  </a:lnTo>
                  <a:lnTo>
                    <a:pt x="2491502" y="1439266"/>
                  </a:lnTo>
                  <a:lnTo>
                    <a:pt x="2502942" y="1439266"/>
                  </a:lnTo>
                  <a:lnTo>
                    <a:pt x="2514381" y="1439266"/>
                  </a:lnTo>
                  <a:lnTo>
                    <a:pt x="2525821" y="1439266"/>
                  </a:lnTo>
                  <a:lnTo>
                    <a:pt x="2537260" y="1439266"/>
                  </a:lnTo>
                  <a:lnTo>
                    <a:pt x="2548700" y="1439266"/>
                  </a:lnTo>
                  <a:lnTo>
                    <a:pt x="2560139" y="1439266"/>
                  </a:lnTo>
                  <a:lnTo>
                    <a:pt x="2571579" y="1439266"/>
                  </a:lnTo>
                  <a:lnTo>
                    <a:pt x="2583018" y="1439266"/>
                  </a:lnTo>
                  <a:lnTo>
                    <a:pt x="2594458" y="1439266"/>
                  </a:lnTo>
                  <a:lnTo>
                    <a:pt x="2605897" y="1439266"/>
                  </a:lnTo>
                  <a:lnTo>
                    <a:pt x="2617337" y="1439266"/>
                  </a:lnTo>
                  <a:lnTo>
                    <a:pt x="2628776" y="1439266"/>
                  </a:lnTo>
                  <a:lnTo>
                    <a:pt x="2640216" y="1439266"/>
                  </a:lnTo>
                  <a:lnTo>
                    <a:pt x="2651655" y="1439266"/>
                  </a:lnTo>
                  <a:lnTo>
                    <a:pt x="2663095" y="1439266"/>
                  </a:lnTo>
                  <a:lnTo>
                    <a:pt x="2674535" y="1439266"/>
                  </a:lnTo>
                  <a:lnTo>
                    <a:pt x="2685974" y="1439266"/>
                  </a:lnTo>
                  <a:lnTo>
                    <a:pt x="2697413" y="1439266"/>
                  </a:lnTo>
                  <a:lnTo>
                    <a:pt x="2708853" y="1439266"/>
                  </a:lnTo>
                  <a:lnTo>
                    <a:pt x="2720293" y="1439266"/>
                  </a:lnTo>
                  <a:lnTo>
                    <a:pt x="2731727" y="1439266"/>
                  </a:lnTo>
                  <a:lnTo>
                    <a:pt x="2743172" y="1439266"/>
                  </a:lnTo>
                  <a:lnTo>
                    <a:pt x="2754611" y="1439266"/>
                  </a:lnTo>
                  <a:lnTo>
                    <a:pt x="2766046" y="1439266"/>
                  </a:lnTo>
                  <a:lnTo>
                    <a:pt x="2777490" y="1439266"/>
                  </a:lnTo>
                  <a:lnTo>
                    <a:pt x="2788925" y="1439266"/>
                  </a:lnTo>
                  <a:lnTo>
                    <a:pt x="2800364" y="1439266"/>
                  </a:lnTo>
                  <a:lnTo>
                    <a:pt x="2811804" y="1439266"/>
                  </a:lnTo>
                  <a:lnTo>
                    <a:pt x="2823243" y="1439266"/>
                  </a:lnTo>
                  <a:lnTo>
                    <a:pt x="2834683" y="1439266"/>
                  </a:lnTo>
                  <a:lnTo>
                    <a:pt x="2846123" y="1439266"/>
                  </a:lnTo>
                  <a:lnTo>
                    <a:pt x="2857562" y="1439266"/>
                  </a:lnTo>
                  <a:lnTo>
                    <a:pt x="2869001" y="1439266"/>
                  </a:lnTo>
                  <a:lnTo>
                    <a:pt x="2880441" y="1439266"/>
                  </a:lnTo>
                  <a:lnTo>
                    <a:pt x="2891881" y="1439266"/>
                  </a:lnTo>
                  <a:lnTo>
                    <a:pt x="2903320" y="1439266"/>
                  </a:lnTo>
                  <a:lnTo>
                    <a:pt x="2914760" y="1439266"/>
                  </a:lnTo>
                  <a:lnTo>
                    <a:pt x="2926199" y="1439266"/>
                  </a:lnTo>
                  <a:lnTo>
                    <a:pt x="2937639" y="1439266"/>
                  </a:lnTo>
                  <a:lnTo>
                    <a:pt x="2949078" y="1439266"/>
                  </a:lnTo>
                  <a:lnTo>
                    <a:pt x="2960518" y="1439266"/>
                  </a:lnTo>
                  <a:lnTo>
                    <a:pt x="2971957" y="1439266"/>
                  </a:lnTo>
                  <a:lnTo>
                    <a:pt x="2983397" y="1439266"/>
                  </a:lnTo>
                  <a:lnTo>
                    <a:pt x="2994837" y="1439266"/>
                  </a:lnTo>
                  <a:lnTo>
                    <a:pt x="3006276" y="1439266"/>
                  </a:lnTo>
                  <a:lnTo>
                    <a:pt x="3017715" y="1439266"/>
                  </a:lnTo>
                  <a:lnTo>
                    <a:pt x="3029155" y="1439266"/>
                  </a:lnTo>
                  <a:lnTo>
                    <a:pt x="3040594" y="1439266"/>
                  </a:lnTo>
                  <a:lnTo>
                    <a:pt x="3052034" y="1439266"/>
                  </a:lnTo>
                  <a:lnTo>
                    <a:pt x="3063474" y="1439266"/>
                  </a:lnTo>
                  <a:lnTo>
                    <a:pt x="3074913" y="1439266"/>
                  </a:lnTo>
                  <a:lnTo>
                    <a:pt x="3086352" y="1439266"/>
                  </a:lnTo>
                  <a:lnTo>
                    <a:pt x="3097792" y="1439266"/>
                  </a:lnTo>
                  <a:lnTo>
                    <a:pt x="3109232" y="1439266"/>
                  </a:lnTo>
                  <a:lnTo>
                    <a:pt x="3120671" y="1439266"/>
                  </a:lnTo>
                  <a:lnTo>
                    <a:pt x="3132111" y="1439266"/>
                  </a:lnTo>
                  <a:lnTo>
                    <a:pt x="3143550" y="1439266"/>
                  </a:lnTo>
                  <a:lnTo>
                    <a:pt x="3154990" y="1439266"/>
                  </a:lnTo>
                  <a:lnTo>
                    <a:pt x="3166429" y="1439266"/>
                  </a:lnTo>
                  <a:lnTo>
                    <a:pt x="3177869" y="1439266"/>
                  </a:lnTo>
                  <a:lnTo>
                    <a:pt x="3189308" y="1439266"/>
                  </a:lnTo>
                  <a:lnTo>
                    <a:pt x="3200748" y="1439266"/>
                  </a:lnTo>
                  <a:lnTo>
                    <a:pt x="3212187" y="1439266"/>
                  </a:lnTo>
                  <a:lnTo>
                    <a:pt x="3223627" y="1439266"/>
                  </a:lnTo>
                  <a:lnTo>
                    <a:pt x="3235066" y="1439266"/>
                  </a:lnTo>
                  <a:lnTo>
                    <a:pt x="3246501" y="1439266"/>
                  </a:lnTo>
                  <a:lnTo>
                    <a:pt x="3257945" y="1439266"/>
                  </a:lnTo>
                  <a:lnTo>
                    <a:pt x="3269385" y="1439266"/>
                  </a:lnTo>
                  <a:lnTo>
                    <a:pt x="3280825" y="1439266"/>
                  </a:lnTo>
                  <a:lnTo>
                    <a:pt x="3292264" y="1439266"/>
                  </a:lnTo>
                  <a:lnTo>
                    <a:pt x="3303699" y="1439266"/>
                  </a:lnTo>
                  <a:lnTo>
                    <a:pt x="3315143" y="1439266"/>
                  </a:lnTo>
                  <a:lnTo>
                    <a:pt x="3326578" y="1439266"/>
                  </a:lnTo>
                  <a:lnTo>
                    <a:pt x="3338017" y="1439266"/>
                  </a:lnTo>
                  <a:lnTo>
                    <a:pt x="3349457" y="1439266"/>
                  </a:lnTo>
                  <a:lnTo>
                    <a:pt x="3360896" y="1439266"/>
                  </a:lnTo>
                  <a:lnTo>
                    <a:pt x="3372336" y="1439266"/>
                  </a:lnTo>
                  <a:lnTo>
                    <a:pt x="3383776" y="1439266"/>
                  </a:lnTo>
                  <a:lnTo>
                    <a:pt x="3395215" y="1439266"/>
                  </a:lnTo>
                  <a:lnTo>
                    <a:pt x="3406654" y="1439266"/>
                  </a:lnTo>
                  <a:lnTo>
                    <a:pt x="3418094" y="1439266"/>
                  </a:lnTo>
                  <a:lnTo>
                    <a:pt x="3429534" y="1439266"/>
                  </a:lnTo>
                  <a:lnTo>
                    <a:pt x="3440973" y="1439266"/>
                  </a:lnTo>
                  <a:lnTo>
                    <a:pt x="3452413" y="1439266"/>
                  </a:lnTo>
                  <a:lnTo>
                    <a:pt x="3463852" y="1439266"/>
                  </a:lnTo>
                  <a:lnTo>
                    <a:pt x="3475292" y="1439266"/>
                  </a:lnTo>
                  <a:lnTo>
                    <a:pt x="3486731" y="1439266"/>
                  </a:lnTo>
                  <a:lnTo>
                    <a:pt x="3498171" y="1439266"/>
                  </a:lnTo>
                  <a:lnTo>
                    <a:pt x="3509610" y="1439266"/>
                  </a:lnTo>
                  <a:lnTo>
                    <a:pt x="3521050" y="1439266"/>
                  </a:lnTo>
                  <a:lnTo>
                    <a:pt x="3532489" y="1439266"/>
                  </a:lnTo>
                  <a:lnTo>
                    <a:pt x="3543929" y="1439266"/>
                  </a:lnTo>
                  <a:lnTo>
                    <a:pt x="3555368" y="1439266"/>
                  </a:lnTo>
                  <a:lnTo>
                    <a:pt x="3566808" y="1439266"/>
                  </a:lnTo>
                  <a:lnTo>
                    <a:pt x="3578247" y="1439266"/>
                  </a:lnTo>
                  <a:lnTo>
                    <a:pt x="3589687" y="1439266"/>
                  </a:lnTo>
                  <a:lnTo>
                    <a:pt x="3601127" y="1439266"/>
                  </a:lnTo>
                  <a:lnTo>
                    <a:pt x="3612566" y="1439266"/>
                  </a:lnTo>
                  <a:lnTo>
                    <a:pt x="3624005" y="1439266"/>
                  </a:lnTo>
                  <a:lnTo>
                    <a:pt x="3635445" y="1439266"/>
                  </a:lnTo>
                  <a:lnTo>
                    <a:pt x="3646885" y="1439266"/>
                  </a:lnTo>
                  <a:lnTo>
                    <a:pt x="3658324" y="1439266"/>
                  </a:lnTo>
                  <a:lnTo>
                    <a:pt x="3669764" y="1439266"/>
                  </a:lnTo>
                  <a:lnTo>
                    <a:pt x="3681203" y="1439266"/>
                  </a:lnTo>
                  <a:lnTo>
                    <a:pt x="3692643" y="1439266"/>
                  </a:lnTo>
                  <a:lnTo>
                    <a:pt x="3704082" y="1439266"/>
                  </a:lnTo>
                  <a:lnTo>
                    <a:pt x="3715522" y="1439266"/>
                  </a:lnTo>
                  <a:lnTo>
                    <a:pt x="3726961" y="1439266"/>
                  </a:lnTo>
                  <a:lnTo>
                    <a:pt x="3738401" y="1439266"/>
                  </a:lnTo>
                  <a:lnTo>
                    <a:pt x="3749840" y="1439266"/>
                  </a:lnTo>
                  <a:lnTo>
                    <a:pt x="3761280" y="1439266"/>
                  </a:lnTo>
                  <a:lnTo>
                    <a:pt x="3772719" y="1439266"/>
                  </a:lnTo>
                  <a:lnTo>
                    <a:pt x="3784154" y="1439266"/>
                  </a:lnTo>
                  <a:lnTo>
                    <a:pt x="3795598" y="1439266"/>
                  </a:lnTo>
                  <a:lnTo>
                    <a:pt x="3807033" y="1439266"/>
                  </a:lnTo>
                  <a:lnTo>
                    <a:pt x="3818473" y="1439266"/>
                  </a:lnTo>
                  <a:lnTo>
                    <a:pt x="3829917" y="1439266"/>
                  </a:lnTo>
                  <a:lnTo>
                    <a:pt x="3841352" y="1439266"/>
                  </a:lnTo>
                  <a:lnTo>
                    <a:pt x="3852791" y="1439266"/>
                  </a:lnTo>
                  <a:lnTo>
                    <a:pt x="3864231" y="1439266"/>
                  </a:lnTo>
                  <a:lnTo>
                    <a:pt x="3875670" y="1439266"/>
                  </a:lnTo>
                  <a:lnTo>
                    <a:pt x="3887110" y="1439266"/>
                  </a:lnTo>
                  <a:lnTo>
                    <a:pt x="3898549" y="1439266"/>
                  </a:lnTo>
                  <a:lnTo>
                    <a:pt x="3909989" y="1439266"/>
                  </a:lnTo>
                  <a:lnTo>
                    <a:pt x="3921447" y="1439266"/>
                  </a:lnTo>
                  <a:lnTo>
                    <a:pt x="3932878" y="1439266"/>
                  </a:lnTo>
                  <a:lnTo>
                    <a:pt x="3944307" y="1439266"/>
                  </a:lnTo>
                  <a:lnTo>
                    <a:pt x="3955737" y="1439266"/>
                  </a:lnTo>
                  <a:lnTo>
                    <a:pt x="3967167" y="1439266"/>
                  </a:lnTo>
                  <a:lnTo>
                    <a:pt x="3978645" y="1439266"/>
                  </a:lnTo>
                  <a:lnTo>
                    <a:pt x="3990075" y="1439266"/>
                  </a:lnTo>
                  <a:lnTo>
                    <a:pt x="4001505" y="1439266"/>
                  </a:lnTo>
                  <a:lnTo>
                    <a:pt x="4012935" y="1439266"/>
                  </a:lnTo>
                  <a:lnTo>
                    <a:pt x="4024365" y="1439266"/>
                  </a:lnTo>
                  <a:lnTo>
                    <a:pt x="4035843" y="1439266"/>
                  </a:lnTo>
                  <a:lnTo>
                    <a:pt x="4047273" y="1439266"/>
                  </a:lnTo>
                  <a:lnTo>
                    <a:pt x="4058702" y="1439266"/>
                  </a:lnTo>
                  <a:lnTo>
                    <a:pt x="4070133" y="1439266"/>
                  </a:lnTo>
                  <a:lnTo>
                    <a:pt x="4081563" y="1439266"/>
                  </a:lnTo>
                  <a:lnTo>
                    <a:pt x="4093040" y="1439266"/>
                  </a:lnTo>
                  <a:lnTo>
                    <a:pt x="4104471" y="1439266"/>
                  </a:lnTo>
                  <a:lnTo>
                    <a:pt x="4115900" y="1439266"/>
                  </a:lnTo>
                  <a:lnTo>
                    <a:pt x="4127330" y="1439266"/>
                  </a:lnTo>
                  <a:lnTo>
                    <a:pt x="4138760" y="1439266"/>
                  </a:lnTo>
                  <a:lnTo>
                    <a:pt x="4150238" y="1439266"/>
                  </a:lnTo>
                  <a:lnTo>
                    <a:pt x="4161668" y="1439266"/>
                  </a:lnTo>
                  <a:lnTo>
                    <a:pt x="4173098" y="1439266"/>
                  </a:lnTo>
                  <a:lnTo>
                    <a:pt x="4184528" y="1439266"/>
                  </a:lnTo>
                  <a:lnTo>
                    <a:pt x="4195958" y="1439266"/>
                  </a:lnTo>
                  <a:lnTo>
                    <a:pt x="4207436" y="1439266"/>
                  </a:lnTo>
                  <a:lnTo>
                    <a:pt x="4218865" y="1439266"/>
                  </a:lnTo>
                  <a:lnTo>
                    <a:pt x="4230296" y="1439266"/>
                  </a:lnTo>
                  <a:lnTo>
                    <a:pt x="4241726" y="1439266"/>
                  </a:lnTo>
                  <a:lnTo>
                    <a:pt x="4253156" y="1439266"/>
                  </a:lnTo>
                  <a:lnTo>
                    <a:pt x="4264634" y="1439266"/>
                  </a:lnTo>
                  <a:lnTo>
                    <a:pt x="4276063" y="1439266"/>
                  </a:lnTo>
                  <a:lnTo>
                    <a:pt x="4287493" y="1439266"/>
                  </a:lnTo>
                  <a:lnTo>
                    <a:pt x="4298923" y="1439266"/>
                  </a:lnTo>
                  <a:lnTo>
                    <a:pt x="4310353" y="1439266"/>
                  </a:lnTo>
                  <a:lnTo>
                    <a:pt x="4321831" y="1439266"/>
                  </a:lnTo>
                  <a:lnTo>
                    <a:pt x="4333261" y="1439266"/>
                  </a:lnTo>
                  <a:lnTo>
                    <a:pt x="4344691" y="1439266"/>
                  </a:lnTo>
                  <a:lnTo>
                    <a:pt x="4356121" y="1439266"/>
                  </a:lnTo>
                  <a:lnTo>
                    <a:pt x="4367551" y="1439266"/>
                  </a:lnTo>
                  <a:lnTo>
                    <a:pt x="4379028" y="1439266"/>
                  </a:lnTo>
                  <a:lnTo>
                    <a:pt x="4390458" y="1439266"/>
                  </a:lnTo>
                  <a:lnTo>
                    <a:pt x="4401889" y="1439266"/>
                  </a:lnTo>
                  <a:lnTo>
                    <a:pt x="4413319" y="1439266"/>
                  </a:lnTo>
                  <a:lnTo>
                    <a:pt x="4424749" y="1439266"/>
                  </a:lnTo>
                  <a:lnTo>
                    <a:pt x="4436226" y="1439266"/>
                  </a:lnTo>
                  <a:lnTo>
                    <a:pt x="4447656" y="1439266"/>
                  </a:lnTo>
                  <a:lnTo>
                    <a:pt x="4459086" y="1439266"/>
                  </a:lnTo>
                  <a:lnTo>
                    <a:pt x="4470516" y="1439266"/>
                  </a:lnTo>
                  <a:lnTo>
                    <a:pt x="4481946" y="1439266"/>
                  </a:lnTo>
                  <a:lnTo>
                    <a:pt x="4493424" y="1439266"/>
                  </a:lnTo>
                  <a:lnTo>
                    <a:pt x="4504854" y="1439266"/>
                  </a:lnTo>
                  <a:lnTo>
                    <a:pt x="4516284" y="1439266"/>
                  </a:lnTo>
                  <a:lnTo>
                    <a:pt x="4527714" y="1439266"/>
                  </a:lnTo>
                  <a:lnTo>
                    <a:pt x="4539144" y="1439266"/>
                  </a:lnTo>
                  <a:lnTo>
                    <a:pt x="4550621" y="1439266"/>
                  </a:lnTo>
                  <a:lnTo>
                    <a:pt x="4562051" y="1439266"/>
                  </a:lnTo>
                  <a:lnTo>
                    <a:pt x="4573482" y="1439266"/>
                  </a:lnTo>
                  <a:lnTo>
                    <a:pt x="4584912" y="1439266"/>
                  </a:lnTo>
                  <a:lnTo>
                    <a:pt x="4596341" y="1439266"/>
                  </a:lnTo>
                  <a:lnTo>
                    <a:pt x="4607771" y="1439266"/>
                  </a:lnTo>
                  <a:lnTo>
                    <a:pt x="4619249" y="1439266"/>
                  </a:lnTo>
                  <a:lnTo>
                    <a:pt x="4630679" y="1439266"/>
                  </a:lnTo>
                  <a:lnTo>
                    <a:pt x="4642109" y="1439266"/>
                  </a:lnTo>
                  <a:lnTo>
                    <a:pt x="4653539" y="893907"/>
                  </a:lnTo>
                  <a:lnTo>
                    <a:pt x="4664969" y="115681"/>
                  </a:lnTo>
                  <a:lnTo>
                    <a:pt x="4676447" y="118686"/>
                  </a:lnTo>
                  <a:lnTo>
                    <a:pt x="4687877" y="214841"/>
                  </a:lnTo>
                  <a:lnTo>
                    <a:pt x="4699306" y="243383"/>
                  </a:lnTo>
                  <a:lnTo>
                    <a:pt x="4710737" y="241883"/>
                  </a:lnTo>
                  <a:lnTo>
                    <a:pt x="4722167" y="606957"/>
                  </a:lnTo>
                  <a:lnTo>
                    <a:pt x="4733644" y="564890"/>
                  </a:lnTo>
                  <a:lnTo>
                    <a:pt x="4745075" y="238877"/>
                  </a:lnTo>
                  <a:lnTo>
                    <a:pt x="4756504" y="0"/>
                  </a:lnTo>
                  <a:lnTo>
                    <a:pt x="4767934" y="99155"/>
                  </a:lnTo>
                  <a:lnTo>
                    <a:pt x="4779364" y="121691"/>
                  </a:lnTo>
                  <a:lnTo>
                    <a:pt x="4790842" y="438693"/>
                  </a:lnTo>
                  <a:lnTo>
                    <a:pt x="4802272" y="465734"/>
                  </a:lnTo>
                  <a:lnTo>
                    <a:pt x="4813702" y="676065"/>
                  </a:lnTo>
                  <a:lnTo>
                    <a:pt x="4825132" y="363574"/>
                  </a:lnTo>
                  <a:lnTo>
                    <a:pt x="4836562" y="283950"/>
                  </a:lnTo>
                  <a:lnTo>
                    <a:pt x="4848040" y="19531"/>
                  </a:lnTo>
                  <a:lnTo>
                    <a:pt x="4859469" y="1038135"/>
                  </a:lnTo>
                  <a:lnTo>
                    <a:pt x="4870899" y="1430250"/>
                  </a:lnTo>
                  <a:lnTo>
                    <a:pt x="4882330" y="1439266"/>
                  </a:lnTo>
                  <a:lnTo>
                    <a:pt x="4893760" y="1439266"/>
                  </a:lnTo>
                  <a:lnTo>
                    <a:pt x="4905237" y="1439266"/>
                  </a:lnTo>
                  <a:lnTo>
                    <a:pt x="4916667" y="1439266"/>
                  </a:lnTo>
                  <a:lnTo>
                    <a:pt x="4928097" y="1439266"/>
                  </a:lnTo>
                  <a:lnTo>
                    <a:pt x="4939527" y="1439266"/>
                  </a:lnTo>
                  <a:lnTo>
                    <a:pt x="4950957" y="1439266"/>
                  </a:lnTo>
                  <a:lnTo>
                    <a:pt x="4962435" y="1439266"/>
                  </a:lnTo>
                  <a:lnTo>
                    <a:pt x="4973865" y="1439266"/>
                  </a:lnTo>
                  <a:lnTo>
                    <a:pt x="4985295" y="1439266"/>
                  </a:lnTo>
                  <a:lnTo>
                    <a:pt x="4996725" y="1439266"/>
                  </a:lnTo>
                  <a:lnTo>
                    <a:pt x="5008155" y="1437765"/>
                  </a:lnTo>
                  <a:lnTo>
                    <a:pt x="5019632" y="1439266"/>
                  </a:lnTo>
                  <a:lnTo>
                    <a:pt x="5031062" y="1439266"/>
                  </a:lnTo>
                  <a:lnTo>
                    <a:pt x="5042492" y="1439266"/>
                  </a:lnTo>
                  <a:lnTo>
                    <a:pt x="5053923" y="1439266"/>
                  </a:lnTo>
                  <a:lnTo>
                    <a:pt x="5065353" y="1439266"/>
                  </a:lnTo>
                  <a:lnTo>
                    <a:pt x="5076830" y="1439266"/>
                  </a:lnTo>
                  <a:lnTo>
                    <a:pt x="5088260" y="1439266"/>
                  </a:lnTo>
                  <a:lnTo>
                    <a:pt x="5099690" y="1439266"/>
                  </a:lnTo>
                  <a:lnTo>
                    <a:pt x="5111120" y="1439266"/>
                  </a:lnTo>
                  <a:lnTo>
                    <a:pt x="5122550" y="1439266"/>
                  </a:lnTo>
                  <a:lnTo>
                    <a:pt x="5134028" y="1439266"/>
                  </a:lnTo>
                  <a:lnTo>
                    <a:pt x="5145458" y="1439266"/>
                  </a:lnTo>
                  <a:lnTo>
                    <a:pt x="5156888" y="1439266"/>
                  </a:lnTo>
                  <a:lnTo>
                    <a:pt x="5168318" y="1439266"/>
                  </a:lnTo>
                  <a:lnTo>
                    <a:pt x="5179747" y="1439266"/>
                  </a:lnTo>
                  <a:lnTo>
                    <a:pt x="5191225" y="1439266"/>
                  </a:lnTo>
                  <a:lnTo>
                    <a:pt x="5202655" y="1439266"/>
                  </a:lnTo>
                  <a:lnTo>
                    <a:pt x="5214085" y="1439266"/>
                  </a:lnTo>
                  <a:lnTo>
                    <a:pt x="5225515" y="1439266"/>
                  </a:lnTo>
                  <a:lnTo>
                    <a:pt x="5236945" y="1439266"/>
                  </a:lnTo>
                  <a:lnTo>
                    <a:pt x="5248423" y="1439266"/>
                  </a:lnTo>
                  <a:lnTo>
                    <a:pt x="5259853" y="1439266"/>
                  </a:lnTo>
                  <a:lnTo>
                    <a:pt x="5271283" y="1439266"/>
                  </a:lnTo>
                  <a:lnTo>
                    <a:pt x="5282713" y="1439266"/>
                  </a:lnTo>
                  <a:lnTo>
                    <a:pt x="5294143" y="1439266"/>
                  </a:lnTo>
                  <a:lnTo>
                    <a:pt x="5305621" y="1439266"/>
                  </a:lnTo>
                  <a:lnTo>
                    <a:pt x="5317051" y="1439266"/>
                  </a:lnTo>
                  <a:lnTo>
                    <a:pt x="5328481" y="1439266"/>
                  </a:lnTo>
                  <a:lnTo>
                    <a:pt x="5339910" y="1439266"/>
                  </a:lnTo>
                  <a:lnTo>
                    <a:pt x="5351340" y="1439266"/>
                  </a:lnTo>
                  <a:lnTo>
                    <a:pt x="5362818" y="1439266"/>
                  </a:lnTo>
                  <a:lnTo>
                    <a:pt x="5374248" y="1439266"/>
                  </a:lnTo>
                  <a:lnTo>
                    <a:pt x="5385678" y="1439266"/>
                  </a:lnTo>
                  <a:lnTo>
                    <a:pt x="5397108" y="1439266"/>
                  </a:lnTo>
                  <a:lnTo>
                    <a:pt x="5408538" y="1439266"/>
                  </a:lnTo>
                  <a:lnTo>
                    <a:pt x="5420016" y="1439266"/>
                  </a:lnTo>
                  <a:lnTo>
                    <a:pt x="5431446" y="1439266"/>
                  </a:lnTo>
                  <a:lnTo>
                    <a:pt x="5442876" y="1439266"/>
                  </a:lnTo>
                  <a:lnTo>
                    <a:pt x="5454306" y="1439266"/>
                  </a:lnTo>
                  <a:lnTo>
                    <a:pt x="5465736" y="1439266"/>
                  </a:lnTo>
                  <a:lnTo>
                    <a:pt x="5477214" y="1439266"/>
                  </a:lnTo>
                  <a:lnTo>
                    <a:pt x="5488643" y="1439266"/>
                  </a:lnTo>
                  <a:lnTo>
                    <a:pt x="5500073" y="1439266"/>
                  </a:lnTo>
                  <a:lnTo>
                    <a:pt x="5511503" y="1439266"/>
                  </a:lnTo>
                  <a:lnTo>
                    <a:pt x="5522933" y="1439266"/>
                  </a:lnTo>
                  <a:lnTo>
                    <a:pt x="5534411" y="1439266"/>
                  </a:lnTo>
                  <a:lnTo>
                    <a:pt x="5545841" y="1439266"/>
                  </a:lnTo>
                  <a:lnTo>
                    <a:pt x="5557271" y="1439266"/>
                  </a:lnTo>
                  <a:lnTo>
                    <a:pt x="5568701" y="1439266"/>
                  </a:lnTo>
                  <a:lnTo>
                    <a:pt x="5580131" y="1439266"/>
                  </a:lnTo>
                  <a:lnTo>
                    <a:pt x="5591609" y="1439266"/>
                  </a:lnTo>
                  <a:lnTo>
                    <a:pt x="5603038" y="1439266"/>
                  </a:lnTo>
                  <a:lnTo>
                    <a:pt x="5614469" y="1439266"/>
                  </a:lnTo>
                  <a:lnTo>
                    <a:pt x="5625899" y="1439266"/>
                  </a:lnTo>
                  <a:lnTo>
                    <a:pt x="5637329" y="1439266"/>
                  </a:lnTo>
                  <a:lnTo>
                    <a:pt x="5648759" y="1439266"/>
                  </a:lnTo>
                  <a:lnTo>
                    <a:pt x="5660236" y="1439266"/>
                  </a:lnTo>
                  <a:lnTo>
                    <a:pt x="5671666" y="1439266"/>
                  </a:lnTo>
                  <a:lnTo>
                    <a:pt x="5683096" y="1439266"/>
                  </a:lnTo>
                  <a:lnTo>
                    <a:pt x="5694526" y="1439266"/>
                  </a:lnTo>
                  <a:lnTo>
                    <a:pt x="5705956" y="1439266"/>
                  </a:lnTo>
                  <a:lnTo>
                    <a:pt x="5717434" y="1439266"/>
                  </a:lnTo>
                  <a:lnTo>
                    <a:pt x="5728864" y="1439266"/>
                  </a:lnTo>
                  <a:lnTo>
                    <a:pt x="5740294" y="1439266"/>
                  </a:lnTo>
                  <a:lnTo>
                    <a:pt x="5751724" y="1439266"/>
                  </a:lnTo>
                  <a:lnTo>
                    <a:pt x="5763154" y="1439266"/>
                  </a:lnTo>
                  <a:lnTo>
                    <a:pt x="5774631" y="1439266"/>
                  </a:lnTo>
                  <a:lnTo>
                    <a:pt x="5786062" y="1439266"/>
                  </a:lnTo>
                  <a:lnTo>
                    <a:pt x="5797492" y="1439266"/>
                  </a:lnTo>
                  <a:lnTo>
                    <a:pt x="5808921" y="1439266"/>
                  </a:lnTo>
                  <a:lnTo>
                    <a:pt x="5820351" y="1439266"/>
                  </a:lnTo>
                  <a:lnTo>
                    <a:pt x="5831829" y="1439266"/>
                  </a:lnTo>
                  <a:lnTo>
                    <a:pt x="5843259" y="1439266"/>
                  </a:lnTo>
                  <a:lnTo>
                    <a:pt x="5854689" y="1439266"/>
                  </a:lnTo>
                  <a:lnTo>
                    <a:pt x="5866119" y="1439266"/>
                  </a:lnTo>
                  <a:lnTo>
                    <a:pt x="5877549" y="1439266"/>
                  </a:lnTo>
                  <a:lnTo>
                    <a:pt x="5889027" y="1439266"/>
                  </a:lnTo>
                  <a:lnTo>
                    <a:pt x="5900457" y="1439266"/>
                  </a:lnTo>
                  <a:lnTo>
                    <a:pt x="5911887" y="1439266"/>
                  </a:lnTo>
                  <a:lnTo>
                    <a:pt x="5923317" y="1439266"/>
                  </a:lnTo>
                  <a:lnTo>
                    <a:pt x="5934747" y="1439266"/>
                  </a:lnTo>
                  <a:lnTo>
                    <a:pt x="5946225" y="1439266"/>
                  </a:lnTo>
                  <a:lnTo>
                    <a:pt x="5957655" y="1439266"/>
                  </a:lnTo>
                  <a:lnTo>
                    <a:pt x="5969084" y="1439266"/>
                  </a:lnTo>
                  <a:lnTo>
                    <a:pt x="5980514" y="1439266"/>
                  </a:lnTo>
                  <a:lnTo>
                    <a:pt x="5991944" y="1439266"/>
                  </a:lnTo>
                  <a:lnTo>
                    <a:pt x="6003422" y="1439266"/>
                  </a:lnTo>
                  <a:lnTo>
                    <a:pt x="6014852" y="1439266"/>
                  </a:lnTo>
                  <a:lnTo>
                    <a:pt x="6026282" y="1439266"/>
                  </a:lnTo>
                  <a:lnTo>
                    <a:pt x="6037712" y="1439266"/>
                  </a:lnTo>
                  <a:lnTo>
                    <a:pt x="6049142" y="1439266"/>
                  </a:lnTo>
                  <a:lnTo>
                    <a:pt x="6060620" y="1439266"/>
                  </a:lnTo>
                  <a:lnTo>
                    <a:pt x="6072049" y="1439266"/>
                  </a:lnTo>
                  <a:lnTo>
                    <a:pt x="6083480" y="1439266"/>
                  </a:lnTo>
                  <a:lnTo>
                    <a:pt x="6094910" y="1439266"/>
                  </a:lnTo>
                  <a:lnTo>
                    <a:pt x="6106340" y="1439266"/>
                  </a:lnTo>
                  <a:lnTo>
                    <a:pt x="6117818" y="1439266"/>
                  </a:lnTo>
                  <a:lnTo>
                    <a:pt x="6129247" y="1439266"/>
                  </a:lnTo>
                  <a:lnTo>
                    <a:pt x="6140677" y="1439266"/>
                  </a:lnTo>
                  <a:lnTo>
                    <a:pt x="6152107" y="1439266"/>
                  </a:lnTo>
                  <a:lnTo>
                    <a:pt x="6163537" y="1439266"/>
                  </a:lnTo>
                  <a:lnTo>
                    <a:pt x="6175015" y="1439266"/>
                  </a:lnTo>
                  <a:lnTo>
                    <a:pt x="6186445" y="1439266"/>
                  </a:lnTo>
                  <a:lnTo>
                    <a:pt x="6197875" y="1439266"/>
                  </a:lnTo>
                  <a:lnTo>
                    <a:pt x="6209305" y="1439266"/>
                  </a:lnTo>
                  <a:lnTo>
                    <a:pt x="6220735" y="1439266"/>
                  </a:lnTo>
                  <a:lnTo>
                    <a:pt x="6232212" y="1439266"/>
                  </a:lnTo>
                  <a:lnTo>
                    <a:pt x="6243642" y="1439266"/>
                  </a:lnTo>
                  <a:lnTo>
                    <a:pt x="6255073" y="1439266"/>
                  </a:lnTo>
                  <a:lnTo>
                    <a:pt x="6266503" y="1439266"/>
                  </a:lnTo>
                  <a:lnTo>
                    <a:pt x="6277933" y="1439266"/>
                  </a:lnTo>
                  <a:lnTo>
                    <a:pt x="6289410" y="1439266"/>
                  </a:lnTo>
                  <a:lnTo>
                    <a:pt x="6300840" y="1439266"/>
                  </a:lnTo>
                  <a:lnTo>
                    <a:pt x="6312270" y="1439266"/>
                  </a:lnTo>
                  <a:lnTo>
                    <a:pt x="6323700" y="1439266"/>
                  </a:lnTo>
                  <a:lnTo>
                    <a:pt x="6335130" y="1439266"/>
                  </a:lnTo>
                  <a:lnTo>
                    <a:pt x="6346608" y="1439266"/>
                  </a:lnTo>
                  <a:lnTo>
                    <a:pt x="6358038" y="1439266"/>
                  </a:lnTo>
                  <a:lnTo>
                    <a:pt x="6369468" y="1439266"/>
                  </a:lnTo>
                  <a:lnTo>
                    <a:pt x="6380898" y="1439266"/>
                  </a:lnTo>
                  <a:lnTo>
                    <a:pt x="6392328" y="1439266"/>
                  </a:lnTo>
                  <a:lnTo>
                    <a:pt x="6403805" y="1439266"/>
                  </a:lnTo>
                  <a:lnTo>
                    <a:pt x="6415235" y="1439266"/>
                  </a:lnTo>
                  <a:lnTo>
                    <a:pt x="6426666" y="1439266"/>
                  </a:lnTo>
                  <a:lnTo>
                    <a:pt x="6438096" y="1439266"/>
                  </a:lnTo>
                  <a:lnTo>
                    <a:pt x="6449525" y="1439266"/>
                  </a:lnTo>
                  <a:lnTo>
                    <a:pt x="6461003" y="1439266"/>
                  </a:lnTo>
                  <a:lnTo>
                    <a:pt x="6472433" y="1439266"/>
                  </a:lnTo>
                  <a:lnTo>
                    <a:pt x="6483863" y="1439266"/>
                  </a:lnTo>
                  <a:lnTo>
                    <a:pt x="6495293" y="1439266"/>
                  </a:lnTo>
                  <a:lnTo>
                    <a:pt x="6506723" y="1439266"/>
                  </a:lnTo>
                  <a:lnTo>
                    <a:pt x="6518201" y="1439266"/>
                  </a:lnTo>
                  <a:lnTo>
                    <a:pt x="6529631" y="1439266"/>
                  </a:lnTo>
                  <a:lnTo>
                    <a:pt x="6541061" y="1439266"/>
                  </a:lnTo>
                  <a:lnTo>
                    <a:pt x="6552490" y="1439266"/>
                  </a:lnTo>
                  <a:lnTo>
                    <a:pt x="6563921" y="1439266"/>
                  </a:lnTo>
                  <a:lnTo>
                    <a:pt x="6575398" y="1439266"/>
                  </a:lnTo>
                  <a:lnTo>
                    <a:pt x="6586828" y="1439266"/>
                  </a:lnTo>
                  <a:lnTo>
                    <a:pt x="6598259" y="1439266"/>
                  </a:lnTo>
                  <a:lnTo>
                    <a:pt x="6609688" y="1439266"/>
                  </a:lnTo>
                  <a:lnTo>
                    <a:pt x="6621118" y="1439266"/>
                  </a:lnTo>
                  <a:lnTo>
                    <a:pt x="6632596" y="1439266"/>
                  </a:lnTo>
                  <a:lnTo>
                    <a:pt x="6644026" y="1439266"/>
                  </a:lnTo>
                  <a:lnTo>
                    <a:pt x="6655456" y="1439266"/>
                  </a:lnTo>
                  <a:lnTo>
                    <a:pt x="6666886" y="1439266"/>
                  </a:lnTo>
                  <a:lnTo>
                    <a:pt x="6678316" y="1439266"/>
                  </a:lnTo>
                  <a:lnTo>
                    <a:pt x="6689794" y="1439266"/>
                  </a:lnTo>
                  <a:lnTo>
                    <a:pt x="6701224" y="1439266"/>
                  </a:lnTo>
                  <a:lnTo>
                    <a:pt x="6712653" y="1439266"/>
                  </a:lnTo>
                  <a:lnTo>
                    <a:pt x="6724083" y="1439266"/>
                  </a:lnTo>
                  <a:lnTo>
                    <a:pt x="6735514" y="1439266"/>
                  </a:lnTo>
                  <a:lnTo>
                    <a:pt x="6746944" y="1439266"/>
                  </a:lnTo>
                  <a:lnTo>
                    <a:pt x="6758421" y="1439266"/>
                  </a:lnTo>
                  <a:lnTo>
                    <a:pt x="6769851" y="1439266"/>
                  </a:lnTo>
                  <a:lnTo>
                    <a:pt x="6781281" y="1439266"/>
                  </a:lnTo>
                  <a:lnTo>
                    <a:pt x="6792711" y="1439266"/>
                  </a:lnTo>
                  <a:lnTo>
                    <a:pt x="6804141" y="1439266"/>
                  </a:lnTo>
                  <a:lnTo>
                    <a:pt x="6815619" y="1439266"/>
                  </a:lnTo>
                  <a:lnTo>
                    <a:pt x="6827049" y="1439266"/>
                  </a:lnTo>
                  <a:lnTo>
                    <a:pt x="6838479" y="1439266"/>
                  </a:lnTo>
                  <a:lnTo>
                    <a:pt x="6849909" y="1439266"/>
                  </a:lnTo>
                  <a:lnTo>
                    <a:pt x="6861339" y="1439266"/>
                  </a:lnTo>
                  <a:lnTo>
                    <a:pt x="6872816" y="1439266"/>
                  </a:lnTo>
                  <a:lnTo>
                    <a:pt x="6884246" y="1439266"/>
                  </a:lnTo>
                  <a:lnTo>
                    <a:pt x="6895676" y="1439266"/>
                  </a:lnTo>
                  <a:lnTo>
                    <a:pt x="6907107" y="1439266"/>
                  </a:lnTo>
                  <a:lnTo>
                    <a:pt x="6918537" y="1439266"/>
                  </a:lnTo>
                  <a:lnTo>
                    <a:pt x="6930014" y="1439266"/>
                  </a:lnTo>
                  <a:lnTo>
                    <a:pt x="6941444" y="1439266"/>
                  </a:lnTo>
                  <a:lnTo>
                    <a:pt x="6952874" y="1439266"/>
                  </a:lnTo>
                  <a:lnTo>
                    <a:pt x="6964304" y="1439266"/>
                  </a:lnTo>
                  <a:lnTo>
                    <a:pt x="6975734" y="1439266"/>
                  </a:lnTo>
                  <a:lnTo>
                    <a:pt x="6987212" y="1439266"/>
                  </a:lnTo>
                  <a:lnTo>
                    <a:pt x="6998642" y="1439266"/>
                  </a:lnTo>
                  <a:lnTo>
                    <a:pt x="7010072" y="1439266"/>
                  </a:lnTo>
                  <a:lnTo>
                    <a:pt x="7021502" y="1439266"/>
                  </a:lnTo>
                  <a:lnTo>
                    <a:pt x="7032931" y="1439266"/>
                  </a:lnTo>
                  <a:lnTo>
                    <a:pt x="7044409" y="1439266"/>
                  </a:lnTo>
                  <a:lnTo>
                    <a:pt x="7055839" y="1439266"/>
                  </a:lnTo>
                  <a:lnTo>
                    <a:pt x="7067269" y="1439266"/>
                  </a:lnTo>
                  <a:lnTo>
                    <a:pt x="7078700" y="1439266"/>
                  </a:lnTo>
                  <a:lnTo>
                    <a:pt x="7090129" y="1439266"/>
                  </a:lnTo>
                  <a:lnTo>
                    <a:pt x="7101607" y="1439266"/>
                  </a:lnTo>
                  <a:lnTo>
                    <a:pt x="7113037" y="1439266"/>
                  </a:lnTo>
                  <a:lnTo>
                    <a:pt x="7124467" y="1439266"/>
                  </a:lnTo>
                  <a:lnTo>
                    <a:pt x="7135897" y="1439266"/>
                  </a:lnTo>
                  <a:lnTo>
                    <a:pt x="7147327" y="1439266"/>
                  </a:lnTo>
                  <a:lnTo>
                    <a:pt x="7158805" y="1439266"/>
                  </a:lnTo>
                  <a:lnTo>
                    <a:pt x="7170235" y="1439266"/>
                  </a:lnTo>
                  <a:lnTo>
                    <a:pt x="7181665" y="1439266"/>
                  </a:lnTo>
                  <a:lnTo>
                    <a:pt x="7193094" y="1439266"/>
                  </a:lnTo>
                  <a:lnTo>
                    <a:pt x="7204524" y="1439266"/>
                  </a:lnTo>
                  <a:lnTo>
                    <a:pt x="7216002" y="1439266"/>
                  </a:lnTo>
                  <a:lnTo>
                    <a:pt x="7227432" y="1439266"/>
                  </a:lnTo>
                  <a:lnTo>
                    <a:pt x="7238862" y="1439266"/>
                  </a:lnTo>
                  <a:lnTo>
                    <a:pt x="7250292" y="1439266"/>
                  </a:lnTo>
                  <a:lnTo>
                    <a:pt x="7261722" y="1439266"/>
                  </a:lnTo>
                  <a:lnTo>
                    <a:pt x="7273200" y="1439266"/>
                  </a:lnTo>
                  <a:lnTo>
                    <a:pt x="7284630" y="1439266"/>
                  </a:lnTo>
                  <a:lnTo>
                    <a:pt x="7296060" y="1439266"/>
                  </a:lnTo>
                  <a:lnTo>
                    <a:pt x="7307490" y="1439266"/>
                  </a:lnTo>
                  <a:lnTo>
                    <a:pt x="7318920" y="1439266"/>
                  </a:lnTo>
                  <a:lnTo>
                    <a:pt x="7330398" y="1439266"/>
                  </a:lnTo>
                  <a:lnTo>
                    <a:pt x="7341828" y="1439266"/>
                  </a:lnTo>
                  <a:lnTo>
                    <a:pt x="7353257" y="1439266"/>
                  </a:lnTo>
                  <a:lnTo>
                    <a:pt x="7364687" y="1439266"/>
                  </a:lnTo>
                  <a:lnTo>
                    <a:pt x="7376117" y="1439266"/>
                  </a:lnTo>
                  <a:lnTo>
                    <a:pt x="7387595" y="1439266"/>
                  </a:lnTo>
                  <a:lnTo>
                    <a:pt x="7399025" y="1439266"/>
                  </a:lnTo>
                  <a:lnTo>
                    <a:pt x="7410455" y="1439266"/>
                  </a:lnTo>
                  <a:lnTo>
                    <a:pt x="7421885" y="1439266"/>
                  </a:lnTo>
                  <a:lnTo>
                    <a:pt x="7433315" y="1439266"/>
                  </a:lnTo>
                  <a:lnTo>
                    <a:pt x="7444793" y="1439266"/>
                  </a:lnTo>
                  <a:lnTo>
                    <a:pt x="7456222" y="1439266"/>
                  </a:lnTo>
                  <a:lnTo>
                    <a:pt x="7467653" y="1439266"/>
                  </a:lnTo>
                  <a:lnTo>
                    <a:pt x="7479083" y="1439266"/>
                  </a:lnTo>
                  <a:lnTo>
                    <a:pt x="7490513" y="1439266"/>
                  </a:lnTo>
                  <a:lnTo>
                    <a:pt x="7501990" y="1439266"/>
                  </a:lnTo>
                  <a:lnTo>
                    <a:pt x="7513420" y="1439266"/>
                  </a:lnTo>
                  <a:lnTo>
                    <a:pt x="7524850" y="1439266"/>
                  </a:lnTo>
                  <a:lnTo>
                    <a:pt x="7536280" y="1439266"/>
                  </a:lnTo>
                  <a:lnTo>
                    <a:pt x="7547710" y="1439266"/>
                  </a:lnTo>
                  <a:lnTo>
                    <a:pt x="7559188" y="1439266"/>
                  </a:lnTo>
                  <a:lnTo>
                    <a:pt x="7570618" y="1439266"/>
                  </a:lnTo>
                  <a:lnTo>
                    <a:pt x="7582048" y="1439266"/>
                  </a:lnTo>
                  <a:lnTo>
                    <a:pt x="7593478" y="1439266"/>
                  </a:lnTo>
                  <a:lnTo>
                    <a:pt x="7604908" y="1439266"/>
                  </a:lnTo>
                  <a:lnTo>
                    <a:pt x="7616385" y="1439266"/>
                  </a:lnTo>
                  <a:lnTo>
                    <a:pt x="7627815" y="1439266"/>
                  </a:lnTo>
                  <a:lnTo>
                    <a:pt x="7639246" y="1439266"/>
                  </a:lnTo>
                  <a:lnTo>
                    <a:pt x="7650676" y="1439266"/>
                  </a:lnTo>
                  <a:lnTo>
                    <a:pt x="7662106" y="1439266"/>
                  </a:lnTo>
                  <a:lnTo>
                    <a:pt x="7673583" y="1439266"/>
                  </a:lnTo>
                  <a:lnTo>
                    <a:pt x="7685013" y="1439266"/>
                  </a:lnTo>
                  <a:lnTo>
                    <a:pt x="7696443" y="1439266"/>
                  </a:lnTo>
                  <a:lnTo>
                    <a:pt x="7707873" y="1439266"/>
                  </a:lnTo>
                  <a:lnTo>
                    <a:pt x="7719303" y="1439266"/>
                  </a:lnTo>
                  <a:lnTo>
                    <a:pt x="7730733" y="1439266"/>
                  </a:lnTo>
                  <a:lnTo>
                    <a:pt x="7742211" y="1439266"/>
                  </a:lnTo>
                  <a:lnTo>
                    <a:pt x="7753641" y="1439266"/>
                  </a:lnTo>
                  <a:lnTo>
                    <a:pt x="7765071" y="1439266"/>
                  </a:lnTo>
                  <a:lnTo>
                    <a:pt x="7776501" y="1439266"/>
                  </a:lnTo>
                  <a:lnTo>
                    <a:pt x="7787931" y="1439266"/>
                  </a:lnTo>
                  <a:lnTo>
                    <a:pt x="7799408" y="1439266"/>
                  </a:lnTo>
                  <a:lnTo>
                    <a:pt x="7810839" y="1439266"/>
                  </a:lnTo>
                  <a:lnTo>
                    <a:pt x="7822268" y="1439266"/>
                  </a:lnTo>
                  <a:lnTo>
                    <a:pt x="7833698" y="1439266"/>
                  </a:lnTo>
                  <a:lnTo>
                    <a:pt x="7845128" y="1439266"/>
                  </a:lnTo>
                  <a:lnTo>
                    <a:pt x="7856606" y="1439266"/>
                  </a:lnTo>
                  <a:lnTo>
                    <a:pt x="7868036" y="1439266"/>
                  </a:lnTo>
                  <a:lnTo>
                    <a:pt x="7879466" y="1439266"/>
                  </a:lnTo>
                  <a:lnTo>
                    <a:pt x="7890896" y="1439266"/>
                  </a:lnTo>
                  <a:lnTo>
                    <a:pt x="7902326" y="1439266"/>
                  </a:lnTo>
                  <a:lnTo>
                    <a:pt x="7913804" y="1439266"/>
                  </a:lnTo>
                  <a:lnTo>
                    <a:pt x="7925234" y="1439266"/>
                  </a:lnTo>
                  <a:lnTo>
                    <a:pt x="7936663" y="1439266"/>
                  </a:lnTo>
                  <a:lnTo>
                    <a:pt x="7948094" y="1439266"/>
                  </a:lnTo>
                  <a:lnTo>
                    <a:pt x="7959524" y="1439266"/>
                  </a:lnTo>
                  <a:lnTo>
                    <a:pt x="7971001" y="1439266"/>
                  </a:lnTo>
                  <a:lnTo>
                    <a:pt x="7982431" y="1439266"/>
                  </a:lnTo>
                  <a:lnTo>
                    <a:pt x="7993861" y="1439266"/>
                  </a:lnTo>
                  <a:lnTo>
                    <a:pt x="8005291" y="1439266"/>
                  </a:lnTo>
                  <a:lnTo>
                    <a:pt x="8016721" y="1439266"/>
                  </a:lnTo>
                  <a:lnTo>
                    <a:pt x="8028199" y="1439266"/>
                  </a:lnTo>
                  <a:lnTo>
                    <a:pt x="8039629" y="1439266"/>
                  </a:lnTo>
                  <a:lnTo>
                    <a:pt x="8051059" y="1439266"/>
                  </a:lnTo>
                  <a:lnTo>
                    <a:pt x="8062489" y="1439266"/>
                  </a:lnTo>
                  <a:lnTo>
                    <a:pt x="8073919" y="1439266"/>
                  </a:lnTo>
                  <a:lnTo>
                    <a:pt x="8085396" y="1439266"/>
                  </a:lnTo>
                  <a:lnTo>
                    <a:pt x="8096826" y="1439266"/>
                  </a:lnTo>
                  <a:lnTo>
                    <a:pt x="8108256" y="1439266"/>
                  </a:lnTo>
                  <a:lnTo>
                    <a:pt x="8119687" y="1439266"/>
                  </a:lnTo>
                  <a:lnTo>
                    <a:pt x="8131117" y="1439266"/>
                  </a:lnTo>
                  <a:lnTo>
                    <a:pt x="8142594" y="1439266"/>
                  </a:lnTo>
                  <a:lnTo>
                    <a:pt x="8154024" y="1439266"/>
                  </a:lnTo>
                  <a:lnTo>
                    <a:pt x="8165454" y="1439266"/>
                  </a:lnTo>
                  <a:lnTo>
                    <a:pt x="8176884" y="1439266"/>
                  </a:lnTo>
                  <a:lnTo>
                    <a:pt x="8188314" y="1439266"/>
                  </a:lnTo>
                  <a:lnTo>
                    <a:pt x="8199792" y="1439266"/>
                  </a:lnTo>
                  <a:lnTo>
                    <a:pt x="8211222" y="1439266"/>
                  </a:lnTo>
                  <a:lnTo>
                    <a:pt x="8222652" y="1439266"/>
                  </a:lnTo>
                  <a:lnTo>
                    <a:pt x="8234082" y="1439266"/>
                  </a:lnTo>
                  <a:lnTo>
                    <a:pt x="8245512" y="1439266"/>
                  </a:lnTo>
                  <a:lnTo>
                    <a:pt x="8256989" y="1439266"/>
                  </a:lnTo>
                  <a:lnTo>
                    <a:pt x="8268419" y="1439266"/>
                  </a:lnTo>
                  <a:lnTo>
                    <a:pt x="8279850" y="1439266"/>
                  </a:lnTo>
                  <a:lnTo>
                    <a:pt x="8291280" y="1439266"/>
                  </a:lnTo>
                  <a:lnTo>
                    <a:pt x="8302709" y="1439266"/>
                  </a:lnTo>
                  <a:lnTo>
                    <a:pt x="8314187" y="1439266"/>
                  </a:lnTo>
                  <a:lnTo>
                    <a:pt x="8325617" y="1439266"/>
                  </a:lnTo>
                  <a:lnTo>
                    <a:pt x="8337047" y="1439266"/>
                  </a:lnTo>
                  <a:lnTo>
                    <a:pt x="8348477" y="1439266"/>
                  </a:lnTo>
                  <a:lnTo>
                    <a:pt x="8359907" y="1439266"/>
                  </a:lnTo>
                  <a:lnTo>
                    <a:pt x="8371385" y="1439266"/>
                  </a:lnTo>
                  <a:lnTo>
                    <a:pt x="8382815" y="1439266"/>
                  </a:lnTo>
                  <a:lnTo>
                    <a:pt x="8394245" y="1439266"/>
                  </a:lnTo>
                  <a:lnTo>
                    <a:pt x="8405674" y="1439266"/>
                  </a:lnTo>
                  <a:lnTo>
                    <a:pt x="8417104" y="1439266"/>
                  </a:lnTo>
                  <a:lnTo>
                    <a:pt x="8428582" y="1439266"/>
                  </a:lnTo>
                  <a:lnTo>
                    <a:pt x="8440012" y="1439266"/>
                  </a:lnTo>
                  <a:lnTo>
                    <a:pt x="8451442" y="1439266"/>
                  </a:lnTo>
                  <a:lnTo>
                    <a:pt x="8462872" y="1439266"/>
                  </a:lnTo>
                  <a:lnTo>
                    <a:pt x="8474302" y="1439266"/>
                  </a:lnTo>
                  <a:lnTo>
                    <a:pt x="8485780" y="1439266"/>
                  </a:lnTo>
                  <a:lnTo>
                    <a:pt x="8497210" y="1439266"/>
                  </a:lnTo>
                  <a:lnTo>
                    <a:pt x="8508640" y="1439266"/>
                  </a:lnTo>
                  <a:lnTo>
                    <a:pt x="8520069" y="1439266"/>
                  </a:lnTo>
                  <a:lnTo>
                    <a:pt x="8531500" y="1439266"/>
                  </a:lnTo>
                  <a:lnTo>
                    <a:pt x="8542977" y="1439266"/>
                  </a:lnTo>
                  <a:lnTo>
                    <a:pt x="8554407" y="1439266"/>
                  </a:lnTo>
                  <a:lnTo>
                    <a:pt x="8565837" y="1439266"/>
                  </a:lnTo>
                  <a:lnTo>
                    <a:pt x="8577267" y="1439266"/>
                  </a:lnTo>
                  <a:lnTo>
                    <a:pt x="8588697" y="1439266"/>
                  </a:lnTo>
                  <a:lnTo>
                    <a:pt x="8600175" y="1439266"/>
                  </a:lnTo>
                  <a:lnTo>
                    <a:pt x="8611605" y="1439266"/>
                  </a:lnTo>
                  <a:lnTo>
                    <a:pt x="8623035" y="1439266"/>
                  </a:lnTo>
                  <a:lnTo>
                    <a:pt x="8634465" y="1439266"/>
                  </a:lnTo>
                  <a:lnTo>
                    <a:pt x="8645895" y="1439266"/>
                  </a:lnTo>
                  <a:lnTo>
                    <a:pt x="8657373" y="1439266"/>
                  </a:lnTo>
                  <a:lnTo>
                    <a:pt x="8668802" y="1439266"/>
                  </a:lnTo>
                  <a:lnTo>
                    <a:pt x="8680232" y="1439266"/>
                  </a:lnTo>
                  <a:lnTo>
                    <a:pt x="8691662" y="1439266"/>
                  </a:lnTo>
                  <a:lnTo>
                    <a:pt x="8703093" y="1439266"/>
                  </a:lnTo>
                  <a:lnTo>
                    <a:pt x="8714570" y="1439266"/>
                  </a:lnTo>
                  <a:lnTo>
                    <a:pt x="8726000" y="1439266"/>
                  </a:lnTo>
                  <a:lnTo>
                    <a:pt x="8737430" y="1439266"/>
                  </a:lnTo>
                  <a:lnTo>
                    <a:pt x="8748860" y="1439266"/>
                  </a:lnTo>
                  <a:lnTo>
                    <a:pt x="8760290" y="1439266"/>
                  </a:lnTo>
                  <a:lnTo>
                    <a:pt x="8771768" y="1439266"/>
                  </a:lnTo>
                  <a:lnTo>
                    <a:pt x="8783198" y="1439266"/>
                  </a:lnTo>
                  <a:lnTo>
                    <a:pt x="8794628" y="1439266"/>
                  </a:lnTo>
                  <a:lnTo>
                    <a:pt x="8806058" y="1439266"/>
                  </a:lnTo>
                  <a:lnTo>
                    <a:pt x="8817488" y="1439266"/>
                  </a:lnTo>
                  <a:lnTo>
                    <a:pt x="8828918" y="1439266"/>
                  </a:lnTo>
                  <a:lnTo>
                    <a:pt x="8840395" y="1439266"/>
                  </a:lnTo>
                  <a:lnTo>
                    <a:pt x="8851825" y="1439266"/>
                  </a:lnTo>
                  <a:lnTo>
                    <a:pt x="8863256" y="1439266"/>
                  </a:lnTo>
                  <a:lnTo>
                    <a:pt x="8874686" y="1439266"/>
                  </a:lnTo>
                  <a:lnTo>
                    <a:pt x="8886115" y="1439266"/>
                  </a:lnTo>
                  <a:lnTo>
                    <a:pt x="8897593" y="1439266"/>
                  </a:lnTo>
                  <a:lnTo>
                    <a:pt x="8909022" y="1439266"/>
                  </a:lnTo>
                  <a:lnTo>
                    <a:pt x="8920453" y="1439266"/>
                  </a:lnTo>
                  <a:lnTo>
                    <a:pt x="8931883" y="1439266"/>
                  </a:lnTo>
                  <a:lnTo>
                    <a:pt x="8943313" y="1439266"/>
                  </a:lnTo>
                  <a:lnTo>
                    <a:pt x="8954791" y="1439266"/>
                  </a:lnTo>
                  <a:lnTo>
                    <a:pt x="8966220" y="1439266"/>
                  </a:lnTo>
                  <a:lnTo>
                    <a:pt x="8977651" y="1439266"/>
                  </a:lnTo>
                  <a:lnTo>
                    <a:pt x="8989080" y="1439266"/>
                  </a:lnTo>
                  <a:lnTo>
                    <a:pt x="9000511" y="1439266"/>
                  </a:lnTo>
                  <a:lnTo>
                    <a:pt x="9011988" y="1439266"/>
                  </a:lnTo>
                  <a:lnTo>
                    <a:pt x="9023418" y="1439266"/>
                  </a:lnTo>
                  <a:lnTo>
                    <a:pt x="9034849" y="1439266"/>
                  </a:lnTo>
                  <a:lnTo>
                    <a:pt x="9046278" y="1439266"/>
                  </a:lnTo>
                  <a:lnTo>
                    <a:pt x="9057709" y="1439266"/>
                  </a:lnTo>
                  <a:lnTo>
                    <a:pt x="9069186" y="1439266"/>
                  </a:lnTo>
                  <a:lnTo>
                    <a:pt x="9080615" y="1439266"/>
                  </a:lnTo>
                  <a:lnTo>
                    <a:pt x="9092046" y="1439266"/>
                  </a:lnTo>
                  <a:lnTo>
                    <a:pt x="9103476" y="1439266"/>
                  </a:lnTo>
                  <a:lnTo>
                    <a:pt x="9114906" y="1439266"/>
                  </a:lnTo>
                  <a:lnTo>
                    <a:pt x="9126384" y="1439266"/>
                  </a:lnTo>
                  <a:lnTo>
                    <a:pt x="9137813" y="1439266"/>
                  </a:lnTo>
                  <a:lnTo>
                    <a:pt x="9149244" y="1439266"/>
                  </a:lnTo>
                  <a:lnTo>
                    <a:pt x="9160673" y="1439266"/>
                  </a:lnTo>
                  <a:lnTo>
                    <a:pt x="9172104" y="1439266"/>
                  </a:lnTo>
                  <a:lnTo>
                    <a:pt x="9183581" y="1439266"/>
                  </a:lnTo>
                  <a:lnTo>
                    <a:pt x="9195011" y="1439266"/>
                  </a:lnTo>
                  <a:lnTo>
                    <a:pt x="9206442" y="1439266"/>
                  </a:lnTo>
                  <a:lnTo>
                    <a:pt x="9217871" y="1439266"/>
                  </a:lnTo>
                  <a:lnTo>
                    <a:pt x="9229301" y="1439266"/>
                  </a:lnTo>
                  <a:lnTo>
                    <a:pt x="9240779" y="1439266"/>
                  </a:lnTo>
                  <a:lnTo>
                    <a:pt x="9252209" y="1439266"/>
                  </a:lnTo>
                  <a:lnTo>
                    <a:pt x="9263639" y="1439266"/>
                  </a:lnTo>
                  <a:lnTo>
                    <a:pt x="9275069" y="1439266"/>
                  </a:lnTo>
                  <a:lnTo>
                    <a:pt x="9286498" y="1439266"/>
                  </a:lnTo>
                  <a:lnTo>
                    <a:pt x="9297977" y="1439266"/>
                  </a:lnTo>
                  <a:lnTo>
                    <a:pt x="9309406" y="1439266"/>
                  </a:lnTo>
                  <a:lnTo>
                    <a:pt x="9320837" y="1439266"/>
                  </a:lnTo>
                  <a:lnTo>
                    <a:pt x="9332266" y="1439266"/>
                  </a:lnTo>
                  <a:lnTo>
                    <a:pt x="9343696" y="1439266"/>
                  </a:lnTo>
                  <a:lnTo>
                    <a:pt x="9355174" y="1439266"/>
                  </a:lnTo>
                  <a:lnTo>
                    <a:pt x="9366604" y="1439266"/>
                  </a:lnTo>
                  <a:lnTo>
                    <a:pt x="9378035" y="1439266"/>
                  </a:lnTo>
                  <a:lnTo>
                    <a:pt x="9389464" y="1439266"/>
                  </a:lnTo>
                  <a:lnTo>
                    <a:pt x="9400894" y="1439266"/>
                  </a:lnTo>
                  <a:lnTo>
                    <a:pt x="9412372" y="1439266"/>
                  </a:lnTo>
                  <a:lnTo>
                    <a:pt x="9423802" y="1439266"/>
                  </a:lnTo>
                  <a:lnTo>
                    <a:pt x="9435232" y="1439266"/>
                  </a:lnTo>
                  <a:lnTo>
                    <a:pt x="9446662" y="1439266"/>
                  </a:lnTo>
                  <a:lnTo>
                    <a:pt x="9458091" y="1439266"/>
                  </a:lnTo>
                  <a:lnTo>
                    <a:pt x="9469570" y="1439266"/>
                  </a:lnTo>
                  <a:lnTo>
                    <a:pt x="9480999" y="1439266"/>
                  </a:lnTo>
                  <a:lnTo>
                    <a:pt x="9492429" y="1439266"/>
                  </a:lnTo>
                  <a:lnTo>
                    <a:pt x="9503859" y="1439266"/>
                  </a:lnTo>
                  <a:lnTo>
                    <a:pt x="9515289" y="1439266"/>
                  </a:lnTo>
                  <a:lnTo>
                    <a:pt x="9526767" y="1439266"/>
                  </a:lnTo>
                  <a:lnTo>
                    <a:pt x="9538197" y="1439266"/>
                  </a:lnTo>
                  <a:lnTo>
                    <a:pt x="9549626" y="1439266"/>
                  </a:lnTo>
                  <a:lnTo>
                    <a:pt x="9561057" y="1439266"/>
                  </a:lnTo>
                  <a:lnTo>
                    <a:pt x="9572487" y="1439266"/>
                  </a:lnTo>
                  <a:lnTo>
                    <a:pt x="9583965" y="1439266"/>
                  </a:lnTo>
                  <a:lnTo>
                    <a:pt x="9595395" y="1439266"/>
                  </a:lnTo>
                  <a:lnTo>
                    <a:pt x="9606824" y="1439266"/>
                  </a:lnTo>
                  <a:lnTo>
                    <a:pt x="9618255" y="1439266"/>
                  </a:lnTo>
                  <a:lnTo>
                    <a:pt x="9629684" y="1439266"/>
                  </a:lnTo>
                  <a:lnTo>
                    <a:pt x="9641163" y="1439266"/>
                  </a:lnTo>
                  <a:lnTo>
                    <a:pt x="9652592" y="1439266"/>
                  </a:lnTo>
                  <a:lnTo>
                    <a:pt x="9664022" y="1439266"/>
                  </a:lnTo>
                  <a:lnTo>
                    <a:pt x="9675452" y="1439266"/>
                  </a:lnTo>
                  <a:lnTo>
                    <a:pt x="9686882" y="1439266"/>
                  </a:lnTo>
                  <a:lnTo>
                    <a:pt x="9698360" y="1439266"/>
                  </a:lnTo>
                  <a:lnTo>
                    <a:pt x="9709790" y="1439266"/>
                  </a:lnTo>
                  <a:lnTo>
                    <a:pt x="9721219" y="1439266"/>
                  </a:lnTo>
                  <a:lnTo>
                    <a:pt x="9732650" y="1439266"/>
                  </a:lnTo>
                  <a:lnTo>
                    <a:pt x="9744080" y="1439266"/>
                  </a:lnTo>
                  <a:lnTo>
                    <a:pt x="9755557" y="1439266"/>
                  </a:lnTo>
                  <a:lnTo>
                    <a:pt x="9766988" y="1439266"/>
                  </a:lnTo>
                  <a:lnTo>
                    <a:pt x="9778417" y="1439266"/>
                  </a:lnTo>
                  <a:lnTo>
                    <a:pt x="9789848" y="1439266"/>
                  </a:lnTo>
                  <a:lnTo>
                    <a:pt x="9801277" y="1439266"/>
                  </a:lnTo>
                  <a:lnTo>
                    <a:pt x="9812755" y="1439266"/>
                  </a:lnTo>
                  <a:lnTo>
                    <a:pt x="9824185" y="1439266"/>
                  </a:lnTo>
                  <a:lnTo>
                    <a:pt x="9835615" y="1439266"/>
                  </a:lnTo>
                  <a:lnTo>
                    <a:pt x="9847045" y="1439266"/>
                  </a:lnTo>
                  <a:lnTo>
                    <a:pt x="9858475" y="1439266"/>
                  </a:lnTo>
                  <a:lnTo>
                    <a:pt x="9869952" y="1439266"/>
                  </a:lnTo>
                  <a:lnTo>
                    <a:pt x="9881383" y="1439266"/>
                  </a:lnTo>
                  <a:lnTo>
                    <a:pt x="9892812" y="1439266"/>
                  </a:lnTo>
                  <a:lnTo>
                    <a:pt x="9904243" y="1439266"/>
                  </a:lnTo>
                  <a:lnTo>
                    <a:pt x="9915673" y="1439266"/>
                  </a:lnTo>
                  <a:lnTo>
                    <a:pt x="9927102" y="1439266"/>
                  </a:lnTo>
                  <a:lnTo>
                    <a:pt x="9938581" y="1439266"/>
                  </a:lnTo>
                  <a:lnTo>
                    <a:pt x="9950010" y="1439266"/>
                  </a:lnTo>
                  <a:lnTo>
                    <a:pt x="9961441" y="1439266"/>
                  </a:lnTo>
                  <a:lnTo>
                    <a:pt x="9972870" y="1439266"/>
                  </a:lnTo>
                  <a:lnTo>
                    <a:pt x="9984300" y="1439266"/>
                  </a:lnTo>
                  <a:lnTo>
                    <a:pt x="9995778" y="1439266"/>
                  </a:lnTo>
                  <a:lnTo>
                    <a:pt x="10007208" y="1439266"/>
                  </a:lnTo>
                  <a:lnTo>
                    <a:pt x="10018638" y="1439266"/>
                  </a:lnTo>
                  <a:lnTo>
                    <a:pt x="10030068" y="1439266"/>
                  </a:lnTo>
                  <a:lnTo>
                    <a:pt x="10041498" y="1439266"/>
                  </a:lnTo>
                  <a:lnTo>
                    <a:pt x="10052976" y="1439266"/>
                  </a:lnTo>
                  <a:lnTo>
                    <a:pt x="10064405" y="1439266"/>
                  </a:lnTo>
                  <a:lnTo>
                    <a:pt x="10075835" y="1439266"/>
                  </a:lnTo>
                  <a:lnTo>
                    <a:pt x="10087266" y="1439266"/>
                  </a:lnTo>
                  <a:lnTo>
                    <a:pt x="10098695" y="1439266"/>
                  </a:lnTo>
                  <a:lnTo>
                    <a:pt x="10110174" y="1439266"/>
                  </a:lnTo>
                  <a:lnTo>
                    <a:pt x="10121603" y="1439266"/>
                  </a:lnTo>
                  <a:lnTo>
                    <a:pt x="10133033" y="1439266"/>
                  </a:lnTo>
                  <a:lnTo>
                    <a:pt x="10144463" y="1439266"/>
                  </a:lnTo>
                  <a:lnTo>
                    <a:pt x="10155893" y="1439266"/>
                  </a:lnTo>
                  <a:lnTo>
                    <a:pt x="10167371" y="1439266"/>
                  </a:lnTo>
                  <a:lnTo>
                    <a:pt x="10178801" y="1439266"/>
                  </a:lnTo>
                  <a:lnTo>
                    <a:pt x="10190230" y="1439266"/>
                  </a:lnTo>
                  <a:lnTo>
                    <a:pt x="10201661" y="1439266"/>
                  </a:lnTo>
                  <a:lnTo>
                    <a:pt x="10213091" y="1439266"/>
                  </a:lnTo>
                  <a:lnTo>
                    <a:pt x="10224569" y="1439266"/>
                  </a:lnTo>
                  <a:lnTo>
                    <a:pt x="10235998" y="1439266"/>
                  </a:lnTo>
                  <a:lnTo>
                    <a:pt x="10247428" y="1439266"/>
                  </a:lnTo>
                  <a:lnTo>
                    <a:pt x="10258859" y="1439266"/>
                  </a:lnTo>
                  <a:lnTo>
                    <a:pt x="10270288" y="1439266"/>
                  </a:lnTo>
                  <a:lnTo>
                    <a:pt x="10281767" y="1439266"/>
                  </a:lnTo>
                  <a:lnTo>
                    <a:pt x="10293196" y="1439266"/>
                  </a:lnTo>
                  <a:lnTo>
                    <a:pt x="10304626" y="1439266"/>
                  </a:lnTo>
                  <a:lnTo>
                    <a:pt x="10316056" y="1439266"/>
                  </a:lnTo>
                  <a:lnTo>
                    <a:pt x="10327486" y="1439266"/>
                  </a:lnTo>
                  <a:lnTo>
                    <a:pt x="10338963" y="1439266"/>
                  </a:lnTo>
                  <a:lnTo>
                    <a:pt x="10350394" y="1439266"/>
                  </a:lnTo>
                  <a:lnTo>
                    <a:pt x="10361823" y="1439266"/>
                  </a:lnTo>
                  <a:lnTo>
                    <a:pt x="10373254" y="1439266"/>
                  </a:lnTo>
                  <a:lnTo>
                    <a:pt x="10384684" y="1439266"/>
                  </a:lnTo>
                  <a:lnTo>
                    <a:pt x="10396161" y="1439266"/>
                  </a:lnTo>
                  <a:lnTo>
                    <a:pt x="10407591" y="1439266"/>
                  </a:lnTo>
                  <a:lnTo>
                    <a:pt x="10419021" y="1439266"/>
                  </a:lnTo>
                  <a:lnTo>
                    <a:pt x="10430452" y="1439266"/>
                  </a:lnTo>
                  <a:lnTo>
                    <a:pt x="10441881" y="1439266"/>
                  </a:lnTo>
                  <a:lnTo>
                    <a:pt x="10453358" y="1439266"/>
                  </a:lnTo>
                  <a:lnTo>
                    <a:pt x="10464789" y="1439266"/>
                  </a:lnTo>
                  <a:lnTo>
                    <a:pt x="10476219" y="1439266"/>
                  </a:lnTo>
                  <a:lnTo>
                    <a:pt x="10487649" y="1439266"/>
                  </a:lnTo>
                  <a:lnTo>
                    <a:pt x="10499079" y="1439266"/>
                  </a:lnTo>
                  <a:lnTo>
                    <a:pt x="10510556" y="1439266"/>
                  </a:lnTo>
                  <a:lnTo>
                    <a:pt x="10521987" y="1439266"/>
                  </a:lnTo>
                  <a:lnTo>
                    <a:pt x="10533416" y="1439266"/>
                  </a:lnTo>
                  <a:lnTo>
                    <a:pt x="10544847" y="1439266"/>
                  </a:lnTo>
                  <a:lnTo>
                    <a:pt x="10556277" y="1439266"/>
                  </a:lnTo>
                  <a:lnTo>
                    <a:pt x="10567754" y="1439266"/>
                  </a:lnTo>
                  <a:lnTo>
                    <a:pt x="10579184" y="1439266"/>
                  </a:lnTo>
                  <a:lnTo>
                    <a:pt x="10590614" y="1439266"/>
                  </a:lnTo>
                  <a:lnTo>
                    <a:pt x="10602045" y="1439266"/>
                  </a:lnTo>
                  <a:lnTo>
                    <a:pt x="10613474" y="1439266"/>
                  </a:lnTo>
                  <a:lnTo>
                    <a:pt x="10624951" y="1439266"/>
                  </a:lnTo>
                  <a:lnTo>
                    <a:pt x="10636382" y="1439266"/>
                  </a:lnTo>
                  <a:lnTo>
                    <a:pt x="10647812" y="1439266"/>
                  </a:lnTo>
                  <a:lnTo>
                    <a:pt x="10659241" y="1439266"/>
                  </a:lnTo>
                  <a:lnTo>
                    <a:pt x="10670672" y="1439266"/>
                  </a:lnTo>
                  <a:lnTo>
                    <a:pt x="10682149" y="1439266"/>
                  </a:lnTo>
                  <a:lnTo>
                    <a:pt x="10693580" y="1439266"/>
                  </a:lnTo>
                  <a:lnTo>
                    <a:pt x="10705009" y="1439266"/>
                  </a:lnTo>
                  <a:lnTo>
                    <a:pt x="10716439" y="1439266"/>
                  </a:lnTo>
                  <a:lnTo>
                    <a:pt x="10727870" y="1439266"/>
                  </a:lnTo>
                  <a:lnTo>
                    <a:pt x="10739347" y="1439266"/>
                  </a:lnTo>
                  <a:lnTo>
                    <a:pt x="10750778" y="1439266"/>
                  </a:lnTo>
                  <a:lnTo>
                    <a:pt x="10762207" y="1439266"/>
                  </a:lnTo>
                  <a:lnTo>
                    <a:pt x="10773637" y="1439266"/>
                  </a:lnTo>
                  <a:lnTo>
                    <a:pt x="10785067" y="1439266"/>
                  </a:lnTo>
                  <a:lnTo>
                    <a:pt x="10796544" y="1439266"/>
                  </a:lnTo>
                  <a:lnTo>
                    <a:pt x="10807975" y="1439266"/>
                  </a:lnTo>
                  <a:lnTo>
                    <a:pt x="10819405" y="1439266"/>
                  </a:lnTo>
                  <a:lnTo>
                    <a:pt x="10830834" y="1439266"/>
                  </a:lnTo>
                  <a:lnTo>
                    <a:pt x="10842265" y="1439266"/>
                  </a:lnTo>
                  <a:lnTo>
                    <a:pt x="10853742" y="1439266"/>
                  </a:lnTo>
                  <a:lnTo>
                    <a:pt x="10865173" y="1439266"/>
                  </a:lnTo>
                  <a:lnTo>
                    <a:pt x="10876602" y="1439266"/>
                  </a:lnTo>
                  <a:lnTo>
                    <a:pt x="10888032" y="1439266"/>
                  </a:lnTo>
                  <a:lnTo>
                    <a:pt x="10899463" y="1439266"/>
                  </a:lnTo>
                  <a:lnTo>
                    <a:pt x="10910892" y="1439266"/>
                  </a:lnTo>
                  <a:lnTo>
                    <a:pt x="10922369" y="1439266"/>
                  </a:lnTo>
                  <a:lnTo>
                    <a:pt x="10933800" y="1439266"/>
                  </a:lnTo>
                  <a:lnTo>
                    <a:pt x="10945230" y="1439266"/>
                  </a:lnTo>
                  <a:lnTo>
                    <a:pt x="10956660" y="1439266"/>
                  </a:lnTo>
                  <a:lnTo>
                    <a:pt x="10968090" y="1439266"/>
                  </a:lnTo>
                  <a:lnTo>
                    <a:pt x="10979567" y="1439266"/>
                  </a:lnTo>
                  <a:lnTo>
                    <a:pt x="10990998" y="1439266"/>
                  </a:lnTo>
                  <a:lnTo>
                    <a:pt x="11002427" y="1439266"/>
                  </a:lnTo>
                  <a:lnTo>
                    <a:pt x="11013858" y="1439266"/>
                  </a:lnTo>
                  <a:lnTo>
                    <a:pt x="11025287" y="1439266"/>
                  </a:lnTo>
                  <a:lnTo>
                    <a:pt x="11036765" y="1439266"/>
                  </a:lnTo>
                  <a:lnTo>
                    <a:pt x="11048195" y="1439266"/>
                  </a:lnTo>
                  <a:lnTo>
                    <a:pt x="11059625" y="1439266"/>
                  </a:lnTo>
                  <a:lnTo>
                    <a:pt x="11071056" y="1439266"/>
                  </a:lnTo>
                  <a:lnTo>
                    <a:pt x="11082485" y="1439266"/>
                  </a:lnTo>
                  <a:lnTo>
                    <a:pt x="11093962" y="1439266"/>
                  </a:lnTo>
                  <a:lnTo>
                    <a:pt x="11105393" y="1439266"/>
                  </a:lnTo>
                  <a:lnTo>
                    <a:pt x="11116823" y="1439266"/>
                  </a:lnTo>
                  <a:lnTo>
                    <a:pt x="11128253" y="1439266"/>
                  </a:lnTo>
                  <a:lnTo>
                    <a:pt x="11139683" y="1439266"/>
                  </a:lnTo>
                  <a:lnTo>
                    <a:pt x="11151160" y="1439266"/>
                  </a:lnTo>
                  <a:lnTo>
                    <a:pt x="11162591" y="1439266"/>
                  </a:lnTo>
                  <a:lnTo>
                    <a:pt x="11174020" y="1439266"/>
                  </a:lnTo>
                  <a:lnTo>
                    <a:pt x="11185451" y="1439266"/>
                  </a:lnTo>
                  <a:lnTo>
                    <a:pt x="11196881" y="1439266"/>
                  </a:lnTo>
                  <a:lnTo>
                    <a:pt x="11208358" y="1439266"/>
                  </a:lnTo>
                  <a:lnTo>
                    <a:pt x="11218359" y="1439266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47DBD72A-7A26-7245-A5B5-3D88BA9A1809}"/>
                </a:ext>
              </a:extLst>
            </p:cNvPr>
            <p:cNvSpPr/>
            <p:nvPr/>
          </p:nvSpPr>
          <p:spPr>
            <a:xfrm>
              <a:off x="851149" y="4727600"/>
              <a:ext cx="11218359" cy="1373162"/>
            </a:xfrm>
            <a:custGeom>
              <a:avLst/>
              <a:gdLst>
                <a:gd name="connsiteX0" fmla="*/ 0 w 11218359"/>
                <a:gd name="connsiteY0" fmla="*/ 1373162 h 1373162"/>
                <a:gd name="connsiteX1" fmla="*/ 9149 w 11218359"/>
                <a:gd name="connsiteY1" fmla="*/ 1373162 h 1373162"/>
                <a:gd name="connsiteX2" fmla="*/ 20588 w 11218359"/>
                <a:gd name="connsiteY2" fmla="*/ 1373162 h 1373162"/>
                <a:gd name="connsiteX3" fmla="*/ 32028 w 11218359"/>
                <a:gd name="connsiteY3" fmla="*/ 1373162 h 1373162"/>
                <a:gd name="connsiteX4" fmla="*/ 43467 w 11218359"/>
                <a:gd name="connsiteY4" fmla="*/ 1373162 h 1373162"/>
                <a:gd name="connsiteX5" fmla="*/ 54907 w 11218359"/>
                <a:gd name="connsiteY5" fmla="*/ 1373162 h 1373162"/>
                <a:gd name="connsiteX6" fmla="*/ 66346 w 11218359"/>
                <a:gd name="connsiteY6" fmla="*/ 1373162 h 1373162"/>
                <a:gd name="connsiteX7" fmla="*/ 77786 w 11218359"/>
                <a:gd name="connsiteY7" fmla="*/ 1373162 h 1373162"/>
                <a:gd name="connsiteX8" fmla="*/ 89225 w 11218359"/>
                <a:gd name="connsiteY8" fmla="*/ 1373162 h 1373162"/>
                <a:gd name="connsiteX9" fmla="*/ 100665 w 11218359"/>
                <a:gd name="connsiteY9" fmla="*/ 1373162 h 1373162"/>
                <a:gd name="connsiteX10" fmla="*/ 112104 w 11218359"/>
                <a:gd name="connsiteY10" fmla="*/ 1373162 h 1373162"/>
                <a:gd name="connsiteX11" fmla="*/ 123544 w 11218359"/>
                <a:gd name="connsiteY11" fmla="*/ 1373162 h 1373162"/>
                <a:gd name="connsiteX12" fmla="*/ 134979 w 11218359"/>
                <a:gd name="connsiteY12" fmla="*/ 1373162 h 1373162"/>
                <a:gd name="connsiteX13" fmla="*/ 146423 w 11218359"/>
                <a:gd name="connsiteY13" fmla="*/ 1373162 h 1373162"/>
                <a:gd name="connsiteX14" fmla="*/ 157858 w 11218359"/>
                <a:gd name="connsiteY14" fmla="*/ 1373162 h 1373162"/>
                <a:gd name="connsiteX15" fmla="*/ 169297 w 11218359"/>
                <a:gd name="connsiteY15" fmla="*/ 1373162 h 1373162"/>
                <a:gd name="connsiteX16" fmla="*/ 180737 w 11218359"/>
                <a:gd name="connsiteY16" fmla="*/ 1373162 h 1373162"/>
                <a:gd name="connsiteX17" fmla="*/ 192176 w 11218359"/>
                <a:gd name="connsiteY17" fmla="*/ 1373162 h 1373162"/>
                <a:gd name="connsiteX18" fmla="*/ 203616 w 11218359"/>
                <a:gd name="connsiteY18" fmla="*/ 1373162 h 1373162"/>
                <a:gd name="connsiteX19" fmla="*/ 215055 w 11218359"/>
                <a:gd name="connsiteY19" fmla="*/ 1373162 h 1373162"/>
                <a:gd name="connsiteX20" fmla="*/ 226495 w 11218359"/>
                <a:gd name="connsiteY20" fmla="*/ 1373162 h 1373162"/>
                <a:gd name="connsiteX21" fmla="*/ 237935 w 11218359"/>
                <a:gd name="connsiteY21" fmla="*/ 1373162 h 1373162"/>
                <a:gd name="connsiteX22" fmla="*/ 249374 w 11218359"/>
                <a:gd name="connsiteY22" fmla="*/ 1373162 h 1373162"/>
                <a:gd name="connsiteX23" fmla="*/ 260814 w 11218359"/>
                <a:gd name="connsiteY23" fmla="*/ 1373162 h 1373162"/>
                <a:gd name="connsiteX24" fmla="*/ 272253 w 11218359"/>
                <a:gd name="connsiteY24" fmla="*/ 1373162 h 1373162"/>
                <a:gd name="connsiteX25" fmla="*/ 283693 w 11218359"/>
                <a:gd name="connsiteY25" fmla="*/ 1373162 h 1373162"/>
                <a:gd name="connsiteX26" fmla="*/ 295132 w 11218359"/>
                <a:gd name="connsiteY26" fmla="*/ 1373162 h 1373162"/>
                <a:gd name="connsiteX27" fmla="*/ 306572 w 11218359"/>
                <a:gd name="connsiteY27" fmla="*/ 1373162 h 1373162"/>
                <a:gd name="connsiteX28" fmla="*/ 318011 w 11218359"/>
                <a:gd name="connsiteY28" fmla="*/ 1373162 h 1373162"/>
                <a:gd name="connsiteX29" fmla="*/ 329451 w 11218359"/>
                <a:gd name="connsiteY29" fmla="*/ 1373162 h 1373162"/>
                <a:gd name="connsiteX30" fmla="*/ 340890 w 11218359"/>
                <a:gd name="connsiteY30" fmla="*/ 1373162 h 1373162"/>
                <a:gd name="connsiteX31" fmla="*/ 352330 w 11218359"/>
                <a:gd name="connsiteY31" fmla="*/ 1373162 h 1373162"/>
                <a:gd name="connsiteX32" fmla="*/ 363769 w 11218359"/>
                <a:gd name="connsiteY32" fmla="*/ 1373162 h 1373162"/>
                <a:gd name="connsiteX33" fmla="*/ 375209 w 11218359"/>
                <a:gd name="connsiteY33" fmla="*/ 1373162 h 1373162"/>
                <a:gd name="connsiteX34" fmla="*/ 386648 w 11218359"/>
                <a:gd name="connsiteY34" fmla="*/ 1373162 h 1373162"/>
                <a:gd name="connsiteX35" fmla="*/ 398088 w 11218359"/>
                <a:gd name="connsiteY35" fmla="*/ 1373162 h 1373162"/>
                <a:gd name="connsiteX36" fmla="*/ 409527 w 11218359"/>
                <a:gd name="connsiteY36" fmla="*/ 1373162 h 1373162"/>
                <a:gd name="connsiteX37" fmla="*/ 420967 w 11218359"/>
                <a:gd name="connsiteY37" fmla="*/ 1373162 h 1373162"/>
                <a:gd name="connsiteX38" fmla="*/ 432406 w 11218359"/>
                <a:gd name="connsiteY38" fmla="*/ 1373162 h 1373162"/>
                <a:gd name="connsiteX39" fmla="*/ 443846 w 11218359"/>
                <a:gd name="connsiteY39" fmla="*/ 1373162 h 1373162"/>
                <a:gd name="connsiteX40" fmla="*/ 455285 w 11218359"/>
                <a:gd name="connsiteY40" fmla="*/ 1373162 h 1373162"/>
                <a:gd name="connsiteX41" fmla="*/ 466725 w 11218359"/>
                <a:gd name="connsiteY41" fmla="*/ 1373162 h 1373162"/>
                <a:gd name="connsiteX42" fmla="*/ 478165 w 11218359"/>
                <a:gd name="connsiteY42" fmla="*/ 1373162 h 1373162"/>
                <a:gd name="connsiteX43" fmla="*/ 489604 w 11218359"/>
                <a:gd name="connsiteY43" fmla="*/ 1373162 h 1373162"/>
                <a:gd name="connsiteX44" fmla="*/ 501044 w 11218359"/>
                <a:gd name="connsiteY44" fmla="*/ 1373162 h 1373162"/>
                <a:gd name="connsiteX45" fmla="*/ 512483 w 11218359"/>
                <a:gd name="connsiteY45" fmla="*/ 1373162 h 1373162"/>
                <a:gd name="connsiteX46" fmla="*/ 523923 w 11218359"/>
                <a:gd name="connsiteY46" fmla="*/ 1373162 h 1373162"/>
                <a:gd name="connsiteX47" fmla="*/ 535362 w 11218359"/>
                <a:gd name="connsiteY47" fmla="*/ 1373162 h 1373162"/>
                <a:gd name="connsiteX48" fmla="*/ 546802 w 11218359"/>
                <a:gd name="connsiteY48" fmla="*/ 1373162 h 1373162"/>
                <a:gd name="connsiteX49" fmla="*/ 558241 w 11218359"/>
                <a:gd name="connsiteY49" fmla="*/ 1373162 h 1373162"/>
                <a:gd name="connsiteX50" fmla="*/ 569681 w 11218359"/>
                <a:gd name="connsiteY50" fmla="*/ 1373162 h 1373162"/>
                <a:gd name="connsiteX51" fmla="*/ 581120 w 11218359"/>
                <a:gd name="connsiteY51" fmla="*/ 1373162 h 1373162"/>
                <a:gd name="connsiteX52" fmla="*/ 592560 w 11218359"/>
                <a:gd name="connsiteY52" fmla="*/ 1373162 h 1373162"/>
                <a:gd name="connsiteX53" fmla="*/ 603999 w 11218359"/>
                <a:gd name="connsiteY53" fmla="*/ 1373162 h 1373162"/>
                <a:gd name="connsiteX54" fmla="*/ 615439 w 11218359"/>
                <a:gd name="connsiteY54" fmla="*/ 1373162 h 1373162"/>
                <a:gd name="connsiteX55" fmla="*/ 626878 w 11218359"/>
                <a:gd name="connsiteY55" fmla="*/ 1373162 h 1373162"/>
                <a:gd name="connsiteX56" fmla="*/ 638318 w 11218359"/>
                <a:gd name="connsiteY56" fmla="*/ 1373162 h 1373162"/>
                <a:gd name="connsiteX57" fmla="*/ 649757 w 11218359"/>
                <a:gd name="connsiteY57" fmla="*/ 1373162 h 1373162"/>
                <a:gd name="connsiteX58" fmla="*/ 661192 w 11218359"/>
                <a:gd name="connsiteY58" fmla="*/ 1373162 h 1373162"/>
                <a:gd name="connsiteX59" fmla="*/ 672632 w 11218359"/>
                <a:gd name="connsiteY59" fmla="*/ 1373162 h 1373162"/>
                <a:gd name="connsiteX60" fmla="*/ 684071 w 11218359"/>
                <a:gd name="connsiteY60" fmla="*/ 1373162 h 1373162"/>
                <a:gd name="connsiteX61" fmla="*/ 695511 w 11218359"/>
                <a:gd name="connsiteY61" fmla="*/ 1373162 h 1373162"/>
                <a:gd name="connsiteX62" fmla="*/ 706950 w 11218359"/>
                <a:gd name="connsiteY62" fmla="*/ 1373162 h 1373162"/>
                <a:gd name="connsiteX63" fmla="*/ 718390 w 11218359"/>
                <a:gd name="connsiteY63" fmla="*/ 1373162 h 1373162"/>
                <a:gd name="connsiteX64" fmla="*/ 729829 w 11218359"/>
                <a:gd name="connsiteY64" fmla="*/ 1373162 h 1373162"/>
                <a:gd name="connsiteX65" fmla="*/ 741269 w 11218359"/>
                <a:gd name="connsiteY65" fmla="*/ 1373162 h 1373162"/>
                <a:gd name="connsiteX66" fmla="*/ 752708 w 11218359"/>
                <a:gd name="connsiteY66" fmla="*/ 1373162 h 1373162"/>
                <a:gd name="connsiteX67" fmla="*/ 764148 w 11218359"/>
                <a:gd name="connsiteY67" fmla="*/ 1373162 h 1373162"/>
                <a:gd name="connsiteX68" fmla="*/ 775587 w 11218359"/>
                <a:gd name="connsiteY68" fmla="*/ 1373162 h 1373162"/>
                <a:gd name="connsiteX69" fmla="*/ 787027 w 11218359"/>
                <a:gd name="connsiteY69" fmla="*/ 1373162 h 1373162"/>
                <a:gd name="connsiteX70" fmla="*/ 798467 w 11218359"/>
                <a:gd name="connsiteY70" fmla="*/ 1373162 h 1373162"/>
                <a:gd name="connsiteX71" fmla="*/ 809906 w 11218359"/>
                <a:gd name="connsiteY71" fmla="*/ 1373162 h 1373162"/>
                <a:gd name="connsiteX72" fmla="*/ 821346 w 11218359"/>
                <a:gd name="connsiteY72" fmla="*/ 1373162 h 1373162"/>
                <a:gd name="connsiteX73" fmla="*/ 832785 w 11218359"/>
                <a:gd name="connsiteY73" fmla="*/ 1373162 h 1373162"/>
                <a:gd name="connsiteX74" fmla="*/ 844225 w 11218359"/>
                <a:gd name="connsiteY74" fmla="*/ 1373162 h 1373162"/>
                <a:gd name="connsiteX75" fmla="*/ 855664 w 11218359"/>
                <a:gd name="connsiteY75" fmla="*/ 1373162 h 1373162"/>
                <a:gd name="connsiteX76" fmla="*/ 867104 w 11218359"/>
                <a:gd name="connsiteY76" fmla="*/ 1373162 h 1373162"/>
                <a:gd name="connsiteX77" fmla="*/ 878543 w 11218359"/>
                <a:gd name="connsiteY77" fmla="*/ 1373162 h 1373162"/>
                <a:gd name="connsiteX78" fmla="*/ 889983 w 11218359"/>
                <a:gd name="connsiteY78" fmla="*/ 1373162 h 1373162"/>
                <a:gd name="connsiteX79" fmla="*/ 901422 w 11218359"/>
                <a:gd name="connsiteY79" fmla="*/ 1373162 h 1373162"/>
                <a:gd name="connsiteX80" fmla="*/ 912862 w 11218359"/>
                <a:gd name="connsiteY80" fmla="*/ 1373162 h 1373162"/>
                <a:gd name="connsiteX81" fmla="*/ 924301 w 11218359"/>
                <a:gd name="connsiteY81" fmla="*/ 1373162 h 1373162"/>
                <a:gd name="connsiteX82" fmla="*/ 935741 w 11218359"/>
                <a:gd name="connsiteY82" fmla="*/ 1373162 h 1373162"/>
                <a:gd name="connsiteX83" fmla="*/ 947180 w 11218359"/>
                <a:gd name="connsiteY83" fmla="*/ 1373162 h 1373162"/>
                <a:gd name="connsiteX84" fmla="*/ 958620 w 11218359"/>
                <a:gd name="connsiteY84" fmla="*/ 1373162 h 1373162"/>
                <a:gd name="connsiteX85" fmla="*/ 970059 w 11218359"/>
                <a:gd name="connsiteY85" fmla="*/ 1373162 h 1373162"/>
                <a:gd name="connsiteX86" fmla="*/ 981499 w 11218359"/>
                <a:gd name="connsiteY86" fmla="*/ 1373162 h 1373162"/>
                <a:gd name="connsiteX87" fmla="*/ 992938 w 11218359"/>
                <a:gd name="connsiteY87" fmla="*/ 1373162 h 1373162"/>
                <a:gd name="connsiteX88" fmla="*/ 1004378 w 11218359"/>
                <a:gd name="connsiteY88" fmla="*/ 1373162 h 1373162"/>
                <a:gd name="connsiteX89" fmla="*/ 1015818 w 11218359"/>
                <a:gd name="connsiteY89" fmla="*/ 1373162 h 1373162"/>
                <a:gd name="connsiteX90" fmla="*/ 1027257 w 11218359"/>
                <a:gd name="connsiteY90" fmla="*/ 1373162 h 1373162"/>
                <a:gd name="connsiteX91" fmla="*/ 1038697 w 11218359"/>
                <a:gd name="connsiteY91" fmla="*/ 1373162 h 1373162"/>
                <a:gd name="connsiteX92" fmla="*/ 1050136 w 11218359"/>
                <a:gd name="connsiteY92" fmla="*/ 1373162 h 1373162"/>
                <a:gd name="connsiteX93" fmla="*/ 1061576 w 11218359"/>
                <a:gd name="connsiteY93" fmla="*/ 1373162 h 1373162"/>
                <a:gd name="connsiteX94" fmla="*/ 1073015 w 11218359"/>
                <a:gd name="connsiteY94" fmla="*/ 1373162 h 1373162"/>
                <a:gd name="connsiteX95" fmla="*/ 1084455 w 11218359"/>
                <a:gd name="connsiteY95" fmla="*/ 1373162 h 1373162"/>
                <a:gd name="connsiteX96" fmla="*/ 1095894 w 11218359"/>
                <a:gd name="connsiteY96" fmla="*/ 1373162 h 1373162"/>
                <a:gd name="connsiteX97" fmla="*/ 1107334 w 11218359"/>
                <a:gd name="connsiteY97" fmla="*/ 1373162 h 1373162"/>
                <a:gd name="connsiteX98" fmla="*/ 1118773 w 11218359"/>
                <a:gd name="connsiteY98" fmla="*/ 1373162 h 1373162"/>
                <a:gd name="connsiteX99" fmla="*/ 1130213 w 11218359"/>
                <a:gd name="connsiteY99" fmla="*/ 1373162 h 1373162"/>
                <a:gd name="connsiteX100" fmla="*/ 1141652 w 11218359"/>
                <a:gd name="connsiteY100" fmla="*/ 1373162 h 1373162"/>
                <a:gd name="connsiteX101" fmla="*/ 1153092 w 11218359"/>
                <a:gd name="connsiteY101" fmla="*/ 1373162 h 1373162"/>
                <a:gd name="connsiteX102" fmla="*/ 1164531 w 11218359"/>
                <a:gd name="connsiteY102" fmla="*/ 1373162 h 1373162"/>
                <a:gd name="connsiteX103" fmla="*/ 1175971 w 11218359"/>
                <a:gd name="connsiteY103" fmla="*/ 1373162 h 1373162"/>
                <a:gd name="connsiteX104" fmla="*/ 1187406 w 11218359"/>
                <a:gd name="connsiteY104" fmla="*/ 1373162 h 1373162"/>
                <a:gd name="connsiteX105" fmla="*/ 1198845 w 11218359"/>
                <a:gd name="connsiteY105" fmla="*/ 1373162 h 1373162"/>
                <a:gd name="connsiteX106" fmla="*/ 1210285 w 11218359"/>
                <a:gd name="connsiteY106" fmla="*/ 1373162 h 1373162"/>
                <a:gd name="connsiteX107" fmla="*/ 1221724 w 11218359"/>
                <a:gd name="connsiteY107" fmla="*/ 1373162 h 1373162"/>
                <a:gd name="connsiteX108" fmla="*/ 1233164 w 11218359"/>
                <a:gd name="connsiteY108" fmla="*/ 1373162 h 1373162"/>
                <a:gd name="connsiteX109" fmla="*/ 1244603 w 11218359"/>
                <a:gd name="connsiteY109" fmla="*/ 1373162 h 1373162"/>
                <a:gd name="connsiteX110" fmla="*/ 1256043 w 11218359"/>
                <a:gd name="connsiteY110" fmla="*/ 1373162 h 1373162"/>
                <a:gd name="connsiteX111" fmla="*/ 1267482 w 11218359"/>
                <a:gd name="connsiteY111" fmla="*/ 1373162 h 1373162"/>
                <a:gd name="connsiteX112" fmla="*/ 1278922 w 11218359"/>
                <a:gd name="connsiteY112" fmla="*/ 1373162 h 1373162"/>
                <a:gd name="connsiteX113" fmla="*/ 1290361 w 11218359"/>
                <a:gd name="connsiteY113" fmla="*/ 1373162 h 1373162"/>
                <a:gd name="connsiteX114" fmla="*/ 1301801 w 11218359"/>
                <a:gd name="connsiteY114" fmla="*/ 1373162 h 1373162"/>
                <a:gd name="connsiteX115" fmla="*/ 1313240 w 11218359"/>
                <a:gd name="connsiteY115" fmla="*/ 1373162 h 1373162"/>
                <a:gd name="connsiteX116" fmla="*/ 1324680 w 11218359"/>
                <a:gd name="connsiteY116" fmla="*/ 1373162 h 1373162"/>
                <a:gd name="connsiteX117" fmla="*/ 1336120 w 11218359"/>
                <a:gd name="connsiteY117" fmla="*/ 1373162 h 1373162"/>
                <a:gd name="connsiteX118" fmla="*/ 1347559 w 11218359"/>
                <a:gd name="connsiteY118" fmla="*/ 1373162 h 1373162"/>
                <a:gd name="connsiteX119" fmla="*/ 1358999 w 11218359"/>
                <a:gd name="connsiteY119" fmla="*/ 1373162 h 1373162"/>
                <a:gd name="connsiteX120" fmla="*/ 1370438 w 11218359"/>
                <a:gd name="connsiteY120" fmla="*/ 1373162 h 1373162"/>
                <a:gd name="connsiteX121" fmla="*/ 1381878 w 11218359"/>
                <a:gd name="connsiteY121" fmla="*/ 1373162 h 1373162"/>
                <a:gd name="connsiteX122" fmla="*/ 1393317 w 11218359"/>
                <a:gd name="connsiteY122" fmla="*/ 1373162 h 1373162"/>
                <a:gd name="connsiteX123" fmla="*/ 1404757 w 11218359"/>
                <a:gd name="connsiteY123" fmla="*/ 1373162 h 1373162"/>
                <a:gd name="connsiteX124" fmla="*/ 1416196 w 11218359"/>
                <a:gd name="connsiteY124" fmla="*/ 1373162 h 1373162"/>
                <a:gd name="connsiteX125" fmla="*/ 1427636 w 11218359"/>
                <a:gd name="connsiteY125" fmla="*/ 1373162 h 1373162"/>
                <a:gd name="connsiteX126" fmla="*/ 1439075 w 11218359"/>
                <a:gd name="connsiteY126" fmla="*/ 1373162 h 1373162"/>
                <a:gd name="connsiteX127" fmla="*/ 1450515 w 11218359"/>
                <a:gd name="connsiteY127" fmla="*/ 1373162 h 1373162"/>
                <a:gd name="connsiteX128" fmla="*/ 1461954 w 11218359"/>
                <a:gd name="connsiteY128" fmla="*/ 1373162 h 1373162"/>
                <a:gd name="connsiteX129" fmla="*/ 1473394 w 11218359"/>
                <a:gd name="connsiteY129" fmla="*/ 1373162 h 1373162"/>
                <a:gd name="connsiteX130" fmla="*/ 1484833 w 11218359"/>
                <a:gd name="connsiteY130" fmla="*/ 1373162 h 1373162"/>
                <a:gd name="connsiteX131" fmla="*/ 1496273 w 11218359"/>
                <a:gd name="connsiteY131" fmla="*/ 1373162 h 1373162"/>
                <a:gd name="connsiteX132" fmla="*/ 1507712 w 11218359"/>
                <a:gd name="connsiteY132" fmla="*/ 1373162 h 1373162"/>
                <a:gd name="connsiteX133" fmla="*/ 1519152 w 11218359"/>
                <a:gd name="connsiteY133" fmla="*/ 1373162 h 1373162"/>
                <a:gd name="connsiteX134" fmla="*/ 1530591 w 11218359"/>
                <a:gd name="connsiteY134" fmla="*/ 1373162 h 1373162"/>
                <a:gd name="connsiteX135" fmla="*/ 1542031 w 11218359"/>
                <a:gd name="connsiteY135" fmla="*/ 1373162 h 1373162"/>
                <a:gd name="connsiteX136" fmla="*/ 1553471 w 11218359"/>
                <a:gd name="connsiteY136" fmla="*/ 1373162 h 1373162"/>
                <a:gd name="connsiteX137" fmla="*/ 1564910 w 11218359"/>
                <a:gd name="connsiteY137" fmla="*/ 1373162 h 1373162"/>
                <a:gd name="connsiteX138" fmla="*/ 1576349 w 11218359"/>
                <a:gd name="connsiteY138" fmla="*/ 1373162 h 1373162"/>
                <a:gd name="connsiteX139" fmla="*/ 1587789 w 11218359"/>
                <a:gd name="connsiteY139" fmla="*/ 1373162 h 1373162"/>
                <a:gd name="connsiteX140" fmla="*/ 1599229 w 11218359"/>
                <a:gd name="connsiteY140" fmla="*/ 1373162 h 1373162"/>
                <a:gd name="connsiteX141" fmla="*/ 1610668 w 11218359"/>
                <a:gd name="connsiteY141" fmla="*/ 1373162 h 1373162"/>
                <a:gd name="connsiteX142" fmla="*/ 1622107 w 11218359"/>
                <a:gd name="connsiteY142" fmla="*/ 1373162 h 1373162"/>
                <a:gd name="connsiteX143" fmla="*/ 1633547 w 11218359"/>
                <a:gd name="connsiteY143" fmla="*/ 1373162 h 1373162"/>
                <a:gd name="connsiteX144" fmla="*/ 1644987 w 11218359"/>
                <a:gd name="connsiteY144" fmla="*/ 1373162 h 1373162"/>
                <a:gd name="connsiteX145" fmla="*/ 1656426 w 11218359"/>
                <a:gd name="connsiteY145" fmla="*/ 1373162 h 1373162"/>
                <a:gd name="connsiteX146" fmla="*/ 1667866 w 11218359"/>
                <a:gd name="connsiteY146" fmla="*/ 1373162 h 1373162"/>
                <a:gd name="connsiteX147" fmla="*/ 1679305 w 11218359"/>
                <a:gd name="connsiteY147" fmla="*/ 1373162 h 1373162"/>
                <a:gd name="connsiteX148" fmla="*/ 1690745 w 11218359"/>
                <a:gd name="connsiteY148" fmla="*/ 1373162 h 1373162"/>
                <a:gd name="connsiteX149" fmla="*/ 1702184 w 11218359"/>
                <a:gd name="connsiteY149" fmla="*/ 1373162 h 1373162"/>
                <a:gd name="connsiteX150" fmla="*/ 1713619 w 11218359"/>
                <a:gd name="connsiteY150" fmla="*/ 1373162 h 1373162"/>
                <a:gd name="connsiteX151" fmla="*/ 1725063 w 11218359"/>
                <a:gd name="connsiteY151" fmla="*/ 1373162 h 1373162"/>
                <a:gd name="connsiteX152" fmla="*/ 1736498 w 11218359"/>
                <a:gd name="connsiteY152" fmla="*/ 1373162 h 1373162"/>
                <a:gd name="connsiteX153" fmla="*/ 1747938 w 11218359"/>
                <a:gd name="connsiteY153" fmla="*/ 1373162 h 1373162"/>
                <a:gd name="connsiteX154" fmla="*/ 1759377 w 11218359"/>
                <a:gd name="connsiteY154" fmla="*/ 1373162 h 1373162"/>
                <a:gd name="connsiteX155" fmla="*/ 1770817 w 11218359"/>
                <a:gd name="connsiteY155" fmla="*/ 1373162 h 1373162"/>
                <a:gd name="connsiteX156" fmla="*/ 1782256 w 11218359"/>
                <a:gd name="connsiteY156" fmla="*/ 1373162 h 1373162"/>
                <a:gd name="connsiteX157" fmla="*/ 1793696 w 11218359"/>
                <a:gd name="connsiteY157" fmla="*/ 1373162 h 1373162"/>
                <a:gd name="connsiteX158" fmla="*/ 1805135 w 11218359"/>
                <a:gd name="connsiteY158" fmla="*/ 1373162 h 1373162"/>
                <a:gd name="connsiteX159" fmla="*/ 1816575 w 11218359"/>
                <a:gd name="connsiteY159" fmla="*/ 1373162 h 1373162"/>
                <a:gd name="connsiteX160" fmla="*/ 1828014 w 11218359"/>
                <a:gd name="connsiteY160" fmla="*/ 1373162 h 1373162"/>
                <a:gd name="connsiteX161" fmla="*/ 1839454 w 11218359"/>
                <a:gd name="connsiteY161" fmla="*/ 1373162 h 1373162"/>
                <a:gd name="connsiteX162" fmla="*/ 1850893 w 11218359"/>
                <a:gd name="connsiteY162" fmla="*/ 1373162 h 1373162"/>
                <a:gd name="connsiteX163" fmla="*/ 1862333 w 11218359"/>
                <a:gd name="connsiteY163" fmla="*/ 1373162 h 1373162"/>
                <a:gd name="connsiteX164" fmla="*/ 1873772 w 11218359"/>
                <a:gd name="connsiteY164" fmla="*/ 1373162 h 1373162"/>
                <a:gd name="connsiteX165" fmla="*/ 1885212 w 11218359"/>
                <a:gd name="connsiteY165" fmla="*/ 1373162 h 1373162"/>
                <a:gd name="connsiteX166" fmla="*/ 1896651 w 11218359"/>
                <a:gd name="connsiteY166" fmla="*/ 1373162 h 1373162"/>
                <a:gd name="connsiteX167" fmla="*/ 1908091 w 11218359"/>
                <a:gd name="connsiteY167" fmla="*/ 1373162 h 1373162"/>
                <a:gd name="connsiteX168" fmla="*/ 1919531 w 11218359"/>
                <a:gd name="connsiteY168" fmla="*/ 1373162 h 1373162"/>
                <a:gd name="connsiteX169" fmla="*/ 1930970 w 11218359"/>
                <a:gd name="connsiteY169" fmla="*/ 1373162 h 1373162"/>
                <a:gd name="connsiteX170" fmla="*/ 1942409 w 11218359"/>
                <a:gd name="connsiteY170" fmla="*/ 1373162 h 1373162"/>
                <a:gd name="connsiteX171" fmla="*/ 1953849 w 11218359"/>
                <a:gd name="connsiteY171" fmla="*/ 1373162 h 1373162"/>
                <a:gd name="connsiteX172" fmla="*/ 1965289 w 11218359"/>
                <a:gd name="connsiteY172" fmla="*/ 1373162 h 1373162"/>
                <a:gd name="connsiteX173" fmla="*/ 1976728 w 11218359"/>
                <a:gd name="connsiteY173" fmla="*/ 1373162 h 1373162"/>
                <a:gd name="connsiteX174" fmla="*/ 1988168 w 11218359"/>
                <a:gd name="connsiteY174" fmla="*/ 1373162 h 1373162"/>
                <a:gd name="connsiteX175" fmla="*/ 1999607 w 11218359"/>
                <a:gd name="connsiteY175" fmla="*/ 1373162 h 1373162"/>
                <a:gd name="connsiteX176" fmla="*/ 2011047 w 11218359"/>
                <a:gd name="connsiteY176" fmla="*/ 1373162 h 1373162"/>
                <a:gd name="connsiteX177" fmla="*/ 2022486 w 11218359"/>
                <a:gd name="connsiteY177" fmla="*/ 1373162 h 1373162"/>
                <a:gd name="connsiteX178" fmla="*/ 2033926 w 11218359"/>
                <a:gd name="connsiteY178" fmla="*/ 1373162 h 1373162"/>
                <a:gd name="connsiteX179" fmla="*/ 2045365 w 11218359"/>
                <a:gd name="connsiteY179" fmla="*/ 1373162 h 1373162"/>
                <a:gd name="connsiteX180" fmla="*/ 2056805 w 11218359"/>
                <a:gd name="connsiteY180" fmla="*/ 1373162 h 1373162"/>
                <a:gd name="connsiteX181" fmla="*/ 2068244 w 11218359"/>
                <a:gd name="connsiteY181" fmla="*/ 1373162 h 1373162"/>
                <a:gd name="connsiteX182" fmla="*/ 2079684 w 11218359"/>
                <a:gd name="connsiteY182" fmla="*/ 1373162 h 1373162"/>
                <a:gd name="connsiteX183" fmla="*/ 2091123 w 11218359"/>
                <a:gd name="connsiteY183" fmla="*/ 1373162 h 1373162"/>
                <a:gd name="connsiteX184" fmla="*/ 2102563 w 11218359"/>
                <a:gd name="connsiteY184" fmla="*/ 1373162 h 1373162"/>
                <a:gd name="connsiteX185" fmla="*/ 2114002 w 11218359"/>
                <a:gd name="connsiteY185" fmla="*/ 1373162 h 1373162"/>
                <a:gd name="connsiteX186" fmla="*/ 2125442 w 11218359"/>
                <a:gd name="connsiteY186" fmla="*/ 1373162 h 1373162"/>
                <a:gd name="connsiteX187" fmla="*/ 2136882 w 11218359"/>
                <a:gd name="connsiteY187" fmla="*/ 1373162 h 1373162"/>
                <a:gd name="connsiteX188" fmla="*/ 2148321 w 11218359"/>
                <a:gd name="connsiteY188" fmla="*/ 1373162 h 1373162"/>
                <a:gd name="connsiteX189" fmla="*/ 2159760 w 11218359"/>
                <a:gd name="connsiteY189" fmla="*/ 1373162 h 1373162"/>
                <a:gd name="connsiteX190" fmla="*/ 2171200 w 11218359"/>
                <a:gd name="connsiteY190" fmla="*/ 1373162 h 1373162"/>
                <a:gd name="connsiteX191" fmla="*/ 2182640 w 11218359"/>
                <a:gd name="connsiteY191" fmla="*/ 1373162 h 1373162"/>
                <a:gd name="connsiteX192" fmla="*/ 2194079 w 11218359"/>
                <a:gd name="connsiteY192" fmla="*/ 1373162 h 1373162"/>
                <a:gd name="connsiteX193" fmla="*/ 2205519 w 11218359"/>
                <a:gd name="connsiteY193" fmla="*/ 1373162 h 1373162"/>
                <a:gd name="connsiteX194" fmla="*/ 2216958 w 11218359"/>
                <a:gd name="connsiteY194" fmla="*/ 1373162 h 1373162"/>
                <a:gd name="connsiteX195" fmla="*/ 2228393 w 11218359"/>
                <a:gd name="connsiteY195" fmla="*/ 1373162 h 1373162"/>
                <a:gd name="connsiteX196" fmla="*/ 2239837 w 11218359"/>
                <a:gd name="connsiteY196" fmla="*/ 1373162 h 1373162"/>
                <a:gd name="connsiteX197" fmla="*/ 2251272 w 11218359"/>
                <a:gd name="connsiteY197" fmla="*/ 1373162 h 1373162"/>
                <a:gd name="connsiteX198" fmla="*/ 2262716 w 11218359"/>
                <a:gd name="connsiteY198" fmla="*/ 1373162 h 1373162"/>
                <a:gd name="connsiteX199" fmla="*/ 2274151 w 11218359"/>
                <a:gd name="connsiteY199" fmla="*/ 1373162 h 1373162"/>
                <a:gd name="connsiteX200" fmla="*/ 2285591 w 11218359"/>
                <a:gd name="connsiteY200" fmla="*/ 1373162 h 1373162"/>
                <a:gd name="connsiteX201" fmla="*/ 2297030 w 11218359"/>
                <a:gd name="connsiteY201" fmla="*/ 1373162 h 1373162"/>
                <a:gd name="connsiteX202" fmla="*/ 2308470 w 11218359"/>
                <a:gd name="connsiteY202" fmla="*/ 1373162 h 1373162"/>
                <a:gd name="connsiteX203" fmla="*/ 2319909 w 11218359"/>
                <a:gd name="connsiteY203" fmla="*/ 1373162 h 1373162"/>
                <a:gd name="connsiteX204" fmla="*/ 2331349 w 11218359"/>
                <a:gd name="connsiteY204" fmla="*/ 1373162 h 1373162"/>
                <a:gd name="connsiteX205" fmla="*/ 2342788 w 11218359"/>
                <a:gd name="connsiteY205" fmla="*/ 1373162 h 1373162"/>
                <a:gd name="connsiteX206" fmla="*/ 2354228 w 11218359"/>
                <a:gd name="connsiteY206" fmla="*/ 1373162 h 1373162"/>
                <a:gd name="connsiteX207" fmla="*/ 2365667 w 11218359"/>
                <a:gd name="connsiteY207" fmla="*/ 1373162 h 1373162"/>
                <a:gd name="connsiteX208" fmla="*/ 2377107 w 11218359"/>
                <a:gd name="connsiteY208" fmla="*/ 1373162 h 1373162"/>
                <a:gd name="connsiteX209" fmla="*/ 2388546 w 11218359"/>
                <a:gd name="connsiteY209" fmla="*/ 1373162 h 1373162"/>
                <a:gd name="connsiteX210" fmla="*/ 2399986 w 11218359"/>
                <a:gd name="connsiteY210" fmla="*/ 1373162 h 1373162"/>
                <a:gd name="connsiteX211" fmla="*/ 2411425 w 11218359"/>
                <a:gd name="connsiteY211" fmla="*/ 1373162 h 1373162"/>
                <a:gd name="connsiteX212" fmla="*/ 2422865 w 11218359"/>
                <a:gd name="connsiteY212" fmla="*/ 1373162 h 1373162"/>
                <a:gd name="connsiteX213" fmla="*/ 2434304 w 11218359"/>
                <a:gd name="connsiteY213" fmla="*/ 1373162 h 1373162"/>
                <a:gd name="connsiteX214" fmla="*/ 2445744 w 11218359"/>
                <a:gd name="connsiteY214" fmla="*/ 1373162 h 1373162"/>
                <a:gd name="connsiteX215" fmla="*/ 2457184 w 11218359"/>
                <a:gd name="connsiteY215" fmla="*/ 1373162 h 1373162"/>
                <a:gd name="connsiteX216" fmla="*/ 2468623 w 11218359"/>
                <a:gd name="connsiteY216" fmla="*/ 1373162 h 1373162"/>
                <a:gd name="connsiteX217" fmla="*/ 2480062 w 11218359"/>
                <a:gd name="connsiteY217" fmla="*/ 1373162 h 1373162"/>
                <a:gd name="connsiteX218" fmla="*/ 2491502 w 11218359"/>
                <a:gd name="connsiteY218" fmla="*/ 1373162 h 1373162"/>
                <a:gd name="connsiteX219" fmla="*/ 2502942 w 11218359"/>
                <a:gd name="connsiteY219" fmla="*/ 1373162 h 1373162"/>
                <a:gd name="connsiteX220" fmla="*/ 2514381 w 11218359"/>
                <a:gd name="connsiteY220" fmla="*/ 1373162 h 1373162"/>
                <a:gd name="connsiteX221" fmla="*/ 2525821 w 11218359"/>
                <a:gd name="connsiteY221" fmla="*/ 1373162 h 1373162"/>
                <a:gd name="connsiteX222" fmla="*/ 2537260 w 11218359"/>
                <a:gd name="connsiteY222" fmla="*/ 1373162 h 1373162"/>
                <a:gd name="connsiteX223" fmla="*/ 2548700 w 11218359"/>
                <a:gd name="connsiteY223" fmla="*/ 1373162 h 1373162"/>
                <a:gd name="connsiteX224" fmla="*/ 2560139 w 11218359"/>
                <a:gd name="connsiteY224" fmla="*/ 1373162 h 1373162"/>
                <a:gd name="connsiteX225" fmla="*/ 2571579 w 11218359"/>
                <a:gd name="connsiteY225" fmla="*/ 1373162 h 1373162"/>
                <a:gd name="connsiteX226" fmla="*/ 2583018 w 11218359"/>
                <a:gd name="connsiteY226" fmla="*/ 1373162 h 1373162"/>
                <a:gd name="connsiteX227" fmla="*/ 2594458 w 11218359"/>
                <a:gd name="connsiteY227" fmla="*/ 1373162 h 1373162"/>
                <a:gd name="connsiteX228" fmla="*/ 2605897 w 11218359"/>
                <a:gd name="connsiteY228" fmla="*/ 1373162 h 1373162"/>
                <a:gd name="connsiteX229" fmla="*/ 2617337 w 11218359"/>
                <a:gd name="connsiteY229" fmla="*/ 1373162 h 1373162"/>
                <a:gd name="connsiteX230" fmla="*/ 2628776 w 11218359"/>
                <a:gd name="connsiteY230" fmla="*/ 1373162 h 1373162"/>
                <a:gd name="connsiteX231" fmla="*/ 2640216 w 11218359"/>
                <a:gd name="connsiteY231" fmla="*/ 1373162 h 1373162"/>
                <a:gd name="connsiteX232" fmla="*/ 2651655 w 11218359"/>
                <a:gd name="connsiteY232" fmla="*/ 1373162 h 1373162"/>
                <a:gd name="connsiteX233" fmla="*/ 2663095 w 11218359"/>
                <a:gd name="connsiteY233" fmla="*/ 1373162 h 1373162"/>
                <a:gd name="connsiteX234" fmla="*/ 2674535 w 11218359"/>
                <a:gd name="connsiteY234" fmla="*/ 1373162 h 1373162"/>
                <a:gd name="connsiteX235" fmla="*/ 2685974 w 11218359"/>
                <a:gd name="connsiteY235" fmla="*/ 1373162 h 1373162"/>
                <a:gd name="connsiteX236" fmla="*/ 2697413 w 11218359"/>
                <a:gd name="connsiteY236" fmla="*/ 1373162 h 1373162"/>
                <a:gd name="connsiteX237" fmla="*/ 2708853 w 11218359"/>
                <a:gd name="connsiteY237" fmla="*/ 1373162 h 1373162"/>
                <a:gd name="connsiteX238" fmla="*/ 2720293 w 11218359"/>
                <a:gd name="connsiteY238" fmla="*/ 1373162 h 1373162"/>
                <a:gd name="connsiteX239" fmla="*/ 2731727 w 11218359"/>
                <a:gd name="connsiteY239" fmla="*/ 1373162 h 1373162"/>
                <a:gd name="connsiteX240" fmla="*/ 2743172 w 11218359"/>
                <a:gd name="connsiteY240" fmla="*/ 1373162 h 1373162"/>
                <a:gd name="connsiteX241" fmla="*/ 2754611 w 11218359"/>
                <a:gd name="connsiteY241" fmla="*/ 1373162 h 1373162"/>
                <a:gd name="connsiteX242" fmla="*/ 2766046 w 11218359"/>
                <a:gd name="connsiteY242" fmla="*/ 1373162 h 1373162"/>
                <a:gd name="connsiteX243" fmla="*/ 2777490 w 11218359"/>
                <a:gd name="connsiteY243" fmla="*/ 1373162 h 1373162"/>
                <a:gd name="connsiteX244" fmla="*/ 2788925 w 11218359"/>
                <a:gd name="connsiteY244" fmla="*/ 1373162 h 1373162"/>
                <a:gd name="connsiteX245" fmla="*/ 2800364 w 11218359"/>
                <a:gd name="connsiteY245" fmla="*/ 1373162 h 1373162"/>
                <a:gd name="connsiteX246" fmla="*/ 2811804 w 11218359"/>
                <a:gd name="connsiteY246" fmla="*/ 1373162 h 1373162"/>
                <a:gd name="connsiteX247" fmla="*/ 2823243 w 11218359"/>
                <a:gd name="connsiteY247" fmla="*/ 1373162 h 1373162"/>
                <a:gd name="connsiteX248" fmla="*/ 2834683 w 11218359"/>
                <a:gd name="connsiteY248" fmla="*/ 1373162 h 1373162"/>
                <a:gd name="connsiteX249" fmla="*/ 2846123 w 11218359"/>
                <a:gd name="connsiteY249" fmla="*/ 1373162 h 1373162"/>
                <a:gd name="connsiteX250" fmla="*/ 2857562 w 11218359"/>
                <a:gd name="connsiteY250" fmla="*/ 1373162 h 1373162"/>
                <a:gd name="connsiteX251" fmla="*/ 2869001 w 11218359"/>
                <a:gd name="connsiteY251" fmla="*/ 1373162 h 1373162"/>
                <a:gd name="connsiteX252" fmla="*/ 2880441 w 11218359"/>
                <a:gd name="connsiteY252" fmla="*/ 1373162 h 1373162"/>
                <a:gd name="connsiteX253" fmla="*/ 2891881 w 11218359"/>
                <a:gd name="connsiteY253" fmla="*/ 1373162 h 1373162"/>
                <a:gd name="connsiteX254" fmla="*/ 2903320 w 11218359"/>
                <a:gd name="connsiteY254" fmla="*/ 1373162 h 1373162"/>
                <a:gd name="connsiteX255" fmla="*/ 2914760 w 11218359"/>
                <a:gd name="connsiteY255" fmla="*/ 1373162 h 1373162"/>
                <a:gd name="connsiteX256" fmla="*/ 2926199 w 11218359"/>
                <a:gd name="connsiteY256" fmla="*/ 1373162 h 1373162"/>
                <a:gd name="connsiteX257" fmla="*/ 2937639 w 11218359"/>
                <a:gd name="connsiteY257" fmla="*/ 1373162 h 1373162"/>
                <a:gd name="connsiteX258" fmla="*/ 2949078 w 11218359"/>
                <a:gd name="connsiteY258" fmla="*/ 1373162 h 1373162"/>
                <a:gd name="connsiteX259" fmla="*/ 2960518 w 11218359"/>
                <a:gd name="connsiteY259" fmla="*/ 1373162 h 1373162"/>
                <a:gd name="connsiteX260" fmla="*/ 2971957 w 11218359"/>
                <a:gd name="connsiteY260" fmla="*/ 1373162 h 1373162"/>
                <a:gd name="connsiteX261" fmla="*/ 2983397 w 11218359"/>
                <a:gd name="connsiteY261" fmla="*/ 1373162 h 1373162"/>
                <a:gd name="connsiteX262" fmla="*/ 2994837 w 11218359"/>
                <a:gd name="connsiteY262" fmla="*/ 1373162 h 1373162"/>
                <a:gd name="connsiteX263" fmla="*/ 3006276 w 11218359"/>
                <a:gd name="connsiteY263" fmla="*/ 1373162 h 1373162"/>
                <a:gd name="connsiteX264" fmla="*/ 3017715 w 11218359"/>
                <a:gd name="connsiteY264" fmla="*/ 1373162 h 1373162"/>
                <a:gd name="connsiteX265" fmla="*/ 3029155 w 11218359"/>
                <a:gd name="connsiteY265" fmla="*/ 1373162 h 1373162"/>
                <a:gd name="connsiteX266" fmla="*/ 3040594 w 11218359"/>
                <a:gd name="connsiteY266" fmla="*/ 1373162 h 1373162"/>
                <a:gd name="connsiteX267" fmla="*/ 3052034 w 11218359"/>
                <a:gd name="connsiteY267" fmla="*/ 1373162 h 1373162"/>
                <a:gd name="connsiteX268" fmla="*/ 3063474 w 11218359"/>
                <a:gd name="connsiteY268" fmla="*/ 1373162 h 1373162"/>
                <a:gd name="connsiteX269" fmla="*/ 3074913 w 11218359"/>
                <a:gd name="connsiteY269" fmla="*/ 1373162 h 1373162"/>
                <a:gd name="connsiteX270" fmla="*/ 3086352 w 11218359"/>
                <a:gd name="connsiteY270" fmla="*/ 1373162 h 1373162"/>
                <a:gd name="connsiteX271" fmla="*/ 3097792 w 11218359"/>
                <a:gd name="connsiteY271" fmla="*/ 1373162 h 1373162"/>
                <a:gd name="connsiteX272" fmla="*/ 3109232 w 11218359"/>
                <a:gd name="connsiteY272" fmla="*/ 1373162 h 1373162"/>
                <a:gd name="connsiteX273" fmla="*/ 3120671 w 11218359"/>
                <a:gd name="connsiteY273" fmla="*/ 1373162 h 1373162"/>
                <a:gd name="connsiteX274" fmla="*/ 3132111 w 11218359"/>
                <a:gd name="connsiteY274" fmla="*/ 1373162 h 1373162"/>
                <a:gd name="connsiteX275" fmla="*/ 3143550 w 11218359"/>
                <a:gd name="connsiteY275" fmla="*/ 1373162 h 1373162"/>
                <a:gd name="connsiteX276" fmla="*/ 3154990 w 11218359"/>
                <a:gd name="connsiteY276" fmla="*/ 1373162 h 1373162"/>
                <a:gd name="connsiteX277" fmla="*/ 3166429 w 11218359"/>
                <a:gd name="connsiteY277" fmla="*/ 1373162 h 1373162"/>
                <a:gd name="connsiteX278" fmla="*/ 3177869 w 11218359"/>
                <a:gd name="connsiteY278" fmla="*/ 1373162 h 1373162"/>
                <a:gd name="connsiteX279" fmla="*/ 3189308 w 11218359"/>
                <a:gd name="connsiteY279" fmla="*/ 1373162 h 1373162"/>
                <a:gd name="connsiteX280" fmla="*/ 3200748 w 11218359"/>
                <a:gd name="connsiteY280" fmla="*/ 1373162 h 1373162"/>
                <a:gd name="connsiteX281" fmla="*/ 3212187 w 11218359"/>
                <a:gd name="connsiteY281" fmla="*/ 1373162 h 1373162"/>
                <a:gd name="connsiteX282" fmla="*/ 3223627 w 11218359"/>
                <a:gd name="connsiteY282" fmla="*/ 1373162 h 1373162"/>
                <a:gd name="connsiteX283" fmla="*/ 3235066 w 11218359"/>
                <a:gd name="connsiteY283" fmla="*/ 1373162 h 1373162"/>
                <a:gd name="connsiteX284" fmla="*/ 3246501 w 11218359"/>
                <a:gd name="connsiteY284" fmla="*/ 1373162 h 1373162"/>
                <a:gd name="connsiteX285" fmla="*/ 3257945 w 11218359"/>
                <a:gd name="connsiteY285" fmla="*/ 1373162 h 1373162"/>
                <a:gd name="connsiteX286" fmla="*/ 3269385 w 11218359"/>
                <a:gd name="connsiteY286" fmla="*/ 1373162 h 1373162"/>
                <a:gd name="connsiteX287" fmla="*/ 3280825 w 11218359"/>
                <a:gd name="connsiteY287" fmla="*/ 1373162 h 1373162"/>
                <a:gd name="connsiteX288" fmla="*/ 3292264 w 11218359"/>
                <a:gd name="connsiteY288" fmla="*/ 1373162 h 1373162"/>
                <a:gd name="connsiteX289" fmla="*/ 3303699 w 11218359"/>
                <a:gd name="connsiteY289" fmla="*/ 1373162 h 1373162"/>
                <a:gd name="connsiteX290" fmla="*/ 3315143 w 11218359"/>
                <a:gd name="connsiteY290" fmla="*/ 1373162 h 1373162"/>
                <a:gd name="connsiteX291" fmla="*/ 3326578 w 11218359"/>
                <a:gd name="connsiteY291" fmla="*/ 1373162 h 1373162"/>
                <a:gd name="connsiteX292" fmla="*/ 3338017 w 11218359"/>
                <a:gd name="connsiteY292" fmla="*/ 1373162 h 1373162"/>
                <a:gd name="connsiteX293" fmla="*/ 3349457 w 11218359"/>
                <a:gd name="connsiteY293" fmla="*/ 1373162 h 1373162"/>
                <a:gd name="connsiteX294" fmla="*/ 3360896 w 11218359"/>
                <a:gd name="connsiteY294" fmla="*/ 1373162 h 1373162"/>
                <a:gd name="connsiteX295" fmla="*/ 3372336 w 11218359"/>
                <a:gd name="connsiteY295" fmla="*/ 1373162 h 1373162"/>
                <a:gd name="connsiteX296" fmla="*/ 3383776 w 11218359"/>
                <a:gd name="connsiteY296" fmla="*/ 1373162 h 1373162"/>
                <a:gd name="connsiteX297" fmla="*/ 3395215 w 11218359"/>
                <a:gd name="connsiteY297" fmla="*/ 1373162 h 1373162"/>
                <a:gd name="connsiteX298" fmla="*/ 3406654 w 11218359"/>
                <a:gd name="connsiteY298" fmla="*/ 1373162 h 1373162"/>
                <a:gd name="connsiteX299" fmla="*/ 3418094 w 11218359"/>
                <a:gd name="connsiteY299" fmla="*/ 1373162 h 1373162"/>
                <a:gd name="connsiteX300" fmla="*/ 3429534 w 11218359"/>
                <a:gd name="connsiteY300" fmla="*/ 1373162 h 1373162"/>
                <a:gd name="connsiteX301" fmla="*/ 3440973 w 11218359"/>
                <a:gd name="connsiteY301" fmla="*/ 1373162 h 1373162"/>
                <a:gd name="connsiteX302" fmla="*/ 3452413 w 11218359"/>
                <a:gd name="connsiteY302" fmla="*/ 1373162 h 1373162"/>
                <a:gd name="connsiteX303" fmla="*/ 3463852 w 11218359"/>
                <a:gd name="connsiteY303" fmla="*/ 1373162 h 1373162"/>
                <a:gd name="connsiteX304" fmla="*/ 3475292 w 11218359"/>
                <a:gd name="connsiteY304" fmla="*/ 1373162 h 1373162"/>
                <a:gd name="connsiteX305" fmla="*/ 3486731 w 11218359"/>
                <a:gd name="connsiteY305" fmla="*/ 1373162 h 1373162"/>
                <a:gd name="connsiteX306" fmla="*/ 3498171 w 11218359"/>
                <a:gd name="connsiteY306" fmla="*/ 1373162 h 1373162"/>
                <a:gd name="connsiteX307" fmla="*/ 3509610 w 11218359"/>
                <a:gd name="connsiteY307" fmla="*/ 1373162 h 1373162"/>
                <a:gd name="connsiteX308" fmla="*/ 3521050 w 11218359"/>
                <a:gd name="connsiteY308" fmla="*/ 1373162 h 1373162"/>
                <a:gd name="connsiteX309" fmla="*/ 3532489 w 11218359"/>
                <a:gd name="connsiteY309" fmla="*/ 1373162 h 1373162"/>
                <a:gd name="connsiteX310" fmla="*/ 3543929 w 11218359"/>
                <a:gd name="connsiteY310" fmla="*/ 1373162 h 1373162"/>
                <a:gd name="connsiteX311" fmla="*/ 3555368 w 11218359"/>
                <a:gd name="connsiteY311" fmla="*/ 1373162 h 1373162"/>
                <a:gd name="connsiteX312" fmla="*/ 3566808 w 11218359"/>
                <a:gd name="connsiteY312" fmla="*/ 1373162 h 1373162"/>
                <a:gd name="connsiteX313" fmla="*/ 3578247 w 11218359"/>
                <a:gd name="connsiteY313" fmla="*/ 1373162 h 1373162"/>
                <a:gd name="connsiteX314" fmla="*/ 3589687 w 11218359"/>
                <a:gd name="connsiteY314" fmla="*/ 1373162 h 1373162"/>
                <a:gd name="connsiteX315" fmla="*/ 3601127 w 11218359"/>
                <a:gd name="connsiteY315" fmla="*/ 1373162 h 1373162"/>
                <a:gd name="connsiteX316" fmla="*/ 3612566 w 11218359"/>
                <a:gd name="connsiteY316" fmla="*/ 1373162 h 1373162"/>
                <a:gd name="connsiteX317" fmla="*/ 3624005 w 11218359"/>
                <a:gd name="connsiteY317" fmla="*/ 1373162 h 1373162"/>
                <a:gd name="connsiteX318" fmla="*/ 3635445 w 11218359"/>
                <a:gd name="connsiteY318" fmla="*/ 1373162 h 1373162"/>
                <a:gd name="connsiteX319" fmla="*/ 3646885 w 11218359"/>
                <a:gd name="connsiteY319" fmla="*/ 1373162 h 1373162"/>
                <a:gd name="connsiteX320" fmla="*/ 3658324 w 11218359"/>
                <a:gd name="connsiteY320" fmla="*/ 1373162 h 1373162"/>
                <a:gd name="connsiteX321" fmla="*/ 3669764 w 11218359"/>
                <a:gd name="connsiteY321" fmla="*/ 1373162 h 1373162"/>
                <a:gd name="connsiteX322" fmla="*/ 3681203 w 11218359"/>
                <a:gd name="connsiteY322" fmla="*/ 1373162 h 1373162"/>
                <a:gd name="connsiteX323" fmla="*/ 3692643 w 11218359"/>
                <a:gd name="connsiteY323" fmla="*/ 1373162 h 1373162"/>
                <a:gd name="connsiteX324" fmla="*/ 3704082 w 11218359"/>
                <a:gd name="connsiteY324" fmla="*/ 1373162 h 1373162"/>
                <a:gd name="connsiteX325" fmla="*/ 3715522 w 11218359"/>
                <a:gd name="connsiteY325" fmla="*/ 1373162 h 1373162"/>
                <a:gd name="connsiteX326" fmla="*/ 3726961 w 11218359"/>
                <a:gd name="connsiteY326" fmla="*/ 1373162 h 1373162"/>
                <a:gd name="connsiteX327" fmla="*/ 3738401 w 11218359"/>
                <a:gd name="connsiteY327" fmla="*/ 1373162 h 1373162"/>
                <a:gd name="connsiteX328" fmla="*/ 3749840 w 11218359"/>
                <a:gd name="connsiteY328" fmla="*/ 1373162 h 1373162"/>
                <a:gd name="connsiteX329" fmla="*/ 3761280 w 11218359"/>
                <a:gd name="connsiteY329" fmla="*/ 1373162 h 1373162"/>
                <a:gd name="connsiteX330" fmla="*/ 3772719 w 11218359"/>
                <a:gd name="connsiteY330" fmla="*/ 1373162 h 1373162"/>
                <a:gd name="connsiteX331" fmla="*/ 3784154 w 11218359"/>
                <a:gd name="connsiteY331" fmla="*/ 1373162 h 1373162"/>
                <a:gd name="connsiteX332" fmla="*/ 3795598 w 11218359"/>
                <a:gd name="connsiteY332" fmla="*/ 1373162 h 1373162"/>
                <a:gd name="connsiteX333" fmla="*/ 3807033 w 11218359"/>
                <a:gd name="connsiteY333" fmla="*/ 1373162 h 1373162"/>
                <a:gd name="connsiteX334" fmla="*/ 3818473 w 11218359"/>
                <a:gd name="connsiteY334" fmla="*/ 1373162 h 1373162"/>
                <a:gd name="connsiteX335" fmla="*/ 3829917 w 11218359"/>
                <a:gd name="connsiteY335" fmla="*/ 1373162 h 1373162"/>
                <a:gd name="connsiteX336" fmla="*/ 3841352 w 11218359"/>
                <a:gd name="connsiteY336" fmla="*/ 1373162 h 1373162"/>
                <a:gd name="connsiteX337" fmla="*/ 3852791 w 11218359"/>
                <a:gd name="connsiteY337" fmla="*/ 1373162 h 1373162"/>
                <a:gd name="connsiteX338" fmla="*/ 3864231 w 11218359"/>
                <a:gd name="connsiteY338" fmla="*/ 1373162 h 1373162"/>
                <a:gd name="connsiteX339" fmla="*/ 3875670 w 11218359"/>
                <a:gd name="connsiteY339" fmla="*/ 1373162 h 1373162"/>
                <a:gd name="connsiteX340" fmla="*/ 3887110 w 11218359"/>
                <a:gd name="connsiteY340" fmla="*/ 1373162 h 1373162"/>
                <a:gd name="connsiteX341" fmla="*/ 3898549 w 11218359"/>
                <a:gd name="connsiteY341" fmla="*/ 1373162 h 1373162"/>
                <a:gd name="connsiteX342" fmla="*/ 3909989 w 11218359"/>
                <a:gd name="connsiteY342" fmla="*/ 1373162 h 1373162"/>
                <a:gd name="connsiteX343" fmla="*/ 3921447 w 11218359"/>
                <a:gd name="connsiteY343" fmla="*/ 1373162 h 1373162"/>
                <a:gd name="connsiteX344" fmla="*/ 3932878 w 11218359"/>
                <a:gd name="connsiteY344" fmla="*/ 1373162 h 1373162"/>
                <a:gd name="connsiteX345" fmla="*/ 3944307 w 11218359"/>
                <a:gd name="connsiteY345" fmla="*/ 1373162 h 1373162"/>
                <a:gd name="connsiteX346" fmla="*/ 3955737 w 11218359"/>
                <a:gd name="connsiteY346" fmla="*/ 1373162 h 1373162"/>
                <a:gd name="connsiteX347" fmla="*/ 3967167 w 11218359"/>
                <a:gd name="connsiteY347" fmla="*/ 1373162 h 1373162"/>
                <a:gd name="connsiteX348" fmla="*/ 3978645 w 11218359"/>
                <a:gd name="connsiteY348" fmla="*/ 1373162 h 1373162"/>
                <a:gd name="connsiteX349" fmla="*/ 3990075 w 11218359"/>
                <a:gd name="connsiteY349" fmla="*/ 1373162 h 1373162"/>
                <a:gd name="connsiteX350" fmla="*/ 4001505 w 11218359"/>
                <a:gd name="connsiteY350" fmla="*/ 1373162 h 1373162"/>
                <a:gd name="connsiteX351" fmla="*/ 4012935 w 11218359"/>
                <a:gd name="connsiteY351" fmla="*/ 1373162 h 1373162"/>
                <a:gd name="connsiteX352" fmla="*/ 4024365 w 11218359"/>
                <a:gd name="connsiteY352" fmla="*/ 1373162 h 1373162"/>
                <a:gd name="connsiteX353" fmla="*/ 4035843 w 11218359"/>
                <a:gd name="connsiteY353" fmla="*/ 1373162 h 1373162"/>
                <a:gd name="connsiteX354" fmla="*/ 4047273 w 11218359"/>
                <a:gd name="connsiteY354" fmla="*/ 1373162 h 1373162"/>
                <a:gd name="connsiteX355" fmla="*/ 4058702 w 11218359"/>
                <a:gd name="connsiteY355" fmla="*/ 1373162 h 1373162"/>
                <a:gd name="connsiteX356" fmla="*/ 4070133 w 11218359"/>
                <a:gd name="connsiteY356" fmla="*/ 1373162 h 1373162"/>
                <a:gd name="connsiteX357" fmla="*/ 4081563 w 11218359"/>
                <a:gd name="connsiteY357" fmla="*/ 1373162 h 1373162"/>
                <a:gd name="connsiteX358" fmla="*/ 4093040 w 11218359"/>
                <a:gd name="connsiteY358" fmla="*/ 1373162 h 1373162"/>
                <a:gd name="connsiteX359" fmla="*/ 4104471 w 11218359"/>
                <a:gd name="connsiteY359" fmla="*/ 1373162 h 1373162"/>
                <a:gd name="connsiteX360" fmla="*/ 4115900 w 11218359"/>
                <a:gd name="connsiteY360" fmla="*/ 1373162 h 1373162"/>
                <a:gd name="connsiteX361" fmla="*/ 4127330 w 11218359"/>
                <a:gd name="connsiteY361" fmla="*/ 1373162 h 1373162"/>
                <a:gd name="connsiteX362" fmla="*/ 4138760 w 11218359"/>
                <a:gd name="connsiteY362" fmla="*/ 1373162 h 1373162"/>
                <a:gd name="connsiteX363" fmla="*/ 4150238 w 11218359"/>
                <a:gd name="connsiteY363" fmla="*/ 1373162 h 1373162"/>
                <a:gd name="connsiteX364" fmla="*/ 4161668 w 11218359"/>
                <a:gd name="connsiteY364" fmla="*/ 1373162 h 1373162"/>
                <a:gd name="connsiteX365" fmla="*/ 4173098 w 11218359"/>
                <a:gd name="connsiteY365" fmla="*/ 1373162 h 1373162"/>
                <a:gd name="connsiteX366" fmla="*/ 4184528 w 11218359"/>
                <a:gd name="connsiteY366" fmla="*/ 1373162 h 1373162"/>
                <a:gd name="connsiteX367" fmla="*/ 4195958 w 11218359"/>
                <a:gd name="connsiteY367" fmla="*/ 1373162 h 1373162"/>
                <a:gd name="connsiteX368" fmla="*/ 4207436 w 11218359"/>
                <a:gd name="connsiteY368" fmla="*/ 1373162 h 1373162"/>
                <a:gd name="connsiteX369" fmla="*/ 4218865 w 11218359"/>
                <a:gd name="connsiteY369" fmla="*/ 1373162 h 1373162"/>
                <a:gd name="connsiteX370" fmla="*/ 4230296 w 11218359"/>
                <a:gd name="connsiteY370" fmla="*/ 1373162 h 1373162"/>
                <a:gd name="connsiteX371" fmla="*/ 4241726 w 11218359"/>
                <a:gd name="connsiteY371" fmla="*/ 1373162 h 1373162"/>
                <a:gd name="connsiteX372" fmla="*/ 4253156 w 11218359"/>
                <a:gd name="connsiteY372" fmla="*/ 1373162 h 1373162"/>
                <a:gd name="connsiteX373" fmla="*/ 4264634 w 11218359"/>
                <a:gd name="connsiteY373" fmla="*/ 1373162 h 1373162"/>
                <a:gd name="connsiteX374" fmla="*/ 4276063 w 11218359"/>
                <a:gd name="connsiteY374" fmla="*/ 1373162 h 1373162"/>
                <a:gd name="connsiteX375" fmla="*/ 4287493 w 11218359"/>
                <a:gd name="connsiteY375" fmla="*/ 1373162 h 1373162"/>
                <a:gd name="connsiteX376" fmla="*/ 4298923 w 11218359"/>
                <a:gd name="connsiteY376" fmla="*/ 1373162 h 1373162"/>
                <a:gd name="connsiteX377" fmla="*/ 4310353 w 11218359"/>
                <a:gd name="connsiteY377" fmla="*/ 1373162 h 1373162"/>
                <a:gd name="connsiteX378" fmla="*/ 4321831 w 11218359"/>
                <a:gd name="connsiteY378" fmla="*/ 1373162 h 1373162"/>
                <a:gd name="connsiteX379" fmla="*/ 4333261 w 11218359"/>
                <a:gd name="connsiteY379" fmla="*/ 1373162 h 1373162"/>
                <a:gd name="connsiteX380" fmla="*/ 4344691 w 11218359"/>
                <a:gd name="connsiteY380" fmla="*/ 1373162 h 1373162"/>
                <a:gd name="connsiteX381" fmla="*/ 4356121 w 11218359"/>
                <a:gd name="connsiteY381" fmla="*/ 1373162 h 1373162"/>
                <a:gd name="connsiteX382" fmla="*/ 4367551 w 11218359"/>
                <a:gd name="connsiteY382" fmla="*/ 1373162 h 1373162"/>
                <a:gd name="connsiteX383" fmla="*/ 4379028 w 11218359"/>
                <a:gd name="connsiteY383" fmla="*/ 1373162 h 1373162"/>
                <a:gd name="connsiteX384" fmla="*/ 4390458 w 11218359"/>
                <a:gd name="connsiteY384" fmla="*/ 1373162 h 1373162"/>
                <a:gd name="connsiteX385" fmla="*/ 4401889 w 11218359"/>
                <a:gd name="connsiteY385" fmla="*/ 1373162 h 1373162"/>
                <a:gd name="connsiteX386" fmla="*/ 4413319 w 11218359"/>
                <a:gd name="connsiteY386" fmla="*/ 1373162 h 1373162"/>
                <a:gd name="connsiteX387" fmla="*/ 4424749 w 11218359"/>
                <a:gd name="connsiteY387" fmla="*/ 1373162 h 1373162"/>
                <a:gd name="connsiteX388" fmla="*/ 4436226 w 11218359"/>
                <a:gd name="connsiteY388" fmla="*/ 1373162 h 1373162"/>
                <a:gd name="connsiteX389" fmla="*/ 4447656 w 11218359"/>
                <a:gd name="connsiteY389" fmla="*/ 1373162 h 1373162"/>
                <a:gd name="connsiteX390" fmla="*/ 4459086 w 11218359"/>
                <a:gd name="connsiteY390" fmla="*/ 1373162 h 1373162"/>
                <a:gd name="connsiteX391" fmla="*/ 4470516 w 11218359"/>
                <a:gd name="connsiteY391" fmla="*/ 1373162 h 1373162"/>
                <a:gd name="connsiteX392" fmla="*/ 4481946 w 11218359"/>
                <a:gd name="connsiteY392" fmla="*/ 1373162 h 1373162"/>
                <a:gd name="connsiteX393" fmla="*/ 4493424 w 11218359"/>
                <a:gd name="connsiteY393" fmla="*/ 1373162 h 1373162"/>
                <a:gd name="connsiteX394" fmla="*/ 4504854 w 11218359"/>
                <a:gd name="connsiteY394" fmla="*/ 1373162 h 1373162"/>
                <a:gd name="connsiteX395" fmla="*/ 4516284 w 11218359"/>
                <a:gd name="connsiteY395" fmla="*/ 1373162 h 1373162"/>
                <a:gd name="connsiteX396" fmla="*/ 4527714 w 11218359"/>
                <a:gd name="connsiteY396" fmla="*/ 1373162 h 1373162"/>
                <a:gd name="connsiteX397" fmla="*/ 4539144 w 11218359"/>
                <a:gd name="connsiteY397" fmla="*/ 1373162 h 1373162"/>
                <a:gd name="connsiteX398" fmla="*/ 4550621 w 11218359"/>
                <a:gd name="connsiteY398" fmla="*/ 1373162 h 1373162"/>
                <a:gd name="connsiteX399" fmla="*/ 4562051 w 11218359"/>
                <a:gd name="connsiteY399" fmla="*/ 1373162 h 1373162"/>
                <a:gd name="connsiteX400" fmla="*/ 4573482 w 11218359"/>
                <a:gd name="connsiteY400" fmla="*/ 1373162 h 1373162"/>
                <a:gd name="connsiteX401" fmla="*/ 4584912 w 11218359"/>
                <a:gd name="connsiteY401" fmla="*/ 1373162 h 1373162"/>
                <a:gd name="connsiteX402" fmla="*/ 4596341 w 11218359"/>
                <a:gd name="connsiteY402" fmla="*/ 1373162 h 1373162"/>
                <a:gd name="connsiteX403" fmla="*/ 4607771 w 11218359"/>
                <a:gd name="connsiteY403" fmla="*/ 1373162 h 1373162"/>
                <a:gd name="connsiteX404" fmla="*/ 4619249 w 11218359"/>
                <a:gd name="connsiteY404" fmla="*/ 1373162 h 1373162"/>
                <a:gd name="connsiteX405" fmla="*/ 4630679 w 11218359"/>
                <a:gd name="connsiteY405" fmla="*/ 1373162 h 1373162"/>
                <a:gd name="connsiteX406" fmla="*/ 4642109 w 11218359"/>
                <a:gd name="connsiteY406" fmla="*/ 1373162 h 1373162"/>
                <a:gd name="connsiteX407" fmla="*/ 4653539 w 11218359"/>
                <a:gd name="connsiteY407" fmla="*/ 1373162 h 1373162"/>
                <a:gd name="connsiteX408" fmla="*/ 4664969 w 11218359"/>
                <a:gd name="connsiteY408" fmla="*/ 1373162 h 1373162"/>
                <a:gd name="connsiteX409" fmla="*/ 4676447 w 11218359"/>
                <a:gd name="connsiteY409" fmla="*/ 1373162 h 1373162"/>
                <a:gd name="connsiteX410" fmla="*/ 4687877 w 11218359"/>
                <a:gd name="connsiteY410" fmla="*/ 1373162 h 1373162"/>
                <a:gd name="connsiteX411" fmla="*/ 4699306 w 11218359"/>
                <a:gd name="connsiteY411" fmla="*/ 1373162 h 1373162"/>
                <a:gd name="connsiteX412" fmla="*/ 4710737 w 11218359"/>
                <a:gd name="connsiteY412" fmla="*/ 1373162 h 1373162"/>
                <a:gd name="connsiteX413" fmla="*/ 4722167 w 11218359"/>
                <a:gd name="connsiteY413" fmla="*/ 1373162 h 1373162"/>
                <a:gd name="connsiteX414" fmla="*/ 4733644 w 11218359"/>
                <a:gd name="connsiteY414" fmla="*/ 1373162 h 1373162"/>
                <a:gd name="connsiteX415" fmla="*/ 4745075 w 11218359"/>
                <a:gd name="connsiteY415" fmla="*/ 1373162 h 1373162"/>
                <a:gd name="connsiteX416" fmla="*/ 4756504 w 11218359"/>
                <a:gd name="connsiteY416" fmla="*/ 1373162 h 1373162"/>
                <a:gd name="connsiteX417" fmla="*/ 4767934 w 11218359"/>
                <a:gd name="connsiteY417" fmla="*/ 1373162 h 1373162"/>
                <a:gd name="connsiteX418" fmla="*/ 4779364 w 11218359"/>
                <a:gd name="connsiteY418" fmla="*/ 1373162 h 1373162"/>
                <a:gd name="connsiteX419" fmla="*/ 4790842 w 11218359"/>
                <a:gd name="connsiteY419" fmla="*/ 1373162 h 1373162"/>
                <a:gd name="connsiteX420" fmla="*/ 4802272 w 11218359"/>
                <a:gd name="connsiteY420" fmla="*/ 1373162 h 1373162"/>
                <a:gd name="connsiteX421" fmla="*/ 4813702 w 11218359"/>
                <a:gd name="connsiteY421" fmla="*/ 1373162 h 1373162"/>
                <a:gd name="connsiteX422" fmla="*/ 4825132 w 11218359"/>
                <a:gd name="connsiteY422" fmla="*/ 1373162 h 1373162"/>
                <a:gd name="connsiteX423" fmla="*/ 4836562 w 11218359"/>
                <a:gd name="connsiteY423" fmla="*/ 1373162 h 1373162"/>
                <a:gd name="connsiteX424" fmla="*/ 4848040 w 11218359"/>
                <a:gd name="connsiteY424" fmla="*/ 1373162 h 1373162"/>
                <a:gd name="connsiteX425" fmla="*/ 4859469 w 11218359"/>
                <a:gd name="connsiteY425" fmla="*/ 366579 h 1373162"/>
                <a:gd name="connsiteX426" fmla="*/ 4870899 w 11218359"/>
                <a:gd name="connsiteY426" fmla="*/ 315497 h 1373162"/>
                <a:gd name="connsiteX427" fmla="*/ 4882330 w 11218359"/>
                <a:gd name="connsiteY427" fmla="*/ 509302 h 1373162"/>
                <a:gd name="connsiteX428" fmla="*/ 4893760 w 11218359"/>
                <a:gd name="connsiteY428" fmla="*/ 399631 h 1373162"/>
                <a:gd name="connsiteX429" fmla="*/ 4905237 w 11218359"/>
                <a:gd name="connsiteY429" fmla="*/ 118686 h 1373162"/>
                <a:gd name="connsiteX430" fmla="*/ 4916667 w 11218359"/>
                <a:gd name="connsiteY430" fmla="*/ 0 h 1373162"/>
                <a:gd name="connsiteX431" fmla="*/ 4928097 w 11218359"/>
                <a:gd name="connsiteY431" fmla="*/ 52583 h 1373162"/>
                <a:gd name="connsiteX432" fmla="*/ 4939527 w 11218359"/>
                <a:gd name="connsiteY432" fmla="*/ 226857 h 1373162"/>
                <a:gd name="connsiteX433" fmla="*/ 4950957 w 11218359"/>
                <a:gd name="connsiteY433" fmla="*/ 309486 h 1373162"/>
                <a:gd name="connsiteX434" fmla="*/ 4962435 w 11218359"/>
                <a:gd name="connsiteY434" fmla="*/ 566395 h 1373162"/>
                <a:gd name="connsiteX435" fmla="*/ 4973865 w 11218359"/>
                <a:gd name="connsiteY435" fmla="*/ 488271 h 1373162"/>
                <a:gd name="connsiteX436" fmla="*/ 4985295 w 11218359"/>
                <a:gd name="connsiteY436" fmla="*/ 130707 h 1373162"/>
                <a:gd name="connsiteX437" fmla="*/ 4996725 w 11218359"/>
                <a:gd name="connsiteY437" fmla="*/ 97655 h 1373162"/>
                <a:gd name="connsiteX438" fmla="*/ 5008155 w 11218359"/>
                <a:gd name="connsiteY438" fmla="*/ 133712 h 1373162"/>
                <a:gd name="connsiteX439" fmla="*/ 5019632 w 11218359"/>
                <a:gd name="connsiteY439" fmla="*/ 306486 h 1373162"/>
                <a:gd name="connsiteX440" fmla="*/ 5031062 w 11218359"/>
                <a:gd name="connsiteY440" fmla="*/ 1352131 h 1373162"/>
                <a:gd name="connsiteX441" fmla="*/ 5042492 w 11218359"/>
                <a:gd name="connsiteY441" fmla="*/ 1373162 h 1373162"/>
                <a:gd name="connsiteX442" fmla="*/ 5053923 w 11218359"/>
                <a:gd name="connsiteY442" fmla="*/ 1373162 h 1373162"/>
                <a:gd name="connsiteX443" fmla="*/ 5065353 w 11218359"/>
                <a:gd name="connsiteY443" fmla="*/ 1373162 h 1373162"/>
                <a:gd name="connsiteX444" fmla="*/ 5076830 w 11218359"/>
                <a:gd name="connsiteY444" fmla="*/ 1371662 h 1373162"/>
                <a:gd name="connsiteX445" fmla="*/ 5088260 w 11218359"/>
                <a:gd name="connsiteY445" fmla="*/ 1373162 h 1373162"/>
                <a:gd name="connsiteX446" fmla="*/ 5099690 w 11218359"/>
                <a:gd name="connsiteY446" fmla="*/ 1373162 h 1373162"/>
                <a:gd name="connsiteX447" fmla="*/ 5111120 w 11218359"/>
                <a:gd name="connsiteY447" fmla="*/ 1373162 h 1373162"/>
                <a:gd name="connsiteX448" fmla="*/ 5122550 w 11218359"/>
                <a:gd name="connsiteY448" fmla="*/ 1373162 h 1373162"/>
                <a:gd name="connsiteX449" fmla="*/ 5134028 w 11218359"/>
                <a:gd name="connsiteY449" fmla="*/ 1373162 h 1373162"/>
                <a:gd name="connsiteX450" fmla="*/ 5145458 w 11218359"/>
                <a:gd name="connsiteY450" fmla="*/ 1373162 h 1373162"/>
                <a:gd name="connsiteX451" fmla="*/ 5156888 w 11218359"/>
                <a:gd name="connsiteY451" fmla="*/ 1373162 h 1373162"/>
                <a:gd name="connsiteX452" fmla="*/ 5168318 w 11218359"/>
                <a:gd name="connsiteY452" fmla="*/ 1373162 h 1373162"/>
                <a:gd name="connsiteX453" fmla="*/ 5179747 w 11218359"/>
                <a:gd name="connsiteY453" fmla="*/ 1373162 h 1373162"/>
                <a:gd name="connsiteX454" fmla="*/ 5191225 w 11218359"/>
                <a:gd name="connsiteY454" fmla="*/ 1373162 h 1373162"/>
                <a:gd name="connsiteX455" fmla="*/ 5202655 w 11218359"/>
                <a:gd name="connsiteY455" fmla="*/ 1373162 h 1373162"/>
                <a:gd name="connsiteX456" fmla="*/ 5214085 w 11218359"/>
                <a:gd name="connsiteY456" fmla="*/ 1373162 h 1373162"/>
                <a:gd name="connsiteX457" fmla="*/ 5225515 w 11218359"/>
                <a:gd name="connsiteY457" fmla="*/ 1373162 h 1373162"/>
                <a:gd name="connsiteX458" fmla="*/ 5236945 w 11218359"/>
                <a:gd name="connsiteY458" fmla="*/ 1373162 h 1373162"/>
                <a:gd name="connsiteX459" fmla="*/ 5248423 w 11218359"/>
                <a:gd name="connsiteY459" fmla="*/ 1373162 h 1373162"/>
                <a:gd name="connsiteX460" fmla="*/ 5259853 w 11218359"/>
                <a:gd name="connsiteY460" fmla="*/ 1373162 h 1373162"/>
                <a:gd name="connsiteX461" fmla="*/ 5271283 w 11218359"/>
                <a:gd name="connsiteY461" fmla="*/ 1373162 h 1373162"/>
                <a:gd name="connsiteX462" fmla="*/ 5282713 w 11218359"/>
                <a:gd name="connsiteY462" fmla="*/ 1373162 h 1373162"/>
                <a:gd name="connsiteX463" fmla="*/ 5294143 w 11218359"/>
                <a:gd name="connsiteY463" fmla="*/ 1373162 h 1373162"/>
                <a:gd name="connsiteX464" fmla="*/ 5305621 w 11218359"/>
                <a:gd name="connsiteY464" fmla="*/ 1373162 h 1373162"/>
                <a:gd name="connsiteX465" fmla="*/ 5317051 w 11218359"/>
                <a:gd name="connsiteY465" fmla="*/ 1373162 h 1373162"/>
                <a:gd name="connsiteX466" fmla="*/ 5328481 w 11218359"/>
                <a:gd name="connsiteY466" fmla="*/ 1373162 h 1373162"/>
                <a:gd name="connsiteX467" fmla="*/ 5339910 w 11218359"/>
                <a:gd name="connsiteY467" fmla="*/ 1373162 h 1373162"/>
                <a:gd name="connsiteX468" fmla="*/ 5351340 w 11218359"/>
                <a:gd name="connsiteY468" fmla="*/ 1373162 h 1373162"/>
                <a:gd name="connsiteX469" fmla="*/ 5362818 w 11218359"/>
                <a:gd name="connsiteY469" fmla="*/ 1373162 h 1373162"/>
                <a:gd name="connsiteX470" fmla="*/ 5374248 w 11218359"/>
                <a:gd name="connsiteY470" fmla="*/ 1373162 h 1373162"/>
                <a:gd name="connsiteX471" fmla="*/ 5385678 w 11218359"/>
                <a:gd name="connsiteY471" fmla="*/ 1373162 h 1373162"/>
                <a:gd name="connsiteX472" fmla="*/ 5397108 w 11218359"/>
                <a:gd name="connsiteY472" fmla="*/ 1373162 h 1373162"/>
                <a:gd name="connsiteX473" fmla="*/ 5408538 w 11218359"/>
                <a:gd name="connsiteY473" fmla="*/ 1373162 h 1373162"/>
                <a:gd name="connsiteX474" fmla="*/ 5420016 w 11218359"/>
                <a:gd name="connsiteY474" fmla="*/ 1373162 h 1373162"/>
                <a:gd name="connsiteX475" fmla="*/ 5431446 w 11218359"/>
                <a:gd name="connsiteY475" fmla="*/ 1373162 h 1373162"/>
                <a:gd name="connsiteX476" fmla="*/ 5442876 w 11218359"/>
                <a:gd name="connsiteY476" fmla="*/ 1373162 h 1373162"/>
                <a:gd name="connsiteX477" fmla="*/ 5454306 w 11218359"/>
                <a:gd name="connsiteY477" fmla="*/ 1373162 h 1373162"/>
                <a:gd name="connsiteX478" fmla="*/ 5465736 w 11218359"/>
                <a:gd name="connsiteY478" fmla="*/ 1373162 h 1373162"/>
                <a:gd name="connsiteX479" fmla="*/ 5477214 w 11218359"/>
                <a:gd name="connsiteY479" fmla="*/ 1373162 h 1373162"/>
                <a:gd name="connsiteX480" fmla="*/ 5488643 w 11218359"/>
                <a:gd name="connsiteY480" fmla="*/ 1373162 h 1373162"/>
                <a:gd name="connsiteX481" fmla="*/ 5500073 w 11218359"/>
                <a:gd name="connsiteY481" fmla="*/ 1373162 h 1373162"/>
                <a:gd name="connsiteX482" fmla="*/ 5511503 w 11218359"/>
                <a:gd name="connsiteY482" fmla="*/ 1373162 h 1373162"/>
                <a:gd name="connsiteX483" fmla="*/ 5522933 w 11218359"/>
                <a:gd name="connsiteY483" fmla="*/ 1373162 h 1373162"/>
                <a:gd name="connsiteX484" fmla="*/ 5534411 w 11218359"/>
                <a:gd name="connsiteY484" fmla="*/ 1373162 h 1373162"/>
                <a:gd name="connsiteX485" fmla="*/ 5545841 w 11218359"/>
                <a:gd name="connsiteY485" fmla="*/ 1373162 h 1373162"/>
                <a:gd name="connsiteX486" fmla="*/ 5557271 w 11218359"/>
                <a:gd name="connsiteY486" fmla="*/ 1373162 h 1373162"/>
                <a:gd name="connsiteX487" fmla="*/ 5568701 w 11218359"/>
                <a:gd name="connsiteY487" fmla="*/ 1373162 h 1373162"/>
                <a:gd name="connsiteX488" fmla="*/ 5580131 w 11218359"/>
                <a:gd name="connsiteY488" fmla="*/ 1373162 h 1373162"/>
                <a:gd name="connsiteX489" fmla="*/ 5591609 w 11218359"/>
                <a:gd name="connsiteY489" fmla="*/ 1371662 h 1373162"/>
                <a:gd name="connsiteX490" fmla="*/ 5603038 w 11218359"/>
                <a:gd name="connsiteY490" fmla="*/ 1373162 h 1373162"/>
                <a:gd name="connsiteX491" fmla="*/ 5614469 w 11218359"/>
                <a:gd name="connsiteY491" fmla="*/ 1373162 h 1373162"/>
                <a:gd name="connsiteX492" fmla="*/ 5625899 w 11218359"/>
                <a:gd name="connsiteY492" fmla="*/ 1373162 h 1373162"/>
                <a:gd name="connsiteX493" fmla="*/ 5637329 w 11218359"/>
                <a:gd name="connsiteY493" fmla="*/ 1373162 h 1373162"/>
                <a:gd name="connsiteX494" fmla="*/ 5648759 w 11218359"/>
                <a:gd name="connsiteY494" fmla="*/ 1373162 h 1373162"/>
                <a:gd name="connsiteX495" fmla="*/ 5660236 w 11218359"/>
                <a:gd name="connsiteY495" fmla="*/ 1373162 h 1373162"/>
                <a:gd name="connsiteX496" fmla="*/ 5671666 w 11218359"/>
                <a:gd name="connsiteY496" fmla="*/ 1373162 h 1373162"/>
                <a:gd name="connsiteX497" fmla="*/ 5683096 w 11218359"/>
                <a:gd name="connsiteY497" fmla="*/ 1373162 h 1373162"/>
                <a:gd name="connsiteX498" fmla="*/ 5694526 w 11218359"/>
                <a:gd name="connsiteY498" fmla="*/ 1373162 h 1373162"/>
                <a:gd name="connsiteX499" fmla="*/ 5705956 w 11218359"/>
                <a:gd name="connsiteY499" fmla="*/ 1373162 h 1373162"/>
                <a:gd name="connsiteX500" fmla="*/ 5717434 w 11218359"/>
                <a:gd name="connsiteY500" fmla="*/ 1373162 h 1373162"/>
                <a:gd name="connsiteX501" fmla="*/ 5728864 w 11218359"/>
                <a:gd name="connsiteY501" fmla="*/ 1373162 h 1373162"/>
                <a:gd name="connsiteX502" fmla="*/ 5740294 w 11218359"/>
                <a:gd name="connsiteY502" fmla="*/ 1373162 h 1373162"/>
                <a:gd name="connsiteX503" fmla="*/ 5751724 w 11218359"/>
                <a:gd name="connsiteY503" fmla="*/ 1373162 h 1373162"/>
                <a:gd name="connsiteX504" fmla="*/ 5763154 w 11218359"/>
                <a:gd name="connsiteY504" fmla="*/ 1373162 h 1373162"/>
                <a:gd name="connsiteX505" fmla="*/ 5774631 w 11218359"/>
                <a:gd name="connsiteY505" fmla="*/ 1373162 h 1373162"/>
                <a:gd name="connsiteX506" fmla="*/ 5786062 w 11218359"/>
                <a:gd name="connsiteY506" fmla="*/ 1373162 h 1373162"/>
                <a:gd name="connsiteX507" fmla="*/ 5797492 w 11218359"/>
                <a:gd name="connsiteY507" fmla="*/ 1373162 h 1373162"/>
                <a:gd name="connsiteX508" fmla="*/ 5808921 w 11218359"/>
                <a:gd name="connsiteY508" fmla="*/ 1373162 h 1373162"/>
                <a:gd name="connsiteX509" fmla="*/ 5820351 w 11218359"/>
                <a:gd name="connsiteY509" fmla="*/ 1373162 h 1373162"/>
                <a:gd name="connsiteX510" fmla="*/ 5831829 w 11218359"/>
                <a:gd name="connsiteY510" fmla="*/ 1373162 h 1373162"/>
                <a:gd name="connsiteX511" fmla="*/ 5843259 w 11218359"/>
                <a:gd name="connsiteY511" fmla="*/ 1373162 h 1373162"/>
                <a:gd name="connsiteX512" fmla="*/ 5854689 w 11218359"/>
                <a:gd name="connsiteY512" fmla="*/ 1373162 h 1373162"/>
                <a:gd name="connsiteX513" fmla="*/ 5866119 w 11218359"/>
                <a:gd name="connsiteY513" fmla="*/ 1373162 h 1373162"/>
                <a:gd name="connsiteX514" fmla="*/ 5877549 w 11218359"/>
                <a:gd name="connsiteY514" fmla="*/ 1373162 h 1373162"/>
                <a:gd name="connsiteX515" fmla="*/ 5889027 w 11218359"/>
                <a:gd name="connsiteY515" fmla="*/ 1373162 h 1373162"/>
                <a:gd name="connsiteX516" fmla="*/ 5900457 w 11218359"/>
                <a:gd name="connsiteY516" fmla="*/ 1373162 h 1373162"/>
                <a:gd name="connsiteX517" fmla="*/ 5911887 w 11218359"/>
                <a:gd name="connsiteY517" fmla="*/ 1373162 h 1373162"/>
                <a:gd name="connsiteX518" fmla="*/ 5923317 w 11218359"/>
                <a:gd name="connsiteY518" fmla="*/ 1373162 h 1373162"/>
                <a:gd name="connsiteX519" fmla="*/ 5934747 w 11218359"/>
                <a:gd name="connsiteY519" fmla="*/ 1373162 h 1373162"/>
                <a:gd name="connsiteX520" fmla="*/ 5946225 w 11218359"/>
                <a:gd name="connsiteY520" fmla="*/ 1373162 h 1373162"/>
                <a:gd name="connsiteX521" fmla="*/ 5957655 w 11218359"/>
                <a:gd name="connsiteY521" fmla="*/ 1373162 h 1373162"/>
                <a:gd name="connsiteX522" fmla="*/ 5969084 w 11218359"/>
                <a:gd name="connsiteY522" fmla="*/ 1373162 h 1373162"/>
                <a:gd name="connsiteX523" fmla="*/ 5980514 w 11218359"/>
                <a:gd name="connsiteY523" fmla="*/ 1373162 h 1373162"/>
                <a:gd name="connsiteX524" fmla="*/ 5991944 w 11218359"/>
                <a:gd name="connsiteY524" fmla="*/ 1373162 h 1373162"/>
                <a:gd name="connsiteX525" fmla="*/ 6003422 w 11218359"/>
                <a:gd name="connsiteY525" fmla="*/ 1373162 h 1373162"/>
                <a:gd name="connsiteX526" fmla="*/ 6014852 w 11218359"/>
                <a:gd name="connsiteY526" fmla="*/ 1373162 h 1373162"/>
                <a:gd name="connsiteX527" fmla="*/ 6026282 w 11218359"/>
                <a:gd name="connsiteY527" fmla="*/ 1373162 h 1373162"/>
                <a:gd name="connsiteX528" fmla="*/ 6037712 w 11218359"/>
                <a:gd name="connsiteY528" fmla="*/ 1373162 h 1373162"/>
                <a:gd name="connsiteX529" fmla="*/ 6049142 w 11218359"/>
                <a:gd name="connsiteY529" fmla="*/ 1373162 h 1373162"/>
                <a:gd name="connsiteX530" fmla="*/ 6060620 w 11218359"/>
                <a:gd name="connsiteY530" fmla="*/ 1373162 h 1373162"/>
                <a:gd name="connsiteX531" fmla="*/ 6072049 w 11218359"/>
                <a:gd name="connsiteY531" fmla="*/ 1373162 h 1373162"/>
                <a:gd name="connsiteX532" fmla="*/ 6083480 w 11218359"/>
                <a:gd name="connsiteY532" fmla="*/ 1373162 h 1373162"/>
                <a:gd name="connsiteX533" fmla="*/ 6094910 w 11218359"/>
                <a:gd name="connsiteY533" fmla="*/ 1373162 h 1373162"/>
                <a:gd name="connsiteX534" fmla="*/ 6106340 w 11218359"/>
                <a:gd name="connsiteY534" fmla="*/ 1373162 h 1373162"/>
                <a:gd name="connsiteX535" fmla="*/ 6117818 w 11218359"/>
                <a:gd name="connsiteY535" fmla="*/ 1373162 h 1373162"/>
                <a:gd name="connsiteX536" fmla="*/ 6129247 w 11218359"/>
                <a:gd name="connsiteY536" fmla="*/ 1373162 h 1373162"/>
                <a:gd name="connsiteX537" fmla="*/ 6140677 w 11218359"/>
                <a:gd name="connsiteY537" fmla="*/ 1373162 h 1373162"/>
                <a:gd name="connsiteX538" fmla="*/ 6152107 w 11218359"/>
                <a:gd name="connsiteY538" fmla="*/ 1373162 h 1373162"/>
                <a:gd name="connsiteX539" fmla="*/ 6163537 w 11218359"/>
                <a:gd name="connsiteY539" fmla="*/ 1373162 h 1373162"/>
                <a:gd name="connsiteX540" fmla="*/ 6175015 w 11218359"/>
                <a:gd name="connsiteY540" fmla="*/ 1373162 h 1373162"/>
                <a:gd name="connsiteX541" fmla="*/ 6186445 w 11218359"/>
                <a:gd name="connsiteY541" fmla="*/ 1373162 h 1373162"/>
                <a:gd name="connsiteX542" fmla="*/ 6197875 w 11218359"/>
                <a:gd name="connsiteY542" fmla="*/ 1373162 h 1373162"/>
                <a:gd name="connsiteX543" fmla="*/ 6209305 w 11218359"/>
                <a:gd name="connsiteY543" fmla="*/ 1373162 h 1373162"/>
                <a:gd name="connsiteX544" fmla="*/ 6220735 w 11218359"/>
                <a:gd name="connsiteY544" fmla="*/ 1373162 h 1373162"/>
                <a:gd name="connsiteX545" fmla="*/ 6232212 w 11218359"/>
                <a:gd name="connsiteY545" fmla="*/ 1373162 h 1373162"/>
                <a:gd name="connsiteX546" fmla="*/ 6243642 w 11218359"/>
                <a:gd name="connsiteY546" fmla="*/ 1373162 h 1373162"/>
                <a:gd name="connsiteX547" fmla="*/ 6255073 w 11218359"/>
                <a:gd name="connsiteY547" fmla="*/ 1373162 h 1373162"/>
                <a:gd name="connsiteX548" fmla="*/ 6266503 w 11218359"/>
                <a:gd name="connsiteY548" fmla="*/ 1373162 h 1373162"/>
                <a:gd name="connsiteX549" fmla="*/ 6277933 w 11218359"/>
                <a:gd name="connsiteY549" fmla="*/ 1373162 h 1373162"/>
                <a:gd name="connsiteX550" fmla="*/ 6289410 w 11218359"/>
                <a:gd name="connsiteY550" fmla="*/ 1373162 h 1373162"/>
                <a:gd name="connsiteX551" fmla="*/ 6300840 w 11218359"/>
                <a:gd name="connsiteY551" fmla="*/ 1373162 h 1373162"/>
                <a:gd name="connsiteX552" fmla="*/ 6312270 w 11218359"/>
                <a:gd name="connsiteY552" fmla="*/ 1373162 h 1373162"/>
                <a:gd name="connsiteX553" fmla="*/ 6323700 w 11218359"/>
                <a:gd name="connsiteY553" fmla="*/ 1373162 h 1373162"/>
                <a:gd name="connsiteX554" fmla="*/ 6335130 w 11218359"/>
                <a:gd name="connsiteY554" fmla="*/ 1373162 h 1373162"/>
                <a:gd name="connsiteX555" fmla="*/ 6346608 w 11218359"/>
                <a:gd name="connsiteY555" fmla="*/ 1373162 h 1373162"/>
                <a:gd name="connsiteX556" fmla="*/ 6358038 w 11218359"/>
                <a:gd name="connsiteY556" fmla="*/ 1373162 h 1373162"/>
                <a:gd name="connsiteX557" fmla="*/ 6369468 w 11218359"/>
                <a:gd name="connsiteY557" fmla="*/ 1373162 h 1373162"/>
                <a:gd name="connsiteX558" fmla="*/ 6380898 w 11218359"/>
                <a:gd name="connsiteY558" fmla="*/ 1373162 h 1373162"/>
                <a:gd name="connsiteX559" fmla="*/ 6392328 w 11218359"/>
                <a:gd name="connsiteY559" fmla="*/ 1373162 h 1373162"/>
                <a:gd name="connsiteX560" fmla="*/ 6403805 w 11218359"/>
                <a:gd name="connsiteY560" fmla="*/ 1373162 h 1373162"/>
                <a:gd name="connsiteX561" fmla="*/ 6415235 w 11218359"/>
                <a:gd name="connsiteY561" fmla="*/ 1373162 h 1373162"/>
                <a:gd name="connsiteX562" fmla="*/ 6426666 w 11218359"/>
                <a:gd name="connsiteY562" fmla="*/ 1373162 h 1373162"/>
                <a:gd name="connsiteX563" fmla="*/ 6438096 w 11218359"/>
                <a:gd name="connsiteY563" fmla="*/ 1373162 h 1373162"/>
                <a:gd name="connsiteX564" fmla="*/ 6449525 w 11218359"/>
                <a:gd name="connsiteY564" fmla="*/ 1373162 h 1373162"/>
                <a:gd name="connsiteX565" fmla="*/ 6461003 w 11218359"/>
                <a:gd name="connsiteY565" fmla="*/ 1373162 h 1373162"/>
                <a:gd name="connsiteX566" fmla="*/ 6472433 w 11218359"/>
                <a:gd name="connsiteY566" fmla="*/ 1373162 h 1373162"/>
                <a:gd name="connsiteX567" fmla="*/ 6483863 w 11218359"/>
                <a:gd name="connsiteY567" fmla="*/ 1373162 h 1373162"/>
                <a:gd name="connsiteX568" fmla="*/ 6495293 w 11218359"/>
                <a:gd name="connsiteY568" fmla="*/ 1373162 h 1373162"/>
                <a:gd name="connsiteX569" fmla="*/ 6506723 w 11218359"/>
                <a:gd name="connsiteY569" fmla="*/ 1373162 h 1373162"/>
                <a:gd name="connsiteX570" fmla="*/ 6518201 w 11218359"/>
                <a:gd name="connsiteY570" fmla="*/ 1373162 h 1373162"/>
                <a:gd name="connsiteX571" fmla="*/ 6529631 w 11218359"/>
                <a:gd name="connsiteY571" fmla="*/ 1373162 h 1373162"/>
                <a:gd name="connsiteX572" fmla="*/ 6541061 w 11218359"/>
                <a:gd name="connsiteY572" fmla="*/ 1373162 h 1373162"/>
                <a:gd name="connsiteX573" fmla="*/ 6552490 w 11218359"/>
                <a:gd name="connsiteY573" fmla="*/ 1373162 h 1373162"/>
                <a:gd name="connsiteX574" fmla="*/ 6563921 w 11218359"/>
                <a:gd name="connsiteY574" fmla="*/ 1373162 h 1373162"/>
                <a:gd name="connsiteX575" fmla="*/ 6575398 w 11218359"/>
                <a:gd name="connsiteY575" fmla="*/ 1373162 h 1373162"/>
                <a:gd name="connsiteX576" fmla="*/ 6586828 w 11218359"/>
                <a:gd name="connsiteY576" fmla="*/ 1373162 h 1373162"/>
                <a:gd name="connsiteX577" fmla="*/ 6598259 w 11218359"/>
                <a:gd name="connsiteY577" fmla="*/ 1373162 h 1373162"/>
                <a:gd name="connsiteX578" fmla="*/ 6609688 w 11218359"/>
                <a:gd name="connsiteY578" fmla="*/ 1373162 h 1373162"/>
                <a:gd name="connsiteX579" fmla="*/ 6621118 w 11218359"/>
                <a:gd name="connsiteY579" fmla="*/ 1373162 h 1373162"/>
                <a:gd name="connsiteX580" fmla="*/ 6632596 w 11218359"/>
                <a:gd name="connsiteY580" fmla="*/ 1373162 h 1373162"/>
                <a:gd name="connsiteX581" fmla="*/ 6644026 w 11218359"/>
                <a:gd name="connsiteY581" fmla="*/ 1373162 h 1373162"/>
                <a:gd name="connsiteX582" fmla="*/ 6655456 w 11218359"/>
                <a:gd name="connsiteY582" fmla="*/ 1373162 h 1373162"/>
                <a:gd name="connsiteX583" fmla="*/ 6666886 w 11218359"/>
                <a:gd name="connsiteY583" fmla="*/ 1373162 h 1373162"/>
                <a:gd name="connsiteX584" fmla="*/ 6678316 w 11218359"/>
                <a:gd name="connsiteY584" fmla="*/ 1373162 h 1373162"/>
                <a:gd name="connsiteX585" fmla="*/ 6689794 w 11218359"/>
                <a:gd name="connsiteY585" fmla="*/ 1373162 h 1373162"/>
                <a:gd name="connsiteX586" fmla="*/ 6701224 w 11218359"/>
                <a:gd name="connsiteY586" fmla="*/ 1373162 h 1373162"/>
                <a:gd name="connsiteX587" fmla="*/ 6712653 w 11218359"/>
                <a:gd name="connsiteY587" fmla="*/ 1373162 h 1373162"/>
                <a:gd name="connsiteX588" fmla="*/ 6724083 w 11218359"/>
                <a:gd name="connsiteY588" fmla="*/ 1373162 h 1373162"/>
                <a:gd name="connsiteX589" fmla="*/ 6735514 w 11218359"/>
                <a:gd name="connsiteY589" fmla="*/ 1373162 h 1373162"/>
                <a:gd name="connsiteX590" fmla="*/ 6746944 w 11218359"/>
                <a:gd name="connsiteY590" fmla="*/ 1373162 h 1373162"/>
                <a:gd name="connsiteX591" fmla="*/ 6758421 w 11218359"/>
                <a:gd name="connsiteY591" fmla="*/ 1373162 h 1373162"/>
                <a:gd name="connsiteX592" fmla="*/ 6769851 w 11218359"/>
                <a:gd name="connsiteY592" fmla="*/ 1373162 h 1373162"/>
                <a:gd name="connsiteX593" fmla="*/ 6781281 w 11218359"/>
                <a:gd name="connsiteY593" fmla="*/ 1373162 h 1373162"/>
                <a:gd name="connsiteX594" fmla="*/ 6792711 w 11218359"/>
                <a:gd name="connsiteY594" fmla="*/ 1373162 h 1373162"/>
                <a:gd name="connsiteX595" fmla="*/ 6804141 w 11218359"/>
                <a:gd name="connsiteY595" fmla="*/ 1373162 h 1373162"/>
                <a:gd name="connsiteX596" fmla="*/ 6815619 w 11218359"/>
                <a:gd name="connsiteY596" fmla="*/ 1373162 h 1373162"/>
                <a:gd name="connsiteX597" fmla="*/ 6827049 w 11218359"/>
                <a:gd name="connsiteY597" fmla="*/ 1373162 h 1373162"/>
                <a:gd name="connsiteX598" fmla="*/ 6838479 w 11218359"/>
                <a:gd name="connsiteY598" fmla="*/ 1373162 h 1373162"/>
                <a:gd name="connsiteX599" fmla="*/ 6849909 w 11218359"/>
                <a:gd name="connsiteY599" fmla="*/ 1373162 h 1373162"/>
                <a:gd name="connsiteX600" fmla="*/ 6861339 w 11218359"/>
                <a:gd name="connsiteY600" fmla="*/ 1373162 h 1373162"/>
                <a:gd name="connsiteX601" fmla="*/ 6872816 w 11218359"/>
                <a:gd name="connsiteY601" fmla="*/ 1373162 h 1373162"/>
                <a:gd name="connsiteX602" fmla="*/ 6884246 w 11218359"/>
                <a:gd name="connsiteY602" fmla="*/ 1373162 h 1373162"/>
                <a:gd name="connsiteX603" fmla="*/ 6895676 w 11218359"/>
                <a:gd name="connsiteY603" fmla="*/ 1373162 h 1373162"/>
                <a:gd name="connsiteX604" fmla="*/ 6907107 w 11218359"/>
                <a:gd name="connsiteY604" fmla="*/ 1373162 h 1373162"/>
                <a:gd name="connsiteX605" fmla="*/ 6918537 w 11218359"/>
                <a:gd name="connsiteY605" fmla="*/ 1373162 h 1373162"/>
                <a:gd name="connsiteX606" fmla="*/ 6930014 w 11218359"/>
                <a:gd name="connsiteY606" fmla="*/ 1373162 h 1373162"/>
                <a:gd name="connsiteX607" fmla="*/ 6941444 w 11218359"/>
                <a:gd name="connsiteY607" fmla="*/ 1373162 h 1373162"/>
                <a:gd name="connsiteX608" fmla="*/ 6952874 w 11218359"/>
                <a:gd name="connsiteY608" fmla="*/ 1373162 h 1373162"/>
                <a:gd name="connsiteX609" fmla="*/ 6964304 w 11218359"/>
                <a:gd name="connsiteY609" fmla="*/ 1373162 h 1373162"/>
                <a:gd name="connsiteX610" fmla="*/ 6975734 w 11218359"/>
                <a:gd name="connsiteY610" fmla="*/ 1373162 h 1373162"/>
                <a:gd name="connsiteX611" fmla="*/ 6987212 w 11218359"/>
                <a:gd name="connsiteY611" fmla="*/ 1373162 h 1373162"/>
                <a:gd name="connsiteX612" fmla="*/ 6998642 w 11218359"/>
                <a:gd name="connsiteY612" fmla="*/ 1373162 h 1373162"/>
                <a:gd name="connsiteX613" fmla="*/ 7010072 w 11218359"/>
                <a:gd name="connsiteY613" fmla="*/ 1373162 h 1373162"/>
                <a:gd name="connsiteX614" fmla="*/ 7021502 w 11218359"/>
                <a:gd name="connsiteY614" fmla="*/ 1373162 h 1373162"/>
                <a:gd name="connsiteX615" fmla="*/ 7032931 w 11218359"/>
                <a:gd name="connsiteY615" fmla="*/ 1373162 h 1373162"/>
                <a:gd name="connsiteX616" fmla="*/ 7044409 w 11218359"/>
                <a:gd name="connsiteY616" fmla="*/ 1373162 h 1373162"/>
                <a:gd name="connsiteX617" fmla="*/ 7055839 w 11218359"/>
                <a:gd name="connsiteY617" fmla="*/ 1373162 h 1373162"/>
                <a:gd name="connsiteX618" fmla="*/ 7067269 w 11218359"/>
                <a:gd name="connsiteY618" fmla="*/ 1373162 h 1373162"/>
                <a:gd name="connsiteX619" fmla="*/ 7078700 w 11218359"/>
                <a:gd name="connsiteY619" fmla="*/ 1373162 h 1373162"/>
                <a:gd name="connsiteX620" fmla="*/ 7090129 w 11218359"/>
                <a:gd name="connsiteY620" fmla="*/ 1373162 h 1373162"/>
                <a:gd name="connsiteX621" fmla="*/ 7101607 w 11218359"/>
                <a:gd name="connsiteY621" fmla="*/ 1373162 h 1373162"/>
                <a:gd name="connsiteX622" fmla="*/ 7113037 w 11218359"/>
                <a:gd name="connsiteY622" fmla="*/ 1373162 h 1373162"/>
                <a:gd name="connsiteX623" fmla="*/ 7124467 w 11218359"/>
                <a:gd name="connsiteY623" fmla="*/ 1373162 h 1373162"/>
                <a:gd name="connsiteX624" fmla="*/ 7135897 w 11218359"/>
                <a:gd name="connsiteY624" fmla="*/ 1373162 h 1373162"/>
                <a:gd name="connsiteX625" fmla="*/ 7147327 w 11218359"/>
                <a:gd name="connsiteY625" fmla="*/ 1373162 h 1373162"/>
                <a:gd name="connsiteX626" fmla="*/ 7158805 w 11218359"/>
                <a:gd name="connsiteY626" fmla="*/ 1373162 h 1373162"/>
                <a:gd name="connsiteX627" fmla="*/ 7170235 w 11218359"/>
                <a:gd name="connsiteY627" fmla="*/ 1373162 h 1373162"/>
                <a:gd name="connsiteX628" fmla="*/ 7181665 w 11218359"/>
                <a:gd name="connsiteY628" fmla="*/ 1373162 h 1373162"/>
                <a:gd name="connsiteX629" fmla="*/ 7193094 w 11218359"/>
                <a:gd name="connsiteY629" fmla="*/ 1373162 h 1373162"/>
                <a:gd name="connsiteX630" fmla="*/ 7204524 w 11218359"/>
                <a:gd name="connsiteY630" fmla="*/ 1373162 h 1373162"/>
                <a:gd name="connsiteX631" fmla="*/ 7216002 w 11218359"/>
                <a:gd name="connsiteY631" fmla="*/ 1373162 h 1373162"/>
                <a:gd name="connsiteX632" fmla="*/ 7227432 w 11218359"/>
                <a:gd name="connsiteY632" fmla="*/ 1373162 h 1373162"/>
                <a:gd name="connsiteX633" fmla="*/ 7238862 w 11218359"/>
                <a:gd name="connsiteY633" fmla="*/ 1373162 h 1373162"/>
                <a:gd name="connsiteX634" fmla="*/ 7250292 w 11218359"/>
                <a:gd name="connsiteY634" fmla="*/ 1373162 h 1373162"/>
                <a:gd name="connsiteX635" fmla="*/ 7261722 w 11218359"/>
                <a:gd name="connsiteY635" fmla="*/ 1373162 h 1373162"/>
                <a:gd name="connsiteX636" fmla="*/ 7273200 w 11218359"/>
                <a:gd name="connsiteY636" fmla="*/ 1373162 h 1373162"/>
                <a:gd name="connsiteX637" fmla="*/ 7284630 w 11218359"/>
                <a:gd name="connsiteY637" fmla="*/ 1373162 h 1373162"/>
                <a:gd name="connsiteX638" fmla="*/ 7296060 w 11218359"/>
                <a:gd name="connsiteY638" fmla="*/ 1373162 h 1373162"/>
                <a:gd name="connsiteX639" fmla="*/ 7307490 w 11218359"/>
                <a:gd name="connsiteY639" fmla="*/ 1373162 h 1373162"/>
                <a:gd name="connsiteX640" fmla="*/ 7318920 w 11218359"/>
                <a:gd name="connsiteY640" fmla="*/ 1373162 h 1373162"/>
                <a:gd name="connsiteX641" fmla="*/ 7330398 w 11218359"/>
                <a:gd name="connsiteY641" fmla="*/ 1373162 h 1373162"/>
                <a:gd name="connsiteX642" fmla="*/ 7341828 w 11218359"/>
                <a:gd name="connsiteY642" fmla="*/ 1373162 h 1373162"/>
                <a:gd name="connsiteX643" fmla="*/ 7353257 w 11218359"/>
                <a:gd name="connsiteY643" fmla="*/ 1373162 h 1373162"/>
                <a:gd name="connsiteX644" fmla="*/ 7364687 w 11218359"/>
                <a:gd name="connsiteY644" fmla="*/ 1373162 h 1373162"/>
                <a:gd name="connsiteX645" fmla="*/ 7376117 w 11218359"/>
                <a:gd name="connsiteY645" fmla="*/ 1373162 h 1373162"/>
                <a:gd name="connsiteX646" fmla="*/ 7387595 w 11218359"/>
                <a:gd name="connsiteY646" fmla="*/ 1373162 h 1373162"/>
                <a:gd name="connsiteX647" fmla="*/ 7399025 w 11218359"/>
                <a:gd name="connsiteY647" fmla="*/ 1373162 h 1373162"/>
                <a:gd name="connsiteX648" fmla="*/ 7410455 w 11218359"/>
                <a:gd name="connsiteY648" fmla="*/ 1373162 h 1373162"/>
                <a:gd name="connsiteX649" fmla="*/ 7421885 w 11218359"/>
                <a:gd name="connsiteY649" fmla="*/ 1373162 h 1373162"/>
                <a:gd name="connsiteX650" fmla="*/ 7433315 w 11218359"/>
                <a:gd name="connsiteY650" fmla="*/ 1373162 h 1373162"/>
                <a:gd name="connsiteX651" fmla="*/ 7444793 w 11218359"/>
                <a:gd name="connsiteY651" fmla="*/ 1373162 h 1373162"/>
                <a:gd name="connsiteX652" fmla="*/ 7456222 w 11218359"/>
                <a:gd name="connsiteY652" fmla="*/ 1373162 h 1373162"/>
                <a:gd name="connsiteX653" fmla="*/ 7467653 w 11218359"/>
                <a:gd name="connsiteY653" fmla="*/ 1373162 h 1373162"/>
                <a:gd name="connsiteX654" fmla="*/ 7479083 w 11218359"/>
                <a:gd name="connsiteY654" fmla="*/ 1373162 h 1373162"/>
                <a:gd name="connsiteX655" fmla="*/ 7490513 w 11218359"/>
                <a:gd name="connsiteY655" fmla="*/ 1373162 h 1373162"/>
                <a:gd name="connsiteX656" fmla="*/ 7501990 w 11218359"/>
                <a:gd name="connsiteY656" fmla="*/ 1373162 h 1373162"/>
                <a:gd name="connsiteX657" fmla="*/ 7513420 w 11218359"/>
                <a:gd name="connsiteY657" fmla="*/ 1373162 h 1373162"/>
                <a:gd name="connsiteX658" fmla="*/ 7524850 w 11218359"/>
                <a:gd name="connsiteY658" fmla="*/ 1373162 h 1373162"/>
                <a:gd name="connsiteX659" fmla="*/ 7536280 w 11218359"/>
                <a:gd name="connsiteY659" fmla="*/ 1373162 h 1373162"/>
                <a:gd name="connsiteX660" fmla="*/ 7547710 w 11218359"/>
                <a:gd name="connsiteY660" fmla="*/ 1373162 h 1373162"/>
                <a:gd name="connsiteX661" fmla="*/ 7559188 w 11218359"/>
                <a:gd name="connsiteY661" fmla="*/ 1373162 h 1373162"/>
                <a:gd name="connsiteX662" fmla="*/ 7570618 w 11218359"/>
                <a:gd name="connsiteY662" fmla="*/ 1373162 h 1373162"/>
                <a:gd name="connsiteX663" fmla="*/ 7582048 w 11218359"/>
                <a:gd name="connsiteY663" fmla="*/ 1373162 h 1373162"/>
                <a:gd name="connsiteX664" fmla="*/ 7593478 w 11218359"/>
                <a:gd name="connsiteY664" fmla="*/ 1373162 h 1373162"/>
                <a:gd name="connsiteX665" fmla="*/ 7604908 w 11218359"/>
                <a:gd name="connsiteY665" fmla="*/ 1373162 h 1373162"/>
                <a:gd name="connsiteX666" fmla="*/ 7616385 w 11218359"/>
                <a:gd name="connsiteY666" fmla="*/ 1373162 h 1373162"/>
                <a:gd name="connsiteX667" fmla="*/ 7627815 w 11218359"/>
                <a:gd name="connsiteY667" fmla="*/ 1373162 h 1373162"/>
                <a:gd name="connsiteX668" fmla="*/ 7639246 w 11218359"/>
                <a:gd name="connsiteY668" fmla="*/ 1373162 h 1373162"/>
                <a:gd name="connsiteX669" fmla="*/ 7650676 w 11218359"/>
                <a:gd name="connsiteY669" fmla="*/ 1373162 h 1373162"/>
                <a:gd name="connsiteX670" fmla="*/ 7662106 w 11218359"/>
                <a:gd name="connsiteY670" fmla="*/ 1373162 h 1373162"/>
                <a:gd name="connsiteX671" fmla="*/ 7673583 w 11218359"/>
                <a:gd name="connsiteY671" fmla="*/ 1373162 h 1373162"/>
                <a:gd name="connsiteX672" fmla="*/ 7685013 w 11218359"/>
                <a:gd name="connsiteY672" fmla="*/ 1373162 h 1373162"/>
                <a:gd name="connsiteX673" fmla="*/ 7696443 w 11218359"/>
                <a:gd name="connsiteY673" fmla="*/ 1373162 h 1373162"/>
                <a:gd name="connsiteX674" fmla="*/ 7707873 w 11218359"/>
                <a:gd name="connsiteY674" fmla="*/ 1373162 h 1373162"/>
                <a:gd name="connsiteX675" fmla="*/ 7719303 w 11218359"/>
                <a:gd name="connsiteY675" fmla="*/ 1373162 h 1373162"/>
                <a:gd name="connsiteX676" fmla="*/ 7730733 w 11218359"/>
                <a:gd name="connsiteY676" fmla="*/ 1373162 h 1373162"/>
                <a:gd name="connsiteX677" fmla="*/ 7742211 w 11218359"/>
                <a:gd name="connsiteY677" fmla="*/ 1373162 h 1373162"/>
                <a:gd name="connsiteX678" fmla="*/ 7753641 w 11218359"/>
                <a:gd name="connsiteY678" fmla="*/ 1373162 h 1373162"/>
                <a:gd name="connsiteX679" fmla="*/ 7765071 w 11218359"/>
                <a:gd name="connsiteY679" fmla="*/ 1373162 h 1373162"/>
                <a:gd name="connsiteX680" fmla="*/ 7776501 w 11218359"/>
                <a:gd name="connsiteY680" fmla="*/ 1373162 h 1373162"/>
                <a:gd name="connsiteX681" fmla="*/ 7787931 w 11218359"/>
                <a:gd name="connsiteY681" fmla="*/ 1373162 h 1373162"/>
                <a:gd name="connsiteX682" fmla="*/ 7799408 w 11218359"/>
                <a:gd name="connsiteY682" fmla="*/ 1373162 h 1373162"/>
                <a:gd name="connsiteX683" fmla="*/ 7810839 w 11218359"/>
                <a:gd name="connsiteY683" fmla="*/ 1373162 h 1373162"/>
                <a:gd name="connsiteX684" fmla="*/ 7822268 w 11218359"/>
                <a:gd name="connsiteY684" fmla="*/ 1373162 h 1373162"/>
                <a:gd name="connsiteX685" fmla="*/ 7833698 w 11218359"/>
                <a:gd name="connsiteY685" fmla="*/ 1373162 h 1373162"/>
                <a:gd name="connsiteX686" fmla="*/ 7845128 w 11218359"/>
                <a:gd name="connsiteY686" fmla="*/ 1373162 h 1373162"/>
                <a:gd name="connsiteX687" fmla="*/ 7856606 w 11218359"/>
                <a:gd name="connsiteY687" fmla="*/ 1373162 h 1373162"/>
                <a:gd name="connsiteX688" fmla="*/ 7868036 w 11218359"/>
                <a:gd name="connsiteY688" fmla="*/ 1373162 h 1373162"/>
                <a:gd name="connsiteX689" fmla="*/ 7879466 w 11218359"/>
                <a:gd name="connsiteY689" fmla="*/ 1373162 h 1373162"/>
                <a:gd name="connsiteX690" fmla="*/ 7890896 w 11218359"/>
                <a:gd name="connsiteY690" fmla="*/ 1373162 h 1373162"/>
                <a:gd name="connsiteX691" fmla="*/ 7902326 w 11218359"/>
                <a:gd name="connsiteY691" fmla="*/ 1373162 h 1373162"/>
                <a:gd name="connsiteX692" fmla="*/ 7913804 w 11218359"/>
                <a:gd name="connsiteY692" fmla="*/ 1373162 h 1373162"/>
                <a:gd name="connsiteX693" fmla="*/ 7925234 w 11218359"/>
                <a:gd name="connsiteY693" fmla="*/ 1373162 h 1373162"/>
                <a:gd name="connsiteX694" fmla="*/ 7936663 w 11218359"/>
                <a:gd name="connsiteY694" fmla="*/ 1373162 h 1373162"/>
                <a:gd name="connsiteX695" fmla="*/ 7948094 w 11218359"/>
                <a:gd name="connsiteY695" fmla="*/ 1373162 h 1373162"/>
                <a:gd name="connsiteX696" fmla="*/ 7959524 w 11218359"/>
                <a:gd name="connsiteY696" fmla="*/ 1373162 h 1373162"/>
                <a:gd name="connsiteX697" fmla="*/ 7971001 w 11218359"/>
                <a:gd name="connsiteY697" fmla="*/ 1373162 h 1373162"/>
                <a:gd name="connsiteX698" fmla="*/ 7982431 w 11218359"/>
                <a:gd name="connsiteY698" fmla="*/ 1373162 h 1373162"/>
                <a:gd name="connsiteX699" fmla="*/ 7993861 w 11218359"/>
                <a:gd name="connsiteY699" fmla="*/ 1373162 h 1373162"/>
                <a:gd name="connsiteX700" fmla="*/ 8005291 w 11218359"/>
                <a:gd name="connsiteY700" fmla="*/ 1373162 h 1373162"/>
                <a:gd name="connsiteX701" fmla="*/ 8016721 w 11218359"/>
                <a:gd name="connsiteY701" fmla="*/ 1373162 h 1373162"/>
                <a:gd name="connsiteX702" fmla="*/ 8028199 w 11218359"/>
                <a:gd name="connsiteY702" fmla="*/ 1373162 h 1373162"/>
                <a:gd name="connsiteX703" fmla="*/ 8039629 w 11218359"/>
                <a:gd name="connsiteY703" fmla="*/ 1373162 h 1373162"/>
                <a:gd name="connsiteX704" fmla="*/ 8051059 w 11218359"/>
                <a:gd name="connsiteY704" fmla="*/ 1373162 h 1373162"/>
                <a:gd name="connsiteX705" fmla="*/ 8062489 w 11218359"/>
                <a:gd name="connsiteY705" fmla="*/ 1373162 h 1373162"/>
                <a:gd name="connsiteX706" fmla="*/ 8073919 w 11218359"/>
                <a:gd name="connsiteY706" fmla="*/ 1373162 h 1373162"/>
                <a:gd name="connsiteX707" fmla="*/ 8085396 w 11218359"/>
                <a:gd name="connsiteY707" fmla="*/ 1373162 h 1373162"/>
                <a:gd name="connsiteX708" fmla="*/ 8096826 w 11218359"/>
                <a:gd name="connsiteY708" fmla="*/ 1373162 h 1373162"/>
                <a:gd name="connsiteX709" fmla="*/ 8108256 w 11218359"/>
                <a:gd name="connsiteY709" fmla="*/ 1373162 h 1373162"/>
                <a:gd name="connsiteX710" fmla="*/ 8119687 w 11218359"/>
                <a:gd name="connsiteY710" fmla="*/ 1373162 h 1373162"/>
                <a:gd name="connsiteX711" fmla="*/ 8131117 w 11218359"/>
                <a:gd name="connsiteY711" fmla="*/ 1373162 h 1373162"/>
                <a:gd name="connsiteX712" fmla="*/ 8142594 w 11218359"/>
                <a:gd name="connsiteY712" fmla="*/ 1373162 h 1373162"/>
                <a:gd name="connsiteX713" fmla="*/ 8154024 w 11218359"/>
                <a:gd name="connsiteY713" fmla="*/ 1373162 h 1373162"/>
                <a:gd name="connsiteX714" fmla="*/ 8165454 w 11218359"/>
                <a:gd name="connsiteY714" fmla="*/ 1373162 h 1373162"/>
                <a:gd name="connsiteX715" fmla="*/ 8176884 w 11218359"/>
                <a:gd name="connsiteY715" fmla="*/ 1373162 h 1373162"/>
                <a:gd name="connsiteX716" fmla="*/ 8188314 w 11218359"/>
                <a:gd name="connsiteY716" fmla="*/ 1373162 h 1373162"/>
                <a:gd name="connsiteX717" fmla="*/ 8199792 w 11218359"/>
                <a:gd name="connsiteY717" fmla="*/ 1373162 h 1373162"/>
                <a:gd name="connsiteX718" fmla="*/ 8211222 w 11218359"/>
                <a:gd name="connsiteY718" fmla="*/ 1373162 h 1373162"/>
                <a:gd name="connsiteX719" fmla="*/ 8222652 w 11218359"/>
                <a:gd name="connsiteY719" fmla="*/ 1373162 h 1373162"/>
                <a:gd name="connsiteX720" fmla="*/ 8234082 w 11218359"/>
                <a:gd name="connsiteY720" fmla="*/ 1373162 h 1373162"/>
                <a:gd name="connsiteX721" fmla="*/ 8245512 w 11218359"/>
                <a:gd name="connsiteY721" fmla="*/ 1373162 h 1373162"/>
                <a:gd name="connsiteX722" fmla="*/ 8256989 w 11218359"/>
                <a:gd name="connsiteY722" fmla="*/ 1373162 h 1373162"/>
                <a:gd name="connsiteX723" fmla="*/ 8268419 w 11218359"/>
                <a:gd name="connsiteY723" fmla="*/ 1373162 h 1373162"/>
                <a:gd name="connsiteX724" fmla="*/ 8279850 w 11218359"/>
                <a:gd name="connsiteY724" fmla="*/ 1373162 h 1373162"/>
                <a:gd name="connsiteX725" fmla="*/ 8291280 w 11218359"/>
                <a:gd name="connsiteY725" fmla="*/ 1373162 h 1373162"/>
                <a:gd name="connsiteX726" fmla="*/ 8302709 w 11218359"/>
                <a:gd name="connsiteY726" fmla="*/ 1373162 h 1373162"/>
                <a:gd name="connsiteX727" fmla="*/ 8314187 w 11218359"/>
                <a:gd name="connsiteY727" fmla="*/ 1373162 h 1373162"/>
                <a:gd name="connsiteX728" fmla="*/ 8325617 w 11218359"/>
                <a:gd name="connsiteY728" fmla="*/ 1373162 h 1373162"/>
                <a:gd name="connsiteX729" fmla="*/ 8337047 w 11218359"/>
                <a:gd name="connsiteY729" fmla="*/ 1373162 h 1373162"/>
                <a:gd name="connsiteX730" fmla="*/ 8348477 w 11218359"/>
                <a:gd name="connsiteY730" fmla="*/ 1373162 h 1373162"/>
                <a:gd name="connsiteX731" fmla="*/ 8359907 w 11218359"/>
                <a:gd name="connsiteY731" fmla="*/ 1373162 h 1373162"/>
                <a:gd name="connsiteX732" fmla="*/ 8371385 w 11218359"/>
                <a:gd name="connsiteY732" fmla="*/ 1373162 h 1373162"/>
                <a:gd name="connsiteX733" fmla="*/ 8382815 w 11218359"/>
                <a:gd name="connsiteY733" fmla="*/ 1373162 h 1373162"/>
                <a:gd name="connsiteX734" fmla="*/ 8394245 w 11218359"/>
                <a:gd name="connsiteY734" fmla="*/ 1373162 h 1373162"/>
                <a:gd name="connsiteX735" fmla="*/ 8405674 w 11218359"/>
                <a:gd name="connsiteY735" fmla="*/ 1373162 h 1373162"/>
                <a:gd name="connsiteX736" fmla="*/ 8417104 w 11218359"/>
                <a:gd name="connsiteY736" fmla="*/ 1373162 h 1373162"/>
                <a:gd name="connsiteX737" fmla="*/ 8428582 w 11218359"/>
                <a:gd name="connsiteY737" fmla="*/ 1373162 h 1373162"/>
                <a:gd name="connsiteX738" fmla="*/ 8440012 w 11218359"/>
                <a:gd name="connsiteY738" fmla="*/ 1373162 h 1373162"/>
                <a:gd name="connsiteX739" fmla="*/ 8451442 w 11218359"/>
                <a:gd name="connsiteY739" fmla="*/ 1373162 h 1373162"/>
                <a:gd name="connsiteX740" fmla="*/ 8462872 w 11218359"/>
                <a:gd name="connsiteY740" fmla="*/ 1373162 h 1373162"/>
                <a:gd name="connsiteX741" fmla="*/ 8474302 w 11218359"/>
                <a:gd name="connsiteY741" fmla="*/ 1373162 h 1373162"/>
                <a:gd name="connsiteX742" fmla="*/ 8485780 w 11218359"/>
                <a:gd name="connsiteY742" fmla="*/ 1373162 h 1373162"/>
                <a:gd name="connsiteX743" fmla="*/ 8497210 w 11218359"/>
                <a:gd name="connsiteY743" fmla="*/ 1373162 h 1373162"/>
                <a:gd name="connsiteX744" fmla="*/ 8508640 w 11218359"/>
                <a:gd name="connsiteY744" fmla="*/ 1373162 h 1373162"/>
                <a:gd name="connsiteX745" fmla="*/ 8520069 w 11218359"/>
                <a:gd name="connsiteY745" fmla="*/ 1373162 h 1373162"/>
                <a:gd name="connsiteX746" fmla="*/ 8531500 w 11218359"/>
                <a:gd name="connsiteY746" fmla="*/ 1373162 h 1373162"/>
                <a:gd name="connsiteX747" fmla="*/ 8542977 w 11218359"/>
                <a:gd name="connsiteY747" fmla="*/ 1373162 h 1373162"/>
                <a:gd name="connsiteX748" fmla="*/ 8554407 w 11218359"/>
                <a:gd name="connsiteY748" fmla="*/ 1373162 h 1373162"/>
                <a:gd name="connsiteX749" fmla="*/ 8565837 w 11218359"/>
                <a:gd name="connsiteY749" fmla="*/ 1373162 h 1373162"/>
                <a:gd name="connsiteX750" fmla="*/ 8577267 w 11218359"/>
                <a:gd name="connsiteY750" fmla="*/ 1373162 h 1373162"/>
                <a:gd name="connsiteX751" fmla="*/ 8588697 w 11218359"/>
                <a:gd name="connsiteY751" fmla="*/ 1373162 h 1373162"/>
                <a:gd name="connsiteX752" fmla="*/ 8600175 w 11218359"/>
                <a:gd name="connsiteY752" fmla="*/ 1373162 h 1373162"/>
                <a:gd name="connsiteX753" fmla="*/ 8611605 w 11218359"/>
                <a:gd name="connsiteY753" fmla="*/ 1373162 h 1373162"/>
                <a:gd name="connsiteX754" fmla="*/ 8623035 w 11218359"/>
                <a:gd name="connsiteY754" fmla="*/ 1373162 h 1373162"/>
                <a:gd name="connsiteX755" fmla="*/ 8634465 w 11218359"/>
                <a:gd name="connsiteY755" fmla="*/ 1373162 h 1373162"/>
                <a:gd name="connsiteX756" fmla="*/ 8645895 w 11218359"/>
                <a:gd name="connsiteY756" fmla="*/ 1373162 h 1373162"/>
                <a:gd name="connsiteX757" fmla="*/ 8657373 w 11218359"/>
                <a:gd name="connsiteY757" fmla="*/ 1373162 h 1373162"/>
                <a:gd name="connsiteX758" fmla="*/ 8668802 w 11218359"/>
                <a:gd name="connsiteY758" fmla="*/ 1373162 h 1373162"/>
                <a:gd name="connsiteX759" fmla="*/ 8680232 w 11218359"/>
                <a:gd name="connsiteY759" fmla="*/ 1373162 h 1373162"/>
                <a:gd name="connsiteX760" fmla="*/ 8691662 w 11218359"/>
                <a:gd name="connsiteY760" fmla="*/ 1373162 h 1373162"/>
                <a:gd name="connsiteX761" fmla="*/ 8703093 w 11218359"/>
                <a:gd name="connsiteY761" fmla="*/ 1373162 h 1373162"/>
                <a:gd name="connsiteX762" fmla="*/ 8714570 w 11218359"/>
                <a:gd name="connsiteY762" fmla="*/ 1373162 h 1373162"/>
                <a:gd name="connsiteX763" fmla="*/ 8726000 w 11218359"/>
                <a:gd name="connsiteY763" fmla="*/ 1373162 h 1373162"/>
                <a:gd name="connsiteX764" fmla="*/ 8737430 w 11218359"/>
                <a:gd name="connsiteY764" fmla="*/ 1373162 h 1373162"/>
                <a:gd name="connsiteX765" fmla="*/ 8748860 w 11218359"/>
                <a:gd name="connsiteY765" fmla="*/ 1373162 h 1373162"/>
                <a:gd name="connsiteX766" fmla="*/ 8760290 w 11218359"/>
                <a:gd name="connsiteY766" fmla="*/ 1373162 h 1373162"/>
                <a:gd name="connsiteX767" fmla="*/ 8771768 w 11218359"/>
                <a:gd name="connsiteY767" fmla="*/ 1373162 h 1373162"/>
                <a:gd name="connsiteX768" fmla="*/ 8783198 w 11218359"/>
                <a:gd name="connsiteY768" fmla="*/ 1373162 h 1373162"/>
                <a:gd name="connsiteX769" fmla="*/ 8794628 w 11218359"/>
                <a:gd name="connsiteY769" fmla="*/ 1373162 h 1373162"/>
                <a:gd name="connsiteX770" fmla="*/ 8806058 w 11218359"/>
                <a:gd name="connsiteY770" fmla="*/ 1373162 h 1373162"/>
                <a:gd name="connsiteX771" fmla="*/ 8817488 w 11218359"/>
                <a:gd name="connsiteY771" fmla="*/ 1373162 h 1373162"/>
                <a:gd name="connsiteX772" fmla="*/ 8828918 w 11218359"/>
                <a:gd name="connsiteY772" fmla="*/ 1373162 h 1373162"/>
                <a:gd name="connsiteX773" fmla="*/ 8840395 w 11218359"/>
                <a:gd name="connsiteY773" fmla="*/ 1373162 h 1373162"/>
                <a:gd name="connsiteX774" fmla="*/ 8851825 w 11218359"/>
                <a:gd name="connsiteY774" fmla="*/ 1373162 h 1373162"/>
                <a:gd name="connsiteX775" fmla="*/ 8863256 w 11218359"/>
                <a:gd name="connsiteY775" fmla="*/ 1373162 h 1373162"/>
                <a:gd name="connsiteX776" fmla="*/ 8874686 w 11218359"/>
                <a:gd name="connsiteY776" fmla="*/ 1373162 h 1373162"/>
                <a:gd name="connsiteX777" fmla="*/ 8886115 w 11218359"/>
                <a:gd name="connsiteY777" fmla="*/ 1373162 h 1373162"/>
                <a:gd name="connsiteX778" fmla="*/ 8897593 w 11218359"/>
                <a:gd name="connsiteY778" fmla="*/ 1373162 h 1373162"/>
                <a:gd name="connsiteX779" fmla="*/ 8909022 w 11218359"/>
                <a:gd name="connsiteY779" fmla="*/ 1373162 h 1373162"/>
                <a:gd name="connsiteX780" fmla="*/ 8920453 w 11218359"/>
                <a:gd name="connsiteY780" fmla="*/ 1373162 h 1373162"/>
                <a:gd name="connsiteX781" fmla="*/ 8931883 w 11218359"/>
                <a:gd name="connsiteY781" fmla="*/ 1373162 h 1373162"/>
                <a:gd name="connsiteX782" fmla="*/ 8943313 w 11218359"/>
                <a:gd name="connsiteY782" fmla="*/ 1373162 h 1373162"/>
                <a:gd name="connsiteX783" fmla="*/ 8954791 w 11218359"/>
                <a:gd name="connsiteY783" fmla="*/ 1373162 h 1373162"/>
                <a:gd name="connsiteX784" fmla="*/ 8966220 w 11218359"/>
                <a:gd name="connsiteY784" fmla="*/ 1373162 h 1373162"/>
                <a:gd name="connsiteX785" fmla="*/ 8977651 w 11218359"/>
                <a:gd name="connsiteY785" fmla="*/ 1373162 h 1373162"/>
                <a:gd name="connsiteX786" fmla="*/ 8989080 w 11218359"/>
                <a:gd name="connsiteY786" fmla="*/ 1373162 h 1373162"/>
                <a:gd name="connsiteX787" fmla="*/ 9000511 w 11218359"/>
                <a:gd name="connsiteY787" fmla="*/ 1373162 h 1373162"/>
                <a:gd name="connsiteX788" fmla="*/ 9011988 w 11218359"/>
                <a:gd name="connsiteY788" fmla="*/ 1373162 h 1373162"/>
                <a:gd name="connsiteX789" fmla="*/ 9023418 w 11218359"/>
                <a:gd name="connsiteY789" fmla="*/ 1373162 h 1373162"/>
                <a:gd name="connsiteX790" fmla="*/ 9034849 w 11218359"/>
                <a:gd name="connsiteY790" fmla="*/ 1373162 h 1373162"/>
                <a:gd name="connsiteX791" fmla="*/ 9046278 w 11218359"/>
                <a:gd name="connsiteY791" fmla="*/ 1373162 h 1373162"/>
                <a:gd name="connsiteX792" fmla="*/ 9057709 w 11218359"/>
                <a:gd name="connsiteY792" fmla="*/ 1373162 h 1373162"/>
                <a:gd name="connsiteX793" fmla="*/ 9069186 w 11218359"/>
                <a:gd name="connsiteY793" fmla="*/ 1373162 h 1373162"/>
                <a:gd name="connsiteX794" fmla="*/ 9080615 w 11218359"/>
                <a:gd name="connsiteY794" fmla="*/ 1373162 h 1373162"/>
                <a:gd name="connsiteX795" fmla="*/ 9092046 w 11218359"/>
                <a:gd name="connsiteY795" fmla="*/ 1373162 h 1373162"/>
                <a:gd name="connsiteX796" fmla="*/ 9103476 w 11218359"/>
                <a:gd name="connsiteY796" fmla="*/ 1373162 h 1373162"/>
                <a:gd name="connsiteX797" fmla="*/ 9114906 w 11218359"/>
                <a:gd name="connsiteY797" fmla="*/ 1373162 h 1373162"/>
                <a:gd name="connsiteX798" fmla="*/ 9126384 w 11218359"/>
                <a:gd name="connsiteY798" fmla="*/ 1373162 h 1373162"/>
                <a:gd name="connsiteX799" fmla="*/ 9137813 w 11218359"/>
                <a:gd name="connsiteY799" fmla="*/ 1373162 h 1373162"/>
                <a:gd name="connsiteX800" fmla="*/ 9149244 w 11218359"/>
                <a:gd name="connsiteY800" fmla="*/ 1373162 h 1373162"/>
                <a:gd name="connsiteX801" fmla="*/ 9160673 w 11218359"/>
                <a:gd name="connsiteY801" fmla="*/ 1373162 h 1373162"/>
                <a:gd name="connsiteX802" fmla="*/ 9172104 w 11218359"/>
                <a:gd name="connsiteY802" fmla="*/ 1373162 h 1373162"/>
                <a:gd name="connsiteX803" fmla="*/ 9183581 w 11218359"/>
                <a:gd name="connsiteY803" fmla="*/ 1373162 h 1373162"/>
                <a:gd name="connsiteX804" fmla="*/ 9195011 w 11218359"/>
                <a:gd name="connsiteY804" fmla="*/ 1373162 h 1373162"/>
                <a:gd name="connsiteX805" fmla="*/ 9206442 w 11218359"/>
                <a:gd name="connsiteY805" fmla="*/ 1373162 h 1373162"/>
                <a:gd name="connsiteX806" fmla="*/ 9217871 w 11218359"/>
                <a:gd name="connsiteY806" fmla="*/ 1373162 h 1373162"/>
                <a:gd name="connsiteX807" fmla="*/ 9229301 w 11218359"/>
                <a:gd name="connsiteY807" fmla="*/ 1373162 h 1373162"/>
                <a:gd name="connsiteX808" fmla="*/ 9240779 w 11218359"/>
                <a:gd name="connsiteY808" fmla="*/ 1373162 h 1373162"/>
                <a:gd name="connsiteX809" fmla="*/ 9252209 w 11218359"/>
                <a:gd name="connsiteY809" fmla="*/ 1373162 h 1373162"/>
                <a:gd name="connsiteX810" fmla="*/ 9263639 w 11218359"/>
                <a:gd name="connsiteY810" fmla="*/ 1373162 h 1373162"/>
                <a:gd name="connsiteX811" fmla="*/ 9275069 w 11218359"/>
                <a:gd name="connsiteY811" fmla="*/ 1373162 h 1373162"/>
                <a:gd name="connsiteX812" fmla="*/ 9286498 w 11218359"/>
                <a:gd name="connsiteY812" fmla="*/ 1373162 h 1373162"/>
                <a:gd name="connsiteX813" fmla="*/ 9297977 w 11218359"/>
                <a:gd name="connsiteY813" fmla="*/ 1373162 h 1373162"/>
                <a:gd name="connsiteX814" fmla="*/ 9309406 w 11218359"/>
                <a:gd name="connsiteY814" fmla="*/ 1373162 h 1373162"/>
                <a:gd name="connsiteX815" fmla="*/ 9320837 w 11218359"/>
                <a:gd name="connsiteY815" fmla="*/ 1373162 h 1373162"/>
                <a:gd name="connsiteX816" fmla="*/ 9332266 w 11218359"/>
                <a:gd name="connsiteY816" fmla="*/ 1373162 h 1373162"/>
                <a:gd name="connsiteX817" fmla="*/ 9343696 w 11218359"/>
                <a:gd name="connsiteY817" fmla="*/ 1373162 h 1373162"/>
                <a:gd name="connsiteX818" fmla="*/ 9355174 w 11218359"/>
                <a:gd name="connsiteY818" fmla="*/ 1373162 h 1373162"/>
                <a:gd name="connsiteX819" fmla="*/ 9366604 w 11218359"/>
                <a:gd name="connsiteY819" fmla="*/ 1373162 h 1373162"/>
                <a:gd name="connsiteX820" fmla="*/ 9378035 w 11218359"/>
                <a:gd name="connsiteY820" fmla="*/ 1373162 h 1373162"/>
                <a:gd name="connsiteX821" fmla="*/ 9389464 w 11218359"/>
                <a:gd name="connsiteY821" fmla="*/ 1373162 h 1373162"/>
                <a:gd name="connsiteX822" fmla="*/ 9400894 w 11218359"/>
                <a:gd name="connsiteY822" fmla="*/ 1373162 h 1373162"/>
                <a:gd name="connsiteX823" fmla="*/ 9412372 w 11218359"/>
                <a:gd name="connsiteY823" fmla="*/ 1373162 h 1373162"/>
                <a:gd name="connsiteX824" fmla="*/ 9423802 w 11218359"/>
                <a:gd name="connsiteY824" fmla="*/ 1373162 h 1373162"/>
                <a:gd name="connsiteX825" fmla="*/ 9435232 w 11218359"/>
                <a:gd name="connsiteY825" fmla="*/ 1373162 h 1373162"/>
                <a:gd name="connsiteX826" fmla="*/ 9446662 w 11218359"/>
                <a:gd name="connsiteY826" fmla="*/ 1373162 h 1373162"/>
                <a:gd name="connsiteX827" fmla="*/ 9458091 w 11218359"/>
                <a:gd name="connsiteY827" fmla="*/ 1373162 h 1373162"/>
                <a:gd name="connsiteX828" fmla="*/ 9469570 w 11218359"/>
                <a:gd name="connsiteY828" fmla="*/ 1373162 h 1373162"/>
                <a:gd name="connsiteX829" fmla="*/ 9480999 w 11218359"/>
                <a:gd name="connsiteY829" fmla="*/ 1373162 h 1373162"/>
                <a:gd name="connsiteX830" fmla="*/ 9492429 w 11218359"/>
                <a:gd name="connsiteY830" fmla="*/ 1373162 h 1373162"/>
                <a:gd name="connsiteX831" fmla="*/ 9503859 w 11218359"/>
                <a:gd name="connsiteY831" fmla="*/ 1373162 h 1373162"/>
                <a:gd name="connsiteX832" fmla="*/ 9515289 w 11218359"/>
                <a:gd name="connsiteY832" fmla="*/ 1373162 h 1373162"/>
                <a:gd name="connsiteX833" fmla="*/ 9526767 w 11218359"/>
                <a:gd name="connsiteY833" fmla="*/ 1373162 h 1373162"/>
                <a:gd name="connsiteX834" fmla="*/ 9538197 w 11218359"/>
                <a:gd name="connsiteY834" fmla="*/ 1373162 h 1373162"/>
                <a:gd name="connsiteX835" fmla="*/ 9549626 w 11218359"/>
                <a:gd name="connsiteY835" fmla="*/ 1373162 h 1373162"/>
                <a:gd name="connsiteX836" fmla="*/ 9561057 w 11218359"/>
                <a:gd name="connsiteY836" fmla="*/ 1373162 h 1373162"/>
                <a:gd name="connsiteX837" fmla="*/ 9572487 w 11218359"/>
                <a:gd name="connsiteY837" fmla="*/ 1373162 h 1373162"/>
                <a:gd name="connsiteX838" fmla="*/ 9583965 w 11218359"/>
                <a:gd name="connsiteY838" fmla="*/ 1373162 h 1373162"/>
                <a:gd name="connsiteX839" fmla="*/ 9595395 w 11218359"/>
                <a:gd name="connsiteY839" fmla="*/ 1373162 h 1373162"/>
                <a:gd name="connsiteX840" fmla="*/ 9606824 w 11218359"/>
                <a:gd name="connsiteY840" fmla="*/ 1373162 h 1373162"/>
                <a:gd name="connsiteX841" fmla="*/ 9618255 w 11218359"/>
                <a:gd name="connsiteY841" fmla="*/ 1373162 h 1373162"/>
                <a:gd name="connsiteX842" fmla="*/ 9629684 w 11218359"/>
                <a:gd name="connsiteY842" fmla="*/ 1373162 h 1373162"/>
                <a:gd name="connsiteX843" fmla="*/ 9641163 w 11218359"/>
                <a:gd name="connsiteY843" fmla="*/ 1373162 h 1373162"/>
                <a:gd name="connsiteX844" fmla="*/ 9652592 w 11218359"/>
                <a:gd name="connsiteY844" fmla="*/ 1373162 h 1373162"/>
                <a:gd name="connsiteX845" fmla="*/ 9664022 w 11218359"/>
                <a:gd name="connsiteY845" fmla="*/ 1373162 h 1373162"/>
                <a:gd name="connsiteX846" fmla="*/ 9675452 w 11218359"/>
                <a:gd name="connsiteY846" fmla="*/ 1373162 h 1373162"/>
                <a:gd name="connsiteX847" fmla="*/ 9686882 w 11218359"/>
                <a:gd name="connsiteY847" fmla="*/ 1373162 h 1373162"/>
                <a:gd name="connsiteX848" fmla="*/ 9698360 w 11218359"/>
                <a:gd name="connsiteY848" fmla="*/ 1373162 h 1373162"/>
                <a:gd name="connsiteX849" fmla="*/ 9709790 w 11218359"/>
                <a:gd name="connsiteY849" fmla="*/ 1373162 h 1373162"/>
                <a:gd name="connsiteX850" fmla="*/ 9721219 w 11218359"/>
                <a:gd name="connsiteY850" fmla="*/ 1373162 h 1373162"/>
                <a:gd name="connsiteX851" fmla="*/ 9732650 w 11218359"/>
                <a:gd name="connsiteY851" fmla="*/ 1373162 h 1373162"/>
                <a:gd name="connsiteX852" fmla="*/ 9744080 w 11218359"/>
                <a:gd name="connsiteY852" fmla="*/ 1373162 h 1373162"/>
                <a:gd name="connsiteX853" fmla="*/ 9755557 w 11218359"/>
                <a:gd name="connsiteY853" fmla="*/ 1373162 h 1373162"/>
                <a:gd name="connsiteX854" fmla="*/ 9766988 w 11218359"/>
                <a:gd name="connsiteY854" fmla="*/ 1373162 h 1373162"/>
                <a:gd name="connsiteX855" fmla="*/ 9778417 w 11218359"/>
                <a:gd name="connsiteY855" fmla="*/ 1373162 h 1373162"/>
                <a:gd name="connsiteX856" fmla="*/ 9789848 w 11218359"/>
                <a:gd name="connsiteY856" fmla="*/ 1373162 h 1373162"/>
                <a:gd name="connsiteX857" fmla="*/ 9801277 w 11218359"/>
                <a:gd name="connsiteY857" fmla="*/ 1373162 h 1373162"/>
                <a:gd name="connsiteX858" fmla="*/ 9812755 w 11218359"/>
                <a:gd name="connsiteY858" fmla="*/ 1373162 h 1373162"/>
                <a:gd name="connsiteX859" fmla="*/ 9824185 w 11218359"/>
                <a:gd name="connsiteY859" fmla="*/ 1373162 h 1373162"/>
                <a:gd name="connsiteX860" fmla="*/ 9835615 w 11218359"/>
                <a:gd name="connsiteY860" fmla="*/ 1373162 h 1373162"/>
                <a:gd name="connsiteX861" fmla="*/ 9847045 w 11218359"/>
                <a:gd name="connsiteY861" fmla="*/ 1373162 h 1373162"/>
                <a:gd name="connsiteX862" fmla="*/ 9858475 w 11218359"/>
                <a:gd name="connsiteY862" fmla="*/ 1373162 h 1373162"/>
                <a:gd name="connsiteX863" fmla="*/ 9869952 w 11218359"/>
                <a:gd name="connsiteY863" fmla="*/ 1373162 h 1373162"/>
                <a:gd name="connsiteX864" fmla="*/ 9881383 w 11218359"/>
                <a:gd name="connsiteY864" fmla="*/ 1373162 h 1373162"/>
                <a:gd name="connsiteX865" fmla="*/ 9892812 w 11218359"/>
                <a:gd name="connsiteY865" fmla="*/ 1373162 h 1373162"/>
                <a:gd name="connsiteX866" fmla="*/ 9904243 w 11218359"/>
                <a:gd name="connsiteY866" fmla="*/ 1373162 h 1373162"/>
                <a:gd name="connsiteX867" fmla="*/ 9915673 w 11218359"/>
                <a:gd name="connsiteY867" fmla="*/ 1373162 h 1373162"/>
                <a:gd name="connsiteX868" fmla="*/ 9927102 w 11218359"/>
                <a:gd name="connsiteY868" fmla="*/ 1373162 h 1373162"/>
                <a:gd name="connsiteX869" fmla="*/ 9938581 w 11218359"/>
                <a:gd name="connsiteY869" fmla="*/ 1373162 h 1373162"/>
                <a:gd name="connsiteX870" fmla="*/ 9950010 w 11218359"/>
                <a:gd name="connsiteY870" fmla="*/ 1373162 h 1373162"/>
                <a:gd name="connsiteX871" fmla="*/ 9961441 w 11218359"/>
                <a:gd name="connsiteY871" fmla="*/ 1373162 h 1373162"/>
                <a:gd name="connsiteX872" fmla="*/ 9972870 w 11218359"/>
                <a:gd name="connsiteY872" fmla="*/ 1373162 h 1373162"/>
                <a:gd name="connsiteX873" fmla="*/ 9984300 w 11218359"/>
                <a:gd name="connsiteY873" fmla="*/ 1373162 h 1373162"/>
                <a:gd name="connsiteX874" fmla="*/ 9995778 w 11218359"/>
                <a:gd name="connsiteY874" fmla="*/ 1373162 h 1373162"/>
                <a:gd name="connsiteX875" fmla="*/ 10007208 w 11218359"/>
                <a:gd name="connsiteY875" fmla="*/ 1373162 h 1373162"/>
                <a:gd name="connsiteX876" fmla="*/ 10018638 w 11218359"/>
                <a:gd name="connsiteY876" fmla="*/ 1373162 h 1373162"/>
                <a:gd name="connsiteX877" fmla="*/ 10030068 w 11218359"/>
                <a:gd name="connsiteY877" fmla="*/ 1373162 h 1373162"/>
                <a:gd name="connsiteX878" fmla="*/ 10041498 w 11218359"/>
                <a:gd name="connsiteY878" fmla="*/ 1373162 h 1373162"/>
                <a:gd name="connsiteX879" fmla="*/ 10052976 w 11218359"/>
                <a:gd name="connsiteY879" fmla="*/ 1373162 h 1373162"/>
                <a:gd name="connsiteX880" fmla="*/ 10064405 w 11218359"/>
                <a:gd name="connsiteY880" fmla="*/ 1373162 h 1373162"/>
                <a:gd name="connsiteX881" fmla="*/ 10075835 w 11218359"/>
                <a:gd name="connsiteY881" fmla="*/ 1373162 h 1373162"/>
                <a:gd name="connsiteX882" fmla="*/ 10087266 w 11218359"/>
                <a:gd name="connsiteY882" fmla="*/ 1373162 h 1373162"/>
                <a:gd name="connsiteX883" fmla="*/ 10098695 w 11218359"/>
                <a:gd name="connsiteY883" fmla="*/ 1373162 h 1373162"/>
                <a:gd name="connsiteX884" fmla="*/ 10110174 w 11218359"/>
                <a:gd name="connsiteY884" fmla="*/ 1373162 h 1373162"/>
                <a:gd name="connsiteX885" fmla="*/ 10121603 w 11218359"/>
                <a:gd name="connsiteY885" fmla="*/ 1373162 h 1373162"/>
                <a:gd name="connsiteX886" fmla="*/ 10133033 w 11218359"/>
                <a:gd name="connsiteY886" fmla="*/ 1373162 h 1373162"/>
                <a:gd name="connsiteX887" fmla="*/ 10144463 w 11218359"/>
                <a:gd name="connsiteY887" fmla="*/ 1373162 h 1373162"/>
                <a:gd name="connsiteX888" fmla="*/ 10155893 w 11218359"/>
                <a:gd name="connsiteY888" fmla="*/ 1373162 h 1373162"/>
                <a:gd name="connsiteX889" fmla="*/ 10167371 w 11218359"/>
                <a:gd name="connsiteY889" fmla="*/ 1373162 h 1373162"/>
                <a:gd name="connsiteX890" fmla="*/ 10178801 w 11218359"/>
                <a:gd name="connsiteY890" fmla="*/ 1373162 h 1373162"/>
                <a:gd name="connsiteX891" fmla="*/ 10190230 w 11218359"/>
                <a:gd name="connsiteY891" fmla="*/ 1373162 h 1373162"/>
                <a:gd name="connsiteX892" fmla="*/ 10201661 w 11218359"/>
                <a:gd name="connsiteY892" fmla="*/ 1373162 h 1373162"/>
                <a:gd name="connsiteX893" fmla="*/ 10213091 w 11218359"/>
                <a:gd name="connsiteY893" fmla="*/ 1373162 h 1373162"/>
                <a:gd name="connsiteX894" fmla="*/ 10224569 w 11218359"/>
                <a:gd name="connsiteY894" fmla="*/ 1373162 h 1373162"/>
                <a:gd name="connsiteX895" fmla="*/ 10235998 w 11218359"/>
                <a:gd name="connsiteY895" fmla="*/ 1373162 h 1373162"/>
                <a:gd name="connsiteX896" fmla="*/ 10247428 w 11218359"/>
                <a:gd name="connsiteY896" fmla="*/ 1373162 h 1373162"/>
                <a:gd name="connsiteX897" fmla="*/ 10258859 w 11218359"/>
                <a:gd name="connsiteY897" fmla="*/ 1373162 h 1373162"/>
                <a:gd name="connsiteX898" fmla="*/ 10270288 w 11218359"/>
                <a:gd name="connsiteY898" fmla="*/ 1373162 h 1373162"/>
                <a:gd name="connsiteX899" fmla="*/ 10281767 w 11218359"/>
                <a:gd name="connsiteY899" fmla="*/ 1373162 h 1373162"/>
                <a:gd name="connsiteX900" fmla="*/ 10293196 w 11218359"/>
                <a:gd name="connsiteY900" fmla="*/ 1373162 h 1373162"/>
                <a:gd name="connsiteX901" fmla="*/ 10304626 w 11218359"/>
                <a:gd name="connsiteY901" fmla="*/ 1373162 h 1373162"/>
                <a:gd name="connsiteX902" fmla="*/ 10316056 w 11218359"/>
                <a:gd name="connsiteY902" fmla="*/ 1373162 h 1373162"/>
                <a:gd name="connsiteX903" fmla="*/ 10327486 w 11218359"/>
                <a:gd name="connsiteY903" fmla="*/ 1373162 h 1373162"/>
                <a:gd name="connsiteX904" fmla="*/ 10338963 w 11218359"/>
                <a:gd name="connsiteY904" fmla="*/ 1373162 h 1373162"/>
                <a:gd name="connsiteX905" fmla="*/ 10350394 w 11218359"/>
                <a:gd name="connsiteY905" fmla="*/ 1373162 h 1373162"/>
                <a:gd name="connsiteX906" fmla="*/ 10361823 w 11218359"/>
                <a:gd name="connsiteY906" fmla="*/ 1373162 h 1373162"/>
                <a:gd name="connsiteX907" fmla="*/ 10373254 w 11218359"/>
                <a:gd name="connsiteY907" fmla="*/ 1373162 h 1373162"/>
                <a:gd name="connsiteX908" fmla="*/ 10384684 w 11218359"/>
                <a:gd name="connsiteY908" fmla="*/ 1373162 h 1373162"/>
                <a:gd name="connsiteX909" fmla="*/ 10396161 w 11218359"/>
                <a:gd name="connsiteY909" fmla="*/ 1373162 h 1373162"/>
                <a:gd name="connsiteX910" fmla="*/ 10407591 w 11218359"/>
                <a:gd name="connsiteY910" fmla="*/ 1373162 h 1373162"/>
                <a:gd name="connsiteX911" fmla="*/ 10419021 w 11218359"/>
                <a:gd name="connsiteY911" fmla="*/ 1373162 h 1373162"/>
                <a:gd name="connsiteX912" fmla="*/ 10430452 w 11218359"/>
                <a:gd name="connsiteY912" fmla="*/ 1373162 h 1373162"/>
                <a:gd name="connsiteX913" fmla="*/ 10441881 w 11218359"/>
                <a:gd name="connsiteY913" fmla="*/ 1373162 h 1373162"/>
                <a:gd name="connsiteX914" fmla="*/ 10453358 w 11218359"/>
                <a:gd name="connsiteY914" fmla="*/ 1373162 h 1373162"/>
                <a:gd name="connsiteX915" fmla="*/ 10464789 w 11218359"/>
                <a:gd name="connsiteY915" fmla="*/ 1373162 h 1373162"/>
                <a:gd name="connsiteX916" fmla="*/ 10476219 w 11218359"/>
                <a:gd name="connsiteY916" fmla="*/ 1373162 h 1373162"/>
                <a:gd name="connsiteX917" fmla="*/ 10487649 w 11218359"/>
                <a:gd name="connsiteY917" fmla="*/ 1373162 h 1373162"/>
                <a:gd name="connsiteX918" fmla="*/ 10499079 w 11218359"/>
                <a:gd name="connsiteY918" fmla="*/ 1373162 h 1373162"/>
                <a:gd name="connsiteX919" fmla="*/ 10510556 w 11218359"/>
                <a:gd name="connsiteY919" fmla="*/ 1373162 h 1373162"/>
                <a:gd name="connsiteX920" fmla="*/ 10521987 w 11218359"/>
                <a:gd name="connsiteY920" fmla="*/ 1373162 h 1373162"/>
                <a:gd name="connsiteX921" fmla="*/ 10533416 w 11218359"/>
                <a:gd name="connsiteY921" fmla="*/ 1373162 h 1373162"/>
                <a:gd name="connsiteX922" fmla="*/ 10544847 w 11218359"/>
                <a:gd name="connsiteY922" fmla="*/ 1373162 h 1373162"/>
                <a:gd name="connsiteX923" fmla="*/ 10556277 w 11218359"/>
                <a:gd name="connsiteY923" fmla="*/ 1373162 h 1373162"/>
                <a:gd name="connsiteX924" fmla="*/ 10567754 w 11218359"/>
                <a:gd name="connsiteY924" fmla="*/ 1373162 h 1373162"/>
                <a:gd name="connsiteX925" fmla="*/ 10579184 w 11218359"/>
                <a:gd name="connsiteY925" fmla="*/ 1373162 h 1373162"/>
                <a:gd name="connsiteX926" fmla="*/ 10590614 w 11218359"/>
                <a:gd name="connsiteY926" fmla="*/ 1373162 h 1373162"/>
                <a:gd name="connsiteX927" fmla="*/ 10602045 w 11218359"/>
                <a:gd name="connsiteY927" fmla="*/ 1373162 h 1373162"/>
                <a:gd name="connsiteX928" fmla="*/ 10613474 w 11218359"/>
                <a:gd name="connsiteY928" fmla="*/ 1373162 h 1373162"/>
                <a:gd name="connsiteX929" fmla="*/ 10624951 w 11218359"/>
                <a:gd name="connsiteY929" fmla="*/ 1373162 h 1373162"/>
                <a:gd name="connsiteX930" fmla="*/ 10636382 w 11218359"/>
                <a:gd name="connsiteY930" fmla="*/ 1373162 h 1373162"/>
                <a:gd name="connsiteX931" fmla="*/ 10647812 w 11218359"/>
                <a:gd name="connsiteY931" fmla="*/ 1373162 h 1373162"/>
                <a:gd name="connsiteX932" fmla="*/ 10659241 w 11218359"/>
                <a:gd name="connsiteY932" fmla="*/ 1373162 h 1373162"/>
                <a:gd name="connsiteX933" fmla="*/ 10670672 w 11218359"/>
                <a:gd name="connsiteY933" fmla="*/ 1373162 h 1373162"/>
                <a:gd name="connsiteX934" fmla="*/ 10682149 w 11218359"/>
                <a:gd name="connsiteY934" fmla="*/ 1373162 h 1373162"/>
                <a:gd name="connsiteX935" fmla="*/ 10693580 w 11218359"/>
                <a:gd name="connsiteY935" fmla="*/ 1373162 h 1373162"/>
                <a:gd name="connsiteX936" fmla="*/ 10705009 w 11218359"/>
                <a:gd name="connsiteY936" fmla="*/ 1373162 h 1373162"/>
                <a:gd name="connsiteX937" fmla="*/ 10716439 w 11218359"/>
                <a:gd name="connsiteY937" fmla="*/ 1373162 h 1373162"/>
                <a:gd name="connsiteX938" fmla="*/ 10727870 w 11218359"/>
                <a:gd name="connsiteY938" fmla="*/ 1373162 h 1373162"/>
                <a:gd name="connsiteX939" fmla="*/ 10739347 w 11218359"/>
                <a:gd name="connsiteY939" fmla="*/ 1373162 h 1373162"/>
                <a:gd name="connsiteX940" fmla="*/ 10750778 w 11218359"/>
                <a:gd name="connsiteY940" fmla="*/ 1373162 h 1373162"/>
                <a:gd name="connsiteX941" fmla="*/ 10762207 w 11218359"/>
                <a:gd name="connsiteY941" fmla="*/ 1373162 h 1373162"/>
                <a:gd name="connsiteX942" fmla="*/ 10773637 w 11218359"/>
                <a:gd name="connsiteY942" fmla="*/ 1373162 h 1373162"/>
                <a:gd name="connsiteX943" fmla="*/ 10785067 w 11218359"/>
                <a:gd name="connsiteY943" fmla="*/ 1373162 h 1373162"/>
                <a:gd name="connsiteX944" fmla="*/ 10796544 w 11218359"/>
                <a:gd name="connsiteY944" fmla="*/ 1373162 h 1373162"/>
                <a:gd name="connsiteX945" fmla="*/ 10807975 w 11218359"/>
                <a:gd name="connsiteY945" fmla="*/ 1373162 h 1373162"/>
                <a:gd name="connsiteX946" fmla="*/ 10819405 w 11218359"/>
                <a:gd name="connsiteY946" fmla="*/ 1373162 h 1373162"/>
                <a:gd name="connsiteX947" fmla="*/ 10830834 w 11218359"/>
                <a:gd name="connsiteY947" fmla="*/ 1373162 h 1373162"/>
                <a:gd name="connsiteX948" fmla="*/ 10842265 w 11218359"/>
                <a:gd name="connsiteY948" fmla="*/ 1373162 h 1373162"/>
                <a:gd name="connsiteX949" fmla="*/ 10853742 w 11218359"/>
                <a:gd name="connsiteY949" fmla="*/ 1373162 h 1373162"/>
                <a:gd name="connsiteX950" fmla="*/ 10865173 w 11218359"/>
                <a:gd name="connsiteY950" fmla="*/ 1373162 h 1373162"/>
                <a:gd name="connsiteX951" fmla="*/ 10876602 w 11218359"/>
                <a:gd name="connsiteY951" fmla="*/ 1373162 h 1373162"/>
                <a:gd name="connsiteX952" fmla="*/ 10888032 w 11218359"/>
                <a:gd name="connsiteY952" fmla="*/ 1373162 h 1373162"/>
                <a:gd name="connsiteX953" fmla="*/ 10899463 w 11218359"/>
                <a:gd name="connsiteY953" fmla="*/ 1373162 h 1373162"/>
                <a:gd name="connsiteX954" fmla="*/ 10910892 w 11218359"/>
                <a:gd name="connsiteY954" fmla="*/ 1373162 h 1373162"/>
                <a:gd name="connsiteX955" fmla="*/ 10922369 w 11218359"/>
                <a:gd name="connsiteY955" fmla="*/ 1373162 h 1373162"/>
                <a:gd name="connsiteX956" fmla="*/ 10933800 w 11218359"/>
                <a:gd name="connsiteY956" fmla="*/ 1373162 h 1373162"/>
                <a:gd name="connsiteX957" fmla="*/ 10945230 w 11218359"/>
                <a:gd name="connsiteY957" fmla="*/ 1373162 h 1373162"/>
                <a:gd name="connsiteX958" fmla="*/ 10956660 w 11218359"/>
                <a:gd name="connsiteY958" fmla="*/ 1373162 h 1373162"/>
                <a:gd name="connsiteX959" fmla="*/ 10968090 w 11218359"/>
                <a:gd name="connsiteY959" fmla="*/ 1373162 h 1373162"/>
                <a:gd name="connsiteX960" fmla="*/ 10979567 w 11218359"/>
                <a:gd name="connsiteY960" fmla="*/ 1373162 h 1373162"/>
                <a:gd name="connsiteX961" fmla="*/ 10990998 w 11218359"/>
                <a:gd name="connsiteY961" fmla="*/ 1373162 h 1373162"/>
                <a:gd name="connsiteX962" fmla="*/ 11002427 w 11218359"/>
                <a:gd name="connsiteY962" fmla="*/ 1373162 h 1373162"/>
                <a:gd name="connsiteX963" fmla="*/ 11013858 w 11218359"/>
                <a:gd name="connsiteY963" fmla="*/ 1373162 h 1373162"/>
                <a:gd name="connsiteX964" fmla="*/ 11025287 w 11218359"/>
                <a:gd name="connsiteY964" fmla="*/ 1373162 h 1373162"/>
                <a:gd name="connsiteX965" fmla="*/ 11036765 w 11218359"/>
                <a:gd name="connsiteY965" fmla="*/ 1373162 h 1373162"/>
                <a:gd name="connsiteX966" fmla="*/ 11048195 w 11218359"/>
                <a:gd name="connsiteY966" fmla="*/ 1373162 h 1373162"/>
                <a:gd name="connsiteX967" fmla="*/ 11059625 w 11218359"/>
                <a:gd name="connsiteY967" fmla="*/ 1373162 h 1373162"/>
                <a:gd name="connsiteX968" fmla="*/ 11071056 w 11218359"/>
                <a:gd name="connsiteY968" fmla="*/ 1373162 h 1373162"/>
                <a:gd name="connsiteX969" fmla="*/ 11082485 w 11218359"/>
                <a:gd name="connsiteY969" fmla="*/ 1373162 h 1373162"/>
                <a:gd name="connsiteX970" fmla="*/ 11093962 w 11218359"/>
                <a:gd name="connsiteY970" fmla="*/ 1373162 h 1373162"/>
                <a:gd name="connsiteX971" fmla="*/ 11105393 w 11218359"/>
                <a:gd name="connsiteY971" fmla="*/ 1373162 h 1373162"/>
                <a:gd name="connsiteX972" fmla="*/ 11116823 w 11218359"/>
                <a:gd name="connsiteY972" fmla="*/ 1373162 h 1373162"/>
                <a:gd name="connsiteX973" fmla="*/ 11128253 w 11218359"/>
                <a:gd name="connsiteY973" fmla="*/ 1373162 h 1373162"/>
                <a:gd name="connsiteX974" fmla="*/ 11139683 w 11218359"/>
                <a:gd name="connsiteY974" fmla="*/ 1373162 h 1373162"/>
                <a:gd name="connsiteX975" fmla="*/ 11151160 w 11218359"/>
                <a:gd name="connsiteY975" fmla="*/ 1373162 h 1373162"/>
                <a:gd name="connsiteX976" fmla="*/ 11162591 w 11218359"/>
                <a:gd name="connsiteY976" fmla="*/ 1373162 h 1373162"/>
                <a:gd name="connsiteX977" fmla="*/ 11174020 w 11218359"/>
                <a:gd name="connsiteY977" fmla="*/ 1373162 h 1373162"/>
                <a:gd name="connsiteX978" fmla="*/ 11185451 w 11218359"/>
                <a:gd name="connsiteY978" fmla="*/ 1373162 h 1373162"/>
                <a:gd name="connsiteX979" fmla="*/ 11196881 w 11218359"/>
                <a:gd name="connsiteY979" fmla="*/ 1373162 h 1373162"/>
                <a:gd name="connsiteX980" fmla="*/ 11208358 w 11218359"/>
                <a:gd name="connsiteY980" fmla="*/ 1373162 h 1373162"/>
                <a:gd name="connsiteX981" fmla="*/ 11218359 w 11218359"/>
                <a:gd name="connsiteY981" fmla="*/ 1373162 h 1373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73162">
                  <a:moveTo>
                    <a:pt x="0" y="1373162"/>
                  </a:moveTo>
                  <a:lnTo>
                    <a:pt x="9149" y="1373162"/>
                  </a:lnTo>
                  <a:lnTo>
                    <a:pt x="20588" y="1373162"/>
                  </a:lnTo>
                  <a:lnTo>
                    <a:pt x="32028" y="1373162"/>
                  </a:lnTo>
                  <a:lnTo>
                    <a:pt x="43467" y="1373162"/>
                  </a:lnTo>
                  <a:lnTo>
                    <a:pt x="54907" y="1373162"/>
                  </a:lnTo>
                  <a:lnTo>
                    <a:pt x="66346" y="1373162"/>
                  </a:lnTo>
                  <a:lnTo>
                    <a:pt x="77786" y="1373162"/>
                  </a:lnTo>
                  <a:lnTo>
                    <a:pt x="89225" y="1373162"/>
                  </a:lnTo>
                  <a:lnTo>
                    <a:pt x="100665" y="1373162"/>
                  </a:lnTo>
                  <a:lnTo>
                    <a:pt x="112104" y="1373162"/>
                  </a:lnTo>
                  <a:lnTo>
                    <a:pt x="123544" y="1373162"/>
                  </a:lnTo>
                  <a:lnTo>
                    <a:pt x="134979" y="1373162"/>
                  </a:lnTo>
                  <a:lnTo>
                    <a:pt x="146423" y="1373162"/>
                  </a:lnTo>
                  <a:lnTo>
                    <a:pt x="157858" y="1373162"/>
                  </a:lnTo>
                  <a:lnTo>
                    <a:pt x="169297" y="1373162"/>
                  </a:lnTo>
                  <a:lnTo>
                    <a:pt x="180737" y="1373162"/>
                  </a:lnTo>
                  <a:lnTo>
                    <a:pt x="192176" y="1373162"/>
                  </a:lnTo>
                  <a:lnTo>
                    <a:pt x="203616" y="1373162"/>
                  </a:lnTo>
                  <a:lnTo>
                    <a:pt x="215055" y="1373162"/>
                  </a:lnTo>
                  <a:lnTo>
                    <a:pt x="226495" y="1373162"/>
                  </a:lnTo>
                  <a:lnTo>
                    <a:pt x="237935" y="1373162"/>
                  </a:lnTo>
                  <a:lnTo>
                    <a:pt x="249374" y="1373162"/>
                  </a:lnTo>
                  <a:lnTo>
                    <a:pt x="260814" y="1373162"/>
                  </a:lnTo>
                  <a:lnTo>
                    <a:pt x="272253" y="1373162"/>
                  </a:lnTo>
                  <a:lnTo>
                    <a:pt x="283693" y="1373162"/>
                  </a:lnTo>
                  <a:lnTo>
                    <a:pt x="295132" y="1373162"/>
                  </a:lnTo>
                  <a:lnTo>
                    <a:pt x="306572" y="1373162"/>
                  </a:lnTo>
                  <a:lnTo>
                    <a:pt x="318011" y="1373162"/>
                  </a:lnTo>
                  <a:lnTo>
                    <a:pt x="329451" y="1373162"/>
                  </a:lnTo>
                  <a:lnTo>
                    <a:pt x="340890" y="1373162"/>
                  </a:lnTo>
                  <a:lnTo>
                    <a:pt x="352330" y="1373162"/>
                  </a:lnTo>
                  <a:lnTo>
                    <a:pt x="363769" y="1373162"/>
                  </a:lnTo>
                  <a:lnTo>
                    <a:pt x="375209" y="1373162"/>
                  </a:lnTo>
                  <a:lnTo>
                    <a:pt x="386648" y="1373162"/>
                  </a:lnTo>
                  <a:lnTo>
                    <a:pt x="398088" y="1373162"/>
                  </a:lnTo>
                  <a:lnTo>
                    <a:pt x="409527" y="1373162"/>
                  </a:lnTo>
                  <a:lnTo>
                    <a:pt x="420967" y="1373162"/>
                  </a:lnTo>
                  <a:lnTo>
                    <a:pt x="432406" y="1373162"/>
                  </a:lnTo>
                  <a:lnTo>
                    <a:pt x="443846" y="1373162"/>
                  </a:lnTo>
                  <a:lnTo>
                    <a:pt x="455285" y="1373162"/>
                  </a:lnTo>
                  <a:lnTo>
                    <a:pt x="466725" y="1373162"/>
                  </a:lnTo>
                  <a:lnTo>
                    <a:pt x="478165" y="1373162"/>
                  </a:lnTo>
                  <a:lnTo>
                    <a:pt x="489604" y="1373162"/>
                  </a:lnTo>
                  <a:lnTo>
                    <a:pt x="501044" y="1373162"/>
                  </a:lnTo>
                  <a:lnTo>
                    <a:pt x="512483" y="1373162"/>
                  </a:lnTo>
                  <a:lnTo>
                    <a:pt x="523923" y="1373162"/>
                  </a:lnTo>
                  <a:lnTo>
                    <a:pt x="535362" y="1373162"/>
                  </a:lnTo>
                  <a:lnTo>
                    <a:pt x="546802" y="1373162"/>
                  </a:lnTo>
                  <a:lnTo>
                    <a:pt x="558241" y="1373162"/>
                  </a:lnTo>
                  <a:lnTo>
                    <a:pt x="569681" y="1373162"/>
                  </a:lnTo>
                  <a:lnTo>
                    <a:pt x="581120" y="1373162"/>
                  </a:lnTo>
                  <a:lnTo>
                    <a:pt x="592560" y="1373162"/>
                  </a:lnTo>
                  <a:lnTo>
                    <a:pt x="603999" y="1373162"/>
                  </a:lnTo>
                  <a:lnTo>
                    <a:pt x="615439" y="1373162"/>
                  </a:lnTo>
                  <a:lnTo>
                    <a:pt x="626878" y="1373162"/>
                  </a:lnTo>
                  <a:lnTo>
                    <a:pt x="638318" y="1373162"/>
                  </a:lnTo>
                  <a:lnTo>
                    <a:pt x="649757" y="1373162"/>
                  </a:lnTo>
                  <a:lnTo>
                    <a:pt x="661192" y="1373162"/>
                  </a:lnTo>
                  <a:lnTo>
                    <a:pt x="672632" y="1373162"/>
                  </a:lnTo>
                  <a:lnTo>
                    <a:pt x="684071" y="1373162"/>
                  </a:lnTo>
                  <a:lnTo>
                    <a:pt x="695511" y="1373162"/>
                  </a:lnTo>
                  <a:lnTo>
                    <a:pt x="706950" y="1373162"/>
                  </a:lnTo>
                  <a:lnTo>
                    <a:pt x="718390" y="1373162"/>
                  </a:lnTo>
                  <a:lnTo>
                    <a:pt x="729829" y="1373162"/>
                  </a:lnTo>
                  <a:lnTo>
                    <a:pt x="741269" y="1373162"/>
                  </a:lnTo>
                  <a:lnTo>
                    <a:pt x="752708" y="1373162"/>
                  </a:lnTo>
                  <a:lnTo>
                    <a:pt x="764148" y="1373162"/>
                  </a:lnTo>
                  <a:lnTo>
                    <a:pt x="775587" y="1373162"/>
                  </a:lnTo>
                  <a:lnTo>
                    <a:pt x="787027" y="1373162"/>
                  </a:lnTo>
                  <a:lnTo>
                    <a:pt x="798467" y="1373162"/>
                  </a:lnTo>
                  <a:lnTo>
                    <a:pt x="809906" y="1373162"/>
                  </a:lnTo>
                  <a:lnTo>
                    <a:pt x="821346" y="1373162"/>
                  </a:lnTo>
                  <a:lnTo>
                    <a:pt x="832785" y="1373162"/>
                  </a:lnTo>
                  <a:lnTo>
                    <a:pt x="844225" y="1373162"/>
                  </a:lnTo>
                  <a:lnTo>
                    <a:pt x="855664" y="1373162"/>
                  </a:lnTo>
                  <a:lnTo>
                    <a:pt x="867104" y="1373162"/>
                  </a:lnTo>
                  <a:lnTo>
                    <a:pt x="878543" y="1373162"/>
                  </a:lnTo>
                  <a:lnTo>
                    <a:pt x="889983" y="1373162"/>
                  </a:lnTo>
                  <a:lnTo>
                    <a:pt x="901422" y="1373162"/>
                  </a:lnTo>
                  <a:lnTo>
                    <a:pt x="912862" y="1373162"/>
                  </a:lnTo>
                  <a:lnTo>
                    <a:pt x="924301" y="1373162"/>
                  </a:lnTo>
                  <a:lnTo>
                    <a:pt x="935741" y="1373162"/>
                  </a:lnTo>
                  <a:lnTo>
                    <a:pt x="947180" y="1373162"/>
                  </a:lnTo>
                  <a:lnTo>
                    <a:pt x="958620" y="1373162"/>
                  </a:lnTo>
                  <a:lnTo>
                    <a:pt x="970059" y="1373162"/>
                  </a:lnTo>
                  <a:lnTo>
                    <a:pt x="981499" y="1373162"/>
                  </a:lnTo>
                  <a:lnTo>
                    <a:pt x="992938" y="1373162"/>
                  </a:lnTo>
                  <a:lnTo>
                    <a:pt x="1004378" y="1373162"/>
                  </a:lnTo>
                  <a:lnTo>
                    <a:pt x="1015818" y="1373162"/>
                  </a:lnTo>
                  <a:lnTo>
                    <a:pt x="1027257" y="1373162"/>
                  </a:lnTo>
                  <a:lnTo>
                    <a:pt x="1038697" y="1373162"/>
                  </a:lnTo>
                  <a:lnTo>
                    <a:pt x="1050136" y="1373162"/>
                  </a:lnTo>
                  <a:lnTo>
                    <a:pt x="1061576" y="1373162"/>
                  </a:lnTo>
                  <a:lnTo>
                    <a:pt x="1073015" y="1373162"/>
                  </a:lnTo>
                  <a:lnTo>
                    <a:pt x="1084455" y="1373162"/>
                  </a:lnTo>
                  <a:lnTo>
                    <a:pt x="1095894" y="1373162"/>
                  </a:lnTo>
                  <a:lnTo>
                    <a:pt x="1107334" y="1373162"/>
                  </a:lnTo>
                  <a:lnTo>
                    <a:pt x="1118773" y="1373162"/>
                  </a:lnTo>
                  <a:lnTo>
                    <a:pt x="1130213" y="1373162"/>
                  </a:lnTo>
                  <a:lnTo>
                    <a:pt x="1141652" y="1373162"/>
                  </a:lnTo>
                  <a:lnTo>
                    <a:pt x="1153092" y="1373162"/>
                  </a:lnTo>
                  <a:lnTo>
                    <a:pt x="1164531" y="1373162"/>
                  </a:lnTo>
                  <a:lnTo>
                    <a:pt x="1175971" y="1373162"/>
                  </a:lnTo>
                  <a:lnTo>
                    <a:pt x="1187406" y="1373162"/>
                  </a:lnTo>
                  <a:lnTo>
                    <a:pt x="1198845" y="1373162"/>
                  </a:lnTo>
                  <a:lnTo>
                    <a:pt x="1210285" y="1373162"/>
                  </a:lnTo>
                  <a:lnTo>
                    <a:pt x="1221724" y="1373162"/>
                  </a:lnTo>
                  <a:lnTo>
                    <a:pt x="1233164" y="1373162"/>
                  </a:lnTo>
                  <a:lnTo>
                    <a:pt x="1244603" y="1373162"/>
                  </a:lnTo>
                  <a:lnTo>
                    <a:pt x="1256043" y="1373162"/>
                  </a:lnTo>
                  <a:lnTo>
                    <a:pt x="1267482" y="1373162"/>
                  </a:lnTo>
                  <a:lnTo>
                    <a:pt x="1278922" y="1373162"/>
                  </a:lnTo>
                  <a:lnTo>
                    <a:pt x="1290361" y="1373162"/>
                  </a:lnTo>
                  <a:lnTo>
                    <a:pt x="1301801" y="1373162"/>
                  </a:lnTo>
                  <a:lnTo>
                    <a:pt x="1313240" y="1373162"/>
                  </a:lnTo>
                  <a:lnTo>
                    <a:pt x="1324680" y="1373162"/>
                  </a:lnTo>
                  <a:lnTo>
                    <a:pt x="1336120" y="1373162"/>
                  </a:lnTo>
                  <a:lnTo>
                    <a:pt x="1347559" y="1373162"/>
                  </a:lnTo>
                  <a:lnTo>
                    <a:pt x="1358999" y="1373162"/>
                  </a:lnTo>
                  <a:lnTo>
                    <a:pt x="1370438" y="1373162"/>
                  </a:lnTo>
                  <a:lnTo>
                    <a:pt x="1381878" y="1373162"/>
                  </a:lnTo>
                  <a:lnTo>
                    <a:pt x="1393317" y="1373162"/>
                  </a:lnTo>
                  <a:lnTo>
                    <a:pt x="1404757" y="1373162"/>
                  </a:lnTo>
                  <a:lnTo>
                    <a:pt x="1416196" y="1373162"/>
                  </a:lnTo>
                  <a:lnTo>
                    <a:pt x="1427636" y="1373162"/>
                  </a:lnTo>
                  <a:lnTo>
                    <a:pt x="1439075" y="1373162"/>
                  </a:lnTo>
                  <a:lnTo>
                    <a:pt x="1450515" y="1373162"/>
                  </a:lnTo>
                  <a:lnTo>
                    <a:pt x="1461954" y="1373162"/>
                  </a:lnTo>
                  <a:lnTo>
                    <a:pt x="1473394" y="1373162"/>
                  </a:lnTo>
                  <a:lnTo>
                    <a:pt x="1484833" y="1373162"/>
                  </a:lnTo>
                  <a:lnTo>
                    <a:pt x="1496273" y="1373162"/>
                  </a:lnTo>
                  <a:lnTo>
                    <a:pt x="1507712" y="1373162"/>
                  </a:lnTo>
                  <a:lnTo>
                    <a:pt x="1519152" y="1373162"/>
                  </a:lnTo>
                  <a:lnTo>
                    <a:pt x="1530591" y="1373162"/>
                  </a:lnTo>
                  <a:lnTo>
                    <a:pt x="1542031" y="1373162"/>
                  </a:lnTo>
                  <a:lnTo>
                    <a:pt x="1553471" y="1373162"/>
                  </a:lnTo>
                  <a:lnTo>
                    <a:pt x="1564910" y="1373162"/>
                  </a:lnTo>
                  <a:lnTo>
                    <a:pt x="1576349" y="1373162"/>
                  </a:lnTo>
                  <a:lnTo>
                    <a:pt x="1587789" y="1373162"/>
                  </a:lnTo>
                  <a:lnTo>
                    <a:pt x="1599229" y="1373162"/>
                  </a:lnTo>
                  <a:lnTo>
                    <a:pt x="1610668" y="1373162"/>
                  </a:lnTo>
                  <a:lnTo>
                    <a:pt x="1622107" y="1373162"/>
                  </a:lnTo>
                  <a:lnTo>
                    <a:pt x="1633547" y="1373162"/>
                  </a:lnTo>
                  <a:lnTo>
                    <a:pt x="1644987" y="1373162"/>
                  </a:lnTo>
                  <a:lnTo>
                    <a:pt x="1656426" y="1373162"/>
                  </a:lnTo>
                  <a:lnTo>
                    <a:pt x="1667866" y="1373162"/>
                  </a:lnTo>
                  <a:lnTo>
                    <a:pt x="1679305" y="1373162"/>
                  </a:lnTo>
                  <a:lnTo>
                    <a:pt x="1690745" y="1373162"/>
                  </a:lnTo>
                  <a:lnTo>
                    <a:pt x="1702184" y="1373162"/>
                  </a:lnTo>
                  <a:lnTo>
                    <a:pt x="1713619" y="1373162"/>
                  </a:lnTo>
                  <a:lnTo>
                    <a:pt x="1725063" y="1373162"/>
                  </a:lnTo>
                  <a:lnTo>
                    <a:pt x="1736498" y="1373162"/>
                  </a:lnTo>
                  <a:lnTo>
                    <a:pt x="1747938" y="1373162"/>
                  </a:lnTo>
                  <a:lnTo>
                    <a:pt x="1759377" y="1373162"/>
                  </a:lnTo>
                  <a:lnTo>
                    <a:pt x="1770817" y="1373162"/>
                  </a:lnTo>
                  <a:lnTo>
                    <a:pt x="1782256" y="1373162"/>
                  </a:lnTo>
                  <a:lnTo>
                    <a:pt x="1793696" y="1373162"/>
                  </a:lnTo>
                  <a:lnTo>
                    <a:pt x="1805135" y="1373162"/>
                  </a:lnTo>
                  <a:lnTo>
                    <a:pt x="1816575" y="1373162"/>
                  </a:lnTo>
                  <a:lnTo>
                    <a:pt x="1828014" y="1373162"/>
                  </a:lnTo>
                  <a:lnTo>
                    <a:pt x="1839454" y="1373162"/>
                  </a:lnTo>
                  <a:lnTo>
                    <a:pt x="1850893" y="1373162"/>
                  </a:lnTo>
                  <a:lnTo>
                    <a:pt x="1862333" y="1373162"/>
                  </a:lnTo>
                  <a:lnTo>
                    <a:pt x="1873772" y="1373162"/>
                  </a:lnTo>
                  <a:lnTo>
                    <a:pt x="1885212" y="1373162"/>
                  </a:lnTo>
                  <a:lnTo>
                    <a:pt x="1896651" y="1373162"/>
                  </a:lnTo>
                  <a:lnTo>
                    <a:pt x="1908091" y="1373162"/>
                  </a:lnTo>
                  <a:lnTo>
                    <a:pt x="1919531" y="1373162"/>
                  </a:lnTo>
                  <a:lnTo>
                    <a:pt x="1930970" y="1373162"/>
                  </a:lnTo>
                  <a:lnTo>
                    <a:pt x="1942409" y="1373162"/>
                  </a:lnTo>
                  <a:lnTo>
                    <a:pt x="1953849" y="1373162"/>
                  </a:lnTo>
                  <a:lnTo>
                    <a:pt x="1965289" y="1373162"/>
                  </a:lnTo>
                  <a:lnTo>
                    <a:pt x="1976728" y="1373162"/>
                  </a:lnTo>
                  <a:lnTo>
                    <a:pt x="1988168" y="1373162"/>
                  </a:lnTo>
                  <a:lnTo>
                    <a:pt x="1999607" y="1373162"/>
                  </a:lnTo>
                  <a:lnTo>
                    <a:pt x="2011047" y="1373162"/>
                  </a:lnTo>
                  <a:lnTo>
                    <a:pt x="2022486" y="1373162"/>
                  </a:lnTo>
                  <a:lnTo>
                    <a:pt x="2033926" y="1373162"/>
                  </a:lnTo>
                  <a:lnTo>
                    <a:pt x="2045365" y="1373162"/>
                  </a:lnTo>
                  <a:lnTo>
                    <a:pt x="2056805" y="1373162"/>
                  </a:lnTo>
                  <a:lnTo>
                    <a:pt x="2068244" y="1373162"/>
                  </a:lnTo>
                  <a:lnTo>
                    <a:pt x="2079684" y="1373162"/>
                  </a:lnTo>
                  <a:lnTo>
                    <a:pt x="2091123" y="1373162"/>
                  </a:lnTo>
                  <a:lnTo>
                    <a:pt x="2102563" y="1373162"/>
                  </a:lnTo>
                  <a:lnTo>
                    <a:pt x="2114002" y="1373162"/>
                  </a:lnTo>
                  <a:lnTo>
                    <a:pt x="2125442" y="1373162"/>
                  </a:lnTo>
                  <a:lnTo>
                    <a:pt x="2136882" y="1373162"/>
                  </a:lnTo>
                  <a:lnTo>
                    <a:pt x="2148321" y="1373162"/>
                  </a:lnTo>
                  <a:lnTo>
                    <a:pt x="2159760" y="1373162"/>
                  </a:lnTo>
                  <a:lnTo>
                    <a:pt x="2171200" y="1373162"/>
                  </a:lnTo>
                  <a:lnTo>
                    <a:pt x="2182640" y="1373162"/>
                  </a:lnTo>
                  <a:lnTo>
                    <a:pt x="2194079" y="1373162"/>
                  </a:lnTo>
                  <a:lnTo>
                    <a:pt x="2205519" y="1373162"/>
                  </a:lnTo>
                  <a:lnTo>
                    <a:pt x="2216958" y="1373162"/>
                  </a:lnTo>
                  <a:lnTo>
                    <a:pt x="2228393" y="1373162"/>
                  </a:lnTo>
                  <a:lnTo>
                    <a:pt x="2239837" y="1373162"/>
                  </a:lnTo>
                  <a:lnTo>
                    <a:pt x="2251272" y="1373162"/>
                  </a:lnTo>
                  <a:lnTo>
                    <a:pt x="2262716" y="1373162"/>
                  </a:lnTo>
                  <a:lnTo>
                    <a:pt x="2274151" y="1373162"/>
                  </a:lnTo>
                  <a:lnTo>
                    <a:pt x="2285591" y="1373162"/>
                  </a:lnTo>
                  <a:lnTo>
                    <a:pt x="2297030" y="1373162"/>
                  </a:lnTo>
                  <a:lnTo>
                    <a:pt x="2308470" y="1373162"/>
                  </a:lnTo>
                  <a:lnTo>
                    <a:pt x="2319909" y="1373162"/>
                  </a:lnTo>
                  <a:lnTo>
                    <a:pt x="2331349" y="1373162"/>
                  </a:lnTo>
                  <a:lnTo>
                    <a:pt x="2342788" y="1373162"/>
                  </a:lnTo>
                  <a:lnTo>
                    <a:pt x="2354228" y="1373162"/>
                  </a:lnTo>
                  <a:lnTo>
                    <a:pt x="2365667" y="1373162"/>
                  </a:lnTo>
                  <a:lnTo>
                    <a:pt x="2377107" y="1373162"/>
                  </a:lnTo>
                  <a:lnTo>
                    <a:pt x="2388546" y="1373162"/>
                  </a:lnTo>
                  <a:lnTo>
                    <a:pt x="2399986" y="1373162"/>
                  </a:lnTo>
                  <a:lnTo>
                    <a:pt x="2411425" y="1373162"/>
                  </a:lnTo>
                  <a:lnTo>
                    <a:pt x="2422865" y="1373162"/>
                  </a:lnTo>
                  <a:lnTo>
                    <a:pt x="2434304" y="1373162"/>
                  </a:lnTo>
                  <a:lnTo>
                    <a:pt x="2445744" y="1373162"/>
                  </a:lnTo>
                  <a:lnTo>
                    <a:pt x="2457184" y="1373162"/>
                  </a:lnTo>
                  <a:lnTo>
                    <a:pt x="2468623" y="1373162"/>
                  </a:lnTo>
                  <a:lnTo>
                    <a:pt x="2480062" y="1373162"/>
                  </a:lnTo>
                  <a:lnTo>
                    <a:pt x="2491502" y="1373162"/>
                  </a:lnTo>
                  <a:lnTo>
                    <a:pt x="2502942" y="1373162"/>
                  </a:lnTo>
                  <a:lnTo>
                    <a:pt x="2514381" y="1373162"/>
                  </a:lnTo>
                  <a:lnTo>
                    <a:pt x="2525821" y="1373162"/>
                  </a:lnTo>
                  <a:lnTo>
                    <a:pt x="2537260" y="1373162"/>
                  </a:lnTo>
                  <a:lnTo>
                    <a:pt x="2548700" y="1373162"/>
                  </a:lnTo>
                  <a:lnTo>
                    <a:pt x="2560139" y="1373162"/>
                  </a:lnTo>
                  <a:lnTo>
                    <a:pt x="2571579" y="1373162"/>
                  </a:lnTo>
                  <a:lnTo>
                    <a:pt x="2583018" y="1373162"/>
                  </a:lnTo>
                  <a:lnTo>
                    <a:pt x="2594458" y="1373162"/>
                  </a:lnTo>
                  <a:lnTo>
                    <a:pt x="2605897" y="1373162"/>
                  </a:lnTo>
                  <a:lnTo>
                    <a:pt x="2617337" y="1373162"/>
                  </a:lnTo>
                  <a:lnTo>
                    <a:pt x="2628776" y="1373162"/>
                  </a:lnTo>
                  <a:lnTo>
                    <a:pt x="2640216" y="1373162"/>
                  </a:lnTo>
                  <a:lnTo>
                    <a:pt x="2651655" y="1373162"/>
                  </a:lnTo>
                  <a:lnTo>
                    <a:pt x="2663095" y="1373162"/>
                  </a:lnTo>
                  <a:lnTo>
                    <a:pt x="2674535" y="1373162"/>
                  </a:lnTo>
                  <a:lnTo>
                    <a:pt x="2685974" y="1373162"/>
                  </a:lnTo>
                  <a:lnTo>
                    <a:pt x="2697413" y="1373162"/>
                  </a:lnTo>
                  <a:lnTo>
                    <a:pt x="2708853" y="1373162"/>
                  </a:lnTo>
                  <a:lnTo>
                    <a:pt x="2720293" y="1373162"/>
                  </a:lnTo>
                  <a:lnTo>
                    <a:pt x="2731727" y="1373162"/>
                  </a:lnTo>
                  <a:lnTo>
                    <a:pt x="2743172" y="1373162"/>
                  </a:lnTo>
                  <a:lnTo>
                    <a:pt x="2754611" y="1373162"/>
                  </a:lnTo>
                  <a:lnTo>
                    <a:pt x="2766046" y="1373162"/>
                  </a:lnTo>
                  <a:lnTo>
                    <a:pt x="2777490" y="1373162"/>
                  </a:lnTo>
                  <a:lnTo>
                    <a:pt x="2788925" y="1373162"/>
                  </a:lnTo>
                  <a:lnTo>
                    <a:pt x="2800364" y="1373162"/>
                  </a:lnTo>
                  <a:lnTo>
                    <a:pt x="2811804" y="1373162"/>
                  </a:lnTo>
                  <a:lnTo>
                    <a:pt x="2823243" y="1373162"/>
                  </a:lnTo>
                  <a:lnTo>
                    <a:pt x="2834683" y="1373162"/>
                  </a:lnTo>
                  <a:lnTo>
                    <a:pt x="2846123" y="1373162"/>
                  </a:lnTo>
                  <a:lnTo>
                    <a:pt x="2857562" y="1373162"/>
                  </a:lnTo>
                  <a:lnTo>
                    <a:pt x="2869001" y="1373162"/>
                  </a:lnTo>
                  <a:lnTo>
                    <a:pt x="2880441" y="1373162"/>
                  </a:lnTo>
                  <a:lnTo>
                    <a:pt x="2891881" y="1373162"/>
                  </a:lnTo>
                  <a:lnTo>
                    <a:pt x="2903320" y="1373162"/>
                  </a:lnTo>
                  <a:lnTo>
                    <a:pt x="2914760" y="1373162"/>
                  </a:lnTo>
                  <a:lnTo>
                    <a:pt x="2926199" y="1373162"/>
                  </a:lnTo>
                  <a:lnTo>
                    <a:pt x="2937639" y="1373162"/>
                  </a:lnTo>
                  <a:lnTo>
                    <a:pt x="2949078" y="1373162"/>
                  </a:lnTo>
                  <a:lnTo>
                    <a:pt x="2960518" y="1373162"/>
                  </a:lnTo>
                  <a:lnTo>
                    <a:pt x="2971957" y="1373162"/>
                  </a:lnTo>
                  <a:lnTo>
                    <a:pt x="2983397" y="1373162"/>
                  </a:lnTo>
                  <a:lnTo>
                    <a:pt x="2994837" y="1373162"/>
                  </a:lnTo>
                  <a:lnTo>
                    <a:pt x="3006276" y="1373162"/>
                  </a:lnTo>
                  <a:lnTo>
                    <a:pt x="3017715" y="1373162"/>
                  </a:lnTo>
                  <a:lnTo>
                    <a:pt x="3029155" y="1373162"/>
                  </a:lnTo>
                  <a:lnTo>
                    <a:pt x="3040594" y="1373162"/>
                  </a:lnTo>
                  <a:lnTo>
                    <a:pt x="3052034" y="1373162"/>
                  </a:lnTo>
                  <a:lnTo>
                    <a:pt x="3063474" y="1373162"/>
                  </a:lnTo>
                  <a:lnTo>
                    <a:pt x="3074913" y="1373162"/>
                  </a:lnTo>
                  <a:lnTo>
                    <a:pt x="3086352" y="1373162"/>
                  </a:lnTo>
                  <a:lnTo>
                    <a:pt x="3097792" y="1373162"/>
                  </a:lnTo>
                  <a:lnTo>
                    <a:pt x="3109232" y="1373162"/>
                  </a:lnTo>
                  <a:lnTo>
                    <a:pt x="3120671" y="1373162"/>
                  </a:lnTo>
                  <a:lnTo>
                    <a:pt x="3132111" y="1373162"/>
                  </a:lnTo>
                  <a:lnTo>
                    <a:pt x="3143550" y="1373162"/>
                  </a:lnTo>
                  <a:lnTo>
                    <a:pt x="3154990" y="1373162"/>
                  </a:lnTo>
                  <a:lnTo>
                    <a:pt x="3166429" y="1373162"/>
                  </a:lnTo>
                  <a:lnTo>
                    <a:pt x="3177869" y="1373162"/>
                  </a:lnTo>
                  <a:lnTo>
                    <a:pt x="3189308" y="1373162"/>
                  </a:lnTo>
                  <a:lnTo>
                    <a:pt x="3200748" y="1373162"/>
                  </a:lnTo>
                  <a:lnTo>
                    <a:pt x="3212187" y="1373162"/>
                  </a:lnTo>
                  <a:lnTo>
                    <a:pt x="3223627" y="1373162"/>
                  </a:lnTo>
                  <a:lnTo>
                    <a:pt x="3235066" y="1373162"/>
                  </a:lnTo>
                  <a:lnTo>
                    <a:pt x="3246501" y="1373162"/>
                  </a:lnTo>
                  <a:lnTo>
                    <a:pt x="3257945" y="1373162"/>
                  </a:lnTo>
                  <a:lnTo>
                    <a:pt x="3269385" y="1373162"/>
                  </a:lnTo>
                  <a:lnTo>
                    <a:pt x="3280825" y="1373162"/>
                  </a:lnTo>
                  <a:lnTo>
                    <a:pt x="3292264" y="1373162"/>
                  </a:lnTo>
                  <a:lnTo>
                    <a:pt x="3303699" y="1373162"/>
                  </a:lnTo>
                  <a:lnTo>
                    <a:pt x="3315143" y="1373162"/>
                  </a:lnTo>
                  <a:lnTo>
                    <a:pt x="3326578" y="1373162"/>
                  </a:lnTo>
                  <a:lnTo>
                    <a:pt x="3338017" y="1373162"/>
                  </a:lnTo>
                  <a:lnTo>
                    <a:pt x="3349457" y="1373162"/>
                  </a:lnTo>
                  <a:lnTo>
                    <a:pt x="3360896" y="1373162"/>
                  </a:lnTo>
                  <a:lnTo>
                    <a:pt x="3372336" y="1373162"/>
                  </a:lnTo>
                  <a:lnTo>
                    <a:pt x="3383776" y="1373162"/>
                  </a:lnTo>
                  <a:lnTo>
                    <a:pt x="3395215" y="1373162"/>
                  </a:lnTo>
                  <a:lnTo>
                    <a:pt x="3406654" y="1373162"/>
                  </a:lnTo>
                  <a:lnTo>
                    <a:pt x="3418094" y="1373162"/>
                  </a:lnTo>
                  <a:lnTo>
                    <a:pt x="3429534" y="1373162"/>
                  </a:lnTo>
                  <a:lnTo>
                    <a:pt x="3440973" y="1373162"/>
                  </a:lnTo>
                  <a:lnTo>
                    <a:pt x="3452413" y="1373162"/>
                  </a:lnTo>
                  <a:lnTo>
                    <a:pt x="3463852" y="1373162"/>
                  </a:lnTo>
                  <a:lnTo>
                    <a:pt x="3475292" y="1373162"/>
                  </a:lnTo>
                  <a:lnTo>
                    <a:pt x="3486731" y="1373162"/>
                  </a:lnTo>
                  <a:lnTo>
                    <a:pt x="3498171" y="1373162"/>
                  </a:lnTo>
                  <a:lnTo>
                    <a:pt x="3509610" y="1373162"/>
                  </a:lnTo>
                  <a:lnTo>
                    <a:pt x="3521050" y="1373162"/>
                  </a:lnTo>
                  <a:lnTo>
                    <a:pt x="3532489" y="1373162"/>
                  </a:lnTo>
                  <a:lnTo>
                    <a:pt x="3543929" y="1373162"/>
                  </a:lnTo>
                  <a:lnTo>
                    <a:pt x="3555368" y="1373162"/>
                  </a:lnTo>
                  <a:lnTo>
                    <a:pt x="3566808" y="1373162"/>
                  </a:lnTo>
                  <a:lnTo>
                    <a:pt x="3578247" y="1373162"/>
                  </a:lnTo>
                  <a:lnTo>
                    <a:pt x="3589687" y="1373162"/>
                  </a:lnTo>
                  <a:lnTo>
                    <a:pt x="3601127" y="1373162"/>
                  </a:lnTo>
                  <a:lnTo>
                    <a:pt x="3612566" y="1373162"/>
                  </a:lnTo>
                  <a:lnTo>
                    <a:pt x="3624005" y="1373162"/>
                  </a:lnTo>
                  <a:lnTo>
                    <a:pt x="3635445" y="1373162"/>
                  </a:lnTo>
                  <a:lnTo>
                    <a:pt x="3646885" y="1373162"/>
                  </a:lnTo>
                  <a:lnTo>
                    <a:pt x="3658324" y="1373162"/>
                  </a:lnTo>
                  <a:lnTo>
                    <a:pt x="3669764" y="1373162"/>
                  </a:lnTo>
                  <a:lnTo>
                    <a:pt x="3681203" y="1373162"/>
                  </a:lnTo>
                  <a:lnTo>
                    <a:pt x="3692643" y="1373162"/>
                  </a:lnTo>
                  <a:lnTo>
                    <a:pt x="3704082" y="1373162"/>
                  </a:lnTo>
                  <a:lnTo>
                    <a:pt x="3715522" y="1373162"/>
                  </a:lnTo>
                  <a:lnTo>
                    <a:pt x="3726961" y="1373162"/>
                  </a:lnTo>
                  <a:lnTo>
                    <a:pt x="3738401" y="1373162"/>
                  </a:lnTo>
                  <a:lnTo>
                    <a:pt x="3749840" y="1373162"/>
                  </a:lnTo>
                  <a:lnTo>
                    <a:pt x="3761280" y="1373162"/>
                  </a:lnTo>
                  <a:lnTo>
                    <a:pt x="3772719" y="1373162"/>
                  </a:lnTo>
                  <a:lnTo>
                    <a:pt x="3784154" y="1373162"/>
                  </a:lnTo>
                  <a:lnTo>
                    <a:pt x="3795598" y="1373162"/>
                  </a:lnTo>
                  <a:lnTo>
                    <a:pt x="3807033" y="1373162"/>
                  </a:lnTo>
                  <a:lnTo>
                    <a:pt x="3818473" y="1373162"/>
                  </a:lnTo>
                  <a:lnTo>
                    <a:pt x="3829917" y="1373162"/>
                  </a:lnTo>
                  <a:lnTo>
                    <a:pt x="3841352" y="1373162"/>
                  </a:lnTo>
                  <a:lnTo>
                    <a:pt x="3852791" y="1373162"/>
                  </a:lnTo>
                  <a:lnTo>
                    <a:pt x="3864231" y="1373162"/>
                  </a:lnTo>
                  <a:lnTo>
                    <a:pt x="3875670" y="1373162"/>
                  </a:lnTo>
                  <a:lnTo>
                    <a:pt x="3887110" y="1373162"/>
                  </a:lnTo>
                  <a:lnTo>
                    <a:pt x="3898549" y="1373162"/>
                  </a:lnTo>
                  <a:lnTo>
                    <a:pt x="3909989" y="1373162"/>
                  </a:lnTo>
                  <a:lnTo>
                    <a:pt x="3921447" y="1373162"/>
                  </a:lnTo>
                  <a:lnTo>
                    <a:pt x="3932878" y="1373162"/>
                  </a:lnTo>
                  <a:lnTo>
                    <a:pt x="3944307" y="1373162"/>
                  </a:lnTo>
                  <a:lnTo>
                    <a:pt x="3955737" y="1373162"/>
                  </a:lnTo>
                  <a:lnTo>
                    <a:pt x="3967167" y="1373162"/>
                  </a:lnTo>
                  <a:lnTo>
                    <a:pt x="3978645" y="1373162"/>
                  </a:lnTo>
                  <a:lnTo>
                    <a:pt x="3990075" y="1373162"/>
                  </a:lnTo>
                  <a:lnTo>
                    <a:pt x="4001505" y="1373162"/>
                  </a:lnTo>
                  <a:lnTo>
                    <a:pt x="4012935" y="1373162"/>
                  </a:lnTo>
                  <a:lnTo>
                    <a:pt x="4024365" y="1373162"/>
                  </a:lnTo>
                  <a:lnTo>
                    <a:pt x="4035843" y="1373162"/>
                  </a:lnTo>
                  <a:lnTo>
                    <a:pt x="4047273" y="1373162"/>
                  </a:lnTo>
                  <a:lnTo>
                    <a:pt x="4058702" y="1373162"/>
                  </a:lnTo>
                  <a:lnTo>
                    <a:pt x="4070133" y="1373162"/>
                  </a:lnTo>
                  <a:lnTo>
                    <a:pt x="4081563" y="1373162"/>
                  </a:lnTo>
                  <a:lnTo>
                    <a:pt x="4093040" y="1373162"/>
                  </a:lnTo>
                  <a:lnTo>
                    <a:pt x="4104471" y="1373162"/>
                  </a:lnTo>
                  <a:lnTo>
                    <a:pt x="4115900" y="1373162"/>
                  </a:lnTo>
                  <a:lnTo>
                    <a:pt x="4127330" y="1373162"/>
                  </a:lnTo>
                  <a:lnTo>
                    <a:pt x="4138760" y="1373162"/>
                  </a:lnTo>
                  <a:lnTo>
                    <a:pt x="4150238" y="1373162"/>
                  </a:lnTo>
                  <a:lnTo>
                    <a:pt x="4161668" y="1373162"/>
                  </a:lnTo>
                  <a:lnTo>
                    <a:pt x="4173098" y="1373162"/>
                  </a:lnTo>
                  <a:lnTo>
                    <a:pt x="4184528" y="1373162"/>
                  </a:lnTo>
                  <a:lnTo>
                    <a:pt x="4195958" y="1373162"/>
                  </a:lnTo>
                  <a:lnTo>
                    <a:pt x="4207436" y="1373162"/>
                  </a:lnTo>
                  <a:lnTo>
                    <a:pt x="4218865" y="1373162"/>
                  </a:lnTo>
                  <a:lnTo>
                    <a:pt x="4230296" y="1373162"/>
                  </a:lnTo>
                  <a:lnTo>
                    <a:pt x="4241726" y="1373162"/>
                  </a:lnTo>
                  <a:lnTo>
                    <a:pt x="4253156" y="1373162"/>
                  </a:lnTo>
                  <a:lnTo>
                    <a:pt x="4264634" y="1373162"/>
                  </a:lnTo>
                  <a:lnTo>
                    <a:pt x="4276063" y="1373162"/>
                  </a:lnTo>
                  <a:lnTo>
                    <a:pt x="4287493" y="1373162"/>
                  </a:lnTo>
                  <a:lnTo>
                    <a:pt x="4298923" y="1373162"/>
                  </a:lnTo>
                  <a:lnTo>
                    <a:pt x="4310353" y="1373162"/>
                  </a:lnTo>
                  <a:lnTo>
                    <a:pt x="4321831" y="1373162"/>
                  </a:lnTo>
                  <a:lnTo>
                    <a:pt x="4333261" y="1373162"/>
                  </a:lnTo>
                  <a:lnTo>
                    <a:pt x="4344691" y="1373162"/>
                  </a:lnTo>
                  <a:lnTo>
                    <a:pt x="4356121" y="1373162"/>
                  </a:lnTo>
                  <a:lnTo>
                    <a:pt x="4367551" y="1373162"/>
                  </a:lnTo>
                  <a:lnTo>
                    <a:pt x="4379028" y="1373162"/>
                  </a:lnTo>
                  <a:lnTo>
                    <a:pt x="4390458" y="1373162"/>
                  </a:lnTo>
                  <a:lnTo>
                    <a:pt x="4401889" y="1373162"/>
                  </a:lnTo>
                  <a:lnTo>
                    <a:pt x="4413319" y="1373162"/>
                  </a:lnTo>
                  <a:lnTo>
                    <a:pt x="4424749" y="1373162"/>
                  </a:lnTo>
                  <a:lnTo>
                    <a:pt x="4436226" y="1373162"/>
                  </a:lnTo>
                  <a:lnTo>
                    <a:pt x="4447656" y="1373162"/>
                  </a:lnTo>
                  <a:lnTo>
                    <a:pt x="4459086" y="1373162"/>
                  </a:lnTo>
                  <a:lnTo>
                    <a:pt x="4470516" y="1373162"/>
                  </a:lnTo>
                  <a:lnTo>
                    <a:pt x="4481946" y="1373162"/>
                  </a:lnTo>
                  <a:lnTo>
                    <a:pt x="4493424" y="1373162"/>
                  </a:lnTo>
                  <a:lnTo>
                    <a:pt x="4504854" y="1373162"/>
                  </a:lnTo>
                  <a:lnTo>
                    <a:pt x="4516284" y="1373162"/>
                  </a:lnTo>
                  <a:lnTo>
                    <a:pt x="4527714" y="1373162"/>
                  </a:lnTo>
                  <a:lnTo>
                    <a:pt x="4539144" y="1373162"/>
                  </a:lnTo>
                  <a:lnTo>
                    <a:pt x="4550621" y="1373162"/>
                  </a:lnTo>
                  <a:lnTo>
                    <a:pt x="4562051" y="1373162"/>
                  </a:lnTo>
                  <a:lnTo>
                    <a:pt x="4573482" y="1373162"/>
                  </a:lnTo>
                  <a:lnTo>
                    <a:pt x="4584912" y="1373162"/>
                  </a:lnTo>
                  <a:lnTo>
                    <a:pt x="4596341" y="1373162"/>
                  </a:lnTo>
                  <a:lnTo>
                    <a:pt x="4607771" y="1373162"/>
                  </a:lnTo>
                  <a:lnTo>
                    <a:pt x="4619249" y="1373162"/>
                  </a:lnTo>
                  <a:lnTo>
                    <a:pt x="4630679" y="1373162"/>
                  </a:lnTo>
                  <a:lnTo>
                    <a:pt x="4642109" y="1373162"/>
                  </a:lnTo>
                  <a:lnTo>
                    <a:pt x="4653539" y="1373162"/>
                  </a:lnTo>
                  <a:lnTo>
                    <a:pt x="4664969" y="1373162"/>
                  </a:lnTo>
                  <a:lnTo>
                    <a:pt x="4676447" y="1373162"/>
                  </a:lnTo>
                  <a:lnTo>
                    <a:pt x="4687877" y="1373162"/>
                  </a:lnTo>
                  <a:lnTo>
                    <a:pt x="4699306" y="1373162"/>
                  </a:lnTo>
                  <a:lnTo>
                    <a:pt x="4710737" y="1373162"/>
                  </a:lnTo>
                  <a:lnTo>
                    <a:pt x="4722167" y="1373162"/>
                  </a:lnTo>
                  <a:lnTo>
                    <a:pt x="4733644" y="1373162"/>
                  </a:lnTo>
                  <a:lnTo>
                    <a:pt x="4745075" y="1373162"/>
                  </a:lnTo>
                  <a:lnTo>
                    <a:pt x="4756504" y="1373162"/>
                  </a:lnTo>
                  <a:lnTo>
                    <a:pt x="4767934" y="1373162"/>
                  </a:lnTo>
                  <a:lnTo>
                    <a:pt x="4779364" y="1373162"/>
                  </a:lnTo>
                  <a:lnTo>
                    <a:pt x="4790842" y="1373162"/>
                  </a:lnTo>
                  <a:lnTo>
                    <a:pt x="4802272" y="1373162"/>
                  </a:lnTo>
                  <a:lnTo>
                    <a:pt x="4813702" y="1373162"/>
                  </a:lnTo>
                  <a:lnTo>
                    <a:pt x="4825132" y="1373162"/>
                  </a:lnTo>
                  <a:lnTo>
                    <a:pt x="4836562" y="1373162"/>
                  </a:lnTo>
                  <a:lnTo>
                    <a:pt x="4848040" y="1373162"/>
                  </a:lnTo>
                  <a:lnTo>
                    <a:pt x="4859469" y="366579"/>
                  </a:lnTo>
                  <a:lnTo>
                    <a:pt x="4870899" y="315497"/>
                  </a:lnTo>
                  <a:lnTo>
                    <a:pt x="4882330" y="509302"/>
                  </a:lnTo>
                  <a:lnTo>
                    <a:pt x="4893760" y="399631"/>
                  </a:lnTo>
                  <a:lnTo>
                    <a:pt x="4905237" y="118686"/>
                  </a:lnTo>
                  <a:lnTo>
                    <a:pt x="4916667" y="0"/>
                  </a:lnTo>
                  <a:lnTo>
                    <a:pt x="4928097" y="52583"/>
                  </a:lnTo>
                  <a:lnTo>
                    <a:pt x="4939527" y="226857"/>
                  </a:lnTo>
                  <a:lnTo>
                    <a:pt x="4950957" y="309486"/>
                  </a:lnTo>
                  <a:lnTo>
                    <a:pt x="4962435" y="566395"/>
                  </a:lnTo>
                  <a:lnTo>
                    <a:pt x="4973865" y="488271"/>
                  </a:lnTo>
                  <a:lnTo>
                    <a:pt x="4985295" y="130707"/>
                  </a:lnTo>
                  <a:lnTo>
                    <a:pt x="4996725" y="97655"/>
                  </a:lnTo>
                  <a:lnTo>
                    <a:pt x="5008155" y="133712"/>
                  </a:lnTo>
                  <a:lnTo>
                    <a:pt x="5019632" y="306486"/>
                  </a:lnTo>
                  <a:lnTo>
                    <a:pt x="5031062" y="1352131"/>
                  </a:lnTo>
                  <a:lnTo>
                    <a:pt x="5042492" y="1373162"/>
                  </a:lnTo>
                  <a:lnTo>
                    <a:pt x="5053923" y="1373162"/>
                  </a:lnTo>
                  <a:lnTo>
                    <a:pt x="5065353" y="1373162"/>
                  </a:lnTo>
                  <a:lnTo>
                    <a:pt x="5076830" y="1371662"/>
                  </a:lnTo>
                  <a:lnTo>
                    <a:pt x="5088260" y="1373162"/>
                  </a:lnTo>
                  <a:lnTo>
                    <a:pt x="5099690" y="1373162"/>
                  </a:lnTo>
                  <a:lnTo>
                    <a:pt x="5111120" y="1373162"/>
                  </a:lnTo>
                  <a:lnTo>
                    <a:pt x="5122550" y="1373162"/>
                  </a:lnTo>
                  <a:lnTo>
                    <a:pt x="5134028" y="1373162"/>
                  </a:lnTo>
                  <a:lnTo>
                    <a:pt x="5145458" y="1373162"/>
                  </a:lnTo>
                  <a:lnTo>
                    <a:pt x="5156888" y="1373162"/>
                  </a:lnTo>
                  <a:lnTo>
                    <a:pt x="5168318" y="1373162"/>
                  </a:lnTo>
                  <a:lnTo>
                    <a:pt x="5179747" y="1373162"/>
                  </a:lnTo>
                  <a:lnTo>
                    <a:pt x="5191225" y="1373162"/>
                  </a:lnTo>
                  <a:lnTo>
                    <a:pt x="5202655" y="1373162"/>
                  </a:lnTo>
                  <a:lnTo>
                    <a:pt x="5214085" y="1373162"/>
                  </a:lnTo>
                  <a:lnTo>
                    <a:pt x="5225515" y="1373162"/>
                  </a:lnTo>
                  <a:lnTo>
                    <a:pt x="5236945" y="1373162"/>
                  </a:lnTo>
                  <a:lnTo>
                    <a:pt x="5248423" y="1373162"/>
                  </a:lnTo>
                  <a:lnTo>
                    <a:pt x="5259853" y="1373162"/>
                  </a:lnTo>
                  <a:lnTo>
                    <a:pt x="5271283" y="1373162"/>
                  </a:lnTo>
                  <a:lnTo>
                    <a:pt x="5282713" y="1373162"/>
                  </a:lnTo>
                  <a:lnTo>
                    <a:pt x="5294143" y="1373162"/>
                  </a:lnTo>
                  <a:lnTo>
                    <a:pt x="5305621" y="1373162"/>
                  </a:lnTo>
                  <a:lnTo>
                    <a:pt x="5317051" y="1373162"/>
                  </a:lnTo>
                  <a:lnTo>
                    <a:pt x="5328481" y="1373162"/>
                  </a:lnTo>
                  <a:lnTo>
                    <a:pt x="5339910" y="1373162"/>
                  </a:lnTo>
                  <a:lnTo>
                    <a:pt x="5351340" y="1373162"/>
                  </a:lnTo>
                  <a:lnTo>
                    <a:pt x="5362818" y="1373162"/>
                  </a:lnTo>
                  <a:lnTo>
                    <a:pt x="5374248" y="1373162"/>
                  </a:lnTo>
                  <a:lnTo>
                    <a:pt x="5385678" y="1373162"/>
                  </a:lnTo>
                  <a:lnTo>
                    <a:pt x="5397108" y="1373162"/>
                  </a:lnTo>
                  <a:lnTo>
                    <a:pt x="5408538" y="1373162"/>
                  </a:lnTo>
                  <a:lnTo>
                    <a:pt x="5420016" y="1373162"/>
                  </a:lnTo>
                  <a:lnTo>
                    <a:pt x="5431446" y="1373162"/>
                  </a:lnTo>
                  <a:lnTo>
                    <a:pt x="5442876" y="1373162"/>
                  </a:lnTo>
                  <a:lnTo>
                    <a:pt x="5454306" y="1373162"/>
                  </a:lnTo>
                  <a:lnTo>
                    <a:pt x="5465736" y="1373162"/>
                  </a:lnTo>
                  <a:lnTo>
                    <a:pt x="5477214" y="1373162"/>
                  </a:lnTo>
                  <a:lnTo>
                    <a:pt x="5488643" y="1373162"/>
                  </a:lnTo>
                  <a:lnTo>
                    <a:pt x="5500073" y="1373162"/>
                  </a:lnTo>
                  <a:lnTo>
                    <a:pt x="5511503" y="1373162"/>
                  </a:lnTo>
                  <a:lnTo>
                    <a:pt x="5522933" y="1373162"/>
                  </a:lnTo>
                  <a:lnTo>
                    <a:pt x="5534411" y="1373162"/>
                  </a:lnTo>
                  <a:lnTo>
                    <a:pt x="5545841" y="1373162"/>
                  </a:lnTo>
                  <a:lnTo>
                    <a:pt x="5557271" y="1373162"/>
                  </a:lnTo>
                  <a:lnTo>
                    <a:pt x="5568701" y="1373162"/>
                  </a:lnTo>
                  <a:lnTo>
                    <a:pt x="5580131" y="1373162"/>
                  </a:lnTo>
                  <a:lnTo>
                    <a:pt x="5591609" y="1371662"/>
                  </a:lnTo>
                  <a:lnTo>
                    <a:pt x="5603038" y="1373162"/>
                  </a:lnTo>
                  <a:lnTo>
                    <a:pt x="5614469" y="1373162"/>
                  </a:lnTo>
                  <a:lnTo>
                    <a:pt x="5625899" y="1373162"/>
                  </a:lnTo>
                  <a:lnTo>
                    <a:pt x="5637329" y="1373162"/>
                  </a:lnTo>
                  <a:lnTo>
                    <a:pt x="5648759" y="1373162"/>
                  </a:lnTo>
                  <a:lnTo>
                    <a:pt x="5660236" y="1373162"/>
                  </a:lnTo>
                  <a:lnTo>
                    <a:pt x="5671666" y="1373162"/>
                  </a:lnTo>
                  <a:lnTo>
                    <a:pt x="5683096" y="1373162"/>
                  </a:lnTo>
                  <a:lnTo>
                    <a:pt x="5694526" y="1373162"/>
                  </a:lnTo>
                  <a:lnTo>
                    <a:pt x="5705956" y="1373162"/>
                  </a:lnTo>
                  <a:lnTo>
                    <a:pt x="5717434" y="1373162"/>
                  </a:lnTo>
                  <a:lnTo>
                    <a:pt x="5728864" y="1373162"/>
                  </a:lnTo>
                  <a:lnTo>
                    <a:pt x="5740294" y="1373162"/>
                  </a:lnTo>
                  <a:lnTo>
                    <a:pt x="5751724" y="1373162"/>
                  </a:lnTo>
                  <a:lnTo>
                    <a:pt x="5763154" y="1373162"/>
                  </a:lnTo>
                  <a:lnTo>
                    <a:pt x="5774631" y="1373162"/>
                  </a:lnTo>
                  <a:lnTo>
                    <a:pt x="5786062" y="1373162"/>
                  </a:lnTo>
                  <a:lnTo>
                    <a:pt x="5797492" y="1373162"/>
                  </a:lnTo>
                  <a:lnTo>
                    <a:pt x="5808921" y="1373162"/>
                  </a:lnTo>
                  <a:lnTo>
                    <a:pt x="5820351" y="1373162"/>
                  </a:lnTo>
                  <a:lnTo>
                    <a:pt x="5831829" y="1373162"/>
                  </a:lnTo>
                  <a:lnTo>
                    <a:pt x="5843259" y="1373162"/>
                  </a:lnTo>
                  <a:lnTo>
                    <a:pt x="5854689" y="1373162"/>
                  </a:lnTo>
                  <a:lnTo>
                    <a:pt x="5866119" y="1373162"/>
                  </a:lnTo>
                  <a:lnTo>
                    <a:pt x="5877549" y="1373162"/>
                  </a:lnTo>
                  <a:lnTo>
                    <a:pt x="5889027" y="1373162"/>
                  </a:lnTo>
                  <a:lnTo>
                    <a:pt x="5900457" y="1373162"/>
                  </a:lnTo>
                  <a:lnTo>
                    <a:pt x="5911887" y="1373162"/>
                  </a:lnTo>
                  <a:lnTo>
                    <a:pt x="5923317" y="1373162"/>
                  </a:lnTo>
                  <a:lnTo>
                    <a:pt x="5934747" y="1373162"/>
                  </a:lnTo>
                  <a:lnTo>
                    <a:pt x="5946225" y="1373162"/>
                  </a:lnTo>
                  <a:lnTo>
                    <a:pt x="5957655" y="1373162"/>
                  </a:lnTo>
                  <a:lnTo>
                    <a:pt x="5969084" y="1373162"/>
                  </a:lnTo>
                  <a:lnTo>
                    <a:pt x="5980514" y="1373162"/>
                  </a:lnTo>
                  <a:lnTo>
                    <a:pt x="5991944" y="1373162"/>
                  </a:lnTo>
                  <a:lnTo>
                    <a:pt x="6003422" y="1373162"/>
                  </a:lnTo>
                  <a:lnTo>
                    <a:pt x="6014852" y="1373162"/>
                  </a:lnTo>
                  <a:lnTo>
                    <a:pt x="6026282" y="1373162"/>
                  </a:lnTo>
                  <a:lnTo>
                    <a:pt x="6037712" y="1373162"/>
                  </a:lnTo>
                  <a:lnTo>
                    <a:pt x="6049142" y="1373162"/>
                  </a:lnTo>
                  <a:lnTo>
                    <a:pt x="6060620" y="1373162"/>
                  </a:lnTo>
                  <a:lnTo>
                    <a:pt x="6072049" y="1373162"/>
                  </a:lnTo>
                  <a:lnTo>
                    <a:pt x="6083480" y="1373162"/>
                  </a:lnTo>
                  <a:lnTo>
                    <a:pt x="6094910" y="1373162"/>
                  </a:lnTo>
                  <a:lnTo>
                    <a:pt x="6106340" y="1373162"/>
                  </a:lnTo>
                  <a:lnTo>
                    <a:pt x="6117818" y="1373162"/>
                  </a:lnTo>
                  <a:lnTo>
                    <a:pt x="6129247" y="1373162"/>
                  </a:lnTo>
                  <a:lnTo>
                    <a:pt x="6140677" y="1373162"/>
                  </a:lnTo>
                  <a:lnTo>
                    <a:pt x="6152107" y="1373162"/>
                  </a:lnTo>
                  <a:lnTo>
                    <a:pt x="6163537" y="1373162"/>
                  </a:lnTo>
                  <a:lnTo>
                    <a:pt x="6175015" y="1373162"/>
                  </a:lnTo>
                  <a:lnTo>
                    <a:pt x="6186445" y="1373162"/>
                  </a:lnTo>
                  <a:lnTo>
                    <a:pt x="6197875" y="1373162"/>
                  </a:lnTo>
                  <a:lnTo>
                    <a:pt x="6209305" y="1373162"/>
                  </a:lnTo>
                  <a:lnTo>
                    <a:pt x="6220735" y="1373162"/>
                  </a:lnTo>
                  <a:lnTo>
                    <a:pt x="6232212" y="1373162"/>
                  </a:lnTo>
                  <a:lnTo>
                    <a:pt x="6243642" y="1373162"/>
                  </a:lnTo>
                  <a:lnTo>
                    <a:pt x="6255073" y="1373162"/>
                  </a:lnTo>
                  <a:lnTo>
                    <a:pt x="6266503" y="1373162"/>
                  </a:lnTo>
                  <a:lnTo>
                    <a:pt x="6277933" y="1373162"/>
                  </a:lnTo>
                  <a:lnTo>
                    <a:pt x="6289410" y="1373162"/>
                  </a:lnTo>
                  <a:lnTo>
                    <a:pt x="6300840" y="1373162"/>
                  </a:lnTo>
                  <a:lnTo>
                    <a:pt x="6312270" y="1373162"/>
                  </a:lnTo>
                  <a:lnTo>
                    <a:pt x="6323700" y="1373162"/>
                  </a:lnTo>
                  <a:lnTo>
                    <a:pt x="6335130" y="1373162"/>
                  </a:lnTo>
                  <a:lnTo>
                    <a:pt x="6346608" y="1373162"/>
                  </a:lnTo>
                  <a:lnTo>
                    <a:pt x="6358038" y="1373162"/>
                  </a:lnTo>
                  <a:lnTo>
                    <a:pt x="6369468" y="1373162"/>
                  </a:lnTo>
                  <a:lnTo>
                    <a:pt x="6380898" y="1373162"/>
                  </a:lnTo>
                  <a:lnTo>
                    <a:pt x="6392328" y="1373162"/>
                  </a:lnTo>
                  <a:lnTo>
                    <a:pt x="6403805" y="1373162"/>
                  </a:lnTo>
                  <a:lnTo>
                    <a:pt x="6415235" y="1373162"/>
                  </a:lnTo>
                  <a:lnTo>
                    <a:pt x="6426666" y="1373162"/>
                  </a:lnTo>
                  <a:lnTo>
                    <a:pt x="6438096" y="1373162"/>
                  </a:lnTo>
                  <a:lnTo>
                    <a:pt x="6449525" y="1373162"/>
                  </a:lnTo>
                  <a:lnTo>
                    <a:pt x="6461003" y="1373162"/>
                  </a:lnTo>
                  <a:lnTo>
                    <a:pt x="6472433" y="1373162"/>
                  </a:lnTo>
                  <a:lnTo>
                    <a:pt x="6483863" y="1373162"/>
                  </a:lnTo>
                  <a:lnTo>
                    <a:pt x="6495293" y="1373162"/>
                  </a:lnTo>
                  <a:lnTo>
                    <a:pt x="6506723" y="1373162"/>
                  </a:lnTo>
                  <a:lnTo>
                    <a:pt x="6518201" y="1373162"/>
                  </a:lnTo>
                  <a:lnTo>
                    <a:pt x="6529631" y="1373162"/>
                  </a:lnTo>
                  <a:lnTo>
                    <a:pt x="6541061" y="1373162"/>
                  </a:lnTo>
                  <a:lnTo>
                    <a:pt x="6552490" y="1373162"/>
                  </a:lnTo>
                  <a:lnTo>
                    <a:pt x="6563921" y="1373162"/>
                  </a:lnTo>
                  <a:lnTo>
                    <a:pt x="6575398" y="1373162"/>
                  </a:lnTo>
                  <a:lnTo>
                    <a:pt x="6586828" y="1373162"/>
                  </a:lnTo>
                  <a:lnTo>
                    <a:pt x="6598259" y="1373162"/>
                  </a:lnTo>
                  <a:lnTo>
                    <a:pt x="6609688" y="1373162"/>
                  </a:lnTo>
                  <a:lnTo>
                    <a:pt x="6621118" y="1373162"/>
                  </a:lnTo>
                  <a:lnTo>
                    <a:pt x="6632596" y="1373162"/>
                  </a:lnTo>
                  <a:lnTo>
                    <a:pt x="6644026" y="1373162"/>
                  </a:lnTo>
                  <a:lnTo>
                    <a:pt x="6655456" y="1373162"/>
                  </a:lnTo>
                  <a:lnTo>
                    <a:pt x="6666886" y="1373162"/>
                  </a:lnTo>
                  <a:lnTo>
                    <a:pt x="6678316" y="1373162"/>
                  </a:lnTo>
                  <a:lnTo>
                    <a:pt x="6689794" y="1373162"/>
                  </a:lnTo>
                  <a:lnTo>
                    <a:pt x="6701224" y="1373162"/>
                  </a:lnTo>
                  <a:lnTo>
                    <a:pt x="6712653" y="1373162"/>
                  </a:lnTo>
                  <a:lnTo>
                    <a:pt x="6724083" y="1373162"/>
                  </a:lnTo>
                  <a:lnTo>
                    <a:pt x="6735514" y="1373162"/>
                  </a:lnTo>
                  <a:lnTo>
                    <a:pt x="6746944" y="1373162"/>
                  </a:lnTo>
                  <a:lnTo>
                    <a:pt x="6758421" y="1373162"/>
                  </a:lnTo>
                  <a:lnTo>
                    <a:pt x="6769851" y="1373162"/>
                  </a:lnTo>
                  <a:lnTo>
                    <a:pt x="6781281" y="1373162"/>
                  </a:lnTo>
                  <a:lnTo>
                    <a:pt x="6792711" y="1373162"/>
                  </a:lnTo>
                  <a:lnTo>
                    <a:pt x="6804141" y="1373162"/>
                  </a:lnTo>
                  <a:lnTo>
                    <a:pt x="6815619" y="1373162"/>
                  </a:lnTo>
                  <a:lnTo>
                    <a:pt x="6827049" y="1373162"/>
                  </a:lnTo>
                  <a:lnTo>
                    <a:pt x="6838479" y="1373162"/>
                  </a:lnTo>
                  <a:lnTo>
                    <a:pt x="6849909" y="1373162"/>
                  </a:lnTo>
                  <a:lnTo>
                    <a:pt x="6861339" y="1373162"/>
                  </a:lnTo>
                  <a:lnTo>
                    <a:pt x="6872816" y="1373162"/>
                  </a:lnTo>
                  <a:lnTo>
                    <a:pt x="6884246" y="1373162"/>
                  </a:lnTo>
                  <a:lnTo>
                    <a:pt x="6895676" y="1373162"/>
                  </a:lnTo>
                  <a:lnTo>
                    <a:pt x="6907107" y="1373162"/>
                  </a:lnTo>
                  <a:lnTo>
                    <a:pt x="6918537" y="1373162"/>
                  </a:lnTo>
                  <a:lnTo>
                    <a:pt x="6930014" y="1373162"/>
                  </a:lnTo>
                  <a:lnTo>
                    <a:pt x="6941444" y="1373162"/>
                  </a:lnTo>
                  <a:lnTo>
                    <a:pt x="6952874" y="1373162"/>
                  </a:lnTo>
                  <a:lnTo>
                    <a:pt x="6964304" y="1373162"/>
                  </a:lnTo>
                  <a:lnTo>
                    <a:pt x="6975734" y="1373162"/>
                  </a:lnTo>
                  <a:lnTo>
                    <a:pt x="6987212" y="1373162"/>
                  </a:lnTo>
                  <a:lnTo>
                    <a:pt x="6998642" y="1373162"/>
                  </a:lnTo>
                  <a:lnTo>
                    <a:pt x="7010072" y="1373162"/>
                  </a:lnTo>
                  <a:lnTo>
                    <a:pt x="7021502" y="1373162"/>
                  </a:lnTo>
                  <a:lnTo>
                    <a:pt x="7032931" y="1373162"/>
                  </a:lnTo>
                  <a:lnTo>
                    <a:pt x="7044409" y="1373162"/>
                  </a:lnTo>
                  <a:lnTo>
                    <a:pt x="7055839" y="1373162"/>
                  </a:lnTo>
                  <a:lnTo>
                    <a:pt x="7067269" y="1373162"/>
                  </a:lnTo>
                  <a:lnTo>
                    <a:pt x="7078700" y="1373162"/>
                  </a:lnTo>
                  <a:lnTo>
                    <a:pt x="7090129" y="1373162"/>
                  </a:lnTo>
                  <a:lnTo>
                    <a:pt x="7101607" y="1373162"/>
                  </a:lnTo>
                  <a:lnTo>
                    <a:pt x="7113037" y="1373162"/>
                  </a:lnTo>
                  <a:lnTo>
                    <a:pt x="7124467" y="1373162"/>
                  </a:lnTo>
                  <a:lnTo>
                    <a:pt x="7135897" y="1373162"/>
                  </a:lnTo>
                  <a:lnTo>
                    <a:pt x="7147327" y="1373162"/>
                  </a:lnTo>
                  <a:lnTo>
                    <a:pt x="7158805" y="1373162"/>
                  </a:lnTo>
                  <a:lnTo>
                    <a:pt x="7170235" y="1373162"/>
                  </a:lnTo>
                  <a:lnTo>
                    <a:pt x="7181665" y="1373162"/>
                  </a:lnTo>
                  <a:lnTo>
                    <a:pt x="7193094" y="1373162"/>
                  </a:lnTo>
                  <a:lnTo>
                    <a:pt x="7204524" y="1373162"/>
                  </a:lnTo>
                  <a:lnTo>
                    <a:pt x="7216002" y="1373162"/>
                  </a:lnTo>
                  <a:lnTo>
                    <a:pt x="7227432" y="1373162"/>
                  </a:lnTo>
                  <a:lnTo>
                    <a:pt x="7238862" y="1373162"/>
                  </a:lnTo>
                  <a:lnTo>
                    <a:pt x="7250292" y="1373162"/>
                  </a:lnTo>
                  <a:lnTo>
                    <a:pt x="7261722" y="1373162"/>
                  </a:lnTo>
                  <a:lnTo>
                    <a:pt x="7273200" y="1373162"/>
                  </a:lnTo>
                  <a:lnTo>
                    <a:pt x="7284630" y="1373162"/>
                  </a:lnTo>
                  <a:lnTo>
                    <a:pt x="7296060" y="1373162"/>
                  </a:lnTo>
                  <a:lnTo>
                    <a:pt x="7307490" y="1373162"/>
                  </a:lnTo>
                  <a:lnTo>
                    <a:pt x="7318920" y="1373162"/>
                  </a:lnTo>
                  <a:lnTo>
                    <a:pt x="7330398" y="1373162"/>
                  </a:lnTo>
                  <a:lnTo>
                    <a:pt x="7341828" y="1373162"/>
                  </a:lnTo>
                  <a:lnTo>
                    <a:pt x="7353257" y="1373162"/>
                  </a:lnTo>
                  <a:lnTo>
                    <a:pt x="7364687" y="1373162"/>
                  </a:lnTo>
                  <a:lnTo>
                    <a:pt x="7376117" y="1373162"/>
                  </a:lnTo>
                  <a:lnTo>
                    <a:pt x="7387595" y="1373162"/>
                  </a:lnTo>
                  <a:lnTo>
                    <a:pt x="7399025" y="1373162"/>
                  </a:lnTo>
                  <a:lnTo>
                    <a:pt x="7410455" y="1373162"/>
                  </a:lnTo>
                  <a:lnTo>
                    <a:pt x="7421885" y="1373162"/>
                  </a:lnTo>
                  <a:lnTo>
                    <a:pt x="7433315" y="1373162"/>
                  </a:lnTo>
                  <a:lnTo>
                    <a:pt x="7444793" y="1373162"/>
                  </a:lnTo>
                  <a:lnTo>
                    <a:pt x="7456222" y="1373162"/>
                  </a:lnTo>
                  <a:lnTo>
                    <a:pt x="7467653" y="1373162"/>
                  </a:lnTo>
                  <a:lnTo>
                    <a:pt x="7479083" y="1373162"/>
                  </a:lnTo>
                  <a:lnTo>
                    <a:pt x="7490513" y="1373162"/>
                  </a:lnTo>
                  <a:lnTo>
                    <a:pt x="7501990" y="1373162"/>
                  </a:lnTo>
                  <a:lnTo>
                    <a:pt x="7513420" y="1373162"/>
                  </a:lnTo>
                  <a:lnTo>
                    <a:pt x="7524850" y="1373162"/>
                  </a:lnTo>
                  <a:lnTo>
                    <a:pt x="7536280" y="1373162"/>
                  </a:lnTo>
                  <a:lnTo>
                    <a:pt x="7547710" y="1373162"/>
                  </a:lnTo>
                  <a:lnTo>
                    <a:pt x="7559188" y="1373162"/>
                  </a:lnTo>
                  <a:lnTo>
                    <a:pt x="7570618" y="1373162"/>
                  </a:lnTo>
                  <a:lnTo>
                    <a:pt x="7582048" y="1373162"/>
                  </a:lnTo>
                  <a:lnTo>
                    <a:pt x="7593478" y="1373162"/>
                  </a:lnTo>
                  <a:lnTo>
                    <a:pt x="7604908" y="1373162"/>
                  </a:lnTo>
                  <a:lnTo>
                    <a:pt x="7616385" y="1373162"/>
                  </a:lnTo>
                  <a:lnTo>
                    <a:pt x="7627815" y="1373162"/>
                  </a:lnTo>
                  <a:lnTo>
                    <a:pt x="7639246" y="1373162"/>
                  </a:lnTo>
                  <a:lnTo>
                    <a:pt x="7650676" y="1373162"/>
                  </a:lnTo>
                  <a:lnTo>
                    <a:pt x="7662106" y="1373162"/>
                  </a:lnTo>
                  <a:lnTo>
                    <a:pt x="7673583" y="1373162"/>
                  </a:lnTo>
                  <a:lnTo>
                    <a:pt x="7685013" y="1373162"/>
                  </a:lnTo>
                  <a:lnTo>
                    <a:pt x="7696443" y="1373162"/>
                  </a:lnTo>
                  <a:lnTo>
                    <a:pt x="7707873" y="1373162"/>
                  </a:lnTo>
                  <a:lnTo>
                    <a:pt x="7719303" y="1373162"/>
                  </a:lnTo>
                  <a:lnTo>
                    <a:pt x="7730733" y="1373162"/>
                  </a:lnTo>
                  <a:lnTo>
                    <a:pt x="7742211" y="1373162"/>
                  </a:lnTo>
                  <a:lnTo>
                    <a:pt x="7753641" y="1373162"/>
                  </a:lnTo>
                  <a:lnTo>
                    <a:pt x="7765071" y="1373162"/>
                  </a:lnTo>
                  <a:lnTo>
                    <a:pt x="7776501" y="1373162"/>
                  </a:lnTo>
                  <a:lnTo>
                    <a:pt x="7787931" y="1373162"/>
                  </a:lnTo>
                  <a:lnTo>
                    <a:pt x="7799408" y="1373162"/>
                  </a:lnTo>
                  <a:lnTo>
                    <a:pt x="7810839" y="1373162"/>
                  </a:lnTo>
                  <a:lnTo>
                    <a:pt x="7822268" y="1373162"/>
                  </a:lnTo>
                  <a:lnTo>
                    <a:pt x="7833698" y="1373162"/>
                  </a:lnTo>
                  <a:lnTo>
                    <a:pt x="7845128" y="1373162"/>
                  </a:lnTo>
                  <a:lnTo>
                    <a:pt x="7856606" y="1373162"/>
                  </a:lnTo>
                  <a:lnTo>
                    <a:pt x="7868036" y="1373162"/>
                  </a:lnTo>
                  <a:lnTo>
                    <a:pt x="7879466" y="1373162"/>
                  </a:lnTo>
                  <a:lnTo>
                    <a:pt x="7890896" y="1373162"/>
                  </a:lnTo>
                  <a:lnTo>
                    <a:pt x="7902326" y="1373162"/>
                  </a:lnTo>
                  <a:lnTo>
                    <a:pt x="7913804" y="1373162"/>
                  </a:lnTo>
                  <a:lnTo>
                    <a:pt x="7925234" y="1373162"/>
                  </a:lnTo>
                  <a:lnTo>
                    <a:pt x="7936663" y="1373162"/>
                  </a:lnTo>
                  <a:lnTo>
                    <a:pt x="7948094" y="1373162"/>
                  </a:lnTo>
                  <a:lnTo>
                    <a:pt x="7959524" y="1373162"/>
                  </a:lnTo>
                  <a:lnTo>
                    <a:pt x="7971001" y="1373162"/>
                  </a:lnTo>
                  <a:lnTo>
                    <a:pt x="7982431" y="1373162"/>
                  </a:lnTo>
                  <a:lnTo>
                    <a:pt x="7993861" y="1373162"/>
                  </a:lnTo>
                  <a:lnTo>
                    <a:pt x="8005291" y="1373162"/>
                  </a:lnTo>
                  <a:lnTo>
                    <a:pt x="8016721" y="1373162"/>
                  </a:lnTo>
                  <a:lnTo>
                    <a:pt x="8028199" y="1373162"/>
                  </a:lnTo>
                  <a:lnTo>
                    <a:pt x="8039629" y="1373162"/>
                  </a:lnTo>
                  <a:lnTo>
                    <a:pt x="8051059" y="1373162"/>
                  </a:lnTo>
                  <a:lnTo>
                    <a:pt x="8062489" y="1373162"/>
                  </a:lnTo>
                  <a:lnTo>
                    <a:pt x="8073919" y="1373162"/>
                  </a:lnTo>
                  <a:lnTo>
                    <a:pt x="8085396" y="1373162"/>
                  </a:lnTo>
                  <a:lnTo>
                    <a:pt x="8096826" y="1373162"/>
                  </a:lnTo>
                  <a:lnTo>
                    <a:pt x="8108256" y="1373162"/>
                  </a:lnTo>
                  <a:lnTo>
                    <a:pt x="8119687" y="1373162"/>
                  </a:lnTo>
                  <a:lnTo>
                    <a:pt x="8131117" y="1373162"/>
                  </a:lnTo>
                  <a:lnTo>
                    <a:pt x="8142594" y="1373162"/>
                  </a:lnTo>
                  <a:lnTo>
                    <a:pt x="8154024" y="1373162"/>
                  </a:lnTo>
                  <a:lnTo>
                    <a:pt x="8165454" y="1373162"/>
                  </a:lnTo>
                  <a:lnTo>
                    <a:pt x="8176884" y="1373162"/>
                  </a:lnTo>
                  <a:lnTo>
                    <a:pt x="8188314" y="1373162"/>
                  </a:lnTo>
                  <a:lnTo>
                    <a:pt x="8199792" y="1373162"/>
                  </a:lnTo>
                  <a:lnTo>
                    <a:pt x="8211222" y="1373162"/>
                  </a:lnTo>
                  <a:lnTo>
                    <a:pt x="8222652" y="1373162"/>
                  </a:lnTo>
                  <a:lnTo>
                    <a:pt x="8234082" y="1373162"/>
                  </a:lnTo>
                  <a:lnTo>
                    <a:pt x="8245512" y="1373162"/>
                  </a:lnTo>
                  <a:lnTo>
                    <a:pt x="8256989" y="1373162"/>
                  </a:lnTo>
                  <a:lnTo>
                    <a:pt x="8268419" y="1373162"/>
                  </a:lnTo>
                  <a:lnTo>
                    <a:pt x="8279850" y="1373162"/>
                  </a:lnTo>
                  <a:lnTo>
                    <a:pt x="8291280" y="1373162"/>
                  </a:lnTo>
                  <a:lnTo>
                    <a:pt x="8302709" y="1373162"/>
                  </a:lnTo>
                  <a:lnTo>
                    <a:pt x="8314187" y="1373162"/>
                  </a:lnTo>
                  <a:lnTo>
                    <a:pt x="8325617" y="1373162"/>
                  </a:lnTo>
                  <a:lnTo>
                    <a:pt x="8337047" y="1373162"/>
                  </a:lnTo>
                  <a:lnTo>
                    <a:pt x="8348477" y="1373162"/>
                  </a:lnTo>
                  <a:lnTo>
                    <a:pt x="8359907" y="1373162"/>
                  </a:lnTo>
                  <a:lnTo>
                    <a:pt x="8371385" y="1373162"/>
                  </a:lnTo>
                  <a:lnTo>
                    <a:pt x="8382815" y="1373162"/>
                  </a:lnTo>
                  <a:lnTo>
                    <a:pt x="8394245" y="1373162"/>
                  </a:lnTo>
                  <a:lnTo>
                    <a:pt x="8405674" y="1373162"/>
                  </a:lnTo>
                  <a:lnTo>
                    <a:pt x="8417104" y="1373162"/>
                  </a:lnTo>
                  <a:lnTo>
                    <a:pt x="8428582" y="1373162"/>
                  </a:lnTo>
                  <a:lnTo>
                    <a:pt x="8440012" y="1373162"/>
                  </a:lnTo>
                  <a:lnTo>
                    <a:pt x="8451442" y="1373162"/>
                  </a:lnTo>
                  <a:lnTo>
                    <a:pt x="8462872" y="1373162"/>
                  </a:lnTo>
                  <a:lnTo>
                    <a:pt x="8474302" y="1373162"/>
                  </a:lnTo>
                  <a:lnTo>
                    <a:pt x="8485780" y="1373162"/>
                  </a:lnTo>
                  <a:lnTo>
                    <a:pt x="8497210" y="1373162"/>
                  </a:lnTo>
                  <a:lnTo>
                    <a:pt x="8508640" y="1373162"/>
                  </a:lnTo>
                  <a:lnTo>
                    <a:pt x="8520069" y="1373162"/>
                  </a:lnTo>
                  <a:lnTo>
                    <a:pt x="8531500" y="1373162"/>
                  </a:lnTo>
                  <a:lnTo>
                    <a:pt x="8542977" y="1373162"/>
                  </a:lnTo>
                  <a:lnTo>
                    <a:pt x="8554407" y="1373162"/>
                  </a:lnTo>
                  <a:lnTo>
                    <a:pt x="8565837" y="1373162"/>
                  </a:lnTo>
                  <a:lnTo>
                    <a:pt x="8577267" y="1373162"/>
                  </a:lnTo>
                  <a:lnTo>
                    <a:pt x="8588697" y="1373162"/>
                  </a:lnTo>
                  <a:lnTo>
                    <a:pt x="8600175" y="1373162"/>
                  </a:lnTo>
                  <a:lnTo>
                    <a:pt x="8611605" y="1373162"/>
                  </a:lnTo>
                  <a:lnTo>
                    <a:pt x="8623035" y="1373162"/>
                  </a:lnTo>
                  <a:lnTo>
                    <a:pt x="8634465" y="1373162"/>
                  </a:lnTo>
                  <a:lnTo>
                    <a:pt x="8645895" y="1373162"/>
                  </a:lnTo>
                  <a:lnTo>
                    <a:pt x="8657373" y="1373162"/>
                  </a:lnTo>
                  <a:lnTo>
                    <a:pt x="8668802" y="1373162"/>
                  </a:lnTo>
                  <a:lnTo>
                    <a:pt x="8680232" y="1373162"/>
                  </a:lnTo>
                  <a:lnTo>
                    <a:pt x="8691662" y="1373162"/>
                  </a:lnTo>
                  <a:lnTo>
                    <a:pt x="8703093" y="1373162"/>
                  </a:lnTo>
                  <a:lnTo>
                    <a:pt x="8714570" y="1373162"/>
                  </a:lnTo>
                  <a:lnTo>
                    <a:pt x="8726000" y="1373162"/>
                  </a:lnTo>
                  <a:lnTo>
                    <a:pt x="8737430" y="1373162"/>
                  </a:lnTo>
                  <a:lnTo>
                    <a:pt x="8748860" y="1373162"/>
                  </a:lnTo>
                  <a:lnTo>
                    <a:pt x="8760290" y="1373162"/>
                  </a:lnTo>
                  <a:lnTo>
                    <a:pt x="8771768" y="1373162"/>
                  </a:lnTo>
                  <a:lnTo>
                    <a:pt x="8783198" y="1373162"/>
                  </a:lnTo>
                  <a:lnTo>
                    <a:pt x="8794628" y="1373162"/>
                  </a:lnTo>
                  <a:lnTo>
                    <a:pt x="8806058" y="1373162"/>
                  </a:lnTo>
                  <a:lnTo>
                    <a:pt x="8817488" y="1373162"/>
                  </a:lnTo>
                  <a:lnTo>
                    <a:pt x="8828918" y="1373162"/>
                  </a:lnTo>
                  <a:lnTo>
                    <a:pt x="8840395" y="1373162"/>
                  </a:lnTo>
                  <a:lnTo>
                    <a:pt x="8851825" y="1373162"/>
                  </a:lnTo>
                  <a:lnTo>
                    <a:pt x="8863256" y="1373162"/>
                  </a:lnTo>
                  <a:lnTo>
                    <a:pt x="8874686" y="1373162"/>
                  </a:lnTo>
                  <a:lnTo>
                    <a:pt x="8886115" y="1373162"/>
                  </a:lnTo>
                  <a:lnTo>
                    <a:pt x="8897593" y="1373162"/>
                  </a:lnTo>
                  <a:lnTo>
                    <a:pt x="8909022" y="1373162"/>
                  </a:lnTo>
                  <a:lnTo>
                    <a:pt x="8920453" y="1373162"/>
                  </a:lnTo>
                  <a:lnTo>
                    <a:pt x="8931883" y="1373162"/>
                  </a:lnTo>
                  <a:lnTo>
                    <a:pt x="8943313" y="1373162"/>
                  </a:lnTo>
                  <a:lnTo>
                    <a:pt x="8954791" y="1373162"/>
                  </a:lnTo>
                  <a:lnTo>
                    <a:pt x="8966220" y="1373162"/>
                  </a:lnTo>
                  <a:lnTo>
                    <a:pt x="8977651" y="1373162"/>
                  </a:lnTo>
                  <a:lnTo>
                    <a:pt x="8989080" y="1373162"/>
                  </a:lnTo>
                  <a:lnTo>
                    <a:pt x="9000511" y="1373162"/>
                  </a:lnTo>
                  <a:lnTo>
                    <a:pt x="9011988" y="1373162"/>
                  </a:lnTo>
                  <a:lnTo>
                    <a:pt x="9023418" y="1373162"/>
                  </a:lnTo>
                  <a:lnTo>
                    <a:pt x="9034849" y="1373162"/>
                  </a:lnTo>
                  <a:lnTo>
                    <a:pt x="9046278" y="1373162"/>
                  </a:lnTo>
                  <a:lnTo>
                    <a:pt x="9057709" y="1373162"/>
                  </a:lnTo>
                  <a:lnTo>
                    <a:pt x="9069186" y="1373162"/>
                  </a:lnTo>
                  <a:lnTo>
                    <a:pt x="9080615" y="1373162"/>
                  </a:lnTo>
                  <a:lnTo>
                    <a:pt x="9092046" y="1373162"/>
                  </a:lnTo>
                  <a:lnTo>
                    <a:pt x="9103476" y="1373162"/>
                  </a:lnTo>
                  <a:lnTo>
                    <a:pt x="9114906" y="1373162"/>
                  </a:lnTo>
                  <a:lnTo>
                    <a:pt x="9126384" y="1373162"/>
                  </a:lnTo>
                  <a:lnTo>
                    <a:pt x="9137813" y="1373162"/>
                  </a:lnTo>
                  <a:lnTo>
                    <a:pt x="9149244" y="1373162"/>
                  </a:lnTo>
                  <a:lnTo>
                    <a:pt x="9160673" y="1373162"/>
                  </a:lnTo>
                  <a:lnTo>
                    <a:pt x="9172104" y="1373162"/>
                  </a:lnTo>
                  <a:lnTo>
                    <a:pt x="9183581" y="1373162"/>
                  </a:lnTo>
                  <a:lnTo>
                    <a:pt x="9195011" y="1373162"/>
                  </a:lnTo>
                  <a:lnTo>
                    <a:pt x="9206442" y="1373162"/>
                  </a:lnTo>
                  <a:lnTo>
                    <a:pt x="9217871" y="1373162"/>
                  </a:lnTo>
                  <a:lnTo>
                    <a:pt x="9229301" y="1373162"/>
                  </a:lnTo>
                  <a:lnTo>
                    <a:pt x="9240779" y="1373162"/>
                  </a:lnTo>
                  <a:lnTo>
                    <a:pt x="9252209" y="1373162"/>
                  </a:lnTo>
                  <a:lnTo>
                    <a:pt x="9263639" y="1373162"/>
                  </a:lnTo>
                  <a:lnTo>
                    <a:pt x="9275069" y="1373162"/>
                  </a:lnTo>
                  <a:lnTo>
                    <a:pt x="9286498" y="1373162"/>
                  </a:lnTo>
                  <a:lnTo>
                    <a:pt x="9297977" y="1373162"/>
                  </a:lnTo>
                  <a:lnTo>
                    <a:pt x="9309406" y="1373162"/>
                  </a:lnTo>
                  <a:lnTo>
                    <a:pt x="9320837" y="1373162"/>
                  </a:lnTo>
                  <a:lnTo>
                    <a:pt x="9332266" y="1373162"/>
                  </a:lnTo>
                  <a:lnTo>
                    <a:pt x="9343696" y="1373162"/>
                  </a:lnTo>
                  <a:lnTo>
                    <a:pt x="9355174" y="1373162"/>
                  </a:lnTo>
                  <a:lnTo>
                    <a:pt x="9366604" y="1373162"/>
                  </a:lnTo>
                  <a:lnTo>
                    <a:pt x="9378035" y="1373162"/>
                  </a:lnTo>
                  <a:lnTo>
                    <a:pt x="9389464" y="1373162"/>
                  </a:lnTo>
                  <a:lnTo>
                    <a:pt x="9400894" y="1373162"/>
                  </a:lnTo>
                  <a:lnTo>
                    <a:pt x="9412372" y="1373162"/>
                  </a:lnTo>
                  <a:lnTo>
                    <a:pt x="9423802" y="1373162"/>
                  </a:lnTo>
                  <a:lnTo>
                    <a:pt x="9435232" y="1373162"/>
                  </a:lnTo>
                  <a:lnTo>
                    <a:pt x="9446662" y="1373162"/>
                  </a:lnTo>
                  <a:lnTo>
                    <a:pt x="9458091" y="1373162"/>
                  </a:lnTo>
                  <a:lnTo>
                    <a:pt x="9469570" y="1373162"/>
                  </a:lnTo>
                  <a:lnTo>
                    <a:pt x="9480999" y="1373162"/>
                  </a:lnTo>
                  <a:lnTo>
                    <a:pt x="9492429" y="1373162"/>
                  </a:lnTo>
                  <a:lnTo>
                    <a:pt x="9503859" y="1373162"/>
                  </a:lnTo>
                  <a:lnTo>
                    <a:pt x="9515289" y="1373162"/>
                  </a:lnTo>
                  <a:lnTo>
                    <a:pt x="9526767" y="1373162"/>
                  </a:lnTo>
                  <a:lnTo>
                    <a:pt x="9538197" y="1373162"/>
                  </a:lnTo>
                  <a:lnTo>
                    <a:pt x="9549626" y="1373162"/>
                  </a:lnTo>
                  <a:lnTo>
                    <a:pt x="9561057" y="1373162"/>
                  </a:lnTo>
                  <a:lnTo>
                    <a:pt x="9572487" y="1373162"/>
                  </a:lnTo>
                  <a:lnTo>
                    <a:pt x="9583965" y="1373162"/>
                  </a:lnTo>
                  <a:lnTo>
                    <a:pt x="9595395" y="1373162"/>
                  </a:lnTo>
                  <a:lnTo>
                    <a:pt x="9606824" y="1373162"/>
                  </a:lnTo>
                  <a:lnTo>
                    <a:pt x="9618255" y="1373162"/>
                  </a:lnTo>
                  <a:lnTo>
                    <a:pt x="9629684" y="1373162"/>
                  </a:lnTo>
                  <a:lnTo>
                    <a:pt x="9641163" y="1373162"/>
                  </a:lnTo>
                  <a:lnTo>
                    <a:pt x="9652592" y="1373162"/>
                  </a:lnTo>
                  <a:lnTo>
                    <a:pt x="9664022" y="1373162"/>
                  </a:lnTo>
                  <a:lnTo>
                    <a:pt x="9675452" y="1373162"/>
                  </a:lnTo>
                  <a:lnTo>
                    <a:pt x="9686882" y="1373162"/>
                  </a:lnTo>
                  <a:lnTo>
                    <a:pt x="9698360" y="1373162"/>
                  </a:lnTo>
                  <a:lnTo>
                    <a:pt x="9709790" y="1373162"/>
                  </a:lnTo>
                  <a:lnTo>
                    <a:pt x="9721219" y="1373162"/>
                  </a:lnTo>
                  <a:lnTo>
                    <a:pt x="9732650" y="1373162"/>
                  </a:lnTo>
                  <a:lnTo>
                    <a:pt x="9744080" y="1373162"/>
                  </a:lnTo>
                  <a:lnTo>
                    <a:pt x="9755557" y="1373162"/>
                  </a:lnTo>
                  <a:lnTo>
                    <a:pt x="9766988" y="1373162"/>
                  </a:lnTo>
                  <a:lnTo>
                    <a:pt x="9778417" y="1373162"/>
                  </a:lnTo>
                  <a:lnTo>
                    <a:pt x="9789848" y="1373162"/>
                  </a:lnTo>
                  <a:lnTo>
                    <a:pt x="9801277" y="1373162"/>
                  </a:lnTo>
                  <a:lnTo>
                    <a:pt x="9812755" y="1373162"/>
                  </a:lnTo>
                  <a:lnTo>
                    <a:pt x="9824185" y="1373162"/>
                  </a:lnTo>
                  <a:lnTo>
                    <a:pt x="9835615" y="1373162"/>
                  </a:lnTo>
                  <a:lnTo>
                    <a:pt x="9847045" y="1373162"/>
                  </a:lnTo>
                  <a:lnTo>
                    <a:pt x="9858475" y="1373162"/>
                  </a:lnTo>
                  <a:lnTo>
                    <a:pt x="9869952" y="1373162"/>
                  </a:lnTo>
                  <a:lnTo>
                    <a:pt x="9881383" y="1373162"/>
                  </a:lnTo>
                  <a:lnTo>
                    <a:pt x="9892812" y="1373162"/>
                  </a:lnTo>
                  <a:lnTo>
                    <a:pt x="9904243" y="1373162"/>
                  </a:lnTo>
                  <a:lnTo>
                    <a:pt x="9915673" y="1373162"/>
                  </a:lnTo>
                  <a:lnTo>
                    <a:pt x="9927102" y="1373162"/>
                  </a:lnTo>
                  <a:lnTo>
                    <a:pt x="9938581" y="1373162"/>
                  </a:lnTo>
                  <a:lnTo>
                    <a:pt x="9950010" y="1373162"/>
                  </a:lnTo>
                  <a:lnTo>
                    <a:pt x="9961441" y="1373162"/>
                  </a:lnTo>
                  <a:lnTo>
                    <a:pt x="9972870" y="1373162"/>
                  </a:lnTo>
                  <a:lnTo>
                    <a:pt x="9984300" y="1373162"/>
                  </a:lnTo>
                  <a:lnTo>
                    <a:pt x="9995778" y="1373162"/>
                  </a:lnTo>
                  <a:lnTo>
                    <a:pt x="10007208" y="1373162"/>
                  </a:lnTo>
                  <a:lnTo>
                    <a:pt x="10018638" y="1373162"/>
                  </a:lnTo>
                  <a:lnTo>
                    <a:pt x="10030068" y="1373162"/>
                  </a:lnTo>
                  <a:lnTo>
                    <a:pt x="10041498" y="1373162"/>
                  </a:lnTo>
                  <a:lnTo>
                    <a:pt x="10052976" y="1373162"/>
                  </a:lnTo>
                  <a:lnTo>
                    <a:pt x="10064405" y="1373162"/>
                  </a:lnTo>
                  <a:lnTo>
                    <a:pt x="10075835" y="1373162"/>
                  </a:lnTo>
                  <a:lnTo>
                    <a:pt x="10087266" y="1373162"/>
                  </a:lnTo>
                  <a:lnTo>
                    <a:pt x="10098695" y="1373162"/>
                  </a:lnTo>
                  <a:lnTo>
                    <a:pt x="10110174" y="1373162"/>
                  </a:lnTo>
                  <a:lnTo>
                    <a:pt x="10121603" y="1373162"/>
                  </a:lnTo>
                  <a:lnTo>
                    <a:pt x="10133033" y="1373162"/>
                  </a:lnTo>
                  <a:lnTo>
                    <a:pt x="10144463" y="1373162"/>
                  </a:lnTo>
                  <a:lnTo>
                    <a:pt x="10155893" y="1373162"/>
                  </a:lnTo>
                  <a:lnTo>
                    <a:pt x="10167371" y="1373162"/>
                  </a:lnTo>
                  <a:lnTo>
                    <a:pt x="10178801" y="1373162"/>
                  </a:lnTo>
                  <a:lnTo>
                    <a:pt x="10190230" y="1373162"/>
                  </a:lnTo>
                  <a:lnTo>
                    <a:pt x="10201661" y="1373162"/>
                  </a:lnTo>
                  <a:lnTo>
                    <a:pt x="10213091" y="1373162"/>
                  </a:lnTo>
                  <a:lnTo>
                    <a:pt x="10224569" y="1373162"/>
                  </a:lnTo>
                  <a:lnTo>
                    <a:pt x="10235998" y="1373162"/>
                  </a:lnTo>
                  <a:lnTo>
                    <a:pt x="10247428" y="1373162"/>
                  </a:lnTo>
                  <a:lnTo>
                    <a:pt x="10258859" y="1373162"/>
                  </a:lnTo>
                  <a:lnTo>
                    <a:pt x="10270288" y="1373162"/>
                  </a:lnTo>
                  <a:lnTo>
                    <a:pt x="10281767" y="1373162"/>
                  </a:lnTo>
                  <a:lnTo>
                    <a:pt x="10293196" y="1373162"/>
                  </a:lnTo>
                  <a:lnTo>
                    <a:pt x="10304626" y="1373162"/>
                  </a:lnTo>
                  <a:lnTo>
                    <a:pt x="10316056" y="1373162"/>
                  </a:lnTo>
                  <a:lnTo>
                    <a:pt x="10327486" y="1373162"/>
                  </a:lnTo>
                  <a:lnTo>
                    <a:pt x="10338963" y="1373162"/>
                  </a:lnTo>
                  <a:lnTo>
                    <a:pt x="10350394" y="1373162"/>
                  </a:lnTo>
                  <a:lnTo>
                    <a:pt x="10361823" y="1373162"/>
                  </a:lnTo>
                  <a:lnTo>
                    <a:pt x="10373254" y="1373162"/>
                  </a:lnTo>
                  <a:lnTo>
                    <a:pt x="10384684" y="1373162"/>
                  </a:lnTo>
                  <a:lnTo>
                    <a:pt x="10396161" y="1373162"/>
                  </a:lnTo>
                  <a:lnTo>
                    <a:pt x="10407591" y="1373162"/>
                  </a:lnTo>
                  <a:lnTo>
                    <a:pt x="10419021" y="1373162"/>
                  </a:lnTo>
                  <a:lnTo>
                    <a:pt x="10430452" y="1373162"/>
                  </a:lnTo>
                  <a:lnTo>
                    <a:pt x="10441881" y="1373162"/>
                  </a:lnTo>
                  <a:lnTo>
                    <a:pt x="10453358" y="1373162"/>
                  </a:lnTo>
                  <a:lnTo>
                    <a:pt x="10464789" y="1373162"/>
                  </a:lnTo>
                  <a:lnTo>
                    <a:pt x="10476219" y="1373162"/>
                  </a:lnTo>
                  <a:lnTo>
                    <a:pt x="10487649" y="1373162"/>
                  </a:lnTo>
                  <a:lnTo>
                    <a:pt x="10499079" y="1373162"/>
                  </a:lnTo>
                  <a:lnTo>
                    <a:pt x="10510556" y="1373162"/>
                  </a:lnTo>
                  <a:lnTo>
                    <a:pt x="10521987" y="1373162"/>
                  </a:lnTo>
                  <a:lnTo>
                    <a:pt x="10533416" y="1373162"/>
                  </a:lnTo>
                  <a:lnTo>
                    <a:pt x="10544847" y="1373162"/>
                  </a:lnTo>
                  <a:lnTo>
                    <a:pt x="10556277" y="1373162"/>
                  </a:lnTo>
                  <a:lnTo>
                    <a:pt x="10567754" y="1373162"/>
                  </a:lnTo>
                  <a:lnTo>
                    <a:pt x="10579184" y="1373162"/>
                  </a:lnTo>
                  <a:lnTo>
                    <a:pt x="10590614" y="1373162"/>
                  </a:lnTo>
                  <a:lnTo>
                    <a:pt x="10602045" y="1373162"/>
                  </a:lnTo>
                  <a:lnTo>
                    <a:pt x="10613474" y="1373162"/>
                  </a:lnTo>
                  <a:lnTo>
                    <a:pt x="10624951" y="1373162"/>
                  </a:lnTo>
                  <a:lnTo>
                    <a:pt x="10636382" y="1373162"/>
                  </a:lnTo>
                  <a:lnTo>
                    <a:pt x="10647812" y="1373162"/>
                  </a:lnTo>
                  <a:lnTo>
                    <a:pt x="10659241" y="1373162"/>
                  </a:lnTo>
                  <a:lnTo>
                    <a:pt x="10670672" y="1373162"/>
                  </a:lnTo>
                  <a:lnTo>
                    <a:pt x="10682149" y="1373162"/>
                  </a:lnTo>
                  <a:lnTo>
                    <a:pt x="10693580" y="1373162"/>
                  </a:lnTo>
                  <a:lnTo>
                    <a:pt x="10705009" y="1373162"/>
                  </a:lnTo>
                  <a:lnTo>
                    <a:pt x="10716439" y="1373162"/>
                  </a:lnTo>
                  <a:lnTo>
                    <a:pt x="10727870" y="1373162"/>
                  </a:lnTo>
                  <a:lnTo>
                    <a:pt x="10739347" y="1373162"/>
                  </a:lnTo>
                  <a:lnTo>
                    <a:pt x="10750778" y="1373162"/>
                  </a:lnTo>
                  <a:lnTo>
                    <a:pt x="10762207" y="1373162"/>
                  </a:lnTo>
                  <a:lnTo>
                    <a:pt x="10773637" y="1373162"/>
                  </a:lnTo>
                  <a:lnTo>
                    <a:pt x="10785067" y="1373162"/>
                  </a:lnTo>
                  <a:lnTo>
                    <a:pt x="10796544" y="1373162"/>
                  </a:lnTo>
                  <a:lnTo>
                    <a:pt x="10807975" y="1373162"/>
                  </a:lnTo>
                  <a:lnTo>
                    <a:pt x="10819405" y="1373162"/>
                  </a:lnTo>
                  <a:lnTo>
                    <a:pt x="10830834" y="1373162"/>
                  </a:lnTo>
                  <a:lnTo>
                    <a:pt x="10842265" y="1373162"/>
                  </a:lnTo>
                  <a:lnTo>
                    <a:pt x="10853742" y="1373162"/>
                  </a:lnTo>
                  <a:lnTo>
                    <a:pt x="10865173" y="1373162"/>
                  </a:lnTo>
                  <a:lnTo>
                    <a:pt x="10876602" y="1373162"/>
                  </a:lnTo>
                  <a:lnTo>
                    <a:pt x="10888032" y="1373162"/>
                  </a:lnTo>
                  <a:lnTo>
                    <a:pt x="10899463" y="1373162"/>
                  </a:lnTo>
                  <a:lnTo>
                    <a:pt x="10910892" y="1373162"/>
                  </a:lnTo>
                  <a:lnTo>
                    <a:pt x="10922369" y="1373162"/>
                  </a:lnTo>
                  <a:lnTo>
                    <a:pt x="10933800" y="1373162"/>
                  </a:lnTo>
                  <a:lnTo>
                    <a:pt x="10945230" y="1373162"/>
                  </a:lnTo>
                  <a:lnTo>
                    <a:pt x="10956660" y="1373162"/>
                  </a:lnTo>
                  <a:lnTo>
                    <a:pt x="10968090" y="1373162"/>
                  </a:lnTo>
                  <a:lnTo>
                    <a:pt x="10979567" y="1373162"/>
                  </a:lnTo>
                  <a:lnTo>
                    <a:pt x="10990998" y="1373162"/>
                  </a:lnTo>
                  <a:lnTo>
                    <a:pt x="11002427" y="1373162"/>
                  </a:lnTo>
                  <a:lnTo>
                    <a:pt x="11013858" y="1373162"/>
                  </a:lnTo>
                  <a:lnTo>
                    <a:pt x="11025287" y="1373162"/>
                  </a:lnTo>
                  <a:lnTo>
                    <a:pt x="11036765" y="1373162"/>
                  </a:lnTo>
                  <a:lnTo>
                    <a:pt x="11048195" y="1373162"/>
                  </a:lnTo>
                  <a:lnTo>
                    <a:pt x="11059625" y="1373162"/>
                  </a:lnTo>
                  <a:lnTo>
                    <a:pt x="11071056" y="1373162"/>
                  </a:lnTo>
                  <a:lnTo>
                    <a:pt x="11082485" y="1373162"/>
                  </a:lnTo>
                  <a:lnTo>
                    <a:pt x="11093962" y="1373162"/>
                  </a:lnTo>
                  <a:lnTo>
                    <a:pt x="11105393" y="1373162"/>
                  </a:lnTo>
                  <a:lnTo>
                    <a:pt x="11116823" y="1373162"/>
                  </a:lnTo>
                  <a:lnTo>
                    <a:pt x="11128253" y="1373162"/>
                  </a:lnTo>
                  <a:lnTo>
                    <a:pt x="11139683" y="1373162"/>
                  </a:lnTo>
                  <a:lnTo>
                    <a:pt x="11151160" y="1373162"/>
                  </a:lnTo>
                  <a:lnTo>
                    <a:pt x="11162591" y="1373162"/>
                  </a:lnTo>
                  <a:lnTo>
                    <a:pt x="11174020" y="1373162"/>
                  </a:lnTo>
                  <a:lnTo>
                    <a:pt x="11185451" y="1373162"/>
                  </a:lnTo>
                  <a:lnTo>
                    <a:pt x="11196881" y="1373162"/>
                  </a:lnTo>
                  <a:lnTo>
                    <a:pt x="11208358" y="1373162"/>
                  </a:lnTo>
                  <a:lnTo>
                    <a:pt x="11218359" y="1373162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C6B40EED-67BF-B941-8C48-4098B22BDD76}"/>
                </a:ext>
              </a:extLst>
            </p:cNvPr>
            <p:cNvSpPr/>
            <p:nvPr/>
          </p:nvSpPr>
          <p:spPr>
            <a:xfrm>
              <a:off x="851149" y="4500744"/>
              <a:ext cx="11218359" cy="1600017"/>
            </a:xfrm>
            <a:custGeom>
              <a:avLst/>
              <a:gdLst>
                <a:gd name="connsiteX0" fmla="*/ 0 w 11218359"/>
                <a:gd name="connsiteY0" fmla="*/ 1600018 h 1600017"/>
                <a:gd name="connsiteX1" fmla="*/ 9149 w 11218359"/>
                <a:gd name="connsiteY1" fmla="*/ 1600018 h 1600017"/>
                <a:gd name="connsiteX2" fmla="*/ 20588 w 11218359"/>
                <a:gd name="connsiteY2" fmla="*/ 1600018 h 1600017"/>
                <a:gd name="connsiteX3" fmla="*/ 32028 w 11218359"/>
                <a:gd name="connsiteY3" fmla="*/ 1600018 h 1600017"/>
                <a:gd name="connsiteX4" fmla="*/ 43467 w 11218359"/>
                <a:gd name="connsiteY4" fmla="*/ 1600018 h 1600017"/>
                <a:gd name="connsiteX5" fmla="*/ 54907 w 11218359"/>
                <a:gd name="connsiteY5" fmla="*/ 1600018 h 1600017"/>
                <a:gd name="connsiteX6" fmla="*/ 66346 w 11218359"/>
                <a:gd name="connsiteY6" fmla="*/ 1600018 h 1600017"/>
                <a:gd name="connsiteX7" fmla="*/ 77786 w 11218359"/>
                <a:gd name="connsiteY7" fmla="*/ 1600018 h 1600017"/>
                <a:gd name="connsiteX8" fmla="*/ 89225 w 11218359"/>
                <a:gd name="connsiteY8" fmla="*/ 1600018 h 1600017"/>
                <a:gd name="connsiteX9" fmla="*/ 100665 w 11218359"/>
                <a:gd name="connsiteY9" fmla="*/ 1600018 h 1600017"/>
                <a:gd name="connsiteX10" fmla="*/ 112104 w 11218359"/>
                <a:gd name="connsiteY10" fmla="*/ 1600018 h 1600017"/>
                <a:gd name="connsiteX11" fmla="*/ 123544 w 11218359"/>
                <a:gd name="connsiteY11" fmla="*/ 1600018 h 1600017"/>
                <a:gd name="connsiteX12" fmla="*/ 134979 w 11218359"/>
                <a:gd name="connsiteY12" fmla="*/ 1600018 h 1600017"/>
                <a:gd name="connsiteX13" fmla="*/ 146423 w 11218359"/>
                <a:gd name="connsiteY13" fmla="*/ 1600018 h 1600017"/>
                <a:gd name="connsiteX14" fmla="*/ 157858 w 11218359"/>
                <a:gd name="connsiteY14" fmla="*/ 1600018 h 1600017"/>
                <a:gd name="connsiteX15" fmla="*/ 169297 w 11218359"/>
                <a:gd name="connsiteY15" fmla="*/ 1600018 h 1600017"/>
                <a:gd name="connsiteX16" fmla="*/ 180737 w 11218359"/>
                <a:gd name="connsiteY16" fmla="*/ 1600018 h 1600017"/>
                <a:gd name="connsiteX17" fmla="*/ 192176 w 11218359"/>
                <a:gd name="connsiteY17" fmla="*/ 1600018 h 1600017"/>
                <a:gd name="connsiteX18" fmla="*/ 203616 w 11218359"/>
                <a:gd name="connsiteY18" fmla="*/ 1600018 h 1600017"/>
                <a:gd name="connsiteX19" fmla="*/ 215055 w 11218359"/>
                <a:gd name="connsiteY19" fmla="*/ 1600018 h 1600017"/>
                <a:gd name="connsiteX20" fmla="*/ 226495 w 11218359"/>
                <a:gd name="connsiteY20" fmla="*/ 1600018 h 1600017"/>
                <a:gd name="connsiteX21" fmla="*/ 237935 w 11218359"/>
                <a:gd name="connsiteY21" fmla="*/ 1600018 h 1600017"/>
                <a:gd name="connsiteX22" fmla="*/ 249374 w 11218359"/>
                <a:gd name="connsiteY22" fmla="*/ 1600018 h 1600017"/>
                <a:gd name="connsiteX23" fmla="*/ 260814 w 11218359"/>
                <a:gd name="connsiteY23" fmla="*/ 1600018 h 1600017"/>
                <a:gd name="connsiteX24" fmla="*/ 272253 w 11218359"/>
                <a:gd name="connsiteY24" fmla="*/ 1600018 h 1600017"/>
                <a:gd name="connsiteX25" fmla="*/ 283693 w 11218359"/>
                <a:gd name="connsiteY25" fmla="*/ 1600018 h 1600017"/>
                <a:gd name="connsiteX26" fmla="*/ 295132 w 11218359"/>
                <a:gd name="connsiteY26" fmla="*/ 1600018 h 1600017"/>
                <a:gd name="connsiteX27" fmla="*/ 306572 w 11218359"/>
                <a:gd name="connsiteY27" fmla="*/ 1600018 h 1600017"/>
                <a:gd name="connsiteX28" fmla="*/ 318011 w 11218359"/>
                <a:gd name="connsiteY28" fmla="*/ 1600018 h 1600017"/>
                <a:gd name="connsiteX29" fmla="*/ 329451 w 11218359"/>
                <a:gd name="connsiteY29" fmla="*/ 1600018 h 1600017"/>
                <a:gd name="connsiteX30" fmla="*/ 340890 w 11218359"/>
                <a:gd name="connsiteY30" fmla="*/ 1600018 h 1600017"/>
                <a:gd name="connsiteX31" fmla="*/ 352330 w 11218359"/>
                <a:gd name="connsiteY31" fmla="*/ 1600018 h 1600017"/>
                <a:gd name="connsiteX32" fmla="*/ 363769 w 11218359"/>
                <a:gd name="connsiteY32" fmla="*/ 1600018 h 1600017"/>
                <a:gd name="connsiteX33" fmla="*/ 375209 w 11218359"/>
                <a:gd name="connsiteY33" fmla="*/ 1600018 h 1600017"/>
                <a:gd name="connsiteX34" fmla="*/ 386648 w 11218359"/>
                <a:gd name="connsiteY34" fmla="*/ 1600018 h 1600017"/>
                <a:gd name="connsiteX35" fmla="*/ 398088 w 11218359"/>
                <a:gd name="connsiteY35" fmla="*/ 1600018 h 1600017"/>
                <a:gd name="connsiteX36" fmla="*/ 409527 w 11218359"/>
                <a:gd name="connsiteY36" fmla="*/ 1600018 h 1600017"/>
                <a:gd name="connsiteX37" fmla="*/ 420967 w 11218359"/>
                <a:gd name="connsiteY37" fmla="*/ 1600018 h 1600017"/>
                <a:gd name="connsiteX38" fmla="*/ 432406 w 11218359"/>
                <a:gd name="connsiteY38" fmla="*/ 1600018 h 1600017"/>
                <a:gd name="connsiteX39" fmla="*/ 443846 w 11218359"/>
                <a:gd name="connsiteY39" fmla="*/ 1600018 h 1600017"/>
                <a:gd name="connsiteX40" fmla="*/ 455285 w 11218359"/>
                <a:gd name="connsiteY40" fmla="*/ 1600018 h 1600017"/>
                <a:gd name="connsiteX41" fmla="*/ 466725 w 11218359"/>
                <a:gd name="connsiteY41" fmla="*/ 1600018 h 1600017"/>
                <a:gd name="connsiteX42" fmla="*/ 478165 w 11218359"/>
                <a:gd name="connsiteY42" fmla="*/ 1600018 h 1600017"/>
                <a:gd name="connsiteX43" fmla="*/ 489604 w 11218359"/>
                <a:gd name="connsiteY43" fmla="*/ 1600018 h 1600017"/>
                <a:gd name="connsiteX44" fmla="*/ 501044 w 11218359"/>
                <a:gd name="connsiteY44" fmla="*/ 1600018 h 1600017"/>
                <a:gd name="connsiteX45" fmla="*/ 512483 w 11218359"/>
                <a:gd name="connsiteY45" fmla="*/ 1600018 h 1600017"/>
                <a:gd name="connsiteX46" fmla="*/ 523923 w 11218359"/>
                <a:gd name="connsiteY46" fmla="*/ 1600018 h 1600017"/>
                <a:gd name="connsiteX47" fmla="*/ 535362 w 11218359"/>
                <a:gd name="connsiteY47" fmla="*/ 1600018 h 1600017"/>
                <a:gd name="connsiteX48" fmla="*/ 546802 w 11218359"/>
                <a:gd name="connsiteY48" fmla="*/ 1600018 h 1600017"/>
                <a:gd name="connsiteX49" fmla="*/ 558241 w 11218359"/>
                <a:gd name="connsiteY49" fmla="*/ 1600018 h 1600017"/>
                <a:gd name="connsiteX50" fmla="*/ 569681 w 11218359"/>
                <a:gd name="connsiteY50" fmla="*/ 1600018 h 1600017"/>
                <a:gd name="connsiteX51" fmla="*/ 581120 w 11218359"/>
                <a:gd name="connsiteY51" fmla="*/ 1600018 h 1600017"/>
                <a:gd name="connsiteX52" fmla="*/ 592560 w 11218359"/>
                <a:gd name="connsiteY52" fmla="*/ 1600018 h 1600017"/>
                <a:gd name="connsiteX53" fmla="*/ 603999 w 11218359"/>
                <a:gd name="connsiteY53" fmla="*/ 1600018 h 1600017"/>
                <a:gd name="connsiteX54" fmla="*/ 615439 w 11218359"/>
                <a:gd name="connsiteY54" fmla="*/ 1600018 h 1600017"/>
                <a:gd name="connsiteX55" fmla="*/ 626878 w 11218359"/>
                <a:gd name="connsiteY55" fmla="*/ 1600018 h 1600017"/>
                <a:gd name="connsiteX56" fmla="*/ 638318 w 11218359"/>
                <a:gd name="connsiteY56" fmla="*/ 1600018 h 1600017"/>
                <a:gd name="connsiteX57" fmla="*/ 649757 w 11218359"/>
                <a:gd name="connsiteY57" fmla="*/ 1600018 h 1600017"/>
                <a:gd name="connsiteX58" fmla="*/ 661192 w 11218359"/>
                <a:gd name="connsiteY58" fmla="*/ 1600018 h 1600017"/>
                <a:gd name="connsiteX59" fmla="*/ 672632 w 11218359"/>
                <a:gd name="connsiteY59" fmla="*/ 1600018 h 1600017"/>
                <a:gd name="connsiteX60" fmla="*/ 684071 w 11218359"/>
                <a:gd name="connsiteY60" fmla="*/ 1600018 h 1600017"/>
                <a:gd name="connsiteX61" fmla="*/ 695511 w 11218359"/>
                <a:gd name="connsiteY61" fmla="*/ 1600018 h 1600017"/>
                <a:gd name="connsiteX62" fmla="*/ 706950 w 11218359"/>
                <a:gd name="connsiteY62" fmla="*/ 1600018 h 1600017"/>
                <a:gd name="connsiteX63" fmla="*/ 718390 w 11218359"/>
                <a:gd name="connsiteY63" fmla="*/ 1600018 h 1600017"/>
                <a:gd name="connsiteX64" fmla="*/ 729829 w 11218359"/>
                <a:gd name="connsiteY64" fmla="*/ 1600018 h 1600017"/>
                <a:gd name="connsiteX65" fmla="*/ 741269 w 11218359"/>
                <a:gd name="connsiteY65" fmla="*/ 1600018 h 1600017"/>
                <a:gd name="connsiteX66" fmla="*/ 752708 w 11218359"/>
                <a:gd name="connsiteY66" fmla="*/ 1600018 h 1600017"/>
                <a:gd name="connsiteX67" fmla="*/ 764148 w 11218359"/>
                <a:gd name="connsiteY67" fmla="*/ 1600018 h 1600017"/>
                <a:gd name="connsiteX68" fmla="*/ 775587 w 11218359"/>
                <a:gd name="connsiteY68" fmla="*/ 1600018 h 1600017"/>
                <a:gd name="connsiteX69" fmla="*/ 787027 w 11218359"/>
                <a:gd name="connsiteY69" fmla="*/ 1600018 h 1600017"/>
                <a:gd name="connsiteX70" fmla="*/ 798467 w 11218359"/>
                <a:gd name="connsiteY70" fmla="*/ 1600018 h 1600017"/>
                <a:gd name="connsiteX71" fmla="*/ 809906 w 11218359"/>
                <a:gd name="connsiteY71" fmla="*/ 1600018 h 1600017"/>
                <a:gd name="connsiteX72" fmla="*/ 821346 w 11218359"/>
                <a:gd name="connsiteY72" fmla="*/ 1600018 h 1600017"/>
                <a:gd name="connsiteX73" fmla="*/ 832785 w 11218359"/>
                <a:gd name="connsiteY73" fmla="*/ 1600018 h 1600017"/>
                <a:gd name="connsiteX74" fmla="*/ 844225 w 11218359"/>
                <a:gd name="connsiteY74" fmla="*/ 1600018 h 1600017"/>
                <a:gd name="connsiteX75" fmla="*/ 855664 w 11218359"/>
                <a:gd name="connsiteY75" fmla="*/ 1600018 h 1600017"/>
                <a:gd name="connsiteX76" fmla="*/ 867104 w 11218359"/>
                <a:gd name="connsiteY76" fmla="*/ 1600018 h 1600017"/>
                <a:gd name="connsiteX77" fmla="*/ 878543 w 11218359"/>
                <a:gd name="connsiteY77" fmla="*/ 1600018 h 1600017"/>
                <a:gd name="connsiteX78" fmla="*/ 889983 w 11218359"/>
                <a:gd name="connsiteY78" fmla="*/ 1600018 h 1600017"/>
                <a:gd name="connsiteX79" fmla="*/ 901422 w 11218359"/>
                <a:gd name="connsiteY79" fmla="*/ 1600018 h 1600017"/>
                <a:gd name="connsiteX80" fmla="*/ 912862 w 11218359"/>
                <a:gd name="connsiteY80" fmla="*/ 1600018 h 1600017"/>
                <a:gd name="connsiteX81" fmla="*/ 924301 w 11218359"/>
                <a:gd name="connsiteY81" fmla="*/ 1600018 h 1600017"/>
                <a:gd name="connsiteX82" fmla="*/ 935741 w 11218359"/>
                <a:gd name="connsiteY82" fmla="*/ 1600018 h 1600017"/>
                <a:gd name="connsiteX83" fmla="*/ 947180 w 11218359"/>
                <a:gd name="connsiteY83" fmla="*/ 1600018 h 1600017"/>
                <a:gd name="connsiteX84" fmla="*/ 958620 w 11218359"/>
                <a:gd name="connsiteY84" fmla="*/ 1600018 h 1600017"/>
                <a:gd name="connsiteX85" fmla="*/ 970059 w 11218359"/>
                <a:gd name="connsiteY85" fmla="*/ 1600018 h 1600017"/>
                <a:gd name="connsiteX86" fmla="*/ 981499 w 11218359"/>
                <a:gd name="connsiteY86" fmla="*/ 1600018 h 1600017"/>
                <a:gd name="connsiteX87" fmla="*/ 992938 w 11218359"/>
                <a:gd name="connsiteY87" fmla="*/ 1600018 h 1600017"/>
                <a:gd name="connsiteX88" fmla="*/ 1004378 w 11218359"/>
                <a:gd name="connsiteY88" fmla="*/ 1600018 h 1600017"/>
                <a:gd name="connsiteX89" fmla="*/ 1015818 w 11218359"/>
                <a:gd name="connsiteY89" fmla="*/ 1600018 h 1600017"/>
                <a:gd name="connsiteX90" fmla="*/ 1027257 w 11218359"/>
                <a:gd name="connsiteY90" fmla="*/ 1600018 h 1600017"/>
                <a:gd name="connsiteX91" fmla="*/ 1038697 w 11218359"/>
                <a:gd name="connsiteY91" fmla="*/ 1600018 h 1600017"/>
                <a:gd name="connsiteX92" fmla="*/ 1050136 w 11218359"/>
                <a:gd name="connsiteY92" fmla="*/ 1600018 h 1600017"/>
                <a:gd name="connsiteX93" fmla="*/ 1061576 w 11218359"/>
                <a:gd name="connsiteY93" fmla="*/ 1600018 h 1600017"/>
                <a:gd name="connsiteX94" fmla="*/ 1073015 w 11218359"/>
                <a:gd name="connsiteY94" fmla="*/ 1600018 h 1600017"/>
                <a:gd name="connsiteX95" fmla="*/ 1084455 w 11218359"/>
                <a:gd name="connsiteY95" fmla="*/ 1600018 h 1600017"/>
                <a:gd name="connsiteX96" fmla="*/ 1095894 w 11218359"/>
                <a:gd name="connsiteY96" fmla="*/ 1600018 h 1600017"/>
                <a:gd name="connsiteX97" fmla="*/ 1107334 w 11218359"/>
                <a:gd name="connsiteY97" fmla="*/ 1600018 h 1600017"/>
                <a:gd name="connsiteX98" fmla="*/ 1118773 w 11218359"/>
                <a:gd name="connsiteY98" fmla="*/ 1600018 h 1600017"/>
                <a:gd name="connsiteX99" fmla="*/ 1130213 w 11218359"/>
                <a:gd name="connsiteY99" fmla="*/ 1600018 h 1600017"/>
                <a:gd name="connsiteX100" fmla="*/ 1141652 w 11218359"/>
                <a:gd name="connsiteY100" fmla="*/ 1600018 h 1600017"/>
                <a:gd name="connsiteX101" fmla="*/ 1153092 w 11218359"/>
                <a:gd name="connsiteY101" fmla="*/ 1600018 h 1600017"/>
                <a:gd name="connsiteX102" fmla="*/ 1164531 w 11218359"/>
                <a:gd name="connsiteY102" fmla="*/ 1600018 h 1600017"/>
                <a:gd name="connsiteX103" fmla="*/ 1175971 w 11218359"/>
                <a:gd name="connsiteY103" fmla="*/ 1600018 h 1600017"/>
                <a:gd name="connsiteX104" fmla="*/ 1187406 w 11218359"/>
                <a:gd name="connsiteY104" fmla="*/ 1600018 h 1600017"/>
                <a:gd name="connsiteX105" fmla="*/ 1198845 w 11218359"/>
                <a:gd name="connsiteY105" fmla="*/ 1600018 h 1600017"/>
                <a:gd name="connsiteX106" fmla="*/ 1210285 w 11218359"/>
                <a:gd name="connsiteY106" fmla="*/ 1600018 h 1600017"/>
                <a:gd name="connsiteX107" fmla="*/ 1221724 w 11218359"/>
                <a:gd name="connsiteY107" fmla="*/ 1600018 h 1600017"/>
                <a:gd name="connsiteX108" fmla="*/ 1233164 w 11218359"/>
                <a:gd name="connsiteY108" fmla="*/ 1600018 h 1600017"/>
                <a:gd name="connsiteX109" fmla="*/ 1244603 w 11218359"/>
                <a:gd name="connsiteY109" fmla="*/ 1600018 h 1600017"/>
                <a:gd name="connsiteX110" fmla="*/ 1256043 w 11218359"/>
                <a:gd name="connsiteY110" fmla="*/ 1600018 h 1600017"/>
                <a:gd name="connsiteX111" fmla="*/ 1267482 w 11218359"/>
                <a:gd name="connsiteY111" fmla="*/ 1600018 h 1600017"/>
                <a:gd name="connsiteX112" fmla="*/ 1278922 w 11218359"/>
                <a:gd name="connsiteY112" fmla="*/ 1600018 h 1600017"/>
                <a:gd name="connsiteX113" fmla="*/ 1290361 w 11218359"/>
                <a:gd name="connsiteY113" fmla="*/ 1600018 h 1600017"/>
                <a:gd name="connsiteX114" fmla="*/ 1301801 w 11218359"/>
                <a:gd name="connsiteY114" fmla="*/ 1600018 h 1600017"/>
                <a:gd name="connsiteX115" fmla="*/ 1313240 w 11218359"/>
                <a:gd name="connsiteY115" fmla="*/ 1600018 h 1600017"/>
                <a:gd name="connsiteX116" fmla="*/ 1324680 w 11218359"/>
                <a:gd name="connsiteY116" fmla="*/ 1600018 h 1600017"/>
                <a:gd name="connsiteX117" fmla="*/ 1336120 w 11218359"/>
                <a:gd name="connsiteY117" fmla="*/ 1600018 h 1600017"/>
                <a:gd name="connsiteX118" fmla="*/ 1347559 w 11218359"/>
                <a:gd name="connsiteY118" fmla="*/ 1600018 h 1600017"/>
                <a:gd name="connsiteX119" fmla="*/ 1358999 w 11218359"/>
                <a:gd name="connsiteY119" fmla="*/ 1600018 h 1600017"/>
                <a:gd name="connsiteX120" fmla="*/ 1370438 w 11218359"/>
                <a:gd name="connsiteY120" fmla="*/ 1600018 h 1600017"/>
                <a:gd name="connsiteX121" fmla="*/ 1381878 w 11218359"/>
                <a:gd name="connsiteY121" fmla="*/ 1600018 h 1600017"/>
                <a:gd name="connsiteX122" fmla="*/ 1393317 w 11218359"/>
                <a:gd name="connsiteY122" fmla="*/ 1600018 h 1600017"/>
                <a:gd name="connsiteX123" fmla="*/ 1404757 w 11218359"/>
                <a:gd name="connsiteY123" fmla="*/ 1600018 h 1600017"/>
                <a:gd name="connsiteX124" fmla="*/ 1416196 w 11218359"/>
                <a:gd name="connsiteY124" fmla="*/ 1600018 h 1600017"/>
                <a:gd name="connsiteX125" fmla="*/ 1427636 w 11218359"/>
                <a:gd name="connsiteY125" fmla="*/ 1600018 h 1600017"/>
                <a:gd name="connsiteX126" fmla="*/ 1439075 w 11218359"/>
                <a:gd name="connsiteY126" fmla="*/ 1600018 h 1600017"/>
                <a:gd name="connsiteX127" fmla="*/ 1450515 w 11218359"/>
                <a:gd name="connsiteY127" fmla="*/ 1600018 h 1600017"/>
                <a:gd name="connsiteX128" fmla="*/ 1461954 w 11218359"/>
                <a:gd name="connsiteY128" fmla="*/ 1600018 h 1600017"/>
                <a:gd name="connsiteX129" fmla="*/ 1473394 w 11218359"/>
                <a:gd name="connsiteY129" fmla="*/ 1600018 h 1600017"/>
                <a:gd name="connsiteX130" fmla="*/ 1484833 w 11218359"/>
                <a:gd name="connsiteY130" fmla="*/ 1600018 h 1600017"/>
                <a:gd name="connsiteX131" fmla="*/ 1496273 w 11218359"/>
                <a:gd name="connsiteY131" fmla="*/ 1600018 h 1600017"/>
                <a:gd name="connsiteX132" fmla="*/ 1507712 w 11218359"/>
                <a:gd name="connsiteY132" fmla="*/ 1600018 h 1600017"/>
                <a:gd name="connsiteX133" fmla="*/ 1519152 w 11218359"/>
                <a:gd name="connsiteY133" fmla="*/ 1600018 h 1600017"/>
                <a:gd name="connsiteX134" fmla="*/ 1530591 w 11218359"/>
                <a:gd name="connsiteY134" fmla="*/ 1600018 h 1600017"/>
                <a:gd name="connsiteX135" fmla="*/ 1542031 w 11218359"/>
                <a:gd name="connsiteY135" fmla="*/ 1600018 h 1600017"/>
                <a:gd name="connsiteX136" fmla="*/ 1553471 w 11218359"/>
                <a:gd name="connsiteY136" fmla="*/ 1600018 h 1600017"/>
                <a:gd name="connsiteX137" fmla="*/ 1564910 w 11218359"/>
                <a:gd name="connsiteY137" fmla="*/ 1600018 h 1600017"/>
                <a:gd name="connsiteX138" fmla="*/ 1576349 w 11218359"/>
                <a:gd name="connsiteY138" fmla="*/ 1600018 h 1600017"/>
                <a:gd name="connsiteX139" fmla="*/ 1587789 w 11218359"/>
                <a:gd name="connsiteY139" fmla="*/ 1600018 h 1600017"/>
                <a:gd name="connsiteX140" fmla="*/ 1599229 w 11218359"/>
                <a:gd name="connsiteY140" fmla="*/ 1600018 h 1600017"/>
                <a:gd name="connsiteX141" fmla="*/ 1610668 w 11218359"/>
                <a:gd name="connsiteY141" fmla="*/ 1600018 h 1600017"/>
                <a:gd name="connsiteX142" fmla="*/ 1622107 w 11218359"/>
                <a:gd name="connsiteY142" fmla="*/ 1600018 h 1600017"/>
                <a:gd name="connsiteX143" fmla="*/ 1633547 w 11218359"/>
                <a:gd name="connsiteY143" fmla="*/ 1600018 h 1600017"/>
                <a:gd name="connsiteX144" fmla="*/ 1644987 w 11218359"/>
                <a:gd name="connsiteY144" fmla="*/ 1600018 h 1600017"/>
                <a:gd name="connsiteX145" fmla="*/ 1656426 w 11218359"/>
                <a:gd name="connsiteY145" fmla="*/ 1600018 h 1600017"/>
                <a:gd name="connsiteX146" fmla="*/ 1667866 w 11218359"/>
                <a:gd name="connsiteY146" fmla="*/ 1600018 h 1600017"/>
                <a:gd name="connsiteX147" fmla="*/ 1679305 w 11218359"/>
                <a:gd name="connsiteY147" fmla="*/ 1600018 h 1600017"/>
                <a:gd name="connsiteX148" fmla="*/ 1690745 w 11218359"/>
                <a:gd name="connsiteY148" fmla="*/ 1600018 h 1600017"/>
                <a:gd name="connsiteX149" fmla="*/ 1702184 w 11218359"/>
                <a:gd name="connsiteY149" fmla="*/ 1600018 h 1600017"/>
                <a:gd name="connsiteX150" fmla="*/ 1713619 w 11218359"/>
                <a:gd name="connsiteY150" fmla="*/ 1600018 h 1600017"/>
                <a:gd name="connsiteX151" fmla="*/ 1725063 w 11218359"/>
                <a:gd name="connsiteY151" fmla="*/ 1600018 h 1600017"/>
                <a:gd name="connsiteX152" fmla="*/ 1736498 w 11218359"/>
                <a:gd name="connsiteY152" fmla="*/ 1600018 h 1600017"/>
                <a:gd name="connsiteX153" fmla="*/ 1747938 w 11218359"/>
                <a:gd name="connsiteY153" fmla="*/ 1600018 h 1600017"/>
                <a:gd name="connsiteX154" fmla="*/ 1759377 w 11218359"/>
                <a:gd name="connsiteY154" fmla="*/ 1600018 h 1600017"/>
                <a:gd name="connsiteX155" fmla="*/ 1770817 w 11218359"/>
                <a:gd name="connsiteY155" fmla="*/ 1600018 h 1600017"/>
                <a:gd name="connsiteX156" fmla="*/ 1782256 w 11218359"/>
                <a:gd name="connsiteY156" fmla="*/ 1600018 h 1600017"/>
                <a:gd name="connsiteX157" fmla="*/ 1793696 w 11218359"/>
                <a:gd name="connsiteY157" fmla="*/ 1600018 h 1600017"/>
                <a:gd name="connsiteX158" fmla="*/ 1805135 w 11218359"/>
                <a:gd name="connsiteY158" fmla="*/ 1600018 h 1600017"/>
                <a:gd name="connsiteX159" fmla="*/ 1816575 w 11218359"/>
                <a:gd name="connsiteY159" fmla="*/ 1600018 h 1600017"/>
                <a:gd name="connsiteX160" fmla="*/ 1828014 w 11218359"/>
                <a:gd name="connsiteY160" fmla="*/ 1600018 h 1600017"/>
                <a:gd name="connsiteX161" fmla="*/ 1839454 w 11218359"/>
                <a:gd name="connsiteY161" fmla="*/ 1600018 h 1600017"/>
                <a:gd name="connsiteX162" fmla="*/ 1850893 w 11218359"/>
                <a:gd name="connsiteY162" fmla="*/ 1600018 h 1600017"/>
                <a:gd name="connsiteX163" fmla="*/ 1862333 w 11218359"/>
                <a:gd name="connsiteY163" fmla="*/ 1600018 h 1600017"/>
                <a:gd name="connsiteX164" fmla="*/ 1873772 w 11218359"/>
                <a:gd name="connsiteY164" fmla="*/ 1600018 h 1600017"/>
                <a:gd name="connsiteX165" fmla="*/ 1885212 w 11218359"/>
                <a:gd name="connsiteY165" fmla="*/ 1600018 h 1600017"/>
                <a:gd name="connsiteX166" fmla="*/ 1896651 w 11218359"/>
                <a:gd name="connsiteY166" fmla="*/ 1600018 h 1600017"/>
                <a:gd name="connsiteX167" fmla="*/ 1908091 w 11218359"/>
                <a:gd name="connsiteY167" fmla="*/ 1600018 h 1600017"/>
                <a:gd name="connsiteX168" fmla="*/ 1919531 w 11218359"/>
                <a:gd name="connsiteY168" fmla="*/ 1600018 h 1600017"/>
                <a:gd name="connsiteX169" fmla="*/ 1930970 w 11218359"/>
                <a:gd name="connsiteY169" fmla="*/ 1600018 h 1600017"/>
                <a:gd name="connsiteX170" fmla="*/ 1942409 w 11218359"/>
                <a:gd name="connsiteY170" fmla="*/ 1600018 h 1600017"/>
                <a:gd name="connsiteX171" fmla="*/ 1953849 w 11218359"/>
                <a:gd name="connsiteY171" fmla="*/ 1600018 h 1600017"/>
                <a:gd name="connsiteX172" fmla="*/ 1965289 w 11218359"/>
                <a:gd name="connsiteY172" fmla="*/ 1600018 h 1600017"/>
                <a:gd name="connsiteX173" fmla="*/ 1976728 w 11218359"/>
                <a:gd name="connsiteY173" fmla="*/ 1600018 h 1600017"/>
                <a:gd name="connsiteX174" fmla="*/ 1988168 w 11218359"/>
                <a:gd name="connsiteY174" fmla="*/ 1600018 h 1600017"/>
                <a:gd name="connsiteX175" fmla="*/ 1999607 w 11218359"/>
                <a:gd name="connsiteY175" fmla="*/ 1600018 h 1600017"/>
                <a:gd name="connsiteX176" fmla="*/ 2011047 w 11218359"/>
                <a:gd name="connsiteY176" fmla="*/ 1600018 h 1600017"/>
                <a:gd name="connsiteX177" fmla="*/ 2022486 w 11218359"/>
                <a:gd name="connsiteY177" fmla="*/ 1600018 h 1600017"/>
                <a:gd name="connsiteX178" fmla="*/ 2033926 w 11218359"/>
                <a:gd name="connsiteY178" fmla="*/ 1600018 h 1600017"/>
                <a:gd name="connsiteX179" fmla="*/ 2045365 w 11218359"/>
                <a:gd name="connsiteY179" fmla="*/ 1600018 h 1600017"/>
                <a:gd name="connsiteX180" fmla="*/ 2056805 w 11218359"/>
                <a:gd name="connsiteY180" fmla="*/ 1600018 h 1600017"/>
                <a:gd name="connsiteX181" fmla="*/ 2068244 w 11218359"/>
                <a:gd name="connsiteY181" fmla="*/ 1600018 h 1600017"/>
                <a:gd name="connsiteX182" fmla="*/ 2079684 w 11218359"/>
                <a:gd name="connsiteY182" fmla="*/ 1600018 h 1600017"/>
                <a:gd name="connsiteX183" fmla="*/ 2091123 w 11218359"/>
                <a:gd name="connsiteY183" fmla="*/ 1600018 h 1600017"/>
                <a:gd name="connsiteX184" fmla="*/ 2102563 w 11218359"/>
                <a:gd name="connsiteY184" fmla="*/ 1600018 h 1600017"/>
                <a:gd name="connsiteX185" fmla="*/ 2114002 w 11218359"/>
                <a:gd name="connsiteY185" fmla="*/ 1600018 h 1600017"/>
                <a:gd name="connsiteX186" fmla="*/ 2125442 w 11218359"/>
                <a:gd name="connsiteY186" fmla="*/ 1600018 h 1600017"/>
                <a:gd name="connsiteX187" fmla="*/ 2136882 w 11218359"/>
                <a:gd name="connsiteY187" fmla="*/ 1600018 h 1600017"/>
                <a:gd name="connsiteX188" fmla="*/ 2148321 w 11218359"/>
                <a:gd name="connsiteY188" fmla="*/ 1600018 h 1600017"/>
                <a:gd name="connsiteX189" fmla="*/ 2159760 w 11218359"/>
                <a:gd name="connsiteY189" fmla="*/ 1600018 h 1600017"/>
                <a:gd name="connsiteX190" fmla="*/ 2171200 w 11218359"/>
                <a:gd name="connsiteY190" fmla="*/ 1600018 h 1600017"/>
                <a:gd name="connsiteX191" fmla="*/ 2182640 w 11218359"/>
                <a:gd name="connsiteY191" fmla="*/ 1600018 h 1600017"/>
                <a:gd name="connsiteX192" fmla="*/ 2194079 w 11218359"/>
                <a:gd name="connsiteY192" fmla="*/ 1600018 h 1600017"/>
                <a:gd name="connsiteX193" fmla="*/ 2205519 w 11218359"/>
                <a:gd name="connsiteY193" fmla="*/ 1600018 h 1600017"/>
                <a:gd name="connsiteX194" fmla="*/ 2216958 w 11218359"/>
                <a:gd name="connsiteY194" fmla="*/ 1600018 h 1600017"/>
                <a:gd name="connsiteX195" fmla="*/ 2228393 w 11218359"/>
                <a:gd name="connsiteY195" fmla="*/ 1600018 h 1600017"/>
                <a:gd name="connsiteX196" fmla="*/ 2239837 w 11218359"/>
                <a:gd name="connsiteY196" fmla="*/ 1600018 h 1600017"/>
                <a:gd name="connsiteX197" fmla="*/ 2251272 w 11218359"/>
                <a:gd name="connsiteY197" fmla="*/ 1600018 h 1600017"/>
                <a:gd name="connsiteX198" fmla="*/ 2262716 w 11218359"/>
                <a:gd name="connsiteY198" fmla="*/ 1600018 h 1600017"/>
                <a:gd name="connsiteX199" fmla="*/ 2274151 w 11218359"/>
                <a:gd name="connsiteY199" fmla="*/ 1600018 h 1600017"/>
                <a:gd name="connsiteX200" fmla="*/ 2285591 w 11218359"/>
                <a:gd name="connsiteY200" fmla="*/ 1600018 h 1600017"/>
                <a:gd name="connsiteX201" fmla="*/ 2297030 w 11218359"/>
                <a:gd name="connsiteY201" fmla="*/ 1600018 h 1600017"/>
                <a:gd name="connsiteX202" fmla="*/ 2308470 w 11218359"/>
                <a:gd name="connsiteY202" fmla="*/ 1600018 h 1600017"/>
                <a:gd name="connsiteX203" fmla="*/ 2319909 w 11218359"/>
                <a:gd name="connsiteY203" fmla="*/ 1600018 h 1600017"/>
                <a:gd name="connsiteX204" fmla="*/ 2331349 w 11218359"/>
                <a:gd name="connsiteY204" fmla="*/ 1600018 h 1600017"/>
                <a:gd name="connsiteX205" fmla="*/ 2342788 w 11218359"/>
                <a:gd name="connsiteY205" fmla="*/ 1600018 h 1600017"/>
                <a:gd name="connsiteX206" fmla="*/ 2354228 w 11218359"/>
                <a:gd name="connsiteY206" fmla="*/ 1600018 h 1600017"/>
                <a:gd name="connsiteX207" fmla="*/ 2365667 w 11218359"/>
                <a:gd name="connsiteY207" fmla="*/ 1600018 h 1600017"/>
                <a:gd name="connsiteX208" fmla="*/ 2377107 w 11218359"/>
                <a:gd name="connsiteY208" fmla="*/ 1600018 h 1600017"/>
                <a:gd name="connsiteX209" fmla="*/ 2388546 w 11218359"/>
                <a:gd name="connsiteY209" fmla="*/ 1600018 h 1600017"/>
                <a:gd name="connsiteX210" fmla="*/ 2399986 w 11218359"/>
                <a:gd name="connsiteY210" fmla="*/ 1600018 h 1600017"/>
                <a:gd name="connsiteX211" fmla="*/ 2411425 w 11218359"/>
                <a:gd name="connsiteY211" fmla="*/ 1600018 h 1600017"/>
                <a:gd name="connsiteX212" fmla="*/ 2422865 w 11218359"/>
                <a:gd name="connsiteY212" fmla="*/ 1600018 h 1600017"/>
                <a:gd name="connsiteX213" fmla="*/ 2434304 w 11218359"/>
                <a:gd name="connsiteY213" fmla="*/ 1600018 h 1600017"/>
                <a:gd name="connsiteX214" fmla="*/ 2445744 w 11218359"/>
                <a:gd name="connsiteY214" fmla="*/ 1600018 h 1600017"/>
                <a:gd name="connsiteX215" fmla="*/ 2457184 w 11218359"/>
                <a:gd name="connsiteY215" fmla="*/ 1600018 h 1600017"/>
                <a:gd name="connsiteX216" fmla="*/ 2468623 w 11218359"/>
                <a:gd name="connsiteY216" fmla="*/ 1600018 h 1600017"/>
                <a:gd name="connsiteX217" fmla="*/ 2480062 w 11218359"/>
                <a:gd name="connsiteY217" fmla="*/ 1600018 h 1600017"/>
                <a:gd name="connsiteX218" fmla="*/ 2491502 w 11218359"/>
                <a:gd name="connsiteY218" fmla="*/ 1600018 h 1600017"/>
                <a:gd name="connsiteX219" fmla="*/ 2502942 w 11218359"/>
                <a:gd name="connsiteY219" fmla="*/ 1600018 h 1600017"/>
                <a:gd name="connsiteX220" fmla="*/ 2514381 w 11218359"/>
                <a:gd name="connsiteY220" fmla="*/ 1600018 h 1600017"/>
                <a:gd name="connsiteX221" fmla="*/ 2525821 w 11218359"/>
                <a:gd name="connsiteY221" fmla="*/ 1600018 h 1600017"/>
                <a:gd name="connsiteX222" fmla="*/ 2537260 w 11218359"/>
                <a:gd name="connsiteY222" fmla="*/ 1600018 h 1600017"/>
                <a:gd name="connsiteX223" fmla="*/ 2548700 w 11218359"/>
                <a:gd name="connsiteY223" fmla="*/ 1600018 h 1600017"/>
                <a:gd name="connsiteX224" fmla="*/ 2560139 w 11218359"/>
                <a:gd name="connsiteY224" fmla="*/ 1600018 h 1600017"/>
                <a:gd name="connsiteX225" fmla="*/ 2571579 w 11218359"/>
                <a:gd name="connsiteY225" fmla="*/ 1600018 h 1600017"/>
                <a:gd name="connsiteX226" fmla="*/ 2583018 w 11218359"/>
                <a:gd name="connsiteY226" fmla="*/ 1600018 h 1600017"/>
                <a:gd name="connsiteX227" fmla="*/ 2594458 w 11218359"/>
                <a:gd name="connsiteY227" fmla="*/ 1600018 h 1600017"/>
                <a:gd name="connsiteX228" fmla="*/ 2605897 w 11218359"/>
                <a:gd name="connsiteY228" fmla="*/ 1600018 h 1600017"/>
                <a:gd name="connsiteX229" fmla="*/ 2617337 w 11218359"/>
                <a:gd name="connsiteY229" fmla="*/ 1600018 h 1600017"/>
                <a:gd name="connsiteX230" fmla="*/ 2628776 w 11218359"/>
                <a:gd name="connsiteY230" fmla="*/ 1600018 h 1600017"/>
                <a:gd name="connsiteX231" fmla="*/ 2640216 w 11218359"/>
                <a:gd name="connsiteY231" fmla="*/ 1600018 h 1600017"/>
                <a:gd name="connsiteX232" fmla="*/ 2651655 w 11218359"/>
                <a:gd name="connsiteY232" fmla="*/ 1600018 h 1600017"/>
                <a:gd name="connsiteX233" fmla="*/ 2663095 w 11218359"/>
                <a:gd name="connsiteY233" fmla="*/ 1600018 h 1600017"/>
                <a:gd name="connsiteX234" fmla="*/ 2674535 w 11218359"/>
                <a:gd name="connsiteY234" fmla="*/ 1600018 h 1600017"/>
                <a:gd name="connsiteX235" fmla="*/ 2685974 w 11218359"/>
                <a:gd name="connsiteY235" fmla="*/ 1600018 h 1600017"/>
                <a:gd name="connsiteX236" fmla="*/ 2697413 w 11218359"/>
                <a:gd name="connsiteY236" fmla="*/ 1600018 h 1600017"/>
                <a:gd name="connsiteX237" fmla="*/ 2708853 w 11218359"/>
                <a:gd name="connsiteY237" fmla="*/ 1600018 h 1600017"/>
                <a:gd name="connsiteX238" fmla="*/ 2720293 w 11218359"/>
                <a:gd name="connsiteY238" fmla="*/ 1600018 h 1600017"/>
                <a:gd name="connsiteX239" fmla="*/ 2731727 w 11218359"/>
                <a:gd name="connsiteY239" fmla="*/ 1600018 h 1600017"/>
                <a:gd name="connsiteX240" fmla="*/ 2743172 w 11218359"/>
                <a:gd name="connsiteY240" fmla="*/ 1600018 h 1600017"/>
                <a:gd name="connsiteX241" fmla="*/ 2754611 w 11218359"/>
                <a:gd name="connsiteY241" fmla="*/ 1600018 h 1600017"/>
                <a:gd name="connsiteX242" fmla="*/ 2766046 w 11218359"/>
                <a:gd name="connsiteY242" fmla="*/ 1600018 h 1600017"/>
                <a:gd name="connsiteX243" fmla="*/ 2777490 w 11218359"/>
                <a:gd name="connsiteY243" fmla="*/ 1600018 h 1600017"/>
                <a:gd name="connsiteX244" fmla="*/ 2788925 w 11218359"/>
                <a:gd name="connsiteY244" fmla="*/ 1600018 h 1600017"/>
                <a:gd name="connsiteX245" fmla="*/ 2800364 w 11218359"/>
                <a:gd name="connsiteY245" fmla="*/ 1600018 h 1600017"/>
                <a:gd name="connsiteX246" fmla="*/ 2811804 w 11218359"/>
                <a:gd name="connsiteY246" fmla="*/ 1600018 h 1600017"/>
                <a:gd name="connsiteX247" fmla="*/ 2823243 w 11218359"/>
                <a:gd name="connsiteY247" fmla="*/ 1600018 h 1600017"/>
                <a:gd name="connsiteX248" fmla="*/ 2834683 w 11218359"/>
                <a:gd name="connsiteY248" fmla="*/ 1600018 h 1600017"/>
                <a:gd name="connsiteX249" fmla="*/ 2846123 w 11218359"/>
                <a:gd name="connsiteY249" fmla="*/ 1600018 h 1600017"/>
                <a:gd name="connsiteX250" fmla="*/ 2857562 w 11218359"/>
                <a:gd name="connsiteY250" fmla="*/ 1600018 h 1600017"/>
                <a:gd name="connsiteX251" fmla="*/ 2869001 w 11218359"/>
                <a:gd name="connsiteY251" fmla="*/ 1600018 h 1600017"/>
                <a:gd name="connsiteX252" fmla="*/ 2880441 w 11218359"/>
                <a:gd name="connsiteY252" fmla="*/ 1600018 h 1600017"/>
                <a:gd name="connsiteX253" fmla="*/ 2891881 w 11218359"/>
                <a:gd name="connsiteY253" fmla="*/ 1600018 h 1600017"/>
                <a:gd name="connsiteX254" fmla="*/ 2903320 w 11218359"/>
                <a:gd name="connsiteY254" fmla="*/ 1600018 h 1600017"/>
                <a:gd name="connsiteX255" fmla="*/ 2914760 w 11218359"/>
                <a:gd name="connsiteY255" fmla="*/ 1600018 h 1600017"/>
                <a:gd name="connsiteX256" fmla="*/ 2926199 w 11218359"/>
                <a:gd name="connsiteY256" fmla="*/ 1600018 h 1600017"/>
                <a:gd name="connsiteX257" fmla="*/ 2937639 w 11218359"/>
                <a:gd name="connsiteY257" fmla="*/ 1600018 h 1600017"/>
                <a:gd name="connsiteX258" fmla="*/ 2949078 w 11218359"/>
                <a:gd name="connsiteY258" fmla="*/ 1600018 h 1600017"/>
                <a:gd name="connsiteX259" fmla="*/ 2960518 w 11218359"/>
                <a:gd name="connsiteY259" fmla="*/ 1600018 h 1600017"/>
                <a:gd name="connsiteX260" fmla="*/ 2971957 w 11218359"/>
                <a:gd name="connsiteY260" fmla="*/ 1600018 h 1600017"/>
                <a:gd name="connsiteX261" fmla="*/ 2983397 w 11218359"/>
                <a:gd name="connsiteY261" fmla="*/ 1600018 h 1600017"/>
                <a:gd name="connsiteX262" fmla="*/ 2994837 w 11218359"/>
                <a:gd name="connsiteY262" fmla="*/ 1600018 h 1600017"/>
                <a:gd name="connsiteX263" fmla="*/ 3006276 w 11218359"/>
                <a:gd name="connsiteY263" fmla="*/ 1600018 h 1600017"/>
                <a:gd name="connsiteX264" fmla="*/ 3017715 w 11218359"/>
                <a:gd name="connsiteY264" fmla="*/ 1600018 h 1600017"/>
                <a:gd name="connsiteX265" fmla="*/ 3029155 w 11218359"/>
                <a:gd name="connsiteY265" fmla="*/ 1600018 h 1600017"/>
                <a:gd name="connsiteX266" fmla="*/ 3040594 w 11218359"/>
                <a:gd name="connsiteY266" fmla="*/ 1600018 h 1600017"/>
                <a:gd name="connsiteX267" fmla="*/ 3052034 w 11218359"/>
                <a:gd name="connsiteY267" fmla="*/ 1600018 h 1600017"/>
                <a:gd name="connsiteX268" fmla="*/ 3063474 w 11218359"/>
                <a:gd name="connsiteY268" fmla="*/ 1600018 h 1600017"/>
                <a:gd name="connsiteX269" fmla="*/ 3074913 w 11218359"/>
                <a:gd name="connsiteY269" fmla="*/ 1600018 h 1600017"/>
                <a:gd name="connsiteX270" fmla="*/ 3086352 w 11218359"/>
                <a:gd name="connsiteY270" fmla="*/ 1600018 h 1600017"/>
                <a:gd name="connsiteX271" fmla="*/ 3097792 w 11218359"/>
                <a:gd name="connsiteY271" fmla="*/ 1600018 h 1600017"/>
                <a:gd name="connsiteX272" fmla="*/ 3109232 w 11218359"/>
                <a:gd name="connsiteY272" fmla="*/ 1600018 h 1600017"/>
                <a:gd name="connsiteX273" fmla="*/ 3120671 w 11218359"/>
                <a:gd name="connsiteY273" fmla="*/ 1600018 h 1600017"/>
                <a:gd name="connsiteX274" fmla="*/ 3132111 w 11218359"/>
                <a:gd name="connsiteY274" fmla="*/ 1600018 h 1600017"/>
                <a:gd name="connsiteX275" fmla="*/ 3143550 w 11218359"/>
                <a:gd name="connsiteY275" fmla="*/ 1600018 h 1600017"/>
                <a:gd name="connsiteX276" fmla="*/ 3154990 w 11218359"/>
                <a:gd name="connsiteY276" fmla="*/ 1600018 h 1600017"/>
                <a:gd name="connsiteX277" fmla="*/ 3166429 w 11218359"/>
                <a:gd name="connsiteY277" fmla="*/ 1600018 h 1600017"/>
                <a:gd name="connsiteX278" fmla="*/ 3177869 w 11218359"/>
                <a:gd name="connsiteY278" fmla="*/ 1600018 h 1600017"/>
                <a:gd name="connsiteX279" fmla="*/ 3189308 w 11218359"/>
                <a:gd name="connsiteY279" fmla="*/ 1600018 h 1600017"/>
                <a:gd name="connsiteX280" fmla="*/ 3200748 w 11218359"/>
                <a:gd name="connsiteY280" fmla="*/ 1600018 h 1600017"/>
                <a:gd name="connsiteX281" fmla="*/ 3212187 w 11218359"/>
                <a:gd name="connsiteY281" fmla="*/ 1600018 h 1600017"/>
                <a:gd name="connsiteX282" fmla="*/ 3223627 w 11218359"/>
                <a:gd name="connsiteY282" fmla="*/ 1600018 h 1600017"/>
                <a:gd name="connsiteX283" fmla="*/ 3235066 w 11218359"/>
                <a:gd name="connsiteY283" fmla="*/ 1600018 h 1600017"/>
                <a:gd name="connsiteX284" fmla="*/ 3246501 w 11218359"/>
                <a:gd name="connsiteY284" fmla="*/ 1600018 h 1600017"/>
                <a:gd name="connsiteX285" fmla="*/ 3257945 w 11218359"/>
                <a:gd name="connsiteY285" fmla="*/ 1600018 h 1600017"/>
                <a:gd name="connsiteX286" fmla="*/ 3269385 w 11218359"/>
                <a:gd name="connsiteY286" fmla="*/ 1600018 h 1600017"/>
                <a:gd name="connsiteX287" fmla="*/ 3280825 w 11218359"/>
                <a:gd name="connsiteY287" fmla="*/ 1600018 h 1600017"/>
                <a:gd name="connsiteX288" fmla="*/ 3292264 w 11218359"/>
                <a:gd name="connsiteY288" fmla="*/ 1600018 h 1600017"/>
                <a:gd name="connsiteX289" fmla="*/ 3303699 w 11218359"/>
                <a:gd name="connsiteY289" fmla="*/ 1600018 h 1600017"/>
                <a:gd name="connsiteX290" fmla="*/ 3315143 w 11218359"/>
                <a:gd name="connsiteY290" fmla="*/ 1600018 h 1600017"/>
                <a:gd name="connsiteX291" fmla="*/ 3326578 w 11218359"/>
                <a:gd name="connsiteY291" fmla="*/ 1600018 h 1600017"/>
                <a:gd name="connsiteX292" fmla="*/ 3338017 w 11218359"/>
                <a:gd name="connsiteY292" fmla="*/ 1600018 h 1600017"/>
                <a:gd name="connsiteX293" fmla="*/ 3349457 w 11218359"/>
                <a:gd name="connsiteY293" fmla="*/ 1600018 h 1600017"/>
                <a:gd name="connsiteX294" fmla="*/ 3360896 w 11218359"/>
                <a:gd name="connsiteY294" fmla="*/ 1600018 h 1600017"/>
                <a:gd name="connsiteX295" fmla="*/ 3372336 w 11218359"/>
                <a:gd name="connsiteY295" fmla="*/ 1600018 h 1600017"/>
                <a:gd name="connsiteX296" fmla="*/ 3383776 w 11218359"/>
                <a:gd name="connsiteY296" fmla="*/ 1600018 h 1600017"/>
                <a:gd name="connsiteX297" fmla="*/ 3395215 w 11218359"/>
                <a:gd name="connsiteY297" fmla="*/ 1600018 h 1600017"/>
                <a:gd name="connsiteX298" fmla="*/ 3406654 w 11218359"/>
                <a:gd name="connsiteY298" fmla="*/ 1600018 h 1600017"/>
                <a:gd name="connsiteX299" fmla="*/ 3418094 w 11218359"/>
                <a:gd name="connsiteY299" fmla="*/ 1600018 h 1600017"/>
                <a:gd name="connsiteX300" fmla="*/ 3429534 w 11218359"/>
                <a:gd name="connsiteY300" fmla="*/ 1600018 h 1600017"/>
                <a:gd name="connsiteX301" fmla="*/ 3440973 w 11218359"/>
                <a:gd name="connsiteY301" fmla="*/ 1600018 h 1600017"/>
                <a:gd name="connsiteX302" fmla="*/ 3452413 w 11218359"/>
                <a:gd name="connsiteY302" fmla="*/ 1600018 h 1600017"/>
                <a:gd name="connsiteX303" fmla="*/ 3463852 w 11218359"/>
                <a:gd name="connsiteY303" fmla="*/ 1600018 h 1600017"/>
                <a:gd name="connsiteX304" fmla="*/ 3475292 w 11218359"/>
                <a:gd name="connsiteY304" fmla="*/ 1600018 h 1600017"/>
                <a:gd name="connsiteX305" fmla="*/ 3486731 w 11218359"/>
                <a:gd name="connsiteY305" fmla="*/ 1600018 h 1600017"/>
                <a:gd name="connsiteX306" fmla="*/ 3498171 w 11218359"/>
                <a:gd name="connsiteY306" fmla="*/ 1600018 h 1600017"/>
                <a:gd name="connsiteX307" fmla="*/ 3509610 w 11218359"/>
                <a:gd name="connsiteY307" fmla="*/ 1600018 h 1600017"/>
                <a:gd name="connsiteX308" fmla="*/ 3521050 w 11218359"/>
                <a:gd name="connsiteY308" fmla="*/ 1600018 h 1600017"/>
                <a:gd name="connsiteX309" fmla="*/ 3532489 w 11218359"/>
                <a:gd name="connsiteY309" fmla="*/ 1600018 h 1600017"/>
                <a:gd name="connsiteX310" fmla="*/ 3543929 w 11218359"/>
                <a:gd name="connsiteY310" fmla="*/ 1600018 h 1600017"/>
                <a:gd name="connsiteX311" fmla="*/ 3555368 w 11218359"/>
                <a:gd name="connsiteY311" fmla="*/ 1600018 h 1600017"/>
                <a:gd name="connsiteX312" fmla="*/ 3566808 w 11218359"/>
                <a:gd name="connsiteY312" fmla="*/ 1600018 h 1600017"/>
                <a:gd name="connsiteX313" fmla="*/ 3578247 w 11218359"/>
                <a:gd name="connsiteY313" fmla="*/ 1600018 h 1600017"/>
                <a:gd name="connsiteX314" fmla="*/ 3589687 w 11218359"/>
                <a:gd name="connsiteY314" fmla="*/ 1600018 h 1600017"/>
                <a:gd name="connsiteX315" fmla="*/ 3601127 w 11218359"/>
                <a:gd name="connsiteY315" fmla="*/ 1600018 h 1600017"/>
                <a:gd name="connsiteX316" fmla="*/ 3612566 w 11218359"/>
                <a:gd name="connsiteY316" fmla="*/ 1600018 h 1600017"/>
                <a:gd name="connsiteX317" fmla="*/ 3624005 w 11218359"/>
                <a:gd name="connsiteY317" fmla="*/ 1600018 h 1600017"/>
                <a:gd name="connsiteX318" fmla="*/ 3635445 w 11218359"/>
                <a:gd name="connsiteY318" fmla="*/ 1600018 h 1600017"/>
                <a:gd name="connsiteX319" fmla="*/ 3646885 w 11218359"/>
                <a:gd name="connsiteY319" fmla="*/ 1600018 h 1600017"/>
                <a:gd name="connsiteX320" fmla="*/ 3658324 w 11218359"/>
                <a:gd name="connsiteY320" fmla="*/ 1600018 h 1600017"/>
                <a:gd name="connsiteX321" fmla="*/ 3669764 w 11218359"/>
                <a:gd name="connsiteY321" fmla="*/ 1600018 h 1600017"/>
                <a:gd name="connsiteX322" fmla="*/ 3681203 w 11218359"/>
                <a:gd name="connsiteY322" fmla="*/ 1600018 h 1600017"/>
                <a:gd name="connsiteX323" fmla="*/ 3692643 w 11218359"/>
                <a:gd name="connsiteY323" fmla="*/ 1600018 h 1600017"/>
                <a:gd name="connsiteX324" fmla="*/ 3704082 w 11218359"/>
                <a:gd name="connsiteY324" fmla="*/ 1600018 h 1600017"/>
                <a:gd name="connsiteX325" fmla="*/ 3715522 w 11218359"/>
                <a:gd name="connsiteY325" fmla="*/ 1600018 h 1600017"/>
                <a:gd name="connsiteX326" fmla="*/ 3726961 w 11218359"/>
                <a:gd name="connsiteY326" fmla="*/ 1600018 h 1600017"/>
                <a:gd name="connsiteX327" fmla="*/ 3738401 w 11218359"/>
                <a:gd name="connsiteY327" fmla="*/ 1600018 h 1600017"/>
                <a:gd name="connsiteX328" fmla="*/ 3749840 w 11218359"/>
                <a:gd name="connsiteY328" fmla="*/ 1600018 h 1600017"/>
                <a:gd name="connsiteX329" fmla="*/ 3761280 w 11218359"/>
                <a:gd name="connsiteY329" fmla="*/ 1600018 h 1600017"/>
                <a:gd name="connsiteX330" fmla="*/ 3772719 w 11218359"/>
                <a:gd name="connsiteY330" fmla="*/ 1600018 h 1600017"/>
                <a:gd name="connsiteX331" fmla="*/ 3784154 w 11218359"/>
                <a:gd name="connsiteY331" fmla="*/ 1600018 h 1600017"/>
                <a:gd name="connsiteX332" fmla="*/ 3795598 w 11218359"/>
                <a:gd name="connsiteY332" fmla="*/ 1600018 h 1600017"/>
                <a:gd name="connsiteX333" fmla="*/ 3807033 w 11218359"/>
                <a:gd name="connsiteY333" fmla="*/ 1600018 h 1600017"/>
                <a:gd name="connsiteX334" fmla="*/ 3818473 w 11218359"/>
                <a:gd name="connsiteY334" fmla="*/ 1600018 h 1600017"/>
                <a:gd name="connsiteX335" fmla="*/ 3829917 w 11218359"/>
                <a:gd name="connsiteY335" fmla="*/ 1600018 h 1600017"/>
                <a:gd name="connsiteX336" fmla="*/ 3841352 w 11218359"/>
                <a:gd name="connsiteY336" fmla="*/ 1600018 h 1600017"/>
                <a:gd name="connsiteX337" fmla="*/ 3852791 w 11218359"/>
                <a:gd name="connsiteY337" fmla="*/ 1600018 h 1600017"/>
                <a:gd name="connsiteX338" fmla="*/ 3864231 w 11218359"/>
                <a:gd name="connsiteY338" fmla="*/ 1600018 h 1600017"/>
                <a:gd name="connsiteX339" fmla="*/ 3875670 w 11218359"/>
                <a:gd name="connsiteY339" fmla="*/ 1600018 h 1600017"/>
                <a:gd name="connsiteX340" fmla="*/ 3887110 w 11218359"/>
                <a:gd name="connsiteY340" fmla="*/ 1600018 h 1600017"/>
                <a:gd name="connsiteX341" fmla="*/ 3898549 w 11218359"/>
                <a:gd name="connsiteY341" fmla="*/ 1600018 h 1600017"/>
                <a:gd name="connsiteX342" fmla="*/ 3909989 w 11218359"/>
                <a:gd name="connsiteY342" fmla="*/ 1600018 h 1600017"/>
                <a:gd name="connsiteX343" fmla="*/ 3921447 w 11218359"/>
                <a:gd name="connsiteY343" fmla="*/ 1600018 h 1600017"/>
                <a:gd name="connsiteX344" fmla="*/ 3932878 w 11218359"/>
                <a:gd name="connsiteY344" fmla="*/ 1600018 h 1600017"/>
                <a:gd name="connsiteX345" fmla="*/ 3944307 w 11218359"/>
                <a:gd name="connsiteY345" fmla="*/ 1600018 h 1600017"/>
                <a:gd name="connsiteX346" fmla="*/ 3955737 w 11218359"/>
                <a:gd name="connsiteY346" fmla="*/ 1600018 h 1600017"/>
                <a:gd name="connsiteX347" fmla="*/ 3967167 w 11218359"/>
                <a:gd name="connsiteY347" fmla="*/ 1600018 h 1600017"/>
                <a:gd name="connsiteX348" fmla="*/ 3978645 w 11218359"/>
                <a:gd name="connsiteY348" fmla="*/ 1600018 h 1600017"/>
                <a:gd name="connsiteX349" fmla="*/ 3990075 w 11218359"/>
                <a:gd name="connsiteY349" fmla="*/ 1600018 h 1600017"/>
                <a:gd name="connsiteX350" fmla="*/ 4001505 w 11218359"/>
                <a:gd name="connsiteY350" fmla="*/ 1600018 h 1600017"/>
                <a:gd name="connsiteX351" fmla="*/ 4012935 w 11218359"/>
                <a:gd name="connsiteY351" fmla="*/ 1600018 h 1600017"/>
                <a:gd name="connsiteX352" fmla="*/ 4024365 w 11218359"/>
                <a:gd name="connsiteY352" fmla="*/ 1600018 h 1600017"/>
                <a:gd name="connsiteX353" fmla="*/ 4035843 w 11218359"/>
                <a:gd name="connsiteY353" fmla="*/ 1600018 h 1600017"/>
                <a:gd name="connsiteX354" fmla="*/ 4047273 w 11218359"/>
                <a:gd name="connsiteY354" fmla="*/ 1600018 h 1600017"/>
                <a:gd name="connsiteX355" fmla="*/ 4058702 w 11218359"/>
                <a:gd name="connsiteY355" fmla="*/ 1600018 h 1600017"/>
                <a:gd name="connsiteX356" fmla="*/ 4070133 w 11218359"/>
                <a:gd name="connsiteY356" fmla="*/ 1600018 h 1600017"/>
                <a:gd name="connsiteX357" fmla="*/ 4081563 w 11218359"/>
                <a:gd name="connsiteY357" fmla="*/ 1600018 h 1600017"/>
                <a:gd name="connsiteX358" fmla="*/ 4093040 w 11218359"/>
                <a:gd name="connsiteY358" fmla="*/ 1600018 h 1600017"/>
                <a:gd name="connsiteX359" fmla="*/ 4104471 w 11218359"/>
                <a:gd name="connsiteY359" fmla="*/ 1600018 h 1600017"/>
                <a:gd name="connsiteX360" fmla="*/ 4115900 w 11218359"/>
                <a:gd name="connsiteY360" fmla="*/ 1600018 h 1600017"/>
                <a:gd name="connsiteX361" fmla="*/ 4127330 w 11218359"/>
                <a:gd name="connsiteY361" fmla="*/ 1600018 h 1600017"/>
                <a:gd name="connsiteX362" fmla="*/ 4138760 w 11218359"/>
                <a:gd name="connsiteY362" fmla="*/ 1600018 h 1600017"/>
                <a:gd name="connsiteX363" fmla="*/ 4150238 w 11218359"/>
                <a:gd name="connsiteY363" fmla="*/ 1600018 h 1600017"/>
                <a:gd name="connsiteX364" fmla="*/ 4161668 w 11218359"/>
                <a:gd name="connsiteY364" fmla="*/ 1600018 h 1600017"/>
                <a:gd name="connsiteX365" fmla="*/ 4173098 w 11218359"/>
                <a:gd name="connsiteY365" fmla="*/ 1600018 h 1600017"/>
                <a:gd name="connsiteX366" fmla="*/ 4184528 w 11218359"/>
                <a:gd name="connsiteY366" fmla="*/ 1600018 h 1600017"/>
                <a:gd name="connsiteX367" fmla="*/ 4195958 w 11218359"/>
                <a:gd name="connsiteY367" fmla="*/ 1600018 h 1600017"/>
                <a:gd name="connsiteX368" fmla="*/ 4207436 w 11218359"/>
                <a:gd name="connsiteY368" fmla="*/ 1600018 h 1600017"/>
                <a:gd name="connsiteX369" fmla="*/ 4218865 w 11218359"/>
                <a:gd name="connsiteY369" fmla="*/ 1600018 h 1600017"/>
                <a:gd name="connsiteX370" fmla="*/ 4230296 w 11218359"/>
                <a:gd name="connsiteY370" fmla="*/ 1600018 h 1600017"/>
                <a:gd name="connsiteX371" fmla="*/ 4241726 w 11218359"/>
                <a:gd name="connsiteY371" fmla="*/ 1600018 h 1600017"/>
                <a:gd name="connsiteX372" fmla="*/ 4253156 w 11218359"/>
                <a:gd name="connsiteY372" fmla="*/ 1600018 h 1600017"/>
                <a:gd name="connsiteX373" fmla="*/ 4264634 w 11218359"/>
                <a:gd name="connsiteY373" fmla="*/ 1600018 h 1600017"/>
                <a:gd name="connsiteX374" fmla="*/ 4276063 w 11218359"/>
                <a:gd name="connsiteY374" fmla="*/ 1600018 h 1600017"/>
                <a:gd name="connsiteX375" fmla="*/ 4287493 w 11218359"/>
                <a:gd name="connsiteY375" fmla="*/ 1600018 h 1600017"/>
                <a:gd name="connsiteX376" fmla="*/ 4298923 w 11218359"/>
                <a:gd name="connsiteY376" fmla="*/ 1600018 h 1600017"/>
                <a:gd name="connsiteX377" fmla="*/ 4310353 w 11218359"/>
                <a:gd name="connsiteY377" fmla="*/ 1600018 h 1600017"/>
                <a:gd name="connsiteX378" fmla="*/ 4321831 w 11218359"/>
                <a:gd name="connsiteY378" fmla="*/ 1600018 h 1600017"/>
                <a:gd name="connsiteX379" fmla="*/ 4333261 w 11218359"/>
                <a:gd name="connsiteY379" fmla="*/ 1600018 h 1600017"/>
                <a:gd name="connsiteX380" fmla="*/ 4344691 w 11218359"/>
                <a:gd name="connsiteY380" fmla="*/ 1600018 h 1600017"/>
                <a:gd name="connsiteX381" fmla="*/ 4356121 w 11218359"/>
                <a:gd name="connsiteY381" fmla="*/ 1600018 h 1600017"/>
                <a:gd name="connsiteX382" fmla="*/ 4367551 w 11218359"/>
                <a:gd name="connsiteY382" fmla="*/ 1600018 h 1600017"/>
                <a:gd name="connsiteX383" fmla="*/ 4379028 w 11218359"/>
                <a:gd name="connsiteY383" fmla="*/ 1600018 h 1600017"/>
                <a:gd name="connsiteX384" fmla="*/ 4390458 w 11218359"/>
                <a:gd name="connsiteY384" fmla="*/ 1600018 h 1600017"/>
                <a:gd name="connsiteX385" fmla="*/ 4401889 w 11218359"/>
                <a:gd name="connsiteY385" fmla="*/ 1600018 h 1600017"/>
                <a:gd name="connsiteX386" fmla="*/ 4413319 w 11218359"/>
                <a:gd name="connsiteY386" fmla="*/ 1600018 h 1600017"/>
                <a:gd name="connsiteX387" fmla="*/ 4424749 w 11218359"/>
                <a:gd name="connsiteY387" fmla="*/ 1600018 h 1600017"/>
                <a:gd name="connsiteX388" fmla="*/ 4436226 w 11218359"/>
                <a:gd name="connsiteY388" fmla="*/ 1600018 h 1600017"/>
                <a:gd name="connsiteX389" fmla="*/ 4447656 w 11218359"/>
                <a:gd name="connsiteY389" fmla="*/ 1600018 h 1600017"/>
                <a:gd name="connsiteX390" fmla="*/ 4459086 w 11218359"/>
                <a:gd name="connsiteY390" fmla="*/ 1600018 h 1600017"/>
                <a:gd name="connsiteX391" fmla="*/ 4470516 w 11218359"/>
                <a:gd name="connsiteY391" fmla="*/ 1600018 h 1600017"/>
                <a:gd name="connsiteX392" fmla="*/ 4481946 w 11218359"/>
                <a:gd name="connsiteY392" fmla="*/ 1600018 h 1600017"/>
                <a:gd name="connsiteX393" fmla="*/ 4493424 w 11218359"/>
                <a:gd name="connsiteY393" fmla="*/ 1600018 h 1600017"/>
                <a:gd name="connsiteX394" fmla="*/ 4504854 w 11218359"/>
                <a:gd name="connsiteY394" fmla="*/ 1600018 h 1600017"/>
                <a:gd name="connsiteX395" fmla="*/ 4516284 w 11218359"/>
                <a:gd name="connsiteY395" fmla="*/ 1600018 h 1600017"/>
                <a:gd name="connsiteX396" fmla="*/ 4527714 w 11218359"/>
                <a:gd name="connsiteY396" fmla="*/ 1600018 h 1600017"/>
                <a:gd name="connsiteX397" fmla="*/ 4539144 w 11218359"/>
                <a:gd name="connsiteY397" fmla="*/ 1600018 h 1600017"/>
                <a:gd name="connsiteX398" fmla="*/ 4550621 w 11218359"/>
                <a:gd name="connsiteY398" fmla="*/ 1600018 h 1600017"/>
                <a:gd name="connsiteX399" fmla="*/ 4562051 w 11218359"/>
                <a:gd name="connsiteY399" fmla="*/ 1600018 h 1600017"/>
                <a:gd name="connsiteX400" fmla="*/ 4573482 w 11218359"/>
                <a:gd name="connsiteY400" fmla="*/ 1600018 h 1600017"/>
                <a:gd name="connsiteX401" fmla="*/ 4584912 w 11218359"/>
                <a:gd name="connsiteY401" fmla="*/ 1600018 h 1600017"/>
                <a:gd name="connsiteX402" fmla="*/ 4596341 w 11218359"/>
                <a:gd name="connsiteY402" fmla="*/ 1600018 h 1600017"/>
                <a:gd name="connsiteX403" fmla="*/ 4607771 w 11218359"/>
                <a:gd name="connsiteY403" fmla="*/ 1600018 h 1600017"/>
                <a:gd name="connsiteX404" fmla="*/ 4619249 w 11218359"/>
                <a:gd name="connsiteY404" fmla="*/ 1600018 h 1600017"/>
                <a:gd name="connsiteX405" fmla="*/ 4630679 w 11218359"/>
                <a:gd name="connsiteY405" fmla="*/ 1600018 h 1600017"/>
                <a:gd name="connsiteX406" fmla="*/ 4642109 w 11218359"/>
                <a:gd name="connsiteY406" fmla="*/ 1600018 h 1600017"/>
                <a:gd name="connsiteX407" fmla="*/ 4653539 w 11218359"/>
                <a:gd name="connsiteY407" fmla="*/ 1600018 h 1600017"/>
                <a:gd name="connsiteX408" fmla="*/ 4664969 w 11218359"/>
                <a:gd name="connsiteY408" fmla="*/ 1600018 h 1600017"/>
                <a:gd name="connsiteX409" fmla="*/ 4676447 w 11218359"/>
                <a:gd name="connsiteY409" fmla="*/ 1600018 h 1600017"/>
                <a:gd name="connsiteX410" fmla="*/ 4687877 w 11218359"/>
                <a:gd name="connsiteY410" fmla="*/ 1600018 h 1600017"/>
                <a:gd name="connsiteX411" fmla="*/ 4699306 w 11218359"/>
                <a:gd name="connsiteY411" fmla="*/ 1600018 h 1600017"/>
                <a:gd name="connsiteX412" fmla="*/ 4710737 w 11218359"/>
                <a:gd name="connsiteY412" fmla="*/ 1600018 h 1600017"/>
                <a:gd name="connsiteX413" fmla="*/ 4722167 w 11218359"/>
                <a:gd name="connsiteY413" fmla="*/ 1600018 h 1600017"/>
                <a:gd name="connsiteX414" fmla="*/ 4733644 w 11218359"/>
                <a:gd name="connsiteY414" fmla="*/ 1600018 h 1600017"/>
                <a:gd name="connsiteX415" fmla="*/ 4745075 w 11218359"/>
                <a:gd name="connsiteY415" fmla="*/ 1600018 h 1600017"/>
                <a:gd name="connsiteX416" fmla="*/ 4756504 w 11218359"/>
                <a:gd name="connsiteY416" fmla="*/ 1600018 h 1600017"/>
                <a:gd name="connsiteX417" fmla="*/ 4767934 w 11218359"/>
                <a:gd name="connsiteY417" fmla="*/ 1600018 h 1600017"/>
                <a:gd name="connsiteX418" fmla="*/ 4779364 w 11218359"/>
                <a:gd name="connsiteY418" fmla="*/ 1600018 h 1600017"/>
                <a:gd name="connsiteX419" fmla="*/ 4790842 w 11218359"/>
                <a:gd name="connsiteY419" fmla="*/ 1600018 h 1600017"/>
                <a:gd name="connsiteX420" fmla="*/ 4802272 w 11218359"/>
                <a:gd name="connsiteY420" fmla="*/ 1600018 h 1600017"/>
                <a:gd name="connsiteX421" fmla="*/ 4813702 w 11218359"/>
                <a:gd name="connsiteY421" fmla="*/ 1600018 h 1600017"/>
                <a:gd name="connsiteX422" fmla="*/ 4825132 w 11218359"/>
                <a:gd name="connsiteY422" fmla="*/ 1600018 h 1600017"/>
                <a:gd name="connsiteX423" fmla="*/ 4836562 w 11218359"/>
                <a:gd name="connsiteY423" fmla="*/ 1600018 h 1600017"/>
                <a:gd name="connsiteX424" fmla="*/ 4848040 w 11218359"/>
                <a:gd name="connsiteY424" fmla="*/ 1600018 h 1600017"/>
                <a:gd name="connsiteX425" fmla="*/ 4859469 w 11218359"/>
                <a:gd name="connsiteY425" fmla="*/ 1600018 h 1600017"/>
                <a:gd name="connsiteX426" fmla="*/ 4870899 w 11218359"/>
                <a:gd name="connsiteY426" fmla="*/ 1600018 h 1600017"/>
                <a:gd name="connsiteX427" fmla="*/ 4882330 w 11218359"/>
                <a:gd name="connsiteY427" fmla="*/ 1600018 h 1600017"/>
                <a:gd name="connsiteX428" fmla="*/ 4893760 w 11218359"/>
                <a:gd name="connsiteY428" fmla="*/ 1600018 h 1600017"/>
                <a:gd name="connsiteX429" fmla="*/ 4905237 w 11218359"/>
                <a:gd name="connsiteY429" fmla="*/ 1600018 h 1600017"/>
                <a:gd name="connsiteX430" fmla="*/ 4916667 w 11218359"/>
                <a:gd name="connsiteY430" fmla="*/ 1600018 h 1600017"/>
                <a:gd name="connsiteX431" fmla="*/ 4928097 w 11218359"/>
                <a:gd name="connsiteY431" fmla="*/ 1600018 h 1600017"/>
                <a:gd name="connsiteX432" fmla="*/ 4939527 w 11218359"/>
                <a:gd name="connsiteY432" fmla="*/ 1600018 h 1600017"/>
                <a:gd name="connsiteX433" fmla="*/ 4950957 w 11218359"/>
                <a:gd name="connsiteY433" fmla="*/ 1600018 h 1600017"/>
                <a:gd name="connsiteX434" fmla="*/ 4962435 w 11218359"/>
                <a:gd name="connsiteY434" fmla="*/ 1600018 h 1600017"/>
                <a:gd name="connsiteX435" fmla="*/ 4973865 w 11218359"/>
                <a:gd name="connsiteY435" fmla="*/ 1600018 h 1600017"/>
                <a:gd name="connsiteX436" fmla="*/ 4985295 w 11218359"/>
                <a:gd name="connsiteY436" fmla="*/ 1600018 h 1600017"/>
                <a:gd name="connsiteX437" fmla="*/ 4996725 w 11218359"/>
                <a:gd name="connsiteY437" fmla="*/ 1600018 h 1600017"/>
                <a:gd name="connsiteX438" fmla="*/ 5008155 w 11218359"/>
                <a:gd name="connsiteY438" fmla="*/ 1600018 h 1600017"/>
                <a:gd name="connsiteX439" fmla="*/ 5019632 w 11218359"/>
                <a:gd name="connsiteY439" fmla="*/ 1600018 h 1600017"/>
                <a:gd name="connsiteX440" fmla="*/ 5031062 w 11218359"/>
                <a:gd name="connsiteY440" fmla="*/ 1600018 h 1600017"/>
                <a:gd name="connsiteX441" fmla="*/ 5042492 w 11218359"/>
                <a:gd name="connsiteY441" fmla="*/ 1600018 h 1600017"/>
                <a:gd name="connsiteX442" fmla="*/ 5053923 w 11218359"/>
                <a:gd name="connsiteY442" fmla="*/ 1600018 h 1600017"/>
                <a:gd name="connsiteX443" fmla="*/ 5065353 w 11218359"/>
                <a:gd name="connsiteY443" fmla="*/ 1600018 h 1600017"/>
                <a:gd name="connsiteX444" fmla="*/ 5076830 w 11218359"/>
                <a:gd name="connsiteY444" fmla="*/ 1600018 h 1600017"/>
                <a:gd name="connsiteX445" fmla="*/ 5088260 w 11218359"/>
                <a:gd name="connsiteY445" fmla="*/ 1600018 h 1600017"/>
                <a:gd name="connsiteX446" fmla="*/ 5099690 w 11218359"/>
                <a:gd name="connsiteY446" fmla="*/ 1600018 h 1600017"/>
                <a:gd name="connsiteX447" fmla="*/ 5111120 w 11218359"/>
                <a:gd name="connsiteY447" fmla="*/ 1600018 h 1600017"/>
                <a:gd name="connsiteX448" fmla="*/ 5122550 w 11218359"/>
                <a:gd name="connsiteY448" fmla="*/ 1600018 h 1600017"/>
                <a:gd name="connsiteX449" fmla="*/ 5134028 w 11218359"/>
                <a:gd name="connsiteY449" fmla="*/ 1600018 h 1600017"/>
                <a:gd name="connsiteX450" fmla="*/ 5145458 w 11218359"/>
                <a:gd name="connsiteY450" fmla="*/ 1600018 h 1600017"/>
                <a:gd name="connsiteX451" fmla="*/ 5156888 w 11218359"/>
                <a:gd name="connsiteY451" fmla="*/ 1600018 h 1600017"/>
                <a:gd name="connsiteX452" fmla="*/ 5168318 w 11218359"/>
                <a:gd name="connsiteY452" fmla="*/ 1600018 h 1600017"/>
                <a:gd name="connsiteX453" fmla="*/ 5179747 w 11218359"/>
                <a:gd name="connsiteY453" fmla="*/ 1600018 h 1600017"/>
                <a:gd name="connsiteX454" fmla="*/ 5191225 w 11218359"/>
                <a:gd name="connsiteY454" fmla="*/ 1108747 h 1600017"/>
                <a:gd name="connsiteX455" fmla="*/ 5202655 w 11218359"/>
                <a:gd name="connsiteY455" fmla="*/ 770714 h 1600017"/>
                <a:gd name="connsiteX456" fmla="*/ 5214085 w 11218359"/>
                <a:gd name="connsiteY456" fmla="*/ 688085 h 1600017"/>
                <a:gd name="connsiteX457" fmla="*/ 5225515 w 11218359"/>
                <a:gd name="connsiteY457" fmla="*/ 256907 h 1600017"/>
                <a:gd name="connsiteX458" fmla="*/ 5236945 w 11218359"/>
                <a:gd name="connsiteY458" fmla="*/ 178783 h 1600017"/>
                <a:gd name="connsiteX459" fmla="*/ 5248423 w 11218359"/>
                <a:gd name="connsiteY459" fmla="*/ 356062 h 1600017"/>
                <a:gd name="connsiteX460" fmla="*/ 5259853 w 11218359"/>
                <a:gd name="connsiteY460" fmla="*/ 246386 h 1600017"/>
                <a:gd name="connsiteX461" fmla="*/ 5271283 w 11218359"/>
                <a:gd name="connsiteY461" fmla="*/ 500285 h 1600017"/>
                <a:gd name="connsiteX462" fmla="*/ 5282713 w 11218359"/>
                <a:gd name="connsiteY462" fmla="*/ 718131 h 1600017"/>
                <a:gd name="connsiteX463" fmla="*/ 5294143 w 11218359"/>
                <a:gd name="connsiteY463" fmla="*/ 679069 h 1600017"/>
                <a:gd name="connsiteX464" fmla="*/ 5305621 w 11218359"/>
                <a:gd name="connsiteY464" fmla="*/ 581414 h 1600017"/>
                <a:gd name="connsiteX465" fmla="*/ 5317051 w 11218359"/>
                <a:gd name="connsiteY465" fmla="*/ 0 h 1600017"/>
                <a:gd name="connsiteX466" fmla="*/ 5328481 w 11218359"/>
                <a:gd name="connsiteY466" fmla="*/ 135211 h 1600017"/>
                <a:gd name="connsiteX467" fmla="*/ 5339910 w 11218359"/>
                <a:gd name="connsiteY467" fmla="*/ 297469 h 1600017"/>
                <a:gd name="connsiteX468" fmla="*/ 5351340 w 11218359"/>
                <a:gd name="connsiteY468" fmla="*/ 477754 h 1600017"/>
                <a:gd name="connsiteX469" fmla="*/ 5362818 w 11218359"/>
                <a:gd name="connsiteY469" fmla="*/ 718131 h 1600017"/>
                <a:gd name="connsiteX470" fmla="*/ 5374248 w 11218359"/>
                <a:gd name="connsiteY470" fmla="*/ 557378 h 1600017"/>
                <a:gd name="connsiteX471" fmla="*/ 5385678 w 11218359"/>
                <a:gd name="connsiteY471" fmla="*/ 353057 h 1600017"/>
                <a:gd name="connsiteX472" fmla="*/ 5397108 w 11218359"/>
                <a:gd name="connsiteY472" fmla="*/ 106669 h 1600017"/>
                <a:gd name="connsiteX473" fmla="*/ 5408538 w 11218359"/>
                <a:gd name="connsiteY473" fmla="*/ 283948 h 1600017"/>
                <a:gd name="connsiteX474" fmla="*/ 5420016 w 11218359"/>
                <a:gd name="connsiteY474" fmla="*/ 1349124 h 1600017"/>
                <a:gd name="connsiteX475" fmla="*/ 5431446 w 11218359"/>
                <a:gd name="connsiteY475" fmla="*/ 1597012 h 1600017"/>
                <a:gd name="connsiteX476" fmla="*/ 5442876 w 11218359"/>
                <a:gd name="connsiteY476" fmla="*/ 1600018 h 1600017"/>
                <a:gd name="connsiteX477" fmla="*/ 5454306 w 11218359"/>
                <a:gd name="connsiteY477" fmla="*/ 1600018 h 1600017"/>
                <a:gd name="connsiteX478" fmla="*/ 5465736 w 11218359"/>
                <a:gd name="connsiteY478" fmla="*/ 1600018 h 1600017"/>
                <a:gd name="connsiteX479" fmla="*/ 5477214 w 11218359"/>
                <a:gd name="connsiteY479" fmla="*/ 1600018 h 1600017"/>
                <a:gd name="connsiteX480" fmla="*/ 5488643 w 11218359"/>
                <a:gd name="connsiteY480" fmla="*/ 1600018 h 1600017"/>
                <a:gd name="connsiteX481" fmla="*/ 5500073 w 11218359"/>
                <a:gd name="connsiteY481" fmla="*/ 1598517 h 1600017"/>
                <a:gd name="connsiteX482" fmla="*/ 5511503 w 11218359"/>
                <a:gd name="connsiteY482" fmla="*/ 1598517 h 1600017"/>
                <a:gd name="connsiteX483" fmla="*/ 5522933 w 11218359"/>
                <a:gd name="connsiteY483" fmla="*/ 1600018 h 1600017"/>
                <a:gd name="connsiteX484" fmla="*/ 5534411 w 11218359"/>
                <a:gd name="connsiteY484" fmla="*/ 1600018 h 1600017"/>
                <a:gd name="connsiteX485" fmla="*/ 5545841 w 11218359"/>
                <a:gd name="connsiteY485" fmla="*/ 1600018 h 1600017"/>
                <a:gd name="connsiteX486" fmla="*/ 5557271 w 11218359"/>
                <a:gd name="connsiteY486" fmla="*/ 1600018 h 1600017"/>
                <a:gd name="connsiteX487" fmla="*/ 5568701 w 11218359"/>
                <a:gd name="connsiteY487" fmla="*/ 1600018 h 1600017"/>
                <a:gd name="connsiteX488" fmla="*/ 5580131 w 11218359"/>
                <a:gd name="connsiteY488" fmla="*/ 1600018 h 1600017"/>
                <a:gd name="connsiteX489" fmla="*/ 5591609 w 11218359"/>
                <a:gd name="connsiteY489" fmla="*/ 1600018 h 1600017"/>
                <a:gd name="connsiteX490" fmla="*/ 5603038 w 11218359"/>
                <a:gd name="connsiteY490" fmla="*/ 1600018 h 1600017"/>
                <a:gd name="connsiteX491" fmla="*/ 5614469 w 11218359"/>
                <a:gd name="connsiteY491" fmla="*/ 1600018 h 1600017"/>
                <a:gd name="connsiteX492" fmla="*/ 5625899 w 11218359"/>
                <a:gd name="connsiteY492" fmla="*/ 1600018 h 1600017"/>
                <a:gd name="connsiteX493" fmla="*/ 5637329 w 11218359"/>
                <a:gd name="connsiteY493" fmla="*/ 1600018 h 1600017"/>
                <a:gd name="connsiteX494" fmla="*/ 5648759 w 11218359"/>
                <a:gd name="connsiteY494" fmla="*/ 1598517 h 1600017"/>
                <a:gd name="connsiteX495" fmla="*/ 5660236 w 11218359"/>
                <a:gd name="connsiteY495" fmla="*/ 1600018 h 1600017"/>
                <a:gd name="connsiteX496" fmla="*/ 5671666 w 11218359"/>
                <a:gd name="connsiteY496" fmla="*/ 1600018 h 1600017"/>
                <a:gd name="connsiteX497" fmla="*/ 5683096 w 11218359"/>
                <a:gd name="connsiteY497" fmla="*/ 1600018 h 1600017"/>
                <a:gd name="connsiteX498" fmla="*/ 5694526 w 11218359"/>
                <a:gd name="connsiteY498" fmla="*/ 1600018 h 1600017"/>
                <a:gd name="connsiteX499" fmla="*/ 5705956 w 11218359"/>
                <a:gd name="connsiteY499" fmla="*/ 1600018 h 1600017"/>
                <a:gd name="connsiteX500" fmla="*/ 5717434 w 11218359"/>
                <a:gd name="connsiteY500" fmla="*/ 1600018 h 1600017"/>
                <a:gd name="connsiteX501" fmla="*/ 5728864 w 11218359"/>
                <a:gd name="connsiteY501" fmla="*/ 1600018 h 1600017"/>
                <a:gd name="connsiteX502" fmla="*/ 5740294 w 11218359"/>
                <a:gd name="connsiteY502" fmla="*/ 1600018 h 1600017"/>
                <a:gd name="connsiteX503" fmla="*/ 5751724 w 11218359"/>
                <a:gd name="connsiteY503" fmla="*/ 1600018 h 1600017"/>
                <a:gd name="connsiteX504" fmla="*/ 5763154 w 11218359"/>
                <a:gd name="connsiteY504" fmla="*/ 1600018 h 1600017"/>
                <a:gd name="connsiteX505" fmla="*/ 5774631 w 11218359"/>
                <a:gd name="connsiteY505" fmla="*/ 1600018 h 1600017"/>
                <a:gd name="connsiteX506" fmla="*/ 5786062 w 11218359"/>
                <a:gd name="connsiteY506" fmla="*/ 1600018 h 1600017"/>
                <a:gd name="connsiteX507" fmla="*/ 5797492 w 11218359"/>
                <a:gd name="connsiteY507" fmla="*/ 1600018 h 1600017"/>
                <a:gd name="connsiteX508" fmla="*/ 5808921 w 11218359"/>
                <a:gd name="connsiteY508" fmla="*/ 1600018 h 1600017"/>
                <a:gd name="connsiteX509" fmla="*/ 5820351 w 11218359"/>
                <a:gd name="connsiteY509" fmla="*/ 1600018 h 1600017"/>
                <a:gd name="connsiteX510" fmla="*/ 5831829 w 11218359"/>
                <a:gd name="connsiteY510" fmla="*/ 1600018 h 1600017"/>
                <a:gd name="connsiteX511" fmla="*/ 5843259 w 11218359"/>
                <a:gd name="connsiteY511" fmla="*/ 1600018 h 1600017"/>
                <a:gd name="connsiteX512" fmla="*/ 5854689 w 11218359"/>
                <a:gd name="connsiteY512" fmla="*/ 1600018 h 1600017"/>
                <a:gd name="connsiteX513" fmla="*/ 5866119 w 11218359"/>
                <a:gd name="connsiteY513" fmla="*/ 1600018 h 1600017"/>
                <a:gd name="connsiteX514" fmla="*/ 5877549 w 11218359"/>
                <a:gd name="connsiteY514" fmla="*/ 1600018 h 1600017"/>
                <a:gd name="connsiteX515" fmla="*/ 5889027 w 11218359"/>
                <a:gd name="connsiteY515" fmla="*/ 1600018 h 1600017"/>
                <a:gd name="connsiteX516" fmla="*/ 5900457 w 11218359"/>
                <a:gd name="connsiteY516" fmla="*/ 1600018 h 1600017"/>
                <a:gd name="connsiteX517" fmla="*/ 5911887 w 11218359"/>
                <a:gd name="connsiteY517" fmla="*/ 1600018 h 1600017"/>
                <a:gd name="connsiteX518" fmla="*/ 5923317 w 11218359"/>
                <a:gd name="connsiteY518" fmla="*/ 1600018 h 1600017"/>
                <a:gd name="connsiteX519" fmla="*/ 5934747 w 11218359"/>
                <a:gd name="connsiteY519" fmla="*/ 1600018 h 1600017"/>
                <a:gd name="connsiteX520" fmla="*/ 5946225 w 11218359"/>
                <a:gd name="connsiteY520" fmla="*/ 1600018 h 1600017"/>
                <a:gd name="connsiteX521" fmla="*/ 5957655 w 11218359"/>
                <a:gd name="connsiteY521" fmla="*/ 1600018 h 1600017"/>
                <a:gd name="connsiteX522" fmla="*/ 5969084 w 11218359"/>
                <a:gd name="connsiteY522" fmla="*/ 1600018 h 1600017"/>
                <a:gd name="connsiteX523" fmla="*/ 5980514 w 11218359"/>
                <a:gd name="connsiteY523" fmla="*/ 1600018 h 1600017"/>
                <a:gd name="connsiteX524" fmla="*/ 5991944 w 11218359"/>
                <a:gd name="connsiteY524" fmla="*/ 1600018 h 1600017"/>
                <a:gd name="connsiteX525" fmla="*/ 6003422 w 11218359"/>
                <a:gd name="connsiteY525" fmla="*/ 1600018 h 1600017"/>
                <a:gd name="connsiteX526" fmla="*/ 6014852 w 11218359"/>
                <a:gd name="connsiteY526" fmla="*/ 1600018 h 1600017"/>
                <a:gd name="connsiteX527" fmla="*/ 6026282 w 11218359"/>
                <a:gd name="connsiteY527" fmla="*/ 1600018 h 1600017"/>
                <a:gd name="connsiteX528" fmla="*/ 6037712 w 11218359"/>
                <a:gd name="connsiteY528" fmla="*/ 1600018 h 1600017"/>
                <a:gd name="connsiteX529" fmla="*/ 6049142 w 11218359"/>
                <a:gd name="connsiteY529" fmla="*/ 1600018 h 1600017"/>
                <a:gd name="connsiteX530" fmla="*/ 6060620 w 11218359"/>
                <a:gd name="connsiteY530" fmla="*/ 1600018 h 1600017"/>
                <a:gd name="connsiteX531" fmla="*/ 6072049 w 11218359"/>
                <a:gd name="connsiteY531" fmla="*/ 1600018 h 1600017"/>
                <a:gd name="connsiteX532" fmla="*/ 6083480 w 11218359"/>
                <a:gd name="connsiteY532" fmla="*/ 1600018 h 1600017"/>
                <a:gd name="connsiteX533" fmla="*/ 6094910 w 11218359"/>
                <a:gd name="connsiteY533" fmla="*/ 1600018 h 1600017"/>
                <a:gd name="connsiteX534" fmla="*/ 6106340 w 11218359"/>
                <a:gd name="connsiteY534" fmla="*/ 1600018 h 1600017"/>
                <a:gd name="connsiteX535" fmla="*/ 6117818 w 11218359"/>
                <a:gd name="connsiteY535" fmla="*/ 1600018 h 1600017"/>
                <a:gd name="connsiteX536" fmla="*/ 6129247 w 11218359"/>
                <a:gd name="connsiteY536" fmla="*/ 1600018 h 1600017"/>
                <a:gd name="connsiteX537" fmla="*/ 6140677 w 11218359"/>
                <a:gd name="connsiteY537" fmla="*/ 1600018 h 1600017"/>
                <a:gd name="connsiteX538" fmla="*/ 6152107 w 11218359"/>
                <a:gd name="connsiteY538" fmla="*/ 1600018 h 1600017"/>
                <a:gd name="connsiteX539" fmla="*/ 6163537 w 11218359"/>
                <a:gd name="connsiteY539" fmla="*/ 1600018 h 1600017"/>
                <a:gd name="connsiteX540" fmla="*/ 6175015 w 11218359"/>
                <a:gd name="connsiteY540" fmla="*/ 1600018 h 1600017"/>
                <a:gd name="connsiteX541" fmla="*/ 6186445 w 11218359"/>
                <a:gd name="connsiteY541" fmla="*/ 1600018 h 1600017"/>
                <a:gd name="connsiteX542" fmla="*/ 6197875 w 11218359"/>
                <a:gd name="connsiteY542" fmla="*/ 1600018 h 1600017"/>
                <a:gd name="connsiteX543" fmla="*/ 6209305 w 11218359"/>
                <a:gd name="connsiteY543" fmla="*/ 1600018 h 1600017"/>
                <a:gd name="connsiteX544" fmla="*/ 6220735 w 11218359"/>
                <a:gd name="connsiteY544" fmla="*/ 1600018 h 1600017"/>
                <a:gd name="connsiteX545" fmla="*/ 6232212 w 11218359"/>
                <a:gd name="connsiteY545" fmla="*/ 1600018 h 1600017"/>
                <a:gd name="connsiteX546" fmla="*/ 6243642 w 11218359"/>
                <a:gd name="connsiteY546" fmla="*/ 1600018 h 1600017"/>
                <a:gd name="connsiteX547" fmla="*/ 6255073 w 11218359"/>
                <a:gd name="connsiteY547" fmla="*/ 1600018 h 1600017"/>
                <a:gd name="connsiteX548" fmla="*/ 6266503 w 11218359"/>
                <a:gd name="connsiteY548" fmla="*/ 1600018 h 1600017"/>
                <a:gd name="connsiteX549" fmla="*/ 6277933 w 11218359"/>
                <a:gd name="connsiteY549" fmla="*/ 1600018 h 1600017"/>
                <a:gd name="connsiteX550" fmla="*/ 6289410 w 11218359"/>
                <a:gd name="connsiteY550" fmla="*/ 1600018 h 1600017"/>
                <a:gd name="connsiteX551" fmla="*/ 6300840 w 11218359"/>
                <a:gd name="connsiteY551" fmla="*/ 1600018 h 1600017"/>
                <a:gd name="connsiteX552" fmla="*/ 6312270 w 11218359"/>
                <a:gd name="connsiteY552" fmla="*/ 1600018 h 1600017"/>
                <a:gd name="connsiteX553" fmla="*/ 6323700 w 11218359"/>
                <a:gd name="connsiteY553" fmla="*/ 1600018 h 1600017"/>
                <a:gd name="connsiteX554" fmla="*/ 6335130 w 11218359"/>
                <a:gd name="connsiteY554" fmla="*/ 1600018 h 1600017"/>
                <a:gd name="connsiteX555" fmla="*/ 6346608 w 11218359"/>
                <a:gd name="connsiteY555" fmla="*/ 1600018 h 1600017"/>
                <a:gd name="connsiteX556" fmla="*/ 6358038 w 11218359"/>
                <a:gd name="connsiteY556" fmla="*/ 1600018 h 1600017"/>
                <a:gd name="connsiteX557" fmla="*/ 6369468 w 11218359"/>
                <a:gd name="connsiteY557" fmla="*/ 1600018 h 1600017"/>
                <a:gd name="connsiteX558" fmla="*/ 6380898 w 11218359"/>
                <a:gd name="connsiteY558" fmla="*/ 1600018 h 1600017"/>
                <a:gd name="connsiteX559" fmla="*/ 6392328 w 11218359"/>
                <a:gd name="connsiteY559" fmla="*/ 1600018 h 1600017"/>
                <a:gd name="connsiteX560" fmla="*/ 6403805 w 11218359"/>
                <a:gd name="connsiteY560" fmla="*/ 1600018 h 1600017"/>
                <a:gd name="connsiteX561" fmla="*/ 6415235 w 11218359"/>
                <a:gd name="connsiteY561" fmla="*/ 1600018 h 1600017"/>
                <a:gd name="connsiteX562" fmla="*/ 6426666 w 11218359"/>
                <a:gd name="connsiteY562" fmla="*/ 1600018 h 1600017"/>
                <a:gd name="connsiteX563" fmla="*/ 6438096 w 11218359"/>
                <a:gd name="connsiteY563" fmla="*/ 1600018 h 1600017"/>
                <a:gd name="connsiteX564" fmla="*/ 6449525 w 11218359"/>
                <a:gd name="connsiteY564" fmla="*/ 1600018 h 1600017"/>
                <a:gd name="connsiteX565" fmla="*/ 6461003 w 11218359"/>
                <a:gd name="connsiteY565" fmla="*/ 1600018 h 1600017"/>
                <a:gd name="connsiteX566" fmla="*/ 6472433 w 11218359"/>
                <a:gd name="connsiteY566" fmla="*/ 1600018 h 1600017"/>
                <a:gd name="connsiteX567" fmla="*/ 6483863 w 11218359"/>
                <a:gd name="connsiteY567" fmla="*/ 1600018 h 1600017"/>
                <a:gd name="connsiteX568" fmla="*/ 6495293 w 11218359"/>
                <a:gd name="connsiteY568" fmla="*/ 1600018 h 1600017"/>
                <a:gd name="connsiteX569" fmla="*/ 6506723 w 11218359"/>
                <a:gd name="connsiteY569" fmla="*/ 1600018 h 1600017"/>
                <a:gd name="connsiteX570" fmla="*/ 6518201 w 11218359"/>
                <a:gd name="connsiteY570" fmla="*/ 1600018 h 1600017"/>
                <a:gd name="connsiteX571" fmla="*/ 6529631 w 11218359"/>
                <a:gd name="connsiteY571" fmla="*/ 1600018 h 1600017"/>
                <a:gd name="connsiteX572" fmla="*/ 6541061 w 11218359"/>
                <a:gd name="connsiteY572" fmla="*/ 1600018 h 1600017"/>
                <a:gd name="connsiteX573" fmla="*/ 6552490 w 11218359"/>
                <a:gd name="connsiteY573" fmla="*/ 1600018 h 1600017"/>
                <a:gd name="connsiteX574" fmla="*/ 6563921 w 11218359"/>
                <a:gd name="connsiteY574" fmla="*/ 1600018 h 1600017"/>
                <a:gd name="connsiteX575" fmla="*/ 6575398 w 11218359"/>
                <a:gd name="connsiteY575" fmla="*/ 1600018 h 1600017"/>
                <a:gd name="connsiteX576" fmla="*/ 6586828 w 11218359"/>
                <a:gd name="connsiteY576" fmla="*/ 1600018 h 1600017"/>
                <a:gd name="connsiteX577" fmla="*/ 6598259 w 11218359"/>
                <a:gd name="connsiteY577" fmla="*/ 1600018 h 1600017"/>
                <a:gd name="connsiteX578" fmla="*/ 6609688 w 11218359"/>
                <a:gd name="connsiteY578" fmla="*/ 1600018 h 1600017"/>
                <a:gd name="connsiteX579" fmla="*/ 6621118 w 11218359"/>
                <a:gd name="connsiteY579" fmla="*/ 1600018 h 1600017"/>
                <a:gd name="connsiteX580" fmla="*/ 6632596 w 11218359"/>
                <a:gd name="connsiteY580" fmla="*/ 1600018 h 1600017"/>
                <a:gd name="connsiteX581" fmla="*/ 6644026 w 11218359"/>
                <a:gd name="connsiteY581" fmla="*/ 1600018 h 1600017"/>
                <a:gd name="connsiteX582" fmla="*/ 6655456 w 11218359"/>
                <a:gd name="connsiteY582" fmla="*/ 1600018 h 1600017"/>
                <a:gd name="connsiteX583" fmla="*/ 6666886 w 11218359"/>
                <a:gd name="connsiteY583" fmla="*/ 1600018 h 1600017"/>
                <a:gd name="connsiteX584" fmla="*/ 6678316 w 11218359"/>
                <a:gd name="connsiteY584" fmla="*/ 1600018 h 1600017"/>
                <a:gd name="connsiteX585" fmla="*/ 6689794 w 11218359"/>
                <a:gd name="connsiteY585" fmla="*/ 1600018 h 1600017"/>
                <a:gd name="connsiteX586" fmla="*/ 6701224 w 11218359"/>
                <a:gd name="connsiteY586" fmla="*/ 1600018 h 1600017"/>
                <a:gd name="connsiteX587" fmla="*/ 6712653 w 11218359"/>
                <a:gd name="connsiteY587" fmla="*/ 1600018 h 1600017"/>
                <a:gd name="connsiteX588" fmla="*/ 6724083 w 11218359"/>
                <a:gd name="connsiteY588" fmla="*/ 1600018 h 1600017"/>
                <a:gd name="connsiteX589" fmla="*/ 6735514 w 11218359"/>
                <a:gd name="connsiteY589" fmla="*/ 1600018 h 1600017"/>
                <a:gd name="connsiteX590" fmla="*/ 6746944 w 11218359"/>
                <a:gd name="connsiteY590" fmla="*/ 1600018 h 1600017"/>
                <a:gd name="connsiteX591" fmla="*/ 6758421 w 11218359"/>
                <a:gd name="connsiteY591" fmla="*/ 1600018 h 1600017"/>
                <a:gd name="connsiteX592" fmla="*/ 6769851 w 11218359"/>
                <a:gd name="connsiteY592" fmla="*/ 1600018 h 1600017"/>
                <a:gd name="connsiteX593" fmla="*/ 6781281 w 11218359"/>
                <a:gd name="connsiteY593" fmla="*/ 1600018 h 1600017"/>
                <a:gd name="connsiteX594" fmla="*/ 6792711 w 11218359"/>
                <a:gd name="connsiteY594" fmla="*/ 1600018 h 1600017"/>
                <a:gd name="connsiteX595" fmla="*/ 6804141 w 11218359"/>
                <a:gd name="connsiteY595" fmla="*/ 1600018 h 1600017"/>
                <a:gd name="connsiteX596" fmla="*/ 6815619 w 11218359"/>
                <a:gd name="connsiteY596" fmla="*/ 1600018 h 1600017"/>
                <a:gd name="connsiteX597" fmla="*/ 6827049 w 11218359"/>
                <a:gd name="connsiteY597" fmla="*/ 1600018 h 1600017"/>
                <a:gd name="connsiteX598" fmla="*/ 6838479 w 11218359"/>
                <a:gd name="connsiteY598" fmla="*/ 1600018 h 1600017"/>
                <a:gd name="connsiteX599" fmla="*/ 6849909 w 11218359"/>
                <a:gd name="connsiteY599" fmla="*/ 1600018 h 1600017"/>
                <a:gd name="connsiteX600" fmla="*/ 6861339 w 11218359"/>
                <a:gd name="connsiteY600" fmla="*/ 1600018 h 1600017"/>
                <a:gd name="connsiteX601" fmla="*/ 6872816 w 11218359"/>
                <a:gd name="connsiteY601" fmla="*/ 1600018 h 1600017"/>
                <a:gd name="connsiteX602" fmla="*/ 6884246 w 11218359"/>
                <a:gd name="connsiteY602" fmla="*/ 1600018 h 1600017"/>
                <a:gd name="connsiteX603" fmla="*/ 6895676 w 11218359"/>
                <a:gd name="connsiteY603" fmla="*/ 1600018 h 1600017"/>
                <a:gd name="connsiteX604" fmla="*/ 6907107 w 11218359"/>
                <a:gd name="connsiteY604" fmla="*/ 1600018 h 1600017"/>
                <a:gd name="connsiteX605" fmla="*/ 6918537 w 11218359"/>
                <a:gd name="connsiteY605" fmla="*/ 1600018 h 1600017"/>
                <a:gd name="connsiteX606" fmla="*/ 6930014 w 11218359"/>
                <a:gd name="connsiteY606" fmla="*/ 1600018 h 1600017"/>
                <a:gd name="connsiteX607" fmla="*/ 6941444 w 11218359"/>
                <a:gd name="connsiteY607" fmla="*/ 1600018 h 1600017"/>
                <a:gd name="connsiteX608" fmla="*/ 6952874 w 11218359"/>
                <a:gd name="connsiteY608" fmla="*/ 1600018 h 1600017"/>
                <a:gd name="connsiteX609" fmla="*/ 6964304 w 11218359"/>
                <a:gd name="connsiteY609" fmla="*/ 1600018 h 1600017"/>
                <a:gd name="connsiteX610" fmla="*/ 6975734 w 11218359"/>
                <a:gd name="connsiteY610" fmla="*/ 1600018 h 1600017"/>
                <a:gd name="connsiteX611" fmla="*/ 6987212 w 11218359"/>
                <a:gd name="connsiteY611" fmla="*/ 1600018 h 1600017"/>
                <a:gd name="connsiteX612" fmla="*/ 6998642 w 11218359"/>
                <a:gd name="connsiteY612" fmla="*/ 1600018 h 1600017"/>
                <a:gd name="connsiteX613" fmla="*/ 7010072 w 11218359"/>
                <a:gd name="connsiteY613" fmla="*/ 1600018 h 1600017"/>
                <a:gd name="connsiteX614" fmla="*/ 7021502 w 11218359"/>
                <a:gd name="connsiteY614" fmla="*/ 1600018 h 1600017"/>
                <a:gd name="connsiteX615" fmla="*/ 7032931 w 11218359"/>
                <a:gd name="connsiteY615" fmla="*/ 1600018 h 1600017"/>
                <a:gd name="connsiteX616" fmla="*/ 7044409 w 11218359"/>
                <a:gd name="connsiteY616" fmla="*/ 1600018 h 1600017"/>
                <a:gd name="connsiteX617" fmla="*/ 7055839 w 11218359"/>
                <a:gd name="connsiteY617" fmla="*/ 1600018 h 1600017"/>
                <a:gd name="connsiteX618" fmla="*/ 7067269 w 11218359"/>
                <a:gd name="connsiteY618" fmla="*/ 1600018 h 1600017"/>
                <a:gd name="connsiteX619" fmla="*/ 7078700 w 11218359"/>
                <a:gd name="connsiteY619" fmla="*/ 1600018 h 1600017"/>
                <a:gd name="connsiteX620" fmla="*/ 7090129 w 11218359"/>
                <a:gd name="connsiteY620" fmla="*/ 1600018 h 1600017"/>
                <a:gd name="connsiteX621" fmla="*/ 7101607 w 11218359"/>
                <a:gd name="connsiteY621" fmla="*/ 1600018 h 1600017"/>
                <a:gd name="connsiteX622" fmla="*/ 7113037 w 11218359"/>
                <a:gd name="connsiteY622" fmla="*/ 1600018 h 1600017"/>
                <a:gd name="connsiteX623" fmla="*/ 7124467 w 11218359"/>
                <a:gd name="connsiteY623" fmla="*/ 1600018 h 1600017"/>
                <a:gd name="connsiteX624" fmla="*/ 7135897 w 11218359"/>
                <a:gd name="connsiteY624" fmla="*/ 1600018 h 1600017"/>
                <a:gd name="connsiteX625" fmla="*/ 7147327 w 11218359"/>
                <a:gd name="connsiteY625" fmla="*/ 1600018 h 1600017"/>
                <a:gd name="connsiteX626" fmla="*/ 7158805 w 11218359"/>
                <a:gd name="connsiteY626" fmla="*/ 1600018 h 1600017"/>
                <a:gd name="connsiteX627" fmla="*/ 7170235 w 11218359"/>
                <a:gd name="connsiteY627" fmla="*/ 1600018 h 1600017"/>
                <a:gd name="connsiteX628" fmla="*/ 7181665 w 11218359"/>
                <a:gd name="connsiteY628" fmla="*/ 1600018 h 1600017"/>
                <a:gd name="connsiteX629" fmla="*/ 7193094 w 11218359"/>
                <a:gd name="connsiteY629" fmla="*/ 1600018 h 1600017"/>
                <a:gd name="connsiteX630" fmla="*/ 7204524 w 11218359"/>
                <a:gd name="connsiteY630" fmla="*/ 1600018 h 1600017"/>
                <a:gd name="connsiteX631" fmla="*/ 7216002 w 11218359"/>
                <a:gd name="connsiteY631" fmla="*/ 1600018 h 1600017"/>
                <a:gd name="connsiteX632" fmla="*/ 7227432 w 11218359"/>
                <a:gd name="connsiteY632" fmla="*/ 1600018 h 1600017"/>
                <a:gd name="connsiteX633" fmla="*/ 7238862 w 11218359"/>
                <a:gd name="connsiteY633" fmla="*/ 1600018 h 1600017"/>
                <a:gd name="connsiteX634" fmla="*/ 7250292 w 11218359"/>
                <a:gd name="connsiteY634" fmla="*/ 1600018 h 1600017"/>
                <a:gd name="connsiteX635" fmla="*/ 7261722 w 11218359"/>
                <a:gd name="connsiteY635" fmla="*/ 1600018 h 1600017"/>
                <a:gd name="connsiteX636" fmla="*/ 7273200 w 11218359"/>
                <a:gd name="connsiteY636" fmla="*/ 1600018 h 1600017"/>
                <a:gd name="connsiteX637" fmla="*/ 7284630 w 11218359"/>
                <a:gd name="connsiteY637" fmla="*/ 1600018 h 1600017"/>
                <a:gd name="connsiteX638" fmla="*/ 7296060 w 11218359"/>
                <a:gd name="connsiteY638" fmla="*/ 1600018 h 1600017"/>
                <a:gd name="connsiteX639" fmla="*/ 7307490 w 11218359"/>
                <a:gd name="connsiteY639" fmla="*/ 1600018 h 1600017"/>
                <a:gd name="connsiteX640" fmla="*/ 7318920 w 11218359"/>
                <a:gd name="connsiteY640" fmla="*/ 1600018 h 1600017"/>
                <a:gd name="connsiteX641" fmla="*/ 7330398 w 11218359"/>
                <a:gd name="connsiteY641" fmla="*/ 1600018 h 1600017"/>
                <a:gd name="connsiteX642" fmla="*/ 7341828 w 11218359"/>
                <a:gd name="connsiteY642" fmla="*/ 1600018 h 1600017"/>
                <a:gd name="connsiteX643" fmla="*/ 7353257 w 11218359"/>
                <a:gd name="connsiteY643" fmla="*/ 1600018 h 1600017"/>
                <a:gd name="connsiteX644" fmla="*/ 7364687 w 11218359"/>
                <a:gd name="connsiteY644" fmla="*/ 1600018 h 1600017"/>
                <a:gd name="connsiteX645" fmla="*/ 7376117 w 11218359"/>
                <a:gd name="connsiteY645" fmla="*/ 1600018 h 1600017"/>
                <a:gd name="connsiteX646" fmla="*/ 7387595 w 11218359"/>
                <a:gd name="connsiteY646" fmla="*/ 1600018 h 1600017"/>
                <a:gd name="connsiteX647" fmla="*/ 7399025 w 11218359"/>
                <a:gd name="connsiteY647" fmla="*/ 1600018 h 1600017"/>
                <a:gd name="connsiteX648" fmla="*/ 7410455 w 11218359"/>
                <a:gd name="connsiteY648" fmla="*/ 1600018 h 1600017"/>
                <a:gd name="connsiteX649" fmla="*/ 7421885 w 11218359"/>
                <a:gd name="connsiteY649" fmla="*/ 1600018 h 1600017"/>
                <a:gd name="connsiteX650" fmla="*/ 7433315 w 11218359"/>
                <a:gd name="connsiteY650" fmla="*/ 1600018 h 1600017"/>
                <a:gd name="connsiteX651" fmla="*/ 7444793 w 11218359"/>
                <a:gd name="connsiteY651" fmla="*/ 1600018 h 1600017"/>
                <a:gd name="connsiteX652" fmla="*/ 7456222 w 11218359"/>
                <a:gd name="connsiteY652" fmla="*/ 1600018 h 1600017"/>
                <a:gd name="connsiteX653" fmla="*/ 7467653 w 11218359"/>
                <a:gd name="connsiteY653" fmla="*/ 1600018 h 1600017"/>
                <a:gd name="connsiteX654" fmla="*/ 7479083 w 11218359"/>
                <a:gd name="connsiteY654" fmla="*/ 1600018 h 1600017"/>
                <a:gd name="connsiteX655" fmla="*/ 7490513 w 11218359"/>
                <a:gd name="connsiteY655" fmla="*/ 1600018 h 1600017"/>
                <a:gd name="connsiteX656" fmla="*/ 7501990 w 11218359"/>
                <a:gd name="connsiteY656" fmla="*/ 1600018 h 1600017"/>
                <a:gd name="connsiteX657" fmla="*/ 7513420 w 11218359"/>
                <a:gd name="connsiteY657" fmla="*/ 1600018 h 1600017"/>
                <a:gd name="connsiteX658" fmla="*/ 7524850 w 11218359"/>
                <a:gd name="connsiteY658" fmla="*/ 1600018 h 1600017"/>
                <a:gd name="connsiteX659" fmla="*/ 7536280 w 11218359"/>
                <a:gd name="connsiteY659" fmla="*/ 1600018 h 1600017"/>
                <a:gd name="connsiteX660" fmla="*/ 7547710 w 11218359"/>
                <a:gd name="connsiteY660" fmla="*/ 1600018 h 1600017"/>
                <a:gd name="connsiteX661" fmla="*/ 7559188 w 11218359"/>
                <a:gd name="connsiteY661" fmla="*/ 1600018 h 1600017"/>
                <a:gd name="connsiteX662" fmla="*/ 7570618 w 11218359"/>
                <a:gd name="connsiteY662" fmla="*/ 1600018 h 1600017"/>
                <a:gd name="connsiteX663" fmla="*/ 7582048 w 11218359"/>
                <a:gd name="connsiteY663" fmla="*/ 1600018 h 1600017"/>
                <a:gd name="connsiteX664" fmla="*/ 7593478 w 11218359"/>
                <a:gd name="connsiteY664" fmla="*/ 1600018 h 1600017"/>
                <a:gd name="connsiteX665" fmla="*/ 7604908 w 11218359"/>
                <a:gd name="connsiteY665" fmla="*/ 1600018 h 1600017"/>
                <a:gd name="connsiteX666" fmla="*/ 7616385 w 11218359"/>
                <a:gd name="connsiteY666" fmla="*/ 1600018 h 1600017"/>
                <a:gd name="connsiteX667" fmla="*/ 7627815 w 11218359"/>
                <a:gd name="connsiteY667" fmla="*/ 1600018 h 1600017"/>
                <a:gd name="connsiteX668" fmla="*/ 7639246 w 11218359"/>
                <a:gd name="connsiteY668" fmla="*/ 1600018 h 1600017"/>
                <a:gd name="connsiteX669" fmla="*/ 7650676 w 11218359"/>
                <a:gd name="connsiteY669" fmla="*/ 1600018 h 1600017"/>
                <a:gd name="connsiteX670" fmla="*/ 7662106 w 11218359"/>
                <a:gd name="connsiteY670" fmla="*/ 1600018 h 1600017"/>
                <a:gd name="connsiteX671" fmla="*/ 7673583 w 11218359"/>
                <a:gd name="connsiteY671" fmla="*/ 1600018 h 1600017"/>
                <a:gd name="connsiteX672" fmla="*/ 7685013 w 11218359"/>
                <a:gd name="connsiteY672" fmla="*/ 1600018 h 1600017"/>
                <a:gd name="connsiteX673" fmla="*/ 7696443 w 11218359"/>
                <a:gd name="connsiteY673" fmla="*/ 1600018 h 1600017"/>
                <a:gd name="connsiteX674" fmla="*/ 7707873 w 11218359"/>
                <a:gd name="connsiteY674" fmla="*/ 1600018 h 1600017"/>
                <a:gd name="connsiteX675" fmla="*/ 7719303 w 11218359"/>
                <a:gd name="connsiteY675" fmla="*/ 1600018 h 1600017"/>
                <a:gd name="connsiteX676" fmla="*/ 7730733 w 11218359"/>
                <a:gd name="connsiteY676" fmla="*/ 1600018 h 1600017"/>
                <a:gd name="connsiteX677" fmla="*/ 7742211 w 11218359"/>
                <a:gd name="connsiteY677" fmla="*/ 1600018 h 1600017"/>
                <a:gd name="connsiteX678" fmla="*/ 7753641 w 11218359"/>
                <a:gd name="connsiteY678" fmla="*/ 1600018 h 1600017"/>
                <a:gd name="connsiteX679" fmla="*/ 7765071 w 11218359"/>
                <a:gd name="connsiteY679" fmla="*/ 1600018 h 1600017"/>
                <a:gd name="connsiteX680" fmla="*/ 7776501 w 11218359"/>
                <a:gd name="connsiteY680" fmla="*/ 1600018 h 1600017"/>
                <a:gd name="connsiteX681" fmla="*/ 7787931 w 11218359"/>
                <a:gd name="connsiteY681" fmla="*/ 1600018 h 1600017"/>
                <a:gd name="connsiteX682" fmla="*/ 7799408 w 11218359"/>
                <a:gd name="connsiteY682" fmla="*/ 1600018 h 1600017"/>
                <a:gd name="connsiteX683" fmla="*/ 7810839 w 11218359"/>
                <a:gd name="connsiteY683" fmla="*/ 1600018 h 1600017"/>
                <a:gd name="connsiteX684" fmla="*/ 7822268 w 11218359"/>
                <a:gd name="connsiteY684" fmla="*/ 1600018 h 1600017"/>
                <a:gd name="connsiteX685" fmla="*/ 7833698 w 11218359"/>
                <a:gd name="connsiteY685" fmla="*/ 1600018 h 1600017"/>
                <a:gd name="connsiteX686" fmla="*/ 7845128 w 11218359"/>
                <a:gd name="connsiteY686" fmla="*/ 1600018 h 1600017"/>
                <a:gd name="connsiteX687" fmla="*/ 7856606 w 11218359"/>
                <a:gd name="connsiteY687" fmla="*/ 1600018 h 1600017"/>
                <a:gd name="connsiteX688" fmla="*/ 7868036 w 11218359"/>
                <a:gd name="connsiteY688" fmla="*/ 1600018 h 1600017"/>
                <a:gd name="connsiteX689" fmla="*/ 7879466 w 11218359"/>
                <a:gd name="connsiteY689" fmla="*/ 1600018 h 1600017"/>
                <a:gd name="connsiteX690" fmla="*/ 7890896 w 11218359"/>
                <a:gd name="connsiteY690" fmla="*/ 1600018 h 1600017"/>
                <a:gd name="connsiteX691" fmla="*/ 7902326 w 11218359"/>
                <a:gd name="connsiteY691" fmla="*/ 1600018 h 1600017"/>
                <a:gd name="connsiteX692" fmla="*/ 7913804 w 11218359"/>
                <a:gd name="connsiteY692" fmla="*/ 1600018 h 1600017"/>
                <a:gd name="connsiteX693" fmla="*/ 7925234 w 11218359"/>
                <a:gd name="connsiteY693" fmla="*/ 1600018 h 1600017"/>
                <a:gd name="connsiteX694" fmla="*/ 7936663 w 11218359"/>
                <a:gd name="connsiteY694" fmla="*/ 1600018 h 1600017"/>
                <a:gd name="connsiteX695" fmla="*/ 7948094 w 11218359"/>
                <a:gd name="connsiteY695" fmla="*/ 1600018 h 1600017"/>
                <a:gd name="connsiteX696" fmla="*/ 7959524 w 11218359"/>
                <a:gd name="connsiteY696" fmla="*/ 1600018 h 1600017"/>
                <a:gd name="connsiteX697" fmla="*/ 7971001 w 11218359"/>
                <a:gd name="connsiteY697" fmla="*/ 1600018 h 1600017"/>
                <a:gd name="connsiteX698" fmla="*/ 7982431 w 11218359"/>
                <a:gd name="connsiteY698" fmla="*/ 1600018 h 1600017"/>
                <a:gd name="connsiteX699" fmla="*/ 7993861 w 11218359"/>
                <a:gd name="connsiteY699" fmla="*/ 1600018 h 1600017"/>
                <a:gd name="connsiteX700" fmla="*/ 8005291 w 11218359"/>
                <a:gd name="connsiteY700" fmla="*/ 1600018 h 1600017"/>
                <a:gd name="connsiteX701" fmla="*/ 8016721 w 11218359"/>
                <a:gd name="connsiteY701" fmla="*/ 1600018 h 1600017"/>
                <a:gd name="connsiteX702" fmla="*/ 8028199 w 11218359"/>
                <a:gd name="connsiteY702" fmla="*/ 1600018 h 1600017"/>
                <a:gd name="connsiteX703" fmla="*/ 8039629 w 11218359"/>
                <a:gd name="connsiteY703" fmla="*/ 1600018 h 1600017"/>
                <a:gd name="connsiteX704" fmla="*/ 8051059 w 11218359"/>
                <a:gd name="connsiteY704" fmla="*/ 1600018 h 1600017"/>
                <a:gd name="connsiteX705" fmla="*/ 8062489 w 11218359"/>
                <a:gd name="connsiteY705" fmla="*/ 1600018 h 1600017"/>
                <a:gd name="connsiteX706" fmla="*/ 8073919 w 11218359"/>
                <a:gd name="connsiteY706" fmla="*/ 1600018 h 1600017"/>
                <a:gd name="connsiteX707" fmla="*/ 8085396 w 11218359"/>
                <a:gd name="connsiteY707" fmla="*/ 1600018 h 1600017"/>
                <a:gd name="connsiteX708" fmla="*/ 8096826 w 11218359"/>
                <a:gd name="connsiteY708" fmla="*/ 1600018 h 1600017"/>
                <a:gd name="connsiteX709" fmla="*/ 8108256 w 11218359"/>
                <a:gd name="connsiteY709" fmla="*/ 1600018 h 1600017"/>
                <a:gd name="connsiteX710" fmla="*/ 8119687 w 11218359"/>
                <a:gd name="connsiteY710" fmla="*/ 1600018 h 1600017"/>
                <a:gd name="connsiteX711" fmla="*/ 8131117 w 11218359"/>
                <a:gd name="connsiteY711" fmla="*/ 1600018 h 1600017"/>
                <a:gd name="connsiteX712" fmla="*/ 8142594 w 11218359"/>
                <a:gd name="connsiteY712" fmla="*/ 1600018 h 1600017"/>
                <a:gd name="connsiteX713" fmla="*/ 8154024 w 11218359"/>
                <a:gd name="connsiteY713" fmla="*/ 1600018 h 1600017"/>
                <a:gd name="connsiteX714" fmla="*/ 8165454 w 11218359"/>
                <a:gd name="connsiteY714" fmla="*/ 1600018 h 1600017"/>
                <a:gd name="connsiteX715" fmla="*/ 8176884 w 11218359"/>
                <a:gd name="connsiteY715" fmla="*/ 1600018 h 1600017"/>
                <a:gd name="connsiteX716" fmla="*/ 8188314 w 11218359"/>
                <a:gd name="connsiteY716" fmla="*/ 1600018 h 1600017"/>
                <a:gd name="connsiteX717" fmla="*/ 8199792 w 11218359"/>
                <a:gd name="connsiteY717" fmla="*/ 1600018 h 1600017"/>
                <a:gd name="connsiteX718" fmla="*/ 8211222 w 11218359"/>
                <a:gd name="connsiteY718" fmla="*/ 1600018 h 1600017"/>
                <a:gd name="connsiteX719" fmla="*/ 8222652 w 11218359"/>
                <a:gd name="connsiteY719" fmla="*/ 1600018 h 1600017"/>
                <a:gd name="connsiteX720" fmla="*/ 8234082 w 11218359"/>
                <a:gd name="connsiteY720" fmla="*/ 1600018 h 1600017"/>
                <a:gd name="connsiteX721" fmla="*/ 8245512 w 11218359"/>
                <a:gd name="connsiteY721" fmla="*/ 1600018 h 1600017"/>
                <a:gd name="connsiteX722" fmla="*/ 8256989 w 11218359"/>
                <a:gd name="connsiteY722" fmla="*/ 1600018 h 1600017"/>
                <a:gd name="connsiteX723" fmla="*/ 8268419 w 11218359"/>
                <a:gd name="connsiteY723" fmla="*/ 1600018 h 1600017"/>
                <a:gd name="connsiteX724" fmla="*/ 8279850 w 11218359"/>
                <a:gd name="connsiteY724" fmla="*/ 1600018 h 1600017"/>
                <a:gd name="connsiteX725" fmla="*/ 8291280 w 11218359"/>
                <a:gd name="connsiteY725" fmla="*/ 1600018 h 1600017"/>
                <a:gd name="connsiteX726" fmla="*/ 8302709 w 11218359"/>
                <a:gd name="connsiteY726" fmla="*/ 1600018 h 1600017"/>
                <a:gd name="connsiteX727" fmla="*/ 8314187 w 11218359"/>
                <a:gd name="connsiteY727" fmla="*/ 1600018 h 1600017"/>
                <a:gd name="connsiteX728" fmla="*/ 8325617 w 11218359"/>
                <a:gd name="connsiteY728" fmla="*/ 1600018 h 1600017"/>
                <a:gd name="connsiteX729" fmla="*/ 8337047 w 11218359"/>
                <a:gd name="connsiteY729" fmla="*/ 1600018 h 1600017"/>
                <a:gd name="connsiteX730" fmla="*/ 8348477 w 11218359"/>
                <a:gd name="connsiteY730" fmla="*/ 1600018 h 1600017"/>
                <a:gd name="connsiteX731" fmla="*/ 8359907 w 11218359"/>
                <a:gd name="connsiteY731" fmla="*/ 1600018 h 1600017"/>
                <a:gd name="connsiteX732" fmla="*/ 8371385 w 11218359"/>
                <a:gd name="connsiteY732" fmla="*/ 1600018 h 1600017"/>
                <a:gd name="connsiteX733" fmla="*/ 8382815 w 11218359"/>
                <a:gd name="connsiteY733" fmla="*/ 1600018 h 1600017"/>
                <a:gd name="connsiteX734" fmla="*/ 8394245 w 11218359"/>
                <a:gd name="connsiteY734" fmla="*/ 1600018 h 1600017"/>
                <a:gd name="connsiteX735" fmla="*/ 8405674 w 11218359"/>
                <a:gd name="connsiteY735" fmla="*/ 1600018 h 1600017"/>
                <a:gd name="connsiteX736" fmla="*/ 8417104 w 11218359"/>
                <a:gd name="connsiteY736" fmla="*/ 1600018 h 1600017"/>
                <a:gd name="connsiteX737" fmla="*/ 8428582 w 11218359"/>
                <a:gd name="connsiteY737" fmla="*/ 1600018 h 1600017"/>
                <a:gd name="connsiteX738" fmla="*/ 8440012 w 11218359"/>
                <a:gd name="connsiteY738" fmla="*/ 1600018 h 1600017"/>
                <a:gd name="connsiteX739" fmla="*/ 8451442 w 11218359"/>
                <a:gd name="connsiteY739" fmla="*/ 1600018 h 1600017"/>
                <a:gd name="connsiteX740" fmla="*/ 8462872 w 11218359"/>
                <a:gd name="connsiteY740" fmla="*/ 1600018 h 1600017"/>
                <a:gd name="connsiteX741" fmla="*/ 8474302 w 11218359"/>
                <a:gd name="connsiteY741" fmla="*/ 1600018 h 1600017"/>
                <a:gd name="connsiteX742" fmla="*/ 8485780 w 11218359"/>
                <a:gd name="connsiteY742" fmla="*/ 1600018 h 1600017"/>
                <a:gd name="connsiteX743" fmla="*/ 8497210 w 11218359"/>
                <a:gd name="connsiteY743" fmla="*/ 1600018 h 1600017"/>
                <a:gd name="connsiteX744" fmla="*/ 8508640 w 11218359"/>
                <a:gd name="connsiteY744" fmla="*/ 1600018 h 1600017"/>
                <a:gd name="connsiteX745" fmla="*/ 8520069 w 11218359"/>
                <a:gd name="connsiteY745" fmla="*/ 1600018 h 1600017"/>
                <a:gd name="connsiteX746" fmla="*/ 8531500 w 11218359"/>
                <a:gd name="connsiteY746" fmla="*/ 1600018 h 1600017"/>
                <a:gd name="connsiteX747" fmla="*/ 8542977 w 11218359"/>
                <a:gd name="connsiteY747" fmla="*/ 1600018 h 1600017"/>
                <a:gd name="connsiteX748" fmla="*/ 8554407 w 11218359"/>
                <a:gd name="connsiteY748" fmla="*/ 1600018 h 1600017"/>
                <a:gd name="connsiteX749" fmla="*/ 8565837 w 11218359"/>
                <a:gd name="connsiteY749" fmla="*/ 1600018 h 1600017"/>
                <a:gd name="connsiteX750" fmla="*/ 8577267 w 11218359"/>
                <a:gd name="connsiteY750" fmla="*/ 1600018 h 1600017"/>
                <a:gd name="connsiteX751" fmla="*/ 8588697 w 11218359"/>
                <a:gd name="connsiteY751" fmla="*/ 1600018 h 1600017"/>
                <a:gd name="connsiteX752" fmla="*/ 8600175 w 11218359"/>
                <a:gd name="connsiteY752" fmla="*/ 1600018 h 1600017"/>
                <a:gd name="connsiteX753" fmla="*/ 8611605 w 11218359"/>
                <a:gd name="connsiteY753" fmla="*/ 1600018 h 1600017"/>
                <a:gd name="connsiteX754" fmla="*/ 8623035 w 11218359"/>
                <a:gd name="connsiteY754" fmla="*/ 1600018 h 1600017"/>
                <a:gd name="connsiteX755" fmla="*/ 8634465 w 11218359"/>
                <a:gd name="connsiteY755" fmla="*/ 1600018 h 1600017"/>
                <a:gd name="connsiteX756" fmla="*/ 8645895 w 11218359"/>
                <a:gd name="connsiteY756" fmla="*/ 1600018 h 1600017"/>
                <a:gd name="connsiteX757" fmla="*/ 8657373 w 11218359"/>
                <a:gd name="connsiteY757" fmla="*/ 1600018 h 1600017"/>
                <a:gd name="connsiteX758" fmla="*/ 8668802 w 11218359"/>
                <a:gd name="connsiteY758" fmla="*/ 1600018 h 1600017"/>
                <a:gd name="connsiteX759" fmla="*/ 8680232 w 11218359"/>
                <a:gd name="connsiteY759" fmla="*/ 1600018 h 1600017"/>
                <a:gd name="connsiteX760" fmla="*/ 8691662 w 11218359"/>
                <a:gd name="connsiteY760" fmla="*/ 1600018 h 1600017"/>
                <a:gd name="connsiteX761" fmla="*/ 8703093 w 11218359"/>
                <a:gd name="connsiteY761" fmla="*/ 1600018 h 1600017"/>
                <a:gd name="connsiteX762" fmla="*/ 8714570 w 11218359"/>
                <a:gd name="connsiteY762" fmla="*/ 1600018 h 1600017"/>
                <a:gd name="connsiteX763" fmla="*/ 8726000 w 11218359"/>
                <a:gd name="connsiteY763" fmla="*/ 1600018 h 1600017"/>
                <a:gd name="connsiteX764" fmla="*/ 8737430 w 11218359"/>
                <a:gd name="connsiteY764" fmla="*/ 1600018 h 1600017"/>
                <a:gd name="connsiteX765" fmla="*/ 8748860 w 11218359"/>
                <a:gd name="connsiteY765" fmla="*/ 1600018 h 1600017"/>
                <a:gd name="connsiteX766" fmla="*/ 8760290 w 11218359"/>
                <a:gd name="connsiteY766" fmla="*/ 1600018 h 1600017"/>
                <a:gd name="connsiteX767" fmla="*/ 8771768 w 11218359"/>
                <a:gd name="connsiteY767" fmla="*/ 1600018 h 1600017"/>
                <a:gd name="connsiteX768" fmla="*/ 8783198 w 11218359"/>
                <a:gd name="connsiteY768" fmla="*/ 1600018 h 1600017"/>
                <a:gd name="connsiteX769" fmla="*/ 8794628 w 11218359"/>
                <a:gd name="connsiteY769" fmla="*/ 1600018 h 1600017"/>
                <a:gd name="connsiteX770" fmla="*/ 8806058 w 11218359"/>
                <a:gd name="connsiteY770" fmla="*/ 1600018 h 1600017"/>
                <a:gd name="connsiteX771" fmla="*/ 8817488 w 11218359"/>
                <a:gd name="connsiteY771" fmla="*/ 1600018 h 1600017"/>
                <a:gd name="connsiteX772" fmla="*/ 8828918 w 11218359"/>
                <a:gd name="connsiteY772" fmla="*/ 1600018 h 1600017"/>
                <a:gd name="connsiteX773" fmla="*/ 8840395 w 11218359"/>
                <a:gd name="connsiteY773" fmla="*/ 1600018 h 1600017"/>
                <a:gd name="connsiteX774" fmla="*/ 8851825 w 11218359"/>
                <a:gd name="connsiteY774" fmla="*/ 1600018 h 1600017"/>
                <a:gd name="connsiteX775" fmla="*/ 8863256 w 11218359"/>
                <a:gd name="connsiteY775" fmla="*/ 1600018 h 1600017"/>
                <a:gd name="connsiteX776" fmla="*/ 8874686 w 11218359"/>
                <a:gd name="connsiteY776" fmla="*/ 1600018 h 1600017"/>
                <a:gd name="connsiteX777" fmla="*/ 8886115 w 11218359"/>
                <a:gd name="connsiteY777" fmla="*/ 1600018 h 1600017"/>
                <a:gd name="connsiteX778" fmla="*/ 8897593 w 11218359"/>
                <a:gd name="connsiteY778" fmla="*/ 1600018 h 1600017"/>
                <a:gd name="connsiteX779" fmla="*/ 8909022 w 11218359"/>
                <a:gd name="connsiteY779" fmla="*/ 1600018 h 1600017"/>
                <a:gd name="connsiteX780" fmla="*/ 8920453 w 11218359"/>
                <a:gd name="connsiteY780" fmla="*/ 1600018 h 1600017"/>
                <a:gd name="connsiteX781" fmla="*/ 8931883 w 11218359"/>
                <a:gd name="connsiteY781" fmla="*/ 1600018 h 1600017"/>
                <a:gd name="connsiteX782" fmla="*/ 8943313 w 11218359"/>
                <a:gd name="connsiteY782" fmla="*/ 1600018 h 1600017"/>
                <a:gd name="connsiteX783" fmla="*/ 8954791 w 11218359"/>
                <a:gd name="connsiteY783" fmla="*/ 1600018 h 1600017"/>
                <a:gd name="connsiteX784" fmla="*/ 8966220 w 11218359"/>
                <a:gd name="connsiteY784" fmla="*/ 1600018 h 1600017"/>
                <a:gd name="connsiteX785" fmla="*/ 8977651 w 11218359"/>
                <a:gd name="connsiteY785" fmla="*/ 1600018 h 1600017"/>
                <a:gd name="connsiteX786" fmla="*/ 8989080 w 11218359"/>
                <a:gd name="connsiteY786" fmla="*/ 1600018 h 1600017"/>
                <a:gd name="connsiteX787" fmla="*/ 9000511 w 11218359"/>
                <a:gd name="connsiteY787" fmla="*/ 1600018 h 1600017"/>
                <a:gd name="connsiteX788" fmla="*/ 9011988 w 11218359"/>
                <a:gd name="connsiteY788" fmla="*/ 1600018 h 1600017"/>
                <a:gd name="connsiteX789" fmla="*/ 9023418 w 11218359"/>
                <a:gd name="connsiteY789" fmla="*/ 1600018 h 1600017"/>
                <a:gd name="connsiteX790" fmla="*/ 9034849 w 11218359"/>
                <a:gd name="connsiteY790" fmla="*/ 1600018 h 1600017"/>
                <a:gd name="connsiteX791" fmla="*/ 9046278 w 11218359"/>
                <a:gd name="connsiteY791" fmla="*/ 1600018 h 1600017"/>
                <a:gd name="connsiteX792" fmla="*/ 9057709 w 11218359"/>
                <a:gd name="connsiteY792" fmla="*/ 1600018 h 1600017"/>
                <a:gd name="connsiteX793" fmla="*/ 9069186 w 11218359"/>
                <a:gd name="connsiteY793" fmla="*/ 1600018 h 1600017"/>
                <a:gd name="connsiteX794" fmla="*/ 9080615 w 11218359"/>
                <a:gd name="connsiteY794" fmla="*/ 1600018 h 1600017"/>
                <a:gd name="connsiteX795" fmla="*/ 9092046 w 11218359"/>
                <a:gd name="connsiteY795" fmla="*/ 1600018 h 1600017"/>
                <a:gd name="connsiteX796" fmla="*/ 9103476 w 11218359"/>
                <a:gd name="connsiteY796" fmla="*/ 1600018 h 1600017"/>
                <a:gd name="connsiteX797" fmla="*/ 9114906 w 11218359"/>
                <a:gd name="connsiteY797" fmla="*/ 1600018 h 1600017"/>
                <a:gd name="connsiteX798" fmla="*/ 9126384 w 11218359"/>
                <a:gd name="connsiteY798" fmla="*/ 1600018 h 1600017"/>
                <a:gd name="connsiteX799" fmla="*/ 9137813 w 11218359"/>
                <a:gd name="connsiteY799" fmla="*/ 1600018 h 1600017"/>
                <a:gd name="connsiteX800" fmla="*/ 9149244 w 11218359"/>
                <a:gd name="connsiteY800" fmla="*/ 1600018 h 1600017"/>
                <a:gd name="connsiteX801" fmla="*/ 9160673 w 11218359"/>
                <a:gd name="connsiteY801" fmla="*/ 1600018 h 1600017"/>
                <a:gd name="connsiteX802" fmla="*/ 9172104 w 11218359"/>
                <a:gd name="connsiteY802" fmla="*/ 1600018 h 1600017"/>
                <a:gd name="connsiteX803" fmla="*/ 9183581 w 11218359"/>
                <a:gd name="connsiteY803" fmla="*/ 1600018 h 1600017"/>
                <a:gd name="connsiteX804" fmla="*/ 9195011 w 11218359"/>
                <a:gd name="connsiteY804" fmla="*/ 1600018 h 1600017"/>
                <a:gd name="connsiteX805" fmla="*/ 9206442 w 11218359"/>
                <a:gd name="connsiteY805" fmla="*/ 1600018 h 1600017"/>
                <a:gd name="connsiteX806" fmla="*/ 9217871 w 11218359"/>
                <a:gd name="connsiteY806" fmla="*/ 1600018 h 1600017"/>
                <a:gd name="connsiteX807" fmla="*/ 9229301 w 11218359"/>
                <a:gd name="connsiteY807" fmla="*/ 1600018 h 1600017"/>
                <a:gd name="connsiteX808" fmla="*/ 9240779 w 11218359"/>
                <a:gd name="connsiteY808" fmla="*/ 1600018 h 1600017"/>
                <a:gd name="connsiteX809" fmla="*/ 9252209 w 11218359"/>
                <a:gd name="connsiteY809" fmla="*/ 1600018 h 1600017"/>
                <a:gd name="connsiteX810" fmla="*/ 9263639 w 11218359"/>
                <a:gd name="connsiteY810" fmla="*/ 1600018 h 1600017"/>
                <a:gd name="connsiteX811" fmla="*/ 9275069 w 11218359"/>
                <a:gd name="connsiteY811" fmla="*/ 1600018 h 1600017"/>
                <a:gd name="connsiteX812" fmla="*/ 9286498 w 11218359"/>
                <a:gd name="connsiteY812" fmla="*/ 1600018 h 1600017"/>
                <a:gd name="connsiteX813" fmla="*/ 9297977 w 11218359"/>
                <a:gd name="connsiteY813" fmla="*/ 1600018 h 1600017"/>
                <a:gd name="connsiteX814" fmla="*/ 9309406 w 11218359"/>
                <a:gd name="connsiteY814" fmla="*/ 1600018 h 1600017"/>
                <a:gd name="connsiteX815" fmla="*/ 9320837 w 11218359"/>
                <a:gd name="connsiteY815" fmla="*/ 1600018 h 1600017"/>
                <a:gd name="connsiteX816" fmla="*/ 9332266 w 11218359"/>
                <a:gd name="connsiteY816" fmla="*/ 1600018 h 1600017"/>
                <a:gd name="connsiteX817" fmla="*/ 9343696 w 11218359"/>
                <a:gd name="connsiteY817" fmla="*/ 1600018 h 1600017"/>
                <a:gd name="connsiteX818" fmla="*/ 9355174 w 11218359"/>
                <a:gd name="connsiteY818" fmla="*/ 1600018 h 1600017"/>
                <a:gd name="connsiteX819" fmla="*/ 9366604 w 11218359"/>
                <a:gd name="connsiteY819" fmla="*/ 1600018 h 1600017"/>
                <a:gd name="connsiteX820" fmla="*/ 9378035 w 11218359"/>
                <a:gd name="connsiteY820" fmla="*/ 1600018 h 1600017"/>
                <a:gd name="connsiteX821" fmla="*/ 9389464 w 11218359"/>
                <a:gd name="connsiteY821" fmla="*/ 1600018 h 1600017"/>
                <a:gd name="connsiteX822" fmla="*/ 9400894 w 11218359"/>
                <a:gd name="connsiteY822" fmla="*/ 1600018 h 1600017"/>
                <a:gd name="connsiteX823" fmla="*/ 9412372 w 11218359"/>
                <a:gd name="connsiteY823" fmla="*/ 1600018 h 1600017"/>
                <a:gd name="connsiteX824" fmla="*/ 9423802 w 11218359"/>
                <a:gd name="connsiteY824" fmla="*/ 1600018 h 1600017"/>
                <a:gd name="connsiteX825" fmla="*/ 9435232 w 11218359"/>
                <a:gd name="connsiteY825" fmla="*/ 1600018 h 1600017"/>
                <a:gd name="connsiteX826" fmla="*/ 9446662 w 11218359"/>
                <a:gd name="connsiteY826" fmla="*/ 1600018 h 1600017"/>
                <a:gd name="connsiteX827" fmla="*/ 9458091 w 11218359"/>
                <a:gd name="connsiteY827" fmla="*/ 1600018 h 1600017"/>
                <a:gd name="connsiteX828" fmla="*/ 9469570 w 11218359"/>
                <a:gd name="connsiteY828" fmla="*/ 1600018 h 1600017"/>
                <a:gd name="connsiteX829" fmla="*/ 9480999 w 11218359"/>
                <a:gd name="connsiteY829" fmla="*/ 1600018 h 1600017"/>
                <a:gd name="connsiteX830" fmla="*/ 9492429 w 11218359"/>
                <a:gd name="connsiteY830" fmla="*/ 1600018 h 1600017"/>
                <a:gd name="connsiteX831" fmla="*/ 9503859 w 11218359"/>
                <a:gd name="connsiteY831" fmla="*/ 1600018 h 1600017"/>
                <a:gd name="connsiteX832" fmla="*/ 9515289 w 11218359"/>
                <a:gd name="connsiteY832" fmla="*/ 1600018 h 1600017"/>
                <a:gd name="connsiteX833" fmla="*/ 9526767 w 11218359"/>
                <a:gd name="connsiteY833" fmla="*/ 1600018 h 1600017"/>
                <a:gd name="connsiteX834" fmla="*/ 9538197 w 11218359"/>
                <a:gd name="connsiteY834" fmla="*/ 1600018 h 1600017"/>
                <a:gd name="connsiteX835" fmla="*/ 9549626 w 11218359"/>
                <a:gd name="connsiteY835" fmla="*/ 1600018 h 1600017"/>
                <a:gd name="connsiteX836" fmla="*/ 9561057 w 11218359"/>
                <a:gd name="connsiteY836" fmla="*/ 1600018 h 1600017"/>
                <a:gd name="connsiteX837" fmla="*/ 9572487 w 11218359"/>
                <a:gd name="connsiteY837" fmla="*/ 1600018 h 1600017"/>
                <a:gd name="connsiteX838" fmla="*/ 9583965 w 11218359"/>
                <a:gd name="connsiteY838" fmla="*/ 1600018 h 1600017"/>
                <a:gd name="connsiteX839" fmla="*/ 9595395 w 11218359"/>
                <a:gd name="connsiteY839" fmla="*/ 1600018 h 1600017"/>
                <a:gd name="connsiteX840" fmla="*/ 9606824 w 11218359"/>
                <a:gd name="connsiteY840" fmla="*/ 1600018 h 1600017"/>
                <a:gd name="connsiteX841" fmla="*/ 9618255 w 11218359"/>
                <a:gd name="connsiteY841" fmla="*/ 1600018 h 1600017"/>
                <a:gd name="connsiteX842" fmla="*/ 9629684 w 11218359"/>
                <a:gd name="connsiteY842" fmla="*/ 1600018 h 1600017"/>
                <a:gd name="connsiteX843" fmla="*/ 9641163 w 11218359"/>
                <a:gd name="connsiteY843" fmla="*/ 1600018 h 1600017"/>
                <a:gd name="connsiteX844" fmla="*/ 9652592 w 11218359"/>
                <a:gd name="connsiteY844" fmla="*/ 1600018 h 1600017"/>
                <a:gd name="connsiteX845" fmla="*/ 9664022 w 11218359"/>
                <a:gd name="connsiteY845" fmla="*/ 1600018 h 1600017"/>
                <a:gd name="connsiteX846" fmla="*/ 9675452 w 11218359"/>
                <a:gd name="connsiteY846" fmla="*/ 1600018 h 1600017"/>
                <a:gd name="connsiteX847" fmla="*/ 9686882 w 11218359"/>
                <a:gd name="connsiteY847" fmla="*/ 1600018 h 1600017"/>
                <a:gd name="connsiteX848" fmla="*/ 9698360 w 11218359"/>
                <a:gd name="connsiteY848" fmla="*/ 1600018 h 1600017"/>
                <a:gd name="connsiteX849" fmla="*/ 9709790 w 11218359"/>
                <a:gd name="connsiteY849" fmla="*/ 1600018 h 1600017"/>
                <a:gd name="connsiteX850" fmla="*/ 9721219 w 11218359"/>
                <a:gd name="connsiteY850" fmla="*/ 1600018 h 1600017"/>
                <a:gd name="connsiteX851" fmla="*/ 9732650 w 11218359"/>
                <a:gd name="connsiteY851" fmla="*/ 1600018 h 1600017"/>
                <a:gd name="connsiteX852" fmla="*/ 9744080 w 11218359"/>
                <a:gd name="connsiteY852" fmla="*/ 1600018 h 1600017"/>
                <a:gd name="connsiteX853" fmla="*/ 9755557 w 11218359"/>
                <a:gd name="connsiteY853" fmla="*/ 1600018 h 1600017"/>
                <a:gd name="connsiteX854" fmla="*/ 9766988 w 11218359"/>
                <a:gd name="connsiteY854" fmla="*/ 1600018 h 1600017"/>
                <a:gd name="connsiteX855" fmla="*/ 9778417 w 11218359"/>
                <a:gd name="connsiteY855" fmla="*/ 1600018 h 1600017"/>
                <a:gd name="connsiteX856" fmla="*/ 9789848 w 11218359"/>
                <a:gd name="connsiteY856" fmla="*/ 1600018 h 1600017"/>
                <a:gd name="connsiteX857" fmla="*/ 9801277 w 11218359"/>
                <a:gd name="connsiteY857" fmla="*/ 1600018 h 1600017"/>
                <a:gd name="connsiteX858" fmla="*/ 9812755 w 11218359"/>
                <a:gd name="connsiteY858" fmla="*/ 1600018 h 1600017"/>
                <a:gd name="connsiteX859" fmla="*/ 9824185 w 11218359"/>
                <a:gd name="connsiteY859" fmla="*/ 1600018 h 1600017"/>
                <a:gd name="connsiteX860" fmla="*/ 9835615 w 11218359"/>
                <a:gd name="connsiteY860" fmla="*/ 1600018 h 1600017"/>
                <a:gd name="connsiteX861" fmla="*/ 9847045 w 11218359"/>
                <a:gd name="connsiteY861" fmla="*/ 1600018 h 1600017"/>
                <a:gd name="connsiteX862" fmla="*/ 9858475 w 11218359"/>
                <a:gd name="connsiteY862" fmla="*/ 1600018 h 1600017"/>
                <a:gd name="connsiteX863" fmla="*/ 9869952 w 11218359"/>
                <a:gd name="connsiteY863" fmla="*/ 1600018 h 1600017"/>
                <a:gd name="connsiteX864" fmla="*/ 9881383 w 11218359"/>
                <a:gd name="connsiteY864" fmla="*/ 1600018 h 1600017"/>
                <a:gd name="connsiteX865" fmla="*/ 9892812 w 11218359"/>
                <a:gd name="connsiteY865" fmla="*/ 1600018 h 1600017"/>
                <a:gd name="connsiteX866" fmla="*/ 9904243 w 11218359"/>
                <a:gd name="connsiteY866" fmla="*/ 1600018 h 1600017"/>
                <a:gd name="connsiteX867" fmla="*/ 9915673 w 11218359"/>
                <a:gd name="connsiteY867" fmla="*/ 1600018 h 1600017"/>
                <a:gd name="connsiteX868" fmla="*/ 9927102 w 11218359"/>
                <a:gd name="connsiteY868" fmla="*/ 1600018 h 1600017"/>
                <a:gd name="connsiteX869" fmla="*/ 9938581 w 11218359"/>
                <a:gd name="connsiteY869" fmla="*/ 1600018 h 1600017"/>
                <a:gd name="connsiteX870" fmla="*/ 9950010 w 11218359"/>
                <a:gd name="connsiteY870" fmla="*/ 1600018 h 1600017"/>
                <a:gd name="connsiteX871" fmla="*/ 9961441 w 11218359"/>
                <a:gd name="connsiteY871" fmla="*/ 1600018 h 1600017"/>
                <a:gd name="connsiteX872" fmla="*/ 9972870 w 11218359"/>
                <a:gd name="connsiteY872" fmla="*/ 1600018 h 1600017"/>
                <a:gd name="connsiteX873" fmla="*/ 9984300 w 11218359"/>
                <a:gd name="connsiteY873" fmla="*/ 1600018 h 1600017"/>
                <a:gd name="connsiteX874" fmla="*/ 9995778 w 11218359"/>
                <a:gd name="connsiteY874" fmla="*/ 1600018 h 1600017"/>
                <a:gd name="connsiteX875" fmla="*/ 10007208 w 11218359"/>
                <a:gd name="connsiteY875" fmla="*/ 1600018 h 1600017"/>
                <a:gd name="connsiteX876" fmla="*/ 10018638 w 11218359"/>
                <a:gd name="connsiteY876" fmla="*/ 1600018 h 1600017"/>
                <a:gd name="connsiteX877" fmla="*/ 10030068 w 11218359"/>
                <a:gd name="connsiteY877" fmla="*/ 1600018 h 1600017"/>
                <a:gd name="connsiteX878" fmla="*/ 10041498 w 11218359"/>
                <a:gd name="connsiteY878" fmla="*/ 1600018 h 1600017"/>
                <a:gd name="connsiteX879" fmla="*/ 10052976 w 11218359"/>
                <a:gd name="connsiteY879" fmla="*/ 1600018 h 1600017"/>
                <a:gd name="connsiteX880" fmla="*/ 10064405 w 11218359"/>
                <a:gd name="connsiteY880" fmla="*/ 1600018 h 1600017"/>
                <a:gd name="connsiteX881" fmla="*/ 10075835 w 11218359"/>
                <a:gd name="connsiteY881" fmla="*/ 1600018 h 1600017"/>
                <a:gd name="connsiteX882" fmla="*/ 10087266 w 11218359"/>
                <a:gd name="connsiteY882" fmla="*/ 1600018 h 1600017"/>
                <a:gd name="connsiteX883" fmla="*/ 10098695 w 11218359"/>
                <a:gd name="connsiteY883" fmla="*/ 1600018 h 1600017"/>
                <a:gd name="connsiteX884" fmla="*/ 10110174 w 11218359"/>
                <a:gd name="connsiteY884" fmla="*/ 1600018 h 1600017"/>
                <a:gd name="connsiteX885" fmla="*/ 10121603 w 11218359"/>
                <a:gd name="connsiteY885" fmla="*/ 1600018 h 1600017"/>
                <a:gd name="connsiteX886" fmla="*/ 10133033 w 11218359"/>
                <a:gd name="connsiteY886" fmla="*/ 1600018 h 1600017"/>
                <a:gd name="connsiteX887" fmla="*/ 10144463 w 11218359"/>
                <a:gd name="connsiteY887" fmla="*/ 1600018 h 1600017"/>
                <a:gd name="connsiteX888" fmla="*/ 10155893 w 11218359"/>
                <a:gd name="connsiteY888" fmla="*/ 1600018 h 1600017"/>
                <a:gd name="connsiteX889" fmla="*/ 10167371 w 11218359"/>
                <a:gd name="connsiteY889" fmla="*/ 1600018 h 1600017"/>
                <a:gd name="connsiteX890" fmla="*/ 10178801 w 11218359"/>
                <a:gd name="connsiteY890" fmla="*/ 1600018 h 1600017"/>
                <a:gd name="connsiteX891" fmla="*/ 10190230 w 11218359"/>
                <a:gd name="connsiteY891" fmla="*/ 1600018 h 1600017"/>
                <a:gd name="connsiteX892" fmla="*/ 10201661 w 11218359"/>
                <a:gd name="connsiteY892" fmla="*/ 1600018 h 1600017"/>
                <a:gd name="connsiteX893" fmla="*/ 10213091 w 11218359"/>
                <a:gd name="connsiteY893" fmla="*/ 1600018 h 1600017"/>
                <a:gd name="connsiteX894" fmla="*/ 10224569 w 11218359"/>
                <a:gd name="connsiteY894" fmla="*/ 1600018 h 1600017"/>
                <a:gd name="connsiteX895" fmla="*/ 10235998 w 11218359"/>
                <a:gd name="connsiteY895" fmla="*/ 1600018 h 1600017"/>
                <a:gd name="connsiteX896" fmla="*/ 10247428 w 11218359"/>
                <a:gd name="connsiteY896" fmla="*/ 1600018 h 1600017"/>
                <a:gd name="connsiteX897" fmla="*/ 10258859 w 11218359"/>
                <a:gd name="connsiteY897" fmla="*/ 1600018 h 1600017"/>
                <a:gd name="connsiteX898" fmla="*/ 10270288 w 11218359"/>
                <a:gd name="connsiteY898" fmla="*/ 1600018 h 1600017"/>
                <a:gd name="connsiteX899" fmla="*/ 10281767 w 11218359"/>
                <a:gd name="connsiteY899" fmla="*/ 1600018 h 1600017"/>
                <a:gd name="connsiteX900" fmla="*/ 10293196 w 11218359"/>
                <a:gd name="connsiteY900" fmla="*/ 1600018 h 1600017"/>
                <a:gd name="connsiteX901" fmla="*/ 10304626 w 11218359"/>
                <a:gd name="connsiteY901" fmla="*/ 1600018 h 1600017"/>
                <a:gd name="connsiteX902" fmla="*/ 10316056 w 11218359"/>
                <a:gd name="connsiteY902" fmla="*/ 1600018 h 1600017"/>
                <a:gd name="connsiteX903" fmla="*/ 10327486 w 11218359"/>
                <a:gd name="connsiteY903" fmla="*/ 1600018 h 1600017"/>
                <a:gd name="connsiteX904" fmla="*/ 10338963 w 11218359"/>
                <a:gd name="connsiteY904" fmla="*/ 1600018 h 1600017"/>
                <a:gd name="connsiteX905" fmla="*/ 10350394 w 11218359"/>
                <a:gd name="connsiteY905" fmla="*/ 1600018 h 1600017"/>
                <a:gd name="connsiteX906" fmla="*/ 10361823 w 11218359"/>
                <a:gd name="connsiteY906" fmla="*/ 1600018 h 1600017"/>
                <a:gd name="connsiteX907" fmla="*/ 10373254 w 11218359"/>
                <a:gd name="connsiteY907" fmla="*/ 1600018 h 1600017"/>
                <a:gd name="connsiteX908" fmla="*/ 10384684 w 11218359"/>
                <a:gd name="connsiteY908" fmla="*/ 1600018 h 1600017"/>
                <a:gd name="connsiteX909" fmla="*/ 10396161 w 11218359"/>
                <a:gd name="connsiteY909" fmla="*/ 1600018 h 1600017"/>
                <a:gd name="connsiteX910" fmla="*/ 10407591 w 11218359"/>
                <a:gd name="connsiteY910" fmla="*/ 1600018 h 1600017"/>
                <a:gd name="connsiteX911" fmla="*/ 10419021 w 11218359"/>
                <a:gd name="connsiteY911" fmla="*/ 1600018 h 1600017"/>
                <a:gd name="connsiteX912" fmla="*/ 10430452 w 11218359"/>
                <a:gd name="connsiteY912" fmla="*/ 1600018 h 1600017"/>
                <a:gd name="connsiteX913" fmla="*/ 10441881 w 11218359"/>
                <a:gd name="connsiteY913" fmla="*/ 1600018 h 1600017"/>
                <a:gd name="connsiteX914" fmla="*/ 10453358 w 11218359"/>
                <a:gd name="connsiteY914" fmla="*/ 1600018 h 1600017"/>
                <a:gd name="connsiteX915" fmla="*/ 10464789 w 11218359"/>
                <a:gd name="connsiteY915" fmla="*/ 1600018 h 1600017"/>
                <a:gd name="connsiteX916" fmla="*/ 10476219 w 11218359"/>
                <a:gd name="connsiteY916" fmla="*/ 1600018 h 1600017"/>
                <a:gd name="connsiteX917" fmla="*/ 10487649 w 11218359"/>
                <a:gd name="connsiteY917" fmla="*/ 1600018 h 1600017"/>
                <a:gd name="connsiteX918" fmla="*/ 10499079 w 11218359"/>
                <a:gd name="connsiteY918" fmla="*/ 1600018 h 1600017"/>
                <a:gd name="connsiteX919" fmla="*/ 10510556 w 11218359"/>
                <a:gd name="connsiteY919" fmla="*/ 1600018 h 1600017"/>
                <a:gd name="connsiteX920" fmla="*/ 10521987 w 11218359"/>
                <a:gd name="connsiteY920" fmla="*/ 1600018 h 1600017"/>
                <a:gd name="connsiteX921" fmla="*/ 10533416 w 11218359"/>
                <a:gd name="connsiteY921" fmla="*/ 1600018 h 1600017"/>
                <a:gd name="connsiteX922" fmla="*/ 10544847 w 11218359"/>
                <a:gd name="connsiteY922" fmla="*/ 1600018 h 1600017"/>
                <a:gd name="connsiteX923" fmla="*/ 10556277 w 11218359"/>
                <a:gd name="connsiteY923" fmla="*/ 1600018 h 1600017"/>
                <a:gd name="connsiteX924" fmla="*/ 10567754 w 11218359"/>
                <a:gd name="connsiteY924" fmla="*/ 1600018 h 1600017"/>
                <a:gd name="connsiteX925" fmla="*/ 10579184 w 11218359"/>
                <a:gd name="connsiteY925" fmla="*/ 1600018 h 1600017"/>
                <a:gd name="connsiteX926" fmla="*/ 10590614 w 11218359"/>
                <a:gd name="connsiteY926" fmla="*/ 1600018 h 1600017"/>
                <a:gd name="connsiteX927" fmla="*/ 10602045 w 11218359"/>
                <a:gd name="connsiteY927" fmla="*/ 1600018 h 1600017"/>
                <a:gd name="connsiteX928" fmla="*/ 10613474 w 11218359"/>
                <a:gd name="connsiteY928" fmla="*/ 1600018 h 1600017"/>
                <a:gd name="connsiteX929" fmla="*/ 10624951 w 11218359"/>
                <a:gd name="connsiteY929" fmla="*/ 1600018 h 1600017"/>
                <a:gd name="connsiteX930" fmla="*/ 10636382 w 11218359"/>
                <a:gd name="connsiteY930" fmla="*/ 1600018 h 1600017"/>
                <a:gd name="connsiteX931" fmla="*/ 10647812 w 11218359"/>
                <a:gd name="connsiteY931" fmla="*/ 1600018 h 1600017"/>
                <a:gd name="connsiteX932" fmla="*/ 10659241 w 11218359"/>
                <a:gd name="connsiteY932" fmla="*/ 1600018 h 1600017"/>
                <a:gd name="connsiteX933" fmla="*/ 10670672 w 11218359"/>
                <a:gd name="connsiteY933" fmla="*/ 1600018 h 1600017"/>
                <a:gd name="connsiteX934" fmla="*/ 10682149 w 11218359"/>
                <a:gd name="connsiteY934" fmla="*/ 1600018 h 1600017"/>
                <a:gd name="connsiteX935" fmla="*/ 10693580 w 11218359"/>
                <a:gd name="connsiteY935" fmla="*/ 1600018 h 1600017"/>
                <a:gd name="connsiteX936" fmla="*/ 10705009 w 11218359"/>
                <a:gd name="connsiteY936" fmla="*/ 1600018 h 1600017"/>
                <a:gd name="connsiteX937" fmla="*/ 10716439 w 11218359"/>
                <a:gd name="connsiteY937" fmla="*/ 1600018 h 1600017"/>
                <a:gd name="connsiteX938" fmla="*/ 10727870 w 11218359"/>
                <a:gd name="connsiteY938" fmla="*/ 1600018 h 1600017"/>
                <a:gd name="connsiteX939" fmla="*/ 10739347 w 11218359"/>
                <a:gd name="connsiteY939" fmla="*/ 1600018 h 1600017"/>
                <a:gd name="connsiteX940" fmla="*/ 10750778 w 11218359"/>
                <a:gd name="connsiteY940" fmla="*/ 1600018 h 1600017"/>
                <a:gd name="connsiteX941" fmla="*/ 10762207 w 11218359"/>
                <a:gd name="connsiteY941" fmla="*/ 1600018 h 1600017"/>
                <a:gd name="connsiteX942" fmla="*/ 10773637 w 11218359"/>
                <a:gd name="connsiteY942" fmla="*/ 1600018 h 1600017"/>
                <a:gd name="connsiteX943" fmla="*/ 10785067 w 11218359"/>
                <a:gd name="connsiteY943" fmla="*/ 1600018 h 1600017"/>
                <a:gd name="connsiteX944" fmla="*/ 10796544 w 11218359"/>
                <a:gd name="connsiteY944" fmla="*/ 1600018 h 1600017"/>
                <a:gd name="connsiteX945" fmla="*/ 10807975 w 11218359"/>
                <a:gd name="connsiteY945" fmla="*/ 1600018 h 1600017"/>
                <a:gd name="connsiteX946" fmla="*/ 10819405 w 11218359"/>
                <a:gd name="connsiteY946" fmla="*/ 1600018 h 1600017"/>
                <a:gd name="connsiteX947" fmla="*/ 10830834 w 11218359"/>
                <a:gd name="connsiteY947" fmla="*/ 1600018 h 1600017"/>
                <a:gd name="connsiteX948" fmla="*/ 10842265 w 11218359"/>
                <a:gd name="connsiteY948" fmla="*/ 1600018 h 1600017"/>
                <a:gd name="connsiteX949" fmla="*/ 10853742 w 11218359"/>
                <a:gd name="connsiteY949" fmla="*/ 1600018 h 1600017"/>
                <a:gd name="connsiteX950" fmla="*/ 10865173 w 11218359"/>
                <a:gd name="connsiteY950" fmla="*/ 1600018 h 1600017"/>
                <a:gd name="connsiteX951" fmla="*/ 10876602 w 11218359"/>
                <a:gd name="connsiteY951" fmla="*/ 1600018 h 1600017"/>
                <a:gd name="connsiteX952" fmla="*/ 10888032 w 11218359"/>
                <a:gd name="connsiteY952" fmla="*/ 1600018 h 1600017"/>
                <a:gd name="connsiteX953" fmla="*/ 10899463 w 11218359"/>
                <a:gd name="connsiteY953" fmla="*/ 1600018 h 1600017"/>
                <a:gd name="connsiteX954" fmla="*/ 10910892 w 11218359"/>
                <a:gd name="connsiteY954" fmla="*/ 1600018 h 1600017"/>
                <a:gd name="connsiteX955" fmla="*/ 10922369 w 11218359"/>
                <a:gd name="connsiteY955" fmla="*/ 1600018 h 1600017"/>
                <a:gd name="connsiteX956" fmla="*/ 10933800 w 11218359"/>
                <a:gd name="connsiteY956" fmla="*/ 1600018 h 1600017"/>
                <a:gd name="connsiteX957" fmla="*/ 10945230 w 11218359"/>
                <a:gd name="connsiteY957" fmla="*/ 1600018 h 1600017"/>
                <a:gd name="connsiteX958" fmla="*/ 10956660 w 11218359"/>
                <a:gd name="connsiteY958" fmla="*/ 1600018 h 1600017"/>
                <a:gd name="connsiteX959" fmla="*/ 10968090 w 11218359"/>
                <a:gd name="connsiteY959" fmla="*/ 1600018 h 1600017"/>
                <a:gd name="connsiteX960" fmla="*/ 10979567 w 11218359"/>
                <a:gd name="connsiteY960" fmla="*/ 1600018 h 1600017"/>
                <a:gd name="connsiteX961" fmla="*/ 10990998 w 11218359"/>
                <a:gd name="connsiteY961" fmla="*/ 1600018 h 1600017"/>
                <a:gd name="connsiteX962" fmla="*/ 11002427 w 11218359"/>
                <a:gd name="connsiteY962" fmla="*/ 1600018 h 1600017"/>
                <a:gd name="connsiteX963" fmla="*/ 11013858 w 11218359"/>
                <a:gd name="connsiteY963" fmla="*/ 1600018 h 1600017"/>
                <a:gd name="connsiteX964" fmla="*/ 11025287 w 11218359"/>
                <a:gd name="connsiteY964" fmla="*/ 1600018 h 1600017"/>
                <a:gd name="connsiteX965" fmla="*/ 11036765 w 11218359"/>
                <a:gd name="connsiteY965" fmla="*/ 1600018 h 1600017"/>
                <a:gd name="connsiteX966" fmla="*/ 11048195 w 11218359"/>
                <a:gd name="connsiteY966" fmla="*/ 1600018 h 1600017"/>
                <a:gd name="connsiteX967" fmla="*/ 11059625 w 11218359"/>
                <a:gd name="connsiteY967" fmla="*/ 1600018 h 1600017"/>
                <a:gd name="connsiteX968" fmla="*/ 11071056 w 11218359"/>
                <a:gd name="connsiteY968" fmla="*/ 1600018 h 1600017"/>
                <a:gd name="connsiteX969" fmla="*/ 11082485 w 11218359"/>
                <a:gd name="connsiteY969" fmla="*/ 1600018 h 1600017"/>
                <a:gd name="connsiteX970" fmla="*/ 11093962 w 11218359"/>
                <a:gd name="connsiteY970" fmla="*/ 1600018 h 1600017"/>
                <a:gd name="connsiteX971" fmla="*/ 11105393 w 11218359"/>
                <a:gd name="connsiteY971" fmla="*/ 1600018 h 1600017"/>
                <a:gd name="connsiteX972" fmla="*/ 11116823 w 11218359"/>
                <a:gd name="connsiteY972" fmla="*/ 1600018 h 1600017"/>
                <a:gd name="connsiteX973" fmla="*/ 11128253 w 11218359"/>
                <a:gd name="connsiteY973" fmla="*/ 1600018 h 1600017"/>
                <a:gd name="connsiteX974" fmla="*/ 11139683 w 11218359"/>
                <a:gd name="connsiteY974" fmla="*/ 1600018 h 1600017"/>
                <a:gd name="connsiteX975" fmla="*/ 11151160 w 11218359"/>
                <a:gd name="connsiteY975" fmla="*/ 1600018 h 1600017"/>
                <a:gd name="connsiteX976" fmla="*/ 11162591 w 11218359"/>
                <a:gd name="connsiteY976" fmla="*/ 1600018 h 1600017"/>
                <a:gd name="connsiteX977" fmla="*/ 11174020 w 11218359"/>
                <a:gd name="connsiteY977" fmla="*/ 1600018 h 1600017"/>
                <a:gd name="connsiteX978" fmla="*/ 11185451 w 11218359"/>
                <a:gd name="connsiteY978" fmla="*/ 1600018 h 1600017"/>
                <a:gd name="connsiteX979" fmla="*/ 11196881 w 11218359"/>
                <a:gd name="connsiteY979" fmla="*/ 1600018 h 1600017"/>
                <a:gd name="connsiteX980" fmla="*/ 11208358 w 11218359"/>
                <a:gd name="connsiteY980" fmla="*/ 1600018 h 1600017"/>
                <a:gd name="connsiteX981" fmla="*/ 11218359 w 11218359"/>
                <a:gd name="connsiteY981" fmla="*/ 1600018 h 160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00017">
                  <a:moveTo>
                    <a:pt x="0" y="1600018"/>
                  </a:moveTo>
                  <a:lnTo>
                    <a:pt x="9149" y="1600018"/>
                  </a:lnTo>
                  <a:lnTo>
                    <a:pt x="20588" y="1600018"/>
                  </a:lnTo>
                  <a:lnTo>
                    <a:pt x="32028" y="1600018"/>
                  </a:lnTo>
                  <a:lnTo>
                    <a:pt x="43467" y="1600018"/>
                  </a:lnTo>
                  <a:lnTo>
                    <a:pt x="54907" y="1600018"/>
                  </a:lnTo>
                  <a:lnTo>
                    <a:pt x="66346" y="1600018"/>
                  </a:lnTo>
                  <a:lnTo>
                    <a:pt x="77786" y="1600018"/>
                  </a:lnTo>
                  <a:lnTo>
                    <a:pt x="89225" y="1600018"/>
                  </a:lnTo>
                  <a:lnTo>
                    <a:pt x="100665" y="1600018"/>
                  </a:lnTo>
                  <a:lnTo>
                    <a:pt x="112104" y="1600018"/>
                  </a:lnTo>
                  <a:lnTo>
                    <a:pt x="123544" y="1600018"/>
                  </a:lnTo>
                  <a:lnTo>
                    <a:pt x="134979" y="1600018"/>
                  </a:lnTo>
                  <a:lnTo>
                    <a:pt x="146423" y="1600018"/>
                  </a:lnTo>
                  <a:lnTo>
                    <a:pt x="157858" y="1600018"/>
                  </a:lnTo>
                  <a:lnTo>
                    <a:pt x="169297" y="1600018"/>
                  </a:lnTo>
                  <a:lnTo>
                    <a:pt x="180737" y="1600018"/>
                  </a:lnTo>
                  <a:lnTo>
                    <a:pt x="192176" y="1600018"/>
                  </a:lnTo>
                  <a:lnTo>
                    <a:pt x="203616" y="1600018"/>
                  </a:lnTo>
                  <a:lnTo>
                    <a:pt x="215055" y="1600018"/>
                  </a:lnTo>
                  <a:lnTo>
                    <a:pt x="226495" y="1600018"/>
                  </a:lnTo>
                  <a:lnTo>
                    <a:pt x="237935" y="1600018"/>
                  </a:lnTo>
                  <a:lnTo>
                    <a:pt x="249374" y="1600018"/>
                  </a:lnTo>
                  <a:lnTo>
                    <a:pt x="260814" y="1600018"/>
                  </a:lnTo>
                  <a:lnTo>
                    <a:pt x="272253" y="1600018"/>
                  </a:lnTo>
                  <a:lnTo>
                    <a:pt x="283693" y="1600018"/>
                  </a:lnTo>
                  <a:lnTo>
                    <a:pt x="295132" y="1600018"/>
                  </a:lnTo>
                  <a:lnTo>
                    <a:pt x="306572" y="1600018"/>
                  </a:lnTo>
                  <a:lnTo>
                    <a:pt x="318011" y="1600018"/>
                  </a:lnTo>
                  <a:lnTo>
                    <a:pt x="329451" y="1600018"/>
                  </a:lnTo>
                  <a:lnTo>
                    <a:pt x="340890" y="1600018"/>
                  </a:lnTo>
                  <a:lnTo>
                    <a:pt x="352330" y="1600018"/>
                  </a:lnTo>
                  <a:lnTo>
                    <a:pt x="363769" y="1600018"/>
                  </a:lnTo>
                  <a:lnTo>
                    <a:pt x="375209" y="1600018"/>
                  </a:lnTo>
                  <a:lnTo>
                    <a:pt x="386648" y="1600018"/>
                  </a:lnTo>
                  <a:lnTo>
                    <a:pt x="398088" y="1600018"/>
                  </a:lnTo>
                  <a:lnTo>
                    <a:pt x="409527" y="1600018"/>
                  </a:lnTo>
                  <a:lnTo>
                    <a:pt x="420967" y="1600018"/>
                  </a:lnTo>
                  <a:lnTo>
                    <a:pt x="432406" y="1600018"/>
                  </a:lnTo>
                  <a:lnTo>
                    <a:pt x="443846" y="1600018"/>
                  </a:lnTo>
                  <a:lnTo>
                    <a:pt x="455285" y="1600018"/>
                  </a:lnTo>
                  <a:lnTo>
                    <a:pt x="466725" y="1600018"/>
                  </a:lnTo>
                  <a:lnTo>
                    <a:pt x="478165" y="1600018"/>
                  </a:lnTo>
                  <a:lnTo>
                    <a:pt x="489604" y="1600018"/>
                  </a:lnTo>
                  <a:lnTo>
                    <a:pt x="501044" y="1600018"/>
                  </a:lnTo>
                  <a:lnTo>
                    <a:pt x="512483" y="1600018"/>
                  </a:lnTo>
                  <a:lnTo>
                    <a:pt x="523923" y="1600018"/>
                  </a:lnTo>
                  <a:lnTo>
                    <a:pt x="535362" y="1600018"/>
                  </a:lnTo>
                  <a:lnTo>
                    <a:pt x="546802" y="1600018"/>
                  </a:lnTo>
                  <a:lnTo>
                    <a:pt x="558241" y="1600018"/>
                  </a:lnTo>
                  <a:lnTo>
                    <a:pt x="569681" y="1600018"/>
                  </a:lnTo>
                  <a:lnTo>
                    <a:pt x="581120" y="1600018"/>
                  </a:lnTo>
                  <a:lnTo>
                    <a:pt x="592560" y="1600018"/>
                  </a:lnTo>
                  <a:lnTo>
                    <a:pt x="603999" y="1600018"/>
                  </a:lnTo>
                  <a:lnTo>
                    <a:pt x="615439" y="1600018"/>
                  </a:lnTo>
                  <a:lnTo>
                    <a:pt x="626878" y="1600018"/>
                  </a:lnTo>
                  <a:lnTo>
                    <a:pt x="638318" y="1600018"/>
                  </a:lnTo>
                  <a:lnTo>
                    <a:pt x="649757" y="1600018"/>
                  </a:lnTo>
                  <a:lnTo>
                    <a:pt x="661192" y="1600018"/>
                  </a:lnTo>
                  <a:lnTo>
                    <a:pt x="672632" y="1600018"/>
                  </a:lnTo>
                  <a:lnTo>
                    <a:pt x="684071" y="1600018"/>
                  </a:lnTo>
                  <a:lnTo>
                    <a:pt x="695511" y="1600018"/>
                  </a:lnTo>
                  <a:lnTo>
                    <a:pt x="706950" y="1600018"/>
                  </a:lnTo>
                  <a:lnTo>
                    <a:pt x="718390" y="1600018"/>
                  </a:lnTo>
                  <a:lnTo>
                    <a:pt x="729829" y="1600018"/>
                  </a:lnTo>
                  <a:lnTo>
                    <a:pt x="741269" y="1600018"/>
                  </a:lnTo>
                  <a:lnTo>
                    <a:pt x="752708" y="1600018"/>
                  </a:lnTo>
                  <a:lnTo>
                    <a:pt x="764148" y="1600018"/>
                  </a:lnTo>
                  <a:lnTo>
                    <a:pt x="775587" y="1600018"/>
                  </a:lnTo>
                  <a:lnTo>
                    <a:pt x="787027" y="1600018"/>
                  </a:lnTo>
                  <a:lnTo>
                    <a:pt x="798467" y="1600018"/>
                  </a:lnTo>
                  <a:lnTo>
                    <a:pt x="809906" y="1600018"/>
                  </a:lnTo>
                  <a:lnTo>
                    <a:pt x="821346" y="1600018"/>
                  </a:lnTo>
                  <a:lnTo>
                    <a:pt x="832785" y="1600018"/>
                  </a:lnTo>
                  <a:lnTo>
                    <a:pt x="844225" y="1600018"/>
                  </a:lnTo>
                  <a:lnTo>
                    <a:pt x="855664" y="1600018"/>
                  </a:lnTo>
                  <a:lnTo>
                    <a:pt x="867104" y="1600018"/>
                  </a:lnTo>
                  <a:lnTo>
                    <a:pt x="878543" y="1600018"/>
                  </a:lnTo>
                  <a:lnTo>
                    <a:pt x="889983" y="1600018"/>
                  </a:lnTo>
                  <a:lnTo>
                    <a:pt x="901422" y="1600018"/>
                  </a:lnTo>
                  <a:lnTo>
                    <a:pt x="912862" y="1600018"/>
                  </a:lnTo>
                  <a:lnTo>
                    <a:pt x="924301" y="1600018"/>
                  </a:lnTo>
                  <a:lnTo>
                    <a:pt x="935741" y="1600018"/>
                  </a:lnTo>
                  <a:lnTo>
                    <a:pt x="947180" y="1600018"/>
                  </a:lnTo>
                  <a:lnTo>
                    <a:pt x="958620" y="1600018"/>
                  </a:lnTo>
                  <a:lnTo>
                    <a:pt x="970059" y="1600018"/>
                  </a:lnTo>
                  <a:lnTo>
                    <a:pt x="981499" y="1600018"/>
                  </a:lnTo>
                  <a:lnTo>
                    <a:pt x="992938" y="1600018"/>
                  </a:lnTo>
                  <a:lnTo>
                    <a:pt x="1004378" y="1600018"/>
                  </a:lnTo>
                  <a:lnTo>
                    <a:pt x="1015818" y="1600018"/>
                  </a:lnTo>
                  <a:lnTo>
                    <a:pt x="1027257" y="1600018"/>
                  </a:lnTo>
                  <a:lnTo>
                    <a:pt x="1038697" y="1600018"/>
                  </a:lnTo>
                  <a:lnTo>
                    <a:pt x="1050136" y="1600018"/>
                  </a:lnTo>
                  <a:lnTo>
                    <a:pt x="1061576" y="1600018"/>
                  </a:lnTo>
                  <a:lnTo>
                    <a:pt x="1073015" y="1600018"/>
                  </a:lnTo>
                  <a:lnTo>
                    <a:pt x="1084455" y="1600018"/>
                  </a:lnTo>
                  <a:lnTo>
                    <a:pt x="1095894" y="1600018"/>
                  </a:lnTo>
                  <a:lnTo>
                    <a:pt x="1107334" y="1600018"/>
                  </a:lnTo>
                  <a:lnTo>
                    <a:pt x="1118773" y="1600018"/>
                  </a:lnTo>
                  <a:lnTo>
                    <a:pt x="1130213" y="1600018"/>
                  </a:lnTo>
                  <a:lnTo>
                    <a:pt x="1141652" y="1600018"/>
                  </a:lnTo>
                  <a:lnTo>
                    <a:pt x="1153092" y="1600018"/>
                  </a:lnTo>
                  <a:lnTo>
                    <a:pt x="1164531" y="1600018"/>
                  </a:lnTo>
                  <a:lnTo>
                    <a:pt x="1175971" y="1600018"/>
                  </a:lnTo>
                  <a:lnTo>
                    <a:pt x="1187406" y="1600018"/>
                  </a:lnTo>
                  <a:lnTo>
                    <a:pt x="1198845" y="1600018"/>
                  </a:lnTo>
                  <a:lnTo>
                    <a:pt x="1210285" y="1600018"/>
                  </a:lnTo>
                  <a:lnTo>
                    <a:pt x="1221724" y="1600018"/>
                  </a:lnTo>
                  <a:lnTo>
                    <a:pt x="1233164" y="1600018"/>
                  </a:lnTo>
                  <a:lnTo>
                    <a:pt x="1244603" y="1600018"/>
                  </a:lnTo>
                  <a:lnTo>
                    <a:pt x="1256043" y="1600018"/>
                  </a:lnTo>
                  <a:lnTo>
                    <a:pt x="1267482" y="1600018"/>
                  </a:lnTo>
                  <a:lnTo>
                    <a:pt x="1278922" y="1600018"/>
                  </a:lnTo>
                  <a:lnTo>
                    <a:pt x="1290361" y="1600018"/>
                  </a:lnTo>
                  <a:lnTo>
                    <a:pt x="1301801" y="1600018"/>
                  </a:lnTo>
                  <a:lnTo>
                    <a:pt x="1313240" y="1600018"/>
                  </a:lnTo>
                  <a:lnTo>
                    <a:pt x="1324680" y="1600018"/>
                  </a:lnTo>
                  <a:lnTo>
                    <a:pt x="1336120" y="1600018"/>
                  </a:lnTo>
                  <a:lnTo>
                    <a:pt x="1347559" y="1600018"/>
                  </a:lnTo>
                  <a:lnTo>
                    <a:pt x="1358999" y="1600018"/>
                  </a:lnTo>
                  <a:lnTo>
                    <a:pt x="1370438" y="1600018"/>
                  </a:lnTo>
                  <a:lnTo>
                    <a:pt x="1381878" y="1600018"/>
                  </a:lnTo>
                  <a:lnTo>
                    <a:pt x="1393317" y="1600018"/>
                  </a:lnTo>
                  <a:lnTo>
                    <a:pt x="1404757" y="1600018"/>
                  </a:lnTo>
                  <a:lnTo>
                    <a:pt x="1416196" y="1600018"/>
                  </a:lnTo>
                  <a:lnTo>
                    <a:pt x="1427636" y="1600018"/>
                  </a:lnTo>
                  <a:lnTo>
                    <a:pt x="1439075" y="1600018"/>
                  </a:lnTo>
                  <a:lnTo>
                    <a:pt x="1450515" y="1600018"/>
                  </a:lnTo>
                  <a:lnTo>
                    <a:pt x="1461954" y="1600018"/>
                  </a:lnTo>
                  <a:lnTo>
                    <a:pt x="1473394" y="1600018"/>
                  </a:lnTo>
                  <a:lnTo>
                    <a:pt x="1484833" y="1600018"/>
                  </a:lnTo>
                  <a:lnTo>
                    <a:pt x="1496273" y="1600018"/>
                  </a:lnTo>
                  <a:lnTo>
                    <a:pt x="1507712" y="1600018"/>
                  </a:lnTo>
                  <a:lnTo>
                    <a:pt x="1519152" y="1600018"/>
                  </a:lnTo>
                  <a:lnTo>
                    <a:pt x="1530591" y="1600018"/>
                  </a:lnTo>
                  <a:lnTo>
                    <a:pt x="1542031" y="1600018"/>
                  </a:lnTo>
                  <a:lnTo>
                    <a:pt x="1553471" y="1600018"/>
                  </a:lnTo>
                  <a:lnTo>
                    <a:pt x="1564910" y="1600018"/>
                  </a:lnTo>
                  <a:lnTo>
                    <a:pt x="1576349" y="1600018"/>
                  </a:lnTo>
                  <a:lnTo>
                    <a:pt x="1587789" y="1600018"/>
                  </a:lnTo>
                  <a:lnTo>
                    <a:pt x="1599229" y="1600018"/>
                  </a:lnTo>
                  <a:lnTo>
                    <a:pt x="1610668" y="1600018"/>
                  </a:lnTo>
                  <a:lnTo>
                    <a:pt x="1622107" y="1600018"/>
                  </a:lnTo>
                  <a:lnTo>
                    <a:pt x="1633547" y="1600018"/>
                  </a:lnTo>
                  <a:lnTo>
                    <a:pt x="1644987" y="1600018"/>
                  </a:lnTo>
                  <a:lnTo>
                    <a:pt x="1656426" y="1600018"/>
                  </a:lnTo>
                  <a:lnTo>
                    <a:pt x="1667866" y="1600018"/>
                  </a:lnTo>
                  <a:lnTo>
                    <a:pt x="1679305" y="1600018"/>
                  </a:lnTo>
                  <a:lnTo>
                    <a:pt x="1690745" y="1600018"/>
                  </a:lnTo>
                  <a:lnTo>
                    <a:pt x="1702184" y="1600018"/>
                  </a:lnTo>
                  <a:lnTo>
                    <a:pt x="1713619" y="1600018"/>
                  </a:lnTo>
                  <a:lnTo>
                    <a:pt x="1725063" y="1600018"/>
                  </a:lnTo>
                  <a:lnTo>
                    <a:pt x="1736498" y="1600018"/>
                  </a:lnTo>
                  <a:lnTo>
                    <a:pt x="1747938" y="1600018"/>
                  </a:lnTo>
                  <a:lnTo>
                    <a:pt x="1759377" y="1600018"/>
                  </a:lnTo>
                  <a:lnTo>
                    <a:pt x="1770817" y="1600018"/>
                  </a:lnTo>
                  <a:lnTo>
                    <a:pt x="1782256" y="1600018"/>
                  </a:lnTo>
                  <a:lnTo>
                    <a:pt x="1793696" y="1600018"/>
                  </a:lnTo>
                  <a:lnTo>
                    <a:pt x="1805135" y="1600018"/>
                  </a:lnTo>
                  <a:lnTo>
                    <a:pt x="1816575" y="1600018"/>
                  </a:lnTo>
                  <a:lnTo>
                    <a:pt x="1828014" y="1600018"/>
                  </a:lnTo>
                  <a:lnTo>
                    <a:pt x="1839454" y="1600018"/>
                  </a:lnTo>
                  <a:lnTo>
                    <a:pt x="1850893" y="1600018"/>
                  </a:lnTo>
                  <a:lnTo>
                    <a:pt x="1862333" y="1600018"/>
                  </a:lnTo>
                  <a:lnTo>
                    <a:pt x="1873772" y="1600018"/>
                  </a:lnTo>
                  <a:lnTo>
                    <a:pt x="1885212" y="1600018"/>
                  </a:lnTo>
                  <a:lnTo>
                    <a:pt x="1896651" y="1600018"/>
                  </a:lnTo>
                  <a:lnTo>
                    <a:pt x="1908091" y="1600018"/>
                  </a:lnTo>
                  <a:lnTo>
                    <a:pt x="1919531" y="1600018"/>
                  </a:lnTo>
                  <a:lnTo>
                    <a:pt x="1930970" y="1600018"/>
                  </a:lnTo>
                  <a:lnTo>
                    <a:pt x="1942409" y="1600018"/>
                  </a:lnTo>
                  <a:lnTo>
                    <a:pt x="1953849" y="1600018"/>
                  </a:lnTo>
                  <a:lnTo>
                    <a:pt x="1965289" y="1600018"/>
                  </a:lnTo>
                  <a:lnTo>
                    <a:pt x="1976728" y="1600018"/>
                  </a:lnTo>
                  <a:lnTo>
                    <a:pt x="1988168" y="1600018"/>
                  </a:lnTo>
                  <a:lnTo>
                    <a:pt x="1999607" y="1600018"/>
                  </a:lnTo>
                  <a:lnTo>
                    <a:pt x="2011047" y="1600018"/>
                  </a:lnTo>
                  <a:lnTo>
                    <a:pt x="2022486" y="1600018"/>
                  </a:lnTo>
                  <a:lnTo>
                    <a:pt x="2033926" y="1600018"/>
                  </a:lnTo>
                  <a:lnTo>
                    <a:pt x="2045365" y="1600018"/>
                  </a:lnTo>
                  <a:lnTo>
                    <a:pt x="2056805" y="1600018"/>
                  </a:lnTo>
                  <a:lnTo>
                    <a:pt x="2068244" y="1600018"/>
                  </a:lnTo>
                  <a:lnTo>
                    <a:pt x="2079684" y="1600018"/>
                  </a:lnTo>
                  <a:lnTo>
                    <a:pt x="2091123" y="1600018"/>
                  </a:lnTo>
                  <a:lnTo>
                    <a:pt x="2102563" y="1600018"/>
                  </a:lnTo>
                  <a:lnTo>
                    <a:pt x="2114002" y="1600018"/>
                  </a:lnTo>
                  <a:lnTo>
                    <a:pt x="2125442" y="1600018"/>
                  </a:lnTo>
                  <a:lnTo>
                    <a:pt x="2136882" y="1600018"/>
                  </a:lnTo>
                  <a:lnTo>
                    <a:pt x="2148321" y="1600018"/>
                  </a:lnTo>
                  <a:lnTo>
                    <a:pt x="2159760" y="1600018"/>
                  </a:lnTo>
                  <a:lnTo>
                    <a:pt x="2171200" y="1600018"/>
                  </a:lnTo>
                  <a:lnTo>
                    <a:pt x="2182640" y="1600018"/>
                  </a:lnTo>
                  <a:lnTo>
                    <a:pt x="2194079" y="1600018"/>
                  </a:lnTo>
                  <a:lnTo>
                    <a:pt x="2205519" y="1600018"/>
                  </a:lnTo>
                  <a:lnTo>
                    <a:pt x="2216958" y="1600018"/>
                  </a:lnTo>
                  <a:lnTo>
                    <a:pt x="2228393" y="1600018"/>
                  </a:lnTo>
                  <a:lnTo>
                    <a:pt x="2239837" y="1600018"/>
                  </a:lnTo>
                  <a:lnTo>
                    <a:pt x="2251272" y="1600018"/>
                  </a:lnTo>
                  <a:lnTo>
                    <a:pt x="2262716" y="1600018"/>
                  </a:lnTo>
                  <a:lnTo>
                    <a:pt x="2274151" y="1600018"/>
                  </a:lnTo>
                  <a:lnTo>
                    <a:pt x="2285591" y="1600018"/>
                  </a:lnTo>
                  <a:lnTo>
                    <a:pt x="2297030" y="1600018"/>
                  </a:lnTo>
                  <a:lnTo>
                    <a:pt x="2308470" y="1600018"/>
                  </a:lnTo>
                  <a:lnTo>
                    <a:pt x="2319909" y="1600018"/>
                  </a:lnTo>
                  <a:lnTo>
                    <a:pt x="2331349" y="1600018"/>
                  </a:lnTo>
                  <a:lnTo>
                    <a:pt x="2342788" y="1600018"/>
                  </a:lnTo>
                  <a:lnTo>
                    <a:pt x="2354228" y="1600018"/>
                  </a:lnTo>
                  <a:lnTo>
                    <a:pt x="2365667" y="1600018"/>
                  </a:lnTo>
                  <a:lnTo>
                    <a:pt x="2377107" y="1600018"/>
                  </a:lnTo>
                  <a:lnTo>
                    <a:pt x="2388546" y="1600018"/>
                  </a:lnTo>
                  <a:lnTo>
                    <a:pt x="2399986" y="1600018"/>
                  </a:lnTo>
                  <a:lnTo>
                    <a:pt x="2411425" y="1600018"/>
                  </a:lnTo>
                  <a:lnTo>
                    <a:pt x="2422865" y="1600018"/>
                  </a:lnTo>
                  <a:lnTo>
                    <a:pt x="2434304" y="1600018"/>
                  </a:lnTo>
                  <a:lnTo>
                    <a:pt x="2445744" y="1600018"/>
                  </a:lnTo>
                  <a:lnTo>
                    <a:pt x="2457184" y="1600018"/>
                  </a:lnTo>
                  <a:lnTo>
                    <a:pt x="2468623" y="1600018"/>
                  </a:lnTo>
                  <a:lnTo>
                    <a:pt x="2480062" y="1600018"/>
                  </a:lnTo>
                  <a:lnTo>
                    <a:pt x="2491502" y="1600018"/>
                  </a:lnTo>
                  <a:lnTo>
                    <a:pt x="2502942" y="1600018"/>
                  </a:lnTo>
                  <a:lnTo>
                    <a:pt x="2514381" y="1600018"/>
                  </a:lnTo>
                  <a:lnTo>
                    <a:pt x="2525821" y="1600018"/>
                  </a:lnTo>
                  <a:lnTo>
                    <a:pt x="2537260" y="1600018"/>
                  </a:lnTo>
                  <a:lnTo>
                    <a:pt x="2548700" y="1600018"/>
                  </a:lnTo>
                  <a:lnTo>
                    <a:pt x="2560139" y="1600018"/>
                  </a:lnTo>
                  <a:lnTo>
                    <a:pt x="2571579" y="1600018"/>
                  </a:lnTo>
                  <a:lnTo>
                    <a:pt x="2583018" y="1600018"/>
                  </a:lnTo>
                  <a:lnTo>
                    <a:pt x="2594458" y="1600018"/>
                  </a:lnTo>
                  <a:lnTo>
                    <a:pt x="2605897" y="1600018"/>
                  </a:lnTo>
                  <a:lnTo>
                    <a:pt x="2617337" y="1600018"/>
                  </a:lnTo>
                  <a:lnTo>
                    <a:pt x="2628776" y="1600018"/>
                  </a:lnTo>
                  <a:lnTo>
                    <a:pt x="2640216" y="1600018"/>
                  </a:lnTo>
                  <a:lnTo>
                    <a:pt x="2651655" y="1600018"/>
                  </a:lnTo>
                  <a:lnTo>
                    <a:pt x="2663095" y="1600018"/>
                  </a:lnTo>
                  <a:lnTo>
                    <a:pt x="2674535" y="1600018"/>
                  </a:lnTo>
                  <a:lnTo>
                    <a:pt x="2685974" y="1600018"/>
                  </a:lnTo>
                  <a:lnTo>
                    <a:pt x="2697413" y="1600018"/>
                  </a:lnTo>
                  <a:lnTo>
                    <a:pt x="2708853" y="1600018"/>
                  </a:lnTo>
                  <a:lnTo>
                    <a:pt x="2720293" y="1600018"/>
                  </a:lnTo>
                  <a:lnTo>
                    <a:pt x="2731727" y="1600018"/>
                  </a:lnTo>
                  <a:lnTo>
                    <a:pt x="2743172" y="1600018"/>
                  </a:lnTo>
                  <a:lnTo>
                    <a:pt x="2754611" y="1600018"/>
                  </a:lnTo>
                  <a:lnTo>
                    <a:pt x="2766046" y="1600018"/>
                  </a:lnTo>
                  <a:lnTo>
                    <a:pt x="2777490" y="1600018"/>
                  </a:lnTo>
                  <a:lnTo>
                    <a:pt x="2788925" y="1600018"/>
                  </a:lnTo>
                  <a:lnTo>
                    <a:pt x="2800364" y="1600018"/>
                  </a:lnTo>
                  <a:lnTo>
                    <a:pt x="2811804" y="1600018"/>
                  </a:lnTo>
                  <a:lnTo>
                    <a:pt x="2823243" y="1600018"/>
                  </a:lnTo>
                  <a:lnTo>
                    <a:pt x="2834683" y="1600018"/>
                  </a:lnTo>
                  <a:lnTo>
                    <a:pt x="2846123" y="1600018"/>
                  </a:lnTo>
                  <a:lnTo>
                    <a:pt x="2857562" y="1600018"/>
                  </a:lnTo>
                  <a:lnTo>
                    <a:pt x="2869001" y="1600018"/>
                  </a:lnTo>
                  <a:lnTo>
                    <a:pt x="2880441" y="1600018"/>
                  </a:lnTo>
                  <a:lnTo>
                    <a:pt x="2891881" y="1600018"/>
                  </a:lnTo>
                  <a:lnTo>
                    <a:pt x="2903320" y="1600018"/>
                  </a:lnTo>
                  <a:lnTo>
                    <a:pt x="2914760" y="1600018"/>
                  </a:lnTo>
                  <a:lnTo>
                    <a:pt x="2926199" y="1600018"/>
                  </a:lnTo>
                  <a:lnTo>
                    <a:pt x="2937639" y="1600018"/>
                  </a:lnTo>
                  <a:lnTo>
                    <a:pt x="2949078" y="1600018"/>
                  </a:lnTo>
                  <a:lnTo>
                    <a:pt x="2960518" y="1600018"/>
                  </a:lnTo>
                  <a:lnTo>
                    <a:pt x="2971957" y="1600018"/>
                  </a:lnTo>
                  <a:lnTo>
                    <a:pt x="2983397" y="1600018"/>
                  </a:lnTo>
                  <a:lnTo>
                    <a:pt x="2994837" y="1600018"/>
                  </a:lnTo>
                  <a:lnTo>
                    <a:pt x="3006276" y="1600018"/>
                  </a:lnTo>
                  <a:lnTo>
                    <a:pt x="3017715" y="1600018"/>
                  </a:lnTo>
                  <a:lnTo>
                    <a:pt x="3029155" y="1600018"/>
                  </a:lnTo>
                  <a:lnTo>
                    <a:pt x="3040594" y="1600018"/>
                  </a:lnTo>
                  <a:lnTo>
                    <a:pt x="3052034" y="1600018"/>
                  </a:lnTo>
                  <a:lnTo>
                    <a:pt x="3063474" y="1600018"/>
                  </a:lnTo>
                  <a:lnTo>
                    <a:pt x="3074913" y="1600018"/>
                  </a:lnTo>
                  <a:lnTo>
                    <a:pt x="3086352" y="1600018"/>
                  </a:lnTo>
                  <a:lnTo>
                    <a:pt x="3097792" y="1600018"/>
                  </a:lnTo>
                  <a:lnTo>
                    <a:pt x="3109232" y="1600018"/>
                  </a:lnTo>
                  <a:lnTo>
                    <a:pt x="3120671" y="1600018"/>
                  </a:lnTo>
                  <a:lnTo>
                    <a:pt x="3132111" y="1600018"/>
                  </a:lnTo>
                  <a:lnTo>
                    <a:pt x="3143550" y="1600018"/>
                  </a:lnTo>
                  <a:lnTo>
                    <a:pt x="3154990" y="1600018"/>
                  </a:lnTo>
                  <a:lnTo>
                    <a:pt x="3166429" y="1600018"/>
                  </a:lnTo>
                  <a:lnTo>
                    <a:pt x="3177869" y="1600018"/>
                  </a:lnTo>
                  <a:lnTo>
                    <a:pt x="3189308" y="1600018"/>
                  </a:lnTo>
                  <a:lnTo>
                    <a:pt x="3200748" y="1600018"/>
                  </a:lnTo>
                  <a:lnTo>
                    <a:pt x="3212187" y="1600018"/>
                  </a:lnTo>
                  <a:lnTo>
                    <a:pt x="3223627" y="1600018"/>
                  </a:lnTo>
                  <a:lnTo>
                    <a:pt x="3235066" y="1600018"/>
                  </a:lnTo>
                  <a:lnTo>
                    <a:pt x="3246501" y="1600018"/>
                  </a:lnTo>
                  <a:lnTo>
                    <a:pt x="3257945" y="1600018"/>
                  </a:lnTo>
                  <a:lnTo>
                    <a:pt x="3269385" y="1600018"/>
                  </a:lnTo>
                  <a:lnTo>
                    <a:pt x="3280825" y="1600018"/>
                  </a:lnTo>
                  <a:lnTo>
                    <a:pt x="3292264" y="1600018"/>
                  </a:lnTo>
                  <a:lnTo>
                    <a:pt x="3303699" y="1600018"/>
                  </a:lnTo>
                  <a:lnTo>
                    <a:pt x="3315143" y="1600018"/>
                  </a:lnTo>
                  <a:lnTo>
                    <a:pt x="3326578" y="1600018"/>
                  </a:lnTo>
                  <a:lnTo>
                    <a:pt x="3338017" y="1600018"/>
                  </a:lnTo>
                  <a:lnTo>
                    <a:pt x="3349457" y="1600018"/>
                  </a:lnTo>
                  <a:lnTo>
                    <a:pt x="3360896" y="1600018"/>
                  </a:lnTo>
                  <a:lnTo>
                    <a:pt x="3372336" y="1600018"/>
                  </a:lnTo>
                  <a:lnTo>
                    <a:pt x="3383776" y="1600018"/>
                  </a:lnTo>
                  <a:lnTo>
                    <a:pt x="3395215" y="1600018"/>
                  </a:lnTo>
                  <a:lnTo>
                    <a:pt x="3406654" y="1600018"/>
                  </a:lnTo>
                  <a:lnTo>
                    <a:pt x="3418094" y="1600018"/>
                  </a:lnTo>
                  <a:lnTo>
                    <a:pt x="3429534" y="1600018"/>
                  </a:lnTo>
                  <a:lnTo>
                    <a:pt x="3440973" y="1600018"/>
                  </a:lnTo>
                  <a:lnTo>
                    <a:pt x="3452413" y="1600018"/>
                  </a:lnTo>
                  <a:lnTo>
                    <a:pt x="3463852" y="1600018"/>
                  </a:lnTo>
                  <a:lnTo>
                    <a:pt x="3475292" y="1600018"/>
                  </a:lnTo>
                  <a:lnTo>
                    <a:pt x="3486731" y="1600018"/>
                  </a:lnTo>
                  <a:lnTo>
                    <a:pt x="3498171" y="1600018"/>
                  </a:lnTo>
                  <a:lnTo>
                    <a:pt x="3509610" y="1600018"/>
                  </a:lnTo>
                  <a:lnTo>
                    <a:pt x="3521050" y="1600018"/>
                  </a:lnTo>
                  <a:lnTo>
                    <a:pt x="3532489" y="1600018"/>
                  </a:lnTo>
                  <a:lnTo>
                    <a:pt x="3543929" y="1600018"/>
                  </a:lnTo>
                  <a:lnTo>
                    <a:pt x="3555368" y="1600018"/>
                  </a:lnTo>
                  <a:lnTo>
                    <a:pt x="3566808" y="1600018"/>
                  </a:lnTo>
                  <a:lnTo>
                    <a:pt x="3578247" y="1600018"/>
                  </a:lnTo>
                  <a:lnTo>
                    <a:pt x="3589687" y="1600018"/>
                  </a:lnTo>
                  <a:lnTo>
                    <a:pt x="3601127" y="1600018"/>
                  </a:lnTo>
                  <a:lnTo>
                    <a:pt x="3612566" y="1600018"/>
                  </a:lnTo>
                  <a:lnTo>
                    <a:pt x="3624005" y="1600018"/>
                  </a:lnTo>
                  <a:lnTo>
                    <a:pt x="3635445" y="1600018"/>
                  </a:lnTo>
                  <a:lnTo>
                    <a:pt x="3646885" y="1600018"/>
                  </a:lnTo>
                  <a:lnTo>
                    <a:pt x="3658324" y="1600018"/>
                  </a:lnTo>
                  <a:lnTo>
                    <a:pt x="3669764" y="1600018"/>
                  </a:lnTo>
                  <a:lnTo>
                    <a:pt x="3681203" y="1600018"/>
                  </a:lnTo>
                  <a:lnTo>
                    <a:pt x="3692643" y="1600018"/>
                  </a:lnTo>
                  <a:lnTo>
                    <a:pt x="3704082" y="1600018"/>
                  </a:lnTo>
                  <a:lnTo>
                    <a:pt x="3715522" y="1600018"/>
                  </a:lnTo>
                  <a:lnTo>
                    <a:pt x="3726961" y="1600018"/>
                  </a:lnTo>
                  <a:lnTo>
                    <a:pt x="3738401" y="1600018"/>
                  </a:lnTo>
                  <a:lnTo>
                    <a:pt x="3749840" y="1600018"/>
                  </a:lnTo>
                  <a:lnTo>
                    <a:pt x="3761280" y="1600018"/>
                  </a:lnTo>
                  <a:lnTo>
                    <a:pt x="3772719" y="1600018"/>
                  </a:lnTo>
                  <a:lnTo>
                    <a:pt x="3784154" y="1600018"/>
                  </a:lnTo>
                  <a:lnTo>
                    <a:pt x="3795598" y="1600018"/>
                  </a:lnTo>
                  <a:lnTo>
                    <a:pt x="3807033" y="1600018"/>
                  </a:lnTo>
                  <a:lnTo>
                    <a:pt x="3818473" y="1600018"/>
                  </a:lnTo>
                  <a:lnTo>
                    <a:pt x="3829917" y="1600018"/>
                  </a:lnTo>
                  <a:lnTo>
                    <a:pt x="3841352" y="1600018"/>
                  </a:lnTo>
                  <a:lnTo>
                    <a:pt x="3852791" y="1600018"/>
                  </a:lnTo>
                  <a:lnTo>
                    <a:pt x="3864231" y="1600018"/>
                  </a:lnTo>
                  <a:lnTo>
                    <a:pt x="3875670" y="1600018"/>
                  </a:lnTo>
                  <a:lnTo>
                    <a:pt x="3887110" y="1600018"/>
                  </a:lnTo>
                  <a:lnTo>
                    <a:pt x="3898549" y="1600018"/>
                  </a:lnTo>
                  <a:lnTo>
                    <a:pt x="3909989" y="1600018"/>
                  </a:lnTo>
                  <a:lnTo>
                    <a:pt x="3921447" y="1600018"/>
                  </a:lnTo>
                  <a:lnTo>
                    <a:pt x="3932878" y="1600018"/>
                  </a:lnTo>
                  <a:lnTo>
                    <a:pt x="3944307" y="1600018"/>
                  </a:lnTo>
                  <a:lnTo>
                    <a:pt x="3955737" y="1600018"/>
                  </a:lnTo>
                  <a:lnTo>
                    <a:pt x="3967167" y="1600018"/>
                  </a:lnTo>
                  <a:lnTo>
                    <a:pt x="3978645" y="1600018"/>
                  </a:lnTo>
                  <a:lnTo>
                    <a:pt x="3990075" y="1600018"/>
                  </a:lnTo>
                  <a:lnTo>
                    <a:pt x="4001505" y="1600018"/>
                  </a:lnTo>
                  <a:lnTo>
                    <a:pt x="4012935" y="1600018"/>
                  </a:lnTo>
                  <a:lnTo>
                    <a:pt x="4024365" y="1600018"/>
                  </a:lnTo>
                  <a:lnTo>
                    <a:pt x="4035843" y="1600018"/>
                  </a:lnTo>
                  <a:lnTo>
                    <a:pt x="4047273" y="1600018"/>
                  </a:lnTo>
                  <a:lnTo>
                    <a:pt x="4058702" y="1600018"/>
                  </a:lnTo>
                  <a:lnTo>
                    <a:pt x="4070133" y="1600018"/>
                  </a:lnTo>
                  <a:lnTo>
                    <a:pt x="4081563" y="1600018"/>
                  </a:lnTo>
                  <a:lnTo>
                    <a:pt x="4093040" y="1600018"/>
                  </a:lnTo>
                  <a:lnTo>
                    <a:pt x="4104471" y="1600018"/>
                  </a:lnTo>
                  <a:lnTo>
                    <a:pt x="4115900" y="1600018"/>
                  </a:lnTo>
                  <a:lnTo>
                    <a:pt x="4127330" y="1600018"/>
                  </a:lnTo>
                  <a:lnTo>
                    <a:pt x="4138760" y="1600018"/>
                  </a:lnTo>
                  <a:lnTo>
                    <a:pt x="4150238" y="1600018"/>
                  </a:lnTo>
                  <a:lnTo>
                    <a:pt x="4161668" y="1600018"/>
                  </a:lnTo>
                  <a:lnTo>
                    <a:pt x="4173098" y="1600018"/>
                  </a:lnTo>
                  <a:lnTo>
                    <a:pt x="4184528" y="1600018"/>
                  </a:lnTo>
                  <a:lnTo>
                    <a:pt x="4195958" y="1600018"/>
                  </a:lnTo>
                  <a:lnTo>
                    <a:pt x="4207436" y="1600018"/>
                  </a:lnTo>
                  <a:lnTo>
                    <a:pt x="4218865" y="1600018"/>
                  </a:lnTo>
                  <a:lnTo>
                    <a:pt x="4230296" y="1600018"/>
                  </a:lnTo>
                  <a:lnTo>
                    <a:pt x="4241726" y="1600018"/>
                  </a:lnTo>
                  <a:lnTo>
                    <a:pt x="4253156" y="1600018"/>
                  </a:lnTo>
                  <a:lnTo>
                    <a:pt x="4264634" y="1600018"/>
                  </a:lnTo>
                  <a:lnTo>
                    <a:pt x="4276063" y="1600018"/>
                  </a:lnTo>
                  <a:lnTo>
                    <a:pt x="4287493" y="1600018"/>
                  </a:lnTo>
                  <a:lnTo>
                    <a:pt x="4298923" y="1600018"/>
                  </a:lnTo>
                  <a:lnTo>
                    <a:pt x="4310353" y="1600018"/>
                  </a:lnTo>
                  <a:lnTo>
                    <a:pt x="4321831" y="1600018"/>
                  </a:lnTo>
                  <a:lnTo>
                    <a:pt x="4333261" y="1600018"/>
                  </a:lnTo>
                  <a:lnTo>
                    <a:pt x="4344691" y="1600018"/>
                  </a:lnTo>
                  <a:lnTo>
                    <a:pt x="4356121" y="1600018"/>
                  </a:lnTo>
                  <a:lnTo>
                    <a:pt x="4367551" y="1600018"/>
                  </a:lnTo>
                  <a:lnTo>
                    <a:pt x="4379028" y="1600018"/>
                  </a:lnTo>
                  <a:lnTo>
                    <a:pt x="4390458" y="1600018"/>
                  </a:lnTo>
                  <a:lnTo>
                    <a:pt x="4401889" y="1600018"/>
                  </a:lnTo>
                  <a:lnTo>
                    <a:pt x="4413319" y="1600018"/>
                  </a:lnTo>
                  <a:lnTo>
                    <a:pt x="4424749" y="1600018"/>
                  </a:lnTo>
                  <a:lnTo>
                    <a:pt x="4436226" y="1600018"/>
                  </a:lnTo>
                  <a:lnTo>
                    <a:pt x="4447656" y="1600018"/>
                  </a:lnTo>
                  <a:lnTo>
                    <a:pt x="4459086" y="1600018"/>
                  </a:lnTo>
                  <a:lnTo>
                    <a:pt x="4470516" y="1600018"/>
                  </a:lnTo>
                  <a:lnTo>
                    <a:pt x="4481946" y="1600018"/>
                  </a:lnTo>
                  <a:lnTo>
                    <a:pt x="4493424" y="1600018"/>
                  </a:lnTo>
                  <a:lnTo>
                    <a:pt x="4504854" y="1600018"/>
                  </a:lnTo>
                  <a:lnTo>
                    <a:pt x="4516284" y="1600018"/>
                  </a:lnTo>
                  <a:lnTo>
                    <a:pt x="4527714" y="1600018"/>
                  </a:lnTo>
                  <a:lnTo>
                    <a:pt x="4539144" y="1600018"/>
                  </a:lnTo>
                  <a:lnTo>
                    <a:pt x="4550621" y="1600018"/>
                  </a:lnTo>
                  <a:lnTo>
                    <a:pt x="4562051" y="1600018"/>
                  </a:lnTo>
                  <a:lnTo>
                    <a:pt x="4573482" y="1600018"/>
                  </a:lnTo>
                  <a:lnTo>
                    <a:pt x="4584912" y="1600018"/>
                  </a:lnTo>
                  <a:lnTo>
                    <a:pt x="4596341" y="1600018"/>
                  </a:lnTo>
                  <a:lnTo>
                    <a:pt x="4607771" y="1600018"/>
                  </a:lnTo>
                  <a:lnTo>
                    <a:pt x="4619249" y="1600018"/>
                  </a:lnTo>
                  <a:lnTo>
                    <a:pt x="4630679" y="1600018"/>
                  </a:lnTo>
                  <a:lnTo>
                    <a:pt x="4642109" y="1600018"/>
                  </a:lnTo>
                  <a:lnTo>
                    <a:pt x="4653539" y="1600018"/>
                  </a:lnTo>
                  <a:lnTo>
                    <a:pt x="4664969" y="1600018"/>
                  </a:lnTo>
                  <a:lnTo>
                    <a:pt x="4676447" y="1600018"/>
                  </a:lnTo>
                  <a:lnTo>
                    <a:pt x="4687877" y="1600018"/>
                  </a:lnTo>
                  <a:lnTo>
                    <a:pt x="4699306" y="1600018"/>
                  </a:lnTo>
                  <a:lnTo>
                    <a:pt x="4710737" y="1600018"/>
                  </a:lnTo>
                  <a:lnTo>
                    <a:pt x="4722167" y="1600018"/>
                  </a:lnTo>
                  <a:lnTo>
                    <a:pt x="4733644" y="1600018"/>
                  </a:lnTo>
                  <a:lnTo>
                    <a:pt x="4745075" y="1600018"/>
                  </a:lnTo>
                  <a:lnTo>
                    <a:pt x="4756504" y="1600018"/>
                  </a:lnTo>
                  <a:lnTo>
                    <a:pt x="4767934" y="1600018"/>
                  </a:lnTo>
                  <a:lnTo>
                    <a:pt x="4779364" y="1600018"/>
                  </a:lnTo>
                  <a:lnTo>
                    <a:pt x="4790842" y="1600018"/>
                  </a:lnTo>
                  <a:lnTo>
                    <a:pt x="4802272" y="1600018"/>
                  </a:lnTo>
                  <a:lnTo>
                    <a:pt x="4813702" y="1600018"/>
                  </a:lnTo>
                  <a:lnTo>
                    <a:pt x="4825132" y="1600018"/>
                  </a:lnTo>
                  <a:lnTo>
                    <a:pt x="4836562" y="1600018"/>
                  </a:lnTo>
                  <a:lnTo>
                    <a:pt x="4848040" y="1600018"/>
                  </a:lnTo>
                  <a:lnTo>
                    <a:pt x="4859469" y="1600018"/>
                  </a:lnTo>
                  <a:lnTo>
                    <a:pt x="4870899" y="1600018"/>
                  </a:lnTo>
                  <a:lnTo>
                    <a:pt x="4882330" y="1600018"/>
                  </a:lnTo>
                  <a:lnTo>
                    <a:pt x="4893760" y="1600018"/>
                  </a:lnTo>
                  <a:lnTo>
                    <a:pt x="4905237" y="1600018"/>
                  </a:lnTo>
                  <a:lnTo>
                    <a:pt x="4916667" y="1600018"/>
                  </a:lnTo>
                  <a:lnTo>
                    <a:pt x="4928097" y="1600018"/>
                  </a:lnTo>
                  <a:lnTo>
                    <a:pt x="4939527" y="1600018"/>
                  </a:lnTo>
                  <a:lnTo>
                    <a:pt x="4950957" y="1600018"/>
                  </a:lnTo>
                  <a:lnTo>
                    <a:pt x="4962435" y="1600018"/>
                  </a:lnTo>
                  <a:lnTo>
                    <a:pt x="4973865" y="1600018"/>
                  </a:lnTo>
                  <a:lnTo>
                    <a:pt x="4985295" y="1600018"/>
                  </a:lnTo>
                  <a:lnTo>
                    <a:pt x="4996725" y="1600018"/>
                  </a:lnTo>
                  <a:lnTo>
                    <a:pt x="5008155" y="1600018"/>
                  </a:lnTo>
                  <a:lnTo>
                    <a:pt x="5019632" y="1600018"/>
                  </a:lnTo>
                  <a:lnTo>
                    <a:pt x="5031062" y="1600018"/>
                  </a:lnTo>
                  <a:lnTo>
                    <a:pt x="5042492" y="1600018"/>
                  </a:lnTo>
                  <a:lnTo>
                    <a:pt x="5053923" y="1600018"/>
                  </a:lnTo>
                  <a:lnTo>
                    <a:pt x="5065353" y="1600018"/>
                  </a:lnTo>
                  <a:lnTo>
                    <a:pt x="5076830" y="1600018"/>
                  </a:lnTo>
                  <a:lnTo>
                    <a:pt x="5088260" y="1600018"/>
                  </a:lnTo>
                  <a:lnTo>
                    <a:pt x="5099690" y="1600018"/>
                  </a:lnTo>
                  <a:lnTo>
                    <a:pt x="5111120" y="1600018"/>
                  </a:lnTo>
                  <a:lnTo>
                    <a:pt x="5122550" y="1600018"/>
                  </a:lnTo>
                  <a:lnTo>
                    <a:pt x="5134028" y="1600018"/>
                  </a:lnTo>
                  <a:lnTo>
                    <a:pt x="5145458" y="1600018"/>
                  </a:lnTo>
                  <a:lnTo>
                    <a:pt x="5156888" y="1600018"/>
                  </a:lnTo>
                  <a:lnTo>
                    <a:pt x="5168318" y="1600018"/>
                  </a:lnTo>
                  <a:lnTo>
                    <a:pt x="5179747" y="1600018"/>
                  </a:lnTo>
                  <a:lnTo>
                    <a:pt x="5191225" y="1108747"/>
                  </a:lnTo>
                  <a:lnTo>
                    <a:pt x="5202655" y="770714"/>
                  </a:lnTo>
                  <a:lnTo>
                    <a:pt x="5214085" y="688085"/>
                  </a:lnTo>
                  <a:lnTo>
                    <a:pt x="5225515" y="256907"/>
                  </a:lnTo>
                  <a:lnTo>
                    <a:pt x="5236945" y="178783"/>
                  </a:lnTo>
                  <a:lnTo>
                    <a:pt x="5248423" y="356062"/>
                  </a:lnTo>
                  <a:lnTo>
                    <a:pt x="5259853" y="246386"/>
                  </a:lnTo>
                  <a:lnTo>
                    <a:pt x="5271283" y="500285"/>
                  </a:lnTo>
                  <a:lnTo>
                    <a:pt x="5282713" y="718131"/>
                  </a:lnTo>
                  <a:lnTo>
                    <a:pt x="5294143" y="679069"/>
                  </a:lnTo>
                  <a:lnTo>
                    <a:pt x="5305621" y="581414"/>
                  </a:lnTo>
                  <a:lnTo>
                    <a:pt x="5317051" y="0"/>
                  </a:lnTo>
                  <a:lnTo>
                    <a:pt x="5328481" y="135211"/>
                  </a:lnTo>
                  <a:lnTo>
                    <a:pt x="5339910" y="297469"/>
                  </a:lnTo>
                  <a:lnTo>
                    <a:pt x="5351340" y="477754"/>
                  </a:lnTo>
                  <a:lnTo>
                    <a:pt x="5362818" y="718131"/>
                  </a:lnTo>
                  <a:lnTo>
                    <a:pt x="5374248" y="557378"/>
                  </a:lnTo>
                  <a:lnTo>
                    <a:pt x="5385678" y="353057"/>
                  </a:lnTo>
                  <a:lnTo>
                    <a:pt x="5397108" y="106669"/>
                  </a:lnTo>
                  <a:lnTo>
                    <a:pt x="5408538" y="283948"/>
                  </a:lnTo>
                  <a:lnTo>
                    <a:pt x="5420016" y="1349124"/>
                  </a:lnTo>
                  <a:lnTo>
                    <a:pt x="5431446" y="1597012"/>
                  </a:lnTo>
                  <a:lnTo>
                    <a:pt x="5442876" y="1600018"/>
                  </a:lnTo>
                  <a:lnTo>
                    <a:pt x="5454306" y="1600018"/>
                  </a:lnTo>
                  <a:lnTo>
                    <a:pt x="5465736" y="1600018"/>
                  </a:lnTo>
                  <a:lnTo>
                    <a:pt x="5477214" y="1600018"/>
                  </a:lnTo>
                  <a:lnTo>
                    <a:pt x="5488643" y="1600018"/>
                  </a:lnTo>
                  <a:lnTo>
                    <a:pt x="5500073" y="1598517"/>
                  </a:lnTo>
                  <a:lnTo>
                    <a:pt x="5511503" y="1598517"/>
                  </a:lnTo>
                  <a:lnTo>
                    <a:pt x="5522933" y="1600018"/>
                  </a:lnTo>
                  <a:lnTo>
                    <a:pt x="5534411" y="1600018"/>
                  </a:lnTo>
                  <a:lnTo>
                    <a:pt x="5545841" y="1600018"/>
                  </a:lnTo>
                  <a:lnTo>
                    <a:pt x="5557271" y="1600018"/>
                  </a:lnTo>
                  <a:lnTo>
                    <a:pt x="5568701" y="1600018"/>
                  </a:lnTo>
                  <a:lnTo>
                    <a:pt x="5580131" y="1600018"/>
                  </a:lnTo>
                  <a:lnTo>
                    <a:pt x="5591609" y="1600018"/>
                  </a:lnTo>
                  <a:lnTo>
                    <a:pt x="5603038" y="1600018"/>
                  </a:lnTo>
                  <a:lnTo>
                    <a:pt x="5614469" y="1600018"/>
                  </a:lnTo>
                  <a:lnTo>
                    <a:pt x="5625899" y="1600018"/>
                  </a:lnTo>
                  <a:lnTo>
                    <a:pt x="5637329" y="1600018"/>
                  </a:lnTo>
                  <a:lnTo>
                    <a:pt x="5648759" y="1598517"/>
                  </a:lnTo>
                  <a:lnTo>
                    <a:pt x="5660236" y="1600018"/>
                  </a:lnTo>
                  <a:lnTo>
                    <a:pt x="5671666" y="1600018"/>
                  </a:lnTo>
                  <a:lnTo>
                    <a:pt x="5683096" y="1600018"/>
                  </a:lnTo>
                  <a:lnTo>
                    <a:pt x="5694526" y="1600018"/>
                  </a:lnTo>
                  <a:lnTo>
                    <a:pt x="5705956" y="1600018"/>
                  </a:lnTo>
                  <a:lnTo>
                    <a:pt x="5717434" y="1600018"/>
                  </a:lnTo>
                  <a:lnTo>
                    <a:pt x="5728864" y="1600018"/>
                  </a:lnTo>
                  <a:lnTo>
                    <a:pt x="5740294" y="1600018"/>
                  </a:lnTo>
                  <a:lnTo>
                    <a:pt x="5751724" y="1600018"/>
                  </a:lnTo>
                  <a:lnTo>
                    <a:pt x="5763154" y="1600018"/>
                  </a:lnTo>
                  <a:lnTo>
                    <a:pt x="5774631" y="1600018"/>
                  </a:lnTo>
                  <a:lnTo>
                    <a:pt x="5786062" y="1600018"/>
                  </a:lnTo>
                  <a:lnTo>
                    <a:pt x="5797492" y="1600018"/>
                  </a:lnTo>
                  <a:lnTo>
                    <a:pt x="5808921" y="1600018"/>
                  </a:lnTo>
                  <a:lnTo>
                    <a:pt x="5820351" y="1600018"/>
                  </a:lnTo>
                  <a:lnTo>
                    <a:pt x="5831829" y="1600018"/>
                  </a:lnTo>
                  <a:lnTo>
                    <a:pt x="5843259" y="1600018"/>
                  </a:lnTo>
                  <a:lnTo>
                    <a:pt x="5854689" y="1600018"/>
                  </a:lnTo>
                  <a:lnTo>
                    <a:pt x="5866119" y="1600018"/>
                  </a:lnTo>
                  <a:lnTo>
                    <a:pt x="5877549" y="1600018"/>
                  </a:lnTo>
                  <a:lnTo>
                    <a:pt x="5889027" y="1600018"/>
                  </a:lnTo>
                  <a:lnTo>
                    <a:pt x="5900457" y="1600018"/>
                  </a:lnTo>
                  <a:lnTo>
                    <a:pt x="5911887" y="1600018"/>
                  </a:lnTo>
                  <a:lnTo>
                    <a:pt x="5923317" y="1600018"/>
                  </a:lnTo>
                  <a:lnTo>
                    <a:pt x="5934747" y="1600018"/>
                  </a:lnTo>
                  <a:lnTo>
                    <a:pt x="5946225" y="1600018"/>
                  </a:lnTo>
                  <a:lnTo>
                    <a:pt x="5957655" y="1600018"/>
                  </a:lnTo>
                  <a:lnTo>
                    <a:pt x="5969084" y="1600018"/>
                  </a:lnTo>
                  <a:lnTo>
                    <a:pt x="5980514" y="1600018"/>
                  </a:lnTo>
                  <a:lnTo>
                    <a:pt x="5991944" y="1600018"/>
                  </a:lnTo>
                  <a:lnTo>
                    <a:pt x="6003422" y="1600018"/>
                  </a:lnTo>
                  <a:lnTo>
                    <a:pt x="6014852" y="1600018"/>
                  </a:lnTo>
                  <a:lnTo>
                    <a:pt x="6026282" y="1600018"/>
                  </a:lnTo>
                  <a:lnTo>
                    <a:pt x="6037712" y="1600018"/>
                  </a:lnTo>
                  <a:lnTo>
                    <a:pt x="6049142" y="1600018"/>
                  </a:lnTo>
                  <a:lnTo>
                    <a:pt x="6060620" y="1600018"/>
                  </a:lnTo>
                  <a:lnTo>
                    <a:pt x="6072049" y="1600018"/>
                  </a:lnTo>
                  <a:lnTo>
                    <a:pt x="6083480" y="1600018"/>
                  </a:lnTo>
                  <a:lnTo>
                    <a:pt x="6094910" y="1600018"/>
                  </a:lnTo>
                  <a:lnTo>
                    <a:pt x="6106340" y="1600018"/>
                  </a:lnTo>
                  <a:lnTo>
                    <a:pt x="6117818" y="1600018"/>
                  </a:lnTo>
                  <a:lnTo>
                    <a:pt x="6129247" y="1600018"/>
                  </a:lnTo>
                  <a:lnTo>
                    <a:pt x="6140677" y="1600018"/>
                  </a:lnTo>
                  <a:lnTo>
                    <a:pt x="6152107" y="1600018"/>
                  </a:lnTo>
                  <a:lnTo>
                    <a:pt x="6163537" y="1600018"/>
                  </a:lnTo>
                  <a:lnTo>
                    <a:pt x="6175015" y="1600018"/>
                  </a:lnTo>
                  <a:lnTo>
                    <a:pt x="6186445" y="1600018"/>
                  </a:lnTo>
                  <a:lnTo>
                    <a:pt x="6197875" y="1600018"/>
                  </a:lnTo>
                  <a:lnTo>
                    <a:pt x="6209305" y="1600018"/>
                  </a:lnTo>
                  <a:lnTo>
                    <a:pt x="6220735" y="1600018"/>
                  </a:lnTo>
                  <a:lnTo>
                    <a:pt x="6232212" y="1600018"/>
                  </a:lnTo>
                  <a:lnTo>
                    <a:pt x="6243642" y="1600018"/>
                  </a:lnTo>
                  <a:lnTo>
                    <a:pt x="6255073" y="1600018"/>
                  </a:lnTo>
                  <a:lnTo>
                    <a:pt x="6266503" y="1600018"/>
                  </a:lnTo>
                  <a:lnTo>
                    <a:pt x="6277933" y="1600018"/>
                  </a:lnTo>
                  <a:lnTo>
                    <a:pt x="6289410" y="1600018"/>
                  </a:lnTo>
                  <a:lnTo>
                    <a:pt x="6300840" y="1600018"/>
                  </a:lnTo>
                  <a:lnTo>
                    <a:pt x="6312270" y="1600018"/>
                  </a:lnTo>
                  <a:lnTo>
                    <a:pt x="6323700" y="1600018"/>
                  </a:lnTo>
                  <a:lnTo>
                    <a:pt x="6335130" y="1600018"/>
                  </a:lnTo>
                  <a:lnTo>
                    <a:pt x="6346608" y="1600018"/>
                  </a:lnTo>
                  <a:lnTo>
                    <a:pt x="6358038" y="1600018"/>
                  </a:lnTo>
                  <a:lnTo>
                    <a:pt x="6369468" y="1600018"/>
                  </a:lnTo>
                  <a:lnTo>
                    <a:pt x="6380898" y="1600018"/>
                  </a:lnTo>
                  <a:lnTo>
                    <a:pt x="6392328" y="1600018"/>
                  </a:lnTo>
                  <a:lnTo>
                    <a:pt x="6403805" y="1600018"/>
                  </a:lnTo>
                  <a:lnTo>
                    <a:pt x="6415235" y="1600018"/>
                  </a:lnTo>
                  <a:lnTo>
                    <a:pt x="6426666" y="1600018"/>
                  </a:lnTo>
                  <a:lnTo>
                    <a:pt x="6438096" y="1600018"/>
                  </a:lnTo>
                  <a:lnTo>
                    <a:pt x="6449525" y="1600018"/>
                  </a:lnTo>
                  <a:lnTo>
                    <a:pt x="6461003" y="1600018"/>
                  </a:lnTo>
                  <a:lnTo>
                    <a:pt x="6472433" y="1600018"/>
                  </a:lnTo>
                  <a:lnTo>
                    <a:pt x="6483863" y="1600018"/>
                  </a:lnTo>
                  <a:lnTo>
                    <a:pt x="6495293" y="1600018"/>
                  </a:lnTo>
                  <a:lnTo>
                    <a:pt x="6506723" y="1600018"/>
                  </a:lnTo>
                  <a:lnTo>
                    <a:pt x="6518201" y="1600018"/>
                  </a:lnTo>
                  <a:lnTo>
                    <a:pt x="6529631" y="1600018"/>
                  </a:lnTo>
                  <a:lnTo>
                    <a:pt x="6541061" y="1600018"/>
                  </a:lnTo>
                  <a:lnTo>
                    <a:pt x="6552490" y="1600018"/>
                  </a:lnTo>
                  <a:lnTo>
                    <a:pt x="6563921" y="1600018"/>
                  </a:lnTo>
                  <a:lnTo>
                    <a:pt x="6575398" y="1600018"/>
                  </a:lnTo>
                  <a:lnTo>
                    <a:pt x="6586828" y="1600018"/>
                  </a:lnTo>
                  <a:lnTo>
                    <a:pt x="6598259" y="1600018"/>
                  </a:lnTo>
                  <a:lnTo>
                    <a:pt x="6609688" y="1600018"/>
                  </a:lnTo>
                  <a:lnTo>
                    <a:pt x="6621118" y="1600018"/>
                  </a:lnTo>
                  <a:lnTo>
                    <a:pt x="6632596" y="1600018"/>
                  </a:lnTo>
                  <a:lnTo>
                    <a:pt x="6644026" y="1600018"/>
                  </a:lnTo>
                  <a:lnTo>
                    <a:pt x="6655456" y="1600018"/>
                  </a:lnTo>
                  <a:lnTo>
                    <a:pt x="6666886" y="1600018"/>
                  </a:lnTo>
                  <a:lnTo>
                    <a:pt x="6678316" y="1600018"/>
                  </a:lnTo>
                  <a:lnTo>
                    <a:pt x="6689794" y="1600018"/>
                  </a:lnTo>
                  <a:lnTo>
                    <a:pt x="6701224" y="1600018"/>
                  </a:lnTo>
                  <a:lnTo>
                    <a:pt x="6712653" y="1600018"/>
                  </a:lnTo>
                  <a:lnTo>
                    <a:pt x="6724083" y="1600018"/>
                  </a:lnTo>
                  <a:lnTo>
                    <a:pt x="6735514" y="1600018"/>
                  </a:lnTo>
                  <a:lnTo>
                    <a:pt x="6746944" y="1600018"/>
                  </a:lnTo>
                  <a:lnTo>
                    <a:pt x="6758421" y="1600018"/>
                  </a:lnTo>
                  <a:lnTo>
                    <a:pt x="6769851" y="1600018"/>
                  </a:lnTo>
                  <a:lnTo>
                    <a:pt x="6781281" y="1600018"/>
                  </a:lnTo>
                  <a:lnTo>
                    <a:pt x="6792711" y="1600018"/>
                  </a:lnTo>
                  <a:lnTo>
                    <a:pt x="6804141" y="1600018"/>
                  </a:lnTo>
                  <a:lnTo>
                    <a:pt x="6815619" y="1600018"/>
                  </a:lnTo>
                  <a:lnTo>
                    <a:pt x="6827049" y="1600018"/>
                  </a:lnTo>
                  <a:lnTo>
                    <a:pt x="6838479" y="1600018"/>
                  </a:lnTo>
                  <a:lnTo>
                    <a:pt x="6849909" y="1600018"/>
                  </a:lnTo>
                  <a:lnTo>
                    <a:pt x="6861339" y="1600018"/>
                  </a:lnTo>
                  <a:lnTo>
                    <a:pt x="6872816" y="1600018"/>
                  </a:lnTo>
                  <a:lnTo>
                    <a:pt x="6884246" y="1600018"/>
                  </a:lnTo>
                  <a:lnTo>
                    <a:pt x="6895676" y="1600018"/>
                  </a:lnTo>
                  <a:lnTo>
                    <a:pt x="6907107" y="1600018"/>
                  </a:lnTo>
                  <a:lnTo>
                    <a:pt x="6918537" y="1600018"/>
                  </a:lnTo>
                  <a:lnTo>
                    <a:pt x="6930014" y="1600018"/>
                  </a:lnTo>
                  <a:lnTo>
                    <a:pt x="6941444" y="1600018"/>
                  </a:lnTo>
                  <a:lnTo>
                    <a:pt x="6952874" y="1600018"/>
                  </a:lnTo>
                  <a:lnTo>
                    <a:pt x="6964304" y="1600018"/>
                  </a:lnTo>
                  <a:lnTo>
                    <a:pt x="6975734" y="1600018"/>
                  </a:lnTo>
                  <a:lnTo>
                    <a:pt x="6987212" y="1600018"/>
                  </a:lnTo>
                  <a:lnTo>
                    <a:pt x="6998642" y="1600018"/>
                  </a:lnTo>
                  <a:lnTo>
                    <a:pt x="7010072" y="1600018"/>
                  </a:lnTo>
                  <a:lnTo>
                    <a:pt x="7021502" y="1600018"/>
                  </a:lnTo>
                  <a:lnTo>
                    <a:pt x="7032931" y="1600018"/>
                  </a:lnTo>
                  <a:lnTo>
                    <a:pt x="7044409" y="1600018"/>
                  </a:lnTo>
                  <a:lnTo>
                    <a:pt x="7055839" y="1600018"/>
                  </a:lnTo>
                  <a:lnTo>
                    <a:pt x="7067269" y="1600018"/>
                  </a:lnTo>
                  <a:lnTo>
                    <a:pt x="7078700" y="1600018"/>
                  </a:lnTo>
                  <a:lnTo>
                    <a:pt x="7090129" y="1600018"/>
                  </a:lnTo>
                  <a:lnTo>
                    <a:pt x="7101607" y="1600018"/>
                  </a:lnTo>
                  <a:lnTo>
                    <a:pt x="7113037" y="1600018"/>
                  </a:lnTo>
                  <a:lnTo>
                    <a:pt x="7124467" y="1600018"/>
                  </a:lnTo>
                  <a:lnTo>
                    <a:pt x="7135897" y="1600018"/>
                  </a:lnTo>
                  <a:lnTo>
                    <a:pt x="7147327" y="1600018"/>
                  </a:lnTo>
                  <a:lnTo>
                    <a:pt x="7158805" y="1600018"/>
                  </a:lnTo>
                  <a:lnTo>
                    <a:pt x="7170235" y="1600018"/>
                  </a:lnTo>
                  <a:lnTo>
                    <a:pt x="7181665" y="1600018"/>
                  </a:lnTo>
                  <a:lnTo>
                    <a:pt x="7193094" y="1600018"/>
                  </a:lnTo>
                  <a:lnTo>
                    <a:pt x="7204524" y="1600018"/>
                  </a:lnTo>
                  <a:lnTo>
                    <a:pt x="7216002" y="1600018"/>
                  </a:lnTo>
                  <a:lnTo>
                    <a:pt x="7227432" y="1600018"/>
                  </a:lnTo>
                  <a:lnTo>
                    <a:pt x="7238862" y="1600018"/>
                  </a:lnTo>
                  <a:lnTo>
                    <a:pt x="7250292" y="1600018"/>
                  </a:lnTo>
                  <a:lnTo>
                    <a:pt x="7261722" y="1600018"/>
                  </a:lnTo>
                  <a:lnTo>
                    <a:pt x="7273200" y="1600018"/>
                  </a:lnTo>
                  <a:lnTo>
                    <a:pt x="7284630" y="1600018"/>
                  </a:lnTo>
                  <a:lnTo>
                    <a:pt x="7296060" y="1600018"/>
                  </a:lnTo>
                  <a:lnTo>
                    <a:pt x="7307490" y="1600018"/>
                  </a:lnTo>
                  <a:lnTo>
                    <a:pt x="7318920" y="1600018"/>
                  </a:lnTo>
                  <a:lnTo>
                    <a:pt x="7330398" y="1600018"/>
                  </a:lnTo>
                  <a:lnTo>
                    <a:pt x="7341828" y="1600018"/>
                  </a:lnTo>
                  <a:lnTo>
                    <a:pt x="7353257" y="1600018"/>
                  </a:lnTo>
                  <a:lnTo>
                    <a:pt x="7364687" y="1600018"/>
                  </a:lnTo>
                  <a:lnTo>
                    <a:pt x="7376117" y="1600018"/>
                  </a:lnTo>
                  <a:lnTo>
                    <a:pt x="7387595" y="1600018"/>
                  </a:lnTo>
                  <a:lnTo>
                    <a:pt x="7399025" y="1600018"/>
                  </a:lnTo>
                  <a:lnTo>
                    <a:pt x="7410455" y="1600018"/>
                  </a:lnTo>
                  <a:lnTo>
                    <a:pt x="7421885" y="1600018"/>
                  </a:lnTo>
                  <a:lnTo>
                    <a:pt x="7433315" y="1600018"/>
                  </a:lnTo>
                  <a:lnTo>
                    <a:pt x="7444793" y="1600018"/>
                  </a:lnTo>
                  <a:lnTo>
                    <a:pt x="7456222" y="1600018"/>
                  </a:lnTo>
                  <a:lnTo>
                    <a:pt x="7467653" y="1600018"/>
                  </a:lnTo>
                  <a:lnTo>
                    <a:pt x="7479083" y="1600018"/>
                  </a:lnTo>
                  <a:lnTo>
                    <a:pt x="7490513" y="1600018"/>
                  </a:lnTo>
                  <a:lnTo>
                    <a:pt x="7501990" y="1600018"/>
                  </a:lnTo>
                  <a:lnTo>
                    <a:pt x="7513420" y="1600018"/>
                  </a:lnTo>
                  <a:lnTo>
                    <a:pt x="7524850" y="1600018"/>
                  </a:lnTo>
                  <a:lnTo>
                    <a:pt x="7536280" y="1600018"/>
                  </a:lnTo>
                  <a:lnTo>
                    <a:pt x="7547710" y="1600018"/>
                  </a:lnTo>
                  <a:lnTo>
                    <a:pt x="7559188" y="1600018"/>
                  </a:lnTo>
                  <a:lnTo>
                    <a:pt x="7570618" y="1600018"/>
                  </a:lnTo>
                  <a:lnTo>
                    <a:pt x="7582048" y="1600018"/>
                  </a:lnTo>
                  <a:lnTo>
                    <a:pt x="7593478" y="1600018"/>
                  </a:lnTo>
                  <a:lnTo>
                    <a:pt x="7604908" y="1600018"/>
                  </a:lnTo>
                  <a:lnTo>
                    <a:pt x="7616385" y="1600018"/>
                  </a:lnTo>
                  <a:lnTo>
                    <a:pt x="7627815" y="1600018"/>
                  </a:lnTo>
                  <a:lnTo>
                    <a:pt x="7639246" y="1600018"/>
                  </a:lnTo>
                  <a:lnTo>
                    <a:pt x="7650676" y="1600018"/>
                  </a:lnTo>
                  <a:lnTo>
                    <a:pt x="7662106" y="1600018"/>
                  </a:lnTo>
                  <a:lnTo>
                    <a:pt x="7673583" y="1600018"/>
                  </a:lnTo>
                  <a:lnTo>
                    <a:pt x="7685013" y="1600018"/>
                  </a:lnTo>
                  <a:lnTo>
                    <a:pt x="7696443" y="1600018"/>
                  </a:lnTo>
                  <a:lnTo>
                    <a:pt x="7707873" y="1600018"/>
                  </a:lnTo>
                  <a:lnTo>
                    <a:pt x="7719303" y="1600018"/>
                  </a:lnTo>
                  <a:lnTo>
                    <a:pt x="7730733" y="1600018"/>
                  </a:lnTo>
                  <a:lnTo>
                    <a:pt x="7742211" y="1600018"/>
                  </a:lnTo>
                  <a:lnTo>
                    <a:pt x="7753641" y="1600018"/>
                  </a:lnTo>
                  <a:lnTo>
                    <a:pt x="7765071" y="1600018"/>
                  </a:lnTo>
                  <a:lnTo>
                    <a:pt x="7776501" y="1600018"/>
                  </a:lnTo>
                  <a:lnTo>
                    <a:pt x="7787931" y="1600018"/>
                  </a:lnTo>
                  <a:lnTo>
                    <a:pt x="7799408" y="1600018"/>
                  </a:lnTo>
                  <a:lnTo>
                    <a:pt x="7810839" y="1600018"/>
                  </a:lnTo>
                  <a:lnTo>
                    <a:pt x="7822268" y="1600018"/>
                  </a:lnTo>
                  <a:lnTo>
                    <a:pt x="7833698" y="1600018"/>
                  </a:lnTo>
                  <a:lnTo>
                    <a:pt x="7845128" y="1600018"/>
                  </a:lnTo>
                  <a:lnTo>
                    <a:pt x="7856606" y="1600018"/>
                  </a:lnTo>
                  <a:lnTo>
                    <a:pt x="7868036" y="1600018"/>
                  </a:lnTo>
                  <a:lnTo>
                    <a:pt x="7879466" y="1600018"/>
                  </a:lnTo>
                  <a:lnTo>
                    <a:pt x="7890896" y="1600018"/>
                  </a:lnTo>
                  <a:lnTo>
                    <a:pt x="7902326" y="1600018"/>
                  </a:lnTo>
                  <a:lnTo>
                    <a:pt x="7913804" y="1600018"/>
                  </a:lnTo>
                  <a:lnTo>
                    <a:pt x="7925234" y="1600018"/>
                  </a:lnTo>
                  <a:lnTo>
                    <a:pt x="7936663" y="1600018"/>
                  </a:lnTo>
                  <a:lnTo>
                    <a:pt x="7948094" y="1600018"/>
                  </a:lnTo>
                  <a:lnTo>
                    <a:pt x="7959524" y="1600018"/>
                  </a:lnTo>
                  <a:lnTo>
                    <a:pt x="7971001" y="1600018"/>
                  </a:lnTo>
                  <a:lnTo>
                    <a:pt x="7982431" y="1600018"/>
                  </a:lnTo>
                  <a:lnTo>
                    <a:pt x="7993861" y="1600018"/>
                  </a:lnTo>
                  <a:lnTo>
                    <a:pt x="8005291" y="1600018"/>
                  </a:lnTo>
                  <a:lnTo>
                    <a:pt x="8016721" y="1600018"/>
                  </a:lnTo>
                  <a:lnTo>
                    <a:pt x="8028199" y="1600018"/>
                  </a:lnTo>
                  <a:lnTo>
                    <a:pt x="8039629" y="1600018"/>
                  </a:lnTo>
                  <a:lnTo>
                    <a:pt x="8051059" y="1600018"/>
                  </a:lnTo>
                  <a:lnTo>
                    <a:pt x="8062489" y="1600018"/>
                  </a:lnTo>
                  <a:lnTo>
                    <a:pt x="8073919" y="1600018"/>
                  </a:lnTo>
                  <a:lnTo>
                    <a:pt x="8085396" y="1600018"/>
                  </a:lnTo>
                  <a:lnTo>
                    <a:pt x="8096826" y="1600018"/>
                  </a:lnTo>
                  <a:lnTo>
                    <a:pt x="8108256" y="1600018"/>
                  </a:lnTo>
                  <a:lnTo>
                    <a:pt x="8119687" y="1600018"/>
                  </a:lnTo>
                  <a:lnTo>
                    <a:pt x="8131117" y="1600018"/>
                  </a:lnTo>
                  <a:lnTo>
                    <a:pt x="8142594" y="1600018"/>
                  </a:lnTo>
                  <a:lnTo>
                    <a:pt x="8154024" y="1600018"/>
                  </a:lnTo>
                  <a:lnTo>
                    <a:pt x="8165454" y="1600018"/>
                  </a:lnTo>
                  <a:lnTo>
                    <a:pt x="8176884" y="1600018"/>
                  </a:lnTo>
                  <a:lnTo>
                    <a:pt x="8188314" y="1600018"/>
                  </a:lnTo>
                  <a:lnTo>
                    <a:pt x="8199792" y="1600018"/>
                  </a:lnTo>
                  <a:lnTo>
                    <a:pt x="8211222" y="1600018"/>
                  </a:lnTo>
                  <a:lnTo>
                    <a:pt x="8222652" y="1600018"/>
                  </a:lnTo>
                  <a:lnTo>
                    <a:pt x="8234082" y="1600018"/>
                  </a:lnTo>
                  <a:lnTo>
                    <a:pt x="8245512" y="1600018"/>
                  </a:lnTo>
                  <a:lnTo>
                    <a:pt x="8256989" y="1600018"/>
                  </a:lnTo>
                  <a:lnTo>
                    <a:pt x="8268419" y="1600018"/>
                  </a:lnTo>
                  <a:lnTo>
                    <a:pt x="8279850" y="1600018"/>
                  </a:lnTo>
                  <a:lnTo>
                    <a:pt x="8291280" y="1600018"/>
                  </a:lnTo>
                  <a:lnTo>
                    <a:pt x="8302709" y="1600018"/>
                  </a:lnTo>
                  <a:lnTo>
                    <a:pt x="8314187" y="1600018"/>
                  </a:lnTo>
                  <a:lnTo>
                    <a:pt x="8325617" y="1600018"/>
                  </a:lnTo>
                  <a:lnTo>
                    <a:pt x="8337047" y="1600018"/>
                  </a:lnTo>
                  <a:lnTo>
                    <a:pt x="8348477" y="1600018"/>
                  </a:lnTo>
                  <a:lnTo>
                    <a:pt x="8359907" y="1600018"/>
                  </a:lnTo>
                  <a:lnTo>
                    <a:pt x="8371385" y="1600018"/>
                  </a:lnTo>
                  <a:lnTo>
                    <a:pt x="8382815" y="1600018"/>
                  </a:lnTo>
                  <a:lnTo>
                    <a:pt x="8394245" y="1600018"/>
                  </a:lnTo>
                  <a:lnTo>
                    <a:pt x="8405674" y="1600018"/>
                  </a:lnTo>
                  <a:lnTo>
                    <a:pt x="8417104" y="1600018"/>
                  </a:lnTo>
                  <a:lnTo>
                    <a:pt x="8428582" y="1600018"/>
                  </a:lnTo>
                  <a:lnTo>
                    <a:pt x="8440012" y="1600018"/>
                  </a:lnTo>
                  <a:lnTo>
                    <a:pt x="8451442" y="1600018"/>
                  </a:lnTo>
                  <a:lnTo>
                    <a:pt x="8462872" y="1600018"/>
                  </a:lnTo>
                  <a:lnTo>
                    <a:pt x="8474302" y="1600018"/>
                  </a:lnTo>
                  <a:lnTo>
                    <a:pt x="8485780" y="1600018"/>
                  </a:lnTo>
                  <a:lnTo>
                    <a:pt x="8497210" y="1600018"/>
                  </a:lnTo>
                  <a:lnTo>
                    <a:pt x="8508640" y="1600018"/>
                  </a:lnTo>
                  <a:lnTo>
                    <a:pt x="8520069" y="1600018"/>
                  </a:lnTo>
                  <a:lnTo>
                    <a:pt x="8531500" y="1600018"/>
                  </a:lnTo>
                  <a:lnTo>
                    <a:pt x="8542977" y="1600018"/>
                  </a:lnTo>
                  <a:lnTo>
                    <a:pt x="8554407" y="1600018"/>
                  </a:lnTo>
                  <a:lnTo>
                    <a:pt x="8565837" y="1600018"/>
                  </a:lnTo>
                  <a:lnTo>
                    <a:pt x="8577267" y="1600018"/>
                  </a:lnTo>
                  <a:lnTo>
                    <a:pt x="8588697" y="1600018"/>
                  </a:lnTo>
                  <a:lnTo>
                    <a:pt x="8600175" y="1600018"/>
                  </a:lnTo>
                  <a:lnTo>
                    <a:pt x="8611605" y="1600018"/>
                  </a:lnTo>
                  <a:lnTo>
                    <a:pt x="8623035" y="1600018"/>
                  </a:lnTo>
                  <a:lnTo>
                    <a:pt x="8634465" y="1600018"/>
                  </a:lnTo>
                  <a:lnTo>
                    <a:pt x="8645895" y="1600018"/>
                  </a:lnTo>
                  <a:lnTo>
                    <a:pt x="8657373" y="1600018"/>
                  </a:lnTo>
                  <a:lnTo>
                    <a:pt x="8668802" y="1600018"/>
                  </a:lnTo>
                  <a:lnTo>
                    <a:pt x="8680232" y="1600018"/>
                  </a:lnTo>
                  <a:lnTo>
                    <a:pt x="8691662" y="1600018"/>
                  </a:lnTo>
                  <a:lnTo>
                    <a:pt x="8703093" y="1600018"/>
                  </a:lnTo>
                  <a:lnTo>
                    <a:pt x="8714570" y="1600018"/>
                  </a:lnTo>
                  <a:lnTo>
                    <a:pt x="8726000" y="1600018"/>
                  </a:lnTo>
                  <a:lnTo>
                    <a:pt x="8737430" y="1600018"/>
                  </a:lnTo>
                  <a:lnTo>
                    <a:pt x="8748860" y="1600018"/>
                  </a:lnTo>
                  <a:lnTo>
                    <a:pt x="8760290" y="1600018"/>
                  </a:lnTo>
                  <a:lnTo>
                    <a:pt x="8771768" y="1600018"/>
                  </a:lnTo>
                  <a:lnTo>
                    <a:pt x="8783198" y="1600018"/>
                  </a:lnTo>
                  <a:lnTo>
                    <a:pt x="8794628" y="1600018"/>
                  </a:lnTo>
                  <a:lnTo>
                    <a:pt x="8806058" y="1600018"/>
                  </a:lnTo>
                  <a:lnTo>
                    <a:pt x="8817488" y="1600018"/>
                  </a:lnTo>
                  <a:lnTo>
                    <a:pt x="8828918" y="1600018"/>
                  </a:lnTo>
                  <a:lnTo>
                    <a:pt x="8840395" y="1600018"/>
                  </a:lnTo>
                  <a:lnTo>
                    <a:pt x="8851825" y="1600018"/>
                  </a:lnTo>
                  <a:lnTo>
                    <a:pt x="8863256" y="1600018"/>
                  </a:lnTo>
                  <a:lnTo>
                    <a:pt x="8874686" y="1600018"/>
                  </a:lnTo>
                  <a:lnTo>
                    <a:pt x="8886115" y="1600018"/>
                  </a:lnTo>
                  <a:lnTo>
                    <a:pt x="8897593" y="1600018"/>
                  </a:lnTo>
                  <a:lnTo>
                    <a:pt x="8909022" y="1600018"/>
                  </a:lnTo>
                  <a:lnTo>
                    <a:pt x="8920453" y="1600018"/>
                  </a:lnTo>
                  <a:lnTo>
                    <a:pt x="8931883" y="1600018"/>
                  </a:lnTo>
                  <a:lnTo>
                    <a:pt x="8943313" y="1600018"/>
                  </a:lnTo>
                  <a:lnTo>
                    <a:pt x="8954791" y="1600018"/>
                  </a:lnTo>
                  <a:lnTo>
                    <a:pt x="8966220" y="1600018"/>
                  </a:lnTo>
                  <a:lnTo>
                    <a:pt x="8977651" y="1600018"/>
                  </a:lnTo>
                  <a:lnTo>
                    <a:pt x="8989080" y="1600018"/>
                  </a:lnTo>
                  <a:lnTo>
                    <a:pt x="9000511" y="1600018"/>
                  </a:lnTo>
                  <a:lnTo>
                    <a:pt x="9011988" y="1600018"/>
                  </a:lnTo>
                  <a:lnTo>
                    <a:pt x="9023418" y="1600018"/>
                  </a:lnTo>
                  <a:lnTo>
                    <a:pt x="9034849" y="1600018"/>
                  </a:lnTo>
                  <a:lnTo>
                    <a:pt x="9046278" y="1600018"/>
                  </a:lnTo>
                  <a:lnTo>
                    <a:pt x="9057709" y="1600018"/>
                  </a:lnTo>
                  <a:lnTo>
                    <a:pt x="9069186" y="1600018"/>
                  </a:lnTo>
                  <a:lnTo>
                    <a:pt x="9080615" y="1600018"/>
                  </a:lnTo>
                  <a:lnTo>
                    <a:pt x="9092046" y="1600018"/>
                  </a:lnTo>
                  <a:lnTo>
                    <a:pt x="9103476" y="1600018"/>
                  </a:lnTo>
                  <a:lnTo>
                    <a:pt x="9114906" y="1600018"/>
                  </a:lnTo>
                  <a:lnTo>
                    <a:pt x="9126384" y="1600018"/>
                  </a:lnTo>
                  <a:lnTo>
                    <a:pt x="9137813" y="1600018"/>
                  </a:lnTo>
                  <a:lnTo>
                    <a:pt x="9149244" y="1600018"/>
                  </a:lnTo>
                  <a:lnTo>
                    <a:pt x="9160673" y="1600018"/>
                  </a:lnTo>
                  <a:lnTo>
                    <a:pt x="9172104" y="1600018"/>
                  </a:lnTo>
                  <a:lnTo>
                    <a:pt x="9183581" y="1600018"/>
                  </a:lnTo>
                  <a:lnTo>
                    <a:pt x="9195011" y="1600018"/>
                  </a:lnTo>
                  <a:lnTo>
                    <a:pt x="9206442" y="1600018"/>
                  </a:lnTo>
                  <a:lnTo>
                    <a:pt x="9217871" y="1600018"/>
                  </a:lnTo>
                  <a:lnTo>
                    <a:pt x="9229301" y="1600018"/>
                  </a:lnTo>
                  <a:lnTo>
                    <a:pt x="9240779" y="1600018"/>
                  </a:lnTo>
                  <a:lnTo>
                    <a:pt x="9252209" y="1600018"/>
                  </a:lnTo>
                  <a:lnTo>
                    <a:pt x="9263639" y="1600018"/>
                  </a:lnTo>
                  <a:lnTo>
                    <a:pt x="9275069" y="1600018"/>
                  </a:lnTo>
                  <a:lnTo>
                    <a:pt x="9286498" y="1600018"/>
                  </a:lnTo>
                  <a:lnTo>
                    <a:pt x="9297977" y="1600018"/>
                  </a:lnTo>
                  <a:lnTo>
                    <a:pt x="9309406" y="1600018"/>
                  </a:lnTo>
                  <a:lnTo>
                    <a:pt x="9320837" y="1600018"/>
                  </a:lnTo>
                  <a:lnTo>
                    <a:pt x="9332266" y="1600018"/>
                  </a:lnTo>
                  <a:lnTo>
                    <a:pt x="9343696" y="1600018"/>
                  </a:lnTo>
                  <a:lnTo>
                    <a:pt x="9355174" y="1600018"/>
                  </a:lnTo>
                  <a:lnTo>
                    <a:pt x="9366604" y="1600018"/>
                  </a:lnTo>
                  <a:lnTo>
                    <a:pt x="9378035" y="1600018"/>
                  </a:lnTo>
                  <a:lnTo>
                    <a:pt x="9389464" y="1600018"/>
                  </a:lnTo>
                  <a:lnTo>
                    <a:pt x="9400894" y="1600018"/>
                  </a:lnTo>
                  <a:lnTo>
                    <a:pt x="9412372" y="1600018"/>
                  </a:lnTo>
                  <a:lnTo>
                    <a:pt x="9423802" y="1600018"/>
                  </a:lnTo>
                  <a:lnTo>
                    <a:pt x="9435232" y="1600018"/>
                  </a:lnTo>
                  <a:lnTo>
                    <a:pt x="9446662" y="1600018"/>
                  </a:lnTo>
                  <a:lnTo>
                    <a:pt x="9458091" y="1600018"/>
                  </a:lnTo>
                  <a:lnTo>
                    <a:pt x="9469570" y="1600018"/>
                  </a:lnTo>
                  <a:lnTo>
                    <a:pt x="9480999" y="1600018"/>
                  </a:lnTo>
                  <a:lnTo>
                    <a:pt x="9492429" y="1600018"/>
                  </a:lnTo>
                  <a:lnTo>
                    <a:pt x="9503859" y="1600018"/>
                  </a:lnTo>
                  <a:lnTo>
                    <a:pt x="9515289" y="1600018"/>
                  </a:lnTo>
                  <a:lnTo>
                    <a:pt x="9526767" y="1600018"/>
                  </a:lnTo>
                  <a:lnTo>
                    <a:pt x="9538197" y="1600018"/>
                  </a:lnTo>
                  <a:lnTo>
                    <a:pt x="9549626" y="1600018"/>
                  </a:lnTo>
                  <a:lnTo>
                    <a:pt x="9561057" y="1600018"/>
                  </a:lnTo>
                  <a:lnTo>
                    <a:pt x="9572487" y="1600018"/>
                  </a:lnTo>
                  <a:lnTo>
                    <a:pt x="9583965" y="1600018"/>
                  </a:lnTo>
                  <a:lnTo>
                    <a:pt x="9595395" y="1600018"/>
                  </a:lnTo>
                  <a:lnTo>
                    <a:pt x="9606824" y="1600018"/>
                  </a:lnTo>
                  <a:lnTo>
                    <a:pt x="9618255" y="1600018"/>
                  </a:lnTo>
                  <a:lnTo>
                    <a:pt x="9629684" y="1600018"/>
                  </a:lnTo>
                  <a:lnTo>
                    <a:pt x="9641163" y="1600018"/>
                  </a:lnTo>
                  <a:lnTo>
                    <a:pt x="9652592" y="1600018"/>
                  </a:lnTo>
                  <a:lnTo>
                    <a:pt x="9664022" y="1600018"/>
                  </a:lnTo>
                  <a:lnTo>
                    <a:pt x="9675452" y="1600018"/>
                  </a:lnTo>
                  <a:lnTo>
                    <a:pt x="9686882" y="1600018"/>
                  </a:lnTo>
                  <a:lnTo>
                    <a:pt x="9698360" y="1600018"/>
                  </a:lnTo>
                  <a:lnTo>
                    <a:pt x="9709790" y="1600018"/>
                  </a:lnTo>
                  <a:lnTo>
                    <a:pt x="9721219" y="1600018"/>
                  </a:lnTo>
                  <a:lnTo>
                    <a:pt x="9732650" y="1600018"/>
                  </a:lnTo>
                  <a:lnTo>
                    <a:pt x="9744080" y="1600018"/>
                  </a:lnTo>
                  <a:lnTo>
                    <a:pt x="9755557" y="1600018"/>
                  </a:lnTo>
                  <a:lnTo>
                    <a:pt x="9766988" y="1600018"/>
                  </a:lnTo>
                  <a:lnTo>
                    <a:pt x="9778417" y="1600018"/>
                  </a:lnTo>
                  <a:lnTo>
                    <a:pt x="9789848" y="1600018"/>
                  </a:lnTo>
                  <a:lnTo>
                    <a:pt x="9801277" y="1600018"/>
                  </a:lnTo>
                  <a:lnTo>
                    <a:pt x="9812755" y="1600018"/>
                  </a:lnTo>
                  <a:lnTo>
                    <a:pt x="9824185" y="1600018"/>
                  </a:lnTo>
                  <a:lnTo>
                    <a:pt x="9835615" y="1600018"/>
                  </a:lnTo>
                  <a:lnTo>
                    <a:pt x="9847045" y="1600018"/>
                  </a:lnTo>
                  <a:lnTo>
                    <a:pt x="9858475" y="1600018"/>
                  </a:lnTo>
                  <a:lnTo>
                    <a:pt x="9869952" y="1600018"/>
                  </a:lnTo>
                  <a:lnTo>
                    <a:pt x="9881383" y="1600018"/>
                  </a:lnTo>
                  <a:lnTo>
                    <a:pt x="9892812" y="1600018"/>
                  </a:lnTo>
                  <a:lnTo>
                    <a:pt x="9904243" y="1600018"/>
                  </a:lnTo>
                  <a:lnTo>
                    <a:pt x="9915673" y="1600018"/>
                  </a:lnTo>
                  <a:lnTo>
                    <a:pt x="9927102" y="1600018"/>
                  </a:lnTo>
                  <a:lnTo>
                    <a:pt x="9938581" y="1600018"/>
                  </a:lnTo>
                  <a:lnTo>
                    <a:pt x="9950010" y="1600018"/>
                  </a:lnTo>
                  <a:lnTo>
                    <a:pt x="9961441" y="1600018"/>
                  </a:lnTo>
                  <a:lnTo>
                    <a:pt x="9972870" y="1600018"/>
                  </a:lnTo>
                  <a:lnTo>
                    <a:pt x="9984300" y="1600018"/>
                  </a:lnTo>
                  <a:lnTo>
                    <a:pt x="9995778" y="1600018"/>
                  </a:lnTo>
                  <a:lnTo>
                    <a:pt x="10007208" y="1600018"/>
                  </a:lnTo>
                  <a:lnTo>
                    <a:pt x="10018638" y="1600018"/>
                  </a:lnTo>
                  <a:lnTo>
                    <a:pt x="10030068" y="1600018"/>
                  </a:lnTo>
                  <a:lnTo>
                    <a:pt x="10041498" y="1600018"/>
                  </a:lnTo>
                  <a:lnTo>
                    <a:pt x="10052976" y="1600018"/>
                  </a:lnTo>
                  <a:lnTo>
                    <a:pt x="10064405" y="1600018"/>
                  </a:lnTo>
                  <a:lnTo>
                    <a:pt x="10075835" y="1600018"/>
                  </a:lnTo>
                  <a:lnTo>
                    <a:pt x="10087266" y="1600018"/>
                  </a:lnTo>
                  <a:lnTo>
                    <a:pt x="10098695" y="1600018"/>
                  </a:lnTo>
                  <a:lnTo>
                    <a:pt x="10110174" y="1600018"/>
                  </a:lnTo>
                  <a:lnTo>
                    <a:pt x="10121603" y="1600018"/>
                  </a:lnTo>
                  <a:lnTo>
                    <a:pt x="10133033" y="1600018"/>
                  </a:lnTo>
                  <a:lnTo>
                    <a:pt x="10144463" y="1600018"/>
                  </a:lnTo>
                  <a:lnTo>
                    <a:pt x="10155893" y="1600018"/>
                  </a:lnTo>
                  <a:lnTo>
                    <a:pt x="10167371" y="1600018"/>
                  </a:lnTo>
                  <a:lnTo>
                    <a:pt x="10178801" y="1600018"/>
                  </a:lnTo>
                  <a:lnTo>
                    <a:pt x="10190230" y="1600018"/>
                  </a:lnTo>
                  <a:lnTo>
                    <a:pt x="10201661" y="1600018"/>
                  </a:lnTo>
                  <a:lnTo>
                    <a:pt x="10213091" y="1600018"/>
                  </a:lnTo>
                  <a:lnTo>
                    <a:pt x="10224569" y="1600018"/>
                  </a:lnTo>
                  <a:lnTo>
                    <a:pt x="10235998" y="1600018"/>
                  </a:lnTo>
                  <a:lnTo>
                    <a:pt x="10247428" y="1600018"/>
                  </a:lnTo>
                  <a:lnTo>
                    <a:pt x="10258859" y="1600018"/>
                  </a:lnTo>
                  <a:lnTo>
                    <a:pt x="10270288" y="1600018"/>
                  </a:lnTo>
                  <a:lnTo>
                    <a:pt x="10281767" y="1600018"/>
                  </a:lnTo>
                  <a:lnTo>
                    <a:pt x="10293196" y="1600018"/>
                  </a:lnTo>
                  <a:lnTo>
                    <a:pt x="10304626" y="1600018"/>
                  </a:lnTo>
                  <a:lnTo>
                    <a:pt x="10316056" y="1600018"/>
                  </a:lnTo>
                  <a:lnTo>
                    <a:pt x="10327486" y="1600018"/>
                  </a:lnTo>
                  <a:lnTo>
                    <a:pt x="10338963" y="1600018"/>
                  </a:lnTo>
                  <a:lnTo>
                    <a:pt x="10350394" y="1600018"/>
                  </a:lnTo>
                  <a:lnTo>
                    <a:pt x="10361823" y="1600018"/>
                  </a:lnTo>
                  <a:lnTo>
                    <a:pt x="10373254" y="1600018"/>
                  </a:lnTo>
                  <a:lnTo>
                    <a:pt x="10384684" y="1600018"/>
                  </a:lnTo>
                  <a:lnTo>
                    <a:pt x="10396161" y="1600018"/>
                  </a:lnTo>
                  <a:lnTo>
                    <a:pt x="10407591" y="1600018"/>
                  </a:lnTo>
                  <a:lnTo>
                    <a:pt x="10419021" y="1600018"/>
                  </a:lnTo>
                  <a:lnTo>
                    <a:pt x="10430452" y="1600018"/>
                  </a:lnTo>
                  <a:lnTo>
                    <a:pt x="10441881" y="1600018"/>
                  </a:lnTo>
                  <a:lnTo>
                    <a:pt x="10453358" y="1600018"/>
                  </a:lnTo>
                  <a:lnTo>
                    <a:pt x="10464789" y="1600018"/>
                  </a:lnTo>
                  <a:lnTo>
                    <a:pt x="10476219" y="1600018"/>
                  </a:lnTo>
                  <a:lnTo>
                    <a:pt x="10487649" y="1600018"/>
                  </a:lnTo>
                  <a:lnTo>
                    <a:pt x="10499079" y="1600018"/>
                  </a:lnTo>
                  <a:lnTo>
                    <a:pt x="10510556" y="1600018"/>
                  </a:lnTo>
                  <a:lnTo>
                    <a:pt x="10521987" y="1600018"/>
                  </a:lnTo>
                  <a:lnTo>
                    <a:pt x="10533416" y="1600018"/>
                  </a:lnTo>
                  <a:lnTo>
                    <a:pt x="10544847" y="1600018"/>
                  </a:lnTo>
                  <a:lnTo>
                    <a:pt x="10556277" y="1600018"/>
                  </a:lnTo>
                  <a:lnTo>
                    <a:pt x="10567754" y="1600018"/>
                  </a:lnTo>
                  <a:lnTo>
                    <a:pt x="10579184" y="1600018"/>
                  </a:lnTo>
                  <a:lnTo>
                    <a:pt x="10590614" y="1600018"/>
                  </a:lnTo>
                  <a:lnTo>
                    <a:pt x="10602045" y="1600018"/>
                  </a:lnTo>
                  <a:lnTo>
                    <a:pt x="10613474" y="1600018"/>
                  </a:lnTo>
                  <a:lnTo>
                    <a:pt x="10624951" y="1600018"/>
                  </a:lnTo>
                  <a:lnTo>
                    <a:pt x="10636382" y="1600018"/>
                  </a:lnTo>
                  <a:lnTo>
                    <a:pt x="10647812" y="1600018"/>
                  </a:lnTo>
                  <a:lnTo>
                    <a:pt x="10659241" y="1600018"/>
                  </a:lnTo>
                  <a:lnTo>
                    <a:pt x="10670672" y="1600018"/>
                  </a:lnTo>
                  <a:lnTo>
                    <a:pt x="10682149" y="1600018"/>
                  </a:lnTo>
                  <a:lnTo>
                    <a:pt x="10693580" y="1600018"/>
                  </a:lnTo>
                  <a:lnTo>
                    <a:pt x="10705009" y="1600018"/>
                  </a:lnTo>
                  <a:lnTo>
                    <a:pt x="10716439" y="1600018"/>
                  </a:lnTo>
                  <a:lnTo>
                    <a:pt x="10727870" y="1600018"/>
                  </a:lnTo>
                  <a:lnTo>
                    <a:pt x="10739347" y="1600018"/>
                  </a:lnTo>
                  <a:lnTo>
                    <a:pt x="10750778" y="1600018"/>
                  </a:lnTo>
                  <a:lnTo>
                    <a:pt x="10762207" y="1600018"/>
                  </a:lnTo>
                  <a:lnTo>
                    <a:pt x="10773637" y="1600018"/>
                  </a:lnTo>
                  <a:lnTo>
                    <a:pt x="10785067" y="1600018"/>
                  </a:lnTo>
                  <a:lnTo>
                    <a:pt x="10796544" y="1600018"/>
                  </a:lnTo>
                  <a:lnTo>
                    <a:pt x="10807975" y="1600018"/>
                  </a:lnTo>
                  <a:lnTo>
                    <a:pt x="10819405" y="1600018"/>
                  </a:lnTo>
                  <a:lnTo>
                    <a:pt x="10830834" y="1600018"/>
                  </a:lnTo>
                  <a:lnTo>
                    <a:pt x="10842265" y="1600018"/>
                  </a:lnTo>
                  <a:lnTo>
                    <a:pt x="10853742" y="1600018"/>
                  </a:lnTo>
                  <a:lnTo>
                    <a:pt x="10865173" y="1600018"/>
                  </a:lnTo>
                  <a:lnTo>
                    <a:pt x="10876602" y="1600018"/>
                  </a:lnTo>
                  <a:lnTo>
                    <a:pt x="10888032" y="1600018"/>
                  </a:lnTo>
                  <a:lnTo>
                    <a:pt x="10899463" y="1600018"/>
                  </a:lnTo>
                  <a:lnTo>
                    <a:pt x="10910892" y="1600018"/>
                  </a:lnTo>
                  <a:lnTo>
                    <a:pt x="10922369" y="1600018"/>
                  </a:lnTo>
                  <a:lnTo>
                    <a:pt x="10933800" y="1600018"/>
                  </a:lnTo>
                  <a:lnTo>
                    <a:pt x="10945230" y="1600018"/>
                  </a:lnTo>
                  <a:lnTo>
                    <a:pt x="10956660" y="1600018"/>
                  </a:lnTo>
                  <a:lnTo>
                    <a:pt x="10968090" y="1600018"/>
                  </a:lnTo>
                  <a:lnTo>
                    <a:pt x="10979567" y="1600018"/>
                  </a:lnTo>
                  <a:lnTo>
                    <a:pt x="10990998" y="1600018"/>
                  </a:lnTo>
                  <a:lnTo>
                    <a:pt x="11002427" y="1600018"/>
                  </a:lnTo>
                  <a:lnTo>
                    <a:pt x="11013858" y="1600018"/>
                  </a:lnTo>
                  <a:lnTo>
                    <a:pt x="11025287" y="1600018"/>
                  </a:lnTo>
                  <a:lnTo>
                    <a:pt x="11036765" y="1600018"/>
                  </a:lnTo>
                  <a:lnTo>
                    <a:pt x="11048195" y="1600018"/>
                  </a:lnTo>
                  <a:lnTo>
                    <a:pt x="11059625" y="1600018"/>
                  </a:lnTo>
                  <a:lnTo>
                    <a:pt x="11071056" y="1600018"/>
                  </a:lnTo>
                  <a:lnTo>
                    <a:pt x="11082485" y="1600018"/>
                  </a:lnTo>
                  <a:lnTo>
                    <a:pt x="11093962" y="1600018"/>
                  </a:lnTo>
                  <a:lnTo>
                    <a:pt x="11105393" y="1600018"/>
                  </a:lnTo>
                  <a:lnTo>
                    <a:pt x="11116823" y="1600018"/>
                  </a:lnTo>
                  <a:lnTo>
                    <a:pt x="11128253" y="1600018"/>
                  </a:lnTo>
                  <a:lnTo>
                    <a:pt x="11139683" y="1600018"/>
                  </a:lnTo>
                  <a:lnTo>
                    <a:pt x="11151160" y="1600018"/>
                  </a:lnTo>
                  <a:lnTo>
                    <a:pt x="11162591" y="1600018"/>
                  </a:lnTo>
                  <a:lnTo>
                    <a:pt x="11174020" y="1600018"/>
                  </a:lnTo>
                  <a:lnTo>
                    <a:pt x="11185451" y="1600018"/>
                  </a:lnTo>
                  <a:lnTo>
                    <a:pt x="11196881" y="1600018"/>
                  </a:lnTo>
                  <a:lnTo>
                    <a:pt x="11208358" y="1600018"/>
                  </a:lnTo>
                  <a:lnTo>
                    <a:pt x="11218359" y="1600018"/>
                  </a:lnTo>
                </a:path>
              </a:pathLst>
            </a:custGeom>
            <a:noFill/>
            <a:ln w="11124" cap="flat">
              <a:solidFill>
                <a:srgbClr val="77AC3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0E169584-AD4F-ED43-82E8-DAA199BD7F47}"/>
                </a:ext>
              </a:extLst>
            </p:cNvPr>
            <p:cNvSpPr/>
            <p:nvPr/>
          </p:nvSpPr>
          <p:spPr>
            <a:xfrm>
              <a:off x="851149" y="4245343"/>
              <a:ext cx="11218359" cy="1855419"/>
            </a:xfrm>
            <a:custGeom>
              <a:avLst/>
              <a:gdLst>
                <a:gd name="connsiteX0" fmla="*/ 0 w 11218359"/>
                <a:gd name="connsiteY0" fmla="*/ 1855419 h 1855419"/>
                <a:gd name="connsiteX1" fmla="*/ 9149 w 11218359"/>
                <a:gd name="connsiteY1" fmla="*/ 1855419 h 1855419"/>
                <a:gd name="connsiteX2" fmla="*/ 20588 w 11218359"/>
                <a:gd name="connsiteY2" fmla="*/ 1855419 h 1855419"/>
                <a:gd name="connsiteX3" fmla="*/ 32028 w 11218359"/>
                <a:gd name="connsiteY3" fmla="*/ 1855419 h 1855419"/>
                <a:gd name="connsiteX4" fmla="*/ 43467 w 11218359"/>
                <a:gd name="connsiteY4" fmla="*/ 1855419 h 1855419"/>
                <a:gd name="connsiteX5" fmla="*/ 54907 w 11218359"/>
                <a:gd name="connsiteY5" fmla="*/ 1855419 h 1855419"/>
                <a:gd name="connsiteX6" fmla="*/ 66346 w 11218359"/>
                <a:gd name="connsiteY6" fmla="*/ 1855419 h 1855419"/>
                <a:gd name="connsiteX7" fmla="*/ 77786 w 11218359"/>
                <a:gd name="connsiteY7" fmla="*/ 1855419 h 1855419"/>
                <a:gd name="connsiteX8" fmla="*/ 89225 w 11218359"/>
                <a:gd name="connsiteY8" fmla="*/ 1855419 h 1855419"/>
                <a:gd name="connsiteX9" fmla="*/ 100665 w 11218359"/>
                <a:gd name="connsiteY9" fmla="*/ 1855419 h 1855419"/>
                <a:gd name="connsiteX10" fmla="*/ 112104 w 11218359"/>
                <a:gd name="connsiteY10" fmla="*/ 1855419 h 1855419"/>
                <a:gd name="connsiteX11" fmla="*/ 123544 w 11218359"/>
                <a:gd name="connsiteY11" fmla="*/ 1855419 h 1855419"/>
                <a:gd name="connsiteX12" fmla="*/ 134979 w 11218359"/>
                <a:gd name="connsiteY12" fmla="*/ 1855419 h 1855419"/>
                <a:gd name="connsiteX13" fmla="*/ 146423 w 11218359"/>
                <a:gd name="connsiteY13" fmla="*/ 1855419 h 1855419"/>
                <a:gd name="connsiteX14" fmla="*/ 157858 w 11218359"/>
                <a:gd name="connsiteY14" fmla="*/ 1855419 h 1855419"/>
                <a:gd name="connsiteX15" fmla="*/ 169297 w 11218359"/>
                <a:gd name="connsiteY15" fmla="*/ 1855419 h 1855419"/>
                <a:gd name="connsiteX16" fmla="*/ 180737 w 11218359"/>
                <a:gd name="connsiteY16" fmla="*/ 1855419 h 1855419"/>
                <a:gd name="connsiteX17" fmla="*/ 192176 w 11218359"/>
                <a:gd name="connsiteY17" fmla="*/ 1855419 h 1855419"/>
                <a:gd name="connsiteX18" fmla="*/ 203616 w 11218359"/>
                <a:gd name="connsiteY18" fmla="*/ 1855419 h 1855419"/>
                <a:gd name="connsiteX19" fmla="*/ 215055 w 11218359"/>
                <a:gd name="connsiteY19" fmla="*/ 1855419 h 1855419"/>
                <a:gd name="connsiteX20" fmla="*/ 226495 w 11218359"/>
                <a:gd name="connsiteY20" fmla="*/ 1855419 h 1855419"/>
                <a:gd name="connsiteX21" fmla="*/ 237935 w 11218359"/>
                <a:gd name="connsiteY21" fmla="*/ 1855419 h 1855419"/>
                <a:gd name="connsiteX22" fmla="*/ 249374 w 11218359"/>
                <a:gd name="connsiteY22" fmla="*/ 1855419 h 1855419"/>
                <a:gd name="connsiteX23" fmla="*/ 260814 w 11218359"/>
                <a:gd name="connsiteY23" fmla="*/ 1855419 h 1855419"/>
                <a:gd name="connsiteX24" fmla="*/ 272253 w 11218359"/>
                <a:gd name="connsiteY24" fmla="*/ 1855419 h 1855419"/>
                <a:gd name="connsiteX25" fmla="*/ 283693 w 11218359"/>
                <a:gd name="connsiteY25" fmla="*/ 1855419 h 1855419"/>
                <a:gd name="connsiteX26" fmla="*/ 295132 w 11218359"/>
                <a:gd name="connsiteY26" fmla="*/ 1855419 h 1855419"/>
                <a:gd name="connsiteX27" fmla="*/ 306572 w 11218359"/>
                <a:gd name="connsiteY27" fmla="*/ 1855419 h 1855419"/>
                <a:gd name="connsiteX28" fmla="*/ 318011 w 11218359"/>
                <a:gd name="connsiteY28" fmla="*/ 1855419 h 1855419"/>
                <a:gd name="connsiteX29" fmla="*/ 329451 w 11218359"/>
                <a:gd name="connsiteY29" fmla="*/ 1855419 h 1855419"/>
                <a:gd name="connsiteX30" fmla="*/ 340890 w 11218359"/>
                <a:gd name="connsiteY30" fmla="*/ 1855419 h 1855419"/>
                <a:gd name="connsiteX31" fmla="*/ 352330 w 11218359"/>
                <a:gd name="connsiteY31" fmla="*/ 1855419 h 1855419"/>
                <a:gd name="connsiteX32" fmla="*/ 363769 w 11218359"/>
                <a:gd name="connsiteY32" fmla="*/ 1855419 h 1855419"/>
                <a:gd name="connsiteX33" fmla="*/ 375209 w 11218359"/>
                <a:gd name="connsiteY33" fmla="*/ 1855419 h 1855419"/>
                <a:gd name="connsiteX34" fmla="*/ 386648 w 11218359"/>
                <a:gd name="connsiteY34" fmla="*/ 1855419 h 1855419"/>
                <a:gd name="connsiteX35" fmla="*/ 398088 w 11218359"/>
                <a:gd name="connsiteY35" fmla="*/ 1855419 h 1855419"/>
                <a:gd name="connsiteX36" fmla="*/ 409527 w 11218359"/>
                <a:gd name="connsiteY36" fmla="*/ 1855419 h 1855419"/>
                <a:gd name="connsiteX37" fmla="*/ 420967 w 11218359"/>
                <a:gd name="connsiteY37" fmla="*/ 1855419 h 1855419"/>
                <a:gd name="connsiteX38" fmla="*/ 432406 w 11218359"/>
                <a:gd name="connsiteY38" fmla="*/ 1855419 h 1855419"/>
                <a:gd name="connsiteX39" fmla="*/ 443846 w 11218359"/>
                <a:gd name="connsiteY39" fmla="*/ 1855419 h 1855419"/>
                <a:gd name="connsiteX40" fmla="*/ 455285 w 11218359"/>
                <a:gd name="connsiteY40" fmla="*/ 1855419 h 1855419"/>
                <a:gd name="connsiteX41" fmla="*/ 466725 w 11218359"/>
                <a:gd name="connsiteY41" fmla="*/ 1855419 h 1855419"/>
                <a:gd name="connsiteX42" fmla="*/ 478165 w 11218359"/>
                <a:gd name="connsiteY42" fmla="*/ 1855419 h 1855419"/>
                <a:gd name="connsiteX43" fmla="*/ 489604 w 11218359"/>
                <a:gd name="connsiteY43" fmla="*/ 1855419 h 1855419"/>
                <a:gd name="connsiteX44" fmla="*/ 501044 w 11218359"/>
                <a:gd name="connsiteY44" fmla="*/ 1855419 h 1855419"/>
                <a:gd name="connsiteX45" fmla="*/ 512483 w 11218359"/>
                <a:gd name="connsiteY45" fmla="*/ 1855419 h 1855419"/>
                <a:gd name="connsiteX46" fmla="*/ 523923 w 11218359"/>
                <a:gd name="connsiteY46" fmla="*/ 1855419 h 1855419"/>
                <a:gd name="connsiteX47" fmla="*/ 535362 w 11218359"/>
                <a:gd name="connsiteY47" fmla="*/ 1855419 h 1855419"/>
                <a:gd name="connsiteX48" fmla="*/ 546802 w 11218359"/>
                <a:gd name="connsiteY48" fmla="*/ 1855419 h 1855419"/>
                <a:gd name="connsiteX49" fmla="*/ 558241 w 11218359"/>
                <a:gd name="connsiteY49" fmla="*/ 1855419 h 1855419"/>
                <a:gd name="connsiteX50" fmla="*/ 569681 w 11218359"/>
                <a:gd name="connsiteY50" fmla="*/ 1855419 h 1855419"/>
                <a:gd name="connsiteX51" fmla="*/ 581120 w 11218359"/>
                <a:gd name="connsiteY51" fmla="*/ 1855419 h 1855419"/>
                <a:gd name="connsiteX52" fmla="*/ 592560 w 11218359"/>
                <a:gd name="connsiteY52" fmla="*/ 1855419 h 1855419"/>
                <a:gd name="connsiteX53" fmla="*/ 603999 w 11218359"/>
                <a:gd name="connsiteY53" fmla="*/ 1855419 h 1855419"/>
                <a:gd name="connsiteX54" fmla="*/ 615439 w 11218359"/>
                <a:gd name="connsiteY54" fmla="*/ 1855419 h 1855419"/>
                <a:gd name="connsiteX55" fmla="*/ 626878 w 11218359"/>
                <a:gd name="connsiteY55" fmla="*/ 1855419 h 1855419"/>
                <a:gd name="connsiteX56" fmla="*/ 638318 w 11218359"/>
                <a:gd name="connsiteY56" fmla="*/ 1855419 h 1855419"/>
                <a:gd name="connsiteX57" fmla="*/ 649757 w 11218359"/>
                <a:gd name="connsiteY57" fmla="*/ 1855419 h 1855419"/>
                <a:gd name="connsiteX58" fmla="*/ 661192 w 11218359"/>
                <a:gd name="connsiteY58" fmla="*/ 1855419 h 1855419"/>
                <a:gd name="connsiteX59" fmla="*/ 672632 w 11218359"/>
                <a:gd name="connsiteY59" fmla="*/ 1855419 h 1855419"/>
                <a:gd name="connsiteX60" fmla="*/ 684071 w 11218359"/>
                <a:gd name="connsiteY60" fmla="*/ 1855419 h 1855419"/>
                <a:gd name="connsiteX61" fmla="*/ 695511 w 11218359"/>
                <a:gd name="connsiteY61" fmla="*/ 1855419 h 1855419"/>
                <a:gd name="connsiteX62" fmla="*/ 706950 w 11218359"/>
                <a:gd name="connsiteY62" fmla="*/ 1855419 h 1855419"/>
                <a:gd name="connsiteX63" fmla="*/ 718390 w 11218359"/>
                <a:gd name="connsiteY63" fmla="*/ 1855419 h 1855419"/>
                <a:gd name="connsiteX64" fmla="*/ 729829 w 11218359"/>
                <a:gd name="connsiteY64" fmla="*/ 1855419 h 1855419"/>
                <a:gd name="connsiteX65" fmla="*/ 741269 w 11218359"/>
                <a:gd name="connsiteY65" fmla="*/ 1855419 h 1855419"/>
                <a:gd name="connsiteX66" fmla="*/ 752708 w 11218359"/>
                <a:gd name="connsiteY66" fmla="*/ 1855419 h 1855419"/>
                <a:gd name="connsiteX67" fmla="*/ 764148 w 11218359"/>
                <a:gd name="connsiteY67" fmla="*/ 1855419 h 1855419"/>
                <a:gd name="connsiteX68" fmla="*/ 775587 w 11218359"/>
                <a:gd name="connsiteY68" fmla="*/ 1855419 h 1855419"/>
                <a:gd name="connsiteX69" fmla="*/ 787027 w 11218359"/>
                <a:gd name="connsiteY69" fmla="*/ 1855419 h 1855419"/>
                <a:gd name="connsiteX70" fmla="*/ 798467 w 11218359"/>
                <a:gd name="connsiteY70" fmla="*/ 1855419 h 1855419"/>
                <a:gd name="connsiteX71" fmla="*/ 809906 w 11218359"/>
                <a:gd name="connsiteY71" fmla="*/ 1855419 h 1855419"/>
                <a:gd name="connsiteX72" fmla="*/ 821346 w 11218359"/>
                <a:gd name="connsiteY72" fmla="*/ 1855419 h 1855419"/>
                <a:gd name="connsiteX73" fmla="*/ 832785 w 11218359"/>
                <a:gd name="connsiteY73" fmla="*/ 1855419 h 1855419"/>
                <a:gd name="connsiteX74" fmla="*/ 844225 w 11218359"/>
                <a:gd name="connsiteY74" fmla="*/ 1855419 h 1855419"/>
                <a:gd name="connsiteX75" fmla="*/ 855664 w 11218359"/>
                <a:gd name="connsiteY75" fmla="*/ 1855419 h 1855419"/>
                <a:gd name="connsiteX76" fmla="*/ 867104 w 11218359"/>
                <a:gd name="connsiteY76" fmla="*/ 1855419 h 1855419"/>
                <a:gd name="connsiteX77" fmla="*/ 878543 w 11218359"/>
                <a:gd name="connsiteY77" fmla="*/ 1855419 h 1855419"/>
                <a:gd name="connsiteX78" fmla="*/ 889983 w 11218359"/>
                <a:gd name="connsiteY78" fmla="*/ 1855419 h 1855419"/>
                <a:gd name="connsiteX79" fmla="*/ 901422 w 11218359"/>
                <a:gd name="connsiteY79" fmla="*/ 1855419 h 1855419"/>
                <a:gd name="connsiteX80" fmla="*/ 912862 w 11218359"/>
                <a:gd name="connsiteY80" fmla="*/ 1855419 h 1855419"/>
                <a:gd name="connsiteX81" fmla="*/ 924301 w 11218359"/>
                <a:gd name="connsiteY81" fmla="*/ 1855419 h 1855419"/>
                <a:gd name="connsiteX82" fmla="*/ 935741 w 11218359"/>
                <a:gd name="connsiteY82" fmla="*/ 1855419 h 1855419"/>
                <a:gd name="connsiteX83" fmla="*/ 947180 w 11218359"/>
                <a:gd name="connsiteY83" fmla="*/ 1855419 h 1855419"/>
                <a:gd name="connsiteX84" fmla="*/ 958620 w 11218359"/>
                <a:gd name="connsiteY84" fmla="*/ 1855419 h 1855419"/>
                <a:gd name="connsiteX85" fmla="*/ 970059 w 11218359"/>
                <a:gd name="connsiteY85" fmla="*/ 1855419 h 1855419"/>
                <a:gd name="connsiteX86" fmla="*/ 981499 w 11218359"/>
                <a:gd name="connsiteY86" fmla="*/ 1855419 h 1855419"/>
                <a:gd name="connsiteX87" fmla="*/ 992938 w 11218359"/>
                <a:gd name="connsiteY87" fmla="*/ 1855419 h 1855419"/>
                <a:gd name="connsiteX88" fmla="*/ 1004378 w 11218359"/>
                <a:gd name="connsiteY88" fmla="*/ 1855419 h 1855419"/>
                <a:gd name="connsiteX89" fmla="*/ 1015818 w 11218359"/>
                <a:gd name="connsiteY89" fmla="*/ 1855419 h 1855419"/>
                <a:gd name="connsiteX90" fmla="*/ 1027257 w 11218359"/>
                <a:gd name="connsiteY90" fmla="*/ 1855419 h 1855419"/>
                <a:gd name="connsiteX91" fmla="*/ 1038697 w 11218359"/>
                <a:gd name="connsiteY91" fmla="*/ 1855419 h 1855419"/>
                <a:gd name="connsiteX92" fmla="*/ 1050136 w 11218359"/>
                <a:gd name="connsiteY92" fmla="*/ 1855419 h 1855419"/>
                <a:gd name="connsiteX93" fmla="*/ 1061576 w 11218359"/>
                <a:gd name="connsiteY93" fmla="*/ 1855419 h 1855419"/>
                <a:gd name="connsiteX94" fmla="*/ 1073015 w 11218359"/>
                <a:gd name="connsiteY94" fmla="*/ 1855419 h 1855419"/>
                <a:gd name="connsiteX95" fmla="*/ 1084455 w 11218359"/>
                <a:gd name="connsiteY95" fmla="*/ 1855419 h 1855419"/>
                <a:gd name="connsiteX96" fmla="*/ 1095894 w 11218359"/>
                <a:gd name="connsiteY96" fmla="*/ 1855419 h 1855419"/>
                <a:gd name="connsiteX97" fmla="*/ 1107334 w 11218359"/>
                <a:gd name="connsiteY97" fmla="*/ 1855419 h 1855419"/>
                <a:gd name="connsiteX98" fmla="*/ 1118773 w 11218359"/>
                <a:gd name="connsiteY98" fmla="*/ 1855419 h 1855419"/>
                <a:gd name="connsiteX99" fmla="*/ 1130213 w 11218359"/>
                <a:gd name="connsiteY99" fmla="*/ 1855419 h 1855419"/>
                <a:gd name="connsiteX100" fmla="*/ 1141652 w 11218359"/>
                <a:gd name="connsiteY100" fmla="*/ 1855419 h 1855419"/>
                <a:gd name="connsiteX101" fmla="*/ 1153092 w 11218359"/>
                <a:gd name="connsiteY101" fmla="*/ 1855419 h 1855419"/>
                <a:gd name="connsiteX102" fmla="*/ 1164531 w 11218359"/>
                <a:gd name="connsiteY102" fmla="*/ 1855419 h 1855419"/>
                <a:gd name="connsiteX103" fmla="*/ 1175971 w 11218359"/>
                <a:gd name="connsiteY103" fmla="*/ 1855419 h 1855419"/>
                <a:gd name="connsiteX104" fmla="*/ 1187406 w 11218359"/>
                <a:gd name="connsiteY104" fmla="*/ 1855419 h 1855419"/>
                <a:gd name="connsiteX105" fmla="*/ 1198845 w 11218359"/>
                <a:gd name="connsiteY105" fmla="*/ 1855419 h 1855419"/>
                <a:gd name="connsiteX106" fmla="*/ 1210285 w 11218359"/>
                <a:gd name="connsiteY106" fmla="*/ 1855419 h 1855419"/>
                <a:gd name="connsiteX107" fmla="*/ 1221724 w 11218359"/>
                <a:gd name="connsiteY107" fmla="*/ 1855419 h 1855419"/>
                <a:gd name="connsiteX108" fmla="*/ 1233164 w 11218359"/>
                <a:gd name="connsiteY108" fmla="*/ 1855419 h 1855419"/>
                <a:gd name="connsiteX109" fmla="*/ 1244603 w 11218359"/>
                <a:gd name="connsiteY109" fmla="*/ 1855419 h 1855419"/>
                <a:gd name="connsiteX110" fmla="*/ 1256043 w 11218359"/>
                <a:gd name="connsiteY110" fmla="*/ 1855419 h 1855419"/>
                <a:gd name="connsiteX111" fmla="*/ 1267482 w 11218359"/>
                <a:gd name="connsiteY111" fmla="*/ 1855419 h 1855419"/>
                <a:gd name="connsiteX112" fmla="*/ 1278922 w 11218359"/>
                <a:gd name="connsiteY112" fmla="*/ 1855419 h 1855419"/>
                <a:gd name="connsiteX113" fmla="*/ 1290361 w 11218359"/>
                <a:gd name="connsiteY113" fmla="*/ 1855419 h 1855419"/>
                <a:gd name="connsiteX114" fmla="*/ 1301801 w 11218359"/>
                <a:gd name="connsiteY114" fmla="*/ 1855419 h 1855419"/>
                <a:gd name="connsiteX115" fmla="*/ 1313240 w 11218359"/>
                <a:gd name="connsiteY115" fmla="*/ 1855419 h 1855419"/>
                <a:gd name="connsiteX116" fmla="*/ 1324680 w 11218359"/>
                <a:gd name="connsiteY116" fmla="*/ 1855419 h 1855419"/>
                <a:gd name="connsiteX117" fmla="*/ 1336120 w 11218359"/>
                <a:gd name="connsiteY117" fmla="*/ 1855419 h 1855419"/>
                <a:gd name="connsiteX118" fmla="*/ 1347559 w 11218359"/>
                <a:gd name="connsiteY118" fmla="*/ 1855419 h 1855419"/>
                <a:gd name="connsiteX119" fmla="*/ 1358999 w 11218359"/>
                <a:gd name="connsiteY119" fmla="*/ 1855419 h 1855419"/>
                <a:gd name="connsiteX120" fmla="*/ 1370438 w 11218359"/>
                <a:gd name="connsiteY120" fmla="*/ 1855419 h 1855419"/>
                <a:gd name="connsiteX121" fmla="*/ 1381878 w 11218359"/>
                <a:gd name="connsiteY121" fmla="*/ 1855419 h 1855419"/>
                <a:gd name="connsiteX122" fmla="*/ 1393317 w 11218359"/>
                <a:gd name="connsiteY122" fmla="*/ 1855419 h 1855419"/>
                <a:gd name="connsiteX123" fmla="*/ 1404757 w 11218359"/>
                <a:gd name="connsiteY123" fmla="*/ 1855419 h 1855419"/>
                <a:gd name="connsiteX124" fmla="*/ 1416196 w 11218359"/>
                <a:gd name="connsiteY124" fmla="*/ 1855419 h 1855419"/>
                <a:gd name="connsiteX125" fmla="*/ 1427636 w 11218359"/>
                <a:gd name="connsiteY125" fmla="*/ 1855419 h 1855419"/>
                <a:gd name="connsiteX126" fmla="*/ 1439075 w 11218359"/>
                <a:gd name="connsiteY126" fmla="*/ 1855419 h 1855419"/>
                <a:gd name="connsiteX127" fmla="*/ 1450515 w 11218359"/>
                <a:gd name="connsiteY127" fmla="*/ 1855419 h 1855419"/>
                <a:gd name="connsiteX128" fmla="*/ 1461954 w 11218359"/>
                <a:gd name="connsiteY128" fmla="*/ 1855419 h 1855419"/>
                <a:gd name="connsiteX129" fmla="*/ 1473394 w 11218359"/>
                <a:gd name="connsiteY129" fmla="*/ 1855419 h 1855419"/>
                <a:gd name="connsiteX130" fmla="*/ 1484833 w 11218359"/>
                <a:gd name="connsiteY130" fmla="*/ 1855419 h 1855419"/>
                <a:gd name="connsiteX131" fmla="*/ 1496273 w 11218359"/>
                <a:gd name="connsiteY131" fmla="*/ 1855419 h 1855419"/>
                <a:gd name="connsiteX132" fmla="*/ 1507712 w 11218359"/>
                <a:gd name="connsiteY132" fmla="*/ 1855419 h 1855419"/>
                <a:gd name="connsiteX133" fmla="*/ 1519152 w 11218359"/>
                <a:gd name="connsiteY133" fmla="*/ 1855419 h 1855419"/>
                <a:gd name="connsiteX134" fmla="*/ 1530591 w 11218359"/>
                <a:gd name="connsiteY134" fmla="*/ 1855419 h 1855419"/>
                <a:gd name="connsiteX135" fmla="*/ 1542031 w 11218359"/>
                <a:gd name="connsiteY135" fmla="*/ 1855419 h 1855419"/>
                <a:gd name="connsiteX136" fmla="*/ 1553471 w 11218359"/>
                <a:gd name="connsiteY136" fmla="*/ 1855419 h 1855419"/>
                <a:gd name="connsiteX137" fmla="*/ 1564910 w 11218359"/>
                <a:gd name="connsiteY137" fmla="*/ 1855419 h 1855419"/>
                <a:gd name="connsiteX138" fmla="*/ 1576349 w 11218359"/>
                <a:gd name="connsiteY138" fmla="*/ 1855419 h 1855419"/>
                <a:gd name="connsiteX139" fmla="*/ 1587789 w 11218359"/>
                <a:gd name="connsiteY139" fmla="*/ 1855419 h 1855419"/>
                <a:gd name="connsiteX140" fmla="*/ 1599229 w 11218359"/>
                <a:gd name="connsiteY140" fmla="*/ 1855419 h 1855419"/>
                <a:gd name="connsiteX141" fmla="*/ 1610668 w 11218359"/>
                <a:gd name="connsiteY141" fmla="*/ 1855419 h 1855419"/>
                <a:gd name="connsiteX142" fmla="*/ 1622107 w 11218359"/>
                <a:gd name="connsiteY142" fmla="*/ 1855419 h 1855419"/>
                <a:gd name="connsiteX143" fmla="*/ 1633547 w 11218359"/>
                <a:gd name="connsiteY143" fmla="*/ 1855419 h 1855419"/>
                <a:gd name="connsiteX144" fmla="*/ 1644987 w 11218359"/>
                <a:gd name="connsiteY144" fmla="*/ 1855419 h 1855419"/>
                <a:gd name="connsiteX145" fmla="*/ 1656426 w 11218359"/>
                <a:gd name="connsiteY145" fmla="*/ 1855419 h 1855419"/>
                <a:gd name="connsiteX146" fmla="*/ 1667866 w 11218359"/>
                <a:gd name="connsiteY146" fmla="*/ 1855419 h 1855419"/>
                <a:gd name="connsiteX147" fmla="*/ 1679305 w 11218359"/>
                <a:gd name="connsiteY147" fmla="*/ 1855419 h 1855419"/>
                <a:gd name="connsiteX148" fmla="*/ 1690745 w 11218359"/>
                <a:gd name="connsiteY148" fmla="*/ 1855419 h 1855419"/>
                <a:gd name="connsiteX149" fmla="*/ 1702184 w 11218359"/>
                <a:gd name="connsiteY149" fmla="*/ 1855419 h 1855419"/>
                <a:gd name="connsiteX150" fmla="*/ 1713619 w 11218359"/>
                <a:gd name="connsiteY150" fmla="*/ 1855419 h 1855419"/>
                <a:gd name="connsiteX151" fmla="*/ 1725063 w 11218359"/>
                <a:gd name="connsiteY151" fmla="*/ 1855419 h 1855419"/>
                <a:gd name="connsiteX152" fmla="*/ 1736498 w 11218359"/>
                <a:gd name="connsiteY152" fmla="*/ 1855419 h 1855419"/>
                <a:gd name="connsiteX153" fmla="*/ 1747938 w 11218359"/>
                <a:gd name="connsiteY153" fmla="*/ 1855419 h 1855419"/>
                <a:gd name="connsiteX154" fmla="*/ 1759377 w 11218359"/>
                <a:gd name="connsiteY154" fmla="*/ 1855419 h 1855419"/>
                <a:gd name="connsiteX155" fmla="*/ 1770817 w 11218359"/>
                <a:gd name="connsiteY155" fmla="*/ 1855419 h 1855419"/>
                <a:gd name="connsiteX156" fmla="*/ 1782256 w 11218359"/>
                <a:gd name="connsiteY156" fmla="*/ 1855419 h 1855419"/>
                <a:gd name="connsiteX157" fmla="*/ 1793696 w 11218359"/>
                <a:gd name="connsiteY157" fmla="*/ 1855419 h 1855419"/>
                <a:gd name="connsiteX158" fmla="*/ 1805135 w 11218359"/>
                <a:gd name="connsiteY158" fmla="*/ 1855419 h 1855419"/>
                <a:gd name="connsiteX159" fmla="*/ 1816575 w 11218359"/>
                <a:gd name="connsiteY159" fmla="*/ 1855419 h 1855419"/>
                <a:gd name="connsiteX160" fmla="*/ 1828014 w 11218359"/>
                <a:gd name="connsiteY160" fmla="*/ 1855419 h 1855419"/>
                <a:gd name="connsiteX161" fmla="*/ 1839454 w 11218359"/>
                <a:gd name="connsiteY161" fmla="*/ 1855419 h 1855419"/>
                <a:gd name="connsiteX162" fmla="*/ 1850893 w 11218359"/>
                <a:gd name="connsiteY162" fmla="*/ 1855419 h 1855419"/>
                <a:gd name="connsiteX163" fmla="*/ 1862333 w 11218359"/>
                <a:gd name="connsiteY163" fmla="*/ 1855419 h 1855419"/>
                <a:gd name="connsiteX164" fmla="*/ 1873772 w 11218359"/>
                <a:gd name="connsiteY164" fmla="*/ 1855419 h 1855419"/>
                <a:gd name="connsiteX165" fmla="*/ 1885212 w 11218359"/>
                <a:gd name="connsiteY165" fmla="*/ 1855419 h 1855419"/>
                <a:gd name="connsiteX166" fmla="*/ 1896651 w 11218359"/>
                <a:gd name="connsiteY166" fmla="*/ 1855419 h 1855419"/>
                <a:gd name="connsiteX167" fmla="*/ 1908091 w 11218359"/>
                <a:gd name="connsiteY167" fmla="*/ 1855419 h 1855419"/>
                <a:gd name="connsiteX168" fmla="*/ 1919531 w 11218359"/>
                <a:gd name="connsiteY168" fmla="*/ 1855419 h 1855419"/>
                <a:gd name="connsiteX169" fmla="*/ 1930970 w 11218359"/>
                <a:gd name="connsiteY169" fmla="*/ 1855419 h 1855419"/>
                <a:gd name="connsiteX170" fmla="*/ 1942409 w 11218359"/>
                <a:gd name="connsiteY170" fmla="*/ 1855419 h 1855419"/>
                <a:gd name="connsiteX171" fmla="*/ 1953849 w 11218359"/>
                <a:gd name="connsiteY171" fmla="*/ 1855419 h 1855419"/>
                <a:gd name="connsiteX172" fmla="*/ 1965289 w 11218359"/>
                <a:gd name="connsiteY172" fmla="*/ 1855419 h 1855419"/>
                <a:gd name="connsiteX173" fmla="*/ 1976728 w 11218359"/>
                <a:gd name="connsiteY173" fmla="*/ 1855419 h 1855419"/>
                <a:gd name="connsiteX174" fmla="*/ 1988168 w 11218359"/>
                <a:gd name="connsiteY174" fmla="*/ 1855419 h 1855419"/>
                <a:gd name="connsiteX175" fmla="*/ 1999607 w 11218359"/>
                <a:gd name="connsiteY175" fmla="*/ 1855419 h 1855419"/>
                <a:gd name="connsiteX176" fmla="*/ 2011047 w 11218359"/>
                <a:gd name="connsiteY176" fmla="*/ 1855419 h 1855419"/>
                <a:gd name="connsiteX177" fmla="*/ 2022486 w 11218359"/>
                <a:gd name="connsiteY177" fmla="*/ 1855419 h 1855419"/>
                <a:gd name="connsiteX178" fmla="*/ 2033926 w 11218359"/>
                <a:gd name="connsiteY178" fmla="*/ 1855419 h 1855419"/>
                <a:gd name="connsiteX179" fmla="*/ 2045365 w 11218359"/>
                <a:gd name="connsiteY179" fmla="*/ 1855419 h 1855419"/>
                <a:gd name="connsiteX180" fmla="*/ 2056805 w 11218359"/>
                <a:gd name="connsiteY180" fmla="*/ 1855419 h 1855419"/>
                <a:gd name="connsiteX181" fmla="*/ 2068244 w 11218359"/>
                <a:gd name="connsiteY181" fmla="*/ 1855419 h 1855419"/>
                <a:gd name="connsiteX182" fmla="*/ 2079684 w 11218359"/>
                <a:gd name="connsiteY182" fmla="*/ 1855419 h 1855419"/>
                <a:gd name="connsiteX183" fmla="*/ 2091123 w 11218359"/>
                <a:gd name="connsiteY183" fmla="*/ 1855419 h 1855419"/>
                <a:gd name="connsiteX184" fmla="*/ 2102563 w 11218359"/>
                <a:gd name="connsiteY184" fmla="*/ 1855419 h 1855419"/>
                <a:gd name="connsiteX185" fmla="*/ 2114002 w 11218359"/>
                <a:gd name="connsiteY185" fmla="*/ 1855419 h 1855419"/>
                <a:gd name="connsiteX186" fmla="*/ 2125442 w 11218359"/>
                <a:gd name="connsiteY186" fmla="*/ 1855419 h 1855419"/>
                <a:gd name="connsiteX187" fmla="*/ 2136882 w 11218359"/>
                <a:gd name="connsiteY187" fmla="*/ 1855419 h 1855419"/>
                <a:gd name="connsiteX188" fmla="*/ 2148321 w 11218359"/>
                <a:gd name="connsiteY188" fmla="*/ 1855419 h 1855419"/>
                <a:gd name="connsiteX189" fmla="*/ 2159760 w 11218359"/>
                <a:gd name="connsiteY189" fmla="*/ 1855419 h 1855419"/>
                <a:gd name="connsiteX190" fmla="*/ 2171200 w 11218359"/>
                <a:gd name="connsiteY190" fmla="*/ 1855419 h 1855419"/>
                <a:gd name="connsiteX191" fmla="*/ 2182640 w 11218359"/>
                <a:gd name="connsiteY191" fmla="*/ 1855419 h 1855419"/>
                <a:gd name="connsiteX192" fmla="*/ 2194079 w 11218359"/>
                <a:gd name="connsiteY192" fmla="*/ 1855419 h 1855419"/>
                <a:gd name="connsiteX193" fmla="*/ 2205519 w 11218359"/>
                <a:gd name="connsiteY193" fmla="*/ 1855419 h 1855419"/>
                <a:gd name="connsiteX194" fmla="*/ 2216958 w 11218359"/>
                <a:gd name="connsiteY194" fmla="*/ 1855419 h 1855419"/>
                <a:gd name="connsiteX195" fmla="*/ 2228393 w 11218359"/>
                <a:gd name="connsiteY195" fmla="*/ 1855419 h 1855419"/>
                <a:gd name="connsiteX196" fmla="*/ 2239837 w 11218359"/>
                <a:gd name="connsiteY196" fmla="*/ 1855419 h 1855419"/>
                <a:gd name="connsiteX197" fmla="*/ 2251272 w 11218359"/>
                <a:gd name="connsiteY197" fmla="*/ 1855419 h 1855419"/>
                <a:gd name="connsiteX198" fmla="*/ 2262716 w 11218359"/>
                <a:gd name="connsiteY198" fmla="*/ 1855419 h 1855419"/>
                <a:gd name="connsiteX199" fmla="*/ 2274151 w 11218359"/>
                <a:gd name="connsiteY199" fmla="*/ 1855419 h 1855419"/>
                <a:gd name="connsiteX200" fmla="*/ 2285591 w 11218359"/>
                <a:gd name="connsiteY200" fmla="*/ 1855419 h 1855419"/>
                <a:gd name="connsiteX201" fmla="*/ 2297030 w 11218359"/>
                <a:gd name="connsiteY201" fmla="*/ 1855419 h 1855419"/>
                <a:gd name="connsiteX202" fmla="*/ 2308470 w 11218359"/>
                <a:gd name="connsiteY202" fmla="*/ 1855419 h 1855419"/>
                <a:gd name="connsiteX203" fmla="*/ 2319909 w 11218359"/>
                <a:gd name="connsiteY203" fmla="*/ 1855419 h 1855419"/>
                <a:gd name="connsiteX204" fmla="*/ 2331349 w 11218359"/>
                <a:gd name="connsiteY204" fmla="*/ 1855419 h 1855419"/>
                <a:gd name="connsiteX205" fmla="*/ 2342788 w 11218359"/>
                <a:gd name="connsiteY205" fmla="*/ 1855419 h 1855419"/>
                <a:gd name="connsiteX206" fmla="*/ 2354228 w 11218359"/>
                <a:gd name="connsiteY206" fmla="*/ 1855419 h 1855419"/>
                <a:gd name="connsiteX207" fmla="*/ 2365667 w 11218359"/>
                <a:gd name="connsiteY207" fmla="*/ 1855419 h 1855419"/>
                <a:gd name="connsiteX208" fmla="*/ 2377107 w 11218359"/>
                <a:gd name="connsiteY208" fmla="*/ 1855419 h 1855419"/>
                <a:gd name="connsiteX209" fmla="*/ 2388546 w 11218359"/>
                <a:gd name="connsiteY209" fmla="*/ 1855419 h 1855419"/>
                <a:gd name="connsiteX210" fmla="*/ 2399986 w 11218359"/>
                <a:gd name="connsiteY210" fmla="*/ 1855419 h 1855419"/>
                <a:gd name="connsiteX211" fmla="*/ 2411425 w 11218359"/>
                <a:gd name="connsiteY211" fmla="*/ 1855419 h 1855419"/>
                <a:gd name="connsiteX212" fmla="*/ 2422865 w 11218359"/>
                <a:gd name="connsiteY212" fmla="*/ 1855419 h 1855419"/>
                <a:gd name="connsiteX213" fmla="*/ 2434304 w 11218359"/>
                <a:gd name="connsiteY213" fmla="*/ 1855419 h 1855419"/>
                <a:gd name="connsiteX214" fmla="*/ 2445744 w 11218359"/>
                <a:gd name="connsiteY214" fmla="*/ 1855419 h 1855419"/>
                <a:gd name="connsiteX215" fmla="*/ 2457184 w 11218359"/>
                <a:gd name="connsiteY215" fmla="*/ 1855419 h 1855419"/>
                <a:gd name="connsiteX216" fmla="*/ 2468623 w 11218359"/>
                <a:gd name="connsiteY216" fmla="*/ 1855419 h 1855419"/>
                <a:gd name="connsiteX217" fmla="*/ 2480062 w 11218359"/>
                <a:gd name="connsiteY217" fmla="*/ 1855419 h 1855419"/>
                <a:gd name="connsiteX218" fmla="*/ 2491502 w 11218359"/>
                <a:gd name="connsiteY218" fmla="*/ 1855419 h 1855419"/>
                <a:gd name="connsiteX219" fmla="*/ 2502942 w 11218359"/>
                <a:gd name="connsiteY219" fmla="*/ 1855419 h 1855419"/>
                <a:gd name="connsiteX220" fmla="*/ 2514381 w 11218359"/>
                <a:gd name="connsiteY220" fmla="*/ 1855419 h 1855419"/>
                <a:gd name="connsiteX221" fmla="*/ 2525821 w 11218359"/>
                <a:gd name="connsiteY221" fmla="*/ 1855419 h 1855419"/>
                <a:gd name="connsiteX222" fmla="*/ 2537260 w 11218359"/>
                <a:gd name="connsiteY222" fmla="*/ 1855419 h 1855419"/>
                <a:gd name="connsiteX223" fmla="*/ 2548700 w 11218359"/>
                <a:gd name="connsiteY223" fmla="*/ 1855419 h 1855419"/>
                <a:gd name="connsiteX224" fmla="*/ 2560139 w 11218359"/>
                <a:gd name="connsiteY224" fmla="*/ 1855419 h 1855419"/>
                <a:gd name="connsiteX225" fmla="*/ 2571579 w 11218359"/>
                <a:gd name="connsiteY225" fmla="*/ 1855419 h 1855419"/>
                <a:gd name="connsiteX226" fmla="*/ 2583018 w 11218359"/>
                <a:gd name="connsiteY226" fmla="*/ 1855419 h 1855419"/>
                <a:gd name="connsiteX227" fmla="*/ 2594458 w 11218359"/>
                <a:gd name="connsiteY227" fmla="*/ 1855419 h 1855419"/>
                <a:gd name="connsiteX228" fmla="*/ 2605897 w 11218359"/>
                <a:gd name="connsiteY228" fmla="*/ 1855419 h 1855419"/>
                <a:gd name="connsiteX229" fmla="*/ 2617337 w 11218359"/>
                <a:gd name="connsiteY229" fmla="*/ 1855419 h 1855419"/>
                <a:gd name="connsiteX230" fmla="*/ 2628776 w 11218359"/>
                <a:gd name="connsiteY230" fmla="*/ 1855419 h 1855419"/>
                <a:gd name="connsiteX231" fmla="*/ 2640216 w 11218359"/>
                <a:gd name="connsiteY231" fmla="*/ 1855419 h 1855419"/>
                <a:gd name="connsiteX232" fmla="*/ 2651655 w 11218359"/>
                <a:gd name="connsiteY232" fmla="*/ 1855419 h 1855419"/>
                <a:gd name="connsiteX233" fmla="*/ 2663095 w 11218359"/>
                <a:gd name="connsiteY233" fmla="*/ 1855419 h 1855419"/>
                <a:gd name="connsiteX234" fmla="*/ 2674535 w 11218359"/>
                <a:gd name="connsiteY234" fmla="*/ 1855419 h 1855419"/>
                <a:gd name="connsiteX235" fmla="*/ 2685974 w 11218359"/>
                <a:gd name="connsiteY235" fmla="*/ 1855419 h 1855419"/>
                <a:gd name="connsiteX236" fmla="*/ 2697413 w 11218359"/>
                <a:gd name="connsiteY236" fmla="*/ 1855419 h 1855419"/>
                <a:gd name="connsiteX237" fmla="*/ 2708853 w 11218359"/>
                <a:gd name="connsiteY237" fmla="*/ 1855419 h 1855419"/>
                <a:gd name="connsiteX238" fmla="*/ 2720293 w 11218359"/>
                <a:gd name="connsiteY238" fmla="*/ 1855419 h 1855419"/>
                <a:gd name="connsiteX239" fmla="*/ 2731727 w 11218359"/>
                <a:gd name="connsiteY239" fmla="*/ 1855419 h 1855419"/>
                <a:gd name="connsiteX240" fmla="*/ 2743172 w 11218359"/>
                <a:gd name="connsiteY240" fmla="*/ 1855419 h 1855419"/>
                <a:gd name="connsiteX241" fmla="*/ 2754611 w 11218359"/>
                <a:gd name="connsiteY241" fmla="*/ 1855419 h 1855419"/>
                <a:gd name="connsiteX242" fmla="*/ 2766046 w 11218359"/>
                <a:gd name="connsiteY242" fmla="*/ 1855419 h 1855419"/>
                <a:gd name="connsiteX243" fmla="*/ 2777490 w 11218359"/>
                <a:gd name="connsiteY243" fmla="*/ 1855419 h 1855419"/>
                <a:gd name="connsiteX244" fmla="*/ 2788925 w 11218359"/>
                <a:gd name="connsiteY244" fmla="*/ 1855419 h 1855419"/>
                <a:gd name="connsiteX245" fmla="*/ 2800364 w 11218359"/>
                <a:gd name="connsiteY245" fmla="*/ 1855419 h 1855419"/>
                <a:gd name="connsiteX246" fmla="*/ 2811804 w 11218359"/>
                <a:gd name="connsiteY246" fmla="*/ 1855419 h 1855419"/>
                <a:gd name="connsiteX247" fmla="*/ 2823243 w 11218359"/>
                <a:gd name="connsiteY247" fmla="*/ 1855419 h 1855419"/>
                <a:gd name="connsiteX248" fmla="*/ 2834683 w 11218359"/>
                <a:gd name="connsiteY248" fmla="*/ 1855419 h 1855419"/>
                <a:gd name="connsiteX249" fmla="*/ 2846123 w 11218359"/>
                <a:gd name="connsiteY249" fmla="*/ 1855419 h 1855419"/>
                <a:gd name="connsiteX250" fmla="*/ 2857562 w 11218359"/>
                <a:gd name="connsiteY250" fmla="*/ 1855419 h 1855419"/>
                <a:gd name="connsiteX251" fmla="*/ 2869001 w 11218359"/>
                <a:gd name="connsiteY251" fmla="*/ 1855419 h 1855419"/>
                <a:gd name="connsiteX252" fmla="*/ 2880441 w 11218359"/>
                <a:gd name="connsiteY252" fmla="*/ 1855419 h 1855419"/>
                <a:gd name="connsiteX253" fmla="*/ 2891881 w 11218359"/>
                <a:gd name="connsiteY253" fmla="*/ 1855419 h 1855419"/>
                <a:gd name="connsiteX254" fmla="*/ 2903320 w 11218359"/>
                <a:gd name="connsiteY254" fmla="*/ 1855419 h 1855419"/>
                <a:gd name="connsiteX255" fmla="*/ 2914760 w 11218359"/>
                <a:gd name="connsiteY255" fmla="*/ 1855419 h 1855419"/>
                <a:gd name="connsiteX256" fmla="*/ 2926199 w 11218359"/>
                <a:gd name="connsiteY256" fmla="*/ 1855419 h 1855419"/>
                <a:gd name="connsiteX257" fmla="*/ 2937639 w 11218359"/>
                <a:gd name="connsiteY257" fmla="*/ 1855419 h 1855419"/>
                <a:gd name="connsiteX258" fmla="*/ 2949078 w 11218359"/>
                <a:gd name="connsiteY258" fmla="*/ 1855419 h 1855419"/>
                <a:gd name="connsiteX259" fmla="*/ 2960518 w 11218359"/>
                <a:gd name="connsiteY259" fmla="*/ 1855419 h 1855419"/>
                <a:gd name="connsiteX260" fmla="*/ 2971957 w 11218359"/>
                <a:gd name="connsiteY260" fmla="*/ 1855419 h 1855419"/>
                <a:gd name="connsiteX261" fmla="*/ 2983397 w 11218359"/>
                <a:gd name="connsiteY261" fmla="*/ 1855419 h 1855419"/>
                <a:gd name="connsiteX262" fmla="*/ 2994837 w 11218359"/>
                <a:gd name="connsiteY262" fmla="*/ 1855419 h 1855419"/>
                <a:gd name="connsiteX263" fmla="*/ 3006276 w 11218359"/>
                <a:gd name="connsiteY263" fmla="*/ 1855419 h 1855419"/>
                <a:gd name="connsiteX264" fmla="*/ 3017715 w 11218359"/>
                <a:gd name="connsiteY264" fmla="*/ 1855419 h 1855419"/>
                <a:gd name="connsiteX265" fmla="*/ 3029155 w 11218359"/>
                <a:gd name="connsiteY265" fmla="*/ 1855419 h 1855419"/>
                <a:gd name="connsiteX266" fmla="*/ 3040594 w 11218359"/>
                <a:gd name="connsiteY266" fmla="*/ 1855419 h 1855419"/>
                <a:gd name="connsiteX267" fmla="*/ 3052034 w 11218359"/>
                <a:gd name="connsiteY267" fmla="*/ 1855419 h 1855419"/>
                <a:gd name="connsiteX268" fmla="*/ 3063474 w 11218359"/>
                <a:gd name="connsiteY268" fmla="*/ 1855419 h 1855419"/>
                <a:gd name="connsiteX269" fmla="*/ 3074913 w 11218359"/>
                <a:gd name="connsiteY269" fmla="*/ 1855419 h 1855419"/>
                <a:gd name="connsiteX270" fmla="*/ 3086352 w 11218359"/>
                <a:gd name="connsiteY270" fmla="*/ 1855419 h 1855419"/>
                <a:gd name="connsiteX271" fmla="*/ 3097792 w 11218359"/>
                <a:gd name="connsiteY271" fmla="*/ 1855419 h 1855419"/>
                <a:gd name="connsiteX272" fmla="*/ 3109232 w 11218359"/>
                <a:gd name="connsiteY272" fmla="*/ 1855419 h 1855419"/>
                <a:gd name="connsiteX273" fmla="*/ 3120671 w 11218359"/>
                <a:gd name="connsiteY273" fmla="*/ 1855419 h 1855419"/>
                <a:gd name="connsiteX274" fmla="*/ 3132111 w 11218359"/>
                <a:gd name="connsiteY274" fmla="*/ 1855419 h 1855419"/>
                <a:gd name="connsiteX275" fmla="*/ 3143550 w 11218359"/>
                <a:gd name="connsiteY275" fmla="*/ 1855419 h 1855419"/>
                <a:gd name="connsiteX276" fmla="*/ 3154990 w 11218359"/>
                <a:gd name="connsiteY276" fmla="*/ 1855419 h 1855419"/>
                <a:gd name="connsiteX277" fmla="*/ 3166429 w 11218359"/>
                <a:gd name="connsiteY277" fmla="*/ 1855419 h 1855419"/>
                <a:gd name="connsiteX278" fmla="*/ 3177869 w 11218359"/>
                <a:gd name="connsiteY278" fmla="*/ 1855419 h 1855419"/>
                <a:gd name="connsiteX279" fmla="*/ 3189308 w 11218359"/>
                <a:gd name="connsiteY279" fmla="*/ 1855419 h 1855419"/>
                <a:gd name="connsiteX280" fmla="*/ 3200748 w 11218359"/>
                <a:gd name="connsiteY280" fmla="*/ 1855419 h 1855419"/>
                <a:gd name="connsiteX281" fmla="*/ 3212187 w 11218359"/>
                <a:gd name="connsiteY281" fmla="*/ 1855419 h 1855419"/>
                <a:gd name="connsiteX282" fmla="*/ 3223627 w 11218359"/>
                <a:gd name="connsiteY282" fmla="*/ 1855419 h 1855419"/>
                <a:gd name="connsiteX283" fmla="*/ 3235066 w 11218359"/>
                <a:gd name="connsiteY283" fmla="*/ 1855419 h 1855419"/>
                <a:gd name="connsiteX284" fmla="*/ 3246501 w 11218359"/>
                <a:gd name="connsiteY284" fmla="*/ 1855419 h 1855419"/>
                <a:gd name="connsiteX285" fmla="*/ 3257945 w 11218359"/>
                <a:gd name="connsiteY285" fmla="*/ 1855419 h 1855419"/>
                <a:gd name="connsiteX286" fmla="*/ 3269385 w 11218359"/>
                <a:gd name="connsiteY286" fmla="*/ 1855419 h 1855419"/>
                <a:gd name="connsiteX287" fmla="*/ 3280825 w 11218359"/>
                <a:gd name="connsiteY287" fmla="*/ 1855419 h 1855419"/>
                <a:gd name="connsiteX288" fmla="*/ 3292264 w 11218359"/>
                <a:gd name="connsiteY288" fmla="*/ 1855419 h 1855419"/>
                <a:gd name="connsiteX289" fmla="*/ 3303699 w 11218359"/>
                <a:gd name="connsiteY289" fmla="*/ 1855419 h 1855419"/>
                <a:gd name="connsiteX290" fmla="*/ 3315143 w 11218359"/>
                <a:gd name="connsiteY290" fmla="*/ 1855419 h 1855419"/>
                <a:gd name="connsiteX291" fmla="*/ 3326578 w 11218359"/>
                <a:gd name="connsiteY291" fmla="*/ 1855419 h 1855419"/>
                <a:gd name="connsiteX292" fmla="*/ 3338017 w 11218359"/>
                <a:gd name="connsiteY292" fmla="*/ 1855419 h 1855419"/>
                <a:gd name="connsiteX293" fmla="*/ 3349457 w 11218359"/>
                <a:gd name="connsiteY293" fmla="*/ 1855419 h 1855419"/>
                <a:gd name="connsiteX294" fmla="*/ 3360896 w 11218359"/>
                <a:gd name="connsiteY294" fmla="*/ 1855419 h 1855419"/>
                <a:gd name="connsiteX295" fmla="*/ 3372336 w 11218359"/>
                <a:gd name="connsiteY295" fmla="*/ 1855419 h 1855419"/>
                <a:gd name="connsiteX296" fmla="*/ 3383776 w 11218359"/>
                <a:gd name="connsiteY296" fmla="*/ 1855419 h 1855419"/>
                <a:gd name="connsiteX297" fmla="*/ 3395215 w 11218359"/>
                <a:gd name="connsiteY297" fmla="*/ 1855419 h 1855419"/>
                <a:gd name="connsiteX298" fmla="*/ 3406654 w 11218359"/>
                <a:gd name="connsiteY298" fmla="*/ 1855419 h 1855419"/>
                <a:gd name="connsiteX299" fmla="*/ 3418094 w 11218359"/>
                <a:gd name="connsiteY299" fmla="*/ 1855419 h 1855419"/>
                <a:gd name="connsiteX300" fmla="*/ 3429534 w 11218359"/>
                <a:gd name="connsiteY300" fmla="*/ 1855419 h 1855419"/>
                <a:gd name="connsiteX301" fmla="*/ 3440973 w 11218359"/>
                <a:gd name="connsiteY301" fmla="*/ 1855419 h 1855419"/>
                <a:gd name="connsiteX302" fmla="*/ 3452413 w 11218359"/>
                <a:gd name="connsiteY302" fmla="*/ 1855419 h 1855419"/>
                <a:gd name="connsiteX303" fmla="*/ 3463852 w 11218359"/>
                <a:gd name="connsiteY303" fmla="*/ 1855419 h 1855419"/>
                <a:gd name="connsiteX304" fmla="*/ 3475292 w 11218359"/>
                <a:gd name="connsiteY304" fmla="*/ 1855419 h 1855419"/>
                <a:gd name="connsiteX305" fmla="*/ 3486731 w 11218359"/>
                <a:gd name="connsiteY305" fmla="*/ 1855419 h 1855419"/>
                <a:gd name="connsiteX306" fmla="*/ 3498171 w 11218359"/>
                <a:gd name="connsiteY306" fmla="*/ 1855419 h 1855419"/>
                <a:gd name="connsiteX307" fmla="*/ 3509610 w 11218359"/>
                <a:gd name="connsiteY307" fmla="*/ 1855419 h 1855419"/>
                <a:gd name="connsiteX308" fmla="*/ 3521050 w 11218359"/>
                <a:gd name="connsiteY308" fmla="*/ 1855419 h 1855419"/>
                <a:gd name="connsiteX309" fmla="*/ 3532489 w 11218359"/>
                <a:gd name="connsiteY309" fmla="*/ 1855419 h 1855419"/>
                <a:gd name="connsiteX310" fmla="*/ 3543929 w 11218359"/>
                <a:gd name="connsiteY310" fmla="*/ 1855419 h 1855419"/>
                <a:gd name="connsiteX311" fmla="*/ 3555368 w 11218359"/>
                <a:gd name="connsiteY311" fmla="*/ 1855419 h 1855419"/>
                <a:gd name="connsiteX312" fmla="*/ 3566808 w 11218359"/>
                <a:gd name="connsiteY312" fmla="*/ 1855419 h 1855419"/>
                <a:gd name="connsiteX313" fmla="*/ 3578247 w 11218359"/>
                <a:gd name="connsiteY313" fmla="*/ 1855419 h 1855419"/>
                <a:gd name="connsiteX314" fmla="*/ 3589687 w 11218359"/>
                <a:gd name="connsiteY314" fmla="*/ 1855419 h 1855419"/>
                <a:gd name="connsiteX315" fmla="*/ 3601127 w 11218359"/>
                <a:gd name="connsiteY315" fmla="*/ 1855419 h 1855419"/>
                <a:gd name="connsiteX316" fmla="*/ 3612566 w 11218359"/>
                <a:gd name="connsiteY316" fmla="*/ 1855419 h 1855419"/>
                <a:gd name="connsiteX317" fmla="*/ 3624005 w 11218359"/>
                <a:gd name="connsiteY317" fmla="*/ 1855419 h 1855419"/>
                <a:gd name="connsiteX318" fmla="*/ 3635445 w 11218359"/>
                <a:gd name="connsiteY318" fmla="*/ 1855419 h 1855419"/>
                <a:gd name="connsiteX319" fmla="*/ 3646885 w 11218359"/>
                <a:gd name="connsiteY319" fmla="*/ 1855419 h 1855419"/>
                <a:gd name="connsiteX320" fmla="*/ 3658324 w 11218359"/>
                <a:gd name="connsiteY320" fmla="*/ 1855419 h 1855419"/>
                <a:gd name="connsiteX321" fmla="*/ 3669764 w 11218359"/>
                <a:gd name="connsiteY321" fmla="*/ 1855419 h 1855419"/>
                <a:gd name="connsiteX322" fmla="*/ 3681203 w 11218359"/>
                <a:gd name="connsiteY322" fmla="*/ 1855419 h 1855419"/>
                <a:gd name="connsiteX323" fmla="*/ 3692643 w 11218359"/>
                <a:gd name="connsiteY323" fmla="*/ 1855419 h 1855419"/>
                <a:gd name="connsiteX324" fmla="*/ 3704082 w 11218359"/>
                <a:gd name="connsiteY324" fmla="*/ 1855419 h 1855419"/>
                <a:gd name="connsiteX325" fmla="*/ 3715522 w 11218359"/>
                <a:gd name="connsiteY325" fmla="*/ 1855419 h 1855419"/>
                <a:gd name="connsiteX326" fmla="*/ 3726961 w 11218359"/>
                <a:gd name="connsiteY326" fmla="*/ 1855419 h 1855419"/>
                <a:gd name="connsiteX327" fmla="*/ 3738401 w 11218359"/>
                <a:gd name="connsiteY327" fmla="*/ 1855419 h 1855419"/>
                <a:gd name="connsiteX328" fmla="*/ 3749840 w 11218359"/>
                <a:gd name="connsiteY328" fmla="*/ 1855419 h 1855419"/>
                <a:gd name="connsiteX329" fmla="*/ 3761280 w 11218359"/>
                <a:gd name="connsiteY329" fmla="*/ 1855419 h 1855419"/>
                <a:gd name="connsiteX330" fmla="*/ 3772719 w 11218359"/>
                <a:gd name="connsiteY330" fmla="*/ 1855419 h 1855419"/>
                <a:gd name="connsiteX331" fmla="*/ 3784154 w 11218359"/>
                <a:gd name="connsiteY331" fmla="*/ 1855419 h 1855419"/>
                <a:gd name="connsiteX332" fmla="*/ 3795598 w 11218359"/>
                <a:gd name="connsiteY332" fmla="*/ 1855419 h 1855419"/>
                <a:gd name="connsiteX333" fmla="*/ 3807033 w 11218359"/>
                <a:gd name="connsiteY333" fmla="*/ 1855419 h 1855419"/>
                <a:gd name="connsiteX334" fmla="*/ 3818473 w 11218359"/>
                <a:gd name="connsiteY334" fmla="*/ 1855419 h 1855419"/>
                <a:gd name="connsiteX335" fmla="*/ 3829917 w 11218359"/>
                <a:gd name="connsiteY335" fmla="*/ 1855419 h 1855419"/>
                <a:gd name="connsiteX336" fmla="*/ 3841352 w 11218359"/>
                <a:gd name="connsiteY336" fmla="*/ 1855419 h 1855419"/>
                <a:gd name="connsiteX337" fmla="*/ 3852791 w 11218359"/>
                <a:gd name="connsiteY337" fmla="*/ 1855419 h 1855419"/>
                <a:gd name="connsiteX338" fmla="*/ 3864231 w 11218359"/>
                <a:gd name="connsiteY338" fmla="*/ 1855419 h 1855419"/>
                <a:gd name="connsiteX339" fmla="*/ 3875670 w 11218359"/>
                <a:gd name="connsiteY339" fmla="*/ 1855419 h 1855419"/>
                <a:gd name="connsiteX340" fmla="*/ 3887110 w 11218359"/>
                <a:gd name="connsiteY340" fmla="*/ 1855419 h 1855419"/>
                <a:gd name="connsiteX341" fmla="*/ 3898549 w 11218359"/>
                <a:gd name="connsiteY341" fmla="*/ 1855419 h 1855419"/>
                <a:gd name="connsiteX342" fmla="*/ 3909989 w 11218359"/>
                <a:gd name="connsiteY342" fmla="*/ 1855419 h 1855419"/>
                <a:gd name="connsiteX343" fmla="*/ 3921447 w 11218359"/>
                <a:gd name="connsiteY343" fmla="*/ 1855419 h 1855419"/>
                <a:gd name="connsiteX344" fmla="*/ 3932878 w 11218359"/>
                <a:gd name="connsiteY344" fmla="*/ 1855419 h 1855419"/>
                <a:gd name="connsiteX345" fmla="*/ 3944307 w 11218359"/>
                <a:gd name="connsiteY345" fmla="*/ 1855419 h 1855419"/>
                <a:gd name="connsiteX346" fmla="*/ 3955737 w 11218359"/>
                <a:gd name="connsiteY346" fmla="*/ 1855419 h 1855419"/>
                <a:gd name="connsiteX347" fmla="*/ 3967167 w 11218359"/>
                <a:gd name="connsiteY347" fmla="*/ 1855419 h 1855419"/>
                <a:gd name="connsiteX348" fmla="*/ 3978645 w 11218359"/>
                <a:gd name="connsiteY348" fmla="*/ 1855419 h 1855419"/>
                <a:gd name="connsiteX349" fmla="*/ 3990075 w 11218359"/>
                <a:gd name="connsiteY349" fmla="*/ 1855419 h 1855419"/>
                <a:gd name="connsiteX350" fmla="*/ 4001505 w 11218359"/>
                <a:gd name="connsiteY350" fmla="*/ 1855419 h 1855419"/>
                <a:gd name="connsiteX351" fmla="*/ 4012935 w 11218359"/>
                <a:gd name="connsiteY351" fmla="*/ 1855419 h 1855419"/>
                <a:gd name="connsiteX352" fmla="*/ 4024365 w 11218359"/>
                <a:gd name="connsiteY352" fmla="*/ 1855419 h 1855419"/>
                <a:gd name="connsiteX353" fmla="*/ 4035843 w 11218359"/>
                <a:gd name="connsiteY353" fmla="*/ 1855419 h 1855419"/>
                <a:gd name="connsiteX354" fmla="*/ 4047273 w 11218359"/>
                <a:gd name="connsiteY354" fmla="*/ 1855419 h 1855419"/>
                <a:gd name="connsiteX355" fmla="*/ 4058702 w 11218359"/>
                <a:gd name="connsiteY355" fmla="*/ 1855419 h 1855419"/>
                <a:gd name="connsiteX356" fmla="*/ 4070133 w 11218359"/>
                <a:gd name="connsiteY356" fmla="*/ 1855419 h 1855419"/>
                <a:gd name="connsiteX357" fmla="*/ 4081563 w 11218359"/>
                <a:gd name="connsiteY357" fmla="*/ 1855419 h 1855419"/>
                <a:gd name="connsiteX358" fmla="*/ 4093040 w 11218359"/>
                <a:gd name="connsiteY358" fmla="*/ 1855419 h 1855419"/>
                <a:gd name="connsiteX359" fmla="*/ 4104471 w 11218359"/>
                <a:gd name="connsiteY359" fmla="*/ 1855419 h 1855419"/>
                <a:gd name="connsiteX360" fmla="*/ 4115900 w 11218359"/>
                <a:gd name="connsiteY360" fmla="*/ 1855419 h 1855419"/>
                <a:gd name="connsiteX361" fmla="*/ 4127330 w 11218359"/>
                <a:gd name="connsiteY361" fmla="*/ 1855419 h 1855419"/>
                <a:gd name="connsiteX362" fmla="*/ 4138760 w 11218359"/>
                <a:gd name="connsiteY362" fmla="*/ 1855419 h 1855419"/>
                <a:gd name="connsiteX363" fmla="*/ 4150238 w 11218359"/>
                <a:gd name="connsiteY363" fmla="*/ 1855419 h 1855419"/>
                <a:gd name="connsiteX364" fmla="*/ 4161668 w 11218359"/>
                <a:gd name="connsiteY364" fmla="*/ 1855419 h 1855419"/>
                <a:gd name="connsiteX365" fmla="*/ 4173098 w 11218359"/>
                <a:gd name="connsiteY365" fmla="*/ 1855419 h 1855419"/>
                <a:gd name="connsiteX366" fmla="*/ 4184528 w 11218359"/>
                <a:gd name="connsiteY366" fmla="*/ 1855419 h 1855419"/>
                <a:gd name="connsiteX367" fmla="*/ 4195958 w 11218359"/>
                <a:gd name="connsiteY367" fmla="*/ 1855419 h 1855419"/>
                <a:gd name="connsiteX368" fmla="*/ 4207436 w 11218359"/>
                <a:gd name="connsiteY368" fmla="*/ 1855419 h 1855419"/>
                <a:gd name="connsiteX369" fmla="*/ 4218865 w 11218359"/>
                <a:gd name="connsiteY369" fmla="*/ 1855419 h 1855419"/>
                <a:gd name="connsiteX370" fmla="*/ 4230296 w 11218359"/>
                <a:gd name="connsiteY370" fmla="*/ 1855419 h 1855419"/>
                <a:gd name="connsiteX371" fmla="*/ 4241726 w 11218359"/>
                <a:gd name="connsiteY371" fmla="*/ 1855419 h 1855419"/>
                <a:gd name="connsiteX372" fmla="*/ 4253156 w 11218359"/>
                <a:gd name="connsiteY372" fmla="*/ 1855419 h 1855419"/>
                <a:gd name="connsiteX373" fmla="*/ 4264634 w 11218359"/>
                <a:gd name="connsiteY373" fmla="*/ 1855419 h 1855419"/>
                <a:gd name="connsiteX374" fmla="*/ 4276063 w 11218359"/>
                <a:gd name="connsiteY374" fmla="*/ 1855419 h 1855419"/>
                <a:gd name="connsiteX375" fmla="*/ 4287493 w 11218359"/>
                <a:gd name="connsiteY375" fmla="*/ 1855419 h 1855419"/>
                <a:gd name="connsiteX376" fmla="*/ 4298923 w 11218359"/>
                <a:gd name="connsiteY376" fmla="*/ 1855419 h 1855419"/>
                <a:gd name="connsiteX377" fmla="*/ 4310353 w 11218359"/>
                <a:gd name="connsiteY377" fmla="*/ 1855419 h 1855419"/>
                <a:gd name="connsiteX378" fmla="*/ 4321831 w 11218359"/>
                <a:gd name="connsiteY378" fmla="*/ 1855419 h 1855419"/>
                <a:gd name="connsiteX379" fmla="*/ 4333261 w 11218359"/>
                <a:gd name="connsiteY379" fmla="*/ 1855419 h 1855419"/>
                <a:gd name="connsiteX380" fmla="*/ 4344691 w 11218359"/>
                <a:gd name="connsiteY380" fmla="*/ 1855419 h 1855419"/>
                <a:gd name="connsiteX381" fmla="*/ 4356121 w 11218359"/>
                <a:gd name="connsiteY381" fmla="*/ 1855419 h 1855419"/>
                <a:gd name="connsiteX382" fmla="*/ 4367551 w 11218359"/>
                <a:gd name="connsiteY382" fmla="*/ 1855419 h 1855419"/>
                <a:gd name="connsiteX383" fmla="*/ 4379028 w 11218359"/>
                <a:gd name="connsiteY383" fmla="*/ 1855419 h 1855419"/>
                <a:gd name="connsiteX384" fmla="*/ 4390458 w 11218359"/>
                <a:gd name="connsiteY384" fmla="*/ 1855419 h 1855419"/>
                <a:gd name="connsiteX385" fmla="*/ 4401889 w 11218359"/>
                <a:gd name="connsiteY385" fmla="*/ 1855419 h 1855419"/>
                <a:gd name="connsiteX386" fmla="*/ 4413319 w 11218359"/>
                <a:gd name="connsiteY386" fmla="*/ 1855419 h 1855419"/>
                <a:gd name="connsiteX387" fmla="*/ 4424749 w 11218359"/>
                <a:gd name="connsiteY387" fmla="*/ 1855419 h 1855419"/>
                <a:gd name="connsiteX388" fmla="*/ 4436226 w 11218359"/>
                <a:gd name="connsiteY388" fmla="*/ 1855419 h 1855419"/>
                <a:gd name="connsiteX389" fmla="*/ 4447656 w 11218359"/>
                <a:gd name="connsiteY389" fmla="*/ 1855419 h 1855419"/>
                <a:gd name="connsiteX390" fmla="*/ 4459086 w 11218359"/>
                <a:gd name="connsiteY390" fmla="*/ 1855419 h 1855419"/>
                <a:gd name="connsiteX391" fmla="*/ 4470516 w 11218359"/>
                <a:gd name="connsiteY391" fmla="*/ 1855419 h 1855419"/>
                <a:gd name="connsiteX392" fmla="*/ 4481946 w 11218359"/>
                <a:gd name="connsiteY392" fmla="*/ 1855419 h 1855419"/>
                <a:gd name="connsiteX393" fmla="*/ 4493424 w 11218359"/>
                <a:gd name="connsiteY393" fmla="*/ 1855419 h 1855419"/>
                <a:gd name="connsiteX394" fmla="*/ 4504854 w 11218359"/>
                <a:gd name="connsiteY394" fmla="*/ 1855419 h 1855419"/>
                <a:gd name="connsiteX395" fmla="*/ 4516284 w 11218359"/>
                <a:gd name="connsiteY395" fmla="*/ 1855419 h 1855419"/>
                <a:gd name="connsiteX396" fmla="*/ 4527714 w 11218359"/>
                <a:gd name="connsiteY396" fmla="*/ 1855419 h 1855419"/>
                <a:gd name="connsiteX397" fmla="*/ 4539144 w 11218359"/>
                <a:gd name="connsiteY397" fmla="*/ 1855419 h 1855419"/>
                <a:gd name="connsiteX398" fmla="*/ 4550621 w 11218359"/>
                <a:gd name="connsiteY398" fmla="*/ 1855419 h 1855419"/>
                <a:gd name="connsiteX399" fmla="*/ 4562051 w 11218359"/>
                <a:gd name="connsiteY399" fmla="*/ 1855419 h 1855419"/>
                <a:gd name="connsiteX400" fmla="*/ 4573482 w 11218359"/>
                <a:gd name="connsiteY400" fmla="*/ 1855419 h 1855419"/>
                <a:gd name="connsiteX401" fmla="*/ 4584912 w 11218359"/>
                <a:gd name="connsiteY401" fmla="*/ 1855419 h 1855419"/>
                <a:gd name="connsiteX402" fmla="*/ 4596341 w 11218359"/>
                <a:gd name="connsiteY402" fmla="*/ 1855419 h 1855419"/>
                <a:gd name="connsiteX403" fmla="*/ 4607771 w 11218359"/>
                <a:gd name="connsiteY403" fmla="*/ 1855419 h 1855419"/>
                <a:gd name="connsiteX404" fmla="*/ 4619249 w 11218359"/>
                <a:gd name="connsiteY404" fmla="*/ 1855419 h 1855419"/>
                <a:gd name="connsiteX405" fmla="*/ 4630679 w 11218359"/>
                <a:gd name="connsiteY405" fmla="*/ 1855419 h 1855419"/>
                <a:gd name="connsiteX406" fmla="*/ 4642109 w 11218359"/>
                <a:gd name="connsiteY406" fmla="*/ 1855419 h 1855419"/>
                <a:gd name="connsiteX407" fmla="*/ 4653539 w 11218359"/>
                <a:gd name="connsiteY407" fmla="*/ 1855419 h 1855419"/>
                <a:gd name="connsiteX408" fmla="*/ 4664969 w 11218359"/>
                <a:gd name="connsiteY408" fmla="*/ 1855419 h 1855419"/>
                <a:gd name="connsiteX409" fmla="*/ 4676447 w 11218359"/>
                <a:gd name="connsiteY409" fmla="*/ 1855419 h 1855419"/>
                <a:gd name="connsiteX410" fmla="*/ 4687877 w 11218359"/>
                <a:gd name="connsiteY410" fmla="*/ 1855419 h 1855419"/>
                <a:gd name="connsiteX411" fmla="*/ 4699306 w 11218359"/>
                <a:gd name="connsiteY411" fmla="*/ 1855419 h 1855419"/>
                <a:gd name="connsiteX412" fmla="*/ 4710737 w 11218359"/>
                <a:gd name="connsiteY412" fmla="*/ 1855419 h 1855419"/>
                <a:gd name="connsiteX413" fmla="*/ 4722167 w 11218359"/>
                <a:gd name="connsiteY413" fmla="*/ 1855419 h 1855419"/>
                <a:gd name="connsiteX414" fmla="*/ 4733644 w 11218359"/>
                <a:gd name="connsiteY414" fmla="*/ 1855419 h 1855419"/>
                <a:gd name="connsiteX415" fmla="*/ 4745075 w 11218359"/>
                <a:gd name="connsiteY415" fmla="*/ 1855419 h 1855419"/>
                <a:gd name="connsiteX416" fmla="*/ 4756504 w 11218359"/>
                <a:gd name="connsiteY416" fmla="*/ 1855419 h 1855419"/>
                <a:gd name="connsiteX417" fmla="*/ 4767934 w 11218359"/>
                <a:gd name="connsiteY417" fmla="*/ 1855419 h 1855419"/>
                <a:gd name="connsiteX418" fmla="*/ 4779364 w 11218359"/>
                <a:gd name="connsiteY418" fmla="*/ 1855419 h 1855419"/>
                <a:gd name="connsiteX419" fmla="*/ 4790842 w 11218359"/>
                <a:gd name="connsiteY419" fmla="*/ 1855419 h 1855419"/>
                <a:gd name="connsiteX420" fmla="*/ 4802272 w 11218359"/>
                <a:gd name="connsiteY420" fmla="*/ 1855419 h 1855419"/>
                <a:gd name="connsiteX421" fmla="*/ 4813702 w 11218359"/>
                <a:gd name="connsiteY421" fmla="*/ 1855419 h 1855419"/>
                <a:gd name="connsiteX422" fmla="*/ 4825132 w 11218359"/>
                <a:gd name="connsiteY422" fmla="*/ 1855419 h 1855419"/>
                <a:gd name="connsiteX423" fmla="*/ 4836562 w 11218359"/>
                <a:gd name="connsiteY423" fmla="*/ 1855419 h 1855419"/>
                <a:gd name="connsiteX424" fmla="*/ 4848040 w 11218359"/>
                <a:gd name="connsiteY424" fmla="*/ 1855419 h 1855419"/>
                <a:gd name="connsiteX425" fmla="*/ 4859469 w 11218359"/>
                <a:gd name="connsiteY425" fmla="*/ 1855419 h 1855419"/>
                <a:gd name="connsiteX426" fmla="*/ 4870899 w 11218359"/>
                <a:gd name="connsiteY426" fmla="*/ 1855419 h 1855419"/>
                <a:gd name="connsiteX427" fmla="*/ 4882330 w 11218359"/>
                <a:gd name="connsiteY427" fmla="*/ 1855419 h 1855419"/>
                <a:gd name="connsiteX428" fmla="*/ 4893760 w 11218359"/>
                <a:gd name="connsiteY428" fmla="*/ 1855419 h 1855419"/>
                <a:gd name="connsiteX429" fmla="*/ 4905237 w 11218359"/>
                <a:gd name="connsiteY429" fmla="*/ 1855419 h 1855419"/>
                <a:gd name="connsiteX430" fmla="*/ 4916667 w 11218359"/>
                <a:gd name="connsiteY430" fmla="*/ 1855419 h 1855419"/>
                <a:gd name="connsiteX431" fmla="*/ 4928097 w 11218359"/>
                <a:gd name="connsiteY431" fmla="*/ 1855419 h 1855419"/>
                <a:gd name="connsiteX432" fmla="*/ 4939527 w 11218359"/>
                <a:gd name="connsiteY432" fmla="*/ 1855419 h 1855419"/>
                <a:gd name="connsiteX433" fmla="*/ 4950957 w 11218359"/>
                <a:gd name="connsiteY433" fmla="*/ 1855419 h 1855419"/>
                <a:gd name="connsiteX434" fmla="*/ 4962435 w 11218359"/>
                <a:gd name="connsiteY434" fmla="*/ 1855419 h 1855419"/>
                <a:gd name="connsiteX435" fmla="*/ 4973865 w 11218359"/>
                <a:gd name="connsiteY435" fmla="*/ 1855419 h 1855419"/>
                <a:gd name="connsiteX436" fmla="*/ 4985295 w 11218359"/>
                <a:gd name="connsiteY436" fmla="*/ 1855419 h 1855419"/>
                <a:gd name="connsiteX437" fmla="*/ 4996725 w 11218359"/>
                <a:gd name="connsiteY437" fmla="*/ 1855419 h 1855419"/>
                <a:gd name="connsiteX438" fmla="*/ 5008155 w 11218359"/>
                <a:gd name="connsiteY438" fmla="*/ 1855419 h 1855419"/>
                <a:gd name="connsiteX439" fmla="*/ 5019632 w 11218359"/>
                <a:gd name="connsiteY439" fmla="*/ 1855419 h 1855419"/>
                <a:gd name="connsiteX440" fmla="*/ 5031062 w 11218359"/>
                <a:gd name="connsiteY440" fmla="*/ 1855419 h 1855419"/>
                <a:gd name="connsiteX441" fmla="*/ 5042492 w 11218359"/>
                <a:gd name="connsiteY441" fmla="*/ 1855419 h 1855419"/>
                <a:gd name="connsiteX442" fmla="*/ 5053923 w 11218359"/>
                <a:gd name="connsiteY442" fmla="*/ 1855419 h 1855419"/>
                <a:gd name="connsiteX443" fmla="*/ 5065353 w 11218359"/>
                <a:gd name="connsiteY443" fmla="*/ 1855419 h 1855419"/>
                <a:gd name="connsiteX444" fmla="*/ 5076830 w 11218359"/>
                <a:gd name="connsiteY444" fmla="*/ 1855419 h 1855419"/>
                <a:gd name="connsiteX445" fmla="*/ 5088260 w 11218359"/>
                <a:gd name="connsiteY445" fmla="*/ 1855419 h 1855419"/>
                <a:gd name="connsiteX446" fmla="*/ 5099690 w 11218359"/>
                <a:gd name="connsiteY446" fmla="*/ 1855419 h 1855419"/>
                <a:gd name="connsiteX447" fmla="*/ 5111120 w 11218359"/>
                <a:gd name="connsiteY447" fmla="*/ 1855419 h 1855419"/>
                <a:gd name="connsiteX448" fmla="*/ 5122550 w 11218359"/>
                <a:gd name="connsiteY448" fmla="*/ 1855419 h 1855419"/>
                <a:gd name="connsiteX449" fmla="*/ 5134028 w 11218359"/>
                <a:gd name="connsiteY449" fmla="*/ 1855419 h 1855419"/>
                <a:gd name="connsiteX450" fmla="*/ 5145458 w 11218359"/>
                <a:gd name="connsiteY450" fmla="*/ 1855419 h 1855419"/>
                <a:gd name="connsiteX451" fmla="*/ 5156888 w 11218359"/>
                <a:gd name="connsiteY451" fmla="*/ 1855419 h 1855419"/>
                <a:gd name="connsiteX452" fmla="*/ 5168318 w 11218359"/>
                <a:gd name="connsiteY452" fmla="*/ 1855419 h 1855419"/>
                <a:gd name="connsiteX453" fmla="*/ 5179747 w 11218359"/>
                <a:gd name="connsiteY453" fmla="*/ 1855419 h 1855419"/>
                <a:gd name="connsiteX454" fmla="*/ 5191225 w 11218359"/>
                <a:gd name="connsiteY454" fmla="*/ 1855419 h 1855419"/>
                <a:gd name="connsiteX455" fmla="*/ 5202655 w 11218359"/>
                <a:gd name="connsiteY455" fmla="*/ 1855419 h 1855419"/>
                <a:gd name="connsiteX456" fmla="*/ 5214085 w 11218359"/>
                <a:gd name="connsiteY456" fmla="*/ 1855419 h 1855419"/>
                <a:gd name="connsiteX457" fmla="*/ 5225515 w 11218359"/>
                <a:gd name="connsiteY457" fmla="*/ 1855419 h 1855419"/>
                <a:gd name="connsiteX458" fmla="*/ 5236945 w 11218359"/>
                <a:gd name="connsiteY458" fmla="*/ 1855419 h 1855419"/>
                <a:gd name="connsiteX459" fmla="*/ 5248423 w 11218359"/>
                <a:gd name="connsiteY459" fmla="*/ 1855419 h 1855419"/>
                <a:gd name="connsiteX460" fmla="*/ 5259853 w 11218359"/>
                <a:gd name="connsiteY460" fmla="*/ 1855419 h 1855419"/>
                <a:gd name="connsiteX461" fmla="*/ 5271283 w 11218359"/>
                <a:gd name="connsiteY461" fmla="*/ 1855419 h 1855419"/>
                <a:gd name="connsiteX462" fmla="*/ 5282713 w 11218359"/>
                <a:gd name="connsiteY462" fmla="*/ 1855419 h 1855419"/>
                <a:gd name="connsiteX463" fmla="*/ 5294143 w 11218359"/>
                <a:gd name="connsiteY463" fmla="*/ 1855419 h 1855419"/>
                <a:gd name="connsiteX464" fmla="*/ 5305621 w 11218359"/>
                <a:gd name="connsiteY464" fmla="*/ 1855419 h 1855419"/>
                <a:gd name="connsiteX465" fmla="*/ 5317051 w 11218359"/>
                <a:gd name="connsiteY465" fmla="*/ 1855419 h 1855419"/>
                <a:gd name="connsiteX466" fmla="*/ 5328481 w 11218359"/>
                <a:gd name="connsiteY466" fmla="*/ 1855419 h 1855419"/>
                <a:gd name="connsiteX467" fmla="*/ 5339910 w 11218359"/>
                <a:gd name="connsiteY467" fmla="*/ 1855419 h 1855419"/>
                <a:gd name="connsiteX468" fmla="*/ 5351340 w 11218359"/>
                <a:gd name="connsiteY468" fmla="*/ 1855419 h 1855419"/>
                <a:gd name="connsiteX469" fmla="*/ 5362818 w 11218359"/>
                <a:gd name="connsiteY469" fmla="*/ 1855419 h 1855419"/>
                <a:gd name="connsiteX470" fmla="*/ 5374248 w 11218359"/>
                <a:gd name="connsiteY470" fmla="*/ 1855419 h 1855419"/>
                <a:gd name="connsiteX471" fmla="*/ 5385678 w 11218359"/>
                <a:gd name="connsiteY471" fmla="*/ 1855419 h 1855419"/>
                <a:gd name="connsiteX472" fmla="*/ 5397108 w 11218359"/>
                <a:gd name="connsiteY472" fmla="*/ 1855419 h 1855419"/>
                <a:gd name="connsiteX473" fmla="*/ 5408538 w 11218359"/>
                <a:gd name="connsiteY473" fmla="*/ 1855419 h 1855419"/>
                <a:gd name="connsiteX474" fmla="*/ 5420016 w 11218359"/>
                <a:gd name="connsiteY474" fmla="*/ 1855419 h 1855419"/>
                <a:gd name="connsiteX475" fmla="*/ 5431446 w 11218359"/>
                <a:gd name="connsiteY475" fmla="*/ 1855419 h 1855419"/>
                <a:gd name="connsiteX476" fmla="*/ 5442876 w 11218359"/>
                <a:gd name="connsiteY476" fmla="*/ 1855419 h 1855419"/>
                <a:gd name="connsiteX477" fmla="*/ 5454306 w 11218359"/>
                <a:gd name="connsiteY477" fmla="*/ 1855419 h 1855419"/>
                <a:gd name="connsiteX478" fmla="*/ 5465736 w 11218359"/>
                <a:gd name="connsiteY478" fmla="*/ 1855419 h 1855419"/>
                <a:gd name="connsiteX479" fmla="*/ 5477214 w 11218359"/>
                <a:gd name="connsiteY479" fmla="*/ 1855419 h 1855419"/>
                <a:gd name="connsiteX480" fmla="*/ 5488643 w 11218359"/>
                <a:gd name="connsiteY480" fmla="*/ 1855419 h 1855419"/>
                <a:gd name="connsiteX481" fmla="*/ 5500073 w 11218359"/>
                <a:gd name="connsiteY481" fmla="*/ 1855419 h 1855419"/>
                <a:gd name="connsiteX482" fmla="*/ 5511503 w 11218359"/>
                <a:gd name="connsiteY482" fmla="*/ 1855419 h 1855419"/>
                <a:gd name="connsiteX483" fmla="*/ 5522933 w 11218359"/>
                <a:gd name="connsiteY483" fmla="*/ 1855419 h 1855419"/>
                <a:gd name="connsiteX484" fmla="*/ 5534411 w 11218359"/>
                <a:gd name="connsiteY484" fmla="*/ 1855419 h 1855419"/>
                <a:gd name="connsiteX485" fmla="*/ 5545841 w 11218359"/>
                <a:gd name="connsiteY485" fmla="*/ 1855419 h 1855419"/>
                <a:gd name="connsiteX486" fmla="*/ 5557271 w 11218359"/>
                <a:gd name="connsiteY486" fmla="*/ 1855419 h 1855419"/>
                <a:gd name="connsiteX487" fmla="*/ 5568701 w 11218359"/>
                <a:gd name="connsiteY487" fmla="*/ 1855419 h 1855419"/>
                <a:gd name="connsiteX488" fmla="*/ 5580131 w 11218359"/>
                <a:gd name="connsiteY488" fmla="*/ 1855419 h 1855419"/>
                <a:gd name="connsiteX489" fmla="*/ 5591609 w 11218359"/>
                <a:gd name="connsiteY489" fmla="*/ 1855419 h 1855419"/>
                <a:gd name="connsiteX490" fmla="*/ 5603038 w 11218359"/>
                <a:gd name="connsiteY490" fmla="*/ 1855419 h 1855419"/>
                <a:gd name="connsiteX491" fmla="*/ 5614469 w 11218359"/>
                <a:gd name="connsiteY491" fmla="*/ 1855419 h 1855419"/>
                <a:gd name="connsiteX492" fmla="*/ 5625899 w 11218359"/>
                <a:gd name="connsiteY492" fmla="*/ 1855419 h 1855419"/>
                <a:gd name="connsiteX493" fmla="*/ 5637329 w 11218359"/>
                <a:gd name="connsiteY493" fmla="*/ 1855419 h 1855419"/>
                <a:gd name="connsiteX494" fmla="*/ 5648759 w 11218359"/>
                <a:gd name="connsiteY494" fmla="*/ 1855419 h 1855419"/>
                <a:gd name="connsiteX495" fmla="*/ 5660236 w 11218359"/>
                <a:gd name="connsiteY495" fmla="*/ 1855419 h 1855419"/>
                <a:gd name="connsiteX496" fmla="*/ 5671666 w 11218359"/>
                <a:gd name="connsiteY496" fmla="*/ 1855419 h 1855419"/>
                <a:gd name="connsiteX497" fmla="*/ 5683096 w 11218359"/>
                <a:gd name="connsiteY497" fmla="*/ 1855419 h 1855419"/>
                <a:gd name="connsiteX498" fmla="*/ 5694526 w 11218359"/>
                <a:gd name="connsiteY498" fmla="*/ 1855419 h 1855419"/>
                <a:gd name="connsiteX499" fmla="*/ 5705956 w 11218359"/>
                <a:gd name="connsiteY499" fmla="*/ 1855419 h 1855419"/>
                <a:gd name="connsiteX500" fmla="*/ 5717434 w 11218359"/>
                <a:gd name="connsiteY500" fmla="*/ 1855419 h 1855419"/>
                <a:gd name="connsiteX501" fmla="*/ 5728864 w 11218359"/>
                <a:gd name="connsiteY501" fmla="*/ 1855419 h 1855419"/>
                <a:gd name="connsiteX502" fmla="*/ 5740294 w 11218359"/>
                <a:gd name="connsiteY502" fmla="*/ 1855419 h 1855419"/>
                <a:gd name="connsiteX503" fmla="*/ 5751724 w 11218359"/>
                <a:gd name="connsiteY503" fmla="*/ 1855419 h 1855419"/>
                <a:gd name="connsiteX504" fmla="*/ 5763154 w 11218359"/>
                <a:gd name="connsiteY504" fmla="*/ 1855419 h 1855419"/>
                <a:gd name="connsiteX505" fmla="*/ 5774631 w 11218359"/>
                <a:gd name="connsiteY505" fmla="*/ 1855419 h 1855419"/>
                <a:gd name="connsiteX506" fmla="*/ 5786062 w 11218359"/>
                <a:gd name="connsiteY506" fmla="*/ 1855419 h 1855419"/>
                <a:gd name="connsiteX507" fmla="*/ 5797492 w 11218359"/>
                <a:gd name="connsiteY507" fmla="*/ 1855419 h 1855419"/>
                <a:gd name="connsiteX508" fmla="*/ 5808921 w 11218359"/>
                <a:gd name="connsiteY508" fmla="*/ 1855419 h 1855419"/>
                <a:gd name="connsiteX509" fmla="*/ 5820351 w 11218359"/>
                <a:gd name="connsiteY509" fmla="*/ 1855419 h 1855419"/>
                <a:gd name="connsiteX510" fmla="*/ 5831829 w 11218359"/>
                <a:gd name="connsiteY510" fmla="*/ 1855419 h 1855419"/>
                <a:gd name="connsiteX511" fmla="*/ 5843259 w 11218359"/>
                <a:gd name="connsiteY511" fmla="*/ 1855419 h 1855419"/>
                <a:gd name="connsiteX512" fmla="*/ 5854689 w 11218359"/>
                <a:gd name="connsiteY512" fmla="*/ 1855419 h 1855419"/>
                <a:gd name="connsiteX513" fmla="*/ 5866119 w 11218359"/>
                <a:gd name="connsiteY513" fmla="*/ 1855419 h 1855419"/>
                <a:gd name="connsiteX514" fmla="*/ 5877549 w 11218359"/>
                <a:gd name="connsiteY514" fmla="*/ 1855419 h 1855419"/>
                <a:gd name="connsiteX515" fmla="*/ 5889027 w 11218359"/>
                <a:gd name="connsiteY515" fmla="*/ 1855419 h 1855419"/>
                <a:gd name="connsiteX516" fmla="*/ 5900457 w 11218359"/>
                <a:gd name="connsiteY516" fmla="*/ 1855419 h 1855419"/>
                <a:gd name="connsiteX517" fmla="*/ 5911887 w 11218359"/>
                <a:gd name="connsiteY517" fmla="*/ 1855419 h 1855419"/>
                <a:gd name="connsiteX518" fmla="*/ 5923317 w 11218359"/>
                <a:gd name="connsiteY518" fmla="*/ 1855419 h 1855419"/>
                <a:gd name="connsiteX519" fmla="*/ 5934747 w 11218359"/>
                <a:gd name="connsiteY519" fmla="*/ 1855419 h 1855419"/>
                <a:gd name="connsiteX520" fmla="*/ 5946225 w 11218359"/>
                <a:gd name="connsiteY520" fmla="*/ 1855419 h 1855419"/>
                <a:gd name="connsiteX521" fmla="*/ 5957655 w 11218359"/>
                <a:gd name="connsiteY521" fmla="*/ 1855419 h 1855419"/>
                <a:gd name="connsiteX522" fmla="*/ 5969084 w 11218359"/>
                <a:gd name="connsiteY522" fmla="*/ 1855419 h 1855419"/>
                <a:gd name="connsiteX523" fmla="*/ 5980514 w 11218359"/>
                <a:gd name="connsiteY523" fmla="*/ 1855419 h 1855419"/>
                <a:gd name="connsiteX524" fmla="*/ 5991944 w 11218359"/>
                <a:gd name="connsiteY524" fmla="*/ 1855419 h 1855419"/>
                <a:gd name="connsiteX525" fmla="*/ 6003422 w 11218359"/>
                <a:gd name="connsiteY525" fmla="*/ 1855419 h 1855419"/>
                <a:gd name="connsiteX526" fmla="*/ 6014852 w 11218359"/>
                <a:gd name="connsiteY526" fmla="*/ 1855419 h 1855419"/>
                <a:gd name="connsiteX527" fmla="*/ 6026282 w 11218359"/>
                <a:gd name="connsiteY527" fmla="*/ 1855419 h 1855419"/>
                <a:gd name="connsiteX528" fmla="*/ 6037712 w 11218359"/>
                <a:gd name="connsiteY528" fmla="*/ 1855419 h 1855419"/>
                <a:gd name="connsiteX529" fmla="*/ 6049142 w 11218359"/>
                <a:gd name="connsiteY529" fmla="*/ 1855419 h 1855419"/>
                <a:gd name="connsiteX530" fmla="*/ 6060620 w 11218359"/>
                <a:gd name="connsiteY530" fmla="*/ 1855419 h 1855419"/>
                <a:gd name="connsiteX531" fmla="*/ 6072049 w 11218359"/>
                <a:gd name="connsiteY531" fmla="*/ 1855419 h 1855419"/>
                <a:gd name="connsiteX532" fmla="*/ 6083480 w 11218359"/>
                <a:gd name="connsiteY532" fmla="*/ 1855419 h 1855419"/>
                <a:gd name="connsiteX533" fmla="*/ 6094910 w 11218359"/>
                <a:gd name="connsiteY533" fmla="*/ 1855419 h 1855419"/>
                <a:gd name="connsiteX534" fmla="*/ 6106340 w 11218359"/>
                <a:gd name="connsiteY534" fmla="*/ 1855419 h 1855419"/>
                <a:gd name="connsiteX535" fmla="*/ 6117818 w 11218359"/>
                <a:gd name="connsiteY535" fmla="*/ 1855419 h 1855419"/>
                <a:gd name="connsiteX536" fmla="*/ 6129247 w 11218359"/>
                <a:gd name="connsiteY536" fmla="*/ 1855419 h 1855419"/>
                <a:gd name="connsiteX537" fmla="*/ 6140677 w 11218359"/>
                <a:gd name="connsiteY537" fmla="*/ 1855419 h 1855419"/>
                <a:gd name="connsiteX538" fmla="*/ 6152107 w 11218359"/>
                <a:gd name="connsiteY538" fmla="*/ 1855419 h 1855419"/>
                <a:gd name="connsiteX539" fmla="*/ 6163537 w 11218359"/>
                <a:gd name="connsiteY539" fmla="*/ 1855419 h 1855419"/>
                <a:gd name="connsiteX540" fmla="*/ 6175015 w 11218359"/>
                <a:gd name="connsiteY540" fmla="*/ 1855419 h 1855419"/>
                <a:gd name="connsiteX541" fmla="*/ 6186445 w 11218359"/>
                <a:gd name="connsiteY541" fmla="*/ 1855419 h 1855419"/>
                <a:gd name="connsiteX542" fmla="*/ 6197875 w 11218359"/>
                <a:gd name="connsiteY542" fmla="*/ 1855419 h 1855419"/>
                <a:gd name="connsiteX543" fmla="*/ 6209305 w 11218359"/>
                <a:gd name="connsiteY543" fmla="*/ 1855419 h 1855419"/>
                <a:gd name="connsiteX544" fmla="*/ 6220735 w 11218359"/>
                <a:gd name="connsiteY544" fmla="*/ 1855419 h 1855419"/>
                <a:gd name="connsiteX545" fmla="*/ 6232212 w 11218359"/>
                <a:gd name="connsiteY545" fmla="*/ 1855419 h 1855419"/>
                <a:gd name="connsiteX546" fmla="*/ 6243642 w 11218359"/>
                <a:gd name="connsiteY546" fmla="*/ 1855419 h 1855419"/>
                <a:gd name="connsiteX547" fmla="*/ 6255073 w 11218359"/>
                <a:gd name="connsiteY547" fmla="*/ 1855419 h 1855419"/>
                <a:gd name="connsiteX548" fmla="*/ 6266503 w 11218359"/>
                <a:gd name="connsiteY548" fmla="*/ 1855419 h 1855419"/>
                <a:gd name="connsiteX549" fmla="*/ 6277933 w 11218359"/>
                <a:gd name="connsiteY549" fmla="*/ 1855419 h 1855419"/>
                <a:gd name="connsiteX550" fmla="*/ 6289410 w 11218359"/>
                <a:gd name="connsiteY550" fmla="*/ 1855419 h 1855419"/>
                <a:gd name="connsiteX551" fmla="*/ 6300840 w 11218359"/>
                <a:gd name="connsiteY551" fmla="*/ 1855419 h 1855419"/>
                <a:gd name="connsiteX552" fmla="*/ 6312270 w 11218359"/>
                <a:gd name="connsiteY552" fmla="*/ 1855419 h 1855419"/>
                <a:gd name="connsiteX553" fmla="*/ 6323700 w 11218359"/>
                <a:gd name="connsiteY553" fmla="*/ 1855419 h 1855419"/>
                <a:gd name="connsiteX554" fmla="*/ 6335130 w 11218359"/>
                <a:gd name="connsiteY554" fmla="*/ 1855419 h 1855419"/>
                <a:gd name="connsiteX555" fmla="*/ 6346608 w 11218359"/>
                <a:gd name="connsiteY555" fmla="*/ 1855419 h 1855419"/>
                <a:gd name="connsiteX556" fmla="*/ 6358038 w 11218359"/>
                <a:gd name="connsiteY556" fmla="*/ 1855419 h 1855419"/>
                <a:gd name="connsiteX557" fmla="*/ 6369468 w 11218359"/>
                <a:gd name="connsiteY557" fmla="*/ 1855419 h 1855419"/>
                <a:gd name="connsiteX558" fmla="*/ 6380898 w 11218359"/>
                <a:gd name="connsiteY558" fmla="*/ 1855419 h 1855419"/>
                <a:gd name="connsiteX559" fmla="*/ 6392328 w 11218359"/>
                <a:gd name="connsiteY559" fmla="*/ 1855419 h 1855419"/>
                <a:gd name="connsiteX560" fmla="*/ 6403805 w 11218359"/>
                <a:gd name="connsiteY560" fmla="*/ 1855419 h 1855419"/>
                <a:gd name="connsiteX561" fmla="*/ 6415235 w 11218359"/>
                <a:gd name="connsiteY561" fmla="*/ 1855419 h 1855419"/>
                <a:gd name="connsiteX562" fmla="*/ 6426666 w 11218359"/>
                <a:gd name="connsiteY562" fmla="*/ 1855419 h 1855419"/>
                <a:gd name="connsiteX563" fmla="*/ 6438096 w 11218359"/>
                <a:gd name="connsiteY563" fmla="*/ 1855419 h 1855419"/>
                <a:gd name="connsiteX564" fmla="*/ 6449525 w 11218359"/>
                <a:gd name="connsiteY564" fmla="*/ 1855419 h 1855419"/>
                <a:gd name="connsiteX565" fmla="*/ 6461003 w 11218359"/>
                <a:gd name="connsiteY565" fmla="*/ 1855419 h 1855419"/>
                <a:gd name="connsiteX566" fmla="*/ 6472433 w 11218359"/>
                <a:gd name="connsiteY566" fmla="*/ 1855419 h 1855419"/>
                <a:gd name="connsiteX567" fmla="*/ 6483863 w 11218359"/>
                <a:gd name="connsiteY567" fmla="*/ 1855419 h 1855419"/>
                <a:gd name="connsiteX568" fmla="*/ 6495293 w 11218359"/>
                <a:gd name="connsiteY568" fmla="*/ 1855419 h 1855419"/>
                <a:gd name="connsiteX569" fmla="*/ 6506723 w 11218359"/>
                <a:gd name="connsiteY569" fmla="*/ 1855419 h 1855419"/>
                <a:gd name="connsiteX570" fmla="*/ 6518201 w 11218359"/>
                <a:gd name="connsiteY570" fmla="*/ 1597011 h 1855419"/>
                <a:gd name="connsiteX571" fmla="*/ 6529631 w 11218359"/>
                <a:gd name="connsiteY571" fmla="*/ 219345 h 1855419"/>
                <a:gd name="connsiteX572" fmla="*/ 6541061 w 11218359"/>
                <a:gd name="connsiteY572" fmla="*/ 605453 h 1855419"/>
                <a:gd name="connsiteX573" fmla="*/ 6552490 w 11218359"/>
                <a:gd name="connsiteY573" fmla="*/ 476251 h 1855419"/>
                <a:gd name="connsiteX574" fmla="*/ 6563921 w 11218359"/>
                <a:gd name="connsiteY574" fmla="*/ 575407 h 1855419"/>
                <a:gd name="connsiteX575" fmla="*/ 6575398 w 11218359"/>
                <a:gd name="connsiteY575" fmla="*/ 706109 h 1855419"/>
                <a:gd name="connsiteX576" fmla="*/ 6586828 w 11218359"/>
                <a:gd name="connsiteY576" fmla="*/ 476251 h 1855419"/>
                <a:gd name="connsiteX577" fmla="*/ 6598259 w 11218359"/>
                <a:gd name="connsiteY577" fmla="*/ 0 h 1855419"/>
                <a:gd name="connsiteX578" fmla="*/ 6609688 w 11218359"/>
                <a:gd name="connsiteY578" fmla="*/ 222350 h 1855419"/>
                <a:gd name="connsiteX579" fmla="*/ 6621118 w 11218359"/>
                <a:gd name="connsiteY579" fmla="*/ 386107 h 1855419"/>
                <a:gd name="connsiteX580" fmla="*/ 6632596 w 11218359"/>
                <a:gd name="connsiteY580" fmla="*/ 519819 h 1855419"/>
                <a:gd name="connsiteX581" fmla="*/ 6644026 w 11218359"/>
                <a:gd name="connsiteY581" fmla="*/ 811274 h 1855419"/>
                <a:gd name="connsiteX582" fmla="*/ 6655456 w 11218359"/>
                <a:gd name="connsiteY582" fmla="*/ 920950 h 1855419"/>
                <a:gd name="connsiteX583" fmla="*/ 6666886 w 11218359"/>
                <a:gd name="connsiteY583" fmla="*/ 426669 h 1855419"/>
                <a:gd name="connsiteX584" fmla="*/ 6678316 w 11218359"/>
                <a:gd name="connsiteY584" fmla="*/ 928460 h 1855419"/>
                <a:gd name="connsiteX585" fmla="*/ 6689794 w 11218359"/>
                <a:gd name="connsiteY585" fmla="*/ 1852414 h 1855419"/>
                <a:gd name="connsiteX586" fmla="*/ 6701224 w 11218359"/>
                <a:gd name="connsiteY586" fmla="*/ 1853919 h 1855419"/>
                <a:gd name="connsiteX587" fmla="*/ 6712653 w 11218359"/>
                <a:gd name="connsiteY587" fmla="*/ 1853919 h 1855419"/>
                <a:gd name="connsiteX588" fmla="*/ 6724083 w 11218359"/>
                <a:gd name="connsiteY588" fmla="*/ 1855419 h 1855419"/>
                <a:gd name="connsiteX589" fmla="*/ 6735514 w 11218359"/>
                <a:gd name="connsiteY589" fmla="*/ 1855419 h 1855419"/>
                <a:gd name="connsiteX590" fmla="*/ 6746944 w 11218359"/>
                <a:gd name="connsiteY590" fmla="*/ 1855419 h 1855419"/>
                <a:gd name="connsiteX591" fmla="*/ 6758421 w 11218359"/>
                <a:gd name="connsiteY591" fmla="*/ 1855419 h 1855419"/>
                <a:gd name="connsiteX592" fmla="*/ 6769851 w 11218359"/>
                <a:gd name="connsiteY592" fmla="*/ 1855419 h 1855419"/>
                <a:gd name="connsiteX593" fmla="*/ 6781281 w 11218359"/>
                <a:gd name="connsiteY593" fmla="*/ 1855419 h 1855419"/>
                <a:gd name="connsiteX594" fmla="*/ 6792711 w 11218359"/>
                <a:gd name="connsiteY594" fmla="*/ 1855419 h 1855419"/>
                <a:gd name="connsiteX595" fmla="*/ 6804141 w 11218359"/>
                <a:gd name="connsiteY595" fmla="*/ 1855419 h 1855419"/>
                <a:gd name="connsiteX596" fmla="*/ 6815619 w 11218359"/>
                <a:gd name="connsiteY596" fmla="*/ 1855419 h 1855419"/>
                <a:gd name="connsiteX597" fmla="*/ 6827049 w 11218359"/>
                <a:gd name="connsiteY597" fmla="*/ 1855419 h 1855419"/>
                <a:gd name="connsiteX598" fmla="*/ 6838479 w 11218359"/>
                <a:gd name="connsiteY598" fmla="*/ 1855419 h 1855419"/>
                <a:gd name="connsiteX599" fmla="*/ 6849909 w 11218359"/>
                <a:gd name="connsiteY599" fmla="*/ 1855419 h 1855419"/>
                <a:gd name="connsiteX600" fmla="*/ 6861339 w 11218359"/>
                <a:gd name="connsiteY600" fmla="*/ 1855419 h 1855419"/>
                <a:gd name="connsiteX601" fmla="*/ 6872816 w 11218359"/>
                <a:gd name="connsiteY601" fmla="*/ 1855419 h 1855419"/>
                <a:gd name="connsiteX602" fmla="*/ 6884246 w 11218359"/>
                <a:gd name="connsiteY602" fmla="*/ 1855419 h 1855419"/>
                <a:gd name="connsiteX603" fmla="*/ 6895676 w 11218359"/>
                <a:gd name="connsiteY603" fmla="*/ 1855419 h 1855419"/>
                <a:gd name="connsiteX604" fmla="*/ 6907107 w 11218359"/>
                <a:gd name="connsiteY604" fmla="*/ 1855419 h 1855419"/>
                <a:gd name="connsiteX605" fmla="*/ 6918537 w 11218359"/>
                <a:gd name="connsiteY605" fmla="*/ 1855419 h 1855419"/>
                <a:gd name="connsiteX606" fmla="*/ 6930014 w 11218359"/>
                <a:gd name="connsiteY606" fmla="*/ 1855419 h 1855419"/>
                <a:gd name="connsiteX607" fmla="*/ 6941444 w 11218359"/>
                <a:gd name="connsiteY607" fmla="*/ 1855419 h 1855419"/>
                <a:gd name="connsiteX608" fmla="*/ 6952874 w 11218359"/>
                <a:gd name="connsiteY608" fmla="*/ 1855419 h 1855419"/>
                <a:gd name="connsiteX609" fmla="*/ 6964304 w 11218359"/>
                <a:gd name="connsiteY609" fmla="*/ 1855419 h 1855419"/>
                <a:gd name="connsiteX610" fmla="*/ 6975734 w 11218359"/>
                <a:gd name="connsiteY610" fmla="*/ 1855419 h 1855419"/>
                <a:gd name="connsiteX611" fmla="*/ 6987212 w 11218359"/>
                <a:gd name="connsiteY611" fmla="*/ 1855419 h 1855419"/>
                <a:gd name="connsiteX612" fmla="*/ 6998642 w 11218359"/>
                <a:gd name="connsiteY612" fmla="*/ 1855419 h 1855419"/>
                <a:gd name="connsiteX613" fmla="*/ 7010072 w 11218359"/>
                <a:gd name="connsiteY613" fmla="*/ 1855419 h 1855419"/>
                <a:gd name="connsiteX614" fmla="*/ 7021502 w 11218359"/>
                <a:gd name="connsiteY614" fmla="*/ 1855419 h 1855419"/>
                <a:gd name="connsiteX615" fmla="*/ 7032931 w 11218359"/>
                <a:gd name="connsiteY615" fmla="*/ 1855419 h 1855419"/>
                <a:gd name="connsiteX616" fmla="*/ 7044409 w 11218359"/>
                <a:gd name="connsiteY616" fmla="*/ 1855419 h 1855419"/>
                <a:gd name="connsiteX617" fmla="*/ 7055839 w 11218359"/>
                <a:gd name="connsiteY617" fmla="*/ 1855419 h 1855419"/>
                <a:gd name="connsiteX618" fmla="*/ 7067269 w 11218359"/>
                <a:gd name="connsiteY618" fmla="*/ 1855419 h 1855419"/>
                <a:gd name="connsiteX619" fmla="*/ 7078700 w 11218359"/>
                <a:gd name="connsiteY619" fmla="*/ 1855419 h 1855419"/>
                <a:gd name="connsiteX620" fmla="*/ 7090129 w 11218359"/>
                <a:gd name="connsiteY620" fmla="*/ 1855419 h 1855419"/>
                <a:gd name="connsiteX621" fmla="*/ 7101607 w 11218359"/>
                <a:gd name="connsiteY621" fmla="*/ 1855419 h 1855419"/>
                <a:gd name="connsiteX622" fmla="*/ 7113037 w 11218359"/>
                <a:gd name="connsiteY622" fmla="*/ 1855419 h 1855419"/>
                <a:gd name="connsiteX623" fmla="*/ 7124467 w 11218359"/>
                <a:gd name="connsiteY623" fmla="*/ 1855419 h 1855419"/>
                <a:gd name="connsiteX624" fmla="*/ 7135897 w 11218359"/>
                <a:gd name="connsiteY624" fmla="*/ 1855419 h 1855419"/>
                <a:gd name="connsiteX625" fmla="*/ 7147327 w 11218359"/>
                <a:gd name="connsiteY625" fmla="*/ 1855419 h 1855419"/>
                <a:gd name="connsiteX626" fmla="*/ 7158805 w 11218359"/>
                <a:gd name="connsiteY626" fmla="*/ 1855419 h 1855419"/>
                <a:gd name="connsiteX627" fmla="*/ 7170235 w 11218359"/>
                <a:gd name="connsiteY627" fmla="*/ 1855419 h 1855419"/>
                <a:gd name="connsiteX628" fmla="*/ 7181665 w 11218359"/>
                <a:gd name="connsiteY628" fmla="*/ 1855419 h 1855419"/>
                <a:gd name="connsiteX629" fmla="*/ 7193094 w 11218359"/>
                <a:gd name="connsiteY629" fmla="*/ 1855419 h 1855419"/>
                <a:gd name="connsiteX630" fmla="*/ 7204524 w 11218359"/>
                <a:gd name="connsiteY630" fmla="*/ 1855419 h 1855419"/>
                <a:gd name="connsiteX631" fmla="*/ 7216002 w 11218359"/>
                <a:gd name="connsiteY631" fmla="*/ 1855419 h 1855419"/>
                <a:gd name="connsiteX632" fmla="*/ 7227432 w 11218359"/>
                <a:gd name="connsiteY632" fmla="*/ 1855419 h 1855419"/>
                <a:gd name="connsiteX633" fmla="*/ 7238862 w 11218359"/>
                <a:gd name="connsiteY633" fmla="*/ 1855419 h 1855419"/>
                <a:gd name="connsiteX634" fmla="*/ 7250292 w 11218359"/>
                <a:gd name="connsiteY634" fmla="*/ 1855419 h 1855419"/>
                <a:gd name="connsiteX635" fmla="*/ 7261722 w 11218359"/>
                <a:gd name="connsiteY635" fmla="*/ 1855419 h 1855419"/>
                <a:gd name="connsiteX636" fmla="*/ 7273200 w 11218359"/>
                <a:gd name="connsiteY636" fmla="*/ 1855419 h 1855419"/>
                <a:gd name="connsiteX637" fmla="*/ 7284630 w 11218359"/>
                <a:gd name="connsiteY637" fmla="*/ 1855419 h 1855419"/>
                <a:gd name="connsiteX638" fmla="*/ 7296060 w 11218359"/>
                <a:gd name="connsiteY638" fmla="*/ 1855419 h 1855419"/>
                <a:gd name="connsiteX639" fmla="*/ 7307490 w 11218359"/>
                <a:gd name="connsiteY639" fmla="*/ 1855419 h 1855419"/>
                <a:gd name="connsiteX640" fmla="*/ 7318920 w 11218359"/>
                <a:gd name="connsiteY640" fmla="*/ 1855419 h 1855419"/>
                <a:gd name="connsiteX641" fmla="*/ 7330398 w 11218359"/>
                <a:gd name="connsiteY641" fmla="*/ 1855419 h 1855419"/>
                <a:gd name="connsiteX642" fmla="*/ 7341828 w 11218359"/>
                <a:gd name="connsiteY642" fmla="*/ 1855419 h 1855419"/>
                <a:gd name="connsiteX643" fmla="*/ 7353257 w 11218359"/>
                <a:gd name="connsiteY643" fmla="*/ 1855419 h 1855419"/>
                <a:gd name="connsiteX644" fmla="*/ 7364687 w 11218359"/>
                <a:gd name="connsiteY644" fmla="*/ 1855419 h 1855419"/>
                <a:gd name="connsiteX645" fmla="*/ 7376117 w 11218359"/>
                <a:gd name="connsiteY645" fmla="*/ 1855419 h 1855419"/>
                <a:gd name="connsiteX646" fmla="*/ 7387595 w 11218359"/>
                <a:gd name="connsiteY646" fmla="*/ 1855419 h 1855419"/>
                <a:gd name="connsiteX647" fmla="*/ 7399025 w 11218359"/>
                <a:gd name="connsiteY647" fmla="*/ 1855419 h 1855419"/>
                <a:gd name="connsiteX648" fmla="*/ 7410455 w 11218359"/>
                <a:gd name="connsiteY648" fmla="*/ 1855419 h 1855419"/>
                <a:gd name="connsiteX649" fmla="*/ 7421885 w 11218359"/>
                <a:gd name="connsiteY649" fmla="*/ 1855419 h 1855419"/>
                <a:gd name="connsiteX650" fmla="*/ 7433315 w 11218359"/>
                <a:gd name="connsiteY650" fmla="*/ 1855419 h 1855419"/>
                <a:gd name="connsiteX651" fmla="*/ 7444793 w 11218359"/>
                <a:gd name="connsiteY651" fmla="*/ 1855419 h 1855419"/>
                <a:gd name="connsiteX652" fmla="*/ 7456222 w 11218359"/>
                <a:gd name="connsiteY652" fmla="*/ 1855419 h 1855419"/>
                <a:gd name="connsiteX653" fmla="*/ 7467653 w 11218359"/>
                <a:gd name="connsiteY653" fmla="*/ 1855419 h 1855419"/>
                <a:gd name="connsiteX654" fmla="*/ 7479083 w 11218359"/>
                <a:gd name="connsiteY654" fmla="*/ 1855419 h 1855419"/>
                <a:gd name="connsiteX655" fmla="*/ 7490513 w 11218359"/>
                <a:gd name="connsiteY655" fmla="*/ 1855419 h 1855419"/>
                <a:gd name="connsiteX656" fmla="*/ 7501990 w 11218359"/>
                <a:gd name="connsiteY656" fmla="*/ 1855419 h 1855419"/>
                <a:gd name="connsiteX657" fmla="*/ 7513420 w 11218359"/>
                <a:gd name="connsiteY657" fmla="*/ 1855419 h 1855419"/>
                <a:gd name="connsiteX658" fmla="*/ 7524850 w 11218359"/>
                <a:gd name="connsiteY658" fmla="*/ 1855419 h 1855419"/>
                <a:gd name="connsiteX659" fmla="*/ 7536280 w 11218359"/>
                <a:gd name="connsiteY659" fmla="*/ 1855419 h 1855419"/>
                <a:gd name="connsiteX660" fmla="*/ 7547710 w 11218359"/>
                <a:gd name="connsiteY660" fmla="*/ 1855419 h 1855419"/>
                <a:gd name="connsiteX661" fmla="*/ 7559188 w 11218359"/>
                <a:gd name="connsiteY661" fmla="*/ 1855419 h 1855419"/>
                <a:gd name="connsiteX662" fmla="*/ 7570618 w 11218359"/>
                <a:gd name="connsiteY662" fmla="*/ 1855419 h 1855419"/>
                <a:gd name="connsiteX663" fmla="*/ 7582048 w 11218359"/>
                <a:gd name="connsiteY663" fmla="*/ 1855419 h 1855419"/>
                <a:gd name="connsiteX664" fmla="*/ 7593478 w 11218359"/>
                <a:gd name="connsiteY664" fmla="*/ 1855419 h 1855419"/>
                <a:gd name="connsiteX665" fmla="*/ 7604908 w 11218359"/>
                <a:gd name="connsiteY665" fmla="*/ 1855419 h 1855419"/>
                <a:gd name="connsiteX666" fmla="*/ 7616385 w 11218359"/>
                <a:gd name="connsiteY666" fmla="*/ 1855419 h 1855419"/>
                <a:gd name="connsiteX667" fmla="*/ 7627815 w 11218359"/>
                <a:gd name="connsiteY667" fmla="*/ 1855419 h 1855419"/>
                <a:gd name="connsiteX668" fmla="*/ 7639246 w 11218359"/>
                <a:gd name="connsiteY668" fmla="*/ 1855419 h 1855419"/>
                <a:gd name="connsiteX669" fmla="*/ 7650676 w 11218359"/>
                <a:gd name="connsiteY669" fmla="*/ 1855419 h 1855419"/>
                <a:gd name="connsiteX670" fmla="*/ 7662106 w 11218359"/>
                <a:gd name="connsiteY670" fmla="*/ 1855419 h 1855419"/>
                <a:gd name="connsiteX671" fmla="*/ 7673583 w 11218359"/>
                <a:gd name="connsiteY671" fmla="*/ 1855419 h 1855419"/>
                <a:gd name="connsiteX672" fmla="*/ 7685013 w 11218359"/>
                <a:gd name="connsiteY672" fmla="*/ 1855419 h 1855419"/>
                <a:gd name="connsiteX673" fmla="*/ 7696443 w 11218359"/>
                <a:gd name="connsiteY673" fmla="*/ 1855419 h 1855419"/>
                <a:gd name="connsiteX674" fmla="*/ 7707873 w 11218359"/>
                <a:gd name="connsiteY674" fmla="*/ 1855419 h 1855419"/>
                <a:gd name="connsiteX675" fmla="*/ 7719303 w 11218359"/>
                <a:gd name="connsiteY675" fmla="*/ 1855419 h 1855419"/>
                <a:gd name="connsiteX676" fmla="*/ 7730733 w 11218359"/>
                <a:gd name="connsiteY676" fmla="*/ 1855419 h 1855419"/>
                <a:gd name="connsiteX677" fmla="*/ 7742211 w 11218359"/>
                <a:gd name="connsiteY677" fmla="*/ 1855419 h 1855419"/>
                <a:gd name="connsiteX678" fmla="*/ 7753641 w 11218359"/>
                <a:gd name="connsiteY678" fmla="*/ 1855419 h 1855419"/>
                <a:gd name="connsiteX679" fmla="*/ 7765071 w 11218359"/>
                <a:gd name="connsiteY679" fmla="*/ 1855419 h 1855419"/>
                <a:gd name="connsiteX680" fmla="*/ 7776501 w 11218359"/>
                <a:gd name="connsiteY680" fmla="*/ 1855419 h 1855419"/>
                <a:gd name="connsiteX681" fmla="*/ 7787931 w 11218359"/>
                <a:gd name="connsiteY681" fmla="*/ 1855419 h 1855419"/>
                <a:gd name="connsiteX682" fmla="*/ 7799408 w 11218359"/>
                <a:gd name="connsiteY682" fmla="*/ 1855419 h 1855419"/>
                <a:gd name="connsiteX683" fmla="*/ 7810839 w 11218359"/>
                <a:gd name="connsiteY683" fmla="*/ 1855419 h 1855419"/>
                <a:gd name="connsiteX684" fmla="*/ 7822268 w 11218359"/>
                <a:gd name="connsiteY684" fmla="*/ 1855419 h 1855419"/>
                <a:gd name="connsiteX685" fmla="*/ 7833698 w 11218359"/>
                <a:gd name="connsiteY685" fmla="*/ 1855419 h 1855419"/>
                <a:gd name="connsiteX686" fmla="*/ 7845128 w 11218359"/>
                <a:gd name="connsiteY686" fmla="*/ 1855419 h 1855419"/>
                <a:gd name="connsiteX687" fmla="*/ 7856606 w 11218359"/>
                <a:gd name="connsiteY687" fmla="*/ 1855419 h 1855419"/>
                <a:gd name="connsiteX688" fmla="*/ 7868036 w 11218359"/>
                <a:gd name="connsiteY688" fmla="*/ 1855419 h 1855419"/>
                <a:gd name="connsiteX689" fmla="*/ 7879466 w 11218359"/>
                <a:gd name="connsiteY689" fmla="*/ 1855419 h 1855419"/>
                <a:gd name="connsiteX690" fmla="*/ 7890896 w 11218359"/>
                <a:gd name="connsiteY690" fmla="*/ 1855419 h 1855419"/>
                <a:gd name="connsiteX691" fmla="*/ 7902326 w 11218359"/>
                <a:gd name="connsiteY691" fmla="*/ 1855419 h 1855419"/>
                <a:gd name="connsiteX692" fmla="*/ 7913804 w 11218359"/>
                <a:gd name="connsiteY692" fmla="*/ 1855419 h 1855419"/>
                <a:gd name="connsiteX693" fmla="*/ 7925234 w 11218359"/>
                <a:gd name="connsiteY693" fmla="*/ 1855419 h 1855419"/>
                <a:gd name="connsiteX694" fmla="*/ 7936663 w 11218359"/>
                <a:gd name="connsiteY694" fmla="*/ 1855419 h 1855419"/>
                <a:gd name="connsiteX695" fmla="*/ 7948094 w 11218359"/>
                <a:gd name="connsiteY695" fmla="*/ 1855419 h 1855419"/>
                <a:gd name="connsiteX696" fmla="*/ 7959524 w 11218359"/>
                <a:gd name="connsiteY696" fmla="*/ 1855419 h 1855419"/>
                <a:gd name="connsiteX697" fmla="*/ 7971001 w 11218359"/>
                <a:gd name="connsiteY697" fmla="*/ 1855419 h 1855419"/>
                <a:gd name="connsiteX698" fmla="*/ 7982431 w 11218359"/>
                <a:gd name="connsiteY698" fmla="*/ 1855419 h 1855419"/>
                <a:gd name="connsiteX699" fmla="*/ 7993861 w 11218359"/>
                <a:gd name="connsiteY699" fmla="*/ 1855419 h 1855419"/>
                <a:gd name="connsiteX700" fmla="*/ 8005291 w 11218359"/>
                <a:gd name="connsiteY700" fmla="*/ 1855419 h 1855419"/>
                <a:gd name="connsiteX701" fmla="*/ 8016721 w 11218359"/>
                <a:gd name="connsiteY701" fmla="*/ 1855419 h 1855419"/>
                <a:gd name="connsiteX702" fmla="*/ 8028199 w 11218359"/>
                <a:gd name="connsiteY702" fmla="*/ 1855419 h 1855419"/>
                <a:gd name="connsiteX703" fmla="*/ 8039629 w 11218359"/>
                <a:gd name="connsiteY703" fmla="*/ 1855419 h 1855419"/>
                <a:gd name="connsiteX704" fmla="*/ 8051059 w 11218359"/>
                <a:gd name="connsiteY704" fmla="*/ 1855419 h 1855419"/>
                <a:gd name="connsiteX705" fmla="*/ 8062489 w 11218359"/>
                <a:gd name="connsiteY705" fmla="*/ 1855419 h 1855419"/>
                <a:gd name="connsiteX706" fmla="*/ 8073919 w 11218359"/>
                <a:gd name="connsiteY706" fmla="*/ 1855419 h 1855419"/>
                <a:gd name="connsiteX707" fmla="*/ 8085396 w 11218359"/>
                <a:gd name="connsiteY707" fmla="*/ 1855419 h 1855419"/>
                <a:gd name="connsiteX708" fmla="*/ 8096826 w 11218359"/>
                <a:gd name="connsiteY708" fmla="*/ 1855419 h 1855419"/>
                <a:gd name="connsiteX709" fmla="*/ 8108256 w 11218359"/>
                <a:gd name="connsiteY709" fmla="*/ 1855419 h 1855419"/>
                <a:gd name="connsiteX710" fmla="*/ 8119687 w 11218359"/>
                <a:gd name="connsiteY710" fmla="*/ 1855419 h 1855419"/>
                <a:gd name="connsiteX711" fmla="*/ 8131117 w 11218359"/>
                <a:gd name="connsiteY711" fmla="*/ 1855419 h 1855419"/>
                <a:gd name="connsiteX712" fmla="*/ 8142594 w 11218359"/>
                <a:gd name="connsiteY712" fmla="*/ 1855419 h 1855419"/>
                <a:gd name="connsiteX713" fmla="*/ 8154024 w 11218359"/>
                <a:gd name="connsiteY713" fmla="*/ 1855419 h 1855419"/>
                <a:gd name="connsiteX714" fmla="*/ 8165454 w 11218359"/>
                <a:gd name="connsiteY714" fmla="*/ 1855419 h 1855419"/>
                <a:gd name="connsiteX715" fmla="*/ 8176884 w 11218359"/>
                <a:gd name="connsiteY715" fmla="*/ 1855419 h 1855419"/>
                <a:gd name="connsiteX716" fmla="*/ 8188314 w 11218359"/>
                <a:gd name="connsiteY716" fmla="*/ 1855419 h 1855419"/>
                <a:gd name="connsiteX717" fmla="*/ 8199792 w 11218359"/>
                <a:gd name="connsiteY717" fmla="*/ 1855419 h 1855419"/>
                <a:gd name="connsiteX718" fmla="*/ 8211222 w 11218359"/>
                <a:gd name="connsiteY718" fmla="*/ 1855419 h 1855419"/>
                <a:gd name="connsiteX719" fmla="*/ 8222652 w 11218359"/>
                <a:gd name="connsiteY719" fmla="*/ 1855419 h 1855419"/>
                <a:gd name="connsiteX720" fmla="*/ 8234082 w 11218359"/>
                <a:gd name="connsiteY720" fmla="*/ 1855419 h 1855419"/>
                <a:gd name="connsiteX721" fmla="*/ 8245512 w 11218359"/>
                <a:gd name="connsiteY721" fmla="*/ 1855419 h 1855419"/>
                <a:gd name="connsiteX722" fmla="*/ 8256989 w 11218359"/>
                <a:gd name="connsiteY722" fmla="*/ 1855419 h 1855419"/>
                <a:gd name="connsiteX723" fmla="*/ 8268419 w 11218359"/>
                <a:gd name="connsiteY723" fmla="*/ 1855419 h 1855419"/>
                <a:gd name="connsiteX724" fmla="*/ 8279850 w 11218359"/>
                <a:gd name="connsiteY724" fmla="*/ 1855419 h 1855419"/>
                <a:gd name="connsiteX725" fmla="*/ 8291280 w 11218359"/>
                <a:gd name="connsiteY725" fmla="*/ 1855419 h 1855419"/>
                <a:gd name="connsiteX726" fmla="*/ 8302709 w 11218359"/>
                <a:gd name="connsiteY726" fmla="*/ 1855419 h 1855419"/>
                <a:gd name="connsiteX727" fmla="*/ 8314187 w 11218359"/>
                <a:gd name="connsiteY727" fmla="*/ 1855419 h 1855419"/>
                <a:gd name="connsiteX728" fmla="*/ 8325617 w 11218359"/>
                <a:gd name="connsiteY728" fmla="*/ 1855419 h 1855419"/>
                <a:gd name="connsiteX729" fmla="*/ 8337047 w 11218359"/>
                <a:gd name="connsiteY729" fmla="*/ 1855419 h 1855419"/>
                <a:gd name="connsiteX730" fmla="*/ 8348477 w 11218359"/>
                <a:gd name="connsiteY730" fmla="*/ 1855419 h 1855419"/>
                <a:gd name="connsiteX731" fmla="*/ 8359907 w 11218359"/>
                <a:gd name="connsiteY731" fmla="*/ 1855419 h 1855419"/>
                <a:gd name="connsiteX732" fmla="*/ 8371385 w 11218359"/>
                <a:gd name="connsiteY732" fmla="*/ 1855419 h 1855419"/>
                <a:gd name="connsiteX733" fmla="*/ 8382815 w 11218359"/>
                <a:gd name="connsiteY733" fmla="*/ 1855419 h 1855419"/>
                <a:gd name="connsiteX734" fmla="*/ 8394245 w 11218359"/>
                <a:gd name="connsiteY734" fmla="*/ 1855419 h 1855419"/>
                <a:gd name="connsiteX735" fmla="*/ 8405674 w 11218359"/>
                <a:gd name="connsiteY735" fmla="*/ 1855419 h 1855419"/>
                <a:gd name="connsiteX736" fmla="*/ 8417104 w 11218359"/>
                <a:gd name="connsiteY736" fmla="*/ 1855419 h 1855419"/>
                <a:gd name="connsiteX737" fmla="*/ 8428582 w 11218359"/>
                <a:gd name="connsiteY737" fmla="*/ 1855419 h 1855419"/>
                <a:gd name="connsiteX738" fmla="*/ 8440012 w 11218359"/>
                <a:gd name="connsiteY738" fmla="*/ 1855419 h 1855419"/>
                <a:gd name="connsiteX739" fmla="*/ 8451442 w 11218359"/>
                <a:gd name="connsiteY739" fmla="*/ 1855419 h 1855419"/>
                <a:gd name="connsiteX740" fmla="*/ 8462872 w 11218359"/>
                <a:gd name="connsiteY740" fmla="*/ 1855419 h 1855419"/>
                <a:gd name="connsiteX741" fmla="*/ 8474302 w 11218359"/>
                <a:gd name="connsiteY741" fmla="*/ 1855419 h 1855419"/>
                <a:gd name="connsiteX742" fmla="*/ 8485780 w 11218359"/>
                <a:gd name="connsiteY742" fmla="*/ 1855419 h 1855419"/>
                <a:gd name="connsiteX743" fmla="*/ 8497210 w 11218359"/>
                <a:gd name="connsiteY743" fmla="*/ 1855419 h 1855419"/>
                <a:gd name="connsiteX744" fmla="*/ 8508640 w 11218359"/>
                <a:gd name="connsiteY744" fmla="*/ 1855419 h 1855419"/>
                <a:gd name="connsiteX745" fmla="*/ 8520069 w 11218359"/>
                <a:gd name="connsiteY745" fmla="*/ 1855419 h 1855419"/>
                <a:gd name="connsiteX746" fmla="*/ 8531500 w 11218359"/>
                <a:gd name="connsiteY746" fmla="*/ 1855419 h 1855419"/>
                <a:gd name="connsiteX747" fmla="*/ 8542977 w 11218359"/>
                <a:gd name="connsiteY747" fmla="*/ 1855419 h 1855419"/>
                <a:gd name="connsiteX748" fmla="*/ 8554407 w 11218359"/>
                <a:gd name="connsiteY748" fmla="*/ 1855419 h 1855419"/>
                <a:gd name="connsiteX749" fmla="*/ 8565837 w 11218359"/>
                <a:gd name="connsiteY749" fmla="*/ 1855419 h 1855419"/>
                <a:gd name="connsiteX750" fmla="*/ 8577267 w 11218359"/>
                <a:gd name="connsiteY750" fmla="*/ 1855419 h 1855419"/>
                <a:gd name="connsiteX751" fmla="*/ 8588697 w 11218359"/>
                <a:gd name="connsiteY751" fmla="*/ 1855419 h 1855419"/>
                <a:gd name="connsiteX752" fmla="*/ 8600175 w 11218359"/>
                <a:gd name="connsiteY752" fmla="*/ 1855419 h 1855419"/>
                <a:gd name="connsiteX753" fmla="*/ 8611605 w 11218359"/>
                <a:gd name="connsiteY753" fmla="*/ 1855419 h 1855419"/>
                <a:gd name="connsiteX754" fmla="*/ 8623035 w 11218359"/>
                <a:gd name="connsiteY754" fmla="*/ 1855419 h 1855419"/>
                <a:gd name="connsiteX755" fmla="*/ 8634465 w 11218359"/>
                <a:gd name="connsiteY755" fmla="*/ 1855419 h 1855419"/>
                <a:gd name="connsiteX756" fmla="*/ 8645895 w 11218359"/>
                <a:gd name="connsiteY756" fmla="*/ 1855419 h 1855419"/>
                <a:gd name="connsiteX757" fmla="*/ 8657373 w 11218359"/>
                <a:gd name="connsiteY757" fmla="*/ 1855419 h 1855419"/>
                <a:gd name="connsiteX758" fmla="*/ 8668802 w 11218359"/>
                <a:gd name="connsiteY758" fmla="*/ 1855419 h 1855419"/>
                <a:gd name="connsiteX759" fmla="*/ 8680232 w 11218359"/>
                <a:gd name="connsiteY759" fmla="*/ 1855419 h 1855419"/>
                <a:gd name="connsiteX760" fmla="*/ 8691662 w 11218359"/>
                <a:gd name="connsiteY760" fmla="*/ 1855419 h 1855419"/>
                <a:gd name="connsiteX761" fmla="*/ 8703093 w 11218359"/>
                <a:gd name="connsiteY761" fmla="*/ 1855419 h 1855419"/>
                <a:gd name="connsiteX762" fmla="*/ 8714570 w 11218359"/>
                <a:gd name="connsiteY762" fmla="*/ 1855419 h 1855419"/>
                <a:gd name="connsiteX763" fmla="*/ 8726000 w 11218359"/>
                <a:gd name="connsiteY763" fmla="*/ 1855419 h 1855419"/>
                <a:gd name="connsiteX764" fmla="*/ 8737430 w 11218359"/>
                <a:gd name="connsiteY764" fmla="*/ 1855419 h 1855419"/>
                <a:gd name="connsiteX765" fmla="*/ 8748860 w 11218359"/>
                <a:gd name="connsiteY765" fmla="*/ 1855419 h 1855419"/>
                <a:gd name="connsiteX766" fmla="*/ 8760290 w 11218359"/>
                <a:gd name="connsiteY766" fmla="*/ 1855419 h 1855419"/>
                <a:gd name="connsiteX767" fmla="*/ 8771768 w 11218359"/>
                <a:gd name="connsiteY767" fmla="*/ 1855419 h 1855419"/>
                <a:gd name="connsiteX768" fmla="*/ 8783198 w 11218359"/>
                <a:gd name="connsiteY768" fmla="*/ 1855419 h 1855419"/>
                <a:gd name="connsiteX769" fmla="*/ 8794628 w 11218359"/>
                <a:gd name="connsiteY769" fmla="*/ 1855419 h 1855419"/>
                <a:gd name="connsiteX770" fmla="*/ 8806058 w 11218359"/>
                <a:gd name="connsiteY770" fmla="*/ 1855419 h 1855419"/>
                <a:gd name="connsiteX771" fmla="*/ 8817488 w 11218359"/>
                <a:gd name="connsiteY771" fmla="*/ 1855419 h 1855419"/>
                <a:gd name="connsiteX772" fmla="*/ 8828918 w 11218359"/>
                <a:gd name="connsiteY772" fmla="*/ 1855419 h 1855419"/>
                <a:gd name="connsiteX773" fmla="*/ 8840395 w 11218359"/>
                <a:gd name="connsiteY773" fmla="*/ 1855419 h 1855419"/>
                <a:gd name="connsiteX774" fmla="*/ 8851825 w 11218359"/>
                <a:gd name="connsiteY774" fmla="*/ 1855419 h 1855419"/>
                <a:gd name="connsiteX775" fmla="*/ 8863256 w 11218359"/>
                <a:gd name="connsiteY775" fmla="*/ 1855419 h 1855419"/>
                <a:gd name="connsiteX776" fmla="*/ 8874686 w 11218359"/>
                <a:gd name="connsiteY776" fmla="*/ 1855419 h 1855419"/>
                <a:gd name="connsiteX777" fmla="*/ 8886115 w 11218359"/>
                <a:gd name="connsiteY777" fmla="*/ 1855419 h 1855419"/>
                <a:gd name="connsiteX778" fmla="*/ 8897593 w 11218359"/>
                <a:gd name="connsiteY778" fmla="*/ 1855419 h 1855419"/>
                <a:gd name="connsiteX779" fmla="*/ 8909022 w 11218359"/>
                <a:gd name="connsiteY779" fmla="*/ 1855419 h 1855419"/>
                <a:gd name="connsiteX780" fmla="*/ 8920453 w 11218359"/>
                <a:gd name="connsiteY780" fmla="*/ 1855419 h 1855419"/>
                <a:gd name="connsiteX781" fmla="*/ 8931883 w 11218359"/>
                <a:gd name="connsiteY781" fmla="*/ 1855419 h 1855419"/>
                <a:gd name="connsiteX782" fmla="*/ 8943313 w 11218359"/>
                <a:gd name="connsiteY782" fmla="*/ 1855419 h 1855419"/>
                <a:gd name="connsiteX783" fmla="*/ 8954791 w 11218359"/>
                <a:gd name="connsiteY783" fmla="*/ 1855419 h 1855419"/>
                <a:gd name="connsiteX784" fmla="*/ 8966220 w 11218359"/>
                <a:gd name="connsiteY784" fmla="*/ 1855419 h 1855419"/>
                <a:gd name="connsiteX785" fmla="*/ 8977651 w 11218359"/>
                <a:gd name="connsiteY785" fmla="*/ 1855419 h 1855419"/>
                <a:gd name="connsiteX786" fmla="*/ 8989080 w 11218359"/>
                <a:gd name="connsiteY786" fmla="*/ 1855419 h 1855419"/>
                <a:gd name="connsiteX787" fmla="*/ 9000511 w 11218359"/>
                <a:gd name="connsiteY787" fmla="*/ 1855419 h 1855419"/>
                <a:gd name="connsiteX788" fmla="*/ 9011988 w 11218359"/>
                <a:gd name="connsiteY788" fmla="*/ 1855419 h 1855419"/>
                <a:gd name="connsiteX789" fmla="*/ 9023418 w 11218359"/>
                <a:gd name="connsiteY789" fmla="*/ 1855419 h 1855419"/>
                <a:gd name="connsiteX790" fmla="*/ 9034849 w 11218359"/>
                <a:gd name="connsiteY790" fmla="*/ 1855419 h 1855419"/>
                <a:gd name="connsiteX791" fmla="*/ 9046278 w 11218359"/>
                <a:gd name="connsiteY791" fmla="*/ 1855419 h 1855419"/>
                <a:gd name="connsiteX792" fmla="*/ 9057709 w 11218359"/>
                <a:gd name="connsiteY792" fmla="*/ 1855419 h 1855419"/>
                <a:gd name="connsiteX793" fmla="*/ 9069186 w 11218359"/>
                <a:gd name="connsiteY793" fmla="*/ 1855419 h 1855419"/>
                <a:gd name="connsiteX794" fmla="*/ 9080615 w 11218359"/>
                <a:gd name="connsiteY794" fmla="*/ 1855419 h 1855419"/>
                <a:gd name="connsiteX795" fmla="*/ 9092046 w 11218359"/>
                <a:gd name="connsiteY795" fmla="*/ 1855419 h 1855419"/>
                <a:gd name="connsiteX796" fmla="*/ 9103476 w 11218359"/>
                <a:gd name="connsiteY796" fmla="*/ 1855419 h 1855419"/>
                <a:gd name="connsiteX797" fmla="*/ 9114906 w 11218359"/>
                <a:gd name="connsiteY797" fmla="*/ 1855419 h 1855419"/>
                <a:gd name="connsiteX798" fmla="*/ 9126384 w 11218359"/>
                <a:gd name="connsiteY798" fmla="*/ 1855419 h 1855419"/>
                <a:gd name="connsiteX799" fmla="*/ 9137813 w 11218359"/>
                <a:gd name="connsiteY799" fmla="*/ 1855419 h 1855419"/>
                <a:gd name="connsiteX800" fmla="*/ 9149244 w 11218359"/>
                <a:gd name="connsiteY800" fmla="*/ 1855419 h 1855419"/>
                <a:gd name="connsiteX801" fmla="*/ 9160673 w 11218359"/>
                <a:gd name="connsiteY801" fmla="*/ 1855419 h 1855419"/>
                <a:gd name="connsiteX802" fmla="*/ 9172104 w 11218359"/>
                <a:gd name="connsiteY802" fmla="*/ 1855419 h 1855419"/>
                <a:gd name="connsiteX803" fmla="*/ 9183581 w 11218359"/>
                <a:gd name="connsiteY803" fmla="*/ 1855419 h 1855419"/>
                <a:gd name="connsiteX804" fmla="*/ 9195011 w 11218359"/>
                <a:gd name="connsiteY804" fmla="*/ 1855419 h 1855419"/>
                <a:gd name="connsiteX805" fmla="*/ 9206442 w 11218359"/>
                <a:gd name="connsiteY805" fmla="*/ 1855419 h 1855419"/>
                <a:gd name="connsiteX806" fmla="*/ 9217871 w 11218359"/>
                <a:gd name="connsiteY806" fmla="*/ 1855419 h 1855419"/>
                <a:gd name="connsiteX807" fmla="*/ 9229301 w 11218359"/>
                <a:gd name="connsiteY807" fmla="*/ 1855419 h 1855419"/>
                <a:gd name="connsiteX808" fmla="*/ 9240779 w 11218359"/>
                <a:gd name="connsiteY808" fmla="*/ 1855419 h 1855419"/>
                <a:gd name="connsiteX809" fmla="*/ 9252209 w 11218359"/>
                <a:gd name="connsiteY809" fmla="*/ 1855419 h 1855419"/>
                <a:gd name="connsiteX810" fmla="*/ 9263639 w 11218359"/>
                <a:gd name="connsiteY810" fmla="*/ 1855419 h 1855419"/>
                <a:gd name="connsiteX811" fmla="*/ 9275069 w 11218359"/>
                <a:gd name="connsiteY811" fmla="*/ 1855419 h 1855419"/>
                <a:gd name="connsiteX812" fmla="*/ 9286498 w 11218359"/>
                <a:gd name="connsiteY812" fmla="*/ 1855419 h 1855419"/>
                <a:gd name="connsiteX813" fmla="*/ 9297977 w 11218359"/>
                <a:gd name="connsiteY813" fmla="*/ 1855419 h 1855419"/>
                <a:gd name="connsiteX814" fmla="*/ 9309406 w 11218359"/>
                <a:gd name="connsiteY814" fmla="*/ 1855419 h 1855419"/>
                <a:gd name="connsiteX815" fmla="*/ 9320837 w 11218359"/>
                <a:gd name="connsiteY815" fmla="*/ 1855419 h 1855419"/>
                <a:gd name="connsiteX816" fmla="*/ 9332266 w 11218359"/>
                <a:gd name="connsiteY816" fmla="*/ 1855419 h 1855419"/>
                <a:gd name="connsiteX817" fmla="*/ 9343696 w 11218359"/>
                <a:gd name="connsiteY817" fmla="*/ 1855419 h 1855419"/>
                <a:gd name="connsiteX818" fmla="*/ 9355174 w 11218359"/>
                <a:gd name="connsiteY818" fmla="*/ 1855419 h 1855419"/>
                <a:gd name="connsiteX819" fmla="*/ 9366604 w 11218359"/>
                <a:gd name="connsiteY819" fmla="*/ 1855419 h 1855419"/>
                <a:gd name="connsiteX820" fmla="*/ 9378035 w 11218359"/>
                <a:gd name="connsiteY820" fmla="*/ 1855419 h 1855419"/>
                <a:gd name="connsiteX821" fmla="*/ 9389464 w 11218359"/>
                <a:gd name="connsiteY821" fmla="*/ 1855419 h 1855419"/>
                <a:gd name="connsiteX822" fmla="*/ 9400894 w 11218359"/>
                <a:gd name="connsiteY822" fmla="*/ 1855419 h 1855419"/>
                <a:gd name="connsiteX823" fmla="*/ 9412372 w 11218359"/>
                <a:gd name="connsiteY823" fmla="*/ 1855419 h 1855419"/>
                <a:gd name="connsiteX824" fmla="*/ 9423802 w 11218359"/>
                <a:gd name="connsiteY824" fmla="*/ 1855419 h 1855419"/>
                <a:gd name="connsiteX825" fmla="*/ 9435232 w 11218359"/>
                <a:gd name="connsiteY825" fmla="*/ 1855419 h 1855419"/>
                <a:gd name="connsiteX826" fmla="*/ 9446662 w 11218359"/>
                <a:gd name="connsiteY826" fmla="*/ 1855419 h 1855419"/>
                <a:gd name="connsiteX827" fmla="*/ 9458091 w 11218359"/>
                <a:gd name="connsiteY827" fmla="*/ 1855419 h 1855419"/>
                <a:gd name="connsiteX828" fmla="*/ 9469570 w 11218359"/>
                <a:gd name="connsiteY828" fmla="*/ 1855419 h 1855419"/>
                <a:gd name="connsiteX829" fmla="*/ 9480999 w 11218359"/>
                <a:gd name="connsiteY829" fmla="*/ 1855419 h 1855419"/>
                <a:gd name="connsiteX830" fmla="*/ 9492429 w 11218359"/>
                <a:gd name="connsiteY830" fmla="*/ 1855419 h 1855419"/>
                <a:gd name="connsiteX831" fmla="*/ 9503859 w 11218359"/>
                <a:gd name="connsiteY831" fmla="*/ 1855419 h 1855419"/>
                <a:gd name="connsiteX832" fmla="*/ 9515289 w 11218359"/>
                <a:gd name="connsiteY832" fmla="*/ 1855419 h 1855419"/>
                <a:gd name="connsiteX833" fmla="*/ 9526767 w 11218359"/>
                <a:gd name="connsiteY833" fmla="*/ 1855419 h 1855419"/>
                <a:gd name="connsiteX834" fmla="*/ 9538197 w 11218359"/>
                <a:gd name="connsiteY834" fmla="*/ 1853919 h 1855419"/>
                <a:gd name="connsiteX835" fmla="*/ 9549626 w 11218359"/>
                <a:gd name="connsiteY835" fmla="*/ 1855419 h 1855419"/>
                <a:gd name="connsiteX836" fmla="*/ 9561057 w 11218359"/>
                <a:gd name="connsiteY836" fmla="*/ 1855419 h 1855419"/>
                <a:gd name="connsiteX837" fmla="*/ 9572487 w 11218359"/>
                <a:gd name="connsiteY837" fmla="*/ 1855419 h 1855419"/>
                <a:gd name="connsiteX838" fmla="*/ 9583965 w 11218359"/>
                <a:gd name="connsiteY838" fmla="*/ 1855419 h 1855419"/>
                <a:gd name="connsiteX839" fmla="*/ 9595395 w 11218359"/>
                <a:gd name="connsiteY839" fmla="*/ 1855419 h 1855419"/>
                <a:gd name="connsiteX840" fmla="*/ 9606824 w 11218359"/>
                <a:gd name="connsiteY840" fmla="*/ 1855419 h 1855419"/>
                <a:gd name="connsiteX841" fmla="*/ 9618255 w 11218359"/>
                <a:gd name="connsiteY841" fmla="*/ 1855419 h 1855419"/>
                <a:gd name="connsiteX842" fmla="*/ 9629684 w 11218359"/>
                <a:gd name="connsiteY842" fmla="*/ 1855419 h 1855419"/>
                <a:gd name="connsiteX843" fmla="*/ 9641163 w 11218359"/>
                <a:gd name="connsiteY843" fmla="*/ 1855419 h 1855419"/>
                <a:gd name="connsiteX844" fmla="*/ 9652592 w 11218359"/>
                <a:gd name="connsiteY844" fmla="*/ 1855419 h 1855419"/>
                <a:gd name="connsiteX845" fmla="*/ 9664022 w 11218359"/>
                <a:gd name="connsiteY845" fmla="*/ 1855419 h 1855419"/>
                <a:gd name="connsiteX846" fmla="*/ 9675452 w 11218359"/>
                <a:gd name="connsiteY846" fmla="*/ 1855419 h 1855419"/>
                <a:gd name="connsiteX847" fmla="*/ 9686882 w 11218359"/>
                <a:gd name="connsiteY847" fmla="*/ 1855419 h 1855419"/>
                <a:gd name="connsiteX848" fmla="*/ 9698360 w 11218359"/>
                <a:gd name="connsiteY848" fmla="*/ 1855419 h 1855419"/>
                <a:gd name="connsiteX849" fmla="*/ 9709790 w 11218359"/>
                <a:gd name="connsiteY849" fmla="*/ 1855419 h 1855419"/>
                <a:gd name="connsiteX850" fmla="*/ 9721219 w 11218359"/>
                <a:gd name="connsiteY850" fmla="*/ 1855419 h 1855419"/>
                <a:gd name="connsiteX851" fmla="*/ 9732650 w 11218359"/>
                <a:gd name="connsiteY851" fmla="*/ 1855419 h 1855419"/>
                <a:gd name="connsiteX852" fmla="*/ 9744080 w 11218359"/>
                <a:gd name="connsiteY852" fmla="*/ 1855419 h 1855419"/>
                <a:gd name="connsiteX853" fmla="*/ 9755557 w 11218359"/>
                <a:gd name="connsiteY853" fmla="*/ 1855419 h 1855419"/>
                <a:gd name="connsiteX854" fmla="*/ 9766988 w 11218359"/>
                <a:gd name="connsiteY854" fmla="*/ 1855419 h 1855419"/>
                <a:gd name="connsiteX855" fmla="*/ 9778417 w 11218359"/>
                <a:gd name="connsiteY855" fmla="*/ 1855419 h 1855419"/>
                <a:gd name="connsiteX856" fmla="*/ 9789848 w 11218359"/>
                <a:gd name="connsiteY856" fmla="*/ 1855419 h 1855419"/>
                <a:gd name="connsiteX857" fmla="*/ 9801277 w 11218359"/>
                <a:gd name="connsiteY857" fmla="*/ 1855419 h 1855419"/>
                <a:gd name="connsiteX858" fmla="*/ 9812755 w 11218359"/>
                <a:gd name="connsiteY858" fmla="*/ 1855419 h 1855419"/>
                <a:gd name="connsiteX859" fmla="*/ 9824185 w 11218359"/>
                <a:gd name="connsiteY859" fmla="*/ 1855419 h 1855419"/>
                <a:gd name="connsiteX860" fmla="*/ 9835615 w 11218359"/>
                <a:gd name="connsiteY860" fmla="*/ 1855419 h 1855419"/>
                <a:gd name="connsiteX861" fmla="*/ 9847045 w 11218359"/>
                <a:gd name="connsiteY861" fmla="*/ 1855419 h 1855419"/>
                <a:gd name="connsiteX862" fmla="*/ 9858475 w 11218359"/>
                <a:gd name="connsiteY862" fmla="*/ 1855419 h 1855419"/>
                <a:gd name="connsiteX863" fmla="*/ 9869952 w 11218359"/>
                <a:gd name="connsiteY863" fmla="*/ 1855419 h 1855419"/>
                <a:gd name="connsiteX864" fmla="*/ 9881383 w 11218359"/>
                <a:gd name="connsiteY864" fmla="*/ 1855419 h 1855419"/>
                <a:gd name="connsiteX865" fmla="*/ 9892812 w 11218359"/>
                <a:gd name="connsiteY865" fmla="*/ 1855419 h 1855419"/>
                <a:gd name="connsiteX866" fmla="*/ 9904243 w 11218359"/>
                <a:gd name="connsiteY866" fmla="*/ 1855419 h 1855419"/>
                <a:gd name="connsiteX867" fmla="*/ 9915673 w 11218359"/>
                <a:gd name="connsiteY867" fmla="*/ 1855419 h 1855419"/>
                <a:gd name="connsiteX868" fmla="*/ 9927102 w 11218359"/>
                <a:gd name="connsiteY868" fmla="*/ 1855419 h 1855419"/>
                <a:gd name="connsiteX869" fmla="*/ 9938581 w 11218359"/>
                <a:gd name="connsiteY869" fmla="*/ 1855419 h 1855419"/>
                <a:gd name="connsiteX870" fmla="*/ 9950010 w 11218359"/>
                <a:gd name="connsiteY870" fmla="*/ 1855419 h 1855419"/>
                <a:gd name="connsiteX871" fmla="*/ 9961441 w 11218359"/>
                <a:gd name="connsiteY871" fmla="*/ 1855419 h 1855419"/>
                <a:gd name="connsiteX872" fmla="*/ 9972870 w 11218359"/>
                <a:gd name="connsiteY872" fmla="*/ 1855419 h 1855419"/>
                <a:gd name="connsiteX873" fmla="*/ 9984300 w 11218359"/>
                <a:gd name="connsiteY873" fmla="*/ 1855419 h 1855419"/>
                <a:gd name="connsiteX874" fmla="*/ 9995778 w 11218359"/>
                <a:gd name="connsiteY874" fmla="*/ 1855419 h 1855419"/>
                <a:gd name="connsiteX875" fmla="*/ 10007208 w 11218359"/>
                <a:gd name="connsiteY875" fmla="*/ 1855419 h 1855419"/>
                <a:gd name="connsiteX876" fmla="*/ 10018638 w 11218359"/>
                <a:gd name="connsiteY876" fmla="*/ 1855419 h 1855419"/>
                <a:gd name="connsiteX877" fmla="*/ 10030068 w 11218359"/>
                <a:gd name="connsiteY877" fmla="*/ 1855419 h 1855419"/>
                <a:gd name="connsiteX878" fmla="*/ 10041498 w 11218359"/>
                <a:gd name="connsiteY878" fmla="*/ 1855419 h 1855419"/>
                <a:gd name="connsiteX879" fmla="*/ 10052976 w 11218359"/>
                <a:gd name="connsiteY879" fmla="*/ 1855419 h 1855419"/>
                <a:gd name="connsiteX880" fmla="*/ 10064405 w 11218359"/>
                <a:gd name="connsiteY880" fmla="*/ 1855419 h 1855419"/>
                <a:gd name="connsiteX881" fmla="*/ 10075835 w 11218359"/>
                <a:gd name="connsiteY881" fmla="*/ 1855419 h 1855419"/>
                <a:gd name="connsiteX882" fmla="*/ 10087266 w 11218359"/>
                <a:gd name="connsiteY882" fmla="*/ 1855419 h 1855419"/>
                <a:gd name="connsiteX883" fmla="*/ 10098695 w 11218359"/>
                <a:gd name="connsiteY883" fmla="*/ 1855419 h 1855419"/>
                <a:gd name="connsiteX884" fmla="*/ 10110174 w 11218359"/>
                <a:gd name="connsiteY884" fmla="*/ 1855419 h 1855419"/>
                <a:gd name="connsiteX885" fmla="*/ 10121603 w 11218359"/>
                <a:gd name="connsiteY885" fmla="*/ 1855419 h 1855419"/>
                <a:gd name="connsiteX886" fmla="*/ 10133033 w 11218359"/>
                <a:gd name="connsiteY886" fmla="*/ 1855419 h 1855419"/>
                <a:gd name="connsiteX887" fmla="*/ 10144463 w 11218359"/>
                <a:gd name="connsiteY887" fmla="*/ 1855419 h 1855419"/>
                <a:gd name="connsiteX888" fmla="*/ 10155893 w 11218359"/>
                <a:gd name="connsiteY888" fmla="*/ 1855419 h 1855419"/>
                <a:gd name="connsiteX889" fmla="*/ 10167371 w 11218359"/>
                <a:gd name="connsiteY889" fmla="*/ 1855419 h 1855419"/>
                <a:gd name="connsiteX890" fmla="*/ 10178801 w 11218359"/>
                <a:gd name="connsiteY890" fmla="*/ 1855419 h 1855419"/>
                <a:gd name="connsiteX891" fmla="*/ 10190230 w 11218359"/>
                <a:gd name="connsiteY891" fmla="*/ 1855419 h 1855419"/>
                <a:gd name="connsiteX892" fmla="*/ 10201661 w 11218359"/>
                <a:gd name="connsiteY892" fmla="*/ 1855419 h 1855419"/>
                <a:gd name="connsiteX893" fmla="*/ 10213091 w 11218359"/>
                <a:gd name="connsiteY893" fmla="*/ 1855419 h 1855419"/>
                <a:gd name="connsiteX894" fmla="*/ 10224569 w 11218359"/>
                <a:gd name="connsiteY894" fmla="*/ 1855419 h 1855419"/>
                <a:gd name="connsiteX895" fmla="*/ 10235998 w 11218359"/>
                <a:gd name="connsiteY895" fmla="*/ 1855419 h 1855419"/>
                <a:gd name="connsiteX896" fmla="*/ 10247428 w 11218359"/>
                <a:gd name="connsiteY896" fmla="*/ 1855419 h 1855419"/>
                <a:gd name="connsiteX897" fmla="*/ 10258859 w 11218359"/>
                <a:gd name="connsiteY897" fmla="*/ 1855419 h 1855419"/>
                <a:gd name="connsiteX898" fmla="*/ 10270288 w 11218359"/>
                <a:gd name="connsiteY898" fmla="*/ 1855419 h 1855419"/>
                <a:gd name="connsiteX899" fmla="*/ 10281767 w 11218359"/>
                <a:gd name="connsiteY899" fmla="*/ 1855419 h 1855419"/>
                <a:gd name="connsiteX900" fmla="*/ 10293196 w 11218359"/>
                <a:gd name="connsiteY900" fmla="*/ 1855419 h 1855419"/>
                <a:gd name="connsiteX901" fmla="*/ 10304626 w 11218359"/>
                <a:gd name="connsiteY901" fmla="*/ 1855419 h 1855419"/>
                <a:gd name="connsiteX902" fmla="*/ 10316056 w 11218359"/>
                <a:gd name="connsiteY902" fmla="*/ 1855419 h 1855419"/>
                <a:gd name="connsiteX903" fmla="*/ 10327486 w 11218359"/>
                <a:gd name="connsiteY903" fmla="*/ 1855419 h 1855419"/>
                <a:gd name="connsiteX904" fmla="*/ 10338963 w 11218359"/>
                <a:gd name="connsiteY904" fmla="*/ 1855419 h 1855419"/>
                <a:gd name="connsiteX905" fmla="*/ 10350394 w 11218359"/>
                <a:gd name="connsiteY905" fmla="*/ 1855419 h 1855419"/>
                <a:gd name="connsiteX906" fmla="*/ 10361823 w 11218359"/>
                <a:gd name="connsiteY906" fmla="*/ 1855419 h 1855419"/>
                <a:gd name="connsiteX907" fmla="*/ 10373254 w 11218359"/>
                <a:gd name="connsiteY907" fmla="*/ 1855419 h 1855419"/>
                <a:gd name="connsiteX908" fmla="*/ 10384684 w 11218359"/>
                <a:gd name="connsiteY908" fmla="*/ 1855419 h 1855419"/>
                <a:gd name="connsiteX909" fmla="*/ 10396161 w 11218359"/>
                <a:gd name="connsiteY909" fmla="*/ 1855419 h 1855419"/>
                <a:gd name="connsiteX910" fmla="*/ 10407591 w 11218359"/>
                <a:gd name="connsiteY910" fmla="*/ 1855419 h 1855419"/>
                <a:gd name="connsiteX911" fmla="*/ 10419021 w 11218359"/>
                <a:gd name="connsiteY911" fmla="*/ 1855419 h 1855419"/>
                <a:gd name="connsiteX912" fmla="*/ 10430452 w 11218359"/>
                <a:gd name="connsiteY912" fmla="*/ 1855419 h 1855419"/>
                <a:gd name="connsiteX913" fmla="*/ 10441881 w 11218359"/>
                <a:gd name="connsiteY913" fmla="*/ 1855419 h 1855419"/>
                <a:gd name="connsiteX914" fmla="*/ 10453358 w 11218359"/>
                <a:gd name="connsiteY914" fmla="*/ 1855419 h 1855419"/>
                <a:gd name="connsiteX915" fmla="*/ 10464789 w 11218359"/>
                <a:gd name="connsiteY915" fmla="*/ 1855419 h 1855419"/>
                <a:gd name="connsiteX916" fmla="*/ 10476219 w 11218359"/>
                <a:gd name="connsiteY916" fmla="*/ 1855419 h 1855419"/>
                <a:gd name="connsiteX917" fmla="*/ 10487649 w 11218359"/>
                <a:gd name="connsiteY917" fmla="*/ 1855419 h 1855419"/>
                <a:gd name="connsiteX918" fmla="*/ 10499079 w 11218359"/>
                <a:gd name="connsiteY918" fmla="*/ 1855419 h 1855419"/>
                <a:gd name="connsiteX919" fmla="*/ 10510556 w 11218359"/>
                <a:gd name="connsiteY919" fmla="*/ 1855419 h 1855419"/>
                <a:gd name="connsiteX920" fmla="*/ 10521987 w 11218359"/>
                <a:gd name="connsiteY920" fmla="*/ 1855419 h 1855419"/>
                <a:gd name="connsiteX921" fmla="*/ 10533416 w 11218359"/>
                <a:gd name="connsiteY921" fmla="*/ 1855419 h 1855419"/>
                <a:gd name="connsiteX922" fmla="*/ 10544847 w 11218359"/>
                <a:gd name="connsiteY922" fmla="*/ 1855419 h 1855419"/>
                <a:gd name="connsiteX923" fmla="*/ 10556277 w 11218359"/>
                <a:gd name="connsiteY923" fmla="*/ 1855419 h 1855419"/>
                <a:gd name="connsiteX924" fmla="*/ 10567754 w 11218359"/>
                <a:gd name="connsiteY924" fmla="*/ 1855419 h 1855419"/>
                <a:gd name="connsiteX925" fmla="*/ 10579184 w 11218359"/>
                <a:gd name="connsiteY925" fmla="*/ 1855419 h 1855419"/>
                <a:gd name="connsiteX926" fmla="*/ 10590614 w 11218359"/>
                <a:gd name="connsiteY926" fmla="*/ 1855419 h 1855419"/>
                <a:gd name="connsiteX927" fmla="*/ 10602045 w 11218359"/>
                <a:gd name="connsiteY927" fmla="*/ 1855419 h 1855419"/>
                <a:gd name="connsiteX928" fmla="*/ 10613474 w 11218359"/>
                <a:gd name="connsiteY928" fmla="*/ 1855419 h 1855419"/>
                <a:gd name="connsiteX929" fmla="*/ 10624951 w 11218359"/>
                <a:gd name="connsiteY929" fmla="*/ 1855419 h 1855419"/>
                <a:gd name="connsiteX930" fmla="*/ 10636382 w 11218359"/>
                <a:gd name="connsiteY930" fmla="*/ 1855419 h 1855419"/>
                <a:gd name="connsiteX931" fmla="*/ 10647812 w 11218359"/>
                <a:gd name="connsiteY931" fmla="*/ 1855419 h 1855419"/>
                <a:gd name="connsiteX932" fmla="*/ 10659241 w 11218359"/>
                <a:gd name="connsiteY932" fmla="*/ 1855419 h 1855419"/>
                <a:gd name="connsiteX933" fmla="*/ 10670672 w 11218359"/>
                <a:gd name="connsiteY933" fmla="*/ 1855419 h 1855419"/>
                <a:gd name="connsiteX934" fmla="*/ 10682149 w 11218359"/>
                <a:gd name="connsiteY934" fmla="*/ 1855419 h 1855419"/>
                <a:gd name="connsiteX935" fmla="*/ 10693580 w 11218359"/>
                <a:gd name="connsiteY935" fmla="*/ 1855419 h 1855419"/>
                <a:gd name="connsiteX936" fmla="*/ 10705009 w 11218359"/>
                <a:gd name="connsiteY936" fmla="*/ 1855419 h 1855419"/>
                <a:gd name="connsiteX937" fmla="*/ 10716439 w 11218359"/>
                <a:gd name="connsiteY937" fmla="*/ 1855419 h 1855419"/>
                <a:gd name="connsiteX938" fmla="*/ 10727870 w 11218359"/>
                <a:gd name="connsiteY938" fmla="*/ 1855419 h 1855419"/>
                <a:gd name="connsiteX939" fmla="*/ 10739347 w 11218359"/>
                <a:gd name="connsiteY939" fmla="*/ 1855419 h 1855419"/>
                <a:gd name="connsiteX940" fmla="*/ 10750778 w 11218359"/>
                <a:gd name="connsiteY940" fmla="*/ 1855419 h 1855419"/>
                <a:gd name="connsiteX941" fmla="*/ 10762207 w 11218359"/>
                <a:gd name="connsiteY941" fmla="*/ 1855419 h 1855419"/>
                <a:gd name="connsiteX942" fmla="*/ 10773637 w 11218359"/>
                <a:gd name="connsiteY942" fmla="*/ 1855419 h 1855419"/>
                <a:gd name="connsiteX943" fmla="*/ 10785067 w 11218359"/>
                <a:gd name="connsiteY943" fmla="*/ 1855419 h 1855419"/>
                <a:gd name="connsiteX944" fmla="*/ 10796544 w 11218359"/>
                <a:gd name="connsiteY944" fmla="*/ 1855419 h 1855419"/>
                <a:gd name="connsiteX945" fmla="*/ 10807975 w 11218359"/>
                <a:gd name="connsiteY945" fmla="*/ 1855419 h 1855419"/>
                <a:gd name="connsiteX946" fmla="*/ 10819405 w 11218359"/>
                <a:gd name="connsiteY946" fmla="*/ 1855419 h 1855419"/>
                <a:gd name="connsiteX947" fmla="*/ 10830834 w 11218359"/>
                <a:gd name="connsiteY947" fmla="*/ 1855419 h 1855419"/>
                <a:gd name="connsiteX948" fmla="*/ 10842265 w 11218359"/>
                <a:gd name="connsiteY948" fmla="*/ 1855419 h 1855419"/>
                <a:gd name="connsiteX949" fmla="*/ 10853742 w 11218359"/>
                <a:gd name="connsiteY949" fmla="*/ 1855419 h 1855419"/>
                <a:gd name="connsiteX950" fmla="*/ 10865173 w 11218359"/>
                <a:gd name="connsiteY950" fmla="*/ 1855419 h 1855419"/>
                <a:gd name="connsiteX951" fmla="*/ 10876602 w 11218359"/>
                <a:gd name="connsiteY951" fmla="*/ 1855419 h 1855419"/>
                <a:gd name="connsiteX952" fmla="*/ 10888032 w 11218359"/>
                <a:gd name="connsiteY952" fmla="*/ 1855419 h 1855419"/>
                <a:gd name="connsiteX953" fmla="*/ 10899463 w 11218359"/>
                <a:gd name="connsiteY953" fmla="*/ 1855419 h 1855419"/>
                <a:gd name="connsiteX954" fmla="*/ 10910892 w 11218359"/>
                <a:gd name="connsiteY954" fmla="*/ 1855419 h 1855419"/>
                <a:gd name="connsiteX955" fmla="*/ 10922369 w 11218359"/>
                <a:gd name="connsiteY955" fmla="*/ 1855419 h 1855419"/>
                <a:gd name="connsiteX956" fmla="*/ 10933800 w 11218359"/>
                <a:gd name="connsiteY956" fmla="*/ 1855419 h 1855419"/>
                <a:gd name="connsiteX957" fmla="*/ 10945230 w 11218359"/>
                <a:gd name="connsiteY957" fmla="*/ 1855419 h 1855419"/>
                <a:gd name="connsiteX958" fmla="*/ 10956660 w 11218359"/>
                <a:gd name="connsiteY958" fmla="*/ 1855419 h 1855419"/>
                <a:gd name="connsiteX959" fmla="*/ 10968090 w 11218359"/>
                <a:gd name="connsiteY959" fmla="*/ 1855419 h 1855419"/>
                <a:gd name="connsiteX960" fmla="*/ 10979567 w 11218359"/>
                <a:gd name="connsiteY960" fmla="*/ 1855419 h 1855419"/>
                <a:gd name="connsiteX961" fmla="*/ 10990998 w 11218359"/>
                <a:gd name="connsiteY961" fmla="*/ 1855419 h 1855419"/>
                <a:gd name="connsiteX962" fmla="*/ 11002427 w 11218359"/>
                <a:gd name="connsiteY962" fmla="*/ 1855419 h 1855419"/>
                <a:gd name="connsiteX963" fmla="*/ 11013858 w 11218359"/>
                <a:gd name="connsiteY963" fmla="*/ 1855419 h 1855419"/>
                <a:gd name="connsiteX964" fmla="*/ 11025287 w 11218359"/>
                <a:gd name="connsiteY964" fmla="*/ 1855419 h 1855419"/>
                <a:gd name="connsiteX965" fmla="*/ 11036765 w 11218359"/>
                <a:gd name="connsiteY965" fmla="*/ 1855419 h 1855419"/>
                <a:gd name="connsiteX966" fmla="*/ 11048195 w 11218359"/>
                <a:gd name="connsiteY966" fmla="*/ 1855419 h 1855419"/>
                <a:gd name="connsiteX967" fmla="*/ 11059625 w 11218359"/>
                <a:gd name="connsiteY967" fmla="*/ 1855419 h 1855419"/>
                <a:gd name="connsiteX968" fmla="*/ 11071056 w 11218359"/>
                <a:gd name="connsiteY968" fmla="*/ 1855419 h 1855419"/>
                <a:gd name="connsiteX969" fmla="*/ 11082485 w 11218359"/>
                <a:gd name="connsiteY969" fmla="*/ 1855419 h 1855419"/>
                <a:gd name="connsiteX970" fmla="*/ 11093962 w 11218359"/>
                <a:gd name="connsiteY970" fmla="*/ 1855419 h 1855419"/>
                <a:gd name="connsiteX971" fmla="*/ 11105393 w 11218359"/>
                <a:gd name="connsiteY971" fmla="*/ 1855419 h 1855419"/>
                <a:gd name="connsiteX972" fmla="*/ 11116823 w 11218359"/>
                <a:gd name="connsiteY972" fmla="*/ 1855419 h 1855419"/>
                <a:gd name="connsiteX973" fmla="*/ 11128253 w 11218359"/>
                <a:gd name="connsiteY973" fmla="*/ 1855419 h 1855419"/>
                <a:gd name="connsiteX974" fmla="*/ 11139683 w 11218359"/>
                <a:gd name="connsiteY974" fmla="*/ 1855419 h 1855419"/>
                <a:gd name="connsiteX975" fmla="*/ 11151160 w 11218359"/>
                <a:gd name="connsiteY975" fmla="*/ 1855419 h 1855419"/>
                <a:gd name="connsiteX976" fmla="*/ 11162591 w 11218359"/>
                <a:gd name="connsiteY976" fmla="*/ 1855419 h 1855419"/>
                <a:gd name="connsiteX977" fmla="*/ 11174020 w 11218359"/>
                <a:gd name="connsiteY977" fmla="*/ 1855419 h 1855419"/>
                <a:gd name="connsiteX978" fmla="*/ 11185451 w 11218359"/>
                <a:gd name="connsiteY978" fmla="*/ 1855419 h 1855419"/>
                <a:gd name="connsiteX979" fmla="*/ 11196881 w 11218359"/>
                <a:gd name="connsiteY979" fmla="*/ 1855419 h 1855419"/>
                <a:gd name="connsiteX980" fmla="*/ 11208358 w 11218359"/>
                <a:gd name="connsiteY980" fmla="*/ 1855419 h 1855419"/>
                <a:gd name="connsiteX981" fmla="*/ 11218359 w 11218359"/>
                <a:gd name="connsiteY981" fmla="*/ 1855419 h 185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855419">
                  <a:moveTo>
                    <a:pt x="0" y="1855419"/>
                  </a:moveTo>
                  <a:lnTo>
                    <a:pt x="9149" y="1855419"/>
                  </a:lnTo>
                  <a:lnTo>
                    <a:pt x="20588" y="1855419"/>
                  </a:lnTo>
                  <a:lnTo>
                    <a:pt x="32028" y="1855419"/>
                  </a:lnTo>
                  <a:lnTo>
                    <a:pt x="43467" y="1855419"/>
                  </a:lnTo>
                  <a:lnTo>
                    <a:pt x="54907" y="1855419"/>
                  </a:lnTo>
                  <a:lnTo>
                    <a:pt x="66346" y="1855419"/>
                  </a:lnTo>
                  <a:lnTo>
                    <a:pt x="77786" y="1855419"/>
                  </a:lnTo>
                  <a:lnTo>
                    <a:pt x="89225" y="1855419"/>
                  </a:lnTo>
                  <a:lnTo>
                    <a:pt x="100665" y="1855419"/>
                  </a:lnTo>
                  <a:lnTo>
                    <a:pt x="112104" y="1855419"/>
                  </a:lnTo>
                  <a:lnTo>
                    <a:pt x="123544" y="1855419"/>
                  </a:lnTo>
                  <a:lnTo>
                    <a:pt x="134979" y="1855419"/>
                  </a:lnTo>
                  <a:lnTo>
                    <a:pt x="146423" y="1855419"/>
                  </a:lnTo>
                  <a:lnTo>
                    <a:pt x="157858" y="1855419"/>
                  </a:lnTo>
                  <a:lnTo>
                    <a:pt x="169297" y="1855419"/>
                  </a:lnTo>
                  <a:lnTo>
                    <a:pt x="180737" y="1855419"/>
                  </a:lnTo>
                  <a:lnTo>
                    <a:pt x="192176" y="1855419"/>
                  </a:lnTo>
                  <a:lnTo>
                    <a:pt x="203616" y="1855419"/>
                  </a:lnTo>
                  <a:lnTo>
                    <a:pt x="215055" y="1855419"/>
                  </a:lnTo>
                  <a:lnTo>
                    <a:pt x="226495" y="1855419"/>
                  </a:lnTo>
                  <a:lnTo>
                    <a:pt x="237935" y="1855419"/>
                  </a:lnTo>
                  <a:lnTo>
                    <a:pt x="249374" y="1855419"/>
                  </a:lnTo>
                  <a:lnTo>
                    <a:pt x="260814" y="1855419"/>
                  </a:lnTo>
                  <a:lnTo>
                    <a:pt x="272253" y="1855419"/>
                  </a:lnTo>
                  <a:lnTo>
                    <a:pt x="283693" y="1855419"/>
                  </a:lnTo>
                  <a:lnTo>
                    <a:pt x="295132" y="1855419"/>
                  </a:lnTo>
                  <a:lnTo>
                    <a:pt x="306572" y="1855419"/>
                  </a:lnTo>
                  <a:lnTo>
                    <a:pt x="318011" y="1855419"/>
                  </a:lnTo>
                  <a:lnTo>
                    <a:pt x="329451" y="1855419"/>
                  </a:lnTo>
                  <a:lnTo>
                    <a:pt x="340890" y="1855419"/>
                  </a:lnTo>
                  <a:lnTo>
                    <a:pt x="352330" y="1855419"/>
                  </a:lnTo>
                  <a:lnTo>
                    <a:pt x="363769" y="1855419"/>
                  </a:lnTo>
                  <a:lnTo>
                    <a:pt x="375209" y="1855419"/>
                  </a:lnTo>
                  <a:lnTo>
                    <a:pt x="386648" y="1855419"/>
                  </a:lnTo>
                  <a:lnTo>
                    <a:pt x="398088" y="1855419"/>
                  </a:lnTo>
                  <a:lnTo>
                    <a:pt x="409527" y="1855419"/>
                  </a:lnTo>
                  <a:lnTo>
                    <a:pt x="420967" y="1855419"/>
                  </a:lnTo>
                  <a:lnTo>
                    <a:pt x="432406" y="1855419"/>
                  </a:lnTo>
                  <a:lnTo>
                    <a:pt x="443846" y="1855419"/>
                  </a:lnTo>
                  <a:lnTo>
                    <a:pt x="455285" y="1855419"/>
                  </a:lnTo>
                  <a:lnTo>
                    <a:pt x="466725" y="1855419"/>
                  </a:lnTo>
                  <a:lnTo>
                    <a:pt x="478165" y="1855419"/>
                  </a:lnTo>
                  <a:lnTo>
                    <a:pt x="489604" y="1855419"/>
                  </a:lnTo>
                  <a:lnTo>
                    <a:pt x="501044" y="1855419"/>
                  </a:lnTo>
                  <a:lnTo>
                    <a:pt x="512483" y="1855419"/>
                  </a:lnTo>
                  <a:lnTo>
                    <a:pt x="523923" y="1855419"/>
                  </a:lnTo>
                  <a:lnTo>
                    <a:pt x="535362" y="1855419"/>
                  </a:lnTo>
                  <a:lnTo>
                    <a:pt x="546802" y="1855419"/>
                  </a:lnTo>
                  <a:lnTo>
                    <a:pt x="558241" y="1855419"/>
                  </a:lnTo>
                  <a:lnTo>
                    <a:pt x="569681" y="1855419"/>
                  </a:lnTo>
                  <a:lnTo>
                    <a:pt x="581120" y="1855419"/>
                  </a:lnTo>
                  <a:lnTo>
                    <a:pt x="592560" y="1855419"/>
                  </a:lnTo>
                  <a:lnTo>
                    <a:pt x="603999" y="1855419"/>
                  </a:lnTo>
                  <a:lnTo>
                    <a:pt x="615439" y="1855419"/>
                  </a:lnTo>
                  <a:lnTo>
                    <a:pt x="626878" y="1855419"/>
                  </a:lnTo>
                  <a:lnTo>
                    <a:pt x="638318" y="1855419"/>
                  </a:lnTo>
                  <a:lnTo>
                    <a:pt x="649757" y="1855419"/>
                  </a:lnTo>
                  <a:lnTo>
                    <a:pt x="661192" y="1855419"/>
                  </a:lnTo>
                  <a:lnTo>
                    <a:pt x="672632" y="1855419"/>
                  </a:lnTo>
                  <a:lnTo>
                    <a:pt x="684071" y="1855419"/>
                  </a:lnTo>
                  <a:lnTo>
                    <a:pt x="695511" y="1855419"/>
                  </a:lnTo>
                  <a:lnTo>
                    <a:pt x="706950" y="1855419"/>
                  </a:lnTo>
                  <a:lnTo>
                    <a:pt x="718390" y="1855419"/>
                  </a:lnTo>
                  <a:lnTo>
                    <a:pt x="729829" y="1855419"/>
                  </a:lnTo>
                  <a:lnTo>
                    <a:pt x="741269" y="1855419"/>
                  </a:lnTo>
                  <a:lnTo>
                    <a:pt x="752708" y="1855419"/>
                  </a:lnTo>
                  <a:lnTo>
                    <a:pt x="764148" y="1855419"/>
                  </a:lnTo>
                  <a:lnTo>
                    <a:pt x="775587" y="1855419"/>
                  </a:lnTo>
                  <a:lnTo>
                    <a:pt x="787027" y="1855419"/>
                  </a:lnTo>
                  <a:lnTo>
                    <a:pt x="798467" y="1855419"/>
                  </a:lnTo>
                  <a:lnTo>
                    <a:pt x="809906" y="1855419"/>
                  </a:lnTo>
                  <a:lnTo>
                    <a:pt x="821346" y="1855419"/>
                  </a:lnTo>
                  <a:lnTo>
                    <a:pt x="832785" y="1855419"/>
                  </a:lnTo>
                  <a:lnTo>
                    <a:pt x="844225" y="1855419"/>
                  </a:lnTo>
                  <a:lnTo>
                    <a:pt x="855664" y="1855419"/>
                  </a:lnTo>
                  <a:lnTo>
                    <a:pt x="867104" y="1855419"/>
                  </a:lnTo>
                  <a:lnTo>
                    <a:pt x="878543" y="1855419"/>
                  </a:lnTo>
                  <a:lnTo>
                    <a:pt x="889983" y="1855419"/>
                  </a:lnTo>
                  <a:lnTo>
                    <a:pt x="901422" y="1855419"/>
                  </a:lnTo>
                  <a:lnTo>
                    <a:pt x="912862" y="1855419"/>
                  </a:lnTo>
                  <a:lnTo>
                    <a:pt x="924301" y="1855419"/>
                  </a:lnTo>
                  <a:lnTo>
                    <a:pt x="935741" y="1855419"/>
                  </a:lnTo>
                  <a:lnTo>
                    <a:pt x="947180" y="1855419"/>
                  </a:lnTo>
                  <a:lnTo>
                    <a:pt x="958620" y="1855419"/>
                  </a:lnTo>
                  <a:lnTo>
                    <a:pt x="970059" y="1855419"/>
                  </a:lnTo>
                  <a:lnTo>
                    <a:pt x="981499" y="1855419"/>
                  </a:lnTo>
                  <a:lnTo>
                    <a:pt x="992938" y="1855419"/>
                  </a:lnTo>
                  <a:lnTo>
                    <a:pt x="1004378" y="1855419"/>
                  </a:lnTo>
                  <a:lnTo>
                    <a:pt x="1015818" y="1855419"/>
                  </a:lnTo>
                  <a:lnTo>
                    <a:pt x="1027257" y="1855419"/>
                  </a:lnTo>
                  <a:lnTo>
                    <a:pt x="1038697" y="1855419"/>
                  </a:lnTo>
                  <a:lnTo>
                    <a:pt x="1050136" y="1855419"/>
                  </a:lnTo>
                  <a:lnTo>
                    <a:pt x="1061576" y="1855419"/>
                  </a:lnTo>
                  <a:lnTo>
                    <a:pt x="1073015" y="1855419"/>
                  </a:lnTo>
                  <a:lnTo>
                    <a:pt x="1084455" y="1855419"/>
                  </a:lnTo>
                  <a:lnTo>
                    <a:pt x="1095894" y="1855419"/>
                  </a:lnTo>
                  <a:lnTo>
                    <a:pt x="1107334" y="1855419"/>
                  </a:lnTo>
                  <a:lnTo>
                    <a:pt x="1118773" y="1855419"/>
                  </a:lnTo>
                  <a:lnTo>
                    <a:pt x="1130213" y="1855419"/>
                  </a:lnTo>
                  <a:lnTo>
                    <a:pt x="1141652" y="1855419"/>
                  </a:lnTo>
                  <a:lnTo>
                    <a:pt x="1153092" y="1855419"/>
                  </a:lnTo>
                  <a:lnTo>
                    <a:pt x="1164531" y="1855419"/>
                  </a:lnTo>
                  <a:lnTo>
                    <a:pt x="1175971" y="1855419"/>
                  </a:lnTo>
                  <a:lnTo>
                    <a:pt x="1187406" y="1855419"/>
                  </a:lnTo>
                  <a:lnTo>
                    <a:pt x="1198845" y="1855419"/>
                  </a:lnTo>
                  <a:lnTo>
                    <a:pt x="1210285" y="1855419"/>
                  </a:lnTo>
                  <a:lnTo>
                    <a:pt x="1221724" y="1855419"/>
                  </a:lnTo>
                  <a:lnTo>
                    <a:pt x="1233164" y="1855419"/>
                  </a:lnTo>
                  <a:lnTo>
                    <a:pt x="1244603" y="1855419"/>
                  </a:lnTo>
                  <a:lnTo>
                    <a:pt x="1256043" y="1855419"/>
                  </a:lnTo>
                  <a:lnTo>
                    <a:pt x="1267482" y="1855419"/>
                  </a:lnTo>
                  <a:lnTo>
                    <a:pt x="1278922" y="1855419"/>
                  </a:lnTo>
                  <a:lnTo>
                    <a:pt x="1290361" y="1855419"/>
                  </a:lnTo>
                  <a:lnTo>
                    <a:pt x="1301801" y="1855419"/>
                  </a:lnTo>
                  <a:lnTo>
                    <a:pt x="1313240" y="1855419"/>
                  </a:lnTo>
                  <a:lnTo>
                    <a:pt x="1324680" y="1855419"/>
                  </a:lnTo>
                  <a:lnTo>
                    <a:pt x="1336120" y="1855419"/>
                  </a:lnTo>
                  <a:lnTo>
                    <a:pt x="1347559" y="1855419"/>
                  </a:lnTo>
                  <a:lnTo>
                    <a:pt x="1358999" y="1855419"/>
                  </a:lnTo>
                  <a:lnTo>
                    <a:pt x="1370438" y="1855419"/>
                  </a:lnTo>
                  <a:lnTo>
                    <a:pt x="1381878" y="1855419"/>
                  </a:lnTo>
                  <a:lnTo>
                    <a:pt x="1393317" y="1855419"/>
                  </a:lnTo>
                  <a:lnTo>
                    <a:pt x="1404757" y="1855419"/>
                  </a:lnTo>
                  <a:lnTo>
                    <a:pt x="1416196" y="1855419"/>
                  </a:lnTo>
                  <a:lnTo>
                    <a:pt x="1427636" y="1855419"/>
                  </a:lnTo>
                  <a:lnTo>
                    <a:pt x="1439075" y="1855419"/>
                  </a:lnTo>
                  <a:lnTo>
                    <a:pt x="1450515" y="1855419"/>
                  </a:lnTo>
                  <a:lnTo>
                    <a:pt x="1461954" y="1855419"/>
                  </a:lnTo>
                  <a:lnTo>
                    <a:pt x="1473394" y="1855419"/>
                  </a:lnTo>
                  <a:lnTo>
                    <a:pt x="1484833" y="1855419"/>
                  </a:lnTo>
                  <a:lnTo>
                    <a:pt x="1496273" y="1855419"/>
                  </a:lnTo>
                  <a:lnTo>
                    <a:pt x="1507712" y="1855419"/>
                  </a:lnTo>
                  <a:lnTo>
                    <a:pt x="1519152" y="1855419"/>
                  </a:lnTo>
                  <a:lnTo>
                    <a:pt x="1530591" y="1855419"/>
                  </a:lnTo>
                  <a:lnTo>
                    <a:pt x="1542031" y="1855419"/>
                  </a:lnTo>
                  <a:lnTo>
                    <a:pt x="1553471" y="1855419"/>
                  </a:lnTo>
                  <a:lnTo>
                    <a:pt x="1564910" y="1855419"/>
                  </a:lnTo>
                  <a:lnTo>
                    <a:pt x="1576349" y="1855419"/>
                  </a:lnTo>
                  <a:lnTo>
                    <a:pt x="1587789" y="1855419"/>
                  </a:lnTo>
                  <a:lnTo>
                    <a:pt x="1599229" y="1855419"/>
                  </a:lnTo>
                  <a:lnTo>
                    <a:pt x="1610668" y="1855419"/>
                  </a:lnTo>
                  <a:lnTo>
                    <a:pt x="1622107" y="1855419"/>
                  </a:lnTo>
                  <a:lnTo>
                    <a:pt x="1633547" y="1855419"/>
                  </a:lnTo>
                  <a:lnTo>
                    <a:pt x="1644987" y="1855419"/>
                  </a:lnTo>
                  <a:lnTo>
                    <a:pt x="1656426" y="1855419"/>
                  </a:lnTo>
                  <a:lnTo>
                    <a:pt x="1667866" y="1855419"/>
                  </a:lnTo>
                  <a:lnTo>
                    <a:pt x="1679305" y="1855419"/>
                  </a:lnTo>
                  <a:lnTo>
                    <a:pt x="1690745" y="1855419"/>
                  </a:lnTo>
                  <a:lnTo>
                    <a:pt x="1702184" y="1855419"/>
                  </a:lnTo>
                  <a:lnTo>
                    <a:pt x="1713619" y="1855419"/>
                  </a:lnTo>
                  <a:lnTo>
                    <a:pt x="1725063" y="1855419"/>
                  </a:lnTo>
                  <a:lnTo>
                    <a:pt x="1736498" y="1855419"/>
                  </a:lnTo>
                  <a:lnTo>
                    <a:pt x="1747938" y="1855419"/>
                  </a:lnTo>
                  <a:lnTo>
                    <a:pt x="1759377" y="1855419"/>
                  </a:lnTo>
                  <a:lnTo>
                    <a:pt x="1770817" y="1855419"/>
                  </a:lnTo>
                  <a:lnTo>
                    <a:pt x="1782256" y="1855419"/>
                  </a:lnTo>
                  <a:lnTo>
                    <a:pt x="1793696" y="1855419"/>
                  </a:lnTo>
                  <a:lnTo>
                    <a:pt x="1805135" y="1855419"/>
                  </a:lnTo>
                  <a:lnTo>
                    <a:pt x="1816575" y="1855419"/>
                  </a:lnTo>
                  <a:lnTo>
                    <a:pt x="1828014" y="1855419"/>
                  </a:lnTo>
                  <a:lnTo>
                    <a:pt x="1839454" y="1855419"/>
                  </a:lnTo>
                  <a:lnTo>
                    <a:pt x="1850893" y="1855419"/>
                  </a:lnTo>
                  <a:lnTo>
                    <a:pt x="1862333" y="1855419"/>
                  </a:lnTo>
                  <a:lnTo>
                    <a:pt x="1873772" y="1855419"/>
                  </a:lnTo>
                  <a:lnTo>
                    <a:pt x="1885212" y="1855419"/>
                  </a:lnTo>
                  <a:lnTo>
                    <a:pt x="1896651" y="1855419"/>
                  </a:lnTo>
                  <a:lnTo>
                    <a:pt x="1908091" y="1855419"/>
                  </a:lnTo>
                  <a:lnTo>
                    <a:pt x="1919531" y="1855419"/>
                  </a:lnTo>
                  <a:lnTo>
                    <a:pt x="1930970" y="1855419"/>
                  </a:lnTo>
                  <a:lnTo>
                    <a:pt x="1942409" y="1855419"/>
                  </a:lnTo>
                  <a:lnTo>
                    <a:pt x="1953849" y="1855419"/>
                  </a:lnTo>
                  <a:lnTo>
                    <a:pt x="1965289" y="1855419"/>
                  </a:lnTo>
                  <a:lnTo>
                    <a:pt x="1976728" y="1855419"/>
                  </a:lnTo>
                  <a:lnTo>
                    <a:pt x="1988168" y="1855419"/>
                  </a:lnTo>
                  <a:lnTo>
                    <a:pt x="1999607" y="1855419"/>
                  </a:lnTo>
                  <a:lnTo>
                    <a:pt x="2011047" y="1855419"/>
                  </a:lnTo>
                  <a:lnTo>
                    <a:pt x="2022486" y="1855419"/>
                  </a:lnTo>
                  <a:lnTo>
                    <a:pt x="2033926" y="1855419"/>
                  </a:lnTo>
                  <a:lnTo>
                    <a:pt x="2045365" y="1855419"/>
                  </a:lnTo>
                  <a:lnTo>
                    <a:pt x="2056805" y="1855419"/>
                  </a:lnTo>
                  <a:lnTo>
                    <a:pt x="2068244" y="1855419"/>
                  </a:lnTo>
                  <a:lnTo>
                    <a:pt x="2079684" y="1855419"/>
                  </a:lnTo>
                  <a:lnTo>
                    <a:pt x="2091123" y="1855419"/>
                  </a:lnTo>
                  <a:lnTo>
                    <a:pt x="2102563" y="1855419"/>
                  </a:lnTo>
                  <a:lnTo>
                    <a:pt x="2114002" y="1855419"/>
                  </a:lnTo>
                  <a:lnTo>
                    <a:pt x="2125442" y="1855419"/>
                  </a:lnTo>
                  <a:lnTo>
                    <a:pt x="2136882" y="1855419"/>
                  </a:lnTo>
                  <a:lnTo>
                    <a:pt x="2148321" y="1855419"/>
                  </a:lnTo>
                  <a:lnTo>
                    <a:pt x="2159760" y="1855419"/>
                  </a:lnTo>
                  <a:lnTo>
                    <a:pt x="2171200" y="1855419"/>
                  </a:lnTo>
                  <a:lnTo>
                    <a:pt x="2182640" y="1855419"/>
                  </a:lnTo>
                  <a:lnTo>
                    <a:pt x="2194079" y="1855419"/>
                  </a:lnTo>
                  <a:lnTo>
                    <a:pt x="2205519" y="1855419"/>
                  </a:lnTo>
                  <a:lnTo>
                    <a:pt x="2216958" y="1855419"/>
                  </a:lnTo>
                  <a:lnTo>
                    <a:pt x="2228393" y="1855419"/>
                  </a:lnTo>
                  <a:lnTo>
                    <a:pt x="2239837" y="1855419"/>
                  </a:lnTo>
                  <a:lnTo>
                    <a:pt x="2251272" y="1855419"/>
                  </a:lnTo>
                  <a:lnTo>
                    <a:pt x="2262716" y="1855419"/>
                  </a:lnTo>
                  <a:lnTo>
                    <a:pt x="2274151" y="1855419"/>
                  </a:lnTo>
                  <a:lnTo>
                    <a:pt x="2285591" y="1855419"/>
                  </a:lnTo>
                  <a:lnTo>
                    <a:pt x="2297030" y="1855419"/>
                  </a:lnTo>
                  <a:lnTo>
                    <a:pt x="2308470" y="1855419"/>
                  </a:lnTo>
                  <a:lnTo>
                    <a:pt x="2319909" y="1855419"/>
                  </a:lnTo>
                  <a:lnTo>
                    <a:pt x="2331349" y="1855419"/>
                  </a:lnTo>
                  <a:lnTo>
                    <a:pt x="2342788" y="1855419"/>
                  </a:lnTo>
                  <a:lnTo>
                    <a:pt x="2354228" y="1855419"/>
                  </a:lnTo>
                  <a:lnTo>
                    <a:pt x="2365667" y="1855419"/>
                  </a:lnTo>
                  <a:lnTo>
                    <a:pt x="2377107" y="1855419"/>
                  </a:lnTo>
                  <a:lnTo>
                    <a:pt x="2388546" y="1855419"/>
                  </a:lnTo>
                  <a:lnTo>
                    <a:pt x="2399986" y="1855419"/>
                  </a:lnTo>
                  <a:lnTo>
                    <a:pt x="2411425" y="1855419"/>
                  </a:lnTo>
                  <a:lnTo>
                    <a:pt x="2422865" y="1855419"/>
                  </a:lnTo>
                  <a:lnTo>
                    <a:pt x="2434304" y="1855419"/>
                  </a:lnTo>
                  <a:lnTo>
                    <a:pt x="2445744" y="1855419"/>
                  </a:lnTo>
                  <a:lnTo>
                    <a:pt x="2457184" y="1855419"/>
                  </a:lnTo>
                  <a:lnTo>
                    <a:pt x="2468623" y="1855419"/>
                  </a:lnTo>
                  <a:lnTo>
                    <a:pt x="2480062" y="1855419"/>
                  </a:lnTo>
                  <a:lnTo>
                    <a:pt x="2491502" y="1855419"/>
                  </a:lnTo>
                  <a:lnTo>
                    <a:pt x="2502942" y="1855419"/>
                  </a:lnTo>
                  <a:lnTo>
                    <a:pt x="2514381" y="1855419"/>
                  </a:lnTo>
                  <a:lnTo>
                    <a:pt x="2525821" y="1855419"/>
                  </a:lnTo>
                  <a:lnTo>
                    <a:pt x="2537260" y="1855419"/>
                  </a:lnTo>
                  <a:lnTo>
                    <a:pt x="2548700" y="1855419"/>
                  </a:lnTo>
                  <a:lnTo>
                    <a:pt x="2560139" y="1855419"/>
                  </a:lnTo>
                  <a:lnTo>
                    <a:pt x="2571579" y="1855419"/>
                  </a:lnTo>
                  <a:lnTo>
                    <a:pt x="2583018" y="1855419"/>
                  </a:lnTo>
                  <a:lnTo>
                    <a:pt x="2594458" y="1855419"/>
                  </a:lnTo>
                  <a:lnTo>
                    <a:pt x="2605897" y="1855419"/>
                  </a:lnTo>
                  <a:lnTo>
                    <a:pt x="2617337" y="1855419"/>
                  </a:lnTo>
                  <a:lnTo>
                    <a:pt x="2628776" y="1855419"/>
                  </a:lnTo>
                  <a:lnTo>
                    <a:pt x="2640216" y="1855419"/>
                  </a:lnTo>
                  <a:lnTo>
                    <a:pt x="2651655" y="1855419"/>
                  </a:lnTo>
                  <a:lnTo>
                    <a:pt x="2663095" y="1855419"/>
                  </a:lnTo>
                  <a:lnTo>
                    <a:pt x="2674535" y="1855419"/>
                  </a:lnTo>
                  <a:lnTo>
                    <a:pt x="2685974" y="1855419"/>
                  </a:lnTo>
                  <a:lnTo>
                    <a:pt x="2697413" y="1855419"/>
                  </a:lnTo>
                  <a:lnTo>
                    <a:pt x="2708853" y="1855419"/>
                  </a:lnTo>
                  <a:lnTo>
                    <a:pt x="2720293" y="1855419"/>
                  </a:lnTo>
                  <a:lnTo>
                    <a:pt x="2731727" y="1855419"/>
                  </a:lnTo>
                  <a:lnTo>
                    <a:pt x="2743172" y="1855419"/>
                  </a:lnTo>
                  <a:lnTo>
                    <a:pt x="2754611" y="1855419"/>
                  </a:lnTo>
                  <a:lnTo>
                    <a:pt x="2766046" y="1855419"/>
                  </a:lnTo>
                  <a:lnTo>
                    <a:pt x="2777490" y="1855419"/>
                  </a:lnTo>
                  <a:lnTo>
                    <a:pt x="2788925" y="1855419"/>
                  </a:lnTo>
                  <a:lnTo>
                    <a:pt x="2800364" y="1855419"/>
                  </a:lnTo>
                  <a:lnTo>
                    <a:pt x="2811804" y="1855419"/>
                  </a:lnTo>
                  <a:lnTo>
                    <a:pt x="2823243" y="1855419"/>
                  </a:lnTo>
                  <a:lnTo>
                    <a:pt x="2834683" y="1855419"/>
                  </a:lnTo>
                  <a:lnTo>
                    <a:pt x="2846123" y="1855419"/>
                  </a:lnTo>
                  <a:lnTo>
                    <a:pt x="2857562" y="1855419"/>
                  </a:lnTo>
                  <a:lnTo>
                    <a:pt x="2869001" y="1855419"/>
                  </a:lnTo>
                  <a:lnTo>
                    <a:pt x="2880441" y="1855419"/>
                  </a:lnTo>
                  <a:lnTo>
                    <a:pt x="2891881" y="1855419"/>
                  </a:lnTo>
                  <a:lnTo>
                    <a:pt x="2903320" y="1855419"/>
                  </a:lnTo>
                  <a:lnTo>
                    <a:pt x="2914760" y="1855419"/>
                  </a:lnTo>
                  <a:lnTo>
                    <a:pt x="2926199" y="1855419"/>
                  </a:lnTo>
                  <a:lnTo>
                    <a:pt x="2937639" y="1855419"/>
                  </a:lnTo>
                  <a:lnTo>
                    <a:pt x="2949078" y="1855419"/>
                  </a:lnTo>
                  <a:lnTo>
                    <a:pt x="2960518" y="1855419"/>
                  </a:lnTo>
                  <a:lnTo>
                    <a:pt x="2971957" y="1855419"/>
                  </a:lnTo>
                  <a:lnTo>
                    <a:pt x="2983397" y="1855419"/>
                  </a:lnTo>
                  <a:lnTo>
                    <a:pt x="2994837" y="1855419"/>
                  </a:lnTo>
                  <a:lnTo>
                    <a:pt x="3006276" y="1855419"/>
                  </a:lnTo>
                  <a:lnTo>
                    <a:pt x="3017715" y="1855419"/>
                  </a:lnTo>
                  <a:lnTo>
                    <a:pt x="3029155" y="1855419"/>
                  </a:lnTo>
                  <a:lnTo>
                    <a:pt x="3040594" y="1855419"/>
                  </a:lnTo>
                  <a:lnTo>
                    <a:pt x="3052034" y="1855419"/>
                  </a:lnTo>
                  <a:lnTo>
                    <a:pt x="3063474" y="1855419"/>
                  </a:lnTo>
                  <a:lnTo>
                    <a:pt x="3074913" y="1855419"/>
                  </a:lnTo>
                  <a:lnTo>
                    <a:pt x="3086352" y="1855419"/>
                  </a:lnTo>
                  <a:lnTo>
                    <a:pt x="3097792" y="1855419"/>
                  </a:lnTo>
                  <a:lnTo>
                    <a:pt x="3109232" y="1855419"/>
                  </a:lnTo>
                  <a:lnTo>
                    <a:pt x="3120671" y="1855419"/>
                  </a:lnTo>
                  <a:lnTo>
                    <a:pt x="3132111" y="1855419"/>
                  </a:lnTo>
                  <a:lnTo>
                    <a:pt x="3143550" y="1855419"/>
                  </a:lnTo>
                  <a:lnTo>
                    <a:pt x="3154990" y="1855419"/>
                  </a:lnTo>
                  <a:lnTo>
                    <a:pt x="3166429" y="1855419"/>
                  </a:lnTo>
                  <a:lnTo>
                    <a:pt x="3177869" y="1855419"/>
                  </a:lnTo>
                  <a:lnTo>
                    <a:pt x="3189308" y="1855419"/>
                  </a:lnTo>
                  <a:lnTo>
                    <a:pt x="3200748" y="1855419"/>
                  </a:lnTo>
                  <a:lnTo>
                    <a:pt x="3212187" y="1855419"/>
                  </a:lnTo>
                  <a:lnTo>
                    <a:pt x="3223627" y="1855419"/>
                  </a:lnTo>
                  <a:lnTo>
                    <a:pt x="3235066" y="1855419"/>
                  </a:lnTo>
                  <a:lnTo>
                    <a:pt x="3246501" y="1855419"/>
                  </a:lnTo>
                  <a:lnTo>
                    <a:pt x="3257945" y="1855419"/>
                  </a:lnTo>
                  <a:lnTo>
                    <a:pt x="3269385" y="1855419"/>
                  </a:lnTo>
                  <a:lnTo>
                    <a:pt x="3280825" y="1855419"/>
                  </a:lnTo>
                  <a:lnTo>
                    <a:pt x="3292264" y="1855419"/>
                  </a:lnTo>
                  <a:lnTo>
                    <a:pt x="3303699" y="1855419"/>
                  </a:lnTo>
                  <a:lnTo>
                    <a:pt x="3315143" y="1855419"/>
                  </a:lnTo>
                  <a:lnTo>
                    <a:pt x="3326578" y="1855419"/>
                  </a:lnTo>
                  <a:lnTo>
                    <a:pt x="3338017" y="1855419"/>
                  </a:lnTo>
                  <a:lnTo>
                    <a:pt x="3349457" y="1855419"/>
                  </a:lnTo>
                  <a:lnTo>
                    <a:pt x="3360896" y="1855419"/>
                  </a:lnTo>
                  <a:lnTo>
                    <a:pt x="3372336" y="1855419"/>
                  </a:lnTo>
                  <a:lnTo>
                    <a:pt x="3383776" y="1855419"/>
                  </a:lnTo>
                  <a:lnTo>
                    <a:pt x="3395215" y="1855419"/>
                  </a:lnTo>
                  <a:lnTo>
                    <a:pt x="3406654" y="1855419"/>
                  </a:lnTo>
                  <a:lnTo>
                    <a:pt x="3418094" y="1855419"/>
                  </a:lnTo>
                  <a:lnTo>
                    <a:pt x="3429534" y="1855419"/>
                  </a:lnTo>
                  <a:lnTo>
                    <a:pt x="3440973" y="1855419"/>
                  </a:lnTo>
                  <a:lnTo>
                    <a:pt x="3452413" y="1855419"/>
                  </a:lnTo>
                  <a:lnTo>
                    <a:pt x="3463852" y="1855419"/>
                  </a:lnTo>
                  <a:lnTo>
                    <a:pt x="3475292" y="1855419"/>
                  </a:lnTo>
                  <a:lnTo>
                    <a:pt x="3486731" y="1855419"/>
                  </a:lnTo>
                  <a:lnTo>
                    <a:pt x="3498171" y="1855419"/>
                  </a:lnTo>
                  <a:lnTo>
                    <a:pt x="3509610" y="1855419"/>
                  </a:lnTo>
                  <a:lnTo>
                    <a:pt x="3521050" y="1855419"/>
                  </a:lnTo>
                  <a:lnTo>
                    <a:pt x="3532489" y="1855419"/>
                  </a:lnTo>
                  <a:lnTo>
                    <a:pt x="3543929" y="1855419"/>
                  </a:lnTo>
                  <a:lnTo>
                    <a:pt x="3555368" y="1855419"/>
                  </a:lnTo>
                  <a:lnTo>
                    <a:pt x="3566808" y="1855419"/>
                  </a:lnTo>
                  <a:lnTo>
                    <a:pt x="3578247" y="1855419"/>
                  </a:lnTo>
                  <a:lnTo>
                    <a:pt x="3589687" y="1855419"/>
                  </a:lnTo>
                  <a:lnTo>
                    <a:pt x="3601127" y="1855419"/>
                  </a:lnTo>
                  <a:lnTo>
                    <a:pt x="3612566" y="1855419"/>
                  </a:lnTo>
                  <a:lnTo>
                    <a:pt x="3624005" y="1855419"/>
                  </a:lnTo>
                  <a:lnTo>
                    <a:pt x="3635445" y="1855419"/>
                  </a:lnTo>
                  <a:lnTo>
                    <a:pt x="3646885" y="1855419"/>
                  </a:lnTo>
                  <a:lnTo>
                    <a:pt x="3658324" y="1855419"/>
                  </a:lnTo>
                  <a:lnTo>
                    <a:pt x="3669764" y="1855419"/>
                  </a:lnTo>
                  <a:lnTo>
                    <a:pt x="3681203" y="1855419"/>
                  </a:lnTo>
                  <a:lnTo>
                    <a:pt x="3692643" y="1855419"/>
                  </a:lnTo>
                  <a:lnTo>
                    <a:pt x="3704082" y="1855419"/>
                  </a:lnTo>
                  <a:lnTo>
                    <a:pt x="3715522" y="1855419"/>
                  </a:lnTo>
                  <a:lnTo>
                    <a:pt x="3726961" y="1855419"/>
                  </a:lnTo>
                  <a:lnTo>
                    <a:pt x="3738401" y="1855419"/>
                  </a:lnTo>
                  <a:lnTo>
                    <a:pt x="3749840" y="1855419"/>
                  </a:lnTo>
                  <a:lnTo>
                    <a:pt x="3761280" y="1855419"/>
                  </a:lnTo>
                  <a:lnTo>
                    <a:pt x="3772719" y="1855419"/>
                  </a:lnTo>
                  <a:lnTo>
                    <a:pt x="3784154" y="1855419"/>
                  </a:lnTo>
                  <a:lnTo>
                    <a:pt x="3795598" y="1855419"/>
                  </a:lnTo>
                  <a:lnTo>
                    <a:pt x="3807033" y="1855419"/>
                  </a:lnTo>
                  <a:lnTo>
                    <a:pt x="3818473" y="1855419"/>
                  </a:lnTo>
                  <a:lnTo>
                    <a:pt x="3829917" y="1855419"/>
                  </a:lnTo>
                  <a:lnTo>
                    <a:pt x="3841352" y="1855419"/>
                  </a:lnTo>
                  <a:lnTo>
                    <a:pt x="3852791" y="1855419"/>
                  </a:lnTo>
                  <a:lnTo>
                    <a:pt x="3864231" y="1855419"/>
                  </a:lnTo>
                  <a:lnTo>
                    <a:pt x="3875670" y="1855419"/>
                  </a:lnTo>
                  <a:lnTo>
                    <a:pt x="3887110" y="1855419"/>
                  </a:lnTo>
                  <a:lnTo>
                    <a:pt x="3898549" y="1855419"/>
                  </a:lnTo>
                  <a:lnTo>
                    <a:pt x="3909989" y="1855419"/>
                  </a:lnTo>
                  <a:lnTo>
                    <a:pt x="3921447" y="1855419"/>
                  </a:lnTo>
                  <a:lnTo>
                    <a:pt x="3932878" y="1855419"/>
                  </a:lnTo>
                  <a:lnTo>
                    <a:pt x="3944307" y="1855419"/>
                  </a:lnTo>
                  <a:lnTo>
                    <a:pt x="3955737" y="1855419"/>
                  </a:lnTo>
                  <a:lnTo>
                    <a:pt x="3967167" y="1855419"/>
                  </a:lnTo>
                  <a:lnTo>
                    <a:pt x="3978645" y="1855419"/>
                  </a:lnTo>
                  <a:lnTo>
                    <a:pt x="3990075" y="1855419"/>
                  </a:lnTo>
                  <a:lnTo>
                    <a:pt x="4001505" y="1855419"/>
                  </a:lnTo>
                  <a:lnTo>
                    <a:pt x="4012935" y="1855419"/>
                  </a:lnTo>
                  <a:lnTo>
                    <a:pt x="4024365" y="1855419"/>
                  </a:lnTo>
                  <a:lnTo>
                    <a:pt x="4035843" y="1855419"/>
                  </a:lnTo>
                  <a:lnTo>
                    <a:pt x="4047273" y="1855419"/>
                  </a:lnTo>
                  <a:lnTo>
                    <a:pt x="4058702" y="1855419"/>
                  </a:lnTo>
                  <a:lnTo>
                    <a:pt x="4070133" y="1855419"/>
                  </a:lnTo>
                  <a:lnTo>
                    <a:pt x="4081563" y="1855419"/>
                  </a:lnTo>
                  <a:lnTo>
                    <a:pt x="4093040" y="1855419"/>
                  </a:lnTo>
                  <a:lnTo>
                    <a:pt x="4104471" y="1855419"/>
                  </a:lnTo>
                  <a:lnTo>
                    <a:pt x="4115900" y="1855419"/>
                  </a:lnTo>
                  <a:lnTo>
                    <a:pt x="4127330" y="1855419"/>
                  </a:lnTo>
                  <a:lnTo>
                    <a:pt x="4138760" y="1855419"/>
                  </a:lnTo>
                  <a:lnTo>
                    <a:pt x="4150238" y="1855419"/>
                  </a:lnTo>
                  <a:lnTo>
                    <a:pt x="4161668" y="1855419"/>
                  </a:lnTo>
                  <a:lnTo>
                    <a:pt x="4173098" y="1855419"/>
                  </a:lnTo>
                  <a:lnTo>
                    <a:pt x="4184528" y="1855419"/>
                  </a:lnTo>
                  <a:lnTo>
                    <a:pt x="4195958" y="1855419"/>
                  </a:lnTo>
                  <a:lnTo>
                    <a:pt x="4207436" y="1855419"/>
                  </a:lnTo>
                  <a:lnTo>
                    <a:pt x="4218865" y="1855419"/>
                  </a:lnTo>
                  <a:lnTo>
                    <a:pt x="4230296" y="1855419"/>
                  </a:lnTo>
                  <a:lnTo>
                    <a:pt x="4241726" y="1855419"/>
                  </a:lnTo>
                  <a:lnTo>
                    <a:pt x="4253156" y="1855419"/>
                  </a:lnTo>
                  <a:lnTo>
                    <a:pt x="4264634" y="1855419"/>
                  </a:lnTo>
                  <a:lnTo>
                    <a:pt x="4276063" y="1855419"/>
                  </a:lnTo>
                  <a:lnTo>
                    <a:pt x="4287493" y="1855419"/>
                  </a:lnTo>
                  <a:lnTo>
                    <a:pt x="4298923" y="1855419"/>
                  </a:lnTo>
                  <a:lnTo>
                    <a:pt x="4310353" y="1855419"/>
                  </a:lnTo>
                  <a:lnTo>
                    <a:pt x="4321831" y="1855419"/>
                  </a:lnTo>
                  <a:lnTo>
                    <a:pt x="4333261" y="1855419"/>
                  </a:lnTo>
                  <a:lnTo>
                    <a:pt x="4344691" y="1855419"/>
                  </a:lnTo>
                  <a:lnTo>
                    <a:pt x="4356121" y="1855419"/>
                  </a:lnTo>
                  <a:lnTo>
                    <a:pt x="4367551" y="1855419"/>
                  </a:lnTo>
                  <a:lnTo>
                    <a:pt x="4379028" y="1855419"/>
                  </a:lnTo>
                  <a:lnTo>
                    <a:pt x="4390458" y="1855419"/>
                  </a:lnTo>
                  <a:lnTo>
                    <a:pt x="4401889" y="1855419"/>
                  </a:lnTo>
                  <a:lnTo>
                    <a:pt x="4413319" y="1855419"/>
                  </a:lnTo>
                  <a:lnTo>
                    <a:pt x="4424749" y="1855419"/>
                  </a:lnTo>
                  <a:lnTo>
                    <a:pt x="4436226" y="1855419"/>
                  </a:lnTo>
                  <a:lnTo>
                    <a:pt x="4447656" y="1855419"/>
                  </a:lnTo>
                  <a:lnTo>
                    <a:pt x="4459086" y="1855419"/>
                  </a:lnTo>
                  <a:lnTo>
                    <a:pt x="4470516" y="1855419"/>
                  </a:lnTo>
                  <a:lnTo>
                    <a:pt x="4481946" y="1855419"/>
                  </a:lnTo>
                  <a:lnTo>
                    <a:pt x="4493424" y="1855419"/>
                  </a:lnTo>
                  <a:lnTo>
                    <a:pt x="4504854" y="1855419"/>
                  </a:lnTo>
                  <a:lnTo>
                    <a:pt x="4516284" y="1855419"/>
                  </a:lnTo>
                  <a:lnTo>
                    <a:pt x="4527714" y="1855419"/>
                  </a:lnTo>
                  <a:lnTo>
                    <a:pt x="4539144" y="1855419"/>
                  </a:lnTo>
                  <a:lnTo>
                    <a:pt x="4550621" y="1855419"/>
                  </a:lnTo>
                  <a:lnTo>
                    <a:pt x="4562051" y="1855419"/>
                  </a:lnTo>
                  <a:lnTo>
                    <a:pt x="4573482" y="1855419"/>
                  </a:lnTo>
                  <a:lnTo>
                    <a:pt x="4584912" y="1855419"/>
                  </a:lnTo>
                  <a:lnTo>
                    <a:pt x="4596341" y="1855419"/>
                  </a:lnTo>
                  <a:lnTo>
                    <a:pt x="4607771" y="1855419"/>
                  </a:lnTo>
                  <a:lnTo>
                    <a:pt x="4619249" y="1855419"/>
                  </a:lnTo>
                  <a:lnTo>
                    <a:pt x="4630679" y="1855419"/>
                  </a:lnTo>
                  <a:lnTo>
                    <a:pt x="4642109" y="1855419"/>
                  </a:lnTo>
                  <a:lnTo>
                    <a:pt x="4653539" y="1855419"/>
                  </a:lnTo>
                  <a:lnTo>
                    <a:pt x="4664969" y="1855419"/>
                  </a:lnTo>
                  <a:lnTo>
                    <a:pt x="4676447" y="1855419"/>
                  </a:lnTo>
                  <a:lnTo>
                    <a:pt x="4687877" y="1855419"/>
                  </a:lnTo>
                  <a:lnTo>
                    <a:pt x="4699306" y="1855419"/>
                  </a:lnTo>
                  <a:lnTo>
                    <a:pt x="4710737" y="1855419"/>
                  </a:lnTo>
                  <a:lnTo>
                    <a:pt x="4722167" y="1855419"/>
                  </a:lnTo>
                  <a:lnTo>
                    <a:pt x="4733644" y="1855419"/>
                  </a:lnTo>
                  <a:lnTo>
                    <a:pt x="4745075" y="1855419"/>
                  </a:lnTo>
                  <a:lnTo>
                    <a:pt x="4756504" y="1855419"/>
                  </a:lnTo>
                  <a:lnTo>
                    <a:pt x="4767934" y="1855419"/>
                  </a:lnTo>
                  <a:lnTo>
                    <a:pt x="4779364" y="1855419"/>
                  </a:lnTo>
                  <a:lnTo>
                    <a:pt x="4790842" y="1855419"/>
                  </a:lnTo>
                  <a:lnTo>
                    <a:pt x="4802272" y="1855419"/>
                  </a:lnTo>
                  <a:lnTo>
                    <a:pt x="4813702" y="1855419"/>
                  </a:lnTo>
                  <a:lnTo>
                    <a:pt x="4825132" y="1855419"/>
                  </a:lnTo>
                  <a:lnTo>
                    <a:pt x="4836562" y="1855419"/>
                  </a:lnTo>
                  <a:lnTo>
                    <a:pt x="4848040" y="1855419"/>
                  </a:lnTo>
                  <a:lnTo>
                    <a:pt x="4859469" y="1855419"/>
                  </a:lnTo>
                  <a:lnTo>
                    <a:pt x="4870899" y="1855419"/>
                  </a:lnTo>
                  <a:lnTo>
                    <a:pt x="4882330" y="1855419"/>
                  </a:lnTo>
                  <a:lnTo>
                    <a:pt x="4893760" y="1855419"/>
                  </a:lnTo>
                  <a:lnTo>
                    <a:pt x="4905237" y="1855419"/>
                  </a:lnTo>
                  <a:lnTo>
                    <a:pt x="4916667" y="1855419"/>
                  </a:lnTo>
                  <a:lnTo>
                    <a:pt x="4928097" y="1855419"/>
                  </a:lnTo>
                  <a:lnTo>
                    <a:pt x="4939527" y="1855419"/>
                  </a:lnTo>
                  <a:lnTo>
                    <a:pt x="4950957" y="1855419"/>
                  </a:lnTo>
                  <a:lnTo>
                    <a:pt x="4962435" y="1855419"/>
                  </a:lnTo>
                  <a:lnTo>
                    <a:pt x="4973865" y="1855419"/>
                  </a:lnTo>
                  <a:lnTo>
                    <a:pt x="4985295" y="1855419"/>
                  </a:lnTo>
                  <a:lnTo>
                    <a:pt x="4996725" y="1855419"/>
                  </a:lnTo>
                  <a:lnTo>
                    <a:pt x="5008155" y="1855419"/>
                  </a:lnTo>
                  <a:lnTo>
                    <a:pt x="5019632" y="1855419"/>
                  </a:lnTo>
                  <a:lnTo>
                    <a:pt x="5031062" y="1855419"/>
                  </a:lnTo>
                  <a:lnTo>
                    <a:pt x="5042492" y="1855419"/>
                  </a:lnTo>
                  <a:lnTo>
                    <a:pt x="5053923" y="1855419"/>
                  </a:lnTo>
                  <a:lnTo>
                    <a:pt x="5065353" y="1855419"/>
                  </a:lnTo>
                  <a:lnTo>
                    <a:pt x="5076830" y="1855419"/>
                  </a:lnTo>
                  <a:lnTo>
                    <a:pt x="5088260" y="1855419"/>
                  </a:lnTo>
                  <a:lnTo>
                    <a:pt x="5099690" y="1855419"/>
                  </a:lnTo>
                  <a:lnTo>
                    <a:pt x="5111120" y="1855419"/>
                  </a:lnTo>
                  <a:lnTo>
                    <a:pt x="5122550" y="1855419"/>
                  </a:lnTo>
                  <a:lnTo>
                    <a:pt x="5134028" y="1855419"/>
                  </a:lnTo>
                  <a:lnTo>
                    <a:pt x="5145458" y="1855419"/>
                  </a:lnTo>
                  <a:lnTo>
                    <a:pt x="5156888" y="1855419"/>
                  </a:lnTo>
                  <a:lnTo>
                    <a:pt x="5168318" y="1855419"/>
                  </a:lnTo>
                  <a:lnTo>
                    <a:pt x="5179747" y="1855419"/>
                  </a:lnTo>
                  <a:lnTo>
                    <a:pt x="5191225" y="1855419"/>
                  </a:lnTo>
                  <a:lnTo>
                    <a:pt x="5202655" y="1855419"/>
                  </a:lnTo>
                  <a:lnTo>
                    <a:pt x="5214085" y="1855419"/>
                  </a:lnTo>
                  <a:lnTo>
                    <a:pt x="5225515" y="1855419"/>
                  </a:lnTo>
                  <a:lnTo>
                    <a:pt x="5236945" y="1855419"/>
                  </a:lnTo>
                  <a:lnTo>
                    <a:pt x="5248423" y="1855419"/>
                  </a:lnTo>
                  <a:lnTo>
                    <a:pt x="5259853" y="1855419"/>
                  </a:lnTo>
                  <a:lnTo>
                    <a:pt x="5271283" y="1855419"/>
                  </a:lnTo>
                  <a:lnTo>
                    <a:pt x="5282713" y="1855419"/>
                  </a:lnTo>
                  <a:lnTo>
                    <a:pt x="5294143" y="1855419"/>
                  </a:lnTo>
                  <a:lnTo>
                    <a:pt x="5305621" y="1855419"/>
                  </a:lnTo>
                  <a:lnTo>
                    <a:pt x="5317051" y="1855419"/>
                  </a:lnTo>
                  <a:lnTo>
                    <a:pt x="5328481" y="1855419"/>
                  </a:lnTo>
                  <a:lnTo>
                    <a:pt x="5339910" y="1855419"/>
                  </a:lnTo>
                  <a:lnTo>
                    <a:pt x="5351340" y="1855419"/>
                  </a:lnTo>
                  <a:lnTo>
                    <a:pt x="5362818" y="1855419"/>
                  </a:lnTo>
                  <a:lnTo>
                    <a:pt x="5374248" y="1855419"/>
                  </a:lnTo>
                  <a:lnTo>
                    <a:pt x="5385678" y="1855419"/>
                  </a:lnTo>
                  <a:lnTo>
                    <a:pt x="5397108" y="1855419"/>
                  </a:lnTo>
                  <a:lnTo>
                    <a:pt x="5408538" y="1855419"/>
                  </a:lnTo>
                  <a:lnTo>
                    <a:pt x="5420016" y="1855419"/>
                  </a:lnTo>
                  <a:lnTo>
                    <a:pt x="5431446" y="1855419"/>
                  </a:lnTo>
                  <a:lnTo>
                    <a:pt x="5442876" y="1855419"/>
                  </a:lnTo>
                  <a:lnTo>
                    <a:pt x="5454306" y="1855419"/>
                  </a:lnTo>
                  <a:lnTo>
                    <a:pt x="5465736" y="1855419"/>
                  </a:lnTo>
                  <a:lnTo>
                    <a:pt x="5477214" y="1855419"/>
                  </a:lnTo>
                  <a:lnTo>
                    <a:pt x="5488643" y="1855419"/>
                  </a:lnTo>
                  <a:lnTo>
                    <a:pt x="5500073" y="1855419"/>
                  </a:lnTo>
                  <a:lnTo>
                    <a:pt x="5511503" y="1855419"/>
                  </a:lnTo>
                  <a:lnTo>
                    <a:pt x="5522933" y="1855419"/>
                  </a:lnTo>
                  <a:lnTo>
                    <a:pt x="5534411" y="1855419"/>
                  </a:lnTo>
                  <a:lnTo>
                    <a:pt x="5545841" y="1855419"/>
                  </a:lnTo>
                  <a:lnTo>
                    <a:pt x="5557271" y="1855419"/>
                  </a:lnTo>
                  <a:lnTo>
                    <a:pt x="5568701" y="1855419"/>
                  </a:lnTo>
                  <a:lnTo>
                    <a:pt x="5580131" y="1855419"/>
                  </a:lnTo>
                  <a:lnTo>
                    <a:pt x="5591609" y="1855419"/>
                  </a:lnTo>
                  <a:lnTo>
                    <a:pt x="5603038" y="1855419"/>
                  </a:lnTo>
                  <a:lnTo>
                    <a:pt x="5614469" y="1855419"/>
                  </a:lnTo>
                  <a:lnTo>
                    <a:pt x="5625899" y="1855419"/>
                  </a:lnTo>
                  <a:lnTo>
                    <a:pt x="5637329" y="1855419"/>
                  </a:lnTo>
                  <a:lnTo>
                    <a:pt x="5648759" y="1855419"/>
                  </a:lnTo>
                  <a:lnTo>
                    <a:pt x="5660236" y="1855419"/>
                  </a:lnTo>
                  <a:lnTo>
                    <a:pt x="5671666" y="1855419"/>
                  </a:lnTo>
                  <a:lnTo>
                    <a:pt x="5683096" y="1855419"/>
                  </a:lnTo>
                  <a:lnTo>
                    <a:pt x="5694526" y="1855419"/>
                  </a:lnTo>
                  <a:lnTo>
                    <a:pt x="5705956" y="1855419"/>
                  </a:lnTo>
                  <a:lnTo>
                    <a:pt x="5717434" y="1855419"/>
                  </a:lnTo>
                  <a:lnTo>
                    <a:pt x="5728864" y="1855419"/>
                  </a:lnTo>
                  <a:lnTo>
                    <a:pt x="5740294" y="1855419"/>
                  </a:lnTo>
                  <a:lnTo>
                    <a:pt x="5751724" y="1855419"/>
                  </a:lnTo>
                  <a:lnTo>
                    <a:pt x="5763154" y="1855419"/>
                  </a:lnTo>
                  <a:lnTo>
                    <a:pt x="5774631" y="1855419"/>
                  </a:lnTo>
                  <a:lnTo>
                    <a:pt x="5786062" y="1855419"/>
                  </a:lnTo>
                  <a:lnTo>
                    <a:pt x="5797492" y="1855419"/>
                  </a:lnTo>
                  <a:lnTo>
                    <a:pt x="5808921" y="1855419"/>
                  </a:lnTo>
                  <a:lnTo>
                    <a:pt x="5820351" y="1855419"/>
                  </a:lnTo>
                  <a:lnTo>
                    <a:pt x="5831829" y="1855419"/>
                  </a:lnTo>
                  <a:lnTo>
                    <a:pt x="5843259" y="1855419"/>
                  </a:lnTo>
                  <a:lnTo>
                    <a:pt x="5854689" y="1855419"/>
                  </a:lnTo>
                  <a:lnTo>
                    <a:pt x="5866119" y="1855419"/>
                  </a:lnTo>
                  <a:lnTo>
                    <a:pt x="5877549" y="1855419"/>
                  </a:lnTo>
                  <a:lnTo>
                    <a:pt x="5889027" y="1855419"/>
                  </a:lnTo>
                  <a:lnTo>
                    <a:pt x="5900457" y="1855419"/>
                  </a:lnTo>
                  <a:lnTo>
                    <a:pt x="5911887" y="1855419"/>
                  </a:lnTo>
                  <a:lnTo>
                    <a:pt x="5923317" y="1855419"/>
                  </a:lnTo>
                  <a:lnTo>
                    <a:pt x="5934747" y="1855419"/>
                  </a:lnTo>
                  <a:lnTo>
                    <a:pt x="5946225" y="1855419"/>
                  </a:lnTo>
                  <a:lnTo>
                    <a:pt x="5957655" y="1855419"/>
                  </a:lnTo>
                  <a:lnTo>
                    <a:pt x="5969084" y="1855419"/>
                  </a:lnTo>
                  <a:lnTo>
                    <a:pt x="5980514" y="1855419"/>
                  </a:lnTo>
                  <a:lnTo>
                    <a:pt x="5991944" y="1855419"/>
                  </a:lnTo>
                  <a:lnTo>
                    <a:pt x="6003422" y="1855419"/>
                  </a:lnTo>
                  <a:lnTo>
                    <a:pt x="6014852" y="1855419"/>
                  </a:lnTo>
                  <a:lnTo>
                    <a:pt x="6026282" y="1855419"/>
                  </a:lnTo>
                  <a:lnTo>
                    <a:pt x="6037712" y="1855419"/>
                  </a:lnTo>
                  <a:lnTo>
                    <a:pt x="6049142" y="1855419"/>
                  </a:lnTo>
                  <a:lnTo>
                    <a:pt x="6060620" y="1855419"/>
                  </a:lnTo>
                  <a:lnTo>
                    <a:pt x="6072049" y="1855419"/>
                  </a:lnTo>
                  <a:lnTo>
                    <a:pt x="6083480" y="1855419"/>
                  </a:lnTo>
                  <a:lnTo>
                    <a:pt x="6094910" y="1855419"/>
                  </a:lnTo>
                  <a:lnTo>
                    <a:pt x="6106340" y="1855419"/>
                  </a:lnTo>
                  <a:lnTo>
                    <a:pt x="6117818" y="1855419"/>
                  </a:lnTo>
                  <a:lnTo>
                    <a:pt x="6129247" y="1855419"/>
                  </a:lnTo>
                  <a:lnTo>
                    <a:pt x="6140677" y="1855419"/>
                  </a:lnTo>
                  <a:lnTo>
                    <a:pt x="6152107" y="1855419"/>
                  </a:lnTo>
                  <a:lnTo>
                    <a:pt x="6163537" y="1855419"/>
                  </a:lnTo>
                  <a:lnTo>
                    <a:pt x="6175015" y="1855419"/>
                  </a:lnTo>
                  <a:lnTo>
                    <a:pt x="6186445" y="1855419"/>
                  </a:lnTo>
                  <a:lnTo>
                    <a:pt x="6197875" y="1855419"/>
                  </a:lnTo>
                  <a:lnTo>
                    <a:pt x="6209305" y="1855419"/>
                  </a:lnTo>
                  <a:lnTo>
                    <a:pt x="6220735" y="1855419"/>
                  </a:lnTo>
                  <a:lnTo>
                    <a:pt x="6232212" y="1855419"/>
                  </a:lnTo>
                  <a:lnTo>
                    <a:pt x="6243642" y="1855419"/>
                  </a:lnTo>
                  <a:lnTo>
                    <a:pt x="6255073" y="1855419"/>
                  </a:lnTo>
                  <a:lnTo>
                    <a:pt x="6266503" y="1855419"/>
                  </a:lnTo>
                  <a:lnTo>
                    <a:pt x="6277933" y="1855419"/>
                  </a:lnTo>
                  <a:lnTo>
                    <a:pt x="6289410" y="1855419"/>
                  </a:lnTo>
                  <a:lnTo>
                    <a:pt x="6300840" y="1855419"/>
                  </a:lnTo>
                  <a:lnTo>
                    <a:pt x="6312270" y="1855419"/>
                  </a:lnTo>
                  <a:lnTo>
                    <a:pt x="6323700" y="1855419"/>
                  </a:lnTo>
                  <a:lnTo>
                    <a:pt x="6335130" y="1855419"/>
                  </a:lnTo>
                  <a:lnTo>
                    <a:pt x="6346608" y="1855419"/>
                  </a:lnTo>
                  <a:lnTo>
                    <a:pt x="6358038" y="1855419"/>
                  </a:lnTo>
                  <a:lnTo>
                    <a:pt x="6369468" y="1855419"/>
                  </a:lnTo>
                  <a:lnTo>
                    <a:pt x="6380898" y="1855419"/>
                  </a:lnTo>
                  <a:lnTo>
                    <a:pt x="6392328" y="1855419"/>
                  </a:lnTo>
                  <a:lnTo>
                    <a:pt x="6403805" y="1855419"/>
                  </a:lnTo>
                  <a:lnTo>
                    <a:pt x="6415235" y="1855419"/>
                  </a:lnTo>
                  <a:lnTo>
                    <a:pt x="6426666" y="1855419"/>
                  </a:lnTo>
                  <a:lnTo>
                    <a:pt x="6438096" y="1855419"/>
                  </a:lnTo>
                  <a:lnTo>
                    <a:pt x="6449525" y="1855419"/>
                  </a:lnTo>
                  <a:lnTo>
                    <a:pt x="6461003" y="1855419"/>
                  </a:lnTo>
                  <a:lnTo>
                    <a:pt x="6472433" y="1855419"/>
                  </a:lnTo>
                  <a:lnTo>
                    <a:pt x="6483863" y="1855419"/>
                  </a:lnTo>
                  <a:lnTo>
                    <a:pt x="6495293" y="1855419"/>
                  </a:lnTo>
                  <a:lnTo>
                    <a:pt x="6506723" y="1855419"/>
                  </a:lnTo>
                  <a:lnTo>
                    <a:pt x="6518201" y="1597011"/>
                  </a:lnTo>
                  <a:lnTo>
                    <a:pt x="6529631" y="219345"/>
                  </a:lnTo>
                  <a:lnTo>
                    <a:pt x="6541061" y="605453"/>
                  </a:lnTo>
                  <a:lnTo>
                    <a:pt x="6552490" y="476251"/>
                  </a:lnTo>
                  <a:lnTo>
                    <a:pt x="6563921" y="575407"/>
                  </a:lnTo>
                  <a:lnTo>
                    <a:pt x="6575398" y="706109"/>
                  </a:lnTo>
                  <a:lnTo>
                    <a:pt x="6586828" y="476251"/>
                  </a:lnTo>
                  <a:lnTo>
                    <a:pt x="6598259" y="0"/>
                  </a:lnTo>
                  <a:lnTo>
                    <a:pt x="6609688" y="222350"/>
                  </a:lnTo>
                  <a:lnTo>
                    <a:pt x="6621118" y="386107"/>
                  </a:lnTo>
                  <a:lnTo>
                    <a:pt x="6632596" y="519819"/>
                  </a:lnTo>
                  <a:lnTo>
                    <a:pt x="6644026" y="811274"/>
                  </a:lnTo>
                  <a:lnTo>
                    <a:pt x="6655456" y="920950"/>
                  </a:lnTo>
                  <a:lnTo>
                    <a:pt x="6666886" y="426669"/>
                  </a:lnTo>
                  <a:lnTo>
                    <a:pt x="6678316" y="928460"/>
                  </a:lnTo>
                  <a:lnTo>
                    <a:pt x="6689794" y="1852414"/>
                  </a:lnTo>
                  <a:lnTo>
                    <a:pt x="6701224" y="1853919"/>
                  </a:lnTo>
                  <a:lnTo>
                    <a:pt x="6712653" y="1853919"/>
                  </a:lnTo>
                  <a:lnTo>
                    <a:pt x="6724083" y="1855419"/>
                  </a:lnTo>
                  <a:lnTo>
                    <a:pt x="6735514" y="1855419"/>
                  </a:lnTo>
                  <a:lnTo>
                    <a:pt x="6746944" y="1855419"/>
                  </a:lnTo>
                  <a:lnTo>
                    <a:pt x="6758421" y="1855419"/>
                  </a:lnTo>
                  <a:lnTo>
                    <a:pt x="6769851" y="1855419"/>
                  </a:lnTo>
                  <a:lnTo>
                    <a:pt x="6781281" y="1855419"/>
                  </a:lnTo>
                  <a:lnTo>
                    <a:pt x="6792711" y="1855419"/>
                  </a:lnTo>
                  <a:lnTo>
                    <a:pt x="6804141" y="1855419"/>
                  </a:lnTo>
                  <a:lnTo>
                    <a:pt x="6815619" y="1855419"/>
                  </a:lnTo>
                  <a:lnTo>
                    <a:pt x="6827049" y="1855419"/>
                  </a:lnTo>
                  <a:lnTo>
                    <a:pt x="6838479" y="1855419"/>
                  </a:lnTo>
                  <a:lnTo>
                    <a:pt x="6849909" y="1855419"/>
                  </a:lnTo>
                  <a:lnTo>
                    <a:pt x="6861339" y="1855419"/>
                  </a:lnTo>
                  <a:lnTo>
                    <a:pt x="6872816" y="1855419"/>
                  </a:lnTo>
                  <a:lnTo>
                    <a:pt x="6884246" y="1855419"/>
                  </a:lnTo>
                  <a:lnTo>
                    <a:pt x="6895676" y="1855419"/>
                  </a:lnTo>
                  <a:lnTo>
                    <a:pt x="6907107" y="1855419"/>
                  </a:lnTo>
                  <a:lnTo>
                    <a:pt x="6918537" y="1855419"/>
                  </a:lnTo>
                  <a:lnTo>
                    <a:pt x="6930014" y="1855419"/>
                  </a:lnTo>
                  <a:lnTo>
                    <a:pt x="6941444" y="1855419"/>
                  </a:lnTo>
                  <a:lnTo>
                    <a:pt x="6952874" y="1855419"/>
                  </a:lnTo>
                  <a:lnTo>
                    <a:pt x="6964304" y="1855419"/>
                  </a:lnTo>
                  <a:lnTo>
                    <a:pt x="6975734" y="1855419"/>
                  </a:lnTo>
                  <a:lnTo>
                    <a:pt x="6987212" y="1855419"/>
                  </a:lnTo>
                  <a:lnTo>
                    <a:pt x="6998642" y="1855419"/>
                  </a:lnTo>
                  <a:lnTo>
                    <a:pt x="7010072" y="1855419"/>
                  </a:lnTo>
                  <a:lnTo>
                    <a:pt x="7021502" y="1855419"/>
                  </a:lnTo>
                  <a:lnTo>
                    <a:pt x="7032931" y="1855419"/>
                  </a:lnTo>
                  <a:lnTo>
                    <a:pt x="7044409" y="1855419"/>
                  </a:lnTo>
                  <a:lnTo>
                    <a:pt x="7055839" y="1855419"/>
                  </a:lnTo>
                  <a:lnTo>
                    <a:pt x="7067269" y="1855419"/>
                  </a:lnTo>
                  <a:lnTo>
                    <a:pt x="7078700" y="1855419"/>
                  </a:lnTo>
                  <a:lnTo>
                    <a:pt x="7090129" y="1855419"/>
                  </a:lnTo>
                  <a:lnTo>
                    <a:pt x="7101607" y="1855419"/>
                  </a:lnTo>
                  <a:lnTo>
                    <a:pt x="7113037" y="1855419"/>
                  </a:lnTo>
                  <a:lnTo>
                    <a:pt x="7124467" y="1855419"/>
                  </a:lnTo>
                  <a:lnTo>
                    <a:pt x="7135897" y="1855419"/>
                  </a:lnTo>
                  <a:lnTo>
                    <a:pt x="7147327" y="1855419"/>
                  </a:lnTo>
                  <a:lnTo>
                    <a:pt x="7158805" y="1855419"/>
                  </a:lnTo>
                  <a:lnTo>
                    <a:pt x="7170235" y="1855419"/>
                  </a:lnTo>
                  <a:lnTo>
                    <a:pt x="7181665" y="1855419"/>
                  </a:lnTo>
                  <a:lnTo>
                    <a:pt x="7193094" y="1855419"/>
                  </a:lnTo>
                  <a:lnTo>
                    <a:pt x="7204524" y="1855419"/>
                  </a:lnTo>
                  <a:lnTo>
                    <a:pt x="7216002" y="1855419"/>
                  </a:lnTo>
                  <a:lnTo>
                    <a:pt x="7227432" y="1855419"/>
                  </a:lnTo>
                  <a:lnTo>
                    <a:pt x="7238862" y="1855419"/>
                  </a:lnTo>
                  <a:lnTo>
                    <a:pt x="7250292" y="1855419"/>
                  </a:lnTo>
                  <a:lnTo>
                    <a:pt x="7261722" y="1855419"/>
                  </a:lnTo>
                  <a:lnTo>
                    <a:pt x="7273200" y="1855419"/>
                  </a:lnTo>
                  <a:lnTo>
                    <a:pt x="7284630" y="1855419"/>
                  </a:lnTo>
                  <a:lnTo>
                    <a:pt x="7296060" y="1855419"/>
                  </a:lnTo>
                  <a:lnTo>
                    <a:pt x="7307490" y="1855419"/>
                  </a:lnTo>
                  <a:lnTo>
                    <a:pt x="7318920" y="1855419"/>
                  </a:lnTo>
                  <a:lnTo>
                    <a:pt x="7330398" y="1855419"/>
                  </a:lnTo>
                  <a:lnTo>
                    <a:pt x="7341828" y="1855419"/>
                  </a:lnTo>
                  <a:lnTo>
                    <a:pt x="7353257" y="1855419"/>
                  </a:lnTo>
                  <a:lnTo>
                    <a:pt x="7364687" y="1855419"/>
                  </a:lnTo>
                  <a:lnTo>
                    <a:pt x="7376117" y="1855419"/>
                  </a:lnTo>
                  <a:lnTo>
                    <a:pt x="7387595" y="1855419"/>
                  </a:lnTo>
                  <a:lnTo>
                    <a:pt x="7399025" y="1855419"/>
                  </a:lnTo>
                  <a:lnTo>
                    <a:pt x="7410455" y="1855419"/>
                  </a:lnTo>
                  <a:lnTo>
                    <a:pt x="7421885" y="1855419"/>
                  </a:lnTo>
                  <a:lnTo>
                    <a:pt x="7433315" y="1855419"/>
                  </a:lnTo>
                  <a:lnTo>
                    <a:pt x="7444793" y="1855419"/>
                  </a:lnTo>
                  <a:lnTo>
                    <a:pt x="7456222" y="1855419"/>
                  </a:lnTo>
                  <a:lnTo>
                    <a:pt x="7467653" y="1855419"/>
                  </a:lnTo>
                  <a:lnTo>
                    <a:pt x="7479083" y="1855419"/>
                  </a:lnTo>
                  <a:lnTo>
                    <a:pt x="7490513" y="1855419"/>
                  </a:lnTo>
                  <a:lnTo>
                    <a:pt x="7501990" y="1855419"/>
                  </a:lnTo>
                  <a:lnTo>
                    <a:pt x="7513420" y="1855419"/>
                  </a:lnTo>
                  <a:lnTo>
                    <a:pt x="7524850" y="1855419"/>
                  </a:lnTo>
                  <a:lnTo>
                    <a:pt x="7536280" y="1855419"/>
                  </a:lnTo>
                  <a:lnTo>
                    <a:pt x="7547710" y="1855419"/>
                  </a:lnTo>
                  <a:lnTo>
                    <a:pt x="7559188" y="1855419"/>
                  </a:lnTo>
                  <a:lnTo>
                    <a:pt x="7570618" y="1855419"/>
                  </a:lnTo>
                  <a:lnTo>
                    <a:pt x="7582048" y="1855419"/>
                  </a:lnTo>
                  <a:lnTo>
                    <a:pt x="7593478" y="1855419"/>
                  </a:lnTo>
                  <a:lnTo>
                    <a:pt x="7604908" y="1855419"/>
                  </a:lnTo>
                  <a:lnTo>
                    <a:pt x="7616385" y="1855419"/>
                  </a:lnTo>
                  <a:lnTo>
                    <a:pt x="7627815" y="1855419"/>
                  </a:lnTo>
                  <a:lnTo>
                    <a:pt x="7639246" y="1855419"/>
                  </a:lnTo>
                  <a:lnTo>
                    <a:pt x="7650676" y="1855419"/>
                  </a:lnTo>
                  <a:lnTo>
                    <a:pt x="7662106" y="1855419"/>
                  </a:lnTo>
                  <a:lnTo>
                    <a:pt x="7673583" y="1855419"/>
                  </a:lnTo>
                  <a:lnTo>
                    <a:pt x="7685013" y="1855419"/>
                  </a:lnTo>
                  <a:lnTo>
                    <a:pt x="7696443" y="1855419"/>
                  </a:lnTo>
                  <a:lnTo>
                    <a:pt x="7707873" y="1855419"/>
                  </a:lnTo>
                  <a:lnTo>
                    <a:pt x="7719303" y="1855419"/>
                  </a:lnTo>
                  <a:lnTo>
                    <a:pt x="7730733" y="1855419"/>
                  </a:lnTo>
                  <a:lnTo>
                    <a:pt x="7742211" y="1855419"/>
                  </a:lnTo>
                  <a:lnTo>
                    <a:pt x="7753641" y="1855419"/>
                  </a:lnTo>
                  <a:lnTo>
                    <a:pt x="7765071" y="1855419"/>
                  </a:lnTo>
                  <a:lnTo>
                    <a:pt x="7776501" y="1855419"/>
                  </a:lnTo>
                  <a:lnTo>
                    <a:pt x="7787931" y="1855419"/>
                  </a:lnTo>
                  <a:lnTo>
                    <a:pt x="7799408" y="1855419"/>
                  </a:lnTo>
                  <a:lnTo>
                    <a:pt x="7810839" y="1855419"/>
                  </a:lnTo>
                  <a:lnTo>
                    <a:pt x="7822268" y="1855419"/>
                  </a:lnTo>
                  <a:lnTo>
                    <a:pt x="7833698" y="1855419"/>
                  </a:lnTo>
                  <a:lnTo>
                    <a:pt x="7845128" y="1855419"/>
                  </a:lnTo>
                  <a:lnTo>
                    <a:pt x="7856606" y="1855419"/>
                  </a:lnTo>
                  <a:lnTo>
                    <a:pt x="7868036" y="1855419"/>
                  </a:lnTo>
                  <a:lnTo>
                    <a:pt x="7879466" y="1855419"/>
                  </a:lnTo>
                  <a:lnTo>
                    <a:pt x="7890896" y="1855419"/>
                  </a:lnTo>
                  <a:lnTo>
                    <a:pt x="7902326" y="1855419"/>
                  </a:lnTo>
                  <a:lnTo>
                    <a:pt x="7913804" y="1855419"/>
                  </a:lnTo>
                  <a:lnTo>
                    <a:pt x="7925234" y="1855419"/>
                  </a:lnTo>
                  <a:lnTo>
                    <a:pt x="7936663" y="1855419"/>
                  </a:lnTo>
                  <a:lnTo>
                    <a:pt x="7948094" y="1855419"/>
                  </a:lnTo>
                  <a:lnTo>
                    <a:pt x="7959524" y="1855419"/>
                  </a:lnTo>
                  <a:lnTo>
                    <a:pt x="7971001" y="1855419"/>
                  </a:lnTo>
                  <a:lnTo>
                    <a:pt x="7982431" y="1855419"/>
                  </a:lnTo>
                  <a:lnTo>
                    <a:pt x="7993861" y="1855419"/>
                  </a:lnTo>
                  <a:lnTo>
                    <a:pt x="8005291" y="1855419"/>
                  </a:lnTo>
                  <a:lnTo>
                    <a:pt x="8016721" y="1855419"/>
                  </a:lnTo>
                  <a:lnTo>
                    <a:pt x="8028199" y="1855419"/>
                  </a:lnTo>
                  <a:lnTo>
                    <a:pt x="8039629" y="1855419"/>
                  </a:lnTo>
                  <a:lnTo>
                    <a:pt x="8051059" y="1855419"/>
                  </a:lnTo>
                  <a:lnTo>
                    <a:pt x="8062489" y="1855419"/>
                  </a:lnTo>
                  <a:lnTo>
                    <a:pt x="8073919" y="1855419"/>
                  </a:lnTo>
                  <a:lnTo>
                    <a:pt x="8085396" y="1855419"/>
                  </a:lnTo>
                  <a:lnTo>
                    <a:pt x="8096826" y="1855419"/>
                  </a:lnTo>
                  <a:lnTo>
                    <a:pt x="8108256" y="1855419"/>
                  </a:lnTo>
                  <a:lnTo>
                    <a:pt x="8119687" y="1855419"/>
                  </a:lnTo>
                  <a:lnTo>
                    <a:pt x="8131117" y="1855419"/>
                  </a:lnTo>
                  <a:lnTo>
                    <a:pt x="8142594" y="1855419"/>
                  </a:lnTo>
                  <a:lnTo>
                    <a:pt x="8154024" y="1855419"/>
                  </a:lnTo>
                  <a:lnTo>
                    <a:pt x="8165454" y="1855419"/>
                  </a:lnTo>
                  <a:lnTo>
                    <a:pt x="8176884" y="1855419"/>
                  </a:lnTo>
                  <a:lnTo>
                    <a:pt x="8188314" y="1855419"/>
                  </a:lnTo>
                  <a:lnTo>
                    <a:pt x="8199792" y="1855419"/>
                  </a:lnTo>
                  <a:lnTo>
                    <a:pt x="8211222" y="1855419"/>
                  </a:lnTo>
                  <a:lnTo>
                    <a:pt x="8222652" y="1855419"/>
                  </a:lnTo>
                  <a:lnTo>
                    <a:pt x="8234082" y="1855419"/>
                  </a:lnTo>
                  <a:lnTo>
                    <a:pt x="8245512" y="1855419"/>
                  </a:lnTo>
                  <a:lnTo>
                    <a:pt x="8256989" y="1855419"/>
                  </a:lnTo>
                  <a:lnTo>
                    <a:pt x="8268419" y="1855419"/>
                  </a:lnTo>
                  <a:lnTo>
                    <a:pt x="8279850" y="1855419"/>
                  </a:lnTo>
                  <a:lnTo>
                    <a:pt x="8291280" y="1855419"/>
                  </a:lnTo>
                  <a:lnTo>
                    <a:pt x="8302709" y="1855419"/>
                  </a:lnTo>
                  <a:lnTo>
                    <a:pt x="8314187" y="1855419"/>
                  </a:lnTo>
                  <a:lnTo>
                    <a:pt x="8325617" y="1855419"/>
                  </a:lnTo>
                  <a:lnTo>
                    <a:pt x="8337047" y="1855419"/>
                  </a:lnTo>
                  <a:lnTo>
                    <a:pt x="8348477" y="1855419"/>
                  </a:lnTo>
                  <a:lnTo>
                    <a:pt x="8359907" y="1855419"/>
                  </a:lnTo>
                  <a:lnTo>
                    <a:pt x="8371385" y="1855419"/>
                  </a:lnTo>
                  <a:lnTo>
                    <a:pt x="8382815" y="1855419"/>
                  </a:lnTo>
                  <a:lnTo>
                    <a:pt x="8394245" y="1855419"/>
                  </a:lnTo>
                  <a:lnTo>
                    <a:pt x="8405674" y="1855419"/>
                  </a:lnTo>
                  <a:lnTo>
                    <a:pt x="8417104" y="1855419"/>
                  </a:lnTo>
                  <a:lnTo>
                    <a:pt x="8428582" y="1855419"/>
                  </a:lnTo>
                  <a:lnTo>
                    <a:pt x="8440012" y="1855419"/>
                  </a:lnTo>
                  <a:lnTo>
                    <a:pt x="8451442" y="1855419"/>
                  </a:lnTo>
                  <a:lnTo>
                    <a:pt x="8462872" y="1855419"/>
                  </a:lnTo>
                  <a:lnTo>
                    <a:pt x="8474302" y="1855419"/>
                  </a:lnTo>
                  <a:lnTo>
                    <a:pt x="8485780" y="1855419"/>
                  </a:lnTo>
                  <a:lnTo>
                    <a:pt x="8497210" y="1855419"/>
                  </a:lnTo>
                  <a:lnTo>
                    <a:pt x="8508640" y="1855419"/>
                  </a:lnTo>
                  <a:lnTo>
                    <a:pt x="8520069" y="1855419"/>
                  </a:lnTo>
                  <a:lnTo>
                    <a:pt x="8531500" y="1855419"/>
                  </a:lnTo>
                  <a:lnTo>
                    <a:pt x="8542977" y="1855419"/>
                  </a:lnTo>
                  <a:lnTo>
                    <a:pt x="8554407" y="1855419"/>
                  </a:lnTo>
                  <a:lnTo>
                    <a:pt x="8565837" y="1855419"/>
                  </a:lnTo>
                  <a:lnTo>
                    <a:pt x="8577267" y="1855419"/>
                  </a:lnTo>
                  <a:lnTo>
                    <a:pt x="8588697" y="1855419"/>
                  </a:lnTo>
                  <a:lnTo>
                    <a:pt x="8600175" y="1855419"/>
                  </a:lnTo>
                  <a:lnTo>
                    <a:pt x="8611605" y="1855419"/>
                  </a:lnTo>
                  <a:lnTo>
                    <a:pt x="8623035" y="1855419"/>
                  </a:lnTo>
                  <a:lnTo>
                    <a:pt x="8634465" y="1855419"/>
                  </a:lnTo>
                  <a:lnTo>
                    <a:pt x="8645895" y="1855419"/>
                  </a:lnTo>
                  <a:lnTo>
                    <a:pt x="8657373" y="1855419"/>
                  </a:lnTo>
                  <a:lnTo>
                    <a:pt x="8668802" y="1855419"/>
                  </a:lnTo>
                  <a:lnTo>
                    <a:pt x="8680232" y="1855419"/>
                  </a:lnTo>
                  <a:lnTo>
                    <a:pt x="8691662" y="1855419"/>
                  </a:lnTo>
                  <a:lnTo>
                    <a:pt x="8703093" y="1855419"/>
                  </a:lnTo>
                  <a:lnTo>
                    <a:pt x="8714570" y="1855419"/>
                  </a:lnTo>
                  <a:lnTo>
                    <a:pt x="8726000" y="1855419"/>
                  </a:lnTo>
                  <a:lnTo>
                    <a:pt x="8737430" y="1855419"/>
                  </a:lnTo>
                  <a:lnTo>
                    <a:pt x="8748860" y="1855419"/>
                  </a:lnTo>
                  <a:lnTo>
                    <a:pt x="8760290" y="1855419"/>
                  </a:lnTo>
                  <a:lnTo>
                    <a:pt x="8771768" y="1855419"/>
                  </a:lnTo>
                  <a:lnTo>
                    <a:pt x="8783198" y="1855419"/>
                  </a:lnTo>
                  <a:lnTo>
                    <a:pt x="8794628" y="1855419"/>
                  </a:lnTo>
                  <a:lnTo>
                    <a:pt x="8806058" y="1855419"/>
                  </a:lnTo>
                  <a:lnTo>
                    <a:pt x="8817488" y="1855419"/>
                  </a:lnTo>
                  <a:lnTo>
                    <a:pt x="8828918" y="1855419"/>
                  </a:lnTo>
                  <a:lnTo>
                    <a:pt x="8840395" y="1855419"/>
                  </a:lnTo>
                  <a:lnTo>
                    <a:pt x="8851825" y="1855419"/>
                  </a:lnTo>
                  <a:lnTo>
                    <a:pt x="8863256" y="1855419"/>
                  </a:lnTo>
                  <a:lnTo>
                    <a:pt x="8874686" y="1855419"/>
                  </a:lnTo>
                  <a:lnTo>
                    <a:pt x="8886115" y="1855419"/>
                  </a:lnTo>
                  <a:lnTo>
                    <a:pt x="8897593" y="1855419"/>
                  </a:lnTo>
                  <a:lnTo>
                    <a:pt x="8909022" y="1855419"/>
                  </a:lnTo>
                  <a:lnTo>
                    <a:pt x="8920453" y="1855419"/>
                  </a:lnTo>
                  <a:lnTo>
                    <a:pt x="8931883" y="1855419"/>
                  </a:lnTo>
                  <a:lnTo>
                    <a:pt x="8943313" y="1855419"/>
                  </a:lnTo>
                  <a:lnTo>
                    <a:pt x="8954791" y="1855419"/>
                  </a:lnTo>
                  <a:lnTo>
                    <a:pt x="8966220" y="1855419"/>
                  </a:lnTo>
                  <a:lnTo>
                    <a:pt x="8977651" y="1855419"/>
                  </a:lnTo>
                  <a:lnTo>
                    <a:pt x="8989080" y="1855419"/>
                  </a:lnTo>
                  <a:lnTo>
                    <a:pt x="9000511" y="1855419"/>
                  </a:lnTo>
                  <a:lnTo>
                    <a:pt x="9011988" y="1855419"/>
                  </a:lnTo>
                  <a:lnTo>
                    <a:pt x="9023418" y="1855419"/>
                  </a:lnTo>
                  <a:lnTo>
                    <a:pt x="9034849" y="1855419"/>
                  </a:lnTo>
                  <a:lnTo>
                    <a:pt x="9046278" y="1855419"/>
                  </a:lnTo>
                  <a:lnTo>
                    <a:pt x="9057709" y="1855419"/>
                  </a:lnTo>
                  <a:lnTo>
                    <a:pt x="9069186" y="1855419"/>
                  </a:lnTo>
                  <a:lnTo>
                    <a:pt x="9080615" y="1855419"/>
                  </a:lnTo>
                  <a:lnTo>
                    <a:pt x="9092046" y="1855419"/>
                  </a:lnTo>
                  <a:lnTo>
                    <a:pt x="9103476" y="1855419"/>
                  </a:lnTo>
                  <a:lnTo>
                    <a:pt x="9114906" y="1855419"/>
                  </a:lnTo>
                  <a:lnTo>
                    <a:pt x="9126384" y="1855419"/>
                  </a:lnTo>
                  <a:lnTo>
                    <a:pt x="9137813" y="1855419"/>
                  </a:lnTo>
                  <a:lnTo>
                    <a:pt x="9149244" y="1855419"/>
                  </a:lnTo>
                  <a:lnTo>
                    <a:pt x="9160673" y="1855419"/>
                  </a:lnTo>
                  <a:lnTo>
                    <a:pt x="9172104" y="1855419"/>
                  </a:lnTo>
                  <a:lnTo>
                    <a:pt x="9183581" y="1855419"/>
                  </a:lnTo>
                  <a:lnTo>
                    <a:pt x="9195011" y="1855419"/>
                  </a:lnTo>
                  <a:lnTo>
                    <a:pt x="9206442" y="1855419"/>
                  </a:lnTo>
                  <a:lnTo>
                    <a:pt x="9217871" y="1855419"/>
                  </a:lnTo>
                  <a:lnTo>
                    <a:pt x="9229301" y="1855419"/>
                  </a:lnTo>
                  <a:lnTo>
                    <a:pt x="9240779" y="1855419"/>
                  </a:lnTo>
                  <a:lnTo>
                    <a:pt x="9252209" y="1855419"/>
                  </a:lnTo>
                  <a:lnTo>
                    <a:pt x="9263639" y="1855419"/>
                  </a:lnTo>
                  <a:lnTo>
                    <a:pt x="9275069" y="1855419"/>
                  </a:lnTo>
                  <a:lnTo>
                    <a:pt x="9286498" y="1855419"/>
                  </a:lnTo>
                  <a:lnTo>
                    <a:pt x="9297977" y="1855419"/>
                  </a:lnTo>
                  <a:lnTo>
                    <a:pt x="9309406" y="1855419"/>
                  </a:lnTo>
                  <a:lnTo>
                    <a:pt x="9320837" y="1855419"/>
                  </a:lnTo>
                  <a:lnTo>
                    <a:pt x="9332266" y="1855419"/>
                  </a:lnTo>
                  <a:lnTo>
                    <a:pt x="9343696" y="1855419"/>
                  </a:lnTo>
                  <a:lnTo>
                    <a:pt x="9355174" y="1855419"/>
                  </a:lnTo>
                  <a:lnTo>
                    <a:pt x="9366604" y="1855419"/>
                  </a:lnTo>
                  <a:lnTo>
                    <a:pt x="9378035" y="1855419"/>
                  </a:lnTo>
                  <a:lnTo>
                    <a:pt x="9389464" y="1855419"/>
                  </a:lnTo>
                  <a:lnTo>
                    <a:pt x="9400894" y="1855419"/>
                  </a:lnTo>
                  <a:lnTo>
                    <a:pt x="9412372" y="1855419"/>
                  </a:lnTo>
                  <a:lnTo>
                    <a:pt x="9423802" y="1855419"/>
                  </a:lnTo>
                  <a:lnTo>
                    <a:pt x="9435232" y="1855419"/>
                  </a:lnTo>
                  <a:lnTo>
                    <a:pt x="9446662" y="1855419"/>
                  </a:lnTo>
                  <a:lnTo>
                    <a:pt x="9458091" y="1855419"/>
                  </a:lnTo>
                  <a:lnTo>
                    <a:pt x="9469570" y="1855419"/>
                  </a:lnTo>
                  <a:lnTo>
                    <a:pt x="9480999" y="1855419"/>
                  </a:lnTo>
                  <a:lnTo>
                    <a:pt x="9492429" y="1855419"/>
                  </a:lnTo>
                  <a:lnTo>
                    <a:pt x="9503859" y="1855419"/>
                  </a:lnTo>
                  <a:lnTo>
                    <a:pt x="9515289" y="1855419"/>
                  </a:lnTo>
                  <a:lnTo>
                    <a:pt x="9526767" y="1855419"/>
                  </a:lnTo>
                  <a:lnTo>
                    <a:pt x="9538197" y="1853919"/>
                  </a:lnTo>
                  <a:lnTo>
                    <a:pt x="9549626" y="1855419"/>
                  </a:lnTo>
                  <a:lnTo>
                    <a:pt x="9561057" y="1855419"/>
                  </a:lnTo>
                  <a:lnTo>
                    <a:pt x="9572487" y="1855419"/>
                  </a:lnTo>
                  <a:lnTo>
                    <a:pt x="9583965" y="1855419"/>
                  </a:lnTo>
                  <a:lnTo>
                    <a:pt x="9595395" y="1855419"/>
                  </a:lnTo>
                  <a:lnTo>
                    <a:pt x="9606824" y="1855419"/>
                  </a:lnTo>
                  <a:lnTo>
                    <a:pt x="9618255" y="1855419"/>
                  </a:lnTo>
                  <a:lnTo>
                    <a:pt x="9629684" y="1855419"/>
                  </a:lnTo>
                  <a:lnTo>
                    <a:pt x="9641163" y="1855419"/>
                  </a:lnTo>
                  <a:lnTo>
                    <a:pt x="9652592" y="1855419"/>
                  </a:lnTo>
                  <a:lnTo>
                    <a:pt x="9664022" y="1855419"/>
                  </a:lnTo>
                  <a:lnTo>
                    <a:pt x="9675452" y="1855419"/>
                  </a:lnTo>
                  <a:lnTo>
                    <a:pt x="9686882" y="1855419"/>
                  </a:lnTo>
                  <a:lnTo>
                    <a:pt x="9698360" y="1855419"/>
                  </a:lnTo>
                  <a:lnTo>
                    <a:pt x="9709790" y="1855419"/>
                  </a:lnTo>
                  <a:lnTo>
                    <a:pt x="9721219" y="1855419"/>
                  </a:lnTo>
                  <a:lnTo>
                    <a:pt x="9732650" y="1855419"/>
                  </a:lnTo>
                  <a:lnTo>
                    <a:pt x="9744080" y="1855419"/>
                  </a:lnTo>
                  <a:lnTo>
                    <a:pt x="9755557" y="1855419"/>
                  </a:lnTo>
                  <a:lnTo>
                    <a:pt x="9766988" y="1855419"/>
                  </a:lnTo>
                  <a:lnTo>
                    <a:pt x="9778417" y="1855419"/>
                  </a:lnTo>
                  <a:lnTo>
                    <a:pt x="9789848" y="1855419"/>
                  </a:lnTo>
                  <a:lnTo>
                    <a:pt x="9801277" y="1855419"/>
                  </a:lnTo>
                  <a:lnTo>
                    <a:pt x="9812755" y="1855419"/>
                  </a:lnTo>
                  <a:lnTo>
                    <a:pt x="9824185" y="1855419"/>
                  </a:lnTo>
                  <a:lnTo>
                    <a:pt x="9835615" y="1855419"/>
                  </a:lnTo>
                  <a:lnTo>
                    <a:pt x="9847045" y="1855419"/>
                  </a:lnTo>
                  <a:lnTo>
                    <a:pt x="9858475" y="1855419"/>
                  </a:lnTo>
                  <a:lnTo>
                    <a:pt x="9869952" y="1855419"/>
                  </a:lnTo>
                  <a:lnTo>
                    <a:pt x="9881383" y="1855419"/>
                  </a:lnTo>
                  <a:lnTo>
                    <a:pt x="9892812" y="1855419"/>
                  </a:lnTo>
                  <a:lnTo>
                    <a:pt x="9904243" y="1855419"/>
                  </a:lnTo>
                  <a:lnTo>
                    <a:pt x="9915673" y="1855419"/>
                  </a:lnTo>
                  <a:lnTo>
                    <a:pt x="9927102" y="1855419"/>
                  </a:lnTo>
                  <a:lnTo>
                    <a:pt x="9938581" y="1855419"/>
                  </a:lnTo>
                  <a:lnTo>
                    <a:pt x="9950010" y="1855419"/>
                  </a:lnTo>
                  <a:lnTo>
                    <a:pt x="9961441" y="1855419"/>
                  </a:lnTo>
                  <a:lnTo>
                    <a:pt x="9972870" y="1855419"/>
                  </a:lnTo>
                  <a:lnTo>
                    <a:pt x="9984300" y="1855419"/>
                  </a:lnTo>
                  <a:lnTo>
                    <a:pt x="9995778" y="1855419"/>
                  </a:lnTo>
                  <a:lnTo>
                    <a:pt x="10007208" y="1855419"/>
                  </a:lnTo>
                  <a:lnTo>
                    <a:pt x="10018638" y="1855419"/>
                  </a:lnTo>
                  <a:lnTo>
                    <a:pt x="10030068" y="1855419"/>
                  </a:lnTo>
                  <a:lnTo>
                    <a:pt x="10041498" y="1855419"/>
                  </a:lnTo>
                  <a:lnTo>
                    <a:pt x="10052976" y="1855419"/>
                  </a:lnTo>
                  <a:lnTo>
                    <a:pt x="10064405" y="1855419"/>
                  </a:lnTo>
                  <a:lnTo>
                    <a:pt x="10075835" y="1855419"/>
                  </a:lnTo>
                  <a:lnTo>
                    <a:pt x="10087266" y="1855419"/>
                  </a:lnTo>
                  <a:lnTo>
                    <a:pt x="10098695" y="1855419"/>
                  </a:lnTo>
                  <a:lnTo>
                    <a:pt x="10110174" y="1855419"/>
                  </a:lnTo>
                  <a:lnTo>
                    <a:pt x="10121603" y="1855419"/>
                  </a:lnTo>
                  <a:lnTo>
                    <a:pt x="10133033" y="1855419"/>
                  </a:lnTo>
                  <a:lnTo>
                    <a:pt x="10144463" y="1855419"/>
                  </a:lnTo>
                  <a:lnTo>
                    <a:pt x="10155893" y="1855419"/>
                  </a:lnTo>
                  <a:lnTo>
                    <a:pt x="10167371" y="1855419"/>
                  </a:lnTo>
                  <a:lnTo>
                    <a:pt x="10178801" y="1855419"/>
                  </a:lnTo>
                  <a:lnTo>
                    <a:pt x="10190230" y="1855419"/>
                  </a:lnTo>
                  <a:lnTo>
                    <a:pt x="10201661" y="1855419"/>
                  </a:lnTo>
                  <a:lnTo>
                    <a:pt x="10213091" y="1855419"/>
                  </a:lnTo>
                  <a:lnTo>
                    <a:pt x="10224569" y="1855419"/>
                  </a:lnTo>
                  <a:lnTo>
                    <a:pt x="10235998" y="1855419"/>
                  </a:lnTo>
                  <a:lnTo>
                    <a:pt x="10247428" y="1855419"/>
                  </a:lnTo>
                  <a:lnTo>
                    <a:pt x="10258859" y="1855419"/>
                  </a:lnTo>
                  <a:lnTo>
                    <a:pt x="10270288" y="1855419"/>
                  </a:lnTo>
                  <a:lnTo>
                    <a:pt x="10281767" y="1855419"/>
                  </a:lnTo>
                  <a:lnTo>
                    <a:pt x="10293196" y="1855419"/>
                  </a:lnTo>
                  <a:lnTo>
                    <a:pt x="10304626" y="1855419"/>
                  </a:lnTo>
                  <a:lnTo>
                    <a:pt x="10316056" y="1855419"/>
                  </a:lnTo>
                  <a:lnTo>
                    <a:pt x="10327486" y="1855419"/>
                  </a:lnTo>
                  <a:lnTo>
                    <a:pt x="10338963" y="1855419"/>
                  </a:lnTo>
                  <a:lnTo>
                    <a:pt x="10350394" y="1855419"/>
                  </a:lnTo>
                  <a:lnTo>
                    <a:pt x="10361823" y="1855419"/>
                  </a:lnTo>
                  <a:lnTo>
                    <a:pt x="10373254" y="1855419"/>
                  </a:lnTo>
                  <a:lnTo>
                    <a:pt x="10384684" y="1855419"/>
                  </a:lnTo>
                  <a:lnTo>
                    <a:pt x="10396161" y="1855419"/>
                  </a:lnTo>
                  <a:lnTo>
                    <a:pt x="10407591" y="1855419"/>
                  </a:lnTo>
                  <a:lnTo>
                    <a:pt x="10419021" y="1855419"/>
                  </a:lnTo>
                  <a:lnTo>
                    <a:pt x="10430452" y="1855419"/>
                  </a:lnTo>
                  <a:lnTo>
                    <a:pt x="10441881" y="1855419"/>
                  </a:lnTo>
                  <a:lnTo>
                    <a:pt x="10453358" y="1855419"/>
                  </a:lnTo>
                  <a:lnTo>
                    <a:pt x="10464789" y="1855419"/>
                  </a:lnTo>
                  <a:lnTo>
                    <a:pt x="10476219" y="1855419"/>
                  </a:lnTo>
                  <a:lnTo>
                    <a:pt x="10487649" y="1855419"/>
                  </a:lnTo>
                  <a:lnTo>
                    <a:pt x="10499079" y="1855419"/>
                  </a:lnTo>
                  <a:lnTo>
                    <a:pt x="10510556" y="1855419"/>
                  </a:lnTo>
                  <a:lnTo>
                    <a:pt x="10521987" y="1855419"/>
                  </a:lnTo>
                  <a:lnTo>
                    <a:pt x="10533416" y="1855419"/>
                  </a:lnTo>
                  <a:lnTo>
                    <a:pt x="10544847" y="1855419"/>
                  </a:lnTo>
                  <a:lnTo>
                    <a:pt x="10556277" y="1855419"/>
                  </a:lnTo>
                  <a:lnTo>
                    <a:pt x="10567754" y="1855419"/>
                  </a:lnTo>
                  <a:lnTo>
                    <a:pt x="10579184" y="1855419"/>
                  </a:lnTo>
                  <a:lnTo>
                    <a:pt x="10590614" y="1855419"/>
                  </a:lnTo>
                  <a:lnTo>
                    <a:pt x="10602045" y="1855419"/>
                  </a:lnTo>
                  <a:lnTo>
                    <a:pt x="10613474" y="1855419"/>
                  </a:lnTo>
                  <a:lnTo>
                    <a:pt x="10624951" y="1855419"/>
                  </a:lnTo>
                  <a:lnTo>
                    <a:pt x="10636382" y="1855419"/>
                  </a:lnTo>
                  <a:lnTo>
                    <a:pt x="10647812" y="1855419"/>
                  </a:lnTo>
                  <a:lnTo>
                    <a:pt x="10659241" y="1855419"/>
                  </a:lnTo>
                  <a:lnTo>
                    <a:pt x="10670672" y="1855419"/>
                  </a:lnTo>
                  <a:lnTo>
                    <a:pt x="10682149" y="1855419"/>
                  </a:lnTo>
                  <a:lnTo>
                    <a:pt x="10693580" y="1855419"/>
                  </a:lnTo>
                  <a:lnTo>
                    <a:pt x="10705009" y="1855419"/>
                  </a:lnTo>
                  <a:lnTo>
                    <a:pt x="10716439" y="1855419"/>
                  </a:lnTo>
                  <a:lnTo>
                    <a:pt x="10727870" y="1855419"/>
                  </a:lnTo>
                  <a:lnTo>
                    <a:pt x="10739347" y="1855419"/>
                  </a:lnTo>
                  <a:lnTo>
                    <a:pt x="10750778" y="1855419"/>
                  </a:lnTo>
                  <a:lnTo>
                    <a:pt x="10762207" y="1855419"/>
                  </a:lnTo>
                  <a:lnTo>
                    <a:pt x="10773637" y="1855419"/>
                  </a:lnTo>
                  <a:lnTo>
                    <a:pt x="10785067" y="1855419"/>
                  </a:lnTo>
                  <a:lnTo>
                    <a:pt x="10796544" y="1855419"/>
                  </a:lnTo>
                  <a:lnTo>
                    <a:pt x="10807975" y="1855419"/>
                  </a:lnTo>
                  <a:lnTo>
                    <a:pt x="10819405" y="1855419"/>
                  </a:lnTo>
                  <a:lnTo>
                    <a:pt x="10830834" y="1855419"/>
                  </a:lnTo>
                  <a:lnTo>
                    <a:pt x="10842265" y="1855419"/>
                  </a:lnTo>
                  <a:lnTo>
                    <a:pt x="10853742" y="1855419"/>
                  </a:lnTo>
                  <a:lnTo>
                    <a:pt x="10865173" y="1855419"/>
                  </a:lnTo>
                  <a:lnTo>
                    <a:pt x="10876602" y="1855419"/>
                  </a:lnTo>
                  <a:lnTo>
                    <a:pt x="10888032" y="1855419"/>
                  </a:lnTo>
                  <a:lnTo>
                    <a:pt x="10899463" y="1855419"/>
                  </a:lnTo>
                  <a:lnTo>
                    <a:pt x="10910892" y="1855419"/>
                  </a:lnTo>
                  <a:lnTo>
                    <a:pt x="10922369" y="1855419"/>
                  </a:lnTo>
                  <a:lnTo>
                    <a:pt x="10933800" y="1855419"/>
                  </a:lnTo>
                  <a:lnTo>
                    <a:pt x="10945230" y="1855419"/>
                  </a:lnTo>
                  <a:lnTo>
                    <a:pt x="10956660" y="1855419"/>
                  </a:lnTo>
                  <a:lnTo>
                    <a:pt x="10968090" y="1855419"/>
                  </a:lnTo>
                  <a:lnTo>
                    <a:pt x="10979567" y="1855419"/>
                  </a:lnTo>
                  <a:lnTo>
                    <a:pt x="10990998" y="1855419"/>
                  </a:lnTo>
                  <a:lnTo>
                    <a:pt x="11002427" y="1855419"/>
                  </a:lnTo>
                  <a:lnTo>
                    <a:pt x="11013858" y="1855419"/>
                  </a:lnTo>
                  <a:lnTo>
                    <a:pt x="11025287" y="1855419"/>
                  </a:lnTo>
                  <a:lnTo>
                    <a:pt x="11036765" y="1855419"/>
                  </a:lnTo>
                  <a:lnTo>
                    <a:pt x="11048195" y="1855419"/>
                  </a:lnTo>
                  <a:lnTo>
                    <a:pt x="11059625" y="1855419"/>
                  </a:lnTo>
                  <a:lnTo>
                    <a:pt x="11071056" y="1855419"/>
                  </a:lnTo>
                  <a:lnTo>
                    <a:pt x="11082485" y="1855419"/>
                  </a:lnTo>
                  <a:lnTo>
                    <a:pt x="11093962" y="1855419"/>
                  </a:lnTo>
                  <a:lnTo>
                    <a:pt x="11105393" y="1855419"/>
                  </a:lnTo>
                  <a:lnTo>
                    <a:pt x="11116823" y="1855419"/>
                  </a:lnTo>
                  <a:lnTo>
                    <a:pt x="11128253" y="1855419"/>
                  </a:lnTo>
                  <a:lnTo>
                    <a:pt x="11139683" y="1855419"/>
                  </a:lnTo>
                  <a:lnTo>
                    <a:pt x="11151160" y="1855419"/>
                  </a:lnTo>
                  <a:lnTo>
                    <a:pt x="11162591" y="1855419"/>
                  </a:lnTo>
                  <a:lnTo>
                    <a:pt x="11174020" y="1855419"/>
                  </a:lnTo>
                  <a:lnTo>
                    <a:pt x="11185451" y="1855419"/>
                  </a:lnTo>
                  <a:lnTo>
                    <a:pt x="11196881" y="1855419"/>
                  </a:lnTo>
                  <a:lnTo>
                    <a:pt x="11208358" y="1855419"/>
                  </a:lnTo>
                  <a:lnTo>
                    <a:pt x="11218359" y="1855419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5FD7018C-B594-AC49-B306-DF8F8662E0F5}"/>
                </a:ext>
              </a:extLst>
            </p:cNvPr>
            <p:cNvSpPr/>
            <p:nvPr/>
          </p:nvSpPr>
          <p:spPr>
            <a:xfrm>
              <a:off x="851149" y="4699058"/>
              <a:ext cx="11218359" cy="1401703"/>
            </a:xfrm>
            <a:custGeom>
              <a:avLst/>
              <a:gdLst>
                <a:gd name="connsiteX0" fmla="*/ 0 w 11218359"/>
                <a:gd name="connsiteY0" fmla="*/ 1401704 h 1401703"/>
                <a:gd name="connsiteX1" fmla="*/ 9149 w 11218359"/>
                <a:gd name="connsiteY1" fmla="*/ 1401704 h 1401703"/>
                <a:gd name="connsiteX2" fmla="*/ 20588 w 11218359"/>
                <a:gd name="connsiteY2" fmla="*/ 1401704 h 1401703"/>
                <a:gd name="connsiteX3" fmla="*/ 32028 w 11218359"/>
                <a:gd name="connsiteY3" fmla="*/ 1401704 h 1401703"/>
                <a:gd name="connsiteX4" fmla="*/ 43467 w 11218359"/>
                <a:gd name="connsiteY4" fmla="*/ 1401704 h 1401703"/>
                <a:gd name="connsiteX5" fmla="*/ 54907 w 11218359"/>
                <a:gd name="connsiteY5" fmla="*/ 1401704 h 1401703"/>
                <a:gd name="connsiteX6" fmla="*/ 66346 w 11218359"/>
                <a:gd name="connsiteY6" fmla="*/ 1401704 h 1401703"/>
                <a:gd name="connsiteX7" fmla="*/ 77786 w 11218359"/>
                <a:gd name="connsiteY7" fmla="*/ 1401704 h 1401703"/>
                <a:gd name="connsiteX8" fmla="*/ 89225 w 11218359"/>
                <a:gd name="connsiteY8" fmla="*/ 1401704 h 1401703"/>
                <a:gd name="connsiteX9" fmla="*/ 100665 w 11218359"/>
                <a:gd name="connsiteY9" fmla="*/ 1401704 h 1401703"/>
                <a:gd name="connsiteX10" fmla="*/ 112104 w 11218359"/>
                <a:gd name="connsiteY10" fmla="*/ 1401704 h 1401703"/>
                <a:gd name="connsiteX11" fmla="*/ 123544 w 11218359"/>
                <a:gd name="connsiteY11" fmla="*/ 1401704 h 1401703"/>
                <a:gd name="connsiteX12" fmla="*/ 134979 w 11218359"/>
                <a:gd name="connsiteY12" fmla="*/ 1401704 h 1401703"/>
                <a:gd name="connsiteX13" fmla="*/ 146423 w 11218359"/>
                <a:gd name="connsiteY13" fmla="*/ 1401704 h 1401703"/>
                <a:gd name="connsiteX14" fmla="*/ 157858 w 11218359"/>
                <a:gd name="connsiteY14" fmla="*/ 1401704 h 1401703"/>
                <a:gd name="connsiteX15" fmla="*/ 169297 w 11218359"/>
                <a:gd name="connsiteY15" fmla="*/ 1401704 h 1401703"/>
                <a:gd name="connsiteX16" fmla="*/ 180737 w 11218359"/>
                <a:gd name="connsiteY16" fmla="*/ 1401704 h 1401703"/>
                <a:gd name="connsiteX17" fmla="*/ 192176 w 11218359"/>
                <a:gd name="connsiteY17" fmla="*/ 1401704 h 1401703"/>
                <a:gd name="connsiteX18" fmla="*/ 203616 w 11218359"/>
                <a:gd name="connsiteY18" fmla="*/ 1401704 h 1401703"/>
                <a:gd name="connsiteX19" fmla="*/ 215055 w 11218359"/>
                <a:gd name="connsiteY19" fmla="*/ 1401704 h 1401703"/>
                <a:gd name="connsiteX20" fmla="*/ 226495 w 11218359"/>
                <a:gd name="connsiteY20" fmla="*/ 1401704 h 1401703"/>
                <a:gd name="connsiteX21" fmla="*/ 237935 w 11218359"/>
                <a:gd name="connsiteY21" fmla="*/ 1401704 h 1401703"/>
                <a:gd name="connsiteX22" fmla="*/ 249374 w 11218359"/>
                <a:gd name="connsiteY22" fmla="*/ 1401704 h 1401703"/>
                <a:gd name="connsiteX23" fmla="*/ 260814 w 11218359"/>
                <a:gd name="connsiteY23" fmla="*/ 1401704 h 1401703"/>
                <a:gd name="connsiteX24" fmla="*/ 272253 w 11218359"/>
                <a:gd name="connsiteY24" fmla="*/ 1401704 h 1401703"/>
                <a:gd name="connsiteX25" fmla="*/ 283693 w 11218359"/>
                <a:gd name="connsiteY25" fmla="*/ 1401704 h 1401703"/>
                <a:gd name="connsiteX26" fmla="*/ 295132 w 11218359"/>
                <a:gd name="connsiteY26" fmla="*/ 1401704 h 1401703"/>
                <a:gd name="connsiteX27" fmla="*/ 306572 w 11218359"/>
                <a:gd name="connsiteY27" fmla="*/ 1401704 h 1401703"/>
                <a:gd name="connsiteX28" fmla="*/ 318011 w 11218359"/>
                <a:gd name="connsiteY28" fmla="*/ 1401704 h 1401703"/>
                <a:gd name="connsiteX29" fmla="*/ 329451 w 11218359"/>
                <a:gd name="connsiteY29" fmla="*/ 1401704 h 1401703"/>
                <a:gd name="connsiteX30" fmla="*/ 340890 w 11218359"/>
                <a:gd name="connsiteY30" fmla="*/ 1401704 h 1401703"/>
                <a:gd name="connsiteX31" fmla="*/ 352330 w 11218359"/>
                <a:gd name="connsiteY31" fmla="*/ 1401704 h 1401703"/>
                <a:gd name="connsiteX32" fmla="*/ 363769 w 11218359"/>
                <a:gd name="connsiteY32" fmla="*/ 1401704 h 1401703"/>
                <a:gd name="connsiteX33" fmla="*/ 375209 w 11218359"/>
                <a:gd name="connsiteY33" fmla="*/ 1401704 h 1401703"/>
                <a:gd name="connsiteX34" fmla="*/ 386648 w 11218359"/>
                <a:gd name="connsiteY34" fmla="*/ 1401704 h 1401703"/>
                <a:gd name="connsiteX35" fmla="*/ 398088 w 11218359"/>
                <a:gd name="connsiteY35" fmla="*/ 1401704 h 1401703"/>
                <a:gd name="connsiteX36" fmla="*/ 409527 w 11218359"/>
                <a:gd name="connsiteY36" fmla="*/ 1401704 h 1401703"/>
                <a:gd name="connsiteX37" fmla="*/ 420967 w 11218359"/>
                <a:gd name="connsiteY37" fmla="*/ 1401704 h 1401703"/>
                <a:gd name="connsiteX38" fmla="*/ 432406 w 11218359"/>
                <a:gd name="connsiteY38" fmla="*/ 1401704 h 1401703"/>
                <a:gd name="connsiteX39" fmla="*/ 443846 w 11218359"/>
                <a:gd name="connsiteY39" fmla="*/ 1401704 h 1401703"/>
                <a:gd name="connsiteX40" fmla="*/ 455285 w 11218359"/>
                <a:gd name="connsiteY40" fmla="*/ 1401704 h 1401703"/>
                <a:gd name="connsiteX41" fmla="*/ 466725 w 11218359"/>
                <a:gd name="connsiteY41" fmla="*/ 1401704 h 1401703"/>
                <a:gd name="connsiteX42" fmla="*/ 478165 w 11218359"/>
                <a:gd name="connsiteY42" fmla="*/ 1401704 h 1401703"/>
                <a:gd name="connsiteX43" fmla="*/ 489604 w 11218359"/>
                <a:gd name="connsiteY43" fmla="*/ 1401704 h 1401703"/>
                <a:gd name="connsiteX44" fmla="*/ 501044 w 11218359"/>
                <a:gd name="connsiteY44" fmla="*/ 1401704 h 1401703"/>
                <a:gd name="connsiteX45" fmla="*/ 512483 w 11218359"/>
                <a:gd name="connsiteY45" fmla="*/ 1401704 h 1401703"/>
                <a:gd name="connsiteX46" fmla="*/ 523923 w 11218359"/>
                <a:gd name="connsiteY46" fmla="*/ 1401704 h 1401703"/>
                <a:gd name="connsiteX47" fmla="*/ 535362 w 11218359"/>
                <a:gd name="connsiteY47" fmla="*/ 1401704 h 1401703"/>
                <a:gd name="connsiteX48" fmla="*/ 546802 w 11218359"/>
                <a:gd name="connsiteY48" fmla="*/ 1401704 h 1401703"/>
                <a:gd name="connsiteX49" fmla="*/ 558241 w 11218359"/>
                <a:gd name="connsiteY49" fmla="*/ 1401704 h 1401703"/>
                <a:gd name="connsiteX50" fmla="*/ 569681 w 11218359"/>
                <a:gd name="connsiteY50" fmla="*/ 1401704 h 1401703"/>
                <a:gd name="connsiteX51" fmla="*/ 581120 w 11218359"/>
                <a:gd name="connsiteY51" fmla="*/ 1401704 h 1401703"/>
                <a:gd name="connsiteX52" fmla="*/ 592560 w 11218359"/>
                <a:gd name="connsiteY52" fmla="*/ 1401704 h 1401703"/>
                <a:gd name="connsiteX53" fmla="*/ 603999 w 11218359"/>
                <a:gd name="connsiteY53" fmla="*/ 1401704 h 1401703"/>
                <a:gd name="connsiteX54" fmla="*/ 615439 w 11218359"/>
                <a:gd name="connsiteY54" fmla="*/ 1401704 h 1401703"/>
                <a:gd name="connsiteX55" fmla="*/ 626878 w 11218359"/>
                <a:gd name="connsiteY55" fmla="*/ 1401704 h 1401703"/>
                <a:gd name="connsiteX56" fmla="*/ 638318 w 11218359"/>
                <a:gd name="connsiteY56" fmla="*/ 1401704 h 1401703"/>
                <a:gd name="connsiteX57" fmla="*/ 649757 w 11218359"/>
                <a:gd name="connsiteY57" fmla="*/ 1401704 h 1401703"/>
                <a:gd name="connsiteX58" fmla="*/ 661192 w 11218359"/>
                <a:gd name="connsiteY58" fmla="*/ 1401704 h 1401703"/>
                <a:gd name="connsiteX59" fmla="*/ 672632 w 11218359"/>
                <a:gd name="connsiteY59" fmla="*/ 1401704 h 1401703"/>
                <a:gd name="connsiteX60" fmla="*/ 684071 w 11218359"/>
                <a:gd name="connsiteY60" fmla="*/ 1401704 h 1401703"/>
                <a:gd name="connsiteX61" fmla="*/ 695511 w 11218359"/>
                <a:gd name="connsiteY61" fmla="*/ 1401704 h 1401703"/>
                <a:gd name="connsiteX62" fmla="*/ 706950 w 11218359"/>
                <a:gd name="connsiteY62" fmla="*/ 1401704 h 1401703"/>
                <a:gd name="connsiteX63" fmla="*/ 718390 w 11218359"/>
                <a:gd name="connsiteY63" fmla="*/ 1401704 h 1401703"/>
                <a:gd name="connsiteX64" fmla="*/ 729829 w 11218359"/>
                <a:gd name="connsiteY64" fmla="*/ 1401704 h 1401703"/>
                <a:gd name="connsiteX65" fmla="*/ 741269 w 11218359"/>
                <a:gd name="connsiteY65" fmla="*/ 1401704 h 1401703"/>
                <a:gd name="connsiteX66" fmla="*/ 752708 w 11218359"/>
                <a:gd name="connsiteY66" fmla="*/ 1401704 h 1401703"/>
                <a:gd name="connsiteX67" fmla="*/ 764148 w 11218359"/>
                <a:gd name="connsiteY67" fmla="*/ 1401704 h 1401703"/>
                <a:gd name="connsiteX68" fmla="*/ 775587 w 11218359"/>
                <a:gd name="connsiteY68" fmla="*/ 1401704 h 1401703"/>
                <a:gd name="connsiteX69" fmla="*/ 787027 w 11218359"/>
                <a:gd name="connsiteY69" fmla="*/ 1401704 h 1401703"/>
                <a:gd name="connsiteX70" fmla="*/ 798467 w 11218359"/>
                <a:gd name="connsiteY70" fmla="*/ 1401704 h 1401703"/>
                <a:gd name="connsiteX71" fmla="*/ 809906 w 11218359"/>
                <a:gd name="connsiteY71" fmla="*/ 1401704 h 1401703"/>
                <a:gd name="connsiteX72" fmla="*/ 821346 w 11218359"/>
                <a:gd name="connsiteY72" fmla="*/ 1401704 h 1401703"/>
                <a:gd name="connsiteX73" fmla="*/ 832785 w 11218359"/>
                <a:gd name="connsiteY73" fmla="*/ 1401704 h 1401703"/>
                <a:gd name="connsiteX74" fmla="*/ 844225 w 11218359"/>
                <a:gd name="connsiteY74" fmla="*/ 1401704 h 1401703"/>
                <a:gd name="connsiteX75" fmla="*/ 855664 w 11218359"/>
                <a:gd name="connsiteY75" fmla="*/ 1401704 h 1401703"/>
                <a:gd name="connsiteX76" fmla="*/ 867104 w 11218359"/>
                <a:gd name="connsiteY76" fmla="*/ 1401704 h 1401703"/>
                <a:gd name="connsiteX77" fmla="*/ 878543 w 11218359"/>
                <a:gd name="connsiteY77" fmla="*/ 1401704 h 1401703"/>
                <a:gd name="connsiteX78" fmla="*/ 889983 w 11218359"/>
                <a:gd name="connsiteY78" fmla="*/ 1401704 h 1401703"/>
                <a:gd name="connsiteX79" fmla="*/ 901422 w 11218359"/>
                <a:gd name="connsiteY79" fmla="*/ 1401704 h 1401703"/>
                <a:gd name="connsiteX80" fmla="*/ 912862 w 11218359"/>
                <a:gd name="connsiteY80" fmla="*/ 1401704 h 1401703"/>
                <a:gd name="connsiteX81" fmla="*/ 924301 w 11218359"/>
                <a:gd name="connsiteY81" fmla="*/ 1401704 h 1401703"/>
                <a:gd name="connsiteX82" fmla="*/ 935741 w 11218359"/>
                <a:gd name="connsiteY82" fmla="*/ 1401704 h 1401703"/>
                <a:gd name="connsiteX83" fmla="*/ 947180 w 11218359"/>
                <a:gd name="connsiteY83" fmla="*/ 1401704 h 1401703"/>
                <a:gd name="connsiteX84" fmla="*/ 958620 w 11218359"/>
                <a:gd name="connsiteY84" fmla="*/ 1401704 h 1401703"/>
                <a:gd name="connsiteX85" fmla="*/ 970059 w 11218359"/>
                <a:gd name="connsiteY85" fmla="*/ 1401704 h 1401703"/>
                <a:gd name="connsiteX86" fmla="*/ 981499 w 11218359"/>
                <a:gd name="connsiteY86" fmla="*/ 1401704 h 1401703"/>
                <a:gd name="connsiteX87" fmla="*/ 992938 w 11218359"/>
                <a:gd name="connsiteY87" fmla="*/ 1401704 h 1401703"/>
                <a:gd name="connsiteX88" fmla="*/ 1004378 w 11218359"/>
                <a:gd name="connsiteY88" fmla="*/ 1401704 h 1401703"/>
                <a:gd name="connsiteX89" fmla="*/ 1015818 w 11218359"/>
                <a:gd name="connsiteY89" fmla="*/ 1401704 h 1401703"/>
                <a:gd name="connsiteX90" fmla="*/ 1027257 w 11218359"/>
                <a:gd name="connsiteY90" fmla="*/ 1401704 h 1401703"/>
                <a:gd name="connsiteX91" fmla="*/ 1038697 w 11218359"/>
                <a:gd name="connsiteY91" fmla="*/ 1401704 h 1401703"/>
                <a:gd name="connsiteX92" fmla="*/ 1050136 w 11218359"/>
                <a:gd name="connsiteY92" fmla="*/ 1401704 h 1401703"/>
                <a:gd name="connsiteX93" fmla="*/ 1061576 w 11218359"/>
                <a:gd name="connsiteY93" fmla="*/ 1401704 h 1401703"/>
                <a:gd name="connsiteX94" fmla="*/ 1073015 w 11218359"/>
                <a:gd name="connsiteY94" fmla="*/ 1401704 h 1401703"/>
                <a:gd name="connsiteX95" fmla="*/ 1084455 w 11218359"/>
                <a:gd name="connsiteY95" fmla="*/ 1401704 h 1401703"/>
                <a:gd name="connsiteX96" fmla="*/ 1095894 w 11218359"/>
                <a:gd name="connsiteY96" fmla="*/ 1401704 h 1401703"/>
                <a:gd name="connsiteX97" fmla="*/ 1107334 w 11218359"/>
                <a:gd name="connsiteY97" fmla="*/ 1401704 h 1401703"/>
                <a:gd name="connsiteX98" fmla="*/ 1118773 w 11218359"/>
                <a:gd name="connsiteY98" fmla="*/ 1401704 h 1401703"/>
                <a:gd name="connsiteX99" fmla="*/ 1130213 w 11218359"/>
                <a:gd name="connsiteY99" fmla="*/ 1401704 h 1401703"/>
                <a:gd name="connsiteX100" fmla="*/ 1141652 w 11218359"/>
                <a:gd name="connsiteY100" fmla="*/ 1401704 h 1401703"/>
                <a:gd name="connsiteX101" fmla="*/ 1153092 w 11218359"/>
                <a:gd name="connsiteY101" fmla="*/ 1401704 h 1401703"/>
                <a:gd name="connsiteX102" fmla="*/ 1164531 w 11218359"/>
                <a:gd name="connsiteY102" fmla="*/ 1401704 h 1401703"/>
                <a:gd name="connsiteX103" fmla="*/ 1175971 w 11218359"/>
                <a:gd name="connsiteY103" fmla="*/ 1401704 h 1401703"/>
                <a:gd name="connsiteX104" fmla="*/ 1187406 w 11218359"/>
                <a:gd name="connsiteY104" fmla="*/ 1401704 h 1401703"/>
                <a:gd name="connsiteX105" fmla="*/ 1198845 w 11218359"/>
                <a:gd name="connsiteY105" fmla="*/ 1401704 h 1401703"/>
                <a:gd name="connsiteX106" fmla="*/ 1210285 w 11218359"/>
                <a:gd name="connsiteY106" fmla="*/ 1401704 h 1401703"/>
                <a:gd name="connsiteX107" fmla="*/ 1221724 w 11218359"/>
                <a:gd name="connsiteY107" fmla="*/ 1401704 h 1401703"/>
                <a:gd name="connsiteX108" fmla="*/ 1233164 w 11218359"/>
                <a:gd name="connsiteY108" fmla="*/ 1401704 h 1401703"/>
                <a:gd name="connsiteX109" fmla="*/ 1244603 w 11218359"/>
                <a:gd name="connsiteY109" fmla="*/ 1401704 h 1401703"/>
                <a:gd name="connsiteX110" fmla="*/ 1256043 w 11218359"/>
                <a:gd name="connsiteY110" fmla="*/ 1401704 h 1401703"/>
                <a:gd name="connsiteX111" fmla="*/ 1267482 w 11218359"/>
                <a:gd name="connsiteY111" fmla="*/ 1401704 h 1401703"/>
                <a:gd name="connsiteX112" fmla="*/ 1278922 w 11218359"/>
                <a:gd name="connsiteY112" fmla="*/ 1401704 h 1401703"/>
                <a:gd name="connsiteX113" fmla="*/ 1290361 w 11218359"/>
                <a:gd name="connsiteY113" fmla="*/ 1401704 h 1401703"/>
                <a:gd name="connsiteX114" fmla="*/ 1301801 w 11218359"/>
                <a:gd name="connsiteY114" fmla="*/ 1401704 h 1401703"/>
                <a:gd name="connsiteX115" fmla="*/ 1313240 w 11218359"/>
                <a:gd name="connsiteY115" fmla="*/ 1401704 h 1401703"/>
                <a:gd name="connsiteX116" fmla="*/ 1324680 w 11218359"/>
                <a:gd name="connsiteY116" fmla="*/ 1401704 h 1401703"/>
                <a:gd name="connsiteX117" fmla="*/ 1336120 w 11218359"/>
                <a:gd name="connsiteY117" fmla="*/ 1401704 h 1401703"/>
                <a:gd name="connsiteX118" fmla="*/ 1347559 w 11218359"/>
                <a:gd name="connsiteY118" fmla="*/ 1401704 h 1401703"/>
                <a:gd name="connsiteX119" fmla="*/ 1358999 w 11218359"/>
                <a:gd name="connsiteY119" fmla="*/ 1401704 h 1401703"/>
                <a:gd name="connsiteX120" fmla="*/ 1370438 w 11218359"/>
                <a:gd name="connsiteY120" fmla="*/ 1401704 h 1401703"/>
                <a:gd name="connsiteX121" fmla="*/ 1381878 w 11218359"/>
                <a:gd name="connsiteY121" fmla="*/ 1401704 h 1401703"/>
                <a:gd name="connsiteX122" fmla="*/ 1393317 w 11218359"/>
                <a:gd name="connsiteY122" fmla="*/ 1401704 h 1401703"/>
                <a:gd name="connsiteX123" fmla="*/ 1404757 w 11218359"/>
                <a:gd name="connsiteY123" fmla="*/ 1401704 h 1401703"/>
                <a:gd name="connsiteX124" fmla="*/ 1416196 w 11218359"/>
                <a:gd name="connsiteY124" fmla="*/ 1401704 h 1401703"/>
                <a:gd name="connsiteX125" fmla="*/ 1427636 w 11218359"/>
                <a:gd name="connsiteY125" fmla="*/ 1401704 h 1401703"/>
                <a:gd name="connsiteX126" fmla="*/ 1439075 w 11218359"/>
                <a:gd name="connsiteY126" fmla="*/ 1401704 h 1401703"/>
                <a:gd name="connsiteX127" fmla="*/ 1450515 w 11218359"/>
                <a:gd name="connsiteY127" fmla="*/ 1401704 h 1401703"/>
                <a:gd name="connsiteX128" fmla="*/ 1461954 w 11218359"/>
                <a:gd name="connsiteY128" fmla="*/ 1401704 h 1401703"/>
                <a:gd name="connsiteX129" fmla="*/ 1473394 w 11218359"/>
                <a:gd name="connsiteY129" fmla="*/ 1401704 h 1401703"/>
                <a:gd name="connsiteX130" fmla="*/ 1484833 w 11218359"/>
                <a:gd name="connsiteY130" fmla="*/ 1401704 h 1401703"/>
                <a:gd name="connsiteX131" fmla="*/ 1496273 w 11218359"/>
                <a:gd name="connsiteY131" fmla="*/ 1401704 h 1401703"/>
                <a:gd name="connsiteX132" fmla="*/ 1507712 w 11218359"/>
                <a:gd name="connsiteY132" fmla="*/ 1401704 h 1401703"/>
                <a:gd name="connsiteX133" fmla="*/ 1519152 w 11218359"/>
                <a:gd name="connsiteY133" fmla="*/ 1401704 h 1401703"/>
                <a:gd name="connsiteX134" fmla="*/ 1530591 w 11218359"/>
                <a:gd name="connsiteY134" fmla="*/ 1401704 h 1401703"/>
                <a:gd name="connsiteX135" fmla="*/ 1542031 w 11218359"/>
                <a:gd name="connsiteY135" fmla="*/ 1401704 h 1401703"/>
                <a:gd name="connsiteX136" fmla="*/ 1553471 w 11218359"/>
                <a:gd name="connsiteY136" fmla="*/ 1401704 h 1401703"/>
                <a:gd name="connsiteX137" fmla="*/ 1564910 w 11218359"/>
                <a:gd name="connsiteY137" fmla="*/ 1401704 h 1401703"/>
                <a:gd name="connsiteX138" fmla="*/ 1576349 w 11218359"/>
                <a:gd name="connsiteY138" fmla="*/ 1401704 h 1401703"/>
                <a:gd name="connsiteX139" fmla="*/ 1587789 w 11218359"/>
                <a:gd name="connsiteY139" fmla="*/ 1401704 h 1401703"/>
                <a:gd name="connsiteX140" fmla="*/ 1599229 w 11218359"/>
                <a:gd name="connsiteY140" fmla="*/ 1401704 h 1401703"/>
                <a:gd name="connsiteX141" fmla="*/ 1610668 w 11218359"/>
                <a:gd name="connsiteY141" fmla="*/ 1401704 h 1401703"/>
                <a:gd name="connsiteX142" fmla="*/ 1622107 w 11218359"/>
                <a:gd name="connsiteY142" fmla="*/ 1401704 h 1401703"/>
                <a:gd name="connsiteX143" fmla="*/ 1633547 w 11218359"/>
                <a:gd name="connsiteY143" fmla="*/ 1401704 h 1401703"/>
                <a:gd name="connsiteX144" fmla="*/ 1644987 w 11218359"/>
                <a:gd name="connsiteY144" fmla="*/ 1401704 h 1401703"/>
                <a:gd name="connsiteX145" fmla="*/ 1656426 w 11218359"/>
                <a:gd name="connsiteY145" fmla="*/ 1401704 h 1401703"/>
                <a:gd name="connsiteX146" fmla="*/ 1667866 w 11218359"/>
                <a:gd name="connsiteY146" fmla="*/ 1401704 h 1401703"/>
                <a:gd name="connsiteX147" fmla="*/ 1679305 w 11218359"/>
                <a:gd name="connsiteY147" fmla="*/ 1401704 h 1401703"/>
                <a:gd name="connsiteX148" fmla="*/ 1690745 w 11218359"/>
                <a:gd name="connsiteY148" fmla="*/ 1401704 h 1401703"/>
                <a:gd name="connsiteX149" fmla="*/ 1702184 w 11218359"/>
                <a:gd name="connsiteY149" fmla="*/ 1401704 h 1401703"/>
                <a:gd name="connsiteX150" fmla="*/ 1713619 w 11218359"/>
                <a:gd name="connsiteY150" fmla="*/ 1401704 h 1401703"/>
                <a:gd name="connsiteX151" fmla="*/ 1725063 w 11218359"/>
                <a:gd name="connsiteY151" fmla="*/ 1401704 h 1401703"/>
                <a:gd name="connsiteX152" fmla="*/ 1736498 w 11218359"/>
                <a:gd name="connsiteY152" fmla="*/ 1401704 h 1401703"/>
                <a:gd name="connsiteX153" fmla="*/ 1747938 w 11218359"/>
                <a:gd name="connsiteY153" fmla="*/ 1401704 h 1401703"/>
                <a:gd name="connsiteX154" fmla="*/ 1759377 w 11218359"/>
                <a:gd name="connsiteY154" fmla="*/ 1401704 h 1401703"/>
                <a:gd name="connsiteX155" fmla="*/ 1770817 w 11218359"/>
                <a:gd name="connsiteY155" fmla="*/ 1401704 h 1401703"/>
                <a:gd name="connsiteX156" fmla="*/ 1782256 w 11218359"/>
                <a:gd name="connsiteY156" fmla="*/ 1401704 h 1401703"/>
                <a:gd name="connsiteX157" fmla="*/ 1793696 w 11218359"/>
                <a:gd name="connsiteY157" fmla="*/ 1401704 h 1401703"/>
                <a:gd name="connsiteX158" fmla="*/ 1805135 w 11218359"/>
                <a:gd name="connsiteY158" fmla="*/ 1401704 h 1401703"/>
                <a:gd name="connsiteX159" fmla="*/ 1816575 w 11218359"/>
                <a:gd name="connsiteY159" fmla="*/ 1401704 h 1401703"/>
                <a:gd name="connsiteX160" fmla="*/ 1828014 w 11218359"/>
                <a:gd name="connsiteY160" fmla="*/ 1401704 h 1401703"/>
                <a:gd name="connsiteX161" fmla="*/ 1839454 w 11218359"/>
                <a:gd name="connsiteY161" fmla="*/ 1401704 h 1401703"/>
                <a:gd name="connsiteX162" fmla="*/ 1850893 w 11218359"/>
                <a:gd name="connsiteY162" fmla="*/ 1401704 h 1401703"/>
                <a:gd name="connsiteX163" fmla="*/ 1862333 w 11218359"/>
                <a:gd name="connsiteY163" fmla="*/ 1401704 h 1401703"/>
                <a:gd name="connsiteX164" fmla="*/ 1873772 w 11218359"/>
                <a:gd name="connsiteY164" fmla="*/ 1401704 h 1401703"/>
                <a:gd name="connsiteX165" fmla="*/ 1885212 w 11218359"/>
                <a:gd name="connsiteY165" fmla="*/ 1401704 h 1401703"/>
                <a:gd name="connsiteX166" fmla="*/ 1896651 w 11218359"/>
                <a:gd name="connsiteY166" fmla="*/ 1401704 h 1401703"/>
                <a:gd name="connsiteX167" fmla="*/ 1908091 w 11218359"/>
                <a:gd name="connsiteY167" fmla="*/ 1401704 h 1401703"/>
                <a:gd name="connsiteX168" fmla="*/ 1919531 w 11218359"/>
                <a:gd name="connsiteY168" fmla="*/ 1401704 h 1401703"/>
                <a:gd name="connsiteX169" fmla="*/ 1930970 w 11218359"/>
                <a:gd name="connsiteY169" fmla="*/ 1401704 h 1401703"/>
                <a:gd name="connsiteX170" fmla="*/ 1942409 w 11218359"/>
                <a:gd name="connsiteY170" fmla="*/ 1401704 h 1401703"/>
                <a:gd name="connsiteX171" fmla="*/ 1953849 w 11218359"/>
                <a:gd name="connsiteY171" fmla="*/ 1401704 h 1401703"/>
                <a:gd name="connsiteX172" fmla="*/ 1965289 w 11218359"/>
                <a:gd name="connsiteY172" fmla="*/ 1401704 h 1401703"/>
                <a:gd name="connsiteX173" fmla="*/ 1976728 w 11218359"/>
                <a:gd name="connsiteY173" fmla="*/ 1401704 h 1401703"/>
                <a:gd name="connsiteX174" fmla="*/ 1988168 w 11218359"/>
                <a:gd name="connsiteY174" fmla="*/ 1401704 h 1401703"/>
                <a:gd name="connsiteX175" fmla="*/ 1999607 w 11218359"/>
                <a:gd name="connsiteY175" fmla="*/ 1401704 h 1401703"/>
                <a:gd name="connsiteX176" fmla="*/ 2011047 w 11218359"/>
                <a:gd name="connsiteY176" fmla="*/ 1401704 h 1401703"/>
                <a:gd name="connsiteX177" fmla="*/ 2022486 w 11218359"/>
                <a:gd name="connsiteY177" fmla="*/ 1401704 h 1401703"/>
                <a:gd name="connsiteX178" fmla="*/ 2033926 w 11218359"/>
                <a:gd name="connsiteY178" fmla="*/ 1401704 h 1401703"/>
                <a:gd name="connsiteX179" fmla="*/ 2045365 w 11218359"/>
                <a:gd name="connsiteY179" fmla="*/ 1401704 h 1401703"/>
                <a:gd name="connsiteX180" fmla="*/ 2056805 w 11218359"/>
                <a:gd name="connsiteY180" fmla="*/ 1401704 h 1401703"/>
                <a:gd name="connsiteX181" fmla="*/ 2068244 w 11218359"/>
                <a:gd name="connsiteY181" fmla="*/ 1401704 h 1401703"/>
                <a:gd name="connsiteX182" fmla="*/ 2079684 w 11218359"/>
                <a:gd name="connsiteY182" fmla="*/ 1401704 h 1401703"/>
                <a:gd name="connsiteX183" fmla="*/ 2091123 w 11218359"/>
                <a:gd name="connsiteY183" fmla="*/ 1401704 h 1401703"/>
                <a:gd name="connsiteX184" fmla="*/ 2102563 w 11218359"/>
                <a:gd name="connsiteY184" fmla="*/ 1401704 h 1401703"/>
                <a:gd name="connsiteX185" fmla="*/ 2114002 w 11218359"/>
                <a:gd name="connsiteY185" fmla="*/ 1401704 h 1401703"/>
                <a:gd name="connsiteX186" fmla="*/ 2125442 w 11218359"/>
                <a:gd name="connsiteY186" fmla="*/ 1401704 h 1401703"/>
                <a:gd name="connsiteX187" fmla="*/ 2136882 w 11218359"/>
                <a:gd name="connsiteY187" fmla="*/ 1401704 h 1401703"/>
                <a:gd name="connsiteX188" fmla="*/ 2148321 w 11218359"/>
                <a:gd name="connsiteY188" fmla="*/ 1401704 h 1401703"/>
                <a:gd name="connsiteX189" fmla="*/ 2159760 w 11218359"/>
                <a:gd name="connsiteY189" fmla="*/ 1401704 h 1401703"/>
                <a:gd name="connsiteX190" fmla="*/ 2171200 w 11218359"/>
                <a:gd name="connsiteY190" fmla="*/ 1401704 h 1401703"/>
                <a:gd name="connsiteX191" fmla="*/ 2182640 w 11218359"/>
                <a:gd name="connsiteY191" fmla="*/ 1401704 h 1401703"/>
                <a:gd name="connsiteX192" fmla="*/ 2194079 w 11218359"/>
                <a:gd name="connsiteY192" fmla="*/ 1401704 h 1401703"/>
                <a:gd name="connsiteX193" fmla="*/ 2205519 w 11218359"/>
                <a:gd name="connsiteY193" fmla="*/ 1401704 h 1401703"/>
                <a:gd name="connsiteX194" fmla="*/ 2216958 w 11218359"/>
                <a:gd name="connsiteY194" fmla="*/ 1401704 h 1401703"/>
                <a:gd name="connsiteX195" fmla="*/ 2228393 w 11218359"/>
                <a:gd name="connsiteY195" fmla="*/ 1401704 h 1401703"/>
                <a:gd name="connsiteX196" fmla="*/ 2239837 w 11218359"/>
                <a:gd name="connsiteY196" fmla="*/ 1401704 h 1401703"/>
                <a:gd name="connsiteX197" fmla="*/ 2251272 w 11218359"/>
                <a:gd name="connsiteY197" fmla="*/ 1401704 h 1401703"/>
                <a:gd name="connsiteX198" fmla="*/ 2262716 w 11218359"/>
                <a:gd name="connsiteY198" fmla="*/ 1401704 h 1401703"/>
                <a:gd name="connsiteX199" fmla="*/ 2274151 w 11218359"/>
                <a:gd name="connsiteY199" fmla="*/ 1401704 h 1401703"/>
                <a:gd name="connsiteX200" fmla="*/ 2285591 w 11218359"/>
                <a:gd name="connsiteY200" fmla="*/ 1401704 h 1401703"/>
                <a:gd name="connsiteX201" fmla="*/ 2297030 w 11218359"/>
                <a:gd name="connsiteY201" fmla="*/ 1401704 h 1401703"/>
                <a:gd name="connsiteX202" fmla="*/ 2308470 w 11218359"/>
                <a:gd name="connsiteY202" fmla="*/ 1401704 h 1401703"/>
                <a:gd name="connsiteX203" fmla="*/ 2319909 w 11218359"/>
                <a:gd name="connsiteY203" fmla="*/ 1401704 h 1401703"/>
                <a:gd name="connsiteX204" fmla="*/ 2331349 w 11218359"/>
                <a:gd name="connsiteY204" fmla="*/ 1401704 h 1401703"/>
                <a:gd name="connsiteX205" fmla="*/ 2342788 w 11218359"/>
                <a:gd name="connsiteY205" fmla="*/ 1401704 h 1401703"/>
                <a:gd name="connsiteX206" fmla="*/ 2354228 w 11218359"/>
                <a:gd name="connsiteY206" fmla="*/ 1401704 h 1401703"/>
                <a:gd name="connsiteX207" fmla="*/ 2365667 w 11218359"/>
                <a:gd name="connsiteY207" fmla="*/ 1401704 h 1401703"/>
                <a:gd name="connsiteX208" fmla="*/ 2377107 w 11218359"/>
                <a:gd name="connsiteY208" fmla="*/ 1401704 h 1401703"/>
                <a:gd name="connsiteX209" fmla="*/ 2388546 w 11218359"/>
                <a:gd name="connsiteY209" fmla="*/ 1401704 h 1401703"/>
                <a:gd name="connsiteX210" fmla="*/ 2399986 w 11218359"/>
                <a:gd name="connsiteY210" fmla="*/ 1401704 h 1401703"/>
                <a:gd name="connsiteX211" fmla="*/ 2411425 w 11218359"/>
                <a:gd name="connsiteY211" fmla="*/ 1401704 h 1401703"/>
                <a:gd name="connsiteX212" fmla="*/ 2422865 w 11218359"/>
                <a:gd name="connsiteY212" fmla="*/ 1401704 h 1401703"/>
                <a:gd name="connsiteX213" fmla="*/ 2434304 w 11218359"/>
                <a:gd name="connsiteY213" fmla="*/ 1401704 h 1401703"/>
                <a:gd name="connsiteX214" fmla="*/ 2445744 w 11218359"/>
                <a:gd name="connsiteY214" fmla="*/ 1401704 h 1401703"/>
                <a:gd name="connsiteX215" fmla="*/ 2457184 w 11218359"/>
                <a:gd name="connsiteY215" fmla="*/ 1401704 h 1401703"/>
                <a:gd name="connsiteX216" fmla="*/ 2468623 w 11218359"/>
                <a:gd name="connsiteY216" fmla="*/ 1401704 h 1401703"/>
                <a:gd name="connsiteX217" fmla="*/ 2480062 w 11218359"/>
                <a:gd name="connsiteY217" fmla="*/ 1401704 h 1401703"/>
                <a:gd name="connsiteX218" fmla="*/ 2491502 w 11218359"/>
                <a:gd name="connsiteY218" fmla="*/ 1401704 h 1401703"/>
                <a:gd name="connsiteX219" fmla="*/ 2502942 w 11218359"/>
                <a:gd name="connsiteY219" fmla="*/ 1401704 h 1401703"/>
                <a:gd name="connsiteX220" fmla="*/ 2514381 w 11218359"/>
                <a:gd name="connsiteY220" fmla="*/ 1401704 h 1401703"/>
                <a:gd name="connsiteX221" fmla="*/ 2525821 w 11218359"/>
                <a:gd name="connsiteY221" fmla="*/ 1401704 h 1401703"/>
                <a:gd name="connsiteX222" fmla="*/ 2537260 w 11218359"/>
                <a:gd name="connsiteY222" fmla="*/ 1401704 h 1401703"/>
                <a:gd name="connsiteX223" fmla="*/ 2548700 w 11218359"/>
                <a:gd name="connsiteY223" fmla="*/ 1401704 h 1401703"/>
                <a:gd name="connsiteX224" fmla="*/ 2560139 w 11218359"/>
                <a:gd name="connsiteY224" fmla="*/ 1401704 h 1401703"/>
                <a:gd name="connsiteX225" fmla="*/ 2571579 w 11218359"/>
                <a:gd name="connsiteY225" fmla="*/ 1401704 h 1401703"/>
                <a:gd name="connsiteX226" fmla="*/ 2583018 w 11218359"/>
                <a:gd name="connsiteY226" fmla="*/ 1401704 h 1401703"/>
                <a:gd name="connsiteX227" fmla="*/ 2594458 w 11218359"/>
                <a:gd name="connsiteY227" fmla="*/ 1401704 h 1401703"/>
                <a:gd name="connsiteX228" fmla="*/ 2605897 w 11218359"/>
                <a:gd name="connsiteY228" fmla="*/ 1401704 h 1401703"/>
                <a:gd name="connsiteX229" fmla="*/ 2617337 w 11218359"/>
                <a:gd name="connsiteY229" fmla="*/ 1401704 h 1401703"/>
                <a:gd name="connsiteX230" fmla="*/ 2628776 w 11218359"/>
                <a:gd name="connsiteY230" fmla="*/ 1401704 h 1401703"/>
                <a:gd name="connsiteX231" fmla="*/ 2640216 w 11218359"/>
                <a:gd name="connsiteY231" fmla="*/ 1401704 h 1401703"/>
                <a:gd name="connsiteX232" fmla="*/ 2651655 w 11218359"/>
                <a:gd name="connsiteY232" fmla="*/ 1401704 h 1401703"/>
                <a:gd name="connsiteX233" fmla="*/ 2663095 w 11218359"/>
                <a:gd name="connsiteY233" fmla="*/ 1401704 h 1401703"/>
                <a:gd name="connsiteX234" fmla="*/ 2674535 w 11218359"/>
                <a:gd name="connsiteY234" fmla="*/ 1401704 h 1401703"/>
                <a:gd name="connsiteX235" fmla="*/ 2685974 w 11218359"/>
                <a:gd name="connsiteY235" fmla="*/ 1401704 h 1401703"/>
                <a:gd name="connsiteX236" fmla="*/ 2697413 w 11218359"/>
                <a:gd name="connsiteY236" fmla="*/ 1401704 h 1401703"/>
                <a:gd name="connsiteX237" fmla="*/ 2708853 w 11218359"/>
                <a:gd name="connsiteY237" fmla="*/ 1401704 h 1401703"/>
                <a:gd name="connsiteX238" fmla="*/ 2720293 w 11218359"/>
                <a:gd name="connsiteY238" fmla="*/ 1401704 h 1401703"/>
                <a:gd name="connsiteX239" fmla="*/ 2731727 w 11218359"/>
                <a:gd name="connsiteY239" fmla="*/ 1401704 h 1401703"/>
                <a:gd name="connsiteX240" fmla="*/ 2743172 w 11218359"/>
                <a:gd name="connsiteY240" fmla="*/ 1401704 h 1401703"/>
                <a:gd name="connsiteX241" fmla="*/ 2754611 w 11218359"/>
                <a:gd name="connsiteY241" fmla="*/ 1401704 h 1401703"/>
                <a:gd name="connsiteX242" fmla="*/ 2766046 w 11218359"/>
                <a:gd name="connsiteY242" fmla="*/ 1401704 h 1401703"/>
                <a:gd name="connsiteX243" fmla="*/ 2777490 w 11218359"/>
                <a:gd name="connsiteY243" fmla="*/ 1401704 h 1401703"/>
                <a:gd name="connsiteX244" fmla="*/ 2788925 w 11218359"/>
                <a:gd name="connsiteY244" fmla="*/ 1401704 h 1401703"/>
                <a:gd name="connsiteX245" fmla="*/ 2800364 w 11218359"/>
                <a:gd name="connsiteY245" fmla="*/ 1401704 h 1401703"/>
                <a:gd name="connsiteX246" fmla="*/ 2811804 w 11218359"/>
                <a:gd name="connsiteY246" fmla="*/ 1401704 h 1401703"/>
                <a:gd name="connsiteX247" fmla="*/ 2823243 w 11218359"/>
                <a:gd name="connsiteY247" fmla="*/ 1401704 h 1401703"/>
                <a:gd name="connsiteX248" fmla="*/ 2834683 w 11218359"/>
                <a:gd name="connsiteY248" fmla="*/ 1401704 h 1401703"/>
                <a:gd name="connsiteX249" fmla="*/ 2846123 w 11218359"/>
                <a:gd name="connsiteY249" fmla="*/ 1401704 h 1401703"/>
                <a:gd name="connsiteX250" fmla="*/ 2857562 w 11218359"/>
                <a:gd name="connsiteY250" fmla="*/ 1401704 h 1401703"/>
                <a:gd name="connsiteX251" fmla="*/ 2869001 w 11218359"/>
                <a:gd name="connsiteY251" fmla="*/ 1401704 h 1401703"/>
                <a:gd name="connsiteX252" fmla="*/ 2880441 w 11218359"/>
                <a:gd name="connsiteY252" fmla="*/ 1401704 h 1401703"/>
                <a:gd name="connsiteX253" fmla="*/ 2891881 w 11218359"/>
                <a:gd name="connsiteY253" fmla="*/ 1401704 h 1401703"/>
                <a:gd name="connsiteX254" fmla="*/ 2903320 w 11218359"/>
                <a:gd name="connsiteY254" fmla="*/ 1401704 h 1401703"/>
                <a:gd name="connsiteX255" fmla="*/ 2914760 w 11218359"/>
                <a:gd name="connsiteY255" fmla="*/ 1401704 h 1401703"/>
                <a:gd name="connsiteX256" fmla="*/ 2926199 w 11218359"/>
                <a:gd name="connsiteY256" fmla="*/ 1401704 h 1401703"/>
                <a:gd name="connsiteX257" fmla="*/ 2937639 w 11218359"/>
                <a:gd name="connsiteY257" fmla="*/ 1401704 h 1401703"/>
                <a:gd name="connsiteX258" fmla="*/ 2949078 w 11218359"/>
                <a:gd name="connsiteY258" fmla="*/ 1401704 h 1401703"/>
                <a:gd name="connsiteX259" fmla="*/ 2960518 w 11218359"/>
                <a:gd name="connsiteY259" fmla="*/ 1401704 h 1401703"/>
                <a:gd name="connsiteX260" fmla="*/ 2971957 w 11218359"/>
                <a:gd name="connsiteY260" fmla="*/ 1401704 h 1401703"/>
                <a:gd name="connsiteX261" fmla="*/ 2983397 w 11218359"/>
                <a:gd name="connsiteY261" fmla="*/ 1401704 h 1401703"/>
                <a:gd name="connsiteX262" fmla="*/ 2994837 w 11218359"/>
                <a:gd name="connsiteY262" fmla="*/ 1401704 h 1401703"/>
                <a:gd name="connsiteX263" fmla="*/ 3006276 w 11218359"/>
                <a:gd name="connsiteY263" fmla="*/ 1401704 h 1401703"/>
                <a:gd name="connsiteX264" fmla="*/ 3017715 w 11218359"/>
                <a:gd name="connsiteY264" fmla="*/ 1401704 h 1401703"/>
                <a:gd name="connsiteX265" fmla="*/ 3029155 w 11218359"/>
                <a:gd name="connsiteY265" fmla="*/ 1401704 h 1401703"/>
                <a:gd name="connsiteX266" fmla="*/ 3040594 w 11218359"/>
                <a:gd name="connsiteY266" fmla="*/ 1401704 h 1401703"/>
                <a:gd name="connsiteX267" fmla="*/ 3052034 w 11218359"/>
                <a:gd name="connsiteY267" fmla="*/ 1401704 h 1401703"/>
                <a:gd name="connsiteX268" fmla="*/ 3063474 w 11218359"/>
                <a:gd name="connsiteY268" fmla="*/ 1401704 h 1401703"/>
                <a:gd name="connsiteX269" fmla="*/ 3074913 w 11218359"/>
                <a:gd name="connsiteY269" fmla="*/ 1401704 h 1401703"/>
                <a:gd name="connsiteX270" fmla="*/ 3086352 w 11218359"/>
                <a:gd name="connsiteY270" fmla="*/ 1401704 h 1401703"/>
                <a:gd name="connsiteX271" fmla="*/ 3097792 w 11218359"/>
                <a:gd name="connsiteY271" fmla="*/ 1401704 h 1401703"/>
                <a:gd name="connsiteX272" fmla="*/ 3109232 w 11218359"/>
                <a:gd name="connsiteY272" fmla="*/ 1401704 h 1401703"/>
                <a:gd name="connsiteX273" fmla="*/ 3120671 w 11218359"/>
                <a:gd name="connsiteY273" fmla="*/ 1401704 h 1401703"/>
                <a:gd name="connsiteX274" fmla="*/ 3132111 w 11218359"/>
                <a:gd name="connsiteY274" fmla="*/ 1401704 h 1401703"/>
                <a:gd name="connsiteX275" fmla="*/ 3143550 w 11218359"/>
                <a:gd name="connsiteY275" fmla="*/ 1401704 h 1401703"/>
                <a:gd name="connsiteX276" fmla="*/ 3154990 w 11218359"/>
                <a:gd name="connsiteY276" fmla="*/ 1401704 h 1401703"/>
                <a:gd name="connsiteX277" fmla="*/ 3166429 w 11218359"/>
                <a:gd name="connsiteY277" fmla="*/ 1401704 h 1401703"/>
                <a:gd name="connsiteX278" fmla="*/ 3177869 w 11218359"/>
                <a:gd name="connsiteY278" fmla="*/ 1401704 h 1401703"/>
                <a:gd name="connsiteX279" fmla="*/ 3189308 w 11218359"/>
                <a:gd name="connsiteY279" fmla="*/ 1401704 h 1401703"/>
                <a:gd name="connsiteX280" fmla="*/ 3200748 w 11218359"/>
                <a:gd name="connsiteY280" fmla="*/ 1401704 h 1401703"/>
                <a:gd name="connsiteX281" fmla="*/ 3212187 w 11218359"/>
                <a:gd name="connsiteY281" fmla="*/ 1401704 h 1401703"/>
                <a:gd name="connsiteX282" fmla="*/ 3223627 w 11218359"/>
                <a:gd name="connsiteY282" fmla="*/ 1401704 h 1401703"/>
                <a:gd name="connsiteX283" fmla="*/ 3235066 w 11218359"/>
                <a:gd name="connsiteY283" fmla="*/ 1401704 h 1401703"/>
                <a:gd name="connsiteX284" fmla="*/ 3246501 w 11218359"/>
                <a:gd name="connsiteY284" fmla="*/ 1401704 h 1401703"/>
                <a:gd name="connsiteX285" fmla="*/ 3257945 w 11218359"/>
                <a:gd name="connsiteY285" fmla="*/ 1401704 h 1401703"/>
                <a:gd name="connsiteX286" fmla="*/ 3269385 w 11218359"/>
                <a:gd name="connsiteY286" fmla="*/ 1401704 h 1401703"/>
                <a:gd name="connsiteX287" fmla="*/ 3280825 w 11218359"/>
                <a:gd name="connsiteY287" fmla="*/ 1401704 h 1401703"/>
                <a:gd name="connsiteX288" fmla="*/ 3292264 w 11218359"/>
                <a:gd name="connsiteY288" fmla="*/ 1401704 h 1401703"/>
                <a:gd name="connsiteX289" fmla="*/ 3303699 w 11218359"/>
                <a:gd name="connsiteY289" fmla="*/ 1401704 h 1401703"/>
                <a:gd name="connsiteX290" fmla="*/ 3315143 w 11218359"/>
                <a:gd name="connsiteY290" fmla="*/ 1401704 h 1401703"/>
                <a:gd name="connsiteX291" fmla="*/ 3326578 w 11218359"/>
                <a:gd name="connsiteY291" fmla="*/ 1401704 h 1401703"/>
                <a:gd name="connsiteX292" fmla="*/ 3338017 w 11218359"/>
                <a:gd name="connsiteY292" fmla="*/ 1401704 h 1401703"/>
                <a:gd name="connsiteX293" fmla="*/ 3349457 w 11218359"/>
                <a:gd name="connsiteY293" fmla="*/ 1401704 h 1401703"/>
                <a:gd name="connsiteX294" fmla="*/ 3360896 w 11218359"/>
                <a:gd name="connsiteY294" fmla="*/ 1401704 h 1401703"/>
                <a:gd name="connsiteX295" fmla="*/ 3372336 w 11218359"/>
                <a:gd name="connsiteY295" fmla="*/ 1401704 h 1401703"/>
                <a:gd name="connsiteX296" fmla="*/ 3383776 w 11218359"/>
                <a:gd name="connsiteY296" fmla="*/ 1401704 h 1401703"/>
                <a:gd name="connsiteX297" fmla="*/ 3395215 w 11218359"/>
                <a:gd name="connsiteY297" fmla="*/ 1401704 h 1401703"/>
                <a:gd name="connsiteX298" fmla="*/ 3406654 w 11218359"/>
                <a:gd name="connsiteY298" fmla="*/ 1401704 h 1401703"/>
                <a:gd name="connsiteX299" fmla="*/ 3418094 w 11218359"/>
                <a:gd name="connsiteY299" fmla="*/ 1401704 h 1401703"/>
                <a:gd name="connsiteX300" fmla="*/ 3429534 w 11218359"/>
                <a:gd name="connsiteY300" fmla="*/ 1401704 h 1401703"/>
                <a:gd name="connsiteX301" fmla="*/ 3440973 w 11218359"/>
                <a:gd name="connsiteY301" fmla="*/ 1401704 h 1401703"/>
                <a:gd name="connsiteX302" fmla="*/ 3452413 w 11218359"/>
                <a:gd name="connsiteY302" fmla="*/ 1401704 h 1401703"/>
                <a:gd name="connsiteX303" fmla="*/ 3463852 w 11218359"/>
                <a:gd name="connsiteY303" fmla="*/ 1401704 h 1401703"/>
                <a:gd name="connsiteX304" fmla="*/ 3475292 w 11218359"/>
                <a:gd name="connsiteY304" fmla="*/ 1401704 h 1401703"/>
                <a:gd name="connsiteX305" fmla="*/ 3486731 w 11218359"/>
                <a:gd name="connsiteY305" fmla="*/ 1401704 h 1401703"/>
                <a:gd name="connsiteX306" fmla="*/ 3498171 w 11218359"/>
                <a:gd name="connsiteY306" fmla="*/ 1401704 h 1401703"/>
                <a:gd name="connsiteX307" fmla="*/ 3509610 w 11218359"/>
                <a:gd name="connsiteY307" fmla="*/ 1401704 h 1401703"/>
                <a:gd name="connsiteX308" fmla="*/ 3521050 w 11218359"/>
                <a:gd name="connsiteY308" fmla="*/ 1401704 h 1401703"/>
                <a:gd name="connsiteX309" fmla="*/ 3532489 w 11218359"/>
                <a:gd name="connsiteY309" fmla="*/ 1401704 h 1401703"/>
                <a:gd name="connsiteX310" fmla="*/ 3543929 w 11218359"/>
                <a:gd name="connsiteY310" fmla="*/ 1401704 h 1401703"/>
                <a:gd name="connsiteX311" fmla="*/ 3555368 w 11218359"/>
                <a:gd name="connsiteY311" fmla="*/ 1401704 h 1401703"/>
                <a:gd name="connsiteX312" fmla="*/ 3566808 w 11218359"/>
                <a:gd name="connsiteY312" fmla="*/ 1401704 h 1401703"/>
                <a:gd name="connsiteX313" fmla="*/ 3578247 w 11218359"/>
                <a:gd name="connsiteY313" fmla="*/ 1401704 h 1401703"/>
                <a:gd name="connsiteX314" fmla="*/ 3589687 w 11218359"/>
                <a:gd name="connsiteY314" fmla="*/ 1401704 h 1401703"/>
                <a:gd name="connsiteX315" fmla="*/ 3601127 w 11218359"/>
                <a:gd name="connsiteY315" fmla="*/ 1401704 h 1401703"/>
                <a:gd name="connsiteX316" fmla="*/ 3612566 w 11218359"/>
                <a:gd name="connsiteY316" fmla="*/ 1401704 h 1401703"/>
                <a:gd name="connsiteX317" fmla="*/ 3624005 w 11218359"/>
                <a:gd name="connsiteY317" fmla="*/ 1401704 h 1401703"/>
                <a:gd name="connsiteX318" fmla="*/ 3635445 w 11218359"/>
                <a:gd name="connsiteY318" fmla="*/ 1401704 h 1401703"/>
                <a:gd name="connsiteX319" fmla="*/ 3646885 w 11218359"/>
                <a:gd name="connsiteY319" fmla="*/ 1401704 h 1401703"/>
                <a:gd name="connsiteX320" fmla="*/ 3658324 w 11218359"/>
                <a:gd name="connsiteY320" fmla="*/ 1401704 h 1401703"/>
                <a:gd name="connsiteX321" fmla="*/ 3669764 w 11218359"/>
                <a:gd name="connsiteY321" fmla="*/ 1401704 h 1401703"/>
                <a:gd name="connsiteX322" fmla="*/ 3681203 w 11218359"/>
                <a:gd name="connsiteY322" fmla="*/ 1401704 h 1401703"/>
                <a:gd name="connsiteX323" fmla="*/ 3692643 w 11218359"/>
                <a:gd name="connsiteY323" fmla="*/ 1401704 h 1401703"/>
                <a:gd name="connsiteX324" fmla="*/ 3704082 w 11218359"/>
                <a:gd name="connsiteY324" fmla="*/ 1401704 h 1401703"/>
                <a:gd name="connsiteX325" fmla="*/ 3715522 w 11218359"/>
                <a:gd name="connsiteY325" fmla="*/ 1401704 h 1401703"/>
                <a:gd name="connsiteX326" fmla="*/ 3726961 w 11218359"/>
                <a:gd name="connsiteY326" fmla="*/ 1401704 h 1401703"/>
                <a:gd name="connsiteX327" fmla="*/ 3738401 w 11218359"/>
                <a:gd name="connsiteY327" fmla="*/ 1401704 h 1401703"/>
                <a:gd name="connsiteX328" fmla="*/ 3749840 w 11218359"/>
                <a:gd name="connsiteY328" fmla="*/ 1401704 h 1401703"/>
                <a:gd name="connsiteX329" fmla="*/ 3761280 w 11218359"/>
                <a:gd name="connsiteY329" fmla="*/ 1401704 h 1401703"/>
                <a:gd name="connsiteX330" fmla="*/ 3772719 w 11218359"/>
                <a:gd name="connsiteY330" fmla="*/ 1401704 h 1401703"/>
                <a:gd name="connsiteX331" fmla="*/ 3784154 w 11218359"/>
                <a:gd name="connsiteY331" fmla="*/ 1401704 h 1401703"/>
                <a:gd name="connsiteX332" fmla="*/ 3795598 w 11218359"/>
                <a:gd name="connsiteY332" fmla="*/ 1401704 h 1401703"/>
                <a:gd name="connsiteX333" fmla="*/ 3807033 w 11218359"/>
                <a:gd name="connsiteY333" fmla="*/ 1401704 h 1401703"/>
                <a:gd name="connsiteX334" fmla="*/ 3818473 w 11218359"/>
                <a:gd name="connsiteY334" fmla="*/ 1401704 h 1401703"/>
                <a:gd name="connsiteX335" fmla="*/ 3829917 w 11218359"/>
                <a:gd name="connsiteY335" fmla="*/ 1401704 h 1401703"/>
                <a:gd name="connsiteX336" fmla="*/ 3841352 w 11218359"/>
                <a:gd name="connsiteY336" fmla="*/ 1401704 h 1401703"/>
                <a:gd name="connsiteX337" fmla="*/ 3852791 w 11218359"/>
                <a:gd name="connsiteY337" fmla="*/ 1401704 h 1401703"/>
                <a:gd name="connsiteX338" fmla="*/ 3864231 w 11218359"/>
                <a:gd name="connsiteY338" fmla="*/ 1401704 h 1401703"/>
                <a:gd name="connsiteX339" fmla="*/ 3875670 w 11218359"/>
                <a:gd name="connsiteY339" fmla="*/ 1401704 h 1401703"/>
                <a:gd name="connsiteX340" fmla="*/ 3887110 w 11218359"/>
                <a:gd name="connsiteY340" fmla="*/ 1401704 h 1401703"/>
                <a:gd name="connsiteX341" fmla="*/ 3898549 w 11218359"/>
                <a:gd name="connsiteY341" fmla="*/ 1401704 h 1401703"/>
                <a:gd name="connsiteX342" fmla="*/ 3909989 w 11218359"/>
                <a:gd name="connsiteY342" fmla="*/ 1401704 h 1401703"/>
                <a:gd name="connsiteX343" fmla="*/ 3921447 w 11218359"/>
                <a:gd name="connsiteY343" fmla="*/ 1401704 h 1401703"/>
                <a:gd name="connsiteX344" fmla="*/ 3932878 w 11218359"/>
                <a:gd name="connsiteY344" fmla="*/ 1401704 h 1401703"/>
                <a:gd name="connsiteX345" fmla="*/ 3944307 w 11218359"/>
                <a:gd name="connsiteY345" fmla="*/ 1401704 h 1401703"/>
                <a:gd name="connsiteX346" fmla="*/ 3955737 w 11218359"/>
                <a:gd name="connsiteY346" fmla="*/ 1401704 h 1401703"/>
                <a:gd name="connsiteX347" fmla="*/ 3967167 w 11218359"/>
                <a:gd name="connsiteY347" fmla="*/ 1401704 h 1401703"/>
                <a:gd name="connsiteX348" fmla="*/ 3978645 w 11218359"/>
                <a:gd name="connsiteY348" fmla="*/ 1401704 h 1401703"/>
                <a:gd name="connsiteX349" fmla="*/ 3990075 w 11218359"/>
                <a:gd name="connsiteY349" fmla="*/ 1401704 h 1401703"/>
                <a:gd name="connsiteX350" fmla="*/ 4001505 w 11218359"/>
                <a:gd name="connsiteY350" fmla="*/ 1401704 h 1401703"/>
                <a:gd name="connsiteX351" fmla="*/ 4012935 w 11218359"/>
                <a:gd name="connsiteY351" fmla="*/ 1401704 h 1401703"/>
                <a:gd name="connsiteX352" fmla="*/ 4024365 w 11218359"/>
                <a:gd name="connsiteY352" fmla="*/ 1401704 h 1401703"/>
                <a:gd name="connsiteX353" fmla="*/ 4035843 w 11218359"/>
                <a:gd name="connsiteY353" fmla="*/ 1401704 h 1401703"/>
                <a:gd name="connsiteX354" fmla="*/ 4047273 w 11218359"/>
                <a:gd name="connsiteY354" fmla="*/ 1401704 h 1401703"/>
                <a:gd name="connsiteX355" fmla="*/ 4058702 w 11218359"/>
                <a:gd name="connsiteY355" fmla="*/ 1401704 h 1401703"/>
                <a:gd name="connsiteX356" fmla="*/ 4070133 w 11218359"/>
                <a:gd name="connsiteY356" fmla="*/ 1401704 h 1401703"/>
                <a:gd name="connsiteX357" fmla="*/ 4081563 w 11218359"/>
                <a:gd name="connsiteY357" fmla="*/ 1401704 h 1401703"/>
                <a:gd name="connsiteX358" fmla="*/ 4093040 w 11218359"/>
                <a:gd name="connsiteY358" fmla="*/ 1401704 h 1401703"/>
                <a:gd name="connsiteX359" fmla="*/ 4104471 w 11218359"/>
                <a:gd name="connsiteY359" fmla="*/ 1401704 h 1401703"/>
                <a:gd name="connsiteX360" fmla="*/ 4115900 w 11218359"/>
                <a:gd name="connsiteY360" fmla="*/ 1401704 h 1401703"/>
                <a:gd name="connsiteX361" fmla="*/ 4127330 w 11218359"/>
                <a:gd name="connsiteY361" fmla="*/ 1401704 h 1401703"/>
                <a:gd name="connsiteX362" fmla="*/ 4138760 w 11218359"/>
                <a:gd name="connsiteY362" fmla="*/ 1401704 h 1401703"/>
                <a:gd name="connsiteX363" fmla="*/ 4150238 w 11218359"/>
                <a:gd name="connsiteY363" fmla="*/ 1401704 h 1401703"/>
                <a:gd name="connsiteX364" fmla="*/ 4161668 w 11218359"/>
                <a:gd name="connsiteY364" fmla="*/ 1401704 h 1401703"/>
                <a:gd name="connsiteX365" fmla="*/ 4173098 w 11218359"/>
                <a:gd name="connsiteY365" fmla="*/ 1401704 h 1401703"/>
                <a:gd name="connsiteX366" fmla="*/ 4184528 w 11218359"/>
                <a:gd name="connsiteY366" fmla="*/ 1401704 h 1401703"/>
                <a:gd name="connsiteX367" fmla="*/ 4195958 w 11218359"/>
                <a:gd name="connsiteY367" fmla="*/ 1401704 h 1401703"/>
                <a:gd name="connsiteX368" fmla="*/ 4207436 w 11218359"/>
                <a:gd name="connsiteY368" fmla="*/ 1401704 h 1401703"/>
                <a:gd name="connsiteX369" fmla="*/ 4218865 w 11218359"/>
                <a:gd name="connsiteY369" fmla="*/ 1401704 h 1401703"/>
                <a:gd name="connsiteX370" fmla="*/ 4230296 w 11218359"/>
                <a:gd name="connsiteY370" fmla="*/ 1401704 h 1401703"/>
                <a:gd name="connsiteX371" fmla="*/ 4241726 w 11218359"/>
                <a:gd name="connsiteY371" fmla="*/ 1401704 h 1401703"/>
                <a:gd name="connsiteX372" fmla="*/ 4253156 w 11218359"/>
                <a:gd name="connsiteY372" fmla="*/ 1401704 h 1401703"/>
                <a:gd name="connsiteX373" fmla="*/ 4264634 w 11218359"/>
                <a:gd name="connsiteY373" fmla="*/ 1401704 h 1401703"/>
                <a:gd name="connsiteX374" fmla="*/ 4276063 w 11218359"/>
                <a:gd name="connsiteY374" fmla="*/ 1401704 h 1401703"/>
                <a:gd name="connsiteX375" fmla="*/ 4287493 w 11218359"/>
                <a:gd name="connsiteY375" fmla="*/ 1401704 h 1401703"/>
                <a:gd name="connsiteX376" fmla="*/ 4298923 w 11218359"/>
                <a:gd name="connsiteY376" fmla="*/ 1401704 h 1401703"/>
                <a:gd name="connsiteX377" fmla="*/ 4310353 w 11218359"/>
                <a:gd name="connsiteY377" fmla="*/ 1401704 h 1401703"/>
                <a:gd name="connsiteX378" fmla="*/ 4321831 w 11218359"/>
                <a:gd name="connsiteY378" fmla="*/ 1401704 h 1401703"/>
                <a:gd name="connsiteX379" fmla="*/ 4333261 w 11218359"/>
                <a:gd name="connsiteY379" fmla="*/ 1401704 h 1401703"/>
                <a:gd name="connsiteX380" fmla="*/ 4344691 w 11218359"/>
                <a:gd name="connsiteY380" fmla="*/ 1401704 h 1401703"/>
                <a:gd name="connsiteX381" fmla="*/ 4356121 w 11218359"/>
                <a:gd name="connsiteY381" fmla="*/ 1401704 h 1401703"/>
                <a:gd name="connsiteX382" fmla="*/ 4367551 w 11218359"/>
                <a:gd name="connsiteY382" fmla="*/ 1401704 h 1401703"/>
                <a:gd name="connsiteX383" fmla="*/ 4379028 w 11218359"/>
                <a:gd name="connsiteY383" fmla="*/ 1401704 h 1401703"/>
                <a:gd name="connsiteX384" fmla="*/ 4390458 w 11218359"/>
                <a:gd name="connsiteY384" fmla="*/ 1401704 h 1401703"/>
                <a:gd name="connsiteX385" fmla="*/ 4401889 w 11218359"/>
                <a:gd name="connsiteY385" fmla="*/ 1401704 h 1401703"/>
                <a:gd name="connsiteX386" fmla="*/ 4413319 w 11218359"/>
                <a:gd name="connsiteY386" fmla="*/ 1401704 h 1401703"/>
                <a:gd name="connsiteX387" fmla="*/ 4424749 w 11218359"/>
                <a:gd name="connsiteY387" fmla="*/ 1401704 h 1401703"/>
                <a:gd name="connsiteX388" fmla="*/ 4436226 w 11218359"/>
                <a:gd name="connsiteY388" fmla="*/ 1401704 h 1401703"/>
                <a:gd name="connsiteX389" fmla="*/ 4447656 w 11218359"/>
                <a:gd name="connsiteY389" fmla="*/ 1401704 h 1401703"/>
                <a:gd name="connsiteX390" fmla="*/ 4459086 w 11218359"/>
                <a:gd name="connsiteY390" fmla="*/ 1401704 h 1401703"/>
                <a:gd name="connsiteX391" fmla="*/ 4470516 w 11218359"/>
                <a:gd name="connsiteY391" fmla="*/ 1401704 h 1401703"/>
                <a:gd name="connsiteX392" fmla="*/ 4481946 w 11218359"/>
                <a:gd name="connsiteY392" fmla="*/ 1401704 h 1401703"/>
                <a:gd name="connsiteX393" fmla="*/ 4493424 w 11218359"/>
                <a:gd name="connsiteY393" fmla="*/ 1401704 h 1401703"/>
                <a:gd name="connsiteX394" fmla="*/ 4504854 w 11218359"/>
                <a:gd name="connsiteY394" fmla="*/ 1401704 h 1401703"/>
                <a:gd name="connsiteX395" fmla="*/ 4516284 w 11218359"/>
                <a:gd name="connsiteY395" fmla="*/ 1401704 h 1401703"/>
                <a:gd name="connsiteX396" fmla="*/ 4527714 w 11218359"/>
                <a:gd name="connsiteY396" fmla="*/ 1401704 h 1401703"/>
                <a:gd name="connsiteX397" fmla="*/ 4539144 w 11218359"/>
                <a:gd name="connsiteY397" fmla="*/ 1401704 h 1401703"/>
                <a:gd name="connsiteX398" fmla="*/ 4550621 w 11218359"/>
                <a:gd name="connsiteY398" fmla="*/ 1401704 h 1401703"/>
                <a:gd name="connsiteX399" fmla="*/ 4562051 w 11218359"/>
                <a:gd name="connsiteY399" fmla="*/ 1401704 h 1401703"/>
                <a:gd name="connsiteX400" fmla="*/ 4573482 w 11218359"/>
                <a:gd name="connsiteY400" fmla="*/ 1401704 h 1401703"/>
                <a:gd name="connsiteX401" fmla="*/ 4584912 w 11218359"/>
                <a:gd name="connsiteY401" fmla="*/ 1401704 h 1401703"/>
                <a:gd name="connsiteX402" fmla="*/ 4596341 w 11218359"/>
                <a:gd name="connsiteY402" fmla="*/ 1401704 h 1401703"/>
                <a:gd name="connsiteX403" fmla="*/ 4607771 w 11218359"/>
                <a:gd name="connsiteY403" fmla="*/ 1401704 h 1401703"/>
                <a:gd name="connsiteX404" fmla="*/ 4619249 w 11218359"/>
                <a:gd name="connsiteY404" fmla="*/ 1401704 h 1401703"/>
                <a:gd name="connsiteX405" fmla="*/ 4630679 w 11218359"/>
                <a:gd name="connsiteY405" fmla="*/ 1401704 h 1401703"/>
                <a:gd name="connsiteX406" fmla="*/ 4642109 w 11218359"/>
                <a:gd name="connsiteY406" fmla="*/ 1401704 h 1401703"/>
                <a:gd name="connsiteX407" fmla="*/ 4653539 w 11218359"/>
                <a:gd name="connsiteY407" fmla="*/ 1401704 h 1401703"/>
                <a:gd name="connsiteX408" fmla="*/ 4664969 w 11218359"/>
                <a:gd name="connsiteY408" fmla="*/ 1401704 h 1401703"/>
                <a:gd name="connsiteX409" fmla="*/ 4676447 w 11218359"/>
                <a:gd name="connsiteY409" fmla="*/ 1401704 h 1401703"/>
                <a:gd name="connsiteX410" fmla="*/ 4687877 w 11218359"/>
                <a:gd name="connsiteY410" fmla="*/ 1401704 h 1401703"/>
                <a:gd name="connsiteX411" fmla="*/ 4699306 w 11218359"/>
                <a:gd name="connsiteY411" fmla="*/ 1401704 h 1401703"/>
                <a:gd name="connsiteX412" fmla="*/ 4710737 w 11218359"/>
                <a:gd name="connsiteY412" fmla="*/ 1401704 h 1401703"/>
                <a:gd name="connsiteX413" fmla="*/ 4722167 w 11218359"/>
                <a:gd name="connsiteY413" fmla="*/ 1401704 h 1401703"/>
                <a:gd name="connsiteX414" fmla="*/ 4733644 w 11218359"/>
                <a:gd name="connsiteY414" fmla="*/ 1401704 h 1401703"/>
                <a:gd name="connsiteX415" fmla="*/ 4745075 w 11218359"/>
                <a:gd name="connsiteY415" fmla="*/ 1401704 h 1401703"/>
                <a:gd name="connsiteX416" fmla="*/ 4756504 w 11218359"/>
                <a:gd name="connsiteY416" fmla="*/ 1401704 h 1401703"/>
                <a:gd name="connsiteX417" fmla="*/ 4767934 w 11218359"/>
                <a:gd name="connsiteY417" fmla="*/ 1401704 h 1401703"/>
                <a:gd name="connsiteX418" fmla="*/ 4779364 w 11218359"/>
                <a:gd name="connsiteY418" fmla="*/ 1401704 h 1401703"/>
                <a:gd name="connsiteX419" fmla="*/ 4790842 w 11218359"/>
                <a:gd name="connsiteY419" fmla="*/ 1401704 h 1401703"/>
                <a:gd name="connsiteX420" fmla="*/ 4802272 w 11218359"/>
                <a:gd name="connsiteY420" fmla="*/ 1401704 h 1401703"/>
                <a:gd name="connsiteX421" fmla="*/ 4813702 w 11218359"/>
                <a:gd name="connsiteY421" fmla="*/ 1401704 h 1401703"/>
                <a:gd name="connsiteX422" fmla="*/ 4825132 w 11218359"/>
                <a:gd name="connsiteY422" fmla="*/ 1401704 h 1401703"/>
                <a:gd name="connsiteX423" fmla="*/ 4836562 w 11218359"/>
                <a:gd name="connsiteY423" fmla="*/ 1401704 h 1401703"/>
                <a:gd name="connsiteX424" fmla="*/ 4848040 w 11218359"/>
                <a:gd name="connsiteY424" fmla="*/ 1401704 h 1401703"/>
                <a:gd name="connsiteX425" fmla="*/ 4859469 w 11218359"/>
                <a:gd name="connsiteY425" fmla="*/ 1401704 h 1401703"/>
                <a:gd name="connsiteX426" fmla="*/ 4870899 w 11218359"/>
                <a:gd name="connsiteY426" fmla="*/ 1401704 h 1401703"/>
                <a:gd name="connsiteX427" fmla="*/ 4882330 w 11218359"/>
                <a:gd name="connsiteY427" fmla="*/ 1401704 h 1401703"/>
                <a:gd name="connsiteX428" fmla="*/ 4893760 w 11218359"/>
                <a:gd name="connsiteY428" fmla="*/ 1401704 h 1401703"/>
                <a:gd name="connsiteX429" fmla="*/ 4905237 w 11218359"/>
                <a:gd name="connsiteY429" fmla="*/ 1401704 h 1401703"/>
                <a:gd name="connsiteX430" fmla="*/ 4916667 w 11218359"/>
                <a:gd name="connsiteY430" fmla="*/ 1401704 h 1401703"/>
                <a:gd name="connsiteX431" fmla="*/ 4928097 w 11218359"/>
                <a:gd name="connsiteY431" fmla="*/ 1401704 h 1401703"/>
                <a:gd name="connsiteX432" fmla="*/ 4939527 w 11218359"/>
                <a:gd name="connsiteY432" fmla="*/ 1401704 h 1401703"/>
                <a:gd name="connsiteX433" fmla="*/ 4950957 w 11218359"/>
                <a:gd name="connsiteY433" fmla="*/ 1401704 h 1401703"/>
                <a:gd name="connsiteX434" fmla="*/ 4962435 w 11218359"/>
                <a:gd name="connsiteY434" fmla="*/ 1401704 h 1401703"/>
                <a:gd name="connsiteX435" fmla="*/ 4973865 w 11218359"/>
                <a:gd name="connsiteY435" fmla="*/ 1401704 h 1401703"/>
                <a:gd name="connsiteX436" fmla="*/ 4985295 w 11218359"/>
                <a:gd name="connsiteY436" fmla="*/ 1401704 h 1401703"/>
                <a:gd name="connsiteX437" fmla="*/ 4996725 w 11218359"/>
                <a:gd name="connsiteY437" fmla="*/ 1401704 h 1401703"/>
                <a:gd name="connsiteX438" fmla="*/ 5008155 w 11218359"/>
                <a:gd name="connsiteY438" fmla="*/ 1401704 h 1401703"/>
                <a:gd name="connsiteX439" fmla="*/ 5019632 w 11218359"/>
                <a:gd name="connsiteY439" fmla="*/ 1245460 h 1401703"/>
                <a:gd name="connsiteX440" fmla="*/ 5031062 w 11218359"/>
                <a:gd name="connsiteY440" fmla="*/ 389111 h 1401703"/>
                <a:gd name="connsiteX441" fmla="*/ 5042492 w 11218359"/>
                <a:gd name="connsiteY441" fmla="*/ 389111 h 1401703"/>
                <a:gd name="connsiteX442" fmla="*/ 5053923 w 11218359"/>
                <a:gd name="connsiteY442" fmla="*/ 482256 h 1401703"/>
                <a:gd name="connsiteX443" fmla="*/ 5065353 w 11218359"/>
                <a:gd name="connsiteY443" fmla="*/ 103661 h 1401703"/>
                <a:gd name="connsiteX444" fmla="*/ 5076830 w 11218359"/>
                <a:gd name="connsiteY444" fmla="*/ 145728 h 1401703"/>
                <a:gd name="connsiteX445" fmla="*/ 5088260 w 11218359"/>
                <a:gd name="connsiteY445" fmla="*/ 144223 h 1401703"/>
                <a:gd name="connsiteX446" fmla="*/ 5099690 w 11218359"/>
                <a:gd name="connsiteY446" fmla="*/ 262914 h 1401703"/>
                <a:gd name="connsiteX447" fmla="*/ 5111120 w 11218359"/>
                <a:gd name="connsiteY447" fmla="*/ 350048 h 1401703"/>
                <a:gd name="connsiteX448" fmla="*/ 5122550 w 11218359"/>
                <a:gd name="connsiteY448" fmla="*/ 569395 h 1401703"/>
                <a:gd name="connsiteX449" fmla="*/ 5134028 w 11218359"/>
                <a:gd name="connsiteY449" fmla="*/ 362069 h 1401703"/>
                <a:gd name="connsiteX450" fmla="*/ 5145458 w 11218359"/>
                <a:gd name="connsiteY450" fmla="*/ 30047 h 1401703"/>
                <a:gd name="connsiteX451" fmla="*/ 5156888 w 11218359"/>
                <a:gd name="connsiteY451" fmla="*/ 0 h 1401703"/>
                <a:gd name="connsiteX452" fmla="*/ 5168318 w 11218359"/>
                <a:gd name="connsiteY452" fmla="*/ 219342 h 1401703"/>
                <a:gd name="connsiteX453" fmla="*/ 5179747 w 11218359"/>
                <a:gd name="connsiteY453" fmla="*/ 181785 h 1401703"/>
                <a:gd name="connsiteX454" fmla="*/ 5191225 w 11218359"/>
                <a:gd name="connsiteY454" fmla="*/ 606952 h 1401703"/>
                <a:gd name="connsiteX455" fmla="*/ 5202655 w 11218359"/>
                <a:gd name="connsiteY455" fmla="*/ 1383678 h 1401703"/>
                <a:gd name="connsiteX456" fmla="*/ 5214085 w 11218359"/>
                <a:gd name="connsiteY456" fmla="*/ 1388183 h 1401703"/>
                <a:gd name="connsiteX457" fmla="*/ 5225515 w 11218359"/>
                <a:gd name="connsiteY457" fmla="*/ 1395694 h 1401703"/>
                <a:gd name="connsiteX458" fmla="*/ 5236945 w 11218359"/>
                <a:gd name="connsiteY458" fmla="*/ 1401704 h 1401703"/>
                <a:gd name="connsiteX459" fmla="*/ 5248423 w 11218359"/>
                <a:gd name="connsiteY459" fmla="*/ 1401704 h 1401703"/>
                <a:gd name="connsiteX460" fmla="*/ 5259853 w 11218359"/>
                <a:gd name="connsiteY460" fmla="*/ 1401704 h 1401703"/>
                <a:gd name="connsiteX461" fmla="*/ 5271283 w 11218359"/>
                <a:gd name="connsiteY461" fmla="*/ 1401704 h 1401703"/>
                <a:gd name="connsiteX462" fmla="*/ 5282713 w 11218359"/>
                <a:gd name="connsiteY462" fmla="*/ 1401704 h 1401703"/>
                <a:gd name="connsiteX463" fmla="*/ 5294143 w 11218359"/>
                <a:gd name="connsiteY463" fmla="*/ 1401704 h 1401703"/>
                <a:gd name="connsiteX464" fmla="*/ 5305621 w 11218359"/>
                <a:gd name="connsiteY464" fmla="*/ 1401704 h 1401703"/>
                <a:gd name="connsiteX465" fmla="*/ 5317051 w 11218359"/>
                <a:gd name="connsiteY465" fmla="*/ 1401704 h 1401703"/>
                <a:gd name="connsiteX466" fmla="*/ 5328481 w 11218359"/>
                <a:gd name="connsiteY466" fmla="*/ 1400204 h 1401703"/>
                <a:gd name="connsiteX467" fmla="*/ 5339910 w 11218359"/>
                <a:gd name="connsiteY467" fmla="*/ 1401704 h 1401703"/>
                <a:gd name="connsiteX468" fmla="*/ 5351340 w 11218359"/>
                <a:gd name="connsiteY468" fmla="*/ 1401704 h 1401703"/>
                <a:gd name="connsiteX469" fmla="*/ 5362818 w 11218359"/>
                <a:gd name="connsiteY469" fmla="*/ 1401704 h 1401703"/>
                <a:gd name="connsiteX470" fmla="*/ 5374248 w 11218359"/>
                <a:gd name="connsiteY470" fmla="*/ 1401704 h 1401703"/>
                <a:gd name="connsiteX471" fmla="*/ 5385678 w 11218359"/>
                <a:gd name="connsiteY471" fmla="*/ 1401704 h 1401703"/>
                <a:gd name="connsiteX472" fmla="*/ 5397108 w 11218359"/>
                <a:gd name="connsiteY472" fmla="*/ 1401704 h 1401703"/>
                <a:gd name="connsiteX473" fmla="*/ 5408538 w 11218359"/>
                <a:gd name="connsiteY473" fmla="*/ 1401704 h 1401703"/>
                <a:gd name="connsiteX474" fmla="*/ 5420016 w 11218359"/>
                <a:gd name="connsiteY474" fmla="*/ 1401704 h 1401703"/>
                <a:gd name="connsiteX475" fmla="*/ 5431446 w 11218359"/>
                <a:gd name="connsiteY475" fmla="*/ 1401704 h 1401703"/>
                <a:gd name="connsiteX476" fmla="*/ 5442876 w 11218359"/>
                <a:gd name="connsiteY476" fmla="*/ 1401704 h 1401703"/>
                <a:gd name="connsiteX477" fmla="*/ 5454306 w 11218359"/>
                <a:gd name="connsiteY477" fmla="*/ 1401704 h 1401703"/>
                <a:gd name="connsiteX478" fmla="*/ 5465736 w 11218359"/>
                <a:gd name="connsiteY478" fmla="*/ 1401704 h 1401703"/>
                <a:gd name="connsiteX479" fmla="*/ 5477214 w 11218359"/>
                <a:gd name="connsiteY479" fmla="*/ 1401704 h 1401703"/>
                <a:gd name="connsiteX480" fmla="*/ 5488643 w 11218359"/>
                <a:gd name="connsiteY480" fmla="*/ 1401704 h 1401703"/>
                <a:gd name="connsiteX481" fmla="*/ 5500073 w 11218359"/>
                <a:gd name="connsiteY481" fmla="*/ 1401704 h 1401703"/>
                <a:gd name="connsiteX482" fmla="*/ 5511503 w 11218359"/>
                <a:gd name="connsiteY482" fmla="*/ 1401704 h 1401703"/>
                <a:gd name="connsiteX483" fmla="*/ 5522933 w 11218359"/>
                <a:gd name="connsiteY483" fmla="*/ 1401704 h 1401703"/>
                <a:gd name="connsiteX484" fmla="*/ 5534411 w 11218359"/>
                <a:gd name="connsiteY484" fmla="*/ 1401704 h 1401703"/>
                <a:gd name="connsiteX485" fmla="*/ 5545841 w 11218359"/>
                <a:gd name="connsiteY485" fmla="*/ 1401704 h 1401703"/>
                <a:gd name="connsiteX486" fmla="*/ 5557271 w 11218359"/>
                <a:gd name="connsiteY486" fmla="*/ 1401704 h 1401703"/>
                <a:gd name="connsiteX487" fmla="*/ 5568701 w 11218359"/>
                <a:gd name="connsiteY487" fmla="*/ 1401704 h 1401703"/>
                <a:gd name="connsiteX488" fmla="*/ 5580131 w 11218359"/>
                <a:gd name="connsiteY488" fmla="*/ 1401704 h 1401703"/>
                <a:gd name="connsiteX489" fmla="*/ 5591609 w 11218359"/>
                <a:gd name="connsiteY489" fmla="*/ 1401704 h 1401703"/>
                <a:gd name="connsiteX490" fmla="*/ 5603038 w 11218359"/>
                <a:gd name="connsiteY490" fmla="*/ 1401704 h 1401703"/>
                <a:gd name="connsiteX491" fmla="*/ 5614469 w 11218359"/>
                <a:gd name="connsiteY491" fmla="*/ 1401704 h 1401703"/>
                <a:gd name="connsiteX492" fmla="*/ 5625899 w 11218359"/>
                <a:gd name="connsiteY492" fmla="*/ 1401704 h 1401703"/>
                <a:gd name="connsiteX493" fmla="*/ 5637329 w 11218359"/>
                <a:gd name="connsiteY493" fmla="*/ 1401704 h 1401703"/>
                <a:gd name="connsiteX494" fmla="*/ 5648759 w 11218359"/>
                <a:gd name="connsiteY494" fmla="*/ 1401704 h 1401703"/>
                <a:gd name="connsiteX495" fmla="*/ 5660236 w 11218359"/>
                <a:gd name="connsiteY495" fmla="*/ 1401704 h 1401703"/>
                <a:gd name="connsiteX496" fmla="*/ 5671666 w 11218359"/>
                <a:gd name="connsiteY496" fmla="*/ 1401704 h 1401703"/>
                <a:gd name="connsiteX497" fmla="*/ 5683096 w 11218359"/>
                <a:gd name="connsiteY497" fmla="*/ 1401704 h 1401703"/>
                <a:gd name="connsiteX498" fmla="*/ 5694526 w 11218359"/>
                <a:gd name="connsiteY498" fmla="*/ 1401704 h 1401703"/>
                <a:gd name="connsiteX499" fmla="*/ 5705956 w 11218359"/>
                <a:gd name="connsiteY499" fmla="*/ 1401704 h 1401703"/>
                <a:gd name="connsiteX500" fmla="*/ 5717434 w 11218359"/>
                <a:gd name="connsiteY500" fmla="*/ 1401704 h 1401703"/>
                <a:gd name="connsiteX501" fmla="*/ 5728864 w 11218359"/>
                <a:gd name="connsiteY501" fmla="*/ 1401704 h 1401703"/>
                <a:gd name="connsiteX502" fmla="*/ 5740294 w 11218359"/>
                <a:gd name="connsiteY502" fmla="*/ 1401704 h 1401703"/>
                <a:gd name="connsiteX503" fmla="*/ 5751724 w 11218359"/>
                <a:gd name="connsiteY503" fmla="*/ 1401704 h 1401703"/>
                <a:gd name="connsiteX504" fmla="*/ 5763154 w 11218359"/>
                <a:gd name="connsiteY504" fmla="*/ 1401704 h 1401703"/>
                <a:gd name="connsiteX505" fmla="*/ 5774631 w 11218359"/>
                <a:gd name="connsiteY505" fmla="*/ 1401704 h 1401703"/>
                <a:gd name="connsiteX506" fmla="*/ 5786062 w 11218359"/>
                <a:gd name="connsiteY506" fmla="*/ 1401704 h 1401703"/>
                <a:gd name="connsiteX507" fmla="*/ 5797492 w 11218359"/>
                <a:gd name="connsiteY507" fmla="*/ 1401704 h 1401703"/>
                <a:gd name="connsiteX508" fmla="*/ 5808921 w 11218359"/>
                <a:gd name="connsiteY508" fmla="*/ 1401704 h 1401703"/>
                <a:gd name="connsiteX509" fmla="*/ 5820351 w 11218359"/>
                <a:gd name="connsiteY509" fmla="*/ 1401704 h 1401703"/>
                <a:gd name="connsiteX510" fmla="*/ 5831829 w 11218359"/>
                <a:gd name="connsiteY510" fmla="*/ 1401704 h 1401703"/>
                <a:gd name="connsiteX511" fmla="*/ 5843259 w 11218359"/>
                <a:gd name="connsiteY511" fmla="*/ 1401704 h 1401703"/>
                <a:gd name="connsiteX512" fmla="*/ 5854689 w 11218359"/>
                <a:gd name="connsiteY512" fmla="*/ 1401704 h 1401703"/>
                <a:gd name="connsiteX513" fmla="*/ 5866119 w 11218359"/>
                <a:gd name="connsiteY513" fmla="*/ 1401704 h 1401703"/>
                <a:gd name="connsiteX514" fmla="*/ 5877549 w 11218359"/>
                <a:gd name="connsiteY514" fmla="*/ 1401704 h 1401703"/>
                <a:gd name="connsiteX515" fmla="*/ 5889027 w 11218359"/>
                <a:gd name="connsiteY515" fmla="*/ 1401704 h 1401703"/>
                <a:gd name="connsiteX516" fmla="*/ 5900457 w 11218359"/>
                <a:gd name="connsiteY516" fmla="*/ 1401704 h 1401703"/>
                <a:gd name="connsiteX517" fmla="*/ 5911887 w 11218359"/>
                <a:gd name="connsiteY517" fmla="*/ 1401704 h 1401703"/>
                <a:gd name="connsiteX518" fmla="*/ 5923317 w 11218359"/>
                <a:gd name="connsiteY518" fmla="*/ 1401704 h 1401703"/>
                <a:gd name="connsiteX519" fmla="*/ 5934747 w 11218359"/>
                <a:gd name="connsiteY519" fmla="*/ 1401704 h 1401703"/>
                <a:gd name="connsiteX520" fmla="*/ 5946225 w 11218359"/>
                <a:gd name="connsiteY520" fmla="*/ 1401704 h 1401703"/>
                <a:gd name="connsiteX521" fmla="*/ 5957655 w 11218359"/>
                <a:gd name="connsiteY521" fmla="*/ 1401704 h 1401703"/>
                <a:gd name="connsiteX522" fmla="*/ 5969084 w 11218359"/>
                <a:gd name="connsiteY522" fmla="*/ 1401704 h 1401703"/>
                <a:gd name="connsiteX523" fmla="*/ 5980514 w 11218359"/>
                <a:gd name="connsiteY523" fmla="*/ 1401704 h 1401703"/>
                <a:gd name="connsiteX524" fmla="*/ 5991944 w 11218359"/>
                <a:gd name="connsiteY524" fmla="*/ 1401704 h 1401703"/>
                <a:gd name="connsiteX525" fmla="*/ 6003422 w 11218359"/>
                <a:gd name="connsiteY525" fmla="*/ 1401704 h 1401703"/>
                <a:gd name="connsiteX526" fmla="*/ 6014852 w 11218359"/>
                <a:gd name="connsiteY526" fmla="*/ 1401704 h 1401703"/>
                <a:gd name="connsiteX527" fmla="*/ 6026282 w 11218359"/>
                <a:gd name="connsiteY527" fmla="*/ 1401704 h 1401703"/>
                <a:gd name="connsiteX528" fmla="*/ 6037712 w 11218359"/>
                <a:gd name="connsiteY528" fmla="*/ 1401704 h 1401703"/>
                <a:gd name="connsiteX529" fmla="*/ 6049142 w 11218359"/>
                <a:gd name="connsiteY529" fmla="*/ 1401704 h 1401703"/>
                <a:gd name="connsiteX530" fmla="*/ 6060620 w 11218359"/>
                <a:gd name="connsiteY530" fmla="*/ 1401704 h 1401703"/>
                <a:gd name="connsiteX531" fmla="*/ 6072049 w 11218359"/>
                <a:gd name="connsiteY531" fmla="*/ 1401704 h 1401703"/>
                <a:gd name="connsiteX532" fmla="*/ 6083480 w 11218359"/>
                <a:gd name="connsiteY532" fmla="*/ 1401704 h 1401703"/>
                <a:gd name="connsiteX533" fmla="*/ 6094910 w 11218359"/>
                <a:gd name="connsiteY533" fmla="*/ 1401704 h 1401703"/>
                <a:gd name="connsiteX534" fmla="*/ 6106340 w 11218359"/>
                <a:gd name="connsiteY534" fmla="*/ 1401704 h 1401703"/>
                <a:gd name="connsiteX535" fmla="*/ 6117818 w 11218359"/>
                <a:gd name="connsiteY535" fmla="*/ 1401704 h 1401703"/>
                <a:gd name="connsiteX536" fmla="*/ 6129247 w 11218359"/>
                <a:gd name="connsiteY536" fmla="*/ 1401704 h 1401703"/>
                <a:gd name="connsiteX537" fmla="*/ 6140677 w 11218359"/>
                <a:gd name="connsiteY537" fmla="*/ 1401704 h 1401703"/>
                <a:gd name="connsiteX538" fmla="*/ 6152107 w 11218359"/>
                <a:gd name="connsiteY538" fmla="*/ 1401704 h 1401703"/>
                <a:gd name="connsiteX539" fmla="*/ 6163537 w 11218359"/>
                <a:gd name="connsiteY539" fmla="*/ 1401704 h 1401703"/>
                <a:gd name="connsiteX540" fmla="*/ 6175015 w 11218359"/>
                <a:gd name="connsiteY540" fmla="*/ 1401704 h 1401703"/>
                <a:gd name="connsiteX541" fmla="*/ 6186445 w 11218359"/>
                <a:gd name="connsiteY541" fmla="*/ 1401704 h 1401703"/>
                <a:gd name="connsiteX542" fmla="*/ 6197875 w 11218359"/>
                <a:gd name="connsiteY542" fmla="*/ 1401704 h 1401703"/>
                <a:gd name="connsiteX543" fmla="*/ 6209305 w 11218359"/>
                <a:gd name="connsiteY543" fmla="*/ 1401704 h 1401703"/>
                <a:gd name="connsiteX544" fmla="*/ 6220735 w 11218359"/>
                <a:gd name="connsiteY544" fmla="*/ 1401704 h 1401703"/>
                <a:gd name="connsiteX545" fmla="*/ 6232212 w 11218359"/>
                <a:gd name="connsiteY545" fmla="*/ 1401704 h 1401703"/>
                <a:gd name="connsiteX546" fmla="*/ 6243642 w 11218359"/>
                <a:gd name="connsiteY546" fmla="*/ 1401704 h 1401703"/>
                <a:gd name="connsiteX547" fmla="*/ 6255073 w 11218359"/>
                <a:gd name="connsiteY547" fmla="*/ 1401704 h 1401703"/>
                <a:gd name="connsiteX548" fmla="*/ 6266503 w 11218359"/>
                <a:gd name="connsiteY548" fmla="*/ 1401704 h 1401703"/>
                <a:gd name="connsiteX549" fmla="*/ 6277933 w 11218359"/>
                <a:gd name="connsiteY549" fmla="*/ 1401704 h 1401703"/>
                <a:gd name="connsiteX550" fmla="*/ 6289410 w 11218359"/>
                <a:gd name="connsiteY550" fmla="*/ 1401704 h 1401703"/>
                <a:gd name="connsiteX551" fmla="*/ 6300840 w 11218359"/>
                <a:gd name="connsiteY551" fmla="*/ 1401704 h 1401703"/>
                <a:gd name="connsiteX552" fmla="*/ 6312270 w 11218359"/>
                <a:gd name="connsiteY552" fmla="*/ 1401704 h 1401703"/>
                <a:gd name="connsiteX553" fmla="*/ 6323700 w 11218359"/>
                <a:gd name="connsiteY553" fmla="*/ 1401704 h 1401703"/>
                <a:gd name="connsiteX554" fmla="*/ 6335130 w 11218359"/>
                <a:gd name="connsiteY554" fmla="*/ 1401704 h 1401703"/>
                <a:gd name="connsiteX555" fmla="*/ 6346608 w 11218359"/>
                <a:gd name="connsiteY555" fmla="*/ 1401704 h 1401703"/>
                <a:gd name="connsiteX556" fmla="*/ 6358038 w 11218359"/>
                <a:gd name="connsiteY556" fmla="*/ 1401704 h 1401703"/>
                <a:gd name="connsiteX557" fmla="*/ 6369468 w 11218359"/>
                <a:gd name="connsiteY557" fmla="*/ 1401704 h 1401703"/>
                <a:gd name="connsiteX558" fmla="*/ 6380898 w 11218359"/>
                <a:gd name="connsiteY558" fmla="*/ 1401704 h 1401703"/>
                <a:gd name="connsiteX559" fmla="*/ 6392328 w 11218359"/>
                <a:gd name="connsiteY559" fmla="*/ 1401704 h 1401703"/>
                <a:gd name="connsiteX560" fmla="*/ 6403805 w 11218359"/>
                <a:gd name="connsiteY560" fmla="*/ 1401704 h 1401703"/>
                <a:gd name="connsiteX561" fmla="*/ 6415235 w 11218359"/>
                <a:gd name="connsiteY561" fmla="*/ 1401704 h 1401703"/>
                <a:gd name="connsiteX562" fmla="*/ 6426666 w 11218359"/>
                <a:gd name="connsiteY562" fmla="*/ 1401704 h 1401703"/>
                <a:gd name="connsiteX563" fmla="*/ 6438096 w 11218359"/>
                <a:gd name="connsiteY563" fmla="*/ 1401704 h 1401703"/>
                <a:gd name="connsiteX564" fmla="*/ 6449525 w 11218359"/>
                <a:gd name="connsiteY564" fmla="*/ 1401704 h 1401703"/>
                <a:gd name="connsiteX565" fmla="*/ 6461003 w 11218359"/>
                <a:gd name="connsiteY565" fmla="*/ 1401704 h 1401703"/>
                <a:gd name="connsiteX566" fmla="*/ 6472433 w 11218359"/>
                <a:gd name="connsiteY566" fmla="*/ 1401704 h 1401703"/>
                <a:gd name="connsiteX567" fmla="*/ 6483863 w 11218359"/>
                <a:gd name="connsiteY567" fmla="*/ 1401704 h 1401703"/>
                <a:gd name="connsiteX568" fmla="*/ 6495293 w 11218359"/>
                <a:gd name="connsiteY568" fmla="*/ 1401704 h 1401703"/>
                <a:gd name="connsiteX569" fmla="*/ 6506723 w 11218359"/>
                <a:gd name="connsiteY569" fmla="*/ 1401704 h 1401703"/>
                <a:gd name="connsiteX570" fmla="*/ 6518201 w 11218359"/>
                <a:gd name="connsiteY570" fmla="*/ 1401704 h 1401703"/>
                <a:gd name="connsiteX571" fmla="*/ 6529631 w 11218359"/>
                <a:gd name="connsiteY571" fmla="*/ 1401704 h 1401703"/>
                <a:gd name="connsiteX572" fmla="*/ 6541061 w 11218359"/>
                <a:gd name="connsiteY572" fmla="*/ 1401704 h 1401703"/>
                <a:gd name="connsiteX573" fmla="*/ 6552490 w 11218359"/>
                <a:gd name="connsiteY573" fmla="*/ 1401704 h 1401703"/>
                <a:gd name="connsiteX574" fmla="*/ 6563921 w 11218359"/>
                <a:gd name="connsiteY574" fmla="*/ 1401704 h 1401703"/>
                <a:gd name="connsiteX575" fmla="*/ 6575398 w 11218359"/>
                <a:gd name="connsiteY575" fmla="*/ 1401704 h 1401703"/>
                <a:gd name="connsiteX576" fmla="*/ 6586828 w 11218359"/>
                <a:gd name="connsiteY576" fmla="*/ 1401704 h 1401703"/>
                <a:gd name="connsiteX577" fmla="*/ 6598259 w 11218359"/>
                <a:gd name="connsiteY577" fmla="*/ 1401704 h 1401703"/>
                <a:gd name="connsiteX578" fmla="*/ 6609688 w 11218359"/>
                <a:gd name="connsiteY578" fmla="*/ 1401704 h 1401703"/>
                <a:gd name="connsiteX579" fmla="*/ 6621118 w 11218359"/>
                <a:gd name="connsiteY579" fmla="*/ 1401704 h 1401703"/>
                <a:gd name="connsiteX580" fmla="*/ 6632596 w 11218359"/>
                <a:gd name="connsiteY580" fmla="*/ 1401704 h 1401703"/>
                <a:gd name="connsiteX581" fmla="*/ 6644026 w 11218359"/>
                <a:gd name="connsiteY581" fmla="*/ 1401704 h 1401703"/>
                <a:gd name="connsiteX582" fmla="*/ 6655456 w 11218359"/>
                <a:gd name="connsiteY582" fmla="*/ 1401704 h 1401703"/>
                <a:gd name="connsiteX583" fmla="*/ 6666886 w 11218359"/>
                <a:gd name="connsiteY583" fmla="*/ 1401704 h 1401703"/>
                <a:gd name="connsiteX584" fmla="*/ 6678316 w 11218359"/>
                <a:gd name="connsiteY584" fmla="*/ 1401704 h 1401703"/>
                <a:gd name="connsiteX585" fmla="*/ 6689794 w 11218359"/>
                <a:gd name="connsiteY585" fmla="*/ 1401704 h 1401703"/>
                <a:gd name="connsiteX586" fmla="*/ 6701224 w 11218359"/>
                <a:gd name="connsiteY586" fmla="*/ 1401704 h 1401703"/>
                <a:gd name="connsiteX587" fmla="*/ 6712653 w 11218359"/>
                <a:gd name="connsiteY587" fmla="*/ 1401704 h 1401703"/>
                <a:gd name="connsiteX588" fmla="*/ 6724083 w 11218359"/>
                <a:gd name="connsiteY588" fmla="*/ 1401704 h 1401703"/>
                <a:gd name="connsiteX589" fmla="*/ 6735514 w 11218359"/>
                <a:gd name="connsiteY589" fmla="*/ 1401704 h 1401703"/>
                <a:gd name="connsiteX590" fmla="*/ 6746944 w 11218359"/>
                <a:gd name="connsiteY590" fmla="*/ 1401704 h 1401703"/>
                <a:gd name="connsiteX591" fmla="*/ 6758421 w 11218359"/>
                <a:gd name="connsiteY591" fmla="*/ 1401704 h 1401703"/>
                <a:gd name="connsiteX592" fmla="*/ 6769851 w 11218359"/>
                <a:gd name="connsiteY592" fmla="*/ 1401704 h 1401703"/>
                <a:gd name="connsiteX593" fmla="*/ 6781281 w 11218359"/>
                <a:gd name="connsiteY593" fmla="*/ 1401704 h 1401703"/>
                <a:gd name="connsiteX594" fmla="*/ 6792711 w 11218359"/>
                <a:gd name="connsiteY594" fmla="*/ 1401704 h 1401703"/>
                <a:gd name="connsiteX595" fmla="*/ 6804141 w 11218359"/>
                <a:gd name="connsiteY595" fmla="*/ 1401704 h 1401703"/>
                <a:gd name="connsiteX596" fmla="*/ 6815619 w 11218359"/>
                <a:gd name="connsiteY596" fmla="*/ 1401704 h 1401703"/>
                <a:gd name="connsiteX597" fmla="*/ 6827049 w 11218359"/>
                <a:gd name="connsiteY597" fmla="*/ 1401704 h 1401703"/>
                <a:gd name="connsiteX598" fmla="*/ 6838479 w 11218359"/>
                <a:gd name="connsiteY598" fmla="*/ 1401704 h 1401703"/>
                <a:gd name="connsiteX599" fmla="*/ 6849909 w 11218359"/>
                <a:gd name="connsiteY599" fmla="*/ 1401704 h 1401703"/>
                <a:gd name="connsiteX600" fmla="*/ 6861339 w 11218359"/>
                <a:gd name="connsiteY600" fmla="*/ 1401704 h 1401703"/>
                <a:gd name="connsiteX601" fmla="*/ 6872816 w 11218359"/>
                <a:gd name="connsiteY601" fmla="*/ 1401704 h 1401703"/>
                <a:gd name="connsiteX602" fmla="*/ 6884246 w 11218359"/>
                <a:gd name="connsiteY602" fmla="*/ 1401704 h 1401703"/>
                <a:gd name="connsiteX603" fmla="*/ 6895676 w 11218359"/>
                <a:gd name="connsiteY603" fmla="*/ 1401704 h 1401703"/>
                <a:gd name="connsiteX604" fmla="*/ 6907107 w 11218359"/>
                <a:gd name="connsiteY604" fmla="*/ 1401704 h 1401703"/>
                <a:gd name="connsiteX605" fmla="*/ 6918537 w 11218359"/>
                <a:gd name="connsiteY605" fmla="*/ 1401704 h 1401703"/>
                <a:gd name="connsiteX606" fmla="*/ 6930014 w 11218359"/>
                <a:gd name="connsiteY606" fmla="*/ 1401704 h 1401703"/>
                <a:gd name="connsiteX607" fmla="*/ 6941444 w 11218359"/>
                <a:gd name="connsiteY607" fmla="*/ 1401704 h 1401703"/>
                <a:gd name="connsiteX608" fmla="*/ 6952874 w 11218359"/>
                <a:gd name="connsiteY608" fmla="*/ 1401704 h 1401703"/>
                <a:gd name="connsiteX609" fmla="*/ 6964304 w 11218359"/>
                <a:gd name="connsiteY609" fmla="*/ 1401704 h 1401703"/>
                <a:gd name="connsiteX610" fmla="*/ 6975734 w 11218359"/>
                <a:gd name="connsiteY610" fmla="*/ 1401704 h 1401703"/>
                <a:gd name="connsiteX611" fmla="*/ 6987212 w 11218359"/>
                <a:gd name="connsiteY611" fmla="*/ 1401704 h 1401703"/>
                <a:gd name="connsiteX612" fmla="*/ 6998642 w 11218359"/>
                <a:gd name="connsiteY612" fmla="*/ 1401704 h 1401703"/>
                <a:gd name="connsiteX613" fmla="*/ 7010072 w 11218359"/>
                <a:gd name="connsiteY613" fmla="*/ 1401704 h 1401703"/>
                <a:gd name="connsiteX614" fmla="*/ 7021502 w 11218359"/>
                <a:gd name="connsiteY614" fmla="*/ 1401704 h 1401703"/>
                <a:gd name="connsiteX615" fmla="*/ 7032931 w 11218359"/>
                <a:gd name="connsiteY615" fmla="*/ 1401704 h 1401703"/>
                <a:gd name="connsiteX616" fmla="*/ 7044409 w 11218359"/>
                <a:gd name="connsiteY616" fmla="*/ 1401704 h 1401703"/>
                <a:gd name="connsiteX617" fmla="*/ 7055839 w 11218359"/>
                <a:gd name="connsiteY617" fmla="*/ 1401704 h 1401703"/>
                <a:gd name="connsiteX618" fmla="*/ 7067269 w 11218359"/>
                <a:gd name="connsiteY618" fmla="*/ 1401704 h 1401703"/>
                <a:gd name="connsiteX619" fmla="*/ 7078700 w 11218359"/>
                <a:gd name="connsiteY619" fmla="*/ 1401704 h 1401703"/>
                <a:gd name="connsiteX620" fmla="*/ 7090129 w 11218359"/>
                <a:gd name="connsiteY620" fmla="*/ 1401704 h 1401703"/>
                <a:gd name="connsiteX621" fmla="*/ 7101607 w 11218359"/>
                <a:gd name="connsiteY621" fmla="*/ 1401704 h 1401703"/>
                <a:gd name="connsiteX622" fmla="*/ 7113037 w 11218359"/>
                <a:gd name="connsiteY622" fmla="*/ 1401704 h 1401703"/>
                <a:gd name="connsiteX623" fmla="*/ 7124467 w 11218359"/>
                <a:gd name="connsiteY623" fmla="*/ 1401704 h 1401703"/>
                <a:gd name="connsiteX624" fmla="*/ 7135897 w 11218359"/>
                <a:gd name="connsiteY624" fmla="*/ 1401704 h 1401703"/>
                <a:gd name="connsiteX625" fmla="*/ 7147327 w 11218359"/>
                <a:gd name="connsiteY625" fmla="*/ 1401704 h 1401703"/>
                <a:gd name="connsiteX626" fmla="*/ 7158805 w 11218359"/>
                <a:gd name="connsiteY626" fmla="*/ 1401704 h 1401703"/>
                <a:gd name="connsiteX627" fmla="*/ 7170235 w 11218359"/>
                <a:gd name="connsiteY627" fmla="*/ 1401704 h 1401703"/>
                <a:gd name="connsiteX628" fmla="*/ 7181665 w 11218359"/>
                <a:gd name="connsiteY628" fmla="*/ 1401704 h 1401703"/>
                <a:gd name="connsiteX629" fmla="*/ 7193094 w 11218359"/>
                <a:gd name="connsiteY629" fmla="*/ 1401704 h 1401703"/>
                <a:gd name="connsiteX630" fmla="*/ 7204524 w 11218359"/>
                <a:gd name="connsiteY630" fmla="*/ 1401704 h 1401703"/>
                <a:gd name="connsiteX631" fmla="*/ 7216002 w 11218359"/>
                <a:gd name="connsiteY631" fmla="*/ 1401704 h 1401703"/>
                <a:gd name="connsiteX632" fmla="*/ 7227432 w 11218359"/>
                <a:gd name="connsiteY632" fmla="*/ 1401704 h 1401703"/>
                <a:gd name="connsiteX633" fmla="*/ 7238862 w 11218359"/>
                <a:gd name="connsiteY633" fmla="*/ 1401704 h 1401703"/>
                <a:gd name="connsiteX634" fmla="*/ 7250292 w 11218359"/>
                <a:gd name="connsiteY634" fmla="*/ 1401704 h 1401703"/>
                <a:gd name="connsiteX635" fmla="*/ 7261722 w 11218359"/>
                <a:gd name="connsiteY635" fmla="*/ 1401704 h 1401703"/>
                <a:gd name="connsiteX636" fmla="*/ 7273200 w 11218359"/>
                <a:gd name="connsiteY636" fmla="*/ 1401704 h 1401703"/>
                <a:gd name="connsiteX637" fmla="*/ 7284630 w 11218359"/>
                <a:gd name="connsiteY637" fmla="*/ 1401704 h 1401703"/>
                <a:gd name="connsiteX638" fmla="*/ 7296060 w 11218359"/>
                <a:gd name="connsiteY638" fmla="*/ 1401704 h 1401703"/>
                <a:gd name="connsiteX639" fmla="*/ 7307490 w 11218359"/>
                <a:gd name="connsiteY639" fmla="*/ 1401704 h 1401703"/>
                <a:gd name="connsiteX640" fmla="*/ 7318920 w 11218359"/>
                <a:gd name="connsiteY640" fmla="*/ 1401704 h 1401703"/>
                <a:gd name="connsiteX641" fmla="*/ 7330398 w 11218359"/>
                <a:gd name="connsiteY641" fmla="*/ 1401704 h 1401703"/>
                <a:gd name="connsiteX642" fmla="*/ 7341828 w 11218359"/>
                <a:gd name="connsiteY642" fmla="*/ 1401704 h 1401703"/>
                <a:gd name="connsiteX643" fmla="*/ 7353257 w 11218359"/>
                <a:gd name="connsiteY643" fmla="*/ 1401704 h 1401703"/>
                <a:gd name="connsiteX644" fmla="*/ 7364687 w 11218359"/>
                <a:gd name="connsiteY644" fmla="*/ 1401704 h 1401703"/>
                <a:gd name="connsiteX645" fmla="*/ 7376117 w 11218359"/>
                <a:gd name="connsiteY645" fmla="*/ 1401704 h 1401703"/>
                <a:gd name="connsiteX646" fmla="*/ 7387595 w 11218359"/>
                <a:gd name="connsiteY646" fmla="*/ 1401704 h 1401703"/>
                <a:gd name="connsiteX647" fmla="*/ 7399025 w 11218359"/>
                <a:gd name="connsiteY647" fmla="*/ 1401704 h 1401703"/>
                <a:gd name="connsiteX648" fmla="*/ 7410455 w 11218359"/>
                <a:gd name="connsiteY648" fmla="*/ 1401704 h 1401703"/>
                <a:gd name="connsiteX649" fmla="*/ 7421885 w 11218359"/>
                <a:gd name="connsiteY649" fmla="*/ 1401704 h 1401703"/>
                <a:gd name="connsiteX650" fmla="*/ 7433315 w 11218359"/>
                <a:gd name="connsiteY650" fmla="*/ 1401704 h 1401703"/>
                <a:gd name="connsiteX651" fmla="*/ 7444793 w 11218359"/>
                <a:gd name="connsiteY651" fmla="*/ 1401704 h 1401703"/>
                <a:gd name="connsiteX652" fmla="*/ 7456222 w 11218359"/>
                <a:gd name="connsiteY652" fmla="*/ 1401704 h 1401703"/>
                <a:gd name="connsiteX653" fmla="*/ 7467653 w 11218359"/>
                <a:gd name="connsiteY653" fmla="*/ 1401704 h 1401703"/>
                <a:gd name="connsiteX654" fmla="*/ 7479083 w 11218359"/>
                <a:gd name="connsiteY654" fmla="*/ 1401704 h 1401703"/>
                <a:gd name="connsiteX655" fmla="*/ 7490513 w 11218359"/>
                <a:gd name="connsiteY655" fmla="*/ 1401704 h 1401703"/>
                <a:gd name="connsiteX656" fmla="*/ 7501990 w 11218359"/>
                <a:gd name="connsiteY656" fmla="*/ 1401704 h 1401703"/>
                <a:gd name="connsiteX657" fmla="*/ 7513420 w 11218359"/>
                <a:gd name="connsiteY657" fmla="*/ 1401704 h 1401703"/>
                <a:gd name="connsiteX658" fmla="*/ 7524850 w 11218359"/>
                <a:gd name="connsiteY658" fmla="*/ 1401704 h 1401703"/>
                <a:gd name="connsiteX659" fmla="*/ 7536280 w 11218359"/>
                <a:gd name="connsiteY659" fmla="*/ 1401704 h 1401703"/>
                <a:gd name="connsiteX660" fmla="*/ 7547710 w 11218359"/>
                <a:gd name="connsiteY660" fmla="*/ 1401704 h 1401703"/>
                <a:gd name="connsiteX661" fmla="*/ 7559188 w 11218359"/>
                <a:gd name="connsiteY661" fmla="*/ 1401704 h 1401703"/>
                <a:gd name="connsiteX662" fmla="*/ 7570618 w 11218359"/>
                <a:gd name="connsiteY662" fmla="*/ 1401704 h 1401703"/>
                <a:gd name="connsiteX663" fmla="*/ 7582048 w 11218359"/>
                <a:gd name="connsiteY663" fmla="*/ 1401704 h 1401703"/>
                <a:gd name="connsiteX664" fmla="*/ 7593478 w 11218359"/>
                <a:gd name="connsiteY664" fmla="*/ 1401704 h 1401703"/>
                <a:gd name="connsiteX665" fmla="*/ 7604908 w 11218359"/>
                <a:gd name="connsiteY665" fmla="*/ 1401704 h 1401703"/>
                <a:gd name="connsiteX666" fmla="*/ 7616385 w 11218359"/>
                <a:gd name="connsiteY666" fmla="*/ 1401704 h 1401703"/>
                <a:gd name="connsiteX667" fmla="*/ 7627815 w 11218359"/>
                <a:gd name="connsiteY667" fmla="*/ 1401704 h 1401703"/>
                <a:gd name="connsiteX668" fmla="*/ 7639246 w 11218359"/>
                <a:gd name="connsiteY668" fmla="*/ 1401704 h 1401703"/>
                <a:gd name="connsiteX669" fmla="*/ 7650676 w 11218359"/>
                <a:gd name="connsiteY669" fmla="*/ 1401704 h 1401703"/>
                <a:gd name="connsiteX670" fmla="*/ 7662106 w 11218359"/>
                <a:gd name="connsiteY670" fmla="*/ 1401704 h 1401703"/>
                <a:gd name="connsiteX671" fmla="*/ 7673583 w 11218359"/>
                <a:gd name="connsiteY671" fmla="*/ 1401704 h 1401703"/>
                <a:gd name="connsiteX672" fmla="*/ 7685013 w 11218359"/>
                <a:gd name="connsiteY672" fmla="*/ 1401704 h 1401703"/>
                <a:gd name="connsiteX673" fmla="*/ 7696443 w 11218359"/>
                <a:gd name="connsiteY673" fmla="*/ 1401704 h 1401703"/>
                <a:gd name="connsiteX674" fmla="*/ 7707873 w 11218359"/>
                <a:gd name="connsiteY674" fmla="*/ 1401704 h 1401703"/>
                <a:gd name="connsiteX675" fmla="*/ 7719303 w 11218359"/>
                <a:gd name="connsiteY675" fmla="*/ 1401704 h 1401703"/>
                <a:gd name="connsiteX676" fmla="*/ 7730733 w 11218359"/>
                <a:gd name="connsiteY676" fmla="*/ 1401704 h 1401703"/>
                <a:gd name="connsiteX677" fmla="*/ 7742211 w 11218359"/>
                <a:gd name="connsiteY677" fmla="*/ 1401704 h 1401703"/>
                <a:gd name="connsiteX678" fmla="*/ 7753641 w 11218359"/>
                <a:gd name="connsiteY678" fmla="*/ 1401704 h 1401703"/>
                <a:gd name="connsiteX679" fmla="*/ 7765071 w 11218359"/>
                <a:gd name="connsiteY679" fmla="*/ 1401704 h 1401703"/>
                <a:gd name="connsiteX680" fmla="*/ 7776501 w 11218359"/>
                <a:gd name="connsiteY680" fmla="*/ 1401704 h 1401703"/>
                <a:gd name="connsiteX681" fmla="*/ 7787931 w 11218359"/>
                <a:gd name="connsiteY681" fmla="*/ 1401704 h 1401703"/>
                <a:gd name="connsiteX682" fmla="*/ 7799408 w 11218359"/>
                <a:gd name="connsiteY682" fmla="*/ 1401704 h 1401703"/>
                <a:gd name="connsiteX683" fmla="*/ 7810839 w 11218359"/>
                <a:gd name="connsiteY683" fmla="*/ 1401704 h 1401703"/>
                <a:gd name="connsiteX684" fmla="*/ 7822268 w 11218359"/>
                <a:gd name="connsiteY684" fmla="*/ 1401704 h 1401703"/>
                <a:gd name="connsiteX685" fmla="*/ 7833698 w 11218359"/>
                <a:gd name="connsiteY685" fmla="*/ 1401704 h 1401703"/>
                <a:gd name="connsiteX686" fmla="*/ 7845128 w 11218359"/>
                <a:gd name="connsiteY686" fmla="*/ 1401704 h 1401703"/>
                <a:gd name="connsiteX687" fmla="*/ 7856606 w 11218359"/>
                <a:gd name="connsiteY687" fmla="*/ 1401704 h 1401703"/>
                <a:gd name="connsiteX688" fmla="*/ 7868036 w 11218359"/>
                <a:gd name="connsiteY688" fmla="*/ 1401704 h 1401703"/>
                <a:gd name="connsiteX689" fmla="*/ 7879466 w 11218359"/>
                <a:gd name="connsiteY689" fmla="*/ 1401704 h 1401703"/>
                <a:gd name="connsiteX690" fmla="*/ 7890896 w 11218359"/>
                <a:gd name="connsiteY690" fmla="*/ 1401704 h 1401703"/>
                <a:gd name="connsiteX691" fmla="*/ 7902326 w 11218359"/>
                <a:gd name="connsiteY691" fmla="*/ 1401704 h 1401703"/>
                <a:gd name="connsiteX692" fmla="*/ 7913804 w 11218359"/>
                <a:gd name="connsiteY692" fmla="*/ 1401704 h 1401703"/>
                <a:gd name="connsiteX693" fmla="*/ 7925234 w 11218359"/>
                <a:gd name="connsiteY693" fmla="*/ 1401704 h 1401703"/>
                <a:gd name="connsiteX694" fmla="*/ 7936663 w 11218359"/>
                <a:gd name="connsiteY694" fmla="*/ 1401704 h 1401703"/>
                <a:gd name="connsiteX695" fmla="*/ 7948094 w 11218359"/>
                <a:gd name="connsiteY695" fmla="*/ 1401704 h 1401703"/>
                <a:gd name="connsiteX696" fmla="*/ 7959524 w 11218359"/>
                <a:gd name="connsiteY696" fmla="*/ 1401704 h 1401703"/>
                <a:gd name="connsiteX697" fmla="*/ 7971001 w 11218359"/>
                <a:gd name="connsiteY697" fmla="*/ 1401704 h 1401703"/>
                <a:gd name="connsiteX698" fmla="*/ 7982431 w 11218359"/>
                <a:gd name="connsiteY698" fmla="*/ 1401704 h 1401703"/>
                <a:gd name="connsiteX699" fmla="*/ 7993861 w 11218359"/>
                <a:gd name="connsiteY699" fmla="*/ 1401704 h 1401703"/>
                <a:gd name="connsiteX700" fmla="*/ 8005291 w 11218359"/>
                <a:gd name="connsiteY700" fmla="*/ 1401704 h 1401703"/>
                <a:gd name="connsiteX701" fmla="*/ 8016721 w 11218359"/>
                <a:gd name="connsiteY701" fmla="*/ 1401704 h 1401703"/>
                <a:gd name="connsiteX702" fmla="*/ 8028199 w 11218359"/>
                <a:gd name="connsiteY702" fmla="*/ 1401704 h 1401703"/>
                <a:gd name="connsiteX703" fmla="*/ 8039629 w 11218359"/>
                <a:gd name="connsiteY703" fmla="*/ 1401704 h 1401703"/>
                <a:gd name="connsiteX704" fmla="*/ 8051059 w 11218359"/>
                <a:gd name="connsiteY704" fmla="*/ 1401704 h 1401703"/>
                <a:gd name="connsiteX705" fmla="*/ 8062489 w 11218359"/>
                <a:gd name="connsiteY705" fmla="*/ 1401704 h 1401703"/>
                <a:gd name="connsiteX706" fmla="*/ 8073919 w 11218359"/>
                <a:gd name="connsiteY706" fmla="*/ 1401704 h 1401703"/>
                <a:gd name="connsiteX707" fmla="*/ 8085396 w 11218359"/>
                <a:gd name="connsiteY707" fmla="*/ 1401704 h 1401703"/>
                <a:gd name="connsiteX708" fmla="*/ 8096826 w 11218359"/>
                <a:gd name="connsiteY708" fmla="*/ 1401704 h 1401703"/>
                <a:gd name="connsiteX709" fmla="*/ 8108256 w 11218359"/>
                <a:gd name="connsiteY709" fmla="*/ 1401704 h 1401703"/>
                <a:gd name="connsiteX710" fmla="*/ 8119687 w 11218359"/>
                <a:gd name="connsiteY710" fmla="*/ 1401704 h 1401703"/>
                <a:gd name="connsiteX711" fmla="*/ 8131117 w 11218359"/>
                <a:gd name="connsiteY711" fmla="*/ 1401704 h 1401703"/>
                <a:gd name="connsiteX712" fmla="*/ 8142594 w 11218359"/>
                <a:gd name="connsiteY712" fmla="*/ 1401704 h 1401703"/>
                <a:gd name="connsiteX713" fmla="*/ 8154024 w 11218359"/>
                <a:gd name="connsiteY713" fmla="*/ 1401704 h 1401703"/>
                <a:gd name="connsiteX714" fmla="*/ 8165454 w 11218359"/>
                <a:gd name="connsiteY714" fmla="*/ 1401704 h 1401703"/>
                <a:gd name="connsiteX715" fmla="*/ 8176884 w 11218359"/>
                <a:gd name="connsiteY715" fmla="*/ 1401704 h 1401703"/>
                <a:gd name="connsiteX716" fmla="*/ 8188314 w 11218359"/>
                <a:gd name="connsiteY716" fmla="*/ 1401704 h 1401703"/>
                <a:gd name="connsiteX717" fmla="*/ 8199792 w 11218359"/>
                <a:gd name="connsiteY717" fmla="*/ 1401704 h 1401703"/>
                <a:gd name="connsiteX718" fmla="*/ 8211222 w 11218359"/>
                <a:gd name="connsiteY718" fmla="*/ 1401704 h 1401703"/>
                <a:gd name="connsiteX719" fmla="*/ 8222652 w 11218359"/>
                <a:gd name="connsiteY719" fmla="*/ 1401704 h 1401703"/>
                <a:gd name="connsiteX720" fmla="*/ 8234082 w 11218359"/>
                <a:gd name="connsiteY720" fmla="*/ 1401704 h 1401703"/>
                <a:gd name="connsiteX721" fmla="*/ 8245512 w 11218359"/>
                <a:gd name="connsiteY721" fmla="*/ 1401704 h 1401703"/>
                <a:gd name="connsiteX722" fmla="*/ 8256989 w 11218359"/>
                <a:gd name="connsiteY722" fmla="*/ 1401704 h 1401703"/>
                <a:gd name="connsiteX723" fmla="*/ 8268419 w 11218359"/>
                <a:gd name="connsiteY723" fmla="*/ 1401704 h 1401703"/>
                <a:gd name="connsiteX724" fmla="*/ 8279850 w 11218359"/>
                <a:gd name="connsiteY724" fmla="*/ 1401704 h 1401703"/>
                <a:gd name="connsiteX725" fmla="*/ 8291280 w 11218359"/>
                <a:gd name="connsiteY725" fmla="*/ 1401704 h 1401703"/>
                <a:gd name="connsiteX726" fmla="*/ 8302709 w 11218359"/>
                <a:gd name="connsiteY726" fmla="*/ 1401704 h 1401703"/>
                <a:gd name="connsiteX727" fmla="*/ 8314187 w 11218359"/>
                <a:gd name="connsiteY727" fmla="*/ 1401704 h 1401703"/>
                <a:gd name="connsiteX728" fmla="*/ 8325617 w 11218359"/>
                <a:gd name="connsiteY728" fmla="*/ 1401704 h 1401703"/>
                <a:gd name="connsiteX729" fmla="*/ 8337047 w 11218359"/>
                <a:gd name="connsiteY729" fmla="*/ 1401704 h 1401703"/>
                <a:gd name="connsiteX730" fmla="*/ 8348477 w 11218359"/>
                <a:gd name="connsiteY730" fmla="*/ 1401704 h 1401703"/>
                <a:gd name="connsiteX731" fmla="*/ 8359907 w 11218359"/>
                <a:gd name="connsiteY731" fmla="*/ 1401704 h 1401703"/>
                <a:gd name="connsiteX732" fmla="*/ 8371385 w 11218359"/>
                <a:gd name="connsiteY732" fmla="*/ 1401704 h 1401703"/>
                <a:gd name="connsiteX733" fmla="*/ 8382815 w 11218359"/>
                <a:gd name="connsiteY733" fmla="*/ 1401704 h 1401703"/>
                <a:gd name="connsiteX734" fmla="*/ 8394245 w 11218359"/>
                <a:gd name="connsiteY734" fmla="*/ 1401704 h 1401703"/>
                <a:gd name="connsiteX735" fmla="*/ 8405674 w 11218359"/>
                <a:gd name="connsiteY735" fmla="*/ 1401704 h 1401703"/>
                <a:gd name="connsiteX736" fmla="*/ 8417104 w 11218359"/>
                <a:gd name="connsiteY736" fmla="*/ 1401704 h 1401703"/>
                <a:gd name="connsiteX737" fmla="*/ 8428582 w 11218359"/>
                <a:gd name="connsiteY737" fmla="*/ 1401704 h 1401703"/>
                <a:gd name="connsiteX738" fmla="*/ 8440012 w 11218359"/>
                <a:gd name="connsiteY738" fmla="*/ 1401704 h 1401703"/>
                <a:gd name="connsiteX739" fmla="*/ 8451442 w 11218359"/>
                <a:gd name="connsiteY739" fmla="*/ 1401704 h 1401703"/>
                <a:gd name="connsiteX740" fmla="*/ 8462872 w 11218359"/>
                <a:gd name="connsiteY740" fmla="*/ 1401704 h 1401703"/>
                <a:gd name="connsiteX741" fmla="*/ 8474302 w 11218359"/>
                <a:gd name="connsiteY741" fmla="*/ 1401704 h 1401703"/>
                <a:gd name="connsiteX742" fmla="*/ 8485780 w 11218359"/>
                <a:gd name="connsiteY742" fmla="*/ 1401704 h 1401703"/>
                <a:gd name="connsiteX743" fmla="*/ 8497210 w 11218359"/>
                <a:gd name="connsiteY743" fmla="*/ 1401704 h 1401703"/>
                <a:gd name="connsiteX744" fmla="*/ 8508640 w 11218359"/>
                <a:gd name="connsiteY744" fmla="*/ 1401704 h 1401703"/>
                <a:gd name="connsiteX745" fmla="*/ 8520069 w 11218359"/>
                <a:gd name="connsiteY745" fmla="*/ 1401704 h 1401703"/>
                <a:gd name="connsiteX746" fmla="*/ 8531500 w 11218359"/>
                <a:gd name="connsiteY746" fmla="*/ 1401704 h 1401703"/>
                <a:gd name="connsiteX747" fmla="*/ 8542977 w 11218359"/>
                <a:gd name="connsiteY747" fmla="*/ 1401704 h 1401703"/>
                <a:gd name="connsiteX748" fmla="*/ 8554407 w 11218359"/>
                <a:gd name="connsiteY748" fmla="*/ 1401704 h 1401703"/>
                <a:gd name="connsiteX749" fmla="*/ 8565837 w 11218359"/>
                <a:gd name="connsiteY749" fmla="*/ 1401704 h 1401703"/>
                <a:gd name="connsiteX750" fmla="*/ 8577267 w 11218359"/>
                <a:gd name="connsiteY750" fmla="*/ 1401704 h 1401703"/>
                <a:gd name="connsiteX751" fmla="*/ 8588697 w 11218359"/>
                <a:gd name="connsiteY751" fmla="*/ 1401704 h 1401703"/>
                <a:gd name="connsiteX752" fmla="*/ 8600175 w 11218359"/>
                <a:gd name="connsiteY752" fmla="*/ 1401704 h 1401703"/>
                <a:gd name="connsiteX753" fmla="*/ 8611605 w 11218359"/>
                <a:gd name="connsiteY753" fmla="*/ 1401704 h 1401703"/>
                <a:gd name="connsiteX754" fmla="*/ 8623035 w 11218359"/>
                <a:gd name="connsiteY754" fmla="*/ 1401704 h 1401703"/>
                <a:gd name="connsiteX755" fmla="*/ 8634465 w 11218359"/>
                <a:gd name="connsiteY755" fmla="*/ 1401704 h 1401703"/>
                <a:gd name="connsiteX756" fmla="*/ 8645895 w 11218359"/>
                <a:gd name="connsiteY756" fmla="*/ 1401704 h 1401703"/>
                <a:gd name="connsiteX757" fmla="*/ 8657373 w 11218359"/>
                <a:gd name="connsiteY757" fmla="*/ 1401704 h 1401703"/>
                <a:gd name="connsiteX758" fmla="*/ 8668802 w 11218359"/>
                <a:gd name="connsiteY758" fmla="*/ 1401704 h 1401703"/>
                <a:gd name="connsiteX759" fmla="*/ 8680232 w 11218359"/>
                <a:gd name="connsiteY759" fmla="*/ 1401704 h 1401703"/>
                <a:gd name="connsiteX760" fmla="*/ 8691662 w 11218359"/>
                <a:gd name="connsiteY760" fmla="*/ 1401704 h 1401703"/>
                <a:gd name="connsiteX761" fmla="*/ 8703093 w 11218359"/>
                <a:gd name="connsiteY761" fmla="*/ 1401704 h 1401703"/>
                <a:gd name="connsiteX762" fmla="*/ 8714570 w 11218359"/>
                <a:gd name="connsiteY762" fmla="*/ 1401704 h 1401703"/>
                <a:gd name="connsiteX763" fmla="*/ 8726000 w 11218359"/>
                <a:gd name="connsiteY763" fmla="*/ 1401704 h 1401703"/>
                <a:gd name="connsiteX764" fmla="*/ 8737430 w 11218359"/>
                <a:gd name="connsiteY764" fmla="*/ 1401704 h 1401703"/>
                <a:gd name="connsiteX765" fmla="*/ 8748860 w 11218359"/>
                <a:gd name="connsiteY765" fmla="*/ 1401704 h 1401703"/>
                <a:gd name="connsiteX766" fmla="*/ 8760290 w 11218359"/>
                <a:gd name="connsiteY766" fmla="*/ 1401704 h 1401703"/>
                <a:gd name="connsiteX767" fmla="*/ 8771768 w 11218359"/>
                <a:gd name="connsiteY767" fmla="*/ 1401704 h 1401703"/>
                <a:gd name="connsiteX768" fmla="*/ 8783198 w 11218359"/>
                <a:gd name="connsiteY768" fmla="*/ 1401704 h 1401703"/>
                <a:gd name="connsiteX769" fmla="*/ 8794628 w 11218359"/>
                <a:gd name="connsiteY769" fmla="*/ 1401704 h 1401703"/>
                <a:gd name="connsiteX770" fmla="*/ 8806058 w 11218359"/>
                <a:gd name="connsiteY770" fmla="*/ 1401704 h 1401703"/>
                <a:gd name="connsiteX771" fmla="*/ 8817488 w 11218359"/>
                <a:gd name="connsiteY771" fmla="*/ 1401704 h 1401703"/>
                <a:gd name="connsiteX772" fmla="*/ 8828918 w 11218359"/>
                <a:gd name="connsiteY772" fmla="*/ 1401704 h 1401703"/>
                <a:gd name="connsiteX773" fmla="*/ 8840395 w 11218359"/>
                <a:gd name="connsiteY773" fmla="*/ 1401704 h 1401703"/>
                <a:gd name="connsiteX774" fmla="*/ 8851825 w 11218359"/>
                <a:gd name="connsiteY774" fmla="*/ 1401704 h 1401703"/>
                <a:gd name="connsiteX775" fmla="*/ 8863256 w 11218359"/>
                <a:gd name="connsiteY775" fmla="*/ 1401704 h 1401703"/>
                <a:gd name="connsiteX776" fmla="*/ 8874686 w 11218359"/>
                <a:gd name="connsiteY776" fmla="*/ 1401704 h 1401703"/>
                <a:gd name="connsiteX777" fmla="*/ 8886115 w 11218359"/>
                <a:gd name="connsiteY777" fmla="*/ 1401704 h 1401703"/>
                <a:gd name="connsiteX778" fmla="*/ 8897593 w 11218359"/>
                <a:gd name="connsiteY778" fmla="*/ 1401704 h 1401703"/>
                <a:gd name="connsiteX779" fmla="*/ 8909022 w 11218359"/>
                <a:gd name="connsiteY779" fmla="*/ 1401704 h 1401703"/>
                <a:gd name="connsiteX780" fmla="*/ 8920453 w 11218359"/>
                <a:gd name="connsiteY780" fmla="*/ 1401704 h 1401703"/>
                <a:gd name="connsiteX781" fmla="*/ 8931883 w 11218359"/>
                <a:gd name="connsiteY781" fmla="*/ 1401704 h 1401703"/>
                <a:gd name="connsiteX782" fmla="*/ 8943313 w 11218359"/>
                <a:gd name="connsiteY782" fmla="*/ 1401704 h 1401703"/>
                <a:gd name="connsiteX783" fmla="*/ 8954791 w 11218359"/>
                <a:gd name="connsiteY783" fmla="*/ 1401704 h 1401703"/>
                <a:gd name="connsiteX784" fmla="*/ 8966220 w 11218359"/>
                <a:gd name="connsiteY784" fmla="*/ 1401704 h 1401703"/>
                <a:gd name="connsiteX785" fmla="*/ 8977651 w 11218359"/>
                <a:gd name="connsiteY785" fmla="*/ 1401704 h 1401703"/>
                <a:gd name="connsiteX786" fmla="*/ 8989080 w 11218359"/>
                <a:gd name="connsiteY786" fmla="*/ 1401704 h 1401703"/>
                <a:gd name="connsiteX787" fmla="*/ 9000511 w 11218359"/>
                <a:gd name="connsiteY787" fmla="*/ 1401704 h 1401703"/>
                <a:gd name="connsiteX788" fmla="*/ 9011988 w 11218359"/>
                <a:gd name="connsiteY788" fmla="*/ 1401704 h 1401703"/>
                <a:gd name="connsiteX789" fmla="*/ 9023418 w 11218359"/>
                <a:gd name="connsiteY789" fmla="*/ 1401704 h 1401703"/>
                <a:gd name="connsiteX790" fmla="*/ 9034849 w 11218359"/>
                <a:gd name="connsiteY790" fmla="*/ 1401704 h 1401703"/>
                <a:gd name="connsiteX791" fmla="*/ 9046278 w 11218359"/>
                <a:gd name="connsiteY791" fmla="*/ 1401704 h 1401703"/>
                <a:gd name="connsiteX792" fmla="*/ 9057709 w 11218359"/>
                <a:gd name="connsiteY792" fmla="*/ 1401704 h 1401703"/>
                <a:gd name="connsiteX793" fmla="*/ 9069186 w 11218359"/>
                <a:gd name="connsiteY793" fmla="*/ 1401704 h 1401703"/>
                <a:gd name="connsiteX794" fmla="*/ 9080615 w 11218359"/>
                <a:gd name="connsiteY794" fmla="*/ 1401704 h 1401703"/>
                <a:gd name="connsiteX795" fmla="*/ 9092046 w 11218359"/>
                <a:gd name="connsiteY795" fmla="*/ 1401704 h 1401703"/>
                <a:gd name="connsiteX796" fmla="*/ 9103476 w 11218359"/>
                <a:gd name="connsiteY796" fmla="*/ 1401704 h 1401703"/>
                <a:gd name="connsiteX797" fmla="*/ 9114906 w 11218359"/>
                <a:gd name="connsiteY797" fmla="*/ 1401704 h 1401703"/>
                <a:gd name="connsiteX798" fmla="*/ 9126384 w 11218359"/>
                <a:gd name="connsiteY798" fmla="*/ 1401704 h 1401703"/>
                <a:gd name="connsiteX799" fmla="*/ 9137813 w 11218359"/>
                <a:gd name="connsiteY799" fmla="*/ 1401704 h 1401703"/>
                <a:gd name="connsiteX800" fmla="*/ 9149244 w 11218359"/>
                <a:gd name="connsiteY800" fmla="*/ 1401704 h 1401703"/>
                <a:gd name="connsiteX801" fmla="*/ 9160673 w 11218359"/>
                <a:gd name="connsiteY801" fmla="*/ 1401704 h 1401703"/>
                <a:gd name="connsiteX802" fmla="*/ 9172104 w 11218359"/>
                <a:gd name="connsiteY802" fmla="*/ 1401704 h 1401703"/>
                <a:gd name="connsiteX803" fmla="*/ 9183581 w 11218359"/>
                <a:gd name="connsiteY803" fmla="*/ 1401704 h 1401703"/>
                <a:gd name="connsiteX804" fmla="*/ 9195011 w 11218359"/>
                <a:gd name="connsiteY804" fmla="*/ 1401704 h 1401703"/>
                <a:gd name="connsiteX805" fmla="*/ 9206442 w 11218359"/>
                <a:gd name="connsiteY805" fmla="*/ 1401704 h 1401703"/>
                <a:gd name="connsiteX806" fmla="*/ 9217871 w 11218359"/>
                <a:gd name="connsiteY806" fmla="*/ 1401704 h 1401703"/>
                <a:gd name="connsiteX807" fmla="*/ 9229301 w 11218359"/>
                <a:gd name="connsiteY807" fmla="*/ 1401704 h 1401703"/>
                <a:gd name="connsiteX808" fmla="*/ 9240779 w 11218359"/>
                <a:gd name="connsiteY808" fmla="*/ 1401704 h 1401703"/>
                <a:gd name="connsiteX809" fmla="*/ 9252209 w 11218359"/>
                <a:gd name="connsiteY809" fmla="*/ 1401704 h 1401703"/>
                <a:gd name="connsiteX810" fmla="*/ 9263639 w 11218359"/>
                <a:gd name="connsiteY810" fmla="*/ 1401704 h 1401703"/>
                <a:gd name="connsiteX811" fmla="*/ 9275069 w 11218359"/>
                <a:gd name="connsiteY811" fmla="*/ 1401704 h 1401703"/>
                <a:gd name="connsiteX812" fmla="*/ 9286498 w 11218359"/>
                <a:gd name="connsiteY812" fmla="*/ 1401704 h 1401703"/>
                <a:gd name="connsiteX813" fmla="*/ 9297977 w 11218359"/>
                <a:gd name="connsiteY813" fmla="*/ 1401704 h 1401703"/>
                <a:gd name="connsiteX814" fmla="*/ 9309406 w 11218359"/>
                <a:gd name="connsiteY814" fmla="*/ 1401704 h 1401703"/>
                <a:gd name="connsiteX815" fmla="*/ 9320837 w 11218359"/>
                <a:gd name="connsiteY815" fmla="*/ 1401704 h 1401703"/>
                <a:gd name="connsiteX816" fmla="*/ 9332266 w 11218359"/>
                <a:gd name="connsiteY816" fmla="*/ 1401704 h 1401703"/>
                <a:gd name="connsiteX817" fmla="*/ 9343696 w 11218359"/>
                <a:gd name="connsiteY817" fmla="*/ 1401704 h 1401703"/>
                <a:gd name="connsiteX818" fmla="*/ 9355174 w 11218359"/>
                <a:gd name="connsiteY818" fmla="*/ 1401704 h 1401703"/>
                <a:gd name="connsiteX819" fmla="*/ 9366604 w 11218359"/>
                <a:gd name="connsiteY819" fmla="*/ 1401704 h 1401703"/>
                <a:gd name="connsiteX820" fmla="*/ 9378035 w 11218359"/>
                <a:gd name="connsiteY820" fmla="*/ 1401704 h 1401703"/>
                <a:gd name="connsiteX821" fmla="*/ 9389464 w 11218359"/>
                <a:gd name="connsiteY821" fmla="*/ 1401704 h 1401703"/>
                <a:gd name="connsiteX822" fmla="*/ 9400894 w 11218359"/>
                <a:gd name="connsiteY822" fmla="*/ 1401704 h 1401703"/>
                <a:gd name="connsiteX823" fmla="*/ 9412372 w 11218359"/>
                <a:gd name="connsiteY823" fmla="*/ 1401704 h 1401703"/>
                <a:gd name="connsiteX824" fmla="*/ 9423802 w 11218359"/>
                <a:gd name="connsiteY824" fmla="*/ 1401704 h 1401703"/>
                <a:gd name="connsiteX825" fmla="*/ 9435232 w 11218359"/>
                <a:gd name="connsiteY825" fmla="*/ 1401704 h 1401703"/>
                <a:gd name="connsiteX826" fmla="*/ 9446662 w 11218359"/>
                <a:gd name="connsiteY826" fmla="*/ 1401704 h 1401703"/>
                <a:gd name="connsiteX827" fmla="*/ 9458091 w 11218359"/>
                <a:gd name="connsiteY827" fmla="*/ 1401704 h 1401703"/>
                <a:gd name="connsiteX828" fmla="*/ 9469570 w 11218359"/>
                <a:gd name="connsiteY828" fmla="*/ 1401704 h 1401703"/>
                <a:gd name="connsiteX829" fmla="*/ 9480999 w 11218359"/>
                <a:gd name="connsiteY829" fmla="*/ 1401704 h 1401703"/>
                <a:gd name="connsiteX830" fmla="*/ 9492429 w 11218359"/>
                <a:gd name="connsiteY830" fmla="*/ 1401704 h 1401703"/>
                <a:gd name="connsiteX831" fmla="*/ 9503859 w 11218359"/>
                <a:gd name="connsiteY831" fmla="*/ 1401704 h 1401703"/>
                <a:gd name="connsiteX832" fmla="*/ 9515289 w 11218359"/>
                <a:gd name="connsiteY832" fmla="*/ 1401704 h 1401703"/>
                <a:gd name="connsiteX833" fmla="*/ 9526767 w 11218359"/>
                <a:gd name="connsiteY833" fmla="*/ 1401704 h 1401703"/>
                <a:gd name="connsiteX834" fmla="*/ 9538197 w 11218359"/>
                <a:gd name="connsiteY834" fmla="*/ 1401704 h 1401703"/>
                <a:gd name="connsiteX835" fmla="*/ 9549626 w 11218359"/>
                <a:gd name="connsiteY835" fmla="*/ 1401704 h 1401703"/>
                <a:gd name="connsiteX836" fmla="*/ 9561057 w 11218359"/>
                <a:gd name="connsiteY836" fmla="*/ 1401704 h 1401703"/>
                <a:gd name="connsiteX837" fmla="*/ 9572487 w 11218359"/>
                <a:gd name="connsiteY837" fmla="*/ 1401704 h 1401703"/>
                <a:gd name="connsiteX838" fmla="*/ 9583965 w 11218359"/>
                <a:gd name="connsiteY838" fmla="*/ 1401704 h 1401703"/>
                <a:gd name="connsiteX839" fmla="*/ 9595395 w 11218359"/>
                <a:gd name="connsiteY839" fmla="*/ 1401704 h 1401703"/>
                <a:gd name="connsiteX840" fmla="*/ 9606824 w 11218359"/>
                <a:gd name="connsiteY840" fmla="*/ 1401704 h 1401703"/>
                <a:gd name="connsiteX841" fmla="*/ 9618255 w 11218359"/>
                <a:gd name="connsiteY841" fmla="*/ 1401704 h 1401703"/>
                <a:gd name="connsiteX842" fmla="*/ 9629684 w 11218359"/>
                <a:gd name="connsiteY842" fmla="*/ 1401704 h 1401703"/>
                <a:gd name="connsiteX843" fmla="*/ 9641163 w 11218359"/>
                <a:gd name="connsiteY843" fmla="*/ 1401704 h 1401703"/>
                <a:gd name="connsiteX844" fmla="*/ 9652592 w 11218359"/>
                <a:gd name="connsiteY844" fmla="*/ 1401704 h 1401703"/>
                <a:gd name="connsiteX845" fmla="*/ 9664022 w 11218359"/>
                <a:gd name="connsiteY845" fmla="*/ 1401704 h 1401703"/>
                <a:gd name="connsiteX846" fmla="*/ 9675452 w 11218359"/>
                <a:gd name="connsiteY846" fmla="*/ 1401704 h 1401703"/>
                <a:gd name="connsiteX847" fmla="*/ 9686882 w 11218359"/>
                <a:gd name="connsiteY847" fmla="*/ 1401704 h 1401703"/>
                <a:gd name="connsiteX848" fmla="*/ 9698360 w 11218359"/>
                <a:gd name="connsiteY848" fmla="*/ 1401704 h 1401703"/>
                <a:gd name="connsiteX849" fmla="*/ 9709790 w 11218359"/>
                <a:gd name="connsiteY849" fmla="*/ 1401704 h 1401703"/>
                <a:gd name="connsiteX850" fmla="*/ 9721219 w 11218359"/>
                <a:gd name="connsiteY850" fmla="*/ 1401704 h 1401703"/>
                <a:gd name="connsiteX851" fmla="*/ 9732650 w 11218359"/>
                <a:gd name="connsiteY851" fmla="*/ 1401704 h 1401703"/>
                <a:gd name="connsiteX852" fmla="*/ 9744080 w 11218359"/>
                <a:gd name="connsiteY852" fmla="*/ 1401704 h 1401703"/>
                <a:gd name="connsiteX853" fmla="*/ 9755557 w 11218359"/>
                <a:gd name="connsiteY853" fmla="*/ 1401704 h 1401703"/>
                <a:gd name="connsiteX854" fmla="*/ 9766988 w 11218359"/>
                <a:gd name="connsiteY854" fmla="*/ 1401704 h 1401703"/>
                <a:gd name="connsiteX855" fmla="*/ 9778417 w 11218359"/>
                <a:gd name="connsiteY855" fmla="*/ 1401704 h 1401703"/>
                <a:gd name="connsiteX856" fmla="*/ 9789848 w 11218359"/>
                <a:gd name="connsiteY856" fmla="*/ 1401704 h 1401703"/>
                <a:gd name="connsiteX857" fmla="*/ 9801277 w 11218359"/>
                <a:gd name="connsiteY857" fmla="*/ 1401704 h 1401703"/>
                <a:gd name="connsiteX858" fmla="*/ 9812755 w 11218359"/>
                <a:gd name="connsiteY858" fmla="*/ 1401704 h 1401703"/>
                <a:gd name="connsiteX859" fmla="*/ 9824185 w 11218359"/>
                <a:gd name="connsiteY859" fmla="*/ 1401704 h 1401703"/>
                <a:gd name="connsiteX860" fmla="*/ 9835615 w 11218359"/>
                <a:gd name="connsiteY860" fmla="*/ 1401704 h 1401703"/>
                <a:gd name="connsiteX861" fmla="*/ 9847045 w 11218359"/>
                <a:gd name="connsiteY861" fmla="*/ 1401704 h 1401703"/>
                <a:gd name="connsiteX862" fmla="*/ 9858475 w 11218359"/>
                <a:gd name="connsiteY862" fmla="*/ 1401704 h 1401703"/>
                <a:gd name="connsiteX863" fmla="*/ 9869952 w 11218359"/>
                <a:gd name="connsiteY863" fmla="*/ 1401704 h 1401703"/>
                <a:gd name="connsiteX864" fmla="*/ 9881383 w 11218359"/>
                <a:gd name="connsiteY864" fmla="*/ 1401704 h 1401703"/>
                <a:gd name="connsiteX865" fmla="*/ 9892812 w 11218359"/>
                <a:gd name="connsiteY865" fmla="*/ 1401704 h 1401703"/>
                <a:gd name="connsiteX866" fmla="*/ 9904243 w 11218359"/>
                <a:gd name="connsiteY866" fmla="*/ 1401704 h 1401703"/>
                <a:gd name="connsiteX867" fmla="*/ 9915673 w 11218359"/>
                <a:gd name="connsiteY867" fmla="*/ 1401704 h 1401703"/>
                <a:gd name="connsiteX868" fmla="*/ 9927102 w 11218359"/>
                <a:gd name="connsiteY868" fmla="*/ 1401704 h 1401703"/>
                <a:gd name="connsiteX869" fmla="*/ 9938581 w 11218359"/>
                <a:gd name="connsiteY869" fmla="*/ 1401704 h 1401703"/>
                <a:gd name="connsiteX870" fmla="*/ 9950010 w 11218359"/>
                <a:gd name="connsiteY870" fmla="*/ 1401704 h 1401703"/>
                <a:gd name="connsiteX871" fmla="*/ 9961441 w 11218359"/>
                <a:gd name="connsiteY871" fmla="*/ 1401704 h 1401703"/>
                <a:gd name="connsiteX872" fmla="*/ 9972870 w 11218359"/>
                <a:gd name="connsiteY872" fmla="*/ 1401704 h 1401703"/>
                <a:gd name="connsiteX873" fmla="*/ 9984300 w 11218359"/>
                <a:gd name="connsiteY873" fmla="*/ 1401704 h 1401703"/>
                <a:gd name="connsiteX874" fmla="*/ 9995778 w 11218359"/>
                <a:gd name="connsiteY874" fmla="*/ 1401704 h 1401703"/>
                <a:gd name="connsiteX875" fmla="*/ 10007208 w 11218359"/>
                <a:gd name="connsiteY875" fmla="*/ 1401704 h 1401703"/>
                <a:gd name="connsiteX876" fmla="*/ 10018638 w 11218359"/>
                <a:gd name="connsiteY876" fmla="*/ 1401704 h 1401703"/>
                <a:gd name="connsiteX877" fmla="*/ 10030068 w 11218359"/>
                <a:gd name="connsiteY877" fmla="*/ 1401704 h 1401703"/>
                <a:gd name="connsiteX878" fmla="*/ 10041498 w 11218359"/>
                <a:gd name="connsiteY878" fmla="*/ 1401704 h 1401703"/>
                <a:gd name="connsiteX879" fmla="*/ 10052976 w 11218359"/>
                <a:gd name="connsiteY879" fmla="*/ 1401704 h 1401703"/>
                <a:gd name="connsiteX880" fmla="*/ 10064405 w 11218359"/>
                <a:gd name="connsiteY880" fmla="*/ 1401704 h 1401703"/>
                <a:gd name="connsiteX881" fmla="*/ 10075835 w 11218359"/>
                <a:gd name="connsiteY881" fmla="*/ 1401704 h 1401703"/>
                <a:gd name="connsiteX882" fmla="*/ 10087266 w 11218359"/>
                <a:gd name="connsiteY882" fmla="*/ 1401704 h 1401703"/>
                <a:gd name="connsiteX883" fmla="*/ 10098695 w 11218359"/>
                <a:gd name="connsiteY883" fmla="*/ 1401704 h 1401703"/>
                <a:gd name="connsiteX884" fmla="*/ 10110174 w 11218359"/>
                <a:gd name="connsiteY884" fmla="*/ 1401704 h 1401703"/>
                <a:gd name="connsiteX885" fmla="*/ 10121603 w 11218359"/>
                <a:gd name="connsiteY885" fmla="*/ 1401704 h 1401703"/>
                <a:gd name="connsiteX886" fmla="*/ 10133033 w 11218359"/>
                <a:gd name="connsiteY886" fmla="*/ 1401704 h 1401703"/>
                <a:gd name="connsiteX887" fmla="*/ 10144463 w 11218359"/>
                <a:gd name="connsiteY887" fmla="*/ 1401704 h 1401703"/>
                <a:gd name="connsiteX888" fmla="*/ 10155893 w 11218359"/>
                <a:gd name="connsiteY888" fmla="*/ 1401704 h 1401703"/>
                <a:gd name="connsiteX889" fmla="*/ 10167371 w 11218359"/>
                <a:gd name="connsiteY889" fmla="*/ 1401704 h 1401703"/>
                <a:gd name="connsiteX890" fmla="*/ 10178801 w 11218359"/>
                <a:gd name="connsiteY890" fmla="*/ 1401704 h 1401703"/>
                <a:gd name="connsiteX891" fmla="*/ 10190230 w 11218359"/>
                <a:gd name="connsiteY891" fmla="*/ 1401704 h 1401703"/>
                <a:gd name="connsiteX892" fmla="*/ 10201661 w 11218359"/>
                <a:gd name="connsiteY892" fmla="*/ 1401704 h 1401703"/>
                <a:gd name="connsiteX893" fmla="*/ 10213091 w 11218359"/>
                <a:gd name="connsiteY893" fmla="*/ 1401704 h 1401703"/>
                <a:gd name="connsiteX894" fmla="*/ 10224569 w 11218359"/>
                <a:gd name="connsiteY894" fmla="*/ 1401704 h 1401703"/>
                <a:gd name="connsiteX895" fmla="*/ 10235998 w 11218359"/>
                <a:gd name="connsiteY895" fmla="*/ 1401704 h 1401703"/>
                <a:gd name="connsiteX896" fmla="*/ 10247428 w 11218359"/>
                <a:gd name="connsiteY896" fmla="*/ 1401704 h 1401703"/>
                <a:gd name="connsiteX897" fmla="*/ 10258859 w 11218359"/>
                <a:gd name="connsiteY897" fmla="*/ 1401704 h 1401703"/>
                <a:gd name="connsiteX898" fmla="*/ 10270288 w 11218359"/>
                <a:gd name="connsiteY898" fmla="*/ 1401704 h 1401703"/>
                <a:gd name="connsiteX899" fmla="*/ 10281767 w 11218359"/>
                <a:gd name="connsiteY899" fmla="*/ 1401704 h 1401703"/>
                <a:gd name="connsiteX900" fmla="*/ 10293196 w 11218359"/>
                <a:gd name="connsiteY900" fmla="*/ 1401704 h 1401703"/>
                <a:gd name="connsiteX901" fmla="*/ 10304626 w 11218359"/>
                <a:gd name="connsiteY901" fmla="*/ 1401704 h 1401703"/>
                <a:gd name="connsiteX902" fmla="*/ 10316056 w 11218359"/>
                <a:gd name="connsiteY902" fmla="*/ 1401704 h 1401703"/>
                <a:gd name="connsiteX903" fmla="*/ 10327486 w 11218359"/>
                <a:gd name="connsiteY903" fmla="*/ 1401704 h 1401703"/>
                <a:gd name="connsiteX904" fmla="*/ 10338963 w 11218359"/>
                <a:gd name="connsiteY904" fmla="*/ 1401704 h 1401703"/>
                <a:gd name="connsiteX905" fmla="*/ 10350394 w 11218359"/>
                <a:gd name="connsiteY905" fmla="*/ 1401704 h 1401703"/>
                <a:gd name="connsiteX906" fmla="*/ 10361823 w 11218359"/>
                <a:gd name="connsiteY906" fmla="*/ 1401704 h 1401703"/>
                <a:gd name="connsiteX907" fmla="*/ 10373254 w 11218359"/>
                <a:gd name="connsiteY907" fmla="*/ 1401704 h 1401703"/>
                <a:gd name="connsiteX908" fmla="*/ 10384684 w 11218359"/>
                <a:gd name="connsiteY908" fmla="*/ 1401704 h 1401703"/>
                <a:gd name="connsiteX909" fmla="*/ 10396161 w 11218359"/>
                <a:gd name="connsiteY909" fmla="*/ 1401704 h 1401703"/>
                <a:gd name="connsiteX910" fmla="*/ 10407591 w 11218359"/>
                <a:gd name="connsiteY910" fmla="*/ 1401704 h 1401703"/>
                <a:gd name="connsiteX911" fmla="*/ 10419021 w 11218359"/>
                <a:gd name="connsiteY911" fmla="*/ 1401704 h 1401703"/>
                <a:gd name="connsiteX912" fmla="*/ 10430452 w 11218359"/>
                <a:gd name="connsiteY912" fmla="*/ 1401704 h 1401703"/>
                <a:gd name="connsiteX913" fmla="*/ 10441881 w 11218359"/>
                <a:gd name="connsiteY913" fmla="*/ 1401704 h 1401703"/>
                <a:gd name="connsiteX914" fmla="*/ 10453358 w 11218359"/>
                <a:gd name="connsiteY914" fmla="*/ 1401704 h 1401703"/>
                <a:gd name="connsiteX915" fmla="*/ 10464789 w 11218359"/>
                <a:gd name="connsiteY915" fmla="*/ 1401704 h 1401703"/>
                <a:gd name="connsiteX916" fmla="*/ 10476219 w 11218359"/>
                <a:gd name="connsiteY916" fmla="*/ 1401704 h 1401703"/>
                <a:gd name="connsiteX917" fmla="*/ 10487649 w 11218359"/>
                <a:gd name="connsiteY917" fmla="*/ 1401704 h 1401703"/>
                <a:gd name="connsiteX918" fmla="*/ 10499079 w 11218359"/>
                <a:gd name="connsiteY918" fmla="*/ 1401704 h 1401703"/>
                <a:gd name="connsiteX919" fmla="*/ 10510556 w 11218359"/>
                <a:gd name="connsiteY919" fmla="*/ 1401704 h 1401703"/>
                <a:gd name="connsiteX920" fmla="*/ 10521987 w 11218359"/>
                <a:gd name="connsiteY920" fmla="*/ 1401704 h 1401703"/>
                <a:gd name="connsiteX921" fmla="*/ 10533416 w 11218359"/>
                <a:gd name="connsiteY921" fmla="*/ 1401704 h 1401703"/>
                <a:gd name="connsiteX922" fmla="*/ 10544847 w 11218359"/>
                <a:gd name="connsiteY922" fmla="*/ 1401704 h 1401703"/>
                <a:gd name="connsiteX923" fmla="*/ 10556277 w 11218359"/>
                <a:gd name="connsiteY923" fmla="*/ 1401704 h 1401703"/>
                <a:gd name="connsiteX924" fmla="*/ 10567754 w 11218359"/>
                <a:gd name="connsiteY924" fmla="*/ 1401704 h 1401703"/>
                <a:gd name="connsiteX925" fmla="*/ 10579184 w 11218359"/>
                <a:gd name="connsiteY925" fmla="*/ 1401704 h 1401703"/>
                <a:gd name="connsiteX926" fmla="*/ 10590614 w 11218359"/>
                <a:gd name="connsiteY926" fmla="*/ 1401704 h 1401703"/>
                <a:gd name="connsiteX927" fmla="*/ 10602045 w 11218359"/>
                <a:gd name="connsiteY927" fmla="*/ 1401704 h 1401703"/>
                <a:gd name="connsiteX928" fmla="*/ 10613474 w 11218359"/>
                <a:gd name="connsiteY928" fmla="*/ 1401704 h 1401703"/>
                <a:gd name="connsiteX929" fmla="*/ 10624951 w 11218359"/>
                <a:gd name="connsiteY929" fmla="*/ 1401704 h 1401703"/>
                <a:gd name="connsiteX930" fmla="*/ 10636382 w 11218359"/>
                <a:gd name="connsiteY930" fmla="*/ 1401704 h 1401703"/>
                <a:gd name="connsiteX931" fmla="*/ 10647812 w 11218359"/>
                <a:gd name="connsiteY931" fmla="*/ 1401704 h 1401703"/>
                <a:gd name="connsiteX932" fmla="*/ 10659241 w 11218359"/>
                <a:gd name="connsiteY932" fmla="*/ 1401704 h 1401703"/>
                <a:gd name="connsiteX933" fmla="*/ 10670672 w 11218359"/>
                <a:gd name="connsiteY933" fmla="*/ 1401704 h 1401703"/>
                <a:gd name="connsiteX934" fmla="*/ 10682149 w 11218359"/>
                <a:gd name="connsiteY934" fmla="*/ 1401704 h 1401703"/>
                <a:gd name="connsiteX935" fmla="*/ 10693580 w 11218359"/>
                <a:gd name="connsiteY935" fmla="*/ 1401704 h 1401703"/>
                <a:gd name="connsiteX936" fmla="*/ 10705009 w 11218359"/>
                <a:gd name="connsiteY936" fmla="*/ 1401704 h 1401703"/>
                <a:gd name="connsiteX937" fmla="*/ 10716439 w 11218359"/>
                <a:gd name="connsiteY937" fmla="*/ 1401704 h 1401703"/>
                <a:gd name="connsiteX938" fmla="*/ 10727870 w 11218359"/>
                <a:gd name="connsiteY938" fmla="*/ 1401704 h 1401703"/>
                <a:gd name="connsiteX939" fmla="*/ 10739347 w 11218359"/>
                <a:gd name="connsiteY939" fmla="*/ 1401704 h 1401703"/>
                <a:gd name="connsiteX940" fmla="*/ 10750778 w 11218359"/>
                <a:gd name="connsiteY940" fmla="*/ 1401704 h 1401703"/>
                <a:gd name="connsiteX941" fmla="*/ 10762207 w 11218359"/>
                <a:gd name="connsiteY941" fmla="*/ 1401704 h 1401703"/>
                <a:gd name="connsiteX942" fmla="*/ 10773637 w 11218359"/>
                <a:gd name="connsiteY942" fmla="*/ 1401704 h 1401703"/>
                <a:gd name="connsiteX943" fmla="*/ 10785067 w 11218359"/>
                <a:gd name="connsiteY943" fmla="*/ 1401704 h 1401703"/>
                <a:gd name="connsiteX944" fmla="*/ 10796544 w 11218359"/>
                <a:gd name="connsiteY944" fmla="*/ 1401704 h 1401703"/>
                <a:gd name="connsiteX945" fmla="*/ 10807975 w 11218359"/>
                <a:gd name="connsiteY945" fmla="*/ 1401704 h 1401703"/>
                <a:gd name="connsiteX946" fmla="*/ 10819405 w 11218359"/>
                <a:gd name="connsiteY946" fmla="*/ 1401704 h 1401703"/>
                <a:gd name="connsiteX947" fmla="*/ 10830834 w 11218359"/>
                <a:gd name="connsiteY947" fmla="*/ 1401704 h 1401703"/>
                <a:gd name="connsiteX948" fmla="*/ 10842265 w 11218359"/>
                <a:gd name="connsiteY948" fmla="*/ 1401704 h 1401703"/>
                <a:gd name="connsiteX949" fmla="*/ 10853742 w 11218359"/>
                <a:gd name="connsiteY949" fmla="*/ 1401704 h 1401703"/>
                <a:gd name="connsiteX950" fmla="*/ 10865173 w 11218359"/>
                <a:gd name="connsiteY950" fmla="*/ 1401704 h 1401703"/>
                <a:gd name="connsiteX951" fmla="*/ 10876602 w 11218359"/>
                <a:gd name="connsiteY951" fmla="*/ 1401704 h 1401703"/>
                <a:gd name="connsiteX952" fmla="*/ 10888032 w 11218359"/>
                <a:gd name="connsiteY952" fmla="*/ 1401704 h 1401703"/>
                <a:gd name="connsiteX953" fmla="*/ 10899463 w 11218359"/>
                <a:gd name="connsiteY953" fmla="*/ 1401704 h 1401703"/>
                <a:gd name="connsiteX954" fmla="*/ 10910892 w 11218359"/>
                <a:gd name="connsiteY954" fmla="*/ 1401704 h 1401703"/>
                <a:gd name="connsiteX955" fmla="*/ 10922369 w 11218359"/>
                <a:gd name="connsiteY955" fmla="*/ 1401704 h 1401703"/>
                <a:gd name="connsiteX956" fmla="*/ 10933800 w 11218359"/>
                <a:gd name="connsiteY956" fmla="*/ 1401704 h 1401703"/>
                <a:gd name="connsiteX957" fmla="*/ 10945230 w 11218359"/>
                <a:gd name="connsiteY957" fmla="*/ 1401704 h 1401703"/>
                <a:gd name="connsiteX958" fmla="*/ 10956660 w 11218359"/>
                <a:gd name="connsiteY958" fmla="*/ 1401704 h 1401703"/>
                <a:gd name="connsiteX959" fmla="*/ 10968090 w 11218359"/>
                <a:gd name="connsiteY959" fmla="*/ 1401704 h 1401703"/>
                <a:gd name="connsiteX960" fmla="*/ 10979567 w 11218359"/>
                <a:gd name="connsiteY960" fmla="*/ 1401704 h 1401703"/>
                <a:gd name="connsiteX961" fmla="*/ 10990998 w 11218359"/>
                <a:gd name="connsiteY961" fmla="*/ 1401704 h 1401703"/>
                <a:gd name="connsiteX962" fmla="*/ 11002427 w 11218359"/>
                <a:gd name="connsiteY962" fmla="*/ 1401704 h 1401703"/>
                <a:gd name="connsiteX963" fmla="*/ 11013858 w 11218359"/>
                <a:gd name="connsiteY963" fmla="*/ 1401704 h 1401703"/>
                <a:gd name="connsiteX964" fmla="*/ 11025287 w 11218359"/>
                <a:gd name="connsiteY964" fmla="*/ 1401704 h 1401703"/>
                <a:gd name="connsiteX965" fmla="*/ 11036765 w 11218359"/>
                <a:gd name="connsiteY965" fmla="*/ 1401704 h 1401703"/>
                <a:gd name="connsiteX966" fmla="*/ 11048195 w 11218359"/>
                <a:gd name="connsiteY966" fmla="*/ 1401704 h 1401703"/>
                <a:gd name="connsiteX967" fmla="*/ 11059625 w 11218359"/>
                <a:gd name="connsiteY967" fmla="*/ 1401704 h 1401703"/>
                <a:gd name="connsiteX968" fmla="*/ 11071056 w 11218359"/>
                <a:gd name="connsiteY968" fmla="*/ 1401704 h 1401703"/>
                <a:gd name="connsiteX969" fmla="*/ 11082485 w 11218359"/>
                <a:gd name="connsiteY969" fmla="*/ 1401704 h 1401703"/>
                <a:gd name="connsiteX970" fmla="*/ 11093962 w 11218359"/>
                <a:gd name="connsiteY970" fmla="*/ 1401704 h 1401703"/>
                <a:gd name="connsiteX971" fmla="*/ 11105393 w 11218359"/>
                <a:gd name="connsiteY971" fmla="*/ 1401704 h 1401703"/>
                <a:gd name="connsiteX972" fmla="*/ 11116823 w 11218359"/>
                <a:gd name="connsiteY972" fmla="*/ 1401704 h 1401703"/>
                <a:gd name="connsiteX973" fmla="*/ 11128253 w 11218359"/>
                <a:gd name="connsiteY973" fmla="*/ 1401704 h 1401703"/>
                <a:gd name="connsiteX974" fmla="*/ 11139683 w 11218359"/>
                <a:gd name="connsiteY974" fmla="*/ 1401704 h 1401703"/>
                <a:gd name="connsiteX975" fmla="*/ 11151160 w 11218359"/>
                <a:gd name="connsiteY975" fmla="*/ 1401704 h 1401703"/>
                <a:gd name="connsiteX976" fmla="*/ 11162591 w 11218359"/>
                <a:gd name="connsiteY976" fmla="*/ 1401704 h 1401703"/>
                <a:gd name="connsiteX977" fmla="*/ 11174020 w 11218359"/>
                <a:gd name="connsiteY977" fmla="*/ 1401704 h 1401703"/>
                <a:gd name="connsiteX978" fmla="*/ 11185451 w 11218359"/>
                <a:gd name="connsiteY978" fmla="*/ 1401704 h 1401703"/>
                <a:gd name="connsiteX979" fmla="*/ 11196881 w 11218359"/>
                <a:gd name="connsiteY979" fmla="*/ 1401704 h 1401703"/>
                <a:gd name="connsiteX980" fmla="*/ 11208358 w 11218359"/>
                <a:gd name="connsiteY980" fmla="*/ 1401704 h 1401703"/>
                <a:gd name="connsiteX981" fmla="*/ 11218359 w 11218359"/>
                <a:gd name="connsiteY981" fmla="*/ 1401704 h 1401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01703">
                  <a:moveTo>
                    <a:pt x="0" y="1401704"/>
                  </a:moveTo>
                  <a:lnTo>
                    <a:pt x="9149" y="1401704"/>
                  </a:lnTo>
                  <a:lnTo>
                    <a:pt x="20588" y="1401704"/>
                  </a:lnTo>
                  <a:lnTo>
                    <a:pt x="32028" y="1401704"/>
                  </a:lnTo>
                  <a:lnTo>
                    <a:pt x="43467" y="1401704"/>
                  </a:lnTo>
                  <a:lnTo>
                    <a:pt x="54907" y="1401704"/>
                  </a:lnTo>
                  <a:lnTo>
                    <a:pt x="66346" y="1401704"/>
                  </a:lnTo>
                  <a:lnTo>
                    <a:pt x="77786" y="1401704"/>
                  </a:lnTo>
                  <a:lnTo>
                    <a:pt x="89225" y="1401704"/>
                  </a:lnTo>
                  <a:lnTo>
                    <a:pt x="100665" y="1401704"/>
                  </a:lnTo>
                  <a:lnTo>
                    <a:pt x="112104" y="1401704"/>
                  </a:lnTo>
                  <a:lnTo>
                    <a:pt x="123544" y="1401704"/>
                  </a:lnTo>
                  <a:lnTo>
                    <a:pt x="134979" y="1401704"/>
                  </a:lnTo>
                  <a:lnTo>
                    <a:pt x="146423" y="1401704"/>
                  </a:lnTo>
                  <a:lnTo>
                    <a:pt x="157858" y="1401704"/>
                  </a:lnTo>
                  <a:lnTo>
                    <a:pt x="169297" y="1401704"/>
                  </a:lnTo>
                  <a:lnTo>
                    <a:pt x="180737" y="1401704"/>
                  </a:lnTo>
                  <a:lnTo>
                    <a:pt x="192176" y="1401704"/>
                  </a:lnTo>
                  <a:lnTo>
                    <a:pt x="203616" y="1401704"/>
                  </a:lnTo>
                  <a:lnTo>
                    <a:pt x="215055" y="1401704"/>
                  </a:lnTo>
                  <a:lnTo>
                    <a:pt x="226495" y="1401704"/>
                  </a:lnTo>
                  <a:lnTo>
                    <a:pt x="237935" y="1401704"/>
                  </a:lnTo>
                  <a:lnTo>
                    <a:pt x="249374" y="1401704"/>
                  </a:lnTo>
                  <a:lnTo>
                    <a:pt x="260814" y="1401704"/>
                  </a:lnTo>
                  <a:lnTo>
                    <a:pt x="272253" y="1401704"/>
                  </a:lnTo>
                  <a:lnTo>
                    <a:pt x="283693" y="1401704"/>
                  </a:lnTo>
                  <a:lnTo>
                    <a:pt x="295132" y="1401704"/>
                  </a:lnTo>
                  <a:lnTo>
                    <a:pt x="306572" y="1401704"/>
                  </a:lnTo>
                  <a:lnTo>
                    <a:pt x="318011" y="1401704"/>
                  </a:lnTo>
                  <a:lnTo>
                    <a:pt x="329451" y="1401704"/>
                  </a:lnTo>
                  <a:lnTo>
                    <a:pt x="340890" y="1401704"/>
                  </a:lnTo>
                  <a:lnTo>
                    <a:pt x="352330" y="1401704"/>
                  </a:lnTo>
                  <a:lnTo>
                    <a:pt x="363769" y="1401704"/>
                  </a:lnTo>
                  <a:lnTo>
                    <a:pt x="375209" y="1401704"/>
                  </a:lnTo>
                  <a:lnTo>
                    <a:pt x="386648" y="1401704"/>
                  </a:lnTo>
                  <a:lnTo>
                    <a:pt x="398088" y="1401704"/>
                  </a:lnTo>
                  <a:lnTo>
                    <a:pt x="409527" y="1401704"/>
                  </a:lnTo>
                  <a:lnTo>
                    <a:pt x="420967" y="1401704"/>
                  </a:lnTo>
                  <a:lnTo>
                    <a:pt x="432406" y="1401704"/>
                  </a:lnTo>
                  <a:lnTo>
                    <a:pt x="443846" y="1401704"/>
                  </a:lnTo>
                  <a:lnTo>
                    <a:pt x="455285" y="1401704"/>
                  </a:lnTo>
                  <a:lnTo>
                    <a:pt x="466725" y="1401704"/>
                  </a:lnTo>
                  <a:lnTo>
                    <a:pt x="478165" y="1401704"/>
                  </a:lnTo>
                  <a:lnTo>
                    <a:pt x="489604" y="1401704"/>
                  </a:lnTo>
                  <a:lnTo>
                    <a:pt x="501044" y="1401704"/>
                  </a:lnTo>
                  <a:lnTo>
                    <a:pt x="512483" y="1401704"/>
                  </a:lnTo>
                  <a:lnTo>
                    <a:pt x="523923" y="1401704"/>
                  </a:lnTo>
                  <a:lnTo>
                    <a:pt x="535362" y="1401704"/>
                  </a:lnTo>
                  <a:lnTo>
                    <a:pt x="546802" y="1401704"/>
                  </a:lnTo>
                  <a:lnTo>
                    <a:pt x="558241" y="1401704"/>
                  </a:lnTo>
                  <a:lnTo>
                    <a:pt x="569681" y="1401704"/>
                  </a:lnTo>
                  <a:lnTo>
                    <a:pt x="581120" y="1401704"/>
                  </a:lnTo>
                  <a:lnTo>
                    <a:pt x="592560" y="1401704"/>
                  </a:lnTo>
                  <a:lnTo>
                    <a:pt x="603999" y="1401704"/>
                  </a:lnTo>
                  <a:lnTo>
                    <a:pt x="615439" y="1401704"/>
                  </a:lnTo>
                  <a:lnTo>
                    <a:pt x="626878" y="1401704"/>
                  </a:lnTo>
                  <a:lnTo>
                    <a:pt x="638318" y="1401704"/>
                  </a:lnTo>
                  <a:lnTo>
                    <a:pt x="649757" y="1401704"/>
                  </a:lnTo>
                  <a:lnTo>
                    <a:pt x="661192" y="1401704"/>
                  </a:lnTo>
                  <a:lnTo>
                    <a:pt x="672632" y="1401704"/>
                  </a:lnTo>
                  <a:lnTo>
                    <a:pt x="684071" y="1401704"/>
                  </a:lnTo>
                  <a:lnTo>
                    <a:pt x="695511" y="1401704"/>
                  </a:lnTo>
                  <a:lnTo>
                    <a:pt x="706950" y="1401704"/>
                  </a:lnTo>
                  <a:lnTo>
                    <a:pt x="718390" y="1401704"/>
                  </a:lnTo>
                  <a:lnTo>
                    <a:pt x="729829" y="1401704"/>
                  </a:lnTo>
                  <a:lnTo>
                    <a:pt x="741269" y="1401704"/>
                  </a:lnTo>
                  <a:lnTo>
                    <a:pt x="752708" y="1401704"/>
                  </a:lnTo>
                  <a:lnTo>
                    <a:pt x="764148" y="1401704"/>
                  </a:lnTo>
                  <a:lnTo>
                    <a:pt x="775587" y="1401704"/>
                  </a:lnTo>
                  <a:lnTo>
                    <a:pt x="787027" y="1401704"/>
                  </a:lnTo>
                  <a:lnTo>
                    <a:pt x="798467" y="1401704"/>
                  </a:lnTo>
                  <a:lnTo>
                    <a:pt x="809906" y="1401704"/>
                  </a:lnTo>
                  <a:lnTo>
                    <a:pt x="821346" y="1401704"/>
                  </a:lnTo>
                  <a:lnTo>
                    <a:pt x="832785" y="1401704"/>
                  </a:lnTo>
                  <a:lnTo>
                    <a:pt x="844225" y="1401704"/>
                  </a:lnTo>
                  <a:lnTo>
                    <a:pt x="855664" y="1401704"/>
                  </a:lnTo>
                  <a:lnTo>
                    <a:pt x="867104" y="1401704"/>
                  </a:lnTo>
                  <a:lnTo>
                    <a:pt x="878543" y="1401704"/>
                  </a:lnTo>
                  <a:lnTo>
                    <a:pt x="889983" y="1401704"/>
                  </a:lnTo>
                  <a:lnTo>
                    <a:pt x="901422" y="1401704"/>
                  </a:lnTo>
                  <a:lnTo>
                    <a:pt x="912862" y="1401704"/>
                  </a:lnTo>
                  <a:lnTo>
                    <a:pt x="924301" y="1401704"/>
                  </a:lnTo>
                  <a:lnTo>
                    <a:pt x="935741" y="1401704"/>
                  </a:lnTo>
                  <a:lnTo>
                    <a:pt x="947180" y="1401704"/>
                  </a:lnTo>
                  <a:lnTo>
                    <a:pt x="958620" y="1401704"/>
                  </a:lnTo>
                  <a:lnTo>
                    <a:pt x="970059" y="1401704"/>
                  </a:lnTo>
                  <a:lnTo>
                    <a:pt x="981499" y="1401704"/>
                  </a:lnTo>
                  <a:lnTo>
                    <a:pt x="992938" y="1401704"/>
                  </a:lnTo>
                  <a:lnTo>
                    <a:pt x="1004378" y="1401704"/>
                  </a:lnTo>
                  <a:lnTo>
                    <a:pt x="1015818" y="1401704"/>
                  </a:lnTo>
                  <a:lnTo>
                    <a:pt x="1027257" y="1401704"/>
                  </a:lnTo>
                  <a:lnTo>
                    <a:pt x="1038697" y="1401704"/>
                  </a:lnTo>
                  <a:lnTo>
                    <a:pt x="1050136" y="1401704"/>
                  </a:lnTo>
                  <a:lnTo>
                    <a:pt x="1061576" y="1401704"/>
                  </a:lnTo>
                  <a:lnTo>
                    <a:pt x="1073015" y="1401704"/>
                  </a:lnTo>
                  <a:lnTo>
                    <a:pt x="1084455" y="1401704"/>
                  </a:lnTo>
                  <a:lnTo>
                    <a:pt x="1095894" y="1401704"/>
                  </a:lnTo>
                  <a:lnTo>
                    <a:pt x="1107334" y="1401704"/>
                  </a:lnTo>
                  <a:lnTo>
                    <a:pt x="1118773" y="1401704"/>
                  </a:lnTo>
                  <a:lnTo>
                    <a:pt x="1130213" y="1401704"/>
                  </a:lnTo>
                  <a:lnTo>
                    <a:pt x="1141652" y="1401704"/>
                  </a:lnTo>
                  <a:lnTo>
                    <a:pt x="1153092" y="1401704"/>
                  </a:lnTo>
                  <a:lnTo>
                    <a:pt x="1164531" y="1401704"/>
                  </a:lnTo>
                  <a:lnTo>
                    <a:pt x="1175971" y="1401704"/>
                  </a:lnTo>
                  <a:lnTo>
                    <a:pt x="1187406" y="1401704"/>
                  </a:lnTo>
                  <a:lnTo>
                    <a:pt x="1198845" y="1401704"/>
                  </a:lnTo>
                  <a:lnTo>
                    <a:pt x="1210285" y="1401704"/>
                  </a:lnTo>
                  <a:lnTo>
                    <a:pt x="1221724" y="1401704"/>
                  </a:lnTo>
                  <a:lnTo>
                    <a:pt x="1233164" y="1401704"/>
                  </a:lnTo>
                  <a:lnTo>
                    <a:pt x="1244603" y="1401704"/>
                  </a:lnTo>
                  <a:lnTo>
                    <a:pt x="1256043" y="1401704"/>
                  </a:lnTo>
                  <a:lnTo>
                    <a:pt x="1267482" y="1401704"/>
                  </a:lnTo>
                  <a:lnTo>
                    <a:pt x="1278922" y="1401704"/>
                  </a:lnTo>
                  <a:lnTo>
                    <a:pt x="1290361" y="1401704"/>
                  </a:lnTo>
                  <a:lnTo>
                    <a:pt x="1301801" y="1401704"/>
                  </a:lnTo>
                  <a:lnTo>
                    <a:pt x="1313240" y="1401704"/>
                  </a:lnTo>
                  <a:lnTo>
                    <a:pt x="1324680" y="1401704"/>
                  </a:lnTo>
                  <a:lnTo>
                    <a:pt x="1336120" y="1401704"/>
                  </a:lnTo>
                  <a:lnTo>
                    <a:pt x="1347559" y="1401704"/>
                  </a:lnTo>
                  <a:lnTo>
                    <a:pt x="1358999" y="1401704"/>
                  </a:lnTo>
                  <a:lnTo>
                    <a:pt x="1370438" y="1401704"/>
                  </a:lnTo>
                  <a:lnTo>
                    <a:pt x="1381878" y="1401704"/>
                  </a:lnTo>
                  <a:lnTo>
                    <a:pt x="1393317" y="1401704"/>
                  </a:lnTo>
                  <a:lnTo>
                    <a:pt x="1404757" y="1401704"/>
                  </a:lnTo>
                  <a:lnTo>
                    <a:pt x="1416196" y="1401704"/>
                  </a:lnTo>
                  <a:lnTo>
                    <a:pt x="1427636" y="1401704"/>
                  </a:lnTo>
                  <a:lnTo>
                    <a:pt x="1439075" y="1401704"/>
                  </a:lnTo>
                  <a:lnTo>
                    <a:pt x="1450515" y="1401704"/>
                  </a:lnTo>
                  <a:lnTo>
                    <a:pt x="1461954" y="1401704"/>
                  </a:lnTo>
                  <a:lnTo>
                    <a:pt x="1473394" y="1401704"/>
                  </a:lnTo>
                  <a:lnTo>
                    <a:pt x="1484833" y="1401704"/>
                  </a:lnTo>
                  <a:lnTo>
                    <a:pt x="1496273" y="1401704"/>
                  </a:lnTo>
                  <a:lnTo>
                    <a:pt x="1507712" y="1401704"/>
                  </a:lnTo>
                  <a:lnTo>
                    <a:pt x="1519152" y="1401704"/>
                  </a:lnTo>
                  <a:lnTo>
                    <a:pt x="1530591" y="1401704"/>
                  </a:lnTo>
                  <a:lnTo>
                    <a:pt x="1542031" y="1401704"/>
                  </a:lnTo>
                  <a:lnTo>
                    <a:pt x="1553471" y="1401704"/>
                  </a:lnTo>
                  <a:lnTo>
                    <a:pt x="1564910" y="1401704"/>
                  </a:lnTo>
                  <a:lnTo>
                    <a:pt x="1576349" y="1401704"/>
                  </a:lnTo>
                  <a:lnTo>
                    <a:pt x="1587789" y="1401704"/>
                  </a:lnTo>
                  <a:lnTo>
                    <a:pt x="1599229" y="1401704"/>
                  </a:lnTo>
                  <a:lnTo>
                    <a:pt x="1610668" y="1401704"/>
                  </a:lnTo>
                  <a:lnTo>
                    <a:pt x="1622107" y="1401704"/>
                  </a:lnTo>
                  <a:lnTo>
                    <a:pt x="1633547" y="1401704"/>
                  </a:lnTo>
                  <a:lnTo>
                    <a:pt x="1644987" y="1401704"/>
                  </a:lnTo>
                  <a:lnTo>
                    <a:pt x="1656426" y="1401704"/>
                  </a:lnTo>
                  <a:lnTo>
                    <a:pt x="1667866" y="1401704"/>
                  </a:lnTo>
                  <a:lnTo>
                    <a:pt x="1679305" y="1401704"/>
                  </a:lnTo>
                  <a:lnTo>
                    <a:pt x="1690745" y="1401704"/>
                  </a:lnTo>
                  <a:lnTo>
                    <a:pt x="1702184" y="1401704"/>
                  </a:lnTo>
                  <a:lnTo>
                    <a:pt x="1713619" y="1401704"/>
                  </a:lnTo>
                  <a:lnTo>
                    <a:pt x="1725063" y="1401704"/>
                  </a:lnTo>
                  <a:lnTo>
                    <a:pt x="1736498" y="1401704"/>
                  </a:lnTo>
                  <a:lnTo>
                    <a:pt x="1747938" y="1401704"/>
                  </a:lnTo>
                  <a:lnTo>
                    <a:pt x="1759377" y="1401704"/>
                  </a:lnTo>
                  <a:lnTo>
                    <a:pt x="1770817" y="1401704"/>
                  </a:lnTo>
                  <a:lnTo>
                    <a:pt x="1782256" y="1401704"/>
                  </a:lnTo>
                  <a:lnTo>
                    <a:pt x="1793696" y="1401704"/>
                  </a:lnTo>
                  <a:lnTo>
                    <a:pt x="1805135" y="1401704"/>
                  </a:lnTo>
                  <a:lnTo>
                    <a:pt x="1816575" y="1401704"/>
                  </a:lnTo>
                  <a:lnTo>
                    <a:pt x="1828014" y="1401704"/>
                  </a:lnTo>
                  <a:lnTo>
                    <a:pt x="1839454" y="1401704"/>
                  </a:lnTo>
                  <a:lnTo>
                    <a:pt x="1850893" y="1401704"/>
                  </a:lnTo>
                  <a:lnTo>
                    <a:pt x="1862333" y="1401704"/>
                  </a:lnTo>
                  <a:lnTo>
                    <a:pt x="1873772" y="1401704"/>
                  </a:lnTo>
                  <a:lnTo>
                    <a:pt x="1885212" y="1401704"/>
                  </a:lnTo>
                  <a:lnTo>
                    <a:pt x="1896651" y="1401704"/>
                  </a:lnTo>
                  <a:lnTo>
                    <a:pt x="1908091" y="1401704"/>
                  </a:lnTo>
                  <a:lnTo>
                    <a:pt x="1919531" y="1401704"/>
                  </a:lnTo>
                  <a:lnTo>
                    <a:pt x="1930970" y="1401704"/>
                  </a:lnTo>
                  <a:lnTo>
                    <a:pt x="1942409" y="1401704"/>
                  </a:lnTo>
                  <a:lnTo>
                    <a:pt x="1953849" y="1401704"/>
                  </a:lnTo>
                  <a:lnTo>
                    <a:pt x="1965289" y="1401704"/>
                  </a:lnTo>
                  <a:lnTo>
                    <a:pt x="1976728" y="1401704"/>
                  </a:lnTo>
                  <a:lnTo>
                    <a:pt x="1988168" y="1401704"/>
                  </a:lnTo>
                  <a:lnTo>
                    <a:pt x="1999607" y="1401704"/>
                  </a:lnTo>
                  <a:lnTo>
                    <a:pt x="2011047" y="1401704"/>
                  </a:lnTo>
                  <a:lnTo>
                    <a:pt x="2022486" y="1401704"/>
                  </a:lnTo>
                  <a:lnTo>
                    <a:pt x="2033926" y="1401704"/>
                  </a:lnTo>
                  <a:lnTo>
                    <a:pt x="2045365" y="1401704"/>
                  </a:lnTo>
                  <a:lnTo>
                    <a:pt x="2056805" y="1401704"/>
                  </a:lnTo>
                  <a:lnTo>
                    <a:pt x="2068244" y="1401704"/>
                  </a:lnTo>
                  <a:lnTo>
                    <a:pt x="2079684" y="1401704"/>
                  </a:lnTo>
                  <a:lnTo>
                    <a:pt x="2091123" y="1401704"/>
                  </a:lnTo>
                  <a:lnTo>
                    <a:pt x="2102563" y="1401704"/>
                  </a:lnTo>
                  <a:lnTo>
                    <a:pt x="2114002" y="1401704"/>
                  </a:lnTo>
                  <a:lnTo>
                    <a:pt x="2125442" y="1401704"/>
                  </a:lnTo>
                  <a:lnTo>
                    <a:pt x="2136882" y="1401704"/>
                  </a:lnTo>
                  <a:lnTo>
                    <a:pt x="2148321" y="1401704"/>
                  </a:lnTo>
                  <a:lnTo>
                    <a:pt x="2159760" y="1401704"/>
                  </a:lnTo>
                  <a:lnTo>
                    <a:pt x="2171200" y="1401704"/>
                  </a:lnTo>
                  <a:lnTo>
                    <a:pt x="2182640" y="1401704"/>
                  </a:lnTo>
                  <a:lnTo>
                    <a:pt x="2194079" y="1401704"/>
                  </a:lnTo>
                  <a:lnTo>
                    <a:pt x="2205519" y="1401704"/>
                  </a:lnTo>
                  <a:lnTo>
                    <a:pt x="2216958" y="1401704"/>
                  </a:lnTo>
                  <a:lnTo>
                    <a:pt x="2228393" y="1401704"/>
                  </a:lnTo>
                  <a:lnTo>
                    <a:pt x="2239837" y="1401704"/>
                  </a:lnTo>
                  <a:lnTo>
                    <a:pt x="2251272" y="1401704"/>
                  </a:lnTo>
                  <a:lnTo>
                    <a:pt x="2262716" y="1401704"/>
                  </a:lnTo>
                  <a:lnTo>
                    <a:pt x="2274151" y="1401704"/>
                  </a:lnTo>
                  <a:lnTo>
                    <a:pt x="2285591" y="1401704"/>
                  </a:lnTo>
                  <a:lnTo>
                    <a:pt x="2297030" y="1401704"/>
                  </a:lnTo>
                  <a:lnTo>
                    <a:pt x="2308470" y="1401704"/>
                  </a:lnTo>
                  <a:lnTo>
                    <a:pt x="2319909" y="1401704"/>
                  </a:lnTo>
                  <a:lnTo>
                    <a:pt x="2331349" y="1401704"/>
                  </a:lnTo>
                  <a:lnTo>
                    <a:pt x="2342788" y="1401704"/>
                  </a:lnTo>
                  <a:lnTo>
                    <a:pt x="2354228" y="1401704"/>
                  </a:lnTo>
                  <a:lnTo>
                    <a:pt x="2365667" y="1401704"/>
                  </a:lnTo>
                  <a:lnTo>
                    <a:pt x="2377107" y="1401704"/>
                  </a:lnTo>
                  <a:lnTo>
                    <a:pt x="2388546" y="1401704"/>
                  </a:lnTo>
                  <a:lnTo>
                    <a:pt x="2399986" y="1401704"/>
                  </a:lnTo>
                  <a:lnTo>
                    <a:pt x="2411425" y="1401704"/>
                  </a:lnTo>
                  <a:lnTo>
                    <a:pt x="2422865" y="1401704"/>
                  </a:lnTo>
                  <a:lnTo>
                    <a:pt x="2434304" y="1401704"/>
                  </a:lnTo>
                  <a:lnTo>
                    <a:pt x="2445744" y="1401704"/>
                  </a:lnTo>
                  <a:lnTo>
                    <a:pt x="2457184" y="1401704"/>
                  </a:lnTo>
                  <a:lnTo>
                    <a:pt x="2468623" y="1401704"/>
                  </a:lnTo>
                  <a:lnTo>
                    <a:pt x="2480062" y="1401704"/>
                  </a:lnTo>
                  <a:lnTo>
                    <a:pt x="2491502" y="1401704"/>
                  </a:lnTo>
                  <a:lnTo>
                    <a:pt x="2502942" y="1401704"/>
                  </a:lnTo>
                  <a:lnTo>
                    <a:pt x="2514381" y="1401704"/>
                  </a:lnTo>
                  <a:lnTo>
                    <a:pt x="2525821" y="1401704"/>
                  </a:lnTo>
                  <a:lnTo>
                    <a:pt x="2537260" y="1401704"/>
                  </a:lnTo>
                  <a:lnTo>
                    <a:pt x="2548700" y="1401704"/>
                  </a:lnTo>
                  <a:lnTo>
                    <a:pt x="2560139" y="1401704"/>
                  </a:lnTo>
                  <a:lnTo>
                    <a:pt x="2571579" y="1401704"/>
                  </a:lnTo>
                  <a:lnTo>
                    <a:pt x="2583018" y="1401704"/>
                  </a:lnTo>
                  <a:lnTo>
                    <a:pt x="2594458" y="1401704"/>
                  </a:lnTo>
                  <a:lnTo>
                    <a:pt x="2605897" y="1401704"/>
                  </a:lnTo>
                  <a:lnTo>
                    <a:pt x="2617337" y="1401704"/>
                  </a:lnTo>
                  <a:lnTo>
                    <a:pt x="2628776" y="1401704"/>
                  </a:lnTo>
                  <a:lnTo>
                    <a:pt x="2640216" y="1401704"/>
                  </a:lnTo>
                  <a:lnTo>
                    <a:pt x="2651655" y="1401704"/>
                  </a:lnTo>
                  <a:lnTo>
                    <a:pt x="2663095" y="1401704"/>
                  </a:lnTo>
                  <a:lnTo>
                    <a:pt x="2674535" y="1401704"/>
                  </a:lnTo>
                  <a:lnTo>
                    <a:pt x="2685974" y="1401704"/>
                  </a:lnTo>
                  <a:lnTo>
                    <a:pt x="2697413" y="1401704"/>
                  </a:lnTo>
                  <a:lnTo>
                    <a:pt x="2708853" y="1401704"/>
                  </a:lnTo>
                  <a:lnTo>
                    <a:pt x="2720293" y="1401704"/>
                  </a:lnTo>
                  <a:lnTo>
                    <a:pt x="2731727" y="1401704"/>
                  </a:lnTo>
                  <a:lnTo>
                    <a:pt x="2743172" y="1401704"/>
                  </a:lnTo>
                  <a:lnTo>
                    <a:pt x="2754611" y="1401704"/>
                  </a:lnTo>
                  <a:lnTo>
                    <a:pt x="2766046" y="1401704"/>
                  </a:lnTo>
                  <a:lnTo>
                    <a:pt x="2777490" y="1401704"/>
                  </a:lnTo>
                  <a:lnTo>
                    <a:pt x="2788925" y="1401704"/>
                  </a:lnTo>
                  <a:lnTo>
                    <a:pt x="2800364" y="1401704"/>
                  </a:lnTo>
                  <a:lnTo>
                    <a:pt x="2811804" y="1401704"/>
                  </a:lnTo>
                  <a:lnTo>
                    <a:pt x="2823243" y="1401704"/>
                  </a:lnTo>
                  <a:lnTo>
                    <a:pt x="2834683" y="1401704"/>
                  </a:lnTo>
                  <a:lnTo>
                    <a:pt x="2846123" y="1401704"/>
                  </a:lnTo>
                  <a:lnTo>
                    <a:pt x="2857562" y="1401704"/>
                  </a:lnTo>
                  <a:lnTo>
                    <a:pt x="2869001" y="1401704"/>
                  </a:lnTo>
                  <a:lnTo>
                    <a:pt x="2880441" y="1401704"/>
                  </a:lnTo>
                  <a:lnTo>
                    <a:pt x="2891881" y="1401704"/>
                  </a:lnTo>
                  <a:lnTo>
                    <a:pt x="2903320" y="1401704"/>
                  </a:lnTo>
                  <a:lnTo>
                    <a:pt x="2914760" y="1401704"/>
                  </a:lnTo>
                  <a:lnTo>
                    <a:pt x="2926199" y="1401704"/>
                  </a:lnTo>
                  <a:lnTo>
                    <a:pt x="2937639" y="1401704"/>
                  </a:lnTo>
                  <a:lnTo>
                    <a:pt x="2949078" y="1401704"/>
                  </a:lnTo>
                  <a:lnTo>
                    <a:pt x="2960518" y="1401704"/>
                  </a:lnTo>
                  <a:lnTo>
                    <a:pt x="2971957" y="1401704"/>
                  </a:lnTo>
                  <a:lnTo>
                    <a:pt x="2983397" y="1401704"/>
                  </a:lnTo>
                  <a:lnTo>
                    <a:pt x="2994837" y="1401704"/>
                  </a:lnTo>
                  <a:lnTo>
                    <a:pt x="3006276" y="1401704"/>
                  </a:lnTo>
                  <a:lnTo>
                    <a:pt x="3017715" y="1401704"/>
                  </a:lnTo>
                  <a:lnTo>
                    <a:pt x="3029155" y="1401704"/>
                  </a:lnTo>
                  <a:lnTo>
                    <a:pt x="3040594" y="1401704"/>
                  </a:lnTo>
                  <a:lnTo>
                    <a:pt x="3052034" y="1401704"/>
                  </a:lnTo>
                  <a:lnTo>
                    <a:pt x="3063474" y="1401704"/>
                  </a:lnTo>
                  <a:lnTo>
                    <a:pt x="3074913" y="1401704"/>
                  </a:lnTo>
                  <a:lnTo>
                    <a:pt x="3086352" y="1401704"/>
                  </a:lnTo>
                  <a:lnTo>
                    <a:pt x="3097792" y="1401704"/>
                  </a:lnTo>
                  <a:lnTo>
                    <a:pt x="3109232" y="1401704"/>
                  </a:lnTo>
                  <a:lnTo>
                    <a:pt x="3120671" y="1401704"/>
                  </a:lnTo>
                  <a:lnTo>
                    <a:pt x="3132111" y="1401704"/>
                  </a:lnTo>
                  <a:lnTo>
                    <a:pt x="3143550" y="1401704"/>
                  </a:lnTo>
                  <a:lnTo>
                    <a:pt x="3154990" y="1401704"/>
                  </a:lnTo>
                  <a:lnTo>
                    <a:pt x="3166429" y="1401704"/>
                  </a:lnTo>
                  <a:lnTo>
                    <a:pt x="3177869" y="1401704"/>
                  </a:lnTo>
                  <a:lnTo>
                    <a:pt x="3189308" y="1401704"/>
                  </a:lnTo>
                  <a:lnTo>
                    <a:pt x="3200748" y="1401704"/>
                  </a:lnTo>
                  <a:lnTo>
                    <a:pt x="3212187" y="1401704"/>
                  </a:lnTo>
                  <a:lnTo>
                    <a:pt x="3223627" y="1401704"/>
                  </a:lnTo>
                  <a:lnTo>
                    <a:pt x="3235066" y="1401704"/>
                  </a:lnTo>
                  <a:lnTo>
                    <a:pt x="3246501" y="1401704"/>
                  </a:lnTo>
                  <a:lnTo>
                    <a:pt x="3257945" y="1401704"/>
                  </a:lnTo>
                  <a:lnTo>
                    <a:pt x="3269385" y="1401704"/>
                  </a:lnTo>
                  <a:lnTo>
                    <a:pt x="3280825" y="1401704"/>
                  </a:lnTo>
                  <a:lnTo>
                    <a:pt x="3292264" y="1401704"/>
                  </a:lnTo>
                  <a:lnTo>
                    <a:pt x="3303699" y="1401704"/>
                  </a:lnTo>
                  <a:lnTo>
                    <a:pt x="3315143" y="1401704"/>
                  </a:lnTo>
                  <a:lnTo>
                    <a:pt x="3326578" y="1401704"/>
                  </a:lnTo>
                  <a:lnTo>
                    <a:pt x="3338017" y="1401704"/>
                  </a:lnTo>
                  <a:lnTo>
                    <a:pt x="3349457" y="1401704"/>
                  </a:lnTo>
                  <a:lnTo>
                    <a:pt x="3360896" y="1401704"/>
                  </a:lnTo>
                  <a:lnTo>
                    <a:pt x="3372336" y="1401704"/>
                  </a:lnTo>
                  <a:lnTo>
                    <a:pt x="3383776" y="1401704"/>
                  </a:lnTo>
                  <a:lnTo>
                    <a:pt x="3395215" y="1401704"/>
                  </a:lnTo>
                  <a:lnTo>
                    <a:pt x="3406654" y="1401704"/>
                  </a:lnTo>
                  <a:lnTo>
                    <a:pt x="3418094" y="1401704"/>
                  </a:lnTo>
                  <a:lnTo>
                    <a:pt x="3429534" y="1401704"/>
                  </a:lnTo>
                  <a:lnTo>
                    <a:pt x="3440973" y="1401704"/>
                  </a:lnTo>
                  <a:lnTo>
                    <a:pt x="3452413" y="1401704"/>
                  </a:lnTo>
                  <a:lnTo>
                    <a:pt x="3463852" y="1401704"/>
                  </a:lnTo>
                  <a:lnTo>
                    <a:pt x="3475292" y="1401704"/>
                  </a:lnTo>
                  <a:lnTo>
                    <a:pt x="3486731" y="1401704"/>
                  </a:lnTo>
                  <a:lnTo>
                    <a:pt x="3498171" y="1401704"/>
                  </a:lnTo>
                  <a:lnTo>
                    <a:pt x="3509610" y="1401704"/>
                  </a:lnTo>
                  <a:lnTo>
                    <a:pt x="3521050" y="1401704"/>
                  </a:lnTo>
                  <a:lnTo>
                    <a:pt x="3532489" y="1401704"/>
                  </a:lnTo>
                  <a:lnTo>
                    <a:pt x="3543929" y="1401704"/>
                  </a:lnTo>
                  <a:lnTo>
                    <a:pt x="3555368" y="1401704"/>
                  </a:lnTo>
                  <a:lnTo>
                    <a:pt x="3566808" y="1401704"/>
                  </a:lnTo>
                  <a:lnTo>
                    <a:pt x="3578247" y="1401704"/>
                  </a:lnTo>
                  <a:lnTo>
                    <a:pt x="3589687" y="1401704"/>
                  </a:lnTo>
                  <a:lnTo>
                    <a:pt x="3601127" y="1401704"/>
                  </a:lnTo>
                  <a:lnTo>
                    <a:pt x="3612566" y="1401704"/>
                  </a:lnTo>
                  <a:lnTo>
                    <a:pt x="3624005" y="1401704"/>
                  </a:lnTo>
                  <a:lnTo>
                    <a:pt x="3635445" y="1401704"/>
                  </a:lnTo>
                  <a:lnTo>
                    <a:pt x="3646885" y="1401704"/>
                  </a:lnTo>
                  <a:lnTo>
                    <a:pt x="3658324" y="1401704"/>
                  </a:lnTo>
                  <a:lnTo>
                    <a:pt x="3669764" y="1401704"/>
                  </a:lnTo>
                  <a:lnTo>
                    <a:pt x="3681203" y="1401704"/>
                  </a:lnTo>
                  <a:lnTo>
                    <a:pt x="3692643" y="1401704"/>
                  </a:lnTo>
                  <a:lnTo>
                    <a:pt x="3704082" y="1401704"/>
                  </a:lnTo>
                  <a:lnTo>
                    <a:pt x="3715522" y="1401704"/>
                  </a:lnTo>
                  <a:lnTo>
                    <a:pt x="3726961" y="1401704"/>
                  </a:lnTo>
                  <a:lnTo>
                    <a:pt x="3738401" y="1401704"/>
                  </a:lnTo>
                  <a:lnTo>
                    <a:pt x="3749840" y="1401704"/>
                  </a:lnTo>
                  <a:lnTo>
                    <a:pt x="3761280" y="1401704"/>
                  </a:lnTo>
                  <a:lnTo>
                    <a:pt x="3772719" y="1401704"/>
                  </a:lnTo>
                  <a:lnTo>
                    <a:pt x="3784154" y="1401704"/>
                  </a:lnTo>
                  <a:lnTo>
                    <a:pt x="3795598" y="1401704"/>
                  </a:lnTo>
                  <a:lnTo>
                    <a:pt x="3807033" y="1401704"/>
                  </a:lnTo>
                  <a:lnTo>
                    <a:pt x="3818473" y="1401704"/>
                  </a:lnTo>
                  <a:lnTo>
                    <a:pt x="3829917" y="1401704"/>
                  </a:lnTo>
                  <a:lnTo>
                    <a:pt x="3841352" y="1401704"/>
                  </a:lnTo>
                  <a:lnTo>
                    <a:pt x="3852791" y="1401704"/>
                  </a:lnTo>
                  <a:lnTo>
                    <a:pt x="3864231" y="1401704"/>
                  </a:lnTo>
                  <a:lnTo>
                    <a:pt x="3875670" y="1401704"/>
                  </a:lnTo>
                  <a:lnTo>
                    <a:pt x="3887110" y="1401704"/>
                  </a:lnTo>
                  <a:lnTo>
                    <a:pt x="3898549" y="1401704"/>
                  </a:lnTo>
                  <a:lnTo>
                    <a:pt x="3909989" y="1401704"/>
                  </a:lnTo>
                  <a:lnTo>
                    <a:pt x="3921447" y="1401704"/>
                  </a:lnTo>
                  <a:lnTo>
                    <a:pt x="3932878" y="1401704"/>
                  </a:lnTo>
                  <a:lnTo>
                    <a:pt x="3944307" y="1401704"/>
                  </a:lnTo>
                  <a:lnTo>
                    <a:pt x="3955737" y="1401704"/>
                  </a:lnTo>
                  <a:lnTo>
                    <a:pt x="3967167" y="1401704"/>
                  </a:lnTo>
                  <a:lnTo>
                    <a:pt x="3978645" y="1401704"/>
                  </a:lnTo>
                  <a:lnTo>
                    <a:pt x="3990075" y="1401704"/>
                  </a:lnTo>
                  <a:lnTo>
                    <a:pt x="4001505" y="1401704"/>
                  </a:lnTo>
                  <a:lnTo>
                    <a:pt x="4012935" y="1401704"/>
                  </a:lnTo>
                  <a:lnTo>
                    <a:pt x="4024365" y="1401704"/>
                  </a:lnTo>
                  <a:lnTo>
                    <a:pt x="4035843" y="1401704"/>
                  </a:lnTo>
                  <a:lnTo>
                    <a:pt x="4047273" y="1401704"/>
                  </a:lnTo>
                  <a:lnTo>
                    <a:pt x="4058702" y="1401704"/>
                  </a:lnTo>
                  <a:lnTo>
                    <a:pt x="4070133" y="1401704"/>
                  </a:lnTo>
                  <a:lnTo>
                    <a:pt x="4081563" y="1401704"/>
                  </a:lnTo>
                  <a:lnTo>
                    <a:pt x="4093040" y="1401704"/>
                  </a:lnTo>
                  <a:lnTo>
                    <a:pt x="4104471" y="1401704"/>
                  </a:lnTo>
                  <a:lnTo>
                    <a:pt x="4115900" y="1401704"/>
                  </a:lnTo>
                  <a:lnTo>
                    <a:pt x="4127330" y="1401704"/>
                  </a:lnTo>
                  <a:lnTo>
                    <a:pt x="4138760" y="1401704"/>
                  </a:lnTo>
                  <a:lnTo>
                    <a:pt x="4150238" y="1401704"/>
                  </a:lnTo>
                  <a:lnTo>
                    <a:pt x="4161668" y="1401704"/>
                  </a:lnTo>
                  <a:lnTo>
                    <a:pt x="4173098" y="1401704"/>
                  </a:lnTo>
                  <a:lnTo>
                    <a:pt x="4184528" y="1401704"/>
                  </a:lnTo>
                  <a:lnTo>
                    <a:pt x="4195958" y="1401704"/>
                  </a:lnTo>
                  <a:lnTo>
                    <a:pt x="4207436" y="1401704"/>
                  </a:lnTo>
                  <a:lnTo>
                    <a:pt x="4218865" y="1401704"/>
                  </a:lnTo>
                  <a:lnTo>
                    <a:pt x="4230296" y="1401704"/>
                  </a:lnTo>
                  <a:lnTo>
                    <a:pt x="4241726" y="1401704"/>
                  </a:lnTo>
                  <a:lnTo>
                    <a:pt x="4253156" y="1401704"/>
                  </a:lnTo>
                  <a:lnTo>
                    <a:pt x="4264634" y="1401704"/>
                  </a:lnTo>
                  <a:lnTo>
                    <a:pt x="4276063" y="1401704"/>
                  </a:lnTo>
                  <a:lnTo>
                    <a:pt x="4287493" y="1401704"/>
                  </a:lnTo>
                  <a:lnTo>
                    <a:pt x="4298923" y="1401704"/>
                  </a:lnTo>
                  <a:lnTo>
                    <a:pt x="4310353" y="1401704"/>
                  </a:lnTo>
                  <a:lnTo>
                    <a:pt x="4321831" y="1401704"/>
                  </a:lnTo>
                  <a:lnTo>
                    <a:pt x="4333261" y="1401704"/>
                  </a:lnTo>
                  <a:lnTo>
                    <a:pt x="4344691" y="1401704"/>
                  </a:lnTo>
                  <a:lnTo>
                    <a:pt x="4356121" y="1401704"/>
                  </a:lnTo>
                  <a:lnTo>
                    <a:pt x="4367551" y="1401704"/>
                  </a:lnTo>
                  <a:lnTo>
                    <a:pt x="4379028" y="1401704"/>
                  </a:lnTo>
                  <a:lnTo>
                    <a:pt x="4390458" y="1401704"/>
                  </a:lnTo>
                  <a:lnTo>
                    <a:pt x="4401889" y="1401704"/>
                  </a:lnTo>
                  <a:lnTo>
                    <a:pt x="4413319" y="1401704"/>
                  </a:lnTo>
                  <a:lnTo>
                    <a:pt x="4424749" y="1401704"/>
                  </a:lnTo>
                  <a:lnTo>
                    <a:pt x="4436226" y="1401704"/>
                  </a:lnTo>
                  <a:lnTo>
                    <a:pt x="4447656" y="1401704"/>
                  </a:lnTo>
                  <a:lnTo>
                    <a:pt x="4459086" y="1401704"/>
                  </a:lnTo>
                  <a:lnTo>
                    <a:pt x="4470516" y="1401704"/>
                  </a:lnTo>
                  <a:lnTo>
                    <a:pt x="4481946" y="1401704"/>
                  </a:lnTo>
                  <a:lnTo>
                    <a:pt x="4493424" y="1401704"/>
                  </a:lnTo>
                  <a:lnTo>
                    <a:pt x="4504854" y="1401704"/>
                  </a:lnTo>
                  <a:lnTo>
                    <a:pt x="4516284" y="1401704"/>
                  </a:lnTo>
                  <a:lnTo>
                    <a:pt x="4527714" y="1401704"/>
                  </a:lnTo>
                  <a:lnTo>
                    <a:pt x="4539144" y="1401704"/>
                  </a:lnTo>
                  <a:lnTo>
                    <a:pt x="4550621" y="1401704"/>
                  </a:lnTo>
                  <a:lnTo>
                    <a:pt x="4562051" y="1401704"/>
                  </a:lnTo>
                  <a:lnTo>
                    <a:pt x="4573482" y="1401704"/>
                  </a:lnTo>
                  <a:lnTo>
                    <a:pt x="4584912" y="1401704"/>
                  </a:lnTo>
                  <a:lnTo>
                    <a:pt x="4596341" y="1401704"/>
                  </a:lnTo>
                  <a:lnTo>
                    <a:pt x="4607771" y="1401704"/>
                  </a:lnTo>
                  <a:lnTo>
                    <a:pt x="4619249" y="1401704"/>
                  </a:lnTo>
                  <a:lnTo>
                    <a:pt x="4630679" y="1401704"/>
                  </a:lnTo>
                  <a:lnTo>
                    <a:pt x="4642109" y="1401704"/>
                  </a:lnTo>
                  <a:lnTo>
                    <a:pt x="4653539" y="1401704"/>
                  </a:lnTo>
                  <a:lnTo>
                    <a:pt x="4664969" y="1401704"/>
                  </a:lnTo>
                  <a:lnTo>
                    <a:pt x="4676447" y="1401704"/>
                  </a:lnTo>
                  <a:lnTo>
                    <a:pt x="4687877" y="1401704"/>
                  </a:lnTo>
                  <a:lnTo>
                    <a:pt x="4699306" y="1401704"/>
                  </a:lnTo>
                  <a:lnTo>
                    <a:pt x="4710737" y="1401704"/>
                  </a:lnTo>
                  <a:lnTo>
                    <a:pt x="4722167" y="1401704"/>
                  </a:lnTo>
                  <a:lnTo>
                    <a:pt x="4733644" y="1401704"/>
                  </a:lnTo>
                  <a:lnTo>
                    <a:pt x="4745075" y="1401704"/>
                  </a:lnTo>
                  <a:lnTo>
                    <a:pt x="4756504" y="1401704"/>
                  </a:lnTo>
                  <a:lnTo>
                    <a:pt x="4767934" y="1401704"/>
                  </a:lnTo>
                  <a:lnTo>
                    <a:pt x="4779364" y="1401704"/>
                  </a:lnTo>
                  <a:lnTo>
                    <a:pt x="4790842" y="1401704"/>
                  </a:lnTo>
                  <a:lnTo>
                    <a:pt x="4802272" y="1401704"/>
                  </a:lnTo>
                  <a:lnTo>
                    <a:pt x="4813702" y="1401704"/>
                  </a:lnTo>
                  <a:lnTo>
                    <a:pt x="4825132" y="1401704"/>
                  </a:lnTo>
                  <a:lnTo>
                    <a:pt x="4836562" y="1401704"/>
                  </a:lnTo>
                  <a:lnTo>
                    <a:pt x="4848040" y="1401704"/>
                  </a:lnTo>
                  <a:lnTo>
                    <a:pt x="4859469" y="1401704"/>
                  </a:lnTo>
                  <a:lnTo>
                    <a:pt x="4870899" y="1401704"/>
                  </a:lnTo>
                  <a:lnTo>
                    <a:pt x="4882330" y="1401704"/>
                  </a:lnTo>
                  <a:lnTo>
                    <a:pt x="4893760" y="1401704"/>
                  </a:lnTo>
                  <a:lnTo>
                    <a:pt x="4905237" y="1401704"/>
                  </a:lnTo>
                  <a:lnTo>
                    <a:pt x="4916667" y="1401704"/>
                  </a:lnTo>
                  <a:lnTo>
                    <a:pt x="4928097" y="1401704"/>
                  </a:lnTo>
                  <a:lnTo>
                    <a:pt x="4939527" y="1401704"/>
                  </a:lnTo>
                  <a:lnTo>
                    <a:pt x="4950957" y="1401704"/>
                  </a:lnTo>
                  <a:lnTo>
                    <a:pt x="4962435" y="1401704"/>
                  </a:lnTo>
                  <a:lnTo>
                    <a:pt x="4973865" y="1401704"/>
                  </a:lnTo>
                  <a:lnTo>
                    <a:pt x="4985295" y="1401704"/>
                  </a:lnTo>
                  <a:lnTo>
                    <a:pt x="4996725" y="1401704"/>
                  </a:lnTo>
                  <a:lnTo>
                    <a:pt x="5008155" y="1401704"/>
                  </a:lnTo>
                  <a:lnTo>
                    <a:pt x="5019632" y="1245460"/>
                  </a:lnTo>
                  <a:lnTo>
                    <a:pt x="5031062" y="389111"/>
                  </a:lnTo>
                  <a:lnTo>
                    <a:pt x="5042492" y="389111"/>
                  </a:lnTo>
                  <a:lnTo>
                    <a:pt x="5053923" y="482256"/>
                  </a:lnTo>
                  <a:lnTo>
                    <a:pt x="5065353" y="103661"/>
                  </a:lnTo>
                  <a:lnTo>
                    <a:pt x="5076830" y="145728"/>
                  </a:lnTo>
                  <a:lnTo>
                    <a:pt x="5088260" y="144223"/>
                  </a:lnTo>
                  <a:lnTo>
                    <a:pt x="5099690" y="262914"/>
                  </a:lnTo>
                  <a:lnTo>
                    <a:pt x="5111120" y="350048"/>
                  </a:lnTo>
                  <a:lnTo>
                    <a:pt x="5122550" y="569395"/>
                  </a:lnTo>
                  <a:lnTo>
                    <a:pt x="5134028" y="362069"/>
                  </a:lnTo>
                  <a:lnTo>
                    <a:pt x="5145458" y="30047"/>
                  </a:lnTo>
                  <a:lnTo>
                    <a:pt x="5156888" y="0"/>
                  </a:lnTo>
                  <a:lnTo>
                    <a:pt x="5168318" y="219342"/>
                  </a:lnTo>
                  <a:lnTo>
                    <a:pt x="5179747" y="181785"/>
                  </a:lnTo>
                  <a:lnTo>
                    <a:pt x="5191225" y="606952"/>
                  </a:lnTo>
                  <a:lnTo>
                    <a:pt x="5202655" y="1383678"/>
                  </a:lnTo>
                  <a:lnTo>
                    <a:pt x="5214085" y="1388183"/>
                  </a:lnTo>
                  <a:lnTo>
                    <a:pt x="5225515" y="1395694"/>
                  </a:lnTo>
                  <a:lnTo>
                    <a:pt x="5236945" y="1401704"/>
                  </a:lnTo>
                  <a:lnTo>
                    <a:pt x="5248423" y="1401704"/>
                  </a:lnTo>
                  <a:lnTo>
                    <a:pt x="5259853" y="1401704"/>
                  </a:lnTo>
                  <a:lnTo>
                    <a:pt x="5271283" y="1401704"/>
                  </a:lnTo>
                  <a:lnTo>
                    <a:pt x="5282713" y="1401704"/>
                  </a:lnTo>
                  <a:lnTo>
                    <a:pt x="5294143" y="1401704"/>
                  </a:lnTo>
                  <a:lnTo>
                    <a:pt x="5305621" y="1401704"/>
                  </a:lnTo>
                  <a:lnTo>
                    <a:pt x="5317051" y="1401704"/>
                  </a:lnTo>
                  <a:lnTo>
                    <a:pt x="5328481" y="1400204"/>
                  </a:lnTo>
                  <a:lnTo>
                    <a:pt x="5339910" y="1401704"/>
                  </a:lnTo>
                  <a:lnTo>
                    <a:pt x="5351340" y="1401704"/>
                  </a:lnTo>
                  <a:lnTo>
                    <a:pt x="5362818" y="1401704"/>
                  </a:lnTo>
                  <a:lnTo>
                    <a:pt x="5374248" y="1401704"/>
                  </a:lnTo>
                  <a:lnTo>
                    <a:pt x="5385678" y="1401704"/>
                  </a:lnTo>
                  <a:lnTo>
                    <a:pt x="5397108" y="1401704"/>
                  </a:lnTo>
                  <a:lnTo>
                    <a:pt x="5408538" y="1401704"/>
                  </a:lnTo>
                  <a:lnTo>
                    <a:pt x="5420016" y="1401704"/>
                  </a:lnTo>
                  <a:lnTo>
                    <a:pt x="5431446" y="1401704"/>
                  </a:lnTo>
                  <a:lnTo>
                    <a:pt x="5442876" y="1401704"/>
                  </a:lnTo>
                  <a:lnTo>
                    <a:pt x="5454306" y="1401704"/>
                  </a:lnTo>
                  <a:lnTo>
                    <a:pt x="5465736" y="1401704"/>
                  </a:lnTo>
                  <a:lnTo>
                    <a:pt x="5477214" y="1401704"/>
                  </a:lnTo>
                  <a:lnTo>
                    <a:pt x="5488643" y="1401704"/>
                  </a:lnTo>
                  <a:lnTo>
                    <a:pt x="5500073" y="1401704"/>
                  </a:lnTo>
                  <a:lnTo>
                    <a:pt x="5511503" y="1401704"/>
                  </a:lnTo>
                  <a:lnTo>
                    <a:pt x="5522933" y="1401704"/>
                  </a:lnTo>
                  <a:lnTo>
                    <a:pt x="5534411" y="1401704"/>
                  </a:lnTo>
                  <a:lnTo>
                    <a:pt x="5545841" y="1401704"/>
                  </a:lnTo>
                  <a:lnTo>
                    <a:pt x="5557271" y="1401704"/>
                  </a:lnTo>
                  <a:lnTo>
                    <a:pt x="5568701" y="1401704"/>
                  </a:lnTo>
                  <a:lnTo>
                    <a:pt x="5580131" y="1401704"/>
                  </a:lnTo>
                  <a:lnTo>
                    <a:pt x="5591609" y="1401704"/>
                  </a:lnTo>
                  <a:lnTo>
                    <a:pt x="5603038" y="1401704"/>
                  </a:lnTo>
                  <a:lnTo>
                    <a:pt x="5614469" y="1401704"/>
                  </a:lnTo>
                  <a:lnTo>
                    <a:pt x="5625899" y="1401704"/>
                  </a:lnTo>
                  <a:lnTo>
                    <a:pt x="5637329" y="1401704"/>
                  </a:lnTo>
                  <a:lnTo>
                    <a:pt x="5648759" y="1401704"/>
                  </a:lnTo>
                  <a:lnTo>
                    <a:pt x="5660236" y="1401704"/>
                  </a:lnTo>
                  <a:lnTo>
                    <a:pt x="5671666" y="1401704"/>
                  </a:lnTo>
                  <a:lnTo>
                    <a:pt x="5683096" y="1401704"/>
                  </a:lnTo>
                  <a:lnTo>
                    <a:pt x="5694526" y="1401704"/>
                  </a:lnTo>
                  <a:lnTo>
                    <a:pt x="5705956" y="1401704"/>
                  </a:lnTo>
                  <a:lnTo>
                    <a:pt x="5717434" y="1401704"/>
                  </a:lnTo>
                  <a:lnTo>
                    <a:pt x="5728864" y="1401704"/>
                  </a:lnTo>
                  <a:lnTo>
                    <a:pt x="5740294" y="1401704"/>
                  </a:lnTo>
                  <a:lnTo>
                    <a:pt x="5751724" y="1401704"/>
                  </a:lnTo>
                  <a:lnTo>
                    <a:pt x="5763154" y="1401704"/>
                  </a:lnTo>
                  <a:lnTo>
                    <a:pt x="5774631" y="1401704"/>
                  </a:lnTo>
                  <a:lnTo>
                    <a:pt x="5786062" y="1401704"/>
                  </a:lnTo>
                  <a:lnTo>
                    <a:pt x="5797492" y="1401704"/>
                  </a:lnTo>
                  <a:lnTo>
                    <a:pt x="5808921" y="1401704"/>
                  </a:lnTo>
                  <a:lnTo>
                    <a:pt x="5820351" y="1401704"/>
                  </a:lnTo>
                  <a:lnTo>
                    <a:pt x="5831829" y="1401704"/>
                  </a:lnTo>
                  <a:lnTo>
                    <a:pt x="5843259" y="1401704"/>
                  </a:lnTo>
                  <a:lnTo>
                    <a:pt x="5854689" y="1401704"/>
                  </a:lnTo>
                  <a:lnTo>
                    <a:pt x="5866119" y="1401704"/>
                  </a:lnTo>
                  <a:lnTo>
                    <a:pt x="5877549" y="1401704"/>
                  </a:lnTo>
                  <a:lnTo>
                    <a:pt x="5889027" y="1401704"/>
                  </a:lnTo>
                  <a:lnTo>
                    <a:pt x="5900457" y="1401704"/>
                  </a:lnTo>
                  <a:lnTo>
                    <a:pt x="5911887" y="1401704"/>
                  </a:lnTo>
                  <a:lnTo>
                    <a:pt x="5923317" y="1401704"/>
                  </a:lnTo>
                  <a:lnTo>
                    <a:pt x="5934747" y="1401704"/>
                  </a:lnTo>
                  <a:lnTo>
                    <a:pt x="5946225" y="1401704"/>
                  </a:lnTo>
                  <a:lnTo>
                    <a:pt x="5957655" y="1401704"/>
                  </a:lnTo>
                  <a:lnTo>
                    <a:pt x="5969084" y="1401704"/>
                  </a:lnTo>
                  <a:lnTo>
                    <a:pt x="5980514" y="1401704"/>
                  </a:lnTo>
                  <a:lnTo>
                    <a:pt x="5991944" y="1401704"/>
                  </a:lnTo>
                  <a:lnTo>
                    <a:pt x="6003422" y="1401704"/>
                  </a:lnTo>
                  <a:lnTo>
                    <a:pt x="6014852" y="1401704"/>
                  </a:lnTo>
                  <a:lnTo>
                    <a:pt x="6026282" y="1401704"/>
                  </a:lnTo>
                  <a:lnTo>
                    <a:pt x="6037712" y="1401704"/>
                  </a:lnTo>
                  <a:lnTo>
                    <a:pt x="6049142" y="1401704"/>
                  </a:lnTo>
                  <a:lnTo>
                    <a:pt x="6060620" y="1401704"/>
                  </a:lnTo>
                  <a:lnTo>
                    <a:pt x="6072049" y="1401704"/>
                  </a:lnTo>
                  <a:lnTo>
                    <a:pt x="6083480" y="1401704"/>
                  </a:lnTo>
                  <a:lnTo>
                    <a:pt x="6094910" y="1401704"/>
                  </a:lnTo>
                  <a:lnTo>
                    <a:pt x="6106340" y="1401704"/>
                  </a:lnTo>
                  <a:lnTo>
                    <a:pt x="6117818" y="1401704"/>
                  </a:lnTo>
                  <a:lnTo>
                    <a:pt x="6129247" y="1401704"/>
                  </a:lnTo>
                  <a:lnTo>
                    <a:pt x="6140677" y="1401704"/>
                  </a:lnTo>
                  <a:lnTo>
                    <a:pt x="6152107" y="1401704"/>
                  </a:lnTo>
                  <a:lnTo>
                    <a:pt x="6163537" y="1401704"/>
                  </a:lnTo>
                  <a:lnTo>
                    <a:pt x="6175015" y="1401704"/>
                  </a:lnTo>
                  <a:lnTo>
                    <a:pt x="6186445" y="1401704"/>
                  </a:lnTo>
                  <a:lnTo>
                    <a:pt x="6197875" y="1401704"/>
                  </a:lnTo>
                  <a:lnTo>
                    <a:pt x="6209305" y="1401704"/>
                  </a:lnTo>
                  <a:lnTo>
                    <a:pt x="6220735" y="1401704"/>
                  </a:lnTo>
                  <a:lnTo>
                    <a:pt x="6232212" y="1401704"/>
                  </a:lnTo>
                  <a:lnTo>
                    <a:pt x="6243642" y="1401704"/>
                  </a:lnTo>
                  <a:lnTo>
                    <a:pt x="6255073" y="1401704"/>
                  </a:lnTo>
                  <a:lnTo>
                    <a:pt x="6266503" y="1401704"/>
                  </a:lnTo>
                  <a:lnTo>
                    <a:pt x="6277933" y="1401704"/>
                  </a:lnTo>
                  <a:lnTo>
                    <a:pt x="6289410" y="1401704"/>
                  </a:lnTo>
                  <a:lnTo>
                    <a:pt x="6300840" y="1401704"/>
                  </a:lnTo>
                  <a:lnTo>
                    <a:pt x="6312270" y="1401704"/>
                  </a:lnTo>
                  <a:lnTo>
                    <a:pt x="6323700" y="1401704"/>
                  </a:lnTo>
                  <a:lnTo>
                    <a:pt x="6335130" y="1401704"/>
                  </a:lnTo>
                  <a:lnTo>
                    <a:pt x="6346608" y="1401704"/>
                  </a:lnTo>
                  <a:lnTo>
                    <a:pt x="6358038" y="1401704"/>
                  </a:lnTo>
                  <a:lnTo>
                    <a:pt x="6369468" y="1401704"/>
                  </a:lnTo>
                  <a:lnTo>
                    <a:pt x="6380898" y="1401704"/>
                  </a:lnTo>
                  <a:lnTo>
                    <a:pt x="6392328" y="1401704"/>
                  </a:lnTo>
                  <a:lnTo>
                    <a:pt x="6403805" y="1401704"/>
                  </a:lnTo>
                  <a:lnTo>
                    <a:pt x="6415235" y="1401704"/>
                  </a:lnTo>
                  <a:lnTo>
                    <a:pt x="6426666" y="1401704"/>
                  </a:lnTo>
                  <a:lnTo>
                    <a:pt x="6438096" y="1401704"/>
                  </a:lnTo>
                  <a:lnTo>
                    <a:pt x="6449525" y="1401704"/>
                  </a:lnTo>
                  <a:lnTo>
                    <a:pt x="6461003" y="1401704"/>
                  </a:lnTo>
                  <a:lnTo>
                    <a:pt x="6472433" y="1401704"/>
                  </a:lnTo>
                  <a:lnTo>
                    <a:pt x="6483863" y="1401704"/>
                  </a:lnTo>
                  <a:lnTo>
                    <a:pt x="6495293" y="1401704"/>
                  </a:lnTo>
                  <a:lnTo>
                    <a:pt x="6506723" y="1401704"/>
                  </a:lnTo>
                  <a:lnTo>
                    <a:pt x="6518201" y="1401704"/>
                  </a:lnTo>
                  <a:lnTo>
                    <a:pt x="6529631" y="1401704"/>
                  </a:lnTo>
                  <a:lnTo>
                    <a:pt x="6541061" y="1401704"/>
                  </a:lnTo>
                  <a:lnTo>
                    <a:pt x="6552490" y="1401704"/>
                  </a:lnTo>
                  <a:lnTo>
                    <a:pt x="6563921" y="1401704"/>
                  </a:lnTo>
                  <a:lnTo>
                    <a:pt x="6575398" y="1401704"/>
                  </a:lnTo>
                  <a:lnTo>
                    <a:pt x="6586828" y="1401704"/>
                  </a:lnTo>
                  <a:lnTo>
                    <a:pt x="6598259" y="1401704"/>
                  </a:lnTo>
                  <a:lnTo>
                    <a:pt x="6609688" y="1401704"/>
                  </a:lnTo>
                  <a:lnTo>
                    <a:pt x="6621118" y="1401704"/>
                  </a:lnTo>
                  <a:lnTo>
                    <a:pt x="6632596" y="1401704"/>
                  </a:lnTo>
                  <a:lnTo>
                    <a:pt x="6644026" y="1401704"/>
                  </a:lnTo>
                  <a:lnTo>
                    <a:pt x="6655456" y="1401704"/>
                  </a:lnTo>
                  <a:lnTo>
                    <a:pt x="6666886" y="1401704"/>
                  </a:lnTo>
                  <a:lnTo>
                    <a:pt x="6678316" y="1401704"/>
                  </a:lnTo>
                  <a:lnTo>
                    <a:pt x="6689794" y="1401704"/>
                  </a:lnTo>
                  <a:lnTo>
                    <a:pt x="6701224" y="1401704"/>
                  </a:lnTo>
                  <a:lnTo>
                    <a:pt x="6712653" y="1401704"/>
                  </a:lnTo>
                  <a:lnTo>
                    <a:pt x="6724083" y="1401704"/>
                  </a:lnTo>
                  <a:lnTo>
                    <a:pt x="6735514" y="1401704"/>
                  </a:lnTo>
                  <a:lnTo>
                    <a:pt x="6746944" y="1401704"/>
                  </a:lnTo>
                  <a:lnTo>
                    <a:pt x="6758421" y="1401704"/>
                  </a:lnTo>
                  <a:lnTo>
                    <a:pt x="6769851" y="1401704"/>
                  </a:lnTo>
                  <a:lnTo>
                    <a:pt x="6781281" y="1401704"/>
                  </a:lnTo>
                  <a:lnTo>
                    <a:pt x="6792711" y="1401704"/>
                  </a:lnTo>
                  <a:lnTo>
                    <a:pt x="6804141" y="1401704"/>
                  </a:lnTo>
                  <a:lnTo>
                    <a:pt x="6815619" y="1401704"/>
                  </a:lnTo>
                  <a:lnTo>
                    <a:pt x="6827049" y="1401704"/>
                  </a:lnTo>
                  <a:lnTo>
                    <a:pt x="6838479" y="1401704"/>
                  </a:lnTo>
                  <a:lnTo>
                    <a:pt x="6849909" y="1401704"/>
                  </a:lnTo>
                  <a:lnTo>
                    <a:pt x="6861339" y="1401704"/>
                  </a:lnTo>
                  <a:lnTo>
                    <a:pt x="6872816" y="1401704"/>
                  </a:lnTo>
                  <a:lnTo>
                    <a:pt x="6884246" y="1401704"/>
                  </a:lnTo>
                  <a:lnTo>
                    <a:pt x="6895676" y="1401704"/>
                  </a:lnTo>
                  <a:lnTo>
                    <a:pt x="6907107" y="1401704"/>
                  </a:lnTo>
                  <a:lnTo>
                    <a:pt x="6918537" y="1401704"/>
                  </a:lnTo>
                  <a:lnTo>
                    <a:pt x="6930014" y="1401704"/>
                  </a:lnTo>
                  <a:lnTo>
                    <a:pt x="6941444" y="1401704"/>
                  </a:lnTo>
                  <a:lnTo>
                    <a:pt x="6952874" y="1401704"/>
                  </a:lnTo>
                  <a:lnTo>
                    <a:pt x="6964304" y="1401704"/>
                  </a:lnTo>
                  <a:lnTo>
                    <a:pt x="6975734" y="1401704"/>
                  </a:lnTo>
                  <a:lnTo>
                    <a:pt x="6987212" y="1401704"/>
                  </a:lnTo>
                  <a:lnTo>
                    <a:pt x="6998642" y="1401704"/>
                  </a:lnTo>
                  <a:lnTo>
                    <a:pt x="7010072" y="1401704"/>
                  </a:lnTo>
                  <a:lnTo>
                    <a:pt x="7021502" y="1401704"/>
                  </a:lnTo>
                  <a:lnTo>
                    <a:pt x="7032931" y="1401704"/>
                  </a:lnTo>
                  <a:lnTo>
                    <a:pt x="7044409" y="1401704"/>
                  </a:lnTo>
                  <a:lnTo>
                    <a:pt x="7055839" y="1401704"/>
                  </a:lnTo>
                  <a:lnTo>
                    <a:pt x="7067269" y="1401704"/>
                  </a:lnTo>
                  <a:lnTo>
                    <a:pt x="7078700" y="1401704"/>
                  </a:lnTo>
                  <a:lnTo>
                    <a:pt x="7090129" y="1401704"/>
                  </a:lnTo>
                  <a:lnTo>
                    <a:pt x="7101607" y="1401704"/>
                  </a:lnTo>
                  <a:lnTo>
                    <a:pt x="7113037" y="1401704"/>
                  </a:lnTo>
                  <a:lnTo>
                    <a:pt x="7124467" y="1401704"/>
                  </a:lnTo>
                  <a:lnTo>
                    <a:pt x="7135897" y="1401704"/>
                  </a:lnTo>
                  <a:lnTo>
                    <a:pt x="7147327" y="1401704"/>
                  </a:lnTo>
                  <a:lnTo>
                    <a:pt x="7158805" y="1401704"/>
                  </a:lnTo>
                  <a:lnTo>
                    <a:pt x="7170235" y="1401704"/>
                  </a:lnTo>
                  <a:lnTo>
                    <a:pt x="7181665" y="1401704"/>
                  </a:lnTo>
                  <a:lnTo>
                    <a:pt x="7193094" y="1401704"/>
                  </a:lnTo>
                  <a:lnTo>
                    <a:pt x="7204524" y="1401704"/>
                  </a:lnTo>
                  <a:lnTo>
                    <a:pt x="7216002" y="1401704"/>
                  </a:lnTo>
                  <a:lnTo>
                    <a:pt x="7227432" y="1401704"/>
                  </a:lnTo>
                  <a:lnTo>
                    <a:pt x="7238862" y="1401704"/>
                  </a:lnTo>
                  <a:lnTo>
                    <a:pt x="7250292" y="1401704"/>
                  </a:lnTo>
                  <a:lnTo>
                    <a:pt x="7261722" y="1401704"/>
                  </a:lnTo>
                  <a:lnTo>
                    <a:pt x="7273200" y="1401704"/>
                  </a:lnTo>
                  <a:lnTo>
                    <a:pt x="7284630" y="1401704"/>
                  </a:lnTo>
                  <a:lnTo>
                    <a:pt x="7296060" y="1401704"/>
                  </a:lnTo>
                  <a:lnTo>
                    <a:pt x="7307490" y="1401704"/>
                  </a:lnTo>
                  <a:lnTo>
                    <a:pt x="7318920" y="1401704"/>
                  </a:lnTo>
                  <a:lnTo>
                    <a:pt x="7330398" y="1401704"/>
                  </a:lnTo>
                  <a:lnTo>
                    <a:pt x="7341828" y="1401704"/>
                  </a:lnTo>
                  <a:lnTo>
                    <a:pt x="7353257" y="1401704"/>
                  </a:lnTo>
                  <a:lnTo>
                    <a:pt x="7364687" y="1401704"/>
                  </a:lnTo>
                  <a:lnTo>
                    <a:pt x="7376117" y="1401704"/>
                  </a:lnTo>
                  <a:lnTo>
                    <a:pt x="7387595" y="1401704"/>
                  </a:lnTo>
                  <a:lnTo>
                    <a:pt x="7399025" y="1401704"/>
                  </a:lnTo>
                  <a:lnTo>
                    <a:pt x="7410455" y="1401704"/>
                  </a:lnTo>
                  <a:lnTo>
                    <a:pt x="7421885" y="1401704"/>
                  </a:lnTo>
                  <a:lnTo>
                    <a:pt x="7433315" y="1401704"/>
                  </a:lnTo>
                  <a:lnTo>
                    <a:pt x="7444793" y="1401704"/>
                  </a:lnTo>
                  <a:lnTo>
                    <a:pt x="7456222" y="1401704"/>
                  </a:lnTo>
                  <a:lnTo>
                    <a:pt x="7467653" y="1401704"/>
                  </a:lnTo>
                  <a:lnTo>
                    <a:pt x="7479083" y="1401704"/>
                  </a:lnTo>
                  <a:lnTo>
                    <a:pt x="7490513" y="1401704"/>
                  </a:lnTo>
                  <a:lnTo>
                    <a:pt x="7501990" y="1401704"/>
                  </a:lnTo>
                  <a:lnTo>
                    <a:pt x="7513420" y="1401704"/>
                  </a:lnTo>
                  <a:lnTo>
                    <a:pt x="7524850" y="1401704"/>
                  </a:lnTo>
                  <a:lnTo>
                    <a:pt x="7536280" y="1401704"/>
                  </a:lnTo>
                  <a:lnTo>
                    <a:pt x="7547710" y="1401704"/>
                  </a:lnTo>
                  <a:lnTo>
                    <a:pt x="7559188" y="1401704"/>
                  </a:lnTo>
                  <a:lnTo>
                    <a:pt x="7570618" y="1401704"/>
                  </a:lnTo>
                  <a:lnTo>
                    <a:pt x="7582048" y="1401704"/>
                  </a:lnTo>
                  <a:lnTo>
                    <a:pt x="7593478" y="1401704"/>
                  </a:lnTo>
                  <a:lnTo>
                    <a:pt x="7604908" y="1401704"/>
                  </a:lnTo>
                  <a:lnTo>
                    <a:pt x="7616385" y="1401704"/>
                  </a:lnTo>
                  <a:lnTo>
                    <a:pt x="7627815" y="1401704"/>
                  </a:lnTo>
                  <a:lnTo>
                    <a:pt x="7639246" y="1401704"/>
                  </a:lnTo>
                  <a:lnTo>
                    <a:pt x="7650676" y="1401704"/>
                  </a:lnTo>
                  <a:lnTo>
                    <a:pt x="7662106" y="1401704"/>
                  </a:lnTo>
                  <a:lnTo>
                    <a:pt x="7673583" y="1401704"/>
                  </a:lnTo>
                  <a:lnTo>
                    <a:pt x="7685013" y="1401704"/>
                  </a:lnTo>
                  <a:lnTo>
                    <a:pt x="7696443" y="1401704"/>
                  </a:lnTo>
                  <a:lnTo>
                    <a:pt x="7707873" y="1401704"/>
                  </a:lnTo>
                  <a:lnTo>
                    <a:pt x="7719303" y="1401704"/>
                  </a:lnTo>
                  <a:lnTo>
                    <a:pt x="7730733" y="1401704"/>
                  </a:lnTo>
                  <a:lnTo>
                    <a:pt x="7742211" y="1401704"/>
                  </a:lnTo>
                  <a:lnTo>
                    <a:pt x="7753641" y="1401704"/>
                  </a:lnTo>
                  <a:lnTo>
                    <a:pt x="7765071" y="1401704"/>
                  </a:lnTo>
                  <a:lnTo>
                    <a:pt x="7776501" y="1401704"/>
                  </a:lnTo>
                  <a:lnTo>
                    <a:pt x="7787931" y="1401704"/>
                  </a:lnTo>
                  <a:lnTo>
                    <a:pt x="7799408" y="1401704"/>
                  </a:lnTo>
                  <a:lnTo>
                    <a:pt x="7810839" y="1401704"/>
                  </a:lnTo>
                  <a:lnTo>
                    <a:pt x="7822268" y="1401704"/>
                  </a:lnTo>
                  <a:lnTo>
                    <a:pt x="7833698" y="1401704"/>
                  </a:lnTo>
                  <a:lnTo>
                    <a:pt x="7845128" y="1401704"/>
                  </a:lnTo>
                  <a:lnTo>
                    <a:pt x="7856606" y="1401704"/>
                  </a:lnTo>
                  <a:lnTo>
                    <a:pt x="7868036" y="1401704"/>
                  </a:lnTo>
                  <a:lnTo>
                    <a:pt x="7879466" y="1401704"/>
                  </a:lnTo>
                  <a:lnTo>
                    <a:pt x="7890896" y="1401704"/>
                  </a:lnTo>
                  <a:lnTo>
                    <a:pt x="7902326" y="1401704"/>
                  </a:lnTo>
                  <a:lnTo>
                    <a:pt x="7913804" y="1401704"/>
                  </a:lnTo>
                  <a:lnTo>
                    <a:pt x="7925234" y="1401704"/>
                  </a:lnTo>
                  <a:lnTo>
                    <a:pt x="7936663" y="1401704"/>
                  </a:lnTo>
                  <a:lnTo>
                    <a:pt x="7948094" y="1401704"/>
                  </a:lnTo>
                  <a:lnTo>
                    <a:pt x="7959524" y="1401704"/>
                  </a:lnTo>
                  <a:lnTo>
                    <a:pt x="7971001" y="1401704"/>
                  </a:lnTo>
                  <a:lnTo>
                    <a:pt x="7982431" y="1401704"/>
                  </a:lnTo>
                  <a:lnTo>
                    <a:pt x="7993861" y="1401704"/>
                  </a:lnTo>
                  <a:lnTo>
                    <a:pt x="8005291" y="1401704"/>
                  </a:lnTo>
                  <a:lnTo>
                    <a:pt x="8016721" y="1401704"/>
                  </a:lnTo>
                  <a:lnTo>
                    <a:pt x="8028199" y="1401704"/>
                  </a:lnTo>
                  <a:lnTo>
                    <a:pt x="8039629" y="1401704"/>
                  </a:lnTo>
                  <a:lnTo>
                    <a:pt x="8051059" y="1401704"/>
                  </a:lnTo>
                  <a:lnTo>
                    <a:pt x="8062489" y="1401704"/>
                  </a:lnTo>
                  <a:lnTo>
                    <a:pt x="8073919" y="1401704"/>
                  </a:lnTo>
                  <a:lnTo>
                    <a:pt x="8085396" y="1401704"/>
                  </a:lnTo>
                  <a:lnTo>
                    <a:pt x="8096826" y="1401704"/>
                  </a:lnTo>
                  <a:lnTo>
                    <a:pt x="8108256" y="1401704"/>
                  </a:lnTo>
                  <a:lnTo>
                    <a:pt x="8119687" y="1401704"/>
                  </a:lnTo>
                  <a:lnTo>
                    <a:pt x="8131117" y="1401704"/>
                  </a:lnTo>
                  <a:lnTo>
                    <a:pt x="8142594" y="1401704"/>
                  </a:lnTo>
                  <a:lnTo>
                    <a:pt x="8154024" y="1401704"/>
                  </a:lnTo>
                  <a:lnTo>
                    <a:pt x="8165454" y="1401704"/>
                  </a:lnTo>
                  <a:lnTo>
                    <a:pt x="8176884" y="1401704"/>
                  </a:lnTo>
                  <a:lnTo>
                    <a:pt x="8188314" y="1401704"/>
                  </a:lnTo>
                  <a:lnTo>
                    <a:pt x="8199792" y="1401704"/>
                  </a:lnTo>
                  <a:lnTo>
                    <a:pt x="8211222" y="1401704"/>
                  </a:lnTo>
                  <a:lnTo>
                    <a:pt x="8222652" y="1401704"/>
                  </a:lnTo>
                  <a:lnTo>
                    <a:pt x="8234082" y="1401704"/>
                  </a:lnTo>
                  <a:lnTo>
                    <a:pt x="8245512" y="1401704"/>
                  </a:lnTo>
                  <a:lnTo>
                    <a:pt x="8256989" y="1401704"/>
                  </a:lnTo>
                  <a:lnTo>
                    <a:pt x="8268419" y="1401704"/>
                  </a:lnTo>
                  <a:lnTo>
                    <a:pt x="8279850" y="1401704"/>
                  </a:lnTo>
                  <a:lnTo>
                    <a:pt x="8291280" y="1401704"/>
                  </a:lnTo>
                  <a:lnTo>
                    <a:pt x="8302709" y="1401704"/>
                  </a:lnTo>
                  <a:lnTo>
                    <a:pt x="8314187" y="1401704"/>
                  </a:lnTo>
                  <a:lnTo>
                    <a:pt x="8325617" y="1401704"/>
                  </a:lnTo>
                  <a:lnTo>
                    <a:pt x="8337047" y="1401704"/>
                  </a:lnTo>
                  <a:lnTo>
                    <a:pt x="8348477" y="1401704"/>
                  </a:lnTo>
                  <a:lnTo>
                    <a:pt x="8359907" y="1401704"/>
                  </a:lnTo>
                  <a:lnTo>
                    <a:pt x="8371385" y="1401704"/>
                  </a:lnTo>
                  <a:lnTo>
                    <a:pt x="8382815" y="1401704"/>
                  </a:lnTo>
                  <a:lnTo>
                    <a:pt x="8394245" y="1401704"/>
                  </a:lnTo>
                  <a:lnTo>
                    <a:pt x="8405674" y="1401704"/>
                  </a:lnTo>
                  <a:lnTo>
                    <a:pt x="8417104" y="1401704"/>
                  </a:lnTo>
                  <a:lnTo>
                    <a:pt x="8428582" y="1401704"/>
                  </a:lnTo>
                  <a:lnTo>
                    <a:pt x="8440012" y="1401704"/>
                  </a:lnTo>
                  <a:lnTo>
                    <a:pt x="8451442" y="1401704"/>
                  </a:lnTo>
                  <a:lnTo>
                    <a:pt x="8462872" y="1401704"/>
                  </a:lnTo>
                  <a:lnTo>
                    <a:pt x="8474302" y="1401704"/>
                  </a:lnTo>
                  <a:lnTo>
                    <a:pt x="8485780" y="1401704"/>
                  </a:lnTo>
                  <a:lnTo>
                    <a:pt x="8497210" y="1401704"/>
                  </a:lnTo>
                  <a:lnTo>
                    <a:pt x="8508640" y="1401704"/>
                  </a:lnTo>
                  <a:lnTo>
                    <a:pt x="8520069" y="1401704"/>
                  </a:lnTo>
                  <a:lnTo>
                    <a:pt x="8531500" y="1401704"/>
                  </a:lnTo>
                  <a:lnTo>
                    <a:pt x="8542977" y="1401704"/>
                  </a:lnTo>
                  <a:lnTo>
                    <a:pt x="8554407" y="1401704"/>
                  </a:lnTo>
                  <a:lnTo>
                    <a:pt x="8565837" y="1401704"/>
                  </a:lnTo>
                  <a:lnTo>
                    <a:pt x="8577267" y="1401704"/>
                  </a:lnTo>
                  <a:lnTo>
                    <a:pt x="8588697" y="1401704"/>
                  </a:lnTo>
                  <a:lnTo>
                    <a:pt x="8600175" y="1401704"/>
                  </a:lnTo>
                  <a:lnTo>
                    <a:pt x="8611605" y="1401704"/>
                  </a:lnTo>
                  <a:lnTo>
                    <a:pt x="8623035" y="1401704"/>
                  </a:lnTo>
                  <a:lnTo>
                    <a:pt x="8634465" y="1401704"/>
                  </a:lnTo>
                  <a:lnTo>
                    <a:pt x="8645895" y="1401704"/>
                  </a:lnTo>
                  <a:lnTo>
                    <a:pt x="8657373" y="1401704"/>
                  </a:lnTo>
                  <a:lnTo>
                    <a:pt x="8668802" y="1401704"/>
                  </a:lnTo>
                  <a:lnTo>
                    <a:pt x="8680232" y="1401704"/>
                  </a:lnTo>
                  <a:lnTo>
                    <a:pt x="8691662" y="1401704"/>
                  </a:lnTo>
                  <a:lnTo>
                    <a:pt x="8703093" y="1401704"/>
                  </a:lnTo>
                  <a:lnTo>
                    <a:pt x="8714570" y="1401704"/>
                  </a:lnTo>
                  <a:lnTo>
                    <a:pt x="8726000" y="1401704"/>
                  </a:lnTo>
                  <a:lnTo>
                    <a:pt x="8737430" y="1401704"/>
                  </a:lnTo>
                  <a:lnTo>
                    <a:pt x="8748860" y="1401704"/>
                  </a:lnTo>
                  <a:lnTo>
                    <a:pt x="8760290" y="1401704"/>
                  </a:lnTo>
                  <a:lnTo>
                    <a:pt x="8771768" y="1401704"/>
                  </a:lnTo>
                  <a:lnTo>
                    <a:pt x="8783198" y="1401704"/>
                  </a:lnTo>
                  <a:lnTo>
                    <a:pt x="8794628" y="1401704"/>
                  </a:lnTo>
                  <a:lnTo>
                    <a:pt x="8806058" y="1401704"/>
                  </a:lnTo>
                  <a:lnTo>
                    <a:pt x="8817488" y="1401704"/>
                  </a:lnTo>
                  <a:lnTo>
                    <a:pt x="8828918" y="1401704"/>
                  </a:lnTo>
                  <a:lnTo>
                    <a:pt x="8840395" y="1401704"/>
                  </a:lnTo>
                  <a:lnTo>
                    <a:pt x="8851825" y="1401704"/>
                  </a:lnTo>
                  <a:lnTo>
                    <a:pt x="8863256" y="1401704"/>
                  </a:lnTo>
                  <a:lnTo>
                    <a:pt x="8874686" y="1401704"/>
                  </a:lnTo>
                  <a:lnTo>
                    <a:pt x="8886115" y="1401704"/>
                  </a:lnTo>
                  <a:lnTo>
                    <a:pt x="8897593" y="1401704"/>
                  </a:lnTo>
                  <a:lnTo>
                    <a:pt x="8909022" y="1401704"/>
                  </a:lnTo>
                  <a:lnTo>
                    <a:pt x="8920453" y="1401704"/>
                  </a:lnTo>
                  <a:lnTo>
                    <a:pt x="8931883" y="1401704"/>
                  </a:lnTo>
                  <a:lnTo>
                    <a:pt x="8943313" y="1401704"/>
                  </a:lnTo>
                  <a:lnTo>
                    <a:pt x="8954791" y="1401704"/>
                  </a:lnTo>
                  <a:lnTo>
                    <a:pt x="8966220" y="1401704"/>
                  </a:lnTo>
                  <a:lnTo>
                    <a:pt x="8977651" y="1401704"/>
                  </a:lnTo>
                  <a:lnTo>
                    <a:pt x="8989080" y="1401704"/>
                  </a:lnTo>
                  <a:lnTo>
                    <a:pt x="9000511" y="1401704"/>
                  </a:lnTo>
                  <a:lnTo>
                    <a:pt x="9011988" y="1401704"/>
                  </a:lnTo>
                  <a:lnTo>
                    <a:pt x="9023418" y="1401704"/>
                  </a:lnTo>
                  <a:lnTo>
                    <a:pt x="9034849" y="1401704"/>
                  </a:lnTo>
                  <a:lnTo>
                    <a:pt x="9046278" y="1401704"/>
                  </a:lnTo>
                  <a:lnTo>
                    <a:pt x="9057709" y="1401704"/>
                  </a:lnTo>
                  <a:lnTo>
                    <a:pt x="9069186" y="1401704"/>
                  </a:lnTo>
                  <a:lnTo>
                    <a:pt x="9080615" y="1401704"/>
                  </a:lnTo>
                  <a:lnTo>
                    <a:pt x="9092046" y="1401704"/>
                  </a:lnTo>
                  <a:lnTo>
                    <a:pt x="9103476" y="1401704"/>
                  </a:lnTo>
                  <a:lnTo>
                    <a:pt x="9114906" y="1401704"/>
                  </a:lnTo>
                  <a:lnTo>
                    <a:pt x="9126384" y="1401704"/>
                  </a:lnTo>
                  <a:lnTo>
                    <a:pt x="9137813" y="1401704"/>
                  </a:lnTo>
                  <a:lnTo>
                    <a:pt x="9149244" y="1401704"/>
                  </a:lnTo>
                  <a:lnTo>
                    <a:pt x="9160673" y="1401704"/>
                  </a:lnTo>
                  <a:lnTo>
                    <a:pt x="9172104" y="1401704"/>
                  </a:lnTo>
                  <a:lnTo>
                    <a:pt x="9183581" y="1401704"/>
                  </a:lnTo>
                  <a:lnTo>
                    <a:pt x="9195011" y="1401704"/>
                  </a:lnTo>
                  <a:lnTo>
                    <a:pt x="9206442" y="1401704"/>
                  </a:lnTo>
                  <a:lnTo>
                    <a:pt x="9217871" y="1401704"/>
                  </a:lnTo>
                  <a:lnTo>
                    <a:pt x="9229301" y="1401704"/>
                  </a:lnTo>
                  <a:lnTo>
                    <a:pt x="9240779" y="1401704"/>
                  </a:lnTo>
                  <a:lnTo>
                    <a:pt x="9252209" y="1401704"/>
                  </a:lnTo>
                  <a:lnTo>
                    <a:pt x="9263639" y="1401704"/>
                  </a:lnTo>
                  <a:lnTo>
                    <a:pt x="9275069" y="1401704"/>
                  </a:lnTo>
                  <a:lnTo>
                    <a:pt x="9286498" y="1401704"/>
                  </a:lnTo>
                  <a:lnTo>
                    <a:pt x="9297977" y="1401704"/>
                  </a:lnTo>
                  <a:lnTo>
                    <a:pt x="9309406" y="1401704"/>
                  </a:lnTo>
                  <a:lnTo>
                    <a:pt x="9320837" y="1401704"/>
                  </a:lnTo>
                  <a:lnTo>
                    <a:pt x="9332266" y="1401704"/>
                  </a:lnTo>
                  <a:lnTo>
                    <a:pt x="9343696" y="1401704"/>
                  </a:lnTo>
                  <a:lnTo>
                    <a:pt x="9355174" y="1401704"/>
                  </a:lnTo>
                  <a:lnTo>
                    <a:pt x="9366604" y="1401704"/>
                  </a:lnTo>
                  <a:lnTo>
                    <a:pt x="9378035" y="1401704"/>
                  </a:lnTo>
                  <a:lnTo>
                    <a:pt x="9389464" y="1401704"/>
                  </a:lnTo>
                  <a:lnTo>
                    <a:pt x="9400894" y="1401704"/>
                  </a:lnTo>
                  <a:lnTo>
                    <a:pt x="9412372" y="1401704"/>
                  </a:lnTo>
                  <a:lnTo>
                    <a:pt x="9423802" y="1401704"/>
                  </a:lnTo>
                  <a:lnTo>
                    <a:pt x="9435232" y="1401704"/>
                  </a:lnTo>
                  <a:lnTo>
                    <a:pt x="9446662" y="1401704"/>
                  </a:lnTo>
                  <a:lnTo>
                    <a:pt x="9458091" y="1401704"/>
                  </a:lnTo>
                  <a:lnTo>
                    <a:pt x="9469570" y="1401704"/>
                  </a:lnTo>
                  <a:lnTo>
                    <a:pt x="9480999" y="1401704"/>
                  </a:lnTo>
                  <a:lnTo>
                    <a:pt x="9492429" y="1401704"/>
                  </a:lnTo>
                  <a:lnTo>
                    <a:pt x="9503859" y="1401704"/>
                  </a:lnTo>
                  <a:lnTo>
                    <a:pt x="9515289" y="1401704"/>
                  </a:lnTo>
                  <a:lnTo>
                    <a:pt x="9526767" y="1401704"/>
                  </a:lnTo>
                  <a:lnTo>
                    <a:pt x="9538197" y="1401704"/>
                  </a:lnTo>
                  <a:lnTo>
                    <a:pt x="9549626" y="1401704"/>
                  </a:lnTo>
                  <a:lnTo>
                    <a:pt x="9561057" y="1401704"/>
                  </a:lnTo>
                  <a:lnTo>
                    <a:pt x="9572487" y="1401704"/>
                  </a:lnTo>
                  <a:lnTo>
                    <a:pt x="9583965" y="1401704"/>
                  </a:lnTo>
                  <a:lnTo>
                    <a:pt x="9595395" y="1401704"/>
                  </a:lnTo>
                  <a:lnTo>
                    <a:pt x="9606824" y="1401704"/>
                  </a:lnTo>
                  <a:lnTo>
                    <a:pt x="9618255" y="1401704"/>
                  </a:lnTo>
                  <a:lnTo>
                    <a:pt x="9629684" y="1401704"/>
                  </a:lnTo>
                  <a:lnTo>
                    <a:pt x="9641163" y="1401704"/>
                  </a:lnTo>
                  <a:lnTo>
                    <a:pt x="9652592" y="1401704"/>
                  </a:lnTo>
                  <a:lnTo>
                    <a:pt x="9664022" y="1401704"/>
                  </a:lnTo>
                  <a:lnTo>
                    <a:pt x="9675452" y="1401704"/>
                  </a:lnTo>
                  <a:lnTo>
                    <a:pt x="9686882" y="1401704"/>
                  </a:lnTo>
                  <a:lnTo>
                    <a:pt x="9698360" y="1401704"/>
                  </a:lnTo>
                  <a:lnTo>
                    <a:pt x="9709790" y="1401704"/>
                  </a:lnTo>
                  <a:lnTo>
                    <a:pt x="9721219" y="1401704"/>
                  </a:lnTo>
                  <a:lnTo>
                    <a:pt x="9732650" y="1401704"/>
                  </a:lnTo>
                  <a:lnTo>
                    <a:pt x="9744080" y="1401704"/>
                  </a:lnTo>
                  <a:lnTo>
                    <a:pt x="9755557" y="1401704"/>
                  </a:lnTo>
                  <a:lnTo>
                    <a:pt x="9766988" y="1401704"/>
                  </a:lnTo>
                  <a:lnTo>
                    <a:pt x="9778417" y="1401704"/>
                  </a:lnTo>
                  <a:lnTo>
                    <a:pt x="9789848" y="1401704"/>
                  </a:lnTo>
                  <a:lnTo>
                    <a:pt x="9801277" y="1401704"/>
                  </a:lnTo>
                  <a:lnTo>
                    <a:pt x="9812755" y="1401704"/>
                  </a:lnTo>
                  <a:lnTo>
                    <a:pt x="9824185" y="1401704"/>
                  </a:lnTo>
                  <a:lnTo>
                    <a:pt x="9835615" y="1401704"/>
                  </a:lnTo>
                  <a:lnTo>
                    <a:pt x="9847045" y="1401704"/>
                  </a:lnTo>
                  <a:lnTo>
                    <a:pt x="9858475" y="1401704"/>
                  </a:lnTo>
                  <a:lnTo>
                    <a:pt x="9869952" y="1401704"/>
                  </a:lnTo>
                  <a:lnTo>
                    <a:pt x="9881383" y="1401704"/>
                  </a:lnTo>
                  <a:lnTo>
                    <a:pt x="9892812" y="1401704"/>
                  </a:lnTo>
                  <a:lnTo>
                    <a:pt x="9904243" y="1401704"/>
                  </a:lnTo>
                  <a:lnTo>
                    <a:pt x="9915673" y="1401704"/>
                  </a:lnTo>
                  <a:lnTo>
                    <a:pt x="9927102" y="1401704"/>
                  </a:lnTo>
                  <a:lnTo>
                    <a:pt x="9938581" y="1401704"/>
                  </a:lnTo>
                  <a:lnTo>
                    <a:pt x="9950010" y="1401704"/>
                  </a:lnTo>
                  <a:lnTo>
                    <a:pt x="9961441" y="1401704"/>
                  </a:lnTo>
                  <a:lnTo>
                    <a:pt x="9972870" y="1401704"/>
                  </a:lnTo>
                  <a:lnTo>
                    <a:pt x="9984300" y="1401704"/>
                  </a:lnTo>
                  <a:lnTo>
                    <a:pt x="9995778" y="1401704"/>
                  </a:lnTo>
                  <a:lnTo>
                    <a:pt x="10007208" y="1401704"/>
                  </a:lnTo>
                  <a:lnTo>
                    <a:pt x="10018638" y="1401704"/>
                  </a:lnTo>
                  <a:lnTo>
                    <a:pt x="10030068" y="1401704"/>
                  </a:lnTo>
                  <a:lnTo>
                    <a:pt x="10041498" y="1401704"/>
                  </a:lnTo>
                  <a:lnTo>
                    <a:pt x="10052976" y="1401704"/>
                  </a:lnTo>
                  <a:lnTo>
                    <a:pt x="10064405" y="1401704"/>
                  </a:lnTo>
                  <a:lnTo>
                    <a:pt x="10075835" y="1401704"/>
                  </a:lnTo>
                  <a:lnTo>
                    <a:pt x="10087266" y="1401704"/>
                  </a:lnTo>
                  <a:lnTo>
                    <a:pt x="10098695" y="1401704"/>
                  </a:lnTo>
                  <a:lnTo>
                    <a:pt x="10110174" y="1401704"/>
                  </a:lnTo>
                  <a:lnTo>
                    <a:pt x="10121603" y="1401704"/>
                  </a:lnTo>
                  <a:lnTo>
                    <a:pt x="10133033" y="1401704"/>
                  </a:lnTo>
                  <a:lnTo>
                    <a:pt x="10144463" y="1401704"/>
                  </a:lnTo>
                  <a:lnTo>
                    <a:pt x="10155893" y="1401704"/>
                  </a:lnTo>
                  <a:lnTo>
                    <a:pt x="10167371" y="1401704"/>
                  </a:lnTo>
                  <a:lnTo>
                    <a:pt x="10178801" y="1401704"/>
                  </a:lnTo>
                  <a:lnTo>
                    <a:pt x="10190230" y="1401704"/>
                  </a:lnTo>
                  <a:lnTo>
                    <a:pt x="10201661" y="1401704"/>
                  </a:lnTo>
                  <a:lnTo>
                    <a:pt x="10213091" y="1401704"/>
                  </a:lnTo>
                  <a:lnTo>
                    <a:pt x="10224569" y="1401704"/>
                  </a:lnTo>
                  <a:lnTo>
                    <a:pt x="10235998" y="1401704"/>
                  </a:lnTo>
                  <a:lnTo>
                    <a:pt x="10247428" y="1401704"/>
                  </a:lnTo>
                  <a:lnTo>
                    <a:pt x="10258859" y="1401704"/>
                  </a:lnTo>
                  <a:lnTo>
                    <a:pt x="10270288" y="1401704"/>
                  </a:lnTo>
                  <a:lnTo>
                    <a:pt x="10281767" y="1401704"/>
                  </a:lnTo>
                  <a:lnTo>
                    <a:pt x="10293196" y="1401704"/>
                  </a:lnTo>
                  <a:lnTo>
                    <a:pt x="10304626" y="1401704"/>
                  </a:lnTo>
                  <a:lnTo>
                    <a:pt x="10316056" y="1401704"/>
                  </a:lnTo>
                  <a:lnTo>
                    <a:pt x="10327486" y="1401704"/>
                  </a:lnTo>
                  <a:lnTo>
                    <a:pt x="10338963" y="1401704"/>
                  </a:lnTo>
                  <a:lnTo>
                    <a:pt x="10350394" y="1401704"/>
                  </a:lnTo>
                  <a:lnTo>
                    <a:pt x="10361823" y="1401704"/>
                  </a:lnTo>
                  <a:lnTo>
                    <a:pt x="10373254" y="1401704"/>
                  </a:lnTo>
                  <a:lnTo>
                    <a:pt x="10384684" y="1401704"/>
                  </a:lnTo>
                  <a:lnTo>
                    <a:pt x="10396161" y="1401704"/>
                  </a:lnTo>
                  <a:lnTo>
                    <a:pt x="10407591" y="1401704"/>
                  </a:lnTo>
                  <a:lnTo>
                    <a:pt x="10419021" y="1401704"/>
                  </a:lnTo>
                  <a:lnTo>
                    <a:pt x="10430452" y="1401704"/>
                  </a:lnTo>
                  <a:lnTo>
                    <a:pt x="10441881" y="1401704"/>
                  </a:lnTo>
                  <a:lnTo>
                    <a:pt x="10453358" y="1401704"/>
                  </a:lnTo>
                  <a:lnTo>
                    <a:pt x="10464789" y="1401704"/>
                  </a:lnTo>
                  <a:lnTo>
                    <a:pt x="10476219" y="1401704"/>
                  </a:lnTo>
                  <a:lnTo>
                    <a:pt x="10487649" y="1401704"/>
                  </a:lnTo>
                  <a:lnTo>
                    <a:pt x="10499079" y="1401704"/>
                  </a:lnTo>
                  <a:lnTo>
                    <a:pt x="10510556" y="1401704"/>
                  </a:lnTo>
                  <a:lnTo>
                    <a:pt x="10521987" y="1401704"/>
                  </a:lnTo>
                  <a:lnTo>
                    <a:pt x="10533416" y="1401704"/>
                  </a:lnTo>
                  <a:lnTo>
                    <a:pt x="10544847" y="1401704"/>
                  </a:lnTo>
                  <a:lnTo>
                    <a:pt x="10556277" y="1401704"/>
                  </a:lnTo>
                  <a:lnTo>
                    <a:pt x="10567754" y="1401704"/>
                  </a:lnTo>
                  <a:lnTo>
                    <a:pt x="10579184" y="1401704"/>
                  </a:lnTo>
                  <a:lnTo>
                    <a:pt x="10590614" y="1401704"/>
                  </a:lnTo>
                  <a:lnTo>
                    <a:pt x="10602045" y="1401704"/>
                  </a:lnTo>
                  <a:lnTo>
                    <a:pt x="10613474" y="1401704"/>
                  </a:lnTo>
                  <a:lnTo>
                    <a:pt x="10624951" y="1401704"/>
                  </a:lnTo>
                  <a:lnTo>
                    <a:pt x="10636382" y="1401704"/>
                  </a:lnTo>
                  <a:lnTo>
                    <a:pt x="10647812" y="1401704"/>
                  </a:lnTo>
                  <a:lnTo>
                    <a:pt x="10659241" y="1401704"/>
                  </a:lnTo>
                  <a:lnTo>
                    <a:pt x="10670672" y="1401704"/>
                  </a:lnTo>
                  <a:lnTo>
                    <a:pt x="10682149" y="1401704"/>
                  </a:lnTo>
                  <a:lnTo>
                    <a:pt x="10693580" y="1401704"/>
                  </a:lnTo>
                  <a:lnTo>
                    <a:pt x="10705009" y="1401704"/>
                  </a:lnTo>
                  <a:lnTo>
                    <a:pt x="10716439" y="1401704"/>
                  </a:lnTo>
                  <a:lnTo>
                    <a:pt x="10727870" y="1401704"/>
                  </a:lnTo>
                  <a:lnTo>
                    <a:pt x="10739347" y="1401704"/>
                  </a:lnTo>
                  <a:lnTo>
                    <a:pt x="10750778" y="1401704"/>
                  </a:lnTo>
                  <a:lnTo>
                    <a:pt x="10762207" y="1401704"/>
                  </a:lnTo>
                  <a:lnTo>
                    <a:pt x="10773637" y="1401704"/>
                  </a:lnTo>
                  <a:lnTo>
                    <a:pt x="10785067" y="1401704"/>
                  </a:lnTo>
                  <a:lnTo>
                    <a:pt x="10796544" y="1401704"/>
                  </a:lnTo>
                  <a:lnTo>
                    <a:pt x="10807975" y="1401704"/>
                  </a:lnTo>
                  <a:lnTo>
                    <a:pt x="10819405" y="1401704"/>
                  </a:lnTo>
                  <a:lnTo>
                    <a:pt x="10830834" y="1401704"/>
                  </a:lnTo>
                  <a:lnTo>
                    <a:pt x="10842265" y="1401704"/>
                  </a:lnTo>
                  <a:lnTo>
                    <a:pt x="10853742" y="1401704"/>
                  </a:lnTo>
                  <a:lnTo>
                    <a:pt x="10865173" y="1401704"/>
                  </a:lnTo>
                  <a:lnTo>
                    <a:pt x="10876602" y="1401704"/>
                  </a:lnTo>
                  <a:lnTo>
                    <a:pt x="10888032" y="1401704"/>
                  </a:lnTo>
                  <a:lnTo>
                    <a:pt x="10899463" y="1401704"/>
                  </a:lnTo>
                  <a:lnTo>
                    <a:pt x="10910892" y="1401704"/>
                  </a:lnTo>
                  <a:lnTo>
                    <a:pt x="10922369" y="1401704"/>
                  </a:lnTo>
                  <a:lnTo>
                    <a:pt x="10933800" y="1401704"/>
                  </a:lnTo>
                  <a:lnTo>
                    <a:pt x="10945230" y="1401704"/>
                  </a:lnTo>
                  <a:lnTo>
                    <a:pt x="10956660" y="1401704"/>
                  </a:lnTo>
                  <a:lnTo>
                    <a:pt x="10968090" y="1401704"/>
                  </a:lnTo>
                  <a:lnTo>
                    <a:pt x="10979567" y="1401704"/>
                  </a:lnTo>
                  <a:lnTo>
                    <a:pt x="10990998" y="1401704"/>
                  </a:lnTo>
                  <a:lnTo>
                    <a:pt x="11002427" y="1401704"/>
                  </a:lnTo>
                  <a:lnTo>
                    <a:pt x="11013858" y="1401704"/>
                  </a:lnTo>
                  <a:lnTo>
                    <a:pt x="11025287" y="1401704"/>
                  </a:lnTo>
                  <a:lnTo>
                    <a:pt x="11036765" y="1401704"/>
                  </a:lnTo>
                  <a:lnTo>
                    <a:pt x="11048195" y="1401704"/>
                  </a:lnTo>
                  <a:lnTo>
                    <a:pt x="11059625" y="1401704"/>
                  </a:lnTo>
                  <a:lnTo>
                    <a:pt x="11071056" y="1401704"/>
                  </a:lnTo>
                  <a:lnTo>
                    <a:pt x="11082485" y="1401704"/>
                  </a:lnTo>
                  <a:lnTo>
                    <a:pt x="11093962" y="1401704"/>
                  </a:lnTo>
                  <a:lnTo>
                    <a:pt x="11105393" y="1401704"/>
                  </a:lnTo>
                  <a:lnTo>
                    <a:pt x="11116823" y="1401704"/>
                  </a:lnTo>
                  <a:lnTo>
                    <a:pt x="11128253" y="1401704"/>
                  </a:lnTo>
                  <a:lnTo>
                    <a:pt x="11139683" y="1401704"/>
                  </a:lnTo>
                  <a:lnTo>
                    <a:pt x="11151160" y="1401704"/>
                  </a:lnTo>
                  <a:lnTo>
                    <a:pt x="11162591" y="1401704"/>
                  </a:lnTo>
                  <a:lnTo>
                    <a:pt x="11174020" y="1401704"/>
                  </a:lnTo>
                  <a:lnTo>
                    <a:pt x="11185451" y="1401704"/>
                  </a:lnTo>
                  <a:lnTo>
                    <a:pt x="11196881" y="1401704"/>
                  </a:lnTo>
                  <a:lnTo>
                    <a:pt x="11208358" y="1401704"/>
                  </a:lnTo>
                  <a:lnTo>
                    <a:pt x="11218359" y="1401704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A22434D9-EA59-0A46-8CC5-57AC57F41FDD}"/>
                </a:ext>
              </a:extLst>
            </p:cNvPr>
            <p:cNvSpPr/>
            <p:nvPr/>
          </p:nvSpPr>
          <p:spPr>
            <a:xfrm>
              <a:off x="851149" y="4443655"/>
              <a:ext cx="11218359" cy="1657107"/>
            </a:xfrm>
            <a:custGeom>
              <a:avLst/>
              <a:gdLst>
                <a:gd name="connsiteX0" fmla="*/ 0 w 11218359"/>
                <a:gd name="connsiteY0" fmla="*/ 1657107 h 1657107"/>
                <a:gd name="connsiteX1" fmla="*/ 9149 w 11218359"/>
                <a:gd name="connsiteY1" fmla="*/ 1657107 h 1657107"/>
                <a:gd name="connsiteX2" fmla="*/ 20588 w 11218359"/>
                <a:gd name="connsiteY2" fmla="*/ 1657107 h 1657107"/>
                <a:gd name="connsiteX3" fmla="*/ 32028 w 11218359"/>
                <a:gd name="connsiteY3" fmla="*/ 1657107 h 1657107"/>
                <a:gd name="connsiteX4" fmla="*/ 43467 w 11218359"/>
                <a:gd name="connsiteY4" fmla="*/ 1657107 h 1657107"/>
                <a:gd name="connsiteX5" fmla="*/ 54907 w 11218359"/>
                <a:gd name="connsiteY5" fmla="*/ 1657107 h 1657107"/>
                <a:gd name="connsiteX6" fmla="*/ 66346 w 11218359"/>
                <a:gd name="connsiteY6" fmla="*/ 1657107 h 1657107"/>
                <a:gd name="connsiteX7" fmla="*/ 77786 w 11218359"/>
                <a:gd name="connsiteY7" fmla="*/ 1657107 h 1657107"/>
                <a:gd name="connsiteX8" fmla="*/ 89225 w 11218359"/>
                <a:gd name="connsiteY8" fmla="*/ 1657107 h 1657107"/>
                <a:gd name="connsiteX9" fmla="*/ 100665 w 11218359"/>
                <a:gd name="connsiteY9" fmla="*/ 1657107 h 1657107"/>
                <a:gd name="connsiteX10" fmla="*/ 112104 w 11218359"/>
                <a:gd name="connsiteY10" fmla="*/ 1657107 h 1657107"/>
                <a:gd name="connsiteX11" fmla="*/ 123544 w 11218359"/>
                <a:gd name="connsiteY11" fmla="*/ 1657107 h 1657107"/>
                <a:gd name="connsiteX12" fmla="*/ 134979 w 11218359"/>
                <a:gd name="connsiteY12" fmla="*/ 1657107 h 1657107"/>
                <a:gd name="connsiteX13" fmla="*/ 146423 w 11218359"/>
                <a:gd name="connsiteY13" fmla="*/ 1657107 h 1657107"/>
                <a:gd name="connsiteX14" fmla="*/ 157858 w 11218359"/>
                <a:gd name="connsiteY14" fmla="*/ 1657107 h 1657107"/>
                <a:gd name="connsiteX15" fmla="*/ 169297 w 11218359"/>
                <a:gd name="connsiteY15" fmla="*/ 1657107 h 1657107"/>
                <a:gd name="connsiteX16" fmla="*/ 180737 w 11218359"/>
                <a:gd name="connsiteY16" fmla="*/ 1657107 h 1657107"/>
                <a:gd name="connsiteX17" fmla="*/ 192176 w 11218359"/>
                <a:gd name="connsiteY17" fmla="*/ 1657107 h 1657107"/>
                <a:gd name="connsiteX18" fmla="*/ 203616 w 11218359"/>
                <a:gd name="connsiteY18" fmla="*/ 1657107 h 1657107"/>
                <a:gd name="connsiteX19" fmla="*/ 215055 w 11218359"/>
                <a:gd name="connsiteY19" fmla="*/ 1657107 h 1657107"/>
                <a:gd name="connsiteX20" fmla="*/ 226495 w 11218359"/>
                <a:gd name="connsiteY20" fmla="*/ 1657107 h 1657107"/>
                <a:gd name="connsiteX21" fmla="*/ 237935 w 11218359"/>
                <a:gd name="connsiteY21" fmla="*/ 1657107 h 1657107"/>
                <a:gd name="connsiteX22" fmla="*/ 249374 w 11218359"/>
                <a:gd name="connsiteY22" fmla="*/ 1657107 h 1657107"/>
                <a:gd name="connsiteX23" fmla="*/ 260814 w 11218359"/>
                <a:gd name="connsiteY23" fmla="*/ 1657107 h 1657107"/>
                <a:gd name="connsiteX24" fmla="*/ 272253 w 11218359"/>
                <a:gd name="connsiteY24" fmla="*/ 1657107 h 1657107"/>
                <a:gd name="connsiteX25" fmla="*/ 283693 w 11218359"/>
                <a:gd name="connsiteY25" fmla="*/ 1657107 h 1657107"/>
                <a:gd name="connsiteX26" fmla="*/ 295132 w 11218359"/>
                <a:gd name="connsiteY26" fmla="*/ 1657107 h 1657107"/>
                <a:gd name="connsiteX27" fmla="*/ 306572 w 11218359"/>
                <a:gd name="connsiteY27" fmla="*/ 1657107 h 1657107"/>
                <a:gd name="connsiteX28" fmla="*/ 318011 w 11218359"/>
                <a:gd name="connsiteY28" fmla="*/ 1657107 h 1657107"/>
                <a:gd name="connsiteX29" fmla="*/ 329451 w 11218359"/>
                <a:gd name="connsiteY29" fmla="*/ 1657107 h 1657107"/>
                <a:gd name="connsiteX30" fmla="*/ 340890 w 11218359"/>
                <a:gd name="connsiteY30" fmla="*/ 1657107 h 1657107"/>
                <a:gd name="connsiteX31" fmla="*/ 352330 w 11218359"/>
                <a:gd name="connsiteY31" fmla="*/ 1657107 h 1657107"/>
                <a:gd name="connsiteX32" fmla="*/ 363769 w 11218359"/>
                <a:gd name="connsiteY32" fmla="*/ 1657107 h 1657107"/>
                <a:gd name="connsiteX33" fmla="*/ 375209 w 11218359"/>
                <a:gd name="connsiteY33" fmla="*/ 1657107 h 1657107"/>
                <a:gd name="connsiteX34" fmla="*/ 386648 w 11218359"/>
                <a:gd name="connsiteY34" fmla="*/ 1657107 h 1657107"/>
                <a:gd name="connsiteX35" fmla="*/ 398088 w 11218359"/>
                <a:gd name="connsiteY35" fmla="*/ 1657107 h 1657107"/>
                <a:gd name="connsiteX36" fmla="*/ 409527 w 11218359"/>
                <a:gd name="connsiteY36" fmla="*/ 1657107 h 1657107"/>
                <a:gd name="connsiteX37" fmla="*/ 420967 w 11218359"/>
                <a:gd name="connsiteY37" fmla="*/ 1657107 h 1657107"/>
                <a:gd name="connsiteX38" fmla="*/ 432406 w 11218359"/>
                <a:gd name="connsiteY38" fmla="*/ 1657107 h 1657107"/>
                <a:gd name="connsiteX39" fmla="*/ 443846 w 11218359"/>
                <a:gd name="connsiteY39" fmla="*/ 1657107 h 1657107"/>
                <a:gd name="connsiteX40" fmla="*/ 455285 w 11218359"/>
                <a:gd name="connsiteY40" fmla="*/ 1657107 h 1657107"/>
                <a:gd name="connsiteX41" fmla="*/ 466725 w 11218359"/>
                <a:gd name="connsiteY41" fmla="*/ 1657107 h 1657107"/>
                <a:gd name="connsiteX42" fmla="*/ 478165 w 11218359"/>
                <a:gd name="connsiteY42" fmla="*/ 1657107 h 1657107"/>
                <a:gd name="connsiteX43" fmla="*/ 489604 w 11218359"/>
                <a:gd name="connsiteY43" fmla="*/ 1657107 h 1657107"/>
                <a:gd name="connsiteX44" fmla="*/ 501044 w 11218359"/>
                <a:gd name="connsiteY44" fmla="*/ 1657107 h 1657107"/>
                <a:gd name="connsiteX45" fmla="*/ 512483 w 11218359"/>
                <a:gd name="connsiteY45" fmla="*/ 1657107 h 1657107"/>
                <a:gd name="connsiteX46" fmla="*/ 523923 w 11218359"/>
                <a:gd name="connsiteY46" fmla="*/ 1657107 h 1657107"/>
                <a:gd name="connsiteX47" fmla="*/ 535362 w 11218359"/>
                <a:gd name="connsiteY47" fmla="*/ 1657107 h 1657107"/>
                <a:gd name="connsiteX48" fmla="*/ 546802 w 11218359"/>
                <a:gd name="connsiteY48" fmla="*/ 1657107 h 1657107"/>
                <a:gd name="connsiteX49" fmla="*/ 558241 w 11218359"/>
                <a:gd name="connsiteY49" fmla="*/ 1657107 h 1657107"/>
                <a:gd name="connsiteX50" fmla="*/ 569681 w 11218359"/>
                <a:gd name="connsiteY50" fmla="*/ 1657107 h 1657107"/>
                <a:gd name="connsiteX51" fmla="*/ 581120 w 11218359"/>
                <a:gd name="connsiteY51" fmla="*/ 1657107 h 1657107"/>
                <a:gd name="connsiteX52" fmla="*/ 592560 w 11218359"/>
                <a:gd name="connsiteY52" fmla="*/ 1657107 h 1657107"/>
                <a:gd name="connsiteX53" fmla="*/ 603999 w 11218359"/>
                <a:gd name="connsiteY53" fmla="*/ 1657107 h 1657107"/>
                <a:gd name="connsiteX54" fmla="*/ 615439 w 11218359"/>
                <a:gd name="connsiteY54" fmla="*/ 1657107 h 1657107"/>
                <a:gd name="connsiteX55" fmla="*/ 626878 w 11218359"/>
                <a:gd name="connsiteY55" fmla="*/ 1657107 h 1657107"/>
                <a:gd name="connsiteX56" fmla="*/ 638318 w 11218359"/>
                <a:gd name="connsiteY56" fmla="*/ 1657107 h 1657107"/>
                <a:gd name="connsiteX57" fmla="*/ 649757 w 11218359"/>
                <a:gd name="connsiteY57" fmla="*/ 1657107 h 1657107"/>
                <a:gd name="connsiteX58" fmla="*/ 661192 w 11218359"/>
                <a:gd name="connsiteY58" fmla="*/ 1657107 h 1657107"/>
                <a:gd name="connsiteX59" fmla="*/ 672632 w 11218359"/>
                <a:gd name="connsiteY59" fmla="*/ 1657107 h 1657107"/>
                <a:gd name="connsiteX60" fmla="*/ 684071 w 11218359"/>
                <a:gd name="connsiteY60" fmla="*/ 1657107 h 1657107"/>
                <a:gd name="connsiteX61" fmla="*/ 695511 w 11218359"/>
                <a:gd name="connsiteY61" fmla="*/ 1657107 h 1657107"/>
                <a:gd name="connsiteX62" fmla="*/ 706950 w 11218359"/>
                <a:gd name="connsiteY62" fmla="*/ 1657107 h 1657107"/>
                <a:gd name="connsiteX63" fmla="*/ 718390 w 11218359"/>
                <a:gd name="connsiteY63" fmla="*/ 1657107 h 1657107"/>
                <a:gd name="connsiteX64" fmla="*/ 729829 w 11218359"/>
                <a:gd name="connsiteY64" fmla="*/ 1657107 h 1657107"/>
                <a:gd name="connsiteX65" fmla="*/ 741269 w 11218359"/>
                <a:gd name="connsiteY65" fmla="*/ 1657107 h 1657107"/>
                <a:gd name="connsiteX66" fmla="*/ 752708 w 11218359"/>
                <a:gd name="connsiteY66" fmla="*/ 1657107 h 1657107"/>
                <a:gd name="connsiteX67" fmla="*/ 764148 w 11218359"/>
                <a:gd name="connsiteY67" fmla="*/ 1657107 h 1657107"/>
                <a:gd name="connsiteX68" fmla="*/ 775587 w 11218359"/>
                <a:gd name="connsiteY68" fmla="*/ 1657107 h 1657107"/>
                <a:gd name="connsiteX69" fmla="*/ 787027 w 11218359"/>
                <a:gd name="connsiteY69" fmla="*/ 1657107 h 1657107"/>
                <a:gd name="connsiteX70" fmla="*/ 798467 w 11218359"/>
                <a:gd name="connsiteY70" fmla="*/ 1657107 h 1657107"/>
                <a:gd name="connsiteX71" fmla="*/ 809906 w 11218359"/>
                <a:gd name="connsiteY71" fmla="*/ 1657107 h 1657107"/>
                <a:gd name="connsiteX72" fmla="*/ 821346 w 11218359"/>
                <a:gd name="connsiteY72" fmla="*/ 1657107 h 1657107"/>
                <a:gd name="connsiteX73" fmla="*/ 832785 w 11218359"/>
                <a:gd name="connsiteY73" fmla="*/ 1657107 h 1657107"/>
                <a:gd name="connsiteX74" fmla="*/ 844225 w 11218359"/>
                <a:gd name="connsiteY74" fmla="*/ 1657107 h 1657107"/>
                <a:gd name="connsiteX75" fmla="*/ 855664 w 11218359"/>
                <a:gd name="connsiteY75" fmla="*/ 1657107 h 1657107"/>
                <a:gd name="connsiteX76" fmla="*/ 867104 w 11218359"/>
                <a:gd name="connsiteY76" fmla="*/ 1657107 h 1657107"/>
                <a:gd name="connsiteX77" fmla="*/ 878543 w 11218359"/>
                <a:gd name="connsiteY77" fmla="*/ 1657107 h 1657107"/>
                <a:gd name="connsiteX78" fmla="*/ 889983 w 11218359"/>
                <a:gd name="connsiteY78" fmla="*/ 1657107 h 1657107"/>
                <a:gd name="connsiteX79" fmla="*/ 901422 w 11218359"/>
                <a:gd name="connsiteY79" fmla="*/ 1657107 h 1657107"/>
                <a:gd name="connsiteX80" fmla="*/ 912862 w 11218359"/>
                <a:gd name="connsiteY80" fmla="*/ 1657107 h 1657107"/>
                <a:gd name="connsiteX81" fmla="*/ 924301 w 11218359"/>
                <a:gd name="connsiteY81" fmla="*/ 1657107 h 1657107"/>
                <a:gd name="connsiteX82" fmla="*/ 935741 w 11218359"/>
                <a:gd name="connsiteY82" fmla="*/ 1657107 h 1657107"/>
                <a:gd name="connsiteX83" fmla="*/ 947180 w 11218359"/>
                <a:gd name="connsiteY83" fmla="*/ 1657107 h 1657107"/>
                <a:gd name="connsiteX84" fmla="*/ 958620 w 11218359"/>
                <a:gd name="connsiteY84" fmla="*/ 1657107 h 1657107"/>
                <a:gd name="connsiteX85" fmla="*/ 970059 w 11218359"/>
                <a:gd name="connsiteY85" fmla="*/ 1657107 h 1657107"/>
                <a:gd name="connsiteX86" fmla="*/ 981499 w 11218359"/>
                <a:gd name="connsiteY86" fmla="*/ 1657107 h 1657107"/>
                <a:gd name="connsiteX87" fmla="*/ 992938 w 11218359"/>
                <a:gd name="connsiteY87" fmla="*/ 1657107 h 1657107"/>
                <a:gd name="connsiteX88" fmla="*/ 1004378 w 11218359"/>
                <a:gd name="connsiteY88" fmla="*/ 1657107 h 1657107"/>
                <a:gd name="connsiteX89" fmla="*/ 1015818 w 11218359"/>
                <a:gd name="connsiteY89" fmla="*/ 1657107 h 1657107"/>
                <a:gd name="connsiteX90" fmla="*/ 1027257 w 11218359"/>
                <a:gd name="connsiteY90" fmla="*/ 1657107 h 1657107"/>
                <a:gd name="connsiteX91" fmla="*/ 1038697 w 11218359"/>
                <a:gd name="connsiteY91" fmla="*/ 1657107 h 1657107"/>
                <a:gd name="connsiteX92" fmla="*/ 1050136 w 11218359"/>
                <a:gd name="connsiteY92" fmla="*/ 1657107 h 1657107"/>
                <a:gd name="connsiteX93" fmla="*/ 1061576 w 11218359"/>
                <a:gd name="connsiteY93" fmla="*/ 1657107 h 1657107"/>
                <a:gd name="connsiteX94" fmla="*/ 1073015 w 11218359"/>
                <a:gd name="connsiteY94" fmla="*/ 1657107 h 1657107"/>
                <a:gd name="connsiteX95" fmla="*/ 1084455 w 11218359"/>
                <a:gd name="connsiteY95" fmla="*/ 1657107 h 1657107"/>
                <a:gd name="connsiteX96" fmla="*/ 1095894 w 11218359"/>
                <a:gd name="connsiteY96" fmla="*/ 1657107 h 1657107"/>
                <a:gd name="connsiteX97" fmla="*/ 1107334 w 11218359"/>
                <a:gd name="connsiteY97" fmla="*/ 1657107 h 1657107"/>
                <a:gd name="connsiteX98" fmla="*/ 1118773 w 11218359"/>
                <a:gd name="connsiteY98" fmla="*/ 1657107 h 1657107"/>
                <a:gd name="connsiteX99" fmla="*/ 1130213 w 11218359"/>
                <a:gd name="connsiteY99" fmla="*/ 1657107 h 1657107"/>
                <a:gd name="connsiteX100" fmla="*/ 1141652 w 11218359"/>
                <a:gd name="connsiteY100" fmla="*/ 1657107 h 1657107"/>
                <a:gd name="connsiteX101" fmla="*/ 1153092 w 11218359"/>
                <a:gd name="connsiteY101" fmla="*/ 1657107 h 1657107"/>
                <a:gd name="connsiteX102" fmla="*/ 1164531 w 11218359"/>
                <a:gd name="connsiteY102" fmla="*/ 1657107 h 1657107"/>
                <a:gd name="connsiteX103" fmla="*/ 1175971 w 11218359"/>
                <a:gd name="connsiteY103" fmla="*/ 1657107 h 1657107"/>
                <a:gd name="connsiteX104" fmla="*/ 1187406 w 11218359"/>
                <a:gd name="connsiteY104" fmla="*/ 1657107 h 1657107"/>
                <a:gd name="connsiteX105" fmla="*/ 1198845 w 11218359"/>
                <a:gd name="connsiteY105" fmla="*/ 1657107 h 1657107"/>
                <a:gd name="connsiteX106" fmla="*/ 1210285 w 11218359"/>
                <a:gd name="connsiteY106" fmla="*/ 1657107 h 1657107"/>
                <a:gd name="connsiteX107" fmla="*/ 1221724 w 11218359"/>
                <a:gd name="connsiteY107" fmla="*/ 1657107 h 1657107"/>
                <a:gd name="connsiteX108" fmla="*/ 1233164 w 11218359"/>
                <a:gd name="connsiteY108" fmla="*/ 1657107 h 1657107"/>
                <a:gd name="connsiteX109" fmla="*/ 1244603 w 11218359"/>
                <a:gd name="connsiteY109" fmla="*/ 1657107 h 1657107"/>
                <a:gd name="connsiteX110" fmla="*/ 1256043 w 11218359"/>
                <a:gd name="connsiteY110" fmla="*/ 1657107 h 1657107"/>
                <a:gd name="connsiteX111" fmla="*/ 1267482 w 11218359"/>
                <a:gd name="connsiteY111" fmla="*/ 1657107 h 1657107"/>
                <a:gd name="connsiteX112" fmla="*/ 1278922 w 11218359"/>
                <a:gd name="connsiteY112" fmla="*/ 1657107 h 1657107"/>
                <a:gd name="connsiteX113" fmla="*/ 1290361 w 11218359"/>
                <a:gd name="connsiteY113" fmla="*/ 1657107 h 1657107"/>
                <a:gd name="connsiteX114" fmla="*/ 1301801 w 11218359"/>
                <a:gd name="connsiteY114" fmla="*/ 1657107 h 1657107"/>
                <a:gd name="connsiteX115" fmla="*/ 1313240 w 11218359"/>
                <a:gd name="connsiteY115" fmla="*/ 1657107 h 1657107"/>
                <a:gd name="connsiteX116" fmla="*/ 1324680 w 11218359"/>
                <a:gd name="connsiteY116" fmla="*/ 1657107 h 1657107"/>
                <a:gd name="connsiteX117" fmla="*/ 1336120 w 11218359"/>
                <a:gd name="connsiteY117" fmla="*/ 1657107 h 1657107"/>
                <a:gd name="connsiteX118" fmla="*/ 1347559 w 11218359"/>
                <a:gd name="connsiteY118" fmla="*/ 1657107 h 1657107"/>
                <a:gd name="connsiteX119" fmla="*/ 1358999 w 11218359"/>
                <a:gd name="connsiteY119" fmla="*/ 1657107 h 1657107"/>
                <a:gd name="connsiteX120" fmla="*/ 1370438 w 11218359"/>
                <a:gd name="connsiteY120" fmla="*/ 1657107 h 1657107"/>
                <a:gd name="connsiteX121" fmla="*/ 1381878 w 11218359"/>
                <a:gd name="connsiteY121" fmla="*/ 1657107 h 1657107"/>
                <a:gd name="connsiteX122" fmla="*/ 1393317 w 11218359"/>
                <a:gd name="connsiteY122" fmla="*/ 1657107 h 1657107"/>
                <a:gd name="connsiteX123" fmla="*/ 1404757 w 11218359"/>
                <a:gd name="connsiteY123" fmla="*/ 1657107 h 1657107"/>
                <a:gd name="connsiteX124" fmla="*/ 1416196 w 11218359"/>
                <a:gd name="connsiteY124" fmla="*/ 1657107 h 1657107"/>
                <a:gd name="connsiteX125" fmla="*/ 1427636 w 11218359"/>
                <a:gd name="connsiteY125" fmla="*/ 1657107 h 1657107"/>
                <a:gd name="connsiteX126" fmla="*/ 1439075 w 11218359"/>
                <a:gd name="connsiteY126" fmla="*/ 1657107 h 1657107"/>
                <a:gd name="connsiteX127" fmla="*/ 1450515 w 11218359"/>
                <a:gd name="connsiteY127" fmla="*/ 1657107 h 1657107"/>
                <a:gd name="connsiteX128" fmla="*/ 1461954 w 11218359"/>
                <a:gd name="connsiteY128" fmla="*/ 1657107 h 1657107"/>
                <a:gd name="connsiteX129" fmla="*/ 1473394 w 11218359"/>
                <a:gd name="connsiteY129" fmla="*/ 1657107 h 1657107"/>
                <a:gd name="connsiteX130" fmla="*/ 1484833 w 11218359"/>
                <a:gd name="connsiteY130" fmla="*/ 1657107 h 1657107"/>
                <a:gd name="connsiteX131" fmla="*/ 1496273 w 11218359"/>
                <a:gd name="connsiteY131" fmla="*/ 1657107 h 1657107"/>
                <a:gd name="connsiteX132" fmla="*/ 1507712 w 11218359"/>
                <a:gd name="connsiteY132" fmla="*/ 1657107 h 1657107"/>
                <a:gd name="connsiteX133" fmla="*/ 1519152 w 11218359"/>
                <a:gd name="connsiteY133" fmla="*/ 1657107 h 1657107"/>
                <a:gd name="connsiteX134" fmla="*/ 1530591 w 11218359"/>
                <a:gd name="connsiteY134" fmla="*/ 1657107 h 1657107"/>
                <a:gd name="connsiteX135" fmla="*/ 1542031 w 11218359"/>
                <a:gd name="connsiteY135" fmla="*/ 1657107 h 1657107"/>
                <a:gd name="connsiteX136" fmla="*/ 1553471 w 11218359"/>
                <a:gd name="connsiteY136" fmla="*/ 1657107 h 1657107"/>
                <a:gd name="connsiteX137" fmla="*/ 1564910 w 11218359"/>
                <a:gd name="connsiteY137" fmla="*/ 1657107 h 1657107"/>
                <a:gd name="connsiteX138" fmla="*/ 1576349 w 11218359"/>
                <a:gd name="connsiteY138" fmla="*/ 1657107 h 1657107"/>
                <a:gd name="connsiteX139" fmla="*/ 1587789 w 11218359"/>
                <a:gd name="connsiteY139" fmla="*/ 1657107 h 1657107"/>
                <a:gd name="connsiteX140" fmla="*/ 1599229 w 11218359"/>
                <a:gd name="connsiteY140" fmla="*/ 1657107 h 1657107"/>
                <a:gd name="connsiteX141" fmla="*/ 1610668 w 11218359"/>
                <a:gd name="connsiteY141" fmla="*/ 1657107 h 1657107"/>
                <a:gd name="connsiteX142" fmla="*/ 1622107 w 11218359"/>
                <a:gd name="connsiteY142" fmla="*/ 1657107 h 1657107"/>
                <a:gd name="connsiteX143" fmla="*/ 1633547 w 11218359"/>
                <a:gd name="connsiteY143" fmla="*/ 1657107 h 1657107"/>
                <a:gd name="connsiteX144" fmla="*/ 1644987 w 11218359"/>
                <a:gd name="connsiteY144" fmla="*/ 1657107 h 1657107"/>
                <a:gd name="connsiteX145" fmla="*/ 1656426 w 11218359"/>
                <a:gd name="connsiteY145" fmla="*/ 1657107 h 1657107"/>
                <a:gd name="connsiteX146" fmla="*/ 1667866 w 11218359"/>
                <a:gd name="connsiteY146" fmla="*/ 1657107 h 1657107"/>
                <a:gd name="connsiteX147" fmla="*/ 1679305 w 11218359"/>
                <a:gd name="connsiteY147" fmla="*/ 1657107 h 1657107"/>
                <a:gd name="connsiteX148" fmla="*/ 1690745 w 11218359"/>
                <a:gd name="connsiteY148" fmla="*/ 1657107 h 1657107"/>
                <a:gd name="connsiteX149" fmla="*/ 1702184 w 11218359"/>
                <a:gd name="connsiteY149" fmla="*/ 1657107 h 1657107"/>
                <a:gd name="connsiteX150" fmla="*/ 1713619 w 11218359"/>
                <a:gd name="connsiteY150" fmla="*/ 1657107 h 1657107"/>
                <a:gd name="connsiteX151" fmla="*/ 1725063 w 11218359"/>
                <a:gd name="connsiteY151" fmla="*/ 1657107 h 1657107"/>
                <a:gd name="connsiteX152" fmla="*/ 1736498 w 11218359"/>
                <a:gd name="connsiteY152" fmla="*/ 1657107 h 1657107"/>
                <a:gd name="connsiteX153" fmla="*/ 1747938 w 11218359"/>
                <a:gd name="connsiteY153" fmla="*/ 1657107 h 1657107"/>
                <a:gd name="connsiteX154" fmla="*/ 1759377 w 11218359"/>
                <a:gd name="connsiteY154" fmla="*/ 1657107 h 1657107"/>
                <a:gd name="connsiteX155" fmla="*/ 1770817 w 11218359"/>
                <a:gd name="connsiteY155" fmla="*/ 1657107 h 1657107"/>
                <a:gd name="connsiteX156" fmla="*/ 1782256 w 11218359"/>
                <a:gd name="connsiteY156" fmla="*/ 1657107 h 1657107"/>
                <a:gd name="connsiteX157" fmla="*/ 1793696 w 11218359"/>
                <a:gd name="connsiteY157" fmla="*/ 1657107 h 1657107"/>
                <a:gd name="connsiteX158" fmla="*/ 1805135 w 11218359"/>
                <a:gd name="connsiteY158" fmla="*/ 1657107 h 1657107"/>
                <a:gd name="connsiteX159" fmla="*/ 1816575 w 11218359"/>
                <a:gd name="connsiteY159" fmla="*/ 1657107 h 1657107"/>
                <a:gd name="connsiteX160" fmla="*/ 1828014 w 11218359"/>
                <a:gd name="connsiteY160" fmla="*/ 1657107 h 1657107"/>
                <a:gd name="connsiteX161" fmla="*/ 1839454 w 11218359"/>
                <a:gd name="connsiteY161" fmla="*/ 1657107 h 1657107"/>
                <a:gd name="connsiteX162" fmla="*/ 1850893 w 11218359"/>
                <a:gd name="connsiteY162" fmla="*/ 1657107 h 1657107"/>
                <a:gd name="connsiteX163" fmla="*/ 1862333 w 11218359"/>
                <a:gd name="connsiteY163" fmla="*/ 1657107 h 1657107"/>
                <a:gd name="connsiteX164" fmla="*/ 1873772 w 11218359"/>
                <a:gd name="connsiteY164" fmla="*/ 1657107 h 1657107"/>
                <a:gd name="connsiteX165" fmla="*/ 1885212 w 11218359"/>
                <a:gd name="connsiteY165" fmla="*/ 1657107 h 1657107"/>
                <a:gd name="connsiteX166" fmla="*/ 1896651 w 11218359"/>
                <a:gd name="connsiteY166" fmla="*/ 1657107 h 1657107"/>
                <a:gd name="connsiteX167" fmla="*/ 1908091 w 11218359"/>
                <a:gd name="connsiteY167" fmla="*/ 1657107 h 1657107"/>
                <a:gd name="connsiteX168" fmla="*/ 1919531 w 11218359"/>
                <a:gd name="connsiteY168" fmla="*/ 1657107 h 1657107"/>
                <a:gd name="connsiteX169" fmla="*/ 1930970 w 11218359"/>
                <a:gd name="connsiteY169" fmla="*/ 1657107 h 1657107"/>
                <a:gd name="connsiteX170" fmla="*/ 1942409 w 11218359"/>
                <a:gd name="connsiteY170" fmla="*/ 1657107 h 1657107"/>
                <a:gd name="connsiteX171" fmla="*/ 1953849 w 11218359"/>
                <a:gd name="connsiteY171" fmla="*/ 1657107 h 1657107"/>
                <a:gd name="connsiteX172" fmla="*/ 1965289 w 11218359"/>
                <a:gd name="connsiteY172" fmla="*/ 1657107 h 1657107"/>
                <a:gd name="connsiteX173" fmla="*/ 1976728 w 11218359"/>
                <a:gd name="connsiteY173" fmla="*/ 1657107 h 1657107"/>
                <a:gd name="connsiteX174" fmla="*/ 1988168 w 11218359"/>
                <a:gd name="connsiteY174" fmla="*/ 1657107 h 1657107"/>
                <a:gd name="connsiteX175" fmla="*/ 1999607 w 11218359"/>
                <a:gd name="connsiteY175" fmla="*/ 1657107 h 1657107"/>
                <a:gd name="connsiteX176" fmla="*/ 2011047 w 11218359"/>
                <a:gd name="connsiteY176" fmla="*/ 1657107 h 1657107"/>
                <a:gd name="connsiteX177" fmla="*/ 2022486 w 11218359"/>
                <a:gd name="connsiteY177" fmla="*/ 1657107 h 1657107"/>
                <a:gd name="connsiteX178" fmla="*/ 2033926 w 11218359"/>
                <a:gd name="connsiteY178" fmla="*/ 1657107 h 1657107"/>
                <a:gd name="connsiteX179" fmla="*/ 2045365 w 11218359"/>
                <a:gd name="connsiteY179" fmla="*/ 1657107 h 1657107"/>
                <a:gd name="connsiteX180" fmla="*/ 2056805 w 11218359"/>
                <a:gd name="connsiteY180" fmla="*/ 1657107 h 1657107"/>
                <a:gd name="connsiteX181" fmla="*/ 2068244 w 11218359"/>
                <a:gd name="connsiteY181" fmla="*/ 1657107 h 1657107"/>
                <a:gd name="connsiteX182" fmla="*/ 2079684 w 11218359"/>
                <a:gd name="connsiteY182" fmla="*/ 1657107 h 1657107"/>
                <a:gd name="connsiteX183" fmla="*/ 2091123 w 11218359"/>
                <a:gd name="connsiteY183" fmla="*/ 1657107 h 1657107"/>
                <a:gd name="connsiteX184" fmla="*/ 2102563 w 11218359"/>
                <a:gd name="connsiteY184" fmla="*/ 1657107 h 1657107"/>
                <a:gd name="connsiteX185" fmla="*/ 2114002 w 11218359"/>
                <a:gd name="connsiteY185" fmla="*/ 1657107 h 1657107"/>
                <a:gd name="connsiteX186" fmla="*/ 2125442 w 11218359"/>
                <a:gd name="connsiteY186" fmla="*/ 1657107 h 1657107"/>
                <a:gd name="connsiteX187" fmla="*/ 2136882 w 11218359"/>
                <a:gd name="connsiteY187" fmla="*/ 1657107 h 1657107"/>
                <a:gd name="connsiteX188" fmla="*/ 2148321 w 11218359"/>
                <a:gd name="connsiteY188" fmla="*/ 1657107 h 1657107"/>
                <a:gd name="connsiteX189" fmla="*/ 2159760 w 11218359"/>
                <a:gd name="connsiteY189" fmla="*/ 1657107 h 1657107"/>
                <a:gd name="connsiteX190" fmla="*/ 2171200 w 11218359"/>
                <a:gd name="connsiteY190" fmla="*/ 1657107 h 1657107"/>
                <a:gd name="connsiteX191" fmla="*/ 2182640 w 11218359"/>
                <a:gd name="connsiteY191" fmla="*/ 1657107 h 1657107"/>
                <a:gd name="connsiteX192" fmla="*/ 2194079 w 11218359"/>
                <a:gd name="connsiteY192" fmla="*/ 1657107 h 1657107"/>
                <a:gd name="connsiteX193" fmla="*/ 2205519 w 11218359"/>
                <a:gd name="connsiteY193" fmla="*/ 1657107 h 1657107"/>
                <a:gd name="connsiteX194" fmla="*/ 2216958 w 11218359"/>
                <a:gd name="connsiteY194" fmla="*/ 1657107 h 1657107"/>
                <a:gd name="connsiteX195" fmla="*/ 2228393 w 11218359"/>
                <a:gd name="connsiteY195" fmla="*/ 1657107 h 1657107"/>
                <a:gd name="connsiteX196" fmla="*/ 2239837 w 11218359"/>
                <a:gd name="connsiteY196" fmla="*/ 1657107 h 1657107"/>
                <a:gd name="connsiteX197" fmla="*/ 2251272 w 11218359"/>
                <a:gd name="connsiteY197" fmla="*/ 1657107 h 1657107"/>
                <a:gd name="connsiteX198" fmla="*/ 2262716 w 11218359"/>
                <a:gd name="connsiteY198" fmla="*/ 1657107 h 1657107"/>
                <a:gd name="connsiteX199" fmla="*/ 2274151 w 11218359"/>
                <a:gd name="connsiteY199" fmla="*/ 1657107 h 1657107"/>
                <a:gd name="connsiteX200" fmla="*/ 2285591 w 11218359"/>
                <a:gd name="connsiteY200" fmla="*/ 1657107 h 1657107"/>
                <a:gd name="connsiteX201" fmla="*/ 2297030 w 11218359"/>
                <a:gd name="connsiteY201" fmla="*/ 1657107 h 1657107"/>
                <a:gd name="connsiteX202" fmla="*/ 2308470 w 11218359"/>
                <a:gd name="connsiteY202" fmla="*/ 1657107 h 1657107"/>
                <a:gd name="connsiteX203" fmla="*/ 2319909 w 11218359"/>
                <a:gd name="connsiteY203" fmla="*/ 1657107 h 1657107"/>
                <a:gd name="connsiteX204" fmla="*/ 2331349 w 11218359"/>
                <a:gd name="connsiteY204" fmla="*/ 1657107 h 1657107"/>
                <a:gd name="connsiteX205" fmla="*/ 2342788 w 11218359"/>
                <a:gd name="connsiteY205" fmla="*/ 1657107 h 1657107"/>
                <a:gd name="connsiteX206" fmla="*/ 2354228 w 11218359"/>
                <a:gd name="connsiteY206" fmla="*/ 1657107 h 1657107"/>
                <a:gd name="connsiteX207" fmla="*/ 2365667 w 11218359"/>
                <a:gd name="connsiteY207" fmla="*/ 1657107 h 1657107"/>
                <a:gd name="connsiteX208" fmla="*/ 2377107 w 11218359"/>
                <a:gd name="connsiteY208" fmla="*/ 1657107 h 1657107"/>
                <a:gd name="connsiteX209" fmla="*/ 2388546 w 11218359"/>
                <a:gd name="connsiteY209" fmla="*/ 1657107 h 1657107"/>
                <a:gd name="connsiteX210" fmla="*/ 2399986 w 11218359"/>
                <a:gd name="connsiteY210" fmla="*/ 1657107 h 1657107"/>
                <a:gd name="connsiteX211" fmla="*/ 2411425 w 11218359"/>
                <a:gd name="connsiteY211" fmla="*/ 1657107 h 1657107"/>
                <a:gd name="connsiteX212" fmla="*/ 2422865 w 11218359"/>
                <a:gd name="connsiteY212" fmla="*/ 1657107 h 1657107"/>
                <a:gd name="connsiteX213" fmla="*/ 2434304 w 11218359"/>
                <a:gd name="connsiteY213" fmla="*/ 1657107 h 1657107"/>
                <a:gd name="connsiteX214" fmla="*/ 2445744 w 11218359"/>
                <a:gd name="connsiteY214" fmla="*/ 1657107 h 1657107"/>
                <a:gd name="connsiteX215" fmla="*/ 2457184 w 11218359"/>
                <a:gd name="connsiteY215" fmla="*/ 1657107 h 1657107"/>
                <a:gd name="connsiteX216" fmla="*/ 2468623 w 11218359"/>
                <a:gd name="connsiteY216" fmla="*/ 1657107 h 1657107"/>
                <a:gd name="connsiteX217" fmla="*/ 2480062 w 11218359"/>
                <a:gd name="connsiteY217" fmla="*/ 1657107 h 1657107"/>
                <a:gd name="connsiteX218" fmla="*/ 2491502 w 11218359"/>
                <a:gd name="connsiteY218" fmla="*/ 1657107 h 1657107"/>
                <a:gd name="connsiteX219" fmla="*/ 2502942 w 11218359"/>
                <a:gd name="connsiteY219" fmla="*/ 1657107 h 1657107"/>
                <a:gd name="connsiteX220" fmla="*/ 2514381 w 11218359"/>
                <a:gd name="connsiteY220" fmla="*/ 1657107 h 1657107"/>
                <a:gd name="connsiteX221" fmla="*/ 2525821 w 11218359"/>
                <a:gd name="connsiteY221" fmla="*/ 1657107 h 1657107"/>
                <a:gd name="connsiteX222" fmla="*/ 2537260 w 11218359"/>
                <a:gd name="connsiteY222" fmla="*/ 1657107 h 1657107"/>
                <a:gd name="connsiteX223" fmla="*/ 2548700 w 11218359"/>
                <a:gd name="connsiteY223" fmla="*/ 1657107 h 1657107"/>
                <a:gd name="connsiteX224" fmla="*/ 2560139 w 11218359"/>
                <a:gd name="connsiteY224" fmla="*/ 1657107 h 1657107"/>
                <a:gd name="connsiteX225" fmla="*/ 2571579 w 11218359"/>
                <a:gd name="connsiteY225" fmla="*/ 1657107 h 1657107"/>
                <a:gd name="connsiteX226" fmla="*/ 2583018 w 11218359"/>
                <a:gd name="connsiteY226" fmla="*/ 1657107 h 1657107"/>
                <a:gd name="connsiteX227" fmla="*/ 2594458 w 11218359"/>
                <a:gd name="connsiteY227" fmla="*/ 1657107 h 1657107"/>
                <a:gd name="connsiteX228" fmla="*/ 2605897 w 11218359"/>
                <a:gd name="connsiteY228" fmla="*/ 1657107 h 1657107"/>
                <a:gd name="connsiteX229" fmla="*/ 2617337 w 11218359"/>
                <a:gd name="connsiteY229" fmla="*/ 1657107 h 1657107"/>
                <a:gd name="connsiteX230" fmla="*/ 2628776 w 11218359"/>
                <a:gd name="connsiteY230" fmla="*/ 1657107 h 1657107"/>
                <a:gd name="connsiteX231" fmla="*/ 2640216 w 11218359"/>
                <a:gd name="connsiteY231" fmla="*/ 1657107 h 1657107"/>
                <a:gd name="connsiteX232" fmla="*/ 2651655 w 11218359"/>
                <a:gd name="connsiteY232" fmla="*/ 1657107 h 1657107"/>
                <a:gd name="connsiteX233" fmla="*/ 2663095 w 11218359"/>
                <a:gd name="connsiteY233" fmla="*/ 1657107 h 1657107"/>
                <a:gd name="connsiteX234" fmla="*/ 2674535 w 11218359"/>
                <a:gd name="connsiteY234" fmla="*/ 1657107 h 1657107"/>
                <a:gd name="connsiteX235" fmla="*/ 2685974 w 11218359"/>
                <a:gd name="connsiteY235" fmla="*/ 1657107 h 1657107"/>
                <a:gd name="connsiteX236" fmla="*/ 2697413 w 11218359"/>
                <a:gd name="connsiteY236" fmla="*/ 1657107 h 1657107"/>
                <a:gd name="connsiteX237" fmla="*/ 2708853 w 11218359"/>
                <a:gd name="connsiteY237" fmla="*/ 1657107 h 1657107"/>
                <a:gd name="connsiteX238" fmla="*/ 2720293 w 11218359"/>
                <a:gd name="connsiteY238" fmla="*/ 1657107 h 1657107"/>
                <a:gd name="connsiteX239" fmla="*/ 2731727 w 11218359"/>
                <a:gd name="connsiteY239" fmla="*/ 1657107 h 1657107"/>
                <a:gd name="connsiteX240" fmla="*/ 2743172 w 11218359"/>
                <a:gd name="connsiteY240" fmla="*/ 1657107 h 1657107"/>
                <a:gd name="connsiteX241" fmla="*/ 2754611 w 11218359"/>
                <a:gd name="connsiteY241" fmla="*/ 1657107 h 1657107"/>
                <a:gd name="connsiteX242" fmla="*/ 2766046 w 11218359"/>
                <a:gd name="connsiteY242" fmla="*/ 1657107 h 1657107"/>
                <a:gd name="connsiteX243" fmla="*/ 2777490 w 11218359"/>
                <a:gd name="connsiteY243" fmla="*/ 1657107 h 1657107"/>
                <a:gd name="connsiteX244" fmla="*/ 2788925 w 11218359"/>
                <a:gd name="connsiteY244" fmla="*/ 1657107 h 1657107"/>
                <a:gd name="connsiteX245" fmla="*/ 2800364 w 11218359"/>
                <a:gd name="connsiteY245" fmla="*/ 1657107 h 1657107"/>
                <a:gd name="connsiteX246" fmla="*/ 2811804 w 11218359"/>
                <a:gd name="connsiteY246" fmla="*/ 1657107 h 1657107"/>
                <a:gd name="connsiteX247" fmla="*/ 2823243 w 11218359"/>
                <a:gd name="connsiteY247" fmla="*/ 1657107 h 1657107"/>
                <a:gd name="connsiteX248" fmla="*/ 2834683 w 11218359"/>
                <a:gd name="connsiteY248" fmla="*/ 1657107 h 1657107"/>
                <a:gd name="connsiteX249" fmla="*/ 2846123 w 11218359"/>
                <a:gd name="connsiteY249" fmla="*/ 1657107 h 1657107"/>
                <a:gd name="connsiteX250" fmla="*/ 2857562 w 11218359"/>
                <a:gd name="connsiteY250" fmla="*/ 1657107 h 1657107"/>
                <a:gd name="connsiteX251" fmla="*/ 2869001 w 11218359"/>
                <a:gd name="connsiteY251" fmla="*/ 1657107 h 1657107"/>
                <a:gd name="connsiteX252" fmla="*/ 2880441 w 11218359"/>
                <a:gd name="connsiteY252" fmla="*/ 1657107 h 1657107"/>
                <a:gd name="connsiteX253" fmla="*/ 2891881 w 11218359"/>
                <a:gd name="connsiteY253" fmla="*/ 1657107 h 1657107"/>
                <a:gd name="connsiteX254" fmla="*/ 2903320 w 11218359"/>
                <a:gd name="connsiteY254" fmla="*/ 1657107 h 1657107"/>
                <a:gd name="connsiteX255" fmla="*/ 2914760 w 11218359"/>
                <a:gd name="connsiteY255" fmla="*/ 1657107 h 1657107"/>
                <a:gd name="connsiteX256" fmla="*/ 2926199 w 11218359"/>
                <a:gd name="connsiteY256" fmla="*/ 1657107 h 1657107"/>
                <a:gd name="connsiteX257" fmla="*/ 2937639 w 11218359"/>
                <a:gd name="connsiteY257" fmla="*/ 1657107 h 1657107"/>
                <a:gd name="connsiteX258" fmla="*/ 2949078 w 11218359"/>
                <a:gd name="connsiteY258" fmla="*/ 1657107 h 1657107"/>
                <a:gd name="connsiteX259" fmla="*/ 2960518 w 11218359"/>
                <a:gd name="connsiteY259" fmla="*/ 1657107 h 1657107"/>
                <a:gd name="connsiteX260" fmla="*/ 2971957 w 11218359"/>
                <a:gd name="connsiteY260" fmla="*/ 1657107 h 1657107"/>
                <a:gd name="connsiteX261" fmla="*/ 2983397 w 11218359"/>
                <a:gd name="connsiteY261" fmla="*/ 1657107 h 1657107"/>
                <a:gd name="connsiteX262" fmla="*/ 2994837 w 11218359"/>
                <a:gd name="connsiteY262" fmla="*/ 1657107 h 1657107"/>
                <a:gd name="connsiteX263" fmla="*/ 3006276 w 11218359"/>
                <a:gd name="connsiteY263" fmla="*/ 1657107 h 1657107"/>
                <a:gd name="connsiteX264" fmla="*/ 3017715 w 11218359"/>
                <a:gd name="connsiteY264" fmla="*/ 1657107 h 1657107"/>
                <a:gd name="connsiteX265" fmla="*/ 3029155 w 11218359"/>
                <a:gd name="connsiteY265" fmla="*/ 1657107 h 1657107"/>
                <a:gd name="connsiteX266" fmla="*/ 3040594 w 11218359"/>
                <a:gd name="connsiteY266" fmla="*/ 1657107 h 1657107"/>
                <a:gd name="connsiteX267" fmla="*/ 3052034 w 11218359"/>
                <a:gd name="connsiteY267" fmla="*/ 1657107 h 1657107"/>
                <a:gd name="connsiteX268" fmla="*/ 3063474 w 11218359"/>
                <a:gd name="connsiteY268" fmla="*/ 1657107 h 1657107"/>
                <a:gd name="connsiteX269" fmla="*/ 3074913 w 11218359"/>
                <a:gd name="connsiteY269" fmla="*/ 1657107 h 1657107"/>
                <a:gd name="connsiteX270" fmla="*/ 3086352 w 11218359"/>
                <a:gd name="connsiteY270" fmla="*/ 1657107 h 1657107"/>
                <a:gd name="connsiteX271" fmla="*/ 3097792 w 11218359"/>
                <a:gd name="connsiteY271" fmla="*/ 1657107 h 1657107"/>
                <a:gd name="connsiteX272" fmla="*/ 3109232 w 11218359"/>
                <a:gd name="connsiteY272" fmla="*/ 1657107 h 1657107"/>
                <a:gd name="connsiteX273" fmla="*/ 3120671 w 11218359"/>
                <a:gd name="connsiteY273" fmla="*/ 1657107 h 1657107"/>
                <a:gd name="connsiteX274" fmla="*/ 3132111 w 11218359"/>
                <a:gd name="connsiteY274" fmla="*/ 1657107 h 1657107"/>
                <a:gd name="connsiteX275" fmla="*/ 3143550 w 11218359"/>
                <a:gd name="connsiteY275" fmla="*/ 1657107 h 1657107"/>
                <a:gd name="connsiteX276" fmla="*/ 3154990 w 11218359"/>
                <a:gd name="connsiteY276" fmla="*/ 1657107 h 1657107"/>
                <a:gd name="connsiteX277" fmla="*/ 3166429 w 11218359"/>
                <a:gd name="connsiteY277" fmla="*/ 1657107 h 1657107"/>
                <a:gd name="connsiteX278" fmla="*/ 3177869 w 11218359"/>
                <a:gd name="connsiteY278" fmla="*/ 1657107 h 1657107"/>
                <a:gd name="connsiteX279" fmla="*/ 3189308 w 11218359"/>
                <a:gd name="connsiteY279" fmla="*/ 1657107 h 1657107"/>
                <a:gd name="connsiteX280" fmla="*/ 3200748 w 11218359"/>
                <a:gd name="connsiteY280" fmla="*/ 1657107 h 1657107"/>
                <a:gd name="connsiteX281" fmla="*/ 3212187 w 11218359"/>
                <a:gd name="connsiteY281" fmla="*/ 1657107 h 1657107"/>
                <a:gd name="connsiteX282" fmla="*/ 3223627 w 11218359"/>
                <a:gd name="connsiteY282" fmla="*/ 1657107 h 1657107"/>
                <a:gd name="connsiteX283" fmla="*/ 3235066 w 11218359"/>
                <a:gd name="connsiteY283" fmla="*/ 1657107 h 1657107"/>
                <a:gd name="connsiteX284" fmla="*/ 3246501 w 11218359"/>
                <a:gd name="connsiteY284" fmla="*/ 1657107 h 1657107"/>
                <a:gd name="connsiteX285" fmla="*/ 3257945 w 11218359"/>
                <a:gd name="connsiteY285" fmla="*/ 1657107 h 1657107"/>
                <a:gd name="connsiteX286" fmla="*/ 3269385 w 11218359"/>
                <a:gd name="connsiteY286" fmla="*/ 1657107 h 1657107"/>
                <a:gd name="connsiteX287" fmla="*/ 3280825 w 11218359"/>
                <a:gd name="connsiteY287" fmla="*/ 1657107 h 1657107"/>
                <a:gd name="connsiteX288" fmla="*/ 3292264 w 11218359"/>
                <a:gd name="connsiteY288" fmla="*/ 1657107 h 1657107"/>
                <a:gd name="connsiteX289" fmla="*/ 3303699 w 11218359"/>
                <a:gd name="connsiteY289" fmla="*/ 1657107 h 1657107"/>
                <a:gd name="connsiteX290" fmla="*/ 3315143 w 11218359"/>
                <a:gd name="connsiteY290" fmla="*/ 1657107 h 1657107"/>
                <a:gd name="connsiteX291" fmla="*/ 3326578 w 11218359"/>
                <a:gd name="connsiteY291" fmla="*/ 1657107 h 1657107"/>
                <a:gd name="connsiteX292" fmla="*/ 3338017 w 11218359"/>
                <a:gd name="connsiteY292" fmla="*/ 1657107 h 1657107"/>
                <a:gd name="connsiteX293" fmla="*/ 3349457 w 11218359"/>
                <a:gd name="connsiteY293" fmla="*/ 1657107 h 1657107"/>
                <a:gd name="connsiteX294" fmla="*/ 3360896 w 11218359"/>
                <a:gd name="connsiteY294" fmla="*/ 1657107 h 1657107"/>
                <a:gd name="connsiteX295" fmla="*/ 3372336 w 11218359"/>
                <a:gd name="connsiteY295" fmla="*/ 1657107 h 1657107"/>
                <a:gd name="connsiteX296" fmla="*/ 3383776 w 11218359"/>
                <a:gd name="connsiteY296" fmla="*/ 1657107 h 1657107"/>
                <a:gd name="connsiteX297" fmla="*/ 3395215 w 11218359"/>
                <a:gd name="connsiteY297" fmla="*/ 1657107 h 1657107"/>
                <a:gd name="connsiteX298" fmla="*/ 3406654 w 11218359"/>
                <a:gd name="connsiteY298" fmla="*/ 1657107 h 1657107"/>
                <a:gd name="connsiteX299" fmla="*/ 3418094 w 11218359"/>
                <a:gd name="connsiteY299" fmla="*/ 1657107 h 1657107"/>
                <a:gd name="connsiteX300" fmla="*/ 3429534 w 11218359"/>
                <a:gd name="connsiteY300" fmla="*/ 1657107 h 1657107"/>
                <a:gd name="connsiteX301" fmla="*/ 3440973 w 11218359"/>
                <a:gd name="connsiteY301" fmla="*/ 1657107 h 1657107"/>
                <a:gd name="connsiteX302" fmla="*/ 3452413 w 11218359"/>
                <a:gd name="connsiteY302" fmla="*/ 1657107 h 1657107"/>
                <a:gd name="connsiteX303" fmla="*/ 3463852 w 11218359"/>
                <a:gd name="connsiteY303" fmla="*/ 1657107 h 1657107"/>
                <a:gd name="connsiteX304" fmla="*/ 3475292 w 11218359"/>
                <a:gd name="connsiteY304" fmla="*/ 1657107 h 1657107"/>
                <a:gd name="connsiteX305" fmla="*/ 3486731 w 11218359"/>
                <a:gd name="connsiteY305" fmla="*/ 1657107 h 1657107"/>
                <a:gd name="connsiteX306" fmla="*/ 3498171 w 11218359"/>
                <a:gd name="connsiteY306" fmla="*/ 1657107 h 1657107"/>
                <a:gd name="connsiteX307" fmla="*/ 3509610 w 11218359"/>
                <a:gd name="connsiteY307" fmla="*/ 1657107 h 1657107"/>
                <a:gd name="connsiteX308" fmla="*/ 3521050 w 11218359"/>
                <a:gd name="connsiteY308" fmla="*/ 1657107 h 1657107"/>
                <a:gd name="connsiteX309" fmla="*/ 3532489 w 11218359"/>
                <a:gd name="connsiteY309" fmla="*/ 1657107 h 1657107"/>
                <a:gd name="connsiteX310" fmla="*/ 3543929 w 11218359"/>
                <a:gd name="connsiteY310" fmla="*/ 1657107 h 1657107"/>
                <a:gd name="connsiteX311" fmla="*/ 3555368 w 11218359"/>
                <a:gd name="connsiteY311" fmla="*/ 1657107 h 1657107"/>
                <a:gd name="connsiteX312" fmla="*/ 3566808 w 11218359"/>
                <a:gd name="connsiteY312" fmla="*/ 1657107 h 1657107"/>
                <a:gd name="connsiteX313" fmla="*/ 3578247 w 11218359"/>
                <a:gd name="connsiteY313" fmla="*/ 1657107 h 1657107"/>
                <a:gd name="connsiteX314" fmla="*/ 3589687 w 11218359"/>
                <a:gd name="connsiteY314" fmla="*/ 1657107 h 1657107"/>
                <a:gd name="connsiteX315" fmla="*/ 3601127 w 11218359"/>
                <a:gd name="connsiteY315" fmla="*/ 1657107 h 1657107"/>
                <a:gd name="connsiteX316" fmla="*/ 3612566 w 11218359"/>
                <a:gd name="connsiteY316" fmla="*/ 1657107 h 1657107"/>
                <a:gd name="connsiteX317" fmla="*/ 3624005 w 11218359"/>
                <a:gd name="connsiteY317" fmla="*/ 1657107 h 1657107"/>
                <a:gd name="connsiteX318" fmla="*/ 3635445 w 11218359"/>
                <a:gd name="connsiteY318" fmla="*/ 1657107 h 1657107"/>
                <a:gd name="connsiteX319" fmla="*/ 3646885 w 11218359"/>
                <a:gd name="connsiteY319" fmla="*/ 1657107 h 1657107"/>
                <a:gd name="connsiteX320" fmla="*/ 3658324 w 11218359"/>
                <a:gd name="connsiteY320" fmla="*/ 1657107 h 1657107"/>
                <a:gd name="connsiteX321" fmla="*/ 3669764 w 11218359"/>
                <a:gd name="connsiteY321" fmla="*/ 1657107 h 1657107"/>
                <a:gd name="connsiteX322" fmla="*/ 3681203 w 11218359"/>
                <a:gd name="connsiteY322" fmla="*/ 1657107 h 1657107"/>
                <a:gd name="connsiteX323" fmla="*/ 3692643 w 11218359"/>
                <a:gd name="connsiteY323" fmla="*/ 1657107 h 1657107"/>
                <a:gd name="connsiteX324" fmla="*/ 3704082 w 11218359"/>
                <a:gd name="connsiteY324" fmla="*/ 1657107 h 1657107"/>
                <a:gd name="connsiteX325" fmla="*/ 3715522 w 11218359"/>
                <a:gd name="connsiteY325" fmla="*/ 1657107 h 1657107"/>
                <a:gd name="connsiteX326" fmla="*/ 3726961 w 11218359"/>
                <a:gd name="connsiteY326" fmla="*/ 1657107 h 1657107"/>
                <a:gd name="connsiteX327" fmla="*/ 3738401 w 11218359"/>
                <a:gd name="connsiteY327" fmla="*/ 1657107 h 1657107"/>
                <a:gd name="connsiteX328" fmla="*/ 3749840 w 11218359"/>
                <a:gd name="connsiteY328" fmla="*/ 1657107 h 1657107"/>
                <a:gd name="connsiteX329" fmla="*/ 3761280 w 11218359"/>
                <a:gd name="connsiteY329" fmla="*/ 1657107 h 1657107"/>
                <a:gd name="connsiteX330" fmla="*/ 3772719 w 11218359"/>
                <a:gd name="connsiteY330" fmla="*/ 1657107 h 1657107"/>
                <a:gd name="connsiteX331" fmla="*/ 3784154 w 11218359"/>
                <a:gd name="connsiteY331" fmla="*/ 1657107 h 1657107"/>
                <a:gd name="connsiteX332" fmla="*/ 3795598 w 11218359"/>
                <a:gd name="connsiteY332" fmla="*/ 1657107 h 1657107"/>
                <a:gd name="connsiteX333" fmla="*/ 3807033 w 11218359"/>
                <a:gd name="connsiteY333" fmla="*/ 1657107 h 1657107"/>
                <a:gd name="connsiteX334" fmla="*/ 3818473 w 11218359"/>
                <a:gd name="connsiteY334" fmla="*/ 1657107 h 1657107"/>
                <a:gd name="connsiteX335" fmla="*/ 3829917 w 11218359"/>
                <a:gd name="connsiteY335" fmla="*/ 1657107 h 1657107"/>
                <a:gd name="connsiteX336" fmla="*/ 3841352 w 11218359"/>
                <a:gd name="connsiteY336" fmla="*/ 1657107 h 1657107"/>
                <a:gd name="connsiteX337" fmla="*/ 3852791 w 11218359"/>
                <a:gd name="connsiteY337" fmla="*/ 1657107 h 1657107"/>
                <a:gd name="connsiteX338" fmla="*/ 3864231 w 11218359"/>
                <a:gd name="connsiteY338" fmla="*/ 1657107 h 1657107"/>
                <a:gd name="connsiteX339" fmla="*/ 3875670 w 11218359"/>
                <a:gd name="connsiteY339" fmla="*/ 1657107 h 1657107"/>
                <a:gd name="connsiteX340" fmla="*/ 3887110 w 11218359"/>
                <a:gd name="connsiteY340" fmla="*/ 1657107 h 1657107"/>
                <a:gd name="connsiteX341" fmla="*/ 3898549 w 11218359"/>
                <a:gd name="connsiteY341" fmla="*/ 1657107 h 1657107"/>
                <a:gd name="connsiteX342" fmla="*/ 3909989 w 11218359"/>
                <a:gd name="connsiteY342" fmla="*/ 1657107 h 1657107"/>
                <a:gd name="connsiteX343" fmla="*/ 3921447 w 11218359"/>
                <a:gd name="connsiteY343" fmla="*/ 1657107 h 1657107"/>
                <a:gd name="connsiteX344" fmla="*/ 3932878 w 11218359"/>
                <a:gd name="connsiteY344" fmla="*/ 1657107 h 1657107"/>
                <a:gd name="connsiteX345" fmla="*/ 3944307 w 11218359"/>
                <a:gd name="connsiteY345" fmla="*/ 1657107 h 1657107"/>
                <a:gd name="connsiteX346" fmla="*/ 3955737 w 11218359"/>
                <a:gd name="connsiteY346" fmla="*/ 1657107 h 1657107"/>
                <a:gd name="connsiteX347" fmla="*/ 3967167 w 11218359"/>
                <a:gd name="connsiteY347" fmla="*/ 1657107 h 1657107"/>
                <a:gd name="connsiteX348" fmla="*/ 3978645 w 11218359"/>
                <a:gd name="connsiteY348" fmla="*/ 1657107 h 1657107"/>
                <a:gd name="connsiteX349" fmla="*/ 3990075 w 11218359"/>
                <a:gd name="connsiteY349" fmla="*/ 1657107 h 1657107"/>
                <a:gd name="connsiteX350" fmla="*/ 4001505 w 11218359"/>
                <a:gd name="connsiteY350" fmla="*/ 1657107 h 1657107"/>
                <a:gd name="connsiteX351" fmla="*/ 4012935 w 11218359"/>
                <a:gd name="connsiteY351" fmla="*/ 1657107 h 1657107"/>
                <a:gd name="connsiteX352" fmla="*/ 4024365 w 11218359"/>
                <a:gd name="connsiteY352" fmla="*/ 1657107 h 1657107"/>
                <a:gd name="connsiteX353" fmla="*/ 4035843 w 11218359"/>
                <a:gd name="connsiteY353" fmla="*/ 1657107 h 1657107"/>
                <a:gd name="connsiteX354" fmla="*/ 4047273 w 11218359"/>
                <a:gd name="connsiteY354" fmla="*/ 1657107 h 1657107"/>
                <a:gd name="connsiteX355" fmla="*/ 4058702 w 11218359"/>
                <a:gd name="connsiteY355" fmla="*/ 1657107 h 1657107"/>
                <a:gd name="connsiteX356" fmla="*/ 4070133 w 11218359"/>
                <a:gd name="connsiteY356" fmla="*/ 1657107 h 1657107"/>
                <a:gd name="connsiteX357" fmla="*/ 4081563 w 11218359"/>
                <a:gd name="connsiteY357" fmla="*/ 1657107 h 1657107"/>
                <a:gd name="connsiteX358" fmla="*/ 4093040 w 11218359"/>
                <a:gd name="connsiteY358" fmla="*/ 1657107 h 1657107"/>
                <a:gd name="connsiteX359" fmla="*/ 4104471 w 11218359"/>
                <a:gd name="connsiteY359" fmla="*/ 1657107 h 1657107"/>
                <a:gd name="connsiteX360" fmla="*/ 4115900 w 11218359"/>
                <a:gd name="connsiteY360" fmla="*/ 1657107 h 1657107"/>
                <a:gd name="connsiteX361" fmla="*/ 4127330 w 11218359"/>
                <a:gd name="connsiteY361" fmla="*/ 1657107 h 1657107"/>
                <a:gd name="connsiteX362" fmla="*/ 4138760 w 11218359"/>
                <a:gd name="connsiteY362" fmla="*/ 1657107 h 1657107"/>
                <a:gd name="connsiteX363" fmla="*/ 4150238 w 11218359"/>
                <a:gd name="connsiteY363" fmla="*/ 1657107 h 1657107"/>
                <a:gd name="connsiteX364" fmla="*/ 4161668 w 11218359"/>
                <a:gd name="connsiteY364" fmla="*/ 1657107 h 1657107"/>
                <a:gd name="connsiteX365" fmla="*/ 4173098 w 11218359"/>
                <a:gd name="connsiteY365" fmla="*/ 1657107 h 1657107"/>
                <a:gd name="connsiteX366" fmla="*/ 4184528 w 11218359"/>
                <a:gd name="connsiteY366" fmla="*/ 1657107 h 1657107"/>
                <a:gd name="connsiteX367" fmla="*/ 4195958 w 11218359"/>
                <a:gd name="connsiteY367" fmla="*/ 1657107 h 1657107"/>
                <a:gd name="connsiteX368" fmla="*/ 4207436 w 11218359"/>
                <a:gd name="connsiteY368" fmla="*/ 1657107 h 1657107"/>
                <a:gd name="connsiteX369" fmla="*/ 4218865 w 11218359"/>
                <a:gd name="connsiteY369" fmla="*/ 1657107 h 1657107"/>
                <a:gd name="connsiteX370" fmla="*/ 4230296 w 11218359"/>
                <a:gd name="connsiteY370" fmla="*/ 1657107 h 1657107"/>
                <a:gd name="connsiteX371" fmla="*/ 4241726 w 11218359"/>
                <a:gd name="connsiteY371" fmla="*/ 1657107 h 1657107"/>
                <a:gd name="connsiteX372" fmla="*/ 4253156 w 11218359"/>
                <a:gd name="connsiteY372" fmla="*/ 1657107 h 1657107"/>
                <a:gd name="connsiteX373" fmla="*/ 4264634 w 11218359"/>
                <a:gd name="connsiteY373" fmla="*/ 1657107 h 1657107"/>
                <a:gd name="connsiteX374" fmla="*/ 4276063 w 11218359"/>
                <a:gd name="connsiteY374" fmla="*/ 1657107 h 1657107"/>
                <a:gd name="connsiteX375" fmla="*/ 4287493 w 11218359"/>
                <a:gd name="connsiteY375" fmla="*/ 1657107 h 1657107"/>
                <a:gd name="connsiteX376" fmla="*/ 4298923 w 11218359"/>
                <a:gd name="connsiteY376" fmla="*/ 1657107 h 1657107"/>
                <a:gd name="connsiteX377" fmla="*/ 4310353 w 11218359"/>
                <a:gd name="connsiteY377" fmla="*/ 1657107 h 1657107"/>
                <a:gd name="connsiteX378" fmla="*/ 4321831 w 11218359"/>
                <a:gd name="connsiteY378" fmla="*/ 1657107 h 1657107"/>
                <a:gd name="connsiteX379" fmla="*/ 4333261 w 11218359"/>
                <a:gd name="connsiteY379" fmla="*/ 1657107 h 1657107"/>
                <a:gd name="connsiteX380" fmla="*/ 4344691 w 11218359"/>
                <a:gd name="connsiteY380" fmla="*/ 1657107 h 1657107"/>
                <a:gd name="connsiteX381" fmla="*/ 4356121 w 11218359"/>
                <a:gd name="connsiteY381" fmla="*/ 1657107 h 1657107"/>
                <a:gd name="connsiteX382" fmla="*/ 4367551 w 11218359"/>
                <a:gd name="connsiteY382" fmla="*/ 1657107 h 1657107"/>
                <a:gd name="connsiteX383" fmla="*/ 4379028 w 11218359"/>
                <a:gd name="connsiteY383" fmla="*/ 1657107 h 1657107"/>
                <a:gd name="connsiteX384" fmla="*/ 4390458 w 11218359"/>
                <a:gd name="connsiteY384" fmla="*/ 1657107 h 1657107"/>
                <a:gd name="connsiteX385" fmla="*/ 4401889 w 11218359"/>
                <a:gd name="connsiteY385" fmla="*/ 1657107 h 1657107"/>
                <a:gd name="connsiteX386" fmla="*/ 4413319 w 11218359"/>
                <a:gd name="connsiteY386" fmla="*/ 1657107 h 1657107"/>
                <a:gd name="connsiteX387" fmla="*/ 4424749 w 11218359"/>
                <a:gd name="connsiteY387" fmla="*/ 1657107 h 1657107"/>
                <a:gd name="connsiteX388" fmla="*/ 4436226 w 11218359"/>
                <a:gd name="connsiteY388" fmla="*/ 1657107 h 1657107"/>
                <a:gd name="connsiteX389" fmla="*/ 4447656 w 11218359"/>
                <a:gd name="connsiteY389" fmla="*/ 1657107 h 1657107"/>
                <a:gd name="connsiteX390" fmla="*/ 4459086 w 11218359"/>
                <a:gd name="connsiteY390" fmla="*/ 1657107 h 1657107"/>
                <a:gd name="connsiteX391" fmla="*/ 4470516 w 11218359"/>
                <a:gd name="connsiteY391" fmla="*/ 1657107 h 1657107"/>
                <a:gd name="connsiteX392" fmla="*/ 4481946 w 11218359"/>
                <a:gd name="connsiteY392" fmla="*/ 1657107 h 1657107"/>
                <a:gd name="connsiteX393" fmla="*/ 4493424 w 11218359"/>
                <a:gd name="connsiteY393" fmla="*/ 1657107 h 1657107"/>
                <a:gd name="connsiteX394" fmla="*/ 4504854 w 11218359"/>
                <a:gd name="connsiteY394" fmla="*/ 1657107 h 1657107"/>
                <a:gd name="connsiteX395" fmla="*/ 4516284 w 11218359"/>
                <a:gd name="connsiteY395" fmla="*/ 1657107 h 1657107"/>
                <a:gd name="connsiteX396" fmla="*/ 4527714 w 11218359"/>
                <a:gd name="connsiteY396" fmla="*/ 1657107 h 1657107"/>
                <a:gd name="connsiteX397" fmla="*/ 4539144 w 11218359"/>
                <a:gd name="connsiteY397" fmla="*/ 1657107 h 1657107"/>
                <a:gd name="connsiteX398" fmla="*/ 4550621 w 11218359"/>
                <a:gd name="connsiteY398" fmla="*/ 1657107 h 1657107"/>
                <a:gd name="connsiteX399" fmla="*/ 4562051 w 11218359"/>
                <a:gd name="connsiteY399" fmla="*/ 1657107 h 1657107"/>
                <a:gd name="connsiteX400" fmla="*/ 4573482 w 11218359"/>
                <a:gd name="connsiteY400" fmla="*/ 1657107 h 1657107"/>
                <a:gd name="connsiteX401" fmla="*/ 4584912 w 11218359"/>
                <a:gd name="connsiteY401" fmla="*/ 1657107 h 1657107"/>
                <a:gd name="connsiteX402" fmla="*/ 4596341 w 11218359"/>
                <a:gd name="connsiteY402" fmla="*/ 1657107 h 1657107"/>
                <a:gd name="connsiteX403" fmla="*/ 4607771 w 11218359"/>
                <a:gd name="connsiteY403" fmla="*/ 1657107 h 1657107"/>
                <a:gd name="connsiteX404" fmla="*/ 4619249 w 11218359"/>
                <a:gd name="connsiteY404" fmla="*/ 1657107 h 1657107"/>
                <a:gd name="connsiteX405" fmla="*/ 4630679 w 11218359"/>
                <a:gd name="connsiteY405" fmla="*/ 1657107 h 1657107"/>
                <a:gd name="connsiteX406" fmla="*/ 4642109 w 11218359"/>
                <a:gd name="connsiteY406" fmla="*/ 1657107 h 1657107"/>
                <a:gd name="connsiteX407" fmla="*/ 4653539 w 11218359"/>
                <a:gd name="connsiteY407" fmla="*/ 1657107 h 1657107"/>
                <a:gd name="connsiteX408" fmla="*/ 4664969 w 11218359"/>
                <a:gd name="connsiteY408" fmla="*/ 1657107 h 1657107"/>
                <a:gd name="connsiteX409" fmla="*/ 4676447 w 11218359"/>
                <a:gd name="connsiteY409" fmla="*/ 1657107 h 1657107"/>
                <a:gd name="connsiteX410" fmla="*/ 4687877 w 11218359"/>
                <a:gd name="connsiteY410" fmla="*/ 1657107 h 1657107"/>
                <a:gd name="connsiteX411" fmla="*/ 4699306 w 11218359"/>
                <a:gd name="connsiteY411" fmla="*/ 1657107 h 1657107"/>
                <a:gd name="connsiteX412" fmla="*/ 4710737 w 11218359"/>
                <a:gd name="connsiteY412" fmla="*/ 1657107 h 1657107"/>
                <a:gd name="connsiteX413" fmla="*/ 4722167 w 11218359"/>
                <a:gd name="connsiteY413" fmla="*/ 1657107 h 1657107"/>
                <a:gd name="connsiteX414" fmla="*/ 4733644 w 11218359"/>
                <a:gd name="connsiteY414" fmla="*/ 1657107 h 1657107"/>
                <a:gd name="connsiteX415" fmla="*/ 4745075 w 11218359"/>
                <a:gd name="connsiteY415" fmla="*/ 1657107 h 1657107"/>
                <a:gd name="connsiteX416" fmla="*/ 4756504 w 11218359"/>
                <a:gd name="connsiteY416" fmla="*/ 1657107 h 1657107"/>
                <a:gd name="connsiteX417" fmla="*/ 4767934 w 11218359"/>
                <a:gd name="connsiteY417" fmla="*/ 1657107 h 1657107"/>
                <a:gd name="connsiteX418" fmla="*/ 4779364 w 11218359"/>
                <a:gd name="connsiteY418" fmla="*/ 1657107 h 1657107"/>
                <a:gd name="connsiteX419" fmla="*/ 4790842 w 11218359"/>
                <a:gd name="connsiteY419" fmla="*/ 1657107 h 1657107"/>
                <a:gd name="connsiteX420" fmla="*/ 4802272 w 11218359"/>
                <a:gd name="connsiteY420" fmla="*/ 1657107 h 1657107"/>
                <a:gd name="connsiteX421" fmla="*/ 4813702 w 11218359"/>
                <a:gd name="connsiteY421" fmla="*/ 1657107 h 1657107"/>
                <a:gd name="connsiteX422" fmla="*/ 4825132 w 11218359"/>
                <a:gd name="connsiteY422" fmla="*/ 1657107 h 1657107"/>
                <a:gd name="connsiteX423" fmla="*/ 4836562 w 11218359"/>
                <a:gd name="connsiteY423" fmla="*/ 1657107 h 1657107"/>
                <a:gd name="connsiteX424" fmla="*/ 4848040 w 11218359"/>
                <a:gd name="connsiteY424" fmla="*/ 1657107 h 1657107"/>
                <a:gd name="connsiteX425" fmla="*/ 4859469 w 11218359"/>
                <a:gd name="connsiteY425" fmla="*/ 1657107 h 1657107"/>
                <a:gd name="connsiteX426" fmla="*/ 4870899 w 11218359"/>
                <a:gd name="connsiteY426" fmla="*/ 1657107 h 1657107"/>
                <a:gd name="connsiteX427" fmla="*/ 4882330 w 11218359"/>
                <a:gd name="connsiteY427" fmla="*/ 1657107 h 1657107"/>
                <a:gd name="connsiteX428" fmla="*/ 4893760 w 11218359"/>
                <a:gd name="connsiteY428" fmla="*/ 1657107 h 1657107"/>
                <a:gd name="connsiteX429" fmla="*/ 4905237 w 11218359"/>
                <a:gd name="connsiteY429" fmla="*/ 1657107 h 1657107"/>
                <a:gd name="connsiteX430" fmla="*/ 4916667 w 11218359"/>
                <a:gd name="connsiteY430" fmla="*/ 1657107 h 1657107"/>
                <a:gd name="connsiteX431" fmla="*/ 4928097 w 11218359"/>
                <a:gd name="connsiteY431" fmla="*/ 1657107 h 1657107"/>
                <a:gd name="connsiteX432" fmla="*/ 4939527 w 11218359"/>
                <a:gd name="connsiteY432" fmla="*/ 1657107 h 1657107"/>
                <a:gd name="connsiteX433" fmla="*/ 4950957 w 11218359"/>
                <a:gd name="connsiteY433" fmla="*/ 1657107 h 1657107"/>
                <a:gd name="connsiteX434" fmla="*/ 4962435 w 11218359"/>
                <a:gd name="connsiteY434" fmla="*/ 1657107 h 1657107"/>
                <a:gd name="connsiteX435" fmla="*/ 4973865 w 11218359"/>
                <a:gd name="connsiteY435" fmla="*/ 1657107 h 1657107"/>
                <a:gd name="connsiteX436" fmla="*/ 4985295 w 11218359"/>
                <a:gd name="connsiteY436" fmla="*/ 1657107 h 1657107"/>
                <a:gd name="connsiteX437" fmla="*/ 4996725 w 11218359"/>
                <a:gd name="connsiteY437" fmla="*/ 1657107 h 1657107"/>
                <a:gd name="connsiteX438" fmla="*/ 5008155 w 11218359"/>
                <a:gd name="connsiteY438" fmla="*/ 1657107 h 1657107"/>
                <a:gd name="connsiteX439" fmla="*/ 5019632 w 11218359"/>
                <a:gd name="connsiteY439" fmla="*/ 1657107 h 1657107"/>
                <a:gd name="connsiteX440" fmla="*/ 5031062 w 11218359"/>
                <a:gd name="connsiteY440" fmla="*/ 1657107 h 1657107"/>
                <a:gd name="connsiteX441" fmla="*/ 5042492 w 11218359"/>
                <a:gd name="connsiteY441" fmla="*/ 1657107 h 1657107"/>
                <a:gd name="connsiteX442" fmla="*/ 5053923 w 11218359"/>
                <a:gd name="connsiteY442" fmla="*/ 1657107 h 1657107"/>
                <a:gd name="connsiteX443" fmla="*/ 5065353 w 11218359"/>
                <a:gd name="connsiteY443" fmla="*/ 1657107 h 1657107"/>
                <a:gd name="connsiteX444" fmla="*/ 5076830 w 11218359"/>
                <a:gd name="connsiteY444" fmla="*/ 1657107 h 1657107"/>
                <a:gd name="connsiteX445" fmla="*/ 5088260 w 11218359"/>
                <a:gd name="connsiteY445" fmla="*/ 1657107 h 1657107"/>
                <a:gd name="connsiteX446" fmla="*/ 5099690 w 11218359"/>
                <a:gd name="connsiteY446" fmla="*/ 1657107 h 1657107"/>
                <a:gd name="connsiteX447" fmla="*/ 5111120 w 11218359"/>
                <a:gd name="connsiteY447" fmla="*/ 1657107 h 1657107"/>
                <a:gd name="connsiteX448" fmla="*/ 5122550 w 11218359"/>
                <a:gd name="connsiteY448" fmla="*/ 1657107 h 1657107"/>
                <a:gd name="connsiteX449" fmla="*/ 5134028 w 11218359"/>
                <a:gd name="connsiteY449" fmla="*/ 1657107 h 1657107"/>
                <a:gd name="connsiteX450" fmla="*/ 5145458 w 11218359"/>
                <a:gd name="connsiteY450" fmla="*/ 1657107 h 1657107"/>
                <a:gd name="connsiteX451" fmla="*/ 5156888 w 11218359"/>
                <a:gd name="connsiteY451" fmla="*/ 1657107 h 1657107"/>
                <a:gd name="connsiteX452" fmla="*/ 5168318 w 11218359"/>
                <a:gd name="connsiteY452" fmla="*/ 1657107 h 1657107"/>
                <a:gd name="connsiteX453" fmla="*/ 5179747 w 11218359"/>
                <a:gd name="connsiteY453" fmla="*/ 1657107 h 1657107"/>
                <a:gd name="connsiteX454" fmla="*/ 5191225 w 11218359"/>
                <a:gd name="connsiteY454" fmla="*/ 1657107 h 1657107"/>
                <a:gd name="connsiteX455" fmla="*/ 5202655 w 11218359"/>
                <a:gd name="connsiteY455" fmla="*/ 1657107 h 1657107"/>
                <a:gd name="connsiteX456" fmla="*/ 5214085 w 11218359"/>
                <a:gd name="connsiteY456" fmla="*/ 1657107 h 1657107"/>
                <a:gd name="connsiteX457" fmla="*/ 5225515 w 11218359"/>
                <a:gd name="connsiteY457" fmla="*/ 1657107 h 1657107"/>
                <a:gd name="connsiteX458" fmla="*/ 5236945 w 11218359"/>
                <a:gd name="connsiteY458" fmla="*/ 1657107 h 1657107"/>
                <a:gd name="connsiteX459" fmla="*/ 5248423 w 11218359"/>
                <a:gd name="connsiteY459" fmla="*/ 1657107 h 1657107"/>
                <a:gd name="connsiteX460" fmla="*/ 5259853 w 11218359"/>
                <a:gd name="connsiteY460" fmla="*/ 1657107 h 1657107"/>
                <a:gd name="connsiteX461" fmla="*/ 5271283 w 11218359"/>
                <a:gd name="connsiteY461" fmla="*/ 1657107 h 1657107"/>
                <a:gd name="connsiteX462" fmla="*/ 5282713 w 11218359"/>
                <a:gd name="connsiteY462" fmla="*/ 1657107 h 1657107"/>
                <a:gd name="connsiteX463" fmla="*/ 5294143 w 11218359"/>
                <a:gd name="connsiteY463" fmla="*/ 1657107 h 1657107"/>
                <a:gd name="connsiteX464" fmla="*/ 5305621 w 11218359"/>
                <a:gd name="connsiteY464" fmla="*/ 1657107 h 1657107"/>
                <a:gd name="connsiteX465" fmla="*/ 5317051 w 11218359"/>
                <a:gd name="connsiteY465" fmla="*/ 1657107 h 1657107"/>
                <a:gd name="connsiteX466" fmla="*/ 5328481 w 11218359"/>
                <a:gd name="connsiteY466" fmla="*/ 1657107 h 1657107"/>
                <a:gd name="connsiteX467" fmla="*/ 5339910 w 11218359"/>
                <a:gd name="connsiteY467" fmla="*/ 1657107 h 1657107"/>
                <a:gd name="connsiteX468" fmla="*/ 5351340 w 11218359"/>
                <a:gd name="connsiteY468" fmla="*/ 1657107 h 1657107"/>
                <a:gd name="connsiteX469" fmla="*/ 5362818 w 11218359"/>
                <a:gd name="connsiteY469" fmla="*/ 1657107 h 1657107"/>
                <a:gd name="connsiteX470" fmla="*/ 5374248 w 11218359"/>
                <a:gd name="connsiteY470" fmla="*/ 1657107 h 1657107"/>
                <a:gd name="connsiteX471" fmla="*/ 5385678 w 11218359"/>
                <a:gd name="connsiteY471" fmla="*/ 1657107 h 1657107"/>
                <a:gd name="connsiteX472" fmla="*/ 5397108 w 11218359"/>
                <a:gd name="connsiteY472" fmla="*/ 1657107 h 1657107"/>
                <a:gd name="connsiteX473" fmla="*/ 5408538 w 11218359"/>
                <a:gd name="connsiteY473" fmla="*/ 1657107 h 1657107"/>
                <a:gd name="connsiteX474" fmla="*/ 5420016 w 11218359"/>
                <a:gd name="connsiteY474" fmla="*/ 1657107 h 1657107"/>
                <a:gd name="connsiteX475" fmla="*/ 5431446 w 11218359"/>
                <a:gd name="connsiteY475" fmla="*/ 1657107 h 1657107"/>
                <a:gd name="connsiteX476" fmla="*/ 5442876 w 11218359"/>
                <a:gd name="connsiteY476" fmla="*/ 1657107 h 1657107"/>
                <a:gd name="connsiteX477" fmla="*/ 5454306 w 11218359"/>
                <a:gd name="connsiteY477" fmla="*/ 1657107 h 1657107"/>
                <a:gd name="connsiteX478" fmla="*/ 5465736 w 11218359"/>
                <a:gd name="connsiteY478" fmla="*/ 1657107 h 1657107"/>
                <a:gd name="connsiteX479" fmla="*/ 5477214 w 11218359"/>
                <a:gd name="connsiteY479" fmla="*/ 1657107 h 1657107"/>
                <a:gd name="connsiteX480" fmla="*/ 5488643 w 11218359"/>
                <a:gd name="connsiteY480" fmla="*/ 1657107 h 1657107"/>
                <a:gd name="connsiteX481" fmla="*/ 5500073 w 11218359"/>
                <a:gd name="connsiteY481" fmla="*/ 1657107 h 1657107"/>
                <a:gd name="connsiteX482" fmla="*/ 5511503 w 11218359"/>
                <a:gd name="connsiteY482" fmla="*/ 1657107 h 1657107"/>
                <a:gd name="connsiteX483" fmla="*/ 5522933 w 11218359"/>
                <a:gd name="connsiteY483" fmla="*/ 1657107 h 1657107"/>
                <a:gd name="connsiteX484" fmla="*/ 5534411 w 11218359"/>
                <a:gd name="connsiteY484" fmla="*/ 1657107 h 1657107"/>
                <a:gd name="connsiteX485" fmla="*/ 5545841 w 11218359"/>
                <a:gd name="connsiteY485" fmla="*/ 1657107 h 1657107"/>
                <a:gd name="connsiteX486" fmla="*/ 5557271 w 11218359"/>
                <a:gd name="connsiteY486" fmla="*/ 1657107 h 1657107"/>
                <a:gd name="connsiteX487" fmla="*/ 5568701 w 11218359"/>
                <a:gd name="connsiteY487" fmla="*/ 1657107 h 1657107"/>
                <a:gd name="connsiteX488" fmla="*/ 5580131 w 11218359"/>
                <a:gd name="connsiteY488" fmla="*/ 1657107 h 1657107"/>
                <a:gd name="connsiteX489" fmla="*/ 5591609 w 11218359"/>
                <a:gd name="connsiteY489" fmla="*/ 1657107 h 1657107"/>
                <a:gd name="connsiteX490" fmla="*/ 5603038 w 11218359"/>
                <a:gd name="connsiteY490" fmla="*/ 1657107 h 1657107"/>
                <a:gd name="connsiteX491" fmla="*/ 5614469 w 11218359"/>
                <a:gd name="connsiteY491" fmla="*/ 1657107 h 1657107"/>
                <a:gd name="connsiteX492" fmla="*/ 5625899 w 11218359"/>
                <a:gd name="connsiteY492" fmla="*/ 1657107 h 1657107"/>
                <a:gd name="connsiteX493" fmla="*/ 5637329 w 11218359"/>
                <a:gd name="connsiteY493" fmla="*/ 1657107 h 1657107"/>
                <a:gd name="connsiteX494" fmla="*/ 5648759 w 11218359"/>
                <a:gd name="connsiteY494" fmla="*/ 1657107 h 1657107"/>
                <a:gd name="connsiteX495" fmla="*/ 5660236 w 11218359"/>
                <a:gd name="connsiteY495" fmla="*/ 1657107 h 1657107"/>
                <a:gd name="connsiteX496" fmla="*/ 5671666 w 11218359"/>
                <a:gd name="connsiteY496" fmla="*/ 1657107 h 1657107"/>
                <a:gd name="connsiteX497" fmla="*/ 5683096 w 11218359"/>
                <a:gd name="connsiteY497" fmla="*/ 1657107 h 1657107"/>
                <a:gd name="connsiteX498" fmla="*/ 5694526 w 11218359"/>
                <a:gd name="connsiteY498" fmla="*/ 1657107 h 1657107"/>
                <a:gd name="connsiteX499" fmla="*/ 5705956 w 11218359"/>
                <a:gd name="connsiteY499" fmla="*/ 1657107 h 1657107"/>
                <a:gd name="connsiteX500" fmla="*/ 5717434 w 11218359"/>
                <a:gd name="connsiteY500" fmla="*/ 1657107 h 1657107"/>
                <a:gd name="connsiteX501" fmla="*/ 5728864 w 11218359"/>
                <a:gd name="connsiteY501" fmla="*/ 1657107 h 1657107"/>
                <a:gd name="connsiteX502" fmla="*/ 5740294 w 11218359"/>
                <a:gd name="connsiteY502" fmla="*/ 1657107 h 1657107"/>
                <a:gd name="connsiteX503" fmla="*/ 5751724 w 11218359"/>
                <a:gd name="connsiteY503" fmla="*/ 1657107 h 1657107"/>
                <a:gd name="connsiteX504" fmla="*/ 5763154 w 11218359"/>
                <a:gd name="connsiteY504" fmla="*/ 1657107 h 1657107"/>
                <a:gd name="connsiteX505" fmla="*/ 5774631 w 11218359"/>
                <a:gd name="connsiteY505" fmla="*/ 1657107 h 1657107"/>
                <a:gd name="connsiteX506" fmla="*/ 5786062 w 11218359"/>
                <a:gd name="connsiteY506" fmla="*/ 1657107 h 1657107"/>
                <a:gd name="connsiteX507" fmla="*/ 5797492 w 11218359"/>
                <a:gd name="connsiteY507" fmla="*/ 1657107 h 1657107"/>
                <a:gd name="connsiteX508" fmla="*/ 5808921 w 11218359"/>
                <a:gd name="connsiteY508" fmla="*/ 1657107 h 1657107"/>
                <a:gd name="connsiteX509" fmla="*/ 5820351 w 11218359"/>
                <a:gd name="connsiteY509" fmla="*/ 1657107 h 1657107"/>
                <a:gd name="connsiteX510" fmla="*/ 5831829 w 11218359"/>
                <a:gd name="connsiteY510" fmla="*/ 1657107 h 1657107"/>
                <a:gd name="connsiteX511" fmla="*/ 5843259 w 11218359"/>
                <a:gd name="connsiteY511" fmla="*/ 1657107 h 1657107"/>
                <a:gd name="connsiteX512" fmla="*/ 5854689 w 11218359"/>
                <a:gd name="connsiteY512" fmla="*/ 1657107 h 1657107"/>
                <a:gd name="connsiteX513" fmla="*/ 5866119 w 11218359"/>
                <a:gd name="connsiteY513" fmla="*/ 1657107 h 1657107"/>
                <a:gd name="connsiteX514" fmla="*/ 5877549 w 11218359"/>
                <a:gd name="connsiteY514" fmla="*/ 1657107 h 1657107"/>
                <a:gd name="connsiteX515" fmla="*/ 5889027 w 11218359"/>
                <a:gd name="connsiteY515" fmla="*/ 1657107 h 1657107"/>
                <a:gd name="connsiteX516" fmla="*/ 5900457 w 11218359"/>
                <a:gd name="connsiteY516" fmla="*/ 1657107 h 1657107"/>
                <a:gd name="connsiteX517" fmla="*/ 5911887 w 11218359"/>
                <a:gd name="connsiteY517" fmla="*/ 1657107 h 1657107"/>
                <a:gd name="connsiteX518" fmla="*/ 5923317 w 11218359"/>
                <a:gd name="connsiteY518" fmla="*/ 1657107 h 1657107"/>
                <a:gd name="connsiteX519" fmla="*/ 5934747 w 11218359"/>
                <a:gd name="connsiteY519" fmla="*/ 1657107 h 1657107"/>
                <a:gd name="connsiteX520" fmla="*/ 5946225 w 11218359"/>
                <a:gd name="connsiteY520" fmla="*/ 1657107 h 1657107"/>
                <a:gd name="connsiteX521" fmla="*/ 5957655 w 11218359"/>
                <a:gd name="connsiteY521" fmla="*/ 1657107 h 1657107"/>
                <a:gd name="connsiteX522" fmla="*/ 5969084 w 11218359"/>
                <a:gd name="connsiteY522" fmla="*/ 1657107 h 1657107"/>
                <a:gd name="connsiteX523" fmla="*/ 5980514 w 11218359"/>
                <a:gd name="connsiteY523" fmla="*/ 1267997 h 1657107"/>
                <a:gd name="connsiteX524" fmla="*/ 5991944 w 11218359"/>
                <a:gd name="connsiteY524" fmla="*/ 506297 h 1657107"/>
                <a:gd name="connsiteX525" fmla="*/ 6003422 w 11218359"/>
                <a:gd name="connsiteY525" fmla="*/ 784231 h 1657107"/>
                <a:gd name="connsiteX526" fmla="*/ 6014852 w 11218359"/>
                <a:gd name="connsiteY526" fmla="*/ 734654 h 1657107"/>
                <a:gd name="connsiteX527" fmla="*/ 6026282 w 11218359"/>
                <a:gd name="connsiteY527" fmla="*/ 0 h 1657107"/>
                <a:gd name="connsiteX528" fmla="*/ 6037712 w 11218359"/>
                <a:gd name="connsiteY528" fmla="*/ 78123 h 1657107"/>
                <a:gd name="connsiteX529" fmla="*/ 6049142 w 11218359"/>
                <a:gd name="connsiteY529" fmla="*/ 449209 h 1657107"/>
                <a:gd name="connsiteX530" fmla="*/ 6060620 w 11218359"/>
                <a:gd name="connsiteY530" fmla="*/ 117186 h 1657107"/>
                <a:gd name="connsiteX531" fmla="*/ 6072049 w 11218359"/>
                <a:gd name="connsiteY531" fmla="*/ 217842 h 1657107"/>
                <a:gd name="connsiteX532" fmla="*/ 6083480 w 11218359"/>
                <a:gd name="connsiteY532" fmla="*/ 659540 h 1657107"/>
                <a:gd name="connsiteX533" fmla="*/ 6094910 w 11218359"/>
                <a:gd name="connsiteY533" fmla="*/ 650524 h 1657107"/>
                <a:gd name="connsiteX534" fmla="*/ 6106340 w 11218359"/>
                <a:gd name="connsiteY534" fmla="*/ 464229 h 1657107"/>
                <a:gd name="connsiteX535" fmla="*/ 6117818 w 11218359"/>
                <a:gd name="connsiteY535" fmla="*/ 1496354 h 1657107"/>
                <a:gd name="connsiteX536" fmla="*/ 6129247 w 11218359"/>
                <a:gd name="connsiteY536" fmla="*/ 1648092 h 1657107"/>
                <a:gd name="connsiteX537" fmla="*/ 6140677 w 11218359"/>
                <a:gd name="connsiteY537" fmla="*/ 1657107 h 1657107"/>
                <a:gd name="connsiteX538" fmla="*/ 6152107 w 11218359"/>
                <a:gd name="connsiteY538" fmla="*/ 1657107 h 1657107"/>
                <a:gd name="connsiteX539" fmla="*/ 6163537 w 11218359"/>
                <a:gd name="connsiteY539" fmla="*/ 1657107 h 1657107"/>
                <a:gd name="connsiteX540" fmla="*/ 6175015 w 11218359"/>
                <a:gd name="connsiteY540" fmla="*/ 1657107 h 1657107"/>
                <a:gd name="connsiteX541" fmla="*/ 6186445 w 11218359"/>
                <a:gd name="connsiteY541" fmla="*/ 1657107 h 1657107"/>
                <a:gd name="connsiteX542" fmla="*/ 6197875 w 11218359"/>
                <a:gd name="connsiteY542" fmla="*/ 1657107 h 1657107"/>
                <a:gd name="connsiteX543" fmla="*/ 6209305 w 11218359"/>
                <a:gd name="connsiteY543" fmla="*/ 1657107 h 1657107"/>
                <a:gd name="connsiteX544" fmla="*/ 6220735 w 11218359"/>
                <a:gd name="connsiteY544" fmla="*/ 1657107 h 1657107"/>
                <a:gd name="connsiteX545" fmla="*/ 6232212 w 11218359"/>
                <a:gd name="connsiteY545" fmla="*/ 1657107 h 1657107"/>
                <a:gd name="connsiteX546" fmla="*/ 6243642 w 11218359"/>
                <a:gd name="connsiteY546" fmla="*/ 1657107 h 1657107"/>
                <a:gd name="connsiteX547" fmla="*/ 6255073 w 11218359"/>
                <a:gd name="connsiteY547" fmla="*/ 1657107 h 1657107"/>
                <a:gd name="connsiteX548" fmla="*/ 6266503 w 11218359"/>
                <a:gd name="connsiteY548" fmla="*/ 1657107 h 1657107"/>
                <a:gd name="connsiteX549" fmla="*/ 6277933 w 11218359"/>
                <a:gd name="connsiteY549" fmla="*/ 1657107 h 1657107"/>
                <a:gd name="connsiteX550" fmla="*/ 6289410 w 11218359"/>
                <a:gd name="connsiteY550" fmla="*/ 1657107 h 1657107"/>
                <a:gd name="connsiteX551" fmla="*/ 6300840 w 11218359"/>
                <a:gd name="connsiteY551" fmla="*/ 1657107 h 1657107"/>
                <a:gd name="connsiteX552" fmla="*/ 6312270 w 11218359"/>
                <a:gd name="connsiteY552" fmla="*/ 1657107 h 1657107"/>
                <a:gd name="connsiteX553" fmla="*/ 6323700 w 11218359"/>
                <a:gd name="connsiteY553" fmla="*/ 1657107 h 1657107"/>
                <a:gd name="connsiteX554" fmla="*/ 6335130 w 11218359"/>
                <a:gd name="connsiteY554" fmla="*/ 1657107 h 1657107"/>
                <a:gd name="connsiteX555" fmla="*/ 6346608 w 11218359"/>
                <a:gd name="connsiteY555" fmla="*/ 1657107 h 1657107"/>
                <a:gd name="connsiteX556" fmla="*/ 6358038 w 11218359"/>
                <a:gd name="connsiteY556" fmla="*/ 1657107 h 1657107"/>
                <a:gd name="connsiteX557" fmla="*/ 6369468 w 11218359"/>
                <a:gd name="connsiteY557" fmla="*/ 1657107 h 1657107"/>
                <a:gd name="connsiteX558" fmla="*/ 6380898 w 11218359"/>
                <a:gd name="connsiteY558" fmla="*/ 1657107 h 1657107"/>
                <a:gd name="connsiteX559" fmla="*/ 6392328 w 11218359"/>
                <a:gd name="connsiteY559" fmla="*/ 1657107 h 1657107"/>
                <a:gd name="connsiteX560" fmla="*/ 6403805 w 11218359"/>
                <a:gd name="connsiteY560" fmla="*/ 1657107 h 1657107"/>
                <a:gd name="connsiteX561" fmla="*/ 6415235 w 11218359"/>
                <a:gd name="connsiteY561" fmla="*/ 1657107 h 1657107"/>
                <a:gd name="connsiteX562" fmla="*/ 6426666 w 11218359"/>
                <a:gd name="connsiteY562" fmla="*/ 1657107 h 1657107"/>
                <a:gd name="connsiteX563" fmla="*/ 6438096 w 11218359"/>
                <a:gd name="connsiteY563" fmla="*/ 1657107 h 1657107"/>
                <a:gd name="connsiteX564" fmla="*/ 6449525 w 11218359"/>
                <a:gd name="connsiteY564" fmla="*/ 1657107 h 1657107"/>
                <a:gd name="connsiteX565" fmla="*/ 6461003 w 11218359"/>
                <a:gd name="connsiteY565" fmla="*/ 1657107 h 1657107"/>
                <a:gd name="connsiteX566" fmla="*/ 6472433 w 11218359"/>
                <a:gd name="connsiteY566" fmla="*/ 1657107 h 1657107"/>
                <a:gd name="connsiteX567" fmla="*/ 6483863 w 11218359"/>
                <a:gd name="connsiteY567" fmla="*/ 1657107 h 1657107"/>
                <a:gd name="connsiteX568" fmla="*/ 6495293 w 11218359"/>
                <a:gd name="connsiteY568" fmla="*/ 1657107 h 1657107"/>
                <a:gd name="connsiteX569" fmla="*/ 6506723 w 11218359"/>
                <a:gd name="connsiteY569" fmla="*/ 1657107 h 1657107"/>
                <a:gd name="connsiteX570" fmla="*/ 6518201 w 11218359"/>
                <a:gd name="connsiteY570" fmla="*/ 1657107 h 1657107"/>
                <a:gd name="connsiteX571" fmla="*/ 6529631 w 11218359"/>
                <a:gd name="connsiteY571" fmla="*/ 1657107 h 1657107"/>
                <a:gd name="connsiteX572" fmla="*/ 6541061 w 11218359"/>
                <a:gd name="connsiteY572" fmla="*/ 1657107 h 1657107"/>
                <a:gd name="connsiteX573" fmla="*/ 6552490 w 11218359"/>
                <a:gd name="connsiteY573" fmla="*/ 1657107 h 1657107"/>
                <a:gd name="connsiteX574" fmla="*/ 6563921 w 11218359"/>
                <a:gd name="connsiteY574" fmla="*/ 1657107 h 1657107"/>
                <a:gd name="connsiteX575" fmla="*/ 6575398 w 11218359"/>
                <a:gd name="connsiteY575" fmla="*/ 1657107 h 1657107"/>
                <a:gd name="connsiteX576" fmla="*/ 6586828 w 11218359"/>
                <a:gd name="connsiteY576" fmla="*/ 1657107 h 1657107"/>
                <a:gd name="connsiteX577" fmla="*/ 6598259 w 11218359"/>
                <a:gd name="connsiteY577" fmla="*/ 1657107 h 1657107"/>
                <a:gd name="connsiteX578" fmla="*/ 6609688 w 11218359"/>
                <a:gd name="connsiteY578" fmla="*/ 1657107 h 1657107"/>
                <a:gd name="connsiteX579" fmla="*/ 6621118 w 11218359"/>
                <a:gd name="connsiteY579" fmla="*/ 1657107 h 1657107"/>
                <a:gd name="connsiteX580" fmla="*/ 6632596 w 11218359"/>
                <a:gd name="connsiteY580" fmla="*/ 1657107 h 1657107"/>
                <a:gd name="connsiteX581" fmla="*/ 6644026 w 11218359"/>
                <a:gd name="connsiteY581" fmla="*/ 1657107 h 1657107"/>
                <a:gd name="connsiteX582" fmla="*/ 6655456 w 11218359"/>
                <a:gd name="connsiteY582" fmla="*/ 1657107 h 1657107"/>
                <a:gd name="connsiteX583" fmla="*/ 6666886 w 11218359"/>
                <a:gd name="connsiteY583" fmla="*/ 1657107 h 1657107"/>
                <a:gd name="connsiteX584" fmla="*/ 6678316 w 11218359"/>
                <a:gd name="connsiteY584" fmla="*/ 1657107 h 1657107"/>
                <a:gd name="connsiteX585" fmla="*/ 6689794 w 11218359"/>
                <a:gd name="connsiteY585" fmla="*/ 1657107 h 1657107"/>
                <a:gd name="connsiteX586" fmla="*/ 6701224 w 11218359"/>
                <a:gd name="connsiteY586" fmla="*/ 1657107 h 1657107"/>
                <a:gd name="connsiteX587" fmla="*/ 6712653 w 11218359"/>
                <a:gd name="connsiteY587" fmla="*/ 1657107 h 1657107"/>
                <a:gd name="connsiteX588" fmla="*/ 6724083 w 11218359"/>
                <a:gd name="connsiteY588" fmla="*/ 1657107 h 1657107"/>
                <a:gd name="connsiteX589" fmla="*/ 6735514 w 11218359"/>
                <a:gd name="connsiteY589" fmla="*/ 1657107 h 1657107"/>
                <a:gd name="connsiteX590" fmla="*/ 6746944 w 11218359"/>
                <a:gd name="connsiteY590" fmla="*/ 1657107 h 1657107"/>
                <a:gd name="connsiteX591" fmla="*/ 6758421 w 11218359"/>
                <a:gd name="connsiteY591" fmla="*/ 1657107 h 1657107"/>
                <a:gd name="connsiteX592" fmla="*/ 6769851 w 11218359"/>
                <a:gd name="connsiteY592" fmla="*/ 1657107 h 1657107"/>
                <a:gd name="connsiteX593" fmla="*/ 6781281 w 11218359"/>
                <a:gd name="connsiteY593" fmla="*/ 1657107 h 1657107"/>
                <a:gd name="connsiteX594" fmla="*/ 6792711 w 11218359"/>
                <a:gd name="connsiteY594" fmla="*/ 1657107 h 1657107"/>
                <a:gd name="connsiteX595" fmla="*/ 6804141 w 11218359"/>
                <a:gd name="connsiteY595" fmla="*/ 1657107 h 1657107"/>
                <a:gd name="connsiteX596" fmla="*/ 6815619 w 11218359"/>
                <a:gd name="connsiteY596" fmla="*/ 1657107 h 1657107"/>
                <a:gd name="connsiteX597" fmla="*/ 6827049 w 11218359"/>
                <a:gd name="connsiteY597" fmla="*/ 1657107 h 1657107"/>
                <a:gd name="connsiteX598" fmla="*/ 6838479 w 11218359"/>
                <a:gd name="connsiteY598" fmla="*/ 1657107 h 1657107"/>
                <a:gd name="connsiteX599" fmla="*/ 6849909 w 11218359"/>
                <a:gd name="connsiteY599" fmla="*/ 1657107 h 1657107"/>
                <a:gd name="connsiteX600" fmla="*/ 6861339 w 11218359"/>
                <a:gd name="connsiteY600" fmla="*/ 1657107 h 1657107"/>
                <a:gd name="connsiteX601" fmla="*/ 6872816 w 11218359"/>
                <a:gd name="connsiteY601" fmla="*/ 1657107 h 1657107"/>
                <a:gd name="connsiteX602" fmla="*/ 6884246 w 11218359"/>
                <a:gd name="connsiteY602" fmla="*/ 1657107 h 1657107"/>
                <a:gd name="connsiteX603" fmla="*/ 6895676 w 11218359"/>
                <a:gd name="connsiteY603" fmla="*/ 1657107 h 1657107"/>
                <a:gd name="connsiteX604" fmla="*/ 6907107 w 11218359"/>
                <a:gd name="connsiteY604" fmla="*/ 1657107 h 1657107"/>
                <a:gd name="connsiteX605" fmla="*/ 6918537 w 11218359"/>
                <a:gd name="connsiteY605" fmla="*/ 1657107 h 1657107"/>
                <a:gd name="connsiteX606" fmla="*/ 6930014 w 11218359"/>
                <a:gd name="connsiteY606" fmla="*/ 1657107 h 1657107"/>
                <a:gd name="connsiteX607" fmla="*/ 6941444 w 11218359"/>
                <a:gd name="connsiteY607" fmla="*/ 1657107 h 1657107"/>
                <a:gd name="connsiteX608" fmla="*/ 6952874 w 11218359"/>
                <a:gd name="connsiteY608" fmla="*/ 1657107 h 1657107"/>
                <a:gd name="connsiteX609" fmla="*/ 6964304 w 11218359"/>
                <a:gd name="connsiteY609" fmla="*/ 1655607 h 1657107"/>
                <a:gd name="connsiteX610" fmla="*/ 6975734 w 11218359"/>
                <a:gd name="connsiteY610" fmla="*/ 1657107 h 1657107"/>
                <a:gd name="connsiteX611" fmla="*/ 6987212 w 11218359"/>
                <a:gd name="connsiteY611" fmla="*/ 1657107 h 1657107"/>
                <a:gd name="connsiteX612" fmla="*/ 6998642 w 11218359"/>
                <a:gd name="connsiteY612" fmla="*/ 1657107 h 1657107"/>
                <a:gd name="connsiteX613" fmla="*/ 7010072 w 11218359"/>
                <a:gd name="connsiteY613" fmla="*/ 1657107 h 1657107"/>
                <a:gd name="connsiteX614" fmla="*/ 7021502 w 11218359"/>
                <a:gd name="connsiteY614" fmla="*/ 1657107 h 1657107"/>
                <a:gd name="connsiteX615" fmla="*/ 7032931 w 11218359"/>
                <a:gd name="connsiteY615" fmla="*/ 1657107 h 1657107"/>
                <a:gd name="connsiteX616" fmla="*/ 7044409 w 11218359"/>
                <a:gd name="connsiteY616" fmla="*/ 1657107 h 1657107"/>
                <a:gd name="connsiteX617" fmla="*/ 7055839 w 11218359"/>
                <a:gd name="connsiteY617" fmla="*/ 1657107 h 1657107"/>
                <a:gd name="connsiteX618" fmla="*/ 7067269 w 11218359"/>
                <a:gd name="connsiteY618" fmla="*/ 1657107 h 1657107"/>
                <a:gd name="connsiteX619" fmla="*/ 7078700 w 11218359"/>
                <a:gd name="connsiteY619" fmla="*/ 1657107 h 1657107"/>
                <a:gd name="connsiteX620" fmla="*/ 7090129 w 11218359"/>
                <a:gd name="connsiteY620" fmla="*/ 1657107 h 1657107"/>
                <a:gd name="connsiteX621" fmla="*/ 7101607 w 11218359"/>
                <a:gd name="connsiteY621" fmla="*/ 1657107 h 1657107"/>
                <a:gd name="connsiteX622" fmla="*/ 7113037 w 11218359"/>
                <a:gd name="connsiteY622" fmla="*/ 1657107 h 1657107"/>
                <a:gd name="connsiteX623" fmla="*/ 7124467 w 11218359"/>
                <a:gd name="connsiteY623" fmla="*/ 1657107 h 1657107"/>
                <a:gd name="connsiteX624" fmla="*/ 7135897 w 11218359"/>
                <a:gd name="connsiteY624" fmla="*/ 1657107 h 1657107"/>
                <a:gd name="connsiteX625" fmla="*/ 7147327 w 11218359"/>
                <a:gd name="connsiteY625" fmla="*/ 1657107 h 1657107"/>
                <a:gd name="connsiteX626" fmla="*/ 7158805 w 11218359"/>
                <a:gd name="connsiteY626" fmla="*/ 1657107 h 1657107"/>
                <a:gd name="connsiteX627" fmla="*/ 7170235 w 11218359"/>
                <a:gd name="connsiteY627" fmla="*/ 1657107 h 1657107"/>
                <a:gd name="connsiteX628" fmla="*/ 7181665 w 11218359"/>
                <a:gd name="connsiteY628" fmla="*/ 1657107 h 1657107"/>
                <a:gd name="connsiteX629" fmla="*/ 7193094 w 11218359"/>
                <a:gd name="connsiteY629" fmla="*/ 1657107 h 1657107"/>
                <a:gd name="connsiteX630" fmla="*/ 7204524 w 11218359"/>
                <a:gd name="connsiteY630" fmla="*/ 1657107 h 1657107"/>
                <a:gd name="connsiteX631" fmla="*/ 7216002 w 11218359"/>
                <a:gd name="connsiteY631" fmla="*/ 1657107 h 1657107"/>
                <a:gd name="connsiteX632" fmla="*/ 7227432 w 11218359"/>
                <a:gd name="connsiteY632" fmla="*/ 1657107 h 1657107"/>
                <a:gd name="connsiteX633" fmla="*/ 7238862 w 11218359"/>
                <a:gd name="connsiteY633" fmla="*/ 1657107 h 1657107"/>
                <a:gd name="connsiteX634" fmla="*/ 7250292 w 11218359"/>
                <a:gd name="connsiteY634" fmla="*/ 1657107 h 1657107"/>
                <a:gd name="connsiteX635" fmla="*/ 7261722 w 11218359"/>
                <a:gd name="connsiteY635" fmla="*/ 1657107 h 1657107"/>
                <a:gd name="connsiteX636" fmla="*/ 7273200 w 11218359"/>
                <a:gd name="connsiteY636" fmla="*/ 1657107 h 1657107"/>
                <a:gd name="connsiteX637" fmla="*/ 7284630 w 11218359"/>
                <a:gd name="connsiteY637" fmla="*/ 1657107 h 1657107"/>
                <a:gd name="connsiteX638" fmla="*/ 7296060 w 11218359"/>
                <a:gd name="connsiteY638" fmla="*/ 1657107 h 1657107"/>
                <a:gd name="connsiteX639" fmla="*/ 7307490 w 11218359"/>
                <a:gd name="connsiteY639" fmla="*/ 1657107 h 1657107"/>
                <a:gd name="connsiteX640" fmla="*/ 7318920 w 11218359"/>
                <a:gd name="connsiteY640" fmla="*/ 1657107 h 1657107"/>
                <a:gd name="connsiteX641" fmla="*/ 7330398 w 11218359"/>
                <a:gd name="connsiteY641" fmla="*/ 1657107 h 1657107"/>
                <a:gd name="connsiteX642" fmla="*/ 7341828 w 11218359"/>
                <a:gd name="connsiteY642" fmla="*/ 1657107 h 1657107"/>
                <a:gd name="connsiteX643" fmla="*/ 7353257 w 11218359"/>
                <a:gd name="connsiteY643" fmla="*/ 1657107 h 1657107"/>
                <a:gd name="connsiteX644" fmla="*/ 7364687 w 11218359"/>
                <a:gd name="connsiteY644" fmla="*/ 1657107 h 1657107"/>
                <a:gd name="connsiteX645" fmla="*/ 7376117 w 11218359"/>
                <a:gd name="connsiteY645" fmla="*/ 1657107 h 1657107"/>
                <a:gd name="connsiteX646" fmla="*/ 7387595 w 11218359"/>
                <a:gd name="connsiteY646" fmla="*/ 1657107 h 1657107"/>
                <a:gd name="connsiteX647" fmla="*/ 7399025 w 11218359"/>
                <a:gd name="connsiteY647" fmla="*/ 1657107 h 1657107"/>
                <a:gd name="connsiteX648" fmla="*/ 7410455 w 11218359"/>
                <a:gd name="connsiteY648" fmla="*/ 1657107 h 1657107"/>
                <a:gd name="connsiteX649" fmla="*/ 7421885 w 11218359"/>
                <a:gd name="connsiteY649" fmla="*/ 1657107 h 1657107"/>
                <a:gd name="connsiteX650" fmla="*/ 7433315 w 11218359"/>
                <a:gd name="connsiteY650" fmla="*/ 1657107 h 1657107"/>
                <a:gd name="connsiteX651" fmla="*/ 7444793 w 11218359"/>
                <a:gd name="connsiteY651" fmla="*/ 1657107 h 1657107"/>
                <a:gd name="connsiteX652" fmla="*/ 7456222 w 11218359"/>
                <a:gd name="connsiteY652" fmla="*/ 1657107 h 1657107"/>
                <a:gd name="connsiteX653" fmla="*/ 7467653 w 11218359"/>
                <a:gd name="connsiteY653" fmla="*/ 1657107 h 1657107"/>
                <a:gd name="connsiteX654" fmla="*/ 7479083 w 11218359"/>
                <a:gd name="connsiteY654" fmla="*/ 1657107 h 1657107"/>
                <a:gd name="connsiteX655" fmla="*/ 7490513 w 11218359"/>
                <a:gd name="connsiteY655" fmla="*/ 1657107 h 1657107"/>
                <a:gd name="connsiteX656" fmla="*/ 7501990 w 11218359"/>
                <a:gd name="connsiteY656" fmla="*/ 1657107 h 1657107"/>
                <a:gd name="connsiteX657" fmla="*/ 7513420 w 11218359"/>
                <a:gd name="connsiteY657" fmla="*/ 1657107 h 1657107"/>
                <a:gd name="connsiteX658" fmla="*/ 7524850 w 11218359"/>
                <a:gd name="connsiteY658" fmla="*/ 1657107 h 1657107"/>
                <a:gd name="connsiteX659" fmla="*/ 7536280 w 11218359"/>
                <a:gd name="connsiteY659" fmla="*/ 1657107 h 1657107"/>
                <a:gd name="connsiteX660" fmla="*/ 7547710 w 11218359"/>
                <a:gd name="connsiteY660" fmla="*/ 1657107 h 1657107"/>
                <a:gd name="connsiteX661" fmla="*/ 7559188 w 11218359"/>
                <a:gd name="connsiteY661" fmla="*/ 1657107 h 1657107"/>
                <a:gd name="connsiteX662" fmla="*/ 7570618 w 11218359"/>
                <a:gd name="connsiteY662" fmla="*/ 1657107 h 1657107"/>
                <a:gd name="connsiteX663" fmla="*/ 7582048 w 11218359"/>
                <a:gd name="connsiteY663" fmla="*/ 1657107 h 1657107"/>
                <a:gd name="connsiteX664" fmla="*/ 7593478 w 11218359"/>
                <a:gd name="connsiteY664" fmla="*/ 1657107 h 1657107"/>
                <a:gd name="connsiteX665" fmla="*/ 7604908 w 11218359"/>
                <a:gd name="connsiteY665" fmla="*/ 1657107 h 1657107"/>
                <a:gd name="connsiteX666" fmla="*/ 7616385 w 11218359"/>
                <a:gd name="connsiteY666" fmla="*/ 1657107 h 1657107"/>
                <a:gd name="connsiteX667" fmla="*/ 7627815 w 11218359"/>
                <a:gd name="connsiteY667" fmla="*/ 1657107 h 1657107"/>
                <a:gd name="connsiteX668" fmla="*/ 7639246 w 11218359"/>
                <a:gd name="connsiteY668" fmla="*/ 1657107 h 1657107"/>
                <a:gd name="connsiteX669" fmla="*/ 7650676 w 11218359"/>
                <a:gd name="connsiteY669" fmla="*/ 1657107 h 1657107"/>
                <a:gd name="connsiteX670" fmla="*/ 7662106 w 11218359"/>
                <a:gd name="connsiteY670" fmla="*/ 1657107 h 1657107"/>
                <a:gd name="connsiteX671" fmla="*/ 7673583 w 11218359"/>
                <a:gd name="connsiteY671" fmla="*/ 1657107 h 1657107"/>
                <a:gd name="connsiteX672" fmla="*/ 7685013 w 11218359"/>
                <a:gd name="connsiteY672" fmla="*/ 1657107 h 1657107"/>
                <a:gd name="connsiteX673" fmla="*/ 7696443 w 11218359"/>
                <a:gd name="connsiteY673" fmla="*/ 1657107 h 1657107"/>
                <a:gd name="connsiteX674" fmla="*/ 7707873 w 11218359"/>
                <a:gd name="connsiteY674" fmla="*/ 1657107 h 1657107"/>
                <a:gd name="connsiteX675" fmla="*/ 7719303 w 11218359"/>
                <a:gd name="connsiteY675" fmla="*/ 1657107 h 1657107"/>
                <a:gd name="connsiteX676" fmla="*/ 7730733 w 11218359"/>
                <a:gd name="connsiteY676" fmla="*/ 1657107 h 1657107"/>
                <a:gd name="connsiteX677" fmla="*/ 7742211 w 11218359"/>
                <a:gd name="connsiteY677" fmla="*/ 1657107 h 1657107"/>
                <a:gd name="connsiteX678" fmla="*/ 7753641 w 11218359"/>
                <a:gd name="connsiteY678" fmla="*/ 1657107 h 1657107"/>
                <a:gd name="connsiteX679" fmla="*/ 7765071 w 11218359"/>
                <a:gd name="connsiteY679" fmla="*/ 1657107 h 1657107"/>
                <a:gd name="connsiteX680" fmla="*/ 7776501 w 11218359"/>
                <a:gd name="connsiteY680" fmla="*/ 1657107 h 1657107"/>
                <a:gd name="connsiteX681" fmla="*/ 7787931 w 11218359"/>
                <a:gd name="connsiteY681" fmla="*/ 1657107 h 1657107"/>
                <a:gd name="connsiteX682" fmla="*/ 7799408 w 11218359"/>
                <a:gd name="connsiteY682" fmla="*/ 1657107 h 1657107"/>
                <a:gd name="connsiteX683" fmla="*/ 7810839 w 11218359"/>
                <a:gd name="connsiteY683" fmla="*/ 1657107 h 1657107"/>
                <a:gd name="connsiteX684" fmla="*/ 7822268 w 11218359"/>
                <a:gd name="connsiteY684" fmla="*/ 1657107 h 1657107"/>
                <a:gd name="connsiteX685" fmla="*/ 7833698 w 11218359"/>
                <a:gd name="connsiteY685" fmla="*/ 1657107 h 1657107"/>
                <a:gd name="connsiteX686" fmla="*/ 7845128 w 11218359"/>
                <a:gd name="connsiteY686" fmla="*/ 1657107 h 1657107"/>
                <a:gd name="connsiteX687" fmla="*/ 7856606 w 11218359"/>
                <a:gd name="connsiteY687" fmla="*/ 1657107 h 1657107"/>
                <a:gd name="connsiteX688" fmla="*/ 7868036 w 11218359"/>
                <a:gd name="connsiteY688" fmla="*/ 1657107 h 1657107"/>
                <a:gd name="connsiteX689" fmla="*/ 7879466 w 11218359"/>
                <a:gd name="connsiteY689" fmla="*/ 1657107 h 1657107"/>
                <a:gd name="connsiteX690" fmla="*/ 7890896 w 11218359"/>
                <a:gd name="connsiteY690" fmla="*/ 1657107 h 1657107"/>
                <a:gd name="connsiteX691" fmla="*/ 7902326 w 11218359"/>
                <a:gd name="connsiteY691" fmla="*/ 1657107 h 1657107"/>
                <a:gd name="connsiteX692" fmla="*/ 7913804 w 11218359"/>
                <a:gd name="connsiteY692" fmla="*/ 1657107 h 1657107"/>
                <a:gd name="connsiteX693" fmla="*/ 7925234 w 11218359"/>
                <a:gd name="connsiteY693" fmla="*/ 1657107 h 1657107"/>
                <a:gd name="connsiteX694" fmla="*/ 7936663 w 11218359"/>
                <a:gd name="connsiteY694" fmla="*/ 1657107 h 1657107"/>
                <a:gd name="connsiteX695" fmla="*/ 7948094 w 11218359"/>
                <a:gd name="connsiteY695" fmla="*/ 1657107 h 1657107"/>
                <a:gd name="connsiteX696" fmla="*/ 7959524 w 11218359"/>
                <a:gd name="connsiteY696" fmla="*/ 1657107 h 1657107"/>
                <a:gd name="connsiteX697" fmla="*/ 7971001 w 11218359"/>
                <a:gd name="connsiteY697" fmla="*/ 1657107 h 1657107"/>
                <a:gd name="connsiteX698" fmla="*/ 7982431 w 11218359"/>
                <a:gd name="connsiteY698" fmla="*/ 1657107 h 1657107"/>
                <a:gd name="connsiteX699" fmla="*/ 7993861 w 11218359"/>
                <a:gd name="connsiteY699" fmla="*/ 1657107 h 1657107"/>
                <a:gd name="connsiteX700" fmla="*/ 8005291 w 11218359"/>
                <a:gd name="connsiteY700" fmla="*/ 1657107 h 1657107"/>
                <a:gd name="connsiteX701" fmla="*/ 8016721 w 11218359"/>
                <a:gd name="connsiteY701" fmla="*/ 1657107 h 1657107"/>
                <a:gd name="connsiteX702" fmla="*/ 8028199 w 11218359"/>
                <a:gd name="connsiteY702" fmla="*/ 1657107 h 1657107"/>
                <a:gd name="connsiteX703" fmla="*/ 8039629 w 11218359"/>
                <a:gd name="connsiteY703" fmla="*/ 1657107 h 1657107"/>
                <a:gd name="connsiteX704" fmla="*/ 8051059 w 11218359"/>
                <a:gd name="connsiteY704" fmla="*/ 1657107 h 1657107"/>
                <a:gd name="connsiteX705" fmla="*/ 8062489 w 11218359"/>
                <a:gd name="connsiteY705" fmla="*/ 1657107 h 1657107"/>
                <a:gd name="connsiteX706" fmla="*/ 8073919 w 11218359"/>
                <a:gd name="connsiteY706" fmla="*/ 1657107 h 1657107"/>
                <a:gd name="connsiteX707" fmla="*/ 8085396 w 11218359"/>
                <a:gd name="connsiteY707" fmla="*/ 1657107 h 1657107"/>
                <a:gd name="connsiteX708" fmla="*/ 8096826 w 11218359"/>
                <a:gd name="connsiteY708" fmla="*/ 1657107 h 1657107"/>
                <a:gd name="connsiteX709" fmla="*/ 8108256 w 11218359"/>
                <a:gd name="connsiteY709" fmla="*/ 1657107 h 1657107"/>
                <a:gd name="connsiteX710" fmla="*/ 8119687 w 11218359"/>
                <a:gd name="connsiteY710" fmla="*/ 1657107 h 1657107"/>
                <a:gd name="connsiteX711" fmla="*/ 8131117 w 11218359"/>
                <a:gd name="connsiteY711" fmla="*/ 1657107 h 1657107"/>
                <a:gd name="connsiteX712" fmla="*/ 8142594 w 11218359"/>
                <a:gd name="connsiteY712" fmla="*/ 1657107 h 1657107"/>
                <a:gd name="connsiteX713" fmla="*/ 8154024 w 11218359"/>
                <a:gd name="connsiteY713" fmla="*/ 1657107 h 1657107"/>
                <a:gd name="connsiteX714" fmla="*/ 8165454 w 11218359"/>
                <a:gd name="connsiteY714" fmla="*/ 1657107 h 1657107"/>
                <a:gd name="connsiteX715" fmla="*/ 8176884 w 11218359"/>
                <a:gd name="connsiteY715" fmla="*/ 1657107 h 1657107"/>
                <a:gd name="connsiteX716" fmla="*/ 8188314 w 11218359"/>
                <a:gd name="connsiteY716" fmla="*/ 1657107 h 1657107"/>
                <a:gd name="connsiteX717" fmla="*/ 8199792 w 11218359"/>
                <a:gd name="connsiteY717" fmla="*/ 1657107 h 1657107"/>
                <a:gd name="connsiteX718" fmla="*/ 8211222 w 11218359"/>
                <a:gd name="connsiteY718" fmla="*/ 1657107 h 1657107"/>
                <a:gd name="connsiteX719" fmla="*/ 8222652 w 11218359"/>
                <a:gd name="connsiteY719" fmla="*/ 1657107 h 1657107"/>
                <a:gd name="connsiteX720" fmla="*/ 8234082 w 11218359"/>
                <a:gd name="connsiteY720" fmla="*/ 1657107 h 1657107"/>
                <a:gd name="connsiteX721" fmla="*/ 8245512 w 11218359"/>
                <a:gd name="connsiteY721" fmla="*/ 1657107 h 1657107"/>
                <a:gd name="connsiteX722" fmla="*/ 8256989 w 11218359"/>
                <a:gd name="connsiteY722" fmla="*/ 1657107 h 1657107"/>
                <a:gd name="connsiteX723" fmla="*/ 8268419 w 11218359"/>
                <a:gd name="connsiteY723" fmla="*/ 1657107 h 1657107"/>
                <a:gd name="connsiteX724" fmla="*/ 8279850 w 11218359"/>
                <a:gd name="connsiteY724" fmla="*/ 1657107 h 1657107"/>
                <a:gd name="connsiteX725" fmla="*/ 8291280 w 11218359"/>
                <a:gd name="connsiteY725" fmla="*/ 1657107 h 1657107"/>
                <a:gd name="connsiteX726" fmla="*/ 8302709 w 11218359"/>
                <a:gd name="connsiteY726" fmla="*/ 1657107 h 1657107"/>
                <a:gd name="connsiteX727" fmla="*/ 8314187 w 11218359"/>
                <a:gd name="connsiteY727" fmla="*/ 1657107 h 1657107"/>
                <a:gd name="connsiteX728" fmla="*/ 8325617 w 11218359"/>
                <a:gd name="connsiteY728" fmla="*/ 1657107 h 1657107"/>
                <a:gd name="connsiteX729" fmla="*/ 8337047 w 11218359"/>
                <a:gd name="connsiteY729" fmla="*/ 1657107 h 1657107"/>
                <a:gd name="connsiteX730" fmla="*/ 8348477 w 11218359"/>
                <a:gd name="connsiteY730" fmla="*/ 1657107 h 1657107"/>
                <a:gd name="connsiteX731" fmla="*/ 8359907 w 11218359"/>
                <a:gd name="connsiteY731" fmla="*/ 1657107 h 1657107"/>
                <a:gd name="connsiteX732" fmla="*/ 8371385 w 11218359"/>
                <a:gd name="connsiteY732" fmla="*/ 1657107 h 1657107"/>
                <a:gd name="connsiteX733" fmla="*/ 8382815 w 11218359"/>
                <a:gd name="connsiteY733" fmla="*/ 1657107 h 1657107"/>
                <a:gd name="connsiteX734" fmla="*/ 8394245 w 11218359"/>
                <a:gd name="connsiteY734" fmla="*/ 1657107 h 1657107"/>
                <a:gd name="connsiteX735" fmla="*/ 8405674 w 11218359"/>
                <a:gd name="connsiteY735" fmla="*/ 1657107 h 1657107"/>
                <a:gd name="connsiteX736" fmla="*/ 8417104 w 11218359"/>
                <a:gd name="connsiteY736" fmla="*/ 1657107 h 1657107"/>
                <a:gd name="connsiteX737" fmla="*/ 8428582 w 11218359"/>
                <a:gd name="connsiteY737" fmla="*/ 1657107 h 1657107"/>
                <a:gd name="connsiteX738" fmla="*/ 8440012 w 11218359"/>
                <a:gd name="connsiteY738" fmla="*/ 1657107 h 1657107"/>
                <a:gd name="connsiteX739" fmla="*/ 8451442 w 11218359"/>
                <a:gd name="connsiteY739" fmla="*/ 1657107 h 1657107"/>
                <a:gd name="connsiteX740" fmla="*/ 8462872 w 11218359"/>
                <a:gd name="connsiteY740" fmla="*/ 1657107 h 1657107"/>
                <a:gd name="connsiteX741" fmla="*/ 8474302 w 11218359"/>
                <a:gd name="connsiteY741" fmla="*/ 1657107 h 1657107"/>
                <a:gd name="connsiteX742" fmla="*/ 8485780 w 11218359"/>
                <a:gd name="connsiteY742" fmla="*/ 1657107 h 1657107"/>
                <a:gd name="connsiteX743" fmla="*/ 8497210 w 11218359"/>
                <a:gd name="connsiteY743" fmla="*/ 1657107 h 1657107"/>
                <a:gd name="connsiteX744" fmla="*/ 8508640 w 11218359"/>
                <a:gd name="connsiteY744" fmla="*/ 1657107 h 1657107"/>
                <a:gd name="connsiteX745" fmla="*/ 8520069 w 11218359"/>
                <a:gd name="connsiteY745" fmla="*/ 1657107 h 1657107"/>
                <a:gd name="connsiteX746" fmla="*/ 8531500 w 11218359"/>
                <a:gd name="connsiteY746" fmla="*/ 1657107 h 1657107"/>
                <a:gd name="connsiteX747" fmla="*/ 8542977 w 11218359"/>
                <a:gd name="connsiteY747" fmla="*/ 1657107 h 1657107"/>
                <a:gd name="connsiteX748" fmla="*/ 8554407 w 11218359"/>
                <a:gd name="connsiteY748" fmla="*/ 1657107 h 1657107"/>
                <a:gd name="connsiteX749" fmla="*/ 8565837 w 11218359"/>
                <a:gd name="connsiteY749" fmla="*/ 1657107 h 1657107"/>
                <a:gd name="connsiteX750" fmla="*/ 8577267 w 11218359"/>
                <a:gd name="connsiteY750" fmla="*/ 1657107 h 1657107"/>
                <a:gd name="connsiteX751" fmla="*/ 8588697 w 11218359"/>
                <a:gd name="connsiteY751" fmla="*/ 1657107 h 1657107"/>
                <a:gd name="connsiteX752" fmla="*/ 8600175 w 11218359"/>
                <a:gd name="connsiteY752" fmla="*/ 1657107 h 1657107"/>
                <a:gd name="connsiteX753" fmla="*/ 8611605 w 11218359"/>
                <a:gd name="connsiteY753" fmla="*/ 1657107 h 1657107"/>
                <a:gd name="connsiteX754" fmla="*/ 8623035 w 11218359"/>
                <a:gd name="connsiteY754" fmla="*/ 1657107 h 1657107"/>
                <a:gd name="connsiteX755" fmla="*/ 8634465 w 11218359"/>
                <a:gd name="connsiteY755" fmla="*/ 1657107 h 1657107"/>
                <a:gd name="connsiteX756" fmla="*/ 8645895 w 11218359"/>
                <a:gd name="connsiteY756" fmla="*/ 1657107 h 1657107"/>
                <a:gd name="connsiteX757" fmla="*/ 8657373 w 11218359"/>
                <a:gd name="connsiteY757" fmla="*/ 1657107 h 1657107"/>
                <a:gd name="connsiteX758" fmla="*/ 8668802 w 11218359"/>
                <a:gd name="connsiteY758" fmla="*/ 1657107 h 1657107"/>
                <a:gd name="connsiteX759" fmla="*/ 8680232 w 11218359"/>
                <a:gd name="connsiteY759" fmla="*/ 1657107 h 1657107"/>
                <a:gd name="connsiteX760" fmla="*/ 8691662 w 11218359"/>
                <a:gd name="connsiteY760" fmla="*/ 1657107 h 1657107"/>
                <a:gd name="connsiteX761" fmla="*/ 8703093 w 11218359"/>
                <a:gd name="connsiteY761" fmla="*/ 1657107 h 1657107"/>
                <a:gd name="connsiteX762" fmla="*/ 8714570 w 11218359"/>
                <a:gd name="connsiteY762" fmla="*/ 1657107 h 1657107"/>
                <a:gd name="connsiteX763" fmla="*/ 8726000 w 11218359"/>
                <a:gd name="connsiteY763" fmla="*/ 1657107 h 1657107"/>
                <a:gd name="connsiteX764" fmla="*/ 8737430 w 11218359"/>
                <a:gd name="connsiteY764" fmla="*/ 1657107 h 1657107"/>
                <a:gd name="connsiteX765" fmla="*/ 8748860 w 11218359"/>
                <a:gd name="connsiteY765" fmla="*/ 1657107 h 1657107"/>
                <a:gd name="connsiteX766" fmla="*/ 8760290 w 11218359"/>
                <a:gd name="connsiteY766" fmla="*/ 1657107 h 1657107"/>
                <a:gd name="connsiteX767" fmla="*/ 8771768 w 11218359"/>
                <a:gd name="connsiteY767" fmla="*/ 1657107 h 1657107"/>
                <a:gd name="connsiteX768" fmla="*/ 8783198 w 11218359"/>
                <a:gd name="connsiteY768" fmla="*/ 1657107 h 1657107"/>
                <a:gd name="connsiteX769" fmla="*/ 8794628 w 11218359"/>
                <a:gd name="connsiteY769" fmla="*/ 1657107 h 1657107"/>
                <a:gd name="connsiteX770" fmla="*/ 8806058 w 11218359"/>
                <a:gd name="connsiteY770" fmla="*/ 1657107 h 1657107"/>
                <a:gd name="connsiteX771" fmla="*/ 8817488 w 11218359"/>
                <a:gd name="connsiteY771" fmla="*/ 1657107 h 1657107"/>
                <a:gd name="connsiteX772" fmla="*/ 8828918 w 11218359"/>
                <a:gd name="connsiteY772" fmla="*/ 1657107 h 1657107"/>
                <a:gd name="connsiteX773" fmla="*/ 8840395 w 11218359"/>
                <a:gd name="connsiteY773" fmla="*/ 1657107 h 1657107"/>
                <a:gd name="connsiteX774" fmla="*/ 8851825 w 11218359"/>
                <a:gd name="connsiteY774" fmla="*/ 1657107 h 1657107"/>
                <a:gd name="connsiteX775" fmla="*/ 8863256 w 11218359"/>
                <a:gd name="connsiteY775" fmla="*/ 1657107 h 1657107"/>
                <a:gd name="connsiteX776" fmla="*/ 8874686 w 11218359"/>
                <a:gd name="connsiteY776" fmla="*/ 1657107 h 1657107"/>
                <a:gd name="connsiteX777" fmla="*/ 8886115 w 11218359"/>
                <a:gd name="connsiteY777" fmla="*/ 1657107 h 1657107"/>
                <a:gd name="connsiteX778" fmla="*/ 8897593 w 11218359"/>
                <a:gd name="connsiteY778" fmla="*/ 1657107 h 1657107"/>
                <a:gd name="connsiteX779" fmla="*/ 8909022 w 11218359"/>
                <a:gd name="connsiteY779" fmla="*/ 1657107 h 1657107"/>
                <a:gd name="connsiteX780" fmla="*/ 8920453 w 11218359"/>
                <a:gd name="connsiteY780" fmla="*/ 1657107 h 1657107"/>
                <a:gd name="connsiteX781" fmla="*/ 8931883 w 11218359"/>
                <a:gd name="connsiteY781" fmla="*/ 1657107 h 1657107"/>
                <a:gd name="connsiteX782" fmla="*/ 8943313 w 11218359"/>
                <a:gd name="connsiteY782" fmla="*/ 1657107 h 1657107"/>
                <a:gd name="connsiteX783" fmla="*/ 8954791 w 11218359"/>
                <a:gd name="connsiteY783" fmla="*/ 1657107 h 1657107"/>
                <a:gd name="connsiteX784" fmla="*/ 8966220 w 11218359"/>
                <a:gd name="connsiteY784" fmla="*/ 1657107 h 1657107"/>
                <a:gd name="connsiteX785" fmla="*/ 8977651 w 11218359"/>
                <a:gd name="connsiteY785" fmla="*/ 1657107 h 1657107"/>
                <a:gd name="connsiteX786" fmla="*/ 8989080 w 11218359"/>
                <a:gd name="connsiteY786" fmla="*/ 1657107 h 1657107"/>
                <a:gd name="connsiteX787" fmla="*/ 9000511 w 11218359"/>
                <a:gd name="connsiteY787" fmla="*/ 1657107 h 1657107"/>
                <a:gd name="connsiteX788" fmla="*/ 9011988 w 11218359"/>
                <a:gd name="connsiteY788" fmla="*/ 1657107 h 1657107"/>
                <a:gd name="connsiteX789" fmla="*/ 9023418 w 11218359"/>
                <a:gd name="connsiteY789" fmla="*/ 1657107 h 1657107"/>
                <a:gd name="connsiteX790" fmla="*/ 9034849 w 11218359"/>
                <a:gd name="connsiteY790" fmla="*/ 1657107 h 1657107"/>
                <a:gd name="connsiteX791" fmla="*/ 9046278 w 11218359"/>
                <a:gd name="connsiteY791" fmla="*/ 1657107 h 1657107"/>
                <a:gd name="connsiteX792" fmla="*/ 9057709 w 11218359"/>
                <a:gd name="connsiteY792" fmla="*/ 1657107 h 1657107"/>
                <a:gd name="connsiteX793" fmla="*/ 9069186 w 11218359"/>
                <a:gd name="connsiteY793" fmla="*/ 1657107 h 1657107"/>
                <a:gd name="connsiteX794" fmla="*/ 9080615 w 11218359"/>
                <a:gd name="connsiteY794" fmla="*/ 1657107 h 1657107"/>
                <a:gd name="connsiteX795" fmla="*/ 9092046 w 11218359"/>
                <a:gd name="connsiteY795" fmla="*/ 1657107 h 1657107"/>
                <a:gd name="connsiteX796" fmla="*/ 9103476 w 11218359"/>
                <a:gd name="connsiteY796" fmla="*/ 1657107 h 1657107"/>
                <a:gd name="connsiteX797" fmla="*/ 9114906 w 11218359"/>
                <a:gd name="connsiteY797" fmla="*/ 1657107 h 1657107"/>
                <a:gd name="connsiteX798" fmla="*/ 9126384 w 11218359"/>
                <a:gd name="connsiteY798" fmla="*/ 1657107 h 1657107"/>
                <a:gd name="connsiteX799" fmla="*/ 9137813 w 11218359"/>
                <a:gd name="connsiteY799" fmla="*/ 1657107 h 1657107"/>
                <a:gd name="connsiteX800" fmla="*/ 9149244 w 11218359"/>
                <a:gd name="connsiteY800" fmla="*/ 1657107 h 1657107"/>
                <a:gd name="connsiteX801" fmla="*/ 9160673 w 11218359"/>
                <a:gd name="connsiteY801" fmla="*/ 1657107 h 1657107"/>
                <a:gd name="connsiteX802" fmla="*/ 9172104 w 11218359"/>
                <a:gd name="connsiteY802" fmla="*/ 1657107 h 1657107"/>
                <a:gd name="connsiteX803" fmla="*/ 9183581 w 11218359"/>
                <a:gd name="connsiteY803" fmla="*/ 1657107 h 1657107"/>
                <a:gd name="connsiteX804" fmla="*/ 9195011 w 11218359"/>
                <a:gd name="connsiteY804" fmla="*/ 1657107 h 1657107"/>
                <a:gd name="connsiteX805" fmla="*/ 9206442 w 11218359"/>
                <a:gd name="connsiteY805" fmla="*/ 1657107 h 1657107"/>
                <a:gd name="connsiteX806" fmla="*/ 9217871 w 11218359"/>
                <a:gd name="connsiteY806" fmla="*/ 1657107 h 1657107"/>
                <a:gd name="connsiteX807" fmla="*/ 9229301 w 11218359"/>
                <a:gd name="connsiteY807" fmla="*/ 1657107 h 1657107"/>
                <a:gd name="connsiteX808" fmla="*/ 9240779 w 11218359"/>
                <a:gd name="connsiteY808" fmla="*/ 1657107 h 1657107"/>
                <a:gd name="connsiteX809" fmla="*/ 9252209 w 11218359"/>
                <a:gd name="connsiteY809" fmla="*/ 1657107 h 1657107"/>
                <a:gd name="connsiteX810" fmla="*/ 9263639 w 11218359"/>
                <a:gd name="connsiteY810" fmla="*/ 1657107 h 1657107"/>
                <a:gd name="connsiteX811" fmla="*/ 9275069 w 11218359"/>
                <a:gd name="connsiteY811" fmla="*/ 1657107 h 1657107"/>
                <a:gd name="connsiteX812" fmla="*/ 9286498 w 11218359"/>
                <a:gd name="connsiteY812" fmla="*/ 1657107 h 1657107"/>
                <a:gd name="connsiteX813" fmla="*/ 9297977 w 11218359"/>
                <a:gd name="connsiteY813" fmla="*/ 1657107 h 1657107"/>
                <a:gd name="connsiteX814" fmla="*/ 9309406 w 11218359"/>
                <a:gd name="connsiteY814" fmla="*/ 1657107 h 1657107"/>
                <a:gd name="connsiteX815" fmla="*/ 9320837 w 11218359"/>
                <a:gd name="connsiteY815" fmla="*/ 1657107 h 1657107"/>
                <a:gd name="connsiteX816" fmla="*/ 9332266 w 11218359"/>
                <a:gd name="connsiteY816" fmla="*/ 1657107 h 1657107"/>
                <a:gd name="connsiteX817" fmla="*/ 9343696 w 11218359"/>
                <a:gd name="connsiteY817" fmla="*/ 1657107 h 1657107"/>
                <a:gd name="connsiteX818" fmla="*/ 9355174 w 11218359"/>
                <a:gd name="connsiteY818" fmla="*/ 1657107 h 1657107"/>
                <a:gd name="connsiteX819" fmla="*/ 9366604 w 11218359"/>
                <a:gd name="connsiteY819" fmla="*/ 1657107 h 1657107"/>
                <a:gd name="connsiteX820" fmla="*/ 9378035 w 11218359"/>
                <a:gd name="connsiteY820" fmla="*/ 1657107 h 1657107"/>
                <a:gd name="connsiteX821" fmla="*/ 9389464 w 11218359"/>
                <a:gd name="connsiteY821" fmla="*/ 1657107 h 1657107"/>
                <a:gd name="connsiteX822" fmla="*/ 9400894 w 11218359"/>
                <a:gd name="connsiteY822" fmla="*/ 1657107 h 1657107"/>
                <a:gd name="connsiteX823" fmla="*/ 9412372 w 11218359"/>
                <a:gd name="connsiteY823" fmla="*/ 1657107 h 1657107"/>
                <a:gd name="connsiteX824" fmla="*/ 9423802 w 11218359"/>
                <a:gd name="connsiteY824" fmla="*/ 1657107 h 1657107"/>
                <a:gd name="connsiteX825" fmla="*/ 9435232 w 11218359"/>
                <a:gd name="connsiteY825" fmla="*/ 1657107 h 1657107"/>
                <a:gd name="connsiteX826" fmla="*/ 9446662 w 11218359"/>
                <a:gd name="connsiteY826" fmla="*/ 1657107 h 1657107"/>
                <a:gd name="connsiteX827" fmla="*/ 9458091 w 11218359"/>
                <a:gd name="connsiteY827" fmla="*/ 1657107 h 1657107"/>
                <a:gd name="connsiteX828" fmla="*/ 9469570 w 11218359"/>
                <a:gd name="connsiteY828" fmla="*/ 1657107 h 1657107"/>
                <a:gd name="connsiteX829" fmla="*/ 9480999 w 11218359"/>
                <a:gd name="connsiteY829" fmla="*/ 1657107 h 1657107"/>
                <a:gd name="connsiteX830" fmla="*/ 9492429 w 11218359"/>
                <a:gd name="connsiteY830" fmla="*/ 1657107 h 1657107"/>
                <a:gd name="connsiteX831" fmla="*/ 9503859 w 11218359"/>
                <a:gd name="connsiteY831" fmla="*/ 1657107 h 1657107"/>
                <a:gd name="connsiteX832" fmla="*/ 9515289 w 11218359"/>
                <a:gd name="connsiteY832" fmla="*/ 1657107 h 1657107"/>
                <a:gd name="connsiteX833" fmla="*/ 9526767 w 11218359"/>
                <a:gd name="connsiteY833" fmla="*/ 1657107 h 1657107"/>
                <a:gd name="connsiteX834" fmla="*/ 9538197 w 11218359"/>
                <a:gd name="connsiteY834" fmla="*/ 1657107 h 1657107"/>
                <a:gd name="connsiteX835" fmla="*/ 9549626 w 11218359"/>
                <a:gd name="connsiteY835" fmla="*/ 1657107 h 1657107"/>
                <a:gd name="connsiteX836" fmla="*/ 9561057 w 11218359"/>
                <a:gd name="connsiteY836" fmla="*/ 1657107 h 1657107"/>
                <a:gd name="connsiteX837" fmla="*/ 9572487 w 11218359"/>
                <a:gd name="connsiteY837" fmla="*/ 1657107 h 1657107"/>
                <a:gd name="connsiteX838" fmla="*/ 9583965 w 11218359"/>
                <a:gd name="connsiteY838" fmla="*/ 1657107 h 1657107"/>
                <a:gd name="connsiteX839" fmla="*/ 9595395 w 11218359"/>
                <a:gd name="connsiteY839" fmla="*/ 1657107 h 1657107"/>
                <a:gd name="connsiteX840" fmla="*/ 9606824 w 11218359"/>
                <a:gd name="connsiteY840" fmla="*/ 1657107 h 1657107"/>
                <a:gd name="connsiteX841" fmla="*/ 9618255 w 11218359"/>
                <a:gd name="connsiteY841" fmla="*/ 1657107 h 1657107"/>
                <a:gd name="connsiteX842" fmla="*/ 9629684 w 11218359"/>
                <a:gd name="connsiteY842" fmla="*/ 1657107 h 1657107"/>
                <a:gd name="connsiteX843" fmla="*/ 9641163 w 11218359"/>
                <a:gd name="connsiteY843" fmla="*/ 1657107 h 1657107"/>
                <a:gd name="connsiteX844" fmla="*/ 9652592 w 11218359"/>
                <a:gd name="connsiteY844" fmla="*/ 1657107 h 1657107"/>
                <a:gd name="connsiteX845" fmla="*/ 9664022 w 11218359"/>
                <a:gd name="connsiteY845" fmla="*/ 1657107 h 1657107"/>
                <a:gd name="connsiteX846" fmla="*/ 9675452 w 11218359"/>
                <a:gd name="connsiteY846" fmla="*/ 1657107 h 1657107"/>
                <a:gd name="connsiteX847" fmla="*/ 9686882 w 11218359"/>
                <a:gd name="connsiteY847" fmla="*/ 1657107 h 1657107"/>
                <a:gd name="connsiteX848" fmla="*/ 9698360 w 11218359"/>
                <a:gd name="connsiteY848" fmla="*/ 1657107 h 1657107"/>
                <a:gd name="connsiteX849" fmla="*/ 9709790 w 11218359"/>
                <a:gd name="connsiteY849" fmla="*/ 1657107 h 1657107"/>
                <a:gd name="connsiteX850" fmla="*/ 9721219 w 11218359"/>
                <a:gd name="connsiteY850" fmla="*/ 1657107 h 1657107"/>
                <a:gd name="connsiteX851" fmla="*/ 9732650 w 11218359"/>
                <a:gd name="connsiteY851" fmla="*/ 1657107 h 1657107"/>
                <a:gd name="connsiteX852" fmla="*/ 9744080 w 11218359"/>
                <a:gd name="connsiteY852" fmla="*/ 1657107 h 1657107"/>
                <a:gd name="connsiteX853" fmla="*/ 9755557 w 11218359"/>
                <a:gd name="connsiteY853" fmla="*/ 1657107 h 1657107"/>
                <a:gd name="connsiteX854" fmla="*/ 9766988 w 11218359"/>
                <a:gd name="connsiteY854" fmla="*/ 1657107 h 1657107"/>
                <a:gd name="connsiteX855" fmla="*/ 9778417 w 11218359"/>
                <a:gd name="connsiteY855" fmla="*/ 1657107 h 1657107"/>
                <a:gd name="connsiteX856" fmla="*/ 9789848 w 11218359"/>
                <a:gd name="connsiteY856" fmla="*/ 1657107 h 1657107"/>
                <a:gd name="connsiteX857" fmla="*/ 9801277 w 11218359"/>
                <a:gd name="connsiteY857" fmla="*/ 1657107 h 1657107"/>
                <a:gd name="connsiteX858" fmla="*/ 9812755 w 11218359"/>
                <a:gd name="connsiteY858" fmla="*/ 1657107 h 1657107"/>
                <a:gd name="connsiteX859" fmla="*/ 9824185 w 11218359"/>
                <a:gd name="connsiteY859" fmla="*/ 1657107 h 1657107"/>
                <a:gd name="connsiteX860" fmla="*/ 9835615 w 11218359"/>
                <a:gd name="connsiteY860" fmla="*/ 1657107 h 1657107"/>
                <a:gd name="connsiteX861" fmla="*/ 9847045 w 11218359"/>
                <a:gd name="connsiteY861" fmla="*/ 1657107 h 1657107"/>
                <a:gd name="connsiteX862" fmla="*/ 9858475 w 11218359"/>
                <a:gd name="connsiteY862" fmla="*/ 1657107 h 1657107"/>
                <a:gd name="connsiteX863" fmla="*/ 9869952 w 11218359"/>
                <a:gd name="connsiteY863" fmla="*/ 1657107 h 1657107"/>
                <a:gd name="connsiteX864" fmla="*/ 9881383 w 11218359"/>
                <a:gd name="connsiteY864" fmla="*/ 1657107 h 1657107"/>
                <a:gd name="connsiteX865" fmla="*/ 9892812 w 11218359"/>
                <a:gd name="connsiteY865" fmla="*/ 1657107 h 1657107"/>
                <a:gd name="connsiteX866" fmla="*/ 9904243 w 11218359"/>
                <a:gd name="connsiteY866" fmla="*/ 1657107 h 1657107"/>
                <a:gd name="connsiteX867" fmla="*/ 9915673 w 11218359"/>
                <a:gd name="connsiteY867" fmla="*/ 1657107 h 1657107"/>
                <a:gd name="connsiteX868" fmla="*/ 9927102 w 11218359"/>
                <a:gd name="connsiteY868" fmla="*/ 1657107 h 1657107"/>
                <a:gd name="connsiteX869" fmla="*/ 9938581 w 11218359"/>
                <a:gd name="connsiteY869" fmla="*/ 1657107 h 1657107"/>
                <a:gd name="connsiteX870" fmla="*/ 9950010 w 11218359"/>
                <a:gd name="connsiteY870" fmla="*/ 1657107 h 1657107"/>
                <a:gd name="connsiteX871" fmla="*/ 9961441 w 11218359"/>
                <a:gd name="connsiteY871" fmla="*/ 1657107 h 1657107"/>
                <a:gd name="connsiteX872" fmla="*/ 9972870 w 11218359"/>
                <a:gd name="connsiteY872" fmla="*/ 1657107 h 1657107"/>
                <a:gd name="connsiteX873" fmla="*/ 9984300 w 11218359"/>
                <a:gd name="connsiteY873" fmla="*/ 1657107 h 1657107"/>
                <a:gd name="connsiteX874" fmla="*/ 9995778 w 11218359"/>
                <a:gd name="connsiteY874" fmla="*/ 1657107 h 1657107"/>
                <a:gd name="connsiteX875" fmla="*/ 10007208 w 11218359"/>
                <a:gd name="connsiteY875" fmla="*/ 1657107 h 1657107"/>
                <a:gd name="connsiteX876" fmla="*/ 10018638 w 11218359"/>
                <a:gd name="connsiteY876" fmla="*/ 1657107 h 1657107"/>
                <a:gd name="connsiteX877" fmla="*/ 10030068 w 11218359"/>
                <a:gd name="connsiteY877" fmla="*/ 1657107 h 1657107"/>
                <a:gd name="connsiteX878" fmla="*/ 10041498 w 11218359"/>
                <a:gd name="connsiteY878" fmla="*/ 1657107 h 1657107"/>
                <a:gd name="connsiteX879" fmla="*/ 10052976 w 11218359"/>
                <a:gd name="connsiteY879" fmla="*/ 1657107 h 1657107"/>
                <a:gd name="connsiteX880" fmla="*/ 10064405 w 11218359"/>
                <a:gd name="connsiteY880" fmla="*/ 1657107 h 1657107"/>
                <a:gd name="connsiteX881" fmla="*/ 10075835 w 11218359"/>
                <a:gd name="connsiteY881" fmla="*/ 1657107 h 1657107"/>
                <a:gd name="connsiteX882" fmla="*/ 10087266 w 11218359"/>
                <a:gd name="connsiteY882" fmla="*/ 1657107 h 1657107"/>
                <a:gd name="connsiteX883" fmla="*/ 10098695 w 11218359"/>
                <a:gd name="connsiteY883" fmla="*/ 1657107 h 1657107"/>
                <a:gd name="connsiteX884" fmla="*/ 10110174 w 11218359"/>
                <a:gd name="connsiteY884" fmla="*/ 1657107 h 1657107"/>
                <a:gd name="connsiteX885" fmla="*/ 10121603 w 11218359"/>
                <a:gd name="connsiteY885" fmla="*/ 1657107 h 1657107"/>
                <a:gd name="connsiteX886" fmla="*/ 10133033 w 11218359"/>
                <a:gd name="connsiteY886" fmla="*/ 1657107 h 1657107"/>
                <a:gd name="connsiteX887" fmla="*/ 10144463 w 11218359"/>
                <a:gd name="connsiteY887" fmla="*/ 1657107 h 1657107"/>
                <a:gd name="connsiteX888" fmla="*/ 10155893 w 11218359"/>
                <a:gd name="connsiteY888" fmla="*/ 1657107 h 1657107"/>
                <a:gd name="connsiteX889" fmla="*/ 10167371 w 11218359"/>
                <a:gd name="connsiteY889" fmla="*/ 1657107 h 1657107"/>
                <a:gd name="connsiteX890" fmla="*/ 10178801 w 11218359"/>
                <a:gd name="connsiteY890" fmla="*/ 1657107 h 1657107"/>
                <a:gd name="connsiteX891" fmla="*/ 10190230 w 11218359"/>
                <a:gd name="connsiteY891" fmla="*/ 1657107 h 1657107"/>
                <a:gd name="connsiteX892" fmla="*/ 10201661 w 11218359"/>
                <a:gd name="connsiteY892" fmla="*/ 1657107 h 1657107"/>
                <a:gd name="connsiteX893" fmla="*/ 10213091 w 11218359"/>
                <a:gd name="connsiteY893" fmla="*/ 1657107 h 1657107"/>
                <a:gd name="connsiteX894" fmla="*/ 10224569 w 11218359"/>
                <a:gd name="connsiteY894" fmla="*/ 1657107 h 1657107"/>
                <a:gd name="connsiteX895" fmla="*/ 10235998 w 11218359"/>
                <a:gd name="connsiteY895" fmla="*/ 1657107 h 1657107"/>
                <a:gd name="connsiteX896" fmla="*/ 10247428 w 11218359"/>
                <a:gd name="connsiteY896" fmla="*/ 1657107 h 1657107"/>
                <a:gd name="connsiteX897" fmla="*/ 10258859 w 11218359"/>
                <a:gd name="connsiteY897" fmla="*/ 1657107 h 1657107"/>
                <a:gd name="connsiteX898" fmla="*/ 10270288 w 11218359"/>
                <a:gd name="connsiteY898" fmla="*/ 1657107 h 1657107"/>
                <a:gd name="connsiteX899" fmla="*/ 10281767 w 11218359"/>
                <a:gd name="connsiteY899" fmla="*/ 1657107 h 1657107"/>
                <a:gd name="connsiteX900" fmla="*/ 10293196 w 11218359"/>
                <a:gd name="connsiteY900" fmla="*/ 1657107 h 1657107"/>
                <a:gd name="connsiteX901" fmla="*/ 10304626 w 11218359"/>
                <a:gd name="connsiteY901" fmla="*/ 1657107 h 1657107"/>
                <a:gd name="connsiteX902" fmla="*/ 10316056 w 11218359"/>
                <a:gd name="connsiteY902" fmla="*/ 1657107 h 1657107"/>
                <a:gd name="connsiteX903" fmla="*/ 10327486 w 11218359"/>
                <a:gd name="connsiteY903" fmla="*/ 1657107 h 1657107"/>
                <a:gd name="connsiteX904" fmla="*/ 10338963 w 11218359"/>
                <a:gd name="connsiteY904" fmla="*/ 1657107 h 1657107"/>
                <a:gd name="connsiteX905" fmla="*/ 10350394 w 11218359"/>
                <a:gd name="connsiteY905" fmla="*/ 1657107 h 1657107"/>
                <a:gd name="connsiteX906" fmla="*/ 10361823 w 11218359"/>
                <a:gd name="connsiteY906" fmla="*/ 1657107 h 1657107"/>
                <a:gd name="connsiteX907" fmla="*/ 10373254 w 11218359"/>
                <a:gd name="connsiteY907" fmla="*/ 1657107 h 1657107"/>
                <a:gd name="connsiteX908" fmla="*/ 10384684 w 11218359"/>
                <a:gd name="connsiteY908" fmla="*/ 1657107 h 1657107"/>
                <a:gd name="connsiteX909" fmla="*/ 10396161 w 11218359"/>
                <a:gd name="connsiteY909" fmla="*/ 1657107 h 1657107"/>
                <a:gd name="connsiteX910" fmla="*/ 10407591 w 11218359"/>
                <a:gd name="connsiteY910" fmla="*/ 1657107 h 1657107"/>
                <a:gd name="connsiteX911" fmla="*/ 10419021 w 11218359"/>
                <a:gd name="connsiteY911" fmla="*/ 1657107 h 1657107"/>
                <a:gd name="connsiteX912" fmla="*/ 10430452 w 11218359"/>
                <a:gd name="connsiteY912" fmla="*/ 1657107 h 1657107"/>
                <a:gd name="connsiteX913" fmla="*/ 10441881 w 11218359"/>
                <a:gd name="connsiteY913" fmla="*/ 1657107 h 1657107"/>
                <a:gd name="connsiteX914" fmla="*/ 10453358 w 11218359"/>
                <a:gd name="connsiteY914" fmla="*/ 1657107 h 1657107"/>
                <a:gd name="connsiteX915" fmla="*/ 10464789 w 11218359"/>
                <a:gd name="connsiteY915" fmla="*/ 1657107 h 1657107"/>
                <a:gd name="connsiteX916" fmla="*/ 10476219 w 11218359"/>
                <a:gd name="connsiteY916" fmla="*/ 1657107 h 1657107"/>
                <a:gd name="connsiteX917" fmla="*/ 10487649 w 11218359"/>
                <a:gd name="connsiteY917" fmla="*/ 1657107 h 1657107"/>
                <a:gd name="connsiteX918" fmla="*/ 10499079 w 11218359"/>
                <a:gd name="connsiteY918" fmla="*/ 1657107 h 1657107"/>
                <a:gd name="connsiteX919" fmla="*/ 10510556 w 11218359"/>
                <a:gd name="connsiteY919" fmla="*/ 1657107 h 1657107"/>
                <a:gd name="connsiteX920" fmla="*/ 10521987 w 11218359"/>
                <a:gd name="connsiteY920" fmla="*/ 1657107 h 1657107"/>
                <a:gd name="connsiteX921" fmla="*/ 10533416 w 11218359"/>
                <a:gd name="connsiteY921" fmla="*/ 1657107 h 1657107"/>
                <a:gd name="connsiteX922" fmla="*/ 10544847 w 11218359"/>
                <a:gd name="connsiteY922" fmla="*/ 1657107 h 1657107"/>
                <a:gd name="connsiteX923" fmla="*/ 10556277 w 11218359"/>
                <a:gd name="connsiteY923" fmla="*/ 1657107 h 1657107"/>
                <a:gd name="connsiteX924" fmla="*/ 10567754 w 11218359"/>
                <a:gd name="connsiteY924" fmla="*/ 1657107 h 1657107"/>
                <a:gd name="connsiteX925" fmla="*/ 10579184 w 11218359"/>
                <a:gd name="connsiteY925" fmla="*/ 1657107 h 1657107"/>
                <a:gd name="connsiteX926" fmla="*/ 10590614 w 11218359"/>
                <a:gd name="connsiteY926" fmla="*/ 1657107 h 1657107"/>
                <a:gd name="connsiteX927" fmla="*/ 10602045 w 11218359"/>
                <a:gd name="connsiteY927" fmla="*/ 1657107 h 1657107"/>
                <a:gd name="connsiteX928" fmla="*/ 10613474 w 11218359"/>
                <a:gd name="connsiteY928" fmla="*/ 1657107 h 1657107"/>
                <a:gd name="connsiteX929" fmla="*/ 10624951 w 11218359"/>
                <a:gd name="connsiteY929" fmla="*/ 1657107 h 1657107"/>
                <a:gd name="connsiteX930" fmla="*/ 10636382 w 11218359"/>
                <a:gd name="connsiteY930" fmla="*/ 1657107 h 1657107"/>
                <a:gd name="connsiteX931" fmla="*/ 10647812 w 11218359"/>
                <a:gd name="connsiteY931" fmla="*/ 1657107 h 1657107"/>
                <a:gd name="connsiteX932" fmla="*/ 10659241 w 11218359"/>
                <a:gd name="connsiteY932" fmla="*/ 1657107 h 1657107"/>
                <a:gd name="connsiteX933" fmla="*/ 10670672 w 11218359"/>
                <a:gd name="connsiteY933" fmla="*/ 1657107 h 1657107"/>
                <a:gd name="connsiteX934" fmla="*/ 10682149 w 11218359"/>
                <a:gd name="connsiteY934" fmla="*/ 1657107 h 1657107"/>
                <a:gd name="connsiteX935" fmla="*/ 10693580 w 11218359"/>
                <a:gd name="connsiteY935" fmla="*/ 1657107 h 1657107"/>
                <a:gd name="connsiteX936" fmla="*/ 10705009 w 11218359"/>
                <a:gd name="connsiteY936" fmla="*/ 1657107 h 1657107"/>
                <a:gd name="connsiteX937" fmla="*/ 10716439 w 11218359"/>
                <a:gd name="connsiteY937" fmla="*/ 1657107 h 1657107"/>
                <a:gd name="connsiteX938" fmla="*/ 10727870 w 11218359"/>
                <a:gd name="connsiteY938" fmla="*/ 1657107 h 1657107"/>
                <a:gd name="connsiteX939" fmla="*/ 10739347 w 11218359"/>
                <a:gd name="connsiteY939" fmla="*/ 1657107 h 1657107"/>
                <a:gd name="connsiteX940" fmla="*/ 10750778 w 11218359"/>
                <a:gd name="connsiteY940" fmla="*/ 1657107 h 1657107"/>
                <a:gd name="connsiteX941" fmla="*/ 10762207 w 11218359"/>
                <a:gd name="connsiteY941" fmla="*/ 1657107 h 1657107"/>
                <a:gd name="connsiteX942" fmla="*/ 10773637 w 11218359"/>
                <a:gd name="connsiteY942" fmla="*/ 1657107 h 1657107"/>
                <a:gd name="connsiteX943" fmla="*/ 10785067 w 11218359"/>
                <a:gd name="connsiteY943" fmla="*/ 1657107 h 1657107"/>
                <a:gd name="connsiteX944" fmla="*/ 10796544 w 11218359"/>
                <a:gd name="connsiteY944" fmla="*/ 1657107 h 1657107"/>
                <a:gd name="connsiteX945" fmla="*/ 10807975 w 11218359"/>
                <a:gd name="connsiteY945" fmla="*/ 1657107 h 1657107"/>
                <a:gd name="connsiteX946" fmla="*/ 10819405 w 11218359"/>
                <a:gd name="connsiteY946" fmla="*/ 1657107 h 1657107"/>
                <a:gd name="connsiteX947" fmla="*/ 10830834 w 11218359"/>
                <a:gd name="connsiteY947" fmla="*/ 1657107 h 1657107"/>
                <a:gd name="connsiteX948" fmla="*/ 10842265 w 11218359"/>
                <a:gd name="connsiteY948" fmla="*/ 1657107 h 1657107"/>
                <a:gd name="connsiteX949" fmla="*/ 10853742 w 11218359"/>
                <a:gd name="connsiteY949" fmla="*/ 1657107 h 1657107"/>
                <a:gd name="connsiteX950" fmla="*/ 10865173 w 11218359"/>
                <a:gd name="connsiteY950" fmla="*/ 1657107 h 1657107"/>
                <a:gd name="connsiteX951" fmla="*/ 10876602 w 11218359"/>
                <a:gd name="connsiteY951" fmla="*/ 1657107 h 1657107"/>
                <a:gd name="connsiteX952" fmla="*/ 10888032 w 11218359"/>
                <a:gd name="connsiteY952" fmla="*/ 1657107 h 1657107"/>
                <a:gd name="connsiteX953" fmla="*/ 10899463 w 11218359"/>
                <a:gd name="connsiteY953" fmla="*/ 1657107 h 1657107"/>
                <a:gd name="connsiteX954" fmla="*/ 10910892 w 11218359"/>
                <a:gd name="connsiteY954" fmla="*/ 1657107 h 1657107"/>
                <a:gd name="connsiteX955" fmla="*/ 10922369 w 11218359"/>
                <a:gd name="connsiteY955" fmla="*/ 1657107 h 1657107"/>
                <a:gd name="connsiteX956" fmla="*/ 10933800 w 11218359"/>
                <a:gd name="connsiteY956" fmla="*/ 1657107 h 1657107"/>
                <a:gd name="connsiteX957" fmla="*/ 10945230 w 11218359"/>
                <a:gd name="connsiteY957" fmla="*/ 1657107 h 1657107"/>
                <a:gd name="connsiteX958" fmla="*/ 10956660 w 11218359"/>
                <a:gd name="connsiteY958" fmla="*/ 1657107 h 1657107"/>
                <a:gd name="connsiteX959" fmla="*/ 10968090 w 11218359"/>
                <a:gd name="connsiteY959" fmla="*/ 1657107 h 1657107"/>
                <a:gd name="connsiteX960" fmla="*/ 10979567 w 11218359"/>
                <a:gd name="connsiteY960" fmla="*/ 1657107 h 1657107"/>
                <a:gd name="connsiteX961" fmla="*/ 10990998 w 11218359"/>
                <a:gd name="connsiteY961" fmla="*/ 1657107 h 1657107"/>
                <a:gd name="connsiteX962" fmla="*/ 11002427 w 11218359"/>
                <a:gd name="connsiteY962" fmla="*/ 1657107 h 1657107"/>
                <a:gd name="connsiteX963" fmla="*/ 11013858 w 11218359"/>
                <a:gd name="connsiteY963" fmla="*/ 1657107 h 1657107"/>
                <a:gd name="connsiteX964" fmla="*/ 11025287 w 11218359"/>
                <a:gd name="connsiteY964" fmla="*/ 1657107 h 1657107"/>
                <a:gd name="connsiteX965" fmla="*/ 11036765 w 11218359"/>
                <a:gd name="connsiteY965" fmla="*/ 1657107 h 1657107"/>
                <a:gd name="connsiteX966" fmla="*/ 11048195 w 11218359"/>
                <a:gd name="connsiteY966" fmla="*/ 1657107 h 1657107"/>
                <a:gd name="connsiteX967" fmla="*/ 11059625 w 11218359"/>
                <a:gd name="connsiteY967" fmla="*/ 1657107 h 1657107"/>
                <a:gd name="connsiteX968" fmla="*/ 11071056 w 11218359"/>
                <a:gd name="connsiteY968" fmla="*/ 1657107 h 1657107"/>
                <a:gd name="connsiteX969" fmla="*/ 11082485 w 11218359"/>
                <a:gd name="connsiteY969" fmla="*/ 1657107 h 1657107"/>
                <a:gd name="connsiteX970" fmla="*/ 11093962 w 11218359"/>
                <a:gd name="connsiteY970" fmla="*/ 1657107 h 1657107"/>
                <a:gd name="connsiteX971" fmla="*/ 11105393 w 11218359"/>
                <a:gd name="connsiteY971" fmla="*/ 1657107 h 1657107"/>
                <a:gd name="connsiteX972" fmla="*/ 11116823 w 11218359"/>
                <a:gd name="connsiteY972" fmla="*/ 1657107 h 1657107"/>
                <a:gd name="connsiteX973" fmla="*/ 11128253 w 11218359"/>
                <a:gd name="connsiteY973" fmla="*/ 1657107 h 1657107"/>
                <a:gd name="connsiteX974" fmla="*/ 11139683 w 11218359"/>
                <a:gd name="connsiteY974" fmla="*/ 1657107 h 1657107"/>
                <a:gd name="connsiteX975" fmla="*/ 11151160 w 11218359"/>
                <a:gd name="connsiteY975" fmla="*/ 1657107 h 1657107"/>
                <a:gd name="connsiteX976" fmla="*/ 11162591 w 11218359"/>
                <a:gd name="connsiteY976" fmla="*/ 1657107 h 1657107"/>
                <a:gd name="connsiteX977" fmla="*/ 11174020 w 11218359"/>
                <a:gd name="connsiteY977" fmla="*/ 1657107 h 1657107"/>
                <a:gd name="connsiteX978" fmla="*/ 11185451 w 11218359"/>
                <a:gd name="connsiteY978" fmla="*/ 1657107 h 1657107"/>
                <a:gd name="connsiteX979" fmla="*/ 11196881 w 11218359"/>
                <a:gd name="connsiteY979" fmla="*/ 1657107 h 1657107"/>
                <a:gd name="connsiteX980" fmla="*/ 11208358 w 11218359"/>
                <a:gd name="connsiteY980" fmla="*/ 1657107 h 1657107"/>
                <a:gd name="connsiteX981" fmla="*/ 11218359 w 11218359"/>
                <a:gd name="connsiteY981" fmla="*/ 1657107 h 1657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57107">
                  <a:moveTo>
                    <a:pt x="0" y="1657107"/>
                  </a:moveTo>
                  <a:lnTo>
                    <a:pt x="9149" y="1657107"/>
                  </a:lnTo>
                  <a:lnTo>
                    <a:pt x="20588" y="1657107"/>
                  </a:lnTo>
                  <a:lnTo>
                    <a:pt x="32028" y="1657107"/>
                  </a:lnTo>
                  <a:lnTo>
                    <a:pt x="43467" y="1657107"/>
                  </a:lnTo>
                  <a:lnTo>
                    <a:pt x="54907" y="1657107"/>
                  </a:lnTo>
                  <a:lnTo>
                    <a:pt x="66346" y="1657107"/>
                  </a:lnTo>
                  <a:lnTo>
                    <a:pt x="77786" y="1657107"/>
                  </a:lnTo>
                  <a:lnTo>
                    <a:pt x="89225" y="1657107"/>
                  </a:lnTo>
                  <a:lnTo>
                    <a:pt x="100665" y="1657107"/>
                  </a:lnTo>
                  <a:lnTo>
                    <a:pt x="112104" y="1657107"/>
                  </a:lnTo>
                  <a:lnTo>
                    <a:pt x="123544" y="1657107"/>
                  </a:lnTo>
                  <a:lnTo>
                    <a:pt x="134979" y="1657107"/>
                  </a:lnTo>
                  <a:lnTo>
                    <a:pt x="146423" y="1657107"/>
                  </a:lnTo>
                  <a:lnTo>
                    <a:pt x="157858" y="1657107"/>
                  </a:lnTo>
                  <a:lnTo>
                    <a:pt x="169297" y="1657107"/>
                  </a:lnTo>
                  <a:lnTo>
                    <a:pt x="180737" y="1657107"/>
                  </a:lnTo>
                  <a:lnTo>
                    <a:pt x="192176" y="1657107"/>
                  </a:lnTo>
                  <a:lnTo>
                    <a:pt x="203616" y="1657107"/>
                  </a:lnTo>
                  <a:lnTo>
                    <a:pt x="215055" y="1657107"/>
                  </a:lnTo>
                  <a:lnTo>
                    <a:pt x="226495" y="1657107"/>
                  </a:lnTo>
                  <a:lnTo>
                    <a:pt x="237935" y="1657107"/>
                  </a:lnTo>
                  <a:lnTo>
                    <a:pt x="249374" y="1657107"/>
                  </a:lnTo>
                  <a:lnTo>
                    <a:pt x="260814" y="1657107"/>
                  </a:lnTo>
                  <a:lnTo>
                    <a:pt x="272253" y="1657107"/>
                  </a:lnTo>
                  <a:lnTo>
                    <a:pt x="283693" y="1657107"/>
                  </a:lnTo>
                  <a:lnTo>
                    <a:pt x="295132" y="1657107"/>
                  </a:lnTo>
                  <a:lnTo>
                    <a:pt x="306572" y="1657107"/>
                  </a:lnTo>
                  <a:lnTo>
                    <a:pt x="318011" y="1657107"/>
                  </a:lnTo>
                  <a:lnTo>
                    <a:pt x="329451" y="1657107"/>
                  </a:lnTo>
                  <a:lnTo>
                    <a:pt x="340890" y="1657107"/>
                  </a:lnTo>
                  <a:lnTo>
                    <a:pt x="352330" y="1657107"/>
                  </a:lnTo>
                  <a:lnTo>
                    <a:pt x="363769" y="1657107"/>
                  </a:lnTo>
                  <a:lnTo>
                    <a:pt x="375209" y="1657107"/>
                  </a:lnTo>
                  <a:lnTo>
                    <a:pt x="386648" y="1657107"/>
                  </a:lnTo>
                  <a:lnTo>
                    <a:pt x="398088" y="1657107"/>
                  </a:lnTo>
                  <a:lnTo>
                    <a:pt x="409527" y="1657107"/>
                  </a:lnTo>
                  <a:lnTo>
                    <a:pt x="420967" y="1657107"/>
                  </a:lnTo>
                  <a:lnTo>
                    <a:pt x="432406" y="1657107"/>
                  </a:lnTo>
                  <a:lnTo>
                    <a:pt x="443846" y="1657107"/>
                  </a:lnTo>
                  <a:lnTo>
                    <a:pt x="455285" y="1657107"/>
                  </a:lnTo>
                  <a:lnTo>
                    <a:pt x="466725" y="1657107"/>
                  </a:lnTo>
                  <a:lnTo>
                    <a:pt x="478165" y="1657107"/>
                  </a:lnTo>
                  <a:lnTo>
                    <a:pt x="489604" y="1657107"/>
                  </a:lnTo>
                  <a:lnTo>
                    <a:pt x="501044" y="1657107"/>
                  </a:lnTo>
                  <a:lnTo>
                    <a:pt x="512483" y="1657107"/>
                  </a:lnTo>
                  <a:lnTo>
                    <a:pt x="523923" y="1657107"/>
                  </a:lnTo>
                  <a:lnTo>
                    <a:pt x="535362" y="1657107"/>
                  </a:lnTo>
                  <a:lnTo>
                    <a:pt x="546802" y="1657107"/>
                  </a:lnTo>
                  <a:lnTo>
                    <a:pt x="558241" y="1657107"/>
                  </a:lnTo>
                  <a:lnTo>
                    <a:pt x="569681" y="1657107"/>
                  </a:lnTo>
                  <a:lnTo>
                    <a:pt x="581120" y="1657107"/>
                  </a:lnTo>
                  <a:lnTo>
                    <a:pt x="592560" y="1657107"/>
                  </a:lnTo>
                  <a:lnTo>
                    <a:pt x="603999" y="1657107"/>
                  </a:lnTo>
                  <a:lnTo>
                    <a:pt x="615439" y="1657107"/>
                  </a:lnTo>
                  <a:lnTo>
                    <a:pt x="626878" y="1657107"/>
                  </a:lnTo>
                  <a:lnTo>
                    <a:pt x="638318" y="1657107"/>
                  </a:lnTo>
                  <a:lnTo>
                    <a:pt x="649757" y="1657107"/>
                  </a:lnTo>
                  <a:lnTo>
                    <a:pt x="661192" y="1657107"/>
                  </a:lnTo>
                  <a:lnTo>
                    <a:pt x="672632" y="1657107"/>
                  </a:lnTo>
                  <a:lnTo>
                    <a:pt x="684071" y="1657107"/>
                  </a:lnTo>
                  <a:lnTo>
                    <a:pt x="695511" y="1657107"/>
                  </a:lnTo>
                  <a:lnTo>
                    <a:pt x="706950" y="1657107"/>
                  </a:lnTo>
                  <a:lnTo>
                    <a:pt x="718390" y="1657107"/>
                  </a:lnTo>
                  <a:lnTo>
                    <a:pt x="729829" y="1657107"/>
                  </a:lnTo>
                  <a:lnTo>
                    <a:pt x="741269" y="1657107"/>
                  </a:lnTo>
                  <a:lnTo>
                    <a:pt x="752708" y="1657107"/>
                  </a:lnTo>
                  <a:lnTo>
                    <a:pt x="764148" y="1657107"/>
                  </a:lnTo>
                  <a:lnTo>
                    <a:pt x="775587" y="1657107"/>
                  </a:lnTo>
                  <a:lnTo>
                    <a:pt x="787027" y="1657107"/>
                  </a:lnTo>
                  <a:lnTo>
                    <a:pt x="798467" y="1657107"/>
                  </a:lnTo>
                  <a:lnTo>
                    <a:pt x="809906" y="1657107"/>
                  </a:lnTo>
                  <a:lnTo>
                    <a:pt x="821346" y="1657107"/>
                  </a:lnTo>
                  <a:lnTo>
                    <a:pt x="832785" y="1657107"/>
                  </a:lnTo>
                  <a:lnTo>
                    <a:pt x="844225" y="1657107"/>
                  </a:lnTo>
                  <a:lnTo>
                    <a:pt x="855664" y="1657107"/>
                  </a:lnTo>
                  <a:lnTo>
                    <a:pt x="867104" y="1657107"/>
                  </a:lnTo>
                  <a:lnTo>
                    <a:pt x="878543" y="1657107"/>
                  </a:lnTo>
                  <a:lnTo>
                    <a:pt x="889983" y="1657107"/>
                  </a:lnTo>
                  <a:lnTo>
                    <a:pt x="901422" y="1657107"/>
                  </a:lnTo>
                  <a:lnTo>
                    <a:pt x="912862" y="1657107"/>
                  </a:lnTo>
                  <a:lnTo>
                    <a:pt x="924301" y="1657107"/>
                  </a:lnTo>
                  <a:lnTo>
                    <a:pt x="935741" y="1657107"/>
                  </a:lnTo>
                  <a:lnTo>
                    <a:pt x="947180" y="1657107"/>
                  </a:lnTo>
                  <a:lnTo>
                    <a:pt x="958620" y="1657107"/>
                  </a:lnTo>
                  <a:lnTo>
                    <a:pt x="970059" y="1657107"/>
                  </a:lnTo>
                  <a:lnTo>
                    <a:pt x="981499" y="1657107"/>
                  </a:lnTo>
                  <a:lnTo>
                    <a:pt x="992938" y="1657107"/>
                  </a:lnTo>
                  <a:lnTo>
                    <a:pt x="1004378" y="1657107"/>
                  </a:lnTo>
                  <a:lnTo>
                    <a:pt x="1015818" y="1657107"/>
                  </a:lnTo>
                  <a:lnTo>
                    <a:pt x="1027257" y="1657107"/>
                  </a:lnTo>
                  <a:lnTo>
                    <a:pt x="1038697" y="1657107"/>
                  </a:lnTo>
                  <a:lnTo>
                    <a:pt x="1050136" y="1657107"/>
                  </a:lnTo>
                  <a:lnTo>
                    <a:pt x="1061576" y="1657107"/>
                  </a:lnTo>
                  <a:lnTo>
                    <a:pt x="1073015" y="1657107"/>
                  </a:lnTo>
                  <a:lnTo>
                    <a:pt x="1084455" y="1657107"/>
                  </a:lnTo>
                  <a:lnTo>
                    <a:pt x="1095894" y="1657107"/>
                  </a:lnTo>
                  <a:lnTo>
                    <a:pt x="1107334" y="1657107"/>
                  </a:lnTo>
                  <a:lnTo>
                    <a:pt x="1118773" y="1657107"/>
                  </a:lnTo>
                  <a:lnTo>
                    <a:pt x="1130213" y="1657107"/>
                  </a:lnTo>
                  <a:lnTo>
                    <a:pt x="1141652" y="1657107"/>
                  </a:lnTo>
                  <a:lnTo>
                    <a:pt x="1153092" y="1657107"/>
                  </a:lnTo>
                  <a:lnTo>
                    <a:pt x="1164531" y="1657107"/>
                  </a:lnTo>
                  <a:lnTo>
                    <a:pt x="1175971" y="1657107"/>
                  </a:lnTo>
                  <a:lnTo>
                    <a:pt x="1187406" y="1657107"/>
                  </a:lnTo>
                  <a:lnTo>
                    <a:pt x="1198845" y="1657107"/>
                  </a:lnTo>
                  <a:lnTo>
                    <a:pt x="1210285" y="1657107"/>
                  </a:lnTo>
                  <a:lnTo>
                    <a:pt x="1221724" y="1657107"/>
                  </a:lnTo>
                  <a:lnTo>
                    <a:pt x="1233164" y="1657107"/>
                  </a:lnTo>
                  <a:lnTo>
                    <a:pt x="1244603" y="1657107"/>
                  </a:lnTo>
                  <a:lnTo>
                    <a:pt x="1256043" y="1657107"/>
                  </a:lnTo>
                  <a:lnTo>
                    <a:pt x="1267482" y="1657107"/>
                  </a:lnTo>
                  <a:lnTo>
                    <a:pt x="1278922" y="1657107"/>
                  </a:lnTo>
                  <a:lnTo>
                    <a:pt x="1290361" y="1657107"/>
                  </a:lnTo>
                  <a:lnTo>
                    <a:pt x="1301801" y="1657107"/>
                  </a:lnTo>
                  <a:lnTo>
                    <a:pt x="1313240" y="1657107"/>
                  </a:lnTo>
                  <a:lnTo>
                    <a:pt x="1324680" y="1657107"/>
                  </a:lnTo>
                  <a:lnTo>
                    <a:pt x="1336120" y="1657107"/>
                  </a:lnTo>
                  <a:lnTo>
                    <a:pt x="1347559" y="1657107"/>
                  </a:lnTo>
                  <a:lnTo>
                    <a:pt x="1358999" y="1657107"/>
                  </a:lnTo>
                  <a:lnTo>
                    <a:pt x="1370438" y="1657107"/>
                  </a:lnTo>
                  <a:lnTo>
                    <a:pt x="1381878" y="1657107"/>
                  </a:lnTo>
                  <a:lnTo>
                    <a:pt x="1393317" y="1657107"/>
                  </a:lnTo>
                  <a:lnTo>
                    <a:pt x="1404757" y="1657107"/>
                  </a:lnTo>
                  <a:lnTo>
                    <a:pt x="1416196" y="1657107"/>
                  </a:lnTo>
                  <a:lnTo>
                    <a:pt x="1427636" y="1657107"/>
                  </a:lnTo>
                  <a:lnTo>
                    <a:pt x="1439075" y="1657107"/>
                  </a:lnTo>
                  <a:lnTo>
                    <a:pt x="1450515" y="1657107"/>
                  </a:lnTo>
                  <a:lnTo>
                    <a:pt x="1461954" y="1657107"/>
                  </a:lnTo>
                  <a:lnTo>
                    <a:pt x="1473394" y="1657107"/>
                  </a:lnTo>
                  <a:lnTo>
                    <a:pt x="1484833" y="1657107"/>
                  </a:lnTo>
                  <a:lnTo>
                    <a:pt x="1496273" y="1657107"/>
                  </a:lnTo>
                  <a:lnTo>
                    <a:pt x="1507712" y="1657107"/>
                  </a:lnTo>
                  <a:lnTo>
                    <a:pt x="1519152" y="1657107"/>
                  </a:lnTo>
                  <a:lnTo>
                    <a:pt x="1530591" y="1657107"/>
                  </a:lnTo>
                  <a:lnTo>
                    <a:pt x="1542031" y="1657107"/>
                  </a:lnTo>
                  <a:lnTo>
                    <a:pt x="1553471" y="1657107"/>
                  </a:lnTo>
                  <a:lnTo>
                    <a:pt x="1564910" y="1657107"/>
                  </a:lnTo>
                  <a:lnTo>
                    <a:pt x="1576349" y="1657107"/>
                  </a:lnTo>
                  <a:lnTo>
                    <a:pt x="1587789" y="1657107"/>
                  </a:lnTo>
                  <a:lnTo>
                    <a:pt x="1599229" y="1657107"/>
                  </a:lnTo>
                  <a:lnTo>
                    <a:pt x="1610668" y="1657107"/>
                  </a:lnTo>
                  <a:lnTo>
                    <a:pt x="1622107" y="1657107"/>
                  </a:lnTo>
                  <a:lnTo>
                    <a:pt x="1633547" y="1657107"/>
                  </a:lnTo>
                  <a:lnTo>
                    <a:pt x="1644987" y="1657107"/>
                  </a:lnTo>
                  <a:lnTo>
                    <a:pt x="1656426" y="1657107"/>
                  </a:lnTo>
                  <a:lnTo>
                    <a:pt x="1667866" y="1657107"/>
                  </a:lnTo>
                  <a:lnTo>
                    <a:pt x="1679305" y="1657107"/>
                  </a:lnTo>
                  <a:lnTo>
                    <a:pt x="1690745" y="1657107"/>
                  </a:lnTo>
                  <a:lnTo>
                    <a:pt x="1702184" y="1657107"/>
                  </a:lnTo>
                  <a:lnTo>
                    <a:pt x="1713619" y="1657107"/>
                  </a:lnTo>
                  <a:lnTo>
                    <a:pt x="1725063" y="1657107"/>
                  </a:lnTo>
                  <a:lnTo>
                    <a:pt x="1736498" y="1657107"/>
                  </a:lnTo>
                  <a:lnTo>
                    <a:pt x="1747938" y="1657107"/>
                  </a:lnTo>
                  <a:lnTo>
                    <a:pt x="1759377" y="1657107"/>
                  </a:lnTo>
                  <a:lnTo>
                    <a:pt x="1770817" y="1657107"/>
                  </a:lnTo>
                  <a:lnTo>
                    <a:pt x="1782256" y="1657107"/>
                  </a:lnTo>
                  <a:lnTo>
                    <a:pt x="1793696" y="1657107"/>
                  </a:lnTo>
                  <a:lnTo>
                    <a:pt x="1805135" y="1657107"/>
                  </a:lnTo>
                  <a:lnTo>
                    <a:pt x="1816575" y="1657107"/>
                  </a:lnTo>
                  <a:lnTo>
                    <a:pt x="1828014" y="1657107"/>
                  </a:lnTo>
                  <a:lnTo>
                    <a:pt x="1839454" y="1657107"/>
                  </a:lnTo>
                  <a:lnTo>
                    <a:pt x="1850893" y="1657107"/>
                  </a:lnTo>
                  <a:lnTo>
                    <a:pt x="1862333" y="1657107"/>
                  </a:lnTo>
                  <a:lnTo>
                    <a:pt x="1873772" y="1657107"/>
                  </a:lnTo>
                  <a:lnTo>
                    <a:pt x="1885212" y="1657107"/>
                  </a:lnTo>
                  <a:lnTo>
                    <a:pt x="1896651" y="1657107"/>
                  </a:lnTo>
                  <a:lnTo>
                    <a:pt x="1908091" y="1657107"/>
                  </a:lnTo>
                  <a:lnTo>
                    <a:pt x="1919531" y="1657107"/>
                  </a:lnTo>
                  <a:lnTo>
                    <a:pt x="1930970" y="1657107"/>
                  </a:lnTo>
                  <a:lnTo>
                    <a:pt x="1942409" y="1657107"/>
                  </a:lnTo>
                  <a:lnTo>
                    <a:pt x="1953849" y="1657107"/>
                  </a:lnTo>
                  <a:lnTo>
                    <a:pt x="1965289" y="1657107"/>
                  </a:lnTo>
                  <a:lnTo>
                    <a:pt x="1976728" y="1657107"/>
                  </a:lnTo>
                  <a:lnTo>
                    <a:pt x="1988168" y="1657107"/>
                  </a:lnTo>
                  <a:lnTo>
                    <a:pt x="1999607" y="1657107"/>
                  </a:lnTo>
                  <a:lnTo>
                    <a:pt x="2011047" y="1657107"/>
                  </a:lnTo>
                  <a:lnTo>
                    <a:pt x="2022486" y="1657107"/>
                  </a:lnTo>
                  <a:lnTo>
                    <a:pt x="2033926" y="1657107"/>
                  </a:lnTo>
                  <a:lnTo>
                    <a:pt x="2045365" y="1657107"/>
                  </a:lnTo>
                  <a:lnTo>
                    <a:pt x="2056805" y="1657107"/>
                  </a:lnTo>
                  <a:lnTo>
                    <a:pt x="2068244" y="1657107"/>
                  </a:lnTo>
                  <a:lnTo>
                    <a:pt x="2079684" y="1657107"/>
                  </a:lnTo>
                  <a:lnTo>
                    <a:pt x="2091123" y="1657107"/>
                  </a:lnTo>
                  <a:lnTo>
                    <a:pt x="2102563" y="1657107"/>
                  </a:lnTo>
                  <a:lnTo>
                    <a:pt x="2114002" y="1657107"/>
                  </a:lnTo>
                  <a:lnTo>
                    <a:pt x="2125442" y="1657107"/>
                  </a:lnTo>
                  <a:lnTo>
                    <a:pt x="2136882" y="1657107"/>
                  </a:lnTo>
                  <a:lnTo>
                    <a:pt x="2148321" y="1657107"/>
                  </a:lnTo>
                  <a:lnTo>
                    <a:pt x="2159760" y="1657107"/>
                  </a:lnTo>
                  <a:lnTo>
                    <a:pt x="2171200" y="1657107"/>
                  </a:lnTo>
                  <a:lnTo>
                    <a:pt x="2182640" y="1657107"/>
                  </a:lnTo>
                  <a:lnTo>
                    <a:pt x="2194079" y="1657107"/>
                  </a:lnTo>
                  <a:lnTo>
                    <a:pt x="2205519" y="1657107"/>
                  </a:lnTo>
                  <a:lnTo>
                    <a:pt x="2216958" y="1657107"/>
                  </a:lnTo>
                  <a:lnTo>
                    <a:pt x="2228393" y="1657107"/>
                  </a:lnTo>
                  <a:lnTo>
                    <a:pt x="2239837" y="1657107"/>
                  </a:lnTo>
                  <a:lnTo>
                    <a:pt x="2251272" y="1657107"/>
                  </a:lnTo>
                  <a:lnTo>
                    <a:pt x="2262716" y="1657107"/>
                  </a:lnTo>
                  <a:lnTo>
                    <a:pt x="2274151" y="1657107"/>
                  </a:lnTo>
                  <a:lnTo>
                    <a:pt x="2285591" y="1657107"/>
                  </a:lnTo>
                  <a:lnTo>
                    <a:pt x="2297030" y="1657107"/>
                  </a:lnTo>
                  <a:lnTo>
                    <a:pt x="2308470" y="1657107"/>
                  </a:lnTo>
                  <a:lnTo>
                    <a:pt x="2319909" y="1657107"/>
                  </a:lnTo>
                  <a:lnTo>
                    <a:pt x="2331349" y="1657107"/>
                  </a:lnTo>
                  <a:lnTo>
                    <a:pt x="2342788" y="1657107"/>
                  </a:lnTo>
                  <a:lnTo>
                    <a:pt x="2354228" y="1657107"/>
                  </a:lnTo>
                  <a:lnTo>
                    <a:pt x="2365667" y="1657107"/>
                  </a:lnTo>
                  <a:lnTo>
                    <a:pt x="2377107" y="1657107"/>
                  </a:lnTo>
                  <a:lnTo>
                    <a:pt x="2388546" y="1657107"/>
                  </a:lnTo>
                  <a:lnTo>
                    <a:pt x="2399986" y="1657107"/>
                  </a:lnTo>
                  <a:lnTo>
                    <a:pt x="2411425" y="1657107"/>
                  </a:lnTo>
                  <a:lnTo>
                    <a:pt x="2422865" y="1657107"/>
                  </a:lnTo>
                  <a:lnTo>
                    <a:pt x="2434304" y="1657107"/>
                  </a:lnTo>
                  <a:lnTo>
                    <a:pt x="2445744" y="1657107"/>
                  </a:lnTo>
                  <a:lnTo>
                    <a:pt x="2457184" y="1657107"/>
                  </a:lnTo>
                  <a:lnTo>
                    <a:pt x="2468623" y="1657107"/>
                  </a:lnTo>
                  <a:lnTo>
                    <a:pt x="2480062" y="1657107"/>
                  </a:lnTo>
                  <a:lnTo>
                    <a:pt x="2491502" y="1657107"/>
                  </a:lnTo>
                  <a:lnTo>
                    <a:pt x="2502942" y="1657107"/>
                  </a:lnTo>
                  <a:lnTo>
                    <a:pt x="2514381" y="1657107"/>
                  </a:lnTo>
                  <a:lnTo>
                    <a:pt x="2525821" y="1657107"/>
                  </a:lnTo>
                  <a:lnTo>
                    <a:pt x="2537260" y="1657107"/>
                  </a:lnTo>
                  <a:lnTo>
                    <a:pt x="2548700" y="1657107"/>
                  </a:lnTo>
                  <a:lnTo>
                    <a:pt x="2560139" y="1657107"/>
                  </a:lnTo>
                  <a:lnTo>
                    <a:pt x="2571579" y="1657107"/>
                  </a:lnTo>
                  <a:lnTo>
                    <a:pt x="2583018" y="1657107"/>
                  </a:lnTo>
                  <a:lnTo>
                    <a:pt x="2594458" y="1657107"/>
                  </a:lnTo>
                  <a:lnTo>
                    <a:pt x="2605897" y="1657107"/>
                  </a:lnTo>
                  <a:lnTo>
                    <a:pt x="2617337" y="1657107"/>
                  </a:lnTo>
                  <a:lnTo>
                    <a:pt x="2628776" y="1657107"/>
                  </a:lnTo>
                  <a:lnTo>
                    <a:pt x="2640216" y="1657107"/>
                  </a:lnTo>
                  <a:lnTo>
                    <a:pt x="2651655" y="1657107"/>
                  </a:lnTo>
                  <a:lnTo>
                    <a:pt x="2663095" y="1657107"/>
                  </a:lnTo>
                  <a:lnTo>
                    <a:pt x="2674535" y="1657107"/>
                  </a:lnTo>
                  <a:lnTo>
                    <a:pt x="2685974" y="1657107"/>
                  </a:lnTo>
                  <a:lnTo>
                    <a:pt x="2697413" y="1657107"/>
                  </a:lnTo>
                  <a:lnTo>
                    <a:pt x="2708853" y="1657107"/>
                  </a:lnTo>
                  <a:lnTo>
                    <a:pt x="2720293" y="1657107"/>
                  </a:lnTo>
                  <a:lnTo>
                    <a:pt x="2731727" y="1657107"/>
                  </a:lnTo>
                  <a:lnTo>
                    <a:pt x="2743172" y="1657107"/>
                  </a:lnTo>
                  <a:lnTo>
                    <a:pt x="2754611" y="1657107"/>
                  </a:lnTo>
                  <a:lnTo>
                    <a:pt x="2766046" y="1657107"/>
                  </a:lnTo>
                  <a:lnTo>
                    <a:pt x="2777490" y="1657107"/>
                  </a:lnTo>
                  <a:lnTo>
                    <a:pt x="2788925" y="1657107"/>
                  </a:lnTo>
                  <a:lnTo>
                    <a:pt x="2800364" y="1657107"/>
                  </a:lnTo>
                  <a:lnTo>
                    <a:pt x="2811804" y="1657107"/>
                  </a:lnTo>
                  <a:lnTo>
                    <a:pt x="2823243" y="1657107"/>
                  </a:lnTo>
                  <a:lnTo>
                    <a:pt x="2834683" y="1657107"/>
                  </a:lnTo>
                  <a:lnTo>
                    <a:pt x="2846123" y="1657107"/>
                  </a:lnTo>
                  <a:lnTo>
                    <a:pt x="2857562" y="1657107"/>
                  </a:lnTo>
                  <a:lnTo>
                    <a:pt x="2869001" y="1657107"/>
                  </a:lnTo>
                  <a:lnTo>
                    <a:pt x="2880441" y="1657107"/>
                  </a:lnTo>
                  <a:lnTo>
                    <a:pt x="2891881" y="1657107"/>
                  </a:lnTo>
                  <a:lnTo>
                    <a:pt x="2903320" y="1657107"/>
                  </a:lnTo>
                  <a:lnTo>
                    <a:pt x="2914760" y="1657107"/>
                  </a:lnTo>
                  <a:lnTo>
                    <a:pt x="2926199" y="1657107"/>
                  </a:lnTo>
                  <a:lnTo>
                    <a:pt x="2937639" y="1657107"/>
                  </a:lnTo>
                  <a:lnTo>
                    <a:pt x="2949078" y="1657107"/>
                  </a:lnTo>
                  <a:lnTo>
                    <a:pt x="2960518" y="1657107"/>
                  </a:lnTo>
                  <a:lnTo>
                    <a:pt x="2971957" y="1657107"/>
                  </a:lnTo>
                  <a:lnTo>
                    <a:pt x="2983397" y="1657107"/>
                  </a:lnTo>
                  <a:lnTo>
                    <a:pt x="2994837" y="1657107"/>
                  </a:lnTo>
                  <a:lnTo>
                    <a:pt x="3006276" y="1657107"/>
                  </a:lnTo>
                  <a:lnTo>
                    <a:pt x="3017715" y="1657107"/>
                  </a:lnTo>
                  <a:lnTo>
                    <a:pt x="3029155" y="1657107"/>
                  </a:lnTo>
                  <a:lnTo>
                    <a:pt x="3040594" y="1657107"/>
                  </a:lnTo>
                  <a:lnTo>
                    <a:pt x="3052034" y="1657107"/>
                  </a:lnTo>
                  <a:lnTo>
                    <a:pt x="3063474" y="1657107"/>
                  </a:lnTo>
                  <a:lnTo>
                    <a:pt x="3074913" y="1657107"/>
                  </a:lnTo>
                  <a:lnTo>
                    <a:pt x="3086352" y="1657107"/>
                  </a:lnTo>
                  <a:lnTo>
                    <a:pt x="3097792" y="1657107"/>
                  </a:lnTo>
                  <a:lnTo>
                    <a:pt x="3109232" y="1657107"/>
                  </a:lnTo>
                  <a:lnTo>
                    <a:pt x="3120671" y="1657107"/>
                  </a:lnTo>
                  <a:lnTo>
                    <a:pt x="3132111" y="1657107"/>
                  </a:lnTo>
                  <a:lnTo>
                    <a:pt x="3143550" y="1657107"/>
                  </a:lnTo>
                  <a:lnTo>
                    <a:pt x="3154990" y="1657107"/>
                  </a:lnTo>
                  <a:lnTo>
                    <a:pt x="3166429" y="1657107"/>
                  </a:lnTo>
                  <a:lnTo>
                    <a:pt x="3177869" y="1657107"/>
                  </a:lnTo>
                  <a:lnTo>
                    <a:pt x="3189308" y="1657107"/>
                  </a:lnTo>
                  <a:lnTo>
                    <a:pt x="3200748" y="1657107"/>
                  </a:lnTo>
                  <a:lnTo>
                    <a:pt x="3212187" y="1657107"/>
                  </a:lnTo>
                  <a:lnTo>
                    <a:pt x="3223627" y="1657107"/>
                  </a:lnTo>
                  <a:lnTo>
                    <a:pt x="3235066" y="1657107"/>
                  </a:lnTo>
                  <a:lnTo>
                    <a:pt x="3246501" y="1657107"/>
                  </a:lnTo>
                  <a:lnTo>
                    <a:pt x="3257945" y="1657107"/>
                  </a:lnTo>
                  <a:lnTo>
                    <a:pt x="3269385" y="1657107"/>
                  </a:lnTo>
                  <a:lnTo>
                    <a:pt x="3280825" y="1657107"/>
                  </a:lnTo>
                  <a:lnTo>
                    <a:pt x="3292264" y="1657107"/>
                  </a:lnTo>
                  <a:lnTo>
                    <a:pt x="3303699" y="1657107"/>
                  </a:lnTo>
                  <a:lnTo>
                    <a:pt x="3315143" y="1657107"/>
                  </a:lnTo>
                  <a:lnTo>
                    <a:pt x="3326578" y="1657107"/>
                  </a:lnTo>
                  <a:lnTo>
                    <a:pt x="3338017" y="1657107"/>
                  </a:lnTo>
                  <a:lnTo>
                    <a:pt x="3349457" y="1657107"/>
                  </a:lnTo>
                  <a:lnTo>
                    <a:pt x="3360896" y="1657107"/>
                  </a:lnTo>
                  <a:lnTo>
                    <a:pt x="3372336" y="1657107"/>
                  </a:lnTo>
                  <a:lnTo>
                    <a:pt x="3383776" y="1657107"/>
                  </a:lnTo>
                  <a:lnTo>
                    <a:pt x="3395215" y="1657107"/>
                  </a:lnTo>
                  <a:lnTo>
                    <a:pt x="3406654" y="1657107"/>
                  </a:lnTo>
                  <a:lnTo>
                    <a:pt x="3418094" y="1657107"/>
                  </a:lnTo>
                  <a:lnTo>
                    <a:pt x="3429534" y="1657107"/>
                  </a:lnTo>
                  <a:lnTo>
                    <a:pt x="3440973" y="1657107"/>
                  </a:lnTo>
                  <a:lnTo>
                    <a:pt x="3452413" y="1657107"/>
                  </a:lnTo>
                  <a:lnTo>
                    <a:pt x="3463852" y="1657107"/>
                  </a:lnTo>
                  <a:lnTo>
                    <a:pt x="3475292" y="1657107"/>
                  </a:lnTo>
                  <a:lnTo>
                    <a:pt x="3486731" y="1657107"/>
                  </a:lnTo>
                  <a:lnTo>
                    <a:pt x="3498171" y="1657107"/>
                  </a:lnTo>
                  <a:lnTo>
                    <a:pt x="3509610" y="1657107"/>
                  </a:lnTo>
                  <a:lnTo>
                    <a:pt x="3521050" y="1657107"/>
                  </a:lnTo>
                  <a:lnTo>
                    <a:pt x="3532489" y="1657107"/>
                  </a:lnTo>
                  <a:lnTo>
                    <a:pt x="3543929" y="1657107"/>
                  </a:lnTo>
                  <a:lnTo>
                    <a:pt x="3555368" y="1657107"/>
                  </a:lnTo>
                  <a:lnTo>
                    <a:pt x="3566808" y="1657107"/>
                  </a:lnTo>
                  <a:lnTo>
                    <a:pt x="3578247" y="1657107"/>
                  </a:lnTo>
                  <a:lnTo>
                    <a:pt x="3589687" y="1657107"/>
                  </a:lnTo>
                  <a:lnTo>
                    <a:pt x="3601127" y="1657107"/>
                  </a:lnTo>
                  <a:lnTo>
                    <a:pt x="3612566" y="1657107"/>
                  </a:lnTo>
                  <a:lnTo>
                    <a:pt x="3624005" y="1657107"/>
                  </a:lnTo>
                  <a:lnTo>
                    <a:pt x="3635445" y="1657107"/>
                  </a:lnTo>
                  <a:lnTo>
                    <a:pt x="3646885" y="1657107"/>
                  </a:lnTo>
                  <a:lnTo>
                    <a:pt x="3658324" y="1657107"/>
                  </a:lnTo>
                  <a:lnTo>
                    <a:pt x="3669764" y="1657107"/>
                  </a:lnTo>
                  <a:lnTo>
                    <a:pt x="3681203" y="1657107"/>
                  </a:lnTo>
                  <a:lnTo>
                    <a:pt x="3692643" y="1657107"/>
                  </a:lnTo>
                  <a:lnTo>
                    <a:pt x="3704082" y="1657107"/>
                  </a:lnTo>
                  <a:lnTo>
                    <a:pt x="3715522" y="1657107"/>
                  </a:lnTo>
                  <a:lnTo>
                    <a:pt x="3726961" y="1657107"/>
                  </a:lnTo>
                  <a:lnTo>
                    <a:pt x="3738401" y="1657107"/>
                  </a:lnTo>
                  <a:lnTo>
                    <a:pt x="3749840" y="1657107"/>
                  </a:lnTo>
                  <a:lnTo>
                    <a:pt x="3761280" y="1657107"/>
                  </a:lnTo>
                  <a:lnTo>
                    <a:pt x="3772719" y="1657107"/>
                  </a:lnTo>
                  <a:lnTo>
                    <a:pt x="3784154" y="1657107"/>
                  </a:lnTo>
                  <a:lnTo>
                    <a:pt x="3795598" y="1657107"/>
                  </a:lnTo>
                  <a:lnTo>
                    <a:pt x="3807033" y="1657107"/>
                  </a:lnTo>
                  <a:lnTo>
                    <a:pt x="3818473" y="1657107"/>
                  </a:lnTo>
                  <a:lnTo>
                    <a:pt x="3829917" y="1657107"/>
                  </a:lnTo>
                  <a:lnTo>
                    <a:pt x="3841352" y="1657107"/>
                  </a:lnTo>
                  <a:lnTo>
                    <a:pt x="3852791" y="1657107"/>
                  </a:lnTo>
                  <a:lnTo>
                    <a:pt x="3864231" y="1657107"/>
                  </a:lnTo>
                  <a:lnTo>
                    <a:pt x="3875670" y="1657107"/>
                  </a:lnTo>
                  <a:lnTo>
                    <a:pt x="3887110" y="1657107"/>
                  </a:lnTo>
                  <a:lnTo>
                    <a:pt x="3898549" y="1657107"/>
                  </a:lnTo>
                  <a:lnTo>
                    <a:pt x="3909989" y="1657107"/>
                  </a:lnTo>
                  <a:lnTo>
                    <a:pt x="3921447" y="1657107"/>
                  </a:lnTo>
                  <a:lnTo>
                    <a:pt x="3932878" y="1657107"/>
                  </a:lnTo>
                  <a:lnTo>
                    <a:pt x="3944307" y="1657107"/>
                  </a:lnTo>
                  <a:lnTo>
                    <a:pt x="3955737" y="1657107"/>
                  </a:lnTo>
                  <a:lnTo>
                    <a:pt x="3967167" y="1657107"/>
                  </a:lnTo>
                  <a:lnTo>
                    <a:pt x="3978645" y="1657107"/>
                  </a:lnTo>
                  <a:lnTo>
                    <a:pt x="3990075" y="1657107"/>
                  </a:lnTo>
                  <a:lnTo>
                    <a:pt x="4001505" y="1657107"/>
                  </a:lnTo>
                  <a:lnTo>
                    <a:pt x="4012935" y="1657107"/>
                  </a:lnTo>
                  <a:lnTo>
                    <a:pt x="4024365" y="1657107"/>
                  </a:lnTo>
                  <a:lnTo>
                    <a:pt x="4035843" y="1657107"/>
                  </a:lnTo>
                  <a:lnTo>
                    <a:pt x="4047273" y="1657107"/>
                  </a:lnTo>
                  <a:lnTo>
                    <a:pt x="4058702" y="1657107"/>
                  </a:lnTo>
                  <a:lnTo>
                    <a:pt x="4070133" y="1657107"/>
                  </a:lnTo>
                  <a:lnTo>
                    <a:pt x="4081563" y="1657107"/>
                  </a:lnTo>
                  <a:lnTo>
                    <a:pt x="4093040" y="1657107"/>
                  </a:lnTo>
                  <a:lnTo>
                    <a:pt x="4104471" y="1657107"/>
                  </a:lnTo>
                  <a:lnTo>
                    <a:pt x="4115900" y="1657107"/>
                  </a:lnTo>
                  <a:lnTo>
                    <a:pt x="4127330" y="1657107"/>
                  </a:lnTo>
                  <a:lnTo>
                    <a:pt x="4138760" y="1657107"/>
                  </a:lnTo>
                  <a:lnTo>
                    <a:pt x="4150238" y="1657107"/>
                  </a:lnTo>
                  <a:lnTo>
                    <a:pt x="4161668" y="1657107"/>
                  </a:lnTo>
                  <a:lnTo>
                    <a:pt x="4173098" y="1657107"/>
                  </a:lnTo>
                  <a:lnTo>
                    <a:pt x="4184528" y="1657107"/>
                  </a:lnTo>
                  <a:lnTo>
                    <a:pt x="4195958" y="1657107"/>
                  </a:lnTo>
                  <a:lnTo>
                    <a:pt x="4207436" y="1657107"/>
                  </a:lnTo>
                  <a:lnTo>
                    <a:pt x="4218865" y="1657107"/>
                  </a:lnTo>
                  <a:lnTo>
                    <a:pt x="4230296" y="1657107"/>
                  </a:lnTo>
                  <a:lnTo>
                    <a:pt x="4241726" y="1657107"/>
                  </a:lnTo>
                  <a:lnTo>
                    <a:pt x="4253156" y="1657107"/>
                  </a:lnTo>
                  <a:lnTo>
                    <a:pt x="4264634" y="1657107"/>
                  </a:lnTo>
                  <a:lnTo>
                    <a:pt x="4276063" y="1657107"/>
                  </a:lnTo>
                  <a:lnTo>
                    <a:pt x="4287493" y="1657107"/>
                  </a:lnTo>
                  <a:lnTo>
                    <a:pt x="4298923" y="1657107"/>
                  </a:lnTo>
                  <a:lnTo>
                    <a:pt x="4310353" y="1657107"/>
                  </a:lnTo>
                  <a:lnTo>
                    <a:pt x="4321831" y="1657107"/>
                  </a:lnTo>
                  <a:lnTo>
                    <a:pt x="4333261" y="1657107"/>
                  </a:lnTo>
                  <a:lnTo>
                    <a:pt x="4344691" y="1657107"/>
                  </a:lnTo>
                  <a:lnTo>
                    <a:pt x="4356121" y="1657107"/>
                  </a:lnTo>
                  <a:lnTo>
                    <a:pt x="4367551" y="1657107"/>
                  </a:lnTo>
                  <a:lnTo>
                    <a:pt x="4379028" y="1657107"/>
                  </a:lnTo>
                  <a:lnTo>
                    <a:pt x="4390458" y="1657107"/>
                  </a:lnTo>
                  <a:lnTo>
                    <a:pt x="4401889" y="1657107"/>
                  </a:lnTo>
                  <a:lnTo>
                    <a:pt x="4413319" y="1657107"/>
                  </a:lnTo>
                  <a:lnTo>
                    <a:pt x="4424749" y="1657107"/>
                  </a:lnTo>
                  <a:lnTo>
                    <a:pt x="4436226" y="1657107"/>
                  </a:lnTo>
                  <a:lnTo>
                    <a:pt x="4447656" y="1657107"/>
                  </a:lnTo>
                  <a:lnTo>
                    <a:pt x="4459086" y="1657107"/>
                  </a:lnTo>
                  <a:lnTo>
                    <a:pt x="4470516" y="1657107"/>
                  </a:lnTo>
                  <a:lnTo>
                    <a:pt x="4481946" y="1657107"/>
                  </a:lnTo>
                  <a:lnTo>
                    <a:pt x="4493424" y="1657107"/>
                  </a:lnTo>
                  <a:lnTo>
                    <a:pt x="4504854" y="1657107"/>
                  </a:lnTo>
                  <a:lnTo>
                    <a:pt x="4516284" y="1657107"/>
                  </a:lnTo>
                  <a:lnTo>
                    <a:pt x="4527714" y="1657107"/>
                  </a:lnTo>
                  <a:lnTo>
                    <a:pt x="4539144" y="1657107"/>
                  </a:lnTo>
                  <a:lnTo>
                    <a:pt x="4550621" y="1657107"/>
                  </a:lnTo>
                  <a:lnTo>
                    <a:pt x="4562051" y="1657107"/>
                  </a:lnTo>
                  <a:lnTo>
                    <a:pt x="4573482" y="1657107"/>
                  </a:lnTo>
                  <a:lnTo>
                    <a:pt x="4584912" y="1657107"/>
                  </a:lnTo>
                  <a:lnTo>
                    <a:pt x="4596341" y="1657107"/>
                  </a:lnTo>
                  <a:lnTo>
                    <a:pt x="4607771" y="1657107"/>
                  </a:lnTo>
                  <a:lnTo>
                    <a:pt x="4619249" y="1657107"/>
                  </a:lnTo>
                  <a:lnTo>
                    <a:pt x="4630679" y="1657107"/>
                  </a:lnTo>
                  <a:lnTo>
                    <a:pt x="4642109" y="1657107"/>
                  </a:lnTo>
                  <a:lnTo>
                    <a:pt x="4653539" y="1657107"/>
                  </a:lnTo>
                  <a:lnTo>
                    <a:pt x="4664969" y="1657107"/>
                  </a:lnTo>
                  <a:lnTo>
                    <a:pt x="4676447" y="1657107"/>
                  </a:lnTo>
                  <a:lnTo>
                    <a:pt x="4687877" y="1657107"/>
                  </a:lnTo>
                  <a:lnTo>
                    <a:pt x="4699306" y="1657107"/>
                  </a:lnTo>
                  <a:lnTo>
                    <a:pt x="4710737" y="1657107"/>
                  </a:lnTo>
                  <a:lnTo>
                    <a:pt x="4722167" y="1657107"/>
                  </a:lnTo>
                  <a:lnTo>
                    <a:pt x="4733644" y="1657107"/>
                  </a:lnTo>
                  <a:lnTo>
                    <a:pt x="4745075" y="1657107"/>
                  </a:lnTo>
                  <a:lnTo>
                    <a:pt x="4756504" y="1657107"/>
                  </a:lnTo>
                  <a:lnTo>
                    <a:pt x="4767934" y="1657107"/>
                  </a:lnTo>
                  <a:lnTo>
                    <a:pt x="4779364" y="1657107"/>
                  </a:lnTo>
                  <a:lnTo>
                    <a:pt x="4790842" y="1657107"/>
                  </a:lnTo>
                  <a:lnTo>
                    <a:pt x="4802272" y="1657107"/>
                  </a:lnTo>
                  <a:lnTo>
                    <a:pt x="4813702" y="1657107"/>
                  </a:lnTo>
                  <a:lnTo>
                    <a:pt x="4825132" y="1657107"/>
                  </a:lnTo>
                  <a:lnTo>
                    <a:pt x="4836562" y="1657107"/>
                  </a:lnTo>
                  <a:lnTo>
                    <a:pt x="4848040" y="1657107"/>
                  </a:lnTo>
                  <a:lnTo>
                    <a:pt x="4859469" y="1657107"/>
                  </a:lnTo>
                  <a:lnTo>
                    <a:pt x="4870899" y="1657107"/>
                  </a:lnTo>
                  <a:lnTo>
                    <a:pt x="4882330" y="1657107"/>
                  </a:lnTo>
                  <a:lnTo>
                    <a:pt x="4893760" y="1657107"/>
                  </a:lnTo>
                  <a:lnTo>
                    <a:pt x="4905237" y="1657107"/>
                  </a:lnTo>
                  <a:lnTo>
                    <a:pt x="4916667" y="1657107"/>
                  </a:lnTo>
                  <a:lnTo>
                    <a:pt x="4928097" y="1657107"/>
                  </a:lnTo>
                  <a:lnTo>
                    <a:pt x="4939527" y="1657107"/>
                  </a:lnTo>
                  <a:lnTo>
                    <a:pt x="4950957" y="1657107"/>
                  </a:lnTo>
                  <a:lnTo>
                    <a:pt x="4962435" y="1657107"/>
                  </a:lnTo>
                  <a:lnTo>
                    <a:pt x="4973865" y="1657107"/>
                  </a:lnTo>
                  <a:lnTo>
                    <a:pt x="4985295" y="1657107"/>
                  </a:lnTo>
                  <a:lnTo>
                    <a:pt x="4996725" y="1657107"/>
                  </a:lnTo>
                  <a:lnTo>
                    <a:pt x="5008155" y="1657107"/>
                  </a:lnTo>
                  <a:lnTo>
                    <a:pt x="5019632" y="1657107"/>
                  </a:lnTo>
                  <a:lnTo>
                    <a:pt x="5031062" y="1657107"/>
                  </a:lnTo>
                  <a:lnTo>
                    <a:pt x="5042492" y="1657107"/>
                  </a:lnTo>
                  <a:lnTo>
                    <a:pt x="5053923" y="1657107"/>
                  </a:lnTo>
                  <a:lnTo>
                    <a:pt x="5065353" y="1657107"/>
                  </a:lnTo>
                  <a:lnTo>
                    <a:pt x="5076830" y="1657107"/>
                  </a:lnTo>
                  <a:lnTo>
                    <a:pt x="5088260" y="1657107"/>
                  </a:lnTo>
                  <a:lnTo>
                    <a:pt x="5099690" y="1657107"/>
                  </a:lnTo>
                  <a:lnTo>
                    <a:pt x="5111120" y="1657107"/>
                  </a:lnTo>
                  <a:lnTo>
                    <a:pt x="5122550" y="1657107"/>
                  </a:lnTo>
                  <a:lnTo>
                    <a:pt x="5134028" y="1657107"/>
                  </a:lnTo>
                  <a:lnTo>
                    <a:pt x="5145458" y="1657107"/>
                  </a:lnTo>
                  <a:lnTo>
                    <a:pt x="5156888" y="1657107"/>
                  </a:lnTo>
                  <a:lnTo>
                    <a:pt x="5168318" y="1657107"/>
                  </a:lnTo>
                  <a:lnTo>
                    <a:pt x="5179747" y="1657107"/>
                  </a:lnTo>
                  <a:lnTo>
                    <a:pt x="5191225" y="1657107"/>
                  </a:lnTo>
                  <a:lnTo>
                    <a:pt x="5202655" y="1657107"/>
                  </a:lnTo>
                  <a:lnTo>
                    <a:pt x="5214085" y="1657107"/>
                  </a:lnTo>
                  <a:lnTo>
                    <a:pt x="5225515" y="1657107"/>
                  </a:lnTo>
                  <a:lnTo>
                    <a:pt x="5236945" y="1657107"/>
                  </a:lnTo>
                  <a:lnTo>
                    <a:pt x="5248423" y="1657107"/>
                  </a:lnTo>
                  <a:lnTo>
                    <a:pt x="5259853" y="1657107"/>
                  </a:lnTo>
                  <a:lnTo>
                    <a:pt x="5271283" y="1657107"/>
                  </a:lnTo>
                  <a:lnTo>
                    <a:pt x="5282713" y="1657107"/>
                  </a:lnTo>
                  <a:lnTo>
                    <a:pt x="5294143" y="1657107"/>
                  </a:lnTo>
                  <a:lnTo>
                    <a:pt x="5305621" y="1657107"/>
                  </a:lnTo>
                  <a:lnTo>
                    <a:pt x="5317051" y="1657107"/>
                  </a:lnTo>
                  <a:lnTo>
                    <a:pt x="5328481" y="1657107"/>
                  </a:lnTo>
                  <a:lnTo>
                    <a:pt x="5339910" y="1657107"/>
                  </a:lnTo>
                  <a:lnTo>
                    <a:pt x="5351340" y="1657107"/>
                  </a:lnTo>
                  <a:lnTo>
                    <a:pt x="5362818" y="1657107"/>
                  </a:lnTo>
                  <a:lnTo>
                    <a:pt x="5374248" y="1657107"/>
                  </a:lnTo>
                  <a:lnTo>
                    <a:pt x="5385678" y="1657107"/>
                  </a:lnTo>
                  <a:lnTo>
                    <a:pt x="5397108" y="1657107"/>
                  </a:lnTo>
                  <a:lnTo>
                    <a:pt x="5408538" y="1657107"/>
                  </a:lnTo>
                  <a:lnTo>
                    <a:pt x="5420016" y="1657107"/>
                  </a:lnTo>
                  <a:lnTo>
                    <a:pt x="5431446" y="1657107"/>
                  </a:lnTo>
                  <a:lnTo>
                    <a:pt x="5442876" y="1657107"/>
                  </a:lnTo>
                  <a:lnTo>
                    <a:pt x="5454306" y="1657107"/>
                  </a:lnTo>
                  <a:lnTo>
                    <a:pt x="5465736" y="1657107"/>
                  </a:lnTo>
                  <a:lnTo>
                    <a:pt x="5477214" y="1657107"/>
                  </a:lnTo>
                  <a:lnTo>
                    <a:pt x="5488643" y="1657107"/>
                  </a:lnTo>
                  <a:lnTo>
                    <a:pt x="5500073" y="1657107"/>
                  </a:lnTo>
                  <a:lnTo>
                    <a:pt x="5511503" y="1657107"/>
                  </a:lnTo>
                  <a:lnTo>
                    <a:pt x="5522933" y="1657107"/>
                  </a:lnTo>
                  <a:lnTo>
                    <a:pt x="5534411" y="1657107"/>
                  </a:lnTo>
                  <a:lnTo>
                    <a:pt x="5545841" y="1657107"/>
                  </a:lnTo>
                  <a:lnTo>
                    <a:pt x="5557271" y="1657107"/>
                  </a:lnTo>
                  <a:lnTo>
                    <a:pt x="5568701" y="1657107"/>
                  </a:lnTo>
                  <a:lnTo>
                    <a:pt x="5580131" y="1657107"/>
                  </a:lnTo>
                  <a:lnTo>
                    <a:pt x="5591609" y="1657107"/>
                  </a:lnTo>
                  <a:lnTo>
                    <a:pt x="5603038" y="1657107"/>
                  </a:lnTo>
                  <a:lnTo>
                    <a:pt x="5614469" y="1657107"/>
                  </a:lnTo>
                  <a:lnTo>
                    <a:pt x="5625899" y="1657107"/>
                  </a:lnTo>
                  <a:lnTo>
                    <a:pt x="5637329" y="1657107"/>
                  </a:lnTo>
                  <a:lnTo>
                    <a:pt x="5648759" y="1657107"/>
                  </a:lnTo>
                  <a:lnTo>
                    <a:pt x="5660236" y="1657107"/>
                  </a:lnTo>
                  <a:lnTo>
                    <a:pt x="5671666" y="1657107"/>
                  </a:lnTo>
                  <a:lnTo>
                    <a:pt x="5683096" y="1657107"/>
                  </a:lnTo>
                  <a:lnTo>
                    <a:pt x="5694526" y="1657107"/>
                  </a:lnTo>
                  <a:lnTo>
                    <a:pt x="5705956" y="1657107"/>
                  </a:lnTo>
                  <a:lnTo>
                    <a:pt x="5717434" y="1657107"/>
                  </a:lnTo>
                  <a:lnTo>
                    <a:pt x="5728864" y="1657107"/>
                  </a:lnTo>
                  <a:lnTo>
                    <a:pt x="5740294" y="1657107"/>
                  </a:lnTo>
                  <a:lnTo>
                    <a:pt x="5751724" y="1657107"/>
                  </a:lnTo>
                  <a:lnTo>
                    <a:pt x="5763154" y="1657107"/>
                  </a:lnTo>
                  <a:lnTo>
                    <a:pt x="5774631" y="1657107"/>
                  </a:lnTo>
                  <a:lnTo>
                    <a:pt x="5786062" y="1657107"/>
                  </a:lnTo>
                  <a:lnTo>
                    <a:pt x="5797492" y="1657107"/>
                  </a:lnTo>
                  <a:lnTo>
                    <a:pt x="5808921" y="1657107"/>
                  </a:lnTo>
                  <a:lnTo>
                    <a:pt x="5820351" y="1657107"/>
                  </a:lnTo>
                  <a:lnTo>
                    <a:pt x="5831829" y="1657107"/>
                  </a:lnTo>
                  <a:lnTo>
                    <a:pt x="5843259" y="1657107"/>
                  </a:lnTo>
                  <a:lnTo>
                    <a:pt x="5854689" y="1657107"/>
                  </a:lnTo>
                  <a:lnTo>
                    <a:pt x="5866119" y="1657107"/>
                  </a:lnTo>
                  <a:lnTo>
                    <a:pt x="5877549" y="1657107"/>
                  </a:lnTo>
                  <a:lnTo>
                    <a:pt x="5889027" y="1657107"/>
                  </a:lnTo>
                  <a:lnTo>
                    <a:pt x="5900457" y="1657107"/>
                  </a:lnTo>
                  <a:lnTo>
                    <a:pt x="5911887" y="1657107"/>
                  </a:lnTo>
                  <a:lnTo>
                    <a:pt x="5923317" y="1657107"/>
                  </a:lnTo>
                  <a:lnTo>
                    <a:pt x="5934747" y="1657107"/>
                  </a:lnTo>
                  <a:lnTo>
                    <a:pt x="5946225" y="1657107"/>
                  </a:lnTo>
                  <a:lnTo>
                    <a:pt x="5957655" y="1657107"/>
                  </a:lnTo>
                  <a:lnTo>
                    <a:pt x="5969084" y="1657107"/>
                  </a:lnTo>
                  <a:lnTo>
                    <a:pt x="5980514" y="1267997"/>
                  </a:lnTo>
                  <a:lnTo>
                    <a:pt x="5991944" y="506297"/>
                  </a:lnTo>
                  <a:lnTo>
                    <a:pt x="6003422" y="784231"/>
                  </a:lnTo>
                  <a:lnTo>
                    <a:pt x="6014852" y="734654"/>
                  </a:lnTo>
                  <a:lnTo>
                    <a:pt x="6026282" y="0"/>
                  </a:lnTo>
                  <a:lnTo>
                    <a:pt x="6037712" y="78123"/>
                  </a:lnTo>
                  <a:lnTo>
                    <a:pt x="6049142" y="449209"/>
                  </a:lnTo>
                  <a:lnTo>
                    <a:pt x="6060620" y="117186"/>
                  </a:lnTo>
                  <a:lnTo>
                    <a:pt x="6072049" y="217842"/>
                  </a:lnTo>
                  <a:lnTo>
                    <a:pt x="6083480" y="659540"/>
                  </a:lnTo>
                  <a:lnTo>
                    <a:pt x="6094910" y="650524"/>
                  </a:lnTo>
                  <a:lnTo>
                    <a:pt x="6106340" y="464229"/>
                  </a:lnTo>
                  <a:lnTo>
                    <a:pt x="6117818" y="1496354"/>
                  </a:lnTo>
                  <a:lnTo>
                    <a:pt x="6129247" y="1648092"/>
                  </a:lnTo>
                  <a:lnTo>
                    <a:pt x="6140677" y="1657107"/>
                  </a:lnTo>
                  <a:lnTo>
                    <a:pt x="6152107" y="1657107"/>
                  </a:lnTo>
                  <a:lnTo>
                    <a:pt x="6163537" y="1657107"/>
                  </a:lnTo>
                  <a:lnTo>
                    <a:pt x="6175015" y="1657107"/>
                  </a:lnTo>
                  <a:lnTo>
                    <a:pt x="6186445" y="1657107"/>
                  </a:lnTo>
                  <a:lnTo>
                    <a:pt x="6197875" y="1657107"/>
                  </a:lnTo>
                  <a:lnTo>
                    <a:pt x="6209305" y="1657107"/>
                  </a:lnTo>
                  <a:lnTo>
                    <a:pt x="6220735" y="1657107"/>
                  </a:lnTo>
                  <a:lnTo>
                    <a:pt x="6232212" y="1657107"/>
                  </a:lnTo>
                  <a:lnTo>
                    <a:pt x="6243642" y="1657107"/>
                  </a:lnTo>
                  <a:lnTo>
                    <a:pt x="6255073" y="1657107"/>
                  </a:lnTo>
                  <a:lnTo>
                    <a:pt x="6266503" y="1657107"/>
                  </a:lnTo>
                  <a:lnTo>
                    <a:pt x="6277933" y="1657107"/>
                  </a:lnTo>
                  <a:lnTo>
                    <a:pt x="6289410" y="1657107"/>
                  </a:lnTo>
                  <a:lnTo>
                    <a:pt x="6300840" y="1657107"/>
                  </a:lnTo>
                  <a:lnTo>
                    <a:pt x="6312270" y="1657107"/>
                  </a:lnTo>
                  <a:lnTo>
                    <a:pt x="6323700" y="1657107"/>
                  </a:lnTo>
                  <a:lnTo>
                    <a:pt x="6335130" y="1657107"/>
                  </a:lnTo>
                  <a:lnTo>
                    <a:pt x="6346608" y="1657107"/>
                  </a:lnTo>
                  <a:lnTo>
                    <a:pt x="6358038" y="1657107"/>
                  </a:lnTo>
                  <a:lnTo>
                    <a:pt x="6369468" y="1657107"/>
                  </a:lnTo>
                  <a:lnTo>
                    <a:pt x="6380898" y="1657107"/>
                  </a:lnTo>
                  <a:lnTo>
                    <a:pt x="6392328" y="1657107"/>
                  </a:lnTo>
                  <a:lnTo>
                    <a:pt x="6403805" y="1657107"/>
                  </a:lnTo>
                  <a:lnTo>
                    <a:pt x="6415235" y="1657107"/>
                  </a:lnTo>
                  <a:lnTo>
                    <a:pt x="6426666" y="1657107"/>
                  </a:lnTo>
                  <a:lnTo>
                    <a:pt x="6438096" y="1657107"/>
                  </a:lnTo>
                  <a:lnTo>
                    <a:pt x="6449525" y="1657107"/>
                  </a:lnTo>
                  <a:lnTo>
                    <a:pt x="6461003" y="1657107"/>
                  </a:lnTo>
                  <a:lnTo>
                    <a:pt x="6472433" y="1657107"/>
                  </a:lnTo>
                  <a:lnTo>
                    <a:pt x="6483863" y="1657107"/>
                  </a:lnTo>
                  <a:lnTo>
                    <a:pt x="6495293" y="1657107"/>
                  </a:lnTo>
                  <a:lnTo>
                    <a:pt x="6506723" y="1657107"/>
                  </a:lnTo>
                  <a:lnTo>
                    <a:pt x="6518201" y="1657107"/>
                  </a:lnTo>
                  <a:lnTo>
                    <a:pt x="6529631" y="1657107"/>
                  </a:lnTo>
                  <a:lnTo>
                    <a:pt x="6541061" y="1657107"/>
                  </a:lnTo>
                  <a:lnTo>
                    <a:pt x="6552490" y="1657107"/>
                  </a:lnTo>
                  <a:lnTo>
                    <a:pt x="6563921" y="1657107"/>
                  </a:lnTo>
                  <a:lnTo>
                    <a:pt x="6575398" y="1657107"/>
                  </a:lnTo>
                  <a:lnTo>
                    <a:pt x="6586828" y="1657107"/>
                  </a:lnTo>
                  <a:lnTo>
                    <a:pt x="6598259" y="1657107"/>
                  </a:lnTo>
                  <a:lnTo>
                    <a:pt x="6609688" y="1657107"/>
                  </a:lnTo>
                  <a:lnTo>
                    <a:pt x="6621118" y="1657107"/>
                  </a:lnTo>
                  <a:lnTo>
                    <a:pt x="6632596" y="1657107"/>
                  </a:lnTo>
                  <a:lnTo>
                    <a:pt x="6644026" y="1657107"/>
                  </a:lnTo>
                  <a:lnTo>
                    <a:pt x="6655456" y="1657107"/>
                  </a:lnTo>
                  <a:lnTo>
                    <a:pt x="6666886" y="1657107"/>
                  </a:lnTo>
                  <a:lnTo>
                    <a:pt x="6678316" y="1657107"/>
                  </a:lnTo>
                  <a:lnTo>
                    <a:pt x="6689794" y="1657107"/>
                  </a:lnTo>
                  <a:lnTo>
                    <a:pt x="6701224" y="1657107"/>
                  </a:lnTo>
                  <a:lnTo>
                    <a:pt x="6712653" y="1657107"/>
                  </a:lnTo>
                  <a:lnTo>
                    <a:pt x="6724083" y="1657107"/>
                  </a:lnTo>
                  <a:lnTo>
                    <a:pt x="6735514" y="1657107"/>
                  </a:lnTo>
                  <a:lnTo>
                    <a:pt x="6746944" y="1657107"/>
                  </a:lnTo>
                  <a:lnTo>
                    <a:pt x="6758421" y="1657107"/>
                  </a:lnTo>
                  <a:lnTo>
                    <a:pt x="6769851" y="1657107"/>
                  </a:lnTo>
                  <a:lnTo>
                    <a:pt x="6781281" y="1657107"/>
                  </a:lnTo>
                  <a:lnTo>
                    <a:pt x="6792711" y="1657107"/>
                  </a:lnTo>
                  <a:lnTo>
                    <a:pt x="6804141" y="1657107"/>
                  </a:lnTo>
                  <a:lnTo>
                    <a:pt x="6815619" y="1657107"/>
                  </a:lnTo>
                  <a:lnTo>
                    <a:pt x="6827049" y="1657107"/>
                  </a:lnTo>
                  <a:lnTo>
                    <a:pt x="6838479" y="1657107"/>
                  </a:lnTo>
                  <a:lnTo>
                    <a:pt x="6849909" y="1657107"/>
                  </a:lnTo>
                  <a:lnTo>
                    <a:pt x="6861339" y="1657107"/>
                  </a:lnTo>
                  <a:lnTo>
                    <a:pt x="6872816" y="1657107"/>
                  </a:lnTo>
                  <a:lnTo>
                    <a:pt x="6884246" y="1657107"/>
                  </a:lnTo>
                  <a:lnTo>
                    <a:pt x="6895676" y="1657107"/>
                  </a:lnTo>
                  <a:lnTo>
                    <a:pt x="6907107" y="1657107"/>
                  </a:lnTo>
                  <a:lnTo>
                    <a:pt x="6918537" y="1657107"/>
                  </a:lnTo>
                  <a:lnTo>
                    <a:pt x="6930014" y="1657107"/>
                  </a:lnTo>
                  <a:lnTo>
                    <a:pt x="6941444" y="1657107"/>
                  </a:lnTo>
                  <a:lnTo>
                    <a:pt x="6952874" y="1657107"/>
                  </a:lnTo>
                  <a:lnTo>
                    <a:pt x="6964304" y="1655607"/>
                  </a:lnTo>
                  <a:lnTo>
                    <a:pt x="6975734" y="1657107"/>
                  </a:lnTo>
                  <a:lnTo>
                    <a:pt x="6987212" y="1657107"/>
                  </a:lnTo>
                  <a:lnTo>
                    <a:pt x="6998642" y="1657107"/>
                  </a:lnTo>
                  <a:lnTo>
                    <a:pt x="7010072" y="1657107"/>
                  </a:lnTo>
                  <a:lnTo>
                    <a:pt x="7021502" y="1657107"/>
                  </a:lnTo>
                  <a:lnTo>
                    <a:pt x="7032931" y="1657107"/>
                  </a:lnTo>
                  <a:lnTo>
                    <a:pt x="7044409" y="1657107"/>
                  </a:lnTo>
                  <a:lnTo>
                    <a:pt x="7055839" y="1657107"/>
                  </a:lnTo>
                  <a:lnTo>
                    <a:pt x="7067269" y="1657107"/>
                  </a:lnTo>
                  <a:lnTo>
                    <a:pt x="7078700" y="1657107"/>
                  </a:lnTo>
                  <a:lnTo>
                    <a:pt x="7090129" y="1657107"/>
                  </a:lnTo>
                  <a:lnTo>
                    <a:pt x="7101607" y="1657107"/>
                  </a:lnTo>
                  <a:lnTo>
                    <a:pt x="7113037" y="1657107"/>
                  </a:lnTo>
                  <a:lnTo>
                    <a:pt x="7124467" y="1657107"/>
                  </a:lnTo>
                  <a:lnTo>
                    <a:pt x="7135897" y="1657107"/>
                  </a:lnTo>
                  <a:lnTo>
                    <a:pt x="7147327" y="1657107"/>
                  </a:lnTo>
                  <a:lnTo>
                    <a:pt x="7158805" y="1657107"/>
                  </a:lnTo>
                  <a:lnTo>
                    <a:pt x="7170235" y="1657107"/>
                  </a:lnTo>
                  <a:lnTo>
                    <a:pt x="7181665" y="1657107"/>
                  </a:lnTo>
                  <a:lnTo>
                    <a:pt x="7193094" y="1657107"/>
                  </a:lnTo>
                  <a:lnTo>
                    <a:pt x="7204524" y="1657107"/>
                  </a:lnTo>
                  <a:lnTo>
                    <a:pt x="7216002" y="1657107"/>
                  </a:lnTo>
                  <a:lnTo>
                    <a:pt x="7227432" y="1657107"/>
                  </a:lnTo>
                  <a:lnTo>
                    <a:pt x="7238862" y="1657107"/>
                  </a:lnTo>
                  <a:lnTo>
                    <a:pt x="7250292" y="1657107"/>
                  </a:lnTo>
                  <a:lnTo>
                    <a:pt x="7261722" y="1657107"/>
                  </a:lnTo>
                  <a:lnTo>
                    <a:pt x="7273200" y="1657107"/>
                  </a:lnTo>
                  <a:lnTo>
                    <a:pt x="7284630" y="1657107"/>
                  </a:lnTo>
                  <a:lnTo>
                    <a:pt x="7296060" y="1657107"/>
                  </a:lnTo>
                  <a:lnTo>
                    <a:pt x="7307490" y="1657107"/>
                  </a:lnTo>
                  <a:lnTo>
                    <a:pt x="7318920" y="1657107"/>
                  </a:lnTo>
                  <a:lnTo>
                    <a:pt x="7330398" y="1657107"/>
                  </a:lnTo>
                  <a:lnTo>
                    <a:pt x="7341828" y="1657107"/>
                  </a:lnTo>
                  <a:lnTo>
                    <a:pt x="7353257" y="1657107"/>
                  </a:lnTo>
                  <a:lnTo>
                    <a:pt x="7364687" y="1657107"/>
                  </a:lnTo>
                  <a:lnTo>
                    <a:pt x="7376117" y="1657107"/>
                  </a:lnTo>
                  <a:lnTo>
                    <a:pt x="7387595" y="1657107"/>
                  </a:lnTo>
                  <a:lnTo>
                    <a:pt x="7399025" y="1657107"/>
                  </a:lnTo>
                  <a:lnTo>
                    <a:pt x="7410455" y="1657107"/>
                  </a:lnTo>
                  <a:lnTo>
                    <a:pt x="7421885" y="1657107"/>
                  </a:lnTo>
                  <a:lnTo>
                    <a:pt x="7433315" y="1657107"/>
                  </a:lnTo>
                  <a:lnTo>
                    <a:pt x="7444793" y="1657107"/>
                  </a:lnTo>
                  <a:lnTo>
                    <a:pt x="7456222" y="1657107"/>
                  </a:lnTo>
                  <a:lnTo>
                    <a:pt x="7467653" y="1657107"/>
                  </a:lnTo>
                  <a:lnTo>
                    <a:pt x="7479083" y="1657107"/>
                  </a:lnTo>
                  <a:lnTo>
                    <a:pt x="7490513" y="1657107"/>
                  </a:lnTo>
                  <a:lnTo>
                    <a:pt x="7501990" y="1657107"/>
                  </a:lnTo>
                  <a:lnTo>
                    <a:pt x="7513420" y="1657107"/>
                  </a:lnTo>
                  <a:lnTo>
                    <a:pt x="7524850" y="1657107"/>
                  </a:lnTo>
                  <a:lnTo>
                    <a:pt x="7536280" y="1657107"/>
                  </a:lnTo>
                  <a:lnTo>
                    <a:pt x="7547710" y="1657107"/>
                  </a:lnTo>
                  <a:lnTo>
                    <a:pt x="7559188" y="1657107"/>
                  </a:lnTo>
                  <a:lnTo>
                    <a:pt x="7570618" y="1657107"/>
                  </a:lnTo>
                  <a:lnTo>
                    <a:pt x="7582048" y="1657107"/>
                  </a:lnTo>
                  <a:lnTo>
                    <a:pt x="7593478" y="1657107"/>
                  </a:lnTo>
                  <a:lnTo>
                    <a:pt x="7604908" y="1657107"/>
                  </a:lnTo>
                  <a:lnTo>
                    <a:pt x="7616385" y="1657107"/>
                  </a:lnTo>
                  <a:lnTo>
                    <a:pt x="7627815" y="1657107"/>
                  </a:lnTo>
                  <a:lnTo>
                    <a:pt x="7639246" y="1657107"/>
                  </a:lnTo>
                  <a:lnTo>
                    <a:pt x="7650676" y="1657107"/>
                  </a:lnTo>
                  <a:lnTo>
                    <a:pt x="7662106" y="1657107"/>
                  </a:lnTo>
                  <a:lnTo>
                    <a:pt x="7673583" y="1657107"/>
                  </a:lnTo>
                  <a:lnTo>
                    <a:pt x="7685013" y="1657107"/>
                  </a:lnTo>
                  <a:lnTo>
                    <a:pt x="7696443" y="1657107"/>
                  </a:lnTo>
                  <a:lnTo>
                    <a:pt x="7707873" y="1657107"/>
                  </a:lnTo>
                  <a:lnTo>
                    <a:pt x="7719303" y="1657107"/>
                  </a:lnTo>
                  <a:lnTo>
                    <a:pt x="7730733" y="1657107"/>
                  </a:lnTo>
                  <a:lnTo>
                    <a:pt x="7742211" y="1657107"/>
                  </a:lnTo>
                  <a:lnTo>
                    <a:pt x="7753641" y="1657107"/>
                  </a:lnTo>
                  <a:lnTo>
                    <a:pt x="7765071" y="1657107"/>
                  </a:lnTo>
                  <a:lnTo>
                    <a:pt x="7776501" y="1657107"/>
                  </a:lnTo>
                  <a:lnTo>
                    <a:pt x="7787931" y="1657107"/>
                  </a:lnTo>
                  <a:lnTo>
                    <a:pt x="7799408" y="1657107"/>
                  </a:lnTo>
                  <a:lnTo>
                    <a:pt x="7810839" y="1657107"/>
                  </a:lnTo>
                  <a:lnTo>
                    <a:pt x="7822268" y="1657107"/>
                  </a:lnTo>
                  <a:lnTo>
                    <a:pt x="7833698" y="1657107"/>
                  </a:lnTo>
                  <a:lnTo>
                    <a:pt x="7845128" y="1657107"/>
                  </a:lnTo>
                  <a:lnTo>
                    <a:pt x="7856606" y="1657107"/>
                  </a:lnTo>
                  <a:lnTo>
                    <a:pt x="7868036" y="1657107"/>
                  </a:lnTo>
                  <a:lnTo>
                    <a:pt x="7879466" y="1657107"/>
                  </a:lnTo>
                  <a:lnTo>
                    <a:pt x="7890896" y="1657107"/>
                  </a:lnTo>
                  <a:lnTo>
                    <a:pt x="7902326" y="1657107"/>
                  </a:lnTo>
                  <a:lnTo>
                    <a:pt x="7913804" y="1657107"/>
                  </a:lnTo>
                  <a:lnTo>
                    <a:pt x="7925234" y="1657107"/>
                  </a:lnTo>
                  <a:lnTo>
                    <a:pt x="7936663" y="1657107"/>
                  </a:lnTo>
                  <a:lnTo>
                    <a:pt x="7948094" y="1657107"/>
                  </a:lnTo>
                  <a:lnTo>
                    <a:pt x="7959524" y="1657107"/>
                  </a:lnTo>
                  <a:lnTo>
                    <a:pt x="7971001" y="1657107"/>
                  </a:lnTo>
                  <a:lnTo>
                    <a:pt x="7982431" y="1657107"/>
                  </a:lnTo>
                  <a:lnTo>
                    <a:pt x="7993861" y="1657107"/>
                  </a:lnTo>
                  <a:lnTo>
                    <a:pt x="8005291" y="1657107"/>
                  </a:lnTo>
                  <a:lnTo>
                    <a:pt x="8016721" y="1657107"/>
                  </a:lnTo>
                  <a:lnTo>
                    <a:pt x="8028199" y="1657107"/>
                  </a:lnTo>
                  <a:lnTo>
                    <a:pt x="8039629" y="1657107"/>
                  </a:lnTo>
                  <a:lnTo>
                    <a:pt x="8051059" y="1657107"/>
                  </a:lnTo>
                  <a:lnTo>
                    <a:pt x="8062489" y="1657107"/>
                  </a:lnTo>
                  <a:lnTo>
                    <a:pt x="8073919" y="1657107"/>
                  </a:lnTo>
                  <a:lnTo>
                    <a:pt x="8085396" y="1657107"/>
                  </a:lnTo>
                  <a:lnTo>
                    <a:pt x="8096826" y="1657107"/>
                  </a:lnTo>
                  <a:lnTo>
                    <a:pt x="8108256" y="1657107"/>
                  </a:lnTo>
                  <a:lnTo>
                    <a:pt x="8119687" y="1657107"/>
                  </a:lnTo>
                  <a:lnTo>
                    <a:pt x="8131117" y="1657107"/>
                  </a:lnTo>
                  <a:lnTo>
                    <a:pt x="8142594" y="1657107"/>
                  </a:lnTo>
                  <a:lnTo>
                    <a:pt x="8154024" y="1657107"/>
                  </a:lnTo>
                  <a:lnTo>
                    <a:pt x="8165454" y="1657107"/>
                  </a:lnTo>
                  <a:lnTo>
                    <a:pt x="8176884" y="1657107"/>
                  </a:lnTo>
                  <a:lnTo>
                    <a:pt x="8188314" y="1657107"/>
                  </a:lnTo>
                  <a:lnTo>
                    <a:pt x="8199792" y="1657107"/>
                  </a:lnTo>
                  <a:lnTo>
                    <a:pt x="8211222" y="1657107"/>
                  </a:lnTo>
                  <a:lnTo>
                    <a:pt x="8222652" y="1657107"/>
                  </a:lnTo>
                  <a:lnTo>
                    <a:pt x="8234082" y="1657107"/>
                  </a:lnTo>
                  <a:lnTo>
                    <a:pt x="8245512" y="1657107"/>
                  </a:lnTo>
                  <a:lnTo>
                    <a:pt x="8256989" y="1657107"/>
                  </a:lnTo>
                  <a:lnTo>
                    <a:pt x="8268419" y="1657107"/>
                  </a:lnTo>
                  <a:lnTo>
                    <a:pt x="8279850" y="1657107"/>
                  </a:lnTo>
                  <a:lnTo>
                    <a:pt x="8291280" y="1657107"/>
                  </a:lnTo>
                  <a:lnTo>
                    <a:pt x="8302709" y="1657107"/>
                  </a:lnTo>
                  <a:lnTo>
                    <a:pt x="8314187" y="1657107"/>
                  </a:lnTo>
                  <a:lnTo>
                    <a:pt x="8325617" y="1657107"/>
                  </a:lnTo>
                  <a:lnTo>
                    <a:pt x="8337047" y="1657107"/>
                  </a:lnTo>
                  <a:lnTo>
                    <a:pt x="8348477" y="1657107"/>
                  </a:lnTo>
                  <a:lnTo>
                    <a:pt x="8359907" y="1657107"/>
                  </a:lnTo>
                  <a:lnTo>
                    <a:pt x="8371385" y="1657107"/>
                  </a:lnTo>
                  <a:lnTo>
                    <a:pt x="8382815" y="1657107"/>
                  </a:lnTo>
                  <a:lnTo>
                    <a:pt x="8394245" y="1657107"/>
                  </a:lnTo>
                  <a:lnTo>
                    <a:pt x="8405674" y="1657107"/>
                  </a:lnTo>
                  <a:lnTo>
                    <a:pt x="8417104" y="1657107"/>
                  </a:lnTo>
                  <a:lnTo>
                    <a:pt x="8428582" y="1657107"/>
                  </a:lnTo>
                  <a:lnTo>
                    <a:pt x="8440012" y="1657107"/>
                  </a:lnTo>
                  <a:lnTo>
                    <a:pt x="8451442" y="1657107"/>
                  </a:lnTo>
                  <a:lnTo>
                    <a:pt x="8462872" y="1657107"/>
                  </a:lnTo>
                  <a:lnTo>
                    <a:pt x="8474302" y="1657107"/>
                  </a:lnTo>
                  <a:lnTo>
                    <a:pt x="8485780" y="1657107"/>
                  </a:lnTo>
                  <a:lnTo>
                    <a:pt x="8497210" y="1657107"/>
                  </a:lnTo>
                  <a:lnTo>
                    <a:pt x="8508640" y="1657107"/>
                  </a:lnTo>
                  <a:lnTo>
                    <a:pt x="8520069" y="1657107"/>
                  </a:lnTo>
                  <a:lnTo>
                    <a:pt x="8531500" y="1657107"/>
                  </a:lnTo>
                  <a:lnTo>
                    <a:pt x="8542977" y="1657107"/>
                  </a:lnTo>
                  <a:lnTo>
                    <a:pt x="8554407" y="1657107"/>
                  </a:lnTo>
                  <a:lnTo>
                    <a:pt x="8565837" y="1657107"/>
                  </a:lnTo>
                  <a:lnTo>
                    <a:pt x="8577267" y="1657107"/>
                  </a:lnTo>
                  <a:lnTo>
                    <a:pt x="8588697" y="1657107"/>
                  </a:lnTo>
                  <a:lnTo>
                    <a:pt x="8600175" y="1657107"/>
                  </a:lnTo>
                  <a:lnTo>
                    <a:pt x="8611605" y="1657107"/>
                  </a:lnTo>
                  <a:lnTo>
                    <a:pt x="8623035" y="1657107"/>
                  </a:lnTo>
                  <a:lnTo>
                    <a:pt x="8634465" y="1657107"/>
                  </a:lnTo>
                  <a:lnTo>
                    <a:pt x="8645895" y="1657107"/>
                  </a:lnTo>
                  <a:lnTo>
                    <a:pt x="8657373" y="1657107"/>
                  </a:lnTo>
                  <a:lnTo>
                    <a:pt x="8668802" y="1657107"/>
                  </a:lnTo>
                  <a:lnTo>
                    <a:pt x="8680232" y="1657107"/>
                  </a:lnTo>
                  <a:lnTo>
                    <a:pt x="8691662" y="1657107"/>
                  </a:lnTo>
                  <a:lnTo>
                    <a:pt x="8703093" y="1657107"/>
                  </a:lnTo>
                  <a:lnTo>
                    <a:pt x="8714570" y="1657107"/>
                  </a:lnTo>
                  <a:lnTo>
                    <a:pt x="8726000" y="1657107"/>
                  </a:lnTo>
                  <a:lnTo>
                    <a:pt x="8737430" y="1657107"/>
                  </a:lnTo>
                  <a:lnTo>
                    <a:pt x="8748860" y="1657107"/>
                  </a:lnTo>
                  <a:lnTo>
                    <a:pt x="8760290" y="1657107"/>
                  </a:lnTo>
                  <a:lnTo>
                    <a:pt x="8771768" y="1657107"/>
                  </a:lnTo>
                  <a:lnTo>
                    <a:pt x="8783198" y="1657107"/>
                  </a:lnTo>
                  <a:lnTo>
                    <a:pt x="8794628" y="1657107"/>
                  </a:lnTo>
                  <a:lnTo>
                    <a:pt x="8806058" y="1657107"/>
                  </a:lnTo>
                  <a:lnTo>
                    <a:pt x="8817488" y="1657107"/>
                  </a:lnTo>
                  <a:lnTo>
                    <a:pt x="8828918" y="1657107"/>
                  </a:lnTo>
                  <a:lnTo>
                    <a:pt x="8840395" y="1657107"/>
                  </a:lnTo>
                  <a:lnTo>
                    <a:pt x="8851825" y="1657107"/>
                  </a:lnTo>
                  <a:lnTo>
                    <a:pt x="8863256" y="1657107"/>
                  </a:lnTo>
                  <a:lnTo>
                    <a:pt x="8874686" y="1657107"/>
                  </a:lnTo>
                  <a:lnTo>
                    <a:pt x="8886115" y="1657107"/>
                  </a:lnTo>
                  <a:lnTo>
                    <a:pt x="8897593" y="1657107"/>
                  </a:lnTo>
                  <a:lnTo>
                    <a:pt x="8909022" y="1657107"/>
                  </a:lnTo>
                  <a:lnTo>
                    <a:pt x="8920453" y="1657107"/>
                  </a:lnTo>
                  <a:lnTo>
                    <a:pt x="8931883" y="1657107"/>
                  </a:lnTo>
                  <a:lnTo>
                    <a:pt x="8943313" y="1657107"/>
                  </a:lnTo>
                  <a:lnTo>
                    <a:pt x="8954791" y="1657107"/>
                  </a:lnTo>
                  <a:lnTo>
                    <a:pt x="8966220" y="1657107"/>
                  </a:lnTo>
                  <a:lnTo>
                    <a:pt x="8977651" y="1657107"/>
                  </a:lnTo>
                  <a:lnTo>
                    <a:pt x="8989080" y="1657107"/>
                  </a:lnTo>
                  <a:lnTo>
                    <a:pt x="9000511" y="1657107"/>
                  </a:lnTo>
                  <a:lnTo>
                    <a:pt x="9011988" y="1657107"/>
                  </a:lnTo>
                  <a:lnTo>
                    <a:pt x="9023418" y="1657107"/>
                  </a:lnTo>
                  <a:lnTo>
                    <a:pt x="9034849" y="1657107"/>
                  </a:lnTo>
                  <a:lnTo>
                    <a:pt x="9046278" y="1657107"/>
                  </a:lnTo>
                  <a:lnTo>
                    <a:pt x="9057709" y="1657107"/>
                  </a:lnTo>
                  <a:lnTo>
                    <a:pt x="9069186" y="1657107"/>
                  </a:lnTo>
                  <a:lnTo>
                    <a:pt x="9080615" y="1657107"/>
                  </a:lnTo>
                  <a:lnTo>
                    <a:pt x="9092046" y="1657107"/>
                  </a:lnTo>
                  <a:lnTo>
                    <a:pt x="9103476" y="1657107"/>
                  </a:lnTo>
                  <a:lnTo>
                    <a:pt x="9114906" y="1657107"/>
                  </a:lnTo>
                  <a:lnTo>
                    <a:pt x="9126384" y="1657107"/>
                  </a:lnTo>
                  <a:lnTo>
                    <a:pt x="9137813" y="1657107"/>
                  </a:lnTo>
                  <a:lnTo>
                    <a:pt x="9149244" y="1657107"/>
                  </a:lnTo>
                  <a:lnTo>
                    <a:pt x="9160673" y="1657107"/>
                  </a:lnTo>
                  <a:lnTo>
                    <a:pt x="9172104" y="1657107"/>
                  </a:lnTo>
                  <a:lnTo>
                    <a:pt x="9183581" y="1657107"/>
                  </a:lnTo>
                  <a:lnTo>
                    <a:pt x="9195011" y="1657107"/>
                  </a:lnTo>
                  <a:lnTo>
                    <a:pt x="9206442" y="1657107"/>
                  </a:lnTo>
                  <a:lnTo>
                    <a:pt x="9217871" y="1657107"/>
                  </a:lnTo>
                  <a:lnTo>
                    <a:pt x="9229301" y="1657107"/>
                  </a:lnTo>
                  <a:lnTo>
                    <a:pt x="9240779" y="1657107"/>
                  </a:lnTo>
                  <a:lnTo>
                    <a:pt x="9252209" y="1657107"/>
                  </a:lnTo>
                  <a:lnTo>
                    <a:pt x="9263639" y="1657107"/>
                  </a:lnTo>
                  <a:lnTo>
                    <a:pt x="9275069" y="1657107"/>
                  </a:lnTo>
                  <a:lnTo>
                    <a:pt x="9286498" y="1657107"/>
                  </a:lnTo>
                  <a:lnTo>
                    <a:pt x="9297977" y="1657107"/>
                  </a:lnTo>
                  <a:lnTo>
                    <a:pt x="9309406" y="1657107"/>
                  </a:lnTo>
                  <a:lnTo>
                    <a:pt x="9320837" y="1657107"/>
                  </a:lnTo>
                  <a:lnTo>
                    <a:pt x="9332266" y="1657107"/>
                  </a:lnTo>
                  <a:lnTo>
                    <a:pt x="9343696" y="1657107"/>
                  </a:lnTo>
                  <a:lnTo>
                    <a:pt x="9355174" y="1657107"/>
                  </a:lnTo>
                  <a:lnTo>
                    <a:pt x="9366604" y="1657107"/>
                  </a:lnTo>
                  <a:lnTo>
                    <a:pt x="9378035" y="1657107"/>
                  </a:lnTo>
                  <a:lnTo>
                    <a:pt x="9389464" y="1657107"/>
                  </a:lnTo>
                  <a:lnTo>
                    <a:pt x="9400894" y="1657107"/>
                  </a:lnTo>
                  <a:lnTo>
                    <a:pt x="9412372" y="1657107"/>
                  </a:lnTo>
                  <a:lnTo>
                    <a:pt x="9423802" y="1657107"/>
                  </a:lnTo>
                  <a:lnTo>
                    <a:pt x="9435232" y="1657107"/>
                  </a:lnTo>
                  <a:lnTo>
                    <a:pt x="9446662" y="1657107"/>
                  </a:lnTo>
                  <a:lnTo>
                    <a:pt x="9458091" y="1657107"/>
                  </a:lnTo>
                  <a:lnTo>
                    <a:pt x="9469570" y="1657107"/>
                  </a:lnTo>
                  <a:lnTo>
                    <a:pt x="9480999" y="1657107"/>
                  </a:lnTo>
                  <a:lnTo>
                    <a:pt x="9492429" y="1657107"/>
                  </a:lnTo>
                  <a:lnTo>
                    <a:pt x="9503859" y="1657107"/>
                  </a:lnTo>
                  <a:lnTo>
                    <a:pt x="9515289" y="1657107"/>
                  </a:lnTo>
                  <a:lnTo>
                    <a:pt x="9526767" y="1657107"/>
                  </a:lnTo>
                  <a:lnTo>
                    <a:pt x="9538197" y="1657107"/>
                  </a:lnTo>
                  <a:lnTo>
                    <a:pt x="9549626" y="1657107"/>
                  </a:lnTo>
                  <a:lnTo>
                    <a:pt x="9561057" y="1657107"/>
                  </a:lnTo>
                  <a:lnTo>
                    <a:pt x="9572487" y="1657107"/>
                  </a:lnTo>
                  <a:lnTo>
                    <a:pt x="9583965" y="1657107"/>
                  </a:lnTo>
                  <a:lnTo>
                    <a:pt x="9595395" y="1657107"/>
                  </a:lnTo>
                  <a:lnTo>
                    <a:pt x="9606824" y="1657107"/>
                  </a:lnTo>
                  <a:lnTo>
                    <a:pt x="9618255" y="1657107"/>
                  </a:lnTo>
                  <a:lnTo>
                    <a:pt x="9629684" y="1657107"/>
                  </a:lnTo>
                  <a:lnTo>
                    <a:pt x="9641163" y="1657107"/>
                  </a:lnTo>
                  <a:lnTo>
                    <a:pt x="9652592" y="1657107"/>
                  </a:lnTo>
                  <a:lnTo>
                    <a:pt x="9664022" y="1657107"/>
                  </a:lnTo>
                  <a:lnTo>
                    <a:pt x="9675452" y="1657107"/>
                  </a:lnTo>
                  <a:lnTo>
                    <a:pt x="9686882" y="1657107"/>
                  </a:lnTo>
                  <a:lnTo>
                    <a:pt x="9698360" y="1657107"/>
                  </a:lnTo>
                  <a:lnTo>
                    <a:pt x="9709790" y="1657107"/>
                  </a:lnTo>
                  <a:lnTo>
                    <a:pt x="9721219" y="1657107"/>
                  </a:lnTo>
                  <a:lnTo>
                    <a:pt x="9732650" y="1657107"/>
                  </a:lnTo>
                  <a:lnTo>
                    <a:pt x="9744080" y="1657107"/>
                  </a:lnTo>
                  <a:lnTo>
                    <a:pt x="9755557" y="1657107"/>
                  </a:lnTo>
                  <a:lnTo>
                    <a:pt x="9766988" y="1657107"/>
                  </a:lnTo>
                  <a:lnTo>
                    <a:pt x="9778417" y="1657107"/>
                  </a:lnTo>
                  <a:lnTo>
                    <a:pt x="9789848" y="1657107"/>
                  </a:lnTo>
                  <a:lnTo>
                    <a:pt x="9801277" y="1657107"/>
                  </a:lnTo>
                  <a:lnTo>
                    <a:pt x="9812755" y="1657107"/>
                  </a:lnTo>
                  <a:lnTo>
                    <a:pt x="9824185" y="1657107"/>
                  </a:lnTo>
                  <a:lnTo>
                    <a:pt x="9835615" y="1657107"/>
                  </a:lnTo>
                  <a:lnTo>
                    <a:pt x="9847045" y="1657107"/>
                  </a:lnTo>
                  <a:lnTo>
                    <a:pt x="9858475" y="1657107"/>
                  </a:lnTo>
                  <a:lnTo>
                    <a:pt x="9869952" y="1657107"/>
                  </a:lnTo>
                  <a:lnTo>
                    <a:pt x="9881383" y="1657107"/>
                  </a:lnTo>
                  <a:lnTo>
                    <a:pt x="9892812" y="1657107"/>
                  </a:lnTo>
                  <a:lnTo>
                    <a:pt x="9904243" y="1657107"/>
                  </a:lnTo>
                  <a:lnTo>
                    <a:pt x="9915673" y="1657107"/>
                  </a:lnTo>
                  <a:lnTo>
                    <a:pt x="9927102" y="1657107"/>
                  </a:lnTo>
                  <a:lnTo>
                    <a:pt x="9938581" y="1657107"/>
                  </a:lnTo>
                  <a:lnTo>
                    <a:pt x="9950010" y="1657107"/>
                  </a:lnTo>
                  <a:lnTo>
                    <a:pt x="9961441" y="1657107"/>
                  </a:lnTo>
                  <a:lnTo>
                    <a:pt x="9972870" y="1657107"/>
                  </a:lnTo>
                  <a:lnTo>
                    <a:pt x="9984300" y="1657107"/>
                  </a:lnTo>
                  <a:lnTo>
                    <a:pt x="9995778" y="1657107"/>
                  </a:lnTo>
                  <a:lnTo>
                    <a:pt x="10007208" y="1657107"/>
                  </a:lnTo>
                  <a:lnTo>
                    <a:pt x="10018638" y="1657107"/>
                  </a:lnTo>
                  <a:lnTo>
                    <a:pt x="10030068" y="1657107"/>
                  </a:lnTo>
                  <a:lnTo>
                    <a:pt x="10041498" y="1657107"/>
                  </a:lnTo>
                  <a:lnTo>
                    <a:pt x="10052976" y="1657107"/>
                  </a:lnTo>
                  <a:lnTo>
                    <a:pt x="10064405" y="1657107"/>
                  </a:lnTo>
                  <a:lnTo>
                    <a:pt x="10075835" y="1657107"/>
                  </a:lnTo>
                  <a:lnTo>
                    <a:pt x="10087266" y="1657107"/>
                  </a:lnTo>
                  <a:lnTo>
                    <a:pt x="10098695" y="1657107"/>
                  </a:lnTo>
                  <a:lnTo>
                    <a:pt x="10110174" y="1657107"/>
                  </a:lnTo>
                  <a:lnTo>
                    <a:pt x="10121603" y="1657107"/>
                  </a:lnTo>
                  <a:lnTo>
                    <a:pt x="10133033" y="1657107"/>
                  </a:lnTo>
                  <a:lnTo>
                    <a:pt x="10144463" y="1657107"/>
                  </a:lnTo>
                  <a:lnTo>
                    <a:pt x="10155893" y="1657107"/>
                  </a:lnTo>
                  <a:lnTo>
                    <a:pt x="10167371" y="1657107"/>
                  </a:lnTo>
                  <a:lnTo>
                    <a:pt x="10178801" y="1657107"/>
                  </a:lnTo>
                  <a:lnTo>
                    <a:pt x="10190230" y="1657107"/>
                  </a:lnTo>
                  <a:lnTo>
                    <a:pt x="10201661" y="1657107"/>
                  </a:lnTo>
                  <a:lnTo>
                    <a:pt x="10213091" y="1657107"/>
                  </a:lnTo>
                  <a:lnTo>
                    <a:pt x="10224569" y="1657107"/>
                  </a:lnTo>
                  <a:lnTo>
                    <a:pt x="10235998" y="1657107"/>
                  </a:lnTo>
                  <a:lnTo>
                    <a:pt x="10247428" y="1657107"/>
                  </a:lnTo>
                  <a:lnTo>
                    <a:pt x="10258859" y="1657107"/>
                  </a:lnTo>
                  <a:lnTo>
                    <a:pt x="10270288" y="1657107"/>
                  </a:lnTo>
                  <a:lnTo>
                    <a:pt x="10281767" y="1657107"/>
                  </a:lnTo>
                  <a:lnTo>
                    <a:pt x="10293196" y="1657107"/>
                  </a:lnTo>
                  <a:lnTo>
                    <a:pt x="10304626" y="1657107"/>
                  </a:lnTo>
                  <a:lnTo>
                    <a:pt x="10316056" y="1657107"/>
                  </a:lnTo>
                  <a:lnTo>
                    <a:pt x="10327486" y="1657107"/>
                  </a:lnTo>
                  <a:lnTo>
                    <a:pt x="10338963" y="1657107"/>
                  </a:lnTo>
                  <a:lnTo>
                    <a:pt x="10350394" y="1657107"/>
                  </a:lnTo>
                  <a:lnTo>
                    <a:pt x="10361823" y="1657107"/>
                  </a:lnTo>
                  <a:lnTo>
                    <a:pt x="10373254" y="1657107"/>
                  </a:lnTo>
                  <a:lnTo>
                    <a:pt x="10384684" y="1657107"/>
                  </a:lnTo>
                  <a:lnTo>
                    <a:pt x="10396161" y="1657107"/>
                  </a:lnTo>
                  <a:lnTo>
                    <a:pt x="10407591" y="1657107"/>
                  </a:lnTo>
                  <a:lnTo>
                    <a:pt x="10419021" y="1657107"/>
                  </a:lnTo>
                  <a:lnTo>
                    <a:pt x="10430452" y="1657107"/>
                  </a:lnTo>
                  <a:lnTo>
                    <a:pt x="10441881" y="1657107"/>
                  </a:lnTo>
                  <a:lnTo>
                    <a:pt x="10453358" y="1657107"/>
                  </a:lnTo>
                  <a:lnTo>
                    <a:pt x="10464789" y="1657107"/>
                  </a:lnTo>
                  <a:lnTo>
                    <a:pt x="10476219" y="1657107"/>
                  </a:lnTo>
                  <a:lnTo>
                    <a:pt x="10487649" y="1657107"/>
                  </a:lnTo>
                  <a:lnTo>
                    <a:pt x="10499079" y="1657107"/>
                  </a:lnTo>
                  <a:lnTo>
                    <a:pt x="10510556" y="1657107"/>
                  </a:lnTo>
                  <a:lnTo>
                    <a:pt x="10521987" y="1657107"/>
                  </a:lnTo>
                  <a:lnTo>
                    <a:pt x="10533416" y="1657107"/>
                  </a:lnTo>
                  <a:lnTo>
                    <a:pt x="10544847" y="1657107"/>
                  </a:lnTo>
                  <a:lnTo>
                    <a:pt x="10556277" y="1657107"/>
                  </a:lnTo>
                  <a:lnTo>
                    <a:pt x="10567754" y="1657107"/>
                  </a:lnTo>
                  <a:lnTo>
                    <a:pt x="10579184" y="1657107"/>
                  </a:lnTo>
                  <a:lnTo>
                    <a:pt x="10590614" y="1657107"/>
                  </a:lnTo>
                  <a:lnTo>
                    <a:pt x="10602045" y="1657107"/>
                  </a:lnTo>
                  <a:lnTo>
                    <a:pt x="10613474" y="1657107"/>
                  </a:lnTo>
                  <a:lnTo>
                    <a:pt x="10624951" y="1657107"/>
                  </a:lnTo>
                  <a:lnTo>
                    <a:pt x="10636382" y="1657107"/>
                  </a:lnTo>
                  <a:lnTo>
                    <a:pt x="10647812" y="1657107"/>
                  </a:lnTo>
                  <a:lnTo>
                    <a:pt x="10659241" y="1657107"/>
                  </a:lnTo>
                  <a:lnTo>
                    <a:pt x="10670672" y="1657107"/>
                  </a:lnTo>
                  <a:lnTo>
                    <a:pt x="10682149" y="1657107"/>
                  </a:lnTo>
                  <a:lnTo>
                    <a:pt x="10693580" y="1657107"/>
                  </a:lnTo>
                  <a:lnTo>
                    <a:pt x="10705009" y="1657107"/>
                  </a:lnTo>
                  <a:lnTo>
                    <a:pt x="10716439" y="1657107"/>
                  </a:lnTo>
                  <a:lnTo>
                    <a:pt x="10727870" y="1657107"/>
                  </a:lnTo>
                  <a:lnTo>
                    <a:pt x="10739347" y="1657107"/>
                  </a:lnTo>
                  <a:lnTo>
                    <a:pt x="10750778" y="1657107"/>
                  </a:lnTo>
                  <a:lnTo>
                    <a:pt x="10762207" y="1657107"/>
                  </a:lnTo>
                  <a:lnTo>
                    <a:pt x="10773637" y="1657107"/>
                  </a:lnTo>
                  <a:lnTo>
                    <a:pt x="10785067" y="1657107"/>
                  </a:lnTo>
                  <a:lnTo>
                    <a:pt x="10796544" y="1657107"/>
                  </a:lnTo>
                  <a:lnTo>
                    <a:pt x="10807975" y="1657107"/>
                  </a:lnTo>
                  <a:lnTo>
                    <a:pt x="10819405" y="1657107"/>
                  </a:lnTo>
                  <a:lnTo>
                    <a:pt x="10830834" y="1657107"/>
                  </a:lnTo>
                  <a:lnTo>
                    <a:pt x="10842265" y="1657107"/>
                  </a:lnTo>
                  <a:lnTo>
                    <a:pt x="10853742" y="1657107"/>
                  </a:lnTo>
                  <a:lnTo>
                    <a:pt x="10865173" y="1657107"/>
                  </a:lnTo>
                  <a:lnTo>
                    <a:pt x="10876602" y="1657107"/>
                  </a:lnTo>
                  <a:lnTo>
                    <a:pt x="10888032" y="1657107"/>
                  </a:lnTo>
                  <a:lnTo>
                    <a:pt x="10899463" y="1657107"/>
                  </a:lnTo>
                  <a:lnTo>
                    <a:pt x="10910892" y="1657107"/>
                  </a:lnTo>
                  <a:lnTo>
                    <a:pt x="10922369" y="1657107"/>
                  </a:lnTo>
                  <a:lnTo>
                    <a:pt x="10933800" y="1657107"/>
                  </a:lnTo>
                  <a:lnTo>
                    <a:pt x="10945230" y="1657107"/>
                  </a:lnTo>
                  <a:lnTo>
                    <a:pt x="10956660" y="1657107"/>
                  </a:lnTo>
                  <a:lnTo>
                    <a:pt x="10968090" y="1657107"/>
                  </a:lnTo>
                  <a:lnTo>
                    <a:pt x="10979567" y="1657107"/>
                  </a:lnTo>
                  <a:lnTo>
                    <a:pt x="10990998" y="1657107"/>
                  </a:lnTo>
                  <a:lnTo>
                    <a:pt x="11002427" y="1657107"/>
                  </a:lnTo>
                  <a:lnTo>
                    <a:pt x="11013858" y="1657107"/>
                  </a:lnTo>
                  <a:lnTo>
                    <a:pt x="11025287" y="1657107"/>
                  </a:lnTo>
                  <a:lnTo>
                    <a:pt x="11036765" y="1657107"/>
                  </a:lnTo>
                  <a:lnTo>
                    <a:pt x="11048195" y="1657107"/>
                  </a:lnTo>
                  <a:lnTo>
                    <a:pt x="11059625" y="1657107"/>
                  </a:lnTo>
                  <a:lnTo>
                    <a:pt x="11071056" y="1657107"/>
                  </a:lnTo>
                  <a:lnTo>
                    <a:pt x="11082485" y="1657107"/>
                  </a:lnTo>
                  <a:lnTo>
                    <a:pt x="11093962" y="1657107"/>
                  </a:lnTo>
                  <a:lnTo>
                    <a:pt x="11105393" y="1657107"/>
                  </a:lnTo>
                  <a:lnTo>
                    <a:pt x="11116823" y="1657107"/>
                  </a:lnTo>
                  <a:lnTo>
                    <a:pt x="11128253" y="1657107"/>
                  </a:lnTo>
                  <a:lnTo>
                    <a:pt x="11139683" y="1657107"/>
                  </a:lnTo>
                  <a:lnTo>
                    <a:pt x="11151160" y="1657107"/>
                  </a:lnTo>
                  <a:lnTo>
                    <a:pt x="11162591" y="1657107"/>
                  </a:lnTo>
                  <a:lnTo>
                    <a:pt x="11174020" y="1657107"/>
                  </a:lnTo>
                  <a:lnTo>
                    <a:pt x="11185451" y="1657107"/>
                  </a:lnTo>
                  <a:lnTo>
                    <a:pt x="11196881" y="1657107"/>
                  </a:lnTo>
                  <a:lnTo>
                    <a:pt x="11208358" y="1657107"/>
                  </a:lnTo>
                  <a:lnTo>
                    <a:pt x="11218359" y="1657107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CF5B33E9-AFBA-834A-BCAB-F13CB520764E}"/>
                </a:ext>
              </a:extLst>
            </p:cNvPr>
            <p:cNvSpPr/>
            <p:nvPr/>
          </p:nvSpPr>
          <p:spPr>
            <a:xfrm>
              <a:off x="851149" y="4599898"/>
              <a:ext cx="11218359" cy="1500863"/>
            </a:xfrm>
            <a:custGeom>
              <a:avLst/>
              <a:gdLst>
                <a:gd name="connsiteX0" fmla="*/ 0 w 11218359"/>
                <a:gd name="connsiteY0" fmla="*/ 1500864 h 1500863"/>
                <a:gd name="connsiteX1" fmla="*/ 9149 w 11218359"/>
                <a:gd name="connsiteY1" fmla="*/ 1500864 h 1500863"/>
                <a:gd name="connsiteX2" fmla="*/ 20588 w 11218359"/>
                <a:gd name="connsiteY2" fmla="*/ 1500864 h 1500863"/>
                <a:gd name="connsiteX3" fmla="*/ 32028 w 11218359"/>
                <a:gd name="connsiteY3" fmla="*/ 1500864 h 1500863"/>
                <a:gd name="connsiteX4" fmla="*/ 43467 w 11218359"/>
                <a:gd name="connsiteY4" fmla="*/ 1500864 h 1500863"/>
                <a:gd name="connsiteX5" fmla="*/ 54907 w 11218359"/>
                <a:gd name="connsiteY5" fmla="*/ 1500864 h 1500863"/>
                <a:gd name="connsiteX6" fmla="*/ 66346 w 11218359"/>
                <a:gd name="connsiteY6" fmla="*/ 1500864 h 1500863"/>
                <a:gd name="connsiteX7" fmla="*/ 77786 w 11218359"/>
                <a:gd name="connsiteY7" fmla="*/ 1500864 h 1500863"/>
                <a:gd name="connsiteX8" fmla="*/ 89225 w 11218359"/>
                <a:gd name="connsiteY8" fmla="*/ 1500864 h 1500863"/>
                <a:gd name="connsiteX9" fmla="*/ 100665 w 11218359"/>
                <a:gd name="connsiteY9" fmla="*/ 1500864 h 1500863"/>
                <a:gd name="connsiteX10" fmla="*/ 112104 w 11218359"/>
                <a:gd name="connsiteY10" fmla="*/ 1500864 h 1500863"/>
                <a:gd name="connsiteX11" fmla="*/ 123544 w 11218359"/>
                <a:gd name="connsiteY11" fmla="*/ 1500864 h 1500863"/>
                <a:gd name="connsiteX12" fmla="*/ 134979 w 11218359"/>
                <a:gd name="connsiteY12" fmla="*/ 1500864 h 1500863"/>
                <a:gd name="connsiteX13" fmla="*/ 146423 w 11218359"/>
                <a:gd name="connsiteY13" fmla="*/ 1500864 h 1500863"/>
                <a:gd name="connsiteX14" fmla="*/ 157858 w 11218359"/>
                <a:gd name="connsiteY14" fmla="*/ 1500864 h 1500863"/>
                <a:gd name="connsiteX15" fmla="*/ 169297 w 11218359"/>
                <a:gd name="connsiteY15" fmla="*/ 1500864 h 1500863"/>
                <a:gd name="connsiteX16" fmla="*/ 180737 w 11218359"/>
                <a:gd name="connsiteY16" fmla="*/ 1500864 h 1500863"/>
                <a:gd name="connsiteX17" fmla="*/ 192176 w 11218359"/>
                <a:gd name="connsiteY17" fmla="*/ 1500864 h 1500863"/>
                <a:gd name="connsiteX18" fmla="*/ 203616 w 11218359"/>
                <a:gd name="connsiteY18" fmla="*/ 1500864 h 1500863"/>
                <a:gd name="connsiteX19" fmla="*/ 215055 w 11218359"/>
                <a:gd name="connsiteY19" fmla="*/ 1500864 h 1500863"/>
                <a:gd name="connsiteX20" fmla="*/ 226495 w 11218359"/>
                <a:gd name="connsiteY20" fmla="*/ 1500864 h 1500863"/>
                <a:gd name="connsiteX21" fmla="*/ 237935 w 11218359"/>
                <a:gd name="connsiteY21" fmla="*/ 1500864 h 1500863"/>
                <a:gd name="connsiteX22" fmla="*/ 249374 w 11218359"/>
                <a:gd name="connsiteY22" fmla="*/ 1500864 h 1500863"/>
                <a:gd name="connsiteX23" fmla="*/ 260814 w 11218359"/>
                <a:gd name="connsiteY23" fmla="*/ 1500864 h 1500863"/>
                <a:gd name="connsiteX24" fmla="*/ 272253 w 11218359"/>
                <a:gd name="connsiteY24" fmla="*/ 1500864 h 1500863"/>
                <a:gd name="connsiteX25" fmla="*/ 283693 w 11218359"/>
                <a:gd name="connsiteY25" fmla="*/ 1500864 h 1500863"/>
                <a:gd name="connsiteX26" fmla="*/ 295132 w 11218359"/>
                <a:gd name="connsiteY26" fmla="*/ 1500864 h 1500863"/>
                <a:gd name="connsiteX27" fmla="*/ 306572 w 11218359"/>
                <a:gd name="connsiteY27" fmla="*/ 1500864 h 1500863"/>
                <a:gd name="connsiteX28" fmla="*/ 318011 w 11218359"/>
                <a:gd name="connsiteY28" fmla="*/ 1500864 h 1500863"/>
                <a:gd name="connsiteX29" fmla="*/ 329451 w 11218359"/>
                <a:gd name="connsiteY29" fmla="*/ 1500864 h 1500863"/>
                <a:gd name="connsiteX30" fmla="*/ 340890 w 11218359"/>
                <a:gd name="connsiteY30" fmla="*/ 1500864 h 1500863"/>
                <a:gd name="connsiteX31" fmla="*/ 352330 w 11218359"/>
                <a:gd name="connsiteY31" fmla="*/ 1500864 h 1500863"/>
                <a:gd name="connsiteX32" fmla="*/ 363769 w 11218359"/>
                <a:gd name="connsiteY32" fmla="*/ 1500864 h 1500863"/>
                <a:gd name="connsiteX33" fmla="*/ 375209 w 11218359"/>
                <a:gd name="connsiteY33" fmla="*/ 1500864 h 1500863"/>
                <a:gd name="connsiteX34" fmla="*/ 386648 w 11218359"/>
                <a:gd name="connsiteY34" fmla="*/ 1500864 h 1500863"/>
                <a:gd name="connsiteX35" fmla="*/ 398088 w 11218359"/>
                <a:gd name="connsiteY35" fmla="*/ 1500864 h 1500863"/>
                <a:gd name="connsiteX36" fmla="*/ 409527 w 11218359"/>
                <a:gd name="connsiteY36" fmla="*/ 1500864 h 1500863"/>
                <a:gd name="connsiteX37" fmla="*/ 420967 w 11218359"/>
                <a:gd name="connsiteY37" fmla="*/ 1500864 h 1500863"/>
                <a:gd name="connsiteX38" fmla="*/ 432406 w 11218359"/>
                <a:gd name="connsiteY38" fmla="*/ 1500864 h 1500863"/>
                <a:gd name="connsiteX39" fmla="*/ 443846 w 11218359"/>
                <a:gd name="connsiteY39" fmla="*/ 1500864 h 1500863"/>
                <a:gd name="connsiteX40" fmla="*/ 455285 w 11218359"/>
                <a:gd name="connsiteY40" fmla="*/ 1500864 h 1500863"/>
                <a:gd name="connsiteX41" fmla="*/ 466725 w 11218359"/>
                <a:gd name="connsiteY41" fmla="*/ 1500864 h 1500863"/>
                <a:gd name="connsiteX42" fmla="*/ 478165 w 11218359"/>
                <a:gd name="connsiteY42" fmla="*/ 1500864 h 1500863"/>
                <a:gd name="connsiteX43" fmla="*/ 489604 w 11218359"/>
                <a:gd name="connsiteY43" fmla="*/ 1500864 h 1500863"/>
                <a:gd name="connsiteX44" fmla="*/ 501044 w 11218359"/>
                <a:gd name="connsiteY44" fmla="*/ 1500864 h 1500863"/>
                <a:gd name="connsiteX45" fmla="*/ 512483 w 11218359"/>
                <a:gd name="connsiteY45" fmla="*/ 1500864 h 1500863"/>
                <a:gd name="connsiteX46" fmla="*/ 523923 w 11218359"/>
                <a:gd name="connsiteY46" fmla="*/ 1500864 h 1500863"/>
                <a:gd name="connsiteX47" fmla="*/ 535362 w 11218359"/>
                <a:gd name="connsiteY47" fmla="*/ 1500864 h 1500863"/>
                <a:gd name="connsiteX48" fmla="*/ 546802 w 11218359"/>
                <a:gd name="connsiteY48" fmla="*/ 1500864 h 1500863"/>
                <a:gd name="connsiteX49" fmla="*/ 558241 w 11218359"/>
                <a:gd name="connsiteY49" fmla="*/ 1500864 h 1500863"/>
                <a:gd name="connsiteX50" fmla="*/ 569681 w 11218359"/>
                <a:gd name="connsiteY50" fmla="*/ 1500864 h 1500863"/>
                <a:gd name="connsiteX51" fmla="*/ 581120 w 11218359"/>
                <a:gd name="connsiteY51" fmla="*/ 1500864 h 1500863"/>
                <a:gd name="connsiteX52" fmla="*/ 592560 w 11218359"/>
                <a:gd name="connsiteY52" fmla="*/ 1500864 h 1500863"/>
                <a:gd name="connsiteX53" fmla="*/ 603999 w 11218359"/>
                <a:gd name="connsiteY53" fmla="*/ 1500864 h 1500863"/>
                <a:gd name="connsiteX54" fmla="*/ 615439 w 11218359"/>
                <a:gd name="connsiteY54" fmla="*/ 1500864 h 1500863"/>
                <a:gd name="connsiteX55" fmla="*/ 626878 w 11218359"/>
                <a:gd name="connsiteY55" fmla="*/ 1500864 h 1500863"/>
                <a:gd name="connsiteX56" fmla="*/ 638318 w 11218359"/>
                <a:gd name="connsiteY56" fmla="*/ 1500864 h 1500863"/>
                <a:gd name="connsiteX57" fmla="*/ 649757 w 11218359"/>
                <a:gd name="connsiteY57" fmla="*/ 1500864 h 1500863"/>
                <a:gd name="connsiteX58" fmla="*/ 661192 w 11218359"/>
                <a:gd name="connsiteY58" fmla="*/ 1500864 h 1500863"/>
                <a:gd name="connsiteX59" fmla="*/ 672632 w 11218359"/>
                <a:gd name="connsiteY59" fmla="*/ 1500864 h 1500863"/>
                <a:gd name="connsiteX60" fmla="*/ 684071 w 11218359"/>
                <a:gd name="connsiteY60" fmla="*/ 1500864 h 1500863"/>
                <a:gd name="connsiteX61" fmla="*/ 695511 w 11218359"/>
                <a:gd name="connsiteY61" fmla="*/ 1500864 h 1500863"/>
                <a:gd name="connsiteX62" fmla="*/ 706950 w 11218359"/>
                <a:gd name="connsiteY62" fmla="*/ 1500864 h 1500863"/>
                <a:gd name="connsiteX63" fmla="*/ 718390 w 11218359"/>
                <a:gd name="connsiteY63" fmla="*/ 1500864 h 1500863"/>
                <a:gd name="connsiteX64" fmla="*/ 729829 w 11218359"/>
                <a:gd name="connsiteY64" fmla="*/ 1500864 h 1500863"/>
                <a:gd name="connsiteX65" fmla="*/ 741269 w 11218359"/>
                <a:gd name="connsiteY65" fmla="*/ 1500864 h 1500863"/>
                <a:gd name="connsiteX66" fmla="*/ 752708 w 11218359"/>
                <a:gd name="connsiteY66" fmla="*/ 1500864 h 1500863"/>
                <a:gd name="connsiteX67" fmla="*/ 764148 w 11218359"/>
                <a:gd name="connsiteY67" fmla="*/ 1500864 h 1500863"/>
                <a:gd name="connsiteX68" fmla="*/ 775587 w 11218359"/>
                <a:gd name="connsiteY68" fmla="*/ 1500864 h 1500863"/>
                <a:gd name="connsiteX69" fmla="*/ 787027 w 11218359"/>
                <a:gd name="connsiteY69" fmla="*/ 1500864 h 1500863"/>
                <a:gd name="connsiteX70" fmla="*/ 798467 w 11218359"/>
                <a:gd name="connsiteY70" fmla="*/ 1500864 h 1500863"/>
                <a:gd name="connsiteX71" fmla="*/ 809906 w 11218359"/>
                <a:gd name="connsiteY71" fmla="*/ 1500864 h 1500863"/>
                <a:gd name="connsiteX72" fmla="*/ 821346 w 11218359"/>
                <a:gd name="connsiteY72" fmla="*/ 1500864 h 1500863"/>
                <a:gd name="connsiteX73" fmla="*/ 832785 w 11218359"/>
                <a:gd name="connsiteY73" fmla="*/ 1500864 h 1500863"/>
                <a:gd name="connsiteX74" fmla="*/ 844225 w 11218359"/>
                <a:gd name="connsiteY74" fmla="*/ 1500864 h 1500863"/>
                <a:gd name="connsiteX75" fmla="*/ 855664 w 11218359"/>
                <a:gd name="connsiteY75" fmla="*/ 1500864 h 1500863"/>
                <a:gd name="connsiteX76" fmla="*/ 867104 w 11218359"/>
                <a:gd name="connsiteY76" fmla="*/ 1500864 h 1500863"/>
                <a:gd name="connsiteX77" fmla="*/ 878543 w 11218359"/>
                <a:gd name="connsiteY77" fmla="*/ 1500864 h 1500863"/>
                <a:gd name="connsiteX78" fmla="*/ 889983 w 11218359"/>
                <a:gd name="connsiteY78" fmla="*/ 1500864 h 1500863"/>
                <a:gd name="connsiteX79" fmla="*/ 901422 w 11218359"/>
                <a:gd name="connsiteY79" fmla="*/ 1500864 h 1500863"/>
                <a:gd name="connsiteX80" fmla="*/ 912862 w 11218359"/>
                <a:gd name="connsiteY80" fmla="*/ 1500864 h 1500863"/>
                <a:gd name="connsiteX81" fmla="*/ 924301 w 11218359"/>
                <a:gd name="connsiteY81" fmla="*/ 1500864 h 1500863"/>
                <a:gd name="connsiteX82" fmla="*/ 935741 w 11218359"/>
                <a:gd name="connsiteY82" fmla="*/ 1500864 h 1500863"/>
                <a:gd name="connsiteX83" fmla="*/ 947180 w 11218359"/>
                <a:gd name="connsiteY83" fmla="*/ 1500864 h 1500863"/>
                <a:gd name="connsiteX84" fmla="*/ 958620 w 11218359"/>
                <a:gd name="connsiteY84" fmla="*/ 1500864 h 1500863"/>
                <a:gd name="connsiteX85" fmla="*/ 970059 w 11218359"/>
                <a:gd name="connsiteY85" fmla="*/ 1500864 h 1500863"/>
                <a:gd name="connsiteX86" fmla="*/ 981499 w 11218359"/>
                <a:gd name="connsiteY86" fmla="*/ 1500864 h 1500863"/>
                <a:gd name="connsiteX87" fmla="*/ 992938 w 11218359"/>
                <a:gd name="connsiteY87" fmla="*/ 1500864 h 1500863"/>
                <a:gd name="connsiteX88" fmla="*/ 1004378 w 11218359"/>
                <a:gd name="connsiteY88" fmla="*/ 1500864 h 1500863"/>
                <a:gd name="connsiteX89" fmla="*/ 1015818 w 11218359"/>
                <a:gd name="connsiteY89" fmla="*/ 1500864 h 1500863"/>
                <a:gd name="connsiteX90" fmla="*/ 1027257 w 11218359"/>
                <a:gd name="connsiteY90" fmla="*/ 1500864 h 1500863"/>
                <a:gd name="connsiteX91" fmla="*/ 1038697 w 11218359"/>
                <a:gd name="connsiteY91" fmla="*/ 1500864 h 1500863"/>
                <a:gd name="connsiteX92" fmla="*/ 1050136 w 11218359"/>
                <a:gd name="connsiteY92" fmla="*/ 1500864 h 1500863"/>
                <a:gd name="connsiteX93" fmla="*/ 1061576 w 11218359"/>
                <a:gd name="connsiteY93" fmla="*/ 1500864 h 1500863"/>
                <a:gd name="connsiteX94" fmla="*/ 1073015 w 11218359"/>
                <a:gd name="connsiteY94" fmla="*/ 1500864 h 1500863"/>
                <a:gd name="connsiteX95" fmla="*/ 1084455 w 11218359"/>
                <a:gd name="connsiteY95" fmla="*/ 1500864 h 1500863"/>
                <a:gd name="connsiteX96" fmla="*/ 1095894 w 11218359"/>
                <a:gd name="connsiteY96" fmla="*/ 1500864 h 1500863"/>
                <a:gd name="connsiteX97" fmla="*/ 1107334 w 11218359"/>
                <a:gd name="connsiteY97" fmla="*/ 1500864 h 1500863"/>
                <a:gd name="connsiteX98" fmla="*/ 1118773 w 11218359"/>
                <a:gd name="connsiteY98" fmla="*/ 1500864 h 1500863"/>
                <a:gd name="connsiteX99" fmla="*/ 1130213 w 11218359"/>
                <a:gd name="connsiteY99" fmla="*/ 1500864 h 1500863"/>
                <a:gd name="connsiteX100" fmla="*/ 1141652 w 11218359"/>
                <a:gd name="connsiteY100" fmla="*/ 1500864 h 1500863"/>
                <a:gd name="connsiteX101" fmla="*/ 1153092 w 11218359"/>
                <a:gd name="connsiteY101" fmla="*/ 1500864 h 1500863"/>
                <a:gd name="connsiteX102" fmla="*/ 1164531 w 11218359"/>
                <a:gd name="connsiteY102" fmla="*/ 1500864 h 1500863"/>
                <a:gd name="connsiteX103" fmla="*/ 1175971 w 11218359"/>
                <a:gd name="connsiteY103" fmla="*/ 1500864 h 1500863"/>
                <a:gd name="connsiteX104" fmla="*/ 1187406 w 11218359"/>
                <a:gd name="connsiteY104" fmla="*/ 1500864 h 1500863"/>
                <a:gd name="connsiteX105" fmla="*/ 1198845 w 11218359"/>
                <a:gd name="connsiteY105" fmla="*/ 1500864 h 1500863"/>
                <a:gd name="connsiteX106" fmla="*/ 1210285 w 11218359"/>
                <a:gd name="connsiteY106" fmla="*/ 1500864 h 1500863"/>
                <a:gd name="connsiteX107" fmla="*/ 1221724 w 11218359"/>
                <a:gd name="connsiteY107" fmla="*/ 1500864 h 1500863"/>
                <a:gd name="connsiteX108" fmla="*/ 1233164 w 11218359"/>
                <a:gd name="connsiteY108" fmla="*/ 1500864 h 1500863"/>
                <a:gd name="connsiteX109" fmla="*/ 1244603 w 11218359"/>
                <a:gd name="connsiteY109" fmla="*/ 1500864 h 1500863"/>
                <a:gd name="connsiteX110" fmla="*/ 1256043 w 11218359"/>
                <a:gd name="connsiteY110" fmla="*/ 1500864 h 1500863"/>
                <a:gd name="connsiteX111" fmla="*/ 1267482 w 11218359"/>
                <a:gd name="connsiteY111" fmla="*/ 1500864 h 1500863"/>
                <a:gd name="connsiteX112" fmla="*/ 1278922 w 11218359"/>
                <a:gd name="connsiteY112" fmla="*/ 1500864 h 1500863"/>
                <a:gd name="connsiteX113" fmla="*/ 1290361 w 11218359"/>
                <a:gd name="connsiteY113" fmla="*/ 1500864 h 1500863"/>
                <a:gd name="connsiteX114" fmla="*/ 1301801 w 11218359"/>
                <a:gd name="connsiteY114" fmla="*/ 1500864 h 1500863"/>
                <a:gd name="connsiteX115" fmla="*/ 1313240 w 11218359"/>
                <a:gd name="connsiteY115" fmla="*/ 1500864 h 1500863"/>
                <a:gd name="connsiteX116" fmla="*/ 1324680 w 11218359"/>
                <a:gd name="connsiteY116" fmla="*/ 1500864 h 1500863"/>
                <a:gd name="connsiteX117" fmla="*/ 1336120 w 11218359"/>
                <a:gd name="connsiteY117" fmla="*/ 1500864 h 1500863"/>
                <a:gd name="connsiteX118" fmla="*/ 1347559 w 11218359"/>
                <a:gd name="connsiteY118" fmla="*/ 1500864 h 1500863"/>
                <a:gd name="connsiteX119" fmla="*/ 1358999 w 11218359"/>
                <a:gd name="connsiteY119" fmla="*/ 1500864 h 1500863"/>
                <a:gd name="connsiteX120" fmla="*/ 1370438 w 11218359"/>
                <a:gd name="connsiteY120" fmla="*/ 1500864 h 1500863"/>
                <a:gd name="connsiteX121" fmla="*/ 1381878 w 11218359"/>
                <a:gd name="connsiteY121" fmla="*/ 1500864 h 1500863"/>
                <a:gd name="connsiteX122" fmla="*/ 1393317 w 11218359"/>
                <a:gd name="connsiteY122" fmla="*/ 1500864 h 1500863"/>
                <a:gd name="connsiteX123" fmla="*/ 1404757 w 11218359"/>
                <a:gd name="connsiteY123" fmla="*/ 1500864 h 1500863"/>
                <a:gd name="connsiteX124" fmla="*/ 1416196 w 11218359"/>
                <a:gd name="connsiteY124" fmla="*/ 1500864 h 1500863"/>
                <a:gd name="connsiteX125" fmla="*/ 1427636 w 11218359"/>
                <a:gd name="connsiteY125" fmla="*/ 1500864 h 1500863"/>
                <a:gd name="connsiteX126" fmla="*/ 1439075 w 11218359"/>
                <a:gd name="connsiteY126" fmla="*/ 1500864 h 1500863"/>
                <a:gd name="connsiteX127" fmla="*/ 1450515 w 11218359"/>
                <a:gd name="connsiteY127" fmla="*/ 1500864 h 1500863"/>
                <a:gd name="connsiteX128" fmla="*/ 1461954 w 11218359"/>
                <a:gd name="connsiteY128" fmla="*/ 1500864 h 1500863"/>
                <a:gd name="connsiteX129" fmla="*/ 1473394 w 11218359"/>
                <a:gd name="connsiteY129" fmla="*/ 1500864 h 1500863"/>
                <a:gd name="connsiteX130" fmla="*/ 1484833 w 11218359"/>
                <a:gd name="connsiteY130" fmla="*/ 1500864 h 1500863"/>
                <a:gd name="connsiteX131" fmla="*/ 1496273 w 11218359"/>
                <a:gd name="connsiteY131" fmla="*/ 1500864 h 1500863"/>
                <a:gd name="connsiteX132" fmla="*/ 1507712 w 11218359"/>
                <a:gd name="connsiteY132" fmla="*/ 1500864 h 1500863"/>
                <a:gd name="connsiteX133" fmla="*/ 1519152 w 11218359"/>
                <a:gd name="connsiteY133" fmla="*/ 1500864 h 1500863"/>
                <a:gd name="connsiteX134" fmla="*/ 1530591 w 11218359"/>
                <a:gd name="connsiteY134" fmla="*/ 1500864 h 1500863"/>
                <a:gd name="connsiteX135" fmla="*/ 1542031 w 11218359"/>
                <a:gd name="connsiteY135" fmla="*/ 1500864 h 1500863"/>
                <a:gd name="connsiteX136" fmla="*/ 1553471 w 11218359"/>
                <a:gd name="connsiteY136" fmla="*/ 1500864 h 1500863"/>
                <a:gd name="connsiteX137" fmla="*/ 1564910 w 11218359"/>
                <a:gd name="connsiteY137" fmla="*/ 1500864 h 1500863"/>
                <a:gd name="connsiteX138" fmla="*/ 1576349 w 11218359"/>
                <a:gd name="connsiteY138" fmla="*/ 1500864 h 1500863"/>
                <a:gd name="connsiteX139" fmla="*/ 1587789 w 11218359"/>
                <a:gd name="connsiteY139" fmla="*/ 1500864 h 1500863"/>
                <a:gd name="connsiteX140" fmla="*/ 1599229 w 11218359"/>
                <a:gd name="connsiteY140" fmla="*/ 1500864 h 1500863"/>
                <a:gd name="connsiteX141" fmla="*/ 1610668 w 11218359"/>
                <a:gd name="connsiteY141" fmla="*/ 1500864 h 1500863"/>
                <a:gd name="connsiteX142" fmla="*/ 1622107 w 11218359"/>
                <a:gd name="connsiteY142" fmla="*/ 1500864 h 1500863"/>
                <a:gd name="connsiteX143" fmla="*/ 1633547 w 11218359"/>
                <a:gd name="connsiteY143" fmla="*/ 1500864 h 1500863"/>
                <a:gd name="connsiteX144" fmla="*/ 1644987 w 11218359"/>
                <a:gd name="connsiteY144" fmla="*/ 1500864 h 1500863"/>
                <a:gd name="connsiteX145" fmla="*/ 1656426 w 11218359"/>
                <a:gd name="connsiteY145" fmla="*/ 1500864 h 1500863"/>
                <a:gd name="connsiteX146" fmla="*/ 1667866 w 11218359"/>
                <a:gd name="connsiteY146" fmla="*/ 1500864 h 1500863"/>
                <a:gd name="connsiteX147" fmla="*/ 1679305 w 11218359"/>
                <a:gd name="connsiteY147" fmla="*/ 1500864 h 1500863"/>
                <a:gd name="connsiteX148" fmla="*/ 1690745 w 11218359"/>
                <a:gd name="connsiteY148" fmla="*/ 1500864 h 1500863"/>
                <a:gd name="connsiteX149" fmla="*/ 1702184 w 11218359"/>
                <a:gd name="connsiteY149" fmla="*/ 1500864 h 1500863"/>
                <a:gd name="connsiteX150" fmla="*/ 1713619 w 11218359"/>
                <a:gd name="connsiteY150" fmla="*/ 1500864 h 1500863"/>
                <a:gd name="connsiteX151" fmla="*/ 1725063 w 11218359"/>
                <a:gd name="connsiteY151" fmla="*/ 1500864 h 1500863"/>
                <a:gd name="connsiteX152" fmla="*/ 1736498 w 11218359"/>
                <a:gd name="connsiteY152" fmla="*/ 1500864 h 1500863"/>
                <a:gd name="connsiteX153" fmla="*/ 1747938 w 11218359"/>
                <a:gd name="connsiteY153" fmla="*/ 1500864 h 1500863"/>
                <a:gd name="connsiteX154" fmla="*/ 1759377 w 11218359"/>
                <a:gd name="connsiteY154" fmla="*/ 1500864 h 1500863"/>
                <a:gd name="connsiteX155" fmla="*/ 1770817 w 11218359"/>
                <a:gd name="connsiteY155" fmla="*/ 1500864 h 1500863"/>
                <a:gd name="connsiteX156" fmla="*/ 1782256 w 11218359"/>
                <a:gd name="connsiteY156" fmla="*/ 1500864 h 1500863"/>
                <a:gd name="connsiteX157" fmla="*/ 1793696 w 11218359"/>
                <a:gd name="connsiteY157" fmla="*/ 1500864 h 1500863"/>
                <a:gd name="connsiteX158" fmla="*/ 1805135 w 11218359"/>
                <a:gd name="connsiteY158" fmla="*/ 1500864 h 1500863"/>
                <a:gd name="connsiteX159" fmla="*/ 1816575 w 11218359"/>
                <a:gd name="connsiteY159" fmla="*/ 1500864 h 1500863"/>
                <a:gd name="connsiteX160" fmla="*/ 1828014 w 11218359"/>
                <a:gd name="connsiteY160" fmla="*/ 1500864 h 1500863"/>
                <a:gd name="connsiteX161" fmla="*/ 1839454 w 11218359"/>
                <a:gd name="connsiteY161" fmla="*/ 1500864 h 1500863"/>
                <a:gd name="connsiteX162" fmla="*/ 1850893 w 11218359"/>
                <a:gd name="connsiteY162" fmla="*/ 1500864 h 1500863"/>
                <a:gd name="connsiteX163" fmla="*/ 1862333 w 11218359"/>
                <a:gd name="connsiteY163" fmla="*/ 1500864 h 1500863"/>
                <a:gd name="connsiteX164" fmla="*/ 1873772 w 11218359"/>
                <a:gd name="connsiteY164" fmla="*/ 1500864 h 1500863"/>
                <a:gd name="connsiteX165" fmla="*/ 1885212 w 11218359"/>
                <a:gd name="connsiteY165" fmla="*/ 1500864 h 1500863"/>
                <a:gd name="connsiteX166" fmla="*/ 1896651 w 11218359"/>
                <a:gd name="connsiteY166" fmla="*/ 1500864 h 1500863"/>
                <a:gd name="connsiteX167" fmla="*/ 1908091 w 11218359"/>
                <a:gd name="connsiteY167" fmla="*/ 1500864 h 1500863"/>
                <a:gd name="connsiteX168" fmla="*/ 1919531 w 11218359"/>
                <a:gd name="connsiteY168" fmla="*/ 1500864 h 1500863"/>
                <a:gd name="connsiteX169" fmla="*/ 1930970 w 11218359"/>
                <a:gd name="connsiteY169" fmla="*/ 1500864 h 1500863"/>
                <a:gd name="connsiteX170" fmla="*/ 1942409 w 11218359"/>
                <a:gd name="connsiteY170" fmla="*/ 1500864 h 1500863"/>
                <a:gd name="connsiteX171" fmla="*/ 1953849 w 11218359"/>
                <a:gd name="connsiteY171" fmla="*/ 1500864 h 1500863"/>
                <a:gd name="connsiteX172" fmla="*/ 1965289 w 11218359"/>
                <a:gd name="connsiteY172" fmla="*/ 1500864 h 1500863"/>
                <a:gd name="connsiteX173" fmla="*/ 1976728 w 11218359"/>
                <a:gd name="connsiteY173" fmla="*/ 1500864 h 1500863"/>
                <a:gd name="connsiteX174" fmla="*/ 1988168 w 11218359"/>
                <a:gd name="connsiteY174" fmla="*/ 1500864 h 1500863"/>
                <a:gd name="connsiteX175" fmla="*/ 1999607 w 11218359"/>
                <a:gd name="connsiteY175" fmla="*/ 1500864 h 1500863"/>
                <a:gd name="connsiteX176" fmla="*/ 2011047 w 11218359"/>
                <a:gd name="connsiteY176" fmla="*/ 1500864 h 1500863"/>
                <a:gd name="connsiteX177" fmla="*/ 2022486 w 11218359"/>
                <a:gd name="connsiteY177" fmla="*/ 1500864 h 1500863"/>
                <a:gd name="connsiteX178" fmla="*/ 2033926 w 11218359"/>
                <a:gd name="connsiteY178" fmla="*/ 1500864 h 1500863"/>
                <a:gd name="connsiteX179" fmla="*/ 2045365 w 11218359"/>
                <a:gd name="connsiteY179" fmla="*/ 1500864 h 1500863"/>
                <a:gd name="connsiteX180" fmla="*/ 2056805 w 11218359"/>
                <a:gd name="connsiteY180" fmla="*/ 1500864 h 1500863"/>
                <a:gd name="connsiteX181" fmla="*/ 2068244 w 11218359"/>
                <a:gd name="connsiteY181" fmla="*/ 1500864 h 1500863"/>
                <a:gd name="connsiteX182" fmla="*/ 2079684 w 11218359"/>
                <a:gd name="connsiteY182" fmla="*/ 1500864 h 1500863"/>
                <a:gd name="connsiteX183" fmla="*/ 2091123 w 11218359"/>
                <a:gd name="connsiteY183" fmla="*/ 1500864 h 1500863"/>
                <a:gd name="connsiteX184" fmla="*/ 2102563 w 11218359"/>
                <a:gd name="connsiteY184" fmla="*/ 1500864 h 1500863"/>
                <a:gd name="connsiteX185" fmla="*/ 2114002 w 11218359"/>
                <a:gd name="connsiteY185" fmla="*/ 1500864 h 1500863"/>
                <a:gd name="connsiteX186" fmla="*/ 2125442 w 11218359"/>
                <a:gd name="connsiteY186" fmla="*/ 1500864 h 1500863"/>
                <a:gd name="connsiteX187" fmla="*/ 2136882 w 11218359"/>
                <a:gd name="connsiteY187" fmla="*/ 1500864 h 1500863"/>
                <a:gd name="connsiteX188" fmla="*/ 2148321 w 11218359"/>
                <a:gd name="connsiteY188" fmla="*/ 1500864 h 1500863"/>
                <a:gd name="connsiteX189" fmla="*/ 2159760 w 11218359"/>
                <a:gd name="connsiteY189" fmla="*/ 1500864 h 1500863"/>
                <a:gd name="connsiteX190" fmla="*/ 2171200 w 11218359"/>
                <a:gd name="connsiteY190" fmla="*/ 1500864 h 1500863"/>
                <a:gd name="connsiteX191" fmla="*/ 2182640 w 11218359"/>
                <a:gd name="connsiteY191" fmla="*/ 1500864 h 1500863"/>
                <a:gd name="connsiteX192" fmla="*/ 2194079 w 11218359"/>
                <a:gd name="connsiteY192" fmla="*/ 1500864 h 1500863"/>
                <a:gd name="connsiteX193" fmla="*/ 2205519 w 11218359"/>
                <a:gd name="connsiteY193" fmla="*/ 1500864 h 1500863"/>
                <a:gd name="connsiteX194" fmla="*/ 2216958 w 11218359"/>
                <a:gd name="connsiteY194" fmla="*/ 1500864 h 1500863"/>
                <a:gd name="connsiteX195" fmla="*/ 2228393 w 11218359"/>
                <a:gd name="connsiteY195" fmla="*/ 1500864 h 1500863"/>
                <a:gd name="connsiteX196" fmla="*/ 2239837 w 11218359"/>
                <a:gd name="connsiteY196" fmla="*/ 1500864 h 1500863"/>
                <a:gd name="connsiteX197" fmla="*/ 2251272 w 11218359"/>
                <a:gd name="connsiteY197" fmla="*/ 1500864 h 1500863"/>
                <a:gd name="connsiteX198" fmla="*/ 2262716 w 11218359"/>
                <a:gd name="connsiteY198" fmla="*/ 1500864 h 1500863"/>
                <a:gd name="connsiteX199" fmla="*/ 2274151 w 11218359"/>
                <a:gd name="connsiteY199" fmla="*/ 1500864 h 1500863"/>
                <a:gd name="connsiteX200" fmla="*/ 2285591 w 11218359"/>
                <a:gd name="connsiteY200" fmla="*/ 1500864 h 1500863"/>
                <a:gd name="connsiteX201" fmla="*/ 2297030 w 11218359"/>
                <a:gd name="connsiteY201" fmla="*/ 1500864 h 1500863"/>
                <a:gd name="connsiteX202" fmla="*/ 2308470 w 11218359"/>
                <a:gd name="connsiteY202" fmla="*/ 1500864 h 1500863"/>
                <a:gd name="connsiteX203" fmla="*/ 2319909 w 11218359"/>
                <a:gd name="connsiteY203" fmla="*/ 1500864 h 1500863"/>
                <a:gd name="connsiteX204" fmla="*/ 2331349 w 11218359"/>
                <a:gd name="connsiteY204" fmla="*/ 1500864 h 1500863"/>
                <a:gd name="connsiteX205" fmla="*/ 2342788 w 11218359"/>
                <a:gd name="connsiteY205" fmla="*/ 1500864 h 1500863"/>
                <a:gd name="connsiteX206" fmla="*/ 2354228 w 11218359"/>
                <a:gd name="connsiteY206" fmla="*/ 1500864 h 1500863"/>
                <a:gd name="connsiteX207" fmla="*/ 2365667 w 11218359"/>
                <a:gd name="connsiteY207" fmla="*/ 1500864 h 1500863"/>
                <a:gd name="connsiteX208" fmla="*/ 2377107 w 11218359"/>
                <a:gd name="connsiteY208" fmla="*/ 1500864 h 1500863"/>
                <a:gd name="connsiteX209" fmla="*/ 2388546 w 11218359"/>
                <a:gd name="connsiteY209" fmla="*/ 1500864 h 1500863"/>
                <a:gd name="connsiteX210" fmla="*/ 2399986 w 11218359"/>
                <a:gd name="connsiteY210" fmla="*/ 1500864 h 1500863"/>
                <a:gd name="connsiteX211" fmla="*/ 2411425 w 11218359"/>
                <a:gd name="connsiteY211" fmla="*/ 1500864 h 1500863"/>
                <a:gd name="connsiteX212" fmla="*/ 2422865 w 11218359"/>
                <a:gd name="connsiteY212" fmla="*/ 1500864 h 1500863"/>
                <a:gd name="connsiteX213" fmla="*/ 2434304 w 11218359"/>
                <a:gd name="connsiteY213" fmla="*/ 1500864 h 1500863"/>
                <a:gd name="connsiteX214" fmla="*/ 2445744 w 11218359"/>
                <a:gd name="connsiteY214" fmla="*/ 1500864 h 1500863"/>
                <a:gd name="connsiteX215" fmla="*/ 2457184 w 11218359"/>
                <a:gd name="connsiteY215" fmla="*/ 1500864 h 1500863"/>
                <a:gd name="connsiteX216" fmla="*/ 2468623 w 11218359"/>
                <a:gd name="connsiteY216" fmla="*/ 1500864 h 1500863"/>
                <a:gd name="connsiteX217" fmla="*/ 2480062 w 11218359"/>
                <a:gd name="connsiteY217" fmla="*/ 1500864 h 1500863"/>
                <a:gd name="connsiteX218" fmla="*/ 2491502 w 11218359"/>
                <a:gd name="connsiteY218" fmla="*/ 1500864 h 1500863"/>
                <a:gd name="connsiteX219" fmla="*/ 2502942 w 11218359"/>
                <a:gd name="connsiteY219" fmla="*/ 1500864 h 1500863"/>
                <a:gd name="connsiteX220" fmla="*/ 2514381 w 11218359"/>
                <a:gd name="connsiteY220" fmla="*/ 1500864 h 1500863"/>
                <a:gd name="connsiteX221" fmla="*/ 2525821 w 11218359"/>
                <a:gd name="connsiteY221" fmla="*/ 1500864 h 1500863"/>
                <a:gd name="connsiteX222" fmla="*/ 2537260 w 11218359"/>
                <a:gd name="connsiteY222" fmla="*/ 1500864 h 1500863"/>
                <a:gd name="connsiteX223" fmla="*/ 2548700 w 11218359"/>
                <a:gd name="connsiteY223" fmla="*/ 1500864 h 1500863"/>
                <a:gd name="connsiteX224" fmla="*/ 2560139 w 11218359"/>
                <a:gd name="connsiteY224" fmla="*/ 1500864 h 1500863"/>
                <a:gd name="connsiteX225" fmla="*/ 2571579 w 11218359"/>
                <a:gd name="connsiteY225" fmla="*/ 1500864 h 1500863"/>
                <a:gd name="connsiteX226" fmla="*/ 2583018 w 11218359"/>
                <a:gd name="connsiteY226" fmla="*/ 1500864 h 1500863"/>
                <a:gd name="connsiteX227" fmla="*/ 2594458 w 11218359"/>
                <a:gd name="connsiteY227" fmla="*/ 1500864 h 1500863"/>
                <a:gd name="connsiteX228" fmla="*/ 2605897 w 11218359"/>
                <a:gd name="connsiteY228" fmla="*/ 1500864 h 1500863"/>
                <a:gd name="connsiteX229" fmla="*/ 2617337 w 11218359"/>
                <a:gd name="connsiteY229" fmla="*/ 1500864 h 1500863"/>
                <a:gd name="connsiteX230" fmla="*/ 2628776 w 11218359"/>
                <a:gd name="connsiteY230" fmla="*/ 1500864 h 1500863"/>
                <a:gd name="connsiteX231" fmla="*/ 2640216 w 11218359"/>
                <a:gd name="connsiteY231" fmla="*/ 1500864 h 1500863"/>
                <a:gd name="connsiteX232" fmla="*/ 2651655 w 11218359"/>
                <a:gd name="connsiteY232" fmla="*/ 1500864 h 1500863"/>
                <a:gd name="connsiteX233" fmla="*/ 2663095 w 11218359"/>
                <a:gd name="connsiteY233" fmla="*/ 1500864 h 1500863"/>
                <a:gd name="connsiteX234" fmla="*/ 2674535 w 11218359"/>
                <a:gd name="connsiteY234" fmla="*/ 1500864 h 1500863"/>
                <a:gd name="connsiteX235" fmla="*/ 2685974 w 11218359"/>
                <a:gd name="connsiteY235" fmla="*/ 1500864 h 1500863"/>
                <a:gd name="connsiteX236" fmla="*/ 2697413 w 11218359"/>
                <a:gd name="connsiteY236" fmla="*/ 1500864 h 1500863"/>
                <a:gd name="connsiteX237" fmla="*/ 2708853 w 11218359"/>
                <a:gd name="connsiteY237" fmla="*/ 1500864 h 1500863"/>
                <a:gd name="connsiteX238" fmla="*/ 2720293 w 11218359"/>
                <a:gd name="connsiteY238" fmla="*/ 1500864 h 1500863"/>
                <a:gd name="connsiteX239" fmla="*/ 2731727 w 11218359"/>
                <a:gd name="connsiteY239" fmla="*/ 1500864 h 1500863"/>
                <a:gd name="connsiteX240" fmla="*/ 2743172 w 11218359"/>
                <a:gd name="connsiteY240" fmla="*/ 1500864 h 1500863"/>
                <a:gd name="connsiteX241" fmla="*/ 2754611 w 11218359"/>
                <a:gd name="connsiteY241" fmla="*/ 1500864 h 1500863"/>
                <a:gd name="connsiteX242" fmla="*/ 2766046 w 11218359"/>
                <a:gd name="connsiteY242" fmla="*/ 1500864 h 1500863"/>
                <a:gd name="connsiteX243" fmla="*/ 2777490 w 11218359"/>
                <a:gd name="connsiteY243" fmla="*/ 1500864 h 1500863"/>
                <a:gd name="connsiteX244" fmla="*/ 2788925 w 11218359"/>
                <a:gd name="connsiteY244" fmla="*/ 1500864 h 1500863"/>
                <a:gd name="connsiteX245" fmla="*/ 2800364 w 11218359"/>
                <a:gd name="connsiteY245" fmla="*/ 1500864 h 1500863"/>
                <a:gd name="connsiteX246" fmla="*/ 2811804 w 11218359"/>
                <a:gd name="connsiteY246" fmla="*/ 1500864 h 1500863"/>
                <a:gd name="connsiteX247" fmla="*/ 2823243 w 11218359"/>
                <a:gd name="connsiteY247" fmla="*/ 1500864 h 1500863"/>
                <a:gd name="connsiteX248" fmla="*/ 2834683 w 11218359"/>
                <a:gd name="connsiteY248" fmla="*/ 1500864 h 1500863"/>
                <a:gd name="connsiteX249" fmla="*/ 2846123 w 11218359"/>
                <a:gd name="connsiteY249" fmla="*/ 1500864 h 1500863"/>
                <a:gd name="connsiteX250" fmla="*/ 2857562 w 11218359"/>
                <a:gd name="connsiteY250" fmla="*/ 1500864 h 1500863"/>
                <a:gd name="connsiteX251" fmla="*/ 2869001 w 11218359"/>
                <a:gd name="connsiteY251" fmla="*/ 1500864 h 1500863"/>
                <a:gd name="connsiteX252" fmla="*/ 2880441 w 11218359"/>
                <a:gd name="connsiteY252" fmla="*/ 1500864 h 1500863"/>
                <a:gd name="connsiteX253" fmla="*/ 2891881 w 11218359"/>
                <a:gd name="connsiteY253" fmla="*/ 1500864 h 1500863"/>
                <a:gd name="connsiteX254" fmla="*/ 2903320 w 11218359"/>
                <a:gd name="connsiteY254" fmla="*/ 1500864 h 1500863"/>
                <a:gd name="connsiteX255" fmla="*/ 2914760 w 11218359"/>
                <a:gd name="connsiteY255" fmla="*/ 1500864 h 1500863"/>
                <a:gd name="connsiteX256" fmla="*/ 2926199 w 11218359"/>
                <a:gd name="connsiteY256" fmla="*/ 1500864 h 1500863"/>
                <a:gd name="connsiteX257" fmla="*/ 2937639 w 11218359"/>
                <a:gd name="connsiteY257" fmla="*/ 1500864 h 1500863"/>
                <a:gd name="connsiteX258" fmla="*/ 2949078 w 11218359"/>
                <a:gd name="connsiteY258" fmla="*/ 1500864 h 1500863"/>
                <a:gd name="connsiteX259" fmla="*/ 2960518 w 11218359"/>
                <a:gd name="connsiteY259" fmla="*/ 1500864 h 1500863"/>
                <a:gd name="connsiteX260" fmla="*/ 2971957 w 11218359"/>
                <a:gd name="connsiteY260" fmla="*/ 1500864 h 1500863"/>
                <a:gd name="connsiteX261" fmla="*/ 2983397 w 11218359"/>
                <a:gd name="connsiteY261" fmla="*/ 1500864 h 1500863"/>
                <a:gd name="connsiteX262" fmla="*/ 2994837 w 11218359"/>
                <a:gd name="connsiteY262" fmla="*/ 1500864 h 1500863"/>
                <a:gd name="connsiteX263" fmla="*/ 3006276 w 11218359"/>
                <a:gd name="connsiteY263" fmla="*/ 1500864 h 1500863"/>
                <a:gd name="connsiteX264" fmla="*/ 3017715 w 11218359"/>
                <a:gd name="connsiteY264" fmla="*/ 1500864 h 1500863"/>
                <a:gd name="connsiteX265" fmla="*/ 3029155 w 11218359"/>
                <a:gd name="connsiteY265" fmla="*/ 1500864 h 1500863"/>
                <a:gd name="connsiteX266" fmla="*/ 3040594 w 11218359"/>
                <a:gd name="connsiteY266" fmla="*/ 1500864 h 1500863"/>
                <a:gd name="connsiteX267" fmla="*/ 3052034 w 11218359"/>
                <a:gd name="connsiteY267" fmla="*/ 1500864 h 1500863"/>
                <a:gd name="connsiteX268" fmla="*/ 3063474 w 11218359"/>
                <a:gd name="connsiteY268" fmla="*/ 1500864 h 1500863"/>
                <a:gd name="connsiteX269" fmla="*/ 3074913 w 11218359"/>
                <a:gd name="connsiteY269" fmla="*/ 1500864 h 1500863"/>
                <a:gd name="connsiteX270" fmla="*/ 3086352 w 11218359"/>
                <a:gd name="connsiteY270" fmla="*/ 1500864 h 1500863"/>
                <a:gd name="connsiteX271" fmla="*/ 3097792 w 11218359"/>
                <a:gd name="connsiteY271" fmla="*/ 1500864 h 1500863"/>
                <a:gd name="connsiteX272" fmla="*/ 3109232 w 11218359"/>
                <a:gd name="connsiteY272" fmla="*/ 1500864 h 1500863"/>
                <a:gd name="connsiteX273" fmla="*/ 3120671 w 11218359"/>
                <a:gd name="connsiteY273" fmla="*/ 1500864 h 1500863"/>
                <a:gd name="connsiteX274" fmla="*/ 3132111 w 11218359"/>
                <a:gd name="connsiteY274" fmla="*/ 1500864 h 1500863"/>
                <a:gd name="connsiteX275" fmla="*/ 3143550 w 11218359"/>
                <a:gd name="connsiteY275" fmla="*/ 1500864 h 1500863"/>
                <a:gd name="connsiteX276" fmla="*/ 3154990 w 11218359"/>
                <a:gd name="connsiteY276" fmla="*/ 1500864 h 1500863"/>
                <a:gd name="connsiteX277" fmla="*/ 3166429 w 11218359"/>
                <a:gd name="connsiteY277" fmla="*/ 1500864 h 1500863"/>
                <a:gd name="connsiteX278" fmla="*/ 3177869 w 11218359"/>
                <a:gd name="connsiteY278" fmla="*/ 1500864 h 1500863"/>
                <a:gd name="connsiteX279" fmla="*/ 3189308 w 11218359"/>
                <a:gd name="connsiteY279" fmla="*/ 1500864 h 1500863"/>
                <a:gd name="connsiteX280" fmla="*/ 3200748 w 11218359"/>
                <a:gd name="connsiteY280" fmla="*/ 1500864 h 1500863"/>
                <a:gd name="connsiteX281" fmla="*/ 3212187 w 11218359"/>
                <a:gd name="connsiteY281" fmla="*/ 1500864 h 1500863"/>
                <a:gd name="connsiteX282" fmla="*/ 3223627 w 11218359"/>
                <a:gd name="connsiteY282" fmla="*/ 1500864 h 1500863"/>
                <a:gd name="connsiteX283" fmla="*/ 3235066 w 11218359"/>
                <a:gd name="connsiteY283" fmla="*/ 1500864 h 1500863"/>
                <a:gd name="connsiteX284" fmla="*/ 3246501 w 11218359"/>
                <a:gd name="connsiteY284" fmla="*/ 1500864 h 1500863"/>
                <a:gd name="connsiteX285" fmla="*/ 3257945 w 11218359"/>
                <a:gd name="connsiteY285" fmla="*/ 1500864 h 1500863"/>
                <a:gd name="connsiteX286" fmla="*/ 3269385 w 11218359"/>
                <a:gd name="connsiteY286" fmla="*/ 1500864 h 1500863"/>
                <a:gd name="connsiteX287" fmla="*/ 3280825 w 11218359"/>
                <a:gd name="connsiteY287" fmla="*/ 1500864 h 1500863"/>
                <a:gd name="connsiteX288" fmla="*/ 3292264 w 11218359"/>
                <a:gd name="connsiteY288" fmla="*/ 1500864 h 1500863"/>
                <a:gd name="connsiteX289" fmla="*/ 3303699 w 11218359"/>
                <a:gd name="connsiteY289" fmla="*/ 1500864 h 1500863"/>
                <a:gd name="connsiteX290" fmla="*/ 3315143 w 11218359"/>
                <a:gd name="connsiteY290" fmla="*/ 1500864 h 1500863"/>
                <a:gd name="connsiteX291" fmla="*/ 3326578 w 11218359"/>
                <a:gd name="connsiteY291" fmla="*/ 1500864 h 1500863"/>
                <a:gd name="connsiteX292" fmla="*/ 3338017 w 11218359"/>
                <a:gd name="connsiteY292" fmla="*/ 1500864 h 1500863"/>
                <a:gd name="connsiteX293" fmla="*/ 3349457 w 11218359"/>
                <a:gd name="connsiteY293" fmla="*/ 1500864 h 1500863"/>
                <a:gd name="connsiteX294" fmla="*/ 3360896 w 11218359"/>
                <a:gd name="connsiteY294" fmla="*/ 1500864 h 1500863"/>
                <a:gd name="connsiteX295" fmla="*/ 3372336 w 11218359"/>
                <a:gd name="connsiteY295" fmla="*/ 1500864 h 1500863"/>
                <a:gd name="connsiteX296" fmla="*/ 3383776 w 11218359"/>
                <a:gd name="connsiteY296" fmla="*/ 1500864 h 1500863"/>
                <a:gd name="connsiteX297" fmla="*/ 3395215 w 11218359"/>
                <a:gd name="connsiteY297" fmla="*/ 1500864 h 1500863"/>
                <a:gd name="connsiteX298" fmla="*/ 3406654 w 11218359"/>
                <a:gd name="connsiteY298" fmla="*/ 1500864 h 1500863"/>
                <a:gd name="connsiteX299" fmla="*/ 3418094 w 11218359"/>
                <a:gd name="connsiteY299" fmla="*/ 1500864 h 1500863"/>
                <a:gd name="connsiteX300" fmla="*/ 3429534 w 11218359"/>
                <a:gd name="connsiteY300" fmla="*/ 1500864 h 1500863"/>
                <a:gd name="connsiteX301" fmla="*/ 3440973 w 11218359"/>
                <a:gd name="connsiteY301" fmla="*/ 1500864 h 1500863"/>
                <a:gd name="connsiteX302" fmla="*/ 3452413 w 11218359"/>
                <a:gd name="connsiteY302" fmla="*/ 1500864 h 1500863"/>
                <a:gd name="connsiteX303" fmla="*/ 3463852 w 11218359"/>
                <a:gd name="connsiteY303" fmla="*/ 1500864 h 1500863"/>
                <a:gd name="connsiteX304" fmla="*/ 3475292 w 11218359"/>
                <a:gd name="connsiteY304" fmla="*/ 1500864 h 1500863"/>
                <a:gd name="connsiteX305" fmla="*/ 3486731 w 11218359"/>
                <a:gd name="connsiteY305" fmla="*/ 1500864 h 1500863"/>
                <a:gd name="connsiteX306" fmla="*/ 3498171 w 11218359"/>
                <a:gd name="connsiteY306" fmla="*/ 1500864 h 1500863"/>
                <a:gd name="connsiteX307" fmla="*/ 3509610 w 11218359"/>
                <a:gd name="connsiteY307" fmla="*/ 1500864 h 1500863"/>
                <a:gd name="connsiteX308" fmla="*/ 3521050 w 11218359"/>
                <a:gd name="connsiteY308" fmla="*/ 1500864 h 1500863"/>
                <a:gd name="connsiteX309" fmla="*/ 3532489 w 11218359"/>
                <a:gd name="connsiteY309" fmla="*/ 1500864 h 1500863"/>
                <a:gd name="connsiteX310" fmla="*/ 3543929 w 11218359"/>
                <a:gd name="connsiteY310" fmla="*/ 1500864 h 1500863"/>
                <a:gd name="connsiteX311" fmla="*/ 3555368 w 11218359"/>
                <a:gd name="connsiteY311" fmla="*/ 1500864 h 1500863"/>
                <a:gd name="connsiteX312" fmla="*/ 3566808 w 11218359"/>
                <a:gd name="connsiteY312" fmla="*/ 1500864 h 1500863"/>
                <a:gd name="connsiteX313" fmla="*/ 3578247 w 11218359"/>
                <a:gd name="connsiteY313" fmla="*/ 1500864 h 1500863"/>
                <a:gd name="connsiteX314" fmla="*/ 3589687 w 11218359"/>
                <a:gd name="connsiteY314" fmla="*/ 1500864 h 1500863"/>
                <a:gd name="connsiteX315" fmla="*/ 3601127 w 11218359"/>
                <a:gd name="connsiteY315" fmla="*/ 1500864 h 1500863"/>
                <a:gd name="connsiteX316" fmla="*/ 3612566 w 11218359"/>
                <a:gd name="connsiteY316" fmla="*/ 1500864 h 1500863"/>
                <a:gd name="connsiteX317" fmla="*/ 3624005 w 11218359"/>
                <a:gd name="connsiteY317" fmla="*/ 1500864 h 1500863"/>
                <a:gd name="connsiteX318" fmla="*/ 3635445 w 11218359"/>
                <a:gd name="connsiteY318" fmla="*/ 1500864 h 1500863"/>
                <a:gd name="connsiteX319" fmla="*/ 3646885 w 11218359"/>
                <a:gd name="connsiteY319" fmla="*/ 1500864 h 1500863"/>
                <a:gd name="connsiteX320" fmla="*/ 3658324 w 11218359"/>
                <a:gd name="connsiteY320" fmla="*/ 1500864 h 1500863"/>
                <a:gd name="connsiteX321" fmla="*/ 3669764 w 11218359"/>
                <a:gd name="connsiteY321" fmla="*/ 1500864 h 1500863"/>
                <a:gd name="connsiteX322" fmla="*/ 3681203 w 11218359"/>
                <a:gd name="connsiteY322" fmla="*/ 1500864 h 1500863"/>
                <a:gd name="connsiteX323" fmla="*/ 3692643 w 11218359"/>
                <a:gd name="connsiteY323" fmla="*/ 1500864 h 1500863"/>
                <a:gd name="connsiteX324" fmla="*/ 3704082 w 11218359"/>
                <a:gd name="connsiteY324" fmla="*/ 1500864 h 1500863"/>
                <a:gd name="connsiteX325" fmla="*/ 3715522 w 11218359"/>
                <a:gd name="connsiteY325" fmla="*/ 1500864 h 1500863"/>
                <a:gd name="connsiteX326" fmla="*/ 3726961 w 11218359"/>
                <a:gd name="connsiteY326" fmla="*/ 1500864 h 1500863"/>
                <a:gd name="connsiteX327" fmla="*/ 3738401 w 11218359"/>
                <a:gd name="connsiteY327" fmla="*/ 1500864 h 1500863"/>
                <a:gd name="connsiteX328" fmla="*/ 3749840 w 11218359"/>
                <a:gd name="connsiteY328" fmla="*/ 1500864 h 1500863"/>
                <a:gd name="connsiteX329" fmla="*/ 3761280 w 11218359"/>
                <a:gd name="connsiteY329" fmla="*/ 1500864 h 1500863"/>
                <a:gd name="connsiteX330" fmla="*/ 3772719 w 11218359"/>
                <a:gd name="connsiteY330" fmla="*/ 1500864 h 1500863"/>
                <a:gd name="connsiteX331" fmla="*/ 3784154 w 11218359"/>
                <a:gd name="connsiteY331" fmla="*/ 1500864 h 1500863"/>
                <a:gd name="connsiteX332" fmla="*/ 3795598 w 11218359"/>
                <a:gd name="connsiteY332" fmla="*/ 1500864 h 1500863"/>
                <a:gd name="connsiteX333" fmla="*/ 3807033 w 11218359"/>
                <a:gd name="connsiteY333" fmla="*/ 1500864 h 1500863"/>
                <a:gd name="connsiteX334" fmla="*/ 3818473 w 11218359"/>
                <a:gd name="connsiteY334" fmla="*/ 1500864 h 1500863"/>
                <a:gd name="connsiteX335" fmla="*/ 3829917 w 11218359"/>
                <a:gd name="connsiteY335" fmla="*/ 1500864 h 1500863"/>
                <a:gd name="connsiteX336" fmla="*/ 3841352 w 11218359"/>
                <a:gd name="connsiteY336" fmla="*/ 1500864 h 1500863"/>
                <a:gd name="connsiteX337" fmla="*/ 3852791 w 11218359"/>
                <a:gd name="connsiteY337" fmla="*/ 1500864 h 1500863"/>
                <a:gd name="connsiteX338" fmla="*/ 3864231 w 11218359"/>
                <a:gd name="connsiteY338" fmla="*/ 1500864 h 1500863"/>
                <a:gd name="connsiteX339" fmla="*/ 3875670 w 11218359"/>
                <a:gd name="connsiteY339" fmla="*/ 1500864 h 1500863"/>
                <a:gd name="connsiteX340" fmla="*/ 3887110 w 11218359"/>
                <a:gd name="connsiteY340" fmla="*/ 1500864 h 1500863"/>
                <a:gd name="connsiteX341" fmla="*/ 3898549 w 11218359"/>
                <a:gd name="connsiteY341" fmla="*/ 1500864 h 1500863"/>
                <a:gd name="connsiteX342" fmla="*/ 3909989 w 11218359"/>
                <a:gd name="connsiteY342" fmla="*/ 1500864 h 1500863"/>
                <a:gd name="connsiteX343" fmla="*/ 3921447 w 11218359"/>
                <a:gd name="connsiteY343" fmla="*/ 1500864 h 1500863"/>
                <a:gd name="connsiteX344" fmla="*/ 3932878 w 11218359"/>
                <a:gd name="connsiteY344" fmla="*/ 1500864 h 1500863"/>
                <a:gd name="connsiteX345" fmla="*/ 3944307 w 11218359"/>
                <a:gd name="connsiteY345" fmla="*/ 1500864 h 1500863"/>
                <a:gd name="connsiteX346" fmla="*/ 3955737 w 11218359"/>
                <a:gd name="connsiteY346" fmla="*/ 1500864 h 1500863"/>
                <a:gd name="connsiteX347" fmla="*/ 3967167 w 11218359"/>
                <a:gd name="connsiteY347" fmla="*/ 1500864 h 1500863"/>
                <a:gd name="connsiteX348" fmla="*/ 3978645 w 11218359"/>
                <a:gd name="connsiteY348" fmla="*/ 1500864 h 1500863"/>
                <a:gd name="connsiteX349" fmla="*/ 3990075 w 11218359"/>
                <a:gd name="connsiteY349" fmla="*/ 1500864 h 1500863"/>
                <a:gd name="connsiteX350" fmla="*/ 4001505 w 11218359"/>
                <a:gd name="connsiteY350" fmla="*/ 1500864 h 1500863"/>
                <a:gd name="connsiteX351" fmla="*/ 4012935 w 11218359"/>
                <a:gd name="connsiteY351" fmla="*/ 1500864 h 1500863"/>
                <a:gd name="connsiteX352" fmla="*/ 4024365 w 11218359"/>
                <a:gd name="connsiteY352" fmla="*/ 1500864 h 1500863"/>
                <a:gd name="connsiteX353" fmla="*/ 4035843 w 11218359"/>
                <a:gd name="connsiteY353" fmla="*/ 1500864 h 1500863"/>
                <a:gd name="connsiteX354" fmla="*/ 4047273 w 11218359"/>
                <a:gd name="connsiteY354" fmla="*/ 1500864 h 1500863"/>
                <a:gd name="connsiteX355" fmla="*/ 4058702 w 11218359"/>
                <a:gd name="connsiteY355" fmla="*/ 1500864 h 1500863"/>
                <a:gd name="connsiteX356" fmla="*/ 4070133 w 11218359"/>
                <a:gd name="connsiteY356" fmla="*/ 1500864 h 1500863"/>
                <a:gd name="connsiteX357" fmla="*/ 4081563 w 11218359"/>
                <a:gd name="connsiteY357" fmla="*/ 1500864 h 1500863"/>
                <a:gd name="connsiteX358" fmla="*/ 4093040 w 11218359"/>
                <a:gd name="connsiteY358" fmla="*/ 1500864 h 1500863"/>
                <a:gd name="connsiteX359" fmla="*/ 4104471 w 11218359"/>
                <a:gd name="connsiteY359" fmla="*/ 1500864 h 1500863"/>
                <a:gd name="connsiteX360" fmla="*/ 4115900 w 11218359"/>
                <a:gd name="connsiteY360" fmla="*/ 1500864 h 1500863"/>
                <a:gd name="connsiteX361" fmla="*/ 4127330 w 11218359"/>
                <a:gd name="connsiteY361" fmla="*/ 1500864 h 1500863"/>
                <a:gd name="connsiteX362" fmla="*/ 4138760 w 11218359"/>
                <a:gd name="connsiteY362" fmla="*/ 1500864 h 1500863"/>
                <a:gd name="connsiteX363" fmla="*/ 4150238 w 11218359"/>
                <a:gd name="connsiteY363" fmla="*/ 1500864 h 1500863"/>
                <a:gd name="connsiteX364" fmla="*/ 4161668 w 11218359"/>
                <a:gd name="connsiteY364" fmla="*/ 1500864 h 1500863"/>
                <a:gd name="connsiteX365" fmla="*/ 4173098 w 11218359"/>
                <a:gd name="connsiteY365" fmla="*/ 1500864 h 1500863"/>
                <a:gd name="connsiteX366" fmla="*/ 4184528 w 11218359"/>
                <a:gd name="connsiteY366" fmla="*/ 1500864 h 1500863"/>
                <a:gd name="connsiteX367" fmla="*/ 4195958 w 11218359"/>
                <a:gd name="connsiteY367" fmla="*/ 1500864 h 1500863"/>
                <a:gd name="connsiteX368" fmla="*/ 4207436 w 11218359"/>
                <a:gd name="connsiteY368" fmla="*/ 1500864 h 1500863"/>
                <a:gd name="connsiteX369" fmla="*/ 4218865 w 11218359"/>
                <a:gd name="connsiteY369" fmla="*/ 1500864 h 1500863"/>
                <a:gd name="connsiteX370" fmla="*/ 4230296 w 11218359"/>
                <a:gd name="connsiteY370" fmla="*/ 1500864 h 1500863"/>
                <a:gd name="connsiteX371" fmla="*/ 4241726 w 11218359"/>
                <a:gd name="connsiteY371" fmla="*/ 1500864 h 1500863"/>
                <a:gd name="connsiteX372" fmla="*/ 4253156 w 11218359"/>
                <a:gd name="connsiteY372" fmla="*/ 1500864 h 1500863"/>
                <a:gd name="connsiteX373" fmla="*/ 4264634 w 11218359"/>
                <a:gd name="connsiteY373" fmla="*/ 1500864 h 1500863"/>
                <a:gd name="connsiteX374" fmla="*/ 4276063 w 11218359"/>
                <a:gd name="connsiteY374" fmla="*/ 1500864 h 1500863"/>
                <a:gd name="connsiteX375" fmla="*/ 4287493 w 11218359"/>
                <a:gd name="connsiteY375" fmla="*/ 1500864 h 1500863"/>
                <a:gd name="connsiteX376" fmla="*/ 4298923 w 11218359"/>
                <a:gd name="connsiteY376" fmla="*/ 1500864 h 1500863"/>
                <a:gd name="connsiteX377" fmla="*/ 4310353 w 11218359"/>
                <a:gd name="connsiteY377" fmla="*/ 1500864 h 1500863"/>
                <a:gd name="connsiteX378" fmla="*/ 4321831 w 11218359"/>
                <a:gd name="connsiteY378" fmla="*/ 1500864 h 1500863"/>
                <a:gd name="connsiteX379" fmla="*/ 4333261 w 11218359"/>
                <a:gd name="connsiteY379" fmla="*/ 1500864 h 1500863"/>
                <a:gd name="connsiteX380" fmla="*/ 4344691 w 11218359"/>
                <a:gd name="connsiteY380" fmla="*/ 1500864 h 1500863"/>
                <a:gd name="connsiteX381" fmla="*/ 4356121 w 11218359"/>
                <a:gd name="connsiteY381" fmla="*/ 1500864 h 1500863"/>
                <a:gd name="connsiteX382" fmla="*/ 4367551 w 11218359"/>
                <a:gd name="connsiteY382" fmla="*/ 1500864 h 1500863"/>
                <a:gd name="connsiteX383" fmla="*/ 4379028 w 11218359"/>
                <a:gd name="connsiteY383" fmla="*/ 1500864 h 1500863"/>
                <a:gd name="connsiteX384" fmla="*/ 4390458 w 11218359"/>
                <a:gd name="connsiteY384" fmla="*/ 1500864 h 1500863"/>
                <a:gd name="connsiteX385" fmla="*/ 4401889 w 11218359"/>
                <a:gd name="connsiteY385" fmla="*/ 1500864 h 1500863"/>
                <a:gd name="connsiteX386" fmla="*/ 4413319 w 11218359"/>
                <a:gd name="connsiteY386" fmla="*/ 1500864 h 1500863"/>
                <a:gd name="connsiteX387" fmla="*/ 4424749 w 11218359"/>
                <a:gd name="connsiteY387" fmla="*/ 1500864 h 1500863"/>
                <a:gd name="connsiteX388" fmla="*/ 4436226 w 11218359"/>
                <a:gd name="connsiteY388" fmla="*/ 1500864 h 1500863"/>
                <a:gd name="connsiteX389" fmla="*/ 4447656 w 11218359"/>
                <a:gd name="connsiteY389" fmla="*/ 1500864 h 1500863"/>
                <a:gd name="connsiteX390" fmla="*/ 4459086 w 11218359"/>
                <a:gd name="connsiteY390" fmla="*/ 1500864 h 1500863"/>
                <a:gd name="connsiteX391" fmla="*/ 4470516 w 11218359"/>
                <a:gd name="connsiteY391" fmla="*/ 1500864 h 1500863"/>
                <a:gd name="connsiteX392" fmla="*/ 4481946 w 11218359"/>
                <a:gd name="connsiteY392" fmla="*/ 1500864 h 1500863"/>
                <a:gd name="connsiteX393" fmla="*/ 4493424 w 11218359"/>
                <a:gd name="connsiteY393" fmla="*/ 1500864 h 1500863"/>
                <a:gd name="connsiteX394" fmla="*/ 4504854 w 11218359"/>
                <a:gd name="connsiteY394" fmla="*/ 1500864 h 1500863"/>
                <a:gd name="connsiteX395" fmla="*/ 4516284 w 11218359"/>
                <a:gd name="connsiteY395" fmla="*/ 1500864 h 1500863"/>
                <a:gd name="connsiteX396" fmla="*/ 4527714 w 11218359"/>
                <a:gd name="connsiteY396" fmla="*/ 1500864 h 1500863"/>
                <a:gd name="connsiteX397" fmla="*/ 4539144 w 11218359"/>
                <a:gd name="connsiteY397" fmla="*/ 1500864 h 1500863"/>
                <a:gd name="connsiteX398" fmla="*/ 4550621 w 11218359"/>
                <a:gd name="connsiteY398" fmla="*/ 1500864 h 1500863"/>
                <a:gd name="connsiteX399" fmla="*/ 4562051 w 11218359"/>
                <a:gd name="connsiteY399" fmla="*/ 1500864 h 1500863"/>
                <a:gd name="connsiteX400" fmla="*/ 4573482 w 11218359"/>
                <a:gd name="connsiteY400" fmla="*/ 1500864 h 1500863"/>
                <a:gd name="connsiteX401" fmla="*/ 4584912 w 11218359"/>
                <a:gd name="connsiteY401" fmla="*/ 1500864 h 1500863"/>
                <a:gd name="connsiteX402" fmla="*/ 4596341 w 11218359"/>
                <a:gd name="connsiteY402" fmla="*/ 1500864 h 1500863"/>
                <a:gd name="connsiteX403" fmla="*/ 4607771 w 11218359"/>
                <a:gd name="connsiteY403" fmla="*/ 1500864 h 1500863"/>
                <a:gd name="connsiteX404" fmla="*/ 4619249 w 11218359"/>
                <a:gd name="connsiteY404" fmla="*/ 1500864 h 1500863"/>
                <a:gd name="connsiteX405" fmla="*/ 4630679 w 11218359"/>
                <a:gd name="connsiteY405" fmla="*/ 1500864 h 1500863"/>
                <a:gd name="connsiteX406" fmla="*/ 4642109 w 11218359"/>
                <a:gd name="connsiteY406" fmla="*/ 1500864 h 1500863"/>
                <a:gd name="connsiteX407" fmla="*/ 4653539 w 11218359"/>
                <a:gd name="connsiteY407" fmla="*/ 1500864 h 1500863"/>
                <a:gd name="connsiteX408" fmla="*/ 4664969 w 11218359"/>
                <a:gd name="connsiteY408" fmla="*/ 1500864 h 1500863"/>
                <a:gd name="connsiteX409" fmla="*/ 4676447 w 11218359"/>
                <a:gd name="connsiteY409" fmla="*/ 1500864 h 1500863"/>
                <a:gd name="connsiteX410" fmla="*/ 4687877 w 11218359"/>
                <a:gd name="connsiteY410" fmla="*/ 1500864 h 1500863"/>
                <a:gd name="connsiteX411" fmla="*/ 4699306 w 11218359"/>
                <a:gd name="connsiteY411" fmla="*/ 1500864 h 1500863"/>
                <a:gd name="connsiteX412" fmla="*/ 4710737 w 11218359"/>
                <a:gd name="connsiteY412" fmla="*/ 1500864 h 1500863"/>
                <a:gd name="connsiteX413" fmla="*/ 4722167 w 11218359"/>
                <a:gd name="connsiteY413" fmla="*/ 1500864 h 1500863"/>
                <a:gd name="connsiteX414" fmla="*/ 4733644 w 11218359"/>
                <a:gd name="connsiteY414" fmla="*/ 1500864 h 1500863"/>
                <a:gd name="connsiteX415" fmla="*/ 4745075 w 11218359"/>
                <a:gd name="connsiteY415" fmla="*/ 1500864 h 1500863"/>
                <a:gd name="connsiteX416" fmla="*/ 4756504 w 11218359"/>
                <a:gd name="connsiteY416" fmla="*/ 1500864 h 1500863"/>
                <a:gd name="connsiteX417" fmla="*/ 4767934 w 11218359"/>
                <a:gd name="connsiteY417" fmla="*/ 1500864 h 1500863"/>
                <a:gd name="connsiteX418" fmla="*/ 4779364 w 11218359"/>
                <a:gd name="connsiteY418" fmla="*/ 1500864 h 1500863"/>
                <a:gd name="connsiteX419" fmla="*/ 4790842 w 11218359"/>
                <a:gd name="connsiteY419" fmla="*/ 1500864 h 1500863"/>
                <a:gd name="connsiteX420" fmla="*/ 4802272 w 11218359"/>
                <a:gd name="connsiteY420" fmla="*/ 1500864 h 1500863"/>
                <a:gd name="connsiteX421" fmla="*/ 4813702 w 11218359"/>
                <a:gd name="connsiteY421" fmla="*/ 1500864 h 1500863"/>
                <a:gd name="connsiteX422" fmla="*/ 4825132 w 11218359"/>
                <a:gd name="connsiteY422" fmla="*/ 1500864 h 1500863"/>
                <a:gd name="connsiteX423" fmla="*/ 4836562 w 11218359"/>
                <a:gd name="connsiteY423" fmla="*/ 1500864 h 1500863"/>
                <a:gd name="connsiteX424" fmla="*/ 4848040 w 11218359"/>
                <a:gd name="connsiteY424" fmla="*/ 1500864 h 1500863"/>
                <a:gd name="connsiteX425" fmla="*/ 4859469 w 11218359"/>
                <a:gd name="connsiteY425" fmla="*/ 1500864 h 1500863"/>
                <a:gd name="connsiteX426" fmla="*/ 4870899 w 11218359"/>
                <a:gd name="connsiteY426" fmla="*/ 1500864 h 1500863"/>
                <a:gd name="connsiteX427" fmla="*/ 4882330 w 11218359"/>
                <a:gd name="connsiteY427" fmla="*/ 1500864 h 1500863"/>
                <a:gd name="connsiteX428" fmla="*/ 4893760 w 11218359"/>
                <a:gd name="connsiteY428" fmla="*/ 1500864 h 1500863"/>
                <a:gd name="connsiteX429" fmla="*/ 4905237 w 11218359"/>
                <a:gd name="connsiteY429" fmla="*/ 1500864 h 1500863"/>
                <a:gd name="connsiteX430" fmla="*/ 4916667 w 11218359"/>
                <a:gd name="connsiteY430" fmla="*/ 1500864 h 1500863"/>
                <a:gd name="connsiteX431" fmla="*/ 4928097 w 11218359"/>
                <a:gd name="connsiteY431" fmla="*/ 1500864 h 1500863"/>
                <a:gd name="connsiteX432" fmla="*/ 4939527 w 11218359"/>
                <a:gd name="connsiteY432" fmla="*/ 1500864 h 1500863"/>
                <a:gd name="connsiteX433" fmla="*/ 4950957 w 11218359"/>
                <a:gd name="connsiteY433" fmla="*/ 1500864 h 1500863"/>
                <a:gd name="connsiteX434" fmla="*/ 4962435 w 11218359"/>
                <a:gd name="connsiteY434" fmla="*/ 1500864 h 1500863"/>
                <a:gd name="connsiteX435" fmla="*/ 4973865 w 11218359"/>
                <a:gd name="connsiteY435" fmla="*/ 1500864 h 1500863"/>
                <a:gd name="connsiteX436" fmla="*/ 4985295 w 11218359"/>
                <a:gd name="connsiteY436" fmla="*/ 1500864 h 1500863"/>
                <a:gd name="connsiteX437" fmla="*/ 4996725 w 11218359"/>
                <a:gd name="connsiteY437" fmla="*/ 1500864 h 1500863"/>
                <a:gd name="connsiteX438" fmla="*/ 5008155 w 11218359"/>
                <a:gd name="connsiteY438" fmla="*/ 1500864 h 1500863"/>
                <a:gd name="connsiteX439" fmla="*/ 5019632 w 11218359"/>
                <a:gd name="connsiteY439" fmla="*/ 1500864 h 1500863"/>
                <a:gd name="connsiteX440" fmla="*/ 5031062 w 11218359"/>
                <a:gd name="connsiteY440" fmla="*/ 1500864 h 1500863"/>
                <a:gd name="connsiteX441" fmla="*/ 5042492 w 11218359"/>
                <a:gd name="connsiteY441" fmla="*/ 1500864 h 1500863"/>
                <a:gd name="connsiteX442" fmla="*/ 5053923 w 11218359"/>
                <a:gd name="connsiteY442" fmla="*/ 1500864 h 1500863"/>
                <a:gd name="connsiteX443" fmla="*/ 5065353 w 11218359"/>
                <a:gd name="connsiteY443" fmla="*/ 1500864 h 1500863"/>
                <a:gd name="connsiteX444" fmla="*/ 5076830 w 11218359"/>
                <a:gd name="connsiteY444" fmla="*/ 1500864 h 1500863"/>
                <a:gd name="connsiteX445" fmla="*/ 5088260 w 11218359"/>
                <a:gd name="connsiteY445" fmla="*/ 1500864 h 1500863"/>
                <a:gd name="connsiteX446" fmla="*/ 5099690 w 11218359"/>
                <a:gd name="connsiteY446" fmla="*/ 1500864 h 1500863"/>
                <a:gd name="connsiteX447" fmla="*/ 5111120 w 11218359"/>
                <a:gd name="connsiteY447" fmla="*/ 1500864 h 1500863"/>
                <a:gd name="connsiteX448" fmla="*/ 5122550 w 11218359"/>
                <a:gd name="connsiteY448" fmla="*/ 1500864 h 1500863"/>
                <a:gd name="connsiteX449" fmla="*/ 5134028 w 11218359"/>
                <a:gd name="connsiteY449" fmla="*/ 1500864 h 1500863"/>
                <a:gd name="connsiteX450" fmla="*/ 5145458 w 11218359"/>
                <a:gd name="connsiteY450" fmla="*/ 1500864 h 1500863"/>
                <a:gd name="connsiteX451" fmla="*/ 5156888 w 11218359"/>
                <a:gd name="connsiteY451" fmla="*/ 1500864 h 1500863"/>
                <a:gd name="connsiteX452" fmla="*/ 5168318 w 11218359"/>
                <a:gd name="connsiteY452" fmla="*/ 1500864 h 1500863"/>
                <a:gd name="connsiteX453" fmla="*/ 5179747 w 11218359"/>
                <a:gd name="connsiteY453" fmla="*/ 1500864 h 1500863"/>
                <a:gd name="connsiteX454" fmla="*/ 5191225 w 11218359"/>
                <a:gd name="connsiteY454" fmla="*/ 1500864 h 1500863"/>
                <a:gd name="connsiteX455" fmla="*/ 5202655 w 11218359"/>
                <a:gd name="connsiteY455" fmla="*/ 1500864 h 1500863"/>
                <a:gd name="connsiteX456" fmla="*/ 5214085 w 11218359"/>
                <a:gd name="connsiteY456" fmla="*/ 1500864 h 1500863"/>
                <a:gd name="connsiteX457" fmla="*/ 5225515 w 11218359"/>
                <a:gd name="connsiteY457" fmla="*/ 1500864 h 1500863"/>
                <a:gd name="connsiteX458" fmla="*/ 5236945 w 11218359"/>
                <a:gd name="connsiteY458" fmla="*/ 1500864 h 1500863"/>
                <a:gd name="connsiteX459" fmla="*/ 5248423 w 11218359"/>
                <a:gd name="connsiteY459" fmla="*/ 1500864 h 1500863"/>
                <a:gd name="connsiteX460" fmla="*/ 5259853 w 11218359"/>
                <a:gd name="connsiteY460" fmla="*/ 1500864 h 1500863"/>
                <a:gd name="connsiteX461" fmla="*/ 5271283 w 11218359"/>
                <a:gd name="connsiteY461" fmla="*/ 1500864 h 1500863"/>
                <a:gd name="connsiteX462" fmla="*/ 5282713 w 11218359"/>
                <a:gd name="connsiteY462" fmla="*/ 1500864 h 1500863"/>
                <a:gd name="connsiteX463" fmla="*/ 5294143 w 11218359"/>
                <a:gd name="connsiteY463" fmla="*/ 1500864 h 1500863"/>
                <a:gd name="connsiteX464" fmla="*/ 5305621 w 11218359"/>
                <a:gd name="connsiteY464" fmla="*/ 1500864 h 1500863"/>
                <a:gd name="connsiteX465" fmla="*/ 5317051 w 11218359"/>
                <a:gd name="connsiteY465" fmla="*/ 1500864 h 1500863"/>
                <a:gd name="connsiteX466" fmla="*/ 5328481 w 11218359"/>
                <a:gd name="connsiteY466" fmla="*/ 1500864 h 1500863"/>
                <a:gd name="connsiteX467" fmla="*/ 5339910 w 11218359"/>
                <a:gd name="connsiteY467" fmla="*/ 1500864 h 1500863"/>
                <a:gd name="connsiteX468" fmla="*/ 5351340 w 11218359"/>
                <a:gd name="connsiteY468" fmla="*/ 1500864 h 1500863"/>
                <a:gd name="connsiteX469" fmla="*/ 5362818 w 11218359"/>
                <a:gd name="connsiteY469" fmla="*/ 1500864 h 1500863"/>
                <a:gd name="connsiteX470" fmla="*/ 5374248 w 11218359"/>
                <a:gd name="connsiteY470" fmla="*/ 1500864 h 1500863"/>
                <a:gd name="connsiteX471" fmla="*/ 5385678 w 11218359"/>
                <a:gd name="connsiteY471" fmla="*/ 1500864 h 1500863"/>
                <a:gd name="connsiteX472" fmla="*/ 5397108 w 11218359"/>
                <a:gd name="connsiteY472" fmla="*/ 1500864 h 1500863"/>
                <a:gd name="connsiteX473" fmla="*/ 5408538 w 11218359"/>
                <a:gd name="connsiteY473" fmla="*/ 1500864 h 1500863"/>
                <a:gd name="connsiteX474" fmla="*/ 5420016 w 11218359"/>
                <a:gd name="connsiteY474" fmla="*/ 1500864 h 1500863"/>
                <a:gd name="connsiteX475" fmla="*/ 5431446 w 11218359"/>
                <a:gd name="connsiteY475" fmla="*/ 1500864 h 1500863"/>
                <a:gd name="connsiteX476" fmla="*/ 5442876 w 11218359"/>
                <a:gd name="connsiteY476" fmla="*/ 1500864 h 1500863"/>
                <a:gd name="connsiteX477" fmla="*/ 5454306 w 11218359"/>
                <a:gd name="connsiteY477" fmla="*/ 1500864 h 1500863"/>
                <a:gd name="connsiteX478" fmla="*/ 5465736 w 11218359"/>
                <a:gd name="connsiteY478" fmla="*/ 1500864 h 1500863"/>
                <a:gd name="connsiteX479" fmla="*/ 5477214 w 11218359"/>
                <a:gd name="connsiteY479" fmla="*/ 1500864 h 1500863"/>
                <a:gd name="connsiteX480" fmla="*/ 5488643 w 11218359"/>
                <a:gd name="connsiteY480" fmla="*/ 1500864 h 1500863"/>
                <a:gd name="connsiteX481" fmla="*/ 5500073 w 11218359"/>
                <a:gd name="connsiteY481" fmla="*/ 1500864 h 1500863"/>
                <a:gd name="connsiteX482" fmla="*/ 5511503 w 11218359"/>
                <a:gd name="connsiteY482" fmla="*/ 1500864 h 1500863"/>
                <a:gd name="connsiteX483" fmla="*/ 5522933 w 11218359"/>
                <a:gd name="connsiteY483" fmla="*/ 1500864 h 1500863"/>
                <a:gd name="connsiteX484" fmla="*/ 5534411 w 11218359"/>
                <a:gd name="connsiteY484" fmla="*/ 1500864 h 1500863"/>
                <a:gd name="connsiteX485" fmla="*/ 5545841 w 11218359"/>
                <a:gd name="connsiteY485" fmla="*/ 1500864 h 1500863"/>
                <a:gd name="connsiteX486" fmla="*/ 5557271 w 11218359"/>
                <a:gd name="connsiteY486" fmla="*/ 1500864 h 1500863"/>
                <a:gd name="connsiteX487" fmla="*/ 5568701 w 11218359"/>
                <a:gd name="connsiteY487" fmla="*/ 1500864 h 1500863"/>
                <a:gd name="connsiteX488" fmla="*/ 5580131 w 11218359"/>
                <a:gd name="connsiteY488" fmla="*/ 1500864 h 1500863"/>
                <a:gd name="connsiteX489" fmla="*/ 5591609 w 11218359"/>
                <a:gd name="connsiteY489" fmla="*/ 1500864 h 1500863"/>
                <a:gd name="connsiteX490" fmla="*/ 5603038 w 11218359"/>
                <a:gd name="connsiteY490" fmla="*/ 1500864 h 1500863"/>
                <a:gd name="connsiteX491" fmla="*/ 5614469 w 11218359"/>
                <a:gd name="connsiteY491" fmla="*/ 1500864 h 1500863"/>
                <a:gd name="connsiteX492" fmla="*/ 5625899 w 11218359"/>
                <a:gd name="connsiteY492" fmla="*/ 1500864 h 1500863"/>
                <a:gd name="connsiteX493" fmla="*/ 5637329 w 11218359"/>
                <a:gd name="connsiteY493" fmla="*/ 1500864 h 1500863"/>
                <a:gd name="connsiteX494" fmla="*/ 5648759 w 11218359"/>
                <a:gd name="connsiteY494" fmla="*/ 1500864 h 1500863"/>
                <a:gd name="connsiteX495" fmla="*/ 5660236 w 11218359"/>
                <a:gd name="connsiteY495" fmla="*/ 1500864 h 1500863"/>
                <a:gd name="connsiteX496" fmla="*/ 5671666 w 11218359"/>
                <a:gd name="connsiteY496" fmla="*/ 1500864 h 1500863"/>
                <a:gd name="connsiteX497" fmla="*/ 5683096 w 11218359"/>
                <a:gd name="connsiteY497" fmla="*/ 1500864 h 1500863"/>
                <a:gd name="connsiteX498" fmla="*/ 5694526 w 11218359"/>
                <a:gd name="connsiteY498" fmla="*/ 1500864 h 1500863"/>
                <a:gd name="connsiteX499" fmla="*/ 5705956 w 11218359"/>
                <a:gd name="connsiteY499" fmla="*/ 1500864 h 1500863"/>
                <a:gd name="connsiteX500" fmla="*/ 5717434 w 11218359"/>
                <a:gd name="connsiteY500" fmla="*/ 1500864 h 1500863"/>
                <a:gd name="connsiteX501" fmla="*/ 5728864 w 11218359"/>
                <a:gd name="connsiteY501" fmla="*/ 1500864 h 1500863"/>
                <a:gd name="connsiteX502" fmla="*/ 5740294 w 11218359"/>
                <a:gd name="connsiteY502" fmla="*/ 1500864 h 1500863"/>
                <a:gd name="connsiteX503" fmla="*/ 5751724 w 11218359"/>
                <a:gd name="connsiteY503" fmla="*/ 1500864 h 1500863"/>
                <a:gd name="connsiteX504" fmla="*/ 5763154 w 11218359"/>
                <a:gd name="connsiteY504" fmla="*/ 1500864 h 1500863"/>
                <a:gd name="connsiteX505" fmla="*/ 5774631 w 11218359"/>
                <a:gd name="connsiteY505" fmla="*/ 1500864 h 1500863"/>
                <a:gd name="connsiteX506" fmla="*/ 5786062 w 11218359"/>
                <a:gd name="connsiteY506" fmla="*/ 1500864 h 1500863"/>
                <a:gd name="connsiteX507" fmla="*/ 5797492 w 11218359"/>
                <a:gd name="connsiteY507" fmla="*/ 1500864 h 1500863"/>
                <a:gd name="connsiteX508" fmla="*/ 5808921 w 11218359"/>
                <a:gd name="connsiteY508" fmla="*/ 1500864 h 1500863"/>
                <a:gd name="connsiteX509" fmla="*/ 5820351 w 11218359"/>
                <a:gd name="connsiteY509" fmla="*/ 1500864 h 1500863"/>
                <a:gd name="connsiteX510" fmla="*/ 5831829 w 11218359"/>
                <a:gd name="connsiteY510" fmla="*/ 1500864 h 1500863"/>
                <a:gd name="connsiteX511" fmla="*/ 5843259 w 11218359"/>
                <a:gd name="connsiteY511" fmla="*/ 1500864 h 1500863"/>
                <a:gd name="connsiteX512" fmla="*/ 5854689 w 11218359"/>
                <a:gd name="connsiteY512" fmla="*/ 1500864 h 1500863"/>
                <a:gd name="connsiteX513" fmla="*/ 5866119 w 11218359"/>
                <a:gd name="connsiteY513" fmla="*/ 1500864 h 1500863"/>
                <a:gd name="connsiteX514" fmla="*/ 5877549 w 11218359"/>
                <a:gd name="connsiteY514" fmla="*/ 1200393 h 1500863"/>
                <a:gd name="connsiteX515" fmla="*/ 5889027 w 11218359"/>
                <a:gd name="connsiteY515" fmla="*/ 0 h 1500863"/>
                <a:gd name="connsiteX516" fmla="*/ 5900457 w 11218359"/>
                <a:gd name="connsiteY516" fmla="*/ 211836 h 1500863"/>
                <a:gd name="connsiteX517" fmla="*/ 5911887 w 11218359"/>
                <a:gd name="connsiteY517" fmla="*/ 471745 h 1500863"/>
                <a:gd name="connsiteX518" fmla="*/ 5923317 w 11218359"/>
                <a:gd name="connsiteY518" fmla="*/ 670055 h 1500863"/>
                <a:gd name="connsiteX519" fmla="*/ 5934747 w 11218359"/>
                <a:gd name="connsiteY519" fmla="*/ 618977 h 1500863"/>
                <a:gd name="connsiteX520" fmla="*/ 5946225 w 11218359"/>
                <a:gd name="connsiteY520" fmla="*/ 501791 h 1500863"/>
                <a:gd name="connsiteX521" fmla="*/ 5957655 w 11218359"/>
                <a:gd name="connsiteY521" fmla="*/ 79629 h 1500863"/>
                <a:gd name="connsiteX522" fmla="*/ 5969084 w 11218359"/>
                <a:gd name="connsiteY522" fmla="*/ 171274 h 1500863"/>
                <a:gd name="connsiteX523" fmla="*/ 5980514 w 11218359"/>
                <a:gd name="connsiteY523" fmla="*/ 718133 h 1500863"/>
                <a:gd name="connsiteX524" fmla="*/ 5991944 w 11218359"/>
                <a:gd name="connsiteY524" fmla="*/ 1452786 h 1500863"/>
                <a:gd name="connsiteX525" fmla="*/ 6003422 w 11218359"/>
                <a:gd name="connsiteY525" fmla="*/ 1488843 h 1500863"/>
                <a:gd name="connsiteX526" fmla="*/ 6014852 w 11218359"/>
                <a:gd name="connsiteY526" fmla="*/ 1500864 h 1500863"/>
                <a:gd name="connsiteX527" fmla="*/ 6026282 w 11218359"/>
                <a:gd name="connsiteY527" fmla="*/ 1500864 h 1500863"/>
                <a:gd name="connsiteX528" fmla="*/ 6037712 w 11218359"/>
                <a:gd name="connsiteY528" fmla="*/ 1500864 h 1500863"/>
                <a:gd name="connsiteX529" fmla="*/ 6049142 w 11218359"/>
                <a:gd name="connsiteY529" fmla="*/ 1500864 h 1500863"/>
                <a:gd name="connsiteX530" fmla="*/ 6060620 w 11218359"/>
                <a:gd name="connsiteY530" fmla="*/ 1500864 h 1500863"/>
                <a:gd name="connsiteX531" fmla="*/ 6072049 w 11218359"/>
                <a:gd name="connsiteY531" fmla="*/ 1500864 h 1500863"/>
                <a:gd name="connsiteX532" fmla="*/ 6083480 w 11218359"/>
                <a:gd name="connsiteY532" fmla="*/ 1500864 h 1500863"/>
                <a:gd name="connsiteX533" fmla="*/ 6094910 w 11218359"/>
                <a:gd name="connsiteY533" fmla="*/ 1500864 h 1500863"/>
                <a:gd name="connsiteX534" fmla="*/ 6106340 w 11218359"/>
                <a:gd name="connsiteY534" fmla="*/ 1500864 h 1500863"/>
                <a:gd name="connsiteX535" fmla="*/ 6117818 w 11218359"/>
                <a:gd name="connsiteY535" fmla="*/ 1500864 h 1500863"/>
                <a:gd name="connsiteX536" fmla="*/ 6129247 w 11218359"/>
                <a:gd name="connsiteY536" fmla="*/ 1500864 h 1500863"/>
                <a:gd name="connsiteX537" fmla="*/ 6140677 w 11218359"/>
                <a:gd name="connsiteY537" fmla="*/ 1500864 h 1500863"/>
                <a:gd name="connsiteX538" fmla="*/ 6152107 w 11218359"/>
                <a:gd name="connsiteY538" fmla="*/ 1500864 h 1500863"/>
                <a:gd name="connsiteX539" fmla="*/ 6163537 w 11218359"/>
                <a:gd name="connsiteY539" fmla="*/ 1500864 h 1500863"/>
                <a:gd name="connsiteX540" fmla="*/ 6175015 w 11218359"/>
                <a:gd name="connsiteY540" fmla="*/ 1500864 h 1500863"/>
                <a:gd name="connsiteX541" fmla="*/ 6186445 w 11218359"/>
                <a:gd name="connsiteY541" fmla="*/ 1500864 h 1500863"/>
                <a:gd name="connsiteX542" fmla="*/ 6197875 w 11218359"/>
                <a:gd name="connsiteY542" fmla="*/ 1500864 h 1500863"/>
                <a:gd name="connsiteX543" fmla="*/ 6209305 w 11218359"/>
                <a:gd name="connsiteY543" fmla="*/ 1500864 h 1500863"/>
                <a:gd name="connsiteX544" fmla="*/ 6220735 w 11218359"/>
                <a:gd name="connsiteY544" fmla="*/ 1500864 h 1500863"/>
                <a:gd name="connsiteX545" fmla="*/ 6232212 w 11218359"/>
                <a:gd name="connsiteY545" fmla="*/ 1500864 h 1500863"/>
                <a:gd name="connsiteX546" fmla="*/ 6243642 w 11218359"/>
                <a:gd name="connsiteY546" fmla="*/ 1500864 h 1500863"/>
                <a:gd name="connsiteX547" fmla="*/ 6255073 w 11218359"/>
                <a:gd name="connsiteY547" fmla="*/ 1500864 h 1500863"/>
                <a:gd name="connsiteX548" fmla="*/ 6266503 w 11218359"/>
                <a:gd name="connsiteY548" fmla="*/ 1500864 h 1500863"/>
                <a:gd name="connsiteX549" fmla="*/ 6277933 w 11218359"/>
                <a:gd name="connsiteY549" fmla="*/ 1500864 h 1500863"/>
                <a:gd name="connsiteX550" fmla="*/ 6289410 w 11218359"/>
                <a:gd name="connsiteY550" fmla="*/ 1500864 h 1500863"/>
                <a:gd name="connsiteX551" fmla="*/ 6300840 w 11218359"/>
                <a:gd name="connsiteY551" fmla="*/ 1500864 h 1500863"/>
                <a:gd name="connsiteX552" fmla="*/ 6312270 w 11218359"/>
                <a:gd name="connsiteY552" fmla="*/ 1500864 h 1500863"/>
                <a:gd name="connsiteX553" fmla="*/ 6323700 w 11218359"/>
                <a:gd name="connsiteY553" fmla="*/ 1500864 h 1500863"/>
                <a:gd name="connsiteX554" fmla="*/ 6335130 w 11218359"/>
                <a:gd name="connsiteY554" fmla="*/ 1500864 h 1500863"/>
                <a:gd name="connsiteX555" fmla="*/ 6346608 w 11218359"/>
                <a:gd name="connsiteY555" fmla="*/ 1500864 h 1500863"/>
                <a:gd name="connsiteX556" fmla="*/ 6358038 w 11218359"/>
                <a:gd name="connsiteY556" fmla="*/ 1500864 h 1500863"/>
                <a:gd name="connsiteX557" fmla="*/ 6369468 w 11218359"/>
                <a:gd name="connsiteY557" fmla="*/ 1500864 h 1500863"/>
                <a:gd name="connsiteX558" fmla="*/ 6380898 w 11218359"/>
                <a:gd name="connsiteY558" fmla="*/ 1500864 h 1500863"/>
                <a:gd name="connsiteX559" fmla="*/ 6392328 w 11218359"/>
                <a:gd name="connsiteY559" fmla="*/ 1500864 h 1500863"/>
                <a:gd name="connsiteX560" fmla="*/ 6403805 w 11218359"/>
                <a:gd name="connsiteY560" fmla="*/ 1500864 h 1500863"/>
                <a:gd name="connsiteX561" fmla="*/ 6415235 w 11218359"/>
                <a:gd name="connsiteY561" fmla="*/ 1500864 h 1500863"/>
                <a:gd name="connsiteX562" fmla="*/ 6426666 w 11218359"/>
                <a:gd name="connsiteY562" fmla="*/ 1500864 h 1500863"/>
                <a:gd name="connsiteX563" fmla="*/ 6438096 w 11218359"/>
                <a:gd name="connsiteY563" fmla="*/ 1500864 h 1500863"/>
                <a:gd name="connsiteX564" fmla="*/ 6449525 w 11218359"/>
                <a:gd name="connsiteY564" fmla="*/ 1500864 h 1500863"/>
                <a:gd name="connsiteX565" fmla="*/ 6461003 w 11218359"/>
                <a:gd name="connsiteY565" fmla="*/ 1500864 h 1500863"/>
                <a:gd name="connsiteX566" fmla="*/ 6472433 w 11218359"/>
                <a:gd name="connsiteY566" fmla="*/ 1500864 h 1500863"/>
                <a:gd name="connsiteX567" fmla="*/ 6483863 w 11218359"/>
                <a:gd name="connsiteY567" fmla="*/ 1500864 h 1500863"/>
                <a:gd name="connsiteX568" fmla="*/ 6495293 w 11218359"/>
                <a:gd name="connsiteY568" fmla="*/ 1500864 h 1500863"/>
                <a:gd name="connsiteX569" fmla="*/ 6506723 w 11218359"/>
                <a:gd name="connsiteY569" fmla="*/ 1500864 h 1500863"/>
                <a:gd name="connsiteX570" fmla="*/ 6518201 w 11218359"/>
                <a:gd name="connsiteY570" fmla="*/ 1500864 h 1500863"/>
                <a:gd name="connsiteX571" fmla="*/ 6529631 w 11218359"/>
                <a:gd name="connsiteY571" fmla="*/ 1500864 h 1500863"/>
                <a:gd name="connsiteX572" fmla="*/ 6541061 w 11218359"/>
                <a:gd name="connsiteY572" fmla="*/ 1500864 h 1500863"/>
                <a:gd name="connsiteX573" fmla="*/ 6552490 w 11218359"/>
                <a:gd name="connsiteY573" fmla="*/ 1500864 h 1500863"/>
                <a:gd name="connsiteX574" fmla="*/ 6563921 w 11218359"/>
                <a:gd name="connsiteY574" fmla="*/ 1500864 h 1500863"/>
                <a:gd name="connsiteX575" fmla="*/ 6575398 w 11218359"/>
                <a:gd name="connsiteY575" fmla="*/ 1500864 h 1500863"/>
                <a:gd name="connsiteX576" fmla="*/ 6586828 w 11218359"/>
                <a:gd name="connsiteY576" fmla="*/ 1500864 h 1500863"/>
                <a:gd name="connsiteX577" fmla="*/ 6598259 w 11218359"/>
                <a:gd name="connsiteY577" fmla="*/ 1500864 h 1500863"/>
                <a:gd name="connsiteX578" fmla="*/ 6609688 w 11218359"/>
                <a:gd name="connsiteY578" fmla="*/ 1500864 h 1500863"/>
                <a:gd name="connsiteX579" fmla="*/ 6621118 w 11218359"/>
                <a:gd name="connsiteY579" fmla="*/ 1500864 h 1500863"/>
                <a:gd name="connsiteX580" fmla="*/ 6632596 w 11218359"/>
                <a:gd name="connsiteY580" fmla="*/ 1500864 h 1500863"/>
                <a:gd name="connsiteX581" fmla="*/ 6644026 w 11218359"/>
                <a:gd name="connsiteY581" fmla="*/ 1500864 h 1500863"/>
                <a:gd name="connsiteX582" fmla="*/ 6655456 w 11218359"/>
                <a:gd name="connsiteY582" fmla="*/ 1500864 h 1500863"/>
                <a:gd name="connsiteX583" fmla="*/ 6666886 w 11218359"/>
                <a:gd name="connsiteY583" fmla="*/ 1500864 h 1500863"/>
                <a:gd name="connsiteX584" fmla="*/ 6678316 w 11218359"/>
                <a:gd name="connsiteY584" fmla="*/ 1500864 h 1500863"/>
                <a:gd name="connsiteX585" fmla="*/ 6689794 w 11218359"/>
                <a:gd name="connsiteY585" fmla="*/ 1500864 h 1500863"/>
                <a:gd name="connsiteX586" fmla="*/ 6701224 w 11218359"/>
                <a:gd name="connsiteY586" fmla="*/ 1500864 h 1500863"/>
                <a:gd name="connsiteX587" fmla="*/ 6712653 w 11218359"/>
                <a:gd name="connsiteY587" fmla="*/ 1500864 h 1500863"/>
                <a:gd name="connsiteX588" fmla="*/ 6724083 w 11218359"/>
                <a:gd name="connsiteY588" fmla="*/ 1500864 h 1500863"/>
                <a:gd name="connsiteX589" fmla="*/ 6735514 w 11218359"/>
                <a:gd name="connsiteY589" fmla="*/ 1500864 h 1500863"/>
                <a:gd name="connsiteX590" fmla="*/ 6746944 w 11218359"/>
                <a:gd name="connsiteY590" fmla="*/ 1500864 h 1500863"/>
                <a:gd name="connsiteX591" fmla="*/ 6758421 w 11218359"/>
                <a:gd name="connsiteY591" fmla="*/ 1500864 h 1500863"/>
                <a:gd name="connsiteX592" fmla="*/ 6769851 w 11218359"/>
                <a:gd name="connsiteY592" fmla="*/ 1500864 h 1500863"/>
                <a:gd name="connsiteX593" fmla="*/ 6781281 w 11218359"/>
                <a:gd name="connsiteY593" fmla="*/ 1500864 h 1500863"/>
                <a:gd name="connsiteX594" fmla="*/ 6792711 w 11218359"/>
                <a:gd name="connsiteY594" fmla="*/ 1500864 h 1500863"/>
                <a:gd name="connsiteX595" fmla="*/ 6804141 w 11218359"/>
                <a:gd name="connsiteY595" fmla="*/ 1500864 h 1500863"/>
                <a:gd name="connsiteX596" fmla="*/ 6815619 w 11218359"/>
                <a:gd name="connsiteY596" fmla="*/ 1500864 h 1500863"/>
                <a:gd name="connsiteX597" fmla="*/ 6827049 w 11218359"/>
                <a:gd name="connsiteY597" fmla="*/ 1500864 h 1500863"/>
                <a:gd name="connsiteX598" fmla="*/ 6838479 w 11218359"/>
                <a:gd name="connsiteY598" fmla="*/ 1500864 h 1500863"/>
                <a:gd name="connsiteX599" fmla="*/ 6849909 w 11218359"/>
                <a:gd name="connsiteY599" fmla="*/ 1500864 h 1500863"/>
                <a:gd name="connsiteX600" fmla="*/ 6861339 w 11218359"/>
                <a:gd name="connsiteY600" fmla="*/ 1500864 h 1500863"/>
                <a:gd name="connsiteX601" fmla="*/ 6872816 w 11218359"/>
                <a:gd name="connsiteY601" fmla="*/ 1500864 h 1500863"/>
                <a:gd name="connsiteX602" fmla="*/ 6884246 w 11218359"/>
                <a:gd name="connsiteY602" fmla="*/ 1500864 h 1500863"/>
                <a:gd name="connsiteX603" fmla="*/ 6895676 w 11218359"/>
                <a:gd name="connsiteY603" fmla="*/ 1500864 h 1500863"/>
                <a:gd name="connsiteX604" fmla="*/ 6907107 w 11218359"/>
                <a:gd name="connsiteY604" fmla="*/ 1500864 h 1500863"/>
                <a:gd name="connsiteX605" fmla="*/ 6918537 w 11218359"/>
                <a:gd name="connsiteY605" fmla="*/ 1500864 h 1500863"/>
                <a:gd name="connsiteX606" fmla="*/ 6930014 w 11218359"/>
                <a:gd name="connsiteY606" fmla="*/ 1500864 h 1500863"/>
                <a:gd name="connsiteX607" fmla="*/ 6941444 w 11218359"/>
                <a:gd name="connsiteY607" fmla="*/ 1500864 h 1500863"/>
                <a:gd name="connsiteX608" fmla="*/ 6952874 w 11218359"/>
                <a:gd name="connsiteY608" fmla="*/ 1500864 h 1500863"/>
                <a:gd name="connsiteX609" fmla="*/ 6964304 w 11218359"/>
                <a:gd name="connsiteY609" fmla="*/ 1500864 h 1500863"/>
                <a:gd name="connsiteX610" fmla="*/ 6975734 w 11218359"/>
                <a:gd name="connsiteY610" fmla="*/ 1500864 h 1500863"/>
                <a:gd name="connsiteX611" fmla="*/ 6987212 w 11218359"/>
                <a:gd name="connsiteY611" fmla="*/ 1500864 h 1500863"/>
                <a:gd name="connsiteX612" fmla="*/ 6998642 w 11218359"/>
                <a:gd name="connsiteY612" fmla="*/ 1500864 h 1500863"/>
                <a:gd name="connsiteX613" fmla="*/ 7010072 w 11218359"/>
                <a:gd name="connsiteY613" fmla="*/ 1500864 h 1500863"/>
                <a:gd name="connsiteX614" fmla="*/ 7021502 w 11218359"/>
                <a:gd name="connsiteY614" fmla="*/ 1500864 h 1500863"/>
                <a:gd name="connsiteX615" fmla="*/ 7032931 w 11218359"/>
                <a:gd name="connsiteY615" fmla="*/ 1500864 h 1500863"/>
                <a:gd name="connsiteX616" fmla="*/ 7044409 w 11218359"/>
                <a:gd name="connsiteY616" fmla="*/ 1500864 h 1500863"/>
                <a:gd name="connsiteX617" fmla="*/ 7055839 w 11218359"/>
                <a:gd name="connsiteY617" fmla="*/ 1500864 h 1500863"/>
                <a:gd name="connsiteX618" fmla="*/ 7067269 w 11218359"/>
                <a:gd name="connsiteY618" fmla="*/ 1500864 h 1500863"/>
                <a:gd name="connsiteX619" fmla="*/ 7078700 w 11218359"/>
                <a:gd name="connsiteY619" fmla="*/ 1500864 h 1500863"/>
                <a:gd name="connsiteX620" fmla="*/ 7090129 w 11218359"/>
                <a:gd name="connsiteY620" fmla="*/ 1500864 h 1500863"/>
                <a:gd name="connsiteX621" fmla="*/ 7101607 w 11218359"/>
                <a:gd name="connsiteY621" fmla="*/ 1500864 h 1500863"/>
                <a:gd name="connsiteX622" fmla="*/ 7113037 w 11218359"/>
                <a:gd name="connsiteY622" fmla="*/ 1500864 h 1500863"/>
                <a:gd name="connsiteX623" fmla="*/ 7124467 w 11218359"/>
                <a:gd name="connsiteY623" fmla="*/ 1500864 h 1500863"/>
                <a:gd name="connsiteX624" fmla="*/ 7135897 w 11218359"/>
                <a:gd name="connsiteY624" fmla="*/ 1500864 h 1500863"/>
                <a:gd name="connsiteX625" fmla="*/ 7147327 w 11218359"/>
                <a:gd name="connsiteY625" fmla="*/ 1500864 h 1500863"/>
                <a:gd name="connsiteX626" fmla="*/ 7158805 w 11218359"/>
                <a:gd name="connsiteY626" fmla="*/ 1500864 h 1500863"/>
                <a:gd name="connsiteX627" fmla="*/ 7170235 w 11218359"/>
                <a:gd name="connsiteY627" fmla="*/ 1500864 h 1500863"/>
                <a:gd name="connsiteX628" fmla="*/ 7181665 w 11218359"/>
                <a:gd name="connsiteY628" fmla="*/ 1500864 h 1500863"/>
                <a:gd name="connsiteX629" fmla="*/ 7193094 w 11218359"/>
                <a:gd name="connsiteY629" fmla="*/ 1500864 h 1500863"/>
                <a:gd name="connsiteX630" fmla="*/ 7204524 w 11218359"/>
                <a:gd name="connsiteY630" fmla="*/ 1500864 h 1500863"/>
                <a:gd name="connsiteX631" fmla="*/ 7216002 w 11218359"/>
                <a:gd name="connsiteY631" fmla="*/ 1500864 h 1500863"/>
                <a:gd name="connsiteX632" fmla="*/ 7227432 w 11218359"/>
                <a:gd name="connsiteY632" fmla="*/ 1500864 h 1500863"/>
                <a:gd name="connsiteX633" fmla="*/ 7238862 w 11218359"/>
                <a:gd name="connsiteY633" fmla="*/ 1500864 h 1500863"/>
                <a:gd name="connsiteX634" fmla="*/ 7250292 w 11218359"/>
                <a:gd name="connsiteY634" fmla="*/ 1500864 h 1500863"/>
                <a:gd name="connsiteX635" fmla="*/ 7261722 w 11218359"/>
                <a:gd name="connsiteY635" fmla="*/ 1500864 h 1500863"/>
                <a:gd name="connsiteX636" fmla="*/ 7273200 w 11218359"/>
                <a:gd name="connsiteY636" fmla="*/ 1500864 h 1500863"/>
                <a:gd name="connsiteX637" fmla="*/ 7284630 w 11218359"/>
                <a:gd name="connsiteY637" fmla="*/ 1500864 h 1500863"/>
                <a:gd name="connsiteX638" fmla="*/ 7296060 w 11218359"/>
                <a:gd name="connsiteY638" fmla="*/ 1500864 h 1500863"/>
                <a:gd name="connsiteX639" fmla="*/ 7307490 w 11218359"/>
                <a:gd name="connsiteY639" fmla="*/ 1500864 h 1500863"/>
                <a:gd name="connsiteX640" fmla="*/ 7318920 w 11218359"/>
                <a:gd name="connsiteY640" fmla="*/ 1500864 h 1500863"/>
                <a:gd name="connsiteX641" fmla="*/ 7330398 w 11218359"/>
                <a:gd name="connsiteY641" fmla="*/ 1500864 h 1500863"/>
                <a:gd name="connsiteX642" fmla="*/ 7341828 w 11218359"/>
                <a:gd name="connsiteY642" fmla="*/ 1500864 h 1500863"/>
                <a:gd name="connsiteX643" fmla="*/ 7353257 w 11218359"/>
                <a:gd name="connsiteY643" fmla="*/ 1500864 h 1500863"/>
                <a:gd name="connsiteX644" fmla="*/ 7364687 w 11218359"/>
                <a:gd name="connsiteY644" fmla="*/ 1500864 h 1500863"/>
                <a:gd name="connsiteX645" fmla="*/ 7376117 w 11218359"/>
                <a:gd name="connsiteY645" fmla="*/ 1500864 h 1500863"/>
                <a:gd name="connsiteX646" fmla="*/ 7387595 w 11218359"/>
                <a:gd name="connsiteY646" fmla="*/ 1500864 h 1500863"/>
                <a:gd name="connsiteX647" fmla="*/ 7399025 w 11218359"/>
                <a:gd name="connsiteY647" fmla="*/ 1500864 h 1500863"/>
                <a:gd name="connsiteX648" fmla="*/ 7410455 w 11218359"/>
                <a:gd name="connsiteY648" fmla="*/ 1500864 h 1500863"/>
                <a:gd name="connsiteX649" fmla="*/ 7421885 w 11218359"/>
                <a:gd name="connsiteY649" fmla="*/ 1500864 h 1500863"/>
                <a:gd name="connsiteX650" fmla="*/ 7433315 w 11218359"/>
                <a:gd name="connsiteY650" fmla="*/ 1500864 h 1500863"/>
                <a:gd name="connsiteX651" fmla="*/ 7444793 w 11218359"/>
                <a:gd name="connsiteY651" fmla="*/ 1500864 h 1500863"/>
                <a:gd name="connsiteX652" fmla="*/ 7456222 w 11218359"/>
                <a:gd name="connsiteY652" fmla="*/ 1500864 h 1500863"/>
                <a:gd name="connsiteX653" fmla="*/ 7467653 w 11218359"/>
                <a:gd name="connsiteY653" fmla="*/ 1500864 h 1500863"/>
                <a:gd name="connsiteX654" fmla="*/ 7479083 w 11218359"/>
                <a:gd name="connsiteY654" fmla="*/ 1500864 h 1500863"/>
                <a:gd name="connsiteX655" fmla="*/ 7490513 w 11218359"/>
                <a:gd name="connsiteY655" fmla="*/ 1500864 h 1500863"/>
                <a:gd name="connsiteX656" fmla="*/ 7501990 w 11218359"/>
                <a:gd name="connsiteY656" fmla="*/ 1500864 h 1500863"/>
                <a:gd name="connsiteX657" fmla="*/ 7513420 w 11218359"/>
                <a:gd name="connsiteY657" fmla="*/ 1500864 h 1500863"/>
                <a:gd name="connsiteX658" fmla="*/ 7524850 w 11218359"/>
                <a:gd name="connsiteY658" fmla="*/ 1500864 h 1500863"/>
                <a:gd name="connsiteX659" fmla="*/ 7536280 w 11218359"/>
                <a:gd name="connsiteY659" fmla="*/ 1500864 h 1500863"/>
                <a:gd name="connsiteX660" fmla="*/ 7547710 w 11218359"/>
                <a:gd name="connsiteY660" fmla="*/ 1500864 h 1500863"/>
                <a:gd name="connsiteX661" fmla="*/ 7559188 w 11218359"/>
                <a:gd name="connsiteY661" fmla="*/ 1500864 h 1500863"/>
                <a:gd name="connsiteX662" fmla="*/ 7570618 w 11218359"/>
                <a:gd name="connsiteY662" fmla="*/ 1500864 h 1500863"/>
                <a:gd name="connsiteX663" fmla="*/ 7582048 w 11218359"/>
                <a:gd name="connsiteY663" fmla="*/ 1500864 h 1500863"/>
                <a:gd name="connsiteX664" fmla="*/ 7593478 w 11218359"/>
                <a:gd name="connsiteY664" fmla="*/ 1500864 h 1500863"/>
                <a:gd name="connsiteX665" fmla="*/ 7604908 w 11218359"/>
                <a:gd name="connsiteY665" fmla="*/ 1500864 h 1500863"/>
                <a:gd name="connsiteX666" fmla="*/ 7616385 w 11218359"/>
                <a:gd name="connsiteY666" fmla="*/ 1500864 h 1500863"/>
                <a:gd name="connsiteX667" fmla="*/ 7627815 w 11218359"/>
                <a:gd name="connsiteY667" fmla="*/ 1500864 h 1500863"/>
                <a:gd name="connsiteX668" fmla="*/ 7639246 w 11218359"/>
                <a:gd name="connsiteY668" fmla="*/ 1500864 h 1500863"/>
                <a:gd name="connsiteX669" fmla="*/ 7650676 w 11218359"/>
                <a:gd name="connsiteY669" fmla="*/ 1500864 h 1500863"/>
                <a:gd name="connsiteX670" fmla="*/ 7662106 w 11218359"/>
                <a:gd name="connsiteY670" fmla="*/ 1500864 h 1500863"/>
                <a:gd name="connsiteX671" fmla="*/ 7673583 w 11218359"/>
                <a:gd name="connsiteY671" fmla="*/ 1500864 h 1500863"/>
                <a:gd name="connsiteX672" fmla="*/ 7685013 w 11218359"/>
                <a:gd name="connsiteY672" fmla="*/ 1500864 h 1500863"/>
                <a:gd name="connsiteX673" fmla="*/ 7696443 w 11218359"/>
                <a:gd name="connsiteY673" fmla="*/ 1500864 h 1500863"/>
                <a:gd name="connsiteX674" fmla="*/ 7707873 w 11218359"/>
                <a:gd name="connsiteY674" fmla="*/ 1500864 h 1500863"/>
                <a:gd name="connsiteX675" fmla="*/ 7719303 w 11218359"/>
                <a:gd name="connsiteY675" fmla="*/ 1500864 h 1500863"/>
                <a:gd name="connsiteX676" fmla="*/ 7730733 w 11218359"/>
                <a:gd name="connsiteY676" fmla="*/ 1500864 h 1500863"/>
                <a:gd name="connsiteX677" fmla="*/ 7742211 w 11218359"/>
                <a:gd name="connsiteY677" fmla="*/ 1500864 h 1500863"/>
                <a:gd name="connsiteX678" fmla="*/ 7753641 w 11218359"/>
                <a:gd name="connsiteY678" fmla="*/ 1500864 h 1500863"/>
                <a:gd name="connsiteX679" fmla="*/ 7765071 w 11218359"/>
                <a:gd name="connsiteY679" fmla="*/ 1500864 h 1500863"/>
                <a:gd name="connsiteX680" fmla="*/ 7776501 w 11218359"/>
                <a:gd name="connsiteY680" fmla="*/ 1500864 h 1500863"/>
                <a:gd name="connsiteX681" fmla="*/ 7787931 w 11218359"/>
                <a:gd name="connsiteY681" fmla="*/ 1500864 h 1500863"/>
                <a:gd name="connsiteX682" fmla="*/ 7799408 w 11218359"/>
                <a:gd name="connsiteY682" fmla="*/ 1500864 h 1500863"/>
                <a:gd name="connsiteX683" fmla="*/ 7810839 w 11218359"/>
                <a:gd name="connsiteY683" fmla="*/ 1500864 h 1500863"/>
                <a:gd name="connsiteX684" fmla="*/ 7822268 w 11218359"/>
                <a:gd name="connsiteY684" fmla="*/ 1500864 h 1500863"/>
                <a:gd name="connsiteX685" fmla="*/ 7833698 w 11218359"/>
                <a:gd name="connsiteY685" fmla="*/ 1500864 h 1500863"/>
                <a:gd name="connsiteX686" fmla="*/ 7845128 w 11218359"/>
                <a:gd name="connsiteY686" fmla="*/ 1500864 h 1500863"/>
                <a:gd name="connsiteX687" fmla="*/ 7856606 w 11218359"/>
                <a:gd name="connsiteY687" fmla="*/ 1500864 h 1500863"/>
                <a:gd name="connsiteX688" fmla="*/ 7868036 w 11218359"/>
                <a:gd name="connsiteY688" fmla="*/ 1500864 h 1500863"/>
                <a:gd name="connsiteX689" fmla="*/ 7879466 w 11218359"/>
                <a:gd name="connsiteY689" fmla="*/ 1500864 h 1500863"/>
                <a:gd name="connsiteX690" fmla="*/ 7890896 w 11218359"/>
                <a:gd name="connsiteY690" fmla="*/ 1500864 h 1500863"/>
                <a:gd name="connsiteX691" fmla="*/ 7902326 w 11218359"/>
                <a:gd name="connsiteY691" fmla="*/ 1500864 h 1500863"/>
                <a:gd name="connsiteX692" fmla="*/ 7913804 w 11218359"/>
                <a:gd name="connsiteY692" fmla="*/ 1500864 h 1500863"/>
                <a:gd name="connsiteX693" fmla="*/ 7925234 w 11218359"/>
                <a:gd name="connsiteY693" fmla="*/ 1500864 h 1500863"/>
                <a:gd name="connsiteX694" fmla="*/ 7936663 w 11218359"/>
                <a:gd name="connsiteY694" fmla="*/ 1500864 h 1500863"/>
                <a:gd name="connsiteX695" fmla="*/ 7948094 w 11218359"/>
                <a:gd name="connsiteY695" fmla="*/ 1500864 h 1500863"/>
                <a:gd name="connsiteX696" fmla="*/ 7959524 w 11218359"/>
                <a:gd name="connsiteY696" fmla="*/ 1500864 h 1500863"/>
                <a:gd name="connsiteX697" fmla="*/ 7971001 w 11218359"/>
                <a:gd name="connsiteY697" fmla="*/ 1500864 h 1500863"/>
                <a:gd name="connsiteX698" fmla="*/ 7982431 w 11218359"/>
                <a:gd name="connsiteY698" fmla="*/ 1500864 h 1500863"/>
                <a:gd name="connsiteX699" fmla="*/ 7993861 w 11218359"/>
                <a:gd name="connsiteY699" fmla="*/ 1500864 h 1500863"/>
                <a:gd name="connsiteX700" fmla="*/ 8005291 w 11218359"/>
                <a:gd name="connsiteY700" fmla="*/ 1500864 h 1500863"/>
                <a:gd name="connsiteX701" fmla="*/ 8016721 w 11218359"/>
                <a:gd name="connsiteY701" fmla="*/ 1500864 h 1500863"/>
                <a:gd name="connsiteX702" fmla="*/ 8028199 w 11218359"/>
                <a:gd name="connsiteY702" fmla="*/ 1500864 h 1500863"/>
                <a:gd name="connsiteX703" fmla="*/ 8039629 w 11218359"/>
                <a:gd name="connsiteY703" fmla="*/ 1500864 h 1500863"/>
                <a:gd name="connsiteX704" fmla="*/ 8051059 w 11218359"/>
                <a:gd name="connsiteY704" fmla="*/ 1500864 h 1500863"/>
                <a:gd name="connsiteX705" fmla="*/ 8062489 w 11218359"/>
                <a:gd name="connsiteY705" fmla="*/ 1500864 h 1500863"/>
                <a:gd name="connsiteX706" fmla="*/ 8073919 w 11218359"/>
                <a:gd name="connsiteY706" fmla="*/ 1500864 h 1500863"/>
                <a:gd name="connsiteX707" fmla="*/ 8085396 w 11218359"/>
                <a:gd name="connsiteY707" fmla="*/ 1500864 h 1500863"/>
                <a:gd name="connsiteX708" fmla="*/ 8096826 w 11218359"/>
                <a:gd name="connsiteY708" fmla="*/ 1500864 h 1500863"/>
                <a:gd name="connsiteX709" fmla="*/ 8108256 w 11218359"/>
                <a:gd name="connsiteY709" fmla="*/ 1500864 h 1500863"/>
                <a:gd name="connsiteX710" fmla="*/ 8119687 w 11218359"/>
                <a:gd name="connsiteY710" fmla="*/ 1500864 h 1500863"/>
                <a:gd name="connsiteX711" fmla="*/ 8131117 w 11218359"/>
                <a:gd name="connsiteY711" fmla="*/ 1500864 h 1500863"/>
                <a:gd name="connsiteX712" fmla="*/ 8142594 w 11218359"/>
                <a:gd name="connsiteY712" fmla="*/ 1500864 h 1500863"/>
                <a:gd name="connsiteX713" fmla="*/ 8154024 w 11218359"/>
                <a:gd name="connsiteY713" fmla="*/ 1500864 h 1500863"/>
                <a:gd name="connsiteX714" fmla="*/ 8165454 w 11218359"/>
                <a:gd name="connsiteY714" fmla="*/ 1500864 h 1500863"/>
                <a:gd name="connsiteX715" fmla="*/ 8176884 w 11218359"/>
                <a:gd name="connsiteY715" fmla="*/ 1500864 h 1500863"/>
                <a:gd name="connsiteX716" fmla="*/ 8188314 w 11218359"/>
                <a:gd name="connsiteY716" fmla="*/ 1500864 h 1500863"/>
                <a:gd name="connsiteX717" fmla="*/ 8199792 w 11218359"/>
                <a:gd name="connsiteY717" fmla="*/ 1500864 h 1500863"/>
                <a:gd name="connsiteX718" fmla="*/ 8211222 w 11218359"/>
                <a:gd name="connsiteY718" fmla="*/ 1500864 h 1500863"/>
                <a:gd name="connsiteX719" fmla="*/ 8222652 w 11218359"/>
                <a:gd name="connsiteY719" fmla="*/ 1500864 h 1500863"/>
                <a:gd name="connsiteX720" fmla="*/ 8234082 w 11218359"/>
                <a:gd name="connsiteY720" fmla="*/ 1500864 h 1500863"/>
                <a:gd name="connsiteX721" fmla="*/ 8245512 w 11218359"/>
                <a:gd name="connsiteY721" fmla="*/ 1500864 h 1500863"/>
                <a:gd name="connsiteX722" fmla="*/ 8256989 w 11218359"/>
                <a:gd name="connsiteY722" fmla="*/ 1500864 h 1500863"/>
                <a:gd name="connsiteX723" fmla="*/ 8268419 w 11218359"/>
                <a:gd name="connsiteY723" fmla="*/ 1500864 h 1500863"/>
                <a:gd name="connsiteX724" fmla="*/ 8279850 w 11218359"/>
                <a:gd name="connsiteY724" fmla="*/ 1500864 h 1500863"/>
                <a:gd name="connsiteX725" fmla="*/ 8291280 w 11218359"/>
                <a:gd name="connsiteY725" fmla="*/ 1500864 h 1500863"/>
                <a:gd name="connsiteX726" fmla="*/ 8302709 w 11218359"/>
                <a:gd name="connsiteY726" fmla="*/ 1500864 h 1500863"/>
                <a:gd name="connsiteX727" fmla="*/ 8314187 w 11218359"/>
                <a:gd name="connsiteY727" fmla="*/ 1500864 h 1500863"/>
                <a:gd name="connsiteX728" fmla="*/ 8325617 w 11218359"/>
                <a:gd name="connsiteY728" fmla="*/ 1500864 h 1500863"/>
                <a:gd name="connsiteX729" fmla="*/ 8337047 w 11218359"/>
                <a:gd name="connsiteY729" fmla="*/ 1500864 h 1500863"/>
                <a:gd name="connsiteX730" fmla="*/ 8348477 w 11218359"/>
                <a:gd name="connsiteY730" fmla="*/ 1500864 h 1500863"/>
                <a:gd name="connsiteX731" fmla="*/ 8359907 w 11218359"/>
                <a:gd name="connsiteY731" fmla="*/ 1500864 h 1500863"/>
                <a:gd name="connsiteX732" fmla="*/ 8371385 w 11218359"/>
                <a:gd name="connsiteY732" fmla="*/ 1500864 h 1500863"/>
                <a:gd name="connsiteX733" fmla="*/ 8382815 w 11218359"/>
                <a:gd name="connsiteY733" fmla="*/ 1500864 h 1500863"/>
                <a:gd name="connsiteX734" fmla="*/ 8394245 w 11218359"/>
                <a:gd name="connsiteY734" fmla="*/ 1500864 h 1500863"/>
                <a:gd name="connsiteX735" fmla="*/ 8405674 w 11218359"/>
                <a:gd name="connsiteY735" fmla="*/ 1500864 h 1500863"/>
                <a:gd name="connsiteX736" fmla="*/ 8417104 w 11218359"/>
                <a:gd name="connsiteY736" fmla="*/ 1500864 h 1500863"/>
                <a:gd name="connsiteX737" fmla="*/ 8428582 w 11218359"/>
                <a:gd name="connsiteY737" fmla="*/ 1500864 h 1500863"/>
                <a:gd name="connsiteX738" fmla="*/ 8440012 w 11218359"/>
                <a:gd name="connsiteY738" fmla="*/ 1500864 h 1500863"/>
                <a:gd name="connsiteX739" fmla="*/ 8451442 w 11218359"/>
                <a:gd name="connsiteY739" fmla="*/ 1500864 h 1500863"/>
                <a:gd name="connsiteX740" fmla="*/ 8462872 w 11218359"/>
                <a:gd name="connsiteY740" fmla="*/ 1500864 h 1500863"/>
                <a:gd name="connsiteX741" fmla="*/ 8474302 w 11218359"/>
                <a:gd name="connsiteY741" fmla="*/ 1500864 h 1500863"/>
                <a:gd name="connsiteX742" fmla="*/ 8485780 w 11218359"/>
                <a:gd name="connsiteY742" fmla="*/ 1500864 h 1500863"/>
                <a:gd name="connsiteX743" fmla="*/ 8497210 w 11218359"/>
                <a:gd name="connsiteY743" fmla="*/ 1500864 h 1500863"/>
                <a:gd name="connsiteX744" fmla="*/ 8508640 w 11218359"/>
                <a:gd name="connsiteY744" fmla="*/ 1500864 h 1500863"/>
                <a:gd name="connsiteX745" fmla="*/ 8520069 w 11218359"/>
                <a:gd name="connsiteY745" fmla="*/ 1500864 h 1500863"/>
                <a:gd name="connsiteX746" fmla="*/ 8531500 w 11218359"/>
                <a:gd name="connsiteY746" fmla="*/ 1500864 h 1500863"/>
                <a:gd name="connsiteX747" fmla="*/ 8542977 w 11218359"/>
                <a:gd name="connsiteY747" fmla="*/ 1500864 h 1500863"/>
                <a:gd name="connsiteX748" fmla="*/ 8554407 w 11218359"/>
                <a:gd name="connsiteY748" fmla="*/ 1500864 h 1500863"/>
                <a:gd name="connsiteX749" fmla="*/ 8565837 w 11218359"/>
                <a:gd name="connsiteY749" fmla="*/ 1500864 h 1500863"/>
                <a:gd name="connsiteX750" fmla="*/ 8577267 w 11218359"/>
                <a:gd name="connsiteY750" fmla="*/ 1500864 h 1500863"/>
                <a:gd name="connsiteX751" fmla="*/ 8588697 w 11218359"/>
                <a:gd name="connsiteY751" fmla="*/ 1500864 h 1500863"/>
                <a:gd name="connsiteX752" fmla="*/ 8600175 w 11218359"/>
                <a:gd name="connsiteY752" fmla="*/ 1500864 h 1500863"/>
                <a:gd name="connsiteX753" fmla="*/ 8611605 w 11218359"/>
                <a:gd name="connsiteY753" fmla="*/ 1500864 h 1500863"/>
                <a:gd name="connsiteX754" fmla="*/ 8623035 w 11218359"/>
                <a:gd name="connsiteY754" fmla="*/ 1500864 h 1500863"/>
                <a:gd name="connsiteX755" fmla="*/ 8634465 w 11218359"/>
                <a:gd name="connsiteY755" fmla="*/ 1500864 h 1500863"/>
                <a:gd name="connsiteX756" fmla="*/ 8645895 w 11218359"/>
                <a:gd name="connsiteY756" fmla="*/ 1500864 h 1500863"/>
                <a:gd name="connsiteX757" fmla="*/ 8657373 w 11218359"/>
                <a:gd name="connsiteY757" fmla="*/ 1500864 h 1500863"/>
                <a:gd name="connsiteX758" fmla="*/ 8668802 w 11218359"/>
                <a:gd name="connsiteY758" fmla="*/ 1500864 h 1500863"/>
                <a:gd name="connsiteX759" fmla="*/ 8680232 w 11218359"/>
                <a:gd name="connsiteY759" fmla="*/ 1500864 h 1500863"/>
                <a:gd name="connsiteX760" fmla="*/ 8691662 w 11218359"/>
                <a:gd name="connsiteY760" fmla="*/ 1500864 h 1500863"/>
                <a:gd name="connsiteX761" fmla="*/ 8703093 w 11218359"/>
                <a:gd name="connsiteY761" fmla="*/ 1500864 h 1500863"/>
                <a:gd name="connsiteX762" fmla="*/ 8714570 w 11218359"/>
                <a:gd name="connsiteY762" fmla="*/ 1500864 h 1500863"/>
                <a:gd name="connsiteX763" fmla="*/ 8726000 w 11218359"/>
                <a:gd name="connsiteY763" fmla="*/ 1500864 h 1500863"/>
                <a:gd name="connsiteX764" fmla="*/ 8737430 w 11218359"/>
                <a:gd name="connsiteY764" fmla="*/ 1500864 h 1500863"/>
                <a:gd name="connsiteX765" fmla="*/ 8748860 w 11218359"/>
                <a:gd name="connsiteY765" fmla="*/ 1500864 h 1500863"/>
                <a:gd name="connsiteX766" fmla="*/ 8760290 w 11218359"/>
                <a:gd name="connsiteY766" fmla="*/ 1500864 h 1500863"/>
                <a:gd name="connsiteX767" fmla="*/ 8771768 w 11218359"/>
                <a:gd name="connsiteY767" fmla="*/ 1500864 h 1500863"/>
                <a:gd name="connsiteX768" fmla="*/ 8783198 w 11218359"/>
                <a:gd name="connsiteY768" fmla="*/ 1500864 h 1500863"/>
                <a:gd name="connsiteX769" fmla="*/ 8794628 w 11218359"/>
                <a:gd name="connsiteY769" fmla="*/ 1500864 h 1500863"/>
                <a:gd name="connsiteX770" fmla="*/ 8806058 w 11218359"/>
                <a:gd name="connsiteY770" fmla="*/ 1500864 h 1500863"/>
                <a:gd name="connsiteX771" fmla="*/ 8817488 w 11218359"/>
                <a:gd name="connsiteY771" fmla="*/ 1500864 h 1500863"/>
                <a:gd name="connsiteX772" fmla="*/ 8828918 w 11218359"/>
                <a:gd name="connsiteY772" fmla="*/ 1500864 h 1500863"/>
                <a:gd name="connsiteX773" fmla="*/ 8840395 w 11218359"/>
                <a:gd name="connsiteY773" fmla="*/ 1500864 h 1500863"/>
                <a:gd name="connsiteX774" fmla="*/ 8851825 w 11218359"/>
                <a:gd name="connsiteY774" fmla="*/ 1500864 h 1500863"/>
                <a:gd name="connsiteX775" fmla="*/ 8863256 w 11218359"/>
                <a:gd name="connsiteY775" fmla="*/ 1500864 h 1500863"/>
                <a:gd name="connsiteX776" fmla="*/ 8874686 w 11218359"/>
                <a:gd name="connsiteY776" fmla="*/ 1500864 h 1500863"/>
                <a:gd name="connsiteX777" fmla="*/ 8886115 w 11218359"/>
                <a:gd name="connsiteY777" fmla="*/ 1500864 h 1500863"/>
                <a:gd name="connsiteX778" fmla="*/ 8897593 w 11218359"/>
                <a:gd name="connsiteY778" fmla="*/ 1500864 h 1500863"/>
                <a:gd name="connsiteX779" fmla="*/ 8909022 w 11218359"/>
                <a:gd name="connsiteY779" fmla="*/ 1500864 h 1500863"/>
                <a:gd name="connsiteX780" fmla="*/ 8920453 w 11218359"/>
                <a:gd name="connsiteY780" fmla="*/ 1500864 h 1500863"/>
                <a:gd name="connsiteX781" fmla="*/ 8931883 w 11218359"/>
                <a:gd name="connsiteY781" fmla="*/ 1500864 h 1500863"/>
                <a:gd name="connsiteX782" fmla="*/ 8943313 w 11218359"/>
                <a:gd name="connsiteY782" fmla="*/ 1500864 h 1500863"/>
                <a:gd name="connsiteX783" fmla="*/ 8954791 w 11218359"/>
                <a:gd name="connsiteY783" fmla="*/ 1500864 h 1500863"/>
                <a:gd name="connsiteX784" fmla="*/ 8966220 w 11218359"/>
                <a:gd name="connsiteY784" fmla="*/ 1500864 h 1500863"/>
                <a:gd name="connsiteX785" fmla="*/ 8977651 w 11218359"/>
                <a:gd name="connsiteY785" fmla="*/ 1500864 h 1500863"/>
                <a:gd name="connsiteX786" fmla="*/ 8989080 w 11218359"/>
                <a:gd name="connsiteY786" fmla="*/ 1500864 h 1500863"/>
                <a:gd name="connsiteX787" fmla="*/ 9000511 w 11218359"/>
                <a:gd name="connsiteY787" fmla="*/ 1500864 h 1500863"/>
                <a:gd name="connsiteX788" fmla="*/ 9011988 w 11218359"/>
                <a:gd name="connsiteY788" fmla="*/ 1500864 h 1500863"/>
                <a:gd name="connsiteX789" fmla="*/ 9023418 w 11218359"/>
                <a:gd name="connsiteY789" fmla="*/ 1500864 h 1500863"/>
                <a:gd name="connsiteX790" fmla="*/ 9034849 w 11218359"/>
                <a:gd name="connsiteY790" fmla="*/ 1500864 h 1500863"/>
                <a:gd name="connsiteX791" fmla="*/ 9046278 w 11218359"/>
                <a:gd name="connsiteY791" fmla="*/ 1500864 h 1500863"/>
                <a:gd name="connsiteX792" fmla="*/ 9057709 w 11218359"/>
                <a:gd name="connsiteY792" fmla="*/ 1500864 h 1500863"/>
                <a:gd name="connsiteX793" fmla="*/ 9069186 w 11218359"/>
                <a:gd name="connsiteY793" fmla="*/ 1500864 h 1500863"/>
                <a:gd name="connsiteX794" fmla="*/ 9080615 w 11218359"/>
                <a:gd name="connsiteY794" fmla="*/ 1500864 h 1500863"/>
                <a:gd name="connsiteX795" fmla="*/ 9092046 w 11218359"/>
                <a:gd name="connsiteY795" fmla="*/ 1500864 h 1500863"/>
                <a:gd name="connsiteX796" fmla="*/ 9103476 w 11218359"/>
                <a:gd name="connsiteY796" fmla="*/ 1500864 h 1500863"/>
                <a:gd name="connsiteX797" fmla="*/ 9114906 w 11218359"/>
                <a:gd name="connsiteY797" fmla="*/ 1500864 h 1500863"/>
                <a:gd name="connsiteX798" fmla="*/ 9126384 w 11218359"/>
                <a:gd name="connsiteY798" fmla="*/ 1500864 h 1500863"/>
                <a:gd name="connsiteX799" fmla="*/ 9137813 w 11218359"/>
                <a:gd name="connsiteY799" fmla="*/ 1500864 h 1500863"/>
                <a:gd name="connsiteX800" fmla="*/ 9149244 w 11218359"/>
                <a:gd name="connsiteY800" fmla="*/ 1500864 h 1500863"/>
                <a:gd name="connsiteX801" fmla="*/ 9160673 w 11218359"/>
                <a:gd name="connsiteY801" fmla="*/ 1500864 h 1500863"/>
                <a:gd name="connsiteX802" fmla="*/ 9172104 w 11218359"/>
                <a:gd name="connsiteY802" fmla="*/ 1500864 h 1500863"/>
                <a:gd name="connsiteX803" fmla="*/ 9183581 w 11218359"/>
                <a:gd name="connsiteY803" fmla="*/ 1500864 h 1500863"/>
                <a:gd name="connsiteX804" fmla="*/ 9195011 w 11218359"/>
                <a:gd name="connsiteY804" fmla="*/ 1500864 h 1500863"/>
                <a:gd name="connsiteX805" fmla="*/ 9206442 w 11218359"/>
                <a:gd name="connsiteY805" fmla="*/ 1500864 h 1500863"/>
                <a:gd name="connsiteX806" fmla="*/ 9217871 w 11218359"/>
                <a:gd name="connsiteY806" fmla="*/ 1500864 h 1500863"/>
                <a:gd name="connsiteX807" fmla="*/ 9229301 w 11218359"/>
                <a:gd name="connsiteY807" fmla="*/ 1500864 h 1500863"/>
                <a:gd name="connsiteX808" fmla="*/ 9240779 w 11218359"/>
                <a:gd name="connsiteY808" fmla="*/ 1500864 h 1500863"/>
                <a:gd name="connsiteX809" fmla="*/ 9252209 w 11218359"/>
                <a:gd name="connsiteY809" fmla="*/ 1500864 h 1500863"/>
                <a:gd name="connsiteX810" fmla="*/ 9263639 w 11218359"/>
                <a:gd name="connsiteY810" fmla="*/ 1500864 h 1500863"/>
                <a:gd name="connsiteX811" fmla="*/ 9275069 w 11218359"/>
                <a:gd name="connsiteY811" fmla="*/ 1500864 h 1500863"/>
                <a:gd name="connsiteX812" fmla="*/ 9286498 w 11218359"/>
                <a:gd name="connsiteY812" fmla="*/ 1500864 h 1500863"/>
                <a:gd name="connsiteX813" fmla="*/ 9297977 w 11218359"/>
                <a:gd name="connsiteY813" fmla="*/ 1500864 h 1500863"/>
                <a:gd name="connsiteX814" fmla="*/ 9309406 w 11218359"/>
                <a:gd name="connsiteY814" fmla="*/ 1500864 h 1500863"/>
                <a:gd name="connsiteX815" fmla="*/ 9320837 w 11218359"/>
                <a:gd name="connsiteY815" fmla="*/ 1500864 h 1500863"/>
                <a:gd name="connsiteX816" fmla="*/ 9332266 w 11218359"/>
                <a:gd name="connsiteY816" fmla="*/ 1500864 h 1500863"/>
                <a:gd name="connsiteX817" fmla="*/ 9343696 w 11218359"/>
                <a:gd name="connsiteY817" fmla="*/ 1500864 h 1500863"/>
                <a:gd name="connsiteX818" fmla="*/ 9355174 w 11218359"/>
                <a:gd name="connsiteY818" fmla="*/ 1500864 h 1500863"/>
                <a:gd name="connsiteX819" fmla="*/ 9366604 w 11218359"/>
                <a:gd name="connsiteY819" fmla="*/ 1500864 h 1500863"/>
                <a:gd name="connsiteX820" fmla="*/ 9378035 w 11218359"/>
                <a:gd name="connsiteY820" fmla="*/ 1500864 h 1500863"/>
                <a:gd name="connsiteX821" fmla="*/ 9389464 w 11218359"/>
                <a:gd name="connsiteY821" fmla="*/ 1500864 h 1500863"/>
                <a:gd name="connsiteX822" fmla="*/ 9400894 w 11218359"/>
                <a:gd name="connsiteY822" fmla="*/ 1500864 h 1500863"/>
                <a:gd name="connsiteX823" fmla="*/ 9412372 w 11218359"/>
                <a:gd name="connsiteY823" fmla="*/ 1500864 h 1500863"/>
                <a:gd name="connsiteX824" fmla="*/ 9423802 w 11218359"/>
                <a:gd name="connsiteY824" fmla="*/ 1500864 h 1500863"/>
                <a:gd name="connsiteX825" fmla="*/ 9435232 w 11218359"/>
                <a:gd name="connsiteY825" fmla="*/ 1500864 h 1500863"/>
                <a:gd name="connsiteX826" fmla="*/ 9446662 w 11218359"/>
                <a:gd name="connsiteY826" fmla="*/ 1500864 h 1500863"/>
                <a:gd name="connsiteX827" fmla="*/ 9458091 w 11218359"/>
                <a:gd name="connsiteY827" fmla="*/ 1500864 h 1500863"/>
                <a:gd name="connsiteX828" fmla="*/ 9469570 w 11218359"/>
                <a:gd name="connsiteY828" fmla="*/ 1500864 h 1500863"/>
                <a:gd name="connsiteX829" fmla="*/ 9480999 w 11218359"/>
                <a:gd name="connsiteY829" fmla="*/ 1500864 h 1500863"/>
                <a:gd name="connsiteX830" fmla="*/ 9492429 w 11218359"/>
                <a:gd name="connsiteY830" fmla="*/ 1500864 h 1500863"/>
                <a:gd name="connsiteX831" fmla="*/ 9503859 w 11218359"/>
                <a:gd name="connsiteY831" fmla="*/ 1500864 h 1500863"/>
                <a:gd name="connsiteX832" fmla="*/ 9515289 w 11218359"/>
                <a:gd name="connsiteY832" fmla="*/ 1500864 h 1500863"/>
                <a:gd name="connsiteX833" fmla="*/ 9526767 w 11218359"/>
                <a:gd name="connsiteY833" fmla="*/ 1500864 h 1500863"/>
                <a:gd name="connsiteX834" fmla="*/ 9538197 w 11218359"/>
                <a:gd name="connsiteY834" fmla="*/ 1500864 h 1500863"/>
                <a:gd name="connsiteX835" fmla="*/ 9549626 w 11218359"/>
                <a:gd name="connsiteY835" fmla="*/ 1500864 h 1500863"/>
                <a:gd name="connsiteX836" fmla="*/ 9561057 w 11218359"/>
                <a:gd name="connsiteY836" fmla="*/ 1500864 h 1500863"/>
                <a:gd name="connsiteX837" fmla="*/ 9572487 w 11218359"/>
                <a:gd name="connsiteY837" fmla="*/ 1500864 h 1500863"/>
                <a:gd name="connsiteX838" fmla="*/ 9583965 w 11218359"/>
                <a:gd name="connsiteY838" fmla="*/ 1500864 h 1500863"/>
                <a:gd name="connsiteX839" fmla="*/ 9595395 w 11218359"/>
                <a:gd name="connsiteY839" fmla="*/ 1500864 h 1500863"/>
                <a:gd name="connsiteX840" fmla="*/ 9606824 w 11218359"/>
                <a:gd name="connsiteY840" fmla="*/ 1500864 h 1500863"/>
                <a:gd name="connsiteX841" fmla="*/ 9618255 w 11218359"/>
                <a:gd name="connsiteY841" fmla="*/ 1500864 h 1500863"/>
                <a:gd name="connsiteX842" fmla="*/ 9629684 w 11218359"/>
                <a:gd name="connsiteY842" fmla="*/ 1500864 h 1500863"/>
                <a:gd name="connsiteX843" fmla="*/ 9641163 w 11218359"/>
                <a:gd name="connsiteY843" fmla="*/ 1500864 h 1500863"/>
                <a:gd name="connsiteX844" fmla="*/ 9652592 w 11218359"/>
                <a:gd name="connsiteY844" fmla="*/ 1500864 h 1500863"/>
                <a:gd name="connsiteX845" fmla="*/ 9664022 w 11218359"/>
                <a:gd name="connsiteY845" fmla="*/ 1500864 h 1500863"/>
                <a:gd name="connsiteX846" fmla="*/ 9675452 w 11218359"/>
                <a:gd name="connsiteY846" fmla="*/ 1500864 h 1500863"/>
                <a:gd name="connsiteX847" fmla="*/ 9686882 w 11218359"/>
                <a:gd name="connsiteY847" fmla="*/ 1500864 h 1500863"/>
                <a:gd name="connsiteX848" fmla="*/ 9698360 w 11218359"/>
                <a:gd name="connsiteY848" fmla="*/ 1500864 h 1500863"/>
                <a:gd name="connsiteX849" fmla="*/ 9709790 w 11218359"/>
                <a:gd name="connsiteY849" fmla="*/ 1500864 h 1500863"/>
                <a:gd name="connsiteX850" fmla="*/ 9721219 w 11218359"/>
                <a:gd name="connsiteY850" fmla="*/ 1500864 h 1500863"/>
                <a:gd name="connsiteX851" fmla="*/ 9732650 w 11218359"/>
                <a:gd name="connsiteY851" fmla="*/ 1500864 h 1500863"/>
                <a:gd name="connsiteX852" fmla="*/ 9744080 w 11218359"/>
                <a:gd name="connsiteY852" fmla="*/ 1500864 h 1500863"/>
                <a:gd name="connsiteX853" fmla="*/ 9755557 w 11218359"/>
                <a:gd name="connsiteY853" fmla="*/ 1500864 h 1500863"/>
                <a:gd name="connsiteX854" fmla="*/ 9766988 w 11218359"/>
                <a:gd name="connsiteY854" fmla="*/ 1500864 h 1500863"/>
                <a:gd name="connsiteX855" fmla="*/ 9778417 w 11218359"/>
                <a:gd name="connsiteY855" fmla="*/ 1500864 h 1500863"/>
                <a:gd name="connsiteX856" fmla="*/ 9789848 w 11218359"/>
                <a:gd name="connsiteY856" fmla="*/ 1500864 h 1500863"/>
                <a:gd name="connsiteX857" fmla="*/ 9801277 w 11218359"/>
                <a:gd name="connsiteY857" fmla="*/ 1500864 h 1500863"/>
                <a:gd name="connsiteX858" fmla="*/ 9812755 w 11218359"/>
                <a:gd name="connsiteY858" fmla="*/ 1500864 h 1500863"/>
                <a:gd name="connsiteX859" fmla="*/ 9824185 w 11218359"/>
                <a:gd name="connsiteY859" fmla="*/ 1500864 h 1500863"/>
                <a:gd name="connsiteX860" fmla="*/ 9835615 w 11218359"/>
                <a:gd name="connsiteY860" fmla="*/ 1500864 h 1500863"/>
                <a:gd name="connsiteX861" fmla="*/ 9847045 w 11218359"/>
                <a:gd name="connsiteY861" fmla="*/ 1500864 h 1500863"/>
                <a:gd name="connsiteX862" fmla="*/ 9858475 w 11218359"/>
                <a:gd name="connsiteY862" fmla="*/ 1500864 h 1500863"/>
                <a:gd name="connsiteX863" fmla="*/ 9869952 w 11218359"/>
                <a:gd name="connsiteY863" fmla="*/ 1500864 h 1500863"/>
                <a:gd name="connsiteX864" fmla="*/ 9881383 w 11218359"/>
                <a:gd name="connsiteY864" fmla="*/ 1500864 h 1500863"/>
                <a:gd name="connsiteX865" fmla="*/ 9892812 w 11218359"/>
                <a:gd name="connsiteY865" fmla="*/ 1500864 h 1500863"/>
                <a:gd name="connsiteX866" fmla="*/ 9904243 w 11218359"/>
                <a:gd name="connsiteY866" fmla="*/ 1500864 h 1500863"/>
                <a:gd name="connsiteX867" fmla="*/ 9915673 w 11218359"/>
                <a:gd name="connsiteY867" fmla="*/ 1500864 h 1500863"/>
                <a:gd name="connsiteX868" fmla="*/ 9927102 w 11218359"/>
                <a:gd name="connsiteY868" fmla="*/ 1500864 h 1500863"/>
                <a:gd name="connsiteX869" fmla="*/ 9938581 w 11218359"/>
                <a:gd name="connsiteY869" fmla="*/ 1500864 h 1500863"/>
                <a:gd name="connsiteX870" fmla="*/ 9950010 w 11218359"/>
                <a:gd name="connsiteY870" fmla="*/ 1500864 h 1500863"/>
                <a:gd name="connsiteX871" fmla="*/ 9961441 w 11218359"/>
                <a:gd name="connsiteY871" fmla="*/ 1500864 h 1500863"/>
                <a:gd name="connsiteX872" fmla="*/ 9972870 w 11218359"/>
                <a:gd name="connsiteY872" fmla="*/ 1500864 h 1500863"/>
                <a:gd name="connsiteX873" fmla="*/ 9984300 w 11218359"/>
                <a:gd name="connsiteY873" fmla="*/ 1500864 h 1500863"/>
                <a:gd name="connsiteX874" fmla="*/ 9995778 w 11218359"/>
                <a:gd name="connsiteY874" fmla="*/ 1500864 h 1500863"/>
                <a:gd name="connsiteX875" fmla="*/ 10007208 w 11218359"/>
                <a:gd name="connsiteY875" fmla="*/ 1500864 h 1500863"/>
                <a:gd name="connsiteX876" fmla="*/ 10018638 w 11218359"/>
                <a:gd name="connsiteY876" fmla="*/ 1500864 h 1500863"/>
                <a:gd name="connsiteX877" fmla="*/ 10030068 w 11218359"/>
                <a:gd name="connsiteY877" fmla="*/ 1500864 h 1500863"/>
                <a:gd name="connsiteX878" fmla="*/ 10041498 w 11218359"/>
                <a:gd name="connsiteY878" fmla="*/ 1500864 h 1500863"/>
                <a:gd name="connsiteX879" fmla="*/ 10052976 w 11218359"/>
                <a:gd name="connsiteY879" fmla="*/ 1500864 h 1500863"/>
                <a:gd name="connsiteX880" fmla="*/ 10064405 w 11218359"/>
                <a:gd name="connsiteY880" fmla="*/ 1500864 h 1500863"/>
                <a:gd name="connsiteX881" fmla="*/ 10075835 w 11218359"/>
                <a:gd name="connsiteY881" fmla="*/ 1500864 h 1500863"/>
                <a:gd name="connsiteX882" fmla="*/ 10087266 w 11218359"/>
                <a:gd name="connsiteY882" fmla="*/ 1500864 h 1500863"/>
                <a:gd name="connsiteX883" fmla="*/ 10098695 w 11218359"/>
                <a:gd name="connsiteY883" fmla="*/ 1500864 h 1500863"/>
                <a:gd name="connsiteX884" fmla="*/ 10110174 w 11218359"/>
                <a:gd name="connsiteY884" fmla="*/ 1500864 h 1500863"/>
                <a:gd name="connsiteX885" fmla="*/ 10121603 w 11218359"/>
                <a:gd name="connsiteY885" fmla="*/ 1500864 h 1500863"/>
                <a:gd name="connsiteX886" fmla="*/ 10133033 w 11218359"/>
                <a:gd name="connsiteY886" fmla="*/ 1500864 h 1500863"/>
                <a:gd name="connsiteX887" fmla="*/ 10144463 w 11218359"/>
                <a:gd name="connsiteY887" fmla="*/ 1500864 h 1500863"/>
                <a:gd name="connsiteX888" fmla="*/ 10155893 w 11218359"/>
                <a:gd name="connsiteY888" fmla="*/ 1500864 h 1500863"/>
                <a:gd name="connsiteX889" fmla="*/ 10167371 w 11218359"/>
                <a:gd name="connsiteY889" fmla="*/ 1500864 h 1500863"/>
                <a:gd name="connsiteX890" fmla="*/ 10178801 w 11218359"/>
                <a:gd name="connsiteY890" fmla="*/ 1500864 h 1500863"/>
                <a:gd name="connsiteX891" fmla="*/ 10190230 w 11218359"/>
                <a:gd name="connsiteY891" fmla="*/ 1500864 h 1500863"/>
                <a:gd name="connsiteX892" fmla="*/ 10201661 w 11218359"/>
                <a:gd name="connsiteY892" fmla="*/ 1500864 h 1500863"/>
                <a:gd name="connsiteX893" fmla="*/ 10213091 w 11218359"/>
                <a:gd name="connsiteY893" fmla="*/ 1500864 h 1500863"/>
                <a:gd name="connsiteX894" fmla="*/ 10224569 w 11218359"/>
                <a:gd name="connsiteY894" fmla="*/ 1500864 h 1500863"/>
                <a:gd name="connsiteX895" fmla="*/ 10235998 w 11218359"/>
                <a:gd name="connsiteY895" fmla="*/ 1500864 h 1500863"/>
                <a:gd name="connsiteX896" fmla="*/ 10247428 w 11218359"/>
                <a:gd name="connsiteY896" fmla="*/ 1500864 h 1500863"/>
                <a:gd name="connsiteX897" fmla="*/ 10258859 w 11218359"/>
                <a:gd name="connsiteY897" fmla="*/ 1500864 h 1500863"/>
                <a:gd name="connsiteX898" fmla="*/ 10270288 w 11218359"/>
                <a:gd name="connsiteY898" fmla="*/ 1500864 h 1500863"/>
                <a:gd name="connsiteX899" fmla="*/ 10281767 w 11218359"/>
                <a:gd name="connsiteY899" fmla="*/ 1500864 h 1500863"/>
                <a:gd name="connsiteX900" fmla="*/ 10293196 w 11218359"/>
                <a:gd name="connsiteY900" fmla="*/ 1500864 h 1500863"/>
                <a:gd name="connsiteX901" fmla="*/ 10304626 w 11218359"/>
                <a:gd name="connsiteY901" fmla="*/ 1500864 h 1500863"/>
                <a:gd name="connsiteX902" fmla="*/ 10316056 w 11218359"/>
                <a:gd name="connsiteY902" fmla="*/ 1500864 h 1500863"/>
                <a:gd name="connsiteX903" fmla="*/ 10327486 w 11218359"/>
                <a:gd name="connsiteY903" fmla="*/ 1500864 h 1500863"/>
                <a:gd name="connsiteX904" fmla="*/ 10338963 w 11218359"/>
                <a:gd name="connsiteY904" fmla="*/ 1500864 h 1500863"/>
                <a:gd name="connsiteX905" fmla="*/ 10350394 w 11218359"/>
                <a:gd name="connsiteY905" fmla="*/ 1500864 h 1500863"/>
                <a:gd name="connsiteX906" fmla="*/ 10361823 w 11218359"/>
                <a:gd name="connsiteY906" fmla="*/ 1500864 h 1500863"/>
                <a:gd name="connsiteX907" fmla="*/ 10373254 w 11218359"/>
                <a:gd name="connsiteY907" fmla="*/ 1500864 h 1500863"/>
                <a:gd name="connsiteX908" fmla="*/ 10384684 w 11218359"/>
                <a:gd name="connsiteY908" fmla="*/ 1500864 h 1500863"/>
                <a:gd name="connsiteX909" fmla="*/ 10396161 w 11218359"/>
                <a:gd name="connsiteY909" fmla="*/ 1500864 h 1500863"/>
                <a:gd name="connsiteX910" fmla="*/ 10407591 w 11218359"/>
                <a:gd name="connsiteY910" fmla="*/ 1500864 h 1500863"/>
                <a:gd name="connsiteX911" fmla="*/ 10419021 w 11218359"/>
                <a:gd name="connsiteY911" fmla="*/ 1500864 h 1500863"/>
                <a:gd name="connsiteX912" fmla="*/ 10430452 w 11218359"/>
                <a:gd name="connsiteY912" fmla="*/ 1500864 h 1500863"/>
                <a:gd name="connsiteX913" fmla="*/ 10441881 w 11218359"/>
                <a:gd name="connsiteY913" fmla="*/ 1500864 h 1500863"/>
                <a:gd name="connsiteX914" fmla="*/ 10453358 w 11218359"/>
                <a:gd name="connsiteY914" fmla="*/ 1500864 h 1500863"/>
                <a:gd name="connsiteX915" fmla="*/ 10464789 w 11218359"/>
                <a:gd name="connsiteY915" fmla="*/ 1500864 h 1500863"/>
                <a:gd name="connsiteX916" fmla="*/ 10476219 w 11218359"/>
                <a:gd name="connsiteY916" fmla="*/ 1500864 h 1500863"/>
                <a:gd name="connsiteX917" fmla="*/ 10487649 w 11218359"/>
                <a:gd name="connsiteY917" fmla="*/ 1500864 h 1500863"/>
                <a:gd name="connsiteX918" fmla="*/ 10499079 w 11218359"/>
                <a:gd name="connsiteY918" fmla="*/ 1500864 h 1500863"/>
                <a:gd name="connsiteX919" fmla="*/ 10510556 w 11218359"/>
                <a:gd name="connsiteY919" fmla="*/ 1500864 h 1500863"/>
                <a:gd name="connsiteX920" fmla="*/ 10521987 w 11218359"/>
                <a:gd name="connsiteY920" fmla="*/ 1500864 h 1500863"/>
                <a:gd name="connsiteX921" fmla="*/ 10533416 w 11218359"/>
                <a:gd name="connsiteY921" fmla="*/ 1500864 h 1500863"/>
                <a:gd name="connsiteX922" fmla="*/ 10544847 w 11218359"/>
                <a:gd name="connsiteY922" fmla="*/ 1500864 h 1500863"/>
                <a:gd name="connsiteX923" fmla="*/ 10556277 w 11218359"/>
                <a:gd name="connsiteY923" fmla="*/ 1500864 h 1500863"/>
                <a:gd name="connsiteX924" fmla="*/ 10567754 w 11218359"/>
                <a:gd name="connsiteY924" fmla="*/ 1500864 h 1500863"/>
                <a:gd name="connsiteX925" fmla="*/ 10579184 w 11218359"/>
                <a:gd name="connsiteY925" fmla="*/ 1500864 h 1500863"/>
                <a:gd name="connsiteX926" fmla="*/ 10590614 w 11218359"/>
                <a:gd name="connsiteY926" fmla="*/ 1500864 h 1500863"/>
                <a:gd name="connsiteX927" fmla="*/ 10602045 w 11218359"/>
                <a:gd name="connsiteY927" fmla="*/ 1500864 h 1500863"/>
                <a:gd name="connsiteX928" fmla="*/ 10613474 w 11218359"/>
                <a:gd name="connsiteY928" fmla="*/ 1500864 h 1500863"/>
                <a:gd name="connsiteX929" fmla="*/ 10624951 w 11218359"/>
                <a:gd name="connsiteY929" fmla="*/ 1500864 h 1500863"/>
                <a:gd name="connsiteX930" fmla="*/ 10636382 w 11218359"/>
                <a:gd name="connsiteY930" fmla="*/ 1500864 h 1500863"/>
                <a:gd name="connsiteX931" fmla="*/ 10647812 w 11218359"/>
                <a:gd name="connsiteY931" fmla="*/ 1500864 h 1500863"/>
                <a:gd name="connsiteX932" fmla="*/ 10659241 w 11218359"/>
                <a:gd name="connsiteY932" fmla="*/ 1500864 h 1500863"/>
                <a:gd name="connsiteX933" fmla="*/ 10670672 w 11218359"/>
                <a:gd name="connsiteY933" fmla="*/ 1500864 h 1500863"/>
                <a:gd name="connsiteX934" fmla="*/ 10682149 w 11218359"/>
                <a:gd name="connsiteY934" fmla="*/ 1500864 h 1500863"/>
                <a:gd name="connsiteX935" fmla="*/ 10693580 w 11218359"/>
                <a:gd name="connsiteY935" fmla="*/ 1500864 h 1500863"/>
                <a:gd name="connsiteX936" fmla="*/ 10705009 w 11218359"/>
                <a:gd name="connsiteY936" fmla="*/ 1500864 h 1500863"/>
                <a:gd name="connsiteX937" fmla="*/ 10716439 w 11218359"/>
                <a:gd name="connsiteY937" fmla="*/ 1500864 h 1500863"/>
                <a:gd name="connsiteX938" fmla="*/ 10727870 w 11218359"/>
                <a:gd name="connsiteY938" fmla="*/ 1500864 h 1500863"/>
                <a:gd name="connsiteX939" fmla="*/ 10739347 w 11218359"/>
                <a:gd name="connsiteY939" fmla="*/ 1500864 h 1500863"/>
                <a:gd name="connsiteX940" fmla="*/ 10750778 w 11218359"/>
                <a:gd name="connsiteY940" fmla="*/ 1500864 h 1500863"/>
                <a:gd name="connsiteX941" fmla="*/ 10762207 w 11218359"/>
                <a:gd name="connsiteY941" fmla="*/ 1500864 h 1500863"/>
                <a:gd name="connsiteX942" fmla="*/ 10773637 w 11218359"/>
                <a:gd name="connsiteY942" fmla="*/ 1500864 h 1500863"/>
                <a:gd name="connsiteX943" fmla="*/ 10785067 w 11218359"/>
                <a:gd name="connsiteY943" fmla="*/ 1500864 h 1500863"/>
                <a:gd name="connsiteX944" fmla="*/ 10796544 w 11218359"/>
                <a:gd name="connsiteY944" fmla="*/ 1500864 h 1500863"/>
                <a:gd name="connsiteX945" fmla="*/ 10807975 w 11218359"/>
                <a:gd name="connsiteY945" fmla="*/ 1500864 h 1500863"/>
                <a:gd name="connsiteX946" fmla="*/ 10819405 w 11218359"/>
                <a:gd name="connsiteY946" fmla="*/ 1500864 h 1500863"/>
                <a:gd name="connsiteX947" fmla="*/ 10830834 w 11218359"/>
                <a:gd name="connsiteY947" fmla="*/ 1500864 h 1500863"/>
                <a:gd name="connsiteX948" fmla="*/ 10842265 w 11218359"/>
                <a:gd name="connsiteY948" fmla="*/ 1500864 h 1500863"/>
                <a:gd name="connsiteX949" fmla="*/ 10853742 w 11218359"/>
                <a:gd name="connsiteY949" fmla="*/ 1500864 h 1500863"/>
                <a:gd name="connsiteX950" fmla="*/ 10865173 w 11218359"/>
                <a:gd name="connsiteY950" fmla="*/ 1500864 h 1500863"/>
                <a:gd name="connsiteX951" fmla="*/ 10876602 w 11218359"/>
                <a:gd name="connsiteY951" fmla="*/ 1500864 h 1500863"/>
                <a:gd name="connsiteX952" fmla="*/ 10888032 w 11218359"/>
                <a:gd name="connsiteY952" fmla="*/ 1500864 h 1500863"/>
                <a:gd name="connsiteX953" fmla="*/ 10899463 w 11218359"/>
                <a:gd name="connsiteY953" fmla="*/ 1500864 h 1500863"/>
                <a:gd name="connsiteX954" fmla="*/ 10910892 w 11218359"/>
                <a:gd name="connsiteY954" fmla="*/ 1500864 h 1500863"/>
                <a:gd name="connsiteX955" fmla="*/ 10922369 w 11218359"/>
                <a:gd name="connsiteY955" fmla="*/ 1500864 h 1500863"/>
                <a:gd name="connsiteX956" fmla="*/ 10933800 w 11218359"/>
                <a:gd name="connsiteY956" fmla="*/ 1500864 h 1500863"/>
                <a:gd name="connsiteX957" fmla="*/ 10945230 w 11218359"/>
                <a:gd name="connsiteY957" fmla="*/ 1500864 h 1500863"/>
                <a:gd name="connsiteX958" fmla="*/ 10956660 w 11218359"/>
                <a:gd name="connsiteY958" fmla="*/ 1500864 h 1500863"/>
                <a:gd name="connsiteX959" fmla="*/ 10968090 w 11218359"/>
                <a:gd name="connsiteY959" fmla="*/ 1500864 h 1500863"/>
                <a:gd name="connsiteX960" fmla="*/ 10979567 w 11218359"/>
                <a:gd name="connsiteY960" fmla="*/ 1500864 h 1500863"/>
                <a:gd name="connsiteX961" fmla="*/ 10990998 w 11218359"/>
                <a:gd name="connsiteY961" fmla="*/ 1500864 h 1500863"/>
                <a:gd name="connsiteX962" fmla="*/ 11002427 w 11218359"/>
                <a:gd name="connsiteY962" fmla="*/ 1500864 h 1500863"/>
                <a:gd name="connsiteX963" fmla="*/ 11013858 w 11218359"/>
                <a:gd name="connsiteY963" fmla="*/ 1500864 h 1500863"/>
                <a:gd name="connsiteX964" fmla="*/ 11025287 w 11218359"/>
                <a:gd name="connsiteY964" fmla="*/ 1500864 h 1500863"/>
                <a:gd name="connsiteX965" fmla="*/ 11036765 w 11218359"/>
                <a:gd name="connsiteY965" fmla="*/ 1500864 h 1500863"/>
                <a:gd name="connsiteX966" fmla="*/ 11048195 w 11218359"/>
                <a:gd name="connsiteY966" fmla="*/ 1500864 h 1500863"/>
                <a:gd name="connsiteX967" fmla="*/ 11059625 w 11218359"/>
                <a:gd name="connsiteY967" fmla="*/ 1500864 h 1500863"/>
                <a:gd name="connsiteX968" fmla="*/ 11071056 w 11218359"/>
                <a:gd name="connsiteY968" fmla="*/ 1500864 h 1500863"/>
                <a:gd name="connsiteX969" fmla="*/ 11082485 w 11218359"/>
                <a:gd name="connsiteY969" fmla="*/ 1500864 h 1500863"/>
                <a:gd name="connsiteX970" fmla="*/ 11093962 w 11218359"/>
                <a:gd name="connsiteY970" fmla="*/ 1500864 h 1500863"/>
                <a:gd name="connsiteX971" fmla="*/ 11105393 w 11218359"/>
                <a:gd name="connsiteY971" fmla="*/ 1500864 h 1500863"/>
                <a:gd name="connsiteX972" fmla="*/ 11116823 w 11218359"/>
                <a:gd name="connsiteY972" fmla="*/ 1500864 h 1500863"/>
                <a:gd name="connsiteX973" fmla="*/ 11128253 w 11218359"/>
                <a:gd name="connsiteY973" fmla="*/ 1500864 h 1500863"/>
                <a:gd name="connsiteX974" fmla="*/ 11139683 w 11218359"/>
                <a:gd name="connsiteY974" fmla="*/ 1500864 h 1500863"/>
                <a:gd name="connsiteX975" fmla="*/ 11151160 w 11218359"/>
                <a:gd name="connsiteY975" fmla="*/ 1500864 h 1500863"/>
                <a:gd name="connsiteX976" fmla="*/ 11162591 w 11218359"/>
                <a:gd name="connsiteY976" fmla="*/ 1500864 h 1500863"/>
                <a:gd name="connsiteX977" fmla="*/ 11174020 w 11218359"/>
                <a:gd name="connsiteY977" fmla="*/ 1500864 h 1500863"/>
                <a:gd name="connsiteX978" fmla="*/ 11185451 w 11218359"/>
                <a:gd name="connsiteY978" fmla="*/ 1500864 h 1500863"/>
                <a:gd name="connsiteX979" fmla="*/ 11196881 w 11218359"/>
                <a:gd name="connsiteY979" fmla="*/ 1500864 h 1500863"/>
                <a:gd name="connsiteX980" fmla="*/ 11208358 w 11218359"/>
                <a:gd name="connsiteY980" fmla="*/ 1500864 h 1500863"/>
                <a:gd name="connsiteX981" fmla="*/ 11218359 w 11218359"/>
                <a:gd name="connsiteY981" fmla="*/ 1500864 h 150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00863">
                  <a:moveTo>
                    <a:pt x="0" y="1500864"/>
                  </a:moveTo>
                  <a:lnTo>
                    <a:pt x="9149" y="1500864"/>
                  </a:lnTo>
                  <a:lnTo>
                    <a:pt x="20588" y="1500864"/>
                  </a:lnTo>
                  <a:lnTo>
                    <a:pt x="32028" y="1500864"/>
                  </a:lnTo>
                  <a:lnTo>
                    <a:pt x="43467" y="1500864"/>
                  </a:lnTo>
                  <a:lnTo>
                    <a:pt x="54907" y="1500864"/>
                  </a:lnTo>
                  <a:lnTo>
                    <a:pt x="66346" y="1500864"/>
                  </a:lnTo>
                  <a:lnTo>
                    <a:pt x="77786" y="1500864"/>
                  </a:lnTo>
                  <a:lnTo>
                    <a:pt x="89225" y="1500864"/>
                  </a:lnTo>
                  <a:lnTo>
                    <a:pt x="100665" y="1500864"/>
                  </a:lnTo>
                  <a:lnTo>
                    <a:pt x="112104" y="1500864"/>
                  </a:lnTo>
                  <a:lnTo>
                    <a:pt x="123544" y="1500864"/>
                  </a:lnTo>
                  <a:lnTo>
                    <a:pt x="134979" y="1500864"/>
                  </a:lnTo>
                  <a:lnTo>
                    <a:pt x="146423" y="1500864"/>
                  </a:lnTo>
                  <a:lnTo>
                    <a:pt x="157858" y="1500864"/>
                  </a:lnTo>
                  <a:lnTo>
                    <a:pt x="169297" y="1500864"/>
                  </a:lnTo>
                  <a:lnTo>
                    <a:pt x="180737" y="1500864"/>
                  </a:lnTo>
                  <a:lnTo>
                    <a:pt x="192176" y="1500864"/>
                  </a:lnTo>
                  <a:lnTo>
                    <a:pt x="203616" y="1500864"/>
                  </a:lnTo>
                  <a:lnTo>
                    <a:pt x="215055" y="1500864"/>
                  </a:lnTo>
                  <a:lnTo>
                    <a:pt x="226495" y="1500864"/>
                  </a:lnTo>
                  <a:lnTo>
                    <a:pt x="237935" y="1500864"/>
                  </a:lnTo>
                  <a:lnTo>
                    <a:pt x="249374" y="1500864"/>
                  </a:lnTo>
                  <a:lnTo>
                    <a:pt x="260814" y="1500864"/>
                  </a:lnTo>
                  <a:lnTo>
                    <a:pt x="272253" y="1500864"/>
                  </a:lnTo>
                  <a:lnTo>
                    <a:pt x="283693" y="1500864"/>
                  </a:lnTo>
                  <a:lnTo>
                    <a:pt x="295132" y="1500864"/>
                  </a:lnTo>
                  <a:lnTo>
                    <a:pt x="306572" y="1500864"/>
                  </a:lnTo>
                  <a:lnTo>
                    <a:pt x="318011" y="1500864"/>
                  </a:lnTo>
                  <a:lnTo>
                    <a:pt x="329451" y="1500864"/>
                  </a:lnTo>
                  <a:lnTo>
                    <a:pt x="340890" y="1500864"/>
                  </a:lnTo>
                  <a:lnTo>
                    <a:pt x="352330" y="1500864"/>
                  </a:lnTo>
                  <a:lnTo>
                    <a:pt x="363769" y="1500864"/>
                  </a:lnTo>
                  <a:lnTo>
                    <a:pt x="375209" y="1500864"/>
                  </a:lnTo>
                  <a:lnTo>
                    <a:pt x="386648" y="1500864"/>
                  </a:lnTo>
                  <a:lnTo>
                    <a:pt x="398088" y="1500864"/>
                  </a:lnTo>
                  <a:lnTo>
                    <a:pt x="409527" y="1500864"/>
                  </a:lnTo>
                  <a:lnTo>
                    <a:pt x="420967" y="1500864"/>
                  </a:lnTo>
                  <a:lnTo>
                    <a:pt x="432406" y="1500864"/>
                  </a:lnTo>
                  <a:lnTo>
                    <a:pt x="443846" y="1500864"/>
                  </a:lnTo>
                  <a:lnTo>
                    <a:pt x="455285" y="1500864"/>
                  </a:lnTo>
                  <a:lnTo>
                    <a:pt x="466725" y="1500864"/>
                  </a:lnTo>
                  <a:lnTo>
                    <a:pt x="478165" y="1500864"/>
                  </a:lnTo>
                  <a:lnTo>
                    <a:pt x="489604" y="1500864"/>
                  </a:lnTo>
                  <a:lnTo>
                    <a:pt x="501044" y="1500864"/>
                  </a:lnTo>
                  <a:lnTo>
                    <a:pt x="512483" y="1500864"/>
                  </a:lnTo>
                  <a:lnTo>
                    <a:pt x="523923" y="1500864"/>
                  </a:lnTo>
                  <a:lnTo>
                    <a:pt x="535362" y="1500864"/>
                  </a:lnTo>
                  <a:lnTo>
                    <a:pt x="546802" y="1500864"/>
                  </a:lnTo>
                  <a:lnTo>
                    <a:pt x="558241" y="1500864"/>
                  </a:lnTo>
                  <a:lnTo>
                    <a:pt x="569681" y="1500864"/>
                  </a:lnTo>
                  <a:lnTo>
                    <a:pt x="581120" y="1500864"/>
                  </a:lnTo>
                  <a:lnTo>
                    <a:pt x="592560" y="1500864"/>
                  </a:lnTo>
                  <a:lnTo>
                    <a:pt x="603999" y="1500864"/>
                  </a:lnTo>
                  <a:lnTo>
                    <a:pt x="615439" y="1500864"/>
                  </a:lnTo>
                  <a:lnTo>
                    <a:pt x="626878" y="1500864"/>
                  </a:lnTo>
                  <a:lnTo>
                    <a:pt x="638318" y="1500864"/>
                  </a:lnTo>
                  <a:lnTo>
                    <a:pt x="649757" y="1500864"/>
                  </a:lnTo>
                  <a:lnTo>
                    <a:pt x="661192" y="1500864"/>
                  </a:lnTo>
                  <a:lnTo>
                    <a:pt x="672632" y="1500864"/>
                  </a:lnTo>
                  <a:lnTo>
                    <a:pt x="684071" y="1500864"/>
                  </a:lnTo>
                  <a:lnTo>
                    <a:pt x="695511" y="1500864"/>
                  </a:lnTo>
                  <a:lnTo>
                    <a:pt x="706950" y="1500864"/>
                  </a:lnTo>
                  <a:lnTo>
                    <a:pt x="718390" y="1500864"/>
                  </a:lnTo>
                  <a:lnTo>
                    <a:pt x="729829" y="1500864"/>
                  </a:lnTo>
                  <a:lnTo>
                    <a:pt x="741269" y="1500864"/>
                  </a:lnTo>
                  <a:lnTo>
                    <a:pt x="752708" y="1500864"/>
                  </a:lnTo>
                  <a:lnTo>
                    <a:pt x="764148" y="1500864"/>
                  </a:lnTo>
                  <a:lnTo>
                    <a:pt x="775587" y="1500864"/>
                  </a:lnTo>
                  <a:lnTo>
                    <a:pt x="787027" y="1500864"/>
                  </a:lnTo>
                  <a:lnTo>
                    <a:pt x="798467" y="1500864"/>
                  </a:lnTo>
                  <a:lnTo>
                    <a:pt x="809906" y="1500864"/>
                  </a:lnTo>
                  <a:lnTo>
                    <a:pt x="821346" y="1500864"/>
                  </a:lnTo>
                  <a:lnTo>
                    <a:pt x="832785" y="1500864"/>
                  </a:lnTo>
                  <a:lnTo>
                    <a:pt x="844225" y="1500864"/>
                  </a:lnTo>
                  <a:lnTo>
                    <a:pt x="855664" y="1500864"/>
                  </a:lnTo>
                  <a:lnTo>
                    <a:pt x="867104" y="1500864"/>
                  </a:lnTo>
                  <a:lnTo>
                    <a:pt x="878543" y="1500864"/>
                  </a:lnTo>
                  <a:lnTo>
                    <a:pt x="889983" y="1500864"/>
                  </a:lnTo>
                  <a:lnTo>
                    <a:pt x="901422" y="1500864"/>
                  </a:lnTo>
                  <a:lnTo>
                    <a:pt x="912862" y="1500864"/>
                  </a:lnTo>
                  <a:lnTo>
                    <a:pt x="924301" y="1500864"/>
                  </a:lnTo>
                  <a:lnTo>
                    <a:pt x="935741" y="1500864"/>
                  </a:lnTo>
                  <a:lnTo>
                    <a:pt x="947180" y="1500864"/>
                  </a:lnTo>
                  <a:lnTo>
                    <a:pt x="958620" y="1500864"/>
                  </a:lnTo>
                  <a:lnTo>
                    <a:pt x="970059" y="1500864"/>
                  </a:lnTo>
                  <a:lnTo>
                    <a:pt x="981499" y="1500864"/>
                  </a:lnTo>
                  <a:lnTo>
                    <a:pt x="992938" y="1500864"/>
                  </a:lnTo>
                  <a:lnTo>
                    <a:pt x="1004378" y="1500864"/>
                  </a:lnTo>
                  <a:lnTo>
                    <a:pt x="1015818" y="1500864"/>
                  </a:lnTo>
                  <a:lnTo>
                    <a:pt x="1027257" y="1500864"/>
                  </a:lnTo>
                  <a:lnTo>
                    <a:pt x="1038697" y="1500864"/>
                  </a:lnTo>
                  <a:lnTo>
                    <a:pt x="1050136" y="1500864"/>
                  </a:lnTo>
                  <a:lnTo>
                    <a:pt x="1061576" y="1500864"/>
                  </a:lnTo>
                  <a:lnTo>
                    <a:pt x="1073015" y="1500864"/>
                  </a:lnTo>
                  <a:lnTo>
                    <a:pt x="1084455" y="1500864"/>
                  </a:lnTo>
                  <a:lnTo>
                    <a:pt x="1095894" y="1500864"/>
                  </a:lnTo>
                  <a:lnTo>
                    <a:pt x="1107334" y="1500864"/>
                  </a:lnTo>
                  <a:lnTo>
                    <a:pt x="1118773" y="1500864"/>
                  </a:lnTo>
                  <a:lnTo>
                    <a:pt x="1130213" y="1500864"/>
                  </a:lnTo>
                  <a:lnTo>
                    <a:pt x="1141652" y="1500864"/>
                  </a:lnTo>
                  <a:lnTo>
                    <a:pt x="1153092" y="1500864"/>
                  </a:lnTo>
                  <a:lnTo>
                    <a:pt x="1164531" y="1500864"/>
                  </a:lnTo>
                  <a:lnTo>
                    <a:pt x="1175971" y="1500864"/>
                  </a:lnTo>
                  <a:lnTo>
                    <a:pt x="1187406" y="1500864"/>
                  </a:lnTo>
                  <a:lnTo>
                    <a:pt x="1198845" y="1500864"/>
                  </a:lnTo>
                  <a:lnTo>
                    <a:pt x="1210285" y="1500864"/>
                  </a:lnTo>
                  <a:lnTo>
                    <a:pt x="1221724" y="1500864"/>
                  </a:lnTo>
                  <a:lnTo>
                    <a:pt x="1233164" y="1500864"/>
                  </a:lnTo>
                  <a:lnTo>
                    <a:pt x="1244603" y="1500864"/>
                  </a:lnTo>
                  <a:lnTo>
                    <a:pt x="1256043" y="1500864"/>
                  </a:lnTo>
                  <a:lnTo>
                    <a:pt x="1267482" y="1500864"/>
                  </a:lnTo>
                  <a:lnTo>
                    <a:pt x="1278922" y="1500864"/>
                  </a:lnTo>
                  <a:lnTo>
                    <a:pt x="1290361" y="1500864"/>
                  </a:lnTo>
                  <a:lnTo>
                    <a:pt x="1301801" y="1500864"/>
                  </a:lnTo>
                  <a:lnTo>
                    <a:pt x="1313240" y="1500864"/>
                  </a:lnTo>
                  <a:lnTo>
                    <a:pt x="1324680" y="1500864"/>
                  </a:lnTo>
                  <a:lnTo>
                    <a:pt x="1336120" y="1500864"/>
                  </a:lnTo>
                  <a:lnTo>
                    <a:pt x="1347559" y="1500864"/>
                  </a:lnTo>
                  <a:lnTo>
                    <a:pt x="1358999" y="1500864"/>
                  </a:lnTo>
                  <a:lnTo>
                    <a:pt x="1370438" y="1500864"/>
                  </a:lnTo>
                  <a:lnTo>
                    <a:pt x="1381878" y="1500864"/>
                  </a:lnTo>
                  <a:lnTo>
                    <a:pt x="1393317" y="1500864"/>
                  </a:lnTo>
                  <a:lnTo>
                    <a:pt x="1404757" y="1500864"/>
                  </a:lnTo>
                  <a:lnTo>
                    <a:pt x="1416196" y="1500864"/>
                  </a:lnTo>
                  <a:lnTo>
                    <a:pt x="1427636" y="1500864"/>
                  </a:lnTo>
                  <a:lnTo>
                    <a:pt x="1439075" y="1500864"/>
                  </a:lnTo>
                  <a:lnTo>
                    <a:pt x="1450515" y="1500864"/>
                  </a:lnTo>
                  <a:lnTo>
                    <a:pt x="1461954" y="1500864"/>
                  </a:lnTo>
                  <a:lnTo>
                    <a:pt x="1473394" y="1500864"/>
                  </a:lnTo>
                  <a:lnTo>
                    <a:pt x="1484833" y="1500864"/>
                  </a:lnTo>
                  <a:lnTo>
                    <a:pt x="1496273" y="1500864"/>
                  </a:lnTo>
                  <a:lnTo>
                    <a:pt x="1507712" y="1500864"/>
                  </a:lnTo>
                  <a:lnTo>
                    <a:pt x="1519152" y="1500864"/>
                  </a:lnTo>
                  <a:lnTo>
                    <a:pt x="1530591" y="1500864"/>
                  </a:lnTo>
                  <a:lnTo>
                    <a:pt x="1542031" y="1500864"/>
                  </a:lnTo>
                  <a:lnTo>
                    <a:pt x="1553471" y="1500864"/>
                  </a:lnTo>
                  <a:lnTo>
                    <a:pt x="1564910" y="1500864"/>
                  </a:lnTo>
                  <a:lnTo>
                    <a:pt x="1576349" y="1500864"/>
                  </a:lnTo>
                  <a:lnTo>
                    <a:pt x="1587789" y="1500864"/>
                  </a:lnTo>
                  <a:lnTo>
                    <a:pt x="1599229" y="1500864"/>
                  </a:lnTo>
                  <a:lnTo>
                    <a:pt x="1610668" y="1500864"/>
                  </a:lnTo>
                  <a:lnTo>
                    <a:pt x="1622107" y="1500864"/>
                  </a:lnTo>
                  <a:lnTo>
                    <a:pt x="1633547" y="1500864"/>
                  </a:lnTo>
                  <a:lnTo>
                    <a:pt x="1644987" y="1500864"/>
                  </a:lnTo>
                  <a:lnTo>
                    <a:pt x="1656426" y="1500864"/>
                  </a:lnTo>
                  <a:lnTo>
                    <a:pt x="1667866" y="1500864"/>
                  </a:lnTo>
                  <a:lnTo>
                    <a:pt x="1679305" y="1500864"/>
                  </a:lnTo>
                  <a:lnTo>
                    <a:pt x="1690745" y="1500864"/>
                  </a:lnTo>
                  <a:lnTo>
                    <a:pt x="1702184" y="1500864"/>
                  </a:lnTo>
                  <a:lnTo>
                    <a:pt x="1713619" y="1500864"/>
                  </a:lnTo>
                  <a:lnTo>
                    <a:pt x="1725063" y="1500864"/>
                  </a:lnTo>
                  <a:lnTo>
                    <a:pt x="1736498" y="1500864"/>
                  </a:lnTo>
                  <a:lnTo>
                    <a:pt x="1747938" y="1500864"/>
                  </a:lnTo>
                  <a:lnTo>
                    <a:pt x="1759377" y="1500864"/>
                  </a:lnTo>
                  <a:lnTo>
                    <a:pt x="1770817" y="1500864"/>
                  </a:lnTo>
                  <a:lnTo>
                    <a:pt x="1782256" y="1500864"/>
                  </a:lnTo>
                  <a:lnTo>
                    <a:pt x="1793696" y="1500864"/>
                  </a:lnTo>
                  <a:lnTo>
                    <a:pt x="1805135" y="1500864"/>
                  </a:lnTo>
                  <a:lnTo>
                    <a:pt x="1816575" y="1500864"/>
                  </a:lnTo>
                  <a:lnTo>
                    <a:pt x="1828014" y="1500864"/>
                  </a:lnTo>
                  <a:lnTo>
                    <a:pt x="1839454" y="1500864"/>
                  </a:lnTo>
                  <a:lnTo>
                    <a:pt x="1850893" y="1500864"/>
                  </a:lnTo>
                  <a:lnTo>
                    <a:pt x="1862333" y="1500864"/>
                  </a:lnTo>
                  <a:lnTo>
                    <a:pt x="1873772" y="1500864"/>
                  </a:lnTo>
                  <a:lnTo>
                    <a:pt x="1885212" y="1500864"/>
                  </a:lnTo>
                  <a:lnTo>
                    <a:pt x="1896651" y="1500864"/>
                  </a:lnTo>
                  <a:lnTo>
                    <a:pt x="1908091" y="1500864"/>
                  </a:lnTo>
                  <a:lnTo>
                    <a:pt x="1919531" y="1500864"/>
                  </a:lnTo>
                  <a:lnTo>
                    <a:pt x="1930970" y="1500864"/>
                  </a:lnTo>
                  <a:lnTo>
                    <a:pt x="1942409" y="1500864"/>
                  </a:lnTo>
                  <a:lnTo>
                    <a:pt x="1953849" y="1500864"/>
                  </a:lnTo>
                  <a:lnTo>
                    <a:pt x="1965289" y="1500864"/>
                  </a:lnTo>
                  <a:lnTo>
                    <a:pt x="1976728" y="1500864"/>
                  </a:lnTo>
                  <a:lnTo>
                    <a:pt x="1988168" y="1500864"/>
                  </a:lnTo>
                  <a:lnTo>
                    <a:pt x="1999607" y="1500864"/>
                  </a:lnTo>
                  <a:lnTo>
                    <a:pt x="2011047" y="1500864"/>
                  </a:lnTo>
                  <a:lnTo>
                    <a:pt x="2022486" y="1500864"/>
                  </a:lnTo>
                  <a:lnTo>
                    <a:pt x="2033926" y="1500864"/>
                  </a:lnTo>
                  <a:lnTo>
                    <a:pt x="2045365" y="1500864"/>
                  </a:lnTo>
                  <a:lnTo>
                    <a:pt x="2056805" y="1500864"/>
                  </a:lnTo>
                  <a:lnTo>
                    <a:pt x="2068244" y="1500864"/>
                  </a:lnTo>
                  <a:lnTo>
                    <a:pt x="2079684" y="1500864"/>
                  </a:lnTo>
                  <a:lnTo>
                    <a:pt x="2091123" y="1500864"/>
                  </a:lnTo>
                  <a:lnTo>
                    <a:pt x="2102563" y="1500864"/>
                  </a:lnTo>
                  <a:lnTo>
                    <a:pt x="2114002" y="1500864"/>
                  </a:lnTo>
                  <a:lnTo>
                    <a:pt x="2125442" y="1500864"/>
                  </a:lnTo>
                  <a:lnTo>
                    <a:pt x="2136882" y="1500864"/>
                  </a:lnTo>
                  <a:lnTo>
                    <a:pt x="2148321" y="1500864"/>
                  </a:lnTo>
                  <a:lnTo>
                    <a:pt x="2159760" y="1500864"/>
                  </a:lnTo>
                  <a:lnTo>
                    <a:pt x="2171200" y="1500864"/>
                  </a:lnTo>
                  <a:lnTo>
                    <a:pt x="2182640" y="1500864"/>
                  </a:lnTo>
                  <a:lnTo>
                    <a:pt x="2194079" y="1500864"/>
                  </a:lnTo>
                  <a:lnTo>
                    <a:pt x="2205519" y="1500864"/>
                  </a:lnTo>
                  <a:lnTo>
                    <a:pt x="2216958" y="1500864"/>
                  </a:lnTo>
                  <a:lnTo>
                    <a:pt x="2228393" y="1500864"/>
                  </a:lnTo>
                  <a:lnTo>
                    <a:pt x="2239837" y="1500864"/>
                  </a:lnTo>
                  <a:lnTo>
                    <a:pt x="2251272" y="1500864"/>
                  </a:lnTo>
                  <a:lnTo>
                    <a:pt x="2262716" y="1500864"/>
                  </a:lnTo>
                  <a:lnTo>
                    <a:pt x="2274151" y="1500864"/>
                  </a:lnTo>
                  <a:lnTo>
                    <a:pt x="2285591" y="1500864"/>
                  </a:lnTo>
                  <a:lnTo>
                    <a:pt x="2297030" y="1500864"/>
                  </a:lnTo>
                  <a:lnTo>
                    <a:pt x="2308470" y="1500864"/>
                  </a:lnTo>
                  <a:lnTo>
                    <a:pt x="2319909" y="1500864"/>
                  </a:lnTo>
                  <a:lnTo>
                    <a:pt x="2331349" y="1500864"/>
                  </a:lnTo>
                  <a:lnTo>
                    <a:pt x="2342788" y="1500864"/>
                  </a:lnTo>
                  <a:lnTo>
                    <a:pt x="2354228" y="1500864"/>
                  </a:lnTo>
                  <a:lnTo>
                    <a:pt x="2365667" y="1500864"/>
                  </a:lnTo>
                  <a:lnTo>
                    <a:pt x="2377107" y="1500864"/>
                  </a:lnTo>
                  <a:lnTo>
                    <a:pt x="2388546" y="1500864"/>
                  </a:lnTo>
                  <a:lnTo>
                    <a:pt x="2399986" y="1500864"/>
                  </a:lnTo>
                  <a:lnTo>
                    <a:pt x="2411425" y="1500864"/>
                  </a:lnTo>
                  <a:lnTo>
                    <a:pt x="2422865" y="1500864"/>
                  </a:lnTo>
                  <a:lnTo>
                    <a:pt x="2434304" y="1500864"/>
                  </a:lnTo>
                  <a:lnTo>
                    <a:pt x="2445744" y="1500864"/>
                  </a:lnTo>
                  <a:lnTo>
                    <a:pt x="2457184" y="1500864"/>
                  </a:lnTo>
                  <a:lnTo>
                    <a:pt x="2468623" y="1500864"/>
                  </a:lnTo>
                  <a:lnTo>
                    <a:pt x="2480062" y="1500864"/>
                  </a:lnTo>
                  <a:lnTo>
                    <a:pt x="2491502" y="1500864"/>
                  </a:lnTo>
                  <a:lnTo>
                    <a:pt x="2502942" y="1500864"/>
                  </a:lnTo>
                  <a:lnTo>
                    <a:pt x="2514381" y="1500864"/>
                  </a:lnTo>
                  <a:lnTo>
                    <a:pt x="2525821" y="1500864"/>
                  </a:lnTo>
                  <a:lnTo>
                    <a:pt x="2537260" y="1500864"/>
                  </a:lnTo>
                  <a:lnTo>
                    <a:pt x="2548700" y="1500864"/>
                  </a:lnTo>
                  <a:lnTo>
                    <a:pt x="2560139" y="1500864"/>
                  </a:lnTo>
                  <a:lnTo>
                    <a:pt x="2571579" y="1500864"/>
                  </a:lnTo>
                  <a:lnTo>
                    <a:pt x="2583018" y="1500864"/>
                  </a:lnTo>
                  <a:lnTo>
                    <a:pt x="2594458" y="1500864"/>
                  </a:lnTo>
                  <a:lnTo>
                    <a:pt x="2605897" y="1500864"/>
                  </a:lnTo>
                  <a:lnTo>
                    <a:pt x="2617337" y="1500864"/>
                  </a:lnTo>
                  <a:lnTo>
                    <a:pt x="2628776" y="1500864"/>
                  </a:lnTo>
                  <a:lnTo>
                    <a:pt x="2640216" y="1500864"/>
                  </a:lnTo>
                  <a:lnTo>
                    <a:pt x="2651655" y="1500864"/>
                  </a:lnTo>
                  <a:lnTo>
                    <a:pt x="2663095" y="1500864"/>
                  </a:lnTo>
                  <a:lnTo>
                    <a:pt x="2674535" y="1500864"/>
                  </a:lnTo>
                  <a:lnTo>
                    <a:pt x="2685974" y="1500864"/>
                  </a:lnTo>
                  <a:lnTo>
                    <a:pt x="2697413" y="1500864"/>
                  </a:lnTo>
                  <a:lnTo>
                    <a:pt x="2708853" y="1500864"/>
                  </a:lnTo>
                  <a:lnTo>
                    <a:pt x="2720293" y="1500864"/>
                  </a:lnTo>
                  <a:lnTo>
                    <a:pt x="2731727" y="1500864"/>
                  </a:lnTo>
                  <a:lnTo>
                    <a:pt x="2743172" y="1500864"/>
                  </a:lnTo>
                  <a:lnTo>
                    <a:pt x="2754611" y="1500864"/>
                  </a:lnTo>
                  <a:lnTo>
                    <a:pt x="2766046" y="1500864"/>
                  </a:lnTo>
                  <a:lnTo>
                    <a:pt x="2777490" y="1500864"/>
                  </a:lnTo>
                  <a:lnTo>
                    <a:pt x="2788925" y="1500864"/>
                  </a:lnTo>
                  <a:lnTo>
                    <a:pt x="2800364" y="1500864"/>
                  </a:lnTo>
                  <a:lnTo>
                    <a:pt x="2811804" y="1500864"/>
                  </a:lnTo>
                  <a:lnTo>
                    <a:pt x="2823243" y="1500864"/>
                  </a:lnTo>
                  <a:lnTo>
                    <a:pt x="2834683" y="1500864"/>
                  </a:lnTo>
                  <a:lnTo>
                    <a:pt x="2846123" y="1500864"/>
                  </a:lnTo>
                  <a:lnTo>
                    <a:pt x="2857562" y="1500864"/>
                  </a:lnTo>
                  <a:lnTo>
                    <a:pt x="2869001" y="1500864"/>
                  </a:lnTo>
                  <a:lnTo>
                    <a:pt x="2880441" y="1500864"/>
                  </a:lnTo>
                  <a:lnTo>
                    <a:pt x="2891881" y="1500864"/>
                  </a:lnTo>
                  <a:lnTo>
                    <a:pt x="2903320" y="1500864"/>
                  </a:lnTo>
                  <a:lnTo>
                    <a:pt x="2914760" y="1500864"/>
                  </a:lnTo>
                  <a:lnTo>
                    <a:pt x="2926199" y="1500864"/>
                  </a:lnTo>
                  <a:lnTo>
                    <a:pt x="2937639" y="1500864"/>
                  </a:lnTo>
                  <a:lnTo>
                    <a:pt x="2949078" y="1500864"/>
                  </a:lnTo>
                  <a:lnTo>
                    <a:pt x="2960518" y="1500864"/>
                  </a:lnTo>
                  <a:lnTo>
                    <a:pt x="2971957" y="1500864"/>
                  </a:lnTo>
                  <a:lnTo>
                    <a:pt x="2983397" y="1500864"/>
                  </a:lnTo>
                  <a:lnTo>
                    <a:pt x="2994837" y="1500864"/>
                  </a:lnTo>
                  <a:lnTo>
                    <a:pt x="3006276" y="1500864"/>
                  </a:lnTo>
                  <a:lnTo>
                    <a:pt x="3017715" y="1500864"/>
                  </a:lnTo>
                  <a:lnTo>
                    <a:pt x="3029155" y="1500864"/>
                  </a:lnTo>
                  <a:lnTo>
                    <a:pt x="3040594" y="1500864"/>
                  </a:lnTo>
                  <a:lnTo>
                    <a:pt x="3052034" y="1500864"/>
                  </a:lnTo>
                  <a:lnTo>
                    <a:pt x="3063474" y="1500864"/>
                  </a:lnTo>
                  <a:lnTo>
                    <a:pt x="3074913" y="1500864"/>
                  </a:lnTo>
                  <a:lnTo>
                    <a:pt x="3086352" y="1500864"/>
                  </a:lnTo>
                  <a:lnTo>
                    <a:pt x="3097792" y="1500864"/>
                  </a:lnTo>
                  <a:lnTo>
                    <a:pt x="3109232" y="1500864"/>
                  </a:lnTo>
                  <a:lnTo>
                    <a:pt x="3120671" y="1500864"/>
                  </a:lnTo>
                  <a:lnTo>
                    <a:pt x="3132111" y="1500864"/>
                  </a:lnTo>
                  <a:lnTo>
                    <a:pt x="3143550" y="1500864"/>
                  </a:lnTo>
                  <a:lnTo>
                    <a:pt x="3154990" y="1500864"/>
                  </a:lnTo>
                  <a:lnTo>
                    <a:pt x="3166429" y="1500864"/>
                  </a:lnTo>
                  <a:lnTo>
                    <a:pt x="3177869" y="1500864"/>
                  </a:lnTo>
                  <a:lnTo>
                    <a:pt x="3189308" y="1500864"/>
                  </a:lnTo>
                  <a:lnTo>
                    <a:pt x="3200748" y="1500864"/>
                  </a:lnTo>
                  <a:lnTo>
                    <a:pt x="3212187" y="1500864"/>
                  </a:lnTo>
                  <a:lnTo>
                    <a:pt x="3223627" y="1500864"/>
                  </a:lnTo>
                  <a:lnTo>
                    <a:pt x="3235066" y="1500864"/>
                  </a:lnTo>
                  <a:lnTo>
                    <a:pt x="3246501" y="1500864"/>
                  </a:lnTo>
                  <a:lnTo>
                    <a:pt x="3257945" y="1500864"/>
                  </a:lnTo>
                  <a:lnTo>
                    <a:pt x="3269385" y="1500864"/>
                  </a:lnTo>
                  <a:lnTo>
                    <a:pt x="3280825" y="1500864"/>
                  </a:lnTo>
                  <a:lnTo>
                    <a:pt x="3292264" y="1500864"/>
                  </a:lnTo>
                  <a:lnTo>
                    <a:pt x="3303699" y="1500864"/>
                  </a:lnTo>
                  <a:lnTo>
                    <a:pt x="3315143" y="1500864"/>
                  </a:lnTo>
                  <a:lnTo>
                    <a:pt x="3326578" y="1500864"/>
                  </a:lnTo>
                  <a:lnTo>
                    <a:pt x="3338017" y="1500864"/>
                  </a:lnTo>
                  <a:lnTo>
                    <a:pt x="3349457" y="1500864"/>
                  </a:lnTo>
                  <a:lnTo>
                    <a:pt x="3360896" y="1500864"/>
                  </a:lnTo>
                  <a:lnTo>
                    <a:pt x="3372336" y="1500864"/>
                  </a:lnTo>
                  <a:lnTo>
                    <a:pt x="3383776" y="1500864"/>
                  </a:lnTo>
                  <a:lnTo>
                    <a:pt x="3395215" y="1500864"/>
                  </a:lnTo>
                  <a:lnTo>
                    <a:pt x="3406654" y="1500864"/>
                  </a:lnTo>
                  <a:lnTo>
                    <a:pt x="3418094" y="1500864"/>
                  </a:lnTo>
                  <a:lnTo>
                    <a:pt x="3429534" y="1500864"/>
                  </a:lnTo>
                  <a:lnTo>
                    <a:pt x="3440973" y="1500864"/>
                  </a:lnTo>
                  <a:lnTo>
                    <a:pt x="3452413" y="1500864"/>
                  </a:lnTo>
                  <a:lnTo>
                    <a:pt x="3463852" y="1500864"/>
                  </a:lnTo>
                  <a:lnTo>
                    <a:pt x="3475292" y="1500864"/>
                  </a:lnTo>
                  <a:lnTo>
                    <a:pt x="3486731" y="1500864"/>
                  </a:lnTo>
                  <a:lnTo>
                    <a:pt x="3498171" y="1500864"/>
                  </a:lnTo>
                  <a:lnTo>
                    <a:pt x="3509610" y="1500864"/>
                  </a:lnTo>
                  <a:lnTo>
                    <a:pt x="3521050" y="1500864"/>
                  </a:lnTo>
                  <a:lnTo>
                    <a:pt x="3532489" y="1500864"/>
                  </a:lnTo>
                  <a:lnTo>
                    <a:pt x="3543929" y="1500864"/>
                  </a:lnTo>
                  <a:lnTo>
                    <a:pt x="3555368" y="1500864"/>
                  </a:lnTo>
                  <a:lnTo>
                    <a:pt x="3566808" y="1500864"/>
                  </a:lnTo>
                  <a:lnTo>
                    <a:pt x="3578247" y="1500864"/>
                  </a:lnTo>
                  <a:lnTo>
                    <a:pt x="3589687" y="1500864"/>
                  </a:lnTo>
                  <a:lnTo>
                    <a:pt x="3601127" y="1500864"/>
                  </a:lnTo>
                  <a:lnTo>
                    <a:pt x="3612566" y="1500864"/>
                  </a:lnTo>
                  <a:lnTo>
                    <a:pt x="3624005" y="1500864"/>
                  </a:lnTo>
                  <a:lnTo>
                    <a:pt x="3635445" y="1500864"/>
                  </a:lnTo>
                  <a:lnTo>
                    <a:pt x="3646885" y="1500864"/>
                  </a:lnTo>
                  <a:lnTo>
                    <a:pt x="3658324" y="1500864"/>
                  </a:lnTo>
                  <a:lnTo>
                    <a:pt x="3669764" y="1500864"/>
                  </a:lnTo>
                  <a:lnTo>
                    <a:pt x="3681203" y="1500864"/>
                  </a:lnTo>
                  <a:lnTo>
                    <a:pt x="3692643" y="1500864"/>
                  </a:lnTo>
                  <a:lnTo>
                    <a:pt x="3704082" y="1500864"/>
                  </a:lnTo>
                  <a:lnTo>
                    <a:pt x="3715522" y="1500864"/>
                  </a:lnTo>
                  <a:lnTo>
                    <a:pt x="3726961" y="1500864"/>
                  </a:lnTo>
                  <a:lnTo>
                    <a:pt x="3738401" y="1500864"/>
                  </a:lnTo>
                  <a:lnTo>
                    <a:pt x="3749840" y="1500864"/>
                  </a:lnTo>
                  <a:lnTo>
                    <a:pt x="3761280" y="1500864"/>
                  </a:lnTo>
                  <a:lnTo>
                    <a:pt x="3772719" y="1500864"/>
                  </a:lnTo>
                  <a:lnTo>
                    <a:pt x="3784154" y="1500864"/>
                  </a:lnTo>
                  <a:lnTo>
                    <a:pt x="3795598" y="1500864"/>
                  </a:lnTo>
                  <a:lnTo>
                    <a:pt x="3807033" y="1500864"/>
                  </a:lnTo>
                  <a:lnTo>
                    <a:pt x="3818473" y="1500864"/>
                  </a:lnTo>
                  <a:lnTo>
                    <a:pt x="3829917" y="1500864"/>
                  </a:lnTo>
                  <a:lnTo>
                    <a:pt x="3841352" y="1500864"/>
                  </a:lnTo>
                  <a:lnTo>
                    <a:pt x="3852791" y="1500864"/>
                  </a:lnTo>
                  <a:lnTo>
                    <a:pt x="3864231" y="1500864"/>
                  </a:lnTo>
                  <a:lnTo>
                    <a:pt x="3875670" y="1500864"/>
                  </a:lnTo>
                  <a:lnTo>
                    <a:pt x="3887110" y="1500864"/>
                  </a:lnTo>
                  <a:lnTo>
                    <a:pt x="3898549" y="1500864"/>
                  </a:lnTo>
                  <a:lnTo>
                    <a:pt x="3909989" y="1500864"/>
                  </a:lnTo>
                  <a:lnTo>
                    <a:pt x="3921447" y="1500864"/>
                  </a:lnTo>
                  <a:lnTo>
                    <a:pt x="3932878" y="1500864"/>
                  </a:lnTo>
                  <a:lnTo>
                    <a:pt x="3944307" y="1500864"/>
                  </a:lnTo>
                  <a:lnTo>
                    <a:pt x="3955737" y="1500864"/>
                  </a:lnTo>
                  <a:lnTo>
                    <a:pt x="3967167" y="1500864"/>
                  </a:lnTo>
                  <a:lnTo>
                    <a:pt x="3978645" y="1500864"/>
                  </a:lnTo>
                  <a:lnTo>
                    <a:pt x="3990075" y="1500864"/>
                  </a:lnTo>
                  <a:lnTo>
                    <a:pt x="4001505" y="1500864"/>
                  </a:lnTo>
                  <a:lnTo>
                    <a:pt x="4012935" y="1500864"/>
                  </a:lnTo>
                  <a:lnTo>
                    <a:pt x="4024365" y="1500864"/>
                  </a:lnTo>
                  <a:lnTo>
                    <a:pt x="4035843" y="1500864"/>
                  </a:lnTo>
                  <a:lnTo>
                    <a:pt x="4047273" y="1500864"/>
                  </a:lnTo>
                  <a:lnTo>
                    <a:pt x="4058702" y="1500864"/>
                  </a:lnTo>
                  <a:lnTo>
                    <a:pt x="4070133" y="1500864"/>
                  </a:lnTo>
                  <a:lnTo>
                    <a:pt x="4081563" y="1500864"/>
                  </a:lnTo>
                  <a:lnTo>
                    <a:pt x="4093040" y="1500864"/>
                  </a:lnTo>
                  <a:lnTo>
                    <a:pt x="4104471" y="1500864"/>
                  </a:lnTo>
                  <a:lnTo>
                    <a:pt x="4115900" y="1500864"/>
                  </a:lnTo>
                  <a:lnTo>
                    <a:pt x="4127330" y="1500864"/>
                  </a:lnTo>
                  <a:lnTo>
                    <a:pt x="4138760" y="1500864"/>
                  </a:lnTo>
                  <a:lnTo>
                    <a:pt x="4150238" y="1500864"/>
                  </a:lnTo>
                  <a:lnTo>
                    <a:pt x="4161668" y="1500864"/>
                  </a:lnTo>
                  <a:lnTo>
                    <a:pt x="4173098" y="1500864"/>
                  </a:lnTo>
                  <a:lnTo>
                    <a:pt x="4184528" y="1500864"/>
                  </a:lnTo>
                  <a:lnTo>
                    <a:pt x="4195958" y="1500864"/>
                  </a:lnTo>
                  <a:lnTo>
                    <a:pt x="4207436" y="1500864"/>
                  </a:lnTo>
                  <a:lnTo>
                    <a:pt x="4218865" y="1500864"/>
                  </a:lnTo>
                  <a:lnTo>
                    <a:pt x="4230296" y="1500864"/>
                  </a:lnTo>
                  <a:lnTo>
                    <a:pt x="4241726" y="1500864"/>
                  </a:lnTo>
                  <a:lnTo>
                    <a:pt x="4253156" y="1500864"/>
                  </a:lnTo>
                  <a:lnTo>
                    <a:pt x="4264634" y="1500864"/>
                  </a:lnTo>
                  <a:lnTo>
                    <a:pt x="4276063" y="1500864"/>
                  </a:lnTo>
                  <a:lnTo>
                    <a:pt x="4287493" y="1500864"/>
                  </a:lnTo>
                  <a:lnTo>
                    <a:pt x="4298923" y="1500864"/>
                  </a:lnTo>
                  <a:lnTo>
                    <a:pt x="4310353" y="1500864"/>
                  </a:lnTo>
                  <a:lnTo>
                    <a:pt x="4321831" y="1500864"/>
                  </a:lnTo>
                  <a:lnTo>
                    <a:pt x="4333261" y="1500864"/>
                  </a:lnTo>
                  <a:lnTo>
                    <a:pt x="4344691" y="1500864"/>
                  </a:lnTo>
                  <a:lnTo>
                    <a:pt x="4356121" y="1500864"/>
                  </a:lnTo>
                  <a:lnTo>
                    <a:pt x="4367551" y="1500864"/>
                  </a:lnTo>
                  <a:lnTo>
                    <a:pt x="4379028" y="1500864"/>
                  </a:lnTo>
                  <a:lnTo>
                    <a:pt x="4390458" y="1500864"/>
                  </a:lnTo>
                  <a:lnTo>
                    <a:pt x="4401889" y="1500864"/>
                  </a:lnTo>
                  <a:lnTo>
                    <a:pt x="4413319" y="1500864"/>
                  </a:lnTo>
                  <a:lnTo>
                    <a:pt x="4424749" y="1500864"/>
                  </a:lnTo>
                  <a:lnTo>
                    <a:pt x="4436226" y="1500864"/>
                  </a:lnTo>
                  <a:lnTo>
                    <a:pt x="4447656" y="1500864"/>
                  </a:lnTo>
                  <a:lnTo>
                    <a:pt x="4459086" y="1500864"/>
                  </a:lnTo>
                  <a:lnTo>
                    <a:pt x="4470516" y="1500864"/>
                  </a:lnTo>
                  <a:lnTo>
                    <a:pt x="4481946" y="1500864"/>
                  </a:lnTo>
                  <a:lnTo>
                    <a:pt x="4493424" y="1500864"/>
                  </a:lnTo>
                  <a:lnTo>
                    <a:pt x="4504854" y="1500864"/>
                  </a:lnTo>
                  <a:lnTo>
                    <a:pt x="4516284" y="1500864"/>
                  </a:lnTo>
                  <a:lnTo>
                    <a:pt x="4527714" y="1500864"/>
                  </a:lnTo>
                  <a:lnTo>
                    <a:pt x="4539144" y="1500864"/>
                  </a:lnTo>
                  <a:lnTo>
                    <a:pt x="4550621" y="1500864"/>
                  </a:lnTo>
                  <a:lnTo>
                    <a:pt x="4562051" y="1500864"/>
                  </a:lnTo>
                  <a:lnTo>
                    <a:pt x="4573482" y="1500864"/>
                  </a:lnTo>
                  <a:lnTo>
                    <a:pt x="4584912" y="1500864"/>
                  </a:lnTo>
                  <a:lnTo>
                    <a:pt x="4596341" y="1500864"/>
                  </a:lnTo>
                  <a:lnTo>
                    <a:pt x="4607771" y="1500864"/>
                  </a:lnTo>
                  <a:lnTo>
                    <a:pt x="4619249" y="1500864"/>
                  </a:lnTo>
                  <a:lnTo>
                    <a:pt x="4630679" y="1500864"/>
                  </a:lnTo>
                  <a:lnTo>
                    <a:pt x="4642109" y="1500864"/>
                  </a:lnTo>
                  <a:lnTo>
                    <a:pt x="4653539" y="1500864"/>
                  </a:lnTo>
                  <a:lnTo>
                    <a:pt x="4664969" y="1500864"/>
                  </a:lnTo>
                  <a:lnTo>
                    <a:pt x="4676447" y="1500864"/>
                  </a:lnTo>
                  <a:lnTo>
                    <a:pt x="4687877" y="1500864"/>
                  </a:lnTo>
                  <a:lnTo>
                    <a:pt x="4699306" y="1500864"/>
                  </a:lnTo>
                  <a:lnTo>
                    <a:pt x="4710737" y="1500864"/>
                  </a:lnTo>
                  <a:lnTo>
                    <a:pt x="4722167" y="1500864"/>
                  </a:lnTo>
                  <a:lnTo>
                    <a:pt x="4733644" y="1500864"/>
                  </a:lnTo>
                  <a:lnTo>
                    <a:pt x="4745075" y="1500864"/>
                  </a:lnTo>
                  <a:lnTo>
                    <a:pt x="4756504" y="1500864"/>
                  </a:lnTo>
                  <a:lnTo>
                    <a:pt x="4767934" y="1500864"/>
                  </a:lnTo>
                  <a:lnTo>
                    <a:pt x="4779364" y="1500864"/>
                  </a:lnTo>
                  <a:lnTo>
                    <a:pt x="4790842" y="1500864"/>
                  </a:lnTo>
                  <a:lnTo>
                    <a:pt x="4802272" y="1500864"/>
                  </a:lnTo>
                  <a:lnTo>
                    <a:pt x="4813702" y="1500864"/>
                  </a:lnTo>
                  <a:lnTo>
                    <a:pt x="4825132" y="1500864"/>
                  </a:lnTo>
                  <a:lnTo>
                    <a:pt x="4836562" y="1500864"/>
                  </a:lnTo>
                  <a:lnTo>
                    <a:pt x="4848040" y="1500864"/>
                  </a:lnTo>
                  <a:lnTo>
                    <a:pt x="4859469" y="1500864"/>
                  </a:lnTo>
                  <a:lnTo>
                    <a:pt x="4870899" y="1500864"/>
                  </a:lnTo>
                  <a:lnTo>
                    <a:pt x="4882330" y="1500864"/>
                  </a:lnTo>
                  <a:lnTo>
                    <a:pt x="4893760" y="1500864"/>
                  </a:lnTo>
                  <a:lnTo>
                    <a:pt x="4905237" y="1500864"/>
                  </a:lnTo>
                  <a:lnTo>
                    <a:pt x="4916667" y="1500864"/>
                  </a:lnTo>
                  <a:lnTo>
                    <a:pt x="4928097" y="1500864"/>
                  </a:lnTo>
                  <a:lnTo>
                    <a:pt x="4939527" y="1500864"/>
                  </a:lnTo>
                  <a:lnTo>
                    <a:pt x="4950957" y="1500864"/>
                  </a:lnTo>
                  <a:lnTo>
                    <a:pt x="4962435" y="1500864"/>
                  </a:lnTo>
                  <a:lnTo>
                    <a:pt x="4973865" y="1500864"/>
                  </a:lnTo>
                  <a:lnTo>
                    <a:pt x="4985295" y="1500864"/>
                  </a:lnTo>
                  <a:lnTo>
                    <a:pt x="4996725" y="1500864"/>
                  </a:lnTo>
                  <a:lnTo>
                    <a:pt x="5008155" y="1500864"/>
                  </a:lnTo>
                  <a:lnTo>
                    <a:pt x="5019632" y="1500864"/>
                  </a:lnTo>
                  <a:lnTo>
                    <a:pt x="5031062" y="1500864"/>
                  </a:lnTo>
                  <a:lnTo>
                    <a:pt x="5042492" y="1500864"/>
                  </a:lnTo>
                  <a:lnTo>
                    <a:pt x="5053923" y="1500864"/>
                  </a:lnTo>
                  <a:lnTo>
                    <a:pt x="5065353" y="1500864"/>
                  </a:lnTo>
                  <a:lnTo>
                    <a:pt x="5076830" y="1500864"/>
                  </a:lnTo>
                  <a:lnTo>
                    <a:pt x="5088260" y="1500864"/>
                  </a:lnTo>
                  <a:lnTo>
                    <a:pt x="5099690" y="1500864"/>
                  </a:lnTo>
                  <a:lnTo>
                    <a:pt x="5111120" y="1500864"/>
                  </a:lnTo>
                  <a:lnTo>
                    <a:pt x="5122550" y="1500864"/>
                  </a:lnTo>
                  <a:lnTo>
                    <a:pt x="5134028" y="1500864"/>
                  </a:lnTo>
                  <a:lnTo>
                    <a:pt x="5145458" y="1500864"/>
                  </a:lnTo>
                  <a:lnTo>
                    <a:pt x="5156888" y="1500864"/>
                  </a:lnTo>
                  <a:lnTo>
                    <a:pt x="5168318" y="1500864"/>
                  </a:lnTo>
                  <a:lnTo>
                    <a:pt x="5179747" y="1500864"/>
                  </a:lnTo>
                  <a:lnTo>
                    <a:pt x="5191225" y="1500864"/>
                  </a:lnTo>
                  <a:lnTo>
                    <a:pt x="5202655" y="1500864"/>
                  </a:lnTo>
                  <a:lnTo>
                    <a:pt x="5214085" y="1500864"/>
                  </a:lnTo>
                  <a:lnTo>
                    <a:pt x="5225515" y="1500864"/>
                  </a:lnTo>
                  <a:lnTo>
                    <a:pt x="5236945" y="1500864"/>
                  </a:lnTo>
                  <a:lnTo>
                    <a:pt x="5248423" y="1500864"/>
                  </a:lnTo>
                  <a:lnTo>
                    <a:pt x="5259853" y="1500864"/>
                  </a:lnTo>
                  <a:lnTo>
                    <a:pt x="5271283" y="1500864"/>
                  </a:lnTo>
                  <a:lnTo>
                    <a:pt x="5282713" y="1500864"/>
                  </a:lnTo>
                  <a:lnTo>
                    <a:pt x="5294143" y="1500864"/>
                  </a:lnTo>
                  <a:lnTo>
                    <a:pt x="5305621" y="1500864"/>
                  </a:lnTo>
                  <a:lnTo>
                    <a:pt x="5317051" y="1500864"/>
                  </a:lnTo>
                  <a:lnTo>
                    <a:pt x="5328481" y="1500864"/>
                  </a:lnTo>
                  <a:lnTo>
                    <a:pt x="5339910" y="1500864"/>
                  </a:lnTo>
                  <a:lnTo>
                    <a:pt x="5351340" y="1500864"/>
                  </a:lnTo>
                  <a:lnTo>
                    <a:pt x="5362818" y="1500864"/>
                  </a:lnTo>
                  <a:lnTo>
                    <a:pt x="5374248" y="1500864"/>
                  </a:lnTo>
                  <a:lnTo>
                    <a:pt x="5385678" y="1500864"/>
                  </a:lnTo>
                  <a:lnTo>
                    <a:pt x="5397108" y="1500864"/>
                  </a:lnTo>
                  <a:lnTo>
                    <a:pt x="5408538" y="1500864"/>
                  </a:lnTo>
                  <a:lnTo>
                    <a:pt x="5420016" y="1500864"/>
                  </a:lnTo>
                  <a:lnTo>
                    <a:pt x="5431446" y="1500864"/>
                  </a:lnTo>
                  <a:lnTo>
                    <a:pt x="5442876" y="1500864"/>
                  </a:lnTo>
                  <a:lnTo>
                    <a:pt x="5454306" y="1500864"/>
                  </a:lnTo>
                  <a:lnTo>
                    <a:pt x="5465736" y="1500864"/>
                  </a:lnTo>
                  <a:lnTo>
                    <a:pt x="5477214" y="1500864"/>
                  </a:lnTo>
                  <a:lnTo>
                    <a:pt x="5488643" y="1500864"/>
                  </a:lnTo>
                  <a:lnTo>
                    <a:pt x="5500073" y="1500864"/>
                  </a:lnTo>
                  <a:lnTo>
                    <a:pt x="5511503" y="1500864"/>
                  </a:lnTo>
                  <a:lnTo>
                    <a:pt x="5522933" y="1500864"/>
                  </a:lnTo>
                  <a:lnTo>
                    <a:pt x="5534411" y="1500864"/>
                  </a:lnTo>
                  <a:lnTo>
                    <a:pt x="5545841" y="1500864"/>
                  </a:lnTo>
                  <a:lnTo>
                    <a:pt x="5557271" y="1500864"/>
                  </a:lnTo>
                  <a:lnTo>
                    <a:pt x="5568701" y="1500864"/>
                  </a:lnTo>
                  <a:lnTo>
                    <a:pt x="5580131" y="1500864"/>
                  </a:lnTo>
                  <a:lnTo>
                    <a:pt x="5591609" y="1500864"/>
                  </a:lnTo>
                  <a:lnTo>
                    <a:pt x="5603038" y="1500864"/>
                  </a:lnTo>
                  <a:lnTo>
                    <a:pt x="5614469" y="1500864"/>
                  </a:lnTo>
                  <a:lnTo>
                    <a:pt x="5625899" y="1500864"/>
                  </a:lnTo>
                  <a:lnTo>
                    <a:pt x="5637329" y="1500864"/>
                  </a:lnTo>
                  <a:lnTo>
                    <a:pt x="5648759" y="1500864"/>
                  </a:lnTo>
                  <a:lnTo>
                    <a:pt x="5660236" y="1500864"/>
                  </a:lnTo>
                  <a:lnTo>
                    <a:pt x="5671666" y="1500864"/>
                  </a:lnTo>
                  <a:lnTo>
                    <a:pt x="5683096" y="1500864"/>
                  </a:lnTo>
                  <a:lnTo>
                    <a:pt x="5694526" y="1500864"/>
                  </a:lnTo>
                  <a:lnTo>
                    <a:pt x="5705956" y="1500864"/>
                  </a:lnTo>
                  <a:lnTo>
                    <a:pt x="5717434" y="1500864"/>
                  </a:lnTo>
                  <a:lnTo>
                    <a:pt x="5728864" y="1500864"/>
                  </a:lnTo>
                  <a:lnTo>
                    <a:pt x="5740294" y="1500864"/>
                  </a:lnTo>
                  <a:lnTo>
                    <a:pt x="5751724" y="1500864"/>
                  </a:lnTo>
                  <a:lnTo>
                    <a:pt x="5763154" y="1500864"/>
                  </a:lnTo>
                  <a:lnTo>
                    <a:pt x="5774631" y="1500864"/>
                  </a:lnTo>
                  <a:lnTo>
                    <a:pt x="5786062" y="1500864"/>
                  </a:lnTo>
                  <a:lnTo>
                    <a:pt x="5797492" y="1500864"/>
                  </a:lnTo>
                  <a:lnTo>
                    <a:pt x="5808921" y="1500864"/>
                  </a:lnTo>
                  <a:lnTo>
                    <a:pt x="5820351" y="1500864"/>
                  </a:lnTo>
                  <a:lnTo>
                    <a:pt x="5831829" y="1500864"/>
                  </a:lnTo>
                  <a:lnTo>
                    <a:pt x="5843259" y="1500864"/>
                  </a:lnTo>
                  <a:lnTo>
                    <a:pt x="5854689" y="1500864"/>
                  </a:lnTo>
                  <a:lnTo>
                    <a:pt x="5866119" y="1500864"/>
                  </a:lnTo>
                  <a:lnTo>
                    <a:pt x="5877549" y="1200393"/>
                  </a:lnTo>
                  <a:lnTo>
                    <a:pt x="5889027" y="0"/>
                  </a:lnTo>
                  <a:lnTo>
                    <a:pt x="5900457" y="211836"/>
                  </a:lnTo>
                  <a:lnTo>
                    <a:pt x="5911887" y="471745"/>
                  </a:lnTo>
                  <a:lnTo>
                    <a:pt x="5923317" y="670055"/>
                  </a:lnTo>
                  <a:lnTo>
                    <a:pt x="5934747" y="618977"/>
                  </a:lnTo>
                  <a:lnTo>
                    <a:pt x="5946225" y="501791"/>
                  </a:lnTo>
                  <a:lnTo>
                    <a:pt x="5957655" y="79629"/>
                  </a:lnTo>
                  <a:lnTo>
                    <a:pt x="5969084" y="171274"/>
                  </a:lnTo>
                  <a:lnTo>
                    <a:pt x="5980514" y="718133"/>
                  </a:lnTo>
                  <a:lnTo>
                    <a:pt x="5991944" y="1452786"/>
                  </a:lnTo>
                  <a:lnTo>
                    <a:pt x="6003422" y="1488843"/>
                  </a:lnTo>
                  <a:lnTo>
                    <a:pt x="6014852" y="1500864"/>
                  </a:lnTo>
                  <a:lnTo>
                    <a:pt x="6026282" y="1500864"/>
                  </a:lnTo>
                  <a:lnTo>
                    <a:pt x="6037712" y="1500864"/>
                  </a:lnTo>
                  <a:lnTo>
                    <a:pt x="6049142" y="1500864"/>
                  </a:lnTo>
                  <a:lnTo>
                    <a:pt x="6060620" y="1500864"/>
                  </a:lnTo>
                  <a:lnTo>
                    <a:pt x="6072049" y="1500864"/>
                  </a:lnTo>
                  <a:lnTo>
                    <a:pt x="6083480" y="1500864"/>
                  </a:lnTo>
                  <a:lnTo>
                    <a:pt x="6094910" y="1500864"/>
                  </a:lnTo>
                  <a:lnTo>
                    <a:pt x="6106340" y="1500864"/>
                  </a:lnTo>
                  <a:lnTo>
                    <a:pt x="6117818" y="1500864"/>
                  </a:lnTo>
                  <a:lnTo>
                    <a:pt x="6129247" y="1500864"/>
                  </a:lnTo>
                  <a:lnTo>
                    <a:pt x="6140677" y="1500864"/>
                  </a:lnTo>
                  <a:lnTo>
                    <a:pt x="6152107" y="1500864"/>
                  </a:lnTo>
                  <a:lnTo>
                    <a:pt x="6163537" y="1500864"/>
                  </a:lnTo>
                  <a:lnTo>
                    <a:pt x="6175015" y="1500864"/>
                  </a:lnTo>
                  <a:lnTo>
                    <a:pt x="6186445" y="1500864"/>
                  </a:lnTo>
                  <a:lnTo>
                    <a:pt x="6197875" y="1500864"/>
                  </a:lnTo>
                  <a:lnTo>
                    <a:pt x="6209305" y="1500864"/>
                  </a:lnTo>
                  <a:lnTo>
                    <a:pt x="6220735" y="1500864"/>
                  </a:lnTo>
                  <a:lnTo>
                    <a:pt x="6232212" y="1500864"/>
                  </a:lnTo>
                  <a:lnTo>
                    <a:pt x="6243642" y="1500864"/>
                  </a:lnTo>
                  <a:lnTo>
                    <a:pt x="6255073" y="1500864"/>
                  </a:lnTo>
                  <a:lnTo>
                    <a:pt x="6266503" y="1500864"/>
                  </a:lnTo>
                  <a:lnTo>
                    <a:pt x="6277933" y="1500864"/>
                  </a:lnTo>
                  <a:lnTo>
                    <a:pt x="6289410" y="1500864"/>
                  </a:lnTo>
                  <a:lnTo>
                    <a:pt x="6300840" y="1500864"/>
                  </a:lnTo>
                  <a:lnTo>
                    <a:pt x="6312270" y="1500864"/>
                  </a:lnTo>
                  <a:lnTo>
                    <a:pt x="6323700" y="1500864"/>
                  </a:lnTo>
                  <a:lnTo>
                    <a:pt x="6335130" y="1500864"/>
                  </a:lnTo>
                  <a:lnTo>
                    <a:pt x="6346608" y="1500864"/>
                  </a:lnTo>
                  <a:lnTo>
                    <a:pt x="6358038" y="1500864"/>
                  </a:lnTo>
                  <a:lnTo>
                    <a:pt x="6369468" y="1500864"/>
                  </a:lnTo>
                  <a:lnTo>
                    <a:pt x="6380898" y="1500864"/>
                  </a:lnTo>
                  <a:lnTo>
                    <a:pt x="6392328" y="1500864"/>
                  </a:lnTo>
                  <a:lnTo>
                    <a:pt x="6403805" y="1500864"/>
                  </a:lnTo>
                  <a:lnTo>
                    <a:pt x="6415235" y="1500864"/>
                  </a:lnTo>
                  <a:lnTo>
                    <a:pt x="6426666" y="1500864"/>
                  </a:lnTo>
                  <a:lnTo>
                    <a:pt x="6438096" y="1500864"/>
                  </a:lnTo>
                  <a:lnTo>
                    <a:pt x="6449525" y="1500864"/>
                  </a:lnTo>
                  <a:lnTo>
                    <a:pt x="6461003" y="1500864"/>
                  </a:lnTo>
                  <a:lnTo>
                    <a:pt x="6472433" y="1500864"/>
                  </a:lnTo>
                  <a:lnTo>
                    <a:pt x="6483863" y="1500864"/>
                  </a:lnTo>
                  <a:lnTo>
                    <a:pt x="6495293" y="1500864"/>
                  </a:lnTo>
                  <a:lnTo>
                    <a:pt x="6506723" y="1500864"/>
                  </a:lnTo>
                  <a:lnTo>
                    <a:pt x="6518201" y="1500864"/>
                  </a:lnTo>
                  <a:lnTo>
                    <a:pt x="6529631" y="1500864"/>
                  </a:lnTo>
                  <a:lnTo>
                    <a:pt x="6541061" y="1500864"/>
                  </a:lnTo>
                  <a:lnTo>
                    <a:pt x="6552490" y="1500864"/>
                  </a:lnTo>
                  <a:lnTo>
                    <a:pt x="6563921" y="1500864"/>
                  </a:lnTo>
                  <a:lnTo>
                    <a:pt x="6575398" y="1500864"/>
                  </a:lnTo>
                  <a:lnTo>
                    <a:pt x="6586828" y="1500864"/>
                  </a:lnTo>
                  <a:lnTo>
                    <a:pt x="6598259" y="1500864"/>
                  </a:lnTo>
                  <a:lnTo>
                    <a:pt x="6609688" y="1500864"/>
                  </a:lnTo>
                  <a:lnTo>
                    <a:pt x="6621118" y="1500864"/>
                  </a:lnTo>
                  <a:lnTo>
                    <a:pt x="6632596" y="1500864"/>
                  </a:lnTo>
                  <a:lnTo>
                    <a:pt x="6644026" y="1500864"/>
                  </a:lnTo>
                  <a:lnTo>
                    <a:pt x="6655456" y="1500864"/>
                  </a:lnTo>
                  <a:lnTo>
                    <a:pt x="6666886" y="1500864"/>
                  </a:lnTo>
                  <a:lnTo>
                    <a:pt x="6678316" y="1500864"/>
                  </a:lnTo>
                  <a:lnTo>
                    <a:pt x="6689794" y="1500864"/>
                  </a:lnTo>
                  <a:lnTo>
                    <a:pt x="6701224" y="1500864"/>
                  </a:lnTo>
                  <a:lnTo>
                    <a:pt x="6712653" y="1500864"/>
                  </a:lnTo>
                  <a:lnTo>
                    <a:pt x="6724083" y="1500864"/>
                  </a:lnTo>
                  <a:lnTo>
                    <a:pt x="6735514" y="1500864"/>
                  </a:lnTo>
                  <a:lnTo>
                    <a:pt x="6746944" y="1500864"/>
                  </a:lnTo>
                  <a:lnTo>
                    <a:pt x="6758421" y="1500864"/>
                  </a:lnTo>
                  <a:lnTo>
                    <a:pt x="6769851" y="1500864"/>
                  </a:lnTo>
                  <a:lnTo>
                    <a:pt x="6781281" y="1500864"/>
                  </a:lnTo>
                  <a:lnTo>
                    <a:pt x="6792711" y="1500864"/>
                  </a:lnTo>
                  <a:lnTo>
                    <a:pt x="6804141" y="1500864"/>
                  </a:lnTo>
                  <a:lnTo>
                    <a:pt x="6815619" y="1500864"/>
                  </a:lnTo>
                  <a:lnTo>
                    <a:pt x="6827049" y="1500864"/>
                  </a:lnTo>
                  <a:lnTo>
                    <a:pt x="6838479" y="1500864"/>
                  </a:lnTo>
                  <a:lnTo>
                    <a:pt x="6849909" y="1500864"/>
                  </a:lnTo>
                  <a:lnTo>
                    <a:pt x="6861339" y="1500864"/>
                  </a:lnTo>
                  <a:lnTo>
                    <a:pt x="6872816" y="1500864"/>
                  </a:lnTo>
                  <a:lnTo>
                    <a:pt x="6884246" y="1500864"/>
                  </a:lnTo>
                  <a:lnTo>
                    <a:pt x="6895676" y="1500864"/>
                  </a:lnTo>
                  <a:lnTo>
                    <a:pt x="6907107" y="1500864"/>
                  </a:lnTo>
                  <a:lnTo>
                    <a:pt x="6918537" y="1500864"/>
                  </a:lnTo>
                  <a:lnTo>
                    <a:pt x="6930014" y="1500864"/>
                  </a:lnTo>
                  <a:lnTo>
                    <a:pt x="6941444" y="1500864"/>
                  </a:lnTo>
                  <a:lnTo>
                    <a:pt x="6952874" y="1500864"/>
                  </a:lnTo>
                  <a:lnTo>
                    <a:pt x="6964304" y="1500864"/>
                  </a:lnTo>
                  <a:lnTo>
                    <a:pt x="6975734" y="1500864"/>
                  </a:lnTo>
                  <a:lnTo>
                    <a:pt x="6987212" y="1500864"/>
                  </a:lnTo>
                  <a:lnTo>
                    <a:pt x="6998642" y="1500864"/>
                  </a:lnTo>
                  <a:lnTo>
                    <a:pt x="7010072" y="1500864"/>
                  </a:lnTo>
                  <a:lnTo>
                    <a:pt x="7021502" y="1500864"/>
                  </a:lnTo>
                  <a:lnTo>
                    <a:pt x="7032931" y="1500864"/>
                  </a:lnTo>
                  <a:lnTo>
                    <a:pt x="7044409" y="1500864"/>
                  </a:lnTo>
                  <a:lnTo>
                    <a:pt x="7055839" y="1500864"/>
                  </a:lnTo>
                  <a:lnTo>
                    <a:pt x="7067269" y="1500864"/>
                  </a:lnTo>
                  <a:lnTo>
                    <a:pt x="7078700" y="1500864"/>
                  </a:lnTo>
                  <a:lnTo>
                    <a:pt x="7090129" y="1500864"/>
                  </a:lnTo>
                  <a:lnTo>
                    <a:pt x="7101607" y="1500864"/>
                  </a:lnTo>
                  <a:lnTo>
                    <a:pt x="7113037" y="1500864"/>
                  </a:lnTo>
                  <a:lnTo>
                    <a:pt x="7124467" y="1500864"/>
                  </a:lnTo>
                  <a:lnTo>
                    <a:pt x="7135897" y="1500864"/>
                  </a:lnTo>
                  <a:lnTo>
                    <a:pt x="7147327" y="1500864"/>
                  </a:lnTo>
                  <a:lnTo>
                    <a:pt x="7158805" y="1500864"/>
                  </a:lnTo>
                  <a:lnTo>
                    <a:pt x="7170235" y="1500864"/>
                  </a:lnTo>
                  <a:lnTo>
                    <a:pt x="7181665" y="1500864"/>
                  </a:lnTo>
                  <a:lnTo>
                    <a:pt x="7193094" y="1500864"/>
                  </a:lnTo>
                  <a:lnTo>
                    <a:pt x="7204524" y="1500864"/>
                  </a:lnTo>
                  <a:lnTo>
                    <a:pt x="7216002" y="1500864"/>
                  </a:lnTo>
                  <a:lnTo>
                    <a:pt x="7227432" y="1500864"/>
                  </a:lnTo>
                  <a:lnTo>
                    <a:pt x="7238862" y="1500864"/>
                  </a:lnTo>
                  <a:lnTo>
                    <a:pt x="7250292" y="1500864"/>
                  </a:lnTo>
                  <a:lnTo>
                    <a:pt x="7261722" y="1500864"/>
                  </a:lnTo>
                  <a:lnTo>
                    <a:pt x="7273200" y="1500864"/>
                  </a:lnTo>
                  <a:lnTo>
                    <a:pt x="7284630" y="1500864"/>
                  </a:lnTo>
                  <a:lnTo>
                    <a:pt x="7296060" y="1500864"/>
                  </a:lnTo>
                  <a:lnTo>
                    <a:pt x="7307490" y="1500864"/>
                  </a:lnTo>
                  <a:lnTo>
                    <a:pt x="7318920" y="1500864"/>
                  </a:lnTo>
                  <a:lnTo>
                    <a:pt x="7330398" y="1500864"/>
                  </a:lnTo>
                  <a:lnTo>
                    <a:pt x="7341828" y="1500864"/>
                  </a:lnTo>
                  <a:lnTo>
                    <a:pt x="7353257" y="1500864"/>
                  </a:lnTo>
                  <a:lnTo>
                    <a:pt x="7364687" y="1500864"/>
                  </a:lnTo>
                  <a:lnTo>
                    <a:pt x="7376117" y="1500864"/>
                  </a:lnTo>
                  <a:lnTo>
                    <a:pt x="7387595" y="1500864"/>
                  </a:lnTo>
                  <a:lnTo>
                    <a:pt x="7399025" y="1500864"/>
                  </a:lnTo>
                  <a:lnTo>
                    <a:pt x="7410455" y="1500864"/>
                  </a:lnTo>
                  <a:lnTo>
                    <a:pt x="7421885" y="1500864"/>
                  </a:lnTo>
                  <a:lnTo>
                    <a:pt x="7433315" y="1500864"/>
                  </a:lnTo>
                  <a:lnTo>
                    <a:pt x="7444793" y="1500864"/>
                  </a:lnTo>
                  <a:lnTo>
                    <a:pt x="7456222" y="1500864"/>
                  </a:lnTo>
                  <a:lnTo>
                    <a:pt x="7467653" y="1500864"/>
                  </a:lnTo>
                  <a:lnTo>
                    <a:pt x="7479083" y="1500864"/>
                  </a:lnTo>
                  <a:lnTo>
                    <a:pt x="7490513" y="1500864"/>
                  </a:lnTo>
                  <a:lnTo>
                    <a:pt x="7501990" y="1500864"/>
                  </a:lnTo>
                  <a:lnTo>
                    <a:pt x="7513420" y="1500864"/>
                  </a:lnTo>
                  <a:lnTo>
                    <a:pt x="7524850" y="1500864"/>
                  </a:lnTo>
                  <a:lnTo>
                    <a:pt x="7536280" y="1500864"/>
                  </a:lnTo>
                  <a:lnTo>
                    <a:pt x="7547710" y="1500864"/>
                  </a:lnTo>
                  <a:lnTo>
                    <a:pt x="7559188" y="1500864"/>
                  </a:lnTo>
                  <a:lnTo>
                    <a:pt x="7570618" y="1500864"/>
                  </a:lnTo>
                  <a:lnTo>
                    <a:pt x="7582048" y="1500864"/>
                  </a:lnTo>
                  <a:lnTo>
                    <a:pt x="7593478" y="1500864"/>
                  </a:lnTo>
                  <a:lnTo>
                    <a:pt x="7604908" y="1500864"/>
                  </a:lnTo>
                  <a:lnTo>
                    <a:pt x="7616385" y="1500864"/>
                  </a:lnTo>
                  <a:lnTo>
                    <a:pt x="7627815" y="1500864"/>
                  </a:lnTo>
                  <a:lnTo>
                    <a:pt x="7639246" y="1500864"/>
                  </a:lnTo>
                  <a:lnTo>
                    <a:pt x="7650676" y="1500864"/>
                  </a:lnTo>
                  <a:lnTo>
                    <a:pt x="7662106" y="1500864"/>
                  </a:lnTo>
                  <a:lnTo>
                    <a:pt x="7673583" y="1500864"/>
                  </a:lnTo>
                  <a:lnTo>
                    <a:pt x="7685013" y="1500864"/>
                  </a:lnTo>
                  <a:lnTo>
                    <a:pt x="7696443" y="1500864"/>
                  </a:lnTo>
                  <a:lnTo>
                    <a:pt x="7707873" y="1500864"/>
                  </a:lnTo>
                  <a:lnTo>
                    <a:pt x="7719303" y="1500864"/>
                  </a:lnTo>
                  <a:lnTo>
                    <a:pt x="7730733" y="1500864"/>
                  </a:lnTo>
                  <a:lnTo>
                    <a:pt x="7742211" y="1500864"/>
                  </a:lnTo>
                  <a:lnTo>
                    <a:pt x="7753641" y="1500864"/>
                  </a:lnTo>
                  <a:lnTo>
                    <a:pt x="7765071" y="1500864"/>
                  </a:lnTo>
                  <a:lnTo>
                    <a:pt x="7776501" y="1500864"/>
                  </a:lnTo>
                  <a:lnTo>
                    <a:pt x="7787931" y="1500864"/>
                  </a:lnTo>
                  <a:lnTo>
                    <a:pt x="7799408" y="1500864"/>
                  </a:lnTo>
                  <a:lnTo>
                    <a:pt x="7810839" y="1500864"/>
                  </a:lnTo>
                  <a:lnTo>
                    <a:pt x="7822268" y="1500864"/>
                  </a:lnTo>
                  <a:lnTo>
                    <a:pt x="7833698" y="1500864"/>
                  </a:lnTo>
                  <a:lnTo>
                    <a:pt x="7845128" y="1500864"/>
                  </a:lnTo>
                  <a:lnTo>
                    <a:pt x="7856606" y="1500864"/>
                  </a:lnTo>
                  <a:lnTo>
                    <a:pt x="7868036" y="1500864"/>
                  </a:lnTo>
                  <a:lnTo>
                    <a:pt x="7879466" y="1500864"/>
                  </a:lnTo>
                  <a:lnTo>
                    <a:pt x="7890896" y="1500864"/>
                  </a:lnTo>
                  <a:lnTo>
                    <a:pt x="7902326" y="1500864"/>
                  </a:lnTo>
                  <a:lnTo>
                    <a:pt x="7913804" y="1500864"/>
                  </a:lnTo>
                  <a:lnTo>
                    <a:pt x="7925234" y="1500864"/>
                  </a:lnTo>
                  <a:lnTo>
                    <a:pt x="7936663" y="1500864"/>
                  </a:lnTo>
                  <a:lnTo>
                    <a:pt x="7948094" y="1500864"/>
                  </a:lnTo>
                  <a:lnTo>
                    <a:pt x="7959524" y="1500864"/>
                  </a:lnTo>
                  <a:lnTo>
                    <a:pt x="7971001" y="1500864"/>
                  </a:lnTo>
                  <a:lnTo>
                    <a:pt x="7982431" y="1500864"/>
                  </a:lnTo>
                  <a:lnTo>
                    <a:pt x="7993861" y="1500864"/>
                  </a:lnTo>
                  <a:lnTo>
                    <a:pt x="8005291" y="1500864"/>
                  </a:lnTo>
                  <a:lnTo>
                    <a:pt x="8016721" y="1500864"/>
                  </a:lnTo>
                  <a:lnTo>
                    <a:pt x="8028199" y="1500864"/>
                  </a:lnTo>
                  <a:lnTo>
                    <a:pt x="8039629" y="1500864"/>
                  </a:lnTo>
                  <a:lnTo>
                    <a:pt x="8051059" y="1500864"/>
                  </a:lnTo>
                  <a:lnTo>
                    <a:pt x="8062489" y="1500864"/>
                  </a:lnTo>
                  <a:lnTo>
                    <a:pt x="8073919" y="1500864"/>
                  </a:lnTo>
                  <a:lnTo>
                    <a:pt x="8085396" y="1500864"/>
                  </a:lnTo>
                  <a:lnTo>
                    <a:pt x="8096826" y="1500864"/>
                  </a:lnTo>
                  <a:lnTo>
                    <a:pt x="8108256" y="1500864"/>
                  </a:lnTo>
                  <a:lnTo>
                    <a:pt x="8119687" y="1500864"/>
                  </a:lnTo>
                  <a:lnTo>
                    <a:pt x="8131117" y="1500864"/>
                  </a:lnTo>
                  <a:lnTo>
                    <a:pt x="8142594" y="1500864"/>
                  </a:lnTo>
                  <a:lnTo>
                    <a:pt x="8154024" y="1500864"/>
                  </a:lnTo>
                  <a:lnTo>
                    <a:pt x="8165454" y="1500864"/>
                  </a:lnTo>
                  <a:lnTo>
                    <a:pt x="8176884" y="1500864"/>
                  </a:lnTo>
                  <a:lnTo>
                    <a:pt x="8188314" y="1500864"/>
                  </a:lnTo>
                  <a:lnTo>
                    <a:pt x="8199792" y="1500864"/>
                  </a:lnTo>
                  <a:lnTo>
                    <a:pt x="8211222" y="1500864"/>
                  </a:lnTo>
                  <a:lnTo>
                    <a:pt x="8222652" y="1500864"/>
                  </a:lnTo>
                  <a:lnTo>
                    <a:pt x="8234082" y="1500864"/>
                  </a:lnTo>
                  <a:lnTo>
                    <a:pt x="8245512" y="1500864"/>
                  </a:lnTo>
                  <a:lnTo>
                    <a:pt x="8256989" y="1500864"/>
                  </a:lnTo>
                  <a:lnTo>
                    <a:pt x="8268419" y="1500864"/>
                  </a:lnTo>
                  <a:lnTo>
                    <a:pt x="8279850" y="1500864"/>
                  </a:lnTo>
                  <a:lnTo>
                    <a:pt x="8291280" y="1500864"/>
                  </a:lnTo>
                  <a:lnTo>
                    <a:pt x="8302709" y="1500864"/>
                  </a:lnTo>
                  <a:lnTo>
                    <a:pt x="8314187" y="1500864"/>
                  </a:lnTo>
                  <a:lnTo>
                    <a:pt x="8325617" y="1500864"/>
                  </a:lnTo>
                  <a:lnTo>
                    <a:pt x="8337047" y="1500864"/>
                  </a:lnTo>
                  <a:lnTo>
                    <a:pt x="8348477" y="1500864"/>
                  </a:lnTo>
                  <a:lnTo>
                    <a:pt x="8359907" y="1500864"/>
                  </a:lnTo>
                  <a:lnTo>
                    <a:pt x="8371385" y="1500864"/>
                  </a:lnTo>
                  <a:lnTo>
                    <a:pt x="8382815" y="1500864"/>
                  </a:lnTo>
                  <a:lnTo>
                    <a:pt x="8394245" y="1500864"/>
                  </a:lnTo>
                  <a:lnTo>
                    <a:pt x="8405674" y="1500864"/>
                  </a:lnTo>
                  <a:lnTo>
                    <a:pt x="8417104" y="1500864"/>
                  </a:lnTo>
                  <a:lnTo>
                    <a:pt x="8428582" y="1500864"/>
                  </a:lnTo>
                  <a:lnTo>
                    <a:pt x="8440012" y="1500864"/>
                  </a:lnTo>
                  <a:lnTo>
                    <a:pt x="8451442" y="1500864"/>
                  </a:lnTo>
                  <a:lnTo>
                    <a:pt x="8462872" y="1500864"/>
                  </a:lnTo>
                  <a:lnTo>
                    <a:pt x="8474302" y="1500864"/>
                  </a:lnTo>
                  <a:lnTo>
                    <a:pt x="8485780" y="1500864"/>
                  </a:lnTo>
                  <a:lnTo>
                    <a:pt x="8497210" y="1500864"/>
                  </a:lnTo>
                  <a:lnTo>
                    <a:pt x="8508640" y="1500864"/>
                  </a:lnTo>
                  <a:lnTo>
                    <a:pt x="8520069" y="1500864"/>
                  </a:lnTo>
                  <a:lnTo>
                    <a:pt x="8531500" y="1500864"/>
                  </a:lnTo>
                  <a:lnTo>
                    <a:pt x="8542977" y="1500864"/>
                  </a:lnTo>
                  <a:lnTo>
                    <a:pt x="8554407" y="1500864"/>
                  </a:lnTo>
                  <a:lnTo>
                    <a:pt x="8565837" y="1500864"/>
                  </a:lnTo>
                  <a:lnTo>
                    <a:pt x="8577267" y="1500864"/>
                  </a:lnTo>
                  <a:lnTo>
                    <a:pt x="8588697" y="1500864"/>
                  </a:lnTo>
                  <a:lnTo>
                    <a:pt x="8600175" y="1500864"/>
                  </a:lnTo>
                  <a:lnTo>
                    <a:pt x="8611605" y="1500864"/>
                  </a:lnTo>
                  <a:lnTo>
                    <a:pt x="8623035" y="1500864"/>
                  </a:lnTo>
                  <a:lnTo>
                    <a:pt x="8634465" y="1500864"/>
                  </a:lnTo>
                  <a:lnTo>
                    <a:pt x="8645895" y="1500864"/>
                  </a:lnTo>
                  <a:lnTo>
                    <a:pt x="8657373" y="1500864"/>
                  </a:lnTo>
                  <a:lnTo>
                    <a:pt x="8668802" y="1500864"/>
                  </a:lnTo>
                  <a:lnTo>
                    <a:pt x="8680232" y="1500864"/>
                  </a:lnTo>
                  <a:lnTo>
                    <a:pt x="8691662" y="1500864"/>
                  </a:lnTo>
                  <a:lnTo>
                    <a:pt x="8703093" y="1500864"/>
                  </a:lnTo>
                  <a:lnTo>
                    <a:pt x="8714570" y="1500864"/>
                  </a:lnTo>
                  <a:lnTo>
                    <a:pt x="8726000" y="1500864"/>
                  </a:lnTo>
                  <a:lnTo>
                    <a:pt x="8737430" y="1500864"/>
                  </a:lnTo>
                  <a:lnTo>
                    <a:pt x="8748860" y="1500864"/>
                  </a:lnTo>
                  <a:lnTo>
                    <a:pt x="8760290" y="1500864"/>
                  </a:lnTo>
                  <a:lnTo>
                    <a:pt x="8771768" y="1500864"/>
                  </a:lnTo>
                  <a:lnTo>
                    <a:pt x="8783198" y="1500864"/>
                  </a:lnTo>
                  <a:lnTo>
                    <a:pt x="8794628" y="1500864"/>
                  </a:lnTo>
                  <a:lnTo>
                    <a:pt x="8806058" y="1500864"/>
                  </a:lnTo>
                  <a:lnTo>
                    <a:pt x="8817488" y="1500864"/>
                  </a:lnTo>
                  <a:lnTo>
                    <a:pt x="8828918" y="1500864"/>
                  </a:lnTo>
                  <a:lnTo>
                    <a:pt x="8840395" y="1500864"/>
                  </a:lnTo>
                  <a:lnTo>
                    <a:pt x="8851825" y="1500864"/>
                  </a:lnTo>
                  <a:lnTo>
                    <a:pt x="8863256" y="1500864"/>
                  </a:lnTo>
                  <a:lnTo>
                    <a:pt x="8874686" y="1500864"/>
                  </a:lnTo>
                  <a:lnTo>
                    <a:pt x="8886115" y="1500864"/>
                  </a:lnTo>
                  <a:lnTo>
                    <a:pt x="8897593" y="1500864"/>
                  </a:lnTo>
                  <a:lnTo>
                    <a:pt x="8909022" y="1500864"/>
                  </a:lnTo>
                  <a:lnTo>
                    <a:pt x="8920453" y="1500864"/>
                  </a:lnTo>
                  <a:lnTo>
                    <a:pt x="8931883" y="1500864"/>
                  </a:lnTo>
                  <a:lnTo>
                    <a:pt x="8943313" y="1500864"/>
                  </a:lnTo>
                  <a:lnTo>
                    <a:pt x="8954791" y="1500864"/>
                  </a:lnTo>
                  <a:lnTo>
                    <a:pt x="8966220" y="1500864"/>
                  </a:lnTo>
                  <a:lnTo>
                    <a:pt x="8977651" y="1500864"/>
                  </a:lnTo>
                  <a:lnTo>
                    <a:pt x="8989080" y="1500864"/>
                  </a:lnTo>
                  <a:lnTo>
                    <a:pt x="9000511" y="1500864"/>
                  </a:lnTo>
                  <a:lnTo>
                    <a:pt x="9011988" y="1500864"/>
                  </a:lnTo>
                  <a:lnTo>
                    <a:pt x="9023418" y="1500864"/>
                  </a:lnTo>
                  <a:lnTo>
                    <a:pt x="9034849" y="1500864"/>
                  </a:lnTo>
                  <a:lnTo>
                    <a:pt x="9046278" y="1500864"/>
                  </a:lnTo>
                  <a:lnTo>
                    <a:pt x="9057709" y="1500864"/>
                  </a:lnTo>
                  <a:lnTo>
                    <a:pt x="9069186" y="1500864"/>
                  </a:lnTo>
                  <a:lnTo>
                    <a:pt x="9080615" y="1500864"/>
                  </a:lnTo>
                  <a:lnTo>
                    <a:pt x="9092046" y="1500864"/>
                  </a:lnTo>
                  <a:lnTo>
                    <a:pt x="9103476" y="1500864"/>
                  </a:lnTo>
                  <a:lnTo>
                    <a:pt x="9114906" y="1500864"/>
                  </a:lnTo>
                  <a:lnTo>
                    <a:pt x="9126384" y="1500864"/>
                  </a:lnTo>
                  <a:lnTo>
                    <a:pt x="9137813" y="1500864"/>
                  </a:lnTo>
                  <a:lnTo>
                    <a:pt x="9149244" y="1500864"/>
                  </a:lnTo>
                  <a:lnTo>
                    <a:pt x="9160673" y="1500864"/>
                  </a:lnTo>
                  <a:lnTo>
                    <a:pt x="9172104" y="1500864"/>
                  </a:lnTo>
                  <a:lnTo>
                    <a:pt x="9183581" y="1500864"/>
                  </a:lnTo>
                  <a:lnTo>
                    <a:pt x="9195011" y="1500864"/>
                  </a:lnTo>
                  <a:lnTo>
                    <a:pt x="9206442" y="1500864"/>
                  </a:lnTo>
                  <a:lnTo>
                    <a:pt x="9217871" y="1500864"/>
                  </a:lnTo>
                  <a:lnTo>
                    <a:pt x="9229301" y="1500864"/>
                  </a:lnTo>
                  <a:lnTo>
                    <a:pt x="9240779" y="1500864"/>
                  </a:lnTo>
                  <a:lnTo>
                    <a:pt x="9252209" y="1500864"/>
                  </a:lnTo>
                  <a:lnTo>
                    <a:pt x="9263639" y="1500864"/>
                  </a:lnTo>
                  <a:lnTo>
                    <a:pt x="9275069" y="1500864"/>
                  </a:lnTo>
                  <a:lnTo>
                    <a:pt x="9286498" y="1500864"/>
                  </a:lnTo>
                  <a:lnTo>
                    <a:pt x="9297977" y="1500864"/>
                  </a:lnTo>
                  <a:lnTo>
                    <a:pt x="9309406" y="1500864"/>
                  </a:lnTo>
                  <a:lnTo>
                    <a:pt x="9320837" y="1500864"/>
                  </a:lnTo>
                  <a:lnTo>
                    <a:pt x="9332266" y="1500864"/>
                  </a:lnTo>
                  <a:lnTo>
                    <a:pt x="9343696" y="1500864"/>
                  </a:lnTo>
                  <a:lnTo>
                    <a:pt x="9355174" y="1500864"/>
                  </a:lnTo>
                  <a:lnTo>
                    <a:pt x="9366604" y="1500864"/>
                  </a:lnTo>
                  <a:lnTo>
                    <a:pt x="9378035" y="1500864"/>
                  </a:lnTo>
                  <a:lnTo>
                    <a:pt x="9389464" y="1500864"/>
                  </a:lnTo>
                  <a:lnTo>
                    <a:pt x="9400894" y="1500864"/>
                  </a:lnTo>
                  <a:lnTo>
                    <a:pt x="9412372" y="1500864"/>
                  </a:lnTo>
                  <a:lnTo>
                    <a:pt x="9423802" y="1500864"/>
                  </a:lnTo>
                  <a:lnTo>
                    <a:pt x="9435232" y="1500864"/>
                  </a:lnTo>
                  <a:lnTo>
                    <a:pt x="9446662" y="1500864"/>
                  </a:lnTo>
                  <a:lnTo>
                    <a:pt x="9458091" y="1500864"/>
                  </a:lnTo>
                  <a:lnTo>
                    <a:pt x="9469570" y="1500864"/>
                  </a:lnTo>
                  <a:lnTo>
                    <a:pt x="9480999" y="1500864"/>
                  </a:lnTo>
                  <a:lnTo>
                    <a:pt x="9492429" y="1500864"/>
                  </a:lnTo>
                  <a:lnTo>
                    <a:pt x="9503859" y="1500864"/>
                  </a:lnTo>
                  <a:lnTo>
                    <a:pt x="9515289" y="1500864"/>
                  </a:lnTo>
                  <a:lnTo>
                    <a:pt x="9526767" y="1500864"/>
                  </a:lnTo>
                  <a:lnTo>
                    <a:pt x="9538197" y="1500864"/>
                  </a:lnTo>
                  <a:lnTo>
                    <a:pt x="9549626" y="1500864"/>
                  </a:lnTo>
                  <a:lnTo>
                    <a:pt x="9561057" y="1500864"/>
                  </a:lnTo>
                  <a:lnTo>
                    <a:pt x="9572487" y="1500864"/>
                  </a:lnTo>
                  <a:lnTo>
                    <a:pt x="9583965" y="1500864"/>
                  </a:lnTo>
                  <a:lnTo>
                    <a:pt x="9595395" y="1500864"/>
                  </a:lnTo>
                  <a:lnTo>
                    <a:pt x="9606824" y="1500864"/>
                  </a:lnTo>
                  <a:lnTo>
                    <a:pt x="9618255" y="1500864"/>
                  </a:lnTo>
                  <a:lnTo>
                    <a:pt x="9629684" y="1500864"/>
                  </a:lnTo>
                  <a:lnTo>
                    <a:pt x="9641163" y="1500864"/>
                  </a:lnTo>
                  <a:lnTo>
                    <a:pt x="9652592" y="1500864"/>
                  </a:lnTo>
                  <a:lnTo>
                    <a:pt x="9664022" y="1500864"/>
                  </a:lnTo>
                  <a:lnTo>
                    <a:pt x="9675452" y="1500864"/>
                  </a:lnTo>
                  <a:lnTo>
                    <a:pt x="9686882" y="1500864"/>
                  </a:lnTo>
                  <a:lnTo>
                    <a:pt x="9698360" y="1500864"/>
                  </a:lnTo>
                  <a:lnTo>
                    <a:pt x="9709790" y="1500864"/>
                  </a:lnTo>
                  <a:lnTo>
                    <a:pt x="9721219" y="1500864"/>
                  </a:lnTo>
                  <a:lnTo>
                    <a:pt x="9732650" y="1500864"/>
                  </a:lnTo>
                  <a:lnTo>
                    <a:pt x="9744080" y="1500864"/>
                  </a:lnTo>
                  <a:lnTo>
                    <a:pt x="9755557" y="1500864"/>
                  </a:lnTo>
                  <a:lnTo>
                    <a:pt x="9766988" y="1500864"/>
                  </a:lnTo>
                  <a:lnTo>
                    <a:pt x="9778417" y="1500864"/>
                  </a:lnTo>
                  <a:lnTo>
                    <a:pt x="9789848" y="1500864"/>
                  </a:lnTo>
                  <a:lnTo>
                    <a:pt x="9801277" y="1500864"/>
                  </a:lnTo>
                  <a:lnTo>
                    <a:pt x="9812755" y="1500864"/>
                  </a:lnTo>
                  <a:lnTo>
                    <a:pt x="9824185" y="1500864"/>
                  </a:lnTo>
                  <a:lnTo>
                    <a:pt x="9835615" y="1500864"/>
                  </a:lnTo>
                  <a:lnTo>
                    <a:pt x="9847045" y="1500864"/>
                  </a:lnTo>
                  <a:lnTo>
                    <a:pt x="9858475" y="1500864"/>
                  </a:lnTo>
                  <a:lnTo>
                    <a:pt x="9869952" y="1500864"/>
                  </a:lnTo>
                  <a:lnTo>
                    <a:pt x="9881383" y="1500864"/>
                  </a:lnTo>
                  <a:lnTo>
                    <a:pt x="9892812" y="1500864"/>
                  </a:lnTo>
                  <a:lnTo>
                    <a:pt x="9904243" y="1500864"/>
                  </a:lnTo>
                  <a:lnTo>
                    <a:pt x="9915673" y="1500864"/>
                  </a:lnTo>
                  <a:lnTo>
                    <a:pt x="9927102" y="1500864"/>
                  </a:lnTo>
                  <a:lnTo>
                    <a:pt x="9938581" y="1500864"/>
                  </a:lnTo>
                  <a:lnTo>
                    <a:pt x="9950010" y="1500864"/>
                  </a:lnTo>
                  <a:lnTo>
                    <a:pt x="9961441" y="1500864"/>
                  </a:lnTo>
                  <a:lnTo>
                    <a:pt x="9972870" y="1500864"/>
                  </a:lnTo>
                  <a:lnTo>
                    <a:pt x="9984300" y="1500864"/>
                  </a:lnTo>
                  <a:lnTo>
                    <a:pt x="9995778" y="1500864"/>
                  </a:lnTo>
                  <a:lnTo>
                    <a:pt x="10007208" y="1500864"/>
                  </a:lnTo>
                  <a:lnTo>
                    <a:pt x="10018638" y="1500864"/>
                  </a:lnTo>
                  <a:lnTo>
                    <a:pt x="10030068" y="1500864"/>
                  </a:lnTo>
                  <a:lnTo>
                    <a:pt x="10041498" y="1500864"/>
                  </a:lnTo>
                  <a:lnTo>
                    <a:pt x="10052976" y="1500864"/>
                  </a:lnTo>
                  <a:lnTo>
                    <a:pt x="10064405" y="1500864"/>
                  </a:lnTo>
                  <a:lnTo>
                    <a:pt x="10075835" y="1500864"/>
                  </a:lnTo>
                  <a:lnTo>
                    <a:pt x="10087266" y="1500864"/>
                  </a:lnTo>
                  <a:lnTo>
                    <a:pt x="10098695" y="1500864"/>
                  </a:lnTo>
                  <a:lnTo>
                    <a:pt x="10110174" y="1500864"/>
                  </a:lnTo>
                  <a:lnTo>
                    <a:pt x="10121603" y="1500864"/>
                  </a:lnTo>
                  <a:lnTo>
                    <a:pt x="10133033" y="1500864"/>
                  </a:lnTo>
                  <a:lnTo>
                    <a:pt x="10144463" y="1500864"/>
                  </a:lnTo>
                  <a:lnTo>
                    <a:pt x="10155893" y="1500864"/>
                  </a:lnTo>
                  <a:lnTo>
                    <a:pt x="10167371" y="1500864"/>
                  </a:lnTo>
                  <a:lnTo>
                    <a:pt x="10178801" y="1500864"/>
                  </a:lnTo>
                  <a:lnTo>
                    <a:pt x="10190230" y="1500864"/>
                  </a:lnTo>
                  <a:lnTo>
                    <a:pt x="10201661" y="1500864"/>
                  </a:lnTo>
                  <a:lnTo>
                    <a:pt x="10213091" y="1500864"/>
                  </a:lnTo>
                  <a:lnTo>
                    <a:pt x="10224569" y="1500864"/>
                  </a:lnTo>
                  <a:lnTo>
                    <a:pt x="10235998" y="1500864"/>
                  </a:lnTo>
                  <a:lnTo>
                    <a:pt x="10247428" y="1500864"/>
                  </a:lnTo>
                  <a:lnTo>
                    <a:pt x="10258859" y="1500864"/>
                  </a:lnTo>
                  <a:lnTo>
                    <a:pt x="10270288" y="1500864"/>
                  </a:lnTo>
                  <a:lnTo>
                    <a:pt x="10281767" y="1500864"/>
                  </a:lnTo>
                  <a:lnTo>
                    <a:pt x="10293196" y="1500864"/>
                  </a:lnTo>
                  <a:lnTo>
                    <a:pt x="10304626" y="1500864"/>
                  </a:lnTo>
                  <a:lnTo>
                    <a:pt x="10316056" y="1500864"/>
                  </a:lnTo>
                  <a:lnTo>
                    <a:pt x="10327486" y="1500864"/>
                  </a:lnTo>
                  <a:lnTo>
                    <a:pt x="10338963" y="1500864"/>
                  </a:lnTo>
                  <a:lnTo>
                    <a:pt x="10350394" y="1500864"/>
                  </a:lnTo>
                  <a:lnTo>
                    <a:pt x="10361823" y="1500864"/>
                  </a:lnTo>
                  <a:lnTo>
                    <a:pt x="10373254" y="1500864"/>
                  </a:lnTo>
                  <a:lnTo>
                    <a:pt x="10384684" y="1500864"/>
                  </a:lnTo>
                  <a:lnTo>
                    <a:pt x="10396161" y="1500864"/>
                  </a:lnTo>
                  <a:lnTo>
                    <a:pt x="10407591" y="1500864"/>
                  </a:lnTo>
                  <a:lnTo>
                    <a:pt x="10419021" y="1500864"/>
                  </a:lnTo>
                  <a:lnTo>
                    <a:pt x="10430452" y="1500864"/>
                  </a:lnTo>
                  <a:lnTo>
                    <a:pt x="10441881" y="1500864"/>
                  </a:lnTo>
                  <a:lnTo>
                    <a:pt x="10453358" y="1500864"/>
                  </a:lnTo>
                  <a:lnTo>
                    <a:pt x="10464789" y="1500864"/>
                  </a:lnTo>
                  <a:lnTo>
                    <a:pt x="10476219" y="1500864"/>
                  </a:lnTo>
                  <a:lnTo>
                    <a:pt x="10487649" y="1500864"/>
                  </a:lnTo>
                  <a:lnTo>
                    <a:pt x="10499079" y="1500864"/>
                  </a:lnTo>
                  <a:lnTo>
                    <a:pt x="10510556" y="1500864"/>
                  </a:lnTo>
                  <a:lnTo>
                    <a:pt x="10521987" y="1500864"/>
                  </a:lnTo>
                  <a:lnTo>
                    <a:pt x="10533416" y="1500864"/>
                  </a:lnTo>
                  <a:lnTo>
                    <a:pt x="10544847" y="1500864"/>
                  </a:lnTo>
                  <a:lnTo>
                    <a:pt x="10556277" y="1500864"/>
                  </a:lnTo>
                  <a:lnTo>
                    <a:pt x="10567754" y="1500864"/>
                  </a:lnTo>
                  <a:lnTo>
                    <a:pt x="10579184" y="1500864"/>
                  </a:lnTo>
                  <a:lnTo>
                    <a:pt x="10590614" y="1500864"/>
                  </a:lnTo>
                  <a:lnTo>
                    <a:pt x="10602045" y="1500864"/>
                  </a:lnTo>
                  <a:lnTo>
                    <a:pt x="10613474" y="1500864"/>
                  </a:lnTo>
                  <a:lnTo>
                    <a:pt x="10624951" y="1500864"/>
                  </a:lnTo>
                  <a:lnTo>
                    <a:pt x="10636382" y="1500864"/>
                  </a:lnTo>
                  <a:lnTo>
                    <a:pt x="10647812" y="1500864"/>
                  </a:lnTo>
                  <a:lnTo>
                    <a:pt x="10659241" y="1500864"/>
                  </a:lnTo>
                  <a:lnTo>
                    <a:pt x="10670672" y="1500864"/>
                  </a:lnTo>
                  <a:lnTo>
                    <a:pt x="10682149" y="1500864"/>
                  </a:lnTo>
                  <a:lnTo>
                    <a:pt x="10693580" y="1500864"/>
                  </a:lnTo>
                  <a:lnTo>
                    <a:pt x="10705009" y="1500864"/>
                  </a:lnTo>
                  <a:lnTo>
                    <a:pt x="10716439" y="1500864"/>
                  </a:lnTo>
                  <a:lnTo>
                    <a:pt x="10727870" y="1500864"/>
                  </a:lnTo>
                  <a:lnTo>
                    <a:pt x="10739347" y="1500864"/>
                  </a:lnTo>
                  <a:lnTo>
                    <a:pt x="10750778" y="1500864"/>
                  </a:lnTo>
                  <a:lnTo>
                    <a:pt x="10762207" y="1500864"/>
                  </a:lnTo>
                  <a:lnTo>
                    <a:pt x="10773637" y="1500864"/>
                  </a:lnTo>
                  <a:lnTo>
                    <a:pt x="10785067" y="1500864"/>
                  </a:lnTo>
                  <a:lnTo>
                    <a:pt x="10796544" y="1500864"/>
                  </a:lnTo>
                  <a:lnTo>
                    <a:pt x="10807975" y="1500864"/>
                  </a:lnTo>
                  <a:lnTo>
                    <a:pt x="10819405" y="1500864"/>
                  </a:lnTo>
                  <a:lnTo>
                    <a:pt x="10830834" y="1500864"/>
                  </a:lnTo>
                  <a:lnTo>
                    <a:pt x="10842265" y="1500864"/>
                  </a:lnTo>
                  <a:lnTo>
                    <a:pt x="10853742" y="1500864"/>
                  </a:lnTo>
                  <a:lnTo>
                    <a:pt x="10865173" y="1500864"/>
                  </a:lnTo>
                  <a:lnTo>
                    <a:pt x="10876602" y="1500864"/>
                  </a:lnTo>
                  <a:lnTo>
                    <a:pt x="10888032" y="1500864"/>
                  </a:lnTo>
                  <a:lnTo>
                    <a:pt x="10899463" y="1500864"/>
                  </a:lnTo>
                  <a:lnTo>
                    <a:pt x="10910892" y="1500864"/>
                  </a:lnTo>
                  <a:lnTo>
                    <a:pt x="10922369" y="1500864"/>
                  </a:lnTo>
                  <a:lnTo>
                    <a:pt x="10933800" y="1500864"/>
                  </a:lnTo>
                  <a:lnTo>
                    <a:pt x="10945230" y="1500864"/>
                  </a:lnTo>
                  <a:lnTo>
                    <a:pt x="10956660" y="1500864"/>
                  </a:lnTo>
                  <a:lnTo>
                    <a:pt x="10968090" y="1500864"/>
                  </a:lnTo>
                  <a:lnTo>
                    <a:pt x="10979567" y="1500864"/>
                  </a:lnTo>
                  <a:lnTo>
                    <a:pt x="10990998" y="1500864"/>
                  </a:lnTo>
                  <a:lnTo>
                    <a:pt x="11002427" y="1500864"/>
                  </a:lnTo>
                  <a:lnTo>
                    <a:pt x="11013858" y="1500864"/>
                  </a:lnTo>
                  <a:lnTo>
                    <a:pt x="11025287" y="1500864"/>
                  </a:lnTo>
                  <a:lnTo>
                    <a:pt x="11036765" y="1500864"/>
                  </a:lnTo>
                  <a:lnTo>
                    <a:pt x="11048195" y="1500864"/>
                  </a:lnTo>
                  <a:lnTo>
                    <a:pt x="11059625" y="1500864"/>
                  </a:lnTo>
                  <a:lnTo>
                    <a:pt x="11071056" y="1500864"/>
                  </a:lnTo>
                  <a:lnTo>
                    <a:pt x="11082485" y="1500864"/>
                  </a:lnTo>
                  <a:lnTo>
                    <a:pt x="11093962" y="1500864"/>
                  </a:lnTo>
                  <a:lnTo>
                    <a:pt x="11105393" y="1500864"/>
                  </a:lnTo>
                  <a:lnTo>
                    <a:pt x="11116823" y="1500864"/>
                  </a:lnTo>
                  <a:lnTo>
                    <a:pt x="11128253" y="1500864"/>
                  </a:lnTo>
                  <a:lnTo>
                    <a:pt x="11139683" y="1500864"/>
                  </a:lnTo>
                  <a:lnTo>
                    <a:pt x="11151160" y="1500864"/>
                  </a:lnTo>
                  <a:lnTo>
                    <a:pt x="11162591" y="1500864"/>
                  </a:lnTo>
                  <a:lnTo>
                    <a:pt x="11174020" y="1500864"/>
                  </a:lnTo>
                  <a:lnTo>
                    <a:pt x="11185451" y="1500864"/>
                  </a:lnTo>
                  <a:lnTo>
                    <a:pt x="11196881" y="1500864"/>
                  </a:lnTo>
                  <a:lnTo>
                    <a:pt x="11208358" y="1500864"/>
                  </a:lnTo>
                  <a:lnTo>
                    <a:pt x="11218359" y="1500864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AFB299AF-6F3C-D24B-8AD7-23316F80CDF0}"/>
                </a:ext>
              </a:extLst>
            </p:cNvPr>
            <p:cNvSpPr/>
            <p:nvPr/>
          </p:nvSpPr>
          <p:spPr>
            <a:xfrm>
              <a:off x="851149" y="4754646"/>
              <a:ext cx="11218359" cy="1346115"/>
            </a:xfrm>
            <a:custGeom>
              <a:avLst/>
              <a:gdLst>
                <a:gd name="connsiteX0" fmla="*/ 0 w 11218359"/>
                <a:gd name="connsiteY0" fmla="*/ 1346116 h 1346115"/>
                <a:gd name="connsiteX1" fmla="*/ 9149 w 11218359"/>
                <a:gd name="connsiteY1" fmla="*/ 1346116 h 1346115"/>
                <a:gd name="connsiteX2" fmla="*/ 20588 w 11218359"/>
                <a:gd name="connsiteY2" fmla="*/ 1346116 h 1346115"/>
                <a:gd name="connsiteX3" fmla="*/ 32028 w 11218359"/>
                <a:gd name="connsiteY3" fmla="*/ 1346116 h 1346115"/>
                <a:gd name="connsiteX4" fmla="*/ 43467 w 11218359"/>
                <a:gd name="connsiteY4" fmla="*/ 1346116 h 1346115"/>
                <a:gd name="connsiteX5" fmla="*/ 54907 w 11218359"/>
                <a:gd name="connsiteY5" fmla="*/ 1346116 h 1346115"/>
                <a:gd name="connsiteX6" fmla="*/ 66346 w 11218359"/>
                <a:gd name="connsiteY6" fmla="*/ 1346116 h 1346115"/>
                <a:gd name="connsiteX7" fmla="*/ 77786 w 11218359"/>
                <a:gd name="connsiteY7" fmla="*/ 1346116 h 1346115"/>
                <a:gd name="connsiteX8" fmla="*/ 89225 w 11218359"/>
                <a:gd name="connsiteY8" fmla="*/ 1346116 h 1346115"/>
                <a:gd name="connsiteX9" fmla="*/ 100665 w 11218359"/>
                <a:gd name="connsiteY9" fmla="*/ 1346116 h 1346115"/>
                <a:gd name="connsiteX10" fmla="*/ 112104 w 11218359"/>
                <a:gd name="connsiteY10" fmla="*/ 1346116 h 1346115"/>
                <a:gd name="connsiteX11" fmla="*/ 123544 w 11218359"/>
                <a:gd name="connsiteY11" fmla="*/ 1346116 h 1346115"/>
                <a:gd name="connsiteX12" fmla="*/ 134979 w 11218359"/>
                <a:gd name="connsiteY12" fmla="*/ 1346116 h 1346115"/>
                <a:gd name="connsiteX13" fmla="*/ 146423 w 11218359"/>
                <a:gd name="connsiteY13" fmla="*/ 1346116 h 1346115"/>
                <a:gd name="connsiteX14" fmla="*/ 157858 w 11218359"/>
                <a:gd name="connsiteY14" fmla="*/ 1346116 h 1346115"/>
                <a:gd name="connsiteX15" fmla="*/ 169297 w 11218359"/>
                <a:gd name="connsiteY15" fmla="*/ 1346116 h 1346115"/>
                <a:gd name="connsiteX16" fmla="*/ 180737 w 11218359"/>
                <a:gd name="connsiteY16" fmla="*/ 1346116 h 1346115"/>
                <a:gd name="connsiteX17" fmla="*/ 192176 w 11218359"/>
                <a:gd name="connsiteY17" fmla="*/ 1346116 h 1346115"/>
                <a:gd name="connsiteX18" fmla="*/ 203616 w 11218359"/>
                <a:gd name="connsiteY18" fmla="*/ 1346116 h 1346115"/>
                <a:gd name="connsiteX19" fmla="*/ 215055 w 11218359"/>
                <a:gd name="connsiteY19" fmla="*/ 1346116 h 1346115"/>
                <a:gd name="connsiteX20" fmla="*/ 226495 w 11218359"/>
                <a:gd name="connsiteY20" fmla="*/ 1346116 h 1346115"/>
                <a:gd name="connsiteX21" fmla="*/ 237935 w 11218359"/>
                <a:gd name="connsiteY21" fmla="*/ 1346116 h 1346115"/>
                <a:gd name="connsiteX22" fmla="*/ 249374 w 11218359"/>
                <a:gd name="connsiteY22" fmla="*/ 1346116 h 1346115"/>
                <a:gd name="connsiteX23" fmla="*/ 260814 w 11218359"/>
                <a:gd name="connsiteY23" fmla="*/ 1346116 h 1346115"/>
                <a:gd name="connsiteX24" fmla="*/ 272253 w 11218359"/>
                <a:gd name="connsiteY24" fmla="*/ 1346116 h 1346115"/>
                <a:gd name="connsiteX25" fmla="*/ 283693 w 11218359"/>
                <a:gd name="connsiteY25" fmla="*/ 1346116 h 1346115"/>
                <a:gd name="connsiteX26" fmla="*/ 295132 w 11218359"/>
                <a:gd name="connsiteY26" fmla="*/ 1346116 h 1346115"/>
                <a:gd name="connsiteX27" fmla="*/ 306572 w 11218359"/>
                <a:gd name="connsiteY27" fmla="*/ 1346116 h 1346115"/>
                <a:gd name="connsiteX28" fmla="*/ 318011 w 11218359"/>
                <a:gd name="connsiteY28" fmla="*/ 1346116 h 1346115"/>
                <a:gd name="connsiteX29" fmla="*/ 329451 w 11218359"/>
                <a:gd name="connsiteY29" fmla="*/ 1346116 h 1346115"/>
                <a:gd name="connsiteX30" fmla="*/ 340890 w 11218359"/>
                <a:gd name="connsiteY30" fmla="*/ 1346116 h 1346115"/>
                <a:gd name="connsiteX31" fmla="*/ 352330 w 11218359"/>
                <a:gd name="connsiteY31" fmla="*/ 1346116 h 1346115"/>
                <a:gd name="connsiteX32" fmla="*/ 363769 w 11218359"/>
                <a:gd name="connsiteY32" fmla="*/ 1346116 h 1346115"/>
                <a:gd name="connsiteX33" fmla="*/ 375209 w 11218359"/>
                <a:gd name="connsiteY33" fmla="*/ 1346116 h 1346115"/>
                <a:gd name="connsiteX34" fmla="*/ 386648 w 11218359"/>
                <a:gd name="connsiteY34" fmla="*/ 1346116 h 1346115"/>
                <a:gd name="connsiteX35" fmla="*/ 398088 w 11218359"/>
                <a:gd name="connsiteY35" fmla="*/ 1346116 h 1346115"/>
                <a:gd name="connsiteX36" fmla="*/ 409527 w 11218359"/>
                <a:gd name="connsiteY36" fmla="*/ 1346116 h 1346115"/>
                <a:gd name="connsiteX37" fmla="*/ 420967 w 11218359"/>
                <a:gd name="connsiteY37" fmla="*/ 1346116 h 1346115"/>
                <a:gd name="connsiteX38" fmla="*/ 432406 w 11218359"/>
                <a:gd name="connsiteY38" fmla="*/ 1346116 h 1346115"/>
                <a:gd name="connsiteX39" fmla="*/ 443846 w 11218359"/>
                <a:gd name="connsiteY39" fmla="*/ 1346116 h 1346115"/>
                <a:gd name="connsiteX40" fmla="*/ 455285 w 11218359"/>
                <a:gd name="connsiteY40" fmla="*/ 1346116 h 1346115"/>
                <a:gd name="connsiteX41" fmla="*/ 466725 w 11218359"/>
                <a:gd name="connsiteY41" fmla="*/ 1346116 h 1346115"/>
                <a:gd name="connsiteX42" fmla="*/ 478165 w 11218359"/>
                <a:gd name="connsiteY42" fmla="*/ 1346116 h 1346115"/>
                <a:gd name="connsiteX43" fmla="*/ 489604 w 11218359"/>
                <a:gd name="connsiteY43" fmla="*/ 1346116 h 1346115"/>
                <a:gd name="connsiteX44" fmla="*/ 501044 w 11218359"/>
                <a:gd name="connsiteY44" fmla="*/ 1346116 h 1346115"/>
                <a:gd name="connsiteX45" fmla="*/ 512483 w 11218359"/>
                <a:gd name="connsiteY45" fmla="*/ 1346116 h 1346115"/>
                <a:gd name="connsiteX46" fmla="*/ 523923 w 11218359"/>
                <a:gd name="connsiteY46" fmla="*/ 1346116 h 1346115"/>
                <a:gd name="connsiteX47" fmla="*/ 535362 w 11218359"/>
                <a:gd name="connsiteY47" fmla="*/ 1346116 h 1346115"/>
                <a:gd name="connsiteX48" fmla="*/ 546802 w 11218359"/>
                <a:gd name="connsiteY48" fmla="*/ 1346116 h 1346115"/>
                <a:gd name="connsiteX49" fmla="*/ 558241 w 11218359"/>
                <a:gd name="connsiteY49" fmla="*/ 1346116 h 1346115"/>
                <a:gd name="connsiteX50" fmla="*/ 569681 w 11218359"/>
                <a:gd name="connsiteY50" fmla="*/ 1346116 h 1346115"/>
                <a:gd name="connsiteX51" fmla="*/ 581120 w 11218359"/>
                <a:gd name="connsiteY51" fmla="*/ 1346116 h 1346115"/>
                <a:gd name="connsiteX52" fmla="*/ 592560 w 11218359"/>
                <a:gd name="connsiteY52" fmla="*/ 1346116 h 1346115"/>
                <a:gd name="connsiteX53" fmla="*/ 603999 w 11218359"/>
                <a:gd name="connsiteY53" fmla="*/ 1346116 h 1346115"/>
                <a:gd name="connsiteX54" fmla="*/ 615439 w 11218359"/>
                <a:gd name="connsiteY54" fmla="*/ 1346116 h 1346115"/>
                <a:gd name="connsiteX55" fmla="*/ 626878 w 11218359"/>
                <a:gd name="connsiteY55" fmla="*/ 1346116 h 1346115"/>
                <a:gd name="connsiteX56" fmla="*/ 638318 w 11218359"/>
                <a:gd name="connsiteY56" fmla="*/ 1346116 h 1346115"/>
                <a:gd name="connsiteX57" fmla="*/ 649757 w 11218359"/>
                <a:gd name="connsiteY57" fmla="*/ 1346116 h 1346115"/>
                <a:gd name="connsiteX58" fmla="*/ 661192 w 11218359"/>
                <a:gd name="connsiteY58" fmla="*/ 1346116 h 1346115"/>
                <a:gd name="connsiteX59" fmla="*/ 672632 w 11218359"/>
                <a:gd name="connsiteY59" fmla="*/ 1346116 h 1346115"/>
                <a:gd name="connsiteX60" fmla="*/ 684071 w 11218359"/>
                <a:gd name="connsiteY60" fmla="*/ 1346116 h 1346115"/>
                <a:gd name="connsiteX61" fmla="*/ 695511 w 11218359"/>
                <a:gd name="connsiteY61" fmla="*/ 1346116 h 1346115"/>
                <a:gd name="connsiteX62" fmla="*/ 706950 w 11218359"/>
                <a:gd name="connsiteY62" fmla="*/ 1346116 h 1346115"/>
                <a:gd name="connsiteX63" fmla="*/ 718390 w 11218359"/>
                <a:gd name="connsiteY63" fmla="*/ 1346116 h 1346115"/>
                <a:gd name="connsiteX64" fmla="*/ 729829 w 11218359"/>
                <a:gd name="connsiteY64" fmla="*/ 1346116 h 1346115"/>
                <a:gd name="connsiteX65" fmla="*/ 741269 w 11218359"/>
                <a:gd name="connsiteY65" fmla="*/ 1346116 h 1346115"/>
                <a:gd name="connsiteX66" fmla="*/ 752708 w 11218359"/>
                <a:gd name="connsiteY66" fmla="*/ 1346116 h 1346115"/>
                <a:gd name="connsiteX67" fmla="*/ 764148 w 11218359"/>
                <a:gd name="connsiteY67" fmla="*/ 1346116 h 1346115"/>
                <a:gd name="connsiteX68" fmla="*/ 775587 w 11218359"/>
                <a:gd name="connsiteY68" fmla="*/ 1346116 h 1346115"/>
                <a:gd name="connsiteX69" fmla="*/ 787027 w 11218359"/>
                <a:gd name="connsiteY69" fmla="*/ 1346116 h 1346115"/>
                <a:gd name="connsiteX70" fmla="*/ 798467 w 11218359"/>
                <a:gd name="connsiteY70" fmla="*/ 1346116 h 1346115"/>
                <a:gd name="connsiteX71" fmla="*/ 809906 w 11218359"/>
                <a:gd name="connsiteY71" fmla="*/ 1346116 h 1346115"/>
                <a:gd name="connsiteX72" fmla="*/ 821346 w 11218359"/>
                <a:gd name="connsiteY72" fmla="*/ 1346116 h 1346115"/>
                <a:gd name="connsiteX73" fmla="*/ 832785 w 11218359"/>
                <a:gd name="connsiteY73" fmla="*/ 1346116 h 1346115"/>
                <a:gd name="connsiteX74" fmla="*/ 844225 w 11218359"/>
                <a:gd name="connsiteY74" fmla="*/ 1346116 h 1346115"/>
                <a:gd name="connsiteX75" fmla="*/ 855664 w 11218359"/>
                <a:gd name="connsiteY75" fmla="*/ 1346116 h 1346115"/>
                <a:gd name="connsiteX76" fmla="*/ 867104 w 11218359"/>
                <a:gd name="connsiteY76" fmla="*/ 1346116 h 1346115"/>
                <a:gd name="connsiteX77" fmla="*/ 878543 w 11218359"/>
                <a:gd name="connsiteY77" fmla="*/ 1346116 h 1346115"/>
                <a:gd name="connsiteX78" fmla="*/ 889983 w 11218359"/>
                <a:gd name="connsiteY78" fmla="*/ 1346116 h 1346115"/>
                <a:gd name="connsiteX79" fmla="*/ 901422 w 11218359"/>
                <a:gd name="connsiteY79" fmla="*/ 1346116 h 1346115"/>
                <a:gd name="connsiteX80" fmla="*/ 912862 w 11218359"/>
                <a:gd name="connsiteY80" fmla="*/ 1346116 h 1346115"/>
                <a:gd name="connsiteX81" fmla="*/ 924301 w 11218359"/>
                <a:gd name="connsiteY81" fmla="*/ 1346116 h 1346115"/>
                <a:gd name="connsiteX82" fmla="*/ 935741 w 11218359"/>
                <a:gd name="connsiteY82" fmla="*/ 1346116 h 1346115"/>
                <a:gd name="connsiteX83" fmla="*/ 947180 w 11218359"/>
                <a:gd name="connsiteY83" fmla="*/ 1346116 h 1346115"/>
                <a:gd name="connsiteX84" fmla="*/ 958620 w 11218359"/>
                <a:gd name="connsiteY84" fmla="*/ 1346116 h 1346115"/>
                <a:gd name="connsiteX85" fmla="*/ 970059 w 11218359"/>
                <a:gd name="connsiteY85" fmla="*/ 1346116 h 1346115"/>
                <a:gd name="connsiteX86" fmla="*/ 981499 w 11218359"/>
                <a:gd name="connsiteY86" fmla="*/ 1346116 h 1346115"/>
                <a:gd name="connsiteX87" fmla="*/ 992938 w 11218359"/>
                <a:gd name="connsiteY87" fmla="*/ 1346116 h 1346115"/>
                <a:gd name="connsiteX88" fmla="*/ 1004378 w 11218359"/>
                <a:gd name="connsiteY88" fmla="*/ 1346116 h 1346115"/>
                <a:gd name="connsiteX89" fmla="*/ 1015818 w 11218359"/>
                <a:gd name="connsiteY89" fmla="*/ 1346116 h 1346115"/>
                <a:gd name="connsiteX90" fmla="*/ 1027257 w 11218359"/>
                <a:gd name="connsiteY90" fmla="*/ 1346116 h 1346115"/>
                <a:gd name="connsiteX91" fmla="*/ 1038697 w 11218359"/>
                <a:gd name="connsiteY91" fmla="*/ 1346116 h 1346115"/>
                <a:gd name="connsiteX92" fmla="*/ 1050136 w 11218359"/>
                <a:gd name="connsiteY92" fmla="*/ 1346116 h 1346115"/>
                <a:gd name="connsiteX93" fmla="*/ 1061576 w 11218359"/>
                <a:gd name="connsiteY93" fmla="*/ 1346116 h 1346115"/>
                <a:gd name="connsiteX94" fmla="*/ 1073015 w 11218359"/>
                <a:gd name="connsiteY94" fmla="*/ 1346116 h 1346115"/>
                <a:gd name="connsiteX95" fmla="*/ 1084455 w 11218359"/>
                <a:gd name="connsiteY95" fmla="*/ 1346116 h 1346115"/>
                <a:gd name="connsiteX96" fmla="*/ 1095894 w 11218359"/>
                <a:gd name="connsiteY96" fmla="*/ 1346116 h 1346115"/>
                <a:gd name="connsiteX97" fmla="*/ 1107334 w 11218359"/>
                <a:gd name="connsiteY97" fmla="*/ 1346116 h 1346115"/>
                <a:gd name="connsiteX98" fmla="*/ 1118773 w 11218359"/>
                <a:gd name="connsiteY98" fmla="*/ 1346116 h 1346115"/>
                <a:gd name="connsiteX99" fmla="*/ 1130213 w 11218359"/>
                <a:gd name="connsiteY99" fmla="*/ 1346116 h 1346115"/>
                <a:gd name="connsiteX100" fmla="*/ 1141652 w 11218359"/>
                <a:gd name="connsiteY100" fmla="*/ 1346116 h 1346115"/>
                <a:gd name="connsiteX101" fmla="*/ 1153092 w 11218359"/>
                <a:gd name="connsiteY101" fmla="*/ 1346116 h 1346115"/>
                <a:gd name="connsiteX102" fmla="*/ 1164531 w 11218359"/>
                <a:gd name="connsiteY102" fmla="*/ 1346116 h 1346115"/>
                <a:gd name="connsiteX103" fmla="*/ 1175971 w 11218359"/>
                <a:gd name="connsiteY103" fmla="*/ 1346116 h 1346115"/>
                <a:gd name="connsiteX104" fmla="*/ 1187406 w 11218359"/>
                <a:gd name="connsiteY104" fmla="*/ 1346116 h 1346115"/>
                <a:gd name="connsiteX105" fmla="*/ 1198845 w 11218359"/>
                <a:gd name="connsiteY105" fmla="*/ 1346116 h 1346115"/>
                <a:gd name="connsiteX106" fmla="*/ 1210285 w 11218359"/>
                <a:gd name="connsiteY106" fmla="*/ 1346116 h 1346115"/>
                <a:gd name="connsiteX107" fmla="*/ 1221724 w 11218359"/>
                <a:gd name="connsiteY107" fmla="*/ 1346116 h 1346115"/>
                <a:gd name="connsiteX108" fmla="*/ 1233164 w 11218359"/>
                <a:gd name="connsiteY108" fmla="*/ 1346116 h 1346115"/>
                <a:gd name="connsiteX109" fmla="*/ 1244603 w 11218359"/>
                <a:gd name="connsiteY109" fmla="*/ 1346116 h 1346115"/>
                <a:gd name="connsiteX110" fmla="*/ 1256043 w 11218359"/>
                <a:gd name="connsiteY110" fmla="*/ 1346116 h 1346115"/>
                <a:gd name="connsiteX111" fmla="*/ 1267482 w 11218359"/>
                <a:gd name="connsiteY111" fmla="*/ 1346116 h 1346115"/>
                <a:gd name="connsiteX112" fmla="*/ 1278922 w 11218359"/>
                <a:gd name="connsiteY112" fmla="*/ 1346116 h 1346115"/>
                <a:gd name="connsiteX113" fmla="*/ 1290361 w 11218359"/>
                <a:gd name="connsiteY113" fmla="*/ 1346116 h 1346115"/>
                <a:gd name="connsiteX114" fmla="*/ 1301801 w 11218359"/>
                <a:gd name="connsiteY114" fmla="*/ 1346116 h 1346115"/>
                <a:gd name="connsiteX115" fmla="*/ 1313240 w 11218359"/>
                <a:gd name="connsiteY115" fmla="*/ 1346116 h 1346115"/>
                <a:gd name="connsiteX116" fmla="*/ 1324680 w 11218359"/>
                <a:gd name="connsiteY116" fmla="*/ 1346116 h 1346115"/>
                <a:gd name="connsiteX117" fmla="*/ 1336120 w 11218359"/>
                <a:gd name="connsiteY117" fmla="*/ 1346116 h 1346115"/>
                <a:gd name="connsiteX118" fmla="*/ 1347559 w 11218359"/>
                <a:gd name="connsiteY118" fmla="*/ 1346116 h 1346115"/>
                <a:gd name="connsiteX119" fmla="*/ 1358999 w 11218359"/>
                <a:gd name="connsiteY119" fmla="*/ 1346116 h 1346115"/>
                <a:gd name="connsiteX120" fmla="*/ 1370438 w 11218359"/>
                <a:gd name="connsiteY120" fmla="*/ 1346116 h 1346115"/>
                <a:gd name="connsiteX121" fmla="*/ 1381878 w 11218359"/>
                <a:gd name="connsiteY121" fmla="*/ 1346116 h 1346115"/>
                <a:gd name="connsiteX122" fmla="*/ 1393317 w 11218359"/>
                <a:gd name="connsiteY122" fmla="*/ 1346116 h 1346115"/>
                <a:gd name="connsiteX123" fmla="*/ 1404757 w 11218359"/>
                <a:gd name="connsiteY123" fmla="*/ 1346116 h 1346115"/>
                <a:gd name="connsiteX124" fmla="*/ 1416196 w 11218359"/>
                <a:gd name="connsiteY124" fmla="*/ 1346116 h 1346115"/>
                <a:gd name="connsiteX125" fmla="*/ 1427636 w 11218359"/>
                <a:gd name="connsiteY125" fmla="*/ 1346116 h 1346115"/>
                <a:gd name="connsiteX126" fmla="*/ 1439075 w 11218359"/>
                <a:gd name="connsiteY126" fmla="*/ 1346116 h 1346115"/>
                <a:gd name="connsiteX127" fmla="*/ 1450515 w 11218359"/>
                <a:gd name="connsiteY127" fmla="*/ 1346116 h 1346115"/>
                <a:gd name="connsiteX128" fmla="*/ 1461954 w 11218359"/>
                <a:gd name="connsiteY128" fmla="*/ 1346116 h 1346115"/>
                <a:gd name="connsiteX129" fmla="*/ 1473394 w 11218359"/>
                <a:gd name="connsiteY129" fmla="*/ 1346116 h 1346115"/>
                <a:gd name="connsiteX130" fmla="*/ 1484833 w 11218359"/>
                <a:gd name="connsiteY130" fmla="*/ 1346116 h 1346115"/>
                <a:gd name="connsiteX131" fmla="*/ 1496273 w 11218359"/>
                <a:gd name="connsiteY131" fmla="*/ 1346116 h 1346115"/>
                <a:gd name="connsiteX132" fmla="*/ 1507712 w 11218359"/>
                <a:gd name="connsiteY132" fmla="*/ 1346116 h 1346115"/>
                <a:gd name="connsiteX133" fmla="*/ 1519152 w 11218359"/>
                <a:gd name="connsiteY133" fmla="*/ 1346116 h 1346115"/>
                <a:gd name="connsiteX134" fmla="*/ 1530591 w 11218359"/>
                <a:gd name="connsiteY134" fmla="*/ 1346116 h 1346115"/>
                <a:gd name="connsiteX135" fmla="*/ 1542031 w 11218359"/>
                <a:gd name="connsiteY135" fmla="*/ 1346116 h 1346115"/>
                <a:gd name="connsiteX136" fmla="*/ 1553471 w 11218359"/>
                <a:gd name="connsiteY136" fmla="*/ 1346116 h 1346115"/>
                <a:gd name="connsiteX137" fmla="*/ 1564910 w 11218359"/>
                <a:gd name="connsiteY137" fmla="*/ 1346116 h 1346115"/>
                <a:gd name="connsiteX138" fmla="*/ 1576349 w 11218359"/>
                <a:gd name="connsiteY138" fmla="*/ 1346116 h 1346115"/>
                <a:gd name="connsiteX139" fmla="*/ 1587789 w 11218359"/>
                <a:gd name="connsiteY139" fmla="*/ 1346116 h 1346115"/>
                <a:gd name="connsiteX140" fmla="*/ 1599229 w 11218359"/>
                <a:gd name="connsiteY140" fmla="*/ 1346116 h 1346115"/>
                <a:gd name="connsiteX141" fmla="*/ 1610668 w 11218359"/>
                <a:gd name="connsiteY141" fmla="*/ 1346116 h 1346115"/>
                <a:gd name="connsiteX142" fmla="*/ 1622107 w 11218359"/>
                <a:gd name="connsiteY142" fmla="*/ 1346116 h 1346115"/>
                <a:gd name="connsiteX143" fmla="*/ 1633547 w 11218359"/>
                <a:gd name="connsiteY143" fmla="*/ 1346116 h 1346115"/>
                <a:gd name="connsiteX144" fmla="*/ 1644987 w 11218359"/>
                <a:gd name="connsiteY144" fmla="*/ 1346116 h 1346115"/>
                <a:gd name="connsiteX145" fmla="*/ 1656426 w 11218359"/>
                <a:gd name="connsiteY145" fmla="*/ 1346116 h 1346115"/>
                <a:gd name="connsiteX146" fmla="*/ 1667866 w 11218359"/>
                <a:gd name="connsiteY146" fmla="*/ 1346116 h 1346115"/>
                <a:gd name="connsiteX147" fmla="*/ 1679305 w 11218359"/>
                <a:gd name="connsiteY147" fmla="*/ 1346116 h 1346115"/>
                <a:gd name="connsiteX148" fmla="*/ 1690745 w 11218359"/>
                <a:gd name="connsiteY148" fmla="*/ 1346116 h 1346115"/>
                <a:gd name="connsiteX149" fmla="*/ 1702184 w 11218359"/>
                <a:gd name="connsiteY149" fmla="*/ 1346116 h 1346115"/>
                <a:gd name="connsiteX150" fmla="*/ 1713619 w 11218359"/>
                <a:gd name="connsiteY150" fmla="*/ 1346116 h 1346115"/>
                <a:gd name="connsiteX151" fmla="*/ 1725063 w 11218359"/>
                <a:gd name="connsiteY151" fmla="*/ 1346116 h 1346115"/>
                <a:gd name="connsiteX152" fmla="*/ 1736498 w 11218359"/>
                <a:gd name="connsiteY152" fmla="*/ 1346116 h 1346115"/>
                <a:gd name="connsiteX153" fmla="*/ 1747938 w 11218359"/>
                <a:gd name="connsiteY153" fmla="*/ 1346116 h 1346115"/>
                <a:gd name="connsiteX154" fmla="*/ 1759377 w 11218359"/>
                <a:gd name="connsiteY154" fmla="*/ 1346116 h 1346115"/>
                <a:gd name="connsiteX155" fmla="*/ 1770817 w 11218359"/>
                <a:gd name="connsiteY155" fmla="*/ 1346116 h 1346115"/>
                <a:gd name="connsiteX156" fmla="*/ 1782256 w 11218359"/>
                <a:gd name="connsiteY156" fmla="*/ 1346116 h 1346115"/>
                <a:gd name="connsiteX157" fmla="*/ 1793696 w 11218359"/>
                <a:gd name="connsiteY157" fmla="*/ 1346116 h 1346115"/>
                <a:gd name="connsiteX158" fmla="*/ 1805135 w 11218359"/>
                <a:gd name="connsiteY158" fmla="*/ 1346116 h 1346115"/>
                <a:gd name="connsiteX159" fmla="*/ 1816575 w 11218359"/>
                <a:gd name="connsiteY159" fmla="*/ 1346116 h 1346115"/>
                <a:gd name="connsiteX160" fmla="*/ 1828014 w 11218359"/>
                <a:gd name="connsiteY160" fmla="*/ 1346116 h 1346115"/>
                <a:gd name="connsiteX161" fmla="*/ 1839454 w 11218359"/>
                <a:gd name="connsiteY161" fmla="*/ 1346116 h 1346115"/>
                <a:gd name="connsiteX162" fmla="*/ 1850893 w 11218359"/>
                <a:gd name="connsiteY162" fmla="*/ 1346116 h 1346115"/>
                <a:gd name="connsiteX163" fmla="*/ 1862333 w 11218359"/>
                <a:gd name="connsiteY163" fmla="*/ 1346116 h 1346115"/>
                <a:gd name="connsiteX164" fmla="*/ 1873772 w 11218359"/>
                <a:gd name="connsiteY164" fmla="*/ 1346116 h 1346115"/>
                <a:gd name="connsiteX165" fmla="*/ 1885212 w 11218359"/>
                <a:gd name="connsiteY165" fmla="*/ 1346116 h 1346115"/>
                <a:gd name="connsiteX166" fmla="*/ 1896651 w 11218359"/>
                <a:gd name="connsiteY166" fmla="*/ 1346116 h 1346115"/>
                <a:gd name="connsiteX167" fmla="*/ 1908091 w 11218359"/>
                <a:gd name="connsiteY167" fmla="*/ 1346116 h 1346115"/>
                <a:gd name="connsiteX168" fmla="*/ 1919531 w 11218359"/>
                <a:gd name="connsiteY168" fmla="*/ 1346116 h 1346115"/>
                <a:gd name="connsiteX169" fmla="*/ 1930970 w 11218359"/>
                <a:gd name="connsiteY169" fmla="*/ 1346116 h 1346115"/>
                <a:gd name="connsiteX170" fmla="*/ 1942409 w 11218359"/>
                <a:gd name="connsiteY170" fmla="*/ 1346116 h 1346115"/>
                <a:gd name="connsiteX171" fmla="*/ 1953849 w 11218359"/>
                <a:gd name="connsiteY171" fmla="*/ 1346116 h 1346115"/>
                <a:gd name="connsiteX172" fmla="*/ 1965289 w 11218359"/>
                <a:gd name="connsiteY172" fmla="*/ 1346116 h 1346115"/>
                <a:gd name="connsiteX173" fmla="*/ 1976728 w 11218359"/>
                <a:gd name="connsiteY173" fmla="*/ 1346116 h 1346115"/>
                <a:gd name="connsiteX174" fmla="*/ 1988168 w 11218359"/>
                <a:gd name="connsiteY174" fmla="*/ 1346116 h 1346115"/>
                <a:gd name="connsiteX175" fmla="*/ 1999607 w 11218359"/>
                <a:gd name="connsiteY175" fmla="*/ 1346116 h 1346115"/>
                <a:gd name="connsiteX176" fmla="*/ 2011047 w 11218359"/>
                <a:gd name="connsiteY176" fmla="*/ 1346116 h 1346115"/>
                <a:gd name="connsiteX177" fmla="*/ 2022486 w 11218359"/>
                <a:gd name="connsiteY177" fmla="*/ 1346116 h 1346115"/>
                <a:gd name="connsiteX178" fmla="*/ 2033926 w 11218359"/>
                <a:gd name="connsiteY178" fmla="*/ 1346116 h 1346115"/>
                <a:gd name="connsiteX179" fmla="*/ 2045365 w 11218359"/>
                <a:gd name="connsiteY179" fmla="*/ 1346116 h 1346115"/>
                <a:gd name="connsiteX180" fmla="*/ 2056805 w 11218359"/>
                <a:gd name="connsiteY180" fmla="*/ 1346116 h 1346115"/>
                <a:gd name="connsiteX181" fmla="*/ 2068244 w 11218359"/>
                <a:gd name="connsiteY181" fmla="*/ 1346116 h 1346115"/>
                <a:gd name="connsiteX182" fmla="*/ 2079684 w 11218359"/>
                <a:gd name="connsiteY182" fmla="*/ 1346116 h 1346115"/>
                <a:gd name="connsiteX183" fmla="*/ 2091123 w 11218359"/>
                <a:gd name="connsiteY183" fmla="*/ 1346116 h 1346115"/>
                <a:gd name="connsiteX184" fmla="*/ 2102563 w 11218359"/>
                <a:gd name="connsiteY184" fmla="*/ 1346116 h 1346115"/>
                <a:gd name="connsiteX185" fmla="*/ 2114002 w 11218359"/>
                <a:gd name="connsiteY185" fmla="*/ 1346116 h 1346115"/>
                <a:gd name="connsiteX186" fmla="*/ 2125442 w 11218359"/>
                <a:gd name="connsiteY186" fmla="*/ 1346116 h 1346115"/>
                <a:gd name="connsiteX187" fmla="*/ 2136882 w 11218359"/>
                <a:gd name="connsiteY187" fmla="*/ 1346116 h 1346115"/>
                <a:gd name="connsiteX188" fmla="*/ 2148321 w 11218359"/>
                <a:gd name="connsiteY188" fmla="*/ 1346116 h 1346115"/>
                <a:gd name="connsiteX189" fmla="*/ 2159760 w 11218359"/>
                <a:gd name="connsiteY189" fmla="*/ 1346116 h 1346115"/>
                <a:gd name="connsiteX190" fmla="*/ 2171200 w 11218359"/>
                <a:gd name="connsiteY190" fmla="*/ 1346116 h 1346115"/>
                <a:gd name="connsiteX191" fmla="*/ 2182640 w 11218359"/>
                <a:gd name="connsiteY191" fmla="*/ 1346116 h 1346115"/>
                <a:gd name="connsiteX192" fmla="*/ 2194079 w 11218359"/>
                <a:gd name="connsiteY192" fmla="*/ 1346116 h 1346115"/>
                <a:gd name="connsiteX193" fmla="*/ 2205519 w 11218359"/>
                <a:gd name="connsiteY193" fmla="*/ 1346116 h 1346115"/>
                <a:gd name="connsiteX194" fmla="*/ 2216958 w 11218359"/>
                <a:gd name="connsiteY194" fmla="*/ 1346116 h 1346115"/>
                <a:gd name="connsiteX195" fmla="*/ 2228393 w 11218359"/>
                <a:gd name="connsiteY195" fmla="*/ 1346116 h 1346115"/>
                <a:gd name="connsiteX196" fmla="*/ 2239837 w 11218359"/>
                <a:gd name="connsiteY196" fmla="*/ 1346116 h 1346115"/>
                <a:gd name="connsiteX197" fmla="*/ 2251272 w 11218359"/>
                <a:gd name="connsiteY197" fmla="*/ 1346116 h 1346115"/>
                <a:gd name="connsiteX198" fmla="*/ 2262716 w 11218359"/>
                <a:gd name="connsiteY198" fmla="*/ 1346116 h 1346115"/>
                <a:gd name="connsiteX199" fmla="*/ 2274151 w 11218359"/>
                <a:gd name="connsiteY199" fmla="*/ 1346116 h 1346115"/>
                <a:gd name="connsiteX200" fmla="*/ 2285591 w 11218359"/>
                <a:gd name="connsiteY200" fmla="*/ 1346116 h 1346115"/>
                <a:gd name="connsiteX201" fmla="*/ 2297030 w 11218359"/>
                <a:gd name="connsiteY201" fmla="*/ 1346116 h 1346115"/>
                <a:gd name="connsiteX202" fmla="*/ 2308470 w 11218359"/>
                <a:gd name="connsiteY202" fmla="*/ 1346116 h 1346115"/>
                <a:gd name="connsiteX203" fmla="*/ 2319909 w 11218359"/>
                <a:gd name="connsiteY203" fmla="*/ 1346116 h 1346115"/>
                <a:gd name="connsiteX204" fmla="*/ 2331349 w 11218359"/>
                <a:gd name="connsiteY204" fmla="*/ 1346116 h 1346115"/>
                <a:gd name="connsiteX205" fmla="*/ 2342788 w 11218359"/>
                <a:gd name="connsiteY205" fmla="*/ 1346116 h 1346115"/>
                <a:gd name="connsiteX206" fmla="*/ 2354228 w 11218359"/>
                <a:gd name="connsiteY206" fmla="*/ 1346116 h 1346115"/>
                <a:gd name="connsiteX207" fmla="*/ 2365667 w 11218359"/>
                <a:gd name="connsiteY207" fmla="*/ 1346116 h 1346115"/>
                <a:gd name="connsiteX208" fmla="*/ 2377107 w 11218359"/>
                <a:gd name="connsiteY208" fmla="*/ 1346116 h 1346115"/>
                <a:gd name="connsiteX209" fmla="*/ 2388546 w 11218359"/>
                <a:gd name="connsiteY209" fmla="*/ 1346116 h 1346115"/>
                <a:gd name="connsiteX210" fmla="*/ 2399986 w 11218359"/>
                <a:gd name="connsiteY210" fmla="*/ 1346116 h 1346115"/>
                <a:gd name="connsiteX211" fmla="*/ 2411425 w 11218359"/>
                <a:gd name="connsiteY211" fmla="*/ 1346116 h 1346115"/>
                <a:gd name="connsiteX212" fmla="*/ 2422865 w 11218359"/>
                <a:gd name="connsiteY212" fmla="*/ 1346116 h 1346115"/>
                <a:gd name="connsiteX213" fmla="*/ 2434304 w 11218359"/>
                <a:gd name="connsiteY213" fmla="*/ 1346116 h 1346115"/>
                <a:gd name="connsiteX214" fmla="*/ 2445744 w 11218359"/>
                <a:gd name="connsiteY214" fmla="*/ 1346116 h 1346115"/>
                <a:gd name="connsiteX215" fmla="*/ 2457184 w 11218359"/>
                <a:gd name="connsiteY215" fmla="*/ 1346116 h 1346115"/>
                <a:gd name="connsiteX216" fmla="*/ 2468623 w 11218359"/>
                <a:gd name="connsiteY216" fmla="*/ 1346116 h 1346115"/>
                <a:gd name="connsiteX217" fmla="*/ 2480062 w 11218359"/>
                <a:gd name="connsiteY217" fmla="*/ 1346116 h 1346115"/>
                <a:gd name="connsiteX218" fmla="*/ 2491502 w 11218359"/>
                <a:gd name="connsiteY218" fmla="*/ 1346116 h 1346115"/>
                <a:gd name="connsiteX219" fmla="*/ 2502942 w 11218359"/>
                <a:gd name="connsiteY219" fmla="*/ 1346116 h 1346115"/>
                <a:gd name="connsiteX220" fmla="*/ 2514381 w 11218359"/>
                <a:gd name="connsiteY220" fmla="*/ 1346116 h 1346115"/>
                <a:gd name="connsiteX221" fmla="*/ 2525821 w 11218359"/>
                <a:gd name="connsiteY221" fmla="*/ 1346116 h 1346115"/>
                <a:gd name="connsiteX222" fmla="*/ 2537260 w 11218359"/>
                <a:gd name="connsiteY222" fmla="*/ 1346116 h 1346115"/>
                <a:gd name="connsiteX223" fmla="*/ 2548700 w 11218359"/>
                <a:gd name="connsiteY223" fmla="*/ 1346116 h 1346115"/>
                <a:gd name="connsiteX224" fmla="*/ 2560139 w 11218359"/>
                <a:gd name="connsiteY224" fmla="*/ 1346116 h 1346115"/>
                <a:gd name="connsiteX225" fmla="*/ 2571579 w 11218359"/>
                <a:gd name="connsiteY225" fmla="*/ 1346116 h 1346115"/>
                <a:gd name="connsiteX226" fmla="*/ 2583018 w 11218359"/>
                <a:gd name="connsiteY226" fmla="*/ 1346116 h 1346115"/>
                <a:gd name="connsiteX227" fmla="*/ 2594458 w 11218359"/>
                <a:gd name="connsiteY227" fmla="*/ 1346116 h 1346115"/>
                <a:gd name="connsiteX228" fmla="*/ 2605897 w 11218359"/>
                <a:gd name="connsiteY228" fmla="*/ 1346116 h 1346115"/>
                <a:gd name="connsiteX229" fmla="*/ 2617337 w 11218359"/>
                <a:gd name="connsiteY229" fmla="*/ 1346116 h 1346115"/>
                <a:gd name="connsiteX230" fmla="*/ 2628776 w 11218359"/>
                <a:gd name="connsiteY230" fmla="*/ 1346116 h 1346115"/>
                <a:gd name="connsiteX231" fmla="*/ 2640216 w 11218359"/>
                <a:gd name="connsiteY231" fmla="*/ 1346116 h 1346115"/>
                <a:gd name="connsiteX232" fmla="*/ 2651655 w 11218359"/>
                <a:gd name="connsiteY232" fmla="*/ 1346116 h 1346115"/>
                <a:gd name="connsiteX233" fmla="*/ 2663095 w 11218359"/>
                <a:gd name="connsiteY233" fmla="*/ 1346116 h 1346115"/>
                <a:gd name="connsiteX234" fmla="*/ 2674535 w 11218359"/>
                <a:gd name="connsiteY234" fmla="*/ 1346116 h 1346115"/>
                <a:gd name="connsiteX235" fmla="*/ 2685974 w 11218359"/>
                <a:gd name="connsiteY235" fmla="*/ 1346116 h 1346115"/>
                <a:gd name="connsiteX236" fmla="*/ 2697413 w 11218359"/>
                <a:gd name="connsiteY236" fmla="*/ 1346116 h 1346115"/>
                <a:gd name="connsiteX237" fmla="*/ 2708853 w 11218359"/>
                <a:gd name="connsiteY237" fmla="*/ 1346116 h 1346115"/>
                <a:gd name="connsiteX238" fmla="*/ 2720293 w 11218359"/>
                <a:gd name="connsiteY238" fmla="*/ 1346116 h 1346115"/>
                <a:gd name="connsiteX239" fmla="*/ 2731727 w 11218359"/>
                <a:gd name="connsiteY239" fmla="*/ 1346116 h 1346115"/>
                <a:gd name="connsiteX240" fmla="*/ 2743172 w 11218359"/>
                <a:gd name="connsiteY240" fmla="*/ 1346116 h 1346115"/>
                <a:gd name="connsiteX241" fmla="*/ 2754611 w 11218359"/>
                <a:gd name="connsiteY241" fmla="*/ 1346116 h 1346115"/>
                <a:gd name="connsiteX242" fmla="*/ 2766046 w 11218359"/>
                <a:gd name="connsiteY242" fmla="*/ 1346116 h 1346115"/>
                <a:gd name="connsiteX243" fmla="*/ 2777490 w 11218359"/>
                <a:gd name="connsiteY243" fmla="*/ 1346116 h 1346115"/>
                <a:gd name="connsiteX244" fmla="*/ 2788925 w 11218359"/>
                <a:gd name="connsiteY244" fmla="*/ 1346116 h 1346115"/>
                <a:gd name="connsiteX245" fmla="*/ 2800364 w 11218359"/>
                <a:gd name="connsiteY245" fmla="*/ 1346116 h 1346115"/>
                <a:gd name="connsiteX246" fmla="*/ 2811804 w 11218359"/>
                <a:gd name="connsiteY246" fmla="*/ 1346116 h 1346115"/>
                <a:gd name="connsiteX247" fmla="*/ 2823243 w 11218359"/>
                <a:gd name="connsiteY247" fmla="*/ 1346116 h 1346115"/>
                <a:gd name="connsiteX248" fmla="*/ 2834683 w 11218359"/>
                <a:gd name="connsiteY248" fmla="*/ 1346116 h 1346115"/>
                <a:gd name="connsiteX249" fmla="*/ 2846123 w 11218359"/>
                <a:gd name="connsiteY249" fmla="*/ 1346116 h 1346115"/>
                <a:gd name="connsiteX250" fmla="*/ 2857562 w 11218359"/>
                <a:gd name="connsiteY250" fmla="*/ 1346116 h 1346115"/>
                <a:gd name="connsiteX251" fmla="*/ 2869001 w 11218359"/>
                <a:gd name="connsiteY251" fmla="*/ 1346116 h 1346115"/>
                <a:gd name="connsiteX252" fmla="*/ 2880441 w 11218359"/>
                <a:gd name="connsiteY252" fmla="*/ 1346116 h 1346115"/>
                <a:gd name="connsiteX253" fmla="*/ 2891881 w 11218359"/>
                <a:gd name="connsiteY253" fmla="*/ 1346116 h 1346115"/>
                <a:gd name="connsiteX254" fmla="*/ 2903320 w 11218359"/>
                <a:gd name="connsiteY254" fmla="*/ 1346116 h 1346115"/>
                <a:gd name="connsiteX255" fmla="*/ 2914760 w 11218359"/>
                <a:gd name="connsiteY255" fmla="*/ 1346116 h 1346115"/>
                <a:gd name="connsiteX256" fmla="*/ 2926199 w 11218359"/>
                <a:gd name="connsiteY256" fmla="*/ 1346116 h 1346115"/>
                <a:gd name="connsiteX257" fmla="*/ 2937639 w 11218359"/>
                <a:gd name="connsiteY257" fmla="*/ 1346116 h 1346115"/>
                <a:gd name="connsiteX258" fmla="*/ 2949078 w 11218359"/>
                <a:gd name="connsiteY258" fmla="*/ 1346116 h 1346115"/>
                <a:gd name="connsiteX259" fmla="*/ 2960518 w 11218359"/>
                <a:gd name="connsiteY259" fmla="*/ 1346116 h 1346115"/>
                <a:gd name="connsiteX260" fmla="*/ 2971957 w 11218359"/>
                <a:gd name="connsiteY260" fmla="*/ 1346116 h 1346115"/>
                <a:gd name="connsiteX261" fmla="*/ 2983397 w 11218359"/>
                <a:gd name="connsiteY261" fmla="*/ 1346116 h 1346115"/>
                <a:gd name="connsiteX262" fmla="*/ 2994837 w 11218359"/>
                <a:gd name="connsiteY262" fmla="*/ 1346116 h 1346115"/>
                <a:gd name="connsiteX263" fmla="*/ 3006276 w 11218359"/>
                <a:gd name="connsiteY263" fmla="*/ 1346116 h 1346115"/>
                <a:gd name="connsiteX264" fmla="*/ 3017715 w 11218359"/>
                <a:gd name="connsiteY264" fmla="*/ 1346116 h 1346115"/>
                <a:gd name="connsiteX265" fmla="*/ 3029155 w 11218359"/>
                <a:gd name="connsiteY265" fmla="*/ 1346116 h 1346115"/>
                <a:gd name="connsiteX266" fmla="*/ 3040594 w 11218359"/>
                <a:gd name="connsiteY266" fmla="*/ 1346116 h 1346115"/>
                <a:gd name="connsiteX267" fmla="*/ 3052034 w 11218359"/>
                <a:gd name="connsiteY267" fmla="*/ 1346116 h 1346115"/>
                <a:gd name="connsiteX268" fmla="*/ 3063474 w 11218359"/>
                <a:gd name="connsiteY268" fmla="*/ 1346116 h 1346115"/>
                <a:gd name="connsiteX269" fmla="*/ 3074913 w 11218359"/>
                <a:gd name="connsiteY269" fmla="*/ 1346116 h 1346115"/>
                <a:gd name="connsiteX270" fmla="*/ 3086352 w 11218359"/>
                <a:gd name="connsiteY270" fmla="*/ 1346116 h 1346115"/>
                <a:gd name="connsiteX271" fmla="*/ 3097792 w 11218359"/>
                <a:gd name="connsiteY271" fmla="*/ 1346116 h 1346115"/>
                <a:gd name="connsiteX272" fmla="*/ 3109232 w 11218359"/>
                <a:gd name="connsiteY272" fmla="*/ 1346116 h 1346115"/>
                <a:gd name="connsiteX273" fmla="*/ 3120671 w 11218359"/>
                <a:gd name="connsiteY273" fmla="*/ 1346116 h 1346115"/>
                <a:gd name="connsiteX274" fmla="*/ 3132111 w 11218359"/>
                <a:gd name="connsiteY274" fmla="*/ 1346116 h 1346115"/>
                <a:gd name="connsiteX275" fmla="*/ 3143550 w 11218359"/>
                <a:gd name="connsiteY275" fmla="*/ 1346116 h 1346115"/>
                <a:gd name="connsiteX276" fmla="*/ 3154990 w 11218359"/>
                <a:gd name="connsiteY276" fmla="*/ 1346116 h 1346115"/>
                <a:gd name="connsiteX277" fmla="*/ 3166429 w 11218359"/>
                <a:gd name="connsiteY277" fmla="*/ 1346116 h 1346115"/>
                <a:gd name="connsiteX278" fmla="*/ 3177869 w 11218359"/>
                <a:gd name="connsiteY278" fmla="*/ 1346116 h 1346115"/>
                <a:gd name="connsiteX279" fmla="*/ 3189308 w 11218359"/>
                <a:gd name="connsiteY279" fmla="*/ 1346116 h 1346115"/>
                <a:gd name="connsiteX280" fmla="*/ 3200748 w 11218359"/>
                <a:gd name="connsiteY280" fmla="*/ 1346116 h 1346115"/>
                <a:gd name="connsiteX281" fmla="*/ 3212187 w 11218359"/>
                <a:gd name="connsiteY281" fmla="*/ 1346116 h 1346115"/>
                <a:gd name="connsiteX282" fmla="*/ 3223627 w 11218359"/>
                <a:gd name="connsiteY282" fmla="*/ 1346116 h 1346115"/>
                <a:gd name="connsiteX283" fmla="*/ 3235066 w 11218359"/>
                <a:gd name="connsiteY283" fmla="*/ 1346116 h 1346115"/>
                <a:gd name="connsiteX284" fmla="*/ 3246501 w 11218359"/>
                <a:gd name="connsiteY284" fmla="*/ 1346116 h 1346115"/>
                <a:gd name="connsiteX285" fmla="*/ 3257945 w 11218359"/>
                <a:gd name="connsiteY285" fmla="*/ 1346116 h 1346115"/>
                <a:gd name="connsiteX286" fmla="*/ 3269385 w 11218359"/>
                <a:gd name="connsiteY286" fmla="*/ 1346116 h 1346115"/>
                <a:gd name="connsiteX287" fmla="*/ 3280825 w 11218359"/>
                <a:gd name="connsiteY287" fmla="*/ 1346116 h 1346115"/>
                <a:gd name="connsiteX288" fmla="*/ 3292264 w 11218359"/>
                <a:gd name="connsiteY288" fmla="*/ 1346116 h 1346115"/>
                <a:gd name="connsiteX289" fmla="*/ 3303699 w 11218359"/>
                <a:gd name="connsiteY289" fmla="*/ 1346116 h 1346115"/>
                <a:gd name="connsiteX290" fmla="*/ 3315143 w 11218359"/>
                <a:gd name="connsiteY290" fmla="*/ 1346116 h 1346115"/>
                <a:gd name="connsiteX291" fmla="*/ 3326578 w 11218359"/>
                <a:gd name="connsiteY291" fmla="*/ 1346116 h 1346115"/>
                <a:gd name="connsiteX292" fmla="*/ 3338017 w 11218359"/>
                <a:gd name="connsiteY292" fmla="*/ 1346116 h 1346115"/>
                <a:gd name="connsiteX293" fmla="*/ 3349457 w 11218359"/>
                <a:gd name="connsiteY293" fmla="*/ 1346116 h 1346115"/>
                <a:gd name="connsiteX294" fmla="*/ 3360896 w 11218359"/>
                <a:gd name="connsiteY294" fmla="*/ 1346116 h 1346115"/>
                <a:gd name="connsiteX295" fmla="*/ 3372336 w 11218359"/>
                <a:gd name="connsiteY295" fmla="*/ 1346116 h 1346115"/>
                <a:gd name="connsiteX296" fmla="*/ 3383776 w 11218359"/>
                <a:gd name="connsiteY296" fmla="*/ 1346116 h 1346115"/>
                <a:gd name="connsiteX297" fmla="*/ 3395215 w 11218359"/>
                <a:gd name="connsiteY297" fmla="*/ 1346116 h 1346115"/>
                <a:gd name="connsiteX298" fmla="*/ 3406654 w 11218359"/>
                <a:gd name="connsiteY298" fmla="*/ 1346116 h 1346115"/>
                <a:gd name="connsiteX299" fmla="*/ 3418094 w 11218359"/>
                <a:gd name="connsiteY299" fmla="*/ 1346116 h 1346115"/>
                <a:gd name="connsiteX300" fmla="*/ 3429534 w 11218359"/>
                <a:gd name="connsiteY300" fmla="*/ 1346116 h 1346115"/>
                <a:gd name="connsiteX301" fmla="*/ 3440973 w 11218359"/>
                <a:gd name="connsiteY301" fmla="*/ 1346116 h 1346115"/>
                <a:gd name="connsiteX302" fmla="*/ 3452413 w 11218359"/>
                <a:gd name="connsiteY302" fmla="*/ 1346116 h 1346115"/>
                <a:gd name="connsiteX303" fmla="*/ 3463852 w 11218359"/>
                <a:gd name="connsiteY303" fmla="*/ 1346116 h 1346115"/>
                <a:gd name="connsiteX304" fmla="*/ 3475292 w 11218359"/>
                <a:gd name="connsiteY304" fmla="*/ 1346116 h 1346115"/>
                <a:gd name="connsiteX305" fmla="*/ 3486731 w 11218359"/>
                <a:gd name="connsiteY305" fmla="*/ 1346116 h 1346115"/>
                <a:gd name="connsiteX306" fmla="*/ 3498171 w 11218359"/>
                <a:gd name="connsiteY306" fmla="*/ 1346116 h 1346115"/>
                <a:gd name="connsiteX307" fmla="*/ 3509610 w 11218359"/>
                <a:gd name="connsiteY307" fmla="*/ 1346116 h 1346115"/>
                <a:gd name="connsiteX308" fmla="*/ 3521050 w 11218359"/>
                <a:gd name="connsiteY308" fmla="*/ 1346116 h 1346115"/>
                <a:gd name="connsiteX309" fmla="*/ 3532489 w 11218359"/>
                <a:gd name="connsiteY309" fmla="*/ 1346116 h 1346115"/>
                <a:gd name="connsiteX310" fmla="*/ 3543929 w 11218359"/>
                <a:gd name="connsiteY310" fmla="*/ 1346116 h 1346115"/>
                <a:gd name="connsiteX311" fmla="*/ 3555368 w 11218359"/>
                <a:gd name="connsiteY311" fmla="*/ 1346116 h 1346115"/>
                <a:gd name="connsiteX312" fmla="*/ 3566808 w 11218359"/>
                <a:gd name="connsiteY312" fmla="*/ 1346116 h 1346115"/>
                <a:gd name="connsiteX313" fmla="*/ 3578247 w 11218359"/>
                <a:gd name="connsiteY313" fmla="*/ 1346116 h 1346115"/>
                <a:gd name="connsiteX314" fmla="*/ 3589687 w 11218359"/>
                <a:gd name="connsiteY314" fmla="*/ 1346116 h 1346115"/>
                <a:gd name="connsiteX315" fmla="*/ 3601127 w 11218359"/>
                <a:gd name="connsiteY315" fmla="*/ 1346116 h 1346115"/>
                <a:gd name="connsiteX316" fmla="*/ 3612566 w 11218359"/>
                <a:gd name="connsiteY316" fmla="*/ 1346116 h 1346115"/>
                <a:gd name="connsiteX317" fmla="*/ 3624005 w 11218359"/>
                <a:gd name="connsiteY317" fmla="*/ 1346116 h 1346115"/>
                <a:gd name="connsiteX318" fmla="*/ 3635445 w 11218359"/>
                <a:gd name="connsiteY318" fmla="*/ 1346116 h 1346115"/>
                <a:gd name="connsiteX319" fmla="*/ 3646885 w 11218359"/>
                <a:gd name="connsiteY319" fmla="*/ 1346116 h 1346115"/>
                <a:gd name="connsiteX320" fmla="*/ 3658324 w 11218359"/>
                <a:gd name="connsiteY320" fmla="*/ 1346116 h 1346115"/>
                <a:gd name="connsiteX321" fmla="*/ 3669764 w 11218359"/>
                <a:gd name="connsiteY321" fmla="*/ 1346116 h 1346115"/>
                <a:gd name="connsiteX322" fmla="*/ 3681203 w 11218359"/>
                <a:gd name="connsiteY322" fmla="*/ 1346116 h 1346115"/>
                <a:gd name="connsiteX323" fmla="*/ 3692643 w 11218359"/>
                <a:gd name="connsiteY323" fmla="*/ 1346116 h 1346115"/>
                <a:gd name="connsiteX324" fmla="*/ 3704082 w 11218359"/>
                <a:gd name="connsiteY324" fmla="*/ 1346116 h 1346115"/>
                <a:gd name="connsiteX325" fmla="*/ 3715522 w 11218359"/>
                <a:gd name="connsiteY325" fmla="*/ 1346116 h 1346115"/>
                <a:gd name="connsiteX326" fmla="*/ 3726961 w 11218359"/>
                <a:gd name="connsiteY326" fmla="*/ 1346116 h 1346115"/>
                <a:gd name="connsiteX327" fmla="*/ 3738401 w 11218359"/>
                <a:gd name="connsiteY327" fmla="*/ 1346116 h 1346115"/>
                <a:gd name="connsiteX328" fmla="*/ 3749840 w 11218359"/>
                <a:gd name="connsiteY328" fmla="*/ 1346116 h 1346115"/>
                <a:gd name="connsiteX329" fmla="*/ 3761280 w 11218359"/>
                <a:gd name="connsiteY329" fmla="*/ 1346116 h 1346115"/>
                <a:gd name="connsiteX330" fmla="*/ 3772719 w 11218359"/>
                <a:gd name="connsiteY330" fmla="*/ 1346116 h 1346115"/>
                <a:gd name="connsiteX331" fmla="*/ 3784154 w 11218359"/>
                <a:gd name="connsiteY331" fmla="*/ 1346116 h 1346115"/>
                <a:gd name="connsiteX332" fmla="*/ 3795598 w 11218359"/>
                <a:gd name="connsiteY332" fmla="*/ 1346116 h 1346115"/>
                <a:gd name="connsiteX333" fmla="*/ 3807033 w 11218359"/>
                <a:gd name="connsiteY333" fmla="*/ 1346116 h 1346115"/>
                <a:gd name="connsiteX334" fmla="*/ 3818473 w 11218359"/>
                <a:gd name="connsiteY334" fmla="*/ 1346116 h 1346115"/>
                <a:gd name="connsiteX335" fmla="*/ 3829917 w 11218359"/>
                <a:gd name="connsiteY335" fmla="*/ 1346116 h 1346115"/>
                <a:gd name="connsiteX336" fmla="*/ 3841352 w 11218359"/>
                <a:gd name="connsiteY336" fmla="*/ 1346116 h 1346115"/>
                <a:gd name="connsiteX337" fmla="*/ 3852791 w 11218359"/>
                <a:gd name="connsiteY337" fmla="*/ 1346116 h 1346115"/>
                <a:gd name="connsiteX338" fmla="*/ 3864231 w 11218359"/>
                <a:gd name="connsiteY338" fmla="*/ 1346116 h 1346115"/>
                <a:gd name="connsiteX339" fmla="*/ 3875670 w 11218359"/>
                <a:gd name="connsiteY339" fmla="*/ 1346116 h 1346115"/>
                <a:gd name="connsiteX340" fmla="*/ 3887110 w 11218359"/>
                <a:gd name="connsiteY340" fmla="*/ 1346116 h 1346115"/>
                <a:gd name="connsiteX341" fmla="*/ 3898549 w 11218359"/>
                <a:gd name="connsiteY341" fmla="*/ 1346116 h 1346115"/>
                <a:gd name="connsiteX342" fmla="*/ 3909989 w 11218359"/>
                <a:gd name="connsiteY342" fmla="*/ 1346116 h 1346115"/>
                <a:gd name="connsiteX343" fmla="*/ 3921447 w 11218359"/>
                <a:gd name="connsiteY343" fmla="*/ 1346116 h 1346115"/>
                <a:gd name="connsiteX344" fmla="*/ 3932878 w 11218359"/>
                <a:gd name="connsiteY344" fmla="*/ 1346116 h 1346115"/>
                <a:gd name="connsiteX345" fmla="*/ 3944307 w 11218359"/>
                <a:gd name="connsiteY345" fmla="*/ 1346116 h 1346115"/>
                <a:gd name="connsiteX346" fmla="*/ 3955737 w 11218359"/>
                <a:gd name="connsiteY346" fmla="*/ 1346116 h 1346115"/>
                <a:gd name="connsiteX347" fmla="*/ 3967167 w 11218359"/>
                <a:gd name="connsiteY347" fmla="*/ 1346116 h 1346115"/>
                <a:gd name="connsiteX348" fmla="*/ 3978645 w 11218359"/>
                <a:gd name="connsiteY348" fmla="*/ 1346116 h 1346115"/>
                <a:gd name="connsiteX349" fmla="*/ 3990075 w 11218359"/>
                <a:gd name="connsiteY349" fmla="*/ 1346116 h 1346115"/>
                <a:gd name="connsiteX350" fmla="*/ 4001505 w 11218359"/>
                <a:gd name="connsiteY350" fmla="*/ 1346116 h 1346115"/>
                <a:gd name="connsiteX351" fmla="*/ 4012935 w 11218359"/>
                <a:gd name="connsiteY351" fmla="*/ 1346116 h 1346115"/>
                <a:gd name="connsiteX352" fmla="*/ 4024365 w 11218359"/>
                <a:gd name="connsiteY352" fmla="*/ 1346116 h 1346115"/>
                <a:gd name="connsiteX353" fmla="*/ 4035843 w 11218359"/>
                <a:gd name="connsiteY353" fmla="*/ 1346116 h 1346115"/>
                <a:gd name="connsiteX354" fmla="*/ 4047273 w 11218359"/>
                <a:gd name="connsiteY354" fmla="*/ 1346116 h 1346115"/>
                <a:gd name="connsiteX355" fmla="*/ 4058702 w 11218359"/>
                <a:gd name="connsiteY355" fmla="*/ 1346116 h 1346115"/>
                <a:gd name="connsiteX356" fmla="*/ 4070133 w 11218359"/>
                <a:gd name="connsiteY356" fmla="*/ 1346116 h 1346115"/>
                <a:gd name="connsiteX357" fmla="*/ 4081563 w 11218359"/>
                <a:gd name="connsiteY357" fmla="*/ 1346116 h 1346115"/>
                <a:gd name="connsiteX358" fmla="*/ 4093040 w 11218359"/>
                <a:gd name="connsiteY358" fmla="*/ 1346116 h 1346115"/>
                <a:gd name="connsiteX359" fmla="*/ 4104471 w 11218359"/>
                <a:gd name="connsiteY359" fmla="*/ 1346116 h 1346115"/>
                <a:gd name="connsiteX360" fmla="*/ 4115900 w 11218359"/>
                <a:gd name="connsiteY360" fmla="*/ 1346116 h 1346115"/>
                <a:gd name="connsiteX361" fmla="*/ 4127330 w 11218359"/>
                <a:gd name="connsiteY361" fmla="*/ 1346116 h 1346115"/>
                <a:gd name="connsiteX362" fmla="*/ 4138760 w 11218359"/>
                <a:gd name="connsiteY362" fmla="*/ 1346116 h 1346115"/>
                <a:gd name="connsiteX363" fmla="*/ 4150238 w 11218359"/>
                <a:gd name="connsiteY363" fmla="*/ 1346116 h 1346115"/>
                <a:gd name="connsiteX364" fmla="*/ 4161668 w 11218359"/>
                <a:gd name="connsiteY364" fmla="*/ 1346116 h 1346115"/>
                <a:gd name="connsiteX365" fmla="*/ 4173098 w 11218359"/>
                <a:gd name="connsiteY365" fmla="*/ 1346116 h 1346115"/>
                <a:gd name="connsiteX366" fmla="*/ 4184528 w 11218359"/>
                <a:gd name="connsiteY366" fmla="*/ 1346116 h 1346115"/>
                <a:gd name="connsiteX367" fmla="*/ 4195958 w 11218359"/>
                <a:gd name="connsiteY367" fmla="*/ 1346116 h 1346115"/>
                <a:gd name="connsiteX368" fmla="*/ 4207436 w 11218359"/>
                <a:gd name="connsiteY368" fmla="*/ 1346116 h 1346115"/>
                <a:gd name="connsiteX369" fmla="*/ 4218865 w 11218359"/>
                <a:gd name="connsiteY369" fmla="*/ 1346116 h 1346115"/>
                <a:gd name="connsiteX370" fmla="*/ 4230296 w 11218359"/>
                <a:gd name="connsiteY370" fmla="*/ 1346116 h 1346115"/>
                <a:gd name="connsiteX371" fmla="*/ 4241726 w 11218359"/>
                <a:gd name="connsiteY371" fmla="*/ 1346116 h 1346115"/>
                <a:gd name="connsiteX372" fmla="*/ 4253156 w 11218359"/>
                <a:gd name="connsiteY372" fmla="*/ 1346116 h 1346115"/>
                <a:gd name="connsiteX373" fmla="*/ 4264634 w 11218359"/>
                <a:gd name="connsiteY373" fmla="*/ 1346116 h 1346115"/>
                <a:gd name="connsiteX374" fmla="*/ 4276063 w 11218359"/>
                <a:gd name="connsiteY374" fmla="*/ 1346116 h 1346115"/>
                <a:gd name="connsiteX375" fmla="*/ 4287493 w 11218359"/>
                <a:gd name="connsiteY375" fmla="*/ 1346116 h 1346115"/>
                <a:gd name="connsiteX376" fmla="*/ 4298923 w 11218359"/>
                <a:gd name="connsiteY376" fmla="*/ 1346116 h 1346115"/>
                <a:gd name="connsiteX377" fmla="*/ 4310353 w 11218359"/>
                <a:gd name="connsiteY377" fmla="*/ 1346116 h 1346115"/>
                <a:gd name="connsiteX378" fmla="*/ 4321831 w 11218359"/>
                <a:gd name="connsiteY378" fmla="*/ 1346116 h 1346115"/>
                <a:gd name="connsiteX379" fmla="*/ 4333261 w 11218359"/>
                <a:gd name="connsiteY379" fmla="*/ 1346116 h 1346115"/>
                <a:gd name="connsiteX380" fmla="*/ 4344691 w 11218359"/>
                <a:gd name="connsiteY380" fmla="*/ 1346116 h 1346115"/>
                <a:gd name="connsiteX381" fmla="*/ 4356121 w 11218359"/>
                <a:gd name="connsiteY381" fmla="*/ 1346116 h 1346115"/>
                <a:gd name="connsiteX382" fmla="*/ 4367551 w 11218359"/>
                <a:gd name="connsiteY382" fmla="*/ 1346116 h 1346115"/>
                <a:gd name="connsiteX383" fmla="*/ 4379028 w 11218359"/>
                <a:gd name="connsiteY383" fmla="*/ 1346116 h 1346115"/>
                <a:gd name="connsiteX384" fmla="*/ 4390458 w 11218359"/>
                <a:gd name="connsiteY384" fmla="*/ 1346116 h 1346115"/>
                <a:gd name="connsiteX385" fmla="*/ 4401889 w 11218359"/>
                <a:gd name="connsiteY385" fmla="*/ 1346116 h 1346115"/>
                <a:gd name="connsiteX386" fmla="*/ 4413319 w 11218359"/>
                <a:gd name="connsiteY386" fmla="*/ 1346116 h 1346115"/>
                <a:gd name="connsiteX387" fmla="*/ 4424749 w 11218359"/>
                <a:gd name="connsiteY387" fmla="*/ 1346116 h 1346115"/>
                <a:gd name="connsiteX388" fmla="*/ 4436226 w 11218359"/>
                <a:gd name="connsiteY388" fmla="*/ 1346116 h 1346115"/>
                <a:gd name="connsiteX389" fmla="*/ 4447656 w 11218359"/>
                <a:gd name="connsiteY389" fmla="*/ 1346116 h 1346115"/>
                <a:gd name="connsiteX390" fmla="*/ 4459086 w 11218359"/>
                <a:gd name="connsiteY390" fmla="*/ 1346116 h 1346115"/>
                <a:gd name="connsiteX391" fmla="*/ 4470516 w 11218359"/>
                <a:gd name="connsiteY391" fmla="*/ 1346116 h 1346115"/>
                <a:gd name="connsiteX392" fmla="*/ 4481946 w 11218359"/>
                <a:gd name="connsiteY392" fmla="*/ 1346116 h 1346115"/>
                <a:gd name="connsiteX393" fmla="*/ 4493424 w 11218359"/>
                <a:gd name="connsiteY393" fmla="*/ 1346116 h 1346115"/>
                <a:gd name="connsiteX394" fmla="*/ 4504854 w 11218359"/>
                <a:gd name="connsiteY394" fmla="*/ 1346116 h 1346115"/>
                <a:gd name="connsiteX395" fmla="*/ 4516284 w 11218359"/>
                <a:gd name="connsiteY395" fmla="*/ 1346116 h 1346115"/>
                <a:gd name="connsiteX396" fmla="*/ 4527714 w 11218359"/>
                <a:gd name="connsiteY396" fmla="*/ 1346116 h 1346115"/>
                <a:gd name="connsiteX397" fmla="*/ 4539144 w 11218359"/>
                <a:gd name="connsiteY397" fmla="*/ 1346116 h 1346115"/>
                <a:gd name="connsiteX398" fmla="*/ 4550621 w 11218359"/>
                <a:gd name="connsiteY398" fmla="*/ 1346116 h 1346115"/>
                <a:gd name="connsiteX399" fmla="*/ 4562051 w 11218359"/>
                <a:gd name="connsiteY399" fmla="*/ 1346116 h 1346115"/>
                <a:gd name="connsiteX400" fmla="*/ 4573482 w 11218359"/>
                <a:gd name="connsiteY400" fmla="*/ 1346116 h 1346115"/>
                <a:gd name="connsiteX401" fmla="*/ 4584912 w 11218359"/>
                <a:gd name="connsiteY401" fmla="*/ 1346116 h 1346115"/>
                <a:gd name="connsiteX402" fmla="*/ 4596341 w 11218359"/>
                <a:gd name="connsiteY402" fmla="*/ 1346116 h 1346115"/>
                <a:gd name="connsiteX403" fmla="*/ 4607771 w 11218359"/>
                <a:gd name="connsiteY403" fmla="*/ 1346116 h 1346115"/>
                <a:gd name="connsiteX404" fmla="*/ 4619249 w 11218359"/>
                <a:gd name="connsiteY404" fmla="*/ 1346116 h 1346115"/>
                <a:gd name="connsiteX405" fmla="*/ 4630679 w 11218359"/>
                <a:gd name="connsiteY405" fmla="*/ 1346116 h 1346115"/>
                <a:gd name="connsiteX406" fmla="*/ 4642109 w 11218359"/>
                <a:gd name="connsiteY406" fmla="*/ 1346116 h 1346115"/>
                <a:gd name="connsiteX407" fmla="*/ 4653539 w 11218359"/>
                <a:gd name="connsiteY407" fmla="*/ 1346116 h 1346115"/>
                <a:gd name="connsiteX408" fmla="*/ 4664969 w 11218359"/>
                <a:gd name="connsiteY408" fmla="*/ 1346116 h 1346115"/>
                <a:gd name="connsiteX409" fmla="*/ 4676447 w 11218359"/>
                <a:gd name="connsiteY409" fmla="*/ 1346116 h 1346115"/>
                <a:gd name="connsiteX410" fmla="*/ 4687877 w 11218359"/>
                <a:gd name="connsiteY410" fmla="*/ 1346116 h 1346115"/>
                <a:gd name="connsiteX411" fmla="*/ 4699306 w 11218359"/>
                <a:gd name="connsiteY411" fmla="*/ 1346116 h 1346115"/>
                <a:gd name="connsiteX412" fmla="*/ 4710737 w 11218359"/>
                <a:gd name="connsiteY412" fmla="*/ 1346116 h 1346115"/>
                <a:gd name="connsiteX413" fmla="*/ 4722167 w 11218359"/>
                <a:gd name="connsiteY413" fmla="*/ 1346116 h 1346115"/>
                <a:gd name="connsiteX414" fmla="*/ 4733644 w 11218359"/>
                <a:gd name="connsiteY414" fmla="*/ 1346116 h 1346115"/>
                <a:gd name="connsiteX415" fmla="*/ 4745075 w 11218359"/>
                <a:gd name="connsiteY415" fmla="*/ 1346116 h 1346115"/>
                <a:gd name="connsiteX416" fmla="*/ 4756504 w 11218359"/>
                <a:gd name="connsiteY416" fmla="*/ 1346116 h 1346115"/>
                <a:gd name="connsiteX417" fmla="*/ 4767934 w 11218359"/>
                <a:gd name="connsiteY417" fmla="*/ 1346116 h 1346115"/>
                <a:gd name="connsiteX418" fmla="*/ 4779364 w 11218359"/>
                <a:gd name="connsiteY418" fmla="*/ 1346116 h 1346115"/>
                <a:gd name="connsiteX419" fmla="*/ 4790842 w 11218359"/>
                <a:gd name="connsiteY419" fmla="*/ 1346116 h 1346115"/>
                <a:gd name="connsiteX420" fmla="*/ 4802272 w 11218359"/>
                <a:gd name="connsiteY420" fmla="*/ 1346116 h 1346115"/>
                <a:gd name="connsiteX421" fmla="*/ 4813702 w 11218359"/>
                <a:gd name="connsiteY421" fmla="*/ 1346116 h 1346115"/>
                <a:gd name="connsiteX422" fmla="*/ 4825132 w 11218359"/>
                <a:gd name="connsiteY422" fmla="*/ 1346116 h 1346115"/>
                <a:gd name="connsiteX423" fmla="*/ 4836562 w 11218359"/>
                <a:gd name="connsiteY423" fmla="*/ 1346116 h 1346115"/>
                <a:gd name="connsiteX424" fmla="*/ 4848040 w 11218359"/>
                <a:gd name="connsiteY424" fmla="*/ 1346116 h 1346115"/>
                <a:gd name="connsiteX425" fmla="*/ 4859469 w 11218359"/>
                <a:gd name="connsiteY425" fmla="*/ 1346116 h 1346115"/>
                <a:gd name="connsiteX426" fmla="*/ 4870899 w 11218359"/>
                <a:gd name="connsiteY426" fmla="*/ 1346116 h 1346115"/>
                <a:gd name="connsiteX427" fmla="*/ 4882330 w 11218359"/>
                <a:gd name="connsiteY427" fmla="*/ 1346116 h 1346115"/>
                <a:gd name="connsiteX428" fmla="*/ 4893760 w 11218359"/>
                <a:gd name="connsiteY428" fmla="*/ 1346116 h 1346115"/>
                <a:gd name="connsiteX429" fmla="*/ 4905237 w 11218359"/>
                <a:gd name="connsiteY429" fmla="*/ 1346116 h 1346115"/>
                <a:gd name="connsiteX430" fmla="*/ 4916667 w 11218359"/>
                <a:gd name="connsiteY430" fmla="*/ 1346116 h 1346115"/>
                <a:gd name="connsiteX431" fmla="*/ 4928097 w 11218359"/>
                <a:gd name="connsiteY431" fmla="*/ 1346116 h 1346115"/>
                <a:gd name="connsiteX432" fmla="*/ 4939527 w 11218359"/>
                <a:gd name="connsiteY432" fmla="*/ 1346116 h 1346115"/>
                <a:gd name="connsiteX433" fmla="*/ 4950957 w 11218359"/>
                <a:gd name="connsiteY433" fmla="*/ 1346116 h 1346115"/>
                <a:gd name="connsiteX434" fmla="*/ 4962435 w 11218359"/>
                <a:gd name="connsiteY434" fmla="*/ 1346116 h 1346115"/>
                <a:gd name="connsiteX435" fmla="*/ 4973865 w 11218359"/>
                <a:gd name="connsiteY435" fmla="*/ 1346116 h 1346115"/>
                <a:gd name="connsiteX436" fmla="*/ 4985295 w 11218359"/>
                <a:gd name="connsiteY436" fmla="*/ 1346116 h 1346115"/>
                <a:gd name="connsiteX437" fmla="*/ 4996725 w 11218359"/>
                <a:gd name="connsiteY437" fmla="*/ 1346116 h 1346115"/>
                <a:gd name="connsiteX438" fmla="*/ 5008155 w 11218359"/>
                <a:gd name="connsiteY438" fmla="*/ 1346116 h 1346115"/>
                <a:gd name="connsiteX439" fmla="*/ 5019632 w 11218359"/>
                <a:gd name="connsiteY439" fmla="*/ 1346116 h 1346115"/>
                <a:gd name="connsiteX440" fmla="*/ 5031062 w 11218359"/>
                <a:gd name="connsiteY440" fmla="*/ 1346116 h 1346115"/>
                <a:gd name="connsiteX441" fmla="*/ 5042492 w 11218359"/>
                <a:gd name="connsiteY441" fmla="*/ 1346116 h 1346115"/>
                <a:gd name="connsiteX442" fmla="*/ 5053923 w 11218359"/>
                <a:gd name="connsiteY442" fmla="*/ 1346116 h 1346115"/>
                <a:gd name="connsiteX443" fmla="*/ 5065353 w 11218359"/>
                <a:gd name="connsiteY443" fmla="*/ 1346116 h 1346115"/>
                <a:gd name="connsiteX444" fmla="*/ 5076830 w 11218359"/>
                <a:gd name="connsiteY444" fmla="*/ 1346116 h 1346115"/>
                <a:gd name="connsiteX445" fmla="*/ 5088260 w 11218359"/>
                <a:gd name="connsiteY445" fmla="*/ 1346116 h 1346115"/>
                <a:gd name="connsiteX446" fmla="*/ 5099690 w 11218359"/>
                <a:gd name="connsiteY446" fmla="*/ 1346116 h 1346115"/>
                <a:gd name="connsiteX447" fmla="*/ 5111120 w 11218359"/>
                <a:gd name="connsiteY447" fmla="*/ 1346116 h 1346115"/>
                <a:gd name="connsiteX448" fmla="*/ 5122550 w 11218359"/>
                <a:gd name="connsiteY448" fmla="*/ 1346116 h 1346115"/>
                <a:gd name="connsiteX449" fmla="*/ 5134028 w 11218359"/>
                <a:gd name="connsiteY449" fmla="*/ 1346116 h 1346115"/>
                <a:gd name="connsiteX450" fmla="*/ 5145458 w 11218359"/>
                <a:gd name="connsiteY450" fmla="*/ 1346116 h 1346115"/>
                <a:gd name="connsiteX451" fmla="*/ 5156888 w 11218359"/>
                <a:gd name="connsiteY451" fmla="*/ 1346116 h 1346115"/>
                <a:gd name="connsiteX452" fmla="*/ 5168318 w 11218359"/>
                <a:gd name="connsiteY452" fmla="*/ 1346116 h 1346115"/>
                <a:gd name="connsiteX453" fmla="*/ 5179747 w 11218359"/>
                <a:gd name="connsiteY453" fmla="*/ 1346116 h 1346115"/>
                <a:gd name="connsiteX454" fmla="*/ 5191225 w 11218359"/>
                <a:gd name="connsiteY454" fmla="*/ 1346116 h 1346115"/>
                <a:gd name="connsiteX455" fmla="*/ 5202655 w 11218359"/>
                <a:gd name="connsiteY455" fmla="*/ 1346116 h 1346115"/>
                <a:gd name="connsiteX456" fmla="*/ 5214085 w 11218359"/>
                <a:gd name="connsiteY456" fmla="*/ 1346116 h 1346115"/>
                <a:gd name="connsiteX457" fmla="*/ 5225515 w 11218359"/>
                <a:gd name="connsiteY457" fmla="*/ 1346116 h 1346115"/>
                <a:gd name="connsiteX458" fmla="*/ 5236945 w 11218359"/>
                <a:gd name="connsiteY458" fmla="*/ 1346116 h 1346115"/>
                <a:gd name="connsiteX459" fmla="*/ 5248423 w 11218359"/>
                <a:gd name="connsiteY459" fmla="*/ 1346116 h 1346115"/>
                <a:gd name="connsiteX460" fmla="*/ 5259853 w 11218359"/>
                <a:gd name="connsiteY460" fmla="*/ 1346116 h 1346115"/>
                <a:gd name="connsiteX461" fmla="*/ 5271283 w 11218359"/>
                <a:gd name="connsiteY461" fmla="*/ 1346116 h 1346115"/>
                <a:gd name="connsiteX462" fmla="*/ 5282713 w 11218359"/>
                <a:gd name="connsiteY462" fmla="*/ 1346116 h 1346115"/>
                <a:gd name="connsiteX463" fmla="*/ 5294143 w 11218359"/>
                <a:gd name="connsiteY463" fmla="*/ 1346116 h 1346115"/>
                <a:gd name="connsiteX464" fmla="*/ 5305621 w 11218359"/>
                <a:gd name="connsiteY464" fmla="*/ 1346116 h 1346115"/>
                <a:gd name="connsiteX465" fmla="*/ 5317051 w 11218359"/>
                <a:gd name="connsiteY465" fmla="*/ 1346116 h 1346115"/>
                <a:gd name="connsiteX466" fmla="*/ 5328481 w 11218359"/>
                <a:gd name="connsiteY466" fmla="*/ 1346116 h 1346115"/>
                <a:gd name="connsiteX467" fmla="*/ 5339910 w 11218359"/>
                <a:gd name="connsiteY467" fmla="*/ 1346116 h 1346115"/>
                <a:gd name="connsiteX468" fmla="*/ 5351340 w 11218359"/>
                <a:gd name="connsiteY468" fmla="*/ 1346116 h 1346115"/>
                <a:gd name="connsiteX469" fmla="*/ 5362818 w 11218359"/>
                <a:gd name="connsiteY469" fmla="*/ 1346116 h 1346115"/>
                <a:gd name="connsiteX470" fmla="*/ 5374248 w 11218359"/>
                <a:gd name="connsiteY470" fmla="*/ 1346116 h 1346115"/>
                <a:gd name="connsiteX471" fmla="*/ 5385678 w 11218359"/>
                <a:gd name="connsiteY471" fmla="*/ 1346116 h 1346115"/>
                <a:gd name="connsiteX472" fmla="*/ 5397108 w 11218359"/>
                <a:gd name="connsiteY472" fmla="*/ 1346116 h 1346115"/>
                <a:gd name="connsiteX473" fmla="*/ 5408538 w 11218359"/>
                <a:gd name="connsiteY473" fmla="*/ 1346116 h 1346115"/>
                <a:gd name="connsiteX474" fmla="*/ 5420016 w 11218359"/>
                <a:gd name="connsiteY474" fmla="*/ 336528 h 1346115"/>
                <a:gd name="connsiteX475" fmla="*/ 5431446 w 11218359"/>
                <a:gd name="connsiteY475" fmla="*/ 402631 h 1346115"/>
                <a:gd name="connsiteX476" fmla="*/ 5442876 w 11218359"/>
                <a:gd name="connsiteY476" fmla="*/ 462725 h 1346115"/>
                <a:gd name="connsiteX477" fmla="*/ 5454306 w 11218359"/>
                <a:gd name="connsiteY477" fmla="*/ 582916 h 1346115"/>
                <a:gd name="connsiteX478" fmla="*/ 5465736 w 11218359"/>
                <a:gd name="connsiteY478" fmla="*/ 229857 h 1346115"/>
                <a:gd name="connsiteX479" fmla="*/ 5477214 w 11218359"/>
                <a:gd name="connsiteY479" fmla="*/ 0 h 1346115"/>
                <a:gd name="connsiteX480" fmla="*/ 5488643 w 11218359"/>
                <a:gd name="connsiteY480" fmla="*/ 120186 h 1346115"/>
                <a:gd name="connsiteX481" fmla="*/ 5500073 w 11218359"/>
                <a:gd name="connsiteY481" fmla="*/ 93145 h 1346115"/>
                <a:gd name="connsiteX482" fmla="*/ 5511503 w 11218359"/>
                <a:gd name="connsiteY482" fmla="*/ 265914 h 1346115"/>
                <a:gd name="connsiteX483" fmla="*/ 5522933 w 11218359"/>
                <a:gd name="connsiteY483" fmla="*/ 444698 h 1346115"/>
                <a:gd name="connsiteX484" fmla="*/ 5534411 w 11218359"/>
                <a:gd name="connsiteY484" fmla="*/ 533338 h 1346115"/>
                <a:gd name="connsiteX485" fmla="*/ 5545841 w 11218359"/>
                <a:gd name="connsiteY485" fmla="*/ 159248 h 1346115"/>
                <a:gd name="connsiteX486" fmla="*/ 5557271 w 11218359"/>
                <a:gd name="connsiteY486" fmla="*/ 205821 h 1346115"/>
                <a:gd name="connsiteX487" fmla="*/ 5568701 w 11218359"/>
                <a:gd name="connsiteY487" fmla="*/ 1328090 h 1346115"/>
                <a:gd name="connsiteX488" fmla="*/ 5580131 w 11218359"/>
                <a:gd name="connsiteY488" fmla="*/ 1346116 h 1346115"/>
                <a:gd name="connsiteX489" fmla="*/ 5591609 w 11218359"/>
                <a:gd name="connsiteY489" fmla="*/ 1344616 h 1346115"/>
                <a:gd name="connsiteX490" fmla="*/ 5603038 w 11218359"/>
                <a:gd name="connsiteY490" fmla="*/ 1346116 h 1346115"/>
                <a:gd name="connsiteX491" fmla="*/ 5614469 w 11218359"/>
                <a:gd name="connsiteY491" fmla="*/ 1346116 h 1346115"/>
                <a:gd name="connsiteX492" fmla="*/ 5625899 w 11218359"/>
                <a:gd name="connsiteY492" fmla="*/ 1346116 h 1346115"/>
                <a:gd name="connsiteX493" fmla="*/ 5637329 w 11218359"/>
                <a:gd name="connsiteY493" fmla="*/ 1346116 h 1346115"/>
                <a:gd name="connsiteX494" fmla="*/ 5648759 w 11218359"/>
                <a:gd name="connsiteY494" fmla="*/ 1346116 h 1346115"/>
                <a:gd name="connsiteX495" fmla="*/ 5660236 w 11218359"/>
                <a:gd name="connsiteY495" fmla="*/ 1346116 h 1346115"/>
                <a:gd name="connsiteX496" fmla="*/ 5671666 w 11218359"/>
                <a:gd name="connsiteY496" fmla="*/ 1346116 h 1346115"/>
                <a:gd name="connsiteX497" fmla="*/ 5683096 w 11218359"/>
                <a:gd name="connsiteY497" fmla="*/ 1346116 h 1346115"/>
                <a:gd name="connsiteX498" fmla="*/ 5694526 w 11218359"/>
                <a:gd name="connsiteY498" fmla="*/ 1346116 h 1346115"/>
                <a:gd name="connsiteX499" fmla="*/ 5705956 w 11218359"/>
                <a:gd name="connsiteY499" fmla="*/ 1346116 h 1346115"/>
                <a:gd name="connsiteX500" fmla="*/ 5717434 w 11218359"/>
                <a:gd name="connsiteY500" fmla="*/ 1346116 h 1346115"/>
                <a:gd name="connsiteX501" fmla="*/ 5728864 w 11218359"/>
                <a:gd name="connsiteY501" fmla="*/ 1346116 h 1346115"/>
                <a:gd name="connsiteX502" fmla="*/ 5740294 w 11218359"/>
                <a:gd name="connsiteY502" fmla="*/ 1346116 h 1346115"/>
                <a:gd name="connsiteX503" fmla="*/ 5751724 w 11218359"/>
                <a:gd name="connsiteY503" fmla="*/ 1346116 h 1346115"/>
                <a:gd name="connsiteX504" fmla="*/ 5763154 w 11218359"/>
                <a:gd name="connsiteY504" fmla="*/ 1346116 h 1346115"/>
                <a:gd name="connsiteX505" fmla="*/ 5774631 w 11218359"/>
                <a:gd name="connsiteY505" fmla="*/ 1346116 h 1346115"/>
                <a:gd name="connsiteX506" fmla="*/ 5786062 w 11218359"/>
                <a:gd name="connsiteY506" fmla="*/ 1346116 h 1346115"/>
                <a:gd name="connsiteX507" fmla="*/ 5797492 w 11218359"/>
                <a:gd name="connsiteY507" fmla="*/ 1346116 h 1346115"/>
                <a:gd name="connsiteX508" fmla="*/ 5808921 w 11218359"/>
                <a:gd name="connsiteY508" fmla="*/ 1346116 h 1346115"/>
                <a:gd name="connsiteX509" fmla="*/ 5820351 w 11218359"/>
                <a:gd name="connsiteY509" fmla="*/ 1346116 h 1346115"/>
                <a:gd name="connsiteX510" fmla="*/ 5831829 w 11218359"/>
                <a:gd name="connsiteY510" fmla="*/ 1346116 h 1346115"/>
                <a:gd name="connsiteX511" fmla="*/ 5843259 w 11218359"/>
                <a:gd name="connsiteY511" fmla="*/ 1346116 h 1346115"/>
                <a:gd name="connsiteX512" fmla="*/ 5854689 w 11218359"/>
                <a:gd name="connsiteY512" fmla="*/ 1346116 h 1346115"/>
                <a:gd name="connsiteX513" fmla="*/ 5866119 w 11218359"/>
                <a:gd name="connsiteY513" fmla="*/ 1346116 h 1346115"/>
                <a:gd name="connsiteX514" fmla="*/ 5877549 w 11218359"/>
                <a:gd name="connsiteY514" fmla="*/ 1346116 h 1346115"/>
                <a:gd name="connsiteX515" fmla="*/ 5889027 w 11218359"/>
                <a:gd name="connsiteY515" fmla="*/ 1346116 h 1346115"/>
                <a:gd name="connsiteX516" fmla="*/ 5900457 w 11218359"/>
                <a:gd name="connsiteY516" fmla="*/ 1346116 h 1346115"/>
                <a:gd name="connsiteX517" fmla="*/ 5911887 w 11218359"/>
                <a:gd name="connsiteY517" fmla="*/ 1346116 h 1346115"/>
                <a:gd name="connsiteX518" fmla="*/ 5923317 w 11218359"/>
                <a:gd name="connsiteY518" fmla="*/ 1346116 h 1346115"/>
                <a:gd name="connsiteX519" fmla="*/ 5934747 w 11218359"/>
                <a:gd name="connsiteY519" fmla="*/ 1346116 h 1346115"/>
                <a:gd name="connsiteX520" fmla="*/ 5946225 w 11218359"/>
                <a:gd name="connsiteY520" fmla="*/ 1346116 h 1346115"/>
                <a:gd name="connsiteX521" fmla="*/ 5957655 w 11218359"/>
                <a:gd name="connsiteY521" fmla="*/ 1346116 h 1346115"/>
                <a:gd name="connsiteX522" fmla="*/ 5969084 w 11218359"/>
                <a:gd name="connsiteY522" fmla="*/ 1346116 h 1346115"/>
                <a:gd name="connsiteX523" fmla="*/ 5980514 w 11218359"/>
                <a:gd name="connsiteY523" fmla="*/ 1346116 h 1346115"/>
                <a:gd name="connsiteX524" fmla="*/ 5991944 w 11218359"/>
                <a:gd name="connsiteY524" fmla="*/ 1346116 h 1346115"/>
                <a:gd name="connsiteX525" fmla="*/ 6003422 w 11218359"/>
                <a:gd name="connsiteY525" fmla="*/ 1346116 h 1346115"/>
                <a:gd name="connsiteX526" fmla="*/ 6014852 w 11218359"/>
                <a:gd name="connsiteY526" fmla="*/ 1346116 h 1346115"/>
                <a:gd name="connsiteX527" fmla="*/ 6026282 w 11218359"/>
                <a:gd name="connsiteY527" fmla="*/ 1346116 h 1346115"/>
                <a:gd name="connsiteX528" fmla="*/ 6037712 w 11218359"/>
                <a:gd name="connsiteY528" fmla="*/ 1346116 h 1346115"/>
                <a:gd name="connsiteX529" fmla="*/ 6049142 w 11218359"/>
                <a:gd name="connsiteY529" fmla="*/ 1346116 h 1346115"/>
                <a:gd name="connsiteX530" fmla="*/ 6060620 w 11218359"/>
                <a:gd name="connsiteY530" fmla="*/ 1346116 h 1346115"/>
                <a:gd name="connsiteX531" fmla="*/ 6072049 w 11218359"/>
                <a:gd name="connsiteY531" fmla="*/ 1346116 h 1346115"/>
                <a:gd name="connsiteX532" fmla="*/ 6083480 w 11218359"/>
                <a:gd name="connsiteY532" fmla="*/ 1346116 h 1346115"/>
                <a:gd name="connsiteX533" fmla="*/ 6094910 w 11218359"/>
                <a:gd name="connsiteY533" fmla="*/ 1346116 h 1346115"/>
                <a:gd name="connsiteX534" fmla="*/ 6106340 w 11218359"/>
                <a:gd name="connsiteY534" fmla="*/ 1346116 h 1346115"/>
                <a:gd name="connsiteX535" fmla="*/ 6117818 w 11218359"/>
                <a:gd name="connsiteY535" fmla="*/ 1346116 h 1346115"/>
                <a:gd name="connsiteX536" fmla="*/ 6129247 w 11218359"/>
                <a:gd name="connsiteY536" fmla="*/ 1346116 h 1346115"/>
                <a:gd name="connsiteX537" fmla="*/ 6140677 w 11218359"/>
                <a:gd name="connsiteY537" fmla="*/ 1346116 h 1346115"/>
                <a:gd name="connsiteX538" fmla="*/ 6152107 w 11218359"/>
                <a:gd name="connsiteY538" fmla="*/ 1346116 h 1346115"/>
                <a:gd name="connsiteX539" fmla="*/ 6163537 w 11218359"/>
                <a:gd name="connsiteY539" fmla="*/ 1346116 h 1346115"/>
                <a:gd name="connsiteX540" fmla="*/ 6175015 w 11218359"/>
                <a:gd name="connsiteY540" fmla="*/ 1346116 h 1346115"/>
                <a:gd name="connsiteX541" fmla="*/ 6186445 w 11218359"/>
                <a:gd name="connsiteY541" fmla="*/ 1346116 h 1346115"/>
                <a:gd name="connsiteX542" fmla="*/ 6197875 w 11218359"/>
                <a:gd name="connsiteY542" fmla="*/ 1346116 h 1346115"/>
                <a:gd name="connsiteX543" fmla="*/ 6209305 w 11218359"/>
                <a:gd name="connsiteY543" fmla="*/ 1346116 h 1346115"/>
                <a:gd name="connsiteX544" fmla="*/ 6220735 w 11218359"/>
                <a:gd name="connsiteY544" fmla="*/ 1346116 h 1346115"/>
                <a:gd name="connsiteX545" fmla="*/ 6232212 w 11218359"/>
                <a:gd name="connsiteY545" fmla="*/ 1346116 h 1346115"/>
                <a:gd name="connsiteX546" fmla="*/ 6243642 w 11218359"/>
                <a:gd name="connsiteY546" fmla="*/ 1346116 h 1346115"/>
                <a:gd name="connsiteX547" fmla="*/ 6255073 w 11218359"/>
                <a:gd name="connsiteY547" fmla="*/ 1346116 h 1346115"/>
                <a:gd name="connsiteX548" fmla="*/ 6266503 w 11218359"/>
                <a:gd name="connsiteY548" fmla="*/ 1346116 h 1346115"/>
                <a:gd name="connsiteX549" fmla="*/ 6277933 w 11218359"/>
                <a:gd name="connsiteY549" fmla="*/ 1346116 h 1346115"/>
                <a:gd name="connsiteX550" fmla="*/ 6289410 w 11218359"/>
                <a:gd name="connsiteY550" fmla="*/ 1346116 h 1346115"/>
                <a:gd name="connsiteX551" fmla="*/ 6300840 w 11218359"/>
                <a:gd name="connsiteY551" fmla="*/ 1346116 h 1346115"/>
                <a:gd name="connsiteX552" fmla="*/ 6312270 w 11218359"/>
                <a:gd name="connsiteY552" fmla="*/ 1346116 h 1346115"/>
                <a:gd name="connsiteX553" fmla="*/ 6323700 w 11218359"/>
                <a:gd name="connsiteY553" fmla="*/ 1346116 h 1346115"/>
                <a:gd name="connsiteX554" fmla="*/ 6335130 w 11218359"/>
                <a:gd name="connsiteY554" fmla="*/ 1346116 h 1346115"/>
                <a:gd name="connsiteX555" fmla="*/ 6346608 w 11218359"/>
                <a:gd name="connsiteY555" fmla="*/ 1346116 h 1346115"/>
                <a:gd name="connsiteX556" fmla="*/ 6358038 w 11218359"/>
                <a:gd name="connsiteY556" fmla="*/ 1346116 h 1346115"/>
                <a:gd name="connsiteX557" fmla="*/ 6369468 w 11218359"/>
                <a:gd name="connsiteY557" fmla="*/ 1346116 h 1346115"/>
                <a:gd name="connsiteX558" fmla="*/ 6380898 w 11218359"/>
                <a:gd name="connsiteY558" fmla="*/ 1346116 h 1346115"/>
                <a:gd name="connsiteX559" fmla="*/ 6392328 w 11218359"/>
                <a:gd name="connsiteY559" fmla="*/ 1346116 h 1346115"/>
                <a:gd name="connsiteX560" fmla="*/ 6403805 w 11218359"/>
                <a:gd name="connsiteY560" fmla="*/ 1346116 h 1346115"/>
                <a:gd name="connsiteX561" fmla="*/ 6415235 w 11218359"/>
                <a:gd name="connsiteY561" fmla="*/ 1346116 h 1346115"/>
                <a:gd name="connsiteX562" fmla="*/ 6426666 w 11218359"/>
                <a:gd name="connsiteY562" fmla="*/ 1346116 h 1346115"/>
                <a:gd name="connsiteX563" fmla="*/ 6438096 w 11218359"/>
                <a:gd name="connsiteY563" fmla="*/ 1346116 h 1346115"/>
                <a:gd name="connsiteX564" fmla="*/ 6449525 w 11218359"/>
                <a:gd name="connsiteY564" fmla="*/ 1346116 h 1346115"/>
                <a:gd name="connsiteX565" fmla="*/ 6461003 w 11218359"/>
                <a:gd name="connsiteY565" fmla="*/ 1346116 h 1346115"/>
                <a:gd name="connsiteX566" fmla="*/ 6472433 w 11218359"/>
                <a:gd name="connsiteY566" fmla="*/ 1346116 h 1346115"/>
                <a:gd name="connsiteX567" fmla="*/ 6483863 w 11218359"/>
                <a:gd name="connsiteY567" fmla="*/ 1346116 h 1346115"/>
                <a:gd name="connsiteX568" fmla="*/ 6495293 w 11218359"/>
                <a:gd name="connsiteY568" fmla="*/ 1346116 h 1346115"/>
                <a:gd name="connsiteX569" fmla="*/ 6506723 w 11218359"/>
                <a:gd name="connsiteY569" fmla="*/ 1346116 h 1346115"/>
                <a:gd name="connsiteX570" fmla="*/ 6518201 w 11218359"/>
                <a:gd name="connsiteY570" fmla="*/ 1346116 h 1346115"/>
                <a:gd name="connsiteX571" fmla="*/ 6529631 w 11218359"/>
                <a:gd name="connsiteY571" fmla="*/ 1346116 h 1346115"/>
                <a:gd name="connsiteX572" fmla="*/ 6541061 w 11218359"/>
                <a:gd name="connsiteY572" fmla="*/ 1346116 h 1346115"/>
                <a:gd name="connsiteX573" fmla="*/ 6552490 w 11218359"/>
                <a:gd name="connsiteY573" fmla="*/ 1346116 h 1346115"/>
                <a:gd name="connsiteX574" fmla="*/ 6563921 w 11218359"/>
                <a:gd name="connsiteY574" fmla="*/ 1346116 h 1346115"/>
                <a:gd name="connsiteX575" fmla="*/ 6575398 w 11218359"/>
                <a:gd name="connsiteY575" fmla="*/ 1346116 h 1346115"/>
                <a:gd name="connsiteX576" fmla="*/ 6586828 w 11218359"/>
                <a:gd name="connsiteY576" fmla="*/ 1346116 h 1346115"/>
                <a:gd name="connsiteX577" fmla="*/ 6598259 w 11218359"/>
                <a:gd name="connsiteY577" fmla="*/ 1346116 h 1346115"/>
                <a:gd name="connsiteX578" fmla="*/ 6609688 w 11218359"/>
                <a:gd name="connsiteY578" fmla="*/ 1346116 h 1346115"/>
                <a:gd name="connsiteX579" fmla="*/ 6621118 w 11218359"/>
                <a:gd name="connsiteY579" fmla="*/ 1346116 h 1346115"/>
                <a:gd name="connsiteX580" fmla="*/ 6632596 w 11218359"/>
                <a:gd name="connsiteY580" fmla="*/ 1346116 h 1346115"/>
                <a:gd name="connsiteX581" fmla="*/ 6644026 w 11218359"/>
                <a:gd name="connsiteY581" fmla="*/ 1346116 h 1346115"/>
                <a:gd name="connsiteX582" fmla="*/ 6655456 w 11218359"/>
                <a:gd name="connsiteY582" fmla="*/ 1346116 h 1346115"/>
                <a:gd name="connsiteX583" fmla="*/ 6666886 w 11218359"/>
                <a:gd name="connsiteY583" fmla="*/ 1346116 h 1346115"/>
                <a:gd name="connsiteX584" fmla="*/ 6678316 w 11218359"/>
                <a:gd name="connsiteY584" fmla="*/ 1346116 h 1346115"/>
                <a:gd name="connsiteX585" fmla="*/ 6689794 w 11218359"/>
                <a:gd name="connsiteY585" fmla="*/ 1346116 h 1346115"/>
                <a:gd name="connsiteX586" fmla="*/ 6701224 w 11218359"/>
                <a:gd name="connsiteY586" fmla="*/ 1346116 h 1346115"/>
                <a:gd name="connsiteX587" fmla="*/ 6712653 w 11218359"/>
                <a:gd name="connsiteY587" fmla="*/ 1346116 h 1346115"/>
                <a:gd name="connsiteX588" fmla="*/ 6724083 w 11218359"/>
                <a:gd name="connsiteY588" fmla="*/ 1346116 h 1346115"/>
                <a:gd name="connsiteX589" fmla="*/ 6735514 w 11218359"/>
                <a:gd name="connsiteY589" fmla="*/ 1346116 h 1346115"/>
                <a:gd name="connsiteX590" fmla="*/ 6746944 w 11218359"/>
                <a:gd name="connsiteY590" fmla="*/ 1346116 h 1346115"/>
                <a:gd name="connsiteX591" fmla="*/ 6758421 w 11218359"/>
                <a:gd name="connsiteY591" fmla="*/ 1346116 h 1346115"/>
                <a:gd name="connsiteX592" fmla="*/ 6769851 w 11218359"/>
                <a:gd name="connsiteY592" fmla="*/ 1346116 h 1346115"/>
                <a:gd name="connsiteX593" fmla="*/ 6781281 w 11218359"/>
                <a:gd name="connsiteY593" fmla="*/ 1346116 h 1346115"/>
                <a:gd name="connsiteX594" fmla="*/ 6792711 w 11218359"/>
                <a:gd name="connsiteY594" fmla="*/ 1346116 h 1346115"/>
                <a:gd name="connsiteX595" fmla="*/ 6804141 w 11218359"/>
                <a:gd name="connsiteY595" fmla="*/ 1346116 h 1346115"/>
                <a:gd name="connsiteX596" fmla="*/ 6815619 w 11218359"/>
                <a:gd name="connsiteY596" fmla="*/ 1346116 h 1346115"/>
                <a:gd name="connsiteX597" fmla="*/ 6827049 w 11218359"/>
                <a:gd name="connsiteY597" fmla="*/ 1346116 h 1346115"/>
                <a:gd name="connsiteX598" fmla="*/ 6838479 w 11218359"/>
                <a:gd name="connsiteY598" fmla="*/ 1346116 h 1346115"/>
                <a:gd name="connsiteX599" fmla="*/ 6849909 w 11218359"/>
                <a:gd name="connsiteY599" fmla="*/ 1346116 h 1346115"/>
                <a:gd name="connsiteX600" fmla="*/ 6861339 w 11218359"/>
                <a:gd name="connsiteY600" fmla="*/ 1346116 h 1346115"/>
                <a:gd name="connsiteX601" fmla="*/ 6872816 w 11218359"/>
                <a:gd name="connsiteY601" fmla="*/ 1346116 h 1346115"/>
                <a:gd name="connsiteX602" fmla="*/ 6884246 w 11218359"/>
                <a:gd name="connsiteY602" fmla="*/ 1346116 h 1346115"/>
                <a:gd name="connsiteX603" fmla="*/ 6895676 w 11218359"/>
                <a:gd name="connsiteY603" fmla="*/ 1346116 h 1346115"/>
                <a:gd name="connsiteX604" fmla="*/ 6907107 w 11218359"/>
                <a:gd name="connsiteY604" fmla="*/ 1346116 h 1346115"/>
                <a:gd name="connsiteX605" fmla="*/ 6918537 w 11218359"/>
                <a:gd name="connsiteY605" fmla="*/ 1346116 h 1346115"/>
                <a:gd name="connsiteX606" fmla="*/ 6930014 w 11218359"/>
                <a:gd name="connsiteY606" fmla="*/ 1346116 h 1346115"/>
                <a:gd name="connsiteX607" fmla="*/ 6941444 w 11218359"/>
                <a:gd name="connsiteY607" fmla="*/ 1346116 h 1346115"/>
                <a:gd name="connsiteX608" fmla="*/ 6952874 w 11218359"/>
                <a:gd name="connsiteY608" fmla="*/ 1346116 h 1346115"/>
                <a:gd name="connsiteX609" fmla="*/ 6964304 w 11218359"/>
                <a:gd name="connsiteY609" fmla="*/ 1346116 h 1346115"/>
                <a:gd name="connsiteX610" fmla="*/ 6975734 w 11218359"/>
                <a:gd name="connsiteY610" fmla="*/ 1346116 h 1346115"/>
                <a:gd name="connsiteX611" fmla="*/ 6987212 w 11218359"/>
                <a:gd name="connsiteY611" fmla="*/ 1346116 h 1346115"/>
                <a:gd name="connsiteX612" fmla="*/ 6998642 w 11218359"/>
                <a:gd name="connsiteY612" fmla="*/ 1346116 h 1346115"/>
                <a:gd name="connsiteX613" fmla="*/ 7010072 w 11218359"/>
                <a:gd name="connsiteY613" fmla="*/ 1346116 h 1346115"/>
                <a:gd name="connsiteX614" fmla="*/ 7021502 w 11218359"/>
                <a:gd name="connsiteY614" fmla="*/ 1346116 h 1346115"/>
                <a:gd name="connsiteX615" fmla="*/ 7032931 w 11218359"/>
                <a:gd name="connsiteY615" fmla="*/ 1346116 h 1346115"/>
                <a:gd name="connsiteX616" fmla="*/ 7044409 w 11218359"/>
                <a:gd name="connsiteY616" fmla="*/ 1346116 h 1346115"/>
                <a:gd name="connsiteX617" fmla="*/ 7055839 w 11218359"/>
                <a:gd name="connsiteY617" fmla="*/ 1346116 h 1346115"/>
                <a:gd name="connsiteX618" fmla="*/ 7067269 w 11218359"/>
                <a:gd name="connsiteY618" fmla="*/ 1346116 h 1346115"/>
                <a:gd name="connsiteX619" fmla="*/ 7078700 w 11218359"/>
                <a:gd name="connsiteY619" fmla="*/ 1346116 h 1346115"/>
                <a:gd name="connsiteX620" fmla="*/ 7090129 w 11218359"/>
                <a:gd name="connsiteY620" fmla="*/ 1346116 h 1346115"/>
                <a:gd name="connsiteX621" fmla="*/ 7101607 w 11218359"/>
                <a:gd name="connsiteY621" fmla="*/ 1346116 h 1346115"/>
                <a:gd name="connsiteX622" fmla="*/ 7113037 w 11218359"/>
                <a:gd name="connsiteY622" fmla="*/ 1346116 h 1346115"/>
                <a:gd name="connsiteX623" fmla="*/ 7124467 w 11218359"/>
                <a:gd name="connsiteY623" fmla="*/ 1346116 h 1346115"/>
                <a:gd name="connsiteX624" fmla="*/ 7135897 w 11218359"/>
                <a:gd name="connsiteY624" fmla="*/ 1346116 h 1346115"/>
                <a:gd name="connsiteX625" fmla="*/ 7147327 w 11218359"/>
                <a:gd name="connsiteY625" fmla="*/ 1346116 h 1346115"/>
                <a:gd name="connsiteX626" fmla="*/ 7158805 w 11218359"/>
                <a:gd name="connsiteY626" fmla="*/ 1346116 h 1346115"/>
                <a:gd name="connsiteX627" fmla="*/ 7170235 w 11218359"/>
                <a:gd name="connsiteY627" fmla="*/ 1346116 h 1346115"/>
                <a:gd name="connsiteX628" fmla="*/ 7181665 w 11218359"/>
                <a:gd name="connsiteY628" fmla="*/ 1346116 h 1346115"/>
                <a:gd name="connsiteX629" fmla="*/ 7193094 w 11218359"/>
                <a:gd name="connsiteY629" fmla="*/ 1346116 h 1346115"/>
                <a:gd name="connsiteX630" fmla="*/ 7204524 w 11218359"/>
                <a:gd name="connsiteY630" fmla="*/ 1346116 h 1346115"/>
                <a:gd name="connsiteX631" fmla="*/ 7216002 w 11218359"/>
                <a:gd name="connsiteY631" fmla="*/ 1346116 h 1346115"/>
                <a:gd name="connsiteX632" fmla="*/ 7227432 w 11218359"/>
                <a:gd name="connsiteY632" fmla="*/ 1346116 h 1346115"/>
                <a:gd name="connsiteX633" fmla="*/ 7238862 w 11218359"/>
                <a:gd name="connsiteY633" fmla="*/ 1346116 h 1346115"/>
                <a:gd name="connsiteX634" fmla="*/ 7250292 w 11218359"/>
                <a:gd name="connsiteY634" fmla="*/ 1346116 h 1346115"/>
                <a:gd name="connsiteX635" fmla="*/ 7261722 w 11218359"/>
                <a:gd name="connsiteY635" fmla="*/ 1346116 h 1346115"/>
                <a:gd name="connsiteX636" fmla="*/ 7273200 w 11218359"/>
                <a:gd name="connsiteY636" fmla="*/ 1346116 h 1346115"/>
                <a:gd name="connsiteX637" fmla="*/ 7284630 w 11218359"/>
                <a:gd name="connsiteY637" fmla="*/ 1346116 h 1346115"/>
                <a:gd name="connsiteX638" fmla="*/ 7296060 w 11218359"/>
                <a:gd name="connsiteY638" fmla="*/ 1346116 h 1346115"/>
                <a:gd name="connsiteX639" fmla="*/ 7307490 w 11218359"/>
                <a:gd name="connsiteY639" fmla="*/ 1346116 h 1346115"/>
                <a:gd name="connsiteX640" fmla="*/ 7318920 w 11218359"/>
                <a:gd name="connsiteY640" fmla="*/ 1346116 h 1346115"/>
                <a:gd name="connsiteX641" fmla="*/ 7330398 w 11218359"/>
                <a:gd name="connsiteY641" fmla="*/ 1346116 h 1346115"/>
                <a:gd name="connsiteX642" fmla="*/ 7341828 w 11218359"/>
                <a:gd name="connsiteY642" fmla="*/ 1346116 h 1346115"/>
                <a:gd name="connsiteX643" fmla="*/ 7353257 w 11218359"/>
                <a:gd name="connsiteY643" fmla="*/ 1346116 h 1346115"/>
                <a:gd name="connsiteX644" fmla="*/ 7364687 w 11218359"/>
                <a:gd name="connsiteY644" fmla="*/ 1346116 h 1346115"/>
                <a:gd name="connsiteX645" fmla="*/ 7376117 w 11218359"/>
                <a:gd name="connsiteY645" fmla="*/ 1346116 h 1346115"/>
                <a:gd name="connsiteX646" fmla="*/ 7387595 w 11218359"/>
                <a:gd name="connsiteY646" fmla="*/ 1346116 h 1346115"/>
                <a:gd name="connsiteX647" fmla="*/ 7399025 w 11218359"/>
                <a:gd name="connsiteY647" fmla="*/ 1346116 h 1346115"/>
                <a:gd name="connsiteX648" fmla="*/ 7410455 w 11218359"/>
                <a:gd name="connsiteY648" fmla="*/ 1346116 h 1346115"/>
                <a:gd name="connsiteX649" fmla="*/ 7421885 w 11218359"/>
                <a:gd name="connsiteY649" fmla="*/ 1346116 h 1346115"/>
                <a:gd name="connsiteX650" fmla="*/ 7433315 w 11218359"/>
                <a:gd name="connsiteY650" fmla="*/ 1346116 h 1346115"/>
                <a:gd name="connsiteX651" fmla="*/ 7444793 w 11218359"/>
                <a:gd name="connsiteY651" fmla="*/ 1346116 h 1346115"/>
                <a:gd name="connsiteX652" fmla="*/ 7456222 w 11218359"/>
                <a:gd name="connsiteY652" fmla="*/ 1346116 h 1346115"/>
                <a:gd name="connsiteX653" fmla="*/ 7467653 w 11218359"/>
                <a:gd name="connsiteY653" fmla="*/ 1346116 h 1346115"/>
                <a:gd name="connsiteX654" fmla="*/ 7479083 w 11218359"/>
                <a:gd name="connsiteY654" fmla="*/ 1346116 h 1346115"/>
                <a:gd name="connsiteX655" fmla="*/ 7490513 w 11218359"/>
                <a:gd name="connsiteY655" fmla="*/ 1346116 h 1346115"/>
                <a:gd name="connsiteX656" fmla="*/ 7501990 w 11218359"/>
                <a:gd name="connsiteY656" fmla="*/ 1346116 h 1346115"/>
                <a:gd name="connsiteX657" fmla="*/ 7513420 w 11218359"/>
                <a:gd name="connsiteY657" fmla="*/ 1346116 h 1346115"/>
                <a:gd name="connsiteX658" fmla="*/ 7524850 w 11218359"/>
                <a:gd name="connsiteY658" fmla="*/ 1346116 h 1346115"/>
                <a:gd name="connsiteX659" fmla="*/ 7536280 w 11218359"/>
                <a:gd name="connsiteY659" fmla="*/ 1346116 h 1346115"/>
                <a:gd name="connsiteX660" fmla="*/ 7547710 w 11218359"/>
                <a:gd name="connsiteY660" fmla="*/ 1346116 h 1346115"/>
                <a:gd name="connsiteX661" fmla="*/ 7559188 w 11218359"/>
                <a:gd name="connsiteY661" fmla="*/ 1346116 h 1346115"/>
                <a:gd name="connsiteX662" fmla="*/ 7570618 w 11218359"/>
                <a:gd name="connsiteY662" fmla="*/ 1346116 h 1346115"/>
                <a:gd name="connsiteX663" fmla="*/ 7582048 w 11218359"/>
                <a:gd name="connsiteY663" fmla="*/ 1346116 h 1346115"/>
                <a:gd name="connsiteX664" fmla="*/ 7593478 w 11218359"/>
                <a:gd name="connsiteY664" fmla="*/ 1346116 h 1346115"/>
                <a:gd name="connsiteX665" fmla="*/ 7604908 w 11218359"/>
                <a:gd name="connsiteY665" fmla="*/ 1346116 h 1346115"/>
                <a:gd name="connsiteX666" fmla="*/ 7616385 w 11218359"/>
                <a:gd name="connsiteY666" fmla="*/ 1346116 h 1346115"/>
                <a:gd name="connsiteX667" fmla="*/ 7627815 w 11218359"/>
                <a:gd name="connsiteY667" fmla="*/ 1346116 h 1346115"/>
                <a:gd name="connsiteX668" fmla="*/ 7639246 w 11218359"/>
                <a:gd name="connsiteY668" fmla="*/ 1346116 h 1346115"/>
                <a:gd name="connsiteX669" fmla="*/ 7650676 w 11218359"/>
                <a:gd name="connsiteY669" fmla="*/ 1346116 h 1346115"/>
                <a:gd name="connsiteX670" fmla="*/ 7662106 w 11218359"/>
                <a:gd name="connsiteY670" fmla="*/ 1346116 h 1346115"/>
                <a:gd name="connsiteX671" fmla="*/ 7673583 w 11218359"/>
                <a:gd name="connsiteY671" fmla="*/ 1346116 h 1346115"/>
                <a:gd name="connsiteX672" fmla="*/ 7685013 w 11218359"/>
                <a:gd name="connsiteY672" fmla="*/ 1346116 h 1346115"/>
                <a:gd name="connsiteX673" fmla="*/ 7696443 w 11218359"/>
                <a:gd name="connsiteY673" fmla="*/ 1346116 h 1346115"/>
                <a:gd name="connsiteX674" fmla="*/ 7707873 w 11218359"/>
                <a:gd name="connsiteY674" fmla="*/ 1346116 h 1346115"/>
                <a:gd name="connsiteX675" fmla="*/ 7719303 w 11218359"/>
                <a:gd name="connsiteY675" fmla="*/ 1346116 h 1346115"/>
                <a:gd name="connsiteX676" fmla="*/ 7730733 w 11218359"/>
                <a:gd name="connsiteY676" fmla="*/ 1346116 h 1346115"/>
                <a:gd name="connsiteX677" fmla="*/ 7742211 w 11218359"/>
                <a:gd name="connsiteY677" fmla="*/ 1346116 h 1346115"/>
                <a:gd name="connsiteX678" fmla="*/ 7753641 w 11218359"/>
                <a:gd name="connsiteY678" fmla="*/ 1346116 h 1346115"/>
                <a:gd name="connsiteX679" fmla="*/ 7765071 w 11218359"/>
                <a:gd name="connsiteY679" fmla="*/ 1346116 h 1346115"/>
                <a:gd name="connsiteX680" fmla="*/ 7776501 w 11218359"/>
                <a:gd name="connsiteY680" fmla="*/ 1346116 h 1346115"/>
                <a:gd name="connsiteX681" fmla="*/ 7787931 w 11218359"/>
                <a:gd name="connsiteY681" fmla="*/ 1346116 h 1346115"/>
                <a:gd name="connsiteX682" fmla="*/ 7799408 w 11218359"/>
                <a:gd name="connsiteY682" fmla="*/ 1346116 h 1346115"/>
                <a:gd name="connsiteX683" fmla="*/ 7810839 w 11218359"/>
                <a:gd name="connsiteY683" fmla="*/ 1346116 h 1346115"/>
                <a:gd name="connsiteX684" fmla="*/ 7822268 w 11218359"/>
                <a:gd name="connsiteY684" fmla="*/ 1346116 h 1346115"/>
                <a:gd name="connsiteX685" fmla="*/ 7833698 w 11218359"/>
                <a:gd name="connsiteY685" fmla="*/ 1346116 h 1346115"/>
                <a:gd name="connsiteX686" fmla="*/ 7845128 w 11218359"/>
                <a:gd name="connsiteY686" fmla="*/ 1346116 h 1346115"/>
                <a:gd name="connsiteX687" fmla="*/ 7856606 w 11218359"/>
                <a:gd name="connsiteY687" fmla="*/ 1346116 h 1346115"/>
                <a:gd name="connsiteX688" fmla="*/ 7868036 w 11218359"/>
                <a:gd name="connsiteY688" fmla="*/ 1346116 h 1346115"/>
                <a:gd name="connsiteX689" fmla="*/ 7879466 w 11218359"/>
                <a:gd name="connsiteY689" fmla="*/ 1346116 h 1346115"/>
                <a:gd name="connsiteX690" fmla="*/ 7890896 w 11218359"/>
                <a:gd name="connsiteY690" fmla="*/ 1346116 h 1346115"/>
                <a:gd name="connsiteX691" fmla="*/ 7902326 w 11218359"/>
                <a:gd name="connsiteY691" fmla="*/ 1346116 h 1346115"/>
                <a:gd name="connsiteX692" fmla="*/ 7913804 w 11218359"/>
                <a:gd name="connsiteY692" fmla="*/ 1346116 h 1346115"/>
                <a:gd name="connsiteX693" fmla="*/ 7925234 w 11218359"/>
                <a:gd name="connsiteY693" fmla="*/ 1346116 h 1346115"/>
                <a:gd name="connsiteX694" fmla="*/ 7936663 w 11218359"/>
                <a:gd name="connsiteY694" fmla="*/ 1346116 h 1346115"/>
                <a:gd name="connsiteX695" fmla="*/ 7948094 w 11218359"/>
                <a:gd name="connsiteY695" fmla="*/ 1346116 h 1346115"/>
                <a:gd name="connsiteX696" fmla="*/ 7959524 w 11218359"/>
                <a:gd name="connsiteY696" fmla="*/ 1346116 h 1346115"/>
                <a:gd name="connsiteX697" fmla="*/ 7971001 w 11218359"/>
                <a:gd name="connsiteY697" fmla="*/ 1346116 h 1346115"/>
                <a:gd name="connsiteX698" fmla="*/ 7982431 w 11218359"/>
                <a:gd name="connsiteY698" fmla="*/ 1346116 h 1346115"/>
                <a:gd name="connsiteX699" fmla="*/ 7993861 w 11218359"/>
                <a:gd name="connsiteY699" fmla="*/ 1346116 h 1346115"/>
                <a:gd name="connsiteX700" fmla="*/ 8005291 w 11218359"/>
                <a:gd name="connsiteY700" fmla="*/ 1346116 h 1346115"/>
                <a:gd name="connsiteX701" fmla="*/ 8016721 w 11218359"/>
                <a:gd name="connsiteY701" fmla="*/ 1346116 h 1346115"/>
                <a:gd name="connsiteX702" fmla="*/ 8028199 w 11218359"/>
                <a:gd name="connsiteY702" fmla="*/ 1346116 h 1346115"/>
                <a:gd name="connsiteX703" fmla="*/ 8039629 w 11218359"/>
                <a:gd name="connsiteY703" fmla="*/ 1346116 h 1346115"/>
                <a:gd name="connsiteX704" fmla="*/ 8051059 w 11218359"/>
                <a:gd name="connsiteY704" fmla="*/ 1346116 h 1346115"/>
                <a:gd name="connsiteX705" fmla="*/ 8062489 w 11218359"/>
                <a:gd name="connsiteY705" fmla="*/ 1346116 h 1346115"/>
                <a:gd name="connsiteX706" fmla="*/ 8073919 w 11218359"/>
                <a:gd name="connsiteY706" fmla="*/ 1346116 h 1346115"/>
                <a:gd name="connsiteX707" fmla="*/ 8085396 w 11218359"/>
                <a:gd name="connsiteY707" fmla="*/ 1346116 h 1346115"/>
                <a:gd name="connsiteX708" fmla="*/ 8096826 w 11218359"/>
                <a:gd name="connsiteY708" fmla="*/ 1346116 h 1346115"/>
                <a:gd name="connsiteX709" fmla="*/ 8108256 w 11218359"/>
                <a:gd name="connsiteY709" fmla="*/ 1346116 h 1346115"/>
                <a:gd name="connsiteX710" fmla="*/ 8119687 w 11218359"/>
                <a:gd name="connsiteY710" fmla="*/ 1346116 h 1346115"/>
                <a:gd name="connsiteX711" fmla="*/ 8131117 w 11218359"/>
                <a:gd name="connsiteY711" fmla="*/ 1346116 h 1346115"/>
                <a:gd name="connsiteX712" fmla="*/ 8142594 w 11218359"/>
                <a:gd name="connsiteY712" fmla="*/ 1346116 h 1346115"/>
                <a:gd name="connsiteX713" fmla="*/ 8154024 w 11218359"/>
                <a:gd name="connsiteY713" fmla="*/ 1346116 h 1346115"/>
                <a:gd name="connsiteX714" fmla="*/ 8165454 w 11218359"/>
                <a:gd name="connsiteY714" fmla="*/ 1346116 h 1346115"/>
                <a:gd name="connsiteX715" fmla="*/ 8176884 w 11218359"/>
                <a:gd name="connsiteY715" fmla="*/ 1346116 h 1346115"/>
                <a:gd name="connsiteX716" fmla="*/ 8188314 w 11218359"/>
                <a:gd name="connsiteY716" fmla="*/ 1346116 h 1346115"/>
                <a:gd name="connsiteX717" fmla="*/ 8199792 w 11218359"/>
                <a:gd name="connsiteY717" fmla="*/ 1346116 h 1346115"/>
                <a:gd name="connsiteX718" fmla="*/ 8211222 w 11218359"/>
                <a:gd name="connsiteY718" fmla="*/ 1346116 h 1346115"/>
                <a:gd name="connsiteX719" fmla="*/ 8222652 w 11218359"/>
                <a:gd name="connsiteY719" fmla="*/ 1346116 h 1346115"/>
                <a:gd name="connsiteX720" fmla="*/ 8234082 w 11218359"/>
                <a:gd name="connsiteY720" fmla="*/ 1346116 h 1346115"/>
                <a:gd name="connsiteX721" fmla="*/ 8245512 w 11218359"/>
                <a:gd name="connsiteY721" fmla="*/ 1346116 h 1346115"/>
                <a:gd name="connsiteX722" fmla="*/ 8256989 w 11218359"/>
                <a:gd name="connsiteY722" fmla="*/ 1346116 h 1346115"/>
                <a:gd name="connsiteX723" fmla="*/ 8268419 w 11218359"/>
                <a:gd name="connsiteY723" fmla="*/ 1346116 h 1346115"/>
                <a:gd name="connsiteX724" fmla="*/ 8279850 w 11218359"/>
                <a:gd name="connsiteY724" fmla="*/ 1346116 h 1346115"/>
                <a:gd name="connsiteX725" fmla="*/ 8291280 w 11218359"/>
                <a:gd name="connsiteY725" fmla="*/ 1346116 h 1346115"/>
                <a:gd name="connsiteX726" fmla="*/ 8302709 w 11218359"/>
                <a:gd name="connsiteY726" fmla="*/ 1346116 h 1346115"/>
                <a:gd name="connsiteX727" fmla="*/ 8314187 w 11218359"/>
                <a:gd name="connsiteY727" fmla="*/ 1346116 h 1346115"/>
                <a:gd name="connsiteX728" fmla="*/ 8325617 w 11218359"/>
                <a:gd name="connsiteY728" fmla="*/ 1346116 h 1346115"/>
                <a:gd name="connsiteX729" fmla="*/ 8337047 w 11218359"/>
                <a:gd name="connsiteY729" fmla="*/ 1346116 h 1346115"/>
                <a:gd name="connsiteX730" fmla="*/ 8348477 w 11218359"/>
                <a:gd name="connsiteY730" fmla="*/ 1346116 h 1346115"/>
                <a:gd name="connsiteX731" fmla="*/ 8359907 w 11218359"/>
                <a:gd name="connsiteY731" fmla="*/ 1346116 h 1346115"/>
                <a:gd name="connsiteX732" fmla="*/ 8371385 w 11218359"/>
                <a:gd name="connsiteY732" fmla="*/ 1346116 h 1346115"/>
                <a:gd name="connsiteX733" fmla="*/ 8382815 w 11218359"/>
                <a:gd name="connsiteY733" fmla="*/ 1346116 h 1346115"/>
                <a:gd name="connsiteX734" fmla="*/ 8394245 w 11218359"/>
                <a:gd name="connsiteY734" fmla="*/ 1346116 h 1346115"/>
                <a:gd name="connsiteX735" fmla="*/ 8405674 w 11218359"/>
                <a:gd name="connsiteY735" fmla="*/ 1346116 h 1346115"/>
                <a:gd name="connsiteX736" fmla="*/ 8417104 w 11218359"/>
                <a:gd name="connsiteY736" fmla="*/ 1346116 h 1346115"/>
                <a:gd name="connsiteX737" fmla="*/ 8428582 w 11218359"/>
                <a:gd name="connsiteY737" fmla="*/ 1346116 h 1346115"/>
                <a:gd name="connsiteX738" fmla="*/ 8440012 w 11218359"/>
                <a:gd name="connsiteY738" fmla="*/ 1346116 h 1346115"/>
                <a:gd name="connsiteX739" fmla="*/ 8451442 w 11218359"/>
                <a:gd name="connsiteY739" fmla="*/ 1346116 h 1346115"/>
                <a:gd name="connsiteX740" fmla="*/ 8462872 w 11218359"/>
                <a:gd name="connsiteY740" fmla="*/ 1346116 h 1346115"/>
                <a:gd name="connsiteX741" fmla="*/ 8474302 w 11218359"/>
                <a:gd name="connsiteY741" fmla="*/ 1346116 h 1346115"/>
                <a:gd name="connsiteX742" fmla="*/ 8485780 w 11218359"/>
                <a:gd name="connsiteY742" fmla="*/ 1346116 h 1346115"/>
                <a:gd name="connsiteX743" fmla="*/ 8497210 w 11218359"/>
                <a:gd name="connsiteY743" fmla="*/ 1346116 h 1346115"/>
                <a:gd name="connsiteX744" fmla="*/ 8508640 w 11218359"/>
                <a:gd name="connsiteY744" fmla="*/ 1346116 h 1346115"/>
                <a:gd name="connsiteX745" fmla="*/ 8520069 w 11218359"/>
                <a:gd name="connsiteY745" fmla="*/ 1346116 h 1346115"/>
                <a:gd name="connsiteX746" fmla="*/ 8531500 w 11218359"/>
                <a:gd name="connsiteY746" fmla="*/ 1346116 h 1346115"/>
                <a:gd name="connsiteX747" fmla="*/ 8542977 w 11218359"/>
                <a:gd name="connsiteY747" fmla="*/ 1346116 h 1346115"/>
                <a:gd name="connsiteX748" fmla="*/ 8554407 w 11218359"/>
                <a:gd name="connsiteY748" fmla="*/ 1346116 h 1346115"/>
                <a:gd name="connsiteX749" fmla="*/ 8565837 w 11218359"/>
                <a:gd name="connsiteY749" fmla="*/ 1346116 h 1346115"/>
                <a:gd name="connsiteX750" fmla="*/ 8577267 w 11218359"/>
                <a:gd name="connsiteY750" fmla="*/ 1346116 h 1346115"/>
                <a:gd name="connsiteX751" fmla="*/ 8588697 w 11218359"/>
                <a:gd name="connsiteY751" fmla="*/ 1346116 h 1346115"/>
                <a:gd name="connsiteX752" fmla="*/ 8600175 w 11218359"/>
                <a:gd name="connsiteY752" fmla="*/ 1346116 h 1346115"/>
                <a:gd name="connsiteX753" fmla="*/ 8611605 w 11218359"/>
                <a:gd name="connsiteY753" fmla="*/ 1346116 h 1346115"/>
                <a:gd name="connsiteX754" fmla="*/ 8623035 w 11218359"/>
                <a:gd name="connsiteY754" fmla="*/ 1346116 h 1346115"/>
                <a:gd name="connsiteX755" fmla="*/ 8634465 w 11218359"/>
                <a:gd name="connsiteY755" fmla="*/ 1346116 h 1346115"/>
                <a:gd name="connsiteX756" fmla="*/ 8645895 w 11218359"/>
                <a:gd name="connsiteY756" fmla="*/ 1346116 h 1346115"/>
                <a:gd name="connsiteX757" fmla="*/ 8657373 w 11218359"/>
                <a:gd name="connsiteY757" fmla="*/ 1346116 h 1346115"/>
                <a:gd name="connsiteX758" fmla="*/ 8668802 w 11218359"/>
                <a:gd name="connsiteY758" fmla="*/ 1346116 h 1346115"/>
                <a:gd name="connsiteX759" fmla="*/ 8680232 w 11218359"/>
                <a:gd name="connsiteY759" fmla="*/ 1346116 h 1346115"/>
                <a:gd name="connsiteX760" fmla="*/ 8691662 w 11218359"/>
                <a:gd name="connsiteY760" fmla="*/ 1346116 h 1346115"/>
                <a:gd name="connsiteX761" fmla="*/ 8703093 w 11218359"/>
                <a:gd name="connsiteY761" fmla="*/ 1346116 h 1346115"/>
                <a:gd name="connsiteX762" fmla="*/ 8714570 w 11218359"/>
                <a:gd name="connsiteY762" fmla="*/ 1346116 h 1346115"/>
                <a:gd name="connsiteX763" fmla="*/ 8726000 w 11218359"/>
                <a:gd name="connsiteY763" fmla="*/ 1346116 h 1346115"/>
                <a:gd name="connsiteX764" fmla="*/ 8737430 w 11218359"/>
                <a:gd name="connsiteY764" fmla="*/ 1346116 h 1346115"/>
                <a:gd name="connsiteX765" fmla="*/ 8748860 w 11218359"/>
                <a:gd name="connsiteY765" fmla="*/ 1346116 h 1346115"/>
                <a:gd name="connsiteX766" fmla="*/ 8760290 w 11218359"/>
                <a:gd name="connsiteY766" fmla="*/ 1346116 h 1346115"/>
                <a:gd name="connsiteX767" fmla="*/ 8771768 w 11218359"/>
                <a:gd name="connsiteY767" fmla="*/ 1346116 h 1346115"/>
                <a:gd name="connsiteX768" fmla="*/ 8783198 w 11218359"/>
                <a:gd name="connsiteY768" fmla="*/ 1346116 h 1346115"/>
                <a:gd name="connsiteX769" fmla="*/ 8794628 w 11218359"/>
                <a:gd name="connsiteY769" fmla="*/ 1346116 h 1346115"/>
                <a:gd name="connsiteX770" fmla="*/ 8806058 w 11218359"/>
                <a:gd name="connsiteY770" fmla="*/ 1346116 h 1346115"/>
                <a:gd name="connsiteX771" fmla="*/ 8817488 w 11218359"/>
                <a:gd name="connsiteY771" fmla="*/ 1346116 h 1346115"/>
                <a:gd name="connsiteX772" fmla="*/ 8828918 w 11218359"/>
                <a:gd name="connsiteY772" fmla="*/ 1346116 h 1346115"/>
                <a:gd name="connsiteX773" fmla="*/ 8840395 w 11218359"/>
                <a:gd name="connsiteY773" fmla="*/ 1346116 h 1346115"/>
                <a:gd name="connsiteX774" fmla="*/ 8851825 w 11218359"/>
                <a:gd name="connsiteY774" fmla="*/ 1346116 h 1346115"/>
                <a:gd name="connsiteX775" fmla="*/ 8863256 w 11218359"/>
                <a:gd name="connsiteY775" fmla="*/ 1346116 h 1346115"/>
                <a:gd name="connsiteX776" fmla="*/ 8874686 w 11218359"/>
                <a:gd name="connsiteY776" fmla="*/ 1346116 h 1346115"/>
                <a:gd name="connsiteX777" fmla="*/ 8886115 w 11218359"/>
                <a:gd name="connsiteY777" fmla="*/ 1346116 h 1346115"/>
                <a:gd name="connsiteX778" fmla="*/ 8897593 w 11218359"/>
                <a:gd name="connsiteY778" fmla="*/ 1346116 h 1346115"/>
                <a:gd name="connsiteX779" fmla="*/ 8909022 w 11218359"/>
                <a:gd name="connsiteY779" fmla="*/ 1346116 h 1346115"/>
                <a:gd name="connsiteX780" fmla="*/ 8920453 w 11218359"/>
                <a:gd name="connsiteY780" fmla="*/ 1346116 h 1346115"/>
                <a:gd name="connsiteX781" fmla="*/ 8931883 w 11218359"/>
                <a:gd name="connsiteY781" fmla="*/ 1346116 h 1346115"/>
                <a:gd name="connsiteX782" fmla="*/ 8943313 w 11218359"/>
                <a:gd name="connsiteY782" fmla="*/ 1346116 h 1346115"/>
                <a:gd name="connsiteX783" fmla="*/ 8954791 w 11218359"/>
                <a:gd name="connsiteY783" fmla="*/ 1346116 h 1346115"/>
                <a:gd name="connsiteX784" fmla="*/ 8966220 w 11218359"/>
                <a:gd name="connsiteY784" fmla="*/ 1346116 h 1346115"/>
                <a:gd name="connsiteX785" fmla="*/ 8977651 w 11218359"/>
                <a:gd name="connsiteY785" fmla="*/ 1346116 h 1346115"/>
                <a:gd name="connsiteX786" fmla="*/ 8989080 w 11218359"/>
                <a:gd name="connsiteY786" fmla="*/ 1346116 h 1346115"/>
                <a:gd name="connsiteX787" fmla="*/ 9000511 w 11218359"/>
                <a:gd name="connsiteY787" fmla="*/ 1346116 h 1346115"/>
                <a:gd name="connsiteX788" fmla="*/ 9011988 w 11218359"/>
                <a:gd name="connsiteY788" fmla="*/ 1346116 h 1346115"/>
                <a:gd name="connsiteX789" fmla="*/ 9023418 w 11218359"/>
                <a:gd name="connsiteY789" fmla="*/ 1346116 h 1346115"/>
                <a:gd name="connsiteX790" fmla="*/ 9034849 w 11218359"/>
                <a:gd name="connsiteY790" fmla="*/ 1346116 h 1346115"/>
                <a:gd name="connsiteX791" fmla="*/ 9046278 w 11218359"/>
                <a:gd name="connsiteY791" fmla="*/ 1346116 h 1346115"/>
                <a:gd name="connsiteX792" fmla="*/ 9057709 w 11218359"/>
                <a:gd name="connsiteY792" fmla="*/ 1346116 h 1346115"/>
                <a:gd name="connsiteX793" fmla="*/ 9069186 w 11218359"/>
                <a:gd name="connsiteY793" fmla="*/ 1346116 h 1346115"/>
                <a:gd name="connsiteX794" fmla="*/ 9080615 w 11218359"/>
                <a:gd name="connsiteY794" fmla="*/ 1346116 h 1346115"/>
                <a:gd name="connsiteX795" fmla="*/ 9092046 w 11218359"/>
                <a:gd name="connsiteY795" fmla="*/ 1346116 h 1346115"/>
                <a:gd name="connsiteX796" fmla="*/ 9103476 w 11218359"/>
                <a:gd name="connsiteY796" fmla="*/ 1346116 h 1346115"/>
                <a:gd name="connsiteX797" fmla="*/ 9114906 w 11218359"/>
                <a:gd name="connsiteY797" fmla="*/ 1346116 h 1346115"/>
                <a:gd name="connsiteX798" fmla="*/ 9126384 w 11218359"/>
                <a:gd name="connsiteY798" fmla="*/ 1346116 h 1346115"/>
                <a:gd name="connsiteX799" fmla="*/ 9137813 w 11218359"/>
                <a:gd name="connsiteY799" fmla="*/ 1346116 h 1346115"/>
                <a:gd name="connsiteX800" fmla="*/ 9149244 w 11218359"/>
                <a:gd name="connsiteY800" fmla="*/ 1346116 h 1346115"/>
                <a:gd name="connsiteX801" fmla="*/ 9160673 w 11218359"/>
                <a:gd name="connsiteY801" fmla="*/ 1346116 h 1346115"/>
                <a:gd name="connsiteX802" fmla="*/ 9172104 w 11218359"/>
                <a:gd name="connsiteY802" fmla="*/ 1346116 h 1346115"/>
                <a:gd name="connsiteX803" fmla="*/ 9183581 w 11218359"/>
                <a:gd name="connsiteY803" fmla="*/ 1346116 h 1346115"/>
                <a:gd name="connsiteX804" fmla="*/ 9195011 w 11218359"/>
                <a:gd name="connsiteY804" fmla="*/ 1346116 h 1346115"/>
                <a:gd name="connsiteX805" fmla="*/ 9206442 w 11218359"/>
                <a:gd name="connsiteY805" fmla="*/ 1346116 h 1346115"/>
                <a:gd name="connsiteX806" fmla="*/ 9217871 w 11218359"/>
                <a:gd name="connsiteY806" fmla="*/ 1346116 h 1346115"/>
                <a:gd name="connsiteX807" fmla="*/ 9229301 w 11218359"/>
                <a:gd name="connsiteY807" fmla="*/ 1346116 h 1346115"/>
                <a:gd name="connsiteX808" fmla="*/ 9240779 w 11218359"/>
                <a:gd name="connsiteY808" fmla="*/ 1346116 h 1346115"/>
                <a:gd name="connsiteX809" fmla="*/ 9252209 w 11218359"/>
                <a:gd name="connsiteY809" fmla="*/ 1346116 h 1346115"/>
                <a:gd name="connsiteX810" fmla="*/ 9263639 w 11218359"/>
                <a:gd name="connsiteY810" fmla="*/ 1346116 h 1346115"/>
                <a:gd name="connsiteX811" fmla="*/ 9275069 w 11218359"/>
                <a:gd name="connsiteY811" fmla="*/ 1346116 h 1346115"/>
                <a:gd name="connsiteX812" fmla="*/ 9286498 w 11218359"/>
                <a:gd name="connsiteY812" fmla="*/ 1346116 h 1346115"/>
                <a:gd name="connsiteX813" fmla="*/ 9297977 w 11218359"/>
                <a:gd name="connsiteY813" fmla="*/ 1346116 h 1346115"/>
                <a:gd name="connsiteX814" fmla="*/ 9309406 w 11218359"/>
                <a:gd name="connsiteY814" fmla="*/ 1346116 h 1346115"/>
                <a:gd name="connsiteX815" fmla="*/ 9320837 w 11218359"/>
                <a:gd name="connsiteY815" fmla="*/ 1346116 h 1346115"/>
                <a:gd name="connsiteX816" fmla="*/ 9332266 w 11218359"/>
                <a:gd name="connsiteY816" fmla="*/ 1346116 h 1346115"/>
                <a:gd name="connsiteX817" fmla="*/ 9343696 w 11218359"/>
                <a:gd name="connsiteY817" fmla="*/ 1346116 h 1346115"/>
                <a:gd name="connsiteX818" fmla="*/ 9355174 w 11218359"/>
                <a:gd name="connsiteY818" fmla="*/ 1346116 h 1346115"/>
                <a:gd name="connsiteX819" fmla="*/ 9366604 w 11218359"/>
                <a:gd name="connsiteY819" fmla="*/ 1346116 h 1346115"/>
                <a:gd name="connsiteX820" fmla="*/ 9378035 w 11218359"/>
                <a:gd name="connsiteY820" fmla="*/ 1346116 h 1346115"/>
                <a:gd name="connsiteX821" fmla="*/ 9389464 w 11218359"/>
                <a:gd name="connsiteY821" fmla="*/ 1346116 h 1346115"/>
                <a:gd name="connsiteX822" fmla="*/ 9400894 w 11218359"/>
                <a:gd name="connsiteY822" fmla="*/ 1346116 h 1346115"/>
                <a:gd name="connsiteX823" fmla="*/ 9412372 w 11218359"/>
                <a:gd name="connsiteY823" fmla="*/ 1346116 h 1346115"/>
                <a:gd name="connsiteX824" fmla="*/ 9423802 w 11218359"/>
                <a:gd name="connsiteY824" fmla="*/ 1346116 h 1346115"/>
                <a:gd name="connsiteX825" fmla="*/ 9435232 w 11218359"/>
                <a:gd name="connsiteY825" fmla="*/ 1346116 h 1346115"/>
                <a:gd name="connsiteX826" fmla="*/ 9446662 w 11218359"/>
                <a:gd name="connsiteY826" fmla="*/ 1346116 h 1346115"/>
                <a:gd name="connsiteX827" fmla="*/ 9458091 w 11218359"/>
                <a:gd name="connsiteY827" fmla="*/ 1346116 h 1346115"/>
                <a:gd name="connsiteX828" fmla="*/ 9469570 w 11218359"/>
                <a:gd name="connsiteY828" fmla="*/ 1346116 h 1346115"/>
                <a:gd name="connsiteX829" fmla="*/ 9480999 w 11218359"/>
                <a:gd name="connsiteY829" fmla="*/ 1346116 h 1346115"/>
                <a:gd name="connsiteX830" fmla="*/ 9492429 w 11218359"/>
                <a:gd name="connsiteY830" fmla="*/ 1346116 h 1346115"/>
                <a:gd name="connsiteX831" fmla="*/ 9503859 w 11218359"/>
                <a:gd name="connsiteY831" fmla="*/ 1346116 h 1346115"/>
                <a:gd name="connsiteX832" fmla="*/ 9515289 w 11218359"/>
                <a:gd name="connsiteY832" fmla="*/ 1346116 h 1346115"/>
                <a:gd name="connsiteX833" fmla="*/ 9526767 w 11218359"/>
                <a:gd name="connsiteY833" fmla="*/ 1346116 h 1346115"/>
                <a:gd name="connsiteX834" fmla="*/ 9538197 w 11218359"/>
                <a:gd name="connsiteY834" fmla="*/ 1346116 h 1346115"/>
                <a:gd name="connsiteX835" fmla="*/ 9549626 w 11218359"/>
                <a:gd name="connsiteY835" fmla="*/ 1346116 h 1346115"/>
                <a:gd name="connsiteX836" fmla="*/ 9561057 w 11218359"/>
                <a:gd name="connsiteY836" fmla="*/ 1346116 h 1346115"/>
                <a:gd name="connsiteX837" fmla="*/ 9572487 w 11218359"/>
                <a:gd name="connsiteY837" fmla="*/ 1346116 h 1346115"/>
                <a:gd name="connsiteX838" fmla="*/ 9583965 w 11218359"/>
                <a:gd name="connsiteY838" fmla="*/ 1346116 h 1346115"/>
                <a:gd name="connsiteX839" fmla="*/ 9595395 w 11218359"/>
                <a:gd name="connsiteY839" fmla="*/ 1346116 h 1346115"/>
                <a:gd name="connsiteX840" fmla="*/ 9606824 w 11218359"/>
                <a:gd name="connsiteY840" fmla="*/ 1346116 h 1346115"/>
                <a:gd name="connsiteX841" fmla="*/ 9618255 w 11218359"/>
                <a:gd name="connsiteY841" fmla="*/ 1346116 h 1346115"/>
                <a:gd name="connsiteX842" fmla="*/ 9629684 w 11218359"/>
                <a:gd name="connsiteY842" fmla="*/ 1346116 h 1346115"/>
                <a:gd name="connsiteX843" fmla="*/ 9641163 w 11218359"/>
                <a:gd name="connsiteY843" fmla="*/ 1346116 h 1346115"/>
                <a:gd name="connsiteX844" fmla="*/ 9652592 w 11218359"/>
                <a:gd name="connsiteY844" fmla="*/ 1346116 h 1346115"/>
                <a:gd name="connsiteX845" fmla="*/ 9664022 w 11218359"/>
                <a:gd name="connsiteY845" fmla="*/ 1346116 h 1346115"/>
                <a:gd name="connsiteX846" fmla="*/ 9675452 w 11218359"/>
                <a:gd name="connsiteY846" fmla="*/ 1346116 h 1346115"/>
                <a:gd name="connsiteX847" fmla="*/ 9686882 w 11218359"/>
                <a:gd name="connsiteY847" fmla="*/ 1346116 h 1346115"/>
                <a:gd name="connsiteX848" fmla="*/ 9698360 w 11218359"/>
                <a:gd name="connsiteY848" fmla="*/ 1346116 h 1346115"/>
                <a:gd name="connsiteX849" fmla="*/ 9709790 w 11218359"/>
                <a:gd name="connsiteY849" fmla="*/ 1346116 h 1346115"/>
                <a:gd name="connsiteX850" fmla="*/ 9721219 w 11218359"/>
                <a:gd name="connsiteY850" fmla="*/ 1346116 h 1346115"/>
                <a:gd name="connsiteX851" fmla="*/ 9732650 w 11218359"/>
                <a:gd name="connsiteY851" fmla="*/ 1346116 h 1346115"/>
                <a:gd name="connsiteX852" fmla="*/ 9744080 w 11218359"/>
                <a:gd name="connsiteY852" fmla="*/ 1346116 h 1346115"/>
                <a:gd name="connsiteX853" fmla="*/ 9755557 w 11218359"/>
                <a:gd name="connsiteY853" fmla="*/ 1346116 h 1346115"/>
                <a:gd name="connsiteX854" fmla="*/ 9766988 w 11218359"/>
                <a:gd name="connsiteY854" fmla="*/ 1346116 h 1346115"/>
                <a:gd name="connsiteX855" fmla="*/ 9778417 w 11218359"/>
                <a:gd name="connsiteY855" fmla="*/ 1346116 h 1346115"/>
                <a:gd name="connsiteX856" fmla="*/ 9789848 w 11218359"/>
                <a:gd name="connsiteY856" fmla="*/ 1346116 h 1346115"/>
                <a:gd name="connsiteX857" fmla="*/ 9801277 w 11218359"/>
                <a:gd name="connsiteY857" fmla="*/ 1346116 h 1346115"/>
                <a:gd name="connsiteX858" fmla="*/ 9812755 w 11218359"/>
                <a:gd name="connsiteY858" fmla="*/ 1346116 h 1346115"/>
                <a:gd name="connsiteX859" fmla="*/ 9824185 w 11218359"/>
                <a:gd name="connsiteY859" fmla="*/ 1346116 h 1346115"/>
                <a:gd name="connsiteX860" fmla="*/ 9835615 w 11218359"/>
                <a:gd name="connsiteY860" fmla="*/ 1346116 h 1346115"/>
                <a:gd name="connsiteX861" fmla="*/ 9847045 w 11218359"/>
                <a:gd name="connsiteY861" fmla="*/ 1346116 h 1346115"/>
                <a:gd name="connsiteX862" fmla="*/ 9858475 w 11218359"/>
                <a:gd name="connsiteY862" fmla="*/ 1346116 h 1346115"/>
                <a:gd name="connsiteX863" fmla="*/ 9869952 w 11218359"/>
                <a:gd name="connsiteY863" fmla="*/ 1346116 h 1346115"/>
                <a:gd name="connsiteX864" fmla="*/ 9881383 w 11218359"/>
                <a:gd name="connsiteY864" fmla="*/ 1346116 h 1346115"/>
                <a:gd name="connsiteX865" fmla="*/ 9892812 w 11218359"/>
                <a:gd name="connsiteY865" fmla="*/ 1346116 h 1346115"/>
                <a:gd name="connsiteX866" fmla="*/ 9904243 w 11218359"/>
                <a:gd name="connsiteY866" fmla="*/ 1346116 h 1346115"/>
                <a:gd name="connsiteX867" fmla="*/ 9915673 w 11218359"/>
                <a:gd name="connsiteY867" fmla="*/ 1346116 h 1346115"/>
                <a:gd name="connsiteX868" fmla="*/ 9927102 w 11218359"/>
                <a:gd name="connsiteY868" fmla="*/ 1346116 h 1346115"/>
                <a:gd name="connsiteX869" fmla="*/ 9938581 w 11218359"/>
                <a:gd name="connsiteY869" fmla="*/ 1346116 h 1346115"/>
                <a:gd name="connsiteX870" fmla="*/ 9950010 w 11218359"/>
                <a:gd name="connsiteY870" fmla="*/ 1346116 h 1346115"/>
                <a:gd name="connsiteX871" fmla="*/ 9961441 w 11218359"/>
                <a:gd name="connsiteY871" fmla="*/ 1346116 h 1346115"/>
                <a:gd name="connsiteX872" fmla="*/ 9972870 w 11218359"/>
                <a:gd name="connsiteY872" fmla="*/ 1346116 h 1346115"/>
                <a:gd name="connsiteX873" fmla="*/ 9984300 w 11218359"/>
                <a:gd name="connsiteY873" fmla="*/ 1346116 h 1346115"/>
                <a:gd name="connsiteX874" fmla="*/ 9995778 w 11218359"/>
                <a:gd name="connsiteY874" fmla="*/ 1346116 h 1346115"/>
                <a:gd name="connsiteX875" fmla="*/ 10007208 w 11218359"/>
                <a:gd name="connsiteY875" fmla="*/ 1346116 h 1346115"/>
                <a:gd name="connsiteX876" fmla="*/ 10018638 w 11218359"/>
                <a:gd name="connsiteY876" fmla="*/ 1346116 h 1346115"/>
                <a:gd name="connsiteX877" fmla="*/ 10030068 w 11218359"/>
                <a:gd name="connsiteY877" fmla="*/ 1346116 h 1346115"/>
                <a:gd name="connsiteX878" fmla="*/ 10041498 w 11218359"/>
                <a:gd name="connsiteY878" fmla="*/ 1346116 h 1346115"/>
                <a:gd name="connsiteX879" fmla="*/ 10052976 w 11218359"/>
                <a:gd name="connsiteY879" fmla="*/ 1346116 h 1346115"/>
                <a:gd name="connsiteX880" fmla="*/ 10064405 w 11218359"/>
                <a:gd name="connsiteY880" fmla="*/ 1346116 h 1346115"/>
                <a:gd name="connsiteX881" fmla="*/ 10075835 w 11218359"/>
                <a:gd name="connsiteY881" fmla="*/ 1346116 h 1346115"/>
                <a:gd name="connsiteX882" fmla="*/ 10087266 w 11218359"/>
                <a:gd name="connsiteY882" fmla="*/ 1346116 h 1346115"/>
                <a:gd name="connsiteX883" fmla="*/ 10098695 w 11218359"/>
                <a:gd name="connsiteY883" fmla="*/ 1346116 h 1346115"/>
                <a:gd name="connsiteX884" fmla="*/ 10110174 w 11218359"/>
                <a:gd name="connsiteY884" fmla="*/ 1346116 h 1346115"/>
                <a:gd name="connsiteX885" fmla="*/ 10121603 w 11218359"/>
                <a:gd name="connsiteY885" fmla="*/ 1346116 h 1346115"/>
                <a:gd name="connsiteX886" fmla="*/ 10133033 w 11218359"/>
                <a:gd name="connsiteY886" fmla="*/ 1346116 h 1346115"/>
                <a:gd name="connsiteX887" fmla="*/ 10144463 w 11218359"/>
                <a:gd name="connsiteY887" fmla="*/ 1346116 h 1346115"/>
                <a:gd name="connsiteX888" fmla="*/ 10155893 w 11218359"/>
                <a:gd name="connsiteY888" fmla="*/ 1346116 h 1346115"/>
                <a:gd name="connsiteX889" fmla="*/ 10167371 w 11218359"/>
                <a:gd name="connsiteY889" fmla="*/ 1346116 h 1346115"/>
                <a:gd name="connsiteX890" fmla="*/ 10178801 w 11218359"/>
                <a:gd name="connsiteY890" fmla="*/ 1346116 h 1346115"/>
                <a:gd name="connsiteX891" fmla="*/ 10190230 w 11218359"/>
                <a:gd name="connsiteY891" fmla="*/ 1346116 h 1346115"/>
                <a:gd name="connsiteX892" fmla="*/ 10201661 w 11218359"/>
                <a:gd name="connsiteY892" fmla="*/ 1346116 h 1346115"/>
                <a:gd name="connsiteX893" fmla="*/ 10213091 w 11218359"/>
                <a:gd name="connsiteY893" fmla="*/ 1346116 h 1346115"/>
                <a:gd name="connsiteX894" fmla="*/ 10224569 w 11218359"/>
                <a:gd name="connsiteY894" fmla="*/ 1346116 h 1346115"/>
                <a:gd name="connsiteX895" fmla="*/ 10235998 w 11218359"/>
                <a:gd name="connsiteY895" fmla="*/ 1346116 h 1346115"/>
                <a:gd name="connsiteX896" fmla="*/ 10247428 w 11218359"/>
                <a:gd name="connsiteY896" fmla="*/ 1346116 h 1346115"/>
                <a:gd name="connsiteX897" fmla="*/ 10258859 w 11218359"/>
                <a:gd name="connsiteY897" fmla="*/ 1346116 h 1346115"/>
                <a:gd name="connsiteX898" fmla="*/ 10270288 w 11218359"/>
                <a:gd name="connsiteY898" fmla="*/ 1346116 h 1346115"/>
                <a:gd name="connsiteX899" fmla="*/ 10281767 w 11218359"/>
                <a:gd name="connsiteY899" fmla="*/ 1346116 h 1346115"/>
                <a:gd name="connsiteX900" fmla="*/ 10293196 w 11218359"/>
                <a:gd name="connsiteY900" fmla="*/ 1346116 h 1346115"/>
                <a:gd name="connsiteX901" fmla="*/ 10304626 w 11218359"/>
                <a:gd name="connsiteY901" fmla="*/ 1346116 h 1346115"/>
                <a:gd name="connsiteX902" fmla="*/ 10316056 w 11218359"/>
                <a:gd name="connsiteY902" fmla="*/ 1346116 h 1346115"/>
                <a:gd name="connsiteX903" fmla="*/ 10327486 w 11218359"/>
                <a:gd name="connsiteY903" fmla="*/ 1346116 h 1346115"/>
                <a:gd name="connsiteX904" fmla="*/ 10338963 w 11218359"/>
                <a:gd name="connsiteY904" fmla="*/ 1346116 h 1346115"/>
                <a:gd name="connsiteX905" fmla="*/ 10350394 w 11218359"/>
                <a:gd name="connsiteY905" fmla="*/ 1346116 h 1346115"/>
                <a:gd name="connsiteX906" fmla="*/ 10361823 w 11218359"/>
                <a:gd name="connsiteY906" fmla="*/ 1346116 h 1346115"/>
                <a:gd name="connsiteX907" fmla="*/ 10373254 w 11218359"/>
                <a:gd name="connsiteY907" fmla="*/ 1346116 h 1346115"/>
                <a:gd name="connsiteX908" fmla="*/ 10384684 w 11218359"/>
                <a:gd name="connsiteY908" fmla="*/ 1346116 h 1346115"/>
                <a:gd name="connsiteX909" fmla="*/ 10396161 w 11218359"/>
                <a:gd name="connsiteY909" fmla="*/ 1346116 h 1346115"/>
                <a:gd name="connsiteX910" fmla="*/ 10407591 w 11218359"/>
                <a:gd name="connsiteY910" fmla="*/ 1346116 h 1346115"/>
                <a:gd name="connsiteX911" fmla="*/ 10419021 w 11218359"/>
                <a:gd name="connsiteY911" fmla="*/ 1346116 h 1346115"/>
                <a:gd name="connsiteX912" fmla="*/ 10430452 w 11218359"/>
                <a:gd name="connsiteY912" fmla="*/ 1346116 h 1346115"/>
                <a:gd name="connsiteX913" fmla="*/ 10441881 w 11218359"/>
                <a:gd name="connsiteY913" fmla="*/ 1346116 h 1346115"/>
                <a:gd name="connsiteX914" fmla="*/ 10453358 w 11218359"/>
                <a:gd name="connsiteY914" fmla="*/ 1346116 h 1346115"/>
                <a:gd name="connsiteX915" fmla="*/ 10464789 w 11218359"/>
                <a:gd name="connsiteY915" fmla="*/ 1346116 h 1346115"/>
                <a:gd name="connsiteX916" fmla="*/ 10476219 w 11218359"/>
                <a:gd name="connsiteY916" fmla="*/ 1346116 h 1346115"/>
                <a:gd name="connsiteX917" fmla="*/ 10487649 w 11218359"/>
                <a:gd name="connsiteY917" fmla="*/ 1346116 h 1346115"/>
                <a:gd name="connsiteX918" fmla="*/ 10499079 w 11218359"/>
                <a:gd name="connsiteY918" fmla="*/ 1346116 h 1346115"/>
                <a:gd name="connsiteX919" fmla="*/ 10510556 w 11218359"/>
                <a:gd name="connsiteY919" fmla="*/ 1346116 h 1346115"/>
                <a:gd name="connsiteX920" fmla="*/ 10521987 w 11218359"/>
                <a:gd name="connsiteY920" fmla="*/ 1346116 h 1346115"/>
                <a:gd name="connsiteX921" fmla="*/ 10533416 w 11218359"/>
                <a:gd name="connsiteY921" fmla="*/ 1346116 h 1346115"/>
                <a:gd name="connsiteX922" fmla="*/ 10544847 w 11218359"/>
                <a:gd name="connsiteY922" fmla="*/ 1346116 h 1346115"/>
                <a:gd name="connsiteX923" fmla="*/ 10556277 w 11218359"/>
                <a:gd name="connsiteY923" fmla="*/ 1346116 h 1346115"/>
                <a:gd name="connsiteX924" fmla="*/ 10567754 w 11218359"/>
                <a:gd name="connsiteY924" fmla="*/ 1346116 h 1346115"/>
                <a:gd name="connsiteX925" fmla="*/ 10579184 w 11218359"/>
                <a:gd name="connsiteY925" fmla="*/ 1346116 h 1346115"/>
                <a:gd name="connsiteX926" fmla="*/ 10590614 w 11218359"/>
                <a:gd name="connsiteY926" fmla="*/ 1346116 h 1346115"/>
                <a:gd name="connsiteX927" fmla="*/ 10602045 w 11218359"/>
                <a:gd name="connsiteY927" fmla="*/ 1346116 h 1346115"/>
                <a:gd name="connsiteX928" fmla="*/ 10613474 w 11218359"/>
                <a:gd name="connsiteY928" fmla="*/ 1346116 h 1346115"/>
                <a:gd name="connsiteX929" fmla="*/ 10624951 w 11218359"/>
                <a:gd name="connsiteY929" fmla="*/ 1346116 h 1346115"/>
                <a:gd name="connsiteX930" fmla="*/ 10636382 w 11218359"/>
                <a:gd name="connsiteY930" fmla="*/ 1346116 h 1346115"/>
                <a:gd name="connsiteX931" fmla="*/ 10647812 w 11218359"/>
                <a:gd name="connsiteY931" fmla="*/ 1346116 h 1346115"/>
                <a:gd name="connsiteX932" fmla="*/ 10659241 w 11218359"/>
                <a:gd name="connsiteY932" fmla="*/ 1346116 h 1346115"/>
                <a:gd name="connsiteX933" fmla="*/ 10670672 w 11218359"/>
                <a:gd name="connsiteY933" fmla="*/ 1346116 h 1346115"/>
                <a:gd name="connsiteX934" fmla="*/ 10682149 w 11218359"/>
                <a:gd name="connsiteY934" fmla="*/ 1346116 h 1346115"/>
                <a:gd name="connsiteX935" fmla="*/ 10693580 w 11218359"/>
                <a:gd name="connsiteY935" fmla="*/ 1346116 h 1346115"/>
                <a:gd name="connsiteX936" fmla="*/ 10705009 w 11218359"/>
                <a:gd name="connsiteY936" fmla="*/ 1346116 h 1346115"/>
                <a:gd name="connsiteX937" fmla="*/ 10716439 w 11218359"/>
                <a:gd name="connsiteY937" fmla="*/ 1346116 h 1346115"/>
                <a:gd name="connsiteX938" fmla="*/ 10727870 w 11218359"/>
                <a:gd name="connsiteY938" fmla="*/ 1346116 h 1346115"/>
                <a:gd name="connsiteX939" fmla="*/ 10739347 w 11218359"/>
                <a:gd name="connsiteY939" fmla="*/ 1346116 h 1346115"/>
                <a:gd name="connsiteX940" fmla="*/ 10750778 w 11218359"/>
                <a:gd name="connsiteY940" fmla="*/ 1346116 h 1346115"/>
                <a:gd name="connsiteX941" fmla="*/ 10762207 w 11218359"/>
                <a:gd name="connsiteY941" fmla="*/ 1346116 h 1346115"/>
                <a:gd name="connsiteX942" fmla="*/ 10773637 w 11218359"/>
                <a:gd name="connsiteY942" fmla="*/ 1346116 h 1346115"/>
                <a:gd name="connsiteX943" fmla="*/ 10785067 w 11218359"/>
                <a:gd name="connsiteY943" fmla="*/ 1346116 h 1346115"/>
                <a:gd name="connsiteX944" fmla="*/ 10796544 w 11218359"/>
                <a:gd name="connsiteY944" fmla="*/ 1346116 h 1346115"/>
                <a:gd name="connsiteX945" fmla="*/ 10807975 w 11218359"/>
                <a:gd name="connsiteY945" fmla="*/ 1346116 h 1346115"/>
                <a:gd name="connsiteX946" fmla="*/ 10819405 w 11218359"/>
                <a:gd name="connsiteY946" fmla="*/ 1346116 h 1346115"/>
                <a:gd name="connsiteX947" fmla="*/ 10830834 w 11218359"/>
                <a:gd name="connsiteY947" fmla="*/ 1346116 h 1346115"/>
                <a:gd name="connsiteX948" fmla="*/ 10842265 w 11218359"/>
                <a:gd name="connsiteY948" fmla="*/ 1346116 h 1346115"/>
                <a:gd name="connsiteX949" fmla="*/ 10853742 w 11218359"/>
                <a:gd name="connsiteY949" fmla="*/ 1346116 h 1346115"/>
                <a:gd name="connsiteX950" fmla="*/ 10865173 w 11218359"/>
                <a:gd name="connsiteY950" fmla="*/ 1346116 h 1346115"/>
                <a:gd name="connsiteX951" fmla="*/ 10876602 w 11218359"/>
                <a:gd name="connsiteY951" fmla="*/ 1346116 h 1346115"/>
                <a:gd name="connsiteX952" fmla="*/ 10888032 w 11218359"/>
                <a:gd name="connsiteY952" fmla="*/ 1346116 h 1346115"/>
                <a:gd name="connsiteX953" fmla="*/ 10899463 w 11218359"/>
                <a:gd name="connsiteY953" fmla="*/ 1346116 h 1346115"/>
                <a:gd name="connsiteX954" fmla="*/ 10910892 w 11218359"/>
                <a:gd name="connsiteY954" fmla="*/ 1346116 h 1346115"/>
                <a:gd name="connsiteX955" fmla="*/ 10922369 w 11218359"/>
                <a:gd name="connsiteY955" fmla="*/ 1346116 h 1346115"/>
                <a:gd name="connsiteX956" fmla="*/ 10933800 w 11218359"/>
                <a:gd name="connsiteY956" fmla="*/ 1346116 h 1346115"/>
                <a:gd name="connsiteX957" fmla="*/ 10945230 w 11218359"/>
                <a:gd name="connsiteY957" fmla="*/ 1346116 h 1346115"/>
                <a:gd name="connsiteX958" fmla="*/ 10956660 w 11218359"/>
                <a:gd name="connsiteY958" fmla="*/ 1346116 h 1346115"/>
                <a:gd name="connsiteX959" fmla="*/ 10968090 w 11218359"/>
                <a:gd name="connsiteY959" fmla="*/ 1346116 h 1346115"/>
                <a:gd name="connsiteX960" fmla="*/ 10979567 w 11218359"/>
                <a:gd name="connsiteY960" fmla="*/ 1346116 h 1346115"/>
                <a:gd name="connsiteX961" fmla="*/ 10990998 w 11218359"/>
                <a:gd name="connsiteY961" fmla="*/ 1346116 h 1346115"/>
                <a:gd name="connsiteX962" fmla="*/ 11002427 w 11218359"/>
                <a:gd name="connsiteY962" fmla="*/ 1346116 h 1346115"/>
                <a:gd name="connsiteX963" fmla="*/ 11013858 w 11218359"/>
                <a:gd name="connsiteY963" fmla="*/ 1346116 h 1346115"/>
                <a:gd name="connsiteX964" fmla="*/ 11025287 w 11218359"/>
                <a:gd name="connsiteY964" fmla="*/ 1346116 h 1346115"/>
                <a:gd name="connsiteX965" fmla="*/ 11036765 w 11218359"/>
                <a:gd name="connsiteY965" fmla="*/ 1346116 h 1346115"/>
                <a:gd name="connsiteX966" fmla="*/ 11048195 w 11218359"/>
                <a:gd name="connsiteY966" fmla="*/ 1346116 h 1346115"/>
                <a:gd name="connsiteX967" fmla="*/ 11059625 w 11218359"/>
                <a:gd name="connsiteY967" fmla="*/ 1346116 h 1346115"/>
                <a:gd name="connsiteX968" fmla="*/ 11071056 w 11218359"/>
                <a:gd name="connsiteY968" fmla="*/ 1346116 h 1346115"/>
                <a:gd name="connsiteX969" fmla="*/ 11082485 w 11218359"/>
                <a:gd name="connsiteY969" fmla="*/ 1346116 h 1346115"/>
                <a:gd name="connsiteX970" fmla="*/ 11093962 w 11218359"/>
                <a:gd name="connsiteY970" fmla="*/ 1346116 h 1346115"/>
                <a:gd name="connsiteX971" fmla="*/ 11105393 w 11218359"/>
                <a:gd name="connsiteY971" fmla="*/ 1346116 h 1346115"/>
                <a:gd name="connsiteX972" fmla="*/ 11116823 w 11218359"/>
                <a:gd name="connsiteY972" fmla="*/ 1346116 h 1346115"/>
                <a:gd name="connsiteX973" fmla="*/ 11128253 w 11218359"/>
                <a:gd name="connsiteY973" fmla="*/ 1346116 h 1346115"/>
                <a:gd name="connsiteX974" fmla="*/ 11139683 w 11218359"/>
                <a:gd name="connsiteY974" fmla="*/ 1346116 h 1346115"/>
                <a:gd name="connsiteX975" fmla="*/ 11151160 w 11218359"/>
                <a:gd name="connsiteY975" fmla="*/ 1346116 h 1346115"/>
                <a:gd name="connsiteX976" fmla="*/ 11162591 w 11218359"/>
                <a:gd name="connsiteY976" fmla="*/ 1346116 h 1346115"/>
                <a:gd name="connsiteX977" fmla="*/ 11174020 w 11218359"/>
                <a:gd name="connsiteY977" fmla="*/ 1346116 h 1346115"/>
                <a:gd name="connsiteX978" fmla="*/ 11185451 w 11218359"/>
                <a:gd name="connsiteY978" fmla="*/ 1346116 h 1346115"/>
                <a:gd name="connsiteX979" fmla="*/ 11196881 w 11218359"/>
                <a:gd name="connsiteY979" fmla="*/ 1346116 h 1346115"/>
                <a:gd name="connsiteX980" fmla="*/ 11208358 w 11218359"/>
                <a:gd name="connsiteY980" fmla="*/ 1346116 h 1346115"/>
                <a:gd name="connsiteX981" fmla="*/ 11218359 w 11218359"/>
                <a:gd name="connsiteY981" fmla="*/ 1346116 h 134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46115">
                  <a:moveTo>
                    <a:pt x="0" y="1346116"/>
                  </a:moveTo>
                  <a:lnTo>
                    <a:pt x="9149" y="1346116"/>
                  </a:lnTo>
                  <a:lnTo>
                    <a:pt x="20588" y="1346116"/>
                  </a:lnTo>
                  <a:lnTo>
                    <a:pt x="32028" y="1346116"/>
                  </a:lnTo>
                  <a:lnTo>
                    <a:pt x="43467" y="1346116"/>
                  </a:lnTo>
                  <a:lnTo>
                    <a:pt x="54907" y="1346116"/>
                  </a:lnTo>
                  <a:lnTo>
                    <a:pt x="66346" y="1346116"/>
                  </a:lnTo>
                  <a:lnTo>
                    <a:pt x="77786" y="1346116"/>
                  </a:lnTo>
                  <a:lnTo>
                    <a:pt x="89225" y="1346116"/>
                  </a:lnTo>
                  <a:lnTo>
                    <a:pt x="100665" y="1346116"/>
                  </a:lnTo>
                  <a:lnTo>
                    <a:pt x="112104" y="1346116"/>
                  </a:lnTo>
                  <a:lnTo>
                    <a:pt x="123544" y="1346116"/>
                  </a:lnTo>
                  <a:lnTo>
                    <a:pt x="134979" y="1346116"/>
                  </a:lnTo>
                  <a:lnTo>
                    <a:pt x="146423" y="1346116"/>
                  </a:lnTo>
                  <a:lnTo>
                    <a:pt x="157858" y="1346116"/>
                  </a:lnTo>
                  <a:lnTo>
                    <a:pt x="169297" y="1346116"/>
                  </a:lnTo>
                  <a:lnTo>
                    <a:pt x="180737" y="1346116"/>
                  </a:lnTo>
                  <a:lnTo>
                    <a:pt x="192176" y="1346116"/>
                  </a:lnTo>
                  <a:lnTo>
                    <a:pt x="203616" y="1346116"/>
                  </a:lnTo>
                  <a:lnTo>
                    <a:pt x="215055" y="1346116"/>
                  </a:lnTo>
                  <a:lnTo>
                    <a:pt x="226495" y="1346116"/>
                  </a:lnTo>
                  <a:lnTo>
                    <a:pt x="237935" y="1346116"/>
                  </a:lnTo>
                  <a:lnTo>
                    <a:pt x="249374" y="1346116"/>
                  </a:lnTo>
                  <a:lnTo>
                    <a:pt x="260814" y="1346116"/>
                  </a:lnTo>
                  <a:lnTo>
                    <a:pt x="272253" y="1346116"/>
                  </a:lnTo>
                  <a:lnTo>
                    <a:pt x="283693" y="1346116"/>
                  </a:lnTo>
                  <a:lnTo>
                    <a:pt x="295132" y="1346116"/>
                  </a:lnTo>
                  <a:lnTo>
                    <a:pt x="306572" y="1346116"/>
                  </a:lnTo>
                  <a:lnTo>
                    <a:pt x="318011" y="1346116"/>
                  </a:lnTo>
                  <a:lnTo>
                    <a:pt x="329451" y="1346116"/>
                  </a:lnTo>
                  <a:lnTo>
                    <a:pt x="340890" y="1346116"/>
                  </a:lnTo>
                  <a:lnTo>
                    <a:pt x="352330" y="1346116"/>
                  </a:lnTo>
                  <a:lnTo>
                    <a:pt x="363769" y="1346116"/>
                  </a:lnTo>
                  <a:lnTo>
                    <a:pt x="375209" y="1346116"/>
                  </a:lnTo>
                  <a:lnTo>
                    <a:pt x="386648" y="1346116"/>
                  </a:lnTo>
                  <a:lnTo>
                    <a:pt x="398088" y="1346116"/>
                  </a:lnTo>
                  <a:lnTo>
                    <a:pt x="409527" y="1346116"/>
                  </a:lnTo>
                  <a:lnTo>
                    <a:pt x="420967" y="1346116"/>
                  </a:lnTo>
                  <a:lnTo>
                    <a:pt x="432406" y="1346116"/>
                  </a:lnTo>
                  <a:lnTo>
                    <a:pt x="443846" y="1346116"/>
                  </a:lnTo>
                  <a:lnTo>
                    <a:pt x="455285" y="1346116"/>
                  </a:lnTo>
                  <a:lnTo>
                    <a:pt x="466725" y="1346116"/>
                  </a:lnTo>
                  <a:lnTo>
                    <a:pt x="478165" y="1346116"/>
                  </a:lnTo>
                  <a:lnTo>
                    <a:pt x="489604" y="1346116"/>
                  </a:lnTo>
                  <a:lnTo>
                    <a:pt x="501044" y="1346116"/>
                  </a:lnTo>
                  <a:lnTo>
                    <a:pt x="512483" y="1346116"/>
                  </a:lnTo>
                  <a:lnTo>
                    <a:pt x="523923" y="1346116"/>
                  </a:lnTo>
                  <a:lnTo>
                    <a:pt x="535362" y="1346116"/>
                  </a:lnTo>
                  <a:lnTo>
                    <a:pt x="546802" y="1346116"/>
                  </a:lnTo>
                  <a:lnTo>
                    <a:pt x="558241" y="1346116"/>
                  </a:lnTo>
                  <a:lnTo>
                    <a:pt x="569681" y="1346116"/>
                  </a:lnTo>
                  <a:lnTo>
                    <a:pt x="581120" y="1346116"/>
                  </a:lnTo>
                  <a:lnTo>
                    <a:pt x="592560" y="1346116"/>
                  </a:lnTo>
                  <a:lnTo>
                    <a:pt x="603999" y="1346116"/>
                  </a:lnTo>
                  <a:lnTo>
                    <a:pt x="615439" y="1346116"/>
                  </a:lnTo>
                  <a:lnTo>
                    <a:pt x="626878" y="1346116"/>
                  </a:lnTo>
                  <a:lnTo>
                    <a:pt x="638318" y="1346116"/>
                  </a:lnTo>
                  <a:lnTo>
                    <a:pt x="649757" y="1346116"/>
                  </a:lnTo>
                  <a:lnTo>
                    <a:pt x="661192" y="1346116"/>
                  </a:lnTo>
                  <a:lnTo>
                    <a:pt x="672632" y="1346116"/>
                  </a:lnTo>
                  <a:lnTo>
                    <a:pt x="684071" y="1346116"/>
                  </a:lnTo>
                  <a:lnTo>
                    <a:pt x="695511" y="1346116"/>
                  </a:lnTo>
                  <a:lnTo>
                    <a:pt x="706950" y="1346116"/>
                  </a:lnTo>
                  <a:lnTo>
                    <a:pt x="718390" y="1346116"/>
                  </a:lnTo>
                  <a:lnTo>
                    <a:pt x="729829" y="1346116"/>
                  </a:lnTo>
                  <a:lnTo>
                    <a:pt x="741269" y="1346116"/>
                  </a:lnTo>
                  <a:lnTo>
                    <a:pt x="752708" y="1346116"/>
                  </a:lnTo>
                  <a:lnTo>
                    <a:pt x="764148" y="1346116"/>
                  </a:lnTo>
                  <a:lnTo>
                    <a:pt x="775587" y="1346116"/>
                  </a:lnTo>
                  <a:lnTo>
                    <a:pt x="787027" y="1346116"/>
                  </a:lnTo>
                  <a:lnTo>
                    <a:pt x="798467" y="1346116"/>
                  </a:lnTo>
                  <a:lnTo>
                    <a:pt x="809906" y="1346116"/>
                  </a:lnTo>
                  <a:lnTo>
                    <a:pt x="821346" y="1346116"/>
                  </a:lnTo>
                  <a:lnTo>
                    <a:pt x="832785" y="1346116"/>
                  </a:lnTo>
                  <a:lnTo>
                    <a:pt x="844225" y="1346116"/>
                  </a:lnTo>
                  <a:lnTo>
                    <a:pt x="855664" y="1346116"/>
                  </a:lnTo>
                  <a:lnTo>
                    <a:pt x="867104" y="1346116"/>
                  </a:lnTo>
                  <a:lnTo>
                    <a:pt x="878543" y="1346116"/>
                  </a:lnTo>
                  <a:lnTo>
                    <a:pt x="889983" y="1346116"/>
                  </a:lnTo>
                  <a:lnTo>
                    <a:pt x="901422" y="1346116"/>
                  </a:lnTo>
                  <a:lnTo>
                    <a:pt x="912862" y="1346116"/>
                  </a:lnTo>
                  <a:lnTo>
                    <a:pt x="924301" y="1346116"/>
                  </a:lnTo>
                  <a:lnTo>
                    <a:pt x="935741" y="1346116"/>
                  </a:lnTo>
                  <a:lnTo>
                    <a:pt x="947180" y="1346116"/>
                  </a:lnTo>
                  <a:lnTo>
                    <a:pt x="958620" y="1346116"/>
                  </a:lnTo>
                  <a:lnTo>
                    <a:pt x="970059" y="1346116"/>
                  </a:lnTo>
                  <a:lnTo>
                    <a:pt x="981499" y="1346116"/>
                  </a:lnTo>
                  <a:lnTo>
                    <a:pt x="992938" y="1346116"/>
                  </a:lnTo>
                  <a:lnTo>
                    <a:pt x="1004378" y="1346116"/>
                  </a:lnTo>
                  <a:lnTo>
                    <a:pt x="1015818" y="1346116"/>
                  </a:lnTo>
                  <a:lnTo>
                    <a:pt x="1027257" y="1346116"/>
                  </a:lnTo>
                  <a:lnTo>
                    <a:pt x="1038697" y="1346116"/>
                  </a:lnTo>
                  <a:lnTo>
                    <a:pt x="1050136" y="1346116"/>
                  </a:lnTo>
                  <a:lnTo>
                    <a:pt x="1061576" y="1346116"/>
                  </a:lnTo>
                  <a:lnTo>
                    <a:pt x="1073015" y="1346116"/>
                  </a:lnTo>
                  <a:lnTo>
                    <a:pt x="1084455" y="1346116"/>
                  </a:lnTo>
                  <a:lnTo>
                    <a:pt x="1095894" y="1346116"/>
                  </a:lnTo>
                  <a:lnTo>
                    <a:pt x="1107334" y="1346116"/>
                  </a:lnTo>
                  <a:lnTo>
                    <a:pt x="1118773" y="1346116"/>
                  </a:lnTo>
                  <a:lnTo>
                    <a:pt x="1130213" y="1346116"/>
                  </a:lnTo>
                  <a:lnTo>
                    <a:pt x="1141652" y="1346116"/>
                  </a:lnTo>
                  <a:lnTo>
                    <a:pt x="1153092" y="1346116"/>
                  </a:lnTo>
                  <a:lnTo>
                    <a:pt x="1164531" y="1346116"/>
                  </a:lnTo>
                  <a:lnTo>
                    <a:pt x="1175971" y="1346116"/>
                  </a:lnTo>
                  <a:lnTo>
                    <a:pt x="1187406" y="1346116"/>
                  </a:lnTo>
                  <a:lnTo>
                    <a:pt x="1198845" y="1346116"/>
                  </a:lnTo>
                  <a:lnTo>
                    <a:pt x="1210285" y="1346116"/>
                  </a:lnTo>
                  <a:lnTo>
                    <a:pt x="1221724" y="1346116"/>
                  </a:lnTo>
                  <a:lnTo>
                    <a:pt x="1233164" y="1346116"/>
                  </a:lnTo>
                  <a:lnTo>
                    <a:pt x="1244603" y="1346116"/>
                  </a:lnTo>
                  <a:lnTo>
                    <a:pt x="1256043" y="1346116"/>
                  </a:lnTo>
                  <a:lnTo>
                    <a:pt x="1267482" y="1346116"/>
                  </a:lnTo>
                  <a:lnTo>
                    <a:pt x="1278922" y="1346116"/>
                  </a:lnTo>
                  <a:lnTo>
                    <a:pt x="1290361" y="1346116"/>
                  </a:lnTo>
                  <a:lnTo>
                    <a:pt x="1301801" y="1346116"/>
                  </a:lnTo>
                  <a:lnTo>
                    <a:pt x="1313240" y="1346116"/>
                  </a:lnTo>
                  <a:lnTo>
                    <a:pt x="1324680" y="1346116"/>
                  </a:lnTo>
                  <a:lnTo>
                    <a:pt x="1336120" y="1346116"/>
                  </a:lnTo>
                  <a:lnTo>
                    <a:pt x="1347559" y="1346116"/>
                  </a:lnTo>
                  <a:lnTo>
                    <a:pt x="1358999" y="1346116"/>
                  </a:lnTo>
                  <a:lnTo>
                    <a:pt x="1370438" y="1346116"/>
                  </a:lnTo>
                  <a:lnTo>
                    <a:pt x="1381878" y="1346116"/>
                  </a:lnTo>
                  <a:lnTo>
                    <a:pt x="1393317" y="1346116"/>
                  </a:lnTo>
                  <a:lnTo>
                    <a:pt x="1404757" y="1346116"/>
                  </a:lnTo>
                  <a:lnTo>
                    <a:pt x="1416196" y="1346116"/>
                  </a:lnTo>
                  <a:lnTo>
                    <a:pt x="1427636" y="1346116"/>
                  </a:lnTo>
                  <a:lnTo>
                    <a:pt x="1439075" y="1346116"/>
                  </a:lnTo>
                  <a:lnTo>
                    <a:pt x="1450515" y="1346116"/>
                  </a:lnTo>
                  <a:lnTo>
                    <a:pt x="1461954" y="1346116"/>
                  </a:lnTo>
                  <a:lnTo>
                    <a:pt x="1473394" y="1346116"/>
                  </a:lnTo>
                  <a:lnTo>
                    <a:pt x="1484833" y="1346116"/>
                  </a:lnTo>
                  <a:lnTo>
                    <a:pt x="1496273" y="1346116"/>
                  </a:lnTo>
                  <a:lnTo>
                    <a:pt x="1507712" y="1346116"/>
                  </a:lnTo>
                  <a:lnTo>
                    <a:pt x="1519152" y="1346116"/>
                  </a:lnTo>
                  <a:lnTo>
                    <a:pt x="1530591" y="1346116"/>
                  </a:lnTo>
                  <a:lnTo>
                    <a:pt x="1542031" y="1346116"/>
                  </a:lnTo>
                  <a:lnTo>
                    <a:pt x="1553471" y="1346116"/>
                  </a:lnTo>
                  <a:lnTo>
                    <a:pt x="1564910" y="1346116"/>
                  </a:lnTo>
                  <a:lnTo>
                    <a:pt x="1576349" y="1346116"/>
                  </a:lnTo>
                  <a:lnTo>
                    <a:pt x="1587789" y="1346116"/>
                  </a:lnTo>
                  <a:lnTo>
                    <a:pt x="1599229" y="1346116"/>
                  </a:lnTo>
                  <a:lnTo>
                    <a:pt x="1610668" y="1346116"/>
                  </a:lnTo>
                  <a:lnTo>
                    <a:pt x="1622107" y="1346116"/>
                  </a:lnTo>
                  <a:lnTo>
                    <a:pt x="1633547" y="1346116"/>
                  </a:lnTo>
                  <a:lnTo>
                    <a:pt x="1644987" y="1346116"/>
                  </a:lnTo>
                  <a:lnTo>
                    <a:pt x="1656426" y="1346116"/>
                  </a:lnTo>
                  <a:lnTo>
                    <a:pt x="1667866" y="1346116"/>
                  </a:lnTo>
                  <a:lnTo>
                    <a:pt x="1679305" y="1346116"/>
                  </a:lnTo>
                  <a:lnTo>
                    <a:pt x="1690745" y="1346116"/>
                  </a:lnTo>
                  <a:lnTo>
                    <a:pt x="1702184" y="1346116"/>
                  </a:lnTo>
                  <a:lnTo>
                    <a:pt x="1713619" y="1346116"/>
                  </a:lnTo>
                  <a:lnTo>
                    <a:pt x="1725063" y="1346116"/>
                  </a:lnTo>
                  <a:lnTo>
                    <a:pt x="1736498" y="1346116"/>
                  </a:lnTo>
                  <a:lnTo>
                    <a:pt x="1747938" y="1346116"/>
                  </a:lnTo>
                  <a:lnTo>
                    <a:pt x="1759377" y="1346116"/>
                  </a:lnTo>
                  <a:lnTo>
                    <a:pt x="1770817" y="1346116"/>
                  </a:lnTo>
                  <a:lnTo>
                    <a:pt x="1782256" y="1346116"/>
                  </a:lnTo>
                  <a:lnTo>
                    <a:pt x="1793696" y="1346116"/>
                  </a:lnTo>
                  <a:lnTo>
                    <a:pt x="1805135" y="1346116"/>
                  </a:lnTo>
                  <a:lnTo>
                    <a:pt x="1816575" y="1346116"/>
                  </a:lnTo>
                  <a:lnTo>
                    <a:pt x="1828014" y="1346116"/>
                  </a:lnTo>
                  <a:lnTo>
                    <a:pt x="1839454" y="1346116"/>
                  </a:lnTo>
                  <a:lnTo>
                    <a:pt x="1850893" y="1346116"/>
                  </a:lnTo>
                  <a:lnTo>
                    <a:pt x="1862333" y="1346116"/>
                  </a:lnTo>
                  <a:lnTo>
                    <a:pt x="1873772" y="1346116"/>
                  </a:lnTo>
                  <a:lnTo>
                    <a:pt x="1885212" y="1346116"/>
                  </a:lnTo>
                  <a:lnTo>
                    <a:pt x="1896651" y="1346116"/>
                  </a:lnTo>
                  <a:lnTo>
                    <a:pt x="1908091" y="1346116"/>
                  </a:lnTo>
                  <a:lnTo>
                    <a:pt x="1919531" y="1346116"/>
                  </a:lnTo>
                  <a:lnTo>
                    <a:pt x="1930970" y="1346116"/>
                  </a:lnTo>
                  <a:lnTo>
                    <a:pt x="1942409" y="1346116"/>
                  </a:lnTo>
                  <a:lnTo>
                    <a:pt x="1953849" y="1346116"/>
                  </a:lnTo>
                  <a:lnTo>
                    <a:pt x="1965289" y="1346116"/>
                  </a:lnTo>
                  <a:lnTo>
                    <a:pt x="1976728" y="1346116"/>
                  </a:lnTo>
                  <a:lnTo>
                    <a:pt x="1988168" y="1346116"/>
                  </a:lnTo>
                  <a:lnTo>
                    <a:pt x="1999607" y="1346116"/>
                  </a:lnTo>
                  <a:lnTo>
                    <a:pt x="2011047" y="1346116"/>
                  </a:lnTo>
                  <a:lnTo>
                    <a:pt x="2022486" y="1346116"/>
                  </a:lnTo>
                  <a:lnTo>
                    <a:pt x="2033926" y="1346116"/>
                  </a:lnTo>
                  <a:lnTo>
                    <a:pt x="2045365" y="1346116"/>
                  </a:lnTo>
                  <a:lnTo>
                    <a:pt x="2056805" y="1346116"/>
                  </a:lnTo>
                  <a:lnTo>
                    <a:pt x="2068244" y="1346116"/>
                  </a:lnTo>
                  <a:lnTo>
                    <a:pt x="2079684" y="1346116"/>
                  </a:lnTo>
                  <a:lnTo>
                    <a:pt x="2091123" y="1346116"/>
                  </a:lnTo>
                  <a:lnTo>
                    <a:pt x="2102563" y="1346116"/>
                  </a:lnTo>
                  <a:lnTo>
                    <a:pt x="2114002" y="1346116"/>
                  </a:lnTo>
                  <a:lnTo>
                    <a:pt x="2125442" y="1346116"/>
                  </a:lnTo>
                  <a:lnTo>
                    <a:pt x="2136882" y="1346116"/>
                  </a:lnTo>
                  <a:lnTo>
                    <a:pt x="2148321" y="1346116"/>
                  </a:lnTo>
                  <a:lnTo>
                    <a:pt x="2159760" y="1346116"/>
                  </a:lnTo>
                  <a:lnTo>
                    <a:pt x="2171200" y="1346116"/>
                  </a:lnTo>
                  <a:lnTo>
                    <a:pt x="2182640" y="1346116"/>
                  </a:lnTo>
                  <a:lnTo>
                    <a:pt x="2194079" y="1346116"/>
                  </a:lnTo>
                  <a:lnTo>
                    <a:pt x="2205519" y="1346116"/>
                  </a:lnTo>
                  <a:lnTo>
                    <a:pt x="2216958" y="1346116"/>
                  </a:lnTo>
                  <a:lnTo>
                    <a:pt x="2228393" y="1346116"/>
                  </a:lnTo>
                  <a:lnTo>
                    <a:pt x="2239837" y="1346116"/>
                  </a:lnTo>
                  <a:lnTo>
                    <a:pt x="2251272" y="1346116"/>
                  </a:lnTo>
                  <a:lnTo>
                    <a:pt x="2262716" y="1346116"/>
                  </a:lnTo>
                  <a:lnTo>
                    <a:pt x="2274151" y="1346116"/>
                  </a:lnTo>
                  <a:lnTo>
                    <a:pt x="2285591" y="1346116"/>
                  </a:lnTo>
                  <a:lnTo>
                    <a:pt x="2297030" y="1346116"/>
                  </a:lnTo>
                  <a:lnTo>
                    <a:pt x="2308470" y="1346116"/>
                  </a:lnTo>
                  <a:lnTo>
                    <a:pt x="2319909" y="1346116"/>
                  </a:lnTo>
                  <a:lnTo>
                    <a:pt x="2331349" y="1346116"/>
                  </a:lnTo>
                  <a:lnTo>
                    <a:pt x="2342788" y="1346116"/>
                  </a:lnTo>
                  <a:lnTo>
                    <a:pt x="2354228" y="1346116"/>
                  </a:lnTo>
                  <a:lnTo>
                    <a:pt x="2365667" y="1346116"/>
                  </a:lnTo>
                  <a:lnTo>
                    <a:pt x="2377107" y="1346116"/>
                  </a:lnTo>
                  <a:lnTo>
                    <a:pt x="2388546" y="1346116"/>
                  </a:lnTo>
                  <a:lnTo>
                    <a:pt x="2399986" y="1346116"/>
                  </a:lnTo>
                  <a:lnTo>
                    <a:pt x="2411425" y="1346116"/>
                  </a:lnTo>
                  <a:lnTo>
                    <a:pt x="2422865" y="1346116"/>
                  </a:lnTo>
                  <a:lnTo>
                    <a:pt x="2434304" y="1346116"/>
                  </a:lnTo>
                  <a:lnTo>
                    <a:pt x="2445744" y="1346116"/>
                  </a:lnTo>
                  <a:lnTo>
                    <a:pt x="2457184" y="1346116"/>
                  </a:lnTo>
                  <a:lnTo>
                    <a:pt x="2468623" y="1346116"/>
                  </a:lnTo>
                  <a:lnTo>
                    <a:pt x="2480062" y="1346116"/>
                  </a:lnTo>
                  <a:lnTo>
                    <a:pt x="2491502" y="1346116"/>
                  </a:lnTo>
                  <a:lnTo>
                    <a:pt x="2502942" y="1346116"/>
                  </a:lnTo>
                  <a:lnTo>
                    <a:pt x="2514381" y="1346116"/>
                  </a:lnTo>
                  <a:lnTo>
                    <a:pt x="2525821" y="1346116"/>
                  </a:lnTo>
                  <a:lnTo>
                    <a:pt x="2537260" y="1346116"/>
                  </a:lnTo>
                  <a:lnTo>
                    <a:pt x="2548700" y="1346116"/>
                  </a:lnTo>
                  <a:lnTo>
                    <a:pt x="2560139" y="1346116"/>
                  </a:lnTo>
                  <a:lnTo>
                    <a:pt x="2571579" y="1346116"/>
                  </a:lnTo>
                  <a:lnTo>
                    <a:pt x="2583018" y="1346116"/>
                  </a:lnTo>
                  <a:lnTo>
                    <a:pt x="2594458" y="1346116"/>
                  </a:lnTo>
                  <a:lnTo>
                    <a:pt x="2605897" y="1346116"/>
                  </a:lnTo>
                  <a:lnTo>
                    <a:pt x="2617337" y="1346116"/>
                  </a:lnTo>
                  <a:lnTo>
                    <a:pt x="2628776" y="1346116"/>
                  </a:lnTo>
                  <a:lnTo>
                    <a:pt x="2640216" y="1346116"/>
                  </a:lnTo>
                  <a:lnTo>
                    <a:pt x="2651655" y="1346116"/>
                  </a:lnTo>
                  <a:lnTo>
                    <a:pt x="2663095" y="1346116"/>
                  </a:lnTo>
                  <a:lnTo>
                    <a:pt x="2674535" y="1346116"/>
                  </a:lnTo>
                  <a:lnTo>
                    <a:pt x="2685974" y="1346116"/>
                  </a:lnTo>
                  <a:lnTo>
                    <a:pt x="2697413" y="1346116"/>
                  </a:lnTo>
                  <a:lnTo>
                    <a:pt x="2708853" y="1346116"/>
                  </a:lnTo>
                  <a:lnTo>
                    <a:pt x="2720293" y="1346116"/>
                  </a:lnTo>
                  <a:lnTo>
                    <a:pt x="2731727" y="1346116"/>
                  </a:lnTo>
                  <a:lnTo>
                    <a:pt x="2743172" y="1346116"/>
                  </a:lnTo>
                  <a:lnTo>
                    <a:pt x="2754611" y="1346116"/>
                  </a:lnTo>
                  <a:lnTo>
                    <a:pt x="2766046" y="1346116"/>
                  </a:lnTo>
                  <a:lnTo>
                    <a:pt x="2777490" y="1346116"/>
                  </a:lnTo>
                  <a:lnTo>
                    <a:pt x="2788925" y="1346116"/>
                  </a:lnTo>
                  <a:lnTo>
                    <a:pt x="2800364" y="1346116"/>
                  </a:lnTo>
                  <a:lnTo>
                    <a:pt x="2811804" y="1346116"/>
                  </a:lnTo>
                  <a:lnTo>
                    <a:pt x="2823243" y="1346116"/>
                  </a:lnTo>
                  <a:lnTo>
                    <a:pt x="2834683" y="1346116"/>
                  </a:lnTo>
                  <a:lnTo>
                    <a:pt x="2846123" y="1346116"/>
                  </a:lnTo>
                  <a:lnTo>
                    <a:pt x="2857562" y="1346116"/>
                  </a:lnTo>
                  <a:lnTo>
                    <a:pt x="2869001" y="1346116"/>
                  </a:lnTo>
                  <a:lnTo>
                    <a:pt x="2880441" y="1346116"/>
                  </a:lnTo>
                  <a:lnTo>
                    <a:pt x="2891881" y="1346116"/>
                  </a:lnTo>
                  <a:lnTo>
                    <a:pt x="2903320" y="1346116"/>
                  </a:lnTo>
                  <a:lnTo>
                    <a:pt x="2914760" y="1346116"/>
                  </a:lnTo>
                  <a:lnTo>
                    <a:pt x="2926199" y="1346116"/>
                  </a:lnTo>
                  <a:lnTo>
                    <a:pt x="2937639" y="1346116"/>
                  </a:lnTo>
                  <a:lnTo>
                    <a:pt x="2949078" y="1346116"/>
                  </a:lnTo>
                  <a:lnTo>
                    <a:pt x="2960518" y="1346116"/>
                  </a:lnTo>
                  <a:lnTo>
                    <a:pt x="2971957" y="1346116"/>
                  </a:lnTo>
                  <a:lnTo>
                    <a:pt x="2983397" y="1346116"/>
                  </a:lnTo>
                  <a:lnTo>
                    <a:pt x="2994837" y="1346116"/>
                  </a:lnTo>
                  <a:lnTo>
                    <a:pt x="3006276" y="1346116"/>
                  </a:lnTo>
                  <a:lnTo>
                    <a:pt x="3017715" y="1346116"/>
                  </a:lnTo>
                  <a:lnTo>
                    <a:pt x="3029155" y="1346116"/>
                  </a:lnTo>
                  <a:lnTo>
                    <a:pt x="3040594" y="1346116"/>
                  </a:lnTo>
                  <a:lnTo>
                    <a:pt x="3052034" y="1346116"/>
                  </a:lnTo>
                  <a:lnTo>
                    <a:pt x="3063474" y="1346116"/>
                  </a:lnTo>
                  <a:lnTo>
                    <a:pt x="3074913" y="1346116"/>
                  </a:lnTo>
                  <a:lnTo>
                    <a:pt x="3086352" y="1346116"/>
                  </a:lnTo>
                  <a:lnTo>
                    <a:pt x="3097792" y="1346116"/>
                  </a:lnTo>
                  <a:lnTo>
                    <a:pt x="3109232" y="1346116"/>
                  </a:lnTo>
                  <a:lnTo>
                    <a:pt x="3120671" y="1346116"/>
                  </a:lnTo>
                  <a:lnTo>
                    <a:pt x="3132111" y="1346116"/>
                  </a:lnTo>
                  <a:lnTo>
                    <a:pt x="3143550" y="1346116"/>
                  </a:lnTo>
                  <a:lnTo>
                    <a:pt x="3154990" y="1346116"/>
                  </a:lnTo>
                  <a:lnTo>
                    <a:pt x="3166429" y="1346116"/>
                  </a:lnTo>
                  <a:lnTo>
                    <a:pt x="3177869" y="1346116"/>
                  </a:lnTo>
                  <a:lnTo>
                    <a:pt x="3189308" y="1346116"/>
                  </a:lnTo>
                  <a:lnTo>
                    <a:pt x="3200748" y="1346116"/>
                  </a:lnTo>
                  <a:lnTo>
                    <a:pt x="3212187" y="1346116"/>
                  </a:lnTo>
                  <a:lnTo>
                    <a:pt x="3223627" y="1346116"/>
                  </a:lnTo>
                  <a:lnTo>
                    <a:pt x="3235066" y="1346116"/>
                  </a:lnTo>
                  <a:lnTo>
                    <a:pt x="3246501" y="1346116"/>
                  </a:lnTo>
                  <a:lnTo>
                    <a:pt x="3257945" y="1346116"/>
                  </a:lnTo>
                  <a:lnTo>
                    <a:pt x="3269385" y="1346116"/>
                  </a:lnTo>
                  <a:lnTo>
                    <a:pt x="3280825" y="1346116"/>
                  </a:lnTo>
                  <a:lnTo>
                    <a:pt x="3292264" y="1346116"/>
                  </a:lnTo>
                  <a:lnTo>
                    <a:pt x="3303699" y="1346116"/>
                  </a:lnTo>
                  <a:lnTo>
                    <a:pt x="3315143" y="1346116"/>
                  </a:lnTo>
                  <a:lnTo>
                    <a:pt x="3326578" y="1346116"/>
                  </a:lnTo>
                  <a:lnTo>
                    <a:pt x="3338017" y="1346116"/>
                  </a:lnTo>
                  <a:lnTo>
                    <a:pt x="3349457" y="1346116"/>
                  </a:lnTo>
                  <a:lnTo>
                    <a:pt x="3360896" y="1346116"/>
                  </a:lnTo>
                  <a:lnTo>
                    <a:pt x="3372336" y="1346116"/>
                  </a:lnTo>
                  <a:lnTo>
                    <a:pt x="3383776" y="1346116"/>
                  </a:lnTo>
                  <a:lnTo>
                    <a:pt x="3395215" y="1346116"/>
                  </a:lnTo>
                  <a:lnTo>
                    <a:pt x="3406654" y="1346116"/>
                  </a:lnTo>
                  <a:lnTo>
                    <a:pt x="3418094" y="1346116"/>
                  </a:lnTo>
                  <a:lnTo>
                    <a:pt x="3429534" y="1346116"/>
                  </a:lnTo>
                  <a:lnTo>
                    <a:pt x="3440973" y="1346116"/>
                  </a:lnTo>
                  <a:lnTo>
                    <a:pt x="3452413" y="1346116"/>
                  </a:lnTo>
                  <a:lnTo>
                    <a:pt x="3463852" y="1346116"/>
                  </a:lnTo>
                  <a:lnTo>
                    <a:pt x="3475292" y="1346116"/>
                  </a:lnTo>
                  <a:lnTo>
                    <a:pt x="3486731" y="1346116"/>
                  </a:lnTo>
                  <a:lnTo>
                    <a:pt x="3498171" y="1346116"/>
                  </a:lnTo>
                  <a:lnTo>
                    <a:pt x="3509610" y="1346116"/>
                  </a:lnTo>
                  <a:lnTo>
                    <a:pt x="3521050" y="1346116"/>
                  </a:lnTo>
                  <a:lnTo>
                    <a:pt x="3532489" y="1346116"/>
                  </a:lnTo>
                  <a:lnTo>
                    <a:pt x="3543929" y="1346116"/>
                  </a:lnTo>
                  <a:lnTo>
                    <a:pt x="3555368" y="1346116"/>
                  </a:lnTo>
                  <a:lnTo>
                    <a:pt x="3566808" y="1346116"/>
                  </a:lnTo>
                  <a:lnTo>
                    <a:pt x="3578247" y="1346116"/>
                  </a:lnTo>
                  <a:lnTo>
                    <a:pt x="3589687" y="1346116"/>
                  </a:lnTo>
                  <a:lnTo>
                    <a:pt x="3601127" y="1346116"/>
                  </a:lnTo>
                  <a:lnTo>
                    <a:pt x="3612566" y="1346116"/>
                  </a:lnTo>
                  <a:lnTo>
                    <a:pt x="3624005" y="1346116"/>
                  </a:lnTo>
                  <a:lnTo>
                    <a:pt x="3635445" y="1346116"/>
                  </a:lnTo>
                  <a:lnTo>
                    <a:pt x="3646885" y="1346116"/>
                  </a:lnTo>
                  <a:lnTo>
                    <a:pt x="3658324" y="1346116"/>
                  </a:lnTo>
                  <a:lnTo>
                    <a:pt x="3669764" y="1346116"/>
                  </a:lnTo>
                  <a:lnTo>
                    <a:pt x="3681203" y="1346116"/>
                  </a:lnTo>
                  <a:lnTo>
                    <a:pt x="3692643" y="1346116"/>
                  </a:lnTo>
                  <a:lnTo>
                    <a:pt x="3704082" y="1346116"/>
                  </a:lnTo>
                  <a:lnTo>
                    <a:pt x="3715522" y="1346116"/>
                  </a:lnTo>
                  <a:lnTo>
                    <a:pt x="3726961" y="1346116"/>
                  </a:lnTo>
                  <a:lnTo>
                    <a:pt x="3738401" y="1346116"/>
                  </a:lnTo>
                  <a:lnTo>
                    <a:pt x="3749840" y="1346116"/>
                  </a:lnTo>
                  <a:lnTo>
                    <a:pt x="3761280" y="1346116"/>
                  </a:lnTo>
                  <a:lnTo>
                    <a:pt x="3772719" y="1346116"/>
                  </a:lnTo>
                  <a:lnTo>
                    <a:pt x="3784154" y="1346116"/>
                  </a:lnTo>
                  <a:lnTo>
                    <a:pt x="3795598" y="1346116"/>
                  </a:lnTo>
                  <a:lnTo>
                    <a:pt x="3807033" y="1346116"/>
                  </a:lnTo>
                  <a:lnTo>
                    <a:pt x="3818473" y="1346116"/>
                  </a:lnTo>
                  <a:lnTo>
                    <a:pt x="3829917" y="1346116"/>
                  </a:lnTo>
                  <a:lnTo>
                    <a:pt x="3841352" y="1346116"/>
                  </a:lnTo>
                  <a:lnTo>
                    <a:pt x="3852791" y="1346116"/>
                  </a:lnTo>
                  <a:lnTo>
                    <a:pt x="3864231" y="1346116"/>
                  </a:lnTo>
                  <a:lnTo>
                    <a:pt x="3875670" y="1346116"/>
                  </a:lnTo>
                  <a:lnTo>
                    <a:pt x="3887110" y="1346116"/>
                  </a:lnTo>
                  <a:lnTo>
                    <a:pt x="3898549" y="1346116"/>
                  </a:lnTo>
                  <a:lnTo>
                    <a:pt x="3909989" y="1346116"/>
                  </a:lnTo>
                  <a:lnTo>
                    <a:pt x="3921447" y="1346116"/>
                  </a:lnTo>
                  <a:lnTo>
                    <a:pt x="3932878" y="1346116"/>
                  </a:lnTo>
                  <a:lnTo>
                    <a:pt x="3944307" y="1346116"/>
                  </a:lnTo>
                  <a:lnTo>
                    <a:pt x="3955737" y="1346116"/>
                  </a:lnTo>
                  <a:lnTo>
                    <a:pt x="3967167" y="1346116"/>
                  </a:lnTo>
                  <a:lnTo>
                    <a:pt x="3978645" y="1346116"/>
                  </a:lnTo>
                  <a:lnTo>
                    <a:pt x="3990075" y="1346116"/>
                  </a:lnTo>
                  <a:lnTo>
                    <a:pt x="4001505" y="1346116"/>
                  </a:lnTo>
                  <a:lnTo>
                    <a:pt x="4012935" y="1346116"/>
                  </a:lnTo>
                  <a:lnTo>
                    <a:pt x="4024365" y="1346116"/>
                  </a:lnTo>
                  <a:lnTo>
                    <a:pt x="4035843" y="1346116"/>
                  </a:lnTo>
                  <a:lnTo>
                    <a:pt x="4047273" y="1346116"/>
                  </a:lnTo>
                  <a:lnTo>
                    <a:pt x="4058702" y="1346116"/>
                  </a:lnTo>
                  <a:lnTo>
                    <a:pt x="4070133" y="1346116"/>
                  </a:lnTo>
                  <a:lnTo>
                    <a:pt x="4081563" y="1346116"/>
                  </a:lnTo>
                  <a:lnTo>
                    <a:pt x="4093040" y="1346116"/>
                  </a:lnTo>
                  <a:lnTo>
                    <a:pt x="4104471" y="1346116"/>
                  </a:lnTo>
                  <a:lnTo>
                    <a:pt x="4115900" y="1346116"/>
                  </a:lnTo>
                  <a:lnTo>
                    <a:pt x="4127330" y="1346116"/>
                  </a:lnTo>
                  <a:lnTo>
                    <a:pt x="4138760" y="1346116"/>
                  </a:lnTo>
                  <a:lnTo>
                    <a:pt x="4150238" y="1346116"/>
                  </a:lnTo>
                  <a:lnTo>
                    <a:pt x="4161668" y="1346116"/>
                  </a:lnTo>
                  <a:lnTo>
                    <a:pt x="4173098" y="1346116"/>
                  </a:lnTo>
                  <a:lnTo>
                    <a:pt x="4184528" y="1346116"/>
                  </a:lnTo>
                  <a:lnTo>
                    <a:pt x="4195958" y="1346116"/>
                  </a:lnTo>
                  <a:lnTo>
                    <a:pt x="4207436" y="1346116"/>
                  </a:lnTo>
                  <a:lnTo>
                    <a:pt x="4218865" y="1346116"/>
                  </a:lnTo>
                  <a:lnTo>
                    <a:pt x="4230296" y="1346116"/>
                  </a:lnTo>
                  <a:lnTo>
                    <a:pt x="4241726" y="1346116"/>
                  </a:lnTo>
                  <a:lnTo>
                    <a:pt x="4253156" y="1346116"/>
                  </a:lnTo>
                  <a:lnTo>
                    <a:pt x="4264634" y="1346116"/>
                  </a:lnTo>
                  <a:lnTo>
                    <a:pt x="4276063" y="1346116"/>
                  </a:lnTo>
                  <a:lnTo>
                    <a:pt x="4287493" y="1346116"/>
                  </a:lnTo>
                  <a:lnTo>
                    <a:pt x="4298923" y="1346116"/>
                  </a:lnTo>
                  <a:lnTo>
                    <a:pt x="4310353" y="1346116"/>
                  </a:lnTo>
                  <a:lnTo>
                    <a:pt x="4321831" y="1346116"/>
                  </a:lnTo>
                  <a:lnTo>
                    <a:pt x="4333261" y="1346116"/>
                  </a:lnTo>
                  <a:lnTo>
                    <a:pt x="4344691" y="1346116"/>
                  </a:lnTo>
                  <a:lnTo>
                    <a:pt x="4356121" y="1346116"/>
                  </a:lnTo>
                  <a:lnTo>
                    <a:pt x="4367551" y="1346116"/>
                  </a:lnTo>
                  <a:lnTo>
                    <a:pt x="4379028" y="1346116"/>
                  </a:lnTo>
                  <a:lnTo>
                    <a:pt x="4390458" y="1346116"/>
                  </a:lnTo>
                  <a:lnTo>
                    <a:pt x="4401889" y="1346116"/>
                  </a:lnTo>
                  <a:lnTo>
                    <a:pt x="4413319" y="1346116"/>
                  </a:lnTo>
                  <a:lnTo>
                    <a:pt x="4424749" y="1346116"/>
                  </a:lnTo>
                  <a:lnTo>
                    <a:pt x="4436226" y="1346116"/>
                  </a:lnTo>
                  <a:lnTo>
                    <a:pt x="4447656" y="1346116"/>
                  </a:lnTo>
                  <a:lnTo>
                    <a:pt x="4459086" y="1346116"/>
                  </a:lnTo>
                  <a:lnTo>
                    <a:pt x="4470516" y="1346116"/>
                  </a:lnTo>
                  <a:lnTo>
                    <a:pt x="4481946" y="1346116"/>
                  </a:lnTo>
                  <a:lnTo>
                    <a:pt x="4493424" y="1346116"/>
                  </a:lnTo>
                  <a:lnTo>
                    <a:pt x="4504854" y="1346116"/>
                  </a:lnTo>
                  <a:lnTo>
                    <a:pt x="4516284" y="1346116"/>
                  </a:lnTo>
                  <a:lnTo>
                    <a:pt x="4527714" y="1346116"/>
                  </a:lnTo>
                  <a:lnTo>
                    <a:pt x="4539144" y="1346116"/>
                  </a:lnTo>
                  <a:lnTo>
                    <a:pt x="4550621" y="1346116"/>
                  </a:lnTo>
                  <a:lnTo>
                    <a:pt x="4562051" y="1346116"/>
                  </a:lnTo>
                  <a:lnTo>
                    <a:pt x="4573482" y="1346116"/>
                  </a:lnTo>
                  <a:lnTo>
                    <a:pt x="4584912" y="1346116"/>
                  </a:lnTo>
                  <a:lnTo>
                    <a:pt x="4596341" y="1346116"/>
                  </a:lnTo>
                  <a:lnTo>
                    <a:pt x="4607771" y="1346116"/>
                  </a:lnTo>
                  <a:lnTo>
                    <a:pt x="4619249" y="1346116"/>
                  </a:lnTo>
                  <a:lnTo>
                    <a:pt x="4630679" y="1346116"/>
                  </a:lnTo>
                  <a:lnTo>
                    <a:pt x="4642109" y="1346116"/>
                  </a:lnTo>
                  <a:lnTo>
                    <a:pt x="4653539" y="1346116"/>
                  </a:lnTo>
                  <a:lnTo>
                    <a:pt x="4664969" y="1346116"/>
                  </a:lnTo>
                  <a:lnTo>
                    <a:pt x="4676447" y="1346116"/>
                  </a:lnTo>
                  <a:lnTo>
                    <a:pt x="4687877" y="1346116"/>
                  </a:lnTo>
                  <a:lnTo>
                    <a:pt x="4699306" y="1346116"/>
                  </a:lnTo>
                  <a:lnTo>
                    <a:pt x="4710737" y="1346116"/>
                  </a:lnTo>
                  <a:lnTo>
                    <a:pt x="4722167" y="1346116"/>
                  </a:lnTo>
                  <a:lnTo>
                    <a:pt x="4733644" y="1346116"/>
                  </a:lnTo>
                  <a:lnTo>
                    <a:pt x="4745075" y="1346116"/>
                  </a:lnTo>
                  <a:lnTo>
                    <a:pt x="4756504" y="1346116"/>
                  </a:lnTo>
                  <a:lnTo>
                    <a:pt x="4767934" y="1346116"/>
                  </a:lnTo>
                  <a:lnTo>
                    <a:pt x="4779364" y="1346116"/>
                  </a:lnTo>
                  <a:lnTo>
                    <a:pt x="4790842" y="1346116"/>
                  </a:lnTo>
                  <a:lnTo>
                    <a:pt x="4802272" y="1346116"/>
                  </a:lnTo>
                  <a:lnTo>
                    <a:pt x="4813702" y="1346116"/>
                  </a:lnTo>
                  <a:lnTo>
                    <a:pt x="4825132" y="1346116"/>
                  </a:lnTo>
                  <a:lnTo>
                    <a:pt x="4836562" y="1346116"/>
                  </a:lnTo>
                  <a:lnTo>
                    <a:pt x="4848040" y="1346116"/>
                  </a:lnTo>
                  <a:lnTo>
                    <a:pt x="4859469" y="1346116"/>
                  </a:lnTo>
                  <a:lnTo>
                    <a:pt x="4870899" y="1346116"/>
                  </a:lnTo>
                  <a:lnTo>
                    <a:pt x="4882330" y="1346116"/>
                  </a:lnTo>
                  <a:lnTo>
                    <a:pt x="4893760" y="1346116"/>
                  </a:lnTo>
                  <a:lnTo>
                    <a:pt x="4905237" y="1346116"/>
                  </a:lnTo>
                  <a:lnTo>
                    <a:pt x="4916667" y="1346116"/>
                  </a:lnTo>
                  <a:lnTo>
                    <a:pt x="4928097" y="1346116"/>
                  </a:lnTo>
                  <a:lnTo>
                    <a:pt x="4939527" y="1346116"/>
                  </a:lnTo>
                  <a:lnTo>
                    <a:pt x="4950957" y="1346116"/>
                  </a:lnTo>
                  <a:lnTo>
                    <a:pt x="4962435" y="1346116"/>
                  </a:lnTo>
                  <a:lnTo>
                    <a:pt x="4973865" y="1346116"/>
                  </a:lnTo>
                  <a:lnTo>
                    <a:pt x="4985295" y="1346116"/>
                  </a:lnTo>
                  <a:lnTo>
                    <a:pt x="4996725" y="1346116"/>
                  </a:lnTo>
                  <a:lnTo>
                    <a:pt x="5008155" y="1346116"/>
                  </a:lnTo>
                  <a:lnTo>
                    <a:pt x="5019632" y="1346116"/>
                  </a:lnTo>
                  <a:lnTo>
                    <a:pt x="5031062" y="1346116"/>
                  </a:lnTo>
                  <a:lnTo>
                    <a:pt x="5042492" y="1346116"/>
                  </a:lnTo>
                  <a:lnTo>
                    <a:pt x="5053923" y="1346116"/>
                  </a:lnTo>
                  <a:lnTo>
                    <a:pt x="5065353" y="1346116"/>
                  </a:lnTo>
                  <a:lnTo>
                    <a:pt x="5076830" y="1346116"/>
                  </a:lnTo>
                  <a:lnTo>
                    <a:pt x="5088260" y="1346116"/>
                  </a:lnTo>
                  <a:lnTo>
                    <a:pt x="5099690" y="1346116"/>
                  </a:lnTo>
                  <a:lnTo>
                    <a:pt x="5111120" y="1346116"/>
                  </a:lnTo>
                  <a:lnTo>
                    <a:pt x="5122550" y="1346116"/>
                  </a:lnTo>
                  <a:lnTo>
                    <a:pt x="5134028" y="1346116"/>
                  </a:lnTo>
                  <a:lnTo>
                    <a:pt x="5145458" y="1346116"/>
                  </a:lnTo>
                  <a:lnTo>
                    <a:pt x="5156888" y="1346116"/>
                  </a:lnTo>
                  <a:lnTo>
                    <a:pt x="5168318" y="1346116"/>
                  </a:lnTo>
                  <a:lnTo>
                    <a:pt x="5179747" y="1346116"/>
                  </a:lnTo>
                  <a:lnTo>
                    <a:pt x="5191225" y="1346116"/>
                  </a:lnTo>
                  <a:lnTo>
                    <a:pt x="5202655" y="1346116"/>
                  </a:lnTo>
                  <a:lnTo>
                    <a:pt x="5214085" y="1346116"/>
                  </a:lnTo>
                  <a:lnTo>
                    <a:pt x="5225515" y="1346116"/>
                  </a:lnTo>
                  <a:lnTo>
                    <a:pt x="5236945" y="1346116"/>
                  </a:lnTo>
                  <a:lnTo>
                    <a:pt x="5248423" y="1346116"/>
                  </a:lnTo>
                  <a:lnTo>
                    <a:pt x="5259853" y="1346116"/>
                  </a:lnTo>
                  <a:lnTo>
                    <a:pt x="5271283" y="1346116"/>
                  </a:lnTo>
                  <a:lnTo>
                    <a:pt x="5282713" y="1346116"/>
                  </a:lnTo>
                  <a:lnTo>
                    <a:pt x="5294143" y="1346116"/>
                  </a:lnTo>
                  <a:lnTo>
                    <a:pt x="5305621" y="1346116"/>
                  </a:lnTo>
                  <a:lnTo>
                    <a:pt x="5317051" y="1346116"/>
                  </a:lnTo>
                  <a:lnTo>
                    <a:pt x="5328481" y="1346116"/>
                  </a:lnTo>
                  <a:lnTo>
                    <a:pt x="5339910" y="1346116"/>
                  </a:lnTo>
                  <a:lnTo>
                    <a:pt x="5351340" y="1346116"/>
                  </a:lnTo>
                  <a:lnTo>
                    <a:pt x="5362818" y="1346116"/>
                  </a:lnTo>
                  <a:lnTo>
                    <a:pt x="5374248" y="1346116"/>
                  </a:lnTo>
                  <a:lnTo>
                    <a:pt x="5385678" y="1346116"/>
                  </a:lnTo>
                  <a:lnTo>
                    <a:pt x="5397108" y="1346116"/>
                  </a:lnTo>
                  <a:lnTo>
                    <a:pt x="5408538" y="1346116"/>
                  </a:lnTo>
                  <a:lnTo>
                    <a:pt x="5420016" y="336528"/>
                  </a:lnTo>
                  <a:lnTo>
                    <a:pt x="5431446" y="402631"/>
                  </a:lnTo>
                  <a:lnTo>
                    <a:pt x="5442876" y="462725"/>
                  </a:lnTo>
                  <a:lnTo>
                    <a:pt x="5454306" y="582916"/>
                  </a:lnTo>
                  <a:lnTo>
                    <a:pt x="5465736" y="229857"/>
                  </a:lnTo>
                  <a:lnTo>
                    <a:pt x="5477214" y="0"/>
                  </a:lnTo>
                  <a:lnTo>
                    <a:pt x="5488643" y="120186"/>
                  </a:lnTo>
                  <a:lnTo>
                    <a:pt x="5500073" y="93145"/>
                  </a:lnTo>
                  <a:lnTo>
                    <a:pt x="5511503" y="265914"/>
                  </a:lnTo>
                  <a:lnTo>
                    <a:pt x="5522933" y="444698"/>
                  </a:lnTo>
                  <a:lnTo>
                    <a:pt x="5534411" y="533338"/>
                  </a:lnTo>
                  <a:lnTo>
                    <a:pt x="5545841" y="159248"/>
                  </a:lnTo>
                  <a:lnTo>
                    <a:pt x="5557271" y="205821"/>
                  </a:lnTo>
                  <a:lnTo>
                    <a:pt x="5568701" y="1328090"/>
                  </a:lnTo>
                  <a:lnTo>
                    <a:pt x="5580131" y="1346116"/>
                  </a:lnTo>
                  <a:lnTo>
                    <a:pt x="5591609" y="1344616"/>
                  </a:lnTo>
                  <a:lnTo>
                    <a:pt x="5603038" y="1346116"/>
                  </a:lnTo>
                  <a:lnTo>
                    <a:pt x="5614469" y="1346116"/>
                  </a:lnTo>
                  <a:lnTo>
                    <a:pt x="5625899" y="1346116"/>
                  </a:lnTo>
                  <a:lnTo>
                    <a:pt x="5637329" y="1346116"/>
                  </a:lnTo>
                  <a:lnTo>
                    <a:pt x="5648759" y="1346116"/>
                  </a:lnTo>
                  <a:lnTo>
                    <a:pt x="5660236" y="1346116"/>
                  </a:lnTo>
                  <a:lnTo>
                    <a:pt x="5671666" y="1346116"/>
                  </a:lnTo>
                  <a:lnTo>
                    <a:pt x="5683096" y="1346116"/>
                  </a:lnTo>
                  <a:lnTo>
                    <a:pt x="5694526" y="1346116"/>
                  </a:lnTo>
                  <a:lnTo>
                    <a:pt x="5705956" y="1346116"/>
                  </a:lnTo>
                  <a:lnTo>
                    <a:pt x="5717434" y="1346116"/>
                  </a:lnTo>
                  <a:lnTo>
                    <a:pt x="5728864" y="1346116"/>
                  </a:lnTo>
                  <a:lnTo>
                    <a:pt x="5740294" y="1346116"/>
                  </a:lnTo>
                  <a:lnTo>
                    <a:pt x="5751724" y="1346116"/>
                  </a:lnTo>
                  <a:lnTo>
                    <a:pt x="5763154" y="1346116"/>
                  </a:lnTo>
                  <a:lnTo>
                    <a:pt x="5774631" y="1346116"/>
                  </a:lnTo>
                  <a:lnTo>
                    <a:pt x="5786062" y="1346116"/>
                  </a:lnTo>
                  <a:lnTo>
                    <a:pt x="5797492" y="1346116"/>
                  </a:lnTo>
                  <a:lnTo>
                    <a:pt x="5808921" y="1346116"/>
                  </a:lnTo>
                  <a:lnTo>
                    <a:pt x="5820351" y="1346116"/>
                  </a:lnTo>
                  <a:lnTo>
                    <a:pt x="5831829" y="1346116"/>
                  </a:lnTo>
                  <a:lnTo>
                    <a:pt x="5843259" y="1346116"/>
                  </a:lnTo>
                  <a:lnTo>
                    <a:pt x="5854689" y="1346116"/>
                  </a:lnTo>
                  <a:lnTo>
                    <a:pt x="5866119" y="1346116"/>
                  </a:lnTo>
                  <a:lnTo>
                    <a:pt x="5877549" y="1346116"/>
                  </a:lnTo>
                  <a:lnTo>
                    <a:pt x="5889027" y="1346116"/>
                  </a:lnTo>
                  <a:lnTo>
                    <a:pt x="5900457" y="1346116"/>
                  </a:lnTo>
                  <a:lnTo>
                    <a:pt x="5911887" y="1346116"/>
                  </a:lnTo>
                  <a:lnTo>
                    <a:pt x="5923317" y="1346116"/>
                  </a:lnTo>
                  <a:lnTo>
                    <a:pt x="5934747" y="1346116"/>
                  </a:lnTo>
                  <a:lnTo>
                    <a:pt x="5946225" y="1346116"/>
                  </a:lnTo>
                  <a:lnTo>
                    <a:pt x="5957655" y="1346116"/>
                  </a:lnTo>
                  <a:lnTo>
                    <a:pt x="5969084" y="1346116"/>
                  </a:lnTo>
                  <a:lnTo>
                    <a:pt x="5980514" y="1346116"/>
                  </a:lnTo>
                  <a:lnTo>
                    <a:pt x="5991944" y="1346116"/>
                  </a:lnTo>
                  <a:lnTo>
                    <a:pt x="6003422" y="1346116"/>
                  </a:lnTo>
                  <a:lnTo>
                    <a:pt x="6014852" y="1346116"/>
                  </a:lnTo>
                  <a:lnTo>
                    <a:pt x="6026282" y="1346116"/>
                  </a:lnTo>
                  <a:lnTo>
                    <a:pt x="6037712" y="1346116"/>
                  </a:lnTo>
                  <a:lnTo>
                    <a:pt x="6049142" y="1346116"/>
                  </a:lnTo>
                  <a:lnTo>
                    <a:pt x="6060620" y="1346116"/>
                  </a:lnTo>
                  <a:lnTo>
                    <a:pt x="6072049" y="1346116"/>
                  </a:lnTo>
                  <a:lnTo>
                    <a:pt x="6083480" y="1346116"/>
                  </a:lnTo>
                  <a:lnTo>
                    <a:pt x="6094910" y="1346116"/>
                  </a:lnTo>
                  <a:lnTo>
                    <a:pt x="6106340" y="1346116"/>
                  </a:lnTo>
                  <a:lnTo>
                    <a:pt x="6117818" y="1346116"/>
                  </a:lnTo>
                  <a:lnTo>
                    <a:pt x="6129247" y="1346116"/>
                  </a:lnTo>
                  <a:lnTo>
                    <a:pt x="6140677" y="1346116"/>
                  </a:lnTo>
                  <a:lnTo>
                    <a:pt x="6152107" y="1346116"/>
                  </a:lnTo>
                  <a:lnTo>
                    <a:pt x="6163537" y="1346116"/>
                  </a:lnTo>
                  <a:lnTo>
                    <a:pt x="6175015" y="1346116"/>
                  </a:lnTo>
                  <a:lnTo>
                    <a:pt x="6186445" y="1346116"/>
                  </a:lnTo>
                  <a:lnTo>
                    <a:pt x="6197875" y="1346116"/>
                  </a:lnTo>
                  <a:lnTo>
                    <a:pt x="6209305" y="1346116"/>
                  </a:lnTo>
                  <a:lnTo>
                    <a:pt x="6220735" y="1346116"/>
                  </a:lnTo>
                  <a:lnTo>
                    <a:pt x="6232212" y="1346116"/>
                  </a:lnTo>
                  <a:lnTo>
                    <a:pt x="6243642" y="1346116"/>
                  </a:lnTo>
                  <a:lnTo>
                    <a:pt x="6255073" y="1346116"/>
                  </a:lnTo>
                  <a:lnTo>
                    <a:pt x="6266503" y="1346116"/>
                  </a:lnTo>
                  <a:lnTo>
                    <a:pt x="6277933" y="1346116"/>
                  </a:lnTo>
                  <a:lnTo>
                    <a:pt x="6289410" y="1346116"/>
                  </a:lnTo>
                  <a:lnTo>
                    <a:pt x="6300840" y="1346116"/>
                  </a:lnTo>
                  <a:lnTo>
                    <a:pt x="6312270" y="1346116"/>
                  </a:lnTo>
                  <a:lnTo>
                    <a:pt x="6323700" y="1346116"/>
                  </a:lnTo>
                  <a:lnTo>
                    <a:pt x="6335130" y="1346116"/>
                  </a:lnTo>
                  <a:lnTo>
                    <a:pt x="6346608" y="1346116"/>
                  </a:lnTo>
                  <a:lnTo>
                    <a:pt x="6358038" y="1346116"/>
                  </a:lnTo>
                  <a:lnTo>
                    <a:pt x="6369468" y="1346116"/>
                  </a:lnTo>
                  <a:lnTo>
                    <a:pt x="6380898" y="1346116"/>
                  </a:lnTo>
                  <a:lnTo>
                    <a:pt x="6392328" y="1346116"/>
                  </a:lnTo>
                  <a:lnTo>
                    <a:pt x="6403805" y="1346116"/>
                  </a:lnTo>
                  <a:lnTo>
                    <a:pt x="6415235" y="1346116"/>
                  </a:lnTo>
                  <a:lnTo>
                    <a:pt x="6426666" y="1346116"/>
                  </a:lnTo>
                  <a:lnTo>
                    <a:pt x="6438096" y="1346116"/>
                  </a:lnTo>
                  <a:lnTo>
                    <a:pt x="6449525" y="1346116"/>
                  </a:lnTo>
                  <a:lnTo>
                    <a:pt x="6461003" y="1346116"/>
                  </a:lnTo>
                  <a:lnTo>
                    <a:pt x="6472433" y="1346116"/>
                  </a:lnTo>
                  <a:lnTo>
                    <a:pt x="6483863" y="1346116"/>
                  </a:lnTo>
                  <a:lnTo>
                    <a:pt x="6495293" y="1346116"/>
                  </a:lnTo>
                  <a:lnTo>
                    <a:pt x="6506723" y="1346116"/>
                  </a:lnTo>
                  <a:lnTo>
                    <a:pt x="6518201" y="1346116"/>
                  </a:lnTo>
                  <a:lnTo>
                    <a:pt x="6529631" y="1346116"/>
                  </a:lnTo>
                  <a:lnTo>
                    <a:pt x="6541061" y="1346116"/>
                  </a:lnTo>
                  <a:lnTo>
                    <a:pt x="6552490" y="1346116"/>
                  </a:lnTo>
                  <a:lnTo>
                    <a:pt x="6563921" y="1346116"/>
                  </a:lnTo>
                  <a:lnTo>
                    <a:pt x="6575398" y="1346116"/>
                  </a:lnTo>
                  <a:lnTo>
                    <a:pt x="6586828" y="1346116"/>
                  </a:lnTo>
                  <a:lnTo>
                    <a:pt x="6598259" y="1346116"/>
                  </a:lnTo>
                  <a:lnTo>
                    <a:pt x="6609688" y="1346116"/>
                  </a:lnTo>
                  <a:lnTo>
                    <a:pt x="6621118" y="1346116"/>
                  </a:lnTo>
                  <a:lnTo>
                    <a:pt x="6632596" y="1346116"/>
                  </a:lnTo>
                  <a:lnTo>
                    <a:pt x="6644026" y="1346116"/>
                  </a:lnTo>
                  <a:lnTo>
                    <a:pt x="6655456" y="1346116"/>
                  </a:lnTo>
                  <a:lnTo>
                    <a:pt x="6666886" y="1346116"/>
                  </a:lnTo>
                  <a:lnTo>
                    <a:pt x="6678316" y="1346116"/>
                  </a:lnTo>
                  <a:lnTo>
                    <a:pt x="6689794" y="1346116"/>
                  </a:lnTo>
                  <a:lnTo>
                    <a:pt x="6701224" y="1346116"/>
                  </a:lnTo>
                  <a:lnTo>
                    <a:pt x="6712653" y="1346116"/>
                  </a:lnTo>
                  <a:lnTo>
                    <a:pt x="6724083" y="1346116"/>
                  </a:lnTo>
                  <a:lnTo>
                    <a:pt x="6735514" y="1346116"/>
                  </a:lnTo>
                  <a:lnTo>
                    <a:pt x="6746944" y="1346116"/>
                  </a:lnTo>
                  <a:lnTo>
                    <a:pt x="6758421" y="1346116"/>
                  </a:lnTo>
                  <a:lnTo>
                    <a:pt x="6769851" y="1346116"/>
                  </a:lnTo>
                  <a:lnTo>
                    <a:pt x="6781281" y="1346116"/>
                  </a:lnTo>
                  <a:lnTo>
                    <a:pt x="6792711" y="1346116"/>
                  </a:lnTo>
                  <a:lnTo>
                    <a:pt x="6804141" y="1346116"/>
                  </a:lnTo>
                  <a:lnTo>
                    <a:pt x="6815619" y="1346116"/>
                  </a:lnTo>
                  <a:lnTo>
                    <a:pt x="6827049" y="1346116"/>
                  </a:lnTo>
                  <a:lnTo>
                    <a:pt x="6838479" y="1346116"/>
                  </a:lnTo>
                  <a:lnTo>
                    <a:pt x="6849909" y="1346116"/>
                  </a:lnTo>
                  <a:lnTo>
                    <a:pt x="6861339" y="1346116"/>
                  </a:lnTo>
                  <a:lnTo>
                    <a:pt x="6872816" y="1346116"/>
                  </a:lnTo>
                  <a:lnTo>
                    <a:pt x="6884246" y="1346116"/>
                  </a:lnTo>
                  <a:lnTo>
                    <a:pt x="6895676" y="1346116"/>
                  </a:lnTo>
                  <a:lnTo>
                    <a:pt x="6907107" y="1346116"/>
                  </a:lnTo>
                  <a:lnTo>
                    <a:pt x="6918537" y="1346116"/>
                  </a:lnTo>
                  <a:lnTo>
                    <a:pt x="6930014" y="1346116"/>
                  </a:lnTo>
                  <a:lnTo>
                    <a:pt x="6941444" y="1346116"/>
                  </a:lnTo>
                  <a:lnTo>
                    <a:pt x="6952874" y="1346116"/>
                  </a:lnTo>
                  <a:lnTo>
                    <a:pt x="6964304" y="1346116"/>
                  </a:lnTo>
                  <a:lnTo>
                    <a:pt x="6975734" y="1346116"/>
                  </a:lnTo>
                  <a:lnTo>
                    <a:pt x="6987212" y="1346116"/>
                  </a:lnTo>
                  <a:lnTo>
                    <a:pt x="6998642" y="1346116"/>
                  </a:lnTo>
                  <a:lnTo>
                    <a:pt x="7010072" y="1346116"/>
                  </a:lnTo>
                  <a:lnTo>
                    <a:pt x="7021502" y="1346116"/>
                  </a:lnTo>
                  <a:lnTo>
                    <a:pt x="7032931" y="1346116"/>
                  </a:lnTo>
                  <a:lnTo>
                    <a:pt x="7044409" y="1346116"/>
                  </a:lnTo>
                  <a:lnTo>
                    <a:pt x="7055839" y="1346116"/>
                  </a:lnTo>
                  <a:lnTo>
                    <a:pt x="7067269" y="1346116"/>
                  </a:lnTo>
                  <a:lnTo>
                    <a:pt x="7078700" y="1346116"/>
                  </a:lnTo>
                  <a:lnTo>
                    <a:pt x="7090129" y="1346116"/>
                  </a:lnTo>
                  <a:lnTo>
                    <a:pt x="7101607" y="1346116"/>
                  </a:lnTo>
                  <a:lnTo>
                    <a:pt x="7113037" y="1346116"/>
                  </a:lnTo>
                  <a:lnTo>
                    <a:pt x="7124467" y="1346116"/>
                  </a:lnTo>
                  <a:lnTo>
                    <a:pt x="7135897" y="1346116"/>
                  </a:lnTo>
                  <a:lnTo>
                    <a:pt x="7147327" y="1346116"/>
                  </a:lnTo>
                  <a:lnTo>
                    <a:pt x="7158805" y="1346116"/>
                  </a:lnTo>
                  <a:lnTo>
                    <a:pt x="7170235" y="1346116"/>
                  </a:lnTo>
                  <a:lnTo>
                    <a:pt x="7181665" y="1346116"/>
                  </a:lnTo>
                  <a:lnTo>
                    <a:pt x="7193094" y="1346116"/>
                  </a:lnTo>
                  <a:lnTo>
                    <a:pt x="7204524" y="1346116"/>
                  </a:lnTo>
                  <a:lnTo>
                    <a:pt x="7216002" y="1346116"/>
                  </a:lnTo>
                  <a:lnTo>
                    <a:pt x="7227432" y="1346116"/>
                  </a:lnTo>
                  <a:lnTo>
                    <a:pt x="7238862" y="1346116"/>
                  </a:lnTo>
                  <a:lnTo>
                    <a:pt x="7250292" y="1346116"/>
                  </a:lnTo>
                  <a:lnTo>
                    <a:pt x="7261722" y="1346116"/>
                  </a:lnTo>
                  <a:lnTo>
                    <a:pt x="7273200" y="1346116"/>
                  </a:lnTo>
                  <a:lnTo>
                    <a:pt x="7284630" y="1346116"/>
                  </a:lnTo>
                  <a:lnTo>
                    <a:pt x="7296060" y="1346116"/>
                  </a:lnTo>
                  <a:lnTo>
                    <a:pt x="7307490" y="1346116"/>
                  </a:lnTo>
                  <a:lnTo>
                    <a:pt x="7318920" y="1346116"/>
                  </a:lnTo>
                  <a:lnTo>
                    <a:pt x="7330398" y="1346116"/>
                  </a:lnTo>
                  <a:lnTo>
                    <a:pt x="7341828" y="1346116"/>
                  </a:lnTo>
                  <a:lnTo>
                    <a:pt x="7353257" y="1346116"/>
                  </a:lnTo>
                  <a:lnTo>
                    <a:pt x="7364687" y="1346116"/>
                  </a:lnTo>
                  <a:lnTo>
                    <a:pt x="7376117" y="1346116"/>
                  </a:lnTo>
                  <a:lnTo>
                    <a:pt x="7387595" y="1346116"/>
                  </a:lnTo>
                  <a:lnTo>
                    <a:pt x="7399025" y="1346116"/>
                  </a:lnTo>
                  <a:lnTo>
                    <a:pt x="7410455" y="1346116"/>
                  </a:lnTo>
                  <a:lnTo>
                    <a:pt x="7421885" y="1346116"/>
                  </a:lnTo>
                  <a:lnTo>
                    <a:pt x="7433315" y="1346116"/>
                  </a:lnTo>
                  <a:lnTo>
                    <a:pt x="7444793" y="1346116"/>
                  </a:lnTo>
                  <a:lnTo>
                    <a:pt x="7456222" y="1346116"/>
                  </a:lnTo>
                  <a:lnTo>
                    <a:pt x="7467653" y="1346116"/>
                  </a:lnTo>
                  <a:lnTo>
                    <a:pt x="7479083" y="1346116"/>
                  </a:lnTo>
                  <a:lnTo>
                    <a:pt x="7490513" y="1346116"/>
                  </a:lnTo>
                  <a:lnTo>
                    <a:pt x="7501990" y="1346116"/>
                  </a:lnTo>
                  <a:lnTo>
                    <a:pt x="7513420" y="1346116"/>
                  </a:lnTo>
                  <a:lnTo>
                    <a:pt x="7524850" y="1346116"/>
                  </a:lnTo>
                  <a:lnTo>
                    <a:pt x="7536280" y="1346116"/>
                  </a:lnTo>
                  <a:lnTo>
                    <a:pt x="7547710" y="1346116"/>
                  </a:lnTo>
                  <a:lnTo>
                    <a:pt x="7559188" y="1346116"/>
                  </a:lnTo>
                  <a:lnTo>
                    <a:pt x="7570618" y="1346116"/>
                  </a:lnTo>
                  <a:lnTo>
                    <a:pt x="7582048" y="1346116"/>
                  </a:lnTo>
                  <a:lnTo>
                    <a:pt x="7593478" y="1346116"/>
                  </a:lnTo>
                  <a:lnTo>
                    <a:pt x="7604908" y="1346116"/>
                  </a:lnTo>
                  <a:lnTo>
                    <a:pt x="7616385" y="1346116"/>
                  </a:lnTo>
                  <a:lnTo>
                    <a:pt x="7627815" y="1346116"/>
                  </a:lnTo>
                  <a:lnTo>
                    <a:pt x="7639246" y="1346116"/>
                  </a:lnTo>
                  <a:lnTo>
                    <a:pt x="7650676" y="1346116"/>
                  </a:lnTo>
                  <a:lnTo>
                    <a:pt x="7662106" y="1346116"/>
                  </a:lnTo>
                  <a:lnTo>
                    <a:pt x="7673583" y="1346116"/>
                  </a:lnTo>
                  <a:lnTo>
                    <a:pt x="7685013" y="1346116"/>
                  </a:lnTo>
                  <a:lnTo>
                    <a:pt x="7696443" y="1346116"/>
                  </a:lnTo>
                  <a:lnTo>
                    <a:pt x="7707873" y="1346116"/>
                  </a:lnTo>
                  <a:lnTo>
                    <a:pt x="7719303" y="1346116"/>
                  </a:lnTo>
                  <a:lnTo>
                    <a:pt x="7730733" y="1346116"/>
                  </a:lnTo>
                  <a:lnTo>
                    <a:pt x="7742211" y="1346116"/>
                  </a:lnTo>
                  <a:lnTo>
                    <a:pt x="7753641" y="1346116"/>
                  </a:lnTo>
                  <a:lnTo>
                    <a:pt x="7765071" y="1346116"/>
                  </a:lnTo>
                  <a:lnTo>
                    <a:pt x="7776501" y="1346116"/>
                  </a:lnTo>
                  <a:lnTo>
                    <a:pt x="7787931" y="1346116"/>
                  </a:lnTo>
                  <a:lnTo>
                    <a:pt x="7799408" y="1346116"/>
                  </a:lnTo>
                  <a:lnTo>
                    <a:pt x="7810839" y="1346116"/>
                  </a:lnTo>
                  <a:lnTo>
                    <a:pt x="7822268" y="1346116"/>
                  </a:lnTo>
                  <a:lnTo>
                    <a:pt x="7833698" y="1346116"/>
                  </a:lnTo>
                  <a:lnTo>
                    <a:pt x="7845128" y="1346116"/>
                  </a:lnTo>
                  <a:lnTo>
                    <a:pt x="7856606" y="1346116"/>
                  </a:lnTo>
                  <a:lnTo>
                    <a:pt x="7868036" y="1346116"/>
                  </a:lnTo>
                  <a:lnTo>
                    <a:pt x="7879466" y="1346116"/>
                  </a:lnTo>
                  <a:lnTo>
                    <a:pt x="7890896" y="1346116"/>
                  </a:lnTo>
                  <a:lnTo>
                    <a:pt x="7902326" y="1346116"/>
                  </a:lnTo>
                  <a:lnTo>
                    <a:pt x="7913804" y="1346116"/>
                  </a:lnTo>
                  <a:lnTo>
                    <a:pt x="7925234" y="1346116"/>
                  </a:lnTo>
                  <a:lnTo>
                    <a:pt x="7936663" y="1346116"/>
                  </a:lnTo>
                  <a:lnTo>
                    <a:pt x="7948094" y="1346116"/>
                  </a:lnTo>
                  <a:lnTo>
                    <a:pt x="7959524" y="1346116"/>
                  </a:lnTo>
                  <a:lnTo>
                    <a:pt x="7971001" y="1346116"/>
                  </a:lnTo>
                  <a:lnTo>
                    <a:pt x="7982431" y="1346116"/>
                  </a:lnTo>
                  <a:lnTo>
                    <a:pt x="7993861" y="1346116"/>
                  </a:lnTo>
                  <a:lnTo>
                    <a:pt x="8005291" y="1346116"/>
                  </a:lnTo>
                  <a:lnTo>
                    <a:pt x="8016721" y="1346116"/>
                  </a:lnTo>
                  <a:lnTo>
                    <a:pt x="8028199" y="1346116"/>
                  </a:lnTo>
                  <a:lnTo>
                    <a:pt x="8039629" y="1346116"/>
                  </a:lnTo>
                  <a:lnTo>
                    <a:pt x="8051059" y="1346116"/>
                  </a:lnTo>
                  <a:lnTo>
                    <a:pt x="8062489" y="1346116"/>
                  </a:lnTo>
                  <a:lnTo>
                    <a:pt x="8073919" y="1346116"/>
                  </a:lnTo>
                  <a:lnTo>
                    <a:pt x="8085396" y="1346116"/>
                  </a:lnTo>
                  <a:lnTo>
                    <a:pt x="8096826" y="1346116"/>
                  </a:lnTo>
                  <a:lnTo>
                    <a:pt x="8108256" y="1346116"/>
                  </a:lnTo>
                  <a:lnTo>
                    <a:pt x="8119687" y="1346116"/>
                  </a:lnTo>
                  <a:lnTo>
                    <a:pt x="8131117" y="1346116"/>
                  </a:lnTo>
                  <a:lnTo>
                    <a:pt x="8142594" y="1346116"/>
                  </a:lnTo>
                  <a:lnTo>
                    <a:pt x="8154024" y="1346116"/>
                  </a:lnTo>
                  <a:lnTo>
                    <a:pt x="8165454" y="1346116"/>
                  </a:lnTo>
                  <a:lnTo>
                    <a:pt x="8176884" y="1346116"/>
                  </a:lnTo>
                  <a:lnTo>
                    <a:pt x="8188314" y="1346116"/>
                  </a:lnTo>
                  <a:lnTo>
                    <a:pt x="8199792" y="1346116"/>
                  </a:lnTo>
                  <a:lnTo>
                    <a:pt x="8211222" y="1346116"/>
                  </a:lnTo>
                  <a:lnTo>
                    <a:pt x="8222652" y="1346116"/>
                  </a:lnTo>
                  <a:lnTo>
                    <a:pt x="8234082" y="1346116"/>
                  </a:lnTo>
                  <a:lnTo>
                    <a:pt x="8245512" y="1346116"/>
                  </a:lnTo>
                  <a:lnTo>
                    <a:pt x="8256989" y="1346116"/>
                  </a:lnTo>
                  <a:lnTo>
                    <a:pt x="8268419" y="1346116"/>
                  </a:lnTo>
                  <a:lnTo>
                    <a:pt x="8279850" y="1346116"/>
                  </a:lnTo>
                  <a:lnTo>
                    <a:pt x="8291280" y="1346116"/>
                  </a:lnTo>
                  <a:lnTo>
                    <a:pt x="8302709" y="1346116"/>
                  </a:lnTo>
                  <a:lnTo>
                    <a:pt x="8314187" y="1346116"/>
                  </a:lnTo>
                  <a:lnTo>
                    <a:pt x="8325617" y="1346116"/>
                  </a:lnTo>
                  <a:lnTo>
                    <a:pt x="8337047" y="1346116"/>
                  </a:lnTo>
                  <a:lnTo>
                    <a:pt x="8348477" y="1346116"/>
                  </a:lnTo>
                  <a:lnTo>
                    <a:pt x="8359907" y="1346116"/>
                  </a:lnTo>
                  <a:lnTo>
                    <a:pt x="8371385" y="1346116"/>
                  </a:lnTo>
                  <a:lnTo>
                    <a:pt x="8382815" y="1346116"/>
                  </a:lnTo>
                  <a:lnTo>
                    <a:pt x="8394245" y="1346116"/>
                  </a:lnTo>
                  <a:lnTo>
                    <a:pt x="8405674" y="1346116"/>
                  </a:lnTo>
                  <a:lnTo>
                    <a:pt x="8417104" y="1346116"/>
                  </a:lnTo>
                  <a:lnTo>
                    <a:pt x="8428582" y="1346116"/>
                  </a:lnTo>
                  <a:lnTo>
                    <a:pt x="8440012" y="1346116"/>
                  </a:lnTo>
                  <a:lnTo>
                    <a:pt x="8451442" y="1346116"/>
                  </a:lnTo>
                  <a:lnTo>
                    <a:pt x="8462872" y="1346116"/>
                  </a:lnTo>
                  <a:lnTo>
                    <a:pt x="8474302" y="1346116"/>
                  </a:lnTo>
                  <a:lnTo>
                    <a:pt x="8485780" y="1346116"/>
                  </a:lnTo>
                  <a:lnTo>
                    <a:pt x="8497210" y="1346116"/>
                  </a:lnTo>
                  <a:lnTo>
                    <a:pt x="8508640" y="1346116"/>
                  </a:lnTo>
                  <a:lnTo>
                    <a:pt x="8520069" y="1346116"/>
                  </a:lnTo>
                  <a:lnTo>
                    <a:pt x="8531500" y="1346116"/>
                  </a:lnTo>
                  <a:lnTo>
                    <a:pt x="8542977" y="1346116"/>
                  </a:lnTo>
                  <a:lnTo>
                    <a:pt x="8554407" y="1346116"/>
                  </a:lnTo>
                  <a:lnTo>
                    <a:pt x="8565837" y="1346116"/>
                  </a:lnTo>
                  <a:lnTo>
                    <a:pt x="8577267" y="1346116"/>
                  </a:lnTo>
                  <a:lnTo>
                    <a:pt x="8588697" y="1346116"/>
                  </a:lnTo>
                  <a:lnTo>
                    <a:pt x="8600175" y="1346116"/>
                  </a:lnTo>
                  <a:lnTo>
                    <a:pt x="8611605" y="1346116"/>
                  </a:lnTo>
                  <a:lnTo>
                    <a:pt x="8623035" y="1346116"/>
                  </a:lnTo>
                  <a:lnTo>
                    <a:pt x="8634465" y="1346116"/>
                  </a:lnTo>
                  <a:lnTo>
                    <a:pt x="8645895" y="1346116"/>
                  </a:lnTo>
                  <a:lnTo>
                    <a:pt x="8657373" y="1346116"/>
                  </a:lnTo>
                  <a:lnTo>
                    <a:pt x="8668802" y="1346116"/>
                  </a:lnTo>
                  <a:lnTo>
                    <a:pt x="8680232" y="1346116"/>
                  </a:lnTo>
                  <a:lnTo>
                    <a:pt x="8691662" y="1346116"/>
                  </a:lnTo>
                  <a:lnTo>
                    <a:pt x="8703093" y="1346116"/>
                  </a:lnTo>
                  <a:lnTo>
                    <a:pt x="8714570" y="1346116"/>
                  </a:lnTo>
                  <a:lnTo>
                    <a:pt x="8726000" y="1346116"/>
                  </a:lnTo>
                  <a:lnTo>
                    <a:pt x="8737430" y="1346116"/>
                  </a:lnTo>
                  <a:lnTo>
                    <a:pt x="8748860" y="1346116"/>
                  </a:lnTo>
                  <a:lnTo>
                    <a:pt x="8760290" y="1346116"/>
                  </a:lnTo>
                  <a:lnTo>
                    <a:pt x="8771768" y="1346116"/>
                  </a:lnTo>
                  <a:lnTo>
                    <a:pt x="8783198" y="1346116"/>
                  </a:lnTo>
                  <a:lnTo>
                    <a:pt x="8794628" y="1346116"/>
                  </a:lnTo>
                  <a:lnTo>
                    <a:pt x="8806058" y="1346116"/>
                  </a:lnTo>
                  <a:lnTo>
                    <a:pt x="8817488" y="1346116"/>
                  </a:lnTo>
                  <a:lnTo>
                    <a:pt x="8828918" y="1346116"/>
                  </a:lnTo>
                  <a:lnTo>
                    <a:pt x="8840395" y="1346116"/>
                  </a:lnTo>
                  <a:lnTo>
                    <a:pt x="8851825" y="1346116"/>
                  </a:lnTo>
                  <a:lnTo>
                    <a:pt x="8863256" y="1346116"/>
                  </a:lnTo>
                  <a:lnTo>
                    <a:pt x="8874686" y="1346116"/>
                  </a:lnTo>
                  <a:lnTo>
                    <a:pt x="8886115" y="1346116"/>
                  </a:lnTo>
                  <a:lnTo>
                    <a:pt x="8897593" y="1346116"/>
                  </a:lnTo>
                  <a:lnTo>
                    <a:pt x="8909022" y="1346116"/>
                  </a:lnTo>
                  <a:lnTo>
                    <a:pt x="8920453" y="1346116"/>
                  </a:lnTo>
                  <a:lnTo>
                    <a:pt x="8931883" y="1346116"/>
                  </a:lnTo>
                  <a:lnTo>
                    <a:pt x="8943313" y="1346116"/>
                  </a:lnTo>
                  <a:lnTo>
                    <a:pt x="8954791" y="1346116"/>
                  </a:lnTo>
                  <a:lnTo>
                    <a:pt x="8966220" y="1346116"/>
                  </a:lnTo>
                  <a:lnTo>
                    <a:pt x="8977651" y="1346116"/>
                  </a:lnTo>
                  <a:lnTo>
                    <a:pt x="8989080" y="1346116"/>
                  </a:lnTo>
                  <a:lnTo>
                    <a:pt x="9000511" y="1346116"/>
                  </a:lnTo>
                  <a:lnTo>
                    <a:pt x="9011988" y="1346116"/>
                  </a:lnTo>
                  <a:lnTo>
                    <a:pt x="9023418" y="1346116"/>
                  </a:lnTo>
                  <a:lnTo>
                    <a:pt x="9034849" y="1346116"/>
                  </a:lnTo>
                  <a:lnTo>
                    <a:pt x="9046278" y="1346116"/>
                  </a:lnTo>
                  <a:lnTo>
                    <a:pt x="9057709" y="1346116"/>
                  </a:lnTo>
                  <a:lnTo>
                    <a:pt x="9069186" y="1346116"/>
                  </a:lnTo>
                  <a:lnTo>
                    <a:pt x="9080615" y="1346116"/>
                  </a:lnTo>
                  <a:lnTo>
                    <a:pt x="9092046" y="1346116"/>
                  </a:lnTo>
                  <a:lnTo>
                    <a:pt x="9103476" y="1346116"/>
                  </a:lnTo>
                  <a:lnTo>
                    <a:pt x="9114906" y="1346116"/>
                  </a:lnTo>
                  <a:lnTo>
                    <a:pt x="9126384" y="1346116"/>
                  </a:lnTo>
                  <a:lnTo>
                    <a:pt x="9137813" y="1346116"/>
                  </a:lnTo>
                  <a:lnTo>
                    <a:pt x="9149244" y="1346116"/>
                  </a:lnTo>
                  <a:lnTo>
                    <a:pt x="9160673" y="1346116"/>
                  </a:lnTo>
                  <a:lnTo>
                    <a:pt x="9172104" y="1346116"/>
                  </a:lnTo>
                  <a:lnTo>
                    <a:pt x="9183581" y="1346116"/>
                  </a:lnTo>
                  <a:lnTo>
                    <a:pt x="9195011" y="1346116"/>
                  </a:lnTo>
                  <a:lnTo>
                    <a:pt x="9206442" y="1346116"/>
                  </a:lnTo>
                  <a:lnTo>
                    <a:pt x="9217871" y="1346116"/>
                  </a:lnTo>
                  <a:lnTo>
                    <a:pt x="9229301" y="1346116"/>
                  </a:lnTo>
                  <a:lnTo>
                    <a:pt x="9240779" y="1346116"/>
                  </a:lnTo>
                  <a:lnTo>
                    <a:pt x="9252209" y="1346116"/>
                  </a:lnTo>
                  <a:lnTo>
                    <a:pt x="9263639" y="1346116"/>
                  </a:lnTo>
                  <a:lnTo>
                    <a:pt x="9275069" y="1346116"/>
                  </a:lnTo>
                  <a:lnTo>
                    <a:pt x="9286498" y="1346116"/>
                  </a:lnTo>
                  <a:lnTo>
                    <a:pt x="9297977" y="1346116"/>
                  </a:lnTo>
                  <a:lnTo>
                    <a:pt x="9309406" y="1346116"/>
                  </a:lnTo>
                  <a:lnTo>
                    <a:pt x="9320837" y="1346116"/>
                  </a:lnTo>
                  <a:lnTo>
                    <a:pt x="9332266" y="1346116"/>
                  </a:lnTo>
                  <a:lnTo>
                    <a:pt x="9343696" y="1346116"/>
                  </a:lnTo>
                  <a:lnTo>
                    <a:pt x="9355174" y="1346116"/>
                  </a:lnTo>
                  <a:lnTo>
                    <a:pt x="9366604" y="1346116"/>
                  </a:lnTo>
                  <a:lnTo>
                    <a:pt x="9378035" y="1346116"/>
                  </a:lnTo>
                  <a:lnTo>
                    <a:pt x="9389464" y="1346116"/>
                  </a:lnTo>
                  <a:lnTo>
                    <a:pt x="9400894" y="1346116"/>
                  </a:lnTo>
                  <a:lnTo>
                    <a:pt x="9412372" y="1346116"/>
                  </a:lnTo>
                  <a:lnTo>
                    <a:pt x="9423802" y="1346116"/>
                  </a:lnTo>
                  <a:lnTo>
                    <a:pt x="9435232" y="1346116"/>
                  </a:lnTo>
                  <a:lnTo>
                    <a:pt x="9446662" y="1346116"/>
                  </a:lnTo>
                  <a:lnTo>
                    <a:pt x="9458091" y="1346116"/>
                  </a:lnTo>
                  <a:lnTo>
                    <a:pt x="9469570" y="1346116"/>
                  </a:lnTo>
                  <a:lnTo>
                    <a:pt x="9480999" y="1346116"/>
                  </a:lnTo>
                  <a:lnTo>
                    <a:pt x="9492429" y="1346116"/>
                  </a:lnTo>
                  <a:lnTo>
                    <a:pt x="9503859" y="1346116"/>
                  </a:lnTo>
                  <a:lnTo>
                    <a:pt x="9515289" y="1346116"/>
                  </a:lnTo>
                  <a:lnTo>
                    <a:pt x="9526767" y="1346116"/>
                  </a:lnTo>
                  <a:lnTo>
                    <a:pt x="9538197" y="1346116"/>
                  </a:lnTo>
                  <a:lnTo>
                    <a:pt x="9549626" y="1346116"/>
                  </a:lnTo>
                  <a:lnTo>
                    <a:pt x="9561057" y="1346116"/>
                  </a:lnTo>
                  <a:lnTo>
                    <a:pt x="9572487" y="1346116"/>
                  </a:lnTo>
                  <a:lnTo>
                    <a:pt x="9583965" y="1346116"/>
                  </a:lnTo>
                  <a:lnTo>
                    <a:pt x="9595395" y="1346116"/>
                  </a:lnTo>
                  <a:lnTo>
                    <a:pt x="9606824" y="1346116"/>
                  </a:lnTo>
                  <a:lnTo>
                    <a:pt x="9618255" y="1346116"/>
                  </a:lnTo>
                  <a:lnTo>
                    <a:pt x="9629684" y="1346116"/>
                  </a:lnTo>
                  <a:lnTo>
                    <a:pt x="9641163" y="1346116"/>
                  </a:lnTo>
                  <a:lnTo>
                    <a:pt x="9652592" y="1346116"/>
                  </a:lnTo>
                  <a:lnTo>
                    <a:pt x="9664022" y="1346116"/>
                  </a:lnTo>
                  <a:lnTo>
                    <a:pt x="9675452" y="1346116"/>
                  </a:lnTo>
                  <a:lnTo>
                    <a:pt x="9686882" y="1346116"/>
                  </a:lnTo>
                  <a:lnTo>
                    <a:pt x="9698360" y="1346116"/>
                  </a:lnTo>
                  <a:lnTo>
                    <a:pt x="9709790" y="1346116"/>
                  </a:lnTo>
                  <a:lnTo>
                    <a:pt x="9721219" y="1346116"/>
                  </a:lnTo>
                  <a:lnTo>
                    <a:pt x="9732650" y="1346116"/>
                  </a:lnTo>
                  <a:lnTo>
                    <a:pt x="9744080" y="1346116"/>
                  </a:lnTo>
                  <a:lnTo>
                    <a:pt x="9755557" y="1346116"/>
                  </a:lnTo>
                  <a:lnTo>
                    <a:pt x="9766988" y="1346116"/>
                  </a:lnTo>
                  <a:lnTo>
                    <a:pt x="9778417" y="1346116"/>
                  </a:lnTo>
                  <a:lnTo>
                    <a:pt x="9789848" y="1346116"/>
                  </a:lnTo>
                  <a:lnTo>
                    <a:pt x="9801277" y="1346116"/>
                  </a:lnTo>
                  <a:lnTo>
                    <a:pt x="9812755" y="1346116"/>
                  </a:lnTo>
                  <a:lnTo>
                    <a:pt x="9824185" y="1346116"/>
                  </a:lnTo>
                  <a:lnTo>
                    <a:pt x="9835615" y="1346116"/>
                  </a:lnTo>
                  <a:lnTo>
                    <a:pt x="9847045" y="1346116"/>
                  </a:lnTo>
                  <a:lnTo>
                    <a:pt x="9858475" y="1346116"/>
                  </a:lnTo>
                  <a:lnTo>
                    <a:pt x="9869952" y="1346116"/>
                  </a:lnTo>
                  <a:lnTo>
                    <a:pt x="9881383" y="1346116"/>
                  </a:lnTo>
                  <a:lnTo>
                    <a:pt x="9892812" y="1346116"/>
                  </a:lnTo>
                  <a:lnTo>
                    <a:pt x="9904243" y="1346116"/>
                  </a:lnTo>
                  <a:lnTo>
                    <a:pt x="9915673" y="1346116"/>
                  </a:lnTo>
                  <a:lnTo>
                    <a:pt x="9927102" y="1346116"/>
                  </a:lnTo>
                  <a:lnTo>
                    <a:pt x="9938581" y="1346116"/>
                  </a:lnTo>
                  <a:lnTo>
                    <a:pt x="9950010" y="1346116"/>
                  </a:lnTo>
                  <a:lnTo>
                    <a:pt x="9961441" y="1346116"/>
                  </a:lnTo>
                  <a:lnTo>
                    <a:pt x="9972870" y="1346116"/>
                  </a:lnTo>
                  <a:lnTo>
                    <a:pt x="9984300" y="1346116"/>
                  </a:lnTo>
                  <a:lnTo>
                    <a:pt x="9995778" y="1346116"/>
                  </a:lnTo>
                  <a:lnTo>
                    <a:pt x="10007208" y="1346116"/>
                  </a:lnTo>
                  <a:lnTo>
                    <a:pt x="10018638" y="1346116"/>
                  </a:lnTo>
                  <a:lnTo>
                    <a:pt x="10030068" y="1346116"/>
                  </a:lnTo>
                  <a:lnTo>
                    <a:pt x="10041498" y="1346116"/>
                  </a:lnTo>
                  <a:lnTo>
                    <a:pt x="10052976" y="1346116"/>
                  </a:lnTo>
                  <a:lnTo>
                    <a:pt x="10064405" y="1346116"/>
                  </a:lnTo>
                  <a:lnTo>
                    <a:pt x="10075835" y="1346116"/>
                  </a:lnTo>
                  <a:lnTo>
                    <a:pt x="10087266" y="1346116"/>
                  </a:lnTo>
                  <a:lnTo>
                    <a:pt x="10098695" y="1346116"/>
                  </a:lnTo>
                  <a:lnTo>
                    <a:pt x="10110174" y="1346116"/>
                  </a:lnTo>
                  <a:lnTo>
                    <a:pt x="10121603" y="1346116"/>
                  </a:lnTo>
                  <a:lnTo>
                    <a:pt x="10133033" y="1346116"/>
                  </a:lnTo>
                  <a:lnTo>
                    <a:pt x="10144463" y="1346116"/>
                  </a:lnTo>
                  <a:lnTo>
                    <a:pt x="10155893" y="1346116"/>
                  </a:lnTo>
                  <a:lnTo>
                    <a:pt x="10167371" y="1346116"/>
                  </a:lnTo>
                  <a:lnTo>
                    <a:pt x="10178801" y="1346116"/>
                  </a:lnTo>
                  <a:lnTo>
                    <a:pt x="10190230" y="1346116"/>
                  </a:lnTo>
                  <a:lnTo>
                    <a:pt x="10201661" y="1346116"/>
                  </a:lnTo>
                  <a:lnTo>
                    <a:pt x="10213091" y="1346116"/>
                  </a:lnTo>
                  <a:lnTo>
                    <a:pt x="10224569" y="1346116"/>
                  </a:lnTo>
                  <a:lnTo>
                    <a:pt x="10235998" y="1346116"/>
                  </a:lnTo>
                  <a:lnTo>
                    <a:pt x="10247428" y="1346116"/>
                  </a:lnTo>
                  <a:lnTo>
                    <a:pt x="10258859" y="1346116"/>
                  </a:lnTo>
                  <a:lnTo>
                    <a:pt x="10270288" y="1346116"/>
                  </a:lnTo>
                  <a:lnTo>
                    <a:pt x="10281767" y="1346116"/>
                  </a:lnTo>
                  <a:lnTo>
                    <a:pt x="10293196" y="1346116"/>
                  </a:lnTo>
                  <a:lnTo>
                    <a:pt x="10304626" y="1346116"/>
                  </a:lnTo>
                  <a:lnTo>
                    <a:pt x="10316056" y="1346116"/>
                  </a:lnTo>
                  <a:lnTo>
                    <a:pt x="10327486" y="1346116"/>
                  </a:lnTo>
                  <a:lnTo>
                    <a:pt x="10338963" y="1346116"/>
                  </a:lnTo>
                  <a:lnTo>
                    <a:pt x="10350394" y="1346116"/>
                  </a:lnTo>
                  <a:lnTo>
                    <a:pt x="10361823" y="1346116"/>
                  </a:lnTo>
                  <a:lnTo>
                    <a:pt x="10373254" y="1346116"/>
                  </a:lnTo>
                  <a:lnTo>
                    <a:pt x="10384684" y="1346116"/>
                  </a:lnTo>
                  <a:lnTo>
                    <a:pt x="10396161" y="1346116"/>
                  </a:lnTo>
                  <a:lnTo>
                    <a:pt x="10407591" y="1346116"/>
                  </a:lnTo>
                  <a:lnTo>
                    <a:pt x="10419021" y="1346116"/>
                  </a:lnTo>
                  <a:lnTo>
                    <a:pt x="10430452" y="1346116"/>
                  </a:lnTo>
                  <a:lnTo>
                    <a:pt x="10441881" y="1346116"/>
                  </a:lnTo>
                  <a:lnTo>
                    <a:pt x="10453358" y="1346116"/>
                  </a:lnTo>
                  <a:lnTo>
                    <a:pt x="10464789" y="1346116"/>
                  </a:lnTo>
                  <a:lnTo>
                    <a:pt x="10476219" y="1346116"/>
                  </a:lnTo>
                  <a:lnTo>
                    <a:pt x="10487649" y="1346116"/>
                  </a:lnTo>
                  <a:lnTo>
                    <a:pt x="10499079" y="1346116"/>
                  </a:lnTo>
                  <a:lnTo>
                    <a:pt x="10510556" y="1346116"/>
                  </a:lnTo>
                  <a:lnTo>
                    <a:pt x="10521987" y="1346116"/>
                  </a:lnTo>
                  <a:lnTo>
                    <a:pt x="10533416" y="1346116"/>
                  </a:lnTo>
                  <a:lnTo>
                    <a:pt x="10544847" y="1346116"/>
                  </a:lnTo>
                  <a:lnTo>
                    <a:pt x="10556277" y="1346116"/>
                  </a:lnTo>
                  <a:lnTo>
                    <a:pt x="10567754" y="1346116"/>
                  </a:lnTo>
                  <a:lnTo>
                    <a:pt x="10579184" y="1346116"/>
                  </a:lnTo>
                  <a:lnTo>
                    <a:pt x="10590614" y="1346116"/>
                  </a:lnTo>
                  <a:lnTo>
                    <a:pt x="10602045" y="1346116"/>
                  </a:lnTo>
                  <a:lnTo>
                    <a:pt x="10613474" y="1346116"/>
                  </a:lnTo>
                  <a:lnTo>
                    <a:pt x="10624951" y="1346116"/>
                  </a:lnTo>
                  <a:lnTo>
                    <a:pt x="10636382" y="1346116"/>
                  </a:lnTo>
                  <a:lnTo>
                    <a:pt x="10647812" y="1346116"/>
                  </a:lnTo>
                  <a:lnTo>
                    <a:pt x="10659241" y="1346116"/>
                  </a:lnTo>
                  <a:lnTo>
                    <a:pt x="10670672" y="1346116"/>
                  </a:lnTo>
                  <a:lnTo>
                    <a:pt x="10682149" y="1346116"/>
                  </a:lnTo>
                  <a:lnTo>
                    <a:pt x="10693580" y="1346116"/>
                  </a:lnTo>
                  <a:lnTo>
                    <a:pt x="10705009" y="1346116"/>
                  </a:lnTo>
                  <a:lnTo>
                    <a:pt x="10716439" y="1346116"/>
                  </a:lnTo>
                  <a:lnTo>
                    <a:pt x="10727870" y="1346116"/>
                  </a:lnTo>
                  <a:lnTo>
                    <a:pt x="10739347" y="1346116"/>
                  </a:lnTo>
                  <a:lnTo>
                    <a:pt x="10750778" y="1346116"/>
                  </a:lnTo>
                  <a:lnTo>
                    <a:pt x="10762207" y="1346116"/>
                  </a:lnTo>
                  <a:lnTo>
                    <a:pt x="10773637" y="1346116"/>
                  </a:lnTo>
                  <a:lnTo>
                    <a:pt x="10785067" y="1346116"/>
                  </a:lnTo>
                  <a:lnTo>
                    <a:pt x="10796544" y="1346116"/>
                  </a:lnTo>
                  <a:lnTo>
                    <a:pt x="10807975" y="1346116"/>
                  </a:lnTo>
                  <a:lnTo>
                    <a:pt x="10819405" y="1346116"/>
                  </a:lnTo>
                  <a:lnTo>
                    <a:pt x="10830834" y="1346116"/>
                  </a:lnTo>
                  <a:lnTo>
                    <a:pt x="10842265" y="1346116"/>
                  </a:lnTo>
                  <a:lnTo>
                    <a:pt x="10853742" y="1346116"/>
                  </a:lnTo>
                  <a:lnTo>
                    <a:pt x="10865173" y="1346116"/>
                  </a:lnTo>
                  <a:lnTo>
                    <a:pt x="10876602" y="1346116"/>
                  </a:lnTo>
                  <a:lnTo>
                    <a:pt x="10888032" y="1346116"/>
                  </a:lnTo>
                  <a:lnTo>
                    <a:pt x="10899463" y="1346116"/>
                  </a:lnTo>
                  <a:lnTo>
                    <a:pt x="10910892" y="1346116"/>
                  </a:lnTo>
                  <a:lnTo>
                    <a:pt x="10922369" y="1346116"/>
                  </a:lnTo>
                  <a:lnTo>
                    <a:pt x="10933800" y="1346116"/>
                  </a:lnTo>
                  <a:lnTo>
                    <a:pt x="10945230" y="1346116"/>
                  </a:lnTo>
                  <a:lnTo>
                    <a:pt x="10956660" y="1346116"/>
                  </a:lnTo>
                  <a:lnTo>
                    <a:pt x="10968090" y="1346116"/>
                  </a:lnTo>
                  <a:lnTo>
                    <a:pt x="10979567" y="1346116"/>
                  </a:lnTo>
                  <a:lnTo>
                    <a:pt x="10990998" y="1346116"/>
                  </a:lnTo>
                  <a:lnTo>
                    <a:pt x="11002427" y="1346116"/>
                  </a:lnTo>
                  <a:lnTo>
                    <a:pt x="11013858" y="1346116"/>
                  </a:lnTo>
                  <a:lnTo>
                    <a:pt x="11025287" y="1346116"/>
                  </a:lnTo>
                  <a:lnTo>
                    <a:pt x="11036765" y="1346116"/>
                  </a:lnTo>
                  <a:lnTo>
                    <a:pt x="11048195" y="1346116"/>
                  </a:lnTo>
                  <a:lnTo>
                    <a:pt x="11059625" y="1346116"/>
                  </a:lnTo>
                  <a:lnTo>
                    <a:pt x="11071056" y="1346116"/>
                  </a:lnTo>
                  <a:lnTo>
                    <a:pt x="11082485" y="1346116"/>
                  </a:lnTo>
                  <a:lnTo>
                    <a:pt x="11093962" y="1346116"/>
                  </a:lnTo>
                  <a:lnTo>
                    <a:pt x="11105393" y="1346116"/>
                  </a:lnTo>
                  <a:lnTo>
                    <a:pt x="11116823" y="1346116"/>
                  </a:lnTo>
                  <a:lnTo>
                    <a:pt x="11128253" y="1346116"/>
                  </a:lnTo>
                  <a:lnTo>
                    <a:pt x="11139683" y="1346116"/>
                  </a:lnTo>
                  <a:lnTo>
                    <a:pt x="11151160" y="1346116"/>
                  </a:lnTo>
                  <a:lnTo>
                    <a:pt x="11162591" y="1346116"/>
                  </a:lnTo>
                  <a:lnTo>
                    <a:pt x="11174020" y="1346116"/>
                  </a:lnTo>
                  <a:lnTo>
                    <a:pt x="11185451" y="1346116"/>
                  </a:lnTo>
                  <a:lnTo>
                    <a:pt x="11196881" y="1346116"/>
                  </a:lnTo>
                  <a:lnTo>
                    <a:pt x="11208358" y="1346116"/>
                  </a:lnTo>
                  <a:lnTo>
                    <a:pt x="11218359" y="1346116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ACCFD904-29AC-5D41-AD74-3C597BB1BB09}"/>
                </a:ext>
              </a:extLst>
            </p:cNvPr>
            <p:cNvSpPr/>
            <p:nvPr/>
          </p:nvSpPr>
          <p:spPr>
            <a:xfrm>
              <a:off x="851149" y="4219803"/>
              <a:ext cx="11218359" cy="1880959"/>
            </a:xfrm>
            <a:custGeom>
              <a:avLst/>
              <a:gdLst>
                <a:gd name="connsiteX0" fmla="*/ 0 w 11218359"/>
                <a:gd name="connsiteY0" fmla="*/ 1880959 h 1880959"/>
                <a:gd name="connsiteX1" fmla="*/ 9149 w 11218359"/>
                <a:gd name="connsiteY1" fmla="*/ 1880959 h 1880959"/>
                <a:gd name="connsiteX2" fmla="*/ 20588 w 11218359"/>
                <a:gd name="connsiteY2" fmla="*/ 1880959 h 1880959"/>
                <a:gd name="connsiteX3" fmla="*/ 32028 w 11218359"/>
                <a:gd name="connsiteY3" fmla="*/ 1880959 h 1880959"/>
                <a:gd name="connsiteX4" fmla="*/ 43467 w 11218359"/>
                <a:gd name="connsiteY4" fmla="*/ 1880959 h 1880959"/>
                <a:gd name="connsiteX5" fmla="*/ 54907 w 11218359"/>
                <a:gd name="connsiteY5" fmla="*/ 1880959 h 1880959"/>
                <a:gd name="connsiteX6" fmla="*/ 66346 w 11218359"/>
                <a:gd name="connsiteY6" fmla="*/ 1880959 h 1880959"/>
                <a:gd name="connsiteX7" fmla="*/ 77786 w 11218359"/>
                <a:gd name="connsiteY7" fmla="*/ 1880959 h 1880959"/>
                <a:gd name="connsiteX8" fmla="*/ 89225 w 11218359"/>
                <a:gd name="connsiteY8" fmla="*/ 1880959 h 1880959"/>
                <a:gd name="connsiteX9" fmla="*/ 100665 w 11218359"/>
                <a:gd name="connsiteY9" fmla="*/ 1880959 h 1880959"/>
                <a:gd name="connsiteX10" fmla="*/ 112104 w 11218359"/>
                <a:gd name="connsiteY10" fmla="*/ 1880959 h 1880959"/>
                <a:gd name="connsiteX11" fmla="*/ 123544 w 11218359"/>
                <a:gd name="connsiteY11" fmla="*/ 1880959 h 1880959"/>
                <a:gd name="connsiteX12" fmla="*/ 134979 w 11218359"/>
                <a:gd name="connsiteY12" fmla="*/ 1880959 h 1880959"/>
                <a:gd name="connsiteX13" fmla="*/ 146423 w 11218359"/>
                <a:gd name="connsiteY13" fmla="*/ 1880959 h 1880959"/>
                <a:gd name="connsiteX14" fmla="*/ 157858 w 11218359"/>
                <a:gd name="connsiteY14" fmla="*/ 1880959 h 1880959"/>
                <a:gd name="connsiteX15" fmla="*/ 169297 w 11218359"/>
                <a:gd name="connsiteY15" fmla="*/ 1880959 h 1880959"/>
                <a:gd name="connsiteX16" fmla="*/ 180737 w 11218359"/>
                <a:gd name="connsiteY16" fmla="*/ 1880959 h 1880959"/>
                <a:gd name="connsiteX17" fmla="*/ 192176 w 11218359"/>
                <a:gd name="connsiteY17" fmla="*/ 1880959 h 1880959"/>
                <a:gd name="connsiteX18" fmla="*/ 203616 w 11218359"/>
                <a:gd name="connsiteY18" fmla="*/ 1880959 h 1880959"/>
                <a:gd name="connsiteX19" fmla="*/ 215055 w 11218359"/>
                <a:gd name="connsiteY19" fmla="*/ 1880959 h 1880959"/>
                <a:gd name="connsiteX20" fmla="*/ 226495 w 11218359"/>
                <a:gd name="connsiteY20" fmla="*/ 1880959 h 1880959"/>
                <a:gd name="connsiteX21" fmla="*/ 237935 w 11218359"/>
                <a:gd name="connsiteY21" fmla="*/ 1880959 h 1880959"/>
                <a:gd name="connsiteX22" fmla="*/ 249374 w 11218359"/>
                <a:gd name="connsiteY22" fmla="*/ 1880959 h 1880959"/>
                <a:gd name="connsiteX23" fmla="*/ 260814 w 11218359"/>
                <a:gd name="connsiteY23" fmla="*/ 1880959 h 1880959"/>
                <a:gd name="connsiteX24" fmla="*/ 272253 w 11218359"/>
                <a:gd name="connsiteY24" fmla="*/ 1880959 h 1880959"/>
                <a:gd name="connsiteX25" fmla="*/ 283693 w 11218359"/>
                <a:gd name="connsiteY25" fmla="*/ 1880959 h 1880959"/>
                <a:gd name="connsiteX26" fmla="*/ 295132 w 11218359"/>
                <a:gd name="connsiteY26" fmla="*/ 1880959 h 1880959"/>
                <a:gd name="connsiteX27" fmla="*/ 306572 w 11218359"/>
                <a:gd name="connsiteY27" fmla="*/ 1880959 h 1880959"/>
                <a:gd name="connsiteX28" fmla="*/ 318011 w 11218359"/>
                <a:gd name="connsiteY28" fmla="*/ 1880959 h 1880959"/>
                <a:gd name="connsiteX29" fmla="*/ 329451 w 11218359"/>
                <a:gd name="connsiteY29" fmla="*/ 1880959 h 1880959"/>
                <a:gd name="connsiteX30" fmla="*/ 340890 w 11218359"/>
                <a:gd name="connsiteY30" fmla="*/ 1880959 h 1880959"/>
                <a:gd name="connsiteX31" fmla="*/ 352330 w 11218359"/>
                <a:gd name="connsiteY31" fmla="*/ 1880959 h 1880959"/>
                <a:gd name="connsiteX32" fmla="*/ 363769 w 11218359"/>
                <a:gd name="connsiteY32" fmla="*/ 1880959 h 1880959"/>
                <a:gd name="connsiteX33" fmla="*/ 375209 w 11218359"/>
                <a:gd name="connsiteY33" fmla="*/ 1880959 h 1880959"/>
                <a:gd name="connsiteX34" fmla="*/ 386648 w 11218359"/>
                <a:gd name="connsiteY34" fmla="*/ 1880959 h 1880959"/>
                <a:gd name="connsiteX35" fmla="*/ 398088 w 11218359"/>
                <a:gd name="connsiteY35" fmla="*/ 1880959 h 1880959"/>
                <a:gd name="connsiteX36" fmla="*/ 409527 w 11218359"/>
                <a:gd name="connsiteY36" fmla="*/ 1880959 h 1880959"/>
                <a:gd name="connsiteX37" fmla="*/ 420967 w 11218359"/>
                <a:gd name="connsiteY37" fmla="*/ 1880959 h 1880959"/>
                <a:gd name="connsiteX38" fmla="*/ 432406 w 11218359"/>
                <a:gd name="connsiteY38" fmla="*/ 1880959 h 1880959"/>
                <a:gd name="connsiteX39" fmla="*/ 443846 w 11218359"/>
                <a:gd name="connsiteY39" fmla="*/ 1880959 h 1880959"/>
                <a:gd name="connsiteX40" fmla="*/ 455285 w 11218359"/>
                <a:gd name="connsiteY40" fmla="*/ 1880959 h 1880959"/>
                <a:gd name="connsiteX41" fmla="*/ 466725 w 11218359"/>
                <a:gd name="connsiteY41" fmla="*/ 1880959 h 1880959"/>
                <a:gd name="connsiteX42" fmla="*/ 478165 w 11218359"/>
                <a:gd name="connsiteY42" fmla="*/ 1880959 h 1880959"/>
                <a:gd name="connsiteX43" fmla="*/ 489604 w 11218359"/>
                <a:gd name="connsiteY43" fmla="*/ 1880959 h 1880959"/>
                <a:gd name="connsiteX44" fmla="*/ 501044 w 11218359"/>
                <a:gd name="connsiteY44" fmla="*/ 1880959 h 1880959"/>
                <a:gd name="connsiteX45" fmla="*/ 512483 w 11218359"/>
                <a:gd name="connsiteY45" fmla="*/ 1880959 h 1880959"/>
                <a:gd name="connsiteX46" fmla="*/ 523923 w 11218359"/>
                <a:gd name="connsiteY46" fmla="*/ 1880959 h 1880959"/>
                <a:gd name="connsiteX47" fmla="*/ 535362 w 11218359"/>
                <a:gd name="connsiteY47" fmla="*/ 1880959 h 1880959"/>
                <a:gd name="connsiteX48" fmla="*/ 546802 w 11218359"/>
                <a:gd name="connsiteY48" fmla="*/ 1880959 h 1880959"/>
                <a:gd name="connsiteX49" fmla="*/ 558241 w 11218359"/>
                <a:gd name="connsiteY49" fmla="*/ 1880959 h 1880959"/>
                <a:gd name="connsiteX50" fmla="*/ 569681 w 11218359"/>
                <a:gd name="connsiteY50" fmla="*/ 1880959 h 1880959"/>
                <a:gd name="connsiteX51" fmla="*/ 581120 w 11218359"/>
                <a:gd name="connsiteY51" fmla="*/ 1880959 h 1880959"/>
                <a:gd name="connsiteX52" fmla="*/ 592560 w 11218359"/>
                <a:gd name="connsiteY52" fmla="*/ 1880959 h 1880959"/>
                <a:gd name="connsiteX53" fmla="*/ 603999 w 11218359"/>
                <a:gd name="connsiteY53" fmla="*/ 1880959 h 1880959"/>
                <a:gd name="connsiteX54" fmla="*/ 615439 w 11218359"/>
                <a:gd name="connsiteY54" fmla="*/ 1880959 h 1880959"/>
                <a:gd name="connsiteX55" fmla="*/ 626878 w 11218359"/>
                <a:gd name="connsiteY55" fmla="*/ 1880959 h 1880959"/>
                <a:gd name="connsiteX56" fmla="*/ 638318 w 11218359"/>
                <a:gd name="connsiteY56" fmla="*/ 1880959 h 1880959"/>
                <a:gd name="connsiteX57" fmla="*/ 649757 w 11218359"/>
                <a:gd name="connsiteY57" fmla="*/ 1880959 h 1880959"/>
                <a:gd name="connsiteX58" fmla="*/ 661192 w 11218359"/>
                <a:gd name="connsiteY58" fmla="*/ 1880959 h 1880959"/>
                <a:gd name="connsiteX59" fmla="*/ 672632 w 11218359"/>
                <a:gd name="connsiteY59" fmla="*/ 1880959 h 1880959"/>
                <a:gd name="connsiteX60" fmla="*/ 684071 w 11218359"/>
                <a:gd name="connsiteY60" fmla="*/ 1880959 h 1880959"/>
                <a:gd name="connsiteX61" fmla="*/ 695511 w 11218359"/>
                <a:gd name="connsiteY61" fmla="*/ 1880959 h 1880959"/>
                <a:gd name="connsiteX62" fmla="*/ 706950 w 11218359"/>
                <a:gd name="connsiteY62" fmla="*/ 1880959 h 1880959"/>
                <a:gd name="connsiteX63" fmla="*/ 718390 w 11218359"/>
                <a:gd name="connsiteY63" fmla="*/ 1880959 h 1880959"/>
                <a:gd name="connsiteX64" fmla="*/ 729829 w 11218359"/>
                <a:gd name="connsiteY64" fmla="*/ 1880959 h 1880959"/>
                <a:gd name="connsiteX65" fmla="*/ 741269 w 11218359"/>
                <a:gd name="connsiteY65" fmla="*/ 1880959 h 1880959"/>
                <a:gd name="connsiteX66" fmla="*/ 752708 w 11218359"/>
                <a:gd name="connsiteY66" fmla="*/ 1880959 h 1880959"/>
                <a:gd name="connsiteX67" fmla="*/ 764148 w 11218359"/>
                <a:gd name="connsiteY67" fmla="*/ 1880959 h 1880959"/>
                <a:gd name="connsiteX68" fmla="*/ 775587 w 11218359"/>
                <a:gd name="connsiteY68" fmla="*/ 1880959 h 1880959"/>
                <a:gd name="connsiteX69" fmla="*/ 787027 w 11218359"/>
                <a:gd name="connsiteY69" fmla="*/ 1880959 h 1880959"/>
                <a:gd name="connsiteX70" fmla="*/ 798467 w 11218359"/>
                <a:gd name="connsiteY70" fmla="*/ 1880959 h 1880959"/>
                <a:gd name="connsiteX71" fmla="*/ 809906 w 11218359"/>
                <a:gd name="connsiteY71" fmla="*/ 1880959 h 1880959"/>
                <a:gd name="connsiteX72" fmla="*/ 821346 w 11218359"/>
                <a:gd name="connsiteY72" fmla="*/ 1880959 h 1880959"/>
                <a:gd name="connsiteX73" fmla="*/ 832785 w 11218359"/>
                <a:gd name="connsiteY73" fmla="*/ 1880959 h 1880959"/>
                <a:gd name="connsiteX74" fmla="*/ 844225 w 11218359"/>
                <a:gd name="connsiteY74" fmla="*/ 1880959 h 1880959"/>
                <a:gd name="connsiteX75" fmla="*/ 855664 w 11218359"/>
                <a:gd name="connsiteY75" fmla="*/ 1880959 h 1880959"/>
                <a:gd name="connsiteX76" fmla="*/ 867104 w 11218359"/>
                <a:gd name="connsiteY76" fmla="*/ 1880959 h 1880959"/>
                <a:gd name="connsiteX77" fmla="*/ 878543 w 11218359"/>
                <a:gd name="connsiteY77" fmla="*/ 1880959 h 1880959"/>
                <a:gd name="connsiteX78" fmla="*/ 889983 w 11218359"/>
                <a:gd name="connsiteY78" fmla="*/ 1880959 h 1880959"/>
                <a:gd name="connsiteX79" fmla="*/ 901422 w 11218359"/>
                <a:gd name="connsiteY79" fmla="*/ 1880959 h 1880959"/>
                <a:gd name="connsiteX80" fmla="*/ 912862 w 11218359"/>
                <a:gd name="connsiteY80" fmla="*/ 1880959 h 1880959"/>
                <a:gd name="connsiteX81" fmla="*/ 924301 w 11218359"/>
                <a:gd name="connsiteY81" fmla="*/ 1880959 h 1880959"/>
                <a:gd name="connsiteX82" fmla="*/ 935741 w 11218359"/>
                <a:gd name="connsiteY82" fmla="*/ 1880959 h 1880959"/>
                <a:gd name="connsiteX83" fmla="*/ 947180 w 11218359"/>
                <a:gd name="connsiteY83" fmla="*/ 1880959 h 1880959"/>
                <a:gd name="connsiteX84" fmla="*/ 958620 w 11218359"/>
                <a:gd name="connsiteY84" fmla="*/ 1880959 h 1880959"/>
                <a:gd name="connsiteX85" fmla="*/ 970059 w 11218359"/>
                <a:gd name="connsiteY85" fmla="*/ 1880959 h 1880959"/>
                <a:gd name="connsiteX86" fmla="*/ 981499 w 11218359"/>
                <a:gd name="connsiteY86" fmla="*/ 1880959 h 1880959"/>
                <a:gd name="connsiteX87" fmla="*/ 992938 w 11218359"/>
                <a:gd name="connsiteY87" fmla="*/ 1880959 h 1880959"/>
                <a:gd name="connsiteX88" fmla="*/ 1004378 w 11218359"/>
                <a:gd name="connsiteY88" fmla="*/ 1880959 h 1880959"/>
                <a:gd name="connsiteX89" fmla="*/ 1015818 w 11218359"/>
                <a:gd name="connsiteY89" fmla="*/ 1880959 h 1880959"/>
                <a:gd name="connsiteX90" fmla="*/ 1027257 w 11218359"/>
                <a:gd name="connsiteY90" fmla="*/ 1880959 h 1880959"/>
                <a:gd name="connsiteX91" fmla="*/ 1038697 w 11218359"/>
                <a:gd name="connsiteY91" fmla="*/ 1880959 h 1880959"/>
                <a:gd name="connsiteX92" fmla="*/ 1050136 w 11218359"/>
                <a:gd name="connsiteY92" fmla="*/ 1880959 h 1880959"/>
                <a:gd name="connsiteX93" fmla="*/ 1061576 w 11218359"/>
                <a:gd name="connsiteY93" fmla="*/ 1880959 h 1880959"/>
                <a:gd name="connsiteX94" fmla="*/ 1073015 w 11218359"/>
                <a:gd name="connsiteY94" fmla="*/ 1880959 h 1880959"/>
                <a:gd name="connsiteX95" fmla="*/ 1084455 w 11218359"/>
                <a:gd name="connsiteY95" fmla="*/ 1880959 h 1880959"/>
                <a:gd name="connsiteX96" fmla="*/ 1095894 w 11218359"/>
                <a:gd name="connsiteY96" fmla="*/ 1880959 h 1880959"/>
                <a:gd name="connsiteX97" fmla="*/ 1107334 w 11218359"/>
                <a:gd name="connsiteY97" fmla="*/ 1880959 h 1880959"/>
                <a:gd name="connsiteX98" fmla="*/ 1118773 w 11218359"/>
                <a:gd name="connsiteY98" fmla="*/ 1880959 h 1880959"/>
                <a:gd name="connsiteX99" fmla="*/ 1130213 w 11218359"/>
                <a:gd name="connsiteY99" fmla="*/ 1880959 h 1880959"/>
                <a:gd name="connsiteX100" fmla="*/ 1141652 w 11218359"/>
                <a:gd name="connsiteY100" fmla="*/ 1880959 h 1880959"/>
                <a:gd name="connsiteX101" fmla="*/ 1153092 w 11218359"/>
                <a:gd name="connsiteY101" fmla="*/ 1880959 h 1880959"/>
                <a:gd name="connsiteX102" fmla="*/ 1164531 w 11218359"/>
                <a:gd name="connsiteY102" fmla="*/ 1880959 h 1880959"/>
                <a:gd name="connsiteX103" fmla="*/ 1175971 w 11218359"/>
                <a:gd name="connsiteY103" fmla="*/ 1880959 h 1880959"/>
                <a:gd name="connsiteX104" fmla="*/ 1187406 w 11218359"/>
                <a:gd name="connsiteY104" fmla="*/ 1880959 h 1880959"/>
                <a:gd name="connsiteX105" fmla="*/ 1198845 w 11218359"/>
                <a:gd name="connsiteY105" fmla="*/ 1880959 h 1880959"/>
                <a:gd name="connsiteX106" fmla="*/ 1210285 w 11218359"/>
                <a:gd name="connsiteY106" fmla="*/ 1880959 h 1880959"/>
                <a:gd name="connsiteX107" fmla="*/ 1221724 w 11218359"/>
                <a:gd name="connsiteY107" fmla="*/ 1880959 h 1880959"/>
                <a:gd name="connsiteX108" fmla="*/ 1233164 w 11218359"/>
                <a:gd name="connsiteY108" fmla="*/ 1880959 h 1880959"/>
                <a:gd name="connsiteX109" fmla="*/ 1244603 w 11218359"/>
                <a:gd name="connsiteY109" fmla="*/ 1880959 h 1880959"/>
                <a:gd name="connsiteX110" fmla="*/ 1256043 w 11218359"/>
                <a:gd name="connsiteY110" fmla="*/ 1880959 h 1880959"/>
                <a:gd name="connsiteX111" fmla="*/ 1267482 w 11218359"/>
                <a:gd name="connsiteY111" fmla="*/ 1880959 h 1880959"/>
                <a:gd name="connsiteX112" fmla="*/ 1278922 w 11218359"/>
                <a:gd name="connsiteY112" fmla="*/ 1880959 h 1880959"/>
                <a:gd name="connsiteX113" fmla="*/ 1290361 w 11218359"/>
                <a:gd name="connsiteY113" fmla="*/ 1880959 h 1880959"/>
                <a:gd name="connsiteX114" fmla="*/ 1301801 w 11218359"/>
                <a:gd name="connsiteY114" fmla="*/ 1880959 h 1880959"/>
                <a:gd name="connsiteX115" fmla="*/ 1313240 w 11218359"/>
                <a:gd name="connsiteY115" fmla="*/ 1880959 h 1880959"/>
                <a:gd name="connsiteX116" fmla="*/ 1324680 w 11218359"/>
                <a:gd name="connsiteY116" fmla="*/ 1880959 h 1880959"/>
                <a:gd name="connsiteX117" fmla="*/ 1336120 w 11218359"/>
                <a:gd name="connsiteY117" fmla="*/ 1880959 h 1880959"/>
                <a:gd name="connsiteX118" fmla="*/ 1347559 w 11218359"/>
                <a:gd name="connsiteY118" fmla="*/ 1880959 h 1880959"/>
                <a:gd name="connsiteX119" fmla="*/ 1358999 w 11218359"/>
                <a:gd name="connsiteY119" fmla="*/ 1880959 h 1880959"/>
                <a:gd name="connsiteX120" fmla="*/ 1370438 w 11218359"/>
                <a:gd name="connsiteY120" fmla="*/ 1880959 h 1880959"/>
                <a:gd name="connsiteX121" fmla="*/ 1381878 w 11218359"/>
                <a:gd name="connsiteY121" fmla="*/ 1880959 h 1880959"/>
                <a:gd name="connsiteX122" fmla="*/ 1393317 w 11218359"/>
                <a:gd name="connsiteY122" fmla="*/ 1880959 h 1880959"/>
                <a:gd name="connsiteX123" fmla="*/ 1404757 w 11218359"/>
                <a:gd name="connsiteY123" fmla="*/ 1880959 h 1880959"/>
                <a:gd name="connsiteX124" fmla="*/ 1416196 w 11218359"/>
                <a:gd name="connsiteY124" fmla="*/ 1880959 h 1880959"/>
                <a:gd name="connsiteX125" fmla="*/ 1427636 w 11218359"/>
                <a:gd name="connsiteY125" fmla="*/ 1880959 h 1880959"/>
                <a:gd name="connsiteX126" fmla="*/ 1439075 w 11218359"/>
                <a:gd name="connsiteY126" fmla="*/ 1880959 h 1880959"/>
                <a:gd name="connsiteX127" fmla="*/ 1450515 w 11218359"/>
                <a:gd name="connsiteY127" fmla="*/ 1880959 h 1880959"/>
                <a:gd name="connsiteX128" fmla="*/ 1461954 w 11218359"/>
                <a:gd name="connsiteY128" fmla="*/ 1880959 h 1880959"/>
                <a:gd name="connsiteX129" fmla="*/ 1473394 w 11218359"/>
                <a:gd name="connsiteY129" fmla="*/ 1880959 h 1880959"/>
                <a:gd name="connsiteX130" fmla="*/ 1484833 w 11218359"/>
                <a:gd name="connsiteY130" fmla="*/ 1880959 h 1880959"/>
                <a:gd name="connsiteX131" fmla="*/ 1496273 w 11218359"/>
                <a:gd name="connsiteY131" fmla="*/ 1880959 h 1880959"/>
                <a:gd name="connsiteX132" fmla="*/ 1507712 w 11218359"/>
                <a:gd name="connsiteY132" fmla="*/ 1880959 h 1880959"/>
                <a:gd name="connsiteX133" fmla="*/ 1519152 w 11218359"/>
                <a:gd name="connsiteY133" fmla="*/ 1880959 h 1880959"/>
                <a:gd name="connsiteX134" fmla="*/ 1530591 w 11218359"/>
                <a:gd name="connsiteY134" fmla="*/ 1880959 h 1880959"/>
                <a:gd name="connsiteX135" fmla="*/ 1542031 w 11218359"/>
                <a:gd name="connsiteY135" fmla="*/ 1880959 h 1880959"/>
                <a:gd name="connsiteX136" fmla="*/ 1553471 w 11218359"/>
                <a:gd name="connsiteY136" fmla="*/ 1880959 h 1880959"/>
                <a:gd name="connsiteX137" fmla="*/ 1564910 w 11218359"/>
                <a:gd name="connsiteY137" fmla="*/ 1880959 h 1880959"/>
                <a:gd name="connsiteX138" fmla="*/ 1576349 w 11218359"/>
                <a:gd name="connsiteY138" fmla="*/ 1880959 h 1880959"/>
                <a:gd name="connsiteX139" fmla="*/ 1587789 w 11218359"/>
                <a:gd name="connsiteY139" fmla="*/ 1880959 h 1880959"/>
                <a:gd name="connsiteX140" fmla="*/ 1599229 w 11218359"/>
                <a:gd name="connsiteY140" fmla="*/ 1880959 h 1880959"/>
                <a:gd name="connsiteX141" fmla="*/ 1610668 w 11218359"/>
                <a:gd name="connsiteY141" fmla="*/ 1880959 h 1880959"/>
                <a:gd name="connsiteX142" fmla="*/ 1622107 w 11218359"/>
                <a:gd name="connsiteY142" fmla="*/ 1880959 h 1880959"/>
                <a:gd name="connsiteX143" fmla="*/ 1633547 w 11218359"/>
                <a:gd name="connsiteY143" fmla="*/ 1880959 h 1880959"/>
                <a:gd name="connsiteX144" fmla="*/ 1644987 w 11218359"/>
                <a:gd name="connsiteY144" fmla="*/ 1880959 h 1880959"/>
                <a:gd name="connsiteX145" fmla="*/ 1656426 w 11218359"/>
                <a:gd name="connsiteY145" fmla="*/ 1880959 h 1880959"/>
                <a:gd name="connsiteX146" fmla="*/ 1667866 w 11218359"/>
                <a:gd name="connsiteY146" fmla="*/ 1880959 h 1880959"/>
                <a:gd name="connsiteX147" fmla="*/ 1679305 w 11218359"/>
                <a:gd name="connsiteY147" fmla="*/ 1880959 h 1880959"/>
                <a:gd name="connsiteX148" fmla="*/ 1690745 w 11218359"/>
                <a:gd name="connsiteY148" fmla="*/ 1880959 h 1880959"/>
                <a:gd name="connsiteX149" fmla="*/ 1702184 w 11218359"/>
                <a:gd name="connsiteY149" fmla="*/ 1880959 h 1880959"/>
                <a:gd name="connsiteX150" fmla="*/ 1713619 w 11218359"/>
                <a:gd name="connsiteY150" fmla="*/ 1880959 h 1880959"/>
                <a:gd name="connsiteX151" fmla="*/ 1725063 w 11218359"/>
                <a:gd name="connsiteY151" fmla="*/ 1880959 h 1880959"/>
                <a:gd name="connsiteX152" fmla="*/ 1736498 w 11218359"/>
                <a:gd name="connsiteY152" fmla="*/ 1880959 h 1880959"/>
                <a:gd name="connsiteX153" fmla="*/ 1747938 w 11218359"/>
                <a:gd name="connsiteY153" fmla="*/ 1880959 h 1880959"/>
                <a:gd name="connsiteX154" fmla="*/ 1759377 w 11218359"/>
                <a:gd name="connsiteY154" fmla="*/ 1880959 h 1880959"/>
                <a:gd name="connsiteX155" fmla="*/ 1770817 w 11218359"/>
                <a:gd name="connsiteY155" fmla="*/ 1880959 h 1880959"/>
                <a:gd name="connsiteX156" fmla="*/ 1782256 w 11218359"/>
                <a:gd name="connsiteY156" fmla="*/ 1880959 h 1880959"/>
                <a:gd name="connsiteX157" fmla="*/ 1793696 w 11218359"/>
                <a:gd name="connsiteY157" fmla="*/ 1880959 h 1880959"/>
                <a:gd name="connsiteX158" fmla="*/ 1805135 w 11218359"/>
                <a:gd name="connsiteY158" fmla="*/ 1880959 h 1880959"/>
                <a:gd name="connsiteX159" fmla="*/ 1816575 w 11218359"/>
                <a:gd name="connsiteY159" fmla="*/ 1880959 h 1880959"/>
                <a:gd name="connsiteX160" fmla="*/ 1828014 w 11218359"/>
                <a:gd name="connsiteY160" fmla="*/ 1880959 h 1880959"/>
                <a:gd name="connsiteX161" fmla="*/ 1839454 w 11218359"/>
                <a:gd name="connsiteY161" fmla="*/ 1880959 h 1880959"/>
                <a:gd name="connsiteX162" fmla="*/ 1850893 w 11218359"/>
                <a:gd name="connsiteY162" fmla="*/ 1880959 h 1880959"/>
                <a:gd name="connsiteX163" fmla="*/ 1862333 w 11218359"/>
                <a:gd name="connsiteY163" fmla="*/ 1880959 h 1880959"/>
                <a:gd name="connsiteX164" fmla="*/ 1873772 w 11218359"/>
                <a:gd name="connsiteY164" fmla="*/ 1880959 h 1880959"/>
                <a:gd name="connsiteX165" fmla="*/ 1885212 w 11218359"/>
                <a:gd name="connsiteY165" fmla="*/ 1880959 h 1880959"/>
                <a:gd name="connsiteX166" fmla="*/ 1896651 w 11218359"/>
                <a:gd name="connsiteY166" fmla="*/ 1880959 h 1880959"/>
                <a:gd name="connsiteX167" fmla="*/ 1908091 w 11218359"/>
                <a:gd name="connsiteY167" fmla="*/ 1880959 h 1880959"/>
                <a:gd name="connsiteX168" fmla="*/ 1919531 w 11218359"/>
                <a:gd name="connsiteY168" fmla="*/ 1880959 h 1880959"/>
                <a:gd name="connsiteX169" fmla="*/ 1930970 w 11218359"/>
                <a:gd name="connsiteY169" fmla="*/ 1880959 h 1880959"/>
                <a:gd name="connsiteX170" fmla="*/ 1942409 w 11218359"/>
                <a:gd name="connsiteY170" fmla="*/ 1880959 h 1880959"/>
                <a:gd name="connsiteX171" fmla="*/ 1953849 w 11218359"/>
                <a:gd name="connsiteY171" fmla="*/ 1880959 h 1880959"/>
                <a:gd name="connsiteX172" fmla="*/ 1965289 w 11218359"/>
                <a:gd name="connsiteY172" fmla="*/ 1880959 h 1880959"/>
                <a:gd name="connsiteX173" fmla="*/ 1976728 w 11218359"/>
                <a:gd name="connsiteY173" fmla="*/ 1880959 h 1880959"/>
                <a:gd name="connsiteX174" fmla="*/ 1988168 w 11218359"/>
                <a:gd name="connsiteY174" fmla="*/ 1880959 h 1880959"/>
                <a:gd name="connsiteX175" fmla="*/ 1999607 w 11218359"/>
                <a:gd name="connsiteY175" fmla="*/ 1880959 h 1880959"/>
                <a:gd name="connsiteX176" fmla="*/ 2011047 w 11218359"/>
                <a:gd name="connsiteY176" fmla="*/ 1880959 h 1880959"/>
                <a:gd name="connsiteX177" fmla="*/ 2022486 w 11218359"/>
                <a:gd name="connsiteY177" fmla="*/ 1880959 h 1880959"/>
                <a:gd name="connsiteX178" fmla="*/ 2033926 w 11218359"/>
                <a:gd name="connsiteY178" fmla="*/ 1880959 h 1880959"/>
                <a:gd name="connsiteX179" fmla="*/ 2045365 w 11218359"/>
                <a:gd name="connsiteY179" fmla="*/ 1880959 h 1880959"/>
                <a:gd name="connsiteX180" fmla="*/ 2056805 w 11218359"/>
                <a:gd name="connsiteY180" fmla="*/ 1880959 h 1880959"/>
                <a:gd name="connsiteX181" fmla="*/ 2068244 w 11218359"/>
                <a:gd name="connsiteY181" fmla="*/ 1880959 h 1880959"/>
                <a:gd name="connsiteX182" fmla="*/ 2079684 w 11218359"/>
                <a:gd name="connsiteY182" fmla="*/ 1880959 h 1880959"/>
                <a:gd name="connsiteX183" fmla="*/ 2091123 w 11218359"/>
                <a:gd name="connsiteY183" fmla="*/ 1880959 h 1880959"/>
                <a:gd name="connsiteX184" fmla="*/ 2102563 w 11218359"/>
                <a:gd name="connsiteY184" fmla="*/ 1880959 h 1880959"/>
                <a:gd name="connsiteX185" fmla="*/ 2114002 w 11218359"/>
                <a:gd name="connsiteY185" fmla="*/ 1880959 h 1880959"/>
                <a:gd name="connsiteX186" fmla="*/ 2125442 w 11218359"/>
                <a:gd name="connsiteY186" fmla="*/ 1880959 h 1880959"/>
                <a:gd name="connsiteX187" fmla="*/ 2136882 w 11218359"/>
                <a:gd name="connsiteY187" fmla="*/ 1880959 h 1880959"/>
                <a:gd name="connsiteX188" fmla="*/ 2148321 w 11218359"/>
                <a:gd name="connsiteY188" fmla="*/ 1880959 h 1880959"/>
                <a:gd name="connsiteX189" fmla="*/ 2159760 w 11218359"/>
                <a:gd name="connsiteY189" fmla="*/ 1880959 h 1880959"/>
                <a:gd name="connsiteX190" fmla="*/ 2171200 w 11218359"/>
                <a:gd name="connsiteY190" fmla="*/ 1880959 h 1880959"/>
                <a:gd name="connsiteX191" fmla="*/ 2182640 w 11218359"/>
                <a:gd name="connsiteY191" fmla="*/ 1880959 h 1880959"/>
                <a:gd name="connsiteX192" fmla="*/ 2194079 w 11218359"/>
                <a:gd name="connsiteY192" fmla="*/ 1880959 h 1880959"/>
                <a:gd name="connsiteX193" fmla="*/ 2205519 w 11218359"/>
                <a:gd name="connsiteY193" fmla="*/ 1880959 h 1880959"/>
                <a:gd name="connsiteX194" fmla="*/ 2216958 w 11218359"/>
                <a:gd name="connsiteY194" fmla="*/ 1880959 h 1880959"/>
                <a:gd name="connsiteX195" fmla="*/ 2228393 w 11218359"/>
                <a:gd name="connsiteY195" fmla="*/ 1880959 h 1880959"/>
                <a:gd name="connsiteX196" fmla="*/ 2239837 w 11218359"/>
                <a:gd name="connsiteY196" fmla="*/ 1880959 h 1880959"/>
                <a:gd name="connsiteX197" fmla="*/ 2251272 w 11218359"/>
                <a:gd name="connsiteY197" fmla="*/ 1880959 h 1880959"/>
                <a:gd name="connsiteX198" fmla="*/ 2262716 w 11218359"/>
                <a:gd name="connsiteY198" fmla="*/ 1880959 h 1880959"/>
                <a:gd name="connsiteX199" fmla="*/ 2274151 w 11218359"/>
                <a:gd name="connsiteY199" fmla="*/ 1880959 h 1880959"/>
                <a:gd name="connsiteX200" fmla="*/ 2285591 w 11218359"/>
                <a:gd name="connsiteY200" fmla="*/ 1880959 h 1880959"/>
                <a:gd name="connsiteX201" fmla="*/ 2297030 w 11218359"/>
                <a:gd name="connsiteY201" fmla="*/ 1880959 h 1880959"/>
                <a:gd name="connsiteX202" fmla="*/ 2308470 w 11218359"/>
                <a:gd name="connsiteY202" fmla="*/ 1880959 h 1880959"/>
                <a:gd name="connsiteX203" fmla="*/ 2319909 w 11218359"/>
                <a:gd name="connsiteY203" fmla="*/ 1880959 h 1880959"/>
                <a:gd name="connsiteX204" fmla="*/ 2331349 w 11218359"/>
                <a:gd name="connsiteY204" fmla="*/ 1880959 h 1880959"/>
                <a:gd name="connsiteX205" fmla="*/ 2342788 w 11218359"/>
                <a:gd name="connsiteY205" fmla="*/ 1880959 h 1880959"/>
                <a:gd name="connsiteX206" fmla="*/ 2354228 w 11218359"/>
                <a:gd name="connsiteY206" fmla="*/ 1880959 h 1880959"/>
                <a:gd name="connsiteX207" fmla="*/ 2365667 w 11218359"/>
                <a:gd name="connsiteY207" fmla="*/ 1880959 h 1880959"/>
                <a:gd name="connsiteX208" fmla="*/ 2377107 w 11218359"/>
                <a:gd name="connsiteY208" fmla="*/ 1880959 h 1880959"/>
                <a:gd name="connsiteX209" fmla="*/ 2388546 w 11218359"/>
                <a:gd name="connsiteY209" fmla="*/ 1880959 h 1880959"/>
                <a:gd name="connsiteX210" fmla="*/ 2399986 w 11218359"/>
                <a:gd name="connsiteY210" fmla="*/ 1880959 h 1880959"/>
                <a:gd name="connsiteX211" fmla="*/ 2411425 w 11218359"/>
                <a:gd name="connsiteY211" fmla="*/ 1880959 h 1880959"/>
                <a:gd name="connsiteX212" fmla="*/ 2422865 w 11218359"/>
                <a:gd name="connsiteY212" fmla="*/ 1880959 h 1880959"/>
                <a:gd name="connsiteX213" fmla="*/ 2434304 w 11218359"/>
                <a:gd name="connsiteY213" fmla="*/ 1880959 h 1880959"/>
                <a:gd name="connsiteX214" fmla="*/ 2445744 w 11218359"/>
                <a:gd name="connsiteY214" fmla="*/ 1880959 h 1880959"/>
                <a:gd name="connsiteX215" fmla="*/ 2457184 w 11218359"/>
                <a:gd name="connsiteY215" fmla="*/ 1880959 h 1880959"/>
                <a:gd name="connsiteX216" fmla="*/ 2468623 w 11218359"/>
                <a:gd name="connsiteY216" fmla="*/ 1880959 h 1880959"/>
                <a:gd name="connsiteX217" fmla="*/ 2480062 w 11218359"/>
                <a:gd name="connsiteY217" fmla="*/ 1880959 h 1880959"/>
                <a:gd name="connsiteX218" fmla="*/ 2491502 w 11218359"/>
                <a:gd name="connsiteY218" fmla="*/ 1880959 h 1880959"/>
                <a:gd name="connsiteX219" fmla="*/ 2502942 w 11218359"/>
                <a:gd name="connsiteY219" fmla="*/ 1880959 h 1880959"/>
                <a:gd name="connsiteX220" fmla="*/ 2514381 w 11218359"/>
                <a:gd name="connsiteY220" fmla="*/ 1880959 h 1880959"/>
                <a:gd name="connsiteX221" fmla="*/ 2525821 w 11218359"/>
                <a:gd name="connsiteY221" fmla="*/ 1880959 h 1880959"/>
                <a:gd name="connsiteX222" fmla="*/ 2537260 w 11218359"/>
                <a:gd name="connsiteY222" fmla="*/ 1880959 h 1880959"/>
                <a:gd name="connsiteX223" fmla="*/ 2548700 w 11218359"/>
                <a:gd name="connsiteY223" fmla="*/ 1880959 h 1880959"/>
                <a:gd name="connsiteX224" fmla="*/ 2560139 w 11218359"/>
                <a:gd name="connsiteY224" fmla="*/ 1880959 h 1880959"/>
                <a:gd name="connsiteX225" fmla="*/ 2571579 w 11218359"/>
                <a:gd name="connsiteY225" fmla="*/ 1880959 h 1880959"/>
                <a:gd name="connsiteX226" fmla="*/ 2583018 w 11218359"/>
                <a:gd name="connsiteY226" fmla="*/ 1880959 h 1880959"/>
                <a:gd name="connsiteX227" fmla="*/ 2594458 w 11218359"/>
                <a:gd name="connsiteY227" fmla="*/ 1880959 h 1880959"/>
                <a:gd name="connsiteX228" fmla="*/ 2605897 w 11218359"/>
                <a:gd name="connsiteY228" fmla="*/ 1880959 h 1880959"/>
                <a:gd name="connsiteX229" fmla="*/ 2617337 w 11218359"/>
                <a:gd name="connsiteY229" fmla="*/ 1880959 h 1880959"/>
                <a:gd name="connsiteX230" fmla="*/ 2628776 w 11218359"/>
                <a:gd name="connsiteY230" fmla="*/ 1880959 h 1880959"/>
                <a:gd name="connsiteX231" fmla="*/ 2640216 w 11218359"/>
                <a:gd name="connsiteY231" fmla="*/ 1880959 h 1880959"/>
                <a:gd name="connsiteX232" fmla="*/ 2651655 w 11218359"/>
                <a:gd name="connsiteY232" fmla="*/ 1880959 h 1880959"/>
                <a:gd name="connsiteX233" fmla="*/ 2663095 w 11218359"/>
                <a:gd name="connsiteY233" fmla="*/ 1880959 h 1880959"/>
                <a:gd name="connsiteX234" fmla="*/ 2674535 w 11218359"/>
                <a:gd name="connsiteY234" fmla="*/ 1880959 h 1880959"/>
                <a:gd name="connsiteX235" fmla="*/ 2685974 w 11218359"/>
                <a:gd name="connsiteY235" fmla="*/ 1880959 h 1880959"/>
                <a:gd name="connsiteX236" fmla="*/ 2697413 w 11218359"/>
                <a:gd name="connsiteY236" fmla="*/ 1880959 h 1880959"/>
                <a:gd name="connsiteX237" fmla="*/ 2708853 w 11218359"/>
                <a:gd name="connsiteY237" fmla="*/ 1880959 h 1880959"/>
                <a:gd name="connsiteX238" fmla="*/ 2720293 w 11218359"/>
                <a:gd name="connsiteY238" fmla="*/ 1880959 h 1880959"/>
                <a:gd name="connsiteX239" fmla="*/ 2731727 w 11218359"/>
                <a:gd name="connsiteY239" fmla="*/ 1880959 h 1880959"/>
                <a:gd name="connsiteX240" fmla="*/ 2743172 w 11218359"/>
                <a:gd name="connsiteY240" fmla="*/ 1880959 h 1880959"/>
                <a:gd name="connsiteX241" fmla="*/ 2754611 w 11218359"/>
                <a:gd name="connsiteY241" fmla="*/ 1880959 h 1880959"/>
                <a:gd name="connsiteX242" fmla="*/ 2766046 w 11218359"/>
                <a:gd name="connsiteY242" fmla="*/ 1880959 h 1880959"/>
                <a:gd name="connsiteX243" fmla="*/ 2777490 w 11218359"/>
                <a:gd name="connsiteY243" fmla="*/ 1880959 h 1880959"/>
                <a:gd name="connsiteX244" fmla="*/ 2788925 w 11218359"/>
                <a:gd name="connsiteY244" fmla="*/ 1880959 h 1880959"/>
                <a:gd name="connsiteX245" fmla="*/ 2800364 w 11218359"/>
                <a:gd name="connsiteY245" fmla="*/ 1880959 h 1880959"/>
                <a:gd name="connsiteX246" fmla="*/ 2811804 w 11218359"/>
                <a:gd name="connsiteY246" fmla="*/ 1880959 h 1880959"/>
                <a:gd name="connsiteX247" fmla="*/ 2823243 w 11218359"/>
                <a:gd name="connsiteY247" fmla="*/ 1880959 h 1880959"/>
                <a:gd name="connsiteX248" fmla="*/ 2834683 w 11218359"/>
                <a:gd name="connsiteY248" fmla="*/ 1880959 h 1880959"/>
                <a:gd name="connsiteX249" fmla="*/ 2846123 w 11218359"/>
                <a:gd name="connsiteY249" fmla="*/ 1880959 h 1880959"/>
                <a:gd name="connsiteX250" fmla="*/ 2857562 w 11218359"/>
                <a:gd name="connsiteY250" fmla="*/ 1880959 h 1880959"/>
                <a:gd name="connsiteX251" fmla="*/ 2869001 w 11218359"/>
                <a:gd name="connsiteY251" fmla="*/ 1880959 h 1880959"/>
                <a:gd name="connsiteX252" fmla="*/ 2880441 w 11218359"/>
                <a:gd name="connsiteY252" fmla="*/ 1880959 h 1880959"/>
                <a:gd name="connsiteX253" fmla="*/ 2891881 w 11218359"/>
                <a:gd name="connsiteY253" fmla="*/ 1880959 h 1880959"/>
                <a:gd name="connsiteX254" fmla="*/ 2903320 w 11218359"/>
                <a:gd name="connsiteY254" fmla="*/ 1880959 h 1880959"/>
                <a:gd name="connsiteX255" fmla="*/ 2914760 w 11218359"/>
                <a:gd name="connsiteY255" fmla="*/ 1880959 h 1880959"/>
                <a:gd name="connsiteX256" fmla="*/ 2926199 w 11218359"/>
                <a:gd name="connsiteY256" fmla="*/ 1880959 h 1880959"/>
                <a:gd name="connsiteX257" fmla="*/ 2937639 w 11218359"/>
                <a:gd name="connsiteY257" fmla="*/ 1880959 h 1880959"/>
                <a:gd name="connsiteX258" fmla="*/ 2949078 w 11218359"/>
                <a:gd name="connsiteY258" fmla="*/ 1880959 h 1880959"/>
                <a:gd name="connsiteX259" fmla="*/ 2960518 w 11218359"/>
                <a:gd name="connsiteY259" fmla="*/ 1880959 h 1880959"/>
                <a:gd name="connsiteX260" fmla="*/ 2971957 w 11218359"/>
                <a:gd name="connsiteY260" fmla="*/ 1880959 h 1880959"/>
                <a:gd name="connsiteX261" fmla="*/ 2983397 w 11218359"/>
                <a:gd name="connsiteY261" fmla="*/ 1880959 h 1880959"/>
                <a:gd name="connsiteX262" fmla="*/ 2994837 w 11218359"/>
                <a:gd name="connsiteY262" fmla="*/ 1880959 h 1880959"/>
                <a:gd name="connsiteX263" fmla="*/ 3006276 w 11218359"/>
                <a:gd name="connsiteY263" fmla="*/ 1880959 h 1880959"/>
                <a:gd name="connsiteX264" fmla="*/ 3017715 w 11218359"/>
                <a:gd name="connsiteY264" fmla="*/ 1880959 h 1880959"/>
                <a:gd name="connsiteX265" fmla="*/ 3029155 w 11218359"/>
                <a:gd name="connsiteY265" fmla="*/ 1880959 h 1880959"/>
                <a:gd name="connsiteX266" fmla="*/ 3040594 w 11218359"/>
                <a:gd name="connsiteY266" fmla="*/ 1880959 h 1880959"/>
                <a:gd name="connsiteX267" fmla="*/ 3052034 w 11218359"/>
                <a:gd name="connsiteY267" fmla="*/ 1880959 h 1880959"/>
                <a:gd name="connsiteX268" fmla="*/ 3063474 w 11218359"/>
                <a:gd name="connsiteY268" fmla="*/ 1880959 h 1880959"/>
                <a:gd name="connsiteX269" fmla="*/ 3074913 w 11218359"/>
                <a:gd name="connsiteY269" fmla="*/ 1880959 h 1880959"/>
                <a:gd name="connsiteX270" fmla="*/ 3086352 w 11218359"/>
                <a:gd name="connsiteY270" fmla="*/ 1880959 h 1880959"/>
                <a:gd name="connsiteX271" fmla="*/ 3097792 w 11218359"/>
                <a:gd name="connsiteY271" fmla="*/ 1880959 h 1880959"/>
                <a:gd name="connsiteX272" fmla="*/ 3109232 w 11218359"/>
                <a:gd name="connsiteY272" fmla="*/ 1880959 h 1880959"/>
                <a:gd name="connsiteX273" fmla="*/ 3120671 w 11218359"/>
                <a:gd name="connsiteY273" fmla="*/ 1880959 h 1880959"/>
                <a:gd name="connsiteX274" fmla="*/ 3132111 w 11218359"/>
                <a:gd name="connsiteY274" fmla="*/ 1880959 h 1880959"/>
                <a:gd name="connsiteX275" fmla="*/ 3143550 w 11218359"/>
                <a:gd name="connsiteY275" fmla="*/ 1880959 h 1880959"/>
                <a:gd name="connsiteX276" fmla="*/ 3154990 w 11218359"/>
                <a:gd name="connsiteY276" fmla="*/ 1880959 h 1880959"/>
                <a:gd name="connsiteX277" fmla="*/ 3166429 w 11218359"/>
                <a:gd name="connsiteY277" fmla="*/ 1880959 h 1880959"/>
                <a:gd name="connsiteX278" fmla="*/ 3177869 w 11218359"/>
                <a:gd name="connsiteY278" fmla="*/ 1880959 h 1880959"/>
                <a:gd name="connsiteX279" fmla="*/ 3189308 w 11218359"/>
                <a:gd name="connsiteY279" fmla="*/ 1880959 h 1880959"/>
                <a:gd name="connsiteX280" fmla="*/ 3200748 w 11218359"/>
                <a:gd name="connsiteY280" fmla="*/ 1880959 h 1880959"/>
                <a:gd name="connsiteX281" fmla="*/ 3212187 w 11218359"/>
                <a:gd name="connsiteY281" fmla="*/ 1880959 h 1880959"/>
                <a:gd name="connsiteX282" fmla="*/ 3223627 w 11218359"/>
                <a:gd name="connsiteY282" fmla="*/ 1880959 h 1880959"/>
                <a:gd name="connsiteX283" fmla="*/ 3235066 w 11218359"/>
                <a:gd name="connsiteY283" fmla="*/ 1880959 h 1880959"/>
                <a:gd name="connsiteX284" fmla="*/ 3246501 w 11218359"/>
                <a:gd name="connsiteY284" fmla="*/ 1880959 h 1880959"/>
                <a:gd name="connsiteX285" fmla="*/ 3257945 w 11218359"/>
                <a:gd name="connsiteY285" fmla="*/ 1880959 h 1880959"/>
                <a:gd name="connsiteX286" fmla="*/ 3269385 w 11218359"/>
                <a:gd name="connsiteY286" fmla="*/ 1880959 h 1880959"/>
                <a:gd name="connsiteX287" fmla="*/ 3280825 w 11218359"/>
                <a:gd name="connsiteY287" fmla="*/ 1880959 h 1880959"/>
                <a:gd name="connsiteX288" fmla="*/ 3292264 w 11218359"/>
                <a:gd name="connsiteY288" fmla="*/ 1880959 h 1880959"/>
                <a:gd name="connsiteX289" fmla="*/ 3303699 w 11218359"/>
                <a:gd name="connsiteY289" fmla="*/ 1880959 h 1880959"/>
                <a:gd name="connsiteX290" fmla="*/ 3315143 w 11218359"/>
                <a:gd name="connsiteY290" fmla="*/ 1880959 h 1880959"/>
                <a:gd name="connsiteX291" fmla="*/ 3326578 w 11218359"/>
                <a:gd name="connsiteY291" fmla="*/ 1880959 h 1880959"/>
                <a:gd name="connsiteX292" fmla="*/ 3338017 w 11218359"/>
                <a:gd name="connsiteY292" fmla="*/ 1880959 h 1880959"/>
                <a:gd name="connsiteX293" fmla="*/ 3349457 w 11218359"/>
                <a:gd name="connsiteY293" fmla="*/ 1880959 h 1880959"/>
                <a:gd name="connsiteX294" fmla="*/ 3360896 w 11218359"/>
                <a:gd name="connsiteY294" fmla="*/ 1880959 h 1880959"/>
                <a:gd name="connsiteX295" fmla="*/ 3372336 w 11218359"/>
                <a:gd name="connsiteY295" fmla="*/ 1880959 h 1880959"/>
                <a:gd name="connsiteX296" fmla="*/ 3383776 w 11218359"/>
                <a:gd name="connsiteY296" fmla="*/ 1880959 h 1880959"/>
                <a:gd name="connsiteX297" fmla="*/ 3395215 w 11218359"/>
                <a:gd name="connsiteY297" fmla="*/ 1880959 h 1880959"/>
                <a:gd name="connsiteX298" fmla="*/ 3406654 w 11218359"/>
                <a:gd name="connsiteY298" fmla="*/ 1880959 h 1880959"/>
                <a:gd name="connsiteX299" fmla="*/ 3418094 w 11218359"/>
                <a:gd name="connsiteY299" fmla="*/ 1880959 h 1880959"/>
                <a:gd name="connsiteX300" fmla="*/ 3429534 w 11218359"/>
                <a:gd name="connsiteY300" fmla="*/ 1880959 h 1880959"/>
                <a:gd name="connsiteX301" fmla="*/ 3440973 w 11218359"/>
                <a:gd name="connsiteY301" fmla="*/ 1880959 h 1880959"/>
                <a:gd name="connsiteX302" fmla="*/ 3452413 w 11218359"/>
                <a:gd name="connsiteY302" fmla="*/ 1880959 h 1880959"/>
                <a:gd name="connsiteX303" fmla="*/ 3463852 w 11218359"/>
                <a:gd name="connsiteY303" fmla="*/ 1880959 h 1880959"/>
                <a:gd name="connsiteX304" fmla="*/ 3475292 w 11218359"/>
                <a:gd name="connsiteY304" fmla="*/ 1880959 h 1880959"/>
                <a:gd name="connsiteX305" fmla="*/ 3486731 w 11218359"/>
                <a:gd name="connsiteY305" fmla="*/ 1880959 h 1880959"/>
                <a:gd name="connsiteX306" fmla="*/ 3498171 w 11218359"/>
                <a:gd name="connsiteY306" fmla="*/ 1880959 h 1880959"/>
                <a:gd name="connsiteX307" fmla="*/ 3509610 w 11218359"/>
                <a:gd name="connsiteY307" fmla="*/ 1880959 h 1880959"/>
                <a:gd name="connsiteX308" fmla="*/ 3521050 w 11218359"/>
                <a:gd name="connsiteY308" fmla="*/ 1880959 h 1880959"/>
                <a:gd name="connsiteX309" fmla="*/ 3532489 w 11218359"/>
                <a:gd name="connsiteY309" fmla="*/ 1880959 h 1880959"/>
                <a:gd name="connsiteX310" fmla="*/ 3543929 w 11218359"/>
                <a:gd name="connsiteY310" fmla="*/ 1880959 h 1880959"/>
                <a:gd name="connsiteX311" fmla="*/ 3555368 w 11218359"/>
                <a:gd name="connsiteY311" fmla="*/ 1880959 h 1880959"/>
                <a:gd name="connsiteX312" fmla="*/ 3566808 w 11218359"/>
                <a:gd name="connsiteY312" fmla="*/ 1880959 h 1880959"/>
                <a:gd name="connsiteX313" fmla="*/ 3578247 w 11218359"/>
                <a:gd name="connsiteY313" fmla="*/ 1880959 h 1880959"/>
                <a:gd name="connsiteX314" fmla="*/ 3589687 w 11218359"/>
                <a:gd name="connsiteY314" fmla="*/ 1880959 h 1880959"/>
                <a:gd name="connsiteX315" fmla="*/ 3601127 w 11218359"/>
                <a:gd name="connsiteY315" fmla="*/ 1880959 h 1880959"/>
                <a:gd name="connsiteX316" fmla="*/ 3612566 w 11218359"/>
                <a:gd name="connsiteY316" fmla="*/ 1880959 h 1880959"/>
                <a:gd name="connsiteX317" fmla="*/ 3624005 w 11218359"/>
                <a:gd name="connsiteY317" fmla="*/ 1880959 h 1880959"/>
                <a:gd name="connsiteX318" fmla="*/ 3635445 w 11218359"/>
                <a:gd name="connsiteY318" fmla="*/ 1880959 h 1880959"/>
                <a:gd name="connsiteX319" fmla="*/ 3646885 w 11218359"/>
                <a:gd name="connsiteY319" fmla="*/ 1880959 h 1880959"/>
                <a:gd name="connsiteX320" fmla="*/ 3658324 w 11218359"/>
                <a:gd name="connsiteY320" fmla="*/ 1880959 h 1880959"/>
                <a:gd name="connsiteX321" fmla="*/ 3669764 w 11218359"/>
                <a:gd name="connsiteY321" fmla="*/ 1880959 h 1880959"/>
                <a:gd name="connsiteX322" fmla="*/ 3681203 w 11218359"/>
                <a:gd name="connsiteY322" fmla="*/ 1880959 h 1880959"/>
                <a:gd name="connsiteX323" fmla="*/ 3692643 w 11218359"/>
                <a:gd name="connsiteY323" fmla="*/ 1880959 h 1880959"/>
                <a:gd name="connsiteX324" fmla="*/ 3704082 w 11218359"/>
                <a:gd name="connsiteY324" fmla="*/ 1880959 h 1880959"/>
                <a:gd name="connsiteX325" fmla="*/ 3715522 w 11218359"/>
                <a:gd name="connsiteY325" fmla="*/ 1880959 h 1880959"/>
                <a:gd name="connsiteX326" fmla="*/ 3726961 w 11218359"/>
                <a:gd name="connsiteY326" fmla="*/ 1880959 h 1880959"/>
                <a:gd name="connsiteX327" fmla="*/ 3738401 w 11218359"/>
                <a:gd name="connsiteY327" fmla="*/ 1880959 h 1880959"/>
                <a:gd name="connsiteX328" fmla="*/ 3749840 w 11218359"/>
                <a:gd name="connsiteY328" fmla="*/ 1880959 h 1880959"/>
                <a:gd name="connsiteX329" fmla="*/ 3761280 w 11218359"/>
                <a:gd name="connsiteY329" fmla="*/ 1880959 h 1880959"/>
                <a:gd name="connsiteX330" fmla="*/ 3772719 w 11218359"/>
                <a:gd name="connsiteY330" fmla="*/ 1880959 h 1880959"/>
                <a:gd name="connsiteX331" fmla="*/ 3784154 w 11218359"/>
                <a:gd name="connsiteY331" fmla="*/ 1880959 h 1880959"/>
                <a:gd name="connsiteX332" fmla="*/ 3795598 w 11218359"/>
                <a:gd name="connsiteY332" fmla="*/ 1880959 h 1880959"/>
                <a:gd name="connsiteX333" fmla="*/ 3807033 w 11218359"/>
                <a:gd name="connsiteY333" fmla="*/ 1880959 h 1880959"/>
                <a:gd name="connsiteX334" fmla="*/ 3818473 w 11218359"/>
                <a:gd name="connsiteY334" fmla="*/ 1880959 h 1880959"/>
                <a:gd name="connsiteX335" fmla="*/ 3829917 w 11218359"/>
                <a:gd name="connsiteY335" fmla="*/ 1880959 h 1880959"/>
                <a:gd name="connsiteX336" fmla="*/ 3841352 w 11218359"/>
                <a:gd name="connsiteY336" fmla="*/ 1880959 h 1880959"/>
                <a:gd name="connsiteX337" fmla="*/ 3852791 w 11218359"/>
                <a:gd name="connsiteY337" fmla="*/ 1880959 h 1880959"/>
                <a:gd name="connsiteX338" fmla="*/ 3864231 w 11218359"/>
                <a:gd name="connsiteY338" fmla="*/ 1880959 h 1880959"/>
                <a:gd name="connsiteX339" fmla="*/ 3875670 w 11218359"/>
                <a:gd name="connsiteY339" fmla="*/ 1880959 h 1880959"/>
                <a:gd name="connsiteX340" fmla="*/ 3887110 w 11218359"/>
                <a:gd name="connsiteY340" fmla="*/ 1880959 h 1880959"/>
                <a:gd name="connsiteX341" fmla="*/ 3898549 w 11218359"/>
                <a:gd name="connsiteY341" fmla="*/ 1880959 h 1880959"/>
                <a:gd name="connsiteX342" fmla="*/ 3909989 w 11218359"/>
                <a:gd name="connsiteY342" fmla="*/ 1880959 h 1880959"/>
                <a:gd name="connsiteX343" fmla="*/ 3921447 w 11218359"/>
                <a:gd name="connsiteY343" fmla="*/ 1880959 h 1880959"/>
                <a:gd name="connsiteX344" fmla="*/ 3932878 w 11218359"/>
                <a:gd name="connsiteY344" fmla="*/ 1880959 h 1880959"/>
                <a:gd name="connsiteX345" fmla="*/ 3944307 w 11218359"/>
                <a:gd name="connsiteY345" fmla="*/ 1880959 h 1880959"/>
                <a:gd name="connsiteX346" fmla="*/ 3955737 w 11218359"/>
                <a:gd name="connsiteY346" fmla="*/ 1880959 h 1880959"/>
                <a:gd name="connsiteX347" fmla="*/ 3967167 w 11218359"/>
                <a:gd name="connsiteY347" fmla="*/ 1880959 h 1880959"/>
                <a:gd name="connsiteX348" fmla="*/ 3978645 w 11218359"/>
                <a:gd name="connsiteY348" fmla="*/ 1880959 h 1880959"/>
                <a:gd name="connsiteX349" fmla="*/ 3990075 w 11218359"/>
                <a:gd name="connsiteY349" fmla="*/ 1880959 h 1880959"/>
                <a:gd name="connsiteX350" fmla="*/ 4001505 w 11218359"/>
                <a:gd name="connsiteY350" fmla="*/ 1880959 h 1880959"/>
                <a:gd name="connsiteX351" fmla="*/ 4012935 w 11218359"/>
                <a:gd name="connsiteY351" fmla="*/ 1880959 h 1880959"/>
                <a:gd name="connsiteX352" fmla="*/ 4024365 w 11218359"/>
                <a:gd name="connsiteY352" fmla="*/ 1880959 h 1880959"/>
                <a:gd name="connsiteX353" fmla="*/ 4035843 w 11218359"/>
                <a:gd name="connsiteY353" fmla="*/ 1880959 h 1880959"/>
                <a:gd name="connsiteX354" fmla="*/ 4047273 w 11218359"/>
                <a:gd name="connsiteY354" fmla="*/ 1880959 h 1880959"/>
                <a:gd name="connsiteX355" fmla="*/ 4058702 w 11218359"/>
                <a:gd name="connsiteY355" fmla="*/ 1880959 h 1880959"/>
                <a:gd name="connsiteX356" fmla="*/ 4070133 w 11218359"/>
                <a:gd name="connsiteY356" fmla="*/ 1880959 h 1880959"/>
                <a:gd name="connsiteX357" fmla="*/ 4081563 w 11218359"/>
                <a:gd name="connsiteY357" fmla="*/ 1880959 h 1880959"/>
                <a:gd name="connsiteX358" fmla="*/ 4093040 w 11218359"/>
                <a:gd name="connsiteY358" fmla="*/ 1880959 h 1880959"/>
                <a:gd name="connsiteX359" fmla="*/ 4104471 w 11218359"/>
                <a:gd name="connsiteY359" fmla="*/ 1880959 h 1880959"/>
                <a:gd name="connsiteX360" fmla="*/ 4115900 w 11218359"/>
                <a:gd name="connsiteY360" fmla="*/ 1880959 h 1880959"/>
                <a:gd name="connsiteX361" fmla="*/ 4127330 w 11218359"/>
                <a:gd name="connsiteY361" fmla="*/ 1880959 h 1880959"/>
                <a:gd name="connsiteX362" fmla="*/ 4138760 w 11218359"/>
                <a:gd name="connsiteY362" fmla="*/ 1880959 h 1880959"/>
                <a:gd name="connsiteX363" fmla="*/ 4150238 w 11218359"/>
                <a:gd name="connsiteY363" fmla="*/ 1880959 h 1880959"/>
                <a:gd name="connsiteX364" fmla="*/ 4161668 w 11218359"/>
                <a:gd name="connsiteY364" fmla="*/ 1880959 h 1880959"/>
                <a:gd name="connsiteX365" fmla="*/ 4173098 w 11218359"/>
                <a:gd name="connsiteY365" fmla="*/ 1880959 h 1880959"/>
                <a:gd name="connsiteX366" fmla="*/ 4184528 w 11218359"/>
                <a:gd name="connsiteY366" fmla="*/ 1880959 h 1880959"/>
                <a:gd name="connsiteX367" fmla="*/ 4195958 w 11218359"/>
                <a:gd name="connsiteY367" fmla="*/ 1880959 h 1880959"/>
                <a:gd name="connsiteX368" fmla="*/ 4207436 w 11218359"/>
                <a:gd name="connsiteY368" fmla="*/ 1880959 h 1880959"/>
                <a:gd name="connsiteX369" fmla="*/ 4218865 w 11218359"/>
                <a:gd name="connsiteY369" fmla="*/ 1880959 h 1880959"/>
                <a:gd name="connsiteX370" fmla="*/ 4230296 w 11218359"/>
                <a:gd name="connsiteY370" fmla="*/ 1880959 h 1880959"/>
                <a:gd name="connsiteX371" fmla="*/ 4241726 w 11218359"/>
                <a:gd name="connsiteY371" fmla="*/ 1880959 h 1880959"/>
                <a:gd name="connsiteX372" fmla="*/ 4253156 w 11218359"/>
                <a:gd name="connsiteY372" fmla="*/ 1880959 h 1880959"/>
                <a:gd name="connsiteX373" fmla="*/ 4264634 w 11218359"/>
                <a:gd name="connsiteY373" fmla="*/ 1880959 h 1880959"/>
                <a:gd name="connsiteX374" fmla="*/ 4276063 w 11218359"/>
                <a:gd name="connsiteY374" fmla="*/ 1880959 h 1880959"/>
                <a:gd name="connsiteX375" fmla="*/ 4287493 w 11218359"/>
                <a:gd name="connsiteY375" fmla="*/ 1880959 h 1880959"/>
                <a:gd name="connsiteX376" fmla="*/ 4298923 w 11218359"/>
                <a:gd name="connsiteY376" fmla="*/ 1880959 h 1880959"/>
                <a:gd name="connsiteX377" fmla="*/ 4310353 w 11218359"/>
                <a:gd name="connsiteY377" fmla="*/ 1880959 h 1880959"/>
                <a:gd name="connsiteX378" fmla="*/ 4321831 w 11218359"/>
                <a:gd name="connsiteY378" fmla="*/ 1880959 h 1880959"/>
                <a:gd name="connsiteX379" fmla="*/ 4333261 w 11218359"/>
                <a:gd name="connsiteY379" fmla="*/ 1880959 h 1880959"/>
                <a:gd name="connsiteX380" fmla="*/ 4344691 w 11218359"/>
                <a:gd name="connsiteY380" fmla="*/ 1880959 h 1880959"/>
                <a:gd name="connsiteX381" fmla="*/ 4356121 w 11218359"/>
                <a:gd name="connsiteY381" fmla="*/ 1880959 h 1880959"/>
                <a:gd name="connsiteX382" fmla="*/ 4367551 w 11218359"/>
                <a:gd name="connsiteY382" fmla="*/ 1880959 h 1880959"/>
                <a:gd name="connsiteX383" fmla="*/ 4379028 w 11218359"/>
                <a:gd name="connsiteY383" fmla="*/ 1880959 h 1880959"/>
                <a:gd name="connsiteX384" fmla="*/ 4390458 w 11218359"/>
                <a:gd name="connsiteY384" fmla="*/ 1880959 h 1880959"/>
                <a:gd name="connsiteX385" fmla="*/ 4401889 w 11218359"/>
                <a:gd name="connsiteY385" fmla="*/ 1880959 h 1880959"/>
                <a:gd name="connsiteX386" fmla="*/ 4413319 w 11218359"/>
                <a:gd name="connsiteY386" fmla="*/ 1880959 h 1880959"/>
                <a:gd name="connsiteX387" fmla="*/ 4424749 w 11218359"/>
                <a:gd name="connsiteY387" fmla="*/ 1880959 h 1880959"/>
                <a:gd name="connsiteX388" fmla="*/ 4436226 w 11218359"/>
                <a:gd name="connsiteY388" fmla="*/ 1880959 h 1880959"/>
                <a:gd name="connsiteX389" fmla="*/ 4447656 w 11218359"/>
                <a:gd name="connsiteY389" fmla="*/ 1880959 h 1880959"/>
                <a:gd name="connsiteX390" fmla="*/ 4459086 w 11218359"/>
                <a:gd name="connsiteY390" fmla="*/ 1880959 h 1880959"/>
                <a:gd name="connsiteX391" fmla="*/ 4470516 w 11218359"/>
                <a:gd name="connsiteY391" fmla="*/ 1880959 h 1880959"/>
                <a:gd name="connsiteX392" fmla="*/ 4481946 w 11218359"/>
                <a:gd name="connsiteY392" fmla="*/ 1880959 h 1880959"/>
                <a:gd name="connsiteX393" fmla="*/ 4493424 w 11218359"/>
                <a:gd name="connsiteY393" fmla="*/ 1880959 h 1880959"/>
                <a:gd name="connsiteX394" fmla="*/ 4504854 w 11218359"/>
                <a:gd name="connsiteY394" fmla="*/ 1880959 h 1880959"/>
                <a:gd name="connsiteX395" fmla="*/ 4516284 w 11218359"/>
                <a:gd name="connsiteY395" fmla="*/ 1880959 h 1880959"/>
                <a:gd name="connsiteX396" fmla="*/ 4527714 w 11218359"/>
                <a:gd name="connsiteY396" fmla="*/ 1880959 h 1880959"/>
                <a:gd name="connsiteX397" fmla="*/ 4539144 w 11218359"/>
                <a:gd name="connsiteY397" fmla="*/ 1880959 h 1880959"/>
                <a:gd name="connsiteX398" fmla="*/ 4550621 w 11218359"/>
                <a:gd name="connsiteY398" fmla="*/ 1880959 h 1880959"/>
                <a:gd name="connsiteX399" fmla="*/ 4562051 w 11218359"/>
                <a:gd name="connsiteY399" fmla="*/ 1880959 h 1880959"/>
                <a:gd name="connsiteX400" fmla="*/ 4573482 w 11218359"/>
                <a:gd name="connsiteY400" fmla="*/ 1880959 h 1880959"/>
                <a:gd name="connsiteX401" fmla="*/ 4584912 w 11218359"/>
                <a:gd name="connsiteY401" fmla="*/ 1880959 h 1880959"/>
                <a:gd name="connsiteX402" fmla="*/ 4596341 w 11218359"/>
                <a:gd name="connsiteY402" fmla="*/ 1880959 h 1880959"/>
                <a:gd name="connsiteX403" fmla="*/ 4607771 w 11218359"/>
                <a:gd name="connsiteY403" fmla="*/ 1880959 h 1880959"/>
                <a:gd name="connsiteX404" fmla="*/ 4619249 w 11218359"/>
                <a:gd name="connsiteY404" fmla="*/ 1880959 h 1880959"/>
                <a:gd name="connsiteX405" fmla="*/ 4630679 w 11218359"/>
                <a:gd name="connsiteY405" fmla="*/ 1880959 h 1880959"/>
                <a:gd name="connsiteX406" fmla="*/ 4642109 w 11218359"/>
                <a:gd name="connsiteY406" fmla="*/ 1880959 h 1880959"/>
                <a:gd name="connsiteX407" fmla="*/ 4653539 w 11218359"/>
                <a:gd name="connsiteY407" fmla="*/ 1880959 h 1880959"/>
                <a:gd name="connsiteX408" fmla="*/ 4664969 w 11218359"/>
                <a:gd name="connsiteY408" fmla="*/ 1880959 h 1880959"/>
                <a:gd name="connsiteX409" fmla="*/ 4676447 w 11218359"/>
                <a:gd name="connsiteY409" fmla="*/ 1880959 h 1880959"/>
                <a:gd name="connsiteX410" fmla="*/ 4687877 w 11218359"/>
                <a:gd name="connsiteY410" fmla="*/ 1880959 h 1880959"/>
                <a:gd name="connsiteX411" fmla="*/ 4699306 w 11218359"/>
                <a:gd name="connsiteY411" fmla="*/ 1880959 h 1880959"/>
                <a:gd name="connsiteX412" fmla="*/ 4710737 w 11218359"/>
                <a:gd name="connsiteY412" fmla="*/ 1880959 h 1880959"/>
                <a:gd name="connsiteX413" fmla="*/ 4722167 w 11218359"/>
                <a:gd name="connsiteY413" fmla="*/ 1880959 h 1880959"/>
                <a:gd name="connsiteX414" fmla="*/ 4733644 w 11218359"/>
                <a:gd name="connsiteY414" fmla="*/ 1880959 h 1880959"/>
                <a:gd name="connsiteX415" fmla="*/ 4745075 w 11218359"/>
                <a:gd name="connsiteY415" fmla="*/ 1880959 h 1880959"/>
                <a:gd name="connsiteX416" fmla="*/ 4756504 w 11218359"/>
                <a:gd name="connsiteY416" fmla="*/ 1880959 h 1880959"/>
                <a:gd name="connsiteX417" fmla="*/ 4767934 w 11218359"/>
                <a:gd name="connsiteY417" fmla="*/ 1880959 h 1880959"/>
                <a:gd name="connsiteX418" fmla="*/ 4779364 w 11218359"/>
                <a:gd name="connsiteY418" fmla="*/ 1880959 h 1880959"/>
                <a:gd name="connsiteX419" fmla="*/ 4790842 w 11218359"/>
                <a:gd name="connsiteY419" fmla="*/ 1880959 h 1880959"/>
                <a:gd name="connsiteX420" fmla="*/ 4802272 w 11218359"/>
                <a:gd name="connsiteY420" fmla="*/ 1880959 h 1880959"/>
                <a:gd name="connsiteX421" fmla="*/ 4813702 w 11218359"/>
                <a:gd name="connsiteY421" fmla="*/ 1880959 h 1880959"/>
                <a:gd name="connsiteX422" fmla="*/ 4825132 w 11218359"/>
                <a:gd name="connsiteY422" fmla="*/ 1880959 h 1880959"/>
                <a:gd name="connsiteX423" fmla="*/ 4836562 w 11218359"/>
                <a:gd name="connsiteY423" fmla="*/ 1880959 h 1880959"/>
                <a:gd name="connsiteX424" fmla="*/ 4848040 w 11218359"/>
                <a:gd name="connsiteY424" fmla="*/ 1880959 h 1880959"/>
                <a:gd name="connsiteX425" fmla="*/ 4859469 w 11218359"/>
                <a:gd name="connsiteY425" fmla="*/ 1880959 h 1880959"/>
                <a:gd name="connsiteX426" fmla="*/ 4870899 w 11218359"/>
                <a:gd name="connsiteY426" fmla="*/ 1880959 h 1880959"/>
                <a:gd name="connsiteX427" fmla="*/ 4882330 w 11218359"/>
                <a:gd name="connsiteY427" fmla="*/ 1880959 h 1880959"/>
                <a:gd name="connsiteX428" fmla="*/ 4893760 w 11218359"/>
                <a:gd name="connsiteY428" fmla="*/ 1880959 h 1880959"/>
                <a:gd name="connsiteX429" fmla="*/ 4905237 w 11218359"/>
                <a:gd name="connsiteY429" fmla="*/ 1880959 h 1880959"/>
                <a:gd name="connsiteX430" fmla="*/ 4916667 w 11218359"/>
                <a:gd name="connsiteY430" fmla="*/ 1880959 h 1880959"/>
                <a:gd name="connsiteX431" fmla="*/ 4928097 w 11218359"/>
                <a:gd name="connsiteY431" fmla="*/ 1880959 h 1880959"/>
                <a:gd name="connsiteX432" fmla="*/ 4939527 w 11218359"/>
                <a:gd name="connsiteY432" fmla="*/ 1880959 h 1880959"/>
                <a:gd name="connsiteX433" fmla="*/ 4950957 w 11218359"/>
                <a:gd name="connsiteY433" fmla="*/ 1880959 h 1880959"/>
                <a:gd name="connsiteX434" fmla="*/ 4962435 w 11218359"/>
                <a:gd name="connsiteY434" fmla="*/ 1880959 h 1880959"/>
                <a:gd name="connsiteX435" fmla="*/ 4973865 w 11218359"/>
                <a:gd name="connsiteY435" fmla="*/ 1880959 h 1880959"/>
                <a:gd name="connsiteX436" fmla="*/ 4985295 w 11218359"/>
                <a:gd name="connsiteY436" fmla="*/ 1880959 h 1880959"/>
                <a:gd name="connsiteX437" fmla="*/ 4996725 w 11218359"/>
                <a:gd name="connsiteY437" fmla="*/ 1880959 h 1880959"/>
                <a:gd name="connsiteX438" fmla="*/ 5008155 w 11218359"/>
                <a:gd name="connsiteY438" fmla="*/ 1880959 h 1880959"/>
                <a:gd name="connsiteX439" fmla="*/ 5019632 w 11218359"/>
                <a:gd name="connsiteY439" fmla="*/ 1880959 h 1880959"/>
                <a:gd name="connsiteX440" fmla="*/ 5031062 w 11218359"/>
                <a:gd name="connsiteY440" fmla="*/ 1880959 h 1880959"/>
                <a:gd name="connsiteX441" fmla="*/ 5042492 w 11218359"/>
                <a:gd name="connsiteY441" fmla="*/ 1880959 h 1880959"/>
                <a:gd name="connsiteX442" fmla="*/ 5053923 w 11218359"/>
                <a:gd name="connsiteY442" fmla="*/ 1880959 h 1880959"/>
                <a:gd name="connsiteX443" fmla="*/ 5065353 w 11218359"/>
                <a:gd name="connsiteY443" fmla="*/ 1880959 h 1880959"/>
                <a:gd name="connsiteX444" fmla="*/ 5076830 w 11218359"/>
                <a:gd name="connsiteY444" fmla="*/ 1880959 h 1880959"/>
                <a:gd name="connsiteX445" fmla="*/ 5088260 w 11218359"/>
                <a:gd name="connsiteY445" fmla="*/ 1880959 h 1880959"/>
                <a:gd name="connsiteX446" fmla="*/ 5099690 w 11218359"/>
                <a:gd name="connsiteY446" fmla="*/ 1880959 h 1880959"/>
                <a:gd name="connsiteX447" fmla="*/ 5111120 w 11218359"/>
                <a:gd name="connsiteY447" fmla="*/ 1880959 h 1880959"/>
                <a:gd name="connsiteX448" fmla="*/ 5122550 w 11218359"/>
                <a:gd name="connsiteY448" fmla="*/ 1880959 h 1880959"/>
                <a:gd name="connsiteX449" fmla="*/ 5134028 w 11218359"/>
                <a:gd name="connsiteY449" fmla="*/ 1880959 h 1880959"/>
                <a:gd name="connsiteX450" fmla="*/ 5145458 w 11218359"/>
                <a:gd name="connsiteY450" fmla="*/ 1880959 h 1880959"/>
                <a:gd name="connsiteX451" fmla="*/ 5156888 w 11218359"/>
                <a:gd name="connsiteY451" fmla="*/ 1880959 h 1880959"/>
                <a:gd name="connsiteX452" fmla="*/ 5168318 w 11218359"/>
                <a:gd name="connsiteY452" fmla="*/ 1880959 h 1880959"/>
                <a:gd name="connsiteX453" fmla="*/ 5179747 w 11218359"/>
                <a:gd name="connsiteY453" fmla="*/ 1880959 h 1880959"/>
                <a:gd name="connsiteX454" fmla="*/ 5191225 w 11218359"/>
                <a:gd name="connsiteY454" fmla="*/ 1880959 h 1880959"/>
                <a:gd name="connsiteX455" fmla="*/ 5202655 w 11218359"/>
                <a:gd name="connsiteY455" fmla="*/ 1880959 h 1880959"/>
                <a:gd name="connsiteX456" fmla="*/ 5214085 w 11218359"/>
                <a:gd name="connsiteY456" fmla="*/ 1880959 h 1880959"/>
                <a:gd name="connsiteX457" fmla="*/ 5225515 w 11218359"/>
                <a:gd name="connsiteY457" fmla="*/ 1880959 h 1880959"/>
                <a:gd name="connsiteX458" fmla="*/ 5236945 w 11218359"/>
                <a:gd name="connsiteY458" fmla="*/ 1880959 h 1880959"/>
                <a:gd name="connsiteX459" fmla="*/ 5248423 w 11218359"/>
                <a:gd name="connsiteY459" fmla="*/ 1880959 h 1880959"/>
                <a:gd name="connsiteX460" fmla="*/ 5259853 w 11218359"/>
                <a:gd name="connsiteY460" fmla="*/ 1880959 h 1880959"/>
                <a:gd name="connsiteX461" fmla="*/ 5271283 w 11218359"/>
                <a:gd name="connsiteY461" fmla="*/ 1880959 h 1880959"/>
                <a:gd name="connsiteX462" fmla="*/ 5282713 w 11218359"/>
                <a:gd name="connsiteY462" fmla="*/ 1880959 h 1880959"/>
                <a:gd name="connsiteX463" fmla="*/ 5294143 w 11218359"/>
                <a:gd name="connsiteY463" fmla="*/ 1880959 h 1880959"/>
                <a:gd name="connsiteX464" fmla="*/ 5305621 w 11218359"/>
                <a:gd name="connsiteY464" fmla="*/ 1880959 h 1880959"/>
                <a:gd name="connsiteX465" fmla="*/ 5317051 w 11218359"/>
                <a:gd name="connsiteY465" fmla="*/ 1880959 h 1880959"/>
                <a:gd name="connsiteX466" fmla="*/ 5328481 w 11218359"/>
                <a:gd name="connsiteY466" fmla="*/ 1880959 h 1880959"/>
                <a:gd name="connsiteX467" fmla="*/ 5339910 w 11218359"/>
                <a:gd name="connsiteY467" fmla="*/ 1880959 h 1880959"/>
                <a:gd name="connsiteX468" fmla="*/ 5351340 w 11218359"/>
                <a:gd name="connsiteY468" fmla="*/ 1880959 h 1880959"/>
                <a:gd name="connsiteX469" fmla="*/ 5362818 w 11218359"/>
                <a:gd name="connsiteY469" fmla="*/ 1880959 h 1880959"/>
                <a:gd name="connsiteX470" fmla="*/ 5374248 w 11218359"/>
                <a:gd name="connsiteY470" fmla="*/ 1880959 h 1880959"/>
                <a:gd name="connsiteX471" fmla="*/ 5385678 w 11218359"/>
                <a:gd name="connsiteY471" fmla="*/ 1880959 h 1880959"/>
                <a:gd name="connsiteX472" fmla="*/ 5397108 w 11218359"/>
                <a:gd name="connsiteY472" fmla="*/ 1880959 h 1880959"/>
                <a:gd name="connsiteX473" fmla="*/ 5408538 w 11218359"/>
                <a:gd name="connsiteY473" fmla="*/ 1880959 h 1880959"/>
                <a:gd name="connsiteX474" fmla="*/ 5420016 w 11218359"/>
                <a:gd name="connsiteY474" fmla="*/ 1880959 h 1880959"/>
                <a:gd name="connsiteX475" fmla="*/ 5431446 w 11218359"/>
                <a:gd name="connsiteY475" fmla="*/ 1880959 h 1880959"/>
                <a:gd name="connsiteX476" fmla="*/ 5442876 w 11218359"/>
                <a:gd name="connsiteY476" fmla="*/ 1880959 h 1880959"/>
                <a:gd name="connsiteX477" fmla="*/ 5454306 w 11218359"/>
                <a:gd name="connsiteY477" fmla="*/ 1880959 h 1880959"/>
                <a:gd name="connsiteX478" fmla="*/ 5465736 w 11218359"/>
                <a:gd name="connsiteY478" fmla="*/ 1880959 h 1880959"/>
                <a:gd name="connsiteX479" fmla="*/ 5477214 w 11218359"/>
                <a:gd name="connsiteY479" fmla="*/ 1880959 h 1880959"/>
                <a:gd name="connsiteX480" fmla="*/ 5488643 w 11218359"/>
                <a:gd name="connsiteY480" fmla="*/ 1880959 h 1880959"/>
                <a:gd name="connsiteX481" fmla="*/ 5500073 w 11218359"/>
                <a:gd name="connsiteY481" fmla="*/ 1880959 h 1880959"/>
                <a:gd name="connsiteX482" fmla="*/ 5511503 w 11218359"/>
                <a:gd name="connsiteY482" fmla="*/ 1880959 h 1880959"/>
                <a:gd name="connsiteX483" fmla="*/ 5522933 w 11218359"/>
                <a:gd name="connsiteY483" fmla="*/ 1880959 h 1880959"/>
                <a:gd name="connsiteX484" fmla="*/ 5534411 w 11218359"/>
                <a:gd name="connsiteY484" fmla="*/ 1880959 h 1880959"/>
                <a:gd name="connsiteX485" fmla="*/ 5545841 w 11218359"/>
                <a:gd name="connsiteY485" fmla="*/ 1880959 h 1880959"/>
                <a:gd name="connsiteX486" fmla="*/ 5557271 w 11218359"/>
                <a:gd name="connsiteY486" fmla="*/ 1880959 h 1880959"/>
                <a:gd name="connsiteX487" fmla="*/ 5568701 w 11218359"/>
                <a:gd name="connsiteY487" fmla="*/ 1880959 h 1880959"/>
                <a:gd name="connsiteX488" fmla="*/ 5580131 w 11218359"/>
                <a:gd name="connsiteY488" fmla="*/ 1880959 h 1880959"/>
                <a:gd name="connsiteX489" fmla="*/ 5591609 w 11218359"/>
                <a:gd name="connsiteY489" fmla="*/ 1880959 h 1880959"/>
                <a:gd name="connsiteX490" fmla="*/ 5603038 w 11218359"/>
                <a:gd name="connsiteY490" fmla="*/ 1880959 h 1880959"/>
                <a:gd name="connsiteX491" fmla="*/ 5614469 w 11218359"/>
                <a:gd name="connsiteY491" fmla="*/ 1880959 h 1880959"/>
                <a:gd name="connsiteX492" fmla="*/ 5625899 w 11218359"/>
                <a:gd name="connsiteY492" fmla="*/ 1880959 h 1880959"/>
                <a:gd name="connsiteX493" fmla="*/ 5637329 w 11218359"/>
                <a:gd name="connsiteY493" fmla="*/ 1880959 h 1880959"/>
                <a:gd name="connsiteX494" fmla="*/ 5648759 w 11218359"/>
                <a:gd name="connsiteY494" fmla="*/ 1880959 h 1880959"/>
                <a:gd name="connsiteX495" fmla="*/ 5660236 w 11218359"/>
                <a:gd name="connsiteY495" fmla="*/ 1880959 h 1880959"/>
                <a:gd name="connsiteX496" fmla="*/ 5671666 w 11218359"/>
                <a:gd name="connsiteY496" fmla="*/ 1880959 h 1880959"/>
                <a:gd name="connsiteX497" fmla="*/ 5683096 w 11218359"/>
                <a:gd name="connsiteY497" fmla="*/ 1880959 h 1880959"/>
                <a:gd name="connsiteX498" fmla="*/ 5694526 w 11218359"/>
                <a:gd name="connsiteY498" fmla="*/ 1880959 h 1880959"/>
                <a:gd name="connsiteX499" fmla="*/ 5705956 w 11218359"/>
                <a:gd name="connsiteY499" fmla="*/ 1880959 h 1880959"/>
                <a:gd name="connsiteX500" fmla="*/ 5717434 w 11218359"/>
                <a:gd name="connsiteY500" fmla="*/ 1880959 h 1880959"/>
                <a:gd name="connsiteX501" fmla="*/ 5728864 w 11218359"/>
                <a:gd name="connsiteY501" fmla="*/ 1880959 h 1880959"/>
                <a:gd name="connsiteX502" fmla="*/ 5740294 w 11218359"/>
                <a:gd name="connsiteY502" fmla="*/ 1880959 h 1880959"/>
                <a:gd name="connsiteX503" fmla="*/ 5751724 w 11218359"/>
                <a:gd name="connsiteY503" fmla="*/ 1880959 h 1880959"/>
                <a:gd name="connsiteX504" fmla="*/ 5763154 w 11218359"/>
                <a:gd name="connsiteY504" fmla="*/ 1880959 h 1880959"/>
                <a:gd name="connsiteX505" fmla="*/ 5774631 w 11218359"/>
                <a:gd name="connsiteY505" fmla="*/ 1880959 h 1880959"/>
                <a:gd name="connsiteX506" fmla="*/ 5786062 w 11218359"/>
                <a:gd name="connsiteY506" fmla="*/ 1880959 h 1880959"/>
                <a:gd name="connsiteX507" fmla="*/ 5797492 w 11218359"/>
                <a:gd name="connsiteY507" fmla="*/ 1880959 h 1880959"/>
                <a:gd name="connsiteX508" fmla="*/ 5808921 w 11218359"/>
                <a:gd name="connsiteY508" fmla="*/ 1880959 h 1880959"/>
                <a:gd name="connsiteX509" fmla="*/ 5820351 w 11218359"/>
                <a:gd name="connsiteY509" fmla="*/ 1880959 h 1880959"/>
                <a:gd name="connsiteX510" fmla="*/ 5831829 w 11218359"/>
                <a:gd name="connsiteY510" fmla="*/ 1880959 h 1880959"/>
                <a:gd name="connsiteX511" fmla="*/ 5843259 w 11218359"/>
                <a:gd name="connsiteY511" fmla="*/ 1880959 h 1880959"/>
                <a:gd name="connsiteX512" fmla="*/ 5854689 w 11218359"/>
                <a:gd name="connsiteY512" fmla="*/ 1880959 h 1880959"/>
                <a:gd name="connsiteX513" fmla="*/ 5866119 w 11218359"/>
                <a:gd name="connsiteY513" fmla="*/ 1880959 h 1880959"/>
                <a:gd name="connsiteX514" fmla="*/ 5877549 w 11218359"/>
                <a:gd name="connsiteY514" fmla="*/ 1880959 h 1880959"/>
                <a:gd name="connsiteX515" fmla="*/ 5889027 w 11218359"/>
                <a:gd name="connsiteY515" fmla="*/ 1880959 h 1880959"/>
                <a:gd name="connsiteX516" fmla="*/ 5900457 w 11218359"/>
                <a:gd name="connsiteY516" fmla="*/ 1880959 h 1880959"/>
                <a:gd name="connsiteX517" fmla="*/ 5911887 w 11218359"/>
                <a:gd name="connsiteY517" fmla="*/ 1880959 h 1880959"/>
                <a:gd name="connsiteX518" fmla="*/ 5923317 w 11218359"/>
                <a:gd name="connsiteY518" fmla="*/ 1880959 h 1880959"/>
                <a:gd name="connsiteX519" fmla="*/ 5934747 w 11218359"/>
                <a:gd name="connsiteY519" fmla="*/ 1880959 h 1880959"/>
                <a:gd name="connsiteX520" fmla="*/ 5946225 w 11218359"/>
                <a:gd name="connsiteY520" fmla="*/ 1880959 h 1880959"/>
                <a:gd name="connsiteX521" fmla="*/ 5957655 w 11218359"/>
                <a:gd name="connsiteY521" fmla="*/ 1880959 h 1880959"/>
                <a:gd name="connsiteX522" fmla="*/ 5969084 w 11218359"/>
                <a:gd name="connsiteY522" fmla="*/ 1880959 h 1880959"/>
                <a:gd name="connsiteX523" fmla="*/ 5980514 w 11218359"/>
                <a:gd name="connsiteY523" fmla="*/ 1880959 h 1880959"/>
                <a:gd name="connsiteX524" fmla="*/ 5991944 w 11218359"/>
                <a:gd name="connsiteY524" fmla="*/ 1880959 h 1880959"/>
                <a:gd name="connsiteX525" fmla="*/ 6003422 w 11218359"/>
                <a:gd name="connsiteY525" fmla="*/ 1880959 h 1880959"/>
                <a:gd name="connsiteX526" fmla="*/ 6014852 w 11218359"/>
                <a:gd name="connsiteY526" fmla="*/ 1880959 h 1880959"/>
                <a:gd name="connsiteX527" fmla="*/ 6026282 w 11218359"/>
                <a:gd name="connsiteY527" fmla="*/ 1880959 h 1880959"/>
                <a:gd name="connsiteX528" fmla="*/ 6037712 w 11218359"/>
                <a:gd name="connsiteY528" fmla="*/ 1880959 h 1880959"/>
                <a:gd name="connsiteX529" fmla="*/ 6049142 w 11218359"/>
                <a:gd name="connsiteY529" fmla="*/ 1880959 h 1880959"/>
                <a:gd name="connsiteX530" fmla="*/ 6060620 w 11218359"/>
                <a:gd name="connsiteY530" fmla="*/ 1880959 h 1880959"/>
                <a:gd name="connsiteX531" fmla="*/ 6072049 w 11218359"/>
                <a:gd name="connsiteY531" fmla="*/ 1880959 h 1880959"/>
                <a:gd name="connsiteX532" fmla="*/ 6083480 w 11218359"/>
                <a:gd name="connsiteY532" fmla="*/ 1880959 h 1880959"/>
                <a:gd name="connsiteX533" fmla="*/ 6094910 w 11218359"/>
                <a:gd name="connsiteY533" fmla="*/ 1880959 h 1880959"/>
                <a:gd name="connsiteX534" fmla="*/ 6106340 w 11218359"/>
                <a:gd name="connsiteY534" fmla="*/ 1879459 h 1880959"/>
                <a:gd name="connsiteX535" fmla="*/ 6117818 w 11218359"/>
                <a:gd name="connsiteY535" fmla="*/ 712118 h 1880959"/>
                <a:gd name="connsiteX536" fmla="*/ 6129247 w 11218359"/>
                <a:gd name="connsiteY536" fmla="*/ 608457 h 1880959"/>
                <a:gd name="connsiteX537" fmla="*/ 6140677 w 11218359"/>
                <a:gd name="connsiteY537" fmla="*/ 0 h 1880959"/>
                <a:gd name="connsiteX538" fmla="*/ 6152107 w 11218359"/>
                <a:gd name="connsiteY538" fmla="*/ 733154 h 1880959"/>
                <a:gd name="connsiteX539" fmla="*/ 6163537 w 11218359"/>
                <a:gd name="connsiteY539" fmla="*/ 757190 h 1880959"/>
                <a:gd name="connsiteX540" fmla="*/ 6175015 w 11218359"/>
                <a:gd name="connsiteY540" fmla="*/ 1099728 h 1880959"/>
                <a:gd name="connsiteX541" fmla="*/ 6186445 w 11218359"/>
                <a:gd name="connsiteY541" fmla="*/ 688082 h 1880959"/>
                <a:gd name="connsiteX542" fmla="*/ 6197875 w 11218359"/>
                <a:gd name="connsiteY542" fmla="*/ 465735 h 1880959"/>
                <a:gd name="connsiteX543" fmla="*/ 6209305 w 11218359"/>
                <a:gd name="connsiteY543" fmla="*/ 407142 h 1880959"/>
                <a:gd name="connsiteX544" fmla="*/ 6220735 w 11218359"/>
                <a:gd name="connsiteY544" fmla="*/ 1174847 h 1880959"/>
                <a:gd name="connsiteX545" fmla="*/ 6232212 w 11218359"/>
                <a:gd name="connsiteY545" fmla="*/ 1835887 h 1880959"/>
                <a:gd name="connsiteX546" fmla="*/ 6243642 w 11218359"/>
                <a:gd name="connsiteY546" fmla="*/ 1871944 h 1880959"/>
                <a:gd name="connsiteX547" fmla="*/ 6255073 w 11218359"/>
                <a:gd name="connsiteY547" fmla="*/ 1880959 h 1880959"/>
                <a:gd name="connsiteX548" fmla="*/ 6266503 w 11218359"/>
                <a:gd name="connsiteY548" fmla="*/ 1879459 h 1880959"/>
                <a:gd name="connsiteX549" fmla="*/ 6277933 w 11218359"/>
                <a:gd name="connsiteY549" fmla="*/ 1879459 h 1880959"/>
                <a:gd name="connsiteX550" fmla="*/ 6289410 w 11218359"/>
                <a:gd name="connsiteY550" fmla="*/ 1880959 h 1880959"/>
                <a:gd name="connsiteX551" fmla="*/ 6300840 w 11218359"/>
                <a:gd name="connsiteY551" fmla="*/ 1880959 h 1880959"/>
                <a:gd name="connsiteX552" fmla="*/ 6312270 w 11218359"/>
                <a:gd name="connsiteY552" fmla="*/ 1880959 h 1880959"/>
                <a:gd name="connsiteX553" fmla="*/ 6323700 w 11218359"/>
                <a:gd name="connsiteY553" fmla="*/ 1880959 h 1880959"/>
                <a:gd name="connsiteX554" fmla="*/ 6335130 w 11218359"/>
                <a:gd name="connsiteY554" fmla="*/ 1880959 h 1880959"/>
                <a:gd name="connsiteX555" fmla="*/ 6346608 w 11218359"/>
                <a:gd name="connsiteY555" fmla="*/ 1880959 h 1880959"/>
                <a:gd name="connsiteX556" fmla="*/ 6358038 w 11218359"/>
                <a:gd name="connsiteY556" fmla="*/ 1880959 h 1880959"/>
                <a:gd name="connsiteX557" fmla="*/ 6369468 w 11218359"/>
                <a:gd name="connsiteY557" fmla="*/ 1880959 h 1880959"/>
                <a:gd name="connsiteX558" fmla="*/ 6380898 w 11218359"/>
                <a:gd name="connsiteY558" fmla="*/ 1880959 h 1880959"/>
                <a:gd name="connsiteX559" fmla="*/ 6392328 w 11218359"/>
                <a:gd name="connsiteY559" fmla="*/ 1880959 h 1880959"/>
                <a:gd name="connsiteX560" fmla="*/ 6403805 w 11218359"/>
                <a:gd name="connsiteY560" fmla="*/ 1880959 h 1880959"/>
                <a:gd name="connsiteX561" fmla="*/ 6415235 w 11218359"/>
                <a:gd name="connsiteY561" fmla="*/ 1880959 h 1880959"/>
                <a:gd name="connsiteX562" fmla="*/ 6426666 w 11218359"/>
                <a:gd name="connsiteY562" fmla="*/ 1880959 h 1880959"/>
                <a:gd name="connsiteX563" fmla="*/ 6438096 w 11218359"/>
                <a:gd name="connsiteY563" fmla="*/ 1880959 h 1880959"/>
                <a:gd name="connsiteX564" fmla="*/ 6449525 w 11218359"/>
                <a:gd name="connsiteY564" fmla="*/ 1880959 h 1880959"/>
                <a:gd name="connsiteX565" fmla="*/ 6461003 w 11218359"/>
                <a:gd name="connsiteY565" fmla="*/ 1880959 h 1880959"/>
                <a:gd name="connsiteX566" fmla="*/ 6472433 w 11218359"/>
                <a:gd name="connsiteY566" fmla="*/ 1880959 h 1880959"/>
                <a:gd name="connsiteX567" fmla="*/ 6483863 w 11218359"/>
                <a:gd name="connsiteY567" fmla="*/ 1880959 h 1880959"/>
                <a:gd name="connsiteX568" fmla="*/ 6495293 w 11218359"/>
                <a:gd name="connsiteY568" fmla="*/ 1880959 h 1880959"/>
                <a:gd name="connsiteX569" fmla="*/ 6506723 w 11218359"/>
                <a:gd name="connsiteY569" fmla="*/ 1880959 h 1880959"/>
                <a:gd name="connsiteX570" fmla="*/ 6518201 w 11218359"/>
                <a:gd name="connsiteY570" fmla="*/ 1880959 h 1880959"/>
                <a:gd name="connsiteX571" fmla="*/ 6529631 w 11218359"/>
                <a:gd name="connsiteY571" fmla="*/ 1880959 h 1880959"/>
                <a:gd name="connsiteX572" fmla="*/ 6541061 w 11218359"/>
                <a:gd name="connsiteY572" fmla="*/ 1880959 h 1880959"/>
                <a:gd name="connsiteX573" fmla="*/ 6552490 w 11218359"/>
                <a:gd name="connsiteY573" fmla="*/ 1880959 h 1880959"/>
                <a:gd name="connsiteX574" fmla="*/ 6563921 w 11218359"/>
                <a:gd name="connsiteY574" fmla="*/ 1880959 h 1880959"/>
                <a:gd name="connsiteX575" fmla="*/ 6575398 w 11218359"/>
                <a:gd name="connsiteY575" fmla="*/ 1880959 h 1880959"/>
                <a:gd name="connsiteX576" fmla="*/ 6586828 w 11218359"/>
                <a:gd name="connsiteY576" fmla="*/ 1880959 h 1880959"/>
                <a:gd name="connsiteX577" fmla="*/ 6598259 w 11218359"/>
                <a:gd name="connsiteY577" fmla="*/ 1880959 h 1880959"/>
                <a:gd name="connsiteX578" fmla="*/ 6609688 w 11218359"/>
                <a:gd name="connsiteY578" fmla="*/ 1880959 h 1880959"/>
                <a:gd name="connsiteX579" fmla="*/ 6621118 w 11218359"/>
                <a:gd name="connsiteY579" fmla="*/ 1880959 h 1880959"/>
                <a:gd name="connsiteX580" fmla="*/ 6632596 w 11218359"/>
                <a:gd name="connsiteY580" fmla="*/ 1880959 h 1880959"/>
                <a:gd name="connsiteX581" fmla="*/ 6644026 w 11218359"/>
                <a:gd name="connsiteY581" fmla="*/ 1880959 h 1880959"/>
                <a:gd name="connsiteX582" fmla="*/ 6655456 w 11218359"/>
                <a:gd name="connsiteY582" fmla="*/ 1880959 h 1880959"/>
                <a:gd name="connsiteX583" fmla="*/ 6666886 w 11218359"/>
                <a:gd name="connsiteY583" fmla="*/ 1880959 h 1880959"/>
                <a:gd name="connsiteX584" fmla="*/ 6678316 w 11218359"/>
                <a:gd name="connsiteY584" fmla="*/ 1880959 h 1880959"/>
                <a:gd name="connsiteX585" fmla="*/ 6689794 w 11218359"/>
                <a:gd name="connsiteY585" fmla="*/ 1880959 h 1880959"/>
                <a:gd name="connsiteX586" fmla="*/ 6701224 w 11218359"/>
                <a:gd name="connsiteY586" fmla="*/ 1880959 h 1880959"/>
                <a:gd name="connsiteX587" fmla="*/ 6712653 w 11218359"/>
                <a:gd name="connsiteY587" fmla="*/ 1880959 h 1880959"/>
                <a:gd name="connsiteX588" fmla="*/ 6724083 w 11218359"/>
                <a:gd name="connsiteY588" fmla="*/ 1880959 h 1880959"/>
                <a:gd name="connsiteX589" fmla="*/ 6735514 w 11218359"/>
                <a:gd name="connsiteY589" fmla="*/ 1880959 h 1880959"/>
                <a:gd name="connsiteX590" fmla="*/ 6746944 w 11218359"/>
                <a:gd name="connsiteY590" fmla="*/ 1880959 h 1880959"/>
                <a:gd name="connsiteX591" fmla="*/ 6758421 w 11218359"/>
                <a:gd name="connsiteY591" fmla="*/ 1880959 h 1880959"/>
                <a:gd name="connsiteX592" fmla="*/ 6769851 w 11218359"/>
                <a:gd name="connsiteY592" fmla="*/ 1880959 h 1880959"/>
                <a:gd name="connsiteX593" fmla="*/ 6781281 w 11218359"/>
                <a:gd name="connsiteY593" fmla="*/ 1880959 h 1880959"/>
                <a:gd name="connsiteX594" fmla="*/ 6792711 w 11218359"/>
                <a:gd name="connsiteY594" fmla="*/ 1880959 h 1880959"/>
                <a:gd name="connsiteX595" fmla="*/ 6804141 w 11218359"/>
                <a:gd name="connsiteY595" fmla="*/ 1880959 h 1880959"/>
                <a:gd name="connsiteX596" fmla="*/ 6815619 w 11218359"/>
                <a:gd name="connsiteY596" fmla="*/ 1880959 h 1880959"/>
                <a:gd name="connsiteX597" fmla="*/ 6827049 w 11218359"/>
                <a:gd name="connsiteY597" fmla="*/ 1880959 h 1880959"/>
                <a:gd name="connsiteX598" fmla="*/ 6838479 w 11218359"/>
                <a:gd name="connsiteY598" fmla="*/ 1880959 h 1880959"/>
                <a:gd name="connsiteX599" fmla="*/ 6849909 w 11218359"/>
                <a:gd name="connsiteY599" fmla="*/ 1880959 h 1880959"/>
                <a:gd name="connsiteX600" fmla="*/ 6861339 w 11218359"/>
                <a:gd name="connsiteY600" fmla="*/ 1880959 h 1880959"/>
                <a:gd name="connsiteX601" fmla="*/ 6872816 w 11218359"/>
                <a:gd name="connsiteY601" fmla="*/ 1880959 h 1880959"/>
                <a:gd name="connsiteX602" fmla="*/ 6884246 w 11218359"/>
                <a:gd name="connsiteY602" fmla="*/ 1880959 h 1880959"/>
                <a:gd name="connsiteX603" fmla="*/ 6895676 w 11218359"/>
                <a:gd name="connsiteY603" fmla="*/ 1880959 h 1880959"/>
                <a:gd name="connsiteX604" fmla="*/ 6907107 w 11218359"/>
                <a:gd name="connsiteY604" fmla="*/ 1880959 h 1880959"/>
                <a:gd name="connsiteX605" fmla="*/ 6918537 w 11218359"/>
                <a:gd name="connsiteY605" fmla="*/ 1880959 h 1880959"/>
                <a:gd name="connsiteX606" fmla="*/ 6930014 w 11218359"/>
                <a:gd name="connsiteY606" fmla="*/ 1879459 h 1880959"/>
                <a:gd name="connsiteX607" fmla="*/ 6941444 w 11218359"/>
                <a:gd name="connsiteY607" fmla="*/ 1880959 h 1880959"/>
                <a:gd name="connsiteX608" fmla="*/ 6952874 w 11218359"/>
                <a:gd name="connsiteY608" fmla="*/ 1880959 h 1880959"/>
                <a:gd name="connsiteX609" fmla="*/ 6964304 w 11218359"/>
                <a:gd name="connsiteY609" fmla="*/ 1880959 h 1880959"/>
                <a:gd name="connsiteX610" fmla="*/ 6975734 w 11218359"/>
                <a:gd name="connsiteY610" fmla="*/ 1880959 h 1880959"/>
                <a:gd name="connsiteX611" fmla="*/ 6987212 w 11218359"/>
                <a:gd name="connsiteY611" fmla="*/ 1880959 h 1880959"/>
                <a:gd name="connsiteX612" fmla="*/ 6998642 w 11218359"/>
                <a:gd name="connsiteY612" fmla="*/ 1880959 h 1880959"/>
                <a:gd name="connsiteX613" fmla="*/ 7010072 w 11218359"/>
                <a:gd name="connsiteY613" fmla="*/ 1880959 h 1880959"/>
                <a:gd name="connsiteX614" fmla="*/ 7021502 w 11218359"/>
                <a:gd name="connsiteY614" fmla="*/ 1880959 h 1880959"/>
                <a:gd name="connsiteX615" fmla="*/ 7032931 w 11218359"/>
                <a:gd name="connsiteY615" fmla="*/ 1880959 h 1880959"/>
                <a:gd name="connsiteX616" fmla="*/ 7044409 w 11218359"/>
                <a:gd name="connsiteY616" fmla="*/ 1880959 h 1880959"/>
                <a:gd name="connsiteX617" fmla="*/ 7055839 w 11218359"/>
                <a:gd name="connsiteY617" fmla="*/ 1880959 h 1880959"/>
                <a:gd name="connsiteX618" fmla="*/ 7067269 w 11218359"/>
                <a:gd name="connsiteY618" fmla="*/ 1880959 h 1880959"/>
                <a:gd name="connsiteX619" fmla="*/ 7078700 w 11218359"/>
                <a:gd name="connsiteY619" fmla="*/ 1880959 h 1880959"/>
                <a:gd name="connsiteX620" fmla="*/ 7090129 w 11218359"/>
                <a:gd name="connsiteY620" fmla="*/ 1880959 h 1880959"/>
                <a:gd name="connsiteX621" fmla="*/ 7101607 w 11218359"/>
                <a:gd name="connsiteY621" fmla="*/ 1880959 h 1880959"/>
                <a:gd name="connsiteX622" fmla="*/ 7113037 w 11218359"/>
                <a:gd name="connsiteY622" fmla="*/ 1880959 h 1880959"/>
                <a:gd name="connsiteX623" fmla="*/ 7124467 w 11218359"/>
                <a:gd name="connsiteY623" fmla="*/ 1880959 h 1880959"/>
                <a:gd name="connsiteX624" fmla="*/ 7135897 w 11218359"/>
                <a:gd name="connsiteY624" fmla="*/ 1880959 h 1880959"/>
                <a:gd name="connsiteX625" fmla="*/ 7147327 w 11218359"/>
                <a:gd name="connsiteY625" fmla="*/ 1880959 h 1880959"/>
                <a:gd name="connsiteX626" fmla="*/ 7158805 w 11218359"/>
                <a:gd name="connsiteY626" fmla="*/ 1880959 h 1880959"/>
                <a:gd name="connsiteX627" fmla="*/ 7170235 w 11218359"/>
                <a:gd name="connsiteY627" fmla="*/ 1880959 h 1880959"/>
                <a:gd name="connsiteX628" fmla="*/ 7181665 w 11218359"/>
                <a:gd name="connsiteY628" fmla="*/ 1880959 h 1880959"/>
                <a:gd name="connsiteX629" fmla="*/ 7193094 w 11218359"/>
                <a:gd name="connsiteY629" fmla="*/ 1880959 h 1880959"/>
                <a:gd name="connsiteX630" fmla="*/ 7204524 w 11218359"/>
                <a:gd name="connsiteY630" fmla="*/ 1880959 h 1880959"/>
                <a:gd name="connsiteX631" fmla="*/ 7216002 w 11218359"/>
                <a:gd name="connsiteY631" fmla="*/ 1880959 h 1880959"/>
                <a:gd name="connsiteX632" fmla="*/ 7227432 w 11218359"/>
                <a:gd name="connsiteY632" fmla="*/ 1880959 h 1880959"/>
                <a:gd name="connsiteX633" fmla="*/ 7238862 w 11218359"/>
                <a:gd name="connsiteY633" fmla="*/ 1880959 h 1880959"/>
                <a:gd name="connsiteX634" fmla="*/ 7250292 w 11218359"/>
                <a:gd name="connsiteY634" fmla="*/ 1880959 h 1880959"/>
                <a:gd name="connsiteX635" fmla="*/ 7261722 w 11218359"/>
                <a:gd name="connsiteY635" fmla="*/ 1880959 h 1880959"/>
                <a:gd name="connsiteX636" fmla="*/ 7273200 w 11218359"/>
                <a:gd name="connsiteY636" fmla="*/ 1880959 h 1880959"/>
                <a:gd name="connsiteX637" fmla="*/ 7284630 w 11218359"/>
                <a:gd name="connsiteY637" fmla="*/ 1880959 h 1880959"/>
                <a:gd name="connsiteX638" fmla="*/ 7296060 w 11218359"/>
                <a:gd name="connsiteY638" fmla="*/ 1880959 h 1880959"/>
                <a:gd name="connsiteX639" fmla="*/ 7307490 w 11218359"/>
                <a:gd name="connsiteY639" fmla="*/ 1880959 h 1880959"/>
                <a:gd name="connsiteX640" fmla="*/ 7318920 w 11218359"/>
                <a:gd name="connsiteY640" fmla="*/ 1880959 h 1880959"/>
                <a:gd name="connsiteX641" fmla="*/ 7330398 w 11218359"/>
                <a:gd name="connsiteY641" fmla="*/ 1880959 h 1880959"/>
                <a:gd name="connsiteX642" fmla="*/ 7341828 w 11218359"/>
                <a:gd name="connsiteY642" fmla="*/ 1880959 h 1880959"/>
                <a:gd name="connsiteX643" fmla="*/ 7353257 w 11218359"/>
                <a:gd name="connsiteY643" fmla="*/ 1880959 h 1880959"/>
                <a:gd name="connsiteX644" fmla="*/ 7364687 w 11218359"/>
                <a:gd name="connsiteY644" fmla="*/ 1880959 h 1880959"/>
                <a:gd name="connsiteX645" fmla="*/ 7376117 w 11218359"/>
                <a:gd name="connsiteY645" fmla="*/ 1880959 h 1880959"/>
                <a:gd name="connsiteX646" fmla="*/ 7387595 w 11218359"/>
                <a:gd name="connsiteY646" fmla="*/ 1880959 h 1880959"/>
                <a:gd name="connsiteX647" fmla="*/ 7399025 w 11218359"/>
                <a:gd name="connsiteY647" fmla="*/ 1880959 h 1880959"/>
                <a:gd name="connsiteX648" fmla="*/ 7410455 w 11218359"/>
                <a:gd name="connsiteY648" fmla="*/ 1880959 h 1880959"/>
                <a:gd name="connsiteX649" fmla="*/ 7421885 w 11218359"/>
                <a:gd name="connsiteY649" fmla="*/ 1880959 h 1880959"/>
                <a:gd name="connsiteX650" fmla="*/ 7433315 w 11218359"/>
                <a:gd name="connsiteY650" fmla="*/ 1880959 h 1880959"/>
                <a:gd name="connsiteX651" fmla="*/ 7444793 w 11218359"/>
                <a:gd name="connsiteY651" fmla="*/ 1880959 h 1880959"/>
                <a:gd name="connsiteX652" fmla="*/ 7456222 w 11218359"/>
                <a:gd name="connsiteY652" fmla="*/ 1880959 h 1880959"/>
                <a:gd name="connsiteX653" fmla="*/ 7467653 w 11218359"/>
                <a:gd name="connsiteY653" fmla="*/ 1880959 h 1880959"/>
                <a:gd name="connsiteX654" fmla="*/ 7479083 w 11218359"/>
                <a:gd name="connsiteY654" fmla="*/ 1880959 h 1880959"/>
                <a:gd name="connsiteX655" fmla="*/ 7490513 w 11218359"/>
                <a:gd name="connsiteY655" fmla="*/ 1880959 h 1880959"/>
                <a:gd name="connsiteX656" fmla="*/ 7501990 w 11218359"/>
                <a:gd name="connsiteY656" fmla="*/ 1880959 h 1880959"/>
                <a:gd name="connsiteX657" fmla="*/ 7513420 w 11218359"/>
                <a:gd name="connsiteY657" fmla="*/ 1880959 h 1880959"/>
                <a:gd name="connsiteX658" fmla="*/ 7524850 w 11218359"/>
                <a:gd name="connsiteY658" fmla="*/ 1880959 h 1880959"/>
                <a:gd name="connsiteX659" fmla="*/ 7536280 w 11218359"/>
                <a:gd name="connsiteY659" fmla="*/ 1880959 h 1880959"/>
                <a:gd name="connsiteX660" fmla="*/ 7547710 w 11218359"/>
                <a:gd name="connsiteY660" fmla="*/ 1880959 h 1880959"/>
                <a:gd name="connsiteX661" fmla="*/ 7559188 w 11218359"/>
                <a:gd name="connsiteY661" fmla="*/ 1880959 h 1880959"/>
                <a:gd name="connsiteX662" fmla="*/ 7570618 w 11218359"/>
                <a:gd name="connsiteY662" fmla="*/ 1880959 h 1880959"/>
                <a:gd name="connsiteX663" fmla="*/ 7582048 w 11218359"/>
                <a:gd name="connsiteY663" fmla="*/ 1880959 h 1880959"/>
                <a:gd name="connsiteX664" fmla="*/ 7593478 w 11218359"/>
                <a:gd name="connsiteY664" fmla="*/ 1880959 h 1880959"/>
                <a:gd name="connsiteX665" fmla="*/ 7604908 w 11218359"/>
                <a:gd name="connsiteY665" fmla="*/ 1880959 h 1880959"/>
                <a:gd name="connsiteX666" fmla="*/ 7616385 w 11218359"/>
                <a:gd name="connsiteY666" fmla="*/ 1880959 h 1880959"/>
                <a:gd name="connsiteX667" fmla="*/ 7627815 w 11218359"/>
                <a:gd name="connsiteY667" fmla="*/ 1880959 h 1880959"/>
                <a:gd name="connsiteX668" fmla="*/ 7639246 w 11218359"/>
                <a:gd name="connsiteY668" fmla="*/ 1880959 h 1880959"/>
                <a:gd name="connsiteX669" fmla="*/ 7650676 w 11218359"/>
                <a:gd name="connsiteY669" fmla="*/ 1880959 h 1880959"/>
                <a:gd name="connsiteX670" fmla="*/ 7662106 w 11218359"/>
                <a:gd name="connsiteY670" fmla="*/ 1880959 h 1880959"/>
                <a:gd name="connsiteX671" fmla="*/ 7673583 w 11218359"/>
                <a:gd name="connsiteY671" fmla="*/ 1880959 h 1880959"/>
                <a:gd name="connsiteX672" fmla="*/ 7685013 w 11218359"/>
                <a:gd name="connsiteY672" fmla="*/ 1880959 h 1880959"/>
                <a:gd name="connsiteX673" fmla="*/ 7696443 w 11218359"/>
                <a:gd name="connsiteY673" fmla="*/ 1880959 h 1880959"/>
                <a:gd name="connsiteX674" fmla="*/ 7707873 w 11218359"/>
                <a:gd name="connsiteY674" fmla="*/ 1880959 h 1880959"/>
                <a:gd name="connsiteX675" fmla="*/ 7719303 w 11218359"/>
                <a:gd name="connsiteY675" fmla="*/ 1880959 h 1880959"/>
                <a:gd name="connsiteX676" fmla="*/ 7730733 w 11218359"/>
                <a:gd name="connsiteY676" fmla="*/ 1880959 h 1880959"/>
                <a:gd name="connsiteX677" fmla="*/ 7742211 w 11218359"/>
                <a:gd name="connsiteY677" fmla="*/ 1880959 h 1880959"/>
                <a:gd name="connsiteX678" fmla="*/ 7753641 w 11218359"/>
                <a:gd name="connsiteY678" fmla="*/ 1880959 h 1880959"/>
                <a:gd name="connsiteX679" fmla="*/ 7765071 w 11218359"/>
                <a:gd name="connsiteY679" fmla="*/ 1880959 h 1880959"/>
                <a:gd name="connsiteX680" fmla="*/ 7776501 w 11218359"/>
                <a:gd name="connsiteY680" fmla="*/ 1880959 h 1880959"/>
                <a:gd name="connsiteX681" fmla="*/ 7787931 w 11218359"/>
                <a:gd name="connsiteY681" fmla="*/ 1880959 h 1880959"/>
                <a:gd name="connsiteX682" fmla="*/ 7799408 w 11218359"/>
                <a:gd name="connsiteY682" fmla="*/ 1880959 h 1880959"/>
                <a:gd name="connsiteX683" fmla="*/ 7810839 w 11218359"/>
                <a:gd name="connsiteY683" fmla="*/ 1880959 h 1880959"/>
                <a:gd name="connsiteX684" fmla="*/ 7822268 w 11218359"/>
                <a:gd name="connsiteY684" fmla="*/ 1880959 h 1880959"/>
                <a:gd name="connsiteX685" fmla="*/ 7833698 w 11218359"/>
                <a:gd name="connsiteY685" fmla="*/ 1880959 h 1880959"/>
                <a:gd name="connsiteX686" fmla="*/ 7845128 w 11218359"/>
                <a:gd name="connsiteY686" fmla="*/ 1880959 h 1880959"/>
                <a:gd name="connsiteX687" fmla="*/ 7856606 w 11218359"/>
                <a:gd name="connsiteY687" fmla="*/ 1880959 h 1880959"/>
                <a:gd name="connsiteX688" fmla="*/ 7868036 w 11218359"/>
                <a:gd name="connsiteY688" fmla="*/ 1880959 h 1880959"/>
                <a:gd name="connsiteX689" fmla="*/ 7879466 w 11218359"/>
                <a:gd name="connsiteY689" fmla="*/ 1880959 h 1880959"/>
                <a:gd name="connsiteX690" fmla="*/ 7890896 w 11218359"/>
                <a:gd name="connsiteY690" fmla="*/ 1880959 h 1880959"/>
                <a:gd name="connsiteX691" fmla="*/ 7902326 w 11218359"/>
                <a:gd name="connsiteY691" fmla="*/ 1880959 h 1880959"/>
                <a:gd name="connsiteX692" fmla="*/ 7913804 w 11218359"/>
                <a:gd name="connsiteY692" fmla="*/ 1880959 h 1880959"/>
                <a:gd name="connsiteX693" fmla="*/ 7925234 w 11218359"/>
                <a:gd name="connsiteY693" fmla="*/ 1880959 h 1880959"/>
                <a:gd name="connsiteX694" fmla="*/ 7936663 w 11218359"/>
                <a:gd name="connsiteY694" fmla="*/ 1880959 h 1880959"/>
                <a:gd name="connsiteX695" fmla="*/ 7948094 w 11218359"/>
                <a:gd name="connsiteY695" fmla="*/ 1880959 h 1880959"/>
                <a:gd name="connsiteX696" fmla="*/ 7959524 w 11218359"/>
                <a:gd name="connsiteY696" fmla="*/ 1880959 h 1880959"/>
                <a:gd name="connsiteX697" fmla="*/ 7971001 w 11218359"/>
                <a:gd name="connsiteY697" fmla="*/ 1880959 h 1880959"/>
                <a:gd name="connsiteX698" fmla="*/ 7982431 w 11218359"/>
                <a:gd name="connsiteY698" fmla="*/ 1880959 h 1880959"/>
                <a:gd name="connsiteX699" fmla="*/ 7993861 w 11218359"/>
                <a:gd name="connsiteY699" fmla="*/ 1880959 h 1880959"/>
                <a:gd name="connsiteX700" fmla="*/ 8005291 w 11218359"/>
                <a:gd name="connsiteY700" fmla="*/ 1880959 h 1880959"/>
                <a:gd name="connsiteX701" fmla="*/ 8016721 w 11218359"/>
                <a:gd name="connsiteY701" fmla="*/ 1880959 h 1880959"/>
                <a:gd name="connsiteX702" fmla="*/ 8028199 w 11218359"/>
                <a:gd name="connsiteY702" fmla="*/ 1880959 h 1880959"/>
                <a:gd name="connsiteX703" fmla="*/ 8039629 w 11218359"/>
                <a:gd name="connsiteY703" fmla="*/ 1880959 h 1880959"/>
                <a:gd name="connsiteX704" fmla="*/ 8051059 w 11218359"/>
                <a:gd name="connsiteY704" fmla="*/ 1880959 h 1880959"/>
                <a:gd name="connsiteX705" fmla="*/ 8062489 w 11218359"/>
                <a:gd name="connsiteY705" fmla="*/ 1880959 h 1880959"/>
                <a:gd name="connsiteX706" fmla="*/ 8073919 w 11218359"/>
                <a:gd name="connsiteY706" fmla="*/ 1880959 h 1880959"/>
                <a:gd name="connsiteX707" fmla="*/ 8085396 w 11218359"/>
                <a:gd name="connsiteY707" fmla="*/ 1880959 h 1880959"/>
                <a:gd name="connsiteX708" fmla="*/ 8096826 w 11218359"/>
                <a:gd name="connsiteY708" fmla="*/ 1880959 h 1880959"/>
                <a:gd name="connsiteX709" fmla="*/ 8108256 w 11218359"/>
                <a:gd name="connsiteY709" fmla="*/ 1880959 h 1880959"/>
                <a:gd name="connsiteX710" fmla="*/ 8119687 w 11218359"/>
                <a:gd name="connsiteY710" fmla="*/ 1880959 h 1880959"/>
                <a:gd name="connsiteX711" fmla="*/ 8131117 w 11218359"/>
                <a:gd name="connsiteY711" fmla="*/ 1880959 h 1880959"/>
                <a:gd name="connsiteX712" fmla="*/ 8142594 w 11218359"/>
                <a:gd name="connsiteY712" fmla="*/ 1880959 h 1880959"/>
                <a:gd name="connsiteX713" fmla="*/ 8154024 w 11218359"/>
                <a:gd name="connsiteY713" fmla="*/ 1880959 h 1880959"/>
                <a:gd name="connsiteX714" fmla="*/ 8165454 w 11218359"/>
                <a:gd name="connsiteY714" fmla="*/ 1880959 h 1880959"/>
                <a:gd name="connsiteX715" fmla="*/ 8176884 w 11218359"/>
                <a:gd name="connsiteY715" fmla="*/ 1880959 h 1880959"/>
                <a:gd name="connsiteX716" fmla="*/ 8188314 w 11218359"/>
                <a:gd name="connsiteY716" fmla="*/ 1880959 h 1880959"/>
                <a:gd name="connsiteX717" fmla="*/ 8199792 w 11218359"/>
                <a:gd name="connsiteY717" fmla="*/ 1880959 h 1880959"/>
                <a:gd name="connsiteX718" fmla="*/ 8211222 w 11218359"/>
                <a:gd name="connsiteY718" fmla="*/ 1880959 h 1880959"/>
                <a:gd name="connsiteX719" fmla="*/ 8222652 w 11218359"/>
                <a:gd name="connsiteY719" fmla="*/ 1880959 h 1880959"/>
                <a:gd name="connsiteX720" fmla="*/ 8234082 w 11218359"/>
                <a:gd name="connsiteY720" fmla="*/ 1880959 h 1880959"/>
                <a:gd name="connsiteX721" fmla="*/ 8245512 w 11218359"/>
                <a:gd name="connsiteY721" fmla="*/ 1880959 h 1880959"/>
                <a:gd name="connsiteX722" fmla="*/ 8256989 w 11218359"/>
                <a:gd name="connsiteY722" fmla="*/ 1880959 h 1880959"/>
                <a:gd name="connsiteX723" fmla="*/ 8268419 w 11218359"/>
                <a:gd name="connsiteY723" fmla="*/ 1880959 h 1880959"/>
                <a:gd name="connsiteX724" fmla="*/ 8279850 w 11218359"/>
                <a:gd name="connsiteY724" fmla="*/ 1880959 h 1880959"/>
                <a:gd name="connsiteX725" fmla="*/ 8291280 w 11218359"/>
                <a:gd name="connsiteY725" fmla="*/ 1880959 h 1880959"/>
                <a:gd name="connsiteX726" fmla="*/ 8302709 w 11218359"/>
                <a:gd name="connsiteY726" fmla="*/ 1880959 h 1880959"/>
                <a:gd name="connsiteX727" fmla="*/ 8314187 w 11218359"/>
                <a:gd name="connsiteY727" fmla="*/ 1880959 h 1880959"/>
                <a:gd name="connsiteX728" fmla="*/ 8325617 w 11218359"/>
                <a:gd name="connsiteY728" fmla="*/ 1880959 h 1880959"/>
                <a:gd name="connsiteX729" fmla="*/ 8337047 w 11218359"/>
                <a:gd name="connsiteY729" fmla="*/ 1880959 h 1880959"/>
                <a:gd name="connsiteX730" fmla="*/ 8348477 w 11218359"/>
                <a:gd name="connsiteY730" fmla="*/ 1880959 h 1880959"/>
                <a:gd name="connsiteX731" fmla="*/ 8359907 w 11218359"/>
                <a:gd name="connsiteY731" fmla="*/ 1880959 h 1880959"/>
                <a:gd name="connsiteX732" fmla="*/ 8371385 w 11218359"/>
                <a:gd name="connsiteY732" fmla="*/ 1880959 h 1880959"/>
                <a:gd name="connsiteX733" fmla="*/ 8382815 w 11218359"/>
                <a:gd name="connsiteY733" fmla="*/ 1880959 h 1880959"/>
                <a:gd name="connsiteX734" fmla="*/ 8394245 w 11218359"/>
                <a:gd name="connsiteY734" fmla="*/ 1880959 h 1880959"/>
                <a:gd name="connsiteX735" fmla="*/ 8405674 w 11218359"/>
                <a:gd name="connsiteY735" fmla="*/ 1880959 h 1880959"/>
                <a:gd name="connsiteX736" fmla="*/ 8417104 w 11218359"/>
                <a:gd name="connsiteY736" fmla="*/ 1880959 h 1880959"/>
                <a:gd name="connsiteX737" fmla="*/ 8428582 w 11218359"/>
                <a:gd name="connsiteY737" fmla="*/ 1880959 h 1880959"/>
                <a:gd name="connsiteX738" fmla="*/ 8440012 w 11218359"/>
                <a:gd name="connsiteY738" fmla="*/ 1880959 h 1880959"/>
                <a:gd name="connsiteX739" fmla="*/ 8451442 w 11218359"/>
                <a:gd name="connsiteY739" fmla="*/ 1880959 h 1880959"/>
                <a:gd name="connsiteX740" fmla="*/ 8462872 w 11218359"/>
                <a:gd name="connsiteY740" fmla="*/ 1880959 h 1880959"/>
                <a:gd name="connsiteX741" fmla="*/ 8474302 w 11218359"/>
                <a:gd name="connsiteY741" fmla="*/ 1880959 h 1880959"/>
                <a:gd name="connsiteX742" fmla="*/ 8485780 w 11218359"/>
                <a:gd name="connsiteY742" fmla="*/ 1880959 h 1880959"/>
                <a:gd name="connsiteX743" fmla="*/ 8497210 w 11218359"/>
                <a:gd name="connsiteY743" fmla="*/ 1880959 h 1880959"/>
                <a:gd name="connsiteX744" fmla="*/ 8508640 w 11218359"/>
                <a:gd name="connsiteY744" fmla="*/ 1880959 h 1880959"/>
                <a:gd name="connsiteX745" fmla="*/ 8520069 w 11218359"/>
                <a:gd name="connsiteY745" fmla="*/ 1880959 h 1880959"/>
                <a:gd name="connsiteX746" fmla="*/ 8531500 w 11218359"/>
                <a:gd name="connsiteY746" fmla="*/ 1880959 h 1880959"/>
                <a:gd name="connsiteX747" fmla="*/ 8542977 w 11218359"/>
                <a:gd name="connsiteY747" fmla="*/ 1880959 h 1880959"/>
                <a:gd name="connsiteX748" fmla="*/ 8554407 w 11218359"/>
                <a:gd name="connsiteY748" fmla="*/ 1880959 h 1880959"/>
                <a:gd name="connsiteX749" fmla="*/ 8565837 w 11218359"/>
                <a:gd name="connsiteY749" fmla="*/ 1880959 h 1880959"/>
                <a:gd name="connsiteX750" fmla="*/ 8577267 w 11218359"/>
                <a:gd name="connsiteY750" fmla="*/ 1880959 h 1880959"/>
                <a:gd name="connsiteX751" fmla="*/ 8588697 w 11218359"/>
                <a:gd name="connsiteY751" fmla="*/ 1880959 h 1880959"/>
                <a:gd name="connsiteX752" fmla="*/ 8600175 w 11218359"/>
                <a:gd name="connsiteY752" fmla="*/ 1880959 h 1880959"/>
                <a:gd name="connsiteX753" fmla="*/ 8611605 w 11218359"/>
                <a:gd name="connsiteY753" fmla="*/ 1880959 h 1880959"/>
                <a:gd name="connsiteX754" fmla="*/ 8623035 w 11218359"/>
                <a:gd name="connsiteY754" fmla="*/ 1880959 h 1880959"/>
                <a:gd name="connsiteX755" fmla="*/ 8634465 w 11218359"/>
                <a:gd name="connsiteY755" fmla="*/ 1880959 h 1880959"/>
                <a:gd name="connsiteX756" fmla="*/ 8645895 w 11218359"/>
                <a:gd name="connsiteY756" fmla="*/ 1880959 h 1880959"/>
                <a:gd name="connsiteX757" fmla="*/ 8657373 w 11218359"/>
                <a:gd name="connsiteY757" fmla="*/ 1880959 h 1880959"/>
                <a:gd name="connsiteX758" fmla="*/ 8668802 w 11218359"/>
                <a:gd name="connsiteY758" fmla="*/ 1880959 h 1880959"/>
                <a:gd name="connsiteX759" fmla="*/ 8680232 w 11218359"/>
                <a:gd name="connsiteY759" fmla="*/ 1880959 h 1880959"/>
                <a:gd name="connsiteX760" fmla="*/ 8691662 w 11218359"/>
                <a:gd name="connsiteY760" fmla="*/ 1880959 h 1880959"/>
                <a:gd name="connsiteX761" fmla="*/ 8703093 w 11218359"/>
                <a:gd name="connsiteY761" fmla="*/ 1880959 h 1880959"/>
                <a:gd name="connsiteX762" fmla="*/ 8714570 w 11218359"/>
                <a:gd name="connsiteY762" fmla="*/ 1880959 h 1880959"/>
                <a:gd name="connsiteX763" fmla="*/ 8726000 w 11218359"/>
                <a:gd name="connsiteY763" fmla="*/ 1880959 h 1880959"/>
                <a:gd name="connsiteX764" fmla="*/ 8737430 w 11218359"/>
                <a:gd name="connsiteY764" fmla="*/ 1880959 h 1880959"/>
                <a:gd name="connsiteX765" fmla="*/ 8748860 w 11218359"/>
                <a:gd name="connsiteY765" fmla="*/ 1880959 h 1880959"/>
                <a:gd name="connsiteX766" fmla="*/ 8760290 w 11218359"/>
                <a:gd name="connsiteY766" fmla="*/ 1880959 h 1880959"/>
                <a:gd name="connsiteX767" fmla="*/ 8771768 w 11218359"/>
                <a:gd name="connsiteY767" fmla="*/ 1880959 h 1880959"/>
                <a:gd name="connsiteX768" fmla="*/ 8783198 w 11218359"/>
                <a:gd name="connsiteY768" fmla="*/ 1880959 h 1880959"/>
                <a:gd name="connsiteX769" fmla="*/ 8794628 w 11218359"/>
                <a:gd name="connsiteY769" fmla="*/ 1880959 h 1880959"/>
                <a:gd name="connsiteX770" fmla="*/ 8806058 w 11218359"/>
                <a:gd name="connsiteY770" fmla="*/ 1880959 h 1880959"/>
                <a:gd name="connsiteX771" fmla="*/ 8817488 w 11218359"/>
                <a:gd name="connsiteY771" fmla="*/ 1880959 h 1880959"/>
                <a:gd name="connsiteX772" fmla="*/ 8828918 w 11218359"/>
                <a:gd name="connsiteY772" fmla="*/ 1880959 h 1880959"/>
                <a:gd name="connsiteX773" fmla="*/ 8840395 w 11218359"/>
                <a:gd name="connsiteY773" fmla="*/ 1880959 h 1880959"/>
                <a:gd name="connsiteX774" fmla="*/ 8851825 w 11218359"/>
                <a:gd name="connsiteY774" fmla="*/ 1880959 h 1880959"/>
                <a:gd name="connsiteX775" fmla="*/ 8863256 w 11218359"/>
                <a:gd name="connsiteY775" fmla="*/ 1880959 h 1880959"/>
                <a:gd name="connsiteX776" fmla="*/ 8874686 w 11218359"/>
                <a:gd name="connsiteY776" fmla="*/ 1880959 h 1880959"/>
                <a:gd name="connsiteX777" fmla="*/ 8886115 w 11218359"/>
                <a:gd name="connsiteY777" fmla="*/ 1880959 h 1880959"/>
                <a:gd name="connsiteX778" fmla="*/ 8897593 w 11218359"/>
                <a:gd name="connsiteY778" fmla="*/ 1880959 h 1880959"/>
                <a:gd name="connsiteX779" fmla="*/ 8909022 w 11218359"/>
                <a:gd name="connsiteY779" fmla="*/ 1880959 h 1880959"/>
                <a:gd name="connsiteX780" fmla="*/ 8920453 w 11218359"/>
                <a:gd name="connsiteY780" fmla="*/ 1880959 h 1880959"/>
                <a:gd name="connsiteX781" fmla="*/ 8931883 w 11218359"/>
                <a:gd name="connsiteY781" fmla="*/ 1880959 h 1880959"/>
                <a:gd name="connsiteX782" fmla="*/ 8943313 w 11218359"/>
                <a:gd name="connsiteY782" fmla="*/ 1880959 h 1880959"/>
                <a:gd name="connsiteX783" fmla="*/ 8954791 w 11218359"/>
                <a:gd name="connsiteY783" fmla="*/ 1880959 h 1880959"/>
                <a:gd name="connsiteX784" fmla="*/ 8966220 w 11218359"/>
                <a:gd name="connsiteY784" fmla="*/ 1880959 h 1880959"/>
                <a:gd name="connsiteX785" fmla="*/ 8977651 w 11218359"/>
                <a:gd name="connsiteY785" fmla="*/ 1880959 h 1880959"/>
                <a:gd name="connsiteX786" fmla="*/ 8989080 w 11218359"/>
                <a:gd name="connsiteY786" fmla="*/ 1880959 h 1880959"/>
                <a:gd name="connsiteX787" fmla="*/ 9000511 w 11218359"/>
                <a:gd name="connsiteY787" fmla="*/ 1880959 h 1880959"/>
                <a:gd name="connsiteX788" fmla="*/ 9011988 w 11218359"/>
                <a:gd name="connsiteY788" fmla="*/ 1880959 h 1880959"/>
                <a:gd name="connsiteX789" fmla="*/ 9023418 w 11218359"/>
                <a:gd name="connsiteY789" fmla="*/ 1880959 h 1880959"/>
                <a:gd name="connsiteX790" fmla="*/ 9034849 w 11218359"/>
                <a:gd name="connsiteY790" fmla="*/ 1880959 h 1880959"/>
                <a:gd name="connsiteX791" fmla="*/ 9046278 w 11218359"/>
                <a:gd name="connsiteY791" fmla="*/ 1880959 h 1880959"/>
                <a:gd name="connsiteX792" fmla="*/ 9057709 w 11218359"/>
                <a:gd name="connsiteY792" fmla="*/ 1880959 h 1880959"/>
                <a:gd name="connsiteX793" fmla="*/ 9069186 w 11218359"/>
                <a:gd name="connsiteY793" fmla="*/ 1880959 h 1880959"/>
                <a:gd name="connsiteX794" fmla="*/ 9080615 w 11218359"/>
                <a:gd name="connsiteY794" fmla="*/ 1880959 h 1880959"/>
                <a:gd name="connsiteX795" fmla="*/ 9092046 w 11218359"/>
                <a:gd name="connsiteY795" fmla="*/ 1880959 h 1880959"/>
                <a:gd name="connsiteX796" fmla="*/ 9103476 w 11218359"/>
                <a:gd name="connsiteY796" fmla="*/ 1880959 h 1880959"/>
                <a:gd name="connsiteX797" fmla="*/ 9114906 w 11218359"/>
                <a:gd name="connsiteY797" fmla="*/ 1880959 h 1880959"/>
                <a:gd name="connsiteX798" fmla="*/ 9126384 w 11218359"/>
                <a:gd name="connsiteY798" fmla="*/ 1880959 h 1880959"/>
                <a:gd name="connsiteX799" fmla="*/ 9137813 w 11218359"/>
                <a:gd name="connsiteY799" fmla="*/ 1880959 h 1880959"/>
                <a:gd name="connsiteX800" fmla="*/ 9149244 w 11218359"/>
                <a:gd name="connsiteY800" fmla="*/ 1880959 h 1880959"/>
                <a:gd name="connsiteX801" fmla="*/ 9160673 w 11218359"/>
                <a:gd name="connsiteY801" fmla="*/ 1880959 h 1880959"/>
                <a:gd name="connsiteX802" fmla="*/ 9172104 w 11218359"/>
                <a:gd name="connsiteY802" fmla="*/ 1880959 h 1880959"/>
                <a:gd name="connsiteX803" fmla="*/ 9183581 w 11218359"/>
                <a:gd name="connsiteY803" fmla="*/ 1880959 h 1880959"/>
                <a:gd name="connsiteX804" fmla="*/ 9195011 w 11218359"/>
                <a:gd name="connsiteY804" fmla="*/ 1880959 h 1880959"/>
                <a:gd name="connsiteX805" fmla="*/ 9206442 w 11218359"/>
                <a:gd name="connsiteY805" fmla="*/ 1880959 h 1880959"/>
                <a:gd name="connsiteX806" fmla="*/ 9217871 w 11218359"/>
                <a:gd name="connsiteY806" fmla="*/ 1880959 h 1880959"/>
                <a:gd name="connsiteX807" fmla="*/ 9229301 w 11218359"/>
                <a:gd name="connsiteY807" fmla="*/ 1880959 h 1880959"/>
                <a:gd name="connsiteX808" fmla="*/ 9240779 w 11218359"/>
                <a:gd name="connsiteY808" fmla="*/ 1880959 h 1880959"/>
                <a:gd name="connsiteX809" fmla="*/ 9252209 w 11218359"/>
                <a:gd name="connsiteY809" fmla="*/ 1880959 h 1880959"/>
                <a:gd name="connsiteX810" fmla="*/ 9263639 w 11218359"/>
                <a:gd name="connsiteY810" fmla="*/ 1880959 h 1880959"/>
                <a:gd name="connsiteX811" fmla="*/ 9275069 w 11218359"/>
                <a:gd name="connsiteY811" fmla="*/ 1880959 h 1880959"/>
                <a:gd name="connsiteX812" fmla="*/ 9286498 w 11218359"/>
                <a:gd name="connsiteY812" fmla="*/ 1880959 h 1880959"/>
                <a:gd name="connsiteX813" fmla="*/ 9297977 w 11218359"/>
                <a:gd name="connsiteY813" fmla="*/ 1880959 h 1880959"/>
                <a:gd name="connsiteX814" fmla="*/ 9309406 w 11218359"/>
                <a:gd name="connsiteY814" fmla="*/ 1880959 h 1880959"/>
                <a:gd name="connsiteX815" fmla="*/ 9320837 w 11218359"/>
                <a:gd name="connsiteY815" fmla="*/ 1880959 h 1880959"/>
                <a:gd name="connsiteX816" fmla="*/ 9332266 w 11218359"/>
                <a:gd name="connsiteY816" fmla="*/ 1880959 h 1880959"/>
                <a:gd name="connsiteX817" fmla="*/ 9343696 w 11218359"/>
                <a:gd name="connsiteY817" fmla="*/ 1880959 h 1880959"/>
                <a:gd name="connsiteX818" fmla="*/ 9355174 w 11218359"/>
                <a:gd name="connsiteY818" fmla="*/ 1880959 h 1880959"/>
                <a:gd name="connsiteX819" fmla="*/ 9366604 w 11218359"/>
                <a:gd name="connsiteY819" fmla="*/ 1880959 h 1880959"/>
                <a:gd name="connsiteX820" fmla="*/ 9378035 w 11218359"/>
                <a:gd name="connsiteY820" fmla="*/ 1880959 h 1880959"/>
                <a:gd name="connsiteX821" fmla="*/ 9389464 w 11218359"/>
                <a:gd name="connsiteY821" fmla="*/ 1880959 h 1880959"/>
                <a:gd name="connsiteX822" fmla="*/ 9400894 w 11218359"/>
                <a:gd name="connsiteY822" fmla="*/ 1880959 h 1880959"/>
                <a:gd name="connsiteX823" fmla="*/ 9412372 w 11218359"/>
                <a:gd name="connsiteY823" fmla="*/ 1880959 h 1880959"/>
                <a:gd name="connsiteX824" fmla="*/ 9423802 w 11218359"/>
                <a:gd name="connsiteY824" fmla="*/ 1880959 h 1880959"/>
                <a:gd name="connsiteX825" fmla="*/ 9435232 w 11218359"/>
                <a:gd name="connsiteY825" fmla="*/ 1880959 h 1880959"/>
                <a:gd name="connsiteX826" fmla="*/ 9446662 w 11218359"/>
                <a:gd name="connsiteY826" fmla="*/ 1880959 h 1880959"/>
                <a:gd name="connsiteX827" fmla="*/ 9458091 w 11218359"/>
                <a:gd name="connsiteY827" fmla="*/ 1880959 h 1880959"/>
                <a:gd name="connsiteX828" fmla="*/ 9469570 w 11218359"/>
                <a:gd name="connsiteY828" fmla="*/ 1880959 h 1880959"/>
                <a:gd name="connsiteX829" fmla="*/ 9480999 w 11218359"/>
                <a:gd name="connsiteY829" fmla="*/ 1880959 h 1880959"/>
                <a:gd name="connsiteX830" fmla="*/ 9492429 w 11218359"/>
                <a:gd name="connsiteY830" fmla="*/ 1880959 h 1880959"/>
                <a:gd name="connsiteX831" fmla="*/ 9503859 w 11218359"/>
                <a:gd name="connsiteY831" fmla="*/ 1880959 h 1880959"/>
                <a:gd name="connsiteX832" fmla="*/ 9515289 w 11218359"/>
                <a:gd name="connsiteY832" fmla="*/ 1880959 h 1880959"/>
                <a:gd name="connsiteX833" fmla="*/ 9526767 w 11218359"/>
                <a:gd name="connsiteY833" fmla="*/ 1880959 h 1880959"/>
                <a:gd name="connsiteX834" fmla="*/ 9538197 w 11218359"/>
                <a:gd name="connsiteY834" fmla="*/ 1880959 h 1880959"/>
                <a:gd name="connsiteX835" fmla="*/ 9549626 w 11218359"/>
                <a:gd name="connsiteY835" fmla="*/ 1880959 h 1880959"/>
                <a:gd name="connsiteX836" fmla="*/ 9561057 w 11218359"/>
                <a:gd name="connsiteY836" fmla="*/ 1880959 h 1880959"/>
                <a:gd name="connsiteX837" fmla="*/ 9572487 w 11218359"/>
                <a:gd name="connsiteY837" fmla="*/ 1880959 h 1880959"/>
                <a:gd name="connsiteX838" fmla="*/ 9583965 w 11218359"/>
                <a:gd name="connsiteY838" fmla="*/ 1880959 h 1880959"/>
                <a:gd name="connsiteX839" fmla="*/ 9595395 w 11218359"/>
                <a:gd name="connsiteY839" fmla="*/ 1880959 h 1880959"/>
                <a:gd name="connsiteX840" fmla="*/ 9606824 w 11218359"/>
                <a:gd name="connsiteY840" fmla="*/ 1880959 h 1880959"/>
                <a:gd name="connsiteX841" fmla="*/ 9618255 w 11218359"/>
                <a:gd name="connsiteY841" fmla="*/ 1880959 h 1880959"/>
                <a:gd name="connsiteX842" fmla="*/ 9629684 w 11218359"/>
                <a:gd name="connsiteY842" fmla="*/ 1880959 h 1880959"/>
                <a:gd name="connsiteX843" fmla="*/ 9641163 w 11218359"/>
                <a:gd name="connsiteY843" fmla="*/ 1880959 h 1880959"/>
                <a:gd name="connsiteX844" fmla="*/ 9652592 w 11218359"/>
                <a:gd name="connsiteY844" fmla="*/ 1880959 h 1880959"/>
                <a:gd name="connsiteX845" fmla="*/ 9664022 w 11218359"/>
                <a:gd name="connsiteY845" fmla="*/ 1880959 h 1880959"/>
                <a:gd name="connsiteX846" fmla="*/ 9675452 w 11218359"/>
                <a:gd name="connsiteY846" fmla="*/ 1880959 h 1880959"/>
                <a:gd name="connsiteX847" fmla="*/ 9686882 w 11218359"/>
                <a:gd name="connsiteY847" fmla="*/ 1880959 h 1880959"/>
                <a:gd name="connsiteX848" fmla="*/ 9698360 w 11218359"/>
                <a:gd name="connsiteY848" fmla="*/ 1880959 h 1880959"/>
                <a:gd name="connsiteX849" fmla="*/ 9709790 w 11218359"/>
                <a:gd name="connsiteY849" fmla="*/ 1880959 h 1880959"/>
                <a:gd name="connsiteX850" fmla="*/ 9721219 w 11218359"/>
                <a:gd name="connsiteY850" fmla="*/ 1880959 h 1880959"/>
                <a:gd name="connsiteX851" fmla="*/ 9732650 w 11218359"/>
                <a:gd name="connsiteY851" fmla="*/ 1880959 h 1880959"/>
                <a:gd name="connsiteX852" fmla="*/ 9744080 w 11218359"/>
                <a:gd name="connsiteY852" fmla="*/ 1880959 h 1880959"/>
                <a:gd name="connsiteX853" fmla="*/ 9755557 w 11218359"/>
                <a:gd name="connsiteY853" fmla="*/ 1880959 h 1880959"/>
                <a:gd name="connsiteX854" fmla="*/ 9766988 w 11218359"/>
                <a:gd name="connsiteY854" fmla="*/ 1880959 h 1880959"/>
                <a:gd name="connsiteX855" fmla="*/ 9778417 w 11218359"/>
                <a:gd name="connsiteY855" fmla="*/ 1880959 h 1880959"/>
                <a:gd name="connsiteX856" fmla="*/ 9789848 w 11218359"/>
                <a:gd name="connsiteY856" fmla="*/ 1880959 h 1880959"/>
                <a:gd name="connsiteX857" fmla="*/ 9801277 w 11218359"/>
                <a:gd name="connsiteY857" fmla="*/ 1880959 h 1880959"/>
                <a:gd name="connsiteX858" fmla="*/ 9812755 w 11218359"/>
                <a:gd name="connsiteY858" fmla="*/ 1880959 h 1880959"/>
                <a:gd name="connsiteX859" fmla="*/ 9824185 w 11218359"/>
                <a:gd name="connsiteY859" fmla="*/ 1880959 h 1880959"/>
                <a:gd name="connsiteX860" fmla="*/ 9835615 w 11218359"/>
                <a:gd name="connsiteY860" fmla="*/ 1880959 h 1880959"/>
                <a:gd name="connsiteX861" fmla="*/ 9847045 w 11218359"/>
                <a:gd name="connsiteY861" fmla="*/ 1880959 h 1880959"/>
                <a:gd name="connsiteX862" fmla="*/ 9858475 w 11218359"/>
                <a:gd name="connsiteY862" fmla="*/ 1880959 h 1880959"/>
                <a:gd name="connsiteX863" fmla="*/ 9869952 w 11218359"/>
                <a:gd name="connsiteY863" fmla="*/ 1880959 h 1880959"/>
                <a:gd name="connsiteX864" fmla="*/ 9881383 w 11218359"/>
                <a:gd name="connsiteY864" fmla="*/ 1880959 h 1880959"/>
                <a:gd name="connsiteX865" fmla="*/ 9892812 w 11218359"/>
                <a:gd name="connsiteY865" fmla="*/ 1880959 h 1880959"/>
                <a:gd name="connsiteX866" fmla="*/ 9904243 w 11218359"/>
                <a:gd name="connsiteY866" fmla="*/ 1880959 h 1880959"/>
                <a:gd name="connsiteX867" fmla="*/ 9915673 w 11218359"/>
                <a:gd name="connsiteY867" fmla="*/ 1880959 h 1880959"/>
                <a:gd name="connsiteX868" fmla="*/ 9927102 w 11218359"/>
                <a:gd name="connsiteY868" fmla="*/ 1880959 h 1880959"/>
                <a:gd name="connsiteX869" fmla="*/ 9938581 w 11218359"/>
                <a:gd name="connsiteY869" fmla="*/ 1880959 h 1880959"/>
                <a:gd name="connsiteX870" fmla="*/ 9950010 w 11218359"/>
                <a:gd name="connsiteY870" fmla="*/ 1880959 h 1880959"/>
                <a:gd name="connsiteX871" fmla="*/ 9961441 w 11218359"/>
                <a:gd name="connsiteY871" fmla="*/ 1880959 h 1880959"/>
                <a:gd name="connsiteX872" fmla="*/ 9972870 w 11218359"/>
                <a:gd name="connsiteY872" fmla="*/ 1880959 h 1880959"/>
                <a:gd name="connsiteX873" fmla="*/ 9984300 w 11218359"/>
                <a:gd name="connsiteY873" fmla="*/ 1880959 h 1880959"/>
                <a:gd name="connsiteX874" fmla="*/ 9995778 w 11218359"/>
                <a:gd name="connsiteY874" fmla="*/ 1880959 h 1880959"/>
                <a:gd name="connsiteX875" fmla="*/ 10007208 w 11218359"/>
                <a:gd name="connsiteY875" fmla="*/ 1880959 h 1880959"/>
                <a:gd name="connsiteX876" fmla="*/ 10018638 w 11218359"/>
                <a:gd name="connsiteY876" fmla="*/ 1880959 h 1880959"/>
                <a:gd name="connsiteX877" fmla="*/ 10030068 w 11218359"/>
                <a:gd name="connsiteY877" fmla="*/ 1880959 h 1880959"/>
                <a:gd name="connsiteX878" fmla="*/ 10041498 w 11218359"/>
                <a:gd name="connsiteY878" fmla="*/ 1880959 h 1880959"/>
                <a:gd name="connsiteX879" fmla="*/ 10052976 w 11218359"/>
                <a:gd name="connsiteY879" fmla="*/ 1880959 h 1880959"/>
                <a:gd name="connsiteX880" fmla="*/ 10064405 w 11218359"/>
                <a:gd name="connsiteY880" fmla="*/ 1880959 h 1880959"/>
                <a:gd name="connsiteX881" fmla="*/ 10075835 w 11218359"/>
                <a:gd name="connsiteY881" fmla="*/ 1880959 h 1880959"/>
                <a:gd name="connsiteX882" fmla="*/ 10087266 w 11218359"/>
                <a:gd name="connsiteY882" fmla="*/ 1880959 h 1880959"/>
                <a:gd name="connsiteX883" fmla="*/ 10098695 w 11218359"/>
                <a:gd name="connsiteY883" fmla="*/ 1880959 h 1880959"/>
                <a:gd name="connsiteX884" fmla="*/ 10110174 w 11218359"/>
                <a:gd name="connsiteY884" fmla="*/ 1880959 h 1880959"/>
                <a:gd name="connsiteX885" fmla="*/ 10121603 w 11218359"/>
                <a:gd name="connsiteY885" fmla="*/ 1880959 h 1880959"/>
                <a:gd name="connsiteX886" fmla="*/ 10133033 w 11218359"/>
                <a:gd name="connsiteY886" fmla="*/ 1880959 h 1880959"/>
                <a:gd name="connsiteX887" fmla="*/ 10144463 w 11218359"/>
                <a:gd name="connsiteY887" fmla="*/ 1880959 h 1880959"/>
                <a:gd name="connsiteX888" fmla="*/ 10155893 w 11218359"/>
                <a:gd name="connsiteY888" fmla="*/ 1880959 h 1880959"/>
                <a:gd name="connsiteX889" fmla="*/ 10167371 w 11218359"/>
                <a:gd name="connsiteY889" fmla="*/ 1880959 h 1880959"/>
                <a:gd name="connsiteX890" fmla="*/ 10178801 w 11218359"/>
                <a:gd name="connsiteY890" fmla="*/ 1880959 h 1880959"/>
                <a:gd name="connsiteX891" fmla="*/ 10190230 w 11218359"/>
                <a:gd name="connsiteY891" fmla="*/ 1880959 h 1880959"/>
                <a:gd name="connsiteX892" fmla="*/ 10201661 w 11218359"/>
                <a:gd name="connsiteY892" fmla="*/ 1880959 h 1880959"/>
                <a:gd name="connsiteX893" fmla="*/ 10213091 w 11218359"/>
                <a:gd name="connsiteY893" fmla="*/ 1880959 h 1880959"/>
                <a:gd name="connsiteX894" fmla="*/ 10224569 w 11218359"/>
                <a:gd name="connsiteY894" fmla="*/ 1880959 h 1880959"/>
                <a:gd name="connsiteX895" fmla="*/ 10235998 w 11218359"/>
                <a:gd name="connsiteY895" fmla="*/ 1880959 h 1880959"/>
                <a:gd name="connsiteX896" fmla="*/ 10247428 w 11218359"/>
                <a:gd name="connsiteY896" fmla="*/ 1880959 h 1880959"/>
                <a:gd name="connsiteX897" fmla="*/ 10258859 w 11218359"/>
                <a:gd name="connsiteY897" fmla="*/ 1880959 h 1880959"/>
                <a:gd name="connsiteX898" fmla="*/ 10270288 w 11218359"/>
                <a:gd name="connsiteY898" fmla="*/ 1880959 h 1880959"/>
                <a:gd name="connsiteX899" fmla="*/ 10281767 w 11218359"/>
                <a:gd name="connsiteY899" fmla="*/ 1880959 h 1880959"/>
                <a:gd name="connsiteX900" fmla="*/ 10293196 w 11218359"/>
                <a:gd name="connsiteY900" fmla="*/ 1880959 h 1880959"/>
                <a:gd name="connsiteX901" fmla="*/ 10304626 w 11218359"/>
                <a:gd name="connsiteY901" fmla="*/ 1880959 h 1880959"/>
                <a:gd name="connsiteX902" fmla="*/ 10316056 w 11218359"/>
                <a:gd name="connsiteY902" fmla="*/ 1880959 h 1880959"/>
                <a:gd name="connsiteX903" fmla="*/ 10327486 w 11218359"/>
                <a:gd name="connsiteY903" fmla="*/ 1880959 h 1880959"/>
                <a:gd name="connsiteX904" fmla="*/ 10338963 w 11218359"/>
                <a:gd name="connsiteY904" fmla="*/ 1880959 h 1880959"/>
                <a:gd name="connsiteX905" fmla="*/ 10350394 w 11218359"/>
                <a:gd name="connsiteY905" fmla="*/ 1880959 h 1880959"/>
                <a:gd name="connsiteX906" fmla="*/ 10361823 w 11218359"/>
                <a:gd name="connsiteY906" fmla="*/ 1880959 h 1880959"/>
                <a:gd name="connsiteX907" fmla="*/ 10373254 w 11218359"/>
                <a:gd name="connsiteY907" fmla="*/ 1880959 h 1880959"/>
                <a:gd name="connsiteX908" fmla="*/ 10384684 w 11218359"/>
                <a:gd name="connsiteY908" fmla="*/ 1880959 h 1880959"/>
                <a:gd name="connsiteX909" fmla="*/ 10396161 w 11218359"/>
                <a:gd name="connsiteY909" fmla="*/ 1880959 h 1880959"/>
                <a:gd name="connsiteX910" fmla="*/ 10407591 w 11218359"/>
                <a:gd name="connsiteY910" fmla="*/ 1880959 h 1880959"/>
                <a:gd name="connsiteX911" fmla="*/ 10419021 w 11218359"/>
                <a:gd name="connsiteY911" fmla="*/ 1880959 h 1880959"/>
                <a:gd name="connsiteX912" fmla="*/ 10430452 w 11218359"/>
                <a:gd name="connsiteY912" fmla="*/ 1880959 h 1880959"/>
                <a:gd name="connsiteX913" fmla="*/ 10441881 w 11218359"/>
                <a:gd name="connsiteY913" fmla="*/ 1880959 h 1880959"/>
                <a:gd name="connsiteX914" fmla="*/ 10453358 w 11218359"/>
                <a:gd name="connsiteY914" fmla="*/ 1880959 h 1880959"/>
                <a:gd name="connsiteX915" fmla="*/ 10464789 w 11218359"/>
                <a:gd name="connsiteY915" fmla="*/ 1880959 h 1880959"/>
                <a:gd name="connsiteX916" fmla="*/ 10476219 w 11218359"/>
                <a:gd name="connsiteY916" fmla="*/ 1880959 h 1880959"/>
                <a:gd name="connsiteX917" fmla="*/ 10487649 w 11218359"/>
                <a:gd name="connsiteY917" fmla="*/ 1880959 h 1880959"/>
                <a:gd name="connsiteX918" fmla="*/ 10499079 w 11218359"/>
                <a:gd name="connsiteY918" fmla="*/ 1880959 h 1880959"/>
                <a:gd name="connsiteX919" fmla="*/ 10510556 w 11218359"/>
                <a:gd name="connsiteY919" fmla="*/ 1880959 h 1880959"/>
                <a:gd name="connsiteX920" fmla="*/ 10521987 w 11218359"/>
                <a:gd name="connsiteY920" fmla="*/ 1880959 h 1880959"/>
                <a:gd name="connsiteX921" fmla="*/ 10533416 w 11218359"/>
                <a:gd name="connsiteY921" fmla="*/ 1880959 h 1880959"/>
                <a:gd name="connsiteX922" fmla="*/ 10544847 w 11218359"/>
                <a:gd name="connsiteY922" fmla="*/ 1880959 h 1880959"/>
                <a:gd name="connsiteX923" fmla="*/ 10556277 w 11218359"/>
                <a:gd name="connsiteY923" fmla="*/ 1880959 h 1880959"/>
                <a:gd name="connsiteX924" fmla="*/ 10567754 w 11218359"/>
                <a:gd name="connsiteY924" fmla="*/ 1880959 h 1880959"/>
                <a:gd name="connsiteX925" fmla="*/ 10579184 w 11218359"/>
                <a:gd name="connsiteY925" fmla="*/ 1880959 h 1880959"/>
                <a:gd name="connsiteX926" fmla="*/ 10590614 w 11218359"/>
                <a:gd name="connsiteY926" fmla="*/ 1880959 h 1880959"/>
                <a:gd name="connsiteX927" fmla="*/ 10602045 w 11218359"/>
                <a:gd name="connsiteY927" fmla="*/ 1880959 h 1880959"/>
                <a:gd name="connsiteX928" fmla="*/ 10613474 w 11218359"/>
                <a:gd name="connsiteY928" fmla="*/ 1880959 h 1880959"/>
                <a:gd name="connsiteX929" fmla="*/ 10624951 w 11218359"/>
                <a:gd name="connsiteY929" fmla="*/ 1880959 h 1880959"/>
                <a:gd name="connsiteX930" fmla="*/ 10636382 w 11218359"/>
                <a:gd name="connsiteY930" fmla="*/ 1880959 h 1880959"/>
                <a:gd name="connsiteX931" fmla="*/ 10647812 w 11218359"/>
                <a:gd name="connsiteY931" fmla="*/ 1880959 h 1880959"/>
                <a:gd name="connsiteX932" fmla="*/ 10659241 w 11218359"/>
                <a:gd name="connsiteY932" fmla="*/ 1880959 h 1880959"/>
                <a:gd name="connsiteX933" fmla="*/ 10670672 w 11218359"/>
                <a:gd name="connsiteY933" fmla="*/ 1880959 h 1880959"/>
                <a:gd name="connsiteX934" fmla="*/ 10682149 w 11218359"/>
                <a:gd name="connsiteY934" fmla="*/ 1880959 h 1880959"/>
                <a:gd name="connsiteX935" fmla="*/ 10693580 w 11218359"/>
                <a:gd name="connsiteY935" fmla="*/ 1880959 h 1880959"/>
                <a:gd name="connsiteX936" fmla="*/ 10705009 w 11218359"/>
                <a:gd name="connsiteY936" fmla="*/ 1880959 h 1880959"/>
                <a:gd name="connsiteX937" fmla="*/ 10716439 w 11218359"/>
                <a:gd name="connsiteY937" fmla="*/ 1880959 h 1880959"/>
                <a:gd name="connsiteX938" fmla="*/ 10727870 w 11218359"/>
                <a:gd name="connsiteY938" fmla="*/ 1880959 h 1880959"/>
                <a:gd name="connsiteX939" fmla="*/ 10739347 w 11218359"/>
                <a:gd name="connsiteY939" fmla="*/ 1880959 h 1880959"/>
                <a:gd name="connsiteX940" fmla="*/ 10750778 w 11218359"/>
                <a:gd name="connsiteY940" fmla="*/ 1880959 h 1880959"/>
                <a:gd name="connsiteX941" fmla="*/ 10762207 w 11218359"/>
                <a:gd name="connsiteY941" fmla="*/ 1880959 h 1880959"/>
                <a:gd name="connsiteX942" fmla="*/ 10773637 w 11218359"/>
                <a:gd name="connsiteY942" fmla="*/ 1880959 h 1880959"/>
                <a:gd name="connsiteX943" fmla="*/ 10785067 w 11218359"/>
                <a:gd name="connsiteY943" fmla="*/ 1880959 h 1880959"/>
                <a:gd name="connsiteX944" fmla="*/ 10796544 w 11218359"/>
                <a:gd name="connsiteY944" fmla="*/ 1880959 h 1880959"/>
                <a:gd name="connsiteX945" fmla="*/ 10807975 w 11218359"/>
                <a:gd name="connsiteY945" fmla="*/ 1880959 h 1880959"/>
                <a:gd name="connsiteX946" fmla="*/ 10819405 w 11218359"/>
                <a:gd name="connsiteY946" fmla="*/ 1880959 h 1880959"/>
                <a:gd name="connsiteX947" fmla="*/ 10830834 w 11218359"/>
                <a:gd name="connsiteY947" fmla="*/ 1880959 h 1880959"/>
                <a:gd name="connsiteX948" fmla="*/ 10842265 w 11218359"/>
                <a:gd name="connsiteY948" fmla="*/ 1880959 h 1880959"/>
                <a:gd name="connsiteX949" fmla="*/ 10853742 w 11218359"/>
                <a:gd name="connsiteY949" fmla="*/ 1880959 h 1880959"/>
                <a:gd name="connsiteX950" fmla="*/ 10865173 w 11218359"/>
                <a:gd name="connsiteY950" fmla="*/ 1880959 h 1880959"/>
                <a:gd name="connsiteX951" fmla="*/ 10876602 w 11218359"/>
                <a:gd name="connsiteY951" fmla="*/ 1880959 h 1880959"/>
                <a:gd name="connsiteX952" fmla="*/ 10888032 w 11218359"/>
                <a:gd name="connsiteY952" fmla="*/ 1880959 h 1880959"/>
                <a:gd name="connsiteX953" fmla="*/ 10899463 w 11218359"/>
                <a:gd name="connsiteY953" fmla="*/ 1880959 h 1880959"/>
                <a:gd name="connsiteX954" fmla="*/ 10910892 w 11218359"/>
                <a:gd name="connsiteY954" fmla="*/ 1880959 h 1880959"/>
                <a:gd name="connsiteX955" fmla="*/ 10922369 w 11218359"/>
                <a:gd name="connsiteY955" fmla="*/ 1880959 h 1880959"/>
                <a:gd name="connsiteX956" fmla="*/ 10933800 w 11218359"/>
                <a:gd name="connsiteY956" fmla="*/ 1880959 h 1880959"/>
                <a:gd name="connsiteX957" fmla="*/ 10945230 w 11218359"/>
                <a:gd name="connsiteY957" fmla="*/ 1880959 h 1880959"/>
                <a:gd name="connsiteX958" fmla="*/ 10956660 w 11218359"/>
                <a:gd name="connsiteY958" fmla="*/ 1880959 h 1880959"/>
                <a:gd name="connsiteX959" fmla="*/ 10968090 w 11218359"/>
                <a:gd name="connsiteY959" fmla="*/ 1880959 h 1880959"/>
                <a:gd name="connsiteX960" fmla="*/ 10979567 w 11218359"/>
                <a:gd name="connsiteY960" fmla="*/ 1880959 h 1880959"/>
                <a:gd name="connsiteX961" fmla="*/ 10990998 w 11218359"/>
                <a:gd name="connsiteY961" fmla="*/ 1880959 h 1880959"/>
                <a:gd name="connsiteX962" fmla="*/ 11002427 w 11218359"/>
                <a:gd name="connsiteY962" fmla="*/ 1880959 h 1880959"/>
                <a:gd name="connsiteX963" fmla="*/ 11013858 w 11218359"/>
                <a:gd name="connsiteY963" fmla="*/ 1880959 h 1880959"/>
                <a:gd name="connsiteX964" fmla="*/ 11025287 w 11218359"/>
                <a:gd name="connsiteY964" fmla="*/ 1880959 h 1880959"/>
                <a:gd name="connsiteX965" fmla="*/ 11036765 w 11218359"/>
                <a:gd name="connsiteY965" fmla="*/ 1880959 h 1880959"/>
                <a:gd name="connsiteX966" fmla="*/ 11048195 w 11218359"/>
                <a:gd name="connsiteY966" fmla="*/ 1880959 h 1880959"/>
                <a:gd name="connsiteX967" fmla="*/ 11059625 w 11218359"/>
                <a:gd name="connsiteY967" fmla="*/ 1880959 h 1880959"/>
                <a:gd name="connsiteX968" fmla="*/ 11071056 w 11218359"/>
                <a:gd name="connsiteY968" fmla="*/ 1880959 h 1880959"/>
                <a:gd name="connsiteX969" fmla="*/ 11082485 w 11218359"/>
                <a:gd name="connsiteY969" fmla="*/ 1880959 h 1880959"/>
                <a:gd name="connsiteX970" fmla="*/ 11093962 w 11218359"/>
                <a:gd name="connsiteY970" fmla="*/ 1880959 h 1880959"/>
                <a:gd name="connsiteX971" fmla="*/ 11105393 w 11218359"/>
                <a:gd name="connsiteY971" fmla="*/ 1880959 h 1880959"/>
                <a:gd name="connsiteX972" fmla="*/ 11116823 w 11218359"/>
                <a:gd name="connsiteY972" fmla="*/ 1880959 h 1880959"/>
                <a:gd name="connsiteX973" fmla="*/ 11128253 w 11218359"/>
                <a:gd name="connsiteY973" fmla="*/ 1880959 h 1880959"/>
                <a:gd name="connsiteX974" fmla="*/ 11139683 w 11218359"/>
                <a:gd name="connsiteY974" fmla="*/ 1880959 h 1880959"/>
                <a:gd name="connsiteX975" fmla="*/ 11151160 w 11218359"/>
                <a:gd name="connsiteY975" fmla="*/ 1880959 h 1880959"/>
                <a:gd name="connsiteX976" fmla="*/ 11162591 w 11218359"/>
                <a:gd name="connsiteY976" fmla="*/ 1880959 h 1880959"/>
                <a:gd name="connsiteX977" fmla="*/ 11174020 w 11218359"/>
                <a:gd name="connsiteY977" fmla="*/ 1880959 h 1880959"/>
                <a:gd name="connsiteX978" fmla="*/ 11185451 w 11218359"/>
                <a:gd name="connsiteY978" fmla="*/ 1880959 h 1880959"/>
                <a:gd name="connsiteX979" fmla="*/ 11196881 w 11218359"/>
                <a:gd name="connsiteY979" fmla="*/ 1880959 h 1880959"/>
                <a:gd name="connsiteX980" fmla="*/ 11208358 w 11218359"/>
                <a:gd name="connsiteY980" fmla="*/ 1880959 h 1880959"/>
                <a:gd name="connsiteX981" fmla="*/ 11218359 w 11218359"/>
                <a:gd name="connsiteY981" fmla="*/ 1880959 h 188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880959">
                  <a:moveTo>
                    <a:pt x="0" y="1880959"/>
                  </a:moveTo>
                  <a:lnTo>
                    <a:pt x="9149" y="1880959"/>
                  </a:lnTo>
                  <a:lnTo>
                    <a:pt x="20588" y="1880959"/>
                  </a:lnTo>
                  <a:lnTo>
                    <a:pt x="32028" y="1880959"/>
                  </a:lnTo>
                  <a:lnTo>
                    <a:pt x="43467" y="1880959"/>
                  </a:lnTo>
                  <a:lnTo>
                    <a:pt x="54907" y="1880959"/>
                  </a:lnTo>
                  <a:lnTo>
                    <a:pt x="66346" y="1880959"/>
                  </a:lnTo>
                  <a:lnTo>
                    <a:pt x="77786" y="1880959"/>
                  </a:lnTo>
                  <a:lnTo>
                    <a:pt x="89225" y="1880959"/>
                  </a:lnTo>
                  <a:lnTo>
                    <a:pt x="100665" y="1880959"/>
                  </a:lnTo>
                  <a:lnTo>
                    <a:pt x="112104" y="1880959"/>
                  </a:lnTo>
                  <a:lnTo>
                    <a:pt x="123544" y="1880959"/>
                  </a:lnTo>
                  <a:lnTo>
                    <a:pt x="134979" y="1880959"/>
                  </a:lnTo>
                  <a:lnTo>
                    <a:pt x="146423" y="1880959"/>
                  </a:lnTo>
                  <a:lnTo>
                    <a:pt x="157858" y="1880959"/>
                  </a:lnTo>
                  <a:lnTo>
                    <a:pt x="169297" y="1880959"/>
                  </a:lnTo>
                  <a:lnTo>
                    <a:pt x="180737" y="1880959"/>
                  </a:lnTo>
                  <a:lnTo>
                    <a:pt x="192176" y="1880959"/>
                  </a:lnTo>
                  <a:lnTo>
                    <a:pt x="203616" y="1880959"/>
                  </a:lnTo>
                  <a:lnTo>
                    <a:pt x="215055" y="1880959"/>
                  </a:lnTo>
                  <a:lnTo>
                    <a:pt x="226495" y="1880959"/>
                  </a:lnTo>
                  <a:lnTo>
                    <a:pt x="237935" y="1880959"/>
                  </a:lnTo>
                  <a:lnTo>
                    <a:pt x="249374" y="1880959"/>
                  </a:lnTo>
                  <a:lnTo>
                    <a:pt x="260814" y="1880959"/>
                  </a:lnTo>
                  <a:lnTo>
                    <a:pt x="272253" y="1880959"/>
                  </a:lnTo>
                  <a:lnTo>
                    <a:pt x="283693" y="1880959"/>
                  </a:lnTo>
                  <a:lnTo>
                    <a:pt x="295132" y="1880959"/>
                  </a:lnTo>
                  <a:lnTo>
                    <a:pt x="306572" y="1880959"/>
                  </a:lnTo>
                  <a:lnTo>
                    <a:pt x="318011" y="1880959"/>
                  </a:lnTo>
                  <a:lnTo>
                    <a:pt x="329451" y="1880959"/>
                  </a:lnTo>
                  <a:lnTo>
                    <a:pt x="340890" y="1880959"/>
                  </a:lnTo>
                  <a:lnTo>
                    <a:pt x="352330" y="1880959"/>
                  </a:lnTo>
                  <a:lnTo>
                    <a:pt x="363769" y="1880959"/>
                  </a:lnTo>
                  <a:lnTo>
                    <a:pt x="375209" y="1880959"/>
                  </a:lnTo>
                  <a:lnTo>
                    <a:pt x="386648" y="1880959"/>
                  </a:lnTo>
                  <a:lnTo>
                    <a:pt x="398088" y="1880959"/>
                  </a:lnTo>
                  <a:lnTo>
                    <a:pt x="409527" y="1880959"/>
                  </a:lnTo>
                  <a:lnTo>
                    <a:pt x="420967" y="1880959"/>
                  </a:lnTo>
                  <a:lnTo>
                    <a:pt x="432406" y="1880959"/>
                  </a:lnTo>
                  <a:lnTo>
                    <a:pt x="443846" y="1880959"/>
                  </a:lnTo>
                  <a:lnTo>
                    <a:pt x="455285" y="1880959"/>
                  </a:lnTo>
                  <a:lnTo>
                    <a:pt x="466725" y="1880959"/>
                  </a:lnTo>
                  <a:lnTo>
                    <a:pt x="478165" y="1880959"/>
                  </a:lnTo>
                  <a:lnTo>
                    <a:pt x="489604" y="1880959"/>
                  </a:lnTo>
                  <a:lnTo>
                    <a:pt x="501044" y="1880959"/>
                  </a:lnTo>
                  <a:lnTo>
                    <a:pt x="512483" y="1880959"/>
                  </a:lnTo>
                  <a:lnTo>
                    <a:pt x="523923" y="1880959"/>
                  </a:lnTo>
                  <a:lnTo>
                    <a:pt x="535362" y="1880959"/>
                  </a:lnTo>
                  <a:lnTo>
                    <a:pt x="546802" y="1880959"/>
                  </a:lnTo>
                  <a:lnTo>
                    <a:pt x="558241" y="1880959"/>
                  </a:lnTo>
                  <a:lnTo>
                    <a:pt x="569681" y="1880959"/>
                  </a:lnTo>
                  <a:lnTo>
                    <a:pt x="581120" y="1880959"/>
                  </a:lnTo>
                  <a:lnTo>
                    <a:pt x="592560" y="1880959"/>
                  </a:lnTo>
                  <a:lnTo>
                    <a:pt x="603999" y="1880959"/>
                  </a:lnTo>
                  <a:lnTo>
                    <a:pt x="615439" y="1880959"/>
                  </a:lnTo>
                  <a:lnTo>
                    <a:pt x="626878" y="1880959"/>
                  </a:lnTo>
                  <a:lnTo>
                    <a:pt x="638318" y="1880959"/>
                  </a:lnTo>
                  <a:lnTo>
                    <a:pt x="649757" y="1880959"/>
                  </a:lnTo>
                  <a:lnTo>
                    <a:pt x="661192" y="1880959"/>
                  </a:lnTo>
                  <a:lnTo>
                    <a:pt x="672632" y="1880959"/>
                  </a:lnTo>
                  <a:lnTo>
                    <a:pt x="684071" y="1880959"/>
                  </a:lnTo>
                  <a:lnTo>
                    <a:pt x="695511" y="1880959"/>
                  </a:lnTo>
                  <a:lnTo>
                    <a:pt x="706950" y="1880959"/>
                  </a:lnTo>
                  <a:lnTo>
                    <a:pt x="718390" y="1880959"/>
                  </a:lnTo>
                  <a:lnTo>
                    <a:pt x="729829" y="1880959"/>
                  </a:lnTo>
                  <a:lnTo>
                    <a:pt x="741269" y="1880959"/>
                  </a:lnTo>
                  <a:lnTo>
                    <a:pt x="752708" y="1880959"/>
                  </a:lnTo>
                  <a:lnTo>
                    <a:pt x="764148" y="1880959"/>
                  </a:lnTo>
                  <a:lnTo>
                    <a:pt x="775587" y="1880959"/>
                  </a:lnTo>
                  <a:lnTo>
                    <a:pt x="787027" y="1880959"/>
                  </a:lnTo>
                  <a:lnTo>
                    <a:pt x="798467" y="1880959"/>
                  </a:lnTo>
                  <a:lnTo>
                    <a:pt x="809906" y="1880959"/>
                  </a:lnTo>
                  <a:lnTo>
                    <a:pt x="821346" y="1880959"/>
                  </a:lnTo>
                  <a:lnTo>
                    <a:pt x="832785" y="1880959"/>
                  </a:lnTo>
                  <a:lnTo>
                    <a:pt x="844225" y="1880959"/>
                  </a:lnTo>
                  <a:lnTo>
                    <a:pt x="855664" y="1880959"/>
                  </a:lnTo>
                  <a:lnTo>
                    <a:pt x="867104" y="1880959"/>
                  </a:lnTo>
                  <a:lnTo>
                    <a:pt x="878543" y="1880959"/>
                  </a:lnTo>
                  <a:lnTo>
                    <a:pt x="889983" y="1880959"/>
                  </a:lnTo>
                  <a:lnTo>
                    <a:pt x="901422" y="1880959"/>
                  </a:lnTo>
                  <a:lnTo>
                    <a:pt x="912862" y="1880959"/>
                  </a:lnTo>
                  <a:lnTo>
                    <a:pt x="924301" y="1880959"/>
                  </a:lnTo>
                  <a:lnTo>
                    <a:pt x="935741" y="1880959"/>
                  </a:lnTo>
                  <a:lnTo>
                    <a:pt x="947180" y="1880959"/>
                  </a:lnTo>
                  <a:lnTo>
                    <a:pt x="958620" y="1880959"/>
                  </a:lnTo>
                  <a:lnTo>
                    <a:pt x="970059" y="1880959"/>
                  </a:lnTo>
                  <a:lnTo>
                    <a:pt x="981499" y="1880959"/>
                  </a:lnTo>
                  <a:lnTo>
                    <a:pt x="992938" y="1880959"/>
                  </a:lnTo>
                  <a:lnTo>
                    <a:pt x="1004378" y="1880959"/>
                  </a:lnTo>
                  <a:lnTo>
                    <a:pt x="1015818" y="1880959"/>
                  </a:lnTo>
                  <a:lnTo>
                    <a:pt x="1027257" y="1880959"/>
                  </a:lnTo>
                  <a:lnTo>
                    <a:pt x="1038697" y="1880959"/>
                  </a:lnTo>
                  <a:lnTo>
                    <a:pt x="1050136" y="1880959"/>
                  </a:lnTo>
                  <a:lnTo>
                    <a:pt x="1061576" y="1880959"/>
                  </a:lnTo>
                  <a:lnTo>
                    <a:pt x="1073015" y="1880959"/>
                  </a:lnTo>
                  <a:lnTo>
                    <a:pt x="1084455" y="1880959"/>
                  </a:lnTo>
                  <a:lnTo>
                    <a:pt x="1095894" y="1880959"/>
                  </a:lnTo>
                  <a:lnTo>
                    <a:pt x="1107334" y="1880959"/>
                  </a:lnTo>
                  <a:lnTo>
                    <a:pt x="1118773" y="1880959"/>
                  </a:lnTo>
                  <a:lnTo>
                    <a:pt x="1130213" y="1880959"/>
                  </a:lnTo>
                  <a:lnTo>
                    <a:pt x="1141652" y="1880959"/>
                  </a:lnTo>
                  <a:lnTo>
                    <a:pt x="1153092" y="1880959"/>
                  </a:lnTo>
                  <a:lnTo>
                    <a:pt x="1164531" y="1880959"/>
                  </a:lnTo>
                  <a:lnTo>
                    <a:pt x="1175971" y="1880959"/>
                  </a:lnTo>
                  <a:lnTo>
                    <a:pt x="1187406" y="1880959"/>
                  </a:lnTo>
                  <a:lnTo>
                    <a:pt x="1198845" y="1880959"/>
                  </a:lnTo>
                  <a:lnTo>
                    <a:pt x="1210285" y="1880959"/>
                  </a:lnTo>
                  <a:lnTo>
                    <a:pt x="1221724" y="1880959"/>
                  </a:lnTo>
                  <a:lnTo>
                    <a:pt x="1233164" y="1880959"/>
                  </a:lnTo>
                  <a:lnTo>
                    <a:pt x="1244603" y="1880959"/>
                  </a:lnTo>
                  <a:lnTo>
                    <a:pt x="1256043" y="1880959"/>
                  </a:lnTo>
                  <a:lnTo>
                    <a:pt x="1267482" y="1880959"/>
                  </a:lnTo>
                  <a:lnTo>
                    <a:pt x="1278922" y="1880959"/>
                  </a:lnTo>
                  <a:lnTo>
                    <a:pt x="1290361" y="1880959"/>
                  </a:lnTo>
                  <a:lnTo>
                    <a:pt x="1301801" y="1880959"/>
                  </a:lnTo>
                  <a:lnTo>
                    <a:pt x="1313240" y="1880959"/>
                  </a:lnTo>
                  <a:lnTo>
                    <a:pt x="1324680" y="1880959"/>
                  </a:lnTo>
                  <a:lnTo>
                    <a:pt x="1336120" y="1880959"/>
                  </a:lnTo>
                  <a:lnTo>
                    <a:pt x="1347559" y="1880959"/>
                  </a:lnTo>
                  <a:lnTo>
                    <a:pt x="1358999" y="1880959"/>
                  </a:lnTo>
                  <a:lnTo>
                    <a:pt x="1370438" y="1880959"/>
                  </a:lnTo>
                  <a:lnTo>
                    <a:pt x="1381878" y="1880959"/>
                  </a:lnTo>
                  <a:lnTo>
                    <a:pt x="1393317" y="1880959"/>
                  </a:lnTo>
                  <a:lnTo>
                    <a:pt x="1404757" y="1880959"/>
                  </a:lnTo>
                  <a:lnTo>
                    <a:pt x="1416196" y="1880959"/>
                  </a:lnTo>
                  <a:lnTo>
                    <a:pt x="1427636" y="1880959"/>
                  </a:lnTo>
                  <a:lnTo>
                    <a:pt x="1439075" y="1880959"/>
                  </a:lnTo>
                  <a:lnTo>
                    <a:pt x="1450515" y="1880959"/>
                  </a:lnTo>
                  <a:lnTo>
                    <a:pt x="1461954" y="1880959"/>
                  </a:lnTo>
                  <a:lnTo>
                    <a:pt x="1473394" y="1880959"/>
                  </a:lnTo>
                  <a:lnTo>
                    <a:pt x="1484833" y="1880959"/>
                  </a:lnTo>
                  <a:lnTo>
                    <a:pt x="1496273" y="1880959"/>
                  </a:lnTo>
                  <a:lnTo>
                    <a:pt x="1507712" y="1880959"/>
                  </a:lnTo>
                  <a:lnTo>
                    <a:pt x="1519152" y="1880959"/>
                  </a:lnTo>
                  <a:lnTo>
                    <a:pt x="1530591" y="1880959"/>
                  </a:lnTo>
                  <a:lnTo>
                    <a:pt x="1542031" y="1880959"/>
                  </a:lnTo>
                  <a:lnTo>
                    <a:pt x="1553471" y="1880959"/>
                  </a:lnTo>
                  <a:lnTo>
                    <a:pt x="1564910" y="1880959"/>
                  </a:lnTo>
                  <a:lnTo>
                    <a:pt x="1576349" y="1880959"/>
                  </a:lnTo>
                  <a:lnTo>
                    <a:pt x="1587789" y="1880959"/>
                  </a:lnTo>
                  <a:lnTo>
                    <a:pt x="1599229" y="1880959"/>
                  </a:lnTo>
                  <a:lnTo>
                    <a:pt x="1610668" y="1880959"/>
                  </a:lnTo>
                  <a:lnTo>
                    <a:pt x="1622107" y="1880959"/>
                  </a:lnTo>
                  <a:lnTo>
                    <a:pt x="1633547" y="1880959"/>
                  </a:lnTo>
                  <a:lnTo>
                    <a:pt x="1644987" y="1880959"/>
                  </a:lnTo>
                  <a:lnTo>
                    <a:pt x="1656426" y="1880959"/>
                  </a:lnTo>
                  <a:lnTo>
                    <a:pt x="1667866" y="1880959"/>
                  </a:lnTo>
                  <a:lnTo>
                    <a:pt x="1679305" y="1880959"/>
                  </a:lnTo>
                  <a:lnTo>
                    <a:pt x="1690745" y="1880959"/>
                  </a:lnTo>
                  <a:lnTo>
                    <a:pt x="1702184" y="1880959"/>
                  </a:lnTo>
                  <a:lnTo>
                    <a:pt x="1713619" y="1880959"/>
                  </a:lnTo>
                  <a:lnTo>
                    <a:pt x="1725063" y="1880959"/>
                  </a:lnTo>
                  <a:lnTo>
                    <a:pt x="1736498" y="1880959"/>
                  </a:lnTo>
                  <a:lnTo>
                    <a:pt x="1747938" y="1880959"/>
                  </a:lnTo>
                  <a:lnTo>
                    <a:pt x="1759377" y="1880959"/>
                  </a:lnTo>
                  <a:lnTo>
                    <a:pt x="1770817" y="1880959"/>
                  </a:lnTo>
                  <a:lnTo>
                    <a:pt x="1782256" y="1880959"/>
                  </a:lnTo>
                  <a:lnTo>
                    <a:pt x="1793696" y="1880959"/>
                  </a:lnTo>
                  <a:lnTo>
                    <a:pt x="1805135" y="1880959"/>
                  </a:lnTo>
                  <a:lnTo>
                    <a:pt x="1816575" y="1880959"/>
                  </a:lnTo>
                  <a:lnTo>
                    <a:pt x="1828014" y="1880959"/>
                  </a:lnTo>
                  <a:lnTo>
                    <a:pt x="1839454" y="1880959"/>
                  </a:lnTo>
                  <a:lnTo>
                    <a:pt x="1850893" y="1880959"/>
                  </a:lnTo>
                  <a:lnTo>
                    <a:pt x="1862333" y="1880959"/>
                  </a:lnTo>
                  <a:lnTo>
                    <a:pt x="1873772" y="1880959"/>
                  </a:lnTo>
                  <a:lnTo>
                    <a:pt x="1885212" y="1880959"/>
                  </a:lnTo>
                  <a:lnTo>
                    <a:pt x="1896651" y="1880959"/>
                  </a:lnTo>
                  <a:lnTo>
                    <a:pt x="1908091" y="1880959"/>
                  </a:lnTo>
                  <a:lnTo>
                    <a:pt x="1919531" y="1880959"/>
                  </a:lnTo>
                  <a:lnTo>
                    <a:pt x="1930970" y="1880959"/>
                  </a:lnTo>
                  <a:lnTo>
                    <a:pt x="1942409" y="1880959"/>
                  </a:lnTo>
                  <a:lnTo>
                    <a:pt x="1953849" y="1880959"/>
                  </a:lnTo>
                  <a:lnTo>
                    <a:pt x="1965289" y="1880959"/>
                  </a:lnTo>
                  <a:lnTo>
                    <a:pt x="1976728" y="1880959"/>
                  </a:lnTo>
                  <a:lnTo>
                    <a:pt x="1988168" y="1880959"/>
                  </a:lnTo>
                  <a:lnTo>
                    <a:pt x="1999607" y="1880959"/>
                  </a:lnTo>
                  <a:lnTo>
                    <a:pt x="2011047" y="1880959"/>
                  </a:lnTo>
                  <a:lnTo>
                    <a:pt x="2022486" y="1880959"/>
                  </a:lnTo>
                  <a:lnTo>
                    <a:pt x="2033926" y="1880959"/>
                  </a:lnTo>
                  <a:lnTo>
                    <a:pt x="2045365" y="1880959"/>
                  </a:lnTo>
                  <a:lnTo>
                    <a:pt x="2056805" y="1880959"/>
                  </a:lnTo>
                  <a:lnTo>
                    <a:pt x="2068244" y="1880959"/>
                  </a:lnTo>
                  <a:lnTo>
                    <a:pt x="2079684" y="1880959"/>
                  </a:lnTo>
                  <a:lnTo>
                    <a:pt x="2091123" y="1880959"/>
                  </a:lnTo>
                  <a:lnTo>
                    <a:pt x="2102563" y="1880959"/>
                  </a:lnTo>
                  <a:lnTo>
                    <a:pt x="2114002" y="1880959"/>
                  </a:lnTo>
                  <a:lnTo>
                    <a:pt x="2125442" y="1880959"/>
                  </a:lnTo>
                  <a:lnTo>
                    <a:pt x="2136882" y="1880959"/>
                  </a:lnTo>
                  <a:lnTo>
                    <a:pt x="2148321" y="1880959"/>
                  </a:lnTo>
                  <a:lnTo>
                    <a:pt x="2159760" y="1880959"/>
                  </a:lnTo>
                  <a:lnTo>
                    <a:pt x="2171200" y="1880959"/>
                  </a:lnTo>
                  <a:lnTo>
                    <a:pt x="2182640" y="1880959"/>
                  </a:lnTo>
                  <a:lnTo>
                    <a:pt x="2194079" y="1880959"/>
                  </a:lnTo>
                  <a:lnTo>
                    <a:pt x="2205519" y="1880959"/>
                  </a:lnTo>
                  <a:lnTo>
                    <a:pt x="2216958" y="1880959"/>
                  </a:lnTo>
                  <a:lnTo>
                    <a:pt x="2228393" y="1880959"/>
                  </a:lnTo>
                  <a:lnTo>
                    <a:pt x="2239837" y="1880959"/>
                  </a:lnTo>
                  <a:lnTo>
                    <a:pt x="2251272" y="1880959"/>
                  </a:lnTo>
                  <a:lnTo>
                    <a:pt x="2262716" y="1880959"/>
                  </a:lnTo>
                  <a:lnTo>
                    <a:pt x="2274151" y="1880959"/>
                  </a:lnTo>
                  <a:lnTo>
                    <a:pt x="2285591" y="1880959"/>
                  </a:lnTo>
                  <a:lnTo>
                    <a:pt x="2297030" y="1880959"/>
                  </a:lnTo>
                  <a:lnTo>
                    <a:pt x="2308470" y="1880959"/>
                  </a:lnTo>
                  <a:lnTo>
                    <a:pt x="2319909" y="1880959"/>
                  </a:lnTo>
                  <a:lnTo>
                    <a:pt x="2331349" y="1880959"/>
                  </a:lnTo>
                  <a:lnTo>
                    <a:pt x="2342788" y="1880959"/>
                  </a:lnTo>
                  <a:lnTo>
                    <a:pt x="2354228" y="1880959"/>
                  </a:lnTo>
                  <a:lnTo>
                    <a:pt x="2365667" y="1880959"/>
                  </a:lnTo>
                  <a:lnTo>
                    <a:pt x="2377107" y="1880959"/>
                  </a:lnTo>
                  <a:lnTo>
                    <a:pt x="2388546" y="1880959"/>
                  </a:lnTo>
                  <a:lnTo>
                    <a:pt x="2399986" y="1880959"/>
                  </a:lnTo>
                  <a:lnTo>
                    <a:pt x="2411425" y="1880959"/>
                  </a:lnTo>
                  <a:lnTo>
                    <a:pt x="2422865" y="1880959"/>
                  </a:lnTo>
                  <a:lnTo>
                    <a:pt x="2434304" y="1880959"/>
                  </a:lnTo>
                  <a:lnTo>
                    <a:pt x="2445744" y="1880959"/>
                  </a:lnTo>
                  <a:lnTo>
                    <a:pt x="2457184" y="1880959"/>
                  </a:lnTo>
                  <a:lnTo>
                    <a:pt x="2468623" y="1880959"/>
                  </a:lnTo>
                  <a:lnTo>
                    <a:pt x="2480062" y="1880959"/>
                  </a:lnTo>
                  <a:lnTo>
                    <a:pt x="2491502" y="1880959"/>
                  </a:lnTo>
                  <a:lnTo>
                    <a:pt x="2502942" y="1880959"/>
                  </a:lnTo>
                  <a:lnTo>
                    <a:pt x="2514381" y="1880959"/>
                  </a:lnTo>
                  <a:lnTo>
                    <a:pt x="2525821" y="1880959"/>
                  </a:lnTo>
                  <a:lnTo>
                    <a:pt x="2537260" y="1880959"/>
                  </a:lnTo>
                  <a:lnTo>
                    <a:pt x="2548700" y="1880959"/>
                  </a:lnTo>
                  <a:lnTo>
                    <a:pt x="2560139" y="1880959"/>
                  </a:lnTo>
                  <a:lnTo>
                    <a:pt x="2571579" y="1880959"/>
                  </a:lnTo>
                  <a:lnTo>
                    <a:pt x="2583018" y="1880959"/>
                  </a:lnTo>
                  <a:lnTo>
                    <a:pt x="2594458" y="1880959"/>
                  </a:lnTo>
                  <a:lnTo>
                    <a:pt x="2605897" y="1880959"/>
                  </a:lnTo>
                  <a:lnTo>
                    <a:pt x="2617337" y="1880959"/>
                  </a:lnTo>
                  <a:lnTo>
                    <a:pt x="2628776" y="1880959"/>
                  </a:lnTo>
                  <a:lnTo>
                    <a:pt x="2640216" y="1880959"/>
                  </a:lnTo>
                  <a:lnTo>
                    <a:pt x="2651655" y="1880959"/>
                  </a:lnTo>
                  <a:lnTo>
                    <a:pt x="2663095" y="1880959"/>
                  </a:lnTo>
                  <a:lnTo>
                    <a:pt x="2674535" y="1880959"/>
                  </a:lnTo>
                  <a:lnTo>
                    <a:pt x="2685974" y="1880959"/>
                  </a:lnTo>
                  <a:lnTo>
                    <a:pt x="2697413" y="1880959"/>
                  </a:lnTo>
                  <a:lnTo>
                    <a:pt x="2708853" y="1880959"/>
                  </a:lnTo>
                  <a:lnTo>
                    <a:pt x="2720293" y="1880959"/>
                  </a:lnTo>
                  <a:lnTo>
                    <a:pt x="2731727" y="1880959"/>
                  </a:lnTo>
                  <a:lnTo>
                    <a:pt x="2743172" y="1880959"/>
                  </a:lnTo>
                  <a:lnTo>
                    <a:pt x="2754611" y="1880959"/>
                  </a:lnTo>
                  <a:lnTo>
                    <a:pt x="2766046" y="1880959"/>
                  </a:lnTo>
                  <a:lnTo>
                    <a:pt x="2777490" y="1880959"/>
                  </a:lnTo>
                  <a:lnTo>
                    <a:pt x="2788925" y="1880959"/>
                  </a:lnTo>
                  <a:lnTo>
                    <a:pt x="2800364" y="1880959"/>
                  </a:lnTo>
                  <a:lnTo>
                    <a:pt x="2811804" y="1880959"/>
                  </a:lnTo>
                  <a:lnTo>
                    <a:pt x="2823243" y="1880959"/>
                  </a:lnTo>
                  <a:lnTo>
                    <a:pt x="2834683" y="1880959"/>
                  </a:lnTo>
                  <a:lnTo>
                    <a:pt x="2846123" y="1880959"/>
                  </a:lnTo>
                  <a:lnTo>
                    <a:pt x="2857562" y="1880959"/>
                  </a:lnTo>
                  <a:lnTo>
                    <a:pt x="2869001" y="1880959"/>
                  </a:lnTo>
                  <a:lnTo>
                    <a:pt x="2880441" y="1880959"/>
                  </a:lnTo>
                  <a:lnTo>
                    <a:pt x="2891881" y="1880959"/>
                  </a:lnTo>
                  <a:lnTo>
                    <a:pt x="2903320" y="1880959"/>
                  </a:lnTo>
                  <a:lnTo>
                    <a:pt x="2914760" y="1880959"/>
                  </a:lnTo>
                  <a:lnTo>
                    <a:pt x="2926199" y="1880959"/>
                  </a:lnTo>
                  <a:lnTo>
                    <a:pt x="2937639" y="1880959"/>
                  </a:lnTo>
                  <a:lnTo>
                    <a:pt x="2949078" y="1880959"/>
                  </a:lnTo>
                  <a:lnTo>
                    <a:pt x="2960518" y="1880959"/>
                  </a:lnTo>
                  <a:lnTo>
                    <a:pt x="2971957" y="1880959"/>
                  </a:lnTo>
                  <a:lnTo>
                    <a:pt x="2983397" y="1880959"/>
                  </a:lnTo>
                  <a:lnTo>
                    <a:pt x="2994837" y="1880959"/>
                  </a:lnTo>
                  <a:lnTo>
                    <a:pt x="3006276" y="1880959"/>
                  </a:lnTo>
                  <a:lnTo>
                    <a:pt x="3017715" y="1880959"/>
                  </a:lnTo>
                  <a:lnTo>
                    <a:pt x="3029155" y="1880959"/>
                  </a:lnTo>
                  <a:lnTo>
                    <a:pt x="3040594" y="1880959"/>
                  </a:lnTo>
                  <a:lnTo>
                    <a:pt x="3052034" y="1880959"/>
                  </a:lnTo>
                  <a:lnTo>
                    <a:pt x="3063474" y="1880959"/>
                  </a:lnTo>
                  <a:lnTo>
                    <a:pt x="3074913" y="1880959"/>
                  </a:lnTo>
                  <a:lnTo>
                    <a:pt x="3086352" y="1880959"/>
                  </a:lnTo>
                  <a:lnTo>
                    <a:pt x="3097792" y="1880959"/>
                  </a:lnTo>
                  <a:lnTo>
                    <a:pt x="3109232" y="1880959"/>
                  </a:lnTo>
                  <a:lnTo>
                    <a:pt x="3120671" y="1880959"/>
                  </a:lnTo>
                  <a:lnTo>
                    <a:pt x="3132111" y="1880959"/>
                  </a:lnTo>
                  <a:lnTo>
                    <a:pt x="3143550" y="1880959"/>
                  </a:lnTo>
                  <a:lnTo>
                    <a:pt x="3154990" y="1880959"/>
                  </a:lnTo>
                  <a:lnTo>
                    <a:pt x="3166429" y="1880959"/>
                  </a:lnTo>
                  <a:lnTo>
                    <a:pt x="3177869" y="1880959"/>
                  </a:lnTo>
                  <a:lnTo>
                    <a:pt x="3189308" y="1880959"/>
                  </a:lnTo>
                  <a:lnTo>
                    <a:pt x="3200748" y="1880959"/>
                  </a:lnTo>
                  <a:lnTo>
                    <a:pt x="3212187" y="1880959"/>
                  </a:lnTo>
                  <a:lnTo>
                    <a:pt x="3223627" y="1880959"/>
                  </a:lnTo>
                  <a:lnTo>
                    <a:pt x="3235066" y="1880959"/>
                  </a:lnTo>
                  <a:lnTo>
                    <a:pt x="3246501" y="1880959"/>
                  </a:lnTo>
                  <a:lnTo>
                    <a:pt x="3257945" y="1880959"/>
                  </a:lnTo>
                  <a:lnTo>
                    <a:pt x="3269385" y="1880959"/>
                  </a:lnTo>
                  <a:lnTo>
                    <a:pt x="3280825" y="1880959"/>
                  </a:lnTo>
                  <a:lnTo>
                    <a:pt x="3292264" y="1880959"/>
                  </a:lnTo>
                  <a:lnTo>
                    <a:pt x="3303699" y="1880959"/>
                  </a:lnTo>
                  <a:lnTo>
                    <a:pt x="3315143" y="1880959"/>
                  </a:lnTo>
                  <a:lnTo>
                    <a:pt x="3326578" y="1880959"/>
                  </a:lnTo>
                  <a:lnTo>
                    <a:pt x="3338017" y="1880959"/>
                  </a:lnTo>
                  <a:lnTo>
                    <a:pt x="3349457" y="1880959"/>
                  </a:lnTo>
                  <a:lnTo>
                    <a:pt x="3360896" y="1880959"/>
                  </a:lnTo>
                  <a:lnTo>
                    <a:pt x="3372336" y="1880959"/>
                  </a:lnTo>
                  <a:lnTo>
                    <a:pt x="3383776" y="1880959"/>
                  </a:lnTo>
                  <a:lnTo>
                    <a:pt x="3395215" y="1880959"/>
                  </a:lnTo>
                  <a:lnTo>
                    <a:pt x="3406654" y="1880959"/>
                  </a:lnTo>
                  <a:lnTo>
                    <a:pt x="3418094" y="1880959"/>
                  </a:lnTo>
                  <a:lnTo>
                    <a:pt x="3429534" y="1880959"/>
                  </a:lnTo>
                  <a:lnTo>
                    <a:pt x="3440973" y="1880959"/>
                  </a:lnTo>
                  <a:lnTo>
                    <a:pt x="3452413" y="1880959"/>
                  </a:lnTo>
                  <a:lnTo>
                    <a:pt x="3463852" y="1880959"/>
                  </a:lnTo>
                  <a:lnTo>
                    <a:pt x="3475292" y="1880959"/>
                  </a:lnTo>
                  <a:lnTo>
                    <a:pt x="3486731" y="1880959"/>
                  </a:lnTo>
                  <a:lnTo>
                    <a:pt x="3498171" y="1880959"/>
                  </a:lnTo>
                  <a:lnTo>
                    <a:pt x="3509610" y="1880959"/>
                  </a:lnTo>
                  <a:lnTo>
                    <a:pt x="3521050" y="1880959"/>
                  </a:lnTo>
                  <a:lnTo>
                    <a:pt x="3532489" y="1880959"/>
                  </a:lnTo>
                  <a:lnTo>
                    <a:pt x="3543929" y="1880959"/>
                  </a:lnTo>
                  <a:lnTo>
                    <a:pt x="3555368" y="1880959"/>
                  </a:lnTo>
                  <a:lnTo>
                    <a:pt x="3566808" y="1880959"/>
                  </a:lnTo>
                  <a:lnTo>
                    <a:pt x="3578247" y="1880959"/>
                  </a:lnTo>
                  <a:lnTo>
                    <a:pt x="3589687" y="1880959"/>
                  </a:lnTo>
                  <a:lnTo>
                    <a:pt x="3601127" y="1880959"/>
                  </a:lnTo>
                  <a:lnTo>
                    <a:pt x="3612566" y="1880959"/>
                  </a:lnTo>
                  <a:lnTo>
                    <a:pt x="3624005" y="1880959"/>
                  </a:lnTo>
                  <a:lnTo>
                    <a:pt x="3635445" y="1880959"/>
                  </a:lnTo>
                  <a:lnTo>
                    <a:pt x="3646885" y="1880959"/>
                  </a:lnTo>
                  <a:lnTo>
                    <a:pt x="3658324" y="1880959"/>
                  </a:lnTo>
                  <a:lnTo>
                    <a:pt x="3669764" y="1880959"/>
                  </a:lnTo>
                  <a:lnTo>
                    <a:pt x="3681203" y="1880959"/>
                  </a:lnTo>
                  <a:lnTo>
                    <a:pt x="3692643" y="1880959"/>
                  </a:lnTo>
                  <a:lnTo>
                    <a:pt x="3704082" y="1880959"/>
                  </a:lnTo>
                  <a:lnTo>
                    <a:pt x="3715522" y="1880959"/>
                  </a:lnTo>
                  <a:lnTo>
                    <a:pt x="3726961" y="1880959"/>
                  </a:lnTo>
                  <a:lnTo>
                    <a:pt x="3738401" y="1880959"/>
                  </a:lnTo>
                  <a:lnTo>
                    <a:pt x="3749840" y="1880959"/>
                  </a:lnTo>
                  <a:lnTo>
                    <a:pt x="3761280" y="1880959"/>
                  </a:lnTo>
                  <a:lnTo>
                    <a:pt x="3772719" y="1880959"/>
                  </a:lnTo>
                  <a:lnTo>
                    <a:pt x="3784154" y="1880959"/>
                  </a:lnTo>
                  <a:lnTo>
                    <a:pt x="3795598" y="1880959"/>
                  </a:lnTo>
                  <a:lnTo>
                    <a:pt x="3807033" y="1880959"/>
                  </a:lnTo>
                  <a:lnTo>
                    <a:pt x="3818473" y="1880959"/>
                  </a:lnTo>
                  <a:lnTo>
                    <a:pt x="3829917" y="1880959"/>
                  </a:lnTo>
                  <a:lnTo>
                    <a:pt x="3841352" y="1880959"/>
                  </a:lnTo>
                  <a:lnTo>
                    <a:pt x="3852791" y="1880959"/>
                  </a:lnTo>
                  <a:lnTo>
                    <a:pt x="3864231" y="1880959"/>
                  </a:lnTo>
                  <a:lnTo>
                    <a:pt x="3875670" y="1880959"/>
                  </a:lnTo>
                  <a:lnTo>
                    <a:pt x="3887110" y="1880959"/>
                  </a:lnTo>
                  <a:lnTo>
                    <a:pt x="3898549" y="1880959"/>
                  </a:lnTo>
                  <a:lnTo>
                    <a:pt x="3909989" y="1880959"/>
                  </a:lnTo>
                  <a:lnTo>
                    <a:pt x="3921447" y="1880959"/>
                  </a:lnTo>
                  <a:lnTo>
                    <a:pt x="3932878" y="1880959"/>
                  </a:lnTo>
                  <a:lnTo>
                    <a:pt x="3944307" y="1880959"/>
                  </a:lnTo>
                  <a:lnTo>
                    <a:pt x="3955737" y="1880959"/>
                  </a:lnTo>
                  <a:lnTo>
                    <a:pt x="3967167" y="1880959"/>
                  </a:lnTo>
                  <a:lnTo>
                    <a:pt x="3978645" y="1880959"/>
                  </a:lnTo>
                  <a:lnTo>
                    <a:pt x="3990075" y="1880959"/>
                  </a:lnTo>
                  <a:lnTo>
                    <a:pt x="4001505" y="1880959"/>
                  </a:lnTo>
                  <a:lnTo>
                    <a:pt x="4012935" y="1880959"/>
                  </a:lnTo>
                  <a:lnTo>
                    <a:pt x="4024365" y="1880959"/>
                  </a:lnTo>
                  <a:lnTo>
                    <a:pt x="4035843" y="1880959"/>
                  </a:lnTo>
                  <a:lnTo>
                    <a:pt x="4047273" y="1880959"/>
                  </a:lnTo>
                  <a:lnTo>
                    <a:pt x="4058702" y="1880959"/>
                  </a:lnTo>
                  <a:lnTo>
                    <a:pt x="4070133" y="1880959"/>
                  </a:lnTo>
                  <a:lnTo>
                    <a:pt x="4081563" y="1880959"/>
                  </a:lnTo>
                  <a:lnTo>
                    <a:pt x="4093040" y="1880959"/>
                  </a:lnTo>
                  <a:lnTo>
                    <a:pt x="4104471" y="1880959"/>
                  </a:lnTo>
                  <a:lnTo>
                    <a:pt x="4115900" y="1880959"/>
                  </a:lnTo>
                  <a:lnTo>
                    <a:pt x="4127330" y="1880959"/>
                  </a:lnTo>
                  <a:lnTo>
                    <a:pt x="4138760" y="1880959"/>
                  </a:lnTo>
                  <a:lnTo>
                    <a:pt x="4150238" y="1880959"/>
                  </a:lnTo>
                  <a:lnTo>
                    <a:pt x="4161668" y="1880959"/>
                  </a:lnTo>
                  <a:lnTo>
                    <a:pt x="4173098" y="1880959"/>
                  </a:lnTo>
                  <a:lnTo>
                    <a:pt x="4184528" y="1880959"/>
                  </a:lnTo>
                  <a:lnTo>
                    <a:pt x="4195958" y="1880959"/>
                  </a:lnTo>
                  <a:lnTo>
                    <a:pt x="4207436" y="1880959"/>
                  </a:lnTo>
                  <a:lnTo>
                    <a:pt x="4218865" y="1880959"/>
                  </a:lnTo>
                  <a:lnTo>
                    <a:pt x="4230296" y="1880959"/>
                  </a:lnTo>
                  <a:lnTo>
                    <a:pt x="4241726" y="1880959"/>
                  </a:lnTo>
                  <a:lnTo>
                    <a:pt x="4253156" y="1880959"/>
                  </a:lnTo>
                  <a:lnTo>
                    <a:pt x="4264634" y="1880959"/>
                  </a:lnTo>
                  <a:lnTo>
                    <a:pt x="4276063" y="1880959"/>
                  </a:lnTo>
                  <a:lnTo>
                    <a:pt x="4287493" y="1880959"/>
                  </a:lnTo>
                  <a:lnTo>
                    <a:pt x="4298923" y="1880959"/>
                  </a:lnTo>
                  <a:lnTo>
                    <a:pt x="4310353" y="1880959"/>
                  </a:lnTo>
                  <a:lnTo>
                    <a:pt x="4321831" y="1880959"/>
                  </a:lnTo>
                  <a:lnTo>
                    <a:pt x="4333261" y="1880959"/>
                  </a:lnTo>
                  <a:lnTo>
                    <a:pt x="4344691" y="1880959"/>
                  </a:lnTo>
                  <a:lnTo>
                    <a:pt x="4356121" y="1880959"/>
                  </a:lnTo>
                  <a:lnTo>
                    <a:pt x="4367551" y="1880959"/>
                  </a:lnTo>
                  <a:lnTo>
                    <a:pt x="4379028" y="1880959"/>
                  </a:lnTo>
                  <a:lnTo>
                    <a:pt x="4390458" y="1880959"/>
                  </a:lnTo>
                  <a:lnTo>
                    <a:pt x="4401889" y="1880959"/>
                  </a:lnTo>
                  <a:lnTo>
                    <a:pt x="4413319" y="1880959"/>
                  </a:lnTo>
                  <a:lnTo>
                    <a:pt x="4424749" y="1880959"/>
                  </a:lnTo>
                  <a:lnTo>
                    <a:pt x="4436226" y="1880959"/>
                  </a:lnTo>
                  <a:lnTo>
                    <a:pt x="4447656" y="1880959"/>
                  </a:lnTo>
                  <a:lnTo>
                    <a:pt x="4459086" y="1880959"/>
                  </a:lnTo>
                  <a:lnTo>
                    <a:pt x="4470516" y="1880959"/>
                  </a:lnTo>
                  <a:lnTo>
                    <a:pt x="4481946" y="1880959"/>
                  </a:lnTo>
                  <a:lnTo>
                    <a:pt x="4493424" y="1880959"/>
                  </a:lnTo>
                  <a:lnTo>
                    <a:pt x="4504854" y="1880959"/>
                  </a:lnTo>
                  <a:lnTo>
                    <a:pt x="4516284" y="1880959"/>
                  </a:lnTo>
                  <a:lnTo>
                    <a:pt x="4527714" y="1880959"/>
                  </a:lnTo>
                  <a:lnTo>
                    <a:pt x="4539144" y="1880959"/>
                  </a:lnTo>
                  <a:lnTo>
                    <a:pt x="4550621" y="1880959"/>
                  </a:lnTo>
                  <a:lnTo>
                    <a:pt x="4562051" y="1880959"/>
                  </a:lnTo>
                  <a:lnTo>
                    <a:pt x="4573482" y="1880959"/>
                  </a:lnTo>
                  <a:lnTo>
                    <a:pt x="4584912" y="1880959"/>
                  </a:lnTo>
                  <a:lnTo>
                    <a:pt x="4596341" y="1880959"/>
                  </a:lnTo>
                  <a:lnTo>
                    <a:pt x="4607771" y="1880959"/>
                  </a:lnTo>
                  <a:lnTo>
                    <a:pt x="4619249" y="1880959"/>
                  </a:lnTo>
                  <a:lnTo>
                    <a:pt x="4630679" y="1880959"/>
                  </a:lnTo>
                  <a:lnTo>
                    <a:pt x="4642109" y="1880959"/>
                  </a:lnTo>
                  <a:lnTo>
                    <a:pt x="4653539" y="1880959"/>
                  </a:lnTo>
                  <a:lnTo>
                    <a:pt x="4664969" y="1880959"/>
                  </a:lnTo>
                  <a:lnTo>
                    <a:pt x="4676447" y="1880959"/>
                  </a:lnTo>
                  <a:lnTo>
                    <a:pt x="4687877" y="1880959"/>
                  </a:lnTo>
                  <a:lnTo>
                    <a:pt x="4699306" y="1880959"/>
                  </a:lnTo>
                  <a:lnTo>
                    <a:pt x="4710737" y="1880959"/>
                  </a:lnTo>
                  <a:lnTo>
                    <a:pt x="4722167" y="1880959"/>
                  </a:lnTo>
                  <a:lnTo>
                    <a:pt x="4733644" y="1880959"/>
                  </a:lnTo>
                  <a:lnTo>
                    <a:pt x="4745075" y="1880959"/>
                  </a:lnTo>
                  <a:lnTo>
                    <a:pt x="4756504" y="1880959"/>
                  </a:lnTo>
                  <a:lnTo>
                    <a:pt x="4767934" y="1880959"/>
                  </a:lnTo>
                  <a:lnTo>
                    <a:pt x="4779364" y="1880959"/>
                  </a:lnTo>
                  <a:lnTo>
                    <a:pt x="4790842" y="1880959"/>
                  </a:lnTo>
                  <a:lnTo>
                    <a:pt x="4802272" y="1880959"/>
                  </a:lnTo>
                  <a:lnTo>
                    <a:pt x="4813702" y="1880959"/>
                  </a:lnTo>
                  <a:lnTo>
                    <a:pt x="4825132" y="1880959"/>
                  </a:lnTo>
                  <a:lnTo>
                    <a:pt x="4836562" y="1880959"/>
                  </a:lnTo>
                  <a:lnTo>
                    <a:pt x="4848040" y="1880959"/>
                  </a:lnTo>
                  <a:lnTo>
                    <a:pt x="4859469" y="1880959"/>
                  </a:lnTo>
                  <a:lnTo>
                    <a:pt x="4870899" y="1880959"/>
                  </a:lnTo>
                  <a:lnTo>
                    <a:pt x="4882330" y="1880959"/>
                  </a:lnTo>
                  <a:lnTo>
                    <a:pt x="4893760" y="1880959"/>
                  </a:lnTo>
                  <a:lnTo>
                    <a:pt x="4905237" y="1880959"/>
                  </a:lnTo>
                  <a:lnTo>
                    <a:pt x="4916667" y="1880959"/>
                  </a:lnTo>
                  <a:lnTo>
                    <a:pt x="4928097" y="1880959"/>
                  </a:lnTo>
                  <a:lnTo>
                    <a:pt x="4939527" y="1880959"/>
                  </a:lnTo>
                  <a:lnTo>
                    <a:pt x="4950957" y="1880959"/>
                  </a:lnTo>
                  <a:lnTo>
                    <a:pt x="4962435" y="1880959"/>
                  </a:lnTo>
                  <a:lnTo>
                    <a:pt x="4973865" y="1880959"/>
                  </a:lnTo>
                  <a:lnTo>
                    <a:pt x="4985295" y="1880959"/>
                  </a:lnTo>
                  <a:lnTo>
                    <a:pt x="4996725" y="1880959"/>
                  </a:lnTo>
                  <a:lnTo>
                    <a:pt x="5008155" y="1880959"/>
                  </a:lnTo>
                  <a:lnTo>
                    <a:pt x="5019632" y="1880959"/>
                  </a:lnTo>
                  <a:lnTo>
                    <a:pt x="5031062" y="1880959"/>
                  </a:lnTo>
                  <a:lnTo>
                    <a:pt x="5042492" y="1880959"/>
                  </a:lnTo>
                  <a:lnTo>
                    <a:pt x="5053923" y="1880959"/>
                  </a:lnTo>
                  <a:lnTo>
                    <a:pt x="5065353" y="1880959"/>
                  </a:lnTo>
                  <a:lnTo>
                    <a:pt x="5076830" y="1880959"/>
                  </a:lnTo>
                  <a:lnTo>
                    <a:pt x="5088260" y="1880959"/>
                  </a:lnTo>
                  <a:lnTo>
                    <a:pt x="5099690" y="1880959"/>
                  </a:lnTo>
                  <a:lnTo>
                    <a:pt x="5111120" y="1880959"/>
                  </a:lnTo>
                  <a:lnTo>
                    <a:pt x="5122550" y="1880959"/>
                  </a:lnTo>
                  <a:lnTo>
                    <a:pt x="5134028" y="1880959"/>
                  </a:lnTo>
                  <a:lnTo>
                    <a:pt x="5145458" y="1880959"/>
                  </a:lnTo>
                  <a:lnTo>
                    <a:pt x="5156888" y="1880959"/>
                  </a:lnTo>
                  <a:lnTo>
                    <a:pt x="5168318" y="1880959"/>
                  </a:lnTo>
                  <a:lnTo>
                    <a:pt x="5179747" y="1880959"/>
                  </a:lnTo>
                  <a:lnTo>
                    <a:pt x="5191225" y="1880959"/>
                  </a:lnTo>
                  <a:lnTo>
                    <a:pt x="5202655" y="1880959"/>
                  </a:lnTo>
                  <a:lnTo>
                    <a:pt x="5214085" y="1880959"/>
                  </a:lnTo>
                  <a:lnTo>
                    <a:pt x="5225515" y="1880959"/>
                  </a:lnTo>
                  <a:lnTo>
                    <a:pt x="5236945" y="1880959"/>
                  </a:lnTo>
                  <a:lnTo>
                    <a:pt x="5248423" y="1880959"/>
                  </a:lnTo>
                  <a:lnTo>
                    <a:pt x="5259853" y="1880959"/>
                  </a:lnTo>
                  <a:lnTo>
                    <a:pt x="5271283" y="1880959"/>
                  </a:lnTo>
                  <a:lnTo>
                    <a:pt x="5282713" y="1880959"/>
                  </a:lnTo>
                  <a:lnTo>
                    <a:pt x="5294143" y="1880959"/>
                  </a:lnTo>
                  <a:lnTo>
                    <a:pt x="5305621" y="1880959"/>
                  </a:lnTo>
                  <a:lnTo>
                    <a:pt x="5317051" y="1880959"/>
                  </a:lnTo>
                  <a:lnTo>
                    <a:pt x="5328481" y="1880959"/>
                  </a:lnTo>
                  <a:lnTo>
                    <a:pt x="5339910" y="1880959"/>
                  </a:lnTo>
                  <a:lnTo>
                    <a:pt x="5351340" y="1880959"/>
                  </a:lnTo>
                  <a:lnTo>
                    <a:pt x="5362818" y="1880959"/>
                  </a:lnTo>
                  <a:lnTo>
                    <a:pt x="5374248" y="1880959"/>
                  </a:lnTo>
                  <a:lnTo>
                    <a:pt x="5385678" y="1880959"/>
                  </a:lnTo>
                  <a:lnTo>
                    <a:pt x="5397108" y="1880959"/>
                  </a:lnTo>
                  <a:lnTo>
                    <a:pt x="5408538" y="1880959"/>
                  </a:lnTo>
                  <a:lnTo>
                    <a:pt x="5420016" y="1880959"/>
                  </a:lnTo>
                  <a:lnTo>
                    <a:pt x="5431446" y="1880959"/>
                  </a:lnTo>
                  <a:lnTo>
                    <a:pt x="5442876" y="1880959"/>
                  </a:lnTo>
                  <a:lnTo>
                    <a:pt x="5454306" y="1880959"/>
                  </a:lnTo>
                  <a:lnTo>
                    <a:pt x="5465736" y="1880959"/>
                  </a:lnTo>
                  <a:lnTo>
                    <a:pt x="5477214" y="1880959"/>
                  </a:lnTo>
                  <a:lnTo>
                    <a:pt x="5488643" y="1880959"/>
                  </a:lnTo>
                  <a:lnTo>
                    <a:pt x="5500073" y="1880959"/>
                  </a:lnTo>
                  <a:lnTo>
                    <a:pt x="5511503" y="1880959"/>
                  </a:lnTo>
                  <a:lnTo>
                    <a:pt x="5522933" y="1880959"/>
                  </a:lnTo>
                  <a:lnTo>
                    <a:pt x="5534411" y="1880959"/>
                  </a:lnTo>
                  <a:lnTo>
                    <a:pt x="5545841" y="1880959"/>
                  </a:lnTo>
                  <a:lnTo>
                    <a:pt x="5557271" y="1880959"/>
                  </a:lnTo>
                  <a:lnTo>
                    <a:pt x="5568701" y="1880959"/>
                  </a:lnTo>
                  <a:lnTo>
                    <a:pt x="5580131" y="1880959"/>
                  </a:lnTo>
                  <a:lnTo>
                    <a:pt x="5591609" y="1880959"/>
                  </a:lnTo>
                  <a:lnTo>
                    <a:pt x="5603038" y="1880959"/>
                  </a:lnTo>
                  <a:lnTo>
                    <a:pt x="5614469" y="1880959"/>
                  </a:lnTo>
                  <a:lnTo>
                    <a:pt x="5625899" y="1880959"/>
                  </a:lnTo>
                  <a:lnTo>
                    <a:pt x="5637329" y="1880959"/>
                  </a:lnTo>
                  <a:lnTo>
                    <a:pt x="5648759" y="1880959"/>
                  </a:lnTo>
                  <a:lnTo>
                    <a:pt x="5660236" y="1880959"/>
                  </a:lnTo>
                  <a:lnTo>
                    <a:pt x="5671666" y="1880959"/>
                  </a:lnTo>
                  <a:lnTo>
                    <a:pt x="5683096" y="1880959"/>
                  </a:lnTo>
                  <a:lnTo>
                    <a:pt x="5694526" y="1880959"/>
                  </a:lnTo>
                  <a:lnTo>
                    <a:pt x="5705956" y="1880959"/>
                  </a:lnTo>
                  <a:lnTo>
                    <a:pt x="5717434" y="1880959"/>
                  </a:lnTo>
                  <a:lnTo>
                    <a:pt x="5728864" y="1880959"/>
                  </a:lnTo>
                  <a:lnTo>
                    <a:pt x="5740294" y="1880959"/>
                  </a:lnTo>
                  <a:lnTo>
                    <a:pt x="5751724" y="1880959"/>
                  </a:lnTo>
                  <a:lnTo>
                    <a:pt x="5763154" y="1880959"/>
                  </a:lnTo>
                  <a:lnTo>
                    <a:pt x="5774631" y="1880959"/>
                  </a:lnTo>
                  <a:lnTo>
                    <a:pt x="5786062" y="1880959"/>
                  </a:lnTo>
                  <a:lnTo>
                    <a:pt x="5797492" y="1880959"/>
                  </a:lnTo>
                  <a:lnTo>
                    <a:pt x="5808921" y="1880959"/>
                  </a:lnTo>
                  <a:lnTo>
                    <a:pt x="5820351" y="1880959"/>
                  </a:lnTo>
                  <a:lnTo>
                    <a:pt x="5831829" y="1880959"/>
                  </a:lnTo>
                  <a:lnTo>
                    <a:pt x="5843259" y="1880959"/>
                  </a:lnTo>
                  <a:lnTo>
                    <a:pt x="5854689" y="1880959"/>
                  </a:lnTo>
                  <a:lnTo>
                    <a:pt x="5866119" y="1880959"/>
                  </a:lnTo>
                  <a:lnTo>
                    <a:pt x="5877549" y="1880959"/>
                  </a:lnTo>
                  <a:lnTo>
                    <a:pt x="5889027" y="1880959"/>
                  </a:lnTo>
                  <a:lnTo>
                    <a:pt x="5900457" y="1880959"/>
                  </a:lnTo>
                  <a:lnTo>
                    <a:pt x="5911887" y="1880959"/>
                  </a:lnTo>
                  <a:lnTo>
                    <a:pt x="5923317" y="1880959"/>
                  </a:lnTo>
                  <a:lnTo>
                    <a:pt x="5934747" y="1880959"/>
                  </a:lnTo>
                  <a:lnTo>
                    <a:pt x="5946225" y="1880959"/>
                  </a:lnTo>
                  <a:lnTo>
                    <a:pt x="5957655" y="1880959"/>
                  </a:lnTo>
                  <a:lnTo>
                    <a:pt x="5969084" y="1880959"/>
                  </a:lnTo>
                  <a:lnTo>
                    <a:pt x="5980514" y="1880959"/>
                  </a:lnTo>
                  <a:lnTo>
                    <a:pt x="5991944" y="1880959"/>
                  </a:lnTo>
                  <a:lnTo>
                    <a:pt x="6003422" y="1880959"/>
                  </a:lnTo>
                  <a:lnTo>
                    <a:pt x="6014852" y="1880959"/>
                  </a:lnTo>
                  <a:lnTo>
                    <a:pt x="6026282" y="1880959"/>
                  </a:lnTo>
                  <a:lnTo>
                    <a:pt x="6037712" y="1880959"/>
                  </a:lnTo>
                  <a:lnTo>
                    <a:pt x="6049142" y="1880959"/>
                  </a:lnTo>
                  <a:lnTo>
                    <a:pt x="6060620" y="1880959"/>
                  </a:lnTo>
                  <a:lnTo>
                    <a:pt x="6072049" y="1880959"/>
                  </a:lnTo>
                  <a:lnTo>
                    <a:pt x="6083480" y="1880959"/>
                  </a:lnTo>
                  <a:lnTo>
                    <a:pt x="6094910" y="1880959"/>
                  </a:lnTo>
                  <a:lnTo>
                    <a:pt x="6106340" y="1879459"/>
                  </a:lnTo>
                  <a:lnTo>
                    <a:pt x="6117818" y="712118"/>
                  </a:lnTo>
                  <a:lnTo>
                    <a:pt x="6129247" y="608457"/>
                  </a:lnTo>
                  <a:lnTo>
                    <a:pt x="6140677" y="0"/>
                  </a:lnTo>
                  <a:lnTo>
                    <a:pt x="6152107" y="733154"/>
                  </a:lnTo>
                  <a:lnTo>
                    <a:pt x="6163537" y="757190"/>
                  </a:lnTo>
                  <a:lnTo>
                    <a:pt x="6175015" y="1099728"/>
                  </a:lnTo>
                  <a:lnTo>
                    <a:pt x="6186445" y="688082"/>
                  </a:lnTo>
                  <a:lnTo>
                    <a:pt x="6197875" y="465735"/>
                  </a:lnTo>
                  <a:lnTo>
                    <a:pt x="6209305" y="407142"/>
                  </a:lnTo>
                  <a:lnTo>
                    <a:pt x="6220735" y="1174847"/>
                  </a:lnTo>
                  <a:lnTo>
                    <a:pt x="6232212" y="1835887"/>
                  </a:lnTo>
                  <a:lnTo>
                    <a:pt x="6243642" y="1871944"/>
                  </a:lnTo>
                  <a:lnTo>
                    <a:pt x="6255073" y="1880959"/>
                  </a:lnTo>
                  <a:lnTo>
                    <a:pt x="6266503" y="1879459"/>
                  </a:lnTo>
                  <a:lnTo>
                    <a:pt x="6277933" y="1879459"/>
                  </a:lnTo>
                  <a:lnTo>
                    <a:pt x="6289410" y="1880959"/>
                  </a:lnTo>
                  <a:lnTo>
                    <a:pt x="6300840" y="1880959"/>
                  </a:lnTo>
                  <a:lnTo>
                    <a:pt x="6312270" y="1880959"/>
                  </a:lnTo>
                  <a:lnTo>
                    <a:pt x="6323700" y="1880959"/>
                  </a:lnTo>
                  <a:lnTo>
                    <a:pt x="6335130" y="1880959"/>
                  </a:lnTo>
                  <a:lnTo>
                    <a:pt x="6346608" y="1880959"/>
                  </a:lnTo>
                  <a:lnTo>
                    <a:pt x="6358038" y="1880959"/>
                  </a:lnTo>
                  <a:lnTo>
                    <a:pt x="6369468" y="1880959"/>
                  </a:lnTo>
                  <a:lnTo>
                    <a:pt x="6380898" y="1880959"/>
                  </a:lnTo>
                  <a:lnTo>
                    <a:pt x="6392328" y="1880959"/>
                  </a:lnTo>
                  <a:lnTo>
                    <a:pt x="6403805" y="1880959"/>
                  </a:lnTo>
                  <a:lnTo>
                    <a:pt x="6415235" y="1880959"/>
                  </a:lnTo>
                  <a:lnTo>
                    <a:pt x="6426666" y="1880959"/>
                  </a:lnTo>
                  <a:lnTo>
                    <a:pt x="6438096" y="1880959"/>
                  </a:lnTo>
                  <a:lnTo>
                    <a:pt x="6449525" y="1880959"/>
                  </a:lnTo>
                  <a:lnTo>
                    <a:pt x="6461003" y="1880959"/>
                  </a:lnTo>
                  <a:lnTo>
                    <a:pt x="6472433" y="1880959"/>
                  </a:lnTo>
                  <a:lnTo>
                    <a:pt x="6483863" y="1880959"/>
                  </a:lnTo>
                  <a:lnTo>
                    <a:pt x="6495293" y="1880959"/>
                  </a:lnTo>
                  <a:lnTo>
                    <a:pt x="6506723" y="1880959"/>
                  </a:lnTo>
                  <a:lnTo>
                    <a:pt x="6518201" y="1880959"/>
                  </a:lnTo>
                  <a:lnTo>
                    <a:pt x="6529631" y="1880959"/>
                  </a:lnTo>
                  <a:lnTo>
                    <a:pt x="6541061" y="1880959"/>
                  </a:lnTo>
                  <a:lnTo>
                    <a:pt x="6552490" y="1880959"/>
                  </a:lnTo>
                  <a:lnTo>
                    <a:pt x="6563921" y="1880959"/>
                  </a:lnTo>
                  <a:lnTo>
                    <a:pt x="6575398" y="1880959"/>
                  </a:lnTo>
                  <a:lnTo>
                    <a:pt x="6586828" y="1880959"/>
                  </a:lnTo>
                  <a:lnTo>
                    <a:pt x="6598259" y="1880959"/>
                  </a:lnTo>
                  <a:lnTo>
                    <a:pt x="6609688" y="1880959"/>
                  </a:lnTo>
                  <a:lnTo>
                    <a:pt x="6621118" y="1880959"/>
                  </a:lnTo>
                  <a:lnTo>
                    <a:pt x="6632596" y="1880959"/>
                  </a:lnTo>
                  <a:lnTo>
                    <a:pt x="6644026" y="1880959"/>
                  </a:lnTo>
                  <a:lnTo>
                    <a:pt x="6655456" y="1880959"/>
                  </a:lnTo>
                  <a:lnTo>
                    <a:pt x="6666886" y="1880959"/>
                  </a:lnTo>
                  <a:lnTo>
                    <a:pt x="6678316" y="1880959"/>
                  </a:lnTo>
                  <a:lnTo>
                    <a:pt x="6689794" y="1880959"/>
                  </a:lnTo>
                  <a:lnTo>
                    <a:pt x="6701224" y="1880959"/>
                  </a:lnTo>
                  <a:lnTo>
                    <a:pt x="6712653" y="1880959"/>
                  </a:lnTo>
                  <a:lnTo>
                    <a:pt x="6724083" y="1880959"/>
                  </a:lnTo>
                  <a:lnTo>
                    <a:pt x="6735514" y="1880959"/>
                  </a:lnTo>
                  <a:lnTo>
                    <a:pt x="6746944" y="1880959"/>
                  </a:lnTo>
                  <a:lnTo>
                    <a:pt x="6758421" y="1880959"/>
                  </a:lnTo>
                  <a:lnTo>
                    <a:pt x="6769851" y="1880959"/>
                  </a:lnTo>
                  <a:lnTo>
                    <a:pt x="6781281" y="1880959"/>
                  </a:lnTo>
                  <a:lnTo>
                    <a:pt x="6792711" y="1880959"/>
                  </a:lnTo>
                  <a:lnTo>
                    <a:pt x="6804141" y="1880959"/>
                  </a:lnTo>
                  <a:lnTo>
                    <a:pt x="6815619" y="1880959"/>
                  </a:lnTo>
                  <a:lnTo>
                    <a:pt x="6827049" y="1880959"/>
                  </a:lnTo>
                  <a:lnTo>
                    <a:pt x="6838479" y="1880959"/>
                  </a:lnTo>
                  <a:lnTo>
                    <a:pt x="6849909" y="1880959"/>
                  </a:lnTo>
                  <a:lnTo>
                    <a:pt x="6861339" y="1880959"/>
                  </a:lnTo>
                  <a:lnTo>
                    <a:pt x="6872816" y="1880959"/>
                  </a:lnTo>
                  <a:lnTo>
                    <a:pt x="6884246" y="1880959"/>
                  </a:lnTo>
                  <a:lnTo>
                    <a:pt x="6895676" y="1880959"/>
                  </a:lnTo>
                  <a:lnTo>
                    <a:pt x="6907107" y="1880959"/>
                  </a:lnTo>
                  <a:lnTo>
                    <a:pt x="6918537" y="1880959"/>
                  </a:lnTo>
                  <a:lnTo>
                    <a:pt x="6930014" y="1879459"/>
                  </a:lnTo>
                  <a:lnTo>
                    <a:pt x="6941444" y="1880959"/>
                  </a:lnTo>
                  <a:lnTo>
                    <a:pt x="6952874" y="1880959"/>
                  </a:lnTo>
                  <a:lnTo>
                    <a:pt x="6964304" y="1880959"/>
                  </a:lnTo>
                  <a:lnTo>
                    <a:pt x="6975734" y="1880959"/>
                  </a:lnTo>
                  <a:lnTo>
                    <a:pt x="6987212" y="1880959"/>
                  </a:lnTo>
                  <a:lnTo>
                    <a:pt x="6998642" y="1880959"/>
                  </a:lnTo>
                  <a:lnTo>
                    <a:pt x="7010072" y="1880959"/>
                  </a:lnTo>
                  <a:lnTo>
                    <a:pt x="7021502" y="1880959"/>
                  </a:lnTo>
                  <a:lnTo>
                    <a:pt x="7032931" y="1880959"/>
                  </a:lnTo>
                  <a:lnTo>
                    <a:pt x="7044409" y="1880959"/>
                  </a:lnTo>
                  <a:lnTo>
                    <a:pt x="7055839" y="1880959"/>
                  </a:lnTo>
                  <a:lnTo>
                    <a:pt x="7067269" y="1880959"/>
                  </a:lnTo>
                  <a:lnTo>
                    <a:pt x="7078700" y="1880959"/>
                  </a:lnTo>
                  <a:lnTo>
                    <a:pt x="7090129" y="1880959"/>
                  </a:lnTo>
                  <a:lnTo>
                    <a:pt x="7101607" y="1880959"/>
                  </a:lnTo>
                  <a:lnTo>
                    <a:pt x="7113037" y="1880959"/>
                  </a:lnTo>
                  <a:lnTo>
                    <a:pt x="7124467" y="1880959"/>
                  </a:lnTo>
                  <a:lnTo>
                    <a:pt x="7135897" y="1880959"/>
                  </a:lnTo>
                  <a:lnTo>
                    <a:pt x="7147327" y="1880959"/>
                  </a:lnTo>
                  <a:lnTo>
                    <a:pt x="7158805" y="1880959"/>
                  </a:lnTo>
                  <a:lnTo>
                    <a:pt x="7170235" y="1880959"/>
                  </a:lnTo>
                  <a:lnTo>
                    <a:pt x="7181665" y="1880959"/>
                  </a:lnTo>
                  <a:lnTo>
                    <a:pt x="7193094" y="1880959"/>
                  </a:lnTo>
                  <a:lnTo>
                    <a:pt x="7204524" y="1880959"/>
                  </a:lnTo>
                  <a:lnTo>
                    <a:pt x="7216002" y="1880959"/>
                  </a:lnTo>
                  <a:lnTo>
                    <a:pt x="7227432" y="1880959"/>
                  </a:lnTo>
                  <a:lnTo>
                    <a:pt x="7238862" y="1880959"/>
                  </a:lnTo>
                  <a:lnTo>
                    <a:pt x="7250292" y="1880959"/>
                  </a:lnTo>
                  <a:lnTo>
                    <a:pt x="7261722" y="1880959"/>
                  </a:lnTo>
                  <a:lnTo>
                    <a:pt x="7273200" y="1880959"/>
                  </a:lnTo>
                  <a:lnTo>
                    <a:pt x="7284630" y="1880959"/>
                  </a:lnTo>
                  <a:lnTo>
                    <a:pt x="7296060" y="1880959"/>
                  </a:lnTo>
                  <a:lnTo>
                    <a:pt x="7307490" y="1880959"/>
                  </a:lnTo>
                  <a:lnTo>
                    <a:pt x="7318920" y="1880959"/>
                  </a:lnTo>
                  <a:lnTo>
                    <a:pt x="7330398" y="1880959"/>
                  </a:lnTo>
                  <a:lnTo>
                    <a:pt x="7341828" y="1880959"/>
                  </a:lnTo>
                  <a:lnTo>
                    <a:pt x="7353257" y="1880959"/>
                  </a:lnTo>
                  <a:lnTo>
                    <a:pt x="7364687" y="1880959"/>
                  </a:lnTo>
                  <a:lnTo>
                    <a:pt x="7376117" y="1880959"/>
                  </a:lnTo>
                  <a:lnTo>
                    <a:pt x="7387595" y="1880959"/>
                  </a:lnTo>
                  <a:lnTo>
                    <a:pt x="7399025" y="1880959"/>
                  </a:lnTo>
                  <a:lnTo>
                    <a:pt x="7410455" y="1880959"/>
                  </a:lnTo>
                  <a:lnTo>
                    <a:pt x="7421885" y="1880959"/>
                  </a:lnTo>
                  <a:lnTo>
                    <a:pt x="7433315" y="1880959"/>
                  </a:lnTo>
                  <a:lnTo>
                    <a:pt x="7444793" y="1880959"/>
                  </a:lnTo>
                  <a:lnTo>
                    <a:pt x="7456222" y="1880959"/>
                  </a:lnTo>
                  <a:lnTo>
                    <a:pt x="7467653" y="1880959"/>
                  </a:lnTo>
                  <a:lnTo>
                    <a:pt x="7479083" y="1880959"/>
                  </a:lnTo>
                  <a:lnTo>
                    <a:pt x="7490513" y="1880959"/>
                  </a:lnTo>
                  <a:lnTo>
                    <a:pt x="7501990" y="1880959"/>
                  </a:lnTo>
                  <a:lnTo>
                    <a:pt x="7513420" y="1880959"/>
                  </a:lnTo>
                  <a:lnTo>
                    <a:pt x="7524850" y="1880959"/>
                  </a:lnTo>
                  <a:lnTo>
                    <a:pt x="7536280" y="1880959"/>
                  </a:lnTo>
                  <a:lnTo>
                    <a:pt x="7547710" y="1880959"/>
                  </a:lnTo>
                  <a:lnTo>
                    <a:pt x="7559188" y="1880959"/>
                  </a:lnTo>
                  <a:lnTo>
                    <a:pt x="7570618" y="1880959"/>
                  </a:lnTo>
                  <a:lnTo>
                    <a:pt x="7582048" y="1880959"/>
                  </a:lnTo>
                  <a:lnTo>
                    <a:pt x="7593478" y="1880959"/>
                  </a:lnTo>
                  <a:lnTo>
                    <a:pt x="7604908" y="1880959"/>
                  </a:lnTo>
                  <a:lnTo>
                    <a:pt x="7616385" y="1880959"/>
                  </a:lnTo>
                  <a:lnTo>
                    <a:pt x="7627815" y="1880959"/>
                  </a:lnTo>
                  <a:lnTo>
                    <a:pt x="7639246" y="1880959"/>
                  </a:lnTo>
                  <a:lnTo>
                    <a:pt x="7650676" y="1880959"/>
                  </a:lnTo>
                  <a:lnTo>
                    <a:pt x="7662106" y="1880959"/>
                  </a:lnTo>
                  <a:lnTo>
                    <a:pt x="7673583" y="1880959"/>
                  </a:lnTo>
                  <a:lnTo>
                    <a:pt x="7685013" y="1880959"/>
                  </a:lnTo>
                  <a:lnTo>
                    <a:pt x="7696443" y="1880959"/>
                  </a:lnTo>
                  <a:lnTo>
                    <a:pt x="7707873" y="1880959"/>
                  </a:lnTo>
                  <a:lnTo>
                    <a:pt x="7719303" y="1880959"/>
                  </a:lnTo>
                  <a:lnTo>
                    <a:pt x="7730733" y="1880959"/>
                  </a:lnTo>
                  <a:lnTo>
                    <a:pt x="7742211" y="1880959"/>
                  </a:lnTo>
                  <a:lnTo>
                    <a:pt x="7753641" y="1880959"/>
                  </a:lnTo>
                  <a:lnTo>
                    <a:pt x="7765071" y="1880959"/>
                  </a:lnTo>
                  <a:lnTo>
                    <a:pt x="7776501" y="1880959"/>
                  </a:lnTo>
                  <a:lnTo>
                    <a:pt x="7787931" y="1880959"/>
                  </a:lnTo>
                  <a:lnTo>
                    <a:pt x="7799408" y="1880959"/>
                  </a:lnTo>
                  <a:lnTo>
                    <a:pt x="7810839" y="1880959"/>
                  </a:lnTo>
                  <a:lnTo>
                    <a:pt x="7822268" y="1880959"/>
                  </a:lnTo>
                  <a:lnTo>
                    <a:pt x="7833698" y="1880959"/>
                  </a:lnTo>
                  <a:lnTo>
                    <a:pt x="7845128" y="1880959"/>
                  </a:lnTo>
                  <a:lnTo>
                    <a:pt x="7856606" y="1880959"/>
                  </a:lnTo>
                  <a:lnTo>
                    <a:pt x="7868036" y="1880959"/>
                  </a:lnTo>
                  <a:lnTo>
                    <a:pt x="7879466" y="1880959"/>
                  </a:lnTo>
                  <a:lnTo>
                    <a:pt x="7890896" y="1880959"/>
                  </a:lnTo>
                  <a:lnTo>
                    <a:pt x="7902326" y="1880959"/>
                  </a:lnTo>
                  <a:lnTo>
                    <a:pt x="7913804" y="1880959"/>
                  </a:lnTo>
                  <a:lnTo>
                    <a:pt x="7925234" y="1880959"/>
                  </a:lnTo>
                  <a:lnTo>
                    <a:pt x="7936663" y="1880959"/>
                  </a:lnTo>
                  <a:lnTo>
                    <a:pt x="7948094" y="1880959"/>
                  </a:lnTo>
                  <a:lnTo>
                    <a:pt x="7959524" y="1880959"/>
                  </a:lnTo>
                  <a:lnTo>
                    <a:pt x="7971001" y="1880959"/>
                  </a:lnTo>
                  <a:lnTo>
                    <a:pt x="7982431" y="1880959"/>
                  </a:lnTo>
                  <a:lnTo>
                    <a:pt x="7993861" y="1880959"/>
                  </a:lnTo>
                  <a:lnTo>
                    <a:pt x="8005291" y="1880959"/>
                  </a:lnTo>
                  <a:lnTo>
                    <a:pt x="8016721" y="1880959"/>
                  </a:lnTo>
                  <a:lnTo>
                    <a:pt x="8028199" y="1880959"/>
                  </a:lnTo>
                  <a:lnTo>
                    <a:pt x="8039629" y="1880959"/>
                  </a:lnTo>
                  <a:lnTo>
                    <a:pt x="8051059" y="1880959"/>
                  </a:lnTo>
                  <a:lnTo>
                    <a:pt x="8062489" y="1880959"/>
                  </a:lnTo>
                  <a:lnTo>
                    <a:pt x="8073919" y="1880959"/>
                  </a:lnTo>
                  <a:lnTo>
                    <a:pt x="8085396" y="1880959"/>
                  </a:lnTo>
                  <a:lnTo>
                    <a:pt x="8096826" y="1880959"/>
                  </a:lnTo>
                  <a:lnTo>
                    <a:pt x="8108256" y="1880959"/>
                  </a:lnTo>
                  <a:lnTo>
                    <a:pt x="8119687" y="1880959"/>
                  </a:lnTo>
                  <a:lnTo>
                    <a:pt x="8131117" y="1880959"/>
                  </a:lnTo>
                  <a:lnTo>
                    <a:pt x="8142594" y="1880959"/>
                  </a:lnTo>
                  <a:lnTo>
                    <a:pt x="8154024" y="1880959"/>
                  </a:lnTo>
                  <a:lnTo>
                    <a:pt x="8165454" y="1880959"/>
                  </a:lnTo>
                  <a:lnTo>
                    <a:pt x="8176884" y="1880959"/>
                  </a:lnTo>
                  <a:lnTo>
                    <a:pt x="8188314" y="1880959"/>
                  </a:lnTo>
                  <a:lnTo>
                    <a:pt x="8199792" y="1880959"/>
                  </a:lnTo>
                  <a:lnTo>
                    <a:pt x="8211222" y="1880959"/>
                  </a:lnTo>
                  <a:lnTo>
                    <a:pt x="8222652" y="1880959"/>
                  </a:lnTo>
                  <a:lnTo>
                    <a:pt x="8234082" y="1880959"/>
                  </a:lnTo>
                  <a:lnTo>
                    <a:pt x="8245512" y="1880959"/>
                  </a:lnTo>
                  <a:lnTo>
                    <a:pt x="8256989" y="1880959"/>
                  </a:lnTo>
                  <a:lnTo>
                    <a:pt x="8268419" y="1880959"/>
                  </a:lnTo>
                  <a:lnTo>
                    <a:pt x="8279850" y="1880959"/>
                  </a:lnTo>
                  <a:lnTo>
                    <a:pt x="8291280" y="1880959"/>
                  </a:lnTo>
                  <a:lnTo>
                    <a:pt x="8302709" y="1880959"/>
                  </a:lnTo>
                  <a:lnTo>
                    <a:pt x="8314187" y="1880959"/>
                  </a:lnTo>
                  <a:lnTo>
                    <a:pt x="8325617" y="1880959"/>
                  </a:lnTo>
                  <a:lnTo>
                    <a:pt x="8337047" y="1880959"/>
                  </a:lnTo>
                  <a:lnTo>
                    <a:pt x="8348477" y="1880959"/>
                  </a:lnTo>
                  <a:lnTo>
                    <a:pt x="8359907" y="1880959"/>
                  </a:lnTo>
                  <a:lnTo>
                    <a:pt x="8371385" y="1880959"/>
                  </a:lnTo>
                  <a:lnTo>
                    <a:pt x="8382815" y="1880959"/>
                  </a:lnTo>
                  <a:lnTo>
                    <a:pt x="8394245" y="1880959"/>
                  </a:lnTo>
                  <a:lnTo>
                    <a:pt x="8405674" y="1880959"/>
                  </a:lnTo>
                  <a:lnTo>
                    <a:pt x="8417104" y="1880959"/>
                  </a:lnTo>
                  <a:lnTo>
                    <a:pt x="8428582" y="1880959"/>
                  </a:lnTo>
                  <a:lnTo>
                    <a:pt x="8440012" y="1880959"/>
                  </a:lnTo>
                  <a:lnTo>
                    <a:pt x="8451442" y="1880959"/>
                  </a:lnTo>
                  <a:lnTo>
                    <a:pt x="8462872" y="1880959"/>
                  </a:lnTo>
                  <a:lnTo>
                    <a:pt x="8474302" y="1880959"/>
                  </a:lnTo>
                  <a:lnTo>
                    <a:pt x="8485780" y="1880959"/>
                  </a:lnTo>
                  <a:lnTo>
                    <a:pt x="8497210" y="1880959"/>
                  </a:lnTo>
                  <a:lnTo>
                    <a:pt x="8508640" y="1880959"/>
                  </a:lnTo>
                  <a:lnTo>
                    <a:pt x="8520069" y="1880959"/>
                  </a:lnTo>
                  <a:lnTo>
                    <a:pt x="8531500" y="1880959"/>
                  </a:lnTo>
                  <a:lnTo>
                    <a:pt x="8542977" y="1880959"/>
                  </a:lnTo>
                  <a:lnTo>
                    <a:pt x="8554407" y="1880959"/>
                  </a:lnTo>
                  <a:lnTo>
                    <a:pt x="8565837" y="1880959"/>
                  </a:lnTo>
                  <a:lnTo>
                    <a:pt x="8577267" y="1880959"/>
                  </a:lnTo>
                  <a:lnTo>
                    <a:pt x="8588697" y="1880959"/>
                  </a:lnTo>
                  <a:lnTo>
                    <a:pt x="8600175" y="1880959"/>
                  </a:lnTo>
                  <a:lnTo>
                    <a:pt x="8611605" y="1880959"/>
                  </a:lnTo>
                  <a:lnTo>
                    <a:pt x="8623035" y="1880959"/>
                  </a:lnTo>
                  <a:lnTo>
                    <a:pt x="8634465" y="1880959"/>
                  </a:lnTo>
                  <a:lnTo>
                    <a:pt x="8645895" y="1880959"/>
                  </a:lnTo>
                  <a:lnTo>
                    <a:pt x="8657373" y="1880959"/>
                  </a:lnTo>
                  <a:lnTo>
                    <a:pt x="8668802" y="1880959"/>
                  </a:lnTo>
                  <a:lnTo>
                    <a:pt x="8680232" y="1880959"/>
                  </a:lnTo>
                  <a:lnTo>
                    <a:pt x="8691662" y="1880959"/>
                  </a:lnTo>
                  <a:lnTo>
                    <a:pt x="8703093" y="1880959"/>
                  </a:lnTo>
                  <a:lnTo>
                    <a:pt x="8714570" y="1880959"/>
                  </a:lnTo>
                  <a:lnTo>
                    <a:pt x="8726000" y="1880959"/>
                  </a:lnTo>
                  <a:lnTo>
                    <a:pt x="8737430" y="1880959"/>
                  </a:lnTo>
                  <a:lnTo>
                    <a:pt x="8748860" y="1880959"/>
                  </a:lnTo>
                  <a:lnTo>
                    <a:pt x="8760290" y="1880959"/>
                  </a:lnTo>
                  <a:lnTo>
                    <a:pt x="8771768" y="1880959"/>
                  </a:lnTo>
                  <a:lnTo>
                    <a:pt x="8783198" y="1880959"/>
                  </a:lnTo>
                  <a:lnTo>
                    <a:pt x="8794628" y="1880959"/>
                  </a:lnTo>
                  <a:lnTo>
                    <a:pt x="8806058" y="1880959"/>
                  </a:lnTo>
                  <a:lnTo>
                    <a:pt x="8817488" y="1880959"/>
                  </a:lnTo>
                  <a:lnTo>
                    <a:pt x="8828918" y="1880959"/>
                  </a:lnTo>
                  <a:lnTo>
                    <a:pt x="8840395" y="1880959"/>
                  </a:lnTo>
                  <a:lnTo>
                    <a:pt x="8851825" y="1880959"/>
                  </a:lnTo>
                  <a:lnTo>
                    <a:pt x="8863256" y="1880959"/>
                  </a:lnTo>
                  <a:lnTo>
                    <a:pt x="8874686" y="1880959"/>
                  </a:lnTo>
                  <a:lnTo>
                    <a:pt x="8886115" y="1880959"/>
                  </a:lnTo>
                  <a:lnTo>
                    <a:pt x="8897593" y="1880959"/>
                  </a:lnTo>
                  <a:lnTo>
                    <a:pt x="8909022" y="1880959"/>
                  </a:lnTo>
                  <a:lnTo>
                    <a:pt x="8920453" y="1880959"/>
                  </a:lnTo>
                  <a:lnTo>
                    <a:pt x="8931883" y="1880959"/>
                  </a:lnTo>
                  <a:lnTo>
                    <a:pt x="8943313" y="1880959"/>
                  </a:lnTo>
                  <a:lnTo>
                    <a:pt x="8954791" y="1880959"/>
                  </a:lnTo>
                  <a:lnTo>
                    <a:pt x="8966220" y="1880959"/>
                  </a:lnTo>
                  <a:lnTo>
                    <a:pt x="8977651" y="1880959"/>
                  </a:lnTo>
                  <a:lnTo>
                    <a:pt x="8989080" y="1880959"/>
                  </a:lnTo>
                  <a:lnTo>
                    <a:pt x="9000511" y="1880959"/>
                  </a:lnTo>
                  <a:lnTo>
                    <a:pt x="9011988" y="1880959"/>
                  </a:lnTo>
                  <a:lnTo>
                    <a:pt x="9023418" y="1880959"/>
                  </a:lnTo>
                  <a:lnTo>
                    <a:pt x="9034849" y="1880959"/>
                  </a:lnTo>
                  <a:lnTo>
                    <a:pt x="9046278" y="1880959"/>
                  </a:lnTo>
                  <a:lnTo>
                    <a:pt x="9057709" y="1880959"/>
                  </a:lnTo>
                  <a:lnTo>
                    <a:pt x="9069186" y="1880959"/>
                  </a:lnTo>
                  <a:lnTo>
                    <a:pt x="9080615" y="1880959"/>
                  </a:lnTo>
                  <a:lnTo>
                    <a:pt x="9092046" y="1880959"/>
                  </a:lnTo>
                  <a:lnTo>
                    <a:pt x="9103476" y="1880959"/>
                  </a:lnTo>
                  <a:lnTo>
                    <a:pt x="9114906" y="1880959"/>
                  </a:lnTo>
                  <a:lnTo>
                    <a:pt x="9126384" y="1880959"/>
                  </a:lnTo>
                  <a:lnTo>
                    <a:pt x="9137813" y="1880959"/>
                  </a:lnTo>
                  <a:lnTo>
                    <a:pt x="9149244" y="1880959"/>
                  </a:lnTo>
                  <a:lnTo>
                    <a:pt x="9160673" y="1880959"/>
                  </a:lnTo>
                  <a:lnTo>
                    <a:pt x="9172104" y="1880959"/>
                  </a:lnTo>
                  <a:lnTo>
                    <a:pt x="9183581" y="1880959"/>
                  </a:lnTo>
                  <a:lnTo>
                    <a:pt x="9195011" y="1880959"/>
                  </a:lnTo>
                  <a:lnTo>
                    <a:pt x="9206442" y="1880959"/>
                  </a:lnTo>
                  <a:lnTo>
                    <a:pt x="9217871" y="1880959"/>
                  </a:lnTo>
                  <a:lnTo>
                    <a:pt x="9229301" y="1880959"/>
                  </a:lnTo>
                  <a:lnTo>
                    <a:pt x="9240779" y="1880959"/>
                  </a:lnTo>
                  <a:lnTo>
                    <a:pt x="9252209" y="1880959"/>
                  </a:lnTo>
                  <a:lnTo>
                    <a:pt x="9263639" y="1880959"/>
                  </a:lnTo>
                  <a:lnTo>
                    <a:pt x="9275069" y="1880959"/>
                  </a:lnTo>
                  <a:lnTo>
                    <a:pt x="9286498" y="1880959"/>
                  </a:lnTo>
                  <a:lnTo>
                    <a:pt x="9297977" y="1880959"/>
                  </a:lnTo>
                  <a:lnTo>
                    <a:pt x="9309406" y="1880959"/>
                  </a:lnTo>
                  <a:lnTo>
                    <a:pt x="9320837" y="1880959"/>
                  </a:lnTo>
                  <a:lnTo>
                    <a:pt x="9332266" y="1880959"/>
                  </a:lnTo>
                  <a:lnTo>
                    <a:pt x="9343696" y="1880959"/>
                  </a:lnTo>
                  <a:lnTo>
                    <a:pt x="9355174" y="1880959"/>
                  </a:lnTo>
                  <a:lnTo>
                    <a:pt x="9366604" y="1880959"/>
                  </a:lnTo>
                  <a:lnTo>
                    <a:pt x="9378035" y="1880959"/>
                  </a:lnTo>
                  <a:lnTo>
                    <a:pt x="9389464" y="1880959"/>
                  </a:lnTo>
                  <a:lnTo>
                    <a:pt x="9400894" y="1880959"/>
                  </a:lnTo>
                  <a:lnTo>
                    <a:pt x="9412372" y="1880959"/>
                  </a:lnTo>
                  <a:lnTo>
                    <a:pt x="9423802" y="1880959"/>
                  </a:lnTo>
                  <a:lnTo>
                    <a:pt x="9435232" y="1880959"/>
                  </a:lnTo>
                  <a:lnTo>
                    <a:pt x="9446662" y="1880959"/>
                  </a:lnTo>
                  <a:lnTo>
                    <a:pt x="9458091" y="1880959"/>
                  </a:lnTo>
                  <a:lnTo>
                    <a:pt x="9469570" y="1880959"/>
                  </a:lnTo>
                  <a:lnTo>
                    <a:pt x="9480999" y="1880959"/>
                  </a:lnTo>
                  <a:lnTo>
                    <a:pt x="9492429" y="1880959"/>
                  </a:lnTo>
                  <a:lnTo>
                    <a:pt x="9503859" y="1880959"/>
                  </a:lnTo>
                  <a:lnTo>
                    <a:pt x="9515289" y="1880959"/>
                  </a:lnTo>
                  <a:lnTo>
                    <a:pt x="9526767" y="1880959"/>
                  </a:lnTo>
                  <a:lnTo>
                    <a:pt x="9538197" y="1880959"/>
                  </a:lnTo>
                  <a:lnTo>
                    <a:pt x="9549626" y="1880959"/>
                  </a:lnTo>
                  <a:lnTo>
                    <a:pt x="9561057" y="1880959"/>
                  </a:lnTo>
                  <a:lnTo>
                    <a:pt x="9572487" y="1880959"/>
                  </a:lnTo>
                  <a:lnTo>
                    <a:pt x="9583965" y="1880959"/>
                  </a:lnTo>
                  <a:lnTo>
                    <a:pt x="9595395" y="1880959"/>
                  </a:lnTo>
                  <a:lnTo>
                    <a:pt x="9606824" y="1880959"/>
                  </a:lnTo>
                  <a:lnTo>
                    <a:pt x="9618255" y="1880959"/>
                  </a:lnTo>
                  <a:lnTo>
                    <a:pt x="9629684" y="1880959"/>
                  </a:lnTo>
                  <a:lnTo>
                    <a:pt x="9641163" y="1880959"/>
                  </a:lnTo>
                  <a:lnTo>
                    <a:pt x="9652592" y="1880959"/>
                  </a:lnTo>
                  <a:lnTo>
                    <a:pt x="9664022" y="1880959"/>
                  </a:lnTo>
                  <a:lnTo>
                    <a:pt x="9675452" y="1880959"/>
                  </a:lnTo>
                  <a:lnTo>
                    <a:pt x="9686882" y="1880959"/>
                  </a:lnTo>
                  <a:lnTo>
                    <a:pt x="9698360" y="1880959"/>
                  </a:lnTo>
                  <a:lnTo>
                    <a:pt x="9709790" y="1880959"/>
                  </a:lnTo>
                  <a:lnTo>
                    <a:pt x="9721219" y="1880959"/>
                  </a:lnTo>
                  <a:lnTo>
                    <a:pt x="9732650" y="1880959"/>
                  </a:lnTo>
                  <a:lnTo>
                    <a:pt x="9744080" y="1880959"/>
                  </a:lnTo>
                  <a:lnTo>
                    <a:pt x="9755557" y="1880959"/>
                  </a:lnTo>
                  <a:lnTo>
                    <a:pt x="9766988" y="1880959"/>
                  </a:lnTo>
                  <a:lnTo>
                    <a:pt x="9778417" y="1880959"/>
                  </a:lnTo>
                  <a:lnTo>
                    <a:pt x="9789848" y="1880959"/>
                  </a:lnTo>
                  <a:lnTo>
                    <a:pt x="9801277" y="1880959"/>
                  </a:lnTo>
                  <a:lnTo>
                    <a:pt x="9812755" y="1880959"/>
                  </a:lnTo>
                  <a:lnTo>
                    <a:pt x="9824185" y="1880959"/>
                  </a:lnTo>
                  <a:lnTo>
                    <a:pt x="9835615" y="1880959"/>
                  </a:lnTo>
                  <a:lnTo>
                    <a:pt x="9847045" y="1880959"/>
                  </a:lnTo>
                  <a:lnTo>
                    <a:pt x="9858475" y="1880959"/>
                  </a:lnTo>
                  <a:lnTo>
                    <a:pt x="9869952" y="1880959"/>
                  </a:lnTo>
                  <a:lnTo>
                    <a:pt x="9881383" y="1880959"/>
                  </a:lnTo>
                  <a:lnTo>
                    <a:pt x="9892812" y="1880959"/>
                  </a:lnTo>
                  <a:lnTo>
                    <a:pt x="9904243" y="1880959"/>
                  </a:lnTo>
                  <a:lnTo>
                    <a:pt x="9915673" y="1880959"/>
                  </a:lnTo>
                  <a:lnTo>
                    <a:pt x="9927102" y="1880959"/>
                  </a:lnTo>
                  <a:lnTo>
                    <a:pt x="9938581" y="1880959"/>
                  </a:lnTo>
                  <a:lnTo>
                    <a:pt x="9950010" y="1880959"/>
                  </a:lnTo>
                  <a:lnTo>
                    <a:pt x="9961441" y="1880959"/>
                  </a:lnTo>
                  <a:lnTo>
                    <a:pt x="9972870" y="1880959"/>
                  </a:lnTo>
                  <a:lnTo>
                    <a:pt x="9984300" y="1880959"/>
                  </a:lnTo>
                  <a:lnTo>
                    <a:pt x="9995778" y="1880959"/>
                  </a:lnTo>
                  <a:lnTo>
                    <a:pt x="10007208" y="1880959"/>
                  </a:lnTo>
                  <a:lnTo>
                    <a:pt x="10018638" y="1880959"/>
                  </a:lnTo>
                  <a:lnTo>
                    <a:pt x="10030068" y="1880959"/>
                  </a:lnTo>
                  <a:lnTo>
                    <a:pt x="10041498" y="1880959"/>
                  </a:lnTo>
                  <a:lnTo>
                    <a:pt x="10052976" y="1880959"/>
                  </a:lnTo>
                  <a:lnTo>
                    <a:pt x="10064405" y="1880959"/>
                  </a:lnTo>
                  <a:lnTo>
                    <a:pt x="10075835" y="1880959"/>
                  </a:lnTo>
                  <a:lnTo>
                    <a:pt x="10087266" y="1880959"/>
                  </a:lnTo>
                  <a:lnTo>
                    <a:pt x="10098695" y="1880959"/>
                  </a:lnTo>
                  <a:lnTo>
                    <a:pt x="10110174" y="1880959"/>
                  </a:lnTo>
                  <a:lnTo>
                    <a:pt x="10121603" y="1880959"/>
                  </a:lnTo>
                  <a:lnTo>
                    <a:pt x="10133033" y="1880959"/>
                  </a:lnTo>
                  <a:lnTo>
                    <a:pt x="10144463" y="1880959"/>
                  </a:lnTo>
                  <a:lnTo>
                    <a:pt x="10155893" y="1880959"/>
                  </a:lnTo>
                  <a:lnTo>
                    <a:pt x="10167371" y="1880959"/>
                  </a:lnTo>
                  <a:lnTo>
                    <a:pt x="10178801" y="1880959"/>
                  </a:lnTo>
                  <a:lnTo>
                    <a:pt x="10190230" y="1880959"/>
                  </a:lnTo>
                  <a:lnTo>
                    <a:pt x="10201661" y="1880959"/>
                  </a:lnTo>
                  <a:lnTo>
                    <a:pt x="10213091" y="1880959"/>
                  </a:lnTo>
                  <a:lnTo>
                    <a:pt x="10224569" y="1880959"/>
                  </a:lnTo>
                  <a:lnTo>
                    <a:pt x="10235998" y="1880959"/>
                  </a:lnTo>
                  <a:lnTo>
                    <a:pt x="10247428" y="1880959"/>
                  </a:lnTo>
                  <a:lnTo>
                    <a:pt x="10258859" y="1880959"/>
                  </a:lnTo>
                  <a:lnTo>
                    <a:pt x="10270288" y="1880959"/>
                  </a:lnTo>
                  <a:lnTo>
                    <a:pt x="10281767" y="1880959"/>
                  </a:lnTo>
                  <a:lnTo>
                    <a:pt x="10293196" y="1880959"/>
                  </a:lnTo>
                  <a:lnTo>
                    <a:pt x="10304626" y="1880959"/>
                  </a:lnTo>
                  <a:lnTo>
                    <a:pt x="10316056" y="1880959"/>
                  </a:lnTo>
                  <a:lnTo>
                    <a:pt x="10327486" y="1880959"/>
                  </a:lnTo>
                  <a:lnTo>
                    <a:pt x="10338963" y="1880959"/>
                  </a:lnTo>
                  <a:lnTo>
                    <a:pt x="10350394" y="1880959"/>
                  </a:lnTo>
                  <a:lnTo>
                    <a:pt x="10361823" y="1880959"/>
                  </a:lnTo>
                  <a:lnTo>
                    <a:pt x="10373254" y="1880959"/>
                  </a:lnTo>
                  <a:lnTo>
                    <a:pt x="10384684" y="1880959"/>
                  </a:lnTo>
                  <a:lnTo>
                    <a:pt x="10396161" y="1880959"/>
                  </a:lnTo>
                  <a:lnTo>
                    <a:pt x="10407591" y="1880959"/>
                  </a:lnTo>
                  <a:lnTo>
                    <a:pt x="10419021" y="1880959"/>
                  </a:lnTo>
                  <a:lnTo>
                    <a:pt x="10430452" y="1880959"/>
                  </a:lnTo>
                  <a:lnTo>
                    <a:pt x="10441881" y="1880959"/>
                  </a:lnTo>
                  <a:lnTo>
                    <a:pt x="10453358" y="1880959"/>
                  </a:lnTo>
                  <a:lnTo>
                    <a:pt x="10464789" y="1880959"/>
                  </a:lnTo>
                  <a:lnTo>
                    <a:pt x="10476219" y="1880959"/>
                  </a:lnTo>
                  <a:lnTo>
                    <a:pt x="10487649" y="1880959"/>
                  </a:lnTo>
                  <a:lnTo>
                    <a:pt x="10499079" y="1880959"/>
                  </a:lnTo>
                  <a:lnTo>
                    <a:pt x="10510556" y="1880959"/>
                  </a:lnTo>
                  <a:lnTo>
                    <a:pt x="10521987" y="1880959"/>
                  </a:lnTo>
                  <a:lnTo>
                    <a:pt x="10533416" y="1880959"/>
                  </a:lnTo>
                  <a:lnTo>
                    <a:pt x="10544847" y="1880959"/>
                  </a:lnTo>
                  <a:lnTo>
                    <a:pt x="10556277" y="1880959"/>
                  </a:lnTo>
                  <a:lnTo>
                    <a:pt x="10567754" y="1880959"/>
                  </a:lnTo>
                  <a:lnTo>
                    <a:pt x="10579184" y="1880959"/>
                  </a:lnTo>
                  <a:lnTo>
                    <a:pt x="10590614" y="1880959"/>
                  </a:lnTo>
                  <a:lnTo>
                    <a:pt x="10602045" y="1880959"/>
                  </a:lnTo>
                  <a:lnTo>
                    <a:pt x="10613474" y="1880959"/>
                  </a:lnTo>
                  <a:lnTo>
                    <a:pt x="10624951" y="1880959"/>
                  </a:lnTo>
                  <a:lnTo>
                    <a:pt x="10636382" y="1880959"/>
                  </a:lnTo>
                  <a:lnTo>
                    <a:pt x="10647812" y="1880959"/>
                  </a:lnTo>
                  <a:lnTo>
                    <a:pt x="10659241" y="1880959"/>
                  </a:lnTo>
                  <a:lnTo>
                    <a:pt x="10670672" y="1880959"/>
                  </a:lnTo>
                  <a:lnTo>
                    <a:pt x="10682149" y="1880959"/>
                  </a:lnTo>
                  <a:lnTo>
                    <a:pt x="10693580" y="1880959"/>
                  </a:lnTo>
                  <a:lnTo>
                    <a:pt x="10705009" y="1880959"/>
                  </a:lnTo>
                  <a:lnTo>
                    <a:pt x="10716439" y="1880959"/>
                  </a:lnTo>
                  <a:lnTo>
                    <a:pt x="10727870" y="1880959"/>
                  </a:lnTo>
                  <a:lnTo>
                    <a:pt x="10739347" y="1880959"/>
                  </a:lnTo>
                  <a:lnTo>
                    <a:pt x="10750778" y="1880959"/>
                  </a:lnTo>
                  <a:lnTo>
                    <a:pt x="10762207" y="1880959"/>
                  </a:lnTo>
                  <a:lnTo>
                    <a:pt x="10773637" y="1880959"/>
                  </a:lnTo>
                  <a:lnTo>
                    <a:pt x="10785067" y="1880959"/>
                  </a:lnTo>
                  <a:lnTo>
                    <a:pt x="10796544" y="1880959"/>
                  </a:lnTo>
                  <a:lnTo>
                    <a:pt x="10807975" y="1880959"/>
                  </a:lnTo>
                  <a:lnTo>
                    <a:pt x="10819405" y="1880959"/>
                  </a:lnTo>
                  <a:lnTo>
                    <a:pt x="10830834" y="1880959"/>
                  </a:lnTo>
                  <a:lnTo>
                    <a:pt x="10842265" y="1880959"/>
                  </a:lnTo>
                  <a:lnTo>
                    <a:pt x="10853742" y="1880959"/>
                  </a:lnTo>
                  <a:lnTo>
                    <a:pt x="10865173" y="1880959"/>
                  </a:lnTo>
                  <a:lnTo>
                    <a:pt x="10876602" y="1880959"/>
                  </a:lnTo>
                  <a:lnTo>
                    <a:pt x="10888032" y="1880959"/>
                  </a:lnTo>
                  <a:lnTo>
                    <a:pt x="10899463" y="1880959"/>
                  </a:lnTo>
                  <a:lnTo>
                    <a:pt x="10910892" y="1880959"/>
                  </a:lnTo>
                  <a:lnTo>
                    <a:pt x="10922369" y="1880959"/>
                  </a:lnTo>
                  <a:lnTo>
                    <a:pt x="10933800" y="1880959"/>
                  </a:lnTo>
                  <a:lnTo>
                    <a:pt x="10945230" y="1880959"/>
                  </a:lnTo>
                  <a:lnTo>
                    <a:pt x="10956660" y="1880959"/>
                  </a:lnTo>
                  <a:lnTo>
                    <a:pt x="10968090" y="1880959"/>
                  </a:lnTo>
                  <a:lnTo>
                    <a:pt x="10979567" y="1880959"/>
                  </a:lnTo>
                  <a:lnTo>
                    <a:pt x="10990998" y="1880959"/>
                  </a:lnTo>
                  <a:lnTo>
                    <a:pt x="11002427" y="1880959"/>
                  </a:lnTo>
                  <a:lnTo>
                    <a:pt x="11013858" y="1880959"/>
                  </a:lnTo>
                  <a:lnTo>
                    <a:pt x="11025287" y="1880959"/>
                  </a:lnTo>
                  <a:lnTo>
                    <a:pt x="11036765" y="1880959"/>
                  </a:lnTo>
                  <a:lnTo>
                    <a:pt x="11048195" y="1880959"/>
                  </a:lnTo>
                  <a:lnTo>
                    <a:pt x="11059625" y="1880959"/>
                  </a:lnTo>
                  <a:lnTo>
                    <a:pt x="11071056" y="1880959"/>
                  </a:lnTo>
                  <a:lnTo>
                    <a:pt x="11082485" y="1880959"/>
                  </a:lnTo>
                  <a:lnTo>
                    <a:pt x="11093962" y="1880959"/>
                  </a:lnTo>
                  <a:lnTo>
                    <a:pt x="11105393" y="1880959"/>
                  </a:lnTo>
                  <a:lnTo>
                    <a:pt x="11116823" y="1880959"/>
                  </a:lnTo>
                  <a:lnTo>
                    <a:pt x="11128253" y="1880959"/>
                  </a:lnTo>
                  <a:lnTo>
                    <a:pt x="11139683" y="1880959"/>
                  </a:lnTo>
                  <a:lnTo>
                    <a:pt x="11151160" y="1880959"/>
                  </a:lnTo>
                  <a:lnTo>
                    <a:pt x="11162591" y="1880959"/>
                  </a:lnTo>
                  <a:lnTo>
                    <a:pt x="11174020" y="1880959"/>
                  </a:lnTo>
                  <a:lnTo>
                    <a:pt x="11185451" y="1880959"/>
                  </a:lnTo>
                  <a:lnTo>
                    <a:pt x="11196881" y="1880959"/>
                  </a:lnTo>
                  <a:lnTo>
                    <a:pt x="11208358" y="1880959"/>
                  </a:lnTo>
                  <a:lnTo>
                    <a:pt x="11218359" y="1880959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749E8412-26DD-AE4F-BBD7-F1ED5895A9E4}"/>
                </a:ext>
              </a:extLst>
            </p:cNvPr>
            <p:cNvSpPr/>
            <p:nvPr/>
          </p:nvSpPr>
          <p:spPr>
            <a:xfrm>
              <a:off x="851149" y="4233324"/>
              <a:ext cx="11218359" cy="1867438"/>
            </a:xfrm>
            <a:custGeom>
              <a:avLst/>
              <a:gdLst>
                <a:gd name="connsiteX0" fmla="*/ 0 w 11218359"/>
                <a:gd name="connsiteY0" fmla="*/ 1867438 h 1867438"/>
                <a:gd name="connsiteX1" fmla="*/ 9149 w 11218359"/>
                <a:gd name="connsiteY1" fmla="*/ 1867438 h 1867438"/>
                <a:gd name="connsiteX2" fmla="*/ 20588 w 11218359"/>
                <a:gd name="connsiteY2" fmla="*/ 1867438 h 1867438"/>
                <a:gd name="connsiteX3" fmla="*/ 32028 w 11218359"/>
                <a:gd name="connsiteY3" fmla="*/ 1867438 h 1867438"/>
                <a:gd name="connsiteX4" fmla="*/ 43467 w 11218359"/>
                <a:gd name="connsiteY4" fmla="*/ 1867438 h 1867438"/>
                <a:gd name="connsiteX5" fmla="*/ 54907 w 11218359"/>
                <a:gd name="connsiteY5" fmla="*/ 1867438 h 1867438"/>
                <a:gd name="connsiteX6" fmla="*/ 66346 w 11218359"/>
                <a:gd name="connsiteY6" fmla="*/ 1867438 h 1867438"/>
                <a:gd name="connsiteX7" fmla="*/ 77786 w 11218359"/>
                <a:gd name="connsiteY7" fmla="*/ 1867438 h 1867438"/>
                <a:gd name="connsiteX8" fmla="*/ 89225 w 11218359"/>
                <a:gd name="connsiteY8" fmla="*/ 1867438 h 1867438"/>
                <a:gd name="connsiteX9" fmla="*/ 100665 w 11218359"/>
                <a:gd name="connsiteY9" fmla="*/ 1867438 h 1867438"/>
                <a:gd name="connsiteX10" fmla="*/ 112104 w 11218359"/>
                <a:gd name="connsiteY10" fmla="*/ 1867438 h 1867438"/>
                <a:gd name="connsiteX11" fmla="*/ 123544 w 11218359"/>
                <a:gd name="connsiteY11" fmla="*/ 1867438 h 1867438"/>
                <a:gd name="connsiteX12" fmla="*/ 134979 w 11218359"/>
                <a:gd name="connsiteY12" fmla="*/ 1867438 h 1867438"/>
                <a:gd name="connsiteX13" fmla="*/ 146423 w 11218359"/>
                <a:gd name="connsiteY13" fmla="*/ 1867438 h 1867438"/>
                <a:gd name="connsiteX14" fmla="*/ 157858 w 11218359"/>
                <a:gd name="connsiteY14" fmla="*/ 1867438 h 1867438"/>
                <a:gd name="connsiteX15" fmla="*/ 169297 w 11218359"/>
                <a:gd name="connsiteY15" fmla="*/ 1867438 h 1867438"/>
                <a:gd name="connsiteX16" fmla="*/ 180737 w 11218359"/>
                <a:gd name="connsiteY16" fmla="*/ 1867438 h 1867438"/>
                <a:gd name="connsiteX17" fmla="*/ 192176 w 11218359"/>
                <a:gd name="connsiteY17" fmla="*/ 1867438 h 1867438"/>
                <a:gd name="connsiteX18" fmla="*/ 203616 w 11218359"/>
                <a:gd name="connsiteY18" fmla="*/ 1867438 h 1867438"/>
                <a:gd name="connsiteX19" fmla="*/ 215055 w 11218359"/>
                <a:gd name="connsiteY19" fmla="*/ 1867438 h 1867438"/>
                <a:gd name="connsiteX20" fmla="*/ 226495 w 11218359"/>
                <a:gd name="connsiteY20" fmla="*/ 1867438 h 1867438"/>
                <a:gd name="connsiteX21" fmla="*/ 237935 w 11218359"/>
                <a:gd name="connsiteY21" fmla="*/ 1867438 h 1867438"/>
                <a:gd name="connsiteX22" fmla="*/ 249374 w 11218359"/>
                <a:gd name="connsiteY22" fmla="*/ 1867438 h 1867438"/>
                <a:gd name="connsiteX23" fmla="*/ 260814 w 11218359"/>
                <a:gd name="connsiteY23" fmla="*/ 1867438 h 1867438"/>
                <a:gd name="connsiteX24" fmla="*/ 272253 w 11218359"/>
                <a:gd name="connsiteY24" fmla="*/ 1867438 h 1867438"/>
                <a:gd name="connsiteX25" fmla="*/ 283693 w 11218359"/>
                <a:gd name="connsiteY25" fmla="*/ 1867438 h 1867438"/>
                <a:gd name="connsiteX26" fmla="*/ 295132 w 11218359"/>
                <a:gd name="connsiteY26" fmla="*/ 1867438 h 1867438"/>
                <a:gd name="connsiteX27" fmla="*/ 306572 w 11218359"/>
                <a:gd name="connsiteY27" fmla="*/ 1867438 h 1867438"/>
                <a:gd name="connsiteX28" fmla="*/ 318011 w 11218359"/>
                <a:gd name="connsiteY28" fmla="*/ 1867438 h 1867438"/>
                <a:gd name="connsiteX29" fmla="*/ 329451 w 11218359"/>
                <a:gd name="connsiteY29" fmla="*/ 1867438 h 1867438"/>
                <a:gd name="connsiteX30" fmla="*/ 340890 w 11218359"/>
                <a:gd name="connsiteY30" fmla="*/ 1867438 h 1867438"/>
                <a:gd name="connsiteX31" fmla="*/ 352330 w 11218359"/>
                <a:gd name="connsiteY31" fmla="*/ 1867438 h 1867438"/>
                <a:gd name="connsiteX32" fmla="*/ 363769 w 11218359"/>
                <a:gd name="connsiteY32" fmla="*/ 1867438 h 1867438"/>
                <a:gd name="connsiteX33" fmla="*/ 375209 w 11218359"/>
                <a:gd name="connsiteY33" fmla="*/ 1867438 h 1867438"/>
                <a:gd name="connsiteX34" fmla="*/ 386648 w 11218359"/>
                <a:gd name="connsiteY34" fmla="*/ 1867438 h 1867438"/>
                <a:gd name="connsiteX35" fmla="*/ 398088 w 11218359"/>
                <a:gd name="connsiteY35" fmla="*/ 1867438 h 1867438"/>
                <a:gd name="connsiteX36" fmla="*/ 409527 w 11218359"/>
                <a:gd name="connsiteY36" fmla="*/ 1867438 h 1867438"/>
                <a:gd name="connsiteX37" fmla="*/ 420967 w 11218359"/>
                <a:gd name="connsiteY37" fmla="*/ 1867438 h 1867438"/>
                <a:gd name="connsiteX38" fmla="*/ 432406 w 11218359"/>
                <a:gd name="connsiteY38" fmla="*/ 1867438 h 1867438"/>
                <a:gd name="connsiteX39" fmla="*/ 443846 w 11218359"/>
                <a:gd name="connsiteY39" fmla="*/ 1867438 h 1867438"/>
                <a:gd name="connsiteX40" fmla="*/ 455285 w 11218359"/>
                <a:gd name="connsiteY40" fmla="*/ 1867438 h 1867438"/>
                <a:gd name="connsiteX41" fmla="*/ 466725 w 11218359"/>
                <a:gd name="connsiteY41" fmla="*/ 1867438 h 1867438"/>
                <a:gd name="connsiteX42" fmla="*/ 478165 w 11218359"/>
                <a:gd name="connsiteY42" fmla="*/ 1867438 h 1867438"/>
                <a:gd name="connsiteX43" fmla="*/ 489604 w 11218359"/>
                <a:gd name="connsiteY43" fmla="*/ 1867438 h 1867438"/>
                <a:gd name="connsiteX44" fmla="*/ 501044 w 11218359"/>
                <a:gd name="connsiteY44" fmla="*/ 1867438 h 1867438"/>
                <a:gd name="connsiteX45" fmla="*/ 512483 w 11218359"/>
                <a:gd name="connsiteY45" fmla="*/ 1867438 h 1867438"/>
                <a:gd name="connsiteX46" fmla="*/ 523923 w 11218359"/>
                <a:gd name="connsiteY46" fmla="*/ 1867438 h 1867438"/>
                <a:gd name="connsiteX47" fmla="*/ 535362 w 11218359"/>
                <a:gd name="connsiteY47" fmla="*/ 1867438 h 1867438"/>
                <a:gd name="connsiteX48" fmla="*/ 546802 w 11218359"/>
                <a:gd name="connsiteY48" fmla="*/ 1867438 h 1867438"/>
                <a:gd name="connsiteX49" fmla="*/ 558241 w 11218359"/>
                <a:gd name="connsiteY49" fmla="*/ 1867438 h 1867438"/>
                <a:gd name="connsiteX50" fmla="*/ 569681 w 11218359"/>
                <a:gd name="connsiteY50" fmla="*/ 1867438 h 1867438"/>
                <a:gd name="connsiteX51" fmla="*/ 581120 w 11218359"/>
                <a:gd name="connsiteY51" fmla="*/ 1867438 h 1867438"/>
                <a:gd name="connsiteX52" fmla="*/ 592560 w 11218359"/>
                <a:gd name="connsiteY52" fmla="*/ 1867438 h 1867438"/>
                <a:gd name="connsiteX53" fmla="*/ 603999 w 11218359"/>
                <a:gd name="connsiteY53" fmla="*/ 1867438 h 1867438"/>
                <a:gd name="connsiteX54" fmla="*/ 615439 w 11218359"/>
                <a:gd name="connsiteY54" fmla="*/ 1867438 h 1867438"/>
                <a:gd name="connsiteX55" fmla="*/ 626878 w 11218359"/>
                <a:gd name="connsiteY55" fmla="*/ 1867438 h 1867438"/>
                <a:gd name="connsiteX56" fmla="*/ 638318 w 11218359"/>
                <a:gd name="connsiteY56" fmla="*/ 1867438 h 1867438"/>
                <a:gd name="connsiteX57" fmla="*/ 649757 w 11218359"/>
                <a:gd name="connsiteY57" fmla="*/ 1867438 h 1867438"/>
                <a:gd name="connsiteX58" fmla="*/ 661192 w 11218359"/>
                <a:gd name="connsiteY58" fmla="*/ 1867438 h 1867438"/>
                <a:gd name="connsiteX59" fmla="*/ 672632 w 11218359"/>
                <a:gd name="connsiteY59" fmla="*/ 1867438 h 1867438"/>
                <a:gd name="connsiteX60" fmla="*/ 684071 w 11218359"/>
                <a:gd name="connsiteY60" fmla="*/ 1867438 h 1867438"/>
                <a:gd name="connsiteX61" fmla="*/ 695511 w 11218359"/>
                <a:gd name="connsiteY61" fmla="*/ 1867438 h 1867438"/>
                <a:gd name="connsiteX62" fmla="*/ 706950 w 11218359"/>
                <a:gd name="connsiteY62" fmla="*/ 1867438 h 1867438"/>
                <a:gd name="connsiteX63" fmla="*/ 718390 w 11218359"/>
                <a:gd name="connsiteY63" fmla="*/ 1867438 h 1867438"/>
                <a:gd name="connsiteX64" fmla="*/ 729829 w 11218359"/>
                <a:gd name="connsiteY64" fmla="*/ 1867438 h 1867438"/>
                <a:gd name="connsiteX65" fmla="*/ 741269 w 11218359"/>
                <a:gd name="connsiteY65" fmla="*/ 1867438 h 1867438"/>
                <a:gd name="connsiteX66" fmla="*/ 752708 w 11218359"/>
                <a:gd name="connsiteY66" fmla="*/ 1867438 h 1867438"/>
                <a:gd name="connsiteX67" fmla="*/ 764148 w 11218359"/>
                <a:gd name="connsiteY67" fmla="*/ 1867438 h 1867438"/>
                <a:gd name="connsiteX68" fmla="*/ 775587 w 11218359"/>
                <a:gd name="connsiteY68" fmla="*/ 1867438 h 1867438"/>
                <a:gd name="connsiteX69" fmla="*/ 787027 w 11218359"/>
                <a:gd name="connsiteY69" fmla="*/ 1867438 h 1867438"/>
                <a:gd name="connsiteX70" fmla="*/ 798467 w 11218359"/>
                <a:gd name="connsiteY70" fmla="*/ 1867438 h 1867438"/>
                <a:gd name="connsiteX71" fmla="*/ 809906 w 11218359"/>
                <a:gd name="connsiteY71" fmla="*/ 1867438 h 1867438"/>
                <a:gd name="connsiteX72" fmla="*/ 821346 w 11218359"/>
                <a:gd name="connsiteY72" fmla="*/ 1867438 h 1867438"/>
                <a:gd name="connsiteX73" fmla="*/ 832785 w 11218359"/>
                <a:gd name="connsiteY73" fmla="*/ 1867438 h 1867438"/>
                <a:gd name="connsiteX74" fmla="*/ 844225 w 11218359"/>
                <a:gd name="connsiteY74" fmla="*/ 1867438 h 1867438"/>
                <a:gd name="connsiteX75" fmla="*/ 855664 w 11218359"/>
                <a:gd name="connsiteY75" fmla="*/ 1867438 h 1867438"/>
                <a:gd name="connsiteX76" fmla="*/ 867104 w 11218359"/>
                <a:gd name="connsiteY76" fmla="*/ 1867438 h 1867438"/>
                <a:gd name="connsiteX77" fmla="*/ 878543 w 11218359"/>
                <a:gd name="connsiteY77" fmla="*/ 1867438 h 1867438"/>
                <a:gd name="connsiteX78" fmla="*/ 889983 w 11218359"/>
                <a:gd name="connsiteY78" fmla="*/ 1867438 h 1867438"/>
                <a:gd name="connsiteX79" fmla="*/ 901422 w 11218359"/>
                <a:gd name="connsiteY79" fmla="*/ 1867438 h 1867438"/>
                <a:gd name="connsiteX80" fmla="*/ 912862 w 11218359"/>
                <a:gd name="connsiteY80" fmla="*/ 1867438 h 1867438"/>
                <a:gd name="connsiteX81" fmla="*/ 924301 w 11218359"/>
                <a:gd name="connsiteY81" fmla="*/ 1867438 h 1867438"/>
                <a:gd name="connsiteX82" fmla="*/ 935741 w 11218359"/>
                <a:gd name="connsiteY82" fmla="*/ 1867438 h 1867438"/>
                <a:gd name="connsiteX83" fmla="*/ 947180 w 11218359"/>
                <a:gd name="connsiteY83" fmla="*/ 1867438 h 1867438"/>
                <a:gd name="connsiteX84" fmla="*/ 958620 w 11218359"/>
                <a:gd name="connsiteY84" fmla="*/ 1867438 h 1867438"/>
                <a:gd name="connsiteX85" fmla="*/ 970059 w 11218359"/>
                <a:gd name="connsiteY85" fmla="*/ 1867438 h 1867438"/>
                <a:gd name="connsiteX86" fmla="*/ 981499 w 11218359"/>
                <a:gd name="connsiteY86" fmla="*/ 1867438 h 1867438"/>
                <a:gd name="connsiteX87" fmla="*/ 992938 w 11218359"/>
                <a:gd name="connsiteY87" fmla="*/ 1867438 h 1867438"/>
                <a:gd name="connsiteX88" fmla="*/ 1004378 w 11218359"/>
                <a:gd name="connsiteY88" fmla="*/ 1867438 h 1867438"/>
                <a:gd name="connsiteX89" fmla="*/ 1015818 w 11218359"/>
                <a:gd name="connsiteY89" fmla="*/ 1867438 h 1867438"/>
                <a:gd name="connsiteX90" fmla="*/ 1027257 w 11218359"/>
                <a:gd name="connsiteY90" fmla="*/ 1867438 h 1867438"/>
                <a:gd name="connsiteX91" fmla="*/ 1038697 w 11218359"/>
                <a:gd name="connsiteY91" fmla="*/ 1867438 h 1867438"/>
                <a:gd name="connsiteX92" fmla="*/ 1050136 w 11218359"/>
                <a:gd name="connsiteY92" fmla="*/ 1867438 h 1867438"/>
                <a:gd name="connsiteX93" fmla="*/ 1061576 w 11218359"/>
                <a:gd name="connsiteY93" fmla="*/ 1867438 h 1867438"/>
                <a:gd name="connsiteX94" fmla="*/ 1073015 w 11218359"/>
                <a:gd name="connsiteY94" fmla="*/ 1867438 h 1867438"/>
                <a:gd name="connsiteX95" fmla="*/ 1084455 w 11218359"/>
                <a:gd name="connsiteY95" fmla="*/ 1867438 h 1867438"/>
                <a:gd name="connsiteX96" fmla="*/ 1095894 w 11218359"/>
                <a:gd name="connsiteY96" fmla="*/ 1867438 h 1867438"/>
                <a:gd name="connsiteX97" fmla="*/ 1107334 w 11218359"/>
                <a:gd name="connsiteY97" fmla="*/ 1867438 h 1867438"/>
                <a:gd name="connsiteX98" fmla="*/ 1118773 w 11218359"/>
                <a:gd name="connsiteY98" fmla="*/ 1867438 h 1867438"/>
                <a:gd name="connsiteX99" fmla="*/ 1130213 w 11218359"/>
                <a:gd name="connsiteY99" fmla="*/ 1867438 h 1867438"/>
                <a:gd name="connsiteX100" fmla="*/ 1141652 w 11218359"/>
                <a:gd name="connsiteY100" fmla="*/ 1867438 h 1867438"/>
                <a:gd name="connsiteX101" fmla="*/ 1153092 w 11218359"/>
                <a:gd name="connsiteY101" fmla="*/ 1867438 h 1867438"/>
                <a:gd name="connsiteX102" fmla="*/ 1164531 w 11218359"/>
                <a:gd name="connsiteY102" fmla="*/ 1867438 h 1867438"/>
                <a:gd name="connsiteX103" fmla="*/ 1175971 w 11218359"/>
                <a:gd name="connsiteY103" fmla="*/ 1867438 h 1867438"/>
                <a:gd name="connsiteX104" fmla="*/ 1187406 w 11218359"/>
                <a:gd name="connsiteY104" fmla="*/ 1867438 h 1867438"/>
                <a:gd name="connsiteX105" fmla="*/ 1198845 w 11218359"/>
                <a:gd name="connsiteY105" fmla="*/ 1867438 h 1867438"/>
                <a:gd name="connsiteX106" fmla="*/ 1210285 w 11218359"/>
                <a:gd name="connsiteY106" fmla="*/ 1867438 h 1867438"/>
                <a:gd name="connsiteX107" fmla="*/ 1221724 w 11218359"/>
                <a:gd name="connsiteY107" fmla="*/ 1867438 h 1867438"/>
                <a:gd name="connsiteX108" fmla="*/ 1233164 w 11218359"/>
                <a:gd name="connsiteY108" fmla="*/ 1867438 h 1867438"/>
                <a:gd name="connsiteX109" fmla="*/ 1244603 w 11218359"/>
                <a:gd name="connsiteY109" fmla="*/ 1867438 h 1867438"/>
                <a:gd name="connsiteX110" fmla="*/ 1256043 w 11218359"/>
                <a:gd name="connsiteY110" fmla="*/ 1867438 h 1867438"/>
                <a:gd name="connsiteX111" fmla="*/ 1267482 w 11218359"/>
                <a:gd name="connsiteY111" fmla="*/ 1867438 h 1867438"/>
                <a:gd name="connsiteX112" fmla="*/ 1278922 w 11218359"/>
                <a:gd name="connsiteY112" fmla="*/ 1867438 h 1867438"/>
                <a:gd name="connsiteX113" fmla="*/ 1290361 w 11218359"/>
                <a:gd name="connsiteY113" fmla="*/ 1867438 h 1867438"/>
                <a:gd name="connsiteX114" fmla="*/ 1301801 w 11218359"/>
                <a:gd name="connsiteY114" fmla="*/ 1867438 h 1867438"/>
                <a:gd name="connsiteX115" fmla="*/ 1313240 w 11218359"/>
                <a:gd name="connsiteY115" fmla="*/ 1867438 h 1867438"/>
                <a:gd name="connsiteX116" fmla="*/ 1324680 w 11218359"/>
                <a:gd name="connsiteY116" fmla="*/ 1867438 h 1867438"/>
                <a:gd name="connsiteX117" fmla="*/ 1336120 w 11218359"/>
                <a:gd name="connsiteY117" fmla="*/ 1867438 h 1867438"/>
                <a:gd name="connsiteX118" fmla="*/ 1347559 w 11218359"/>
                <a:gd name="connsiteY118" fmla="*/ 1867438 h 1867438"/>
                <a:gd name="connsiteX119" fmla="*/ 1358999 w 11218359"/>
                <a:gd name="connsiteY119" fmla="*/ 1867438 h 1867438"/>
                <a:gd name="connsiteX120" fmla="*/ 1370438 w 11218359"/>
                <a:gd name="connsiteY120" fmla="*/ 1867438 h 1867438"/>
                <a:gd name="connsiteX121" fmla="*/ 1381878 w 11218359"/>
                <a:gd name="connsiteY121" fmla="*/ 1867438 h 1867438"/>
                <a:gd name="connsiteX122" fmla="*/ 1393317 w 11218359"/>
                <a:gd name="connsiteY122" fmla="*/ 1867438 h 1867438"/>
                <a:gd name="connsiteX123" fmla="*/ 1404757 w 11218359"/>
                <a:gd name="connsiteY123" fmla="*/ 1867438 h 1867438"/>
                <a:gd name="connsiteX124" fmla="*/ 1416196 w 11218359"/>
                <a:gd name="connsiteY124" fmla="*/ 1867438 h 1867438"/>
                <a:gd name="connsiteX125" fmla="*/ 1427636 w 11218359"/>
                <a:gd name="connsiteY125" fmla="*/ 1867438 h 1867438"/>
                <a:gd name="connsiteX126" fmla="*/ 1439075 w 11218359"/>
                <a:gd name="connsiteY126" fmla="*/ 1867438 h 1867438"/>
                <a:gd name="connsiteX127" fmla="*/ 1450515 w 11218359"/>
                <a:gd name="connsiteY127" fmla="*/ 1867438 h 1867438"/>
                <a:gd name="connsiteX128" fmla="*/ 1461954 w 11218359"/>
                <a:gd name="connsiteY128" fmla="*/ 1867438 h 1867438"/>
                <a:gd name="connsiteX129" fmla="*/ 1473394 w 11218359"/>
                <a:gd name="connsiteY129" fmla="*/ 1867438 h 1867438"/>
                <a:gd name="connsiteX130" fmla="*/ 1484833 w 11218359"/>
                <a:gd name="connsiteY130" fmla="*/ 1867438 h 1867438"/>
                <a:gd name="connsiteX131" fmla="*/ 1496273 w 11218359"/>
                <a:gd name="connsiteY131" fmla="*/ 1867438 h 1867438"/>
                <a:gd name="connsiteX132" fmla="*/ 1507712 w 11218359"/>
                <a:gd name="connsiteY132" fmla="*/ 1867438 h 1867438"/>
                <a:gd name="connsiteX133" fmla="*/ 1519152 w 11218359"/>
                <a:gd name="connsiteY133" fmla="*/ 1867438 h 1867438"/>
                <a:gd name="connsiteX134" fmla="*/ 1530591 w 11218359"/>
                <a:gd name="connsiteY134" fmla="*/ 1867438 h 1867438"/>
                <a:gd name="connsiteX135" fmla="*/ 1542031 w 11218359"/>
                <a:gd name="connsiteY135" fmla="*/ 1867438 h 1867438"/>
                <a:gd name="connsiteX136" fmla="*/ 1553471 w 11218359"/>
                <a:gd name="connsiteY136" fmla="*/ 1867438 h 1867438"/>
                <a:gd name="connsiteX137" fmla="*/ 1564910 w 11218359"/>
                <a:gd name="connsiteY137" fmla="*/ 1867438 h 1867438"/>
                <a:gd name="connsiteX138" fmla="*/ 1576349 w 11218359"/>
                <a:gd name="connsiteY138" fmla="*/ 1867438 h 1867438"/>
                <a:gd name="connsiteX139" fmla="*/ 1587789 w 11218359"/>
                <a:gd name="connsiteY139" fmla="*/ 1867438 h 1867438"/>
                <a:gd name="connsiteX140" fmla="*/ 1599229 w 11218359"/>
                <a:gd name="connsiteY140" fmla="*/ 1867438 h 1867438"/>
                <a:gd name="connsiteX141" fmla="*/ 1610668 w 11218359"/>
                <a:gd name="connsiteY141" fmla="*/ 1867438 h 1867438"/>
                <a:gd name="connsiteX142" fmla="*/ 1622107 w 11218359"/>
                <a:gd name="connsiteY142" fmla="*/ 1867438 h 1867438"/>
                <a:gd name="connsiteX143" fmla="*/ 1633547 w 11218359"/>
                <a:gd name="connsiteY143" fmla="*/ 1867438 h 1867438"/>
                <a:gd name="connsiteX144" fmla="*/ 1644987 w 11218359"/>
                <a:gd name="connsiteY144" fmla="*/ 1867438 h 1867438"/>
                <a:gd name="connsiteX145" fmla="*/ 1656426 w 11218359"/>
                <a:gd name="connsiteY145" fmla="*/ 1867438 h 1867438"/>
                <a:gd name="connsiteX146" fmla="*/ 1667866 w 11218359"/>
                <a:gd name="connsiteY146" fmla="*/ 1867438 h 1867438"/>
                <a:gd name="connsiteX147" fmla="*/ 1679305 w 11218359"/>
                <a:gd name="connsiteY147" fmla="*/ 1867438 h 1867438"/>
                <a:gd name="connsiteX148" fmla="*/ 1690745 w 11218359"/>
                <a:gd name="connsiteY148" fmla="*/ 1867438 h 1867438"/>
                <a:gd name="connsiteX149" fmla="*/ 1702184 w 11218359"/>
                <a:gd name="connsiteY149" fmla="*/ 1867438 h 1867438"/>
                <a:gd name="connsiteX150" fmla="*/ 1713619 w 11218359"/>
                <a:gd name="connsiteY150" fmla="*/ 1867438 h 1867438"/>
                <a:gd name="connsiteX151" fmla="*/ 1725063 w 11218359"/>
                <a:gd name="connsiteY151" fmla="*/ 1867438 h 1867438"/>
                <a:gd name="connsiteX152" fmla="*/ 1736498 w 11218359"/>
                <a:gd name="connsiteY152" fmla="*/ 1867438 h 1867438"/>
                <a:gd name="connsiteX153" fmla="*/ 1747938 w 11218359"/>
                <a:gd name="connsiteY153" fmla="*/ 1867438 h 1867438"/>
                <a:gd name="connsiteX154" fmla="*/ 1759377 w 11218359"/>
                <a:gd name="connsiteY154" fmla="*/ 1867438 h 1867438"/>
                <a:gd name="connsiteX155" fmla="*/ 1770817 w 11218359"/>
                <a:gd name="connsiteY155" fmla="*/ 1867438 h 1867438"/>
                <a:gd name="connsiteX156" fmla="*/ 1782256 w 11218359"/>
                <a:gd name="connsiteY156" fmla="*/ 1867438 h 1867438"/>
                <a:gd name="connsiteX157" fmla="*/ 1793696 w 11218359"/>
                <a:gd name="connsiteY157" fmla="*/ 1867438 h 1867438"/>
                <a:gd name="connsiteX158" fmla="*/ 1805135 w 11218359"/>
                <a:gd name="connsiteY158" fmla="*/ 1867438 h 1867438"/>
                <a:gd name="connsiteX159" fmla="*/ 1816575 w 11218359"/>
                <a:gd name="connsiteY159" fmla="*/ 1867438 h 1867438"/>
                <a:gd name="connsiteX160" fmla="*/ 1828014 w 11218359"/>
                <a:gd name="connsiteY160" fmla="*/ 1867438 h 1867438"/>
                <a:gd name="connsiteX161" fmla="*/ 1839454 w 11218359"/>
                <a:gd name="connsiteY161" fmla="*/ 1867438 h 1867438"/>
                <a:gd name="connsiteX162" fmla="*/ 1850893 w 11218359"/>
                <a:gd name="connsiteY162" fmla="*/ 1867438 h 1867438"/>
                <a:gd name="connsiteX163" fmla="*/ 1862333 w 11218359"/>
                <a:gd name="connsiteY163" fmla="*/ 1867438 h 1867438"/>
                <a:gd name="connsiteX164" fmla="*/ 1873772 w 11218359"/>
                <a:gd name="connsiteY164" fmla="*/ 1867438 h 1867438"/>
                <a:gd name="connsiteX165" fmla="*/ 1885212 w 11218359"/>
                <a:gd name="connsiteY165" fmla="*/ 1867438 h 1867438"/>
                <a:gd name="connsiteX166" fmla="*/ 1896651 w 11218359"/>
                <a:gd name="connsiteY166" fmla="*/ 1867438 h 1867438"/>
                <a:gd name="connsiteX167" fmla="*/ 1908091 w 11218359"/>
                <a:gd name="connsiteY167" fmla="*/ 1867438 h 1867438"/>
                <a:gd name="connsiteX168" fmla="*/ 1919531 w 11218359"/>
                <a:gd name="connsiteY168" fmla="*/ 1867438 h 1867438"/>
                <a:gd name="connsiteX169" fmla="*/ 1930970 w 11218359"/>
                <a:gd name="connsiteY169" fmla="*/ 1867438 h 1867438"/>
                <a:gd name="connsiteX170" fmla="*/ 1942409 w 11218359"/>
                <a:gd name="connsiteY170" fmla="*/ 1867438 h 1867438"/>
                <a:gd name="connsiteX171" fmla="*/ 1953849 w 11218359"/>
                <a:gd name="connsiteY171" fmla="*/ 1867438 h 1867438"/>
                <a:gd name="connsiteX172" fmla="*/ 1965289 w 11218359"/>
                <a:gd name="connsiteY172" fmla="*/ 1867438 h 1867438"/>
                <a:gd name="connsiteX173" fmla="*/ 1976728 w 11218359"/>
                <a:gd name="connsiteY173" fmla="*/ 1867438 h 1867438"/>
                <a:gd name="connsiteX174" fmla="*/ 1988168 w 11218359"/>
                <a:gd name="connsiteY174" fmla="*/ 1867438 h 1867438"/>
                <a:gd name="connsiteX175" fmla="*/ 1999607 w 11218359"/>
                <a:gd name="connsiteY175" fmla="*/ 1867438 h 1867438"/>
                <a:gd name="connsiteX176" fmla="*/ 2011047 w 11218359"/>
                <a:gd name="connsiteY176" fmla="*/ 1867438 h 1867438"/>
                <a:gd name="connsiteX177" fmla="*/ 2022486 w 11218359"/>
                <a:gd name="connsiteY177" fmla="*/ 1867438 h 1867438"/>
                <a:gd name="connsiteX178" fmla="*/ 2033926 w 11218359"/>
                <a:gd name="connsiteY178" fmla="*/ 1867438 h 1867438"/>
                <a:gd name="connsiteX179" fmla="*/ 2045365 w 11218359"/>
                <a:gd name="connsiteY179" fmla="*/ 1867438 h 1867438"/>
                <a:gd name="connsiteX180" fmla="*/ 2056805 w 11218359"/>
                <a:gd name="connsiteY180" fmla="*/ 1867438 h 1867438"/>
                <a:gd name="connsiteX181" fmla="*/ 2068244 w 11218359"/>
                <a:gd name="connsiteY181" fmla="*/ 1867438 h 1867438"/>
                <a:gd name="connsiteX182" fmla="*/ 2079684 w 11218359"/>
                <a:gd name="connsiteY182" fmla="*/ 1867438 h 1867438"/>
                <a:gd name="connsiteX183" fmla="*/ 2091123 w 11218359"/>
                <a:gd name="connsiteY183" fmla="*/ 1867438 h 1867438"/>
                <a:gd name="connsiteX184" fmla="*/ 2102563 w 11218359"/>
                <a:gd name="connsiteY184" fmla="*/ 1867438 h 1867438"/>
                <a:gd name="connsiteX185" fmla="*/ 2114002 w 11218359"/>
                <a:gd name="connsiteY185" fmla="*/ 1867438 h 1867438"/>
                <a:gd name="connsiteX186" fmla="*/ 2125442 w 11218359"/>
                <a:gd name="connsiteY186" fmla="*/ 1867438 h 1867438"/>
                <a:gd name="connsiteX187" fmla="*/ 2136882 w 11218359"/>
                <a:gd name="connsiteY187" fmla="*/ 1867438 h 1867438"/>
                <a:gd name="connsiteX188" fmla="*/ 2148321 w 11218359"/>
                <a:gd name="connsiteY188" fmla="*/ 1867438 h 1867438"/>
                <a:gd name="connsiteX189" fmla="*/ 2159760 w 11218359"/>
                <a:gd name="connsiteY189" fmla="*/ 1867438 h 1867438"/>
                <a:gd name="connsiteX190" fmla="*/ 2171200 w 11218359"/>
                <a:gd name="connsiteY190" fmla="*/ 1867438 h 1867438"/>
                <a:gd name="connsiteX191" fmla="*/ 2182640 w 11218359"/>
                <a:gd name="connsiteY191" fmla="*/ 1867438 h 1867438"/>
                <a:gd name="connsiteX192" fmla="*/ 2194079 w 11218359"/>
                <a:gd name="connsiteY192" fmla="*/ 1867438 h 1867438"/>
                <a:gd name="connsiteX193" fmla="*/ 2205519 w 11218359"/>
                <a:gd name="connsiteY193" fmla="*/ 1867438 h 1867438"/>
                <a:gd name="connsiteX194" fmla="*/ 2216958 w 11218359"/>
                <a:gd name="connsiteY194" fmla="*/ 1867438 h 1867438"/>
                <a:gd name="connsiteX195" fmla="*/ 2228393 w 11218359"/>
                <a:gd name="connsiteY195" fmla="*/ 1867438 h 1867438"/>
                <a:gd name="connsiteX196" fmla="*/ 2239837 w 11218359"/>
                <a:gd name="connsiteY196" fmla="*/ 1867438 h 1867438"/>
                <a:gd name="connsiteX197" fmla="*/ 2251272 w 11218359"/>
                <a:gd name="connsiteY197" fmla="*/ 1867438 h 1867438"/>
                <a:gd name="connsiteX198" fmla="*/ 2262716 w 11218359"/>
                <a:gd name="connsiteY198" fmla="*/ 1867438 h 1867438"/>
                <a:gd name="connsiteX199" fmla="*/ 2274151 w 11218359"/>
                <a:gd name="connsiteY199" fmla="*/ 1867438 h 1867438"/>
                <a:gd name="connsiteX200" fmla="*/ 2285591 w 11218359"/>
                <a:gd name="connsiteY200" fmla="*/ 1867438 h 1867438"/>
                <a:gd name="connsiteX201" fmla="*/ 2297030 w 11218359"/>
                <a:gd name="connsiteY201" fmla="*/ 1867438 h 1867438"/>
                <a:gd name="connsiteX202" fmla="*/ 2308470 w 11218359"/>
                <a:gd name="connsiteY202" fmla="*/ 1867438 h 1867438"/>
                <a:gd name="connsiteX203" fmla="*/ 2319909 w 11218359"/>
                <a:gd name="connsiteY203" fmla="*/ 1867438 h 1867438"/>
                <a:gd name="connsiteX204" fmla="*/ 2331349 w 11218359"/>
                <a:gd name="connsiteY204" fmla="*/ 1867438 h 1867438"/>
                <a:gd name="connsiteX205" fmla="*/ 2342788 w 11218359"/>
                <a:gd name="connsiteY205" fmla="*/ 1867438 h 1867438"/>
                <a:gd name="connsiteX206" fmla="*/ 2354228 w 11218359"/>
                <a:gd name="connsiteY206" fmla="*/ 1867438 h 1867438"/>
                <a:gd name="connsiteX207" fmla="*/ 2365667 w 11218359"/>
                <a:gd name="connsiteY207" fmla="*/ 1867438 h 1867438"/>
                <a:gd name="connsiteX208" fmla="*/ 2377107 w 11218359"/>
                <a:gd name="connsiteY208" fmla="*/ 1867438 h 1867438"/>
                <a:gd name="connsiteX209" fmla="*/ 2388546 w 11218359"/>
                <a:gd name="connsiteY209" fmla="*/ 1867438 h 1867438"/>
                <a:gd name="connsiteX210" fmla="*/ 2399986 w 11218359"/>
                <a:gd name="connsiteY210" fmla="*/ 1867438 h 1867438"/>
                <a:gd name="connsiteX211" fmla="*/ 2411425 w 11218359"/>
                <a:gd name="connsiteY211" fmla="*/ 1867438 h 1867438"/>
                <a:gd name="connsiteX212" fmla="*/ 2422865 w 11218359"/>
                <a:gd name="connsiteY212" fmla="*/ 1867438 h 1867438"/>
                <a:gd name="connsiteX213" fmla="*/ 2434304 w 11218359"/>
                <a:gd name="connsiteY213" fmla="*/ 1867438 h 1867438"/>
                <a:gd name="connsiteX214" fmla="*/ 2445744 w 11218359"/>
                <a:gd name="connsiteY214" fmla="*/ 1867438 h 1867438"/>
                <a:gd name="connsiteX215" fmla="*/ 2457184 w 11218359"/>
                <a:gd name="connsiteY215" fmla="*/ 1867438 h 1867438"/>
                <a:gd name="connsiteX216" fmla="*/ 2468623 w 11218359"/>
                <a:gd name="connsiteY216" fmla="*/ 1867438 h 1867438"/>
                <a:gd name="connsiteX217" fmla="*/ 2480062 w 11218359"/>
                <a:gd name="connsiteY217" fmla="*/ 1867438 h 1867438"/>
                <a:gd name="connsiteX218" fmla="*/ 2491502 w 11218359"/>
                <a:gd name="connsiteY218" fmla="*/ 1867438 h 1867438"/>
                <a:gd name="connsiteX219" fmla="*/ 2502942 w 11218359"/>
                <a:gd name="connsiteY219" fmla="*/ 1867438 h 1867438"/>
                <a:gd name="connsiteX220" fmla="*/ 2514381 w 11218359"/>
                <a:gd name="connsiteY220" fmla="*/ 1867438 h 1867438"/>
                <a:gd name="connsiteX221" fmla="*/ 2525821 w 11218359"/>
                <a:gd name="connsiteY221" fmla="*/ 1867438 h 1867438"/>
                <a:gd name="connsiteX222" fmla="*/ 2537260 w 11218359"/>
                <a:gd name="connsiteY222" fmla="*/ 1867438 h 1867438"/>
                <a:gd name="connsiteX223" fmla="*/ 2548700 w 11218359"/>
                <a:gd name="connsiteY223" fmla="*/ 1867438 h 1867438"/>
                <a:gd name="connsiteX224" fmla="*/ 2560139 w 11218359"/>
                <a:gd name="connsiteY224" fmla="*/ 1867438 h 1867438"/>
                <a:gd name="connsiteX225" fmla="*/ 2571579 w 11218359"/>
                <a:gd name="connsiteY225" fmla="*/ 1867438 h 1867438"/>
                <a:gd name="connsiteX226" fmla="*/ 2583018 w 11218359"/>
                <a:gd name="connsiteY226" fmla="*/ 1867438 h 1867438"/>
                <a:gd name="connsiteX227" fmla="*/ 2594458 w 11218359"/>
                <a:gd name="connsiteY227" fmla="*/ 1867438 h 1867438"/>
                <a:gd name="connsiteX228" fmla="*/ 2605897 w 11218359"/>
                <a:gd name="connsiteY228" fmla="*/ 1867438 h 1867438"/>
                <a:gd name="connsiteX229" fmla="*/ 2617337 w 11218359"/>
                <a:gd name="connsiteY229" fmla="*/ 1867438 h 1867438"/>
                <a:gd name="connsiteX230" fmla="*/ 2628776 w 11218359"/>
                <a:gd name="connsiteY230" fmla="*/ 1867438 h 1867438"/>
                <a:gd name="connsiteX231" fmla="*/ 2640216 w 11218359"/>
                <a:gd name="connsiteY231" fmla="*/ 1867438 h 1867438"/>
                <a:gd name="connsiteX232" fmla="*/ 2651655 w 11218359"/>
                <a:gd name="connsiteY232" fmla="*/ 1867438 h 1867438"/>
                <a:gd name="connsiteX233" fmla="*/ 2663095 w 11218359"/>
                <a:gd name="connsiteY233" fmla="*/ 1867438 h 1867438"/>
                <a:gd name="connsiteX234" fmla="*/ 2674535 w 11218359"/>
                <a:gd name="connsiteY234" fmla="*/ 1867438 h 1867438"/>
                <a:gd name="connsiteX235" fmla="*/ 2685974 w 11218359"/>
                <a:gd name="connsiteY235" fmla="*/ 1867438 h 1867438"/>
                <a:gd name="connsiteX236" fmla="*/ 2697413 w 11218359"/>
                <a:gd name="connsiteY236" fmla="*/ 1867438 h 1867438"/>
                <a:gd name="connsiteX237" fmla="*/ 2708853 w 11218359"/>
                <a:gd name="connsiteY237" fmla="*/ 1867438 h 1867438"/>
                <a:gd name="connsiteX238" fmla="*/ 2720293 w 11218359"/>
                <a:gd name="connsiteY238" fmla="*/ 1867438 h 1867438"/>
                <a:gd name="connsiteX239" fmla="*/ 2731727 w 11218359"/>
                <a:gd name="connsiteY239" fmla="*/ 1867438 h 1867438"/>
                <a:gd name="connsiteX240" fmla="*/ 2743172 w 11218359"/>
                <a:gd name="connsiteY240" fmla="*/ 1867438 h 1867438"/>
                <a:gd name="connsiteX241" fmla="*/ 2754611 w 11218359"/>
                <a:gd name="connsiteY241" fmla="*/ 1867438 h 1867438"/>
                <a:gd name="connsiteX242" fmla="*/ 2766046 w 11218359"/>
                <a:gd name="connsiteY242" fmla="*/ 1867438 h 1867438"/>
                <a:gd name="connsiteX243" fmla="*/ 2777490 w 11218359"/>
                <a:gd name="connsiteY243" fmla="*/ 1867438 h 1867438"/>
                <a:gd name="connsiteX244" fmla="*/ 2788925 w 11218359"/>
                <a:gd name="connsiteY244" fmla="*/ 1867438 h 1867438"/>
                <a:gd name="connsiteX245" fmla="*/ 2800364 w 11218359"/>
                <a:gd name="connsiteY245" fmla="*/ 1867438 h 1867438"/>
                <a:gd name="connsiteX246" fmla="*/ 2811804 w 11218359"/>
                <a:gd name="connsiteY246" fmla="*/ 1867438 h 1867438"/>
                <a:gd name="connsiteX247" fmla="*/ 2823243 w 11218359"/>
                <a:gd name="connsiteY247" fmla="*/ 1867438 h 1867438"/>
                <a:gd name="connsiteX248" fmla="*/ 2834683 w 11218359"/>
                <a:gd name="connsiteY248" fmla="*/ 1867438 h 1867438"/>
                <a:gd name="connsiteX249" fmla="*/ 2846123 w 11218359"/>
                <a:gd name="connsiteY249" fmla="*/ 1867438 h 1867438"/>
                <a:gd name="connsiteX250" fmla="*/ 2857562 w 11218359"/>
                <a:gd name="connsiteY250" fmla="*/ 1867438 h 1867438"/>
                <a:gd name="connsiteX251" fmla="*/ 2869001 w 11218359"/>
                <a:gd name="connsiteY251" fmla="*/ 1867438 h 1867438"/>
                <a:gd name="connsiteX252" fmla="*/ 2880441 w 11218359"/>
                <a:gd name="connsiteY252" fmla="*/ 1867438 h 1867438"/>
                <a:gd name="connsiteX253" fmla="*/ 2891881 w 11218359"/>
                <a:gd name="connsiteY253" fmla="*/ 1867438 h 1867438"/>
                <a:gd name="connsiteX254" fmla="*/ 2903320 w 11218359"/>
                <a:gd name="connsiteY254" fmla="*/ 1867438 h 1867438"/>
                <a:gd name="connsiteX255" fmla="*/ 2914760 w 11218359"/>
                <a:gd name="connsiteY255" fmla="*/ 1867438 h 1867438"/>
                <a:gd name="connsiteX256" fmla="*/ 2926199 w 11218359"/>
                <a:gd name="connsiteY256" fmla="*/ 1867438 h 1867438"/>
                <a:gd name="connsiteX257" fmla="*/ 2937639 w 11218359"/>
                <a:gd name="connsiteY257" fmla="*/ 1867438 h 1867438"/>
                <a:gd name="connsiteX258" fmla="*/ 2949078 w 11218359"/>
                <a:gd name="connsiteY258" fmla="*/ 1867438 h 1867438"/>
                <a:gd name="connsiteX259" fmla="*/ 2960518 w 11218359"/>
                <a:gd name="connsiteY259" fmla="*/ 1867438 h 1867438"/>
                <a:gd name="connsiteX260" fmla="*/ 2971957 w 11218359"/>
                <a:gd name="connsiteY260" fmla="*/ 1867438 h 1867438"/>
                <a:gd name="connsiteX261" fmla="*/ 2983397 w 11218359"/>
                <a:gd name="connsiteY261" fmla="*/ 1867438 h 1867438"/>
                <a:gd name="connsiteX262" fmla="*/ 2994837 w 11218359"/>
                <a:gd name="connsiteY262" fmla="*/ 1867438 h 1867438"/>
                <a:gd name="connsiteX263" fmla="*/ 3006276 w 11218359"/>
                <a:gd name="connsiteY263" fmla="*/ 1867438 h 1867438"/>
                <a:gd name="connsiteX264" fmla="*/ 3017715 w 11218359"/>
                <a:gd name="connsiteY264" fmla="*/ 1867438 h 1867438"/>
                <a:gd name="connsiteX265" fmla="*/ 3029155 w 11218359"/>
                <a:gd name="connsiteY265" fmla="*/ 1867438 h 1867438"/>
                <a:gd name="connsiteX266" fmla="*/ 3040594 w 11218359"/>
                <a:gd name="connsiteY266" fmla="*/ 1867438 h 1867438"/>
                <a:gd name="connsiteX267" fmla="*/ 3052034 w 11218359"/>
                <a:gd name="connsiteY267" fmla="*/ 1867438 h 1867438"/>
                <a:gd name="connsiteX268" fmla="*/ 3063474 w 11218359"/>
                <a:gd name="connsiteY268" fmla="*/ 1867438 h 1867438"/>
                <a:gd name="connsiteX269" fmla="*/ 3074913 w 11218359"/>
                <a:gd name="connsiteY269" fmla="*/ 1867438 h 1867438"/>
                <a:gd name="connsiteX270" fmla="*/ 3086352 w 11218359"/>
                <a:gd name="connsiteY270" fmla="*/ 1867438 h 1867438"/>
                <a:gd name="connsiteX271" fmla="*/ 3097792 w 11218359"/>
                <a:gd name="connsiteY271" fmla="*/ 1867438 h 1867438"/>
                <a:gd name="connsiteX272" fmla="*/ 3109232 w 11218359"/>
                <a:gd name="connsiteY272" fmla="*/ 1867438 h 1867438"/>
                <a:gd name="connsiteX273" fmla="*/ 3120671 w 11218359"/>
                <a:gd name="connsiteY273" fmla="*/ 1867438 h 1867438"/>
                <a:gd name="connsiteX274" fmla="*/ 3132111 w 11218359"/>
                <a:gd name="connsiteY274" fmla="*/ 1867438 h 1867438"/>
                <a:gd name="connsiteX275" fmla="*/ 3143550 w 11218359"/>
                <a:gd name="connsiteY275" fmla="*/ 1867438 h 1867438"/>
                <a:gd name="connsiteX276" fmla="*/ 3154990 w 11218359"/>
                <a:gd name="connsiteY276" fmla="*/ 1867438 h 1867438"/>
                <a:gd name="connsiteX277" fmla="*/ 3166429 w 11218359"/>
                <a:gd name="connsiteY277" fmla="*/ 1867438 h 1867438"/>
                <a:gd name="connsiteX278" fmla="*/ 3177869 w 11218359"/>
                <a:gd name="connsiteY278" fmla="*/ 1867438 h 1867438"/>
                <a:gd name="connsiteX279" fmla="*/ 3189308 w 11218359"/>
                <a:gd name="connsiteY279" fmla="*/ 1867438 h 1867438"/>
                <a:gd name="connsiteX280" fmla="*/ 3200748 w 11218359"/>
                <a:gd name="connsiteY280" fmla="*/ 1867438 h 1867438"/>
                <a:gd name="connsiteX281" fmla="*/ 3212187 w 11218359"/>
                <a:gd name="connsiteY281" fmla="*/ 1867438 h 1867438"/>
                <a:gd name="connsiteX282" fmla="*/ 3223627 w 11218359"/>
                <a:gd name="connsiteY282" fmla="*/ 1867438 h 1867438"/>
                <a:gd name="connsiteX283" fmla="*/ 3235066 w 11218359"/>
                <a:gd name="connsiteY283" fmla="*/ 1867438 h 1867438"/>
                <a:gd name="connsiteX284" fmla="*/ 3246501 w 11218359"/>
                <a:gd name="connsiteY284" fmla="*/ 1867438 h 1867438"/>
                <a:gd name="connsiteX285" fmla="*/ 3257945 w 11218359"/>
                <a:gd name="connsiteY285" fmla="*/ 1867438 h 1867438"/>
                <a:gd name="connsiteX286" fmla="*/ 3269385 w 11218359"/>
                <a:gd name="connsiteY286" fmla="*/ 1867438 h 1867438"/>
                <a:gd name="connsiteX287" fmla="*/ 3280825 w 11218359"/>
                <a:gd name="connsiteY287" fmla="*/ 1867438 h 1867438"/>
                <a:gd name="connsiteX288" fmla="*/ 3292264 w 11218359"/>
                <a:gd name="connsiteY288" fmla="*/ 1867438 h 1867438"/>
                <a:gd name="connsiteX289" fmla="*/ 3303699 w 11218359"/>
                <a:gd name="connsiteY289" fmla="*/ 1867438 h 1867438"/>
                <a:gd name="connsiteX290" fmla="*/ 3315143 w 11218359"/>
                <a:gd name="connsiteY290" fmla="*/ 1867438 h 1867438"/>
                <a:gd name="connsiteX291" fmla="*/ 3326578 w 11218359"/>
                <a:gd name="connsiteY291" fmla="*/ 1867438 h 1867438"/>
                <a:gd name="connsiteX292" fmla="*/ 3338017 w 11218359"/>
                <a:gd name="connsiteY292" fmla="*/ 1867438 h 1867438"/>
                <a:gd name="connsiteX293" fmla="*/ 3349457 w 11218359"/>
                <a:gd name="connsiteY293" fmla="*/ 1867438 h 1867438"/>
                <a:gd name="connsiteX294" fmla="*/ 3360896 w 11218359"/>
                <a:gd name="connsiteY294" fmla="*/ 1867438 h 1867438"/>
                <a:gd name="connsiteX295" fmla="*/ 3372336 w 11218359"/>
                <a:gd name="connsiteY295" fmla="*/ 1867438 h 1867438"/>
                <a:gd name="connsiteX296" fmla="*/ 3383776 w 11218359"/>
                <a:gd name="connsiteY296" fmla="*/ 1867438 h 1867438"/>
                <a:gd name="connsiteX297" fmla="*/ 3395215 w 11218359"/>
                <a:gd name="connsiteY297" fmla="*/ 1867438 h 1867438"/>
                <a:gd name="connsiteX298" fmla="*/ 3406654 w 11218359"/>
                <a:gd name="connsiteY298" fmla="*/ 1867438 h 1867438"/>
                <a:gd name="connsiteX299" fmla="*/ 3418094 w 11218359"/>
                <a:gd name="connsiteY299" fmla="*/ 1867438 h 1867438"/>
                <a:gd name="connsiteX300" fmla="*/ 3429534 w 11218359"/>
                <a:gd name="connsiteY300" fmla="*/ 1867438 h 1867438"/>
                <a:gd name="connsiteX301" fmla="*/ 3440973 w 11218359"/>
                <a:gd name="connsiteY301" fmla="*/ 1867438 h 1867438"/>
                <a:gd name="connsiteX302" fmla="*/ 3452413 w 11218359"/>
                <a:gd name="connsiteY302" fmla="*/ 1867438 h 1867438"/>
                <a:gd name="connsiteX303" fmla="*/ 3463852 w 11218359"/>
                <a:gd name="connsiteY303" fmla="*/ 1867438 h 1867438"/>
                <a:gd name="connsiteX304" fmla="*/ 3475292 w 11218359"/>
                <a:gd name="connsiteY304" fmla="*/ 1867438 h 1867438"/>
                <a:gd name="connsiteX305" fmla="*/ 3486731 w 11218359"/>
                <a:gd name="connsiteY305" fmla="*/ 1867438 h 1867438"/>
                <a:gd name="connsiteX306" fmla="*/ 3498171 w 11218359"/>
                <a:gd name="connsiteY306" fmla="*/ 1867438 h 1867438"/>
                <a:gd name="connsiteX307" fmla="*/ 3509610 w 11218359"/>
                <a:gd name="connsiteY307" fmla="*/ 1867438 h 1867438"/>
                <a:gd name="connsiteX308" fmla="*/ 3521050 w 11218359"/>
                <a:gd name="connsiteY308" fmla="*/ 1867438 h 1867438"/>
                <a:gd name="connsiteX309" fmla="*/ 3532489 w 11218359"/>
                <a:gd name="connsiteY309" fmla="*/ 1867438 h 1867438"/>
                <a:gd name="connsiteX310" fmla="*/ 3543929 w 11218359"/>
                <a:gd name="connsiteY310" fmla="*/ 1867438 h 1867438"/>
                <a:gd name="connsiteX311" fmla="*/ 3555368 w 11218359"/>
                <a:gd name="connsiteY311" fmla="*/ 1867438 h 1867438"/>
                <a:gd name="connsiteX312" fmla="*/ 3566808 w 11218359"/>
                <a:gd name="connsiteY312" fmla="*/ 1867438 h 1867438"/>
                <a:gd name="connsiteX313" fmla="*/ 3578247 w 11218359"/>
                <a:gd name="connsiteY313" fmla="*/ 1867438 h 1867438"/>
                <a:gd name="connsiteX314" fmla="*/ 3589687 w 11218359"/>
                <a:gd name="connsiteY314" fmla="*/ 1867438 h 1867438"/>
                <a:gd name="connsiteX315" fmla="*/ 3601127 w 11218359"/>
                <a:gd name="connsiteY315" fmla="*/ 1867438 h 1867438"/>
                <a:gd name="connsiteX316" fmla="*/ 3612566 w 11218359"/>
                <a:gd name="connsiteY316" fmla="*/ 1867438 h 1867438"/>
                <a:gd name="connsiteX317" fmla="*/ 3624005 w 11218359"/>
                <a:gd name="connsiteY317" fmla="*/ 1867438 h 1867438"/>
                <a:gd name="connsiteX318" fmla="*/ 3635445 w 11218359"/>
                <a:gd name="connsiteY318" fmla="*/ 1867438 h 1867438"/>
                <a:gd name="connsiteX319" fmla="*/ 3646885 w 11218359"/>
                <a:gd name="connsiteY319" fmla="*/ 1867438 h 1867438"/>
                <a:gd name="connsiteX320" fmla="*/ 3658324 w 11218359"/>
                <a:gd name="connsiteY320" fmla="*/ 1867438 h 1867438"/>
                <a:gd name="connsiteX321" fmla="*/ 3669764 w 11218359"/>
                <a:gd name="connsiteY321" fmla="*/ 1867438 h 1867438"/>
                <a:gd name="connsiteX322" fmla="*/ 3681203 w 11218359"/>
                <a:gd name="connsiteY322" fmla="*/ 1867438 h 1867438"/>
                <a:gd name="connsiteX323" fmla="*/ 3692643 w 11218359"/>
                <a:gd name="connsiteY323" fmla="*/ 1867438 h 1867438"/>
                <a:gd name="connsiteX324" fmla="*/ 3704082 w 11218359"/>
                <a:gd name="connsiteY324" fmla="*/ 1867438 h 1867438"/>
                <a:gd name="connsiteX325" fmla="*/ 3715522 w 11218359"/>
                <a:gd name="connsiteY325" fmla="*/ 1867438 h 1867438"/>
                <a:gd name="connsiteX326" fmla="*/ 3726961 w 11218359"/>
                <a:gd name="connsiteY326" fmla="*/ 1867438 h 1867438"/>
                <a:gd name="connsiteX327" fmla="*/ 3738401 w 11218359"/>
                <a:gd name="connsiteY327" fmla="*/ 1867438 h 1867438"/>
                <a:gd name="connsiteX328" fmla="*/ 3749840 w 11218359"/>
                <a:gd name="connsiteY328" fmla="*/ 1867438 h 1867438"/>
                <a:gd name="connsiteX329" fmla="*/ 3761280 w 11218359"/>
                <a:gd name="connsiteY329" fmla="*/ 1867438 h 1867438"/>
                <a:gd name="connsiteX330" fmla="*/ 3772719 w 11218359"/>
                <a:gd name="connsiteY330" fmla="*/ 1867438 h 1867438"/>
                <a:gd name="connsiteX331" fmla="*/ 3784154 w 11218359"/>
                <a:gd name="connsiteY331" fmla="*/ 1867438 h 1867438"/>
                <a:gd name="connsiteX332" fmla="*/ 3795598 w 11218359"/>
                <a:gd name="connsiteY332" fmla="*/ 1867438 h 1867438"/>
                <a:gd name="connsiteX333" fmla="*/ 3807033 w 11218359"/>
                <a:gd name="connsiteY333" fmla="*/ 1867438 h 1867438"/>
                <a:gd name="connsiteX334" fmla="*/ 3818473 w 11218359"/>
                <a:gd name="connsiteY334" fmla="*/ 1867438 h 1867438"/>
                <a:gd name="connsiteX335" fmla="*/ 3829917 w 11218359"/>
                <a:gd name="connsiteY335" fmla="*/ 1867438 h 1867438"/>
                <a:gd name="connsiteX336" fmla="*/ 3841352 w 11218359"/>
                <a:gd name="connsiteY336" fmla="*/ 1867438 h 1867438"/>
                <a:gd name="connsiteX337" fmla="*/ 3852791 w 11218359"/>
                <a:gd name="connsiteY337" fmla="*/ 1867438 h 1867438"/>
                <a:gd name="connsiteX338" fmla="*/ 3864231 w 11218359"/>
                <a:gd name="connsiteY338" fmla="*/ 1867438 h 1867438"/>
                <a:gd name="connsiteX339" fmla="*/ 3875670 w 11218359"/>
                <a:gd name="connsiteY339" fmla="*/ 1867438 h 1867438"/>
                <a:gd name="connsiteX340" fmla="*/ 3887110 w 11218359"/>
                <a:gd name="connsiteY340" fmla="*/ 1867438 h 1867438"/>
                <a:gd name="connsiteX341" fmla="*/ 3898549 w 11218359"/>
                <a:gd name="connsiteY341" fmla="*/ 1867438 h 1867438"/>
                <a:gd name="connsiteX342" fmla="*/ 3909989 w 11218359"/>
                <a:gd name="connsiteY342" fmla="*/ 1867438 h 1867438"/>
                <a:gd name="connsiteX343" fmla="*/ 3921447 w 11218359"/>
                <a:gd name="connsiteY343" fmla="*/ 1867438 h 1867438"/>
                <a:gd name="connsiteX344" fmla="*/ 3932878 w 11218359"/>
                <a:gd name="connsiteY344" fmla="*/ 1867438 h 1867438"/>
                <a:gd name="connsiteX345" fmla="*/ 3944307 w 11218359"/>
                <a:gd name="connsiteY345" fmla="*/ 1867438 h 1867438"/>
                <a:gd name="connsiteX346" fmla="*/ 3955737 w 11218359"/>
                <a:gd name="connsiteY346" fmla="*/ 1867438 h 1867438"/>
                <a:gd name="connsiteX347" fmla="*/ 3967167 w 11218359"/>
                <a:gd name="connsiteY347" fmla="*/ 1867438 h 1867438"/>
                <a:gd name="connsiteX348" fmla="*/ 3978645 w 11218359"/>
                <a:gd name="connsiteY348" fmla="*/ 1867438 h 1867438"/>
                <a:gd name="connsiteX349" fmla="*/ 3990075 w 11218359"/>
                <a:gd name="connsiteY349" fmla="*/ 1867438 h 1867438"/>
                <a:gd name="connsiteX350" fmla="*/ 4001505 w 11218359"/>
                <a:gd name="connsiteY350" fmla="*/ 1867438 h 1867438"/>
                <a:gd name="connsiteX351" fmla="*/ 4012935 w 11218359"/>
                <a:gd name="connsiteY351" fmla="*/ 1867438 h 1867438"/>
                <a:gd name="connsiteX352" fmla="*/ 4024365 w 11218359"/>
                <a:gd name="connsiteY352" fmla="*/ 1867438 h 1867438"/>
                <a:gd name="connsiteX353" fmla="*/ 4035843 w 11218359"/>
                <a:gd name="connsiteY353" fmla="*/ 1867438 h 1867438"/>
                <a:gd name="connsiteX354" fmla="*/ 4047273 w 11218359"/>
                <a:gd name="connsiteY354" fmla="*/ 1867438 h 1867438"/>
                <a:gd name="connsiteX355" fmla="*/ 4058702 w 11218359"/>
                <a:gd name="connsiteY355" fmla="*/ 1867438 h 1867438"/>
                <a:gd name="connsiteX356" fmla="*/ 4070133 w 11218359"/>
                <a:gd name="connsiteY356" fmla="*/ 1867438 h 1867438"/>
                <a:gd name="connsiteX357" fmla="*/ 4081563 w 11218359"/>
                <a:gd name="connsiteY357" fmla="*/ 1867438 h 1867438"/>
                <a:gd name="connsiteX358" fmla="*/ 4093040 w 11218359"/>
                <a:gd name="connsiteY358" fmla="*/ 1867438 h 1867438"/>
                <a:gd name="connsiteX359" fmla="*/ 4104471 w 11218359"/>
                <a:gd name="connsiteY359" fmla="*/ 1867438 h 1867438"/>
                <a:gd name="connsiteX360" fmla="*/ 4115900 w 11218359"/>
                <a:gd name="connsiteY360" fmla="*/ 1867438 h 1867438"/>
                <a:gd name="connsiteX361" fmla="*/ 4127330 w 11218359"/>
                <a:gd name="connsiteY361" fmla="*/ 1867438 h 1867438"/>
                <a:gd name="connsiteX362" fmla="*/ 4138760 w 11218359"/>
                <a:gd name="connsiteY362" fmla="*/ 1867438 h 1867438"/>
                <a:gd name="connsiteX363" fmla="*/ 4150238 w 11218359"/>
                <a:gd name="connsiteY363" fmla="*/ 1867438 h 1867438"/>
                <a:gd name="connsiteX364" fmla="*/ 4161668 w 11218359"/>
                <a:gd name="connsiteY364" fmla="*/ 1867438 h 1867438"/>
                <a:gd name="connsiteX365" fmla="*/ 4173098 w 11218359"/>
                <a:gd name="connsiteY365" fmla="*/ 1867438 h 1867438"/>
                <a:gd name="connsiteX366" fmla="*/ 4184528 w 11218359"/>
                <a:gd name="connsiteY366" fmla="*/ 1867438 h 1867438"/>
                <a:gd name="connsiteX367" fmla="*/ 4195958 w 11218359"/>
                <a:gd name="connsiteY367" fmla="*/ 1867438 h 1867438"/>
                <a:gd name="connsiteX368" fmla="*/ 4207436 w 11218359"/>
                <a:gd name="connsiteY368" fmla="*/ 1867438 h 1867438"/>
                <a:gd name="connsiteX369" fmla="*/ 4218865 w 11218359"/>
                <a:gd name="connsiteY369" fmla="*/ 1867438 h 1867438"/>
                <a:gd name="connsiteX370" fmla="*/ 4230296 w 11218359"/>
                <a:gd name="connsiteY370" fmla="*/ 1867438 h 1867438"/>
                <a:gd name="connsiteX371" fmla="*/ 4241726 w 11218359"/>
                <a:gd name="connsiteY371" fmla="*/ 1867438 h 1867438"/>
                <a:gd name="connsiteX372" fmla="*/ 4253156 w 11218359"/>
                <a:gd name="connsiteY372" fmla="*/ 1867438 h 1867438"/>
                <a:gd name="connsiteX373" fmla="*/ 4264634 w 11218359"/>
                <a:gd name="connsiteY373" fmla="*/ 1867438 h 1867438"/>
                <a:gd name="connsiteX374" fmla="*/ 4276063 w 11218359"/>
                <a:gd name="connsiteY374" fmla="*/ 1867438 h 1867438"/>
                <a:gd name="connsiteX375" fmla="*/ 4287493 w 11218359"/>
                <a:gd name="connsiteY375" fmla="*/ 1867438 h 1867438"/>
                <a:gd name="connsiteX376" fmla="*/ 4298923 w 11218359"/>
                <a:gd name="connsiteY376" fmla="*/ 1867438 h 1867438"/>
                <a:gd name="connsiteX377" fmla="*/ 4310353 w 11218359"/>
                <a:gd name="connsiteY377" fmla="*/ 1867438 h 1867438"/>
                <a:gd name="connsiteX378" fmla="*/ 4321831 w 11218359"/>
                <a:gd name="connsiteY378" fmla="*/ 1867438 h 1867438"/>
                <a:gd name="connsiteX379" fmla="*/ 4333261 w 11218359"/>
                <a:gd name="connsiteY379" fmla="*/ 1867438 h 1867438"/>
                <a:gd name="connsiteX380" fmla="*/ 4344691 w 11218359"/>
                <a:gd name="connsiteY380" fmla="*/ 1867438 h 1867438"/>
                <a:gd name="connsiteX381" fmla="*/ 4356121 w 11218359"/>
                <a:gd name="connsiteY381" fmla="*/ 1867438 h 1867438"/>
                <a:gd name="connsiteX382" fmla="*/ 4367551 w 11218359"/>
                <a:gd name="connsiteY382" fmla="*/ 1867438 h 1867438"/>
                <a:gd name="connsiteX383" fmla="*/ 4379028 w 11218359"/>
                <a:gd name="connsiteY383" fmla="*/ 1867438 h 1867438"/>
                <a:gd name="connsiteX384" fmla="*/ 4390458 w 11218359"/>
                <a:gd name="connsiteY384" fmla="*/ 1867438 h 1867438"/>
                <a:gd name="connsiteX385" fmla="*/ 4401889 w 11218359"/>
                <a:gd name="connsiteY385" fmla="*/ 1867438 h 1867438"/>
                <a:gd name="connsiteX386" fmla="*/ 4413319 w 11218359"/>
                <a:gd name="connsiteY386" fmla="*/ 1867438 h 1867438"/>
                <a:gd name="connsiteX387" fmla="*/ 4424749 w 11218359"/>
                <a:gd name="connsiteY387" fmla="*/ 1867438 h 1867438"/>
                <a:gd name="connsiteX388" fmla="*/ 4436226 w 11218359"/>
                <a:gd name="connsiteY388" fmla="*/ 1867438 h 1867438"/>
                <a:gd name="connsiteX389" fmla="*/ 4447656 w 11218359"/>
                <a:gd name="connsiteY389" fmla="*/ 1867438 h 1867438"/>
                <a:gd name="connsiteX390" fmla="*/ 4459086 w 11218359"/>
                <a:gd name="connsiteY390" fmla="*/ 1867438 h 1867438"/>
                <a:gd name="connsiteX391" fmla="*/ 4470516 w 11218359"/>
                <a:gd name="connsiteY391" fmla="*/ 1867438 h 1867438"/>
                <a:gd name="connsiteX392" fmla="*/ 4481946 w 11218359"/>
                <a:gd name="connsiteY392" fmla="*/ 1867438 h 1867438"/>
                <a:gd name="connsiteX393" fmla="*/ 4493424 w 11218359"/>
                <a:gd name="connsiteY393" fmla="*/ 1867438 h 1867438"/>
                <a:gd name="connsiteX394" fmla="*/ 4504854 w 11218359"/>
                <a:gd name="connsiteY394" fmla="*/ 1867438 h 1867438"/>
                <a:gd name="connsiteX395" fmla="*/ 4516284 w 11218359"/>
                <a:gd name="connsiteY395" fmla="*/ 1867438 h 1867438"/>
                <a:gd name="connsiteX396" fmla="*/ 4527714 w 11218359"/>
                <a:gd name="connsiteY396" fmla="*/ 1867438 h 1867438"/>
                <a:gd name="connsiteX397" fmla="*/ 4539144 w 11218359"/>
                <a:gd name="connsiteY397" fmla="*/ 1867438 h 1867438"/>
                <a:gd name="connsiteX398" fmla="*/ 4550621 w 11218359"/>
                <a:gd name="connsiteY398" fmla="*/ 1867438 h 1867438"/>
                <a:gd name="connsiteX399" fmla="*/ 4562051 w 11218359"/>
                <a:gd name="connsiteY399" fmla="*/ 1867438 h 1867438"/>
                <a:gd name="connsiteX400" fmla="*/ 4573482 w 11218359"/>
                <a:gd name="connsiteY400" fmla="*/ 1867438 h 1867438"/>
                <a:gd name="connsiteX401" fmla="*/ 4584912 w 11218359"/>
                <a:gd name="connsiteY401" fmla="*/ 1867438 h 1867438"/>
                <a:gd name="connsiteX402" fmla="*/ 4596341 w 11218359"/>
                <a:gd name="connsiteY402" fmla="*/ 1867438 h 1867438"/>
                <a:gd name="connsiteX403" fmla="*/ 4607771 w 11218359"/>
                <a:gd name="connsiteY403" fmla="*/ 1867438 h 1867438"/>
                <a:gd name="connsiteX404" fmla="*/ 4619249 w 11218359"/>
                <a:gd name="connsiteY404" fmla="*/ 1867438 h 1867438"/>
                <a:gd name="connsiteX405" fmla="*/ 4630679 w 11218359"/>
                <a:gd name="connsiteY405" fmla="*/ 1867438 h 1867438"/>
                <a:gd name="connsiteX406" fmla="*/ 4642109 w 11218359"/>
                <a:gd name="connsiteY406" fmla="*/ 1867438 h 1867438"/>
                <a:gd name="connsiteX407" fmla="*/ 4653539 w 11218359"/>
                <a:gd name="connsiteY407" fmla="*/ 1867438 h 1867438"/>
                <a:gd name="connsiteX408" fmla="*/ 4664969 w 11218359"/>
                <a:gd name="connsiteY408" fmla="*/ 1867438 h 1867438"/>
                <a:gd name="connsiteX409" fmla="*/ 4676447 w 11218359"/>
                <a:gd name="connsiteY409" fmla="*/ 1867438 h 1867438"/>
                <a:gd name="connsiteX410" fmla="*/ 4687877 w 11218359"/>
                <a:gd name="connsiteY410" fmla="*/ 1867438 h 1867438"/>
                <a:gd name="connsiteX411" fmla="*/ 4699306 w 11218359"/>
                <a:gd name="connsiteY411" fmla="*/ 1867438 h 1867438"/>
                <a:gd name="connsiteX412" fmla="*/ 4710737 w 11218359"/>
                <a:gd name="connsiteY412" fmla="*/ 1867438 h 1867438"/>
                <a:gd name="connsiteX413" fmla="*/ 4722167 w 11218359"/>
                <a:gd name="connsiteY413" fmla="*/ 1867438 h 1867438"/>
                <a:gd name="connsiteX414" fmla="*/ 4733644 w 11218359"/>
                <a:gd name="connsiteY414" fmla="*/ 1867438 h 1867438"/>
                <a:gd name="connsiteX415" fmla="*/ 4745075 w 11218359"/>
                <a:gd name="connsiteY415" fmla="*/ 1867438 h 1867438"/>
                <a:gd name="connsiteX416" fmla="*/ 4756504 w 11218359"/>
                <a:gd name="connsiteY416" fmla="*/ 1867438 h 1867438"/>
                <a:gd name="connsiteX417" fmla="*/ 4767934 w 11218359"/>
                <a:gd name="connsiteY417" fmla="*/ 1867438 h 1867438"/>
                <a:gd name="connsiteX418" fmla="*/ 4779364 w 11218359"/>
                <a:gd name="connsiteY418" fmla="*/ 1867438 h 1867438"/>
                <a:gd name="connsiteX419" fmla="*/ 4790842 w 11218359"/>
                <a:gd name="connsiteY419" fmla="*/ 1867438 h 1867438"/>
                <a:gd name="connsiteX420" fmla="*/ 4802272 w 11218359"/>
                <a:gd name="connsiteY420" fmla="*/ 1867438 h 1867438"/>
                <a:gd name="connsiteX421" fmla="*/ 4813702 w 11218359"/>
                <a:gd name="connsiteY421" fmla="*/ 1867438 h 1867438"/>
                <a:gd name="connsiteX422" fmla="*/ 4825132 w 11218359"/>
                <a:gd name="connsiteY422" fmla="*/ 1867438 h 1867438"/>
                <a:gd name="connsiteX423" fmla="*/ 4836562 w 11218359"/>
                <a:gd name="connsiteY423" fmla="*/ 1867438 h 1867438"/>
                <a:gd name="connsiteX424" fmla="*/ 4848040 w 11218359"/>
                <a:gd name="connsiteY424" fmla="*/ 1867438 h 1867438"/>
                <a:gd name="connsiteX425" fmla="*/ 4859469 w 11218359"/>
                <a:gd name="connsiteY425" fmla="*/ 1867438 h 1867438"/>
                <a:gd name="connsiteX426" fmla="*/ 4870899 w 11218359"/>
                <a:gd name="connsiteY426" fmla="*/ 1867438 h 1867438"/>
                <a:gd name="connsiteX427" fmla="*/ 4882330 w 11218359"/>
                <a:gd name="connsiteY427" fmla="*/ 1867438 h 1867438"/>
                <a:gd name="connsiteX428" fmla="*/ 4893760 w 11218359"/>
                <a:gd name="connsiteY428" fmla="*/ 1867438 h 1867438"/>
                <a:gd name="connsiteX429" fmla="*/ 4905237 w 11218359"/>
                <a:gd name="connsiteY429" fmla="*/ 1867438 h 1867438"/>
                <a:gd name="connsiteX430" fmla="*/ 4916667 w 11218359"/>
                <a:gd name="connsiteY430" fmla="*/ 1867438 h 1867438"/>
                <a:gd name="connsiteX431" fmla="*/ 4928097 w 11218359"/>
                <a:gd name="connsiteY431" fmla="*/ 1867438 h 1867438"/>
                <a:gd name="connsiteX432" fmla="*/ 4939527 w 11218359"/>
                <a:gd name="connsiteY432" fmla="*/ 1867438 h 1867438"/>
                <a:gd name="connsiteX433" fmla="*/ 4950957 w 11218359"/>
                <a:gd name="connsiteY433" fmla="*/ 1867438 h 1867438"/>
                <a:gd name="connsiteX434" fmla="*/ 4962435 w 11218359"/>
                <a:gd name="connsiteY434" fmla="*/ 1867438 h 1867438"/>
                <a:gd name="connsiteX435" fmla="*/ 4973865 w 11218359"/>
                <a:gd name="connsiteY435" fmla="*/ 1867438 h 1867438"/>
                <a:gd name="connsiteX436" fmla="*/ 4985295 w 11218359"/>
                <a:gd name="connsiteY436" fmla="*/ 1867438 h 1867438"/>
                <a:gd name="connsiteX437" fmla="*/ 4996725 w 11218359"/>
                <a:gd name="connsiteY437" fmla="*/ 1867438 h 1867438"/>
                <a:gd name="connsiteX438" fmla="*/ 5008155 w 11218359"/>
                <a:gd name="connsiteY438" fmla="*/ 1867438 h 1867438"/>
                <a:gd name="connsiteX439" fmla="*/ 5019632 w 11218359"/>
                <a:gd name="connsiteY439" fmla="*/ 1867438 h 1867438"/>
                <a:gd name="connsiteX440" fmla="*/ 5031062 w 11218359"/>
                <a:gd name="connsiteY440" fmla="*/ 1867438 h 1867438"/>
                <a:gd name="connsiteX441" fmla="*/ 5042492 w 11218359"/>
                <a:gd name="connsiteY441" fmla="*/ 1867438 h 1867438"/>
                <a:gd name="connsiteX442" fmla="*/ 5053923 w 11218359"/>
                <a:gd name="connsiteY442" fmla="*/ 1867438 h 1867438"/>
                <a:gd name="connsiteX443" fmla="*/ 5065353 w 11218359"/>
                <a:gd name="connsiteY443" fmla="*/ 1867438 h 1867438"/>
                <a:gd name="connsiteX444" fmla="*/ 5076830 w 11218359"/>
                <a:gd name="connsiteY444" fmla="*/ 1867438 h 1867438"/>
                <a:gd name="connsiteX445" fmla="*/ 5088260 w 11218359"/>
                <a:gd name="connsiteY445" fmla="*/ 1867438 h 1867438"/>
                <a:gd name="connsiteX446" fmla="*/ 5099690 w 11218359"/>
                <a:gd name="connsiteY446" fmla="*/ 1867438 h 1867438"/>
                <a:gd name="connsiteX447" fmla="*/ 5111120 w 11218359"/>
                <a:gd name="connsiteY447" fmla="*/ 1867438 h 1867438"/>
                <a:gd name="connsiteX448" fmla="*/ 5122550 w 11218359"/>
                <a:gd name="connsiteY448" fmla="*/ 1867438 h 1867438"/>
                <a:gd name="connsiteX449" fmla="*/ 5134028 w 11218359"/>
                <a:gd name="connsiteY449" fmla="*/ 1867438 h 1867438"/>
                <a:gd name="connsiteX450" fmla="*/ 5145458 w 11218359"/>
                <a:gd name="connsiteY450" fmla="*/ 1867438 h 1867438"/>
                <a:gd name="connsiteX451" fmla="*/ 5156888 w 11218359"/>
                <a:gd name="connsiteY451" fmla="*/ 1867438 h 1867438"/>
                <a:gd name="connsiteX452" fmla="*/ 5168318 w 11218359"/>
                <a:gd name="connsiteY452" fmla="*/ 1867438 h 1867438"/>
                <a:gd name="connsiteX453" fmla="*/ 5179747 w 11218359"/>
                <a:gd name="connsiteY453" fmla="*/ 1867438 h 1867438"/>
                <a:gd name="connsiteX454" fmla="*/ 5191225 w 11218359"/>
                <a:gd name="connsiteY454" fmla="*/ 1867438 h 1867438"/>
                <a:gd name="connsiteX455" fmla="*/ 5202655 w 11218359"/>
                <a:gd name="connsiteY455" fmla="*/ 1867438 h 1867438"/>
                <a:gd name="connsiteX456" fmla="*/ 5214085 w 11218359"/>
                <a:gd name="connsiteY456" fmla="*/ 1867438 h 1867438"/>
                <a:gd name="connsiteX457" fmla="*/ 5225515 w 11218359"/>
                <a:gd name="connsiteY457" fmla="*/ 1867438 h 1867438"/>
                <a:gd name="connsiteX458" fmla="*/ 5236945 w 11218359"/>
                <a:gd name="connsiteY458" fmla="*/ 1867438 h 1867438"/>
                <a:gd name="connsiteX459" fmla="*/ 5248423 w 11218359"/>
                <a:gd name="connsiteY459" fmla="*/ 1867438 h 1867438"/>
                <a:gd name="connsiteX460" fmla="*/ 5259853 w 11218359"/>
                <a:gd name="connsiteY460" fmla="*/ 1867438 h 1867438"/>
                <a:gd name="connsiteX461" fmla="*/ 5271283 w 11218359"/>
                <a:gd name="connsiteY461" fmla="*/ 1867438 h 1867438"/>
                <a:gd name="connsiteX462" fmla="*/ 5282713 w 11218359"/>
                <a:gd name="connsiteY462" fmla="*/ 1867438 h 1867438"/>
                <a:gd name="connsiteX463" fmla="*/ 5294143 w 11218359"/>
                <a:gd name="connsiteY463" fmla="*/ 1867438 h 1867438"/>
                <a:gd name="connsiteX464" fmla="*/ 5305621 w 11218359"/>
                <a:gd name="connsiteY464" fmla="*/ 1867438 h 1867438"/>
                <a:gd name="connsiteX465" fmla="*/ 5317051 w 11218359"/>
                <a:gd name="connsiteY465" fmla="*/ 1867438 h 1867438"/>
                <a:gd name="connsiteX466" fmla="*/ 5328481 w 11218359"/>
                <a:gd name="connsiteY466" fmla="*/ 1867438 h 1867438"/>
                <a:gd name="connsiteX467" fmla="*/ 5339910 w 11218359"/>
                <a:gd name="connsiteY467" fmla="*/ 1867438 h 1867438"/>
                <a:gd name="connsiteX468" fmla="*/ 5351340 w 11218359"/>
                <a:gd name="connsiteY468" fmla="*/ 1867438 h 1867438"/>
                <a:gd name="connsiteX469" fmla="*/ 5362818 w 11218359"/>
                <a:gd name="connsiteY469" fmla="*/ 1867438 h 1867438"/>
                <a:gd name="connsiteX470" fmla="*/ 5374248 w 11218359"/>
                <a:gd name="connsiteY470" fmla="*/ 1867438 h 1867438"/>
                <a:gd name="connsiteX471" fmla="*/ 5385678 w 11218359"/>
                <a:gd name="connsiteY471" fmla="*/ 1867438 h 1867438"/>
                <a:gd name="connsiteX472" fmla="*/ 5397108 w 11218359"/>
                <a:gd name="connsiteY472" fmla="*/ 1867438 h 1867438"/>
                <a:gd name="connsiteX473" fmla="*/ 5408538 w 11218359"/>
                <a:gd name="connsiteY473" fmla="*/ 1867438 h 1867438"/>
                <a:gd name="connsiteX474" fmla="*/ 5420016 w 11218359"/>
                <a:gd name="connsiteY474" fmla="*/ 1867438 h 1867438"/>
                <a:gd name="connsiteX475" fmla="*/ 5431446 w 11218359"/>
                <a:gd name="connsiteY475" fmla="*/ 1867438 h 1867438"/>
                <a:gd name="connsiteX476" fmla="*/ 5442876 w 11218359"/>
                <a:gd name="connsiteY476" fmla="*/ 1867438 h 1867438"/>
                <a:gd name="connsiteX477" fmla="*/ 5454306 w 11218359"/>
                <a:gd name="connsiteY477" fmla="*/ 1867438 h 1867438"/>
                <a:gd name="connsiteX478" fmla="*/ 5465736 w 11218359"/>
                <a:gd name="connsiteY478" fmla="*/ 1867438 h 1867438"/>
                <a:gd name="connsiteX479" fmla="*/ 5477214 w 11218359"/>
                <a:gd name="connsiteY479" fmla="*/ 1867438 h 1867438"/>
                <a:gd name="connsiteX480" fmla="*/ 5488643 w 11218359"/>
                <a:gd name="connsiteY480" fmla="*/ 1867438 h 1867438"/>
                <a:gd name="connsiteX481" fmla="*/ 5500073 w 11218359"/>
                <a:gd name="connsiteY481" fmla="*/ 1867438 h 1867438"/>
                <a:gd name="connsiteX482" fmla="*/ 5511503 w 11218359"/>
                <a:gd name="connsiteY482" fmla="*/ 1867438 h 1867438"/>
                <a:gd name="connsiteX483" fmla="*/ 5522933 w 11218359"/>
                <a:gd name="connsiteY483" fmla="*/ 1867438 h 1867438"/>
                <a:gd name="connsiteX484" fmla="*/ 5534411 w 11218359"/>
                <a:gd name="connsiteY484" fmla="*/ 1867438 h 1867438"/>
                <a:gd name="connsiteX485" fmla="*/ 5545841 w 11218359"/>
                <a:gd name="connsiteY485" fmla="*/ 1867438 h 1867438"/>
                <a:gd name="connsiteX486" fmla="*/ 5557271 w 11218359"/>
                <a:gd name="connsiteY486" fmla="*/ 1867438 h 1867438"/>
                <a:gd name="connsiteX487" fmla="*/ 5568701 w 11218359"/>
                <a:gd name="connsiteY487" fmla="*/ 1867438 h 1867438"/>
                <a:gd name="connsiteX488" fmla="*/ 5580131 w 11218359"/>
                <a:gd name="connsiteY488" fmla="*/ 1867438 h 1867438"/>
                <a:gd name="connsiteX489" fmla="*/ 5591609 w 11218359"/>
                <a:gd name="connsiteY489" fmla="*/ 1867438 h 1867438"/>
                <a:gd name="connsiteX490" fmla="*/ 5603038 w 11218359"/>
                <a:gd name="connsiteY490" fmla="*/ 1867438 h 1867438"/>
                <a:gd name="connsiteX491" fmla="*/ 5614469 w 11218359"/>
                <a:gd name="connsiteY491" fmla="*/ 1867438 h 1867438"/>
                <a:gd name="connsiteX492" fmla="*/ 5625899 w 11218359"/>
                <a:gd name="connsiteY492" fmla="*/ 1867438 h 1867438"/>
                <a:gd name="connsiteX493" fmla="*/ 5637329 w 11218359"/>
                <a:gd name="connsiteY493" fmla="*/ 1867438 h 1867438"/>
                <a:gd name="connsiteX494" fmla="*/ 5648759 w 11218359"/>
                <a:gd name="connsiteY494" fmla="*/ 1867438 h 1867438"/>
                <a:gd name="connsiteX495" fmla="*/ 5660236 w 11218359"/>
                <a:gd name="connsiteY495" fmla="*/ 1867438 h 1867438"/>
                <a:gd name="connsiteX496" fmla="*/ 5671666 w 11218359"/>
                <a:gd name="connsiteY496" fmla="*/ 1867438 h 1867438"/>
                <a:gd name="connsiteX497" fmla="*/ 5683096 w 11218359"/>
                <a:gd name="connsiteY497" fmla="*/ 1867438 h 1867438"/>
                <a:gd name="connsiteX498" fmla="*/ 5694526 w 11218359"/>
                <a:gd name="connsiteY498" fmla="*/ 1867438 h 1867438"/>
                <a:gd name="connsiteX499" fmla="*/ 5705956 w 11218359"/>
                <a:gd name="connsiteY499" fmla="*/ 1867438 h 1867438"/>
                <a:gd name="connsiteX500" fmla="*/ 5717434 w 11218359"/>
                <a:gd name="connsiteY500" fmla="*/ 1867438 h 1867438"/>
                <a:gd name="connsiteX501" fmla="*/ 5728864 w 11218359"/>
                <a:gd name="connsiteY501" fmla="*/ 1867438 h 1867438"/>
                <a:gd name="connsiteX502" fmla="*/ 5740294 w 11218359"/>
                <a:gd name="connsiteY502" fmla="*/ 1867438 h 1867438"/>
                <a:gd name="connsiteX503" fmla="*/ 5751724 w 11218359"/>
                <a:gd name="connsiteY503" fmla="*/ 1867438 h 1867438"/>
                <a:gd name="connsiteX504" fmla="*/ 5763154 w 11218359"/>
                <a:gd name="connsiteY504" fmla="*/ 1867438 h 1867438"/>
                <a:gd name="connsiteX505" fmla="*/ 5774631 w 11218359"/>
                <a:gd name="connsiteY505" fmla="*/ 1867438 h 1867438"/>
                <a:gd name="connsiteX506" fmla="*/ 5786062 w 11218359"/>
                <a:gd name="connsiteY506" fmla="*/ 1867438 h 1867438"/>
                <a:gd name="connsiteX507" fmla="*/ 5797492 w 11218359"/>
                <a:gd name="connsiteY507" fmla="*/ 1867438 h 1867438"/>
                <a:gd name="connsiteX508" fmla="*/ 5808921 w 11218359"/>
                <a:gd name="connsiteY508" fmla="*/ 1867438 h 1867438"/>
                <a:gd name="connsiteX509" fmla="*/ 5820351 w 11218359"/>
                <a:gd name="connsiteY509" fmla="*/ 1867438 h 1867438"/>
                <a:gd name="connsiteX510" fmla="*/ 5831829 w 11218359"/>
                <a:gd name="connsiteY510" fmla="*/ 1867438 h 1867438"/>
                <a:gd name="connsiteX511" fmla="*/ 5843259 w 11218359"/>
                <a:gd name="connsiteY511" fmla="*/ 1867438 h 1867438"/>
                <a:gd name="connsiteX512" fmla="*/ 5854689 w 11218359"/>
                <a:gd name="connsiteY512" fmla="*/ 1867438 h 1867438"/>
                <a:gd name="connsiteX513" fmla="*/ 5866119 w 11218359"/>
                <a:gd name="connsiteY513" fmla="*/ 1867438 h 1867438"/>
                <a:gd name="connsiteX514" fmla="*/ 5877549 w 11218359"/>
                <a:gd name="connsiteY514" fmla="*/ 1867438 h 1867438"/>
                <a:gd name="connsiteX515" fmla="*/ 5889027 w 11218359"/>
                <a:gd name="connsiteY515" fmla="*/ 1867438 h 1867438"/>
                <a:gd name="connsiteX516" fmla="*/ 5900457 w 11218359"/>
                <a:gd name="connsiteY516" fmla="*/ 1867438 h 1867438"/>
                <a:gd name="connsiteX517" fmla="*/ 5911887 w 11218359"/>
                <a:gd name="connsiteY517" fmla="*/ 1867438 h 1867438"/>
                <a:gd name="connsiteX518" fmla="*/ 5923317 w 11218359"/>
                <a:gd name="connsiteY518" fmla="*/ 1867438 h 1867438"/>
                <a:gd name="connsiteX519" fmla="*/ 5934747 w 11218359"/>
                <a:gd name="connsiteY519" fmla="*/ 1867438 h 1867438"/>
                <a:gd name="connsiteX520" fmla="*/ 5946225 w 11218359"/>
                <a:gd name="connsiteY520" fmla="*/ 1867438 h 1867438"/>
                <a:gd name="connsiteX521" fmla="*/ 5957655 w 11218359"/>
                <a:gd name="connsiteY521" fmla="*/ 1867438 h 1867438"/>
                <a:gd name="connsiteX522" fmla="*/ 5969084 w 11218359"/>
                <a:gd name="connsiteY522" fmla="*/ 1867438 h 1867438"/>
                <a:gd name="connsiteX523" fmla="*/ 5980514 w 11218359"/>
                <a:gd name="connsiteY523" fmla="*/ 1867438 h 1867438"/>
                <a:gd name="connsiteX524" fmla="*/ 5991944 w 11218359"/>
                <a:gd name="connsiteY524" fmla="*/ 1867438 h 1867438"/>
                <a:gd name="connsiteX525" fmla="*/ 6003422 w 11218359"/>
                <a:gd name="connsiteY525" fmla="*/ 1867438 h 1867438"/>
                <a:gd name="connsiteX526" fmla="*/ 6014852 w 11218359"/>
                <a:gd name="connsiteY526" fmla="*/ 1867438 h 1867438"/>
                <a:gd name="connsiteX527" fmla="*/ 6026282 w 11218359"/>
                <a:gd name="connsiteY527" fmla="*/ 1867438 h 1867438"/>
                <a:gd name="connsiteX528" fmla="*/ 6037712 w 11218359"/>
                <a:gd name="connsiteY528" fmla="*/ 1867438 h 1867438"/>
                <a:gd name="connsiteX529" fmla="*/ 6049142 w 11218359"/>
                <a:gd name="connsiteY529" fmla="*/ 1867438 h 1867438"/>
                <a:gd name="connsiteX530" fmla="*/ 6060620 w 11218359"/>
                <a:gd name="connsiteY530" fmla="*/ 1867438 h 1867438"/>
                <a:gd name="connsiteX531" fmla="*/ 6072049 w 11218359"/>
                <a:gd name="connsiteY531" fmla="*/ 1867438 h 1867438"/>
                <a:gd name="connsiteX532" fmla="*/ 6083480 w 11218359"/>
                <a:gd name="connsiteY532" fmla="*/ 1867438 h 1867438"/>
                <a:gd name="connsiteX533" fmla="*/ 6094910 w 11218359"/>
                <a:gd name="connsiteY533" fmla="*/ 1867438 h 1867438"/>
                <a:gd name="connsiteX534" fmla="*/ 6106340 w 11218359"/>
                <a:gd name="connsiteY534" fmla="*/ 1867438 h 1867438"/>
                <a:gd name="connsiteX535" fmla="*/ 6117818 w 11218359"/>
                <a:gd name="connsiteY535" fmla="*/ 1867438 h 1867438"/>
                <a:gd name="connsiteX536" fmla="*/ 6129247 w 11218359"/>
                <a:gd name="connsiteY536" fmla="*/ 1867438 h 1867438"/>
                <a:gd name="connsiteX537" fmla="*/ 6140677 w 11218359"/>
                <a:gd name="connsiteY537" fmla="*/ 1867438 h 1867438"/>
                <a:gd name="connsiteX538" fmla="*/ 6152107 w 11218359"/>
                <a:gd name="connsiteY538" fmla="*/ 1867438 h 1867438"/>
                <a:gd name="connsiteX539" fmla="*/ 6163537 w 11218359"/>
                <a:gd name="connsiteY539" fmla="*/ 1867438 h 1867438"/>
                <a:gd name="connsiteX540" fmla="*/ 6175015 w 11218359"/>
                <a:gd name="connsiteY540" fmla="*/ 1867438 h 1867438"/>
                <a:gd name="connsiteX541" fmla="*/ 6186445 w 11218359"/>
                <a:gd name="connsiteY541" fmla="*/ 1867438 h 1867438"/>
                <a:gd name="connsiteX542" fmla="*/ 6197875 w 11218359"/>
                <a:gd name="connsiteY542" fmla="*/ 1867438 h 1867438"/>
                <a:gd name="connsiteX543" fmla="*/ 6209305 w 11218359"/>
                <a:gd name="connsiteY543" fmla="*/ 1867438 h 1867438"/>
                <a:gd name="connsiteX544" fmla="*/ 6220735 w 11218359"/>
                <a:gd name="connsiteY544" fmla="*/ 1867438 h 1867438"/>
                <a:gd name="connsiteX545" fmla="*/ 6232212 w 11218359"/>
                <a:gd name="connsiteY545" fmla="*/ 1867438 h 1867438"/>
                <a:gd name="connsiteX546" fmla="*/ 6243642 w 11218359"/>
                <a:gd name="connsiteY546" fmla="*/ 1867438 h 1867438"/>
                <a:gd name="connsiteX547" fmla="*/ 6255073 w 11218359"/>
                <a:gd name="connsiteY547" fmla="*/ 1867438 h 1867438"/>
                <a:gd name="connsiteX548" fmla="*/ 6266503 w 11218359"/>
                <a:gd name="connsiteY548" fmla="*/ 1867438 h 1867438"/>
                <a:gd name="connsiteX549" fmla="*/ 6277933 w 11218359"/>
                <a:gd name="connsiteY549" fmla="*/ 1867438 h 1867438"/>
                <a:gd name="connsiteX550" fmla="*/ 6289410 w 11218359"/>
                <a:gd name="connsiteY550" fmla="*/ 1867438 h 1867438"/>
                <a:gd name="connsiteX551" fmla="*/ 6300840 w 11218359"/>
                <a:gd name="connsiteY551" fmla="*/ 1867438 h 1867438"/>
                <a:gd name="connsiteX552" fmla="*/ 6312270 w 11218359"/>
                <a:gd name="connsiteY552" fmla="*/ 1867438 h 1867438"/>
                <a:gd name="connsiteX553" fmla="*/ 6323700 w 11218359"/>
                <a:gd name="connsiteY553" fmla="*/ 1867438 h 1867438"/>
                <a:gd name="connsiteX554" fmla="*/ 6335130 w 11218359"/>
                <a:gd name="connsiteY554" fmla="*/ 1867438 h 1867438"/>
                <a:gd name="connsiteX555" fmla="*/ 6346608 w 11218359"/>
                <a:gd name="connsiteY555" fmla="*/ 1867438 h 1867438"/>
                <a:gd name="connsiteX556" fmla="*/ 6358038 w 11218359"/>
                <a:gd name="connsiteY556" fmla="*/ 1867438 h 1867438"/>
                <a:gd name="connsiteX557" fmla="*/ 6369468 w 11218359"/>
                <a:gd name="connsiteY557" fmla="*/ 1867438 h 1867438"/>
                <a:gd name="connsiteX558" fmla="*/ 6380898 w 11218359"/>
                <a:gd name="connsiteY558" fmla="*/ 1867438 h 1867438"/>
                <a:gd name="connsiteX559" fmla="*/ 6392328 w 11218359"/>
                <a:gd name="connsiteY559" fmla="*/ 1819361 h 1867438"/>
                <a:gd name="connsiteX560" fmla="*/ 6403805 w 11218359"/>
                <a:gd name="connsiteY560" fmla="*/ 845830 h 1867438"/>
                <a:gd name="connsiteX561" fmla="*/ 6415235 w 11218359"/>
                <a:gd name="connsiteY561" fmla="*/ 884892 h 1867438"/>
                <a:gd name="connsiteX562" fmla="*/ 6426666 w 11218359"/>
                <a:gd name="connsiteY562" fmla="*/ 336528 h 1867438"/>
                <a:gd name="connsiteX563" fmla="*/ 6438096 w 11218359"/>
                <a:gd name="connsiteY563" fmla="*/ 585921 h 1867438"/>
                <a:gd name="connsiteX564" fmla="*/ 6449525 w 11218359"/>
                <a:gd name="connsiteY564" fmla="*/ 408642 h 1867438"/>
                <a:gd name="connsiteX565" fmla="*/ 6461003 w 11218359"/>
                <a:gd name="connsiteY565" fmla="*/ 641509 h 1867438"/>
                <a:gd name="connsiteX566" fmla="*/ 6472433 w 11218359"/>
                <a:gd name="connsiteY566" fmla="*/ 546859 h 1867438"/>
                <a:gd name="connsiteX567" fmla="*/ 6483863 w 11218359"/>
                <a:gd name="connsiteY567" fmla="*/ 844329 h 1867438"/>
                <a:gd name="connsiteX568" fmla="*/ 6495293 w 11218359"/>
                <a:gd name="connsiteY568" fmla="*/ 743669 h 1867438"/>
                <a:gd name="connsiteX569" fmla="*/ 6506723 w 11218359"/>
                <a:gd name="connsiteY569" fmla="*/ 0 h 1867438"/>
                <a:gd name="connsiteX570" fmla="*/ 6518201 w 11218359"/>
                <a:gd name="connsiteY570" fmla="*/ 354559 h 1867438"/>
                <a:gd name="connsiteX571" fmla="*/ 6529631 w 11218359"/>
                <a:gd name="connsiteY571" fmla="*/ 1864433 h 1867438"/>
                <a:gd name="connsiteX572" fmla="*/ 6541061 w 11218359"/>
                <a:gd name="connsiteY572" fmla="*/ 1865938 h 1867438"/>
                <a:gd name="connsiteX573" fmla="*/ 6552490 w 11218359"/>
                <a:gd name="connsiteY573" fmla="*/ 1867438 h 1867438"/>
                <a:gd name="connsiteX574" fmla="*/ 6563921 w 11218359"/>
                <a:gd name="connsiteY574" fmla="*/ 1867438 h 1867438"/>
                <a:gd name="connsiteX575" fmla="*/ 6575398 w 11218359"/>
                <a:gd name="connsiteY575" fmla="*/ 1867438 h 1867438"/>
                <a:gd name="connsiteX576" fmla="*/ 6586828 w 11218359"/>
                <a:gd name="connsiteY576" fmla="*/ 1867438 h 1867438"/>
                <a:gd name="connsiteX577" fmla="*/ 6598259 w 11218359"/>
                <a:gd name="connsiteY577" fmla="*/ 1867438 h 1867438"/>
                <a:gd name="connsiteX578" fmla="*/ 6609688 w 11218359"/>
                <a:gd name="connsiteY578" fmla="*/ 1865938 h 1867438"/>
                <a:gd name="connsiteX579" fmla="*/ 6621118 w 11218359"/>
                <a:gd name="connsiteY579" fmla="*/ 1867438 h 1867438"/>
                <a:gd name="connsiteX580" fmla="*/ 6632596 w 11218359"/>
                <a:gd name="connsiteY580" fmla="*/ 1867438 h 1867438"/>
                <a:gd name="connsiteX581" fmla="*/ 6644026 w 11218359"/>
                <a:gd name="connsiteY581" fmla="*/ 1867438 h 1867438"/>
                <a:gd name="connsiteX582" fmla="*/ 6655456 w 11218359"/>
                <a:gd name="connsiteY582" fmla="*/ 1867438 h 1867438"/>
                <a:gd name="connsiteX583" fmla="*/ 6666886 w 11218359"/>
                <a:gd name="connsiteY583" fmla="*/ 1867438 h 1867438"/>
                <a:gd name="connsiteX584" fmla="*/ 6678316 w 11218359"/>
                <a:gd name="connsiteY584" fmla="*/ 1867438 h 1867438"/>
                <a:gd name="connsiteX585" fmla="*/ 6689794 w 11218359"/>
                <a:gd name="connsiteY585" fmla="*/ 1867438 h 1867438"/>
                <a:gd name="connsiteX586" fmla="*/ 6701224 w 11218359"/>
                <a:gd name="connsiteY586" fmla="*/ 1867438 h 1867438"/>
                <a:gd name="connsiteX587" fmla="*/ 6712653 w 11218359"/>
                <a:gd name="connsiteY587" fmla="*/ 1867438 h 1867438"/>
                <a:gd name="connsiteX588" fmla="*/ 6724083 w 11218359"/>
                <a:gd name="connsiteY588" fmla="*/ 1867438 h 1867438"/>
                <a:gd name="connsiteX589" fmla="*/ 6735514 w 11218359"/>
                <a:gd name="connsiteY589" fmla="*/ 1867438 h 1867438"/>
                <a:gd name="connsiteX590" fmla="*/ 6746944 w 11218359"/>
                <a:gd name="connsiteY590" fmla="*/ 1867438 h 1867438"/>
                <a:gd name="connsiteX591" fmla="*/ 6758421 w 11218359"/>
                <a:gd name="connsiteY591" fmla="*/ 1867438 h 1867438"/>
                <a:gd name="connsiteX592" fmla="*/ 6769851 w 11218359"/>
                <a:gd name="connsiteY592" fmla="*/ 1867438 h 1867438"/>
                <a:gd name="connsiteX593" fmla="*/ 6781281 w 11218359"/>
                <a:gd name="connsiteY593" fmla="*/ 1867438 h 1867438"/>
                <a:gd name="connsiteX594" fmla="*/ 6792711 w 11218359"/>
                <a:gd name="connsiteY594" fmla="*/ 1867438 h 1867438"/>
                <a:gd name="connsiteX595" fmla="*/ 6804141 w 11218359"/>
                <a:gd name="connsiteY595" fmla="*/ 1867438 h 1867438"/>
                <a:gd name="connsiteX596" fmla="*/ 6815619 w 11218359"/>
                <a:gd name="connsiteY596" fmla="*/ 1867438 h 1867438"/>
                <a:gd name="connsiteX597" fmla="*/ 6827049 w 11218359"/>
                <a:gd name="connsiteY597" fmla="*/ 1867438 h 1867438"/>
                <a:gd name="connsiteX598" fmla="*/ 6838479 w 11218359"/>
                <a:gd name="connsiteY598" fmla="*/ 1867438 h 1867438"/>
                <a:gd name="connsiteX599" fmla="*/ 6849909 w 11218359"/>
                <a:gd name="connsiteY599" fmla="*/ 1867438 h 1867438"/>
                <a:gd name="connsiteX600" fmla="*/ 6861339 w 11218359"/>
                <a:gd name="connsiteY600" fmla="*/ 1867438 h 1867438"/>
                <a:gd name="connsiteX601" fmla="*/ 6872816 w 11218359"/>
                <a:gd name="connsiteY601" fmla="*/ 1867438 h 1867438"/>
                <a:gd name="connsiteX602" fmla="*/ 6884246 w 11218359"/>
                <a:gd name="connsiteY602" fmla="*/ 1867438 h 1867438"/>
                <a:gd name="connsiteX603" fmla="*/ 6895676 w 11218359"/>
                <a:gd name="connsiteY603" fmla="*/ 1867438 h 1867438"/>
                <a:gd name="connsiteX604" fmla="*/ 6907107 w 11218359"/>
                <a:gd name="connsiteY604" fmla="*/ 1867438 h 1867438"/>
                <a:gd name="connsiteX605" fmla="*/ 6918537 w 11218359"/>
                <a:gd name="connsiteY605" fmla="*/ 1867438 h 1867438"/>
                <a:gd name="connsiteX606" fmla="*/ 6930014 w 11218359"/>
                <a:gd name="connsiteY606" fmla="*/ 1867438 h 1867438"/>
                <a:gd name="connsiteX607" fmla="*/ 6941444 w 11218359"/>
                <a:gd name="connsiteY607" fmla="*/ 1867438 h 1867438"/>
                <a:gd name="connsiteX608" fmla="*/ 6952874 w 11218359"/>
                <a:gd name="connsiteY608" fmla="*/ 1867438 h 1867438"/>
                <a:gd name="connsiteX609" fmla="*/ 6964304 w 11218359"/>
                <a:gd name="connsiteY609" fmla="*/ 1867438 h 1867438"/>
                <a:gd name="connsiteX610" fmla="*/ 6975734 w 11218359"/>
                <a:gd name="connsiteY610" fmla="*/ 1867438 h 1867438"/>
                <a:gd name="connsiteX611" fmla="*/ 6987212 w 11218359"/>
                <a:gd name="connsiteY611" fmla="*/ 1867438 h 1867438"/>
                <a:gd name="connsiteX612" fmla="*/ 6998642 w 11218359"/>
                <a:gd name="connsiteY612" fmla="*/ 1867438 h 1867438"/>
                <a:gd name="connsiteX613" fmla="*/ 7010072 w 11218359"/>
                <a:gd name="connsiteY613" fmla="*/ 1867438 h 1867438"/>
                <a:gd name="connsiteX614" fmla="*/ 7021502 w 11218359"/>
                <a:gd name="connsiteY614" fmla="*/ 1867438 h 1867438"/>
                <a:gd name="connsiteX615" fmla="*/ 7032931 w 11218359"/>
                <a:gd name="connsiteY615" fmla="*/ 1867438 h 1867438"/>
                <a:gd name="connsiteX616" fmla="*/ 7044409 w 11218359"/>
                <a:gd name="connsiteY616" fmla="*/ 1867438 h 1867438"/>
                <a:gd name="connsiteX617" fmla="*/ 7055839 w 11218359"/>
                <a:gd name="connsiteY617" fmla="*/ 1867438 h 1867438"/>
                <a:gd name="connsiteX618" fmla="*/ 7067269 w 11218359"/>
                <a:gd name="connsiteY618" fmla="*/ 1867438 h 1867438"/>
                <a:gd name="connsiteX619" fmla="*/ 7078700 w 11218359"/>
                <a:gd name="connsiteY619" fmla="*/ 1867438 h 1867438"/>
                <a:gd name="connsiteX620" fmla="*/ 7090129 w 11218359"/>
                <a:gd name="connsiteY620" fmla="*/ 1867438 h 1867438"/>
                <a:gd name="connsiteX621" fmla="*/ 7101607 w 11218359"/>
                <a:gd name="connsiteY621" fmla="*/ 1867438 h 1867438"/>
                <a:gd name="connsiteX622" fmla="*/ 7113037 w 11218359"/>
                <a:gd name="connsiteY622" fmla="*/ 1867438 h 1867438"/>
                <a:gd name="connsiteX623" fmla="*/ 7124467 w 11218359"/>
                <a:gd name="connsiteY623" fmla="*/ 1867438 h 1867438"/>
                <a:gd name="connsiteX624" fmla="*/ 7135897 w 11218359"/>
                <a:gd name="connsiteY624" fmla="*/ 1867438 h 1867438"/>
                <a:gd name="connsiteX625" fmla="*/ 7147327 w 11218359"/>
                <a:gd name="connsiteY625" fmla="*/ 1867438 h 1867438"/>
                <a:gd name="connsiteX626" fmla="*/ 7158805 w 11218359"/>
                <a:gd name="connsiteY626" fmla="*/ 1867438 h 1867438"/>
                <a:gd name="connsiteX627" fmla="*/ 7170235 w 11218359"/>
                <a:gd name="connsiteY627" fmla="*/ 1867438 h 1867438"/>
                <a:gd name="connsiteX628" fmla="*/ 7181665 w 11218359"/>
                <a:gd name="connsiteY628" fmla="*/ 1867438 h 1867438"/>
                <a:gd name="connsiteX629" fmla="*/ 7193094 w 11218359"/>
                <a:gd name="connsiteY629" fmla="*/ 1867438 h 1867438"/>
                <a:gd name="connsiteX630" fmla="*/ 7204524 w 11218359"/>
                <a:gd name="connsiteY630" fmla="*/ 1867438 h 1867438"/>
                <a:gd name="connsiteX631" fmla="*/ 7216002 w 11218359"/>
                <a:gd name="connsiteY631" fmla="*/ 1867438 h 1867438"/>
                <a:gd name="connsiteX632" fmla="*/ 7227432 w 11218359"/>
                <a:gd name="connsiteY632" fmla="*/ 1867438 h 1867438"/>
                <a:gd name="connsiteX633" fmla="*/ 7238862 w 11218359"/>
                <a:gd name="connsiteY633" fmla="*/ 1867438 h 1867438"/>
                <a:gd name="connsiteX634" fmla="*/ 7250292 w 11218359"/>
                <a:gd name="connsiteY634" fmla="*/ 1867438 h 1867438"/>
                <a:gd name="connsiteX635" fmla="*/ 7261722 w 11218359"/>
                <a:gd name="connsiteY635" fmla="*/ 1867438 h 1867438"/>
                <a:gd name="connsiteX636" fmla="*/ 7273200 w 11218359"/>
                <a:gd name="connsiteY636" fmla="*/ 1867438 h 1867438"/>
                <a:gd name="connsiteX637" fmla="*/ 7284630 w 11218359"/>
                <a:gd name="connsiteY637" fmla="*/ 1867438 h 1867438"/>
                <a:gd name="connsiteX638" fmla="*/ 7296060 w 11218359"/>
                <a:gd name="connsiteY638" fmla="*/ 1867438 h 1867438"/>
                <a:gd name="connsiteX639" fmla="*/ 7307490 w 11218359"/>
                <a:gd name="connsiteY639" fmla="*/ 1867438 h 1867438"/>
                <a:gd name="connsiteX640" fmla="*/ 7318920 w 11218359"/>
                <a:gd name="connsiteY640" fmla="*/ 1867438 h 1867438"/>
                <a:gd name="connsiteX641" fmla="*/ 7330398 w 11218359"/>
                <a:gd name="connsiteY641" fmla="*/ 1867438 h 1867438"/>
                <a:gd name="connsiteX642" fmla="*/ 7341828 w 11218359"/>
                <a:gd name="connsiteY642" fmla="*/ 1867438 h 1867438"/>
                <a:gd name="connsiteX643" fmla="*/ 7353257 w 11218359"/>
                <a:gd name="connsiteY643" fmla="*/ 1867438 h 1867438"/>
                <a:gd name="connsiteX644" fmla="*/ 7364687 w 11218359"/>
                <a:gd name="connsiteY644" fmla="*/ 1867438 h 1867438"/>
                <a:gd name="connsiteX645" fmla="*/ 7376117 w 11218359"/>
                <a:gd name="connsiteY645" fmla="*/ 1867438 h 1867438"/>
                <a:gd name="connsiteX646" fmla="*/ 7387595 w 11218359"/>
                <a:gd name="connsiteY646" fmla="*/ 1867438 h 1867438"/>
                <a:gd name="connsiteX647" fmla="*/ 7399025 w 11218359"/>
                <a:gd name="connsiteY647" fmla="*/ 1867438 h 1867438"/>
                <a:gd name="connsiteX648" fmla="*/ 7410455 w 11218359"/>
                <a:gd name="connsiteY648" fmla="*/ 1867438 h 1867438"/>
                <a:gd name="connsiteX649" fmla="*/ 7421885 w 11218359"/>
                <a:gd name="connsiteY649" fmla="*/ 1867438 h 1867438"/>
                <a:gd name="connsiteX650" fmla="*/ 7433315 w 11218359"/>
                <a:gd name="connsiteY650" fmla="*/ 1867438 h 1867438"/>
                <a:gd name="connsiteX651" fmla="*/ 7444793 w 11218359"/>
                <a:gd name="connsiteY651" fmla="*/ 1867438 h 1867438"/>
                <a:gd name="connsiteX652" fmla="*/ 7456222 w 11218359"/>
                <a:gd name="connsiteY652" fmla="*/ 1867438 h 1867438"/>
                <a:gd name="connsiteX653" fmla="*/ 7467653 w 11218359"/>
                <a:gd name="connsiteY653" fmla="*/ 1867438 h 1867438"/>
                <a:gd name="connsiteX654" fmla="*/ 7479083 w 11218359"/>
                <a:gd name="connsiteY654" fmla="*/ 1867438 h 1867438"/>
                <a:gd name="connsiteX655" fmla="*/ 7490513 w 11218359"/>
                <a:gd name="connsiteY655" fmla="*/ 1867438 h 1867438"/>
                <a:gd name="connsiteX656" fmla="*/ 7501990 w 11218359"/>
                <a:gd name="connsiteY656" fmla="*/ 1867438 h 1867438"/>
                <a:gd name="connsiteX657" fmla="*/ 7513420 w 11218359"/>
                <a:gd name="connsiteY657" fmla="*/ 1867438 h 1867438"/>
                <a:gd name="connsiteX658" fmla="*/ 7524850 w 11218359"/>
                <a:gd name="connsiteY658" fmla="*/ 1867438 h 1867438"/>
                <a:gd name="connsiteX659" fmla="*/ 7536280 w 11218359"/>
                <a:gd name="connsiteY659" fmla="*/ 1867438 h 1867438"/>
                <a:gd name="connsiteX660" fmla="*/ 7547710 w 11218359"/>
                <a:gd name="connsiteY660" fmla="*/ 1867438 h 1867438"/>
                <a:gd name="connsiteX661" fmla="*/ 7559188 w 11218359"/>
                <a:gd name="connsiteY661" fmla="*/ 1867438 h 1867438"/>
                <a:gd name="connsiteX662" fmla="*/ 7570618 w 11218359"/>
                <a:gd name="connsiteY662" fmla="*/ 1867438 h 1867438"/>
                <a:gd name="connsiteX663" fmla="*/ 7582048 w 11218359"/>
                <a:gd name="connsiteY663" fmla="*/ 1867438 h 1867438"/>
                <a:gd name="connsiteX664" fmla="*/ 7593478 w 11218359"/>
                <a:gd name="connsiteY664" fmla="*/ 1867438 h 1867438"/>
                <a:gd name="connsiteX665" fmla="*/ 7604908 w 11218359"/>
                <a:gd name="connsiteY665" fmla="*/ 1867438 h 1867438"/>
                <a:gd name="connsiteX666" fmla="*/ 7616385 w 11218359"/>
                <a:gd name="connsiteY666" fmla="*/ 1867438 h 1867438"/>
                <a:gd name="connsiteX667" fmla="*/ 7627815 w 11218359"/>
                <a:gd name="connsiteY667" fmla="*/ 1867438 h 1867438"/>
                <a:gd name="connsiteX668" fmla="*/ 7639246 w 11218359"/>
                <a:gd name="connsiteY668" fmla="*/ 1867438 h 1867438"/>
                <a:gd name="connsiteX669" fmla="*/ 7650676 w 11218359"/>
                <a:gd name="connsiteY669" fmla="*/ 1867438 h 1867438"/>
                <a:gd name="connsiteX670" fmla="*/ 7662106 w 11218359"/>
                <a:gd name="connsiteY670" fmla="*/ 1867438 h 1867438"/>
                <a:gd name="connsiteX671" fmla="*/ 7673583 w 11218359"/>
                <a:gd name="connsiteY671" fmla="*/ 1867438 h 1867438"/>
                <a:gd name="connsiteX672" fmla="*/ 7685013 w 11218359"/>
                <a:gd name="connsiteY672" fmla="*/ 1867438 h 1867438"/>
                <a:gd name="connsiteX673" fmla="*/ 7696443 w 11218359"/>
                <a:gd name="connsiteY673" fmla="*/ 1867438 h 1867438"/>
                <a:gd name="connsiteX674" fmla="*/ 7707873 w 11218359"/>
                <a:gd name="connsiteY674" fmla="*/ 1867438 h 1867438"/>
                <a:gd name="connsiteX675" fmla="*/ 7719303 w 11218359"/>
                <a:gd name="connsiteY675" fmla="*/ 1867438 h 1867438"/>
                <a:gd name="connsiteX676" fmla="*/ 7730733 w 11218359"/>
                <a:gd name="connsiteY676" fmla="*/ 1867438 h 1867438"/>
                <a:gd name="connsiteX677" fmla="*/ 7742211 w 11218359"/>
                <a:gd name="connsiteY677" fmla="*/ 1867438 h 1867438"/>
                <a:gd name="connsiteX678" fmla="*/ 7753641 w 11218359"/>
                <a:gd name="connsiteY678" fmla="*/ 1867438 h 1867438"/>
                <a:gd name="connsiteX679" fmla="*/ 7765071 w 11218359"/>
                <a:gd name="connsiteY679" fmla="*/ 1867438 h 1867438"/>
                <a:gd name="connsiteX680" fmla="*/ 7776501 w 11218359"/>
                <a:gd name="connsiteY680" fmla="*/ 1867438 h 1867438"/>
                <a:gd name="connsiteX681" fmla="*/ 7787931 w 11218359"/>
                <a:gd name="connsiteY681" fmla="*/ 1867438 h 1867438"/>
                <a:gd name="connsiteX682" fmla="*/ 7799408 w 11218359"/>
                <a:gd name="connsiteY682" fmla="*/ 1867438 h 1867438"/>
                <a:gd name="connsiteX683" fmla="*/ 7810839 w 11218359"/>
                <a:gd name="connsiteY683" fmla="*/ 1867438 h 1867438"/>
                <a:gd name="connsiteX684" fmla="*/ 7822268 w 11218359"/>
                <a:gd name="connsiteY684" fmla="*/ 1867438 h 1867438"/>
                <a:gd name="connsiteX685" fmla="*/ 7833698 w 11218359"/>
                <a:gd name="connsiteY685" fmla="*/ 1867438 h 1867438"/>
                <a:gd name="connsiteX686" fmla="*/ 7845128 w 11218359"/>
                <a:gd name="connsiteY686" fmla="*/ 1867438 h 1867438"/>
                <a:gd name="connsiteX687" fmla="*/ 7856606 w 11218359"/>
                <a:gd name="connsiteY687" fmla="*/ 1867438 h 1867438"/>
                <a:gd name="connsiteX688" fmla="*/ 7868036 w 11218359"/>
                <a:gd name="connsiteY688" fmla="*/ 1867438 h 1867438"/>
                <a:gd name="connsiteX689" fmla="*/ 7879466 w 11218359"/>
                <a:gd name="connsiteY689" fmla="*/ 1867438 h 1867438"/>
                <a:gd name="connsiteX690" fmla="*/ 7890896 w 11218359"/>
                <a:gd name="connsiteY690" fmla="*/ 1867438 h 1867438"/>
                <a:gd name="connsiteX691" fmla="*/ 7902326 w 11218359"/>
                <a:gd name="connsiteY691" fmla="*/ 1867438 h 1867438"/>
                <a:gd name="connsiteX692" fmla="*/ 7913804 w 11218359"/>
                <a:gd name="connsiteY692" fmla="*/ 1867438 h 1867438"/>
                <a:gd name="connsiteX693" fmla="*/ 7925234 w 11218359"/>
                <a:gd name="connsiteY693" fmla="*/ 1867438 h 1867438"/>
                <a:gd name="connsiteX694" fmla="*/ 7936663 w 11218359"/>
                <a:gd name="connsiteY694" fmla="*/ 1867438 h 1867438"/>
                <a:gd name="connsiteX695" fmla="*/ 7948094 w 11218359"/>
                <a:gd name="connsiteY695" fmla="*/ 1867438 h 1867438"/>
                <a:gd name="connsiteX696" fmla="*/ 7959524 w 11218359"/>
                <a:gd name="connsiteY696" fmla="*/ 1867438 h 1867438"/>
                <a:gd name="connsiteX697" fmla="*/ 7971001 w 11218359"/>
                <a:gd name="connsiteY697" fmla="*/ 1867438 h 1867438"/>
                <a:gd name="connsiteX698" fmla="*/ 7982431 w 11218359"/>
                <a:gd name="connsiteY698" fmla="*/ 1867438 h 1867438"/>
                <a:gd name="connsiteX699" fmla="*/ 7993861 w 11218359"/>
                <a:gd name="connsiteY699" fmla="*/ 1867438 h 1867438"/>
                <a:gd name="connsiteX700" fmla="*/ 8005291 w 11218359"/>
                <a:gd name="connsiteY700" fmla="*/ 1867438 h 1867438"/>
                <a:gd name="connsiteX701" fmla="*/ 8016721 w 11218359"/>
                <a:gd name="connsiteY701" fmla="*/ 1867438 h 1867438"/>
                <a:gd name="connsiteX702" fmla="*/ 8028199 w 11218359"/>
                <a:gd name="connsiteY702" fmla="*/ 1867438 h 1867438"/>
                <a:gd name="connsiteX703" fmla="*/ 8039629 w 11218359"/>
                <a:gd name="connsiteY703" fmla="*/ 1867438 h 1867438"/>
                <a:gd name="connsiteX704" fmla="*/ 8051059 w 11218359"/>
                <a:gd name="connsiteY704" fmla="*/ 1867438 h 1867438"/>
                <a:gd name="connsiteX705" fmla="*/ 8062489 w 11218359"/>
                <a:gd name="connsiteY705" fmla="*/ 1867438 h 1867438"/>
                <a:gd name="connsiteX706" fmla="*/ 8073919 w 11218359"/>
                <a:gd name="connsiteY706" fmla="*/ 1867438 h 1867438"/>
                <a:gd name="connsiteX707" fmla="*/ 8085396 w 11218359"/>
                <a:gd name="connsiteY707" fmla="*/ 1865938 h 1867438"/>
                <a:gd name="connsiteX708" fmla="*/ 8096826 w 11218359"/>
                <a:gd name="connsiteY708" fmla="*/ 1867438 h 1867438"/>
                <a:gd name="connsiteX709" fmla="*/ 8108256 w 11218359"/>
                <a:gd name="connsiteY709" fmla="*/ 1867438 h 1867438"/>
                <a:gd name="connsiteX710" fmla="*/ 8119687 w 11218359"/>
                <a:gd name="connsiteY710" fmla="*/ 1867438 h 1867438"/>
                <a:gd name="connsiteX711" fmla="*/ 8131117 w 11218359"/>
                <a:gd name="connsiteY711" fmla="*/ 1867438 h 1867438"/>
                <a:gd name="connsiteX712" fmla="*/ 8142594 w 11218359"/>
                <a:gd name="connsiteY712" fmla="*/ 1867438 h 1867438"/>
                <a:gd name="connsiteX713" fmla="*/ 8154024 w 11218359"/>
                <a:gd name="connsiteY713" fmla="*/ 1867438 h 1867438"/>
                <a:gd name="connsiteX714" fmla="*/ 8165454 w 11218359"/>
                <a:gd name="connsiteY714" fmla="*/ 1867438 h 1867438"/>
                <a:gd name="connsiteX715" fmla="*/ 8176884 w 11218359"/>
                <a:gd name="connsiteY715" fmla="*/ 1867438 h 1867438"/>
                <a:gd name="connsiteX716" fmla="*/ 8188314 w 11218359"/>
                <a:gd name="connsiteY716" fmla="*/ 1867438 h 1867438"/>
                <a:gd name="connsiteX717" fmla="*/ 8199792 w 11218359"/>
                <a:gd name="connsiteY717" fmla="*/ 1867438 h 1867438"/>
                <a:gd name="connsiteX718" fmla="*/ 8211222 w 11218359"/>
                <a:gd name="connsiteY718" fmla="*/ 1867438 h 1867438"/>
                <a:gd name="connsiteX719" fmla="*/ 8222652 w 11218359"/>
                <a:gd name="connsiteY719" fmla="*/ 1867438 h 1867438"/>
                <a:gd name="connsiteX720" fmla="*/ 8234082 w 11218359"/>
                <a:gd name="connsiteY720" fmla="*/ 1867438 h 1867438"/>
                <a:gd name="connsiteX721" fmla="*/ 8245512 w 11218359"/>
                <a:gd name="connsiteY721" fmla="*/ 1867438 h 1867438"/>
                <a:gd name="connsiteX722" fmla="*/ 8256989 w 11218359"/>
                <a:gd name="connsiteY722" fmla="*/ 1867438 h 1867438"/>
                <a:gd name="connsiteX723" fmla="*/ 8268419 w 11218359"/>
                <a:gd name="connsiteY723" fmla="*/ 1867438 h 1867438"/>
                <a:gd name="connsiteX724" fmla="*/ 8279850 w 11218359"/>
                <a:gd name="connsiteY724" fmla="*/ 1867438 h 1867438"/>
                <a:gd name="connsiteX725" fmla="*/ 8291280 w 11218359"/>
                <a:gd name="connsiteY725" fmla="*/ 1867438 h 1867438"/>
                <a:gd name="connsiteX726" fmla="*/ 8302709 w 11218359"/>
                <a:gd name="connsiteY726" fmla="*/ 1867438 h 1867438"/>
                <a:gd name="connsiteX727" fmla="*/ 8314187 w 11218359"/>
                <a:gd name="connsiteY727" fmla="*/ 1867438 h 1867438"/>
                <a:gd name="connsiteX728" fmla="*/ 8325617 w 11218359"/>
                <a:gd name="connsiteY728" fmla="*/ 1867438 h 1867438"/>
                <a:gd name="connsiteX729" fmla="*/ 8337047 w 11218359"/>
                <a:gd name="connsiteY729" fmla="*/ 1867438 h 1867438"/>
                <a:gd name="connsiteX730" fmla="*/ 8348477 w 11218359"/>
                <a:gd name="connsiteY730" fmla="*/ 1867438 h 1867438"/>
                <a:gd name="connsiteX731" fmla="*/ 8359907 w 11218359"/>
                <a:gd name="connsiteY731" fmla="*/ 1867438 h 1867438"/>
                <a:gd name="connsiteX732" fmla="*/ 8371385 w 11218359"/>
                <a:gd name="connsiteY732" fmla="*/ 1867438 h 1867438"/>
                <a:gd name="connsiteX733" fmla="*/ 8382815 w 11218359"/>
                <a:gd name="connsiteY733" fmla="*/ 1867438 h 1867438"/>
                <a:gd name="connsiteX734" fmla="*/ 8394245 w 11218359"/>
                <a:gd name="connsiteY734" fmla="*/ 1867438 h 1867438"/>
                <a:gd name="connsiteX735" fmla="*/ 8405674 w 11218359"/>
                <a:gd name="connsiteY735" fmla="*/ 1867438 h 1867438"/>
                <a:gd name="connsiteX736" fmla="*/ 8417104 w 11218359"/>
                <a:gd name="connsiteY736" fmla="*/ 1867438 h 1867438"/>
                <a:gd name="connsiteX737" fmla="*/ 8428582 w 11218359"/>
                <a:gd name="connsiteY737" fmla="*/ 1867438 h 1867438"/>
                <a:gd name="connsiteX738" fmla="*/ 8440012 w 11218359"/>
                <a:gd name="connsiteY738" fmla="*/ 1867438 h 1867438"/>
                <a:gd name="connsiteX739" fmla="*/ 8451442 w 11218359"/>
                <a:gd name="connsiteY739" fmla="*/ 1867438 h 1867438"/>
                <a:gd name="connsiteX740" fmla="*/ 8462872 w 11218359"/>
                <a:gd name="connsiteY740" fmla="*/ 1867438 h 1867438"/>
                <a:gd name="connsiteX741" fmla="*/ 8474302 w 11218359"/>
                <a:gd name="connsiteY741" fmla="*/ 1867438 h 1867438"/>
                <a:gd name="connsiteX742" fmla="*/ 8485780 w 11218359"/>
                <a:gd name="connsiteY742" fmla="*/ 1867438 h 1867438"/>
                <a:gd name="connsiteX743" fmla="*/ 8497210 w 11218359"/>
                <a:gd name="connsiteY743" fmla="*/ 1867438 h 1867438"/>
                <a:gd name="connsiteX744" fmla="*/ 8508640 w 11218359"/>
                <a:gd name="connsiteY744" fmla="*/ 1867438 h 1867438"/>
                <a:gd name="connsiteX745" fmla="*/ 8520069 w 11218359"/>
                <a:gd name="connsiteY745" fmla="*/ 1867438 h 1867438"/>
                <a:gd name="connsiteX746" fmla="*/ 8531500 w 11218359"/>
                <a:gd name="connsiteY746" fmla="*/ 1867438 h 1867438"/>
                <a:gd name="connsiteX747" fmla="*/ 8542977 w 11218359"/>
                <a:gd name="connsiteY747" fmla="*/ 1867438 h 1867438"/>
                <a:gd name="connsiteX748" fmla="*/ 8554407 w 11218359"/>
                <a:gd name="connsiteY748" fmla="*/ 1867438 h 1867438"/>
                <a:gd name="connsiteX749" fmla="*/ 8565837 w 11218359"/>
                <a:gd name="connsiteY749" fmla="*/ 1867438 h 1867438"/>
                <a:gd name="connsiteX750" fmla="*/ 8577267 w 11218359"/>
                <a:gd name="connsiteY750" fmla="*/ 1867438 h 1867438"/>
                <a:gd name="connsiteX751" fmla="*/ 8588697 w 11218359"/>
                <a:gd name="connsiteY751" fmla="*/ 1867438 h 1867438"/>
                <a:gd name="connsiteX752" fmla="*/ 8600175 w 11218359"/>
                <a:gd name="connsiteY752" fmla="*/ 1867438 h 1867438"/>
                <a:gd name="connsiteX753" fmla="*/ 8611605 w 11218359"/>
                <a:gd name="connsiteY753" fmla="*/ 1867438 h 1867438"/>
                <a:gd name="connsiteX754" fmla="*/ 8623035 w 11218359"/>
                <a:gd name="connsiteY754" fmla="*/ 1867438 h 1867438"/>
                <a:gd name="connsiteX755" fmla="*/ 8634465 w 11218359"/>
                <a:gd name="connsiteY755" fmla="*/ 1867438 h 1867438"/>
                <a:gd name="connsiteX756" fmla="*/ 8645895 w 11218359"/>
                <a:gd name="connsiteY756" fmla="*/ 1867438 h 1867438"/>
                <a:gd name="connsiteX757" fmla="*/ 8657373 w 11218359"/>
                <a:gd name="connsiteY757" fmla="*/ 1867438 h 1867438"/>
                <a:gd name="connsiteX758" fmla="*/ 8668802 w 11218359"/>
                <a:gd name="connsiteY758" fmla="*/ 1867438 h 1867438"/>
                <a:gd name="connsiteX759" fmla="*/ 8680232 w 11218359"/>
                <a:gd name="connsiteY759" fmla="*/ 1867438 h 1867438"/>
                <a:gd name="connsiteX760" fmla="*/ 8691662 w 11218359"/>
                <a:gd name="connsiteY760" fmla="*/ 1867438 h 1867438"/>
                <a:gd name="connsiteX761" fmla="*/ 8703093 w 11218359"/>
                <a:gd name="connsiteY761" fmla="*/ 1867438 h 1867438"/>
                <a:gd name="connsiteX762" fmla="*/ 8714570 w 11218359"/>
                <a:gd name="connsiteY762" fmla="*/ 1867438 h 1867438"/>
                <a:gd name="connsiteX763" fmla="*/ 8726000 w 11218359"/>
                <a:gd name="connsiteY763" fmla="*/ 1867438 h 1867438"/>
                <a:gd name="connsiteX764" fmla="*/ 8737430 w 11218359"/>
                <a:gd name="connsiteY764" fmla="*/ 1867438 h 1867438"/>
                <a:gd name="connsiteX765" fmla="*/ 8748860 w 11218359"/>
                <a:gd name="connsiteY765" fmla="*/ 1867438 h 1867438"/>
                <a:gd name="connsiteX766" fmla="*/ 8760290 w 11218359"/>
                <a:gd name="connsiteY766" fmla="*/ 1867438 h 1867438"/>
                <a:gd name="connsiteX767" fmla="*/ 8771768 w 11218359"/>
                <a:gd name="connsiteY767" fmla="*/ 1867438 h 1867438"/>
                <a:gd name="connsiteX768" fmla="*/ 8783198 w 11218359"/>
                <a:gd name="connsiteY768" fmla="*/ 1867438 h 1867438"/>
                <a:gd name="connsiteX769" fmla="*/ 8794628 w 11218359"/>
                <a:gd name="connsiteY769" fmla="*/ 1867438 h 1867438"/>
                <a:gd name="connsiteX770" fmla="*/ 8806058 w 11218359"/>
                <a:gd name="connsiteY770" fmla="*/ 1867438 h 1867438"/>
                <a:gd name="connsiteX771" fmla="*/ 8817488 w 11218359"/>
                <a:gd name="connsiteY771" fmla="*/ 1867438 h 1867438"/>
                <a:gd name="connsiteX772" fmla="*/ 8828918 w 11218359"/>
                <a:gd name="connsiteY772" fmla="*/ 1867438 h 1867438"/>
                <a:gd name="connsiteX773" fmla="*/ 8840395 w 11218359"/>
                <a:gd name="connsiteY773" fmla="*/ 1867438 h 1867438"/>
                <a:gd name="connsiteX774" fmla="*/ 8851825 w 11218359"/>
                <a:gd name="connsiteY774" fmla="*/ 1867438 h 1867438"/>
                <a:gd name="connsiteX775" fmla="*/ 8863256 w 11218359"/>
                <a:gd name="connsiteY775" fmla="*/ 1867438 h 1867438"/>
                <a:gd name="connsiteX776" fmla="*/ 8874686 w 11218359"/>
                <a:gd name="connsiteY776" fmla="*/ 1867438 h 1867438"/>
                <a:gd name="connsiteX777" fmla="*/ 8886115 w 11218359"/>
                <a:gd name="connsiteY777" fmla="*/ 1867438 h 1867438"/>
                <a:gd name="connsiteX778" fmla="*/ 8897593 w 11218359"/>
                <a:gd name="connsiteY778" fmla="*/ 1867438 h 1867438"/>
                <a:gd name="connsiteX779" fmla="*/ 8909022 w 11218359"/>
                <a:gd name="connsiteY779" fmla="*/ 1867438 h 1867438"/>
                <a:gd name="connsiteX780" fmla="*/ 8920453 w 11218359"/>
                <a:gd name="connsiteY780" fmla="*/ 1867438 h 1867438"/>
                <a:gd name="connsiteX781" fmla="*/ 8931883 w 11218359"/>
                <a:gd name="connsiteY781" fmla="*/ 1867438 h 1867438"/>
                <a:gd name="connsiteX782" fmla="*/ 8943313 w 11218359"/>
                <a:gd name="connsiteY782" fmla="*/ 1867438 h 1867438"/>
                <a:gd name="connsiteX783" fmla="*/ 8954791 w 11218359"/>
                <a:gd name="connsiteY783" fmla="*/ 1867438 h 1867438"/>
                <a:gd name="connsiteX784" fmla="*/ 8966220 w 11218359"/>
                <a:gd name="connsiteY784" fmla="*/ 1867438 h 1867438"/>
                <a:gd name="connsiteX785" fmla="*/ 8977651 w 11218359"/>
                <a:gd name="connsiteY785" fmla="*/ 1867438 h 1867438"/>
                <a:gd name="connsiteX786" fmla="*/ 8989080 w 11218359"/>
                <a:gd name="connsiteY786" fmla="*/ 1867438 h 1867438"/>
                <a:gd name="connsiteX787" fmla="*/ 9000511 w 11218359"/>
                <a:gd name="connsiteY787" fmla="*/ 1867438 h 1867438"/>
                <a:gd name="connsiteX788" fmla="*/ 9011988 w 11218359"/>
                <a:gd name="connsiteY788" fmla="*/ 1867438 h 1867438"/>
                <a:gd name="connsiteX789" fmla="*/ 9023418 w 11218359"/>
                <a:gd name="connsiteY789" fmla="*/ 1867438 h 1867438"/>
                <a:gd name="connsiteX790" fmla="*/ 9034849 w 11218359"/>
                <a:gd name="connsiteY790" fmla="*/ 1867438 h 1867438"/>
                <a:gd name="connsiteX791" fmla="*/ 9046278 w 11218359"/>
                <a:gd name="connsiteY791" fmla="*/ 1867438 h 1867438"/>
                <a:gd name="connsiteX792" fmla="*/ 9057709 w 11218359"/>
                <a:gd name="connsiteY792" fmla="*/ 1867438 h 1867438"/>
                <a:gd name="connsiteX793" fmla="*/ 9069186 w 11218359"/>
                <a:gd name="connsiteY793" fmla="*/ 1867438 h 1867438"/>
                <a:gd name="connsiteX794" fmla="*/ 9080615 w 11218359"/>
                <a:gd name="connsiteY794" fmla="*/ 1867438 h 1867438"/>
                <a:gd name="connsiteX795" fmla="*/ 9092046 w 11218359"/>
                <a:gd name="connsiteY795" fmla="*/ 1867438 h 1867438"/>
                <a:gd name="connsiteX796" fmla="*/ 9103476 w 11218359"/>
                <a:gd name="connsiteY796" fmla="*/ 1867438 h 1867438"/>
                <a:gd name="connsiteX797" fmla="*/ 9114906 w 11218359"/>
                <a:gd name="connsiteY797" fmla="*/ 1867438 h 1867438"/>
                <a:gd name="connsiteX798" fmla="*/ 9126384 w 11218359"/>
                <a:gd name="connsiteY798" fmla="*/ 1867438 h 1867438"/>
                <a:gd name="connsiteX799" fmla="*/ 9137813 w 11218359"/>
                <a:gd name="connsiteY799" fmla="*/ 1867438 h 1867438"/>
                <a:gd name="connsiteX800" fmla="*/ 9149244 w 11218359"/>
                <a:gd name="connsiteY800" fmla="*/ 1867438 h 1867438"/>
                <a:gd name="connsiteX801" fmla="*/ 9160673 w 11218359"/>
                <a:gd name="connsiteY801" fmla="*/ 1867438 h 1867438"/>
                <a:gd name="connsiteX802" fmla="*/ 9172104 w 11218359"/>
                <a:gd name="connsiteY802" fmla="*/ 1867438 h 1867438"/>
                <a:gd name="connsiteX803" fmla="*/ 9183581 w 11218359"/>
                <a:gd name="connsiteY803" fmla="*/ 1867438 h 1867438"/>
                <a:gd name="connsiteX804" fmla="*/ 9195011 w 11218359"/>
                <a:gd name="connsiteY804" fmla="*/ 1867438 h 1867438"/>
                <a:gd name="connsiteX805" fmla="*/ 9206442 w 11218359"/>
                <a:gd name="connsiteY805" fmla="*/ 1867438 h 1867438"/>
                <a:gd name="connsiteX806" fmla="*/ 9217871 w 11218359"/>
                <a:gd name="connsiteY806" fmla="*/ 1867438 h 1867438"/>
                <a:gd name="connsiteX807" fmla="*/ 9229301 w 11218359"/>
                <a:gd name="connsiteY807" fmla="*/ 1867438 h 1867438"/>
                <a:gd name="connsiteX808" fmla="*/ 9240779 w 11218359"/>
                <a:gd name="connsiteY808" fmla="*/ 1867438 h 1867438"/>
                <a:gd name="connsiteX809" fmla="*/ 9252209 w 11218359"/>
                <a:gd name="connsiteY809" fmla="*/ 1867438 h 1867438"/>
                <a:gd name="connsiteX810" fmla="*/ 9263639 w 11218359"/>
                <a:gd name="connsiteY810" fmla="*/ 1867438 h 1867438"/>
                <a:gd name="connsiteX811" fmla="*/ 9275069 w 11218359"/>
                <a:gd name="connsiteY811" fmla="*/ 1867438 h 1867438"/>
                <a:gd name="connsiteX812" fmla="*/ 9286498 w 11218359"/>
                <a:gd name="connsiteY812" fmla="*/ 1867438 h 1867438"/>
                <a:gd name="connsiteX813" fmla="*/ 9297977 w 11218359"/>
                <a:gd name="connsiteY813" fmla="*/ 1867438 h 1867438"/>
                <a:gd name="connsiteX814" fmla="*/ 9309406 w 11218359"/>
                <a:gd name="connsiteY814" fmla="*/ 1867438 h 1867438"/>
                <a:gd name="connsiteX815" fmla="*/ 9320837 w 11218359"/>
                <a:gd name="connsiteY815" fmla="*/ 1867438 h 1867438"/>
                <a:gd name="connsiteX816" fmla="*/ 9332266 w 11218359"/>
                <a:gd name="connsiteY816" fmla="*/ 1867438 h 1867438"/>
                <a:gd name="connsiteX817" fmla="*/ 9343696 w 11218359"/>
                <a:gd name="connsiteY817" fmla="*/ 1867438 h 1867438"/>
                <a:gd name="connsiteX818" fmla="*/ 9355174 w 11218359"/>
                <a:gd name="connsiteY818" fmla="*/ 1867438 h 1867438"/>
                <a:gd name="connsiteX819" fmla="*/ 9366604 w 11218359"/>
                <a:gd name="connsiteY819" fmla="*/ 1867438 h 1867438"/>
                <a:gd name="connsiteX820" fmla="*/ 9378035 w 11218359"/>
                <a:gd name="connsiteY820" fmla="*/ 1867438 h 1867438"/>
                <a:gd name="connsiteX821" fmla="*/ 9389464 w 11218359"/>
                <a:gd name="connsiteY821" fmla="*/ 1867438 h 1867438"/>
                <a:gd name="connsiteX822" fmla="*/ 9400894 w 11218359"/>
                <a:gd name="connsiteY822" fmla="*/ 1867438 h 1867438"/>
                <a:gd name="connsiteX823" fmla="*/ 9412372 w 11218359"/>
                <a:gd name="connsiteY823" fmla="*/ 1867438 h 1867438"/>
                <a:gd name="connsiteX824" fmla="*/ 9423802 w 11218359"/>
                <a:gd name="connsiteY824" fmla="*/ 1867438 h 1867438"/>
                <a:gd name="connsiteX825" fmla="*/ 9435232 w 11218359"/>
                <a:gd name="connsiteY825" fmla="*/ 1867438 h 1867438"/>
                <a:gd name="connsiteX826" fmla="*/ 9446662 w 11218359"/>
                <a:gd name="connsiteY826" fmla="*/ 1867438 h 1867438"/>
                <a:gd name="connsiteX827" fmla="*/ 9458091 w 11218359"/>
                <a:gd name="connsiteY827" fmla="*/ 1867438 h 1867438"/>
                <a:gd name="connsiteX828" fmla="*/ 9469570 w 11218359"/>
                <a:gd name="connsiteY828" fmla="*/ 1867438 h 1867438"/>
                <a:gd name="connsiteX829" fmla="*/ 9480999 w 11218359"/>
                <a:gd name="connsiteY829" fmla="*/ 1867438 h 1867438"/>
                <a:gd name="connsiteX830" fmla="*/ 9492429 w 11218359"/>
                <a:gd name="connsiteY830" fmla="*/ 1867438 h 1867438"/>
                <a:gd name="connsiteX831" fmla="*/ 9503859 w 11218359"/>
                <a:gd name="connsiteY831" fmla="*/ 1867438 h 1867438"/>
                <a:gd name="connsiteX832" fmla="*/ 9515289 w 11218359"/>
                <a:gd name="connsiteY832" fmla="*/ 1867438 h 1867438"/>
                <a:gd name="connsiteX833" fmla="*/ 9526767 w 11218359"/>
                <a:gd name="connsiteY833" fmla="*/ 1867438 h 1867438"/>
                <a:gd name="connsiteX834" fmla="*/ 9538197 w 11218359"/>
                <a:gd name="connsiteY834" fmla="*/ 1867438 h 1867438"/>
                <a:gd name="connsiteX835" fmla="*/ 9549626 w 11218359"/>
                <a:gd name="connsiteY835" fmla="*/ 1867438 h 1867438"/>
                <a:gd name="connsiteX836" fmla="*/ 9561057 w 11218359"/>
                <a:gd name="connsiteY836" fmla="*/ 1867438 h 1867438"/>
                <a:gd name="connsiteX837" fmla="*/ 9572487 w 11218359"/>
                <a:gd name="connsiteY837" fmla="*/ 1867438 h 1867438"/>
                <a:gd name="connsiteX838" fmla="*/ 9583965 w 11218359"/>
                <a:gd name="connsiteY838" fmla="*/ 1867438 h 1867438"/>
                <a:gd name="connsiteX839" fmla="*/ 9595395 w 11218359"/>
                <a:gd name="connsiteY839" fmla="*/ 1867438 h 1867438"/>
                <a:gd name="connsiteX840" fmla="*/ 9606824 w 11218359"/>
                <a:gd name="connsiteY840" fmla="*/ 1867438 h 1867438"/>
                <a:gd name="connsiteX841" fmla="*/ 9618255 w 11218359"/>
                <a:gd name="connsiteY841" fmla="*/ 1867438 h 1867438"/>
                <a:gd name="connsiteX842" fmla="*/ 9629684 w 11218359"/>
                <a:gd name="connsiteY842" fmla="*/ 1867438 h 1867438"/>
                <a:gd name="connsiteX843" fmla="*/ 9641163 w 11218359"/>
                <a:gd name="connsiteY843" fmla="*/ 1867438 h 1867438"/>
                <a:gd name="connsiteX844" fmla="*/ 9652592 w 11218359"/>
                <a:gd name="connsiteY844" fmla="*/ 1867438 h 1867438"/>
                <a:gd name="connsiteX845" fmla="*/ 9664022 w 11218359"/>
                <a:gd name="connsiteY845" fmla="*/ 1867438 h 1867438"/>
                <a:gd name="connsiteX846" fmla="*/ 9675452 w 11218359"/>
                <a:gd name="connsiteY846" fmla="*/ 1867438 h 1867438"/>
                <a:gd name="connsiteX847" fmla="*/ 9686882 w 11218359"/>
                <a:gd name="connsiteY847" fmla="*/ 1867438 h 1867438"/>
                <a:gd name="connsiteX848" fmla="*/ 9698360 w 11218359"/>
                <a:gd name="connsiteY848" fmla="*/ 1867438 h 1867438"/>
                <a:gd name="connsiteX849" fmla="*/ 9709790 w 11218359"/>
                <a:gd name="connsiteY849" fmla="*/ 1867438 h 1867438"/>
                <a:gd name="connsiteX850" fmla="*/ 9721219 w 11218359"/>
                <a:gd name="connsiteY850" fmla="*/ 1867438 h 1867438"/>
                <a:gd name="connsiteX851" fmla="*/ 9732650 w 11218359"/>
                <a:gd name="connsiteY851" fmla="*/ 1867438 h 1867438"/>
                <a:gd name="connsiteX852" fmla="*/ 9744080 w 11218359"/>
                <a:gd name="connsiteY852" fmla="*/ 1867438 h 1867438"/>
                <a:gd name="connsiteX853" fmla="*/ 9755557 w 11218359"/>
                <a:gd name="connsiteY853" fmla="*/ 1867438 h 1867438"/>
                <a:gd name="connsiteX854" fmla="*/ 9766988 w 11218359"/>
                <a:gd name="connsiteY854" fmla="*/ 1867438 h 1867438"/>
                <a:gd name="connsiteX855" fmla="*/ 9778417 w 11218359"/>
                <a:gd name="connsiteY855" fmla="*/ 1867438 h 1867438"/>
                <a:gd name="connsiteX856" fmla="*/ 9789848 w 11218359"/>
                <a:gd name="connsiteY856" fmla="*/ 1867438 h 1867438"/>
                <a:gd name="connsiteX857" fmla="*/ 9801277 w 11218359"/>
                <a:gd name="connsiteY857" fmla="*/ 1867438 h 1867438"/>
                <a:gd name="connsiteX858" fmla="*/ 9812755 w 11218359"/>
                <a:gd name="connsiteY858" fmla="*/ 1867438 h 1867438"/>
                <a:gd name="connsiteX859" fmla="*/ 9824185 w 11218359"/>
                <a:gd name="connsiteY859" fmla="*/ 1867438 h 1867438"/>
                <a:gd name="connsiteX860" fmla="*/ 9835615 w 11218359"/>
                <a:gd name="connsiteY860" fmla="*/ 1867438 h 1867438"/>
                <a:gd name="connsiteX861" fmla="*/ 9847045 w 11218359"/>
                <a:gd name="connsiteY861" fmla="*/ 1867438 h 1867438"/>
                <a:gd name="connsiteX862" fmla="*/ 9858475 w 11218359"/>
                <a:gd name="connsiteY862" fmla="*/ 1867438 h 1867438"/>
                <a:gd name="connsiteX863" fmla="*/ 9869952 w 11218359"/>
                <a:gd name="connsiteY863" fmla="*/ 1867438 h 1867438"/>
                <a:gd name="connsiteX864" fmla="*/ 9881383 w 11218359"/>
                <a:gd name="connsiteY864" fmla="*/ 1867438 h 1867438"/>
                <a:gd name="connsiteX865" fmla="*/ 9892812 w 11218359"/>
                <a:gd name="connsiteY865" fmla="*/ 1867438 h 1867438"/>
                <a:gd name="connsiteX866" fmla="*/ 9904243 w 11218359"/>
                <a:gd name="connsiteY866" fmla="*/ 1867438 h 1867438"/>
                <a:gd name="connsiteX867" fmla="*/ 9915673 w 11218359"/>
                <a:gd name="connsiteY867" fmla="*/ 1867438 h 1867438"/>
                <a:gd name="connsiteX868" fmla="*/ 9927102 w 11218359"/>
                <a:gd name="connsiteY868" fmla="*/ 1867438 h 1867438"/>
                <a:gd name="connsiteX869" fmla="*/ 9938581 w 11218359"/>
                <a:gd name="connsiteY869" fmla="*/ 1867438 h 1867438"/>
                <a:gd name="connsiteX870" fmla="*/ 9950010 w 11218359"/>
                <a:gd name="connsiteY870" fmla="*/ 1867438 h 1867438"/>
                <a:gd name="connsiteX871" fmla="*/ 9961441 w 11218359"/>
                <a:gd name="connsiteY871" fmla="*/ 1867438 h 1867438"/>
                <a:gd name="connsiteX872" fmla="*/ 9972870 w 11218359"/>
                <a:gd name="connsiteY872" fmla="*/ 1867438 h 1867438"/>
                <a:gd name="connsiteX873" fmla="*/ 9984300 w 11218359"/>
                <a:gd name="connsiteY873" fmla="*/ 1867438 h 1867438"/>
                <a:gd name="connsiteX874" fmla="*/ 9995778 w 11218359"/>
                <a:gd name="connsiteY874" fmla="*/ 1867438 h 1867438"/>
                <a:gd name="connsiteX875" fmla="*/ 10007208 w 11218359"/>
                <a:gd name="connsiteY875" fmla="*/ 1867438 h 1867438"/>
                <a:gd name="connsiteX876" fmla="*/ 10018638 w 11218359"/>
                <a:gd name="connsiteY876" fmla="*/ 1867438 h 1867438"/>
                <a:gd name="connsiteX877" fmla="*/ 10030068 w 11218359"/>
                <a:gd name="connsiteY877" fmla="*/ 1867438 h 1867438"/>
                <a:gd name="connsiteX878" fmla="*/ 10041498 w 11218359"/>
                <a:gd name="connsiteY878" fmla="*/ 1867438 h 1867438"/>
                <a:gd name="connsiteX879" fmla="*/ 10052976 w 11218359"/>
                <a:gd name="connsiteY879" fmla="*/ 1867438 h 1867438"/>
                <a:gd name="connsiteX880" fmla="*/ 10064405 w 11218359"/>
                <a:gd name="connsiteY880" fmla="*/ 1867438 h 1867438"/>
                <a:gd name="connsiteX881" fmla="*/ 10075835 w 11218359"/>
                <a:gd name="connsiteY881" fmla="*/ 1867438 h 1867438"/>
                <a:gd name="connsiteX882" fmla="*/ 10087266 w 11218359"/>
                <a:gd name="connsiteY882" fmla="*/ 1867438 h 1867438"/>
                <a:gd name="connsiteX883" fmla="*/ 10098695 w 11218359"/>
                <a:gd name="connsiteY883" fmla="*/ 1867438 h 1867438"/>
                <a:gd name="connsiteX884" fmla="*/ 10110174 w 11218359"/>
                <a:gd name="connsiteY884" fmla="*/ 1867438 h 1867438"/>
                <a:gd name="connsiteX885" fmla="*/ 10121603 w 11218359"/>
                <a:gd name="connsiteY885" fmla="*/ 1867438 h 1867438"/>
                <a:gd name="connsiteX886" fmla="*/ 10133033 w 11218359"/>
                <a:gd name="connsiteY886" fmla="*/ 1867438 h 1867438"/>
                <a:gd name="connsiteX887" fmla="*/ 10144463 w 11218359"/>
                <a:gd name="connsiteY887" fmla="*/ 1867438 h 1867438"/>
                <a:gd name="connsiteX888" fmla="*/ 10155893 w 11218359"/>
                <a:gd name="connsiteY888" fmla="*/ 1867438 h 1867438"/>
                <a:gd name="connsiteX889" fmla="*/ 10167371 w 11218359"/>
                <a:gd name="connsiteY889" fmla="*/ 1867438 h 1867438"/>
                <a:gd name="connsiteX890" fmla="*/ 10178801 w 11218359"/>
                <a:gd name="connsiteY890" fmla="*/ 1867438 h 1867438"/>
                <a:gd name="connsiteX891" fmla="*/ 10190230 w 11218359"/>
                <a:gd name="connsiteY891" fmla="*/ 1867438 h 1867438"/>
                <a:gd name="connsiteX892" fmla="*/ 10201661 w 11218359"/>
                <a:gd name="connsiteY892" fmla="*/ 1867438 h 1867438"/>
                <a:gd name="connsiteX893" fmla="*/ 10213091 w 11218359"/>
                <a:gd name="connsiteY893" fmla="*/ 1867438 h 1867438"/>
                <a:gd name="connsiteX894" fmla="*/ 10224569 w 11218359"/>
                <a:gd name="connsiteY894" fmla="*/ 1867438 h 1867438"/>
                <a:gd name="connsiteX895" fmla="*/ 10235998 w 11218359"/>
                <a:gd name="connsiteY895" fmla="*/ 1867438 h 1867438"/>
                <a:gd name="connsiteX896" fmla="*/ 10247428 w 11218359"/>
                <a:gd name="connsiteY896" fmla="*/ 1867438 h 1867438"/>
                <a:gd name="connsiteX897" fmla="*/ 10258859 w 11218359"/>
                <a:gd name="connsiteY897" fmla="*/ 1867438 h 1867438"/>
                <a:gd name="connsiteX898" fmla="*/ 10270288 w 11218359"/>
                <a:gd name="connsiteY898" fmla="*/ 1867438 h 1867438"/>
                <a:gd name="connsiteX899" fmla="*/ 10281767 w 11218359"/>
                <a:gd name="connsiteY899" fmla="*/ 1867438 h 1867438"/>
                <a:gd name="connsiteX900" fmla="*/ 10293196 w 11218359"/>
                <a:gd name="connsiteY900" fmla="*/ 1867438 h 1867438"/>
                <a:gd name="connsiteX901" fmla="*/ 10304626 w 11218359"/>
                <a:gd name="connsiteY901" fmla="*/ 1867438 h 1867438"/>
                <a:gd name="connsiteX902" fmla="*/ 10316056 w 11218359"/>
                <a:gd name="connsiteY902" fmla="*/ 1867438 h 1867438"/>
                <a:gd name="connsiteX903" fmla="*/ 10327486 w 11218359"/>
                <a:gd name="connsiteY903" fmla="*/ 1867438 h 1867438"/>
                <a:gd name="connsiteX904" fmla="*/ 10338963 w 11218359"/>
                <a:gd name="connsiteY904" fmla="*/ 1867438 h 1867438"/>
                <a:gd name="connsiteX905" fmla="*/ 10350394 w 11218359"/>
                <a:gd name="connsiteY905" fmla="*/ 1867438 h 1867438"/>
                <a:gd name="connsiteX906" fmla="*/ 10361823 w 11218359"/>
                <a:gd name="connsiteY906" fmla="*/ 1867438 h 1867438"/>
                <a:gd name="connsiteX907" fmla="*/ 10373254 w 11218359"/>
                <a:gd name="connsiteY907" fmla="*/ 1867438 h 1867438"/>
                <a:gd name="connsiteX908" fmla="*/ 10384684 w 11218359"/>
                <a:gd name="connsiteY908" fmla="*/ 1867438 h 1867438"/>
                <a:gd name="connsiteX909" fmla="*/ 10396161 w 11218359"/>
                <a:gd name="connsiteY909" fmla="*/ 1867438 h 1867438"/>
                <a:gd name="connsiteX910" fmla="*/ 10407591 w 11218359"/>
                <a:gd name="connsiteY910" fmla="*/ 1867438 h 1867438"/>
                <a:gd name="connsiteX911" fmla="*/ 10419021 w 11218359"/>
                <a:gd name="connsiteY911" fmla="*/ 1867438 h 1867438"/>
                <a:gd name="connsiteX912" fmla="*/ 10430452 w 11218359"/>
                <a:gd name="connsiteY912" fmla="*/ 1867438 h 1867438"/>
                <a:gd name="connsiteX913" fmla="*/ 10441881 w 11218359"/>
                <a:gd name="connsiteY913" fmla="*/ 1867438 h 1867438"/>
                <a:gd name="connsiteX914" fmla="*/ 10453358 w 11218359"/>
                <a:gd name="connsiteY914" fmla="*/ 1867438 h 1867438"/>
                <a:gd name="connsiteX915" fmla="*/ 10464789 w 11218359"/>
                <a:gd name="connsiteY915" fmla="*/ 1867438 h 1867438"/>
                <a:gd name="connsiteX916" fmla="*/ 10476219 w 11218359"/>
                <a:gd name="connsiteY916" fmla="*/ 1867438 h 1867438"/>
                <a:gd name="connsiteX917" fmla="*/ 10487649 w 11218359"/>
                <a:gd name="connsiteY917" fmla="*/ 1867438 h 1867438"/>
                <a:gd name="connsiteX918" fmla="*/ 10499079 w 11218359"/>
                <a:gd name="connsiteY918" fmla="*/ 1867438 h 1867438"/>
                <a:gd name="connsiteX919" fmla="*/ 10510556 w 11218359"/>
                <a:gd name="connsiteY919" fmla="*/ 1867438 h 1867438"/>
                <a:gd name="connsiteX920" fmla="*/ 10521987 w 11218359"/>
                <a:gd name="connsiteY920" fmla="*/ 1867438 h 1867438"/>
                <a:gd name="connsiteX921" fmla="*/ 10533416 w 11218359"/>
                <a:gd name="connsiteY921" fmla="*/ 1867438 h 1867438"/>
                <a:gd name="connsiteX922" fmla="*/ 10544847 w 11218359"/>
                <a:gd name="connsiteY922" fmla="*/ 1867438 h 1867438"/>
                <a:gd name="connsiteX923" fmla="*/ 10556277 w 11218359"/>
                <a:gd name="connsiteY923" fmla="*/ 1867438 h 1867438"/>
                <a:gd name="connsiteX924" fmla="*/ 10567754 w 11218359"/>
                <a:gd name="connsiteY924" fmla="*/ 1867438 h 1867438"/>
                <a:gd name="connsiteX925" fmla="*/ 10579184 w 11218359"/>
                <a:gd name="connsiteY925" fmla="*/ 1867438 h 1867438"/>
                <a:gd name="connsiteX926" fmla="*/ 10590614 w 11218359"/>
                <a:gd name="connsiteY926" fmla="*/ 1867438 h 1867438"/>
                <a:gd name="connsiteX927" fmla="*/ 10602045 w 11218359"/>
                <a:gd name="connsiteY927" fmla="*/ 1867438 h 1867438"/>
                <a:gd name="connsiteX928" fmla="*/ 10613474 w 11218359"/>
                <a:gd name="connsiteY928" fmla="*/ 1867438 h 1867438"/>
                <a:gd name="connsiteX929" fmla="*/ 10624951 w 11218359"/>
                <a:gd name="connsiteY929" fmla="*/ 1867438 h 1867438"/>
                <a:gd name="connsiteX930" fmla="*/ 10636382 w 11218359"/>
                <a:gd name="connsiteY930" fmla="*/ 1867438 h 1867438"/>
                <a:gd name="connsiteX931" fmla="*/ 10647812 w 11218359"/>
                <a:gd name="connsiteY931" fmla="*/ 1867438 h 1867438"/>
                <a:gd name="connsiteX932" fmla="*/ 10659241 w 11218359"/>
                <a:gd name="connsiteY932" fmla="*/ 1867438 h 1867438"/>
                <a:gd name="connsiteX933" fmla="*/ 10670672 w 11218359"/>
                <a:gd name="connsiteY933" fmla="*/ 1867438 h 1867438"/>
                <a:gd name="connsiteX934" fmla="*/ 10682149 w 11218359"/>
                <a:gd name="connsiteY934" fmla="*/ 1867438 h 1867438"/>
                <a:gd name="connsiteX935" fmla="*/ 10693580 w 11218359"/>
                <a:gd name="connsiteY935" fmla="*/ 1867438 h 1867438"/>
                <a:gd name="connsiteX936" fmla="*/ 10705009 w 11218359"/>
                <a:gd name="connsiteY936" fmla="*/ 1867438 h 1867438"/>
                <a:gd name="connsiteX937" fmla="*/ 10716439 w 11218359"/>
                <a:gd name="connsiteY937" fmla="*/ 1867438 h 1867438"/>
                <a:gd name="connsiteX938" fmla="*/ 10727870 w 11218359"/>
                <a:gd name="connsiteY938" fmla="*/ 1867438 h 1867438"/>
                <a:gd name="connsiteX939" fmla="*/ 10739347 w 11218359"/>
                <a:gd name="connsiteY939" fmla="*/ 1867438 h 1867438"/>
                <a:gd name="connsiteX940" fmla="*/ 10750778 w 11218359"/>
                <a:gd name="connsiteY940" fmla="*/ 1867438 h 1867438"/>
                <a:gd name="connsiteX941" fmla="*/ 10762207 w 11218359"/>
                <a:gd name="connsiteY941" fmla="*/ 1867438 h 1867438"/>
                <a:gd name="connsiteX942" fmla="*/ 10773637 w 11218359"/>
                <a:gd name="connsiteY942" fmla="*/ 1867438 h 1867438"/>
                <a:gd name="connsiteX943" fmla="*/ 10785067 w 11218359"/>
                <a:gd name="connsiteY943" fmla="*/ 1867438 h 1867438"/>
                <a:gd name="connsiteX944" fmla="*/ 10796544 w 11218359"/>
                <a:gd name="connsiteY944" fmla="*/ 1867438 h 1867438"/>
                <a:gd name="connsiteX945" fmla="*/ 10807975 w 11218359"/>
                <a:gd name="connsiteY945" fmla="*/ 1867438 h 1867438"/>
                <a:gd name="connsiteX946" fmla="*/ 10819405 w 11218359"/>
                <a:gd name="connsiteY946" fmla="*/ 1867438 h 1867438"/>
                <a:gd name="connsiteX947" fmla="*/ 10830834 w 11218359"/>
                <a:gd name="connsiteY947" fmla="*/ 1867438 h 1867438"/>
                <a:gd name="connsiteX948" fmla="*/ 10842265 w 11218359"/>
                <a:gd name="connsiteY948" fmla="*/ 1867438 h 1867438"/>
                <a:gd name="connsiteX949" fmla="*/ 10853742 w 11218359"/>
                <a:gd name="connsiteY949" fmla="*/ 1867438 h 1867438"/>
                <a:gd name="connsiteX950" fmla="*/ 10865173 w 11218359"/>
                <a:gd name="connsiteY950" fmla="*/ 1867438 h 1867438"/>
                <a:gd name="connsiteX951" fmla="*/ 10876602 w 11218359"/>
                <a:gd name="connsiteY951" fmla="*/ 1867438 h 1867438"/>
                <a:gd name="connsiteX952" fmla="*/ 10888032 w 11218359"/>
                <a:gd name="connsiteY952" fmla="*/ 1867438 h 1867438"/>
                <a:gd name="connsiteX953" fmla="*/ 10899463 w 11218359"/>
                <a:gd name="connsiteY953" fmla="*/ 1867438 h 1867438"/>
                <a:gd name="connsiteX954" fmla="*/ 10910892 w 11218359"/>
                <a:gd name="connsiteY954" fmla="*/ 1867438 h 1867438"/>
                <a:gd name="connsiteX955" fmla="*/ 10922369 w 11218359"/>
                <a:gd name="connsiteY955" fmla="*/ 1867438 h 1867438"/>
                <a:gd name="connsiteX956" fmla="*/ 10933800 w 11218359"/>
                <a:gd name="connsiteY956" fmla="*/ 1867438 h 1867438"/>
                <a:gd name="connsiteX957" fmla="*/ 10945230 w 11218359"/>
                <a:gd name="connsiteY957" fmla="*/ 1867438 h 1867438"/>
                <a:gd name="connsiteX958" fmla="*/ 10956660 w 11218359"/>
                <a:gd name="connsiteY958" fmla="*/ 1867438 h 1867438"/>
                <a:gd name="connsiteX959" fmla="*/ 10968090 w 11218359"/>
                <a:gd name="connsiteY959" fmla="*/ 1867438 h 1867438"/>
                <a:gd name="connsiteX960" fmla="*/ 10979567 w 11218359"/>
                <a:gd name="connsiteY960" fmla="*/ 1867438 h 1867438"/>
                <a:gd name="connsiteX961" fmla="*/ 10990998 w 11218359"/>
                <a:gd name="connsiteY961" fmla="*/ 1867438 h 1867438"/>
                <a:gd name="connsiteX962" fmla="*/ 11002427 w 11218359"/>
                <a:gd name="connsiteY962" fmla="*/ 1867438 h 1867438"/>
                <a:gd name="connsiteX963" fmla="*/ 11013858 w 11218359"/>
                <a:gd name="connsiteY963" fmla="*/ 1867438 h 1867438"/>
                <a:gd name="connsiteX964" fmla="*/ 11025287 w 11218359"/>
                <a:gd name="connsiteY964" fmla="*/ 1867438 h 1867438"/>
                <a:gd name="connsiteX965" fmla="*/ 11036765 w 11218359"/>
                <a:gd name="connsiteY965" fmla="*/ 1867438 h 1867438"/>
                <a:gd name="connsiteX966" fmla="*/ 11048195 w 11218359"/>
                <a:gd name="connsiteY966" fmla="*/ 1867438 h 1867438"/>
                <a:gd name="connsiteX967" fmla="*/ 11059625 w 11218359"/>
                <a:gd name="connsiteY967" fmla="*/ 1867438 h 1867438"/>
                <a:gd name="connsiteX968" fmla="*/ 11071056 w 11218359"/>
                <a:gd name="connsiteY968" fmla="*/ 1867438 h 1867438"/>
                <a:gd name="connsiteX969" fmla="*/ 11082485 w 11218359"/>
                <a:gd name="connsiteY969" fmla="*/ 1867438 h 1867438"/>
                <a:gd name="connsiteX970" fmla="*/ 11093962 w 11218359"/>
                <a:gd name="connsiteY970" fmla="*/ 1867438 h 1867438"/>
                <a:gd name="connsiteX971" fmla="*/ 11105393 w 11218359"/>
                <a:gd name="connsiteY971" fmla="*/ 1867438 h 1867438"/>
                <a:gd name="connsiteX972" fmla="*/ 11116823 w 11218359"/>
                <a:gd name="connsiteY972" fmla="*/ 1867438 h 1867438"/>
                <a:gd name="connsiteX973" fmla="*/ 11128253 w 11218359"/>
                <a:gd name="connsiteY973" fmla="*/ 1867438 h 1867438"/>
                <a:gd name="connsiteX974" fmla="*/ 11139683 w 11218359"/>
                <a:gd name="connsiteY974" fmla="*/ 1867438 h 1867438"/>
                <a:gd name="connsiteX975" fmla="*/ 11151160 w 11218359"/>
                <a:gd name="connsiteY975" fmla="*/ 1867438 h 1867438"/>
                <a:gd name="connsiteX976" fmla="*/ 11162591 w 11218359"/>
                <a:gd name="connsiteY976" fmla="*/ 1867438 h 1867438"/>
                <a:gd name="connsiteX977" fmla="*/ 11174020 w 11218359"/>
                <a:gd name="connsiteY977" fmla="*/ 1867438 h 1867438"/>
                <a:gd name="connsiteX978" fmla="*/ 11185451 w 11218359"/>
                <a:gd name="connsiteY978" fmla="*/ 1867438 h 1867438"/>
                <a:gd name="connsiteX979" fmla="*/ 11196881 w 11218359"/>
                <a:gd name="connsiteY979" fmla="*/ 1867438 h 1867438"/>
                <a:gd name="connsiteX980" fmla="*/ 11208358 w 11218359"/>
                <a:gd name="connsiteY980" fmla="*/ 1867438 h 1867438"/>
                <a:gd name="connsiteX981" fmla="*/ 11218359 w 11218359"/>
                <a:gd name="connsiteY981" fmla="*/ 1867438 h 1867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867438">
                  <a:moveTo>
                    <a:pt x="0" y="1867438"/>
                  </a:moveTo>
                  <a:lnTo>
                    <a:pt x="9149" y="1867438"/>
                  </a:lnTo>
                  <a:lnTo>
                    <a:pt x="20588" y="1867438"/>
                  </a:lnTo>
                  <a:lnTo>
                    <a:pt x="32028" y="1867438"/>
                  </a:lnTo>
                  <a:lnTo>
                    <a:pt x="43467" y="1867438"/>
                  </a:lnTo>
                  <a:lnTo>
                    <a:pt x="54907" y="1867438"/>
                  </a:lnTo>
                  <a:lnTo>
                    <a:pt x="66346" y="1867438"/>
                  </a:lnTo>
                  <a:lnTo>
                    <a:pt x="77786" y="1867438"/>
                  </a:lnTo>
                  <a:lnTo>
                    <a:pt x="89225" y="1867438"/>
                  </a:lnTo>
                  <a:lnTo>
                    <a:pt x="100665" y="1867438"/>
                  </a:lnTo>
                  <a:lnTo>
                    <a:pt x="112104" y="1867438"/>
                  </a:lnTo>
                  <a:lnTo>
                    <a:pt x="123544" y="1867438"/>
                  </a:lnTo>
                  <a:lnTo>
                    <a:pt x="134979" y="1867438"/>
                  </a:lnTo>
                  <a:lnTo>
                    <a:pt x="146423" y="1867438"/>
                  </a:lnTo>
                  <a:lnTo>
                    <a:pt x="157858" y="1867438"/>
                  </a:lnTo>
                  <a:lnTo>
                    <a:pt x="169297" y="1867438"/>
                  </a:lnTo>
                  <a:lnTo>
                    <a:pt x="180737" y="1867438"/>
                  </a:lnTo>
                  <a:lnTo>
                    <a:pt x="192176" y="1867438"/>
                  </a:lnTo>
                  <a:lnTo>
                    <a:pt x="203616" y="1867438"/>
                  </a:lnTo>
                  <a:lnTo>
                    <a:pt x="215055" y="1867438"/>
                  </a:lnTo>
                  <a:lnTo>
                    <a:pt x="226495" y="1867438"/>
                  </a:lnTo>
                  <a:lnTo>
                    <a:pt x="237935" y="1867438"/>
                  </a:lnTo>
                  <a:lnTo>
                    <a:pt x="249374" y="1867438"/>
                  </a:lnTo>
                  <a:lnTo>
                    <a:pt x="260814" y="1867438"/>
                  </a:lnTo>
                  <a:lnTo>
                    <a:pt x="272253" y="1867438"/>
                  </a:lnTo>
                  <a:lnTo>
                    <a:pt x="283693" y="1867438"/>
                  </a:lnTo>
                  <a:lnTo>
                    <a:pt x="295132" y="1867438"/>
                  </a:lnTo>
                  <a:lnTo>
                    <a:pt x="306572" y="1867438"/>
                  </a:lnTo>
                  <a:lnTo>
                    <a:pt x="318011" y="1867438"/>
                  </a:lnTo>
                  <a:lnTo>
                    <a:pt x="329451" y="1867438"/>
                  </a:lnTo>
                  <a:lnTo>
                    <a:pt x="340890" y="1867438"/>
                  </a:lnTo>
                  <a:lnTo>
                    <a:pt x="352330" y="1867438"/>
                  </a:lnTo>
                  <a:lnTo>
                    <a:pt x="363769" y="1867438"/>
                  </a:lnTo>
                  <a:lnTo>
                    <a:pt x="375209" y="1867438"/>
                  </a:lnTo>
                  <a:lnTo>
                    <a:pt x="386648" y="1867438"/>
                  </a:lnTo>
                  <a:lnTo>
                    <a:pt x="398088" y="1867438"/>
                  </a:lnTo>
                  <a:lnTo>
                    <a:pt x="409527" y="1867438"/>
                  </a:lnTo>
                  <a:lnTo>
                    <a:pt x="420967" y="1867438"/>
                  </a:lnTo>
                  <a:lnTo>
                    <a:pt x="432406" y="1867438"/>
                  </a:lnTo>
                  <a:lnTo>
                    <a:pt x="443846" y="1867438"/>
                  </a:lnTo>
                  <a:lnTo>
                    <a:pt x="455285" y="1867438"/>
                  </a:lnTo>
                  <a:lnTo>
                    <a:pt x="466725" y="1867438"/>
                  </a:lnTo>
                  <a:lnTo>
                    <a:pt x="478165" y="1867438"/>
                  </a:lnTo>
                  <a:lnTo>
                    <a:pt x="489604" y="1867438"/>
                  </a:lnTo>
                  <a:lnTo>
                    <a:pt x="501044" y="1867438"/>
                  </a:lnTo>
                  <a:lnTo>
                    <a:pt x="512483" y="1867438"/>
                  </a:lnTo>
                  <a:lnTo>
                    <a:pt x="523923" y="1867438"/>
                  </a:lnTo>
                  <a:lnTo>
                    <a:pt x="535362" y="1867438"/>
                  </a:lnTo>
                  <a:lnTo>
                    <a:pt x="546802" y="1867438"/>
                  </a:lnTo>
                  <a:lnTo>
                    <a:pt x="558241" y="1867438"/>
                  </a:lnTo>
                  <a:lnTo>
                    <a:pt x="569681" y="1867438"/>
                  </a:lnTo>
                  <a:lnTo>
                    <a:pt x="581120" y="1867438"/>
                  </a:lnTo>
                  <a:lnTo>
                    <a:pt x="592560" y="1867438"/>
                  </a:lnTo>
                  <a:lnTo>
                    <a:pt x="603999" y="1867438"/>
                  </a:lnTo>
                  <a:lnTo>
                    <a:pt x="615439" y="1867438"/>
                  </a:lnTo>
                  <a:lnTo>
                    <a:pt x="626878" y="1867438"/>
                  </a:lnTo>
                  <a:lnTo>
                    <a:pt x="638318" y="1867438"/>
                  </a:lnTo>
                  <a:lnTo>
                    <a:pt x="649757" y="1867438"/>
                  </a:lnTo>
                  <a:lnTo>
                    <a:pt x="661192" y="1867438"/>
                  </a:lnTo>
                  <a:lnTo>
                    <a:pt x="672632" y="1867438"/>
                  </a:lnTo>
                  <a:lnTo>
                    <a:pt x="684071" y="1867438"/>
                  </a:lnTo>
                  <a:lnTo>
                    <a:pt x="695511" y="1867438"/>
                  </a:lnTo>
                  <a:lnTo>
                    <a:pt x="706950" y="1867438"/>
                  </a:lnTo>
                  <a:lnTo>
                    <a:pt x="718390" y="1867438"/>
                  </a:lnTo>
                  <a:lnTo>
                    <a:pt x="729829" y="1867438"/>
                  </a:lnTo>
                  <a:lnTo>
                    <a:pt x="741269" y="1867438"/>
                  </a:lnTo>
                  <a:lnTo>
                    <a:pt x="752708" y="1867438"/>
                  </a:lnTo>
                  <a:lnTo>
                    <a:pt x="764148" y="1867438"/>
                  </a:lnTo>
                  <a:lnTo>
                    <a:pt x="775587" y="1867438"/>
                  </a:lnTo>
                  <a:lnTo>
                    <a:pt x="787027" y="1867438"/>
                  </a:lnTo>
                  <a:lnTo>
                    <a:pt x="798467" y="1867438"/>
                  </a:lnTo>
                  <a:lnTo>
                    <a:pt x="809906" y="1867438"/>
                  </a:lnTo>
                  <a:lnTo>
                    <a:pt x="821346" y="1867438"/>
                  </a:lnTo>
                  <a:lnTo>
                    <a:pt x="832785" y="1867438"/>
                  </a:lnTo>
                  <a:lnTo>
                    <a:pt x="844225" y="1867438"/>
                  </a:lnTo>
                  <a:lnTo>
                    <a:pt x="855664" y="1867438"/>
                  </a:lnTo>
                  <a:lnTo>
                    <a:pt x="867104" y="1867438"/>
                  </a:lnTo>
                  <a:lnTo>
                    <a:pt x="878543" y="1867438"/>
                  </a:lnTo>
                  <a:lnTo>
                    <a:pt x="889983" y="1867438"/>
                  </a:lnTo>
                  <a:lnTo>
                    <a:pt x="901422" y="1867438"/>
                  </a:lnTo>
                  <a:lnTo>
                    <a:pt x="912862" y="1867438"/>
                  </a:lnTo>
                  <a:lnTo>
                    <a:pt x="924301" y="1867438"/>
                  </a:lnTo>
                  <a:lnTo>
                    <a:pt x="935741" y="1867438"/>
                  </a:lnTo>
                  <a:lnTo>
                    <a:pt x="947180" y="1867438"/>
                  </a:lnTo>
                  <a:lnTo>
                    <a:pt x="958620" y="1867438"/>
                  </a:lnTo>
                  <a:lnTo>
                    <a:pt x="970059" y="1867438"/>
                  </a:lnTo>
                  <a:lnTo>
                    <a:pt x="981499" y="1867438"/>
                  </a:lnTo>
                  <a:lnTo>
                    <a:pt x="992938" y="1867438"/>
                  </a:lnTo>
                  <a:lnTo>
                    <a:pt x="1004378" y="1867438"/>
                  </a:lnTo>
                  <a:lnTo>
                    <a:pt x="1015818" y="1867438"/>
                  </a:lnTo>
                  <a:lnTo>
                    <a:pt x="1027257" y="1867438"/>
                  </a:lnTo>
                  <a:lnTo>
                    <a:pt x="1038697" y="1867438"/>
                  </a:lnTo>
                  <a:lnTo>
                    <a:pt x="1050136" y="1867438"/>
                  </a:lnTo>
                  <a:lnTo>
                    <a:pt x="1061576" y="1867438"/>
                  </a:lnTo>
                  <a:lnTo>
                    <a:pt x="1073015" y="1867438"/>
                  </a:lnTo>
                  <a:lnTo>
                    <a:pt x="1084455" y="1867438"/>
                  </a:lnTo>
                  <a:lnTo>
                    <a:pt x="1095894" y="1867438"/>
                  </a:lnTo>
                  <a:lnTo>
                    <a:pt x="1107334" y="1867438"/>
                  </a:lnTo>
                  <a:lnTo>
                    <a:pt x="1118773" y="1867438"/>
                  </a:lnTo>
                  <a:lnTo>
                    <a:pt x="1130213" y="1867438"/>
                  </a:lnTo>
                  <a:lnTo>
                    <a:pt x="1141652" y="1867438"/>
                  </a:lnTo>
                  <a:lnTo>
                    <a:pt x="1153092" y="1867438"/>
                  </a:lnTo>
                  <a:lnTo>
                    <a:pt x="1164531" y="1867438"/>
                  </a:lnTo>
                  <a:lnTo>
                    <a:pt x="1175971" y="1867438"/>
                  </a:lnTo>
                  <a:lnTo>
                    <a:pt x="1187406" y="1867438"/>
                  </a:lnTo>
                  <a:lnTo>
                    <a:pt x="1198845" y="1867438"/>
                  </a:lnTo>
                  <a:lnTo>
                    <a:pt x="1210285" y="1867438"/>
                  </a:lnTo>
                  <a:lnTo>
                    <a:pt x="1221724" y="1867438"/>
                  </a:lnTo>
                  <a:lnTo>
                    <a:pt x="1233164" y="1867438"/>
                  </a:lnTo>
                  <a:lnTo>
                    <a:pt x="1244603" y="1867438"/>
                  </a:lnTo>
                  <a:lnTo>
                    <a:pt x="1256043" y="1867438"/>
                  </a:lnTo>
                  <a:lnTo>
                    <a:pt x="1267482" y="1867438"/>
                  </a:lnTo>
                  <a:lnTo>
                    <a:pt x="1278922" y="1867438"/>
                  </a:lnTo>
                  <a:lnTo>
                    <a:pt x="1290361" y="1867438"/>
                  </a:lnTo>
                  <a:lnTo>
                    <a:pt x="1301801" y="1867438"/>
                  </a:lnTo>
                  <a:lnTo>
                    <a:pt x="1313240" y="1867438"/>
                  </a:lnTo>
                  <a:lnTo>
                    <a:pt x="1324680" y="1867438"/>
                  </a:lnTo>
                  <a:lnTo>
                    <a:pt x="1336120" y="1867438"/>
                  </a:lnTo>
                  <a:lnTo>
                    <a:pt x="1347559" y="1867438"/>
                  </a:lnTo>
                  <a:lnTo>
                    <a:pt x="1358999" y="1867438"/>
                  </a:lnTo>
                  <a:lnTo>
                    <a:pt x="1370438" y="1867438"/>
                  </a:lnTo>
                  <a:lnTo>
                    <a:pt x="1381878" y="1867438"/>
                  </a:lnTo>
                  <a:lnTo>
                    <a:pt x="1393317" y="1867438"/>
                  </a:lnTo>
                  <a:lnTo>
                    <a:pt x="1404757" y="1867438"/>
                  </a:lnTo>
                  <a:lnTo>
                    <a:pt x="1416196" y="1867438"/>
                  </a:lnTo>
                  <a:lnTo>
                    <a:pt x="1427636" y="1867438"/>
                  </a:lnTo>
                  <a:lnTo>
                    <a:pt x="1439075" y="1867438"/>
                  </a:lnTo>
                  <a:lnTo>
                    <a:pt x="1450515" y="1867438"/>
                  </a:lnTo>
                  <a:lnTo>
                    <a:pt x="1461954" y="1867438"/>
                  </a:lnTo>
                  <a:lnTo>
                    <a:pt x="1473394" y="1867438"/>
                  </a:lnTo>
                  <a:lnTo>
                    <a:pt x="1484833" y="1867438"/>
                  </a:lnTo>
                  <a:lnTo>
                    <a:pt x="1496273" y="1867438"/>
                  </a:lnTo>
                  <a:lnTo>
                    <a:pt x="1507712" y="1867438"/>
                  </a:lnTo>
                  <a:lnTo>
                    <a:pt x="1519152" y="1867438"/>
                  </a:lnTo>
                  <a:lnTo>
                    <a:pt x="1530591" y="1867438"/>
                  </a:lnTo>
                  <a:lnTo>
                    <a:pt x="1542031" y="1867438"/>
                  </a:lnTo>
                  <a:lnTo>
                    <a:pt x="1553471" y="1867438"/>
                  </a:lnTo>
                  <a:lnTo>
                    <a:pt x="1564910" y="1867438"/>
                  </a:lnTo>
                  <a:lnTo>
                    <a:pt x="1576349" y="1867438"/>
                  </a:lnTo>
                  <a:lnTo>
                    <a:pt x="1587789" y="1867438"/>
                  </a:lnTo>
                  <a:lnTo>
                    <a:pt x="1599229" y="1867438"/>
                  </a:lnTo>
                  <a:lnTo>
                    <a:pt x="1610668" y="1867438"/>
                  </a:lnTo>
                  <a:lnTo>
                    <a:pt x="1622107" y="1867438"/>
                  </a:lnTo>
                  <a:lnTo>
                    <a:pt x="1633547" y="1867438"/>
                  </a:lnTo>
                  <a:lnTo>
                    <a:pt x="1644987" y="1867438"/>
                  </a:lnTo>
                  <a:lnTo>
                    <a:pt x="1656426" y="1867438"/>
                  </a:lnTo>
                  <a:lnTo>
                    <a:pt x="1667866" y="1867438"/>
                  </a:lnTo>
                  <a:lnTo>
                    <a:pt x="1679305" y="1867438"/>
                  </a:lnTo>
                  <a:lnTo>
                    <a:pt x="1690745" y="1867438"/>
                  </a:lnTo>
                  <a:lnTo>
                    <a:pt x="1702184" y="1867438"/>
                  </a:lnTo>
                  <a:lnTo>
                    <a:pt x="1713619" y="1867438"/>
                  </a:lnTo>
                  <a:lnTo>
                    <a:pt x="1725063" y="1867438"/>
                  </a:lnTo>
                  <a:lnTo>
                    <a:pt x="1736498" y="1867438"/>
                  </a:lnTo>
                  <a:lnTo>
                    <a:pt x="1747938" y="1867438"/>
                  </a:lnTo>
                  <a:lnTo>
                    <a:pt x="1759377" y="1867438"/>
                  </a:lnTo>
                  <a:lnTo>
                    <a:pt x="1770817" y="1867438"/>
                  </a:lnTo>
                  <a:lnTo>
                    <a:pt x="1782256" y="1867438"/>
                  </a:lnTo>
                  <a:lnTo>
                    <a:pt x="1793696" y="1867438"/>
                  </a:lnTo>
                  <a:lnTo>
                    <a:pt x="1805135" y="1867438"/>
                  </a:lnTo>
                  <a:lnTo>
                    <a:pt x="1816575" y="1867438"/>
                  </a:lnTo>
                  <a:lnTo>
                    <a:pt x="1828014" y="1867438"/>
                  </a:lnTo>
                  <a:lnTo>
                    <a:pt x="1839454" y="1867438"/>
                  </a:lnTo>
                  <a:lnTo>
                    <a:pt x="1850893" y="1867438"/>
                  </a:lnTo>
                  <a:lnTo>
                    <a:pt x="1862333" y="1867438"/>
                  </a:lnTo>
                  <a:lnTo>
                    <a:pt x="1873772" y="1867438"/>
                  </a:lnTo>
                  <a:lnTo>
                    <a:pt x="1885212" y="1867438"/>
                  </a:lnTo>
                  <a:lnTo>
                    <a:pt x="1896651" y="1867438"/>
                  </a:lnTo>
                  <a:lnTo>
                    <a:pt x="1908091" y="1867438"/>
                  </a:lnTo>
                  <a:lnTo>
                    <a:pt x="1919531" y="1867438"/>
                  </a:lnTo>
                  <a:lnTo>
                    <a:pt x="1930970" y="1867438"/>
                  </a:lnTo>
                  <a:lnTo>
                    <a:pt x="1942409" y="1867438"/>
                  </a:lnTo>
                  <a:lnTo>
                    <a:pt x="1953849" y="1867438"/>
                  </a:lnTo>
                  <a:lnTo>
                    <a:pt x="1965289" y="1867438"/>
                  </a:lnTo>
                  <a:lnTo>
                    <a:pt x="1976728" y="1867438"/>
                  </a:lnTo>
                  <a:lnTo>
                    <a:pt x="1988168" y="1867438"/>
                  </a:lnTo>
                  <a:lnTo>
                    <a:pt x="1999607" y="1867438"/>
                  </a:lnTo>
                  <a:lnTo>
                    <a:pt x="2011047" y="1867438"/>
                  </a:lnTo>
                  <a:lnTo>
                    <a:pt x="2022486" y="1867438"/>
                  </a:lnTo>
                  <a:lnTo>
                    <a:pt x="2033926" y="1867438"/>
                  </a:lnTo>
                  <a:lnTo>
                    <a:pt x="2045365" y="1867438"/>
                  </a:lnTo>
                  <a:lnTo>
                    <a:pt x="2056805" y="1867438"/>
                  </a:lnTo>
                  <a:lnTo>
                    <a:pt x="2068244" y="1867438"/>
                  </a:lnTo>
                  <a:lnTo>
                    <a:pt x="2079684" y="1867438"/>
                  </a:lnTo>
                  <a:lnTo>
                    <a:pt x="2091123" y="1867438"/>
                  </a:lnTo>
                  <a:lnTo>
                    <a:pt x="2102563" y="1867438"/>
                  </a:lnTo>
                  <a:lnTo>
                    <a:pt x="2114002" y="1867438"/>
                  </a:lnTo>
                  <a:lnTo>
                    <a:pt x="2125442" y="1867438"/>
                  </a:lnTo>
                  <a:lnTo>
                    <a:pt x="2136882" y="1867438"/>
                  </a:lnTo>
                  <a:lnTo>
                    <a:pt x="2148321" y="1867438"/>
                  </a:lnTo>
                  <a:lnTo>
                    <a:pt x="2159760" y="1867438"/>
                  </a:lnTo>
                  <a:lnTo>
                    <a:pt x="2171200" y="1867438"/>
                  </a:lnTo>
                  <a:lnTo>
                    <a:pt x="2182640" y="1867438"/>
                  </a:lnTo>
                  <a:lnTo>
                    <a:pt x="2194079" y="1867438"/>
                  </a:lnTo>
                  <a:lnTo>
                    <a:pt x="2205519" y="1867438"/>
                  </a:lnTo>
                  <a:lnTo>
                    <a:pt x="2216958" y="1867438"/>
                  </a:lnTo>
                  <a:lnTo>
                    <a:pt x="2228393" y="1867438"/>
                  </a:lnTo>
                  <a:lnTo>
                    <a:pt x="2239837" y="1867438"/>
                  </a:lnTo>
                  <a:lnTo>
                    <a:pt x="2251272" y="1867438"/>
                  </a:lnTo>
                  <a:lnTo>
                    <a:pt x="2262716" y="1867438"/>
                  </a:lnTo>
                  <a:lnTo>
                    <a:pt x="2274151" y="1867438"/>
                  </a:lnTo>
                  <a:lnTo>
                    <a:pt x="2285591" y="1867438"/>
                  </a:lnTo>
                  <a:lnTo>
                    <a:pt x="2297030" y="1867438"/>
                  </a:lnTo>
                  <a:lnTo>
                    <a:pt x="2308470" y="1867438"/>
                  </a:lnTo>
                  <a:lnTo>
                    <a:pt x="2319909" y="1867438"/>
                  </a:lnTo>
                  <a:lnTo>
                    <a:pt x="2331349" y="1867438"/>
                  </a:lnTo>
                  <a:lnTo>
                    <a:pt x="2342788" y="1867438"/>
                  </a:lnTo>
                  <a:lnTo>
                    <a:pt x="2354228" y="1867438"/>
                  </a:lnTo>
                  <a:lnTo>
                    <a:pt x="2365667" y="1867438"/>
                  </a:lnTo>
                  <a:lnTo>
                    <a:pt x="2377107" y="1867438"/>
                  </a:lnTo>
                  <a:lnTo>
                    <a:pt x="2388546" y="1867438"/>
                  </a:lnTo>
                  <a:lnTo>
                    <a:pt x="2399986" y="1867438"/>
                  </a:lnTo>
                  <a:lnTo>
                    <a:pt x="2411425" y="1867438"/>
                  </a:lnTo>
                  <a:lnTo>
                    <a:pt x="2422865" y="1867438"/>
                  </a:lnTo>
                  <a:lnTo>
                    <a:pt x="2434304" y="1867438"/>
                  </a:lnTo>
                  <a:lnTo>
                    <a:pt x="2445744" y="1867438"/>
                  </a:lnTo>
                  <a:lnTo>
                    <a:pt x="2457184" y="1867438"/>
                  </a:lnTo>
                  <a:lnTo>
                    <a:pt x="2468623" y="1867438"/>
                  </a:lnTo>
                  <a:lnTo>
                    <a:pt x="2480062" y="1867438"/>
                  </a:lnTo>
                  <a:lnTo>
                    <a:pt x="2491502" y="1867438"/>
                  </a:lnTo>
                  <a:lnTo>
                    <a:pt x="2502942" y="1867438"/>
                  </a:lnTo>
                  <a:lnTo>
                    <a:pt x="2514381" y="1867438"/>
                  </a:lnTo>
                  <a:lnTo>
                    <a:pt x="2525821" y="1867438"/>
                  </a:lnTo>
                  <a:lnTo>
                    <a:pt x="2537260" y="1867438"/>
                  </a:lnTo>
                  <a:lnTo>
                    <a:pt x="2548700" y="1867438"/>
                  </a:lnTo>
                  <a:lnTo>
                    <a:pt x="2560139" y="1867438"/>
                  </a:lnTo>
                  <a:lnTo>
                    <a:pt x="2571579" y="1867438"/>
                  </a:lnTo>
                  <a:lnTo>
                    <a:pt x="2583018" y="1867438"/>
                  </a:lnTo>
                  <a:lnTo>
                    <a:pt x="2594458" y="1867438"/>
                  </a:lnTo>
                  <a:lnTo>
                    <a:pt x="2605897" y="1867438"/>
                  </a:lnTo>
                  <a:lnTo>
                    <a:pt x="2617337" y="1867438"/>
                  </a:lnTo>
                  <a:lnTo>
                    <a:pt x="2628776" y="1867438"/>
                  </a:lnTo>
                  <a:lnTo>
                    <a:pt x="2640216" y="1867438"/>
                  </a:lnTo>
                  <a:lnTo>
                    <a:pt x="2651655" y="1867438"/>
                  </a:lnTo>
                  <a:lnTo>
                    <a:pt x="2663095" y="1867438"/>
                  </a:lnTo>
                  <a:lnTo>
                    <a:pt x="2674535" y="1867438"/>
                  </a:lnTo>
                  <a:lnTo>
                    <a:pt x="2685974" y="1867438"/>
                  </a:lnTo>
                  <a:lnTo>
                    <a:pt x="2697413" y="1867438"/>
                  </a:lnTo>
                  <a:lnTo>
                    <a:pt x="2708853" y="1867438"/>
                  </a:lnTo>
                  <a:lnTo>
                    <a:pt x="2720293" y="1867438"/>
                  </a:lnTo>
                  <a:lnTo>
                    <a:pt x="2731727" y="1867438"/>
                  </a:lnTo>
                  <a:lnTo>
                    <a:pt x="2743172" y="1867438"/>
                  </a:lnTo>
                  <a:lnTo>
                    <a:pt x="2754611" y="1867438"/>
                  </a:lnTo>
                  <a:lnTo>
                    <a:pt x="2766046" y="1867438"/>
                  </a:lnTo>
                  <a:lnTo>
                    <a:pt x="2777490" y="1867438"/>
                  </a:lnTo>
                  <a:lnTo>
                    <a:pt x="2788925" y="1867438"/>
                  </a:lnTo>
                  <a:lnTo>
                    <a:pt x="2800364" y="1867438"/>
                  </a:lnTo>
                  <a:lnTo>
                    <a:pt x="2811804" y="1867438"/>
                  </a:lnTo>
                  <a:lnTo>
                    <a:pt x="2823243" y="1867438"/>
                  </a:lnTo>
                  <a:lnTo>
                    <a:pt x="2834683" y="1867438"/>
                  </a:lnTo>
                  <a:lnTo>
                    <a:pt x="2846123" y="1867438"/>
                  </a:lnTo>
                  <a:lnTo>
                    <a:pt x="2857562" y="1867438"/>
                  </a:lnTo>
                  <a:lnTo>
                    <a:pt x="2869001" y="1867438"/>
                  </a:lnTo>
                  <a:lnTo>
                    <a:pt x="2880441" y="1867438"/>
                  </a:lnTo>
                  <a:lnTo>
                    <a:pt x="2891881" y="1867438"/>
                  </a:lnTo>
                  <a:lnTo>
                    <a:pt x="2903320" y="1867438"/>
                  </a:lnTo>
                  <a:lnTo>
                    <a:pt x="2914760" y="1867438"/>
                  </a:lnTo>
                  <a:lnTo>
                    <a:pt x="2926199" y="1867438"/>
                  </a:lnTo>
                  <a:lnTo>
                    <a:pt x="2937639" y="1867438"/>
                  </a:lnTo>
                  <a:lnTo>
                    <a:pt x="2949078" y="1867438"/>
                  </a:lnTo>
                  <a:lnTo>
                    <a:pt x="2960518" y="1867438"/>
                  </a:lnTo>
                  <a:lnTo>
                    <a:pt x="2971957" y="1867438"/>
                  </a:lnTo>
                  <a:lnTo>
                    <a:pt x="2983397" y="1867438"/>
                  </a:lnTo>
                  <a:lnTo>
                    <a:pt x="2994837" y="1867438"/>
                  </a:lnTo>
                  <a:lnTo>
                    <a:pt x="3006276" y="1867438"/>
                  </a:lnTo>
                  <a:lnTo>
                    <a:pt x="3017715" y="1867438"/>
                  </a:lnTo>
                  <a:lnTo>
                    <a:pt x="3029155" y="1867438"/>
                  </a:lnTo>
                  <a:lnTo>
                    <a:pt x="3040594" y="1867438"/>
                  </a:lnTo>
                  <a:lnTo>
                    <a:pt x="3052034" y="1867438"/>
                  </a:lnTo>
                  <a:lnTo>
                    <a:pt x="3063474" y="1867438"/>
                  </a:lnTo>
                  <a:lnTo>
                    <a:pt x="3074913" y="1867438"/>
                  </a:lnTo>
                  <a:lnTo>
                    <a:pt x="3086352" y="1867438"/>
                  </a:lnTo>
                  <a:lnTo>
                    <a:pt x="3097792" y="1867438"/>
                  </a:lnTo>
                  <a:lnTo>
                    <a:pt x="3109232" y="1867438"/>
                  </a:lnTo>
                  <a:lnTo>
                    <a:pt x="3120671" y="1867438"/>
                  </a:lnTo>
                  <a:lnTo>
                    <a:pt x="3132111" y="1867438"/>
                  </a:lnTo>
                  <a:lnTo>
                    <a:pt x="3143550" y="1867438"/>
                  </a:lnTo>
                  <a:lnTo>
                    <a:pt x="3154990" y="1867438"/>
                  </a:lnTo>
                  <a:lnTo>
                    <a:pt x="3166429" y="1867438"/>
                  </a:lnTo>
                  <a:lnTo>
                    <a:pt x="3177869" y="1867438"/>
                  </a:lnTo>
                  <a:lnTo>
                    <a:pt x="3189308" y="1867438"/>
                  </a:lnTo>
                  <a:lnTo>
                    <a:pt x="3200748" y="1867438"/>
                  </a:lnTo>
                  <a:lnTo>
                    <a:pt x="3212187" y="1867438"/>
                  </a:lnTo>
                  <a:lnTo>
                    <a:pt x="3223627" y="1867438"/>
                  </a:lnTo>
                  <a:lnTo>
                    <a:pt x="3235066" y="1867438"/>
                  </a:lnTo>
                  <a:lnTo>
                    <a:pt x="3246501" y="1867438"/>
                  </a:lnTo>
                  <a:lnTo>
                    <a:pt x="3257945" y="1867438"/>
                  </a:lnTo>
                  <a:lnTo>
                    <a:pt x="3269385" y="1867438"/>
                  </a:lnTo>
                  <a:lnTo>
                    <a:pt x="3280825" y="1867438"/>
                  </a:lnTo>
                  <a:lnTo>
                    <a:pt x="3292264" y="1867438"/>
                  </a:lnTo>
                  <a:lnTo>
                    <a:pt x="3303699" y="1867438"/>
                  </a:lnTo>
                  <a:lnTo>
                    <a:pt x="3315143" y="1867438"/>
                  </a:lnTo>
                  <a:lnTo>
                    <a:pt x="3326578" y="1867438"/>
                  </a:lnTo>
                  <a:lnTo>
                    <a:pt x="3338017" y="1867438"/>
                  </a:lnTo>
                  <a:lnTo>
                    <a:pt x="3349457" y="1867438"/>
                  </a:lnTo>
                  <a:lnTo>
                    <a:pt x="3360896" y="1867438"/>
                  </a:lnTo>
                  <a:lnTo>
                    <a:pt x="3372336" y="1867438"/>
                  </a:lnTo>
                  <a:lnTo>
                    <a:pt x="3383776" y="1867438"/>
                  </a:lnTo>
                  <a:lnTo>
                    <a:pt x="3395215" y="1867438"/>
                  </a:lnTo>
                  <a:lnTo>
                    <a:pt x="3406654" y="1867438"/>
                  </a:lnTo>
                  <a:lnTo>
                    <a:pt x="3418094" y="1867438"/>
                  </a:lnTo>
                  <a:lnTo>
                    <a:pt x="3429534" y="1867438"/>
                  </a:lnTo>
                  <a:lnTo>
                    <a:pt x="3440973" y="1867438"/>
                  </a:lnTo>
                  <a:lnTo>
                    <a:pt x="3452413" y="1867438"/>
                  </a:lnTo>
                  <a:lnTo>
                    <a:pt x="3463852" y="1867438"/>
                  </a:lnTo>
                  <a:lnTo>
                    <a:pt x="3475292" y="1867438"/>
                  </a:lnTo>
                  <a:lnTo>
                    <a:pt x="3486731" y="1867438"/>
                  </a:lnTo>
                  <a:lnTo>
                    <a:pt x="3498171" y="1867438"/>
                  </a:lnTo>
                  <a:lnTo>
                    <a:pt x="3509610" y="1867438"/>
                  </a:lnTo>
                  <a:lnTo>
                    <a:pt x="3521050" y="1867438"/>
                  </a:lnTo>
                  <a:lnTo>
                    <a:pt x="3532489" y="1867438"/>
                  </a:lnTo>
                  <a:lnTo>
                    <a:pt x="3543929" y="1867438"/>
                  </a:lnTo>
                  <a:lnTo>
                    <a:pt x="3555368" y="1867438"/>
                  </a:lnTo>
                  <a:lnTo>
                    <a:pt x="3566808" y="1867438"/>
                  </a:lnTo>
                  <a:lnTo>
                    <a:pt x="3578247" y="1867438"/>
                  </a:lnTo>
                  <a:lnTo>
                    <a:pt x="3589687" y="1867438"/>
                  </a:lnTo>
                  <a:lnTo>
                    <a:pt x="3601127" y="1867438"/>
                  </a:lnTo>
                  <a:lnTo>
                    <a:pt x="3612566" y="1867438"/>
                  </a:lnTo>
                  <a:lnTo>
                    <a:pt x="3624005" y="1867438"/>
                  </a:lnTo>
                  <a:lnTo>
                    <a:pt x="3635445" y="1867438"/>
                  </a:lnTo>
                  <a:lnTo>
                    <a:pt x="3646885" y="1867438"/>
                  </a:lnTo>
                  <a:lnTo>
                    <a:pt x="3658324" y="1867438"/>
                  </a:lnTo>
                  <a:lnTo>
                    <a:pt x="3669764" y="1867438"/>
                  </a:lnTo>
                  <a:lnTo>
                    <a:pt x="3681203" y="1867438"/>
                  </a:lnTo>
                  <a:lnTo>
                    <a:pt x="3692643" y="1867438"/>
                  </a:lnTo>
                  <a:lnTo>
                    <a:pt x="3704082" y="1867438"/>
                  </a:lnTo>
                  <a:lnTo>
                    <a:pt x="3715522" y="1867438"/>
                  </a:lnTo>
                  <a:lnTo>
                    <a:pt x="3726961" y="1867438"/>
                  </a:lnTo>
                  <a:lnTo>
                    <a:pt x="3738401" y="1867438"/>
                  </a:lnTo>
                  <a:lnTo>
                    <a:pt x="3749840" y="1867438"/>
                  </a:lnTo>
                  <a:lnTo>
                    <a:pt x="3761280" y="1867438"/>
                  </a:lnTo>
                  <a:lnTo>
                    <a:pt x="3772719" y="1867438"/>
                  </a:lnTo>
                  <a:lnTo>
                    <a:pt x="3784154" y="1867438"/>
                  </a:lnTo>
                  <a:lnTo>
                    <a:pt x="3795598" y="1867438"/>
                  </a:lnTo>
                  <a:lnTo>
                    <a:pt x="3807033" y="1867438"/>
                  </a:lnTo>
                  <a:lnTo>
                    <a:pt x="3818473" y="1867438"/>
                  </a:lnTo>
                  <a:lnTo>
                    <a:pt x="3829917" y="1867438"/>
                  </a:lnTo>
                  <a:lnTo>
                    <a:pt x="3841352" y="1867438"/>
                  </a:lnTo>
                  <a:lnTo>
                    <a:pt x="3852791" y="1867438"/>
                  </a:lnTo>
                  <a:lnTo>
                    <a:pt x="3864231" y="1867438"/>
                  </a:lnTo>
                  <a:lnTo>
                    <a:pt x="3875670" y="1867438"/>
                  </a:lnTo>
                  <a:lnTo>
                    <a:pt x="3887110" y="1867438"/>
                  </a:lnTo>
                  <a:lnTo>
                    <a:pt x="3898549" y="1867438"/>
                  </a:lnTo>
                  <a:lnTo>
                    <a:pt x="3909989" y="1867438"/>
                  </a:lnTo>
                  <a:lnTo>
                    <a:pt x="3921447" y="1867438"/>
                  </a:lnTo>
                  <a:lnTo>
                    <a:pt x="3932878" y="1867438"/>
                  </a:lnTo>
                  <a:lnTo>
                    <a:pt x="3944307" y="1867438"/>
                  </a:lnTo>
                  <a:lnTo>
                    <a:pt x="3955737" y="1867438"/>
                  </a:lnTo>
                  <a:lnTo>
                    <a:pt x="3967167" y="1867438"/>
                  </a:lnTo>
                  <a:lnTo>
                    <a:pt x="3978645" y="1867438"/>
                  </a:lnTo>
                  <a:lnTo>
                    <a:pt x="3990075" y="1867438"/>
                  </a:lnTo>
                  <a:lnTo>
                    <a:pt x="4001505" y="1867438"/>
                  </a:lnTo>
                  <a:lnTo>
                    <a:pt x="4012935" y="1867438"/>
                  </a:lnTo>
                  <a:lnTo>
                    <a:pt x="4024365" y="1867438"/>
                  </a:lnTo>
                  <a:lnTo>
                    <a:pt x="4035843" y="1867438"/>
                  </a:lnTo>
                  <a:lnTo>
                    <a:pt x="4047273" y="1867438"/>
                  </a:lnTo>
                  <a:lnTo>
                    <a:pt x="4058702" y="1867438"/>
                  </a:lnTo>
                  <a:lnTo>
                    <a:pt x="4070133" y="1867438"/>
                  </a:lnTo>
                  <a:lnTo>
                    <a:pt x="4081563" y="1867438"/>
                  </a:lnTo>
                  <a:lnTo>
                    <a:pt x="4093040" y="1867438"/>
                  </a:lnTo>
                  <a:lnTo>
                    <a:pt x="4104471" y="1867438"/>
                  </a:lnTo>
                  <a:lnTo>
                    <a:pt x="4115900" y="1867438"/>
                  </a:lnTo>
                  <a:lnTo>
                    <a:pt x="4127330" y="1867438"/>
                  </a:lnTo>
                  <a:lnTo>
                    <a:pt x="4138760" y="1867438"/>
                  </a:lnTo>
                  <a:lnTo>
                    <a:pt x="4150238" y="1867438"/>
                  </a:lnTo>
                  <a:lnTo>
                    <a:pt x="4161668" y="1867438"/>
                  </a:lnTo>
                  <a:lnTo>
                    <a:pt x="4173098" y="1867438"/>
                  </a:lnTo>
                  <a:lnTo>
                    <a:pt x="4184528" y="1867438"/>
                  </a:lnTo>
                  <a:lnTo>
                    <a:pt x="4195958" y="1867438"/>
                  </a:lnTo>
                  <a:lnTo>
                    <a:pt x="4207436" y="1867438"/>
                  </a:lnTo>
                  <a:lnTo>
                    <a:pt x="4218865" y="1867438"/>
                  </a:lnTo>
                  <a:lnTo>
                    <a:pt x="4230296" y="1867438"/>
                  </a:lnTo>
                  <a:lnTo>
                    <a:pt x="4241726" y="1867438"/>
                  </a:lnTo>
                  <a:lnTo>
                    <a:pt x="4253156" y="1867438"/>
                  </a:lnTo>
                  <a:lnTo>
                    <a:pt x="4264634" y="1867438"/>
                  </a:lnTo>
                  <a:lnTo>
                    <a:pt x="4276063" y="1867438"/>
                  </a:lnTo>
                  <a:lnTo>
                    <a:pt x="4287493" y="1867438"/>
                  </a:lnTo>
                  <a:lnTo>
                    <a:pt x="4298923" y="1867438"/>
                  </a:lnTo>
                  <a:lnTo>
                    <a:pt x="4310353" y="1867438"/>
                  </a:lnTo>
                  <a:lnTo>
                    <a:pt x="4321831" y="1867438"/>
                  </a:lnTo>
                  <a:lnTo>
                    <a:pt x="4333261" y="1867438"/>
                  </a:lnTo>
                  <a:lnTo>
                    <a:pt x="4344691" y="1867438"/>
                  </a:lnTo>
                  <a:lnTo>
                    <a:pt x="4356121" y="1867438"/>
                  </a:lnTo>
                  <a:lnTo>
                    <a:pt x="4367551" y="1867438"/>
                  </a:lnTo>
                  <a:lnTo>
                    <a:pt x="4379028" y="1867438"/>
                  </a:lnTo>
                  <a:lnTo>
                    <a:pt x="4390458" y="1867438"/>
                  </a:lnTo>
                  <a:lnTo>
                    <a:pt x="4401889" y="1867438"/>
                  </a:lnTo>
                  <a:lnTo>
                    <a:pt x="4413319" y="1867438"/>
                  </a:lnTo>
                  <a:lnTo>
                    <a:pt x="4424749" y="1867438"/>
                  </a:lnTo>
                  <a:lnTo>
                    <a:pt x="4436226" y="1867438"/>
                  </a:lnTo>
                  <a:lnTo>
                    <a:pt x="4447656" y="1867438"/>
                  </a:lnTo>
                  <a:lnTo>
                    <a:pt x="4459086" y="1867438"/>
                  </a:lnTo>
                  <a:lnTo>
                    <a:pt x="4470516" y="1867438"/>
                  </a:lnTo>
                  <a:lnTo>
                    <a:pt x="4481946" y="1867438"/>
                  </a:lnTo>
                  <a:lnTo>
                    <a:pt x="4493424" y="1867438"/>
                  </a:lnTo>
                  <a:lnTo>
                    <a:pt x="4504854" y="1867438"/>
                  </a:lnTo>
                  <a:lnTo>
                    <a:pt x="4516284" y="1867438"/>
                  </a:lnTo>
                  <a:lnTo>
                    <a:pt x="4527714" y="1867438"/>
                  </a:lnTo>
                  <a:lnTo>
                    <a:pt x="4539144" y="1867438"/>
                  </a:lnTo>
                  <a:lnTo>
                    <a:pt x="4550621" y="1867438"/>
                  </a:lnTo>
                  <a:lnTo>
                    <a:pt x="4562051" y="1867438"/>
                  </a:lnTo>
                  <a:lnTo>
                    <a:pt x="4573482" y="1867438"/>
                  </a:lnTo>
                  <a:lnTo>
                    <a:pt x="4584912" y="1867438"/>
                  </a:lnTo>
                  <a:lnTo>
                    <a:pt x="4596341" y="1867438"/>
                  </a:lnTo>
                  <a:lnTo>
                    <a:pt x="4607771" y="1867438"/>
                  </a:lnTo>
                  <a:lnTo>
                    <a:pt x="4619249" y="1867438"/>
                  </a:lnTo>
                  <a:lnTo>
                    <a:pt x="4630679" y="1867438"/>
                  </a:lnTo>
                  <a:lnTo>
                    <a:pt x="4642109" y="1867438"/>
                  </a:lnTo>
                  <a:lnTo>
                    <a:pt x="4653539" y="1867438"/>
                  </a:lnTo>
                  <a:lnTo>
                    <a:pt x="4664969" y="1867438"/>
                  </a:lnTo>
                  <a:lnTo>
                    <a:pt x="4676447" y="1867438"/>
                  </a:lnTo>
                  <a:lnTo>
                    <a:pt x="4687877" y="1867438"/>
                  </a:lnTo>
                  <a:lnTo>
                    <a:pt x="4699306" y="1867438"/>
                  </a:lnTo>
                  <a:lnTo>
                    <a:pt x="4710737" y="1867438"/>
                  </a:lnTo>
                  <a:lnTo>
                    <a:pt x="4722167" y="1867438"/>
                  </a:lnTo>
                  <a:lnTo>
                    <a:pt x="4733644" y="1867438"/>
                  </a:lnTo>
                  <a:lnTo>
                    <a:pt x="4745075" y="1867438"/>
                  </a:lnTo>
                  <a:lnTo>
                    <a:pt x="4756504" y="1867438"/>
                  </a:lnTo>
                  <a:lnTo>
                    <a:pt x="4767934" y="1867438"/>
                  </a:lnTo>
                  <a:lnTo>
                    <a:pt x="4779364" y="1867438"/>
                  </a:lnTo>
                  <a:lnTo>
                    <a:pt x="4790842" y="1867438"/>
                  </a:lnTo>
                  <a:lnTo>
                    <a:pt x="4802272" y="1867438"/>
                  </a:lnTo>
                  <a:lnTo>
                    <a:pt x="4813702" y="1867438"/>
                  </a:lnTo>
                  <a:lnTo>
                    <a:pt x="4825132" y="1867438"/>
                  </a:lnTo>
                  <a:lnTo>
                    <a:pt x="4836562" y="1867438"/>
                  </a:lnTo>
                  <a:lnTo>
                    <a:pt x="4848040" y="1867438"/>
                  </a:lnTo>
                  <a:lnTo>
                    <a:pt x="4859469" y="1867438"/>
                  </a:lnTo>
                  <a:lnTo>
                    <a:pt x="4870899" y="1867438"/>
                  </a:lnTo>
                  <a:lnTo>
                    <a:pt x="4882330" y="1867438"/>
                  </a:lnTo>
                  <a:lnTo>
                    <a:pt x="4893760" y="1867438"/>
                  </a:lnTo>
                  <a:lnTo>
                    <a:pt x="4905237" y="1867438"/>
                  </a:lnTo>
                  <a:lnTo>
                    <a:pt x="4916667" y="1867438"/>
                  </a:lnTo>
                  <a:lnTo>
                    <a:pt x="4928097" y="1867438"/>
                  </a:lnTo>
                  <a:lnTo>
                    <a:pt x="4939527" y="1867438"/>
                  </a:lnTo>
                  <a:lnTo>
                    <a:pt x="4950957" y="1867438"/>
                  </a:lnTo>
                  <a:lnTo>
                    <a:pt x="4962435" y="1867438"/>
                  </a:lnTo>
                  <a:lnTo>
                    <a:pt x="4973865" y="1867438"/>
                  </a:lnTo>
                  <a:lnTo>
                    <a:pt x="4985295" y="1867438"/>
                  </a:lnTo>
                  <a:lnTo>
                    <a:pt x="4996725" y="1867438"/>
                  </a:lnTo>
                  <a:lnTo>
                    <a:pt x="5008155" y="1867438"/>
                  </a:lnTo>
                  <a:lnTo>
                    <a:pt x="5019632" y="1867438"/>
                  </a:lnTo>
                  <a:lnTo>
                    <a:pt x="5031062" y="1867438"/>
                  </a:lnTo>
                  <a:lnTo>
                    <a:pt x="5042492" y="1867438"/>
                  </a:lnTo>
                  <a:lnTo>
                    <a:pt x="5053923" y="1867438"/>
                  </a:lnTo>
                  <a:lnTo>
                    <a:pt x="5065353" y="1867438"/>
                  </a:lnTo>
                  <a:lnTo>
                    <a:pt x="5076830" y="1867438"/>
                  </a:lnTo>
                  <a:lnTo>
                    <a:pt x="5088260" y="1867438"/>
                  </a:lnTo>
                  <a:lnTo>
                    <a:pt x="5099690" y="1867438"/>
                  </a:lnTo>
                  <a:lnTo>
                    <a:pt x="5111120" y="1867438"/>
                  </a:lnTo>
                  <a:lnTo>
                    <a:pt x="5122550" y="1867438"/>
                  </a:lnTo>
                  <a:lnTo>
                    <a:pt x="5134028" y="1867438"/>
                  </a:lnTo>
                  <a:lnTo>
                    <a:pt x="5145458" y="1867438"/>
                  </a:lnTo>
                  <a:lnTo>
                    <a:pt x="5156888" y="1867438"/>
                  </a:lnTo>
                  <a:lnTo>
                    <a:pt x="5168318" y="1867438"/>
                  </a:lnTo>
                  <a:lnTo>
                    <a:pt x="5179747" y="1867438"/>
                  </a:lnTo>
                  <a:lnTo>
                    <a:pt x="5191225" y="1867438"/>
                  </a:lnTo>
                  <a:lnTo>
                    <a:pt x="5202655" y="1867438"/>
                  </a:lnTo>
                  <a:lnTo>
                    <a:pt x="5214085" y="1867438"/>
                  </a:lnTo>
                  <a:lnTo>
                    <a:pt x="5225515" y="1867438"/>
                  </a:lnTo>
                  <a:lnTo>
                    <a:pt x="5236945" y="1867438"/>
                  </a:lnTo>
                  <a:lnTo>
                    <a:pt x="5248423" y="1867438"/>
                  </a:lnTo>
                  <a:lnTo>
                    <a:pt x="5259853" y="1867438"/>
                  </a:lnTo>
                  <a:lnTo>
                    <a:pt x="5271283" y="1867438"/>
                  </a:lnTo>
                  <a:lnTo>
                    <a:pt x="5282713" y="1867438"/>
                  </a:lnTo>
                  <a:lnTo>
                    <a:pt x="5294143" y="1867438"/>
                  </a:lnTo>
                  <a:lnTo>
                    <a:pt x="5305621" y="1867438"/>
                  </a:lnTo>
                  <a:lnTo>
                    <a:pt x="5317051" y="1867438"/>
                  </a:lnTo>
                  <a:lnTo>
                    <a:pt x="5328481" y="1867438"/>
                  </a:lnTo>
                  <a:lnTo>
                    <a:pt x="5339910" y="1867438"/>
                  </a:lnTo>
                  <a:lnTo>
                    <a:pt x="5351340" y="1867438"/>
                  </a:lnTo>
                  <a:lnTo>
                    <a:pt x="5362818" y="1867438"/>
                  </a:lnTo>
                  <a:lnTo>
                    <a:pt x="5374248" y="1867438"/>
                  </a:lnTo>
                  <a:lnTo>
                    <a:pt x="5385678" y="1867438"/>
                  </a:lnTo>
                  <a:lnTo>
                    <a:pt x="5397108" y="1867438"/>
                  </a:lnTo>
                  <a:lnTo>
                    <a:pt x="5408538" y="1867438"/>
                  </a:lnTo>
                  <a:lnTo>
                    <a:pt x="5420016" y="1867438"/>
                  </a:lnTo>
                  <a:lnTo>
                    <a:pt x="5431446" y="1867438"/>
                  </a:lnTo>
                  <a:lnTo>
                    <a:pt x="5442876" y="1867438"/>
                  </a:lnTo>
                  <a:lnTo>
                    <a:pt x="5454306" y="1867438"/>
                  </a:lnTo>
                  <a:lnTo>
                    <a:pt x="5465736" y="1867438"/>
                  </a:lnTo>
                  <a:lnTo>
                    <a:pt x="5477214" y="1867438"/>
                  </a:lnTo>
                  <a:lnTo>
                    <a:pt x="5488643" y="1867438"/>
                  </a:lnTo>
                  <a:lnTo>
                    <a:pt x="5500073" y="1867438"/>
                  </a:lnTo>
                  <a:lnTo>
                    <a:pt x="5511503" y="1867438"/>
                  </a:lnTo>
                  <a:lnTo>
                    <a:pt x="5522933" y="1867438"/>
                  </a:lnTo>
                  <a:lnTo>
                    <a:pt x="5534411" y="1867438"/>
                  </a:lnTo>
                  <a:lnTo>
                    <a:pt x="5545841" y="1867438"/>
                  </a:lnTo>
                  <a:lnTo>
                    <a:pt x="5557271" y="1867438"/>
                  </a:lnTo>
                  <a:lnTo>
                    <a:pt x="5568701" y="1867438"/>
                  </a:lnTo>
                  <a:lnTo>
                    <a:pt x="5580131" y="1867438"/>
                  </a:lnTo>
                  <a:lnTo>
                    <a:pt x="5591609" y="1867438"/>
                  </a:lnTo>
                  <a:lnTo>
                    <a:pt x="5603038" y="1867438"/>
                  </a:lnTo>
                  <a:lnTo>
                    <a:pt x="5614469" y="1867438"/>
                  </a:lnTo>
                  <a:lnTo>
                    <a:pt x="5625899" y="1867438"/>
                  </a:lnTo>
                  <a:lnTo>
                    <a:pt x="5637329" y="1867438"/>
                  </a:lnTo>
                  <a:lnTo>
                    <a:pt x="5648759" y="1867438"/>
                  </a:lnTo>
                  <a:lnTo>
                    <a:pt x="5660236" y="1867438"/>
                  </a:lnTo>
                  <a:lnTo>
                    <a:pt x="5671666" y="1867438"/>
                  </a:lnTo>
                  <a:lnTo>
                    <a:pt x="5683096" y="1867438"/>
                  </a:lnTo>
                  <a:lnTo>
                    <a:pt x="5694526" y="1867438"/>
                  </a:lnTo>
                  <a:lnTo>
                    <a:pt x="5705956" y="1867438"/>
                  </a:lnTo>
                  <a:lnTo>
                    <a:pt x="5717434" y="1867438"/>
                  </a:lnTo>
                  <a:lnTo>
                    <a:pt x="5728864" y="1867438"/>
                  </a:lnTo>
                  <a:lnTo>
                    <a:pt x="5740294" y="1867438"/>
                  </a:lnTo>
                  <a:lnTo>
                    <a:pt x="5751724" y="1867438"/>
                  </a:lnTo>
                  <a:lnTo>
                    <a:pt x="5763154" y="1867438"/>
                  </a:lnTo>
                  <a:lnTo>
                    <a:pt x="5774631" y="1867438"/>
                  </a:lnTo>
                  <a:lnTo>
                    <a:pt x="5786062" y="1867438"/>
                  </a:lnTo>
                  <a:lnTo>
                    <a:pt x="5797492" y="1867438"/>
                  </a:lnTo>
                  <a:lnTo>
                    <a:pt x="5808921" y="1867438"/>
                  </a:lnTo>
                  <a:lnTo>
                    <a:pt x="5820351" y="1867438"/>
                  </a:lnTo>
                  <a:lnTo>
                    <a:pt x="5831829" y="1867438"/>
                  </a:lnTo>
                  <a:lnTo>
                    <a:pt x="5843259" y="1867438"/>
                  </a:lnTo>
                  <a:lnTo>
                    <a:pt x="5854689" y="1867438"/>
                  </a:lnTo>
                  <a:lnTo>
                    <a:pt x="5866119" y="1867438"/>
                  </a:lnTo>
                  <a:lnTo>
                    <a:pt x="5877549" y="1867438"/>
                  </a:lnTo>
                  <a:lnTo>
                    <a:pt x="5889027" y="1867438"/>
                  </a:lnTo>
                  <a:lnTo>
                    <a:pt x="5900457" y="1867438"/>
                  </a:lnTo>
                  <a:lnTo>
                    <a:pt x="5911887" y="1867438"/>
                  </a:lnTo>
                  <a:lnTo>
                    <a:pt x="5923317" y="1867438"/>
                  </a:lnTo>
                  <a:lnTo>
                    <a:pt x="5934747" y="1867438"/>
                  </a:lnTo>
                  <a:lnTo>
                    <a:pt x="5946225" y="1867438"/>
                  </a:lnTo>
                  <a:lnTo>
                    <a:pt x="5957655" y="1867438"/>
                  </a:lnTo>
                  <a:lnTo>
                    <a:pt x="5969084" y="1867438"/>
                  </a:lnTo>
                  <a:lnTo>
                    <a:pt x="5980514" y="1867438"/>
                  </a:lnTo>
                  <a:lnTo>
                    <a:pt x="5991944" y="1867438"/>
                  </a:lnTo>
                  <a:lnTo>
                    <a:pt x="6003422" y="1867438"/>
                  </a:lnTo>
                  <a:lnTo>
                    <a:pt x="6014852" y="1867438"/>
                  </a:lnTo>
                  <a:lnTo>
                    <a:pt x="6026282" y="1867438"/>
                  </a:lnTo>
                  <a:lnTo>
                    <a:pt x="6037712" y="1867438"/>
                  </a:lnTo>
                  <a:lnTo>
                    <a:pt x="6049142" y="1867438"/>
                  </a:lnTo>
                  <a:lnTo>
                    <a:pt x="6060620" y="1867438"/>
                  </a:lnTo>
                  <a:lnTo>
                    <a:pt x="6072049" y="1867438"/>
                  </a:lnTo>
                  <a:lnTo>
                    <a:pt x="6083480" y="1867438"/>
                  </a:lnTo>
                  <a:lnTo>
                    <a:pt x="6094910" y="1867438"/>
                  </a:lnTo>
                  <a:lnTo>
                    <a:pt x="6106340" y="1867438"/>
                  </a:lnTo>
                  <a:lnTo>
                    <a:pt x="6117818" y="1867438"/>
                  </a:lnTo>
                  <a:lnTo>
                    <a:pt x="6129247" y="1867438"/>
                  </a:lnTo>
                  <a:lnTo>
                    <a:pt x="6140677" y="1867438"/>
                  </a:lnTo>
                  <a:lnTo>
                    <a:pt x="6152107" y="1867438"/>
                  </a:lnTo>
                  <a:lnTo>
                    <a:pt x="6163537" y="1867438"/>
                  </a:lnTo>
                  <a:lnTo>
                    <a:pt x="6175015" y="1867438"/>
                  </a:lnTo>
                  <a:lnTo>
                    <a:pt x="6186445" y="1867438"/>
                  </a:lnTo>
                  <a:lnTo>
                    <a:pt x="6197875" y="1867438"/>
                  </a:lnTo>
                  <a:lnTo>
                    <a:pt x="6209305" y="1867438"/>
                  </a:lnTo>
                  <a:lnTo>
                    <a:pt x="6220735" y="1867438"/>
                  </a:lnTo>
                  <a:lnTo>
                    <a:pt x="6232212" y="1867438"/>
                  </a:lnTo>
                  <a:lnTo>
                    <a:pt x="6243642" y="1867438"/>
                  </a:lnTo>
                  <a:lnTo>
                    <a:pt x="6255073" y="1867438"/>
                  </a:lnTo>
                  <a:lnTo>
                    <a:pt x="6266503" y="1867438"/>
                  </a:lnTo>
                  <a:lnTo>
                    <a:pt x="6277933" y="1867438"/>
                  </a:lnTo>
                  <a:lnTo>
                    <a:pt x="6289410" y="1867438"/>
                  </a:lnTo>
                  <a:lnTo>
                    <a:pt x="6300840" y="1867438"/>
                  </a:lnTo>
                  <a:lnTo>
                    <a:pt x="6312270" y="1867438"/>
                  </a:lnTo>
                  <a:lnTo>
                    <a:pt x="6323700" y="1867438"/>
                  </a:lnTo>
                  <a:lnTo>
                    <a:pt x="6335130" y="1867438"/>
                  </a:lnTo>
                  <a:lnTo>
                    <a:pt x="6346608" y="1867438"/>
                  </a:lnTo>
                  <a:lnTo>
                    <a:pt x="6358038" y="1867438"/>
                  </a:lnTo>
                  <a:lnTo>
                    <a:pt x="6369468" y="1867438"/>
                  </a:lnTo>
                  <a:lnTo>
                    <a:pt x="6380898" y="1867438"/>
                  </a:lnTo>
                  <a:lnTo>
                    <a:pt x="6392328" y="1819361"/>
                  </a:lnTo>
                  <a:lnTo>
                    <a:pt x="6403805" y="845830"/>
                  </a:lnTo>
                  <a:lnTo>
                    <a:pt x="6415235" y="884892"/>
                  </a:lnTo>
                  <a:lnTo>
                    <a:pt x="6426666" y="336528"/>
                  </a:lnTo>
                  <a:lnTo>
                    <a:pt x="6438096" y="585921"/>
                  </a:lnTo>
                  <a:lnTo>
                    <a:pt x="6449525" y="408642"/>
                  </a:lnTo>
                  <a:lnTo>
                    <a:pt x="6461003" y="641509"/>
                  </a:lnTo>
                  <a:lnTo>
                    <a:pt x="6472433" y="546859"/>
                  </a:lnTo>
                  <a:lnTo>
                    <a:pt x="6483863" y="844329"/>
                  </a:lnTo>
                  <a:lnTo>
                    <a:pt x="6495293" y="743669"/>
                  </a:lnTo>
                  <a:lnTo>
                    <a:pt x="6506723" y="0"/>
                  </a:lnTo>
                  <a:lnTo>
                    <a:pt x="6518201" y="354559"/>
                  </a:lnTo>
                  <a:lnTo>
                    <a:pt x="6529631" y="1864433"/>
                  </a:lnTo>
                  <a:lnTo>
                    <a:pt x="6541061" y="1865938"/>
                  </a:lnTo>
                  <a:lnTo>
                    <a:pt x="6552490" y="1867438"/>
                  </a:lnTo>
                  <a:lnTo>
                    <a:pt x="6563921" y="1867438"/>
                  </a:lnTo>
                  <a:lnTo>
                    <a:pt x="6575398" y="1867438"/>
                  </a:lnTo>
                  <a:lnTo>
                    <a:pt x="6586828" y="1867438"/>
                  </a:lnTo>
                  <a:lnTo>
                    <a:pt x="6598259" y="1867438"/>
                  </a:lnTo>
                  <a:lnTo>
                    <a:pt x="6609688" y="1865938"/>
                  </a:lnTo>
                  <a:lnTo>
                    <a:pt x="6621118" y="1867438"/>
                  </a:lnTo>
                  <a:lnTo>
                    <a:pt x="6632596" y="1867438"/>
                  </a:lnTo>
                  <a:lnTo>
                    <a:pt x="6644026" y="1867438"/>
                  </a:lnTo>
                  <a:lnTo>
                    <a:pt x="6655456" y="1867438"/>
                  </a:lnTo>
                  <a:lnTo>
                    <a:pt x="6666886" y="1867438"/>
                  </a:lnTo>
                  <a:lnTo>
                    <a:pt x="6678316" y="1867438"/>
                  </a:lnTo>
                  <a:lnTo>
                    <a:pt x="6689794" y="1867438"/>
                  </a:lnTo>
                  <a:lnTo>
                    <a:pt x="6701224" y="1867438"/>
                  </a:lnTo>
                  <a:lnTo>
                    <a:pt x="6712653" y="1867438"/>
                  </a:lnTo>
                  <a:lnTo>
                    <a:pt x="6724083" y="1867438"/>
                  </a:lnTo>
                  <a:lnTo>
                    <a:pt x="6735514" y="1867438"/>
                  </a:lnTo>
                  <a:lnTo>
                    <a:pt x="6746944" y="1867438"/>
                  </a:lnTo>
                  <a:lnTo>
                    <a:pt x="6758421" y="1867438"/>
                  </a:lnTo>
                  <a:lnTo>
                    <a:pt x="6769851" y="1867438"/>
                  </a:lnTo>
                  <a:lnTo>
                    <a:pt x="6781281" y="1867438"/>
                  </a:lnTo>
                  <a:lnTo>
                    <a:pt x="6792711" y="1867438"/>
                  </a:lnTo>
                  <a:lnTo>
                    <a:pt x="6804141" y="1867438"/>
                  </a:lnTo>
                  <a:lnTo>
                    <a:pt x="6815619" y="1867438"/>
                  </a:lnTo>
                  <a:lnTo>
                    <a:pt x="6827049" y="1867438"/>
                  </a:lnTo>
                  <a:lnTo>
                    <a:pt x="6838479" y="1867438"/>
                  </a:lnTo>
                  <a:lnTo>
                    <a:pt x="6849909" y="1867438"/>
                  </a:lnTo>
                  <a:lnTo>
                    <a:pt x="6861339" y="1867438"/>
                  </a:lnTo>
                  <a:lnTo>
                    <a:pt x="6872816" y="1867438"/>
                  </a:lnTo>
                  <a:lnTo>
                    <a:pt x="6884246" y="1867438"/>
                  </a:lnTo>
                  <a:lnTo>
                    <a:pt x="6895676" y="1867438"/>
                  </a:lnTo>
                  <a:lnTo>
                    <a:pt x="6907107" y="1867438"/>
                  </a:lnTo>
                  <a:lnTo>
                    <a:pt x="6918537" y="1867438"/>
                  </a:lnTo>
                  <a:lnTo>
                    <a:pt x="6930014" y="1867438"/>
                  </a:lnTo>
                  <a:lnTo>
                    <a:pt x="6941444" y="1867438"/>
                  </a:lnTo>
                  <a:lnTo>
                    <a:pt x="6952874" y="1867438"/>
                  </a:lnTo>
                  <a:lnTo>
                    <a:pt x="6964304" y="1867438"/>
                  </a:lnTo>
                  <a:lnTo>
                    <a:pt x="6975734" y="1867438"/>
                  </a:lnTo>
                  <a:lnTo>
                    <a:pt x="6987212" y="1867438"/>
                  </a:lnTo>
                  <a:lnTo>
                    <a:pt x="6998642" y="1867438"/>
                  </a:lnTo>
                  <a:lnTo>
                    <a:pt x="7010072" y="1867438"/>
                  </a:lnTo>
                  <a:lnTo>
                    <a:pt x="7021502" y="1867438"/>
                  </a:lnTo>
                  <a:lnTo>
                    <a:pt x="7032931" y="1867438"/>
                  </a:lnTo>
                  <a:lnTo>
                    <a:pt x="7044409" y="1867438"/>
                  </a:lnTo>
                  <a:lnTo>
                    <a:pt x="7055839" y="1867438"/>
                  </a:lnTo>
                  <a:lnTo>
                    <a:pt x="7067269" y="1867438"/>
                  </a:lnTo>
                  <a:lnTo>
                    <a:pt x="7078700" y="1867438"/>
                  </a:lnTo>
                  <a:lnTo>
                    <a:pt x="7090129" y="1867438"/>
                  </a:lnTo>
                  <a:lnTo>
                    <a:pt x="7101607" y="1867438"/>
                  </a:lnTo>
                  <a:lnTo>
                    <a:pt x="7113037" y="1867438"/>
                  </a:lnTo>
                  <a:lnTo>
                    <a:pt x="7124467" y="1867438"/>
                  </a:lnTo>
                  <a:lnTo>
                    <a:pt x="7135897" y="1867438"/>
                  </a:lnTo>
                  <a:lnTo>
                    <a:pt x="7147327" y="1867438"/>
                  </a:lnTo>
                  <a:lnTo>
                    <a:pt x="7158805" y="1867438"/>
                  </a:lnTo>
                  <a:lnTo>
                    <a:pt x="7170235" y="1867438"/>
                  </a:lnTo>
                  <a:lnTo>
                    <a:pt x="7181665" y="1867438"/>
                  </a:lnTo>
                  <a:lnTo>
                    <a:pt x="7193094" y="1867438"/>
                  </a:lnTo>
                  <a:lnTo>
                    <a:pt x="7204524" y="1867438"/>
                  </a:lnTo>
                  <a:lnTo>
                    <a:pt x="7216002" y="1867438"/>
                  </a:lnTo>
                  <a:lnTo>
                    <a:pt x="7227432" y="1867438"/>
                  </a:lnTo>
                  <a:lnTo>
                    <a:pt x="7238862" y="1867438"/>
                  </a:lnTo>
                  <a:lnTo>
                    <a:pt x="7250292" y="1867438"/>
                  </a:lnTo>
                  <a:lnTo>
                    <a:pt x="7261722" y="1867438"/>
                  </a:lnTo>
                  <a:lnTo>
                    <a:pt x="7273200" y="1867438"/>
                  </a:lnTo>
                  <a:lnTo>
                    <a:pt x="7284630" y="1867438"/>
                  </a:lnTo>
                  <a:lnTo>
                    <a:pt x="7296060" y="1867438"/>
                  </a:lnTo>
                  <a:lnTo>
                    <a:pt x="7307490" y="1867438"/>
                  </a:lnTo>
                  <a:lnTo>
                    <a:pt x="7318920" y="1867438"/>
                  </a:lnTo>
                  <a:lnTo>
                    <a:pt x="7330398" y="1867438"/>
                  </a:lnTo>
                  <a:lnTo>
                    <a:pt x="7341828" y="1867438"/>
                  </a:lnTo>
                  <a:lnTo>
                    <a:pt x="7353257" y="1867438"/>
                  </a:lnTo>
                  <a:lnTo>
                    <a:pt x="7364687" y="1867438"/>
                  </a:lnTo>
                  <a:lnTo>
                    <a:pt x="7376117" y="1867438"/>
                  </a:lnTo>
                  <a:lnTo>
                    <a:pt x="7387595" y="1867438"/>
                  </a:lnTo>
                  <a:lnTo>
                    <a:pt x="7399025" y="1867438"/>
                  </a:lnTo>
                  <a:lnTo>
                    <a:pt x="7410455" y="1867438"/>
                  </a:lnTo>
                  <a:lnTo>
                    <a:pt x="7421885" y="1867438"/>
                  </a:lnTo>
                  <a:lnTo>
                    <a:pt x="7433315" y="1867438"/>
                  </a:lnTo>
                  <a:lnTo>
                    <a:pt x="7444793" y="1867438"/>
                  </a:lnTo>
                  <a:lnTo>
                    <a:pt x="7456222" y="1867438"/>
                  </a:lnTo>
                  <a:lnTo>
                    <a:pt x="7467653" y="1867438"/>
                  </a:lnTo>
                  <a:lnTo>
                    <a:pt x="7479083" y="1867438"/>
                  </a:lnTo>
                  <a:lnTo>
                    <a:pt x="7490513" y="1867438"/>
                  </a:lnTo>
                  <a:lnTo>
                    <a:pt x="7501990" y="1867438"/>
                  </a:lnTo>
                  <a:lnTo>
                    <a:pt x="7513420" y="1867438"/>
                  </a:lnTo>
                  <a:lnTo>
                    <a:pt x="7524850" y="1867438"/>
                  </a:lnTo>
                  <a:lnTo>
                    <a:pt x="7536280" y="1867438"/>
                  </a:lnTo>
                  <a:lnTo>
                    <a:pt x="7547710" y="1867438"/>
                  </a:lnTo>
                  <a:lnTo>
                    <a:pt x="7559188" y="1867438"/>
                  </a:lnTo>
                  <a:lnTo>
                    <a:pt x="7570618" y="1867438"/>
                  </a:lnTo>
                  <a:lnTo>
                    <a:pt x="7582048" y="1867438"/>
                  </a:lnTo>
                  <a:lnTo>
                    <a:pt x="7593478" y="1867438"/>
                  </a:lnTo>
                  <a:lnTo>
                    <a:pt x="7604908" y="1867438"/>
                  </a:lnTo>
                  <a:lnTo>
                    <a:pt x="7616385" y="1867438"/>
                  </a:lnTo>
                  <a:lnTo>
                    <a:pt x="7627815" y="1867438"/>
                  </a:lnTo>
                  <a:lnTo>
                    <a:pt x="7639246" y="1867438"/>
                  </a:lnTo>
                  <a:lnTo>
                    <a:pt x="7650676" y="1867438"/>
                  </a:lnTo>
                  <a:lnTo>
                    <a:pt x="7662106" y="1867438"/>
                  </a:lnTo>
                  <a:lnTo>
                    <a:pt x="7673583" y="1867438"/>
                  </a:lnTo>
                  <a:lnTo>
                    <a:pt x="7685013" y="1867438"/>
                  </a:lnTo>
                  <a:lnTo>
                    <a:pt x="7696443" y="1867438"/>
                  </a:lnTo>
                  <a:lnTo>
                    <a:pt x="7707873" y="1867438"/>
                  </a:lnTo>
                  <a:lnTo>
                    <a:pt x="7719303" y="1867438"/>
                  </a:lnTo>
                  <a:lnTo>
                    <a:pt x="7730733" y="1867438"/>
                  </a:lnTo>
                  <a:lnTo>
                    <a:pt x="7742211" y="1867438"/>
                  </a:lnTo>
                  <a:lnTo>
                    <a:pt x="7753641" y="1867438"/>
                  </a:lnTo>
                  <a:lnTo>
                    <a:pt x="7765071" y="1867438"/>
                  </a:lnTo>
                  <a:lnTo>
                    <a:pt x="7776501" y="1867438"/>
                  </a:lnTo>
                  <a:lnTo>
                    <a:pt x="7787931" y="1867438"/>
                  </a:lnTo>
                  <a:lnTo>
                    <a:pt x="7799408" y="1867438"/>
                  </a:lnTo>
                  <a:lnTo>
                    <a:pt x="7810839" y="1867438"/>
                  </a:lnTo>
                  <a:lnTo>
                    <a:pt x="7822268" y="1867438"/>
                  </a:lnTo>
                  <a:lnTo>
                    <a:pt x="7833698" y="1867438"/>
                  </a:lnTo>
                  <a:lnTo>
                    <a:pt x="7845128" y="1867438"/>
                  </a:lnTo>
                  <a:lnTo>
                    <a:pt x="7856606" y="1867438"/>
                  </a:lnTo>
                  <a:lnTo>
                    <a:pt x="7868036" y="1867438"/>
                  </a:lnTo>
                  <a:lnTo>
                    <a:pt x="7879466" y="1867438"/>
                  </a:lnTo>
                  <a:lnTo>
                    <a:pt x="7890896" y="1867438"/>
                  </a:lnTo>
                  <a:lnTo>
                    <a:pt x="7902326" y="1867438"/>
                  </a:lnTo>
                  <a:lnTo>
                    <a:pt x="7913804" y="1867438"/>
                  </a:lnTo>
                  <a:lnTo>
                    <a:pt x="7925234" y="1867438"/>
                  </a:lnTo>
                  <a:lnTo>
                    <a:pt x="7936663" y="1867438"/>
                  </a:lnTo>
                  <a:lnTo>
                    <a:pt x="7948094" y="1867438"/>
                  </a:lnTo>
                  <a:lnTo>
                    <a:pt x="7959524" y="1867438"/>
                  </a:lnTo>
                  <a:lnTo>
                    <a:pt x="7971001" y="1867438"/>
                  </a:lnTo>
                  <a:lnTo>
                    <a:pt x="7982431" y="1867438"/>
                  </a:lnTo>
                  <a:lnTo>
                    <a:pt x="7993861" y="1867438"/>
                  </a:lnTo>
                  <a:lnTo>
                    <a:pt x="8005291" y="1867438"/>
                  </a:lnTo>
                  <a:lnTo>
                    <a:pt x="8016721" y="1867438"/>
                  </a:lnTo>
                  <a:lnTo>
                    <a:pt x="8028199" y="1867438"/>
                  </a:lnTo>
                  <a:lnTo>
                    <a:pt x="8039629" y="1867438"/>
                  </a:lnTo>
                  <a:lnTo>
                    <a:pt x="8051059" y="1867438"/>
                  </a:lnTo>
                  <a:lnTo>
                    <a:pt x="8062489" y="1867438"/>
                  </a:lnTo>
                  <a:lnTo>
                    <a:pt x="8073919" y="1867438"/>
                  </a:lnTo>
                  <a:lnTo>
                    <a:pt x="8085396" y="1865938"/>
                  </a:lnTo>
                  <a:lnTo>
                    <a:pt x="8096826" y="1867438"/>
                  </a:lnTo>
                  <a:lnTo>
                    <a:pt x="8108256" y="1867438"/>
                  </a:lnTo>
                  <a:lnTo>
                    <a:pt x="8119687" y="1867438"/>
                  </a:lnTo>
                  <a:lnTo>
                    <a:pt x="8131117" y="1867438"/>
                  </a:lnTo>
                  <a:lnTo>
                    <a:pt x="8142594" y="1867438"/>
                  </a:lnTo>
                  <a:lnTo>
                    <a:pt x="8154024" y="1867438"/>
                  </a:lnTo>
                  <a:lnTo>
                    <a:pt x="8165454" y="1867438"/>
                  </a:lnTo>
                  <a:lnTo>
                    <a:pt x="8176884" y="1867438"/>
                  </a:lnTo>
                  <a:lnTo>
                    <a:pt x="8188314" y="1867438"/>
                  </a:lnTo>
                  <a:lnTo>
                    <a:pt x="8199792" y="1867438"/>
                  </a:lnTo>
                  <a:lnTo>
                    <a:pt x="8211222" y="1867438"/>
                  </a:lnTo>
                  <a:lnTo>
                    <a:pt x="8222652" y="1867438"/>
                  </a:lnTo>
                  <a:lnTo>
                    <a:pt x="8234082" y="1867438"/>
                  </a:lnTo>
                  <a:lnTo>
                    <a:pt x="8245512" y="1867438"/>
                  </a:lnTo>
                  <a:lnTo>
                    <a:pt x="8256989" y="1867438"/>
                  </a:lnTo>
                  <a:lnTo>
                    <a:pt x="8268419" y="1867438"/>
                  </a:lnTo>
                  <a:lnTo>
                    <a:pt x="8279850" y="1867438"/>
                  </a:lnTo>
                  <a:lnTo>
                    <a:pt x="8291280" y="1867438"/>
                  </a:lnTo>
                  <a:lnTo>
                    <a:pt x="8302709" y="1867438"/>
                  </a:lnTo>
                  <a:lnTo>
                    <a:pt x="8314187" y="1867438"/>
                  </a:lnTo>
                  <a:lnTo>
                    <a:pt x="8325617" y="1867438"/>
                  </a:lnTo>
                  <a:lnTo>
                    <a:pt x="8337047" y="1867438"/>
                  </a:lnTo>
                  <a:lnTo>
                    <a:pt x="8348477" y="1867438"/>
                  </a:lnTo>
                  <a:lnTo>
                    <a:pt x="8359907" y="1867438"/>
                  </a:lnTo>
                  <a:lnTo>
                    <a:pt x="8371385" y="1867438"/>
                  </a:lnTo>
                  <a:lnTo>
                    <a:pt x="8382815" y="1867438"/>
                  </a:lnTo>
                  <a:lnTo>
                    <a:pt x="8394245" y="1867438"/>
                  </a:lnTo>
                  <a:lnTo>
                    <a:pt x="8405674" y="1867438"/>
                  </a:lnTo>
                  <a:lnTo>
                    <a:pt x="8417104" y="1867438"/>
                  </a:lnTo>
                  <a:lnTo>
                    <a:pt x="8428582" y="1867438"/>
                  </a:lnTo>
                  <a:lnTo>
                    <a:pt x="8440012" y="1867438"/>
                  </a:lnTo>
                  <a:lnTo>
                    <a:pt x="8451442" y="1867438"/>
                  </a:lnTo>
                  <a:lnTo>
                    <a:pt x="8462872" y="1867438"/>
                  </a:lnTo>
                  <a:lnTo>
                    <a:pt x="8474302" y="1867438"/>
                  </a:lnTo>
                  <a:lnTo>
                    <a:pt x="8485780" y="1867438"/>
                  </a:lnTo>
                  <a:lnTo>
                    <a:pt x="8497210" y="1867438"/>
                  </a:lnTo>
                  <a:lnTo>
                    <a:pt x="8508640" y="1867438"/>
                  </a:lnTo>
                  <a:lnTo>
                    <a:pt x="8520069" y="1867438"/>
                  </a:lnTo>
                  <a:lnTo>
                    <a:pt x="8531500" y="1867438"/>
                  </a:lnTo>
                  <a:lnTo>
                    <a:pt x="8542977" y="1867438"/>
                  </a:lnTo>
                  <a:lnTo>
                    <a:pt x="8554407" y="1867438"/>
                  </a:lnTo>
                  <a:lnTo>
                    <a:pt x="8565837" y="1867438"/>
                  </a:lnTo>
                  <a:lnTo>
                    <a:pt x="8577267" y="1867438"/>
                  </a:lnTo>
                  <a:lnTo>
                    <a:pt x="8588697" y="1867438"/>
                  </a:lnTo>
                  <a:lnTo>
                    <a:pt x="8600175" y="1867438"/>
                  </a:lnTo>
                  <a:lnTo>
                    <a:pt x="8611605" y="1867438"/>
                  </a:lnTo>
                  <a:lnTo>
                    <a:pt x="8623035" y="1867438"/>
                  </a:lnTo>
                  <a:lnTo>
                    <a:pt x="8634465" y="1867438"/>
                  </a:lnTo>
                  <a:lnTo>
                    <a:pt x="8645895" y="1867438"/>
                  </a:lnTo>
                  <a:lnTo>
                    <a:pt x="8657373" y="1867438"/>
                  </a:lnTo>
                  <a:lnTo>
                    <a:pt x="8668802" y="1867438"/>
                  </a:lnTo>
                  <a:lnTo>
                    <a:pt x="8680232" y="1867438"/>
                  </a:lnTo>
                  <a:lnTo>
                    <a:pt x="8691662" y="1867438"/>
                  </a:lnTo>
                  <a:lnTo>
                    <a:pt x="8703093" y="1867438"/>
                  </a:lnTo>
                  <a:lnTo>
                    <a:pt x="8714570" y="1867438"/>
                  </a:lnTo>
                  <a:lnTo>
                    <a:pt x="8726000" y="1867438"/>
                  </a:lnTo>
                  <a:lnTo>
                    <a:pt x="8737430" y="1867438"/>
                  </a:lnTo>
                  <a:lnTo>
                    <a:pt x="8748860" y="1867438"/>
                  </a:lnTo>
                  <a:lnTo>
                    <a:pt x="8760290" y="1867438"/>
                  </a:lnTo>
                  <a:lnTo>
                    <a:pt x="8771768" y="1867438"/>
                  </a:lnTo>
                  <a:lnTo>
                    <a:pt x="8783198" y="1867438"/>
                  </a:lnTo>
                  <a:lnTo>
                    <a:pt x="8794628" y="1867438"/>
                  </a:lnTo>
                  <a:lnTo>
                    <a:pt x="8806058" y="1867438"/>
                  </a:lnTo>
                  <a:lnTo>
                    <a:pt x="8817488" y="1867438"/>
                  </a:lnTo>
                  <a:lnTo>
                    <a:pt x="8828918" y="1867438"/>
                  </a:lnTo>
                  <a:lnTo>
                    <a:pt x="8840395" y="1867438"/>
                  </a:lnTo>
                  <a:lnTo>
                    <a:pt x="8851825" y="1867438"/>
                  </a:lnTo>
                  <a:lnTo>
                    <a:pt x="8863256" y="1867438"/>
                  </a:lnTo>
                  <a:lnTo>
                    <a:pt x="8874686" y="1867438"/>
                  </a:lnTo>
                  <a:lnTo>
                    <a:pt x="8886115" y="1867438"/>
                  </a:lnTo>
                  <a:lnTo>
                    <a:pt x="8897593" y="1867438"/>
                  </a:lnTo>
                  <a:lnTo>
                    <a:pt x="8909022" y="1867438"/>
                  </a:lnTo>
                  <a:lnTo>
                    <a:pt x="8920453" y="1867438"/>
                  </a:lnTo>
                  <a:lnTo>
                    <a:pt x="8931883" y="1867438"/>
                  </a:lnTo>
                  <a:lnTo>
                    <a:pt x="8943313" y="1867438"/>
                  </a:lnTo>
                  <a:lnTo>
                    <a:pt x="8954791" y="1867438"/>
                  </a:lnTo>
                  <a:lnTo>
                    <a:pt x="8966220" y="1867438"/>
                  </a:lnTo>
                  <a:lnTo>
                    <a:pt x="8977651" y="1867438"/>
                  </a:lnTo>
                  <a:lnTo>
                    <a:pt x="8989080" y="1867438"/>
                  </a:lnTo>
                  <a:lnTo>
                    <a:pt x="9000511" y="1867438"/>
                  </a:lnTo>
                  <a:lnTo>
                    <a:pt x="9011988" y="1867438"/>
                  </a:lnTo>
                  <a:lnTo>
                    <a:pt x="9023418" y="1867438"/>
                  </a:lnTo>
                  <a:lnTo>
                    <a:pt x="9034849" y="1867438"/>
                  </a:lnTo>
                  <a:lnTo>
                    <a:pt x="9046278" y="1867438"/>
                  </a:lnTo>
                  <a:lnTo>
                    <a:pt x="9057709" y="1867438"/>
                  </a:lnTo>
                  <a:lnTo>
                    <a:pt x="9069186" y="1867438"/>
                  </a:lnTo>
                  <a:lnTo>
                    <a:pt x="9080615" y="1867438"/>
                  </a:lnTo>
                  <a:lnTo>
                    <a:pt x="9092046" y="1867438"/>
                  </a:lnTo>
                  <a:lnTo>
                    <a:pt x="9103476" y="1867438"/>
                  </a:lnTo>
                  <a:lnTo>
                    <a:pt x="9114906" y="1867438"/>
                  </a:lnTo>
                  <a:lnTo>
                    <a:pt x="9126384" y="1867438"/>
                  </a:lnTo>
                  <a:lnTo>
                    <a:pt x="9137813" y="1867438"/>
                  </a:lnTo>
                  <a:lnTo>
                    <a:pt x="9149244" y="1867438"/>
                  </a:lnTo>
                  <a:lnTo>
                    <a:pt x="9160673" y="1867438"/>
                  </a:lnTo>
                  <a:lnTo>
                    <a:pt x="9172104" y="1867438"/>
                  </a:lnTo>
                  <a:lnTo>
                    <a:pt x="9183581" y="1867438"/>
                  </a:lnTo>
                  <a:lnTo>
                    <a:pt x="9195011" y="1867438"/>
                  </a:lnTo>
                  <a:lnTo>
                    <a:pt x="9206442" y="1867438"/>
                  </a:lnTo>
                  <a:lnTo>
                    <a:pt x="9217871" y="1867438"/>
                  </a:lnTo>
                  <a:lnTo>
                    <a:pt x="9229301" y="1867438"/>
                  </a:lnTo>
                  <a:lnTo>
                    <a:pt x="9240779" y="1867438"/>
                  </a:lnTo>
                  <a:lnTo>
                    <a:pt x="9252209" y="1867438"/>
                  </a:lnTo>
                  <a:lnTo>
                    <a:pt x="9263639" y="1867438"/>
                  </a:lnTo>
                  <a:lnTo>
                    <a:pt x="9275069" y="1867438"/>
                  </a:lnTo>
                  <a:lnTo>
                    <a:pt x="9286498" y="1867438"/>
                  </a:lnTo>
                  <a:lnTo>
                    <a:pt x="9297977" y="1867438"/>
                  </a:lnTo>
                  <a:lnTo>
                    <a:pt x="9309406" y="1867438"/>
                  </a:lnTo>
                  <a:lnTo>
                    <a:pt x="9320837" y="1867438"/>
                  </a:lnTo>
                  <a:lnTo>
                    <a:pt x="9332266" y="1867438"/>
                  </a:lnTo>
                  <a:lnTo>
                    <a:pt x="9343696" y="1867438"/>
                  </a:lnTo>
                  <a:lnTo>
                    <a:pt x="9355174" y="1867438"/>
                  </a:lnTo>
                  <a:lnTo>
                    <a:pt x="9366604" y="1867438"/>
                  </a:lnTo>
                  <a:lnTo>
                    <a:pt x="9378035" y="1867438"/>
                  </a:lnTo>
                  <a:lnTo>
                    <a:pt x="9389464" y="1867438"/>
                  </a:lnTo>
                  <a:lnTo>
                    <a:pt x="9400894" y="1867438"/>
                  </a:lnTo>
                  <a:lnTo>
                    <a:pt x="9412372" y="1867438"/>
                  </a:lnTo>
                  <a:lnTo>
                    <a:pt x="9423802" y="1867438"/>
                  </a:lnTo>
                  <a:lnTo>
                    <a:pt x="9435232" y="1867438"/>
                  </a:lnTo>
                  <a:lnTo>
                    <a:pt x="9446662" y="1867438"/>
                  </a:lnTo>
                  <a:lnTo>
                    <a:pt x="9458091" y="1867438"/>
                  </a:lnTo>
                  <a:lnTo>
                    <a:pt x="9469570" y="1867438"/>
                  </a:lnTo>
                  <a:lnTo>
                    <a:pt x="9480999" y="1867438"/>
                  </a:lnTo>
                  <a:lnTo>
                    <a:pt x="9492429" y="1867438"/>
                  </a:lnTo>
                  <a:lnTo>
                    <a:pt x="9503859" y="1867438"/>
                  </a:lnTo>
                  <a:lnTo>
                    <a:pt x="9515289" y="1867438"/>
                  </a:lnTo>
                  <a:lnTo>
                    <a:pt x="9526767" y="1867438"/>
                  </a:lnTo>
                  <a:lnTo>
                    <a:pt x="9538197" y="1867438"/>
                  </a:lnTo>
                  <a:lnTo>
                    <a:pt x="9549626" y="1867438"/>
                  </a:lnTo>
                  <a:lnTo>
                    <a:pt x="9561057" y="1867438"/>
                  </a:lnTo>
                  <a:lnTo>
                    <a:pt x="9572487" y="1867438"/>
                  </a:lnTo>
                  <a:lnTo>
                    <a:pt x="9583965" y="1867438"/>
                  </a:lnTo>
                  <a:lnTo>
                    <a:pt x="9595395" y="1867438"/>
                  </a:lnTo>
                  <a:lnTo>
                    <a:pt x="9606824" y="1867438"/>
                  </a:lnTo>
                  <a:lnTo>
                    <a:pt x="9618255" y="1867438"/>
                  </a:lnTo>
                  <a:lnTo>
                    <a:pt x="9629684" y="1867438"/>
                  </a:lnTo>
                  <a:lnTo>
                    <a:pt x="9641163" y="1867438"/>
                  </a:lnTo>
                  <a:lnTo>
                    <a:pt x="9652592" y="1867438"/>
                  </a:lnTo>
                  <a:lnTo>
                    <a:pt x="9664022" y="1867438"/>
                  </a:lnTo>
                  <a:lnTo>
                    <a:pt x="9675452" y="1867438"/>
                  </a:lnTo>
                  <a:lnTo>
                    <a:pt x="9686882" y="1867438"/>
                  </a:lnTo>
                  <a:lnTo>
                    <a:pt x="9698360" y="1867438"/>
                  </a:lnTo>
                  <a:lnTo>
                    <a:pt x="9709790" y="1867438"/>
                  </a:lnTo>
                  <a:lnTo>
                    <a:pt x="9721219" y="1867438"/>
                  </a:lnTo>
                  <a:lnTo>
                    <a:pt x="9732650" y="1867438"/>
                  </a:lnTo>
                  <a:lnTo>
                    <a:pt x="9744080" y="1867438"/>
                  </a:lnTo>
                  <a:lnTo>
                    <a:pt x="9755557" y="1867438"/>
                  </a:lnTo>
                  <a:lnTo>
                    <a:pt x="9766988" y="1867438"/>
                  </a:lnTo>
                  <a:lnTo>
                    <a:pt x="9778417" y="1867438"/>
                  </a:lnTo>
                  <a:lnTo>
                    <a:pt x="9789848" y="1867438"/>
                  </a:lnTo>
                  <a:lnTo>
                    <a:pt x="9801277" y="1867438"/>
                  </a:lnTo>
                  <a:lnTo>
                    <a:pt x="9812755" y="1867438"/>
                  </a:lnTo>
                  <a:lnTo>
                    <a:pt x="9824185" y="1867438"/>
                  </a:lnTo>
                  <a:lnTo>
                    <a:pt x="9835615" y="1867438"/>
                  </a:lnTo>
                  <a:lnTo>
                    <a:pt x="9847045" y="1867438"/>
                  </a:lnTo>
                  <a:lnTo>
                    <a:pt x="9858475" y="1867438"/>
                  </a:lnTo>
                  <a:lnTo>
                    <a:pt x="9869952" y="1867438"/>
                  </a:lnTo>
                  <a:lnTo>
                    <a:pt x="9881383" y="1867438"/>
                  </a:lnTo>
                  <a:lnTo>
                    <a:pt x="9892812" y="1867438"/>
                  </a:lnTo>
                  <a:lnTo>
                    <a:pt x="9904243" y="1867438"/>
                  </a:lnTo>
                  <a:lnTo>
                    <a:pt x="9915673" y="1867438"/>
                  </a:lnTo>
                  <a:lnTo>
                    <a:pt x="9927102" y="1867438"/>
                  </a:lnTo>
                  <a:lnTo>
                    <a:pt x="9938581" y="1867438"/>
                  </a:lnTo>
                  <a:lnTo>
                    <a:pt x="9950010" y="1867438"/>
                  </a:lnTo>
                  <a:lnTo>
                    <a:pt x="9961441" y="1867438"/>
                  </a:lnTo>
                  <a:lnTo>
                    <a:pt x="9972870" y="1867438"/>
                  </a:lnTo>
                  <a:lnTo>
                    <a:pt x="9984300" y="1867438"/>
                  </a:lnTo>
                  <a:lnTo>
                    <a:pt x="9995778" y="1867438"/>
                  </a:lnTo>
                  <a:lnTo>
                    <a:pt x="10007208" y="1867438"/>
                  </a:lnTo>
                  <a:lnTo>
                    <a:pt x="10018638" y="1867438"/>
                  </a:lnTo>
                  <a:lnTo>
                    <a:pt x="10030068" y="1867438"/>
                  </a:lnTo>
                  <a:lnTo>
                    <a:pt x="10041498" y="1867438"/>
                  </a:lnTo>
                  <a:lnTo>
                    <a:pt x="10052976" y="1867438"/>
                  </a:lnTo>
                  <a:lnTo>
                    <a:pt x="10064405" y="1867438"/>
                  </a:lnTo>
                  <a:lnTo>
                    <a:pt x="10075835" y="1867438"/>
                  </a:lnTo>
                  <a:lnTo>
                    <a:pt x="10087266" y="1867438"/>
                  </a:lnTo>
                  <a:lnTo>
                    <a:pt x="10098695" y="1867438"/>
                  </a:lnTo>
                  <a:lnTo>
                    <a:pt x="10110174" y="1867438"/>
                  </a:lnTo>
                  <a:lnTo>
                    <a:pt x="10121603" y="1867438"/>
                  </a:lnTo>
                  <a:lnTo>
                    <a:pt x="10133033" y="1867438"/>
                  </a:lnTo>
                  <a:lnTo>
                    <a:pt x="10144463" y="1867438"/>
                  </a:lnTo>
                  <a:lnTo>
                    <a:pt x="10155893" y="1867438"/>
                  </a:lnTo>
                  <a:lnTo>
                    <a:pt x="10167371" y="1867438"/>
                  </a:lnTo>
                  <a:lnTo>
                    <a:pt x="10178801" y="1867438"/>
                  </a:lnTo>
                  <a:lnTo>
                    <a:pt x="10190230" y="1867438"/>
                  </a:lnTo>
                  <a:lnTo>
                    <a:pt x="10201661" y="1867438"/>
                  </a:lnTo>
                  <a:lnTo>
                    <a:pt x="10213091" y="1867438"/>
                  </a:lnTo>
                  <a:lnTo>
                    <a:pt x="10224569" y="1867438"/>
                  </a:lnTo>
                  <a:lnTo>
                    <a:pt x="10235998" y="1867438"/>
                  </a:lnTo>
                  <a:lnTo>
                    <a:pt x="10247428" y="1867438"/>
                  </a:lnTo>
                  <a:lnTo>
                    <a:pt x="10258859" y="1867438"/>
                  </a:lnTo>
                  <a:lnTo>
                    <a:pt x="10270288" y="1867438"/>
                  </a:lnTo>
                  <a:lnTo>
                    <a:pt x="10281767" y="1867438"/>
                  </a:lnTo>
                  <a:lnTo>
                    <a:pt x="10293196" y="1867438"/>
                  </a:lnTo>
                  <a:lnTo>
                    <a:pt x="10304626" y="1867438"/>
                  </a:lnTo>
                  <a:lnTo>
                    <a:pt x="10316056" y="1867438"/>
                  </a:lnTo>
                  <a:lnTo>
                    <a:pt x="10327486" y="1867438"/>
                  </a:lnTo>
                  <a:lnTo>
                    <a:pt x="10338963" y="1867438"/>
                  </a:lnTo>
                  <a:lnTo>
                    <a:pt x="10350394" y="1867438"/>
                  </a:lnTo>
                  <a:lnTo>
                    <a:pt x="10361823" y="1867438"/>
                  </a:lnTo>
                  <a:lnTo>
                    <a:pt x="10373254" y="1867438"/>
                  </a:lnTo>
                  <a:lnTo>
                    <a:pt x="10384684" y="1867438"/>
                  </a:lnTo>
                  <a:lnTo>
                    <a:pt x="10396161" y="1867438"/>
                  </a:lnTo>
                  <a:lnTo>
                    <a:pt x="10407591" y="1867438"/>
                  </a:lnTo>
                  <a:lnTo>
                    <a:pt x="10419021" y="1867438"/>
                  </a:lnTo>
                  <a:lnTo>
                    <a:pt x="10430452" y="1867438"/>
                  </a:lnTo>
                  <a:lnTo>
                    <a:pt x="10441881" y="1867438"/>
                  </a:lnTo>
                  <a:lnTo>
                    <a:pt x="10453358" y="1867438"/>
                  </a:lnTo>
                  <a:lnTo>
                    <a:pt x="10464789" y="1867438"/>
                  </a:lnTo>
                  <a:lnTo>
                    <a:pt x="10476219" y="1867438"/>
                  </a:lnTo>
                  <a:lnTo>
                    <a:pt x="10487649" y="1867438"/>
                  </a:lnTo>
                  <a:lnTo>
                    <a:pt x="10499079" y="1867438"/>
                  </a:lnTo>
                  <a:lnTo>
                    <a:pt x="10510556" y="1867438"/>
                  </a:lnTo>
                  <a:lnTo>
                    <a:pt x="10521987" y="1867438"/>
                  </a:lnTo>
                  <a:lnTo>
                    <a:pt x="10533416" y="1867438"/>
                  </a:lnTo>
                  <a:lnTo>
                    <a:pt x="10544847" y="1867438"/>
                  </a:lnTo>
                  <a:lnTo>
                    <a:pt x="10556277" y="1867438"/>
                  </a:lnTo>
                  <a:lnTo>
                    <a:pt x="10567754" y="1867438"/>
                  </a:lnTo>
                  <a:lnTo>
                    <a:pt x="10579184" y="1867438"/>
                  </a:lnTo>
                  <a:lnTo>
                    <a:pt x="10590614" y="1867438"/>
                  </a:lnTo>
                  <a:lnTo>
                    <a:pt x="10602045" y="1867438"/>
                  </a:lnTo>
                  <a:lnTo>
                    <a:pt x="10613474" y="1867438"/>
                  </a:lnTo>
                  <a:lnTo>
                    <a:pt x="10624951" y="1867438"/>
                  </a:lnTo>
                  <a:lnTo>
                    <a:pt x="10636382" y="1867438"/>
                  </a:lnTo>
                  <a:lnTo>
                    <a:pt x="10647812" y="1867438"/>
                  </a:lnTo>
                  <a:lnTo>
                    <a:pt x="10659241" y="1867438"/>
                  </a:lnTo>
                  <a:lnTo>
                    <a:pt x="10670672" y="1867438"/>
                  </a:lnTo>
                  <a:lnTo>
                    <a:pt x="10682149" y="1867438"/>
                  </a:lnTo>
                  <a:lnTo>
                    <a:pt x="10693580" y="1867438"/>
                  </a:lnTo>
                  <a:lnTo>
                    <a:pt x="10705009" y="1867438"/>
                  </a:lnTo>
                  <a:lnTo>
                    <a:pt x="10716439" y="1867438"/>
                  </a:lnTo>
                  <a:lnTo>
                    <a:pt x="10727870" y="1867438"/>
                  </a:lnTo>
                  <a:lnTo>
                    <a:pt x="10739347" y="1867438"/>
                  </a:lnTo>
                  <a:lnTo>
                    <a:pt x="10750778" y="1867438"/>
                  </a:lnTo>
                  <a:lnTo>
                    <a:pt x="10762207" y="1867438"/>
                  </a:lnTo>
                  <a:lnTo>
                    <a:pt x="10773637" y="1867438"/>
                  </a:lnTo>
                  <a:lnTo>
                    <a:pt x="10785067" y="1867438"/>
                  </a:lnTo>
                  <a:lnTo>
                    <a:pt x="10796544" y="1867438"/>
                  </a:lnTo>
                  <a:lnTo>
                    <a:pt x="10807975" y="1867438"/>
                  </a:lnTo>
                  <a:lnTo>
                    <a:pt x="10819405" y="1867438"/>
                  </a:lnTo>
                  <a:lnTo>
                    <a:pt x="10830834" y="1867438"/>
                  </a:lnTo>
                  <a:lnTo>
                    <a:pt x="10842265" y="1867438"/>
                  </a:lnTo>
                  <a:lnTo>
                    <a:pt x="10853742" y="1867438"/>
                  </a:lnTo>
                  <a:lnTo>
                    <a:pt x="10865173" y="1867438"/>
                  </a:lnTo>
                  <a:lnTo>
                    <a:pt x="10876602" y="1867438"/>
                  </a:lnTo>
                  <a:lnTo>
                    <a:pt x="10888032" y="1867438"/>
                  </a:lnTo>
                  <a:lnTo>
                    <a:pt x="10899463" y="1867438"/>
                  </a:lnTo>
                  <a:lnTo>
                    <a:pt x="10910892" y="1867438"/>
                  </a:lnTo>
                  <a:lnTo>
                    <a:pt x="10922369" y="1867438"/>
                  </a:lnTo>
                  <a:lnTo>
                    <a:pt x="10933800" y="1867438"/>
                  </a:lnTo>
                  <a:lnTo>
                    <a:pt x="10945230" y="1867438"/>
                  </a:lnTo>
                  <a:lnTo>
                    <a:pt x="10956660" y="1867438"/>
                  </a:lnTo>
                  <a:lnTo>
                    <a:pt x="10968090" y="1867438"/>
                  </a:lnTo>
                  <a:lnTo>
                    <a:pt x="10979567" y="1867438"/>
                  </a:lnTo>
                  <a:lnTo>
                    <a:pt x="10990998" y="1867438"/>
                  </a:lnTo>
                  <a:lnTo>
                    <a:pt x="11002427" y="1867438"/>
                  </a:lnTo>
                  <a:lnTo>
                    <a:pt x="11013858" y="1867438"/>
                  </a:lnTo>
                  <a:lnTo>
                    <a:pt x="11025287" y="1867438"/>
                  </a:lnTo>
                  <a:lnTo>
                    <a:pt x="11036765" y="1867438"/>
                  </a:lnTo>
                  <a:lnTo>
                    <a:pt x="11048195" y="1867438"/>
                  </a:lnTo>
                  <a:lnTo>
                    <a:pt x="11059625" y="1867438"/>
                  </a:lnTo>
                  <a:lnTo>
                    <a:pt x="11071056" y="1867438"/>
                  </a:lnTo>
                  <a:lnTo>
                    <a:pt x="11082485" y="1867438"/>
                  </a:lnTo>
                  <a:lnTo>
                    <a:pt x="11093962" y="1867438"/>
                  </a:lnTo>
                  <a:lnTo>
                    <a:pt x="11105393" y="1867438"/>
                  </a:lnTo>
                  <a:lnTo>
                    <a:pt x="11116823" y="1867438"/>
                  </a:lnTo>
                  <a:lnTo>
                    <a:pt x="11128253" y="1867438"/>
                  </a:lnTo>
                  <a:lnTo>
                    <a:pt x="11139683" y="1867438"/>
                  </a:lnTo>
                  <a:lnTo>
                    <a:pt x="11151160" y="1867438"/>
                  </a:lnTo>
                  <a:lnTo>
                    <a:pt x="11162591" y="1867438"/>
                  </a:lnTo>
                  <a:lnTo>
                    <a:pt x="11174020" y="1867438"/>
                  </a:lnTo>
                  <a:lnTo>
                    <a:pt x="11185451" y="1867438"/>
                  </a:lnTo>
                  <a:lnTo>
                    <a:pt x="11196881" y="1867438"/>
                  </a:lnTo>
                  <a:lnTo>
                    <a:pt x="11208358" y="1867438"/>
                  </a:lnTo>
                  <a:lnTo>
                    <a:pt x="11218359" y="1867438"/>
                  </a:lnTo>
                </a:path>
              </a:pathLst>
            </a:custGeom>
            <a:noFill/>
            <a:ln w="11124" cap="flat">
              <a:solidFill>
                <a:srgbClr val="77AC3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0DDE4F5D-7872-E445-BD7C-1164CA8AB35B}"/>
                </a:ext>
              </a:extLst>
            </p:cNvPr>
            <p:cNvSpPr/>
            <p:nvPr/>
          </p:nvSpPr>
          <p:spPr>
            <a:xfrm>
              <a:off x="851149" y="4626944"/>
              <a:ext cx="11218359" cy="1473817"/>
            </a:xfrm>
            <a:custGeom>
              <a:avLst/>
              <a:gdLst>
                <a:gd name="connsiteX0" fmla="*/ 0 w 11218359"/>
                <a:gd name="connsiteY0" fmla="*/ 1473818 h 1473817"/>
                <a:gd name="connsiteX1" fmla="*/ 9149 w 11218359"/>
                <a:gd name="connsiteY1" fmla="*/ 1473818 h 1473817"/>
                <a:gd name="connsiteX2" fmla="*/ 20588 w 11218359"/>
                <a:gd name="connsiteY2" fmla="*/ 1473818 h 1473817"/>
                <a:gd name="connsiteX3" fmla="*/ 32028 w 11218359"/>
                <a:gd name="connsiteY3" fmla="*/ 1473818 h 1473817"/>
                <a:gd name="connsiteX4" fmla="*/ 43467 w 11218359"/>
                <a:gd name="connsiteY4" fmla="*/ 1473818 h 1473817"/>
                <a:gd name="connsiteX5" fmla="*/ 54907 w 11218359"/>
                <a:gd name="connsiteY5" fmla="*/ 1473818 h 1473817"/>
                <a:gd name="connsiteX6" fmla="*/ 66346 w 11218359"/>
                <a:gd name="connsiteY6" fmla="*/ 1473818 h 1473817"/>
                <a:gd name="connsiteX7" fmla="*/ 77786 w 11218359"/>
                <a:gd name="connsiteY7" fmla="*/ 1473818 h 1473817"/>
                <a:gd name="connsiteX8" fmla="*/ 89225 w 11218359"/>
                <a:gd name="connsiteY8" fmla="*/ 1473818 h 1473817"/>
                <a:gd name="connsiteX9" fmla="*/ 100665 w 11218359"/>
                <a:gd name="connsiteY9" fmla="*/ 1473818 h 1473817"/>
                <a:gd name="connsiteX10" fmla="*/ 112104 w 11218359"/>
                <a:gd name="connsiteY10" fmla="*/ 1473818 h 1473817"/>
                <a:gd name="connsiteX11" fmla="*/ 123544 w 11218359"/>
                <a:gd name="connsiteY11" fmla="*/ 1473818 h 1473817"/>
                <a:gd name="connsiteX12" fmla="*/ 134979 w 11218359"/>
                <a:gd name="connsiteY12" fmla="*/ 1473818 h 1473817"/>
                <a:gd name="connsiteX13" fmla="*/ 146423 w 11218359"/>
                <a:gd name="connsiteY13" fmla="*/ 1473818 h 1473817"/>
                <a:gd name="connsiteX14" fmla="*/ 157858 w 11218359"/>
                <a:gd name="connsiteY14" fmla="*/ 1473818 h 1473817"/>
                <a:gd name="connsiteX15" fmla="*/ 169297 w 11218359"/>
                <a:gd name="connsiteY15" fmla="*/ 1473818 h 1473817"/>
                <a:gd name="connsiteX16" fmla="*/ 180737 w 11218359"/>
                <a:gd name="connsiteY16" fmla="*/ 1473818 h 1473817"/>
                <a:gd name="connsiteX17" fmla="*/ 192176 w 11218359"/>
                <a:gd name="connsiteY17" fmla="*/ 1473818 h 1473817"/>
                <a:gd name="connsiteX18" fmla="*/ 203616 w 11218359"/>
                <a:gd name="connsiteY18" fmla="*/ 1473818 h 1473817"/>
                <a:gd name="connsiteX19" fmla="*/ 215055 w 11218359"/>
                <a:gd name="connsiteY19" fmla="*/ 1473818 h 1473817"/>
                <a:gd name="connsiteX20" fmla="*/ 226495 w 11218359"/>
                <a:gd name="connsiteY20" fmla="*/ 1473818 h 1473817"/>
                <a:gd name="connsiteX21" fmla="*/ 237935 w 11218359"/>
                <a:gd name="connsiteY21" fmla="*/ 1473818 h 1473817"/>
                <a:gd name="connsiteX22" fmla="*/ 249374 w 11218359"/>
                <a:gd name="connsiteY22" fmla="*/ 1473818 h 1473817"/>
                <a:gd name="connsiteX23" fmla="*/ 260814 w 11218359"/>
                <a:gd name="connsiteY23" fmla="*/ 1473818 h 1473817"/>
                <a:gd name="connsiteX24" fmla="*/ 272253 w 11218359"/>
                <a:gd name="connsiteY24" fmla="*/ 1473818 h 1473817"/>
                <a:gd name="connsiteX25" fmla="*/ 283693 w 11218359"/>
                <a:gd name="connsiteY25" fmla="*/ 1473818 h 1473817"/>
                <a:gd name="connsiteX26" fmla="*/ 295132 w 11218359"/>
                <a:gd name="connsiteY26" fmla="*/ 1473818 h 1473817"/>
                <a:gd name="connsiteX27" fmla="*/ 306572 w 11218359"/>
                <a:gd name="connsiteY27" fmla="*/ 1473818 h 1473817"/>
                <a:gd name="connsiteX28" fmla="*/ 318011 w 11218359"/>
                <a:gd name="connsiteY28" fmla="*/ 1473818 h 1473817"/>
                <a:gd name="connsiteX29" fmla="*/ 329451 w 11218359"/>
                <a:gd name="connsiteY29" fmla="*/ 1473818 h 1473817"/>
                <a:gd name="connsiteX30" fmla="*/ 340890 w 11218359"/>
                <a:gd name="connsiteY30" fmla="*/ 1473818 h 1473817"/>
                <a:gd name="connsiteX31" fmla="*/ 352330 w 11218359"/>
                <a:gd name="connsiteY31" fmla="*/ 1473818 h 1473817"/>
                <a:gd name="connsiteX32" fmla="*/ 363769 w 11218359"/>
                <a:gd name="connsiteY32" fmla="*/ 1473818 h 1473817"/>
                <a:gd name="connsiteX33" fmla="*/ 375209 w 11218359"/>
                <a:gd name="connsiteY33" fmla="*/ 1473818 h 1473817"/>
                <a:gd name="connsiteX34" fmla="*/ 386648 w 11218359"/>
                <a:gd name="connsiteY34" fmla="*/ 1473818 h 1473817"/>
                <a:gd name="connsiteX35" fmla="*/ 398088 w 11218359"/>
                <a:gd name="connsiteY35" fmla="*/ 1473818 h 1473817"/>
                <a:gd name="connsiteX36" fmla="*/ 409527 w 11218359"/>
                <a:gd name="connsiteY36" fmla="*/ 1473818 h 1473817"/>
                <a:gd name="connsiteX37" fmla="*/ 420967 w 11218359"/>
                <a:gd name="connsiteY37" fmla="*/ 1473818 h 1473817"/>
                <a:gd name="connsiteX38" fmla="*/ 432406 w 11218359"/>
                <a:gd name="connsiteY38" fmla="*/ 1473818 h 1473817"/>
                <a:gd name="connsiteX39" fmla="*/ 443846 w 11218359"/>
                <a:gd name="connsiteY39" fmla="*/ 1473818 h 1473817"/>
                <a:gd name="connsiteX40" fmla="*/ 455285 w 11218359"/>
                <a:gd name="connsiteY40" fmla="*/ 1473818 h 1473817"/>
                <a:gd name="connsiteX41" fmla="*/ 466725 w 11218359"/>
                <a:gd name="connsiteY41" fmla="*/ 1473818 h 1473817"/>
                <a:gd name="connsiteX42" fmla="*/ 478165 w 11218359"/>
                <a:gd name="connsiteY42" fmla="*/ 1473818 h 1473817"/>
                <a:gd name="connsiteX43" fmla="*/ 489604 w 11218359"/>
                <a:gd name="connsiteY43" fmla="*/ 1473818 h 1473817"/>
                <a:gd name="connsiteX44" fmla="*/ 501044 w 11218359"/>
                <a:gd name="connsiteY44" fmla="*/ 1473818 h 1473817"/>
                <a:gd name="connsiteX45" fmla="*/ 512483 w 11218359"/>
                <a:gd name="connsiteY45" fmla="*/ 1473818 h 1473817"/>
                <a:gd name="connsiteX46" fmla="*/ 523923 w 11218359"/>
                <a:gd name="connsiteY46" fmla="*/ 1473818 h 1473817"/>
                <a:gd name="connsiteX47" fmla="*/ 535362 w 11218359"/>
                <a:gd name="connsiteY47" fmla="*/ 1473818 h 1473817"/>
                <a:gd name="connsiteX48" fmla="*/ 546802 w 11218359"/>
                <a:gd name="connsiteY48" fmla="*/ 1473818 h 1473817"/>
                <a:gd name="connsiteX49" fmla="*/ 558241 w 11218359"/>
                <a:gd name="connsiteY49" fmla="*/ 1473818 h 1473817"/>
                <a:gd name="connsiteX50" fmla="*/ 569681 w 11218359"/>
                <a:gd name="connsiteY50" fmla="*/ 1473818 h 1473817"/>
                <a:gd name="connsiteX51" fmla="*/ 581120 w 11218359"/>
                <a:gd name="connsiteY51" fmla="*/ 1473818 h 1473817"/>
                <a:gd name="connsiteX52" fmla="*/ 592560 w 11218359"/>
                <a:gd name="connsiteY52" fmla="*/ 1473818 h 1473817"/>
                <a:gd name="connsiteX53" fmla="*/ 603999 w 11218359"/>
                <a:gd name="connsiteY53" fmla="*/ 1473818 h 1473817"/>
                <a:gd name="connsiteX54" fmla="*/ 615439 w 11218359"/>
                <a:gd name="connsiteY54" fmla="*/ 1473818 h 1473817"/>
                <a:gd name="connsiteX55" fmla="*/ 626878 w 11218359"/>
                <a:gd name="connsiteY55" fmla="*/ 1473818 h 1473817"/>
                <a:gd name="connsiteX56" fmla="*/ 638318 w 11218359"/>
                <a:gd name="connsiteY56" fmla="*/ 1473818 h 1473817"/>
                <a:gd name="connsiteX57" fmla="*/ 649757 w 11218359"/>
                <a:gd name="connsiteY57" fmla="*/ 1473818 h 1473817"/>
                <a:gd name="connsiteX58" fmla="*/ 661192 w 11218359"/>
                <a:gd name="connsiteY58" fmla="*/ 1473818 h 1473817"/>
                <a:gd name="connsiteX59" fmla="*/ 672632 w 11218359"/>
                <a:gd name="connsiteY59" fmla="*/ 1473818 h 1473817"/>
                <a:gd name="connsiteX60" fmla="*/ 684071 w 11218359"/>
                <a:gd name="connsiteY60" fmla="*/ 1473818 h 1473817"/>
                <a:gd name="connsiteX61" fmla="*/ 695511 w 11218359"/>
                <a:gd name="connsiteY61" fmla="*/ 1473818 h 1473817"/>
                <a:gd name="connsiteX62" fmla="*/ 706950 w 11218359"/>
                <a:gd name="connsiteY62" fmla="*/ 1473818 h 1473817"/>
                <a:gd name="connsiteX63" fmla="*/ 718390 w 11218359"/>
                <a:gd name="connsiteY63" fmla="*/ 1473818 h 1473817"/>
                <a:gd name="connsiteX64" fmla="*/ 729829 w 11218359"/>
                <a:gd name="connsiteY64" fmla="*/ 1473818 h 1473817"/>
                <a:gd name="connsiteX65" fmla="*/ 741269 w 11218359"/>
                <a:gd name="connsiteY65" fmla="*/ 1473818 h 1473817"/>
                <a:gd name="connsiteX66" fmla="*/ 752708 w 11218359"/>
                <a:gd name="connsiteY66" fmla="*/ 1473818 h 1473817"/>
                <a:gd name="connsiteX67" fmla="*/ 764148 w 11218359"/>
                <a:gd name="connsiteY67" fmla="*/ 1473818 h 1473817"/>
                <a:gd name="connsiteX68" fmla="*/ 775587 w 11218359"/>
                <a:gd name="connsiteY68" fmla="*/ 1473818 h 1473817"/>
                <a:gd name="connsiteX69" fmla="*/ 787027 w 11218359"/>
                <a:gd name="connsiteY69" fmla="*/ 1473818 h 1473817"/>
                <a:gd name="connsiteX70" fmla="*/ 798467 w 11218359"/>
                <a:gd name="connsiteY70" fmla="*/ 1473818 h 1473817"/>
                <a:gd name="connsiteX71" fmla="*/ 809906 w 11218359"/>
                <a:gd name="connsiteY71" fmla="*/ 1473818 h 1473817"/>
                <a:gd name="connsiteX72" fmla="*/ 821346 w 11218359"/>
                <a:gd name="connsiteY72" fmla="*/ 1473818 h 1473817"/>
                <a:gd name="connsiteX73" fmla="*/ 832785 w 11218359"/>
                <a:gd name="connsiteY73" fmla="*/ 1473818 h 1473817"/>
                <a:gd name="connsiteX74" fmla="*/ 844225 w 11218359"/>
                <a:gd name="connsiteY74" fmla="*/ 1473818 h 1473817"/>
                <a:gd name="connsiteX75" fmla="*/ 855664 w 11218359"/>
                <a:gd name="connsiteY75" fmla="*/ 1473818 h 1473817"/>
                <a:gd name="connsiteX76" fmla="*/ 867104 w 11218359"/>
                <a:gd name="connsiteY76" fmla="*/ 1473818 h 1473817"/>
                <a:gd name="connsiteX77" fmla="*/ 878543 w 11218359"/>
                <a:gd name="connsiteY77" fmla="*/ 1473818 h 1473817"/>
                <a:gd name="connsiteX78" fmla="*/ 889983 w 11218359"/>
                <a:gd name="connsiteY78" fmla="*/ 1473818 h 1473817"/>
                <a:gd name="connsiteX79" fmla="*/ 901422 w 11218359"/>
                <a:gd name="connsiteY79" fmla="*/ 1473818 h 1473817"/>
                <a:gd name="connsiteX80" fmla="*/ 912862 w 11218359"/>
                <a:gd name="connsiteY80" fmla="*/ 1473818 h 1473817"/>
                <a:gd name="connsiteX81" fmla="*/ 924301 w 11218359"/>
                <a:gd name="connsiteY81" fmla="*/ 1473818 h 1473817"/>
                <a:gd name="connsiteX82" fmla="*/ 935741 w 11218359"/>
                <a:gd name="connsiteY82" fmla="*/ 1473818 h 1473817"/>
                <a:gd name="connsiteX83" fmla="*/ 947180 w 11218359"/>
                <a:gd name="connsiteY83" fmla="*/ 1473818 h 1473817"/>
                <a:gd name="connsiteX84" fmla="*/ 958620 w 11218359"/>
                <a:gd name="connsiteY84" fmla="*/ 1473818 h 1473817"/>
                <a:gd name="connsiteX85" fmla="*/ 970059 w 11218359"/>
                <a:gd name="connsiteY85" fmla="*/ 1473818 h 1473817"/>
                <a:gd name="connsiteX86" fmla="*/ 981499 w 11218359"/>
                <a:gd name="connsiteY86" fmla="*/ 1473818 h 1473817"/>
                <a:gd name="connsiteX87" fmla="*/ 992938 w 11218359"/>
                <a:gd name="connsiteY87" fmla="*/ 1473818 h 1473817"/>
                <a:gd name="connsiteX88" fmla="*/ 1004378 w 11218359"/>
                <a:gd name="connsiteY88" fmla="*/ 1473818 h 1473817"/>
                <a:gd name="connsiteX89" fmla="*/ 1015818 w 11218359"/>
                <a:gd name="connsiteY89" fmla="*/ 1473818 h 1473817"/>
                <a:gd name="connsiteX90" fmla="*/ 1027257 w 11218359"/>
                <a:gd name="connsiteY90" fmla="*/ 1473818 h 1473817"/>
                <a:gd name="connsiteX91" fmla="*/ 1038697 w 11218359"/>
                <a:gd name="connsiteY91" fmla="*/ 1473818 h 1473817"/>
                <a:gd name="connsiteX92" fmla="*/ 1050136 w 11218359"/>
                <a:gd name="connsiteY92" fmla="*/ 1473818 h 1473817"/>
                <a:gd name="connsiteX93" fmla="*/ 1061576 w 11218359"/>
                <a:gd name="connsiteY93" fmla="*/ 1473818 h 1473817"/>
                <a:gd name="connsiteX94" fmla="*/ 1073015 w 11218359"/>
                <a:gd name="connsiteY94" fmla="*/ 1473818 h 1473817"/>
                <a:gd name="connsiteX95" fmla="*/ 1084455 w 11218359"/>
                <a:gd name="connsiteY95" fmla="*/ 1473818 h 1473817"/>
                <a:gd name="connsiteX96" fmla="*/ 1095894 w 11218359"/>
                <a:gd name="connsiteY96" fmla="*/ 1473818 h 1473817"/>
                <a:gd name="connsiteX97" fmla="*/ 1107334 w 11218359"/>
                <a:gd name="connsiteY97" fmla="*/ 1473818 h 1473817"/>
                <a:gd name="connsiteX98" fmla="*/ 1118773 w 11218359"/>
                <a:gd name="connsiteY98" fmla="*/ 1473818 h 1473817"/>
                <a:gd name="connsiteX99" fmla="*/ 1130213 w 11218359"/>
                <a:gd name="connsiteY99" fmla="*/ 1473818 h 1473817"/>
                <a:gd name="connsiteX100" fmla="*/ 1141652 w 11218359"/>
                <a:gd name="connsiteY100" fmla="*/ 1473818 h 1473817"/>
                <a:gd name="connsiteX101" fmla="*/ 1153092 w 11218359"/>
                <a:gd name="connsiteY101" fmla="*/ 1473818 h 1473817"/>
                <a:gd name="connsiteX102" fmla="*/ 1164531 w 11218359"/>
                <a:gd name="connsiteY102" fmla="*/ 1473818 h 1473817"/>
                <a:gd name="connsiteX103" fmla="*/ 1175971 w 11218359"/>
                <a:gd name="connsiteY103" fmla="*/ 1473818 h 1473817"/>
                <a:gd name="connsiteX104" fmla="*/ 1187406 w 11218359"/>
                <a:gd name="connsiteY104" fmla="*/ 1473818 h 1473817"/>
                <a:gd name="connsiteX105" fmla="*/ 1198845 w 11218359"/>
                <a:gd name="connsiteY105" fmla="*/ 1473818 h 1473817"/>
                <a:gd name="connsiteX106" fmla="*/ 1210285 w 11218359"/>
                <a:gd name="connsiteY106" fmla="*/ 1473818 h 1473817"/>
                <a:gd name="connsiteX107" fmla="*/ 1221724 w 11218359"/>
                <a:gd name="connsiteY107" fmla="*/ 1473818 h 1473817"/>
                <a:gd name="connsiteX108" fmla="*/ 1233164 w 11218359"/>
                <a:gd name="connsiteY108" fmla="*/ 1473818 h 1473817"/>
                <a:gd name="connsiteX109" fmla="*/ 1244603 w 11218359"/>
                <a:gd name="connsiteY109" fmla="*/ 1473818 h 1473817"/>
                <a:gd name="connsiteX110" fmla="*/ 1256043 w 11218359"/>
                <a:gd name="connsiteY110" fmla="*/ 1473818 h 1473817"/>
                <a:gd name="connsiteX111" fmla="*/ 1267482 w 11218359"/>
                <a:gd name="connsiteY111" fmla="*/ 1473818 h 1473817"/>
                <a:gd name="connsiteX112" fmla="*/ 1278922 w 11218359"/>
                <a:gd name="connsiteY112" fmla="*/ 1473818 h 1473817"/>
                <a:gd name="connsiteX113" fmla="*/ 1290361 w 11218359"/>
                <a:gd name="connsiteY113" fmla="*/ 1473818 h 1473817"/>
                <a:gd name="connsiteX114" fmla="*/ 1301801 w 11218359"/>
                <a:gd name="connsiteY114" fmla="*/ 1473818 h 1473817"/>
                <a:gd name="connsiteX115" fmla="*/ 1313240 w 11218359"/>
                <a:gd name="connsiteY115" fmla="*/ 1473818 h 1473817"/>
                <a:gd name="connsiteX116" fmla="*/ 1324680 w 11218359"/>
                <a:gd name="connsiteY116" fmla="*/ 1473818 h 1473817"/>
                <a:gd name="connsiteX117" fmla="*/ 1336120 w 11218359"/>
                <a:gd name="connsiteY117" fmla="*/ 1473818 h 1473817"/>
                <a:gd name="connsiteX118" fmla="*/ 1347559 w 11218359"/>
                <a:gd name="connsiteY118" fmla="*/ 1473818 h 1473817"/>
                <a:gd name="connsiteX119" fmla="*/ 1358999 w 11218359"/>
                <a:gd name="connsiteY119" fmla="*/ 1473818 h 1473817"/>
                <a:gd name="connsiteX120" fmla="*/ 1370438 w 11218359"/>
                <a:gd name="connsiteY120" fmla="*/ 1473818 h 1473817"/>
                <a:gd name="connsiteX121" fmla="*/ 1381878 w 11218359"/>
                <a:gd name="connsiteY121" fmla="*/ 1473818 h 1473817"/>
                <a:gd name="connsiteX122" fmla="*/ 1393317 w 11218359"/>
                <a:gd name="connsiteY122" fmla="*/ 1473818 h 1473817"/>
                <a:gd name="connsiteX123" fmla="*/ 1404757 w 11218359"/>
                <a:gd name="connsiteY123" fmla="*/ 1473818 h 1473817"/>
                <a:gd name="connsiteX124" fmla="*/ 1416196 w 11218359"/>
                <a:gd name="connsiteY124" fmla="*/ 1473818 h 1473817"/>
                <a:gd name="connsiteX125" fmla="*/ 1427636 w 11218359"/>
                <a:gd name="connsiteY125" fmla="*/ 1473818 h 1473817"/>
                <a:gd name="connsiteX126" fmla="*/ 1439075 w 11218359"/>
                <a:gd name="connsiteY126" fmla="*/ 1473818 h 1473817"/>
                <a:gd name="connsiteX127" fmla="*/ 1450515 w 11218359"/>
                <a:gd name="connsiteY127" fmla="*/ 1473818 h 1473817"/>
                <a:gd name="connsiteX128" fmla="*/ 1461954 w 11218359"/>
                <a:gd name="connsiteY128" fmla="*/ 1473818 h 1473817"/>
                <a:gd name="connsiteX129" fmla="*/ 1473394 w 11218359"/>
                <a:gd name="connsiteY129" fmla="*/ 1473818 h 1473817"/>
                <a:gd name="connsiteX130" fmla="*/ 1484833 w 11218359"/>
                <a:gd name="connsiteY130" fmla="*/ 1473818 h 1473817"/>
                <a:gd name="connsiteX131" fmla="*/ 1496273 w 11218359"/>
                <a:gd name="connsiteY131" fmla="*/ 1473818 h 1473817"/>
                <a:gd name="connsiteX132" fmla="*/ 1507712 w 11218359"/>
                <a:gd name="connsiteY132" fmla="*/ 1473818 h 1473817"/>
                <a:gd name="connsiteX133" fmla="*/ 1519152 w 11218359"/>
                <a:gd name="connsiteY133" fmla="*/ 1473818 h 1473817"/>
                <a:gd name="connsiteX134" fmla="*/ 1530591 w 11218359"/>
                <a:gd name="connsiteY134" fmla="*/ 1473818 h 1473817"/>
                <a:gd name="connsiteX135" fmla="*/ 1542031 w 11218359"/>
                <a:gd name="connsiteY135" fmla="*/ 1473818 h 1473817"/>
                <a:gd name="connsiteX136" fmla="*/ 1553471 w 11218359"/>
                <a:gd name="connsiteY136" fmla="*/ 1473818 h 1473817"/>
                <a:gd name="connsiteX137" fmla="*/ 1564910 w 11218359"/>
                <a:gd name="connsiteY137" fmla="*/ 1473818 h 1473817"/>
                <a:gd name="connsiteX138" fmla="*/ 1576349 w 11218359"/>
                <a:gd name="connsiteY138" fmla="*/ 1473818 h 1473817"/>
                <a:gd name="connsiteX139" fmla="*/ 1587789 w 11218359"/>
                <a:gd name="connsiteY139" fmla="*/ 1473818 h 1473817"/>
                <a:gd name="connsiteX140" fmla="*/ 1599229 w 11218359"/>
                <a:gd name="connsiteY140" fmla="*/ 1473818 h 1473817"/>
                <a:gd name="connsiteX141" fmla="*/ 1610668 w 11218359"/>
                <a:gd name="connsiteY141" fmla="*/ 1473818 h 1473817"/>
                <a:gd name="connsiteX142" fmla="*/ 1622107 w 11218359"/>
                <a:gd name="connsiteY142" fmla="*/ 1473818 h 1473817"/>
                <a:gd name="connsiteX143" fmla="*/ 1633547 w 11218359"/>
                <a:gd name="connsiteY143" fmla="*/ 1473818 h 1473817"/>
                <a:gd name="connsiteX144" fmla="*/ 1644987 w 11218359"/>
                <a:gd name="connsiteY144" fmla="*/ 1473818 h 1473817"/>
                <a:gd name="connsiteX145" fmla="*/ 1656426 w 11218359"/>
                <a:gd name="connsiteY145" fmla="*/ 1473818 h 1473817"/>
                <a:gd name="connsiteX146" fmla="*/ 1667866 w 11218359"/>
                <a:gd name="connsiteY146" fmla="*/ 1473818 h 1473817"/>
                <a:gd name="connsiteX147" fmla="*/ 1679305 w 11218359"/>
                <a:gd name="connsiteY147" fmla="*/ 1473818 h 1473817"/>
                <a:gd name="connsiteX148" fmla="*/ 1690745 w 11218359"/>
                <a:gd name="connsiteY148" fmla="*/ 1473818 h 1473817"/>
                <a:gd name="connsiteX149" fmla="*/ 1702184 w 11218359"/>
                <a:gd name="connsiteY149" fmla="*/ 1473818 h 1473817"/>
                <a:gd name="connsiteX150" fmla="*/ 1713619 w 11218359"/>
                <a:gd name="connsiteY150" fmla="*/ 1473818 h 1473817"/>
                <a:gd name="connsiteX151" fmla="*/ 1725063 w 11218359"/>
                <a:gd name="connsiteY151" fmla="*/ 1473818 h 1473817"/>
                <a:gd name="connsiteX152" fmla="*/ 1736498 w 11218359"/>
                <a:gd name="connsiteY152" fmla="*/ 1473818 h 1473817"/>
                <a:gd name="connsiteX153" fmla="*/ 1747938 w 11218359"/>
                <a:gd name="connsiteY153" fmla="*/ 1473818 h 1473817"/>
                <a:gd name="connsiteX154" fmla="*/ 1759377 w 11218359"/>
                <a:gd name="connsiteY154" fmla="*/ 1473818 h 1473817"/>
                <a:gd name="connsiteX155" fmla="*/ 1770817 w 11218359"/>
                <a:gd name="connsiteY155" fmla="*/ 1473818 h 1473817"/>
                <a:gd name="connsiteX156" fmla="*/ 1782256 w 11218359"/>
                <a:gd name="connsiteY156" fmla="*/ 1473818 h 1473817"/>
                <a:gd name="connsiteX157" fmla="*/ 1793696 w 11218359"/>
                <a:gd name="connsiteY157" fmla="*/ 1473818 h 1473817"/>
                <a:gd name="connsiteX158" fmla="*/ 1805135 w 11218359"/>
                <a:gd name="connsiteY158" fmla="*/ 1473818 h 1473817"/>
                <a:gd name="connsiteX159" fmla="*/ 1816575 w 11218359"/>
                <a:gd name="connsiteY159" fmla="*/ 1473818 h 1473817"/>
                <a:gd name="connsiteX160" fmla="*/ 1828014 w 11218359"/>
                <a:gd name="connsiteY160" fmla="*/ 1473818 h 1473817"/>
                <a:gd name="connsiteX161" fmla="*/ 1839454 w 11218359"/>
                <a:gd name="connsiteY161" fmla="*/ 1473818 h 1473817"/>
                <a:gd name="connsiteX162" fmla="*/ 1850893 w 11218359"/>
                <a:gd name="connsiteY162" fmla="*/ 1473818 h 1473817"/>
                <a:gd name="connsiteX163" fmla="*/ 1862333 w 11218359"/>
                <a:gd name="connsiteY163" fmla="*/ 1473818 h 1473817"/>
                <a:gd name="connsiteX164" fmla="*/ 1873772 w 11218359"/>
                <a:gd name="connsiteY164" fmla="*/ 1473818 h 1473817"/>
                <a:gd name="connsiteX165" fmla="*/ 1885212 w 11218359"/>
                <a:gd name="connsiteY165" fmla="*/ 1473818 h 1473817"/>
                <a:gd name="connsiteX166" fmla="*/ 1896651 w 11218359"/>
                <a:gd name="connsiteY166" fmla="*/ 1473818 h 1473817"/>
                <a:gd name="connsiteX167" fmla="*/ 1908091 w 11218359"/>
                <a:gd name="connsiteY167" fmla="*/ 1473818 h 1473817"/>
                <a:gd name="connsiteX168" fmla="*/ 1919531 w 11218359"/>
                <a:gd name="connsiteY168" fmla="*/ 1473818 h 1473817"/>
                <a:gd name="connsiteX169" fmla="*/ 1930970 w 11218359"/>
                <a:gd name="connsiteY169" fmla="*/ 1473818 h 1473817"/>
                <a:gd name="connsiteX170" fmla="*/ 1942409 w 11218359"/>
                <a:gd name="connsiteY170" fmla="*/ 1473818 h 1473817"/>
                <a:gd name="connsiteX171" fmla="*/ 1953849 w 11218359"/>
                <a:gd name="connsiteY171" fmla="*/ 1473818 h 1473817"/>
                <a:gd name="connsiteX172" fmla="*/ 1965289 w 11218359"/>
                <a:gd name="connsiteY172" fmla="*/ 1473818 h 1473817"/>
                <a:gd name="connsiteX173" fmla="*/ 1976728 w 11218359"/>
                <a:gd name="connsiteY173" fmla="*/ 1473818 h 1473817"/>
                <a:gd name="connsiteX174" fmla="*/ 1988168 w 11218359"/>
                <a:gd name="connsiteY174" fmla="*/ 1473818 h 1473817"/>
                <a:gd name="connsiteX175" fmla="*/ 1999607 w 11218359"/>
                <a:gd name="connsiteY175" fmla="*/ 1473818 h 1473817"/>
                <a:gd name="connsiteX176" fmla="*/ 2011047 w 11218359"/>
                <a:gd name="connsiteY176" fmla="*/ 1473818 h 1473817"/>
                <a:gd name="connsiteX177" fmla="*/ 2022486 w 11218359"/>
                <a:gd name="connsiteY177" fmla="*/ 1473818 h 1473817"/>
                <a:gd name="connsiteX178" fmla="*/ 2033926 w 11218359"/>
                <a:gd name="connsiteY178" fmla="*/ 1473818 h 1473817"/>
                <a:gd name="connsiteX179" fmla="*/ 2045365 w 11218359"/>
                <a:gd name="connsiteY179" fmla="*/ 1473818 h 1473817"/>
                <a:gd name="connsiteX180" fmla="*/ 2056805 w 11218359"/>
                <a:gd name="connsiteY180" fmla="*/ 1473818 h 1473817"/>
                <a:gd name="connsiteX181" fmla="*/ 2068244 w 11218359"/>
                <a:gd name="connsiteY181" fmla="*/ 1473818 h 1473817"/>
                <a:gd name="connsiteX182" fmla="*/ 2079684 w 11218359"/>
                <a:gd name="connsiteY182" fmla="*/ 1473818 h 1473817"/>
                <a:gd name="connsiteX183" fmla="*/ 2091123 w 11218359"/>
                <a:gd name="connsiteY183" fmla="*/ 1473818 h 1473817"/>
                <a:gd name="connsiteX184" fmla="*/ 2102563 w 11218359"/>
                <a:gd name="connsiteY184" fmla="*/ 1473818 h 1473817"/>
                <a:gd name="connsiteX185" fmla="*/ 2114002 w 11218359"/>
                <a:gd name="connsiteY185" fmla="*/ 1473818 h 1473817"/>
                <a:gd name="connsiteX186" fmla="*/ 2125442 w 11218359"/>
                <a:gd name="connsiteY186" fmla="*/ 1473818 h 1473817"/>
                <a:gd name="connsiteX187" fmla="*/ 2136882 w 11218359"/>
                <a:gd name="connsiteY187" fmla="*/ 1473818 h 1473817"/>
                <a:gd name="connsiteX188" fmla="*/ 2148321 w 11218359"/>
                <a:gd name="connsiteY188" fmla="*/ 1473818 h 1473817"/>
                <a:gd name="connsiteX189" fmla="*/ 2159760 w 11218359"/>
                <a:gd name="connsiteY189" fmla="*/ 1473818 h 1473817"/>
                <a:gd name="connsiteX190" fmla="*/ 2171200 w 11218359"/>
                <a:gd name="connsiteY190" fmla="*/ 1473818 h 1473817"/>
                <a:gd name="connsiteX191" fmla="*/ 2182640 w 11218359"/>
                <a:gd name="connsiteY191" fmla="*/ 1473818 h 1473817"/>
                <a:gd name="connsiteX192" fmla="*/ 2194079 w 11218359"/>
                <a:gd name="connsiteY192" fmla="*/ 1473818 h 1473817"/>
                <a:gd name="connsiteX193" fmla="*/ 2205519 w 11218359"/>
                <a:gd name="connsiteY193" fmla="*/ 1473818 h 1473817"/>
                <a:gd name="connsiteX194" fmla="*/ 2216958 w 11218359"/>
                <a:gd name="connsiteY194" fmla="*/ 1473818 h 1473817"/>
                <a:gd name="connsiteX195" fmla="*/ 2228393 w 11218359"/>
                <a:gd name="connsiteY195" fmla="*/ 1473818 h 1473817"/>
                <a:gd name="connsiteX196" fmla="*/ 2239837 w 11218359"/>
                <a:gd name="connsiteY196" fmla="*/ 1473818 h 1473817"/>
                <a:gd name="connsiteX197" fmla="*/ 2251272 w 11218359"/>
                <a:gd name="connsiteY197" fmla="*/ 1473818 h 1473817"/>
                <a:gd name="connsiteX198" fmla="*/ 2262716 w 11218359"/>
                <a:gd name="connsiteY198" fmla="*/ 1473818 h 1473817"/>
                <a:gd name="connsiteX199" fmla="*/ 2274151 w 11218359"/>
                <a:gd name="connsiteY199" fmla="*/ 1473818 h 1473817"/>
                <a:gd name="connsiteX200" fmla="*/ 2285591 w 11218359"/>
                <a:gd name="connsiteY200" fmla="*/ 1473818 h 1473817"/>
                <a:gd name="connsiteX201" fmla="*/ 2297030 w 11218359"/>
                <a:gd name="connsiteY201" fmla="*/ 1473818 h 1473817"/>
                <a:gd name="connsiteX202" fmla="*/ 2308470 w 11218359"/>
                <a:gd name="connsiteY202" fmla="*/ 1473818 h 1473817"/>
                <a:gd name="connsiteX203" fmla="*/ 2319909 w 11218359"/>
                <a:gd name="connsiteY203" fmla="*/ 1473818 h 1473817"/>
                <a:gd name="connsiteX204" fmla="*/ 2331349 w 11218359"/>
                <a:gd name="connsiteY204" fmla="*/ 1473818 h 1473817"/>
                <a:gd name="connsiteX205" fmla="*/ 2342788 w 11218359"/>
                <a:gd name="connsiteY205" fmla="*/ 1473818 h 1473817"/>
                <a:gd name="connsiteX206" fmla="*/ 2354228 w 11218359"/>
                <a:gd name="connsiteY206" fmla="*/ 1473818 h 1473817"/>
                <a:gd name="connsiteX207" fmla="*/ 2365667 w 11218359"/>
                <a:gd name="connsiteY207" fmla="*/ 1473818 h 1473817"/>
                <a:gd name="connsiteX208" fmla="*/ 2377107 w 11218359"/>
                <a:gd name="connsiteY208" fmla="*/ 1473818 h 1473817"/>
                <a:gd name="connsiteX209" fmla="*/ 2388546 w 11218359"/>
                <a:gd name="connsiteY209" fmla="*/ 1473818 h 1473817"/>
                <a:gd name="connsiteX210" fmla="*/ 2399986 w 11218359"/>
                <a:gd name="connsiteY210" fmla="*/ 1473818 h 1473817"/>
                <a:gd name="connsiteX211" fmla="*/ 2411425 w 11218359"/>
                <a:gd name="connsiteY211" fmla="*/ 1473818 h 1473817"/>
                <a:gd name="connsiteX212" fmla="*/ 2422865 w 11218359"/>
                <a:gd name="connsiteY212" fmla="*/ 1473818 h 1473817"/>
                <a:gd name="connsiteX213" fmla="*/ 2434304 w 11218359"/>
                <a:gd name="connsiteY213" fmla="*/ 1473818 h 1473817"/>
                <a:gd name="connsiteX214" fmla="*/ 2445744 w 11218359"/>
                <a:gd name="connsiteY214" fmla="*/ 1473818 h 1473817"/>
                <a:gd name="connsiteX215" fmla="*/ 2457184 w 11218359"/>
                <a:gd name="connsiteY215" fmla="*/ 1473818 h 1473817"/>
                <a:gd name="connsiteX216" fmla="*/ 2468623 w 11218359"/>
                <a:gd name="connsiteY216" fmla="*/ 1473818 h 1473817"/>
                <a:gd name="connsiteX217" fmla="*/ 2480062 w 11218359"/>
                <a:gd name="connsiteY217" fmla="*/ 1473818 h 1473817"/>
                <a:gd name="connsiteX218" fmla="*/ 2491502 w 11218359"/>
                <a:gd name="connsiteY218" fmla="*/ 1473818 h 1473817"/>
                <a:gd name="connsiteX219" fmla="*/ 2502942 w 11218359"/>
                <a:gd name="connsiteY219" fmla="*/ 1473818 h 1473817"/>
                <a:gd name="connsiteX220" fmla="*/ 2514381 w 11218359"/>
                <a:gd name="connsiteY220" fmla="*/ 1473818 h 1473817"/>
                <a:gd name="connsiteX221" fmla="*/ 2525821 w 11218359"/>
                <a:gd name="connsiteY221" fmla="*/ 1473818 h 1473817"/>
                <a:gd name="connsiteX222" fmla="*/ 2537260 w 11218359"/>
                <a:gd name="connsiteY222" fmla="*/ 1473818 h 1473817"/>
                <a:gd name="connsiteX223" fmla="*/ 2548700 w 11218359"/>
                <a:gd name="connsiteY223" fmla="*/ 1473818 h 1473817"/>
                <a:gd name="connsiteX224" fmla="*/ 2560139 w 11218359"/>
                <a:gd name="connsiteY224" fmla="*/ 1473818 h 1473817"/>
                <a:gd name="connsiteX225" fmla="*/ 2571579 w 11218359"/>
                <a:gd name="connsiteY225" fmla="*/ 1473818 h 1473817"/>
                <a:gd name="connsiteX226" fmla="*/ 2583018 w 11218359"/>
                <a:gd name="connsiteY226" fmla="*/ 1473818 h 1473817"/>
                <a:gd name="connsiteX227" fmla="*/ 2594458 w 11218359"/>
                <a:gd name="connsiteY227" fmla="*/ 1473818 h 1473817"/>
                <a:gd name="connsiteX228" fmla="*/ 2605897 w 11218359"/>
                <a:gd name="connsiteY228" fmla="*/ 1473818 h 1473817"/>
                <a:gd name="connsiteX229" fmla="*/ 2617337 w 11218359"/>
                <a:gd name="connsiteY229" fmla="*/ 1473818 h 1473817"/>
                <a:gd name="connsiteX230" fmla="*/ 2628776 w 11218359"/>
                <a:gd name="connsiteY230" fmla="*/ 1473818 h 1473817"/>
                <a:gd name="connsiteX231" fmla="*/ 2640216 w 11218359"/>
                <a:gd name="connsiteY231" fmla="*/ 1473818 h 1473817"/>
                <a:gd name="connsiteX232" fmla="*/ 2651655 w 11218359"/>
                <a:gd name="connsiteY232" fmla="*/ 1473818 h 1473817"/>
                <a:gd name="connsiteX233" fmla="*/ 2663095 w 11218359"/>
                <a:gd name="connsiteY233" fmla="*/ 1473818 h 1473817"/>
                <a:gd name="connsiteX234" fmla="*/ 2674535 w 11218359"/>
                <a:gd name="connsiteY234" fmla="*/ 1473818 h 1473817"/>
                <a:gd name="connsiteX235" fmla="*/ 2685974 w 11218359"/>
                <a:gd name="connsiteY235" fmla="*/ 1473818 h 1473817"/>
                <a:gd name="connsiteX236" fmla="*/ 2697413 w 11218359"/>
                <a:gd name="connsiteY236" fmla="*/ 1473818 h 1473817"/>
                <a:gd name="connsiteX237" fmla="*/ 2708853 w 11218359"/>
                <a:gd name="connsiteY237" fmla="*/ 1473818 h 1473817"/>
                <a:gd name="connsiteX238" fmla="*/ 2720293 w 11218359"/>
                <a:gd name="connsiteY238" fmla="*/ 1473818 h 1473817"/>
                <a:gd name="connsiteX239" fmla="*/ 2731727 w 11218359"/>
                <a:gd name="connsiteY239" fmla="*/ 1473818 h 1473817"/>
                <a:gd name="connsiteX240" fmla="*/ 2743172 w 11218359"/>
                <a:gd name="connsiteY240" fmla="*/ 1473818 h 1473817"/>
                <a:gd name="connsiteX241" fmla="*/ 2754611 w 11218359"/>
                <a:gd name="connsiteY241" fmla="*/ 1473818 h 1473817"/>
                <a:gd name="connsiteX242" fmla="*/ 2766046 w 11218359"/>
                <a:gd name="connsiteY242" fmla="*/ 1473818 h 1473817"/>
                <a:gd name="connsiteX243" fmla="*/ 2777490 w 11218359"/>
                <a:gd name="connsiteY243" fmla="*/ 1473818 h 1473817"/>
                <a:gd name="connsiteX244" fmla="*/ 2788925 w 11218359"/>
                <a:gd name="connsiteY244" fmla="*/ 1473818 h 1473817"/>
                <a:gd name="connsiteX245" fmla="*/ 2800364 w 11218359"/>
                <a:gd name="connsiteY245" fmla="*/ 1473818 h 1473817"/>
                <a:gd name="connsiteX246" fmla="*/ 2811804 w 11218359"/>
                <a:gd name="connsiteY246" fmla="*/ 1473818 h 1473817"/>
                <a:gd name="connsiteX247" fmla="*/ 2823243 w 11218359"/>
                <a:gd name="connsiteY247" fmla="*/ 1473818 h 1473817"/>
                <a:gd name="connsiteX248" fmla="*/ 2834683 w 11218359"/>
                <a:gd name="connsiteY248" fmla="*/ 1473818 h 1473817"/>
                <a:gd name="connsiteX249" fmla="*/ 2846123 w 11218359"/>
                <a:gd name="connsiteY249" fmla="*/ 1473818 h 1473817"/>
                <a:gd name="connsiteX250" fmla="*/ 2857562 w 11218359"/>
                <a:gd name="connsiteY250" fmla="*/ 1473818 h 1473817"/>
                <a:gd name="connsiteX251" fmla="*/ 2869001 w 11218359"/>
                <a:gd name="connsiteY251" fmla="*/ 1473818 h 1473817"/>
                <a:gd name="connsiteX252" fmla="*/ 2880441 w 11218359"/>
                <a:gd name="connsiteY252" fmla="*/ 1473818 h 1473817"/>
                <a:gd name="connsiteX253" fmla="*/ 2891881 w 11218359"/>
                <a:gd name="connsiteY253" fmla="*/ 1473818 h 1473817"/>
                <a:gd name="connsiteX254" fmla="*/ 2903320 w 11218359"/>
                <a:gd name="connsiteY254" fmla="*/ 1473818 h 1473817"/>
                <a:gd name="connsiteX255" fmla="*/ 2914760 w 11218359"/>
                <a:gd name="connsiteY255" fmla="*/ 1473818 h 1473817"/>
                <a:gd name="connsiteX256" fmla="*/ 2926199 w 11218359"/>
                <a:gd name="connsiteY256" fmla="*/ 1473818 h 1473817"/>
                <a:gd name="connsiteX257" fmla="*/ 2937639 w 11218359"/>
                <a:gd name="connsiteY257" fmla="*/ 1473818 h 1473817"/>
                <a:gd name="connsiteX258" fmla="*/ 2949078 w 11218359"/>
                <a:gd name="connsiteY258" fmla="*/ 1473818 h 1473817"/>
                <a:gd name="connsiteX259" fmla="*/ 2960518 w 11218359"/>
                <a:gd name="connsiteY259" fmla="*/ 1473818 h 1473817"/>
                <a:gd name="connsiteX260" fmla="*/ 2971957 w 11218359"/>
                <a:gd name="connsiteY260" fmla="*/ 1473818 h 1473817"/>
                <a:gd name="connsiteX261" fmla="*/ 2983397 w 11218359"/>
                <a:gd name="connsiteY261" fmla="*/ 1473818 h 1473817"/>
                <a:gd name="connsiteX262" fmla="*/ 2994837 w 11218359"/>
                <a:gd name="connsiteY262" fmla="*/ 1473818 h 1473817"/>
                <a:gd name="connsiteX263" fmla="*/ 3006276 w 11218359"/>
                <a:gd name="connsiteY263" fmla="*/ 1473818 h 1473817"/>
                <a:gd name="connsiteX264" fmla="*/ 3017715 w 11218359"/>
                <a:gd name="connsiteY264" fmla="*/ 1473818 h 1473817"/>
                <a:gd name="connsiteX265" fmla="*/ 3029155 w 11218359"/>
                <a:gd name="connsiteY265" fmla="*/ 1473818 h 1473817"/>
                <a:gd name="connsiteX266" fmla="*/ 3040594 w 11218359"/>
                <a:gd name="connsiteY266" fmla="*/ 1473818 h 1473817"/>
                <a:gd name="connsiteX267" fmla="*/ 3052034 w 11218359"/>
                <a:gd name="connsiteY267" fmla="*/ 1473818 h 1473817"/>
                <a:gd name="connsiteX268" fmla="*/ 3063474 w 11218359"/>
                <a:gd name="connsiteY268" fmla="*/ 1473818 h 1473817"/>
                <a:gd name="connsiteX269" fmla="*/ 3074913 w 11218359"/>
                <a:gd name="connsiteY269" fmla="*/ 1473818 h 1473817"/>
                <a:gd name="connsiteX270" fmla="*/ 3086352 w 11218359"/>
                <a:gd name="connsiteY270" fmla="*/ 1473818 h 1473817"/>
                <a:gd name="connsiteX271" fmla="*/ 3097792 w 11218359"/>
                <a:gd name="connsiteY271" fmla="*/ 1473818 h 1473817"/>
                <a:gd name="connsiteX272" fmla="*/ 3109232 w 11218359"/>
                <a:gd name="connsiteY272" fmla="*/ 1473818 h 1473817"/>
                <a:gd name="connsiteX273" fmla="*/ 3120671 w 11218359"/>
                <a:gd name="connsiteY273" fmla="*/ 1473818 h 1473817"/>
                <a:gd name="connsiteX274" fmla="*/ 3132111 w 11218359"/>
                <a:gd name="connsiteY274" fmla="*/ 1473818 h 1473817"/>
                <a:gd name="connsiteX275" fmla="*/ 3143550 w 11218359"/>
                <a:gd name="connsiteY275" fmla="*/ 1473818 h 1473817"/>
                <a:gd name="connsiteX276" fmla="*/ 3154990 w 11218359"/>
                <a:gd name="connsiteY276" fmla="*/ 1473818 h 1473817"/>
                <a:gd name="connsiteX277" fmla="*/ 3166429 w 11218359"/>
                <a:gd name="connsiteY277" fmla="*/ 1473818 h 1473817"/>
                <a:gd name="connsiteX278" fmla="*/ 3177869 w 11218359"/>
                <a:gd name="connsiteY278" fmla="*/ 1473818 h 1473817"/>
                <a:gd name="connsiteX279" fmla="*/ 3189308 w 11218359"/>
                <a:gd name="connsiteY279" fmla="*/ 1473818 h 1473817"/>
                <a:gd name="connsiteX280" fmla="*/ 3200748 w 11218359"/>
                <a:gd name="connsiteY280" fmla="*/ 1473818 h 1473817"/>
                <a:gd name="connsiteX281" fmla="*/ 3212187 w 11218359"/>
                <a:gd name="connsiteY281" fmla="*/ 1473818 h 1473817"/>
                <a:gd name="connsiteX282" fmla="*/ 3223627 w 11218359"/>
                <a:gd name="connsiteY282" fmla="*/ 1473818 h 1473817"/>
                <a:gd name="connsiteX283" fmla="*/ 3235066 w 11218359"/>
                <a:gd name="connsiteY283" fmla="*/ 1473818 h 1473817"/>
                <a:gd name="connsiteX284" fmla="*/ 3246501 w 11218359"/>
                <a:gd name="connsiteY284" fmla="*/ 1473818 h 1473817"/>
                <a:gd name="connsiteX285" fmla="*/ 3257945 w 11218359"/>
                <a:gd name="connsiteY285" fmla="*/ 1473818 h 1473817"/>
                <a:gd name="connsiteX286" fmla="*/ 3269385 w 11218359"/>
                <a:gd name="connsiteY286" fmla="*/ 1473818 h 1473817"/>
                <a:gd name="connsiteX287" fmla="*/ 3280825 w 11218359"/>
                <a:gd name="connsiteY287" fmla="*/ 1473818 h 1473817"/>
                <a:gd name="connsiteX288" fmla="*/ 3292264 w 11218359"/>
                <a:gd name="connsiteY288" fmla="*/ 1473818 h 1473817"/>
                <a:gd name="connsiteX289" fmla="*/ 3303699 w 11218359"/>
                <a:gd name="connsiteY289" fmla="*/ 1473818 h 1473817"/>
                <a:gd name="connsiteX290" fmla="*/ 3315143 w 11218359"/>
                <a:gd name="connsiteY290" fmla="*/ 1473818 h 1473817"/>
                <a:gd name="connsiteX291" fmla="*/ 3326578 w 11218359"/>
                <a:gd name="connsiteY291" fmla="*/ 1473818 h 1473817"/>
                <a:gd name="connsiteX292" fmla="*/ 3338017 w 11218359"/>
                <a:gd name="connsiteY292" fmla="*/ 1473818 h 1473817"/>
                <a:gd name="connsiteX293" fmla="*/ 3349457 w 11218359"/>
                <a:gd name="connsiteY293" fmla="*/ 1473818 h 1473817"/>
                <a:gd name="connsiteX294" fmla="*/ 3360896 w 11218359"/>
                <a:gd name="connsiteY294" fmla="*/ 1473818 h 1473817"/>
                <a:gd name="connsiteX295" fmla="*/ 3372336 w 11218359"/>
                <a:gd name="connsiteY295" fmla="*/ 1473818 h 1473817"/>
                <a:gd name="connsiteX296" fmla="*/ 3383776 w 11218359"/>
                <a:gd name="connsiteY296" fmla="*/ 1473818 h 1473817"/>
                <a:gd name="connsiteX297" fmla="*/ 3395215 w 11218359"/>
                <a:gd name="connsiteY297" fmla="*/ 1473818 h 1473817"/>
                <a:gd name="connsiteX298" fmla="*/ 3406654 w 11218359"/>
                <a:gd name="connsiteY298" fmla="*/ 1473818 h 1473817"/>
                <a:gd name="connsiteX299" fmla="*/ 3418094 w 11218359"/>
                <a:gd name="connsiteY299" fmla="*/ 1473818 h 1473817"/>
                <a:gd name="connsiteX300" fmla="*/ 3429534 w 11218359"/>
                <a:gd name="connsiteY300" fmla="*/ 1473818 h 1473817"/>
                <a:gd name="connsiteX301" fmla="*/ 3440973 w 11218359"/>
                <a:gd name="connsiteY301" fmla="*/ 1473818 h 1473817"/>
                <a:gd name="connsiteX302" fmla="*/ 3452413 w 11218359"/>
                <a:gd name="connsiteY302" fmla="*/ 1473818 h 1473817"/>
                <a:gd name="connsiteX303" fmla="*/ 3463852 w 11218359"/>
                <a:gd name="connsiteY303" fmla="*/ 1473818 h 1473817"/>
                <a:gd name="connsiteX304" fmla="*/ 3475292 w 11218359"/>
                <a:gd name="connsiteY304" fmla="*/ 1473818 h 1473817"/>
                <a:gd name="connsiteX305" fmla="*/ 3486731 w 11218359"/>
                <a:gd name="connsiteY305" fmla="*/ 1473818 h 1473817"/>
                <a:gd name="connsiteX306" fmla="*/ 3498171 w 11218359"/>
                <a:gd name="connsiteY306" fmla="*/ 1473818 h 1473817"/>
                <a:gd name="connsiteX307" fmla="*/ 3509610 w 11218359"/>
                <a:gd name="connsiteY307" fmla="*/ 1473818 h 1473817"/>
                <a:gd name="connsiteX308" fmla="*/ 3521050 w 11218359"/>
                <a:gd name="connsiteY308" fmla="*/ 1473818 h 1473817"/>
                <a:gd name="connsiteX309" fmla="*/ 3532489 w 11218359"/>
                <a:gd name="connsiteY309" fmla="*/ 1473818 h 1473817"/>
                <a:gd name="connsiteX310" fmla="*/ 3543929 w 11218359"/>
                <a:gd name="connsiteY310" fmla="*/ 1473818 h 1473817"/>
                <a:gd name="connsiteX311" fmla="*/ 3555368 w 11218359"/>
                <a:gd name="connsiteY311" fmla="*/ 1473818 h 1473817"/>
                <a:gd name="connsiteX312" fmla="*/ 3566808 w 11218359"/>
                <a:gd name="connsiteY312" fmla="*/ 1473818 h 1473817"/>
                <a:gd name="connsiteX313" fmla="*/ 3578247 w 11218359"/>
                <a:gd name="connsiteY313" fmla="*/ 1473818 h 1473817"/>
                <a:gd name="connsiteX314" fmla="*/ 3589687 w 11218359"/>
                <a:gd name="connsiteY314" fmla="*/ 1473818 h 1473817"/>
                <a:gd name="connsiteX315" fmla="*/ 3601127 w 11218359"/>
                <a:gd name="connsiteY315" fmla="*/ 1473818 h 1473817"/>
                <a:gd name="connsiteX316" fmla="*/ 3612566 w 11218359"/>
                <a:gd name="connsiteY316" fmla="*/ 1473818 h 1473817"/>
                <a:gd name="connsiteX317" fmla="*/ 3624005 w 11218359"/>
                <a:gd name="connsiteY317" fmla="*/ 1473818 h 1473817"/>
                <a:gd name="connsiteX318" fmla="*/ 3635445 w 11218359"/>
                <a:gd name="connsiteY318" fmla="*/ 1473818 h 1473817"/>
                <a:gd name="connsiteX319" fmla="*/ 3646885 w 11218359"/>
                <a:gd name="connsiteY319" fmla="*/ 1473818 h 1473817"/>
                <a:gd name="connsiteX320" fmla="*/ 3658324 w 11218359"/>
                <a:gd name="connsiteY320" fmla="*/ 1473818 h 1473817"/>
                <a:gd name="connsiteX321" fmla="*/ 3669764 w 11218359"/>
                <a:gd name="connsiteY321" fmla="*/ 1473818 h 1473817"/>
                <a:gd name="connsiteX322" fmla="*/ 3681203 w 11218359"/>
                <a:gd name="connsiteY322" fmla="*/ 1473818 h 1473817"/>
                <a:gd name="connsiteX323" fmla="*/ 3692643 w 11218359"/>
                <a:gd name="connsiteY323" fmla="*/ 1473818 h 1473817"/>
                <a:gd name="connsiteX324" fmla="*/ 3704082 w 11218359"/>
                <a:gd name="connsiteY324" fmla="*/ 1473818 h 1473817"/>
                <a:gd name="connsiteX325" fmla="*/ 3715522 w 11218359"/>
                <a:gd name="connsiteY325" fmla="*/ 1473818 h 1473817"/>
                <a:gd name="connsiteX326" fmla="*/ 3726961 w 11218359"/>
                <a:gd name="connsiteY326" fmla="*/ 1473818 h 1473817"/>
                <a:gd name="connsiteX327" fmla="*/ 3738401 w 11218359"/>
                <a:gd name="connsiteY327" fmla="*/ 1473818 h 1473817"/>
                <a:gd name="connsiteX328" fmla="*/ 3749840 w 11218359"/>
                <a:gd name="connsiteY328" fmla="*/ 1473818 h 1473817"/>
                <a:gd name="connsiteX329" fmla="*/ 3761280 w 11218359"/>
                <a:gd name="connsiteY329" fmla="*/ 1473818 h 1473817"/>
                <a:gd name="connsiteX330" fmla="*/ 3772719 w 11218359"/>
                <a:gd name="connsiteY330" fmla="*/ 1473818 h 1473817"/>
                <a:gd name="connsiteX331" fmla="*/ 3784154 w 11218359"/>
                <a:gd name="connsiteY331" fmla="*/ 1473818 h 1473817"/>
                <a:gd name="connsiteX332" fmla="*/ 3795598 w 11218359"/>
                <a:gd name="connsiteY332" fmla="*/ 1473818 h 1473817"/>
                <a:gd name="connsiteX333" fmla="*/ 3807033 w 11218359"/>
                <a:gd name="connsiteY333" fmla="*/ 1473818 h 1473817"/>
                <a:gd name="connsiteX334" fmla="*/ 3818473 w 11218359"/>
                <a:gd name="connsiteY334" fmla="*/ 1473818 h 1473817"/>
                <a:gd name="connsiteX335" fmla="*/ 3829917 w 11218359"/>
                <a:gd name="connsiteY335" fmla="*/ 1473818 h 1473817"/>
                <a:gd name="connsiteX336" fmla="*/ 3841352 w 11218359"/>
                <a:gd name="connsiteY336" fmla="*/ 1473818 h 1473817"/>
                <a:gd name="connsiteX337" fmla="*/ 3852791 w 11218359"/>
                <a:gd name="connsiteY337" fmla="*/ 1473818 h 1473817"/>
                <a:gd name="connsiteX338" fmla="*/ 3864231 w 11218359"/>
                <a:gd name="connsiteY338" fmla="*/ 1473818 h 1473817"/>
                <a:gd name="connsiteX339" fmla="*/ 3875670 w 11218359"/>
                <a:gd name="connsiteY339" fmla="*/ 1473818 h 1473817"/>
                <a:gd name="connsiteX340" fmla="*/ 3887110 w 11218359"/>
                <a:gd name="connsiteY340" fmla="*/ 1473818 h 1473817"/>
                <a:gd name="connsiteX341" fmla="*/ 3898549 w 11218359"/>
                <a:gd name="connsiteY341" fmla="*/ 1473818 h 1473817"/>
                <a:gd name="connsiteX342" fmla="*/ 3909989 w 11218359"/>
                <a:gd name="connsiteY342" fmla="*/ 1473818 h 1473817"/>
                <a:gd name="connsiteX343" fmla="*/ 3921447 w 11218359"/>
                <a:gd name="connsiteY343" fmla="*/ 1473818 h 1473817"/>
                <a:gd name="connsiteX344" fmla="*/ 3932878 w 11218359"/>
                <a:gd name="connsiteY344" fmla="*/ 1473818 h 1473817"/>
                <a:gd name="connsiteX345" fmla="*/ 3944307 w 11218359"/>
                <a:gd name="connsiteY345" fmla="*/ 1473818 h 1473817"/>
                <a:gd name="connsiteX346" fmla="*/ 3955737 w 11218359"/>
                <a:gd name="connsiteY346" fmla="*/ 1473818 h 1473817"/>
                <a:gd name="connsiteX347" fmla="*/ 3967167 w 11218359"/>
                <a:gd name="connsiteY347" fmla="*/ 1473818 h 1473817"/>
                <a:gd name="connsiteX348" fmla="*/ 3978645 w 11218359"/>
                <a:gd name="connsiteY348" fmla="*/ 1473818 h 1473817"/>
                <a:gd name="connsiteX349" fmla="*/ 3990075 w 11218359"/>
                <a:gd name="connsiteY349" fmla="*/ 1473818 h 1473817"/>
                <a:gd name="connsiteX350" fmla="*/ 4001505 w 11218359"/>
                <a:gd name="connsiteY350" fmla="*/ 1473818 h 1473817"/>
                <a:gd name="connsiteX351" fmla="*/ 4012935 w 11218359"/>
                <a:gd name="connsiteY351" fmla="*/ 1473818 h 1473817"/>
                <a:gd name="connsiteX352" fmla="*/ 4024365 w 11218359"/>
                <a:gd name="connsiteY352" fmla="*/ 1473818 h 1473817"/>
                <a:gd name="connsiteX353" fmla="*/ 4035843 w 11218359"/>
                <a:gd name="connsiteY353" fmla="*/ 1473818 h 1473817"/>
                <a:gd name="connsiteX354" fmla="*/ 4047273 w 11218359"/>
                <a:gd name="connsiteY354" fmla="*/ 1473818 h 1473817"/>
                <a:gd name="connsiteX355" fmla="*/ 4058702 w 11218359"/>
                <a:gd name="connsiteY355" fmla="*/ 1473818 h 1473817"/>
                <a:gd name="connsiteX356" fmla="*/ 4070133 w 11218359"/>
                <a:gd name="connsiteY356" fmla="*/ 1473818 h 1473817"/>
                <a:gd name="connsiteX357" fmla="*/ 4081563 w 11218359"/>
                <a:gd name="connsiteY357" fmla="*/ 1473818 h 1473817"/>
                <a:gd name="connsiteX358" fmla="*/ 4093040 w 11218359"/>
                <a:gd name="connsiteY358" fmla="*/ 1473818 h 1473817"/>
                <a:gd name="connsiteX359" fmla="*/ 4104471 w 11218359"/>
                <a:gd name="connsiteY359" fmla="*/ 1473818 h 1473817"/>
                <a:gd name="connsiteX360" fmla="*/ 4115900 w 11218359"/>
                <a:gd name="connsiteY360" fmla="*/ 1473818 h 1473817"/>
                <a:gd name="connsiteX361" fmla="*/ 4127330 w 11218359"/>
                <a:gd name="connsiteY361" fmla="*/ 1473818 h 1473817"/>
                <a:gd name="connsiteX362" fmla="*/ 4138760 w 11218359"/>
                <a:gd name="connsiteY362" fmla="*/ 1473818 h 1473817"/>
                <a:gd name="connsiteX363" fmla="*/ 4150238 w 11218359"/>
                <a:gd name="connsiteY363" fmla="*/ 1473818 h 1473817"/>
                <a:gd name="connsiteX364" fmla="*/ 4161668 w 11218359"/>
                <a:gd name="connsiteY364" fmla="*/ 1473818 h 1473817"/>
                <a:gd name="connsiteX365" fmla="*/ 4173098 w 11218359"/>
                <a:gd name="connsiteY365" fmla="*/ 1473818 h 1473817"/>
                <a:gd name="connsiteX366" fmla="*/ 4184528 w 11218359"/>
                <a:gd name="connsiteY366" fmla="*/ 1473818 h 1473817"/>
                <a:gd name="connsiteX367" fmla="*/ 4195958 w 11218359"/>
                <a:gd name="connsiteY367" fmla="*/ 1473818 h 1473817"/>
                <a:gd name="connsiteX368" fmla="*/ 4207436 w 11218359"/>
                <a:gd name="connsiteY368" fmla="*/ 1473818 h 1473817"/>
                <a:gd name="connsiteX369" fmla="*/ 4218865 w 11218359"/>
                <a:gd name="connsiteY369" fmla="*/ 1473818 h 1473817"/>
                <a:gd name="connsiteX370" fmla="*/ 4230296 w 11218359"/>
                <a:gd name="connsiteY370" fmla="*/ 1473818 h 1473817"/>
                <a:gd name="connsiteX371" fmla="*/ 4241726 w 11218359"/>
                <a:gd name="connsiteY371" fmla="*/ 1473818 h 1473817"/>
                <a:gd name="connsiteX372" fmla="*/ 4253156 w 11218359"/>
                <a:gd name="connsiteY372" fmla="*/ 1473818 h 1473817"/>
                <a:gd name="connsiteX373" fmla="*/ 4264634 w 11218359"/>
                <a:gd name="connsiteY373" fmla="*/ 1473818 h 1473817"/>
                <a:gd name="connsiteX374" fmla="*/ 4276063 w 11218359"/>
                <a:gd name="connsiteY374" fmla="*/ 1473818 h 1473817"/>
                <a:gd name="connsiteX375" fmla="*/ 4287493 w 11218359"/>
                <a:gd name="connsiteY375" fmla="*/ 1473818 h 1473817"/>
                <a:gd name="connsiteX376" fmla="*/ 4298923 w 11218359"/>
                <a:gd name="connsiteY376" fmla="*/ 1473818 h 1473817"/>
                <a:gd name="connsiteX377" fmla="*/ 4310353 w 11218359"/>
                <a:gd name="connsiteY377" fmla="*/ 1473818 h 1473817"/>
                <a:gd name="connsiteX378" fmla="*/ 4321831 w 11218359"/>
                <a:gd name="connsiteY378" fmla="*/ 1473818 h 1473817"/>
                <a:gd name="connsiteX379" fmla="*/ 4333261 w 11218359"/>
                <a:gd name="connsiteY379" fmla="*/ 1473818 h 1473817"/>
                <a:gd name="connsiteX380" fmla="*/ 4344691 w 11218359"/>
                <a:gd name="connsiteY380" fmla="*/ 1473818 h 1473817"/>
                <a:gd name="connsiteX381" fmla="*/ 4356121 w 11218359"/>
                <a:gd name="connsiteY381" fmla="*/ 1473818 h 1473817"/>
                <a:gd name="connsiteX382" fmla="*/ 4367551 w 11218359"/>
                <a:gd name="connsiteY382" fmla="*/ 1473818 h 1473817"/>
                <a:gd name="connsiteX383" fmla="*/ 4379028 w 11218359"/>
                <a:gd name="connsiteY383" fmla="*/ 1473818 h 1473817"/>
                <a:gd name="connsiteX384" fmla="*/ 4390458 w 11218359"/>
                <a:gd name="connsiteY384" fmla="*/ 1473818 h 1473817"/>
                <a:gd name="connsiteX385" fmla="*/ 4401889 w 11218359"/>
                <a:gd name="connsiteY385" fmla="*/ 1473818 h 1473817"/>
                <a:gd name="connsiteX386" fmla="*/ 4413319 w 11218359"/>
                <a:gd name="connsiteY386" fmla="*/ 1473818 h 1473817"/>
                <a:gd name="connsiteX387" fmla="*/ 4424749 w 11218359"/>
                <a:gd name="connsiteY387" fmla="*/ 1473818 h 1473817"/>
                <a:gd name="connsiteX388" fmla="*/ 4436226 w 11218359"/>
                <a:gd name="connsiteY388" fmla="*/ 1473818 h 1473817"/>
                <a:gd name="connsiteX389" fmla="*/ 4447656 w 11218359"/>
                <a:gd name="connsiteY389" fmla="*/ 1473818 h 1473817"/>
                <a:gd name="connsiteX390" fmla="*/ 4459086 w 11218359"/>
                <a:gd name="connsiteY390" fmla="*/ 1473818 h 1473817"/>
                <a:gd name="connsiteX391" fmla="*/ 4470516 w 11218359"/>
                <a:gd name="connsiteY391" fmla="*/ 1473818 h 1473817"/>
                <a:gd name="connsiteX392" fmla="*/ 4481946 w 11218359"/>
                <a:gd name="connsiteY392" fmla="*/ 1473818 h 1473817"/>
                <a:gd name="connsiteX393" fmla="*/ 4493424 w 11218359"/>
                <a:gd name="connsiteY393" fmla="*/ 1473818 h 1473817"/>
                <a:gd name="connsiteX394" fmla="*/ 4504854 w 11218359"/>
                <a:gd name="connsiteY394" fmla="*/ 1473818 h 1473817"/>
                <a:gd name="connsiteX395" fmla="*/ 4516284 w 11218359"/>
                <a:gd name="connsiteY395" fmla="*/ 1473818 h 1473817"/>
                <a:gd name="connsiteX396" fmla="*/ 4527714 w 11218359"/>
                <a:gd name="connsiteY396" fmla="*/ 1473818 h 1473817"/>
                <a:gd name="connsiteX397" fmla="*/ 4539144 w 11218359"/>
                <a:gd name="connsiteY397" fmla="*/ 1473818 h 1473817"/>
                <a:gd name="connsiteX398" fmla="*/ 4550621 w 11218359"/>
                <a:gd name="connsiteY398" fmla="*/ 1473818 h 1473817"/>
                <a:gd name="connsiteX399" fmla="*/ 4562051 w 11218359"/>
                <a:gd name="connsiteY399" fmla="*/ 1473818 h 1473817"/>
                <a:gd name="connsiteX400" fmla="*/ 4573482 w 11218359"/>
                <a:gd name="connsiteY400" fmla="*/ 1473818 h 1473817"/>
                <a:gd name="connsiteX401" fmla="*/ 4584912 w 11218359"/>
                <a:gd name="connsiteY401" fmla="*/ 1473818 h 1473817"/>
                <a:gd name="connsiteX402" fmla="*/ 4596341 w 11218359"/>
                <a:gd name="connsiteY402" fmla="*/ 1473818 h 1473817"/>
                <a:gd name="connsiteX403" fmla="*/ 4607771 w 11218359"/>
                <a:gd name="connsiteY403" fmla="*/ 1473818 h 1473817"/>
                <a:gd name="connsiteX404" fmla="*/ 4619249 w 11218359"/>
                <a:gd name="connsiteY404" fmla="*/ 1473818 h 1473817"/>
                <a:gd name="connsiteX405" fmla="*/ 4630679 w 11218359"/>
                <a:gd name="connsiteY405" fmla="*/ 1473818 h 1473817"/>
                <a:gd name="connsiteX406" fmla="*/ 4642109 w 11218359"/>
                <a:gd name="connsiteY406" fmla="*/ 1473818 h 1473817"/>
                <a:gd name="connsiteX407" fmla="*/ 4653539 w 11218359"/>
                <a:gd name="connsiteY407" fmla="*/ 1473818 h 1473817"/>
                <a:gd name="connsiteX408" fmla="*/ 4664969 w 11218359"/>
                <a:gd name="connsiteY408" fmla="*/ 1473818 h 1473817"/>
                <a:gd name="connsiteX409" fmla="*/ 4676447 w 11218359"/>
                <a:gd name="connsiteY409" fmla="*/ 1473818 h 1473817"/>
                <a:gd name="connsiteX410" fmla="*/ 4687877 w 11218359"/>
                <a:gd name="connsiteY410" fmla="*/ 1473818 h 1473817"/>
                <a:gd name="connsiteX411" fmla="*/ 4699306 w 11218359"/>
                <a:gd name="connsiteY411" fmla="*/ 1473818 h 1473817"/>
                <a:gd name="connsiteX412" fmla="*/ 4710737 w 11218359"/>
                <a:gd name="connsiteY412" fmla="*/ 1473818 h 1473817"/>
                <a:gd name="connsiteX413" fmla="*/ 4722167 w 11218359"/>
                <a:gd name="connsiteY413" fmla="*/ 1473818 h 1473817"/>
                <a:gd name="connsiteX414" fmla="*/ 4733644 w 11218359"/>
                <a:gd name="connsiteY414" fmla="*/ 1473818 h 1473817"/>
                <a:gd name="connsiteX415" fmla="*/ 4745075 w 11218359"/>
                <a:gd name="connsiteY415" fmla="*/ 1473818 h 1473817"/>
                <a:gd name="connsiteX416" fmla="*/ 4756504 w 11218359"/>
                <a:gd name="connsiteY416" fmla="*/ 1473818 h 1473817"/>
                <a:gd name="connsiteX417" fmla="*/ 4767934 w 11218359"/>
                <a:gd name="connsiteY417" fmla="*/ 1473818 h 1473817"/>
                <a:gd name="connsiteX418" fmla="*/ 4779364 w 11218359"/>
                <a:gd name="connsiteY418" fmla="*/ 1473818 h 1473817"/>
                <a:gd name="connsiteX419" fmla="*/ 4790842 w 11218359"/>
                <a:gd name="connsiteY419" fmla="*/ 1473818 h 1473817"/>
                <a:gd name="connsiteX420" fmla="*/ 4802272 w 11218359"/>
                <a:gd name="connsiteY420" fmla="*/ 1473818 h 1473817"/>
                <a:gd name="connsiteX421" fmla="*/ 4813702 w 11218359"/>
                <a:gd name="connsiteY421" fmla="*/ 1473818 h 1473817"/>
                <a:gd name="connsiteX422" fmla="*/ 4825132 w 11218359"/>
                <a:gd name="connsiteY422" fmla="*/ 1473818 h 1473817"/>
                <a:gd name="connsiteX423" fmla="*/ 4836562 w 11218359"/>
                <a:gd name="connsiteY423" fmla="*/ 1473818 h 1473817"/>
                <a:gd name="connsiteX424" fmla="*/ 4848040 w 11218359"/>
                <a:gd name="connsiteY424" fmla="*/ 1473818 h 1473817"/>
                <a:gd name="connsiteX425" fmla="*/ 4859469 w 11218359"/>
                <a:gd name="connsiteY425" fmla="*/ 1473818 h 1473817"/>
                <a:gd name="connsiteX426" fmla="*/ 4870899 w 11218359"/>
                <a:gd name="connsiteY426" fmla="*/ 1473818 h 1473817"/>
                <a:gd name="connsiteX427" fmla="*/ 4882330 w 11218359"/>
                <a:gd name="connsiteY427" fmla="*/ 1473818 h 1473817"/>
                <a:gd name="connsiteX428" fmla="*/ 4893760 w 11218359"/>
                <a:gd name="connsiteY428" fmla="*/ 1473818 h 1473817"/>
                <a:gd name="connsiteX429" fmla="*/ 4905237 w 11218359"/>
                <a:gd name="connsiteY429" fmla="*/ 1473818 h 1473817"/>
                <a:gd name="connsiteX430" fmla="*/ 4916667 w 11218359"/>
                <a:gd name="connsiteY430" fmla="*/ 1473818 h 1473817"/>
                <a:gd name="connsiteX431" fmla="*/ 4928097 w 11218359"/>
                <a:gd name="connsiteY431" fmla="*/ 1473818 h 1473817"/>
                <a:gd name="connsiteX432" fmla="*/ 4939527 w 11218359"/>
                <a:gd name="connsiteY432" fmla="*/ 1473818 h 1473817"/>
                <a:gd name="connsiteX433" fmla="*/ 4950957 w 11218359"/>
                <a:gd name="connsiteY433" fmla="*/ 1473818 h 1473817"/>
                <a:gd name="connsiteX434" fmla="*/ 4962435 w 11218359"/>
                <a:gd name="connsiteY434" fmla="*/ 1473818 h 1473817"/>
                <a:gd name="connsiteX435" fmla="*/ 4973865 w 11218359"/>
                <a:gd name="connsiteY435" fmla="*/ 1473818 h 1473817"/>
                <a:gd name="connsiteX436" fmla="*/ 4985295 w 11218359"/>
                <a:gd name="connsiteY436" fmla="*/ 1473818 h 1473817"/>
                <a:gd name="connsiteX437" fmla="*/ 4996725 w 11218359"/>
                <a:gd name="connsiteY437" fmla="*/ 1473818 h 1473817"/>
                <a:gd name="connsiteX438" fmla="*/ 5008155 w 11218359"/>
                <a:gd name="connsiteY438" fmla="*/ 1473818 h 1473817"/>
                <a:gd name="connsiteX439" fmla="*/ 5019632 w 11218359"/>
                <a:gd name="connsiteY439" fmla="*/ 1473818 h 1473817"/>
                <a:gd name="connsiteX440" fmla="*/ 5031062 w 11218359"/>
                <a:gd name="connsiteY440" fmla="*/ 1473818 h 1473817"/>
                <a:gd name="connsiteX441" fmla="*/ 5042492 w 11218359"/>
                <a:gd name="connsiteY441" fmla="*/ 1473818 h 1473817"/>
                <a:gd name="connsiteX442" fmla="*/ 5053923 w 11218359"/>
                <a:gd name="connsiteY442" fmla="*/ 1473818 h 1473817"/>
                <a:gd name="connsiteX443" fmla="*/ 5065353 w 11218359"/>
                <a:gd name="connsiteY443" fmla="*/ 1473818 h 1473817"/>
                <a:gd name="connsiteX444" fmla="*/ 5076830 w 11218359"/>
                <a:gd name="connsiteY444" fmla="*/ 1473818 h 1473817"/>
                <a:gd name="connsiteX445" fmla="*/ 5088260 w 11218359"/>
                <a:gd name="connsiteY445" fmla="*/ 1473818 h 1473817"/>
                <a:gd name="connsiteX446" fmla="*/ 5099690 w 11218359"/>
                <a:gd name="connsiteY446" fmla="*/ 1473818 h 1473817"/>
                <a:gd name="connsiteX447" fmla="*/ 5111120 w 11218359"/>
                <a:gd name="connsiteY447" fmla="*/ 1473818 h 1473817"/>
                <a:gd name="connsiteX448" fmla="*/ 5122550 w 11218359"/>
                <a:gd name="connsiteY448" fmla="*/ 1473818 h 1473817"/>
                <a:gd name="connsiteX449" fmla="*/ 5134028 w 11218359"/>
                <a:gd name="connsiteY449" fmla="*/ 1473818 h 1473817"/>
                <a:gd name="connsiteX450" fmla="*/ 5145458 w 11218359"/>
                <a:gd name="connsiteY450" fmla="*/ 1473818 h 1473817"/>
                <a:gd name="connsiteX451" fmla="*/ 5156888 w 11218359"/>
                <a:gd name="connsiteY451" fmla="*/ 1473818 h 1473817"/>
                <a:gd name="connsiteX452" fmla="*/ 5168318 w 11218359"/>
                <a:gd name="connsiteY452" fmla="*/ 1473818 h 1473817"/>
                <a:gd name="connsiteX453" fmla="*/ 5179747 w 11218359"/>
                <a:gd name="connsiteY453" fmla="*/ 1473818 h 1473817"/>
                <a:gd name="connsiteX454" fmla="*/ 5191225 w 11218359"/>
                <a:gd name="connsiteY454" fmla="*/ 1473818 h 1473817"/>
                <a:gd name="connsiteX455" fmla="*/ 5202655 w 11218359"/>
                <a:gd name="connsiteY455" fmla="*/ 1473818 h 1473817"/>
                <a:gd name="connsiteX456" fmla="*/ 5214085 w 11218359"/>
                <a:gd name="connsiteY456" fmla="*/ 1473818 h 1473817"/>
                <a:gd name="connsiteX457" fmla="*/ 5225515 w 11218359"/>
                <a:gd name="connsiteY457" fmla="*/ 1473818 h 1473817"/>
                <a:gd name="connsiteX458" fmla="*/ 5236945 w 11218359"/>
                <a:gd name="connsiteY458" fmla="*/ 1473818 h 1473817"/>
                <a:gd name="connsiteX459" fmla="*/ 5248423 w 11218359"/>
                <a:gd name="connsiteY459" fmla="*/ 1473818 h 1473817"/>
                <a:gd name="connsiteX460" fmla="*/ 5259853 w 11218359"/>
                <a:gd name="connsiteY460" fmla="*/ 1473818 h 1473817"/>
                <a:gd name="connsiteX461" fmla="*/ 5271283 w 11218359"/>
                <a:gd name="connsiteY461" fmla="*/ 1473818 h 1473817"/>
                <a:gd name="connsiteX462" fmla="*/ 5282713 w 11218359"/>
                <a:gd name="connsiteY462" fmla="*/ 1473818 h 1473817"/>
                <a:gd name="connsiteX463" fmla="*/ 5294143 w 11218359"/>
                <a:gd name="connsiteY463" fmla="*/ 1473818 h 1473817"/>
                <a:gd name="connsiteX464" fmla="*/ 5305621 w 11218359"/>
                <a:gd name="connsiteY464" fmla="*/ 1473818 h 1473817"/>
                <a:gd name="connsiteX465" fmla="*/ 5317051 w 11218359"/>
                <a:gd name="connsiteY465" fmla="*/ 1473818 h 1473817"/>
                <a:gd name="connsiteX466" fmla="*/ 5328481 w 11218359"/>
                <a:gd name="connsiteY466" fmla="*/ 1473818 h 1473817"/>
                <a:gd name="connsiteX467" fmla="*/ 5339910 w 11218359"/>
                <a:gd name="connsiteY467" fmla="*/ 1473818 h 1473817"/>
                <a:gd name="connsiteX468" fmla="*/ 5351340 w 11218359"/>
                <a:gd name="connsiteY468" fmla="*/ 1473818 h 1473817"/>
                <a:gd name="connsiteX469" fmla="*/ 5362818 w 11218359"/>
                <a:gd name="connsiteY469" fmla="*/ 1473818 h 1473817"/>
                <a:gd name="connsiteX470" fmla="*/ 5374248 w 11218359"/>
                <a:gd name="connsiteY470" fmla="*/ 1473818 h 1473817"/>
                <a:gd name="connsiteX471" fmla="*/ 5385678 w 11218359"/>
                <a:gd name="connsiteY471" fmla="*/ 1473818 h 1473817"/>
                <a:gd name="connsiteX472" fmla="*/ 5397108 w 11218359"/>
                <a:gd name="connsiteY472" fmla="*/ 1473818 h 1473817"/>
                <a:gd name="connsiteX473" fmla="*/ 5408538 w 11218359"/>
                <a:gd name="connsiteY473" fmla="*/ 1473818 h 1473817"/>
                <a:gd name="connsiteX474" fmla="*/ 5420016 w 11218359"/>
                <a:gd name="connsiteY474" fmla="*/ 1473818 h 1473817"/>
                <a:gd name="connsiteX475" fmla="*/ 5431446 w 11218359"/>
                <a:gd name="connsiteY475" fmla="*/ 1473818 h 1473817"/>
                <a:gd name="connsiteX476" fmla="*/ 5442876 w 11218359"/>
                <a:gd name="connsiteY476" fmla="*/ 1473818 h 1473817"/>
                <a:gd name="connsiteX477" fmla="*/ 5454306 w 11218359"/>
                <a:gd name="connsiteY477" fmla="*/ 1473818 h 1473817"/>
                <a:gd name="connsiteX478" fmla="*/ 5465736 w 11218359"/>
                <a:gd name="connsiteY478" fmla="*/ 1473818 h 1473817"/>
                <a:gd name="connsiteX479" fmla="*/ 5477214 w 11218359"/>
                <a:gd name="connsiteY479" fmla="*/ 1473818 h 1473817"/>
                <a:gd name="connsiteX480" fmla="*/ 5488643 w 11218359"/>
                <a:gd name="connsiteY480" fmla="*/ 1473818 h 1473817"/>
                <a:gd name="connsiteX481" fmla="*/ 5500073 w 11218359"/>
                <a:gd name="connsiteY481" fmla="*/ 1473818 h 1473817"/>
                <a:gd name="connsiteX482" fmla="*/ 5511503 w 11218359"/>
                <a:gd name="connsiteY482" fmla="*/ 1473818 h 1473817"/>
                <a:gd name="connsiteX483" fmla="*/ 5522933 w 11218359"/>
                <a:gd name="connsiteY483" fmla="*/ 1473818 h 1473817"/>
                <a:gd name="connsiteX484" fmla="*/ 5534411 w 11218359"/>
                <a:gd name="connsiteY484" fmla="*/ 1473818 h 1473817"/>
                <a:gd name="connsiteX485" fmla="*/ 5545841 w 11218359"/>
                <a:gd name="connsiteY485" fmla="*/ 1473818 h 1473817"/>
                <a:gd name="connsiteX486" fmla="*/ 5557271 w 11218359"/>
                <a:gd name="connsiteY486" fmla="*/ 1473818 h 1473817"/>
                <a:gd name="connsiteX487" fmla="*/ 5568701 w 11218359"/>
                <a:gd name="connsiteY487" fmla="*/ 1473818 h 1473817"/>
                <a:gd name="connsiteX488" fmla="*/ 5580131 w 11218359"/>
                <a:gd name="connsiteY488" fmla="*/ 1473818 h 1473817"/>
                <a:gd name="connsiteX489" fmla="*/ 5591609 w 11218359"/>
                <a:gd name="connsiteY489" fmla="*/ 1473818 h 1473817"/>
                <a:gd name="connsiteX490" fmla="*/ 5603038 w 11218359"/>
                <a:gd name="connsiteY490" fmla="*/ 1473818 h 1473817"/>
                <a:gd name="connsiteX491" fmla="*/ 5614469 w 11218359"/>
                <a:gd name="connsiteY491" fmla="*/ 1473818 h 1473817"/>
                <a:gd name="connsiteX492" fmla="*/ 5625899 w 11218359"/>
                <a:gd name="connsiteY492" fmla="*/ 1473818 h 1473817"/>
                <a:gd name="connsiteX493" fmla="*/ 5637329 w 11218359"/>
                <a:gd name="connsiteY493" fmla="*/ 1473818 h 1473817"/>
                <a:gd name="connsiteX494" fmla="*/ 5648759 w 11218359"/>
                <a:gd name="connsiteY494" fmla="*/ 1473818 h 1473817"/>
                <a:gd name="connsiteX495" fmla="*/ 5660236 w 11218359"/>
                <a:gd name="connsiteY495" fmla="*/ 1473818 h 1473817"/>
                <a:gd name="connsiteX496" fmla="*/ 5671666 w 11218359"/>
                <a:gd name="connsiteY496" fmla="*/ 1473818 h 1473817"/>
                <a:gd name="connsiteX497" fmla="*/ 5683096 w 11218359"/>
                <a:gd name="connsiteY497" fmla="*/ 1473818 h 1473817"/>
                <a:gd name="connsiteX498" fmla="*/ 5694526 w 11218359"/>
                <a:gd name="connsiteY498" fmla="*/ 1473818 h 1473817"/>
                <a:gd name="connsiteX499" fmla="*/ 5705956 w 11218359"/>
                <a:gd name="connsiteY499" fmla="*/ 1473818 h 1473817"/>
                <a:gd name="connsiteX500" fmla="*/ 5717434 w 11218359"/>
                <a:gd name="connsiteY500" fmla="*/ 1473818 h 1473817"/>
                <a:gd name="connsiteX501" fmla="*/ 5728864 w 11218359"/>
                <a:gd name="connsiteY501" fmla="*/ 1473818 h 1473817"/>
                <a:gd name="connsiteX502" fmla="*/ 5740294 w 11218359"/>
                <a:gd name="connsiteY502" fmla="*/ 1473818 h 1473817"/>
                <a:gd name="connsiteX503" fmla="*/ 5751724 w 11218359"/>
                <a:gd name="connsiteY503" fmla="*/ 1473818 h 1473817"/>
                <a:gd name="connsiteX504" fmla="*/ 5763154 w 11218359"/>
                <a:gd name="connsiteY504" fmla="*/ 1473818 h 1473817"/>
                <a:gd name="connsiteX505" fmla="*/ 5774631 w 11218359"/>
                <a:gd name="connsiteY505" fmla="*/ 1473818 h 1473817"/>
                <a:gd name="connsiteX506" fmla="*/ 5786062 w 11218359"/>
                <a:gd name="connsiteY506" fmla="*/ 1026114 h 1473817"/>
                <a:gd name="connsiteX507" fmla="*/ 5797492 w 11218359"/>
                <a:gd name="connsiteY507" fmla="*/ 144228 h 1473817"/>
                <a:gd name="connsiteX508" fmla="*/ 5808921 w 11218359"/>
                <a:gd name="connsiteY508" fmla="*/ 130707 h 1473817"/>
                <a:gd name="connsiteX509" fmla="*/ 5820351 w 11218359"/>
                <a:gd name="connsiteY509" fmla="*/ 0 h 1473817"/>
                <a:gd name="connsiteX510" fmla="*/ 5831829 w 11218359"/>
                <a:gd name="connsiteY510" fmla="*/ 238873 h 1473817"/>
                <a:gd name="connsiteX511" fmla="*/ 5843259 w 11218359"/>
                <a:gd name="connsiteY511" fmla="*/ 587421 h 1473817"/>
                <a:gd name="connsiteX512" fmla="*/ 5854689 w 11218359"/>
                <a:gd name="connsiteY512" fmla="*/ 682071 h 1473817"/>
                <a:gd name="connsiteX513" fmla="*/ 5866119 w 11218359"/>
                <a:gd name="connsiteY513" fmla="*/ 63098 h 1473817"/>
                <a:gd name="connsiteX514" fmla="*/ 5877549 w 11218359"/>
                <a:gd name="connsiteY514" fmla="*/ 441693 h 1473817"/>
                <a:gd name="connsiteX515" fmla="*/ 5889027 w 11218359"/>
                <a:gd name="connsiteY515" fmla="*/ 1455792 h 1473817"/>
                <a:gd name="connsiteX516" fmla="*/ 5900457 w 11218359"/>
                <a:gd name="connsiteY516" fmla="*/ 1473818 h 1473817"/>
                <a:gd name="connsiteX517" fmla="*/ 5911887 w 11218359"/>
                <a:gd name="connsiteY517" fmla="*/ 1473818 h 1473817"/>
                <a:gd name="connsiteX518" fmla="*/ 5923317 w 11218359"/>
                <a:gd name="connsiteY518" fmla="*/ 1473818 h 1473817"/>
                <a:gd name="connsiteX519" fmla="*/ 5934747 w 11218359"/>
                <a:gd name="connsiteY519" fmla="*/ 1473818 h 1473817"/>
                <a:gd name="connsiteX520" fmla="*/ 5946225 w 11218359"/>
                <a:gd name="connsiteY520" fmla="*/ 1473818 h 1473817"/>
                <a:gd name="connsiteX521" fmla="*/ 5957655 w 11218359"/>
                <a:gd name="connsiteY521" fmla="*/ 1473818 h 1473817"/>
                <a:gd name="connsiteX522" fmla="*/ 5969084 w 11218359"/>
                <a:gd name="connsiteY522" fmla="*/ 1473818 h 1473817"/>
                <a:gd name="connsiteX523" fmla="*/ 5980514 w 11218359"/>
                <a:gd name="connsiteY523" fmla="*/ 1473818 h 1473817"/>
                <a:gd name="connsiteX524" fmla="*/ 5991944 w 11218359"/>
                <a:gd name="connsiteY524" fmla="*/ 1473818 h 1473817"/>
                <a:gd name="connsiteX525" fmla="*/ 6003422 w 11218359"/>
                <a:gd name="connsiteY525" fmla="*/ 1473818 h 1473817"/>
                <a:gd name="connsiteX526" fmla="*/ 6014852 w 11218359"/>
                <a:gd name="connsiteY526" fmla="*/ 1473818 h 1473817"/>
                <a:gd name="connsiteX527" fmla="*/ 6026282 w 11218359"/>
                <a:gd name="connsiteY527" fmla="*/ 1473818 h 1473817"/>
                <a:gd name="connsiteX528" fmla="*/ 6037712 w 11218359"/>
                <a:gd name="connsiteY528" fmla="*/ 1473818 h 1473817"/>
                <a:gd name="connsiteX529" fmla="*/ 6049142 w 11218359"/>
                <a:gd name="connsiteY529" fmla="*/ 1473818 h 1473817"/>
                <a:gd name="connsiteX530" fmla="*/ 6060620 w 11218359"/>
                <a:gd name="connsiteY530" fmla="*/ 1473818 h 1473817"/>
                <a:gd name="connsiteX531" fmla="*/ 6072049 w 11218359"/>
                <a:gd name="connsiteY531" fmla="*/ 1473818 h 1473817"/>
                <a:gd name="connsiteX532" fmla="*/ 6083480 w 11218359"/>
                <a:gd name="connsiteY532" fmla="*/ 1473818 h 1473817"/>
                <a:gd name="connsiteX533" fmla="*/ 6094910 w 11218359"/>
                <a:gd name="connsiteY533" fmla="*/ 1473818 h 1473817"/>
                <a:gd name="connsiteX534" fmla="*/ 6106340 w 11218359"/>
                <a:gd name="connsiteY534" fmla="*/ 1473818 h 1473817"/>
                <a:gd name="connsiteX535" fmla="*/ 6117818 w 11218359"/>
                <a:gd name="connsiteY535" fmla="*/ 1473818 h 1473817"/>
                <a:gd name="connsiteX536" fmla="*/ 6129247 w 11218359"/>
                <a:gd name="connsiteY536" fmla="*/ 1473818 h 1473817"/>
                <a:gd name="connsiteX537" fmla="*/ 6140677 w 11218359"/>
                <a:gd name="connsiteY537" fmla="*/ 1473818 h 1473817"/>
                <a:gd name="connsiteX538" fmla="*/ 6152107 w 11218359"/>
                <a:gd name="connsiteY538" fmla="*/ 1473818 h 1473817"/>
                <a:gd name="connsiteX539" fmla="*/ 6163537 w 11218359"/>
                <a:gd name="connsiteY539" fmla="*/ 1473818 h 1473817"/>
                <a:gd name="connsiteX540" fmla="*/ 6175015 w 11218359"/>
                <a:gd name="connsiteY540" fmla="*/ 1473818 h 1473817"/>
                <a:gd name="connsiteX541" fmla="*/ 6186445 w 11218359"/>
                <a:gd name="connsiteY541" fmla="*/ 1473818 h 1473817"/>
                <a:gd name="connsiteX542" fmla="*/ 6197875 w 11218359"/>
                <a:gd name="connsiteY542" fmla="*/ 1473818 h 1473817"/>
                <a:gd name="connsiteX543" fmla="*/ 6209305 w 11218359"/>
                <a:gd name="connsiteY543" fmla="*/ 1473818 h 1473817"/>
                <a:gd name="connsiteX544" fmla="*/ 6220735 w 11218359"/>
                <a:gd name="connsiteY544" fmla="*/ 1473818 h 1473817"/>
                <a:gd name="connsiteX545" fmla="*/ 6232212 w 11218359"/>
                <a:gd name="connsiteY545" fmla="*/ 1473818 h 1473817"/>
                <a:gd name="connsiteX546" fmla="*/ 6243642 w 11218359"/>
                <a:gd name="connsiteY546" fmla="*/ 1473818 h 1473817"/>
                <a:gd name="connsiteX547" fmla="*/ 6255073 w 11218359"/>
                <a:gd name="connsiteY547" fmla="*/ 1473818 h 1473817"/>
                <a:gd name="connsiteX548" fmla="*/ 6266503 w 11218359"/>
                <a:gd name="connsiteY548" fmla="*/ 1473818 h 1473817"/>
                <a:gd name="connsiteX549" fmla="*/ 6277933 w 11218359"/>
                <a:gd name="connsiteY549" fmla="*/ 1473818 h 1473817"/>
                <a:gd name="connsiteX550" fmla="*/ 6289410 w 11218359"/>
                <a:gd name="connsiteY550" fmla="*/ 1473818 h 1473817"/>
                <a:gd name="connsiteX551" fmla="*/ 6300840 w 11218359"/>
                <a:gd name="connsiteY551" fmla="*/ 1473818 h 1473817"/>
                <a:gd name="connsiteX552" fmla="*/ 6312270 w 11218359"/>
                <a:gd name="connsiteY552" fmla="*/ 1473818 h 1473817"/>
                <a:gd name="connsiteX553" fmla="*/ 6323700 w 11218359"/>
                <a:gd name="connsiteY553" fmla="*/ 1473818 h 1473817"/>
                <a:gd name="connsiteX554" fmla="*/ 6335130 w 11218359"/>
                <a:gd name="connsiteY554" fmla="*/ 1473818 h 1473817"/>
                <a:gd name="connsiteX555" fmla="*/ 6346608 w 11218359"/>
                <a:gd name="connsiteY555" fmla="*/ 1473818 h 1473817"/>
                <a:gd name="connsiteX556" fmla="*/ 6358038 w 11218359"/>
                <a:gd name="connsiteY556" fmla="*/ 1473818 h 1473817"/>
                <a:gd name="connsiteX557" fmla="*/ 6369468 w 11218359"/>
                <a:gd name="connsiteY557" fmla="*/ 1473818 h 1473817"/>
                <a:gd name="connsiteX558" fmla="*/ 6380898 w 11218359"/>
                <a:gd name="connsiteY558" fmla="*/ 1473818 h 1473817"/>
                <a:gd name="connsiteX559" fmla="*/ 6392328 w 11218359"/>
                <a:gd name="connsiteY559" fmla="*/ 1473818 h 1473817"/>
                <a:gd name="connsiteX560" fmla="*/ 6403805 w 11218359"/>
                <a:gd name="connsiteY560" fmla="*/ 1473818 h 1473817"/>
                <a:gd name="connsiteX561" fmla="*/ 6415235 w 11218359"/>
                <a:gd name="connsiteY561" fmla="*/ 1473818 h 1473817"/>
                <a:gd name="connsiteX562" fmla="*/ 6426666 w 11218359"/>
                <a:gd name="connsiteY562" fmla="*/ 1473818 h 1473817"/>
                <a:gd name="connsiteX563" fmla="*/ 6438096 w 11218359"/>
                <a:gd name="connsiteY563" fmla="*/ 1473818 h 1473817"/>
                <a:gd name="connsiteX564" fmla="*/ 6449525 w 11218359"/>
                <a:gd name="connsiteY564" fmla="*/ 1473818 h 1473817"/>
                <a:gd name="connsiteX565" fmla="*/ 6461003 w 11218359"/>
                <a:gd name="connsiteY565" fmla="*/ 1473818 h 1473817"/>
                <a:gd name="connsiteX566" fmla="*/ 6472433 w 11218359"/>
                <a:gd name="connsiteY566" fmla="*/ 1473818 h 1473817"/>
                <a:gd name="connsiteX567" fmla="*/ 6483863 w 11218359"/>
                <a:gd name="connsiteY567" fmla="*/ 1473818 h 1473817"/>
                <a:gd name="connsiteX568" fmla="*/ 6495293 w 11218359"/>
                <a:gd name="connsiteY568" fmla="*/ 1473818 h 1473817"/>
                <a:gd name="connsiteX569" fmla="*/ 6506723 w 11218359"/>
                <a:gd name="connsiteY569" fmla="*/ 1473818 h 1473817"/>
                <a:gd name="connsiteX570" fmla="*/ 6518201 w 11218359"/>
                <a:gd name="connsiteY570" fmla="*/ 1473818 h 1473817"/>
                <a:gd name="connsiteX571" fmla="*/ 6529631 w 11218359"/>
                <a:gd name="connsiteY571" fmla="*/ 1473818 h 1473817"/>
                <a:gd name="connsiteX572" fmla="*/ 6541061 w 11218359"/>
                <a:gd name="connsiteY572" fmla="*/ 1473818 h 1473817"/>
                <a:gd name="connsiteX573" fmla="*/ 6552490 w 11218359"/>
                <a:gd name="connsiteY573" fmla="*/ 1473818 h 1473817"/>
                <a:gd name="connsiteX574" fmla="*/ 6563921 w 11218359"/>
                <a:gd name="connsiteY574" fmla="*/ 1473818 h 1473817"/>
                <a:gd name="connsiteX575" fmla="*/ 6575398 w 11218359"/>
                <a:gd name="connsiteY575" fmla="*/ 1473818 h 1473817"/>
                <a:gd name="connsiteX576" fmla="*/ 6586828 w 11218359"/>
                <a:gd name="connsiteY576" fmla="*/ 1473818 h 1473817"/>
                <a:gd name="connsiteX577" fmla="*/ 6598259 w 11218359"/>
                <a:gd name="connsiteY577" fmla="*/ 1473818 h 1473817"/>
                <a:gd name="connsiteX578" fmla="*/ 6609688 w 11218359"/>
                <a:gd name="connsiteY578" fmla="*/ 1473818 h 1473817"/>
                <a:gd name="connsiteX579" fmla="*/ 6621118 w 11218359"/>
                <a:gd name="connsiteY579" fmla="*/ 1473818 h 1473817"/>
                <a:gd name="connsiteX580" fmla="*/ 6632596 w 11218359"/>
                <a:gd name="connsiteY580" fmla="*/ 1473818 h 1473817"/>
                <a:gd name="connsiteX581" fmla="*/ 6644026 w 11218359"/>
                <a:gd name="connsiteY581" fmla="*/ 1473818 h 1473817"/>
                <a:gd name="connsiteX582" fmla="*/ 6655456 w 11218359"/>
                <a:gd name="connsiteY582" fmla="*/ 1473818 h 1473817"/>
                <a:gd name="connsiteX583" fmla="*/ 6666886 w 11218359"/>
                <a:gd name="connsiteY583" fmla="*/ 1473818 h 1473817"/>
                <a:gd name="connsiteX584" fmla="*/ 6678316 w 11218359"/>
                <a:gd name="connsiteY584" fmla="*/ 1473818 h 1473817"/>
                <a:gd name="connsiteX585" fmla="*/ 6689794 w 11218359"/>
                <a:gd name="connsiteY585" fmla="*/ 1473818 h 1473817"/>
                <a:gd name="connsiteX586" fmla="*/ 6701224 w 11218359"/>
                <a:gd name="connsiteY586" fmla="*/ 1473818 h 1473817"/>
                <a:gd name="connsiteX587" fmla="*/ 6712653 w 11218359"/>
                <a:gd name="connsiteY587" fmla="*/ 1473818 h 1473817"/>
                <a:gd name="connsiteX588" fmla="*/ 6724083 w 11218359"/>
                <a:gd name="connsiteY588" fmla="*/ 1473818 h 1473817"/>
                <a:gd name="connsiteX589" fmla="*/ 6735514 w 11218359"/>
                <a:gd name="connsiteY589" fmla="*/ 1473818 h 1473817"/>
                <a:gd name="connsiteX590" fmla="*/ 6746944 w 11218359"/>
                <a:gd name="connsiteY590" fmla="*/ 1473818 h 1473817"/>
                <a:gd name="connsiteX591" fmla="*/ 6758421 w 11218359"/>
                <a:gd name="connsiteY591" fmla="*/ 1473818 h 1473817"/>
                <a:gd name="connsiteX592" fmla="*/ 6769851 w 11218359"/>
                <a:gd name="connsiteY592" fmla="*/ 1473818 h 1473817"/>
                <a:gd name="connsiteX593" fmla="*/ 6781281 w 11218359"/>
                <a:gd name="connsiteY593" fmla="*/ 1473818 h 1473817"/>
                <a:gd name="connsiteX594" fmla="*/ 6792711 w 11218359"/>
                <a:gd name="connsiteY594" fmla="*/ 1473818 h 1473817"/>
                <a:gd name="connsiteX595" fmla="*/ 6804141 w 11218359"/>
                <a:gd name="connsiteY595" fmla="*/ 1473818 h 1473817"/>
                <a:gd name="connsiteX596" fmla="*/ 6815619 w 11218359"/>
                <a:gd name="connsiteY596" fmla="*/ 1473818 h 1473817"/>
                <a:gd name="connsiteX597" fmla="*/ 6827049 w 11218359"/>
                <a:gd name="connsiteY597" fmla="*/ 1473818 h 1473817"/>
                <a:gd name="connsiteX598" fmla="*/ 6838479 w 11218359"/>
                <a:gd name="connsiteY598" fmla="*/ 1473818 h 1473817"/>
                <a:gd name="connsiteX599" fmla="*/ 6849909 w 11218359"/>
                <a:gd name="connsiteY599" fmla="*/ 1473818 h 1473817"/>
                <a:gd name="connsiteX600" fmla="*/ 6861339 w 11218359"/>
                <a:gd name="connsiteY600" fmla="*/ 1473818 h 1473817"/>
                <a:gd name="connsiteX601" fmla="*/ 6872816 w 11218359"/>
                <a:gd name="connsiteY601" fmla="*/ 1473818 h 1473817"/>
                <a:gd name="connsiteX602" fmla="*/ 6884246 w 11218359"/>
                <a:gd name="connsiteY602" fmla="*/ 1473818 h 1473817"/>
                <a:gd name="connsiteX603" fmla="*/ 6895676 w 11218359"/>
                <a:gd name="connsiteY603" fmla="*/ 1473818 h 1473817"/>
                <a:gd name="connsiteX604" fmla="*/ 6907107 w 11218359"/>
                <a:gd name="connsiteY604" fmla="*/ 1473818 h 1473817"/>
                <a:gd name="connsiteX605" fmla="*/ 6918537 w 11218359"/>
                <a:gd name="connsiteY605" fmla="*/ 1473818 h 1473817"/>
                <a:gd name="connsiteX606" fmla="*/ 6930014 w 11218359"/>
                <a:gd name="connsiteY606" fmla="*/ 1473818 h 1473817"/>
                <a:gd name="connsiteX607" fmla="*/ 6941444 w 11218359"/>
                <a:gd name="connsiteY607" fmla="*/ 1473818 h 1473817"/>
                <a:gd name="connsiteX608" fmla="*/ 6952874 w 11218359"/>
                <a:gd name="connsiteY608" fmla="*/ 1473818 h 1473817"/>
                <a:gd name="connsiteX609" fmla="*/ 6964304 w 11218359"/>
                <a:gd name="connsiteY609" fmla="*/ 1473818 h 1473817"/>
                <a:gd name="connsiteX610" fmla="*/ 6975734 w 11218359"/>
                <a:gd name="connsiteY610" fmla="*/ 1473818 h 1473817"/>
                <a:gd name="connsiteX611" fmla="*/ 6987212 w 11218359"/>
                <a:gd name="connsiteY611" fmla="*/ 1473818 h 1473817"/>
                <a:gd name="connsiteX612" fmla="*/ 6998642 w 11218359"/>
                <a:gd name="connsiteY612" fmla="*/ 1473818 h 1473817"/>
                <a:gd name="connsiteX613" fmla="*/ 7010072 w 11218359"/>
                <a:gd name="connsiteY613" fmla="*/ 1473818 h 1473817"/>
                <a:gd name="connsiteX614" fmla="*/ 7021502 w 11218359"/>
                <a:gd name="connsiteY614" fmla="*/ 1473818 h 1473817"/>
                <a:gd name="connsiteX615" fmla="*/ 7032931 w 11218359"/>
                <a:gd name="connsiteY615" fmla="*/ 1473818 h 1473817"/>
                <a:gd name="connsiteX616" fmla="*/ 7044409 w 11218359"/>
                <a:gd name="connsiteY616" fmla="*/ 1473818 h 1473817"/>
                <a:gd name="connsiteX617" fmla="*/ 7055839 w 11218359"/>
                <a:gd name="connsiteY617" fmla="*/ 1473818 h 1473817"/>
                <a:gd name="connsiteX618" fmla="*/ 7067269 w 11218359"/>
                <a:gd name="connsiteY618" fmla="*/ 1473818 h 1473817"/>
                <a:gd name="connsiteX619" fmla="*/ 7078700 w 11218359"/>
                <a:gd name="connsiteY619" fmla="*/ 1473818 h 1473817"/>
                <a:gd name="connsiteX620" fmla="*/ 7090129 w 11218359"/>
                <a:gd name="connsiteY620" fmla="*/ 1473818 h 1473817"/>
                <a:gd name="connsiteX621" fmla="*/ 7101607 w 11218359"/>
                <a:gd name="connsiteY621" fmla="*/ 1473818 h 1473817"/>
                <a:gd name="connsiteX622" fmla="*/ 7113037 w 11218359"/>
                <a:gd name="connsiteY622" fmla="*/ 1473818 h 1473817"/>
                <a:gd name="connsiteX623" fmla="*/ 7124467 w 11218359"/>
                <a:gd name="connsiteY623" fmla="*/ 1473818 h 1473817"/>
                <a:gd name="connsiteX624" fmla="*/ 7135897 w 11218359"/>
                <a:gd name="connsiteY624" fmla="*/ 1473818 h 1473817"/>
                <a:gd name="connsiteX625" fmla="*/ 7147327 w 11218359"/>
                <a:gd name="connsiteY625" fmla="*/ 1473818 h 1473817"/>
                <a:gd name="connsiteX626" fmla="*/ 7158805 w 11218359"/>
                <a:gd name="connsiteY626" fmla="*/ 1473818 h 1473817"/>
                <a:gd name="connsiteX627" fmla="*/ 7170235 w 11218359"/>
                <a:gd name="connsiteY627" fmla="*/ 1473818 h 1473817"/>
                <a:gd name="connsiteX628" fmla="*/ 7181665 w 11218359"/>
                <a:gd name="connsiteY628" fmla="*/ 1473818 h 1473817"/>
                <a:gd name="connsiteX629" fmla="*/ 7193094 w 11218359"/>
                <a:gd name="connsiteY629" fmla="*/ 1473818 h 1473817"/>
                <a:gd name="connsiteX630" fmla="*/ 7204524 w 11218359"/>
                <a:gd name="connsiteY630" fmla="*/ 1473818 h 1473817"/>
                <a:gd name="connsiteX631" fmla="*/ 7216002 w 11218359"/>
                <a:gd name="connsiteY631" fmla="*/ 1473818 h 1473817"/>
                <a:gd name="connsiteX632" fmla="*/ 7227432 w 11218359"/>
                <a:gd name="connsiteY632" fmla="*/ 1473818 h 1473817"/>
                <a:gd name="connsiteX633" fmla="*/ 7238862 w 11218359"/>
                <a:gd name="connsiteY633" fmla="*/ 1473818 h 1473817"/>
                <a:gd name="connsiteX634" fmla="*/ 7250292 w 11218359"/>
                <a:gd name="connsiteY634" fmla="*/ 1473818 h 1473817"/>
                <a:gd name="connsiteX635" fmla="*/ 7261722 w 11218359"/>
                <a:gd name="connsiteY635" fmla="*/ 1473818 h 1473817"/>
                <a:gd name="connsiteX636" fmla="*/ 7273200 w 11218359"/>
                <a:gd name="connsiteY636" fmla="*/ 1473818 h 1473817"/>
                <a:gd name="connsiteX637" fmla="*/ 7284630 w 11218359"/>
                <a:gd name="connsiteY637" fmla="*/ 1473818 h 1473817"/>
                <a:gd name="connsiteX638" fmla="*/ 7296060 w 11218359"/>
                <a:gd name="connsiteY638" fmla="*/ 1473818 h 1473817"/>
                <a:gd name="connsiteX639" fmla="*/ 7307490 w 11218359"/>
                <a:gd name="connsiteY639" fmla="*/ 1473818 h 1473817"/>
                <a:gd name="connsiteX640" fmla="*/ 7318920 w 11218359"/>
                <a:gd name="connsiteY640" fmla="*/ 1473818 h 1473817"/>
                <a:gd name="connsiteX641" fmla="*/ 7330398 w 11218359"/>
                <a:gd name="connsiteY641" fmla="*/ 1473818 h 1473817"/>
                <a:gd name="connsiteX642" fmla="*/ 7341828 w 11218359"/>
                <a:gd name="connsiteY642" fmla="*/ 1473818 h 1473817"/>
                <a:gd name="connsiteX643" fmla="*/ 7353257 w 11218359"/>
                <a:gd name="connsiteY643" fmla="*/ 1473818 h 1473817"/>
                <a:gd name="connsiteX644" fmla="*/ 7364687 w 11218359"/>
                <a:gd name="connsiteY644" fmla="*/ 1473818 h 1473817"/>
                <a:gd name="connsiteX645" fmla="*/ 7376117 w 11218359"/>
                <a:gd name="connsiteY645" fmla="*/ 1473818 h 1473817"/>
                <a:gd name="connsiteX646" fmla="*/ 7387595 w 11218359"/>
                <a:gd name="connsiteY646" fmla="*/ 1473818 h 1473817"/>
                <a:gd name="connsiteX647" fmla="*/ 7399025 w 11218359"/>
                <a:gd name="connsiteY647" fmla="*/ 1473818 h 1473817"/>
                <a:gd name="connsiteX648" fmla="*/ 7410455 w 11218359"/>
                <a:gd name="connsiteY648" fmla="*/ 1473818 h 1473817"/>
                <a:gd name="connsiteX649" fmla="*/ 7421885 w 11218359"/>
                <a:gd name="connsiteY649" fmla="*/ 1473818 h 1473817"/>
                <a:gd name="connsiteX650" fmla="*/ 7433315 w 11218359"/>
                <a:gd name="connsiteY650" fmla="*/ 1473818 h 1473817"/>
                <a:gd name="connsiteX651" fmla="*/ 7444793 w 11218359"/>
                <a:gd name="connsiteY651" fmla="*/ 1473818 h 1473817"/>
                <a:gd name="connsiteX652" fmla="*/ 7456222 w 11218359"/>
                <a:gd name="connsiteY652" fmla="*/ 1473818 h 1473817"/>
                <a:gd name="connsiteX653" fmla="*/ 7467653 w 11218359"/>
                <a:gd name="connsiteY653" fmla="*/ 1473818 h 1473817"/>
                <a:gd name="connsiteX654" fmla="*/ 7479083 w 11218359"/>
                <a:gd name="connsiteY654" fmla="*/ 1473818 h 1473817"/>
                <a:gd name="connsiteX655" fmla="*/ 7490513 w 11218359"/>
                <a:gd name="connsiteY655" fmla="*/ 1473818 h 1473817"/>
                <a:gd name="connsiteX656" fmla="*/ 7501990 w 11218359"/>
                <a:gd name="connsiteY656" fmla="*/ 1473818 h 1473817"/>
                <a:gd name="connsiteX657" fmla="*/ 7513420 w 11218359"/>
                <a:gd name="connsiteY657" fmla="*/ 1473818 h 1473817"/>
                <a:gd name="connsiteX658" fmla="*/ 7524850 w 11218359"/>
                <a:gd name="connsiteY658" fmla="*/ 1473818 h 1473817"/>
                <a:gd name="connsiteX659" fmla="*/ 7536280 w 11218359"/>
                <a:gd name="connsiteY659" fmla="*/ 1473818 h 1473817"/>
                <a:gd name="connsiteX660" fmla="*/ 7547710 w 11218359"/>
                <a:gd name="connsiteY660" fmla="*/ 1473818 h 1473817"/>
                <a:gd name="connsiteX661" fmla="*/ 7559188 w 11218359"/>
                <a:gd name="connsiteY661" fmla="*/ 1473818 h 1473817"/>
                <a:gd name="connsiteX662" fmla="*/ 7570618 w 11218359"/>
                <a:gd name="connsiteY662" fmla="*/ 1473818 h 1473817"/>
                <a:gd name="connsiteX663" fmla="*/ 7582048 w 11218359"/>
                <a:gd name="connsiteY663" fmla="*/ 1473818 h 1473817"/>
                <a:gd name="connsiteX664" fmla="*/ 7593478 w 11218359"/>
                <a:gd name="connsiteY664" fmla="*/ 1473818 h 1473817"/>
                <a:gd name="connsiteX665" fmla="*/ 7604908 w 11218359"/>
                <a:gd name="connsiteY665" fmla="*/ 1473818 h 1473817"/>
                <a:gd name="connsiteX666" fmla="*/ 7616385 w 11218359"/>
                <a:gd name="connsiteY666" fmla="*/ 1473818 h 1473817"/>
                <a:gd name="connsiteX667" fmla="*/ 7627815 w 11218359"/>
                <a:gd name="connsiteY667" fmla="*/ 1473818 h 1473817"/>
                <a:gd name="connsiteX668" fmla="*/ 7639246 w 11218359"/>
                <a:gd name="connsiteY668" fmla="*/ 1473818 h 1473817"/>
                <a:gd name="connsiteX669" fmla="*/ 7650676 w 11218359"/>
                <a:gd name="connsiteY669" fmla="*/ 1473818 h 1473817"/>
                <a:gd name="connsiteX670" fmla="*/ 7662106 w 11218359"/>
                <a:gd name="connsiteY670" fmla="*/ 1473818 h 1473817"/>
                <a:gd name="connsiteX671" fmla="*/ 7673583 w 11218359"/>
                <a:gd name="connsiteY671" fmla="*/ 1473818 h 1473817"/>
                <a:gd name="connsiteX672" fmla="*/ 7685013 w 11218359"/>
                <a:gd name="connsiteY672" fmla="*/ 1473818 h 1473817"/>
                <a:gd name="connsiteX673" fmla="*/ 7696443 w 11218359"/>
                <a:gd name="connsiteY673" fmla="*/ 1473818 h 1473817"/>
                <a:gd name="connsiteX674" fmla="*/ 7707873 w 11218359"/>
                <a:gd name="connsiteY674" fmla="*/ 1473818 h 1473817"/>
                <a:gd name="connsiteX675" fmla="*/ 7719303 w 11218359"/>
                <a:gd name="connsiteY675" fmla="*/ 1473818 h 1473817"/>
                <a:gd name="connsiteX676" fmla="*/ 7730733 w 11218359"/>
                <a:gd name="connsiteY676" fmla="*/ 1473818 h 1473817"/>
                <a:gd name="connsiteX677" fmla="*/ 7742211 w 11218359"/>
                <a:gd name="connsiteY677" fmla="*/ 1473818 h 1473817"/>
                <a:gd name="connsiteX678" fmla="*/ 7753641 w 11218359"/>
                <a:gd name="connsiteY678" fmla="*/ 1473818 h 1473817"/>
                <a:gd name="connsiteX679" fmla="*/ 7765071 w 11218359"/>
                <a:gd name="connsiteY679" fmla="*/ 1473818 h 1473817"/>
                <a:gd name="connsiteX680" fmla="*/ 7776501 w 11218359"/>
                <a:gd name="connsiteY680" fmla="*/ 1473818 h 1473817"/>
                <a:gd name="connsiteX681" fmla="*/ 7787931 w 11218359"/>
                <a:gd name="connsiteY681" fmla="*/ 1473818 h 1473817"/>
                <a:gd name="connsiteX682" fmla="*/ 7799408 w 11218359"/>
                <a:gd name="connsiteY682" fmla="*/ 1473818 h 1473817"/>
                <a:gd name="connsiteX683" fmla="*/ 7810839 w 11218359"/>
                <a:gd name="connsiteY683" fmla="*/ 1473818 h 1473817"/>
                <a:gd name="connsiteX684" fmla="*/ 7822268 w 11218359"/>
                <a:gd name="connsiteY684" fmla="*/ 1473818 h 1473817"/>
                <a:gd name="connsiteX685" fmla="*/ 7833698 w 11218359"/>
                <a:gd name="connsiteY685" fmla="*/ 1473818 h 1473817"/>
                <a:gd name="connsiteX686" fmla="*/ 7845128 w 11218359"/>
                <a:gd name="connsiteY686" fmla="*/ 1473818 h 1473817"/>
                <a:gd name="connsiteX687" fmla="*/ 7856606 w 11218359"/>
                <a:gd name="connsiteY687" fmla="*/ 1473818 h 1473817"/>
                <a:gd name="connsiteX688" fmla="*/ 7868036 w 11218359"/>
                <a:gd name="connsiteY688" fmla="*/ 1473818 h 1473817"/>
                <a:gd name="connsiteX689" fmla="*/ 7879466 w 11218359"/>
                <a:gd name="connsiteY689" fmla="*/ 1473818 h 1473817"/>
                <a:gd name="connsiteX690" fmla="*/ 7890896 w 11218359"/>
                <a:gd name="connsiteY690" fmla="*/ 1473818 h 1473817"/>
                <a:gd name="connsiteX691" fmla="*/ 7902326 w 11218359"/>
                <a:gd name="connsiteY691" fmla="*/ 1473818 h 1473817"/>
                <a:gd name="connsiteX692" fmla="*/ 7913804 w 11218359"/>
                <a:gd name="connsiteY692" fmla="*/ 1473818 h 1473817"/>
                <a:gd name="connsiteX693" fmla="*/ 7925234 w 11218359"/>
                <a:gd name="connsiteY693" fmla="*/ 1473818 h 1473817"/>
                <a:gd name="connsiteX694" fmla="*/ 7936663 w 11218359"/>
                <a:gd name="connsiteY694" fmla="*/ 1473818 h 1473817"/>
                <a:gd name="connsiteX695" fmla="*/ 7948094 w 11218359"/>
                <a:gd name="connsiteY695" fmla="*/ 1473818 h 1473817"/>
                <a:gd name="connsiteX696" fmla="*/ 7959524 w 11218359"/>
                <a:gd name="connsiteY696" fmla="*/ 1473818 h 1473817"/>
                <a:gd name="connsiteX697" fmla="*/ 7971001 w 11218359"/>
                <a:gd name="connsiteY697" fmla="*/ 1473818 h 1473817"/>
                <a:gd name="connsiteX698" fmla="*/ 7982431 w 11218359"/>
                <a:gd name="connsiteY698" fmla="*/ 1473818 h 1473817"/>
                <a:gd name="connsiteX699" fmla="*/ 7993861 w 11218359"/>
                <a:gd name="connsiteY699" fmla="*/ 1473818 h 1473817"/>
                <a:gd name="connsiteX700" fmla="*/ 8005291 w 11218359"/>
                <a:gd name="connsiteY700" fmla="*/ 1473818 h 1473817"/>
                <a:gd name="connsiteX701" fmla="*/ 8016721 w 11218359"/>
                <a:gd name="connsiteY701" fmla="*/ 1473818 h 1473817"/>
                <a:gd name="connsiteX702" fmla="*/ 8028199 w 11218359"/>
                <a:gd name="connsiteY702" fmla="*/ 1473818 h 1473817"/>
                <a:gd name="connsiteX703" fmla="*/ 8039629 w 11218359"/>
                <a:gd name="connsiteY703" fmla="*/ 1473818 h 1473817"/>
                <a:gd name="connsiteX704" fmla="*/ 8051059 w 11218359"/>
                <a:gd name="connsiteY704" fmla="*/ 1473818 h 1473817"/>
                <a:gd name="connsiteX705" fmla="*/ 8062489 w 11218359"/>
                <a:gd name="connsiteY705" fmla="*/ 1473818 h 1473817"/>
                <a:gd name="connsiteX706" fmla="*/ 8073919 w 11218359"/>
                <a:gd name="connsiteY706" fmla="*/ 1473818 h 1473817"/>
                <a:gd name="connsiteX707" fmla="*/ 8085396 w 11218359"/>
                <a:gd name="connsiteY707" fmla="*/ 1473818 h 1473817"/>
                <a:gd name="connsiteX708" fmla="*/ 8096826 w 11218359"/>
                <a:gd name="connsiteY708" fmla="*/ 1473818 h 1473817"/>
                <a:gd name="connsiteX709" fmla="*/ 8108256 w 11218359"/>
                <a:gd name="connsiteY709" fmla="*/ 1473818 h 1473817"/>
                <a:gd name="connsiteX710" fmla="*/ 8119687 w 11218359"/>
                <a:gd name="connsiteY710" fmla="*/ 1473818 h 1473817"/>
                <a:gd name="connsiteX711" fmla="*/ 8131117 w 11218359"/>
                <a:gd name="connsiteY711" fmla="*/ 1473818 h 1473817"/>
                <a:gd name="connsiteX712" fmla="*/ 8142594 w 11218359"/>
                <a:gd name="connsiteY712" fmla="*/ 1473818 h 1473817"/>
                <a:gd name="connsiteX713" fmla="*/ 8154024 w 11218359"/>
                <a:gd name="connsiteY713" fmla="*/ 1473818 h 1473817"/>
                <a:gd name="connsiteX714" fmla="*/ 8165454 w 11218359"/>
                <a:gd name="connsiteY714" fmla="*/ 1473818 h 1473817"/>
                <a:gd name="connsiteX715" fmla="*/ 8176884 w 11218359"/>
                <a:gd name="connsiteY715" fmla="*/ 1473818 h 1473817"/>
                <a:gd name="connsiteX716" fmla="*/ 8188314 w 11218359"/>
                <a:gd name="connsiteY716" fmla="*/ 1473818 h 1473817"/>
                <a:gd name="connsiteX717" fmla="*/ 8199792 w 11218359"/>
                <a:gd name="connsiteY717" fmla="*/ 1473818 h 1473817"/>
                <a:gd name="connsiteX718" fmla="*/ 8211222 w 11218359"/>
                <a:gd name="connsiteY718" fmla="*/ 1473818 h 1473817"/>
                <a:gd name="connsiteX719" fmla="*/ 8222652 w 11218359"/>
                <a:gd name="connsiteY719" fmla="*/ 1473818 h 1473817"/>
                <a:gd name="connsiteX720" fmla="*/ 8234082 w 11218359"/>
                <a:gd name="connsiteY720" fmla="*/ 1473818 h 1473817"/>
                <a:gd name="connsiteX721" fmla="*/ 8245512 w 11218359"/>
                <a:gd name="connsiteY721" fmla="*/ 1473818 h 1473817"/>
                <a:gd name="connsiteX722" fmla="*/ 8256989 w 11218359"/>
                <a:gd name="connsiteY722" fmla="*/ 1473818 h 1473817"/>
                <a:gd name="connsiteX723" fmla="*/ 8268419 w 11218359"/>
                <a:gd name="connsiteY723" fmla="*/ 1473818 h 1473817"/>
                <a:gd name="connsiteX724" fmla="*/ 8279850 w 11218359"/>
                <a:gd name="connsiteY724" fmla="*/ 1473818 h 1473817"/>
                <a:gd name="connsiteX725" fmla="*/ 8291280 w 11218359"/>
                <a:gd name="connsiteY725" fmla="*/ 1473818 h 1473817"/>
                <a:gd name="connsiteX726" fmla="*/ 8302709 w 11218359"/>
                <a:gd name="connsiteY726" fmla="*/ 1473818 h 1473817"/>
                <a:gd name="connsiteX727" fmla="*/ 8314187 w 11218359"/>
                <a:gd name="connsiteY727" fmla="*/ 1473818 h 1473817"/>
                <a:gd name="connsiteX728" fmla="*/ 8325617 w 11218359"/>
                <a:gd name="connsiteY728" fmla="*/ 1473818 h 1473817"/>
                <a:gd name="connsiteX729" fmla="*/ 8337047 w 11218359"/>
                <a:gd name="connsiteY729" fmla="*/ 1473818 h 1473817"/>
                <a:gd name="connsiteX730" fmla="*/ 8348477 w 11218359"/>
                <a:gd name="connsiteY730" fmla="*/ 1473818 h 1473817"/>
                <a:gd name="connsiteX731" fmla="*/ 8359907 w 11218359"/>
                <a:gd name="connsiteY731" fmla="*/ 1473818 h 1473817"/>
                <a:gd name="connsiteX732" fmla="*/ 8371385 w 11218359"/>
                <a:gd name="connsiteY732" fmla="*/ 1473818 h 1473817"/>
                <a:gd name="connsiteX733" fmla="*/ 8382815 w 11218359"/>
                <a:gd name="connsiteY733" fmla="*/ 1473818 h 1473817"/>
                <a:gd name="connsiteX734" fmla="*/ 8394245 w 11218359"/>
                <a:gd name="connsiteY734" fmla="*/ 1473818 h 1473817"/>
                <a:gd name="connsiteX735" fmla="*/ 8405674 w 11218359"/>
                <a:gd name="connsiteY735" fmla="*/ 1473818 h 1473817"/>
                <a:gd name="connsiteX736" fmla="*/ 8417104 w 11218359"/>
                <a:gd name="connsiteY736" fmla="*/ 1473818 h 1473817"/>
                <a:gd name="connsiteX737" fmla="*/ 8428582 w 11218359"/>
                <a:gd name="connsiteY737" fmla="*/ 1473818 h 1473817"/>
                <a:gd name="connsiteX738" fmla="*/ 8440012 w 11218359"/>
                <a:gd name="connsiteY738" fmla="*/ 1473818 h 1473817"/>
                <a:gd name="connsiteX739" fmla="*/ 8451442 w 11218359"/>
                <a:gd name="connsiteY739" fmla="*/ 1473818 h 1473817"/>
                <a:gd name="connsiteX740" fmla="*/ 8462872 w 11218359"/>
                <a:gd name="connsiteY740" fmla="*/ 1473818 h 1473817"/>
                <a:gd name="connsiteX741" fmla="*/ 8474302 w 11218359"/>
                <a:gd name="connsiteY741" fmla="*/ 1473818 h 1473817"/>
                <a:gd name="connsiteX742" fmla="*/ 8485780 w 11218359"/>
                <a:gd name="connsiteY742" fmla="*/ 1473818 h 1473817"/>
                <a:gd name="connsiteX743" fmla="*/ 8497210 w 11218359"/>
                <a:gd name="connsiteY743" fmla="*/ 1473818 h 1473817"/>
                <a:gd name="connsiteX744" fmla="*/ 8508640 w 11218359"/>
                <a:gd name="connsiteY744" fmla="*/ 1473818 h 1473817"/>
                <a:gd name="connsiteX745" fmla="*/ 8520069 w 11218359"/>
                <a:gd name="connsiteY745" fmla="*/ 1473818 h 1473817"/>
                <a:gd name="connsiteX746" fmla="*/ 8531500 w 11218359"/>
                <a:gd name="connsiteY746" fmla="*/ 1473818 h 1473817"/>
                <a:gd name="connsiteX747" fmla="*/ 8542977 w 11218359"/>
                <a:gd name="connsiteY747" fmla="*/ 1473818 h 1473817"/>
                <a:gd name="connsiteX748" fmla="*/ 8554407 w 11218359"/>
                <a:gd name="connsiteY748" fmla="*/ 1473818 h 1473817"/>
                <a:gd name="connsiteX749" fmla="*/ 8565837 w 11218359"/>
                <a:gd name="connsiteY749" fmla="*/ 1473818 h 1473817"/>
                <a:gd name="connsiteX750" fmla="*/ 8577267 w 11218359"/>
                <a:gd name="connsiteY750" fmla="*/ 1473818 h 1473817"/>
                <a:gd name="connsiteX751" fmla="*/ 8588697 w 11218359"/>
                <a:gd name="connsiteY751" fmla="*/ 1473818 h 1473817"/>
                <a:gd name="connsiteX752" fmla="*/ 8600175 w 11218359"/>
                <a:gd name="connsiteY752" fmla="*/ 1473818 h 1473817"/>
                <a:gd name="connsiteX753" fmla="*/ 8611605 w 11218359"/>
                <a:gd name="connsiteY753" fmla="*/ 1473818 h 1473817"/>
                <a:gd name="connsiteX754" fmla="*/ 8623035 w 11218359"/>
                <a:gd name="connsiteY754" fmla="*/ 1473818 h 1473817"/>
                <a:gd name="connsiteX755" fmla="*/ 8634465 w 11218359"/>
                <a:gd name="connsiteY755" fmla="*/ 1473818 h 1473817"/>
                <a:gd name="connsiteX756" fmla="*/ 8645895 w 11218359"/>
                <a:gd name="connsiteY756" fmla="*/ 1473818 h 1473817"/>
                <a:gd name="connsiteX757" fmla="*/ 8657373 w 11218359"/>
                <a:gd name="connsiteY757" fmla="*/ 1473818 h 1473817"/>
                <a:gd name="connsiteX758" fmla="*/ 8668802 w 11218359"/>
                <a:gd name="connsiteY758" fmla="*/ 1473818 h 1473817"/>
                <a:gd name="connsiteX759" fmla="*/ 8680232 w 11218359"/>
                <a:gd name="connsiteY759" fmla="*/ 1473818 h 1473817"/>
                <a:gd name="connsiteX760" fmla="*/ 8691662 w 11218359"/>
                <a:gd name="connsiteY760" fmla="*/ 1473818 h 1473817"/>
                <a:gd name="connsiteX761" fmla="*/ 8703093 w 11218359"/>
                <a:gd name="connsiteY761" fmla="*/ 1473818 h 1473817"/>
                <a:gd name="connsiteX762" fmla="*/ 8714570 w 11218359"/>
                <a:gd name="connsiteY762" fmla="*/ 1473818 h 1473817"/>
                <a:gd name="connsiteX763" fmla="*/ 8726000 w 11218359"/>
                <a:gd name="connsiteY763" fmla="*/ 1473818 h 1473817"/>
                <a:gd name="connsiteX764" fmla="*/ 8737430 w 11218359"/>
                <a:gd name="connsiteY764" fmla="*/ 1473818 h 1473817"/>
                <a:gd name="connsiteX765" fmla="*/ 8748860 w 11218359"/>
                <a:gd name="connsiteY765" fmla="*/ 1473818 h 1473817"/>
                <a:gd name="connsiteX766" fmla="*/ 8760290 w 11218359"/>
                <a:gd name="connsiteY766" fmla="*/ 1473818 h 1473817"/>
                <a:gd name="connsiteX767" fmla="*/ 8771768 w 11218359"/>
                <a:gd name="connsiteY767" fmla="*/ 1473818 h 1473817"/>
                <a:gd name="connsiteX768" fmla="*/ 8783198 w 11218359"/>
                <a:gd name="connsiteY768" fmla="*/ 1473818 h 1473817"/>
                <a:gd name="connsiteX769" fmla="*/ 8794628 w 11218359"/>
                <a:gd name="connsiteY769" fmla="*/ 1473818 h 1473817"/>
                <a:gd name="connsiteX770" fmla="*/ 8806058 w 11218359"/>
                <a:gd name="connsiteY770" fmla="*/ 1473818 h 1473817"/>
                <a:gd name="connsiteX771" fmla="*/ 8817488 w 11218359"/>
                <a:gd name="connsiteY771" fmla="*/ 1473818 h 1473817"/>
                <a:gd name="connsiteX772" fmla="*/ 8828918 w 11218359"/>
                <a:gd name="connsiteY772" fmla="*/ 1473818 h 1473817"/>
                <a:gd name="connsiteX773" fmla="*/ 8840395 w 11218359"/>
                <a:gd name="connsiteY773" fmla="*/ 1473818 h 1473817"/>
                <a:gd name="connsiteX774" fmla="*/ 8851825 w 11218359"/>
                <a:gd name="connsiteY774" fmla="*/ 1473818 h 1473817"/>
                <a:gd name="connsiteX775" fmla="*/ 8863256 w 11218359"/>
                <a:gd name="connsiteY775" fmla="*/ 1473818 h 1473817"/>
                <a:gd name="connsiteX776" fmla="*/ 8874686 w 11218359"/>
                <a:gd name="connsiteY776" fmla="*/ 1473818 h 1473817"/>
                <a:gd name="connsiteX777" fmla="*/ 8886115 w 11218359"/>
                <a:gd name="connsiteY777" fmla="*/ 1473818 h 1473817"/>
                <a:gd name="connsiteX778" fmla="*/ 8897593 w 11218359"/>
                <a:gd name="connsiteY778" fmla="*/ 1473818 h 1473817"/>
                <a:gd name="connsiteX779" fmla="*/ 8909022 w 11218359"/>
                <a:gd name="connsiteY779" fmla="*/ 1473818 h 1473817"/>
                <a:gd name="connsiteX780" fmla="*/ 8920453 w 11218359"/>
                <a:gd name="connsiteY780" fmla="*/ 1473818 h 1473817"/>
                <a:gd name="connsiteX781" fmla="*/ 8931883 w 11218359"/>
                <a:gd name="connsiteY781" fmla="*/ 1473818 h 1473817"/>
                <a:gd name="connsiteX782" fmla="*/ 8943313 w 11218359"/>
                <a:gd name="connsiteY782" fmla="*/ 1473818 h 1473817"/>
                <a:gd name="connsiteX783" fmla="*/ 8954791 w 11218359"/>
                <a:gd name="connsiteY783" fmla="*/ 1473818 h 1473817"/>
                <a:gd name="connsiteX784" fmla="*/ 8966220 w 11218359"/>
                <a:gd name="connsiteY784" fmla="*/ 1473818 h 1473817"/>
                <a:gd name="connsiteX785" fmla="*/ 8977651 w 11218359"/>
                <a:gd name="connsiteY785" fmla="*/ 1473818 h 1473817"/>
                <a:gd name="connsiteX786" fmla="*/ 8989080 w 11218359"/>
                <a:gd name="connsiteY786" fmla="*/ 1473818 h 1473817"/>
                <a:gd name="connsiteX787" fmla="*/ 9000511 w 11218359"/>
                <a:gd name="connsiteY787" fmla="*/ 1473818 h 1473817"/>
                <a:gd name="connsiteX788" fmla="*/ 9011988 w 11218359"/>
                <a:gd name="connsiteY788" fmla="*/ 1473818 h 1473817"/>
                <a:gd name="connsiteX789" fmla="*/ 9023418 w 11218359"/>
                <a:gd name="connsiteY789" fmla="*/ 1473818 h 1473817"/>
                <a:gd name="connsiteX790" fmla="*/ 9034849 w 11218359"/>
                <a:gd name="connsiteY790" fmla="*/ 1473818 h 1473817"/>
                <a:gd name="connsiteX791" fmla="*/ 9046278 w 11218359"/>
                <a:gd name="connsiteY791" fmla="*/ 1473818 h 1473817"/>
                <a:gd name="connsiteX792" fmla="*/ 9057709 w 11218359"/>
                <a:gd name="connsiteY792" fmla="*/ 1473818 h 1473817"/>
                <a:gd name="connsiteX793" fmla="*/ 9069186 w 11218359"/>
                <a:gd name="connsiteY793" fmla="*/ 1473818 h 1473817"/>
                <a:gd name="connsiteX794" fmla="*/ 9080615 w 11218359"/>
                <a:gd name="connsiteY794" fmla="*/ 1473818 h 1473817"/>
                <a:gd name="connsiteX795" fmla="*/ 9092046 w 11218359"/>
                <a:gd name="connsiteY795" fmla="*/ 1473818 h 1473817"/>
                <a:gd name="connsiteX796" fmla="*/ 9103476 w 11218359"/>
                <a:gd name="connsiteY796" fmla="*/ 1473818 h 1473817"/>
                <a:gd name="connsiteX797" fmla="*/ 9114906 w 11218359"/>
                <a:gd name="connsiteY797" fmla="*/ 1473818 h 1473817"/>
                <a:gd name="connsiteX798" fmla="*/ 9126384 w 11218359"/>
                <a:gd name="connsiteY798" fmla="*/ 1473818 h 1473817"/>
                <a:gd name="connsiteX799" fmla="*/ 9137813 w 11218359"/>
                <a:gd name="connsiteY799" fmla="*/ 1473818 h 1473817"/>
                <a:gd name="connsiteX800" fmla="*/ 9149244 w 11218359"/>
                <a:gd name="connsiteY800" fmla="*/ 1473818 h 1473817"/>
                <a:gd name="connsiteX801" fmla="*/ 9160673 w 11218359"/>
                <a:gd name="connsiteY801" fmla="*/ 1473818 h 1473817"/>
                <a:gd name="connsiteX802" fmla="*/ 9172104 w 11218359"/>
                <a:gd name="connsiteY802" fmla="*/ 1473818 h 1473817"/>
                <a:gd name="connsiteX803" fmla="*/ 9183581 w 11218359"/>
                <a:gd name="connsiteY803" fmla="*/ 1473818 h 1473817"/>
                <a:gd name="connsiteX804" fmla="*/ 9195011 w 11218359"/>
                <a:gd name="connsiteY804" fmla="*/ 1473818 h 1473817"/>
                <a:gd name="connsiteX805" fmla="*/ 9206442 w 11218359"/>
                <a:gd name="connsiteY805" fmla="*/ 1473818 h 1473817"/>
                <a:gd name="connsiteX806" fmla="*/ 9217871 w 11218359"/>
                <a:gd name="connsiteY806" fmla="*/ 1473818 h 1473817"/>
                <a:gd name="connsiteX807" fmla="*/ 9229301 w 11218359"/>
                <a:gd name="connsiteY807" fmla="*/ 1473818 h 1473817"/>
                <a:gd name="connsiteX808" fmla="*/ 9240779 w 11218359"/>
                <a:gd name="connsiteY808" fmla="*/ 1473818 h 1473817"/>
                <a:gd name="connsiteX809" fmla="*/ 9252209 w 11218359"/>
                <a:gd name="connsiteY809" fmla="*/ 1473818 h 1473817"/>
                <a:gd name="connsiteX810" fmla="*/ 9263639 w 11218359"/>
                <a:gd name="connsiteY810" fmla="*/ 1473818 h 1473817"/>
                <a:gd name="connsiteX811" fmla="*/ 9275069 w 11218359"/>
                <a:gd name="connsiteY811" fmla="*/ 1473818 h 1473817"/>
                <a:gd name="connsiteX812" fmla="*/ 9286498 w 11218359"/>
                <a:gd name="connsiteY812" fmla="*/ 1473818 h 1473817"/>
                <a:gd name="connsiteX813" fmla="*/ 9297977 w 11218359"/>
                <a:gd name="connsiteY813" fmla="*/ 1473818 h 1473817"/>
                <a:gd name="connsiteX814" fmla="*/ 9309406 w 11218359"/>
                <a:gd name="connsiteY814" fmla="*/ 1473818 h 1473817"/>
                <a:gd name="connsiteX815" fmla="*/ 9320837 w 11218359"/>
                <a:gd name="connsiteY815" fmla="*/ 1473818 h 1473817"/>
                <a:gd name="connsiteX816" fmla="*/ 9332266 w 11218359"/>
                <a:gd name="connsiteY816" fmla="*/ 1473818 h 1473817"/>
                <a:gd name="connsiteX817" fmla="*/ 9343696 w 11218359"/>
                <a:gd name="connsiteY817" fmla="*/ 1473818 h 1473817"/>
                <a:gd name="connsiteX818" fmla="*/ 9355174 w 11218359"/>
                <a:gd name="connsiteY818" fmla="*/ 1473818 h 1473817"/>
                <a:gd name="connsiteX819" fmla="*/ 9366604 w 11218359"/>
                <a:gd name="connsiteY819" fmla="*/ 1473818 h 1473817"/>
                <a:gd name="connsiteX820" fmla="*/ 9378035 w 11218359"/>
                <a:gd name="connsiteY820" fmla="*/ 1473818 h 1473817"/>
                <a:gd name="connsiteX821" fmla="*/ 9389464 w 11218359"/>
                <a:gd name="connsiteY821" fmla="*/ 1473818 h 1473817"/>
                <a:gd name="connsiteX822" fmla="*/ 9400894 w 11218359"/>
                <a:gd name="connsiteY822" fmla="*/ 1473818 h 1473817"/>
                <a:gd name="connsiteX823" fmla="*/ 9412372 w 11218359"/>
                <a:gd name="connsiteY823" fmla="*/ 1473818 h 1473817"/>
                <a:gd name="connsiteX824" fmla="*/ 9423802 w 11218359"/>
                <a:gd name="connsiteY824" fmla="*/ 1473818 h 1473817"/>
                <a:gd name="connsiteX825" fmla="*/ 9435232 w 11218359"/>
                <a:gd name="connsiteY825" fmla="*/ 1473818 h 1473817"/>
                <a:gd name="connsiteX826" fmla="*/ 9446662 w 11218359"/>
                <a:gd name="connsiteY826" fmla="*/ 1473818 h 1473817"/>
                <a:gd name="connsiteX827" fmla="*/ 9458091 w 11218359"/>
                <a:gd name="connsiteY827" fmla="*/ 1473818 h 1473817"/>
                <a:gd name="connsiteX828" fmla="*/ 9469570 w 11218359"/>
                <a:gd name="connsiteY828" fmla="*/ 1473818 h 1473817"/>
                <a:gd name="connsiteX829" fmla="*/ 9480999 w 11218359"/>
                <a:gd name="connsiteY829" fmla="*/ 1473818 h 1473817"/>
                <a:gd name="connsiteX830" fmla="*/ 9492429 w 11218359"/>
                <a:gd name="connsiteY830" fmla="*/ 1473818 h 1473817"/>
                <a:gd name="connsiteX831" fmla="*/ 9503859 w 11218359"/>
                <a:gd name="connsiteY831" fmla="*/ 1473818 h 1473817"/>
                <a:gd name="connsiteX832" fmla="*/ 9515289 w 11218359"/>
                <a:gd name="connsiteY832" fmla="*/ 1473818 h 1473817"/>
                <a:gd name="connsiteX833" fmla="*/ 9526767 w 11218359"/>
                <a:gd name="connsiteY833" fmla="*/ 1473818 h 1473817"/>
                <a:gd name="connsiteX834" fmla="*/ 9538197 w 11218359"/>
                <a:gd name="connsiteY834" fmla="*/ 1473818 h 1473817"/>
                <a:gd name="connsiteX835" fmla="*/ 9549626 w 11218359"/>
                <a:gd name="connsiteY835" fmla="*/ 1473818 h 1473817"/>
                <a:gd name="connsiteX836" fmla="*/ 9561057 w 11218359"/>
                <a:gd name="connsiteY836" fmla="*/ 1473818 h 1473817"/>
                <a:gd name="connsiteX837" fmla="*/ 9572487 w 11218359"/>
                <a:gd name="connsiteY837" fmla="*/ 1473818 h 1473817"/>
                <a:gd name="connsiteX838" fmla="*/ 9583965 w 11218359"/>
                <a:gd name="connsiteY838" fmla="*/ 1473818 h 1473817"/>
                <a:gd name="connsiteX839" fmla="*/ 9595395 w 11218359"/>
                <a:gd name="connsiteY839" fmla="*/ 1473818 h 1473817"/>
                <a:gd name="connsiteX840" fmla="*/ 9606824 w 11218359"/>
                <a:gd name="connsiteY840" fmla="*/ 1473818 h 1473817"/>
                <a:gd name="connsiteX841" fmla="*/ 9618255 w 11218359"/>
                <a:gd name="connsiteY841" fmla="*/ 1473818 h 1473817"/>
                <a:gd name="connsiteX842" fmla="*/ 9629684 w 11218359"/>
                <a:gd name="connsiteY842" fmla="*/ 1473818 h 1473817"/>
                <a:gd name="connsiteX843" fmla="*/ 9641163 w 11218359"/>
                <a:gd name="connsiteY843" fmla="*/ 1473818 h 1473817"/>
                <a:gd name="connsiteX844" fmla="*/ 9652592 w 11218359"/>
                <a:gd name="connsiteY844" fmla="*/ 1473818 h 1473817"/>
                <a:gd name="connsiteX845" fmla="*/ 9664022 w 11218359"/>
                <a:gd name="connsiteY845" fmla="*/ 1473818 h 1473817"/>
                <a:gd name="connsiteX846" fmla="*/ 9675452 w 11218359"/>
                <a:gd name="connsiteY846" fmla="*/ 1473818 h 1473817"/>
                <a:gd name="connsiteX847" fmla="*/ 9686882 w 11218359"/>
                <a:gd name="connsiteY847" fmla="*/ 1473818 h 1473817"/>
                <a:gd name="connsiteX848" fmla="*/ 9698360 w 11218359"/>
                <a:gd name="connsiteY848" fmla="*/ 1473818 h 1473817"/>
                <a:gd name="connsiteX849" fmla="*/ 9709790 w 11218359"/>
                <a:gd name="connsiteY849" fmla="*/ 1473818 h 1473817"/>
                <a:gd name="connsiteX850" fmla="*/ 9721219 w 11218359"/>
                <a:gd name="connsiteY850" fmla="*/ 1473818 h 1473817"/>
                <a:gd name="connsiteX851" fmla="*/ 9732650 w 11218359"/>
                <a:gd name="connsiteY851" fmla="*/ 1473818 h 1473817"/>
                <a:gd name="connsiteX852" fmla="*/ 9744080 w 11218359"/>
                <a:gd name="connsiteY852" fmla="*/ 1473818 h 1473817"/>
                <a:gd name="connsiteX853" fmla="*/ 9755557 w 11218359"/>
                <a:gd name="connsiteY853" fmla="*/ 1473818 h 1473817"/>
                <a:gd name="connsiteX854" fmla="*/ 9766988 w 11218359"/>
                <a:gd name="connsiteY854" fmla="*/ 1473818 h 1473817"/>
                <a:gd name="connsiteX855" fmla="*/ 9778417 w 11218359"/>
                <a:gd name="connsiteY855" fmla="*/ 1473818 h 1473817"/>
                <a:gd name="connsiteX856" fmla="*/ 9789848 w 11218359"/>
                <a:gd name="connsiteY856" fmla="*/ 1473818 h 1473817"/>
                <a:gd name="connsiteX857" fmla="*/ 9801277 w 11218359"/>
                <a:gd name="connsiteY857" fmla="*/ 1473818 h 1473817"/>
                <a:gd name="connsiteX858" fmla="*/ 9812755 w 11218359"/>
                <a:gd name="connsiteY858" fmla="*/ 1473818 h 1473817"/>
                <a:gd name="connsiteX859" fmla="*/ 9824185 w 11218359"/>
                <a:gd name="connsiteY859" fmla="*/ 1473818 h 1473817"/>
                <a:gd name="connsiteX860" fmla="*/ 9835615 w 11218359"/>
                <a:gd name="connsiteY860" fmla="*/ 1473818 h 1473817"/>
                <a:gd name="connsiteX861" fmla="*/ 9847045 w 11218359"/>
                <a:gd name="connsiteY861" fmla="*/ 1473818 h 1473817"/>
                <a:gd name="connsiteX862" fmla="*/ 9858475 w 11218359"/>
                <a:gd name="connsiteY862" fmla="*/ 1473818 h 1473817"/>
                <a:gd name="connsiteX863" fmla="*/ 9869952 w 11218359"/>
                <a:gd name="connsiteY863" fmla="*/ 1473818 h 1473817"/>
                <a:gd name="connsiteX864" fmla="*/ 9881383 w 11218359"/>
                <a:gd name="connsiteY864" fmla="*/ 1473818 h 1473817"/>
                <a:gd name="connsiteX865" fmla="*/ 9892812 w 11218359"/>
                <a:gd name="connsiteY865" fmla="*/ 1473818 h 1473817"/>
                <a:gd name="connsiteX866" fmla="*/ 9904243 w 11218359"/>
                <a:gd name="connsiteY866" fmla="*/ 1473818 h 1473817"/>
                <a:gd name="connsiteX867" fmla="*/ 9915673 w 11218359"/>
                <a:gd name="connsiteY867" fmla="*/ 1473818 h 1473817"/>
                <a:gd name="connsiteX868" fmla="*/ 9927102 w 11218359"/>
                <a:gd name="connsiteY868" fmla="*/ 1473818 h 1473817"/>
                <a:gd name="connsiteX869" fmla="*/ 9938581 w 11218359"/>
                <a:gd name="connsiteY869" fmla="*/ 1473818 h 1473817"/>
                <a:gd name="connsiteX870" fmla="*/ 9950010 w 11218359"/>
                <a:gd name="connsiteY870" fmla="*/ 1473818 h 1473817"/>
                <a:gd name="connsiteX871" fmla="*/ 9961441 w 11218359"/>
                <a:gd name="connsiteY871" fmla="*/ 1473818 h 1473817"/>
                <a:gd name="connsiteX872" fmla="*/ 9972870 w 11218359"/>
                <a:gd name="connsiteY872" fmla="*/ 1473818 h 1473817"/>
                <a:gd name="connsiteX873" fmla="*/ 9984300 w 11218359"/>
                <a:gd name="connsiteY873" fmla="*/ 1473818 h 1473817"/>
                <a:gd name="connsiteX874" fmla="*/ 9995778 w 11218359"/>
                <a:gd name="connsiteY874" fmla="*/ 1473818 h 1473817"/>
                <a:gd name="connsiteX875" fmla="*/ 10007208 w 11218359"/>
                <a:gd name="connsiteY875" fmla="*/ 1473818 h 1473817"/>
                <a:gd name="connsiteX876" fmla="*/ 10018638 w 11218359"/>
                <a:gd name="connsiteY876" fmla="*/ 1473818 h 1473817"/>
                <a:gd name="connsiteX877" fmla="*/ 10030068 w 11218359"/>
                <a:gd name="connsiteY877" fmla="*/ 1473818 h 1473817"/>
                <a:gd name="connsiteX878" fmla="*/ 10041498 w 11218359"/>
                <a:gd name="connsiteY878" fmla="*/ 1473818 h 1473817"/>
                <a:gd name="connsiteX879" fmla="*/ 10052976 w 11218359"/>
                <a:gd name="connsiteY879" fmla="*/ 1473818 h 1473817"/>
                <a:gd name="connsiteX880" fmla="*/ 10064405 w 11218359"/>
                <a:gd name="connsiteY880" fmla="*/ 1473818 h 1473817"/>
                <a:gd name="connsiteX881" fmla="*/ 10075835 w 11218359"/>
                <a:gd name="connsiteY881" fmla="*/ 1473818 h 1473817"/>
                <a:gd name="connsiteX882" fmla="*/ 10087266 w 11218359"/>
                <a:gd name="connsiteY882" fmla="*/ 1473818 h 1473817"/>
                <a:gd name="connsiteX883" fmla="*/ 10098695 w 11218359"/>
                <a:gd name="connsiteY883" fmla="*/ 1473818 h 1473817"/>
                <a:gd name="connsiteX884" fmla="*/ 10110174 w 11218359"/>
                <a:gd name="connsiteY884" fmla="*/ 1473818 h 1473817"/>
                <a:gd name="connsiteX885" fmla="*/ 10121603 w 11218359"/>
                <a:gd name="connsiteY885" fmla="*/ 1473818 h 1473817"/>
                <a:gd name="connsiteX886" fmla="*/ 10133033 w 11218359"/>
                <a:gd name="connsiteY886" fmla="*/ 1473818 h 1473817"/>
                <a:gd name="connsiteX887" fmla="*/ 10144463 w 11218359"/>
                <a:gd name="connsiteY887" fmla="*/ 1473818 h 1473817"/>
                <a:gd name="connsiteX888" fmla="*/ 10155893 w 11218359"/>
                <a:gd name="connsiteY888" fmla="*/ 1473818 h 1473817"/>
                <a:gd name="connsiteX889" fmla="*/ 10167371 w 11218359"/>
                <a:gd name="connsiteY889" fmla="*/ 1473818 h 1473817"/>
                <a:gd name="connsiteX890" fmla="*/ 10178801 w 11218359"/>
                <a:gd name="connsiteY890" fmla="*/ 1473818 h 1473817"/>
                <a:gd name="connsiteX891" fmla="*/ 10190230 w 11218359"/>
                <a:gd name="connsiteY891" fmla="*/ 1473818 h 1473817"/>
                <a:gd name="connsiteX892" fmla="*/ 10201661 w 11218359"/>
                <a:gd name="connsiteY892" fmla="*/ 1473818 h 1473817"/>
                <a:gd name="connsiteX893" fmla="*/ 10213091 w 11218359"/>
                <a:gd name="connsiteY893" fmla="*/ 1473818 h 1473817"/>
                <a:gd name="connsiteX894" fmla="*/ 10224569 w 11218359"/>
                <a:gd name="connsiteY894" fmla="*/ 1473818 h 1473817"/>
                <a:gd name="connsiteX895" fmla="*/ 10235998 w 11218359"/>
                <a:gd name="connsiteY895" fmla="*/ 1473818 h 1473817"/>
                <a:gd name="connsiteX896" fmla="*/ 10247428 w 11218359"/>
                <a:gd name="connsiteY896" fmla="*/ 1473818 h 1473817"/>
                <a:gd name="connsiteX897" fmla="*/ 10258859 w 11218359"/>
                <a:gd name="connsiteY897" fmla="*/ 1473818 h 1473817"/>
                <a:gd name="connsiteX898" fmla="*/ 10270288 w 11218359"/>
                <a:gd name="connsiteY898" fmla="*/ 1473818 h 1473817"/>
                <a:gd name="connsiteX899" fmla="*/ 10281767 w 11218359"/>
                <a:gd name="connsiteY899" fmla="*/ 1473818 h 1473817"/>
                <a:gd name="connsiteX900" fmla="*/ 10293196 w 11218359"/>
                <a:gd name="connsiteY900" fmla="*/ 1473818 h 1473817"/>
                <a:gd name="connsiteX901" fmla="*/ 10304626 w 11218359"/>
                <a:gd name="connsiteY901" fmla="*/ 1473818 h 1473817"/>
                <a:gd name="connsiteX902" fmla="*/ 10316056 w 11218359"/>
                <a:gd name="connsiteY902" fmla="*/ 1473818 h 1473817"/>
                <a:gd name="connsiteX903" fmla="*/ 10327486 w 11218359"/>
                <a:gd name="connsiteY903" fmla="*/ 1473818 h 1473817"/>
                <a:gd name="connsiteX904" fmla="*/ 10338963 w 11218359"/>
                <a:gd name="connsiteY904" fmla="*/ 1473818 h 1473817"/>
                <a:gd name="connsiteX905" fmla="*/ 10350394 w 11218359"/>
                <a:gd name="connsiteY905" fmla="*/ 1473818 h 1473817"/>
                <a:gd name="connsiteX906" fmla="*/ 10361823 w 11218359"/>
                <a:gd name="connsiteY906" fmla="*/ 1473818 h 1473817"/>
                <a:gd name="connsiteX907" fmla="*/ 10373254 w 11218359"/>
                <a:gd name="connsiteY907" fmla="*/ 1473818 h 1473817"/>
                <a:gd name="connsiteX908" fmla="*/ 10384684 w 11218359"/>
                <a:gd name="connsiteY908" fmla="*/ 1473818 h 1473817"/>
                <a:gd name="connsiteX909" fmla="*/ 10396161 w 11218359"/>
                <a:gd name="connsiteY909" fmla="*/ 1473818 h 1473817"/>
                <a:gd name="connsiteX910" fmla="*/ 10407591 w 11218359"/>
                <a:gd name="connsiteY910" fmla="*/ 1473818 h 1473817"/>
                <a:gd name="connsiteX911" fmla="*/ 10419021 w 11218359"/>
                <a:gd name="connsiteY911" fmla="*/ 1473818 h 1473817"/>
                <a:gd name="connsiteX912" fmla="*/ 10430452 w 11218359"/>
                <a:gd name="connsiteY912" fmla="*/ 1473818 h 1473817"/>
                <a:gd name="connsiteX913" fmla="*/ 10441881 w 11218359"/>
                <a:gd name="connsiteY913" fmla="*/ 1473818 h 1473817"/>
                <a:gd name="connsiteX914" fmla="*/ 10453358 w 11218359"/>
                <a:gd name="connsiteY914" fmla="*/ 1473818 h 1473817"/>
                <a:gd name="connsiteX915" fmla="*/ 10464789 w 11218359"/>
                <a:gd name="connsiteY915" fmla="*/ 1473818 h 1473817"/>
                <a:gd name="connsiteX916" fmla="*/ 10476219 w 11218359"/>
                <a:gd name="connsiteY916" fmla="*/ 1473818 h 1473817"/>
                <a:gd name="connsiteX917" fmla="*/ 10487649 w 11218359"/>
                <a:gd name="connsiteY917" fmla="*/ 1473818 h 1473817"/>
                <a:gd name="connsiteX918" fmla="*/ 10499079 w 11218359"/>
                <a:gd name="connsiteY918" fmla="*/ 1473818 h 1473817"/>
                <a:gd name="connsiteX919" fmla="*/ 10510556 w 11218359"/>
                <a:gd name="connsiteY919" fmla="*/ 1473818 h 1473817"/>
                <a:gd name="connsiteX920" fmla="*/ 10521987 w 11218359"/>
                <a:gd name="connsiteY920" fmla="*/ 1473818 h 1473817"/>
                <a:gd name="connsiteX921" fmla="*/ 10533416 w 11218359"/>
                <a:gd name="connsiteY921" fmla="*/ 1473818 h 1473817"/>
                <a:gd name="connsiteX922" fmla="*/ 10544847 w 11218359"/>
                <a:gd name="connsiteY922" fmla="*/ 1473818 h 1473817"/>
                <a:gd name="connsiteX923" fmla="*/ 10556277 w 11218359"/>
                <a:gd name="connsiteY923" fmla="*/ 1473818 h 1473817"/>
                <a:gd name="connsiteX924" fmla="*/ 10567754 w 11218359"/>
                <a:gd name="connsiteY924" fmla="*/ 1473818 h 1473817"/>
                <a:gd name="connsiteX925" fmla="*/ 10579184 w 11218359"/>
                <a:gd name="connsiteY925" fmla="*/ 1473818 h 1473817"/>
                <a:gd name="connsiteX926" fmla="*/ 10590614 w 11218359"/>
                <a:gd name="connsiteY926" fmla="*/ 1473818 h 1473817"/>
                <a:gd name="connsiteX927" fmla="*/ 10602045 w 11218359"/>
                <a:gd name="connsiteY927" fmla="*/ 1473818 h 1473817"/>
                <a:gd name="connsiteX928" fmla="*/ 10613474 w 11218359"/>
                <a:gd name="connsiteY928" fmla="*/ 1473818 h 1473817"/>
                <a:gd name="connsiteX929" fmla="*/ 10624951 w 11218359"/>
                <a:gd name="connsiteY929" fmla="*/ 1473818 h 1473817"/>
                <a:gd name="connsiteX930" fmla="*/ 10636382 w 11218359"/>
                <a:gd name="connsiteY930" fmla="*/ 1473818 h 1473817"/>
                <a:gd name="connsiteX931" fmla="*/ 10647812 w 11218359"/>
                <a:gd name="connsiteY931" fmla="*/ 1473818 h 1473817"/>
                <a:gd name="connsiteX932" fmla="*/ 10659241 w 11218359"/>
                <a:gd name="connsiteY932" fmla="*/ 1473818 h 1473817"/>
                <a:gd name="connsiteX933" fmla="*/ 10670672 w 11218359"/>
                <a:gd name="connsiteY933" fmla="*/ 1473818 h 1473817"/>
                <a:gd name="connsiteX934" fmla="*/ 10682149 w 11218359"/>
                <a:gd name="connsiteY934" fmla="*/ 1473818 h 1473817"/>
                <a:gd name="connsiteX935" fmla="*/ 10693580 w 11218359"/>
                <a:gd name="connsiteY935" fmla="*/ 1473818 h 1473817"/>
                <a:gd name="connsiteX936" fmla="*/ 10705009 w 11218359"/>
                <a:gd name="connsiteY936" fmla="*/ 1473818 h 1473817"/>
                <a:gd name="connsiteX937" fmla="*/ 10716439 w 11218359"/>
                <a:gd name="connsiteY937" fmla="*/ 1473818 h 1473817"/>
                <a:gd name="connsiteX938" fmla="*/ 10727870 w 11218359"/>
                <a:gd name="connsiteY938" fmla="*/ 1473818 h 1473817"/>
                <a:gd name="connsiteX939" fmla="*/ 10739347 w 11218359"/>
                <a:gd name="connsiteY939" fmla="*/ 1473818 h 1473817"/>
                <a:gd name="connsiteX940" fmla="*/ 10750778 w 11218359"/>
                <a:gd name="connsiteY940" fmla="*/ 1473818 h 1473817"/>
                <a:gd name="connsiteX941" fmla="*/ 10762207 w 11218359"/>
                <a:gd name="connsiteY941" fmla="*/ 1473818 h 1473817"/>
                <a:gd name="connsiteX942" fmla="*/ 10773637 w 11218359"/>
                <a:gd name="connsiteY942" fmla="*/ 1473818 h 1473817"/>
                <a:gd name="connsiteX943" fmla="*/ 10785067 w 11218359"/>
                <a:gd name="connsiteY943" fmla="*/ 1473818 h 1473817"/>
                <a:gd name="connsiteX944" fmla="*/ 10796544 w 11218359"/>
                <a:gd name="connsiteY944" fmla="*/ 1473818 h 1473817"/>
                <a:gd name="connsiteX945" fmla="*/ 10807975 w 11218359"/>
                <a:gd name="connsiteY945" fmla="*/ 1473818 h 1473817"/>
                <a:gd name="connsiteX946" fmla="*/ 10819405 w 11218359"/>
                <a:gd name="connsiteY946" fmla="*/ 1473818 h 1473817"/>
                <a:gd name="connsiteX947" fmla="*/ 10830834 w 11218359"/>
                <a:gd name="connsiteY947" fmla="*/ 1473818 h 1473817"/>
                <a:gd name="connsiteX948" fmla="*/ 10842265 w 11218359"/>
                <a:gd name="connsiteY948" fmla="*/ 1473818 h 1473817"/>
                <a:gd name="connsiteX949" fmla="*/ 10853742 w 11218359"/>
                <a:gd name="connsiteY949" fmla="*/ 1473818 h 1473817"/>
                <a:gd name="connsiteX950" fmla="*/ 10865173 w 11218359"/>
                <a:gd name="connsiteY950" fmla="*/ 1473818 h 1473817"/>
                <a:gd name="connsiteX951" fmla="*/ 10876602 w 11218359"/>
                <a:gd name="connsiteY951" fmla="*/ 1473818 h 1473817"/>
                <a:gd name="connsiteX952" fmla="*/ 10888032 w 11218359"/>
                <a:gd name="connsiteY952" fmla="*/ 1473818 h 1473817"/>
                <a:gd name="connsiteX953" fmla="*/ 10899463 w 11218359"/>
                <a:gd name="connsiteY953" fmla="*/ 1473818 h 1473817"/>
                <a:gd name="connsiteX954" fmla="*/ 10910892 w 11218359"/>
                <a:gd name="connsiteY954" fmla="*/ 1473818 h 1473817"/>
                <a:gd name="connsiteX955" fmla="*/ 10922369 w 11218359"/>
                <a:gd name="connsiteY955" fmla="*/ 1473818 h 1473817"/>
                <a:gd name="connsiteX956" fmla="*/ 10933800 w 11218359"/>
                <a:gd name="connsiteY956" fmla="*/ 1473818 h 1473817"/>
                <a:gd name="connsiteX957" fmla="*/ 10945230 w 11218359"/>
                <a:gd name="connsiteY957" fmla="*/ 1473818 h 1473817"/>
                <a:gd name="connsiteX958" fmla="*/ 10956660 w 11218359"/>
                <a:gd name="connsiteY958" fmla="*/ 1473818 h 1473817"/>
                <a:gd name="connsiteX959" fmla="*/ 10968090 w 11218359"/>
                <a:gd name="connsiteY959" fmla="*/ 1473818 h 1473817"/>
                <a:gd name="connsiteX960" fmla="*/ 10979567 w 11218359"/>
                <a:gd name="connsiteY960" fmla="*/ 1473818 h 1473817"/>
                <a:gd name="connsiteX961" fmla="*/ 10990998 w 11218359"/>
                <a:gd name="connsiteY961" fmla="*/ 1473818 h 1473817"/>
                <a:gd name="connsiteX962" fmla="*/ 11002427 w 11218359"/>
                <a:gd name="connsiteY962" fmla="*/ 1473818 h 1473817"/>
                <a:gd name="connsiteX963" fmla="*/ 11013858 w 11218359"/>
                <a:gd name="connsiteY963" fmla="*/ 1473818 h 1473817"/>
                <a:gd name="connsiteX964" fmla="*/ 11025287 w 11218359"/>
                <a:gd name="connsiteY964" fmla="*/ 1473818 h 1473817"/>
                <a:gd name="connsiteX965" fmla="*/ 11036765 w 11218359"/>
                <a:gd name="connsiteY965" fmla="*/ 1473818 h 1473817"/>
                <a:gd name="connsiteX966" fmla="*/ 11048195 w 11218359"/>
                <a:gd name="connsiteY966" fmla="*/ 1473818 h 1473817"/>
                <a:gd name="connsiteX967" fmla="*/ 11059625 w 11218359"/>
                <a:gd name="connsiteY967" fmla="*/ 1473818 h 1473817"/>
                <a:gd name="connsiteX968" fmla="*/ 11071056 w 11218359"/>
                <a:gd name="connsiteY968" fmla="*/ 1473818 h 1473817"/>
                <a:gd name="connsiteX969" fmla="*/ 11082485 w 11218359"/>
                <a:gd name="connsiteY969" fmla="*/ 1473818 h 1473817"/>
                <a:gd name="connsiteX970" fmla="*/ 11093962 w 11218359"/>
                <a:gd name="connsiteY970" fmla="*/ 1473818 h 1473817"/>
                <a:gd name="connsiteX971" fmla="*/ 11105393 w 11218359"/>
                <a:gd name="connsiteY971" fmla="*/ 1473818 h 1473817"/>
                <a:gd name="connsiteX972" fmla="*/ 11116823 w 11218359"/>
                <a:gd name="connsiteY972" fmla="*/ 1473818 h 1473817"/>
                <a:gd name="connsiteX973" fmla="*/ 11128253 w 11218359"/>
                <a:gd name="connsiteY973" fmla="*/ 1473818 h 1473817"/>
                <a:gd name="connsiteX974" fmla="*/ 11139683 w 11218359"/>
                <a:gd name="connsiteY974" fmla="*/ 1473818 h 1473817"/>
                <a:gd name="connsiteX975" fmla="*/ 11151160 w 11218359"/>
                <a:gd name="connsiteY975" fmla="*/ 1473818 h 1473817"/>
                <a:gd name="connsiteX976" fmla="*/ 11162591 w 11218359"/>
                <a:gd name="connsiteY976" fmla="*/ 1473818 h 1473817"/>
                <a:gd name="connsiteX977" fmla="*/ 11174020 w 11218359"/>
                <a:gd name="connsiteY977" fmla="*/ 1473818 h 1473817"/>
                <a:gd name="connsiteX978" fmla="*/ 11185451 w 11218359"/>
                <a:gd name="connsiteY978" fmla="*/ 1473818 h 1473817"/>
                <a:gd name="connsiteX979" fmla="*/ 11196881 w 11218359"/>
                <a:gd name="connsiteY979" fmla="*/ 1473818 h 1473817"/>
                <a:gd name="connsiteX980" fmla="*/ 11208358 w 11218359"/>
                <a:gd name="connsiteY980" fmla="*/ 1473818 h 1473817"/>
                <a:gd name="connsiteX981" fmla="*/ 11218359 w 11218359"/>
                <a:gd name="connsiteY981" fmla="*/ 1473818 h 147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73817">
                  <a:moveTo>
                    <a:pt x="0" y="1473818"/>
                  </a:moveTo>
                  <a:lnTo>
                    <a:pt x="9149" y="1473818"/>
                  </a:lnTo>
                  <a:lnTo>
                    <a:pt x="20588" y="1473818"/>
                  </a:lnTo>
                  <a:lnTo>
                    <a:pt x="32028" y="1473818"/>
                  </a:lnTo>
                  <a:lnTo>
                    <a:pt x="43467" y="1473818"/>
                  </a:lnTo>
                  <a:lnTo>
                    <a:pt x="54907" y="1473818"/>
                  </a:lnTo>
                  <a:lnTo>
                    <a:pt x="66346" y="1473818"/>
                  </a:lnTo>
                  <a:lnTo>
                    <a:pt x="77786" y="1473818"/>
                  </a:lnTo>
                  <a:lnTo>
                    <a:pt x="89225" y="1473818"/>
                  </a:lnTo>
                  <a:lnTo>
                    <a:pt x="100665" y="1473818"/>
                  </a:lnTo>
                  <a:lnTo>
                    <a:pt x="112104" y="1473818"/>
                  </a:lnTo>
                  <a:lnTo>
                    <a:pt x="123544" y="1473818"/>
                  </a:lnTo>
                  <a:lnTo>
                    <a:pt x="134979" y="1473818"/>
                  </a:lnTo>
                  <a:lnTo>
                    <a:pt x="146423" y="1473818"/>
                  </a:lnTo>
                  <a:lnTo>
                    <a:pt x="157858" y="1473818"/>
                  </a:lnTo>
                  <a:lnTo>
                    <a:pt x="169297" y="1473818"/>
                  </a:lnTo>
                  <a:lnTo>
                    <a:pt x="180737" y="1473818"/>
                  </a:lnTo>
                  <a:lnTo>
                    <a:pt x="192176" y="1473818"/>
                  </a:lnTo>
                  <a:lnTo>
                    <a:pt x="203616" y="1473818"/>
                  </a:lnTo>
                  <a:lnTo>
                    <a:pt x="215055" y="1473818"/>
                  </a:lnTo>
                  <a:lnTo>
                    <a:pt x="226495" y="1473818"/>
                  </a:lnTo>
                  <a:lnTo>
                    <a:pt x="237935" y="1473818"/>
                  </a:lnTo>
                  <a:lnTo>
                    <a:pt x="249374" y="1473818"/>
                  </a:lnTo>
                  <a:lnTo>
                    <a:pt x="260814" y="1473818"/>
                  </a:lnTo>
                  <a:lnTo>
                    <a:pt x="272253" y="1473818"/>
                  </a:lnTo>
                  <a:lnTo>
                    <a:pt x="283693" y="1473818"/>
                  </a:lnTo>
                  <a:lnTo>
                    <a:pt x="295132" y="1473818"/>
                  </a:lnTo>
                  <a:lnTo>
                    <a:pt x="306572" y="1473818"/>
                  </a:lnTo>
                  <a:lnTo>
                    <a:pt x="318011" y="1473818"/>
                  </a:lnTo>
                  <a:lnTo>
                    <a:pt x="329451" y="1473818"/>
                  </a:lnTo>
                  <a:lnTo>
                    <a:pt x="340890" y="1473818"/>
                  </a:lnTo>
                  <a:lnTo>
                    <a:pt x="352330" y="1473818"/>
                  </a:lnTo>
                  <a:lnTo>
                    <a:pt x="363769" y="1473818"/>
                  </a:lnTo>
                  <a:lnTo>
                    <a:pt x="375209" y="1473818"/>
                  </a:lnTo>
                  <a:lnTo>
                    <a:pt x="386648" y="1473818"/>
                  </a:lnTo>
                  <a:lnTo>
                    <a:pt x="398088" y="1473818"/>
                  </a:lnTo>
                  <a:lnTo>
                    <a:pt x="409527" y="1473818"/>
                  </a:lnTo>
                  <a:lnTo>
                    <a:pt x="420967" y="1473818"/>
                  </a:lnTo>
                  <a:lnTo>
                    <a:pt x="432406" y="1473818"/>
                  </a:lnTo>
                  <a:lnTo>
                    <a:pt x="443846" y="1473818"/>
                  </a:lnTo>
                  <a:lnTo>
                    <a:pt x="455285" y="1473818"/>
                  </a:lnTo>
                  <a:lnTo>
                    <a:pt x="466725" y="1473818"/>
                  </a:lnTo>
                  <a:lnTo>
                    <a:pt x="478165" y="1473818"/>
                  </a:lnTo>
                  <a:lnTo>
                    <a:pt x="489604" y="1473818"/>
                  </a:lnTo>
                  <a:lnTo>
                    <a:pt x="501044" y="1473818"/>
                  </a:lnTo>
                  <a:lnTo>
                    <a:pt x="512483" y="1473818"/>
                  </a:lnTo>
                  <a:lnTo>
                    <a:pt x="523923" y="1473818"/>
                  </a:lnTo>
                  <a:lnTo>
                    <a:pt x="535362" y="1473818"/>
                  </a:lnTo>
                  <a:lnTo>
                    <a:pt x="546802" y="1473818"/>
                  </a:lnTo>
                  <a:lnTo>
                    <a:pt x="558241" y="1473818"/>
                  </a:lnTo>
                  <a:lnTo>
                    <a:pt x="569681" y="1473818"/>
                  </a:lnTo>
                  <a:lnTo>
                    <a:pt x="581120" y="1473818"/>
                  </a:lnTo>
                  <a:lnTo>
                    <a:pt x="592560" y="1473818"/>
                  </a:lnTo>
                  <a:lnTo>
                    <a:pt x="603999" y="1473818"/>
                  </a:lnTo>
                  <a:lnTo>
                    <a:pt x="615439" y="1473818"/>
                  </a:lnTo>
                  <a:lnTo>
                    <a:pt x="626878" y="1473818"/>
                  </a:lnTo>
                  <a:lnTo>
                    <a:pt x="638318" y="1473818"/>
                  </a:lnTo>
                  <a:lnTo>
                    <a:pt x="649757" y="1473818"/>
                  </a:lnTo>
                  <a:lnTo>
                    <a:pt x="661192" y="1473818"/>
                  </a:lnTo>
                  <a:lnTo>
                    <a:pt x="672632" y="1473818"/>
                  </a:lnTo>
                  <a:lnTo>
                    <a:pt x="684071" y="1473818"/>
                  </a:lnTo>
                  <a:lnTo>
                    <a:pt x="695511" y="1473818"/>
                  </a:lnTo>
                  <a:lnTo>
                    <a:pt x="706950" y="1473818"/>
                  </a:lnTo>
                  <a:lnTo>
                    <a:pt x="718390" y="1473818"/>
                  </a:lnTo>
                  <a:lnTo>
                    <a:pt x="729829" y="1473818"/>
                  </a:lnTo>
                  <a:lnTo>
                    <a:pt x="741269" y="1473818"/>
                  </a:lnTo>
                  <a:lnTo>
                    <a:pt x="752708" y="1473818"/>
                  </a:lnTo>
                  <a:lnTo>
                    <a:pt x="764148" y="1473818"/>
                  </a:lnTo>
                  <a:lnTo>
                    <a:pt x="775587" y="1473818"/>
                  </a:lnTo>
                  <a:lnTo>
                    <a:pt x="787027" y="1473818"/>
                  </a:lnTo>
                  <a:lnTo>
                    <a:pt x="798467" y="1473818"/>
                  </a:lnTo>
                  <a:lnTo>
                    <a:pt x="809906" y="1473818"/>
                  </a:lnTo>
                  <a:lnTo>
                    <a:pt x="821346" y="1473818"/>
                  </a:lnTo>
                  <a:lnTo>
                    <a:pt x="832785" y="1473818"/>
                  </a:lnTo>
                  <a:lnTo>
                    <a:pt x="844225" y="1473818"/>
                  </a:lnTo>
                  <a:lnTo>
                    <a:pt x="855664" y="1473818"/>
                  </a:lnTo>
                  <a:lnTo>
                    <a:pt x="867104" y="1473818"/>
                  </a:lnTo>
                  <a:lnTo>
                    <a:pt x="878543" y="1473818"/>
                  </a:lnTo>
                  <a:lnTo>
                    <a:pt x="889983" y="1473818"/>
                  </a:lnTo>
                  <a:lnTo>
                    <a:pt x="901422" y="1473818"/>
                  </a:lnTo>
                  <a:lnTo>
                    <a:pt x="912862" y="1473818"/>
                  </a:lnTo>
                  <a:lnTo>
                    <a:pt x="924301" y="1473818"/>
                  </a:lnTo>
                  <a:lnTo>
                    <a:pt x="935741" y="1473818"/>
                  </a:lnTo>
                  <a:lnTo>
                    <a:pt x="947180" y="1473818"/>
                  </a:lnTo>
                  <a:lnTo>
                    <a:pt x="958620" y="1473818"/>
                  </a:lnTo>
                  <a:lnTo>
                    <a:pt x="970059" y="1473818"/>
                  </a:lnTo>
                  <a:lnTo>
                    <a:pt x="981499" y="1473818"/>
                  </a:lnTo>
                  <a:lnTo>
                    <a:pt x="992938" y="1473818"/>
                  </a:lnTo>
                  <a:lnTo>
                    <a:pt x="1004378" y="1473818"/>
                  </a:lnTo>
                  <a:lnTo>
                    <a:pt x="1015818" y="1473818"/>
                  </a:lnTo>
                  <a:lnTo>
                    <a:pt x="1027257" y="1473818"/>
                  </a:lnTo>
                  <a:lnTo>
                    <a:pt x="1038697" y="1473818"/>
                  </a:lnTo>
                  <a:lnTo>
                    <a:pt x="1050136" y="1473818"/>
                  </a:lnTo>
                  <a:lnTo>
                    <a:pt x="1061576" y="1473818"/>
                  </a:lnTo>
                  <a:lnTo>
                    <a:pt x="1073015" y="1473818"/>
                  </a:lnTo>
                  <a:lnTo>
                    <a:pt x="1084455" y="1473818"/>
                  </a:lnTo>
                  <a:lnTo>
                    <a:pt x="1095894" y="1473818"/>
                  </a:lnTo>
                  <a:lnTo>
                    <a:pt x="1107334" y="1473818"/>
                  </a:lnTo>
                  <a:lnTo>
                    <a:pt x="1118773" y="1473818"/>
                  </a:lnTo>
                  <a:lnTo>
                    <a:pt x="1130213" y="1473818"/>
                  </a:lnTo>
                  <a:lnTo>
                    <a:pt x="1141652" y="1473818"/>
                  </a:lnTo>
                  <a:lnTo>
                    <a:pt x="1153092" y="1473818"/>
                  </a:lnTo>
                  <a:lnTo>
                    <a:pt x="1164531" y="1473818"/>
                  </a:lnTo>
                  <a:lnTo>
                    <a:pt x="1175971" y="1473818"/>
                  </a:lnTo>
                  <a:lnTo>
                    <a:pt x="1187406" y="1473818"/>
                  </a:lnTo>
                  <a:lnTo>
                    <a:pt x="1198845" y="1473818"/>
                  </a:lnTo>
                  <a:lnTo>
                    <a:pt x="1210285" y="1473818"/>
                  </a:lnTo>
                  <a:lnTo>
                    <a:pt x="1221724" y="1473818"/>
                  </a:lnTo>
                  <a:lnTo>
                    <a:pt x="1233164" y="1473818"/>
                  </a:lnTo>
                  <a:lnTo>
                    <a:pt x="1244603" y="1473818"/>
                  </a:lnTo>
                  <a:lnTo>
                    <a:pt x="1256043" y="1473818"/>
                  </a:lnTo>
                  <a:lnTo>
                    <a:pt x="1267482" y="1473818"/>
                  </a:lnTo>
                  <a:lnTo>
                    <a:pt x="1278922" y="1473818"/>
                  </a:lnTo>
                  <a:lnTo>
                    <a:pt x="1290361" y="1473818"/>
                  </a:lnTo>
                  <a:lnTo>
                    <a:pt x="1301801" y="1473818"/>
                  </a:lnTo>
                  <a:lnTo>
                    <a:pt x="1313240" y="1473818"/>
                  </a:lnTo>
                  <a:lnTo>
                    <a:pt x="1324680" y="1473818"/>
                  </a:lnTo>
                  <a:lnTo>
                    <a:pt x="1336120" y="1473818"/>
                  </a:lnTo>
                  <a:lnTo>
                    <a:pt x="1347559" y="1473818"/>
                  </a:lnTo>
                  <a:lnTo>
                    <a:pt x="1358999" y="1473818"/>
                  </a:lnTo>
                  <a:lnTo>
                    <a:pt x="1370438" y="1473818"/>
                  </a:lnTo>
                  <a:lnTo>
                    <a:pt x="1381878" y="1473818"/>
                  </a:lnTo>
                  <a:lnTo>
                    <a:pt x="1393317" y="1473818"/>
                  </a:lnTo>
                  <a:lnTo>
                    <a:pt x="1404757" y="1473818"/>
                  </a:lnTo>
                  <a:lnTo>
                    <a:pt x="1416196" y="1473818"/>
                  </a:lnTo>
                  <a:lnTo>
                    <a:pt x="1427636" y="1473818"/>
                  </a:lnTo>
                  <a:lnTo>
                    <a:pt x="1439075" y="1473818"/>
                  </a:lnTo>
                  <a:lnTo>
                    <a:pt x="1450515" y="1473818"/>
                  </a:lnTo>
                  <a:lnTo>
                    <a:pt x="1461954" y="1473818"/>
                  </a:lnTo>
                  <a:lnTo>
                    <a:pt x="1473394" y="1473818"/>
                  </a:lnTo>
                  <a:lnTo>
                    <a:pt x="1484833" y="1473818"/>
                  </a:lnTo>
                  <a:lnTo>
                    <a:pt x="1496273" y="1473818"/>
                  </a:lnTo>
                  <a:lnTo>
                    <a:pt x="1507712" y="1473818"/>
                  </a:lnTo>
                  <a:lnTo>
                    <a:pt x="1519152" y="1473818"/>
                  </a:lnTo>
                  <a:lnTo>
                    <a:pt x="1530591" y="1473818"/>
                  </a:lnTo>
                  <a:lnTo>
                    <a:pt x="1542031" y="1473818"/>
                  </a:lnTo>
                  <a:lnTo>
                    <a:pt x="1553471" y="1473818"/>
                  </a:lnTo>
                  <a:lnTo>
                    <a:pt x="1564910" y="1473818"/>
                  </a:lnTo>
                  <a:lnTo>
                    <a:pt x="1576349" y="1473818"/>
                  </a:lnTo>
                  <a:lnTo>
                    <a:pt x="1587789" y="1473818"/>
                  </a:lnTo>
                  <a:lnTo>
                    <a:pt x="1599229" y="1473818"/>
                  </a:lnTo>
                  <a:lnTo>
                    <a:pt x="1610668" y="1473818"/>
                  </a:lnTo>
                  <a:lnTo>
                    <a:pt x="1622107" y="1473818"/>
                  </a:lnTo>
                  <a:lnTo>
                    <a:pt x="1633547" y="1473818"/>
                  </a:lnTo>
                  <a:lnTo>
                    <a:pt x="1644987" y="1473818"/>
                  </a:lnTo>
                  <a:lnTo>
                    <a:pt x="1656426" y="1473818"/>
                  </a:lnTo>
                  <a:lnTo>
                    <a:pt x="1667866" y="1473818"/>
                  </a:lnTo>
                  <a:lnTo>
                    <a:pt x="1679305" y="1473818"/>
                  </a:lnTo>
                  <a:lnTo>
                    <a:pt x="1690745" y="1473818"/>
                  </a:lnTo>
                  <a:lnTo>
                    <a:pt x="1702184" y="1473818"/>
                  </a:lnTo>
                  <a:lnTo>
                    <a:pt x="1713619" y="1473818"/>
                  </a:lnTo>
                  <a:lnTo>
                    <a:pt x="1725063" y="1473818"/>
                  </a:lnTo>
                  <a:lnTo>
                    <a:pt x="1736498" y="1473818"/>
                  </a:lnTo>
                  <a:lnTo>
                    <a:pt x="1747938" y="1473818"/>
                  </a:lnTo>
                  <a:lnTo>
                    <a:pt x="1759377" y="1473818"/>
                  </a:lnTo>
                  <a:lnTo>
                    <a:pt x="1770817" y="1473818"/>
                  </a:lnTo>
                  <a:lnTo>
                    <a:pt x="1782256" y="1473818"/>
                  </a:lnTo>
                  <a:lnTo>
                    <a:pt x="1793696" y="1473818"/>
                  </a:lnTo>
                  <a:lnTo>
                    <a:pt x="1805135" y="1473818"/>
                  </a:lnTo>
                  <a:lnTo>
                    <a:pt x="1816575" y="1473818"/>
                  </a:lnTo>
                  <a:lnTo>
                    <a:pt x="1828014" y="1473818"/>
                  </a:lnTo>
                  <a:lnTo>
                    <a:pt x="1839454" y="1473818"/>
                  </a:lnTo>
                  <a:lnTo>
                    <a:pt x="1850893" y="1473818"/>
                  </a:lnTo>
                  <a:lnTo>
                    <a:pt x="1862333" y="1473818"/>
                  </a:lnTo>
                  <a:lnTo>
                    <a:pt x="1873772" y="1473818"/>
                  </a:lnTo>
                  <a:lnTo>
                    <a:pt x="1885212" y="1473818"/>
                  </a:lnTo>
                  <a:lnTo>
                    <a:pt x="1896651" y="1473818"/>
                  </a:lnTo>
                  <a:lnTo>
                    <a:pt x="1908091" y="1473818"/>
                  </a:lnTo>
                  <a:lnTo>
                    <a:pt x="1919531" y="1473818"/>
                  </a:lnTo>
                  <a:lnTo>
                    <a:pt x="1930970" y="1473818"/>
                  </a:lnTo>
                  <a:lnTo>
                    <a:pt x="1942409" y="1473818"/>
                  </a:lnTo>
                  <a:lnTo>
                    <a:pt x="1953849" y="1473818"/>
                  </a:lnTo>
                  <a:lnTo>
                    <a:pt x="1965289" y="1473818"/>
                  </a:lnTo>
                  <a:lnTo>
                    <a:pt x="1976728" y="1473818"/>
                  </a:lnTo>
                  <a:lnTo>
                    <a:pt x="1988168" y="1473818"/>
                  </a:lnTo>
                  <a:lnTo>
                    <a:pt x="1999607" y="1473818"/>
                  </a:lnTo>
                  <a:lnTo>
                    <a:pt x="2011047" y="1473818"/>
                  </a:lnTo>
                  <a:lnTo>
                    <a:pt x="2022486" y="1473818"/>
                  </a:lnTo>
                  <a:lnTo>
                    <a:pt x="2033926" y="1473818"/>
                  </a:lnTo>
                  <a:lnTo>
                    <a:pt x="2045365" y="1473818"/>
                  </a:lnTo>
                  <a:lnTo>
                    <a:pt x="2056805" y="1473818"/>
                  </a:lnTo>
                  <a:lnTo>
                    <a:pt x="2068244" y="1473818"/>
                  </a:lnTo>
                  <a:lnTo>
                    <a:pt x="2079684" y="1473818"/>
                  </a:lnTo>
                  <a:lnTo>
                    <a:pt x="2091123" y="1473818"/>
                  </a:lnTo>
                  <a:lnTo>
                    <a:pt x="2102563" y="1473818"/>
                  </a:lnTo>
                  <a:lnTo>
                    <a:pt x="2114002" y="1473818"/>
                  </a:lnTo>
                  <a:lnTo>
                    <a:pt x="2125442" y="1473818"/>
                  </a:lnTo>
                  <a:lnTo>
                    <a:pt x="2136882" y="1473818"/>
                  </a:lnTo>
                  <a:lnTo>
                    <a:pt x="2148321" y="1473818"/>
                  </a:lnTo>
                  <a:lnTo>
                    <a:pt x="2159760" y="1473818"/>
                  </a:lnTo>
                  <a:lnTo>
                    <a:pt x="2171200" y="1473818"/>
                  </a:lnTo>
                  <a:lnTo>
                    <a:pt x="2182640" y="1473818"/>
                  </a:lnTo>
                  <a:lnTo>
                    <a:pt x="2194079" y="1473818"/>
                  </a:lnTo>
                  <a:lnTo>
                    <a:pt x="2205519" y="1473818"/>
                  </a:lnTo>
                  <a:lnTo>
                    <a:pt x="2216958" y="1473818"/>
                  </a:lnTo>
                  <a:lnTo>
                    <a:pt x="2228393" y="1473818"/>
                  </a:lnTo>
                  <a:lnTo>
                    <a:pt x="2239837" y="1473818"/>
                  </a:lnTo>
                  <a:lnTo>
                    <a:pt x="2251272" y="1473818"/>
                  </a:lnTo>
                  <a:lnTo>
                    <a:pt x="2262716" y="1473818"/>
                  </a:lnTo>
                  <a:lnTo>
                    <a:pt x="2274151" y="1473818"/>
                  </a:lnTo>
                  <a:lnTo>
                    <a:pt x="2285591" y="1473818"/>
                  </a:lnTo>
                  <a:lnTo>
                    <a:pt x="2297030" y="1473818"/>
                  </a:lnTo>
                  <a:lnTo>
                    <a:pt x="2308470" y="1473818"/>
                  </a:lnTo>
                  <a:lnTo>
                    <a:pt x="2319909" y="1473818"/>
                  </a:lnTo>
                  <a:lnTo>
                    <a:pt x="2331349" y="1473818"/>
                  </a:lnTo>
                  <a:lnTo>
                    <a:pt x="2342788" y="1473818"/>
                  </a:lnTo>
                  <a:lnTo>
                    <a:pt x="2354228" y="1473818"/>
                  </a:lnTo>
                  <a:lnTo>
                    <a:pt x="2365667" y="1473818"/>
                  </a:lnTo>
                  <a:lnTo>
                    <a:pt x="2377107" y="1473818"/>
                  </a:lnTo>
                  <a:lnTo>
                    <a:pt x="2388546" y="1473818"/>
                  </a:lnTo>
                  <a:lnTo>
                    <a:pt x="2399986" y="1473818"/>
                  </a:lnTo>
                  <a:lnTo>
                    <a:pt x="2411425" y="1473818"/>
                  </a:lnTo>
                  <a:lnTo>
                    <a:pt x="2422865" y="1473818"/>
                  </a:lnTo>
                  <a:lnTo>
                    <a:pt x="2434304" y="1473818"/>
                  </a:lnTo>
                  <a:lnTo>
                    <a:pt x="2445744" y="1473818"/>
                  </a:lnTo>
                  <a:lnTo>
                    <a:pt x="2457184" y="1473818"/>
                  </a:lnTo>
                  <a:lnTo>
                    <a:pt x="2468623" y="1473818"/>
                  </a:lnTo>
                  <a:lnTo>
                    <a:pt x="2480062" y="1473818"/>
                  </a:lnTo>
                  <a:lnTo>
                    <a:pt x="2491502" y="1473818"/>
                  </a:lnTo>
                  <a:lnTo>
                    <a:pt x="2502942" y="1473818"/>
                  </a:lnTo>
                  <a:lnTo>
                    <a:pt x="2514381" y="1473818"/>
                  </a:lnTo>
                  <a:lnTo>
                    <a:pt x="2525821" y="1473818"/>
                  </a:lnTo>
                  <a:lnTo>
                    <a:pt x="2537260" y="1473818"/>
                  </a:lnTo>
                  <a:lnTo>
                    <a:pt x="2548700" y="1473818"/>
                  </a:lnTo>
                  <a:lnTo>
                    <a:pt x="2560139" y="1473818"/>
                  </a:lnTo>
                  <a:lnTo>
                    <a:pt x="2571579" y="1473818"/>
                  </a:lnTo>
                  <a:lnTo>
                    <a:pt x="2583018" y="1473818"/>
                  </a:lnTo>
                  <a:lnTo>
                    <a:pt x="2594458" y="1473818"/>
                  </a:lnTo>
                  <a:lnTo>
                    <a:pt x="2605897" y="1473818"/>
                  </a:lnTo>
                  <a:lnTo>
                    <a:pt x="2617337" y="1473818"/>
                  </a:lnTo>
                  <a:lnTo>
                    <a:pt x="2628776" y="1473818"/>
                  </a:lnTo>
                  <a:lnTo>
                    <a:pt x="2640216" y="1473818"/>
                  </a:lnTo>
                  <a:lnTo>
                    <a:pt x="2651655" y="1473818"/>
                  </a:lnTo>
                  <a:lnTo>
                    <a:pt x="2663095" y="1473818"/>
                  </a:lnTo>
                  <a:lnTo>
                    <a:pt x="2674535" y="1473818"/>
                  </a:lnTo>
                  <a:lnTo>
                    <a:pt x="2685974" y="1473818"/>
                  </a:lnTo>
                  <a:lnTo>
                    <a:pt x="2697413" y="1473818"/>
                  </a:lnTo>
                  <a:lnTo>
                    <a:pt x="2708853" y="1473818"/>
                  </a:lnTo>
                  <a:lnTo>
                    <a:pt x="2720293" y="1473818"/>
                  </a:lnTo>
                  <a:lnTo>
                    <a:pt x="2731727" y="1473818"/>
                  </a:lnTo>
                  <a:lnTo>
                    <a:pt x="2743172" y="1473818"/>
                  </a:lnTo>
                  <a:lnTo>
                    <a:pt x="2754611" y="1473818"/>
                  </a:lnTo>
                  <a:lnTo>
                    <a:pt x="2766046" y="1473818"/>
                  </a:lnTo>
                  <a:lnTo>
                    <a:pt x="2777490" y="1473818"/>
                  </a:lnTo>
                  <a:lnTo>
                    <a:pt x="2788925" y="1473818"/>
                  </a:lnTo>
                  <a:lnTo>
                    <a:pt x="2800364" y="1473818"/>
                  </a:lnTo>
                  <a:lnTo>
                    <a:pt x="2811804" y="1473818"/>
                  </a:lnTo>
                  <a:lnTo>
                    <a:pt x="2823243" y="1473818"/>
                  </a:lnTo>
                  <a:lnTo>
                    <a:pt x="2834683" y="1473818"/>
                  </a:lnTo>
                  <a:lnTo>
                    <a:pt x="2846123" y="1473818"/>
                  </a:lnTo>
                  <a:lnTo>
                    <a:pt x="2857562" y="1473818"/>
                  </a:lnTo>
                  <a:lnTo>
                    <a:pt x="2869001" y="1473818"/>
                  </a:lnTo>
                  <a:lnTo>
                    <a:pt x="2880441" y="1473818"/>
                  </a:lnTo>
                  <a:lnTo>
                    <a:pt x="2891881" y="1473818"/>
                  </a:lnTo>
                  <a:lnTo>
                    <a:pt x="2903320" y="1473818"/>
                  </a:lnTo>
                  <a:lnTo>
                    <a:pt x="2914760" y="1473818"/>
                  </a:lnTo>
                  <a:lnTo>
                    <a:pt x="2926199" y="1473818"/>
                  </a:lnTo>
                  <a:lnTo>
                    <a:pt x="2937639" y="1473818"/>
                  </a:lnTo>
                  <a:lnTo>
                    <a:pt x="2949078" y="1473818"/>
                  </a:lnTo>
                  <a:lnTo>
                    <a:pt x="2960518" y="1473818"/>
                  </a:lnTo>
                  <a:lnTo>
                    <a:pt x="2971957" y="1473818"/>
                  </a:lnTo>
                  <a:lnTo>
                    <a:pt x="2983397" y="1473818"/>
                  </a:lnTo>
                  <a:lnTo>
                    <a:pt x="2994837" y="1473818"/>
                  </a:lnTo>
                  <a:lnTo>
                    <a:pt x="3006276" y="1473818"/>
                  </a:lnTo>
                  <a:lnTo>
                    <a:pt x="3017715" y="1473818"/>
                  </a:lnTo>
                  <a:lnTo>
                    <a:pt x="3029155" y="1473818"/>
                  </a:lnTo>
                  <a:lnTo>
                    <a:pt x="3040594" y="1473818"/>
                  </a:lnTo>
                  <a:lnTo>
                    <a:pt x="3052034" y="1473818"/>
                  </a:lnTo>
                  <a:lnTo>
                    <a:pt x="3063474" y="1473818"/>
                  </a:lnTo>
                  <a:lnTo>
                    <a:pt x="3074913" y="1473818"/>
                  </a:lnTo>
                  <a:lnTo>
                    <a:pt x="3086352" y="1473818"/>
                  </a:lnTo>
                  <a:lnTo>
                    <a:pt x="3097792" y="1473818"/>
                  </a:lnTo>
                  <a:lnTo>
                    <a:pt x="3109232" y="1473818"/>
                  </a:lnTo>
                  <a:lnTo>
                    <a:pt x="3120671" y="1473818"/>
                  </a:lnTo>
                  <a:lnTo>
                    <a:pt x="3132111" y="1473818"/>
                  </a:lnTo>
                  <a:lnTo>
                    <a:pt x="3143550" y="1473818"/>
                  </a:lnTo>
                  <a:lnTo>
                    <a:pt x="3154990" y="1473818"/>
                  </a:lnTo>
                  <a:lnTo>
                    <a:pt x="3166429" y="1473818"/>
                  </a:lnTo>
                  <a:lnTo>
                    <a:pt x="3177869" y="1473818"/>
                  </a:lnTo>
                  <a:lnTo>
                    <a:pt x="3189308" y="1473818"/>
                  </a:lnTo>
                  <a:lnTo>
                    <a:pt x="3200748" y="1473818"/>
                  </a:lnTo>
                  <a:lnTo>
                    <a:pt x="3212187" y="1473818"/>
                  </a:lnTo>
                  <a:lnTo>
                    <a:pt x="3223627" y="1473818"/>
                  </a:lnTo>
                  <a:lnTo>
                    <a:pt x="3235066" y="1473818"/>
                  </a:lnTo>
                  <a:lnTo>
                    <a:pt x="3246501" y="1473818"/>
                  </a:lnTo>
                  <a:lnTo>
                    <a:pt x="3257945" y="1473818"/>
                  </a:lnTo>
                  <a:lnTo>
                    <a:pt x="3269385" y="1473818"/>
                  </a:lnTo>
                  <a:lnTo>
                    <a:pt x="3280825" y="1473818"/>
                  </a:lnTo>
                  <a:lnTo>
                    <a:pt x="3292264" y="1473818"/>
                  </a:lnTo>
                  <a:lnTo>
                    <a:pt x="3303699" y="1473818"/>
                  </a:lnTo>
                  <a:lnTo>
                    <a:pt x="3315143" y="1473818"/>
                  </a:lnTo>
                  <a:lnTo>
                    <a:pt x="3326578" y="1473818"/>
                  </a:lnTo>
                  <a:lnTo>
                    <a:pt x="3338017" y="1473818"/>
                  </a:lnTo>
                  <a:lnTo>
                    <a:pt x="3349457" y="1473818"/>
                  </a:lnTo>
                  <a:lnTo>
                    <a:pt x="3360896" y="1473818"/>
                  </a:lnTo>
                  <a:lnTo>
                    <a:pt x="3372336" y="1473818"/>
                  </a:lnTo>
                  <a:lnTo>
                    <a:pt x="3383776" y="1473818"/>
                  </a:lnTo>
                  <a:lnTo>
                    <a:pt x="3395215" y="1473818"/>
                  </a:lnTo>
                  <a:lnTo>
                    <a:pt x="3406654" y="1473818"/>
                  </a:lnTo>
                  <a:lnTo>
                    <a:pt x="3418094" y="1473818"/>
                  </a:lnTo>
                  <a:lnTo>
                    <a:pt x="3429534" y="1473818"/>
                  </a:lnTo>
                  <a:lnTo>
                    <a:pt x="3440973" y="1473818"/>
                  </a:lnTo>
                  <a:lnTo>
                    <a:pt x="3452413" y="1473818"/>
                  </a:lnTo>
                  <a:lnTo>
                    <a:pt x="3463852" y="1473818"/>
                  </a:lnTo>
                  <a:lnTo>
                    <a:pt x="3475292" y="1473818"/>
                  </a:lnTo>
                  <a:lnTo>
                    <a:pt x="3486731" y="1473818"/>
                  </a:lnTo>
                  <a:lnTo>
                    <a:pt x="3498171" y="1473818"/>
                  </a:lnTo>
                  <a:lnTo>
                    <a:pt x="3509610" y="1473818"/>
                  </a:lnTo>
                  <a:lnTo>
                    <a:pt x="3521050" y="1473818"/>
                  </a:lnTo>
                  <a:lnTo>
                    <a:pt x="3532489" y="1473818"/>
                  </a:lnTo>
                  <a:lnTo>
                    <a:pt x="3543929" y="1473818"/>
                  </a:lnTo>
                  <a:lnTo>
                    <a:pt x="3555368" y="1473818"/>
                  </a:lnTo>
                  <a:lnTo>
                    <a:pt x="3566808" y="1473818"/>
                  </a:lnTo>
                  <a:lnTo>
                    <a:pt x="3578247" y="1473818"/>
                  </a:lnTo>
                  <a:lnTo>
                    <a:pt x="3589687" y="1473818"/>
                  </a:lnTo>
                  <a:lnTo>
                    <a:pt x="3601127" y="1473818"/>
                  </a:lnTo>
                  <a:lnTo>
                    <a:pt x="3612566" y="1473818"/>
                  </a:lnTo>
                  <a:lnTo>
                    <a:pt x="3624005" y="1473818"/>
                  </a:lnTo>
                  <a:lnTo>
                    <a:pt x="3635445" y="1473818"/>
                  </a:lnTo>
                  <a:lnTo>
                    <a:pt x="3646885" y="1473818"/>
                  </a:lnTo>
                  <a:lnTo>
                    <a:pt x="3658324" y="1473818"/>
                  </a:lnTo>
                  <a:lnTo>
                    <a:pt x="3669764" y="1473818"/>
                  </a:lnTo>
                  <a:lnTo>
                    <a:pt x="3681203" y="1473818"/>
                  </a:lnTo>
                  <a:lnTo>
                    <a:pt x="3692643" y="1473818"/>
                  </a:lnTo>
                  <a:lnTo>
                    <a:pt x="3704082" y="1473818"/>
                  </a:lnTo>
                  <a:lnTo>
                    <a:pt x="3715522" y="1473818"/>
                  </a:lnTo>
                  <a:lnTo>
                    <a:pt x="3726961" y="1473818"/>
                  </a:lnTo>
                  <a:lnTo>
                    <a:pt x="3738401" y="1473818"/>
                  </a:lnTo>
                  <a:lnTo>
                    <a:pt x="3749840" y="1473818"/>
                  </a:lnTo>
                  <a:lnTo>
                    <a:pt x="3761280" y="1473818"/>
                  </a:lnTo>
                  <a:lnTo>
                    <a:pt x="3772719" y="1473818"/>
                  </a:lnTo>
                  <a:lnTo>
                    <a:pt x="3784154" y="1473818"/>
                  </a:lnTo>
                  <a:lnTo>
                    <a:pt x="3795598" y="1473818"/>
                  </a:lnTo>
                  <a:lnTo>
                    <a:pt x="3807033" y="1473818"/>
                  </a:lnTo>
                  <a:lnTo>
                    <a:pt x="3818473" y="1473818"/>
                  </a:lnTo>
                  <a:lnTo>
                    <a:pt x="3829917" y="1473818"/>
                  </a:lnTo>
                  <a:lnTo>
                    <a:pt x="3841352" y="1473818"/>
                  </a:lnTo>
                  <a:lnTo>
                    <a:pt x="3852791" y="1473818"/>
                  </a:lnTo>
                  <a:lnTo>
                    <a:pt x="3864231" y="1473818"/>
                  </a:lnTo>
                  <a:lnTo>
                    <a:pt x="3875670" y="1473818"/>
                  </a:lnTo>
                  <a:lnTo>
                    <a:pt x="3887110" y="1473818"/>
                  </a:lnTo>
                  <a:lnTo>
                    <a:pt x="3898549" y="1473818"/>
                  </a:lnTo>
                  <a:lnTo>
                    <a:pt x="3909989" y="1473818"/>
                  </a:lnTo>
                  <a:lnTo>
                    <a:pt x="3921447" y="1473818"/>
                  </a:lnTo>
                  <a:lnTo>
                    <a:pt x="3932878" y="1473818"/>
                  </a:lnTo>
                  <a:lnTo>
                    <a:pt x="3944307" y="1473818"/>
                  </a:lnTo>
                  <a:lnTo>
                    <a:pt x="3955737" y="1473818"/>
                  </a:lnTo>
                  <a:lnTo>
                    <a:pt x="3967167" y="1473818"/>
                  </a:lnTo>
                  <a:lnTo>
                    <a:pt x="3978645" y="1473818"/>
                  </a:lnTo>
                  <a:lnTo>
                    <a:pt x="3990075" y="1473818"/>
                  </a:lnTo>
                  <a:lnTo>
                    <a:pt x="4001505" y="1473818"/>
                  </a:lnTo>
                  <a:lnTo>
                    <a:pt x="4012935" y="1473818"/>
                  </a:lnTo>
                  <a:lnTo>
                    <a:pt x="4024365" y="1473818"/>
                  </a:lnTo>
                  <a:lnTo>
                    <a:pt x="4035843" y="1473818"/>
                  </a:lnTo>
                  <a:lnTo>
                    <a:pt x="4047273" y="1473818"/>
                  </a:lnTo>
                  <a:lnTo>
                    <a:pt x="4058702" y="1473818"/>
                  </a:lnTo>
                  <a:lnTo>
                    <a:pt x="4070133" y="1473818"/>
                  </a:lnTo>
                  <a:lnTo>
                    <a:pt x="4081563" y="1473818"/>
                  </a:lnTo>
                  <a:lnTo>
                    <a:pt x="4093040" y="1473818"/>
                  </a:lnTo>
                  <a:lnTo>
                    <a:pt x="4104471" y="1473818"/>
                  </a:lnTo>
                  <a:lnTo>
                    <a:pt x="4115900" y="1473818"/>
                  </a:lnTo>
                  <a:lnTo>
                    <a:pt x="4127330" y="1473818"/>
                  </a:lnTo>
                  <a:lnTo>
                    <a:pt x="4138760" y="1473818"/>
                  </a:lnTo>
                  <a:lnTo>
                    <a:pt x="4150238" y="1473818"/>
                  </a:lnTo>
                  <a:lnTo>
                    <a:pt x="4161668" y="1473818"/>
                  </a:lnTo>
                  <a:lnTo>
                    <a:pt x="4173098" y="1473818"/>
                  </a:lnTo>
                  <a:lnTo>
                    <a:pt x="4184528" y="1473818"/>
                  </a:lnTo>
                  <a:lnTo>
                    <a:pt x="4195958" y="1473818"/>
                  </a:lnTo>
                  <a:lnTo>
                    <a:pt x="4207436" y="1473818"/>
                  </a:lnTo>
                  <a:lnTo>
                    <a:pt x="4218865" y="1473818"/>
                  </a:lnTo>
                  <a:lnTo>
                    <a:pt x="4230296" y="1473818"/>
                  </a:lnTo>
                  <a:lnTo>
                    <a:pt x="4241726" y="1473818"/>
                  </a:lnTo>
                  <a:lnTo>
                    <a:pt x="4253156" y="1473818"/>
                  </a:lnTo>
                  <a:lnTo>
                    <a:pt x="4264634" y="1473818"/>
                  </a:lnTo>
                  <a:lnTo>
                    <a:pt x="4276063" y="1473818"/>
                  </a:lnTo>
                  <a:lnTo>
                    <a:pt x="4287493" y="1473818"/>
                  </a:lnTo>
                  <a:lnTo>
                    <a:pt x="4298923" y="1473818"/>
                  </a:lnTo>
                  <a:lnTo>
                    <a:pt x="4310353" y="1473818"/>
                  </a:lnTo>
                  <a:lnTo>
                    <a:pt x="4321831" y="1473818"/>
                  </a:lnTo>
                  <a:lnTo>
                    <a:pt x="4333261" y="1473818"/>
                  </a:lnTo>
                  <a:lnTo>
                    <a:pt x="4344691" y="1473818"/>
                  </a:lnTo>
                  <a:lnTo>
                    <a:pt x="4356121" y="1473818"/>
                  </a:lnTo>
                  <a:lnTo>
                    <a:pt x="4367551" y="1473818"/>
                  </a:lnTo>
                  <a:lnTo>
                    <a:pt x="4379028" y="1473818"/>
                  </a:lnTo>
                  <a:lnTo>
                    <a:pt x="4390458" y="1473818"/>
                  </a:lnTo>
                  <a:lnTo>
                    <a:pt x="4401889" y="1473818"/>
                  </a:lnTo>
                  <a:lnTo>
                    <a:pt x="4413319" y="1473818"/>
                  </a:lnTo>
                  <a:lnTo>
                    <a:pt x="4424749" y="1473818"/>
                  </a:lnTo>
                  <a:lnTo>
                    <a:pt x="4436226" y="1473818"/>
                  </a:lnTo>
                  <a:lnTo>
                    <a:pt x="4447656" y="1473818"/>
                  </a:lnTo>
                  <a:lnTo>
                    <a:pt x="4459086" y="1473818"/>
                  </a:lnTo>
                  <a:lnTo>
                    <a:pt x="4470516" y="1473818"/>
                  </a:lnTo>
                  <a:lnTo>
                    <a:pt x="4481946" y="1473818"/>
                  </a:lnTo>
                  <a:lnTo>
                    <a:pt x="4493424" y="1473818"/>
                  </a:lnTo>
                  <a:lnTo>
                    <a:pt x="4504854" y="1473818"/>
                  </a:lnTo>
                  <a:lnTo>
                    <a:pt x="4516284" y="1473818"/>
                  </a:lnTo>
                  <a:lnTo>
                    <a:pt x="4527714" y="1473818"/>
                  </a:lnTo>
                  <a:lnTo>
                    <a:pt x="4539144" y="1473818"/>
                  </a:lnTo>
                  <a:lnTo>
                    <a:pt x="4550621" y="1473818"/>
                  </a:lnTo>
                  <a:lnTo>
                    <a:pt x="4562051" y="1473818"/>
                  </a:lnTo>
                  <a:lnTo>
                    <a:pt x="4573482" y="1473818"/>
                  </a:lnTo>
                  <a:lnTo>
                    <a:pt x="4584912" y="1473818"/>
                  </a:lnTo>
                  <a:lnTo>
                    <a:pt x="4596341" y="1473818"/>
                  </a:lnTo>
                  <a:lnTo>
                    <a:pt x="4607771" y="1473818"/>
                  </a:lnTo>
                  <a:lnTo>
                    <a:pt x="4619249" y="1473818"/>
                  </a:lnTo>
                  <a:lnTo>
                    <a:pt x="4630679" y="1473818"/>
                  </a:lnTo>
                  <a:lnTo>
                    <a:pt x="4642109" y="1473818"/>
                  </a:lnTo>
                  <a:lnTo>
                    <a:pt x="4653539" y="1473818"/>
                  </a:lnTo>
                  <a:lnTo>
                    <a:pt x="4664969" y="1473818"/>
                  </a:lnTo>
                  <a:lnTo>
                    <a:pt x="4676447" y="1473818"/>
                  </a:lnTo>
                  <a:lnTo>
                    <a:pt x="4687877" y="1473818"/>
                  </a:lnTo>
                  <a:lnTo>
                    <a:pt x="4699306" y="1473818"/>
                  </a:lnTo>
                  <a:lnTo>
                    <a:pt x="4710737" y="1473818"/>
                  </a:lnTo>
                  <a:lnTo>
                    <a:pt x="4722167" y="1473818"/>
                  </a:lnTo>
                  <a:lnTo>
                    <a:pt x="4733644" y="1473818"/>
                  </a:lnTo>
                  <a:lnTo>
                    <a:pt x="4745075" y="1473818"/>
                  </a:lnTo>
                  <a:lnTo>
                    <a:pt x="4756504" y="1473818"/>
                  </a:lnTo>
                  <a:lnTo>
                    <a:pt x="4767934" y="1473818"/>
                  </a:lnTo>
                  <a:lnTo>
                    <a:pt x="4779364" y="1473818"/>
                  </a:lnTo>
                  <a:lnTo>
                    <a:pt x="4790842" y="1473818"/>
                  </a:lnTo>
                  <a:lnTo>
                    <a:pt x="4802272" y="1473818"/>
                  </a:lnTo>
                  <a:lnTo>
                    <a:pt x="4813702" y="1473818"/>
                  </a:lnTo>
                  <a:lnTo>
                    <a:pt x="4825132" y="1473818"/>
                  </a:lnTo>
                  <a:lnTo>
                    <a:pt x="4836562" y="1473818"/>
                  </a:lnTo>
                  <a:lnTo>
                    <a:pt x="4848040" y="1473818"/>
                  </a:lnTo>
                  <a:lnTo>
                    <a:pt x="4859469" y="1473818"/>
                  </a:lnTo>
                  <a:lnTo>
                    <a:pt x="4870899" y="1473818"/>
                  </a:lnTo>
                  <a:lnTo>
                    <a:pt x="4882330" y="1473818"/>
                  </a:lnTo>
                  <a:lnTo>
                    <a:pt x="4893760" y="1473818"/>
                  </a:lnTo>
                  <a:lnTo>
                    <a:pt x="4905237" y="1473818"/>
                  </a:lnTo>
                  <a:lnTo>
                    <a:pt x="4916667" y="1473818"/>
                  </a:lnTo>
                  <a:lnTo>
                    <a:pt x="4928097" y="1473818"/>
                  </a:lnTo>
                  <a:lnTo>
                    <a:pt x="4939527" y="1473818"/>
                  </a:lnTo>
                  <a:lnTo>
                    <a:pt x="4950957" y="1473818"/>
                  </a:lnTo>
                  <a:lnTo>
                    <a:pt x="4962435" y="1473818"/>
                  </a:lnTo>
                  <a:lnTo>
                    <a:pt x="4973865" y="1473818"/>
                  </a:lnTo>
                  <a:lnTo>
                    <a:pt x="4985295" y="1473818"/>
                  </a:lnTo>
                  <a:lnTo>
                    <a:pt x="4996725" y="1473818"/>
                  </a:lnTo>
                  <a:lnTo>
                    <a:pt x="5008155" y="1473818"/>
                  </a:lnTo>
                  <a:lnTo>
                    <a:pt x="5019632" y="1473818"/>
                  </a:lnTo>
                  <a:lnTo>
                    <a:pt x="5031062" y="1473818"/>
                  </a:lnTo>
                  <a:lnTo>
                    <a:pt x="5042492" y="1473818"/>
                  </a:lnTo>
                  <a:lnTo>
                    <a:pt x="5053923" y="1473818"/>
                  </a:lnTo>
                  <a:lnTo>
                    <a:pt x="5065353" y="1473818"/>
                  </a:lnTo>
                  <a:lnTo>
                    <a:pt x="5076830" y="1473818"/>
                  </a:lnTo>
                  <a:lnTo>
                    <a:pt x="5088260" y="1473818"/>
                  </a:lnTo>
                  <a:lnTo>
                    <a:pt x="5099690" y="1473818"/>
                  </a:lnTo>
                  <a:lnTo>
                    <a:pt x="5111120" y="1473818"/>
                  </a:lnTo>
                  <a:lnTo>
                    <a:pt x="5122550" y="1473818"/>
                  </a:lnTo>
                  <a:lnTo>
                    <a:pt x="5134028" y="1473818"/>
                  </a:lnTo>
                  <a:lnTo>
                    <a:pt x="5145458" y="1473818"/>
                  </a:lnTo>
                  <a:lnTo>
                    <a:pt x="5156888" y="1473818"/>
                  </a:lnTo>
                  <a:lnTo>
                    <a:pt x="5168318" y="1473818"/>
                  </a:lnTo>
                  <a:lnTo>
                    <a:pt x="5179747" y="1473818"/>
                  </a:lnTo>
                  <a:lnTo>
                    <a:pt x="5191225" y="1473818"/>
                  </a:lnTo>
                  <a:lnTo>
                    <a:pt x="5202655" y="1473818"/>
                  </a:lnTo>
                  <a:lnTo>
                    <a:pt x="5214085" y="1473818"/>
                  </a:lnTo>
                  <a:lnTo>
                    <a:pt x="5225515" y="1473818"/>
                  </a:lnTo>
                  <a:lnTo>
                    <a:pt x="5236945" y="1473818"/>
                  </a:lnTo>
                  <a:lnTo>
                    <a:pt x="5248423" y="1473818"/>
                  </a:lnTo>
                  <a:lnTo>
                    <a:pt x="5259853" y="1473818"/>
                  </a:lnTo>
                  <a:lnTo>
                    <a:pt x="5271283" y="1473818"/>
                  </a:lnTo>
                  <a:lnTo>
                    <a:pt x="5282713" y="1473818"/>
                  </a:lnTo>
                  <a:lnTo>
                    <a:pt x="5294143" y="1473818"/>
                  </a:lnTo>
                  <a:lnTo>
                    <a:pt x="5305621" y="1473818"/>
                  </a:lnTo>
                  <a:lnTo>
                    <a:pt x="5317051" y="1473818"/>
                  </a:lnTo>
                  <a:lnTo>
                    <a:pt x="5328481" y="1473818"/>
                  </a:lnTo>
                  <a:lnTo>
                    <a:pt x="5339910" y="1473818"/>
                  </a:lnTo>
                  <a:lnTo>
                    <a:pt x="5351340" y="1473818"/>
                  </a:lnTo>
                  <a:lnTo>
                    <a:pt x="5362818" y="1473818"/>
                  </a:lnTo>
                  <a:lnTo>
                    <a:pt x="5374248" y="1473818"/>
                  </a:lnTo>
                  <a:lnTo>
                    <a:pt x="5385678" y="1473818"/>
                  </a:lnTo>
                  <a:lnTo>
                    <a:pt x="5397108" y="1473818"/>
                  </a:lnTo>
                  <a:lnTo>
                    <a:pt x="5408538" y="1473818"/>
                  </a:lnTo>
                  <a:lnTo>
                    <a:pt x="5420016" y="1473818"/>
                  </a:lnTo>
                  <a:lnTo>
                    <a:pt x="5431446" y="1473818"/>
                  </a:lnTo>
                  <a:lnTo>
                    <a:pt x="5442876" y="1473818"/>
                  </a:lnTo>
                  <a:lnTo>
                    <a:pt x="5454306" y="1473818"/>
                  </a:lnTo>
                  <a:lnTo>
                    <a:pt x="5465736" y="1473818"/>
                  </a:lnTo>
                  <a:lnTo>
                    <a:pt x="5477214" y="1473818"/>
                  </a:lnTo>
                  <a:lnTo>
                    <a:pt x="5488643" y="1473818"/>
                  </a:lnTo>
                  <a:lnTo>
                    <a:pt x="5500073" y="1473818"/>
                  </a:lnTo>
                  <a:lnTo>
                    <a:pt x="5511503" y="1473818"/>
                  </a:lnTo>
                  <a:lnTo>
                    <a:pt x="5522933" y="1473818"/>
                  </a:lnTo>
                  <a:lnTo>
                    <a:pt x="5534411" y="1473818"/>
                  </a:lnTo>
                  <a:lnTo>
                    <a:pt x="5545841" y="1473818"/>
                  </a:lnTo>
                  <a:lnTo>
                    <a:pt x="5557271" y="1473818"/>
                  </a:lnTo>
                  <a:lnTo>
                    <a:pt x="5568701" y="1473818"/>
                  </a:lnTo>
                  <a:lnTo>
                    <a:pt x="5580131" y="1473818"/>
                  </a:lnTo>
                  <a:lnTo>
                    <a:pt x="5591609" y="1473818"/>
                  </a:lnTo>
                  <a:lnTo>
                    <a:pt x="5603038" y="1473818"/>
                  </a:lnTo>
                  <a:lnTo>
                    <a:pt x="5614469" y="1473818"/>
                  </a:lnTo>
                  <a:lnTo>
                    <a:pt x="5625899" y="1473818"/>
                  </a:lnTo>
                  <a:lnTo>
                    <a:pt x="5637329" y="1473818"/>
                  </a:lnTo>
                  <a:lnTo>
                    <a:pt x="5648759" y="1473818"/>
                  </a:lnTo>
                  <a:lnTo>
                    <a:pt x="5660236" y="1473818"/>
                  </a:lnTo>
                  <a:lnTo>
                    <a:pt x="5671666" y="1473818"/>
                  </a:lnTo>
                  <a:lnTo>
                    <a:pt x="5683096" y="1473818"/>
                  </a:lnTo>
                  <a:lnTo>
                    <a:pt x="5694526" y="1473818"/>
                  </a:lnTo>
                  <a:lnTo>
                    <a:pt x="5705956" y="1473818"/>
                  </a:lnTo>
                  <a:lnTo>
                    <a:pt x="5717434" y="1473818"/>
                  </a:lnTo>
                  <a:lnTo>
                    <a:pt x="5728864" y="1473818"/>
                  </a:lnTo>
                  <a:lnTo>
                    <a:pt x="5740294" y="1473818"/>
                  </a:lnTo>
                  <a:lnTo>
                    <a:pt x="5751724" y="1473818"/>
                  </a:lnTo>
                  <a:lnTo>
                    <a:pt x="5763154" y="1473818"/>
                  </a:lnTo>
                  <a:lnTo>
                    <a:pt x="5774631" y="1473818"/>
                  </a:lnTo>
                  <a:lnTo>
                    <a:pt x="5786062" y="1026114"/>
                  </a:lnTo>
                  <a:lnTo>
                    <a:pt x="5797492" y="144228"/>
                  </a:lnTo>
                  <a:lnTo>
                    <a:pt x="5808921" y="130707"/>
                  </a:lnTo>
                  <a:lnTo>
                    <a:pt x="5820351" y="0"/>
                  </a:lnTo>
                  <a:lnTo>
                    <a:pt x="5831829" y="238873"/>
                  </a:lnTo>
                  <a:lnTo>
                    <a:pt x="5843259" y="587421"/>
                  </a:lnTo>
                  <a:lnTo>
                    <a:pt x="5854689" y="682071"/>
                  </a:lnTo>
                  <a:lnTo>
                    <a:pt x="5866119" y="63098"/>
                  </a:lnTo>
                  <a:lnTo>
                    <a:pt x="5877549" y="441693"/>
                  </a:lnTo>
                  <a:lnTo>
                    <a:pt x="5889027" y="1455792"/>
                  </a:lnTo>
                  <a:lnTo>
                    <a:pt x="5900457" y="1473818"/>
                  </a:lnTo>
                  <a:lnTo>
                    <a:pt x="5911887" y="1473818"/>
                  </a:lnTo>
                  <a:lnTo>
                    <a:pt x="5923317" y="1473818"/>
                  </a:lnTo>
                  <a:lnTo>
                    <a:pt x="5934747" y="1473818"/>
                  </a:lnTo>
                  <a:lnTo>
                    <a:pt x="5946225" y="1473818"/>
                  </a:lnTo>
                  <a:lnTo>
                    <a:pt x="5957655" y="1473818"/>
                  </a:lnTo>
                  <a:lnTo>
                    <a:pt x="5969084" y="1473818"/>
                  </a:lnTo>
                  <a:lnTo>
                    <a:pt x="5980514" y="1473818"/>
                  </a:lnTo>
                  <a:lnTo>
                    <a:pt x="5991944" y="1473818"/>
                  </a:lnTo>
                  <a:lnTo>
                    <a:pt x="6003422" y="1473818"/>
                  </a:lnTo>
                  <a:lnTo>
                    <a:pt x="6014852" y="1473818"/>
                  </a:lnTo>
                  <a:lnTo>
                    <a:pt x="6026282" y="1473818"/>
                  </a:lnTo>
                  <a:lnTo>
                    <a:pt x="6037712" y="1473818"/>
                  </a:lnTo>
                  <a:lnTo>
                    <a:pt x="6049142" y="1473818"/>
                  </a:lnTo>
                  <a:lnTo>
                    <a:pt x="6060620" y="1473818"/>
                  </a:lnTo>
                  <a:lnTo>
                    <a:pt x="6072049" y="1473818"/>
                  </a:lnTo>
                  <a:lnTo>
                    <a:pt x="6083480" y="1473818"/>
                  </a:lnTo>
                  <a:lnTo>
                    <a:pt x="6094910" y="1473818"/>
                  </a:lnTo>
                  <a:lnTo>
                    <a:pt x="6106340" y="1473818"/>
                  </a:lnTo>
                  <a:lnTo>
                    <a:pt x="6117818" y="1473818"/>
                  </a:lnTo>
                  <a:lnTo>
                    <a:pt x="6129247" y="1473818"/>
                  </a:lnTo>
                  <a:lnTo>
                    <a:pt x="6140677" y="1473818"/>
                  </a:lnTo>
                  <a:lnTo>
                    <a:pt x="6152107" y="1473818"/>
                  </a:lnTo>
                  <a:lnTo>
                    <a:pt x="6163537" y="1473818"/>
                  </a:lnTo>
                  <a:lnTo>
                    <a:pt x="6175015" y="1473818"/>
                  </a:lnTo>
                  <a:lnTo>
                    <a:pt x="6186445" y="1473818"/>
                  </a:lnTo>
                  <a:lnTo>
                    <a:pt x="6197875" y="1473818"/>
                  </a:lnTo>
                  <a:lnTo>
                    <a:pt x="6209305" y="1473818"/>
                  </a:lnTo>
                  <a:lnTo>
                    <a:pt x="6220735" y="1473818"/>
                  </a:lnTo>
                  <a:lnTo>
                    <a:pt x="6232212" y="1473818"/>
                  </a:lnTo>
                  <a:lnTo>
                    <a:pt x="6243642" y="1473818"/>
                  </a:lnTo>
                  <a:lnTo>
                    <a:pt x="6255073" y="1473818"/>
                  </a:lnTo>
                  <a:lnTo>
                    <a:pt x="6266503" y="1473818"/>
                  </a:lnTo>
                  <a:lnTo>
                    <a:pt x="6277933" y="1473818"/>
                  </a:lnTo>
                  <a:lnTo>
                    <a:pt x="6289410" y="1473818"/>
                  </a:lnTo>
                  <a:lnTo>
                    <a:pt x="6300840" y="1473818"/>
                  </a:lnTo>
                  <a:lnTo>
                    <a:pt x="6312270" y="1473818"/>
                  </a:lnTo>
                  <a:lnTo>
                    <a:pt x="6323700" y="1473818"/>
                  </a:lnTo>
                  <a:lnTo>
                    <a:pt x="6335130" y="1473818"/>
                  </a:lnTo>
                  <a:lnTo>
                    <a:pt x="6346608" y="1473818"/>
                  </a:lnTo>
                  <a:lnTo>
                    <a:pt x="6358038" y="1473818"/>
                  </a:lnTo>
                  <a:lnTo>
                    <a:pt x="6369468" y="1473818"/>
                  </a:lnTo>
                  <a:lnTo>
                    <a:pt x="6380898" y="1473818"/>
                  </a:lnTo>
                  <a:lnTo>
                    <a:pt x="6392328" y="1473818"/>
                  </a:lnTo>
                  <a:lnTo>
                    <a:pt x="6403805" y="1473818"/>
                  </a:lnTo>
                  <a:lnTo>
                    <a:pt x="6415235" y="1473818"/>
                  </a:lnTo>
                  <a:lnTo>
                    <a:pt x="6426666" y="1473818"/>
                  </a:lnTo>
                  <a:lnTo>
                    <a:pt x="6438096" y="1473818"/>
                  </a:lnTo>
                  <a:lnTo>
                    <a:pt x="6449525" y="1473818"/>
                  </a:lnTo>
                  <a:lnTo>
                    <a:pt x="6461003" y="1473818"/>
                  </a:lnTo>
                  <a:lnTo>
                    <a:pt x="6472433" y="1473818"/>
                  </a:lnTo>
                  <a:lnTo>
                    <a:pt x="6483863" y="1473818"/>
                  </a:lnTo>
                  <a:lnTo>
                    <a:pt x="6495293" y="1473818"/>
                  </a:lnTo>
                  <a:lnTo>
                    <a:pt x="6506723" y="1473818"/>
                  </a:lnTo>
                  <a:lnTo>
                    <a:pt x="6518201" y="1473818"/>
                  </a:lnTo>
                  <a:lnTo>
                    <a:pt x="6529631" y="1473818"/>
                  </a:lnTo>
                  <a:lnTo>
                    <a:pt x="6541061" y="1473818"/>
                  </a:lnTo>
                  <a:lnTo>
                    <a:pt x="6552490" y="1473818"/>
                  </a:lnTo>
                  <a:lnTo>
                    <a:pt x="6563921" y="1473818"/>
                  </a:lnTo>
                  <a:lnTo>
                    <a:pt x="6575398" y="1473818"/>
                  </a:lnTo>
                  <a:lnTo>
                    <a:pt x="6586828" y="1473818"/>
                  </a:lnTo>
                  <a:lnTo>
                    <a:pt x="6598259" y="1473818"/>
                  </a:lnTo>
                  <a:lnTo>
                    <a:pt x="6609688" y="1473818"/>
                  </a:lnTo>
                  <a:lnTo>
                    <a:pt x="6621118" y="1473818"/>
                  </a:lnTo>
                  <a:lnTo>
                    <a:pt x="6632596" y="1473818"/>
                  </a:lnTo>
                  <a:lnTo>
                    <a:pt x="6644026" y="1473818"/>
                  </a:lnTo>
                  <a:lnTo>
                    <a:pt x="6655456" y="1473818"/>
                  </a:lnTo>
                  <a:lnTo>
                    <a:pt x="6666886" y="1473818"/>
                  </a:lnTo>
                  <a:lnTo>
                    <a:pt x="6678316" y="1473818"/>
                  </a:lnTo>
                  <a:lnTo>
                    <a:pt x="6689794" y="1473818"/>
                  </a:lnTo>
                  <a:lnTo>
                    <a:pt x="6701224" y="1473818"/>
                  </a:lnTo>
                  <a:lnTo>
                    <a:pt x="6712653" y="1473818"/>
                  </a:lnTo>
                  <a:lnTo>
                    <a:pt x="6724083" y="1473818"/>
                  </a:lnTo>
                  <a:lnTo>
                    <a:pt x="6735514" y="1473818"/>
                  </a:lnTo>
                  <a:lnTo>
                    <a:pt x="6746944" y="1473818"/>
                  </a:lnTo>
                  <a:lnTo>
                    <a:pt x="6758421" y="1473818"/>
                  </a:lnTo>
                  <a:lnTo>
                    <a:pt x="6769851" y="1473818"/>
                  </a:lnTo>
                  <a:lnTo>
                    <a:pt x="6781281" y="1473818"/>
                  </a:lnTo>
                  <a:lnTo>
                    <a:pt x="6792711" y="1473818"/>
                  </a:lnTo>
                  <a:lnTo>
                    <a:pt x="6804141" y="1473818"/>
                  </a:lnTo>
                  <a:lnTo>
                    <a:pt x="6815619" y="1473818"/>
                  </a:lnTo>
                  <a:lnTo>
                    <a:pt x="6827049" y="1473818"/>
                  </a:lnTo>
                  <a:lnTo>
                    <a:pt x="6838479" y="1473818"/>
                  </a:lnTo>
                  <a:lnTo>
                    <a:pt x="6849909" y="1473818"/>
                  </a:lnTo>
                  <a:lnTo>
                    <a:pt x="6861339" y="1473818"/>
                  </a:lnTo>
                  <a:lnTo>
                    <a:pt x="6872816" y="1473818"/>
                  </a:lnTo>
                  <a:lnTo>
                    <a:pt x="6884246" y="1473818"/>
                  </a:lnTo>
                  <a:lnTo>
                    <a:pt x="6895676" y="1473818"/>
                  </a:lnTo>
                  <a:lnTo>
                    <a:pt x="6907107" y="1473818"/>
                  </a:lnTo>
                  <a:lnTo>
                    <a:pt x="6918537" y="1473818"/>
                  </a:lnTo>
                  <a:lnTo>
                    <a:pt x="6930014" y="1473818"/>
                  </a:lnTo>
                  <a:lnTo>
                    <a:pt x="6941444" y="1473818"/>
                  </a:lnTo>
                  <a:lnTo>
                    <a:pt x="6952874" y="1473818"/>
                  </a:lnTo>
                  <a:lnTo>
                    <a:pt x="6964304" y="1473818"/>
                  </a:lnTo>
                  <a:lnTo>
                    <a:pt x="6975734" y="1473818"/>
                  </a:lnTo>
                  <a:lnTo>
                    <a:pt x="6987212" y="1473818"/>
                  </a:lnTo>
                  <a:lnTo>
                    <a:pt x="6998642" y="1473818"/>
                  </a:lnTo>
                  <a:lnTo>
                    <a:pt x="7010072" y="1473818"/>
                  </a:lnTo>
                  <a:lnTo>
                    <a:pt x="7021502" y="1473818"/>
                  </a:lnTo>
                  <a:lnTo>
                    <a:pt x="7032931" y="1473818"/>
                  </a:lnTo>
                  <a:lnTo>
                    <a:pt x="7044409" y="1473818"/>
                  </a:lnTo>
                  <a:lnTo>
                    <a:pt x="7055839" y="1473818"/>
                  </a:lnTo>
                  <a:lnTo>
                    <a:pt x="7067269" y="1473818"/>
                  </a:lnTo>
                  <a:lnTo>
                    <a:pt x="7078700" y="1473818"/>
                  </a:lnTo>
                  <a:lnTo>
                    <a:pt x="7090129" y="1473818"/>
                  </a:lnTo>
                  <a:lnTo>
                    <a:pt x="7101607" y="1473818"/>
                  </a:lnTo>
                  <a:lnTo>
                    <a:pt x="7113037" y="1473818"/>
                  </a:lnTo>
                  <a:lnTo>
                    <a:pt x="7124467" y="1473818"/>
                  </a:lnTo>
                  <a:lnTo>
                    <a:pt x="7135897" y="1473818"/>
                  </a:lnTo>
                  <a:lnTo>
                    <a:pt x="7147327" y="1473818"/>
                  </a:lnTo>
                  <a:lnTo>
                    <a:pt x="7158805" y="1473818"/>
                  </a:lnTo>
                  <a:lnTo>
                    <a:pt x="7170235" y="1473818"/>
                  </a:lnTo>
                  <a:lnTo>
                    <a:pt x="7181665" y="1473818"/>
                  </a:lnTo>
                  <a:lnTo>
                    <a:pt x="7193094" y="1473818"/>
                  </a:lnTo>
                  <a:lnTo>
                    <a:pt x="7204524" y="1473818"/>
                  </a:lnTo>
                  <a:lnTo>
                    <a:pt x="7216002" y="1473818"/>
                  </a:lnTo>
                  <a:lnTo>
                    <a:pt x="7227432" y="1473818"/>
                  </a:lnTo>
                  <a:lnTo>
                    <a:pt x="7238862" y="1473818"/>
                  </a:lnTo>
                  <a:lnTo>
                    <a:pt x="7250292" y="1473818"/>
                  </a:lnTo>
                  <a:lnTo>
                    <a:pt x="7261722" y="1473818"/>
                  </a:lnTo>
                  <a:lnTo>
                    <a:pt x="7273200" y="1473818"/>
                  </a:lnTo>
                  <a:lnTo>
                    <a:pt x="7284630" y="1473818"/>
                  </a:lnTo>
                  <a:lnTo>
                    <a:pt x="7296060" y="1473818"/>
                  </a:lnTo>
                  <a:lnTo>
                    <a:pt x="7307490" y="1473818"/>
                  </a:lnTo>
                  <a:lnTo>
                    <a:pt x="7318920" y="1473818"/>
                  </a:lnTo>
                  <a:lnTo>
                    <a:pt x="7330398" y="1473818"/>
                  </a:lnTo>
                  <a:lnTo>
                    <a:pt x="7341828" y="1473818"/>
                  </a:lnTo>
                  <a:lnTo>
                    <a:pt x="7353257" y="1473818"/>
                  </a:lnTo>
                  <a:lnTo>
                    <a:pt x="7364687" y="1473818"/>
                  </a:lnTo>
                  <a:lnTo>
                    <a:pt x="7376117" y="1473818"/>
                  </a:lnTo>
                  <a:lnTo>
                    <a:pt x="7387595" y="1473818"/>
                  </a:lnTo>
                  <a:lnTo>
                    <a:pt x="7399025" y="1473818"/>
                  </a:lnTo>
                  <a:lnTo>
                    <a:pt x="7410455" y="1473818"/>
                  </a:lnTo>
                  <a:lnTo>
                    <a:pt x="7421885" y="1473818"/>
                  </a:lnTo>
                  <a:lnTo>
                    <a:pt x="7433315" y="1473818"/>
                  </a:lnTo>
                  <a:lnTo>
                    <a:pt x="7444793" y="1473818"/>
                  </a:lnTo>
                  <a:lnTo>
                    <a:pt x="7456222" y="1473818"/>
                  </a:lnTo>
                  <a:lnTo>
                    <a:pt x="7467653" y="1473818"/>
                  </a:lnTo>
                  <a:lnTo>
                    <a:pt x="7479083" y="1473818"/>
                  </a:lnTo>
                  <a:lnTo>
                    <a:pt x="7490513" y="1473818"/>
                  </a:lnTo>
                  <a:lnTo>
                    <a:pt x="7501990" y="1473818"/>
                  </a:lnTo>
                  <a:lnTo>
                    <a:pt x="7513420" y="1473818"/>
                  </a:lnTo>
                  <a:lnTo>
                    <a:pt x="7524850" y="1473818"/>
                  </a:lnTo>
                  <a:lnTo>
                    <a:pt x="7536280" y="1473818"/>
                  </a:lnTo>
                  <a:lnTo>
                    <a:pt x="7547710" y="1473818"/>
                  </a:lnTo>
                  <a:lnTo>
                    <a:pt x="7559188" y="1473818"/>
                  </a:lnTo>
                  <a:lnTo>
                    <a:pt x="7570618" y="1473818"/>
                  </a:lnTo>
                  <a:lnTo>
                    <a:pt x="7582048" y="1473818"/>
                  </a:lnTo>
                  <a:lnTo>
                    <a:pt x="7593478" y="1473818"/>
                  </a:lnTo>
                  <a:lnTo>
                    <a:pt x="7604908" y="1473818"/>
                  </a:lnTo>
                  <a:lnTo>
                    <a:pt x="7616385" y="1473818"/>
                  </a:lnTo>
                  <a:lnTo>
                    <a:pt x="7627815" y="1473818"/>
                  </a:lnTo>
                  <a:lnTo>
                    <a:pt x="7639246" y="1473818"/>
                  </a:lnTo>
                  <a:lnTo>
                    <a:pt x="7650676" y="1473818"/>
                  </a:lnTo>
                  <a:lnTo>
                    <a:pt x="7662106" y="1473818"/>
                  </a:lnTo>
                  <a:lnTo>
                    <a:pt x="7673583" y="1473818"/>
                  </a:lnTo>
                  <a:lnTo>
                    <a:pt x="7685013" y="1473818"/>
                  </a:lnTo>
                  <a:lnTo>
                    <a:pt x="7696443" y="1473818"/>
                  </a:lnTo>
                  <a:lnTo>
                    <a:pt x="7707873" y="1473818"/>
                  </a:lnTo>
                  <a:lnTo>
                    <a:pt x="7719303" y="1473818"/>
                  </a:lnTo>
                  <a:lnTo>
                    <a:pt x="7730733" y="1473818"/>
                  </a:lnTo>
                  <a:lnTo>
                    <a:pt x="7742211" y="1473818"/>
                  </a:lnTo>
                  <a:lnTo>
                    <a:pt x="7753641" y="1473818"/>
                  </a:lnTo>
                  <a:lnTo>
                    <a:pt x="7765071" y="1473818"/>
                  </a:lnTo>
                  <a:lnTo>
                    <a:pt x="7776501" y="1473818"/>
                  </a:lnTo>
                  <a:lnTo>
                    <a:pt x="7787931" y="1473818"/>
                  </a:lnTo>
                  <a:lnTo>
                    <a:pt x="7799408" y="1473818"/>
                  </a:lnTo>
                  <a:lnTo>
                    <a:pt x="7810839" y="1473818"/>
                  </a:lnTo>
                  <a:lnTo>
                    <a:pt x="7822268" y="1473818"/>
                  </a:lnTo>
                  <a:lnTo>
                    <a:pt x="7833698" y="1473818"/>
                  </a:lnTo>
                  <a:lnTo>
                    <a:pt x="7845128" y="1473818"/>
                  </a:lnTo>
                  <a:lnTo>
                    <a:pt x="7856606" y="1473818"/>
                  </a:lnTo>
                  <a:lnTo>
                    <a:pt x="7868036" y="1473818"/>
                  </a:lnTo>
                  <a:lnTo>
                    <a:pt x="7879466" y="1473818"/>
                  </a:lnTo>
                  <a:lnTo>
                    <a:pt x="7890896" y="1473818"/>
                  </a:lnTo>
                  <a:lnTo>
                    <a:pt x="7902326" y="1473818"/>
                  </a:lnTo>
                  <a:lnTo>
                    <a:pt x="7913804" y="1473818"/>
                  </a:lnTo>
                  <a:lnTo>
                    <a:pt x="7925234" y="1473818"/>
                  </a:lnTo>
                  <a:lnTo>
                    <a:pt x="7936663" y="1473818"/>
                  </a:lnTo>
                  <a:lnTo>
                    <a:pt x="7948094" y="1473818"/>
                  </a:lnTo>
                  <a:lnTo>
                    <a:pt x="7959524" y="1473818"/>
                  </a:lnTo>
                  <a:lnTo>
                    <a:pt x="7971001" y="1473818"/>
                  </a:lnTo>
                  <a:lnTo>
                    <a:pt x="7982431" y="1473818"/>
                  </a:lnTo>
                  <a:lnTo>
                    <a:pt x="7993861" y="1473818"/>
                  </a:lnTo>
                  <a:lnTo>
                    <a:pt x="8005291" y="1473818"/>
                  </a:lnTo>
                  <a:lnTo>
                    <a:pt x="8016721" y="1473818"/>
                  </a:lnTo>
                  <a:lnTo>
                    <a:pt x="8028199" y="1473818"/>
                  </a:lnTo>
                  <a:lnTo>
                    <a:pt x="8039629" y="1473818"/>
                  </a:lnTo>
                  <a:lnTo>
                    <a:pt x="8051059" y="1473818"/>
                  </a:lnTo>
                  <a:lnTo>
                    <a:pt x="8062489" y="1473818"/>
                  </a:lnTo>
                  <a:lnTo>
                    <a:pt x="8073919" y="1473818"/>
                  </a:lnTo>
                  <a:lnTo>
                    <a:pt x="8085396" y="1473818"/>
                  </a:lnTo>
                  <a:lnTo>
                    <a:pt x="8096826" y="1473818"/>
                  </a:lnTo>
                  <a:lnTo>
                    <a:pt x="8108256" y="1473818"/>
                  </a:lnTo>
                  <a:lnTo>
                    <a:pt x="8119687" y="1473818"/>
                  </a:lnTo>
                  <a:lnTo>
                    <a:pt x="8131117" y="1473818"/>
                  </a:lnTo>
                  <a:lnTo>
                    <a:pt x="8142594" y="1473818"/>
                  </a:lnTo>
                  <a:lnTo>
                    <a:pt x="8154024" y="1473818"/>
                  </a:lnTo>
                  <a:lnTo>
                    <a:pt x="8165454" y="1473818"/>
                  </a:lnTo>
                  <a:lnTo>
                    <a:pt x="8176884" y="1473818"/>
                  </a:lnTo>
                  <a:lnTo>
                    <a:pt x="8188314" y="1473818"/>
                  </a:lnTo>
                  <a:lnTo>
                    <a:pt x="8199792" y="1473818"/>
                  </a:lnTo>
                  <a:lnTo>
                    <a:pt x="8211222" y="1473818"/>
                  </a:lnTo>
                  <a:lnTo>
                    <a:pt x="8222652" y="1473818"/>
                  </a:lnTo>
                  <a:lnTo>
                    <a:pt x="8234082" y="1473818"/>
                  </a:lnTo>
                  <a:lnTo>
                    <a:pt x="8245512" y="1473818"/>
                  </a:lnTo>
                  <a:lnTo>
                    <a:pt x="8256989" y="1473818"/>
                  </a:lnTo>
                  <a:lnTo>
                    <a:pt x="8268419" y="1473818"/>
                  </a:lnTo>
                  <a:lnTo>
                    <a:pt x="8279850" y="1473818"/>
                  </a:lnTo>
                  <a:lnTo>
                    <a:pt x="8291280" y="1473818"/>
                  </a:lnTo>
                  <a:lnTo>
                    <a:pt x="8302709" y="1473818"/>
                  </a:lnTo>
                  <a:lnTo>
                    <a:pt x="8314187" y="1473818"/>
                  </a:lnTo>
                  <a:lnTo>
                    <a:pt x="8325617" y="1473818"/>
                  </a:lnTo>
                  <a:lnTo>
                    <a:pt x="8337047" y="1473818"/>
                  </a:lnTo>
                  <a:lnTo>
                    <a:pt x="8348477" y="1473818"/>
                  </a:lnTo>
                  <a:lnTo>
                    <a:pt x="8359907" y="1473818"/>
                  </a:lnTo>
                  <a:lnTo>
                    <a:pt x="8371385" y="1473818"/>
                  </a:lnTo>
                  <a:lnTo>
                    <a:pt x="8382815" y="1473818"/>
                  </a:lnTo>
                  <a:lnTo>
                    <a:pt x="8394245" y="1473818"/>
                  </a:lnTo>
                  <a:lnTo>
                    <a:pt x="8405674" y="1473818"/>
                  </a:lnTo>
                  <a:lnTo>
                    <a:pt x="8417104" y="1473818"/>
                  </a:lnTo>
                  <a:lnTo>
                    <a:pt x="8428582" y="1473818"/>
                  </a:lnTo>
                  <a:lnTo>
                    <a:pt x="8440012" y="1473818"/>
                  </a:lnTo>
                  <a:lnTo>
                    <a:pt x="8451442" y="1473818"/>
                  </a:lnTo>
                  <a:lnTo>
                    <a:pt x="8462872" y="1473818"/>
                  </a:lnTo>
                  <a:lnTo>
                    <a:pt x="8474302" y="1473818"/>
                  </a:lnTo>
                  <a:lnTo>
                    <a:pt x="8485780" y="1473818"/>
                  </a:lnTo>
                  <a:lnTo>
                    <a:pt x="8497210" y="1473818"/>
                  </a:lnTo>
                  <a:lnTo>
                    <a:pt x="8508640" y="1473818"/>
                  </a:lnTo>
                  <a:lnTo>
                    <a:pt x="8520069" y="1473818"/>
                  </a:lnTo>
                  <a:lnTo>
                    <a:pt x="8531500" y="1473818"/>
                  </a:lnTo>
                  <a:lnTo>
                    <a:pt x="8542977" y="1473818"/>
                  </a:lnTo>
                  <a:lnTo>
                    <a:pt x="8554407" y="1473818"/>
                  </a:lnTo>
                  <a:lnTo>
                    <a:pt x="8565837" y="1473818"/>
                  </a:lnTo>
                  <a:lnTo>
                    <a:pt x="8577267" y="1473818"/>
                  </a:lnTo>
                  <a:lnTo>
                    <a:pt x="8588697" y="1473818"/>
                  </a:lnTo>
                  <a:lnTo>
                    <a:pt x="8600175" y="1473818"/>
                  </a:lnTo>
                  <a:lnTo>
                    <a:pt x="8611605" y="1473818"/>
                  </a:lnTo>
                  <a:lnTo>
                    <a:pt x="8623035" y="1473818"/>
                  </a:lnTo>
                  <a:lnTo>
                    <a:pt x="8634465" y="1473818"/>
                  </a:lnTo>
                  <a:lnTo>
                    <a:pt x="8645895" y="1473818"/>
                  </a:lnTo>
                  <a:lnTo>
                    <a:pt x="8657373" y="1473818"/>
                  </a:lnTo>
                  <a:lnTo>
                    <a:pt x="8668802" y="1473818"/>
                  </a:lnTo>
                  <a:lnTo>
                    <a:pt x="8680232" y="1473818"/>
                  </a:lnTo>
                  <a:lnTo>
                    <a:pt x="8691662" y="1473818"/>
                  </a:lnTo>
                  <a:lnTo>
                    <a:pt x="8703093" y="1473818"/>
                  </a:lnTo>
                  <a:lnTo>
                    <a:pt x="8714570" y="1473818"/>
                  </a:lnTo>
                  <a:lnTo>
                    <a:pt x="8726000" y="1473818"/>
                  </a:lnTo>
                  <a:lnTo>
                    <a:pt x="8737430" y="1473818"/>
                  </a:lnTo>
                  <a:lnTo>
                    <a:pt x="8748860" y="1473818"/>
                  </a:lnTo>
                  <a:lnTo>
                    <a:pt x="8760290" y="1473818"/>
                  </a:lnTo>
                  <a:lnTo>
                    <a:pt x="8771768" y="1473818"/>
                  </a:lnTo>
                  <a:lnTo>
                    <a:pt x="8783198" y="1473818"/>
                  </a:lnTo>
                  <a:lnTo>
                    <a:pt x="8794628" y="1473818"/>
                  </a:lnTo>
                  <a:lnTo>
                    <a:pt x="8806058" y="1473818"/>
                  </a:lnTo>
                  <a:lnTo>
                    <a:pt x="8817488" y="1473818"/>
                  </a:lnTo>
                  <a:lnTo>
                    <a:pt x="8828918" y="1473818"/>
                  </a:lnTo>
                  <a:lnTo>
                    <a:pt x="8840395" y="1473818"/>
                  </a:lnTo>
                  <a:lnTo>
                    <a:pt x="8851825" y="1473818"/>
                  </a:lnTo>
                  <a:lnTo>
                    <a:pt x="8863256" y="1473818"/>
                  </a:lnTo>
                  <a:lnTo>
                    <a:pt x="8874686" y="1473818"/>
                  </a:lnTo>
                  <a:lnTo>
                    <a:pt x="8886115" y="1473818"/>
                  </a:lnTo>
                  <a:lnTo>
                    <a:pt x="8897593" y="1473818"/>
                  </a:lnTo>
                  <a:lnTo>
                    <a:pt x="8909022" y="1473818"/>
                  </a:lnTo>
                  <a:lnTo>
                    <a:pt x="8920453" y="1473818"/>
                  </a:lnTo>
                  <a:lnTo>
                    <a:pt x="8931883" y="1473818"/>
                  </a:lnTo>
                  <a:lnTo>
                    <a:pt x="8943313" y="1473818"/>
                  </a:lnTo>
                  <a:lnTo>
                    <a:pt x="8954791" y="1473818"/>
                  </a:lnTo>
                  <a:lnTo>
                    <a:pt x="8966220" y="1473818"/>
                  </a:lnTo>
                  <a:lnTo>
                    <a:pt x="8977651" y="1473818"/>
                  </a:lnTo>
                  <a:lnTo>
                    <a:pt x="8989080" y="1473818"/>
                  </a:lnTo>
                  <a:lnTo>
                    <a:pt x="9000511" y="1473818"/>
                  </a:lnTo>
                  <a:lnTo>
                    <a:pt x="9011988" y="1473818"/>
                  </a:lnTo>
                  <a:lnTo>
                    <a:pt x="9023418" y="1473818"/>
                  </a:lnTo>
                  <a:lnTo>
                    <a:pt x="9034849" y="1473818"/>
                  </a:lnTo>
                  <a:lnTo>
                    <a:pt x="9046278" y="1473818"/>
                  </a:lnTo>
                  <a:lnTo>
                    <a:pt x="9057709" y="1473818"/>
                  </a:lnTo>
                  <a:lnTo>
                    <a:pt x="9069186" y="1473818"/>
                  </a:lnTo>
                  <a:lnTo>
                    <a:pt x="9080615" y="1473818"/>
                  </a:lnTo>
                  <a:lnTo>
                    <a:pt x="9092046" y="1473818"/>
                  </a:lnTo>
                  <a:lnTo>
                    <a:pt x="9103476" y="1473818"/>
                  </a:lnTo>
                  <a:lnTo>
                    <a:pt x="9114906" y="1473818"/>
                  </a:lnTo>
                  <a:lnTo>
                    <a:pt x="9126384" y="1473818"/>
                  </a:lnTo>
                  <a:lnTo>
                    <a:pt x="9137813" y="1473818"/>
                  </a:lnTo>
                  <a:lnTo>
                    <a:pt x="9149244" y="1473818"/>
                  </a:lnTo>
                  <a:lnTo>
                    <a:pt x="9160673" y="1473818"/>
                  </a:lnTo>
                  <a:lnTo>
                    <a:pt x="9172104" y="1473818"/>
                  </a:lnTo>
                  <a:lnTo>
                    <a:pt x="9183581" y="1473818"/>
                  </a:lnTo>
                  <a:lnTo>
                    <a:pt x="9195011" y="1473818"/>
                  </a:lnTo>
                  <a:lnTo>
                    <a:pt x="9206442" y="1473818"/>
                  </a:lnTo>
                  <a:lnTo>
                    <a:pt x="9217871" y="1473818"/>
                  </a:lnTo>
                  <a:lnTo>
                    <a:pt x="9229301" y="1473818"/>
                  </a:lnTo>
                  <a:lnTo>
                    <a:pt x="9240779" y="1473818"/>
                  </a:lnTo>
                  <a:lnTo>
                    <a:pt x="9252209" y="1473818"/>
                  </a:lnTo>
                  <a:lnTo>
                    <a:pt x="9263639" y="1473818"/>
                  </a:lnTo>
                  <a:lnTo>
                    <a:pt x="9275069" y="1473818"/>
                  </a:lnTo>
                  <a:lnTo>
                    <a:pt x="9286498" y="1473818"/>
                  </a:lnTo>
                  <a:lnTo>
                    <a:pt x="9297977" y="1473818"/>
                  </a:lnTo>
                  <a:lnTo>
                    <a:pt x="9309406" y="1473818"/>
                  </a:lnTo>
                  <a:lnTo>
                    <a:pt x="9320837" y="1473818"/>
                  </a:lnTo>
                  <a:lnTo>
                    <a:pt x="9332266" y="1473818"/>
                  </a:lnTo>
                  <a:lnTo>
                    <a:pt x="9343696" y="1473818"/>
                  </a:lnTo>
                  <a:lnTo>
                    <a:pt x="9355174" y="1473818"/>
                  </a:lnTo>
                  <a:lnTo>
                    <a:pt x="9366604" y="1473818"/>
                  </a:lnTo>
                  <a:lnTo>
                    <a:pt x="9378035" y="1473818"/>
                  </a:lnTo>
                  <a:lnTo>
                    <a:pt x="9389464" y="1473818"/>
                  </a:lnTo>
                  <a:lnTo>
                    <a:pt x="9400894" y="1473818"/>
                  </a:lnTo>
                  <a:lnTo>
                    <a:pt x="9412372" y="1473818"/>
                  </a:lnTo>
                  <a:lnTo>
                    <a:pt x="9423802" y="1473818"/>
                  </a:lnTo>
                  <a:lnTo>
                    <a:pt x="9435232" y="1473818"/>
                  </a:lnTo>
                  <a:lnTo>
                    <a:pt x="9446662" y="1473818"/>
                  </a:lnTo>
                  <a:lnTo>
                    <a:pt x="9458091" y="1473818"/>
                  </a:lnTo>
                  <a:lnTo>
                    <a:pt x="9469570" y="1473818"/>
                  </a:lnTo>
                  <a:lnTo>
                    <a:pt x="9480999" y="1473818"/>
                  </a:lnTo>
                  <a:lnTo>
                    <a:pt x="9492429" y="1473818"/>
                  </a:lnTo>
                  <a:lnTo>
                    <a:pt x="9503859" y="1473818"/>
                  </a:lnTo>
                  <a:lnTo>
                    <a:pt x="9515289" y="1473818"/>
                  </a:lnTo>
                  <a:lnTo>
                    <a:pt x="9526767" y="1473818"/>
                  </a:lnTo>
                  <a:lnTo>
                    <a:pt x="9538197" y="1473818"/>
                  </a:lnTo>
                  <a:lnTo>
                    <a:pt x="9549626" y="1473818"/>
                  </a:lnTo>
                  <a:lnTo>
                    <a:pt x="9561057" y="1473818"/>
                  </a:lnTo>
                  <a:lnTo>
                    <a:pt x="9572487" y="1473818"/>
                  </a:lnTo>
                  <a:lnTo>
                    <a:pt x="9583965" y="1473818"/>
                  </a:lnTo>
                  <a:lnTo>
                    <a:pt x="9595395" y="1473818"/>
                  </a:lnTo>
                  <a:lnTo>
                    <a:pt x="9606824" y="1473818"/>
                  </a:lnTo>
                  <a:lnTo>
                    <a:pt x="9618255" y="1473818"/>
                  </a:lnTo>
                  <a:lnTo>
                    <a:pt x="9629684" y="1473818"/>
                  </a:lnTo>
                  <a:lnTo>
                    <a:pt x="9641163" y="1473818"/>
                  </a:lnTo>
                  <a:lnTo>
                    <a:pt x="9652592" y="1473818"/>
                  </a:lnTo>
                  <a:lnTo>
                    <a:pt x="9664022" y="1473818"/>
                  </a:lnTo>
                  <a:lnTo>
                    <a:pt x="9675452" y="1473818"/>
                  </a:lnTo>
                  <a:lnTo>
                    <a:pt x="9686882" y="1473818"/>
                  </a:lnTo>
                  <a:lnTo>
                    <a:pt x="9698360" y="1473818"/>
                  </a:lnTo>
                  <a:lnTo>
                    <a:pt x="9709790" y="1473818"/>
                  </a:lnTo>
                  <a:lnTo>
                    <a:pt x="9721219" y="1473818"/>
                  </a:lnTo>
                  <a:lnTo>
                    <a:pt x="9732650" y="1473818"/>
                  </a:lnTo>
                  <a:lnTo>
                    <a:pt x="9744080" y="1473818"/>
                  </a:lnTo>
                  <a:lnTo>
                    <a:pt x="9755557" y="1473818"/>
                  </a:lnTo>
                  <a:lnTo>
                    <a:pt x="9766988" y="1473818"/>
                  </a:lnTo>
                  <a:lnTo>
                    <a:pt x="9778417" y="1473818"/>
                  </a:lnTo>
                  <a:lnTo>
                    <a:pt x="9789848" y="1473818"/>
                  </a:lnTo>
                  <a:lnTo>
                    <a:pt x="9801277" y="1473818"/>
                  </a:lnTo>
                  <a:lnTo>
                    <a:pt x="9812755" y="1473818"/>
                  </a:lnTo>
                  <a:lnTo>
                    <a:pt x="9824185" y="1473818"/>
                  </a:lnTo>
                  <a:lnTo>
                    <a:pt x="9835615" y="1473818"/>
                  </a:lnTo>
                  <a:lnTo>
                    <a:pt x="9847045" y="1473818"/>
                  </a:lnTo>
                  <a:lnTo>
                    <a:pt x="9858475" y="1473818"/>
                  </a:lnTo>
                  <a:lnTo>
                    <a:pt x="9869952" y="1473818"/>
                  </a:lnTo>
                  <a:lnTo>
                    <a:pt x="9881383" y="1473818"/>
                  </a:lnTo>
                  <a:lnTo>
                    <a:pt x="9892812" y="1473818"/>
                  </a:lnTo>
                  <a:lnTo>
                    <a:pt x="9904243" y="1473818"/>
                  </a:lnTo>
                  <a:lnTo>
                    <a:pt x="9915673" y="1473818"/>
                  </a:lnTo>
                  <a:lnTo>
                    <a:pt x="9927102" y="1473818"/>
                  </a:lnTo>
                  <a:lnTo>
                    <a:pt x="9938581" y="1473818"/>
                  </a:lnTo>
                  <a:lnTo>
                    <a:pt x="9950010" y="1473818"/>
                  </a:lnTo>
                  <a:lnTo>
                    <a:pt x="9961441" y="1473818"/>
                  </a:lnTo>
                  <a:lnTo>
                    <a:pt x="9972870" y="1473818"/>
                  </a:lnTo>
                  <a:lnTo>
                    <a:pt x="9984300" y="1473818"/>
                  </a:lnTo>
                  <a:lnTo>
                    <a:pt x="9995778" y="1473818"/>
                  </a:lnTo>
                  <a:lnTo>
                    <a:pt x="10007208" y="1473818"/>
                  </a:lnTo>
                  <a:lnTo>
                    <a:pt x="10018638" y="1473818"/>
                  </a:lnTo>
                  <a:lnTo>
                    <a:pt x="10030068" y="1473818"/>
                  </a:lnTo>
                  <a:lnTo>
                    <a:pt x="10041498" y="1473818"/>
                  </a:lnTo>
                  <a:lnTo>
                    <a:pt x="10052976" y="1473818"/>
                  </a:lnTo>
                  <a:lnTo>
                    <a:pt x="10064405" y="1473818"/>
                  </a:lnTo>
                  <a:lnTo>
                    <a:pt x="10075835" y="1473818"/>
                  </a:lnTo>
                  <a:lnTo>
                    <a:pt x="10087266" y="1473818"/>
                  </a:lnTo>
                  <a:lnTo>
                    <a:pt x="10098695" y="1473818"/>
                  </a:lnTo>
                  <a:lnTo>
                    <a:pt x="10110174" y="1473818"/>
                  </a:lnTo>
                  <a:lnTo>
                    <a:pt x="10121603" y="1473818"/>
                  </a:lnTo>
                  <a:lnTo>
                    <a:pt x="10133033" y="1473818"/>
                  </a:lnTo>
                  <a:lnTo>
                    <a:pt x="10144463" y="1473818"/>
                  </a:lnTo>
                  <a:lnTo>
                    <a:pt x="10155893" y="1473818"/>
                  </a:lnTo>
                  <a:lnTo>
                    <a:pt x="10167371" y="1473818"/>
                  </a:lnTo>
                  <a:lnTo>
                    <a:pt x="10178801" y="1473818"/>
                  </a:lnTo>
                  <a:lnTo>
                    <a:pt x="10190230" y="1473818"/>
                  </a:lnTo>
                  <a:lnTo>
                    <a:pt x="10201661" y="1473818"/>
                  </a:lnTo>
                  <a:lnTo>
                    <a:pt x="10213091" y="1473818"/>
                  </a:lnTo>
                  <a:lnTo>
                    <a:pt x="10224569" y="1473818"/>
                  </a:lnTo>
                  <a:lnTo>
                    <a:pt x="10235998" y="1473818"/>
                  </a:lnTo>
                  <a:lnTo>
                    <a:pt x="10247428" y="1473818"/>
                  </a:lnTo>
                  <a:lnTo>
                    <a:pt x="10258859" y="1473818"/>
                  </a:lnTo>
                  <a:lnTo>
                    <a:pt x="10270288" y="1473818"/>
                  </a:lnTo>
                  <a:lnTo>
                    <a:pt x="10281767" y="1473818"/>
                  </a:lnTo>
                  <a:lnTo>
                    <a:pt x="10293196" y="1473818"/>
                  </a:lnTo>
                  <a:lnTo>
                    <a:pt x="10304626" y="1473818"/>
                  </a:lnTo>
                  <a:lnTo>
                    <a:pt x="10316056" y="1473818"/>
                  </a:lnTo>
                  <a:lnTo>
                    <a:pt x="10327486" y="1473818"/>
                  </a:lnTo>
                  <a:lnTo>
                    <a:pt x="10338963" y="1473818"/>
                  </a:lnTo>
                  <a:lnTo>
                    <a:pt x="10350394" y="1473818"/>
                  </a:lnTo>
                  <a:lnTo>
                    <a:pt x="10361823" y="1473818"/>
                  </a:lnTo>
                  <a:lnTo>
                    <a:pt x="10373254" y="1473818"/>
                  </a:lnTo>
                  <a:lnTo>
                    <a:pt x="10384684" y="1473818"/>
                  </a:lnTo>
                  <a:lnTo>
                    <a:pt x="10396161" y="1473818"/>
                  </a:lnTo>
                  <a:lnTo>
                    <a:pt x="10407591" y="1473818"/>
                  </a:lnTo>
                  <a:lnTo>
                    <a:pt x="10419021" y="1473818"/>
                  </a:lnTo>
                  <a:lnTo>
                    <a:pt x="10430452" y="1473818"/>
                  </a:lnTo>
                  <a:lnTo>
                    <a:pt x="10441881" y="1473818"/>
                  </a:lnTo>
                  <a:lnTo>
                    <a:pt x="10453358" y="1473818"/>
                  </a:lnTo>
                  <a:lnTo>
                    <a:pt x="10464789" y="1473818"/>
                  </a:lnTo>
                  <a:lnTo>
                    <a:pt x="10476219" y="1473818"/>
                  </a:lnTo>
                  <a:lnTo>
                    <a:pt x="10487649" y="1473818"/>
                  </a:lnTo>
                  <a:lnTo>
                    <a:pt x="10499079" y="1473818"/>
                  </a:lnTo>
                  <a:lnTo>
                    <a:pt x="10510556" y="1473818"/>
                  </a:lnTo>
                  <a:lnTo>
                    <a:pt x="10521987" y="1473818"/>
                  </a:lnTo>
                  <a:lnTo>
                    <a:pt x="10533416" y="1473818"/>
                  </a:lnTo>
                  <a:lnTo>
                    <a:pt x="10544847" y="1473818"/>
                  </a:lnTo>
                  <a:lnTo>
                    <a:pt x="10556277" y="1473818"/>
                  </a:lnTo>
                  <a:lnTo>
                    <a:pt x="10567754" y="1473818"/>
                  </a:lnTo>
                  <a:lnTo>
                    <a:pt x="10579184" y="1473818"/>
                  </a:lnTo>
                  <a:lnTo>
                    <a:pt x="10590614" y="1473818"/>
                  </a:lnTo>
                  <a:lnTo>
                    <a:pt x="10602045" y="1473818"/>
                  </a:lnTo>
                  <a:lnTo>
                    <a:pt x="10613474" y="1473818"/>
                  </a:lnTo>
                  <a:lnTo>
                    <a:pt x="10624951" y="1473818"/>
                  </a:lnTo>
                  <a:lnTo>
                    <a:pt x="10636382" y="1473818"/>
                  </a:lnTo>
                  <a:lnTo>
                    <a:pt x="10647812" y="1473818"/>
                  </a:lnTo>
                  <a:lnTo>
                    <a:pt x="10659241" y="1473818"/>
                  </a:lnTo>
                  <a:lnTo>
                    <a:pt x="10670672" y="1473818"/>
                  </a:lnTo>
                  <a:lnTo>
                    <a:pt x="10682149" y="1473818"/>
                  </a:lnTo>
                  <a:lnTo>
                    <a:pt x="10693580" y="1473818"/>
                  </a:lnTo>
                  <a:lnTo>
                    <a:pt x="10705009" y="1473818"/>
                  </a:lnTo>
                  <a:lnTo>
                    <a:pt x="10716439" y="1473818"/>
                  </a:lnTo>
                  <a:lnTo>
                    <a:pt x="10727870" y="1473818"/>
                  </a:lnTo>
                  <a:lnTo>
                    <a:pt x="10739347" y="1473818"/>
                  </a:lnTo>
                  <a:lnTo>
                    <a:pt x="10750778" y="1473818"/>
                  </a:lnTo>
                  <a:lnTo>
                    <a:pt x="10762207" y="1473818"/>
                  </a:lnTo>
                  <a:lnTo>
                    <a:pt x="10773637" y="1473818"/>
                  </a:lnTo>
                  <a:lnTo>
                    <a:pt x="10785067" y="1473818"/>
                  </a:lnTo>
                  <a:lnTo>
                    <a:pt x="10796544" y="1473818"/>
                  </a:lnTo>
                  <a:lnTo>
                    <a:pt x="10807975" y="1473818"/>
                  </a:lnTo>
                  <a:lnTo>
                    <a:pt x="10819405" y="1473818"/>
                  </a:lnTo>
                  <a:lnTo>
                    <a:pt x="10830834" y="1473818"/>
                  </a:lnTo>
                  <a:lnTo>
                    <a:pt x="10842265" y="1473818"/>
                  </a:lnTo>
                  <a:lnTo>
                    <a:pt x="10853742" y="1473818"/>
                  </a:lnTo>
                  <a:lnTo>
                    <a:pt x="10865173" y="1473818"/>
                  </a:lnTo>
                  <a:lnTo>
                    <a:pt x="10876602" y="1473818"/>
                  </a:lnTo>
                  <a:lnTo>
                    <a:pt x="10888032" y="1473818"/>
                  </a:lnTo>
                  <a:lnTo>
                    <a:pt x="10899463" y="1473818"/>
                  </a:lnTo>
                  <a:lnTo>
                    <a:pt x="10910892" y="1473818"/>
                  </a:lnTo>
                  <a:lnTo>
                    <a:pt x="10922369" y="1473818"/>
                  </a:lnTo>
                  <a:lnTo>
                    <a:pt x="10933800" y="1473818"/>
                  </a:lnTo>
                  <a:lnTo>
                    <a:pt x="10945230" y="1473818"/>
                  </a:lnTo>
                  <a:lnTo>
                    <a:pt x="10956660" y="1473818"/>
                  </a:lnTo>
                  <a:lnTo>
                    <a:pt x="10968090" y="1473818"/>
                  </a:lnTo>
                  <a:lnTo>
                    <a:pt x="10979567" y="1473818"/>
                  </a:lnTo>
                  <a:lnTo>
                    <a:pt x="10990998" y="1473818"/>
                  </a:lnTo>
                  <a:lnTo>
                    <a:pt x="11002427" y="1473818"/>
                  </a:lnTo>
                  <a:lnTo>
                    <a:pt x="11013858" y="1473818"/>
                  </a:lnTo>
                  <a:lnTo>
                    <a:pt x="11025287" y="1473818"/>
                  </a:lnTo>
                  <a:lnTo>
                    <a:pt x="11036765" y="1473818"/>
                  </a:lnTo>
                  <a:lnTo>
                    <a:pt x="11048195" y="1473818"/>
                  </a:lnTo>
                  <a:lnTo>
                    <a:pt x="11059625" y="1473818"/>
                  </a:lnTo>
                  <a:lnTo>
                    <a:pt x="11071056" y="1473818"/>
                  </a:lnTo>
                  <a:lnTo>
                    <a:pt x="11082485" y="1473818"/>
                  </a:lnTo>
                  <a:lnTo>
                    <a:pt x="11093962" y="1473818"/>
                  </a:lnTo>
                  <a:lnTo>
                    <a:pt x="11105393" y="1473818"/>
                  </a:lnTo>
                  <a:lnTo>
                    <a:pt x="11116823" y="1473818"/>
                  </a:lnTo>
                  <a:lnTo>
                    <a:pt x="11128253" y="1473818"/>
                  </a:lnTo>
                  <a:lnTo>
                    <a:pt x="11139683" y="1473818"/>
                  </a:lnTo>
                  <a:lnTo>
                    <a:pt x="11151160" y="1473818"/>
                  </a:lnTo>
                  <a:lnTo>
                    <a:pt x="11162591" y="1473818"/>
                  </a:lnTo>
                  <a:lnTo>
                    <a:pt x="11174020" y="1473818"/>
                  </a:lnTo>
                  <a:lnTo>
                    <a:pt x="11185451" y="1473818"/>
                  </a:lnTo>
                  <a:lnTo>
                    <a:pt x="11196881" y="1473818"/>
                  </a:lnTo>
                  <a:lnTo>
                    <a:pt x="11208358" y="1473818"/>
                  </a:lnTo>
                  <a:lnTo>
                    <a:pt x="11218359" y="1473818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01A86109-3F38-C44E-8DBA-B5435E2A59E9}"/>
                </a:ext>
              </a:extLst>
            </p:cNvPr>
            <p:cNvSpPr/>
            <p:nvPr/>
          </p:nvSpPr>
          <p:spPr>
            <a:xfrm>
              <a:off x="851149" y="4281399"/>
              <a:ext cx="11218359" cy="1819362"/>
            </a:xfrm>
            <a:custGeom>
              <a:avLst/>
              <a:gdLst>
                <a:gd name="connsiteX0" fmla="*/ 0 w 11218359"/>
                <a:gd name="connsiteY0" fmla="*/ 1819363 h 1819362"/>
                <a:gd name="connsiteX1" fmla="*/ 9149 w 11218359"/>
                <a:gd name="connsiteY1" fmla="*/ 1819363 h 1819362"/>
                <a:gd name="connsiteX2" fmla="*/ 20588 w 11218359"/>
                <a:gd name="connsiteY2" fmla="*/ 1819363 h 1819362"/>
                <a:gd name="connsiteX3" fmla="*/ 32028 w 11218359"/>
                <a:gd name="connsiteY3" fmla="*/ 1819363 h 1819362"/>
                <a:gd name="connsiteX4" fmla="*/ 43467 w 11218359"/>
                <a:gd name="connsiteY4" fmla="*/ 1819363 h 1819362"/>
                <a:gd name="connsiteX5" fmla="*/ 54907 w 11218359"/>
                <a:gd name="connsiteY5" fmla="*/ 1819363 h 1819362"/>
                <a:gd name="connsiteX6" fmla="*/ 66346 w 11218359"/>
                <a:gd name="connsiteY6" fmla="*/ 1819363 h 1819362"/>
                <a:gd name="connsiteX7" fmla="*/ 77786 w 11218359"/>
                <a:gd name="connsiteY7" fmla="*/ 1819363 h 1819362"/>
                <a:gd name="connsiteX8" fmla="*/ 89225 w 11218359"/>
                <a:gd name="connsiteY8" fmla="*/ 1819363 h 1819362"/>
                <a:gd name="connsiteX9" fmla="*/ 100665 w 11218359"/>
                <a:gd name="connsiteY9" fmla="*/ 1819363 h 1819362"/>
                <a:gd name="connsiteX10" fmla="*/ 112104 w 11218359"/>
                <a:gd name="connsiteY10" fmla="*/ 1819363 h 1819362"/>
                <a:gd name="connsiteX11" fmla="*/ 123544 w 11218359"/>
                <a:gd name="connsiteY11" fmla="*/ 1819363 h 1819362"/>
                <a:gd name="connsiteX12" fmla="*/ 134979 w 11218359"/>
                <a:gd name="connsiteY12" fmla="*/ 1819363 h 1819362"/>
                <a:gd name="connsiteX13" fmla="*/ 146423 w 11218359"/>
                <a:gd name="connsiteY13" fmla="*/ 1819363 h 1819362"/>
                <a:gd name="connsiteX14" fmla="*/ 157858 w 11218359"/>
                <a:gd name="connsiteY14" fmla="*/ 1819363 h 1819362"/>
                <a:gd name="connsiteX15" fmla="*/ 169297 w 11218359"/>
                <a:gd name="connsiteY15" fmla="*/ 1819363 h 1819362"/>
                <a:gd name="connsiteX16" fmla="*/ 180737 w 11218359"/>
                <a:gd name="connsiteY16" fmla="*/ 1819363 h 1819362"/>
                <a:gd name="connsiteX17" fmla="*/ 192176 w 11218359"/>
                <a:gd name="connsiteY17" fmla="*/ 1819363 h 1819362"/>
                <a:gd name="connsiteX18" fmla="*/ 203616 w 11218359"/>
                <a:gd name="connsiteY18" fmla="*/ 1819363 h 1819362"/>
                <a:gd name="connsiteX19" fmla="*/ 215055 w 11218359"/>
                <a:gd name="connsiteY19" fmla="*/ 1819363 h 1819362"/>
                <a:gd name="connsiteX20" fmla="*/ 226495 w 11218359"/>
                <a:gd name="connsiteY20" fmla="*/ 1819363 h 1819362"/>
                <a:gd name="connsiteX21" fmla="*/ 237935 w 11218359"/>
                <a:gd name="connsiteY21" fmla="*/ 1819363 h 1819362"/>
                <a:gd name="connsiteX22" fmla="*/ 249374 w 11218359"/>
                <a:gd name="connsiteY22" fmla="*/ 1819363 h 1819362"/>
                <a:gd name="connsiteX23" fmla="*/ 260814 w 11218359"/>
                <a:gd name="connsiteY23" fmla="*/ 1819363 h 1819362"/>
                <a:gd name="connsiteX24" fmla="*/ 272253 w 11218359"/>
                <a:gd name="connsiteY24" fmla="*/ 1819363 h 1819362"/>
                <a:gd name="connsiteX25" fmla="*/ 283693 w 11218359"/>
                <a:gd name="connsiteY25" fmla="*/ 1819363 h 1819362"/>
                <a:gd name="connsiteX26" fmla="*/ 295132 w 11218359"/>
                <a:gd name="connsiteY26" fmla="*/ 1819363 h 1819362"/>
                <a:gd name="connsiteX27" fmla="*/ 306572 w 11218359"/>
                <a:gd name="connsiteY27" fmla="*/ 1819363 h 1819362"/>
                <a:gd name="connsiteX28" fmla="*/ 318011 w 11218359"/>
                <a:gd name="connsiteY28" fmla="*/ 1819363 h 1819362"/>
                <a:gd name="connsiteX29" fmla="*/ 329451 w 11218359"/>
                <a:gd name="connsiteY29" fmla="*/ 1819363 h 1819362"/>
                <a:gd name="connsiteX30" fmla="*/ 340890 w 11218359"/>
                <a:gd name="connsiteY30" fmla="*/ 1819363 h 1819362"/>
                <a:gd name="connsiteX31" fmla="*/ 352330 w 11218359"/>
                <a:gd name="connsiteY31" fmla="*/ 1819363 h 1819362"/>
                <a:gd name="connsiteX32" fmla="*/ 363769 w 11218359"/>
                <a:gd name="connsiteY32" fmla="*/ 1819363 h 1819362"/>
                <a:gd name="connsiteX33" fmla="*/ 375209 w 11218359"/>
                <a:gd name="connsiteY33" fmla="*/ 1819363 h 1819362"/>
                <a:gd name="connsiteX34" fmla="*/ 386648 w 11218359"/>
                <a:gd name="connsiteY34" fmla="*/ 1819363 h 1819362"/>
                <a:gd name="connsiteX35" fmla="*/ 398088 w 11218359"/>
                <a:gd name="connsiteY35" fmla="*/ 1819363 h 1819362"/>
                <a:gd name="connsiteX36" fmla="*/ 409527 w 11218359"/>
                <a:gd name="connsiteY36" fmla="*/ 1819363 h 1819362"/>
                <a:gd name="connsiteX37" fmla="*/ 420967 w 11218359"/>
                <a:gd name="connsiteY37" fmla="*/ 1819363 h 1819362"/>
                <a:gd name="connsiteX38" fmla="*/ 432406 w 11218359"/>
                <a:gd name="connsiteY38" fmla="*/ 1819363 h 1819362"/>
                <a:gd name="connsiteX39" fmla="*/ 443846 w 11218359"/>
                <a:gd name="connsiteY39" fmla="*/ 1819363 h 1819362"/>
                <a:gd name="connsiteX40" fmla="*/ 455285 w 11218359"/>
                <a:gd name="connsiteY40" fmla="*/ 1819363 h 1819362"/>
                <a:gd name="connsiteX41" fmla="*/ 466725 w 11218359"/>
                <a:gd name="connsiteY41" fmla="*/ 1819363 h 1819362"/>
                <a:gd name="connsiteX42" fmla="*/ 478165 w 11218359"/>
                <a:gd name="connsiteY42" fmla="*/ 1819363 h 1819362"/>
                <a:gd name="connsiteX43" fmla="*/ 489604 w 11218359"/>
                <a:gd name="connsiteY43" fmla="*/ 1819363 h 1819362"/>
                <a:gd name="connsiteX44" fmla="*/ 501044 w 11218359"/>
                <a:gd name="connsiteY44" fmla="*/ 1819363 h 1819362"/>
                <a:gd name="connsiteX45" fmla="*/ 512483 w 11218359"/>
                <a:gd name="connsiteY45" fmla="*/ 1819363 h 1819362"/>
                <a:gd name="connsiteX46" fmla="*/ 523923 w 11218359"/>
                <a:gd name="connsiteY46" fmla="*/ 1819363 h 1819362"/>
                <a:gd name="connsiteX47" fmla="*/ 535362 w 11218359"/>
                <a:gd name="connsiteY47" fmla="*/ 1819363 h 1819362"/>
                <a:gd name="connsiteX48" fmla="*/ 546802 w 11218359"/>
                <a:gd name="connsiteY48" fmla="*/ 1819363 h 1819362"/>
                <a:gd name="connsiteX49" fmla="*/ 558241 w 11218359"/>
                <a:gd name="connsiteY49" fmla="*/ 1819363 h 1819362"/>
                <a:gd name="connsiteX50" fmla="*/ 569681 w 11218359"/>
                <a:gd name="connsiteY50" fmla="*/ 1819363 h 1819362"/>
                <a:gd name="connsiteX51" fmla="*/ 581120 w 11218359"/>
                <a:gd name="connsiteY51" fmla="*/ 1819363 h 1819362"/>
                <a:gd name="connsiteX52" fmla="*/ 592560 w 11218359"/>
                <a:gd name="connsiteY52" fmla="*/ 1819363 h 1819362"/>
                <a:gd name="connsiteX53" fmla="*/ 603999 w 11218359"/>
                <a:gd name="connsiteY53" fmla="*/ 1819363 h 1819362"/>
                <a:gd name="connsiteX54" fmla="*/ 615439 w 11218359"/>
                <a:gd name="connsiteY54" fmla="*/ 1819363 h 1819362"/>
                <a:gd name="connsiteX55" fmla="*/ 626878 w 11218359"/>
                <a:gd name="connsiteY55" fmla="*/ 1819363 h 1819362"/>
                <a:gd name="connsiteX56" fmla="*/ 638318 w 11218359"/>
                <a:gd name="connsiteY56" fmla="*/ 1819363 h 1819362"/>
                <a:gd name="connsiteX57" fmla="*/ 649757 w 11218359"/>
                <a:gd name="connsiteY57" fmla="*/ 1819363 h 1819362"/>
                <a:gd name="connsiteX58" fmla="*/ 661192 w 11218359"/>
                <a:gd name="connsiteY58" fmla="*/ 1819363 h 1819362"/>
                <a:gd name="connsiteX59" fmla="*/ 672632 w 11218359"/>
                <a:gd name="connsiteY59" fmla="*/ 1819363 h 1819362"/>
                <a:gd name="connsiteX60" fmla="*/ 684071 w 11218359"/>
                <a:gd name="connsiteY60" fmla="*/ 1819363 h 1819362"/>
                <a:gd name="connsiteX61" fmla="*/ 695511 w 11218359"/>
                <a:gd name="connsiteY61" fmla="*/ 1819363 h 1819362"/>
                <a:gd name="connsiteX62" fmla="*/ 706950 w 11218359"/>
                <a:gd name="connsiteY62" fmla="*/ 1819363 h 1819362"/>
                <a:gd name="connsiteX63" fmla="*/ 718390 w 11218359"/>
                <a:gd name="connsiteY63" fmla="*/ 1819363 h 1819362"/>
                <a:gd name="connsiteX64" fmla="*/ 729829 w 11218359"/>
                <a:gd name="connsiteY64" fmla="*/ 1819363 h 1819362"/>
                <a:gd name="connsiteX65" fmla="*/ 741269 w 11218359"/>
                <a:gd name="connsiteY65" fmla="*/ 1819363 h 1819362"/>
                <a:gd name="connsiteX66" fmla="*/ 752708 w 11218359"/>
                <a:gd name="connsiteY66" fmla="*/ 1819363 h 1819362"/>
                <a:gd name="connsiteX67" fmla="*/ 764148 w 11218359"/>
                <a:gd name="connsiteY67" fmla="*/ 1819363 h 1819362"/>
                <a:gd name="connsiteX68" fmla="*/ 775587 w 11218359"/>
                <a:gd name="connsiteY68" fmla="*/ 1819363 h 1819362"/>
                <a:gd name="connsiteX69" fmla="*/ 787027 w 11218359"/>
                <a:gd name="connsiteY69" fmla="*/ 1819363 h 1819362"/>
                <a:gd name="connsiteX70" fmla="*/ 798467 w 11218359"/>
                <a:gd name="connsiteY70" fmla="*/ 1819363 h 1819362"/>
                <a:gd name="connsiteX71" fmla="*/ 809906 w 11218359"/>
                <a:gd name="connsiteY71" fmla="*/ 1819363 h 1819362"/>
                <a:gd name="connsiteX72" fmla="*/ 821346 w 11218359"/>
                <a:gd name="connsiteY72" fmla="*/ 1819363 h 1819362"/>
                <a:gd name="connsiteX73" fmla="*/ 832785 w 11218359"/>
                <a:gd name="connsiteY73" fmla="*/ 1819363 h 1819362"/>
                <a:gd name="connsiteX74" fmla="*/ 844225 w 11218359"/>
                <a:gd name="connsiteY74" fmla="*/ 1819363 h 1819362"/>
                <a:gd name="connsiteX75" fmla="*/ 855664 w 11218359"/>
                <a:gd name="connsiteY75" fmla="*/ 1819363 h 1819362"/>
                <a:gd name="connsiteX76" fmla="*/ 867104 w 11218359"/>
                <a:gd name="connsiteY76" fmla="*/ 1819363 h 1819362"/>
                <a:gd name="connsiteX77" fmla="*/ 878543 w 11218359"/>
                <a:gd name="connsiteY77" fmla="*/ 1819363 h 1819362"/>
                <a:gd name="connsiteX78" fmla="*/ 889983 w 11218359"/>
                <a:gd name="connsiteY78" fmla="*/ 1819363 h 1819362"/>
                <a:gd name="connsiteX79" fmla="*/ 901422 w 11218359"/>
                <a:gd name="connsiteY79" fmla="*/ 1819363 h 1819362"/>
                <a:gd name="connsiteX80" fmla="*/ 912862 w 11218359"/>
                <a:gd name="connsiteY80" fmla="*/ 1819363 h 1819362"/>
                <a:gd name="connsiteX81" fmla="*/ 924301 w 11218359"/>
                <a:gd name="connsiteY81" fmla="*/ 1819363 h 1819362"/>
                <a:gd name="connsiteX82" fmla="*/ 935741 w 11218359"/>
                <a:gd name="connsiteY82" fmla="*/ 1819363 h 1819362"/>
                <a:gd name="connsiteX83" fmla="*/ 947180 w 11218359"/>
                <a:gd name="connsiteY83" fmla="*/ 1819363 h 1819362"/>
                <a:gd name="connsiteX84" fmla="*/ 958620 w 11218359"/>
                <a:gd name="connsiteY84" fmla="*/ 1819363 h 1819362"/>
                <a:gd name="connsiteX85" fmla="*/ 970059 w 11218359"/>
                <a:gd name="connsiteY85" fmla="*/ 1819363 h 1819362"/>
                <a:gd name="connsiteX86" fmla="*/ 981499 w 11218359"/>
                <a:gd name="connsiteY86" fmla="*/ 1819363 h 1819362"/>
                <a:gd name="connsiteX87" fmla="*/ 992938 w 11218359"/>
                <a:gd name="connsiteY87" fmla="*/ 1819363 h 1819362"/>
                <a:gd name="connsiteX88" fmla="*/ 1004378 w 11218359"/>
                <a:gd name="connsiteY88" fmla="*/ 1819363 h 1819362"/>
                <a:gd name="connsiteX89" fmla="*/ 1015818 w 11218359"/>
                <a:gd name="connsiteY89" fmla="*/ 1819363 h 1819362"/>
                <a:gd name="connsiteX90" fmla="*/ 1027257 w 11218359"/>
                <a:gd name="connsiteY90" fmla="*/ 1819363 h 1819362"/>
                <a:gd name="connsiteX91" fmla="*/ 1038697 w 11218359"/>
                <a:gd name="connsiteY91" fmla="*/ 1819363 h 1819362"/>
                <a:gd name="connsiteX92" fmla="*/ 1050136 w 11218359"/>
                <a:gd name="connsiteY92" fmla="*/ 1819363 h 1819362"/>
                <a:gd name="connsiteX93" fmla="*/ 1061576 w 11218359"/>
                <a:gd name="connsiteY93" fmla="*/ 1819363 h 1819362"/>
                <a:gd name="connsiteX94" fmla="*/ 1073015 w 11218359"/>
                <a:gd name="connsiteY94" fmla="*/ 1819363 h 1819362"/>
                <a:gd name="connsiteX95" fmla="*/ 1084455 w 11218359"/>
                <a:gd name="connsiteY95" fmla="*/ 1819363 h 1819362"/>
                <a:gd name="connsiteX96" fmla="*/ 1095894 w 11218359"/>
                <a:gd name="connsiteY96" fmla="*/ 1819363 h 1819362"/>
                <a:gd name="connsiteX97" fmla="*/ 1107334 w 11218359"/>
                <a:gd name="connsiteY97" fmla="*/ 1819363 h 1819362"/>
                <a:gd name="connsiteX98" fmla="*/ 1118773 w 11218359"/>
                <a:gd name="connsiteY98" fmla="*/ 1819363 h 1819362"/>
                <a:gd name="connsiteX99" fmla="*/ 1130213 w 11218359"/>
                <a:gd name="connsiteY99" fmla="*/ 1819363 h 1819362"/>
                <a:gd name="connsiteX100" fmla="*/ 1141652 w 11218359"/>
                <a:gd name="connsiteY100" fmla="*/ 1819363 h 1819362"/>
                <a:gd name="connsiteX101" fmla="*/ 1153092 w 11218359"/>
                <a:gd name="connsiteY101" fmla="*/ 1819363 h 1819362"/>
                <a:gd name="connsiteX102" fmla="*/ 1164531 w 11218359"/>
                <a:gd name="connsiteY102" fmla="*/ 1819363 h 1819362"/>
                <a:gd name="connsiteX103" fmla="*/ 1175971 w 11218359"/>
                <a:gd name="connsiteY103" fmla="*/ 1819363 h 1819362"/>
                <a:gd name="connsiteX104" fmla="*/ 1187406 w 11218359"/>
                <a:gd name="connsiteY104" fmla="*/ 1819363 h 1819362"/>
                <a:gd name="connsiteX105" fmla="*/ 1198845 w 11218359"/>
                <a:gd name="connsiteY105" fmla="*/ 1819363 h 1819362"/>
                <a:gd name="connsiteX106" fmla="*/ 1210285 w 11218359"/>
                <a:gd name="connsiteY106" fmla="*/ 1819363 h 1819362"/>
                <a:gd name="connsiteX107" fmla="*/ 1221724 w 11218359"/>
                <a:gd name="connsiteY107" fmla="*/ 1819363 h 1819362"/>
                <a:gd name="connsiteX108" fmla="*/ 1233164 w 11218359"/>
                <a:gd name="connsiteY108" fmla="*/ 1819363 h 1819362"/>
                <a:gd name="connsiteX109" fmla="*/ 1244603 w 11218359"/>
                <a:gd name="connsiteY109" fmla="*/ 1819363 h 1819362"/>
                <a:gd name="connsiteX110" fmla="*/ 1256043 w 11218359"/>
                <a:gd name="connsiteY110" fmla="*/ 1819363 h 1819362"/>
                <a:gd name="connsiteX111" fmla="*/ 1267482 w 11218359"/>
                <a:gd name="connsiteY111" fmla="*/ 1819363 h 1819362"/>
                <a:gd name="connsiteX112" fmla="*/ 1278922 w 11218359"/>
                <a:gd name="connsiteY112" fmla="*/ 1819363 h 1819362"/>
                <a:gd name="connsiteX113" fmla="*/ 1290361 w 11218359"/>
                <a:gd name="connsiteY113" fmla="*/ 1819363 h 1819362"/>
                <a:gd name="connsiteX114" fmla="*/ 1301801 w 11218359"/>
                <a:gd name="connsiteY114" fmla="*/ 1819363 h 1819362"/>
                <a:gd name="connsiteX115" fmla="*/ 1313240 w 11218359"/>
                <a:gd name="connsiteY115" fmla="*/ 1819363 h 1819362"/>
                <a:gd name="connsiteX116" fmla="*/ 1324680 w 11218359"/>
                <a:gd name="connsiteY116" fmla="*/ 1819363 h 1819362"/>
                <a:gd name="connsiteX117" fmla="*/ 1336120 w 11218359"/>
                <a:gd name="connsiteY117" fmla="*/ 1819363 h 1819362"/>
                <a:gd name="connsiteX118" fmla="*/ 1347559 w 11218359"/>
                <a:gd name="connsiteY118" fmla="*/ 1819363 h 1819362"/>
                <a:gd name="connsiteX119" fmla="*/ 1358999 w 11218359"/>
                <a:gd name="connsiteY119" fmla="*/ 1819363 h 1819362"/>
                <a:gd name="connsiteX120" fmla="*/ 1370438 w 11218359"/>
                <a:gd name="connsiteY120" fmla="*/ 1819363 h 1819362"/>
                <a:gd name="connsiteX121" fmla="*/ 1381878 w 11218359"/>
                <a:gd name="connsiteY121" fmla="*/ 1819363 h 1819362"/>
                <a:gd name="connsiteX122" fmla="*/ 1393317 w 11218359"/>
                <a:gd name="connsiteY122" fmla="*/ 1819363 h 1819362"/>
                <a:gd name="connsiteX123" fmla="*/ 1404757 w 11218359"/>
                <a:gd name="connsiteY123" fmla="*/ 1819363 h 1819362"/>
                <a:gd name="connsiteX124" fmla="*/ 1416196 w 11218359"/>
                <a:gd name="connsiteY124" fmla="*/ 1819363 h 1819362"/>
                <a:gd name="connsiteX125" fmla="*/ 1427636 w 11218359"/>
                <a:gd name="connsiteY125" fmla="*/ 1819363 h 1819362"/>
                <a:gd name="connsiteX126" fmla="*/ 1439075 w 11218359"/>
                <a:gd name="connsiteY126" fmla="*/ 1819363 h 1819362"/>
                <a:gd name="connsiteX127" fmla="*/ 1450515 w 11218359"/>
                <a:gd name="connsiteY127" fmla="*/ 1819363 h 1819362"/>
                <a:gd name="connsiteX128" fmla="*/ 1461954 w 11218359"/>
                <a:gd name="connsiteY128" fmla="*/ 1819363 h 1819362"/>
                <a:gd name="connsiteX129" fmla="*/ 1473394 w 11218359"/>
                <a:gd name="connsiteY129" fmla="*/ 1819363 h 1819362"/>
                <a:gd name="connsiteX130" fmla="*/ 1484833 w 11218359"/>
                <a:gd name="connsiteY130" fmla="*/ 1819363 h 1819362"/>
                <a:gd name="connsiteX131" fmla="*/ 1496273 w 11218359"/>
                <a:gd name="connsiteY131" fmla="*/ 1819363 h 1819362"/>
                <a:gd name="connsiteX132" fmla="*/ 1507712 w 11218359"/>
                <a:gd name="connsiteY132" fmla="*/ 1819363 h 1819362"/>
                <a:gd name="connsiteX133" fmla="*/ 1519152 w 11218359"/>
                <a:gd name="connsiteY133" fmla="*/ 1819363 h 1819362"/>
                <a:gd name="connsiteX134" fmla="*/ 1530591 w 11218359"/>
                <a:gd name="connsiteY134" fmla="*/ 1819363 h 1819362"/>
                <a:gd name="connsiteX135" fmla="*/ 1542031 w 11218359"/>
                <a:gd name="connsiteY135" fmla="*/ 1819363 h 1819362"/>
                <a:gd name="connsiteX136" fmla="*/ 1553471 w 11218359"/>
                <a:gd name="connsiteY136" fmla="*/ 1819363 h 1819362"/>
                <a:gd name="connsiteX137" fmla="*/ 1564910 w 11218359"/>
                <a:gd name="connsiteY137" fmla="*/ 1819363 h 1819362"/>
                <a:gd name="connsiteX138" fmla="*/ 1576349 w 11218359"/>
                <a:gd name="connsiteY138" fmla="*/ 1819363 h 1819362"/>
                <a:gd name="connsiteX139" fmla="*/ 1587789 w 11218359"/>
                <a:gd name="connsiteY139" fmla="*/ 1819363 h 1819362"/>
                <a:gd name="connsiteX140" fmla="*/ 1599229 w 11218359"/>
                <a:gd name="connsiteY140" fmla="*/ 1819363 h 1819362"/>
                <a:gd name="connsiteX141" fmla="*/ 1610668 w 11218359"/>
                <a:gd name="connsiteY141" fmla="*/ 1819363 h 1819362"/>
                <a:gd name="connsiteX142" fmla="*/ 1622107 w 11218359"/>
                <a:gd name="connsiteY142" fmla="*/ 1819363 h 1819362"/>
                <a:gd name="connsiteX143" fmla="*/ 1633547 w 11218359"/>
                <a:gd name="connsiteY143" fmla="*/ 1819363 h 1819362"/>
                <a:gd name="connsiteX144" fmla="*/ 1644987 w 11218359"/>
                <a:gd name="connsiteY144" fmla="*/ 1819363 h 1819362"/>
                <a:gd name="connsiteX145" fmla="*/ 1656426 w 11218359"/>
                <a:gd name="connsiteY145" fmla="*/ 1819363 h 1819362"/>
                <a:gd name="connsiteX146" fmla="*/ 1667866 w 11218359"/>
                <a:gd name="connsiteY146" fmla="*/ 1819363 h 1819362"/>
                <a:gd name="connsiteX147" fmla="*/ 1679305 w 11218359"/>
                <a:gd name="connsiteY147" fmla="*/ 1819363 h 1819362"/>
                <a:gd name="connsiteX148" fmla="*/ 1690745 w 11218359"/>
                <a:gd name="connsiteY148" fmla="*/ 1819363 h 1819362"/>
                <a:gd name="connsiteX149" fmla="*/ 1702184 w 11218359"/>
                <a:gd name="connsiteY149" fmla="*/ 1819363 h 1819362"/>
                <a:gd name="connsiteX150" fmla="*/ 1713619 w 11218359"/>
                <a:gd name="connsiteY150" fmla="*/ 1819363 h 1819362"/>
                <a:gd name="connsiteX151" fmla="*/ 1725063 w 11218359"/>
                <a:gd name="connsiteY151" fmla="*/ 1819363 h 1819362"/>
                <a:gd name="connsiteX152" fmla="*/ 1736498 w 11218359"/>
                <a:gd name="connsiteY152" fmla="*/ 1819363 h 1819362"/>
                <a:gd name="connsiteX153" fmla="*/ 1747938 w 11218359"/>
                <a:gd name="connsiteY153" fmla="*/ 1819363 h 1819362"/>
                <a:gd name="connsiteX154" fmla="*/ 1759377 w 11218359"/>
                <a:gd name="connsiteY154" fmla="*/ 1819363 h 1819362"/>
                <a:gd name="connsiteX155" fmla="*/ 1770817 w 11218359"/>
                <a:gd name="connsiteY155" fmla="*/ 1819363 h 1819362"/>
                <a:gd name="connsiteX156" fmla="*/ 1782256 w 11218359"/>
                <a:gd name="connsiteY156" fmla="*/ 1819363 h 1819362"/>
                <a:gd name="connsiteX157" fmla="*/ 1793696 w 11218359"/>
                <a:gd name="connsiteY157" fmla="*/ 1819363 h 1819362"/>
                <a:gd name="connsiteX158" fmla="*/ 1805135 w 11218359"/>
                <a:gd name="connsiteY158" fmla="*/ 1819363 h 1819362"/>
                <a:gd name="connsiteX159" fmla="*/ 1816575 w 11218359"/>
                <a:gd name="connsiteY159" fmla="*/ 1819363 h 1819362"/>
                <a:gd name="connsiteX160" fmla="*/ 1828014 w 11218359"/>
                <a:gd name="connsiteY160" fmla="*/ 1819363 h 1819362"/>
                <a:gd name="connsiteX161" fmla="*/ 1839454 w 11218359"/>
                <a:gd name="connsiteY161" fmla="*/ 1819363 h 1819362"/>
                <a:gd name="connsiteX162" fmla="*/ 1850893 w 11218359"/>
                <a:gd name="connsiteY162" fmla="*/ 1819363 h 1819362"/>
                <a:gd name="connsiteX163" fmla="*/ 1862333 w 11218359"/>
                <a:gd name="connsiteY163" fmla="*/ 1819363 h 1819362"/>
                <a:gd name="connsiteX164" fmla="*/ 1873772 w 11218359"/>
                <a:gd name="connsiteY164" fmla="*/ 1819363 h 1819362"/>
                <a:gd name="connsiteX165" fmla="*/ 1885212 w 11218359"/>
                <a:gd name="connsiteY165" fmla="*/ 1819363 h 1819362"/>
                <a:gd name="connsiteX166" fmla="*/ 1896651 w 11218359"/>
                <a:gd name="connsiteY166" fmla="*/ 1819363 h 1819362"/>
                <a:gd name="connsiteX167" fmla="*/ 1908091 w 11218359"/>
                <a:gd name="connsiteY167" fmla="*/ 1819363 h 1819362"/>
                <a:gd name="connsiteX168" fmla="*/ 1919531 w 11218359"/>
                <a:gd name="connsiteY168" fmla="*/ 1819363 h 1819362"/>
                <a:gd name="connsiteX169" fmla="*/ 1930970 w 11218359"/>
                <a:gd name="connsiteY169" fmla="*/ 1819363 h 1819362"/>
                <a:gd name="connsiteX170" fmla="*/ 1942409 w 11218359"/>
                <a:gd name="connsiteY170" fmla="*/ 1819363 h 1819362"/>
                <a:gd name="connsiteX171" fmla="*/ 1953849 w 11218359"/>
                <a:gd name="connsiteY171" fmla="*/ 1819363 h 1819362"/>
                <a:gd name="connsiteX172" fmla="*/ 1965289 w 11218359"/>
                <a:gd name="connsiteY172" fmla="*/ 1819363 h 1819362"/>
                <a:gd name="connsiteX173" fmla="*/ 1976728 w 11218359"/>
                <a:gd name="connsiteY173" fmla="*/ 1819363 h 1819362"/>
                <a:gd name="connsiteX174" fmla="*/ 1988168 w 11218359"/>
                <a:gd name="connsiteY174" fmla="*/ 1819363 h 1819362"/>
                <a:gd name="connsiteX175" fmla="*/ 1999607 w 11218359"/>
                <a:gd name="connsiteY175" fmla="*/ 1819363 h 1819362"/>
                <a:gd name="connsiteX176" fmla="*/ 2011047 w 11218359"/>
                <a:gd name="connsiteY176" fmla="*/ 1819363 h 1819362"/>
                <a:gd name="connsiteX177" fmla="*/ 2022486 w 11218359"/>
                <a:gd name="connsiteY177" fmla="*/ 1819363 h 1819362"/>
                <a:gd name="connsiteX178" fmla="*/ 2033926 w 11218359"/>
                <a:gd name="connsiteY178" fmla="*/ 1819363 h 1819362"/>
                <a:gd name="connsiteX179" fmla="*/ 2045365 w 11218359"/>
                <a:gd name="connsiteY179" fmla="*/ 1819363 h 1819362"/>
                <a:gd name="connsiteX180" fmla="*/ 2056805 w 11218359"/>
                <a:gd name="connsiteY180" fmla="*/ 1819363 h 1819362"/>
                <a:gd name="connsiteX181" fmla="*/ 2068244 w 11218359"/>
                <a:gd name="connsiteY181" fmla="*/ 1819363 h 1819362"/>
                <a:gd name="connsiteX182" fmla="*/ 2079684 w 11218359"/>
                <a:gd name="connsiteY182" fmla="*/ 1819363 h 1819362"/>
                <a:gd name="connsiteX183" fmla="*/ 2091123 w 11218359"/>
                <a:gd name="connsiteY183" fmla="*/ 1819363 h 1819362"/>
                <a:gd name="connsiteX184" fmla="*/ 2102563 w 11218359"/>
                <a:gd name="connsiteY184" fmla="*/ 1819363 h 1819362"/>
                <a:gd name="connsiteX185" fmla="*/ 2114002 w 11218359"/>
                <a:gd name="connsiteY185" fmla="*/ 1819363 h 1819362"/>
                <a:gd name="connsiteX186" fmla="*/ 2125442 w 11218359"/>
                <a:gd name="connsiteY186" fmla="*/ 1819363 h 1819362"/>
                <a:gd name="connsiteX187" fmla="*/ 2136882 w 11218359"/>
                <a:gd name="connsiteY187" fmla="*/ 1819363 h 1819362"/>
                <a:gd name="connsiteX188" fmla="*/ 2148321 w 11218359"/>
                <a:gd name="connsiteY188" fmla="*/ 1819363 h 1819362"/>
                <a:gd name="connsiteX189" fmla="*/ 2159760 w 11218359"/>
                <a:gd name="connsiteY189" fmla="*/ 1819363 h 1819362"/>
                <a:gd name="connsiteX190" fmla="*/ 2171200 w 11218359"/>
                <a:gd name="connsiteY190" fmla="*/ 1819363 h 1819362"/>
                <a:gd name="connsiteX191" fmla="*/ 2182640 w 11218359"/>
                <a:gd name="connsiteY191" fmla="*/ 1819363 h 1819362"/>
                <a:gd name="connsiteX192" fmla="*/ 2194079 w 11218359"/>
                <a:gd name="connsiteY192" fmla="*/ 1819363 h 1819362"/>
                <a:gd name="connsiteX193" fmla="*/ 2205519 w 11218359"/>
                <a:gd name="connsiteY193" fmla="*/ 1819363 h 1819362"/>
                <a:gd name="connsiteX194" fmla="*/ 2216958 w 11218359"/>
                <a:gd name="connsiteY194" fmla="*/ 1819363 h 1819362"/>
                <a:gd name="connsiteX195" fmla="*/ 2228393 w 11218359"/>
                <a:gd name="connsiteY195" fmla="*/ 1819363 h 1819362"/>
                <a:gd name="connsiteX196" fmla="*/ 2239837 w 11218359"/>
                <a:gd name="connsiteY196" fmla="*/ 1819363 h 1819362"/>
                <a:gd name="connsiteX197" fmla="*/ 2251272 w 11218359"/>
                <a:gd name="connsiteY197" fmla="*/ 1819363 h 1819362"/>
                <a:gd name="connsiteX198" fmla="*/ 2262716 w 11218359"/>
                <a:gd name="connsiteY198" fmla="*/ 1819363 h 1819362"/>
                <a:gd name="connsiteX199" fmla="*/ 2274151 w 11218359"/>
                <a:gd name="connsiteY199" fmla="*/ 1819363 h 1819362"/>
                <a:gd name="connsiteX200" fmla="*/ 2285591 w 11218359"/>
                <a:gd name="connsiteY200" fmla="*/ 1819363 h 1819362"/>
                <a:gd name="connsiteX201" fmla="*/ 2297030 w 11218359"/>
                <a:gd name="connsiteY201" fmla="*/ 1819363 h 1819362"/>
                <a:gd name="connsiteX202" fmla="*/ 2308470 w 11218359"/>
                <a:gd name="connsiteY202" fmla="*/ 1819363 h 1819362"/>
                <a:gd name="connsiteX203" fmla="*/ 2319909 w 11218359"/>
                <a:gd name="connsiteY203" fmla="*/ 1819363 h 1819362"/>
                <a:gd name="connsiteX204" fmla="*/ 2331349 w 11218359"/>
                <a:gd name="connsiteY204" fmla="*/ 1819363 h 1819362"/>
                <a:gd name="connsiteX205" fmla="*/ 2342788 w 11218359"/>
                <a:gd name="connsiteY205" fmla="*/ 1819363 h 1819362"/>
                <a:gd name="connsiteX206" fmla="*/ 2354228 w 11218359"/>
                <a:gd name="connsiteY206" fmla="*/ 1819363 h 1819362"/>
                <a:gd name="connsiteX207" fmla="*/ 2365667 w 11218359"/>
                <a:gd name="connsiteY207" fmla="*/ 1819363 h 1819362"/>
                <a:gd name="connsiteX208" fmla="*/ 2377107 w 11218359"/>
                <a:gd name="connsiteY208" fmla="*/ 1819363 h 1819362"/>
                <a:gd name="connsiteX209" fmla="*/ 2388546 w 11218359"/>
                <a:gd name="connsiteY209" fmla="*/ 1819363 h 1819362"/>
                <a:gd name="connsiteX210" fmla="*/ 2399986 w 11218359"/>
                <a:gd name="connsiteY210" fmla="*/ 1819363 h 1819362"/>
                <a:gd name="connsiteX211" fmla="*/ 2411425 w 11218359"/>
                <a:gd name="connsiteY211" fmla="*/ 1819363 h 1819362"/>
                <a:gd name="connsiteX212" fmla="*/ 2422865 w 11218359"/>
                <a:gd name="connsiteY212" fmla="*/ 1819363 h 1819362"/>
                <a:gd name="connsiteX213" fmla="*/ 2434304 w 11218359"/>
                <a:gd name="connsiteY213" fmla="*/ 1819363 h 1819362"/>
                <a:gd name="connsiteX214" fmla="*/ 2445744 w 11218359"/>
                <a:gd name="connsiteY214" fmla="*/ 1819363 h 1819362"/>
                <a:gd name="connsiteX215" fmla="*/ 2457184 w 11218359"/>
                <a:gd name="connsiteY215" fmla="*/ 1819363 h 1819362"/>
                <a:gd name="connsiteX216" fmla="*/ 2468623 w 11218359"/>
                <a:gd name="connsiteY216" fmla="*/ 1819363 h 1819362"/>
                <a:gd name="connsiteX217" fmla="*/ 2480062 w 11218359"/>
                <a:gd name="connsiteY217" fmla="*/ 1819363 h 1819362"/>
                <a:gd name="connsiteX218" fmla="*/ 2491502 w 11218359"/>
                <a:gd name="connsiteY218" fmla="*/ 1819363 h 1819362"/>
                <a:gd name="connsiteX219" fmla="*/ 2502942 w 11218359"/>
                <a:gd name="connsiteY219" fmla="*/ 1819363 h 1819362"/>
                <a:gd name="connsiteX220" fmla="*/ 2514381 w 11218359"/>
                <a:gd name="connsiteY220" fmla="*/ 1819363 h 1819362"/>
                <a:gd name="connsiteX221" fmla="*/ 2525821 w 11218359"/>
                <a:gd name="connsiteY221" fmla="*/ 1819363 h 1819362"/>
                <a:gd name="connsiteX222" fmla="*/ 2537260 w 11218359"/>
                <a:gd name="connsiteY222" fmla="*/ 1819363 h 1819362"/>
                <a:gd name="connsiteX223" fmla="*/ 2548700 w 11218359"/>
                <a:gd name="connsiteY223" fmla="*/ 1819363 h 1819362"/>
                <a:gd name="connsiteX224" fmla="*/ 2560139 w 11218359"/>
                <a:gd name="connsiteY224" fmla="*/ 1819363 h 1819362"/>
                <a:gd name="connsiteX225" fmla="*/ 2571579 w 11218359"/>
                <a:gd name="connsiteY225" fmla="*/ 1819363 h 1819362"/>
                <a:gd name="connsiteX226" fmla="*/ 2583018 w 11218359"/>
                <a:gd name="connsiteY226" fmla="*/ 1819363 h 1819362"/>
                <a:gd name="connsiteX227" fmla="*/ 2594458 w 11218359"/>
                <a:gd name="connsiteY227" fmla="*/ 1819363 h 1819362"/>
                <a:gd name="connsiteX228" fmla="*/ 2605897 w 11218359"/>
                <a:gd name="connsiteY228" fmla="*/ 1819363 h 1819362"/>
                <a:gd name="connsiteX229" fmla="*/ 2617337 w 11218359"/>
                <a:gd name="connsiteY229" fmla="*/ 1819363 h 1819362"/>
                <a:gd name="connsiteX230" fmla="*/ 2628776 w 11218359"/>
                <a:gd name="connsiteY230" fmla="*/ 1819363 h 1819362"/>
                <a:gd name="connsiteX231" fmla="*/ 2640216 w 11218359"/>
                <a:gd name="connsiteY231" fmla="*/ 1819363 h 1819362"/>
                <a:gd name="connsiteX232" fmla="*/ 2651655 w 11218359"/>
                <a:gd name="connsiteY232" fmla="*/ 1819363 h 1819362"/>
                <a:gd name="connsiteX233" fmla="*/ 2663095 w 11218359"/>
                <a:gd name="connsiteY233" fmla="*/ 1819363 h 1819362"/>
                <a:gd name="connsiteX234" fmla="*/ 2674535 w 11218359"/>
                <a:gd name="connsiteY234" fmla="*/ 1819363 h 1819362"/>
                <a:gd name="connsiteX235" fmla="*/ 2685974 w 11218359"/>
                <a:gd name="connsiteY235" fmla="*/ 1819363 h 1819362"/>
                <a:gd name="connsiteX236" fmla="*/ 2697413 w 11218359"/>
                <a:gd name="connsiteY236" fmla="*/ 1819363 h 1819362"/>
                <a:gd name="connsiteX237" fmla="*/ 2708853 w 11218359"/>
                <a:gd name="connsiteY237" fmla="*/ 1819363 h 1819362"/>
                <a:gd name="connsiteX238" fmla="*/ 2720293 w 11218359"/>
                <a:gd name="connsiteY238" fmla="*/ 1819363 h 1819362"/>
                <a:gd name="connsiteX239" fmla="*/ 2731727 w 11218359"/>
                <a:gd name="connsiteY239" fmla="*/ 1819363 h 1819362"/>
                <a:gd name="connsiteX240" fmla="*/ 2743172 w 11218359"/>
                <a:gd name="connsiteY240" fmla="*/ 1819363 h 1819362"/>
                <a:gd name="connsiteX241" fmla="*/ 2754611 w 11218359"/>
                <a:gd name="connsiteY241" fmla="*/ 1819363 h 1819362"/>
                <a:gd name="connsiteX242" fmla="*/ 2766046 w 11218359"/>
                <a:gd name="connsiteY242" fmla="*/ 1819363 h 1819362"/>
                <a:gd name="connsiteX243" fmla="*/ 2777490 w 11218359"/>
                <a:gd name="connsiteY243" fmla="*/ 1819363 h 1819362"/>
                <a:gd name="connsiteX244" fmla="*/ 2788925 w 11218359"/>
                <a:gd name="connsiteY244" fmla="*/ 1819363 h 1819362"/>
                <a:gd name="connsiteX245" fmla="*/ 2800364 w 11218359"/>
                <a:gd name="connsiteY245" fmla="*/ 1819363 h 1819362"/>
                <a:gd name="connsiteX246" fmla="*/ 2811804 w 11218359"/>
                <a:gd name="connsiteY246" fmla="*/ 1819363 h 1819362"/>
                <a:gd name="connsiteX247" fmla="*/ 2823243 w 11218359"/>
                <a:gd name="connsiteY247" fmla="*/ 1819363 h 1819362"/>
                <a:gd name="connsiteX248" fmla="*/ 2834683 w 11218359"/>
                <a:gd name="connsiteY248" fmla="*/ 1819363 h 1819362"/>
                <a:gd name="connsiteX249" fmla="*/ 2846123 w 11218359"/>
                <a:gd name="connsiteY249" fmla="*/ 1819363 h 1819362"/>
                <a:gd name="connsiteX250" fmla="*/ 2857562 w 11218359"/>
                <a:gd name="connsiteY250" fmla="*/ 1819363 h 1819362"/>
                <a:gd name="connsiteX251" fmla="*/ 2869001 w 11218359"/>
                <a:gd name="connsiteY251" fmla="*/ 1819363 h 1819362"/>
                <a:gd name="connsiteX252" fmla="*/ 2880441 w 11218359"/>
                <a:gd name="connsiteY252" fmla="*/ 1819363 h 1819362"/>
                <a:gd name="connsiteX253" fmla="*/ 2891881 w 11218359"/>
                <a:gd name="connsiteY253" fmla="*/ 1819363 h 1819362"/>
                <a:gd name="connsiteX254" fmla="*/ 2903320 w 11218359"/>
                <a:gd name="connsiteY254" fmla="*/ 1819363 h 1819362"/>
                <a:gd name="connsiteX255" fmla="*/ 2914760 w 11218359"/>
                <a:gd name="connsiteY255" fmla="*/ 1819363 h 1819362"/>
                <a:gd name="connsiteX256" fmla="*/ 2926199 w 11218359"/>
                <a:gd name="connsiteY256" fmla="*/ 1819363 h 1819362"/>
                <a:gd name="connsiteX257" fmla="*/ 2937639 w 11218359"/>
                <a:gd name="connsiteY257" fmla="*/ 1819363 h 1819362"/>
                <a:gd name="connsiteX258" fmla="*/ 2949078 w 11218359"/>
                <a:gd name="connsiteY258" fmla="*/ 1819363 h 1819362"/>
                <a:gd name="connsiteX259" fmla="*/ 2960518 w 11218359"/>
                <a:gd name="connsiteY259" fmla="*/ 1819363 h 1819362"/>
                <a:gd name="connsiteX260" fmla="*/ 2971957 w 11218359"/>
                <a:gd name="connsiteY260" fmla="*/ 1819363 h 1819362"/>
                <a:gd name="connsiteX261" fmla="*/ 2983397 w 11218359"/>
                <a:gd name="connsiteY261" fmla="*/ 1819363 h 1819362"/>
                <a:gd name="connsiteX262" fmla="*/ 2994837 w 11218359"/>
                <a:gd name="connsiteY262" fmla="*/ 1819363 h 1819362"/>
                <a:gd name="connsiteX263" fmla="*/ 3006276 w 11218359"/>
                <a:gd name="connsiteY263" fmla="*/ 1819363 h 1819362"/>
                <a:gd name="connsiteX264" fmla="*/ 3017715 w 11218359"/>
                <a:gd name="connsiteY264" fmla="*/ 1819363 h 1819362"/>
                <a:gd name="connsiteX265" fmla="*/ 3029155 w 11218359"/>
                <a:gd name="connsiteY265" fmla="*/ 1819363 h 1819362"/>
                <a:gd name="connsiteX266" fmla="*/ 3040594 w 11218359"/>
                <a:gd name="connsiteY266" fmla="*/ 1819363 h 1819362"/>
                <a:gd name="connsiteX267" fmla="*/ 3052034 w 11218359"/>
                <a:gd name="connsiteY267" fmla="*/ 1819363 h 1819362"/>
                <a:gd name="connsiteX268" fmla="*/ 3063474 w 11218359"/>
                <a:gd name="connsiteY268" fmla="*/ 1819363 h 1819362"/>
                <a:gd name="connsiteX269" fmla="*/ 3074913 w 11218359"/>
                <a:gd name="connsiteY269" fmla="*/ 1819363 h 1819362"/>
                <a:gd name="connsiteX270" fmla="*/ 3086352 w 11218359"/>
                <a:gd name="connsiteY270" fmla="*/ 1819363 h 1819362"/>
                <a:gd name="connsiteX271" fmla="*/ 3097792 w 11218359"/>
                <a:gd name="connsiteY271" fmla="*/ 1819363 h 1819362"/>
                <a:gd name="connsiteX272" fmla="*/ 3109232 w 11218359"/>
                <a:gd name="connsiteY272" fmla="*/ 1819363 h 1819362"/>
                <a:gd name="connsiteX273" fmla="*/ 3120671 w 11218359"/>
                <a:gd name="connsiteY273" fmla="*/ 1819363 h 1819362"/>
                <a:gd name="connsiteX274" fmla="*/ 3132111 w 11218359"/>
                <a:gd name="connsiteY274" fmla="*/ 1819363 h 1819362"/>
                <a:gd name="connsiteX275" fmla="*/ 3143550 w 11218359"/>
                <a:gd name="connsiteY275" fmla="*/ 1819363 h 1819362"/>
                <a:gd name="connsiteX276" fmla="*/ 3154990 w 11218359"/>
                <a:gd name="connsiteY276" fmla="*/ 1819363 h 1819362"/>
                <a:gd name="connsiteX277" fmla="*/ 3166429 w 11218359"/>
                <a:gd name="connsiteY277" fmla="*/ 1819363 h 1819362"/>
                <a:gd name="connsiteX278" fmla="*/ 3177869 w 11218359"/>
                <a:gd name="connsiteY278" fmla="*/ 1819363 h 1819362"/>
                <a:gd name="connsiteX279" fmla="*/ 3189308 w 11218359"/>
                <a:gd name="connsiteY279" fmla="*/ 1819363 h 1819362"/>
                <a:gd name="connsiteX280" fmla="*/ 3200748 w 11218359"/>
                <a:gd name="connsiteY280" fmla="*/ 1819363 h 1819362"/>
                <a:gd name="connsiteX281" fmla="*/ 3212187 w 11218359"/>
                <a:gd name="connsiteY281" fmla="*/ 1819363 h 1819362"/>
                <a:gd name="connsiteX282" fmla="*/ 3223627 w 11218359"/>
                <a:gd name="connsiteY282" fmla="*/ 1819363 h 1819362"/>
                <a:gd name="connsiteX283" fmla="*/ 3235066 w 11218359"/>
                <a:gd name="connsiteY283" fmla="*/ 1819363 h 1819362"/>
                <a:gd name="connsiteX284" fmla="*/ 3246501 w 11218359"/>
                <a:gd name="connsiteY284" fmla="*/ 1819363 h 1819362"/>
                <a:gd name="connsiteX285" fmla="*/ 3257945 w 11218359"/>
                <a:gd name="connsiteY285" fmla="*/ 1819363 h 1819362"/>
                <a:gd name="connsiteX286" fmla="*/ 3269385 w 11218359"/>
                <a:gd name="connsiteY286" fmla="*/ 1819363 h 1819362"/>
                <a:gd name="connsiteX287" fmla="*/ 3280825 w 11218359"/>
                <a:gd name="connsiteY287" fmla="*/ 1819363 h 1819362"/>
                <a:gd name="connsiteX288" fmla="*/ 3292264 w 11218359"/>
                <a:gd name="connsiteY288" fmla="*/ 1819363 h 1819362"/>
                <a:gd name="connsiteX289" fmla="*/ 3303699 w 11218359"/>
                <a:gd name="connsiteY289" fmla="*/ 1819363 h 1819362"/>
                <a:gd name="connsiteX290" fmla="*/ 3315143 w 11218359"/>
                <a:gd name="connsiteY290" fmla="*/ 1819363 h 1819362"/>
                <a:gd name="connsiteX291" fmla="*/ 3326578 w 11218359"/>
                <a:gd name="connsiteY291" fmla="*/ 1819363 h 1819362"/>
                <a:gd name="connsiteX292" fmla="*/ 3338017 w 11218359"/>
                <a:gd name="connsiteY292" fmla="*/ 1819363 h 1819362"/>
                <a:gd name="connsiteX293" fmla="*/ 3349457 w 11218359"/>
                <a:gd name="connsiteY293" fmla="*/ 1819363 h 1819362"/>
                <a:gd name="connsiteX294" fmla="*/ 3360896 w 11218359"/>
                <a:gd name="connsiteY294" fmla="*/ 1819363 h 1819362"/>
                <a:gd name="connsiteX295" fmla="*/ 3372336 w 11218359"/>
                <a:gd name="connsiteY295" fmla="*/ 1819363 h 1819362"/>
                <a:gd name="connsiteX296" fmla="*/ 3383776 w 11218359"/>
                <a:gd name="connsiteY296" fmla="*/ 1819363 h 1819362"/>
                <a:gd name="connsiteX297" fmla="*/ 3395215 w 11218359"/>
                <a:gd name="connsiteY297" fmla="*/ 1819363 h 1819362"/>
                <a:gd name="connsiteX298" fmla="*/ 3406654 w 11218359"/>
                <a:gd name="connsiteY298" fmla="*/ 1819363 h 1819362"/>
                <a:gd name="connsiteX299" fmla="*/ 3418094 w 11218359"/>
                <a:gd name="connsiteY299" fmla="*/ 1819363 h 1819362"/>
                <a:gd name="connsiteX300" fmla="*/ 3429534 w 11218359"/>
                <a:gd name="connsiteY300" fmla="*/ 1819363 h 1819362"/>
                <a:gd name="connsiteX301" fmla="*/ 3440973 w 11218359"/>
                <a:gd name="connsiteY301" fmla="*/ 1819363 h 1819362"/>
                <a:gd name="connsiteX302" fmla="*/ 3452413 w 11218359"/>
                <a:gd name="connsiteY302" fmla="*/ 1819363 h 1819362"/>
                <a:gd name="connsiteX303" fmla="*/ 3463852 w 11218359"/>
                <a:gd name="connsiteY303" fmla="*/ 1819363 h 1819362"/>
                <a:gd name="connsiteX304" fmla="*/ 3475292 w 11218359"/>
                <a:gd name="connsiteY304" fmla="*/ 1819363 h 1819362"/>
                <a:gd name="connsiteX305" fmla="*/ 3486731 w 11218359"/>
                <a:gd name="connsiteY305" fmla="*/ 1819363 h 1819362"/>
                <a:gd name="connsiteX306" fmla="*/ 3498171 w 11218359"/>
                <a:gd name="connsiteY306" fmla="*/ 1819363 h 1819362"/>
                <a:gd name="connsiteX307" fmla="*/ 3509610 w 11218359"/>
                <a:gd name="connsiteY307" fmla="*/ 1819363 h 1819362"/>
                <a:gd name="connsiteX308" fmla="*/ 3521050 w 11218359"/>
                <a:gd name="connsiteY308" fmla="*/ 1819363 h 1819362"/>
                <a:gd name="connsiteX309" fmla="*/ 3532489 w 11218359"/>
                <a:gd name="connsiteY309" fmla="*/ 1819363 h 1819362"/>
                <a:gd name="connsiteX310" fmla="*/ 3543929 w 11218359"/>
                <a:gd name="connsiteY310" fmla="*/ 1819363 h 1819362"/>
                <a:gd name="connsiteX311" fmla="*/ 3555368 w 11218359"/>
                <a:gd name="connsiteY311" fmla="*/ 1819363 h 1819362"/>
                <a:gd name="connsiteX312" fmla="*/ 3566808 w 11218359"/>
                <a:gd name="connsiteY312" fmla="*/ 1819363 h 1819362"/>
                <a:gd name="connsiteX313" fmla="*/ 3578247 w 11218359"/>
                <a:gd name="connsiteY313" fmla="*/ 1819363 h 1819362"/>
                <a:gd name="connsiteX314" fmla="*/ 3589687 w 11218359"/>
                <a:gd name="connsiteY314" fmla="*/ 1819363 h 1819362"/>
                <a:gd name="connsiteX315" fmla="*/ 3601127 w 11218359"/>
                <a:gd name="connsiteY315" fmla="*/ 1819363 h 1819362"/>
                <a:gd name="connsiteX316" fmla="*/ 3612566 w 11218359"/>
                <a:gd name="connsiteY316" fmla="*/ 1819363 h 1819362"/>
                <a:gd name="connsiteX317" fmla="*/ 3624005 w 11218359"/>
                <a:gd name="connsiteY317" fmla="*/ 1819363 h 1819362"/>
                <a:gd name="connsiteX318" fmla="*/ 3635445 w 11218359"/>
                <a:gd name="connsiteY318" fmla="*/ 1819363 h 1819362"/>
                <a:gd name="connsiteX319" fmla="*/ 3646885 w 11218359"/>
                <a:gd name="connsiteY319" fmla="*/ 1819363 h 1819362"/>
                <a:gd name="connsiteX320" fmla="*/ 3658324 w 11218359"/>
                <a:gd name="connsiteY320" fmla="*/ 1819363 h 1819362"/>
                <a:gd name="connsiteX321" fmla="*/ 3669764 w 11218359"/>
                <a:gd name="connsiteY321" fmla="*/ 1819363 h 1819362"/>
                <a:gd name="connsiteX322" fmla="*/ 3681203 w 11218359"/>
                <a:gd name="connsiteY322" fmla="*/ 1819363 h 1819362"/>
                <a:gd name="connsiteX323" fmla="*/ 3692643 w 11218359"/>
                <a:gd name="connsiteY323" fmla="*/ 1819363 h 1819362"/>
                <a:gd name="connsiteX324" fmla="*/ 3704082 w 11218359"/>
                <a:gd name="connsiteY324" fmla="*/ 1819363 h 1819362"/>
                <a:gd name="connsiteX325" fmla="*/ 3715522 w 11218359"/>
                <a:gd name="connsiteY325" fmla="*/ 1819363 h 1819362"/>
                <a:gd name="connsiteX326" fmla="*/ 3726961 w 11218359"/>
                <a:gd name="connsiteY326" fmla="*/ 1819363 h 1819362"/>
                <a:gd name="connsiteX327" fmla="*/ 3738401 w 11218359"/>
                <a:gd name="connsiteY327" fmla="*/ 1819363 h 1819362"/>
                <a:gd name="connsiteX328" fmla="*/ 3749840 w 11218359"/>
                <a:gd name="connsiteY328" fmla="*/ 1819363 h 1819362"/>
                <a:gd name="connsiteX329" fmla="*/ 3761280 w 11218359"/>
                <a:gd name="connsiteY329" fmla="*/ 1819363 h 1819362"/>
                <a:gd name="connsiteX330" fmla="*/ 3772719 w 11218359"/>
                <a:gd name="connsiteY330" fmla="*/ 1819363 h 1819362"/>
                <a:gd name="connsiteX331" fmla="*/ 3784154 w 11218359"/>
                <a:gd name="connsiteY331" fmla="*/ 1819363 h 1819362"/>
                <a:gd name="connsiteX332" fmla="*/ 3795598 w 11218359"/>
                <a:gd name="connsiteY332" fmla="*/ 1819363 h 1819362"/>
                <a:gd name="connsiteX333" fmla="*/ 3807033 w 11218359"/>
                <a:gd name="connsiteY333" fmla="*/ 1819363 h 1819362"/>
                <a:gd name="connsiteX334" fmla="*/ 3818473 w 11218359"/>
                <a:gd name="connsiteY334" fmla="*/ 1819363 h 1819362"/>
                <a:gd name="connsiteX335" fmla="*/ 3829917 w 11218359"/>
                <a:gd name="connsiteY335" fmla="*/ 1819363 h 1819362"/>
                <a:gd name="connsiteX336" fmla="*/ 3841352 w 11218359"/>
                <a:gd name="connsiteY336" fmla="*/ 1819363 h 1819362"/>
                <a:gd name="connsiteX337" fmla="*/ 3852791 w 11218359"/>
                <a:gd name="connsiteY337" fmla="*/ 1819363 h 1819362"/>
                <a:gd name="connsiteX338" fmla="*/ 3864231 w 11218359"/>
                <a:gd name="connsiteY338" fmla="*/ 1819363 h 1819362"/>
                <a:gd name="connsiteX339" fmla="*/ 3875670 w 11218359"/>
                <a:gd name="connsiteY339" fmla="*/ 1819363 h 1819362"/>
                <a:gd name="connsiteX340" fmla="*/ 3887110 w 11218359"/>
                <a:gd name="connsiteY340" fmla="*/ 1819363 h 1819362"/>
                <a:gd name="connsiteX341" fmla="*/ 3898549 w 11218359"/>
                <a:gd name="connsiteY341" fmla="*/ 1819363 h 1819362"/>
                <a:gd name="connsiteX342" fmla="*/ 3909989 w 11218359"/>
                <a:gd name="connsiteY342" fmla="*/ 1819363 h 1819362"/>
                <a:gd name="connsiteX343" fmla="*/ 3921447 w 11218359"/>
                <a:gd name="connsiteY343" fmla="*/ 1819363 h 1819362"/>
                <a:gd name="connsiteX344" fmla="*/ 3932878 w 11218359"/>
                <a:gd name="connsiteY344" fmla="*/ 1819363 h 1819362"/>
                <a:gd name="connsiteX345" fmla="*/ 3944307 w 11218359"/>
                <a:gd name="connsiteY345" fmla="*/ 1819363 h 1819362"/>
                <a:gd name="connsiteX346" fmla="*/ 3955737 w 11218359"/>
                <a:gd name="connsiteY346" fmla="*/ 1819363 h 1819362"/>
                <a:gd name="connsiteX347" fmla="*/ 3967167 w 11218359"/>
                <a:gd name="connsiteY347" fmla="*/ 1819363 h 1819362"/>
                <a:gd name="connsiteX348" fmla="*/ 3978645 w 11218359"/>
                <a:gd name="connsiteY348" fmla="*/ 1819363 h 1819362"/>
                <a:gd name="connsiteX349" fmla="*/ 3990075 w 11218359"/>
                <a:gd name="connsiteY349" fmla="*/ 1819363 h 1819362"/>
                <a:gd name="connsiteX350" fmla="*/ 4001505 w 11218359"/>
                <a:gd name="connsiteY350" fmla="*/ 1819363 h 1819362"/>
                <a:gd name="connsiteX351" fmla="*/ 4012935 w 11218359"/>
                <a:gd name="connsiteY351" fmla="*/ 1819363 h 1819362"/>
                <a:gd name="connsiteX352" fmla="*/ 4024365 w 11218359"/>
                <a:gd name="connsiteY352" fmla="*/ 1819363 h 1819362"/>
                <a:gd name="connsiteX353" fmla="*/ 4035843 w 11218359"/>
                <a:gd name="connsiteY353" fmla="*/ 1819363 h 1819362"/>
                <a:gd name="connsiteX354" fmla="*/ 4047273 w 11218359"/>
                <a:gd name="connsiteY354" fmla="*/ 1819363 h 1819362"/>
                <a:gd name="connsiteX355" fmla="*/ 4058702 w 11218359"/>
                <a:gd name="connsiteY355" fmla="*/ 1819363 h 1819362"/>
                <a:gd name="connsiteX356" fmla="*/ 4070133 w 11218359"/>
                <a:gd name="connsiteY356" fmla="*/ 1819363 h 1819362"/>
                <a:gd name="connsiteX357" fmla="*/ 4081563 w 11218359"/>
                <a:gd name="connsiteY357" fmla="*/ 1819363 h 1819362"/>
                <a:gd name="connsiteX358" fmla="*/ 4093040 w 11218359"/>
                <a:gd name="connsiteY358" fmla="*/ 1819363 h 1819362"/>
                <a:gd name="connsiteX359" fmla="*/ 4104471 w 11218359"/>
                <a:gd name="connsiteY359" fmla="*/ 1819363 h 1819362"/>
                <a:gd name="connsiteX360" fmla="*/ 4115900 w 11218359"/>
                <a:gd name="connsiteY360" fmla="*/ 1819363 h 1819362"/>
                <a:gd name="connsiteX361" fmla="*/ 4127330 w 11218359"/>
                <a:gd name="connsiteY361" fmla="*/ 1819363 h 1819362"/>
                <a:gd name="connsiteX362" fmla="*/ 4138760 w 11218359"/>
                <a:gd name="connsiteY362" fmla="*/ 1819363 h 1819362"/>
                <a:gd name="connsiteX363" fmla="*/ 4150238 w 11218359"/>
                <a:gd name="connsiteY363" fmla="*/ 1819363 h 1819362"/>
                <a:gd name="connsiteX364" fmla="*/ 4161668 w 11218359"/>
                <a:gd name="connsiteY364" fmla="*/ 1819363 h 1819362"/>
                <a:gd name="connsiteX365" fmla="*/ 4173098 w 11218359"/>
                <a:gd name="connsiteY365" fmla="*/ 1819363 h 1819362"/>
                <a:gd name="connsiteX366" fmla="*/ 4184528 w 11218359"/>
                <a:gd name="connsiteY366" fmla="*/ 1819363 h 1819362"/>
                <a:gd name="connsiteX367" fmla="*/ 4195958 w 11218359"/>
                <a:gd name="connsiteY367" fmla="*/ 1819363 h 1819362"/>
                <a:gd name="connsiteX368" fmla="*/ 4207436 w 11218359"/>
                <a:gd name="connsiteY368" fmla="*/ 1819363 h 1819362"/>
                <a:gd name="connsiteX369" fmla="*/ 4218865 w 11218359"/>
                <a:gd name="connsiteY369" fmla="*/ 1819363 h 1819362"/>
                <a:gd name="connsiteX370" fmla="*/ 4230296 w 11218359"/>
                <a:gd name="connsiteY370" fmla="*/ 1819363 h 1819362"/>
                <a:gd name="connsiteX371" fmla="*/ 4241726 w 11218359"/>
                <a:gd name="connsiteY371" fmla="*/ 1819363 h 1819362"/>
                <a:gd name="connsiteX372" fmla="*/ 4253156 w 11218359"/>
                <a:gd name="connsiteY372" fmla="*/ 1819363 h 1819362"/>
                <a:gd name="connsiteX373" fmla="*/ 4264634 w 11218359"/>
                <a:gd name="connsiteY373" fmla="*/ 1819363 h 1819362"/>
                <a:gd name="connsiteX374" fmla="*/ 4276063 w 11218359"/>
                <a:gd name="connsiteY374" fmla="*/ 1819363 h 1819362"/>
                <a:gd name="connsiteX375" fmla="*/ 4287493 w 11218359"/>
                <a:gd name="connsiteY375" fmla="*/ 1819363 h 1819362"/>
                <a:gd name="connsiteX376" fmla="*/ 4298923 w 11218359"/>
                <a:gd name="connsiteY376" fmla="*/ 1819363 h 1819362"/>
                <a:gd name="connsiteX377" fmla="*/ 4310353 w 11218359"/>
                <a:gd name="connsiteY377" fmla="*/ 1819363 h 1819362"/>
                <a:gd name="connsiteX378" fmla="*/ 4321831 w 11218359"/>
                <a:gd name="connsiteY378" fmla="*/ 1819363 h 1819362"/>
                <a:gd name="connsiteX379" fmla="*/ 4333261 w 11218359"/>
                <a:gd name="connsiteY379" fmla="*/ 1819363 h 1819362"/>
                <a:gd name="connsiteX380" fmla="*/ 4344691 w 11218359"/>
                <a:gd name="connsiteY380" fmla="*/ 1819363 h 1819362"/>
                <a:gd name="connsiteX381" fmla="*/ 4356121 w 11218359"/>
                <a:gd name="connsiteY381" fmla="*/ 1819363 h 1819362"/>
                <a:gd name="connsiteX382" fmla="*/ 4367551 w 11218359"/>
                <a:gd name="connsiteY382" fmla="*/ 1819363 h 1819362"/>
                <a:gd name="connsiteX383" fmla="*/ 4379028 w 11218359"/>
                <a:gd name="connsiteY383" fmla="*/ 1819363 h 1819362"/>
                <a:gd name="connsiteX384" fmla="*/ 4390458 w 11218359"/>
                <a:gd name="connsiteY384" fmla="*/ 1819363 h 1819362"/>
                <a:gd name="connsiteX385" fmla="*/ 4401889 w 11218359"/>
                <a:gd name="connsiteY385" fmla="*/ 1819363 h 1819362"/>
                <a:gd name="connsiteX386" fmla="*/ 4413319 w 11218359"/>
                <a:gd name="connsiteY386" fmla="*/ 1819363 h 1819362"/>
                <a:gd name="connsiteX387" fmla="*/ 4424749 w 11218359"/>
                <a:gd name="connsiteY387" fmla="*/ 1819363 h 1819362"/>
                <a:gd name="connsiteX388" fmla="*/ 4436226 w 11218359"/>
                <a:gd name="connsiteY388" fmla="*/ 1819363 h 1819362"/>
                <a:gd name="connsiteX389" fmla="*/ 4447656 w 11218359"/>
                <a:gd name="connsiteY389" fmla="*/ 1819363 h 1819362"/>
                <a:gd name="connsiteX390" fmla="*/ 4459086 w 11218359"/>
                <a:gd name="connsiteY390" fmla="*/ 1819363 h 1819362"/>
                <a:gd name="connsiteX391" fmla="*/ 4470516 w 11218359"/>
                <a:gd name="connsiteY391" fmla="*/ 1819363 h 1819362"/>
                <a:gd name="connsiteX392" fmla="*/ 4481946 w 11218359"/>
                <a:gd name="connsiteY392" fmla="*/ 1819363 h 1819362"/>
                <a:gd name="connsiteX393" fmla="*/ 4493424 w 11218359"/>
                <a:gd name="connsiteY393" fmla="*/ 1819363 h 1819362"/>
                <a:gd name="connsiteX394" fmla="*/ 4504854 w 11218359"/>
                <a:gd name="connsiteY394" fmla="*/ 1819363 h 1819362"/>
                <a:gd name="connsiteX395" fmla="*/ 4516284 w 11218359"/>
                <a:gd name="connsiteY395" fmla="*/ 1819363 h 1819362"/>
                <a:gd name="connsiteX396" fmla="*/ 4527714 w 11218359"/>
                <a:gd name="connsiteY396" fmla="*/ 1819363 h 1819362"/>
                <a:gd name="connsiteX397" fmla="*/ 4539144 w 11218359"/>
                <a:gd name="connsiteY397" fmla="*/ 1819363 h 1819362"/>
                <a:gd name="connsiteX398" fmla="*/ 4550621 w 11218359"/>
                <a:gd name="connsiteY398" fmla="*/ 1819363 h 1819362"/>
                <a:gd name="connsiteX399" fmla="*/ 4562051 w 11218359"/>
                <a:gd name="connsiteY399" fmla="*/ 1819363 h 1819362"/>
                <a:gd name="connsiteX400" fmla="*/ 4573482 w 11218359"/>
                <a:gd name="connsiteY400" fmla="*/ 1819363 h 1819362"/>
                <a:gd name="connsiteX401" fmla="*/ 4584912 w 11218359"/>
                <a:gd name="connsiteY401" fmla="*/ 1819363 h 1819362"/>
                <a:gd name="connsiteX402" fmla="*/ 4596341 w 11218359"/>
                <a:gd name="connsiteY402" fmla="*/ 1819363 h 1819362"/>
                <a:gd name="connsiteX403" fmla="*/ 4607771 w 11218359"/>
                <a:gd name="connsiteY403" fmla="*/ 1819363 h 1819362"/>
                <a:gd name="connsiteX404" fmla="*/ 4619249 w 11218359"/>
                <a:gd name="connsiteY404" fmla="*/ 1819363 h 1819362"/>
                <a:gd name="connsiteX405" fmla="*/ 4630679 w 11218359"/>
                <a:gd name="connsiteY405" fmla="*/ 1819363 h 1819362"/>
                <a:gd name="connsiteX406" fmla="*/ 4642109 w 11218359"/>
                <a:gd name="connsiteY406" fmla="*/ 1819363 h 1819362"/>
                <a:gd name="connsiteX407" fmla="*/ 4653539 w 11218359"/>
                <a:gd name="connsiteY407" fmla="*/ 1819363 h 1819362"/>
                <a:gd name="connsiteX408" fmla="*/ 4664969 w 11218359"/>
                <a:gd name="connsiteY408" fmla="*/ 1819363 h 1819362"/>
                <a:gd name="connsiteX409" fmla="*/ 4676447 w 11218359"/>
                <a:gd name="connsiteY409" fmla="*/ 1819363 h 1819362"/>
                <a:gd name="connsiteX410" fmla="*/ 4687877 w 11218359"/>
                <a:gd name="connsiteY410" fmla="*/ 1819363 h 1819362"/>
                <a:gd name="connsiteX411" fmla="*/ 4699306 w 11218359"/>
                <a:gd name="connsiteY411" fmla="*/ 1819363 h 1819362"/>
                <a:gd name="connsiteX412" fmla="*/ 4710737 w 11218359"/>
                <a:gd name="connsiteY412" fmla="*/ 1819363 h 1819362"/>
                <a:gd name="connsiteX413" fmla="*/ 4722167 w 11218359"/>
                <a:gd name="connsiteY413" fmla="*/ 1819363 h 1819362"/>
                <a:gd name="connsiteX414" fmla="*/ 4733644 w 11218359"/>
                <a:gd name="connsiteY414" fmla="*/ 1819363 h 1819362"/>
                <a:gd name="connsiteX415" fmla="*/ 4745075 w 11218359"/>
                <a:gd name="connsiteY415" fmla="*/ 1819363 h 1819362"/>
                <a:gd name="connsiteX416" fmla="*/ 4756504 w 11218359"/>
                <a:gd name="connsiteY416" fmla="*/ 1819363 h 1819362"/>
                <a:gd name="connsiteX417" fmla="*/ 4767934 w 11218359"/>
                <a:gd name="connsiteY417" fmla="*/ 1819363 h 1819362"/>
                <a:gd name="connsiteX418" fmla="*/ 4779364 w 11218359"/>
                <a:gd name="connsiteY418" fmla="*/ 1819363 h 1819362"/>
                <a:gd name="connsiteX419" fmla="*/ 4790842 w 11218359"/>
                <a:gd name="connsiteY419" fmla="*/ 1819363 h 1819362"/>
                <a:gd name="connsiteX420" fmla="*/ 4802272 w 11218359"/>
                <a:gd name="connsiteY420" fmla="*/ 1819363 h 1819362"/>
                <a:gd name="connsiteX421" fmla="*/ 4813702 w 11218359"/>
                <a:gd name="connsiteY421" fmla="*/ 1819363 h 1819362"/>
                <a:gd name="connsiteX422" fmla="*/ 4825132 w 11218359"/>
                <a:gd name="connsiteY422" fmla="*/ 1819363 h 1819362"/>
                <a:gd name="connsiteX423" fmla="*/ 4836562 w 11218359"/>
                <a:gd name="connsiteY423" fmla="*/ 1819363 h 1819362"/>
                <a:gd name="connsiteX424" fmla="*/ 4848040 w 11218359"/>
                <a:gd name="connsiteY424" fmla="*/ 1819363 h 1819362"/>
                <a:gd name="connsiteX425" fmla="*/ 4859469 w 11218359"/>
                <a:gd name="connsiteY425" fmla="*/ 1819363 h 1819362"/>
                <a:gd name="connsiteX426" fmla="*/ 4870899 w 11218359"/>
                <a:gd name="connsiteY426" fmla="*/ 1819363 h 1819362"/>
                <a:gd name="connsiteX427" fmla="*/ 4882330 w 11218359"/>
                <a:gd name="connsiteY427" fmla="*/ 1819363 h 1819362"/>
                <a:gd name="connsiteX428" fmla="*/ 4893760 w 11218359"/>
                <a:gd name="connsiteY428" fmla="*/ 1819363 h 1819362"/>
                <a:gd name="connsiteX429" fmla="*/ 4905237 w 11218359"/>
                <a:gd name="connsiteY429" fmla="*/ 1819363 h 1819362"/>
                <a:gd name="connsiteX430" fmla="*/ 4916667 w 11218359"/>
                <a:gd name="connsiteY430" fmla="*/ 1819363 h 1819362"/>
                <a:gd name="connsiteX431" fmla="*/ 4928097 w 11218359"/>
                <a:gd name="connsiteY431" fmla="*/ 1819363 h 1819362"/>
                <a:gd name="connsiteX432" fmla="*/ 4939527 w 11218359"/>
                <a:gd name="connsiteY432" fmla="*/ 1819363 h 1819362"/>
                <a:gd name="connsiteX433" fmla="*/ 4950957 w 11218359"/>
                <a:gd name="connsiteY433" fmla="*/ 1819363 h 1819362"/>
                <a:gd name="connsiteX434" fmla="*/ 4962435 w 11218359"/>
                <a:gd name="connsiteY434" fmla="*/ 1819363 h 1819362"/>
                <a:gd name="connsiteX435" fmla="*/ 4973865 w 11218359"/>
                <a:gd name="connsiteY435" fmla="*/ 1819363 h 1819362"/>
                <a:gd name="connsiteX436" fmla="*/ 4985295 w 11218359"/>
                <a:gd name="connsiteY436" fmla="*/ 1819363 h 1819362"/>
                <a:gd name="connsiteX437" fmla="*/ 4996725 w 11218359"/>
                <a:gd name="connsiteY437" fmla="*/ 1819363 h 1819362"/>
                <a:gd name="connsiteX438" fmla="*/ 5008155 w 11218359"/>
                <a:gd name="connsiteY438" fmla="*/ 1819363 h 1819362"/>
                <a:gd name="connsiteX439" fmla="*/ 5019632 w 11218359"/>
                <a:gd name="connsiteY439" fmla="*/ 1819363 h 1819362"/>
                <a:gd name="connsiteX440" fmla="*/ 5031062 w 11218359"/>
                <a:gd name="connsiteY440" fmla="*/ 1819363 h 1819362"/>
                <a:gd name="connsiteX441" fmla="*/ 5042492 w 11218359"/>
                <a:gd name="connsiteY441" fmla="*/ 1819363 h 1819362"/>
                <a:gd name="connsiteX442" fmla="*/ 5053923 w 11218359"/>
                <a:gd name="connsiteY442" fmla="*/ 1819363 h 1819362"/>
                <a:gd name="connsiteX443" fmla="*/ 5065353 w 11218359"/>
                <a:gd name="connsiteY443" fmla="*/ 1819363 h 1819362"/>
                <a:gd name="connsiteX444" fmla="*/ 5076830 w 11218359"/>
                <a:gd name="connsiteY444" fmla="*/ 1819363 h 1819362"/>
                <a:gd name="connsiteX445" fmla="*/ 5088260 w 11218359"/>
                <a:gd name="connsiteY445" fmla="*/ 1819363 h 1819362"/>
                <a:gd name="connsiteX446" fmla="*/ 5099690 w 11218359"/>
                <a:gd name="connsiteY446" fmla="*/ 1819363 h 1819362"/>
                <a:gd name="connsiteX447" fmla="*/ 5111120 w 11218359"/>
                <a:gd name="connsiteY447" fmla="*/ 1819363 h 1819362"/>
                <a:gd name="connsiteX448" fmla="*/ 5122550 w 11218359"/>
                <a:gd name="connsiteY448" fmla="*/ 1819363 h 1819362"/>
                <a:gd name="connsiteX449" fmla="*/ 5134028 w 11218359"/>
                <a:gd name="connsiteY449" fmla="*/ 1819363 h 1819362"/>
                <a:gd name="connsiteX450" fmla="*/ 5145458 w 11218359"/>
                <a:gd name="connsiteY450" fmla="*/ 1819363 h 1819362"/>
                <a:gd name="connsiteX451" fmla="*/ 5156888 w 11218359"/>
                <a:gd name="connsiteY451" fmla="*/ 1819363 h 1819362"/>
                <a:gd name="connsiteX452" fmla="*/ 5168318 w 11218359"/>
                <a:gd name="connsiteY452" fmla="*/ 1819363 h 1819362"/>
                <a:gd name="connsiteX453" fmla="*/ 5179747 w 11218359"/>
                <a:gd name="connsiteY453" fmla="*/ 1819363 h 1819362"/>
                <a:gd name="connsiteX454" fmla="*/ 5191225 w 11218359"/>
                <a:gd name="connsiteY454" fmla="*/ 1819363 h 1819362"/>
                <a:gd name="connsiteX455" fmla="*/ 5202655 w 11218359"/>
                <a:gd name="connsiteY455" fmla="*/ 1819363 h 1819362"/>
                <a:gd name="connsiteX456" fmla="*/ 5214085 w 11218359"/>
                <a:gd name="connsiteY456" fmla="*/ 1819363 h 1819362"/>
                <a:gd name="connsiteX457" fmla="*/ 5225515 w 11218359"/>
                <a:gd name="connsiteY457" fmla="*/ 1819363 h 1819362"/>
                <a:gd name="connsiteX458" fmla="*/ 5236945 w 11218359"/>
                <a:gd name="connsiteY458" fmla="*/ 1819363 h 1819362"/>
                <a:gd name="connsiteX459" fmla="*/ 5248423 w 11218359"/>
                <a:gd name="connsiteY459" fmla="*/ 1819363 h 1819362"/>
                <a:gd name="connsiteX460" fmla="*/ 5259853 w 11218359"/>
                <a:gd name="connsiteY460" fmla="*/ 1819363 h 1819362"/>
                <a:gd name="connsiteX461" fmla="*/ 5271283 w 11218359"/>
                <a:gd name="connsiteY461" fmla="*/ 1819363 h 1819362"/>
                <a:gd name="connsiteX462" fmla="*/ 5282713 w 11218359"/>
                <a:gd name="connsiteY462" fmla="*/ 1819363 h 1819362"/>
                <a:gd name="connsiteX463" fmla="*/ 5294143 w 11218359"/>
                <a:gd name="connsiteY463" fmla="*/ 1819363 h 1819362"/>
                <a:gd name="connsiteX464" fmla="*/ 5305621 w 11218359"/>
                <a:gd name="connsiteY464" fmla="*/ 1819363 h 1819362"/>
                <a:gd name="connsiteX465" fmla="*/ 5317051 w 11218359"/>
                <a:gd name="connsiteY465" fmla="*/ 1819363 h 1819362"/>
                <a:gd name="connsiteX466" fmla="*/ 5328481 w 11218359"/>
                <a:gd name="connsiteY466" fmla="*/ 1819363 h 1819362"/>
                <a:gd name="connsiteX467" fmla="*/ 5339910 w 11218359"/>
                <a:gd name="connsiteY467" fmla="*/ 1819363 h 1819362"/>
                <a:gd name="connsiteX468" fmla="*/ 5351340 w 11218359"/>
                <a:gd name="connsiteY468" fmla="*/ 1819363 h 1819362"/>
                <a:gd name="connsiteX469" fmla="*/ 5362818 w 11218359"/>
                <a:gd name="connsiteY469" fmla="*/ 1819363 h 1819362"/>
                <a:gd name="connsiteX470" fmla="*/ 5374248 w 11218359"/>
                <a:gd name="connsiteY470" fmla="*/ 1819363 h 1819362"/>
                <a:gd name="connsiteX471" fmla="*/ 5385678 w 11218359"/>
                <a:gd name="connsiteY471" fmla="*/ 1819363 h 1819362"/>
                <a:gd name="connsiteX472" fmla="*/ 5397108 w 11218359"/>
                <a:gd name="connsiteY472" fmla="*/ 1819363 h 1819362"/>
                <a:gd name="connsiteX473" fmla="*/ 5408538 w 11218359"/>
                <a:gd name="connsiteY473" fmla="*/ 1819363 h 1819362"/>
                <a:gd name="connsiteX474" fmla="*/ 5420016 w 11218359"/>
                <a:gd name="connsiteY474" fmla="*/ 1819363 h 1819362"/>
                <a:gd name="connsiteX475" fmla="*/ 5431446 w 11218359"/>
                <a:gd name="connsiteY475" fmla="*/ 1819363 h 1819362"/>
                <a:gd name="connsiteX476" fmla="*/ 5442876 w 11218359"/>
                <a:gd name="connsiteY476" fmla="*/ 1819363 h 1819362"/>
                <a:gd name="connsiteX477" fmla="*/ 5454306 w 11218359"/>
                <a:gd name="connsiteY477" fmla="*/ 1819363 h 1819362"/>
                <a:gd name="connsiteX478" fmla="*/ 5465736 w 11218359"/>
                <a:gd name="connsiteY478" fmla="*/ 1819363 h 1819362"/>
                <a:gd name="connsiteX479" fmla="*/ 5477214 w 11218359"/>
                <a:gd name="connsiteY479" fmla="*/ 1819363 h 1819362"/>
                <a:gd name="connsiteX480" fmla="*/ 5488643 w 11218359"/>
                <a:gd name="connsiteY480" fmla="*/ 1819363 h 1819362"/>
                <a:gd name="connsiteX481" fmla="*/ 5500073 w 11218359"/>
                <a:gd name="connsiteY481" fmla="*/ 1819363 h 1819362"/>
                <a:gd name="connsiteX482" fmla="*/ 5511503 w 11218359"/>
                <a:gd name="connsiteY482" fmla="*/ 1819363 h 1819362"/>
                <a:gd name="connsiteX483" fmla="*/ 5522933 w 11218359"/>
                <a:gd name="connsiteY483" fmla="*/ 1819363 h 1819362"/>
                <a:gd name="connsiteX484" fmla="*/ 5534411 w 11218359"/>
                <a:gd name="connsiteY484" fmla="*/ 1819363 h 1819362"/>
                <a:gd name="connsiteX485" fmla="*/ 5545841 w 11218359"/>
                <a:gd name="connsiteY485" fmla="*/ 1819363 h 1819362"/>
                <a:gd name="connsiteX486" fmla="*/ 5557271 w 11218359"/>
                <a:gd name="connsiteY486" fmla="*/ 1819363 h 1819362"/>
                <a:gd name="connsiteX487" fmla="*/ 5568701 w 11218359"/>
                <a:gd name="connsiteY487" fmla="*/ 1819363 h 1819362"/>
                <a:gd name="connsiteX488" fmla="*/ 5580131 w 11218359"/>
                <a:gd name="connsiteY488" fmla="*/ 1819363 h 1819362"/>
                <a:gd name="connsiteX489" fmla="*/ 5591609 w 11218359"/>
                <a:gd name="connsiteY489" fmla="*/ 1819363 h 1819362"/>
                <a:gd name="connsiteX490" fmla="*/ 5603038 w 11218359"/>
                <a:gd name="connsiteY490" fmla="*/ 1819363 h 1819362"/>
                <a:gd name="connsiteX491" fmla="*/ 5614469 w 11218359"/>
                <a:gd name="connsiteY491" fmla="*/ 1819363 h 1819362"/>
                <a:gd name="connsiteX492" fmla="*/ 5625899 w 11218359"/>
                <a:gd name="connsiteY492" fmla="*/ 1819363 h 1819362"/>
                <a:gd name="connsiteX493" fmla="*/ 5637329 w 11218359"/>
                <a:gd name="connsiteY493" fmla="*/ 1819363 h 1819362"/>
                <a:gd name="connsiteX494" fmla="*/ 5648759 w 11218359"/>
                <a:gd name="connsiteY494" fmla="*/ 1819363 h 1819362"/>
                <a:gd name="connsiteX495" fmla="*/ 5660236 w 11218359"/>
                <a:gd name="connsiteY495" fmla="*/ 1819363 h 1819362"/>
                <a:gd name="connsiteX496" fmla="*/ 5671666 w 11218359"/>
                <a:gd name="connsiteY496" fmla="*/ 1819363 h 1819362"/>
                <a:gd name="connsiteX497" fmla="*/ 5683096 w 11218359"/>
                <a:gd name="connsiteY497" fmla="*/ 1819363 h 1819362"/>
                <a:gd name="connsiteX498" fmla="*/ 5694526 w 11218359"/>
                <a:gd name="connsiteY498" fmla="*/ 1819363 h 1819362"/>
                <a:gd name="connsiteX499" fmla="*/ 5705956 w 11218359"/>
                <a:gd name="connsiteY499" fmla="*/ 1819363 h 1819362"/>
                <a:gd name="connsiteX500" fmla="*/ 5717434 w 11218359"/>
                <a:gd name="connsiteY500" fmla="*/ 1819363 h 1819362"/>
                <a:gd name="connsiteX501" fmla="*/ 5728864 w 11218359"/>
                <a:gd name="connsiteY501" fmla="*/ 1819363 h 1819362"/>
                <a:gd name="connsiteX502" fmla="*/ 5740294 w 11218359"/>
                <a:gd name="connsiteY502" fmla="*/ 1819363 h 1819362"/>
                <a:gd name="connsiteX503" fmla="*/ 5751724 w 11218359"/>
                <a:gd name="connsiteY503" fmla="*/ 1819363 h 1819362"/>
                <a:gd name="connsiteX504" fmla="*/ 5763154 w 11218359"/>
                <a:gd name="connsiteY504" fmla="*/ 1819363 h 1819362"/>
                <a:gd name="connsiteX505" fmla="*/ 5774631 w 11218359"/>
                <a:gd name="connsiteY505" fmla="*/ 1819363 h 1819362"/>
                <a:gd name="connsiteX506" fmla="*/ 5786062 w 11218359"/>
                <a:gd name="connsiteY506" fmla="*/ 1819363 h 1819362"/>
                <a:gd name="connsiteX507" fmla="*/ 5797492 w 11218359"/>
                <a:gd name="connsiteY507" fmla="*/ 1819363 h 1819362"/>
                <a:gd name="connsiteX508" fmla="*/ 5808921 w 11218359"/>
                <a:gd name="connsiteY508" fmla="*/ 1819363 h 1819362"/>
                <a:gd name="connsiteX509" fmla="*/ 5820351 w 11218359"/>
                <a:gd name="connsiteY509" fmla="*/ 1819363 h 1819362"/>
                <a:gd name="connsiteX510" fmla="*/ 5831829 w 11218359"/>
                <a:gd name="connsiteY510" fmla="*/ 1819363 h 1819362"/>
                <a:gd name="connsiteX511" fmla="*/ 5843259 w 11218359"/>
                <a:gd name="connsiteY511" fmla="*/ 1819363 h 1819362"/>
                <a:gd name="connsiteX512" fmla="*/ 5854689 w 11218359"/>
                <a:gd name="connsiteY512" fmla="*/ 1819363 h 1819362"/>
                <a:gd name="connsiteX513" fmla="*/ 5866119 w 11218359"/>
                <a:gd name="connsiteY513" fmla="*/ 1819363 h 1819362"/>
                <a:gd name="connsiteX514" fmla="*/ 5877549 w 11218359"/>
                <a:gd name="connsiteY514" fmla="*/ 1819363 h 1819362"/>
                <a:gd name="connsiteX515" fmla="*/ 5889027 w 11218359"/>
                <a:gd name="connsiteY515" fmla="*/ 1819363 h 1819362"/>
                <a:gd name="connsiteX516" fmla="*/ 5900457 w 11218359"/>
                <a:gd name="connsiteY516" fmla="*/ 1819363 h 1819362"/>
                <a:gd name="connsiteX517" fmla="*/ 5911887 w 11218359"/>
                <a:gd name="connsiteY517" fmla="*/ 1819363 h 1819362"/>
                <a:gd name="connsiteX518" fmla="*/ 5923317 w 11218359"/>
                <a:gd name="connsiteY518" fmla="*/ 1819363 h 1819362"/>
                <a:gd name="connsiteX519" fmla="*/ 5934747 w 11218359"/>
                <a:gd name="connsiteY519" fmla="*/ 1819363 h 1819362"/>
                <a:gd name="connsiteX520" fmla="*/ 5946225 w 11218359"/>
                <a:gd name="connsiteY520" fmla="*/ 1819363 h 1819362"/>
                <a:gd name="connsiteX521" fmla="*/ 5957655 w 11218359"/>
                <a:gd name="connsiteY521" fmla="*/ 1819363 h 1819362"/>
                <a:gd name="connsiteX522" fmla="*/ 5969084 w 11218359"/>
                <a:gd name="connsiteY522" fmla="*/ 1819363 h 1819362"/>
                <a:gd name="connsiteX523" fmla="*/ 5980514 w 11218359"/>
                <a:gd name="connsiteY523" fmla="*/ 1819363 h 1819362"/>
                <a:gd name="connsiteX524" fmla="*/ 5991944 w 11218359"/>
                <a:gd name="connsiteY524" fmla="*/ 1819363 h 1819362"/>
                <a:gd name="connsiteX525" fmla="*/ 6003422 w 11218359"/>
                <a:gd name="connsiteY525" fmla="*/ 1819363 h 1819362"/>
                <a:gd name="connsiteX526" fmla="*/ 6014852 w 11218359"/>
                <a:gd name="connsiteY526" fmla="*/ 1819363 h 1819362"/>
                <a:gd name="connsiteX527" fmla="*/ 6026282 w 11218359"/>
                <a:gd name="connsiteY527" fmla="*/ 1819363 h 1819362"/>
                <a:gd name="connsiteX528" fmla="*/ 6037712 w 11218359"/>
                <a:gd name="connsiteY528" fmla="*/ 1819363 h 1819362"/>
                <a:gd name="connsiteX529" fmla="*/ 6049142 w 11218359"/>
                <a:gd name="connsiteY529" fmla="*/ 1819363 h 1819362"/>
                <a:gd name="connsiteX530" fmla="*/ 6060620 w 11218359"/>
                <a:gd name="connsiteY530" fmla="*/ 1819363 h 1819362"/>
                <a:gd name="connsiteX531" fmla="*/ 6072049 w 11218359"/>
                <a:gd name="connsiteY531" fmla="*/ 1819363 h 1819362"/>
                <a:gd name="connsiteX532" fmla="*/ 6083480 w 11218359"/>
                <a:gd name="connsiteY532" fmla="*/ 1819363 h 1819362"/>
                <a:gd name="connsiteX533" fmla="*/ 6094910 w 11218359"/>
                <a:gd name="connsiteY533" fmla="*/ 1819363 h 1819362"/>
                <a:gd name="connsiteX534" fmla="*/ 6106340 w 11218359"/>
                <a:gd name="connsiteY534" fmla="*/ 1819363 h 1819362"/>
                <a:gd name="connsiteX535" fmla="*/ 6117818 w 11218359"/>
                <a:gd name="connsiteY535" fmla="*/ 1819363 h 1819362"/>
                <a:gd name="connsiteX536" fmla="*/ 6129247 w 11218359"/>
                <a:gd name="connsiteY536" fmla="*/ 1819363 h 1819362"/>
                <a:gd name="connsiteX537" fmla="*/ 6140677 w 11218359"/>
                <a:gd name="connsiteY537" fmla="*/ 1819363 h 1819362"/>
                <a:gd name="connsiteX538" fmla="*/ 6152107 w 11218359"/>
                <a:gd name="connsiteY538" fmla="*/ 1819363 h 1819362"/>
                <a:gd name="connsiteX539" fmla="*/ 6163537 w 11218359"/>
                <a:gd name="connsiteY539" fmla="*/ 1819363 h 1819362"/>
                <a:gd name="connsiteX540" fmla="*/ 6175015 w 11218359"/>
                <a:gd name="connsiteY540" fmla="*/ 1819363 h 1819362"/>
                <a:gd name="connsiteX541" fmla="*/ 6186445 w 11218359"/>
                <a:gd name="connsiteY541" fmla="*/ 1819363 h 1819362"/>
                <a:gd name="connsiteX542" fmla="*/ 6197875 w 11218359"/>
                <a:gd name="connsiteY542" fmla="*/ 1819363 h 1819362"/>
                <a:gd name="connsiteX543" fmla="*/ 6209305 w 11218359"/>
                <a:gd name="connsiteY543" fmla="*/ 1819363 h 1819362"/>
                <a:gd name="connsiteX544" fmla="*/ 6220735 w 11218359"/>
                <a:gd name="connsiteY544" fmla="*/ 1382175 h 1819362"/>
                <a:gd name="connsiteX545" fmla="*/ 6232212 w 11218359"/>
                <a:gd name="connsiteY545" fmla="*/ 724140 h 1819362"/>
                <a:gd name="connsiteX546" fmla="*/ 6243642 w 11218359"/>
                <a:gd name="connsiteY546" fmla="*/ 671557 h 1819362"/>
                <a:gd name="connsiteX547" fmla="*/ 6255073 w 11218359"/>
                <a:gd name="connsiteY547" fmla="*/ 950997 h 1819362"/>
                <a:gd name="connsiteX548" fmla="*/ 6266503 w 11218359"/>
                <a:gd name="connsiteY548" fmla="*/ 226857 h 1819362"/>
                <a:gd name="connsiteX549" fmla="*/ 6277933 w 11218359"/>
                <a:gd name="connsiteY549" fmla="*/ 166763 h 1819362"/>
                <a:gd name="connsiteX550" fmla="*/ 6289410 w 11218359"/>
                <a:gd name="connsiteY550" fmla="*/ 528835 h 1819362"/>
                <a:gd name="connsiteX551" fmla="*/ 6300840 w 11218359"/>
                <a:gd name="connsiteY551" fmla="*/ 492778 h 1819362"/>
                <a:gd name="connsiteX552" fmla="*/ 6312270 w 11218359"/>
                <a:gd name="connsiteY552" fmla="*/ 614464 h 1819362"/>
                <a:gd name="connsiteX553" fmla="*/ 6323700 w 11218359"/>
                <a:gd name="connsiteY553" fmla="*/ 883389 h 1819362"/>
                <a:gd name="connsiteX554" fmla="*/ 6335130 w 11218359"/>
                <a:gd name="connsiteY554" fmla="*/ 644516 h 1819362"/>
                <a:gd name="connsiteX555" fmla="*/ 6346608 w 11218359"/>
                <a:gd name="connsiteY555" fmla="*/ 283947 h 1819362"/>
                <a:gd name="connsiteX556" fmla="*/ 6358038 w 11218359"/>
                <a:gd name="connsiteY556" fmla="*/ 0 h 1819362"/>
                <a:gd name="connsiteX557" fmla="*/ 6369468 w 11218359"/>
                <a:gd name="connsiteY557" fmla="*/ 237373 h 1819362"/>
                <a:gd name="connsiteX558" fmla="*/ 6380898 w 11218359"/>
                <a:gd name="connsiteY558" fmla="*/ 410144 h 1819362"/>
                <a:gd name="connsiteX559" fmla="*/ 6392328 w 11218359"/>
                <a:gd name="connsiteY559" fmla="*/ 482257 h 1819362"/>
                <a:gd name="connsiteX560" fmla="*/ 6403805 w 11218359"/>
                <a:gd name="connsiteY560" fmla="*/ 1807342 h 1819362"/>
                <a:gd name="connsiteX561" fmla="*/ 6415235 w 11218359"/>
                <a:gd name="connsiteY561" fmla="*/ 1819363 h 1819362"/>
                <a:gd name="connsiteX562" fmla="*/ 6426666 w 11218359"/>
                <a:gd name="connsiteY562" fmla="*/ 1817862 h 1819362"/>
                <a:gd name="connsiteX563" fmla="*/ 6438096 w 11218359"/>
                <a:gd name="connsiteY563" fmla="*/ 1819363 h 1819362"/>
                <a:gd name="connsiteX564" fmla="*/ 6449525 w 11218359"/>
                <a:gd name="connsiteY564" fmla="*/ 1819363 h 1819362"/>
                <a:gd name="connsiteX565" fmla="*/ 6461003 w 11218359"/>
                <a:gd name="connsiteY565" fmla="*/ 1819363 h 1819362"/>
                <a:gd name="connsiteX566" fmla="*/ 6472433 w 11218359"/>
                <a:gd name="connsiteY566" fmla="*/ 1819363 h 1819362"/>
                <a:gd name="connsiteX567" fmla="*/ 6483863 w 11218359"/>
                <a:gd name="connsiteY567" fmla="*/ 1819363 h 1819362"/>
                <a:gd name="connsiteX568" fmla="*/ 6495293 w 11218359"/>
                <a:gd name="connsiteY568" fmla="*/ 1819363 h 1819362"/>
                <a:gd name="connsiteX569" fmla="*/ 6506723 w 11218359"/>
                <a:gd name="connsiteY569" fmla="*/ 1819363 h 1819362"/>
                <a:gd name="connsiteX570" fmla="*/ 6518201 w 11218359"/>
                <a:gd name="connsiteY570" fmla="*/ 1819363 h 1819362"/>
                <a:gd name="connsiteX571" fmla="*/ 6529631 w 11218359"/>
                <a:gd name="connsiteY571" fmla="*/ 1819363 h 1819362"/>
                <a:gd name="connsiteX572" fmla="*/ 6541061 w 11218359"/>
                <a:gd name="connsiteY572" fmla="*/ 1819363 h 1819362"/>
                <a:gd name="connsiteX573" fmla="*/ 6552490 w 11218359"/>
                <a:gd name="connsiteY573" fmla="*/ 1819363 h 1819362"/>
                <a:gd name="connsiteX574" fmla="*/ 6563921 w 11218359"/>
                <a:gd name="connsiteY574" fmla="*/ 1819363 h 1819362"/>
                <a:gd name="connsiteX575" fmla="*/ 6575398 w 11218359"/>
                <a:gd name="connsiteY575" fmla="*/ 1819363 h 1819362"/>
                <a:gd name="connsiteX576" fmla="*/ 6586828 w 11218359"/>
                <a:gd name="connsiteY576" fmla="*/ 1819363 h 1819362"/>
                <a:gd name="connsiteX577" fmla="*/ 6598259 w 11218359"/>
                <a:gd name="connsiteY577" fmla="*/ 1819363 h 1819362"/>
                <a:gd name="connsiteX578" fmla="*/ 6609688 w 11218359"/>
                <a:gd name="connsiteY578" fmla="*/ 1819363 h 1819362"/>
                <a:gd name="connsiteX579" fmla="*/ 6621118 w 11218359"/>
                <a:gd name="connsiteY579" fmla="*/ 1819363 h 1819362"/>
                <a:gd name="connsiteX580" fmla="*/ 6632596 w 11218359"/>
                <a:gd name="connsiteY580" fmla="*/ 1819363 h 1819362"/>
                <a:gd name="connsiteX581" fmla="*/ 6644026 w 11218359"/>
                <a:gd name="connsiteY581" fmla="*/ 1819363 h 1819362"/>
                <a:gd name="connsiteX582" fmla="*/ 6655456 w 11218359"/>
                <a:gd name="connsiteY582" fmla="*/ 1819363 h 1819362"/>
                <a:gd name="connsiteX583" fmla="*/ 6666886 w 11218359"/>
                <a:gd name="connsiteY583" fmla="*/ 1819363 h 1819362"/>
                <a:gd name="connsiteX584" fmla="*/ 6678316 w 11218359"/>
                <a:gd name="connsiteY584" fmla="*/ 1819363 h 1819362"/>
                <a:gd name="connsiteX585" fmla="*/ 6689794 w 11218359"/>
                <a:gd name="connsiteY585" fmla="*/ 1819363 h 1819362"/>
                <a:gd name="connsiteX586" fmla="*/ 6701224 w 11218359"/>
                <a:gd name="connsiteY586" fmla="*/ 1819363 h 1819362"/>
                <a:gd name="connsiteX587" fmla="*/ 6712653 w 11218359"/>
                <a:gd name="connsiteY587" fmla="*/ 1819363 h 1819362"/>
                <a:gd name="connsiteX588" fmla="*/ 6724083 w 11218359"/>
                <a:gd name="connsiteY588" fmla="*/ 1819363 h 1819362"/>
                <a:gd name="connsiteX589" fmla="*/ 6735514 w 11218359"/>
                <a:gd name="connsiteY589" fmla="*/ 1819363 h 1819362"/>
                <a:gd name="connsiteX590" fmla="*/ 6746944 w 11218359"/>
                <a:gd name="connsiteY590" fmla="*/ 1819363 h 1819362"/>
                <a:gd name="connsiteX591" fmla="*/ 6758421 w 11218359"/>
                <a:gd name="connsiteY591" fmla="*/ 1819363 h 1819362"/>
                <a:gd name="connsiteX592" fmla="*/ 6769851 w 11218359"/>
                <a:gd name="connsiteY592" fmla="*/ 1819363 h 1819362"/>
                <a:gd name="connsiteX593" fmla="*/ 6781281 w 11218359"/>
                <a:gd name="connsiteY593" fmla="*/ 1819363 h 1819362"/>
                <a:gd name="connsiteX594" fmla="*/ 6792711 w 11218359"/>
                <a:gd name="connsiteY594" fmla="*/ 1819363 h 1819362"/>
                <a:gd name="connsiteX595" fmla="*/ 6804141 w 11218359"/>
                <a:gd name="connsiteY595" fmla="*/ 1819363 h 1819362"/>
                <a:gd name="connsiteX596" fmla="*/ 6815619 w 11218359"/>
                <a:gd name="connsiteY596" fmla="*/ 1819363 h 1819362"/>
                <a:gd name="connsiteX597" fmla="*/ 6827049 w 11218359"/>
                <a:gd name="connsiteY597" fmla="*/ 1819363 h 1819362"/>
                <a:gd name="connsiteX598" fmla="*/ 6838479 w 11218359"/>
                <a:gd name="connsiteY598" fmla="*/ 1819363 h 1819362"/>
                <a:gd name="connsiteX599" fmla="*/ 6849909 w 11218359"/>
                <a:gd name="connsiteY599" fmla="*/ 1819363 h 1819362"/>
                <a:gd name="connsiteX600" fmla="*/ 6861339 w 11218359"/>
                <a:gd name="connsiteY600" fmla="*/ 1819363 h 1819362"/>
                <a:gd name="connsiteX601" fmla="*/ 6872816 w 11218359"/>
                <a:gd name="connsiteY601" fmla="*/ 1819363 h 1819362"/>
                <a:gd name="connsiteX602" fmla="*/ 6884246 w 11218359"/>
                <a:gd name="connsiteY602" fmla="*/ 1819363 h 1819362"/>
                <a:gd name="connsiteX603" fmla="*/ 6895676 w 11218359"/>
                <a:gd name="connsiteY603" fmla="*/ 1819363 h 1819362"/>
                <a:gd name="connsiteX604" fmla="*/ 6907107 w 11218359"/>
                <a:gd name="connsiteY604" fmla="*/ 1819363 h 1819362"/>
                <a:gd name="connsiteX605" fmla="*/ 6918537 w 11218359"/>
                <a:gd name="connsiteY605" fmla="*/ 1819363 h 1819362"/>
                <a:gd name="connsiteX606" fmla="*/ 6930014 w 11218359"/>
                <a:gd name="connsiteY606" fmla="*/ 1819363 h 1819362"/>
                <a:gd name="connsiteX607" fmla="*/ 6941444 w 11218359"/>
                <a:gd name="connsiteY607" fmla="*/ 1819363 h 1819362"/>
                <a:gd name="connsiteX608" fmla="*/ 6952874 w 11218359"/>
                <a:gd name="connsiteY608" fmla="*/ 1819363 h 1819362"/>
                <a:gd name="connsiteX609" fmla="*/ 6964304 w 11218359"/>
                <a:gd name="connsiteY609" fmla="*/ 1819363 h 1819362"/>
                <a:gd name="connsiteX610" fmla="*/ 6975734 w 11218359"/>
                <a:gd name="connsiteY610" fmla="*/ 1819363 h 1819362"/>
                <a:gd name="connsiteX611" fmla="*/ 6987212 w 11218359"/>
                <a:gd name="connsiteY611" fmla="*/ 1819363 h 1819362"/>
                <a:gd name="connsiteX612" fmla="*/ 6998642 w 11218359"/>
                <a:gd name="connsiteY612" fmla="*/ 1819363 h 1819362"/>
                <a:gd name="connsiteX613" fmla="*/ 7010072 w 11218359"/>
                <a:gd name="connsiteY613" fmla="*/ 1819363 h 1819362"/>
                <a:gd name="connsiteX614" fmla="*/ 7021502 w 11218359"/>
                <a:gd name="connsiteY614" fmla="*/ 1819363 h 1819362"/>
                <a:gd name="connsiteX615" fmla="*/ 7032931 w 11218359"/>
                <a:gd name="connsiteY615" fmla="*/ 1819363 h 1819362"/>
                <a:gd name="connsiteX616" fmla="*/ 7044409 w 11218359"/>
                <a:gd name="connsiteY616" fmla="*/ 1819363 h 1819362"/>
                <a:gd name="connsiteX617" fmla="*/ 7055839 w 11218359"/>
                <a:gd name="connsiteY617" fmla="*/ 1819363 h 1819362"/>
                <a:gd name="connsiteX618" fmla="*/ 7067269 w 11218359"/>
                <a:gd name="connsiteY618" fmla="*/ 1819363 h 1819362"/>
                <a:gd name="connsiteX619" fmla="*/ 7078700 w 11218359"/>
                <a:gd name="connsiteY619" fmla="*/ 1819363 h 1819362"/>
                <a:gd name="connsiteX620" fmla="*/ 7090129 w 11218359"/>
                <a:gd name="connsiteY620" fmla="*/ 1819363 h 1819362"/>
                <a:gd name="connsiteX621" fmla="*/ 7101607 w 11218359"/>
                <a:gd name="connsiteY621" fmla="*/ 1819363 h 1819362"/>
                <a:gd name="connsiteX622" fmla="*/ 7113037 w 11218359"/>
                <a:gd name="connsiteY622" fmla="*/ 1819363 h 1819362"/>
                <a:gd name="connsiteX623" fmla="*/ 7124467 w 11218359"/>
                <a:gd name="connsiteY623" fmla="*/ 1819363 h 1819362"/>
                <a:gd name="connsiteX624" fmla="*/ 7135897 w 11218359"/>
                <a:gd name="connsiteY624" fmla="*/ 1819363 h 1819362"/>
                <a:gd name="connsiteX625" fmla="*/ 7147327 w 11218359"/>
                <a:gd name="connsiteY625" fmla="*/ 1819363 h 1819362"/>
                <a:gd name="connsiteX626" fmla="*/ 7158805 w 11218359"/>
                <a:gd name="connsiteY626" fmla="*/ 1819363 h 1819362"/>
                <a:gd name="connsiteX627" fmla="*/ 7170235 w 11218359"/>
                <a:gd name="connsiteY627" fmla="*/ 1819363 h 1819362"/>
                <a:gd name="connsiteX628" fmla="*/ 7181665 w 11218359"/>
                <a:gd name="connsiteY628" fmla="*/ 1819363 h 1819362"/>
                <a:gd name="connsiteX629" fmla="*/ 7193094 w 11218359"/>
                <a:gd name="connsiteY629" fmla="*/ 1819363 h 1819362"/>
                <a:gd name="connsiteX630" fmla="*/ 7204524 w 11218359"/>
                <a:gd name="connsiteY630" fmla="*/ 1819363 h 1819362"/>
                <a:gd name="connsiteX631" fmla="*/ 7216002 w 11218359"/>
                <a:gd name="connsiteY631" fmla="*/ 1819363 h 1819362"/>
                <a:gd name="connsiteX632" fmla="*/ 7227432 w 11218359"/>
                <a:gd name="connsiteY632" fmla="*/ 1819363 h 1819362"/>
                <a:gd name="connsiteX633" fmla="*/ 7238862 w 11218359"/>
                <a:gd name="connsiteY633" fmla="*/ 1819363 h 1819362"/>
                <a:gd name="connsiteX634" fmla="*/ 7250292 w 11218359"/>
                <a:gd name="connsiteY634" fmla="*/ 1819363 h 1819362"/>
                <a:gd name="connsiteX635" fmla="*/ 7261722 w 11218359"/>
                <a:gd name="connsiteY635" fmla="*/ 1819363 h 1819362"/>
                <a:gd name="connsiteX636" fmla="*/ 7273200 w 11218359"/>
                <a:gd name="connsiteY636" fmla="*/ 1819363 h 1819362"/>
                <a:gd name="connsiteX637" fmla="*/ 7284630 w 11218359"/>
                <a:gd name="connsiteY637" fmla="*/ 1819363 h 1819362"/>
                <a:gd name="connsiteX638" fmla="*/ 7296060 w 11218359"/>
                <a:gd name="connsiteY638" fmla="*/ 1819363 h 1819362"/>
                <a:gd name="connsiteX639" fmla="*/ 7307490 w 11218359"/>
                <a:gd name="connsiteY639" fmla="*/ 1819363 h 1819362"/>
                <a:gd name="connsiteX640" fmla="*/ 7318920 w 11218359"/>
                <a:gd name="connsiteY640" fmla="*/ 1819363 h 1819362"/>
                <a:gd name="connsiteX641" fmla="*/ 7330398 w 11218359"/>
                <a:gd name="connsiteY641" fmla="*/ 1819363 h 1819362"/>
                <a:gd name="connsiteX642" fmla="*/ 7341828 w 11218359"/>
                <a:gd name="connsiteY642" fmla="*/ 1819363 h 1819362"/>
                <a:gd name="connsiteX643" fmla="*/ 7353257 w 11218359"/>
                <a:gd name="connsiteY643" fmla="*/ 1819363 h 1819362"/>
                <a:gd name="connsiteX644" fmla="*/ 7364687 w 11218359"/>
                <a:gd name="connsiteY644" fmla="*/ 1819363 h 1819362"/>
                <a:gd name="connsiteX645" fmla="*/ 7376117 w 11218359"/>
                <a:gd name="connsiteY645" fmla="*/ 1819363 h 1819362"/>
                <a:gd name="connsiteX646" fmla="*/ 7387595 w 11218359"/>
                <a:gd name="connsiteY646" fmla="*/ 1819363 h 1819362"/>
                <a:gd name="connsiteX647" fmla="*/ 7399025 w 11218359"/>
                <a:gd name="connsiteY647" fmla="*/ 1819363 h 1819362"/>
                <a:gd name="connsiteX648" fmla="*/ 7410455 w 11218359"/>
                <a:gd name="connsiteY648" fmla="*/ 1819363 h 1819362"/>
                <a:gd name="connsiteX649" fmla="*/ 7421885 w 11218359"/>
                <a:gd name="connsiteY649" fmla="*/ 1819363 h 1819362"/>
                <a:gd name="connsiteX650" fmla="*/ 7433315 w 11218359"/>
                <a:gd name="connsiteY650" fmla="*/ 1819363 h 1819362"/>
                <a:gd name="connsiteX651" fmla="*/ 7444793 w 11218359"/>
                <a:gd name="connsiteY651" fmla="*/ 1819363 h 1819362"/>
                <a:gd name="connsiteX652" fmla="*/ 7456222 w 11218359"/>
                <a:gd name="connsiteY652" fmla="*/ 1819363 h 1819362"/>
                <a:gd name="connsiteX653" fmla="*/ 7467653 w 11218359"/>
                <a:gd name="connsiteY653" fmla="*/ 1819363 h 1819362"/>
                <a:gd name="connsiteX654" fmla="*/ 7479083 w 11218359"/>
                <a:gd name="connsiteY654" fmla="*/ 1819363 h 1819362"/>
                <a:gd name="connsiteX655" fmla="*/ 7490513 w 11218359"/>
                <a:gd name="connsiteY655" fmla="*/ 1819363 h 1819362"/>
                <a:gd name="connsiteX656" fmla="*/ 7501990 w 11218359"/>
                <a:gd name="connsiteY656" fmla="*/ 1819363 h 1819362"/>
                <a:gd name="connsiteX657" fmla="*/ 7513420 w 11218359"/>
                <a:gd name="connsiteY657" fmla="*/ 1819363 h 1819362"/>
                <a:gd name="connsiteX658" fmla="*/ 7524850 w 11218359"/>
                <a:gd name="connsiteY658" fmla="*/ 1819363 h 1819362"/>
                <a:gd name="connsiteX659" fmla="*/ 7536280 w 11218359"/>
                <a:gd name="connsiteY659" fmla="*/ 1819363 h 1819362"/>
                <a:gd name="connsiteX660" fmla="*/ 7547710 w 11218359"/>
                <a:gd name="connsiteY660" fmla="*/ 1819363 h 1819362"/>
                <a:gd name="connsiteX661" fmla="*/ 7559188 w 11218359"/>
                <a:gd name="connsiteY661" fmla="*/ 1819363 h 1819362"/>
                <a:gd name="connsiteX662" fmla="*/ 7570618 w 11218359"/>
                <a:gd name="connsiteY662" fmla="*/ 1819363 h 1819362"/>
                <a:gd name="connsiteX663" fmla="*/ 7582048 w 11218359"/>
                <a:gd name="connsiteY663" fmla="*/ 1819363 h 1819362"/>
                <a:gd name="connsiteX664" fmla="*/ 7593478 w 11218359"/>
                <a:gd name="connsiteY664" fmla="*/ 1819363 h 1819362"/>
                <a:gd name="connsiteX665" fmla="*/ 7604908 w 11218359"/>
                <a:gd name="connsiteY665" fmla="*/ 1819363 h 1819362"/>
                <a:gd name="connsiteX666" fmla="*/ 7616385 w 11218359"/>
                <a:gd name="connsiteY666" fmla="*/ 1819363 h 1819362"/>
                <a:gd name="connsiteX667" fmla="*/ 7627815 w 11218359"/>
                <a:gd name="connsiteY667" fmla="*/ 1819363 h 1819362"/>
                <a:gd name="connsiteX668" fmla="*/ 7639246 w 11218359"/>
                <a:gd name="connsiteY668" fmla="*/ 1819363 h 1819362"/>
                <a:gd name="connsiteX669" fmla="*/ 7650676 w 11218359"/>
                <a:gd name="connsiteY669" fmla="*/ 1819363 h 1819362"/>
                <a:gd name="connsiteX670" fmla="*/ 7662106 w 11218359"/>
                <a:gd name="connsiteY670" fmla="*/ 1819363 h 1819362"/>
                <a:gd name="connsiteX671" fmla="*/ 7673583 w 11218359"/>
                <a:gd name="connsiteY671" fmla="*/ 1819363 h 1819362"/>
                <a:gd name="connsiteX672" fmla="*/ 7685013 w 11218359"/>
                <a:gd name="connsiteY672" fmla="*/ 1819363 h 1819362"/>
                <a:gd name="connsiteX673" fmla="*/ 7696443 w 11218359"/>
                <a:gd name="connsiteY673" fmla="*/ 1819363 h 1819362"/>
                <a:gd name="connsiteX674" fmla="*/ 7707873 w 11218359"/>
                <a:gd name="connsiteY674" fmla="*/ 1819363 h 1819362"/>
                <a:gd name="connsiteX675" fmla="*/ 7719303 w 11218359"/>
                <a:gd name="connsiteY675" fmla="*/ 1819363 h 1819362"/>
                <a:gd name="connsiteX676" fmla="*/ 7730733 w 11218359"/>
                <a:gd name="connsiteY676" fmla="*/ 1819363 h 1819362"/>
                <a:gd name="connsiteX677" fmla="*/ 7742211 w 11218359"/>
                <a:gd name="connsiteY677" fmla="*/ 1819363 h 1819362"/>
                <a:gd name="connsiteX678" fmla="*/ 7753641 w 11218359"/>
                <a:gd name="connsiteY678" fmla="*/ 1819363 h 1819362"/>
                <a:gd name="connsiteX679" fmla="*/ 7765071 w 11218359"/>
                <a:gd name="connsiteY679" fmla="*/ 1819363 h 1819362"/>
                <a:gd name="connsiteX680" fmla="*/ 7776501 w 11218359"/>
                <a:gd name="connsiteY680" fmla="*/ 1819363 h 1819362"/>
                <a:gd name="connsiteX681" fmla="*/ 7787931 w 11218359"/>
                <a:gd name="connsiteY681" fmla="*/ 1819363 h 1819362"/>
                <a:gd name="connsiteX682" fmla="*/ 7799408 w 11218359"/>
                <a:gd name="connsiteY682" fmla="*/ 1819363 h 1819362"/>
                <a:gd name="connsiteX683" fmla="*/ 7810839 w 11218359"/>
                <a:gd name="connsiteY683" fmla="*/ 1819363 h 1819362"/>
                <a:gd name="connsiteX684" fmla="*/ 7822268 w 11218359"/>
                <a:gd name="connsiteY684" fmla="*/ 1819363 h 1819362"/>
                <a:gd name="connsiteX685" fmla="*/ 7833698 w 11218359"/>
                <a:gd name="connsiteY685" fmla="*/ 1819363 h 1819362"/>
                <a:gd name="connsiteX686" fmla="*/ 7845128 w 11218359"/>
                <a:gd name="connsiteY686" fmla="*/ 1819363 h 1819362"/>
                <a:gd name="connsiteX687" fmla="*/ 7856606 w 11218359"/>
                <a:gd name="connsiteY687" fmla="*/ 1819363 h 1819362"/>
                <a:gd name="connsiteX688" fmla="*/ 7868036 w 11218359"/>
                <a:gd name="connsiteY688" fmla="*/ 1819363 h 1819362"/>
                <a:gd name="connsiteX689" fmla="*/ 7879466 w 11218359"/>
                <a:gd name="connsiteY689" fmla="*/ 1819363 h 1819362"/>
                <a:gd name="connsiteX690" fmla="*/ 7890896 w 11218359"/>
                <a:gd name="connsiteY690" fmla="*/ 1819363 h 1819362"/>
                <a:gd name="connsiteX691" fmla="*/ 7902326 w 11218359"/>
                <a:gd name="connsiteY691" fmla="*/ 1819363 h 1819362"/>
                <a:gd name="connsiteX692" fmla="*/ 7913804 w 11218359"/>
                <a:gd name="connsiteY692" fmla="*/ 1819363 h 1819362"/>
                <a:gd name="connsiteX693" fmla="*/ 7925234 w 11218359"/>
                <a:gd name="connsiteY693" fmla="*/ 1819363 h 1819362"/>
                <a:gd name="connsiteX694" fmla="*/ 7936663 w 11218359"/>
                <a:gd name="connsiteY694" fmla="*/ 1819363 h 1819362"/>
                <a:gd name="connsiteX695" fmla="*/ 7948094 w 11218359"/>
                <a:gd name="connsiteY695" fmla="*/ 1819363 h 1819362"/>
                <a:gd name="connsiteX696" fmla="*/ 7959524 w 11218359"/>
                <a:gd name="connsiteY696" fmla="*/ 1819363 h 1819362"/>
                <a:gd name="connsiteX697" fmla="*/ 7971001 w 11218359"/>
                <a:gd name="connsiteY697" fmla="*/ 1817862 h 1819362"/>
                <a:gd name="connsiteX698" fmla="*/ 7982431 w 11218359"/>
                <a:gd name="connsiteY698" fmla="*/ 1819363 h 1819362"/>
                <a:gd name="connsiteX699" fmla="*/ 7993861 w 11218359"/>
                <a:gd name="connsiteY699" fmla="*/ 1819363 h 1819362"/>
                <a:gd name="connsiteX700" fmla="*/ 8005291 w 11218359"/>
                <a:gd name="connsiteY700" fmla="*/ 1819363 h 1819362"/>
                <a:gd name="connsiteX701" fmla="*/ 8016721 w 11218359"/>
                <a:gd name="connsiteY701" fmla="*/ 1819363 h 1819362"/>
                <a:gd name="connsiteX702" fmla="*/ 8028199 w 11218359"/>
                <a:gd name="connsiteY702" fmla="*/ 1819363 h 1819362"/>
                <a:gd name="connsiteX703" fmla="*/ 8039629 w 11218359"/>
                <a:gd name="connsiteY703" fmla="*/ 1819363 h 1819362"/>
                <a:gd name="connsiteX704" fmla="*/ 8051059 w 11218359"/>
                <a:gd name="connsiteY704" fmla="*/ 1819363 h 1819362"/>
                <a:gd name="connsiteX705" fmla="*/ 8062489 w 11218359"/>
                <a:gd name="connsiteY705" fmla="*/ 1819363 h 1819362"/>
                <a:gd name="connsiteX706" fmla="*/ 8073919 w 11218359"/>
                <a:gd name="connsiteY706" fmla="*/ 1819363 h 1819362"/>
                <a:gd name="connsiteX707" fmla="*/ 8085396 w 11218359"/>
                <a:gd name="connsiteY707" fmla="*/ 1819363 h 1819362"/>
                <a:gd name="connsiteX708" fmla="*/ 8096826 w 11218359"/>
                <a:gd name="connsiteY708" fmla="*/ 1819363 h 1819362"/>
                <a:gd name="connsiteX709" fmla="*/ 8108256 w 11218359"/>
                <a:gd name="connsiteY709" fmla="*/ 1819363 h 1819362"/>
                <a:gd name="connsiteX710" fmla="*/ 8119687 w 11218359"/>
                <a:gd name="connsiteY710" fmla="*/ 1819363 h 1819362"/>
                <a:gd name="connsiteX711" fmla="*/ 8131117 w 11218359"/>
                <a:gd name="connsiteY711" fmla="*/ 1819363 h 1819362"/>
                <a:gd name="connsiteX712" fmla="*/ 8142594 w 11218359"/>
                <a:gd name="connsiteY712" fmla="*/ 1819363 h 1819362"/>
                <a:gd name="connsiteX713" fmla="*/ 8154024 w 11218359"/>
                <a:gd name="connsiteY713" fmla="*/ 1819363 h 1819362"/>
                <a:gd name="connsiteX714" fmla="*/ 8165454 w 11218359"/>
                <a:gd name="connsiteY714" fmla="*/ 1819363 h 1819362"/>
                <a:gd name="connsiteX715" fmla="*/ 8176884 w 11218359"/>
                <a:gd name="connsiteY715" fmla="*/ 1819363 h 1819362"/>
                <a:gd name="connsiteX716" fmla="*/ 8188314 w 11218359"/>
                <a:gd name="connsiteY716" fmla="*/ 1819363 h 1819362"/>
                <a:gd name="connsiteX717" fmla="*/ 8199792 w 11218359"/>
                <a:gd name="connsiteY717" fmla="*/ 1819363 h 1819362"/>
                <a:gd name="connsiteX718" fmla="*/ 8211222 w 11218359"/>
                <a:gd name="connsiteY718" fmla="*/ 1819363 h 1819362"/>
                <a:gd name="connsiteX719" fmla="*/ 8222652 w 11218359"/>
                <a:gd name="connsiteY719" fmla="*/ 1819363 h 1819362"/>
                <a:gd name="connsiteX720" fmla="*/ 8234082 w 11218359"/>
                <a:gd name="connsiteY720" fmla="*/ 1819363 h 1819362"/>
                <a:gd name="connsiteX721" fmla="*/ 8245512 w 11218359"/>
                <a:gd name="connsiteY721" fmla="*/ 1819363 h 1819362"/>
                <a:gd name="connsiteX722" fmla="*/ 8256989 w 11218359"/>
                <a:gd name="connsiteY722" fmla="*/ 1819363 h 1819362"/>
                <a:gd name="connsiteX723" fmla="*/ 8268419 w 11218359"/>
                <a:gd name="connsiteY723" fmla="*/ 1819363 h 1819362"/>
                <a:gd name="connsiteX724" fmla="*/ 8279850 w 11218359"/>
                <a:gd name="connsiteY724" fmla="*/ 1819363 h 1819362"/>
                <a:gd name="connsiteX725" fmla="*/ 8291280 w 11218359"/>
                <a:gd name="connsiteY725" fmla="*/ 1819363 h 1819362"/>
                <a:gd name="connsiteX726" fmla="*/ 8302709 w 11218359"/>
                <a:gd name="connsiteY726" fmla="*/ 1819363 h 1819362"/>
                <a:gd name="connsiteX727" fmla="*/ 8314187 w 11218359"/>
                <a:gd name="connsiteY727" fmla="*/ 1819363 h 1819362"/>
                <a:gd name="connsiteX728" fmla="*/ 8325617 w 11218359"/>
                <a:gd name="connsiteY728" fmla="*/ 1819363 h 1819362"/>
                <a:gd name="connsiteX729" fmla="*/ 8337047 w 11218359"/>
                <a:gd name="connsiteY729" fmla="*/ 1819363 h 1819362"/>
                <a:gd name="connsiteX730" fmla="*/ 8348477 w 11218359"/>
                <a:gd name="connsiteY730" fmla="*/ 1819363 h 1819362"/>
                <a:gd name="connsiteX731" fmla="*/ 8359907 w 11218359"/>
                <a:gd name="connsiteY731" fmla="*/ 1819363 h 1819362"/>
                <a:gd name="connsiteX732" fmla="*/ 8371385 w 11218359"/>
                <a:gd name="connsiteY732" fmla="*/ 1819363 h 1819362"/>
                <a:gd name="connsiteX733" fmla="*/ 8382815 w 11218359"/>
                <a:gd name="connsiteY733" fmla="*/ 1819363 h 1819362"/>
                <a:gd name="connsiteX734" fmla="*/ 8394245 w 11218359"/>
                <a:gd name="connsiteY734" fmla="*/ 1819363 h 1819362"/>
                <a:gd name="connsiteX735" fmla="*/ 8405674 w 11218359"/>
                <a:gd name="connsiteY735" fmla="*/ 1819363 h 1819362"/>
                <a:gd name="connsiteX736" fmla="*/ 8417104 w 11218359"/>
                <a:gd name="connsiteY736" fmla="*/ 1819363 h 1819362"/>
                <a:gd name="connsiteX737" fmla="*/ 8428582 w 11218359"/>
                <a:gd name="connsiteY737" fmla="*/ 1819363 h 1819362"/>
                <a:gd name="connsiteX738" fmla="*/ 8440012 w 11218359"/>
                <a:gd name="connsiteY738" fmla="*/ 1819363 h 1819362"/>
                <a:gd name="connsiteX739" fmla="*/ 8451442 w 11218359"/>
                <a:gd name="connsiteY739" fmla="*/ 1819363 h 1819362"/>
                <a:gd name="connsiteX740" fmla="*/ 8462872 w 11218359"/>
                <a:gd name="connsiteY740" fmla="*/ 1819363 h 1819362"/>
                <a:gd name="connsiteX741" fmla="*/ 8474302 w 11218359"/>
                <a:gd name="connsiteY741" fmla="*/ 1819363 h 1819362"/>
                <a:gd name="connsiteX742" fmla="*/ 8485780 w 11218359"/>
                <a:gd name="connsiteY742" fmla="*/ 1819363 h 1819362"/>
                <a:gd name="connsiteX743" fmla="*/ 8497210 w 11218359"/>
                <a:gd name="connsiteY743" fmla="*/ 1819363 h 1819362"/>
                <a:gd name="connsiteX744" fmla="*/ 8508640 w 11218359"/>
                <a:gd name="connsiteY744" fmla="*/ 1819363 h 1819362"/>
                <a:gd name="connsiteX745" fmla="*/ 8520069 w 11218359"/>
                <a:gd name="connsiteY745" fmla="*/ 1819363 h 1819362"/>
                <a:gd name="connsiteX746" fmla="*/ 8531500 w 11218359"/>
                <a:gd name="connsiteY746" fmla="*/ 1819363 h 1819362"/>
                <a:gd name="connsiteX747" fmla="*/ 8542977 w 11218359"/>
                <a:gd name="connsiteY747" fmla="*/ 1819363 h 1819362"/>
                <a:gd name="connsiteX748" fmla="*/ 8554407 w 11218359"/>
                <a:gd name="connsiteY748" fmla="*/ 1819363 h 1819362"/>
                <a:gd name="connsiteX749" fmla="*/ 8565837 w 11218359"/>
                <a:gd name="connsiteY749" fmla="*/ 1819363 h 1819362"/>
                <a:gd name="connsiteX750" fmla="*/ 8577267 w 11218359"/>
                <a:gd name="connsiteY750" fmla="*/ 1819363 h 1819362"/>
                <a:gd name="connsiteX751" fmla="*/ 8588697 w 11218359"/>
                <a:gd name="connsiteY751" fmla="*/ 1819363 h 1819362"/>
                <a:gd name="connsiteX752" fmla="*/ 8600175 w 11218359"/>
                <a:gd name="connsiteY752" fmla="*/ 1819363 h 1819362"/>
                <a:gd name="connsiteX753" fmla="*/ 8611605 w 11218359"/>
                <a:gd name="connsiteY753" fmla="*/ 1819363 h 1819362"/>
                <a:gd name="connsiteX754" fmla="*/ 8623035 w 11218359"/>
                <a:gd name="connsiteY754" fmla="*/ 1819363 h 1819362"/>
                <a:gd name="connsiteX755" fmla="*/ 8634465 w 11218359"/>
                <a:gd name="connsiteY755" fmla="*/ 1819363 h 1819362"/>
                <a:gd name="connsiteX756" fmla="*/ 8645895 w 11218359"/>
                <a:gd name="connsiteY756" fmla="*/ 1819363 h 1819362"/>
                <a:gd name="connsiteX757" fmla="*/ 8657373 w 11218359"/>
                <a:gd name="connsiteY757" fmla="*/ 1819363 h 1819362"/>
                <a:gd name="connsiteX758" fmla="*/ 8668802 w 11218359"/>
                <a:gd name="connsiteY758" fmla="*/ 1819363 h 1819362"/>
                <a:gd name="connsiteX759" fmla="*/ 8680232 w 11218359"/>
                <a:gd name="connsiteY759" fmla="*/ 1819363 h 1819362"/>
                <a:gd name="connsiteX760" fmla="*/ 8691662 w 11218359"/>
                <a:gd name="connsiteY760" fmla="*/ 1819363 h 1819362"/>
                <a:gd name="connsiteX761" fmla="*/ 8703093 w 11218359"/>
                <a:gd name="connsiteY761" fmla="*/ 1819363 h 1819362"/>
                <a:gd name="connsiteX762" fmla="*/ 8714570 w 11218359"/>
                <a:gd name="connsiteY762" fmla="*/ 1819363 h 1819362"/>
                <a:gd name="connsiteX763" fmla="*/ 8726000 w 11218359"/>
                <a:gd name="connsiteY763" fmla="*/ 1819363 h 1819362"/>
                <a:gd name="connsiteX764" fmla="*/ 8737430 w 11218359"/>
                <a:gd name="connsiteY764" fmla="*/ 1819363 h 1819362"/>
                <a:gd name="connsiteX765" fmla="*/ 8748860 w 11218359"/>
                <a:gd name="connsiteY765" fmla="*/ 1819363 h 1819362"/>
                <a:gd name="connsiteX766" fmla="*/ 8760290 w 11218359"/>
                <a:gd name="connsiteY766" fmla="*/ 1819363 h 1819362"/>
                <a:gd name="connsiteX767" fmla="*/ 8771768 w 11218359"/>
                <a:gd name="connsiteY767" fmla="*/ 1819363 h 1819362"/>
                <a:gd name="connsiteX768" fmla="*/ 8783198 w 11218359"/>
                <a:gd name="connsiteY768" fmla="*/ 1819363 h 1819362"/>
                <a:gd name="connsiteX769" fmla="*/ 8794628 w 11218359"/>
                <a:gd name="connsiteY769" fmla="*/ 1819363 h 1819362"/>
                <a:gd name="connsiteX770" fmla="*/ 8806058 w 11218359"/>
                <a:gd name="connsiteY770" fmla="*/ 1819363 h 1819362"/>
                <a:gd name="connsiteX771" fmla="*/ 8817488 w 11218359"/>
                <a:gd name="connsiteY771" fmla="*/ 1819363 h 1819362"/>
                <a:gd name="connsiteX772" fmla="*/ 8828918 w 11218359"/>
                <a:gd name="connsiteY772" fmla="*/ 1819363 h 1819362"/>
                <a:gd name="connsiteX773" fmla="*/ 8840395 w 11218359"/>
                <a:gd name="connsiteY773" fmla="*/ 1819363 h 1819362"/>
                <a:gd name="connsiteX774" fmla="*/ 8851825 w 11218359"/>
                <a:gd name="connsiteY774" fmla="*/ 1819363 h 1819362"/>
                <a:gd name="connsiteX775" fmla="*/ 8863256 w 11218359"/>
                <a:gd name="connsiteY775" fmla="*/ 1819363 h 1819362"/>
                <a:gd name="connsiteX776" fmla="*/ 8874686 w 11218359"/>
                <a:gd name="connsiteY776" fmla="*/ 1819363 h 1819362"/>
                <a:gd name="connsiteX777" fmla="*/ 8886115 w 11218359"/>
                <a:gd name="connsiteY777" fmla="*/ 1819363 h 1819362"/>
                <a:gd name="connsiteX778" fmla="*/ 8897593 w 11218359"/>
                <a:gd name="connsiteY778" fmla="*/ 1819363 h 1819362"/>
                <a:gd name="connsiteX779" fmla="*/ 8909022 w 11218359"/>
                <a:gd name="connsiteY779" fmla="*/ 1819363 h 1819362"/>
                <a:gd name="connsiteX780" fmla="*/ 8920453 w 11218359"/>
                <a:gd name="connsiteY780" fmla="*/ 1819363 h 1819362"/>
                <a:gd name="connsiteX781" fmla="*/ 8931883 w 11218359"/>
                <a:gd name="connsiteY781" fmla="*/ 1819363 h 1819362"/>
                <a:gd name="connsiteX782" fmla="*/ 8943313 w 11218359"/>
                <a:gd name="connsiteY782" fmla="*/ 1819363 h 1819362"/>
                <a:gd name="connsiteX783" fmla="*/ 8954791 w 11218359"/>
                <a:gd name="connsiteY783" fmla="*/ 1819363 h 1819362"/>
                <a:gd name="connsiteX784" fmla="*/ 8966220 w 11218359"/>
                <a:gd name="connsiteY784" fmla="*/ 1819363 h 1819362"/>
                <a:gd name="connsiteX785" fmla="*/ 8977651 w 11218359"/>
                <a:gd name="connsiteY785" fmla="*/ 1819363 h 1819362"/>
                <a:gd name="connsiteX786" fmla="*/ 8989080 w 11218359"/>
                <a:gd name="connsiteY786" fmla="*/ 1819363 h 1819362"/>
                <a:gd name="connsiteX787" fmla="*/ 9000511 w 11218359"/>
                <a:gd name="connsiteY787" fmla="*/ 1819363 h 1819362"/>
                <a:gd name="connsiteX788" fmla="*/ 9011988 w 11218359"/>
                <a:gd name="connsiteY788" fmla="*/ 1819363 h 1819362"/>
                <a:gd name="connsiteX789" fmla="*/ 9023418 w 11218359"/>
                <a:gd name="connsiteY789" fmla="*/ 1819363 h 1819362"/>
                <a:gd name="connsiteX790" fmla="*/ 9034849 w 11218359"/>
                <a:gd name="connsiteY790" fmla="*/ 1819363 h 1819362"/>
                <a:gd name="connsiteX791" fmla="*/ 9046278 w 11218359"/>
                <a:gd name="connsiteY791" fmla="*/ 1819363 h 1819362"/>
                <a:gd name="connsiteX792" fmla="*/ 9057709 w 11218359"/>
                <a:gd name="connsiteY792" fmla="*/ 1819363 h 1819362"/>
                <a:gd name="connsiteX793" fmla="*/ 9069186 w 11218359"/>
                <a:gd name="connsiteY793" fmla="*/ 1819363 h 1819362"/>
                <a:gd name="connsiteX794" fmla="*/ 9080615 w 11218359"/>
                <a:gd name="connsiteY794" fmla="*/ 1819363 h 1819362"/>
                <a:gd name="connsiteX795" fmla="*/ 9092046 w 11218359"/>
                <a:gd name="connsiteY795" fmla="*/ 1819363 h 1819362"/>
                <a:gd name="connsiteX796" fmla="*/ 9103476 w 11218359"/>
                <a:gd name="connsiteY796" fmla="*/ 1819363 h 1819362"/>
                <a:gd name="connsiteX797" fmla="*/ 9114906 w 11218359"/>
                <a:gd name="connsiteY797" fmla="*/ 1819363 h 1819362"/>
                <a:gd name="connsiteX798" fmla="*/ 9126384 w 11218359"/>
                <a:gd name="connsiteY798" fmla="*/ 1819363 h 1819362"/>
                <a:gd name="connsiteX799" fmla="*/ 9137813 w 11218359"/>
                <a:gd name="connsiteY799" fmla="*/ 1819363 h 1819362"/>
                <a:gd name="connsiteX800" fmla="*/ 9149244 w 11218359"/>
                <a:gd name="connsiteY800" fmla="*/ 1819363 h 1819362"/>
                <a:gd name="connsiteX801" fmla="*/ 9160673 w 11218359"/>
                <a:gd name="connsiteY801" fmla="*/ 1819363 h 1819362"/>
                <a:gd name="connsiteX802" fmla="*/ 9172104 w 11218359"/>
                <a:gd name="connsiteY802" fmla="*/ 1819363 h 1819362"/>
                <a:gd name="connsiteX803" fmla="*/ 9183581 w 11218359"/>
                <a:gd name="connsiteY803" fmla="*/ 1819363 h 1819362"/>
                <a:gd name="connsiteX804" fmla="*/ 9195011 w 11218359"/>
                <a:gd name="connsiteY804" fmla="*/ 1819363 h 1819362"/>
                <a:gd name="connsiteX805" fmla="*/ 9206442 w 11218359"/>
                <a:gd name="connsiteY805" fmla="*/ 1819363 h 1819362"/>
                <a:gd name="connsiteX806" fmla="*/ 9217871 w 11218359"/>
                <a:gd name="connsiteY806" fmla="*/ 1819363 h 1819362"/>
                <a:gd name="connsiteX807" fmla="*/ 9229301 w 11218359"/>
                <a:gd name="connsiteY807" fmla="*/ 1819363 h 1819362"/>
                <a:gd name="connsiteX808" fmla="*/ 9240779 w 11218359"/>
                <a:gd name="connsiteY808" fmla="*/ 1819363 h 1819362"/>
                <a:gd name="connsiteX809" fmla="*/ 9252209 w 11218359"/>
                <a:gd name="connsiteY809" fmla="*/ 1819363 h 1819362"/>
                <a:gd name="connsiteX810" fmla="*/ 9263639 w 11218359"/>
                <a:gd name="connsiteY810" fmla="*/ 1819363 h 1819362"/>
                <a:gd name="connsiteX811" fmla="*/ 9275069 w 11218359"/>
                <a:gd name="connsiteY811" fmla="*/ 1819363 h 1819362"/>
                <a:gd name="connsiteX812" fmla="*/ 9286498 w 11218359"/>
                <a:gd name="connsiteY812" fmla="*/ 1819363 h 1819362"/>
                <a:gd name="connsiteX813" fmla="*/ 9297977 w 11218359"/>
                <a:gd name="connsiteY813" fmla="*/ 1819363 h 1819362"/>
                <a:gd name="connsiteX814" fmla="*/ 9309406 w 11218359"/>
                <a:gd name="connsiteY814" fmla="*/ 1819363 h 1819362"/>
                <a:gd name="connsiteX815" fmla="*/ 9320837 w 11218359"/>
                <a:gd name="connsiteY815" fmla="*/ 1819363 h 1819362"/>
                <a:gd name="connsiteX816" fmla="*/ 9332266 w 11218359"/>
                <a:gd name="connsiteY816" fmla="*/ 1819363 h 1819362"/>
                <a:gd name="connsiteX817" fmla="*/ 9343696 w 11218359"/>
                <a:gd name="connsiteY817" fmla="*/ 1819363 h 1819362"/>
                <a:gd name="connsiteX818" fmla="*/ 9355174 w 11218359"/>
                <a:gd name="connsiteY818" fmla="*/ 1819363 h 1819362"/>
                <a:gd name="connsiteX819" fmla="*/ 9366604 w 11218359"/>
                <a:gd name="connsiteY819" fmla="*/ 1819363 h 1819362"/>
                <a:gd name="connsiteX820" fmla="*/ 9378035 w 11218359"/>
                <a:gd name="connsiteY820" fmla="*/ 1819363 h 1819362"/>
                <a:gd name="connsiteX821" fmla="*/ 9389464 w 11218359"/>
                <a:gd name="connsiteY821" fmla="*/ 1819363 h 1819362"/>
                <a:gd name="connsiteX822" fmla="*/ 9400894 w 11218359"/>
                <a:gd name="connsiteY822" fmla="*/ 1819363 h 1819362"/>
                <a:gd name="connsiteX823" fmla="*/ 9412372 w 11218359"/>
                <a:gd name="connsiteY823" fmla="*/ 1819363 h 1819362"/>
                <a:gd name="connsiteX824" fmla="*/ 9423802 w 11218359"/>
                <a:gd name="connsiteY824" fmla="*/ 1819363 h 1819362"/>
                <a:gd name="connsiteX825" fmla="*/ 9435232 w 11218359"/>
                <a:gd name="connsiteY825" fmla="*/ 1819363 h 1819362"/>
                <a:gd name="connsiteX826" fmla="*/ 9446662 w 11218359"/>
                <a:gd name="connsiteY826" fmla="*/ 1819363 h 1819362"/>
                <a:gd name="connsiteX827" fmla="*/ 9458091 w 11218359"/>
                <a:gd name="connsiteY827" fmla="*/ 1819363 h 1819362"/>
                <a:gd name="connsiteX828" fmla="*/ 9469570 w 11218359"/>
                <a:gd name="connsiteY828" fmla="*/ 1819363 h 1819362"/>
                <a:gd name="connsiteX829" fmla="*/ 9480999 w 11218359"/>
                <a:gd name="connsiteY829" fmla="*/ 1819363 h 1819362"/>
                <a:gd name="connsiteX830" fmla="*/ 9492429 w 11218359"/>
                <a:gd name="connsiteY830" fmla="*/ 1819363 h 1819362"/>
                <a:gd name="connsiteX831" fmla="*/ 9503859 w 11218359"/>
                <a:gd name="connsiteY831" fmla="*/ 1819363 h 1819362"/>
                <a:gd name="connsiteX832" fmla="*/ 9515289 w 11218359"/>
                <a:gd name="connsiteY832" fmla="*/ 1819363 h 1819362"/>
                <a:gd name="connsiteX833" fmla="*/ 9526767 w 11218359"/>
                <a:gd name="connsiteY833" fmla="*/ 1819363 h 1819362"/>
                <a:gd name="connsiteX834" fmla="*/ 9538197 w 11218359"/>
                <a:gd name="connsiteY834" fmla="*/ 1819363 h 1819362"/>
                <a:gd name="connsiteX835" fmla="*/ 9549626 w 11218359"/>
                <a:gd name="connsiteY835" fmla="*/ 1819363 h 1819362"/>
                <a:gd name="connsiteX836" fmla="*/ 9561057 w 11218359"/>
                <a:gd name="connsiteY836" fmla="*/ 1819363 h 1819362"/>
                <a:gd name="connsiteX837" fmla="*/ 9572487 w 11218359"/>
                <a:gd name="connsiteY837" fmla="*/ 1819363 h 1819362"/>
                <a:gd name="connsiteX838" fmla="*/ 9583965 w 11218359"/>
                <a:gd name="connsiteY838" fmla="*/ 1819363 h 1819362"/>
                <a:gd name="connsiteX839" fmla="*/ 9595395 w 11218359"/>
                <a:gd name="connsiteY839" fmla="*/ 1819363 h 1819362"/>
                <a:gd name="connsiteX840" fmla="*/ 9606824 w 11218359"/>
                <a:gd name="connsiteY840" fmla="*/ 1819363 h 1819362"/>
                <a:gd name="connsiteX841" fmla="*/ 9618255 w 11218359"/>
                <a:gd name="connsiteY841" fmla="*/ 1819363 h 1819362"/>
                <a:gd name="connsiteX842" fmla="*/ 9629684 w 11218359"/>
                <a:gd name="connsiteY842" fmla="*/ 1819363 h 1819362"/>
                <a:gd name="connsiteX843" fmla="*/ 9641163 w 11218359"/>
                <a:gd name="connsiteY843" fmla="*/ 1819363 h 1819362"/>
                <a:gd name="connsiteX844" fmla="*/ 9652592 w 11218359"/>
                <a:gd name="connsiteY844" fmla="*/ 1819363 h 1819362"/>
                <a:gd name="connsiteX845" fmla="*/ 9664022 w 11218359"/>
                <a:gd name="connsiteY845" fmla="*/ 1819363 h 1819362"/>
                <a:gd name="connsiteX846" fmla="*/ 9675452 w 11218359"/>
                <a:gd name="connsiteY846" fmla="*/ 1819363 h 1819362"/>
                <a:gd name="connsiteX847" fmla="*/ 9686882 w 11218359"/>
                <a:gd name="connsiteY847" fmla="*/ 1819363 h 1819362"/>
                <a:gd name="connsiteX848" fmla="*/ 9698360 w 11218359"/>
                <a:gd name="connsiteY848" fmla="*/ 1819363 h 1819362"/>
                <a:gd name="connsiteX849" fmla="*/ 9709790 w 11218359"/>
                <a:gd name="connsiteY849" fmla="*/ 1819363 h 1819362"/>
                <a:gd name="connsiteX850" fmla="*/ 9721219 w 11218359"/>
                <a:gd name="connsiteY850" fmla="*/ 1819363 h 1819362"/>
                <a:gd name="connsiteX851" fmla="*/ 9732650 w 11218359"/>
                <a:gd name="connsiteY851" fmla="*/ 1819363 h 1819362"/>
                <a:gd name="connsiteX852" fmla="*/ 9744080 w 11218359"/>
                <a:gd name="connsiteY852" fmla="*/ 1819363 h 1819362"/>
                <a:gd name="connsiteX853" fmla="*/ 9755557 w 11218359"/>
                <a:gd name="connsiteY853" fmla="*/ 1819363 h 1819362"/>
                <a:gd name="connsiteX854" fmla="*/ 9766988 w 11218359"/>
                <a:gd name="connsiteY854" fmla="*/ 1819363 h 1819362"/>
                <a:gd name="connsiteX855" fmla="*/ 9778417 w 11218359"/>
                <a:gd name="connsiteY855" fmla="*/ 1819363 h 1819362"/>
                <a:gd name="connsiteX856" fmla="*/ 9789848 w 11218359"/>
                <a:gd name="connsiteY856" fmla="*/ 1819363 h 1819362"/>
                <a:gd name="connsiteX857" fmla="*/ 9801277 w 11218359"/>
                <a:gd name="connsiteY857" fmla="*/ 1819363 h 1819362"/>
                <a:gd name="connsiteX858" fmla="*/ 9812755 w 11218359"/>
                <a:gd name="connsiteY858" fmla="*/ 1819363 h 1819362"/>
                <a:gd name="connsiteX859" fmla="*/ 9824185 w 11218359"/>
                <a:gd name="connsiteY859" fmla="*/ 1819363 h 1819362"/>
                <a:gd name="connsiteX860" fmla="*/ 9835615 w 11218359"/>
                <a:gd name="connsiteY860" fmla="*/ 1819363 h 1819362"/>
                <a:gd name="connsiteX861" fmla="*/ 9847045 w 11218359"/>
                <a:gd name="connsiteY861" fmla="*/ 1819363 h 1819362"/>
                <a:gd name="connsiteX862" fmla="*/ 9858475 w 11218359"/>
                <a:gd name="connsiteY862" fmla="*/ 1819363 h 1819362"/>
                <a:gd name="connsiteX863" fmla="*/ 9869952 w 11218359"/>
                <a:gd name="connsiteY863" fmla="*/ 1819363 h 1819362"/>
                <a:gd name="connsiteX864" fmla="*/ 9881383 w 11218359"/>
                <a:gd name="connsiteY864" fmla="*/ 1819363 h 1819362"/>
                <a:gd name="connsiteX865" fmla="*/ 9892812 w 11218359"/>
                <a:gd name="connsiteY865" fmla="*/ 1819363 h 1819362"/>
                <a:gd name="connsiteX866" fmla="*/ 9904243 w 11218359"/>
                <a:gd name="connsiteY866" fmla="*/ 1819363 h 1819362"/>
                <a:gd name="connsiteX867" fmla="*/ 9915673 w 11218359"/>
                <a:gd name="connsiteY867" fmla="*/ 1819363 h 1819362"/>
                <a:gd name="connsiteX868" fmla="*/ 9927102 w 11218359"/>
                <a:gd name="connsiteY868" fmla="*/ 1819363 h 1819362"/>
                <a:gd name="connsiteX869" fmla="*/ 9938581 w 11218359"/>
                <a:gd name="connsiteY869" fmla="*/ 1819363 h 1819362"/>
                <a:gd name="connsiteX870" fmla="*/ 9950010 w 11218359"/>
                <a:gd name="connsiteY870" fmla="*/ 1819363 h 1819362"/>
                <a:gd name="connsiteX871" fmla="*/ 9961441 w 11218359"/>
                <a:gd name="connsiteY871" fmla="*/ 1819363 h 1819362"/>
                <a:gd name="connsiteX872" fmla="*/ 9972870 w 11218359"/>
                <a:gd name="connsiteY872" fmla="*/ 1819363 h 1819362"/>
                <a:gd name="connsiteX873" fmla="*/ 9984300 w 11218359"/>
                <a:gd name="connsiteY873" fmla="*/ 1819363 h 1819362"/>
                <a:gd name="connsiteX874" fmla="*/ 9995778 w 11218359"/>
                <a:gd name="connsiteY874" fmla="*/ 1819363 h 1819362"/>
                <a:gd name="connsiteX875" fmla="*/ 10007208 w 11218359"/>
                <a:gd name="connsiteY875" fmla="*/ 1819363 h 1819362"/>
                <a:gd name="connsiteX876" fmla="*/ 10018638 w 11218359"/>
                <a:gd name="connsiteY876" fmla="*/ 1819363 h 1819362"/>
                <a:gd name="connsiteX877" fmla="*/ 10030068 w 11218359"/>
                <a:gd name="connsiteY877" fmla="*/ 1819363 h 1819362"/>
                <a:gd name="connsiteX878" fmla="*/ 10041498 w 11218359"/>
                <a:gd name="connsiteY878" fmla="*/ 1819363 h 1819362"/>
                <a:gd name="connsiteX879" fmla="*/ 10052976 w 11218359"/>
                <a:gd name="connsiteY879" fmla="*/ 1819363 h 1819362"/>
                <a:gd name="connsiteX880" fmla="*/ 10064405 w 11218359"/>
                <a:gd name="connsiteY880" fmla="*/ 1819363 h 1819362"/>
                <a:gd name="connsiteX881" fmla="*/ 10075835 w 11218359"/>
                <a:gd name="connsiteY881" fmla="*/ 1819363 h 1819362"/>
                <a:gd name="connsiteX882" fmla="*/ 10087266 w 11218359"/>
                <a:gd name="connsiteY882" fmla="*/ 1819363 h 1819362"/>
                <a:gd name="connsiteX883" fmla="*/ 10098695 w 11218359"/>
                <a:gd name="connsiteY883" fmla="*/ 1819363 h 1819362"/>
                <a:gd name="connsiteX884" fmla="*/ 10110174 w 11218359"/>
                <a:gd name="connsiteY884" fmla="*/ 1819363 h 1819362"/>
                <a:gd name="connsiteX885" fmla="*/ 10121603 w 11218359"/>
                <a:gd name="connsiteY885" fmla="*/ 1819363 h 1819362"/>
                <a:gd name="connsiteX886" fmla="*/ 10133033 w 11218359"/>
                <a:gd name="connsiteY886" fmla="*/ 1819363 h 1819362"/>
                <a:gd name="connsiteX887" fmla="*/ 10144463 w 11218359"/>
                <a:gd name="connsiteY887" fmla="*/ 1819363 h 1819362"/>
                <a:gd name="connsiteX888" fmla="*/ 10155893 w 11218359"/>
                <a:gd name="connsiteY888" fmla="*/ 1819363 h 1819362"/>
                <a:gd name="connsiteX889" fmla="*/ 10167371 w 11218359"/>
                <a:gd name="connsiteY889" fmla="*/ 1819363 h 1819362"/>
                <a:gd name="connsiteX890" fmla="*/ 10178801 w 11218359"/>
                <a:gd name="connsiteY890" fmla="*/ 1819363 h 1819362"/>
                <a:gd name="connsiteX891" fmla="*/ 10190230 w 11218359"/>
                <a:gd name="connsiteY891" fmla="*/ 1819363 h 1819362"/>
                <a:gd name="connsiteX892" fmla="*/ 10201661 w 11218359"/>
                <a:gd name="connsiteY892" fmla="*/ 1819363 h 1819362"/>
                <a:gd name="connsiteX893" fmla="*/ 10213091 w 11218359"/>
                <a:gd name="connsiteY893" fmla="*/ 1819363 h 1819362"/>
                <a:gd name="connsiteX894" fmla="*/ 10224569 w 11218359"/>
                <a:gd name="connsiteY894" fmla="*/ 1819363 h 1819362"/>
                <a:gd name="connsiteX895" fmla="*/ 10235998 w 11218359"/>
                <a:gd name="connsiteY895" fmla="*/ 1819363 h 1819362"/>
                <a:gd name="connsiteX896" fmla="*/ 10247428 w 11218359"/>
                <a:gd name="connsiteY896" fmla="*/ 1819363 h 1819362"/>
                <a:gd name="connsiteX897" fmla="*/ 10258859 w 11218359"/>
                <a:gd name="connsiteY897" fmla="*/ 1819363 h 1819362"/>
                <a:gd name="connsiteX898" fmla="*/ 10270288 w 11218359"/>
                <a:gd name="connsiteY898" fmla="*/ 1819363 h 1819362"/>
                <a:gd name="connsiteX899" fmla="*/ 10281767 w 11218359"/>
                <a:gd name="connsiteY899" fmla="*/ 1819363 h 1819362"/>
                <a:gd name="connsiteX900" fmla="*/ 10293196 w 11218359"/>
                <a:gd name="connsiteY900" fmla="*/ 1819363 h 1819362"/>
                <a:gd name="connsiteX901" fmla="*/ 10304626 w 11218359"/>
                <a:gd name="connsiteY901" fmla="*/ 1819363 h 1819362"/>
                <a:gd name="connsiteX902" fmla="*/ 10316056 w 11218359"/>
                <a:gd name="connsiteY902" fmla="*/ 1819363 h 1819362"/>
                <a:gd name="connsiteX903" fmla="*/ 10327486 w 11218359"/>
                <a:gd name="connsiteY903" fmla="*/ 1819363 h 1819362"/>
                <a:gd name="connsiteX904" fmla="*/ 10338963 w 11218359"/>
                <a:gd name="connsiteY904" fmla="*/ 1819363 h 1819362"/>
                <a:gd name="connsiteX905" fmla="*/ 10350394 w 11218359"/>
                <a:gd name="connsiteY905" fmla="*/ 1819363 h 1819362"/>
                <a:gd name="connsiteX906" fmla="*/ 10361823 w 11218359"/>
                <a:gd name="connsiteY906" fmla="*/ 1819363 h 1819362"/>
                <a:gd name="connsiteX907" fmla="*/ 10373254 w 11218359"/>
                <a:gd name="connsiteY907" fmla="*/ 1819363 h 1819362"/>
                <a:gd name="connsiteX908" fmla="*/ 10384684 w 11218359"/>
                <a:gd name="connsiteY908" fmla="*/ 1819363 h 1819362"/>
                <a:gd name="connsiteX909" fmla="*/ 10396161 w 11218359"/>
                <a:gd name="connsiteY909" fmla="*/ 1819363 h 1819362"/>
                <a:gd name="connsiteX910" fmla="*/ 10407591 w 11218359"/>
                <a:gd name="connsiteY910" fmla="*/ 1819363 h 1819362"/>
                <a:gd name="connsiteX911" fmla="*/ 10419021 w 11218359"/>
                <a:gd name="connsiteY911" fmla="*/ 1819363 h 1819362"/>
                <a:gd name="connsiteX912" fmla="*/ 10430452 w 11218359"/>
                <a:gd name="connsiteY912" fmla="*/ 1819363 h 1819362"/>
                <a:gd name="connsiteX913" fmla="*/ 10441881 w 11218359"/>
                <a:gd name="connsiteY913" fmla="*/ 1819363 h 1819362"/>
                <a:gd name="connsiteX914" fmla="*/ 10453358 w 11218359"/>
                <a:gd name="connsiteY914" fmla="*/ 1819363 h 1819362"/>
                <a:gd name="connsiteX915" fmla="*/ 10464789 w 11218359"/>
                <a:gd name="connsiteY915" fmla="*/ 1819363 h 1819362"/>
                <a:gd name="connsiteX916" fmla="*/ 10476219 w 11218359"/>
                <a:gd name="connsiteY916" fmla="*/ 1819363 h 1819362"/>
                <a:gd name="connsiteX917" fmla="*/ 10487649 w 11218359"/>
                <a:gd name="connsiteY917" fmla="*/ 1819363 h 1819362"/>
                <a:gd name="connsiteX918" fmla="*/ 10499079 w 11218359"/>
                <a:gd name="connsiteY918" fmla="*/ 1819363 h 1819362"/>
                <a:gd name="connsiteX919" fmla="*/ 10510556 w 11218359"/>
                <a:gd name="connsiteY919" fmla="*/ 1819363 h 1819362"/>
                <a:gd name="connsiteX920" fmla="*/ 10521987 w 11218359"/>
                <a:gd name="connsiteY920" fmla="*/ 1819363 h 1819362"/>
                <a:gd name="connsiteX921" fmla="*/ 10533416 w 11218359"/>
                <a:gd name="connsiteY921" fmla="*/ 1819363 h 1819362"/>
                <a:gd name="connsiteX922" fmla="*/ 10544847 w 11218359"/>
                <a:gd name="connsiteY922" fmla="*/ 1819363 h 1819362"/>
                <a:gd name="connsiteX923" fmla="*/ 10556277 w 11218359"/>
                <a:gd name="connsiteY923" fmla="*/ 1819363 h 1819362"/>
                <a:gd name="connsiteX924" fmla="*/ 10567754 w 11218359"/>
                <a:gd name="connsiteY924" fmla="*/ 1819363 h 1819362"/>
                <a:gd name="connsiteX925" fmla="*/ 10579184 w 11218359"/>
                <a:gd name="connsiteY925" fmla="*/ 1819363 h 1819362"/>
                <a:gd name="connsiteX926" fmla="*/ 10590614 w 11218359"/>
                <a:gd name="connsiteY926" fmla="*/ 1819363 h 1819362"/>
                <a:gd name="connsiteX927" fmla="*/ 10602045 w 11218359"/>
                <a:gd name="connsiteY927" fmla="*/ 1819363 h 1819362"/>
                <a:gd name="connsiteX928" fmla="*/ 10613474 w 11218359"/>
                <a:gd name="connsiteY928" fmla="*/ 1819363 h 1819362"/>
                <a:gd name="connsiteX929" fmla="*/ 10624951 w 11218359"/>
                <a:gd name="connsiteY929" fmla="*/ 1819363 h 1819362"/>
                <a:gd name="connsiteX930" fmla="*/ 10636382 w 11218359"/>
                <a:gd name="connsiteY930" fmla="*/ 1819363 h 1819362"/>
                <a:gd name="connsiteX931" fmla="*/ 10647812 w 11218359"/>
                <a:gd name="connsiteY931" fmla="*/ 1819363 h 1819362"/>
                <a:gd name="connsiteX932" fmla="*/ 10659241 w 11218359"/>
                <a:gd name="connsiteY932" fmla="*/ 1819363 h 1819362"/>
                <a:gd name="connsiteX933" fmla="*/ 10670672 w 11218359"/>
                <a:gd name="connsiteY933" fmla="*/ 1819363 h 1819362"/>
                <a:gd name="connsiteX934" fmla="*/ 10682149 w 11218359"/>
                <a:gd name="connsiteY934" fmla="*/ 1819363 h 1819362"/>
                <a:gd name="connsiteX935" fmla="*/ 10693580 w 11218359"/>
                <a:gd name="connsiteY935" fmla="*/ 1819363 h 1819362"/>
                <a:gd name="connsiteX936" fmla="*/ 10705009 w 11218359"/>
                <a:gd name="connsiteY936" fmla="*/ 1819363 h 1819362"/>
                <a:gd name="connsiteX937" fmla="*/ 10716439 w 11218359"/>
                <a:gd name="connsiteY937" fmla="*/ 1819363 h 1819362"/>
                <a:gd name="connsiteX938" fmla="*/ 10727870 w 11218359"/>
                <a:gd name="connsiteY938" fmla="*/ 1819363 h 1819362"/>
                <a:gd name="connsiteX939" fmla="*/ 10739347 w 11218359"/>
                <a:gd name="connsiteY939" fmla="*/ 1819363 h 1819362"/>
                <a:gd name="connsiteX940" fmla="*/ 10750778 w 11218359"/>
                <a:gd name="connsiteY940" fmla="*/ 1819363 h 1819362"/>
                <a:gd name="connsiteX941" fmla="*/ 10762207 w 11218359"/>
                <a:gd name="connsiteY941" fmla="*/ 1819363 h 1819362"/>
                <a:gd name="connsiteX942" fmla="*/ 10773637 w 11218359"/>
                <a:gd name="connsiteY942" fmla="*/ 1819363 h 1819362"/>
                <a:gd name="connsiteX943" fmla="*/ 10785067 w 11218359"/>
                <a:gd name="connsiteY943" fmla="*/ 1819363 h 1819362"/>
                <a:gd name="connsiteX944" fmla="*/ 10796544 w 11218359"/>
                <a:gd name="connsiteY944" fmla="*/ 1819363 h 1819362"/>
                <a:gd name="connsiteX945" fmla="*/ 10807975 w 11218359"/>
                <a:gd name="connsiteY945" fmla="*/ 1819363 h 1819362"/>
                <a:gd name="connsiteX946" fmla="*/ 10819405 w 11218359"/>
                <a:gd name="connsiteY946" fmla="*/ 1819363 h 1819362"/>
                <a:gd name="connsiteX947" fmla="*/ 10830834 w 11218359"/>
                <a:gd name="connsiteY947" fmla="*/ 1819363 h 1819362"/>
                <a:gd name="connsiteX948" fmla="*/ 10842265 w 11218359"/>
                <a:gd name="connsiteY948" fmla="*/ 1819363 h 1819362"/>
                <a:gd name="connsiteX949" fmla="*/ 10853742 w 11218359"/>
                <a:gd name="connsiteY949" fmla="*/ 1819363 h 1819362"/>
                <a:gd name="connsiteX950" fmla="*/ 10865173 w 11218359"/>
                <a:gd name="connsiteY950" fmla="*/ 1819363 h 1819362"/>
                <a:gd name="connsiteX951" fmla="*/ 10876602 w 11218359"/>
                <a:gd name="connsiteY951" fmla="*/ 1819363 h 1819362"/>
                <a:gd name="connsiteX952" fmla="*/ 10888032 w 11218359"/>
                <a:gd name="connsiteY952" fmla="*/ 1819363 h 1819362"/>
                <a:gd name="connsiteX953" fmla="*/ 10899463 w 11218359"/>
                <a:gd name="connsiteY953" fmla="*/ 1819363 h 1819362"/>
                <a:gd name="connsiteX954" fmla="*/ 10910892 w 11218359"/>
                <a:gd name="connsiteY954" fmla="*/ 1819363 h 1819362"/>
                <a:gd name="connsiteX955" fmla="*/ 10922369 w 11218359"/>
                <a:gd name="connsiteY955" fmla="*/ 1819363 h 1819362"/>
                <a:gd name="connsiteX956" fmla="*/ 10933800 w 11218359"/>
                <a:gd name="connsiteY956" fmla="*/ 1819363 h 1819362"/>
                <a:gd name="connsiteX957" fmla="*/ 10945230 w 11218359"/>
                <a:gd name="connsiteY957" fmla="*/ 1819363 h 1819362"/>
                <a:gd name="connsiteX958" fmla="*/ 10956660 w 11218359"/>
                <a:gd name="connsiteY958" fmla="*/ 1819363 h 1819362"/>
                <a:gd name="connsiteX959" fmla="*/ 10968090 w 11218359"/>
                <a:gd name="connsiteY959" fmla="*/ 1819363 h 1819362"/>
                <a:gd name="connsiteX960" fmla="*/ 10979567 w 11218359"/>
                <a:gd name="connsiteY960" fmla="*/ 1819363 h 1819362"/>
                <a:gd name="connsiteX961" fmla="*/ 10990998 w 11218359"/>
                <a:gd name="connsiteY961" fmla="*/ 1819363 h 1819362"/>
                <a:gd name="connsiteX962" fmla="*/ 11002427 w 11218359"/>
                <a:gd name="connsiteY962" fmla="*/ 1819363 h 1819362"/>
                <a:gd name="connsiteX963" fmla="*/ 11013858 w 11218359"/>
                <a:gd name="connsiteY963" fmla="*/ 1819363 h 1819362"/>
                <a:gd name="connsiteX964" fmla="*/ 11025287 w 11218359"/>
                <a:gd name="connsiteY964" fmla="*/ 1819363 h 1819362"/>
                <a:gd name="connsiteX965" fmla="*/ 11036765 w 11218359"/>
                <a:gd name="connsiteY965" fmla="*/ 1819363 h 1819362"/>
                <a:gd name="connsiteX966" fmla="*/ 11048195 w 11218359"/>
                <a:gd name="connsiteY966" fmla="*/ 1819363 h 1819362"/>
                <a:gd name="connsiteX967" fmla="*/ 11059625 w 11218359"/>
                <a:gd name="connsiteY967" fmla="*/ 1819363 h 1819362"/>
                <a:gd name="connsiteX968" fmla="*/ 11071056 w 11218359"/>
                <a:gd name="connsiteY968" fmla="*/ 1819363 h 1819362"/>
                <a:gd name="connsiteX969" fmla="*/ 11082485 w 11218359"/>
                <a:gd name="connsiteY969" fmla="*/ 1819363 h 1819362"/>
                <a:gd name="connsiteX970" fmla="*/ 11093962 w 11218359"/>
                <a:gd name="connsiteY970" fmla="*/ 1819363 h 1819362"/>
                <a:gd name="connsiteX971" fmla="*/ 11105393 w 11218359"/>
                <a:gd name="connsiteY971" fmla="*/ 1819363 h 1819362"/>
                <a:gd name="connsiteX972" fmla="*/ 11116823 w 11218359"/>
                <a:gd name="connsiteY972" fmla="*/ 1819363 h 1819362"/>
                <a:gd name="connsiteX973" fmla="*/ 11128253 w 11218359"/>
                <a:gd name="connsiteY973" fmla="*/ 1819363 h 1819362"/>
                <a:gd name="connsiteX974" fmla="*/ 11139683 w 11218359"/>
                <a:gd name="connsiteY974" fmla="*/ 1819363 h 1819362"/>
                <a:gd name="connsiteX975" fmla="*/ 11151160 w 11218359"/>
                <a:gd name="connsiteY975" fmla="*/ 1819363 h 1819362"/>
                <a:gd name="connsiteX976" fmla="*/ 11162591 w 11218359"/>
                <a:gd name="connsiteY976" fmla="*/ 1819363 h 1819362"/>
                <a:gd name="connsiteX977" fmla="*/ 11174020 w 11218359"/>
                <a:gd name="connsiteY977" fmla="*/ 1819363 h 1819362"/>
                <a:gd name="connsiteX978" fmla="*/ 11185451 w 11218359"/>
                <a:gd name="connsiteY978" fmla="*/ 1819363 h 1819362"/>
                <a:gd name="connsiteX979" fmla="*/ 11196881 w 11218359"/>
                <a:gd name="connsiteY979" fmla="*/ 1819363 h 1819362"/>
                <a:gd name="connsiteX980" fmla="*/ 11208358 w 11218359"/>
                <a:gd name="connsiteY980" fmla="*/ 1819363 h 1819362"/>
                <a:gd name="connsiteX981" fmla="*/ 11218359 w 11218359"/>
                <a:gd name="connsiteY981" fmla="*/ 1819363 h 181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819362">
                  <a:moveTo>
                    <a:pt x="0" y="1819363"/>
                  </a:moveTo>
                  <a:lnTo>
                    <a:pt x="9149" y="1819363"/>
                  </a:lnTo>
                  <a:lnTo>
                    <a:pt x="20588" y="1819363"/>
                  </a:lnTo>
                  <a:lnTo>
                    <a:pt x="32028" y="1819363"/>
                  </a:lnTo>
                  <a:lnTo>
                    <a:pt x="43467" y="1819363"/>
                  </a:lnTo>
                  <a:lnTo>
                    <a:pt x="54907" y="1819363"/>
                  </a:lnTo>
                  <a:lnTo>
                    <a:pt x="66346" y="1819363"/>
                  </a:lnTo>
                  <a:lnTo>
                    <a:pt x="77786" y="1819363"/>
                  </a:lnTo>
                  <a:lnTo>
                    <a:pt x="89225" y="1819363"/>
                  </a:lnTo>
                  <a:lnTo>
                    <a:pt x="100665" y="1819363"/>
                  </a:lnTo>
                  <a:lnTo>
                    <a:pt x="112104" y="1819363"/>
                  </a:lnTo>
                  <a:lnTo>
                    <a:pt x="123544" y="1819363"/>
                  </a:lnTo>
                  <a:lnTo>
                    <a:pt x="134979" y="1819363"/>
                  </a:lnTo>
                  <a:lnTo>
                    <a:pt x="146423" y="1819363"/>
                  </a:lnTo>
                  <a:lnTo>
                    <a:pt x="157858" y="1819363"/>
                  </a:lnTo>
                  <a:lnTo>
                    <a:pt x="169297" y="1819363"/>
                  </a:lnTo>
                  <a:lnTo>
                    <a:pt x="180737" y="1819363"/>
                  </a:lnTo>
                  <a:lnTo>
                    <a:pt x="192176" y="1819363"/>
                  </a:lnTo>
                  <a:lnTo>
                    <a:pt x="203616" y="1819363"/>
                  </a:lnTo>
                  <a:lnTo>
                    <a:pt x="215055" y="1819363"/>
                  </a:lnTo>
                  <a:lnTo>
                    <a:pt x="226495" y="1819363"/>
                  </a:lnTo>
                  <a:lnTo>
                    <a:pt x="237935" y="1819363"/>
                  </a:lnTo>
                  <a:lnTo>
                    <a:pt x="249374" y="1819363"/>
                  </a:lnTo>
                  <a:lnTo>
                    <a:pt x="260814" y="1819363"/>
                  </a:lnTo>
                  <a:lnTo>
                    <a:pt x="272253" y="1819363"/>
                  </a:lnTo>
                  <a:lnTo>
                    <a:pt x="283693" y="1819363"/>
                  </a:lnTo>
                  <a:lnTo>
                    <a:pt x="295132" y="1819363"/>
                  </a:lnTo>
                  <a:lnTo>
                    <a:pt x="306572" y="1819363"/>
                  </a:lnTo>
                  <a:lnTo>
                    <a:pt x="318011" y="1819363"/>
                  </a:lnTo>
                  <a:lnTo>
                    <a:pt x="329451" y="1819363"/>
                  </a:lnTo>
                  <a:lnTo>
                    <a:pt x="340890" y="1819363"/>
                  </a:lnTo>
                  <a:lnTo>
                    <a:pt x="352330" y="1819363"/>
                  </a:lnTo>
                  <a:lnTo>
                    <a:pt x="363769" y="1819363"/>
                  </a:lnTo>
                  <a:lnTo>
                    <a:pt x="375209" y="1819363"/>
                  </a:lnTo>
                  <a:lnTo>
                    <a:pt x="386648" y="1819363"/>
                  </a:lnTo>
                  <a:lnTo>
                    <a:pt x="398088" y="1819363"/>
                  </a:lnTo>
                  <a:lnTo>
                    <a:pt x="409527" y="1819363"/>
                  </a:lnTo>
                  <a:lnTo>
                    <a:pt x="420967" y="1819363"/>
                  </a:lnTo>
                  <a:lnTo>
                    <a:pt x="432406" y="1819363"/>
                  </a:lnTo>
                  <a:lnTo>
                    <a:pt x="443846" y="1819363"/>
                  </a:lnTo>
                  <a:lnTo>
                    <a:pt x="455285" y="1819363"/>
                  </a:lnTo>
                  <a:lnTo>
                    <a:pt x="466725" y="1819363"/>
                  </a:lnTo>
                  <a:lnTo>
                    <a:pt x="478165" y="1819363"/>
                  </a:lnTo>
                  <a:lnTo>
                    <a:pt x="489604" y="1819363"/>
                  </a:lnTo>
                  <a:lnTo>
                    <a:pt x="501044" y="1819363"/>
                  </a:lnTo>
                  <a:lnTo>
                    <a:pt x="512483" y="1819363"/>
                  </a:lnTo>
                  <a:lnTo>
                    <a:pt x="523923" y="1819363"/>
                  </a:lnTo>
                  <a:lnTo>
                    <a:pt x="535362" y="1819363"/>
                  </a:lnTo>
                  <a:lnTo>
                    <a:pt x="546802" y="1819363"/>
                  </a:lnTo>
                  <a:lnTo>
                    <a:pt x="558241" y="1819363"/>
                  </a:lnTo>
                  <a:lnTo>
                    <a:pt x="569681" y="1819363"/>
                  </a:lnTo>
                  <a:lnTo>
                    <a:pt x="581120" y="1819363"/>
                  </a:lnTo>
                  <a:lnTo>
                    <a:pt x="592560" y="1819363"/>
                  </a:lnTo>
                  <a:lnTo>
                    <a:pt x="603999" y="1819363"/>
                  </a:lnTo>
                  <a:lnTo>
                    <a:pt x="615439" y="1819363"/>
                  </a:lnTo>
                  <a:lnTo>
                    <a:pt x="626878" y="1819363"/>
                  </a:lnTo>
                  <a:lnTo>
                    <a:pt x="638318" y="1819363"/>
                  </a:lnTo>
                  <a:lnTo>
                    <a:pt x="649757" y="1819363"/>
                  </a:lnTo>
                  <a:lnTo>
                    <a:pt x="661192" y="1819363"/>
                  </a:lnTo>
                  <a:lnTo>
                    <a:pt x="672632" y="1819363"/>
                  </a:lnTo>
                  <a:lnTo>
                    <a:pt x="684071" y="1819363"/>
                  </a:lnTo>
                  <a:lnTo>
                    <a:pt x="695511" y="1819363"/>
                  </a:lnTo>
                  <a:lnTo>
                    <a:pt x="706950" y="1819363"/>
                  </a:lnTo>
                  <a:lnTo>
                    <a:pt x="718390" y="1819363"/>
                  </a:lnTo>
                  <a:lnTo>
                    <a:pt x="729829" y="1819363"/>
                  </a:lnTo>
                  <a:lnTo>
                    <a:pt x="741269" y="1819363"/>
                  </a:lnTo>
                  <a:lnTo>
                    <a:pt x="752708" y="1819363"/>
                  </a:lnTo>
                  <a:lnTo>
                    <a:pt x="764148" y="1819363"/>
                  </a:lnTo>
                  <a:lnTo>
                    <a:pt x="775587" y="1819363"/>
                  </a:lnTo>
                  <a:lnTo>
                    <a:pt x="787027" y="1819363"/>
                  </a:lnTo>
                  <a:lnTo>
                    <a:pt x="798467" y="1819363"/>
                  </a:lnTo>
                  <a:lnTo>
                    <a:pt x="809906" y="1819363"/>
                  </a:lnTo>
                  <a:lnTo>
                    <a:pt x="821346" y="1819363"/>
                  </a:lnTo>
                  <a:lnTo>
                    <a:pt x="832785" y="1819363"/>
                  </a:lnTo>
                  <a:lnTo>
                    <a:pt x="844225" y="1819363"/>
                  </a:lnTo>
                  <a:lnTo>
                    <a:pt x="855664" y="1819363"/>
                  </a:lnTo>
                  <a:lnTo>
                    <a:pt x="867104" y="1819363"/>
                  </a:lnTo>
                  <a:lnTo>
                    <a:pt x="878543" y="1819363"/>
                  </a:lnTo>
                  <a:lnTo>
                    <a:pt x="889983" y="1819363"/>
                  </a:lnTo>
                  <a:lnTo>
                    <a:pt x="901422" y="1819363"/>
                  </a:lnTo>
                  <a:lnTo>
                    <a:pt x="912862" y="1819363"/>
                  </a:lnTo>
                  <a:lnTo>
                    <a:pt x="924301" y="1819363"/>
                  </a:lnTo>
                  <a:lnTo>
                    <a:pt x="935741" y="1819363"/>
                  </a:lnTo>
                  <a:lnTo>
                    <a:pt x="947180" y="1819363"/>
                  </a:lnTo>
                  <a:lnTo>
                    <a:pt x="958620" y="1819363"/>
                  </a:lnTo>
                  <a:lnTo>
                    <a:pt x="970059" y="1819363"/>
                  </a:lnTo>
                  <a:lnTo>
                    <a:pt x="981499" y="1819363"/>
                  </a:lnTo>
                  <a:lnTo>
                    <a:pt x="992938" y="1819363"/>
                  </a:lnTo>
                  <a:lnTo>
                    <a:pt x="1004378" y="1819363"/>
                  </a:lnTo>
                  <a:lnTo>
                    <a:pt x="1015818" y="1819363"/>
                  </a:lnTo>
                  <a:lnTo>
                    <a:pt x="1027257" y="1819363"/>
                  </a:lnTo>
                  <a:lnTo>
                    <a:pt x="1038697" y="1819363"/>
                  </a:lnTo>
                  <a:lnTo>
                    <a:pt x="1050136" y="1819363"/>
                  </a:lnTo>
                  <a:lnTo>
                    <a:pt x="1061576" y="1819363"/>
                  </a:lnTo>
                  <a:lnTo>
                    <a:pt x="1073015" y="1819363"/>
                  </a:lnTo>
                  <a:lnTo>
                    <a:pt x="1084455" y="1819363"/>
                  </a:lnTo>
                  <a:lnTo>
                    <a:pt x="1095894" y="1819363"/>
                  </a:lnTo>
                  <a:lnTo>
                    <a:pt x="1107334" y="1819363"/>
                  </a:lnTo>
                  <a:lnTo>
                    <a:pt x="1118773" y="1819363"/>
                  </a:lnTo>
                  <a:lnTo>
                    <a:pt x="1130213" y="1819363"/>
                  </a:lnTo>
                  <a:lnTo>
                    <a:pt x="1141652" y="1819363"/>
                  </a:lnTo>
                  <a:lnTo>
                    <a:pt x="1153092" y="1819363"/>
                  </a:lnTo>
                  <a:lnTo>
                    <a:pt x="1164531" y="1819363"/>
                  </a:lnTo>
                  <a:lnTo>
                    <a:pt x="1175971" y="1819363"/>
                  </a:lnTo>
                  <a:lnTo>
                    <a:pt x="1187406" y="1819363"/>
                  </a:lnTo>
                  <a:lnTo>
                    <a:pt x="1198845" y="1819363"/>
                  </a:lnTo>
                  <a:lnTo>
                    <a:pt x="1210285" y="1819363"/>
                  </a:lnTo>
                  <a:lnTo>
                    <a:pt x="1221724" y="1819363"/>
                  </a:lnTo>
                  <a:lnTo>
                    <a:pt x="1233164" y="1819363"/>
                  </a:lnTo>
                  <a:lnTo>
                    <a:pt x="1244603" y="1819363"/>
                  </a:lnTo>
                  <a:lnTo>
                    <a:pt x="1256043" y="1819363"/>
                  </a:lnTo>
                  <a:lnTo>
                    <a:pt x="1267482" y="1819363"/>
                  </a:lnTo>
                  <a:lnTo>
                    <a:pt x="1278922" y="1819363"/>
                  </a:lnTo>
                  <a:lnTo>
                    <a:pt x="1290361" y="1819363"/>
                  </a:lnTo>
                  <a:lnTo>
                    <a:pt x="1301801" y="1819363"/>
                  </a:lnTo>
                  <a:lnTo>
                    <a:pt x="1313240" y="1819363"/>
                  </a:lnTo>
                  <a:lnTo>
                    <a:pt x="1324680" y="1819363"/>
                  </a:lnTo>
                  <a:lnTo>
                    <a:pt x="1336120" y="1819363"/>
                  </a:lnTo>
                  <a:lnTo>
                    <a:pt x="1347559" y="1819363"/>
                  </a:lnTo>
                  <a:lnTo>
                    <a:pt x="1358999" y="1819363"/>
                  </a:lnTo>
                  <a:lnTo>
                    <a:pt x="1370438" y="1819363"/>
                  </a:lnTo>
                  <a:lnTo>
                    <a:pt x="1381878" y="1819363"/>
                  </a:lnTo>
                  <a:lnTo>
                    <a:pt x="1393317" y="1819363"/>
                  </a:lnTo>
                  <a:lnTo>
                    <a:pt x="1404757" y="1819363"/>
                  </a:lnTo>
                  <a:lnTo>
                    <a:pt x="1416196" y="1819363"/>
                  </a:lnTo>
                  <a:lnTo>
                    <a:pt x="1427636" y="1819363"/>
                  </a:lnTo>
                  <a:lnTo>
                    <a:pt x="1439075" y="1819363"/>
                  </a:lnTo>
                  <a:lnTo>
                    <a:pt x="1450515" y="1819363"/>
                  </a:lnTo>
                  <a:lnTo>
                    <a:pt x="1461954" y="1819363"/>
                  </a:lnTo>
                  <a:lnTo>
                    <a:pt x="1473394" y="1819363"/>
                  </a:lnTo>
                  <a:lnTo>
                    <a:pt x="1484833" y="1819363"/>
                  </a:lnTo>
                  <a:lnTo>
                    <a:pt x="1496273" y="1819363"/>
                  </a:lnTo>
                  <a:lnTo>
                    <a:pt x="1507712" y="1819363"/>
                  </a:lnTo>
                  <a:lnTo>
                    <a:pt x="1519152" y="1819363"/>
                  </a:lnTo>
                  <a:lnTo>
                    <a:pt x="1530591" y="1819363"/>
                  </a:lnTo>
                  <a:lnTo>
                    <a:pt x="1542031" y="1819363"/>
                  </a:lnTo>
                  <a:lnTo>
                    <a:pt x="1553471" y="1819363"/>
                  </a:lnTo>
                  <a:lnTo>
                    <a:pt x="1564910" y="1819363"/>
                  </a:lnTo>
                  <a:lnTo>
                    <a:pt x="1576349" y="1819363"/>
                  </a:lnTo>
                  <a:lnTo>
                    <a:pt x="1587789" y="1819363"/>
                  </a:lnTo>
                  <a:lnTo>
                    <a:pt x="1599229" y="1819363"/>
                  </a:lnTo>
                  <a:lnTo>
                    <a:pt x="1610668" y="1819363"/>
                  </a:lnTo>
                  <a:lnTo>
                    <a:pt x="1622107" y="1819363"/>
                  </a:lnTo>
                  <a:lnTo>
                    <a:pt x="1633547" y="1819363"/>
                  </a:lnTo>
                  <a:lnTo>
                    <a:pt x="1644987" y="1819363"/>
                  </a:lnTo>
                  <a:lnTo>
                    <a:pt x="1656426" y="1819363"/>
                  </a:lnTo>
                  <a:lnTo>
                    <a:pt x="1667866" y="1819363"/>
                  </a:lnTo>
                  <a:lnTo>
                    <a:pt x="1679305" y="1819363"/>
                  </a:lnTo>
                  <a:lnTo>
                    <a:pt x="1690745" y="1819363"/>
                  </a:lnTo>
                  <a:lnTo>
                    <a:pt x="1702184" y="1819363"/>
                  </a:lnTo>
                  <a:lnTo>
                    <a:pt x="1713619" y="1819363"/>
                  </a:lnTo>
                  <a:lnTo>
                    <a:pt x="1725063" y="1819363"/>
                  </a:lnTo>
                  <a:lnTo>
                    <a:pt x="1736498" y="1819363"/>
                  </a:lnTo>
                  <a:lnTo>
                    <a:pt x="1747938" y="1819363"/>
                  </a:lnTo>
                  <a:lnTo>
                    <a:pt x="1759377" y="1819363"/>
                  </a:lnTo>
                  <a:lnTo>
                    <a:pt x="1770817" y="1819363"/>
                  </a:lnTo>
                  <a:lnTo>
                    <a:pt x="1782256" y="1819363"/>
                  </a:lnTo>
                  <a:lnTo>
                    <a:pt x="1793696" y="1819363"/>
                  </a:lnTo>
                  <a:lnTo>
                    <a:pt x="1805135" y="1819363"/>
                  </a:lnTo>
                  <a:lnTo>
                    <a:pt x="1816575" y="1819363"/>
                  </a:lnTo>
                  <a:lnTo>
                    <a:pt x="1828014" y="1819363"/>
                  </a:lnTo>
                  <a:lnTo>
                    <a:pt x="1839454" y="1819363"/>
                  </a:lnTo>
                  <a:lnTo>
                    <a:pt x="1850893" y="1819363"/>
                  </a:lnTo>
                  <a:lnTo>
                    <a:pt x="1862333" y="1819363"/>
                  </a:lnTo>
                  <a:lnTo>
                    <a:pt x="1873772" y="1819363"/>
                  </a:lnTo>
                  <a:lnTo>
                    <a:pt x="1885212" y="1819363"/>
                  </a:lnTo>
                  <a:lnTo>
                    <a:pt x="1896651" y="1819363"/>
                  </a:lnTo>
                  <a:lnTo>
                    <a:pt x="1908091" y="1819363"/>
                  </a:lnTo>
                  <a:lnTo>
                    <a:pt x="1919531" y="1819363"/>
                  </a:lnTo>
                  <a:lnTo>
                    <a:pt x="1930970" y="1819363"/>
                  </a:lnTo>
                  <a:lnTo>
                    <a:pt x="1942409" y="1819363"/>
                  </a:lnTo>
                  <a:lnTo>
                    <a:pt x="1953849" y="1819363"/>
                  </a:lnTo>
                  <a:lnTo>
                    <a:pt x="1965289" y="1819363"/>
                  </a:lnTo>
                  <a:lnTo>
                    <a:pt x="1976728" y="1819363"/>
                  </a:lnTo>
                  <a:lnTo>
                    <a:pt x="1988168" y="1819363"/>
                  </a:lnTo>
                  <a:lnTo>
                    <a:pt x="1999607" y="1819363"/>
                  </a:lnTo>
                  <a:lnTo>
                    <a:pt x="2011047" y="1819363"/>
                  </a:lnTo>
                  <a:lnTo>
                    <a:pt x="2022486" y="1819363"/>
                  </a:lnTo>
                  <a:lnTo>
                    <a:pt x="2033926" y="1819363"/>
                  </a:lnTo>
                  <a:lnTo>
                    <a:pt x="2045365" y="1819363"/>
                  </a:lnTo>
                  <a:lnTo>
                    <a:pt x="2056805" y="1819363"/>
                  </a:lnTo>
                  <a:lnTo>
                    <a:pt x="2068244" y="1819363"/>
                  </a:lnTo>
                  <a:lnTo>
                    <a:pt x="2079684" y="1819363"/>
                  </a:lnTo>
                  <a:lnTo>
                    <a:pt x="2091123" y="1819363"/>
                  </a:lnTo>
                  <a:lnTo>
                    <a:pt x="2102563" y="1819363"/>
                  </a:lnTo>
                  <a:lnTo>
                    <a:pt x="2114002" y="1819363"/>
                  </a:lnTo>
                  <a:lnTo>
                    <a:pt x="2125442" y="1819363"/>
                  </a:lnTo>
                  <a:lnTo>
                    <a:pt x="2136882" y="1819363"/>
                  </a:lnTo>
                  <a:lnTo>
                    <a:pt x="2148321" y="1819363"/>
                  </a:lnTo>
                  <a:lnTo>
                    <a:pt x="2159760" y="1819363"/>
                  </a:lnTo>
                  <a:lnTo>
                    <a:pt x="2171200" y="1819363"/>
                  </a:lnTo>
                  <a:lnTo>
                    <a:pt x="2182640" y="1819363"/>
                  </a:lnTo>
                  <a:lnTo>
                    <a:pt x="2194079" y="1819363"/>
                  </a:lnTo>
                  <a:lnTo>
                    <a:pt x="2205519" y="1819363"/>
                  </a:lnTo>
                  <a:lnTo>
                    <a:pt x="2216958" y="1819363"/>
                  </a:lnTo>
                  <a:lnTo>
                    <a:pt x="2228393" y="1819363"/>
                  </a:lnTo>
                  <a:lnTo>
                    <a:pt x="2239837" y="1819363"/>
                  </a:lnTo>
                  <a:lnTo>
                    <a:pt x="2251272" y="1819363"/>
                  </a:lnTo>
                  <a:lnTo>
                    <a:pt x="2262716" y="1819363"/>
                  </a:lnTo>
                  <a:lnTo>
                    <a:pt x="2274151" y="1819363"/>
                  </a:lnTo>
                  <a:lnTo>
                    <a:pt x="2285591" y="1819363"/>
                  </a:lnTo>
                  <a:lnTo>
                    <a:pt x="2297030" y="1819363"/>
                  </a:lnTo>
                  <a:lnTo>
                    <a:pt x="2308470" y="1819363"/>
                  </a:lnTo>
                  <a:lnTo>
                    <a:pt x="2319909" y="1819363"/>
                  </a:lnTo>
                  <a:lnTo>
                    <a:pt x="2331349" y="1819363"/>
                  </a:lnTo>
                  <a:lnTo>
                    <a:pt x="2342788" y="1819363"/>
                  </a:lnTo>
                  <a:lnTo>
                    <a:pt x="2354228" y="1819363"/>
                  </a:lnTo>
                  <a:lnTo>
                    <a:pt x="2365667" y="1819363"/>
                  </a:lnTo>
                  <a:lnTo>
                    <a:pt x="2377107" y="1819363"/>
                  </a:lnTo>
                  <a:lnTo>
                    <a:pt x="2388546" y="1819363"/>
                  </a:lnTo>
                  <a:lnTo>
                    <a:pt x="2399986" y="1819363"/>
                  </a:lnTo>
                  <a:lnTo>
                    <a:pt x="2411425" y="1819363"/>
                  </a:lnTo>
                  <a:lnTo>
                    <a:pt x="2422865" y="1819363"/>
                  </a:lnTo>
                  <a:lnTo>
                    <a:pt x="2434304" y="1819363"/>
                  </a:lnTo>
                  <a:lnTo>
                    <a:pt x="2445744" y="1819363"/>
                  </a:lnTo>
                  <a:lnTo>
                    <a:pt x="2457184" y="1819363"/>
                  </a:lnTo>
                  <a:lnTo>
                    <a:pt x="2468623" y="1819363"/>
                  </a:lnTo>
                  <a:lnTo>
                    <a:pt x="2480062" y="1819363"/>
                  </a:lnTo>
                  <a:lnTo>
                    <a:pt x="2491502" y="1819363"/>
                  </a:lnTo>
                  <a:lnTo>
                    <a:pt x="2502942" y="1819363"/>
                  </a:lnTo>
                  <a:lnTo>
                    <a:pt x="2514381" y="1819363"/>
                  </a:lnTo>
                  <a:lnTo>
                    <a:pt x="2525821" y="1819363"/>
                  </a:lnTo>
                  <a:lnTo>
                    <a:pt x="2537260" y="1819363"/>
                  </a:lnTo>
                  <a:lnTo>
                    <a:pt x="2548700" y="1819363"/>
                  </a:lnTo>
                  <a:lnTo>
                    <a:pt x="2560139" y="1819363"/>
                  </a:lnTo>
                  <a:lnTo>
                    <a:pt x="2571579" y="1819363"/>
                  </a:lnTo>
                  <a:lnTo>
                    <a:pt x="2583018" y="1819363"/>
                  </a:lnTo>
                  <a:lnTo>
                    <a:pt x="2594458" y="1819363"/>
                  </a:lnTo>
                  <a:lnTo>
                    <a:pt x="2605897" y="1819363"/>
                  </a:lnTo>
                  <a:lnTo>
                    <a:pt x="2617337" y="1819363"/>
                  </a:lnTo>
                  <a:lnTo>
                    <a:pt x="2628776" y="1819363"/>
                  </a:lnTo>
                  <a:lnTo>
                    <a:pt x="2640216" y="1819363"/>
                  </a:lnTo>
                  <a:lnTo>
                    <a:pt x="2651655" y="1819363"/>
                  </a:lnTo>
                  <a:lnTo>
                    <a:pt x="2663095" y="1819363"/>
                  </a:lnTo>
                  <a:lnTo>
                    <a:pt x="2674535" y="1819363"/>
                  </a:lnTo>
                  <a:lnTo>
                    <a:pt x="2685974" y="1819363"/>
                  </a:lnTo>
                  <a:lnTo>
                    <a:pt x="2697413" y="1819363"/>
                  </a:lnTo>
                  <a:lnTo>
                    <a:pt x="2708853" y="1819363"/>
                  </a:lnTo>
                  <a:lnTo>
                    <a:pt x="2720293" y="1819363"/>
                  </a:lnTo>
                  <a:lnTo>
                    <a:pt x="2731727" y="1819363"/>
                  </a:lnTo>
                  <a:lnTo>
                    <a:pt x="2743172" y="1819363"/>
                  </a:lnTo>
                  <a:lnTo>
                    <a:pt x="2754611" y="1819363"/>
                  </a:lnTo>
                  <a:lnTo>
                    <a:pt x="2766046" y="1819363"/>
                  </a:lnTo>
                  <a:lnTo>
                    <a:pt x="2777490" y="1819363"/>
                  </a:lnTo>
                  <a:lnTo>
                    <a:pt x="2788925" y="1819363"/>
                  </a:lnTo>
                  <a:lnTo>
                    <a:pt x="2800364" y="1819363"/>
                  </a:lnTo>
                  <a:lnTo>
                    <a:pt x="2811804" y="1819363"/>
                  </a:lnTo>
                  <a:lnTo>
                    <a:pt x="2823243" y="1819363"/>
                  </a:lnTo>
                  <a:lnTo>
                    <a:pt x="2834683" y="1819363"/>
                  </a:lnTo>
                  <a:lnTo>
                    <a:pt x="2846123" y="1819363"/>
                  </a:lnTo>
                  <a:lnTo>
                    <a:pt x="2857562" y="1819363"/>
                  </a:lnTo>
                  <a:lnTo>
                    <a:pt x="2869001" y="1819363"/>
                  </a:lnTo>
                  <a:lnTo>
                    <a:pt x="2880441" y="1819363"/>
                  </a:lnTo>
                  <a:lnTo>
                    <a:pt x="2891881" y="1819363"/>
                  </a:lnTo>
                  <a:lnTo>
                    <a:pt x="2903320" y="1819363"/>
                  </a:lnTo>
                  <a:lnTo>
                    <a:pt x="2914760" y="1819363"/>
                  </a:lnTo>
                  <a:lnTo>
                    <a:pt x="2926199" y="1819363"/>
                  </a:lnTo>
                  <a:lnTo>
                    <a:pt x="2937639" y="1819363"/>
                  </a:lnTo>
                  <a:lnTo>
                    <a:pt x="2949078" y="1819363"/>
                  </a:lnTo>
                  <a:lnTo>
                    <a:pt x="2960518" y="1819363"/>
                  </a:lnTo>
                  <a:lnTo>
                    <a:pt x="2971957" y="1819363"/>
                  </a:lnTo>
                  <a:lnTo>
                    <a:pt x="2983397" y="1819363"/>
                  </a:lnTo>
                  <a:lnTo>
                    <a:pt x="2994837" y="1819363"/>
                  </a:lnTo>
                  <a:lnTo>
                    <a:pt x="3006276" y="1819363"/>
                  </a:lnTo>
                  <a:lnTo>
                    <a:pt x="3017715" y="1819363"/>
                  </a:lnTo>
                  <a:lnTo>
                    <a:pt x="3029155" y="1819363"/>
                  </a:lnTo>
                  <a:lnTo>
                    <a:pt x="3040594" y="1819363"/>
                  </a:lnTo>
                  <a:lnTo>
                    <a:pt x="3052034" y="1819363"/>
                  </a:lnTo>
                  <a:lnTo>
                    <a:pt x="3063474" y="1819363"/>
                  </a:lnTo>
                  <a:lnTo>
                    <a:pt x="3074913" y="1819363"/>
                  </a:lnTo>
                  <a:lnTo>
                    <a:pt x="3086352" y="1819363"/>
                  </a:lnTo>
                  <a:lnTo>
                    <a:pt x="3097792" y="1819363"/>
                  </a:lnTo>
                  <a:lnTo>
                    <a:pt x="3109232" y="1819363"/>
                  </a:lnTo>
                  <a:lnTo>
                    <a:pt x="3120671" y="1819363"/>
                  </a:lnTo>
                  <a:lnTo>
                    <a:pt x="3132111" y="1819363"/>
                  </a:lnTo>
                  <a:lnTo>
                    <a:pt x="3143550" y="1819363"/>
                  </a:lnTo>
                  <a:lnTo>
                    <a:pt x="3154990" y="1819363"/>
                  </a:lnTo>
                  <a:lnTo>
                    <a:pt x="3166429" y="1819363"/>
                  </a:lnTo>
                  <a:lnTo>
                    <a:pt x="3177869" y="1819363"/>
                  </a:lnTo>
                  <a:lnTo>
                    <a:pt x="3189308" y="1819363"/>
                  </a:lnTo>
                  <a:lnTo>
                    <a:pt x="3200748" y="1819363"/>
                  </a:lnTo>
                  <a:lnTo>
                    <a:pt x="3212187" y="1819363"/>
                  </a:lnTo>
                  <a:lnTo>
                    <a:pt x="3223627" y="1819363"/>
                  </a:lnTo>
                  <a:lnTo>
                    <a:pt x="3235066" y="1819363"/>
                  </a:lnTo>
                  <a:lnTo>
                    <a:pt x="3246501" y="1819363"/>
                  </a:lnTo>
                  <a:lnTo>
                    <a:pt x="3257945" y="1819363"/>
                  </a:lnTo>
                  <a:lnTo>
                    <a:pt x="3269385" y="1819363"/>
                  </a:lnTo>
                  <a:lnTo>
                    <a:pt x="3280825" y="1819363"/>
                  </a:lnTo>
                  <a:lnTo>
                    <a:pt x="3292264" y="1819363"/>
                  </a:lnTo>
                  <a:lnTo>
                    <a:pt x="3303699" y="1819363"/>
                  </a:lnTo>
                  <a:lnTo>
                    <a:pt x="3315143" y="1819363"/>
                  </a:lnTo>
                  <a:lnTo>
                    <a:pt x="3326578" y="1819363"/>
                  </a:lnTo>
                  <a:lnTo>
                    <a:pt x="3338017" y="1819363"/>
                  </a:lnTo>
                  <a:lnTo>
                    <a:pt x="3349457" y="1819363"/>
                  </a:lnTo>
                  <a:lnTo>
                    <a:pt x="3360896" y="1819363"/>
                  </a:lnTo>
                  <a:lnTo>
                    <a:pt x="3372336" y="1819363"/>
                  </a:lnTo>
                  <a:lnTo>
                    <a:pt x="3383776" y="1819363"/>
                  </a:lnTo>
                  <a:lnTo>
                    <a:pt x="3395215" y="1819363"/>
                  </a:lnTo>
                  <a:lnTo>
                    <a:pt x="3406654" y="1819363"/>
                  </a:lnTo>
                  <a:lnTo>
                    <a:pt x="3418094" y="1819363"/>
                  </a:lnTo>
                  <a:lnTo>
                    <a:pt x="3429534" y="1819363"/>
                  </a:lnTo>
                  <a:lnTo>
                    <a:pt x="3440973" y="1819363"/>
                  </a:lnTo>
                  <a:lnTo>
                    <a:pt x="3452413" y="1819363"/>
                  </a:lnTo>
                  <a:lnTo>
                    <a:pt x="3463852" y="1819363"/>
                  </a:lnTo>
                  <a:lnTo>
                    <a:pt x="3475292" y="1819363"/>
                  </a:lnTo>
                  <a:lnTo>
                    <a:pt x="3486731" y="1819363"/>
                  </a:lnTo>
                  <a:lnTo>
                    <a:pt x="3498171" y="1819363"/>
                  </a:lnTo>
                  <a:lnTo>
                    <a:pt x="3509610" y="1819363"/>
                  </a:lnTo>
                  <a:lnTo>
                    <a:pt x="3521050" y="1819363"/>
                  </a:lnTo>
                  <a:lnTo>
                    <a:pt x="3532489" y="1819363"/>
                  </a:lnTo>
                  <a:lnTo>
                    <a:pt x="3543929" y="1819363"/>
                  </a:lnTo>
                  <a:lnTo>
                    <a:pt x="3555368" y="1819363"/>
                  </a:lnTo>
                  <a:lnTo>
                    <a:pt x="3566808" y="1819363"/>
                  </a:lnTo>
                  <a:lnTo>
                    <a:pt x="3578247" y="1819363"/>
                  </a:lnTo>
                  <a:lnTo>
                    <a:pt x="3589687" y="1819363"/>
                  </a:lnTo>
                  <a:lnTo>
                    <a:pt x="3601127" y="1819363"/>
                  </a:lnTo>
                  <a:lnTo>
                    <a:pt x="3612566" y="1819363"/>
                  </a:lnTo>
                  <a:lnTo>
                    <a:pt x="3624005" y="1819363"/>
                  </a:lnTo>
                  <a:lnTo>
                    <a:pt x="3635445" y="1819363"/>
                  </a:lnTo>
                  <a:lnTo>
                    <a:pt x="3646885" y="1819363"/>
                  </a:lnTo>
                  <a:lnTo>
                    <a:pt x="3658324" y="1819363"/>
                  </a:lnTo>
                  <a:lnTo>
                    <a:pt x="3669764" y="1819363"/>
                  </a:lnTo>
                  <a:lnTo>
                    <a:pt x="3681203" y="1819363"/>
                  </a:lnTo>
                  <a:lnTo>
                    <a:pt x="3692643" y="1819363"/>
                  </a:lnTo>
                  <a:lnTo>
                    <a:pt x="3704082" y="1819363"/>
                  </a:lnTo>
                  <a:lnTo>
                    <a:pt x="3715522" y="1819363"/>
                  </a:lnTo>
                  <a:lnTo>
                    <a:pt x="3726961" y="1819363"/>
                  </a:lnTo>
                  <a:lnTo>
                    <a:pt x="3738401" y="1819363"/>
                  </a:lnTo>
                  <a:lnTo>
                    <a:pt x="3749840" y="1819363"/>
                  </a:lnTo>
                  <a:lnTo>
                    <a:pt x="3761280" y="1819363"/>
                  </a:lnTo>
                  <a:lnTo>
                    <a:pt x="3772719" y="1819363"/>
                  </a:lnTo>
                  <a:lnTo>
                    <a:pt x="3784154" y="1819363"/>
                  </a:lnTo>
                  <a:lnTo>
                    <a:pt x="3795598" y="1819363"/>
                  </a:lnTo>
                  <a:lnTo>
                    <a:pt x="3807033" y="1819363"/>
                  </a:lnTo>
                  <a:lnTo>
                    <a:pt x="3818473" y="1819363"/>
                  </a:lnTo>
                  <a:lnTo>
                    <a:pt x="3829917" y="1819363"/>
                  </a:lnTo>
                  <a:lnTo>
                    <a:pt x="3841352" y="1819363"/>
                  </a:lnTo>
                  <a:lnTo>
                    <a:pt x="3852791" y="1819363"/>
                  </a:lnTo>
                  <a:lnTo>
                    <a:pt x="3864231" y="1819363"/>
                  </a:lnTo>
                  <a:lnTo>
                    <a:pt x="3875670" y="1819363"/>
                  </a:lnTo>
                  <a:lnTo>
                    <a:pt x="3887110" y="1819363"/>
                  </a:lnTo>
                  <a:lnTo>
                    <a:pt x="3898549" y="1819363"/>
                  </a:lnTo>
                  <a:lnTo>
                    <a:pt x="3909989" y="1819363"/>
                  </a:lnTo>
                  <a:lnTo>
                    <a:pt x="3921447" y="1819363"/>
                  </a:lnTo>
                  <a:lnTo>
                    <a:pt x="3932878" y="1819363"/>
                  </a:lnTo>
                  <a:lnTo>
                    <a:pt x="3944307" y="1819363"/>
                  </a:lnTo>
                  <a:lnTo>
                    <a:pt x="3955737" y="1819363"/>
                  </a:lnTo>
                  <a:lnTo>
                    <a:pt x="3967167" y="1819363"/>
                  </a:lnTo>
                  <a:lnTo>
                    <a:pt x="3978645" y="1819363"/>
                  </a:lnTo>
                  <a:lnTo>
                    <a:pt x="3990075" y="1819363"/>
                  </a:lnTo>
                  <a:lnTo>
                    <a:pt x="4001505" y="1819363"/>
                  </a:lnTo>
                  <a:lnTo>
                    <a:pt x="4012935" y="1819363"/>
                  </a:lnTo>
                  <a:lnTo>
                    <a:pt x="4024365" y="1819363"/>
                  </a:lnTo>
                  <a:lnTo>
                    <a:pt x="4035843" y="1819363"/>
                  </a:lnTo>
                  <a:lnTo>
                    <a:pt x="4047273" y="1819363"/>
                  </a:lnTo>
                  <a:lnTo>
                    <a:pt x="4058702" y="1819363"/>
                  </a:lnTo>
                  <a:lnTo>
                    <a:pt x="4070133" y="1819363"/>
                  </a:lnTo>
                  <a:lnTo>
                    <a:pt x="4081563" y="1819363"/>
                  </a:lnTo>
                  <a:lnTo>
                    <a:pt x="4093040" y="1819363"/>
                  </a:lnTo>
                  <a:lnTo>
                    <a:pt x="4104471" y="1819363"/>
                  </a:lnTo>
                  <a:lnTo>
                    <a:pt x="4115900" y="1819363"/>
                  </a:lnTo>
                  <a:lnTo>
                    <a:pt x="4127330" y="1819363"/>
                  </a:lnTo>
                  <a:lnTo>
                    <a:pt x="4138760" y="1819363"/>
                  </a:lnTo>
                  <a:lnTo>
                    <a:pt x="4150238" y="1819363"/>
                  </a:lnTo>
                  <a:lnTo>
                    <a:pt x="4161668" y="1819363"/>
                  </a:lnTo>
                  <a:lnTo>
                    <a:pt x="4173098" y="1819363"/>
                  </a:lnTo>
                  <a:lnTo>
                    <a:pt x="4184528" y="1819363"/>
                  </a:lnTo>
                  <a:lnTo>
                    <a:pt x="4195958" y="1819363"/>
                  </a:lnTo>
                  <a:lnTo>
                    <a:pt x="4207436" y="1819363"/>
                  </a:lnTo>
                  <a:lnTo>
                    <a:pt x="4218865" y="1819363"/>
                  </a:lnTo>
                  <a:lnTo>
                    <a:pt x="4230296" y="1819363"/>
                  </a:lnTo>
                  <a:lnTo>
                    <a:pt x="4241726" y="1819363"/>
                  </a:lnTo>
                  <a:lnTo>
                    <a:pt x="4253156" y="1819363"/>
                  </a:lnTo>
                  <a:lnTo>
                    <a:pt x="4264634" y="1819363"/>
                  </a:lnTo>
                  <a:lnTo>
                    <a:pt x="4276063" y="1819363"/>
                  </a:lnTo>
                  <a:lnTo>
                    <a:pt x="4287493" y="1819363"/>
                  </a:lnTo>
                  <a:lnTo>
                    <a:pt x="4298923" y="1819363"/>
                  </a:lnTo>
                  <a:lnTo>
                    <a:pt x="4310353" y="1819363"/>
                  </a:lnTo>
                  <a:lnTo>
                    <a:pt x="4321831" y="1819363"/>
                  </a:lnTo>
                  <a:lnTo>
                    <a:pt x="4333261" y="1819363"/>
                  </a:lnTo>
                  <a:lnTo>
                    <a:pt x="4344691" y="1819363"/>
                  </a:lnTo>
                  <a:lnTo>
                    <a:pt x="4356121" y="1819363"/>
                  </a:lnTo>
                  <a:lnTo>
                    <a:pt x="4367551" y="1819363"/>
                  </a:lnTo>
                  <a:lnTo>
                    <a:pt x="4379028" y="1819363"/>
                  </a:lnTo>
                  <a:lnTo>
                    <a:pt x="4390458" y="1819363"/>
                  </a:lnTo>
                  <a:lnTo>
                    <a:pt x="4401889" y="1819363"/>
                  </a:lnTo>
                  <a:lnTo>
                    <a:pt x="4413319" y="1819363"/>
                  </a:lnTo>
                  <a:lnTo>
                    <a:pt x="4424749" y="1819363"/>
                  </a:lnTo>
                  <a:lnTo>
                    <a:pt x="4436226" y="1819363"/>
                  </a:lnTo>
                  <a:lnTo>
                    <a:pt x="4447656" y="1819363"/>
                  </a:lnTo>
                  <a:lnTo>
                    <a:pt x="4459086" y="1819363"/>
                  </a:lnTo>
                  <a:lnTo>
                    <a:pt x="4470516" y="1819363"/>
                  </a:lnTo>
                  <a:lnTo>
                    <a:pt x="4481946" y="1819363"/>
                  </a:lnTo>
                  <a:lnTo>
                    <a:pt x="4493424" y="1819363"/>
                  </a:lnTo>
                  <a:lnTo>
                    <a:pt x="4504854" y="1819363"/>
                  </a:lnTo>
                  <a:lnTo>
                    <a:pt x="4516284" y="1819363"/>
                  </a:lnTo>
                  <a:lnTo>
                    <a:pt x="4527714" y="1819363"/>
                  </a:lnTo>
                  <a:lnTo>
                    <a:pt x="4539144" y="1819363"/>
                  </a:lnTo>
                  <a:lnTo>
                    <a:pt x="4550621" y="1819363"/>
                  </a:lnTo>
                  <a:lnTo>
                    <a:pt x="4562051" y="1819363"/>
                  </a:lnTo>
                  <a:lnTo>
                    <a:pt x="4573482" y="1819363"/>
                  </a:lnTo>
                  <a:lnTo>
                    <a:pt x="4584912" y="1819363"/>
                  </a:lnTo>
                  <a:lnTo>
                    <a:pt x="4596341" y="1819363"/>
                  </a:lnTo>
                  <a:lnTo>
                    <a:pt x="4607771" y="1819363"/>
                  </a:lnTo>
                  <a:lnTo>
                    <a:pt x="4619249" y="1819363"/>
                  </a:lnTo>
                  <a:lnTo>
                    <a:pt x="4630679" y="1819363"/>
                  </a:lnTo>
                  <a:lnTo>
                    <a:pt x="4642109" y="1819363"/>
                  </a:lnTo>
                  <a:lnTo>
                    <a:pt x="4653539" y="1819363"/>
                  </a:lnTo>
                  <a:lnTo>
                    <a:pt x="4664969" y="1819363"/>
                  </a:lnTo>
                  <a:lnTo>
                    <a:pt x="4676447" y="1819363"/>
                  </a:lnTo>
                  <a:lnTo>
                    <a:pt x="4687877" y="1819363"/>
                  </a:lnTo>
                  <a:lnTo>
                    <a:pt x="4699306" y="1819363"/>
                  </a:lnTo>
                  <a:lnTo>
                    <a:pt x="4710737" y="1819363"/>
                  </a:lnTo>
                  <a:lnTo>
                    <a:pt x="4722167" y="1819363"/>
                  </a:lnTo>
                  <a:lnTo>
                    <a:pt x="4733644" y="1819363"/>
                  </a:lnTo>
                  <a:lnTo>
                    <a:pt x="4745075" y="1819363"/>
                  </a:lnTo>
                  <a:lnTo>
                    <a:pt x="4756504" y="1819363"/>
                  </a:lnTo>
                  <a:lnTo>
                    <a:pt x="4767934" y="1819363"/>
                  </a:lnTo>
                  <a:lnTo>
                    <a:pt x="4779364" y="1819363"/>
                  </a:lnTo>
                  <a:lnTo>
                    <a:pt x="4790842" y="1819363"/>
                  </a:lnTo>
                  <a:lnTo>
                    <a:pt x="4802272" y="1819363"/>
                  </a:lnTo>
                  <a:lnTo>
                    <a:pt x="4813702" y="1819363"/>
                  </a:lnTo>
                  <a:lnTo>
                    <a:pt x="4825132" y="1819363"/>
                  </a:lnTo>
                  <a:lnTo>
                    <a:pt x="4836562" y="1819363"/>
                  </a:lnTo>
                  <a:lnTo>
                    <a:pt x="4848040" y="1819363"/>
                  </a:lnTo>
                  <a:lnTo>
                    <a:pt x="4859469" y="1819363"/>
                  </a:lnTo>
                  <a:lnTo>
                    <a:pt x="4870899" y="1819363"/>
                  </a:lnTo>
                  <a:lnTo>
                    <a:pt x="4882330" y="1819363"/>
                  </a:lnTo>
                  <a:lnTo>
                    <a:pt x="4893760" y="1819363"/>
                  </a:lnTo>
                  <a:lnTo>
                    <a:pt x="4905237" y="1819363"/>
                  </a:lnTo>
                  <a:lnTo>
                    <a:pt x="4916667" y="1819363"/>
                  </a:lnTo>
                  <a:lnTo>
                    <a:pt x="4928097" y="1819363"/>
                  </a:lnTo>
                  <a:lnTo>
                    <a:pt x="4939527" y="1819363"/>
                  </a:lnTo>
                  <a:lnTo>
                    <a:pt x="4950957" y="1819363"/>
                  </a:lnTo>
                  <a:lnTo>
                    <a:pt x="4962435" y="1819363"/>
                  </a:lnTo>
                  <a:lnTo>
                    <a:pt x="4973865" y="1819363"/>
                  </a:lnTo>
                  <a:lnTo>
                    <a:pt x="4985295" y="1819363"/>
                  </a:lnTo>
                  <a:lnTo>
                    <a:pt x="4996725" y="1819363"/>
                  </a:lnTo>
                  <a:lnTo>
                    <a:pt x="5008155" y="1819363"/>
                  </a:lnTo>
                  <a:lnTo>
                    <a:pt x="5019632" y="1819363"/>
                  </a:lnTo>
                  <a:lnTo>
                    <a:pt x="5031062" y="1819363"/>
                  </a:lnTo>
                  <a:lnTo>
                    <a:pt x="5042492" y="1819363"/>
                  </a:lnTo>
                  <a:lnTo>
                    <a:pt x="5053923" y="1819363"/>
                  </a:lnTo>
                  <a:lnTo>
                    <a:pt x="5065353" y="1819363"/>
                  </a:lnTo>
                  <a:lnTo>
                    <a:pt x="5076830" y="1819363"/>
                  </a:lnTo>
                  <a:lnTo>
                    <a:pt x="5088260" y="1819363"/>
                  </a:lnTo>
                  <a:lnTo>
                    <a:pt x="5099690" y="1819363"/>
                  </a:lnTo>
                  <a:lnTo>
                    <a:pt x="5111120" y="1819363"/>
                  </a:lnTo>
                  <a:lnTo>
                    <a:pt x="5122550" y="1819363"/>
                  </a:lnTo>
                  <a:lnTo>
                    <a:pt x="5134028" y="1819363"/>
                  </a:lnTo>
                  <a:lnTo>
                    <a:pt x="5145458" y="1819363"/>
                  </a:lnTo>
                  <a:lnTo>
                    <a:pt x="5156888" y="1819363"/>
                  </a:lnTo>
                  <a:lnTo>
                    <a:pt x="5168318" y="1819363"/>
                  </a:lnTo>
                  <a:lnTo>
                    <a:pt x="5179747" y="1819363"/>
                  </a:lnTo>
                  <a:lnTo>
                    <a:pt x="5191225" y="1819363"/>
                  </a:lnTo>
                  <a:lnTo>
                    <a:pt x="5202655" y="1819363"/>
                  </a:lnTo>
                  <a:lnTo>
                    <a:pt x="5214085" y="1819363"/>
                  </a:lnTo>
                  <a:lnTo>
                    <a:pt x="5225515" y="1819363"/>
                  </a:lnTo>
                  <a:lnTo>
                    <a:pt x="5236945" y="1819363"/>
                  </a:lnTo>
                  <a:lnTo>
                    <a:pt x="5248423" y="1819363"/>
                  </a:lnTo>
                  <a:lnTo>
                    <a:pt x="5259853" y="1819363"/>
                  </a:lnTo>
                  <a:lnTo>
                    <a:pt x="5271283" y="1819363"/>
                  </a:lnTo>
                  <a:lnTo>
                    <a:pt x="5282713" y="1819363"/>
                  </a:lnTo>
                  <a:lnTo>
                    <a:pt x="5294143" y="1819363"/>
                  </a:lnTo>
                  <a:lnTo>
                    <a:pt x="5305621" y="1819363"/>
                  </a:lnTo>
                  <a:lnTo>
                    <a:pt x="5317051" y="1819363"/>
                  </a:lnTo>
                  <a:lnTo>
                    <a:pt x="5328481" y="1819363"/>
                  </a:lnTo>
                  <a:lnTo>
                    <a:pt x="5339910" y="1819363"/>
                  </a:lnTo>
                  <a:lnTo>
                    <a:pt x="5351340" y="1819363"/>
                  </a:lnTo>
                  <a:lnTo>
                    <a:pt x="5362818" y="1819363"/>
                  </a:lnTo>
                  <a:lnTo>
                    <a:pt x="5374248" y="1819363"/>
                  </a:lnTo>
                  <a:lnTo>
                    <a:pt x="5385678" y="1819363"/>
                  </a:lnTo>
                  <a:lnTo>
                    <a:pt x="5397108" y="1819363"/>
                  </a:lnTo>
                  <a:lnTo>
                    <a:pt x="5408538" y="1819363"/>
                  </a:lnTo>
                  <a:lnTo>
                    <a:pt x="5420016" y="1819363"/>
                  </a:lnTo>
                  <a:lnTo>
                    <a:pt x="5431446" y="1819363"/>
                  </a:lnTo>
                  <a:lnTo>
                    <a:pt x="5442876" y="1819363"/>
                  </a:lnTo>
                  <a:lnTo>
                    <a:pt x="5454306" y="1819363"/>
                  </a:lnTo>
                  <a:lnTo>
                    <a:pt x="5465736" y="1819363"/>
                  </a:lnTo>
                  <a:lnTo>
                    <a:pt x="5477214" y="1819363"/>
                  </a:lnTo>
                  <a:lnTo>
                    <a:pt x="5488643" y="1819363"/>
                  </a:lnTo>
                  <a:lnTo>
                    <a:pt x="5500073" y="1819363"/>
                  </a:lnTo>
                  <a:lnTo>
                    <a:pt x="5511503" y="1819363"/>
                  </a:lnTo>
                  <a:lnTo>
                    <a:pt x="5522933" y="1819363"/>
                  </a:lnTo>
                  <a:lnTo>
                    <a:pt x="5534411" y="1819363"/>
                  </a:lnTo>
                  <a:lnTo>
                    <a:pt x="5545841" y="1819363"/>
                  </a:lnTo>
                  <a:lnTo>
                    <a:pt x="5557271" y="1819363"/>
                  </a:lnTo>
                  <a:lnTo>
                    <a:pt x="5568701" y="1819363"/>
                  </a:lnTo>
                  <a:lnTo>
                    <a:pt x="5580131" y="1819363"/>
                  </a:lnTo>
                  <a:lnTo>
                    <a:pt x="5591609" y="1819363"/>
                  </a:lnTo>
                  <a:lnTo>
                    <a:pt x="5603038" y="1819363"/>
                  </a:lnTo>
                  <a:lnTo>
                    <a:pt x="5614469" y="1819363"/>
                  </a:lnTo>
                  <a:lnTo>
                    <a:pt x="5625899" y="1819363"/>
                  </a:lnTo>
                  <a:lnTo>
                    <a:pt x="5637329" y="1819363"/>
                  </a:lnTo>
                  <a:lnTo>
                    <a:pt x="5648759" y="1819363"/>
                  </a:lnTo>
                  <a:lnTo>
                    <a:pt x="5660236" y="1819363"/>
                  </a:lnTo>
                  <a:lnTo>
                    <a:pt x="5671666" y="1819363"/>
                  </a:lnTo>
                  <a:lnTo>
                    <a:pt x="5683096" y="1819363"/>
                  </a:lnTo>
                  <a:lnTo>
                    <a:pt x="5694526" y="1819363"/>
                  </a:lnTo>
                  <a:lnTo>
                    <a:pt x="5705956" y="1819363"/>
                  </a:lnTo>
                  <a:lnTo>
                    <a:pt x="5717434" y="1819363"/>
                  </a:lnTo>
                  <a:lnTo>
                    <a:pt x="5728864" y="1819363"/>
                  </a:lnTo>
                  <a:lnTo>
                    <a:pt x="5740294" y="1819363"/>
                  </a:lnTo>
                  <a:lnTo>
                    <a:pt x="5751724" y="1819363"/>
                  </a:lnTo>
                  <a:lnTo>
                    <a:pt x="5763154" y="1819363"/>
                  </a:lnTo>
                  <a:lnTo>
                    <a:pt x="5774631" y="1819363"/>
                  </a:lnTo>
                  <a:lnTo>
                    <a:pt x="5786062" y="1819363"/>
                  </a:lnTo>
                  <a:lnTo>
                    <a:pt x="5797492" y="1819363"/>
                  </a:lnTo>
                  <a:lnTo>
                    <a:pt x="5808921" y="1819363"/>
                  </a:lnTo>
                  <a:lnTo>
                    <a:pt x="5820351" y="1819363"/>
                  </a:lnTo>
                  <a:lnTo>
                    <a:pt x="5831829" y="1819363"/>
                  </a:lnTo>
                  <a:lnTo>
                    <a:pt x="5843259" y="1819363"/>
                  </a:lnTo>
                  <a:lnTo>
                    <a:pt x="5854689" y="1819363"/>
                  </a:lnTo>
                  <a:lnTo>
                    <a:pt x="5866119" y="1819363"/>
                  </a:lnTo>
                  <a:lnTo>
                    <a:pt x="5877549" y="1819363"/>
                  </a:lnTo>
                  <a:lnTo>
                    <a:pt x="5889027" y="1819363"/>
                  </a:lnTo>
                  <a:lnTo>
                    <a:pt x="5900457" y="1819363"/>
                  </a:lnTo>
                  <a:lnTo>
                    <a:pt x="5911887" y="1819363"/>
                  </a:lnTo>
                  <a:lnTo>
                    <a:pt x="5923317" y="1819363"/>
                  </a:lnTo>
                  <a:lnTo>
                    <a:pt x="5934747" y="1819363"/>
                  </a:lnTo>
                  <a:lnTo>
                    <a:pt x="5946225" y="1819363"/>
                  </a:lnTo>
                  <a:lnTo>
                    <a:pt x="5957655" y="1819363"/>
                  </a:lnTo>
                  <a:lnTo>
                    <a:pt x="5969084" y="1819363"/>
                  </a:lnTo>
                  <a:lnTo>
                    <a:pt x="5980514" y="1819363"/>
                  </a:lnTo>
                  <a:lnTo>
                    <a:pt x="5991944" y="1819363"/>
                  </a:lnTo>
                  <a:lnTo>
                    <a:pt x="6003422" y="1819363"/>
                  </a:lnTo>
                  <a:lnTo>
                    <a:pt x="6014852" y="1819363"/>
                  </a:lnTo>
                  <a:lnTo>
                    <a:pt x="6026282" y="1819363"/>
                  </a:lnTo>
                  <a:lnTo>
                    <a:pt x="6037712" y="1819363"/>
                  </a:lnTo>
                  <a:lnTo>
                    <a:pt x="6049142" y="1819363"/>
                  </a:lnTo>
                  <a:lnTo>
                    <a:pt x="6060620" y="1819363"/>
                  </a:lnTo>
                  <a:lnTo>
                    <a:pt x="6072049" y="1819363"/>
                  </a:lnTo>
                  <a:lnTo>
                    <a:pt x="6083480" y="1819363"/>
                  </a:lnTo>
                  <a:lnTo>
                    <a:pt x="6094910" y="1819363"/>
                  </a:lnTo>
                  <a:lnTo>
                    <a:pt x="6106340" y="1819363"/>
                  </a:lnTo>
                  <a:lnTo>
                    <a:pt x="6117818" y="1819363"/>
                  </a:lnTo>
                  <a:lnTo>
                    <a:pt x="6129247" y="1819363"/>
                  </a:lnTo>
                  <a:lnTo>
                    <a:pt x="6140677" y="1819363"/>
                  </a:lnTo>
                  <a:lnTo>
                    <a:pt x="6152107" y="1819363"/>
                  </a:lnTo>
                  <a:lnTo>
                    <a:pt x="6163537" y="1819363"/>
                  </a:lnTo>
                  <a:lnTo>
                    <a:pt x="6175015" y="1819363"/>
                  </a:lnTo>
                  <a:lnTo>
                    <a:pt x="6186445" y="1819363"/>
                  </a:lnTo>
                  <a:lnTo>
                    <a:pt x="6197875" y="1819363"/>
                  </a:lnTo>
                  <a:lnTo>
                    <a:pt x="6209305" y="1819363"/>
                  </a:lnTo>
                  <a:lnTo>
                    <a:pt x="6220735" y="1382175"/>
                  </a:lnTo>
                  <a:lnTo>
                    <a:pt x="6232212" y="724140"/>
                  </a:lnTo>
                  <a:lnTo>
                    <a:pt x="6243642" y="671557"/>
                  </a:lnTo>
                  <a:lnTo>
                    <a:pt x="6255073" y="950997"/>
                  </a:lnTo>
                  <a:lnTo>
                    <a:pt x="6266503" y="226857"/>
                  </a:lnTo>
                  <a:lnTo>
                    <a:pt x="6277933" y="166763"/>
                  </a:lnTo>
                  <a:lnTo>
                    <a:pt x="6289410" y="528835"/>
                  </a:lnTo>
                  <a:lnTo>
                    <a:pt x="6300840" y="492778"/>
                  </a:lnTo>
                  <a:lnTo>
                    <a:pt x="6312270" y="614464"/>
                  </a:lnTo>
                  <a:lnTo>
                    <a:pt x="6323700" y="883389"/>
                  </a:lnTo>
                  <a:lnTo>
                    <a:pt x="6335130" y="644516"/>
                  </a:lnTo>
                  <a:lnTo>
                    <a:pt x="6346608" y="283947"/>
                  </a:lnTo>
                  <a:lnTo>
                    <a:pt x="6358038" y="0"/>
                  </a:lnTo>
                  <a:lnTo>
                    <a:pt x="6369468" y="237373"/>
                  </a:lnTo>
                  <a:lnTo>
                    <a:pt x="6380898" y="410144"/>
                  </a:lnTo>
                  <a:lnTo>
                    <a:pt x="6392328" y="482257"/>
                  </a:lnTo>
                  <a:lnTo>
                    <a:pt x="6403805" y="1807342"/>
                  </a:lnTo>
                  <a:lnTo>
                    <a:pt x="6415235" y="1819363"/>
                  </a:lnTo>
                  <a:lnTo>
                    <a:pt x="6426666" y="1817862"/>
                  </a:lnTo>
                  <a:lnTo>
                    <a:pt x="6438096" y="1819363"/>
                  </a:lnTo>
                  <a:lnTo>
                    <a:pt x="6449525" y="1819363"/>
                  </a:lnTo>
                  <a:lnTo>
                    <a:pt x="6461003" y="1819363"/>
                  </a:lnTo>
                  <a:lnTo>
                    <a:pt x="6472433" y="1819363"/>
                  </a:lnTo>
                  <a:lnTo>
                    <a:pt x="6483863" y="1819363"/>
                  </a:lnTo>
                  <a:lnTo>
                    <a:pt x="6495293" y="1819363"/>
                  </a:lnTo>
                  <a:lnTo>
                    <a:pt x="6506723" y="1819363"/>
                  </a:lnTo>
                  <a:lnTo>
                    <a:pt x="6518201" y="1819363"/>
                  </a:lnTo>
                  <a:lnTo>
                    <a:pt x="6529631" y="1819363"/>
                  </a:lnTo>
                  <a:lnTo>
                    <a:pt x="6541061" y="1819363"/>
                  </a:lnTo>
                  <a:lnTo>
                    <a:pt x="6552490" y="1819363"/>
                  </a:lnTo>
                  <a:lnTo>
                    <a:pt x="6563921" y="1819363"/>
                  </a:lnTo>
                  <a:lnTo>
                    <a:pt x="6575398" y="1819363"/>
                  </a:lnTo>
                  <a:lnTo>
                    <a:pt x="6586828" y="1819363"/>
                  </a:lnTo>
                  <a:lnTo>
                    <a:pt x="6598259" y="1819363"/>
                  </a:lnTo>
                  <a:lnTo>
                    <a:pt x="6609688" y="1819363"/>
                  </a:lnTo>
                  <a:lnTo>
                    <a:pt x="6621118" y="1819363"/>
                  </a:lnTo>
                  <a:lnTo>
                    <a:pt x="6632596" y="1819363"/>
                  </a:lnTo>
                  <a:lnTo>
                    <a:pt x="6644026" y="1819363"/>
                  </a:lnTo>
                  <a:lnTo>
                    <a:pt x="6655456" y="1819363"/>
                  </a:lnTo>
                  <a:lnTo>
                    <a:pt x="6666886" y="1819363"/>
                  </a:lnTo>
                  <a:lnTo>
                    <a:pt x="6678316" y="1819363"/>
                  </a:lnTo>
                  <a:lnTo>
                    <a:pt x="6689794" y="1819363"/>
                  </a:lnTo>
                  <a:lnTo>
                    <a:pt x="6701224" y="1819363"/>
                  </a:lnTo>
                  <a:lnTo>
                    <a:pt x="6712653" y="1819363"/>
                  </a:lnTo>
                  <a:lnTo>
                    <a:pt x="6724083" y="1819363"/>
                  </a:lnTo>
                  <a:lnTo>
                    <a:pt x="6735514" y="1819363"/>
                  </a:lnTo>
                  <a:lnTo>
                    <a:pt x="6746944" y="1819363"/>
                  </a:lnTo>
                  <a:lnTo>
                    <a:pt x="6758421" y="1819363"/>
                  </a:lnTo>
                  <a:lnTo>
                    <a:pt x="6769851" y="1819363"/>
                  </a:lnTo>
                  <a:lnTo>
                    <a:pt x="6781281" y="1819363"/>
                  </a:lnTo>
                  <a:lnTo>
                    <a:pt x="6792711" y="1819363"/>
                  </a:lnTo>
                  <a:lnTo>
                    <a:pt x="6804141" y="1819363"/>
                  </a:lnTo>
                  <a:lnTo>
                    <a:pt x="6815619" y="1819363"/>
                  </a:lnTo>
                  <a:lnTo>
                    <a:pt x="6827049" y="1819363"/>
                  </a:lnTo>
                  <a:lnTo>
                    <a:pt x="6838479" y="1819363"/>
                  </a:lnTo>
                  <a:lnTo>
                    <a:pt x="6849909" y="1819363"/>
                  </a:lnTo>
                  <a:lnTo>
                    <a:pt x="6861339" y="1819363"/>
                  </a:lnTo>
                  <a:lnTo>
                    <a:pt x="6872816" y="1819363"/>
                  </a:lnTo>
                  <a:lnTo>
                    <a:pt x="6884246" y="1819363"/>
                  </a:lnTo>
                  <a:lnTo>
                    <a:pt x="6895676" y="1819363"/>
                  </a:lnTo>
                  <a:lnTo>
                    <a:pt x="6907107" y="1819363"/>
                  </a:lnTo>
                  <a:lnTo>
                    <a:pt x="6918537" y="1819363"/>
                  </a:lnTo>
                  <a:lnTo>
                    <a:pt x="6930014" y="1819363"/>
                  </a:lnTo>
                  <a:lnTo>
                    <a:pt x="6941444" y="1819363"/>
                  </a:lnTo>
                  <a:lnTo>
                    <a:pt x="6952874" y="1819363"/>
                  </a:lnTo>
                  <a:lnTo>
                    <a:pt x="6964304" y="1819363"/>
                  </a:lnTo>
                  <a:lnTo>
                    <a:pt x="6975734" y="1819363"/>
                  </a:lnTo>
                  <a:lnTo>
                    <a:pt x="6987212" y="1819363"/>
                  </a:lnTo>
                  <a:lnTo>
                    <a:pt x="6998642" y="1819363"/>
                  </a:lnTo>
                  <a:lnTo>
                    <a:pt x="7010072" y="1819363"/>
                  </a:lnTo>
                  <a:lnTo>
                    <a:pt x="7021502" y="1819363"/>
                  </a:lnTo>
                  <a:lnTo>
                    <a:pt x="7032931" y="1819363"/>
                  </a:lnTo>
                  <a:lnTo>
                    <a:pt x="7044409" y="1819363"/>
                  </a:lnTo>
                  <a:lnTo>
                    <a:pt x="7055839" y="1819363"/>
                  </a:lnTo>
                  <a:lnTo>
                    <a:pt x="7067269" y="1819363"/>
                  </a:lnTo>
                  <a:lnTo>
                    <a:pt x="7078700" y="1819363"/>
                  </a:lnTo>
                  <a:lnTo>
                    <a:pt x="7090129" y="1819363"/>
                  </a:lnTo>
                  <a:lnTo>
                    <a:pt x="7101607" y="1819363"/>
                  </a:lnTo>
                  <a:lnTo>
                    <a:pt x="7113037" y="1819363"/>
                  </a:lnTo>
                  <a:lnTo>
                    <a:pt x="7124467" y="1819363"/>
                  </a:lnTo>
                  <a:lnTo>
                    <a:pt x="7135897" y="1819363"/>
                  </a:lnTo>
                  <a:lnTo>
                    <a:pt x="7147327" y="1819363"/>
                  </a:lnTo>
                  <a:lnTo>
                    <a:pt x="7158805" y="1819363"/>
                  </a:lnTo>
                  <a:lnTo>
                    <a:pt x="7170235" y="1819363"/>
                  </a:lnTo>
                  <a:lnTo>
                    <a:pt x="7181665" y="1819363"/>
                  </a:lnTo>
                  <a:lnTo>
                    <a:pt x="7193094" y="1819363"/>
                  </a:lnTo>
                  <a:lnTo>
                    <a:pt x="7204524" y="1819363"/>
                  </a:lnTo>
                  <a:lnTo>
                    <a:pt x="7216002" y="1819363"/>
                  </a:lnTo>
                  <a:lnTo>
                    <a:pt x="7227432" y="1819363"/>
                  </a:lnTo>
                  <a:lnTo>
                    <a:pt x="7238862" y="1819363"/>
                  </a:lnTo>
                  <a:lnTo>
                    <a:pt x="7250292" y="1819363"/>
                  </a:lnTo>
                  <a:lnTo>
                    <a:pt x="7261722" y="1819363"/>
                  </a:lnTo>
                  <a:lnTo>
                    <a:pt x="7273200" y="1819363"/>
                  </a:lnTo>
                  <a:lnTo>
                    <a:pt x="7284630" y="1819363"/>
                  </a:lnTo>
                  <a:lnTo>
                    <a:pt x="7296060" y="1819363"/>
                  </a:lnTo>
                  <a:lnTo>
                    <a:pt x="7307490" y="1819363"/>
                  </a:lnTo>
                  <a:lnTo>
                    <a:pt x="7318920" y="1819363"/>
                  </a:lnTo>
                  <a:lnTo>
                    <a:pt x="7330398" y="1819363"/>
                  </a:lnTo>
                  <a:lnTo>
                    <a:pt x="7341828" y="1819363"/>
                  </a:lnTo>
                  <a:lnTo>
                    <a:pt x="7353257" y="1819363"/>
                  </a:lnTo>
                  <a:lnTo>
                    <a:pt x="7364687" y="1819363"/>
                  </a:lnTo>
                  <a:lnTo>
                    <a:pt x="7376117" y="1819363"/>
                  </a:lnTo>
                  <a:lnTo>
                    <a:pt x="7387595" y="1819363"/>
                  </a:lnTo>
                  <a:lnTo>
                    <a:pt x="7399025" y="1819363"/>
                  </a:lnTo>
                  <a:lnTo>
                    <a:pt x="7410455" y="1819363"/>
                  </a:lnTo>
                  <a:lnTo>
                    <a:pt x="7421885" y="1819363"/>
                  </a:lnTo>
                  <a:lnTo>
                    <a:pt x="7433315" y="1819363"/>
                  </a:lnTo>
                  <a:lnTo>
                    <a:pt x="7444793" y="1819363"/>
                  </a:lnTo>
                  <a:lnTo>
                    <a:pt x="7456222" y="1819363"/>
                  </a:lnTo>
                  <a:lnTo>
                    <a:pt x="7467653" y="1819363"/>
                  </a:lnTo>
                  <a:lnTo>
                    <a:pt x="7479083" y="1819363"/>
                  </a:lnTo>
                  <a:lnTo>
                    <a:pt x="7490513" y="1819363"/>
                  </a:lnTo>
                  <a:lnTo>
                    <a:pt x="7501990" y="1819363"/>
                  </a:lnTo>
                  <a:lnTo>
                    <a:pt x="7513420" y="1819363"/>
                  </a:lnTo>
                  <a:lnTo>
                    <a:pt x="7524850" y="1819363"/>
                  </a:lnTo>
                  <a:lnTo>
                    <a:pt x="7536280" y="1819363"/>
                  </a:lnTo>
                  <a:lnTo>
                    <a:pt x="7547710" y="1819363"/>
                  </a:lnTo>
                  <a:lnTo>
                    <a:pt x="7559188" y="1819363"/>
                  </a:lnTo>
                  <a:lnTo>
                    <a:pt x="7570618" y="1819363"/>
                  </a:lnTo>
                  <a:lnTo>
                    <a:pt x="7582048" y="1819363"/>
                  </a:lnTo>
                  <a:lnTo>
                    <a:pt x="7593478" y="1819363"/>
                  </a:lnTo>
                  <a:lnTo>
                    <a:pt x="7604908" y="1819363"/>
                  </a:lnTo>
                  <a:lnTo>
                    <a:pt x="7616385" y="1819363"/>
                  </a:lnTo>
                  <a:lnTo>
                    <a:pt x="7627815" y="1819363"/>
                  </a:lnTo>
                  <a:lnTo>
                    <a:pt x="7639246" y="1819363"/>
                  </a:lnTo>
                  <a:lnTo>
                    <a:pt x="7650676" y="1819363"/>
                  </a:lnTo>
                  <a:lnTo>
                    <a:pt x="7662106" y="1819363"/>
                  </a:lnTo>
                  <a:lnTo>
                    <a:pt x="7673583" y="1819363"/>
                  </a:lnTo>
                  <a:lnTo>
                    <a:pt x="7685013" y="1819363"/>
                  </a:lnTo>
                  <a:lnTo>
                    <a:pt x="7696443" y="1819363"/>
                  </a:lnTo>
                  <a:lnTo>
                    <a:pt x="7707873" y="1819363"/>
                  </a:lnTo>
                  <a:lnTo>
                    <a:pt x="7719303" y="1819363"/>
                  </a:lnTo>
                  <a:lnTo>
                    <a:pt x="7730733" y="1819363"/>
                  </a:lnTo>
                  <a:lnTo>
                    <a:pt x="7742211" y="1819363"/>
                  </a:lnTo>
                  <a:lnTo>
                    <a:pt x="7753641" y="1819363"/>
                  </a:lnTo>
                  <a:lnTo>
                    <a:pt x="7765071" y="1819363"/>
                  </a:lnTo>
                  <a:lnTo>
                    <a:pt x="7776501" y="1819363"/>
                  </a:lnTo>
                  <a:lnTo>
                    <a:pt x="7787931" y="1819363"/>
                  </a:lnTo>
                  <a:lnTo>
                    <a:pt x="7799408" y="1819363"/>
                  </a:lnTo>
                  <a:lnTo>
                    <a:pt x="7810839" y="1819363"/>
                  </a:lnTo>
                  <a:lnTo>
                    <a:pt x="7822268" y="1819363"/>
                  </a:lnTo>
                  <a:lnTo>
                    <a:pt x="7833698" y="1819363"/>
                  </a:lnTo>
                  <a:lnTo>
                    <a:pt x="7845128" y="1819363"/>
                  </a:lnTo>
                  <a:lnTo>
                    <a:pt x="7856606" y="1819363"/>
                  </a:lnTo>
                  <a:lnTo>
                    <a:pt x="7868036" y="1819363"/>
                  </a:lnTo>
                  <a:lnTo>
                    <a:pt x="7879466" y="1819363"/>
                  </a:lnTo>
                  <a:lnTo>
                    <a:pt x="7890896" y="1819363"/>
                  </a:lnTo>
                  <a:lnTo>
                    <a:pt x="7902326" y="1819363"/>
                  </a:lnTo>
                  <a:lnTo>
                    <a:pt x="7913804" y="1819363"/>
                  </a:lnTo>
                  <a:lnTo>
                    <a:pt x="7925234" y="1819363"/>
                  </a:lnTo>
                  <a:lnTo>
                    <a:pt x="7936663" y="1819363"/>
                  </a:lnTo>
                  <a:lnTo>
                    <a:pt x="7948094" y="1819363"/>
                  </a:lnTo>
                  <a:lnTo>
                    <a:pt x="7959524" y="1819363"/>
                  </a:lnTo>
                  <a:lnTo>
                    <a:pt x="7971001" y="1817862"/>
                  </a:lnTo>
                  <a:lnTo>
                    <a:pt x="7982431" y="1819363"/>
                  </a:lnTo>
                  <a:lnTo>
                    <a:pt x="7993861" y="1819363"/>
                  </a:lnTo>
                  <a:lnTo>
                    <a:pt x="8005291" y="1819363"/>
                  </a:lnTo>
                  <a:lnTo>
                    <a:pt x="8016721" y="1819363"/>
                  </a:lnTo>
                  <a:lnTo>
                    <a:pt x="8028199" y="1819363"/>
                  </a:lnTo>
                  <a:lnTo>
                    <a:pt x="8039629" y="1819363"/>
                  </a:lnTo>
                  <a:lnTo>
                    <a:pt x="8051059" y="1819363"/>
                  </a:lnTo>
                  <a:lnTo>
                    <a:pt x="8062489" y="1819363"/>
                  </a:lnTo>
                  <a:lnTo>
                    <a:pt x="8073919" y="1819363"/>
                  </a:lnTo>
                  <a:lnTo>
                    <a:pt x="8085396" y="1819363"/>
                  </a:lnTo>
                  <a:lnTo>
                    <a:pt x="8096826" y="1819363"/>
                  </a:lnTo>
                  <a:lnTo>
                    <a:pt x="8108256" y="1819363"/>
                  </a:lnTo>
                  <a:lnTo>
                    <a:pt x="8119687" y="1819363"/>
                  </a:lnTo>
                  <a:lnTo>
                    <a:pt x="8131117" y="1819363"/>
                  </a:lnTo>
                  <a:lnTo>
                    <a:pt x="8142594" y="1819363"/>
                  </a:lnTo>
                  <a:lnTo>
                    <a:pt x="8154024" y="1819363"/>
                  </a:lnTo>
                  <a:lnTo>
                    <a:pt x="8165454" y="1819363"/>
                  </a:lnTo>
                  <a:lnTo>
                    <a:pt x="8176884" y="1819363"/>
                  </a:lnTo>
                  <a:lnTo>
                    <a:pt x="8188314" y="1819363"/>
                  </a:lnTo>
                  <a:lnTo>
                    <a:pt x="8199792" y="1819363"/>
                  </a:lnTo>
                  <a:lnTo>
                    <a:pt x="8211222" y="1819363"/>
                  </a:lnTo>
                  <a:lnTo>
                    <a:pt x="8222652" y="1819363"/>
                  </a:lnTo>
                  <a:lnTo>
                    <a:pt x="8234082" y="1819363"/>
                  </a:lnTo>
                  <a:lnTo>
                    <a:pt x="8245512" y="1819363"/>
                  </a:lnTo>
                  <a:lnTo>
                    <a:pt x="8256989" y="1819363"/>
                  </a:lnTo>
                  <a:lnTo>
                    <a:pt x="8268419" y="1819363"/>
                  </a:lnTo>
                  <a:lnTo>
                    <a:pt x="8279850" y="1819363"/>
                  </a:lnTo>
                  <a:lnTo>
                    <a:pt x="8291280" y="1819363"/>
                  </a:lnTo>
                  <a:lnTo>
                    <a:pt x="8302709" y="1819363"/>
                  </a:lnTo>
                  <a:lnTo>
                    <a:pt x="8314187" y="1819363"/>
                  </a:lnTo>
                  <a:lnTo>
                    <a:pt x="8325617" y="1819363"/>
                  </a:lnTo>
                  <a:lnTo>
                    <a:pt x="8337047" y="1819363"/>
                  </a:lnTo>
                  <a:lnTo>
                    <a:pt x="8348477" y="1819363"/>
                  </a:lnTo>
                  <a:lnTo>
                    <a:pt x="8359907" y="1819363"/>
                  </a:lnTo>
                  <a:lnTo>
                    <a:pt x="8371385" y="1819363"/>
                  </a:lnTo>
                  <a:lnTo>
                    <a:pt x="8382815" y="1819363"/>
                  </a:lnTo>
                  <a:lnTo>
                    <a:pt x="8394245" y="1819363"/>
                  </a:lnTo>
                  <a:lnTo>
                    <a:pt x="8405674" y="1819363"/>
                  </a:lnTo>
                  <a:lnTo>
                    <a:pt x="8417104" y="1819363"/>
                  </a:lnTo>
                  <a:lnTo>
                    <a:pt x="8428582" y="1819363"/>
                  </a:lnTo>
                  <a:lnTo>
                    <a:pt x="8440012" y="1819363"/>
                  </a:lnTo>
                  <a:lnTo>
                    <a:pt x="8451442" y="1819363"/>
                  </a:lnTo>
                  <a:lnTo>
                    <a:pt x="8462872" y="1819363"/>
                  </a:lnTo>
                  <a:lnTo>
                    <a:pt x="8474302" y="1819363"/>
                  </a:lnTo>
                  <a:lnTo>
                    <a:pt x="8485780" y="1819363"/>
                  </a:lnTo>
                  <a:lnTo>
                    <a:pt x="8497210" y="1819363"/>
                  </a:lnTo>
                  <a:lnTo>
                    <a:pt x="8508640" y="1819363"/>
                  </a:lnTo>
                  <a:lnTo>
                    <a:pt x="8520069" y="1819363"/>
                  </a:lnTo>
                  <a:lnTo>
                    <a:pt x="8531500" y="1819363"/>
                  </a:lnTo>
                  <a:lnTo>
                    <a:pt x="8542977" y="1819363"/>
                  </a:lnTo>
                  <a:lnTo>
                    <a:pt x="8554407" y="1819363"/>
                  </a:lnTo>
                  <a:lnTo>
                    <a:pt x="8565837" y="1819363"/>
                  </a:lnTo>
                  <a:lnTo>
                    <a:pt x="8577267" y="1819363"/>
                  </a:lnTo>
                  <a:lnTo>
                    <a:pt x="8588697" y="1819363"/>
                  </a:lnTo>
                  <a:lnTo>
                    <a:pt x="8600175" y="1819363"/>
                  </a:lnTo>
                  <a:lnTo>
                    <a:pt x="8611605" y="1819363"/>
                  </a:lnTo>
                  <a:lnTo>
                    <a:pt x="8623035" y="1819363"/>
                  </a:lnTo>
                  <a:lnTo>
                    <a:pt x="8634465" y="1819363"/>
                  </a:lnTo>
                  <a:lnTo>
                    <a:pt x="8645895" y="1819363"/>
                  </a:lnTo>
                  <a:lnTo>
                    <a:pt x="8657373" y="1819363"/>
                  </a:lnTo>
                  <a:lnTo>
                    <a:pt x="8668802" y="1819363"/>
                  </a:lnTo>
                  <a:lnTo>
                    <a:pt x="8680232" y="1819363"/>
                  </a:lnTo>
                  <a:lnTo>
                    <a:pt x="8691662" y="1819363"/>
                  </a:lnTo>
                  <a:lnTo>
                    <a:pt x="8703093" y="1819363"/>
                  </a:lnTo>
                  <a:lnTo>
                    <a:pt x="8714570" y="1819363"/>
                  </a:lnTo>
                  <a:lnTo>
                    <a:pt x="8726000" y="1819363"/>
                  </a:lnTo>
                  <a:lnTo>
                    <a:pt x="8737430" y="1819363"/>
                  </a:lnTo>
                  <a:lnTo>
                    <a:pt x="8748860" y="1819363"/>
                  </a:lnTo>
                  <a:lnTo>
                    <a:pt x="8760290" y="1819363"/>
                  </a:lnTo>
                  <a:lnTo>
                    <a:pt x="8771768" y="1819363"/>
                  </a:lnTo>
                  <a:lnTo>
                    <a:pt x="8783198" y="1819363"/>
                  </a:lnTo>
                  <a:lnTo>
                    <a:pt x="8794628" y="1819363"/>
                  </a:lnTo>
                  <a:lnTo>
                    <a:pt x="8806058" y="1819363"/>
                  </a:lnTo>
                  <a:lnTo>
                    <a:pt x="8817488" y="1819363"/>
                  </a:lnTo>
                  <a:lnTo>
                    <a:pt x="8828918" y="1819363"/>
                  </a:lnTo>
                  <a:lnTo>
                    <a:pt x="8840395" y="1819363"/>
                  </a:lnTo>
                  <a:lnTo>
                    <a:pt x="8851825" y="1819363"/>
                  </a:lnTo>
                  <a:lnTo>
                    <a:pt x="8863256" y="1819363"/>
                  </a:lnTo>
                  <a:lnTo>
                    <a:pt x="8874686" y="1819363"/>
                  </a:lnTo>
                  <a:lnTo>
                    <a:pt x="8886115" y="1819363"/>
                  </a:lnTo>
                  <a:lnTo>
                    <a:pt x="8897593" y="1819363"/>
                  </a:lnTo>
                  <a:lnTo>
                    <a:pt x="8909022" y="1819363"/>
                  </a:lnTo>
                  <a:lnTo>
                    <a:pt x="8920453" y="1819363"/>
                  </a:lnTo>
                  <a:lnTo>
                    <a:pt x="8931883" y="1819363"/>
                  </a:lnTo>
                  <a:lnTo>
                    <a:pt x="8943313" y="1819363"/>
                  </a:lnTo>
                  <a:lnTo>
                    <a:pt x="8954791" y="1819363"/>
                  </a:lnTo>
                  <a:lnTo>
                    <a:pt x="8966220" y="1819363"/>
                  </a:lnTo>
                  <a:lnTo>
                    <a:pt x="8977651" y="1819363"/>
                  </a:lnTo>
                  <a:lnTo>
                    <a:pt x="8989080" y="1819363"/>
                  </a:lnTo>
                  <a:lnTo>
                    <a:pt x="9000511" y="1819363"/>
                  </a:lnTo>
                  <a:lnTo>
                    <a:pt x="9011988" y="1819363"/>
                  </a:lnTo>
                  <a:lnTo>
                    <a:pt x="9023418" y="1819363"/>
                  </a:lnTo>
                  <a:lnTo>
                    <a:pt x="9034849" y="1819363"/>
                  </a:lnTo>
                  <a:lnTo>
                    <a:pt x="9046278" y="1819363"/>
                  </a:lnTo>
                  <a:lnTo>
                    <a:pt x="9057709" y="1819363"/>
                  </a:lnTo>
                  <a:lnTo>
                    <a:pt x="9069186" y="1819363"/>
                  </a:lnTo>
                  <a:lnTo>
                    <a:pt x="9080615" y="1819363"/>
                  </a:lnTo>
                  <a:lnTo>
                    <a:pt x="9092046" y="1819363"/>
                  </a:lnTo>
                  <a:lnTo>
                    <a:pt x="9103476" y="1819363"/>
                  </a:lnTo>
                  <a:lnTo>
                    <a:pt x="9114906" y="1819363"/>
                  </a:lnTo>
                  <a:lnTo>
                    <a:pt x="9126384" y="1819363"/>
                  </a:lnTo>
                  <a:lnTo>
                    <a:pt x="9137813" y="1819363"/>
                  </a:lnTo>
                  <a:lnTo>
                    <a:pt x="9149244" y="1819363"/>
                  </a:lnTo>
                  <a:lnTo>
                    <a:pt x="9160673" y="1819363"/>
                  </a:lnTo>
                  <a:lnTo>
                    <a:pt x="9172104" y="1819363"/>
                  </a:lnTo>
                  <a:lnTo>
                    <a:pt x="9183581" y="1819363"/>
                  </a:lnTo>
                  <a:lnTo>
                    <a:pt x="9195011" y="1819363"/>
                  </a:lnTo>
                  <a:lnTo>
                    <a:pt x="9206442" y="1819363"/>
                  </a:lnTo>
                  <a:lnTo>
                    <a:pt x="9217871" y="1819363"/>
                  </a:lnTo>
                  <a:lnTo>
                    <a:pt x="9229301" y="1819363"/>
                  </a:lnTo>
                  <a:lnTo>
                    <a:pt x="9240779" y="1819363"/>
                  </a:lnTo>
                  <a:lnTo>
                    <a:pt x="9252209" y="1819363"/>
                  </a:lnTo>
                  <a:lnTo>
                    <a:pt x="9263639" y="1819363"/>
                  </a:lnTo>
                  <a:lnTo>
                    <a:pt x="9275069" y="1819363"/>
                  </a:lnTo>
                  <a:lnTo>
                    <a:pt x="9286498" y="1819363"/>
                  </a:lnTo>
                  <a:lnTo>
                    <a:pt x="9297977" y="1819363"/>
                  </a:lnTo>
                  <a:lnTo>
                    <a:pt x="9309406" y="1819363"/>
                  </a:lnTo>
                  <a:lnTo>
                    <a:pt x="9320837" y="1819363"/>
                  </a:lnTo>
                  <a:lnTo>
                    <a:pt x="9332266" y="1819363"/>
                  </a:lnTo>
                  <a:lnTo>
                    <a:pt x="9343696" y="1819363"/>
                  </a:lnTo>
                  <a:lnTo>
                    <a:pt x="9355174" y="1819363"/>
                  </a:lnTo>
                  <a:lnTo>
                    <a:pt x="9366604" y="1819363"/>
                  </a:lnTo>
                  <a:lnTo>
                    <a:pt x="9378035" y="1819363"/>
                  </a:lnTo>
                  <a:lnTo>
                    <a:pt x="9389464" y="1819363"/>
                  </a:lnTo>
                  <a:lnTo>
                    <a:pt x="9400894" y="1819363"/>
                  </a:lnTo>
                  <a:lnTo>
                    <a:pt x="9412372" y="1819363"/>
                  </a:lnTo>
                  <a:lnTo>
                    <a:pt x="9423802" y="1819363"/>
                  </a:lnTo>
                  <a:lnTo>
                    <a:pt x="9435232" y="1819363"/>
                  </a:lnTo>
                  <a:lnTo>
                    <a:pt x="9446662" y="1819363"/>
                  </a:lnTo>
                  <a:lnTo>
                    <a:pt x="9458091" y="1819363"/>
                  </a:lnTo>
                  <a:lnTo>
                    <a:pt x="9469570" y="1819363"/>
                  </a:lnTo>
                  <a:lnTo>
                    <a:pt x="9480999" y="1819363"/>
                  </a:lnTo>
                  <a:lnTo>
                    <a:pt x="9492429" y="1819363"/>
                  </a:lnTo>
                  <a:lnTo>
                    <a:pt x="9503859" y="1819363"/>
                  </a:lnTo>
                  <a:lnTo>
                    <a:pt x="9515289" y="1819363"/>
                  </a:lnTo>
                  <a:lnTo>
                    <a:pt x="9526767" y="1819363"/>
                  </a:lnTo>
                  <a:lnTo>
                    <a:pt x="9538197" y="1819363"/>
                  </a:lnTo>
                  <a:lnTo>
                    <a:pt x="9549626" y="1819363"/>
                  </a:lnTo>
                  <a:lnTo>
                    <a:pt x="9561057" y="1819363"/>
                  </a:lnTo>
                  <a:lnTo>
                    <a:pt x="9572487" y="1819363"/>
                  </a:lnTo>
                  <a:lnTo>
                    <a:pt x="9583965" y="1819363"/>
                  </a:lnTo>
                  <a:lnTo>
                    <a:pt x="9595395" y="1819363"/>
                  </a:lnTo>
                  <a:lnTo>
                    <a:pt x="9606824" y="1819363"/>
                  </a:lnTo>
                  <a:lnTo>
                    <a:pt x="9618255" y="1819363"/>
                  </a:lnTo>
                  <a:lnTo>
                    <a:pt x="9629684" y="1819363"/>
                  </a:lnTo>
                  <a:lnTo>
                    <a:pt x="9641163" y="1819363"/>
                  </a:lnTo>
                  <a:lnTo>
                    <a:pt x="9652592" y="1819363"/>
                  </a:lnTo>
                  <a:lnTo>
                    <a:pt x="9664022" y="1819363"/>
                  </a:lnTo>
                  <a:lnTo>
                    <a:pt x="9675452" y="1819363"/>
                  </a:lnTo>
                  <a:lnTo>
                    <a:pt x="9686882" y="1819363"/>
                  </a:lnTo>
                  <a:lnTo>
                    <a:pt x="9698360" y="1819363"/>
                  </a:lnTo>
                  <a:lnTo>
                    <a:pt x="9709790" y="1819363"/>
                  </a:lnTo>
                  <a:lnTo>
                    <a:pt x="9721219" y="1819363"/>
                  </a:lnTo>
                  <a:lnTo>
                    <a:pt x="9732650" y="1819363"/>
                  </a:lnTo>
                  <a:lnTo>
                    <a:pt x="9744080" y="1819363"/>
                  </a:lnTo>
                  <a:lnTo>
                    <a:pt x="9755557" y="1819363"/>
                  </a:lnTo>
                  <a:lnTo>
                    <a:pt x="9766988" y="1819363"/>
                  </a:lnTo>
                  <a:lnTo>
                    <a:pt x="9778417" y="1819363"/>
                  </a:lnTo>
                  <a:lnTo>
                    <a:pt x="9789848" y="1819363"/>
                  </a:lnTo>
                  <a:lnTo>
                    <a:pt x="9801277" y="1819363"/>
                  </a:lnTo>
                  <a:lnTo>
                    <a:pt x="9812755" y="1819363"/>
                  </a:lnTo>
                  <a:lnTo>
                    <a:pt x="9824185" y="1819363"/>
                  </a:lnTo>
                  <a:lnTo>
                    <a:pt x="9835615" y="1819363"/>
                  </a:lnTo>
                  <a:lnTo>
                    <a:pt x="9847045" y="1819363"/>
                  </a:lnTo>
                  <a:lnTo>
                    <a:pt x="9858475" y="1819363"/>
                  </a:lnTo>
                  <a:lnTo>
                    <a:pt x="9869952" y="1819363"/>
                  </a:lnTo>
                  <a:lnTo>
                    <a:pt x="9881383" y="1819363"/>
                  </a:lnTo>
                  <a:lnTo>
                    <a:pt x="9892812" y="1819363"/>
                  </a:lnTo>
                  <a:lnTo>
                    <a:pt x="9904243" y="1819363"/>
                  </a:lnTo>
                  <a:lnTo>
                    <a:pt x="9915673" y="1819363"/>
                  </a:lnTo>
                  <a:lnTo>
                    <a:pt x="9927102" y="1819363"/>
                  </a:lnTo>
                  <a:lnTo>
                    <a:pt x="9938581" y="1819363"/>
                  </a:lnTo>
                  <a:lnTo>
                    <a:pt x="9950010" y="1819363"/>
                  </a:lnTo>
                  <a:lnTo>
                    <a:pt x="9961441" y="1819363"/>
                  </a:lnTo>
                  <a:lnTo>
                    <a:pt x="9972870" y="1819363"/>
                  </a:lnTo>
                  <a:lnTo>
                    <a:pt x="9984300" y="1819363"/>
                  </a:lnTo>
                  <a:lnTo>
                    <a:pt x="9995778" y="1819363"/>
                  </a:lnTo>
                  <a:lnTo>
                    <a:pt x="10007208" y="1819363"/>
                  </a:lnTo>
                  <a:lnTo>
                    <a:pt x="10018638" y="1819363"/>
                  </a:lnTo>
                  <a:lnTo>
                    <a:pt x="10030068" y="1819363"/>
                  </a:lnTo>
                  <a:lnTo>
                    <a:pt x="10041498" y="1819363"/>
                  </a:lnTo>
                  <a:lnTo>
                    <a:pt x="10052976" y="1819363"/>
                  </a:lnTo>
                  <a:lnTo>
                    <a:pt x="10064405" y="1819363"/>
                  </a:lnTo>
                  <a:lnTo>
                    <a:pt x="10075835" y="1819363"/>
                  </a:lnTo>
                  <a:lnTo>
                    <a:pt x="10087266" y="1819363"/>
                  </a:lnTo>
                  <a:lnTo>
                    <a:pt x="10098695" y="1819363"/>
                  </a:lnTo>
                  <a:lnTo>
                    <a:pt x="10110174" y="1819363"/>
                  </a:lnTo>
                  <a:lnTo>
                    <a:pt x="10121603" y="1819363"/>
                  </a:lnTo>
                  <a:lnTo>
                    <a:pt x="10133033" y="1819363"/>
                  </a:lnTo>
                  <a:lnTo>
                    <a:pt x="10144463" y="1819363"/>
                  </a:lnTo>
                  <a:lnTo>
                    <a:pt x="10155893" y="1819363"/>
                  </a:lnTo>
                  <a:lnTo>
                    <a:pt x="10167371" y="1819363"/>
                  </a:lnTo>
                  <a:lnTo>
                    <a:pt x="10178801" y="1819363"/>
                  </a:lnTo>
                  <a:lnTo>
                    <a:pt x="10190230" y="1819363"/>
                  </a:lnTo>
                  <a:lnTo>
                    <a:pt x="10201661" y="1819363"/>
                  </a:lnTo>
                  <a:lnTo>
                    <a:pt x="10213091" y="1819363"/>
                  </a:lnTo>
                  <a:lnTo>
                    <a:pt x="10224569" y="1819363"/>
                  </a:lnTo>
                  <a:lnTo>
                    <a:pt x="10235998" y="1819363"/>
                  </a:lnTo>
                  <a:lnTo>
                    <a:pt x="10247428" y="1819363"/>
                  </a:lnTo>
                  <a:lnTo>
                    <a:pt x="10258859" y="1819363"/>
                  </a:lnTo>
                  <a:lnTo>
                    <a:pt x="10270288" y="1819363"/>
                  </a:lnTo>
                  <a:lnTo>
                    <a:pt x="10281767" y="1819363"/>
                  </a:lnTo>
                  <a:lnTo>
                    <a:pt x="10293196" y="1819363"/>
                  </a:lnTo>
                  <a:lnTo>
                    <a:pt x="10304626" y="1819363"/>
                  </a:lnTo>
                  <a:lnTo>
                    <a:pt x="10316056" y="1819363"/>
                  </a:lnTo>
                  <a:lnTo>
                    <a:pt x="10327486" y="1819363"/>
                  </a:lnTo>
                  <a:lnTo>
                    <a:pt x="10338963" y="1819363"/>
                  </a:lnTo>
                  <a:lnTo>
                    <a:pt x="10350394" y="1819363"/>
                  </a:lnTo>
                  <a:lnTo>
                    <a:pt x="10361823" y="1819363"/>
                  </a:lnTo>
                  <a:lnTo>
                    <a:pt x="10373254" y="1819363"/>
                  </a:lnTo>
                  <a:lnTo>
                    <a:pt x="10384684" y="1819363"/>
                  </a:lnTo>
                  <a:lnTo>
                    <a:pt x="10396161" y="1819363"/>
                  </a:lnTo>
                  <a:lnTo>
                    <a:pt x="10407591" y="1819363"/>
                  </a:lnTo>
                  <a:lnTo>
                    <a:pt x="10419021" y="1819363"/>
                  </a:lnTo>
                  <a:lnTo>
                    <a:pt x="10430452" y="1819363"/>
                  </a:lnTo>
                  <a:lnTo>
                    <a:pt x="10441881" y="1819363"/>
                  </a:lnTo>
                  <a:lnTo>
                    <a:pt x="10453358" y="1819363"/>
                  </a:lnTo>
                  <a:lnTo>
                    <a:pt x="10464789" y="1819363"/>
                  </a:lnTo>
                  <a:lnTo>
                    <a:pt x="10476219" y="1819363"/>
                  </a:lnTo>
                  <a:lnTo>
                    <a:pt x="10487649" y="1819363"/>
                  </a:lnTo>
                  <a:lnTo>
                    <a:pt x="10499079" y="1819363"/>
                  </a:lnTo>
                  <a:lnTo>
                    <a:pt x="10510556" y="1819363"/>
                  </a:lnTo>
                  <a:lnTo>
                    <a:pt x="10521987" y="1819363"/>
                  </a:lnTo>
                  <a:lnTo>
                    <a:pt x="10533416" y="1819363"/>
                  </a:lnTo>
                  <a:lnTo>
                    <a:pt x="10544847" y="1819363"/>
                  </a:lnTo>
                  <a:lnTo>
                    <a:pt x="10556277" y="1819363"/>
                  </a:lnTo>
                  <a:lnTo>
                    <a:pt x="10567754" y="1819363"/>
                  </a:lnTo>
                  <a:lnTo>
                    <a:pt x="10579184" y="1819363"/>
                  </a:lnTo>
                  <a:lnTo>
                    <a:pt x="10590614" y="1819363"/>
                  </a:lnTo>
                  <a:lnTo>
                    <a:pt x="10602045" y="1819363"/>
                  </a:lnTo>
                  <a:lnTo>
                    <a:pt x="10613474" y="1819363"/>
                  </a:lnTo>
                  <a:lnTo>
                    <a:pt x="10624951" y="1819363"/>
                  </a:lnTo>
                  <a:lnTo>
                    <a:pt x="10636382" y="1819363"/>
                  </a:lnTo>
                  <a:lnTo>
                    <a:pt x="10647812" y="1819363"/>
                  </a:lnTo>
                  <a:lnTo>
                    <a:pt x="10659241" y="1819363"/>
                  </a:lnTo>
                  <a:lnTo>
                    <a:pt x="10670672" y="1819363"/>
                  </a:lnTo>
                  <a:lnTo>
                    <a:pt x="10682149" y="1819363"/>
                  </a:lnTo>
                  <a:lnTo>
                    <a:pt x="10693580" y="1819363"/>
                  </a:lnTo>
                  <a:lnTo>
                    <a:pt x="10705009" y="1819363"/>
                  </a:lnTo>
                  <a:lnTo>
                    <a:pt x="10716439" y="1819363"/>
                  </a:lnTo>
                  <a:lnTo>
                    <a:pt x="10727870" y="1819363"/>
                  </a:lnTo>
                  <a:lnTo>
                    <a:pt x="10739347" y="1819363"/>
                  </a:lnTo>
                  <a:lnTo>
                    <a:pt x="10750778" y="1819363"/>
                  </a:lnTo>
                  <a:lnTo>
                    <a:pt x="10762207" y="1819363"/>
                  </a:lnTo>
                  <a:lnTo>
                    <a:pt x="10773637" y="1819363"/>
                  </a:lnTo>
                  <a:lnTo>
                    <a:pt x="10785067" y="1819363"/>
                  </a:lnTo>
                  <a:lnTo>
                    <a:pt x="10796544" y="1819363"/>
                  </a:lnTo>
                  <a:lnTo>
                    <a:pt x="10807975" y="1819363"/>
                  </a:lnTo>
                  <a:lnTo>
                    <a:pt x="10819405" y="1819363"/>
                  </a:lnTo>
                  <a:lnTo>
                    <a:pt x="10830834" y="1819363"/>
                  </a:lnTo>
                  <a:lnTo>
                    <a:pt x="10842265" y="1819363"/>
                  </a:lnTo>
                  <a:lnTo>
                    <a:pt x="10853742" y="1819363"/>
                  </a:lnTo>
                  <a:lnTo>
                    <a:pt x="10865173" y="1819363"/>
                  </a:lnTo>
                  <a:lnTo>
                    <a:pt x="10876602" y="1819363"/>
                  </a:lnTo>
                  <a:lnTo>
                    <a:pt x="10888032" y="1819363"/>
                  </a:lnTo>
                  <a:lnTo>
                    <a:pt x="10899463" y="1819363"/>
                  </a:lnTo>
                  <a:lnTo>
                    <a:pt x="10910892" y="1819363"/>
                  </a:lnTo>
                  <a:lnTo>
                    <a:pt x="10922369" y="1819363"/>
                  </a:lnTo>
                  <a:lnTo>
                    <a:pt x="10933800" y="1819363"/>
                  </a:lnTo>
                  <a:lnTo>
                    <a:pt x="10945230" y="1819363"/>
                  </a:lnTo>
                  <a:lnTo>
                    <a:pt x="10956660" y="1819363"/>
                  </a:lnTo>
                  <a:lnTo>
                    <a:pt x="10968090" y="1819363"/>
                  </a:lnTo>
                  <a:lnTo>
                    <a:pt x="10979567" y="1819363"/>
                  </a:lnTo>
                  <a:lnTo>
                    <a:pt x="10990998" y="1819363"/>
                  </a:lnTo>
                  <a:lnTo>
                    <a:pt x="11002427" y="1819363"/>
                  </a:lnTo>
                  <a:lnTo>
                    <a:pt x="11013858" y="1819363"/>
                  </a:lnTo>
                  <a:lnTo>
                    <a:pt x="11025287" y="1819363"/>
                  </a:lnTo>
                  <a:lnTo>
                    <a:pt x="11036765" y="1819363"/>
                  </a:lnTo>
                  <a:lnTo>
                    <a:pt x="11048195" y="1819363"/>
                  </a:lnTo>
                  <a:lnTo>
                    <a:pt x="11059625" y="1819363"/>
                  </a:lnTo>
                  <a:lnTo>
                    <a:pt x="11071056" y="1819363"/>
                  </a:lnTo>
                  <a:lnTo>
                    <a:pt x="11082485" y="1819363"/>
                  </a:lnTo>
                  <a:lnTo>
                    <a:pt x="11093962" y="1819363"/>
                  </a:lnTo>
                  <a:lnTo>
                    <a:pt x="11105393" y="1819363"/>
                  </a:lnTo>
                  <a:lnTo>
                    <a:pt x="11116823" y="1819363"/>
                  </a:lnTo>
                  <a:lnTo>
                    <a:pt x="11128253" y="1819363"/>
                  </a:lnTo>
                  <a:lnTo>
                    <a:pt x="11139683" y="1819363"/>
                  </a:lnTo>
                  <a:lnTo>
                    <a:pt x="11151160" y="1819363"/>
                  </a:lnTo>
                  <a:lnTo>
                    <a:pt x="11162591" y="1819363"/>
                  </a:lnTo>
                  <a:lnTo>
                    <a:pt x="11174020" y="1819363"/>
                  </a:lnTo>
                  <a:lnTo>
                    <a:pt x="11185451" y="1819363"/>
                  </a:lnTo>
                  <a:lnTo>
                    <a:pt x="11196881" y="1819363"/>
                  </a:lnTo>
                  <a:lnTo>
                    <a:pt x="11208358" y="1819363"/>
                  </a:lnTo>
                  <a:lnTo>
                    <a:pt x="11218359" y="1819363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2101FD11-293F-9441-B306-148D137D7CFF}"/>
                </a:ext>
              </a:extLst>
            </p:cNvPr>
            <p:cNvSpPr/>
            <p:nvPr/>
          </p:nvSpPr>
          <p:spPr>
            <a:xfrm>
              <a:off x="851149" y="4445157"/>
              <a:ext cx="11218359" cy="1655605"/>
            </a:xfrm>
            <a:custGeom>
              <a:avLst/>
              <a:gdLst>
                <a:gd name="connsiteX0" fmla="*/ 0 w 11218359"/>
                <a:gd name="connsiteY0" fmla="*/ 1655605 h 1655605"/>
                <a:gd name="connsiteX1" fmla="*/ 9149 w 11218359"/>
                <a:gd name="connsiteY1" fmla="*/ 1655605 h 1655605"/>
                <a:gd name="connsiteX2" fmla="*/ 20588 w 11218359"/>
                <a:gd name="connsiteY2" fmla="*/ 1655605 h 1655605"/>
                <a:gd name="connsiteX3" fmla="*/ 32028 w 11218359"/>
                <a:gd name="connsiteY3" fmla="*/ 1655605 h 1655605"/>
                <a:gd name="connsiteX4" fmla="*/ 43467 w 11218359"/>
                <a:gd name="connsiteY4" fmla="*/ 1655605 h 1655605"/>
                <a:gd name="connsiteX5" fmla="*/ 54907 w 11218359"/>
                <a:gd name="connsiteY5" fmla="*/ 1655605 h 1655605"/>
                <a:gd name="connsiteX6" fmla="*/ 66346 w 11218359"/>
                <a:gd name="connsiteY6" fmla="*/ 1655605 h 1655605"/>
                <a:gd name="connsiteX7" fmla="*/ 77786 w 11218359"/>
                <a:gd name="connsiteY7" fmla="*/ 1655605 h 1655605"/>
                <a:gd name="connsiteX8" fmla="*/ 89225 w 11218359"/>
                <a:gd name="connsiteY8" fmla="*/ 1655605 h 1655605"/>
                <a:gd name="connsiteX9" fmla="*/ 100665 w 11218359"/>
                <a:gd name="connsiteY9" fmla="*/ 1655605 h 1655605"/>
                <a:gd name="connsiteX10" fmla="*/ 112104 w 11218359"/>
                <a:gd name="connsiteY10" fmla="*/ 1655605 h 1655605"/>
                <a:gd name="connsiteX11" fmla="*/ 123544 w 11218359"/>
                <a:gd name="connsiteY11" fmla="*/ 1655605 h 1655605"/>
                <a:gd name="connsiteX12" fmla="*/ 134979 w 11218359"/>
                <a:gd name="connsiteY12" fmla="*/ 1655605 h 1655605"/>
                <a:gd name="connsiteX13" fmla="*/ 146423 w 11218359"/>
                <a:gd name="connsiteY13" fmla="*/ 1655605 h 1655605"/>
                <a:gd name="connsiteX14" fmla="*/ 157858 w 11218359"/>
                <a:gd name="connsiteY14" fmla="*/ 1655605 h 1655605"/>
                <a:gd name="connsiteX15" fmla="*/ 169297 w 11218359"/>
                <a:gd name="connsiteY15" fmla="*/ 1655605 h 1655605"/>
                <a:gd name="connsiteX16" fmla="*/ 180737 w 11218359"/>
                <a:gd name="connsiteY16" fmla="*/ 1655605 h 1655605"/>
                <a:gd name="connsiteX17" fmla="*/ 192176 w 11218359"/>
                <a:gd name="connsiteY17" fmla="*/ 1655605 h 1655605"/>
                <a:gd name="connsiteX18" fmla="*/ 203616 w 11218359"/>
                <a:gd name="connsiteY18" fmla="*/ 1655605 h 1655605"/>
                <a:gd name="connsiteX19" fmla="*/ 215055 w 11218359"/>
                <a:gd name="connsiteY19" fmla="*/ 1655605 h 1655605"/>
                <a:gd name="connsiteX20" fmla="*/ 226495 w 11218359"/>
                <a:gd name="connsiteY20" fmla="*/ 1655605 h 1655605"/>
                <a:gd name="connsiteX21" fmla="*/ 237935 w 11218359"/>
                <a:gd name="connsiteY21" fmla="*/ 1655605 h 1655605"/>
                <a:gd name="connsiteX22" fmla="*/ 249374 w 11218359"/>
                <a:gd name="connsiteY22" fmla="*/ 1655605 h 1655605"/>
                <a:gd name="connsiteX23" fmla="*/ 260814 w 11218359"/>
                <a:gd name="connsiteY23" fmla="*/ 1655605 h 1655605"/>
                <a:gd name="connsiteX24" fmla="*/ 272253 w 11218359"/>
                <a:gd name="connsiteY24" fmla="*/ 1655605 h 1655605"/>
                <a:gd name="connsiteX25" fmla="*/ 283693 w 11218359"/>
                <a:gd name="connsiteY25" fmla="*/ 1655605 h 1655605"/>
                <a:gd name="connsiteX26" fmla="*/ 295132 w 11218359"/>
                <a:gd name="connsiteY26" fmla="*/ 1655605 h 1655605"/>
                <a:gd name="connsiteX27" fmla="*/ 306572 w 11218359"/>
                <a:gd name="connsiteY27" fmla="*/ 1655605 h 1655605"/>
                <a:gd name="connsiteX28" fmla="*/ 318011 w 11218359"/>
                <a:gd name="connsiteY28" fmla="*/ 1655605 h 1655605"/>
                <a:gd name="connsiteX29" fmla="*/ 329451 w 11218359"/>
                <a:gd name="connsiteY29" fmla="*/ 1655605 h 1655605"/>
                <a:gd name="connsiteX30" fmla="*/ 340890 w 11218359"/>
                <a:gd name="connsiteY30" fmla="*/ 1655605 h 1655605"/>
                <a:gd name="connsiteX31" fmla="*/ 352330 w 11218359"/>
                <a:gd name="connsiteY31" fmla="*/ 1655605 h 1655605"/>
                <a:gd name="connsiteX32" fmla="*/ 363769 w 11218359"/>
                <a:gd name="connsiteY32" fmla="*/ 1655605 h 1655605"/>
                <a:gd name="connsiteX33" fmla="*/ 375209 w 11218359"/>
                <a:gd name="connsiteY33" fmla="*/ 1655605 h 1655605"/>
                <a:gd name="connsiteX34" fmla="*/ 386648 w 11218359"/>
                <a:gd name="connsiteY34" fmla="*/ 1655605 h 1655605"/>
                <a:gd name="connsiteX35" fmla="*/ 398088 w 11218359"/>
                <a:gd name="connsiteY35" fmla="*/ 1655605 h 1655605"/>
                <a:gd name="connsiteX36" fmla="*/ 409527 w 11218359"/>
                <a:gd name="connsiteY36" fmla="*/ 1655605 h 1655605"/>
                <a:gd name="connsiteX37" fmla="*/ 420967 w 11218359"/>
                <a:gd name="connsiteY37" fmla="*/ 1655605 h 1655605"/>
                <a:gd name="connsiteX38" fmla="*/ 432406 w 11218359"/>
                <a:gd name="connsiteY38" fmla="*/ 1655605 h 1655605"/>
                <a:gd name="connsiteX39" fmla="*/ 443846 w 11218359"/>
                <a:gd name="connsiteY39" fmla="*/ 1655605 h 1655605"/>
                <a:gd name="connsiteX40" fmla="*/ 455285 w 11218359"/>
                <a:gd name="connsiteY40" fmla="*/ 1655605 h 1655605"/>
                <a:gd name="connsiteX41" fmla="*/ 466725 w 11218359"/>
                <a:gd name="connsiteY41" fmla="*/ 1655605 h 1655605"/>
                <a:gd name="connsiteX42" fmla="*/ 478165 w 11218359"/>
                <a:gd name="connsiteY42" fmla="*/ 1655605 h 1655605"/>
                <a:gd name="connsiteX43" fmla="*/ 489604 w 11218359"/>
                <a:gd name="connsiteY43" fmla="*/ 1655605 h 1655605"/>
                <a:gd name="connsiteX44" fmla="*/ 501044 w 11218359"/>
                <a:gd name="connsiteY44" fmla="*/ 1655605 h 1655605"/>
                <a:gd name="connsiteX45" fmla="*/ 512483 w 11218359"/>
                <a:gd name="connsiteY45" fmla="*/ 1655605 h 1655605"/>
                <a:gd name="connsiteX46" fmla="*/ 523923 w 11218359"/>
                <a:gd name="connsiteY46" fmla="*/ 1655605 h 1655605"/>
                <a:gd name="connsiteX47" fmla="*/ 535362 w 11218359"/>
                <a:gd name="connsiteY47" fmla="*/ 1655605 h 1655605"/>
                <a:gd name="connsiteX48" fmla="*/ 546802 w 11218359"/>
                <a:gd name="connsiteY48" fmla="*/ 1655605 h 1655605"/>
                <a:gd name="connsiteX49" fmla="*/ 558241 w 11218359"/>
                <a:gd name="connsiteY49" fmla="*/ 1655605 h 1655605"/>
                <a:gd name="connsiteX50" fmla="*/ 569681 w 11218359"/>
                <a:gd name="connsiteY50" fmla="*/ 1655605 h 1655605"/>
                <a:gd name="connsiteX51" fmla="*/ 581120 w 11218359"/>
                <a:gd name="connsiteY51" fmla="*/ 1655605 h 1655605"/>
                <a:gd name="connsiteX52" fmla="*/ 592560 w 11218359"/>
                <a:gd name="connsiteY52" fmla="*/ 1655605 h 1655605"/>
                <a:gd name="connsiteX53" fmla="*/ 603999 w 11218359"/>
                <a:gd name="connsiteY53" fmla="*/ 1655605 h 1655605"/>
                <a:gd name="connsiteX54" fmla="*/ 615439 w 11218359"/>
                <a:gd name="connsiteY54" fmla="*/ 1655605 h 1655605"/>
                <a:gd name="connsiteX55" fmla="*/ 626878 w 11218359"/>
                <a:gd name="connsiteY55" fmla="*/ 1655605 h 1655605"/>
                <a:gd name="connsiteX56" fmla="*/ 638318 w 11218359"/>
                <a:gd name="connsiteY56" fmla="*/ 1655605 h 1655605"/>
                <a:gd name="connsiteX57" fmla="*/ 649757 w 11218359"/>
                <a:gd name="connsiteY57" fmla="*/ 1655605 h 1655605"/>
                <a:gd name="connsiteX58" fmla="*/ 661192 w 11218359"/>
                <a:gd name="connsiteY58" fmla="*/ 1655605 h 1655605"/>
                <a:gd name="connsiteX59" fmla="*/ 672632 w 11218359"/>
                <a:gd name="connsiteY59" fmla="*/ 1655605 h 1655605"/>
                <a:gd name="connsiteX60" fmla="*/ 684071 w 11218359"/>
                <a:gd name="connsiteY60" fmla="*/ 1655605 h 1655605"/>
                <a:gd name="connsiteX61" fmla="*/ 695511 w 11218359"/>
                <a:gd name="connsiteY61" fmla="*/ 1655605 h 1655605"/>
                <a:gd name="connsiteX62" fmla="*/ 706950 w 11218359"/>
                <a:gd name="connsiteY62" fmla="*/ 1655605 h 1655605"/>
                <a:gd name="connsiteX63" fmla="*/ 718390 w 11218359"/>
                <a:gd name="connsiteY63" fmla="*/ 1655605 h 1655605"/>
                <a:gd name="connsiteX64" fmla="*/ 729829 w 11218359"/>
                <a:gd name="connsiteY64" fmla="*/ 1655605 h 1655605"/>
                <a:gd name="connsiteX65" fmla="*/ 741269 w 11218359"/>
                <a:gd name="connsiteY65" fmla="*/ 1655605 h 1655605"/>
                <a:gd name="connsiteX66" fmla="*/ 752708 w 11218359"/>
                <a:gd name="connsiteY66" fmla="*/ 1655605 h 1655605"/>
                <a:gd name="connsiteX67" fmla="*/ 764148 w 11218359"/>
                <a:gd name="connsiteY67" fmla="*/ 1655605 h 1655605"/>
                <a:gd name="connsiteX68" fmla="*/ 775587 w 11218359"/>
                <a:gd name="connsiteY68" fmla="*/ 1655605 h 1655605"/>
                <a:gd name="connsiteX69" fmla="*/ 787027 w 11218359"/>
                <a:gd name="connsiteY69" fmla="*/ 1655605 h 1655605"/>
                <a:gd name="connsiteX70" fmla="*/ 798467 w 11218359"/>
                <a:gd name="connsiteY70" fmla="*/ 1655605 h 1655605"/>
                <a:gd name="connsiteX71" fmla="*/ 809906 w 11218359"/>
                <a:gd name="connsiteY71" fmla="*/ 1655605 h 1655605"/>
                <a:gd name="connsiteX72" fmla="*/ 821346 w 11218359"/>
                <a:gd name="connsiteY72" fmla="*/ 1655605 h 1655605"/>
                <a:gd name="connsiteX73" fmla="*/ 832785 w 11218359"/>
                <a:gd name="connsiteY73" fmla="*/ 1655605 h 1655605"/>
                <a:gd name="connsiteX74" fmla="*/ 844225 w 11218359"/>
                <a:gd name="connsiteY74" fmla="*/ 1655605 h 1655605"/>
                <a:gd name="connsiteX75" fmla="*/ 855664 w 11218359"/>
                <a:gd name="connsiteY75" fmla="*/ 1655605 h 1655605"/>
                <a:gd name="connsiteX76" fmla="*/ 867104 w 11218359"/>
                <a:gd name="connsiteY76" fmla="*/ 1655605 h 1655605"/>
                <a:gd name="connsiteX77" fmla="*/ 878543 w 11218359"/>
                <a:gd name="connsiteY77" fmla="*/ 1655605 h 1655605"/>
                <a:gd name="connsiteX78" fmla="*/ 889983 w 11218359"/>
                <a:gd name="connsiteY78" fmla="*/ 1655605 h 1655605"/>
                <a:gd name="connsiteX79" fmla="*/ 901422 w 11218359"/>
                <a:gd name="connsiteY79" fmla="*/ 1655605 h 1655605"/>
                <a:gd name="connsiteX80" fmla="*/ 912862 w 11218359"/>
                <a:gd name="connsiteY80" fmla="*/ 1655605 h 1655605"/>
                <a:gd name="connsiteX81" fmla="*/ 924301 w 11218359"/>
                <a:gd name="connsiteY81" fmla="*/ 1655605 h 1655605"/>
                <a:gd name="connsiteX82" fmla="*/ 935741 w 11218359"/>
                <a:gd name="connsiteY82" fmla="*/ 1655605 h 1655605"/>
                <a:gd name="connsiteX83" fmla="*/ 947180 w 11218359"/>
                <a:gd name="connsiteY83" fmla="*/ 1655605 h 1655605"/>
                <a:gd name="connsiteX84" fmla="*/ 958620 w 11218359"/>
                <a:gd name="connsiteY84" fmla="*/ 1655605 h 1655605"/>
                <a:gd name="connsiteX85" fmla="*/ 970059 w 11218359"/>
                <a:gd name="connsiteY85" fmla="*/ 1655605 h 1655605"/>
                <a:gd name="connsiteX86" fmla="*/ 981499 w 11218359"/>
                <a:gd name="connsiteY86" fmla="*/ 1655605 h 1655605"/>
                <a:gd name="connsiteX87" fmla="*/ 992938 w 11218359"/>
                <a:gd name="connsiteY87" fmla="*/ 1655605 h 1655605"/>
                <a:gd name="connsiteX88" fmla="*/ 1004378 w 11218359"/>
                <a:gd name="connsiteY88" fmla="*/ 1655605 h 1655605"/>
                <a:gd name="connsiteX89" fmla="*/ 1015818 w 11218359"/>
                <a:gd name="connsiteY89" fmla="*/ 1655605 h 1655605"/>
                <a:gd name="connsiteX90" fmla="*/ 1027257 w 11218359"/>
                <a:gd name="connsiteY90" fmla="*/ 1655605 h 1655605"/>
                <a:gd name="connsiteX91" fmla="*/ 1038697 w 11218359"/>
                <a:gd name="connsiteY91" fmla="*/ 1655605 h 1655605"/>
                <a:gd name="connsiteX92" fmla="*/ 1050136 w 11218359"/>
                <a:gd name="connsiteY92" fmla="*/ 1655605 h 1655605"/>
                <a:gd name="connsiteX93" fmla="*/ 1061576 w 11218359"/>
                <a:gd name="connsiteY93" fmla="*/ 1655605 h 1655605"/>
                <a:gd name="connsiteX94" fmla="*/ 1073015 w 11218359"/>
                <a:gd name="connsiteY94" fmla="*/ 1655605 h 1655605"/>
                <a:gd name="connsiteX95" fmla="*/ 1084455 w 11218359"/>
                <a:gd name="connsiteY95" fmla="*/ 1655605 h 1655605"/>
                <a:gd name="connsiteX96" fmla="*/ 1095894 w 11218359"/>
                <a:gd name="connsiteY96" fmla="*/ 1655605 h 1655605"/>
                <a:gd name="connsiteX97" fmla="*/ 1107334 w 11218359"/>
                <a:gd name="connsiteY97" fmla="*/ 1655605 h 1655605"/>
                <a:gd name="connsiteX98" fmla="*/ 1118773 w 11218359"/>
                <a:gd name="connsiteY98" fmla="*/ 1655605 h 1655605"/>
                <a:gd name="connsiteX99" fmla="*/ 1130213 w 11218359"/>
                <a:gd name="connsiteY99" fmla="*/ 1655605 h 1655605"/>
                <a:gd name="connsiteX100" fmla="*/ 1141652 w 11218359"/>
                <a:gd name="connsiteY100" fmla="*/ 1655605 h 1655605"/>
                <a:gd name="connsiteX101" fmla="*/ 1153092 w 11218359"/>
                <a:gd name="connsiteY101" fmla="*/ 1655605 h 1655605"/>
                <a:gd name="connsiteX102" fmla="*/ 1164531 w 11218359"/>
                <a:gd name="connsiteY102" fmla="*/ 1655605 h 1655605"/>
                <a:gd name="connsiteX103" fmla="*/ 1175971 w 11218359"/>
                <a:gd name="connsiteY103" fmla="*/ 1655605 h 1655605"/>
                <a:gd name="connsiteX104" fmla="*/ 1187406 w 11218359"/>
                <a:gd name="connsiteY104" fmla="*/ 1655605 h 1655605"/>
                <a:gd name="connsiteX105" fmla="*/ 1198845 w 11218359"/>
                <a:gd name="connsiteY105" fmla="*/ 1655605 h 1655605"/>
                <a:gd name="connsiteX106" fmla="*/ 1210285 w 11218359"/>
                <a:gd name="connsiteY106" fmla="*/ 1655605 h 1655605"/>
                <a:gd name="connsiteX107" fmla="*/ 1221724 w 11218359"/>
                <a:gd name="connsiteY107" fmla="*/ 1655605 h 1655605"/>
                <a:gd name="connsiteX108" fmla="*/ 1233164 w 11218359"/>
                <a:gd name="connsiteY108" fmla="*/ 1655605 h 1655605"/>
                <a:gd name="connsiteX109" fmla="*/ 1244603 w 11218359"/>
                <a:gd name="connsiteY109" fmla="*/ 1655605 h 1655605"/>
                <a:gd name="connsiteX110" fmla="*/ 1256043 w 11218359"/>
                <a:gd name="connsiteY110" fmla="*/ 1655605 h 1655605"/>
                <a:gd name="connsiteX111" fmla="*/ 1267482 w 11218359"/>
                <a:gd name="connsiteY111" fmla="*/ 1655605 h 1655605"/>
                <a:gd name="connsiteX112" fmla="*/ 1278922 w 11218359"/>
                <a:gd name="connsiteY112" fmla="*/ 1655605 h 1655605"/>
                <a:gd name="connsiteX113" fmla="*/ 1290361 w 11218359"/>
                <a:gd name="connsiteY113" fmla="*/ 1655605 h 1655605"/>
                <a:gd name="connsiteX114" fmla="*/ 1301801 w 11218359"/>
                <a:gd name="connsiteY114" fmla="*/ 1655605 h 1655605"/>
                <a:gd name="connsiteX115" fmla="*/ 1313240 w 11218359"/>
                <a:gd name="connsiteY115" fmla="*/ 1655605 h 1655605"/>
                <a:gd name="connsiteX116" fmla="*/ 1324680 w 11218359"/>
                <a:gd name="connsiteY116" fmla="*/ 1655605 h 1655605"/>
                <a:gd name="connsiteX117" fmla="*/ 1336120 w 11218359"/>
                <a:gd name="connsiteY117" fmla="*/ 1655605 h 1655605"/>
                <a:gd name="connsiteX118" fmla="*/ 1347559 w 11218359"/>
                <a:gd name="connsiteY118" fmla="*/ 1655605 h 1655605"/>
                <a:gd name="connsiteX119" fmla="*/ 1358999 w 11218359"/>
                <a:gd name="connsiteY119" fmla="*/ 1655605 h 1655605"/>
                <a:gd name="connsiteX120" fmla="*/ 1370438 w 11218359"/>
                <a:gd name="connsiteY120" fmla="*/ 1655605 h 1655605"/>
                <a:gd name="connsiteX121" fmla="*/ 1381878 w 11218359"/>
                <a:gd name="connsiteY121" fmla="*/ 1655605 h 1655605"/>
                <a:gd name="connsiteX122" fmla="*/ 1393317 w 11218359"/>
                <a:gd name="connsiteY122" fmla="*/ 1655605 h 1655605"/>
                <a:gd name="connsiteX123" fmla="*/ 1404757 w 11218359"/>
                <a:gd name="connsiteY123" fmla="*/ 1655605 h 1655605"/>
                <a:gd name="connsiteX124" fmla="*/ 1416196 w 11218359"/>
                <a:gd name="connsiteY124" fmla="*/ 1655605 h 1655605"/>
                <a:gd name="connsiteX125" fmla="*/ 1427636 w 11218359"/>
                <a:gd name="connsiteY125" fmla="*/ 1655605 h 1655605"/>
                <a:gd name="connsiteX126" fmla="*/ 1439075 w 11218359"/>
                <a:gd name="connsiteY126" fmla="*/ 1655605 h 1655605"/>
                <a:gd name="connsiteX127" fmla="*/ 1450515 w 11218359"/>
                <a:gd name="connsiteY127" fmla="*/ 1655605 h 1655605"/>
                <a:gd name="connsiteX128" fmla="*/ 1461954 w 11218359"/>
                <a:gd name="connsiteY128" fmla="*/ 1655605 h 1655605"/>
                <a:gd name="connsiteX129" fmla="*/ 1473394 w 11218359"/>
                <a:gd name="connsiteY129" fmla="*/ 1655605 h 1655605"/>
                <a:gd name="connsiteX130" fmla="*/ 1484833 w 11218359"/>
                <a:gd name="connsiteY130" fmla="*/ 1655605 h 1655605"/>
                <a:gd name="connsiteX131" fmla="*/ 1496273 w 11218359"/>
                <a:gd name="connsiteY131" fmla="*/ 1655605 h 1655605"/>
                <a:gd name="connsiteX132" fmla="*/ 1507712 w 11218359"/>
                <a:gd name="connsiteY132" fmla="*/ 1655605 h 1655605"/>
                <a:gd name="connsiteX133" fmla="*/ 1519152 w 11218359"/>
                <a:gd name="connsiteY133" fmla="*/ 1655605 h 1655605"/>
                <a:gd name="connsiteX134" fmla="*/ 1530591 w 11218359"/>
                <a:gd name="connsiteY134" fmla="*/ 1655605 h 1655605"/>
                <a:gd name="connsiteX135" fmla="*/ 1542031 w 11218359"/>
                <a:gd name="connsiteY135" fmla="*/ 1655605 h 1655605"/>
                <a:gd name="connsiteX136" fmla="*/ 1553471 w 11218359"/>
                <a:gd name="connsiteY136" fmla="*/ 1655605 h 1655605"/>
                <a:gd name="connsiteX137" fmla="*/ 1564910 w 11218359"/>
                <a:gd name="connsiteY137" fmla="*/ 1655605 h 1655605"/>
                <a:gd name="connsiteX138" fmla="*/ 1576349 w 11218359"/>
                <a:gd name="connsiteY138" fmla="*/ 1655605 h 1655605"/>
                <a:gd name="connsiteX139" fmla="*/ 1587789 w 11218359"/>
                <a:gd name="connsiteY139" fmla="*/ 1655605 h 1655605"/>
                <a:gd name="connsiteX140" fmla="*/ 1599229 w 11218359"/>
                <a:gd name="connsiteY140" fmla="*/ 1655605 h 1655605"/>
                <a:gd name="connsiteX141" fmla="*/ 1610668 w 11218359"/>
                <a:gd name="connsiteY141" fmla="*/ 1655605 h 1655605"/>
                <a:gd name="connsiteX142" fmla="*/ 1622107 w 11218359"/>
                <a:gd name="connsiteY142" fmla="*/ 1655605 h 1655605"/>
                <a:gd name="connsiteX143" fmla="*/ 1633547 w 11218359"/>
                <a:gd name="connsiteY143" fmla="*/ 1655605 h 1655605"/>
                <a:gd name="connsiteX144" fmla="*/ 1644987 w 11218359"/>
                <a:gd name="connsiteY144" fmla="*/ 1655605 h 1655605"/>
                <a:gd name="connsiteX145" fmla="*/ 1656426 w 11218359"/>
                <a:gd name="connsiteY145" fmla="*/ 1655605 h 1655605"/>
                <a:gd name="connsiteX146" fmla="*/ 1667866 w 11218359"/>
                <a:gd name="connsiteY146" fmla="*/ 1655605 h 1655605"/>
                <a:gd name="connsiteX147" fmla="*/ 1679305 w 11218359"/>
                <a:gd name="connsiteY147" fmla="*/ 1655605 h 1655605"/>
                <a:gd name="connsiteX148" fmla="*/ 1690745 w 11218359"/>
                <a:gd name="connsiteY148" fmla="*/ 1655605 h 1655605"/>
                <a:gd name="connsiteX149" fmla="*/ 1702184 w 11218359"/>
                <a:gd name="connsiteY149" fmla="*/ 1655605 h 1655605"/>
                <a:gd name="connsiteX150" fmla="*/ 1713619 w 11218359"/>
                <a:gd name="connsiteY150" fmla="*/ 1655605 h 1655605"/>
                <a:gd name="connsiteX151" fmla="*/ 1725063 w 11218359"/>
                <a:gd name="connsiteY151" fmla="*/ 1655605 h 1655605"/>
                <a:gd name="connsiteX152" fmla="*/ 1736498 w 11218359"/>
                <a:gd name="connsiteY152" fmla="*/ 1655605 h 1655605"/>
                <a:gd name="connsiteX153" fmla="*/ 1747938 w 11218359"/>
                <a:gd name="connsiteY153" fmla="*/ 1655605 h 1655605"/>
                <a:gd name="connsiteX154" fmla="*/ 1759377 w 11218359"/>
                <a:gd name="connsiteY154" fmla="*/ 1655605 h 1655605"/>
                <a:gd name="connsiteX155" fmla="*/ 1770817 w 11218359"/>
                <a:gd name="connsiteY155" fmla="*/ 1655605 h 1655605"/>
                <a:gd name="connsiteX156" fmla="*/ 1782256 w 11218359"/>
                <a:gd name="connsiteY156" fmla="*/ 1655605 h 1655605"/>
                <a:gd name="connsiteX157" fmla="*/ 1793696 w 11218359"/>
                <a:gd name="connsiteY157" fmla="*/ 1655605 h 1655605"/>
                <a:gd name="connsiteX158" fmla="*/ 1805135 w 11218359"/>
                <a:gd name="connsiteY158" fmla="*/ 1655605 h 1655605"/>
                <a:gd name="connsiteX159" fmla="*/ 1816575 w 11218359"/>
                <a:gd name="connsiteY159" fmla="*/ 1655605 h 1655605"/>
                <a:gd name="connsiteX160" fmla="*/ 1828014 w 11218359"/>
                <a:gd name="connsiteY160" fmla="*/ 1655605 h 1655605"/>
                <a:gd name="connsiteX161" fmla="*/ 1839454 w 11218359"/>
                <a:gd name="connsiteY161" fmla="*/ 1655605 h 1655605"/>
                <a:gd name="connsiteX162" fmla="*/ 1850893 w 11218359"/>
                <a:gd name="connsiteY162" fmla="*/ 1655605 h 1655605"/>
                <a:gd name="connsiteX163" fmla="*/ 1862333 w 11218359"/>
                <a:gd name="connsiteY163" fmla="*/ 1655605 h 1655605"/>
                <a:gd name="connsiteX164" fmla="*/ 1873772 w 11218359"/>
                <a:gd name="connsiteY164" fmla="*/ 1655605 h 1655605"/>
                <a:gd name="connsiteX165" fmla="*/ 1885212 w 11218359"/>
                <a:gd name="connsiteY165" fmla="*/ 1655605 h 1655605"/>
                <a:gd name="connsiteX166" fmla="*/ 1896651 w 11218359"/>
                <a:gd name="connsiteY166" fmla="*/ 1655605 h 1655605"/>
                <a:gd name="connsiteX167" fmla="*/ 1908091 w 11218359"/>
                <a:gd name="connsiteY167" fmla="*/ 1655605 h 1655605"/>
                <a:gd name="connsiteX168" fmla="*/ 1919531 w 11218359"/>
                <a:gd name="connsiteY168" fmla="*/ 1655605 h 1655605"/>
                <a:gd name="connsiteX169" fmla="*/ 1930970 w 11218359"/>
                <a:gd name="connsiteY169" fmla="*/ 1655605 h 1655605"/>
                <a:gd name="connsiteX170" fmla="*/ 1942409 w 11218359"/>
                <a:gd name="connsiteY170" fmla="*/ 1655605 h 1655605"/>
                <a:gd name="connsiteX171" fmla="*/ 1953849 w 11218359"/>
                <a:gd name="connsiteY171" fmla="*/ 1655605 h 1655605"/>
                <a:gd name="connsiteX172" fmla="*/ 1965289 w 11218359"/>
                <a:gd name="connsiteY172" fmla="*/ 1655605 h 1655605"/>
                <a:gd name="connsiteX173" fmla="*/ 1976728 w 11218359"/>
                <a:gd name="connsiteY173" fmla="*/ 1655605 h 1655605"/>
                <a:gd name="connsiteX174" fmla="*/ 1988168 w 11218359"/>
                <a:gd name="connsiteY174" fmla="*/ 1655605 h 1655605"/>
                <a:gd name="connsiteX175" fmla="*/ 1999607 w 11218359"/>
                <a:gd name="connsiteY175" fmla="*/ 1655605 h 1655605"/>
                <a:gd name="connsiteX176" fmla="*/ 2011047 w 11218359"/>
                <a:gd name="connsiteY176" fmla="*/ 1655605 h 1655605"/>
                <a:gd name="connsiteX177" fmla="*/ 2022486 w 11218359"/>
                <a:gd name="connsiteY177" fmla="*/ 1655605 h 1655605"/>
                <a:gd name="connsiteX178" fmla="*/ 2033926 w 11218359"/>
                <a:gd name="connsiteY178" fmla="*/ 1655605 h 1655605"/>
                <a:gd name="connsiteX179" fmla="*/ 2045365 w 11218359"/>
                <a:gd name="connsiteY179" fmla="*/ 1655605 h 1655605"/>
                <a:gd name="connsiteX180" fmla="*/ 2056805 w 11218359"/>
                <a:gd name="connsiteY180" fmla="*/ 1655605 h 1655605"/>
                <a:gd name="connsiteX181" fmla="*/ 2068244 w 11218359"/>
                <a:gd name="connsiteY181" fmla="*/ 1655605 h 1655605"/>
                <a:gd name="connsiteX182" fmla="*/ 2079684 w 11218359"/>
                <a:gd name="connsiteY182" fmla="*/ 1655605 h 1655605"/>
                <a:gd name="connsiteX183" fmla="*/ 2091123 w 11218359"/>
                <a:gd name="connsiteY183" fmla="*/ 1655605 h 1655605"/>
                <a:gd name="connsiteX184" fmla="*/ 2102563 w 11218359"/>
                <a:gd name="connsiteY184" fmla="*/ 1655605 h 1655605"/>
                <a:gd name="connsiteX185" fmla="*/ 2114002 w 11218359"/>
                <a:gd name="connsiteY185" fmla="*/ 1655605 h 1655605"/>
                <a:gd name="connsiteX186" fmla="*/ 2125442 w 11218359"/>
                <a:gd name="connsiteY186" fmla="*/ 1655605 h 1655605"/>
                <a:gd name="connsiteX187" fmla="*/ 2136882 w 11218359"/>
                <a:gd name="connsiteY187" fmla="*/ 1655605 h 1655605"/>
                <a:gd name="connsiteX188" fmla="*/ 2148321 w 11218359"/>
                <a:gd name="connsiteY188" fmla="*/ 1655605 h 1655605"/>
                <a:gd name="connsiteX189" fmla="*/ 2159760 w 11218359"/>
                <a:gd name="connsiteY189" fmla="*/ 1655605 h 1655605"/>
                <a:gd name="connsiteX190" fmla="*/ 2171200 w 11218359"/>
                <a:gd name="connsiteY190" fmla="*/ 1655605 h 1655605"/>
                <a:gd name="connsiteX191" fmla="*/ 2182640 w 11218359"/>
                <a:gd name="connsiteY191" fmla="*/ 1655605 h 1655605"/>
                <a:gd name="connsiteX192" fmla="*/ 2194079 w 11218359"/>
                <a:gd name="connsiteY192" fmla="*/ 1655605 h 1655605"/>
                <a:gd name="connsiteX193" fmla="*/ 2205519 w 11218359"/>
                <a:gd name="connsiteY193" fmla="*/ 1655605 h 1655605"/>
                <a:gd name="connsiteX194" fmla="*/ 2216958 w 11218359"/>
                <a:gd name="connsiteY194" fmla="*/ 1655605 h 1655605"/>
                <a:gd name="connsiteX195" fmla="*/ 2228393 w 11218359"/>
                <a:gd name="connsiteY195" fmla="*/ 1655605 h 1655605"/>
                <a:gd name="connsiteX196" fmla="*/ 2239837 w 11218359"/>
                <a:gd name="connsiteY196" fmla="*/ 1655605 h 1655605"/>
                <a:gd name="connsiteX197" fmla="*/ 2251272 w 11218359"/>
                <a:gd name="connsiteY197" fmla="*/ 1655605 h 1655605"/>
                <a:gd name="connsiteX198" fmla="*/ 2262716 w 11218359"/>
                <a:gd name="connsiteY198" fmla="*/ 1655605 h 1655605"/>
                <a:gd name="connsiteX199" fmla="*/ 2274151 w 11218359"/>
                <a:gd name="connsiteY199" fmla="*/ 1655605 h 1655605"/>
                <a:gd name="connsiteX200" fmla="*/ 2285591 w 11218359"/>
                <a:gd name="connsiteY200" fmla="*/ 1655605 h 1655605"/>
                <a:gd name="connsiteX201" fmla="*/ 2297030 w 11218359"/>
                <a:gd name="connsiteY201" fmla="*/ 1655605 h 1655605"/>
                <a:gd name="connsiteX202" fmla="*/ 2308470 w 11218359"/>
                <a:gd name="connsiteY202" fmla="*/ 1655605 h 1655605"/>
                <a:gd name="connsiteX203" fmla="*/ 2319909 w 11218359"/>
                <a:gd name="connsiteY203" fmla="*/ 1655605 h 1655605"/>
                <a:gd name="connsiteX204" fmla="*/ 2331349 w 11218359"/>
                <a:gd name="connsiteY204" fmla="*/ 1655605 h 1655605"/>
                <a:gd name="connsiteX205" fmla="*/ 2342788 w 11218359"/>
                <a:gd name="connsiteY205" fmla="*/ 1655605 h 1655605"/>
                <a:gd name="connsiteX206" fmla="*/ 2354228 w 11218359"/>
                <a:gd name="connsiteY206" fmla="*/ 1655605 h 1655605"/>
                <a:gd name="connsiteX207" fmla="*/ 2365667 w 11218359"/>
                <a:gd name="connsiteY207" fmla="*/ 1655605 h 1655605"/>
                <a:gd name="connsiteX208" fmla="*/ 2377107 w 11218359"/>
                <a:gd name="connsiteY208" fmla="*/ 1655605 h 1655605"/>
                <a:gd name="connsiteX209" fmla="*/ 2388546 w 11218359"/>
                <a:gd name="connsiteY209" fmla="*/ 1655605 h 1655605"/>
                <a:gd name="connsiteX210" fmla="*/ 2399986 w 11218359"/>
                <a:gd name="connsiteY210" fmla="*/ 1655605 h 1655605"/>
                <a:gd name="connsiteX211" fmla="*/ 2411425 w 11218359"/>
                <a:gd name="connsiteY211" fmla="*/ 1655605 h 1655605"/>
                <a:gd name="connsiteX212" fmla="*/ 2422865 w 11218359"/>
                <a:gd name="connsiteY212" fmla="*/ 1655605 h 1655605"/>
                <a:gd name="connsiteX213" fmla="*/ 2434304 w 11218359"/>
                <a:gd name="connsiteY213" fmla="*/ 1655605 h 1655605"/>
                <a:gd name="connsiteX214" fmla="*/ 2445744 w 11218359"/>
                <a:gd name="connsiteY214" fmla="*/ 1655605 h 1655605"/>
                <a:gd name="connsiteX215" fmla="*/ 2457184 w 11218359"/>
                <a:gd name="connsiteY215" fmla="*/ 1655605 h 1655605"/>
                <a:gd name="connsiteX216" fmla="*/ 2468623 w 11218359"/>
                <a:gd name="connsiteY216" fmla="*/ 1655605 h 1655605"/>
                <a:gd name="connsiteX217" fmla="*/ 2480062 w 11218359"/>
                <a:gd name="connsiteY217" fmla="*/ 1655605 h 1655605"/>
                <a:gd name="connsiteX218" fmla="*/ 2491502 w 11218359"/>
                <a:gd name="connsiteY218" fmla="*/ 1655605 h 1655605"/>
                <a:gd name="connsiteX219" fmla="*/ 2502942 w 11218359"/>
                <a:gd name="connsiteY219" fmla="*/ 1655605 h 1655605"/>
                <a:gd name="connsiteX220" fmla="*/ 2514381 w 11218359"/>
                <a:gd name="connsiteY220" fmla="*/ 1655605 h 1655605"/>
                <a:gd name="connsiteX221" fmla="*/ 2525821 w 11218359"/>
                <a:gd name="connsiteY221" fmla="*/ 1655605 h 1655605"/>
                <a:gd name="connsiteX222" fmla="*/ 2537260 w 11218359"/>
                <a:gd name="connsiteY222" fmla="*/ 1655605 h 1655605"/>
                <a:gd name="connsiteX223" fmla="*/ 2548700 w 11218359"/>
                <a:gd name="connsiteY223" fmla="*/ 1655605 h 1655605"/>
                <a:gd name="connsiteX224" fmla="*/ 2560139 w 11218359"/>
                <a:gd name="connsiteY224" fmla="*/ 1655605 h 1655605"/>
                <a:gd name="connsiteX225" fmla="*/ 2571579 w 11218359"/>
                <a:gd name="connsiteY225" fmla="*/ 1655605 h 1655605"/>
                <a:gd name="connsiteX226" fmla="*/ 2583018 w 11218359"/>
                <a:gd name="connsiteY226" fmla="*/ 1655605 h 1655605"/>
                <a:gd name="connsiteX227" fmla="*/ 2594458 w 11218359"/>
                <a:gd name="connsiteY227" fmla="*/ 1655605 h 1655605"/>
                <a:gd name="connsiteX228" fmla="*/ 2605897 w 11218359"/>
                <a:gd name="connsiteY228" fmla="*/ 1655605 h 1655605"/>
                <a:gd name="connsiteX229" fmla="*/ 2617337 w 11218359"/>
                <a:gd name="connsiteY229" fmla="*/ 1655605 h 1655605"/>
                <a:gd name="connsiteX230" fmla="*/ 2628776 w 11218359"/>
                <a:gd name="connsiteY230" fmla="*/ 1655605 h 1655605"/>
                <a:gd name="connsiteX231" fmla="*/ 2640216 w 11218359"/>
                <a:gd name="connsiteY231" fmla="*/ 1655605 h 1655605"/>
                <a:gd name="connsiteX232" fmla="*/ 2651655 w 11218359"/>
                <a:gd name="connsiteY232" fmla="*/ 1655605 h 1655605"/>
                <a:gd name="connsiteX233" fmla="*/ 2663095 w 11218359"/>
                <a:gd name="connsiteY233" fmla="*/ 1655605 h 1655605"/>
                <a:gd name="connsiteX234" fmla="*/ 2674535 w 11218359"/>
                <a:gd name="connsiteY234" fmla="*/ 1655605 h 1655605"/>
                <a:gd name="connsiteX235" fmla="*/ 2685974 w 11218359"/>
                <a:gd name="connsiteY235" fmla="*/ 1655605 h 1655605"/>
                <a:gd name="connsiteX236" fmla="*/ 2697413 w 11218359"/>
                <a:gd name="connsiteY236" fmla="*/ 1655605 h 1655605"/>
                <a:gd name="connsiteX237" fmla="*/ 2708853 w 11218359"/>
                <a:gd name="connsiteY237" fmla="*/ 1655605 h 1655605"/>
                <a:gd name="connsiteX238" fmla="*/ 2720293 w 11218359"/>
                <a:gd name="connsiteY238" fmla="*/ 1655605 h 1655605"/>
                <a:gd name="connsiteX239" fmla="*/ 2731727 w 11218359"/>
                <a:gd name="connsiteY239" fmla="*/ 1655605 h 1655605"/>
                <a:gd name="connsiteX240" fmla="*/ 2743172 w 11218359"/>
                <a:gd name="connsiteY240" fmla="*/ 1655605 h 1655605"/>
                <a:gd name="connsiteX241" fmla="*/ 2754611 w 11218359"/>
                <a:gd name="connsiteY241" fmla="*/ 1655605 h 1655605"/>
                <a:gd name="connsiteX242" fmla="*/ 2766046 w 11218359"/>
                <a:gd name="connsiteY242" fmla="*/ 1655605 h 1655605"/>
                <a:gd name="connsiteX243" fmla="*/ 2777490 w 11218359"/>
                <a:gd name="connsiteY243" fmla="*/ 1655605 h 1655605"/>
                <a:gd name="connsiteX244" fmla="*/ 2788925 w 11218359"/>
                <a:gd name="connsiteY244" fmla="*/ 1655605 h 1655605"/>
                <a:gd name="connsiteX245" fmla="*/ 2800364 w 11218359"/>
                <a:gd name="connsiteY245" fmla="*/ 1655605 h 1655605"/>
                <a:gd name="connsiteX246" fmla="*/ 2811804 w 11218359"/>
                <a:gd name="connsiteY246" fmla="*/ 1655605 h 1655605"/>
                <a:gd name="connsiteX247" fmla="*/ 2823243 w 11218359"/>
                <a:gd name="connsiteY247" fmla="*/ 1655605 h 1655605"/>
                <a:gd name="connsiteX248" fmla="*/ 2834683 w 11218359"/>
                <a:gd name="connsiteY248" fmla="*/ 1655605 h 1655605"/>
                <a:gd name="connsiteX249" fmla="*/ 2846123 w 11218359"/>
                <a:gd name="connsiteY249" fmla="*/ 1655605 h 1655605"/>
                <a:gd name="connsiteX250" fmla="*/ 2857562 w 11218359"/>
                <a:gd name="connsiteY250" fmla="*/ 1655605 h 1655605"/>
                <a:gd name="connsiteX251" fmla="*/ 2869001 w 11218359"/>
                <a:gd name="connsiteY251" fmla="*/ 1655605 h 1655605"/>
                <a:gd name="connsiteX252" fmla="*/ 2880441 w 11218359"/>
                <a:gd name="connsiteY252" fmla="*/ 1655605 h 1655605"/>
                <a:gd name="connsiteX253" fmla="*/ 2891881 w 11218359"/>
                <a:gd name="connsiteY253" fmla="*/ 1655605 h 1655605"/>
                <a:gd name="connsiteX254" fmla="*/ 2903320 w 11218359"/>
                <a:gd name="connsiteY254" fmla="*/ 1655605 h 1655605"/>
                <a:gd name="connsiteX255" fmla="*/ 2914760 w 11218359"/>
                <a:gd name="connsiteY255" fmla="*/ 1655605 h 1655605"/>
                <a:gd name="connsiteX256" fmla="*/ 2926199 w 11218359"/>
                <a:gd name="connsiteY256" fmla="*/ 1655605 h 1655605"/>
                <a:gd name="connsiteX257" fmla="*/ 2937639 w 11218359"/>
                <a:gd name="connsiteY257" fmla="*/ 1655605 h 1655605"/>
                <a:gd name="connsiteX258" fmla="*/ 2949078 w 11218359"/>
                <a:gd name="connsiteY258" fmla="*/ 1655605 h 1655605"/>
                <a:gd name="connsiteX259" fmla="*/ 2960518 w 11218359"/>
                <a:gd name="connsiteY259" fmla="*/ 1655605 h 1655605"/>
                <a:gd name="connsiteX260" fmla="*/ 2971957 w 11218359"/>
                <a:gd name="connsiteY260" fmla="*/ 1655605 h 1655605"/>
                <a:gd name="connsiteX261" fmla="*/ 2983397 w 11218359"/>
                <a:gd name="connsiteY261" fmla="*/ 1655605 h 1655605"/>
                <a:gd name="connsiteX262" fmla="*/ 2994837 w 11218359"/>
                <a:gd name="connsiteY262" fmla="*/ 1655605 h 1655605"/>
                <a:gd name="connsiteX263" fmla="*/ 3006276 w 11218359"/>
                <a:gd name="connsiteY263" fmla="*/ 1655605 h 1655605"/>
                <a:gd name="connsiteX264" fmla="*/ 3017715 w 11218359"/>
                <a:gd name="connsiteY264" fmla="*/ 1655605 h 1655605"/>
                <a:gd name="connsiteX265" fmla="*/ 3029155 w 11218359"/>
                <a:gd name="connsiteY265" fmla="*/ 1655605 h 1655605"/>
                <a:gd name="connsiteX266" fmla="*/ 3040594 w 11218359"/>
                <a:gd name="connsiteY266" fmla="*/ 1655605 h 1655605"/>
                <a:gd name="connsiteX267" fmla="*/ 3052034 w 11218359"/>
                <a:gd name="connsiteY267" fmla="*/ 1655605 h 1655605"/>
                <a:gd name="connsiteX268" fmla="*/ 3063474 w 11218359"/>
                <a:gd name="connsiteY268" fmla="*/ 1655605 h 1655605"/>
                <a:gd name="connsiteX269" fmla="*/ 3074913 w 11218359"/>
                <a:gd name="connsiteY269" fmla="*/ 1655605 h 1655605"/>
                <a:gd name="connsiteX270" fmla="*/ 3086352 w 11218359"/>
                <a:gd name="connsiteY270" fmla="*/ 1655605 h 1655605"/>
                <a:gd name="connsiteX271" fmla="*/ 3097792 w 11218359"/>
                <a:gd name="connsiteY271" fmla="*/ 1655605 h 1655605"/>
                <a:gd name="connsiteX272" fmla="*/ 3109232 w 11218359"/>
                <a:gd name="connsiteY272" fmla="*/ 1655605 h 1655605"/>
                <a:gd name="connsiteX273" fmla="*/ 3120671 w 11218359"/>
                <a:gd name="connsiteY273" fmla="*/ 1655605 h 1655605"/>
                <a:gd name="connsiteX274" fmla="*/ 3132111 w 11218359"/>
                <a:gd name="connsiteY274" fmla="*/ 1655605 h 1655605"/>
                <a:gd name="connsiteX275" fmla="*/ 3143550 w 11218359"/>
                <a:gd name="connsiteY275" fmla="*/ 1655605 h 1655605"/>
                <a:gd name="connsiteX276" fmla="*/ 3154990 w 11218359"/>
                <a:gd name="connsiteY276" fmla="*/ 1655605 h 1655605"/>
                <a:gd name="connsiteX277" fmla="*/ 3166429 w 11218359"/>
                <a:gd name="connsiteY277" fmla="*/ 1655605 h 1655605"/>
                <a:gd name="connsiteX278" fmla="*/ 3177869 w 11218359"/>
                <a:gd name="connsiteY278" fmla="*/ 1655605 h 1655605"/>
                <a:gd name="connsiteX279" fmla="*/ 3189308 w 11218359"/>
                <a:gd name="connsiteY279" fmla="*/ 1655605 h 1655605"/>
                <a:gd name="connsiteX280" fmla="*/ 3200748 w 11218359"/>
                <a:gd name="connsiteY280" fmla="*/ 1655605 h 1655605"/>
                <a:gd name="connsiteX281" fmla="*/ 3212187 w 11218359"/>
                <a:gd name="connsiteY281" fmla="*/ 1655605 h 1655605"/>
                <a:gd name="connsiteX282" fmla="*/ 3223627 w 11218359"/>
                <a:gd name="connsiteY282" fmla="*/ 1655605 h 1655605"/>
                <a:gd name="connsiteX283" fmla="*/ 3235066 w 11218359"/>
                <a:gd name="connsiteY283" fmla="*/ 1655605 h 1655605"/>
                <a:gd name="connsiteX284" fmla="*/ 3246501 w 11218359"/>
                <a:gd name="connsiteY284" fmla="*/ 1655605 h 1655605"/>
                <a:gd name="connsiteX285" fmla="*/ 3257945 w 11218359"/>
                <a:gd name="connsiteY285" fmla="*/ 1655605 h 1655605"/>
                <a:gd name="connsiteX286" fmla="*/ 3269385 w 11218359"/>
                <a:gd name="connsiteY286" fmla="*/ 1655605 h 1655605"/>
                <a:gd name="connsiteX287" fmla="*/ 3280825 w 11218359"/>
                <a:gd name="connsiteY287" fmla="*/ 1655605 h 1655605"/>
                <a:gd name="connsiteX288" fmla="*/ 3292264 w 11218359"/>
                <a:gd name="connsiteY288" fmla="*/ 1655605 h 1655605"/>
                <a:gd name="connsiteX289" fmla="*/ 3303699 w 11218359"/>
                <a:gd name="connsiteY289" fmla="*/ 1655605 h 1655605"/>
                <a:gd name="connsiteX290" fmla="*/ 3315143 w 11218359"/>
                <a:gd name="connsiteY290" fmla="*/ 1655605 h 1655605"/>
                <a:gd name="connsiteX291" fmla="*/ 3326578 w 11218359"/>
                <a:gd name="connsiteY291" fmla="*/ 1655605 h 1655605"/>
                <a:gd name="connsiteX292" fmla="*/ 3338017 w 11218359"/>
                <a:gd name="connsiteY292" fmla="*/ 1655605 h 1655605"/>
                <a:gd name="connsiteX293" fmla="*/ 3349457 w 11218359"/>
                <a:gd name="connsiteY293" fmla="*/ 1655605 h 1655605"/>
                <a:gd name="connsiteX294" fmla="*/ 3360896 w 11218359"/>
                <a:gd name="connsiteY294" fmla="*/ 1655605 h 1655605"/>
                <a:gd name="connsiteX295" fmla="*/ 3372336 w 11218359"/>
                <a:gd name="connsiteY295" fmla="*/ 1655605 h 1655605"/>
                <a:gd name="connsiteX296" fmla="*/ 3383776 w 11218359"/>
                <a:gd name="connsiteY296" fmla="*/ 1655605 h 1655605"/>
                <a:gd name="connsiteX297" fmla="*/ 3395215 w 11218359"/>
                <a:gd name="connsiteY297" fmla="*/ 1655605 h 1655605"/>
                <a:gd name="connsiteX298" fmla="*/ 3406654 w 11218359"/>
                <a:gd name="connsiteY298" fmla="*/ 1655605 h 1655605"/>
                <a:gd name="connsiteX299" fmla="*/ 3418094 w 11218359"/>
                <a:gd name="connsiteY299" fmla="*/ 1655605 h 1655605"/>
                <a:gd name="connsiteX300" fmla="*/ 3429534 w 11218359"/>
                <a:gd name="connsiteY300" fmla="*/ 1655605 h 1655605"/>
                <a:gd name="connsiteX301" fmla="*/ 3440973 w 11218359"/>
                <a:gd name="connsiteY301" fmla="*/ 1655605 h 1655605"/>
                <a:gd name="connsiteX302" fmla="*/ 3452413 w 11218359"/>
                <a:gd name="connsiteY302" fmla="*/ 1655605 h 1655605"/>
                <a:gd name="connsiteX303" fmla="*/ 3463852 w 11218359"/>
                <a:gd name="connsiteY303" fmla="*/ 1655605 h 1655605"/>
                <a:gd name="connsiteX304" fmla="*/ 3475292 w 11218359"/>
                <a:gd name="connsiteY304" fmla="*/ 1655605 h 1655605"/>
                <a:gd name="connsiteX305" fmla="*/ 3486731 w 11218359"/>
                <a:gd name="connsiteY305" fmla="*/ 1655605 h 1655605"/>
                <a:gd name="connsiteX306" fmla="*/ 3498171 w 11218359"/>
                <a:gd name="connsiteY306" fmla="*/ 1655605 h 1655605"/>
                <a:gd name="connsiteX307" fmla="*/ 3509610 w 11218359"/>
                <a:gd name="connsiteY307" fmla="*/ 1655605 h 1655605"/>
                <a:gd name="connsiteX308" fmla="*/ 3521050 w 11218359"/>
                <a:gd name="connsiteY308" fmla="*/ 1655605 h 1655605"/>
                <a:gd name="connsiteX309" fmla="*/ 3532489 w 11218359"/>
                <a:gd name="connsiteY309" fmla="*/ 1655605 h 1655605"/>
                <a:gd name="connsiteX310" fmla="*/ 3543929 w 11218359"/>
                <a:gd name="connsiteY310" fmla="*/ 1655605 h 1655605"/>
                <a:gd name="connsiteX311" fmla="*/ 3555368 w 11218359"/>
                <a:gd name="connsiteY311" fmla="*/ 1655605 h 1655605"/>
                <a:gd name="connsiteX312" fmla="*/ 3566808 w 11218359"/>
                <a:gd name="connsiteY312" fmla="*/ 1655605 h 1655605"/>
                <a:gd name="connsiteX313" fmla="*/ 3578247 w 11218359"/>
                <a:gd name="connsiteY313" fmla="*/ 1655605 h 1655605"/>
                <a:gd name="connsiteX314" fmla="*/ 3589687 w 11218359"/>
                <a:gd name="connsiteY314" fmla="*/ 1655605 h 1655605"/>
                <a:gd name="connsiteX315" fmla="*/ 3601127 w 11218359"/>
                <a:gd name="connsiteY315" fmla="*/ 1655605 h 1655605"/>
                <a:gd name="connsiteX316" fmla="*/ 3612566 w 11218359"/>
                <a:gd name="connsiteY316" fmla="*/ 1655605 h 1655605"/>
                <a:gd name="connsiteX317" fmla="*/ 3624005 w 11218359"/>
                <a:gd name="connsiteY317" fmla="*/ 1655605 h 1655605"/>
                <a:gd name="connsiteX318" fmla="*/ 3635445 w 11218359"/>
                <a:gd name="connsiteY318" fmla="*/ 1655605 h 1655605"/>
                <a:gd name="connsiteX319" fmla="*/ 3646885 w 11218359"/>
                <a:gd name="connsiteY319" fmla="*/ 1655605 h 1655605"/>
                <a:gd name="connsiteX320" fmla="*/ 3658324 w 11218359"/>
                <a:gd name="connsiteY320" fmla="*/ 1655605 h 1655605"/>
                <a:gd name="connsiteX321" fmla="*/ 3669764 w 11218359"/>
                <a:gd name="connsiteY321" fmla="*/ 1655605 h 1655605"/>
                <a:gd name="connsiteX322" fmla="*/ 3681203 w 11218359"/>
                <a:gd name="connsiteY322" fmla="*/ 1655605 h 1655605"/>
                <a:gd name="connsiteX323" fmla="*/ 3692643 w 11218359"/>
                <a:gd name="connsiteY323" fmla="*/ 1655605 h 1655605"/>
                <a:gd name="connsiteX324" fmla="*/ 3704082 w 11218359"/>
                <a:gd name="connsiteY324" fmla="*/ 1655605 h 1655605"/>
                <a:gd name="connsiteX325" fmla="*/ 3715522 w 11218359"/>
                <a:gd name="connsiteY325" fmla="*/ 1655605 h 1655605"/>
                <a:gd name="connsiteX326" fmla="*/ 3726961 w 11218359"/>
                <a:gd name="connsiteY326" fmla="*/ 1655605 h 1655605"/>
                <a:gd name="connsiteX327" fmla="*/ 3738401 w 11218359"/>
                <a:gd name="connsiteY327" fmla="*/ 1655605 h 1655605"/>
                <a:gd name="connsiteX328" fmla="*/ 3749840 w 11218359"/>
                <a:gd name="connsiteY328" fmla="*/ 1655605 h 1655605"/>
                <a:gd name="connsiteX329" fmla="*/ 3761280 w 11218359"/>
                <a:gd name="connsiteY329" fmla="*/ 1655605 h 1655605"/>
                <a:gd name="connsiteX330" fmla="*/ 3772719 w 11218359"/>
                <a:gd name="connsiteY330" fmla="*/ 1655605 h 1655605"/>
                <a:gd name="connsiteX331" fmla="*/ 3784154 w 11218359"/>
                <a:gd name="connsiteY331" fmla="*/ 1655605 h 1655605"/>
                <a:gd name="connsiteX332" fmla="*/ 3795598 w 11218359"/>
                <a:gd name="connsiteY332" fmla="*/ 1655605 h 1655605"/>
                <a:gd name="connsiteX333" fmla="*/ 3807033 w 11218359"/>
                <a:gd name="connsiteY333" fmla="*/ 1655605 h 1655605"/>
                <a:gd name="connsiteX334" fmla="*/ 3818473 w 11218359"/>
                <a:gd name="connsiteY334" fmla="*/ 1655605 h 1655605"/>
                <a:gd name="connsiteX335" fmla="*/ 3829917 w 11218359"/>
                <a:gd name="connsiteY335" fmla="*/ 1655605 h 1655605"/>
                <a:gd name="connsiteX336" fmla="*/ 3841352 w 11218359"/>
                <a:gd name="connsiteY336" fmla="*/ 1655605 h 1655605"/>
                <a:gd name="connsiteX337" fmla="*/ 3852791 w 11218359"/>
                <a:gd name="connsiteY337" fmla="*/ 1655605 h 1655605"/>
                <a:gd name="connsiteX338" fmla="*/ 3864231 w 11218359"/>
                <a:gd name="connsiteY338" fmla="*/ 1655605 h 1655605"/>
                <a:gd name="connsiteX339" fmla="*/ 3875670 w 11218359"/>
                <a:gd name="connsiteY339" fmla="*/ 1655605 h 1655605"/>
                <a:gd name="connsiteX340" fmla="*/ 3887110 w 11218359"/>
                <a:gd name="connsiteY340" fmla="*/ 1655605 h 1655605"/>
                <a:gd name="connsiteX341" fmla="*/ 3898549 w 11218359"/>
                <a:gd name="connsiteY341" fmla="*/ 1655605 h 1655605"/>
                <a:gd name="connsiteX342" fmla="*/ 3909989 w 11218359"/>
                <a:gd name="connsiteY342" fmla="*/ 1655605 h 1655605"/>
                <a:gd name="connsiteX343" fmla="*/ 3921447 w 11218359"/>
                <a:gd name="connsiteY343" fmla="*/ 1655605 h 1655605"/>
                <a:gd name="connsiteX344" fmla="*/ 3932878 w 11218359"/>
                <a:gd name="connsiteY344" fmla="*/ 1655605 h 1655605"/>
                <a:gd name="connsiteX345" fmla="*/ 3944307 w 11218359"/>
                <a:gd name="connsiteY345" fmla="*/ 1655605 h 1655605"/>
                <a:gd name="connsiteX346" fmla="*/ 3955737 w 11218359"/>
                <a:gd name="connsiteY346" fmla="*/ 1655605 h 1655605"/>
                <a:gd name="connsiteX347" fmla="*/ 3967167 w 11218359"/>
                <a:gd name="connsiteY347" fmla="*/ 1655605 h 1655605"/>
                <a:gd name="connsiteX348" fmla="*/ 3978645 w 11218359"/>
                <a:gd name="connsiteY348" fmla="*/ 1655605 h 1655605"/>
                <a:gd name="connsiteX349" fmla="*/ 3990075 w 11218359"/>
                <a:gd name="connsiteY349" fmla="*/ 1655605 h 1655605"/>
                <a:gd name="connsiteX350" fmla="*/ 4001505 w 11218359"/>
                <a:gd name="connsiteY350" fmla="*/ 1655605 h 1655605"/>
                <a:gd name="connsiteX351" fmla="*/ 4012935 w 11218359"/>
                <a:gd name="connsiteY351" fmla="*/ 1655605 h 1655605"/>
                <a:gd name="connsiteX352" fmla="*/ 4024365 w 11218359"/>
                <a:gd name="connsiteY352" fmla="*/ 1655605 h 1655605"/>
                <a:gd name="connsiteX353" fmla="*/ 4035843 w 11218359"/>
                <a:gd name="connsiteY353" fmla="*/ 1655605 h 1655605"/>
                <a:gd name="connsiteX354" fmla="*/ 4047273 w 11218359"/>
                <a:gd name="connsiteY354" fmla="*/ 1655605 h 1655605"/>
                <a:gd name="connsiteX355" fmla="*/ 4058702 w 11218359"/>
                <a:gd name="connsiteY355" fmla="*/ 1655605 h 1655605"/>
                <a:gd name="connsiteX356" fmla="*/ 4070133 w 11218359"/>
                <a:gd name="connsiteY356" fmla="*/ 1655605 h 1655605"/>
                <a:gd name="connsiteX357" fmla="*/ 4081563 w 11218359"/>
                <a:gd name="connsiteY357" fmla="*/ 1655605 h 1655605"/>
                <a:gd name="connsiteX358" fmla="*/ 4093040 w 11218359"/>
                <a:gd name="connsiteY358" fmla="*/ 1655605 h 1655605"/>
                <a:gd name="connsiteX359" fmla="*/ 4104471 w 11218359"/>
                <a:gd name="connsiteY359" fmla="*/ 1655605 h 1655605"/>
                <a:gd name="connsiteX360" fmla="*/ 4115900 w 11218359"/>
                <a:gd name="connsiteY360" fmla="*/ 1655605 h 1655605"/>
                <a:gd name="connsiteX361" fmla="*/ 4127330 w 11218359"/>
                <a:gd name="connsiteY361" fmla="*/ 1655605 h 1655605"/>
                <a:gd name="connsiteX362" fmla="*/ 4138760 w 11218359"/>
                <a:gd name="connsiteY362" fmla="*/ 1655605 h 1655605"/>
                <a:gd name="connsiteX363" fmla="*/ 4150238 w 11218359"/>
                <a:gd name="connsiteY363" fmla="*/ 1655605 h 1655605"/>
                <a:gd name="connsiteX364" fmla="*/ 4161668 w 11218359"/>
                <a:gd name="connsiteY364" fmla="*/ 1655605 h 1655605"/>
                <a:gd name="connsiteX365" fmla="*/ 4173098 w 11218359"/>
                <a:gd name="connsiteY365" fmla="*/ 1655605 h 1655605"/>
                <a:gd name="connsiteX366" fmla="*/ 4184528 w 11218359"/>
                <a:gd name="connsiteY366" fmla="*/ 1655605 h 1655605"/>
                <a:gd name="connsiteX367" fmla="*/ 4195958 w 11218359"/>
                <a:gd name="connsiteY367" fmla="*/ 1655605 h 1655605"/>
                <a:gd name="connsiteX368" fmla="*/ 4207436 w 11218359"/>
                <a:gd name="connsiteY368" fmla="*/ 1655605 h 1655605"/>
                <a:gd name="connsiteX369" fmla="*/ 4218865 w 11218359"/>
                <a:gd name="connsiteY369" fmla="*/ 1655605 h 1655605"/>
                <a:gd name="connsiteX370" fmla="*/ 4230296 w 11218359"/>
                <a:gd name="connsiteY370" fmla="*/ 1655605 h 1655605"/>
                <a:gd name="connsiteX371" fmla="*/ 4241726 w 11218359"/>
                <a:gd name="connsiteY371" fmla="*/ 1655605 h 1655605"/>
                <a:gd name="connsiteX372" fmla="*/ 4253156 w 11218359"/>
                <a:gd name="connsiteY372" fmla="*/ 1655605 h 1655605"/>
                <a:gd name="connsiteX373" fmla="*/ 4264634 w 11218359"/>
                <a:gd name="connsiteY373" fmla="*/ 1655605 h 1655605"/>
                <a:gd name="connsiteX374" fmla="*/ 4276063 w 11218359"/>
                <a:gd name="connsiteY374" fmla="*/ 1655605 h 1655605"/>
                <a:gd name="connsiteX375" fmla="*/ 4287493 w 11218359"/>
                <a:gd name="connsiteY375" fmla="*/ 1655605 h 1655605"/>
                <a:gd name="connsiteX376" fmla="*/ 4298923 w 11218359"/>
                <a:gd name="connsiteY376" fmla="*/ 1655605 h 1655605"/>
                <a:gd name="connsiteX377" fmla="*/ 4310353 w 11218359"/>
                <a:gd name="connsiteY377" fmla="*/ 1655605 h 1655605"/>
                <a:gd name="connsiteX378" fmla="*/ 4321831 w 11218359"/>
                <a:gd name="connsiteY378" fmla="*/ 1655605 h 1655605"/>
                <a:gd name="connsiteX379" fmla="*/ 4333261 w 11218359"/>
                <a:gd name="connsiteY379" fmla="*/ 1655605 h 1655605"/>
                <a:gd name="connsiteX380" fmla="*/ 4344691 w 11218359"/>
                <a:gd name="connsiteY380" fmla="*/ 1655605 h 1655605"/>
                <a:gd name="connsiteX381" fmla="*/ 4356121 w 11218359"/>
                <a:gd name="connsiteY381" fmla="*/ 1655605 h 1655605"/>
                <a:gd name="connsiteX382" fmla="*/ 4367551 w 11218359"/>
                <a:gd name="connsiteY382" fmla="*/ 1655605 h 1655605"/>
                <a:gd name="connsiteX383" fmla="*/ 4379028 w 11218359"/>
                <a:gd name="connsiteY383" fmla="*/ 1655605 h 1655605"/>
                <a:gd name="connsiteX384" fmla="*/ 4390458 w 11218359"/>
                <a:gd name="connsiteY384" fmla="*/ 1655605 h 1655605"/>
                <a:gd name="connsiteX385" fmla="*/ 4401889 w 11218359"/>
                <a:gd name="connsiteY385" fmla="*/ 1655605 h 1655605"/>
                <a:gd name="connsiteX386" fmla="*/ 4413319 w 11218359"/>
                <a:gd name="connsiteY386" fmla="*/ 1655605 h 1655605"/>
                <a:gd name="connsiteX387" fmla="*/ 4424749 w 11218359"/>
                <a:gd name="connsiteY387" fmla="*/ 1655605 h 1655605"/>
                <a:gd name="connsiteX388" fmla="*/ 4436226 w 11218359"/>
                <a:gd name="connsiteY388" fmla="*/ 1655605 h 1655605"/>
                <a:gd name="connsiteX389" fmla="*/ 4447656 w 11218359"/>
                <a:gd name="connsiteY389" fmla="*/ 1655605 h 1655605"/>
                <a:gd name="connsiteX390" fmla="*/ 4459086 w 11218359"/>
                <a:gd name="connsiteY390" fmla="*/ 1655605 h 1655605"/>
                <a:gd name="connsiteX391" fmla="*/ 4470516 w 11218359"/>
                <a:gd name="connsiteY391" fmla="*/ 1655605 h 1655605"/>
                <a:gd name="connsiteX392" fmla="*/ 4481946 w 11218359"/>
                <a:gd name="connsiteY392" fmla="*/ 1655605 h 1655605"/>
                <a:gd name="connsiteX393" fmla="*/ 4493424 w 11218359"/>
                <a:gd name="connsiteY393" fmla="*/ 1655605 h 1655605"/>
                <a:gd name="connsiteX394" fmla="*/ 4504854 w 11218359"/>
                <a:gd name="connsiteY394" fmla="*/ 1655605 h 1655605"/>
                <a:gd name="connsiteX395" fmla="*/ 4516284 w 11218359"/>
                <a:gd name="connsiteY395" fmla="*/ 1655605 h 1655605"/>
                <a:gd name="connsiteX396" fmla="*/ 4527714 w 11218359"/>
                <a:gd name="connsiteY396" fmla="*/ 1655605 h 1655605"/>
                <a:gd name="connsiteX397" fmla="*/ 4539144 w 11218359"/>
                <a:gd name="connsiteY397" fmla="*/ 1655605 h 1655605"/>
                <a:gd name="connsiteX398" fmla="*/ 4550621 w 11218359"/>
                <a:gd name="connsiteY398" fmla="*/ 1655605 h 1655605"/>
                <a:gd name="connsiteX399" fmla="*/ 4562051 w 11218359"/>
                <a:gd name="connsiteY399" fmla="*/ 1655605 h 1655605"/>
                <a:gd name="connsiteX400" fmla="*/ 4573482 w 11218359"/>
                <a:gd name="connsiteY400" fmla="*/ 1655605 h 1655605"/>
                <a:gd name="connsiteX401" fmla="*/ 4584912 w 11218359"/>
                <a:gd name="connsiteY401" fmla="*/ 1655605 h 1655605"/>
                <a:gd name="connsiteX402" fmla="*/ 4596341 w 11218359"/>
                <a:gd name="connsiteY402" fmla="*/ 1655605 h 1655605"/>
                <a:gd name="connsiteX403" fmla="*/ 4607771 w 11218359"/>
                <a:gd name="connsiteY403" fmla="*/ 1655605 h 1655605"/>
                <a:gd name="connsiteX404" fmla="*/ 4619249 w 11218359"/>
                <a:gd name="connsiteY404" fmla="*/ 1655605 h 1655605"/>
                <a:gd name="connsiteX405" fmla="*/ 4630679 w 11218359"/>
                <a:gd name="connsiteY405" fmla="*/ 1655605 h 1655605"/>
                <a:gd name="connsiteX406" fmla="*/ 4642109 w 11218359"/>
                <a:gd name="connsiteY406" fmla="*/ 1655605 h 1655605"/>
                <a:gd name="connsiteX407" fmla="*/ 4653539 w 11218359"/>
                <a:gd name="connsiteY407" fmla="*/ 1655605 h 1655605"/>
                <a:gd name="connsiteX408" fmla="*/ 4664969 w 11218359"/>
                <a:gd name="connsiteY408" fmla="*/ 1655605 h 1655605"/>
                <a:gd name="connsiteX409" fmla="*/ 4676447 w 11218359"/>
                <a:gd name="connsiteY409" fmla="*/ 1655605 h 1655605"/>
                <a:gd name="connsiteX410" fmla="*/ 4687877 w 11218359"/>
                <a:gd name="connsiteY410" fmla="*/ 1655605 h 1655605"/>
                <a:gd name="connsiteX411" fmla="*/ 4699306 w 11218359"/>
                <a:gd name="connsiteY411" fmla="*/ 1655605 h 1655605"/>
                <a:gd name="connsiteX412" fmla="*/ 4710737 w 11218359"/>
                <a:gd name="connsiteY412" fmla="*/ 1655605 h 1655605"/>
                <a:gd name="connsiteX413" fmla="*/ 4722167 w 11218359"/>
                <a:gd name="connsiteY413" fmla="*/ 1655605 h 1655605"/>
                <a:gd name="connsiteX414" fmla="*/ 4733644 w 11218359"/>
                <a:gd name="connsiteY414" fmla="*/ 1655605 h 1655605"/>
                <a:gd name="connsiteX415" fmla="*/ 4745075 w 11218359"/>
                <a:gd name="connsiteY415" fmla="*/ 1655605 h 1655605"/>
                <a:gd name="connsiteX416" fmla="*/ 4756504 w 11218359"/>
                <a:gd name="connsiteY416" fmla="*/ 1655605 h 1655605"/>
                <a:gd name="connsiteX417" fmla="*/ 4767934 w 11218359"/>
                <a:gd name="connsiteY417" fmla="*/ 1655605 h 1655605"/>
                <a:gd name="connsiteX418" fmla="*/ 4779364 w 11218359"/>
                <a:gd name="connsiteY418" fmla="*/ 1655605 h 1655605"/>
                <a:gd name="connsiteX419" fmla="*/ 4790842 w 11218359"/>
                <a:gd name="connsiteY419" fmla="*/ 1655605 h 1655605"/>
                <a:gd name="connsiteX420" fmla="*/ 4802272 w 11218359"/>
                <a:gd name="connsiteY420" fmla="*/ 1655605 h 1655605"/>
                <a:gd name="connsiteX421" fmla="*/ 4813702 w 11218359"/>
                <a:gd name="connsiteY421" fmla="*/ 1655605 h 1655605"/>
                <a:gd name="connsiteX422" fmla="*/ 4825132 w 11218359"/>
                <a:gd name="connsiteY422" fmla="*/ 1655605 h 1655605"/>
                <a:gd name="connsiteX423" fmla="*/ 4836562 w 11218359"/>
                <a:gd name="connsiteY423" fmla="*/ 1655605 h 1655605"/>
                <a:gd name="connsiteX424" fmla="*/ 4848040 w 11218359"/>
                <a:gd name="connsiteY424" fmla="*/ 1655605 h 1655605"/>
                <a:gd name="connsiteX425" fmla="*/ 4859469 w 11218359"/>
                <a:gd name="connsiteY425" fmla="*/ 1655605 h 1655605"/>
                <a:gd name="connsiteX426" fmla="*/ 4870899 w 11218359"/>
                <a:gd name="connsiteY426" fmla="*/ 1655605 h 1655605"/>
                <a:gd name="connsiteX427" fmla="*/ 4882330 w 11218359"/>
                <a:gd name="connsiteY427" fmla="*/ 1655605 h 1655605"/>
                <a:gd name="connsiteX428" fmla="*/ 4893760 w 11218359"/>
                <a:gd name="connsiteY428" fmla="*/ 1655605 h 1655605"/>
                <a:gd name="connsiteX429" fmla="*/ 4905237 w 11218359"/>
                <a:gd name="connsiteY429" fmla="*/ 1655605 h 1655605"/>
                <a:gd name="connsiteX430" fmla="*/ 4916667 w 11218359"/>
                <a:gd name="connsiteY430" fmla="*/ 1655605 h 1655605"/>
                <a:gd name="connsiteX431" fmla="*/ 4928097 w 11218359"/>
                <a:gd name="connsiteY431" fmla="*/ 1655605 h 1655605"/>
                <a:gd name="connsiteX432" fmla="*/ 4939527 w 11218359"/>
                <a:gd name="connsiteY432" fmla="*/ 1655605 h 1655605"/>
                <a:gd name="connsiteX433" fmla="*/ 4950957 w 11218359"/>
                <a:gd name="connsiteY433" fmla="*/ 1655605 h 1655605"/>
                <a:gd name="connsiteX434" fmla="*/ 4962435 w 11218359"/>
                <a:gd name="connsiteY434" fmla="*/ 1655605 h 1655605"/>
                <a:gd name="connsiteX435" fmla="*/ 4973865 w 11218359"/>
                <a:gd name="connsiteY435" fmla="*/ 1655605 h 1655605"/>
                <a:gd name="connsiteX436" fmla="*/ 4985295 w 11218359"/>
                <a:gd name="connsiteY436" fmla="*/ 1655605 h 1655605"/>
                <a:gd name="connsiteX437" fmla="*/ 4996725 w 11218359"/>
                <a:gd name="connsiteY437" fmla="*/ 1655605 h 1655605"/>
                <a:gd name="connsiteX438" fmla="*/ 5008155 w 11218359"/>
                <a:gd name="connsiteY438" fmla="*/ 1655605 h 1655605"/>
                <a:gd name="connsiteX439" fmla="*/ 5019632 w 11218359"/>
                <a:gd name="connsiteY439" fmla="*/ 1655605 h 1655605"/>
                <a:gd name="connsiteX440" fmla="*/ 5031062 w 11218359"/>
                <a:gd name="connsiteY440" fmla="*/ 1655605 h 1655605"/>
                <a:gd name="connsiteX441" fmla="*/ 5042492 w 11218359"/>
                <a:gd name="connsiteY441" fmla="*/ 1655605 h 1655605"/>
                <a:gd name="connsiteX442" fmla="*/ 5053923 w 11218359"/>
                <a:gd name="connsiteY442" fmla="*/ 1655605 h 1655605"/>
                <a:gd name="connsiteX443" fmla="*/ 5065353 w 11218359"/>
                <a:gd name="connsiteY443" fmla="*/ 1655605 h 1655605"/>
                <a:gd name="connsiteX444" fmla="*/ 5076830 w 11218359"/>
                <a:gd name="connsiteY444" fmla="*/ 1655605 h 1655605"/>
                <a:gd name="connsiteX445" fmla="*/ 5088260 w 11218359"/>
                <a:gd name="connsiteY445" fmla="*/ 1655605 h 1655605"/>
                <a:gd name="connsiteX446" fmla="*/ 5099690 w 11218359"/>
                <a:gd name="connsiteY446" fmla="*/ 1655605 h 1655605"/>
                <a:gd name="connsiteX447" fmla="*/ 5111120 w 11218359"/>
                <a:gd name="connsiteY447" fmla="*/ 1655605 h 1655605"/>
                <a:gd name="connsiteX448" fmla="*/ 5122550 w 11218359"/>
                <a:gd name="connsiteY448" fmla="*/ 1655605 h 1655605"/>
                <a:gd name="connsiteX449" fmla="*/ 5134028 w 11218359"/>
                <a:gd name="connsiteY449" fmla="*/ 1655605 h 1655605"/>
                <a:gd name="connsiteX450" fmla="*/ 5145458 w 11218359"/>
                <a:gd name="connsiteY450" fmla="*/ 1655605 h 1655605"/>
                <a:gd name="connsiteX451" fmla="*/ 5156888 w 11218359"/>
                <a:gd name="connsiteY451" fmla="*/ 1655605 h 1655605"/>
                <a:gd name="connsiteX452" fmla="*/ 5168318 w 11218359"/>
                <a:gd name="connsiteY452" fmla="*/ 1655605 h 1655605"/>
                <a:gd name="connsiteX453" fmla="*/ 5179747 w 11218359"/>
                <a:gd name="connsiteY453" fmla="*/ 1655605 h 1655605"/>
                <a:gd name="connsiteX454" fmla="*/ 5191225 w 11218359"/>
                <a:gd name="connsiteY454" fmla="*/ 1655605 h 1655605"/>
                <a:gd name="connsiteX455" fmla="*/ 5202655 w 11218359"/>
                <a:gd name="connsiteY455" fmla="*/ 1655605 h 1655605"/>
                <a:gd name="connsiteX456" fmla="*/ 5214085 w 11218359"/>
                <a:gd name="connsiteY456" fmla="*/ 1655605 h 1655605"/>
                <a:gd name="connsiteX457" fmla="*/ 5225515 w 11218359"/>
                <a:gd name="connsiteY457" fmla="*/ 1655605 h 1655605"/>
                <a:gd name="connsiteX458" fmla="*/ 5236945 w 11218359"/>
                <a:gd name="connsiteY458" fmla="*/ 1655605 h 1655605"/>
                <a:gd name="connsiteX459" fmla="*/ 5248423 w 11218359"/>
                <a:gd name="connsiteY459" fmla="*/ 1655605 h 1655605"/>
                <a:gd name="connsiteX460" fmla="*/ 5259853 w 11218359"/>
                <a:gd name="connsiteY460" fmla="*/ 1655605 h 1655605"/>
                <a:gd name="connsiteX461" fmla="*/ 5271283 w 11218359"/>
                <a:gd name="connsiteY461" fmla="*/ 1655605 h 1655605"/>
                <a:gd name="connsiteX462" fmla="*/ 5282713 w 11218359"/>
                <a:gd name="connsiteY462" fmla="*/ 1655605 h 1655605"/>
                <a:gd name="connsiteX463" fmla="*/ 5294143 w 11218359"/>
                <a:gd name="connsiteY463" fmla="*/ 1655605 h 1655605"/>
                <a:gd name="connsiteX464" fmla="*/ 5305621 w 11218359"/>
                <a:gd name="connsiteY464" fmla="*/ 1655605 h 1655605"/>
                <a:gd name="connsiteX465" fmla="*/ 5317051 w 11218359"/>
                <a:gd name="connsiteY465" fmla="*/ 1655605 h 1655605"/>
                <a:gd name="connsiteX466" fmla="*/ 5328481 w 11218359"/>
                <a:gd name="connsiteY466" fmla="*/ 1655605 h 1655605"/>
                <a:gd name="connsiteX467" fmla="*/ 5339910 w 11218359"/>
                <a:gd name="connsiteY467" fmla="*/ 1655605 h 1655605"/>
                <a:gd name="connsiteX468" fmla="*/ 5351340 w 11218359"/>
                <a:gd name="connsiteY468" fmla="*/ 1655605 h 1655605"/>
                <a:gd name="connsiteX469" fmla="*/ 5362818 w 11218359"/>
                <a:gd name="connsiteY469" fmla="*/ 1655605 h 1655605"/>
                <a:gd name="connsiteX470" fmla="*/ 5374248 w 11218359"/>
                <a:gd name="connsiteY470" fmla="*/ 1655605 h 1655605"/>
                <a:gd name="connsiteX471" fmla="*/ 5385678 w 11218359"/>
                <a:gd name="connsiteY471" fmla="*/ 1655605 h 1655605"/>
                <a:gd name="connsiteX472" fmla="*/ 5397108 w 11218359"/>
                <a:gd name="connsiteY472" fmla="*/ 1655605 h 1655605"/>
                <a:gd name="connsiteX473" fmla="*/ 5408538 w 11218359"/>
                <a:gd name="connsiteY473" fmla="*/ 1655605 h 1655605"/>
                <a:gd name="connsiteX474" fmla="*/ 5420016 w 11218359"/>
                <a:gd name="connsiteY474" fmla="*/ 1655605 h 1655605"/>
                <a:gd name="connsiteX475" fmla="*/ 5431446 w 11218359"/>
                <a:gd name="connsiteY475" fmla="*/ 1655605 h 1655605"/>
                <a:gd name="connsiteX476" fmla="*/ 5442876 w 11218359"/>
                <a:gd name="connsiteY476" fmla="*/ 1655605 h 1655605"/>
                <a:gd name="connsiteX477" fmla="*/ 5454306 w 11218359"/>
                <a:gd name="connsiteY477" fmla="*/ 1655605 h 1655605"/>
                <a:gd name="connsiteX478" fmla="*/ 5465736 w 11218359"/>
                <a:gd name="connsiteY478" fmla="*/ 1655605 h 1655605"/>
                <a:gd name="connsiteX479" fmla="*/ 5477214 w 11218359"/>
                <a:gd name="connsiteY479" fmla="*/ 1655605 h 1655605"/>
                <a:gd name="connsiteX480" fmla="*/ 5488643 w 11218359"/>
                <a:gd name="connsiteY480" fmla="*/ 1655605 h 1655605"/>
                <a:gd name="connsiteX481" fmla="*/ 5500073 w 11218359"/>
                <a:gd name="connsiteY481" fmla="*/ 1655605 h 1655605"/>
                <a:gd name="connsiteX482" fmla="*/ 5511503 w 11218359"/>
                <a:gd name="connsiteY482" fmla="*/ 1655605 h 1655605"/>
                <a:gd name="connsiteX483" fmla="*/ 5522933 w 11218359"/>
                <a:gd name="connsiteY483" fmla="*/ 1655605 h 1655605"/>
                <a:gd name="connsiteX484" fmla="*/ 5534411 w 11218359"/>
                <a:gd name="connsiteY484" fmla="*/ 1655605 h 1655605"/>
                <a:gd name="connsiteX485" fmla="*/ 5545841 w 11218359"/>
                <a:gd name="connsiteY485" fmla="*/ 1655605 h 1655605"/>
                <a:gd name="connsiteX486" fmla="*/ 5557271 w 11218359"/>
                <a:gd name="connsiteY486" fmla="*/ 1655605 h 1655605"/>
                <a:gd name="connsiteX487" fmla="*/ 5568701 w 11218359"/>
                <a:gd name="connsiteY487" fmla="*/ 1655605 h 1655605"/>
                <a:gd name="connsiteX488" fmla="*/ 5580131 w 11218359"/>
                <a:gd name="connsiteY488" fmla="*/ 1655605 h 1655605"/>
                <a:gd name="connsiteX489" fmla="*/ 5591609 w 11218359"/>
                <a:gd name="connsiteY489" fmla="*/ 1655605 h 1655605"/>
                <a:gd name="connsiteX490" fmla="*/ 5603038 w 11218359"/>
                <a:gd name="connsiteY490" fmla="*/ 1655605 h 1655605"/>
                <a:gd name="connsiteX491" fmla="*/ 5614469 w 11218359"/>
                <a:gd name="connsiteY491" fmla="*/ 1655605 h 1655605"/>
                <a:gd name="connsiteX492" fmla="*/ 5625899 w 11218359"/>
                <a:gd name="connsiteY492" fmla="*/ 1655605 h 1655605"/>
                <a:gd name="connsiteX493" fmla="*/ 5637329 w 11218359"/>
                <a:gd name="connsiteY493" fmla="*/ 1655605 h 1655605"/>
                <a:gd name="connsiteX494" fmla="*/ 5648759 w 11218359"/>
                <a:gd name="connsiteY494" fmla="*/ 1655605 h 1655605"/>
                <a:gd name="connsiteX495" fmla="*/ 5660236 w 11218359"/>
                <a:gd name="connsiteY495" fmla="*/ 1655605 h 1655605"/>
                <a:gd name="connsiteX496" fmla="*/ 5671666 w 11218359"/>
                <a:gd name="connsiteY496" fmla="*/ 1655605 h 1655605"/>
                <a:gd name="connsiteX497" fmla="*/ 5683096 w 11218359"/>
                <a:gd name="connsiteY497" fmla="*/ 1655605 h 1655605"/>
                <a:gd name="connsiteX498" fmla="*/ 5694526 w 11218359"/>
                <a:gd name="connsiteY498" fmla="*/ 1655605 h 1655605"/>
                <a:gd name="connsiteX499" fmla="*/ 5705956 w 11218359"/>
                <a:gd name="connsiteY499" fmla="*/ 1655605 h 1655605"/>
                <a:gd name="connsiteX500" fmla="*/ 5717434 w 11218359"/>
                <a:gd name="connsiteY500" fmla="*/ 1655605 h 1655605"/>
                <a:gd name="connsiteX501" fmla="*/ 5728864 w 11218359"/>
                <a:gd name="connsiteY501" fmla="*/ 1655605 h 1655605"/>
                <a:gd name="connsiteX502" fmla="*/ 5740294 w 11218359"/>
                <a:gd name="connsiteY502" fmla="*/ 1655605 h 1655605"/>
                <a:gd name="connsiteX503" fmla="*/ 5751724 w 11218359"/>
                <a:gd name="connsiteY503" fmla="*/ 1655605 h 1655605"/>
                <a:gd name="connsiteX504" fmla="*/ 5763154 w 11218359"/>
                <a:gd name="connsiteY504" fmla="*/ 1655605 h 1655605"/>
                <a:gd name="connsiteX505" fmla="*/ 5774631 w 11218359"/>
                <a:gd name="connsiteY505" fmla="*/ 1655605 h 1655605"/>
                <a:gd name="connsiteX506" fmla="*/ 5786062 w 11218359"/>
                <a:gd name="connsiteY506" fmla="*/ 1655605 h 1655605"/>
                <a:gd name="connsiteX507" fmla="*/ 5797492 w 11218359"/>
                <a:gd name="connsiteY507" fmla="*/ 1655605 h 1655605"/>
                <a:gd name="connsiteX508" fmla="*/ 5808921 w 11218359"/>
                <a:gd name="connsiteY508" fmla="*/ 1655605 h 1655605"/>
                <a:gd name="connsiteX509" fmla="*/ 5820351 w 11218359"/>
                <a:gd name="connsiteY509" fmla="*/ 1655605 h 1655605"/>
                <a:gd name="connsiteX510" fmla="*/ 5831829 w 11218359"/>
                <a:gd name="connsiteY510" fmla="*/ 1655605 h 1655605"/>
                <a:gd name="connsiteX511" fmla="*/ 5843259 w 11218359"/>
                <a:gd name="connsiteY511" fmla="*/ 1655605 h 1655605"/>
                <a:gd name="connsiteX512" fmla="*/ 5854689 w 11218359"/>
                <a:gd name="connsiteY512" fmla="*/ 1655605 h 1655605"/>
                <a:gd name="connsiteX513" fmla="*/ 5866119 w 11218359"/>
                <a:gd name="connsiteY513" fmla="*/ 1655605 h 1655605"/>
                <a:gd name="connsiteX514" fmla="*/ 5877549 w 11218359"/>
                <a:gd name="connsiteY514" fmla="*/ 1655605 h 1655605"/>
                <a:gd name="connsiteX515" fmla="*/ 5889027 w 11218359"/>
                <a:gd name="connsiteY515" fmla="*/ 1655605 h 1655605"/>
                <a:gd name="connsiteX516" fmla="*/ 5900457 w 11218359"/>
                <a:gd name="connsiteY516" fmla="*/ 1655605 h 1655605"/>
                <a:gd name="connsiteX517" fmla="*/ 5911887 w 11218359"/>
                <a:gd name="connsiteY517" fmla="*/ 1655605 h 1655605"/>
                <a:gd name="connsiteX518" fmla="*/ 5923317 w 11218359"/>
                <a:gd name="connsiteY518" fmla="*/ 1655605 h 1655605"/>
                <a:gd name="connsiteX519" fmla="*/ 5934747 w 11218359"/>
                <a:gd name="connsiteY519" fmla="*/ 1655605 h 1655605"/>
                <a:gd name="connsiteX520" fmla="*/ 5946225 w 11218359"/>
                <a:gd name="connsiteY520" fmla="*/ 1655605 h 1655605"/>
                <a:gd name="connsiteX521" fmla="*/ 5957655 w 11218359"/>
                <a:gd name="connsiteY521" fmla="*/ 1655605 h 1655605"/>
                <a:gd name="connsiteX522" fmla="*/ 5969084 w 11218359"/>
                <a:gd name="connsiteY522" fmla="*/ 1655605 h 1655605"/>
                <a:gd name="connsiteX523" fmla="*/ 5980514 w 11218359"/>
                <a:gd name="connsiteY523" fmla="*/ 1655605 h 1655605"/>
                <a:gd name="connsiteX524" fmla="*/ 5991944 w 11218359"/>
                <a:gd name="connsiteY524" fmla="*/ 1655605 h 1655605"/>
                <a:gd name="connsiteX525" fmla="*/ 6003422 w 11218359"/>
                <a:gd name="connsiteY525" fmla="*/ 1655605 h 1655605"/>
                <a:gd name="connsiteX526" fmla="*/ 6014852 w 11218359"/>
                <a:gd name="connsiteY526" fmla="*/ 1655605 h 1655605"/>
                <a:gd name="connsiteX527" fmla="*/ 6026282 w 11218359"/>
                <a:gd name="connsiteY527" fmla="*/ 1655605 h 1655605"/>
                <a:gd name="connsiteX528" fmla="*/ 6037712 w 11218359"/>
                <a:gd name="connsiteY528" fmla="*/ 1655605 h 1655605"/>
                <a:gd name="connsiteX529" fmla="*/ 6049142 w 11218359"/>
                <a:gd name="connsiteY529" fmla="*/ 1655605 h 1655605"/>
                <a:gd name="connsiteX530" fmla="*/ 6060620 w 11218359"/>
                <a:gd name="connsiteY530" fmla="*/ 1655605 h 1655605"/>
                <a:gd name="connsiteX531" fmla="*/ 6072049 w 11218359"/>
                <a:gd name="connsiteY531" fmla="*/ 1655605 h 1655605"/>
                <a:gd name="connsiteX532" fmla="*/ 6083480 w 11218359"/>
                <a:gd name="connsiteY532" fmla="*/ 1655605 h 1655605"/>
                <a:gd name="connsiteX533" fmla="*/ 6094910 w 11218359"/>
                <a:gd name="connsiteY533" fmla="*/ 1655605 h 1655605"/>
                <a:gd name="connsiteX534" fmla="*/ 6106340 w 11218359"/>
                <a:gd name="connsiteY534" fmla="*/ 1655605 h 1655605"/>
                <a:gd name="connsiteX535" fmla="*/ 6117818 w 11218359"/>
                <a:gd name="connsiteY535" fmla="*/ 1655605 h 1655605"/>
                <a:gd name="connsiteX536" fmla="*/ 6129247 w 11218359"/>
                <a:gd name="connsiteY536" fmla="*/ 1655605 h 1655605"/>
                <a:gd name="connsiteX537" fmla="*/ 6140677 w 11218359"/>
                <a:gd name="connsiteY537" fmla="*/ 1655605 h 1655605"/>
                <a:gd name="connsiteX538" fmla="*/ 6152107 w 11218359"/>
                <a:gd name="connsiteY538" fmla="*/ 1655605 h 1655605"/>
                <a:gd name="connsiteX539" fmla="*/ 6163537 w 11218359"/>
                <a:gd name="connsiteY539" fmla="*/ 1655605 h 1655605"/>
                <a:gd name="connsiteX540" fmla="*/ 6175015 w 11218359"/>
                <a:gd name="connsiteY540" fmla="*/ 1655605 h 1655605"/>
                <a:gd name="connsiteX541" fmla="*/ 6186445 w 11218359"/>
                <a:gd name="connsiteY541" fmla="*/ 1655605 h 1655605"/>
                <a:gd name="connsiteX542" fmla="*/ 6197875 w 11218359"/>
                <a:gd name="connsiteY542" fmla="*/ 1655605 h 1655605"/>
                <a:gd name="connsiteX543" fmla="*/ 6209305 w 11218359"/>
                <a:gd name="connsiteY543" fmla="*/ 1655605 h 1655605"/>
                <a:gd name="connsiteX544" fmla="*/ 6220735 w 11218359"/>
                <a:gd name="connsiteY544" fmla="*/ 1655605 h 1655605"/>
                <a:gd name="connsiteX545" fmla="*/ 6232212 w 11218359"/>
                <a:gd name="connsiteY545" fmla="*/ 1655605 h 1655605"/>
                <a:gd name="connsiteX546" fmla="*/ 6243642 w 11218359"/>
                <a:gd name="connsiteY546" fmla="*/ 1655605 h 1655605"/>
                <a:gd name="connsiteX547" fmla="*/ 6255073 w 11218359"/>
                <a:gd name="connsiteY547" fmla="*/ 1655605 h 1655605"/>
                <a:gd name="connsiteX548" fmla="*/ 6266503 w 11218359"/>
                <a:gd name="connsiteY548" fmla="*/ 1655605 h 1655605"/>
                <a:gd name="connsiteX549" fmla="*/ 6277933 w 11218359"/>
                <a:gd name="connsiteY549" fmla="*/ 1655605 h 1655605"/>
                <a:gd name="connsiteX550" fmla="*/ 6289410 w 11218359"/>
                <a:gd name="connsiteY550" fmla="*/ 1655605 h 1655605"/>
                <a:gd name="connsiteX551" fmla="*/ 6300840 w 11218359"/>
                <a:gd name="connsiteY551" fmla="*/ 1655605 h 1655605"/>
                <a:gd name="connsiteX552" fmla="*/ 6312270 w 11218359"/>
                <a:gd name="connsiteY552" fmla="*/ 1655605 h 1655605"/>
                <a:gd name="connsiteX553" fmla="*/ 6323700 w 11218359"/>
                <a:gd name="connsiteY553" fmla="*/ 1655605 h 1655605"/>
                <a:gd name="connsiteX554" fmla="*/ 6335130 w 11218359"/>
                <a:gd name="connsiteY554" fmla="*/ 1655605 h 1655605"/>
                <a:gd name="connsiteX555" fmla="*/ 6346608 w 11218359"/>
                <a:gd name="connsiteY555" fmla="*/ 1655605 h 1655605"/>
                <a:gd name="connsiteX556" fmla="*/ 6358038 w 11218359"/>
                <a:gd name="connsiteY556" fmla="*/ 1655605 h 1655605"/>
                <a:gd name="connsiteX557" fmla="*/ 6369468 w 11218359"/>
                <a:gd name="connsiteY557" fmla="*/ 1655605 h 1655605"/>
                <a:gd name="connsiteX558" fmla="*/ 6380898 w 11218359"/>
                <a:gd name="connsiteY558" fmla="*/ 1655605 h 1655605"/>
                <a:gd name="connsiteX559" fmla="*/ 6392328 w 11218359"/>
                <a:gd name="connsiteY559" fmla="*/ 1655605 h 1655605"/>
                <a:gd name="connsiteX560" fmla="*/ 6403805 w 11218359"/>
                <a:gd name="connsiteY560" fmla="*/ 1655605 h 1655605"/>
                <a:gd name="connsiteX561" fmla="*/ 6415235 w 11218359"/>
                <a:gd name="connsiteY561" fmla="*/ 1655605 h 1655605"/>
                <a:gd name="connsiteX562" fmla="*/ 6426666 w 11218359"/>
                <a:gd name="connsiteY562" fmla="*/ 1655605 h 1655605"/>
                <a:gd name="connsiteX563" fmla="*/ 6438096 w 11218359"/>
                <a:gd name="connsiteY563" fmla="*/ 1655605 h 1655605"/>
                <a:gd name="connsiteX564" fmla="*/ 6449525 w 11218359"/>
                <a:gd name="connsiteY564" fmla="*/ 1655605 h 1655605"/>
                <a:gd name="connsiteX565" fmla="*/ 6461003 w 11218359"/>
                <a:gd name="connsiteY565" fmla="*/ 1655605 h 1655605"/>
                <a:gd name="connsiteX566" fmla="*/ 6472433 w 11218359"/>
                <a:gd name="connsiteY566" fmla="*/ 1655605 h 1655605"/>
                <a:gd name="connsiteX567" fmla="*/ 6483863 w 11218359"/>
                <a:gd name="connsiteY567" fmla="*/ 1655605 h 1655605"/>
                <a:gd name="connsiteX568" fmla="*/ 6495293 w 11218359"/>
                <a:gd name="connsiteY568" fmla="*/ 1655605 h 1655605"/>
                <a:gd name="connsiteX569" fmla="*/ 6506723 w 11218359"/>
                <a:gd name="connsiteY569" fmla="*/ 1655605 h 1655605"/>
                <a:gd name="connsiteX570" fmla="*/ 6518201 w 11218359"/>
                <a:gd name="connsiteY570" fmla="*/ 1655605 h 1655605"/>
                <a:gd name="connsiteX571" fmla="*/ 6529631 w 11218359"/>
                <a:gd name="connsiteY571" fmla="*/ 1655605 h 1655605"/>
                <a:gd name="connsiteX572" fmla="*/ 6541061 w 11218359"/>
                <a:gd name="connsiteY572" fmla="*/ 1655605 h 1655605"/>
                <a:gd name="connsiteX573" fmla="*/ 6552490 w 11218359"/>
                <a:gd name="connsiteY573" fmla="*/ 1655605 h 1655605"/>
                <a:gd name="connsiteX574" fmla="*/ 6563921 w 11218359"/>
                <a:gd name="connsiteY574" fmla="*/ 1655605 h 1655605"/>
                <a:gd name="connsiteX575" fmla="*/ 6575398 w 11218359"/>
                <a:gd name="connsiteY575" fmla="*/ 1655605 h 1655605"/>
                <a:gd name="connsiteX576" fmla="*/ 6586828 w 11218359"/>
                <a:gd name="connsiteY576" fmla="*/ 1655605 h 1655605"/>
                <a:gd name="connsiteX577" fmla="*/ 6598259 w 11218359"/>
                <a:gd name="connsiteY577" fmla="*/ 1655605 h 1655605"/>
                <a:gd name="connsiteX578" fmla="*/ 6609688 w 11218359"/>
                <a:gd name="connsiteY578" fmla="*/ 1655605 h 1655605"/>
                <a:gd name="connsiteX579" fmla="*/ 6621118 w 11218359"/>
                <a:gd name="connsiteY579" fmla="*/ 1655605 h 1655605"/>
                <a:gd name="connsiteX580" fmla="*/ 6632596 w 11218359"/>
                <a:gd name="connsiteY580" fmla="*/ 1655605 h 1655605"/>
                <a:gd name="connsiteX581" fmla="*/ 6644026 w 11218359"/>
                <a:gd name="connsiteY581" fmla="*/ 1655605 h 1655605"/>
                <a:gd name="connsiteX582" fmla="*/ 6655456 w 11218359"/>
                <a:gd name="connsiteY582" fmla="*/ 1655605 h 1655605"/>
                <a:gd name="connsiteX583" fmla="*/ 6666886 w 11218359"/>
                <a:gd name="connsiteY583" fmla="*/ 1655605 h 1655605"/>
                <a:gd name="connsiteX584" fmla="*/ 6678316 w 11218359"/>
                <a:gd name="connsiteY584" fmla="*/ 1655605 h 1655605"/>
                <a:gd name="connsiteX585" fmla="*/ 6689794 w 11218359"/>
                <a:gd name="connsiteY585" fmla="*/ 1655605 h 1655605"/>
                <a:gd name="connsiteX586" fmla="*/ 6701224 w 11218359"/>
                <a:gd name="connsiteY586" fmla="*/ 1655605 h 1655605"/>
                <a:gd name="connsiteX587" fmla="*/ 6712653 w 11218359"/>
                <a:gd name="connsiteY587" fmla="*/ 1655605 h 1655605"/>
                <a:gd name="connsiteX588" fmla="*/ 6724083 w 11218359"/>
                <a:gd name="connsiteY588" fmla="*/ 1655605 h 1655605"/>
                <a:gd name="connsiteX589" fmla="*/ 6735514 w 11218359"/>
                <a:gd name="connsiteY589" fmla="*/ 1655605 h 1655605"/>
                <a:gd name="connsiteX590" fmla="*/ 6746944 w 11218359"/>
                <a:gd name="connsiteY590" fmla="*/ 1655605 h 1655605"/>
                <a:gd name="connsiteX591" fmla="*/ 6758421 w 11218359"/>
                <a:gd name="connsiteY591" fmla="*/ 1655605 h 1655605"/>
                <a:gd name="connsiteX592" fmla="*/ 6769851 w 11218359"/>
                <a:gd name="connsiteY592" fmla="*/ 1655605 h 1655605"/>
                <a:gd name="connsiteX593" fmla="*/ 6781281 w 11218359"/>
                <a:gd name="connsiteY593" fmla="*/ 1655605 h 1655605"/>
                <a:gd name="connsiteX594" fmla="*/ 6792711 w 11218359"/>
                <a:gd name="connsiteY594" fmla="*/ 1655605 h 1655605"/>
                <a:gd name="connsiteX595" fmla="*/ 6804141 w 11218359"/>
                <a:gd name="connsiteY595" fmla="*/ 1655605 h 1655605"/>
                <a:gd name="connsiteX596" fmla="*/ 6815619 w 11218359"/>
                <a:gd name="connsiteY596" fmla="*/ 1655605 h 1655605"/>
                <a:gd name="connsiteX597" fmla="*/ 6827049 w 11218359"/>
                <a:gd name="connsiteY597" fmla="*/ 1655605 h 1655605"/>
                <a:gd name="connsiteX598" fmla="*/ 6838479 w 11218359"/>
                <a:gd name="connsiteY598" fmla="*/ 1655605 h 1655605"/>
                <a:gd name="connsiteX599" fmla="*/ 6849909 w 11218359"/>
                <a:gd name="connsiteY599" fmla="*/ 1655605 h 1655605"/>
                <a:gd name="connsiteX600" fmla="*/ 6861339 w 11218359"/>
                <a:gd name="connsiteY600" fmla="*/ 1655605 h 1655605"/>
                <a:gd name="connsiteX601" fmla="*/ 6872816 w 11218359"/>
                <a:gd name="connsiteY601" fmla="*/ 1655605 h 1655605"/>
                <a:gd name="connsiteX602" fmla="*/ 6884246 w 11218359"/>
                <a:gd name="connsiteY602" fmla="*/ 1655605 h 1655605"/>
                <a:gd name="connsiteX603" fmla="*/ 6895676 w 11218359"/>
                <a:gd name="connsiteY603" fmla="*/ 1655605 h 1655605"/>
                <a:gd name="connsiteX604" fmla="*/ 6907107 w 11218359"/>
                <a:gd name="connsiteY604" fmla="*/ 1655605 h 1655605"/>
                <a:gd name="connsiteX605" fmla="*/ 6918537 w 11218359"/>
                <a:gd name="connsiteY605" fmla="*/ 1655605 h 1655605"/>
                <a:gd name="connsiteX606" fmla="*/ 6930014 w 11218359"/>
                <a:gd name="connsiteY606" fmla="*/ 1655605 h 1655605"/>
                <a:gd name="connsiteX607" fmla="*/ 6941444 w 11218359"/>
                <a:gd name="connsiteY607" fmla="*/ 1655605 h 1655605"/>
                <a:gd name="connsiteX608" fmla="*/ 6952874 w 11218359"/>
                <a:gd name="connsiteY608" fmla="*/ 1655605 h 1655605"/>
                <a:gd name="connsiteX609" fmla="*/ 6964304 w 11218359"/>
                <a:gd name="connsiteY609" fmla="*/ 1655605 h 1655605"/>
                <a:gd name="connsiteX610" fmla="*/ 6975734 w 11218359"/>
                <a:gd name="connsiteY610" fmla="*/ 1655605 h 1655605"/>
                <a:gd name="connsiteX611" fmla="*/ 6987212 w 11218359"/>
                <a:gd name="connsiteY611" fmla="*/ 1422738 h 1655605"/>
                <a:gd name="connsiteX612" fmla="*/ 6998642 w 11218359"/>
                <a:gd name="connsiteY612" fmla="*/ 256906 h 1655605"/>
                <a:gd name="connsiteX613" fmla="*/ 7010072 w 11218359"/>
                <a:gd name="connsiteY613" fmla="*/ 261412 h 1655605"/>
                <a:gd name="connsiteX614" fmla="*/ 7021502 w 11218359"/>
                <a:gd name="connsiteY614" fmla="*/ 207324 h 1655605"/>
                <a:gd name="connsiteX615" fmla="*/ 7032931 w 11218359"/>
                <a:gd name="connsiteY615" fmla="*/ 480758 h 1655605"/>
                <a:gd name="connsiteX616" fmla="*/ 7044409 w 11218359"/>
                <a:gd name="connsiteY616" fmla="*/ 680569 h 1655605"/>
                <a:gd name="connsiteX617" fmla="*/ 7055839 w 11218359"/>
                <a:gd name="connsiteY617" fmla="*/ 513810 h 1655605"/>
                <a:gd name="connsiteX618" fmla="*/ 7067269 w 11218359"/>
                <a:gd name="connsiteY618" fmla="*/ 288453 h 1655605"/>
                <a:gd name="connsiteX619" fmla="*/ 7078700 w 11218359"/>
                <a:gd name="connsiteY619" fmla="*/ 0 h 1655605"/>
                <a:gd name="connsiteX620" fmla="*/ 7090129 w 11218359"/>
                <a:gd name="connsiteY620" fmla="*/ 211834 h 1655605"/>
                <a:gd name="connsiteX621" fmla="*/ 7101607 w 11218359"/>
                <a:gd name="connsiteY621" fmla="*/ 232865 h 1655605"/>
                <a:gd name="connsiteX622" fmla="*/ 7113037 w 11218359"/>
                <a:gd name="connsiteY622" fmla="*/ 138215 h 1655605"/>
                <a:gd name="connsiteX623" fmla="*/ 7124467 w 11218359"/>
                <a:gd name="connsiteY623" fmla="*/ 462727 h 1655605"/>
                <a:gd name="connsiteX624" fmla="*/ 7135897 w 11218359"/>
                <a:gd name="connsiteY624" fmla="*/ 504795 h 1655605"/>
                <a:gd name="connsiteX625" fmla="*/ 7147327 w 11218359"/>
                <a:gd name="connsiteY625" fmla="*/ 540851 h 1655605"/>
                <a:gd name="connsiteX626" fmla="*/ 7158805 w 11218359"/>
                <a:gd name="connsiteY626" fmla="*/ 1340108 h 1655605"/>
                <a:gd name="connsiteX627" fmla="*/ 7170235 w 11218359"/>
                <a:gd name="connsiteY627" fmla="*/ 1578986 h 1655605"/>
                <a:gd name="connsiteX628" fmla="*/ 7181665 w 11218359"/>
                <a:gd name="connsiteY628" fmla="*/ 1631569 h 1655605"/>
                <a:gd name="connsiteX629" fmla="*/ 7193094 w 11218359"/>
                <a:gd name="connsiteY629" fmla="*/ 1652600 h 1655605"/>
                <a:gd name="connsiteX630" fmla="*/ 7204524 w 11218359"/>
                <a:gd name="connsiteY630" fmla="*/ 1655605 h 1655605"/>
                <a:gd name="connsiteX631" fmla="*/ 7216002 w 11218359"/>
                <a:gd name="connsiteY631" fmla="*/ 1655605 h 1655605"/>
                <a:gd name="connsiteX632" fmla="*/ 7227432 w 11218359"/>
                <a:gd name="connsiteY632" fmla="*/ 1655605 h 1655605"/>
                <a:gd name="connsiteX633" fmla="*/ 7238862 w 11218359"/>
                <a:gd name="connsiteY633" fmla="*/ 1655605 h 1655605"/>
                <a:gd name="connsiteX634" fmla="*/ 7250292 w 11218359"/>
                <a:gd name="connsiteY634" fmla="*/ 1655605 h 1655605"/>
                <a:gd name="connsiteX635" fmla="*/ 7261722 w 11218359"/>
                <a:gd name="connsiteY635" fmla="*/ 1655605 h 1655605"/>
                <a:gd name="connsiteX636" fmla="*/ 7273200 w 11218359"/>
                <a:gd name="connsiteY636" fmla="*/ 1655605 h 1655605"/>
                <a:gd name="connsiteX637" fmla="*/ 7284630 w 11218359"/>
                <a:gd name="connsiteY637" fmla="*/ 1655605 h 1655605"/>
                <a:gd name="connsiteX638" fmla="*/ 7296060 w 11218359"/>
                <a:gd name="connsiteY638" fmla="*/ 1655605 h 1655605"/>
                <a:gd name="connsiteX639" fmla="*/ 7307490 w 11218359"/>
                <a:gd name="connsiteY639" fmla="*/ 1655605 h 1655605"/>
                <a:gd name="connsiteX640" fmla="*/ 7318920 w 11218359"/>
                <a:gd name="connsiteY640" fmla="*/ 1655605 h 1655605"/>
                <a:gd name="connsiteX641" fmla="*/ 7330398 w 11218359"/>
                <a:gd name="connsiteY641" fmla="*/ 1655605 h 1655605"/>
                <a:gd name="connsiteX642" fmla="*/ 7341828 w 11218359"/>
                <a:gd name="connsiteY642" fmla="*/ 1655605 h 1655605"/>
                <a:gd name="connsiteX643" fmla="*/ 7353257 w 11218359"/>
                <a:gd name="connsiteY643" fmla="*/ 1655605 h 1655605"/>
                <a:gd name="connsiteX644" fmla="*/ 7364687 w 11218359"/>
                <a:gd name="connsiteY644" fmla="*/ 1655605 h 1655605"/>
                <a:gd name="connsiteX645" fmla="*/ 7376117 w 11218359"/>
                <a:gd name="connsiteY645" fmla="*/ 1655605 h 1655605"/>
                <a:gd name="connsiteX646" fmla="*/ 7387595 w 11218359"/>
                <a:gd name="connsiteY646" fmla="*/ 1655605 h 1655605"/>
                <a:gd name="connsiteX647" fmla="*/ 7399025 w 11218359"/>
                <a:gd name="connsiteY647" fmla="*/ 1655605 h 1655605"/>
                <a:gd name="connsiteX648" fmla="*/ 7410455 w 11218359"/>
                <a:gd name="connsiteY648" fmla="*/ 1655605 h 1655605"/>
                <a:gd name="connsiteX649" fmla="*/ 7421885 w 11218359"/>
                <a:gd name="connsiteY649" fmla="*/ 1655605 h 1655605"/>
                <a:gd name="connsiteX650" fmla="*/ 7433315 w 11218359"/>
                <a:gd name="connsiteY650" fmla="*/ 1655605 h 1655605"/>
                <a:gd name="connsiteX651" fmla="*/ 7444793 w 11218359"/>
                <a:gd name="connsiteY651" fmla="*/ 1655605 h 1655605"/>
                <a:gd name="connsiteX652" fmla="*/ 7456222 w 11218359"/>
                <a:gd name="connsiteY652" fmla="*/ 1655605 h 1655605"/>
                <a:gd name="connsiteX653" fmla="*/ 7467653 w 11218359"/>
                <a:gd name="connsiteY653" fmla="*/ 1655605 h 1655605"/>
                <a:gd name="connsiteX654" fmla="*/ 7479083 w 11218359"/>
                <a:gd name="connsiteY654" fmla="*/ 1655605 h 1655605"/>
                <a:gd name="connsiteX655" fmla="*/ 7490513 w 11218359"/>
                <a:gd name="connsiteY655" fmla="*/ 1654105 h 1655605"/>
                <a:gd name="connsiteX656" fmla="*/ 7501990 w 11218359"/>
                <a:gd name="connsiteY656" fmla="*/ 1654105 h 1655605"/>
                <a:gd name="connsiteX657" fmla="*/ 7513420 w 11218359"/>
                <a:gd name="connsiteY657" fmla="*/ 1655605 h 1655605"/>
                <a:gd name="connsiteX658" fmla="*/ 7524850 w 11218359"/>
                <a:gd name="connsiteY658" fmla="*/ 1655605 h 1655605"/>
                <a:gd name="connsiteX659" fmla="*/ 7536280 w 11218359"/>
                <a:gd name="connsiteY659" fmla="*/ 1655605 h 1655605"/>
                <a:gd name="connsiteX660" fmla="*/ 7547710 w 11218359"/>
                <a:gd name="connsiteY660" fmla="*/ 1655605 h 1655605"/>
                <a:gd name="connsiteX661" fmla="*/ 7559188 w 11218359"/>
                <a:gd name="connsiteY661" fmla="*/ 1655605 h 1655605"/>
                <a:gd name="connsiteX662" fmla="*/ 7570618 w 11218359"/>
                <a:gd name="connsiteY662" fmla="*/ 1655605 h 1655605"/>
                <a:gd name="connsiteX663" fmla="*/ 7582048 w 11218359"/>
                <a:gd name="connsiteY663" fmla="*/ 1654105 h 1655605"/>
                <a:gd name="connsiteX664" fmla="*/ 7593478 w 11218359"/>
                <a:gd name="connsiteY664" fmla="*/ 1655605 h 1655605"/>
                <a:gd name="connsiteX665" fmla="*/ 7604908 w 11218359"/>
                <a:gd name="connsiteY665" fmla="*/ 1655605 h 1655605"/>
                <a:gd name="connsiteX666" fmla="*/ 7616385 w 11218359"/>
                <a:gd name="connsiteY666" fmla="*/ 1654105 h 1655605"/>
                <a:gd name="connsiteX667" fmla="*/ 7627815 w 11218359"/>
                <a:gd name="connsiteY667" fmla="*/ 1655605 h 1655605"/>
                <a:gd name="connsiteX668" fmla="*/ 7639246 w 11218359"/>
                <a:gd name="connsiteY668" fmla="*/ 1655605 h 1655605"/>
                <a:gd name="connsiteX669" fmla="*/ 7650676 w 11218359"/>
                <a:gd name="connsiteY669" fmla="*/ 1655605 h 1655605"/>
                <a:gd name="connsiteX670" fmla="*/ 7662106 w 11218359"/>
                <a:gd name="connsiteY670" fmla="*/ 1655605 h 1655605"/>
                <a:gd name="connsiteX671" fmla="*/ 7673583 w 11218359"/>
                <a:gd name="connsiteY671" fmla="*/ 1655605 h 1655605"/>
                <a:gd name="connsiteX672" fmla="*/ 7685013 w 11218359"/>
                <a:gd name="connsiteY672" fmla="*/ 1655605 h 1655605"/>
                <a:gd name="connsiteX673" fmla="*/ 7696443 w 11218359"/>
                <a:gd name="connsiteY673" fmla="*/ 1655605 h 1655605"/>
                <a:gd name="connsiteX674" fmla="*/ 7707873 w 11218359"/>
                <a:gd name="connsiteY674" fmla="*/ 1655605 h 1655605"/>
                <a:gd name="connsiteX675" fmla="*/ 7719303 w 11218359"/>
                <a:gd name="connsiteY675" fmla="*/ 1655605 h 1655605"/>
                <a:gd name="connsiteX676" fmla="*/ 7730733 w 11218359"/>
                <a:gd name="connsiteY676" fmla="*/ 1655605 h 1655605"/>
                <a:gd name="connsiteX677" fmla="*/ 7742211 w 11218359"/>
                <a:gd name="connsiteY677" fmla="*/ 1655605 h 1655605"/>
                <a:gd name="connsiteX678" fmla="*/ 7753641 w 11218359"/>
                <a:gd name="connsiteY678" fmla="*/ 1655605 h 1655605"/>
                <a:gd name="connsiteX679" fmla="*/ 7765071 w 11218359"/>
                <a:gd name="connsiteY679" fmla="*/ 1655605 h 1655605"/>
                <a:gd name="connsiteX680" fmla="*/ 7776501 w 11218359"/>
                <a:gd name="connsiteY680" fmla="*/ 1655605 h 1655605"/>
                <a:gd name="connsiteX681" fmla="*/ 7787931 w 11218359"/>
                <a:gd name="connsiteY681" fmla="*/ 1655605 h 1655605"/>
                <a:gd name="connsiteX682" fmla="*/ 7799408 w 11218359"/>
                <a:gd name="connsiteY682" fmla="*/ 1655605 h 1655605"/>
                <a:gd name="connsiteX683" fmla="*/ 7810839 w 11218359"/>
                <a:gd name="connsiteY683" fmla="*/ 1655605 h 1655605"/>
                <a:gd name="connsiteX684" fmla="*/ 7822268 w 11218359"/>
                <a:gd name="connsiteY684" fmla="*/ 1655605 h 1655605"/>
                <a:gd name="connsiteX685" fmla="*/ 7833698 w 11218359"/>
                <a:gd name="connsiteY685" fmla="*/ 1655605 h 1655605"/>
                <a:gd name="connsiteX686" fmla="*/ 7845128 w 11218359"/>
                <a:gd name="connsiteY686" fmla="*/ 1655605 h 1655605"/>
                <a:gd name="connsiteX687" fmla="*/ 7856606 w 11218359"/>
                <a:gd name="connsiteY687" fmla="*/ 1655605 h 1655605"/>
                <a:gd name="connsiteX688" fmla="*/ 7868036 w 11218359"/>
                <a:gd name="connsiteY688" fmla="*/ 1655605 h 1655605"/>
                <a:gd name="connsiteX689" fmla="*/ 7879466 w 11218359"/>
                <a:gd name="connsiteY689" fmla="*/ 1655605 h 1655605"/>
                <a:gd name="connsiteX690" fmla="*/ 7890896 w 11218359"/>
                <a:gd name="connsiteY690" fmla="*/ 1655605 h 1655605"/>
                <a:gd name="connsiteX691" fmla="*/ 7902326 w 11218359"/>
                <a:gd name="connsiteY691" fmla="*/ 1655605 h 1655605"/>
                <a:gd name="connsiteX692" fmla="*/ 7913804 w 11218359"/>
                <a:gd name="connsiteY692" fmla="*/ 1655605 h 1655605"/>
                <a:gd name="connsiteX693" fmla="*/ 7925234 w 11218359"/>
                <a:gd name="connsiteY693" fmla="*/ 1655605 h 1655605"/>
                <a:gd name="connsiteX694" fmla="*/ 7936663 w 11218359"/>
                <a:gd name="connsiteY694" fmla="*/ 1655605 h 1655605"/>
                <a:gd name="connsiteX695" fmla="*/ 7948094 w 11218359"/>
                <a:gd name="connsiteY695" fmla="*/ 1655605 h 1655605"/>
                <a:gd name="connsiteX696" fmla="*/ 7959524 w 11218359"/>
                <a:gd name="connsiteY696" fmla="*/ 1655605 h 1655605"/>
                <a:gd name="connsiteX697" fmla="*/ 7971001 w 11218359"/>
                <a:gd name="connsiteY697" fmla="*/ 1655605 h 1655605"/>
                <a:gd name="connsiteX698" fmla="*/ 7982431 w 11218359"/>
                <a:gd name="connsiteY698" fmla="*/ 1655605 h 1655605"/>
                <a:gd name="connsiteX699" fmla="*/ 7993861 w 11218359"/>
                <a:gd name="connsiteY699" fmla="*/ 1655605 h 1655605"/>
                <a:gd name="connsiteX700" fmla="*/ 8005291 w 11218359"/>
                <a:gd name="connsiteY700" fmla="*/ 1655605 h 1655605"/>
                <a:gd name="connsiteX701" fmla="*/ 8016721 w 11218359"/>
                <a:gd name="connsiteY701" fmla="*/ 1655605 h 1655605"/>
                <a:gd name="connsiteX702" fmla="*/ 8028199 w 11218359"/>
                <a:gd name="connsiteY702" fmla="*/ 1655605 h 1655605"/>
                <a:gd name="connsiteX703" fmla="*/ 8039629 w 11218359"/>
                <a:gd name="connsiteY703" fmla="*/ 1655605 h 1655605"/>
                <a:gd name="connsiteX704" fmla="*/ 8051059 w 11218359"/>
                <a:gd name="connsiteY704" fmla="*/ 1655605 h 1655605"/>
                <a:gd name="connsiteX705" fmla="*/ 8062489 w 11218359"/>
                <a:gd name="connsiteY705" fmla="*/ 1655605 h 1655605"/>
                <a:gd name="connsiteX706" fmla="*/ 8073919 w 11218359"/>
                <a:gd name="connsiteY706" fmla="*/ 1655605 h 1655605"/>
                <a:gd name="connsiteX707" fmla="*/ 8085396 w 11218359"/>
                <a:gd name="connsiteY707" fmla="*/ 1655605 h 1655605"/>
                <a:gd name="connsiteX708" fmla="*/ 8096826 w 11218359"/>
                <a:gd name="connsiteY708" fmla="*/ 1655605 h 1655605"/>
                <a:gd name="connsiteX709" fmla="*/ 8108256 w 11218359"/>
                <a:gd name="connsiteY709" fmla="*/ 1655605 h 1655605"/>
                <a:gd name="connsiteX710" fmla="*/ 8119687 w 11218359"/>
                <a:gd name="connsiteY710" fmla="*/ 1655605 h 1655605"/>
                <a:gd name="connsiteX711" fmla="*/ 8131117 w 11218359"/>
                <a:gd name="connsiteY711" fmla="*/ 1655605 h 1655605"/>
                <a:gd name="connsiteX712" fmla="*/ 8142594 w 11218359"/>
                <a:gd name="connsiteY712" fmla="*/ 1655605 h 1655605"/>
                <a:gd name="connsiteX713" fmla="*/ 8154024 w 11218359"/>
                <a:gd name="connsiteY713" fmla="*/ 1655605 h 1655605"/>
                <a:gd name="connsiteX714" fmla="*/ 8165454 w 11218359"/>
                <a:gd name="connsiteY714" fmla="*/ 1655605 h 1655605"/>
                <a:gd name="connsiteX715" fmla="*/ 8176884 w 11218359"/>
                <a:gd name="connsiteY715" fmla="*/ 1655605 h 1655605"/>
                <a:gd name="connsiteX716" fmla="*/ 8188314 w 11218359"/>
                <a:gd name="connsiteY716" fmla="*/ 1655605 h 1655605"/>
                <a:gd name="connsiteX717" fmla="*/ 8199792 w 11218359"/>
                <a:gd name="connsiteY717" fmla="*/ 1655605 h 1655605"/>
                <a:gd name="connsiteX718" fmla="*/ 8211222 w 11218359"/>
                <a:gd name="connsiteY718" fmla="*/ 1655605 h 1655605"/>
                <a:gd name="connsiteX719" fmla="*/ 8222652 w 11218359"/>
                <a:gd name="connsiteY719" fmla="*/ 1655605 h 1655605"/>
                <a:gd name="connsiteX720" fmla="*/ 8234082 w 11218359"/>
                <a:gd name="connsiteY720" fmla="*/ 1655605 h 1655605"/>
                <a:gd name="connsiteX721" fmla="*/ 8245512 w 11218359"/>
                <a:gd name="connsiteY721" fmla="*/ 1655605 h 1655605"/>
                <a:gd name="connsiteX722" fmla="*/ 8256989 w 11218359"/>
                <a:gd name="connsiteY722" fmla="*/ 1655605 h 1655605"/>
                <a:gd name="connsiteX723" fmla="*/ 8268419 w 11218359"/>
                <a:gd name="connsiteY723" fmla="*/ 1655605 h 1655605"/>
                <a:gd name="connsiteX724" fmla="*/ 8279850 w 11218359"/>
                <a:gd name="connsiteY724" fmla="*/ 1655605 h 1655605"/>
                <a:gd name="connsiteX725" fmla="*/ 8291280 w 11218359"/>
                <a:gd name="connsiteY725" fmla="*/ 1655605 h 1655605"/>
                <a:gd name="connsiteX726" fmla="*/ 8302709 w 11218359"/>
                <a:gd name="connsiteY726" fmla="*/ 1655605 h 1655605"/>
                <a:gd name="connsiteX727" fmla="*/ 8314187 w 11218359"/>
                <a:gd name="connsiteY727" fmla="*/ 1655605 h 1655605"/>
                <a:gd name="connsiteX728" fmla="*/ 8325617 w 11218359"/>
                <a:gd name="connsiteY728" fmla="*/ 1655605 h 1655605"/>
                <a:gd name="connsiteX729" fmla="*/ 8337047 w 11218359"/>
                <a:gd name="connsiteY729" fmla="*/ 1655605 h 1655605"/>
                <a:gd name="connsiteX730" fmla="*/ 8348477 w 11218359"/>
                <a:gd name="connsiteY730" fmla="*/ 1655605 h 1655605"/>
                <a:gd name="connsiteX731" fmla="*/ 8359907 w 11218359"/>
                <a:gd name="connsiteY731" fmla="*/ 1655605 h 1655605"/>
                <a:gd name="connsiteX732" fmla="*/ 8371385 w 11218359"/>
                <a:gd name="connsiteY732" fmla="*/ 1655605 h 1655605"/>
                <a:gd name="connsiteX733" fmla="*/ 8382815 w 11218359"/>
                <a:gd name="connsiteY733" fmla="*/ 1655605 h 1655605"/>
                <a:gd name="connsiteX734" fmla="*/ 8394245 w 11218359"/>
                <a:gd name="connsiteY734" fmla="*/ 1655605 h 1655605"/>
                <a:gd name="connsiteX735" fmla="*/ 8405674 w 11218359"/>
                <a:gd name="connsiteY735" fmla="*/ 1655605 h 1655605"/>
                <a:gd name="connsiteX736" fmla="*/ 8417104 w 11218359"/>
                <a:gd name="connsiteY736" fmla="*/ 1655605 h 1655605"/>
                <a:gd name="connsiteX737" fmla="*/ 8428582 w 11218359"/>
                <a:gd name="connsiteY737" fmla="*/ 1655605 h 1655605"/>
                <a:gd name="connsiteX738" fmla="*/ 8440012 w 11218359"/>
                <a:gd name="connsiteY738" fmla="*/ 1655605 h 1655605"/>
                <a:gd name="connsiteX739" fmla="*/ 8451442 w 11218359"/>
                <a:gd name="connsiteY739" fmla="*/ 1655605 h 1655605"/>
                <a:gd name="connsiteX740" fmla="*/ 8462872 w 11218359"/>
                <a:gd name="connsiteY740" fmla="*/ 1655605 h 1655605"/>
                <a:gd name="connsiteX741" fmla="*/ 8474302 w 11218359"/>
                <a:gd name="connsiteY741" fmla="*/ 1655605 h 1655605"/>
                <a:gd name="connsiteX742" fmla="*/ 8485780 w 11218359"/>
                <a:gd name="connsiteY742" fmla="*/ 1655605 h 1655605"/>
                <a:gd name="connsiteX743" fmla="*/ 8497210 w 11218359"/>
                <a:gd name="connsiteY743" fmla="*/ 1655605 h 1655605"/>
                <a:gd name="connsiteX744" fmla="*/ 8508640 w 11218359"/>
                <a:gd name="connsiteY744" fmla="*/ 1655605 h 1655605"/>
                <a:gd name="connsiteX745" fmla="*/ 8520069 w 11218359"/>
                <a:gd name="connsiteY745" fmla="*/ 1655605 h 1655605"/>
                <a:gd name="connsiteX746" fmla="*/ 8531500 w 11218359"/>
                <a:gd name="connsiteY746" fmla="*/ 1655605 h 1655605"/>
                <a:gd name="connsiteX747" fmla="*/ 8542977 w 11218359"/>
                <a:gd name="connsiteY747" fmla="*/ 1655605 h 1655605"/>
                <a:gd name="connsiteX748" fmla="*/ 8554407 w 11218359"/>
                <a:gd name="connsiteY748" fmla="*/ 1654105 h 1655605"/>
                <a:gd name="connsiteX749" fmla="*/ 8565837 w 11218359"/>
                <a:gd name="connsiteY749" fmla="*/ 1655605 h 1655605"/>
                <a:gd name="connsiteX750" fmla="*/ 8577267 w 11218359"/>
                <a:gd name="connsiteY750" fmla="*/ 1655605 h 1655605"/>
                <a:gd name="connsiteX751" fmla="*/ 8588697 w 11218359"/>
                <a:gd name="connsiteY751" fmla="*/ 1655605 h 1655605"/>
                <a:gd name="connsiteX752" fmla="*/ 8600175 w 11218359"/>
                <a:gd name="connsiteY752" fmla="*/ 1655605 h 1655605"/>
                <a:gd name="connsiteX753" fmla="*/ 8611605 w 11218359"/>
                <a:gd name="connsiteY753" fmla="*/ 1655605 h 1655605"/>
                <a:gd name="connsiteX754" fmla="*/ 8623035 w 11218359"/>
                <a:gd name="connsiteY754" fmla="*/ 1655605 h 1655605"/>
                <a:gd name="connsiteX755" fmla="*/ 8634465 w 11218359"/>
                <a:gd name="connsiteY755" fmla="*/ 1655605 h 1655605"/>
                <a:gd name="connsiteX756" fmla="*/ 8645895 w 11218359"/>
                <a:gd name="connsiteY756" fmla="*/ 1655605 h 1655605"/>
                <a:gd name="connsiteX757" fmla="*/ 8657373 w 11218359"/>
                <a:gd name="connsiteY757" fmla="*/ 1655605 h 1655605"/>
                <a:gd name="connsiteX758" fmla="*/ 8668802 w 11218359"/>
                <a:gd name="connsiteY758" fmla="*/ 1655605 h 1655605"/>
                <a:gd name="connsiteX759" fmla="*/ 8680232 w 11218359"/>
                <a:gd name="connsiteY759" fmla="*/ 1655605 h 1655605"/>
                <a:gd name="connsiteX760" fmla="*/ 8691662 w 11218359"/>
                <a:gd name="connsiteY760" fmla="*/ 1655605 h 1655605"/>
                <a:gd name="connsiteX761" fmla="*/ 8703093 w 11218359"/>
                <a:gd name="connsiteY761" fmla="*/ 1655605 h 1655605"/>
                <a:gd name="connsiteX762" fmla="*/ 8714570 w 11218359"/>
                <a:gd name="connsiteY762" fmla="*/ 1655605 h 1655605"/>
                <a:gd name="connsiteX763" fmla="*/ 8726000 w 11218359"/>
                <a:gd name="connsiteY763" fmla="*/ 1655605 h 1655605"/>
                <a:gd name="connsiteX764" fmla="*/ 8737430 w 11218359"/>
                <a:gd name="connsiteY764" fmla="*/ 1655605 h 1655605"/>
                <a:gd name="connsiteX765" fmla="*/ 8748860 w 11218359"/>
                <a:gd name="connsiteY765" fmla="*/ 1655605 h 1655605"/>
                <a:gd name="connsiteX766" fmla="*/ 8760290 w 11218359"/>
                <a:gd name="connsiteY766" fmla="*/ 1655605 h 1655605"/>
                <a:gd name="connsiteX767" fmla="*/ 8771768 w 11218359"/>
                <a:gd name="connsiteY767" fmla="*/ 1655605 h 1655605"/>
                <a:gd name="connsiteX768" fmla="*/ 8783198 w 11218359"/>
                <a:gd name="connsiteY768" fmla="*/ 1655605 h 1655605"/>
                <a:gd name="connsiteX769" fmla="*/ 8794628 w 11218359"/>
                <a:gd name="connsiteY769" fmla="*/ 1655605 h 1655605"/>
                <a:gd name="connsiteX770" fmla="*/ 8806058 w 11218359"/>
                <a:gd name="connsiteY770" fmla="*/ 1655605 h 1655605"/>
                <a:gd name="connsiteX771" fmla="*/ 8817488 w 11218359"/>
                <a:gd name="connsiteY771" fmla="*/ 1655605 h 1655605"/>
                <a:gd name="connsiteX772" fmla="*/ 8828918 w 11218359"/>
                <a:gd name="connsiteY772" fmla="*/ 1655605 h 1655605"/>
                <a:gd name="connsiteX773" fmla="*/ 8840395 w 11218359"/>
                <a:gd name="connsiteY773" fmla="*/ 1655605 h 1655605"/>
                <a:gd name="connsiteX774" fmla="*/ 8851825 w 11218359"/>
                <a:gd name="connsiteY774" fmla="*/ 1655605 h 1655605"/>
                <a:gd name="connsiteX775" fmla="*/ 8863256 w 11218359"/>
                <a:gd name="connsiteY775" fmla="*/ 1655605 h 1655605"/>
                <a:gd name="connsiteX776" fmla="*/ 8874686 w 11218359"/>
                <a:gd name="connsiteY776" fmla="*/ 1655605 h 1655605"/>
                <a:gd name="connsiteX777" fmla="*/ 8886115 w 11218359"/>
                <a:gd name="connsiteY777" fmla="*/ 1655605 h 1655605"/>
                <a:gd name="connsiteX778" fmla="*/ 8897593 w 11218359"/>
                <a:gd name="connsiteY778" fmla="*/ 1655605 h 1655605"/>
                <a:gd name="connsiteX779" fmla="*/ 8909022 w 11218359"/>
                <a:gd name="connsiteY779" fmla="*/ 1655605 h 1655605"/>
                <a:gd name="connsiteX780" fmla="*/ 8920453 w 11218359"/>
                <a:gd name="connsiteY780" fmla="*/ 1655605 h 1655605"/>
                <a:gd name="connsiteX781" fmla="*/ 8931883 w 11218359"/>
                <a:gd name="connsiteY781" fmla="*/ 1655605 h 1655605"/>
                <a:gd name="connsiteX782" fmla="*/ 8943313 w 11218359"/>
                <a:gd name="connsiteY782" fmla="*/ 1655605 h 1655605"/>
                <a:gd name="connsiteX783" fmla="*/ 8954791 w 11218359"/>
                <a:gd name="connsiteY783" fmla="*/ 1655605 h 1655605"/>
                <a:gd name="connsiteX784" fmla="*/ 8966220 w 11218359"/>
                <a:gd name="connsiteY784" fmla="*/ 1655605 h 1655605"/>
                <a:gd name="connsiteX785" fmla="*/ 8977651 w 11218359"/>
                <a:gd name="connsiteY785" fmla="*/ 1655605 h 1655605"/>
                <a:gd name="connsiteX786" fmla="*/ 8989080 w 11218359"/>
                <a:gd name="connsiteY786" fmla="*/ 1655605 h 1655605"/>
                <a:gd name="connsiteX787" fmla="*/ 9000511 w 11218359"/>
                <a:gd name="connsiteY787" fmla="*/ 1655605 h 1655605"/>
                <a:gd name="connsiteX788" fmla="*/ 9011988 w 11218359"/>
                <a:gd name="connsiteY788" fmla="*/ 1655605 h 1655605"/>
                <a:gd name="connsiteX789" fmla="*/ 9023418 w 11218359"/>
                <a:gd name="connsiteY789" fmla="*/ 1655605 h 1655605"/>
                <a:gd name="connsiteX790" fmla="*/ 9034849 w 11218359"/>
                <a:gd name="connsiteY790" fmla="*/ 1655605 h 1655605"/>
                <a:gd name="connsiteX791" fmla="*/ 9046278 w 11218359"/>
                <a:gd name="connsiteY791" fmla="*/ 1655605 h 1655605"/>
                <a:gd name="connsiteX792" fmla="*/ 9057709 w 11218359"/>
                <a:gd name="connsiteY792" fmla="*/ 1655605 h 1655605"/>
                <a:gd name="connsiteX793" fmla="*/ 9069186 w 11218359"/>
                <a:gd name="connsiteY793" fmla="*/ 1655605 h 1655605"/>
                <a:gd name="connsiteX794" fmla="*/ 9080615 w 11218359"/>
                <a:gd name="connsiteY794" fmla="*/ 1655605 h 1655605"/>
                <a:gd name="connsiteX795" fmla="*/ 9092046 w 11218359"/>
                <a:gd name="connsiteY795" fmla="*/ 1655605 h 1655605"/>
                <a:gd name="connsiteX796" fmla="*/ 9103476 w 11218359"/>
                <a:gd name="connsiteY796" fmla="*/ 1655605 h 1655605"/>
                <a:gd name="connsiteX797" fmla="*/ 9114906 w 11218359"/>
                <a:gd name="connsiteY797" fmla="*/ 1655605 h 1655605"/>
                <a:gd name="connsiteX798" fmla="*/ 9126384 w 11218359"/>
                <a:gd name="connsiteY798" fmla="*/ 1655605 h 1655605"/>
                <a:gd name="connsiteX799" fmla="*/ 9137813 w 11218359"/>
                <a:gd name="connsiteY799" fmla="*/ 1655605 h 1655605"/>
                <a:gd name="connsiteX800" fmla="*/ 9149244 w 11218359"/>
                <a:gd name="connsiteY800" fmla="*/ 1655605 h 1655605"/>
                <a:gd name="connsiteX801" fmla="*/ 9160673 w 11218359"/>
                <a:gd name="connsiteY801" fmla="*/ 1655605 h 1655605"/>
                <a:gd name="connsiteX802" fmla="*/ 9172104 w 11218359"/>
                <a:gd name="connsiteY802" fmla="*/ 1655605 h 1655605"/>
                <a:gd name="connsiteX803" fmla="*/ 9183581 w 11218359"/>
                <a:gd name="connsiteY803" fmla="*/ 1655605 h 1655605"/>
                <a:gd name="connsiteX804" fmla="*/ 9195011 w 11218359"/>
                <a:gd name="connsiteY804" fmla="*/ 1655605 h 1655605"/>
                <a:gd name="connsiteX805" fmla="*/ 9206442 w 11218359"/>
                <a:gd name="connsiteY805" fmla="*/ 1655605 h 1655605"/>
                <a:gd name="connsiteX806" fmla="*/ 9217871 w 11218359"/>
                <a:gd name="connsiteY806" fmla="*/ 1655605 h 1655605"/>
                <a:gd name="connsiteX807" fmla="*/ 9229301 w 11218359"/>
                <a:gd name="connsiteY807" fmla="*/ 1655605 h 1655605"/>
                <a:gd name="connsiteX808" fmla="*/ 9240779 w 11218359"/>
                <a:gd name="connsiteY808" fmla="*/ 1655605 h 1655605"/>
                <a:gd name="connsiteX809" fmla="*/ 9252209 w 11218359"/>
                <a:gd name="connsiteY809" fmla="*/ 1655605 h 1655605"/>
                <a:gd name="connsiteX810" fmla="*/ 9263639 w 11218359"/>
                <a:gd name="connsiteY810" fmla="*/ 1655605 h 1655605"/>
                <a:gd name="connsiteX811" fmla="*/ 9275069 w 11218359"/>
                <a:gd name="connsiteY811" fmla="*/ 1655605 h 1655605"/>
                <a:gd name="connsiteX812" fmla="*/ 9286498 w 11218359"/>
                <a:gd name="connsiteY812" fmla="*/ 1655605 h 1655605"/>
                <a:gd name="connsiteX813" fmla="*/ 9297977 w 11218359"/>
                <a:gd name="connsiteY813" fmla="*/ 1655605 h 1655605"/>
                <a:gd name="connsiteX814" fmla="*/ 9309406 w 11218359"/>
                <a:gd name="connsiteY814" fmla="*/ 1655605 h 1655605"/>
                <a:gd name="connsiteX815" fmla="*/ 9320837 w 11218359"/>
                <a:gd name="connsiteY815" fmla="*/ 1655605 h 1655605"/>
                <a:gd name="connsiteX816" fmla="*/ 9332266 w 11218359"/>
                <a:gd name="connsiteY816" fmla="*/ 1655605 h 1655605"/>
                <a:gd name="connsiteX817" fmla="*/ 9343696 w 11218359"/>
                <a:gd name="connsiteY817" fmla="*/ 1655605 h 1655605"/>
                <a:gd name="connsiteX818" fmla="*/ 9355174 w 11218359"/>
                <a:gd name="connsiteY818" fmla="*/ 1655605 h 1655605"/>
                <a:gd name="connsiteX819" fmla="*/ 9366604 w 11218359"/>
                <a:gd name="connsiteY819" fmla="*/ 1655605 h 1655605"/>
                <a:gd name="connsiteX820" fmla="*/ 9378035 w 11218359"/>
                <a:gd name="connsiteY820" fmla="*/ 1655605 h 1655605"/>
                <a:gd name="connsiteX821" fmla="*/ 9389464 w 11218359"/>
                <a:gd name="connsiteY821" fmla="*/ 1655605 h 1655605"/>
                <a:gd name="connsiteX822" fmla="*/ 9400894 w 11218359"/>
                <a:gd name="connsiteY822" fmla="*/ 1655605 h 1655605"/>
                <a:gd name="connsiteX823" fmla="*/ 9412372 w 11218359"/>
                <a:gd name="connsiteY823" fmla="*/ 1655605 h 1655605"/>
                <a:gd name="connsiteX824" fmla="*/ 9423802 w 11218359"/>
                <a:gd name="connsiteY824" fmla="*/ 1655605 h 1655605"/>
                <a:gd name="connsiteX825" fmla="*/ 9435232 w 11218359"/>
                <a:gd name="connsiteY825" fmla="*/ 1655605 h 1655605"/>
                <a:gd name="connsiteX826" fmla="*/ 9446662 w 11218359"/>
                <a:gd name="connsiteY826" fmla="*/ 1655605 h 1655605"/>
                <a:gd name="connsiteX827" fmla="*/ 9458091 w 11218359"/>
                <a:gd name="connsiteY827" fmla="*/ 1655605 h 1655605"/>
                <a:gd name="connsiteX828" fmla="*/ 9469570 w 11218359"/>
                <a:gd name="connsiteY828" fmla="*/ 1655605 h 1655605"/>
                <a:gd name="connsiteX829" fmla="*/ 9480999 w 11218359"/>
                <a:gd name="connsiteY829" fmla="*/ 1655605 h 1655605"/>
                <a:gd name="connsiteX830" fmla="*/ 9492429 w 11218359"/>
                <a:gd name="connsiteY830" fmla="*/ 1655605 h 1655605"/>
                <a:gd name="connsiteX831" fmla="*/ 9503859 w 11218359"/>
                <a:gd name="connsiteY831" fmla="*/ 1655605 h 1655605"/>
                <a:gd name="connsiteX832" fmla="*/ 9515289 w 11218359"/>
                <a:gd name="connsiteY832" fmla="*/ 1655605 h 1655605"/>
                <a:gd name="connsiteX833" fmla="*/ 9526767 w 11218359"/>
                <a:gd name="connsiteY833" fmla="*/ 1655605 h 1655605"/>
                <a:gd name="connsiteX834" fmla="*/ 9538197 w 11218359"/>
                <a:gd name="connsiteY834" fmla="*/ 1655605 h 1655605"/>
                <a:gd name="connsiteX835" fmla="*/ 9549626 w 11218359"/>
                <a:gd name="connsiteY835" fmla="*/ 1655605 h 1655605"/>
                <a:gd name="connsiteX836" fmla="*/ 9561057 w 11218359"/>
                <a:gd name="connsiteY836" fmla="*/ 1655605 h 1655605"/>
                <a:gd name="connsiteX837" fmla="*/ 9572487 w 11218359"/>
                <a:gd name="connsiteY837" fmla="*/ 1655605 h 1655605"/>
                <a:gd name="connsiteX838" fmla="*/ 9583965 w 11218359"/>
                <a:gd name="connsiteY838" fmla="*/ 1655605 h 1655605"/>
                <a:gd name="connsiteX839" fmla="*/ 9595395 w 11218359"/>
                <a:gd name="connsiteY839" fmla="*/ 1655605 h 1655605"/>
                <a:gd name="connsiteX840" fmla="*/ 9606824 w 11218359"/>
                <a:gd name="connsiteY840" fmla="*/ 1655605 h 1655605"/>
                <a:gd name="connsiteX841" fmla="*/ 9618255 w 11218359"/>
                <a:gd name="connsiteY841" fmla="*/ 1655605 h 1655605"/>
                <a:gd name="connsiteX842" fmla="*/ 9629684 w 11218359"/>
                <a:gd name="connsiteY842" fmla="*/ 1655605 h 1655605"/>
                <a:gd name="connsiteX843" fmla="*/ 9641163 w 11218359"/>
                <a:gd name="connsiteY843" fmla="*/ 1655605 h 1655605"/>
                <a:gd name="connsiteX844" fmla="*/ 9652592 w 11218359"/>
                <a:gd name="connsiteY844" fmla="*/ 1655605 h 1655605"/>
                <a:gd name="connsiteX845" fmla="*/ 9664022 w 11218359"/>
                <a:gd name="connsiteY845" fmla="*/ 1655605 h 1655605"/>
                <a:gd name="connsiteX846" fmla="*/ 9675452 w 11218359"/>
                <a:gd name="connsiteY846" fmla="*/ 1655605 h 1655605"/>
                <a:gd name="connsiteX847" fmla="*/ 9686882 w 11218359"/>
                <a:gd name="connsiteY847" fmla="*/ 1655605 h 1655605"/>
                <a:gd name="connsiteX848" fmla="*/ 9698360 w 11218359"/>
                <a:gd name="connsiteY848" fmla="*/ 1655605 h 1655605"/>
                <a:gd name="connsiteX849" fmla="*/ 9709790 w 11218359"/>
                <a:gd name="connsiteY849" fmla="*/ 1655605 h 1655605"/>
                <a:gd name="connsiteX850" fmla="*/ 9721219 w 11218359"/>
                <a:gd name="connsiteY850" fmla="*/ 1655605 h 1655605"/>
                <a:gd name="connsiteX851" fmla="*/ 9732650 w 11218359"/>
                <a:gd name="connsiteY851" fmla="*/ 1655605 h 1655605"/>
                <a:gd name="connsiteX852" fmla="*/ 9744080 w 11218359"/>
                <a:gd name="connsiteY852" fmla="*/ 1655605 h 1655605"/>
                <a:gd name="connsiteX853" fmla="*/ 9755557 w 11218359"/>
                <a:gd name="connsiteY853" fmla="*/ 1655605 h 1655605"/>
                <a:gd name="connsiteX854" fmla="*/ 9766988 w 11218359"/>
                <a:gd name="connsiteY854" fmla="*/ 1655605 h 1655605"/>
                <a:gd name="connsiteX855" fmla="*/ 9778417 w 11218359"/>
                <a:gd name="connsiteY855" fmla="*/ 1655605 h 1655605"/>
                <a:gd name="connsiteX856" fmla="*/ 9789848 w 11218359"/>
                <a:gd name="connsiteY856" fmla="*/ 1655605 h 1655605"/>
                <a:gd name="connsiteX857" fmla="*/ 9801277 w 11218359"/>
                <a:gd name="connsiteY857" fmla="*/ 1655605 h 1655605"/>
                <a:gd name="connsiteX858" fmla="*/ 9812755 w 11218359"/>
                <a:gd name="connsiteY858" fmla="*/ 1655605 h 1655605"/>
                <a:gd name="connsiteX859" fmla="*/ 9824185 w 11218359"/>
                <a:gd name="connsiteY859" fmla="*/ 1655605 h 1655605"/>
                <a:gd name="connsiteX860" fmla="*/ 9835615 w 11218359"/>
                <a:gd name="connsiteY860" fmla="*/ 1655605 h 1655605"/>
                <a:gd name="connsiteX861" fmla="*/ 9847045 w 11218359"/>
                <a:gd name="connsiteY861" fmla="*/ 1655605 h 1655605"/>
                <a:gd name="connsiteX862" fmla="*/ 9858475 w 11218359"/>
                <a:gd name="connsiteY862" fmla="*/ 1655605 h 1655605"/>
                <a:gd name="connsiteX863" fmla="*/ 9869952 w 11218359"/>
                <a:gd name="connsiteY863" fmla="*/ 1655605 h 1655605"/>
                <a:gd name="connsiteX864" fmla="*/ 9881383 w 11218359"/>
                <a:gd name="connsiteY864" fmla="*/ 1655605 h 1655605"/>
                <a:gd name="connsiteX865" fmla="*/ 9892812 w 11218359"/>
                <a:gd name="connsiteY865" fmla="*/ 1655605 h 1655605"/>
                <a:gd name="connsiteX866" fmla="*/ 9904243 w 11218359"/>
                <a:gd name="connsiteY866" fmla="*/ 1655605 h 1655605"/>
                <a:gd name="connsiteX867" fmla="*/ 9915673 w 11218359"/>
                <a:gd name="connsiteY867" fmla="*/ 1655605 h 1655605"/>
                <a:gd name="connsiteX868" fmla="*/ 9927102 w 11218359"/>
                <a:gd name="connsiteY868" fmla="*/ 1655605 h 1655605"/>
                <a:gd name="connsiteX869" fmla="*/ 9938581 w 11218359"/>
                <a:gd name="connsiteY869" fmla="*/ 1655605 h 1655605"/>
                <a:gd name="connsiteX870" fmla="*/ 9950010 w 11218359"/>
                <a:gd name="connsiteY870" fmla="*/ 1655605 h 1655605"/>
                <a:gd name="connsiteX871" fmla="*/ 9961441 w 11218359"/>
                <a:gd name="connsiteY871" fmla="*/ 1655605 h 1655605"/>
                <a:gd name="connsiteX872" fmla="*/ 9972870 w 11218359"/>
                <a:gd name="connsiteY872" fmla="*/ 1655605 h 1655605"/>
                <a:gd name="connsiteX873" fmla="*/ 9984300 w 11218359"/>
                <a:gd name="connsiteY873" fmla="*/ 1655605 h 1655605"/>
                <a:gd name="connsiteX874" fmla="*/ 9995778 w 11218359"/>
                <a:gd name="connsiteY874" fmla="*/ 1655605 h 1655605"/>
                <a:gd name="connsiteX875" fmla="*/ 10007208 w 11218359"/>
                <a:gd name="connsiteY875" fmla="*/ 1655605 h 1655605"/>
                <a:gd name="connsiteX876" fmla="*/ 10018638 w 11218359"/>
                <a:gd name="connsiteY876" fmla="*/ 1655605 h 1655605"/>
                <a:gd name="connsiteX877" fmla="*/ 10030068 w 11218359"/>
                <a:gd name="connsiteY877" fmla="*/ 1655605 h 1655605"/>
                <a:gd name="connsiteX878" fmla="*/ 10041498 w 11218359"/>
                <a:gd name="connsiteY878" fmla="*/ 1655605 h 1655605"/>
                <a:gd name="connsiteX879" fmla="*/ 10052976 w 11218359"/>
                <a:gd name="connsiteY879" fmla="*/ 1655605 h 1655605"/>
                <a:gd name="connsiteX880" fmla="*/ 10064405 w 11218359"/>
                <a:gd name="connsiteY880" fmla="*/ 1655605 h 1655605"/>
                <a:gd name="connsiteX881" fmla="*/ 10075835 w 11218359"/>
                <a:gd name="connsiteY881" fmla="*/ 1655605 h 1655605"/>
                <a:gd name="connsiteX882" fmla="*/ 10087266 w 11218359"/>
                <a:gd name="connsiteY882" fmla="*/ 1655605 h 1655605"/>
                <a:gd name="connsiteX883" fmla="*/ 10098695 w 11218359"/>
                <a:gd name="connsiteY883" fmla="*/ 1655605 h 1655605"/>
                <a:gd name="connsiteX884" fmla="*/ 10110174 w 11218359"/>
                <a:gd name="connsiteY884" fmla="*/ 1655605 h 1655605"/>
                <a:gd name="connsiteX885" fmla="*/ 10121603 w 11218359"/>
                <a:gd name="connsiteY885" fmla="*/ 1655605 h 1655605"/>
                <a:gd name="connsiteX886" fmla="*/ 10133033 w 11218359"/>
                <a:gd name="connsiteY886" fmla="*/ 1655605 h 1655605"/>
                <a:gd name="connsiteX887" fmla="*/ 10144463 w 11218359"/>
                <a:gd name="connsiteY887" fmla="*/ 1655605 h 1655605"/>
                <a:gd name="connsiteX888" fmla="*/ 10155893 w 11218359"/>
                <a:gd name="connsiteY888" fmla="*/ 1655605 h 1655605"/>
                <a:gd name="connsiteX889" fmla="*/ 10167371 w 11218359"/>
                <a:gd name="connsiteY889" fmla="*/ 1655605 h 1655605"/>
                <a:gd name="connsiteX890" fmla="*/ 10178801 w 11218359"/>
                <a:gd name="connsiteY890" fmla="*/ 1655605 h 1655605"/>
                <a:gd name="connsiteX891" fmla="*/ 10190230 w 11218359"/>
                <a:gd name="connsiteY891" fmla="*/ 1655605 h 1655605"/>
                <a:gd name="connsiteX892" fmla="*/ 10201661 w 11218359"/>
                <a:gd name="connsiteY892" fmla="*/ 1655605 h 1655605"/>
                <a:gd name="connsiteX893" fmla="*/ 10213091 w 11218359"/>
                <a:gd name="connsiteY893" fmla="*/ 1655605 h 1655605"/>
                <a:gd name="connsiteX894" fmla="*/ 10224569 w 11218359"/>
                <a:gd name="connsiteY894" fmla="*/ 1655605 h 1655605"/>
                <a:gd name="connsiteX895" fmla="*/ 10235998 w 11218359"/>
                <a:gd name="connsiteY895" fmla="*/ 1655605 h 1655605"/>
                <a:gd name="connsiteX896" fmla="*/ 10247428 w 11218359"/>
                <a:gd name="connsiteY896" fmla="*/ 1655605 h 1655605"/>
                <a:gd name="connsiteX897" fmla="*/ 10258859 w 11218359"/>
                <a:gd name="connsiteY897" fmla="*/ 1655605 h 1655605"/>
                <a:gd name="connsiteX898" fmla="*/ 10270288 w 11218359"/>
                <a:gd name="connsiteY898" fmla="*/ 1655605 h 1655605"/>
                <a:gd name="connsiteX899" fmla="*/ 10281767 w 11218359"/>
                <a:gd name="connsiteY899" fmla="*/ 1655605 h 1655605"/>
                <a:gd name="connsiteX900" fmla="*/ 10293196 w 11218359"/>
                <a:gd name="connsiteY900" fmla="*/ 1655605 h 1655605"/>
                <a:gd name="connsiteX901" fmla="*/ 10304626 w 11218359"/>
                <a:gd name="connsiteY901" fmla="*/ 1655605 h 1655605"/>
                <a:gd name="connsiteX902" fmla="*/ 10316056 w 11218359"/>
                <a:gd name="connsiteY902" fmla="*/ 1655605 h 1655605"/>
                <a:gd name="connsiteX903" fmla="*/ 10327486 w 11218359"/>
                <a:gd name="connsiteY903" fmla="*/ 1655605 h 1655605"/>
                <a:gd name="connsiteX904" fmla="*/ 10338963 w 11218359"/>
                <a:gd name="connsiteY904" fmla="*/ 1655605 h 1655605"/>
                <a:gd name="connsiteX905" fmla="*/ 10350394 w 11218359"/>
                <a:gd name="connsiteY905" fmla="*/ 1655605 h 1655605"/>
                <a:gd name="connsiteX906" fmla="*/ 10361823 w 11218359"/>
                <a:gd name="connsiteY906" fmla="*/ 1655605 h 1655605"/>
                <a:gd name="connsiteX907" fmla="*/ 10373254 w 11218359"/>
                <a:gd name="connsiteY907" fmla="*/ 1655605 h 1655605"/>
                <a:gd name="connsiteX908" fmla="*/ 10384684 w 11218359"/>
                <a:gd name="connsiteY908" fmla="*/ 1655605 h 1655605"/>
                <a:gd name="connsiteX909" fmla="*/ 10396161 w 11218359"/>
                <a:gd name="connsiteY909" fmla="*/ 1655605 h 1655605"/>
                <a:gd name="connsiteX910" fmla="*/ 10407591 w 11218359"/>
                <a:gd name="connsiteY910" fmla="*/ 1655605 h 1655605"/>
                <a:gd name="connsiteX911" fmla="*/ 10419021 w 11218359"/>
                <a:gd name="connsiteY911" fmla="*/ 1655605 h 1655605"/>
                <a:gd name="connsiteX912" fmla="*/ 10430452 w 11218359"/>
                <a:gd name="connsiteY912" fmla="*/ 1655605 h 1655605"/>
                <a:gd name="connsiteX913" fmla="*/ 10441881 w 11218359"/>
                <a:gd name="connsiteY913" fmla="*/ 1655605 h 1655605"/>
                <a:gd name="connsiteX914" fmla="*/ 10453358 w 11218359"/>
                <a:gd name="connsiteY914" fmla="*/ 1655605 h 1655605"/>
                <a:gd name="connsiteX915" fmla="*/ 10464789 w 11218359"/>
                <a:gd name="connsiteY915" fmla="*/ 1655605 h 1655605"/>
                <a:gd name="connsiteX916" fmla="*/ 10476219 w 11218359"/>
                <a:gd name="connsiteY916" fmla="*/ 1655605 h 1655605"/>
                <a:gd name="connsiteX917" fmla="*/ 10487649 w 11218359"/>
                <a:gd name="connsiteY917" fmla="*/ 1655605 h 1655605"/>
                <a:gd name="connsiteX918" fmla="*/ 10499079 w 11218359"/>
                <a:gd name="connsiteY918" fmla="*/ 1655605 h 1655605"/>
                <a:gd name="connsiteX919" fmla="*/ 10510556 w 11218359"/>
                <a:gd name="connsiteY919" fmla="*/ 1655605 h 1655605"/>
                <a:gd name="connsiteX920" fmla="*/ 10521987 w 11218359"/>
                <a:gd name="connsiteY920" fmla="*/ 1655605 h 1655605"/>
                <a:gd name="connsiteX921" fmla="*/ 10533416 w 11218359"/>
                <a:gd name="connsiteY921" fmla="*/ 1655605 h 1655605"/>
                <a:gd name="connsiteX922" fmla="*/ 10544847 w 11218359"/>
                <a:gd name="connsiteY922" fmla="*/ 1655605 h 1655605"/>
                <a:gd name="connsiteX923" fmla="*/ 10556277 w 11218359"/>
                <a:gd name="connsiteY923" fmla="*/ 1655605 h 1655605"/>
                <a:gd name="connsiteX924" fmla="*/ 10567754 w 11218359"/>
                <a:gd name="connsiteY924" fmla="*/ 1655605 h 1655605"/>
                <a:gd name="connsiteX925" fmla="*/ 10579184 w 11218359"/>
                <a:gd name="connsiteY925" fmla="*/ 1655605 h 1655605"/>
                <a:gd name="connsiteX926" fmla="*/ 10590614 w 11218359"/>
                <a:gd name="connsiteY926" fmla="*/ 1655605 h 1655605"/>
                <a:gd name="connsiteX927" fmla="*/ 10602045 w 11218359"/>
                <a:gd name="connsiteY927" fmla="*/ 1655605 h 1655605"/>
                <a:gd name="connsiteX928" fmla="*/ 10613474 w 11218359"/>
                <a:gd name="connsiteY928" fmla="*/ 1655605 h 1655605"/>
                <a:gd name="connsiteX929" fmla="*/ 10624951 w 11218359"/>
                <a:gd name="connsiteY929" fmla="*/ 1655605 h 1655605"/>
                <a:gd name="connsiteX930" fmla="*/ 10636382 w 11218359"/>
                <a:gd name="connsiteY930" fmla="*/ 1655605 h 1655605"/>
                <a:gd name="connsiteX931" fmla="*/ 10647812 w 11218359"/>
                <a:gd name="connsiteY931" fmla="*/ 1655605 h 1655605"/>
                <a:gd name="connsiteX932" fmla="*/ 10659241 w 11218359"/>
                <a:gd name="connsiteY932" fmla="*/ 1655605 h 1655605"/>
                <a:gd name="connsiteX933" fmla="*/ 10670672 w 11218359"/>
                <a:gd name="connsiteY933" fmla="*/ 1655605 h 1655605"/>
                <a:gd name="connsiteX934" fmla="*/ 10682149 w 11218359"/>
                <a:gd name="connsiteY934" fmla="*/ 1655605 h 1655605"/>
                <a:gd name="connsiteX935" fmla="*/ 10693580 w 11218359"/>
                <a:gd name="connsiteY935" fmla="*/ 1655605 h 1655605"/>
                <a:gd name="connsiteX936" fmla="*/ 10705009 w 11218359"/>
                <a:gd name="connsiteY936" fmla="*/ 1655605 h 1655605"/>
                <a:gd name="connsiteX937" fmla="*/ 10716439 w 11218359"/>
                <a:gd name="connsiteY937" fmla="*/ 1655605 h 1655605"/>
                <a:gd name="connsiteX938" fmla="*/ 10727870 w 11218359"/>
                <a:gd name="connsiteY938" fmla="*/ 1655605 h 1655605"/>
                <a:gd name="connsiteX939" fmla="*/ 10739347 w 11218359"/>
                <a:gd name="connsiteY939" fmla="*/ 1655605 h 1655605"/>
                <a:gd name="connsiteX940" fmla="*/ 10750778 w 11218359"/>
                <a:gd name="connsiteY940" fmla="*/ 1655605 h 1655605"/>
                <a:gd name="connsiteX941" fmla="*/ 10762207 w 11218359"/>
                <a:gd name="connsiteY941" fmla="*/ 1655605 h 1655605"/>
                <a:gd name="connsiteX942" fmla="*/ 10773637 w 11218359"/>
                <a:gd name="connsiteY942" fmla="*/ 1655605 h 1655605"/>
                <a:gd name="connsiteX943" fmla="*/ 10785067 w 11218359"/>
                <a:gd name="connsiteY943" fmla="*/ 1655605 h 1655605"/>
                <a:gd name="connsiteX944" fmla="*/ 10796544 w 11218359"/>
                <a:gd name="connsiteY944" fmla="*/ 1655605 h 1655605"/>
                <a:gd name="connsiteX945" fmla="*/ 10807975 w 11218359"/>
                <a:gd name="connsiteY945" fmla="*/ 1655605 h 1655605"/>
                <a:gd name="connsiteX946" fmla="*/ 10819405 w 11218359"/>
                <a:gd name="connsiteY946" fmla="*/ 1655605 h 1655605"/>
                <a:gd name="connsiteX947" fmla="*/ 10830834 w 11218359"/>
                <a:gd name="connsiteY947" fmla="*/ 1655605 h 1655605"/>
                <a:gd name="connsiteX948" fmla="*/ 10842265 w 11218359"/>
                <a:gd name="connsiteY948" fmla="*/ 1655605 h 1655605"/>
                <a:gd name="connsiteX949" fmla="*/ 10853742 w 11218359"/>
                <a:gd name="connsiteY949" fmla="*/ 1655605 h 1655605"/>
                <a:gd name="connsiteX950" fmla="*/ 10865173 w 11218359"/>
                <a:gd name="connsiteY950" fmla="*/ 1655605 h 1655605"/>
                <a:gd name="connsiteX951" fmla="*/ 10876602 w 11218359"/>
                <a:gd name="connsiteY951" fmla="*/ 1655605 h 1655605"/>
                <a:gd name="connsiteX952" fmla="*/ 10888032 w 11218359"/>
                <a:gd name="connsiteY952" fmla="*/ 1655605 h 1655605"/>
                <a:gd name="connsiteX953" fmla="*/ 10899463 w 11218359"/>
                <a:gd name="connsiteY953" fmla="*/ 1655605 h 1655605"/>
                <a:gd name="connsiteX954" fmla="*/ 10910892 w 11218359"/>
                <a:gd name="connsiteY954" fmla="*/ 1655605 h 1655605"/>
                <a:gd name="connsiteX955" fmla="*/ 10922369 w 11218359"/>
                <a:gd name="connsiteY955" fmla="*/ 1655605 h 1655605"/>
                <a:gd name="connsiteX956" fmla="*/ 10933800 w 11218359"/>
                <a:gd name="connsiteY956" fmla="*/ 1655605 h 1655605"/>
                <a:gd name="connsiteX957" fmla="*/ 10945230 w 11218359"/>
                <a:gd name="connsiteY957" fmla="*/ 1655605 h 1655605"/>
                <a:gd name="connsiteX958" fmla="*/ 10956660 w 11218359"/>
                <a:gd name="connsiteY958" fmla="*/ 1655605 h 1655605"/>
                <a:gd name="connsiteX959" fmla="*/ 10968090 w 11218359"/>
                <a:gd name="connsiteY959" fmla="*/ 1655605 h 1655605"/>
                <a:gd name="connsiteX960" fmla="*/ 10979567 w 11218359"/>
                <a:gd name="connsiteY960" fmla="*/ 1655605 h 1655605"/>
                <a:gd name="connsiteX961" fmla="*/ 10990998 w 11218359"/>
                <a:gd name="connsiteY961" fmla="*/ 1655605 h 1655605"/>
                <a:gd name="connsiteX962" fmla="*/ 11002427 w 11218359"/>
                <a:gd name="connsiteY962" fmla="*/ 1655605 h 1655605"/>
                <a:gd name="connsiteX963" fmla="*/ 11013858 w 11218359"/>
                <a:gd name="connsiteY963" fmla="*/ 1655605 h 1655605"/>
                <a:gd name="connsiteX964" fmla="*/ 11025287 w 11218359"/>
                <a:gd name="connsiteY964" fmla="*/ 1655605 h 1655605"/>
                <a:gd name="connsiteX965" fmla="*/ 11036765 w 11218359"/>
                <a:gd name="connsiteY965" fmla="*/ 1655605 h 1655605"/>
                <a:gd name="connsiteX966" fmla="*/ 11048195 w 11218359"/>
                <a:gd name="connsiteY966" fmla="*/ 1655605 h 1655605"/>
                <a:gd name="connsiteX967" fmla="*/ 11059625 w 11218359"/>
                <a:gd name="connsiteY967" fmla="*/ 1655605 h 1655605"/>
                <a:gd name="connsiteX968" fmla="*/ 11071056 w 11218359"/>
                <a:gd name="connsiteY968" fmla="*/ 1655605 h 1655605"/>
                <a:gd name="connsiteX969" fmla="*/ 11082485 w 11218359"/>
                <a:gd name="connsiteY969" fmla="*/ 1655605 h 1655605"/>
                <a:gd name="connsiteX970" fmla="*/ 11093962 w 11218359"/>
                <a:gd name="connsiteY970" fmla="*/ 1655605 h 1655605"/>
                <a:gd name="connsiteX971" fmla="*/ 11105393 w 11218359"/>
                <a:gd name="connsiteY971" fmla="*/ 1655605 h 1655605"/>
                <a:gd name="connsiteX972" fmla="*/ 11116823 w 11218359"/>
                <a:gd name="connsiteY972" fmla="*/ 1655605 h 1655605"/>
                <a:gd name="connsiteX973" fmla="*/ 11128253 w 11218359"/>
                <a:gd name="connsiteY973" fmla="*/ 1655605 h 1655605"/>
                <a:gd name="connsiteX974" fmla="*/ 11139683 w 11218359"/>
                <a:gd name="connsiteY974" fmla="*/ 1655605 h 1655605"/>
                <a:gd name="connsiteX975" fmla="*/ 11151160 w 11218359"/>
                <a:gd name="connsiteY975" fmla="*/ 1655605 h 1655605"/>
                <a:gd name="connsiteX976" fmla="*/ 11162591 w 11218359"/>
                <a:gd name="connsiteY976" fmla="*/ 1655605 h 1655605"/>
                <a:gd name="connsiteX977" fmla="*/ 11174020 w 11218359"/>
                <a:gd name="connsiteY977" fmla="*/ 1655605 h 1655605"/>
                <a:gd name="connsiteX978" fmla="*/ 11185451 w 11218359"/>
                <a:gd name="connsiteY978" fmla="*/ 1655605 h 1655605"/>
                <a:gd name="connsiteX979" fmla="*/ 11196881 w 11218359"/>
                <a:gd name="connsiteY979" fmla="*/ 1655605 h 1655605"/>
                <a:gd name="connsiteX980" fmla="*/ 11208358 w 11218359"/>
                <a:gd name="connsiteY980" fmla="*/ 1655605 h 1655605"/>
                <a:gd name="connsiteX981" fmla="*/ 11218359 w 11218359"/>
                <a:gd name="connsiteY981" fmla="*/ 1655605 h 165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55605">
                  <a:moveTo>
                    <a:pt x="0" y="1655605"/>
                  </a:moveTo>
                  <a:lnTo>
                    <a:pt x="9149" y="1655605"/>
                  </a:lnTo>
                  <a:lnTo>
                    <a:pt x="20588" y="1655605"/>
                  </a:lnTo>
                  <a:lnTo>
                    <a:pt x="32028" y="1655605"/>
                  </a:lnTo>
                  <a:lnTo>
                    <a:pt x="43467" y="1655605"/>
                  </a:lnTo>
                  <a:lnTo>
                    <a:pt x="54907" y="1655605"/>
                  </a:lnTo>
                  <a:lnTo>
                    <a:pt x="66346" y="1655605"/>
                  </a:lnTo>
                  <a:lnTo>
                    <a:pt x="77786" y="1655605"/>
                  </a:lnTo>
                  <a:lnTo>
                    <a:pt x="89225" y="1655605"/>
                  </a:lnTo>
                  <a:lnTo>
                    <a:pt x="100665" y="1655605"/>
                  </a:lnTo>
                  <a:lnTo>
                    <a:pt x="112104" y="1655605"/>
                  </a:lnTo>
                  <a:lnTo>
                    <a:pt x="123544" y="1655605"/>
                  </a:lnTo>
                  <a:lnTo>
                    <a:pt x="134979" y="1655605"/>
                  </a:lnTo>
                  <a:lnTo>
                    <a:pt x="146423" y="1655605"/>
                  </a:lnTo>
                  <a:lnTo>
                    <a:pt x="157858" y="1655605"/>
                  </a:lnTo>
                  <a:lnTo>
                    <a:pt x="169297" y="1655605"/>
                  </a:lnTo>
                  <a:lnTo>
                    <a:pt x="180737" y="1655605"/>
                  </a:lnTo>
                  <a:lnTo>
                    <a:pt x="192176" y="1655605"/>
                  </a:lnTo>
                  <a:lnTo>
                    <a:pt x="203616" y="1655605"/>
                  </a:lnTo>
                  <a:lnTo>
                    <a:pt x="215055" y="1655605"/>
                  </a:lnTo>
                  <a:lnTo>
                    <a:pt x="226495" y="1655605"/>
                  </a:lnTo>
                  <a:lnTo>
                    <a:pt x="237935" y="1655605"/>
                  </a:lnTo>
                  <a:lnTo>
                    <a:pt x="249374" y="1655605"/>
                  </a:lnTo>
                  <a:lnTo>
                    <a:pt x="260814" y="1655605"/>
                  </a:lnTo>
                  <a:lnTo>
                    <a:pt x="272253" y="1655605"/>
                  </a:lnTo>
                  <a:lnTo>
                    <a:pt x="283693" y="1655605"/>
                  </a:lnTo>
                  <a:lnTo>
                    <a:pt x="295132" y="1655605"/>
                  </a:lnTo>
                  <a:lnTo>
                    <a:pt x="306572" y="1655605"/>
                  </a:lnTo>
                  <a:lnTo>
                    <a:pt x="318011" y="1655605"/>
                  </a:lnTo>
                  <a:lnTo>
                    <a:pt x="329451" y="1655605"/>
                  </a:lnTo>
                  <a:lnTo>
                    <a:pt x="340890" y="1655605"/>
                  </a:lnTo>
                  <a:lnTo>
                    <a:pt x="352330" y="1655605"/>
                  </a:lnTo>
                  <a:lnTo>
                    <a:pt x="363769" y="1655605"/>
                  </a:lnTo>
                  <a:lnTo>
                    <a:pt x="375209" y="1655605"/>
                  </a:lnTo>
                  <a:lnTo>
                    <a:pt x="386648" y="1655605"/>
                  </a:lnTo>
                  <a:lnTo>
                    <a:pt x="398088" y="1655605"/>
                  </a:lnTo>
                  <a:lnTo>
                    <a:pt x="409527" y="1655605"/>
                  </a:lnTo>
                  <a:lnTo>
                    <a:pt x="420967" y="1655605"/>
                  </a:lnTo>
                  <a:lnTo>
                    <a:pt x="432406" y="1655605"/>
                  </a:lnTo>
                  <a:lnTo>
                    <a:pt x="443846" y="1655605"/>
                  </a:lnTo>
                  <a:lnTo>
                    <a:pt x="455285" y="1655605"/>
                  </a:lnTo>
                  <a:lnTo>
                    <a:pt x="466725" y="1655605"/>
                  </a:lnTo>
                  <a:lnTo>
                    <a:pt x="478165" y="1655605"/>
                  </a:lnTo>
                  <a:lnTo>
                    <a:pt x="489604" y="1655605"/>
                  </a:lnTo>
                  <a:lnTo>
                    <a:pt x="501044" y="1655605"/>
                  </a:lnTo>
                  <a:lnTo>
                    <a:pt x="512483" y="1655605"/>
                  </a:lnTo>
                  <a:lnTo>
                    <a:pt x="523923" y="1655605"/>
                  </a:lnTo>
                  <a:lnTo>
                    <a:pt x="535362" y="1655605"/>
                  </a:lnTo>
                  <a:lnTo>
                    <a:pt x="546802" y="1655605"/>
                  </a:lnTo>
                  <a:lnTo>
                    <a:pt x="558241" y="1655605"/>
                  </a:lnTo>
                  <a:lnTo>
                    <a:pt x="569681" y="1655605"/>
                  </a:lnTo>
                  <a:lnTo>
                    <a:pt x="581120" y="1655605"/>
                  </a:lnTo>
                  <a:lnTo>
                    <a:pt x="592560" y="1655605"/>
                  </a:lnTo>
                  <a:lnTo>
                    <a:pt x="603999" y="1655605"/>
                  </a:lnTo>
                  <a:lnTo>
                    <a:pt x="615439" y="1655605"/>
                  </a:lnTo>
                  <a:lnTo>
                    <a:pt x="626878" y="1655605"/>
                  </a:lnTo>
                  <a:lnTo>
                    <a:pt x="638318" y="1655605"/>
                  </a:lnTo>
                  <a:lnTo>
                    <a:pt x="649757" y="1655605"/>
                  </a:lnTo>
                  <a:lnTo>
                    <a:pt x="661192" y="1655605"/>
                  </a:lnTo>
                  <a:lnTo>
                    <a:pt x="672632" y="1655605"/>
                  </a:lnTo>
                  <a:lnTo>
                    <a:pt x="684071" y="1655605"/>
                  </a:lnTo>
                  <a:lnTo>
                    <a:pt x="695511" y="1655605"/>
                  </a:lnTo>
                  <a:lnTo>
                    <a:pt x="706950" y="1655605"/>
                  </a:lnTo>
                  <a:lnTo>
                    <a:pt x="718390" y="1655605"/>
                  </a:lnTo>
                  <a:lnTo>
                    <a:pt x="729829" y="1655605"/>
                  </a:lnTo>
                  <a:lnTo>
                    <a:pt x="741269" y="1655605"/>
                  </a:lnTo>
                  <a:lnTo>
                    <a:pt x="752708" y="1655605"/>
                  </a:lnTo>
                  <a:lnTo>
                    <a:pt x="764148" y="1655605"/>
                  </a:lnTo>
                  <a:lnTo>
                    <a:pt x="775587" y="1655605"/>
                  </a:lnTo>
                  <a:lnTo>
                    <a:pt x="787027" y="1655605"/>
                  </a:lnTo>
                  <a:lnTo>
                    <a:pt x="798467" y="1655605"/>
                  </a:lnTo>
                  <a:lnTo>
                    <a:pt x="809906" y="1655605"/>
                  </a:lnTo>
                  <a:lnTo>
                    <a:pt x="821346" y="1655605"/>
                  </a:lnTo>
                  <a:lnTo>
                    <a:pt x="832785" y="1655605"/>
                  </a:lnTo>
                  <a:lnTo>
                    <a:pt x="844225" y="1655605"/>
                  </a:lnTo>
                  <a:lnTo>
                    <a:pt x="855664" y="1655605"/>
                  </a:lnTo>
                  <a:lnTo>
                    <a:pt x="867104" y="1655605"/>
                  </a:lnTo>
                  <a:lnTo>
                    <a:pt x="878543" y="1655605"/>
                  </a:lnTo>
                  <a:lnTo>
                    <a:pt x="889983" y="1655605"/>
                  </a:lnTo>
                  <a:lnTo>
                    <a:pt x="901422" y="1655605"/>
                  </a:lnTo>
                  <a:lnTo>
                    <a:pt x="912862" y="1655605"/>
                  </a:lnTo>
                  <a:lnTo>
                    <a:pt x="924301" y="1655605"/>
                  </a:lnTo>
                  <a:lnTo>
                    <a:pt x="935741" y="1655605"/>
                  </a:lnTo>
                  <a:lnTo>
                    <a:pt x="947180" y="1655605"/>
                  </a:lnTo>
                  <a:lnTo>
                    <a:pt x="958620" y="1655605"/>
                  </a:lnTo>
                  <a:lnTo>
                    <a:pt x="970059" y="1655605"/>
                  </a:lnTo>
                  <a:lnTo>
                    <a:pt x="981499" y="1655605"/>
                  </a:lnTo>
                  <a:lnTo>
                    <a:pt x="992938" y="1655605"/>
                  </a:lnTo>
                  <a:lnTo>
                    <a:pt x="1004378" y="1655605"/>
                  </a:lnTo>
                  <a:lnTo>
                    <a:pt x="1015818" y="1655605"/>
                  </a:lnTo>
                  <a:lnTo>
                    <a:pt x="1027257" y="1655605"/>
                  </a:lnTo>
                  <a:lnTo>
                    <a:pt x="1038697" y="1655605"/>
                  </a:lnTo>
                  <a:lnTo>
                    <a:pt x="1050136" y="1655605"/>
                  </a:lnTo>
                  <a:lnTo>
                    <a:pt x="1061576" y="1655605"/>
                  </a:lnTo>
                  <a:lnTo>
                    <a:pt x="1073015" y="1655605"/>
                  </a:lnTo>
                  <a:lnTo>
                    <a:pt x="1084455" y="1655605"/>
                  </a:lnTo>
                  <a:lnTo>
                    <a:pt x="1095894" y="1655605"/>
                  </a:lnTo>
                  <a:lnTo>
                    <a:pt x="1107334" y="1655605"/>
                  </a:lnTo>
                  <a:lnTo>
                    <a:pt x="1118773" y="1655605"/>
                  </a:lnTo>
                  <a:lnTo>
                    <a:pt x="1130213" y="1655605"/>
                  </a:lnTo>
                  <a:lnTo>
                    <a:pt x="1141652" y="1655605"/>
                  </a:lnTo>
                  <a:lnTo>
                    <a:pt x="1153092" y="1655605"/>
                  </a:lnTo>
                  <a:lnTo>
                    <a:pt x="1164531" y="1655605"/>
                  </a:lnTo>
                  <a:lnTo>
                    <a:pt x="1175971" y="1655605"/>
                  </a:lnTo>
                  <a:lnTo>
                    <a:pt x="1187406" y="1655605"/>
                  </a:lnTo>
                  <a:lnTo>
                    <a:pt x="1198845" y="1655605"/>
                  </a:lnTo>
                  <a:lnTo>
                    <a:pt x="1210285" y="1655605"/>
                  </a:lnTo>
                  <a:lnTo>
                    <a:pt x="1221724" y="1655605"/>
                  </a:lnTo>
                  <a:lnTo>
                    <a:pt x="1233164" y="1655605"/>
                  </a:lnTo>
                  <a:lnTo>
                    <a:pt x="1244603" y="1655605"/>
                  </a:lnTo>
                  <a:lnTo>
                    <a:pt x="1256043" y="1655605"/>
                  </a:lnTo>
                  <a:lnTo>
                    <a:pt x="1267482" y="1655605"/>
                  </a:lnTo>
                  <a:lnTo>
                    <a:pt x="1278922" y="1655605"/>
                  </a:lnTo>
                  <a:lnTo>
                    <a:pt x="1290361" y="1655605"/>
                  </a:lnTo>
                  <a:lnTo>
                    <a:pt x="1301801" y="1655605"/>
                  </a:lnTo>
                  <a:lnTo>
                    <a:pt x="1313240" y="1655605"/>
                  </a:lnTo>
                  <a:lnTo>
                    <a:pt x="1324680" y="1655605"/>
                  </a:lnTo>
                  <a:lnTo>
                    <a:pt x="1336120" y="1655605"/>
                  </a:lnTo>
                  <a:lnTo>
                    <a:pt x="1347559" y="1655605"/>
                  </a:lnTo>
                  <a:lnTo>
                    <a:pt x="1358999" y="1655605"/>
                  </a:lnTo>
                  <a:lnTo>
                    <a:pt x="1370438" y="1655605"/>
                  </a:lnTo>
                  <a:lnTo>
                    <a:pt x="1381878" y="1655605"/>
                  </a:lnTo>
                  <a:lnTo>
                    <a:pt x="1393317" y="1655605"/>
                  </a:lnTo>
                  <a:lnTo>
                    <a:pt x="1404757" y="1655605"/>
                  </a:lnTo>
                  <a:lnTo>
                    <a:pt x="1416196" y="1655605"/>
                  </a:lnTo>
                  <a:lnTo>
                    <a:pt x="1427636" y="1655605"/>
                  </a:lnTo>
                  <a:lnTo>
                    <a:pt x="1439075" y="1655605"/>
                  </a:lnTo>
                  <a:lnTo>
                    <a:pt x="1450515" y="1655605"/>
                  </a:lnTo>
                  <a:lnTo>
                    <a:pt x="1461954" y="1655605"/>
                  </a:lnTo>
                  <a:lnTo>
                    <a:pt x="1473394" y="1655605"/>
                  </a:lnTo>
                  <a:lnTo>
                    <a:pt x="1484833" y="1655605"/>
                  </a:lnTo>
                  <a:lnTo>
                    <a:pt x="1496273" y="1655605"/>
                  </a:lnTo>
                  <a:lnTo>
                    <a:pt x="1507712" y="1655605"/>
                  </a:lnTo>
                  <a:lnTo>
                    <a:pt x="1519152" y="1655605"/>
                  </a:lnTo>
                  <a:lnTo>
                    <a:pt x="1530591" y="1655605"/>
                  </a:lnTo>
                  <a:lnTo>
                    <a:pt x="1542031" y="1655605"/>
                  </a:lnTo>
                  <a:lnTo>
                    <a:pt x="1553471" y="1655605"/>
                  </a:lnTo>
                  <a:lnTo>
                    <a:pt x="1564910" y="1655605"/>
                  </a:lnTo>
                  <a:lnTo>
                    <a:pt x="1576349" y="1655605"/>
                  </a:lnTo>
                  <a:lnTo>
                    <a:pt x="1587789" y="1655605"/>
                  </a:lnTo>
                  <a:lnTo>
                    <a:pt x="1599229" y="1655605"/>
                  </a:lnTo>
                  <a:lnTo>
                    <a:pt x="1610668" y="1655605"/>
                  </a:lnTo>
                  <a:lnTo>
                    <a:pt x="1622107" y="1655605"/>
                  </a:lnTo>
                  <a:lnTo>
                    <a:pt x="1633547" y="1655605"/>
                  </a:lnTo>
                  <a:lnTo>
                    <a:pt x="1644987" y="1655605"/>
                  </a:lnTo>
                  <a:lnTo>
                    <a:pt x="1656426" y="1655605"/>
                  </a:lnTo>
                  <a:lnTo>
                    <a:pt x="1667866" y="1655605"/>
                  </a:lnTo>
                  <a:lnTo>
                    <a:pt x="1679305" y="1655605"/>
                  </a:lnTo>
                  <a:lnTo>
                    <a:pt x="1690745" y="1655605"/>
                  </a:lnTo>
                  <a:lnTo>
                    <a:pt x="1702184" y="1655605"/>
                  </a:lnTo>
                  <a:lnTo>
                    <a:pt x="1713619" y="1655605"/>
                  </a:lnTo>
                  <a:lnTo>
                    <a:pt x="1725063" y="1655605"/>
                  </a:lnTo>
                  <a:lnTo>
                    <a:pt x="1736498" y="1655605"/>
                  </a:lnTo>
                  <a:lnTo>
                    <a:pt x="1747938" y="1655605"/>
                  </a:lnTo>
                  <a:lnTo>
                    <a:pt x="1759377" y="1655605"/>
                  </a:lnTo>
                  <a:lnTo>
                    <a:pt x="1770817" y="1655605"/>
                  </a:lnTo>
                  <a:lnTo>
                    <a:pt x="1782256" y="1655605"/>
                  </a:lnTo>
                  <a:lnTo>
                    <a:pt x="1793696" y="1655605"/>
                  </a:lnTo>
                  <a:lnTo>
                    <a:pt x="1805135" y="1655605"/>
                  </a:lnTo>
                  <a:lnTo>
                    <a:pt x="1816575" y="1655605"/>
                  </a:lnTo>
                  <a:lnTo>
                    <a:pt x="1828014" y="1655605"/>
                  </a:lnTo>
                  <a:lnTo>
                    <a:pt x="1839454" y="1655605"/>
                  </a:lnTo>
                  <a:lnTo>
                    <a:pt x="1850893" y="1655605"/>
                  </a:lnTo>
                  <a:lnTo>
                    <a:pt x="1862333" y="1655605"/>
                  </a:lnTo>
                  <a:lnTo>
                    <a:pt x="1873772" y="1655605"/>
                  </a:lnTo>
                  <a:lnTo>
                    <a:pt x="1885212" y="1655605"/>
                  </a:lnTo>
                  <a:lnTo>
                    <a:pt x="1896651" y="1655605"/>
                  </a:lnTo>
                  <a:lnTo>
                    <a:pt x="1908091" y="1655605"/>
                  </a:lnTo>
                  <a:lnTo>
                    <a:pt x="1919531" y="1655605"/>
                  </a:lnTo>
                  <a:lnTo>
                    <a:pt x="1930970" y="1655605"/>
                  </a:lnTo>
                  <a:lnTo>
                    <a:pt x="1942409" y="1655605"/>
                  </a:lnTo>
                  <a:lnTo>
                    <a:pt x="1953849" y="1655605"/>
                  </a:lnTo>
                  <a:lnTo>
                    <a:pt x="1965289" y="1655605"/>
                  </a:lnTo>
                  <a:lnTo>
                    <a:pt x="1976728" y="1655605"/>
                  </a:lnTo>
                  <a:lnTo>
                    <a:pt x="1988168" y="1655605"/>
                  </a:lnTo>
                  <a:lnTo>
                    <a:pt x="1999607" y="1655605"/>
                  </a:lnTo>
                  <a:lnTo>
                    <a:pt x="2011047" y="1655605"/>
                  </a:lnTo>
                  <a:lnTo>
                    <a:pt x="2022486" y="1655605"/>
                  </a:lnTo>
                  <a:lnTo>
                    <a:pt x="2033926" y="1655605"/>
                  </a:lnTo>
                  <a:lnTo>
                    <a:pt x="2045365" y="1655605"/>
                  </a:lnTo>
                  <a:lnTo>
                    <a:pt x="2056805" y="1655605"/>
                  </a:lnTo>
                  <a:lnTo>
                    <a:pt x="2068244" y="1655605"/>
                  </a:lnTo>
                  <a:lnTo>
                    <a:pt x="2079684" y="1655605"/>
                  </a:lnTo>
                  <a:lnTo>
                    <a:pt x="2091123" y="1655605"/>
                  </a:lnTo>
                  <a:lnTo>
                    <a:pt x="2102563" y="1655605"/>
                  </a:lnTo>
                  <a:lnTo>
                    <a:pt x="2114002" y="1655605"/>
                  </a:lnTo>
                  <a:lnTo>
                    <a:pt x="2125442" y="1655605"/>
                  </a:lnTo>
                  <a:lnTo>
                    <a:pt x="2136882" y="1655605"/>
                  </a:lnTo>
                  <a:lnTo>
                    <a:pt x="2148321" y="1655605"/>
                  </a:lnTo>
                  <a:lnTo>
                    <a:pt x="2159760" y="1655605"/>
                  </a:lnTo>
                  <a:lnTo>
                    <a:pt x="2171200" y="1655605"/>
                  </a:lnTo>
                  <a:lnTo>
                    <a:pt x="2182640" y="1655605"/>
                  </a:lnTo>
                  <a:lnTo>
                    <a:pt x="2194079" y="1655605"/>
                  </a:lnTo>
                  <a:lnTo>
                    <a:pt x="2205519" y="1655605"/>
                  </a:lnTo>
                  <a:lnTo>
                    <a:pt x="2216958" y="1655605"/>
                  </a:lnTo>
                  <a:lnTo>
                    <a:pt x="2228393" y="1655605"/>
                  </a:lnTo>
                  <a:lnTo>
                    <a:pt x="2239837" y="1655605"/>
                  </a:lnTo>
                  <a:lnTo>
                    <a:pt x="2251272" y="1655605"/>
                  </a:lnTo>
                  <a:lnTo>
                    <a:pt x="2262716" y="1655605"/>
                  </a:lnTo>
                  <a:lnTo>
                    <a:pt x="2274151" y="1655605"/>
                  </a:lnTo>
                  <a:lnTo>
                    <a:pt x="2285591" y="1655605"/>
                  </a:lnTo>
                  <a:lnTo>
                    <a:pt x="2297030" y="1655605"/>
                  </a:lnTo>
                  <a:lnTo>
                    <a:pt x="2308470" y="1655605"/>
                  </a:lnTo>
                  <a:lnTo>
                    <a:pt x="2319909" y="1655605"/>
                  </a:lnTo>
                  <a:lnTo>
                    <a:pt x="2331349" y="1655605"/>
                  </a:lnTo>
                  <a:lnTo>
                    <a:pt x="2342788" y="1655605"/>
                  </a:lnTo>
                  <a:lnTo>
                    <a:pt x="2354228" y="1655605"/>
                  </a:lnTo>
                  <a:lnTo>
                    <a:pt x="2365667" y="1655605"/>
                  </a:lnTo>
                  <a:lnTo>
                    <a:pt x="2377107" y="1655605"/>
                  </a:lnTo>
                  <a:lnTo>
                    <a:pt x="2388546" y="1655605"/>
                  </a:lnTo>
                  <a:lnTo>
                    <a:pt x="2399986" y="1655605"/>
                  </a:lnTo>
                  <a:lnTo>
                    <a:pt x="2411425" y="1655605"/>
                  </a:lnTo>
                  <a:lnTo>
                    <a:pt x="2422865" y="1655605"/>
                  </a:lnTo>
                  <a:lnTo>
                    <a:pt x="2434304" y="1655605"/>
                  </a:lnTo>
                  <a:lnTo>
                    <a:pt x="2445744" y="1655605"/>
                  </a:lnTo>
                  <a:lnTo>
                    <a:pt x="2457184" y="1655605"/>
                  </a:lnTo>
                  <a:lnTo>
                    <a:pt x="2468623" y="1655605"/>
                  </a:lnTo>
                  <a:lnTo>
                    <a:pt x="2480062" y="1655605"/>
                  </a:lnTo>
                  <a:lnTo>
                    <a:pt x="2491502" y="1655605"/>
                  </a:lnTo>
                  <a:lnTo>
                    <a:pt x="2502942" y="1655605"/>
                  </a:lnTo>
                  <a:lnTo>
                    <a:pt x="2514381" y="1655605"/>
                  </a:lnTo>
                  <a:lnTo>
                    <a:pt x="2525821" y="1655605"/>
                  </a:lnTo>
                  <a:lnTo>
                    <a:pt x="2537260" y="1655605"/>
                  </a:lnTo>
                  <a:lnTo>
                    <a:pt x="2548700" y="1655605"/>
                  </a:lnTo>
                  <a:lnTo>
                    <a:pt x="2560139" y="1655605"/>
                  </a:lnTo>
                  <a:lnTo>
                    <a:pt x="2571579" y="1655605"/>
                  </a:lnTo>
                  <a:lnTo>
                    <a:pt x="2583018" y="1655605"/>
                  </a:lnTo>
                  <a:lnTo>
                    <a:pt x="2594458" y="1655605"/>
                  </a:lnTo>
                  <a:lnTo>
                    <a:pt x="2605897" y="1655605"/>
                  </a:lnTo>
                  <a:lnTo>
                    <a:pt x="2617337" y="1655605"/>
                  </a:lnTo>
                  <a:lnTo>
                    <a:pt x="2628776" y="1655605"/>
                  </a:lnTo>
                  <a:lnTo>
                    <a:pt x="2640216" y="1655605"/>
                  </a:lnTo>
                  <a:lnTo>
                    <a:pt x="2651655" y="1655605"/>
                  </a:lnTo>
                  <a:lnTo>
                    <a:pt x="2663095" y="1655605"/>
                  </a:lnTo>
                  <a:lnTo>
                    <a:pt x="2674535" y="1655605"/>
                  </a:lnTo>
                  <a:lnTo>
                    <a:pt x="2685974" y="1655605"/>
                  </a:lnTo>
                  <a:lnTo>
                    <a:pt x="2697413" y="1655605"/>
                  </a:lnTo>
                  <a:lnTo>
                    <a:pt x="2708853" y="1655605"/>
                  </a:lnTo>
                  <a:lnTo>
                    <a:pt x="2720293" y="1655605"/>
                  </a:lnTo>
                  <a:lnTo>
                    <a:pt x="2731727" y="1655605"/>
                  </a:lnTo>
                  <a:lnTo>
                    <a:pt x="2743172" y="1655605"/>
                  </a:lnTo>
                  <a:lnTo>
                    <a:pt x="2754611" y="1655605"/>
                  </a:lnTo>
                  <a:lnTo>
                    <a:pt x="2766046" y="1655605"/>
                  </a:lnTo>
                  <a:lnTo>
                    <a:pt x="2777490" y="1655605"/>
                  </a:lnTo>
                  <a:lnTo>
                    <a:pt x="2788925" y="1655605"/>
                  </a:lnTo>
                  <a:lnTo>
                    <a:pt x="2800364" y="1655605"/>
                  </a:lnTo>
                  <a:lnTo>
                    <a:pt x="2811804" y="1655605"/>
                  </a:lnTo>
                  <a:lnTo>
                    <a:pt x="2823243" y="1655605"/>
                  </a:lnTo>
                  <a:lnTo>
                    <a:pt x="2834683" y="1655605"/>
                  </a:lnTo>
                  <a:lnTo>
                    <a:pt x="2846123" y="1655605"/>
                  </a:lnTo>
                  <a:lnTo>
                    <a:pt x="2857562" y="1655605"/>
                  </a:lnTo>
                  <a:lnTo>
                    <a:pt x="2869001" y="1655605"/>
                  </a:lnTo>
                  <a:lnTo>
                    <a:pt x="2880441" y="1655605"/>
                  </a:lnTo>
                  <a:lnTo>
                    <a:pt x="2891881" y="1655605"/>
                  </a:lnTo>
                  <a:lnTo>
                    <a:pt x="2903320" y="1655605"/>
                  </a:lnTo>
                  <a:lnTo>
                    <a:pt x="2914760" y="1655605"/>
                  </a:lnTo>
                  <a:lnTo>
                    <a:pt x="2926199" y="1655605"/>
                  </a:lnTo>
                  <a:lnTo>
                    <a:pt x="2937639" y="1655605"/>
                  </a:lnTo>
                  <a:lnTo>
                    <a:pt x="2949078" y="1655605"/>
                  </a:lnTo>
                  <a:lnTo>
                    <a:pt x="2960518" y="1655605"/>
                  </a:lnTo>
                  <a:lnTo>
                    <a:pt x="2971957" y="1655605"/>
                  </a:lnTo>
                  <a:lnTo>
                    <a:pt x="2983397" y="1655605"/>
                  </a:lnTo>
                  <a:lnTo>
                    <a:pt x="2994837" y="1655605"/>
                  </a:lnTo>
                  <a:lnTo>
                    <a:pt x="3006276" y="1655605"/>
                  </a:lnTo>
                  <a:lnTo>
                    <a:pt x="3017715" y="1655605"/>
                  </a:lnTo>
                  <a:lnTo>
                    <a:pt x="3029155" y="1655605"/>
                  </a:lnTo>
                  <a:lnTo>
                    <a:pt x="3040594" y="1655605"/>
                  </a:lnTo>
                  <a:lnTo>
                    <a:pt x="3052034" y="1655605"/>
                  </a:lnTo>
                  <a:lnTo>
                    <a:pt x="3063474" y="1655605"/>
                  </a:lnTo>
                  <a:lnTo>
                    <a:pt x="3074913" y="1655605"/>
                  </a:lnTo>
                  <a:lnTo>
                    <a:pt x="3086352" y="1655605"/>
                  </a:lnTo>
                  <a:lnTo>
                    <a:pt x="3097792" y="1655605"/>
                  </a:lnTo>
                  <a:lnTo>
                    <a:pt x="3109232" y="1655605"/>
                  </a:lnTo>
                  <a:lnTo>
                    <a:pt x="3120671" y="1655605"/>
                  </a:lnTo>
                  <a:lnTo>
                    <a:pt x="3132111" y="1655605"/>
                  </a:lnTo>
                  <a:lnTo>
                    <a:pt x="3143550" y="1655605"/>
                  </a:lnTo>
                  <a:lnTo>
                    <a:pt x="3154990" y="1655605"/>
                  </a:lnTo>
                  <a:lnTo>
                    <a:pt x="3166429" y="1655605"/>
                  </a:lnTo>
                  <a:lnTo>
                    <a:pt x="3177869" y="1655605"/>
                  </a:lnTo>
                  <a:lnTo>
                    <a:pt x="3189308" y="1655605"/>
                  </a:lnTo>
                  <a:lnTo>
                    <a:pt x="3200748" y="1655605"/>
                  </a:lnTo>
                  <a:lnTo>
                    <a:pt x="3212187" y="1655605"/>
                  </a:lnTo>
                  <a:lnTo>
                    <a:pt x="3223627" y="1655605"/>
                  </a:lnTo>
                  <a:lnTo>
                    <a:pt x="3235066" y="1655605"/>
                  </a:lnTo>
                  <a:lnTo>
                    <a:pt x="3246501" y="1655605"/>
                  </a:lnTo>
                  <a:lnTo>
                    <a:pt x="3257945" y="1655605"/>
                  </a:lnTo>
                  <a:lnTo>
                    <a:pt x="3269385" y="1655605"/>
                  </a:lnTo>
                  <a:lnTo>
                    <a:pt x="3280825" y="1655605"/>
                  </a:lnTo>
                  <a:lnTo>
                    <a:pt x="3292264" y="1655605"/>
                  </a:lnTo>
                  <a:lnTo>
                    <a:pt x="3303699" y="1655605"/>
                  </a:lnTo>
                  <a:lnTo>
                    <a:pt x="3315143" y="1655605"/>
                  </a:lnTo>
                  <a:lnTo>
                    <a:pt x="3326578" y="1655605"/>
                  </a:lnTo>
                  <a:lnTo>
                    <a:pt x="3338017" y="1655605"/>
                  </a:lnTo>
                  <a:lnTo>
                    <a:pt x="3349457" y="1655605"/>
                  </a:lnTo>
                  <a:lnTo>
                    <a:pt x="3360896" y="1655605"/>
                  </a:lnTo>
                  <a:lnTo>
                    <a:pt x="3372336" y="1655605"/>
                  </a:lnTo>
                  <a:lnTo>
                    <a:pt x="3383776" y="1655605"/>
                  </a:lnTo>
                  <a:lnTo>
                    <a:pt x="3395215" y="1655605"/>
                  </a:lnTo>
                  <a:lnTo>
                    <a:pt x="3406654" y="1655605"/>
                  </a:lnTo>
                  <a:lnTo>
                    <a:pt x="3418094" y="1655605"/>
                  </a:lnTo>
                  <a:lnTo>
                    <a:pt x="3429534" y="1655605"/>
                  </a:lnTo>
                  <a:lnTo>
                    <a:pt x="3440973" y="1655605"/>
                  </a:lnTo>
                  <a:lnTo>
                    <a:pt x="3452413" y="1655605"/>
                  </a:lnTo>
                  <a:lnTo>
                    <a:pt x="3463852" y="1655605"/>
                  </a:lnTo>
                  <a:lnTo>
                    <a:pt x="3475292" y="1655605"/>
                  </a:lnTo>
                  <a:lnTo>
                    <a:pt x="3486731" y="1655605"/>
                  </a:lnTo>
                  <a:lnTo>
                    <a:pt x="3498171" y="1655605"/>
                  </a:lnTo>
                  <a:lnTo>
                    <a:pt x="3509610" y="1655605"/>
                  </a:lnTo>
                  <a:lnTo>
                    <a:pt x="3521050" y="1655605"/>
                  </a:lnTo>
                  <a:lnTo>
                    <a:pt x="3532489" y="1655605"/>
                  </a:lnTo>
                  <a:lnTo>
                    <a:pt x="3543929" y="1655605"/>
                  </a:lnTo>
                  <a:lnTo>
                    <a:pt x="3555368" y="1655605"/>
                  </a:lnTo>
                  <a:lnTo>
                    <a:pt x="3566808" y="1655605"/>
                  </a:lnTo>
                  <a:lnTo>
                    <a:pt x="3578247" y="1655605"/>
                  </a:lnTo>
                  <a:lnTo>
                    <a:pt x="3589687" y="1655605"/>
                  </a:lnTo>
                  <a:lnTo>
                    <a:pt x="3601127" y="1655605"/>
                  </a:lnTo>
                  <a:lnTo>
                    <a:pt x="3612566" y="1655605"/>
                  </a:lnTo>
                  <a:lnTo>
                    <a:pt x="3624005" y="1655605"/>
                  </a:lnTo>
                  <a:lnTo>
                    <a:pt x="3635445" y="1655605"/>
                  </a:lnTo>
                  <a:lnTo>
                    <a:pt x="3646885" y="1655605"/>
                  </a:lnTo>
                  <a:lnTo>
                    <a:pt x="3658324" y="1655605"/>
                  </a:lnTo>
                  <a:lnTo>
                    <a:pt x="3669764" y="1655605"/>
                  </a:lnTo>
                  <a:lnTo>
                    <a:pt x="3681203" y="1655605"/>
                  </a:lnTo>
                  <a:lnTo>
                    <a:pt x="3692643" y="1655605"/>
                  </a:lnTo>
                  <a:lnTo>
                    <a:pt x="3704082" y="1655605"/>
                  </a:lnTo>
                  <a:lnTo>
                    <a:pt x="3715522" y="1655605"/>
                  </a:lnTo>
                  <a:lnTo>
                    <a:pt x="3726961" y="1655605"/>
                  </a:lnTo>
                  <a:lnTo>
                    <a:pt x="3738401" y="1655605"/>
                  </a:lnTo>
                  <a:lnTo>
                    <a:pt x="3749840" y="1655605"/>
                  </a:lnTo>
                  <a:lnTo>
                    <a:pt x="3761280" y="1655605"/>
                  </a:lnTo>
                  <a:lnTo>
                    <a:pt x="3772719" y="1655605"/>
                  </a:lnTo>
                  <a:lnTo>
                    <a:pt x="3784154" y="1655605"/>
                  </a:lnTo>
                  <a:lnTo>
                    <a:pt x="3795598" y="1655605"/>
                  </a:lnTo>
                  <a:lnTo>
                    <a:pt x="3807033" y="1655605"/>
                  </a:lnTo>
                  <a:lnTo>
                    <a:pt x="3818473" y="1655605"/>
                  </a:lnTo>
                  <a:lnTo>
                    <a:pt x="3829917" y="1655605"/>
                  </a:lnTo>
                  <a:lnTo>
                    <a:pt x="3841352" y="1655605"/>
                  </a:lnTo>
                  <a:lnTo>
                    <a:pt x="3852791" y="1655605"/>
                  </a:lnTo>
                  <a:lnTo>
                    <a:pt x="3864231" y="1655605"/>
                  </a:lnTo>
                  <a:lnTo>
                    <a:pt x="3875670" y="1655605"/>
                  </a:lnTo>
                  <a:lnTo>
                    <a:pt x="3887110" y="1655605"/>
                  </a:lnTo>
                  <a:lnTo>
                    <a:pt x="3898549" y="1655605"/>
                  </a:lnTo>
                  <a:lnTo>
                    <a:pt x="3909989" y="1655605"/>
                  </a:lnTo>
                  <a:lnTo>
                    <a:pt x="3921447" y="1655605"/>
                  </a:lnTo>
                  <a:lnTo>
                    <a:pt x="3932878" y="1655605"/>
                  </a:lnTo>
                  <a:lnTo>
                    <a:pt x="3944307" y="1655605"/>
                  </a:lnTo>
                  <a:lnTo>
                    <a:pt x="3955737" y="1655605"/>
                  </a:lnTo>
                  <a:lnTo>
                    <a:pt x="3967167" y="1655605"/>
                  </a:lnTo>
                  <a:lnTo>
                    <a:pt x="3978645" y="1655605"/>
                  </a:lnTo>
                  <a:lnTo>
                    <a:pt x="3990075" y="1655605"/>
                  </a:lnTo>
                  <a:lnTo>
                    <a:pt x="4001505" y="1655605"/>
                  </a:lnTo>
                  <a:lnTo>
                    <a:pt x="4012935" y="1655605"/>
                  </a:lnTo>
                  <a:lnTo>
                    <a:pt x="4024365" y="1655605"/>
                  </a:lnTo>
                  <a:lnTo>
                    <a:pt x="4035843" y="1655605"/>
                  </a:lnTo>
                  <a:lnTo>
                    <a:pt x="4047273" y="1655605"/>
                  </a:lnTo>
                  <a:lnTo>
                    <a:pt x="4058702" y="1655605"/>
                  </a:lnTo>
                  <a:lnTo>
                    <a:pt x="4070133" y="1655605"/>
                  </a:lnTo>
                  <a:lnTo>
                    <a:pt x="4081563" y="1655605"/>
                  </a:lnTo>
                  <a:lnTo>
                    <a:pt x="4093040" y="1655605"/>
                  </a:lnTo>
                  <a:lnTo>
                    <a:pt x="4104471" y="1655605"/>
                  </a:lnTo>
                  <a:lnTo>
                    <a:pt x="4115900" y="1655605"/>
                  </a:lnTo>
                  <a:lnTo>
                    <a:pt x="4127330" y="1655605"/>
                  </a:lnTo>
                  <a:lnTo>
                    <a:pt x="4138760" y="1655605"/>
                  </a:lnTo>
                  <a:lnTo>
                    <a:pt x="4150238" y="1655605"/>
                  </a:lnTo>
                  <a:lnTo>
                    <a:pt x="4161668" y="1655605"/>
                  </a:lnTo>
                  <a:lnTo>
                    <a:pt x="4173098" y="1655605"/>
                  </a:lnTo>
                  <a:lnTo>
                    <a:pt x="4184528" y="1655605"/>
                  </a:lnTo>
                  <a:lnTo>
                    <a:pt x="4195958" y="1655605"/>
                  </a:lnTo>
                  <a:lnTo>
                    <a:pt x="4207436" y="1655605"/>
                  </a:lnTo>
                  <a:lnTo>
                    <a:pt x="4218865" y="1655605"/>
                  </a:lnTo>
                  <a:lnTo>
                    <a:pt x="4230296" y="1655605"/>
                  </a:lnTo>
                  <a:lnTo>
                    <a:pt x="4241726" y="1655605"/>
                  </a:lnTo>
                  <a:lnTo>
                    <a:pt x="4253156" y="1655605"/>
                  </a:lnTo>
                  <a:lnTo>
                    <a:pt x="4264634" y="1655605"/>
                  </a:lnTo>
                  <a:lnTo>
                    <a:pt x="4276063" y="1655605"/>
                  </a:lnTo>
                  <a:lnTo>
                    <a:pt x="4287493" y="1655605"/>
                  </a:lnTo>
                  <a:lnTo>
                    <a:pt x="4298923" y="1655605"/>
                  </a:lnTo>
                  <a:lnTo>
                    <a:pt x="4310353" y="1655605"/>
                  </a:lnTo>
                  <a:lnTo>
                    <a:pt x="4321831" y="1655605"/>
                  </a:lnTo>
                  <a:lnTo>
                    <a:pt x="4333261" y="1655605"/>
                  </a:lnTo>
                  <a:lnTo>
                    <a:pt x="4344691" y="1655605"/>
                  </a:lnTo>
                  <a:lnTo>
                    <a:pt x="4356121" y="1655605"/>
                  </a:lnTo>
                  <a:lnTo>
                    <a:pt x="4367551" y="1655605"/>
                  </a:lnTo>
                  <a:lnTo>
                    <a:pt x="4379028" y="1655605"/>
                  </a:lnTo>
                  <a:lnTo>
                    <a:pt x="4390458" y="1655605"/>
                  </a:lnTo>
                  <a:lnTo>
                    <a:pt x="4401889" y="1655605"/>
                  </a:lnTo>
                  <a:lnTo>
                    <a:pt x="4413319" y="1655605"/>
                  </a:lnTo>
                  <a:lnTo>
                    <a:pt x="4424749" y="1655605"/>
                  </a:lnTo>
                  <a:lnTo>
                    <a:pt x="4436226" y="1655605"/>
                  </a:lnTo>
                  <a:lnTo>
                    <a:pt x="4447656" y="1655605"/>
                  </a:lnTo>
                  <a:lnTo>
                    <a:pt x="4459086" y="1655605"/>
                  </a:lnTo>
                  <a:lnTo>
                    <a:pt x="4470516" y="1655605"/>
                  </a:lnTo>
                  <a:lnTo>
                    <a:pt x="4481946" y="1655605"/>
                  </a:lnTo>
                  <a:lnTo>
                    <a:pt x="4493424" y="1655605"/>
                  </a:lnTo>
                  <a:lnTo>
                    <a:pt x="4504854" y="1655605"/>
                  </a:lnTo>
                  <a:lnTo>
                    <a:pt x="4516284" y="1655605"/>
                  </a:lnTo>
                  <a:lnTo>
                    <a:pt x="4527714" y="1655605"/>
                  </a:lnTo>
                  <a:lnTo>
                    <a:pt x="4539144" y="1655605"/>
                  </a:lnTo>
                  <a:lnTo>
                    <a:pt x="4550621" y="1655605"/>
                  </a:lnTo>
                  <a:lnTo>
                    <a:pt x="4562051" y="1655605"/>
                  </a:lnTo>
                  <a:lnTo>
                    <a:pt x="4573482" y="1655605"/>
                  </a:lnTo>
                  <a:lnTo>
                    <a:pt x="4584912" y="1655605"/>
                  </a:lnTo>
                  <a:lnTo>
                    <a:pt x="4596341" y="1655605"/>
                  </a:lnTo>
                  <a:lnTo>
                    <a:pt x="4607771" y="1655605"/>
                  </a:lnTo>
                  <a:lnTo>
                    <a:pt x="4619249" y="1655605"/>
                  </a:lnTo>
                  <a:lnTo>
                    <a:pt x="4630679" y="1655605"/>
                  </a:lnTo>
                  <a:lnTo>
                    <a:pt x="4642109" y="1655605"/>
                  </a:lnTo>
                  <a:lnTo>
                    <a:pt x="4653539" y="1655605"/>
                  </a:lnTo>
                  <a:lnTo>
                    <a:pt x="4664969" y="1655605"/>
                  </a:lnTo>
                  <a:lnTo>
                    <a:pt x="4676447" y="1655605"/>
                  </a:lnTo>
                  <a:lnTo>
                    <a:pt x="4687877" y="1655605"/>
                  </a:lnTo>
                  <a:lnTo>
                    <a:pt x="4699306" y="1655605"/>
                  </a:lnTo>
                  <a:lnTo>
                    <a:pt x="4710737" y="1655605"/>
                  </a:lnTo>
                  <a:lnTo>
                    <a:pt x="4722167" y="1655605"/>
                  </a:lnTo>
                  <a:lnTo>
                    <a:pt x="4733644" y="1655605"/>
                  </a:lnTo>
                  <a:lnTo>
                    <a:pt x="4745075" y="1655605"/>
                  </a:lnTo>
                  <a:lnTo>
                    <a:pt x="4756504" y="1655605"/>
                  </a:lnTo>
                  <a:lnTo>
                    <a:pt x="4767934" y="1655605"/>
                  </a:lnTo>
                  <a:lnTo>
                    <a:pt x="4779364" y="1655605"/>
                  </a:lnTo>
                  <a:lnTo>
                    <a:pt x="4790842" y="1655605"/>
                  </a:lnTo>
                  <a:lnTo>
                    <a:pt x="4802272" y="1655605"/>
                  </a:lnTo>
                  <a:lnTo>
                    <a:pt x="4813702" y="1655605"/>
                  </a:lnTo>
                  <a:lnTo>
                    <a:pt x="4825132" y="1655605"/>
                  </a:lnTo>
                  <a:lnTo>
                    <a:pt x="4836562" y="1655605"/>
                  </a:lnTo>
                  <a:lnTo>
                    <a:pt x="4848040" y="1655605"/>
                  </a:lnTo>
                  <a:lnTo>
                    <a:pt x="4859469" y="1655605"/>
                  </a:lnTo>
                  <a:lnTo>
                    <a:pt x="4870899" y="1655605"/>
                  </a:lnTo>
                  <a:lnTo>
                    <a:pt x="4882330" y="1655605"/>
                  </a:lnTo>
                  <a:lnTo>
                    <a:pt x="4893760" y="1655605"/>
                  </a:lnTo>
                  <a:lnTo>
                    <a:pt x="4905237" y="1655605"/>
                  </a:lnTo>
                  <a:lnTo>
                    <a:pt x="4916667" y="1655605"/>
                  </a:lnTo>
                  <a:lnTo>
                    <a:pt x="4928097" y="1655605"/>
                  </a:lnTo>
                  <a:lnTo>
                    <a:pt x="4939527" y="1655605"/>
                  </a:lnTo>
                  <a:lnTo>
                    <a:pt x="4950957" y="1655605"/>
                  </a:lnTo>
                  <a:lnTo>
                    <a:pt x="4962435" y="1655605"/>
                  </a:lnTo>
                  <a:lnTo>
                    <a:pt x="4973865" y="1655605"/>
                  </a:lnTo>
                  <a:lnTo>
                    <a:pt x="4985295" y="1655605"/>
                  </a:lnTo>
                  <a:lnTo>
                    <a:pt x="4996725" y="1655605"/>
                  </a:lnTo>
                  <a:lnTo>
                    <a:pt x="5008155" y="1655605"/>
                  </a:lnTo>
                  <a:lnTo>
                    <a:pt x="5019632" y="1655605"/>
                  </a:lnTo>
                  <a:lnTo>
                    <a:pt x="5031062" y="1655605"/>
                  </a:lnTo>
                  <a:lnTo>
                    <a:pt x="5042492" y="1655605"/>
                  </a:lnTo>
                  <a:lnTo>
                    <a:pt x="5053923" y="1655605"/>
                  </a:lnTo>
                  <a:lnTo>
                    <a:pt x="5065353" y="1655605"/>
                  </a:lnTo>
                  <a:lnTo>
                    <a:pt x="5076830" y="1655605"/>
                  </a:lnTo>
                  <a:lnTo>
                    <a:pt x="5088260" y="1655605"/>
                  </a:lnTo>
                  <a:lnTo>
                    <a:pt x="5099690" y="1655605"/>
                  </a:lnTo>
                  <a:lnTo>
                    <a:pt x="5111120" y="1655605"/>
                  </a:lnTo>
                  <a:lnTo>
                    <a:pt x="5122550" y="1655605"/>
                  </a:lnTo>
                  <a:lnTo>
                    <a:pt x="5134028" y="1655605"/>
                  </a:lnTo>
                  <a:lnTo>
                    <a:pt x="5145458" y="1655605"/>
                  </a:lnTo>
                  <a:lnTo>
                    <a:pt x="5156888" y="1655605"/>
                  </a:lnTo>
                  <a:lnTo>
                    <a:pt x="5168318" y="1655605"/>
                  </a:lnTo>
                  <a:lnTo>
                    <a:pt x="5179747" y="1655605"/>
                  </a:lnTo>
                  <a:lnTo>
                    <a:pt x="5191225" y="1655605"/>
                  </a:lnTo>
                  <a:lnTo>
                    <a:pt x="5202655" y="1655605"/>
                  </a:lnTo>
                  <a:lnTo>
                    <a:pt x="5214085" y="1655605"/>
                  </a:lnTo>
                  <a:lnTo>
                    <a:pt x="5225515" y="1655605"/>
                  </a:lnTo>
                  <a:lnTo>
                    <a:pt x="5236945" y="1655605"/>
                  </a:lnTo>
                  <a:lnTo>
                    <a:pt x="5248423" y="1655605"/>
                  </a:lnTo>
                  <a:lnTo>
                    <a:pt x="5259853" y="1655605"/>
                  </a:lnTo>
                  <a:lnTo>
                    <a:pt x="5271283" y="1655605"/>
                  </a:lnTo>
                  <a:lnTo>
                    <a:pt x="5282713" y="1655605"/>
                  </a:lnTo>
                  <a:lnTo>
                    <a:pt x="5294143" y="1655605"/>
                  </a:lnTo>
                  <a:lnTo>
                    <a:pt x="5305621" y="1655605"/>
                  </a:lnTo>
                  <a:lnTo>
                    <a:pt x="5317051" y="1655605"/>
                  </a:lnTo>
                  <a:lnTo>
                    <a:pt x="5328481" y="1655605"/>
                  </a:lnTo>
                  <a:lnTo>
                    <a:pt x="5339910" y="1655605"/>
                  </a:lnTo>
                  <a:lnTo>
                    <a:pt x="5351340" y="1655605"/>
                  </a:lnTo>
                  <a:lnTo>
                    <a:pt x="5362818" y="1655605"/>
                  </a:lnTo>
                  <a:lnTo>
                    <a:pt x="5374248" y="1655605"/>
                  </a:lnTo>
                  <a:lnTo>
                    <a:pt x="5385678" y="1655605"/>
                  </a:lnTo>
                  <a:lnTo>
                    <a:pt x="5397108" y="1655605"/>
                  </a:lnTo>
                  <a:lnTo>
                    <a:pt x="5408538" y="1655605"/>
                  </a:lnTo>
                  <a:lnTo>
                    <a:pt x="5420016" y="1655605"/>
                  </a:lnTo>
                  <a:lnTo>
                    <a:pt x="5431446" y="1655605"/>
                  </a:lnTo>
                  <a:lnTo>
                    <a:pt x="5442876" y="1655605"/>
                  </a:lnTo>
                  <a:lnTo>
                    <a:pt x="5454306" y="1655605"/>
                  </a:lnTo>
                  <a:lnTo>
                    <a:pt x="5465736" y="1655605"/>
                  </a:lnTo>
                  <a:lnTo>
                    <a:pt x="5477214" y="1655605"/>
                  </a:lnTo>
                  <a:lnTo>
                    <a:pt x="5488643" y="1655605"/>
                  </a:lnTo>
                  <a:lnTo>
                    <a:pt x="5500073" y="1655605"/>
                  </a:lnTo>
                  <a:lnTo>
                    <a:pt x="5511503" y="1655605"/>
                  </a:lnTo>
                  <a:lnTo>
                    <a:pt x="5522933" y="1655605"/>
                  </a:lnTo>
                  <a:lnTo>
                    <a:pt x="5534411" y="1655605"/>
                  </a:lnTo>
                  <a:lnTo>
                    <a:pt x="5545841" y="1655605"/>
                  </a:lnTo>
                  <a:lnTo>
                    <a:pt x="5557271" y="1655605"/>
                  </a:lnTo>
                  <a:lnTo>
                    <a:pt x="5568701" y="1655605"/>
                  </a:lnTo>
                  <a:lnTo>
                    <a:pt x="5580131" y="1655605"/>
                  </a:lnTo>
                  <a:lnTo>
                    <a:pt x="5591609" y="1655605"/>
                  </a:lnTo>
                  <a:lnTo>
                    <a:pt x="5603038" y="1655605"/>
                  </a:lnTo>
                  <a:lnTo>
                    <a:pt x="5614469" y="1655605"/>
                  </a:lnTo>
                  <a:lnTo>
                    <a:pt x="5625899" y="1655605"/>
                  </a:lnTo>
                  <a:lnTo>
                    <a:pt x="5637329" y="1655605"/>
                  </a:lnTo>
                  <a:lnTo>
                    <a:pt x="5648759" y="1655605"/>
                  </a:lnTo>
                  <a:lnTo>
                    <a:pt x="5660236" y="1655605"/>
                  </a:lnTo>
                  <a:lnTo>
                    <a:pt x="5671666" y="1655605"/>
                  </a:lnTo>
                  <a:lnTo>
                    <a:pt x="5683096" y="1655605"/>
                  </a:lnTo>
                  <a:lnTo>
                    <a:pt x="5694526" y="1655605"/>
                  </a:lnTo>
                  <a:lnTo>
                    <a:pt x="5705956" y="1655605"/>
                  </a:lnTo>
                  <a:lnTo>
                    <a:pt x="5717434" y="1655605"/>
                  </a:lnTo>
                  <a:lnTo>
                    <a:pt x="5728864" y="1655605"/>
                  </a:lnTo>
                  <a:lnTo>
                    <a:pt x="5740294" y="1655605"/>
                  </a:lnTo>
                  <a:lnTo>
                    <a:pt x="5751724" y="1655605"/>
                  </a:lnTo>
                  <a:lnTo>
                    <a:pt x="5763154" y="1655605"/>
                  </a:lnTo>
                  <a:lnTo>
                    <a:pt x="5774631" y="1655605"/>
                  </a:lnTo>
                  <a:lnTo>
                    <a:pt x="5786062" y="1655605"/>
                  </a:lnTo>
                  <a:lnTo>
                    <a:pt x="5797492" y="1655605"/>
                  </a:lnTo>
                  <a:lnTo>
                    <a:pt x="5808921" y="1655605"/>
                  </a:lnTo>
                  <a:lnTo>
                    <a:pt x="5820351" y="1655605"/>
                  </a:lnTo>
                  <a:lnTo>
                    <a:pt x="5831829" y="1655605"/>
                  </a:lnTo>
                  <a:lnTo>
                    <a:pt x="5843259" y="1655605"/>
                  </a:lnTo>
                  <a:lnTo>
                    <a:pt x="5854689" y="1655605"/>
                  </a:lnTo>
                  <a:lnTo>
                    <a:pt x="5866119" y="1655605"/>
                  </a:lnTo>
                  <a:lnTo>
                    <a:pt x="5877549" y="1655605"/>
                  </a:lnTo>
                  <a:lnTo>
                    <a:pt x="5889027" y="1655605"/>
                  </a:lnTo>
                  <a:lnTo>
                    <a:pt x="5900457" y="1655605"/>
                  </a:lnTo>
                  <a:lnTo>
                    <a:pt x="5911887" y="1655605"/>
                  </a:lnTo>
                  <a:lnTo>
                    <a:pt x="5923317" y="1655605"/>
                  </a:lnTo>
                  <a:lnTo>
                    <a:pt x="5934747" y="1655605"/>
                  </a:lnTo>
                  <a:lnTo>
                    <a:pt x="5946225" y="1655605"/>
                  </a:lnTo>
                  <a:lnTo>
                    <a:pt x="5957655" y="1655605"/>
                  </a:lnTo>
                  <a:lnTo>
                    <a:pt x="5969084" y="1655605"/>
                  </a:lnTo>
                  <a:lnTo>
                    <a:pt x="5980514" y="1655605"/>
                  </a:lnTo>
                  <a:lnTo>
                    <a:pt x="5991944" y="1655605"/>
                  </a:lnTo>
                  <a:lnTo>
                    <a:pt x="6003422" y="1655605"/>
                  </a:lnTo>
                  <a:lnTo>
                    <a:pt x="6014852" y="1655605"/>
                  </a:lnTo>
                  <a:lnTo>
                    <a:pt x="6026282" y="1655605"/>
                  </a:lnTo>
                  <a:lnTo>
                    <a:pt x="6037712" y="1655605"/>
                  </a:lnTo>
                  <a:lnTo>
                    <a:pt x="6049142" y="1655605"/>
                  </a:lnTo>
                  <a:lnTo>
                    <a:pt x="6060620" y="1655605"/>
                  </a:lnTo>
                  <a:lnTo>
                    <a:pt x="6072049" y="1655605"/>
                  </a:lnTo>
                  <a:lnTo>
                    <a:pt x="6083480" y="1655605"/>
                  </a:lnTo>
                  <a:lnTo>
                    <a:pt x="6094910" y="1655605"/>
                  </a:lnTo>
                  <a:lnTo>
                    <a:pt x="6106340" y="1655605"/>
                  </a:lnTo>
                  <a:lnTo>
                    <a:pt x="6117818" y="1655605"/>
                  </a:lnTo>
                  <a:lnTo>
                    <a:pt x="6129247" y="1655605"/>
                  </a:lnTo>
                  <a:lnTo>
                    <a:pt x="6140677" y="1655605"/>
                  </a:lnTo>
                  <a:lnTo>
                    <a:pt x="6152107" y="1655605"/>
                  </a:lnTo>
                  <a:lnTo>
                    <a:pt x="6163537" y="1655605"/>
                  </a:lnTo>
                  <a:lnTo>
                    <a:pt x="6175015" y="1655605"/>
                  </a:lnTo>
                  <a:lnTo>
                    <a:pt x="6186445" y="1655605"/>
                  </a:lnTo>
                  <a:lnTo>
                    <a:pt x="6197875" y="1655605"/>
                  </a:lnTo>
                  <a:lnTo>
                    <a:pt x="6209305" y="1655605"/>
                  </a:lnTo>
                  <a:lnTo>
                    <a:pt x="6220735" y="1655605"/>
                  </a:lnTo>
                  <a:lnTo>
                    <a:pt x="6232212" y="1655605"/>
                  </a:lnTo>
                  <a:lnTo>
                    <a:pt x="6243642" y="1655605"/>
                  </a:lnTo>
                  <a:lnTo>
                    <a:pt x="6255073" y="1655605"/>
                  </a:lnTo>
                  <a:lnTo>
                    <a:pt x="6266503" y="1655605"/>
                  </a:lnTo>
                  <a:lnTo>
                    <a:pt x="6277933" y="1655605"/>
                  </a:lnTo>
                  <a:lnTo>
                    <a:pt x="6289410" y="1655605"/>
                  </a:lnTo>
                  <a:lnTo>
                    <a:pt x="6300840" y="1655605"/>
                  </a:lnTo>
                  <a:lnTo>
                    <a:pt x="6312270" y="1655605"/>
                  </a:lnTo>
                  <a:lnTo>
                    <a:pt x="6323700" y="1655605"/>
                  </a:lnTo>
                  <a:lnTo>
                    <a:pt x="6335130" y="1655605"/>
                  </a:lnTo>
                  <a:lnTo>
                    <a:pt x="6346608" y="1655605"/>
                  </a:lnTo>
                  <a:lnTo>
                    <a:pt x="6358038" y="1655605"/>
                  </a:lnTo>
                  <a:lnTo>
                    <a:pt x="6369468" y="1655605"/>
                  </a:lnTo>
                  <a:lnTo>
                    <a:pt x="6380898" y="1655605"/>
                  </a:lnTo>
                  <a:lnTo>
                    <a:pt x="6392328" y="1655605"/>
                  </a:lnTo>
                  <a:lnTo>
                    <a:pt x="6403805" y="1655605"/>
                  </a:lnTo>
                  <a:lnTo>
                    <a:pt x="6415235" y="1655605"/>
                  </a:lnTo>
                  <a:lnTo>
                    <a:pt x="6426666" y="1655605"/>
                  </a:lnTo>
                  <a:lnTo>
                    <a:pt x="6438096" y="1655605"/>
                  </a:lnTo>
                  <a:lnTo>
                    <a:pt x="6449525" y="1655605"/>
                  </a:lnTo>
                  <a:lnTo>
                    <a:pt x="6461003" y="1655605"/>
                  </a:lnTo>
                  <a:lnTo>
                    <a:pt x="6472433" y="1655605"/>
                  </a:lnTo>
                  <a:lnTo>
                    <a:pt x="6483863" y="1655605"/>
                  </a:lnTo>
                  <a:lnTo>
                    <a:pt x="6495293" y="1655605"/>
                  </a:lnTo>
                  <a:lnTo>
                    <a:pt x="6506723" y="1655605"/>
                  </a:lnTo>
                  <a:lnTo>
                    <a:pt x="6518201" y="1655605"/>
                  </a:lnTo>
                  <a:lnTo>
                    <a:pt x="6529631" y="1655605"/>
                  </a:lnTo>
                  <a:lnTo>
                    <a:pt x="6541061" y="1655605"/>
                  </a:lnTo>
                  <a:lnTo>
                    <a:pt x="6552490" y="1655605"/>
                  </a:lnTo>
                  <a:lnTo>
                    <a:pt x="6563921" y="1655605"/>
                  </a:lnTo>
                  <a:lnTo>
                    <a:pt x="6575398" y="1655605"/>
                  </a:lnTo>
                  <a:lnTo>
                    <a:pt x="6586828" y="1655605"/>
                  </a:lnTo>
                  <a:lnTo>
                    <a:pt x="6598259" y="1655605"/>
                  </a:lnTo>
                  <a:lnTo>
                    <a:pt x="6609688" y="1655605"/>
                  </a:lnTo>
                  <a:lnTo>
                    <a:pt x="6621118" y="1655605"/>
                  </a:lnTo>
                  <a:lnTo>
                    <a:pt x="6632596" y="1655605"/>
                  </a:lnTo>
                  <a:lnTo>
                    <a:pt x="6644026" y="1655605"/>
                  </a:lnTo>
                  <a:lnTo>
                    <a:pt x="6655456" y="1655605"/>
                  </a:lnTo>
                  <a:lnTo>
                    <a:pt x="6666886" y="1655605"/>
                  </a:lnTo>
                  <a:lnTo>
                    <a:pt x="6678316" y="1655605"/>
                  </a:lnTo>
                  <a:lnTo>
                    <a:pt x="6689794" y="1655605"/>
                  </a:lnTo>
                  <a:lnTo>
                    <a:pt x="6701224" y="1655605"/>
                  </a:lnTo>
                  <a:lnTo>
                    <a:pt x="6712653" y="1655605"/>
                  </a:lnTo>
                  <a:lnTo>
                    <a:pt x="6724083" y="1655605"/>
                  </a:lnTo>
                  <a:lnTo>
                    <a:pt x="6735514" y="1655605"/>
                  </a:lnTo>
                  <a:lnTo>
                    <a:pt x="6746944" y="1655605"/>
                  </a:lnTo>
                  <a:lnTo>
                    <a:pt x="6758421" y="1655605"/>
                  </a:lnTo>
                  <a:lnTo>
                    <a:pt x="6769851" y="1655605"/>
                  </a:lnTo>
                  <a:lnTo>
                    <a:pt x="6781281" y="1655605"/>
                  </a:lnTo>
                  <a:lnTo>
                    <a:pt x="6792711" y="1655605"/>
                  </a:lnTo>
                  <a:lnTo>
                    <a:pt x="6804141" y="1655605"/>
                  </a:lnTo>
                  <a:lnTo>
                    <a:pt x="6815619" y="1655605"/>
                  </a:lnTo>
                  <a:lnTo>
                    <a:pt x="6827049" y="1655605"/>
                  </a:lnTo>
                  <a:lnTo>
                    <a:pt x="6838479" y="1655605"/>
                  </a:lnTo>
                  <a:lnTo>
                    <a:pt x="6849909" y="1655605"/>
                  </a:lnTo>
                  <a:lnTo>
                    <a:pt x="6861339" y="1655605"/>
                  </a:lnTo>
                  <a:lnTo>
                    <a:pt x="6872816" y="1655605"/>
                  </a:lnTo>
                  <a:lnTo>
                    <a:pt x="6884246" y="1655605"/>
                  </a:lnTo>
                  <a:lnTo>
                    <a:pt x="6895676" y="1655605"/>
                  </a:lnTo>
                  <a:lnTo>
                    <a:pt x="6907107" y="1655605"/>
                  </a:lnTo>
                  <a:lnTo>
                    <a:pt x="6918537" y="1655605"/>
                  </a:lnTo>
                  <a:lnTo>
                    <a:pt x="6930014" y="1655605"/>
                  </a:lnTo>
                  <a:lnTo>
                    <a:pt x="6941444" y="1655605"/>
                  </a:lnTo>
                  <a:lnTo>
                    <a:pt x="6952874" y="1655605"/>
                  </a:lnTo>
                  <a:lnTo>
                    <a:pt x="6964304" y="1655605"/>
                  </a:lnTo>
                  <a:lnTo>
                    <a:pt x="6975734" y="1655605"/>
                  </a:lnTo>
                  <a:lnTo>
                    <a:pt x="6987212" y="1422738"/>
                  </a:lnTo>
                  <a:lnTo>
                    <a:pt x="6998642" y="256906"/>
                  </a:lnTo>
                  <a:lnTo>
                    <a:pt x="7010072" y="261412"/>
                  </a:lnTo>
                  <a:lnTo>
                    <a:pt x="7021502" y="207324"/>
                  </a:lnTo>
                  <a:lnTo>
                    <a:pt x="7032931" y="480758"/>
                  </a:lnTo>
                  <a:lnTo>
                    <a:pt x="7044409" y="680569"/>
                  </a:lnTo>
                  <a:lnTo>
                    <a:pt x="7055839" y="513810"/>
                  </a:lnTo>
                  <a:lnTo>
                    <a:pt x="7067269" y="288453"/>
                  </a:lnTo>
                  <a:lnTo>
                    <a:pt x="7078700" y="0"/>
                  </a:lnTo>
                  <a:lnTo>
                    <a:pt x="7090129" y="211834"/>
                  </a:lnTo>
                  <a:lnTo>
                    <a:pt x="7101607" y="232865"/>
                  </a:lnTo>
                  <a:lnTo>
                    <a:pt x="7113037" y="138215"/>
                  </a:lnTo>
                  <a:lnTo>
                    <a:pt x="7124467" y="462727"/>
                  </a:lnTo>
                  <a:lnTo>
                    <a:pt x="7135897" y="504795"/>
                  </a:lnTo>
                  <a:lnTo>
                    <a:pt x="7147327" y="540851"/>
                  </a:lnTo>
                  <a:lnTo>
                    <a:pt x="7158805" y="1340108"/>
                  </a:lnTo>
                  <a:lnTo>
                    <a:pt x="7170235" y="1578986"/>
                  </a:lnTo>
                  <a:lnTo>
                    <a:pt x="7181665" y="1631569"/>
                  </a:lnTo>
                  <a:lnTo>
                    <a:pt x="7193094" y="1652600"/>
                  </a:lnTo>
                  <a:lnTo>
                    <a:pt x="7204524" y="1655605"/>
                  </a:lnTo>
                  <a:lnTo>
                    <a:pt x="7216002" y="1655605"/>
                  </a:lnTo>
                  <a:lnTo>
                    <a:pt x="7227432" y="1655605"/>
                  </a:lnTo>
                  <a:lnTo>
                    <a:pt x="7238862" y="1655605"/>
                  </a:lnTo>
                  <a:lnTo>
                    <a:pt x="7250292" y="1655605"/>
                  </a:lnTo>
                  <a:lnTo>
                    <a:pt x="7261722" y="1655605"/>
                  </a:lnTo>
                  <a:lnTo>
                    <a:pt x="7273200" y="1655605"/>
                  </a:lnTo>
                  <a:lnTo>
                    <a:pt x="7284630" y="1655605"/>
                  </a:lnTo>
                  <a:lnTo>
                    <a:pt x="7296060" y="1655605"/>
                  </a:lnTo>
                  <a:lnTo>
                    <a:pt x="7307490" y="1655605"/>
                  </a:lnTo>
                  <a:lnTo>
                    <a:pt x="7318920" y="1655605"/>
                  </a:lnTo>
                  <a:lnTo>
                    <a:pt x="7330398" y="1655605"/>
                  </a:lnTo>
                  <a:lnTo>
                    <a:pt x="7341828" y="1655605"/>
                  </a:lnTo>
                  <a:lnTo>
                    <a:pt x="7353257" y="1655605"/>
                  </a:lnTo>
                  <a:lnTo>
                    <a:pt x="7364687" y="1655605"/>
                  </a:lnTo>
                  <a:lnTo>
                    <a:pt x="7376117" y="1655605"/>
                  </a:lnTo>
                  <a:lnTo>
                    <a:pt x="7387595" y="1655605"/>
                  </a:lnTo>
                  <a:lnTo>
                    <a:pt x="7399025" y="1655605"/>
                  </a:lnTo>
                  <a:lnTo>
                    <a:pt x="7410455" y="1655605"/>
                  </a:lnTo>
                  <a:lnTo>
                    <a:pt x="7421885" y="1655605"/>
                  </a:lnTo>
                  <a:lnTo>
                    <a:pt x="7433315" y="1655605"/>
                  </a:lnTo>
                  <a:lnTo>
                    <a:pt x="7444793" y="1655605"/>
                  </a:lnTo>
                  <a:lnTo>
                    <a:pt x="7456222" y="1655605"/>
                  </a:lnTo>
                  <a:lnTo>
                    <a:pt x="7467653" y="1655605"/>
                  </a:lnTo>
                  <a:lnTo>
                    <a:pt x="7479083" y="1655605"/>
                  </a:lnTo>
                  <a:lnTo>
                    <a:pt x="7490513" y="1654105"/>
                  </a:lnTo>
                  <a:lnTo>
                    <a:pt x="7501990" y="1654105"/>
                  </a:lnTo>
                  <a:lnTo>
                    <a:pt x="7513420" y="1655605"/>
                  </a:lnTo>
                  <a:lnTo>
                    <a:pt x="7524850" y="1655605"/>
                  </a:lnTo>
                  <a:lnTo>
                    <a:pt x="7536280" y="1655605"/>
                  </a:lnTo>
                  <a:lnTo>
                    <a:pt x="7547710" y="1655605"/>
                  </a:lnTo>
                  <a:lnTo>
                    <a:pt x="7559188" y="1655605"/>
                  </a:lnTo>
                  <a:lnTo>
                    <a:pt x="7570618" y="1655605"/>
                  </a:lnTo>
                  <a:lnTo>
                    <a:pt x="7582048" y="1654105"/>
                  </a:lnTo>
                  <a:lnTo>
                    <a:pt x="7593478" y="1655605"/>
                  </a:lnTo>
                  <a:lnTo>
                    <a:pt x="7604908" y="1655605"/>
                  </a:lnTo>
                  <a:lnTo>
                    <a:pt x="7616385" y="1654105"/>
                  </a:lnTo>
                  <a:lnTo>
                    <a:pt x="7627815" y="1655605"/>
                  </a:lnTo>
                  <a:lnTo>
                    <a:pt x="7639246" y="1655605"/>
                  </a:lnTo>
                  <a:lnTo>
                    <a:pt x="7650676" y="1655605"/>
                  </a:lnTo>
                  <a:lnTo>
                    <a:pt x="7662106" y="1655605"/>
                  </a:lnTo>
                  <a:lnTo>
                    <a:pt x="7673583" y="1655605"/>
                  </a:lnTo>
                  <a:lnTo>
                    <a:pt x="7685013" y="1655605"/>
                  </a:lnTo>
                  <a:lnTo>
                    <a:pt x="7696443" y="1655605"/>
                  </a:lnTo>
                  <a:lnTo>
                    <a:pt x="7707873" y="1655605"/>
                  </a:lnTo>
                  <a:lnTo>
                    <a:pt x="7719303" y="1655605"/>
                  </a:lnTo>
                  <a:lnTo>
                    <a:pt x="7730733" y="1655605"/>
                  </a:lnTo>
                  <a:lnTo>
                    <a:pt x="7742211" y="1655605"/>
                  </a:lnTo>
                  <a:lnTo>
                    <a:pt x="7753641" y="1655605"/>
                  </a:lnTo>
                  <a:lnTo>
                    <a:pt x="7765071" y="1655605"/>
                  </a:lnTo>
                  <a:lnTo>
                    <a:pt x="7776501" y="1655605"/>
                  </a:lnTo>
                  <a:lnTo>
                    <a:pt x="7787931" y="1655605"/>
                  </a:lnTo>
                  <a:lnTo>
                    <a:pt x="7799408" y="1655605"/>
                  </a:lnTo>
                  <a:lnTo>
                    <a:pt x="7810839" y="1655605"/>
                  </a:lnTo>
                  <a:lnTo>
                    <a:pt x="7822268" y="1655605"/>
                  </a:lnTo>
                  <a:lnTo>
                    <a:pt x="7833698" y="1655605"/>
                  </a:lnTo>
                  <a:lnTo>
                    <a:pt x="7845128" y="1655605"/>
                  </a:lnTo>
                  <a:lnTo>
                    <a:pt x="7856606" y="1655605"/>
                  </a:lnTo>
                  <a:lnTo>
                    <a:pt x="7868036" y="1655605"/>
                  </a:lnTo>
                  <a:lnTo>
                    <a:pt x="7879466" y="1655605"/>
                  </a:lnTo>
                  <a:lnTo>
                    <a:pt x="7890896" y="1655605"/>
                  </a:lnTo>
                  <a:lnTo>
                    <a:pt x="7902326" y="1655605"/>
                  </a:lnTo>
                  <a:lnTo>
                    <a:pt x="7913804" y="1655605"/>
                  </a:lnTo>
                  <a:lnTo>
                    <a:pt x="7925234" y="1655605"/>
                  </a:lnTo>
                  <a:lnTo>
                    <a:pt x="7936663" y="1655605"/>
                  </a:lnTo>
                  <a:lnTo>
                    <a:pt x="7948094" y="1655605"/>
                  </a:lnTo>
                  <a:lnTo>
                    <a:pt x="7959524" y="1655605"/>
                  </a:lnTo>
                  <a:lnTo>
                    <a:pt x="7971001" y="1655605"/>
                  </a:lnTo>
                  <a:lnTo>
                    <a:pt x="7982431" y="1655605"/>
                  </a:lnTo>
                  <a:lnTo>
                    <a:pt x="7993861" y="1655605"/>
                  </a:lnTo>
                  <a:lnTo>
                    <a:pt x="8005291" y="1655605"/>
                  </a:lnTo>
                  <a:lnTo>
                    <a:pt x="8016721" y="1655605"/>
                  </a:lnTo>
                  <a:lnTo>
                    <a:pt x="8028199" y="1655605"/>
                  </a:lnTo>
                  <a:lnTo>
                    <a:pt x="8039629" y="1655605"/>
                  </a:lnTo>
                  <a:lnTo>
                    <a:pt x="8051059" y="1655605"/>
                  </a:lnTo>
                  <a:lnTo>
                    <a:pt x="8062489" y="1655605"/>
                  </a:lnTo>
                  <a:lnTo>
                    <a:pt x="8073919" y="1655605"/>
                  </a:lnTo>
                  <a:lnTo>
                    <a:pt x="8085396" y="1655605"/>
                  </a:lnTo>
                  <a:lnTo>
                    <a:pt x="8096826" y="1655605"/>
                  </a:lnTo>
                  <a:lnTo>
                    <a:pt x="8108256" y="1655605"/>
                  </a:lnTo>
                  <a:lnTo>
                    <a:pt x="8119687" y="1655605"/>
                  </a:lnTo>
                  <a:lnTo>
                    <a:pt x="8131117" y="1655605"/>
                  </a:lnTo>
                  <a:lnTo>
                    <a:pt x="8142594" y="1655605"/>
                  </a:lnTo>
                  <a:lnTo>
                    <a:pt x="8154024" y="1655605"/>
                  </a:lnTo>
                  <a:lnTo>
                    <a:pt x="8165454" y="1655605"/>
                  </a:lnTo>
                  <a:lnTo>
                    <a:pt x="8176884" y="1655605"/>
                  </a:lnTo>
                  <a:lnTo>
                    <a:pt x="8188314" y="1655605"/>
                  </a:lnTo>
                  <a:lnTo>
                    <a:pt x="8199792" y="1655605"/>
                  </a:lnTo>
                  <a:lnTo>
                    <a:pt x="8211222" y="1655605"/>
                  </a:lnTo>
                  <a:lnTo>
                    <a:pt x="8222652" y="1655605"/>
                  </a:lnTo>
                  <a:lnTo>
                    <a:pt x="8234082" y="1655605"/>
                  </a:lnTo>
                  <a:lnTo>
                    <a:pt x="8245512" y="1655605"/>
                  </a:lnTo>
                  <a:lnTo>
                    <a:pt x="8256989" y="1655605"/>
                  </a:lnTo>
                  <a:lnTo>
                    <a:pt x="8268419" y="1655605"/>
                  </a:lnTo>
                  <a:lnTo>
                    <a:pt x="8279850" y="1655605"/>
                  </a:lnTo>
                  <a:lnTo>
                    <a:pt x="8291280" y="1655605"/>
                  </a:lnTo>
                  <a:lnTo>
                    <a:pt x="8302709" y="1655605"/>
                  </a:lnTo>
                  <a:lnTo>
                    <a:pt x="8314187" y="1655605"/>
                  </a:lnTo>
                  <a:lnTo>
                    <a:pt x="8325617" y="1655605"/>
                  </a:lnTo>
                  <a:lnTo>
                    <a:pt x="8337047" y="1655605"/>
                  </a:lnTo>
                  <a:lnTo>
                    <a:pt x="8348477" y="1655605"/>
                  </a:lnTo>
                  <a:lnTo>
                    <a:pt x="8359907" y="1655605"/>
                  </a:lnTo>
                  <a:lnTo>
                    <a:pt x="8371385" y="1655605"/>
                  </a:lnTo>
                  <a:lnTo>
                    <a:pt x="8382815" y="1655605"/>
                  </a:lnTo>
                  <a:lnTo>
                    <a:pt x="8394245" y="1655605"/>
                  </a:lnTo>
                  <a:lnTo>
                    <a:pt x="8405674" y="1655605"/>
                  </a:lnTo>
                  <a:lnTo>
                    <a:pt x="8417104" y="1655605"/>
                  </a:lnTo>
                  <a:lnTo>
                    <a:pt x="8428582" y="1655605"/>
                  </a:lnTo>
                  <a:lnTo>
                    <a:pt x="8440012" y="1655605"/>
                  </a:lnTo>
                  <a:lnTo>
                    <a:pt x="8451442" y="1655605"/>
                  </a:lnTo>
                  <a:lnTo>
                    <a:pt x="8462872" y="1655605"/>
                  </a:lnTo>
                  <a:lnTo>
                    <a:pt x="8474302" y="1655605"/>
                  </a:lnTo>
                  <a:lnTo>
                    <a:pt x="8485780" y="1655605"/>
                  </a:lnTo>
                  <a:lnTo>
                    <a:pt x="8497210" y="1655605"/>
                  </a:lnTo>
                  <a:lnTo>
                    <a:pt x="8508640" y="1655605"/>
                  </a:lnTo>
                  <a:lnTo>
                    <a:pt x="8520069" y="1655605"/>
                  </a:lnTo>
                  <a:lnTo>
                    <a:pt x="8531500" y="1655605"/>
                  </a:lnTo>
                  <a:lnTo>
                    <a:pt x="8542977" y="1655605"/>
                  </a:lnTo>
                  <a:lnTo>
                    <a:pt x="8554407" y="1654105"/>
                  </a:lnTo>
                  <a:lnTo>
                    <a:pt x="8565837" y="1655605"/>
                  </a:lnTo>
                  <a:lnTo>
                    <a:pt x="8577267" y="1655605"/>
                  </a:lnTo>
                  <a:lnTo>
                    <a:pt x="8588697" y="1655605"/>
                  </a:lnTo>
                  <a:lnTo>
                    <a:pt x="8600175" y="1655605"/>
                  </a:lnTo>
                  <a:lnTo>
                    <a:pt x="8611605" y="1655605"/>
                  </a:lnTo>
                  <a:lnTo>
                    <a:pt x="8623035" y="1655605"/>
                  </a:lnTo>
                  <a:lnTo>
                    <a:pt x="8634465" y="1655605"/>
                  </a:lnTo>
                  <a:lnTo>
                    <a:pt x="8645895" y="1655605"/>
                  </a:lnTo>
                  <a:lnTo>
                    <a:pt x="8657373" y="1655605"/>
                  </a:lnTo>
                  <a:lnTo>
                    <a:pt x="8668802" y="1655605"/>
                  </a:lnTo>
                  <a:lnTo>
                    <a:pt x="8680232" y="1655605"/>
                  </a:lnTo>
                  <a:lnTo>
                    <a:pt x="8691662" y="1655605"/>
                  </a:lnTo>
                  <a:lnTo>
                    <a:pt x="8703093" y="1655605"/>
                  </a:lnTo>
                  <a:lnTo>
                    <a:pt x="8714570" y="1655605"/>
                  </a:lnTo>
                  <a:lnTo>
                    <a:pt x="8726000" y="1655605"/>
                  </a:lnTo>
                  <a:lnTo>
                    <a:pt x="8737430" y="1655605"/>
                  </a:lnTo>
                  <a:lnTo>
                    <a:pt x="8748860" y="1655605"/>
                  </a:lnTo>
                  <a:lnTo>
                    <a:pt x="8760290" y="1655605"/>
                  </a:lnTo>
                  <a:lnTo>
                    <a:pt x="8771768" y="1655605"/>
                  </a:lnTo>
                  <a:lnTo>
                    <a:pt x="8783198" y="1655605"/>
                  </a:lnTo>
                  <a:lnTo>
                    <a:pt x="8794628" y="1655605"/>
                  </a:lnTo>
                  <a:lnTo>
                    <a:pt x="8806058" y="1655605"/>
                  </a:lnTo>
                  <a:lnTo>
                    <a:pt x="8817488" y="1655605"/>
                  </a:lnTo>
                  <a:lnTo>
                    <a:pt x="8828918" y="1655605"/>
                  </a:lnTo>
                  <a:lnTo>
                    <a:pt x="8840395" y="1655605"/>
                  </a:lnTo>
                  <a:lnTo>
                    <a:pt x="8851825" y="1655605"/>
                  </a:lnTo>
                  <a:lnTo>
                    <a:pt x="8863256" y="1655605"/>
                  </a:lnTo>
                  <a:lnTo>
                    <a:pt x="8874686" y="1655605"/>
                  </a:lnTo>
                  <a:lnTo>
                    <a:pt x="8886115" y="1655605"/>
                  </a:lnTo>
                  <a:lnTo>
                    <a:pt x="8897593" y="1655605"/>
                  </a:lnTo>
                  <a:lnTo>
                    <a:pt x="8909022" y="1655605"/>
                  </a:lnTo>
                  <a:lnTo>
                    <a:pt x="8920453" y="1655605"/>
                  </a:lnTo>
                  <a:lnTo>
                    <a:pt x="8931883" y="1655605"/>
                  </a:lnTo>
                  <a:lnTo>
                    <a:pt x="8943313" y="1655605"/>
                  </a:lnTo>
                  <a:lnTo>
                    <a:pt x="8954791" y="1655605"/>
                  </a:lnTo>
                  <a:lnTo>
                    <a:pt x="8966220" y="1655605"/>
                  </a:lnTo>
                  <a:lnTo>
                    <a:pt x="8977651" y="1655605"/>
                  </a:lnTo>
                  <a:lnTo>
                    <a:pt x="8989080" y="1655605"/>
                  </a:lnTo>
                  <a:lnTo>
                    <a:pt x="9000511" y="1655605"/>
                  </a:lnTo>
                  <a:lnTo>
                    <a:pt x="9011988" y="1655605"/>
                  </a:lnTo>
                  <a:lnTo>
                    <a:pt x="9023418" y="1655605"/>
                  </a:lnTo>
                  <a:lnTo>
                    <a:pt x="9034849" y="1655605"/>
                  </a:lnTo>
                  <a:lnTo>
                    <a:pt x="9046278" y="1655605"/>
                  </a:lnTo>
                  <a:lnTo>
                    <a:pt x="9057709" y="1655605"/>
                  </a:lnTo>
                  <a:lnTo>
                    <a:pt x="9069186" y="1655605"/>
                  </a:lnTo>
                  <a:lnTo>
                    <a:pt x="9080615" y="1655605"/>
                  </a:lnTo>
                  <a:lnTo>
                    <a:pt x="9092046" y="1655605"/>
                  </a:lnTo>
                  <a:lnTo>
                    <a:pt x="9103476" y="1655605"/>
                  </a:lnTo>
                  <a:lnTo>
                    <a:pt x="9114906" y="1655605"/>
                  </a:lnTo>
                  <a:lnTo>
                    <a:pt x="9126384" y="1655605"/>
                  </a:lnTo>
                  <a:lnTo>
                    <a:pt x="9137813" y="1655605"/>
                  </a:lnTo>
                  <a:lnTo>
                    <a:pt x="9149244" y="1655605"/>
                  </a:lnTo>
                  <a:lnTo>
                    <a:pt x="9160673" y="1655605"/>
                  </a:lnTo>
                  <a:lnTo>
                    <a:pt x="9172104" y="1655605"/>
                  </a:lnTo>
                  <a:lnTo>
                    <a:pt x="9183581" y="1655605"/>
                  </a:lnTo>
                  <a:lnTo>
                    <a:pt x="9195011" y="1655605"/>
                  </a:lnTo>
                  <a:lnTo>
                    <a:pt x="9206442" y="1655605"/>
                  </a:lnTo>
                  <a:lnTo>
                    <a:pt x="9217871" y="1655605"/>
                  </a:lnTo>
                  <a:lnTo>
                    <a:pt x="9229301" y="1655605"/>
                  </a:lnTo>
                  <a:lnTo>
                    <a:pt x="9240779" y="1655605"/>
                  </a:lnTo>
                  <a:lnTo>
                    <a:pt x="9252209" y="1655605"/>
                  </a:lnTo>
                  <a:lnTo>
                    <a:pt x="9263639" y="1655605"/>
                  </a:lnTo>
                  <a:lnTo>
                    <a:pt x="9275069" y="1655605"/>
                  </a:lnTo>
                  <a:lnTo>
                    <a:pt x="9286498" y="1655605"/>
                  </a:lnTo>
                  <a:lnTo>
                    <a:pt x="9297977" y="1655605"/>
                  </a:lnTo>
                  <a:lnTo>
                    <a:pt x="9309406" y="1655605"/>
                  </a:lnTo>
                  <a:lnTo>
                    <a:pt x="9320837" y="1655605"/>
                  </a:lnTo>
                  <a:lnTo>
                    <a:pt x="9332266" y="1655605"/>
                  </a:lnTo>
                  <a:lnTo>
                    <a:pt x="9343696" y="1655605"/>
                  </a:lnTo>
                  <a:lnTo>
                    <a:pt x="9355174" y="1655605"/>
                  </a:lnTo>
                  <a:lnTo>
                    <a:pt x="9366604" y="1655605"/>
                  </a:lnTo>
                  <a:lnTo>
                    <a:pt x="9378035" y="1655605"/>
                  </a:lnTo>
                  <a:lnTo>
                    <a:pt x="9389464" y="1655605"/>
                  </a:lnTo>
                  <a:lnTo>
                    <a:pt x="9400894" y="1655605"/>
                  </a:lnTo>
                  <a:lnTo>
                    <a:pt x="9412372" y="1655605"/>
                  </a:lnTo>
                  <a:lnTo>
                    <a:pt x="9423802" y="1655605"/>
                  </a:lnTo>
                  <a:lnTo>
                    <a:pt x="9435232" y="1655605"/>
                  </a:lnTo>
                  <a:lnTo>
                    <a:pt x="9446662" y="1655605"/>
                  </a:lnTo>
                  <a:lnTo>
                    <a:pt x="9458091" y="1655605"/>
                  </a:lnTo>
                  <a:lnTo>
                    <a:pt x="9469570" y="1655605"/>
                  </a:lnTo>
                  <a:lnTo>
                    <a:pt x="9480999" y="1655605"/>
                  </a:lnTo>
                  <a:lnTo>
                    <a:pt x="9492429" y="1655605"/>
                  </a:lnTo>
                  <a:lnTo>
                    <a:pt x="9503859" y="1655605"/>
                  </a:lnTo>
                  <a:lnTo>
                    <a:pt x="9515289" y="1655605"/>
                  </a:lnTo>
                  <a:lnTo>
                    <a:pt x="9526767" y="1655605"/>
                  </a:lnTo>
                  <a:lnTo>
                    <a:pt x="9538197" y="1655605"/>
                  </a:lnTo>
                  <a:lnTo>
                    <a:pt x="9549626" y="1655605"/>
                  </a:lnTo>
                  <a:lnTo>
                    <a:pt x="9561057" y="1655605"/>
                  </a:lnTo>
                  <a:lnTo>
                    <a:pt x="9572487" y="1655605"/>
                  </a:lnTo>
                  <a:lnTo>
                    <a:pt x="9583965" y="1655605"/>
                  </a:lnTo>
                  <a:lnTo>
                    <a:pt x="9595395" y="1655605"/>
                  </a:lnTo>
                  <a:lnTo>
                    <a:pt x="9606824" y="1655605"/>
                  </a:lnTo>
                  <a:lnTo>
                    <a:pt x="9618255" y="1655605"/>
                  </a:lnTo>
                  <a:lnTo>
                    <a:pt x="9629684" y="1655605"/>
                  </a:lnTo>
                  <a:lnTo>
                    <a:pt x="9641163" y="1655605"/>
                  </a:lnTo>
                  <a:lnTo>
                    <a:pt x="9652592" y="1655605"/>
                  </a:lnTo>
                  <a:lnTo>
                    <a:pt x="9664022" y="1655605"/>
                  </a:lnTo>
                  <a:lnTo>
                    <a:pt x="9675452" y="1655605"/>
                  </a:lnTo>
                  <a:lnTo>
                    <a:pt x="9686882" y="1655605"/>
                  </a:lnTo>
                  <a:lnTo>
                    <a:pt x="9698360" y="1655605"/>
                  </a:lnTo>
                  <a:lnTo>
                    <a:pt x="9709790" y="1655605"/>
                  </a:lnTo>
                  <a:lnTo>
                    <a:pt x="9721219" y="1655605"/>
                  </a:lnTo>
                  <a:lnTo>
                    <a:pt x="9732650" y="1655605"/>
                  </a:lnTo>
                  <a:lnTo>
                    <a:pt x="9744080" y="1655605"/>
                  </a:lnTo>
                  <a:lnTo>
                    <a:pt x="9755557" y="1655605"/>
                  </a:lnTo>
                  <a:lnTo>
                    <a:pt x="9766988" y="1655605"/>
                  </a:lnTo>
                  <a:lnTo>
                    <a:pt x="9778417" y="1655605"/>
                  </a:lnTo>
                  <a:lnTo>
                    <a:pt x="9789848" y="1655605"/>
                  </a:lnTo>
                  <a:lnTo>
                    <a:pt x="9801277" y="1655605"/>
                  </a:lnTo>
                  <a:lnTo>
                    <a:pt x="9812755" y="1655605"/>
                  </a:lnTo>
                  <a:lnTo>
                    <a:pt x="9824185" y="1655605"/>
                  </a:lnTo>
                  <a:lnTo>
                    <a:pt x="9835615" y="1655605"/>
                  </a:lnTo>
                  <a:lnTo>
                    <a:pt x="9847045" y="1655605"/>
                  </a:lnTo>
                  <a:lnTo>
                    <a:pt x="9858475" y="1655605"/>
                  </a:lnTo>
                  <a:lnTo>
                    <a:pt x="9869952" y="1655605"/>
                  </a:lnTo>
                  <a:lnTo>
                    <a:pt x="9881383" y="1655605"/>
                  </a:lnTo>
                  <a:lnTo>
                    <a:pt x="9892812" y="1655605"/>
                  </a:lnTo>
                  <a:lnTo>
                    <a:pt x="9904243" y="1655605"/>
                  </a:lnTo>
                  <a:lnTo>
                    <a:pt x="9915673" y="1655605"/>
                  </a:lnTo>
                  <a:lnTo>
                    <a:pt x="9927102" y="1655605"/>
                  </a:lnTo>
                  <a:lnTo>
                    <a:pt x="9938581" y="1655605"/>
                  </a:lnTo>
                  <a:lnTo>
                    <a:pt x="9950010" y="1655605"/>
                  </a:lnTo>
                  <a:lnTo>
                    <a:pt x="9961441" y="1655605"/>
                  </a:lnTo>
                  <a:lnTo>
                    <a:pt x="9972870" y="1655605"/>
                  </a:lnTo>
                  <a:lnTo>
                    <a:pt x="9984300" y="1655605"/>
                  </a:lnTo>
                  <a:lnTo>
                    <a:pt x="9995778" y="1655605"/>
                  </a:lnTo>
                  <a:lnTo>
                    <a:pt x="10007208" y="1655605"/>
                  </a:lnTo>
                  <a:lnTo>
                    <a:pt x="10018638" y="1655605"/>
                  </a:lnTo>
                  <a:lnTo>
                    <a:pt x="10030068" y="1655605"/>
                  </a:lnTo>
                  <a:lnTo>
                    <a:pt x="10041498" y="1655605"/>
                  </a:lnTo>
                  <a:lnTo>
                    <a:pt x="10052976" y="1655605"/>
                  </a:lnTo>
                  <a:lnTo>
                    <a:pt x="10064405" y="1655605"/>
                  </a:lnTo>
                  <a:lnTo>
                    <a:pt x="10075835" y="1655605"/>
                  </a:lnTo>
                  <a:lnTo>
                    <a:pt x="10087266" y="1655605"/>
                  </a:lnTo>
                  <a:lnTo>
                    <a:pt x="10098695" y="1655605"/>
                  </a:lnTo>
                  <a:lnTo>
                    <a:pt x="10110174" y="1655605"/>
                  </a:lnTo>
                  <a:lnTo>
                    <a:pt x="10121603" y="1655605"/>
                  </a:lnTo>
                  <a:lnTo>
                    <a:pt x="10133033" y="1655605"/>
                  </a:lnTo>
                  <a:lnTo>
                    <a:pt x="10144463" y="1655605"/>
                  </a:lnTo>
                  <a:lnTo>
                    <a:pt x="10155893" y="1655605"/>
                  </a:lnTo>
                  <a:lnTo>
                    <a:pt x="10167371" y="1655605"/>
                  </a:lnTo>
                  <a:lnTo>
                    <a:pt x="10178801" y="1655605"/>
                  </a:lnTo>
                  <a:lnTo>
                    <a:pt x="10190230" y="1655605"/>
                  </a:lnTo>
                  <a:lnTo>
                    <a:pt x="10201661" y="1655605"/>
                  </a:lnTo>
                  <a:lnTo>
                    <a:pt x="10213091" y="1655605"/>
                  </a:lnTo>
                  <a:lnTo>
                    <a:pt x="10224569" y="1655605"/>
                  </a:lnTo>
                  <a:lnTo>
                    <a:pt x="10235998" y="1655605"/>
                  </a:lnTo>
                  <a:lnTo>
                    <a:pt x="10247428" y="1655605"/>
                  </a:lnTo>
                  <a:lnTo>
                    <a:pt x="10258859" y="1655605"/>
                  </a:lnTo>
                  <a:lnTo>
                    <a:pt x="10270288" y="1655605"/>
                  </a:lnTo>
                  <a:lnTo>
                    <a:pt x="10281767" y="1655605"/>
                  </a:lnTo>
                  <a:lnTo>
                    <a:pt x="10293196" y="1655605"/>
                  </a:lnTo>
                  <a:lnTo>
                    <a:pt x="10304626" y="1655605"/>
                  </a:lnTo>
                  <a:lnTo>
                    <a:pt x="10316056" y="1655605"/>
                  </a:lnTo>
                  <a:lnTo>
                    <a:pt x="10327486" y="1655605"/>
                  </a:lnTo>
                  <a:lnTo>
                    <a:pt x="10338963" y="1655605"/>
                  </a:lnTo>
                  <a:lnTo>
                    <a:pt x="10350394" y="1655605"/>
                  </a:lnTo>
                  <a:lnTo>
                    <a:pt x="10361823" y="1655605"/>
                  </a:lnTo>
                  <a:lnTo>
                    <a:pt x="10373254" y="1655605"/>
                  </a:lnTo>
                  <a:lnTo>
                    <a:pt x="10384684" y="1655605"/>
                  </a:lnTo>
                  <a:lnTo>
                    <a:pt x="10396161" y="1655605"/>
                  </a:lnTo>
                  <a:lnTo>
                    <a:pt x="10407591" y="1655605"/>
                  </a:lnTo>
                  <a:lnTo>
                    <a:pt x="10419021" y="1655605"/>
                  </a:lnTo>
                  <a:lnTo>
                    <a:pt x="10430452" y="1655605"/>
                  </a:lnTo>
                  <a:lnTo>
                    <a:pt x="10441881" y="1655605"/>
                  </a:lnTo>
                  <a:lnTo>
                    <a:pt x="10453358" y="1655605"/>
                  </a:lnTo>
                  <a:lnTo>
                    <a:pt x="10464789" y="1655605"/>
                  </a:lnTo>
                  <a:lnTo>
                    <a:pt x="10476219" y="1655605"/>
                  </a:lnTo>
                  <a:lnTo>
                    <a:pt x="10487649" y="1655605"/>
                  </a:lnTo>
                  <a:lnTo>
                    <a:pt x="10499079" y="1655605"/>
                  </a:lnTo>
                  <a:lnTo>
                    <a:pt x="10510556" y="1655605"/>
                  </a:lnTo>
                  <a:lnTo>
                    <a:pt x="10521987" y="1655605"/>
                  </a:lnTo>
                  <a:lnTo>
                    <a:pt x="10533416" y="1655605"/>
                  </a:lnTo>
                  <a:lnTo>
                    <a:pt x="10544847" y="1655605"/>
                  </a:lnTo>
                  <a:lnTo>
                    <a:pt x="10556277" y="1655605"/>
                  </a:lnTo>
                  <a:lnTo>
                    <a:pt x="10567754" y="1655605"/>
                  </a:lnTo>
                  <a:lnTo>
                    <a:pt x="10579184" y="1655605"/>
                  </a:lnTo>
                  <a:lnTo>
                    <a:pt x="10590614" y="1655605"/>
                  </a:lnTo>
                  <a:lnTo>
                    <a:pt x="10602045" y="1655605"/>
                  </a:lnTo>
                  <a:lnTo>
                    <a:pt x="10613474" y="1655605"/>
                  </a:lnTo>
                  <a:lnTo>
                    <a:pt x="10624951" y="1655605"/>
                  </a:lnTo>
                  <a:lnTo>
                    <a:pt x="10636382" y="1655605"/>
                  </a:lnTo>
                  <a:lnTo>
                    <a:pt x="10647812" y="1655605"/>
                  </a:lnTo>
                  <a:lnTo>
                    <a:pt x="10659241" y="1655605"/>
                  </a:lnTo>
                  <a:lnTo>
                    <a:pt x="10670672" y="1655605"/>
                  </a:lnTo>
                  <a:lnTo>
                    <a:pt x="10682149" y="1655605"/>
                  </a:lnTo>
                  <a:lnTo>
                    <a:pt x="10693580" y="1655605"/>
                  </a:lnTo>
                  <a:lnTo>
                    <a:pt x="10705009" y="1655605"/>
                  </a:lnTo>
                  <a:lnTo>
                    <a:pt x="10716439" y="1655605"/>
                  </a:lnTo>
                  <a:lnTo>
                    <a:pt x="10727870" y="1655605"/>
                  </a:lnTo>
                  <a:lnTo>
                    <a:pt x="10739347" y="1655605"/>
                  </a:lnTo>
                  <a:lnTo>
                    <a:pt x="10750778" y="1655605"/>
                  </a:lnTo>
                  <a:lnTo>
                    <a:pt x="10762207" y="1655605"/>
                  </a:lnTo>
                  <a:lnTo>
                    <a:pt x="10773637" y="1655605"/>
                  </a:lnTo>
                  <a:lnTo>
                    <a:pt x="10785067" y="1655605"/>
                  </a:lnTo>
                  <a:lnTo>
                    <a:pt x="10796544" y="1655605"/>
                  </a:lnTo>
                  <a:lnTo>
                    <a:pt x="10807975" y="1655605"/>
                  </a:lnTo>
                  <a:lnTo>
                    <a:pt x="10819405" y="1655605"/>
                  </a:lnTo>
                  <a:lnTo>
                    <a:pt x="10830834" y="1655605"/>
                  </a:lnTo>
                  <a:lnTo>
                    <a:pt x="10842265" y="1655605"/>
                  </a:lnTo>
                  <a:lnTo>
                    <a:pt x="10853742" y="1655605"/>
                  </a:lnTo>
                  <a:lnTo>
                    <a:pt x="10865173" y="1655605"/>
                  </a:lnTo>
                  <a:lnTo>
                    <a:pt x="10876602" y="1655605"/>
                  </a:lnTo>
                  <a:lnTo>
                    <a:pt x="10888032" y="1655605"/>
                  </a:lnTo>
                  <a:lnTo>
                    <a:pt x="10899463" y="1655605"/>
                  </a:lnTo>
                  <a:lnTo>
                    <a:pt x="10910892" y="1655605"/>
                  </a:lnTo>
                  <a:lnTo>
                    <a:pt x="10922369" y="1655605"/>
                  </a:lnTo>
                  <a:lnTo>
                    <a:pt x="10933800" y="1655605"/>
                  </a:lnTo>
                  <a:lnTo>
                    <a:pt x="10945230" y="1655605"/>
                  </a:lnTo>
                  <a:lnTo>
                    <a:pt x="10956660" y="1655605"/>
                  </a:lnTo>
                  <a:lnTo>
                    <a:pt x="10968090" y="1655605"/>
                  </a:lnTo>
                  <a:lnTo>
                    <a:pt x="10979567" y="1655605"/>
                  </a:lnTo>
                  <a:lnTo>
                    <a:pt x="10990998" y="1655605"/>
                  </a:lnTo>
                  <a:lnTo>
                    <a:pt x="11002427" y="1655605"/>
                  </a:lnTo>
                  <a:lnTo>
                    <a:pt x="11013858" y="1655605"/>
                  </a:lnTo>
                  <a:lnTo>
                    <a:pt x="11025287" y="1655605"/>
                  </a:lnTo>
                  <a:lnTo>
                    <a:pt x="11036765" y="1655605"/>
                  </a:lnTo>
                  <a:lnTo>
                    <a:pt x="11048195" y="1655605"/>
                  </a:lnTo>
                  <a:lnTo>
                    <a:pt x="11059625" y="1655605"/>
                  </a:lnTo>
                  <a:lnTo>
                    <a:pt x="11071056" y="1655605"/>
                  </a:lnTo>
                  <a:lnTo>
                    <a:pt x="11082485" y="1655605"/>
                  </a:lnTo>
                  <a:lnTo>
                    <a:pt x="11093962" y="1655605"/>
                  </a:lnTo>
                  <a:lnTo>
                    <a:pt x="11105393" y="1655605"/>
                  </a:lnTo>
                  <a:lnTo>
                    <a:pt x="11116823" y="1655605"/>
                  </a:lnTo>
                  <a:lnTo>
                    <a:pt x="11128253" y="1655605"/>
                  </a:lnTo>
                  <a:lnTo>
                    <a:pt x="11139683" y="1655605"/>
                  </a:lnTo>
                  <a:lnTo>
                    <a:pt x="11151160" y="1655605"/>
                  </a:lnTo>
                  <a:lnTo>
                    <a:pt x="11162591" y="1655605"/>
                  </a:lnTo>
                  <a:lnTo>
                    <a:pt x="11174020" y="1655605"/>
                  </a:lnTo>
                  <a:lnTo>
                    <a:pt x="11185451" y="1655605"/>
                  </a:lnTo>
                  <a:lnTo>
                    <a:pt x="11196881" y="1655605"/>
                  </a:lnTo>
                  <a:lnTo>
                    <a:pt x="11208358" y="1655605"/>
                  </a:lnTo>
                  <a:lnTo>
                    <a:pt x="11218359" y="1655605"/>
                  </a:lnTo>
                </a:path>
              </a:pathLst>
            </a:custGeom>
            <a:noFill/>
            <a:ln w="11124" cap="flat">
              <a:solidFill>
                <a:srgbClr val="0072BD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A4042A1-05C0-064A-A043-A518B68E7AD2}"/>
                </a:ext>
              </a:extLst>
            </p:cNvPr>
            <p:cNvSpPr/>
            <p:nvPr/>
          </p:nvSpPr>
          <p:spPr>
            <a:xfrm>
              <a:off x="851149" y="4370039"/>
              <a:ext cx="11218359" cy="1730722"/>
            </a:xfrm>
            <a:custGeom>
              <a:avLst/>
              <a:gdLst>
                <a:gd name="connsiteX0" fmla="*/ 0 w 11218359"/>
                <a:gd name="connsiteY0" fmla="*/ 1730723 h 1730722"/>
                <a:gd name="connsiteX1" fmla="*/ 9149 w 11218359"/>
                <a:gd name="connsiteY1" fmla="*/ 1730723 h 1730722"/>
                <a:gd name="connsiteX2" fmla="*/ 20588 w 11218359"/>
                <a:gd name="connsiteY2" fmla="*/ 1730723 h 1730722"/>
                <a:gd name="connsiteX3" fmla="*/ 32028 w 11218359"/>
                <a:gd name="connsiteY3" fmla="*/ 1730723 h 1730722"/>
                <a:gd name="connsiteX4" fmla="*/ 43467 w 11218359"/>
                <a:gd name="connsiteY4" fmla="*/ 1730723 h 1730722"/>
                <a:gd name="connsiteX5" fmla="*/ 54907 w 11218359"/>
                <a:gd name="connsiteY5" fmla="*/ 1730723 h 1730722"/>
                <a:gd name="connsiteX6" fmla="*/ 66346 w 11218359"/>
                <a:gd name="connsiteY6" fmla="*/ 1730723 h 1730722"/>
                <a:gd name="connsiteX7" fmla="*/ 77786 w 11218359"/>
                <a:gd name="connsiteY7" fmla="*/ 1730723 h 1730722"/>
                <a:gd name="connsiteX8" fmla="*/ 89225 w 11218359"/>
                <a:gd name="connsiteY8" fmla="*/ 1730723 h 1730722"/>
                <a:gd name="connsiteX9" fmla="*/ 100665 w 11218359"/>
                <a:gd name="connsiteY9" fmla="*/ 1730723 h 1730722"/>
                <a:gd name="connsiteX10" fmla="*/ 112104 w 11218359"/>
                <a:gd name="connsiteY10" fmla="*/ 1730723 h 1730722"/>
                <a:gd name="connsiteX11" fmla="*/ 123544 w 11218359"/>
                <a:gd name="connsiteY11" fmla="*/ 1730723 h 1730722"/>
                <a:gd name="connsiteX12" fmla="*/ 134979 w 11218359"/>
                <a:gd name="connsiteY12" fmla="*/ 1730723 h 1730722"/>
                <a:gd name="connsiteX13" fmla="*/ 146423 w 11218359"/>
                <a:gd name="connsiteY13" fmla="*/ 1730723 h 1730722"/>
                <a:gd name="connsiteX14" fmla="*/ 157858 w 11218359"/>
                <a:gd name="connsiteY14" fmla="*/ 1730723 h 1730722"/>
                <a:gd name="connsiteX15" fmla="*/ 169297 w 11218359"/>
                <a:gd name="connsiteY15" fmla="*/ 1730723 h 1730722"/>
                <a:gd name="connsiteX16" fmla="*/ 180737 w 11218359"/>
                <a:gd name="connsiteY16" fmla="*/ 1730723 h 1730722"/>
                <a:gd name="connsiteX17" fmla="*/ 192176 w 11218359"/>
                <a:gd name="connsiteY17" fmla="*/ 1730723 h 1730722"/>
                <a:gd name="connsiteX18" fmla="*/ 203616 w 11218359"/>
                <a:gd name="connsiteY18" fmla="*/ 1730723 h 1730722"/>
                <a:gd name="connsiteX19" fmla="*/ 215055 w 11218359"/>
                <a:gd name="connsiteY19" fmla="*/ 1730723 h 1730722"/>
                <a:gd name="connsiteX20" fmla="*/ 226495 w 11218359"/>
                <a:gd name="connsiteY20" fmla="*/ 1730723 h 1730722"/>
                <a:gd name="connsiteX21" fmla="*/ 237935 w 11218359"/>
                <a:gd name="connsiteY21" fmla="*/ 1730723 h 1730722"/>
                <a:gd name="connsiteX22" fmla="*/ 249374 w 11218359"/>
                <a:gd name="connsiteY22" fmla="*/ 1730723 h 1730722"/>
                <a:gd name="connsiteX23" fmla="*/ 260814 w 11218359"/>
                <a:gd name="connsiteY23" fmla="*/ 1730723 h 1730722"/>
                <a:gd name="connsiteX24" fmla="*/ 272253 w 11218359"/>
                <a:gd name="connsiteY24" fmla="*/ 1730723 h 1730722"/>
                <a:gd name="connsiteX25" fmla="*/ 283693 w 11218359"/>
                <a:gd name="connsiteY25" fmla="*/ 1730723 h 1730722"/>
                <a:gd name="connsiteX26" fmla="*/ 295132 w 11218359"/>
                <a:gd name="connsiteY26" fmla="*/ 1730723 h 1730722"/>
                <a:gd name="connsiteX27" fmla="*/ 306572 w 11218359"/>
                <a:gd name="connsiteY27" fmla="*/ 1730723 h 1730722"/>
                <a:gd name="connsiteX28" fmla="*/ 318011 w 11218359"/>
                <a:gd name="connsiteY28" fmla="*/ 1730723 h 1730722"/>
                <a:gd name="connsiteX29" fmla="*/ 329451 w 11218359"/>
                <a:gd name="connsiteY29" fmla="*/ 1730723 h 1730722"/>
                <a:gd name="connsiteX30" fmla="*/ 340890 w 11218359"/>
                <a:gd name="connsiteY30" fmla="*/ 1730723 h 1730722"/>
                <a:gd name="connsiteX31" fmla="*/ 352330 w 11218359"/>
                <a:gd name="connsiteY31" fmla="*/ 1730723 h 1730722"/>
                <a:gd name="connsiteX32" fmla="*/ 363769 w 11218359"/>
                <a:gd name="connsiteY32" fmla="*/ 1730723 h 1730722"/>
                <a:gd name="connsiteX33" fmla="*/ 375209 w 11218359"/>
                <a:gd name="connsiteY33" fmla="*/ 1730723 h 1730722"/>
                <a:gd name="connsiteX34" fmla="*/ 386648 w 11218359"/>
                <a:gd name="connsiteY34" fmla="*/ 1730723 h 1730722"/>
                <a:gd name="connsiteX35" fmla="*/ 398088 w 11218359"/>
                <a:gd name="connsiteY35" fmla="*/ 1730723 h 1730722"/>
                <a:gd name="connsiteX36" fmla="*/ 409527 w 11218359"/>
                <a:gd name="connsiteY36" fmla="*/ 1730723 h 1730722"/>
                <a:gd name="connsiteX37" fmla="*/ 420967 w 11218359"/>
                <a:gd name="connsiteY37" fmla="*/ 1730723 h 1730722"/>
                <a:gd name="connsiteX38" fmla="*/ 432406 w 11218359"/>
                <a:gd name="connsiteY38" fmla="*/ 1730723 h 1730722"/>
                <a:gd name="connsiteX39" fmla="*/ 443846 w 11218359"/>
                <a:gd name="connsiteY39" fmla="*/ 1730723 h 1730722"/>
                <a:gd name="connsiteX40" fmla="*/ 455285 w 11218359"/>
                <a:gd name="connsiteY40" fmla="*/ 1730723 h 1730722"/>
                <a:gd name="connsiteX41" fmla="*/ 466725 w 11218359"/>
                <a:gd name="connsiteY41" fmla="*/ 1730723 h 1730722"/>
                <a:gd name="connsiteX42" fmla="*/ 478165 w 11218359"/>
                <a:gd name="connsiteY42" fmla="*/ 1730723 h 1730722"/>
                <a:gd name="connsiteX43" fmla="*/ 489604 w 11218359"/>
                <a:gd name="connsiteY43" fmla="*/ 1730723 h 1730722"/>
                <a:gd name="connsiteX44" fmla="*/ 501044 w 11218359"/>
                <a:gd name="connsiteY44" fmla="*/ 1730723 h 1730722"/>
                <a:gd name="connsiteX45" fmla="*/ 512483 w 11218359"/>
                <a:gd name="connsiteY45" fmla="*/ 1730723 h 1730722"/>
                <a:gd name="connsiteX46" fmla="*/ 523923 w 11218359"/>
                <a:gd name="connsiteY46" fmla="*/ 1730723 h 1730722"/>
                <a:gd name="connsiteX47" fmla="*/ 535362 w 11218359"/>
                <a:gd name="connsiteY47" fmla="*/ 1730723 h 1730722"/>
                <a:gd name="connsiteX48" fmla="*/ 546802 w 11218359"/>
                <a:gd name="connsiteY48" fmla="*/ 1730723 h 1730722"/>
                <a:gd name="connsiteX49" fmla="*/ 558241 w 11218359"/>
                <a:gd name="connsiteY49" fmla="*/ 1730723 h 1730722"/>
                <a:gd name="connsiteX50" fmla="*/ 569681 w 11218359"/>
                <a:gd name="connsiteY50" fmla="*/ 1730723 h 1730722"/>
                <a:gd name="connsiteX51" fmla="*/ 581120 w 11218359"/>
                <a:gd name="connsiteY51" fmla="*/ 1730723 h 1730722"/>
                <a:gd name="connsiteX52" fmla="*/ 592560 w 11218359"/>
                <a:gd name="connsiteY52" fmla="*/ 1730723 h 1730722"/>
                <a:gd name="connsiteX53" fmla="*/ 603999 w 11218359"/>
                <a:gd name="connsiteY53" fmla="*/ 1730723 h 1730722"/>
                <a:gd name="connsiteX54" fmla="*/ 615439 w 11218359"/>
                <a:gd name="connsiteY54" fmla="*/ 1730723 h 1730722"/>
                <a:gd name="connsiteX55" fmla="*/ 626878 w 11218359"/>
                <a:gd name="connsiteY55" fmla="*/ 1730723 h 1730722"/>
                <a:gd name="connsiteX56" fmla="*/ 638318 w 11218359"/>
                <a:gd name="connsiteY56" fmla="*/ 1730723 h 1730722"/>
                <a:gd name="connsiteX57" fmla="*/ 649757 w 11218359"/>
                <a:gd name="connsiteY57" fmla="*/ 1730723 h 1730722"/>
                <a:gd name="connsiteX58" fmla="*/ 661192 w 11218359"/>
                <a:gd name="connsiteY58" fmla="*/ 1730723 h 1730722"/>
                <a:gd name="connsiteX59" fmla="*/ 672632 w 11218359"/>
                <a:gd name="connsiteY59" fmla="*/ 1730723 h 1730722"/>
                <a:gd name="connsiteX60" fmla="*/ 684071 w 11218359"/>
                <a:gd name="connsiteY60" fmla="*/ 1730723 h 1730722"/>
                <a:gd name="connsiteX61" fmla="*/ 695511 w 11218359"/>
                <a:gd name="connsiteY61" fmla="*/ 1730723 h 1730722"/>
                <a:gd name="connsiteX62" fmla="*/ 706950 w 11218359"/>
                <a:gd name="connsiteY62" fmla="*/ 1730723 h 1730722"/>
                <a:gd name="connsiteX63" fmla="*/ 718390 w 11218359"/>
                <a:gd name="connsiteY63" fmla="*/ 1730723 h 1730722"/>
                <a:gd name="connsiteX64" fmla="*/ 729829 w 11218359"/>
                <a:gd name="connsiteY64" fmla="*/ 1730723 h 1730722"/>
                <a:gd name="connsiteX65" fmla="*/ 741269 w 11218359"/>
                <a:gd name="connsiteY65" fmla="*/ 1730723 h 1730722"/>
                <a:gd name="connsiteX66" fmla="*/ 752708 w 11218359"/>
                <a:gd name="connsiteY66" fmla="*/ 1730723 h 1730722"/>
                <a:gd name="connsiteX67" fmla="*/ 764148 w 11218359"/>
                <a:gd name="connsiteY67" fmla="*/ 1730723 h 1730722"/>
                <a:gd name="connsiteX68" fmla="*/ 775587 w 11218359"/>
                <a:gd name="connsiteY68" fmla="*/ 1730723 h 1730722"/>
                <a:gd name="connsiteX69" fmla="*/ 787027 w 11218359"/>
                <a:gd name="connsiteY69" fmla="*/ 1730723 h 1730722"/>
                <a:gd name="connsiteX70" fmla="*/ 798467 w 11218359"/>
                <a:gd name="connsiteY70" fmla="*/ 1730723 h 1730722"/>
                <a:gd name="connsiteX71" fmla="*/ 809906 w 11218359"/>
                <a:gd name="connsiteY71" fmla="*/ 1730723 h 1730722"/>
                <a:gd name="connsiteX72" fmla="*/ 821346 w 11218359"/>
                <a:gd name="connsiteY72" fmla="*/ 1730723 h 1730722"/>
                <a:gd name="connsiteX73" fmla="*/ 832785 w 11218359"/>
                <a:gd name="connsiteY73" fmla="*/ 1730723 h 1730722"/>
                <a:gd name="connsiteX74" fmla="*/ 844225 w 11218359"/>
                <a:gd name="connsiteY74" fmla="*/ 1730723 h 1730722"/>
                <a:gd name="connsiteX75" fmla="*/ 855664 w 11218359"/>
                <a:gd name="connsiteY75" fmla="*/ 1730723 h 1730722"/>
                <a:gd name="connsiteX76" fmla="*/ 867104 w 11218359"/>
                <a:gd name="connsiteY76" fmla="*/ 1730723 h 1730722"/>
                <a:gd name="connsiteX77" fmla="*/ 878543 w 11218359"/>
                <a:gd name="connsiteY77" fmla="*/ 1730723 h 1730722"/>
                <a:gd name="connsiteX78" fmla="*/ 889983 w 11218359"/>
                <a:gd name="connsiteY78" fmla="*/ 1730723 h 1730722"/>
                <a:gd name="connsiteX79" fmla="*/ 901422 w 11218359"/>
                <a:gd name="connsiteY79" fmla="*/ 1730723 h 1730722"/>
                <a:gd name="connsiteX80" fmla="*/ 912862 w 11218359"/>
                <a:gd name="connsiteY80" fmla="*/ 1730723 h 1730722"/>
                <a:gd name="connsiteX81" fmla="*/ 924301 w 11218359"/>
                <a:gd name="connsiteY81" fmla="*/ 1730723 h 1730722"/>
                <a:gd name="connsiteX82" fmla="*/ 935741 w 11218359"/>
                <a:gd name="connsiteY82" fmla="*/ 1730723 h 1730722"/>
                <a:gd name="connsiteX83" fmla="*/ 947180 w 11218359"/>
                <a:gd name="connsiteY83" fmla="*/ 1730723 h 1730722"/>
                <a:gd name="connsiteX84" fmla="*/ 958620 w 11218359"/>
                <a:gd name="connsiteY84" fmla="*/ 1730723 h 1730722"/>
                <a:gd name="connsiteX85" fmla="*/ 970059 w 11218359"/>
                <a:gd name="connsiteY85" fmla="*/ 1730723 h 1730722"/>
                <a:gd name="connsiteX86" fmla="*/ 981499 w 11218359"/>
                <a:gd name="connsiteY86" fmla="*/ 1730723 h 1730722"/>
                <a:gd name="connsiteX87" fmla="*/ 992938 w 11218359"/>
                <a:gd name="connsiteY87" fmla="*/ 1730723 h 1730722"/>
                <a:gd name="connsiteX88" fmla="*/ 1004378 w 11218359"/>
                <a:gd name="connsiteY88" fmla="*/ 1730723 h 1730722"/>
                <a:gd name="connsiteX89" fmla="*/ 1015818 w 11218359"/>
                <a:gd name="connsiteY89" fmla="*/ 1730723 h 1730722"/>
                <a:gd name="connsiteX90" fmla="*/ 1027257 w 11218359"/>
                <a:gd name="connsiteY90" fmla="*/ 1730723 h 1730722"/>
                <a:gd name="connsiteX91" fmla="*/ 1038697 w 11218359"/>
                <a:gd name="connsiteY91" fmla="*/ 1730723 h 1730722"/>
                <a:gd name="connsiteX92" fmla="*/ 1050136 w 11218359"/>
                <a:gd name="connsiteY92" fmla="*/ 1730723 h 1730722"/>
                <a:gd name="connsiteX93" fmla="*/ 1061576 w 11218359"/>
                <a:gd name="connsiteY93" fmla="*/ 1730723 h 1730722"/>
                <a:gd name="connsiteX94" fmla="*/ 1073015 w 11218359"/>
                <a:gd name="connsiteY94" fmla="*/ 1730723 h 1730722"/>
                <a:gd name="connsiteX95" fmla="*/ 1084455 w 11218359"/>
                <a:gd name="connsiteY95" fmla="*/ 1730723 h 1730722"/>
                <a:gd name="connsiteX96" fmla="*/ 1095894 w 11218359"/>
                <a:gd name="connsiteY96" fmla="*/ 1730723 h 1730722"/>
                <a:gd name="connsiteX97" fmla="*/ 1107334 w 11218359"/>
                <a:gd name="connsiteY97" fmla="*/ 1730723 h 1730722"/>
                <a:gd name="connsiteX98" fmla="*/ 1118773 w 11218359"/>
                <a:gd name="connsiteY98" fmla="*/ 1730723 h 1730722"/>
                <a:gd name="connsiteX99" fmla="*/ 1130213 w 11218359"/>
                <a:gd name="connsiteY99" fmla="*/ 1730723 h 1730722"/>
                <a:gd name="connsiteX100" fmla="*/ 1141652 w 11218359"/>
                <a:gd name="connsiteY100" fmla="*/ 1730723 h 1730722"/>
                <a:gd name="connsiteX101" fmla="*/ 1153092 w 11218359"/>
                <a:gd name="connsiteY101" fmla="*/ 1730723 h 1730722"/>
                <a:gd name="connsiteX102" fmla="*/ 1164531 w 11218359"/>
                <a:gd name="connsiteY102" fmla="*/ 1730723 h 1730722"/>
                <a:gd name="connsiteX103" fmla="*/ 1175971 w 11218359"/>
                <a:gd name="connsiteY103" fmla="*/ 1730723 h 1730722"/>
                <a:gd name="connsiteX104" fmla="*/ 1187406 w 11218359"/>
                <a:gd name="connsiteY104" fmla="*/ 1730723 h 1730722"/>
                <a:gd name="connsiteX105" fmla="*/ 1198845 w 11218359"/>
                <a:gd name="connsiteY105" fmla="*/ 1730723 h 1730722"/>
                <a:gd name="connsiteX106" fmla="*/ 1210285 w 11218359"/>
                <a:gd name="connsiteY106" fmla="*/ 1730723 h 1730722"/>
                <a:gd name="connsiteX107" fmla="*/ 1221724 w 11218359"/>
                <a:gd name="connsiteY107" fmla="*/ 1730723 h 1730722"/>
                <a:gd name="connsiteX108" fmla="*/ 1233164 w 11218359"/>
                <a:gd name="connsiteY108" fmla="*/ 1730723 h 1730722"/>
                <a:gd name="connsiteX109" fmla="*/ 1244603 w 11218359"/>
                <a:gd name="connsiteY109" fmla="*/ 1730723 h 1730722"/>
                <a:gd name="connsiteX110" fmla="*/ 1256043 w 11218359"/>
                <a:gd name="connsiteY110" fmla="*/ 1730723 h 1730722"/>
                <a:gd name="connsiteX111" fmla="*/ 1267482 w 11218359"/>
                <a:gd name="connsiteY111" fmla="*/ 1730723 h 1730722"/>
                <a:gd name="connsiteX112" fmla="*/ 1278922 w 11218359"/>
                <a:gd name="connsiteY112" fmla="*/ 1730723 h 1730722"/>
                <a:gd name="connsiteX113" fmla="*/ 1290361 w 11218359"/>
                <a:gd name="connsiteY113" fmla="*/ 1730723 h 1730722"/>
                <a:gd name="connsiteX114" fmla="*/ 1301801 w 11218359"/>
                <a:gd name="connsiteY114" fmla="*/ 1730723 h 1730722"/>
                <a:gd name="connsiteX115" fmla="*/ 1313240 w 11218359"/>
                <a:gd name="connsiteY115" fmla="*/ 1730723 h 1730722"/>
                <a:gd name="connsiteX116" fmla="*/ 1324680 w 11218359"/>
                <a:gd name="connsiteY116" fmla="*/ 1730723 h 1730722"/>
                <a:gd name="connsiteX117" fmla="*/ 1336120 w 11218359"/>
                <a:gd name="connsiteY117" fmla="*/ 1730723 h 1730722"/>
                <a:gd name="connsiteX118" fmla="*/ 1347559 w 11218359"/>
                <a:gd name="connsiteY118" fmla="*/ 1730723 h 1730722"/>
                <a:gd name="connsiteX119" fmla="*/ 1358999 w 11218359"/>
                <a:gd name="connsiteY119" fmla="*/ 1730723 h 1730722"/>
                <a:gd name="connsiteX120" fmla="*/ 1370438 w 11218359"/>
                <a:gd name="connsiteY120" fmla="*/ 1730723 h 1730722"/>
                <a:gd name="connsiteX121" fmla="*/ 1381878 w 11218359"/>
                <a:gd name="connsiteY121" fmla="*/ 1730723 h 1730722"/>
                <a:gd name="connsiteX122" fmla="*/ 1393317 w 11218359"/>
                <a:gd name="connsiteY122" fmla="*/ 1730723 h 1730722"/>
                <a:gd name="connsiteX123" fmla="*/ 1404757 w 11218359"/>
                <a:gd name="connsiteY123" fmla="*/ 1730723 h 1730722"/>
                <a:gd name="connsiteX124" fmla="*/ 1416196 w 11218359"/>
                <a:gd name="connsiteY124" fmla="*/ 1730723 h 1730722"/>
                <a:gd name="connsiteX125" fmla="*/ 1427636 w 11218359"/>
                <a:gd name="connsiteY125" fmla="*/ 1730723 h 1730722"/>
                <a:gd name="connsiteX126" fmla="*/ 1439075 w 11218359"/>
                <a:gd name="connsiteY126" fmla="*/ 1730723 h 1730722"/>
                <a:gd name="connsiteX127" fmla="*/ 1450515 w 11218359"/>
                <a:gd name="connsiteY127" fmla="*/ 1730723 h 1730722"/>
                <a:gd name="connsiteX128" fmla="*/ 1461954 w 11218359"/>
                <a:gd name="connsiteY128" fmla="*/ 1730723 h 1730722"/>
                <a:gd name="connsiteX129" fmla="*/ 1473394 w 11218359"/>
                <a:gd name="connsiteY129" fmla="*/ 1730723 h 1730722"/>
                <a:gd name="connsiteX130" fmla="*/ 1484833 w 11218359"/>
                <a:gd name="connsiteY130" fmla="*/ 1730723 h 1730722"/>
                <a:gd name="connsiteX131" fmla="*/ 1496273 w 11218359"/>
                <a:gd name="connsiteY131" fmla="*/ 1730723 h 1730722"/>
                <a:gd name="connsiteX132" fmla="*/ 1507712 w 11218359"/>
                <a:gd name="connsiteY132" fmla="*/ 1730723 h 1730722"/>
                <a:gd name="connsiteX133" fmla="*/ 1519152 w 11218359"/>
                <a:gd name="connsiteY133" fmla="*/ 1730723 h 1730722"/>
                <a:gd name="connsiteX134" fmla="*/ 1530591 w 11218359"/>
                <a:gd name="connsiteY134" fmla="*/ 1730723 h 1730722"/>
                <a:gd name="connsiteX135" fmla="*/ 1542031 w 11218359"/>
                <a:gd name="connsiteY135" fmla="*/ 1730723 h 1730722"/>
                <a:gd name="connsiteX136" fmla="*/ 1553471 w 11218359"/>
                <a:gd name="connsiteY136" fmla="*/ 1730723 h 1730722"/>
                <a:gd name="connsiteX137" fmla="*/ 1564910 w 11218359"/>
                <a:gd name="connsiteY137" fmla="*/ 1730723 h 1730722"/>
                <a:gd name="connsiteX138" fmla="*/ 1576349 w 11218359"/>
                <a:gd name="connsiteY138" fmla="*/ 1730723 h 1730722"/>
                <a:gd name="connsiteX139" fmla="*/ 1587789 w 11218359"/>
                <a:gd name="connsiteY139" fmla="*/ 1730723 h 1730722"/>
                <a:gd name="connsiteX140" fmla="*/ 1599229 w 11218359"/>
                <a:gd name="connsiteY140" fmla="*/ 1730723 h 1730722"/>
                <a:gd name="connsiteX141" fmla="*/ 1610668 w 11218359"/>
                <a:gd name="connsiteY141" fmla="*/ 1730723 h 1730722"/>
                <a:gd name="connsiteX142" fmla="*/ 1622107 w 11218359"/>
                <a:gd name="connsiteY142" fmla="*/ 1730723 h 1730722"/>
                <a:gd name="connsiteX143" fmla="*/ 1633547 w 11218359"/>
                <a:gd name="connsiteY143" fmla="*/ 1730723 h 1730722"/>
                <a:gd name="connsiteX144" fmla="*/ 1644987 w 11218359"/>
                <a:gd name="connsiteY144" fmla="*/ 1730723 h 1730722"/>
                <a:gd name="connsiteX145" fmla="*/ 1656426 w 11218359"/>
                <a:gd name="connsiteY145" fmla="*/ 1730723 h 1730722"/>
                <a:gd name="connsiteX146" fmla="*/ 1667866 w 11218359"/>
                <a:gd name="connsiteY146" fmla="*/ 1730723 h 1730722"/>
                <a:gd name="connsiteX147" fmla="*/ 1679305 w 11218359"/>
                <a:gd name="connsiteY147" fmla="*/ 1730723 h 1730722"/>
                <a:gd name="connsiteX148" fmla="*/ 1690745 w 11218359"/>
                <a:gd name="connsiteY148" fmla="*/ 1730723 h 1730722"/>
                <a:gd name="connsiteX149" fmla="*/ 1702184 w 11218359"/>
                <a:gd name="connsiteY149" fmla="*/ 1730723 h 1730722"/>
                <a:gd name="connsiteX150" fmla="*/ 1713619 w 11218359"/>
                <a:gd name="connsiteY150" fmla="*/ 1730723 h 1730722"/>
                <a:gd name="connsiteX151" fmla="*/ 1725063 w 11218359"/>
                <a:gd name="connsiteY151" fmla="*/ 1730723 h 1730722"/>
                <a:gd name="connsiteX152" fmla="*/ 1736498 w 11218359"/>
                <a:gd name="connsiteY152" fmla="*/ 1730723 h 1730722"/>
                <a:gd name="connsiteX153" fmla="*/ 1747938 w 11218359"/>
                <a:gd name="connsiteY153" fmla="*/ 1730723 h 1730722"/>
                <a:gd name="connsiteX154" fmla="*/ 1759377 w 11218359"/>
                <a:gd name="connsiteY154" fmla="*/ 1730723 h 1730722"/>
                <a:gd name="connsiteX155" fmla="*/ 1770817 w 11218359"/>
                <a:gd name="connsiteY155" fmla="*/ 1730723 h 1730722"/>
                <a:gd name="connsiteX156" fmla="*/ 1782256 w 11218359"/>
                <a:gd name="connsiteY156" fmla="*/ 1730723 h 1730722"/>
                <a:gd name="connsiteX157" fmla="*/ 1793696 w 11218359"/>
                <a:gd name="connsiteY157" fmla="*/ 1730723 h 1730722"/>
                <a:gd name="connsiteX158" fmla="*/ 1805135 w 11218359"/>
                <a:gd name="connsiteY158" fmla="*/ 1730723 h 1730722"/>
                <a:gd name="connsiteX159" fmla="*/ 1816575 w 11218359"/>
                <a:gd name="connsiteY159" fmla="*/ 1730723 h 1730722"/>
                <a:gd name="connsiteX160" fmla="*/ 1828014 w 11218359"/>
                <a:gd name="connsiteY160" fmla="*/ 1730723 h 1730722"/>
                <a:gd name="connsiteX161" fmla="*/ 1839454 w 11218359"/>
                <a:gd name="connsiteY161" fmla="*/ 1730723 h 1730722"/>
                <a:gd name="connsiteX162" fmla="*/ 1850893 w 11218359"/>
                <a:gd name="connsiteY162" fmla="*/ 1730723 h 1730722"/>
                <a:gd name="connsiteX163" fmla="*/ 1862333 w 11218359"/>
                <a:gd name="connsiteY163" fmla="*/ 1730723 h 1730722"/>
                <a:gd name="connsiteX164" fmla="*/ 1873772 w 11218359"/>
                <a:gd name="connsiteY164" fmla="*/ 1730723 h 1730722"/>
                <a:gd name="connsiteX165" fmla="*/ 1885212 w 11218359"/>
                <a:gd name="connsiteY165" fmla="*/ 1730723 h 1730722"/>
                <a:gd name="connsiteX166" fmla="*/ 1896651 w 11218359"/>
                <a:gd name="connsiteY166" fmla="*/ 1730723 h 1730722"/>
                <a:gd name="connsiteX167" fmla="*/ 1908091 w 11218359"/>
                <a:gd name="connsiteY167" fmla="*/ 1730723 h 1730722"/>
                <a:gd name="connsiteX168" fmla="*/ 1919531 w 11218359"/>
                <a:gd name="connsiteY168" fmla="*/ 1730723 h 1730722"/>
                <a:gd name="connsiteX169" fmla="*/ 1930970 w 11218359"/>
                <a:gd name="connsiteY169" fmla="*/ 1730723 h 1730722"/>
                <a:gd name="connsiteX170" fmla="*/ 1942409 w 11218359"/>
                <a:gd name="connsiteY170" fmla="*/ 1730723 h 1730722"/>
                <a:gd name="connsiteX171" fmla="*/ 1953849 w 11218359"/>
                <a:gd name="connsiteY171" fmla="*/ 1730723 h 1730722"/>
                <a:gd name="connsiteX172" fmla="*/ 1965289 w 11218359"/>
                <a:gd name="connsiteY172" fmla="*/ 1730723 h 1730722"/>
                <a:gd name="connsiteX173" fmla="*/ 1976728 w 11218359"/>
                <a:gd name="connsiteY173" fmla="*/ 1730723 h 1730722"/>
                <a:gd name="connsiteX174" fmla="*/ 1988168 w 11218359"/>
                <a:gd name="connsiteY174" fmla="*/ 1730723 h 1730722"/>
                <a:gd name="connsiteX175" fmla="*/ 1999607 w 11218359"/>
                <a:gd name="connsiteY175" fmla="*/ 1730723 h 1730722"/>
                <a:gd name="connsiteX176" fmla="*/ 2011047 w 11218359"/>
                <a:gd name="connsiteY176" fmla="*/ 1730723 h 1730722"/>
                <a:gd name="connsiteX177" fmla="*/ 2022486 w 11218359"/>
                <a:gd name="connsiteY177" fmla="*/ 1730723 h 1730722"/>
                <a:gd name="connsiteX178" fmla="*/ 2033926 w 11218359"/>
                <a:gd name="connsiteY178" fmla="*/ 1730723 h 1730722"/>
                <a:gd name="connsiteX179" fmla="*/ 2045365 w 11218359"/>
                <a:gd name="connsiteY179" fmla="*/ 1730723 h 1730722"/>
                <a:gd name="connsiteX180" fmla="*/ 2056805 w 11218359"/>
                <a:gd name="connsiteY180" fmla="*/ 1730723 h 1730722"/>
                <a:gd name="connsiteX181" fmla="*/ 2068244 w 11218359"/>
                <a:gd name="connsiteY181" fmla="*/ 1730723 h 1730722"/>
                <a:gd name="connsiteX182" fmla="*/ 2079684 w 11218359"/>
                <a:gd name="connsiteY182" fmla="*/ 1730723 h 1730722"/>
                <a:gd name="connsiteX183" fmla="*/ 2091123 w 11218359"/>
                <a:gd name="connsiteY183" fmla="*/ 1730723 h 1730722"/>
                <a:gd name="connsiteX184" fmla="*/ 2102563 w 11218359"/>
                <a:gd name="connsiteY184" fmla="*/ 1730723 h 1730722"/>
                <a:gd name="connsiteX185" fmla="*/ 2114002 w 11218359"/>
                <a:gd name="connsiteY185" fmla="*/ 1730723 h 1730722"/>
                <a:gd name="connsiteX186" fmla="*/ 2125442 w 11218359"/>
                <a:gd name="connsiteY186" fmla="*/ 1730723 h 1730722"/>
                <a:gd name="connsiteX187" fmla="*/ 2136882 w 11218359"/>
                <a:gd name="connsiteY187" fmla="*/ 1730723 h 1730722"/>
                <a:gd name="connsiteX188" fmla="*/ 2148321 w 11218359"/>
                <a:gd name="connsiteY188" fmla="*/ 1730723 h 1730722"/>
                <a:gd name="connsiteX189" fmla="*/ 2159760 w 11218359"/>
                <a:gd name="connsiteY189" fmla="*/ 1730723 h 1730722"/>
                <a:gd name="connsiteX190" fmla="*/ 2171200 w 11218359"/>
                <a:gd name="connsiteY190" fmla="*/ 1730723 h 1730722"/>
                <a:gd name="connsiteX191" fmla="*/ 2182640 w 11218359"/>
                <a:gd name="connsiteY191" fmla="*/ 1730723 h 1730722"/>
                <a:gd name="connsiteX192" fmla="*/ 2194079 w 11218359"/>
                <a:gd name="connsiteY192" fmla="*/ 1730723 h 1730722"/>
                <a:gd name="connsiteX193" fmla="*/ 2205519 w 11218359"/>
                <a:gd name="connsiteY193" fmla="*/ 1730723 h 1730722"/>
                <a:gd name="connsiteX194" fmla="*/ 2216958 w 11218359"/>
                <a:gd name="connsiteY194" fmla="*/ 1730723 h 1730722"/>
                <a:gd name="connsiteX195" fmla="*/ 2228393 w 11218359"/>
                <a:gd name="connsiteY195" fmla="*/ 1730723 h 1730722"/>
                <a:gd name="connsiteX196" fmla="*/ 2239837 w 11218359"/>
                <a:gd name="connsiteY196" fmla="*/ 1730723 h 1730722"/>
                <a:gd name="connsiteX197" fmla="*/ 2251272 w 11218359"/>
                <a:gd name="connsiteY197" fmla="*/ 1730723 h 1730722"/>
                <a:gd name="connsiteX198" fmla="*/ 2262716 w 11218359"/>
                <a:gd name="connsiteY198" fmla="*/ 1730723 h 1730722"/>
                <a:gd name="connsiteX199" fmla="*/ 2274151 w 11218359"/>
                <a:gd name="connsiteY199" fmla="*/ 1730723 h 1730722"/>
                <a:gd name="connsiteX200" fmla="*/ 2285591 w 11218359"/>
                <a:gd name="connsiteY200" fmla="*/ 1730723 h 1730722"/>
                <a:gd name="connsiteX201" fmla="*/ 2297030 w 11218359"/>
                <a:gd name="connsiteY201" fmla="*/ 1730723 h 1730722"/>
                <a:gd name="connsiteX202" fmla="*/ 2308470 w 11218359"/>
                <a:gd name="connsiteY202" fmla="*/ 1730723 h 1730722"/>
                <a:gd name="connsiteX203" fmla="*/ 2319909 w 11218359"/>
                <a:gd name="connsiteY203" fmla="*/ 1730723 h 1730722"/>
                <a:gd name="connsiteX204" fmla="*/ 2331349 w 11218359"/>
                <a:gd name="connsiteY204" fmla="*/ 1730723 h 1730722"/>
                <a:gd name="connsiteX205" fmla="*/ 2342788 w 11218359"/>
                <a:gd name="connsiteY205" fmla="*/ 1730723 h 1730722"/>
                <a:gd name="connsiteX206" fmla="*/ 2354228 w 11218359"/>
                <a:gd name="connsiteY206" fmla="*/ 1730723 h 1730722"/>
                <a:gd name="connsiteX207" fmla="*/ 2365667 w 11218359"/>
                <a:gd name="connsiteY207" fmla="*/ 1730723 h 1730722"/>
                <a:gd name="connsiteX208" fmla="*/ 2377107 w 11218359"/>
                <a:gd name="connsiteY208" fmla="*/ 1730723 h 1730722"/>
                <a:gd name="connsiteX209" fmla="*/ 2388546 w 11218359"/>
                <a:gd name="connsiteY209" fmla="*/ 1730723 h 1730722"/>
                <a:gd name="connsiteX210" fmla="*/ 2399986 w 11218359"/>
                <a:gd name="connsiteY210" fmla="*/ 1730723 h 1730722"/>
                <a:gd name="connsiteX211" fmla="*/ 2411425 w 11218359"/>
                <a:gd name="connsiteY211" fmla="*/ 1730723 h 1730722"/>
                <a:gd name="connsiteX212" fmla="*/ 2422865 w 11218359"/>
                <a:gd name="connsiteY212" fmla="*/ 1730723 h 1730722"/>
                <a:gd name="connsiteX213" fmla="*/ 2434304 w 11218359"/>
                <a:gd name="connsiteY213" fmla="*/ 1730723 h 1730722"/>
                <a:gd name="connsiteX214" fmla="*/ 2445744 w 11218359"/>
                <a:gd name="connsiteY214" fmla="*/ 1730723 h 1730722"/>
                <a:gd name="connsiteX215" fmla="*/ 2457184 w 11218359"/>
                <a:gd name="connsiteY215" fmla="*/ 1730723 h 1730722"/>
                <a:gd name="connsiteX216" fmla="*/ 2468623 w 11218359"/>
                <a:gd name="connsiteY216" fmla="*/ 1730723 h 1730722"/>
                <a:gd name="connsiteX217" fmla="*/ 2480062 w 11218359"/>
                <a:gd name="connsiteY217" fmla="*/ 1730723 h 1730722"/>
                <a:gd name="connsiteX218" fmla="*/ 2491502 w 11218359"/>
                <a:gd name="connsiteY218" fmla="*/ 1730723 h 1730722"/>
                <a:gd name="connsiteX219" fmla="*/ 2502942 w 11218359"/>
                <a:gd name="connsiteY219" fmla="*/ 1730723 h 1730722"/>
                <a:gd name="connsiteX220" fmla="*/ 2514381 w 11218359"/>
                <a:gd name="connsiteY220" fmla="*/ 1730723 h 1730722"/>
                <a:gd name="connsiteX221" fmla="*/ 2525821 w 11218359"/>
                <a:gd name="connsiteY221" fmla="*/ 1730723 h 1730722"/>
                <a:gd name="connsiteX222" fmla="*/ 2537260 w 11218359"/>
                <a:gd name="connsiteY222" fmla="*/ 1730723 h 1730722"/>
                <a:gd name="connsiteX223" fmla="*/ 2548700 w 11218359"/>
                <a:gd name="connsiteY223" fmla="*/ 1730723 h 1730722"/>
                <a:gd name="connsiteX224" fmla="*/ 2560139 w 11218359"/>
                <a:gd name="connsiteY224" fmla="*/ 1730723 h 1730722"/>
                <a:gd name="connsiteX225" fmla="*/ 2571579 w 11218359"/>
                <a:gd name="connsiteY225" fmla="*/ 1730723 h 1730722"/>
                <a:gd name="connsiteX226" fmla="*/ 2583018 w 11218359"/>
                <a:gd name="connsiteY226" fmla="*/ 1730723 h 1730722"/>
                <a:gd name="connsiteX227" fmla="*/ 2594458 w 11218359"/>
                <a:gd name="connsiteY227" fmla="*/ 1730723 h 1730722"/>
                <a:gd name="connsiteX228" fmla="*/ 2605897 w 11218359"/>
                <a:gd name="connsiteY228" fmla="*/ 1730723 h 1730722"/>
                <a:gd name="connsiteX229" fmla="*/ 2617337 w 11218359"/>
                <a:gd name="connsiteY229" fmla="*/ 1730723 h 1730722"/>
                <a:gd name="connsiteX230" fmla="*/ 2628776 w 11218359"/>
                <a:gd name="connsiteY230" fmla="*/ 1730723 h 1730722"/>
                <a:gd name="connsiteX231" fmla="*/ 2640216 w 11218359"/>
                <a:gd name="connsiteY231" fmla="*/ 1730723 h 1730722"/>
                <a:gd name="connsiteX232" fmla="*/ 2651655 w 11218359"/>
                <a:gd name="connsiteY232" fmla="*/ 1730723 h 1730722"/>
                <a:gd name="connsiteX233" fmla="*/ 2663095 w 11218359"/>
                <a:gd name="connsiteY233" fmla="*/ 1730723 h 1730722"/>
                <a:gd name="connsiteX234" fmla="*/ 2674535 w 11218359"/>
                <a:gd name="connsiteY234" fmla="*/ 1730723 h 1730722"/>
                <a:gd name="connsiteX235" fmla="*/ 2685974 w 11218359"/>
                <a:gd name="connsiteY235" fmla="*/ 1730723 h 1730722"/>
                <a:gd name="connsiteX236" fmla="*/ 2697413 w 11218359"/>
                <a:gd name="connsiteY236" fmla="*/ 1730723 h 1730722"/>
                <a:gd name="connsiteX237" fmla="*/ 2708853 w 11218359"/>
                <a:gd name="connsiteY237" fmla="*/ 1730723 h 1730722"/>
                <a:gd name="connsiteX238" fmla="*/ 2720293 w 11218359"/>
                <a:gd name="connsiteY238" fmla="*/ 1730723 h 1730722"/>
                <a:gd name="connsiteX239" fmla="*/ 2731727 w 11218359"/>
                <a:gd name="connsiteY239" fmla="*/ 1730723 h 1730722"/>
                <a:gd name="connsiteX240" fmla="*/ 2743172 w 11218359"/>
                <a:gd name="connsiteY240" fmla="*/ 1730723 h 1730722"/>
                <a:gd name="connsiteX241" fmla="*/ 2754611 w 11218359"/>
                <a:gd name="connsiteY241" fmla="*/ 1730723 h 1730722"/>
                <a:gd name="connsiteX242" fmla="*/ 2766046 w 11218359"/>
                <a:gd name="connsiteY242" fmla="*/ 1730723 h 1730722"/>
                <a:gd name="connsiteX243" fmla="*/ 2777490 w 11218359"/>
                <a:gd name="connsiteY243" fmla="*/ 1730723 h 1730722"/>
                <a:gd name="connsiteX244" fmla="*/ 2788925 w 11218359"/>
                <a:gd name="connsiteY244" fmla="*/ 1730723 h 1730722"/>
                <a:gd name="connsiteX245" fmla="*/ 2800364 w 11218359"/>
                <a:gd name="connsiteY245" fmla="*/ 1730723 h 1730722"/>
                <a:gd name="connsiteX246" fmla="*/ 2811804 w 11218359"/>
                <a:gd name="connsiteY246" fmla="*/ 1730723 h 1730722"/>
                <a:gd name="connsiteX247" fmla="*/ 2823243 w 11218359"/>
                <a:gd name="connsiteY247" fmla="*/ 1730723 h 1730722"/>
                <a:gd name="connsiteX248" fmla="*/ 2834683 w 11218359"/>
                <a:gd name="connsiteY248" fmla="*/ 1730723 h 1730722"/>
                <a:gd name="connsiteX249" fmla="*/ 2846123 w 11218359"/>
                <a:gd name="connsiteY249" fmla="*/ 1730723 h 1730722"/>
                <a:gd name="connsiteX250" fmla="*/ 2857562 w 11218359"/>
                <a:gd name="connsiteY250" fmla="*/ 1730723 h 1730722"/>
                <a:gd name="connsiteX251" fmla="*/ 2869001 w 11218359"/>
                <a:gd name="connsiteY251" fmla="*/ 1730723 h 1730722"/>
                <a:gd name="connsiteX252" fmla="*/ 2880441 w 11218359"/>
                <a:gd name="connsiteY252" fmla="*/ 1730723 h 1730722"/>
                <a:gd name="connsiteX253" fmla="*/ 2891881 w 11218359"/>
                <a:gd name="connsiteY253" fmla="*/ 1730723 h 1730722"/>
                <a:gd name="connsiteX254" fmla="*/ 2903320 w 11218359"/>
                <a:gd name="connsiteY254" fmla="*/ 1730723 h 1730722"/>
                <a:gd name="connsiteX255" fmla="*/ 2914760 w 11218359"/>
                <a:gd name="connsiteY255" fmla="*/ 1730723 h 1730722"/>
                <a:gd name="connsiteX256" fmla="*/ 2926199 w 11218359"/>
                <a:gd name="connsiteY256" fmla="*/ 1730723 h 1730722"/>
                <a:gd name="connsiteX257" fmla="*/ 2937639 w 11218359"/>
                <a:gd name="connsiteY257" fmla="*/ 1730723 h 1730722"/>
                <a:gd name="connsiteX258" fmla="*/ 2949078 w 11218359"/>
                <a:gd name="connsiteY258" fmla="*/ 1730723 h 1730722"/>
                <a:gd name="connsiteX259" fmla="*/ 2960518 w 11218359"/>
                <a:gd name="connsiteY259" fmla="*/ 1730723 h 1730722"/>
                <a:gd name="connsiteX260" fmla="*/ 2971957 w 11218359"/>
                <a:gd name="connsiteY260" fmla="*/ 1730723 h 1730722"/>
                <a:gd name="connsiteX261" fmla="*/ 2983397 w 11218359"/>
                <a:gd name="connsiteY261" fmla="*/ 1730723 h 1730722"/>
                <a:gd name="connsiteX262" fmla="*/ 2994837 w 11218359"/>
                <a:gd name="connsiteY262" fmla="*/ 1730723 h 1730722"/>
                <a:gd name="connsiteX263" fmla="*/ 3006276 w 11218359"/>
                <a:gd name="connsiteY263" fmla="*/ 1730723 h 1730722"/>
                <a:gd name="connsiteX264" fmla="*/ 3017715 w 11218359"/>
                <a:gd name="connsiteY264" fmla="*/ 1730723 h 1730722"/>
                <a:gd name="connsiteX265" fmla="*/ 3029155 w 11218359"/>
                <a:gd name="connsiteY265" fmla="*/ 1730723 h 1730722"/>
                <a:gd name="connsiteX266" fmla="*/ 3040594 w 11218359"/>
                <a:gd name="connsiteY266" fmla="*/ 1730723 h 1730722"/>
                <a:gd name="connsiteX267" fmla="*/ 3052034 w 11218359"/>
                <a:gd name="connsiteY267" fmla="*/ 1730723 h 1730722"/>
                <a:gd name="connsiteX268" fmla="*/ 3063474 w 11218359"/>
                <a:gd name="connsiteY268" fmla="*/ 1730723 h 1730722"/>
                <a:gd name="connsiteX269" fmla="*/ 3074913 w 11218359"/>
                <a:gd name="connsiteY269" fmla="*/ 1730723 h 1730722"/>
                <a:gd name="connsiteX270" fmla="*/ 3086352 w 11218359"/>
                <a:gd name="connsiteY270" fmla="*/ 1730723 h 1730722"/>
                <a:gd name="connsiteX271" fmla="*/ 3097792 w 11218359"/>
                <a:gd name="connsiteY271" fmla="*/ 1730723 h 1730722"/>
                <a:gd name="connsiteX272" fmla="*/ 3109232 w 11218359"/>
                <a:gd name="connsiteY272" fmla="*/ 1730723 h 1730722"/>
                <a:gd name="connsiteX273" fmla="*/ 3120671 w 11218359"/>
                <a:gd name="connsiteY273" fmla="*/ 1730723 h 1730722"/>
                <a:gd name="connsiteX274" fmla="*/ 3132111 w 11218359"/>
                <a:gd name="connsiteY274" fmla="*/ 1730723 h 1730722"/>
                <a:gd name="connsiteX275" fmla="*/ 3143550 w 11218359"/>
                <a:gd name="connsiteY275" fmla="*/ 1730723 h 1730722"/>
                <a:gd name="connsiteX276" fmla="*/ 3154990 w 11218359"/>
                <a:gd name="connsiteY276" fmla="*/ 1730723 h 1730722"/>
                <a:gd name="connsiteX277" fmla="*/ 3166429 w 11218359"/>
                <a:gd name="connsiteY277" fmla="*/ 1730723 h 1730722"/>
                <a:gd name="connsiteX278" fmla="*/ 3177869 w 11218359"/>
                <a:gd name="connsiteY278" fmla="*/ 1730723 h 1730722"/>
                <a:gd name="connsiteX279" fmla="*/ 3189308 w 11218359"/>
                <a:gd name="connsiteY279" fmla="*/ 1730723 h 1730722"/>
                <a:gd name="connsiteX280" fmla="*/ 3200748 w 11218359"/>
                <a:gd name="connsiteY280" fmla="*/ 1730723 h 1730722"/>
                <a:gd name="connsiteX281" fmla="*/ 3212187 w 11218359"/>
                <a:gd name="connsiteY281" fmla="*/ 1730723 h 1730722"/>
                <a:gd name="connsiteX282" fmla="*/ 3223627 w 11218359"/>
                <a:gd name="connsiteY282" fmla="*/ 1730723 h 1730722"/>
                <a:gd name="connsiteX283" fmla="*/ 3235066 w 11218359"/>
                <a:gd name="connsiteY283" fmla="*/ 1730723 h 1730722"/>
                <a:gd name="connsiteX284" fmla="*/ 3246501 w 11218359"/>
                <a:gd name="connsiteY284" fmla="*/ 1730723 h 1730722"/>
                <a:gd name="connsiteX285" fmla="*/ 3257945 w 11218359"/>
                <a:gd name="connsiteY285" fmla="*/ 1730723 h 1730722"/>
                <a:gd name="connsiteX286" fmla="*/ 3269385 w 11218359"/>
                <a:gd name="connsiteY286" fmla="*/ 1730723 h 1730722"/>
                <a:gd name="connsiteX287" fmla="*/ 3280825 w 11218359"/>
                <a:gd name="connsiteY287" fmla="*/ 1730723 h 1730722"/>
                <a:gd name="connsiteX288" fmla="*/ 3292264 w 11218359"/>
                <a:gd name="connsiteY288" fmla="*/ 1730723 h 1730722"/>
                <a:gd name="connsiteX289" fmla="*/ 3303699 w 11218359"/>
                <a:gd name="connsiteY289" fmla="*/ 1730723 h 1730722"/>
                <a:gd name="connsiteX290" fmla="*/ 3315143 w 11218359"/>
                <a:gd name="connsiteY290" fmla="*/ 1730723 h 1730722"/>
                <a:gd name="connsiteX291" fmla="*/ 3326578 w 11218359"/>
                <a:gd name="connsiteY291" fmla="*/ 1730723 h 1730722"/>
                <a:gd name="connsiteX292" fmla="*/ 3338017 w 11218359"/>
                <a:gd name="connsiteY292" fmla="*/ 1730723 h 1730722"/>
                <a:gd name="connsiteX293" fmla="*/ 3349457 w 11218359"/>
                <a:gd name="connsiteY293" fmla="*/ 1730723 h 1730722"/>
                <a:gd name="connsiteX294" fmla="*/ 3360896 w 11218359"/>
                <a:gd name="connsiteY294" fmla="*/ 1730723 h 1730722"/>
                <a:gd name="connsiteX295" fmla="*/ 3372336 w 11218359"/>
                <a:gd name="connsiteY295" fmla="*/ 1730723 h 1730722"/>
                <a:gd name="connsiteX296" fmla="*/ 3383776 w 11218359"/>
                <a:gd name="connsiteY296" fmla="*/ 1730723 h 1730722"/>
                <a:gd name="connsiteX297" fmla="*/ 3395215 w 11218359"/>
                <a:gd name="connsiteY297" fmla="*/ 1730723 h 1730722"/>
                <a:gd name="connsiteX298" fmla="*/ 3406654 w 11218359"/>
                <a:gd name="connsiteY298" fmla="*/ 1730723 h 1730722"/>
                <a:gd name="connsiteX299" fmla="*/ 3418094 w 11218359"/>
                <a:gd name="connsiteY299" fmla="*/ 1730723 h 1730722"/>
                <a:gd name="connsiteX300" fmla="*/ 3429534 w 11218359"/>
                <a:gd name="connsiteY300" fmla="*/ 1730723 h 1730722"/>
                <a:gd name="connsiteX301" fmla="*/ 3440973 w 11218359"/>
                <a:gd name="connsiteY301" fmla="*/ 1730723 h 1730722"/>
                <a:gd name="connsiteX302" fmla="*/ 3452413 w 11218359"/>
                <a:gd name="connsiteY302" fmla="*/ 1730723 h 1730722"/>
                <a:gd name="connsiteX303" fmla="*/ 3463852 w 11218359"/>
                <a:gd name="connsiteY303" fmla="*/ 1730723 h 1730722"/>
                <a:gd name="connsiteX304" fmla="*/ 3475292 w 11218359"/>
                <a:gd name="connsiteY304" fmla="*/ 1730723 h 1730722"/>
                <a:gd name="connsiteX305" fmla="*/ 3486731 w 11218359"/>
                <a:gd name="connsiteY305" fmla="*/ 1730723 h 1730722"/>
                <a:gd name="connsiteX306" fmla="*/ 3498171 w 11218359"/>
                <a:gd name="connsiteY306" fmla="*/ 1730723 h 1730722"/>
                <a:gd name="connsiteX307" fmla="*/ 3509610 w 11218359"/>
                <a:gd name="connsiteY307" fmla="*/ 1730723 h 1730722"/>
                <a:gd name="connsiteX308" fmla="*/ 3521050 w 11218359"/>
                <a:gd name="connsiteY308" fmla="*/ 1730723 h 1730722"/>
                <a:gd name="connsiteX309" fmla="*/ 3532489 w 11218359"/>
                <a:gd name="connsiteY309" fmla="*/ 1730723 h 1730722"/>
                <a:gd name="connsiteX310" fmla="*/ 3543929 w 11218359"/>
                <a:gd name="connsiteY310" fmla="*/ 1730723 h 1730722"/>
                <a:gd name="connsiteX311" fmla="*/ 3555368 w 11218359"/>
                <a:gd name="connsiteY311" fmla="*/ 1730723 h 1730722"/>
                <a:gd name="connsiteX312" fmla="*/ 3566808 w 11218359"/>
                <a:gd name="connsiteY312" fmla="*/ 1730723 h 1730722"/>
                <a:gd name="connsiteX313" fmla="*/ 3578247 w 11218359"/>
                <a:gd name="connsiteY313" fmla="*/ 1730723 h 1730722"/>
                <a:gd name="connsiteX314" fmla="*/ 3589687 w 11218359"/>
                <a:gd name="connsiteY314" fmla="*/ 1730723 h 1730722"/>
                <a:gd name="connsiteX315" fmla="*/ 3601127 w 11218359"/>
                <a:gd name="connsiteY315" fmla="*/ 1730723 h 1730722"/>
                <a:gd name="connsiteX316" fmla="*/ 3612566 w 11218359"/>
                <a:gd name="connsiteY316" fmla="*/ 1730723 h 1730722"/>
                <a:gd name="connsiteX317" fmla="*/ 3624005 w 11218359"/>
                <a:gd name="connsiteY317" fmla="*/ 1730723 h 1730722"/>
                <a:gd name="connsiteX318" fmla="*/ 3635445 w 11218359"/>
                <a:gd name="connsiteY318" fmla="*/ 1730723 h 1730722"/>
                <a:gd name="connsiteX319" fmla="*/ 3646885 w 11218359"/>
                <a:gd name="connsiteY319" fmla="*/ 1730723 h 1730722"/>
                <a:gd name="connsiteX320" fmla="*/ 3658324 w 11218359"/>
                <a:gd name="connsiteY320" fmla="*/ 1730723 h 1730722"/>
                <a:gd name="connsiteX321" fmla="*/ 3669764 w 11218359"/>
                <a:gd name="connsiteY321" fmla="*/ 1730723 h 1730722"/>
                <a:gd name="connsiteX322" fmla="*/ 3681203 w 11218359"/>
                <a:gd name="connsiteY322" fmla="*/ 1730723 h 1730722"/>
                <a:gd name="connsiteX323" fmla="*/ 3692643 w 11218359"/>
                <a:gd name="connsiteY323" fmla="*/ 1730723 h 1730722"/>
                <a:gd name="connsiteX324" fmla="*/ 3704082 w 11218359"/>
                <a:gd name="connsiteY324" fmla="*/ 1730723 h 1730722"/>
                <a:gd name="connsiteX325" fmla="*/ 3715522 w 11218359"/>
                <a:gd name="connsiteY325" fmla="*/ 1730723 h 1730722"/>
                <a:gd name="connsiteX326" fmla="*/ 3726961 w 11218359"/>
                <a:gd name="connsiteY326" fmla="*/ 1730723 h 1730722"/>
                <a:gd name="connsiteX327" fmla="*/ 3738401 w 11218359"/>
                <a:gd name="connsiteY327" fmla="*/ 1730723 h 1730722"/>
                <a:gd name="connsiteX328" fmla="*/ 3749840 w 11218359"/>
                <a:gd name="connsiteY328" fmla="*/ 1730723 h 1730722"/>
                <a:gd name="connsiteX329" fmla="*/ 3761280 w 11218359"/>
                <a:gd name="connsiteY329" fmla="*/ 1730723 h 1730722"/>
                <a:gd name="connsiteX330" fmla="*/ 3772719 w 11218359"/>
                <a:gd name="connsiteY330" fmla="*/ 1730723 h 1730722"/>
                <a:gd name="connsiteX331" fmla="*/ 3784154 w 11218359"/>
                <a:gd name="connsiteY331" fmla="*/ 1730723 h 1730722"/>
                <a:gd name="connsiteX332" fmla="*/ 3795598 w 11218359"/>
                <a:gd name="connsiteY332" fmla="*/ 1730723 h 1730722"/>
                <a:gd name="connsiteX333" fmla="*/ 3807033 w 11218359"/>
                <a:gd name="connsiteY333" fmla="*/ 1730723 h 1730722"/>
                <a:gd name="connsiteX334" fmla="*/ 3818473 w 11218359"/>
                <a:gd name="connsiteY334" fmla="*/ 1730723 h 1730722"/>
                <a:gd name="connsiteX335" fmla="*/ 3829917 w 11218359"/>
                <a:gd name="connsiteY335" fmla="*/ 1730723 h 1730722"/>
                <a:gd name="connsiteX336" fmla="*/ 3841352 w 11218359"/>
                <a:gd name="connsiteY336" fmla="*/ 1730723 h 1730722"/>
                <a:gd name="connsiteX337" fmla="*/ 3852791 w 11218359"/>
                <a:gd name="connsiteY337" fmla="*/ 1730723 h 1730722"/>
                <a:gd name="connsiteX338" fmla="*/ 3864231 w 11218359"/>
                <a:gd name="connsiteY338" fmla="*/ 1730723 h 1730722"/>
                <a:gd name="connsiteX339" fmla="*/ 3875670 w 11218359"/>
                <a:gd name="connsiteY339" fmla="*/ 1730723 h 1730722"/>
                <a:gd name="connsiteX340" fmla="*/ 3887110 w 11218359"/>
                <a:gd name="connsiteY340" fmla="*/ 1730723 h 1730722"/>
                <a:gd name="connsiteX341" fmla="*/ 3898549 w 11218359"/>
                <a:gd name="connsiteY341" fmla="*/ 1730723 h 1730722"/>
                <a:gd name="connsiteX342" fmla="*/ 3909989 w 11218359"/>
                <a:gd name="connsiteY342" fmla="*/ 1730723 h 1730722"/>
                <a:gd name="connsiteX343" fmla="*/ 3921447 w 11218359"/>
                <a:gd name="connsiteY343" fmla="*/ 1730723 h 1730722"/>
                <a:gd name="connsiteX344" fmla="*/ 3932878 w 11218359"/>
                <a:gd name="connsiteY344" fmla="*/ 1730723 h 1730722"/>
                <a:gd name="connsiteX345" fmla="*/ 3944307 w 11218359"/>
                <a:gd name="connsiteY345" fmla="*/ 1730723 h 1730722"/>
                <a:gd name="connsiteX346" fmla="*/ 3955737 w 11218359"/>
                <a:gd name="connsiteY346" fmla="*/ 1730723 h 1730722"/>
                <a:gd name="connsiteX347" fmla="*/ 3967167 w 11218359"/>
                <a:gd name="connsiteY347" fmla="*/ 1730723 h 1730722"/>
                <a:gd name="connsiteX348" fmla="*/ 3978645 w 11218359"/>
                <a:gd name="connsiteY348" fmla="*/ 1730723 h 1730722"/>
                <a:gd name="connsiteX349" fmla="*/ 3990075 w 11218359"/>
                <a:gd name="connsiteY349" fmla="*/ 1730723 h 1730722"/>
                <a:gd name="connsiteX350" fmla="*/ 4001505 w 11218359"/>
                <a:gd name="connsiteY350" fmla="*/ 1730723 h 1730722"/>
                <a:gd name="connsiteX351" fmla="*/ 4012935 w 11218359"/>
                <a:gd name="connsiteY351" fmla="*/ 1730723 h 1730722"/>
                <a:gd name="connsiteX352" fmla="*/ 4024365 w 11218359"/>
                <a:gd name="connsiteY352" fmla="*/ 1730723 h 1730722"/>
                <a:gd name="connsiteX353" fmla="*/ 4035843 w 11218359"/>
                <a:gd name="connsiteY353" fmla="*/ 1730723 h 1730722"/>
                <a:gd name="connsiteX354" fmla="*/ 4047273 w 11218359"/>
                <a:gd name="connsiteY354" fmla="*/ 1730723 h 1730722"/>
                <a:gd name="connsiteX355" fmla="*/ 4058702 w 11218359"/>
                <a:gd name="connsiteY355" fmla="*/ 1730723 h 1730722"/>
                <a:gd name="connsiteX356" fmla="*/ 4070133 w 11218359"/>
                <a:gd name="connsiteY356" fmla="*/ 1730723 h 1730722"/>
                <a:gd name="connsiteX357" fmla="*/ 4081563 w 11218359"/>
                <a:gd name="connsiteY357" fmla="*/ 1730723 h 1730722"/>
                <a:gd name="connsiteX358" fmla="*/ 4093040 w 11218359"/>
                <a:gd name="connsiteY358" fmla="*/ 1730723 h 1730722"/>
                <a:gd name="connsiteX359" fmla="*/ 4104471 w 11218359"/>
                <a:gd name="connsiteY359" fmla="*/ 1730723 h 1730722"/>
                <a:gd name="connsiteX360" fmla="*/ 4115900 w 11218359"/>
                <a:gd name="connsiteY360" fmla="*/ 1730723 h 1730722"/>
                <a:gd name="connsiteX361" fmla="*/ 4127330 w 11218359"/>
                <a:gd name="connsiteY361" fmla="*/ 1730723 h 1730722"/>
                <a:gd name="connsiteX362" fmla="*/ 4138760 w 11218359"/>
                <a:gd name="connsiteY362" fmla="*/ 1730723 h 1730722"/>
                <a:gd name="connsiteX363" fmla="*/ 4150238 w 11218359"/>
                <a:gd name="connsiteY363" fmla="*/ 1730723 h 1730722"/>
                <a:gd name="connsiteX364" fmla="*/ 4161668 w 11218359"/>
                <a:gd name="connsiteY364" fmla="*/ 1730723 h 1730722"/>
                <a:gd name="connsiteX365" fmla="*/ 4173098 w 11218359"/>
                <a:gd name="connsiteY365" fmla="*/ 1730723 h 1730722"/>
                <a:gd name="connsiteX366" fmla="*/ 4184528 w 11218359"/>
                <a:gd name="connsiteY366" fmla="*/ 1730723 h 1730722"/>
                <a:gd name="connsiteX367" fmla="*/ 4195958 w 11218359"/>
                <a:gd name="connsiteY367" fmla="*/ 1730723 h 1730722"/>
                <a:gd name="connsiteX368" fmla="*/ 4207436 w 11218359"/>
                <a:gd name="connsiteY368" fmla="*/ 1730723 h 1730722"/>
                <a:gd name="connsiteX369" fmla="*/ 4218865 w 11218359"/>
                <a:gd name="connsiteY369" fmla="*/ 1730723 h 1730722"/>
                <a:gd name="connsiteX370" fmla="*/ 4230296 w 11218359"/>
                <a:gd name="connsiteY370" fmla="*/ 1730723 h 1730722"/>
                <a:gd name="connsiteX371" fmla="*/ 4241726 w 11218359"/>
                <a:gd name="connsiteY371" fmla="*/ 1730723 h 1730722"/>
                <a:gd name="connsiteX372" fmla="*/ 4253156 w 11218359"/>
                <a:gd name="connsiteY372" fmla="*/ 1730723 h 1730722"/>
                <a:gd name="connsiteX373" fmla="*/ 4264634 w 11218359"/>
                <a:gd name="connsiteY373" fmla="*/ 1730723 h 1730722"/>
                <a:gd name="connsiteX374" fmla="*/ 4276063 w 11218359"/>
                <a:gd name="connsiteY374" fmla="*/ 1730723 h 1730722"/>
                <a:gd name="connsiteX375" fmla="*/ 4287493 w 11218359"/>
                <a:gd name="connsiteY375" fmla="*/ 1730723 h 1730722"/>
                <a:gd name="connsiteX376" fmla="*/ 4298923 w 11218359"/>
                <a:gd name="connsiteY376" fmla="*/ 1730723 h 1730722"/>
                <a:gd name="connsiteX377" fmla="*/ 4310353 w 11218359"/>
                <a:gd name="connsiteY377" fmla="*/ 1730723 h 1730722"/>
                <a:gd name="connsiteX378" fmla="*/ 4321831 w 11218359"/>
                <a:gd name="connsiteY378" fmla="*/ 1730723 h 1730722"/>
                <a:gd name="connsiteX379" fmla="*/ 4333261 w 11218359"/>
                <a:gd name="connsiteY379" fmla="*/ 1730723 h 1730722"/>
                <a:gd name="connsiteX380" fmla="*/ 4344691 w 11218359"/>
                <a:gd name="connsiteY380" fmla="*/ 1730723 h 1730722"/>
                <a:gd name="connsiteX381" fmla="*/ 4356121 w 11218359"/>
                <a:gd name="connsiteY381" fmla="*/ 1730723 h 1730722"/>
                <a:gd name="connsiteX382" fmla="*/ 4367551 w 11218359"/>
                <a:gd name="connsiteY382" fmla="*/ 1730723 h 1730722"/>
                <a:gd name="connsiteX383" fmla="*/ 4379028 w 11218359"/>
                <a:gd name="connsiteY383" fmla="*/ 1730723 h 1730722"/>
                <a:gd name="connsiteX384" fmla="*/ 4390458 w 11218359"/>
                <a:gd name="connsiteY384" fmla="*/ 1730723 h 1730722"/>
                <a:gd name="connsiteX385" fmla="*/ 4401889 w 11218359"/>
                <a:gd name="connsiteY385" fmla="*/ 1730723 h 1730722"/>
                <a:gd name="connsiteX386" fmla="*/ 4413319 w 11218359"/>
                <a:gd name="connsiteY386" fmla="*/ 1730723 h 1730722"/>
                <a:gd name="connsiteX387" fmla="*/ 4424749 w 11218359"/>
                <a:gd name="connsiteY387" fmla="*/ 1730723 h 1730722"/>
                <a:gd name="connsiteX388" fmla="*/ 4436226 w 11218359"/>
                <a:gd name="connsiteY388" fmla="*/ 1730723 h 1730722"/>
                <a:gd name="connsiteX389" fmla="*/ 4447656 w 11218359"/>
                <a:gd name="connsiteY389" fmla="*/ 1730723 h 1730722"/>
                <a:gd name="connsiteX390" fmla="*/ 4459086 w 11218359"/>
                <a:gd name="connsiteY390" fmla="*/ 1730723 h 1730722"/>
                <a:gd name="connsiteX391" fmla="*/ 4470516 w 11218359"/>
                <a:gd name="connsiteY391" fmla="*/ 1730723 h 1730722"/>
                <a:gd name="connsiteX392" fmla="*/ 4481946 w 11218359"/>
                <a:gd name="connsiteY392" fmla="*/ 1730723 h 1730722"/>
                <a:gd name="connsiteX393" fmla="*/ 4493424 w 11218359"/>
                <a:gd name="connsiteY393" fmla="*/ 1730723 h 1730722"/>
                <a:gd name="connsiteX394" fmla="*/ 4504854 w 11218359"/>
                <a:gd name="connsiteY394" fmla="*/ 1730723 h 1730722"/>
                <a:gd name="connsiteX395" fmla="*/ 4516284 w 11218359"/>
                <a:gd name="connsiteY395" fmla="*/ 1730723 h 1730722"/>
                <a:gd name="connsiteX396" fmla="*/ 4527714 w 11218359"/>
                <a:gd name="connsiteY396" fmla="*/ 1730723 h 1730722"/>
                <a:gd name="connsiteX397" fmla="*/ 4539144 w 11218359"/>
                <a:gd name="connsiteY397" fmla="*/ 1730723 h 1730722"/>
                <a:gd name="connsiteX398" fmla="*/ 4550621 w 11218359"/>
                <a:gd name="connsiteY398" fmla="*/ 1730723 h 1730722"/>
                <a:gd name="connsiteX399" fmla="*/ 4562051 w 11218359"/>
                <a:gd name="connsiteY399" fmla="*/ 1730723 h 1730722"/>
                <a:gd name="connsiteX400" fmla="*/ 4573482 w 11218359"/>
                <a:gd name="connsiteY400" fmla="*/ 1730723 h 1730722"/>
                <a:gd name="connsiteX401" fmla="*/ 4584912 w 11218359"/>
                <a:gd name="connsiteY401" fmla="*/ 1730723 h 1730722"/>
                <a:gd name="connsiteX402" fmla="*/ 4596341 w 11218359"/>
                <a:gd name="connsiteY402" fmla="*/ 1730723 h 1730722"/>
                <a:gd name="connsiteX403" fmla="*/ 4607771 w 11218359"/>
                <a:gd name="connsiteY403" fmla="*/ 1730723 h 1730722"/>
                <a:gd name="connsiteX404" fmla="*/ 4619249 w 11218359"/>
                <a:gd name="connsiteY404" fmla="*/ 1730723 h 1730722"/>
                <a:gd name="connsiteX405" fmla="*/ 4630679 w 11218359"/>
                <a:gd name="connsiteY405" fmla="*/ 1730723 h 1730722"/>
                <a:gd name="connsiteX406" fmla="*/ 4642109 w 11218359"/>
                <a:gd name="connsiteY406" fmla="*/ 1730723 h 1730722"/>
                <a:gd name="connsiteX407" fmla="*/ 4653539 w 11218359"/>
                <a:gd name="connsiteY407" fmla="*/ 1730723 h 1730722"/>
                <a:gd name="connsiteX408" fmla="*/ 4664969 w 11218359"/>
                <a:gd name="connsiteY408" fmla="*/ 1730723 h 1730722"/>
                <a:gd name="connsiteX409" fmla="*/ 4676447 w 11218359"/>
                <a:gd name="connsiteY409" fmla="*/ 1730723 h 1730722"/>
                <a:gd name="connsiteX410" fmla="*/ 4687877 w 11218359"/>
                <a:gd name="connsiteY410" fmla="*/ 1730723 h 1730722"/>
                <a:gd name="connsiteX411" fmla="*/ 4699306 w 11218359"/>
                <a:gd name="connsiteY411" fmla="*/ 1730723 h 1730722"/>
                <a:gd name="connsiteX412" fmla="*/ 4710737 w 11218359"/>
                <a:gd name="connsiteY412" fmla="*/ 1730723 h 1730722"/>
                <a:gd name="connsiteX413" fmla="*/ 4722167 w 11218359"/>
                <a:gd name="connsiteY413" fmla="*/ 1730723 h 1730722"/>
                <a:gd name="connsiteX414" fmla="*/ 4733644 w 11218359"/>
                <a:gd name="connsiteY414" fmla="*/ 1730723 h 1730722"/>
                <a:gd name="connsiteX415" fmla="*/ 4745075 w 11218359"/>
                <a:gd name="connsiteY415" fmla="*/ 1730723 h 1730722"/>
                <a:gd name="connsiteX416" fmla="*/ 4756504 w 11218359"/>
                <a:gd name="connsiteY416" fmla="*/ 1730723 h 1730722"/>
                <a:gd name="connsiteX417" fmla="*/ 4767934 w 11218359"/>
                <a:gd name="connsiteY417" fmla="*/ 1730723 h 1730722"/>
                <a:gd name="connsiteX418" fmla="*/ 4779364 w 11218359"/>
                <a:gd name="connsiteY418" fmla="*/ 1730723 h 1730722"/>
                <a:gd name="connsiteX419" fmla="*/ 4790842 w 11218359"/>
                <a:gd name="connsiteY419" fmla="*/ 1730723 h 1730722"/>
                <a:gd name="connsiteX420" fmla="*/ 4802272 w 11218359"/>
                <a:gd name="connsiteY420" fmla="*/ 1730723 h 1730722"/>
                <a:gd name="connsiteX421" fmla="*/ 4813702 w 11218359"/>
                <a:gd name="connsiteY421" fmla="*/ 1730723 h 1730722"/>
                <a:gd name="connsiteX422" fmla="*/ 4825132 w 11218359"/>
                <a:gd name="connsiteY422" fmla="*/ 1730723 h 1730722"/>
                <a:gd name="connsiteX423" fmla="*/ 4836562 w 11218359"/>
                <a:gd name="connsiteY423" fmla="*/ 1730723 h 1730722"/>
                <a:gd name="connsiteX424" fmla="*/ 4848040 w 11218359"/>
                <a:gd name="connsiteY424" fmla="*/ 1730723 h 1730722"/>
                <a:gd name="connsiteX425" fmla="*/ 4859469 w 11218359"/>
                <a:gd name="connsiteY425" fmla="*/ 1730723 h 1730722"/>
                <a:gd name="connsiteX426" fmla="*/ 4870899 w 11218359"/>
                <a:gd name="connsiteY426" fmla="*/ 1730723 h 1730722"/>
                <a:gd name="connsiteX427" fmla="*/ 4882330 w 11218359"/>
                <a:gd name="connsiteY427" fmla="*/ 1730723 h 1730722"/>
                <a:gd name="connsiteX428" fmla="*/ 4893760 w 11218359"/>
                <a:gd name="connsiteY428" fmla="*/ 1730723 h 1730722"/>
                <a:gd name="connsiteX429" fmla="*/ 4905237 w 11218359"/>
                <a:gd name="connsiteY429" fmla="*/ 1730723 h 1730722"/>
                <a:gd name="connsiteX430" fmla="*/ 4916667 w 11218359"/>
                <a:gd name="connsiteY430" fmla="*/ 1730723 h 1730722"/>
                <a:gd name="connsiteX431" fmla="*/ 4928097 w 11218359"/>
                <a:gd name="connsiteY431" fmla="*/ 1730723 h 1730722"/>
                <a:gd name="connsiteX432" fmla="*/ 4939527 w 11218359"/>
                <a:gd name="connsiteY432" fmla="*/ 1730723 h 1730722"/>
                <a:gd name="connsiteX433" fmla="*/ 4950957 w 11218359"/>
                <a:gd name="connsiteY433" fmla="*/ 1730723 h 1730722"/>
                <a:gd name="connsiteX434" fmla="*/ 4962435 w 11218359"/>
                <a:gd name="connsiteY434" fmla="*/ 1730723 h 1730722"/>
                <a:gd name="connsiteX435" fmla="*/ 4973865 w 11218359"/>
                <a:gd name="connsiteY435" fmla="*/ 1730723 h 1730722"/>
                <a:gd name="connsiteX436" fmla="*/ 4985295 w 11218359"/>
                <a:gd name="connsiteY436" fmla="*/ 1730723 h 1730722"/>
                <a:gd name="connsiteX437" fmla="*/ 4996725 w 11218359"/>
                <a:gd name="connsiteY437" fmla="*/ 1730723 h 1730722"/>
                <a:gd name="connsiteX438" fmla="*/ 5008155 w 11218359"/>
                <a:gd name="connsiteY438" fmla="*/ 1730723 h 1730722"/>
                <a:gd name="connsiteX439" fmla="*/ 5019632 w 11218359"/>
                <a:gd name="connsiteY439" fmla="*/ 1730723 h 1730722"/>
                <a:gd name="connsiteX440" fmla="*/ 5031062 w 11218359"/>
                <a:gd name="connsiteY440" fmla="*/ 1730723 h 1730722"/>
                <a:gd name="connsiteX441" fmla="*/ 5042492 w 11218359"/>
                <a:gd name="connsiteY441" fmla="*/ 1730723 h 1730722"/>
                <a:gd name="connsiteX442" fmla="*/ 5053923 w 11218359"/>
                <a:gd name="connsiteY442" fmla="*/ 1730723 h 1730722"/>
                <a:gd name="connsiteX443" fmla="*/ 5065353 w 11218359"/>
                <a:gd name="connsiteY443" fmla="*/ 1730723 h 1730722"/>
                <a:gd name="connsiteX444" fmla="*/ 5076830 w 11218359"/>
                <a:gd name="connsiteY444" fmla="*/ 1730723 h 1730722"/>
                <a:gd name="connsiteX445" fmla="*/ 5088260 w 11218359"/>
                <a:gd name="connsiteY445" fmla="*/ 1730723 h 1730722"/>
                <a:gd name="connsiteX446" fmla="*/ 5099690 w 11218359"/>
                <a:gd name="connsiteY446" fmla="*/ 1730723 h 1730722"/>
                <a:gd name="connsiteX447" fmla="*/ 5111120 w 11218359"/>
                <a:gd name="connsiteY447" fmla="*/ 1730723 h 1730722"/>
                <a:gd name="connsiteX448" fmla="*/ 5122550 w 11218359"/>
                <a:gd name="connsiteY448" fmla="*/ 1730723 h 1730722"/>
                <a:gd name="connsiteX449" fmla="*/ 5134028 w 11218359"/>
                <a:gd name="connsiteY449" fmla="*/ 1730723 h 1730722"/>
                <a:gd name="connsiteX450" fmla="*/ 5145458 w 11218359"/>
                <a:gd name="connsiteY450" fmla="*/ 1730723 h 1730722"/>
                <a:gd name="connsiteX451" fmla="*/ 5156888 w 11218359"/>
                <a:gd name="connsiteY451" fmla="*/ 1730723 h 1730722"/>
                <a:gd name="connsiteX452" fmla="*/ 5168318 w 11218359"/>
                <a:gd name="connsiteY452" fmla="*/ 1730723 h 1730722"/>
                <a:gd name="connsiteX453" fmla="*/ 5179747 w 11218359"/>
                <a:gd name="connsiteY453" fmla="*/ 1730723 h 1730722"/>
                <a:gd name="connsiteX454" fmla="*/ 5191225 w 11218359"/>
                <a:gd name="connsiteY454" fmla="*/ 1730723 h 1730722"/>
                <a:gd name="connsiteX455" fmla="*/ 5202655 w 11218359"/>
                <a:gd name="connsiteY455" fmla="*/ 1730723 h 1730722"/>
                <a:gd name="connsiteX456" fmla="*/ 5214085 w 11218359"/>
                <a:gd name="connsiteY456" fmla="*/ 1730723 h 1730722"/>
                <a:gd name="connsiteX457" fmla="*/ 5225515 w 11218359"/>
                <a:gd name="connsiteY457" fmla="*/ 1730723 h 1730722"/>
                <a:gd name="connsiteX458" fmla="*/ 5236945 w 11218359"/>
                <a:gd name="connsiteY458" fmla="*/ 1730723 h 1730722"/>
                <a:gd name="connsiteX459" fmla="*/ 5248423 w 11218359"/>
                <a:gd name="connsiteY459" fmla="*/ 1730723 h 1730722"/>
                <a:gd name="connsiteX460" fmla="*/ 5259853 w 11218359"/>
                <a:gd name="connsiteY460" fmla="*/ 1730723 h 1730722"/>
                <a:gd name="connsiteX461" fmla="*/ 5271283 w 11218359"/>
                <a:gd name="connsiteY461" fmla="*/ 1730723 h 1730722"/>
                <a:gd name="connsiteX462" fmla="*/ 5282713 w 11218359"/>
                <a:gd name="connsiteY462" fmla="*/ 1730723 h 1730722"/>
                <a:gd name="connsiteX463" fmla="*/ 5294143 w 11218359"/>
                <a:gd name="connsiteY463" fmla="*/ 1730723 h 1730722"/>
                <a:gd name="connsiteX464" fmla="*/ 5305621 w 11218359"/>
                <a:gd name="connsiteY464" fmla="*/ 1730723 h 1730722"/>
                <a:gd name="connsiteX465" fmla="*/ 5317051 w 11218359"/>
                <a:gd name="connsiteY465" fmla="*/ 1730723 h 1730722"/>
                <a:gd name="connsiteX466" fmla="*/ 5328481 w 11218359"/>
                <a:gd name="connsiteY466" fmla="*/ 1730723 h 1730722"/>
                <a:gd name="connsiteX467" fmla="*/ 5339910 w 11218359"/>
                <a:gd name="connsiteY467" fmla="*/ 1730723 h 1730722"/>
                <a:gd name="connsiteX468" fmla="*/ 5351340 w 11218359"/>
                <a:gd name="connsiteY468" fmla="*/ 1730723 h 1730722"/>
                <a:gd name="connsiteX469" fmla="*/ 5362818 w 11218359"/>
                <a:gd name="connsiteY469" fmla="*/ 1730723 h 1730722"/>
                <a:gd name="connsiteX470" fmla="*/ 5374248 w 11218359"/>
                <a:gd name="connsiteY470" fmla="*/ 1730723 h 1730722"/>
                <a:gd name="connsiteX471" fmla="*/ 5385678 w 11218359"/>
                <a:gd name="connsiteY471" fmla="*/ 1730723 h 1730722"/>
                <a:gd name="connsiteX472" fmla="*/ 5397108 w 11218359"/>
                <a:gd name="connsiteY472" fmla="*/ 1730723 h 1730722"/>
                <a:gd name="connsiteX473" fmla="*/ 5408538 w 11218359"/>
                <a:gd name="connsiteY473" fmla="*/ 1730723 h 1730722"/>
                <a:gd name="connsiteX474" fmla="*/ 5420016 w 11218359"/>
                <a:gd name="connsiteY474" fmla="*/ 1730723 h 1730722"/>
                <a:gd name="connsiteX475" fmla="*/ 5431446 w 11218359"/>
                <a:gd name="connsiteY475" fmla="*/ 1730723 h 1730722"/>
                <a:gd name="connsiteX476" fmla="*/ 5442876 w 11218359"/>
                <a:gd name="connsiteY476" fmla="*/ 1730723 h 1730722"/>
                <a:gd name="connsiteX477" fmla="*/ 5454306 w 11218359"/>
                <a:gd name="connsiteY477" fmla="*/ 1730723 h 1730722"/>
                <a:gd name="connsiteX478" fmla="*/ 5465736 w 11218359"/>
                <a:gd name="connsiteY478" fmla="*/ 1730723 h 1730722"/>
                <a:gd name="connsiteX479" fmla="*/ 5477214 w 11218359"/>
                <a:gd name="connsiteY479" fmla="*/ 1730723 h 1730722"/>
                <a:gd name="connsiteX480" fmla="*/ 5488643 w 11218359"/>
                <a:gd name="connsiteY480" fmla="*/ 1730723 h 1730722"/>
                <a:gd name="connsiteX481" fmla="*/ 5500073 w 11218359"/>
                <a:gd name="connsiteY481" fmla="*/ 1730723 h 1730722"/>
                <a:gd name="connsiteX482" fmla="*/ 5511503 w 11218359"/>
                <a:gd name="connsiteY482" fmla="*/ 1730723 h 1730722"/>
                <a:gd name="connsiteX483" fmla="*/ 5522933 w 11218359"/>
                <a:gd name="connsiteY483" fmla="*/ 1730723 h 1730722"/>
                <a:gd name="connsiteX484" fmla="*/ 5534411 w 11218359"/>
                <a:gd name="connsiteY484" fmla="*/ 1730723 h 1730722"/>
                <a:gd name="connsiteX485" fmla="*/ 5545841 w 11218359"/>
                <a:gd name="connsiteY485" fmla="*/ 1730723 h 1730722"/>
                <a:gd name="connsiteX486" fmla="*/ 5557271 w 11218359"/>
                <a:gd name="connsiteY486" fmla="*/ 1730723 h 1730722"/>
                <a:gd name="connsiteX487" fmla="*/ 5568701 w 11218359"/>
                <a:gd name="connsiteY487" fmla="*/ 1730723 h 1730722"/>
                <a:gd name="connsiteX488" fmla="*/ 5580131 w 11218359"/>
                <a:gd name="connsiteY488" fmla="*/ 1730723 h 1730722"/>
                <a:gd name="connsiteX489" fmla="*/ 5591609 w 11218359"/>
                <a:gd name="connsiteY489" fmla="*/ 1730723 h 1730722"/>
                <a:gd name="connsiteX490" fmla="*/ 5603038 w 11218359"/>
                <a:gd name="connsiteY490" fmla="*/ 1730723 h 1730722"/>
                <a:gd name="connsiteX491" fmla="*/ 5614469 w 11218359"/>
                <a:gd name="connsiteY491" fmla="*/ 1730723 h 1730722"/>
                <a:gd name="connsiteX492" fmla="*/ 5625899 w 11218359"/>
                <a:gd name="connsiteY492" fmla="*/ 1730723 h 1730722"/>
                <a:gd name="connsiteX493" fmla="*/ 5637329 w 11218359"/>
                <a:gd name="connsiteY493" fmla="*/ 1730723 h 1730722"/>
                <a:gd name="connsiteX494" fmla="*/ 5648759 w 11218359"/>
                <a:gd name="connsiteY494" fmla="*/ 1730723 h 1730722"/>
                <a:gd name="connsiteX495" fmla="*/ 5660236 w 11218359"/>
                <a:gd name="connsiteY495" fmla="*/ 1730723 h 1730722"/>
                <a:gd name="connsiteX496" fmla="*/ 5671666 w 11218359"/>
                <a:gd name="connsiteY496" fmla="*/ 1730723 h 1730722"/>
                <a:gd name="connsiteX497" fmla="*/ 5683096 w 11218359"/>
                <a:gd name="connsiteY497" fmla="*/ 1730723 h 1730722"/>
                <a:gd name="connsiteX498" fmla="*/ 5694526 w 11218359"/>
                <a:gd name="connsiteY498" fmla="*/ 1730723 h 1730722"/>
                <a:gd name="connsiteX499" fmla="*/ 5705956 w 11218359"/>
                <a:gd name="connsiteY499" fmla="*/ 1730723 h 1730722"/>
                <a:gd name="connsiteX500" fmla="*/ 5717434 w 11218359"/>
                <a:gd name="connsiteY500" fmla="*/ 1730723 h 1730722"/>
                <a:gd name="connsiteX501" fmla="*/ 5728864 w 11218359"/>
                <a:gd name="connsiteY501" fmla="*/ 1730723 h 1730722"/>
                <a:gd name="connsiteX502" fmla="*/ 5740294 w 11218359"/>
                <a:gd name="connsiteY502" fmla="*/ 1730723 h 1730722"/>
                <a:gd name="connsiteX503" fmla="*/ 5751724 w 11218359"/>
                <a:gd name="connsiteY503" fmla="*/ 1730723 h 1730722"/>
                <a:gd name="connsiteX504" fmla="*/ 5763154 w 11218359"/>
                <a:gd name="connsiteY504" fmla="*/ 1730723 h 1730722"/>
                <a:gd name="connsiteX505" fmla="*/ 5774631 w 11218359"/>
                <a:gd name="connsiteY505" fmla="*/ 1730723 h 1730722"/>
                <a:gd name="connsiteX506" fmla="*/ 5786062 w 11218359"/>
                <a:gd name="connsiteY506" fmla="*/ 1730723 h 1730722"/>
                <a:gd name="connsiteX507" fmla="*/ 5797492 w 11218359"/>
                <a:gd name="connsiteY507" fmla="*/ 1730723 h 1730722"/>
                <a:gd name="connsiteX508" fmla="*/ 5808921 w 11218359"/>
                <a:gd name="connsiteY508" fmla="*/ 1730723 h 1730722"/>
                <a:gd name="connsiteX509" fmla="*/ 5820351 w 11218359"/>
                <a:gd name="connsiteY509" fmla="*/ 1730723 h 1730722"/>
                <a:gd name="connsiteX510" fmla="*/ 5831829 w 11218359"/>
                <a:gd name="connsiteY510" fmla="*/ 1730723 h 1730722"/>
                <a:gd name="connsiteX511" fmla="*/ 5843259 w 11218359"/>
                <a:gd name="connsiteY511" fmla="*/ 1730723 h 1730722"/>
                <a:gd name="connsiteX512" fmla="*/ 5854689 w 11218359"/>
                <a:gd name="connsiteY512" fmla="*/ 1730723 h 1730722"/>
                <a:gd name="connsiteX513" fmla="*/ 5866119 w 11218359"/>
                <a:gd name="connsiteY513" fmla="*/ 1730723 h 1730722"/>
                <a:gd name="connsiteX514" fmla="*/ 5877549 w 11218359"/>
                <a:gd name="connsiteY514" fmla="*/ 1730723 h 1730722"/>
                <a:gd name="connsiteX515" fmla="*/ 5889027 w 11218359"/>
                <a:gd name="connsiteY515" fmla="*/ 1730723 h 1730722"/>
                <a:gd name="connsiteX516" fmla="*/ 5900457 w 11218359"/>
                <a:gd name="connsiteY516" fmla="*/ 1730723 h 1730722"/>
                <a:gd name="connsiteX517" fmla="*/ 5911887 w 11218359"/>
                <a:gd name="connsiteY517" fmla="*/ 1730723 h 1730722"/>
                <a:gd name="connsiteX518" fmla="*/ 5923317 w 11218359"/>
                <a:gd name="connsiteY518" fmla="*/ 1730723 h 1730722"/>
                <a:gd name="connsiteX519" fmla="*/ 5934747 w 11218359"/>
                <a:gd name="connsiteY519" fmla="*/ 1730723 h 1730722"/>
                <a:gd name="connsiteX520" fmla="*/ 5946225 w 11218359"/>
                <a:gd name="connsiteY520" fmla="*/ 1730723 h 1730722"/>
                <a:gd name="connsiteX521" fmla="*/ 5957655 w 11218359"/>
                <a:gd name="connsiteY521" fmla="*/ 1730723 h 1730722"/>
                <a:gd name="connsiteX522" fmla="*/ 5969084 w 11218359"/>
                <a:gd name="connsiteY522" fmla="*/ 1730723 h 1730722"/>
                <a:gd name="connsiteX523" fmla="*/ 5980514 w 11218359"/>
                <a:gd name="connsiteY523" fmla="*/ 1730723 h 1730722"/>
                <a:gd name="connsiteX524" fmla="*/ 5991944 w 11218359"/>
                <a:gd name="connsiteY524" fmla="*/ 1730723 h 1730722"/>
                <a:gd name="connsiteX525" fmla="*/ 6003422 w 11218359"/>
                <a:gd name="connsiteY525" fmla="*/ 1730723 h 1730722"/>
                <a:gd name="connsiteX526" fmla="*/ 6014852 w 11218359"/>
                <a:gd name="connsiteY526" fmla="*/ 1730723 h 1730722"/>
                <a:gd name="connsiteX527" fmla="*/ 6026282 w 11218359"/>
                <a:gd name="connsiteY527" fmla="*/ 1730723 h 1730722"/>
                <a:gd name="connsiteX528" fmla="*/ 6037712 w 11218359"/>
                <a:gd name="connsiteY528" fmla="*/ 1730723 h 1730722"/>
                <a:gd name="connsiteX529" fmla="*/ 6049142 w 11218359"/>
                <a:gd name="connsiteY529" fmla="*/ 1730723 h 1730722"/>
                <a:gd name="connsiteX530" fmla="*/ 6060620 w 11218359"/>
                <a:gd name="connsiteY530" fmla="*/ 1730723 h 1730722"/>
                <a:gd name="connsiteX531" fmla="*/ 6072049 w 11218359"/>
                <a:gd name="connsiteY531" fmla="*/ 1730723 h 1730722"/>
                <a:gd name="connsiteX532" fmla="*/ 6083480 w 11218359"/>
                <a:gd name="connsiteY532" fmla="*/ 1730723 h 1730722"/>
                <a:gd name="connsiteX533" fmla="*/ 6094910 w 11218359"/>
                <a:gd name="connsiteY533" fmla="*/ 1730723 h 1730722"/>
                <a:gd name="connsiteX534" fmla="*/ 6106340 w 11218359"/>
                <a:gd name="connsiteY534" fmla="*/ 1730723 h 1730722"/>
                <a:gd name="connsiteX535" fmla="*/ 6117818 w 11218359"/>
                <a:gd name="connsiteY535" fmla="*/ 1730723 h 1730722"/>
                <a:gd name="connsiteX536" fmla="*/ 6129247 w 11218359"/>
                <a:gd name="connsiteY536" fmla="*/ 1730723 h 1730722"/>
                <a:gd name="connsiteX537" fmla="*/ 6140677 w 11218359"/>
                <a:gd name="connsiteY537" fmla="*/ 1730723 h 1730722"/>
                <a:gd name="connsiteX538" fmla="*/ 6152107 w 11218359"/>
                <a:gd name="connsiteY538" fmla="*/ 1730723 h 1730722"/>
                <a:gd name="connsiteX539" fmla="*/ 6163537 w 11218359"/>
                <a:gd name="connsiteY539" fmla="*/ 1730723 h 1730722"/>
                <a:gd name="connsiteX540" fmla="*/ 6175015 w 11218359"/>
                <a:gd name="connsiteY540" fmla="*/ 1730723 h 1730722"/>
                <a:gd name="connsiteX541" fmla="*/ 6186445 w 11218359"/>
                <a:gd name="connsiteY541" fmla="*/ 1730723 h 1730722"/>
                <a:gd name="connsiteX542" fmla="*/ 6197875 w 11218359"/>
                <a:gd name="connsiteY542" fmla="*/ 1730723 h 1730722"/>
                <a:gd name="connsiteX543" fmla="*/ 6209305 w 11218359"/>
                <a:gd name="connsiteY543" fmla="*/ 1730723 h 1730722"/>
                <a:gd name="connsiteX544" fmla="*/ 6220735 w 11218359"/>
                <a:gd name="connsiteY544" fmla="*/ 1730723 h 1730722"/>
                <a:gd name="connsiteX545" fmla="*/ 6232212 w 11218359"/>
                <a:gd name="connsiteY545" fmla="*/ 1730723 h 1730722"/>
                <a:gd name="connsiteX546" fmla="*/ 6243642 w 11218359"/>
                <a:gd name="connsiteY546" fmla="*/ 1730723 h 1730722"/>
                <a:gd name="connsiteX547" fmla="*/ 6255073 w 11218359"/>
                <a:gd name="connsiteY547" fmla="*/ 1730723 h 1730722"/>
                <a:gd name="connsiteX548" fmla="*/ 6266503 w 11218359"/>
                <a:gd name="connsiteY548" fmla="*/ 1730723 h 1730722"/>
                <a:gd name="connsiteX549" fmla="*/ 6277933 w 11218359"/>
                <a:gd name="connsiteY549" fmla="*/ 1730723 h 1730722"/>
                <a:gd name="connsiteX550" fmla="*/ 6289410 w 11218359"/>
                <a:gd name="connsiteY550" fmla="*/ 1730723 h 1730722"/>
                <a:gd name="connsiteX551" fmla="*/ 6300840 w 11218359"/>
                <a:gd name="connsiteY551" fmla="*/ 1730723 h 1730722"/>
                <a:gd name="connsiteX552" fmla="*/ 6312270 w 11218359"/>
                <a:gd name="connsiteY552" fmla="*/ 1730723 h 1730722"/>
                <a:gd name="connsiteX553" fmla="*/ 6323700 w 11218359"/>
                <a:gd name="connsiteY553" fmla="*/ 1730723 h 1730722"/>
                <a:gd name="connsiteX554" fmla="*/ 6335130 w 11218359"/>
                <a:gd name="connsiteY554" fmla="*/ 1730723 h 1730722"/>
                <a:gd name="connsiteX555" fmla="*/ 6346608 w 11218359"/>
                <a:gd name="connsiteY555" fmla="*/ 1730723 h 1730722"/>
                <a:gd name="connsiteX556" fmla="*/ 6358038 w 11218359"/>
                <a:gd name="connsiteY556" fmla="*/ 1730723 h 1730722"/>
                <a:gd name="connsiteX557" fmla="*/ 6369468 w 11218359"/>
                <a:gd name="connsiteY557" fmla="*/ 1730723 h 1730722"/>
                <a:gd name="connsiteX558" fmla="*/ 6380898 w 11218359"/>
                <a:gd name="connsiteY558" fmla="*/ 1730723 h 1730722"/>
                <a:gd name="connsiteX559" fmla="*/ 6392328 w 11218359"/>
                <a:gd name="connsiteY559" fmla="*/ 1730723 h 1730722"/>
                <a:gd name="connsiteX560" fmla="*/ 6403805 w 11218359"/>
                <a:gd name="connsiteY560" fmla="*/ 1730723 h 1730722"/>
                <a:gd name="connsiteX561" fmla="*/ 6415235 w 11218359"/>
                <a:gd name="connsiteY561" fmla="*/ 1730723 h 1730722"/>
                <a:gd name="connsiteX562" fmla="*/ 6426666 w 11218359"/>
                <a:gd name="connsiteY562" fmla="*/ 1730723 h 1730722"/>
                <a:gd name="connsiteX563" fmla="*/ 6438096 w 11218359"/>
                <a:gd name="connsiteY563" fmla="*/ 1730723 h 1730722"/>
                <a:gd name="connsiteX564" fmla="*/ 6449525 w 11218359"/>
                <a:gd name="connsiteY564" fmla="*/ 1730723 h 1730722"/>
                <a:gd name="connsiteX565" fmla="*/ 6461003 w 11218359"/>
                <a:gd name="connsiteY565" fmla="*/ 1730723 h 1730722"/>
                <a:gd name="connsiteX566" fmla="*/ 6472433 w 11218359"/>
                <a:gd name="connsiteY566" fmla="*/ 1730723 h 1730722"/>
                <a:gd name="connsiteX567" fmla="*/ 6483863 w 11218359"/>
                <a:gd name="connsiteY567" fmla="*/ 1730723 h 1730722"/>
                <a:gd name="connsiteX568" fmla="*/ 6495293 w 11218359"/>
                <a:gd name="connsiteY568" fmla="*/ 1730723 h 1730722"/>
                <a:gd name="connsiteX569" fmla="*/ 6506723 w 11218359"/>
                <a:gd name="connsiteY569" fmla="*/ 1730723 h 1730722"/>
                <a:gd name="connsiteX570" fmla="*/ 6518201 w 11218359"/>
                <a:gd name="connsiteY570" fmla="*/ 1730723 h 1730722"/>
                <a:gd name="connsiteX571" fmla="*/ 6529631 w 11218359"/>
                <a:gd name="connsiteY571" fmla="*/ 1730723 h 1730722"/>
                <a:gd name="connsiteX572" fmla="*/ 6541061 w 11218359"/>
                <a:gd name="connsiteY572" fmla="*/ 1730723 h 1730722"/>
                <a:gd name="connsiteX573" fmla="*/ 6552490 w 11218359"/>
                <a:gd name="connsiteY573" fmla="*/ 1730723 h 1730722"/>
                <a:gd name="connsiteX574" fmla="*/ 6563921 w 11218359"/>
                <a:gd name="connsiteY574" fmla="*/ 1730723 h 1730722"/>
                <a:gd name="connsiteX575" fmla="*/ 6575398 w 11218359"/>
                <a:gd name="connsiteY575" fmla="*/ 1730723 h 1730722"/>
                <a:gd name="connsiteX576" fmla="*/ 6586828 w 11218359"/>
                <a:gd name="connsiteY576" fmla="*/ 1730723 h 1730722"/>
                <a:gd name="connsiteX577" fmla="*/ 6598259 w 11218359"/>
                <a:gd name="connsiteY577" fmla="*/ 1730723 h 1730722"/>
                <a:gd name="connsiteX578" fmla="*/ 6609688 w 11218359"/>
                <a:gd name="connsiteY578" fmla="*/ 1730723 h 1730722"/>
                <a:gd name="connsiteX579" fmla="*/ 6621118 w 11218359"/>
                <a:gd name="connsiteY579" fmla="*/ 1730723 h 1730722"/>
                <a:gd name="connsiteX580" fmla="*/ 6632596 w 11218359"/>
                <a:gd name="connsiteY580" fmla="*/ 1730723 h 1730722"/>
                <a:gd name="connsiteX581" fmla="*/ 6644026 w 11218359"/>
                <a:gd name="connsiteY581" fmla="*/ 1730723 h 1730722"/>
                <a:gd name="connsiteX582" fmla="*/ 6655456 w 11218359"/>
                <a:gd name="connsiteY582" fmla="*/ 1730723 h 1730722"/>
                <a:gd name="connsiteX583" fmla="*/ 6666886 w 11218359"/>
                <a:gd name="connsiteY583" fmla="*/ 1730723 h 1730722"/>
                <a:gd name="connsiteX584" fmla="*/ 6678316 w 11218359"/>
                <a:gd name="connsiteY584" fmla="*/ 1730723 h 1730722"/>
                <a:gd name="connsiteX585" fmla="*/ 6689794 w 11218359"/>
                <a:gd name="connsiteY585" fmla="*/ 1730723 h 1730722"/>
                <a:gd name="connsiteX586" fmla="*/ 6701224 w 11218359"/>
                <a:gd name="connsiteY586" fmla="*/ 1730723 h 1730722"/>
                <a:gd name="connsiteX587" fmla="*/ 6712653 w 11218359"/>
                <a:gd name="connsiteY587" fmla="*/ 1730723 h 1730722"/>
                <a:gd name="connsiteX588" fmla="*/ 6724083 w 11218359"/>
                <a:gd name="connsiteY588" fmla="*/ 1730723 h 1730722"/>
                <a:gd name="connsiteX589" fmla="*/ 6735514 w 11218359"/>
                <a:gd name="connsiteY589" fmla="*/ 1730723 h 1730722"/>
                <a:gd name="connsiteX590" fmla="*/ 6746944 w 11218359"/>
                <a:gd name="connsiteY590" fmla="*/ 1730723 h 1730722"/>
                <a:gd name="connsiteX591" fmla="*/ 6758421 w 11218359"/>
                <a:gd name="connsiteY591" fmla="*/ 1730723 h 1730722"/>
                <a:gd name="connsiteX592" fmla="*/ 6769851 w 11218359"/>
                <a:gd name="connsiteY592" fmla="*/ 1730723 h 1730722"/>
                <a:gd name="connsiteX593" fmla="*/ 6781281 w 11218359"/>
                <a:gd name="connsiteY593" fmla="*/ 1730723 h 1730722"/>
                <a:gd name="connsiteX594" fmla="*/ 6792711 w 11218359"/>
                <a:gd name="connsiteY594" fmla="*/ 1730723 h 1730722"/>
                <a:gd name="connsiteX595" fmla="*/ 6804141 w 11218359"/>
                <a:gd name="connsiteY595" fmla="*/ 1730723 h 1730722"/>
                <a:gd name="connsiteX596" fmla="*/ 6815619 w 11218359"/>
                <a:gd name="connsiteY596" fmla="*/ 1730723 h 1730722"/>
                <a:gd name="connsiteX597" fmla="*/ 6827049 w 11218359"/>
                <a:gd name="connsiteY597" fmla="*/ 1730723 h 1730722"/>
                <a:gd name="connsiteX598" fmla="*/ 6838479 w 11218359"/>
                <a:gd name="connsiteY598" fmla="*/ 1730723 h 1730722"/>
                <a:gd name="connsiteX599" fmla="*/ 6849909 w 11218359"/>
                <a:gd name="connsiteY599" fmla="*/ 1730723 h 1730722"/>
                <a:gd name="connsiteX600" fmla="*/ 6861339 w 11218359"/>
                <a:gd name="connsiteY600" fmla="*/ 1730723 h 1730722"/>
                <a:gd name="connsiteX601" fmla="*/ 6872816 w 11218359"/>
                <a:gd name="connsiteY601" fmla="*/ 1730723 h 1730722"/>
                <a:gd name="connsiteX602" fmla="*/ 6884246 w 11218359"/>
                <a:gd name="connsiteY602" fmla="*/ 1730723 h 1730722"/>
                <a:gd name="connsiteX603" fmla="*/ 6895676 w 11218359"/>
                <a:gd name="connsiteY603" fmla="*/ 1730723 h 1730722"/>
                <a:gd name="connsiteX604" fmla="*/ 6907107 w 11218359"/>
                <a:gd name="connsiteY604" fmla="*/ 1730723 h 1730722"/>
                <a:gd name="connsiteX605" fmla="*/ 6918537 w 11218359"/>
                <a:gd name="connsiteY605" fmla="*/ 1730723 h 1730722"/>
                <a:gd name="connsiteX606" fmla="*/ 6930014 w 11218359"/>
                <a:gd name="connsiteY606" fmla="*/ 1730723 h 1730722"/>
                <a:gd name="connsiteX607" fmla="*/ 6941444 w 11218359"/>
                <a:gd name="connsiteY607" fmla="*/ 1730723 h 1730722"/>
                <a:gd name="connsiteX608" fmla="*/ 6952874 w 11218359"/>
                <a:gd name="connsiteY608" fmla="*/ 1730723 h 1730722"/>
                <a:gd name="connsiteX609" fmla="*/ 6964304 w 11218359"/>
                <a:gd name="connsiteY609" fmla="*/ 1730723 h 1730722"/>
                <a:gd name="connsiteX610" fmla="*/ 6975734 w 11218359"/>
                <a:gd name="connsiteY610" fmla="*/ 1730723 h 1730722"/>
                <a:gd name="connsiteX611" fmla="*/ 6987212 w 11218359"/>
                <a:gd name="connsiteY611" fmla="*/ 1730723 h 1730722"/>
                <a:gd name="connsiteX612" fmla="*/ 6998642 w 11218359"/>
                <a:gd name="connsiteY612" fmla="*/ 1730723 h 1730722"/>
                <a:gd name="connsiteX613" fmla="*/ 7010072 w 11218359"/>
                <a:gd name="connsiteY613" fmla="*/ 1730723 h 1730722"/>
                <a:gd name="connsiteX614" fmla="*/ 7021502 w 11218359"/>
                <a:gd name="connsiteY614" fmla="*/ 1730723 h 1730722"/>
                <a:gd name="connsiteX615" fmla="*/ 7032931 w 11218359"/>
                <a:gd name="connsiteY615" fmla="*/ 1730723 h 1730722"/>
                <a:gd name="connsiteX616" fmla="*/ 7044409 w 11218359"/>
                <a:gd name="connsiteY616" fmla="*/ 1730723 h 1730722"/>
                <a:gd name="connsiteX617" fmla="*/ 7055839 w 11218359"/>
                <a:gd name="connsiteY617" fmla="*/ 1730723 h 1730722"/>
                <a:gd name="connsiteX618" fmla="*/ 7067269 w 11218359"/>
                <a:gd name="connsiteY618" fmla="*/ 1730723 h 1730722"/>
                <a:gd name="connsiteX619" fmla="*/ 7078700 w 11218359"/>
                <a:gd name="connsiteY619" fmla="*/ 1730723 h 1730722"/>
                <a:gd name="connsiteX620" fmla="*/ 7090129 w 11218359"/>
                <a:gd name="connsiteY620" fmla="*/ 1730723 h 1730722"/>
                <a:gd name="connsiteX621" fmla="*/ 7101607 w 11218359"/>
                <a:gd name="connsiteY621" fmla="*/ 1730723 h 1730722"/>
                <a:gd name="connsiteX622" fmla="*/ 7113037 w 11218359"/>
                <a:gd name="connsiteY622" fmla="*/ 1730723 h 1730722"/>
                <a:gd name="connsiteX623" fmla="*/ 7124467 w 11218359"/>
                <a:gd name="connsiteY623" fmla="*/ 1730723 h 1730722"/>
                <a:gd name="connsiteX624" fmla="*/ 7135897 w 11218359"/>
                <a:gd name="connsiteY624" fmla="*/ 1730723 h 1730722"/>
                <a:gd name="connsiteX625" fmla="*/ 7147327 w 11218359"/>
                <a:gd name="connsiteY625" fmla="*/ 1730723 h 1730722"/>
                <a:gd name="connsiteX626" fmla="*/ 7158805 w 11218359"/>
                <a:gd name="connsiteY626" fmla="*/ 871373 h 1730722"/>
                <a:gd name="connsiteX627" fmla="*/ 7170235 w 11218359"/>
                <a:gd name="connsiteY627" fmla="*/ 0 h 1730722"/>
                <a:gd name="connsiteX628" fmla="*/ 7181665 w 11218359"/>
                <a:gd name="connsiteY628" fmla="*/ 315498 h 1730722"/>
                <a:gd name="connsiteX629" fmla="*/ 7193094 w 11218359"/>
                <a:gd name="connsiteY629" fmla="*/ 398128 h 1730722"/>
                <a:gd name="connsiteX630" fmla="*/ 7204524 w 11218359"/>
                <a:gd name="connsiteY630" fmla="*/ 658037 h 1730722"/>
                <a:gd name="connsiteX631" fmla="*/ 7216002 w 11218359"/>
                <a:gd name="connsiteY631" fmla="*/ 560382 h 1730722"/>
                <a:gd name="connsiteX632" fmla="*/ 7227432 w 11218359"/>
                <a:gd name="connsiteY632" fmla="*/ 393618 h 1730722"/>
                <a:gd name="connsiteX633" fmla="*/ 7238862 w 11218359"/>
                <a:gd name="connsiteY633" fmla="*/ 480757 h 1730722"/>
                <a:gd name="connsiteX634" fmla="*/ 7250292 w 11218359"/>
                <a:gd name="connsiteY634" fmla="*/ 1547434 h 1730722"/>
                <a:gd name="connsiteX635" fmla="*/ 7261722 w 11218359"/>
                <a:gd name="connsiteY635" fmla="*/ 1727718 h 1730722"/>
                <a:gd name="connsiteX636" fmla="*/ 7273200 w 11218359"/>
                <a:gd name="connsiteY636" fmla="*/ 1729223 h 1730722"/>
                <a:gd name="connsiteX637" fmla="*/ 7284630 w 11218359"/>
                <a:gd name="connsiteY637" fmla="*/ 1730723 h 1730722"/>
                <a:gd name="connsiteX638" fmla="*/ 7296060 w 11218359"/>
                <a:gd name="connsiteY638" fmla="*/ 1730723 h 1730722"/>
                <a:gd name="connsiteX639" fmla="*/ 7307490 w 11218359"/>
                <a:gd name="connsiteY639" fmla="*/ 1730723 h 1730722"/>
                <a:gd name="connsiteX640" fmla="*/ 7318920 w 11218359"/>
                <a:gd name="connsiteY640" fmla="*/ 1730723 h 1730722"/>
                <a:gd name="connsiteX641" fmla="*/ 7330398 w 11218359"/>
                <a:gd name="connsiteY641" fmla="*/ 1730723 h 1730722"/>
                <a:gd name="connsiteX642" fmla="*/ 7341828 w 11218359"/>
                <a:gd name="connsiteY642" fmla="*/ 1730723 h 1730722"/>
                <a:gd name="connsiteX643" fmla="*/ 7353257 w 11218359"/>
                <a:gd name="connsiteY643" fmla="*/ 1730723 h 1730722"/>
                <a:gd name="connsiteX644" fmla="*/ 7364687 w 11218359"/>
                <a:gd name="connsiteY644" fmla="*/ 1730723 h 1730722"/>
                <a:gd name="connsiteX645" fmla="*/ 7376117 w 11218359"/>
                <a:gd name="connsiteY645" fmla="*/ 1730723 h 1730722"/>
                <a:gd name="connsiteX646" fmla="*/ 7387595 w 11218359"/>
                <a:gd name="connsiteY646" fmla="*/ 1730723 h 1730722"/>
                <a:gd name="connsiteX647" fmla="*/ 7399025 w 11218359"/>
                <a:gd name="connsiteY647" fmla="*/ 1730723 h 1730722"/>
                <a:gd name="connsiteX648" fmla="*/ 7410455 w 11218359"/>
                <a:gd name="connsiteY648" fmla="*/ 1730723 h 1730722"/>
                <a:gd name="connsiteX649" fmla="*/ 7421885 w 11218359"/>
                <a:gd name="connsiteY649" fmla="*/ 1730723 h 1730722"/>
                <a:gd name="connsiteX650" fmla="*/ 7433315 w 11218359"/>
                <a:gd name="connsiteY650" fmla="*/ 1730723 h 1730722"/>
                <a:gd name="connsiteX651" fmla="*/ 7444793 w 11218359"/>
                <a:gd name="connsiteY651" fmla="*/ 1730723 h 1730722"/>
                <a:gd name="connsiteX652" fmla="*/ 7456222 w 11218359"/>
                <a:gd name="connsiteY652" fmla="*/ 1730723 h 1730722"/>
                <a:gd name="connsiteX653" fmla="*/ 7467653 w 11218359"/>
                <a:gd name="connsiteY653" fmla="*/ 1730723 h 1730722"/>
                <a:gd name="connsiteX654" fmla="*/ 7479083 w 11218359"/>
                <a:gd name="connsiteY654" fmla="*/ 1730723 h 1730722"/>
                <a:gd name="connsiteX655" fmla="*/ 7490513 w 11218359"/>
                <a:gd name="connsiteY655" fmla="*/ 1730723 h 1730722"/>
                <a:gd name="connsiteX656" fmla="*/ 7501990 w 11218359"/>
                <a:gd name="connsiteY656" fmla="*/ 1730723 h 1730722"/>
                <a:gd name="connsiteX657" fmla="*/ 7513420 w 11218359"/>
                <a:gd name="connsiteY657" fmla="*/ 1730723 h 1730722"/>
                <a:gd name="connsiteX658" fmla="*/ 7524850 w 11218359"/>
                <a:gd name="connsiteY658" fmla="*/ 1730723 h 1730722"/>
                <a:gd name="connsiteX659" fmla="*/ 7536280 w 11218359"/>
                <a:gd name="connsiteY659" fmla="*/ 1730723 h 1730722"/>
                <a:gd name="connsiteX660" fmla="*/ 7547710 w 11218359"/>
                <a:gd name="connsiteY660" fmla="*/ 1730723 h 1730722"/>
                <a:gd name="connsiteX661" fmla="*/ 7559188 w 11218359"/>
                <a:gd name="connsiteY661" fmla="*/ 1730723 h 1730722"/>
                <a:gd name="connsiteX662" fmla="*/ 7570618 w 11218359"/>
                <a:gd name="connsiteY662" fmla="*/ 1730723 h 1730722"/>
                <a:gd name="connsiteX663" fmla="*/ 7582048 w 11218359"/>
                <a:gd name="connsiteY663" fmla="*/ 1730723 h 1730722"/>
                <a:gd name="connsiteX664" fmla="*/ 7593478 w 11218359"/>
                <a:gd name="connsiteY664" fmla="*/ 1730723 h 1730722"/>
                <a:gd name="connsiteX665" fmla="*/ 7604908 w 11218359"/>
                <a:gd name="connsiteY665" fmla="*/ 1730723 h 1730722"/>
                <a:gd name="connsiteX666" fmla="*/ 7616385 w 11218359"/>
                <a:gd name="connsiteY666" fmla="*/ 1730723 h 1730722"/>
                <a:gd name="connsiteX667" fmla="*/ 7627815 w 11218359"/>
                <a:gd name="connsiteY667" fmla="*/ 1730723 h 1730722"/>
                <a:gd name="connsiteX668" fmla="*/ 7639246 w 11218359"/>
                <a:gd name="connsiteY668" fmla="*/ 1730723 h 1730722"/>
                <a:gd name="connsiteX669" fmla="*/ 7650676 w 11218359"/>
                <a:gd name="connsiteY669" fmla="*/ 1730723 h 1730722"/>
                <a:gd name="connsiteX670" fmla="*/ 7662106 w 11218359"/>
                <a:gd name="connsiteY670" fmla="*/ 1730723 h 1730722"/>
                <a:gd name="connsiteX671" fmla="*/ 7673583 w 11218359"/>
                <a:gd name="connsiteY671" fmla="*/ 1730723 h 1730722"/>
                <a:gd name="connsiteX672" fmla="*/ 7685013 w 11218359"/>
                <a:gd name="connsiteY672" fmla="*/ 1730723 h 1730722"/>
                <a:gd name="connsiteX673" fmla="*/ 7696443 w 11218359"/>
                <a:gd name="connsiteY673" fmla="*/ 1730723 h 1730722"/>
                <a:gd name="connsiteX674" fmla="*/ 7707873 w 11218359"/>
                <a:gd name="connsiteY674" fmla="*/ 1730723 h 1730722"/>
                <a:gd name="connsiteX675" fmla="*/ 7719303 w 11218359"/>
                <a:gd name="connsiteY675" fmla="*/ 1730723 h 1730722"/>
                <a:gd name="connsiteX676" fmla="*/ 7730733 w 11218359"/>
                <a:gd name="connsiteY676" fmla="*/ 1730723 h 1730722"/>
                <a:gd name="connsiteX677" fmla="*/ 7742211 w 11218359"/>
                <a:gd name="connsiteY677" fmla="*/ 1730723 h 1730722"/>
                <a:gd name="connsiteX678" fmla="*/ 7753641 w 11218359"/>
                <a:gd name="connsiteY678" fmla="*/ 1730723 h 1730722"/>
                <a:gd name="connsiteX679" fmla="*/ 7765071 w 11218359"/>
                <a:gd name="connsiteY679" fmla="*/ 1730723 h 1730722"/>
                <a:gd name="connsiteX680" fmla="*/ 7776501 w 11218359"/>
                <a:gd name="connsiteY680" fmla="*/ 1730723 h 1730722"/>
                <a:gd name="connsiteX681" fmla="*/ 7787931 w 11218359"/>
                <a:gd name="connsiteY681" fmla="*/ 1730723 h 1730722"/>
                <a:gd name="connsiteX682" fmla="*/ 7799408 w 11218359"/>
                <a:gd name="connsiteY682" fmla="*/ 1730723 h 1730722"/>
                <a:gd name="connsiteX683" fmla="*/ 7810839 w 11218359"/>
                <a:gd name="connsiteY683" fmla="*/ 1730723 h 1730722"/>
                <a:gd name="connsiteX684" fmla="*/ 7822268 w 11218359"/>
                <a:gd name="connsiteY684" fmla="*/ 1730723 h 1730722"/>
                <a:gd name="connsiteX685" fmla="*/ 7833698 w 11218359"/>
                <a:gd name="connsiteY685" fmla="*/ 1730723 h 1730722"/>
                <a:gd name="connsiteX686" fmla="*/ 7845128 w 11218359"/>
                <a:gd name="connsiteY686" fmla="*/ 1730723 h 1730722"/>
                <a:gd name="connsiteX687" fmla="*/ 7856606 w 11218359"/>
                <a:gd name="connsiteY687" fmla="*/ 1730723 h 1730722"/>
                <a:gd name="connsiteX688" fmla="*/ 7868036 w 11218359"/>
                <a:gd name="connsiteY688" fmla="*/ 1730723 h 1730722"/>
                <a:gd name="connsiteX689" fmla="*/ 7879466 w 11218359"/>
                <a:gd name="connsiteY689" fmla="*/ 1730723 h 1730722"/>
                <a:gd name="connsiteX690" fmla="*/ 7890896 w 11218359"/>
                <a:gd name="connsiteY690" fmla="*/ 1730723 h 1730722"/>
                <a:gd name="connsiteX691" fmla="*/ 7902326 w 11218359"/>
                <a:gd name="connsiteY691" fmla="*/ 1730723 h 1730722"/>
                <a:gd name="connsiteX692" fmla="*/ 7913804 w 11218359"/>
                <a:gd name="connsiteY692" fmla="*/ 1730723 h 1730722"/>
                <a:gd name="connsiteX693" fmla="*/ 7925234 w 11218359"/>
                <a:gd name="connsiteY693" fmla="*/ 1730723 h 1730722"/>
                <a:gd name="connsiteX694" fmla="*/ 7936663 w 11218359"/>
                <a:gd name="connsiteY694" fmla="*/ 1730723 h 1730722"/>
                <a:gd name="connsiteX695" fmla="*/ 7948094 w 11218359"/>
                <a:gd name="connsiteY695" fmla="*/ 1730723 h 1730722"/>
                <a:gd name="connsiteX696" fmla="*/ 7959524 w 11218359"/>
                <a:gd name="connsiteY696" fmla="*/ 1730723 h 1730722"/>
                <a:gd name="connsiteX697" fmla="*/ 7971001 w 11218359"/>
                <a:gd name="connsiteY697" fmla="*/ 1730723 h 1730722"/>
                <a:gd name="connsiteX698" fmla="*/ 7982431 w 11218359"/>
                <a:gd name="connsiteY698" fmla="*/ 1730723 h 1730722"/>
                <a:gd name="connsiteX699" fmla="*/ 7993861 w 11218359"/>
                <a:gd name="connsiteY699" fmla="*/ 1730723 h 1730722"/>
                <a:gd name="connsiteX700" fmla="*/ 8005291 w 11218359"/>
                <a:gd name="connsiteY700" fmla="*/ 1730723 h 1730722"/>
                <a:gd name="connsiteX701" fmla="*/ 8016721 w 11218359"/>
                <a:gd name="connsiteY701" fmla="*/ 1730723 h 1730722"/>
                <a:gd name="connsiteX702" fmla="*/ 8028199 w 11218359"/>
                <a:gd name="connsiteY702" fmla="*/ 1730723 h 1730722"/>
                <a:gd name="connsiteX703" fmla="*/ 8039629 w 11218359"/>
                <a:gd name="connsiteY703" fmla="*/ 1730723 h 1730722"/>
                <a:gd name="connsiteX704" fmla="*/ 8051059 w 11218359"/>
                <a:gd name="connsiteY704" fmla="*/ 1730723 h 1730722"/>
                <a:gd name="connsiteX705" fmla="*/ 8062489 w 11218359"/>
                <a:gd name="connsiteY705" fmla="*/ 1730723 h 1730722"/>
                <a:gd name="connsiteX706" fmla="*/ 8073919 w 11218359"/>
                <a:gd name="connsiteY706" fmla="*/ 1730723 h 1730722"/>
                <a:gd name="connsiteX707" fmla="*/ 8085396 w 11218359"/>
                <a:gd name="connsiteY707" fmla="*/ 1730723 h 1730722"/>
                <a:gd name="connsiteX708" fmla="*/ 8096826 w 11218359"/>
                <a:gd name="connsiteY708" fmla="*/ 1730723 h 1730722"/>
                <a:gd name="connsiteX709" fmla="*/ 8108256 w 11218359"/>
                <a:gd name="connsiteY709" fmla="*/ 1730723 h 1730722"/>
                <a:gd name="connsiteX710" fmla="*/ 8119687 w 11218359"/>
                <a:gd name="connsiteY710" fmla="*/ 1730723 h 1730722"/>
                <a:gd name="connsiteX711" fmla="*/ 8131117 w 11218359"/>
                <a:gd name="connsiteY711" fmla="*/ 1730723 h 1730722"/>
                <a:gd name="connsiteX712" fmla="*/ 8142594 w 11218359"/>
                <a:gd name="connsiteY712" fmla="*/ 1730723 h 1730722"/>
                <a:gd name="connsiteX713" fmla="*/ 8154024 w 11218359"/>
                <a:gd name="connsiteY713" fmla="*/ 1730723 h 1730722"/>
                <a:gd name="connsiteX714" fmla="*/ 8165454 w 11218359"/>
                <a:gd name="connsiteY714" fmla="*/ 1730723 h 1730722"/>
                <a:gd name="connsiteX715" fmla="*/ 8176884 w 11218359"/>
                <a:gd name="connsiteY715" fmla="*/ 1730723 h 1730722"/>
                <a:gd name="connsiteX716" fmla="*/ 8188314 w 11218359"/>
                <a:gd name="connsiteY716" fmla="*/ 1730723 h 1730722"/>
                <a:gd name="connsiteX717" fmla="*/ 8199792 w 11218359"/>
                <a:gd name="connsiteY717" fmla="*/ 1730723 h 1730722"/>
                <a:gd name="connsiteX718" fmla="*/ 8211222 w 11218359"/>
                <a:gd name="connsiteY718" fmla="*/ 1730723 h 1730722"/>
                <a:gd name="connsiteX719" fmla="*/ 8222652 w 11218359"/>
                <a:gd name="connsiteY719" fmla="*/ 1730723 h 1730722"/>
                <a:gd name="connsiteX720" fmla="*/ 8234082 w 11218359"/>
                <a:gd name="connsiteY720" fmla="*/ 1730723 h 1730722"/>
                <a:gd name="connsiteX721" fmla="*/ 8245512 w 11218359"/>
                <a:gd name="connsiteY721" fmla="*/ 1730723 h 1730722"/>
                <a:gd name="connsiteX722" fmla="*/ 8256989 w 11218359"/>
                <a:gd name="connsiteY722" fmla="*/ 1730723 h 1730722"/>
                <a:gd name="connsiteX723" fmla="*/ 8268419 w 11218359"/>
                <a:gd name="connsiteY723" fmla="*/ 1730723 h 1730722"/>
                <a:gd name="connsiteX724" fmla="*/ 8279850 w 11218359"/>
                <a:gd name="connsiteY724" fmla="*/ 1730723 h 1730722"/>
                <a:gd name="connsiteX725" fmla="*/ 8291280 w 11218359"/>
                <a:gd name="connsiteY725" fmla="*/ 1730723 h 1730722"/>
                <a:gd name="connsiteX726" fmla="*/ 8302709 w 11218359"/>
                <a:gd name="connsiteY726" fmla="*/ 1730723 h 1730722"/>
                <a:gd name="connsiteX727" fmla="*/ 8314187 w 11218359"/>
                <a:gd name="connsiteY727" fmla="*/ 1730723 h 1730722"/>
                <a:gd name="connsiteX728" fmla="*/ 8325617 w 11218359"/>
                <a:gd name="connsiteY728" fmla="*/ 1730723 h 1730722"/>
                <a:gd name="connsiteX729" fmla="*/ 8337047 w 11218359"/>
                <a:gd name="connsiteY729" fmla="*/ 1730723 h 1730722"/>
                <a:gd name="connsiteX730" fmla="*/ 8348477 w 11218359"/>
                <a:gd name="connsiteY730" fmla="*/ 1730723 h 1730722"/>
                <a:gd name="connsiteX731" fmla="*/ 8359907 w 11218359"/>
                <a:gd name="connsiteY731" fmla="*/ 1730723 h 1730722"/>
                <a:gd name="connsiteX732" fmla="*/ 8371385 w 11218359"/>
                <a:gd name="connsiteY732" fmla="*/ 1730723 h 1730722"/>
                <a:gd name="connsiteX733" fmla="*/ 8382815 w 11218359"/>
                <a:gd name="connsiteY733" fmla="*/ 1730723 h 1730722"/>
                <a:gd name="connsiteX734" fmla="*/ 8394245 w 11218359"/>
                <a:gd name="connsiteY734" fmla="*/ 1730723 h 1730722"/>
                <a:gd name="connsiteX735" fmla="*/ 8405674 w 11218359"/>
                <a:gd name="connsiteY735" fmla="*/ 1730723 h 1730722"/>
                <a:gd name="connsiteX736" fmla="*/ 8417104 w 11218359"/>
                <a:gd name="connsiteY736" fmla="*/ 1730723 h 1730722"/>
                <a:gd name="connsiteX737" fmla="*/ 8428582 w 11218359"/>
                <a:gd name="connsiteY737" fmla="*/ 1730723 h 1730722"/>
                <a:gd name="connsiteX738" fmla="*/ 8440012 w 11218359"/>
                <a:gd name="connsiteY738" fmla="*/ 1730723 h 1730722"/>
                <a:gd name="connsiteX739" fmla="*/ 8451442 w 11218359"/>
                <a:gd name="connsiteY739" fmla="*/ 1730723 h 1730722"/>
                <a:gd name="connsiteX740" fmla="*/ 8462872 w 11218359"/>
                <a:gd name="connsiteY740" fmla="*/ 1730723 h 1730722"/>
                <a:gd name="connsiteX741" fmla="*/ 8474302 w 11218359"/>
                <a:gd name="connsiteY741" fmla="*/ 1730723 h 1730722"/>
                <a:gd name="connsiteX742" fmla="*/ 8485780 w 11218359"/>
                <a:gd name="connsiteY742" fmla="*/ 1730723 h 1730722"/>
                <a:gd name="connsiteX743" fmla="*/ 8497210 w 11218359"/>
                <a:gd name="connsiteY743" fmla="*/ 1730723 h 1730722"/>
                <a:gd name="connsiteX744" fmla="*/ 8508640 w 11218359"/>
                <a:gd name="connsiteY744" fmla="*/ 1730723 h 1730722"/>
                <a:gd name="connsiteX745" fmla="*/ 8520069 w 11218359"/>
                <a:gd name="connsiteY745" fmla="*/ 1730723 h 1730722"/>
                <a:gd name="connsiteX746" fmla="*/ 8531500 w 11218359"/>
                <a:gd name="connsiteY746" fmla="*/ 1730723 h 1730722"/>
                <a:gd name="connsiteX747" fmla="*/ 8542977 w 11218359"/>
                <a:gd name="connsiteY747" fmla="*/ 1730723 h 1730722"/>
                <a:gd name="connsiteX748" fmla="*/ 8554407 w 11218359"/>
                <a:gd name="connsiteY748" fmla="*/ 1730723 h 1730722"/>
                <a:gd name="connsiteX749" fmla="*/ 8565837 w 11218359"/>
                <a:gd name="connsiteY749" fmla="*/ 1730723 h 1730722"/>
                <a:gd name="connsiteX750" fmla="*/ 8577267 w 11218359"/>
                <a:gd name="connsiteY750" fmla="*/ 1730723 h 1730722"/>
                <a:gd name="connsiteX751" fmla="*/ 8588697 w 11218359"/>
                <a:gd name="connsiteY751" fmla="*/ 1730723 h 1730722"/>
                <a:gd name="connsiteX752" fmla="*/ 8600175 w 11218359"/>
                <a:gd name="connsiteY752" fmla="*/ 1730723 h 1730722"/>
                <a:gd name="connsiteX753" fmla="*/ 8611605 w 11218359"/>
                <a:gd name="connsiteY753" fmla="*/ 1730723 h 1730722"/>
                <a:gd name="connsiteX754" fmla="*/ 8623035 w 11218359"/>
                <a:gd name="connsiteY754" fmla="*/ 1730723 h 1730722"/>
                <a:gd name="connsiteX755" fmla="*/ 8634465 w 11218359"/>
                <a:gd name="connsiteY755" fmla="*/ 1730723 h 1730722"/>
                <a:gd name="connsiteX756" fmla="*/ 8645895 w 11218359"/>
                <a:gd name="connsiteY756" fmla="*/ 1730723 h 1730722"/>
                <a:gd name="connsiteX757" fmla="*/ 8657373 w 11218359"/>
                <a:gd name="connsiteY757" fmla="*/ 1730723 h 1730722"/>
                <a:gd name="connsiteX758" fmla="*/ 8668802 w 11218359"/>
                <a:gd name="connsiteY758" fmla="*/ 1730723 h 1730722"/>
                <a:gd name="connsiteX759" fmla="*/ 8680232 w 11218359"/>
                <a:gd name="connsiteY759" fmla="*/ 1730723 h 1730722"/>
                <a:gd name="connsiteX760" fmla="*/ 8691662 w 11218359"/>
                <a:gd name="connsiteY760" fmla="*/ 1730723 h 1730722"/>
                <a:gd name="connsiteX761" fmla="*/ 8703093 w 11218359"/>
                <a:gd name="connsiteY761" fmla="*/ 1730723 h 1730722"/>
                <a:gd name="connsiteX762" fmla="*/ 8714570 w 11218359"/>
                <a:gd name="connsiteY762" fmla="*/ 1730723 h 1730722"/>
                <a:gd name="connsiteX763" fmla="*/ 8726000 w 11218359"/>
                <a:gd name="connsiteY763" fmla="*/ 1730723 h 1730722"/>
                <a:gd name="connsiteX764" fmla="*/ 8737430 w 11218359"/>
                <a:gd name="connsiteY764" fmla="*/ 1730723 h 1730722"/>
                <a:gd name="connsiteX765" fmla="*/ 8748860 w 11218359"/>
                <a:gd name="connsiteY765" fmla="*/ 1730723 h 1730722"/>
                <a:gd name="connsiteX766" fmla="*/ 8760290 w 11218359"/>
                <a:gd name="connsiteY766" fmla="*/ 1730723 h 1730722"/>
                <a:gd name="connsiteX767" fmla="*/ 8771768 w 11218359"/>
                <a:gd name="connsiteY767" fmla="*/ 1730723 h 1730722"/>
                <a:gd name="connsiteX768" fmla="*/ 8783198 w 11218359"/>
                <a:gd name="connsiteY768" fmla="*/ 1730723 h 1730722"/>
                <a:gd name="connsiteX769" fmla="*/ 8794628 w 11218359"/>
                <a:gd name="connsiteY769" fmla="*/ 1730723 h 1730722"/>
                <a:gd name="connsiteX770" fmla="*/ 8806058 w 11218359"/>
                <a:gd name="connsiteY770" fmla="*/ 1730723 h 1730722"/>
                <a:gd name="connsiteX771" fmla="*/ 8817488 w 11218359"/>
                <a:gd name="connsiteY771" fmla="*/ 1730723 h 1730722"/>
                <a:gd name="connsiteX772" fmla="*/ 8828918 w 11218359"/>
                <a:gd name="connsiteY772" fmla="*/ 1730723 h 1730722"/>
                <a:gd name="connsiteX773" fmla="*/ 8840395 w 11218359"/>
                <a:gd name="connsiteY773" fmla="*/ 1730723 h 1730722"/>
                <a:gd name="connsiteX774" fmla="*/ 8851825 w 11218359"/>
                <a:gd name="connsiteY774" fmla="*/ 1730723 h 1730722"/>
                <a:gd name="connsiteX775" fmla="*/ 8863256 w 11218359"/>
                <a:gd name="connsiteY775" fmla="*/ 1730723 h 1730722"/>
                <a:gd name="connsiteX776" fmla="*/ 8874686 w 11218359"/>
                <a:gd name="connsiteY776" fmla="*/ 1730723 h 1730722"/>
                <a:gd name="connsiteX777" fmla="*/ 8886115 w 11218359"/>
                <a:gd name="connsiteY777" fmla="*/ 1730723 h 1730722"/>
                <a:gd name="connsiteX778" fmla="*/ 8897593 w 11218359"/>
                <a:gd name="connsiteY778" fmla="*/ 1730723 h 1730722"/>
                <a:gd name="connsiteX779" fmla="*/ 8909022 w 11218359"/>
                <a:gd name="connsiteY779" fmla="*/ 1730723 h 1730722"/>
                <a:gd name="connsiteX780" fmla="*/ 8920453 w 11218359"/>
                <a:gd name="connsiteY780" fmla="*/ 1730723 h 1730722"/>
                <a:gd name="connsiteX781" fmla="*/ 8931883 w 11218359"/>
                <a:gd name="connsiteY781" fmla="*/ 1730723 h 1730722"/>
                <a:gd name="connsiteX782" fmla="*/ 8943313 w 11218359"/>
                <a:gd name="connsiteY782" fmla="*/ 1730723 h 1730722"/>
                <a:gd name="connsiteX783" fmla="*/ 8954791 w 11218359"/>
                <a:gd name="connsiteY783" fmla="*/ 1730723 h 1730722"/>
                <a:gd name="connsiteX784" fmla="*/ 8966220 w 11218359"/>
                <a:gd name="connsiteY784" fmla="*/ 1730723 h 1730722"/>
                <a:gd name="connsiteX785" fmla="*/ 8977651 w 11218359"/>
                <a:gd name="connsiteY785" fmla="*/ 1730723 h 1730722"/>
                <a:gd name="connsiteX786" fmla="*/ 8989080 w 11218359"/>
                <a:gd name="connsiteY786" fmla="*/ 1730723 h 1730722"/>
                <a:gd name="connsiteX787" fmla="*/ 9000511 w 11218359"/>
                <a:gd name="connsiteY787" fmla="*/ 1730723 h 1730722"/>
                <a:gd name="connsiteX788" fmla="*/ 9011988 w 11218359"/>
                <a:gd name="connsiteY788" fmla="*/ 1730723 h 1730722"/>
                <a:gd name="connsiteX789" fmla="*/ 9023418 w 11218359"/>
                <a:gd name="connsiteY789" fmla="*/ 1730723 h 1730722"/>
                <a:gd name="connsiteX790" fmla="*/ 9034849 w 11218359"/>
                <a:gd name="connsiteY790" fmla="*/ 1730723 h 1730722"/>
                <a:gd name="connsiteX791" fmla="*/ 9046278 w 11218359"/>
                <a:gd name="connsiteY791" fmla="*/ 1730723 h 1730722"/>
                <a:gd name="connsiteX792" fmla="*/ 9057709 w 11218359"/>
                <a:gd name="connsiteY792" fmla="*/ 1730723 h 1730722"/>
                <a:gd name="connsiteX793" fmla="*/ 9069186 w 11218359"/>
                <a:gd name="connsiteY793" fmla="*/ 1730723 h 1730722"/>
                <a:gd name="connsiteX794" fmla="*/ 9080615 w 11218359"/>
                <a:gd name="connsiteY794" fmla="*/ 1730723 h 1730722"/>
                <a:gd name="connsiteX795" fmla="*/ 9092046 w 11218359"/>
                <a:gd name="connsiteY795" fmla="*/ 1730723 h 1730722"/>
                <a:gd name="connsiteX796" fmla="*/ 9103476 w 11218359"/>
                <a:gd name="connsiteY796" fmla="*/ 1730723 h 1730722"/>
                <a:gd name="connsiteX797" fmla="*/ 9114906 w 11218359"/>
                <a:gd name="connsiteY797" fmla="*/ 1730723 h 1730722"/>
                <a:gd name="connsiteX798" fmla="*/ 9126384 w 11218359"/>
                <a:gd name="connsiteY798" fmla="*/ 1730723 h 1730722"/>
                <a:gd name="connsiteX799" fmla="*/ 9137813 w 11218359"/>
                <a:gd name="connsiteY799" fmla="*/ 1730723 h 1730722"/>
                <a:gd name="connsiteX800" fmla="*/ 9149244 w 11218359"/>
                <a:gd name="connsiteY800" fmla="*/ 1730723 h 1730722"/>
                <a:gd name="connsiteX801" fmla="*/ 9160673 w 11218359"/>
                <a:gd name="connsiteY801" fmla="*/ 1730723 h 1730722"/>
                <a:gd name="connsiteX802" fmla="*/ 9172104 w 11218359"/>
                <a:gd name="connsiteY802" fmla="*/ 1730723 h 1730722"/>
                <a:gd name="connsiteX803" fmla="*/ 9183581 w 11218359"/>
                <a:gd name="connsiteY803" fmla="*/ 1730723 h 1730722"/>
                <a:gd name="connsiteX804" fmla="*/ 9195011 w 11218359"/>
                <a:gd name="connsiteY804" fmla="*/ 1730723 h 1730722"/>
                <a:gd name="connsiteX805" fmla="*/ 9206442 w 11218359"/>
                <a:gd name="connsiteY805" fmla="*/ 1730723 h 1730722"/>
                <a:gd name="connsiteX806" fmla="*/ 9217871 w 11218359"/>
                <a:gd name="connsiteY806" fmla="*/ 1730723 h 1730722"/>
                <a:gd name="connsiteX807" fmla="*/ 9229301 w 11218359"/>
                <a:gd name="connsiteY807" fmla="*/ 1730723 h 1730722"/>
                <a:gd name="connsiteX808" fmla="*/ 9240779 w 11218359"/>
                <a:gd name="connsiteY808" fmla="*/ 1730723 h 1730722"/>
                <a:gd name="connsiteX809" fmla="*/ 9252209 w 11218359"/>
                <a:gd name="connsiteY809" fmla="*/ 1730723 h 1730722"/>
                <a:gd name="connsiteX810" fmla="*/ 9263639 w 11218359"/>
                <a:gd name="connsiteY810" fmla="*/ 1730723 h 1730722"/>
                <a:gd name="connsiteX811" fmla="*/ 9275069 w 11218359"/>
                <a:gd name="connsiteY811" fmla="*/ 1730723 h 1730722"/>
                <a:gd name="connsiteX812" fmla="*/ 9286498 w 11218359"/>
                <a:gd name="connsiteY812" fmla="*/ 1730723 h 1730722"/>
                <a:gd name="connsiteX813" fmla="*/ 9297977 w 11218359"/>
                <a:gd name="connsiteY813" fmla="*/ 1730723 h 1730722"/>
                <a:gd name="connsiteX814" fmla="*/ 9309406 w 11218359"/>
                <a:gd name="connsiteY814" fmla="*/ 1730723 h 1730722"/>
                <a:gd name="connsiteX815" fmla="*/ 9320837 w 11218359"/>
                <a:gd name="connsiteY815" fmla="*/ 1730723 h 1730722"/>
                <a:gd name="connsiteX816" fmla="*/ 9332266 w 11218359"/>
                <a:gd name="connsiteY816" fmla="*/ 1730723 h 1730722"/>
                <a:gd name="connsiteX817" fmla="*/ 9343696 w 11218359"/>
                <a:gd name="connsiteY817" fmla="*/ 1730723 h 1730722"/>
                <a:gd name="connsiteX818" fmla="*/ 9355174 w 11218359"/>
                <a:gd name="connsiteY818" fmla="*/ 1730723 h 1730722"/>
                <a:gd name="connsiteX819" fmla="*/ 9366604 w 11218359"/>
                <a:gd name="connsiteY819" fmla="*/ 1730723 h 1730722"/>
                <a:gd name="connsiteX820" fmla="*/ 9378035 w 11218359"/>
                <a:gd name="connsiteY820" fmla="*/ 1730723 h 1730722"/>
                <a:gd name="connsiteX821" fmla="*/ 9389464 w 11218359"/>
                <a:gd name="connsiteY821" fmla="*/ 1730723 h 1730722"/>
                <a:gd name="connsiteX822" fmla="*/ 9400894 w 11218359"/>
                <a:gd name="connsiteY822" fmla="*/ 1730723 h 1730722"/>
                <a:gd name="connsiteX823" fmla="*/ 9412372 w 11218359"/>
                <a:gd name="connsiteY823" fmla="*/ 1730723 h 1730722"/>
                <a:gd name="connsiteX824" fmla="*/ 9423802 w 11218359"/>
                <a:gd name="connsiteY824" fmla="*/ 1730723 h 1730722"/>
                <a:gd name="connsiteX825" fmla="*/ 9435232 w 11218359"/>
                <a:gd name="connsiteY825" fmla="*/ 1730723 h 1730722"/>
                <a:gd name="connsiteX826" fmla="*/ 9446662 w 11218359"/>
                <a:gd name="connsiteY826" fmla="*/ 1730723 h 1730722"/>
                <a:gd name="connsiteX827" fmla="*/ 9458091 w 11218359"/>
                <a:gd name="connsiteY827" fmla="*/ 1730723 h 1730722"/>
                <a:gd name="connsiteX828" fmla="*/ 9469570 w 11218359"/>
                <a:gd name="connsiteY828" fmla="*/ 1730723 h 1730722"/>
                <a:gd name="connsiteX829" fmla="*/ 9480999 w 11218359"/>
                <a:gd name="connsiteY829" fmla="*/ 1730723 h 1730722"/>
                <a:gd name="connsiteX830" fmla="*/ 9492429 w 11218359"/>
                <a:gd name="connsiteY830" fmla="*/ 1730723 h 1730722"/>
                <a:gd name="connsiteX831" fmla="*/ 9503859 w 11218359"/>
                <a:gd name="connsiteY831" fmla="*/ 1730723 h 1730722"/>
                <a:gd name="connsiteX832" fmla="*/ 9515289 w 11218359"/>
                <a:gd name="connsiteY832" fmla="*/ 1730723 h 1730722"/>
                <a:gd name="connsiteX833" fmla="*/ 9526767 w 11218359"/>
                <a:gd name="connsiteY833" fmla="*/ 1730723 h 1730722"/>
                <a:gd name="connsiteX834" fmla="*/ 9538197 w 11218359"/>
                <a:gd name="connsiteY834" fmla="*/ 1730723 h 1730722"/>
                <a:gd name="connsiteX835" fmla="*/ 9549626 w 11218359"/>
                <a:gd name="connsiteY835" fmla="*/ 1730723 h 1730722"/>
                <a:gd name="connsiteX836" fmla="*/ 9561057 w 11218359"/>
                <a:gd name="connsiteY836" fmla="*/ 1730723 h 1730722"/>
                <a:gd name="connsiteX837" fmla="*/ 9572487 w 11218359"/>
                <a:gd name="connsiteY837" fmla="*/ 1730723 h 1730722"/>
                <a:gd name="connsiteX838" fmla="*/ 9583965 w 11218359"/>
                <a:gd name="connsiteY838" fmla="*/ 1730723 h 1730722"/>
                <a:gd name="connsiteX839" fmla="*/ 9595395 w 11218359"/>
                <a:gd name="connsiteY839" fmla="*/ 1730723 h 1730722"/>
                <a:gd name="connsiteX840" fmla="*/ 9606824 w 11218359"/>
                <a:gd name="connsiteY840" fmla="*/ 1730723 h 1730722"/>
                <a:gd name="connsiteX841" fmla="*/ 9618255 w 11218359"/>
                <a:gd name="connsiteY841" fmla="*/ 1730723 h 1730722"/>
                <a:gd name="connsiteX842" fmla="*/ 9629684 w 11218359"/>
                <a:gd name="connsiteY842" fmla="*/ 1730723 h 1730722"/>
                <a:gd name="connsiteX843" fmla="*/ 9641163 w 11218359"/>
                <a:gd name="connsiteY843" fmla="*/ 1730723 h 1730722"/>
                <a:gd name="connsiteX844" fmla="*/ 9652592 w 11218359"/>
                <a:gd name="connsiteY844" fmla="*/ 1730723 h 1730722"/>
                <a:gd name="connsiteX845" fmla="*/ 9664022 w 11218359"/>
                <a:gd name="connsiteY845" fmla="*/ 1730723 h 1730722"/>
                <a:gd name="connsiteX846" fmla="*/ 9675452 w 11218359"/>
                <a:gd name="connsiteY846" fmla="*/ 1730723 h 1730722"/>
                <a:gd name="connsiteX847" fmla="*/ 9686882 w 11218359"/>
                <a:gd name="connsiteY847" fmla="*/ 1730723 h 1730722"/>
                <a:gd name="connsiteX848" fmla="*/ 9698360 w 11218359"/>
                <a:gd name="connsiteY848" fmla="*/ 1730723 h 1730722"/>
                <a:gd name="connsiteX849" fmla="*/ 9709790 w 11218359"/>
                <a:gd name="connsiteY849" fmla="*/ 1730723 h 1730722"/>
                <a:gd name="connsiteX850" fmla="*/ 9721219 w 11218359"/>
                <a:gd name="connsiteY850" fmla="*/ 1730723 h 1730722"/>
                <a:gd name="connsiteX851" fmla="*/ 9732650 w 11218359"/>
                <a:gd name="connsiteY851" fmla="*/ 1730723 h 1730722"/>
                <a:gd name="connsiteX852" fmla="*/ 9744080 w 11218359"/>
                <a:gd name="connsiteY852" fmla="*/ 1730723 h 1730722"/>
                <a:gd name="connsiteX853" fmla="*/ 9755557 w 11218359"/>
                <a:gd name="connsiteY853" fmla="*/ 1730723 h 1730722"/>
                <a:gd name="connsiteX854" fmla="*/ 9766988 w 11218359"/>
                <a:gd name="connsiteY854" fmla="*/ 1730723 h 1730722"/>
                <a:gd name="connsiteX855" fmla="*/ 9778417 w 11218359"/>
                <a:gd name="connsiteY855" fmla="*/ 1730723 h 1730722"/>
                <a:gd name="connsiteX856" fmla="*/ 9789848 w 11218359"/>
                <a:gd name="connsiteY856" fmla="*/ 1730723 h 1730722"/>
                <a:gd name="connsiteX857" fmla="*/ 9801277 w 11218359"/>
                <a:gd name="connsiteY857" fmla="*/ 1730723 h 1730722"/>
                <a:gd name="connsiteX858" fmla="*/ 9812755 w 11218359"/>
                <a:gd name="connsiteY858" fmla="*/ 1730723 h 1730722"/>
                <a:gd name="connsiteX859" fmla="*/ 9824185 w 11218359"/>
                <a:gd name="connsiteY859" fmla="*/ 1730723 h 1730722"/>
                <a:gd name="connsiteX860" fmla="*/ 9835615 w 11218359"/>
                <a:gd name="connsiteY860" fmla="*/ 1730723 h 1730722"/>
                <a:gd name="connsiteX861" fmla="*/ 9847045 w 11218359"/>
                <a:gd name="connsiteY861" fmla="*/ 1730723 h 1730722"/>
                <a:gd name="connsiteX862" fmla="*/ 9858475 w 11218359"/>
                <a:gd name="connsiteY862" fmla="*/ 1730723 h 1730722"/>
                <a:gd name="connsiteX863" fmla="*/ 9869952 w 11218359"/>
                <a:gd name="connsiteY863" fmla="*/ 1730723 h 1730722"/>
                <a:gd name="connsiteX864" fmla="*/ 9881383 w 11218359"/>
                <a:gd name="connsiteY864" fmla="*/ 1730723 h 1730722"/>
                <a:gd name="connsiteX865" fmla="*/ 9892812 w 11218359"/>
                <a:gd name="connsiteY865" fmla="*/ 1730723 h 1730722"/>
                <a:gd name="connsiteX866" fmla="*/ 9904243 w 11218359"/>
                <a:gd name="connsiteY866" fmla="*/ 1730723 h 1730722"/>
                <a:gd name="connsiteX867" fmla="*/ 9915673 w 11218359"/>
                <a:gd name="connsiteY867" fmla="*/ 1730723 h 1730722"/>
                <a:gd name="connsiteX868" fmla="*/ 9927102 w 11218359"/>
                <a:gd name="connsiteY868" fmla="*/ 1730723 h 1730722"/>
                <a:gd name="connsiteX869" fmla="*/ 9938581 w 11218359"/>
                <a:gd name="connsiteY869" fmla="*/ 1730723 h 1730722"/>
                <a:gd name="connsiteX870" fmla="*/ 9950010 w 11218359"/>
                <a:gd name="connsiteY870" fmla="*/ 1730723 h 1730722"/>
                <a:gd name="connsiteX871" fmla="*/ 9961441 w 11218359"/>
                <a:gd name="connsiteY871" fmla="*/ 1730723 h 1730722"/>
                <a:gd name="connsiteX872" fmla="*/ 9972870 w 11218359"/>
                <a:gd name="connsiteY872" fmla="*/ 1730723 h 1730722"/>
                <a:gd name="connsiteX873" fmla="*/ 9984300 w 11218359"/>
                <a:gd name="connsiteY873" fmla="*/ 1730723 h 1730722"/>
                <a:gd name="connsiteX874" fmla="*/ 9995778 w 11218359"/>
                <a:gd name="connsiteY874" fmla="*/ 1730723 h 1730722"/>
                <a:gd name="connsiteX875" fmla="*/ 10007208 w 11218359"/>
                <a:gd name="connsiteY875" fmla="*/ 1730723 h 1730722"/>
                <a:gd name="connsiteX876" fmla="*/ 10018638 w 11218359"/>
                <a:gd name="connsiteY876" fmla="*/ 1730723 h 1730722"/>
                <a:gd name="connsiteX877" fmla="*/ 10030068 w 11218359"/>
                <a:gd name="connsiteY877" fmla="*/ 1730723 h 1730722"/>
                <a:gd name="connsiteX878" fmla="*/ 10041498 w 11218359"/>
                <a:gd name="connsiteY878" fmla="*/ 1730723 h 1730722"/>
                <a:gd name="connsiteX879" fmla="*/ 10052976 w 11218359"/>
                <a:gd name="connsiteY879" fmla="*/ 1730723 h 1730722"/>
                <a:gd name="connsiteX880" fmla="*/ 10064405 w 11218359"/>
                <a:gd name="connsiteY880" fmla="*/ 1730723 h 1730722"/>
                <a:gd name="connsiteX881" fmla="*/ 10075835 w 11218359"/>
                <a:gd name="connsiteY881" fmla="*/ 1730723 h 1730722"/>
                <a:gd name="connsiteX882" fmla="*/ 10087266 w 11218359"/>
                <a:gd name="connsiteY882" fmla="*/ 1730723 h 1730722"/>
                <a:gd name="connsiteX883" fmla="*/ 10098695 w 11218359"/>
                <a:gd name="connsiteY883" fmla="*/ 1730723 h 1730722"/>
                <a:gd name="connsiteX884" fmla="*/ 10110174 w 11218359"/>
                <a:gd name="connsiteY884" fmla="*/ 1730723 h 1730722"/>
                <a:gd name="connsiteX885" fmla="*/ 10121603 w 11218359"/>
                <a:gd name="connsiteY885" fmla="*/ 1730723 h 1730722"/>
                <a:gd name="connsiteX886" fmla="*/ 10133033 w 11218359"/>
                <a:gd name="connsiteY886" fmla="*/ 1730723 h 1730722"/>
                <a:gd name="connsiteX887" fmla="*/ 10144463 w 11218359"/>
                <a:gd name="connsiteY887" fmla="*/ 1730723 h 1730722"/>
                <a:gd name="connsiteX888" fmla="*/ 10155893 w 11218359"/>
                <a:gd name="connsiteY888" fmla="*/ 1730723 h 1730722"/>
                <a:gd name="connsiteX889" fmla="*/ 10167371 w 11218359"/>
                <a:gd name="connsiteY889" fmla="*/ 1730723 h 1730722"/>
                <a:gd name="connsiteX890" fmla="*/ 10178801 w 11218359"/>
                <a:gd name="connsiteY890" fmla="*/ 1730723 h 1730722"/>
                <a:gd name="connsiteX891" fmla="*/ 10190230 w 11218359"/>
                <a:gd name="connsiteY891" fmla="*/ 1730723 h 1730722"/>
                <a:gd name="connsiteX892" fmla="*/ 10201661 w 11218359"/>
                <a:gd name="connsiteY892" fmla="*/ 1730723 h 1730722"/>
                <a:gd name="connsiteX893" fmla="*/ 10213091 w 11218359"/>
                <a:gd name="connsiteY893" fmla="*/ 1730723 h 1730722"/>
                <a:gd name="connsiteX894" fmla="*/ 10224569 w 11218359"/>
                <a:gd name="connsiteY894" fmla="*/ 1730723 h 1730722"/>
                <a:gd name="connsiteX895" fmla="*/ 10235998 w 11218359"/>
                <a:gd name="connsiteY895" fmla="*/ 1730723 h 1730722"/>
                <a:gd name="connsiteX896" fmla="*/ 10247428 w 11218359"/>
                <a:gd name="connsiteY896" fmla="*/ 1730723 h 1730722"/>
                <a:gd name="connsiteX897" fmla="*/ 10258859 w 11218359"/>
                <a:gd name="connsiteY897" fmla="*/ 1730723 h 1730722"/>
                <a:gd name="connsiteX898" fmla="*/ 10270288 w 11218359"/>
                <a:gd name="connsiteY898" fmla="*/ 1730723 h 1730722"/>
                <a:gd name="connsiteX899" fmla="*/ 10281767 w 11218359"/>
                <a:gd name="connsiteY899" fmla="*/ 1730723 h 1730722"/>
                <a:gd name="connsiteX900" fmla="*/ 10293196 w 11218359"/>
                <a:gd name="connsiteY900" fmla="*/ 1730723 h 1730722"/>
                <a:gd name="connsiteX901" fmla="*/ 10304626 w 11218359"/>
                <a:gd name="connsiteY901" fmla="*/ 1730723 h 1730722"/>
                <a:gd name="connsiteX902" fmla="*/ 10316056 w 11218359"/>
                <a:gd name="connsiteY902" fmla="*/ 1730723 h 1730722"/>
                <a:gd name="connsiteX903" fmla="*/ 10327486 w 11218359"/>
                <a:gd name="connsiteY903" fmla="*/ 1730723 h 1730722"/>
                <a:gd name="connsiteX904" fmla="*/ 10338963 w 11218359"/>
                <a:gd name="connsiteY904" fmla="*/ 1730723 h 1730722"/>
                <a:gd name="connsiteX905" fmla="*/ 10350394 w 11218359"/>
                <a:gd name="connsiteY905" fmla="*/ 1730723 h 1730722"/>
                <a:gd name="connsiteX906" fmla="*/ 10361823 w 11218359"/>
                <a:gd name="connsiteY906" fmla="*/ 1730723 h 1730722"/>
                <a:gd name="connsiteX907" fmla="*/ 10373254 w 11218359"/>
                <a:gd name="connsiteY907" fmla="*/ 1730723 h 1730722"/>
                <a:gd name="connsiteX908" fmla="*/ 10384684 w 11218359"/>
                <a:gd name="connsiteY908" fmla="*/ 1730723 h 1730722"/>
                <a:gd name="connsiteX909" fmla="*/ 10396161 w 11218359"/>
                <a:gd name="connsiteY909" fmla="*/ 1730723 h 1730722"/>
                <a:gd name="connsiteX910" fmla="*/ 10407591 w 11218359"/>
                <a:gd name="connsiteY910" fmla="*/ 1730723 h 1730722"/>
                <a:gd name="connsiteX911" fmla="*/ 10419021 w 11218359"/>
                <a:gd name="connsiteY911" fmla="*/ 1730723 h 1730722"/>
                <a:gd name="connsiteX912" fmla="*/ 10430452 w 11218359"/>
                <a:gd name="connsiteY912" fmla="*/ 1730723 h 1730722"/>
                <a:gd name="connsiteX913" fmla="*/ 10441881 w 11218359"/>
                <a:gd name="connsiteY913" fmla="*/ 1730723 h 1730722"/>
                <a:gd name="connsiteX914" fmla="*/ 10453358 w 11218359"/>
                <a:gd name="connsiteY914" fmla="*/ 1730723 h 1730722"/>
                <a:gd name="connsiteX915" fmla="*/ 10464789 w 11218359"/>
                <a:gd name="connsiteY915" fmla="*/ 1730723 h 1730722"/>
                <a:gd name="connsiteX916" fmla="*/ 10476219 w 11218359"/>
                <a:gd name="connsiteY916" fmla="*/ 1730723 h 1730722"/>
                <a:gd name="connsiteX917" fmla="*/ 10487649 w 11218359"/>
                <a:gd name="connsiteY917" fmla="*/ 1730723 h 1730722"/>
                <a:gd name="connsiteX918" fmla="*/ 10499079 w 11218359"/>
                <a:gd name="connsiteY918" fmla="*/ 1730723 h 1730722"/>
                <a:gd name="connsiteX919" fmla="*/ 10510556 w 11218359"/>
                <a:gd name="connsiteY919" fmla="*/ 1730723 h 1730722"/>
                <a:gd name="connsiteX920" fmla="*/ 10521987 w 11218359"/>
                <a:gd name="connsiteY920" fmla="*/ 1730723 h 1730722"/>
                <a:gd name="connsiteX921" fmla="*/ 10533416 w 11218359"/>
                <a:gd name="connsiteY921" fmla="*/ 1730723 h 1730722"/>
                <a:gd name="connsiteX922" fmla="*/ 10544847 w 11218359"/>
                <a:gd name="connsiteY922" fmla="*/ 1730723 h 1730722"/>
                <a:gd name="connsiteX923" fmla="*/ 10556277 w 11218359"/>
                <a:gd name="connsiteY923" fmla="*/ 1730723 h 1730722"/>
                <a:gd name="connsiteX924" fmla="*/ 10567754 w 11218359"/>
                <a:gd name="connsiteY924" fmla="*/ 1730723 h 1730722"/>
                <a:gd name="connsiteX925" fmla="*/ 10579184 w 11218359"/>
                <a:gd name="connsiteY925" fmla="*/ 1730723 h 1730722"/>
                <a:gd name="connsiteX926" fmla="*/ 10590614 w 11218359"/>
                <a:gd name="connsiteY926" fmla="*/ 1730723 h 1730722"/>
                <a:gd name="connsiteX927" fmla="*/ 10602045 w 11218359"/>
                <a:gd name="connsiteY927" fmla="*/ 1730723 h 1730722"/>
                <a:gd name="connsiteX928" fmla="*/ 10613474 w 11218359"/>
                <a:gd name="connsiteY928" fmla="*/ 1730723 h 1730722"/>
                <a:gd name="connsiteX929" fmla="*/ 10624951 w 11218359"/>
                <a:gd name="connsiteY929" fmla="*/ 1730723 h 1730722"/>
                <a:gd name="connsiteX930" fmla="*/ 10636382 w 11218359"/>
                <a:gd name="connsiteY930" fmla="*/ 1730723 h 1730722"/>
                <a:gd name="connsiteX931" fmla="*/ 10647812 w 11218359"/>
                <a:gd name="connsiteY931" fmla="*/ 1730723 h 1730722"/>
                <a:gd name="connsiteX932" fmla="*/ 10659241 w 11218359"/>
                <a:gd name="connsiteY932" fmla="*/ 1730723 h 1730722"/>
                <a:gd name="connsiteX933" fmla="*/ 10670672 w 11218359"/>
                <a:gd name="connsiteY933" fmla="*/ 1730723 h 1730722"/>
                <a:gd name="connsiteX934" fmla="*/ 10682149 w 11218359"/>
                <a:gd name="connsiteY934" fmla="*/ 1730723 h 1730722"/>
                <a:gd name="connsiteX935" fmla="*/ 10693580 w 11218359"/>
                <a:gd name="connsiteY935" fmla="*/ 1730723 h 1730722"/>
                <a:gd name="connsiteX936" fmla="*/ 10705009 w 11218359"/>
                <a:gd name="connsiteY936" fmla="*/ 1730723 h 1730722"/>
                <a:gd name="connsiteX937" fmla="*/ 10716439 w 11218359"/>
                <a:gd name="connsiteY937" fmla="*/ 1730723 h 1730722"/>
                <a:gd name="connsiteX938" fmla="*/ 10727870 w 11218359"/>
                <a:gd name="connsiteY938" fmla="*/ 1730723 h 1730722"/>
                <a:gd name="connsiteX939" fmla="*/ 10739347 w 11218359"/>
                <a:gd name="connsiteY939" fmla="*/ 1730723 h 1730722"/>
                <a:gd name="connsiteX940" fmla="*/ 10750778 w 11218359"/>
                <a:gd name="connsiteY940" fmla="*/ 1730723 h 1730722"/>
                <a:gd name="connsiteX941" fmla="*/ 10762207 w 11218359"/>
                <a:gd name="connsiteY941" fmla="*/ 1730723 h 1730722"/>
                <a:gd name="connsiteX942" fmla="*/ 10773637 w 11218359"/>
                <a:gd name="connsiteY942" fmla="*/ 1730723 h 1730722"/>
                <a:gd name="connsiteX943" fmla="*/ 10785067 w 11218359"/>
                <a:gd name="connsiteY943" fmla="*/ 1730723 h 1730722"/>
                <a:gd name="connsiteX944" fmla="*/ 10796544 w 11218359"/>
                <a:gd name="connsiteY944" fmla="*/ 1730723 h 1730722"/>
                <a:gd name="connsiteX945" fmla="*/ 10807975 w 11218359"/>
                <a:gd name="connsiteY945" fmla="*/ 1730723 h 1730722"/>
                <a:gd name="connsiteX946" fmla="*/ 10819405 w 11218359"/>
                <a:gd name="connsiteY946" fmla="*/ 1730723 h 1730722"/>
                <a:gd name="connsiteX947" fmla="*/ 10830834 w 11218359"/>
                <a:gd name="connsiteY947" fmla="*/ 1730723 h 1730722"/>
                <a:gd name="connsiteX948" fmla="*/ 10842265 w 11218359"/>
                <a:gd name="connsiteY948" fmla="*/ 1730723 h 1730722"/>
                <a:gd name="connsiteX949" fmla="*/ 10853742 w 11218359"/>
                <a:gd name="connsiteY949" fmla="*/ 1730723 h 1730722"/>
                <a:gd name="connsiteX950" fmla="*/ 10865173 w 11218359"/>
                <a:gd name="connsiteY950" fmla="*/ 1730723 h 1730722"/>
                <a:gd name="connsiteX951" fmla="*/ 10876602 w 11218359"/>
                <a:gd name="connsiteY951" fmla="*/ 1730723 h 1730722"/>
                <a:gd name="connsiteX952" fmla="*/ 10888032 w 11218359"/>
                <a:gd name="connsiteY952" fmla="*/ 1730723 h 1730722"/>
                <a:gd name="connsiteX953" fmla="*/ 10899463 w 11218359"/>
                <a:gd name="connsiteY953" fmla="*/ 1730723 h 1730722"/>
                <a:gd name="connsiteX954" fmla="*/ 10910892 w 11218359"/>
                <a:gd name="connsiteY954" fmla="*/ 1730723 h 1730722"/>
                <a:gd name="connsiteX955" fmla="*/ 10922369 w 11218359"/>
                <a:gd name="connsiteY955" fmla="*/ 1730723 h 1730722"/>
                <a:gd name="connsiteX956" fmla="*/ 10933800 w 11218359"/>
                <a:gd name="connsiteY956" fmla="*/ 1730723 h 1730722"/>
                <a:gd name="connsiteX957" fmla="*/ 10945230 w 11218359"/>
                <a:gd name="connsiteY957" fmla="*/ 1730723 h 1730722"/>
                <a:gd name="connsiteX958" fmla="*/ 10956660 w 11218359"/>
                <a:gd name="connsiteY958" fmla="*/ 1730723 h 1730722"/>
                <a:gd name="connsiteX959" fmla="*/ 10968090 w 11218359"/>
                <a:gd name="connsiteY959" fmla="*/ 1730723 h 1730722"/>
                <a:gd name="connsiteX960" fmla="*/ 10979567 w 11218359"/>
                <a:gd name="connsiteY960" fmla="*/ 1730723 h 1730722"/>
                <a:gd name="connsiteX961" fmla="*/ 10990998 w 11218359"/>
                <a:gd name="connsiteY961" fmla="*/ 1730723 h 1730722"/>
                <a:gd name="connsiteX962" fmla="*/ 11002427 w 11218359"/>
                <a:gd name="connsiteY962" fmla="*/ 1730723 h 1730722"/>
                <a:gd name="connsiteX963" fmla="*/ 11013858 w 11218359"/>
                <a:gd name="connsiteY963" fmla="*/ 1730723 h 1730722"/>
                <a:gd name="connsiteX964" fmla="*/ 11025287 w 11218359"/>
                <a:gd name="connsiteY964" fmla="*/ 1730723 h 1730722"/>
                <a:gd name="connsiteX965" fmla="*/ 11036765 w 11218359"/>
                <a:gd name="connsiteY965" fmla="*/ 1730723 h 1730722"/>
                <a:gd name="connsiteX966" fmla="*/ 11048195 w 11218359"/>
                <a:gd name="connsiteY966" fmla="*/ 1730723 h 1730722"/>
                <a:gd name="connsiteX967" fmla="*/ 11059625 w 11218359"/>
                <a:gd name="connsiteY967" fmla="*/ 1730723 h 1730722"/>
                <a:gd name="connsiteX968" fmla="*/ 11071056 w 11218359"/>
                <a:gd name="connsiteY968" fmla="*/ 1730723 h 1730722"/>
                <a:gd name="connsiteX969" fmla="*/ 11082485 w 11218359"/>
                <a:gd name="connsiteY969" fmla="*/ 1730723 h 1730722"/>
                <a:gd name="connsiteX970" fmla="*/ 11093962 w 11218359"/>
                <a:gd name="connsiteY970" fmla="*/ 1730723 h 1730722"/>
                <a:gd name="connsiteX971" fmla="*/ 11105393 w 11218359"/>
                <a:gd name="connsiteY971" fmla="*/ 1730723 h 1730722"/>
                <a:gd name="connsiteX972" fmla="*/ 11116823 w 11218359"/>
                <a:gd name="connsiteY972" fmla="*/ 1730723 h 1730722"/>
                <a:gd name="connsiteX973" fmla="*/ 11128253 w 11218359"/>
                <a:gd name="connsiteY973" fmla="*/ 1730723 h 1730722"/>
                <a:gd name="connsiteX974" fmla="*/ 11139683 w 11218359"/>
                <a:gd name="connsiteY974" fmla="*/ 1730723 h 1730722"/>
                <a:gd name="connsiteX975" fmla="*/ 11151160 w 11218359"/>
                <a:gd name="connsiteY975" fmla="*/ 1730723 h 1730722"/>
                <a:gd name="connsiteX976" fmla="*/ 11162591 w 11218359"/>
                <a:gd name="connsiteY976" fmla="*/ 1730723 h 1730722"/>
                <a:gd name="connsiteX977" fmla="*/ 11174020 w 11218359"/>
                <a:gd name="connsiteY977" fmla="*/ 1730723 h 1730722"/>
                <a:gd name="connsiteX978" fmla="*/ 11185451 w 11218359"/>
                <a:gd name="connsiteY978" fmla="*/ 1730723 h 1730722"/>
                <a:gd name="connsiteX979" fmla="*/ 11196881 w 11218359"/>
                <a:gd name="connsiteY979" fmla="*/ 1730723 h 1730722"/>
                <a:gd name="connsiteX980" fmla="*/ 11208358 w 11218359"/>
                <a:gd name="connsiteY980" fmla="*/ 1730723 h 1730722"/>
                <a:gd name="connsiteX981" fmla="*/ 11218359 w 11218359"/>
                <a:gd name="connsiteY981" fmla="*/ 1730723 h 173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730722">
                  <a:moveTo>
                    <a:pt x="0" y="1730723"/>
                  </a:moveTo>
                  <a:lnTo>
                    <a:pt x="9149" y="1730723"/>
                  </a:lnTo>
                  <a:lnTo>
                    <a:pt x="20588" y="1730723"/>
                  </a:lnTo>
                  <a:lnTo>
                    <a:pt x="32028" y="1730723"/>
                  </a:lnTo>
                  <a:lnTo>
                    <a:pt x="43467" y="1730723"/>
                  </a:lnTo>
                  <a:lnTo>
                    <a:pt x="54907" y="1730723"/>
                  </a:lnTo>
                  <a:lnTo>
                    <a:pt x="66346" y="1730723"/>
                  </a:lnTo>
                  <a:lnTo>
                    <a:pt x="77786" y="1730723"/>
                  </a:lnTo>
                  <a:lnTo>
                    <a:pt x="89225" y="1730723"/>
                  </a:lnTo>
                  <a:lnTo>
                    <a:pt x="100665" y="1730723"/>
                  </a:lnTo>
                  <a:lnTo>
                    <a:pt x="112104" y="1730723"/>
                  </a:lnTo>
                  <a:lnTo>
                    <a:pt x="123544" y="1730723"/>
                  </a:lnTo>
                  <a:lnTo>
                    <a:pt x="134979" y="1730723"/>
                  </a:lnTo>
                  <a:lnTo>
                    <a:pt x="146423" y="1730723"/>
                  </a:lnTo>
                  <a:lnTo>
                    <a:pt x="157858" y="1730723"/>
                  </a:lnTo>
                  <a:lnTo>
                    <a:pt x="169297" y="1730723"/>
                  </a:lnTo>
                  <a:lnTo>
                    <a:pt x="180737" y="1730723"/>
                  </a:lnTo>
                  <a:lnTo>
                    <a:pt x="192176" y="1730723"/>
                  </a:lnTo>
                  <a:lnTo>
                    <a:pt x="203616" y="1730723"/>
                  </a:lnTo>
                  <a:lnTo>
                    <a:pt x="215055" y="1730723"/>
                  </a:lnTo>
                  <a:lnTo>
                    <a:pt x="226495" y="1730723"/>
                  </a:lnTo>
                  <a:lnTo>
                    <a:pt x="237935" y="1730723"/>
                  </a:lnTo>
                  <a:lnTo>
                    <a:pt x="249374" y="1730723"/>
                  </a:lnTo>
                  <a:lnTo>
                    <a:pt x="260814" y="1730723"/>
                  </a:lnTo>
                  <a:lnTo>
                    <a:pt x="272253" y="1730723"/>
                  </a:lnTo>
                  <a:lnTo>
                    <a:pt x="283693" y="1730723"/>
                  </a:lnTo>
                  <a:lnTo>
                    <a:pt x="295132" y="1730723"/>
                  </a:lnTo>
                  <a:lnTo>
                    <a:pt x="306572" y="1730723"/>
                  </a:lnTo>
                  <a:lnTo>
                    <a:pt x="318011" y="1730723"/>
                  </a:lnTo>
                  <a:lnTo>
                    <a:pt x="329451" y="1730723"/>
                  </a:lnTo>
                  <a:lnTo>
                    <a:pt x="340890" y="1730723"/>
                  </a:lnTo>
                  <a:lnTo>
                    <a:pt x="352330" y="1730723"/>
                  </a:lnTo>
                  <a:lnTo>
                    <a:pt x="363769" y="1730723"/>
                  </a:lnTo>
                  <a:lnTo>
                    <a:pt x="375209" y="1730723"/>
                  </a:lnTo>
                  <a:lnTo>
                    <a:pt x="386648" y="1730723"/>
                  </a:lnTo>
                  <a:lnTo>
                    <a:pt x="398088" y="1730723"/>
                  </a:lnTo>
                  <a:lnTo>
                    <a:pt x="409527" y="1730723"/>
                  </a:lnTo>
                  <a:lnTo>
                    <a:pt x="420967" y="1730723"/>
                  </a:lnTo>
                  <a:lnTo>
                    <a:pt x="432406" y="1730723"/>
                  </a:lnTo>
                  <a:lnTo>
                    <a:pt x="443846" y="1730723"/>
                  </a:lnTo>
                  <a:lnTo>
                    <a:pt x="455285" y="1730723"/>
                  </a:lnTo>
                  <a:lnTo>
                    <a:pt x="466725" y="1730723"/>
                  </a:lnTo>
                  <a:lnTo>
                    <a:pt x="478165" y="1730723"/>
                  </a:lnTo>
                  <a:lnTo>
                    <a:pt x="489604" y="1730723"/>
                  </a:lnTo>
                  <a:lnTo>
                    <a:pt x="501044" y="1730723"/>
                  </a:lnTo>
                  <a:lnTo>
                    <a:pt x="512483" y="1730723"/>
                  </a:lnTo>
                  <a:lnTo>
                    <a:pt x="523923" y="1730723"/>
                  </a:lnTo>
                  <a:lnTo>
                    <a:pt x="535362" y="1730723"/>
                  </a:lnTo>
                  <a:lnTo>
                    <a:pt x="546802" y="1730723"/>
                  </a:lnTo>
                  <a:lnTo>
                    <a:pt x="558241" y="1730723"/>
                  </a:lnTo>
                  <a:lnTo>
                    <a:pt x="569681" y="1730723"/>
                  </a:lnTo>
                  <a:lnTo>
                    <a:pt x="581120" y="1730723"/>
                  </a:lnTo>
                  <a:lnTo>
                    <a:pt x="592560" y="1730723"/>
                  </a:lnTo>
                  <a:lnTo>
                    <a:pt x="603999" y="1730723"/>
                  </a:lnTo>
                  <a:lnTo>
                    <a:pt x="615439" y="1730723"/>
                  </a:lnTo>
                  <a:lnTo>
                    <a:pt x="626878" y="1730723"/>
                  </a:lnTo>
                  <a:lnTo>
                    <a:pt x="638318" y="1730723"/>
                  </a:lnTo>
                  <a:lnTo>
                    <a:pt x="649757" y="1730723"/>
                  </a:lnTo>
                  <a:lnTo>
                    <a:pt x="661192" y="1730723"/>
                  </a:lnTo>
                  <a:lnTo>
                    <a:pt x="672632" y="1730723"/>
                  </a:lnTo>
                  <a:lnTo>
                    <a:pt x="684071" y="1730723"/>
                  </a:lnTo>
                  <a:lnTo>
                    <a:pt x="695511" y="1730723"/>
                  </a:lnTo>
                  <a:lnTo>
                    <a:pt x="706950" y="1730723"/>
                  </a:lnTo>
                  <a:lnTo>
                    <a:pt x="718390" y="1730723"/>
                  </a:lnTo>
                  <a:lnTo>
                    <a:pt x="729829" y="1730723"/>
                  </a:lnTo>
                  <a:lnTo>
                    <a:pt x="741269" y="1730723"/>
                  </a:lnTo>
                  <a:lnTo>
                    <a:pt x="752708" y="1730723"/>
                  </a:lnTo>
                  <a:lnTo>
                    <a:pt x="764148" y="1730723"/>
                  </a:lnTo>
                  <a:lnTo>
                    <a:pt x="775587" y="1730723"/>
                  </a:lnTo>
                  <a:lnTo>
                    <a:pt x="787027" y="1730723"/>
                  </a:lnTo>
                  <a:lnTo>
                    <a:pt x="798467" y="1730723"/>
                  </a:lnTo>
                  <a:lnTo>
                    <a:pt x="809906" y="1730723"/>
                  </a:lnTo>
                  <a:lnTo>
                    <a:pt x="821346" y="1730723"/>
                  </a:lnTo>
                  <a:lnTo>
                    <a:pt x="832785" y="1730723"/>
                  </a:lnTo>
                  <a:lnTo>
                    <a:pt x="844225" y="1730723"/>
                  </a:lnTo>
                  <a:lnTo>
                    <a:pt x="855664" y="1730723"/>
                  </a:lnTo>
                  <a:lnTo>
                    <a:pt x="867104" y="1730723"/>
                  </a:lnTo>
                  <a:lnTo>
                    <a:pt x="878543" y="1730723"/>
                  </a:lnTo>
                  <a:lnTo>
                    <a:pt x="889983" y="1730723"/>
                  </a:lnTo>
                  <a:lnTo>
                    <a:pt x="901422" y="1730723"/>
                  </a:lnTo>
                  <a:lnTo>
                    <a:pt x="912862" y="1730723"/>
                  </a:lnTo>
                  <a:lnTo>
                    <a:pt x="924301" y="1730723"/>
                  </a:lnTo>
                  <a:lnTo>
                    <a:pt x="935741" y="1730723"/>
                  </a:lnTo>
                  <a:lnTo>
                    <a:pt x="947180" y="1730723"/>
                  </a:lnTo>
                  <a:lnTo>
                    <a:pt x="958620" y="1730723"/>
                  </a:lnTo>
                  <a:lnTo>
                    <a:pt x="970059" y="1730723"/>
                  </a:lnTo>
                  <a:lnTo>
                    <a:pt x="981499" y="1730723"/>
                  </a:lnTo>
                  <a:lnTo>
                    <a:pt x="992938" y="1730723"/>
                  </a:lnTo>
                  <a:lnTo>
                    <a:pt x="1004378" y="1730723"/>
                  </a:lnTo>
                  <a:lnTo>
                    <a:pt x="1015818" y="1730723"/>
                  </a:lnTo>
                  <a:lnTo>
                    <a:pt x="1027257" y="1730723"/>
                  </a:lnTo>
                  <a:lnTo>
                    <a:pt x="1038697" y="1730723"/>
                  </a:lnTo>
                  <a:lnTo>
                    <a:pt x="1050136" y="1730723"/>
                  </a:lnTo>
                  <a:lnTo>
                    <a:pt x="1061576" y="1730723"/>
                  </a:lnTo>
                  <a:lnTo>
                    <a:pt x="1073015" y="1730723"/>
                  </a:lnTo>
                  <a:lnTo>
                    <a:pt x="1084455" y="1730723"/>
                  </a:lnTo>
                  <a:lnTo>
                    <a:pt x="1095894" y="1730723"/>
                  </a:lnTo>
                  <a:lnTo>
                    <a:pt x="1107334" y="1730723"/>
                  </a:lnTo>
                  <a:lnTo>
                    <a:pt x="1118773" y="1730723"/>
                  </a:lnTo>
                  <a:lnTo>
                    <a:pt x="1130213" y="1730723"/>
                  </a:lnTo>
                  <a:lnTo>
                    <a:pt x="1141652" y="1730723"/>
                  </a:lnTo>
                  <a:lnTo>
                    <a:pt x="1153092" y="1730723"/>
                  </a:lnTo>
                  <a:lnTo>
                    <a:pt x="1164531" y="1730723"/>
                  </a:lnTo>
                  <a:lnTo>
                    <a:pt x="1175971" y="1730723"/>
                  </a:lnTo>
                  <a:lnTo>
                    <a:pt x="1187406" y="1730723"/>
                  </a:lnTo>
                  <a:lnTo>
                    <a:pt x="1198845" y="1730723"/>
                  </a:lnTo>
                  <a:lnTo>
                    <a:pt x="1210285" y="1730723"/>
                  </a:lnTo>
                  <a:lnTo>
                    <a:pt x="1221724" y="1730723"/>
                  </a:lnTo>
                  <a:lnTo>
                    <a:pt x="1233164" y="1730723"/>
                  </a:lnTo>
                  <a:lnTo>
                    <a:pt x="1244603" y="1730723"/>
                  </a:lnTo>
                  <a:lnTo>
                    <a:pt x="1256043" y="1730723"/>
                  </a:lnTo>
                  <a:lnTo>
                    <a:pt x="1267482" y="1730723"/>
                  </a:lnTo>
                  <a:lnTo>
                    <a:pt x="1278922" y="1730723"/>
                  </a:lnTo>
                  <a:lnTo>
                    <a:pt x="1290361" y="1730723"/>
                  </a:lnTo>
                  <a:lnTo>
                    <a:pt x="1301801" y="1730723"/>
                  </a:lnTo>
                  <a:lnTo>
                    <a:pt x="1313240" y="1730723"/>
                  </a:lnTo>
                  <a:lnTo>
                    <a:pt x="1324680" y="1730723"/>
                  </a:lnTo>
                  <a:lnTo>
                    <a:pt x="1336120" y="1730723"/>
                  </a:lnTo>
                  <a:lnTo>
                    <a:pt x="1347559" y="1730723"/>
                  </a:lnTo>
                  <a:lnTo>
                    <a:pt x="1358999" y="1730723"/>
                  </a:lnTo>
                  <a:lnTo>
                    <a:pt x="1370438" y="1730723"/>
                  </a:lnTo>
                  <a:lnTo>
                    <a:pt x="1381878" y="1730723"/>
                  </a:lnTo>
                  <a:lnTo>
                    <a:pt x="1393317" y="1730723"/>
                  </a:lnTo>
                  <a:lnTo>
                    <a:pt x="1404757" y="1730723"/>
                  </a:lnTo>
                  <a:lnTo>
                    <a:pt x="1416196" y="1730723"/>
                  </a:lnTo>
                  <a:lnTo>
                    <a:pt x="1427636" y="1730723"/>
                  </a:lnTo>
                  <a:lnTo>
                    <a:pt x="1439075" y="1730723"/>
                  </a:lnTo>
                  <a:lnTo>
                    <a:pt x="1450515" y="1730723"/>
                  </a:lnTo>
                  <a:lnTo>
                    <a:pt x="1461954" y="1730723"/>
                  </a:lnTo>
                  <a:lnTo>
                    <a:pt x="1473394" y="1730723"/>
                  </a:lnTo>
                  <a:lnTo>
                    <a:pt x="1484833" y="1730723"/>
                  </a:lnTo>
                  <a:lnTo>
                    <a:pt x="1496273" y="1730723"/>
                  </a:lnTo>
                  <a:lnTo>
                    <a:pt x="1507712" y="1730723"/>
                  </a:lnTo>
                  <a:lnTo>
                    <a:pt x="1519152" y="1730723"/>
                  </a:lnTo>
                  <a:lnTo>
                    <a:pt x="1530591" y="1730723"/>
                  </a:lnTo>
                  <a:lnTo>
                    <a:pt x="1542031" y="1730723"/>
                  </a:lnTo>
                  <a:lnTo>
                    <a:pt x="1553471" y="1730723"/>
                  </a:lnTo>
                  <a:lnTo>
                    <a:pt x="1564910" y="1730723"/>
                  </a:lnTo>
                  <a:lnTo>
                    <a:pt x="1576349" y="1730723"/>
                  </a:lnTo>
                  <a:lnTo>
                    <a:pt x="1587789" y="1730723"/>
                  </a:lnTo>
                  <a:lnTo>
                    <a:pt x="1599229" y="1730723"/>
                  </a:lnTo>
                  <a:lnTo>
                    <a:pt x="1610668" y="1730723"/>
                  </a:lnTo>
                  <a:lnTo>
                    <a:pt x="1622107" y="1730723"/>
                  </a:lnTo>
                  <a:lnTo>
                    <a:pt x="1633547" y="1730723"/>
                  </a:lnTo>
                  <a:lnTo>
                    <a:pt x="1644987" y="1730723"/>
                  </a:lnTo>
                  <a:lnTo>
                    <a:pt x="1656426" y="1730723"/>
                  </a:lnTo>
                  <a:lnTo>
                    <a:pt x="1667866" y="1730723"/>
                  </a:lnTo>
                  <a:lnTo>
                    <a:pt x="1679305" y="1730723"/>
                  </a:lnTo>
                  <a:lnTo>
                    <a:pt x="1690745" y="1730723"/>
                  </a:lnTo>
                  <a:lnTo>
                    <a:pt x="1702184" y="1730723"/>
                  </a:lnTo>
                  <a:lnTo>
                    <a:pt x="1713619" y="1730723"/>
                  </a:lnTo>
                  <a:lnTo>
                    <a:pt x="1725063" y="1730723"/>
                  </a:lnTo>
                  <a:lnTo>
                    <a:pt x="1736498" y="1730723"/>
                  </a:lnTo>
                  <a:lnTo>
                    <a:pt x="1747938" y="1730723"/>
                  </a:lnTo>
                  <a:lnTo>
                    <a:pt x="1759377" y="1730723"/>
                  </a:lnTo>
                  <a:lnTo>
                    <a:pt x="1770817" y="1730723"/>
                  </a:lnTo>
                  <a:lnTo>
                    <a:pt x="1782256" y="1730723"/>
                  </a:lnTo>
                  <a:lnTo>
                    <a:pt x="1793696" y="1730723"/>
                  </a:lnTo>
                  <a:lnTo>
                    <a:pt x="1805135" y="1730723"/>
                  </a:lnTo>
                  <a:lnTo>
                    <a:pt x="1816575" y="1730723"/>
                  </a:lnTo>
                  <a:lnTo>
                    <a:pt x="1828014" y="1730723"/>
                  </a:lnTo>
                  <a:lnTo>
                    <a:pt x="1839454" y="1730723"/>
                  </a:lnTo>
                  <a:lnTo>
                    <a:pt x="1850893" y="1730723"/>
                  </a:lnTo>
                  <a:lnTo>
                    <a:pt x="1862333" y="1730723"/>
                  </a:lnTo>
                  <a:lnTo>
                    <a:pt x="1873772" y="1730723"/>
                  </a:lnTo>
                  <a:lnTo>
                    <a:pt x="1885212" y="1730723"/>
                  </a:lnTo>
                  <a:lnTo>
                    <a:pt x="1896651" y="1730723"/>
                  </a:lnTo>
                  <a:lnTo>
                    <a:pt x="1908091" y="1730723"/>
                  </a:lnTo>
                  <a:lnTo>
                    <a:pt x="1919531" y="1730723"/>
                  </a:lnTo>
                  <a:lnTo>
                    <a:pt x="1930970" y="1730723"/>
                  </a:lnTo>
                  <a:lnTo>
                    <a:pt x="1942409" y="1730723"/>
                  </a:lnTo>
                  <a:lnTo>
                    <a:pt x="1953849" y="1730723"/>
                  </a:lnTo>
                  <a:lnTo>
                    <a:pt x="1965289" y="1730723"/>
                  </a:lnTo>
                  <a:lnTo>
                    <a:pt x="1976728" y="1730723"/>
                  </a:lnTo>
                  <a:lnTo>
                    <a:pt x="1988168" y="1730723"/>
                  </a:lnTo>
                  <a:lnTo>
                    <a:pt x="1999607" y="1730723"/>
                  </a:lnTo>
                  <a:lnTo>
                    <a:pt x="2011047" y="1730723"/>
                  </a:lnTo>
                  <a:lnTo>
                    <a:pt x="2022486" y="1730723"/>
                  </a:lnTo>
                  <a:lnTo>
                    <a:pt x="2033926" y="1730723"/>
                  </a:lnTo>
                  <a:lnTo>
                    <a:pt x="2045365" y="1730723"/>
                  </a:lnTo>
                  <a:lnTo>
                    <a:pt x="2056805" y="1730723"/>
                  </a:lnTo>
                  <a:lnTo>
                    <a:pt x="2068244" y="1730723"/>
                  </a:lnTo>
                  <a:lnTo>
                    <a:pt x="2079684" y="1730723"/>
                  </a:lnTo>
                  <a:lnTo>
                    <a:pt x="2091123" y="1730723"/>
                  </a:lnTo>
                  <a:lnTo>
                    <a:pt x="2102563" y="1730723"/>
                  </a:lnTo>
                  <a:lnTo>
                    <a:pt x="2114002" y="1730723"/>
                  </a:lnTo>
                  <a:lnTo>
                    <a:pt x="2125442" y="1730723"/>
                  </a:lnTo>
                  <a:lnTo>
                    <a:pt x="2136882" y="1730723"/>
                  </a:lnTo>
                  <a:lnTo>
                    <a:pt x="2148321" y="1730723"/>
                  </a:lnTo>
                  <a:lnTo>
                    <a:pt x="2159760" y="1730723"/>
                  </a:lnTo>
                  <a:lnTo>
                    <a:pt x="2171200" y="1730723"/>
                  </a:lnTo>
                  <a:lnTo>
                    <a:pt x="2182640" y="1730723"/>
                  </a:lnTo>
                  <a:lnTo>
                    <a:pt x="2194079" y="1730723"/>
                  </a:lnTo>
                  <a:lnTo>
                    <a:pt x="2205519" y="1730723"/>
                  </a:lnTo>
                  <a:lnTo>
                    <a:pt x="2216958" y="1730723"/>
                  </a:lnTo>
                  <a:lnTo>
                    <a:pt x="2228393" y="1730723"/>
                  </a:lnTo>
                  <a:lnTo>
                    <a:pt x="2239837" y="1730723"/>
                  </a:lnTo>
                  <a:lnTo>
                    <a:pt x="2251272" y="1730723"/>
                  </a:lnTo>
                  <a:lnTo>
                    <a:pt x="2262716" y="1730723"/>
                  </a:lnTo>
                  <a:lnTo>
                    <a:pt x="2274151" y="1730723"/>
                  </a:lnTo>
                  <a:lnTo>
                    <a:pt x="2285591" y="1730723"/>
                  </a:lnTo>
                  <a:lnTo>
                    <a:pt x="2297030" y="1730723"/>
                  </a:lnTo>
                  <a:lnTo>
                    <a:pt x="2308470" y="1730723"/>
                  </a:lnTo>
                  <a:lnTo>
                    <a:pt x="2319909" y="1730723"/>
                  </a:lnTo>
                  <a:lnTo>
                    <a:pt x="2331349" y="1730723"/>
                  </a:lnTo>
                  <a:lnTo>
                    <a:pt x="2342788" y="1730723"/>
                  </a:lnTo>
                  <a:lnTo>
                    <a:pt x="2354228" y="1730723"/>
                  </a:lnTo>
                  <a:lnTo>
                    <a:pt x="2365667" y="1730723"/>
                  </a:lnTo>
                  <a:lnTo>
                    <a:pt x="2377107" y="1730723"/>
                  </a:lnTo>
                  <a:lnTo>
                    <a:pt x="2388546" y="1730723"/>
                  </a:lnTo>
                  <a:lnTo>
                    <a:pt x="2399986" y="1730723"/>
                  </a:lnTo>
                  <a:lnTo>
                    <a:pt x="2411425" y="1730723"/>
                  </a:lnTo>
                  <a:lnTo>
                    <a:pt x="2422865" y="1730723"/>
                  </a:lnTo>
                  <a:lnTo>
                    <a:pt x="2434304" y="1730723"/>
                  </a:lnTo>
                  <a:lnTo>
                    <a:pt x="2445744" y="1730723"/>
                  </a:lnTo>
                  <a:lnTo>
                    <a:pt x="2457184" y="1730723"/>
                  </a:lnTo>
                  <a:lnTo>
                    <a:pt x="2468623" y="1730723"/>
                  </a:lnTo>
                  <a:lnTo>
                    <a:pt x="2480062" y="1730723"/>
                  </a:lnTo>
                  <a:lnTo>
                    <a:pt x="2491502" y="1730723"/>
                  </a:lnTo>
                  <a:lnTo>
                    <a:pt x="2502942" y="1730723"/>
                  </a:lnTo>
                  <a:lnTo>
                    <a:pt x="2514381" y="1730723"/>
                  </a:lnTo>
                  <a:lnTo>
                    <a:pt x="2525821" y="1730723"/>
                  </a:lnTo>
                  <a:lnTo>
                    <a:pt x="2537260" y="1730723"/>
                  </a:lnTo>
                  <a:lnTo>
                    <a:pt x="2548700" y="1730723"/>
                  </a:lnTo>
                  <a:lnTo>
                    <a:pt x="2560139" y="1730723"/>
                  </a:lnTo>
                  <a:lnTo>
                    <a:pt x="2571579" y="1730723"/>
                  </a:lnTo>
                  <a:lnTo>
                    <a:pt x="2583018" y="1730723"/>
                  </a:lnTo>
                  <a:lnTo>
                    <a:pt x="2594458" y="1730723"/>
                  </a:lnTo>
                  <a:lnTo>
                    <a:pt x="2605897" y="1730723"/>
                  </a:lnTo>
                  <a:lnTo>
                    <a:pt x="2617337" y="1730723"/>
                  </a:lnTo>
                  <a:lnTo>
                    <a:pt x="2628776" y="1730723"/>
                  </a:lnTo>
                  <a:lnTo>
                    <a:pt x="2640216" y="1730723"/>
                  </a:lnTo>
                  <a:lnTo>
                    <a:pt x="2651655" y="1730723"/>
                  </a:lnTo>
                  <a:lnTo>
                    <a:pt x="2663095" y="1730723"/>
                  </a:lnTo>
                  <a:lnTo>
                    <a:pt x="2674535" y="1730723"/>
                  </a:lnTo>
                  <a:lnTo>
                    <a:pt x="2685974" y="1730723"/>
                  </a:lnTo>
                  <a:lnTo>
                    <a:pt x="2697413" y="1730723"/>
                  </a:lnTo>
                  <a:lnTo>
                    <a:pt x="2708853" y="1730723"/>
                  </a:lnTo>
                  <a:lnTo>
                    <a:pt x="2720293" y="1730723"/>
                  </a:lnTo>
                  <a:lnTo>
                    <a:pt x="2731727" y="1730723"/>
                  </a:lnTo>
                  <a:lnTo>
                    <a:pt x="2743172" y="1730723"/>
                  </a:lnTo>
                  <a:lnTo>
                    <a:pt x="2754611" y="1730723"/>
                  </a:lnTo>
                  <a:lnTo>
                    <a:pt x="2766046" y="1730723"/>
                  </a:lnTo>
                  <a:lnTo>
                    <a:pt x="2777490" y="1730723"/>
                  </a:lnTo>
                  <a:lnTo>
                    <a:pt x="2788925" y="1730723"/>
                  </a:lnTo>
                  <a:lnTo>
                    <a:pt x="2800364" y="1730723"/>
                  </a:lnTo>
                  <a:lnTo>
                    <a:pt x="2811804" y="1730723"/>
                  </a:lnTo>
                  <a:lnTo>
                    <a:pt x="2823243" y="1730723"/>
                  </a:lnTo>
                  <a:lnTo>
                    <a:pt x="2834683" y="1730723"/>
                  </a:lnTo>
                  <a:lnTo>
                    <a:pt x="2846123" y="1730723"/>
                  </a:lnTo>
                  <a:lnTo>
                    <a:pt x="2857562" y="1730723"/>
                  </a:lnTo>
                  <a:lnTo>
                    <a:pt x="2869001" y="1730723"/>
                  </a:lnTo>
                  <a:lnTo>
                    <a:pt x="2880441" y="1730723"/>
                  </a:lnTo>
                  <a:lnTo>
                    <a:pt x="2891881" y="1730723"/>
                  </a:lnTo>
                  <a:lnTo>
                    <a:pt x="2903320" y="1730723"/>
                  </a:lnTo>
                  <a:lnTo>
                    <a:pt x="2914760" y="1730723"/>
                  </a:lnTo>
                  <a:lnTo>
                    <a:pt x="2926199" y="1730723"/>
                  </a:lnTo>
                  <a:lnTo>
                    <a:pt x="2937639" y="1730723"/>
                  </a:lnTo>
                  <a:lnTo>
                    <a:pt x="2949078" y="1730723"/>
                  </a:lnTo>
                  <a:lnTo>
                    <a:pt x="2960518" y="1730723"/>
                  </a:lnTo>
                  <a:lnTo>
                    <a:pt x="2971957" y="1730723"/>
                  </a:lnTo>
                  <a:lnTo>
                    <a:pt x="2983397" y="1730723"/>
                  </a:lnTo>
                  <a:lnTo>
                    <a:pt x="2994837" y="1730723"/>
                  </a:lnTo>
                  <a:lnTo>
                    <a:pt x="3006276" y="1730723"/>
                  </a:lnTo>
                  <a:lnTo>
                    <a:pt x="3017715" y="1730723"/>
                  </a:lnTo>
                  <a:lnTo>
                    <a:pt x="3029155" y="1730723"/>
                  </a:lnTo>
                  <a:lnTo>
                    <a:pt x="3040594" y="1730723"/>
                  </a:lnTo>
                  <a:lnTo>
                    <a:pt x="3052034" y="1730723"/>
                  </a:lnTo>
                  <a:lnTo>
                    <a:pt x="3063474" y="1730723"/>
                  </a:lnTo>
                  <a:lnTo>
                    <a:pt x="3074913" y="1730723"/>
                  </a:lnTo>
                  <a:lnTo>
                    <a:pt x="3086352" y="1730723"/>
                  </a:lnTo>
                  <a:lnTo>
                    <a:pt x="3097792" y="1730723"/>
                  </a:lnTo>
                  <a:lnTo>
                    <a:pt x="3109232" y="1730723"/>
                  </a:lnTo>
                  <a:lnTo>
                    <a:pt x="3120671" y="1730723"/>
                  </a:lnTo>
                  <a:lnTo>
                    <a:pt x="3132111" y="1730723"/>
                  </a:lnTo>
                  <a:lnTo>
                    <a:pt x="3143550" y="1730723"/>
                  </a:lnTo>
                  <a:lnTo>
                    <a:pt x="3154990" y="1730723"/>
                  </a:lnTo>
                  <a:lnTo>
                    <a:pt x="3166429" y="1730723"/>
                  </a:lnTo>
                  <a:lnTo>
                    <a:pt x="3177869" y="1730723"/>
                  </a:lnTo>
                  <a:lnTo>
                    <a:pt x="3189308" y="1730723"/>
                  </a:lnTo>
                  <a:lnTo>
                    <a:pt x="3200748" y="1730723"/>
                  </a:lnTo>
                  <a:lnTo>
                    <a:pt x="3212187" y="1730723"/>
                  </a:lnTo>
                  <a:lnTo>
                    <a:pt x="3223627" y="1730723"/>
                  </a:lnTo>
                  <a:lnTo>
                    <a:pt x="3235066" y="1730723"/>
                  </a:lnTo>
                  <a:lnTo>
                    <a:pt x="3246501" y="1730723"/>
                  </a:lnTo>
                  <a:lnTo>
                    <a:pt x="3257945" y="1730723"/>
                  </a:lnTo>
                  <a:lnTo>
                    <a:pt x="3269385" y="1730723"/>
                  </a:lnTo>
                  <a:lnTo>
                    <a:pt x="3280825" y="1730723"/>
                  </a:lnTo>
                  <a:lnTo>
                    <a:pt x="3292264" y="1730723"/>
                  </a:lnTo>
                  <a:lnTo>
                    <a:pt x="3303699" y="1730723"/>
                  </a:lnTo>
                  <a:lnTo>
                    <a:pt x="3315143" y="1730723"/>
                  </a:lnTo>
                  <a:lnTo>
                    <a:pt x="3326578" y="1730723"/>
                  </a:lnTo>
                  <a:lnTo>
                    <a:pt x="3338017" y="1730723"/>
                  </a:lnTo>
                  <a:lnTo>
                    <a:pt x="3349457" y="1730723"/>
                  </a:lnTo>
                  <a:lnTo>
                    <a:pt x="3360896" y="1730723"/>
                  </a:lnTo>
                  <a:lnTo>
                    <a:pt x="3372336" y="1730723"/>
                  </a:lnTo>
                  <a:lnTo>
                    <a:pt x="3383776" y="1730723"/>
                  </a:lnTo>
                  <a:lnTo>
                    <a:pt x="3395215" y="1730723"/>
                  </a:lnTo>
                  <a:lnTo>
                    <a:pt x="3406654" y="1730723"/>
                  </a:lnTo>
                  <a:lnTo>
                    <a:pt x="3418094" y="1730723"/>
                  </a:lnTo>
                  <a:lnTo>
                    <a:pt x="3429534" y="1730723"/>
                  </a:lnTo>
                  <a:lnTo>
                    <a:pt x="3440973" y="1730723"/>
                  </a:lnTo>
                  <a:lnTo>
                    <a:pt x="3452413" y="1730723"/>
                  </a:lnTo>
                  <a:lnTo>
                    <a:pt x="3463852" y="1730723"/>
                  </a:lnTo>
                  <a:lnTo>
                    <a:pt x="3475292" y="1730723"/>
                  </a:lnTo>
                  <a:lnTo>
                    <a:pt x="3486731" y="1730723"/>
                  </a:lnTo>
                  <a:lnTo>
                    <a:pt x="3498171" y="1730723"/>
                  </a:lnTo>
                  <a:lnTo>
                    <a:pt x="3509610" y="1730723"/>
                  </a:lnTo>
                  <a:lnTo>
                    <a:pt x="3521050" y="1730723"/>
                  </a:lnTo>
                  <a:lnTo>
                    <a:pt x="3532489" y="1730723"/>
                  </a:lnTo>
                  <a:lnTo>
                    <a:pt x="3543929" y="1730723"/>
                  </a:lnTo>
                  <a:lnTo>
                    <a:pt x="3555368" y="1730723"/>
                  </a:lnTo>
                  <a:lnTo>
                    <a:pt x="3566808" y="1730723"/>
                  </a:lnTo>
                  <a:lnTo>
                    <a:pt x="3578247" y="1730723"/>
                  </a:lnTo>
                  <a:lnTo>
                    <a:pt x="3589687" y="1730723"/>
                  </a:lnTo>
                  <a:lnTo>
                    <a:pt x="3601127" y="1730723"/>
                  </a:lnTo>
                  <a:lnTo>
                    <a:pt x="3612566" y="1730723"/>
                  </a:lnTo>
                  <a:lnTo>
                    <a:pt x="3624005" y="1730723"/>
                  </a:lnTo>
                  <a:lnTo>
                    <a:pt x="3635445" y="1730723"/>
                  </a:lnTo>
                  <a:lnTo>
                    <a:pt x="3646885" y="1730723"/>
                  </a:lnTo>
                  <a:lnTo>
                    <a:pt x="3658324" y="1730723"/>
                  </a:lnTo>
                  <a:lnTo>
                    <a:pt x="3669764" y="1730723"/>
                  </a:lnTo>
                  <a:lnTo>
                    <a:pt x="3681203" y="1730723"/>
                  </a:lnTo>
                  <a:lnTo>
                    <a:pt x="3692643" y="1730723"/>
                  </a:lnTo>
                  <a:lnTo>
                    <a:pt x="3704082" y="1730723"/>
                  </a:lnTo>
                  <a:lnTo>
                    <a:pt x="3715522" y="1730723"/>
                  </a:lnTo>
                  <a:lnTo>
                    <a:pt x="3726961" y="1730723"/>
                  </a:lnTo>
                  <a:lnTo>
                    <a:pt x="3738401" y="1730723"/>
                  </a:lnTo>
                  <a:lnTo>
                    <a:pt x="3749840" y="1730723"/>
                  </a:lnTo>
                  <a:lnTo>
                    <a:pt x="3761280" y="1730723"/>
                  </a:lnTo>
                  <a:lnTo>
                    <a:pt x="3772719" y="1730723"/>
                  </a:lnTo>
                  <a:lnTo>
                    <a:pt x="3784154" y="1730723"/>
                  </a:lnTo>
                  <a:lnTo>
                    <a:pt x="3795598" y="1730723"/>
                  </a:lnTo>
                  <a:lnTo>
                    <a:pt x="3807033" y="1730723"/>
                  </a:lnTo>
                  <a:lnTo>
                    <a:pt x="3818473" y="1730723"/>
                  </a:lnTo>
                  <a:lnTo>
                    <a:pt x="3829917" y="1730723"/>
                  </a:lnTo>
                  <a:lnTo>
                    <a:pt x="3841352" y="1730723"/>
                  </a:lnTo>
                  <a:lnTo>
                    <a:pt x="3852791" y="1730723"/>
                  </a:lnTo>
                  <a:lnTo>
                    <a:pt x="3864231" y="1730723"/>
                  </a:lnTo>
                  <a:lnTo>
                    <a:pt x="3875670" y="1730723"/>
                  </a:lnTo>
                  <a:lnTo>
                    <a:pt x="3887110" y="1730723"/>
                  </a:lnTo>
                  <a:lnTo>
                    <a:pt x="3898549" y="1730723"/>
                  </a:lnTo>
                  <a:lnTo>
                    <a:pt x="3909989" y="1730723"/>
                  </a:lnTo>
                  <a:lnTo>
                    <a:pt x="3921447" y="1730723"/>
                  </a:lnTo>
                  <a:lnTo>
                    <a:pt x="3932878" y="1730723"/>
                  </a:lnTo>
                  <a:lnTo>
                    <a:pt x="3944307" y="1730723"/>
                  </a:lnTo>
                  <a:lnTo>
                    <a:pt x="3955737" y="1730723"/>
                  </a:lnTo>
                  <a:lnTo>
                    <a:pt x="3967167" y="1730723"/>
                  </a:lnTo>
                  <a:lnTo>
                    <a:pt x="3978645" y="1730723"/>
                  </a:lnTo>
                  <a:lnTo>
                    <a:pt x="3990075" y="1730723"/>
                  </a:lnTo>
                  <a:lnTo>
                    <a:pt x="4001505" y="1730723"/>
                  </a:lnTo>
                  <a:lnTo>
                    <a:pt x="4012935" y="1730723"/>
                  </a:lnTo>
                  <a:lnTo>
                    <a:pt x="4024365" y="1730723"/>
                  </a:lnTo>
                  <a:lnTo>
                    <a:pt x="4035843" y="1730723"/>
                  </a:lnTo>
                  <a:lnTo>
                    <a:pt x="4047273" y="1730723"/>
                  </a:lnTo>
                  <a:lnTo>
                    <a:pt x="4058702" y="1730723"/>
                  </a:lnTo>
                  <a:lnTo>
                    <a:pt x="4070133" y="1730723"/>
                  </a:lnTo>
                  <a:lnTo>
                    <a:pt x="4081563" y="1730723"/>
                  </a:lnTo>
                  <a:lnTo>
                    <a:pt x="4093040" y="1730723"/>
                  </a:lnTo>
                  <a:lnTo>
                    <a:pt x="4104471" y="1730723"/>
                  </a:lnTo>
                  <a:lnTo>
                    <a:pt x="4115900" y="1730723"/>
                  </a:lnTo>
                  <a:lnTo>
                    <a:pt x="4127330" y="1730723"/>
                  </a:lnTo>
                  <a:lnTo>
                    <a:pt x="4138760" y="1730723"/>
                  </a:lnTo>
                  <a:lnTo>
                    <a:pt x="4150238" y="1730723"/>
                  </a:lnTo>
                  <a:lnTo>
                    <a:pt x="4161668" y="1730723"/>
                  </a:lnTo>
                  <a:lnTo>
                    <a:pt x="4173098" y="1730723"/>
                  </a:lnTo>
                  <a:lnTo>
                    <a:pt x="4184528" y="1730723"/>
                  </a:lnTo>
                  <a:lnTo>
                    <a:pt x="4195958" y="1730723"/>
                  </a:lnTo>
                  <a:lnTo>
                    <a:pt x="4207436" y="1730723"/>
                  </a:lnTo>
                  <a:lnTo>
                    <a:pt x="4218865" y="1730723"/>
                  </a:lnTo>
                  <a:lnTo>
                    <a:pt x="4230296" y="1730723"/>
                  </a:lnTo>
                  <a:lnTo>
                    <a:pt x="4241726" y="1730723"/>
                  </a:lnTo>
                  <a:lnTo>
                    <a:pt x="4253156" y="1730723"/>
                  </a:lnTo>
                  <a:lnTo>
                    <a:pt x="4264634" y="1730723"/>
                  </a:lnTo>
                  <a:lnTo>
                    <a:pt x="4276063" y="1730723"/>
                  </a:lnTo>
                  <a:lnTo>
                    <a:pt x="4287493" y="1730723"/>
                  </a:lnTo>
                  <a:lnTo>
                    <a:pt x="4298923" y="1730723"/>
                  </a:lnTo>
                  <a:lnTo>
                    <a:pt x="4310353" y="1730723"/>
                  </a:lnTo>
                  <a:lnTo>
                    <a:pt x="4321831" y="1730723"/>
                  </a:lnTo>
                  <a:lnTo>
                    <a:pt x="4333261" y="1730723"/>
                  </a:lnTo>
                  <a:lnTo>
                    <a:pt x="4344691" y="1730723"/>
                  </a:lnTo>
                  <a:lnTo>
                    <a:pt x="4356121" y="1730723"/>
                  </a:lnTo>
                  <a:lnTo>
                    <a:pt x="4367551" y="1730723"/>
                  </a:lnTo>
                  <a:lnTo>
                    <a:pt x="4379028" y="1730723"/>
                  </a:lnTo>
                  <a:lnTo>
                    <a:pt x="4390458" y="1730723"/>
                  </a:lnTo>
                  <a:lnTo>
                    <a:pt x="4401889" y="1730723"/>
                  </a:lnTo>
                  <a:lnTo>
                    <a:pt x="4413319" y="1730723"/>
                  </a:lnTo>
                  <a:lnTo>
                    <a:pt x="4424749" y="1730723"/>
                  </a:lnTo>
                  <a:lnTo>
                    <a:pt x="4436226" y="1730723"/>
                  </a:lnTo>
                  <a:lnTo>
                    <a:pt x="4447656" y="1730723"/>
                  </a:lnTo>
                  <a:lnTo>
                    <a:pt x="4459086" y="1730723"/>
                  </a:lnTo>
                  <a:lnTo>
                    <a:pt x="4470516" y="1730723"/>
                  </a:lnTo>
                  <a:lnTo>
                    <a:pt x="4481946" y="1730723"/>
                  </a:lnTo>
                  <a:lnTo>
                    <a:pt x="4493424" y="1730723"/>
                  </a:lnTo>
                  <a:lnTo>
                    <a:pt x="4504854" y="1730723"/>
                  </a:lnTo>
                  <a:lnTo>
                    <a:pt x="4516284" y="1730723"/>
                  </a:lnTo>
                  <a:lnTo>
                    <a:pt x="4527714" y="1730723"/>
                  </a:lnTo>
                  <a:lnTo>
                    <a:pt x="4539144" y="1730723"/>
                  </a:lnTo>
                  <a:lnTo>
                    <a:pt x="4550621" y="1730723"/>
                  </a:lnTo>
                  <a:lnTo>
                    <a:pt x="4562051" y="1730723"/>
                  </a:lnTo>
                  <a:lnTo>
                    <a:pt x="4573482" y="1730723"/>
                  </a:lnTo>
                  <a:lnTo>
                    <a:pt x="4584912" y="1730723"/>
                  </a:lnTo>
                  <a:lnTo>
                    <a:pt x="4596341" y="1730723"/>
                  </a:lnTo>
                  <a:lnTo>
                    <a:pt x="4607771" y="1730723"/>
                  </a:lnTo>
                  <a:lnTo>
                    <a:pt x="4619249" y="1730723"/>
                  </a:lnTo>
                  <a:lnTo>
                    <a:pt x="4630679" y="1730723"/>
                  </a:lnTo>
                  <a:lnTo>
                    <a:pt x="4642109" y="1730723"/>
                  </a:lnTo>
                  <a:lnTo>
                    <a:pt x="4653539" y="1730723"/>
                  </a:lnTo>
                  <a:lnTo>
                    <a:pt x="4664969" y="1730723"/>
                  </a:lnTo>
                  <a:lnTo>
                    <a:pt x="4676447" y="1730723"/>
                  </a:lnTo>
                  <a:lnTo>
                    <a:pt x="4687877" y="1730723"/>
                  </a:lnTo>
                  <a:lnTo>
                    <a:pt x="4699306" y="1730723"/>
                  </a:lnTo>
                  <a:lnTo>
                    <a:pt x="4710737" y="1730723"/>
                  </a:lnTo>
                  <a:lnTo>
                    <a:pt x="4722167" y="1730723"/>
                  </a:lnTo>
                  <a:lnTo>
                    <a:pt x="4733644" y="1730723"/>
                  </a:lnTo>
                  <a:lnTo>
                    <a:pt x="4745075" y="1730723"/>
                  </a:lnTo>
                  <a:lnTo>
                    <a:pt x="4756504" y="1730723"/>
                  </a:lnTo>
                  <a:lnTo>
                    <a:pt x="4767934" y="1730723"/>
                  </a:lnTo>
                  <a:lnTo>
                    <a:pt x="4779364" y="1730723"/>
                  </a:lnTo>
                  <a:lnTo>
                    <a:pt x="4790842" y="1730723"/>
                  </a:lnTo>
                  <a:lnTo>
                    <a:pt x="4802272" y="1730723"/>
                  </a:lnTo>
                  <a:lnTo>
                    <a:pt x="4813702" y="1730723"/>
                  </a:lnTo>
                  <a:lnTo>
                    <a:pt x="4825132" y="1730723"/>
                  </a:lnTo>
                  <a:lnTo>
                    <a:pt x="4836562" y="1730723"/>
                  </a:lnTo>
                  <a:lnTo>
                    <a:pt x="4848040" y="1730723"/>
                  </a:lnTo>
                  <a:lnTo>
                    <a:pt x="4859469" y="1730723"/>
                  </a:lnTo>
                  <a:lnTo>
                    <a:pt x="4870899" y="1730723"/>
                  </a:lnTo>
                  <a:lnTo>
                    <a:pt x="4882330" y="1730723"/>
                  </a:lnTo>
                  <a:lnTo>
                    <a:pt x="4893760" y="1730723"/>
                  </a:lnTo>
                  <a:lnTo>
                    <a:pt x="4905237" y="1730723"/>
                  </a:lnTo>
                  <a:lnTo>
                    <a:pt x="4916667" y="1730723"/>
                  </a:lnTo>
                  <a:lnTo>
                    <a:pt x="4928097" y="1730723"/>
                  </a:lnTo>
                  <a:lnTo>
                    <a:pt x="4939527" y="1730723"/>
                  </a:lnTo>
                  <a:lnTo>
                    <a:pt x="4950957" y="1730723"/>
                  </a:lnTo>
                  <a:lnTo>
                    <a:pt x="4962435" y="1730723"/>
                  </a:lnTo>
                  <a:lnTo>
                    <a:pt x="4973865" y="1730723"/>
                  </a:lnTo>
                  <a:lnTo>
                    <a:pt x="4985295" y="1730723"/>
                  </a:lnTo>
                  <a:lnTo>
                    <a:pt x="4996725" y="1730723"/>
                  </a:lnTo>
                  <a:lnTo>
                    <a:pt x="5008155" y="1730723"/>
                  </a:lnTo>
                  <a:lnTo>
                    <a:pt x="5019632" y="1730723"/>
                  </a:lnTo>
                  <a:lnTo>
                    <a:pt x="5031062" y="1730723"/>
                  </a:lnTo>
                  <a:lnTo>
                    <a:pt x="5042492" y="1730723"/>
                  </a:lnTo>
                  <a:lnTo>
                    <a:pt x="5053923" y="1730723"/>
                  </a:lnTo>
                  <a:lnTo>
                    <a:pt x="5065353" y="1730723"/>
                  </a:lnTo>
                  <a:lnTo>
                    <a:pt x="5076830" y="1730723"/>
                  </a:lnTo>
                  <a:lnTo>
                    <a:pt x="5088260" y="1730723"/>
                  </a:lnTo>
                  <a:lnTo>
                    <a:pt x="5099690" y="1730723"/>
                  </a:lnTo>
                  <a:lnTo>
                    <a:pt x="5111120" y="1730723"/>
                  </a:lnTo>
                  <a:lnTo>
                    <a:pt x="5122550" y="1730723"/>
                  </a:lnTo>
                  <a:lnTo>
                    <a:pt x="5134028" y="1730723"/>
                  </a:lnTo>
                  <a:lnTo>
                    <a:pt x="5145458" y="1730723"/>
                  </a:lnTo>
                  <a:lnTo>
                    <a:pt x="5156888" y="1730723"/>
                  </a:lnTo>
                  <a:lnTo>
                    <a:pt x="5168318" y="1730723"/>
                  </a:lnTo>
                  <a:lnTo>
                    <a:pt x="5179747" y="1730723"/>
                  </a:lnTo>
                  <a:lnTo>
                    <a:pt x="5191225" y="1730723"/>
                  </a:lnTo>
                  <a:lnTo>
                    <a:pt x="5202655" y="1730723"/>
                  </a:lnTo>
                  <a:lnTo>
                    <a:pt x="5214085" y="1730723"/>
                  </a:lnTo>
                  <a:lnTo>
                    <a:pt x="5225515" y="1730723"/>
                  </a:lnTo>
                  <a:lnTo>
                    <a:pt x="5236945" y="1730723"/>
                  </a:lnTo>
                  <a:lnTo>
                    <a:pt x="5248423" y="1730723"/>
                  </a:lnTo>
                  <a:lnTo>
                    <a:pt x="5259853" y="1730723"/>
                  </a:lnTo>
                  <a:lnTo>
                    <a:pt x="5271283" y="1730723"/>
                  </a:lnTo>
                  <a:lnTo>
                    <a:pt x="5282713" y="1730723"/>
                  </a:lnTo>
                  <a:lnTo>
                    <a:pt x="5294143" y="1730723"/>
                  </a:lnTo>
                  <a:lnTo>
                    <a:pt x="5305621" y="1730723"/>
                  </a:lnTo>
                  <a:lnTo>
                    <a:pt x="5317051" y="1730723"/>
                  </a:lnTo>
                  <a:lnTo>
                    <a:pt x="5328481" y="1730723"/>
                  </a:lnTo>
                  <a:lnTo>
                    <a:pt x="5339910" y="1730723"/>
                  </a:lnTo>
                  <a:lnTo>
                    <a:pt x="5351340" y="1730723"/>
                  </a:lnTo>
                  <a:lnTo>
                    <a:pt x="5362818" y="1730723"/>
                  </a:lnTo>
                  <a:lnTo>
                    <a:pt x="5374248" y="1730723"/>
                  </a:lnTo>
                  <a:lnTo>
                    <a:pt x="5385678" y="1730723"/>
                  </a:lnTo>
                  <a:lnTo>
                    <a:pt x="5397108" y="1730723"/>
                  </a:lnTo>
                  <a:lnTo>
                    <a:pt x="5408538" y="1730723"/>
                  </a:lnTo>
                  <a:lnTo>
                    <a:pt x="5420016" y="1730723"/>
                  </a:lnTo>
                  <a:lnTo>
                    <a:pt x="5431446" y="1730723"/>
                  </a:lnTo>
                  <a:lnTo>
                    <a:pt x="5442876" y="1730723"/>
                  </a:lnTo>
                  <a:lnTo>
                    <a:pt x="5454306" y="1730723"/>
                  </a:lnTo>
                  <a:lnTo>
                    <a:pt x="5465736" y="1730723"/>
                  </a:lnTo>
                  <a:lnTo>
                    <a:pt x="5477214" y="1730723"/>
                  </a:lnTo>
                  <a:lnTo>
                    <a:pt x="5488643" y="1730723"/>
                  </a:lnTo>
                  <a:lnTo>
                    <a:pt x="5500073" y="1730723"/>
                  </a:lnTo>
                  <a:lnTo>
                    <a:pt x="5511503" y="1730723"/>
                  </a:lnTo>
                  <a:lnTo>
                    <a:pt x="5522933" y="1730723"/>
                  </a:lnTo>
                  <a:lnTo>
                    <a:pt x="5534411" y="1730723"/>
                  </a:lnTo>
                  <a:lnTo>
                    <a:pt x="5545841" y="1730723"/>
                  </a:lnTo>
                  <a:lnTo>
                    <a:pt x="5557271" y="1730723"/>
                  </a:lnTo>
                  <a:lnTo>
                    <a:pt x="5568701" y="1730723"/>
                  </a:lnTo>
                  <a:lnTo>
                    <a:pt x="5580131" y="1730723"/>
                  </a:lnTo>
                  <a:lnTo>
                    <a:pt x="5591609" y="1730723"/>
                  </a:lnTo>
                  <a:lnTo>
                    <a:pt x="5603038" y="1730723"/>
                  </a:lnTo>
                  <a:lnTo>
                    <a:pt x="5614469" y="1730723"/>
                  </a:lnTo>
                  <a:lnTo>
                    <a:pt x="5625899" y="1730723"/>
                  </a:lnTo>
                  <a:lnTo>
                    <a:pt x="5637329" y="1730723"/>
                  </a:lnTo>
                  <a:lnTo>
                    <a:pt x="5648759" y="1730723"/>
                  </a:lnTo>
                  <a:lnTo>
                    <a:pt x="5660236" y="1730723"/>
                  </a:lnTo>
                  <a:lnTo>
                    <a:pt x="5671666" y="1730723"/>
                  </a:lnTo>
                  <a:lnTo>
                    <a:pt x="5683096" y="1730723"/>
                  </a:lnTo>
                  <a:lnTo>
                    <a:pt x="5694526" y="1730723"/>
                  </a:lnTo>
                  <a:lnTo>
                    <a:pt x="5705956" y="1730723"/>
                  </a:lnTo>
                  <a:lnTo>
                    <a:pt x="5717434" y="1730723"/>
                  </a:lnTo>
                  <a:lnTo>
                    <a:pt x="5728864" y="1730723"/>
                  </a:lnTo>
                  <a:lnTo>
                    <a:pt x="5740294" y="1730723"/>
                  </a:lnTo>
                  <a:lnTo>
                    <a:pt x="5751724" y="1730723"/>
                  </a:lnTo>
                  <a:lnTo>
                    <a:pt x="5763154" y="1730723"/>
                  </a:lnTo>
                  <a:lnTo>
                    <a:pt x="5774631" y="1730723"/>
                  </a:lnTo>
                  <a:lnTo>
                    <a:pt x="5786062" y="1730723"/>
                  </a:lnTo>
                  <a:lnTo>
                    <a:pt x="5797492" y="1730723"/>
                  </a:lnTo>
                  <a:lnTo>
                    <a:pt x="5808921" y="1730723"/>
                  </a:lnTo>
                  <a:lnTo>
                    <a:pt x="5820351" y="1730723"/>
                  </a:lnTo>
                  <a:lnTo>
                    <a:pt x="5831829" y="1730723"/>
                  </a:lnTo>
                  <a:lnTo>
                    <a:pt x="5843259" y="1730723"/>
                  </a:lnTo>
                  <a:lnTo>
                    <a:pt x="5854689" y="1730723"/>
                  </a:lnTo>
                  <a:lnTo>
                    <a:pt x="5866119" y="1730723"/>
                  </a:lnTo>
                  <a:lnTo>
                    <a:pt x="5877549" y="1730723"/>
                  </a:lnTo>
                  <a:lnTo>
                    <a:pt x="5889027" y="1730723"/>
                  </a:lnTo>
                  <a:lnTo>
                    <a:pt x="5900457" y="1730723"/>
                  </a:lnTo>
                  <a:lnTo>
                    <a:pt x="5911887" y="1730723"/>
                  </a:lnTo>
                  <a:lnTo>
                    <a:pt x="5923317" y="1730723"/>
                  </a:lnTo>
                  <a:lnTo>
                    <a:pt x="5934747" y="1730723"/>
                  </a:lnTo>
                  <a:lnTo>
                    <a:pt x="5946225" y="1730723"/>
                  </a:lnTo>
                  <a:lnTo>
                    <a:pt x="5957655" y="1730723"/>
                  </a:lnTo>
                  <a:lnTo>
                    <a:pt x="5969084" y="1730723"/>
                  </a:lnTo>
                  <a:lnTo>
                    <a:pt x="5980514" y="1730723"/>
                  </a:lnTo>
                  <a:lnTo>
                    <a:pt x="5991944" y="1730723"/>
                  </a:lnTo>
                  <a:lnTo>
                    <a:pt x="6003422" y="1730723"/>
                  </a:lnTo>
                  <a:lnTo>
                    <a:pt x="6014852" y="1730723"/>
                  </a:lnTo>
                  <a:lnTo>
                    <a:pt x="6026282" y="1730723"/>
                  </a:lnTo>
                  <a:lnTo>
                    <a:pt x="6037712" y="1730723"/>
                  </a:lnTo>
                  <a:lnTo>
                    <a:pt x="6049142" y="1730723"/>
                  </a:lnTo>
                  <a:lnTo>
                    <a:pt x="6060620" y="1730723"/>
                  </a:lnTo>
                  <a:lnTo>
                    <a:pt x="6072049" y="1730723"/>
                  </a:lnTo>
                  <a:lnTo>
                    <a:pt x="6083480" y="1730723"/>
                  </a:lnTo>
                  <a:lnTo>
                    <a:pt x="6094910" y="1730723"/>
                  </a:lnTo>
                  <a:lnTo>
                    <a:pt x="6106340" y="1730723"/>
                  </a:lnTo>
                  <a:lnTo>
                    <a:pt x="6117818" y="1730723"/>
                  </a:lnTo>
                  <a:lnTo>
                    <a:pt x="6129247" y="1730723"/>
                  </a:lnTo>
                  <a:lnTo>
                    <a:pt x="6140677" y="1730723"/>
                  </a:lnTo>
                  <a:lnTo>
                    <a:pt x="6152107" y="1730723"/>
                  </a:lnTo>
                  <a:lnTo>
                    <a:pt x="6163537" y="1730723"/>
                  </a:lnTo>
                  <a:lnTo>
                    <a:pt x="6175015" y="1730723"/>
                  </a:lnTo>
                  <a:lnTo>
                    <a:pt x="6186445" y="1730723"/>
                  </a:lnTo>
                  <a:lnTo>
                    <a:pt x="6197875" y="1730723"/>
                  </a:lnTo>
                  <a:lnTo>
                    <a:pt x="6209305" y="1730723"/>
                  </a:lnTo>
                  <a:lnTo>
                    <a:pt x="6220735" y="1730723"/>
                  </a:lnTo>
                  <a:lnTo>
                    <a:pt x="6232212" y="1730723"/>
                  </a:lnTo>
                  <a:lnTo>
                    <a:pt x="6243642" y="1730723"/>
                  </a:lnTo>
                  <a:lnTo>
                    <a:pt x="6255073" y="1730723"/>
                  </a:lnTo>
                  <a:lnTo>
                    <a:pt x="6266503" y="1730723"/>
                  </a:lnTo>
                  <a:lnTo>
                    <a:pt x="6277933" y="1730723"/>
                  </a:lnTo>
                  <a:lnTo>
                    <a:pt x="6289410" y="1730723"/>
                  </a:lnTo>
                  <a:lnTo>
                    <a:pt x="6300840" y="1730723"/>
                  </a:lnTo>
                  <a:lnTo>
                    <a:pt x="6312270" y="1730723"/>
                  </a:lnTo>
                  <a:lnTo>
                    <a:pt x="6323700" y="1730723"/>
                  </a:lnTo>
                  <a:lnTo>
                    <a:pt x="6335130" y="1730723"/>
                  </a:lnTo>
                  <a:lnTo>
                    <a:pt x="6346608" y="1730723"/>
                  </a:lnTo>
                  <a:lnTo>
                    <a:pt x="6358038" y="1730723"/>
                  </a:lnTo>
                  <a:lnTo>
                    <a:pt x="6369468" y="1730723"/>
                  </a:lnTo>
                  <a:lnTo>
                    <a:pt x="6380898" y="1730723"/>
                  </a:lnTo>
                  <a:lnTo>
                    <a:pt x="6392328" y="1730723"/>
                  </a:lnTo>
                  <a:lnTo>
                    <a:pt x="6403805" y="1730723"/>
                  </a:lnTo>
                  <a:lnTo>
                    <a:pt x="6415235" y="1730723"/>
                  </a:lnTo>
                  <a:lnTo>
                    <a:pt x="6426666" y="1730723"/>
                  </a:lnTo>
                  <a:lnTo>
                    <a:pt x="6438096" y="1730723"/>
                  </a:lnTo>
                  <a:lnTo>
                    <a:pt x="6449525" y="1730723"/>
                  </a:lnTo>
                  <a:lnTo>
                    <a:pt x="6461003" y="1730723"/>
                  </a:lnTo>
                  <a:lnTo>
                    <a:pt x="6472433" y="1730723"/>
                  </a:lnTo>
                  <a:lnTo>
                    <a:pt x="6483863" y="1730723"/>
                  </a:lnTo>
                  <a:lnTo>
                    <a:pt x="6495293" y="1730723"/>
                  </a:lnTo>
                  <a:lnTo>
                    <a:pt x="6506723" y="1730723"/>
                  </a:lnTo>
                  <a:lnTo>
                    <a:pt x="6518201" y="1730723"/>
                  </a:lnTo>
                  <a:lnTo>
                    <a:pt x="6529631" y="1730723"/>
                  </a:lnTo>
                  <a:lnTo>
                    <a:pt x="6541061" y="1730723"/>
                  </a:lnTo>
                  <a:lnTo>
                    <a:pt x="6552490" y="1730723"/>
                  </a:lnTo>
                  <a:lnTo>
                    <a:pt x="6563921" y="1730723"/>
                  </a:lnTo>
                  <a:lnTo>
                    <a:pt x="6575398" y="1730723"/>
                  </a:lnTo>
                  <a:lnTo>
                    <a:pt x="6586828" y="1730723"/>
                  </a:lnTo>
                  <a:lnTo>
                    <a:pt x="6598259" y="1730723"/>
                  </a:lnTo>
                  <a:lnTo>
                    <a:pt x="6609688" y="1730723"/>
                  </a:lnTo>
                  <a:lnTo>
                    <a:pt x="6621118" y="1730723"/>
                  </a:lnTo>
                  <a:lnTo>
                    <a:pt x="6632596" y="1730723"/>
                  </a:lnTo>
                  <a:lnTo>
                    <a:pt x="6644026" y="1730723"/>
                  </a:lnTo>
                  <a:lnTo>
                    <a:pt x="6655456" y="1730723"/>
                  </a:lnTo>
                  <a:lnTo>
                    <a:pt x="6666886" y="1730723"/>
                  </a:lnTo>
                  <a:lnTo>
                    <a:pt x="6678316" y="1730723"/>
                  </a:lnTo>
                  <a:lnTo>
                    <a:pt x="6689794" y="1730723"/>
                  </a:lnTo>
                  <a:lnTo>
                    <a:pt x="6701224" y="1730723"/>
                  </a:lnTo>
                  <a:lnTo>
                    <a:pt x="6712653" y="1730723"/>
                  </a:lnTo>
                  <a:lnTo>
                    <a:pt x="6724083" y="1730723"/>
                  </a:lnTo>
                  <a:lnTo>
                    <a:pt x="6735514" y="1730723"/>
                  </a:lnTo>
                  <a:lnTo>
                    <a:pt x="6746944" y="1730723"/>
                  </a:lnTo>
                  <a:lnTo>
                    <a:pt x="6758421" y="1730723"/>
                  </a:lnTo>
                  <a:lnTo>
                    <a:pt x="6769851" y="1730723"/>
                  </a:lnTo>
                  <a:lnTo>
                    <a:pt x="6781281" y="1730723"/>
                  </a:lnTo>
                  <a:lnTo>
                    <a:pt x="6792711" y="1730723"/>
                  </a:lnTo>
                  <a:lnTo>
                    <a:pt x="6804141" y="1730723"/>
                  </a:lnTo>
                  <a:lnTo>
                    <a:pt x="6815619" y="1730723"/>
                  </a:lnTo>
                  <a:lnTo>
                    <a:pt x="6827049" y="1730723"/>
                  </a:lnTo>
                  <a:lnTo>
                    <a:pt x="6838479" y="1730723"/>
                  </a:lnTo>
                  <a:lnTo>
                    <a:pt x="6849909" y="1730723"/>
                  </a:lnTo>
                  <a:lnTo>
                    <a:pt x="6861339" y="1730723"/>
                  </a:lnTo>
                  <a:lnTo>
                    <a:pt x="6872816" y="1730723"/>
                  </a:lnTo>
                  <a:lnTo>
                    <a:pt x="6884246" y="1730723"/>
                  </a:lnTo>
                  <a:lnTo>
                    <a:pt x="6895676" y="1730723"/>
                  </a:lnTo>
                  <a:lnTo>
                    <a:pt x="6907107" y="1730723"/>
                  </a:lnTo>
                  <a:lnTo>
                    <a:pt x="6918537" y="1730723"/>
                  </a:lnTo>
                  <a:lnTo>
                    <a:pt x="6930014" y="1730723"/>
                  </a:lnTo>
                  <a:lnTo>
                    <a:pt x="6941444" y="1730723"/>
                  </a:lnTo>
                  <a:lnTo>
                    <a:pt x="6952874" y="1730723"/>
                  </a:lnTo>
                  <a:lnTo>
                    <a:pt x="6964304" y="1730723"/>
                  </a:lnTo>
                  <a:lnTo>
                    <a:pt x="6975734" y="1730723"/>
                  </a:lnTo>
                  <a:lnTo>
                    <a:pt x="6987212" y="1730723"/>
                  </a:lnTo>
                  <a:lnTo>
                    <a:pt x="6998642" y="1730723"/>
                  </a:lnTo>
                  <a:lnTo>
                    <a:pt x="7010072" y="1730723"/>
                  </a:lnTo>
                  <a:lnTo>
                    <a:pt x="7021502" y="1730723"/>
                  </a:lnTo>
                  <a:lnTo>
                    <a:pt x="7032931" y="1730723"/>
                  </a:lnTo>
                  <a:lnTo>
                    <a:pt x="7044409" y="1730723"/>
                  </a:lnTo>
                  <a:lnTo>
                    <a:pt x="7055839" y="1730723"/>
                  </a:lnTo>
                  <a:lnTo>
                    <a:pt x="7067269" y="1730723"/>
                  </a:lnTo>
                  <a:lnTo>
                    <a:pt x="7078700" y="1730723"/>
                  </a:lnTo>
                  <a:lnTo>
                    <a:pt x="7090129" y="1730723"/>
                  </a:lnTo>
                  <a:lnTo>
                    <a:pt x="7101607" y="1730723"/>
                  </a:lnTo>
                  <a:lnTo>
                    <a:pt x="7113037" y="1730723"/>
                  </a:lnTo>
                  <a:lnTo>
                    <a:pt x="7124467" y="1730723"/>
                  </a:lnTo>
                  <a:lnTo>
                    <a:pt x="7135897" y="1730723"/>
                  </a:lnTo>
                  <a:lnTo>
                    <a:pt x="7147327" y="1730723"/>
                  </a:lnTo>
                  <a:lnTo>
                    <a:pt x="7158805" y="871373"/>
                  </a:lnTo>
                  <a:lnTo>
                    <a:pt x="7170235" y="0"/>
                  </a:lnTo>
                  <a:lnTo>
                    <a:pt x="7181665" y="315498"/>
                  </a:lnTo>
                  <a:lnTo>
                    <a:pt x="7193094" y="398128"/>
                  </a:lnTo>
                  <a:lnTo>
                    <a:pt x="7204524" y="658037"/>
                  </a:lnTo>
                  <a:lnTo>
                    <a:pt x="7216002" y="560382"/>
                  </a:lnTo>
                  <a:lnTo>
                    <a:pt x="7227432" y="393618"/>
                  </a:lnTo>
                  <a:lnTo>
                    <a:pt x="7238862" y="480757"/>
                  </a:lnTo>
                  <a:lnTo>
                    <a:pt x="7250292" y="1547434"/>
                  </a:lnTo>
                  <a:lnTo>
                    <a:pt x="7261722" y="1727718"/>
                  </a:lnTo>
                  <a:lnTo>
                    <a:pt x="7273200" y="1729223"/>
                  </a:lnTo>
                  <a:lnTo>
                    <a:pt x="7284630" y="1730723"/>
                  </a:lnTo>
                  <a:lnTo>
                    <a:pt x="7296060" y="1730723"/>
                  </a:lnTo>
                  <a:lnTo>
                    <a:pt x="7307490" y="1730723"/>
                  </a:lnTo>
                  <a:lnTo>
                    <a:pt x="7318920" y="1730723"/>
                  </a:lnTo>
                  <a:lnTo>
                    <a:pt x="7330398" y="1730723"/>
                  </a:lnTo>
                  <a:lnTo>
                    <a:pt x="7341828" y="1730723"/>
                  </a:lnTo>
                  <a:lnTo>
                    <a:pt x="7353257" y="1730723"/>
                  </a:lnTo>
                  <a:lnTo>
                    <a:pt x="7364687" y="1730723"/>
                  </a:lnTo>
                  <a:lnTo>
                    <a:pt x="7376117" y="1730723"/>
                  </a:lnTo>
                  <a:lnTo>
                    <a:pt x="7387595" y="1730723"/>
                  </a:lnTo>
                  <a:lnTo>
                    <a:pt x="7399025" y="1730723"/>
                  </a:lnTo>
                  <a:lnTo>
                    <a:pt x="7410455" y="1730723"/>
                  </a:lnTo>
                  <a:lnTo>
                    <a:pt x="7421885" y="1730723"/>
                  </a:lnTo>
                  <a:lnTo>
                    <a:pt x="7433315" y="1730723"/>
                  </a:lnTo>
                  <a:lnTo>
                    <a:pt x="7444793" y="1730723"/>
                  </a:lnTo>
                  <a:lnTo>
                    <a:pt x="7456222" y="1730723"/>
                  </a:lnTo>
                  <a:lnTo>
                    <a:pt x="7467653" y="1730723"/>
                  </a:lnTo>
                  <a:lnTo>
                    <a:pt x="7479083" y="1730723"/>
                  </a:lnTo>
                  <a:lnTo>
                    <a:pt x="7490513" y="1730723"/>
                  </a:lnTo>
                  <a:lnTo>
                    <a:pt x="7501990" y="1730723"/>
                  </a:lnTo>
                  <a:lnTo>
                    <a:pt x="7513420" y="1730723"/>
                  </a:lnTo>
                  <a:lnTo>
                    <a:pt x="7524850" y="1730723"/>
                  </a:lnTo>
                  <a:lnTo>
                    <a:pt x="7536280" y="1730723"/>
                  </a:lnTo>
                  <a:lnTo>
                    <a:pt x="7547710" y="1730723"/>
                  </a:lnTo>
                  <a:lnTo>
                    <a:pt x="7559188" y="1730723"/>
                  </a:lnTo>
                  <a:lnTo>
                    <a:pt x="7570618" y="1730723"/>
                  </a:lnTo>
                  <a:lnTo>
                    <a:pt x="7582048" y="1730723"/>
                  </a:lnTo>
                  <a:lnTo>
                    <a:pt x="7593478" y="1730723"/>
                  </a:lnTo>
                  <a:lnTo>
                    <a:pt x="7604908" y="1730723"/>
                  </a:lnTo>
                  <a:lnTo>
                    <a:pt x="7616385" y="1730723"/>
                  </a:lnTo>
                  <a:lnTo>
                    <a:pt x="7627815" y="1730723"/>
                  </a:lnTo>
                  <a:lnTo>
                    <a:pt x="7639246" y="1730723"/>
                  </a:lnTo>
                  <a:lnTo>
                    <a:pt x="7650676" y="1730723"/>
                  </a:lnTo>
                  <a:lnTo>
                    <a:pt x="7662106" y="1730723"/>
                  </a:lnTo>
                  <a:lnTo>
                    <a:pt x="7673583" y="1730723"/>
                  </a:lnTo>
                  <a:lnTo>
                    <a:pt x="7685013" y="1730723"/>
                  </a:lnTo>
                  <a:lnTo>
                    <a:pt x="7696443" y="1730723"/>
                  </a:lnTo>
                  <a:lnTo>
                    <a:pt x="7707873" y="1730723"/>
                  </a:lnTo>
                  <a:lnTo>
                    <a:pt x="7719303" y="1730723"/>
                  </a:lnTo>
                  <a:lnTo>
                    <a:pt x="7730733" y="1730723"/>
                  </a:lnTo>
                  <a:lnTo>
                    <a:pt x="7742211" y="1730723"/>
                  </a:lnTo>
                  <a:lnTo>
                    <a:pt x="7753641" y="1730723"/>
                  </a:lnTo>
                  <a:lnTo>
                    <a:pt x="7765071" y="1730723"/>
                  </a:lnTo>
                  <a:lnTo>
                    <a:pt x="7776501" y="1730723"/>
                  </a:lnTo>
                  <a:lnTo>
                    <a:pt x="7787931" y="1730723"/>
                  </a:lnTo>
                  <a:lnTo>
                    <a:pt x="7799408" y="1730723"/>
                  </a:lnTo>
                  <a:lnTo>
                    <a:pt x="7810839" y="1730723"/>
                  </a:lnTo>
                  <a:lnTo>
                    <a:pt x="7822268" y="1730723"/>
                  </a:lnTo>
                  <a:lnTo>
                    <a:pt x="7833698" y="1730723"/>
                  </a:lnTo>
                  <a:lnTo>
                    <a:pt x="7845128" y="1730723"/>
                  </a:lnTo>
                  <a:lnTo>
                    <a:pt x="7856606" y="1730723"/>
                  </a:lnTo>
                  <a:lnTo>
                    <a:pt x="7868036" y="1730723"/>
                  </a:lnTo>
                  <a:lnTo>
                    <a:pt x="7879466" y="1730723"/>
                  </a:lnTo>
                  <a:lnTo>
                    <a:pt x="7890896" y="1730723"/>
                  </a:lnTo>
                  <a:lnTo>
                    <a:pt x="7902326" y="1730723"/>
                  </a:lnTo>
                  <a:lnTo>
                    <a:pt x="7913804" y="1730723"/>
                  </a:lnTo>
                  <a:lnTo>
                    <a:pt x="7925234" y="1730723"/>
                  </a:lnTo>
                  <a:lnTo>
                    <a:pt x="7936663" y="1730723"/>
                  </a:lnTo>
                  <a:lnTo>
                    <a:pt x="7948094" y="1730723"/>
                  </a:lnTo>
                  <a:lnTo>
                    <a:pt x="7959524" y="1730723"/>
                  </a:lnTo>
                  <a:lnTo>
                    <a:pt x="7971001" y="1730723"/>
                  </a:lnTo>
                  <a:lnTo>
                    <a:pt x="7982431" y="1730723"/>
                  </a:lnTo>
                  <a:lnTo>
                    <a:pt x="7993861" y="1730723"/>
                  </a:lnTo>
                  <a:lnTo>
                    <a:pt x="8005291" y="1730723"/>
                  </a:lnTo>
                  <a:lnTo>
                    <a:pt x="8016721" y="1730723"/>
                  </a:lnTo>
                  <a:lnTo>
                    <a:pt x="8028199" y="1730723"/>
                  </a:lnTo>
                  <a:lnTo>
                    <a:pt x="8039629" y="1730723"/>
                  </a:lnTo>
                  <a:lnTo>
                    <a:pt x="8051059" y="1730723"/>
                  </a:lnTo>
                  <a:lnTo>
                    <a:pt x="8062489" y="1730723"/>
                  </a:lnTo>
                  <a:lnTo>
                    <a:pt x="8073919" y="1730723"/>
                  </a:lnTo>
                  <a:lnTo>
                    <a:pt x="8085396" y="1730723"/>
                  </a:lnTo>
                  <a:lnTo>
                    <a:pt x="8096826" y="1730723"/>
                  </a:lnTo>
                  <a:lnTo>
                    <a:pt x="8108256" y="1730723"/>
                  </a:lnTo>
                  <a:lnTo>
                    <a:pt x="8119687" y="1730723"/>
                  </a:lnTo>
                  <a:lnTo>
                    <a:pt x="8131117" y="1730723"/>
                  </a:lnTo>
                  <a:lnTo>
                    <a:pt x="8142594" y="1730723"/>
                  </a:lnTo>
                  <a:lnTo>
                    <a:pt x="8154024" y="1730723"/>
                  </a:lnTo>
                  <a:lnTo>
                    <a:pt x="8165454" y="1730723"/>
                  </a:lnTo>
                  <a:lnTo>
                    <a:pt x="8176884" y="1730723"/>
                  </a:lnTo>
                  <a:lnTo>
                    <a:pt x="8188314" y="1730723"/>
                  </a:lnTo>
                  <a:lnTo>
                    <a:pt x="8199792" y="1730723"/>
                  </a:lnTo>
                  <a:lnTo>
                    <a:pt x="8211222" y="1730723"/>
                  </a:lnTo>
                  <a:lnTo>
                    <a:pt x="8222652" y="1730723"/>
                  </a:lnTo>
                  <a:lnTo>
                    <a:pt x="8234082" y="1730723"/>
                  </a:lnTo>
                  <a:lnTo>
                    <a:pt x="8245512" y="1730723"/>
                  </a:lnTo>
                  <a:lnTo>
                    <a:pt x="8256989" y="1730723"/>
                  </a:lnTo>
                  <a:lnTo>
                    <a:pt x="8268419" y="1730723"/>
                  </a:lnTo>
                  <a:lnTo>
                    <a:pt x="8279850" y="1730723"/>
                  </a:lnTo>
                  <a:lnTo>
                    <a:pt x="8291280" y="1730723"/>
                  </a:lnTo>
                  <a:lnTo>
                    <a:pt x="8302709" y="1730723"/>
                  </a:lnTo>
                  <a:lnTo>
                    <a:pt x="8314187" y="1730723"/>
                  </a:lnTo>
                  <a:lnTo>
                    <a:pt x="8325617" y="1730723"/>
                  </a:lnTo>
                  <a:lnTo>
                    <a:pt x="8337047" y="1730723"/>
                  </a:lnTo>
                  <a:lnTo>
                    <a:pt x="8348477" y="1730723"/>
                  </a:lnTo>
                  <a:lnTo>
                    <a:pt x="8359907" y="1730723"/>
                  </a:lnTo>
                  <a:lnTo>
                    <a:pt x="8371385" y="1730723"/>
                  </a:lnTo>
                  <a:lnTo>
                    <a:pt x="8382815" y="1730723"/>
                  </a:lnTo>
                  <a:lnTo>
                    <a:pt x="8394245" y="1730723"/>
                  </a:lnTo>
                  <a:lnTo>
                    <a:pt x="8405674" y="1730723"/>
                  </a:lnTo>
                  <a:lnTo>
                    <a:pt x="8417104" y="1730723"/>
                  </a:lnTo>
                  <a:lnTo>
                    <a:pt x="8428582" y="1730723"/>
                  </a:lnTo>
                  <a:lnTo>
                    <a:pt x="8440012" y="1730723"/>
                  </a:lnTo>
                  <a:lnTo>
                    <a:pt x="8451442" y="1730723"/>
                  </a:lnTo>
                  <a:lnTo>
                    <a:pt x="8462872" y="1730723"/>
                  </a:lnTo>
                  <a:lnTo>
                    <a:pt x="8474302" y="1730723"/>
                  </a:lnTo>
                  <a:lnTo>
                    <a:pt x="8485780" y="1730723"/>
                  </a:lnTo>
                  <a:lnTo>
                    <a:pt x="8497210" y="1730723"/>
                  </a:lnTo>
                  <a:lnTo>
                    <a:pt x="8508640" y="1730723"/>
                  </a:lnTo>
                  <a:lnTo>
                    <a:pt x="8520069" y="1730723"/>
                  </a:lnTo>
                  <a:lnTo>
                    <a:pt x="8531500" y="1730723"/>
                  </a:lnTo>
                  <a:lnTo>
                    <a:pt x="8542977" y="1730723"/>
                  </a:lnTo>
                  <a:lnTo>
                    <a:pt x="8554407" y="1730723"/>
                  </a:lnTo>
                  <a:lnTo>
                    <a:pt x="8565837" y="1730723"/>
                  </a:lnTo>
                  <a:lnTo>
                    <a:pt x="8577267" y="1730723"/>
                  </a:lnTo>
                  <a:lnTo>
                    <a:pt x="8588697" y="1730723"/>
                  </a:lnTo>
                  <a:lnTo>
                    <a:pt x="8600175" y="1730723"/>
                  </a:lnTo>
                  <a:lnTo>
                    <a:pt x="8611605" y="1730723"/>
                  </a:lnTo>
                  <a:lnTo>
                    <a:pt x="8623035" y="1730723"/>
                  </a:lnTo>
                  <a:lnTo>
                    <a:pt x="8634465" y="1730723"/>
                  </a:lnTo>
                  <a:lnTo>
                    <a:pt x="8645895" y="1730723"/>
                  </a:lnTo>
                  <a:lnTo>
                    <a:pt x="8657373" y="1730723"/>
                  </a:lnTo>
                  <a:lnTo>
                    <a:pt x="8668802" y="1730723"/>
                  </a:lnTo>
                  <a:lnTo>
                    <a:pt x="8680232" y="1730723"/>
                  </a:lnTo>
                  <a:lnTo>
                    <a:pt x="8691662" y="1730723"/>
                  </a:lnTo>
                  <a:lnTo>
                    <a:pt x="8703093" y="1730723"/>
                  </a:lnTo>
                  <a:lnTo>
                    <a:pt x="8714570" y="1730723"/>
                  </a:lnTo>
                  <a:lnTo>
                    <a:pt x="8726000" y="1730723"/>
                  </a:lnTo>
                  <a:lnTo>
                    <a:pt x="8737430" y="1730723"/>
                  </a:lnTo>
                  <a:lnTo>
                    <a:pt x="8748860" y="1730723"/>
                  </a:lnTo>
                  <a:lnTo>
                    <a:pt x="8760290" y="1730723"/>
                  </a:lnTo>
                  <a:lnTo>
                    <a:pt x="8771768" y="1730723"/>
                  </a:lnTo>
                  <a:lnTo>
                    <a:pt x="8783198" y="1730723"/>
                  </a:lnTo>
                  <a:lnTo>
                    <a:pt x="8794628" y="1730723"/>
                  </a:lnTo>
                  <a:lnTo>
                    <a:pt x="8806058" y="1730723"/>
                  </a:lnTo>
                  <a:lnTo>
                    <a:pt x="8817488" y="1730723"/>
                  </a:lnTo>
                  <a:lnTo>
                    <a:pt x="8828918" y="1730723"/>
                  </a:lnTo>
                  <a:lnTo>
                    <a:pt x="8840395" y="1730723"/>
                  </a:lnTo>
                  <a:lnTo>
                    <a:pt x="8851825" y="1730723"/>
                  </a:lnTo>
                  <a:lnTo>
                    <a:pt x="8863256" y="1730723"/>
                  </a:lnTo>
                  <a:lnTo>
                    <a:pt x="8874686" y="1730723"/>
                  </a:lnTo>
                  <a:lnTo>
                    <a:pt x="8886115" y="1730723"/>
                  </a:lnTo>
                  <a:lnTo>
                    <a:pt x="8897593" y="1730723"/>
                  </a:lnTo>
                  <a:lnTo>
                    <a:pt x="8909022" y="1730723"/>
                  </a:lnTo>
                  <a:lnTo>
                    <a:pt x="8920453" y="1730723"/>
                  </a:lnTo>
                  <a:lnTo>
                    <a:pt x="8931883" y="1730723"/>
                  </a:lnTo>
                  <a:lnTo>
                    <a:pt x="8943313" y="1730723"/>
                  </a:lnTo>
                  <a:lnTo>
                    <a:pt x="8954791" y="1730723"/>
                  </a:lnTo>
                  <a:lnTo>
                    <a:pt x="8966220" y="1730723"/>
                  </a:lnTo>
                  <a:lnTo>
                    <a:pt x="8977651" y="1730723"/>
                  </a:lnTo>
                  <a:lnTo>
                    <a:pt x="8989080" y="1730723"/>
                  </a:lnTo>
                  <a:lnTo>
                    <a:pt x="9000511" y="1730723"/>
                  </a:lnTo>
                  <a:lnTo>
                    <a:pt x="9011988" y="1730723"/>
                  </a:lnTo>
                  <a:lnTo>
                    <a:pt x="9023418" y="1730723"/>
                  </a:lnTo>
                  <a:lnTo>
                    <a:pt x="9034849" y="1730723"/>
                  </a:lnTo>
                  <a:lnTo>
                    <a:pt x="9046278" y="1730723"/>
                  </a:lnTo>
                  <a:lnTo>
                    <a:pt x="9057709" y="1730723"/>
                  </a:lnTo>
                  <a:lnTo>
                    <a:pt x="9069186" y="1730723"/>
                  </a:lnTo>
                  <a:lnTo>
                    <a:pt x="9080615" y="1730723"/>
                  </a:lnTo>
                  <a:lnTo>
                    <a:pt x="9092046" y="1730723"/>
                  </a:lnTo>
                  <a:lnTo>
                    <a:pt x="9103476" y="1730723"/>
                  </a:lnTo>
                  <a:lnTo>
                    <a:pt x="9114906" y="1730723"/>
                  </a:lnTo>
                  <a:lnTo>
                    <a:pt x="9126384" y="1730723"/>
                  </a:lnTo>
                  <a:lnTo>
                    <a:pt x="9137813" y="1730723"/>
                  </a:lnTo>
                  <a:lnTo>
                    <a:pt x="9149244" y="1730723"/>
                  </a:lnTo>
                  <a:lnTo>
                    <a:pt x="9160673" y="1730723"/>
                  </a:lnTo>
                  <a:lnTo>
                    <a:pt x="9172104" y="1730723"/>
                  </a:lnTo>
                  <a:lnTo>
                    <a:pt x="9183581" y="1730723"/>
                  </a:lnTo>
                  <a:lnTo>
                    <a:pt x="9195011" y="1730723"/>
                  </a:lnTo>
                  <a:lnTo>
                    <a:pt x="9206442" y="1730723"/>
                  </a:lnTo>
                  <a:lnTo>
                    <a:pt x="9217871" y="1730723"/>
                  </a:lnTo>
                  <a:lnTo>
                    <a:pt x="9229301" y="1730723"/>
                  </a:lnTo>
                  <a:lnTo>
                    <a:pt x="9240779" y="1730723"/>
                  </a:lnTo>
                  <a:lnTo>
                    <a:pt x="9252209" y="1730723"/>
                  </a:lnTo>
                  <a:lnTo>
                    <a:pt x="9263639" y="1730723"/>
                  </a:lnTo>
                  <a:lnTo>
                    <a:pt x="9275069" y="1730723"/>
                  </a:lnTo>
                  <a:lnTo>
                    <a:pt x="9286498" y="1730723"/>
                  </a:lnTo>
                  <a:lnTo>
                    <a:pt x="9297977" y="1730723"/>
                  </a:lnTo>
                  <a:lnTo>
                    <a:pt x="9309406" y="1730723"/>
                  </a:lnTo>
                  <a:lnTo>
                    <a:pt x="9320837" y="1730723"/>
                  </a:lnTo>
                  <a:lnTo>
                    <a:pt x="9332266" y="1730723"/>
                  </a:lnTo>
                  <a:lnTo>
                    <a:pt x="9343696" y="1730723"/>
                  </a:lnTo>
                  <a:lnTo>
                    <a:pt x="9355174" y="1730723"/>
                  </a:lnTo>
                  <a:lnTo>
                    <a:pt x="9366604" y="1730723"/>
                  </a:lnTo>
                  <a:lnTo>
                    <a:pt x="9378035" y="1730723"/>
                  </a:lnTo>
                  <a:lnTo>
                    <a:pt x="9389464" y="1730723"/>
                  </a:lnTo>
                  <a:lnTo>
                    <a:pt x="9400894" y="1730723"/>
                  </a:lnTo>
                  <a:lnTo>
                    <a:pt x="9412372" y="1730723"/>
                  </a:lnTo>
                  <a:lnTo>
                    <a:pt x="9423802" y="1730723"/>
                  </a:lnTo>
                  <a:lnTo>
                    <a:pt x="9435232" y="1730723"/>
                  </a:lnTo>
                  <a:lnTo>
                    <a:pt x="9446662" y="1730723"/>
                  </a:lnTo>
                  <a:lnTo>
                    <a:pt x="9458091" y="1730723"/>
                  </a:lnTo>
                  <a:lnTo>
                    <a:pt x="9469570" y="1730723"/>
                  </a:lnTo>
                  <a:lnTo>
                    <a:pt x="9480999" y="1730723"/>
                  </a:lnTo>
                  <a:lnTo>
                    <a:pt x="9492429" y="1730723"/>
                  </a:lnTo>
                  <a:lnTo>
                    <a:pt x="9503859" y="1730723"/>
                  </a:lnTo>
                  <a:lnTo>
                    <a:pt x="9515289" y="1730723"/>
                  </a:lnTo>
                  <a:lnTo>
                    <a:pt x="9526767" y="1730723"/>
                  </a:lnTo>
                  <a:lnTo>
                    <a:pt x="9538197" y="1730723"/>
                  </a:lnTo>
                  <a:lnTo>
                    <a:pt x="9549626" y="1730723"/>
                  </a:lnTo>
                  <a:lnTo>
                    <a:pt x="9561057" y="1730723"/>
                  </a:lnTo>
                  <a:lnTo>
                    <a:pt x="9572487" y="1730723"/>
                  </a:lnTo>
                  <a:lnTo>
                    <a:pt x="9583965" y="1730723"/>
                  </a:lnTo>
                  <a:lnTo>
                    <a:pt x="9595395" y="1730723"/>
                  </a:lnTo>
                  <a:lnTo>
                    <a:pt x="9606824" y="1730723"/>
                  </a:lnTo>
                  <a:lnTo>
                    <a:pt x="9618255" y="1730723"/>
                  </a:lnTo>
                  <a:lnTo>
                    <a:pt x="9629684" y="1730723"/>
                  </a:lnTo>
                  <a:lnTo>
                    <a:pt x="9641163" y="1730723"/>
                  </a:lnTo>
                  <a:lnTo>
                    <a:pt x="9652592" y="1730723"/>
                  </a:lnTo>
                  <a:lnTo>
                    <a:pt x="9664022" y="1730723"/>
                  </a:lnTo>
                  <a:lnTo>
                    <a:pt x="9675452" y="1730723"/>
                  </a:lnTo>
                  <a:lnTo>
                    <a:pt x="9686882" y="1730723"/>
                  </a:lnTo>
                  <a:lnTo>
                    <a:pt x="9698360" y="1730723"/>
                  </a:lnTo>
                  <a:lnTo>
                    <a:pt x="9709790" y="1730723"/>
                  </a:lnTo>
                  <a:lnTo>
                    <a:pt x="9721219" y="1730723"/>
                  </a:lnTo>
                  <a:lnTo>
                    <a:pt x="9732650" y="1730723"/>
                  </a:lnTo>
                  <a:lnTo>
                    <a:pt x="9744080" y="1730723"/>
                  </a:lnTo>
                  <a:lnTo>
                    <a:pt x="9755557" y="1730723"/>
                  </a:lnTo>
                  <a:lnTo>
                    <a:pt x="9766988" y="1730723"/>
                  </a:lnTo>
                  <a:lnTo>
                    <a:pt x="9778417" y="1730723"/>
                  </a:lnTo>
                  <a:lnTo>
                    <a:pt x="9789848" y="1730723"/>
                  </a:lnTo>
                  <a:lnTo>
                    <a:pt x="9801277" y="1730723"/>
                  </a:lnTo>
                  <a:lnTo>
                    <a:pt x="9812755" y="1730723"/>
                  </a:lnTo>
                  <a:lnTo>
                    <a:pt x="9824185" y="1730723"/>
                  </a:lnTo>
                  <a:lnTo>
                    <a:pt x="9835615" y="1730723"/>
                  </a:lnTo>
                  <a:lnTo>
                    <a:pt x="9847045" y="1730723"/>
                  </a:lnTo>
                  <a:lnTo>
                    <a:pt x="9858475" y="1730723"/>
                  </a:lnTo>
                  <a:lnTo>
                    <a:pt x="9869952" y="1730723"/>
                  </a:lnTo>
                  <a:lnTo>
                    <a:pt x="9881383" y="1730723"/>
                  </a:lnTo>
                  <a:lnTo>
                    <a:pt x="9892812" y="1730723"/>
                  </a:lnTo>
                  <a:lnTo>
                    <a:pt x="9904243" y="1730723"/>
                  </a:lnTo>
                  <a:lnTo>
                    <a:pt x="9915673" y="1730723"/>
                  </a:lnTo>
                  <a:lnTo>
                    <a:pt x="9927102" y="1730723"/>
                  </a:lnTo>
                  <a:lnTo>
                    <a:pt x="9938581" y="1730723"/>
                  </a:lnTo>
                  <a:lnTo>
                    <a:pt x="9950010" y="1730723"/>
                  </a:lnTo>
                  <a:lnTo>
                    <a:pt x="9961441" y="1730723"/>
                  </a:lnTo>
                  <a:lnTo>
                    <a:pt x="9972870" y="1730723"/>
                  </a:lnTo>
                  <a:lnTo>
                    <a:pt x="9984300" y="1730723"/>
                  </a:lnTo>
                  <a:lnTo>
                    <a:pt x="9995778" y="1730723"/>
                  </a:lnTo>
                  <a:lnTo>
                    <a:pt x="10007208" y="1730723"/>
                  </a:lnTo>
                  <a:lnTo>
                    <a:pt x="10018638" y="1730723"/>
                  </a:lnTo>
                  <a:lnTo>
                    <a:pt x="10030068" y="1730723"/>
                  </a:lnTo>
                  <a:lnTo>
                    <a:pt x="10041498" y="1730723"/>
                  </a:lnTo>
                  <a:lnTo>
                    <a:pt x="10052976" y="1730723"/>
                  </a:lnTo>
                  <a:lnTo>
                    <a:pt x="10064405" y="1730723"/>
                  </a:lnTo>
                  <a:lnTo>
                    <a:pt x="10075835" y="1730723"/>
                  </a:lnTo>
                  <a:lnTo>
                    <a:pt x="10087266" y="1730723"/>
                  </a:lnTo>
                  <a:lnTo>
                    <a:pt x="10098695" y="1730723"/>
                  </a:lnTo>
                  <a:lnTo>
                    <a:pt x="10110174" y="1730723"/>
                  </a:lnTo>
                  <a:lnTo>
                    <a:pt x="10121603" y="1730723"/>
                  </a:lnTo>
                  <a:lnTo>
                    <a:pt x="10133033" y="1730723"/>
                  </a:lnTo>
                  <a:lnTo>
                    <a:pt x="10144463" y="1730723"/>
                  </a:lnTo>
                  <a:lnTo>
                    <a:pt x="10155893" y="1730723"/>
                  </a:lnTo>
                  <a:lnTo>
                    <a:pt x="10167371" y="1730723"/>
                  </a:lnTo>
                  <a:lnTo>
                    <a:pt x="10178801" y="1730723"/>
                  </a:lnTo>
                  <a:lnTo>
                    <a:pt x="10190230" y="1730723"/>
                  </a:lnTo>
                  <a:lnTo>
                    <a:pt x="10201661" y="1730723"/>
                  </a:lnTo>
                  <a:lnTo>
                    <a:pt x="10213091" y="1730723"/>
                  </a:lnTo>
                  <a:lnTo>
                    <a:pt x="10224569" y="1730723"/>
                  </a:lnTo>
                  <a:lnTo>
                    <a:pt x="10235998" y="1730723"/>
                  </a:lnTo>
                  <a:lnTo>
                    <a:pt x="10247428" y="1730723"/>
                  </a:lnTo>
                  <a:lnTo>
                    <a:pt x="10258859" y="1730723"/>
                  </a:lnTo>
                  <a:lnTo>
                    <a:pt x="10270288" y="1730723"/>
                  </a:lnTo>
                  <a:lnTo>
                    <a:pt x="10281767" y="1730723"/>
                  </a:lnTo>
                  <a:lnTo>
                    <a:pt x="10293196" y="1730723"/>
                  </a:lnTo>
                  <a:lnTo>
                    <a:pt x="10304626" y="1730723"/>
                  </a:lnTo>
                  <a:lnTo>
                    <a:pt x="10316056" y="1730723"/>
                  </a:lnTo>
                  <a:lnTo>
                    <a:pt x="10327486" y="1730723"/>
                  </a:lnTo>
                  <a:lnTo>
                    <a:pt x="10338963" y="1730723"/>
                  </a:lnTo>
                  <a:lnTo>
                    <a:pt x="10350394" y="1730723"/>
                  </a:lnTo>
                  <a:lnTo>
                    <a:pt x="10361823" y="1730723"/>
                  </a:lnTo>
                  <a:lnTo>
                    <a:pt x="10373254" y="1730723"/>
                  </a:lnTo>
                  <a:lnTo>
                    <a:pt x="10384684" y="1730723"/>
                  </a:lnTo>
                  <a:lnTo>
                    <a:pt x="10396161" y="1730723"/>
                  </a:lnTo>
                  <a:lnTo>
                    <a:pt x="10407591" y="1730723"/>
                  </a:lnTo>
                  <a:lnTo>
                    <a:pt x="10419021" y="1730723"/>
                  </a:lnTo>
                  <a:lnTo>
                    <a:pt x="10430452" y="1730723"/>
                  </a:lnTo>
                  <a:lnTo>
                    <a:pt x="10441881" y="1730723"/>
                  </a:lnTo>
                  <a:lnTo>
                    <a:pt x="10453358" y="1730723"/>
                  </a:lnTo>
                  <a:lnTo>
                    <a:pt x="10464789" y="1730723"/>
                  </a:lnTo>
                  <a:lnTo>
                    <a:pt x="10476219" y="1730723"/>
                  </a:lnTo>
                  <a:lnTo>
                    <a:pt x="10487649" y="1730723"/>
                  </a:lnTo>
                  <a:lnTo>
                    <a:pt x="10499079" y="1730723"/>
                  </a:lnTo>
                  <a:lnTo>
                    <a:pt x="10510556" y="1730723"/>
                  </a:lnTo>
                  <a:lnTo>
                    <a:pt x="10521987" y="1730723"/>
                  </a:lnTo>
                  <a:lnTo>
                    <a:pt x="10533416" y="1730723"/>
                  </a:lnTo>
                  <a:lnTo>
                    <a:pt x="10544847" y="1730723"/>
                  </a:lnTo>
                  <a:lnTo>
                    <a:pt x="10556277" y="1730723"/>
                  </a:lnTo>
                  <a:lnTo>
                    <a:pt x="10567754" y="1730723"/>
                  </a:lnTo>
                  <a:lnTo>
                    <a:pt x="10579184" y="1730723"/>
                  </a:lnTo>
                  <a:lnTo>
                    <a:pt x="10590614" y="1730723"/>
                  </a:lnTo>
                  <a:lnTo>
                    <a:pt x="10602045" y="1730723"/>
                  </a:lnTo>
                  <a:lnTo>
                    <a:pt x="10613474" y="1730723"/>
                  </a:lnTo>
                  <a:lnTo>
                    <a:pt x="10624951" y="1730723"/>
                  </a:lnTo>
                  <a:lnTo>
                    <a:pt x="10636382" y="1730723"/>
                  </a:lnTo>
                  <a:lnTo>
                    <a:pt x="10647812" y="1730723"/>
                  </a:lnTo>
                  <a:lnTo>
                    <a:pt x="10659241" y="1730723"/>
                  </a:lnTo>
                  <a:lnTo>
                    <a:pt x="10670672" y="1730723"/>
                  </a:lnTo>
                  <a:lnTo>
                    <a:pt x="10682149" y="1730723"/>
                  </a:lnTo>
                  <a:lnTo>
                    <a:pt x="10693580" y="1730723"/>
                  </a:lnTo>
                  <a:lnTo>
                    <a:pt x="10705009" y="1730723"/>
                  </a:lnTo>
                  <a:lnTo>
                    <a:pt x="10716439" y="1730723"/>
                  </a:lnTo>
                  <a:lnTo>
                    <a:pt x="10727870" y="1730723"/>
                  </a:lnTo>
                  <a:lnTo>
                    <a:pt x="10739347" y="1730723"/>
                  </a:lnTo>
                  <a:lnTo>
                    <a:pt x="10750778" y="1730723"/>
                  </a:lnTo>
                  <a:lnTo>
                    <a:pt x="10762207" y="1730723"/>
                  </a:lnTo>
                  <a:lnTo>
                    <a:pt x="10773637" y="1730723"/>
                  </a:lnTo>
                  <a:lnTo>
                    <a:pt x="10785067" y="1730723"/>
                  </a:lnTo>
                  <a:lnTo>
                    <a:pt x="10796544" y="1730723"/>
                  </a:lnTo>
                  <a:lnTo>
                    <a:pt x="10807975" y="1730723"/>
                  </a:lnTo>
                  <a:lnTo>
                    <a:pt x="10819405" y="1730723"/>
                  </a:lnTo>
                  <a:lnTo>
                    <a:pt x="10830834" y="1730723"/>
                  </a:lnTo>
                  <a:lnTo>
                    <a:pt x="10842265" y="1730723"/>
                  </a:lnTo>
                  <a:lnTo>
                    <a:pt x="10853742" y="1730723"/>
                  </a:lnTo>
                  <a:lnTo>
                    <a:pt x="10865173" y="1730723"/>
                  </a:lnTo>
                  <a:lnTo>
                    <a:pt x="10876602" y="1730723"/>
                  </a:lnTo>
                  <a:lnTo>
                    <a:pt x="10888032" y="1730723"/>
                  </a:lnTo>
                  <a:lnTo>
                    <a:pt x="10899463" y="1730723"/>
                  </a:lnTo>
                  <a:lnTo>
                    <a:pt x="10910892" y="1730723"/>
                  </a:lnTo>
                  <a:lnTo>
                    <a:pt x="10922369" y="1730723"/>
                  </a:lnTo>
                  <a:lnTo>
                    <a:pt x="10933800" y="1730723"/>
                  </a:lnTo>
                  <a:lnTo>
                    <a:pt x="10945230" y="1730723"/>
                  </a:lnTo>
                  <a:lnTo>
                    <a:pt x="10956660" y="1730723"/>
                  </a:lnTo>
                  <a:lnTo>
                    <a:pt x="10968090" y="1730723"/>
                  </a:lnTo>
                  <a:lnTo>
                    <a:pt x="10979567" y="1730723"/>
                  </a:lnTo>
                  <a:lnTo>
                    <a:pt x="10990998" y="1730723"/>
                  </a:lnTo>
                  <a:lnTo>
                    <a:pt x="11002427" y="1730723"/>
                  </a:lnTo>
                  <a:lnTo>
                    <a:pt x="11013858" y="1730723"/>
                  </a:lnTo>
                  <a:lnTo>
                    <a:pt x="11025287" y="1730723"/>
                  </a:lnTo>
                  <a:lnTo>
                    <a:pt x="11036765" y="1730723"/>
                  </a:lnTo>
                  <a:lnTo>
                    <a:pt x="11048195" y="1730723"/>
                  </a:lnTo>
                  <a:lnTo>
                    <a:pt x="11059625" y="1730723"/>
                  </a:lnTo>
                  <a:lnTo>
                    <a:pt x="11071056" y="1730723"/>
                  </a:lnTo>
                  <a:lnTo>
                    <a:pt x="11082485" y="1730723"/>
                  </a:lnTo>
                  <a:lnTo>
                    <a:pt x="11093962" y="1730723"/>
                  </a:lnTo>
                  <a:lnTo>
                    <a:pt x="11105393" y="1730723"/>
                  </a:lnTo>
                  <a:lnTo>
                    <a:pt x="11116823" y="1730723"/>
                  </a:lnTo>
                  <a:lnTo>
                    <a:pt x="11128253" y="1730723"/>
                  </a:lnTo>
                  <a:lnTo>
                    <a:pt x="11139683" y="1730723"/>
                  </a:lnTo>
                  <a:lnTo>
                    <a:pt x="11151160" y="1730723"/>
                  </a:lnTo>
                  <a:lnTo>
                    <a:pt x="11162591" y="1730723"/>
                  </a:lnTo>
                  <a:lnTo>
                    <a:pt x="11174020" y="1730723"/>
                  </a:lnTo>
                  <a:lnTo>
                    <a:pt x="11185451" y="1730723"/>
                  </a:lnTo>
                  <a:lnTo>
                    <a:pt x="11196881" y="1730723"/>
                  </a:lnTo>
                  <a:lnTo>
                    <a:pt x="11208358" y="1730723"/>
                  </a:lnTo>
                  <a:lnTo>
                    <a:pt x="11218359" y="1730723"/>
                  </a:lnTo>
                </a:path>
              </a:pathLst>
            </a:custGeom>
            <a:noFill/>
            <a:ln w="11124" cap="flat">
              <a:solidFill>
                <a:srgbClr val="D95319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595F7B19-252D-1A4B-87F9-60221FD5ABE0}"/>
                </a:ext>
              </a:extLst>
            </p:cNvPr>
            <p:cNvSpPr/>
            <p:nvPr/>
          </p:nvSpPr>
          <p:spPr>
            <a:xfrm>
              <a:off x="851149" y="4512764"/>
              <a:ext cx="11218359" cy="1587998"/>
            </a:xfrm>
            <a:custGeom>
              <a:avLst/>
              <a:gdLst>
                <a:gd name="connsiteX0" fmla="*/ 0 w 11218359"/>
                <a:gd name="connsiteY0" fmla="*/ 1587999 h 1587998"/>
                <a:gd name="connsiteX1" fmla="*/ 9149 w 11218359"/>
                <a:gd name="connsiteY1" fmla="*/ 1587999 h 1587998"/>
                <a:gd name="connsiteX2" fmla="*/ 20588 w 11218359"/>
                <a:gd name="connsiteY2" fmla="*/ 1587999 h 1587998"/>
                <a:gd name="connsiteX3" fmla="*/ 32028 w 11218359"/>
                <a:gd name="connsiteY3" fmla="*/ 1587999 h 1587998"/>
                <a:gd name="connsiteX4" fmla="*/ 43467 w 11218359"/>
                <a:gd name="connsiteY4" fmla="*/ 1587999 h 1587998"/>
                <a:gd name="connsiteX5" fmla="*/ 54907 w 11218359"/>
                <a:gd name="connsiteY5" fmla="*/ 1587999 h 1587998"/>
                <a:gd name="connsiteX6" fmla="*/ 66346 w 11218359"/>
                <a:gd name="connsiteY6" fmla="*/ 1587999 h 1587998"/>
                <a:gd name="connsiteX7" fmla="*/ 77786 w 11218359"/>
                <a:gd name="connsiteY7" fmla="*/ 1587999 h 1587998"/>
                <a:gd name="connsiteX8" fmla="*/ 89225 w 11218359"/>
                <a:gd name="connsiteY8" fmla="*/ 1587999 h 1587998"/>
                <a:gd name="connsiteX9" fmla="*/ 100665 w 11218359"/>
                <a:gd name="connsiteY9" fmla="*/ 1587999 h 1587998"/>
                <a:gd name="connsiteX10" fmla="*/ 112104 w 11218359"/>
                <a:gd name="connsiteY10" fmla="*/ 1587999 h 1587998"/>
                <a:gd name="connsiteX11" fmla="*/ 123544 w 11218359"/>
                <a:gd name="connsiteY11" fmla="*/ 1587999 h 1587998"/>
                <a:gd name="connsiteX12" fmla="*/ 134979 w 11218359"/>
                <a:gd name="connsiteY12" fmla="*/ 1587999 h 1587998"/>
                <a:gd name="connsiteX13" fmla="*/ 146423 w 11218359"/>
                <a:gd name="connsiteY13" fmla="*/ 1587999 h 1587998"/>
                <a:gd name="connsiteX14" fmla="*/ 157858 w 11218359"/>
                <a:gd name="connsiteY14" fmla="*/ 1587999 h 1587998"/>
                <a:gd name="connsiteX15" fmla="*/ 169297 w 11218359"/>
                <a:gd name="connsiteY15" fmla="*/ 1587999 h 1587998"/>
                <a:gd name="connsiteX16" fmla="*/ 180737 w 11218359"/>
                <a:gd name="connsiteY16" fmla="*/ 1587999 h 1587998"/>
                <a:gd name="connsiteX17" fmla="*/ 192176 w 11218359"/>
                <a:gd name="connsiteY17" fmla="*/ 1587999 h 1587998"/>
                <a:gd name="connsiteX18" fmla="*/ 203616 w 11218359"/>
                <a:gd name="connsiteY18" fmla="*/ 1587999 h 1587998"/>
                <a:gd name="connsiteX19" fmla="*/ 215055 w 11218359"/>
                <a:gd name="connsiteY19" fmla="*/ 1587999 h 1587998"/>
                <a:gd name="connsiteX20" fmla="*/ 226495 w 11218359"/>
                <a:gd name="connsiteY20" fmla="*/ 1587999 h 1587998"/>
                <a:gd name="connsiteX21" fmla="*/ 237935 w 11218359"/>
                <a:gd name="connsiteY21" fmla="*/ 1587999 h 1587998"/>
                <a:gd name="connsiteX22" fmla="*/ 249374 w 11218359"/>
                <a:gd name="connsiteY22" fmla="*/ 1587999 h 1587998"/>
                <a:gd name="connsiteX23" fmla="*/ 260814 w 11218359"/>
                <a:gd name="connsiteY23" fmla="*/ 1587999 h 1587998"/>
                <a:gd name="connsiteX24" fmla="*/ 272253 w 11218359"/>
                <a:gd name="connsiteY24" fmla="*/ 1587999 h 1587998"/>
                <a:gd name="connsiteX25" fmla="*/ 283693 w 11218359"/>
                <a:gd name="connsiteY25" fmla="*/ 1587999 h 1587998"/>
                <a:gd name="connsiteX26" fmla="*/ 295132 w 11218359"/>
                <a:gd name="connsiteY26" fmla="*/ 1587999 h 1587998"/>
                <a:gd name="connsiteX27" fmla="*/ 306572 w 11218359"/>
                <a:gd name="connsiteY27" fmla="*/ 1587999 h 1587998"/>
                <a:gd name="connsiteX28" fmla="*/ 318011 w 11218359"/>
                <a:gd name="connsiteY28" fmla="*/ 1587999 h 1587998"/>
                <a:gd name="connsiteX29" fmla="*/ 329451 w 11218359"/>
                <a:gd name="connsiteY29" fmla="*/ 1587999 h 1587998"/>
                <a:gd name="connsiteX30" fmla="*/ 340890 w 11218359"/>
                <a:gd name="connsiteY30" fmla="*/ 1587999 h 1587998"/>
                <a:gd name="connsiteX31" fmla="*/ 352330 w 11218359"/>
                <a:gd name="connsiteY31" fmla="*/ 1587999 h 1587998"/>
                <a:gd name="connsiteX32" fmla="*/ 363769 w 11218359"/>
                <a:gd name="connsiteY32" fmla="*/ 1587999 h 1587998"/>
                <a:gd name="connsiteX33" fmla="*/ 375209 w 11218359"/>
                <a:gd name="connsiteY33" fmla="*/ 1587999 h 1587998"/>
                <a:gd name="connsiteX34" fmla="*/ 386648 w 11218359"/>
                <a:gd name="connsiteY34" fmla="*/ 1587999 h 1587998"/>
                <a:gd name="connsiteX35" fmla="*/ 398088 w 11218359"/>
                <a:gd name="connsiteY35" fmla="*/ 1587999 h 1587998"/>
                <a:gd name="connsiteX36" fmla="*/ 409527 w 11218359"/>
                <a:gd name="connsiteY36" fmla="*/ 1587999 h 1587998"/>
                <a:gd name="connsiteX37" fmla="*/ 420967 w 11218359"/>
                <a:gd name="connsiteY37" fmla="*/ 1587999 h 1587998"/>
                <a:gd name="connsiteX38" fmla="*/ 432406 w 11218359"/>
                <a:gd name="connsiteY38" fmla="*/ 1587999 h 1587998"/>
                <a:gd name="connsiteX39" fmla="*/ 443846 w 11218359"/>
                <a:gd name="connsiteY39" fmla="*/ 1587999 h 1587998"/>
                <a:gd name="connsiteX40" fmla="*/ 455285 w 11218359"/>
                <a:gd name="connsiteY40" fmla="*/ 1587999 h 1587998"/>
                <a:gd name="connsiteX41" fmla="*/ 466725 w 11218359"/>
                <a:gd name="connsiteY41" fmla="*/ 1587999 h 1587998"/>
                <a:gd name="connsiteX42" fmla="*/ 478165 w 11218359"/>
                <a:gd name="connsiteY42" fmla="*/ 1587999 h 1587998"/>
                <a:gd name="connsiteX43" fmla="*/ 489604 w 11218359"/>
                <a:gd name="connsiteY43" fmla="*/ 1587999 h 1587998"/>
                <a:gd name="connsiteX44" fmla="*/ 501044 w 11218359"/>
                <a:gd name="connsiteY44" fmla="*/ 1587999 h 1587998"/>
                <a:gd name="connsiteX45" fmla="*/ 512483 w 11218359"/>
                <a:gd name="connsiteY45" fmla="*/ 1587999 h 1587998"/>
                <a:gd name="connsiteX46" fmla="*/ 523923 w 11218359"/>
                <a:gd name="connsiteY46" fmla="*/ 1587999 h 1587998"/>
                <a:gd name="connsiteX47" fmla="*/ 535362 w 11218359"/>
                <a:gd name="connsiteY47" fmla="*/ 1587999 h 1587998"/>
                <a:gd name="connsiteX48" fmla="*/ 546802 w 11218359"/>
                <a:gd name="connsiteY48" fmla="*/ 1587999 h 1587998"/>
                <a:gd name="connsiteX49" fmla="*/ 558241 w 11218359"/>
                <a:gd name="connsiteY49" fmla="*/ 1587999 h 1587998"/>
                <a:gd name="connsiteX50" fmla="*/ 569681 w 11218359"/>
                <a:gd name="connsiteY50" fmla="*/ 1587999 h 1587998"/>
                <a:gd name="connsiteX51" fmla="*/ 581120 w 11218359"/>
                <a:gd name="connsiteY51" fmla="*/ 1587999 h 1587998"/>
                <a:gd name="connsiteX52" fmla="*/ 592560 w 11218359"/>
                <a:gd name="connsiteY52" fmla="*/ 1587999 h 1587998"/>
                <a:gd name="connsiteX53" fmla="*/ 603999 w 11218359"/>
                <a:gd name="connsiteY53" fmla="*/ 1587999 h 1587998"/>
                <a:gd name="connsiteX54" fmla="*/ 615439 w 11218359"/>
                <a:gd name="connsiteY54" fmla="*/ 1587999 h 1587998"/>
                <a:gd name="connsiteX55" fmla="*/ 626878 w 11218359"/>
                <a:gd name="connsiteY55" fmla="*/ 1587999 h 1587998"/>
                <a:gd name="connsiteX56" fmla="*/ 638318 w 11218359"/>
                <a:gd name="connsiteY56" fmla="*/ 1587999 h 1587998"/>
                <a:gd name="connsiteX57" fmla="*/ 649757 w 11218359"/>
                <a:gd name="connsiteY57" fmla="*/ 1587999 h 1587998"/>
                <a:gd name="connsiteX58" fmla="*/ 661192 w 11218359"/>
                <a:gd name="connsiteY58" fmla="*/ 1587999 h 1587998"/>
                <a:gd name="connsiteX59" fmla="*/ 672632 w 11218359"/>
                <a:gd name="connsiteY59" fmla="*/ 1587999 h 1587998"/>
                <a:gd name="connsiteX60" fmla="*/ 684071 w 11218359"/>
                <a:gd name="connsiteY60" fmla="*/ 1587999 h 1587998"/>
                <a:gd name="connsiteX61" fmla="*/ 695511 w 11218359"/>
                <a:gd name="connsiteY61" fmla="*/ 1587999 h 1587998"/>
                <a:gd name="connsiteX62" fmla="*/ 706950 w 11218359"/>
                <a:gd name="connsiteY62" fmla="*/ 1587999 h 1587998"/>
                <a:gd name="connsiteX63" fmla="*/ 718390 w 11218359"/>
                <a:gd name="connsiteY63" fmla="*/ 1587999 h 1587998"/>
                <a:gd name="connsiteX64" fmla="*/ 729829 w 11218359"/>
                <a:gd name="connsiteY64" fmla="*/ 1587999 h 1587998"/>
                <a:gd name="connsiteX65" fmla="*/ 741269 w 11218359"/>
                <a:gd name="connsiteY65" fmla="*/ 1587999 h 1587998"/>
                <a:gd name="connsiteX66" fmla="*/ 752708 w 11218359"/>
                <a:gd name="connsiteY66" fmla="*/ 1587999 h 1587998"/>
                <a:gd name="connsiteX67" fmla="*/ 764148 w 11218359"/>
                <a:gd name="connsiteY67" fmla="*/ 1587999 h 1587998"/>
                <a:gd name="connsiteX68" fmla="*/ 775587 w 11218359"/>
                <a:gd name="connsiteY68" fmla="*/ 1587999 h 1587998"/>
                <a:gd name="connsiteX69" fmla="*/ 787027 w 11218359"/>
                <a:gd name="connsiteY69" fmla="*/ 1587999 h 1587998"/>
                <a:gd name="connsiteX70" fmla="*/ 798467 w 11218359"/>
                <a:gd name="connsiteY70" fmla="*/ 1587999 h 1587998"/>
                <a:gd name="connsiteX71" fmla="*/ 809906 w 11218359"/>
                <a:gd name="connsiteY71" fmla="*/ 1587999 h 1587998"/>
                <a:gd name="connsiteX72" fmla="*/ 821346 w 11218359"/>
                <a:gd name="connsiteY72" fmla="*/ 1587999 h 1587998"/>
                <a:gd name="connsiteX73" fmla="*/ 832785 w 11218359"/>
                <a:gd name="connsiteY73" fmla="*/ 1587999 h 1587998"/>
                <a:gd name="connsiteX74" fmla="*/ 844225 w 11218359"/>
                <a:gd name="connsiteY74" fmla="*/ 1587999 h 1587998"/>
                <a:gd name="connsiteX75" fmla="*/ 855664 w 11218359"/>
                <a:gd name="connsiteY75" fmla="*/ 1587999 h 1587998"/>
                <a:gd name="connsiteX76" fmla="*/ 867104 w 11218359"/>
                <a:gd name="connsiteY76" fmla="*/ 1587999 h 1587998"/>
                <a:gd name="connsiteX77" fmla="*/ 878543 w 11218359"/>
                <a:gd name="connsiteY77" fmla="*/ 1587999 h 1587998"/>
                <a:gd name="connsiteX78" fmla="*/ 889983 w 11218359"/>
                <a:gd name="connsiteY78" fmla="*/ 1587999 h 1587998"/>
                <a:gd name="connsiteX79" fmla="*/ 901422 w 11218359"/>
                <a:gd name="connsiteY79" fmla="*/ 1587999 h 1587998"/>
                <a:gd name="connsiteX80" fmla="*/ 912862 w 11218359"/>
                <a:gd name="connsiteY80" fmla="*/ 1587999 h 1587998"/>
                <a:gd name="connsiteX81" fmla="*/ 924301 w 11218359"/>
                <a:gd name="connsiteY81" fmla="*/ 1587999 h 1587998"/>
                <a:gd name="connsiteX82" fmla="*/ 935741 w 11218359"/>
                <a:gd name="connsiteY82" fmla="*/ 1587999 h 1587998"/>
                <a:gd name="connsiteX83" fmla="*/ 947180 w 11218359"/>
                <a:gd name="connsiteY83" fmla="*/ 1587999 h 1587998"/>
                <a:gd name="connsiteX84" fmla="*/ 958620 w 11218359"/>
                <a:gd name="connsiteY84" fmla="*/ 1587999 h 1587998"/>
                <a:gd name="connsiteX85" fmla="*/ 970059 w 11218359"/>
                <a:gd name="connsiteY85" fmla="*/ 1587999 h 1587998"/>
                <a:gd name="connsiteX86" fmla="*/ 981499 w 11218359"/>
                <a:gd name="connsiteY86" fmla="*/ 1587999 h 1587998"/>
                <a:gd name="connsiteX87" fmla="*/ 992938 w 11218359"/>
                <a:gd name="connsiteY87" fmla="*/ 1587999 h 1587998"/>
                <a:gd name="connsiteX88" fmla="*/ 1004378 w 11218359"/>
                <a:gd name="connsiteY88" fmla="*/ 1587999 h 1587998"/>
                <a:gd name="connsiteX89" fmla="*/ 1015818 w 11218359"/>
                <a:gd name="connsiteY89" fmla="*/ 1587999 h 1587998"/>
                <a:gd name="connsiteX90" fmla="*/ 1027257 w 11218359"/>
                <a:gd name="connsiteY90" fmla="*/ 1587999 h 1587998"/>
                <a:gd name="connsiteX91" fmla="*/ 1038697 w 11218359"/>
                <a:gd name="connsiteY91" fmla="*/ 1587999 h 1587998"/>
                <a:gd name="connsiteX92" fmla="*/ 1050136 w 11218359"/>
                <a:gd name="connsiteY92" fmla="*/ 1587999 h 1587998"/>
                <a:gd name="connsiteX93" fmla="*/ 1061576 w 11218359"/>
                <a:gd name="connsiteY93" fmla="*/ 1587999 h 1587998"/>
                <a:gd name="connsiteX94" fmla="*/ 1073015 w 11218359"/>
                <a:gd name="connsiteY94" fmla="*/ 1587999 h 1587998"/>
                <a:gd name="connsiteX95" fmla="*/ 1084455 w 11218359"/>
                <a:gd name="connsiteY95" fmla="*/ 1587999 h 1587998"/>
                <a:gd name="connsiteX96" fmla="*/ 1095894 w 11218359"/>
                <a:gd name="connsiteY96" fmla="*/ 1587999 h 1587998"/>
                <a:gd name="connsiteX97" fmla="*/ 1107334 w 11218359"/>
                <a:gd name="connsiteY97" fmla="*/ 1587999 h 1587998"/>
                <a:gd name="connsiteX98" fmla="*/ 1118773 w 11218359"/>
                <a:gd name="connsiteY98" fmla="*/ 1587999 h 1587998"/>
                <a:gd name="connsiteX99" fmla="*/ 1130213 w 11218359"/>
                <a:gd name="connsiteY99" fmla="*/ 1587999 h 1587998"/>
                <a:gd name="connsiteX100" fmla="*/ 1141652 w 11218359"/>
                <a:gd name="connsiteY100" fmla="*/ 1587999 h 1587998"/>
                <a:gd name="connsiteX101" fmla="*/ 1153092 w 11218359"/>
                <a:gd name="connsiteY101" fmla="*/ 1587999 h 1587998"/>
                <a:gd name="connsiteX102" fmla="*/ 1164531 w 11218359"/>
                <a:gd name="connsiteY102" fmla="*/ 1587999 h 1587998"/>
                <a:gd name="connsiteX103" fmla="*/ 1175971 w 11218359"/>
                <a:gd name="connsiteY103" fmla="*/ 1587999 h 1587998"/>
                <a:gd name="connsiteX104" fmla="*/ 1187406 w 11218359"/>
                <a:gd name="connsiteY104" fmla="*/ 1587999 h 1587998"/>
                <a:gd name="connsiteX105" fmla="*/ 1198845 w 11218359"/>
                <a:gd name="connsiteY105" fmla="*/ 1587999 h 1587998"/>
                <a:gd name="connsiteX106" fmla="*/ 1210285 w 11218359"/>
                <a:gd name="connsiteY106" fmla="*/ 1587999 h 1587998"/>
                <a:gd name="connsiteX107" fmla="*/ 1221724 w 11218359"/>
                <a:gd name="connsiteY107" fmla="*/ 1587999 h 1587998"/>
                <a:gd name="connsiteX108" fmla="*/ 1233164 w 11218359"/>
                <a:gd name="connsiteY108" fmla="*/ 1587999 h 1587998"/>
                <a:gd name="connsiteX109" fmla="*/ 1244603 w 11218359"/>
                <a:gd name="connsiteY109" fmla="*/ 1587999 h 1587998"/>
                <a:gd name="connsiteX110" fmla="*/ 1256043 w 11218359"/>
                <a:gd name="connsiteY110" fmla="*/ 1587999 h 1587998"/>
                <a:gd name="connsiteX111" fmla="*/ 1267482 w 11218359"/>
                <a:gd name="connsiteY111" fmla="*/ 1587999 h 1587998"/>
                <a:gd name="connsiteX112" fmla="*/ 1278922 w 11218359"/>
                <a:gd name="connsiteY112" fmla="*/ 1587999 h 1587998"/>
                <a:gd name="connsiteX113" fmla="*/ 1290361 w 11218359"/>
                <a:gd name="connsiteY113" fmla="*/ 1587999 h 1587998"/>
                <a:gd name="connsiteX114" fmla="*/ 1301801 w 11218359"/>
                <a:gd name="connsiteY114" fmla="*/ 1587999 h 1587998"/>
                <a:gd name="connsiteX115" fmla="*/ 1313240 w 11218359"/>
                <a:gd name="connsiteY115" fmla="*/ 1587999 h 1587998"/>
                <a:gd name="connsiteX116" fmla="*/ 1324680 w 11218359"/>
                <a:gd name="connsiteY116" fmla="*/ 1587999 h 1587998"/>
                <a:gd name="connsiteX117" fmla="*/ 1336120 w 11218359"/>
                <a:gd name="connsiteY117" fmla="*/ 1587999 h 1587998"/>
                <a:gd name="connsiteX118" fmla="*/ 1347559 w 11218359"/>
                <a:gd name="connsiteY118" fmla="*/ 1587999 h 1587998"/>
                <a:gd name="connsiteX119" fmla="*/ 1358999 w 11218359"/>
                <a:gd name="connsiteY119" fmla="*/ 1587999 h 1587998"/>
                <a:gd name="connsiteX120" fmla="*/ 1370438 w 11218359"/>
                <a:gd name="connsiteY120" fmla="*/ 1587999 h 1587998"/>
                <a:gd name="connsiteX121" fmla="*/ 1381878 w 11218359"/>
                <a:gd name="connsiteY121" fmla="*/ 1587999 h 1587998"/>
                <a:gd name="connsiteX122" fmla="*/ 1393317 w 11218359"/>
                <a:gd name="connsiteY122" fmla="*/ 1587999 h 1587998"/>
                <a:gd name="connsiteX123" fmla="*/ 1404757 w 11218359"/>
                <a:gd name="connsiteY123" fmla="*/ 1587999 h 1587998"/>
                <a:gd name="connsiteX124" fmla="*/ 1416196 w 11218359"/>
                <a:gd name="connsiteY124" fmla="*/ 1587999 h 1587998"/>
                <a:gd name="connsiteX125" fmla="*/ 1427636 w 11218359"/>
                <a:gd name="connsiteY125" fmla="*/ 1587999 h 1587998"/>
                <a:gd name="connsiteX126" fmla="*/ 1439075 w 11218359"/>
                <a:gd name="connsiteY126" fmla="*/ 1587999 h 1587998"/>
                <a:gd name="connsiteX127" fmla="*/ 1450515 w 11218359"/>
                <a:gd name="connsiteY127" fmla="*/ 1587999 h 1587998"/>
                <a:gd name="connsiteX128" fmla="*/ 1461954 w 11218359"/>
                <a:gd name="connsiteY128" fmla="*/ 1587999 h 1587998"/>
                <a:gd name="connsiteX129" fmla="*/ 1473394 w 11218359"/>
                <a:gd name="connsiteY129" fmla="*/ 1587999 h 1587998"/>
                <a:gd name="connsiteX130" fmla="*/ 1484833 w 11218359"/>
                <a:gd name="connsiteY130" fmla="*/ 1587999 h 1587998"/>
                <a:gd name="connsiteX131" fmla="*/ 1496273 w 11218359"/>
                <a:gd name="connsiteY131" fmla="*/ 1587999 h 1587998"/>
                <a:gd name="connsiteX132" fmla="*/ 1507712 w 11218359"/>
                <a:gd name="connsiteY132" fmla="*/ 1587999 h 1587998"/>
                <a:gd name="connsiteX133" fmla="*/ 1519152 w 11218359"/>
                <a:gd name="connsiteY133" fmla="*/ 1587999 h 1587998"/>
                <a:gd name="connsiteX134" fmla="*/ 1530591 w 11218359"/>
                <a:gd name="connsiteY134" fmla="*/ 1587999 h 1587998"/>
                <a:gd name="connsiteX135" fmla="*/ 1542031 w 11218359"/>
                <a:gd name="connsiteY135" fmla="*/ 1587999 h 1587998"/>
                <a:gd name="connsiteX136" fmla="*/ 1553471 w 11218359"/>
                <a:gd name="connsiteY136" fmla="*/ 1587999 h 1587998"/>
                <a:gd name="connsiteX137" fmla="*/ 1564910 w 11218359"/>
                <a:gd name="connsiteY137" fmla="*/ 1587999 h 1587998"/>
                <a:gd name="connsiteX138" fmla="*/ 1576349 w 11218359"/>
                <a:gd name="connsiteY138" fmla="*/ 1587999 h 1587998"/>
                <a:gd name="connsiteX139" fmla="*/ 1587789 w 11218359"/>
                <a:gd name="connsiteY139" fmla="*/ 1587999 h 1587998"/>
                <a:gd name="connsiteX140" fmla="*/ 1599229 w 11218359"/>
                <a:gd name="connsiteY140" fmla="*/ 1587999 h 1587998"/>
                <a:gd name="connsiteX141" fmla="*/ 1610668 w 11218359"/>
                <a:gd name="connsiteY141" fmla="*/ 1587999 h 1587998"/>
                <a:gd name="connsiteX142" fmla="*/ 1622107 w 11218359"/>
                <a:gd name="connsiteY142" fmla="*/ 1587999 h 1587998"/>
                <a:gd name="connsiteX143" fmla="*/ 1633547 w 11218359"/>
                <a:gd name="connsiteY143" fmla="*/ 1587999 h 1587998"/>
                <a:gd name="connsiteX144" fmla="*/ 1644987 w 11218359"/>
                <a:gd name="connsiteY144" fmla="*/ 1587999 h 1587998"/>
                <a:gd name="connsiteX145" fmla="*/ 1656426 w 11218359"/>
                <a:gd name="connsiteY145" fmla="*/ 1587999 h 1587998"/>
                <a:gd name="connsiteX146" fmla="*/ 1667866 w 11218359"/>
                <a:gd name="connsiteY146" fmla="*/ 1587999 h 1587998"/>
                <a:gd name="connsiteX147" fmla="*/ 1679305 w 11218359"/>
                <a:gd name="connsiteY147" fmla="*/ 1587999 h 1587998"/>
                <a:gd name="connsiteX148" fmla="*/ 1690745 w 11218359"/>
                <a:gd name="connsiteY148" fmla="*/ 1587999 h 1587998"/>
                <a:gd name="connsiteX149" fmla="*/ 1702184 w 11218359"/>
                <a:gd name="connsiteY149" fmla="*/ 1587999 h 1587998"/>
                <a:gd name="connsiteX150" fmla="*/ 1713619 w 11218359"/>
                <a:gd name="connsiteY150" fmla="*/ 1587999 h 1587998"/>
                <a:gd name="connsiteX151" fmla="*/ 1725063 w 11218359"/>
                <a:gd name="connsiteY151" fmla="*/ 1587999 h 1587998"/>
                <a:gd name="connsiteX152" fmla="*/ 1736498 w 11218359"/>
                <a:gd name="connsiteY152" fmla="*/ 1587999 h 1587998"/>
                <a:gd name="connsiteX153" fmla="*/ 1747938 w 11218359"/>
                <a:gd name="connsiteY153" fmla="*/ 1587999 h 1587998"/>
                <a:gd name="connsiteX154" fmla="*/ 1759377 w 11218359"/>
                <a:gd name="connsiteY154" fmla="*/ 1587999 h 1587998"/>
                <a:gd name="connsiteX155" fmla="*/ 1770817 w 11218359"/>
                <a:gd name="connsiteY155" fmla="*/ 1587999 h 1587998"/>
                <a:gd name="connsiteX156" fmla="*/ 1782256 w 11218359"/>
                <a:gd name="connsiteY156" fmla="*/ 1587999 h 1587998"/>
                <a:gd name="connsiteX157" fmla="*/ 1793696 w 11218359"/>
                <a:gd name="connsiteY157" fmla="*/ 1587999 h 1587998"/>
                <a:gd name="connsiteX158" fmla="*/ 1805135 w 11218359"/>
                <a:gd name="connsiteY158" fmla="*/ 1587999 h 1587998"/>
                <a:gd name="connsiteX159" fmla="*/ 1816575 w 11218359"/>
                <a:gd name="connsiteY159" fmla="*/ 1587999 h 1587998"/>
                <a:gd name="connsiteX160" fmla="*/ 1828014 w 11218359"/>
                <a:gd name="connsiteY160" fmla="*/ 1587999 h 1587998"/>
                <a:gd name="connsiteX161" fmla="*/ 1839454 w 11218359"/>
                <a:gd name="connsiteY161" fmla="*/ 1587999 h 1587998"/>
                <a:gd name="connsiteX162" fmla="*/ 1850893 w 11218359"/>
                <a:gd name="connsiteY162" fmla="*/ 1587999 h 1587998"/>
                <a:gd name="connsiteX163" fmla="*/ 1862333 w 11218359"/>
                <a:gd name="connsiteY163" fmla="*/ 1587999 h 1587998"/>
                <a:gd name="connsiteX164" fmla="*/ 1873772 w 11218359"/>
                <a:gd name="connsiteY164" fmla="*/ 1587999 h 1587998"/>
                <a:gd name="connsiteX165" fmla="*/ 1885212 w 11218359"/>
                <a:gd name="connsiteY165" fmla="*/ 1587999 h 1587998"/>
                <a:gd name="connsiteX166" fmla="*/ 1896651 w 11218359"/>
                <a:gd name="connsiteY166" fmla="*/ 1587999 h 1587998"/>
                <a:gd name="connsiteX167" fmla="*/ 1908091 w 11218359"/>
                <a:gd name="connsiteY167" fmla="*/ 1587999 h 1587998"/>
                <a:gd name="connsiteX168" fmla="*/ 1919531 w 11218359"/>
                <a:gd name="connsiteY168" fmla="*/ 1587999 h 1587998"/>
                <a:gd name="connsiteX169" fmla="*/ 1930970 w 11218359"/>
                <a:gd name="connsiteY169" fmla="*/ 1587999 h 1587998"/>
                <a:gd name="connsiteX170" fmla="*/ 1942409 w 11218359"/>
                <a:gd name="connsiteY170" fmla="*/ 1587999 h 1587998"/>
                <a:gd name="connsiteX171" fmla="*/ 1953849 w 11218359"/>
                <a:gd name="connsiteY171" fmla="*/ 1587999 h 1587998"/>
                <a:gd name="connsiteX172" fmla="*/ 1965289 w 11218359"/>
                <a:gd name="connsiteY172" fmla="*/ 1587999 h 1587998"/>
                <a:gd name="connsiteX173" fmla="*/ 1976728 w 11218359"/>
                <a:gd name="connsiteY173" fmla="*/ 1587999 h 1587998"/>
                <a:gd name="connsiteX174" fmla="*/ 1988168 w 11218359"/>
                <a:gd name="connsiteY174" fmla="*/ 1587999 h 1587998"/>
                <a:gd name="connsiteX175" fmla="*/ 1999607 w 11218359"/>
                <a:gd name="connsiteY175" fmla="*/ 1587999 h 1587998"/>
                <a:gd name="connsiteX176" fmla="*/ 2011047 w 11218359"/>
                <a:gd name="connsiteY176" fmla="*/ 1587999 h 1587998"/>
                <a:gd name="connsiteX177" fmla="*/ 2022486 w 11218359"/>
                <a:gd name="connsiteY177" fmla="*/ 1587999 h 1587998"/>
                <a:gd name="connsiteX178" fmla="*/ 2033926 w 11218359"/>
                <a:gd name="connsiteY178" fmla="*/ 1587999 h 1587998"/>
                <a:gd name="connsiteX179" fmla="*/ 2045365 w 11218359"/>
                <a:gd name="connsiteY179" fmla="*/ 1587999 h 1587998"/>
                <a:gd name="connsiteX180" fmla="*/ 2056805 w 11218359"/>
                <a:gd name="connsiteY180" fmla="*/ 1587999 h 1587998"/>
                <a:gd name="connsiteX181" fmla="*/ 2068244 w 11218359"/>
                <a:gd name="connsiteY181" fmla="*/ 1587999 h 1587998"/>
                <a:gd name="connsiteX182" fmla="*/ 2079684 w 11218359"/>
                <a:gd name="connsiteY182" fmla="*/ 1587999 h 1587998"/>
                <a:gd name="connsiteX183" fmla="*/ 2091123 w 11218359"/>
                <a:gd name="connsiteY183" fmla="*/ 1587999 h 1587998"/>
                <a:gd name="connsiteX184" fmla="*/ 2102563 w 11218359"/>
                <a:gd name="connsiteY184" fmla="*/ 1587999 h 1587998"/>
                <a:gd name="connsiteX185" fmla="*/ 2114002 w 11218359"/>
                <a:gd name="connsiteY185" fmla="*/ 1587999 h 1587998"/>
                <a:gd name="connsiteX186" fmla="*/ 2125442 w 11218359"/>
                <a:gd name="connsiteY186" fmla="*/ 1587999 h 1587998"/>
                <a:gd name="connsiteX187" fmla="*/ 2136882 w 11218359"/>
                <a:gd name="connsiteY187" fmla="*/ 1587999 h 1587998"/>
                <a:gd name="connsiteX188" fmla="*/ 2148321 w 11218359"/>
                <a:gd name="connsiteY188" fmla="*/ 1587999 h 1587998"/>
                <a:gd name="connsiteX189" fmla="*/ 2159760 w 11218359"/>
                <a:gd name="connsiteY189" fmla="*/ 1587999 h 1587998"/>
                <a:gd name="connsiteX190" fmla="*/ 2171200 w 11218359"/>
                <a:gd name="connsiteY190" fmla="*/ 1587999 h 1587998"/>
                <a:gd name="connsiteX191" fmla="*/ 2182640 w 11218359"/>
                <a:gd name="connsiteY191" fmla="*/ 1587999 h 1587998"/>
                <a:gd name="connsiteX192" fmla="*/ 2194079 w 11218359"/>
                <a:gd name="connsiteY192" fmla="*/ 1587999 h 1587998"/>
                <a:gd name="connsiteX193" fmla="*/ 2205519 w 11218359"/>
                <a:gd name="connsiteY193" fmla="*/ 1587999 h 1587998"/>
                <a:gd name="connsiteX194" fmla="*/ 2216958 w 11218359"/>
                <a:gd name="connsiteY194" fmla="*/ 1587999 h 1587998"/>
                <a:gd name="connsiteX195" fmla="*/ 2228393 w 11218359"/>
                <a:gd name="connsiteY195" fmla="*/ 1587999 h 1587998"/>
                <a:gd name="connsiteX196" fmla="*/ 2239837 w 11218359"/>
                <a:gd name="connsiteY196" fmla="*/ 1587999 h 1587998"/>
                <a:gd name="connsiteX197" fmla="*/ 2251272 w 11218359"/>
                <a:gd name="connsiteY197" fmla="*/ 1587999 h 1587998"/>
                <a:gd name="connsiteX198" fmla="*/ 2262716 w 11218359"/>
                <a:gd name="connsiteY198" fmla="*/ 1587999 h 1587998"/>
                <a:gd name="connsiteX199" fmla="*/ 2274151 w 11218359"/>
                <a:gd name="connsiteY199" fmla="*/ 1587999 h 1587998"/>
                <a:gd name="connsiteX200" fmla="*/ 2285591 w 11218359"/>
                <a:gd name="connsiteY200" fmla="*/ 1587999 h 1587998"/>
                <a:gd name="connsiteX201" fmla="*/ 2297030 w 11218359"/>
                <a:gd name="connsiteY201" fmla="*/ 1587999 h 1587998"/>
                <a:gd name="connsiteX202" fmla="*/ 2308470 w 11218359"/>
                <a:gd name="connsiteY202" fmla="*/ 1587999 h 1587998"/>
                <a:gd name="connsiteX203" fmla="*/ 2319909 w 11218359"/>
                <a:gd name="connsiteY203" fmla="*/ 1587999 h 1587998"/>
                <a:gd name="connsiteX204" fmla="*/ 2331349 w 11218359"/>
                <a:gd name="connsiteY204" fmla="*/ 1587999 h 1587998"/>
                <a:gd name="connsiteX205" fmla="*/ 2342788 w 11218359"/>
                <a:gd name="connsiteY205" fmla="*/ 1587999 h 1587998"/>
                <a:gd name="connsiteX206" fmla="*/ 2354228 w 11218359"/>
                <a:gd name="connsiteY206" fmla="*/ 1587999 h 1587998"/>
                <a:gd name="connsiteX207" fmla="*/ 2365667 w 11218359"/>
                <a:gd name="connsiteY207" fmla="*/ 1587999 h 1587998"/>
                <a:gd name="connsiteX208" fmla="*/ 2377107 w 11218359"/>
                <a:gd name="connsiteY208" fmla="*/ 1587999 h 1587998"/>
                <a:gd name="connsiteX209" fmla="*/ 2388546 w 11218359"/>
                <a:gd name="connsiteY209" fmla="*/ 1587999 h 1587998"/>
                <a:gd name="connsiteX210" fmla="*/ 2399986 w 11218359"/>
                <a:gd name="connsiteY210" fmla="*/ 1587999 h 1587998"/>
                <a:gd name="connsiteX211" fmla="*/ 2411425 w 11218359"/>
                <a:gd name="connsiteY211" fmla="*/ 1587999 h 1587998"/>
                <a:gd name="connsiteX212" fmla="*/ 2422865 w 11218359"/>
                <a:gd name="connsiteY212" fmla="*/ 1587999 h 1587998"/>
                <a:gd name="connsiteX213" fmla="*/ 2434304 w 11218359"/>
                <a:gd name="connsiteY213" fmla="*/ 1587999 h 1587998"/>
                <a:gd name="connsiteX214" fmla="*/ 2445744 w 11218359"/>
                <a:gd name="connsiteY214" fmla="*/ 1587999 h 1587998"/>
                <a:gd name="connsiteX215" fmla="*/ 2457184 w 11218359"/>
                <a:gd name="connsiteY215" fmla="*/ 1587999 h 1587998"/>
                <a:gd name="connsiteX216" fmla="*/ 2468623 w 11218359"/>
                <a:gd name="connsiteY216" fmla="*/ 1587999 h 1587998"/>
                <a:gd name="connsiteX217" fmla="*/ 2480062 w 11218359"/>
                <a:gd name="connsiteY217" fmla="*/ 1587999 h 1587998"/>
                <a:gd name="connsiteX218" fmla="*/ 2491502 w 11218359"/>
                <a:gd name="connsiteY218" fmla="*/ 1587999 h 1587998"/>
                <a:gd name="connsiteX219" fmla="*/ 2502942 w 11218359"/>
                <a:gd name="connsiteY219" fmla="*/ 1587999 h 1587998"/>
                <a:gd name="connsiteX220" fmla="*/ 2514381 w 11218359"/>
                <a:gd name="connsiteY220" fmla="*/ 1587999 h 1587998"/>
                <a:gd name="connsiteX221" fmla="*/ 2525821 w 11218359"/>
                <a:gd name="connsiteY221" fmla="*/ 1587999 h 1587998"/>
                <a:gd name="connsiteX222" fmla="*/ 2537260 w 11218359"/>
                <a:gd name="connsiteY222" fmla="*/ 1587999 h 1587998"/>
                <a:gd name="connsiteX223" fmla="*/ 2548700 w 11218359"/>
                <a:gd name="connsiteY223" fmla="*/ 1587999 h 1587998"/>
                <a:gd name="connsiteX224" fmla="*/ 2560139 w 11218359"/>
                <a:gd name="connsiteY224" fmla="*/ 1587999 h 1587998"/>
                <a:gd name="connsiteX225" fmla="*/ 2571579 w 11218359"/>
                <a:gd name="connsiteY225" fmla="*/ 1587999 h 1587998"/>
                <a:gd name="connsiteX226" fmla="*/ 2583018 w 11218359"/>
                <a:gd name="connsiteY226" fmla="*/ 1587999 h 1587998"/>
                <a:gd name="connsiteX227" fmla="*/ 2594458 w 11218359"/>
                <a:gd name="connsiteY227" fmla="*/ 1587999 h 1587998"/>
                <a:gd name="connsiteX228" fmla="*/ 2605897 w 11218359"/>
                <a:gd name="connsiteY228" fmla="*/ 1587999 h 1587998"/>
                <a:gd name="connsiteX229" fmla="*/ 2617337 w 11218359"/>
                <a:gd name="connsiteY229" fmla="*/ 1587999 h 1587998"/>
                <a:gd name="connsiteX230" fmla="*/ 2628776 w 11218359"/>
                <a:gd name="connsiteY230" fmla="*/ 1587999 h 1587998"/>
                <a:gd name="connsiteX231" fmla="*/ 2640216 w 11218359"/>
                <a:gd name="connsiteY231" fmla="*/ 1587999 h 1587998"/>
                <a:gd name="connsiteX232" fmla="*/ 2651655 w 11218359"/>
                <a:gd name="connsiteY232" fmla="*/ 1587999 h 1587998"/>
                <a:gd name="connsiteX233" fmla="*/ 2663095 w 11218359"/>
                <a:gd name="connsiteY233" fmla="*/ 1587999 h 1587998"/>
                <a:gd name="connsiteX234" fmla="*/ 2674535 w 11218359"/>
                <a:gd name="connsiteY234" fmla="*/ 1587999 h 1587998"/>
                <a:gd name="connsiteX235" fmla="*/ 2685974 w 11218359"/>
                <a:gd name="connsiteY235" fmla="*/ 1587999 h 1587998"/>
                <a:gd name="connsiteX236" fmla="*/ 2697413 w 11218359"/>
                <a:gd name="connsiteY236" fmla="*/ 1587999 h 1587998"/>
                <a:gd name="connsiteX237" fmla="*/ 2708853 w 11218359"/>
                <a:gd name="connsiteY237" fmla="*/ 1587999 h 1587998"/>
                <a:gd name="connsiteX238" fmla="*/ 2720293 w 11218359"/>
                <a:gd name="connsiteY238" fmla="*/ 1587999 h 1587998"/>
                <a:gd name="connsiteX239" fmla="*/ 2731727 w 11218359"/>
                <a:gd name="connsiteY239" fmla="*/ 1587999 h 1587998"/>
                <a:gd name="connsiteX240" fmla="*/ 2743172 w 11218359"/>
                <a:gd name="connsiteY240" fmla="*/ 1587999 h 1587998"/>
                <a:gd name="connsiteX241" fmla="*/ 2754611 w 11218359"/>
                <a:gd name="connsiteY241" fmla="*/ 1587999 h 1587998"/>
                <a:gd name="connsiteX242" fmla="*/ 2766046 w 11218359"/>
                <a:gd name="connsiteY242" fmla="*/ 1587999 h 1587998"/>
                <a:gd name="connsiteX243" fmla="*/ 2777490 w 11218359"/>
                <a:gd name="connsiteY243" fmla="*/ 1587999 h 1587998"/>
                <a:gd name="connsiteX244" fmla="*/ 2788925 w 11218359"/>
                <a:gd name="connsiteY244" fmla="*/ 1587999 h 1587998"/>
                <a:gd name="connsiteX245" fmla="*/ 2800364 w 11218359"/>
                <a:gd name="connsiteY245" fmla="*/ 1587999 h 1587998"/>
                <a:gd name="connsiteX246" fmla="*/ 2811804 w 11218359"/>
                <a:gd name="connsiteY246" fmla="*/ 1587999 h 1587998"/>
                <a:gd name="connsiteX247" fmla="*/ 2823243 w 11218359"/>
                <a:gd name="connsiteY247" fmla="*/ 1587999 h 1587998"/>
                <a:gd name="connsiteX248" fmla="*/ 2834683 w 11218359"/>
                <a:gd name="connsiteY248" fmla="*/ 1587999 h 1587998"/>
                <a:gd name="connsiteX249" fmla="*/ 2846123 w 11218359"/>
                <a:gd name="connsiteY249" fmla="*/ 1587999 h 1587998"/>
                <a:gd name="connsiteX250" fmla="*/ 2857562 w 11218359"/>
                <a:gd name="connsiteY250" fmla="*/ 1587999 h 1587998"/>
                <a:gd name="connsiteX251" fmla="*/ 2869001 w 11218359"/>
                <a:gd name="connsiteY251" fmla="*/ 1587999 h 1587998"/>
                <a:gd name="connsiteX252" fmla="*/ 2880441 w 11218359"/>
                <a:gd name="connsiteY252" fmla="*/ 1587999 h 1587998"/>
                <a:gd name="connsiteX253" fmla="*/ 2891881 w 11218359"/>
                <a:gd name="connsiteY253" fmla="*/ 1587999 h 1587998"/>
                <a:gd name="connsiteX254" fmla="*/ 2903320 w 11218359"/>
                <a:gd name="connsiteY254" fmla="*/ 1587999 h 1587998"/>
                <a:gd name="connsiteX255" fmla="*/ 2914760 w 11218359"/>
                <a:gd name="connsiteY255" fmla="*/ 1587999 h 1587998"/>
                <a:gd name="connsiteX256" fmla="*/ 2926199 w 11218359"/>
                <a:gd name="connsiteY256" fmla="*/ 1587999 h 1587998"/>
                <a:gd name="connsiteX257" fmla="*/ 2937639 w 11218359"/>
                <a:gd name="connsiteY257" fmla="*/ 1587999 h 1587998"/>
                <a:gd name="connsiteX258" fmla="*/ 2949078 w 11218359"/>
                <a:gd name="connsiteY258" fmla="*/ 1587999 h 1587998"/>
                <a:gd name="connsiteX259" fmla="*/ 2960518 w 11218359"/>
                <a:gd name="connsiteY259" fmla="*/ 1587999 h 1587998"/>
                <a:gd name="connsiteX260" fmla="*/ 2971957 w 11218359"/>
                <a:gd name="connsiteY260" fmla="*/ 1587999 h 1587998"/>
                <a:gd name="connsiteX261" fmla="*/ 2983397 w 11218359"/>
                <a:gd name="connsiteY261" fmla="*/ 1587999 h 1587998"/>
                <a:gd name="connsiteX262" fmla="*/ 2994837 w 11218359"/>
                <a:gd name="connsiteY262" fmla="*/ 1587999 h 1587998"/>
                <a:gd name="connsiteX263" fmla="*/ 3006276 w 11218359"/>
                <a:gd name="connsiteY263" fmla="*/ 1587999 h 1587998"/>
                <a:gd name="connsiteX264" fmla="*/ 3017715 w 11218359"/>
                <a:gd name="connsiteY264" fmla="*/ 1587999 h 1587998"/>
                <a:gd name="connsiteX265" fmla="*/ 3029155 w 11218359"/>
                <a:gd name="connsiteY265" fmla="*/ 1587999 h 1587998"/>
                <a:gd name="connsiteX266" fmla="*/ 3040594 w 11218359"/>
                <a:gd name="connsiteY266" fmla="*/ 1587999 h 1587998"/>
                <a:gd name="connsiteX267" fmla="*/ 3052034 w 11218359"/>
                <a:gd name="connsiteY267" fmla="*/ 1587999 h 1587998"/>
                <a:gd name="connsiteX268" fmla="*/ 3063474 w 11218359"/>
                <a:gd name="connsiteY268" fmla="*/ 1587999 h 1587998"/>
                <a:gd name="connsiteX269" fmla="*/ 3074913 w 11218359"/>
                <a:gd name="connsiteY269" fmla="*/ 1587999 h 1587998"/>
                <a:gd name="connsiteX270" fmla="*/ 3086352 w 11218359"/>
                <a:gd name="connsiteY270" fmla="*/ 1587999 h 1587998"/>
                <a:gd name="connsiteX271" fmla="*/ 3097792 w 11218359"/>
                <a:gd name="connsiteY271" fmla="*/ 1587999 h 1587998"/>
                <a:gd name="connsiteX272" fmla="*/ 3109232 w 11218359"/>
                <a:gd name="connsiteY272" fmla="*/ 1587999 h 1587998"/>
                <a:gd name="connsiteX273" fmla="*/ 3120671 w 11218359"/>
                <a:gd name="connsiteY273" fmla="*/ 1587999 h 1587998"/>
                <a:gd name="connsiteX274" fmla="*/ 3132111 w 11218359"/>
                <a:gd name="connsiteY274" fmla="*/ 1587999 h 1587998"/>
                <a:gd name="connsiteX275" fmla="*/ 3143550 w 11218359"/>
                <a:gd name="connsiteY275" fmla="*/ 1587999 h 1587998"/>
                <a:gd name="connsiteX276" fmla="*/ 3154990 w 11218359"/>
                <a:gd name="connsiteY276" fmla="*/ 1587999 h 1587998"/>
                <a:gd name="connsiteX277" fmla="*/ 3166429 w 11218359"/>
                <a:gd name="connsiteY277" fmla="*/ 1587999 h 1587998"/>
                <a:gd name="connsiteX278" fmla="*/ 3177869 w 11218359"/>
                <a:gd name="connsiteY278" fmla="*/ 1587999 h 1587998"/>
                <a:gd name="connsiteX279" fmla="*/ 3189308 w 11218359"/>
                <a:gd name="connsiteY279" fmla="*/ 1587999 h 1587998"/>
                <a:gd name="connsiteX280" fmla="*/ 3200748 w 11218359"/>
                <a:gd name="connsiteY280" fmla="*/ 1587999 h 1587998"/>
                <a:gd name="connsiteX281" fmla="*/ 3212187 w 11218359"/>
                <a:gd name="connsiteY281" fmla="*/ 1587999 h 1587998"/>
                <a:gd name="connsiteX282" fmla="*/ 3223627 w 11218359"/>
                <a:gd name="connsiteY282" fmla="*/ 1587999 h 1587998"/>
                <a:gd name="connsiteX283" fmla="*/ 3235066 w 11218359"/>
                <a:gd name="connsiteY283" fmla="*/ 1587999 h 1587998"/>
                <a:gd name="connsiteX284" fmla="*/ 3246501 w 11218359"/>
                <a:gd name="connsiteY284" fmla="*/ 1587999 h 1587998"/>
                <a:gd name="connsiteX285" fmla="*/ 3257945 w 11218359"/>
                <a:gd name="connsiteY285" fmla="*/ 1587999 h 1587998"/>
                <a:gd name="connsiteX286" fmla="*/ 3269385 w 11218359"/>
                <a:gd name="connsiteY286" fmla="*/ 1587999 h 1587998"/>
                <a:gd name="connsiteX287" fmla="*/ 3280825 w 11218359"/>
                <a:gd name="connsiteY287" fmla="*/ 1587999 h 1587998"/>
                <a:gd name="connsiteX288" fmla="*/ 3292264 w 11218359"/>
                <a:gd name="connsiteY288" fmla="*/ 1587999 h 1587998"/>
                <a:gd name="connsiteX289" fmla="*/ 3303699 w 11218359"/>
                <a:gd name="connsiteY289" fmla="*/ 1587999 h 1587998"/>
                <a:gd name="connsiteX290" fmla="*/ 3315143 w 11218359"/>
                <a:gd name="connsiteY290" fmla="*/ 1587999 h 1587998"/>
                <a:gd name="connsiteX291" fmla="*/ 3326578 w 11218359"/>
                <a:gd name="connsiteY291" fmla="*/ 1587999 h 1587998"/>
                <a:gd name="connsiteX292" fmla="*/ 3338017 w 11218359"/>
                <a:gd name="connsiteY292" fmla="*/ 1587999 h 1587998"/>
                <a:gd name="connsiteX293" fmla="*/ 3349457 w 11218359"/>
                <a:gd name="connsiteY293" fmla="*/ 1587999 h 1587998"/>
                <a:gd name="connsiteX294" fmla="*/ 3360896 w 11218359"/>
                <a:gd name="connsiteY294" fmla="*/ 1587999 h 1587998"/>
                <a:gd name="connsiteX295" fmla="*/ 3372336 w 11218359"/>
                <a:gd name="connsiteY295" fmla="*/ 1587999 h 1587998"/>
                <a:gd name="connsiteX296" fmla="*/ 3383776 w 11218359"/>
                <a:gd name="connsiteY296" fmla="*/ 1587999 h 1587998"/>
                <a:gd name="connsiteX297" fmla="*/ 3395215 w 11218359"/>
                <a:gd name="connsiteY297" fmla="*/ 1587999 h 1587998"/>
                <a:gd name="connsiteX298" fmla="*/ 3406654 w 11218359"/>
                <a:gd name="connsiteY298" fmla="*/ 1587999 h 1587998"/>
                <a:gd name="connsiteX299" fmla="*/ 3418094 w 11218359"/>
                <a:gd name="connsiteY299" fmla="*/ 1587999 h 1587998"/>
                <a:gd name="connsiteX300" fmla="*/ 3429534 w 11218359"/>
                <a:gd name="connsiteY300" fmla="*/ 1587999 h 1587998"/>
                <a:gd name="connsiteX301" fmla="*/ 3440973 w 11218359"/>
                <a:gd name="connsiteY301" fmla="*/ 1587999 h 1587998"/>
                <a:gd name="connsiteX302" fmla="*/ 3452413 w 11218359"/>
                <a:gd name="connsiteY302" fmla="*/ 1587999 h 1587998"/>
                <a:gd name="connsiteX303" fmla="*/ 3463852 w 11218359"/>
                <a:gd name="connsiteY303" fmla="*/ 1587999 h 1587998"/>
                <a:gd name="connsiteX304" fmla="*/ 3475292 w 11218359"/>
                <a:gd name="connsiteY304" fmla="*/ 1587999 h 1587998"/>
                <a:gd name="connsiteX305" fmla="*/ 3486731 w 11218359"/>
                <a:gd name="connsiteY305" fmla="*/ 1587999 h 1587998"/>
                <a:gd name="connsiteX306" fmla="*/ 3498171 w 11218359"/>
                <a:gd name="connsiteY306" fmla="*/ 1587999 h 1587998"/>
                <a:gd name="connsiteX307" fmla="*/ 3509610 w 11218359"/>
                <a:gd name="connsiteY307" fmla="*/ 1587999 h 1587998"/>
                <a:gd name="connsiteX308" fmla="*/ 3521050 w 11218359"/>
                <a:gd name="connsiteY308" fmla="*/ 1587999 h 1587998"/>
                <a:gd name="connsiteX309" fmla="*/ 3532489 w 11218359"/>
                <a:gd name="connsiteY309" fmla="*/ 1587999 h 1587998"/>
                <a:gd name="connsiteX310" fmla="*/ 3543929 w 11218359"/>
                <a:gd name="connsiteY310" fmla="*/ 1587999 h 1587998"/>
                <a:gd name="connsiteX311" fmla="*/ 3555368 w 11218359"/>
                <a:gd name="connsiteY311" fmla="*/ 1587999 h 1587998"/>
                <a:gd name="connsiteX312" fmla="*/ 3566808 w 11218359"/>
                <a:gd name="connsiteY312" fmla="*/ 1587999 h 1587998"/>
                <a:gd name="connsiteX313" fmla="*/ 3578247 w 11218359"/>
                <a:gd name="connsiteY313" fmla="*/ 1587999 h 1587998"/>
                <a:gd name="connsiteX314" fmla="*/ 3589687 w 11218359"/>
                <a:gd name="connsiteY314" fmla="*/ 1587999 h 1587998"/>
                <a:gd name="connsiteX315" fmla="*/ 3601127 w 11218359"/>
                <a:gd name="connsiteY315" fmla="*/ 1587999 h 1587998"/>
                <a:gd name="connsiteX316" fmla="*/ 3612566 w 11218359"/>
                <a:gd name="connsiteY316" fmla="*/ 1587999 h 1587998"/>
                <a:gd name="connsiteX317" fmla="*/ 3624005 w 11218359"/>
                <a:gd name="connsiteY317" fmla="*/ 1587999 h 1587998"/>
                <a:gd name="connsiteX318" fmla="*/ 3635445 w 11218359"/>
                <a:gd name="connsiteY318" fmla="*/ 1587999 h 1587998"/>
                <a:gd name="connsiteX319" fmla="*/ 3646885 w 11218359"/>
                <a:gd name="connsiteY319" fmla="*/ 1587999 h 1587998"/>
                <a:gd name="connsiteX320" fmla="*/ 3658324 w 11218359"/>
                <a:gd name="connsiteY320" fmla="*/ 1587999 h 1587998"/>
                <a:gd name="connsiteX321" fmla="*/ 3669764 w 11218359"/>
                <a:gd name="connsiteY321" fmla="*/ 1587999 h 1587998"/>
                <a:gd name="connsiteX322" fmla="*/ 3681203 w 11218359"/>
                <a:gd name="connsiteY322" fmla="*/ 1587999 h 1587998"/>
                <a:gd name="connsiteX323" fmla="*/ 3692643 w 11218359"/>
                <a:gd name="connsiteY323" fmla="*/ 1587999 h 1587998"/>
                <a:gd name="connsiteX324" fmla="*/ 3704082 w 11218359"/>
                <a:gd name="connsiteY324" fmla="*/ 1587999 h 1587998"/>
                <a:gd name="connsiteX325" fmla="*/ 3715522 w 11218359"/>
                <a:gd name="connsiteY325" fmla="*/ 1587999 h 1587998"/>
                <a:gd name="connsiteX326" fmla="*/ 3726961 w 11218359"/>
                <a:gd name="connsiteY326" fmla="*/ 1587999 h 1587998"/>
                <a:gd name="connsiteX327" fmla="*/ 3738401 w 11218359"/>
                <a:gd name="connsiteY327" fmla="*/ 1587999 h 1587998"/>
                <a:gd name="connsiteX328" fmla="*/ 3749840 w 11218359"/>
                <a:gd name="connsiteY328" fmla="*/ 1587999 h 1587998"/>
                <a:gd name="connsiteX329" fmla="*/ 3761280 w 11218359"/>
                <a:gd name="connsiteY329" fmla="*/ 1587999 h 1587998"/>
                <a:gd name="connsiteX330" fmla="*/ 3772719 w 11218359"/>
                <a:gd name="connsiteY330" fmla="*/ 1587999 h 1587998"/>
                <a:gd name="connsiteX331" fmla="*/ 3784154 w 11218359"/>
                <a:gd name="connsiteY331" fmla="*/ 1587999 h 1587998"/>
                <a:gd name="connsiteX332" fmla="*/ 3795598 w 11218359"/>
                <a:gd name="connsiteY332" fmla="*/ 1587999 h 1587998"/>
                <a:gd name="connsiteX333" fmla="*/ 3807033 w 11218359"/>
                <a:gd name="connsiteY333" fmla="*/ 1587999 h 1587998"/>
                <a:gd name="connsiteX334" fmla="*/ 3818473 w 11218359"/>
                <a:gd name="connsiteY334" fmla="*/ 1587999 h 1587998"/>
                <a:gd name="connsiteX335" fmla="*/ 3829917 w 11218359"/>
                <a:gd name="connsiteY335" fmla="*/ 1587999 h 1587998"/>
                <a:gd name="connsiteX336" fmla="*/ 3841352 w 11218359"/>
                <a:gd name="connsiteY336" fmla="*/ 1587999 h 1587998"/>
                <a:gd name="connsiteX337" fmla="*/ 3852791 w 11218359"/>
                <a:gd name="connsiteY337" fmla="*/ 1587999 h 1587998"/>
                <a:gd name="connsiteX338" fmla="*/ 3864231 w 11218359"/>
                <a:gd name="connsiteY338" fmla="*/ 1587999 h 1587998"/>
                <a:gd name="connsiteX339" fmla="*/ 3875670 w 11218359"/>
                <a:gd name="connsiteY339" fmla="*/ 1587999 h 1587998"/>
                <a:gd name="connsiteX340" fmla="*/ 3887110 w 11218359"/>
                <a:gd name="connsiteY340" fmla="*/ 1587999 h 1587998"/>
                <a:gd name="connsiteX341" fmla="*/ 3898549 w 11218359"/>
                <a:gd name="connsiteY341" fmla="*/ 1587999 h 1587998"/>
                <a:gd name="connsiteX342" fmla="*/ 3909989 w 11218359"/>
                <a:gd name="connsiteY342" fmla="*/ 1587999 h 1587998"/>
                <a:gd name="connsiteX343" fmla="*/ 3921447 w 11218359"/>
                <a:gd name="connsiteY343" fmla="*/ 1587999 h 1587998"/>
                <a:gd name="connsiteX344" fmla="*/ 3932878 w 11218359"/>
                <a:gd name="connsiteY344" fmla="*/ 1587999 h 1587998"/>
                <a:gd name="connsiteX345" fmla="*/ 3944307 w 11218359"/>
                <a:gd name="connsiteY345" fmla="*/ 1587999 h 1587998"/>
                <a:gd name="connsiteX346" fmla="*/ 3955737 w 11218359"/>
                <a:gd name="connsiteY346" fmla="*/ 1587999 h 1587998"/>
                <a:gd name="connsiteX347" fmla="*/ 3967167 w 11218359"/>
                <a:gd name="connsiteY347" fmla="*/ 1587999 h 1587998"/>
                <a:gd name="connsiteX348" fmla="*/ 3978645 w 11218359"/>
                <a:gd name="connsiteY348" fmla="*/ 1587999 h 1587998"/>
                <a:gd name="connsiteX349" fmla="*/ 3990075 w 11218359"/>
                <a:gd name="connsiteY349" fmla="*/ 1587999 h 1587998"/>
                <a:gd name="connsiteX350" fmla="*/ 4001505 w 11218359"/>
                <a:gd name="connsiteY350" fmla="*/ 1587999 h 1587998"/>
                <a:gd name="connsiteX351" fmla="*/ 4012935 w 11218359"/>
                <a:gd name="connsiteY351" fmla="*/ 1587999 h 1587998"/>
                <a:gd name="connsiteX352" fmla="*/ 4024365 w 11218359"/>
                <a:gd name="connsiteY352" fmla="*/ 1587999 h 1587998"/>
                <a:gd name="connsiteX353" fmla="*/ 4035843 w 11218359"/>
                <a:gd name="connsiteY353" fmla="*/ 1587999 h 1587998"/>
                <a:gd name="connsiteX354" fmla="*/ 4047273 w 11218359"/>
                <a:gd name="connsiteY354" fmla="*/ 1587999 h 1587998"/>
                <a:gd name="connsiteX355" fmla="*/ 4058702 w 11218359"/>
                <a:gd name="connsiteY355" fmla="*/ 1587999 h 1587998"/>
                <a:gd name="connsiteX356" fmla="*/ 4070133 w 11218359"/>
                <a:gd name="connsiteY356" fmla="*/ 1587999 h 1587998"/>
                <a:gd name="connsiteX357" fmla="*/ 4081563 w 11218359"/>
                <a:gd name="connsiteY357" fmla="*/ 1587999 h 1587998"/>
                <a:gd name="connsiteX358" fmla="*/ 4093040 w 11218359"/>
                <a:gd name="connsiteY358" fmla="*/ 1587999 h 1587998"/>
                <a:gd name="connsiteX359" fmla="*/ 4104471 w 11218359"/>
                <a:gd name="connsiteY359" fmla="*/ 1587999 h 1587998"/>
                <a:gd name="connsiteX360" fmla="*/ 4115900 w 11218359"/>
                <a:gd name="connsiteY360" fmla="*/ 1587999 h 1587998"/>
                <a:gd name="connsiteX361" fmla="*/ 4127330 w 11218359"/>
                <a:gd name="connsiteY361" fmla="*/ 1587999 h 1587998"/>
                <a:gd name="connsiteX362" fmla="*/ 4138760 w 11218359"/>
                <a:gd name="connsiteY362" fmla="*/ 1587999 h 1587998"/>
                <a:gd name="connsiteX363" fmla="*/ 4150238 w 11218359"/>
                <a:gd name="connsiteY363" fmla="*/ 1587999 h 1587998"/>
                <a:gd name="connsiteX364" fmla="*/ 4161668 w 11218359"/>
                <a:gd name="connsiteY364" fmla="*/ 1587999 h 1587998"/>
                <a:gd name="connsiteX365" fmla="*/ 4173098 w 11218359"/>
                <a:gd name="connsiteY365" fmla="*/ 1587999 h 1587998"/>
                <a:gd name="connsiteX366" fmla="*/ 4184528 w 11218359"/>
                <a:gd name="connsiteY366" fmla="*/ 1587999 h 1587998"/>
                <a:gd name="connsiteX367" fmla="*/ 4195958 w 11218359"/>
                <a:gd name="connsiteY367" fmla="*/ 1587999 h 1587998"/>
                <a:gd name="connsiteX368" fmla="*/ 4207436 w 11218359"/>
                <a:gd name="connsiteY368" fmla="*/ 1587999 h 1587998"/>
                <a:gd name="connsiteX369" fmla="*/ 4218865 w 11218359"/>
                <a:gd name="connsiteY369" fmla="*/ 1587999 h 1587998"/>
                <a:gd name="connsiteX370" fmla="*/ 4230296 w 11218359"/>
                <a:gd name="connsiteY370" fmla="*/ 1587999 h 1587998"/>
                <a:gd name="connsiteX371" fmla="*/ 4241726 w 11218359"/>
                <a:gd name="connsiteY371" fmla="*/ 1587999 h 1587998"/>
                <a:gd name="connsiteX372" fmla="*/ 4253156 w 11218359"/>
                <a:gd name="connsiteY372" fmla="*/ 1587999 h 1587998"/>
                <a:gd name="connsiteX373" fmla="*/ 4264634 w 11218359"/>
                <a:gd name="connsiteY373" fmla="*/ 1587999 h 1587998"/>
                <a:gd name="connsiteX374" fmla="*/ 4276063 w 11218359"/>
                <a:gd name="connsiteY374" fmla="*/ 1587999 h 1587998"/>
                <a:gd name="connsiteX375" fmla="*/ 4287493 w 11218359"/>
                <a:gd name="connsiteY375" fmla="*/ 1587999 h 1587998"/>
                <a:gd name="connsiteX376" fmla="*/ 4298923 w 11218359"/>
                <a:gd name="connsiteY376" fmla="*/ 1587999 h 1587998"/>
                <a:gd name="connsiteX377" fmla="*/ 4310353 w 11218359"/>
                <a:gd name="connsiteY377" fmla="*/ 1587999 h 1587998"/>
                <a:gd name="connsiteX378" fmla="*/ 4321831 w 11218359"/>
                <a:gd name="connsiteY378" fmla="*/ 1587999 h 1587998"/>
                <a:gd name="connsiteX379" fmla="*/ 4333261 w 11218359"/>
                <a:gd name="connsiteY379" fmla="*/ 1587999 h 1587998"/>
                <a:gd name="connsiteX380" fmla="*/ 4344691 w 11218359"/>
                <a:gd name="connsiteY380" fmla="*/ 1587999 h 1587998"/>
                <a:gd name="connsiteX381" fmla="*/ 4356121 w 11218359"/>
                <a:gd name="connsiteY381" fmla="*/ 1587999 h 1587998"/>
                <a:gd name="connsiteX382" fmla="*/ 4367551 w 11218359"/>
                <a:gd name="connsiteY382" fmla="*/ 1587999 h 1587998"/>
                <a:gd name="connsiteX383" fmla="*/ 4379028 w 11218359"/>
                <a:gd name="connsiteY383" fmla="*/ 1587999 h 1587998"/>
                <a:gd name="connsiteX384" fmla="*/ 4390458 w 11218359"/>
                <a:gd name="connsiteY384" fmla="*/ 1587999 h 1587998"/>
                <a:gd name="connsiteX385" fmla="*/ 4401889 w 11218359"/>
                <a:gd name="connsiteY385" fmla="*/ 1587999 h 1587998"/>
                <a:gd name="connsiteX386" fmla="*/ 4413319 w 11218359"/>
                <a:gd name="connsiteY386" fmla="*/ 1587999 h 1587998"/>
                <a:gd name="connsiteX387" fmla="*/ 4424749 w 11218359"/>
                <a:gd name="connsiteY387" fmla="*/ 1587999 h 1587998"/>
                <a:gd name="connsiteX388" fmla="*/ 4436226 w 11218359"/>
                <a:gd name="connsiteY388" fmla="*/ 1587999 h 1587998"/>
                <a:gd name="connsiteX389" fmla="*/ 4447656 w 11218359"/>
                <a:gd name="connsiteY389" fmla="*/ 1587999 h 1587998"/>
                <a:gd name="connsiteX390" fmla="*/ 4459086 w 11218359"/>
                <a:gd name="connsiteY390" fmla="*/ 1587999 h 1587998"/>
                <a:gd name="connsiteX391" fmla="*/ 4470516 w 11218359"/>
                <a:gd name="connsiteY391" fmla="*/ 1587999 h 1587998"/>
                <a:gd name="connsiteX392" fmla="*/ 4481946 w 11218359"/>
                <a:gd name="connsiteY392" fmla="*/ 1587999 h 1587998"/>
                <a:gd name="connsiteX393" fmla="*/ 4493424 w 11218359"/>
                <a:gd name="connsiteY393" fmla="*/ 1587999 h 1587998"/>
                <a:gd name="connsiteX394" fmla="*/ 4504854 w 11218359"/>
                <a:gd name="connsiteY394" fmla="*/ 1587999 h 1587998"/>
                <a:gd name="connsiteX395" fmla="*/ 4516284 w 11218359"/>
                <a:gd name="connsiteY395" fmla="*/ 1587999 h 1587998"/>
                <a:gd name="connsiteX396" fmla="*/ 4527714 w 11218359"/>
                <a:gd name="connsiteY396" fmla="*/ 1587999 h 1587998"/>
                <a:gd name="connsiteX397" fmla="*/ 4539144 w 11218359"/>
                <a:gd name="connsiteY397" fmla="*/ 1587999 h 1587998"/>
                <a:gd name="connsiteX398" fmla="*/ 4550621 w 11218359"/>
                <a:gd name="connsiteY398" fmla="*/ 1587999 h 1587998"/>
                <a:gd name="connsiteX399" fmla="*/ 4562051 w 11218359"/>
                <a:gd name="connsiteY399" fmla="*/ 1587999 h 1587998"/>
                <a:gd name="connsiteX400" fmla="*/ 4573482 w 11218359"/>
                <a:gd name="connsiteY400" fmla="*/ 1587999 h 1587998"/>
                <a:gd name="connsiteX401" fmla="*/ 4584912 w 11218359"/>
                <a:gd name="connsiteY401" fmla="*/ 1587999 h 1587998"/>
                <a:gd name="connsiteX402" fmla="*/ 4596341 w 11218359"/>
                <a:gd name="connsiteY402" fmla="*/ 1587999 h 1587998"/>
                <a:gd name="connsiteX403" fmla="*/ 4607771 w 11218359"/>
                <a:gd name="connsiteY403" fmla="*/ 1587999 h 1587998"/>
                <a:gd name="connsiteX404" fmla="*/ 4619249 w 11218359"/>
                <a:gd name="connsiteY404" fmla="*/ 1587999 h 1587998"/>
                <a:gd name="connsiteX405" fmla="*/ 4630679 w 11218359"/>
                <a:gd name="connsiteY405" fmla="*/ 1587999 h 1587998"/>
                <a:gd name="connsiteX406" fmla="*/ 4642109 w 11218359"/>
                <a:gd name="connsiteY406" fmla="*/ 1587999 h 1587998"/>
                <a:gd name="connsiteX407" fmla="*/ 4653539 w 11218359"/>
                <a:gd name="connsiteY407" fmla="*/ 1587999 h 1587998"/>
                <a:gd name="connsiteX408" fmla="*/ 4664969 w 11218359"/>
                <a:gd name="connsiteY408" fmla="*/ 1587999 h 1587998"/>
                <a:gd name="connsiteX409" fmla="*/ 4676447 w 11218359"/>
                <a:gd name="connsiteY409" fmla="*/ 1587999 h 1587998"/>
                <a:gd name="connsiteX410" fmla="*/ 4687877 w 11218359"/>
                <a:gd name="connsiteY410" fmla="*/ 1587999 h 1587998"/>
                <a:gd name="connsiteX411" fmla="*/ 4699306 w 11218359"/>
                <a:gd name="connsiteY411" fmla="*/ 1587999 h 1587998"/>
                <a:gd name="connsiteX412" fmla="*/ 4710737 w 11218359"/>
                <a:gd name="connsiteY412" fmla="*/ 1587999 h 1587998"/>
                <a:gd name="connsiteX413" fmla="*/ 4722167 w 11218359"/>
                <a:gd name="connsiteY413" fmla="*/ 1587999 h 1587998"/>
                <a:gd name="connsiteX414" fmla="*/ 4733644 w 11218359"/>
                <a:gd name="connsiteY414" fmla="*/ 1587999 h 1587998"/>
                <a:gd name="connsiteX415" fmla="*/ 4745075 w 11218359"/>
                <a:gd name="connsiteY415" fmla="*/ 1587999 h 1587998"/>
                <a:gd name="connsiteX416" fmla="*/ 4756504 w 11218359"/>
                <a:gd name="connsiteY416" fmla="*/ 1587999 h 1587998"/>
                <a:gd name="connsiteX417" fmla="*/ 4767934 w 11218359"/>
                <a:gd name="connsiteY417" fmla="*/ 1587999 h 1587998"/>
                <a:gd name="connsiteX418" fmla="*/ 4779364 w 11218359"/>
                <a:gd name="connsiteY418" fmla="*/ 1587999 h 1587998"/>
                <a:gd name="connsiteX419" fmla="*/ 4790842 w 11218359"/>
                <a:gd name="connsiteY419" fmla="*/ 1587999 h 1587998"/>
                <a:gd name="connsiteX420" fmla="*/ 4802272 w 11218359"/>
                <a:gd name="connsiteY420" fmla="*/ 1587999 h 1587998"/>
                <a:gd name="connsiteX421" fmla="*/ 4813702 w 11218359"/>
                <a:gd name="connsiteY421" fmla="*/ 1587999 h 1587998"/>
                <a:gd name="connsiteX422" fmla="*/ 4825132 w 11218359"/>
                <a:gd name="connsiteY422" fmla="*/ 1587999 h 1587998"/>
                <a:gd name="connsiteX423" fmla="*/ 4836562 w 11218359"/>
                <a:gd name="connsiteY423" fmla="*/ 1587999 h 1587998"/>
                <a:gd name="connsiteX424" fmla="*/ 4848040 w 11218359"/>
                <a:gd name="connsiteY424" fmla="*/ 1587999 h 1587998"/>
                <a:gd name="connsiteX425" fmla="*/ 4859469 w 11218359"/>
                <a:gd name="connsiteY425" fmla="*/ 1587999 h 1587998"/>
                <a:gd name="connsiteX426" fmla="*/ 4870899 w 11218359"/>
                <a:gd name="connsiteY426" fmla="*/ 1587999 h 1587998"/>
                <a:gd name="connsiteX427" fmla="*/ 4882330 w 11218359"/>
                <a:gd name="connsiteY427" fmla="*/ 1587999 h 1587998"/>
                <a:gd name="connsiteX428" fmla="*/ 4893760 w 11218359"/>
                <a:gd name="connsiteY428" fmla="*/ 1587999 h 1587998"/>
                <a:gd name="connsiteX429" fmla="*/ 4905237 w 11218359"/>
                <a:gd name="connsiteY429" fmla="*/ 1587999 h 1587998"/>
                <a:gd name="connsiteX430" fmla="*/ 4916667 w 11218359"/>
                <a:gd name="connsiteY430" fmla="*/ 1587999 h 1587998"/>
                <a:gd name="connsiteX431" fmla="*/ 4928097 w 11218359"/>
                <a:gd name="connsiteY431" fmla="*/ 1587999 h 1587998"/>
                <a:gd name="connsiteX432" fmla="*/ 4939527 w 11218359"/>
                <a:gd name="connsiteY432" fmla="*/ 1587999 h 1587998"/>
                <a:gd name="connsiteX433" fmla="*/ 4950957 w 11218359"/>
                <a:gd name="connsiteY433" fmla="*/ 1587999 h 1587998"/>
                <a:gd name="connsiteX434" fmla="*/ 4962435 w 11218359"/>
                <a:gd name="connsiteY434" fmla="*/ 1587999 h 1587998"/>
                <a:gd name="connsiteX435" fmla="*/ 4973865 w 11218359"/>
                <a:gd name="connsiteY435" fmla="*/ 1587999 h 1587998"/>
                <a:gd name="connsiteX436" fmla="*/ 4985295 w 11218359"/>
                <a:gd name="connsiteY436" fmla="*/ 1587999 h 1587998"/>
                <a:gd name="connsiteX437" fmla="*/ 4996725 w 11218359"/>
                <a:gd name="connsiteY437" fmla="*/ 1587999 h 1587998"/>
                <a:gd name="connsiteX438" fmla="*/ 5008155 w 11218359"/>
                <a:gd name="connsiteY438" fmla="*/ 1587999 h 1587998"/>
                <a:gd name="connsiteX439" fmla="*/ 5019632 w 11218359"/>
                <a:gd name="connsiteY439" fmla="*/ 1587999 h 1587998"/>
                <a:gd name="connsiteX440" fmla="*/ 5031062 w 11218359"/>
                <a:gd name="connsiteY440" fmla="*/ 1587999 h 1587998"/>
                <a:gd name="connsiteX441" fmla="*/ 5042492 w 11218359"/>
                <a:gd name="connsiteY441" fmla="*/ 1587999 h 1587998"/>
                <a:gd name="connsiteX442" fmla="*/ 5053923 w 11218359"/>
                <a:gd name="connsiteY442" fmla="*/ 1587999 h 1587998"/>
                <a:gd name="connsiteX443" fmla="*/ 5065353 w 11218359"/>
                <a:gd name="connsiteY443" fmla="*/ 1587999 h 1587998"/>
                <a:gd name="connsiteX444" fmla="*/ 5076830 w 11218359"/>
                <a:gd name="connsiteY444" fmla="*/ 1587999 h 1587998"/>
                <a:gd name="connsiteX445" fmla="*/ 5088260 w 11218359"/>
                <a:gd name="connsiteY445" fmla="*/ 1587999 h 1587998"/>
                <a:gd name="connsiteX446" fmla="*/ 5099690 w 11218359"/>
                <a:gd name="connsiteY446" fmla="*/ 1587999 h 1587998"/>
                <a:gd name="connsiteX447" fmla="*/ 5111120 w 11218359"/>
                <a:gd name="connsiteY447" fmla="*/ 1587999 h 1587998"/>
                <a:gd name="connsiteX448" fmla="*/ 5122550 w 11218359"/>
                <a:gd name="connsiteY448" fmla="*/ 1587999 h 1587998"/>
                <a:gd name="connsiteX449" fmla="*/ 5134028 w 11218359"/>
                <a:gd name="connsiteY449" fmla="*/ 1587999 h 1587998"/>
                <a:gd name="connsiteX450" fmla="*/ 5145458 w 11218359"/>
                <a:gd name="connsiteY450" fmla="*/ 1587999 h 1587998"/>
                <a:gd name="connsiteX451" fmla="*/ 5156888 w 11218359"/>
                <a:gd name="connsiteY451" fmla="*/ 1587999 h 1587998"/>
                <a:gd name="connsiteX452" fmla="*/ 5168318 w 11218359"/>
                <a:gd name="connsiteY452" fmla="*/ 1587999 h 1587998"/>
                <a:gd name="connsiteX453" fmla="*/ 5179747 w 11218359"/>
                <a:gd name="connsiteY453" fmla="*/ 1587999 h 1587998"/>
                <a:gd name="connsiteX454" fmla="*/ 5191225 w 11218359"/>
                <a:gd name="connsiteY454" fmla="*/ 1587999 h 1587998"/>
                <a:gd name="connsiteX455" fmla="*/ 5202655 w 11218359"/>
                <a:gd name="connsiteY455" fmla="*/ 1587999 h 1587998"/>
                <a:gd name="connsiteX456" fmla="*/ 5214085 w 11218359"/>
                <a:gd name="connsiteY456" fmla="*/ 1587999 h 1587998"/>
                <a:gd name="connsiteX457" fmla="*/ 5225515 w 11218359"/>
                <a:gd name="connsiteY457" fmla="*/ 1587999 h 1587998"/>
                <a:gd name="connsiteX458" fmla="*/ 5236945 w 11218359"/>
                <a:gd name="connsiteY458" fmla="*/ 1587999 h 1587998"/>
                <a:gd name="connsiteX459" fmla="*/ 5248423 w 11218359"/>
                <a:gd name="connsiteY459" fmla="*/ 1587999 h 1587998"/>
                <a:gd name="connsiteX460" fmla="*/ 5259853 w 11218359"/>
                <a:gd name="connsiteY460" fmla="*/ 1587999 h 1587998"/>
                <a:gd name="connsiteX461" fmla="*/ 5271283 w 11218359"/>
                <a:gd name="connsiteY461" fmla="*/ 1587999 h 1587998"/>
                <a:gd name="connsiteX462" fmla="*/ 5282713 w 11218359"/>
                <a:gd name="connsiteY462" fmla="*/ 1587999 h 1587998"/>
                <a:gd name="connsiteX463" fmla="*/ 5294143 w 11218359"/>
                <a:gd name="connsiteY463" fmla="*/ 1587999 h 1587998"/>
                <a:gd name="connsiteX464" fmla="*/ 5305621 w 11218359"/>
                <a:gd name="connsiteY464" fmla="*/ 1587999 h 1587998"/>
                <a:gd name="connsiteX465" fmla="*/ 5317051 w 11218359"/>
                <a:gd name="connsiteY465" fmla="*/ 1587999 h 1587998"/>
                <a:gd name="connsiteX466" fmla="*/ 5328481 w 11218359"/>
                <a:gd name="connsiteY466" fmla="*/ 1587999 h 1587998"/>
                <a:gd name="connsiteX467" fmla="*/ 5339910 w 11218359"/>
                <a:gd name="connsiteY467" fmla="*/ 1587999 h 1587998"/>
                <a:gd name="connsiteX468" fmla="*/ 5351340 w 11218359"/>
                <a:gd name="connsiteY468" fmla="*/ 1587999 h 1587998"/>
                <a:gd name="connsiteX469" fmla="*/ 5362818 w 11218359"/>
                <a:gd name="connsiteY469" fmla="*/ 1587999 h 1587998"/>
                <a:gd name="connsiteX470" fmla="*/ 5374248 w 11218359"/>
                <a:gd name="connsiteY470" fmla="*/ 1587999 h 1587998"/>
                <a:gd name="connsiteX471" fmla="*/ 5385678 w 11218359"/>
                <a:gd name="connsiteY471" fmla="*/ 1587999 h 1587998"/>
                <a:gd name="connsiteX472" fmla="*/ 5397108 w 11218359"/>
                <a:gd name="connsiteY472" fmla="*/ 1587999 h 1587998"/>
                <a:gd name="connsiteX473" fmla="*/ 5408538 w 11218359"/>
                <a:gd name="connsiteY473" fmla="*/ 1587999 h 1587998"/>
                <a:gd name="connsiteX474" fmla="*/ 5420016 w 11218359"/>
                <a:gd name="connsiteY474" fmla="*/ 1587999 h 1587998"/>
                <a:gd name="connsiteX475" fmla="*/ 5431446 w 11218359"/>
                <a:gd name="connsiteY475" fmla="*/ 1587999 h 1587998"/>
                <a:gd name="connsiteX476" fmla="*/ 5442876 w 11218359"/>
                <a:gd name="connsiteY476" fmla="*/ 1587999 h 1587998"/>
                <a:gd name="connsiteX477" fmla="*/ 5454306 w 11218359"/>
                <a:gd name="connsiteY477" fmla="*/ 1587999 h 1587998"/>
                <a:gd name="connsiteX478" fmla="*/ 5465736 w 11218359"/>
                <a:gd name="connsiteY478" fmla="*/ 1587999 h 1587998"/>
                <a:gd name="connsiteX479" fmla="*/ 5477214 w 11218359"/>
                <a:gd name="connsiteY479" fmla="*/ 1587999 h 1587998"/>
                <a:gd name="connsiteX480" fmla="*/ 5488643 w 11218359"/>
                <a:gd name="connsiteY480" fmla="*/ 1587999 h 1587998"/>
                <a:gd name="connsiteX481" fmla="*/ 5500073 w 11218359"/>
                <a:gd name="connsiteY481" fmla="*/ 1587999 h 1587998"/>
                <a:gd name="connsiteX482" fmla="*/ 5511503 w 11218359"/>
                <a:gd name="connsiteY482" fmla="*/ 1587999 h 1587998"/>
                <a:gd name="connsiteX483" fmla="*/ 5522933 w 11218359"/>
                <a:gd name="connsiteY483" fmla="*/ 1587999 h 1587998"/>
                <a:gd name="connsiteX484" fmla="*/ 5534411 w 11218359"/>
                <a:gd name="connsiteY484" fmla="*/ 1587999 h 1587998"/>
                <a:gd name="connsiteX485" fmla="*/ 5545841 w 11218359"/>
                <a:gd name="connsiteY485" fmla="*/ 1587999 h 1587998"/>
                <a:gd name="connsiteX486" fmla="*/ 5557271 w 11218359"/>
                <a:gd name="connsiteY486" fmla="*/ 1587999 h 1587998"/>
                <a:gd name="connsiteX487" fmla="*/ 5568701 w 11218359"/>
                <a:gd name="connsiteY487" fmla="*/ 1587999 h 1587998"/>
                <a:gd name="connsiteX488" fmla="*/ 5580131 w 11218359"/>
                <a:gd name="connsiteY488" fmla="*/ 1587999 h 1587998"/>
                <a:gd name="connsiteX489" fmla="*/ 5591609 w 11218359"/>
                <a:gd name="connsiteY489" fmla="*/ 1587999 h 1587998"/>
                <a:gd name="connsiteX490" fmla="*/ 5603038 w 11218359"/>
                <a:gd name="connsiteY490" fmla="*/ 1587999 h 1587998"/>
                <a:gd name="connsiteX491" fmla="*/ 5614469 w 11218359"/>
                <a:gd name="connsiteY491" fmla="*/ 1587999 h 1587998"/>
                <a:gd name="connsiteX492" fmla="*/ 5625899 w 11218359"/>
                <a:gd name="connsiteY492" fmla="*/ 1587999 h 1587998"/>
                <a:gd name="connsiteX493" fmla="*/ 5637329 w 11218359"/>
                <a:gd name="connsiteY493" fmla="*/ 1587999 h 1587998"/>
                <a:gd name="connsiteX494" fmla="*/ 5648759 w 11218359"/>
                <a:gd name="connsiteY494" fmla="*/ 1587999 h 1587998"/>
                <a:gd name="connsiteX495" fmla="*/ 5660236 w 11218359"/>
                <a:gd name="connsiteY495" fmla="*/ 1587999 h 1587998"/>
                <a:gd name="connsiteX496" fmla="*/ 5671666 w 11218359"/>
                <a:gd name="connsiteY496" fmla="*/ 1587999 h 1587998"/>
                <a:gd name="connsiteX497" fmla="*/ 5683096 w 11218359"/>
                <a:gd name="connsiteY497" fmla="*/ 1587999 h 1587998"/>
                <a:gd name="connsiteX498" fmla="*/ 5694526 w 11218359"/>
                <a:gd name="connsiteY498" fmla="*/ 1587999 h 1587998"/>
                <a:gd name="connsiteX499" fmla="*/ 5705956 w 11218359"/>
                <a:gd name="connsiteY499" fmla="*/ 1587999 h 1587998"/>
                <a:gd name="connsiteX500" fmla="*/ 5717434 w 11218359"/>
                <a:gd name="connsiteY500" fmla="*/ 1587999 h 1587998"/>
                <a:gd name="connsiteX501" fmla="*/ 5728864 w 11218359"/>
                <a:gd name="connsiteY501" fmla="*/ 1587999 h 1587998"/>
                <a:gd name="connsiteX502" fmla="*/ 5740294 w 11218359"/>
                <a:gd name="connsiteY502" fmla="*/ 1587999 h 1587998"/>
                <a:gd name="connsiteX503" fmla="*/ 5751724 w 11218359"/>
                <a:gd name="connsiteY503" fmla="*/ 1587999 h 1587998"/>
                <a:gd name="connsiteX504" fmla="*/ 5763154 w 11218359"/>
                <a:gd name="connsiteY504" fmla="*/ 1587999 h 1587998"/>
                <a:gd name="connsiteX505" fmla="*/ 5774631 w 11218359"/>
                <a:gd name="connsiteY505" fmla="*/ 1587999 h 1587998"/>
                <a:gd name="connsiteX506" fmla="*/ 5786062 w 11218359"/>
                <a:gd name="connsiteY506" fmla="*/ 1587999 h 1587998"/>
                <a:gd name="connsiteX507" fmla="*/ 5797492 w 11218359"/>
                <a:gd name="connsiteY507" fmla="*/ 1587999 h 1587998"/>
                <a:gd name="connsiteX508" fmla="*/ 5808921 w 11218359"/>
                <a:gd name="connsiteY508" fmla="*/ 1587999 h 1587998"/>
                <a:gd name="connsiteX509" fmla="*/ 5820351 w 11218359"/>
                <a:gd name="connsiteY509" fmla="*/ 1587999 h 1587998"/>
                <a:gd name="connsiteX510" fmla="*/ 5831829 w 11218359"/>
                <a:gd name="connsiteY510" fmla="*/ 1587999 h 1587998"/>
                <a:gd name="connsiteX511" fmla="*/ 5843259 w 11218359"/>
                <a:gd name="connsiteY511" fmla="*/ 1587999 h 1587998"/>
                <a:gd name="connsiteX512" fmla="*/ 5854689 w 11218359"/>
                <a:gd name="connsiteY512" fmla="*/ 1587999 h 1587998"/>
                <a:gd name="connsiteX513" fmla="*/ 5866119 w 11218359"/>
                <a:gd name="connsiteY513" fmla="*/ 1587999 h 1587998"/>
                <a:gd name="connsiteX514" fmla="*/ 5877549 w 11218359"/>
                <a:gd name="connsiteY514" fmla="*/ 1587999 h 1587998"/>
                <a:gd name="connsiteX515" fmla="*/ 5889027 w 11218359"/>
                <a:gd name="connsiteY515" fmla="*/ 1587999 h 1587998"/>
                <a:gd name="connsiteX516" fmla="*/ 5900457 w 11218359"/>
                <a:gd name="connsiteY516" fmla="*/ 1587999 h 1587998"/>
                <a:gd name="connsiteX517" fmla="*/ 5911887 w 11218359"/>
                <a:gd name="connsiteY517" fmla="*/ 1587999 h 1587998"/>
                <a:gd name="connsiteX518" fmla="*/ 5923317 w 11218359"/>
                <a:gd name="connsiteY518" fmla="*/ 1587999 h 1587998"/>
                <a:gd name="connsiteX519" fmla="*/ 5934747 w 11218359"/>
                <a:gd name="connsiteY519" fmla="*/ 1587999 h 1587998"/>
                <a:gd name="connsiteX520" fmla="*/ 5946225 w 11218359"/>
                <a:gd name="connsiteY520" fmla="*/ 1587999 h 1587998"/>
                <a:gd name="connsiteX521" fmla="*/ 5957655 w 11218359"/>
                <a:gd name="connsiteY521" fmla="*/ 1587999 h 1587998"/>
                <a:gd name="connsiteX522" fmla="*/ 5969084 w 11218359"/>
                <a:gd name="connsiteY522" fmla="*/ 1587999 h 1587998"/>
                <a:gd name="connsiteX523" fmla="*/ 5980514 w 11218359"/>
                <a:gd name="connsiteY523" fmla="*/ 1587999 h 1587998"/>
                <a:gd name="connsiteX524" fmla="*/ 5991944 w 11218359"/>
                <a:gd name="connsiteY524" fmla="*/ 1587999 h 1587998"/>
                <a:gd name="connsiteX525" fmla="*/ 6003422 w 11218359"/>
                <a:gd name="connsiteY525" fmla="*/ 1587999 h 1587998"/>
                <a:gd name="connsiteX526" fmla="*/ 6014852 w 11218359"/>
                <a:gd name="connsiteY526" fmla="*/ 1587999 h 1587998"/>
                <a:gd name="connsiteX527" fmla="*/ 6026282 w 11218359"/>
                <a:gd name="connsiteY527" fmla="*/ 1587999 h 1587998"/>
                <a:gd name="connsiteX528" fmla="*/ 6037712 w 11218359"/>
                <a:gd name="connsiteY528" fmla="*/ 1587999 h 1587998"/>
                <a:gd name="connsiteX529" fmla="*/ 6049142 w 11218359"/>
                <a:gd name="connsiteY529" fmla="*/ 1587999 h 1587998"/>
                <a:gd name="connsiteX530" fmla="*/ 6060620 w 11218359"/>
                <a:gd name="connsiteY530" fmla="*/ 1587999 h 1587998"/>
                <a:gd name="connsiteX531" fmla="*/ 6072049 w 11218359"/>
                <a:gd name="connsiteY531" fmla="*/ 1587999 h 1587998"/>
                <a:gd name="connsiteX532" fmla="*/ 6083480 w 11218359"/>
                <a:gd name="connsiteY532" fmla="*/ 1587999 h 1587998"/>
                <a:gd name="connsiteX533" fmla="*/ 6094910 w 11218359"/>
                <a:gd name="connsiteY533" fmla="*/ 1587999 h 1587998"/>
                <a:gd name="connsiteX534" fmla="*/ 6106340 w 11218359"/>
                <a:gd name="connsiteY534" fmla="*/ 1587999 h 1587998"/>
                <a:gd name="connsiteX535" fmla="*/ 6117818 w 11218359"/>
                <a:gd name="connsiteY535" fmla="*/ 1587999 h 1587998"/>
                <a:gd name="connsiteX536" fmla="*/ 6129247 w 11218359"/>
                <a:gd name="connsiteY536" fmla="*/ 1587999 h 1587998"/>
                <a:gd name="connsiteX537" fmla="*/ 6140677 w 11218359"/>
                <a:gd name="connsiteY537" fmla="*/ 1587999 h 1587998"/>
                <a:gd name="connsiteX538" fmla="*/ 6152107 w 11218359"/>
                <a:gd name="connsiteY538" fmla="*/ 1587999 h 1587998"/>
                <a:gd name="connsiteX539" fmla="*/ 6163537 w 11218359"/>
                <a:gd name="connsiteY539" fmla="*/ 1587999 h 1587998"/>
                <a:gd name="connsiteX540" fmla="*/ 6175015 w 11218359"/>
                <a:gd name="connsiteY540" fmla="*/ 1587999 h 1587998"/>
                <a:gd name="connsiteX541" fmla="*/ 6186445 w 11218359"/>
                <a:gd name="connsiteY541" fmla="*/ 1587999 h 1587998"/>
                <a:gd name="connsiteX542" fmla="*/ 6197875 w 11218359"/>
                <a:gd name="connsiteY542" fmla="*/ 1587999 h 1587998"/>
                <a:gd name="connsiteX543" fmla="*/ 6209305 w 11218359"/>
                <a:gd name="connsiteY543" fmla="*/ 1587999 h 1587998"/>
                <a:gd name="connsiteX544" fmla="*/ 6220735 w 11218359"/>
                <a:gd name="connsiteY544" fmla="*/ 1587999 h 1587998"/>
                <a:gd name="connsiteX545" fmla="*/ 6232212 w 11218359"/>
                <a:gd name="connsiteY545" fmla="*/ 1587999 h 1587998"/>
                <a:gd name="connsiteX546" fmla="*/ 6243642 w 11218359"/>
                <a:gd name="connsiteY546" fmla="*/ 1587999 h 1587998"/>
                <a:gd name="connsiteX547" fmla="*/ 6255073 w 11218359"/>
                <a:gd name="connsiteY547" fmla="*/ 1587999 h 1587998"/>
                <a:gd name="connsiteX548" fmla="*/ 6266503 w 11218359"/>
                <a:gd name="connsiteY548" fmla="*/ 1587999 h 1587998"/>
                <a:gd name="connsiteX549" fmla="*/ 6277933 w 11218359"/>
                <a:gd name="connsiteY549" fmla="*/ 1587999 h 1587998"/>
                <a:gd name="connsiteX550" fmla="*/ 6289410 w 11218359"/>
                <a:gd name="connsiteY550" fmla="*/ 1587999 h 1587998"/>
                <a:gd name="connsiteX551" fmla="*/ 6300840 w 11218359"/>
                <a:gd name="connsiteY551" fmla="*/ 1587999 h 1587998"/>
                <a:gd name="connsiteX552" fmla="*/ 6312270 w 11218359"/>
                <a:gd name="connsiteY552" fmla="*/ 1587999 h 1587998"/>
                <a:gd name="connsiteX553" fmla="*/ 6323700 w 11218359"/>
                <a:gd name="connsiteY553" fmla="*/ 1587999 h 1587998"/>
                <a:gd name="connsiteX554" fmla="*/ 6335130 w 11218359"/>
                <a:gd name="connsiteY554" fmla="*/ 1587999 h 1587998"/>
                <a:gd name="connsiteX555" fmla="*/ 6346608 w 11218359"/>
                <a:gd name="connsiteY555" fmla="*/ 1587999 h 1587998"/>
                <a:gd name="connsiteX556" fmla="*/ 6358038 w 11218359"/>
                <a:gd name="connsiteY556" fmla="*/ 1587999 h 1587998"/>
                <a:gd name="connsiteX557" fmla="*/ 6369468 w 11218359"/>
                <a:gd name="connsiteY557" fmla="*/ 1587999 h 1587998"/>
                <a:gd name="connsiteX558" fmla="*/ 6380898 w 11218359"/>
                <a:gd name="connsiteY558" fmla="*/ 1587999 h 1587998"/>
                <a:gd name="connsiteX559" fmla="*/ 6392328 w 11218359"/>
                <a:gd name="connsiteY559" fmla="*/ 1587999 h 1587998"/>
                <a:gd name="connsiteX560" fmla="*/ 6403805 w 11218359"/>
                <a:gd name="connsiteY560" fmla="*/ 1587999 h 1587998"/>
                <a:gd name="connsiteX561" fmla="*/ 6415235 w 11218359"/>
                <a:gd name="connsiteY561" fmla="*/ 1587999 h 1587998"/>
                <a:gd name="connsiteX562" fmla="*/ 6426666 w 11218359"/>
                <a:gd name="connsiteY562" fmla="*/ 1587999 h 1587998"/>
                <a:gd name="connsiteX563" fmla="*/ 6438096 w 11218359"/>
                <a:gd name="connsiteY563" fmla="*/ 1587999 h 1587998"/>
                <a:gd name="connsiteX564" fmla="*/ 6449525 w 11218359"/>
                <a:gd name="connsiteY564" fmla="*/ 1587999 h 1587998"/>
                <a:gd name="connsiteX565" fmla="*/ 6461003 w 11218359"/>
                <a:gd name="connsiteY565" fmla="*/ 1587999 h 1587998"/>
                <a:gd name="connsiteX566" fmla="*/ 6472433 w 11218359"/>
                <a:gd name="connsiteY566" fmla="*/ 1587999 h 1587998"/>
                <a:gd name="connsiteX567" fmla="*/ 6483863 w 11218359"/>
                <a:gd name="connsiteY567" fmla="*/ 1587999 h 1587998"/>
                <a:gd name="connsiteX568" fmla="*/ 6495293 w 11218359"/>
                <a:gd name="connsiteY568" fmla="*/ 1587999 h 1587998"/>
                <a:gd name="connsiteX569" fmla="*/ 6506723 w 11218359"/>
                <a:gd name="connsiteY569" fmla="*/ 1587999 h 1587998"/>
                <a:gd name="connsiteX570" fmla="*/ 6518201 w 11218359"/>
                <a:gd name="connsiteY570" fmla="*/ 1587999 h 1587998"/>
                <a:gd name="connsiteX571" fmla="*/ 6529631 w 11218359"/>
                <a:gd name="connsiteY571" fmla="*/ 1587999 h 1587998"/>
                <a:gd name="connsiteX572" fmla="*/ 6541061 w 11218359"/>
                <a:gd name="connsiteY572" fmla="*/ 1587999 h 1587998"/>
                <a:gd name="connsiteX573" fmla="*/ 6552490 w 11218359"/>
                <a:gd name="connsiteY573" fmla="*/ 1587999 h 1587998"/>
                <a:gd name="connsiteX574" fmla="*/ 6563921 w 11218359"/>
                <a:gd name="connsiteY574" fmla="*/ 1587999 h 1587998"/>
                <a:gd name="connsiteX575" fmla="*/ 6575398 w 11218359"/>
                <a:gd name="connsiteY575" fmla="*/ 1587999 h 1587998"/>
                <a:gd name="connsiteX576" fmla="*/ 6586828 w 11218359"/>
                <a:gd name="connsiteY576" fmla="*/ 1587999 h 1587998"/>
                <a:gd name="connsiteX577" fmla="*/ 6598259 w 11218359"/>
                <a:gd name="connsiteY577" fmla="*/ 1587999 h 1587998"/>
                <a:gd name="connsiteX578" fmla="*/ 6609688 w 11218359"/>
                <a:gd name="connsiteY578" fmla="*/ 1587999 h 1587998"/>
                <a:gd name="connsiteX579" fmla="*/ 6621118 w 11218359"/>
                <a:gd name="connsiteY579" fmla="*/ 1587999 h 1587998"/>
                <a:gd name="connsiteX580" fmla="*/ 6632596 w 11218359"/>
                <a:gd name="connsiteY580" fmla="*/ 1587999 h 1587998"/>
                <a:gd name="connsiteX581" fmla="*/ 6644026 w 11218359"/>
                <a:gd name="connsiteY581" fmla="*/ 1587999 h 1587998"/>
                <a:gd name="connsiteX582" fmla="*/ 6655456 w 11218359"/>
                <a:gd name="connsiteY582" fmla="*/ 1587999 h 1587998"/>
                <a:gd name="connsiteX583" fmla="*/ 6666886 w 11218359"/>
                <a:gd name="connsiteY583" fmla="*/ 1587999 h 1587998"/>
                <a:gd name="connsiteX584" fmla="*/ 6678316 w 11218359"/>
                <a:gd name="connsiteY584" fmla="*/ 1587999 h 1587998"/>
                <a:gd name="connsiteX585" fmla="*/ 6689794 w 11218359"/>
                <a:gd name="connsiteY585" fmla="*/ 1587999 h 1587998"/>
                <a:gd name="connsiteX586" fmla="*/ 6701224 w 11218359"/>
                <a:gd name="connsiteY586" fmla="*/ 1587999 h 1587998"/>
                <a:gd name="connsiteX587" fmla="*/ 6712653 w 11218359"/>
                <a:gd name="connsiteY587" fmla="*/ 1587999 h 1587998"/>
                <a:gd name="connsiteX588" fmla="*/ 6724083 w 11218359"/>
                <a:gd name="connsiteY588" fmla="*/ 1587999 h 1587998"/>
                <a:gd name="connsiteX589" fmla="*/ 6735514 w 11218359"/>
                <a:gd name="connsiteY589" fmla="*/ 1587999 h 1587998"/>
                <a:gd name="connsiteX590" fmla="*/ 6746944 w 11218359"/>
                <a:gd name="connsiteY590" fmla="*/ 1587999 h 1587998"/>
                <a:gd name="connsiteX591" fmla="*/ 6758421 w 11218359"/>
                <a:gd name="connsiteY591" fmla="*/ 1587999 h 1587998"/>
                <a:gd name="connsiteX592" fmla="*/ 6769851 w 11218359"/>
                <a:gd name="connsiteY592" fmla="*/ 1587999 h 1587998"/>
                <a:gd name="connsiteX593" fmla="*/ 6781281 w 11218359"/>
                <a:gd name="connsiteY593" fmla="*/ 1587999 h 1587998"/>
                <a:gd name="connsiteX594" fmla="*/ 6792711 w 11218359"/>
                <a:gd name="connsiteY594" fmla="*/ 1587999 h 1587998"/>
                <a:gd name="connsiteX595" fmla="*/ 6804141 w 11218359"/>
                <a:gd name="connsiteY595" fmla="*/ 1587999 h 1587998"/>
                <a:gd name="connsiteX596" fmla="*/ 6815619 w 11218359"/>
                <a:gd name="connsiteY596" fmla="*/ 1587999 h 1587998"/>
                <a:gd name="connsiteX597" fmla="*/ 6827049 w 11218359"/>
                <a:gd name="connsiteY597" fmla="*/ 1587999 h 1587998"/>
                <a:gd name="connsiteX598" fmla="*/ 6838479 w 11218359"/>
                <a:gd name="connsiteY598" fmla="*/ 1587999 h 1587998"/>
                <a:gd name="connsiteX599" fmla="*/ 6849909 w 11218359"/>
                <a:gd name="connsiteY599" fmla="*/ 1587999 h 1587998"/>
                <a:gd name="connsiteX600" fmla="*/ 6861339 w 11218359"/>
                <a:gd name="connsiteY600" fmla="*/ 1587999 h 1587998"/>
                <a:gd name="connsiteX601" fmla="*/ 6872816 w 11218359"/>
                <a:gd name="connsiteY601" fmla="*/ 1587999 h 1587998"/>
                <a:gd name="connsiteX602" fmla="*/ 6884246 w 11218359"/>
                <a:gd name="connsiteY602" fmla="*/ 1587999 h 1587998"/>
                <a:gd name="connsiteX603" fmla="*/ 6895676 w 11218359"/>
                <a:gd name="connsiteY603" fmla="*/ 1587999 h 1587998"/>
                <a:gd name="connsiteX604" fmla="*/ 6907107 w 11218359"/>
                <a:gd name="connsiteY604" fmla="*/ 1587999 h 1587998"/>
                <a:gd name="connsiteX605" fmla="*/ 6918537 w 11218359"/>
                <a:gd name="connsiteY605" fmla="*/ 1587999 h 1587998"/>
                <a:gd name="connsiteX606" fmla="*/ 6930014 w 11218359"/>
                <a:gd name="connsiteY606" fmla="*/ 1587999 h 1587998"/>
                <a:gd name="connsiteX607" fmla="*/ 6941444 w 11218359"/>
                <a:gd name="connsiteY607" fmla="*/ 1587999 h 1587998"/>
                <a:gd name="connsiteX608" fmla="*/ 6952874 w 11218359"/>
                <a:gd name="connsiteY608" fmla="*/ 1587999 h 1587998"/>
                <a:gd name="connsiteX609" fmla="*/ 6964304 w 11218359"/>
                <a:gd name="connsiteY609" fmla="*/ 1587999 h 1587998"/>
                <a:gd name="connsiteX610" fmla="*/ 6975734 w 11218359"/>
                <a:gd name="connsiteY610" fmla="*/ 1587999 h 1587998"/>
                <a:gd name="connsiteX611" fmla="*/ 6987212 w 11218359"/>
                <a:gd name="connsiteY611" fmla="*/ 1587999 h 1587998"/>
                <a:gd name="connsiteX612" fmla="*/ 6998642 w 11218359"/>
                <a:gd name="connsiteY612" fmla="*/ 1587999 h 1587998"/>
                <a:gd name="connsiteX613" fmla="*/ 7010072 w 11218359"/>
                <a:gd name="connsiteY613" fmla="*/ 1587999 h 1587998"/>
                <a:gd name="connsiteX614" fmla="*/ 7021502 w 11218359"/>
                <a:gd name="connsiteY614" fmla="*/ 1587999 h 1587998"/>
                <a:gd name="connsiteX615" fmla="*/ 7032931 w 11218359"/>
                <a:gd name="connsiteY615" fmla="*/ 1587999 h 1587998"/>
                <a:gd name="connsiteX616" fmla="*/ 7044409 w 11218359"/>
                <a:gd name="connsiteY616" fmla="*/ 1587999 h 1587998"/>
                <a:gd name="connsiteX617" fmla="*/ 7055839 w 11218359"/>
                <a:gd name="connsiteY617" fmla="*/ 1587999 h 1587998"/>
                <a:gd name="connsiteX618" fmla="*/ 7067269 w 11218359"/>
                <a:gd name="connsiteY618" fmla="*/ 1587999 h 1587998"/>
                <a:gd name="connsiteX619" fmla="*/ 7078700 w 11218359"/>
                <a:gd name="connsiteY619" fmla="*/ 1587999 h 1587998"/>
                <a:gd name="connsiteX620" fmla="*/ 7090129 w 11218359"/>
                <a:gd name="connsiteY620" fmla="*/ 1587999 h 1587998"/>
                <a:gd name="connsiteX621" fmla="*/ 7101607 w 11218359"/>
                <a:gd name="connsiteY621" fmla="*/ 1587999 h 1587998"/>
                <a:gd name="connsiteX622" fmla="*/ 7113037 w 11218359"/>
                <a:gd name="connsiteY622" fmla="*/ 1587999 h 1587998"/>
                <a:gd name="connsiteX623" fmla="*/ 7124467 w 11218359"/>
                <a:gd name="connsiteY623" fmla="*/ 1587999 h 1587998"/>
                <a:gd name="connsiteX624" fmla="*/ 7135897 w 11218359"/>
                <a:gd name="connsiteY624" fmla="*/ 1587999 h 1587998"/>
                <a:gd name="connsiteX625" fmla="*/ 7147327 w 11218359"/>
                <a:gd name="connsiteY625" fmla="*/ 1587999 h 1587998"/>
                <a:gd name="connsiteX626" fmla="*/ 7158805 w 11218359"/>
                <a:gd name="connsiteY626" fmla="*/ 1587999 h 1587998"/>
                <a:gd name="connsiteX627" fmla="*/ 7170235 w 11218359"/>
                <a:gd name="connsiteY627" fmla="*/ 1587999 h 1587998"/>
                <a:gd name="connsiteX628" fmla="*/ 7181665 w 11218359"/>
                <a:gd name="connsiteY628" fmla="*/ 1587999 h 1587998"/>
                <a:gd name="connsiteX629" fmla="*/ 7193094 w 11218359"/>
                <a:gd name="connsiteY629" fmla="*/ 1587999 h 1587998"/>
                <a:gd name="connsiteX630" fmla="*/ 7204524 w 11218359"/>
                <a:gd name="connsiteY630" fmla="*/ 1587999 h 1587998"/>
                <a:gd name="connsiteX631" fmla="*/ 7216002 w 11218359"/>
                <a:gd name="connsiteY631" fmla="*/ 1587999 h 1587998"/>
                <a:gd name="connsiteX632" fmla="*/ 7227432 w 11218359"/>
                <a:gd name="connsiteY632" fmla="*/ 1587999 h 1587998"/>
                <a:gd name="connsiteX633" fmla="*/ 7238862 w 11218359"/>
                <a:gd name="connsiteY633" fmla="*/ 1587999 h 1587998"/>
                <a:gd name="connsiteX634" fmla="*/ 7250292 w 11218359"/>
                <a:gd name="connsiteY634" fmla="*/ 1587999 h 1587998"/>
                <a:gd name="connsiteX635" fmla="*/ 7261722 w 11218359"/>
                <a:gd name="connsiteY635" fmla="*/ 1587999 h 1587998"/>
                <a:gd name="connsiteX636" fmla="*/ 7273200 w 11218359"/>
                <a:gd name="connsiteY636" fmla="*/ 1587999 h 1587998"/>
                <a:gd name="connsiteX637" fmla="*/ 7284630 w 11218359"/>
                <a:gd name="connsiteY637" fmla="*/ 1587999 h 1587998"/>
                <a:gd name="connsiteX638" fmla="*/ 7296060 w 11218359"/>
                <a:gd name="connsiteY638" fmla="*/ 1587999 h 1587998"/>
                <a:gd name="connsiteX639" fmla="*/ 7307490 w 11218359"/>
                <a:gd name="connsiteY639" fmla="*/ 1587999 h 1587998"/>
                <a:gd name="connsiteX640" fmla="*/ 7318920 w 11218359"/>
                <a:gd name="connsiteY640" fmla="*/ 1587999 h 1587998"/>
                <a:gd name="connsiteX641" fmla="*/ 7330398 w 11218359"/>
                <a:gd name="connsiteY641" fmla="*/ 1587999 h 1587998"/>
                <a:gd name="connsiteX642" fmla="*/ 7341828 w 11218359"/>
                <a:gd name="connsiteY642" fmla="*/ 1587999 h 1587998"/>
                <a:gd name="connsiteX643" fmla="*/ 7353257 w 11218359"/>
                <a:gd name="connsiteY643" fmla="*/ 1587999 h 1587998"/>
                <a:gd name="connsiteX644" fmla="*/ 7364687 w 11218359"/>
                <a:gd name="connsiteY644" fmla="*/ 1587999 h 1587998"/>
                <a:gd name="connsiteX645" fmla="*/ 7376117 w 11218359"/>
                <a:gd name="connsiteY645" fmla="*/ 1587999 h 1587998"/>
                <a:gd name="connsiteX646" fmla="*/ 7387595 w 11218359"/>
                <a:gd name="connsiteY646" fmla="*/ 1587999 h 1587998"/>
                <a:gd name="connsiteX647" fmla="*/ 7399025 w 11218359"/>
                <a:gd name="connsiteY647" fmla="*/ 832309 h 1587998"/>
                <a:gd name="connsiteX648" fmla="*/ 7410455 w 11218359"/>
                <a:gd name="connsiteY648" fmla="*/ 111176 h 1587998"/>
                <a:gd name="connsiteX649" fmla="*/ 7421885 w 11218359"/>
                <a:gd name="connsiteY649" fmla="*/ 46573 h 1587998"/>
                <a:gd name="connsiteX650" fmla="*/ 7433315 w 11218359"/>
                <a:gd name="connsiteY650" fmla="*/ 0 h 1587998"/>
                <a:gd name="connsiteX651" fmla="*/ 7444793 w 11218359"/>
                <a:gd name="connsiteY651" fmla="*/ 420662 h 1587998"/>
                <a:gd name="connsiteX652" fmla="*/ 7456222 w 11218359"/>
                <a:gd name="connsiteY652" fmla="*/ 207326 h 1587998"/>
                <a:gd name="connsiteX653" fmla="*/ 7467653 w 11218359"/>
                <a:gd name="connsiteY653" fmla="*/ 150238 h 1587998"/>
                <a:gd name="connsiteX654" fmla="*/ 7479083 w 11218359"/>
                <a:gd name="connsiteY654" fmla="*/ 244888 h 1587998"/>
                <a:gd name="connsiteX655" fmla="*/ 7490513 w 11218359"/>
                <a:gd name="connsiteY655" fmla="*/ 154743 h 1587998"/>
                <a:gd name="connsiteX656" fmla="*/ 7501990 w 11218359"/>
                <a:gd name="connsiteY656" fmla="*/ 255403 h 1587998"/>
                <a:gd name="connsiteX657" fmla="*/ 7513420 w 11218359"/>
                <a:gd name="connsiteY657" fmla="*/ 839819 h 1587998"/>
                <a:gd name="connsiteX658" fmla="*/ 7524850 w 11218359"/>
                <a:gd name="connsiteY658" fmla="*/ 1233440 h 1587998"/>
                <a:gd name="connsiteX659" fmla="*/ 7536280 w 11218359"/>
                <a:gd name="connsiteY659" fmla="*/ 1526400 h 1587998"/>
                <a:gd name="connsiteX660" fmla="*/ 7547710 w 11218359"/>
                <a:gd name="connsiteY660" fmla="*/ 1587999 h 1587998"/>
                <a:gd name="connsiteX661" fmla="*/ 7559188 w 11218359"/>
                <a:gd name="connsiteY661" fmla="*/ 1587999 h 1587998"/>
                <a:gd name="connsiteX662" fmla="*/ 7570618 w 11218359"/>
                <a:gd name="connsiteY662" fmla="*/ 1587999 h 1587998"/>
                <a:gd name="connsiteX663" fmla="*/ 7582048 w 11218359"/>
                <a:gd name="connsiteY663" fmla="*/ 1587999 h 1587998"/>
                <a:gd name="connsiteX664" fmla="*/ 7593478 w 11218359"/>
                <a:gd name="connsiteY664" fmla="*/ 1587999 h 1587998"/>
                <a:gd name="connsiteX665" fmla="*/ 7604908 w 11218359"/>
                <a:gd name="connsiteY665" fmla="*/ 1587999 h 1587998"/>
                <a:gd name="connsiteX666" fmla="*/ 7616385 w 11218359"/>
                <a:gd name="connsiteY666" fmla="*/ 1587999 h 1587998"/>
                <a:gd name="connsiteX667" fmla="*/ 7627815 w 11218359"/>
                <a:gd name="connsiteY667" fmla="*/ 1587999 h 1587998"/>
                <a:gd name="connsiteX668" fmla="*/ 7639246 w 11218359"/>
                <a:gd name="connsiteY668" fmla="*/ 1587999 h 1587998"/>
                <a:gd name="connsiteX669" fmla="*/ 7650676 w 11218359"/>
                <a:gd name="connsiteY669" fmla="*/ 1587999 h 1587998"/>
                <a:gd name="connsiteX670" fmla="*/ 7662106 w 11218359"/>
                <a:gd name="connsiteY670" fmla="*/ 1587999 h 1587998"/>
                <a:gd name="connsiteX671" fmla="*/ 7673583 w 11218359"/>
                <a:gd name="connsiteY671" fmla="*/ 1587999 h 1587998"/>
                <a:gd name="connsiteX672" fmla="*/ 7685013 w 11218359"/>
                <a:gd name="connsiteY672" fmla="*/ 1587999 h 1587998"/>
                <a:gd name="connsiteX673" fmla="*/ 7696443 w 11218359"/>
                <a:gd name="connsiteY673" fmla="*/ 1587999 h 1587998"/>
                <a:gd name="connsiteX674" fmla="*/ 7707873 w 11218359"/>
                <a:gd name="connsiteY674" fmla="*/ 1587999 h 1587998"/>
                <a:gd name="connsiteX675" fmla="*/ 7719303 w 11218359"/>
                <a:gd name="connsiteY675" fmla="*/ 1587999 h 1587998"/>
                <a:gd name="connsiteX676" fmla="*/ 7730733 w 11218359"/>
                <a:gd name="connsiteY676" fmla="*/ 1587999 h 1587998"/>
                <a:gd name="connsiteX677" fmla="*/ 7742211 w 11218359"/>
                <a:gd name="connsiteY677" fmla="*/ 1587999 h 1587998"/>
                <a:gd name="connsiteX678" fmla="*/ 7753641 w 11218359"/>
                <a:gd name="connsiteY678" fmla="*/ 1587999 h 1587998"/>
                <a:gd name="connsiteX679" fmla="*/ 7765071 w 11218359"/>
                <a:gd name="connsiteY679" fmla="*/ 1587999 h 1587998"/>
                <a:gd name="connsiteX680" fmla="*/ 7776501 w 11218359"/>
                <a:gd name="connsiteY680" fmla="*/ 1587999 h 1587998"/>
                <a:gd name="connsiteX681" fmla="*/ 7787931 w 11218359"/>
                <a:gd name="connsiteY681" fmla="*/ 1587999 h 1587998"/>
                <a:gd name="connsiteX682" fmla="*/ 7799408 w 11218359"/>
                <a:gd name="connsiteY682" fmla="*/ 1587999 h 1587998"/>
                <a:gd name="connsiteX683" fmla="*/ 7810839 w 11218359"/>
                <a:gd name="connsiteY683" fmla="*/ 1587999 h 1587998"/>
                <a:gd name="connsiteX684" fmla="*/ 7822268 w 11218359"/>
                <a:gd name="connsiteY684" fmla="*/ 1587999 h 1587998"/>
                <a:gd name="connsiteX685" fmla="*/ 7833698 w 11218359"/>
                <a:gd name="connsiteY685" fmla="*/ 1587999 h 1587998"/>
                <a:gd name="connsiteX686" fmla="*/ 7845128 w 11218359"/>
                <a:gd name="connsiteY686" fmla="*/ 1587999 h 1587998"/>
                <a:gd name="connsiteX687" fmla="*/ 7856606 w 11218359"/>
                <a:gd name="connsiteY687" fmla="*/ 1587999 h 1587998"/>
                <a:gd name="connsiteX688" fmla="*/ 7868036 w 11218359"/>
                <a:gd name="connsiteY688" fmla="*/ 1587999 h 1587998"/>
                <a:gd name="connsiteX689" fmla="*/ 7879466 w 11218359"/>
                <a:gd name="connsiteY689" fmla="*/ 1587999 h 1587998"/>
                <a:gd name="connsiteX690" fmla="*/ 7890896 w 11218359"/>
                <a:gd name="connsiteY690" fmla="*/ 1587999 h 1587998"/>
                <a:gd name="connsiteX691" fmla="*/ 7902326 w 11218359"/>
                <a:gd name="connsiteY691" fmla="*/ 1587999 h 1587998"/>
                <a:gd name="connsiteX692" fmla="*/ 7913804 w 11218359"/>
                <a:gd name="connsiteY692" fmla="*/ 1587999 h 1587998"/>
                <a:gd name="connsiteX693" fmla="*/ 7925234 w 11218359"/>
                <a:gd name="connsiteY693" fmla="*/ 1587999 h 1587998"/>
                <a:gd name="connsiteX694" fmla="*/ 7936663 w 11218359"/>
                <a:gd name="connsiteY694" fmla="*/ 1587999 h 1587998"/>
                <a:gd name="connsiteX695" fmla="*/ 7948094 w 11218359"/>
                <a:gd name="connsiteY695" fmla="*/ 1587999 h 1587998"/>
                <a:gd name="connsiteX696" fmla="*/ 7959524 w 11218359"/>
                <a:gd name="connsiteY696" fmla="*/ 1587999 h 1587998"/>
                <a:gd name="connsiteX697" fmla="*/ 7971001 w 11218359"/>
                <a:gd name="connsiteY697" fmla="*/ 1587999 h 1587998"/>
                <a:gd name="connsiteX698" fmla="*/ 7982431 w 11218359"/>
                <a:gd name="connsiteY698" fmla="*/ 1587999 h 1587998"/>
                <a:gd name="connsiteX699" fmla="*/ 7993861 w 11218359"/>
                <a:gd name="connsiteY699" fmla="*/ 1587999 h 1587998"/>
                <a:gd name="connsiteX700" fmla="*/ 8005291 w 11218359"/>
                <a:gd name="connsiteY700" fmla="*/ 1587999 h 1587998"/>
                <a:gd name="connsiteX701" fmla="*/ 8016721 w 11218359"/>
                <a:gd name="connsiteY701" fmla="*/ 1587999 h 1587998"/>
                <a:gd name="connsiteX702" fmla="*/ 8028199 w 11218359"/>
                <a:gd name="connsiteY702" fmla="*/ 1587999 h 1587998"/>
                <a:gd name="connsiteX703" fmla="*/ 8039629 w 11218359"/>
                <a:gd name="connsiteY703" fmla="*/ 1587999 h 1587998"/>
                <a:gd name="connsiteX704" fmla="*/ 8051059 w 11218359"/>
                <a:gd name="connsiteY704" fmla="*/ 1587999 h 1587998"/>
                <a:gd name="connsiteX705" fmla="*/ 8062489 w 11218359"/>
                <a:gd name="connsiteY705" fmla="*/ 1587999 h 1587998"/>
                <a:gd name="connsiteX706" fmla="*/ 8073919 w 11218359"/>
                <a:gd name="connsiteY706" fmla="*/ 1587999 h 1587998"/>
                <a:gd name="connsiteX707" fmla="*/ 8085396 w 11218359"/>
                <a:gd name="connsiteY707" fmla="*/ 1587999 h 1587998"/>
                <a:gd name="connsiteX708" fmla="*/ 8096826 w 11218359"/>
                <a:gd name="connsiteY708" fmla="*/ 1587999 h 1587998"/>
                <a:gd name="connsiteX709" fmla="*/ 8108256 w 11218359"/>
                <a:gd name="connsiteY709" fmla="*/ 1587999 h 1587998"/>
                <a:gd name="connsiteX710" fmla="*/ 8119687 w 11218359"/>
                <a:gd name="connsiteY710" fmla="*/ 1587999 h 1587998"/>
                <a:gd name="connsiteX711" fmla="*/ 8131117 w 11218359"/>
                <a:gd name="connsiteY711" fmla="*/ 1587999 h 1587998"/>
                <a:gd name="connsiteX712" fmla="*/ 8142594 w 11218359"/>
                <a:gd name="connsiteY712" fmla="*/ 1587999 h 1587998"/>
                <a:gd name="connsiteX713" fmla="*/ 8154024 w 11218359"/>
                <a:gd name="connsiteY713" fmla="*/ 1587999 h 1587998"/>
                <a:gd name="connsiteX714" fmla="*/ 8165454 w 11218359"/>
                <a:gd name="connsiteY714" fmla="*/ 1587999 h 1587998"/>
                <a:gd name="connsiteX715" fmla="*/ 8176884 w 11218359"/>
                <a:gd name="connsiteY715" fmla="*/ 1587999 h 1587998"/>
                <a:gd name="connsiteX716" fmla="*/ 8188314 w 11218359"/>
                <a:gd name="connsiteY716" fmla="*/ 1587999 h 1587998"/>
                <a:gd name="connsiteX717" fmla="*/ 8199792 w 11218359"/>
                <a:gd name="connsiteY717" fmla="*/ 1587999 h 1587998"/>
                <a:gd name="connsiteX718" fmla="*/ 8211222 w 11218359"/>
                <a:gd name="connsiteY718" fmla="*/ 1587999 h 1587998"/>
                <a:gd name="connsiteX719" fmla="*/ 8222652 w 11218359"/>
                <a:gd name="connsiteY719" fmla="*/ 1587999 h 1587998"/>
                <a:gd name="connsiteX720" fmla="*/ 8234082 w 11218359"/>
                <a:gd name="connsiteY720" fmla="*/ 1587999 h 1587998"/>
                <a:gd name="connsiteX721" fmla="*/ 8245512 w 11218359"/>
                <a:gd name="connsiteY721" fmla="*/ 1587999 h 1587998"/>
                <a:gd name="connsiteX722" fmla="*/ 8256989 w 11218359"/>
                <a:gd name="connsiteY722" fmla="*/ 1587999 h 1587998"/>
                <a:gd name="connsiteX723" fmla="*/ 8268419 w 11218359"/>
                <a:gd name="connsiteY723" fmla="*/ 1587999 h 1587998"/>
                <a:gd name="connsiteX724" fmla="*/ 8279850 w 11218359"/>
                <a:gd name="connsiteY724" fmla="*/ 1587999 h 1587998"/>
                <a:gd name="connsiteX725" fmla="*/ 8291280 w 11218359"/>
                <a:gd name="connsiteY725" fmla="*/ 1587999 h 1587998"/>
                <a:gd name="connsiteX726" fmla="*/ 8302709 w 11218359"/>
                <a:gd name="connsiteY726" fmla="*/ 1587999 h 1587998"/>
                <a:gd name="connsiteX727" fmla="*/ 8314187 w 11218359"/>
                <a:gd name="connsiteY727" fmla="*/ 1587999 h 1587998"/>
                <a:gd name="connsiteX728" fmla="*/ 8325617 w 11218359"/>
                <a:gd name="connsiteY728" fmla="*/ 1587999 h 1587998"/>
                <a:gd name="connsiteX729" fmla="*/ 8337047 w 11218359"/>
                <a:gd name="connsiteY729" fmla="*/ 1587999 h 1587998"/>
                <a:gd name="connsiteX730" fmla="*/ 8348477 w 11218359"/>
                <a:gd name="connsiteY730" fmla="*/ 1587999 h 1587998"/>
                <a:gd name="connsiteX731" fmla="*/ 8359907 w 11218359"/>
                <a:gd name="connsiteY731" fmla="*/ 1587999 h 1587998"/>
                <a:gd name="connsiteX732" fmla="*/ 8371385 w 11218359"/>
                <a:gd name="connsiteY732" fmla="*/ 1587999 h 1587998"/>
                <a:gd name="connsiteX733" fmla="*/ 8382815 w 11218359"/>
                <a:gd name="connsiteY733" fmla="*/ 1587999 h 1587998"/>
                <a:gd name="connsiteX734" fmla="*/ 8394245 w 11218359"/>
                <a:gd name="connsiteY734" fmla="*/ 1587999 h 1587998"/>
                <a:gd name="connsiteX735" fmla="*/ 8405674 w 11218359"/>
                <a:gd name="connsiteY735" fmla="*/ 1587999 h 1587998"/>
                <a:gd name="connsiteX736" fmla="*/ 8417104 w 11218359"/>
                <a:gd name="connsiteY736" fmla="*/ 1587999 h 1587998"/>
                <a:gd name="connsiteX737" fmla="*/ 8428582 w 11218359"/>
                <a:gd name="connsiteY737" fmla="*/ 1587999 h 1587998"/>
                <a:gd name="connsiteX738" fmla="*/ 8440012 w 11218359"/>
                <a:gd name="connsiteY738" fmla="*/ 1587999 h 1587998"/>
                <a:gd name="connsiteX739" fmla="*/ 8451442 w 11218359"/>
                <a:gd name="connsiteY739" fmla="*/ 1587999 h 1587998"/>
                <a:gd name="connsiteX740" fmla="*/ 8462872 w 11218359"/>
                <a:gd name="connsiteY740" fmla="*/ 1587999 h 1587998"/>
                <a:gd name="connsiteX741" fmla="*/ 8474302 w 11218359"/>
                <a:gd name="connsiteY741" fmla="*/ 1587999 h 1587998"/>
                <a:gd name="connsiteX742" fmla="*/ 8485780 w 11218359"/>
                <a:gd name="connsiteY742" fmla="*/ 1587999 h 1587998"/>
                <a:gd name="connsiteX743" fmla="*/ 8497210 w 11218359"/>
                <a:gd name="connsiteY743" fmla="*/ 1587999 h 1587998"/>
                <a:gd name="connsiteX744" fmla="*/ 8508640 w 11218359"/>
                <a:gd name="connsiteY744" fmla="*/ 1587999 h 1587998"/>
                <a:gd name="connsiteX745" fmla="*/ 8520069 w 11218359"/>
                <a:gd name="connsiteY745" fmla="*/ 1587999 h 1587998"/>
                <a:gd name="connsiteX746" fmla="*/ 8531500 w 11218359"/>
                <a:gd name="connsiteY746" fmla="*/ 1587999 h 1587998"/>
                <a:gd name="connsiteX747" fmla="*/ 8542977 w 11218359"/>
                <a:gd name="connsiteY747" fmla="*/ 1587999 h 1587998"/>
                <a:gd name="connsiteX748" fmla="*/ 8554407 w 11218359"/>
                <a:gd name="connsiteY748" fmla="*/ 1587999 h 1587998"/>
                <a:gd name="connsiteX749" fmla="*/ 8565837 w 11218359"/>
                <a:gd name="connsiteY749" fmla="*/ 1587999 h 1587998"/>
                <a:gd name="connsiteX750" fmla="*/ 8577267 w 11218359"/>
                <a:gd name="connsiteY750" fmla="*/ 1587999 h 1587998"/>
                <a:gd name="connsiteX751" fmla="*/ 8588697 w 11218359"/>
                <a:gd name="connsiteY751" fmla="*/ 1587999 h 1587998"/>
                <a:gd name="connsiteX752" fmla="*/ 8600175 w 11218359"/>
                <a:gd name="connsiteY752" fmla="*/ 1587999 h 1587998"/>
                <a:gd name="connsiteX753" fmla="*/ 8611605 w 11218359"/>
                <a:gd name="connsiteY753" fmla="*/ 1587999 h 1587998"/>
                <a:gd name="connsiteX754" fmla="*/ 8623035 w 11218359"/>
                <a:gd name="connsiteY754" fmla="*/ 1587999 h 1587998"/>
                <a:gd name="connsiteX755" fmla="*/ 8634465 w 11218359"/>
                <a:gd name="connsiteY755" fmla="*/ 1587999 h 1587998"/>
                <a:gd name="connsiteX756" fmla="*/ 8645895 w 11218359"/>
                <a:gd name="connsiteY756" fmla="*/ 1587999 h 1587998"/>
                <a:gd name="connsiteX757" fmla="*/ 8657373 w 11218359"/>
                <a:gd name="connsiteY757" fmla="*/ 1587999 h 1587998"/>
                <a:gd name="connsiteX758" fmla="*/ 8668802 w 11218359"/>
                <a:gd name="connsiteY758" fmla="*/ 1587999 h 1587998"/>
                <a:gd name="connsiteX759" fmla="*/ 8680232 w 11218359"/>
                <a:gd name="connsiteY759" fmla="*/ 1587999 h 1587998"/>
                <a:gd name="connsiteX760" fmla="*/ 8691662 w 11218359"/>
                <a:gd name="connsiteY760" fmla="*/ 1587999 h 1587998"/>
                <a:gd name="connsiteX761" fmla="*/ 8703093 w 11218359"/>
                <a:gd name="connsiteY761" fmla="*/ 1587999 h 1587998"/>
                <a:gd name="connsiteX762" fmla="*/ 8714570 w 11218359"/>
                <a:gd name="connsiteY762" fmla="*/ 1587999 h 1587998"/>
                <a:gd name="connsiteX763" fmla="*/ 8726000 w 11218359"/>
                <a:gd name="connsiteY763" fmla="*/ 1587999 h 1587998"/>
                <a:gd name="connsiteX764" fmla="*/ 8737430 w 11218359"/>
                <a:gd name="connsiteY764" fmla="*/ 1587999 h 1587998"/>
                <a:gd name="connsiteX765" fmla="*/ 8748860 w 11218359"/>
                <a:gd name="connsiteY765" fmla="*/ 1587999 h 1587998"/>
                <a:gd name="connsiteX766" fmla="*/ 8760290 w 11218359"/>
                <a:gd name="connsiteY766" fmla="*/ 1587999 h 1587998"/>
                <a:gd name="connsiteX767" fmla="*/ 8771768 w 11218359"/>
                <a:gd name="connsiteY767" fmla="*/ 1587999 h 1587998"/>
                <a:gd name="connsiteX768" fmla="*/ 8783198 w 11218359"/>
                <a:gd name="connsiteY768" fmla="*/ 1587999 h 1587998"/>
                <a:gd name="connsiteX769" fmla="*/ 8794628 w 11218359"/>
                <a:gd name="connsiteY769" fmla="*/ 1587999 h 1587998"/>
                <a:gd name="connsiteX770" fmla="*/ 8806058 w 11218359"/>
                <a:gd name="connsiteY770" fmla="*/ 1587999 h 1587998"/>
                <a:gd name="connsiteX771" fmla="*/ 8817488 w 11218359"/>
                <a:gd name="connsiteY771" fmla="*/ 1587999 h 1587998"/>
                <a:gd name="connsiteX772" fmla="*/ 8828918 w 11218359"/>
                <a:gd name="connsiteY772" fmla="*/ 1587999 h 1587998"/>
                <a:gd name="connsiteX773" fmla="*/ 8840395 w 11218359"/>
                <a:gd name="connsiteY773" fmla="*/ 1587999 h 1587998"/>
                <a:gd name="connsiteX774" fmla="*/ 8851825 w 11218359"/>
                <a:gd name="connsiteY774" fmla="*/ 1587999 h 1587998"/>
                <a:gd name="connsiteX775" fmla="*/ 8863256 w 11218359"/>
                <a:gd name="connsiteY775" fmla="*/ 1587999 h 1587998"/>
                <a:gd name="connsiteX776" fmla="*/ 8874686 w 11218359"/>
                <a:gd name="connsiteY776" fmla="*/ 1587999 h 1587998"/>
                <a:gd name="connsiteX777" fmla="*/ 8886115 w 11218359"/>
                <a:gd name="connsiteY777" fmla="*/ 1587999 h 1587998"/>
                <a:gd name="connsiteX778" fmla="*/ 8897593 w 11218359"/>
                <a:gd name="connsiteY778" fmla="*/ 1587999 h 1587998"/>
                <a:gd name="connsiteX779" fmla="*/ 8909022 w 11218359"/>
                <a:gd name="connsiteY779" fmla="*/ 1587999 h 1587998"/>
                <a:gd name="connsiteX780" fmla="*/ 8920453 w 11218359"/>
                <a:gd name="connsiteY780" fmla="*/ 1587999 h 1587998"/>
                <a:gd name="connsiteX781" fmla="*/ 8931883 w 11218359"/>
                <a:gd name="connsiteY781" fmla="*/ 1587999 h 1587998"/>
                <a:gd name="connsiteX782" fmla="*/ 8943313 w 11218359"/>
                <a:gd name="connsiteY782" fmla="*/ 1587999 h 1587998"/>
                <a:gd name="connsiteX783" fmla="*/ 8954791 w 11218359"/>
                <a:gd name="connsiteY783" fmla="*/ 1587999 h 1587998"/>
                <a:gd name="connsiteX784" fmla="*/ 8966220 w 11218359"/>
                <a:gd name="connsiteY784" fmla="*/ 1587999 h 1587998"/>
                <a:gd name="connsiteX785" fmla="*/ 8977651 w 11218359"/>
                <a:gd name="connsiteY785" fmla="*/ 1587999 h 1587998"/>
                <a:gd name="connsiteX786" fmla="*/ 8989080 w 11218359"/>
                <a:gd name="connsiteY786" fmla="*/ 1587999 h 1587998"/>
                <a:gd name="connsiteX787" fmla="*/ 9000511 w 11218359"/>
                <a:gd name="connsiteY787" fmla="*/ 1587999 h 1587998"/>
                <a:gd name="connsiteX788" fmla="*/ 9011988 w 11218359"/>
                <a:gd name="connsiteY788" fmla="*/ 1587999 h 1587998"/>
                <a:gd name="connsiteX789" fmla="*/ 9023418 w 11218359"/>
                <a:gd name="connsiteY789" fmla="*/ 1587999 h 1587998"/>
                <a:gd name="connsiteX790" fmla="*/ 9034849 w 11218359"/>
                <a:gd name="connsiteY790" fmla="*/ 1587999 h 1587998"/>
                <a:gd name="connsiteX791" fmla="*/ 9046278 w 11218359"/>
                <a:gd name="connsiteY791" fmla="*/ 1587999 h 1587998"/>
                <a:gd name="connsiteX792" fmla="*/ 9057709 w 11218359"/>
                <a:gd name="connsiteY792" fmla="*/ 1587999 h 1587998"/>
                <a:gd name="connsiteX793" fmla="*/ 9069186 w 11218359"/>
                <a:gd name="connsiteY793" fmla="*/ 1587999 h 1587998"/>
                <a:gd name="connsiteX794" fmla="*/ 9080615 w 11218359"/>
                <a:gd name="connsiteY794" fmla="*/ 1587999 h 1587998"/>
                <a:gd name="connsiteX795" fmla="*/ 9092046 w 11218359"/>
                <a:gd name="connsiteY795" fmla="*/ 1587999 h 1587998"/>
                <a:gd name="connsiteX796" fmla="*/ 9103476 w 11218359"/>
                <a:gd name="connsiteY796" fmla="*/ 1587999 h 1587998"/>
                <a:gd name="connsiteX797" fmla="*/ 9114906 w 11218359"/>
                <a:gd name="connsiteY797" fmla="*/ 1587999 h 1587998"/>
                <a:gd name="connsiteX798" fmla="*/ 9126384 w 11218359"/>
                <a:gd name="connsiteY798" fmla="*/ 1587999 h 1587998"/>
                <a:gd name="connsiteX799" fmla="*/ 9137813 w 11218359"/>
                <a:gd name="connsiteY799" fmla="*/ 1587999 h 1587998"/>
                <a:gd name="connsiteX800" fmla="*/ 9149244 w 11218359"/>
                <a:gd name="connsiteY800" fmla="*/ 1587999 h 1587998"/>
                <a:gd name="connsiteX801" fmla="*/ 9160673 w 11218359"/>
                <a:gd name="connsiteY801" fmla="*/ 1587999 h 1587998"/>
                <a:gd name="connsiteX802" fmla="*/ 9172104 w 11218359"/>
                <a:gd name="connsiteY802" fmla="*/ 1587999 h 1587998"/>
                <a:gd name="connsiteX803" fmla="*/ 9183581 w 11218359"/>
                <a:gd name="connsiteY803" fmla="*/ 1587999 h 1587998"/>
                <a:gd name="connsiteX804" fmla="*/ 9195011 w 11218359"/>
                <a:gd name="connsiteY804" fmla="*/ 1587999 h 1587998"/>
                <a:gd name="connsiteX805" fmla="*/ 9206442 w 11218359"/>
                <a:gd name="connsiteY805" fmla="*/ 1587999 h 1587998"/>
                <a:gd name="connsiteX806" fmla="*/ 9217871 w 11218359"/>
                <a:gd name="connsiteY806" fmla="*/ 1587999 h 1587998"/>
                <a:gd name="connsiteX807" fmla="*/ 9229301 w 11218359"/>
                <a:gd name="connsiteY807" fmla="*/ 1587999 h 1587998"/>
                <a:gd name="connsiteX808" fmla="*/ 9240779 w 11218359"/>
                <a:gd name="connsiteY808" fmla="*/ 1587999 h 1587998"/>
                <a:gd name="connsiteX809" fmla="*/ 9252209 w 11218359"/>
                <a:gd name="connsiteY809" fmla="*/ 1587999 h 1587998"/>
                <a:gd name="connsiteX810" fmla="*/ 9263639 w 11218359"/>
                <a:gd name="connsiteY810" fmla="*/ 1587999 h 1587998"/>
                <a:gd name="connsiteX811" fmla="*/ 9275069 w 11218359"/>
                <a:gd name="connsiteY811" fmla="*/ 1587999 h 1587998"/>
                <a:gd name="connsiteX812" fmla="*/ 9286498 w 11218359"/>
                <a:gd name="connsiteY812" fmla="*/ 1587999 h 1587998"/>
                <a:gd name="connsiteX813" fmla="*/ 9297977 w 11218359"/>
                <a:gd name="connsiteY813" fmla="*/ 1587999 h 1587998"/>
                <a:gd name="connsiteX814" fmla="*/ 9309406 w 11218359"/>
                <a:gd name="connsiteY814" fmla="*/ 1587999 h 1587998"/>
                <a:gd name="connsiteX815" fmla="*/ 9320837 w 11218359"/>
                <a:gd name="connsiteY815" fmla="*/ 1587999 h 1587998"/>
                <a:gd name="connsiteX816" fmla="*/ 9332266 w 11218359"/>
                <a:gd name="connsiteY816" fmla="*/ 1587999 h 1587998"/>
                <a:gd name="connsiteX817" fmla="*/ 9343696 w 11218359"/>
                <a:gd name="connsiteY817" fmla="*/ 1587999 h 1587998"/>
                <a:gd name="connsiteX818" fmla="*/ 9355174 w 11218359"/>
                <a:gd name="connsiteY818" fmla="*/ 1587999 h 1587998"/>
                <a:gd name="connsiteX819" fmla="*/ 9366604 w 11218359"/>
                <a:gd name="connsiteY819" fmla="*/ 1587999 h 1587998"/>
                <a:gd name="connsiteX820" fmla="*/ 9378035 w 11218359"/>
                <a:gd name="connsiteY820" fmla="*/ 1587999 h 1587998"/>
                <a:gd name="connsiteX821" fmla="*/ 9389464 w 11218359"/>
                <a:gd name="connsiteY821" fmla="*/ 1587999 h 1587998"/>
                <a:gd name="connsiteX822" fmla="*/ 9400894 w 11218359"/>
                <a:gd name="connsiteY822" fmla="*/ 1587999 h 1587998"/>
                <a:gd name="connsiteX823" fmla="*/ 9412372 w 11218359"/>
                <a:gd name="connsiteY823" fmla="*/ 1587999 h 1587998"/>
                <a:gd name="connsiteX824" fmla="*/ 9423802 w 11218359"/>
                <a:gd name="connsiteY824" fmla="*/ 1587999 h 1587998"/>
                <a:gd name="connsiteX825" fmla="*/ 9435232 w 11218359"/>
                <a:gd name="connsiteY825" fmla="*/ 1587999 h 1587998"/>
                <a:gd name="connsiteX826" fmla="*/ 9446662 w 11218359"/>
                <a:gd name="connsiteY826" fmla="*/ 1587999 h 1587998"/>
                <a:gd name="connsiteX827" fmla="*/ 9458091 w 11218359"/>
                <a:gd name="connsiteY827" fmla="*/ 1587999 h 1587998"/>
                <a:gd name="connsiteX828" fmla="*/ 9469570 w 11218359"/>
                <a:gd name="connsiteY828" fmla="*/ 1587999 h 1587998"/>
                <a:gd name="connsiteX829" fmla="*/ 9480999 w 11218359"/>
                <a:gd name="connsiteY829" fmla="*/ 1587999 h 1587998"/>
                <a:gd name="connsiteX830" fmla="*/ 9492429 w 11218359"/>
                <a:gd name="connsiteY830" fmla="*/ 1587999 h 1587998"/>
                <a:gd name="connsiteX831" fmla="*/ 9503859 w 11218359"/>
                <a:gd name="connsiteY831" fmla="*/ 1587999 h 1587998"/>
                <a:gd name="connsiteX832" fmla="*/ 9515289 w 11218359"/>
                <a:gd name="connsiteY832" fmla="*/ 1587999 h 1587998"/>
                <a:gd name="connsiteX833" fmla="*/ 9526767 w 11218359"/>
                <a:gd name="connsiteY833" fmla="*/ 1587999 h 1587998"/>
                <a:gd name="connsiteX834" fmla="*/ 9538197 w 11218359"/>
                <a:gd name="connsiteY834" fmla="*/ 1587999 h 1587998"/>
                <a:gd name="connsiteX835" fmla="*/ 9549626 w 11218359"/>
                <a:gd name="connsiteY835" fmla="*/ 1587999 h 1587998"/>
                <a:gd name="connsiteX836" fmla="*/ 9561057 w 11218359"/>
                <a:gd name="connsiteY836" fmla="*/ 1587999 h 1587998"/>
                <a:gd name="connsiteX837" fmla="*/ 9572487 w 11218359"/>
                <a:gd name="connsiteY837" fmla="*/ 1587999 h 1587998"/>
                <a:gd name="connsiteX838" fmla="*/ 9583965 w 11218359"/>
                <a:gd name="connsiteY838" fmla="*/ 1587999 h 1587998"/>
                <a:gd name="connsiteX839" fmla="*/ 9595395 w 11218359"/>
                <a:gd name="connsiteY839" fmla="*/ 1587999 h 1587998"/>
                <a:gd name="connsiteX840" fmla="*/ 9606824 w 11218359"/>
                <a:gd name="connsiteY840" fmla="*/ 1587999 h 1587998"/>
                <a:gd name="connsiteX841" fmla="*/ 9618255 w 11218359"/>
                <a:gd name="connsiteY841" fmla="*/ 1587999 h 1587998"/>
                <a:gd name="connsiteX842" fmla="*/ 9629684 w 11218359"/>
                <a:gd name="connsiteY842" fmla="*/ 1587999 h 1587998"/>
                <a:gd name="connsiteX843" fmla="*/ 9641163 w 11218359"/>
                <a:gd name="connsiteY843" fmla="*/ 1587999 h 1587998"/>
                <a:gd name="connsiteX844" fmla="*/ 9652592 w 11218359"/>
                <a:gd name="connsiteY844" fmla="*/ 1587999 h 1587998"/>
                <a:gd name="connsiteX845" fmla="*/ 9664022 w 11218359"/>
                <a:gd name="connsiteY845" fmla="*/ 1587999 h 1587998"/>
                <a:gd name="connsiteX846" fmla="*/ 9675452 w 11218359"/>
                <a:gd name="connsiteY846" fmla="*/ 1587999 h 1587998"/>
                <a:gd name="connsiteX847" fmla="*/ 9686882 w 11218359"/>
                <a:gd name="connsiteY847" fmla="*/ 1587999 h 1587998"/>
                <a:gd name="connsiteX848" fmla="*/ 9698360 w 11218359"/>
                <a:gd name="connsiteY848" fmla="*/ 1587999 h 1587998"/>
                <a:gd name="connsiteX849" fmla="*/ 9709790 w 11218359"/>
                <a:gd name="connsiteY849" fmla="*/ 1587999 h 1587998"/>
                <a:gd name="connsiteX850" fmla="*/ 9721219 w 11218359"/>
                <a:gd name="connsiteY850" fmla="*/ 1587999 h 1587998"/>
                <a:gd name="connsiteX851" fmla="*/ 9732650 w 11218359"/>
                <a:gd name="connsiteY851" fmla="*/ 1587999 h 1587998"/>
                <a:gd name="connsiteX852" fmla="*/ 9744080 w 11218359"/>
                <a:gd name="connsiteY852" fmla="*/ 1587999 h 1587998"/>
                <a:gd name="connsiteX853" fmla="*/ 9755557 w 11218359"/>
                <a:gd name="connsiteY853" fmla="*/ 1587999 h 1587998"/>
                <a:gd name="connsiteX854" fmla="*/ 9766988 w 11218359"/>
                <a:gd name="connsiteY854" fmla="*/ 1587999 h 1587998"/>
                <a:gd name="connsiteX855" fmla="*/ 9778417 w 11218359"/>
                <a:gd name="connsiteY855" fmla="*/ 1587999 h 1587998"/>
                <a:gd name="connsiteX856" fmla="*/ 9789848 w 11218359"/>
                <a:gd name="connsiteY856" fmla="*/ 1587999 h 1587998"/>
                <a:gd name="connsiteX857" fmla="*/ 9801277 w 11218359"/>
                <a:gd name="connsiteY857" fmla="*/ 1587999 h 1587998"/>
                <a:gd name="connsiteX858" fmla="*/ 9812755 w 11218359"/>
                <a:gd name="connsiteY858" fmla="*/ 1587999 h 1587998"/>
                <a:gd name="connsiteX859" fmla="*/ 9824185 w 11218359"/>
                <a:gd name="connsiteY859" fmla="*/ 1587999 h 1587998"/>
                <a:gd name="connsiteX860" fmla="*/ 9835615 w 11218359"/>
                <a:gd name="connsiteY860" fmla="*/ 1587999 h 1587998"/>
                <a:gd name="connsiteX861" fmla="*/ 9847045 w 11218359"/>
                <a:gd name="connsiteY861" fmla="*/ 1587999 h 1587998"/>
                <a:gd name="connsiteX862" fmla="*/ 9858475 w 11218359"/>
                <a:gd name="connsiteY862" fmla="*/ 1587999 h 1587998"/>
                <a:gd name="connsiteX863" fmla="*/ 9869952 w 11218359"/>
                <a:gd name="connsiteY863" fmla="*/ 1587999 h 1587998"/>
                <a:gd name="connsiteX864" fmla="*/ 9881383 w 11218359"/>
                <a:gd name="connsiteY864" fmla="*/ 1587999 h 1587998"/>
                <a:gd name="connsiteX865" fmla="*/ 9892812 w 11218359"/>
                <a:gd name="connsiteY865" fmla="*/ 1587999 h 1587998"/>
                <a:gd name="connsiteX866" fmla="*/ 9904243 w 11218359"/>
                <a:gd name="connsiteY866" fmla="*/ 1587999 h 1587998"/>
                <a:gd name="connsiteX867" fmla="*/ 9915673 w 11218359"/>
                <a:gd name="connsiteY867" fmla="*/ 1587999 h 1587998"/>
                <a:gd name="connsiteX868" fmla="*/ 9927102 w 11218359"/>
                <a:gd name="connsiteY868" fmla="*/ 1587999 h 1587998"/>
                <a:gd name="connsiteX869" fmla="*/ 9938581 w 11218359"/>
                <a:gd name="connsiteY869" fmla="*/ 1587999 h 1587998"/>
                <a:gd name="connsiteX870" fmla="*/ 9950010 w 11218359"/>
                <a:gd name="connsiteY870" fmla="*/ 1587999 h 1587998"/>
                <a:gd name="connsiteX871" fmla="*/ 9961441 w 11218359"/>
                <a:gd name="connsiteY871" fmla="*/ 1587999 h 1587998"/>
                <a:gd name="connsiteX872" fmla="*/ 9972870 w 11218359"/>
                <a:gd name="connsiteY872" fmla="*/ 1587999 h 1587998"/>
                <a:gd name="connsiteX873" fmla="*/ 9984300 w 11218359"/>
                <a:gd name="connsiteY873" fmla="*/ 1587999 h 1587998"/>
                <a:gd name="connsiteX874" fmla="*/ 9995778 w 11218359"/>
                <a:gd name="connsiteY874" fmla="*/ 1587999 h 1587998"/>
                <a:gd name="connsiteX875" fmla="*/ 10007208 w 11218359"/>
                <a:gd name="connsiteY875" fmla="*/ 1587999 h 1587998"/>
                <a:gd name="connsiteX876" fmla="*/ 10018638 w 11218359"/>
                <a:gd name="connsiteY876" fmla="*/ 1587999 h 1587998"/>
                <a:gd name="connsiteX877" fmla="*/ 10030068 w 11218359"/>
                <a:gd name="connsiteY877" fmla="*/ 1587999 h 1587998"/>
                <a:gd name="connsiteX878" fmla="*/ 10041498 w 11218359"/>
                <a:gd name="connsiteY878" fmla="*/ 1587999 h 1587998"/>
                <a:gd name="connsiteX879" fmla="*/ 10052976 w 11218359"/>
                <a:gd name="connsiteY879" fmla="*/ 1587999 h 1587998"/>
                <a:gd name="connsiteX880" fmla="*/ 10064405 w 11218359"/>
                <a:gd name="connsiteY880" fmla="*/ 1587999 h 1587998"/>
                <a:gd name="connsiteX881" fmla="*/ 10075835 w 11218359"/>
                <a:gd name="connsiteY881" fmla="*/ 1587999 h 1587998"/>
                <a:gd name="connsiteX882" fmla="*/ 10087266 w 11218359"/>
                <a:gd name="connsiteY882" fmla="*/ 1587999 h 1587998"/>
                <a:gd name="connsiteX883" fmla="*/ 10098695 w 11218359"/>
                <a:gd name="connsiteY883" fmla="*/ 1587999 h 1587998"/>
                <a:gd name="connsiteX884" fmla="*/ 10110174 w 11218359"/>
                <a:gd name="connsiteY884" fmla="*/ 1587999 h 1587998"/>
                <a:gd name="connsiteX885" fmla="*/ 10121603 w 11218359"/>
                <a:gd name="connsiteY885" fmla="*/ 1587999 h 1587998"/>
                <a:gd name="connsiteX886" fmla="*/ 10133033 w 11218359"/>
                <a:gd name="connsiteY886" fmla="*/ 1587999 h 1587998"/>
                <a:gd name="connsiteX887" fmla="*/ 10144463 w 11218359"/>
                <a:gd name="connsiteY887" fmla="*/ 1587999 h 1587998"/>
                <a:gd name="connsiteX888" fmla="*/ 10155893 w 11218359"/>
                <a:gd name="connsiteY888" fmla="*/ 1587999 h 1587998"/>
                <a:gd name="connsiteX889" fmla="*/ 10167371 w 11218359"/>
                <a:gd name="connsiteY889" fmla="*/ 1587999 h 1587998"/>
                <a:gd name="connsiteX890" fmla="*/ 10178801 w 11218359"/>
                <a:gd name="connsiteY890" fmla="*/ 1587999 h 1587998"/>
                <a:gd name="connsiteX891" fmla="*/ 10190230 w 11218359"/>
                <a:gd name="connsiteY891" fmla="*/ 1587999 h 1587998"/>
                <a:gd name="connsiteX892" fmla="*/ 10201661 w 11218359"/>
                <a:gd name="connsiteY892" fmla="*/ 1587999 h 1587998"/>
                <a:gd name="connsiteX893" fmla="*/ 10213091 w 11218359"/>
                <a:gd name="connsiteY893" fmla="*/ 1587999 h 1587998"/>
                <a:gd name="connsiteX894" fmla="*/ 10224569 w 11218359"/>
                <a:gd name="connsiteY894" fmla="*/ 1587999 h 1587998"/>
                <a:gd name="connsiteX895" fmla="*/ 10235998 w 11218359"/>
                <a:gd name="connsiteY895" fmla="*/ 1587999 h 1587998"/>
                <a:gd name="connsiteX896" fmla="*/ 10247428 w 11218359"/>
                <a:gd name="connsiteY896" fmla="*/ 1587999 h 1587998"/>
                <a:gd name="connsiteX897" fmla="*/ 10258859 w 11218359"/>
                <a:gd name="connsiteY897" fmla="*/ 1587999 h 1587998"/>
                <a:gd name="connsiteX898" fmla="*/ 10270288 w 11218359"/>
                <a:gd name="connsiteY898" fmla="*/ 1587999 h 1587998"/>
                <a:gd name="connsiteX899" fmla="*/ 10281767 w 11218359"/>
                <a:gd name="connsiteY899" fmla="*/ 1587999 h 1587998"/>
                <a:gd name="connsiteX900" fmla="*/ 10293196 w 11218359"/>
                <a:gd name="connsiteY900" fmla="*/ 1587999 h 1587998"/>
                <a:gd name="connsiteX901" fmla="*/ 10304626 w 11218359"/>
                <a:gd name="connsiteY901" fmla="*/ 1587999 h 1587998"/>
                <a:gd name="connsiteX902" fmla="*/ 10316056 w 11218359"/>
                <a:gd name="connsiteY902" fmla="*/ 1587999 h 1587998"/>
                <a:gd name="connsiteX903" fmla="*/ 10327486 w 11218359"/>
                <a:gd name="connsiteY903" fmla="*/ 1587999 h 1587998"/>
                <a:gd name="connsiteX904" fmla="*/ 10338963 w 11218359"/>
                <a:gd name="connsiteY904" fmla="*/ 1587999 h 1587998"/>
                <a:gd name="connsiteX905" fmla="*/ 10350394 w 11218359"/>
                <a:gd name="connsiteY905" fmla="*/ 1587999 h 1587998"/>
                <a:gd name="connsiteX906" fmla="*/ 10361823 w 11218359"/>
                <a:gd name="connsiteY906" fmla="*/ 1587999 h 1587998"/>
                <a:gd name="connsiteX907" fmla="*/ 10373254 w 11218359"/>
                <a:gd name="connsiteY907" fmla="*/ 1587999 h 1587998"/>
                <a:gd name="connsiteX908" fmla="*/ 10384684 w 11218359"/>
                <a:gd name="connsiteY908" fmla="*/ 1587999 h 1587998"/>
                <a:gd name="connsiteX909" fmla="*/ 10396161 w 11218359"/>
                <a:gd name="connsiteY909" fmla="*/ 1587999 h 1587998"/>
                <a:gd name="connsiteX910" fmla="*/ 10407591 w 11218359"/>
                <a:gd name="connsiteY910" fmla="*/ 1587999 h 1587998"/>
                <a:gd name="connsiteX911" fmla="*/ 10419021 w 11218359"/>
                <a:gd name="connsiteY911" fmla="*/ 1587999 h 1587998"/>
                <a:gd name="connsiteX912" fmla="*/ 10430452 w 11218359"/>
                <a:gd name="connsiteY912" fmla="*/ 1587999 h 1587998"/>
                <a:gd name="connsiteX913" fmla="*/ 10441881 w 11218359"/>
                <a:gd name="connsiteY913" fmla="*/ 1587999 h 1587998"/>
                <a:gd name="connsiteX914" fmla="*/ 10453358 w 11218359"/>
                <a:gd name="connsiteY914" fmla="*/ 1587999 h 1587998"/>
                <a:gd name="connsiteX915" fmla="*/ 10464789 w 11218359"/>
                <a:gd name="connsiteY915" fmla="*/ 1587999 h 1587998"/>
                <a:gd name="connsiteX916" fmla="*/ 10476219 w 11218359"/>
                <a:gd name="connsiteY916" fmla="*/ 1587999 h 1587998"/>
                <a:gd name="connsiteX917" fmla="*/ 10487649 w 11218359"/>
                <a:gd name="connsiteY917" fmla="*/ 1587999 h 1587998"/>
                <a:gd name="connsiteX918" fmla="*/ 10499079 w 11218359"/>
                <a:gd name="connsiteY918" fmla="*/ 1587999 h 1587998"/>
                <a:gd name="connsiteX919" fmla="*/ 10510556 w 11218359"/>
                <a:gd name="connsiteY919" fmla="*/ 1587999 h 1587998"/>
                <a:gd name="connsiteX920" fmla="*/ 10521987 w 11218359"/>
                <a:gd name="connsiteY920" fmla="*/ 1587999 h 1587998"/>
                <a:gd name="connsiteX921" fmla="*/ 10533416 w 11218359"/>
                <a:gd name="connsiteY921" fmla="*/ 1587999 h 1587998"/>
                <a:gd name="connsiteX922" fmla="*/ 10544847 w 11218359"/>
                <a:gd name="connsiteY922" fmla="*/ 1587999 h 1587998"/>
                <a:gd name="connsiteX923" fmla="*/ 10556277 w 11218359"/>
                <a:gd name="connsiteY923" fmla="*/ 1587999 h 1587998"/>
                <a:gd name="connsiteX924" fmla="*/ 10567754 w 11218359"/>
                <a:gd name="connsiteY924" fmla="*/ 1587999 h 1587998"/>
                <a:gd name="connsiteX925" fmla="*/ 10579184 w 11218359"/>
                <a:gd name="connsiteY925" fmla="*/ 1587999 h 1587998"/>
                <a:gd name="connsiteX926" fmla="*/ 10590614 w 11218359"/>
                <a:gd name="connsiteY926" fmla="*/ 1587999 h 1587998"/>
                <a:gd name="connsiteX927" fmla="*/ 10602045 w 11218359"/>
                <a:gd name="connsiteY927" fmla="*/ 1587999 h 1587998"/>
                <a:gd name="connsiteX928" fmla="*/ 10613474 w 11218359"/>
                <a:gd name="connsiteY928" fmla="*/ 1587999 h 1587998"/>
                <a:gd name="connsiteX929" fmla="*/ 10624951 w 11218359"/>
                <a:gd name="connsiteY929" fmla="*/ 1587999 h 1587998"/>
                <a:gd name="connsiteX930" fmla="*/ 10636382 w 11218359"/>
                <a:gd name="connsiteY930" fmla="*/ 1587999 h 1587998"/>
                <a:gd name="connsiteX931" fmla="*/ 10647812 w 11218359"/>
                <a:gd name="connsiteY931" fmla="*/ 1587999 h 1587998"/>
                <a:gd name="connsiteX932" fmla="*/ 10659241 w 11218359"/>
                <a:gd name="connsiteY932" fmla="*/ 1587999 h 1587998"/>
                <a:gd name="connsiteX933" fmla="*/ 10670672 w 11218359"/>
                <a:gd name="connsiteY933" fmla="*/ 1587999 h 1587998"/>
                <a:gd name="connsiteX934" fmla="*/ 10682149 w 11218359"/>
                <a:gd name="connsiteY934" fmla="*/ 1587999 h 1587998"/>
                <a:gd name="connsiteX935" fmla="*/ 10693580 w 11218359"/>
                <a:gd name="connsiteY935" fmla="*/ 1587999 h 1587998"/>
                <a:gd name="connsiteX936" fmla="*/ 10705009 w 11218359"/>
                <a:gd name="connsiteY936" fmla="*/ 1587999 h 1587998"/>
                <a:gd name="connsiteX937" fmla="*/ 10716439 w 11218359"/>
                <a:gd name="connsiteY937" fmla="*/ 1587999 h 1587998"/>
                <a:gd name="connsiteX938" fmla="*/ 10727870 w 11218359"/>
                <a:gd name="connsiteY938" fmla="*/ 1587999 h 1587998"/>
                <a:gd name="connsiteX939" fmla="*/ 10739347 w 11218359"/>
                <a:gd name="connsiteY939" fmla="*/ 1587999 h 1587998"/>
                <a:gd name="connsiteX940" fmla="*/ 10750778 w 11218359"/>
                <a:gd name="connsiteY940" fmla="*/ 1587999 h 1587998"/>
                <a:gd name="connsiteX941" fmla="*/ 10762207 w 11218359"/>
                <a:gd name="connsiteY941" fmla="*/ 1587999 h 1587998"/>
                <a:gd name="connsiteX942" fmla="*/ 10773637 w 11218359"/>
                <a:gd name="connsiteY942" fmla="*/ 1587999 h 1587998"/>
                <a:gd name="connsiteX943" fmla="*/ 10785067 w 11218359"/>
                <a:gd name="connsiteY943" fmla="*/ 1587999 h 1587998"/>
                <a:gd name="connsiteX944" fmla="*/ 10796544 w 11218359"/>
                <a:gd name="connsiteY944" fmla="*/ 1587999 h 1587998"/>
                <a:gd name="connsiteX945" fmla="*/ 10807975 w 11218359"/>
                <a:gd name="connsiteY945" fmla="*/ 1587999 h 1587998"/>
                <a:gd name="connsiteX946" fmla="*/ 10819405 w 11218359"/>
                <a:gd name="connsiteY946" fmla="*/ 1587999 h 1587998"/>
                <a:gd name="connsiteX947" fmla="*/ 10830834 w 11218359"/>
                <a:gd name="connsiteY947" fmla="*/ 1587999 h 1587998"/>
                <a:gd name="connsiteX948" fmla="*/ 10842265 w 11218359"/>
                <a:gd name="connsiteY948" fmla="*/ 1587999 h 1587998"/>
                <a:gd name="connsiteX949" fmla="*/ 10853742 w 11218359"/>
                <a:gd name="connsiteY949" fmla="*/ 1587999 h 1587998"/>
                <a:gd name="connsiteX950" fmla="*/ 10865173 w 11218359"/>
                <a:gd name="connsiteY950" fmla="*/ 1587999 h 1587998"/>
                <a:gd name="connsiteX951" fmla="*/ 10876602 w 11218359"/>
                <a:gd name="connsiteY951" fmla="*/ 1587999 h 1587998"/>
                <a:gd name="connsiteX952" fmla="*/ 10888032 w 11218359"/>
                <a:gd name="connsiteY952" fmla="*/ 1587999 h 1587998"/>
                <a:gd name="connsiteX953" fmla="*/ 10899463 w 11218359"/>
                <a:gd name="connsiteY953" fmla="*/ 1587999 h 1587998"/>
                <a:gd name="connsiteX954" fmla="*/ 10910892 w 11218359"/>
                <a:gd name="connsiteY954" fmla="*/ 1587999 h 1587998"/>
                <a:gd name="connsiteX955" fmla="*/ 10922369 w 11218359"/>
                <a:gd name="connsiteY955" fmla="*/ 1587999 h 1587998"/>
                <a:gd name="connsiteX956" fmla="*/ 10933800 w 11218359"/>
                <a:gd name="connsiteY956" fmla="*/ 1587999 h 1587998"/>
                <a:gd name="connsiteX957" fmla="*/ 10945230 w 11218359"/>
                <a:gd name="connsiteY957" fmla="*/ 1587999 h 1587998"/>
                <a:gd name="connsiteX958" fmla="*/ 10956660 w 11218359"/>
                <a:gd name="connsiteY958" fmla="*/ 1587999 h 1587998"/>
                <a:gd name="connsiteX959" fmla="*/ 10968090 w 11218359"/>
                <a:gd name="connsiteY959" fmla="*/ 1587999 h 1587998"/>
                <a:gd name="connsiteX960" fmla="*/ 10979567 w 11218359"/>
                <a:gd name="connsiteY960" fmla="*/ 1587999 h 1587998"/>
                <a:gd name="connsiteX961" fmla="*/ 10990998 w 11218359"/>
                <a:gd name="connsiteY961" fmla="*/ 1587999 h 1587998"/>
                <a:gd name="connsiteX962" fmla="*/ 11002427 w 11218359"/>
                <a:gd name="connsiteY962" fmla="*/ 1587999 h 1587998"/>
                <a:gd name="connsiteX963" fmla="*/ 11013858 w 11218359"/>
                <a:gd name="connsiteY963" fmla="*/ 1587999 h 1587998"/>
                <a:gd name="connsiteX964" fmla="*/ 11025287 w 11218359"/>
                <a:gd name="connsiteY964" fmla="*/ 1587999 h 1587998"/>
                <a:gd name="connsiteX965" fmla="*/ 11036765 w 11218359"/>
                <a:gd name="connsiteY965" fmla="*/ 1587999 h 1587998"/>
                <a:gd name="connsiteX966" fmla="*/ 11048195 w 11218359"/>
                <a:gd name="connsiteY966" fmla="*/ 1587999 h 1587998"/>
                <a:gd name="connsiteX967" fmla="*/ 11059625 w 11218359"/>
                <a:gd name="connsiteY967" fmla="*/ 1587999 h 1587998"/>
                <a:gd name="connsiteX968" fmla="*/ 11071056 w 11218359"/>
                <a:gd name="connsiteY968" fmla="*/ 1587999 h 1587998"/>
                <a:gd name="connsiteX969" fmla="*/ 11082485 w 11218359"/>
                <a:gd name="connsiteY969" fmla="*/ 1587999 h 1587998"/>
                <a:gd name="connsiteX970" fmla="*/ 11093962 w 11218359"/>
                <a:gd name="connsiteY970" fmla="*/ 1587999 h 1587998"/>
                <a:gd name="connsiteX971" fmla="*/ 11105393 w 11218359"/>
                <a:gd name="connsiteY971" fmla="*/ 1587999 h 1587998"/>
                <a:gd name="connsiteX972" fmla="*/ 11116823 w 11218359"/>
                <a:gd name="connsiteY972" fmla="*/ 1587999 h 1587998"/>
                <a:gd name="connsiteX973" fmla="*/ 11128253 w 11218359"/>
                <a:gd name="connsiteY973" fmla="*/ 1587999 h 1587998"/>
                <a:gd name="connsiteX974" fmla="*/ 11139683 w 11218359"/>
                <a:gd name="connsiteY974" fmla="*/ 1587999 h 1587998"/>
                <a:gd name="connsiteX975" fmla="*/ 11151160 w 11218359"/>
                <a:gd name="connsiteY975" fmla="*/ 1587999 h 1587998"/>
                <a:gd name="connsiteX976" fmla="*/ 11162591 w 11218359"/>
                <a:gd name="connsiteY976" fmla="*/ 1587999 h 1587998"/>
                <a:gd name="connsiteX977" fmla="*/ 11174020 w 11218359"/>
                <a:gd name="connsiteY977" fmla="*/ 1587999 h 1587998"/>
                <a:gd name="connsiteX978" fmla="*/ 11185451 w 11218359"/>
                <a:gd name="connsiteY978" fmla="*/ 1587999 h 1587998"/>
                <a:gd name="connsiteX979" fmla="*/ 11196881 w 11218359"/>
                <a:gd name="connsiteY979" fmla="*/ 1587999 h 1587998"/>
                <a:gd name="connsiteX980" fmla="*/ 11208358 w 11218359"/>
                <a:gd name="connsiteY980" fmla="*/ 1587999 h 1587998"/>
                <a:gd name="connsiteX981" fmla="*/ 11218359 w 11218359"/>
                <a:gd name="connsiteY981" fmla="*/ 1587999 h 158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87998">
                  <a:moveTo>
                    <a:pt x="0" y="1587999"/>
                  </a:moveTo>
                  <a:lnTo>
                    <a:pt x="9149" y="1587999"/>
                  </a:lnTo>
                  <a:lnTo>
                    <a:pt x="20588" y="1587999"/>
                  </a:lnTo>
                  <a:lnTo>
                    <a:pt x="32028" y="1587999"/>
                  </a:lnTo>
                  <a:lnTo>
                    <a:pt x="43467" y="1587999"/>
                  </a:lnTo>
                  <a:lnTo>
                    <a:pt x="54907" y="1587999"/>
                  </a:lnTo>
                  <a:lnTo>
                    <a:pt x="66346" y="1587999"/>
                  </a:lnTo>
                  <a:lnTo>
                    <a:pt x="77786" y="1587999"/>
                  </a:lnTo>
                  <a:lnTo>
                    <a:pt x="89225" y="1587999"/>
                  </a:lnTo>
                  <a:lnTo>
                    <a:pt x="100665" y="1587999"/>
                  </a:lnTo>
                  <a:lnTo>
                    <a:pt x="112104" y="1587999"/>
                  </a:lnTo>
                  <a:lnTo>
                    <a:pt x="123544" y="1587999"/>
                  </a:lnTo>
                  <a:lnTo>
                    <a:pt x="134979" y="1587999"/>
                  </a:lnTo>
                  <a:lnTo>
                    <a:pt x="146423" y="1587999"/>
                  </a:lnTo>
                  <a:lnTo>
                    <a:pt x="157858" y="1587999"/>
                  </a:lnTo>
                  <a:lnTo>
                    <a:pt x="169297" y="1587999"/>
                  </a:lnTo>
                  <a:lnTo>
                    <a:pt x="180737" y="1587999"/>
                  </a:lnTo>
                  <a:lnTo>
                    <a:pt x="192176" y="1587999"/>
                  </a:lnTo>
                  <a:lnTo>
                    <a:pt x="203616" y="1587999"/>
                  </a:lnTo>
                  <a:lnTo>
                    <a:pt x="215055" y="1587999"/>
                  </a:lnTo>
                  <a:lnTo>
                    <a:pt x="226495" y="1587999"/>
                  </a:lnTo>
                  <a:lnTo>
                    <a:pt x="237935" y="1587999"/>
                  </a:lnTo>
                  <a:lnTo>
                    <a:pt x="249374" y="1587999"/>
                  </a:lnTo>
                  <a:lnTo>
                    <a:pt x="260814" y="1587999"/>
                  </a:lnTo>
                  <a:lnTo>
                    <a:pt x="272253" y="1587999"/>
                  </a:lnTo>
                  <a:lnTo>
                    <a:pt x="283693" y="1587999"/>
                  </a:lnTo>
                  <a:lnTo>
                    <a:pt x="295132" y="1587999"/>
                  </a:lnTo>
                  <a:lnTo>
                    <a:pt x="306572" y="1587999"/>
                  </a:lnTo>
                  <a:lnTo>
                    <a:pt x="318011" y="1587999"/>
                  </a:lnTo>
                  <a:lnTo>
                    <a:pt x="329451" y="1587999"/>
                  </a:lnTo>
                  <a:lnTo>
                    <a:pt x="340890" y="1587999"/>
                  </a:lnTo>
                  <a:lnTo>
                    <a:pt x="352330" y="1587999"/>
                  </a:lnTo>
                  <a:lnTo>
                    <a:pt x="363769" y="1587999"/>
                  </a:lnTo>
                  <a:lnTo>
                    <a:pt x="375209" y="1587999"/>
                  </a:lnTo>
                  <a:lnTo>
                    <a:pt x="386648" y="1587999"/>
                  </a:lnTo>
                  <a:lnTo>
                    <a:pt x="398088" y="1587999"/>
                  </a:lnTo>
                  <a:lnTo>
                    <a:pt x="409527" y="1587999"/>
                  </a:lnTo>
                  <a:lnTo>
                    <a:pt x="420967" y="1587999"/>
                  </a:lnTo>
                  <a:lnTo>
                    <a:pt x="432406" y="1587999"/>
                  </a:lnTo>
                  <a:lnTo>
                    <a:pt x="443846" y="1587999"/>
                  </a:lnTo>
                  <a:lnTo>
                    <a:pt x="455285" y="1587999"/>
                  </a:lnTo>
                  <a:lnTo>
                    <a:pt x="466725" y="1587999"/>
                  </a:lnTo>
                  <a:lnTo>
                    <a:pt x="478165" y="1587999"/>
                  </a:lnTo>
                  <a:lnTo>
                    <a:pt x="489604" y="1587999"/>
                  </a:lnTo>
                  <a:lnTo>
                    <a:pt x="501044" y="1587999"/>
                  </a:lnTo>
                  <a:lnTo>
                    <a:pt x="512483" y="1587999"/>
                  </a:lnTo>
                  <a:lnTo>
                    <a:pt x="523923" y="1587999"/>
                  </a:lnTo>
                  <a:lnTo>
                    <a:pt x="535362" y="1587999"/>
                  </a:lnTo>
                  <a:lnTo>
                    <a:pt x="546802" y="1587999"/>
                  </a:lnTo>
                  <a:lnTo>
                    <a:pt x="558241" y="1587999"/>
                  </a:lnTo>
                  <a:lnTo>
                    <a:pt x="569681" y="1587999"/>
                  </a:lnTo>
                  <a:lnTo>
                    <a:pt x="581120" y="1587999"/>
                  </a:lnTo>
                  <a:lnTo>
                    <a:pt x="592560" y="1587999"/>
                  </a:lnTo>
                  <a:lnTo>
                    <a:pt x="603999" y="1587999"/>
                  </a:lnTo>
                  <a:lnTo>
                    <a:pt x="615439" y="1587999"/>
                  </a:lnTo>
                  <a:lnTo>
                    <a:pt x="626878" y="1587999"/>
                  </a:lnTo>
                  <a:lnTo>
                    <a:pt x="638318" y="1587999"/>
                  </a:lnTo>
                  <a:lnTo>
                    <a:pt x="649757" y="1587999"/>
                  </a:lnTo>
                  <a:lnTo>
                    <a:pt x="661192" y="1587999"/>
                  </a:lnTo>
                  <a:lnTo>
                    <a:pt x="672632" y="1587999"/>
                  </a:lnTo>
                  <a:lnTo>
                    <a:pt x="684071" y="1587999"/>
                  </a:lnTo>
                  <a:lnTo>
                    <a:pt x="695511" y="1587999"/>
                  </a:lnTo>
                  <a:lnTo>
                    <a:pt x="706950" y="1587999"/>
                  </a:lnTo>
                  <a:lnTo>
                    <a:pt x="718390" y="1587999"/>
                  </a:lnTo>
                  <a:lnTo>
                    <a:pt x="729829" y="1587999"/>
                  </a:lnTo>
                  <a:lnTo>
                    <a:pt x="741269" y="1587999"/>
                  </a:lnTo>
                  <a:lnTo>
                    <a:pt x="752708" y="1587999"/>
                  </a:lnTo>
                  <a:lnTo>
                    <a:pt x="764148" y="1587999"/>
                  </a:lnTo>
                  <a:lnTo>
                    <a:pt x="775587" y="1587999"/>
                  </a:lnTo>
                  <a:lnTo>
                    <a:pt x="787027" y="1587999"/>
                  </a:lnTo>
                  <a:lnTo>
                    <a:pt x="798467" y="1587999"/>
                  </a:lnTo>
                  <a:lnTo>
                    <a:pt x="809906" y="1587999"/>
                  </a:lnTo>
                  <a:lnTo>
                    <a:pt x="821346" y="1587999"/>
                  </a:lnTo>
                  <a:lnTo>
                    <a:pt x="832785" y="1587999"/>
                  </a:lnTo>
                  <a:lnTo>
                    <a:pt x="844225" y="1587999"/>
                  </a:lnTo>
                  <a:lnTo>
                    <a:pt x="855664" y="1587999"/>
                  </a:lnTo>
                  <a:lnTo>
                    <a:pt x="867104" y="1587999"/>
                  </a:lnTo>
                  <a:lnTo>
                    <a:pt x="878543" y="1587999"/>
                  </a:lnTo>
                  <a:lnTo>
                    <a:pt x="889983" y="1587999"/>
                  </a:lnTo>
                  <a:lnTo>
                    <a:pt x="901422" y="1587999"/>
                  </a:lnTo>
                  <a:lnTo>
                    <a:pt x="912862" y="1587999"/>
                  </a:lnTo>
                  <a:lnTo>
                    <a:pt x="924301" y="1587999"/>
                  </a:lnTo>
                  <a:lnTo>
                    <a:pt x="935741" y="1587999"/>
                  </a:lnTo>
                  <a:lnTo>
                    <a:pt x="947180" y="1587999"/>
                  </a:lnTo>
                  <a:lnTo>
                    <a:pt x="958620" y="1587999"/>
                  </a:lnTo>
                  <a:lnTo>
                    <a:pt x="970059" y="1587999"/>
                  </a:lnTo>
                  <a:lnTo>
                    <a:pt x="981499" y="1587999"/>
                  </a:lnTo>
                  <a:lnTo>
                    <a:pt x="992938" y="1587999"/>
                  </a:lnTo>
                  <a:lnTo>
                    <a:pt x="1004378" y="1587999"/>
                  </a:lnTo>
                  <a:lnTo>
                    <a:pt x="1015818" y="1587999"/>
                  </a:lnTo>
                  <a:lnTo>
                    <a:pt x="1027257" y="1587999"/>
                  </a:lnTo>
                  <a:lnTo>
                    <a:pt x="1038697" y="1587999"/>
                  </a:lnTo>
                  <a:lnTo>
                    <a:pt x="1050136" y="1587999"/>
                  </a:lnTo>
                  <a:lnTo>
                    <a:pt x="1061576" y="1587999"/>
                  </a:lnTo>
                  <a:lnTo>
                    <a:pt x="1073015" y="1587999"/>
                  </a:lnTo>
                  <a:lnTo>
                    <a:pt x="1084455" y="1587999"/>
                  </a:lnTo>
                  <a:lnTo>
                    <a:pt x="1095894" y="1587999"/>
                  </a:lnTo>
                  <a:lnTo>
                    <a:pt x="1107334" y="1587999"/>
                  </a:lnTo>
                  <a:lnTo>
                    <a:pt x="1118773" y="1587999"/>
                  </a:lnTo>
                  <a:lnTo>
                    <a:pt x="1130213" y="1587999"/>
                  </a:lnTo>
                  <a:lnTo>
                    <a:pt x="1141652" y="1587999"/>
                  </a:lnTo>
                  <a:lnTo>
                    <a:pt x="1153092" y="1587999"/>
                  </a:lnTo>
                  <a:lnTo>
                    <a:pt x="1164531" y="1587999"/>
                  </a:lnTo>
                  <a:lnTo>
                    <a:pt x="1175971" y="1587999"/>
                  </a:lnTo>
                  <a:lnTo>
                    <a:pt x="1187406" y="1587999"/>
                  </a:lnTo>
                  <a:lnTo>
                    <a:pt x="1198845" y="1587999"/>
                  </a:lnTo>
                  <a:lnTo>
                    <a:pt x="1210285" y="1587999"/>
                  </a:lnTo>
                  <a:lnTo>
                    <a:pt x="1221724" y="1587999"/>
                  </a:lnTo>
                  <a:lnTo>
                    <a:pt x="1233164" y="1587999"/>
                  </a:lnTo>
                  <a:lnTo>
                    <a:pt x="1244603" y="1587999"/>
                  </a:lnTo>
                  <a:lnTo>
                    <a:pt x="1256043" y="1587999"/>
                  </a:lnTo>
                  <a:lnTo>
                    <a:pt x="1267482" y="1587999"/>
                  </a:lnTo>
                  <a:lnTo>
                    <a:pt x="1278922" y="1587999"/>
                  </a:lnTo>
                  <a:lnTo>
                    <a:pt x="1290361" y="1587999"/>
                  </a:lnTo>
                  <a:lnTo>
                    <a:pt x="1301801" y="1587999"/>
                  </a:lnTo>
                  <a:lnTo>
                    <a:pt x="1313240" y="1587999"/>
                  </a:lnTo>
                  <a:lnTo>
                    <a:pt x="1324680" y="1587999"/>
                  </a:lnTo>
                  <a:lnTo>
                    <a:pt x="1336120" y="1587999"/>
                  </a:lnTo>
                  <a:lnTo>
                    <a:pt x="1347559" y="1587999"/>
                  </a:lnTo>
                  <a:lnTo>
                    <a:pt x="1358999" y="1587999"/>
                  </a:lnTo>
                  <a:lnTo>
                    <a:pt x="1370438" y="1587999"/>
                  </a:lnTo>
                  <a:lnTo>
                    <a:pt x="1381878" y="1587999"/>
                  </a:lnTo>
                  <a:lnTo>
                    <a:pt x="1393317" y="1587999"/>
                  </a:lnTo>
                  <a:lnTo>
                    <a:pt x="1404757" y="1587999"/>
                  </a:lnTo>
                  <a:lnTo>
                    <a:pt x="1416196" y="1587999"/>
                  </a:lnTo>
                  <a:lnTo>
                    <a:pt x="1427636" y="1587999"/>
                  </a:lnTo>
                  <a:lnTo>
                    <a:pt x="1439075" y="1587999"/>
                  </a:lnTo>
                  <a:lnTo>
                    <a:pt x="1450515" y="1587999"/>
                  </a:lnTo>
                  <a:lnTo>
                    <a:pt x="1461954" y="1587999"/>
                  </a:lnTo>
                  <a:lnTo>
                    <a:pt x="1473394" y="1587999"/>
                  </a:lnTo>
                  <a:lnTo>
                    <a:pt x="1484833" y="1587999"/>
                  </a:lnTo>
                  <a:lnTo>
                    <a:pt x="1496273" y="1587999"/>
                  </a:lnTo>
                  <a:lnTo>
                    <a:pt x="1507712" y="1587999"/>
                  </a:lnTo>
                  <a:lnTo>
                    <a:pt x="1519152" y="1587999"/>
                  </a:lnTo>
                  <a:lnTo>
                    <a:pt x="1530591" y="1587999"/>
                  </a:lnTo>
                  <a:lnTo>
                    <a:pt x="1542031" y="1587999"/>
                  </a:lnTo>
                  <a:lnTo>
                    <a:pt x="1553471" y="1587999"/>
                  </a:lnTo>
                  <a:lnTo>
                    <a:pt x="1564910" y="1587999"/>
                  </a:lnTo>
                  <a:lnTo>
                    <a:pt x="1576349" y="1587999"/>
                  </a:lnTo>
                  <a:lnTo>
                    <a:pt x="1587789" y="1587999"/>
                  </a:lnTo>
                  <a:lnTo>
                    <a:pt x="1599229" y="1587999"/>
                  </a:lnTo>
                  <a:lnTo>
                    <a:pt x="1610668" y="1587999"/>
                  </a:lnTo>
                  <a:lnTo>
                    <a:pt x="1622107" y="1587999"/>
                  </a:lnTo>
                  <a:lnTo>
                    <a:pt x="1633547" y="1587999"/>
                  </a:lnTo>
                  <a:lnTo>
                    <a:pt x="1644987" y="1587999"/>
                  </a:lnTo>
                  <a:lnTo>
                    <a:pt x="1656426" y="1587999"/>
                  </a:lnTo>
                  <a:lnTo>
                    <a:pt x="1667866" y="1587999"/>
                  </a:lnTo>
                  <a:lnTo>
                    <a:pt x="1679305" y="1587999"/>
                  </a:lnTo>
                  <a:lnTo>
                    <a:pt x="1690745" y="1587999"/>
                  </a:lnTo>
                  <a:lnTo>
                    <a:pt x="1702184" y="1587999"/>
                  </a:lnTo>
                  <a:lnTo>
                    <a:pt x="1713619" y="1587999"/>
                  </a:lnTo>
                  <a:lnTo>
                    <a:pt x="1725063" y="1587999"/>
                  </a:lnTo>
                  <a:lnTo>
                    <a:pt x="1736498" y="1587999"/>
                  </a:lnTo>
                  <a:lnTo>
                    <a:pt x="1747938" y="1587999"/>
                  </a:lnTo>
                  <a:lnTo>
                    <a:pt x="1759377" y="1587999"/>
                  </a:lnTo>
                  <a:lnTo>
                    <a:pt x="1770817" y="1587999"/>
                  </a:lnTo>
                  <a:lnTo>
                    <a:pt x="1782256" y="1587999"/>
                  </a:lnTo>
                  <a:lnTo>
                    <a:pt x="1793696" y="1587999"/>
                  </a:lnTo>
                  <a:lnTo>
                    <a:pt x="1805135" y="1587999"/>
                  </a:lnTo>
                  <a:lnTo>
                    <a:pt x="1816575" y="1587999"/>
                  </a:lnTo>
                  <a:lnTo>
                    <a:pt x="1828014" y="1587999"/>
                  </a:lnTo>
                  <a:lnTo>
                    <a:pt x="1839454" y="1587999"/>
                  </a:lnTo>
                  <a:lnTo>
                    <a:pt x="1850893" y="1587999"/>
                  </a:lnTo>
                  <a:lnTo>
                    <a:pt x="1862333" y="1587999"/>
                  </a:lnTo>
                  <a:lnTo>
                    <a:pt x="1873772" y="1587999"/>
                  </a:lnTo>
                  <a:lnTo>
                    <a:pt x="1885212" y="1587999"/>
                  </a:lnTo>
                  <a:lnTo>
                    <a:pt x="1896651" y="1587999"/>
                  </a:lnTo>
                  <a:lnTo>
                    <a:pt x="1908091" y="1587999"/>
                  </a:lnTo>
                  <a:lnTo>
                    <a:pt x="1919531" y="1587999"/>
                  </a:lnTo>
                  <a:lnTo>
                    <a:pt x="1930970" y="1587999"/>
                  </a:lnTo>
                  <a:lnTo>
                    <a:pt x="1942409" y="1587999"/>
                  </a:lnTo>
                  <a:lnTo>
                    <a:pt x="1953849" y="1587999"/>
                  </a:lnTo>
                  <a:lnTo>
                    <a:pt x="1965289" y="1587999"/>
                  </a:lnTo>
                  <a:lnTo>
                    <a:pt x="1976728" y="1587999"/>
                  </a:lnTo>
                  <a:lnTo>
                    <a:pt x="1988168" y="1587999"/>
                  </a:lnTo>
                  <a:lnTo>
                    <a:pt x="1999607" y="1587999"/>
                  </a:lnTo>
                  <a:lnTo>
                    <a:pt x="2011047" y="1587999"/>
                  </a:lnTo>
                  <a:lnTo>
                    <a:pt x="2022486" y="1587999"/>
                  </a:lnTo>
                  <a:lnTo>
                    <a:pt x="2033926" y="1587999"/>
                  </a:lnTo>
                  <a:lnTo>
                    <a:pt x="2045365" y="1587999"/>
                  </a:lnTo>
                  <a:lnTo>
                    <a:pt x="2056805" y="1587999"/>
                  </a:lnTo>
                  <a:lnTo>
                    <a:pt x="2068244" y="1587999"/>
                  </a:lnTo>
                  <a:lnTo>
                    <a:pt x="2079684" y="1587999"/>
                  </a:lnTo>
                  <a:lnTo>
                    <a:pt x="2091123" y="1587999"/>
                  </a:lnTo>
                  <a:lnTo>
                    <a:pt x="2102563" y="1587999"/>
                  </a:lnTo>
                  <a:lnTo>
                    <a:pt x="2114002" y="1587999"/>
                  </a:lnTo>
                  <a:lnTo>
                    <a:pt x="2125442" y="1587999"/>
                  </a:lnTo>
                  <a:lnTo>
                    <a:pt x="2136882" y="1587999"/>
                  </a:lnTo>
                  <a:lnTo>
                    <a:pt x="2148321" y="1587999"/>
                  </a:lnTo>
                  <a:lnTo>
                    <a:pt x="2159760" y="1587999"/>
                  </a:lnTo>
                  <a:lnTo>
                    <a:pt x="2171200" y="1587999"/>
                  </a:lnTo>
                  <a:lnTo>
                    <a:pt x="2182640" y="1587999"/>
                  </a:lnTo>
                  <a:lnTo>
                    <a:pt x="2194079" y="1587999"/>
                  </a:lnTo>
                  <a:lnTo>
                    <a:pt x="2205519" y="1587999"/>
                  </a:lnTo>
                  <a:lnTo>
                    <a:pt x="2216958" y="1587999"/>
                  </a:lnTo>
                  <a:lnTo>
                    <a:pt x="2228393" y="1587999"/>
                  </a:lnTo>
                  <a:lnTo>
                    <a:pt x="2239837" y="1587999"/>
                  </a:lnTo>
                  <a:lnTo>
                    <a:pt x="2251272" y="1587999"/>
                  </a:lnTo>
                  <a:lnTo>
                    <a:pt x="2262716" y="1587999"/>
                  </a:lnTo>
                  <a:lnTo>
                    <a:pt x="2274151" y="1587999"/>
                  </a:lnTo>
                  <a:lnTo>
                    <a:pt x="2285591" y="1587999"/>
                  </a:lnTo>
                  <a:lnTo>
                    <a:pt x="2297030" y="1587999"/>
                  </a:lnTo>
                  <a:lnTo>
                    <a:pt x="2308470" y="1587999"/>
                  </a:lnTo>
                  <a:lnTo>
                    <a:pt x="2319909" y="1587999"/>
                  </a:lnTo>
                  <a:lnTo>
                    <a:pt x="2331349" y="1587999"/>
                  </a:lnTo>
                  <a:lnTo>
                    <a:pt x="2342788" y="1587999"/>
                  </a:lnTo>
                  <a:lnTo>
                    <a:pt x="2354228" y="1587999"/>
                  </a:lnTo>
                  <a:lnTo>
                    <a:pt x="2365667" y="1587999"/>
                  </a:lnTo>
                  <a:lnTo>
                    <a:pt x="2377107" y="1587999"/>
                  </a:lnTo>
                  <a:lnTo>
                    <a:pt x="2388546" y="1587999"/>
                  </a:lnTo>
                  <a:lnTo>
                    <a:pt x="2399986" y="1587999"/>
                  </a:lnTo>
                  <a:lnTo>
                    <a:pt x="2411425" y="1587999"/>
                  </a:lnTo>
                  <a:lnTo>
                    <a:pt x="2422865" y="1587999"/>
                  </a:lnTo>
                  <a:lnTo>
                    <a:pt x="2434304" y="1587999"/>
                  </a:lnTo>
                  <a:lnTo>
                    <a:pt x="2445744" y="1587999"/>
                  </a:lnTo>
                  <a:lnTo>
                    <a:pt x="2457184" y="1587999"/>
                  </a:lnTo>
                  <a:lnTo>
                    <a:pt x="2468623" y="1587999"/>
                  </a:lnTo>
                  <a:lnTo>
                    <a:pt x="2480062" y="1587999"/>
                  </a:lnTo>
                  <a:lnTo>
                    <a:pt x="2491502" y="1587999"/>
                  </a:lnTo>
                  <a:lnTo>
                    <a:pt x="2502942" y="1587999"/>
                  </a:lnTo>
                  <a:lnTo>
                    <a:pt x="2514381" y="1587999"/>
                  </a:lnTo>
                  <a:lnTo>
                    <a:pt x="2525821" y="1587999"/>
                  </a:lnTo>
                  <a:lnTo>
                    <a:pt x="2537260" y="1587999"/>
                  </a:lnTo>
                  <a:lnTo>
                    <a:pt x="2548700" y="1587999"/>
                  </a:lnTo>
                  <a:lnTo>
                    <a:pt x="2560139" y="1587999"/>
                  </a:lnTo>
                  <a:lnTo>
                    <a:pt x="2571579" y="1587999"/>
                  </a:lnTo>
                  <a:lnTo>
                    <a:pt x="2583018" y="1587999"/>
                  </a:lnTo>
                  <a:lnTo>
                    <a:pt x="2594458" y="1587999"/>
                  </a:lnTo>
                  <a:lnTo>
                    <a:pt x="2605897" y="1587999"/>
                  </a:lnTo>
                  <a:lnTo>
                    <a:pt x="2617337" y="1587999"/>
                  </a:lnTo>
                  <a:lnTo>
                    <a:pt x="2628776" y="1587999"/>
                  </a:lnTo>
                  <a:lnTo>
                    <a:pt x="2640216" y="1587999"/>
                  </a:lnTo>
                  <a:lnTo>
                    <a:pt x="2651655" y="1587999"/>
                  </a:lnTo>
                  <a:lnTo>
                    <a:pt x="2663095" y="1587999"/>
                  </a:lnTo>
                  <a:lnTo>
                    <a:pt x="2674535" y="1587999"/>
                  </a:lnTo>
                  <a:lnTo>
                    <a:pt x="2685974" y="1587999"/>
                  </a:lnTo>
                  <a:lnTo>
                    <a:pt x="2697413" y="1587999"/>
                  </a:lnTo>
                  <a:lnTo>
                    <a:pt x="2708853" y="1587999"/>
                  </a:lnTo>
                  <a:lnTo>
                    <a:pt x="2720293" y="1587999"/>
                  </a:lnTo>
                  <a:lnTo>
                    <a:pt x="2731727" y="1587999"/>
                  </a:lnTo>
                  <a:lnTo>
                    <a:pt x="2743172" y="1587999"/>
                  </a:lnTo>
                  <a:lnTo>
                    <a:pt x="2754611" y="1587999"/>
                  </a:lnTo>
                  <a:lnTo>
                    <a:pt x="2766046" y="1587999"/>
                  </a:lnTo>
                  <a:lnTo>
                    <a:pt x="2777490" y="1587999"/>
                  </a:lnTo>
                  <a:lnTo>
                    <a:pt x="2788925" y="1587999"/>
                  </a:lnTo>
                  <a:lnTo>
                    <a:pt x="2800364" y="1587999"/>
                  </a:lnTo>
                  <a:lnTo>
                    <a:pt x="2811804" y="1587999"/>
                  </a:lnTo>
                  <a:lnTo>
                    <a:pt x="2823243" y="1587999"/>
                  </a:lnTo>
                  <a:lnTo>
                    <a:pt x="2834683" y="1587999"/>
                  </a:lnTo>
                  <a:lnTo>
                    <a:pt x="2846123" y="1587999"/>
                  </a:lnTo>
                  <a:lnTo>
                    <a:pt x="2857562" y="1587999"/>
                  </a:lnTo>
                  <a:lnTo>
                    <a:pt x="2869001" y="1587999"/>
                  </a:lnTo>
                  <a:lnTo>
                    <a:pt x="2880441" y="1587999"/>
                  </a:lnTo>
                  <a:lnTo>
                    <a:pt x="2891881" y="1587999"/>
                  </a:lnTo>
                  <a:lnTo>
                    <a:pt x="2903320" y="1587999"/>
                  </a:lnTo>
                  <a:lnTo>
                    <a:pt x="2914760" y="1587999"/>
                  </a:lnTo>
                  <a:lnTo>
                    <a:pt x="2926199" y="1587999"/>
                  </a:lnTo>
                  <a:lnTo>
                    <a:pt x="2937639" y="1587999"/>
                  </a:lnTo>
                  <a:lnTo>
                    <a:pt x="2949078" y="1587999"/>
                  </a:lnTo>
                  <a:lnTo>
                    <a:pt x="2960518" y="1587999"/>
                  </a:lnTo>
                  <a:lnTo>
                    <a:pt x="2971957" y="1587999"/>
                  </a:lnTo>
                  <a:lnTo>
                    <a:pt x="2983397" y="1587999"/>
                  </a:lnTo>
                  <a:lnTo>
                    <a:pt x="2994837" y="1587999"/>
                  </a:lnTo>
                  <a:lnTo>
                    <a:pt x="3006276" y="1587999"/>
                  </a:lnTo>
                  <a:lnTo>
                    <a:pt x="3017715" y="1587999"/>
                  </a:lnTo>
                  <a:lnTo>
                    <a:pt x="3029155" y="1587999"/>
                  </a:lnTo>
                  <a:lnTo>
                    <a:pt x="3040594" y="1587999"/>
                  </a:lnTo>
                  <a:lnTo>
                    <a:pt x="3052034" y="1587999"/>
                  </a:lnTo>
                  <a:lnTo>
                    <a:pt x="3063474" y="1587999"/>
                  </a:lnTo>
                  <a:lnTo>
                    <a:pt x="3074913" y="1587999"/>
                  </a:lnTo>
                  <a:lnTo>
                    <a:pt x="3086352" y="1587999"/>
                  </a:lnTo>
                  <a:lnTo>
                    <a:pt x="3097792" y="1587999"/>
                  </a:lnTo>
                  <a:lnTo>
                    <a:pt x="3109232" y="1587999"/>
                  </a:lnTo>
                  <a:lnTo>
                    <a:pt x="3120671" y="1587999"/>
                  </a:lnTo>
                  <a:lnTo>
                    <a:pt x="3132111" y="1587999"/>
                  </a:lnTo>
                  <a:lnTo>
                    <a:pt x="3143550" y="1587999"/>
                  </a:lnTo>
                  <a:lnTo>
                    <a:pt x="3154990" y="1587999"/>
                  </a:lnTo>
                  <a:lnTo>
                    <a:pt x="3166429" y="1587999"/>
                  </a:lnTo>
                  <a:lnTo>
                    <a:pt x="3177869" y="1587999"/>
                  </a:lnTo>
                  <a:lnTo>
                    <a:pt x="3189308" y="1587999"/>
                  </a:lnTo>
                  <a:lnTo>
                    <a:pt x="3200748" y="1587999"/>
                  </a:lnTo>
                  <a:lnTo>
                    <a:pt x="3212187" y="1587999"/>
                  </a:lnTo>
                  <a:lnTo>
                    <a:pt x="3223627" y="1587999"/>
                  </a:lnTo>
                  <a:lnTo>
                    <a:pt x="3235066" y="1587999"/>
                  </a:lnTo>
                  <a:lnTo>
                    <a:pt x="3246501" y="1587999"/>
                  </a:lnTo>
                  <a:lnTo>
                    <a:pt x="3257945" y="1587999"/>
                  </a:lnTo>
                  <a:lnTo>
                    <a:pt x="3269385" y="1587999"/>
                  </a:lnTo>
                  <a:lnTo>
                    <a:pt x="3280825" y="1587999"/>
                  </a:lnTo>
                  <a:lnTo>
                    <a:pt x="3292264" y="1587999"/>
                  </a:lnTo>
                  <a:lnTo>
                    <a:pt x="3303699" y="1587999"/>
                  </a:lnTo>
                  <a:lnTo>
                    <a:pt x="3315143" y="1587999"/>
                  </a:lnTo>
                  <a:lnTo>
                    <a:pt x="3326578" y="1587999"/>
                  </a:lnTo>
                  <a:lnTo>
                    <a:pt x="3338017" y="1587999"/>
                  </a:lnTo>
                  <a:lnTo>
                    <a:pt x="3349457" y="1587999"/>
                  </a:lnTo>
                  <a:lnTo>
                    <a:pt x="3360896" y="1587999"/>
                  </a:lnTo>
                  <a:lnTo>
                    <a:pt x="3372336" y="1587999"/>
                  </a:lnTo>
                  <a:lnTo>
                    <a:pt x="3383776" y="1587999"/>
                  </a:lnTo>
                  <a:lnTo>
                    <a:pt x="3395215" y="1587999"/>
                  </a:lnTo>
                  <a:lnTo>
                    <a:pt x="3406654" y="1587999"/>
                  </a:lnTo>
                  <a:lnTo>
                    <a:pt x="3418094" y="1587999"/>
                  </a:lnTo>
                  <a:lnTo>
                    <a:pt x="3429534" y="1587999"/>
                  </a:lnTo>
                  <a:lnTo>
                    <a:pt x="3440973" y="1587999"/>
                  </a:lnTo>
                  <a:lnTo>
                    <a:pt x="3452413" y="1587999"/>
                  </a:lnTo>
                  <a:lnTo>
                    <a:pt x="3463852" y="1587999"/>
                  </a:lnTo>
                  <a:lnTo>
                    <a:pt x="3475292" y="1587999"/>
                  </a:lnTo>
                  <a:lnTo>
                    <a:pt x="3486731" y="1587999"/>
                  </a:lnTo>
                  <a:lnTo>
                    <a:pt x="3498171" y="1587999"/>
                  </a:lnTo>
                  <a:lnTo>
                    <a:pt x="3509610" y="1587999"/>
                  </a:lnTo>
                  <a:lnTo>
                    <a:pt x="3521050" y="1587999"/>
                  </a:lnTo>
                  <a:lnTo>
                    <a:pt x="3532489" y="1587999"/>
                  </a:lnTo>
                  <a:lnTo>
                    <a:pt x="3543929" y="1587999"/>
                  </a:lnTo>
                  <a:lnTo>
                    <a:pt x="3555368" y="1587999"/>
                  </a:lnTo>
                  <a:lnTo>
                    <a:pt x="3566808" y="1587999"/>
                  </a:lnTo>
                  <a:lnTo>
                    <a:pt x="3578247" y="1587999"/>
                  </a:lnTo>
                  <a:lnTo>
                    <a:pt x="3589687" y="1587999"/>
                  </a:lnTo>
                  <a:lnTo>
                    <a:pt x="3601127" y="1587999"/>
                  </a:lnTo>
                  <a:lnTo>
                    <a:pt x="3612566" y="1587999"/>
                  </a:lnTo>
                  <a:lnTo>
                    <a:pt x="3624005" y="1587999"/>
                  </a:lnTo>
                  <a:lnTo>
                    <a:pt x="3635445" y="1587999"/>
                  </a:lnTo>
                  <a:lnTo>
                    <a:pt x="3646885" y="1587999"/>
                  </a:lnTo>
                  <a:lnTo>
                    <a:pt x="3658324" y="1587999"/>
                  </a:lnTo>
                  <a:lnTo>
                    <a:pt x="3669764" y="1587999"/>
                  </a:lnTo>
                  <a:lnTo>
                    <a:pt x="3681203" y="1587999"/>
                  </a:lnTo>
                  <a:lnTo>
                    <a:pt x="3692643" y="1587999"/>
                  </a:lnTo>
                  <a:lnTo>
                    <a:pt x="3704082" y="1587999"/>
                  </a:lnTo>
                  <a:lnTo>
                    <a:pt x="3715522" y="1587999"/>
                  </a:lnTo>
                  <a:lnTo>
                    <a:pt x="3726961" y="1587999"/>
                  </a:lnTo>
                  <a:lnTo>
                    <a:pt x="3738401" y="1587999"/>
                  </a:lnTo>
                  <a:lnTo>
                    <a:pt x="3749840" y="1587999"/>
                  </a:lnTo>
                  <a:lnTo>
                    <a:pt x="3761280" y="1587999"/>
                  </a:lnTo>
                  <a:lnTo>
                    <a:pt x="3772719" y="1587999"/>
                  </a:lnTo>
                  <a:lnTo>
                    <a:pt x="3784154" y="1587999"/>
                  </a:lnTo>
                  <a:lnTo>
                    <a:pt x="3795598" y="1587999"/>
                  </a:lnTo>
                  <a:lnTo>
                    <a:pt x="3807033" y="1587999"/>
                  </a:lnTo>
                  <a:lnTo>
                    <a:pt x="3818473" y="1587999"/>
                  </a:lnTo>
                  <a:lnTo>
                    <a:pt x="3829917" y="1587999"/>
                  </a:lnTo>
                  <a:lnTo>
                    <a:pt x="3841352" y="1587999"/>
                  </a:lnTo>
                  <a:lnTo>
                    <a:pt x="3852791" y="1587999"/>
                  </a:lnTo>
                  <a:lnTo>
                    <a:pt x="3864231" y="1587999"/>
                  </a:lnTo>
                  <a:lnTo>
                    <a:pt x="3875670" y="1587999"/>
                  </a:lnTo>
                  <a:lnTo>
                    <a:pt x="3887110" y="1587999"/>
                  </a:lnTo>
                  <a:lnTo>
                    <a:pt x="3898549" y="1587999"/>
                  </a:lnTo>
                  <a:lnTo>
                    <a:pt x="3909989" y="1587999"/>
                  </a:lnTo>
                  <a:lnTo>
                    <a:pt x="3921447" y="1587999"/>
                  </a:lnTo>
                  <a:lnTo>
                    <a:pt x="3932878" y="1587999"/>
                  </a:lnTo>
                  <a:lnTo>
                    <a:pt x="3944307" y="1587999"/>
                  </a:lnTo>
                  <a:lnTo>
                    <a:pt x="3955737" y="1587999"/>
                  </a:lnTo>
                  <a:lnTo>
                    <a:pt x="3967167" y="1587999"/>
                  </a:lnTo>
                  <a:lnTo>
                    <a:pt x="3978645" y="1587999"/>
                  </a:lnTo>
                  <a:lnTo>
                    <a:pt x="3990075" y="1587999"/>
                  </a:lnTo>
                  <a:lnTo>
                    <a:pt x="4001505" y="1587999"/>
                  </a:lnTo>
                  <a:lnTo>
                    <a:pt x="4012935" y="1587999"/>
                  </a:lnTo>
                  <a:lnTo>
                    <a:pt x="4024365" y="1587999"/>
                  </a:lnTo>
                  <a:lnTo>
                    <a:pt x="4035843" y="1587999"/>
                  </a:lnTo>
                  <a:lnTo>
                    <a:pt x="4047273" y="1587999"/>
                  </a:lnTo>
                  <a:lnTo>
                    <a:pt x="4058702" y="1587999"/>
                  </a:lnTo>
                  <a:lnTo>
                    <a:pt x="4070133" y="1587999"/>
                  </a:lnTo>
                  <a:lnTo>
                    <a:pt x="4081563" y="1587999"/>
                  </a:lnTo>
                  <a:lnTo>
                    <a:pt x="4093040" y="1587999"/>
                  </a:lnTo>
                  <a:lnTo>
                    <a:pt x="4104471" y="1587999"/>
                  </a:lnTo>
                  <a:lnTo>
                    <a:pt x="4115900" y="1587999"/>
                  </a:lnTo>
                  <a:lnTo>
                    <a:pt x="4127330" y="1587999"/>
                  </a:lnTo>
                  <a:lnTo>
                    <a:pt x="4138760" y="1587999"/>
                  </a:lnTo>
                  <a:lnTo>
                    <a:pt x="4150238" y="1587999"/>
                  </a:lnTo>
                  <a:lnTo>
                    <a:pt x="4161668" y="1587999"/>
                  </a:lnTo>
                  <a:lnTo>
                    <a:pt x="4173098" y="1587999"/>
                  </a:lnTo>
                  <a:lnTo>
                    <a:pt x="4184528" y="1587999"/>
                  </a:lnTo>
                  <a:lnTo>
                    <a:pt x="4195958" y="1587999"/>
                  </a:lnTo>
                  <a:lnTo>
                    <a:pt x="4207436" y="1587999"/>
                  </a:lnTo>
                  <a:lnTo>
                    <a:pt x="4218865" y="1587999"/>
                  </a:lnTo>
                  <a:lnTo>
                    <a:pt x="4230296" y="1587999"/>
                  </a:lnTo>
                  <a:lnTo>
                    <a:pt x="4241726" y="1587999"/>
                  </a:lnTo>
                  <a:lnTo>
                    <a:pt x="4253156" y="1587999"/>
                  </a:lnTo>
                  <a:lnTo>
                    <a:pt x="4264634" y="1587999"/>
                  </a:lnTo>
                  <a:lnTo>
                    <a:pt x="4276063" y="1587999"/>
                  </a:lnTo>
                  <a:lnTo>
                    <a:pt x="4287493" y="1587999"/>
                  </a:lnTo>
                  <a:lnTo>
                    <a:pt x="4298923" y="1587999"/>
                  </a:lnTo>
                  <a:lnTo>
                    <a:pt x="4310353" y="1587999"/>
                  </a:lnTo>
                  <a:lnTo>
                    <a:pt x="4321831" y="1587999"/>
                  </a:lnTo>
                  <a:lnTo>
                    <a:pt x="4333261" y="1587999"/>
                  </a:lnTo>
                  <a:lnTo>
                    <a:pt x="4344691" y="1587999"/>
                  </a:lnTo>
                  <a:lnTo>
                    <a:pt x="4356121" y="1587999"/>
                  </a:lnTo>
                  <a:lnTo>
                    <a:pt x="4367551" y="1587999"/>
                  </a:lnTo>
                  <a:lnTo>
                    <a:pt x="4379028" y="1587999"/>
                  </a:lnTo>
                  <a:lnTo>
                    <a:pt x="4390458" y="1587999"/>
                  </a:lnTo>
                  <a:lnTo>
                    <a:pt x="4401889" y="1587999"/>
                  </a:lnTo>
                  <a:lnTo>
                    <a:pt x="4413319" y="1587999"/>
                  </a:lnTo>
                  <a:lnTo>
                    <a:pt x="4424749" y="1587999"/>
                  </a:lnTo>
                  <a:lnTo>
                    <a:pt x="4436226" y="1587999"/>
                  </a:lnTo>
                  <a:lnTo>
                    <a:pt x="4447656" y="1587999"/>
                  </a:lnTo>
                  <a:lnTo>
                    <a:pt x="4459086" y="1587999"/>
                  </a:lnTo>
                  <a:lnTo>
                    <a:pt x="4470516" y="1587999"/>
                  </a:lnTo>
                  <a:lnTo>
                    <a:pt x="4481946" y="1587999"/>
                  </a:lnTo>
                  <a:lnTo>
                    <a:pt x="4493424" y="1587999"/>
                  </a:lnTo>
                  <a:lnTo>
                    <a:pt x="4504854" y="1587999"/>
                  </a:lnTo>
                  <a:lnTo>
                    <a:pt x="4516284" y="1587999"/>
                  </a:lnTo>
                  <a:lnTo>
                    <a:pt x="4527714" y="1587999"/>
                  </a:lnTo>
                  <a:lnTo>
                    <a:pt x="4539144" y="1587999"/>
                  </a:lnTo>
                  <a:lnTo>
                    <a:pt x="4550621" y="1587999"/>
                  </a:lnTo>
                  <a:lnTo>
                    <a:pt x="4562051" y="1587999"/>
                  </a:lnTo>
                  <a:lnTo>
                    <a:pt x="4573482" y="1587999"/>
                  </a:lnTo>
                  <a:lnTo>
                    <a:pt x="4584912" y="1587999"/>
                  </a:lnTo>
                  <a:lnTo>
                    <a:pt x="4596341" y="1587999"/>
                  </a:lnTo>
                  <a:lnTo>
                    <a:pt x="4607771" y="1587999"/>
                  </a:lnTo>
                  <a:lnTo>
                    <a:pt x="4619249" y="1587999"/>
                  </a:lnTo>
                  <a:lnTo>
                    <a:pt x="4630679" y="1587999"/>
                  </a:lnTo>
                  <a:lnTo>
                    <a:pt x="4642109" y="1587999"/>
                  </a:lnTo>
                  <a:lnTo>
                    <a:pt x="4653539" y="1587999"/>
                  </a:lnTo>
                  <a:lnTo>
                    <a:pt x="4664969" y="1587999"/>
                  </a:lnTo>
                  <a:lnTo>
                    <a:pt x="4676447" y="1587999"/>
                  </a:lnTo>
                  <a:lnTo>
                    <a:pt x="4687877" y="1587999"/>
                  </a:lnTo>
                  <a:lnTo>
                    <a:pt x="4699306" y="1587999"/>
                  </a:lnTo>
                  <a:lnTo>
                    <a:pt x="4710737" y="1587999"/>
                  </a:lnTo>
                  <a:lnTo>
                    <a:pt x="4722167" y="1587999"/>
                  </a:lnTo>
                  <a:lnTo>
                    <a:pt x="4733644" y="1587999"/>
                  </a:lnTo>
                  <a:lnTo>
                    <a:pt x="4745075" y="1587999"/>
                  </a:lnTo>
                  <a:lnTo>
                    <a:pt x="4756504" y="1587999"/>
                  </a:lnTo>
                  <a:lnTo>
                    <a:pt x="4767934" y="1587999"/>
                  </a:lnTo>
                  <a:lnTo>
                    <a:pt x="4779364" y="1587999"/>
                  </a:lnTo>
                  <a:lnTo>
                    <a:pt x="4790842" y="1587999"/>
                  </a:lnTo>
                  <a:lnTo>
                    <a:pt x="4802272" y="1587999"/>
                  </a:lnTo>
                  <a:lnTo>
                    <a:pt x="4813702" y="1587999"/>
                  </a:lnTo>
                  <a:lnTo>
                    <a:pt x="4825132" y="1587999"/>
                  </a:lnTo>
                  <a:lnTo>
                    <a:pt x="4836562" y="1587999"/>
                  </a:lnTo>
                  <a:lnTo>
                    <a:pt x="4848040" y="1587999"/>
                  </a:lnTo>
                  <a:lnTo>
                    <a:pt x="4859469" y="1587999"/>
                  </a:lnTo>
                  <a:lnTo>
                    <a:pt x="4870899" y="1587999"/>
                  </a:lnTo>
                  <a:lnTo>
                    <a:pt x="4882330" y="1587999"/>
                  </a:lnTo>
                  <a:lnTo>
                    <a:pt x="4893760" y="1587999"/>
                  </a:lnTo>
                  <a:lnTo>
                    <a:pt x="4905237" y="1587999"/>
                  </a:lnTo>
                  <a:lnTo>
                    <a:pt x="4916667" y="1587999"/>
                  </a:lnTo>
                  <a:lnTo>
                    <a:pt x="4928097" y="1587999"/>
                  </a:lnTo>
                  <a:lnTo>
                    <a:pt x="4939527" y="1587999"/>
                  </a:lnTo>
                  <a:lnTo>
                    <a:pt x="4950957" y="1587999"/>
                  </a:lnTo>
                  <a:lnTo>
                    <a:pt x="4962435" y="1587999"/>
                  </a:lnTo>
                  <a:lnTo>
                    <a:pt x="4973865" y="1587999"/>
                  </a:lnTo>
                  <a:lnTo>
                    <a:pt x="4985295" y="1587999"/>
                  </a:lnTo>
                  <a:lnTo>
                    <a:pt x="4996725" y="1587999"/>
                  </a:lnTo>
                  <a:lnTo>
                    <a:pt x="5008155" y="1587999"/>
                  </a:lnTo>
                  <a:lnTo>
                    <a:pt x="5019632" y="1587999"/>
                  </a:lnTo>
                  <a:lnTo>
                    <a:pt x="5031062" y="1587999"/>
                  </a:lnTo>
                  <a:lnTo>
                    <a:pt x="5042492" y="1587999"/>
                  </a:lnTo>
                  <a:lnTo>
                    <a:pt x="5053923" y="1587999"/>
                  </a:lnTo>
                  <a:lnTo>
                    <a:pt x="5065353" y="1587999"/>
                  </a:lnTo>
                  <a:lnTo>
                    <a:pt x="5076830" y="1587999"/>
                  </a:lnTo>
                  <a:lnTo>
                    <a:pt x="5088260" y="1587999"/>
                  </a:lnTo>
                  <a:lnTo>
                    <a:pt x="5099690" y="1587999"/>
                  </a:lnTo>
                  <a:lnTo>
                    <a:pt x="5111120" y="1587999"/>
                  </a:lnTo>
                  <a:lnTo>
                    <a:pt x="5122550" y="1587999"/>
                  </a:lnTo>
                  <a:lnTo>
                    <a:pt x="5134028" y="1587999"/>
                  </a:lnTo>
                  <a:lnTo>
                    <a:pt x="5145458" y="1587999"/>
                  </a:lnTo>
                  <a:lnTo>
                    <a:pt x="5156888" y="1587999"/>
                  </a:lnTo>
                  <a:lnTo>
                    <a:pt x="5168318" y="1587999"/>
                  </a:lnTo>
                  <a:lnTo>
                    <a:pt x="5179747" y="1587999"/>
                  </a:lnTo>
                  <a:lnTo>
                    <a:pt x="5191225" y="1587999"/>
                  </a:lnTo>
                  <a:lnTo>
                    <a:pt x="5202655" y="1587999"/>
                  </a:lnTo>
                  <a:lnTo>
                    <a:pt x="5214085" y="1587999"/>
                  </a:lnTo>
                  <a:lnTo>
                    <a:pt x="5225515" y="1587999"/>
                  </a:lnTo>
                  <a:lnTo>
                    <a:pt x="5236945" y="1587999"/>
                  </a:lnTo>
                  <a:lnTo>
                    <a:pt x="5248423" y="1587999"/>
                  </a:lnTo>
                  <a:lnTo>
                    <a:pt x="5259853" y="1587999"/>
                  </a:lnTo>
                  <a:lnTo>
                    <a:pt x="5271283" y="1587999"/>
                  </a:lnTo>
                  <a:lnTo>
                    <a:pt x="5282713" y="1587999"/>
                  </a:lnTo>
                  <a:lnTo>
                    <a:pt x="5294143" y="1587999"/>
                  </a:lnTo>
                  <a:lnTo>
                    <a:pt x="5305621" y="1587999"/>
                  </a:lnTo>
                  <a:lnTo>
                    <a:pt x="5317051" y="1587999"/>
                  </a:lnTo>
                  <a:lnTo>
                    <a:pt x="5328481" y="1587999"/>
                  </a:lnTo>
                  <a:lnTo>
                    <a:pt x="5339910" y="1587999"/>
                  </a:lnTo>
                  <a:lnTo>
                    <a:pt x="5351340" y="1587999"/>
                  </a:lnTo>
                  <a:lnTo>
                    <a:pt x="5362818" y="1587999"/>
                  </a:lnTo>
                  <a:lnTo>
                    <a:pt x="5374248" y="1587999"/>
                  </a:lnTo>
                  <a:lnTo>
                    <a:pt x="5385678" y="1587999"/>
                  </a:lnTo>
                  <a:lnTo>
                    <a:pt x="5397108" y="1587999"/>
                  </a:lnTo>
                  <a:lnTo>
                    <a:pt x="5408538" y="1587999"/>
                  </a:lnTo>
                  <a:lnTo>
                    <a:pt x="5420016" y="1587999"/>
                  </a:lnTo>
                  <a:lnTo>
                    <a:pt x="5431446" y="1587999"/>
                  </a:lnTo>
                  <a:lnTo>
                    <a:pt x="5442876" y="1587999"/>
                  </a:lnTo>
                  <a:lnTo>
                    <a:pt x="5454306" y="1587999"/>
                  </a:lnTo>
                  <a:lnTo>
                    <a:pt x="5465736" y="1587999"/>
                  </a:lnTo>
                  <a:lnTo>
                    <a:pt x="5477214" y="1587999"/>
                  </a:lnTo>
                  <a:lnTo>
                    <a:pt x="5488643" y="1587999"/>
                  </a:lnTo>
                  <a:lnTo>
                    <a:pt x="5500073" y="1587999"/>
                  </a:lnTo>
                  <a:lnTo>
                    <a:pt x="5511503" y="1587999"/>
                  </a:lnTo>
                  <a:lnTo>
                    <a:pt x="5522933" y="1587999"/>
                  </a:lnTo>
                  <a:lnTo>
                    <a:pt x="5534411" y="1587999"/>
                  </a:lnTo>
                  <a:lnTo>
                    <a:pt x="5545841" y="1587999"/>
                  </a:lnTo>
                  <a:lnTo>
                    <a:pt x="5557271" y="1587999"/>
                  </a:lnTo>
                  <a:lnTo>
                    <a:pt x="5568701" y="1587999"/>
                  </a:lnTo>
                  <a:lnTo>
                    <a:pt x="5580131" y="1587999"/>
                  </a:lnTo>
                  <a:lnTo>
                    <a:pt x="5591609" y="1587999"/>
                  </a:lnTo>
                  <a:lnTo>
                    <a:pt x="5603038" y="1587999"/>
                  </a:lnTo>
                  <a:lnTo>
                    <a:pt x="5614469" y="1587999"/>
                  </a:lnTo>
                  <a:lnTo>
                    <a:pt x="5625899" y="1587999"/>
                  </a:lnTo>
                  <a:lnTo>
                    <a:pt x="5637329" y="1587999"/>
                  </a:lnTo>
                  <a:lnTo>
                    <a:pt x="5648759" y="1587999"/>
                  </a:lnTo>
                  <a:lnTo>
                    <a:pt x="5660236" y="1587999"/>
                  </a:lnTo>
                  <a:lnTo>
                    <a:pt x="5671666" y="1587999"/>
                  </a:lnTo>
                  <a:lnTo>
                    <a:pt x="5683096" y="1587999"/>
                  </a:lnTo>
                  <a:lnTo>
                    <a:pt x="5694526" y="1587999"/>
                  </a:lnTo>
                  <a:lnTo>
                    <a:pt x="5705956" y="1587999"/>
                  </a:lnTo>
                  <a:lnTo>
                    <a:pt x="5717434" y="1587999"/>
                  </a:lnTo>
                  <a:lnTo>
                    <a:pt x="5728864" y="1587999"/>
                  </a:lnTo>
                  <a:lnTo>
                    <a:pt x="5740294" y="1587999"/>
                  </a:lnTo>
                  <a:lnTo>
                    <a:pt x="5751724" y="1587999"/>
                  </a:lnTo>
                  <a:lnTo>
                    <a:pt x="5763154" y="1587999"/>
                  </a:lnTo>
                  <a:lnTo>
                    <a:pt x="5774631" y="1587999"/>
                  </a:lnTo>
                  <a:lnTo>
                    <a:pt x="5786062" y="1587999"/>
                  </a:lnTo>
                  <a:lnTo>
                    <a:pt x="5797492" y="1587999"/>
                  </a:lnTo>
                  <a:lnTo>
                    <a:pt x="5808921" y="1587999"/>
                  </a:lnTo>
                  <a:lnTo>
                    <a:pt x="5820351" y="1587999"/>
                  </a:lnTo>
                  <a:lnTo>
                    <a:pt x="5831829" y="1587999"/>
                  </a:lnTo>
                  <a:lnTo>
                    <a:pt x="5843259" y="1587999"/>
                  </a:lnTo>
                  <a:lnTo>
                    <a:pt x="5854689" y="1587999"/>
                  </a:lnTo>
                  <a:lnTo>
                    <a:pt x="5866119" y="1587999"/>
                  </a:lnTo>
                  <a:lnTo>
                    <a:pt x="5877549" y="1587999"/>
                  </a:lnTo>
                  <a:lnTo>
                    <a:pt x="5889027" y="1587999"/>
                  </a:lnTo>
                  <a:lnTo>
                    <a:pt x="5900457" y="1587999"/>
                  </a:lnTo>
                  <a:lnTo>
                    <a:pt x="5911887" y="1587999"/>
                  </a:lnTo>
                  <a:lnTo>
                    <a:pt x="5923317" y="1587999"/>
                  </a:lnTo>
                  <a:lnTo>
                    <a:pt x="5934747" y="1587999"/>
                  </a:lnTo>
                  <a:lnTo>
                    <a:pt x="5946225" y="1587999"/>
                  </a:lnTo>
                  <a:lnTo>
                    <a:pt x="5957655" y="1587999"/>
                  </a:lnTo>
                  <a:lnTo>
                    <a:pt x="5969084" y="1587999"/>
                  </a:lnTo>
                  <a:lnTo>
                    <a:pt x="5980514" y="1587999"/>
                  </a:lnTo>
                  <a:lnTo>
                    <a:pt x="5991944" y="1587999"/>
                  </a:lnTo>
                  <a:lnTo>
                    <a:pt x="6003422" y="1587999"/>
                  </a:lnTo>
                  <a:lnTo>
                    <a:pt x="6014852" y="1587999"/>
                  </a:lnTo>
                  <a:lnTo>
                    <a:pt x="6026282" y="1587999"/>
                  </a:lnTo>
                  <a:lnTo>
                    <a:pt x="6037712" y="1587999"/>
                  </a:lnTo>
                  <a:lnTo>
                    <a:pt x="6049142" y="1587999"/>
                  </a:lnTo>
                  <a:lnTo>
                    <a:pt x="6060620" y="1587999"/>
                  </a:lnTo>
                  <a:lnTo>
                    <a:pt x="6072049" y="1587999"/>
                  </a:lnTo>
                  <a:lnTo>
                    <a:pt x="6083480" y="1587999"/>
                  </a:lnTo>
                  <a:lnTo>
                    <a:pt x="6094910" y="1587999"/>
                  </a:lnTo>
                  <a:lnTo>
                    <a:pt x="6106340" y="1587999"/>
                  </a:lnTo>
                  <a:lnTo>
                    <a:pt x="6117818" y="1587999"/>
                  </a:lnTo>
                  <a:lnTo>
                    <a:pt x="6129247" y="1587999"/>
                  </a:lnTo>
                  <a:lnTo>
                    <a:pt x="6140677" y="1587999"/>
                  </a:lnTo>
                  <a:lnTo>
                    <a:pt x="6152107" y="1587999"/>
                  </a:lnTo>
                  <a:lnTo>
                    <a:pt x="6163537" y="1587999"/>
                  </a:lnTo>
                  <a:lnTo>
                    <a:pt x="6175015" y="1587999"/>
                  </a:lnTo>
                  <a:lnTo>
                    <a:pt x="6186445" y="1587999"/>
                  </a:lnTo>
                  <a:lnTo>
                    <a:pt x="6197875" y="1587999"/>
                  </a:lnTo>
                  <a:lnTo>
                    <a:pt x="6209305" y="1587999"/>
                  </a:lnTo>
                  <a:lnTo>
                    <a:pt x="6220735" y="1587999"/>
                  </a:lnTo>
                  <a:lnTo>
                    <a:pt x="6232212" y="1587999"/>
                  </a:lnTo>
                  <a:lnTo>
                    <a:pt x="6243642" y="1587999"/>
                  </a:lnTo>
                  <a:lnTo>
                    <a:pt x="6255073" y="1587999"/>
                  </a:lnTo>
                  <a:lnTo>
                    <a:pt x="6266503" y="1587999"/>
                  </a:lnTo>
                  <a:lnTo>
                    <a:pt x="6277933" y="1587999"/>
                  </a:lnTo>
                  <a:lnTo>
                    <a:pt x="6289410" y="1587999"/>
                  </a:lnTo>
                  <a:lnTo>
                    <a:pt x="6300840" y="1587999"/>
                  </a:lnTo>
                  <a:lnTo>
                    <a:pt x="6312270" y="1587999"/>
                  </a:lnTo>
                  <a:lnTo>
                    <a:pt x="6323700" y="1587999"/>
                  </a:lnTo>
                  <a:lnTo>
                    <a:pt x="6335130" y="1587999"/>
                  </a:lnTo>
                  <a:lnTo>
                    <a:pt x="6346608" y="1587999"/>
                  </a:lnTo>
                  <a:lnTo>
                    <a:pt x="6358038" y="1587999"/>
                  </a:lnTo>
                  <a:lnTo>
                    <a:pt x="6369468" y="1587999"/>
                  </a:lnTo>
                  <a:lnTo>
                    <a:pt x="6380898" y="1587999"/>
                  </a:lnTo>
                  <a:lnTo>
                    <a:pt x="6392328" y="1587999"/>
                  </a:lnTo>
                  <a:lnTo>
                    <a:pt x="6403805" y="1587999"/>
                  </a:lnTo>
                  <a:lnTo>
                    <a:pt x="6415235" y="1587999"/>
                  </a:lnTo>
                  <a:lnTo>
                    <a:pt x="6426666" y="1587999"/>
                  </a:lnTo>
                  <a:lnTo>
                    <a:pt x="6438096" y="1587999"/>
                  </a:lnTo>
                  <a:lnTo>
                    <a:pt x="6449525" y="1587999"/>
                  </a:lnTo>
                  <a:lnTo>
                    <a:pt x="6461003" y="1587999"/>
                  </a:lnTo>
                  <a:lnTo>
                    <a:pt x="6472433" y="1587999"/>
                  </a:lnTo>
                  <a:lnTo>
                    <a:pt x="6483863" y="1587999"/>
                  </a:lnTo>
                  <a:lnTo>
                    <a:pt x="6495293" y="1587999"/>
                  </a:lnTo>
                  <a:lnTo>
                    <a:pt x="6506723" y="1587999"/>
                  </a:lnTo>
                  <a:lnTo>
                    <a:pt x="6518201" y="1587999"/>
                  </a:lnTo>
                  <a:lnTo>
                    <a:pt x="6529631" y="1587999"/>
                  </a:lnTo>
                  <a:lnTo>
                    <a:pt x="6541061" y="1587999"/>
                  </a:lnTo>
                  <a:lnTo>
                    <a:pt x="6552490" y="1587999"/>
                  </a:lnTo>
                  <a:lnTo>
                    <a:pt x="6563921" y="1587999"/>
                  </a:lnTo>
                  <a:lnTo>
                    <a:pt x="6575398" y="1587999"/>
                  </a:lnTo>
                  <a:lnTo>
                    <a:pt x="6586828" y="1587999"/>
                  </a:lnTo>
                  <a:lnTo>
                    <a:pt x="6598259" y="1587999"/>
                  </a:lnTo>
                  <a:lnTo>
                    <a:pt x="6609688" y="1587999"/>
                  </a:lnTo>
                  <a:lnTo>
                    <a:pt x="6621118" y="1587999"/>
                  </a:lnTo>
                  <a:lnTo>
                    <a:pt x="6632596" y="1587999"/>
                  </a:lnTo>
                  <a:lnTo>
                    <a:pt x="6644026" y="1587999"/>
                  </a:lnTo>
                  <a:lnTo>
                    <a:pt x="6655456" y="1587999"/>
                  </a:lnTo>
                  <a:lnTo>
                    <a:pt x="6666886" y="1587999"/>
                  </a:lnTo>
                  <a:lnTo>
                    <a:pt x="6678316" y="1587999"/>
                  </a:lnTo>
                  <a:lnTo>
                    <a:pt x="6689794" y="1587999"/>
                  </a:lnTo>
                  <a:lnTo>
                    <a:pt x="6701224" y="1587999"/>
                  </a:lnTo>
                  <a:lnTo>
                    <a:pt x="6712653" y="1587999"/>
                  </a:lnTo>
                  <a:lnTo>
                    <a:pt x="6724083" y="1587999"/>
                  </a:lnTo>
                  <a:lnTo>
                    <a:pt x="6735514" y="1587999"/>
                  </a:lnTo>
                  <a:lnTo>
                    <a:pt x="6746944" y="1587999"/>
                  </a:lnTo>
                  <a:lnTo>
                    <a:pt x="6758421" y="1587999"/>
                  </a:lnTo>
                  <a:lnTo>
                    <a:pt x="6769851" y="1587999"/>
                  </a:lnTo>
                  <a:lnTo>
                    <a:pt x="6781281" y="1587999"/>
                  </a:lnTo>
                  <a:lnTo>
                    <a:pt x="6792711" y="1587999"/>
                  </a:lnTo>
                  <a:lnTo>
                    <a:pt x="6804141" y="1587999"/>
                  </a:lnTo>
                  <a:lnTo>
                    <a:pt x="6815619" y="1587999"/>
                  </a:lnTo>
                  <a:lnTo>
                    <a:pt x="6827049" y="1587999"/>
                  </a:lnTo>
                  <a:lnTo>
                    <a:pt x="6838479" y="1587999"/>
                  </a:lnTo>
                  <a:lnTo>
                    <a:pt x="6849909" y="1587999"/>
                  </a:lnTo>
                  <a:lnTo>
                    <a:pt x="6861339" y="1587999"/>
                  </a:lnTo>
                  <a:lnTo>
                    <a:pt x="6872816" y="1587999"/>
                  </a:lnTo>
                  <a:lnTo>
                    <a:pt x="6884246" y="1587999"/>
                  </a:lnTo>
                  <a:lnTo>
                    <a:pt x="6895676" y="1587999"/>
                  </a:lnTo>
                  <a:lnTo>
                    <a:pt x="6907107" y="1587999"/>
                  </a:lnTo>
                  <a:lnTo>
                    <a:pt x="6918537" y="1587999"/>
                  </a:lnTo>
                  <a:lnTo>
                    <a:pt x="6930014" y="1587999"/>
                  </a:lnTo>
                  <a:lnTo>
                    <a:pt x="6941444" y="1587999"/>
                  </a:lnTo>
                  <a:lnTo>
                    <a:pt x="6952874" y="1587999"/>
                  </a:lnTo>
                  <a:lnTo>
                    <a:pt x="6964304" y="1587999"/>
                  </a:lnTo>
                  <a:lnTo>
                    <a:pt x="6975734" y="1587999"/>
                  </a:lnTo>
                  <a:lnTo>
                    <a:pt x="6987212" y="1587999"/>
                  </a:lnTo>
                  <a:lnTo>
                    <a:pt x="6998642" y="1587999"/>
                  </a:lnTo>
                  <a:lnTo>
                    <a:pt x="7010072" y="1587999"/>
                  </a:lnTo>
                  <a:lnTo>
                    <a:pt x="7021502" y="1587999"/>
                  </a:lnTo>
                  <a:lnTo>
                    <a:pt x="7032931" y="1587999"/>
                  </a:lnTo>
                  <a:lnTo>
                    <a:pt x="7044409" y="1587999"/>
                  </a:lnTo>
                  <a:lnTo>
                    <a:pt x="7055839" y="1587999"/>
                  </a:lnTo>
                  <a:lnTo>
                    <a:pt x="7067269" y="1587999"/>
                  </a:lnTo>
                  <a:lnTo>
                    <a:pt x="7078700" y="1587999"/>
                  </a:lnTo>
                  <a:lnTo>
                    <a:pt x="7090129" y="1587999"/>
                  </a:lnTo>
                  <a:lnTo>
                    <a:pt x="7101607" y="1587999"/>
                  </a:lnTo>
                  <a:lnTo>
                    <a:pt x="7113037" y="1587999"/>
                  </a:lnTo>
                  <a:lnTo>
                    <a:pt x="7124467" y="1587999"/>
                  </a:lnTo>
                  <a:lnTo>
                    <a:pt x="7135897" y="1587999"/>
                  </a:lnTo>
                  <a:lnTo>
                    <a:pt x="7147327" y="1587999"/>
                  </a:lnTo>
                  <a:lnTo>
                    <a:pt x="7158805" y="1587999"/>
                  </a:lnTo>
                  <a:lnTo>
                    <a:pt x="7170235" y="1587999"/>
                  </a:lnTo>
                  <a:lnTo>
                    <a:pt x="7181665" y="1587999"/>
                  </a:lnTo>
                  <a:lnTo>
                    <a:pt x="7193094" y="1587999"/>
                  </a:lnTo>
                  <a:lnTo>
                    <a:pt x="7204524" y="1587999"/>
                  </a:lnTo>
                  <a:lnTo>
                    <a:pt x="7216002" y="1587999"/>
                  </a:lnTo>
                  <a:lnTo>
                    <a:pt x="7227432" y="1587999"/>
                  </a:lnTo>
                  <a:lnTo>
                    <a:pt x="7238862" y="1587999"/>
                  </a:lnTo>
                  <a:lnTo>
                    <a:pt x="7250292" y="1587999"/>
                  </a:lnTo>
                  <a:lnTo>
                    <a:pt x="7261722" y="1587999"/>
                  </a:lnTo>
                  <a:lnTo>
                    <a:pt x="7273200" y="1587999"/>
                  </a:lnTo>
                  <a:lnTo>
                    <a:pt x="7284630" y="1587999"/>
                  </a:lnTo>
                  <a:lnTo>
                    <a:pt x="7296060" y="1587999"/>
                  </a:lnTo>
                  <a:lnTo>
                    <a:pt x="7307490" y="1587999"/>
                  </a:lnTo>
                  <a:lnTo>
                    <a:pt x="7318920" y="1587999"/>
                  </a:lnTo>
                  <a:lnTo>
                    <a:pt x="7330398" y="1587999"/>
                  </a:lnTo>
                  <a:lnTo>
                    <a:pt x="7341828" y="1587999"/>
                  </a:lnTo>
                  <a:lnTo>
                    <a:pt x="7353257" y="1587999"/>
                  </a:lnTo>
                  <a:lnTo>
                    <a:pt x="7364687" y="1587999"/>
                  </a:lnTo>
                  <a:lnTo>
                    <a:pt x="7376117" y="1587999"/>
                  </a:lnTo>
                  <a:lnTo>
                    <a:pt x="7387595" y="1587999"/>
                  </a:lnTo>
                  <a:lnTo>
                    <a:pt x="7399025" y="832309"/>
                  </a:lnTo>
                  <a:lnTo>
                    <a:pt x="7410455" y="111176"/>
                  </a:lnTo>
                  <a:lnTo>
                    <a:pt x="7421885" y="46573"/>
                  </a:lnTo>
                  <a:lnTo>
                    <a:pt x="7433315" y="0"/>
                  </a:lnTo>
                  <a:lnTo>
                    <a:pt x="7444793" y="420662"/>
                  </a:lnTo>
                  <a:lnTo>
                    <a:pt x="7456222" y="207326"/>
                  </a:lnTo>
                  <a:lnTo>
                    <a:pt x="7467653" y="150238"/>
                  </a:lnTo>
                  <a:lnTo>
                    <a:pt x="7479083" y="244888"/>
                  </a:lnTo>
                  <a:lnTo>
                    <a:pt x="7490513" y="154743"/>
                  </a:lnTo>
                  <a:lnTo>
                    <a:pt x="7501990" y="255403"/>
                  </a:lnTo>
                  <a:lnTo>
                    <a:pt x="7513420" y="839819"/>
                  </a:lnTo>
                  <a:lnTo>
                    <a:pt x="7524850" y="1233440"/>
                  </a:lnTo>
                  <a:lnTo>
                    <a:pt x="7536280" y="1526400"/>
                  </a:lnTo>
                  <a:lnTo>
                    <a:pt x="7547710" y="1587999"/>
                  </a:lnTo>
                  <a:lnTo>
                    <a:pt x="7559188" y="1587999"/>
                  </a:lnTo>
                  <a:lnTo>
                    <a:pt x="7570618" y="1587999"/>
                  </a:lnTo>
                  <a:lnTo>
                    <a:pt x="7582048" y="1587999"/>
                  </a:lnTo>
                  <a:lnTo>
                    <a:pt x="7593478" y="1587999"/>
                  </a:lnTo>
                  <a:lnTo>
                    <a:pt x="7604908" y="1587999"/>
                  </a:lnTo>
                  <a:lnTo>
                    <a:pt x="7616385" y="1587999"/>
                  </a:lnTo>
                  <a:lnTo>
                    <a:pt x="7627815" y="1587999"/>
                  </a:lnTo>
                  <a:lnTo>
                    <a:pt x="7639246" y="1587999"/>
                  </a:lnTo>
                  <a:lnTo>
                    <a:pt x="7650676" y="1587999"/>
                  </a:lnTo>
                  <a:lnTo>
                    <a:pt x="7662106" y="1587999"/>
                  </a:lnTo>
                  <a:lnTo>
                    <a:pt x="7673583" y="1587999"/>
                  </a:lnTo>
                  <a:lnTo>
                    <a:pt x="7685013" y="1587999"/>
                  </a:lnTo>
                  <a:lnTo>
                    <a:pt x="7696443" y="1587999"/>
                  </a:lnTo>
                  <a:lnTo>
                    <a:pt x="7707873" y="1587999"/>
                  </a:lnTo>
                  <a:lnTo>
                    <a:pt x="7719303" y="1587999"/>
                  </a:lnTo>
                  <a:lnTo>
                    <a:pt x="7730733" y="1587999"/>
                  </a:lnTo>
                  <a:lnTo>
                    <a:pt x="7742211" y="1587999"/>
                  </a:lnTo>
                  <a:lnTo>
                    <a:pt x="7753641" y="1587999"/>
                  </a:lnTo>
                  <a:lnTo>
                    <a:pt x="7765071" y="1587999"/>
                  </a:lnTo>
                  <a:lnTo>
                    <a:pt x="7776501" y="1587999"/>
                  </a:lnTo>
                  <a:lnTo>
                    <a:pt x="7787931" y="1587999"/>
                  </a:lnTo>
                  <a:lnTo>
                    <a:pt x="7799408" y="1587999"/>
                  </a:lnTo>
                  <a:lnTo>
                    <a:pt x="7810839" y="1587999"/>
                  </a:lnTo>
                  <a:lnTo>
                    <a:pt x="7822268" y="1587999"/>
                  </a:lnTo>
                  <a:lnTo>
                    <a:pt x="7833698" y="1587999"/>
                  </a:lnTo>
                  <a:lnTo>
                    <a:pt x="7845128" y="1587999"/>
                  </a:lnTo>
                  <a:lnTo>
                    <a:pt x="7856606" y="1587999"/>
                  </a:lnTo>
                  <a:lnTo>
                    <a:pt x="7868036" y="1587999"/>
                  </a:lnTo>
                  <a:lnTo>
                    <a:pt x="7879466" y="1587999"/>
                  </a:lnTo>
                  <a:lnTo>
                    <a:pt x="7890896" y="1587999"/>
                  </a:lnTo>
                  <a:lnTo>
                    <a:pt x="7902326" y="1587999"/>
                  </a:lnTo>
                  <a:lnTo>
                    <a:pt x="7913804" y="1587999"/>
                  </a:lnTo>
                  <a:lnTo>
                    <a:pt x="7925234" y="1587999"/>
                  </a:lnTo>
                  <a:lnTo>
                    <a:pt x="7936663" y="1587999"/>
                  </a:lnTo>
                  <a:lnTo>
                    <a:pt x="7948094" y="1587999"/>
                  </a:lnTo>
                  <a:lnTo>
                    <a:pt x="7959524" y="1587999"/>
                  </a:lnTo>
                  <a:lnTo>
                    <a:pt x="7971001" y="1587999"/>
                  </a:lnTo>
                  <a:lnTo>
                    <a:pt x="7982431" y="1587999"/>
                  </a:lnTo>
                  <a:lnTo>
                    <a:pt x="7993861" y="1587999"/>
                  </a:lnTo>
                  <a:lnTo>
                    <a:pt x="8005291" y="1587999"/>
                  </a:lnTo>
                  <a:lnTo>
                    <a:pt x="8016721" y="1587999"/>
                  </a:lnTo>
                  <a:lnTo>
                    <a:pt x="8028199" y="1587999"/>
                  </a:lnTo>
                  <a:lnTo>
                    <a:pt x="8039629" y="1587999"/>
                  </a:lnTo>
                  <a:lnTo>
                    <a:pt x="8051059" y="1587999"/>
                  </a:lnTo>
                  <a:lnTo>
                    <a:pt x="8062489" y="1587999"/>
                  </a:lnTo>
                  <a:lnTo>
                    <a:pt x="8073919" y="1587999"/>
                  </a:lnTo>
                  <a:lnTo>
                    <a:pt x="8085396" y="1587999"/>
                  </a:lnTo>
                  <a:lnTo>
                    <a:pt x="8096826" y="1587999"/>
                  </a:lnTo>
                  <a:lnTo>
                    <a:pt x="8108256" y="1587999"/>
                  </a:lnTo>
                  <a:lnTo>
                    <a:pt x="8119687" y="1587999"/>
                  </a:lnTo>
                  <a:lnTo>
                    <a:pt x="8131117" y="1587999"/>
                  </a:lnTo>
                  <a:lnTo>
                    <a:pt x="8142594" y="1587999"/>
                  </a:lnTo>
                  <a:lnTo>
                    <a:pt x="8154024" y="1587999"/>
                  </a:lnTo>
                  <a:lnTo>
                    <a:pt x="8165454" y="1587999"/>
                  </a:lnTo>
                  <a:lnTo>
                    <a:pt x="8176884" y="1587999"/>
                  </a:lnTo>
                  <a:lnTo>
                    <a:pt x="8188314" y="1587999"/>
                  </a:lnTo>
                  <a:lnTo>
                    <a:pt x="8199792" y="1587999"/>
                  </a:lnTo>
                  <a:lnTo>
                    <a:pt x="8211222" y="1587999"/>
                  </a:lnTo>
                  <a:lnTo>
                    <a:pt x="8222652" y="1587999"/>
                  </a:lnTo>
                  <a:lnTo>
                    <a:pt x="8234082" y="1587999"/>
                  </a:lnTo>
                  <a:lnTo>
                    <a:pt x="8245512" y="1587999"/>
                  </a:lnTo>
                  <a:lnTo>
                    <a:pt x="8256989" y="1587999"/>
                  </a:lnTo>
                  <a:lnTo>
                    <a:pt x="8268419" y="1587999"/>
                  </a:lnTo>
                  <a:lnTo>
                    <a:pt x="8279850" y="1587999"/>
                  </a:lnTo>
                  <a:lnTo>
                    <a:pt x="8291280" y="1587999"/>
                  </a:lnTo>
                  <a:lnTo>
                    <a:pt x="8302709" y="1587999"/>
                  </a:lnTo>
                  <a:lnTo>
                    <a:pt x="8314187" y="1587999"/>
                  </a:lnTo>
                  <a:lnTo>
                    <a:pt x="8325617" y="1587999"/>
                  </a:lnTo>
                  <a:lnTo>
                    <a:pt x="8337047" y="1587999"/>
                  </a:lnTo>
                  <a:lnTo>
                    <a:pt x="8348477" y="1587999"/>
                  </a:lnTo>
                  <a:lnTo>
                    <a:pt x="8359907" y="1587999"/>
                  </a:lnTo>
                  <a:lnTo>
                    <a:pt x="8371385" y="1587999"/>
                  </a:lnTo>
                  <a:lnTo>
                    <a:pt x="8382815" y="1587999"/>
                  </a:lnTo>
                  <a:lnTo>
                    <a:pt x="8394245" y="1587999"/>
                  </a:lnTo>
                  <a:lnTo>
                    <a:pt x="8405674" y="1587999"/>
                  </a:lnTo>
                  <a:lnTo>
                    <a:pt x="8417104" y="1587999"/>
                  </a:lnTo>
                  <a:lnTo>
                    <a:pt x="8428582" y="1587999"/>
                  </a:lnTo>
                  <a:lnTo>
                    <a:pt x="8440012" y="1587999"/>
                  </a:lnTo>
                  <a:lnTo>
                    <a:pt x="8451442" y="1587999"/>
                  </a:lnTo>
                  <a:lnTo>
                    <a:pt x="8462872" y="1587999"/>
                  </a:lnTo>
                  <a:lnTo>
                    <a:pt x="8474302" y="1587999"/>
                  </a:lnTo>
                  <a:lnTo>
                    <a:pt x="8485780" y="1587999"/>
                  </a:lnTo>
                  <a:lnTo>
                    <a:pt x="8497210" y="1587999"/>
                  </a:lnTo>
                  <a:lnTo>
                    <a:pt x="8508640" y="1587999"/>
                  </a:lnTo>
                  <a:lnTo>
                    <a:pt x="8520069" y="1587999"/>
                  </a:lnTo>
                  <a:lnTo>
                    <a:pt x="8531500" y="1587999"/>
                  </a:lnTo>
                  <a:lnTo>
                    <a:pt x="8542977" y="1587999"/>
                  </a:lnTo>
                  <a:lnTo>
                    <a:pt x="8554407" y="1587999"/>
                  </a:lnTo>
                  <a:lnTo>
                    <a:pt x="8565837" y="1587999"/>
                  </a:lnTo>
                  <a:lnTo>
                    <a:pt x="8577267" y="1587999"/>
                  </a:lnTo>
                  <a:lnTo>
                    <a:pt x="8588697" y="1587999"/>
                  </a:lnTo>
                  <a:lnTo>
                    <a:pt x="8600175" y="1587999"/>
                  </a:lnTo>
                  <a:lnTo>
                    <a:pt x="8611605" y="1587999"/>
                  </a:lnTo>
                  <a:lnTo>
                    <a:pt x="8623035" y="1587999"/>
                  </a:lnTo>
                  <a:lnTo>
                    <a:pt x="8634465" y="1587999"/>
                  </a:lnTo>
                  <a:lnTo>
                    <a:pt x="8645895" y="1587999"/>
                  </a:lnTo>
                  <a:lnTo>
                    <a:pt x="8657373" y="1587999"/>
                  </a:lnTo>
                  <a:lnTo>
                    <a:pt x="8668802" y="1587999"/>
                  </a:lnTo>
                  <a:lnTo>
                    <a:pt x="8680232" y="1587999"/>
                  </a:lnTo>
                  <a:lnTo>
                    <a:pt x="8691662" y="1587999"/>
                  </a:lnTo>
                  <a:lnTo>
                    <a:pt x="8703093" y="1587999"/>
                  </a:lnTo>
                  <a:lnTo>
                    <a:pt x="8714570" y="1587999"/>
                  </a:lnTo>
                  <a:lnTo>
                    <a:pt x="8726000" y="1587999"/>
                  </a:lnTo>
                  <a:lnTo>
                    <a:pt x="8737430" y="1587999"/>
                  </a:lnTo>
                  <a:lnTo>
                    <a:pt x="8748860" y="1587999"/>
                  </a:lnTo>
                  <a:lnTo>
                    <a:pt x="8760290" y="1587999"/>
                  </a:lnTo>
                  <a:lnTo>
                    <a:pt x="8771768" y="1587999"/>
                  </a:lnTo>
                  <a:lnTo>
                    <a:pt x="8783198" y="1587999"/>
                  </a:lnTo>
                  <a:lnTo>
                    <a:pt x="8794628" y="1587999"/>
                  </a:lnTo>
                  <a:lnTo>
                    <a:pt x="8806058" y="1587999"/>
                  </a:lnTo>
                  <a:lnTo>
                    <a:pt x="8817488" y="1587999"/>
                  </a:lnTo>
                  <a:lnTo>
                    <a:pt x="8828918" y="1587999"/>
                  </a:lnTo>
                  <a:lnTo>
                    <a:pt x="8840395" y="1587999"/>
                  </a:lnTo>
                  <a:lnTo>
                    <a:pt x="8851825" y="1587999"/>
                  </a:lnTo>
                  <a:lnTo>
                    <a:pt x="8863256" y="1587999"/>
                  </a:lnTo>
                  <a:lnTo>
                    <a:pt x="8874686" y="1587999"/>
                  </a:lnTo>
                  <a:lnTo>
                    <a:pt x="8886115" y="1587999"/>
                  </a:lnTo>
                  <a:lnTo>
                    <a:pt x="8897593" y="1587999"/>
                  </a:lnTo>
                  <a:lnTo>
                    <a:pt x="8909022" y="1587999"/>
                  </a:lnTo>
                  <a:lnTo>
                    <a:pt x="8920453" y="1587999"/>
                  </a:lnTo>
                  <a:lnTo>
                    <a:pt x="8931883" y="1587999"/>
                  </a:lnTo>
                  <a:lnTo>
                    <a:pt x="8943313" y="1587999"/>
                  </a:lnTo>
                  <a:lnTo>
                    <a:pt x="8954791" y="1587999"/>
                  </a:lnTo>
                  <a:lnTo>
                    <a:pt x="8966220" y="1587999"/>
                  </a:lnTo>
                  <a:lnTo>
                    <a:pt x="8977651" y="1587999"/>
                  </a:lnTo>
                  <a:lnTo>
                    <a:pt x="8989080" y="1587999"/>
                  </a:lnTo>
                  <a:lnTo>
                    <a:pt x="9000511" y="1587999"/>
                  </a:lnTo>
                  <a:lnTo>
                    <a:pt x="9011988" y="1587999"/>
                  </a:lnTo>
                  <a:lnTo>
                    <a:pt x="9023418" y="1587999"/>
                  </a:lnTo>
                  <a:lnTo>
                    <a:pt x="9034849" y="1587999"/>
                  </a:lnTo>
                  <a:lnTo>
                    <a:pt x="9046278" y="1587999"/>
                  </a:lnTo>
                  <a:lnTo>
                    <a:pt x="9057709" y="1587999"/>
                  </a:lnTo>
                  <a:lnTo>
                    <a:pt x="9069186" y="1587999"/>
                  </a:lnTo>
                  <a:lnTo>
                    <a:pt x="9080615" y="1587999"/>
                  </a:lnTo>
                  <a:lnTo>
                    <a:pt x="9092046" y="1587999"/>
                  </a:lnTo>
                  <a:lnTo>
                    <a:pt x="9103476" y="1587999"/>
                  </a:lnTo>
                  <a:lnTo>
                    <a:pt x="9114906" y="1587999"/>
                  </a:lnTo>
                  <a:lnTo>
                    <a:pt x="9126384" y="1587999"/>
                  </a:lnTo>
                  <a:lnTo>
                    <a:pt x="9137813" y="1587999"/>
                  </a:lnTo>
                  <a:lnTo>
                    <a:pt x="9149244" y="1587999"/>
                  </a:lnTo>
                  <a:lnTo>
                    <a:pt x="9160673" y="1587999"/>
                  </a:lnTo>
                  <a:lnTo>
                    <a:pt x="9172104" y="1587999"/>
                  </a:lnTo>
                  <a:lnTo>
                    <a:pt x="9183581" y="1587999"/>
                  </a:lnTo>
                  <a:lnTo>
                    <a:pt x="9195011" y="1587999"/>
                  </a:lnTo>
                  <a:lnTo>
                    <a:pt x="9206442" y="1587999"/>
                  </a:lnTo>
                  <a:lnTo>
                    <a:pt x="9217871" y="1587999"/>
                  </a:lnTo>
                  <a:lnTo>
                    <a:pt x="9229301" y="1587999"/>
                  </a:lnTo>
                  <a:lnTo>
                    <a:pt x="9240779" y="1587999"/>
                  </a:lnTo>
                  <a:lnTo>
                    <a:pt x="9252209" y="1587999"/>
                  </a:lnTo>
                  <a:lnTo>
                    <a:pt x="9263639" y="1587999"/>
                  </a:lnTo>
                  <a:lnTo>
                    <a:pt x="9275069" y="1587999"/>
                  </a:lnTo>
                  <a:lnTo>
                    <a:pt x="9286498" y="1587999"/>
                  </a:lnTo>
                  <a:lnTo>
                    <a:pt x="9297977" y="1587999"/>
                  </a:lnTo>
                  <a:lnTo>
                    <a:pt x="9309406" y="1587999"/>
                  </a:lnTo>
                  <a:lnTo>
                    <a:pt x="9320837" y="1587999"/>
                  </a:lnTo>
                  <a:lnTo>
                    <a:pt x="9332266" y="1587999"/>
                  </a:lnTo>
                  <a:lnTo>
                    <a:pt x="9343696" y="1587999"/>
                  </a:lnTo>
                  <a:lnTo>
                    <a:pt x="9355174" y="1587999"/>
                  </a:lnTo>
                  <a:lnTo>
                    <a:pt x="9366604" y="1587999"/>
                  </a:lnTo>
                  <a:lnTo>
                    <a:pt x="9378035" y="1587999"/>
                  </a:lnTo>
                  <a:lnTo>
                    <a:pt x="9389464" y="1587999"/>
                  </a:lnTo>
                  <a:lnTo>
                    <a:pt x="9400894" y="1587999"/>
                  </a:lnTo>
                  <a:lnTo>
                    <a:pt x="9412372" y="1587999"/>
                  </a:lnTo>
                  <a:lnTo>
                    <a:pt x="9423802" y="1587999"/>
                  </a:lnTo>
                  <a:lnTo>
                    <a:pt x="9435232" y="1587999"/>
                  </a:lnTo>
                  <a:lnTo>
                    <a:pt x="9446662" y="1587999"/>
                  </a:lnTo>
                  <a:lnTo>
                    <a:pt x="9458091" y="1587999"/>
                  </a:lnTo>
                  <a:lnTo>
                    <a:pt x="9469570" y="1587999"/>
                  </a:lnTo>
                  <a:lnTo>
                    <a:pt x="9480999" y="1587999"/>
                  </a:lnTo>
                  <a:lnTo>
                    <a:pt x="9492429" y="1587999"/>
                  </a:lnTo>
                  <a:lnTo>
                    <a:pt x="9503859" y="1587999"/>
                  </a:lnTo>
                  <a:lnTo>
                    <a:pt x="9515289" y="1587999"/>
                  </a:lnTo>
                  <a:lnTo>
                    <a:pt x="9526767" y="1587999"/>
                  </a:lnTo>
                  <a:lnTo>
                    <a:pt x="9538197" y="1587999"/>
                  </a:lnTo>
                  <a:lnTo>
                    <a:pt x="9549626" y="1587999"/>
                  </a:lnTo>
                  <a:lnTo>
                    <a:pt x="9561057" y="1587999"/>
                  </a:lnTo>
                  <a:lnTo>
                    <a:pt x="9572487" y="1587999"/>
                  </a:lnTo>
                  <a:lnTo>
                    <a:pt x="9583965" y="1587999"/>
                  </a:lnTo>
                  <a:lnTo>
                    <a:pt x="9595395" y="1587999"/>
                  </a:lnTo>
                  <a:lnTo>
                    <a:pt x="9606824" y="1587999"/>
                  </a:lnTo>
                  <a:lnTo>
                    <a:pt x="9618255" y="1587999"/>
                  </a:lnTo>
                  <a:lnTo>
                    <a:pt x="9629684" y="1587999"/>
                  </a:lnTo>
                  <a:lnTo>
                    <a:pt x="9641163" y="1587999"/>
                  </a:lnTo>
                  <a:lnTo>
                    <a:pt x="9652592" y="1587999"/>
                  </a:lnTo>
                  <a:lnTo>
                    <a:pt x="9664022" y="1587999"/>
                  </a:lnTo>
                  <a:lnTo>
                    <a:pt x="9675452" y="1587999"/>
                  </a:lnTo>
                  <a:lnTo>
                    <a:pt x="9686882" y="1587999"/>
                  </a:lnTo>
                  <a:lnTo>
                    <a:pt x="9698360" y="1587999"/>
                  </a:lnTo>
                  <a:lnTo>
                    <a:pt x="9709790" y="1587999"/>
                  </a:lnTo>
                  <a:lnTo>
                    <a:pt x="9721219" y="1587999"/>
                  </a:lnTo>
                  <a:lnTo>
                    <a:pt x="9732650" y="1587999"/>
                  </a:lnTo>
                  <a:lnTo>
                    <a:pt x="9744080" y="1587999"/>
                  </a:lnTo>
                  <a:lnTo>
                    <a:pt x="9755557" y="1587999"/>
                  </a:lnTo>
                  <a:lnTo>
                    <a:pt x="9766988" y="1587999"/>
                  </a:lnTo>
                  <a:lnTo>
                    <a:pt x="9778417" y="1587999"/>
                  </a:lnTo>
                  <a:lnTo>
                    <a:pt x="9789848" y="1587999"/>
                  </a:lnTo>
                  <a:lnTo>
                    <a:pt x="9801277" y="1587999"/>
                  </a:lnTo>
                  <a:lnTo>
                    <a:pt x="9812755" y="1587999"/>
                  </a:lnTo>
                  <a:lnTo>
                    <a:pt x="9824185" y="1587999"/>
                  </a:lnTo>
                  <a:lnTo>
                    <a:pt x="9835615" y="1587999"/>
                  </a:lnTo>
                  <a:lnTo>
                    <a:pt x="9847045" y="1587999"/>
                  </a:lnTo>
                  <a:lnTo>
                    <a:pt x="9858475" y="1587999"/>
                  </a:lnTo>
                  <a:lnTo>
                    <a:pt x="9869952" y="1587999"/>
                  </a:lnTo>
                  <a:lnTo>
                    <a:pt x="9881383" y="1587999"/>
                  </a:lnTo>
                  <a:lnTo>
                    <a:pt x="9892812" y="1587999"/>
                  </a:lnTo>
                  <a:lnTo>
                    <a:pt x="9904243" y="1587999"/>
                  </a:lnTo>
                  <a:lnTo>
                    <a:pt x="9915673" y="1587999"/>
                  </a:lnTo>
                  <a:lnTo>
                    <a:pt x="9927102" y="1587999"/>
                  </a:lnTo>
                  <a:lnTo>
                    <a:pt x="9938581" y="1587999"/>
                  </a:lnTo>
                  <a:lnTo>
                    <a:pt x="9950010" y="1587999"/>
                  </a:lnTo>
                  <a:lnTo>
                    <a:pt x="9961441" y="1587999"/>
                  </a:lnTo>
                  <a:lnTo>
                    <a:pt x="9972870" y="1587999"/>
                  </a:lnTo>
                  <a:lnTo>
                    <a:pt x="9984300" y="1587999"/>
                  </a:lnTo>
                  <a:lnTo>
                    <a:pt x="9995778" y="1587999"/>
                  </a:lnTo>
                  <a:lnTo>
                    <a:pt x="10007208" y="1587999"/>
                  </a:lnTo>
                  <a:lnTo>
                    <a:pt x="10018638" y="1587999"/>
                  </a:lnTo>
                  <a:lnTo>
                    <a:pt x="10030068" y="1587999"/>
                  </a:lnTo>
                  <a:lnTo>
                    <a:pt x="10041498" y="1587999"/>
                  </a:lnTo>
                  <a:lnTo>
                    <a:pt x="10052976" y="1587999"/>
                  </a:lnTo>
                  <a:lnTo>
                    <a:pt x="10064405" y="1587999"/>
                  </a:lnTo>
                  <a:lnTo>
                    <a:pt x="10075835" y="1587999"/>
                  </a:lnTo>
                  <a:lnTo>
                    <a:pt x="10087266" y="1587999"/>
                  </a:lnTo>
                  <a:lnTo>
                    <a:pt x="10098695" y="1587999"/>
                  </a:lnTo>
                  <a:lnTo>
                    <a:pt x="10110174" y="1587999"/>
                  </a:lnTo>
                  <a:lnTo>
                    <a:pt x="10121603" y="1587999"/>
                  </a:lnTo>
                  <a:lnTo>
                    <a:pt x="10133033" y="1587999"/>
                  </a:lnTo>
                  <a:lnTo>
                    <a:pt x="10144463" y="1587999"/>
                  </a:lnTo>
                  <a:lnTo>
                    <a:pt x="10155893" y="1587999"/>
                  </a:lnTo>
                  <a:lnTo>
                    <a:pt x="10167371" y="1587999"/>
                  </a:lnTo>
                  <a:lnTo>
                    <a:pt x="10178801" y="1587999"/>
                  </a:lnTo>
                  <a:lnTo>
                    <a:pt x="10190230" y="1587999"/>
                  </a:lnTo>
                  <a:lnTo>
                    <a:pt x="10201661" y="1587999"/>
                  </a:lnTo>
                  <a:lnTo>
                    <a:pt x="10213091" y="1587999"/>
                  </a:lnTo>
                  <a:lnTo>
                    <a:pt x="10224569" y="1587999"/>
                  </a:lnTo>
                  <a:lnTo>
                    <a:pt x="10235998" y="1587999"/>
                  </a:lnTo>
                  <a:lnTo>
                    <a:pt x="10247428" y="1587999"/>
                  </a:lnTo>
                  <a:lnTo>
                    <a:pt x="10258859" y="1587999"/>
                  </a:lnTo>
                  <a:lnTo>
                    <a:pt x="10270288" y="1587999"/>
                  </a:lnTo>
                  <a:lnTo>
                    <a:pt x="10281767" y="1587999"/>
                  </a:lnTo>
                  <a:lnTo>
                    <a:pt x="10293196" y="1587999"/>
                  </a:lnTo>
                  <a:lnTo>
                    <a:pt x="10304626" y="1587999"/>
                  </a:lnTo>
                  <a:lnTo>
                    <a:pt x="10316056" y="1587999"/>
                  </a:lnTo>
                  <a:lnTo>
                    <a:pt x="10327486" y="1587999"/>
                  </a:lnTo>
                  <a:lnTo>
                    <a:pt x="10338963" y="1587999"/>
                  </a:lnTo>
                  <a:lnTo>
                    <a:pt x="10350394" y="1587999"/>
                  </a:lnTo>
                  <a:lnTo>
                    <a:pt x="10361823" y="1587999"/>
                  </a:lnTo>
                  <a:lnTo>
                    <a:pt x="10373254" y="1587999"/>
                  </a:lnTo>
                  <a:lnTo>
                    <a:pt x="10384684" y="1587999"/>
                  </a:lnTo>
                  <a:lnTo>
                    <a:pt x="10396161" y="1587999"/>
                  </a:lnTo>
                  <a:lnTo>
                    <a:pt x="10407591" y="1587999"/>
                  </a:lnTo>
                  <a:lnTo>
                    <a:pt x="10419021" y="1587999"/>
                  </a:lnTo>
                  <a:lnTo>
                    <a:pt x="10430452" y="1587999"/>
                  </a:lnTo>
                  <a:lnTo>
                    <a:pt x="10441881" y="1587999"/>
                  </a:lnTo>
                  <a:lnTo>
                    <a:pt x="10453358" y="1587999"/>
                  </a:lnTo>
                  <a:lnTo>
                    <a:pt x="10464789" y="1587999"/>
                  </a:lnTo>
                  <a:lnTo>
                    <a:pt x="10476219" y="1587999"/>
                  </a:lnTo>
                  <a:lnTo>
                    <a:pt x="10487649" y="1587999"/>
                  </a:lnTo>
                  <a:lnTo>
                    <a:pt x="10499079" y="1587999"/>
                  </a:lnTo>
                  <a:lnTo>
                    <a:pt x="10510556" y="1587999"/>
                  </a:lnTo>
                  <a:lnTo>
                    <a:pt x="10521987" y="1587999"/>
                  </a:lnTo>
                  <a:lnTo>
                    <a:pt x="10533416" y="1587999"/>
                  </a:lnTo>
                  <a:lnTo>
                    <a:pt x="10544847" y="1587999"/>
                  </a:lnTo>
                  <a:lnTo>
                    <a:pt x="10556277" y="1587999"/>
                  </a:lnTo>
                  <a:lnTo>
                    <a:pt x="10567754" y="1587999"/>
                  </a:lnTo>
                  <a:lnTo>
                    <a:pt x="10579184" y="1587999"/>
                  </a:lnTo>
                  <a:lnTo>
                    <a:pt x="10590614" y="1587999"/>
                  </a:lnTo>
                  <a:lnTo>
                    <a:pt x="10602045" y="1587999"/>
                  </a:lnTo>
                  <a:lnTo>
                    <a:pt x="10613474" y="1587999"/>
                  </a:lnTo>
                  <a:lnTo>
                    <a:pt x="10624951" y="1587999"/>
                  </a:lnTo>
                  <a:lnTo>
                    <a:pt x="10636382" y="1587999"/>
                  </a:lnTo>
                  <a:lnTo>
                    <a:pt x="10647812" y="1587999"/>
                  </a:lnTo>
                  <a:lnTo>
                    <a:pt x="10659241" y="1587999"/>
                  </a:lnTo>
                  <a:lnTo>
                    <a:pt x="10670672" y="1587999"/>
                  </a:lnTo>
                  <a:lnTo>
                    <a:pt x="10682149" y="1587999"/>
                  </a:lnTo>
                  <a:lnTo>
                    <a:pt x="10693580" y="1587999"/>
                  </a:lnTo>
                  <a:lnTo>
                    <a:pt x="10705009" y="1587999"/>
                  </a:lnTo>
                  <a:lnTo>
                    <a:pt x="10716439" y="1587999"/>
                  </a:lnTo>
                  <a:lnTo>
                    <a:pt x="10727870" y="1587999"/>
                  </a:lnTo>
                  <a:lnTo>
                    <a:pt x="10739347" y="1587999"/>
                  </a:lnTo>
                  <a:lnTo>
                    <a:pt x="10750778" y="1587999"/>
                  </a:lnTo>
                  <a:lnTo>
                    <a:pt x="10762207" y="1587999"/>
                  </a:lnTo>
                  <a:lnTo>
                    <a:pt x="10773637" y="1587999"/>
                  </a:lnTo>
                  <a:lnTo>
                    <a:pt x="10785067" y="1587999"/>
                  </a:lnTo>
                  <a:lnTo>
                    <a:pt x="10796544" y="1587999"/>
                  </a:lnTo>
                  <a:lnTo>
                    <a:pt x="10807975" y="1587999"/>
                  </a:lnTo>
                  <a:lnTo>
                    <a:pt x="10819405" y="1587999"/>
                  </a:lnTo>
                  <a:lnTo>
                    <a:pt x="10830834" y="1587999"/>
                  </a:lnTo>
                  <a:lnTo>
                    <a:pt x="10842265" y="1587999"/>
                  </a:lnTo>
                  <a:lnTo>
                    <a:pt x="10853742" y="1587999"/>
                  </a:lnTo>
                  <a:lnTo>
                    <a:pt x="10865173" y="1587999"/>
                  </a:lnTo>
                  <a:lnTo>
                    <a:pt x="10876602" y="1587999"/>
                  </a:lnTo>
                  <a:lnTo>
                    <a:pt x="10888032" y="1587999"/>
                  </a:lnTo>
                  <a:lnTo>
                    <a:pt x="10899463" y="1587999"/>
                  </a:lnTo>
                  <a:lnTo>
                    <a:pt x="10910892" y="1587999"/>
                  </a:lnTo>
                  <a:lnTo>
                    <a:pt x="10922369" y="1587999"/>
                  </a:lnTo>
                  <a:lnTo>
                    <a:pt x="10933800" y="1587999"/>
                  </a:lnTo>
                  <a:lnTo>
                    <a:pt x="10945230" y="1587999"/>
                  </a:lnTo>
                  <a:lnTo>
                    <a:pt x="10956660" y="1587999"/>
                  </a:lnTo>
                  <a:lnTo>
                    <a:pt x="10968090" y="1587999"/>
                  </a:lnTo>
                  <a:lnTo>
                    <a:pt x="10979567" y="1587999"/>
                  </a:lnTo>
                  <a:lnTo>
                    <a:pt x="10990998" y="1587999"/>
                  </a:lnTo>
                  <a:lnTo>
                    <a:pt x="11002427" y="1587999"/>
                  </a:lnTo>
                  <a:lnTo>
                    <a:pt x="11013858" y="1587999"/>
                  </a:lnTo>
                  <a:lnTo>
                    <a:pt x="11025287" y="1587999"/>
                  </a:lnTo>
                  <a:lnTo>
                    <a:pt x="11036765" y="1587999"/>
                  </a:lnTo>
                  <a:lnTo>
                    <a:pt x="11048195" y="1587999"/>
                  </a:lnTo>
                  <a:lnTo>
                    <a:pt x="11059625" y="1587999"/>
                  </a:lnTo>
                  <a:lnTo>
                    <a:pt x="11071056" y="1587999"/>
                  </a:lnTo>
                  <a:lnTo>
                    <a:pt x="11082485" y="1587999"/>
                  </a:lnTo>
                  <a:lnTo>
                    <a:pt x="11093962" y="1587999"/>
                  </a:lnTo>
                  <a:lnTo>
                    <a:pt x="11105393" y="1587999"/>
                  </a:lnTo>
                  <a:lnTo>
                    <a:pt x="11116823" y="1587999"/>
                  </a:lnTo>
                  <a:lnTo>
                    <a:pt x="11128253" y="1587999"/>
                  </a:lnTo>
                  <a:lnTo>
                    <a:pt x="11139683" y="1587999"/>
                  </a:lnTo>
                  <a:lnTo>
                    <a:pt x="11151160" y="1587999"/>
                  </a:lnTo>
                  <a:lnTo>
                    <a:pt x="11162591" y="1587999"/>
                  </a:lnTo>
                  <a:lnTo>
                    <a:pt x="11174020" y="1587999"/>
                  </a:lnTo>
                  <a:lnTo>
                    <a:pt x="11185451" y="1587999"/>
                  </a:lnTo>
                  <a:lnTo>
                    <a:pt x="11196881" y="1587999"/>
                  </a:lnTo>
                  <a:lnTo>
                    <a:pt x="11208358" y="1587999"/>
                  </a:lnTo>
                  <a:lnTo>
                    <a:pt x="11218359" y="1587999"/>
                  </a:lnTo>
                </a:path>
              </a:pathLst>
            </a:custGeom>
            <a:noFill/>
            <a:ln w="11124" cap="flat">
              <a:solidFill>
                <a:srgbClr val="EDB12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724FBD0A-DEA1-5045-AEBD-275BB96B94FA}"/>
                </a:ext>
              </a:extLst>
            </p:cNvPr>
            <p:cNvSpPr/>
            <p:nvPr/>
          </p:nvSpPr>
          <p:spPr>
            <a:xfrm>
              <a:off x="851149" y="4577367"/>
              <a:ext cx="11218359" cy="1523395"/>
            </a:xfrm>
            <a:custGeom>
              <a:avLst/>
              <a:gdLst>
                <a:gd name="connsiteX0" fmla="*/ 0 w 11218359"/>
                <a:gd name="connsiteY0" fmla="*/ 1523395 h 1523395"/>
                <a:gd name="connsiteX1" fmla="*/ 9149 w 11218359"/>
                <a:gd name="connsiteY1" fmla="*/ 1523395 h 1523395"/>
                <a:gd name="connsiteX2" fmla="*/ 20588 w 11218359"/>
                <a:gd name="connsiteY2" fmla="*/ 1523395 h 1523395"/>
                <a:gd name="connsiteX3" fmla="*/ 32028 w 11218359"/>
                <a:gd name="connsiteY3" fmla="*/ 1523395 h 1523395"/>
                <a:gd name="connsiteX4" fmla="*/ 43467 w 11218359"/>
                <a:gd name="connsiteY4" fmla="*/ 1523395 h 1523395"/>
                <a:gd name="connsiteX5" fmla="*/ 54907 w 11218359"/>
                <a:gd name="connsiteY5" fmla="*/ 1523395 h 1523395"/>
                <a:gd name="connsiteX6" fmla="*/ 66346 w 11218359"/>
                <a:gd name="connsiteY6" fmla="*/ 1523395 h 1523395"/>
                <a:gd name="connsiteX7" fmla="*/ 77786 w 11218359"/>
                <a:gd name="connsiteY7" fmla="*/ 1523395 h 1523395"/>
                <a:gd name="connsiteX8" fmla="*/ 89225 w 11218359"/>
                <a:gd name="connsiteY8" fmla="*/ 1523395 h 1523395"/>
                <a:gd name="connsiteX9" fmla="*/ 100665 w 11218359"/>
                <a:gd name="connsiteY9" fmla="*/ 1523395 h 1523395"/>
                <a:gd name="connsiteX10" fmla="*/ 112104 w 11218359"/>
                <a:gd name="connsiteY10" fmla="*/ 1523395 h 1523395"/>
                <a:gd name="connsiteX11" fmla="*/ 123544 w 11218359"/>
                <a:gd name="connsiteY11" fmla="*/ 1523395 h 1523395"/>
                <a:gd name="connsiteX12" fmla="*/ 134979 w 11218359"/>
                <a:gd name="connsiteY12" fmla="*/ 1523395 h 1523395"/>
                <a:gd name="connsiteX13" fmla="*/ 146423 w 11218359"/>
                <a:gd name="connsiteY13" fmla="*/ 1523395 h 1523395"/>
                <a:gd name="connsiteX14" fmla="*/ 157858 w 11218359"/>
                <a:gd name="connsiteY14" fmla="*/ 1523395 h 1523395"/>
                <a:gd name="connsiteX15" fmla="*/ 169297 w 11218359"/>
                <a:gd name="connsiteY15" fmla="*/ 1523395 h 1523395"/>
                <a:gd name="connsiteX16" fmla="*/ 180737 w 11218359"/>
                <a:gd name="connsiteY16" fmla="*/ 1523395 h 1523395"/>
                <a:gd name="connsiteX17" fmla="*/ 192176 w 11218359"/>
                <a:gd name="connsiteY17" fmla="*/ 1523395 h 1523395"/>
                <a:gd name="connsiteX18" fmla="*/ 203616 w 11218359"/>
                <a:gd name="connsiteY18" fmla="*/ 1523395 h 1523395"/>
                <a:gd name="connsiteX19" fmla="*/ 215055 w 11218359"/>
                <a:gd name="connsiteY19" fmla="*/ 1523395 h 1523395"/>
                <a:gd name="connsiteX20" fmla="*/ 226495 w 11218359"/>
                <a:gd name="connsiteY20" fmla="*/ 1523395 h 1523395"/>
                <a:gd name="connsiteX21" fmla="*/ 237935 w 11218359"/>
                <a:gd name="connsiteY21" fmla="*/ 1523395 h 1523395"/>
                <a:gd name="connsiteX22" fmla="*/ 249374 w 11218359"/>
                <a:gd name="connsiteY22" fmla="*/ 1523395 h 1523395"/>
                <a:gd name="connsiteX23" fmla="*/ 260814 w 11218359"/>
                <a:gd name="connsiteY23" fmla="*/ 1523395 h 1523395"/>
                <a:gd name="connsiteX24" fmla="*/ 272253 w 11218359"/>
                <a:gd name="connsiteY24" fmla="*/ 1523395 h 1523395"/>
                <a:gd name="connsiteX25" fmla="*/ 283693 w 11218359"/>
                <a:gd name="connsiteY25" fmla="*/ 1523395 h 1523395"/>
                <a:gd name="connsiteX26" fmla="*/ 295132 w 11218359"/>
                <a:gd name="connsiteY26" fmla="*/ 1523395 h 1523395"/>
                <a:gd name="connsiteX27" fmla="*/ 306572 w 11218359"/>
                <a:gd name="connsiteY27" fmla="*/ 1523395 h 1523395"/>
                <a:gd name="connsiteX28" fmla="*/ 318011 w 11218359"/>
                <a:gd name="connsiteY28" fmla="*/ 1523395 h 1523395"/>
                <a:gd name="connsiteX29" fmla="*/ 329451 w 11218359"/>
                <a:gd name="connsiteY29" fmla="*/ 1523395 h 1523395"/>
                <a:gd name="connsiteX30" fmla="*/ 340890 w 11218359"/>
                <a:gd name="connsiteY30" fmla="*/ 1523395 h 1523395"/>
                <a:gd name="connsiteX31" fmla="*/ 352330 w 11218359"/>
                <a:gd name="connsiteY31" fmla="*/ 1523395 h 1523395"/>
                <a:gd name="connsiteX32" fmla="*/ 363769 w 11218359"/>
                <a:gd name="connsiteY32" fmla="*/ 1523395 h 1523395"/>
                <a:gd name="connsiteX33" fmla="*/ 375209 w 11218359"/>
                <a:gd name="connsiteY33" fmla="*/ 1523395 h 1523395"/>
                <a:gd name="connsiteX34" fmla="*/ 386648 w 11218359"/>
                <a:gd name="connsiteY34" fmla="*/ 1523395 h 1523395"/>
                <a:gd name="connsiteX35" fmla="*/ 398088 w 11218359"/>
                <a:gd name="connsiteY35" fmla="*/ 1523395 h 1523395"/>
                <a:gd name="connsiteX36" fmla="*/ 409527 w 11218359"/>
                <a:gd name="connsiteY36" fmla="*/ 1523395 h 1523395"/>
                <a:gd name="connsiteX37" fmla="*/ 420967 w 11218359"/>
                <a:gd name="connsiteY37" fmla="*/ 1523395 h 1523395"/>
                <a:gd name="connsiteX38" fmla="*/ 432406 w 11218359"/>
                <a:gd name="connsiteY38" fmla="*/ 1523395 h 1523395"/>
                <a:gd name="connsiteX39" fmla="*/ 443846 w 11218359"/>
                <a:gd name="connsiteY39" fmla="*/ 1523395 h 1523395"/>
                <a:gd name="connsiteX40" fmla="*/ 455285 w 11218359"/>
                <a:gd name="connsiteY40" fmla="*/ 1523395 h 1523395"/>
                <a:gd name="connsiteX41" fmla="*/ 466725 w 11218359"/>
                <a:gd name="connsiteY41" fmla="*/ 1523395 h 1523395"/>
                <a:gd name="connsiteX42" fmla="*/ 478165 w 11218359"/>
                <a:gd name="connsiteY42" fmla="*/ 1523395 h 1523395"/>
                <a:gd name="connsiteX43" fmla="*/ 489604 w 11218359"/>
                <a:gd name="connsiteY43" fmla="*/ 1523395 h 1523395"/>
                <a:gd name="connsiteX44" fmla="*/ 501044 w 11218359"/>
                <a:gd name="connsiteY44" fmla="*/ 1523395 h 1523395"/>
                <a:gd name="connsiteX45" fmla="*/ 512483 w 11218359"/>
                <a:gd name="connsiteY45" fmla="*/ 1523395 h 1523395"/>
                <a:gd name="connsiteX46" fmla="*/ 523923 w 11218359"/>
                <a:gd name="connsiteY46" fmla="*/ 1523395 h 1523395"/>
                <a:gd name="connsiteX47" fmla="*/ 535362 w 11218359"/>
                <a:gd name="connsiteY47" fmla="*/ 1523395 h 1523395"/>
                <a:gd name="connsiteX48" fmla="*/ 546802 w 11218359"/>
                <a:gd name="connsiteY48" fmla="*/ 1523395 h 1523395"/>
                <a:gd name="connsiteX49" fmla="*/ 558241 w 11218359"/>
                <a:gd name="connsiteY49" fmla="*/ 1523395 h 1523395"/>
                <a:gd name="connsiteX50" fmla="*/ 569681 w 11218359"/>
                <a:gd name="connsiteY50" fmla="*/ 1523395 h 1523395"/>
                <a:gd name="connsiteX51" fmla="*/ 581120 w 11218359"/>
                <a:gd name="connsiteY51" fmla="*/ 1523395 h 1523395"/>
                <a:gd name="connsiteX52" fmla="*/ 592560 w 11218359"/>
                <a:gd name="connsiteY52" fmla="*/ 1523395 h 1523395"/>
                <a:gd name="connsiteX53" fmla="*/ 603999 w 11218359"/>
                <a:gd name="connsiteY53" fmla="*/ 1523395 h 1523395"/>
                <a:gd name="connsiteX54" fmla="*/ 615439 w 11218359"/>
                <a:gd name="connsiteY54" fmla="*/ 1523395 h 1523395"/>
                <a:gd name="connsiteX55" fmla="*/ 626878 w 11218359"/>
                <a:gd name="connsiteY55" fmla="*/ 1523395 h 1523395"/>
                <a:gd name="connsiteX56" fmla="*/ 638318 w 11218359"/>
                <a:gd name="connsiteY56" fmla="*/ 1523395 h 1523395"/>
                <a:gd name="connsiteX57" fmla="*/ 649757 w 11218359"/>
                <a:gd name="connsiteY57" fmla="*/ 1523395 h 1523395"/>
                <a:gd name="connsiteX58" fmla="*/ 661192 w 11218359"/>
                <a:gd name="connsiteY58" fmla="*/ 1523395 h 1523395"/>
                <a:gd name="connsiteX59" fmla="*/ 672632 w 11218359"/>
                <a:gd name="connsiteY59" fmla="*/ 1523395 h 1523395"/>
                <a:gd name="connsiteX60" fmla="*/ 684071 w 11218359"/>
                <a:gd name="connsiteY60" fmla="*/ 1523395 h 1523395"/>
                <a:gd name="connsiteX61" fmla="*/ 695511 w 11218359"/>
                <a:gd name="connsiteY61" fmla="*/ 1523395 h 1523395"/>
                <a:gd name="connsiteX62" fmla="*/ 706950 w 11218359"/>
                <a:gd name="connsiteY62" fmla="*/ 1523395 h 1523395"/>
                <a:gd name="connsiteX63" fmla="*/ 718390 w 11218359"/>
                <a:gd name="connsiteY63" fmla="*/ 1523395 h 1523395"/>
                <a:gd name="connsiteX64" fmla="*/ 729829 w 11218359"/>
                <a:gd name="connsiteY64" fmla="*/ 1523395 h 1523395"/>
                <a:gd name="connsiteX65" fmla="*/ 741269 w 11218359"/>
                <a:gd name="connsiteY65" fmla="*/ 1523395 h 1523395"/>
                <a:gd name="connsiteX66" fmla="*/ 752708 w 11218359"/>
                <a:gd name="connsiteY66" fmla="*/ 1523395 h 1523395"/>
                <a:gd name="connsiteX67" fmla="*/ 764148 w 11218359"/>
                <a:gd name="connsiteY67" fmla="*/ 1523395 h 1523395"/>
                <a:gd name="connsiteX68" fmla="*/ 775587 w 11218359"/>
                <a:gd name="connsiteY68" fmla="*/ 1523395 h 1523395"/>
                <a:gd name="connsiteX69" fmla="*/ 787027 w 11218359"/>
                <a:gd name="connsiteY69" fmla="*/ 1523395 h 1523395"/>
                <a:gd name="connsiteX70" fmla="*/ 798467 w 11218359"/>
                <a:gd name="connsiteY70" fmla="*/ 1523395 h 1523395"/>
                <a:gd name="connsiteX71" fmla="*/ 809906 w 11218359"/>
                <a:gd name="connsiteY71" fmla="*/ 1523395 h 1523395"/>
                <a:gd name="connsiteX72" fmla="*/ 821346 w 11218359"/>
                <a:gd name="connsiteY72" fmla="*/ 1523395 h 1523395"/>
                <a:gd name="connsiteX73" fmla="*/ 832785 w 11218359"/>
                <a:gd name="connsiteY73" fmla="*/ 1523395 h 1523395"/>
                <a:gd name="connsiteX74" fmla="*/ 844225 w 11218359"/>
                <a:gd name="connsiteY74" fmla="*/ 1523395 h 1523395"/>
                <a:gd name="connsiteX75" fmla="*/ 855664 w 11218359"/>
                <a:gd name="connsiteY75" fmla="*/ 1523395 h 1523395"/>
                <a:gd name="connsiteX76" fmla="*/ 867104 w 11218359"/>
                <a:gd name="connsiteY76" fmla="*/ 1523395 h 1523395"/>
                <a:gd name="connsiteX77" fmla="*/ 878543 w 11218359"/>
                <a:gd name="connsiteY77" fmla="*/ 1523395 h 1523395"/>
                <a:gd name="connsiteX78" fmla="*/ 889983 w 11218359"/>
                <a:gd name="connsiteY78" fmla="*/ 1523395 h 1523395"/>
                <a:gd name="connsiteX79" fmla="*/ 901422 w 11218359"/>
                <a:gd name="connsiteY79" fmla="*/ 1523395 h 1523395"/>
                <a:gd name="connsiteX80" fmla="*/ 912862 w 11218359"/>
                <a:gd name="connsiteY80" fmla="*/ 1523395 h 1523395"/>
                <a:gd name="connsiteX81" fmla="*/ 924301 w 11218359"/>
                <a:gd name="connsiteY81" fmla="*/ 1523395 h 1523395"/>
                <a:gd name="connsiteX82" fmla="*/ 935741 w 11218359"/>
                <a:gd name="connsiteY82" fmla="*/ 1523395 h 1523395"/>
                <a:gd name="connsiteX83" fmla="*/ 947180 w 11218359"/>
                <a:gd name="connsiteY83" fmla="*/ 1523395 h 1523395"/>
                <a:gd name="connsiteX84" fmla="*/ 958620 w 11218359"/>
                <a:gd name="connsiteY84" fmla="*/ 1523395 h 1523395"/>
                <a:gd name="connsiteX85" fmla="*/ 970059 w 11218359"/>
                <a:gd name="connsiteY85" fmla="*/ 1523395 h 1523395"/>
                <a:gd name="connsiteX86" fmla="*/ 981499 w 11218359"/>
                <a:gd name="connsiteY86" fmla="*/ 1523395 h 1523395"/>
                <a:gd name="connsiteX87" fmla="*/ 992938 w 11218359"/>
                <a:gd name="connsiteY87" fmla="*/ 1523395 h 1523395"/>
                <a:gd name="connsiteX88" fmla="*/ 1004378 w 11218359"/>
                <a:gd name="connsiteY88" fmla="*/ 1523395 h 1523395"/>
                <a:gd name="connsiteX89" fmla="*/ 1015818 w 11218359"/>
                <a:gd name="connsiteY89" fmla="*/ 1523395 h 1523395"/>
                <a:gd name="connsiteX90" fmla="*/ 1027257 w 11218359"/>
                <a:gd name="connsiteY90" fmla="*/ 1523395 h 1523395"/>
                <a:gd name="connsiteX91" fmla="*/ 1038697 w 11218359"/>
                <a:gd name="connsiteY91" fmla="*/ 1523395 h 1523395"/>
                <a:gd name="connsiteX92" fmla="*/ 1050136 w 11218359"/>
                <a:gd name="connsiteY92" fmla="*/ 1523395 h 1523395"/>
                <a:gd name="connsiteX93" fmla="*/ 1061576 w 11218359"/>
                <a:gd name="connsiteY93" fmla="*/ 1523395 h 1523395"/>
                <a:gd name="connsiteX94" fmla="*/ 1073015 w 11218359"/>
                <a:gd name="connsiteY94" fmla="*/ 1523395 h 1523395"/>
                <a:gd name="connsiteX95" fmla="*/ 1084455 w 11218359"/>
                <a:gd name="connsiteY95" fmla="*/ 1523395 h 1523395"/>
                <a:gd name="connsiteX96" fmla="*/ 1095894 w 11218359"/>
                <a:gd name="connsiteY96" fmla="*/ 1523395 h 1523395"/>
                <a:gd name="connsiteX97" fmla="*/ 1107334 w 11218359"/>
                <a:gd name="connsiteY97" fmla="*/ 1523395 h 1523395"/>
                <a:gd name="connsiteX98" fmla="*/ 1118773 w 11218359"/>
                <a:gd name="connsiteY98" fmla="*/ 1523395 h 1523395"/>
                <a:gd name="connsiteX99" fmla="*/ 1130213 w 11218359"/>
                <a:gd name="connsiteY99" fmla="*/ 1523395 h 1523395"/>
                <a:gd name="connsiteX100" fmla="*/ 1141652 w 11218359"/>
                <a:gd name="connsiteY100" fmla="*/ 1523395 h 1523395"/>
                <a:gd name="connsiteX101" fmla="*/ 1153092 w 11218359"/>
                <a:gd name="connsiteY101" fmla="*/ 1523395 h 1523395"/>
                <a:gd name="connsiteX102" fmla="*/ 1164531 w 11218359"/>
                <a:gd name="connsiteY102" fmla="*/ 1523395 h 1523395"/>
                <a:gd name="connsiteX103" fmla="*/ 1175971 w 11218359"/>
                <a:gd name="connsiteY103" fmla="*/ 1523395 h 1523395"/>
                <a:gd name="connsiteX104" fmla="*/ 1187406 w 11218359"/>
                <a:gd name="connsiteY104" fmla="*/ 1523395 h 1523395"/>
                <a:gd name="connsiteX105" fmla="*/ 1198845 w 11218359"/>
                <a:gd name="connsiteY105" fmla="*/ 1523395 h 1523395"/>
                <a:gd name="connsiteX106" fmla="*/ 1210285 w 11218359"/>
                <a:gd name="connsiteY106" fmla="*/ 1523395 h 1523395"/>
                <a:gd name="connsiteX107" fmla="*/ 1221724 w 11218359"/>
                <a:gd name="connsiteY107" fmla="*/ 1523395 h 1523395"/>
                <a:gd name="connsiteX108" fmla="*/ 1233164 w 11218359"/>
                <a:gd name="connsiteY108" fmla="*/ 1523395 h 1523395"/>
                <a:gd name="connsiteX109" fmla="*/ 1244603 w 11218359"/>
                <a:gd name="connsiteY109" fmla="*/ 1523395 h 1523395"/>
                <a:gd name="connsiteX110" fmla="*/ 1256043 w 11218359"/>
                <a:gd name="connsiteY110" fmla="*/ 1523395 h 1523395"/>
                <a:gd name="connsiteX111" fmla="*/ 1267482 w 11218359"/>
                <a:gd name="connsiteY111" fmla="*/ 1523395 h 1523395"/>
                <a:gd name="connsiteX112" fmla="*/ 1278922 w 11218359"/>
                <a:gd name="connsiteY112" fmla="*/ 1523395 h 1523395"/>
                <a:gd name="connsiteX113" fmla="*/ 1290361 w 11218359"/>
                <a:gd name="connsiteY113" fmla="*/ 1523395 h 1523395"/>
                <a:gd name="connsiteX114" fmla="*/ 1301801 w 11218359"/>
                <a:gd name="connsiteY114" fmla="*/ 1523395 h 1523395"/>
                <a:gd name="connsiteX115" fmla="*/ 1313240 w 11218359"/>
                <a:gd name="connsiteY115" fmla="*/ 1523395 h 1523395"/>
                <a:gd name="connsiteX116" fmla="*/ 1324680 w 11218359"/>
                <a:gd name="connsiteY116" fmla="*/ 1523395 h 1523395"/>
                <a:gd name="connsiteX117" fmla="*/ 1336120 w 11218359"/>
                <a:gd name="connsiteY117" fmla="*/ 1523395 h 1523395"/>
                <a:gd name="connsiteX118" fmla="*/ 1347559 w 11218359"/>
                <a:gd name="connsiteY118" fmla="*/ 1523395 h 1523395"/>
                <a:gd name="connsiteX119" fmla="*/ 1358999 w 11218359"/>
                <a:gd name="connsiteY119" fmla="*/ 1523395 h 1523395"/>
                <a:gd name="connsiteX120" fmla="*/ 1370438 w 11218359"/>
                <a:gd name="connsiteY120" fmla="*/ 1523395 h 1523395"/>
                <a:gd name="connsiteX121" fmla="*/ 1381878 w 11218359"/>
                <a:gd name="connsiteY121" fmla="*/ 1523395 h 1523395"/>
                <a:gd name="connsiteX122" fmla="*/ 1393317 w 11218359"/>
                <a:gd name="connsiteY122" fmla="*/ 1523395 h 1523395"/>
                <a:gd name="connsiteX123" fmla="*/ 1404757 w 11218359"/>
                <a:gd name="connsiteY123" fmla="*/ 1523395 h 1523395"/>
                <a:gd name="connsiteX124" fmla="*/ 1416196 w 11218359"/>
                <a:gd name="connsiteY124" fmla="*/ 1523395 h 1523395"/>
                <a:gd name="connsiteX125" fmla="*/ 1427636 w 11218359"/>
                <a:gd name="connsiteY125" fmla="*/ 1523395 h 1523395"/>
                <a:gd name="connsiteX126" fmla="*/ 1439075 w 11218359"/>
                <a:gd name="connsiteY126" fmla="*/ 1523395 h 1523395"/>
                <a:gd name="connsiteX127" fmla="*/ 1450515 w 11218359"/>
                <a:gd name="connsiteY127" fmla="*/ 1523395 h 1523395"/>
                <a:gd name="connsiteX128" fmla="*/ 1461954 w 11218359"/>
                <a:gd name="connsiteY128" fmla="*/ 1523395 h 1523395"/>
                <a:gd name="connsiteX129" fmla="*/ 1473394 w 11218359"/>
                <a:gd name="connsiteY129" fmla="*/ 1523395 h 1523395"/>
                <a:gd name="connsiteX130" fmla="*/ 1484833 w 11218359"/>
                <a:gd name="connsiteY130" fmla="*/ 1523395 h 1523395"/>
                <a:gd name="connsiteX131" fmla="*/ 1496273 w 11218359"/>
                <a:gd name="connsiteY131" fmla="*/ 1523395 h 1523395"/>
                <a:gd name="connsiteX132" fmla="*/ 1507712 w 11218359"/>
                <a:gd name="connsiteY132" fmla="*/ 1523395 h 1523395"/>
                <a:gd name="connsiteX133" fmla="*/ 1519152 w 11218359"/>
                <a:gd name="connsiteY133" fmla="*/ 1523395 h 1523395"/>
                <a:gd name="connsiteX134" fmla="*/ 1530591 w 11218359"/>
                <a:gd name="connsiteY134" fmla="*/ 1523395 h 1523395"/>
                <a:gd name="connsiteX135" fmla="*/ 1542031 w 11218359"/>
                <a:gd name="connsiteY135" fmla="*/ 1523395 h 1523395"/>
                <a:gd name="connsiteX136" fmla="*/ 1553471 w 11218359"/>
                <a:gd name="connsiteY136" fmla="*/ 1523395 h 1523395"/>
                <a:gd name="connsiteX137" fmla="*/ 1564910 w 11218359"/>
                <a:gd name="connsiteY137" fmla="*/ 1523395 h 1523395"/>
                <a:gd name="connsiteX138" fmla="*/ 1576349 w 11218359"/>
                <a:gd name="connsiteY138" fmla="*/ 1523395 h 1523395"/>
                <a:gd name="connsiteX139" fmla="*/ 1587789 w 11218359"/>
                <a:gd name="connsiteY139" fmla="*/ 1523395 h 1523395"/>
                <a:gd name="connsiteX140" fmla="*/ 1599229 w 11218359"/>
                <a:gd name="connsiteY140" fmla="*/ 1523395 h 1523395"/>
                <a:gd name="connsiteX141" fmla="*/ 1610668 w 11218359"/>
                <a:gd name="connsiteY141" fmla="*/ 1523395 h 1523395"/>
                <a:gd name="connsiteX142" fmla="*/ 1622107 w 11218359"/>
                <a:gd name="connsiteY142" fmla="*/ 1523395 h 1523395"/>
                <a:gd name="connsiteX143" fmla="*/ 1633547 w 11218359"/>
                <a:gd name="connsiteY143" fmla="*/ 1523395 h 1523395"/>
                <a:gd name="connsiteX144" fmla="*/ 1644987 w 11218359"/>
                <a:gd name="connsiteY144" fmla="*/ 1523395 h 1523395"/>
                <a:gd name="connsiteX145" fmla="*/ 1656426 w 11218359"/>
                <a:gd name="connsiteY145" fmla="*/ 1523395 h 1523395"/>
                <a:gd name="connsiteX146" fmla="*/ 1667866 w 11218359"/>
                <a:gd name="connsiteY146" fmla="*/ 1523395 h 1523395"/>
                <a:gd name="connsiteX147" fmla="*/ 1679305 w 11218359"/>
                <a:gd name="connsiteY147" fmla="*/ 1523395 h 1523395"/>
                <a:gd name="connsiteX148" fmla="*/ 1690745 w 11218359"/>
                <a:gd name="connsiteY148" fmla="*/ 1523395 h 1523395"/>
                <a:gd name="connsiteX149" fmla="*/ 1702184 w 11218359"/>
                <a:gd name="connsiteY149" fmla="*/ 1523395 h 1523395"/>
                <a:gd name="connsiteX150" fmla="*/ 1713619 w 11218359"/>
                <a:gd name="connsiteY150" fmla="*/ 1523395 h 1523395"/>
                <a:gd name="connsiteX151" fmla="*/ 1725063 w 11218359"/>
                <a:gd name="connsiteY151" fmla="*/ 1523395 h 1523395"/>
                <a:gd name="connsiteX152" fmla="*/ 1736498 w 11218359"/>
                <a:gd name="connsiteY152" fmla="*/ 1523395 h 1523395"/>
                <a:gd name="connsiteX153" fmla="*/ 1747938 w 11218359"/>
                <a:gd name="connsiteY153" fmla="*/ 1523395 h 1523395"/>
                <a:gd name="connsiteX154" fmla="*/ 1759377 w 11218359"/>
                <a:gd name="connsiteY154" fmla="*/ 1523395 h 1523395"/>
                <a:gd name="connsiteX155" fmla="*/ 1770817 w 11218359"/>
                <a:gd name="connsiteY155" fmla="*/ 1523395 h 1523395"/>
                <a:gd name="connsiteX156" fmla="*/ 1782256 w 11218359"/>
                <a:gd name="connsiteY156" fmla="*/ 1523395 h 1523395"/>
                <a:gd name="connsiteX157" fmla="*/ 1793696 w 11218359"/>
                <a:gd name="connsiteY157" fmla="*/ 1523395 h 1523395"/>
                <a:gd name="connsiteX158" fmla="*/ 1805135 w 11218359"/>
                <a:gd name="connsiteY158" fmla="*/ 1523395 h 1523395"/>
                <a:gd name="connsiteX159" fmla="*/ 1816575 w 11218359"/>
                <a:gd name="connsiteY159" fmla="*/ 1523395 h 1523395"/>
                <a:gd name="connsiteX160" fmla="*/ 1828014 w 11218359"/>
                <a:gd name="connsiteY160" fmla="*/ 1523395 h 1523395"/>
                <a:gd name="connsiteX161" fmla="*/ 1839454 w 11218359"/>
                <a:gd name="connsiteY161" fmla="*/ 1523395 h 1523395"/>
                <a:gd name="connsiteX162" fmla="*/ 1850893 w 11218359"/>
                <a:gd name="connsiteY162" fmla="*/ 1523395 h 1523395"/>
                <a:gd name="connsiteX163" fmla="*/ 1862333 w 11218359"/>
                <a:gd name="connsiteY163" fmla="*/ 1523395 h 1523395"/>
                <a:gd name="connsiteX164" fmla="*/ 1873772 w 11218359"/>
                <a:gd name="connsiteY164" fmla="*/ 1523395 h 1523395"/>
                <a:gd name="connsiteX165" fmla="*/ 1885212 w 11218359"/>
                <a:gd name="connsiteY165" fmla="*/ 1523395 h 1523395"/>
                <a:gd name="connsiteX166" fmla="*/ 1896651 w 11218359"/>
                <a:gd name="connsiteY166" fmla="*/ 1523395 h 1523395"/>
                <a:gd name="connsiteX167" fmla="*/ 1908091 w 11218359"/>
                <a:gd name="connsiteY167" fmla="*/ 1523395 h 1523395"/>
                <a:gd name="connsiteX168" fmla="*/ 1919531 w 11218359"/>
                <a:gd name="connsiteY168" fmla="*/ 1523395 h 1523395"/>
                <a:gd name="connsiteX169" fmla="*/ 1930970 w 11218359"/>
                <a:gd name="connsiteY169" fmla="*/ 1523395 h 1523395"/>
                <a:gd name="connsiteX170" fmla="*/ 1942409 w 11218359"/>
                <a:gd name="connsiteY170" fmla="*/ 1523395 h 1523395"/>
                <a:gd name="connsiteX171" fmla="*/ 1953849 w 11218359"/>
                <a:gd name="connsiteY171" fmla="*/ 1523395 h 1523395"/>
                <a:gd name="connsiteX172" fmla="*/ 1965289 w 11218359"/>
                <a:gd name="connsiteY172" fmla="*/ 1523395 h 1523395"/>
                <a:gd name="connsiteX173" fmla="*/ 1976728 w 11218359"/>
                <a:gd name="connsiteY173" fmla="*/ 1523395 h 1523395"/>
                <a:gd name="connsiteX174" fmla="*/ 1988168 w 11218359"/>
                <a:gd name="connsiteY174" fmla="*/ 1523395 h 1523395"/>
                <a:gd name="connsiteX175" fmla="*/ 1999607 w 11218359"/>
                <a:gd name="connsiteY175" fmla="*/ 1523395 h 1523395"/>
                <a:gd name="connsiteX176" fmla="*/ 2011047 w 11218359"/>
                <a:gd name="connsiteY176" fmla="*/ 1523395 h 1523395"/>
                <a:gd name="connsiteX177" fmla="*/ 2022486 w 11218359"/>
                <a:gd name="connsiteY177" fmla="*/ 1523395 h 1523395"/>
                <a:gd name="connsiteX178" fmla="*/ 2033926 w 11218359"/>
                <a:gd name="connsiteY178" fmla="*/ 1523395 h 1523395"/>
                <a:gd name="connsiteX179" fmla="*/ 2045365 w 11218359"/>
                <a:gd name="connsiteY179" fmla="*/ 1523395 h 1523395"/>
                <a:gd name="connsiteX180" fmla="*/ 2056805 w 11218359"/>
                <a:gd name="connsiteY180" fmla="*/ 1523395 h 1523395"/>
                <a:gd name="connsiteX181" fmla="*/ 2068244 w 11218359"/>
                <a:gd name="connsiteY181" fmla="*/ 1523395 h 1523395"/>
                <a:gd name="connsiteX182" fmla="*/ 2079684 w 11218359"/>
                <a:gd name="connsiteY182" fmla="*/ 1523395 h 1523395"/>
                <a:gd name="connsiteX183" fmla="*/ 2091123 w 11218359"/>
                <a:gd name="connsiteY183" fmla="*/ 1523395 h 1523395"/>
                <a:gd name="connsiteX184" fmla="*/ 2102563 w 11218359"/>
                <a:gd name="connsiteY184" fmla="*/ 1523395 h 1523395"/>
                <a:gd name="connsiteX185" fmla="*/ 2114002 w 11218359"/>
                <a:gd name="connsiteY185" fmla="*/ 1523395 h 1523395"/>
                <a:gd name="connsiteX186" fmla="*/ 2125442 w 11218359"/>
                <a:gd name="connsiteY186" fmla="*/ 1523395 h 1523395"/>
                <a:gd name="connsiteX187" fmla="*/ 2136882 w 11218359"/>
                <a:gd name="connsiteY187" fmla="*/ 1523395 h 1523395"/>
                <a:gd name="connsiteX188" fmla="*/ 2148321 w 11218359"/>
                <a:gd name="connsiteY188" fmla="*/ 1523395 h 1523395"/>
                <a:gd name="connsiteX189" fmla="*/ 2159760 w 11218359"/>
                <a:gd name="connsiteY189" fmla="*/ 1523395 h 1523395"/>
                <a:gd name="connsiteX190" fmla="*/ 2171200 w 11218359"/>
                <a:gd name="connsiteY190" fmla="*/ 1523395 h 1523395"/>
                <a:gd name="connsiteX191" fmla="*/ 2182640 w 11218359"/>
                <a:gd name="connsiteY191" fmla="*/ 1523395 h 1523395"/>
                <a:gd name="connsiteX192" fmla="*/ 2194079 w 11218359"/>
                <a:gd name="connsiteY192" fmla="*/ 1523395 h 1523395"/>
                <a:gd name="connsiteX193" fmla="*/ 2205519 w 11218359"/>
                <a:gd name="connsiteY193" fmla="*/ 1523395 h 1523395"/>
                <a:gd name="connsiteX194" fmla="*/ 2216958 w 11218359"/>
                <a:gd name="connsiteY194" fmla="*/ 1523395 h 1523395"/>
                <a:gd name="connsiteX195" fmla="*/ 2228393 w 11218359"/>
                <a:gd name="connsiteY195" fmla="*/ 1523395 h 1523395"/>
                <a:gd name="connsiteX196" fmla="*/ 2239837 w 11218359"/>
                <a:gd name="connsiteY196" fmla="*/ 1523395 h 1523395"/>
                <a:gd name="connsiteX197" fmla="*/ 2251272 w 11218359"/>
                <a:gd name="connsiteY197" fmla="*/ 1523395 h 1523395"/>
                <a:gd name="connsiteX198" fmla="*/ 2262716 w 11218359"/>
                <a:gd name="connsiteY198" fmla="*/ 1523395 h 1523395"/>
                <a:gd name="connsiteX199" fmla="*/ 2274151 w 11218359"/>
                <a:gd name="connsiteY199" fmla="*/ 1523395 h 1523395"/>
                <a:gd name="connsiteX200" fmla="*/ 2285591 w 11218359"/>
                <a:gd name="connsiteY200" fmla="*/ 1523395 h 1523395"/>
                <a:gd name="connsiteX201" fmla="*/ 2297030 w 11218359"/>
                <a:gd name="connsiteY201" fmla="*/ 1523395 h 1523395"/>
                <a:gd name="connsiteX202" fmla="*/ 2308470 w 11218359"/>
                <a:gd name="connsiteY202" fmla="*/ 1523395 h 1523395"/>
                <a:gd name="connsiteX203" fmla="*/ 2319909 w 11218359"/>
                <a:gd name="connsiteY203" fmla="*/ 1523395 h 1523395"/>
                <a:gd name="connsiteX204" fmla="*/ 2331349 w 11218359"/>
                <a:gd name="connsiteY204" fmla="*/ 1523395 h 1523395"/>
                <a:gd name="connsiteX205" fmla="*/ 2342788 w 11218359"/>
                <a:gd name="connsiteY205" fmla="*/ 1523395 h 1523395"/>
                <a:gd name="connsiteX206" fmla="*/ 2354228 w 11218359"/>
                <a:gd name="connsiteY206" fmla="*/ 1523395 h 1523395"/>
                <a:gd name="connsiteX207" fmla="*/ 2365667 w 11218359"/>
                <a:gd name="connsiteY207" fmla="*/ 1523395 h 1523395"/>
                <a:gd name="connsiteX208" fmla="*/ 2377107 w 11218359"/>
                <a:gd name="connsiteY208" fmla="*/ 1523395 h 1523395"/>
                <a:gd name="connsiteX209" fmla="*/ 2388546 w 11218359"/>
                <a:gd name="connsiteY209" fmla="*/ 1523395 h 1523395"/>
                <a:gd name="connsiteX210" fmla="*/ 2399986 w 11218359"/>
                <a:gd name="connsiteY210" fmla="*/ 1523395 h 1523395"/>
                <a:gd name="connsiteX211" fmla="*/ 2411425 w 11218359"/>
                <a:gd name="connsiteY211" fmla="*/ 1523395 h 1523395"/>
                <a:gd name="connsiteX212" fmla="*/ 2422865 w 11218359"/>
                <a:gd name="connsiteY212" fmla="*/ 1523395 h 1523395"/>
                <a:gd name="connsiteX213" fmla="*/ 2434304 w 11218359"/>
                <a:gd name="connsiteY213" fmla="*/ 1523395 h 1523395"/>
                <a:gd name="connsiteX214" fmla="*/ 2445744 w 11218359"/>
                <a:gd name="connsiteY214" fmla="*/ 1523395 h 1523395"/>
                <a:gd name="connsiteX215" fmla="*/ 2457184 w 11218359"/>
                <a:gd name="connsiteY215" fmla="*/ 1523395 h 1523395"/>
                <a:gd name="connsiteX216" fmla="*/ 2468623 w 11218359"/>
                <a:gd name="connsiteY216" fmla="*/ 1523395 h 1523395"/>
                <a:gd name="connsiteX217" fmla="*/ 2480062 w 11218359"/>
                <a:gd name="connsiteY217" fmla="*/ 1523395 h 1523395"/>
                <a:gd name="connsiteX218" fmla="*/ 2491502 w 11218359"/>
                <a:gd name="connsiteY218" fmla="*/ 1523395 h 1523395"/>
                <a:gd name="connsiteX219" fmla="*/ 2502942 w 11218359"/>
                <a:gd name="connsiteY219" fmla="*/ 1523395 h 1523395"/>
                <a:gd name="connsiteX220" fmla="*/ 2514381 w 11218359"/>
                <a:gd name="connsiteY220" fmla="*/ 1523395 h 1523395"/>
                <a:gd name="connsiteX221" fmla="*/ 2525821 w 11218359"/>
                <a:gd name="connsiteY221" fmla="*/ 1523395 h 1523395"/>
                <a:gd name="connsiteX222" fmla="*/ 2537260 w 11218359"/>
                <a:gd name="connsiteY222" fmla="*/ 1523395 h 1523395"/>
                <a:gd name="connsiteX223" fmla="*/ 2548700 w 11218359"/>
                <a:gd name="connsiteY223" fmla="*/ 1523395 h 1523395"/>
                <a:gd name="connsiteX224" fmla="*/ 2560139 w 11218359"/>
                <a:gd name="connsiteY224" fmla="*/ 1523395 h 1523395"/>
                <a:gd name="connsiteX225" fmla="*/ 2571579 w 11218359"/>
                <a:gd name="connsiteY225" fmla="*/ 1523395 h 1523395"/>
                <a:gd name="connsiteX226" fmla="*/ 2583018 w 11218359"/>
                <a:gd name="connsiteY226" fmla="*/ 1523395 h 1523395"/>
                <a:gd name="connsiteX227" fmla="*/ 2594458 w 11218359"/>
                <a:gd name="connsiteY227" fmla="*/ 1523395 h 1523395"/>
                <a:gd name="connsiteX228" fmla="*/ 2605897 w 11218359"/>
                <a:gd name="connsiteY228" fmla="*/ 1523395 h 1523395"/>
                <a:gd name="connsiteX229" fmla="*/ 2617337 w 11218359"/>
                <a:gd name="connsiteY229" fmla="*/ 1523395 h 1523395"/>
                <a:gd name="connsiteX230" fmla="*/ 2628776 w 11218359"/>
                <a:gd name="connsiteY230" fmla="*/ 1523395 h 1523395"/>
                <a:gd name="connsiteX231" fmla="*/ 2640216 w 11218359"/>
                <a:gd name="connsiteY231" fmla="*/ 1523395 h 1523395"/>
                <a:gd name="connsiteX232" fmla="*/ 2651655 w 11218359"/>
                <a:gd name="connsiteY232" fmla="*/ 1523395 h 1523395"/>
                <a:gd name="connsiteX233" fmla="*/ 2663095 w 11218359"/>
                <a:gd name="connsiteY233" fmla="*/ 1523395 h 1523395"/>
                <a:gd name="connsiteX234" fmla="*/ 2674535 w 11218359"/>
                <a:gd name="connsiteY234" fmla="*/ 1523395 h 1523395"/>
                <a:gd name="connsiteX235" fmla="*/ 2685974 w 11218359"/>
                <a:gd name="connsiteY235" fmla="*/ 1523395 h 1523395"/>
                <a:gd name="connsiteX236" fmla="*/ 2697413 w 11218359"/>
                <a:gd name="connsiteY236" fmla="*/ 1523395 h 1523395"/>
                <a:gd name="connsiteX237" fmla="*/ 2708853 w 11218359"/>
                <a:gd name="connsiteY237" fmla="*/ 1523395 h 1523395"/>
                <a:gd name="connsiteX238" fmla="*/ 2720293 w 11218359"/>
                <a:gd name="connsiteY238" fmla="*/ 1523395 h 1523395"/>
                <a:gd name="connsiteX239" fmla="*/ 2731727 w 11218359"/>
                <a:gd name="connsiteY239" fmla="*/ 1523395 h 1523395"/>
                <a:gd name="connsiteX240" fmla="*/ 2743172 w 11218359"/>
                <a:gd name="connsiteY240" fmla="*/ 1523395 h 1523395"/>
                <a:gd name="connsiteX241" fmla="*/ 2754611 w 11218359"/>
                <a:gd name="connsiteY241" fmla="*/ 1523395 h 1523395"/>
                <a:gd name="connsiteX242" fmla="*/ 2766046 w 11218359"/>
                <a:gd name="connsiteY242" fmla="*/ 1523395 h 1523395"/>
                <a:gd name="connsiteX243" fmla="*/ 2777490 w 11218359"/>
                <a:gd name="connsiteY243" fmla="*/ 1523395 h 1523395"/>
                <a:gd name="connsiteX244" fmla="*/ 2788925 w 11218359"/>
                <a:gd name="connsiteY244" fmla="*/ 1523395 h 1523395"/>
                <a:gd name="connsiteX245" fmla="*/ 2800364 w 11218359"/>
                <a:gd name="connsiteY245" fmla="*/ 1523395 h 1523395"/>
                <a:gd name="connsiteX246" fmla="*/ 2811804 w 11218359"/>
                <a:gd name="connsiteY246" fmla="*/ 1523395 h 1523395"/>
                <a:gd name="connsiteX247" fmla="*/ 2823243 w 11218359"/>
                <a:gd name="connsiteY247" fmla="*/ 1523395 h 1523395"/>
                <a:gd name="connsiteX248" fmla="*/ 2834683 w 11218359"/>
                <a:gd name="connsiteY248" fmla="*/ 1523395 h 1523395"/>
                <a:gd name="connsiteX249" fmla="*/ 2846123 w 11218359"/>
                <a:gd name="connsiteY249" fmla="*/ 1523395 h 1523395"/>
                <a:gd name="connsiteX250" fmla="*/ 2857562 w 11218359"/>
                <a:gd name="connsiteY250" fmla="*/ 1523395 h 1523395"/>
                <a:gd name="connsiteX251" fmla="*/ 2869001 w 11218359"/>
                <a:gd name="connsiteY251" fmla="*/ 1523395 h 1523395"/>
                <a:gd name="connsiteX252" fmla="*/ 2880441 w 11218359"/>
                <a:gd name="connsiteY252" fmla="*/ 1523395 h 1523395"/>
                <a:gd name="connsiteX253" fmla="*/ 2891881 w 11218359"/>
                <a:gd name="connsiteY253" fmla="*/ 1523395 h 1523395"/>
                <a:gd name="connsiteX254" fmla="*/ 2903320 w 11218359"/>
                <a:gd name="connsiteY254" fmla="*/ 1523395 h 1523395"/>
                <a:gd name="connsiteX255" fmla="*/ 2914760 w 11218359"/>
                <a:gd name="connsiteY255" fmla="*/ 1523395 h 1523395"/>
                <a:gd name="connsiteX256" fmla="*/ 2926199 w 11218359"/>
                <a:gd name="connsiteY256" fmla="*/ 1523395 h 1523395"/>
                <a:gd name="connsiteX257" fmla="*/ 2937639 w 11218359"/>
                <a:gd name="connsiteY257" fmla="*/ 1523395 h 1523395"/>
                <a:gd name="connsiteX258" fmla="*/ 2949078 w 11218359"/>
                <a:gd name="connsiteY258" fmla="*/ 1523395 h 1523395"/>
                <a:gd name="connsiteX259" fmla="*/ 2960518 w 11218359"/>
                <a:gd name="connsiteY259" fmla="*/ 1523395 h 1523395"/>
                <a:gd name="connsiteX260" fmla="*/ 2971957 w 11218359"/>
                <a:gd name="connsiteY260" fmla="*/ 1523395 h 1523395"/>
                <a:gd name="connsiteX261" fmla="*/ 2983397 w 11218359"/>
                <a:gd name="connsiteY261" fmla="*/ 1523395 h 1523395"/>
                <a:gd name="connsiteX262" fmla="*/ 2994837 w 11218359"/>
                <a:gd name="connsiteY262" fmla="*/ 1523395 h 1523395"/>
                <a:gd name="connsiteX263" fmla="*/ 3006276 w 11218359"/>
                <a:gd name="connsiteY263" fmla="*/ 1523395 h 1523395"/>
                <a:gd name="connsiteX264" fmla="*/ 3017715 w 11218359"/>
                <a:gd name="connsiteY264" fmla="*/ 1523395 h 1523395"/>
                <a:gd name="connsiteX265" fmla="*/ 3029155 w 11218359"/>
                <a:gd name="connsiteY265" fmla="*/ 1523395 h 1523395"/>
                <a:gd name="connsiteX266" fmla="*/ 3040594 w 11218359"/>
                <a:gd name="connsiteY266" fmla="*/ 1523395 h 1523395"/>
                <a:gd name="connsiteX267" fmla="*/ 3052034 w 11218359"/>
                <a:gd name="connsiteY267" fmla="*/ 1523395 h 1523395"/>
                <a:gd name="connsiteX268" fmla="*/ 3063474 w 11218359"/>
                <a:gd name="connsiteY268" fmla="*/ 1523395 h 1523395"/>
                <a:gd name="connsiteX269" fmla="*/ 3074913 w 11218359"/>
                <a:gd name="connsiteY269" fmla="*/ 1523395 h 1523395"/>
                <a:gd name="connsiteX270" fmla="*/ 3086352 w 11218359"/>
                <a:gd name="connsiteY270" fmla="*/ 1523395 h 1523395"/>
                <a:gd name="connsiteX271" fmla="*/ 3097792 w 11218359"/>
                <a:gd name="connsiteY271" fmla="*/ 1523395 h 1523395"/>
                <a:gd name="connsiteX272" fmla="*/ 3109232 w 11218359"/>
                <a:gd name="connsiteY272" fmla="*/ 1523395 h 1523395"/>
                <a:gd name="connsiteX273" fmla="*/ 3120671 w 11218359"/>
                <a:gd name="connsiteY273" fmla="*/ 1523395 h 1523395"/>
                <a:gd name="connsiteX274" fmla="*/ 3132111 w 11218359"/>
                <a:gd name="connsiteY274" fmla="*/ 1523395 h 1523395"/>
                <a:gd name="connsiteX275" fmla="*/ 3143550 w 11218359"/>
                <a:gd name="connsiteY275" fmla="*/ 1523395 h 1523395"/>
                <a:gd name="connsiteX276" fmla="*/ 3154990 w 11218359"/>
                <a:gd name="connsiteY276" fmla="*/ 1523395 h 1523395"/>
                <a:gd name="connsiteX277" fmla="*/ 3166429 w 11218359"/>
                <a:gd name="connsiteY277" fmla="*/ 1523395 h 1523395"/>
                <a:gd name="connsiteX278" fmla="*/ 3177869 w 11218359"/>
                <a:gd name="connsiteY278" fmla="*/ 1523395 h 1523395"/>
                <a:gd name="connsiteX279" fmla="*/ 3189308 w 11218359"/>
                <a:gd name="connsiteY279" fmla="*/ 1523395 h 1523395"/>
                <a:gd name="connsiteX280" fmla="*/ 3200748 w 11218359"/>
                <a:gd name="connsiteY280" fmla="*/ 1523395 h 1523395"/>
                <a:gd name="connsiteX281" fmla="*/ 3212187 w 11218359"/>
                <a:gd name="connsiteY281" fmla="*/ 1523395 h 1523395"/>
                <a:gd name="connsiteX282" fmla="*/ 3223627 w 11218359"/>
                <a:gd name="connsiteY282" fmla="*/ 1523395 h 1523395"/>
                <a:gd name="connsiteX283" fmla="*/ 3235066 w 11218359"/>
                <a:gd name="connsiteY283" fmla="*/ 1523395 h 1523395"/>
                <a:gd name="connsiteX284" fmla="*/ 3246501 w 11218359"/>
                <a:gd name="connsiteY284" fmla="*/ 1523395 h 1523395"/>
                <a:gd name="connsiteX285" fmla="*/ 3257945 w 11218359"/>
                <a:gd name="connsiteY285" fmla="*/ 1523395 h 1523395"/>
                <a:gd name="connsiteX286" fmla="*/ 3269385 w 11218359"/>
                <a:gd name="connsiteY286" fmla="*/ 1523395 h 1523395"/>
                <a:gd name="connsiteX287" fmla="*/ 3280825 w 11218359"/>
                <a:gd name="connsiteY287" fmla="*/ 1523395 h 1523395"/>
                <a:gd name="connsiteX288" fmla="*/ 3292264 w 11218359"/>
                <a:gd name="connsiteY288" fmla="*/ 1523395 h 1523395"/>
                <a:gd name="connsiteX289" fmla="*/ 3303699 w 11218359"/>
                <a:gd name="connsiteY289" fmla="*/ 1523395 h 1523395"/>
                <a:gd name="connsiteX290" fmla="*/ 3315143 w 11218359"/>
                <a:gd name="connsiteY290" fmla="*/ 1523395 h 1523395"/>
                <a:gd name="connsiteX291" fmla="*/ 3326578 w 11218359"/>
                <a:gd name="connsiteY291" fmla="*/ 1523395 h 1523395"/>
                <a:gd name="connsiteX292" fmla="*/ 3338017 w 11218359"/>
                <a:gd name="connsiteY292" fmla="*/ 1523395 h 1523395"/>
                <a:gd name="connsiteX293" fmla="*/ 3349457 w 11218359"/>
                <a:gd name="connsiteY293" fmla="*/ 1523395 h 1523395"/>
                <a:gd name="connsiteX294" fmla="*/ 3360896 w 11218359"/>
                <a:gd name="connsiteY294" fmla="*/ 1523395 h 1523395"/>
                <a:gd name="connsiteX295" fmla="*/ 3372336 w 11218359"/>
                <a:gd name="connsiteY295" fmla="*/ 1523395 h 1523395"/>
                <a:gd name="connsiteX296" fmla="*/ 3383776 w 11218359"/>
                <a:gd name="connsiteY296" fmla="*/ 1523395 h 1523395"/>
                <a:gd name="connsiteX297" fmla="*/ 3395215 w 11218359"/>
                <a:gd name="connsiteY297" fmla="*/ 1523395 h 1523395"/>
                <a:gd name="connsiteX298" fmla="*/ 3406654 w 11218359"/>
                <a:gd name="connsiteY298" fmla="*/ 1523395 h 1523395"/>
                <a:gd name="connsiteX299" fmla="*/ 3418094 w 11218359"/>
                <a:gd name="connsiteY299" fmla="*/ 1523395 h 1523395"/>
                <a:gd name="connsiteX300" fmla="*/ 3429534 w 11218359"/>
                <a:gd name="connsiteY300" fmla="*/ 1523395 h 1523395"/>
                <a:gd name="connsiteX301" fmla="*/ 3440973 w 11218359"/>
                <a:gd name="connsiteY301" fmla="*/ 1523395 h 1523395"/>
                <a:gd name="connsiteX302" fmla="*/ 3452413 w 11218359"/>
                <a:gd name="connsiteY302" fmla="*/ 1523395 h 1523395"/>
                <a:gd name="connsiteX303" fmla="*/ 3463852 w 11218359"/>
                <a:gd name="connsiteY303" fmla="*/ 1523395 h 1523395"/>
                <a:gd name="connsiteX304" fmla="*/ 3475292 w 11218359"/>
                <a:gd name="connsiteY304" fmla="*/ 1523395 h 1523395"/>
                <a:gd name="connsiteX305" fmla="*/ 3486731 w 11218359"/>
                <a:gd name="connsiteY305" fmla="*/ 1523395 h 1523395"/>
                <a:gd name="connsiteX306" fmla="*/ 3498171 w 11218359"/>
                <a:gd name="connsiteY306" fmla="*/ 1523395 h 1523395"/>
                <a:gd name="connsiteX307" fmla="*/ 3509610 w 11218359"/>
                <a:gd name="connsiteY307" fmla="*/ 1523395 h 1523395"/>
                <a:gd name="connsiteX308" fmla="*/ 3521050 w 11218359"/>
                <a:gd name="connsiteY308" fmla="*/ 1523395 h 1523395"/>
                <a:gd name="connsiteX309" fmla="*/ 3532489 w 11218359"/>
                <a:gd name="connsiteY309" fmla="*/ 1523395 h 1523395"/>
                <a:gd name="connsiteX310" fmla="*/ 3543929 w 11218359"/>
                <a:gd name="connsiteY310" fmla="*/ 1523395 h 1523395"/>
                <a:gd name="connsiteX311" fmla="*/ 3555368 w 11218359"/>
                <a:gd name="connsiteY311" fmla="*/ 1523395 h 1523395"/>
                <a:gd name="connsiteX312" fmla="*/ 3566808 w 11218359"/>
                <a:gd name="connsiteY312" fmla="*/ 1523395 h 1523395"/>
                <a:gd name="connsiteX313" fmla="*/ 3578247 w 11218359"/>
                <a:gd name="connsiteY313" fmla="*/ 1523395 h 1523395"/>
                <a:gd name="connsiteX314" fmla="*/ 3589687 w 11218359"/>
                <a:gd name="connsiteY314" fmla="*/ 1523395 h 1523395"/>
                <a:gd name="connsiteX315" fmla="*/ 3601127 w 11218359"/>
                <a:gd name="connsiteY315" fmla="*/ 1523395 h 1523395"/>
                <a:gd name="connsiteX316" fmla="*/ 3612566 w 11218359"/>
                <a:gd name="connsiteY316" fmla="*/ 1523395 h 1523395"/>
                <a:gd name="connsiteX317" fmla="*/ 3624005 w 11218359"/>
                <a:gd name="connsiteY317" fmla="*/ 1523395 h 1523395"/>
                <a:gd name="connsiteX318" fmla="*/ 3635445 w 11218359"/>
                <a:gd name="connsiteY318" fmla="*/ 1523395 h 1523395"/>
                <a:gd name="connsiteX319" fmla="*/ 3646885 w 11218359"/>
                <a:gd name="connsiteY319" fmla="*/ 1523395 h 1523395"/>
                <a:gd name="connsiteX320" fmla="*/ 3658324 w 11218359"/>
                <a:gd name="connsiteY320" fmla="*/ 1523395 h 1523395"/>
                <a:gd name="connsiteX321" fmla="*/ 3669764 w 11218359"/>
                <a:gd name="connsiteY321" fmla="*/ 1523395 h 1523395"/>
                <a:gd name="connsiteX322" fmla="*/ 3681203 w 11218359"/>
                <a:gd name="connsiteY322" fmla="*/ 1523395 h 1523395"/>
                <a:gd name="connsiteX323" fmla="*/ 3692643 w 11218359"/>
                <a:gd name="connsiteY323" fmla="*/ 1523395 h 1523395"/>
                <a:gd name="connsiteX324" fmla="*/ 3704082 w 11218359"/>
                <a:gd name="connsiteY324" fmla="*/ 1523395 h 1523395"/>
                <a:gd name="connsiteX325" fmla="*/ 3715522 w 11218359"/>
                <a:gd name="connsiteY325" fmla="*/ 1523395 h 1523395"/>
                <a:gd name="connsiteX326" fmla="*/ 3726961 w 11218359"/>
                <a:gd name="connsiteY326" fmla="*/ 1523395 h 1523395"/>
                <a:gd name="connsiteX327" fmla="*/ 3738401 w 11218359"/>
                <a:gd name="connsiteY327" fmla="*/ 1523395 h 1523395"/>
                <a:gd name="connsiteX328" fmla="*/ 3749840 w 11218359"/>
                <a:gd name="connsiteY328" fmla="*/ 1523395 h 1523395"/>
                <a:gd name="connsiteX329" fmla="*/ 3761280 w 11218359"/>
                <a:gd name="connsiteY329" fmla="*/ 1523395 h 1523395"/>
                <a:gd name="connsiteX330" fmla="*/ 3772719 w 11218359"/>
                <a:gd name="connsiteY330" fmla="*/ 1523395 h 1523395"/>
                <a:gd name="connsiteX331" fmla="*/ 3784154 w 11218359"/>
                <a:gd name="connsiteY331" fmla="*/ 1523395 h 1523395"/>
                <a:gd name="connsiteX332" fmla="*/ 3795598 w 11218359"/>
                <a:gd name="connsiteY332" fmla="*/ 1523395 h 1523395"/>
                <a:gd name="connsiteX333" fmla="*/ 3807033 w 11218359"/>
                <a:gd name="connsiteY333" fmla="*/ 1523395 h 1523395"/>
                <a:gd name="connsiteX334" fmla="*/ 3818473 w 11218359"/>
                <a:gd name="connsiteY334" fmla="*/ 1523395 h 1523395"/>
                <a:gd name="connsiteX335" fmla="*/ 3829917 w 11218359"/>
                <a:gd name="connsiteY335" fmla="*/ 1523395 h 1523395"/>
                <a:gd name="connsiteX336" fmla="*/ 3841352 w 11218359"/>
                <a:gd name="connsiteY336" fmla="*/ 1523395 h 1523395"/>
                <a:gd name="connsiteX337" fmla="*/ 3852791 w 11218359"/>
                <a:gd name="connsiteY337" fmla="*/ 1523395 h 1523395"/>
                <a:gd name="connsiteX338" fmla="*/ 3864231 w 11218359"/>
                <a:gd name="connsiteY338" fmla="*/ 1523395 h 1523395"/>
                <a:gd name="connsiteX339" fmla="*/ 3875670 w 11218359"/>
                <a:gd name="connsiteY339" fmla="*/ 1523395 h 1523395"/>
                <a:gd name="connsiteX340" fmla="*/ 3887110 w 11218359"/>
                <a:gd name="connsiteY340" fmla="*/ 1523395 h 1523395"/>
                <a:gd name="connsiteX341" fmla="*/ 3898549 w 11218359"/>
                <a:gd name="connsiteY341" fmla="*/ 1523395 h 1523395"/>
                <a:gd name="connsiteX342" fmla="*/ 3909989 w 11218359"/>
                <a:gd name="connsiteY342" fmla="*/ 1523395 h 1523395"/>
                <a:gd name="connsiteX343" fmla="*/ 3921447 w 11218359"/>
                <a:gd name="connsiteY343" fmla="*/ 1523395 h 1523395"/>
                <a:gd name="connsiteX344" fmla="*/ 3932878 w 11218359"/>
                <a:gd name="connsiteY344" fmla="*/ 1523395 h 1523395"/>
                <a:gd name="connsiteX345" fmla="*/ 3944307 w 11218359"/>
                <a:gd name="connsiteY345" fmla="*/ 1523395 h 1523395"/>
                <a:gd name="connsiteX346" fmla="*/ 3955737 w 11218359"/>
                <a:gd name="connsiteY346" fmla="*/ 1523395 h 1523395"/>
                <a:gd name="connsiteX347" fmla="*/ 3967167 w 11218359"/>
                <a:gd name="connsiteY347" fmla="*/ 1523395 h 1523395"/>
                <a:gd name="connsiteX348" fmla="*/ 3978645 w 11218359"/>
                <a:gd name="connsiteY348" fmla="*/ 1523395 h 1523395"/>
                <a:gd name="connsiteX349" fmla="*/ 3990075 w 11218359"/>
                <a:gd name="connsiteY349" fmla="*/ 1523395 h 1523395"/>
                <a:gd name="connsiteX350" fmla="*/ 4001505 w 11218359"/>
                <a:gd name="connsiteY350" fmla="*/ 1523395 h 1523395"/>
                <a:gd name="connsiteX351" fmla="*/ 4012935 w 11218359"/>
                <a:gd name="connsiteY351" fmla="*/ 1523395 h 1523395"/>
                <a:gd name="connsiteX352" fmla="*/ 4024365 w 11218359"/>
                <a:gd name="connsiteY352" fmla="*/ 1523395 h 1523395"/>
                <a:gd name="connsiteX353" fmla="*/ 4035843 w 11218359"/>
                <a:gd name="connsiteY353" fmla="*/ 1523395 h 1523395"/>
                <a:gd name="connsiteX354" fmla="*/ 4047273 w 11218359"/>
                <a:gd name="connsiteY354" fmla="*/ 1523395 h 1523395"/>
                <a:gd name="connsiteX355" fmla="*/ 4058702 w 11218359"/>
                <a:gd name="connsiteY355" fmla="*/ 1523395 h 1523395"/>
                <a:gd name="connsiteX356" fmla="*/ 4070133 w 11218359"/>
                <a:gd name="connsiteY356" fmla="*/ 1523395 h 1523395"/>
                <a:gd name="connsiteX357" fmla="*/ 4081563 w 11218359"/>
                <a:gd name="connsiteY357" fmla="*/ 1523395 h 1523395"/>
                <a:gd name="connsiteX358" fmla="*/ 4093040 w 11218359"/>
                <a:gd name="connsiteY358" fmla="*/ 1523395 h 1523395"/>
                <a:gd name="connsiteX359" fmla="*/ 4104471 w 11218359"/>
                <a:gd name="connsiteY359" fmla="*/ 1523395 h 1523395"/>
                <a:gd name="connsiteX360" fmla="*/ 4115900 w 11218359"/>
                <a:gd name="connsiteY360" fmla="*/ 1523395 h 1523395"/>
                <a:gd name="connsiteX361" fmla="*/ 4127330 w 11218359"/>
                <a:gd name="connsiteY361" fmla="*/ 1523395 h 1523395"/>
                <a:gd name="connsiteX362" fmla="*/ 4138760 w 11218359"/>
                <a:gd name="connsiteY362" fmla="*/ 1523395 h 1523395"/>
                <a:gd name="connsiteX363" fmla="*/ 4150238 w 11218359"/>
                <a:gd name="connsiteY363" fmla="*/ 1523395 h 1523395"/>
                <a:gd name="connsiteX364" fmla="*/ 4161668 w 11218359"/>
                <a:gd name="connsiteY364" fmla="*/ 1523395 h 1523395"/>
                <a:gd name="connsiteX365" fmla="*/ 4173098 w 11218359"/>
                <a:gd name="connsiteY365" fmla="*/ 1523395 h 1523395"/>
                <a:gd name="connsiteX366" fmla="*/ 4184528 w 11218359"/>
                <a:gd name="connsiteY366" fmla="*/ 1523395 h 1523395"/>
                <a:gd name="connsiteX367" fmla="*/ 4195958 w 11218359"/>
                <a:gd name="connsiteY367" fmla="*/ 1523395 h 1523395"/>
                <a:gd name="connsiteX368" fmla="*/ 4207436 w 11218359"/>
                <a:gd name="connsiteY368" fmla="*/ 1523395 h 1523395"/>
                <a:gd name="connsiteX369" fmla="*/ 4218865 w 11218359"/>
                <a:gd name="connsiteY369" fmla="*/ 1523395 h 1523395"/>
                <a:gd name="connsiteX370" fmla="*/ 4230296 w 11218359"/>
                <a:gd name="connsiteY370" fmla="*/ 1523395 h 1523395"/>
                <a:gd name="connsiteX371" fmla="*/ 4241726 w 11218359"/>
                <a:gd name="connsiteY371" fmla="*/ 1523395 h 1523395"/>
                <a:gd name="connsiteX372" fmla="*/ 4253156 w 11218359"/>
                <a:gd name="connsiteY372" fmla="*/ 1523395 h 1523395"/>
                <a:gd name="connsiteX373" fmla="*/ 4264634 w 11218359"/>
                <a:gd name="connsiteY373" fmla="*/ 1523395 h 1523395"/>
                <a:gd name="connsiteX374" fmla="*/ 4276063 w 11218359"/>
                <a:gd name="connsiteY374" fmla="*/ 1523395 h 1523395"/>
                <a:gd name="connsiteX375" fmla="*/ 4287493 w 11218359"/>
                <a:gd name="connsiteY375" fmla="*/ 1523395 h 1523395"/>
                <a:gd name="connsiteX376" fmla="*/ 4298923 w 11218359"/>
                <a:gd name="connsiteY376" fmla="*/ 1523395 h 1523395"/>
                <a:gd name="connsiteX377" fmla="*/ 4310353 w 11218359"/>
                <a:gd name="connsiteY377" fmla="*/ 1523395 h 1523395"/>
                <a:gd name="connsiteX378" fmla="*/ 4321831 w 11218359"/>
                <a:gd name="connsiteY378" fmla="*/ 1523395 h 1523395"/>
                <a:gd name="connsiteX379" fmla="*/ 4333261 w 11218359"/>
                <a:gd name="connsiteY379" fmla="*/ 1523395 h 1523395"/>
                <a:gd name="connsiteX380" fmla="*/ 4344691 w 11218359"/>
                <a:gd name="connsiteY380" fmla="*/ 1523395 h 1523395"/>
                <a:gd name="connsiteX381" fmla="*/ 4356121 w 11218359"/>
                <a:gd name="connsiteY381" fmla="*/ 1523395 h 1523395"/>
                <a:gd name="connsiteX382" fmla="*/ 4367551 w 11218359"/>
                <a:gd name="connsiteY382" fmla="*/ 1523395 h 1523395"/>
                <a:gd name="connsiteX383" fmla="*/ 4379028 w 11218359"/>
                <a:gd name="connsiteY383" fmla="*/ 1523395 h 1523395"/>
                <a:gd name="connsiteX384" fmla="*/ 4390458 w 11218359"/>
                <a:gd name="connsiteY384" fmla="*/ 1523395 h 1523395"/>
                <a:gd name="connsiteX385" fmla="*/ 4401889 w 11218359"/>
                <a:gd name="connsiteY385" fmla="*/ 1523395 h 1523395"/>
                <a:gd name="connsiteX386" fmla="*/ 4413319 w 11218359"/>
                <a:gd name="connsiteY386" fmla="*/ 1523395 h 1523395"/>
                <a:gd name="connsiteX387" fmla="*/ 4424749 w 11218359"/>
                <a:gd name="connsiteY387" fmla="*/ 1523395 h 1523395"/>
                <a:gd name="connsiteX388" fmla="*/ 4436226 w 11218359"/>
                <a:gd name="connsiteY388" fmla="*/ 1523395 h 1523395"/>
                <a:gd name="connsiteX389" fmla="*/ 4447656 w 11218359"/>
                <a:gd name="connsiteY389" fmla="*/ 1523395 h 1523395"/>
                <a:gd name="connsiteX390" fmla="*/ 4459086 w 11218359"/>
                <a:gd name="connsiteY390" fmla="*/ 1523395 h 1523395"/>
                <a:gd name="connsiteX391" fmla="*/ 4470516 w 11218359"/>
                <a:gd name="connsiteY391" fmla="*/ 1523395 h 1523395"/>
                <a:gd name="connsiteX392" fmla="*/ 4481946 w 11218359"/>
                <a:gd name="connsiteY392" fmla="*/ 1523395 h 1523395"/>
                <a:gd name="connsiteX393" fmla="*/ 4493424 w 11218359"/>
                <a:gd name="connsiteY393" fmla="*/ 1523395 h 1523395"/>
                <a:gd name="connsiteX394" fmla="*/ 4504854 w 11218359"/>
                <a:gd name="connsiteY394" fmla="*/ 1523395 h 1523395"/>
                <a:gd name="connsiteX395" fmla="*/ 4516284 w 11218359"/>
                <a:gd name="connsiteY395" fmla="*/ 1523395 h 1523395"/>
                <a:gd name="connsiteX396" fmla="*/ 4527714 w 11218359"/>
                <a:gd name="connsiteY396" fmla="*/ 1523395 h 1523395"/>
                <a:gd name="connsiteX397" fmla="*/ 4539144 w 11218359"/>
                <a:gd name="connsiteY397" fmla="*/ 1523395 h 1523395"/>
                <a:gd name="connsiteX398" fmla="*/ 4550621 w 11218359"/>
                <a:gd name="connsiteY398" fmla="*/ 1523395 h 1523395"/>
                <a:gd name="connsiteX399" fmla="*/ 4562051 w 11218359"/>
                <a:gd name="connsiteY399" fmla="*/ 1523395 h 1523395"/>
                <a:gd name="connsiteX400" fmla="*/ 4573482 w 11218359"/>
                <a:gd name="connsiteY400" fmla="*/ 1523395 h 1523395"/>
                <a:gd name="connsiteX401" fmla="*/ 4584912 w 11218359"/>
                <a:gd name="connsiteY401" fmla="*/ 1523395 h 1523395"/>
                <a:gd name="connsiteX402" fmla="*/ 4596341 w 11218359"/>
                <a:gd name="connsiteY402" fmla="*/ 1523395 h 1523395"/>
                <a:gd name="connsiteX403" fmla="*/ 4607771 w 11218359"/>
                <a:gd name="connsiteY403" fmla="*/ 1523395 h 1523395"/>
                <a:gd name="connsiteX404" fmla="*/ 4619249 w 11218359"/>
                <a:gd name="connsiteY404" fmla="*/ 1523395 h 1523395"/>
                <a:gd name="connsiteX405" fmla="*/ 4630679 w 11218359"/>
                <a:gd name="connsiteY405" fmla="*/ 1523395 h 1523395"/>
                <a:gd name="connsiteX406" fmla="*/ 4642109 w 11218359"/>
                <a:gd name="connsiteY406" fmla="*/ 1523395 h 1523395"/>
                <a:gd name="connsiteX407" fmla="*/ 4653539 w 11218359"/>
                <a:gd name="connsiteY407" fmla="*/ 1523395 h 1523395"/>
                <a:gd name="connsiteX408" fmla="*/ 4664969 w 11218359"/>
                <a:gd name="connsiteY408" fmla="*/ 1523395 h 1523395"/>
                <a:gd name="connsiteX409" fmla="*/ 4676447 w 11218359"/>
                <a:gd name="connsiteY409" fmla="*/ 1523395 h 1523395"/>
                <a:gd name="connsiteX410" fmla="*/ 4687877 w 11218359"/>
                <a:gd name="connsiteY410" fmla="*/ 1523395 h 1523395"/>
                <a:gd name="connsiteX411" fmla="*/ 4699306 w 11218359"/>
                <a:gd name="connsiteY411" fmla="*/ 1523395 h 1523395"/>
                <a:gd name="connsiteX412" fmla="*/ 4710737 w 11218359"/>
                <a:gd name="connsiteY412" fmla="*/ 1523395 h 1523395"/>
                <a:gd name="connsiteX413" fmla="*/ 4722167 w 11218359"/>
                <a:gd name="connsiteY413" fmla="*/ 1523395 h 1523395"/>
                <a:gd name="connsiteX414" fmla="*/ 4733644 w 11218359"/>
                <a:gd name="connsiteY414" fmla="*/ 1523395 h 1523395"/>
                <a:gd name="connsiteX415" fmla="*/ 4745075 w 11218359"/>
                <a:gd name="connsiteY415" fmla="*/ 1523395 h 1523395"/>
                <a:gd name="connsiteX416" fmla="*/ 4756504 w 11218359"/>
                <a:gd name="connsiteY416" fmla="*/ 1523395 h 1523395"/>
                <a:gd name="connsiteX417" fmla="*/ 4767934 w 11218359"/>
                <a:gd name="connsiteY417" fmla="*/ 1523395 h 1523395"/>
                <a:gd name="connsiteX418" fmla="*/ 4779364 w 11218359"/>
                <a:gd name="connsiteY418" fmla="*/ 1523395 h 1523395"/>
                <a:gd name="connsiteX419" fmla="*/ 4790842 w 11218359"/>
                <a:gd name="connsiteY419" fmla="*/ 1523395 h 1523395"/>
                <a:gd name="connsiteX420" fmla="*/ 4802272 w 11218359"/>
                <a:gd name="connsiteY420" fmla="*/ 1523395 h 1523395"/>
                <a:gd name="connsiteX421" fmla="*/ 4813702 w 11218359"/>
                <a:gd name="connsiteY421" fmla="*/ 1523395 h 1523395"/>
                <a:gd name="connsiteX422" fmla="*/ 4825132 w 11218359"/>
                <a:gd name="connsiteY422" fmla="*/ 1523395 h 1523395"/>
                <a:gd name="connsiteX423" fmla="*/ 4836562 w 11218359"/>
                <a:gd name="connsiteY423" fmla="*/ 1523395 h 1523395"/>
                <a:gd name="connsiteX424" fmla="*/ 4848040 w 11218359"/>
                <a:gd name="connsiteY424" fmla="*/ 1523395 h 1523395"/>
                <a:gd name="connsiteX425" fmla="*/ 4859469 w 11218359"/>
                <a:gd name="connsiteY425" fmla="*/ 1523395 h 1523395"/>
                <a:gd name="connsiteX426" fmla="*/ 4870899 w 11218359"/>
                <a:gd name="connsiteY426" fmla="*/ 1523395 h 1523395"/>
                <a:gd name="connsiteX427" fmla="*/ 4882330 w 11218359"/>
                <a:gd name="connsiteY427" fmla="*/ 1523395 h 1523395"/>
                <a:gd name="connsiteX428" fmla="*/ 4893760 w 11218359"/>
                <a:gd name="connsiteY428" fmla="*/ 1523395 h 1523395"/>
                <a:gd name="connsiteX429" fmla="*/ 4905237 w 11218359"/>
                <a:gd name="connsiteY429" fmla="*/ 1523395 h 1523395"/>
                <a:gd name="connsiteX430" fmla="*/ 4916667 w 11218359"/>
                <a:gd name="connsiteY430" fmla="*/ 1523395 h 1523395"/>
                <a:gd name="connsiteX431" fmla="*/ 4928097 w 11218359"/>
                <a:gd name="connsiteY431" fmla="*/ 1523395 h 1523395"/>
                <a:gd name="connsiteX432" fmla="*/ 4939527 w 11218359"/>
                <a:gd name="connsiteY432" fmla="*/ 1523395 h 1523395"/>
                <a:gd name="connsiteX433" fmla="*/ 4950957 w 11218359"/>
                <a:gd name="connsiteY433" fmla="*/ 1523395 h 1523395"/>
                <a:gd name="connsiteX434" fmla="*/ 4962435 w 11218359"/>
                <a:gd name="connsiteY434" fmla="*/ 1523395 h 1523395"/>
                <a:gd name="connsiteX435" fmla="*/ 4973865 w 11218359"/>
                <a:gd name="connsiteY435" fmla="*/ 1523395 h 1523395"/>
                <a:gd name="connsiteX436" fmla="*/ 4985295 w 11218359"/>
                <a:gd name="connsiteY436" fmla="*/ 1523395 h 1523395"/>
                <a:gd name="connsiteX437" fmla="*/ 4996725 w 11218359"/>
                <a:gd name="connsiteY437" fmla="*/ 1523395 h 1523395"/>
                <a:gd name="connsiteX438" fmla="*/ 5008155 w 11218359"/>
                <a:gd name="connsiteY438" fmla="*/ 1523395 h 1523395"/>
                <a:gd name="connsiteX439" fmla="*/ 5019632 w 11218359"/>
                <a:gd name="connsiteY439" fmla="*/ 1523395 h 1523395"/>
                <a:gd name="connsiteX440" fmla="*/ 5031062 w 11218359"/>
                <a:gd name="connsiteY440" fmla="*/ 1523395 h 1523395"/>
                <a:gd name="connsiteX441" fmla="*/ 5042492 w 11218359"/>
                <a:gd name="connsiteY441" fmla="*/ 1523395 h 1523395"/>
                <a:gd name="connsiteX442" fmla="*/ 5053923 w 11218359"/>
                <a:gd name="connsiteY442" fmla="*/ 1523395 h 1523395"/>
                <a:gd name="connsiteX443" fmla="*/ 5065353 w 11218359"/>
                <a:gd name="connsiteY443" fmla="*/ 1523395 h 1523395"/>
                <a:gd name="connsiteX444" fmla="*/ 5076830 w 11218359"/>
                <a:gd name="connsiteY444" fmla="*/ 1523395 h 1523395"/>
                <a:gd name="connsiteX445" fmla="*/ 5088260 w 11218359"/>
                <a:gd name="connsiteY445" fmla="*/ 1523395 h 1523395"/>
                <a:gd name="connsiteX446" fmla="*/ 5099690 w 11218359"/>
                <a:gd name="connsiteY446" fmla="*/ 1523395 h 1523395"/>
                <a:gd name="connsiteX447" fmla="*/ 5111120 w 11218359"/>
                <a:gd name="connsiteY447" fmla="*/ 1523395 h 1523395"/>
                <a:gd name="connsiteX448" fmla="*/ 5122550 w 11218359"/>
                <a:gd name="connsiteY448" fmla="*/ 1523395 h 1523395"/>
                <a:gd name="connsiteX449" fmla="*/ 5134028 w 11218359"/>
                <a:gd name="connsiteY449" fmla="*/ 1523395 h 1523395"/>
                <a:gd name="connsiteX450" fmla="*/ 5145458 w 11218359"/>
                <a:gd name="connsiteY450" fmla="*/ 1523395 h 1523395"/>
                <a:gd name="connsiteX451" fmla="*/ 5156888 w 11218359"/>
                <a:gd name="connsiteY451" fmla="*/ 1523395 h 1523395"/>
                <a:gd name="connsiteX452" fmla="*/ 5168318 w 11218359"/>
                <a:gd name="connsiteY452" fmla="*/ 1523395 h 1523395"/>
                <a:gd name="connsiteX453" fmla="*/ 5179747 w 11218359"/>
                <a:gd name="connsiteY453" fmla="*/ 1523395 h 1523395"/>
                <a:gd name="connsiteX454" fmla="*/ 5191225 w 11218359"/>
                <a:gd name="connsiteY454" fmla="*/ 1523395 h 1523395"/>
                <a:gd name="connsiteX455" fmla="*/ 5202655 w 11218359"/>
                <a:gd name="connsiteY455" fmla="*/ 1523395 h 1523395"/>
                <a:gd name="connsiteX456" fmla="*/ 5214085 w 11218359"/>
                <a:gd name="connsiteY456" fmla="*/ 1523395 h 1523395"/>
                <a:gd name="connsiteX457" fmla="*/ 5225515 w 11218359"/>
                <a:gd name="connsiteY457" fmla="*/ 1523395 h 1523395"/>
                <a:gd name="connsiteX458" fmla="*/ 5236945 w 11218359"/>
                <a:gd name="connsiteY458" fmla="*/ 1523395 h 1523395"/>
                <a:gd name="connsiteX459" fmla="*/ 5248423 w 11218359"/>
                <a:gd name="connsiteY459" fmla="*/ 1523395 h 1523395"/>
                <a:gd name="connsiteX460" fmla="*/ 5259853 w 11218359"/>
                <a:gd name="connsiteY460" fmla="*/ 1523395 h 1523395"/>
                <a:gd name="connsiteX461" fmla="*/ 5271283 w 11218359"/>
                <a:gd name="connsiteY461" fmla="*/ 1523395 h 1523395"/>
                <a:gd name="connsiteX462" fmla="*/ 5282713 w 11218359"/>
                <a:gd name="connsiteY462" fmla="*/ 1523395 h 1523395"/>
                <a:gd name="connsiteX463" fmla="*/ 5294143 w 11218359"/>
                <a:gd name="connsiteY463" fmla="*/ 1523395 h 1523395"/>
                <a:gd name="connsiteX464" fmla="*/ 5305621 w 11218359"/>
                <a:gd name="connsiteY464" fmla="*/ 1523395 h 1523395"/>
                <a:gd name="connsiteX465" fmla="*/ 5317051 w 11218359"/>
                <a:gd name="connsiteY465" fmla="*/ 1523395 h 1523395"/>
                <a:gd name="connsiteX466" fmla="*/ 5328481 w 11218359"/>
                <a:gd name="connsiteY466" fmla="*/ 1523395 h 1523395"/>
                <a:gd name="connsiteX467" fmla="*/ 5339910 w 11218359"/>
                <a:gd name="connsiteY467" fmla="*/ 1523395 h 1523395"/>
                <a:gd name="connsiteX468" fmla="*/ 5351340 w 11218359"/>
                <a:gd name="connsiteY468" fmla="*/ 1523395 h 1523395"/>
                <a:gd name="connsiteX469" fmla="*/ 5362818 w 11218359"/>
                <a:gd name="connsiteY469" fmla="*/ 1523395 h 1523395"/>
                <a:gd name="connsiteX470" fmla="*/ 5374248 w 11218359"/>
                <a:gd name="connsiteY470" fmla="*/ 1523395 h 1523395"/>
                <a:gd name="connsiteX471" fmla="*/ 5385678 w 11218359"/>
                <a:gd name="connsiteY471" fmla="*/ 1523395 h 1523395"/>
                <a:gd name="connsiteX472" fmla="*/ 5397108 w 11218359"/>
                <a:gd name="connsiteY472" fmla="*/ 1523395 h 1523395"/>
                <a:gd name="connsiteX473" fmla="*/ 5408538 w 11218359"/>
                <a:gd name="connsiteY473" fmla="*/ 1523395 h 1523395"/>
                <a:gd name="connsiteX474" fmla="*/ 5420016 w 11218359"/>
                <a:gd name="connsiteY474" fmla="*/ 1523395 h 1523395"/>
                <a:gd name="connsiteX475" fmla="*/ 5431446 w 11218359"/>
                <a:gd name="connsiteY475" fmla="*/ 1523395 h 1523395"/>
                <a:gd name="connsiteX476" fmla="*/ 5442876 w 11218359"/>
                <a:gd name="connsiteY476" fmla="*/ 1523395 h 1523395"/>
                <a:gd name="connsiteX477" fmla="*/ 5454306 w 11218359"/>
                <a:gd name="connsiteY477" fmla="*/ 1523395 h 1523395"/>
                <a:gd name="connsiteX478" fmla="*/ 5465736 w 11218359"/>
                <a:gd name="connsiteY478" fmla="*/ 1523395 h 1523395"/>
                <a:gd name="connsiteX479" fmla="*/ 5477214 w 11218359"/>
                <a:gd name="connsiteY479" fmla="*/ 1523395 h 1523395"/>
                <a:gd name="connsiteX480" fmla="*/ 5488643 w 11218359"/>
                <a:gd name="connsiteY480" fmla="*/ 1523395 h 1523395"/>
                <a:gd name="connsiteX481" fmla="*/ 5500073 w 11218359"/>
                <a:gd name="connsiteY481" fmla="*/ 1523395 h 1523395"/>
                <a:gd name="connsiteX482" fmla="*/ 5511503 w 11218359"/>
                <a:gd name="connsiteY482" fmla="*/ 1523395 h 1523395"/>
                <a:gd name="connsiteX483" fmla="*/ 5522933 w 11218359"/>
                <a:gd name="connsiteY483" fmla="*/ 1523395 h 1523395"/>
                <a:gd name="connsiteX484" fmla="*/ 5534411 w 11218359"/>
                <a:gd name="connsiteY484" fmla="*/ 1523395 h 1523395"/>
                <a:gd name="connsiteX485" fmla="*/ 5545841 w 11218359"/>
                <a:gd name="connsiteY485" fmla="*/ 1523395 h 1523395"/>
                <a:gd name="connsiteX486" fmla="*/ 5557271 w 11218359"/>
                <a:gd name="connsiteY486" fmla="*/ 1523395 h 1523395"/>
                <a:gd name="connsiteX487" fmla="*/ 5568701 w 11218359"/>
                <a:gd name="connsiteY487" fmla="*/ 1523395 h 1523395"/>
                <a:gd name="connsiteX488" fmla="*/ 5580131 w 11218359"/>
                <a:gd name="connsiteY488" fmla="*/ 1523395 h 1523395"/>
                <a:gd name="connsiteX489" fmla="*/ 5591609 w 11218359"/>
                <a:gd name="connsiteY489" fmla="*/ 1523395 h 1523395"/>
                <a:gd name="connsiteX490" fmla="*/ 5603038 w 11218359"/>
                <a:gd name="connsiteY490" fmla="*/ 1523395 h 1523395"/>
                <a:gd name="connsiteX491" fmla="*/ 5614469 w 11218359"/>
                <a:gd name="connsiteY491" fmla="*/ 1523395 h 1523395"/>
                <a:gd name="connsiteX492" fmla="*/ 5625899 w 11218359"/>
                <a:gd name="connsiteY492" fmla="*/ 1523395 h 1523395"/>
                <a:gd name="connsiteX493" fmla="*/ 5637329 w 11218359"/>
                <a:gd name="connsiteY493" fmla="*/ 1523395 h 1523395"/>
                <a:gd name="connsiteX494" fmla="*/ 5648759 w 11218359"/>
                <a:gd name="connsiteY494" fmla="*/ 1523395 h 1523395"/>
                <a:gd name="connsiteX495" fmla="*/ 5660236 w 11218359"/>
                <a:gd name="connsiteY495" fmla="*/ 1523395 h 1523395"/>
                <a:gd name="connsiteX496" fmla="*/ 5671666 w 11218359"/>
                <a:gd name="connsiteY496" fmla="*/ 1523395 h 1523395"/>
                <a:gd name="connsiteX497" fmla="*/ 5683096 w 11218359"/>
                <a:gd name="connsiteY497" fmla="*/ 1523395 h 1523395"/>
                <a:gd name="connsiteX498" fmla="*/ 5694526 w 11218359"/>
                <a:gd name="connsiteY498" fmla="*/ 1523395 h 1523395"/>
                <a:gd name="connsiteX499" fmla="*/ 5705956 w 11218359"/>
                <a:gd name="connsiteY499" fmla="*/ 1523395 h 1523395"/>
                <a:gd name="connsiteX500" fmla="*/ 5717434 w 11218359"/>
                <a:gd name="connsiteY500" fmla="*/ 1523395 h 1523395"/>
                <a:gd name="connsiteX501" fmla="*/ 5728864 w 11218359"/>
                <a:gd name="connsiteY501" fmla="*/ 1523395 h 1523395"/>
                <a:gd name="connsiteX502" fmla="*/ 5740294 w 11218359"/>
                <a:gd name="connsiteY502" fmla="*/ 1523395 h 1523395"/>
                <a:gd name="connsiteX503" fmla="*/ 5751724 w 11218359"/>
                <a:gd name="connsiteY503" fmla="*/ 1523395 h 1523395"/>
                <a:gd name="connsiteX504" fmla="*/ 5763154 w 11218359"/>
                <a:gd name="connsiteY504" fmla="*/ 1523395 h 1523395"/>
                <a:gd name="connsiteX505" fmla="*/ 5774631 w 11218359"/>
                <a:gd name="connsiteY505" fmla="*/ 1523395 h 1523395"/>
                <a:gd name="connsiteX506" fmla="*/ 5786062 w 11218359"/>
                <a:gd name="connsiteY506" fmla="*/ 1523395 h 1523395"/>
                <a:gd name="connsiteX507" fmla="*/ 5797492 w 11218359"/>
                <a:gd name="connsiteY507" fmla="*/ 1523395 h 1523395"/>
                <a:gd name="connsiteX508" fmla="*/ 5808921 w 11218359"/>
                <a:gd name="connsiteY508" fmla="*/ 1523395 h 1523395"/>
                <a:gd name="connsiteX509" fmla="*/ 5820351 w 11218359"/>
                <a:gd name="connsiteY509" fmla="*/ 1523395 h 1523395"/>
                <a:gd name="connsiteX510" fmla="*/ 5831829 w 11218359"/>
                <a:gd name="connsiteY510" fmla="*/ 1523395 h 1523395"/>
                <a:gd name="connsiteX511" fmla="*/ 5843259 w 11218359"/>
                <a:gd name="connsiteY511" fmla="*/ 1523395 h 1523395"/>
                <a:gd name="connsiteX512" fmla="*/ 5854689 w 11218359"/>
                <a:gd name="connsiteY512" fmla="*/ 1523395 h 1523395"/>
                <a:gd name="connsiteX513" fmla="*/ 5866119 w 11218359"/>
                <a:gd name="connsiteY513" fmla="*/ 1523395 h 1523395"/>
                <a:gd name="connsiteX514" fmla="*/ 5877549 w 11218359"/>
                <a:gd name="connsiteY514" fmla="*/ 1523395 h 1523395"/>
                <a:gd name="connsiteX515" fmla="*/ 5889027 w 11218359"/>
                <a:gd name="connsiteY515" fmla="*/ 1523395 h 1523395"/>
                <a:gd name="connsiteX516" fmla="*/ 5900457 w 11218359"/>
                <a:gd name="connsiteY516" fmla="*/ 1523395 h 1523395"/>
                <a:gd name="connsiteX517" fmla="*/ 5911887 w 11218359"/>
                <a:gd name="connsiteY517" fmla="*/ 1523395 h 1523395"/>
                <a:gd name="connsiteX518" fmla="*/ 5923317 w 11218359"/>
                <a:gd name="connsiteY518" fmla="*/ 1523395 h 1523395"/>
                <a:gd name="connsiteX519" fmla="*/ 5934747 w 11218359"/>
                <a:gd name="connsiteY519" fmla="*/ 1523395 h 1523395"/>
                <a:gd name="connsiteX520" fmla="*/ 5946225 w 11218359"/>
                <a:gd name="connsiteY520" fmla="*/ 1523395 h 1523395"/>
                <a:gd name="connsiteX521" fmla="*/ 5957655 w 11218359"/>
                <a:gd name="connsiteY521" fmla="*/ 1523395 h 1523395"/>
                <a:gd name="connsiteX522" fmla="*/ 5969084 w 11218359"/>
                <a:gd name="connsiteY522" fmla="*/ 1523395 h 1523395"/>
                <a:gd name="connsiteX523" fmla="*/ 5980514 w 11218359"/>
                <a:gd name="connsiteY523" fmla="*/ 1523395 h 1523395"/>
                <a:gd name="connsiteX524" fmla="*/ 5991944 w 11218359"/>
                <a:gd name="connsiteY524" fmla="*/ 1523395 h 1523395"/>
                <a:gd name="connsiteX525" fmla="*/ 6003422 w 11218359"/>
                <a:gd name="connsiteY525" fmla="*/ 1523395 h 1523395"/>
                <a:gd name="connsiteX526" fmla="*/ 6014852 w 11218359"/>
                <a:gd name="connsiteY526" fmla="*/ 1523395 h 1523395"/>
                <a:gd name="connsiteX527" fmla="*/ 6026282 w 11218359"/>
                <a:gd name="connsiteY527" fmla="*/ 1523395 h 1523395"/>
                <a:gd name="connsiteX528" fmla="*/ 6037712 w 11218359"/>
                <a:gd name="connsiteY528" fmla="*/ 1523395 h 1523395"/>
                <a:gd name="connsiteX529" fmla="*/ 6049142 w 11218359"/>
                <a:gd name="connsiteY529" fmla="*/ 1523395 h 1523395"/>
                <a:gd name="connsiteX530" fmla="*/ 6060620 w 11218359"/>
                <a:gd name="connsiteY530" fmla="*/ 1523395 h 1523395"/>
                <a:gd name="connsiteX531" fmla="*/ 6072049 w 11218359"/>
                <a:gd name="connsiteY531" fmla="*/ 1523395 h 1523395"/>
                <a:gd name="connsiteX532" fmla="*/ 6083480 w 11218359"/>
                <a:gd name="connsiteY532" fmla="*/ 1523395 h 1523395"/>
                <a:gd name="connsiteX533" fmla="*/ 6094910 w 11218359"/>
                <a:gd name="connsiteY533" fmla="*/ 1523395 h 1523395"/>
                <a:gd name="connsiteX534" fmla="*/ 6106340 w 11218359"/>
                <a:gd name="connsiteY534" fmla="*/ 1523395 h 1523395"/>
                <a:gd name="connsiteX535" fmla="*/ 6117818 w 11218359"/>
                <a:gd name="connsiteY535" fmla="*/ 1523395 h 1523395"/>
                <a:gd name="connsiteX536" fmla="*/ 6129247 w 11218359"/>
                <a:gd name="connsiteY536" fmla="*/ 1523395 h 1523395"/>
                <a:gd name="connsiteX537" fmla="*/ 6140677 w 11218359"/>
                <a:gd name="connsiteY537" fmla="*/ 1523395 h 1523395"/>
                <a:gd name="connsiteX538" fmla="*/ 6152107 w 11218359"/>
                <a:gd name="connsiteY538" fmla="*/ 1523395 h 1523395"/>
                <a:gd name="connsiteX539" fmla="*/ 6163537 w 11218359"/>
                <a:gd name="connsiteY539" fmla="*/ 1523395 h 1523395"/>
                <a:gd name="connsiteX540" fmla="*/ 6175015 w 11218359"/>
                <a:gd name="connsiteY540" fmla="*/ 1523395 h 1523395"/>
                <a:gd name="connsiteX541" fmla="*/ 6186445 w 11218359"/>
                <a:gd name="connsiteY541" fmla="*/ 1523395 h 1523395"/>
                <a:gd name="connsiteX542" fmla="*/ 6197875 w 11218359"/>
                <a:gd name="connsiteY542" fmla="*/ 1523395 h 1523395"/>
                <a:gd name="connsiteX543" fmla="*/ 6209305 w 11218359"/>
                <a:gd name="connsiteY543" fmla="*/ 1523395 h 1523395"/>
                <a:gd name="connsiteX544" fmla="*/ 6220735 w 11218359"/>
                <a:gd name="connsiteY544" fmla="*/ 1523395 h 1523395"/>
                <a:gd name="connsiteX545" fmla="*/ 6232212 w 11218359"/>
                <a:gd name="connsiteY545" fmla="*/ 1523395 h 1523395"/>
                <a:gd name="connsiteX546" fmla="*/ 6243642 w 11218359"/>
                <a:gd name="connsiteY546" fmla="*/ 1523395 h 1523395"/>
                <a:gd name="connsiteX547" fmla="*/ 6255073 w 11218359"/>
                <a:gd name="connsiteY547" fmla="*/ 1523395 h 1523395"/>
                <a:gd name="connsiteX548" fmla="*/ 6266503 w 11218359"/>
                <a:gd name="connsiteY548" fmla="*/ 1523395 h 1523395"/>
                <a:gd name="connsiteX549" fmla="*/ 6277933 w 11218359"/>
                <a:gd name="connsiteY549" fmla="*/ 1523395 h 1523395"/>
                <a:gd name="connsiteX550" fmla="*/ 6289410 w 11218359"/>
                <a:gd name="connsiteY550" fmla="*/ 1523395 h 1523395"/>
                <a:gd name="connsiteX551" fmla="*/ 6300840 w 11218359"/>
                <a:gd name="connsiteY551" fmla="*/ 1523395 h 1523395"/>
                <a:gd name="connsiteX552" fmla="*/ 6312270 w 11218359"/>
                <a:gd name="connsiteY552" fmla="*/ 1523395 h 1523395"/>
                <a:gd name="connsiteX553" fmla="*/ 6323700 w 11218359"/>
                <a:gd name="connsiteY553" fmla="*/ 1523395 h 1523395"/>
                <a:gd name="connsiteX554" fmla="*/ 6335130 w 11218359"/>
                <a:gd name="connsiteY554" fmla="*/ 1523395 h 1523395"/>
                <a:gd name="connsiteX555" fmla="*/ 6346608 w 11218359"/>
                <a:gd name="connsiteY555" fmla="*/ 1523395 h 1523395"/>
                <a:gd name="connsiteX556" fmla="*/ 6358038 w 11218359"/>
                <a:gd name="connsiteY556" fmla="*/ 1523395 h 1523395"/>
                <a:gd name="connsiteX557" fmla="*/ 6369468 w 11218359"/>
                <a:gd name="connsiteY557" fmla="*/ 1523395 h 1523395"/>
                <a:gd name="connsiteX558" fmla="*/ 6380898 w 11218359"/>
                <a:gd name="connsiteY558" fmla="*/ 1523395 h 1523395"/>
                <a:gd name="connsiteX559" fmla="*/ 6392328 w 11218359"/>
                <a:gd name="connsiteY559" fmla="*/ 1523395 h 1523395"/>
                <a:gd name="connsiteX560" fmla="*/ 6403805 w 11218359"/>
                <a:gd name="connsiteY560" fmla="*/ 1523395 h 1523395"/>
                <a:gd name="connsiteX561" fmla="*/ 6415235 w 11218359"/>
                <a:gd name="connsiteY561" fmla="*/ 1523395 h 1523395"/>
                <a:gd name="connsiteX562" fmla="*/ 6426666 w 11218359"/>
                <a:gd name="connsiteY562" fmla="*/ 1523395 h 1523395"/>
                <a:gd name="connsiteX563" fmla="*/ 6438096 w 11218359"/>
                <a:gd name="connsiteY563" fmla="*/ 1523395 h 1523395"/>
                <a:gd name="connsiteX564" fmla="*/ 6449525 w 11218359"/>
                <a:gd name="connsiteY564" fmla="*/ 1523395 h 1523395"/>
                <a:gd name="connsiteX565" fmla="*/ 6461003 w 11218359"/>
                <a:gd name="connsiteY565" fmla="*/ 1523395 h 1523395"/>
                <a:gd name="connsiteX566" fmla="*/ 6472433 w 11218359"/>
                <a:gd name="connsiteY566" fmla="*/ 1523395 h 1523395"/>
                <a:gd name="connsiteX567" fmla="*/ 6483863 w 11218359"/>
                <a:gd name="connsiteY567" fmla="*/ 1523395 h 1523395"/>
                <a:gd name="connsiteX568" fmla="*/ 6495293 w 11218359"/>
                <a:gd name="connsiteY568" fmla="*/ 1523395 h 1523395"/>
                <a:gd name="connsiteX569" fmla="*/ 6506723 w 11218359"/>
                <a:gd name="connsiteY569" fmla="*/ 1523395 h 1523395"/>
                <a:gd name="connsiteX570" fmla="*/ 6518201 w 11218359"/>
                <a:gd name="connsiteY570" fmla="*/ 1523395 h 1523395"/>
                <a:gd name="connsiteX571" fmla="*/ 6529631 w 11218359"/>
                <a:gd name="connsiteY571" fmla="*/ 1523395 h 1523395"/>
                <a:gd name="connsiteX572" fmla="*/ 6541061 w 11218359"/>
                <a:gd name="connsiteY572" fmla="*/ 1523395 h 1523395"/>
                <a:gd name="connsiteX573" fmla="*/ 6552490 w 11218359"/>
                <a:gd name="connsiteY573" fmla="*/ 1523395 h 1523395"/>
                <a:gd name="connsiteX574" fmla="*/ 6563921 w 11218359"/>
                <a:gd name="connsiteY574" fmla="*/ 1523395 h 1523395"/>
                <a:gd name="connsiteX575" fmla="*/ 6575398 w 11218359"/>
                <a:gd name="connsiteY575" fmla="*/ 1523395 h 1523395"/>
                <a:gd name="connsiteX576" fmla="*/ 6586828 w 11218359"/>
                <a:gd name="connsiteY576" fmla="*/ 1523395 h 1523395"/>
                <a:gd name="connsiteX577" fmla="*/ 6598259 w 11218359"/>
                <a:gd name="connsiteY577" fmla="*/ 1523395 h 1523395"/>
                <a:gd name="connsiteX578" fmla="*/ 6609688 w 11218359"/>
                <a:gd name="connsiteY578" fmla="*/ 1523395 h 1523395"/>
                <a:gd name="connsiteX579" fmla="*/ 6621118 w 11218359"/>
                <a:gd name="connsiteY579" fmla="*/ 1523395 h 1523395"/>
                <a:gd name="connsiteX580" fmla="*/ 6632596 w 11218359"/>
                <a:gd name="connsiteY580" fmla="*/ 1523395 h 1523395"/>
                <a:gd name="connsiteX581" fmla="*/ 6644026 w 11218359"/>
                <a:gd name="connsiteY581" fmla="*/ 1523395 h 1523395"/>
                <a:gd name="connsiteX582" fmla="*/ 6655456 w 11218359"/>
                <a:gd name="connsiteY582" fmla="*/ 1523395 h 1523395"/>
                <a:gd name="connsiteX583" fmla="*/ 6666886 w 11218359"/>
                <a:gd name="connsiteY583" fmla="*/ 1523395 h 1523395"/>
                <a:gd name="connsiteX584" fmla="*/ 6678316 w 11218359"/>
                <a:gd name="connsiteY584" fmla="*/ 1523395 h 1523395"/>
                <a:gd name="connsiteX585" fmla="*/ 6689794 w 11218359"/>
                <a:gd name="connsiteY585" fmla="*/ 1523395 h 1523395"/>
                <a:gd name="connsiteX586" fmla="*/ 6701224 w 11218359"/>
                <a:gd name="connsiteY586" fmla="*/ 1523395 h 1523395"/>
                <a:gd name="connsiteX587" fmla="*/ 6712653 w 11218359"/>
                <a:gd name="connsiteY587" fmla="*/ 1523395 h 1523395"/>
                <a:gd name="connsiteX588" fmla="*/ 6724083 w 11218359"/>
                <a:gd name="connsiteY588" fmla="*/ 1523395 h 1523395"/>
                <a:gd name="connsiteX589" fmla="*/ 6735514 w 11218359"/>
                <a:gd name="connsiteY589" fmla="*/ 1523395 h 1523395"/>
                <a:gd name="connsiteX590" fmla="*/ 6746944 w 11218359"/>
                <a:gd name="connsiteY590" fmla="*/ 1523395 h 1523395"/>
                <a:gd name="connsiteX591" fmla="*/ 6758421 w 11218359"/>
                <a:gd name="connsiteY591" fmla="*/ 1523395 h 1523395"/>
                <a:gd name="connsiteX592" fmla="*/ 6769851 w 11218359"/>
                <a:gd name="connsiteY592" fmla="*/ 1523395 h 1523395"/>
                <a:gd name="connsiteX593" fmla="*/ 6781281 w 11218359"/>
                <a:gd name="connsiteY593" fmla="*/ 1523395 h 1523395"/>
                <a:gd name="connsiteX594" fmla="*/ 6792711 w 11218359"/>
                <a:gd name="connsiteY594" fmla="*/ 1523395 h 1523395"/>
                <a:gd name="connsiteX595" fmla="*/ 6804141 w 11218359"/>
                <a:gd name="connsiteY595" fmla="*/ 1523395 h 1523395"/>
                <a:gd name="connsiteX596" fmla="*/ 6815619 w 11218359"/>
                <a:gd name="connsiteY596" fmla="*/ 1523395 h 1523395"/>
                <a:gd name="connsiteX597" fmla="*/ 6827049 w 11218359"/>
                <a:gd name="connsiteY597" fmla="*/ 1523395 h 1523395"/>
                <a:gd name="connsiteX598" fmla="*/ 6838479 w 11218359"/>
                <a:gd name="connsiteY598" fmla="*/ 1523395 h 1523395"/>
                <a:gd name="connsiteX599" fmla="*/ 6849909 w 11218359"/>
                <a:gd name="connsiteY599" fmla="*/ 1523395 h 1523395"/>
                <a:gd name="connsiteX600" fmla="*/ 6861339 w 11218359"/>
                <a:gd name="connsiteY600" fmla="*/ 1523395 h 1523395"/>
                <a:gd name="connsiteX601" fmla="*/ 6872816 w 11218359"/>
                <a:gd name="connsiteY601" fmla="*/ 1523395 h 1523395"/>
                <a:gd name="connsiteX602" fmla="*/ 6884246 w 11218359"/>
                <a:gd name="connsiteY602" fmla="*/ 1523395 h 1523395"/>
                <a:gd name="connsiteX603" fmla="*/ 6895676 w 11218359"/>
                <a:gd name="connsiteY603" fmla="*/ 1523395 h 1523395"/>
                <a:gd name="connsiteX604" fmla="*/ 6907107 w 11218359"/>
                <a:gd name="connsiteY604" fmla="*/ 1523395 h 1523395"/>
                <a:gd name="connsiteX605" fmla="*/ 6918537 w 11218359"/>
                <a:gd name="connsiteY605" fmla="*/ 1523395 h 1523395"/>
                <a:gd name="connsiteX606" fmla="*/ 6930014 w 11218359"/>
                <a:gd name="connsiteY606" fmla="*/ 1523395 h 1523395"/>
                <a:gd name="connsiteX607" fmla="*/ 6941444 w 11218359"/>
                <a:gd name="connsiteY607" fmla="*/ 1523395 h 1523395"/>
                <a:gd name="connsiteX608" fmla="*/ 6952874 w 11218359"/>
                <a:gd name="connsiteY608" fmla="*/ 1523395 h 1523395"/>
                <a:gd name="connsiteX609" fmla="*/ 6964304 w 11218359"/>
                <a:gd name="connsiteY609" fmla="*/ 1523395 h 1523395"/>
                <a:gd name="connsiteX610" fmla="*/ 6975734 w 11218359"/>
                <a:gd name="connsiteY610" fmla="*/ 1523395 h 1523395"/>
                <a:gd name="connsiteX611" fmla="*/ 6987212 w 11218359"/>
                <a:gd name="connsiteY611" fmla="*/ 1523395 h 1523395"/>
                <a:gd name="connsiteX612" fmla="*/ 6998642 w 11218359"/>
                <a:gd name="connsiteY612" fmla="*/ 1523395 h 1523395"/>
                <a:gd name="connsiteX613" fmla="*/ 7010072 w 11218359"/>
                <a:gd name="connsiteY613" fmla="*/ 1523395 h 1523395"/>
                <a:gd name="connsiteX614" fmla="*/ 7021502 w 11218359"/>
                <a:gd name="connsiteY614" fmla="*/ 1523395 h 1523395"/>
                <a:gd name="connsiteX615" fmla="*/ 7032931 w 11218359"/>
                <a:gd name="connsiteY615" fmla="*/ 1523395 h 1523395"/>
                <a:gd name="connsiteX616" fmla="*/ 7044409 w 11218359"/>
                <a:gd name="connsiteY616" fmla="*/ 1523395 h 1523395"/>
                <a:gd name="connsiteX617" fmla="*/ 7055839 w 11218359"/>
                <a:gd name="connsiteY617" fmla="*/ 1523395 h 1523395"/>
                <a:gd name="connsiteX618" fmla="*/ 7067269 w 11218359"/>
                <a:gd name="connsiteY618" fmla="*/ 1523395 h 1523395"/>
                <a:gd name="connsiteX619" fmla="*/ 7078700 w 11218359"/>
                <a:gd name="connsiteY619" fmla="*/ 1523395 h 1523395"/>
                <a:gd name="connsiteX620" fmla="*/ 7090129 w 11218359"/>
                <a:gd name="connsiteY620" fmla="*/ 1523395 h 1523395"/>
                <a:gd name="connsiteX621" fmla="*/ 7101607 w 11218359"/>
                <a:gd name="connsiteY621" fmla="*/ 1523395 h 1523395"/>
                <a:gd name="connsiteX622" fmla="*/ 7113037 w 11218359"/>
                <a:gd name="connsiteY622" fmla="*/ 1523395 h 1523395"/>
                <a:gd name="connsiteX623" fmla="*/ 7124467 w 11218359"/>
                <a:gd name="connsiteY623" fmla="*/ 1523395 h 1523395"/>
                <a:gd name="connsiteX624" fmla="*/ 7135897 w 11218359"/>
                <a:gd name="connsiteY624" fmla="*/ 1523395 h 1523395"/>
                <a:gd name="connsiteX625" fmla="*/ 7147327 w 11218359"/>
                <a:gd name="connsiteY625" fmla="*/ 1523395 h 1523395"/>
                <a:gd name="connsiteX626" fmla="*/ 7158805 w 11218359"/>
                <a:gd name="connsiteY626" fmla="*/ 1523395 h 1523395"/>
                <a:gd name="connsiteX627" fmla="*/ 7170235 w 11218359"/>
                <a:gd name="connsiteY627" fmla="*/ 1523395 h 1523395"/>
                <a:gd name="connsiteX628" fmla="*/ 7181665 w 11218359"/>
                <a:gd name="connsiteY628" fmla="*/ 1523395 h 1523395"/>
                <a:gd name="connsiteX629" fmla="*/ 7193094 w 11218359"/>
                <a:gd name="connsiteY629" fmla="*/ 1523395 h 1523395"/>
                <a:gd name="connsiteX630" fmla="*/ 7204524 w 11218359"/>
                <a:gd name="connsiteY630" fmla="*/ 1523395 h 1523395"/>
                <a:gd name="connsiteX631" fmla="*/ 7216002 w 11218359"/>
                <a:gd name="connsiteY631" fmla="*/ 1523395 h 1523395"/>
                <a:gd name="connsiteX632" fmla="*/ 7227432 w 11218359"/>
                <a:gd name="connsiteY632" fmla="*/ 1523395 h 1523395"/>
                <a:gd name="connsiteX633" fmla="*/ 7238862 w 11218359"/>
                <a:gd name="connsiteY633" fmla="*/ 1523395 h 1523395"/>
                <a:gd name="connsiteX634" fmla="*/ 7250292 w 11218359"/>
                <a:gd name="connsiteY634" fmla="*/ 1523395 h 1523395"/>
                <a:gd name="connsiteX635" fmla="*/ 7261722 w 11218359"/>
                <a:gd name="connsiteY635" fmla="*/ 1523395 h 1523395"/>
                <a:gd name="connsiteX636" fmla="*/ 7273200 w 11218359"/>
                <a:gd name="connsiteY636" fmla="*/ 1523395 h 1523395"/>
                <a:gd name="connsiteX637" fmla="*/ 7284630 w 11218359"/>
                <a:gd name="connsiteY637" fmla="*/ 1523395 h 1523395"/>
                <a:gd name="connsiteX638" fmla="*/ 7296060 w 11218359"/>
                <a:gd name="connsiteY638" fmla="*/ 1523395 h 1523395"/>
                <a:gd name="connsiteX639" fmla="*/ 7307490 w 11218359"/>
                <a:gd name="connsiteY639" fmla="*/ 1523395 h 1523395"/>
                <a:gd name="connsiteX640" fmla="*/ 7318920 w 11218359"/>
                <a:gd name="connsiteY640" fmla="*/ 1523395 h 1523395"/>
                <a:gd name="connsiteX641" fmla="*/ 7330398 w 11218359"/>
                <a:gd name="connsiteY641" fmla="*/ 1523395 h 1523395"/>
                <a:gd name="connsiteX642" fmla="*/ 7341828 w 11218359"/>
                <a:gd name="connsiteY642" fmla="*/ 1523395 h 1523395"/>
                <a:gd name="connsiteX643" fmla="*/ 7353257 w 11218359"/>
                <a:gd name="connsiteY643" fmla="*/ 1523395 h 1523395"/>
                <a:gd name="connsiteX644" fmla="*/ 7364687 w 11218359"/>
                <a:gd name="connsiteY644" fmla="*/ 1523395 h 1523395"/>
                <a:gd name="connsiteX645" fmla="*/ 7376117 w 11218359"/>
                <a:gd name="connsiteY645" fmla="*/ 1523395 h 1523395"/>
                <a:gd name="connsiteX646" fmla="*/ 7387595 w 11218359"/>
                <a:gd name="connsiteY646" fmla="*/ 1523395 h 1523395"/>
                <a:gd name="connsiteX647" fmla="*/ 7399025 w 11218359"/>
                <a:gd name="connsiteY647" fmla="*/ 1523395 h 1523395"/>
                <a:gd name="connsiteX648" fmla="*/ 7410455 w 11218359"/>
                <a:gd name="connsiteY648" fmla="*/ 1523395 h 1523395"/>
                <a:gd name="connsiteX649" fmla="*/ 7421885 w 11218359"/>
                <a:gd name="connsiteY649" fmla="*/ 1523395 h 1523395"/>
                <a:gd name="connsiteX650" fmla="*/ 7433315 w 11218359"/>
                <a:gd name="connsiteY650" fmla="*/ 1523395 h 1523395"/>
                <a:gd name="connsiteX651" fmla="*/ 7444793 w 11218359"/>
                <a:gd name="connsiteY651" fmla="*/ 1523395 h 1523395"/>
                <a:gd name="connsiteX652" fmla="*/ 7456222 w 11218359"/>
                <a:gd name="connsiteY652" fmla="*/ 1523395 h 1523395"/>
                <a:gd name="connsiteX653" fmla="*/ 7467653 w 11218359"/>
                <a:gd name="connsiteY653" fmla="*/ 1523395 h 1523395"/>
                <a:gd name="connsiteX654" fmla="*/ 7479083 w 11218359"/>
                <a:gd name="connsiteY654" fmla="*/ 1523395 h 1523395"/>
                <a:gd name="connsiteX655" fmla="*/ 7490513 w 11218359"/>
                <a:gd name="connsiteY655" fmla="*/ 1523395 h 1523395"/>
                <a:gd name="connsiteX656" fmla="*/ 7501990 w 11218359"/>
                <a:gd name="connsiteY656" fmla="*/ 1523395 h 1523395"/>
                <a:gd name="connsiteX657" fmla="*/ 7513420 w 11218359"/>
                <a:gd name="connsiteY657" fmla="*/ 845830 h 1523395"/>
                <a:gd name="connsiteX658" fmla="*/ 7524850 w 11218359"/>
                <a:gd name="connsiteY658" fmla="*/ 291455 h 1523395"/>
                <a:gd name="connsiteX659" fmla="*/ 7536280 w 11218359"/>
                <a:gd name="connsiteY659" fmla="*/ 447704 h 1523395"/>
                <a:gd name="connsiteX660" fmla="*/ 7547710 w 11218359"/>
                <a:gd name="connsiteY660" fmla="*/ 0 h 1523395"/>
                <a:gd name="connsiteX661" fmla="*/ 7559188 w 11218359"/>
                <a:gd name="connsiteY661" fmla="*/ 934469 h 1523395"/>
                <a:gd name="connsiteX662" fmla="*/ 7570618 w 11218359"/>
                <a:gd name="connsiteY662" fmla="*/ 845830 h 1523395"/>
                <a:gd name="connsiteX663" fmla="*/ 7582048 w 11218359"/>
                <a:gd name="connsiteY663" fmla="*/ 1045645 h 1523395"/>
                <a:gd name="connsiteX664" fmla="*/ 7593478 w 11218359"/>
                <a:gd name="connsiteY664" fmla="*/ 1222924 h 1523395"/>
                <a:gd name="connsiteX665" fmla="*/ 7604908 w 11218359"/>
                <a:gd name="connsiteY665" fmla="*/ 563385 h 1523395"/>
                <a:gd name="connsiteX666" fmla="*/ 7616385 w 11218359"/>
                <a:gd name="connsiteY666" fmla="*/ 97650 h 1523395"/>
                <a:gd name="connsiteX667" fmla="*/ 7627815 w 11218359"/>
                <a:gd name="connsiteY667" fmla="*/ 581411 h 1523395"/>
                <a:gd name="connsiteX668" fmla="*/ 7639246 w 11218359"/>
                <a:gd name="connsiteY668" fmla="*/ 1385178 h 1523395"/>
                <a:gd name="connsiteX669" fmla="*/ 7650676 w 11218359"/>
                <a:gd name="connsiteY669" fmla="*/ 1200388 h 1523395"/>
                <a:gd name="connsiteX670" fmla="*/ 7662106 w 11218359"/>
                <a:gd name="connsiteY670" fmla="*/ 1505369 h 1523395"/>
                <a:gd name="connsiteX671" fmla="*/ 7673583 w 11218359"/>
                <a:gd name="connsiteY671" fmla="*/ 1523395 h 1523395"/>
                <a:gd name="connsiteX672" fmla="*/ 7685013 w 11218359"/>
                <a:gd name="connsiteY672" fmla="*/ 1518890 h 1523395"/>
                <a:gd name="connsiteX673" fmla="*/ 7696443 w 11218359"/>
                <a:gd name="connsiteY673" fmla="*/ 1523395 h 1523395"/>
                <a:gd name="connsiteX674" fmla="*/ 7707873 w 11218359"/>
                <a:gd name="connsiteY674" fmla="*/ 1523395 h 1523395"/>
                <a:gd name="connsiteX675" fmla="*/ 7719303 w 11218359"/>
                <a:gd name="connsiteY675" fmla="*/ 1523395 h 1523395"/>
                <a:gd name="connsiteX676" fmla="*/ 7730733 w 11218359"/>
                <a:gd name="connsiteY676" fmla="*/ 1523395 h 1523395"/>
                <a:gd name="connsiteX677" fmla="*/ 7742211 w 11218359"/>
                <a:gd name="connsiteY677" fmla="*/ 1523395 h 1523395"/>
                <a:gd name="connsiteX678" fmla="*/ 7753641 w 11218359"/>
                <a:gd name="connsiteY678" fmla="*/ 1523395 h 1523395"/>
                <a:gd name="connsiteX679" fmla="*/ 7765071 w 11218359"/>
                <a:gd name="connsiteY679" fmla="*/ 1523395 h 1523395"/>
                <a:gd name="connsiteX680" fmla="*/ 7776501 w 11218359"/>
                <a:gd name="connsiteY680" fmla="*/ 1523395 h 1523395"/>
                <a:gd name="connsiteX681" fmla="*/ 7787931 w 11218359"/>
                <a:gd name="connsiteY681" fmla="*/ 1523395 h 1523395"/>
                <a:gd name="connsiteX682" fmla="*/ 7799408 w 11218359"/>
                <a:gd name="connsiteY682" fmla="*/ 1523395 h 1523395"/>
                <a:gd name="connsiteX683" fmla="*/ 7810839 w 11218359"/>
                <a:gd name="connsiteY683" fmla="*/ 1523395 h 1523395"/>
                <a:gd name="connsiteX684" fmla="*/ 7822268 w 11218359"/>
                <a:gd name="connsiteY684" fmla="*/ 1523395 h 1523395"/>
                <a:gd name="connsiteX685" fmla="*/ 7833698 w 11218359"/>
                <a:gd name="connsiteY685" fmla="*/ 1523395 h 1523395"/>
                <a:gd name="connsiteX686" fmla="*/ 7845128 w 11218359"/>
                <a:gd name="connsiteY686" fmla="*/ 1523395 h 1523395"/>
                <a:gd name="connsiteX687" fmla="*/ 7856606 w 11218359"/>
                <a:gd name="connsiteY687" fmla="*/ 1523395 h 1523395"/>
                <a:gd name="connsiteX688" fmla="*/ 7868036 w 11218359"/>
                <a:gd name="connsiteY688" fmla="*/ 1523395 h 1523395"/>
                <a:gd name="connsiteX689" fmla="*/ 7879466 w 11218359"/>
                <a:gd name="connsiteY689" fmla="*/ 1523395 h 1523395"/>
                <a:gd name="connsiteX690" fmla="*/ 7890896 w 11218359"/>
                <a:gd name="connsiteY690" fmla="*/ 1523395 h 1523395"/>
                <a:gd name="connsiteX691" fmla="*/ 7902326 w 11218359"/>
                <a:gd name="connsiteY691" fmla="*/ 1523395 h 1523395"/>
                <a:gd name="connsiteX692" fmla="*/ 7913804 w 11218359"/>
                <a:gd name="connsiteY692" fmla="*/ 1523395 h 1523395"/>
                <a:gd name="connsiteX693" fmla="*/ 7925234 w 11218359"/>
                <a:gd name="connsiteY693" fmla="*/ 1523395 h 1523395"/>
                <a:gd name="connsiteX694" fmla="*/ 7936663 w 11218359"/>
                <a:gd name="connsiteY694" fmla="*/ 1523395 h 1523395"/>
                <a:gd name="connsiteX695" fmla="*/ 7948094 w 11218359"/>
                <a:gd name="connsiteY695" fmla="*/ 1523395 h 1523395"/>
                <a:gd name="connsiteX696" fmla="*/ 7959524 w 11218359"/>
                <a:gd name="connsiteY696" fmla="*/ 1523395 h 1523395"/>
                <a:gd name="connsiteX697" fmla="*/ 7971001 w 11218359"/>
                <a:gd name="connsiteY697" fmla="*/ 1523395 h 1523395"/>
                <a:gd name="connsiteX698" fmla="*/ 7982431 w 11218359"/>
                <a:gd name="connsiteY698" fmla="*/ 1523395 h 1523395"/>
                <a:gd name="connsiteX699" fmla="*/ 7993861 w 11218359"/>
                <a:gd name="connsiteY699" fmla="*/ 1523395 h 1523395"/>
                <a:gd name="connsiteX700" fmla="*/ 8005291 w 11218359"/>
                <a:gd name="connsiteY700" fmla="*/ 1523395 h 1523395"/>
                <a:gd name="connsiteX701" fmla="*/ 8016721 w 11218359"/>
                <a:gd name="connsiteY701" fmla="*/ 1523395 h 1523395"/>
                <a:gd name="connsiteX702" fmla="*/ 8028199 w 11218359"/>
                <a:gd name="connsiteY702" fmla="*/ 1523395 h 1523395"/>
                <a:gd name="connsiteX703" fmla="*/ 8039629 w 11218359"/>
                <a:gd name="connsiteY703" fmla="*/ 1523395 h 1523395"/>
                <a:gd name="connsiteX704" fmla="*/ 8051059 w 11218359"/>
                <a:gd name="connsiteY704" fmla="*/ 1523395 h 1523395"/>
                <a:gd name="connsiteX705" fmla="*/ 8062489 w 11218359"/>
                <a:gd name="connsiteY705" fmla="*/ 1523395 h 1523395"/>
                <a:gd name="connsiteX706" fmla="*/ 8073919 w 11218359"/>
                <a:gd name="connsiteY706" fmla="*/ 1523395 h 1523395"/>
                <a:gd name="connsiteX707" fmla="*/ 8085396 w 11218359"/>
                <a:gd name="connsiteY707" fmla="*/ 1523395 h 1523395"/>
                <a:gd name="connsiteX708" fmla="*/ 8096826 w 11218359"/>
                <a:gd name="connsiteY708" fmla="*/ 1523395 h 1523395"/>
                <a:gd name="connsiteX709" fmla="*/ 8108256 w 11218359"/>
                <a:gd name="connsiteY709" fmla="*/ 1523395 h 1523395"/>
                <a:gd name="connsiteX710" fmla="*/ 8119687 w 11218359"/>
                <a:gd name="connsiteY710" fmla="*/ 1523395 h 1523395"/>
                <a:gd name="connsiteX711" fmla="*/ 8131117 w 11218359"/>
                <a:gd name="connsiteY711" fmla="*/ 1523395 h 1523395"/>
                <a:gd name="connsiteX712" fmla="*/ 8142594 w 11218359"/>
                <a:gd name="connsiteY712" fmla="*/ 1523395 h 1523395"/>
                <a:gd name="connsiteX713" fmla="*/ 8154024 w 11218359"/>
                <a:gd name="connsiteY713" fmla="*/ 1523395 h 1523395"/>
                <a:gd name="connsiteX714" fmla="*/ 8165454 w 11218359"/>
                <a:gd name="connsiteY714" fmla="*/ 1523395 h 1523395"/>
                <a:gd name="connsiteX715" fmla="*/ 8176884 w 11218359"/>
                <a:gd name="connsiteY715" fmla="*/ 1523395 h 1523395"/>
                <a:gd name="connsiteX716" fmla="*/ 8188314 w 11218359"/>
                <a:gd name="connsiteY716" fmla="*/ 1523395 h 1523395"/>
                <a:gd name="connsiteX717" fmla="*/ 8199792 w 11218359"/>
                <a:gd name="connsiteY717" fmla="*/ 1523395 h 1523395"/>
                <a:gd name="connsiteX718" fmla="*/ 8211222 w 11218359"/>
                <a:gd name="connsiteY718" fmla="*/ 1523395 h 1523395"/>
                <a:gd name="connsiteX719" fmla="*/ 8222652 w 11218359"/>
                <a:gd name="connsiteY719" fmla="*/ 1523395 h 1523395"/>
                <a:gd name="connsiteX720" fmla="*/ 8234082 w 11218359"/>
                <a:gd name="connsiteY720" fmla="*/ 1523395 h 1523395"/>
                <a:gd name="connsiteX721" fmla="*/ 8245512 w 11218359"/>
                <a:gd name="connsiteY721" fmla="*/ 1523395 h 1523395"/>
                <a:gd name="connsiteX722" fmla="*/ 8256989 w 11218359"/>
                <a:gd name="connsiteY722" fmla="*/ 1523395 h 1523395"/>
                <a:gd name="connsiteX723" fmla="*/ 8268419 w 11218359"/>
                <a:gd name="connsiteY723" fmla="*/ 1523395 h 1523395"/>
                <a:gd name="connsiteX724" fmla="*/ 8279850 w 11218359"/>
                <a:gd name="connsiteY724" fmla="*/ 1523395 h 1523395"/>
                <a:gd name="connsiteX725" fmla="*/ 8291280 w 11218359"/>
                <a:gd name="connsiteY725" fmla="*/ 1523395 h 1523395"/>
                <a:gd name="connsiteX726" fmla="*/ 8302709 w 11218359"/>
                <a:gd name="connsiteY726" fmla="*/ 1523395 h 1523395"/>
                <a:gd name="connsiteX727" fmla="*/ 8314187 w 11218359"/>
                <a:gd name="connsiteY727" fmla="*/ 1523395 h 1523395"/>
                <a:gd name="connsiteX728" fmla="*/ 8325617 w 11218359"/>
                <a:gd name="connsiteY728" fmla="*/ 1523395 h 1523395"/>
                <a:gd name="connsiteX729" fmla="*/ 8337047 w 11218359"/>
                <a:gd name="connsiteY729" fmla="*/ 1523395 h 1523395"/>
                <a:gd name="connsiteX730" fmla="*/ 8348477 w 11218359"/>
                <a:gd name="connsiteY730" fmla="*/ 1523395 h 1523395"/>
                <a:gd name="connsiteX731" fmla="*/ 8359907 w 11218359"/>
                <a:gd name="connsiteY731" fmla="*/ 1523395 h 1523395"/>
                <a:gd name="connsiteX732" fmla="*/ 8371385 w 11218359"/>
                <a:gd name="connsiteY732" fmla="*/ 1523395 h 1523395"/>
                <a:gd name="connsiteX733" fmla="*/ 8382815 w 11218359"/>
                <a:gd name="connsiteY733" fmla="*/ 1523395 h 1523395"/>
                <a:gd name="connsiteX734" fmla="*/ 8394245 w 11218359"/>
                <a:gd name="connsiteY734" fmla="*/ 1523395 h 1523395"/>
                <a:gd name="connsiteX735" fmla="*/ 8405674 w 11218359"/>
                <a:gd name="connsiteY735" fmla="*/ 1523395 h 1523395"/>
                <a:gd name="connsiteX736" fmla="*/ 8417104 w 11218359"/>
                <a:gd name="connsiteY736" fmla="*/ 1523395 h 1523395"/>
                <a:gd name="connsiteX737" fmla="*/ 8428582 w 11218359"/>
                <a:gd name="connsiteY737" fmla="*/ 1523395 h 1523395"/>
                <a:gd name="connsiteX738" fmla="*/ 8440012 w 11218359"/>
                <a:gd name="connsiteY738" fmla="*/ 1523395 h 1523395"/>
                <a:gd name="connsiteX739" fmla="*/ 8451442 w 11218359"/>
                <a:gd name="connsiteY739" fmla="*/ 1523395 h 1523395"/>
                <a:gd name="connsiteX740" fmla="*/ 8462872 w 11218359"/>
                <a:gd name="connsiteY740" fmla="*/ 1523395 h 1523395"/>
                <a:gd name="connsiteX741" fmla="*/ 8474302 w 11218359"/>
                <a:gd name="connsiteY741" fmla="*/ 1523395 h 1523395"/>
                <a:gd name="connsiteX742" fmla="*/ 8485780 w 11218359"/>
                <a:gd name="connsiteY742" fmla="*/ 1523395 h 1523395"/>
                <a:gd name="connsiteX743" fmla="*/ 8497210 w 11218359"/>
                <a:gd name="connsiteY743" fmla="*/ 1523395 h 1523395"/>
                <a:gd name="connsiteX744" fmla="*/ 8508640 w 11218359"/>
                <a:gd name="connsiteY744" fmla="*/ 1523395 h 1523395"/>
                <a:gd name="connsiteX745" fmla="*/ 8520069 w 11218359"/>
                <a:gd name="connsiteY745" fmla="*/ 1523395 h 1523395"/>
                <a:gd name="connsiteX746" fmla="*/ 8531500 w 11218359"/>
                <a:gd name="connsiteY746" fmla="*/ 1523395 h 1523395"/>
                <a:gd name="connsiteX747" fmla="*/ 8542977 w 11218359"/>
                <a:gd name="connsiteY747" fmla="*/ 1523395 h 1523395"/>
                <a:gd name="connsiteX748" fmla="*/ 8554407 w 11218359"/>
                <a:gd name="connsiteY748" fmla="*/ 1523395 h 1523395"/>
                <a:gd name="connsiteX749" fmla="*/ 8565837 w 11218359"/>
                <a:gd name="connsiteY749" fmla="*/ 1523395 h 1523395"/>
                <a:gd name="connsiteX750" fmla="*/ 8577267 w 11218359"/>
                <a:gd name="connsiteY750" fmla="*/ 1523395 h 1523395"/>
                <a:gd name="connsiteX751" fmla="*/ 8588697 w 11218359"/>
                <a:gd name="connsiteY751" fmla="*/ 1523395 h 1523395"/>
                <a:gd name="connsiteX752" fmla="*/ 8600175 w 11218359"/>
                <a:gd name="connsiteY752" fmla="*/ 1523395 h 1523395"/>
                <a:gd name="connsiteX753" fmla="*/ 8611605 w 11218359"/>
                <a:gd name="connsiteY753" fmla="*/ 1523395 h 1523395"/>
                <a:gd name="connsiteX754" fmla="*/ 8623035 w 11218359"/>
                <a:gd name="connsiteY754" fmla="*/ 1523395 h 1523395"/>
                <a:gd name="connsiteX755" fmla="*/ 8634465 w 11218359"/>
                <a:gd name="connsiteY755" fmla="*/ 1523395 h 1523395"/>
                <a:gd name="connsiteX756" fmla="*/ 8645895 w 11218359"/>
                <a:gd name="connsiteY756" fmla="*/ 1523395 h 1523395"/>
                <a:gd name="connsiteX757" fmla="*/ 8657373 w 11218359"/>
                <a:gd name="connsiteY757" fmla="*/ 1523395 h 1523395"/>
                <a:gd name="connsiteX758" fmla="*/ 8668802 w 11218359"/>
                <a:gd name="connsiteY758" fmla="*/ 1523395 h 1523395"/>
                <a:gd name="connsiteX759" fmla="*/ 8680232 w 11218359"/>
                <a:gd name="connsiteY759" fmla="*/ 1523395 h 1523395"/>
                <a:gd name="connsiteX760" fmla="*/ 8691662 w 11218359"/>
                <a:gd name="connsiteY760" fmla="*/ 1523395 h 1523395"/>
                <a:gd name="connsiteX761" fmla="*/ 8703093 w 11218359"/>
                <a:gd name="connsiteY761" fmla="*/ 1523395 h 1523395"/>
                <a:gd name="connsiteX762" fmla="*/ 8714570 w 11218359"/>
                <a:gd name="connsiteY762" fmla="*/ 1523395 h 1523395"/>
                <a:gd name="connsiteX763" fmla="*/ 8726000 w 11218359"/>
                <a:gd name="connsiteY763" fmla="*/ 1523395 h 1523395"/>
                <a:gd name="connsiteX764" fmla="*/ 8737430 w 11218359"/>
                <a:gd name="connsiteY764" fmla="*/ 1523395 h 1523395"/>
                <a:gd name="connsiteX765" fmla="*/ 8748860 w 11218359"/>
                <a:gd name="connsiteY765" fmla="*/ 1523395 h 1523395"/>
                <a:gd name="connsiteX766" fmla="*/ 8760290 w 11218359"/>
                <a:gd name="connsiteY766" fmla="*/ 1523395 h 1523395"/>
                <a:gd name="connsiteX767" fmla="*/ 8771768 w 11218359"/>
                <a:gd name="connsiteY767" fmla="*/ 1523395 h 1523395"/>
                <a:gd name="connsiteX768" fmla="*/ 8783198 w 11218359"/>
                <a:gd name="connsiteY768" fmla="*/ 1523395 h 1523395"/>
                <a:gd name="connsiteX769" fmla="*/ 8794628 w 11218359"/>
                <a:gd name="connsiteY769" fmla="*/ 1523395 h 1523395"/>
                <a:gd name="connsiteX770" fmla="*/ 8806058 w 11218359"/>
                <a:gd name="connsiteY770" fmla="*/ 1523395 h 1523395"/>
                <a:gd name="connsiteX771" fmla="*/ 8817488 w 11218359"/>
                <a:gd name="connsiteY771" fmla="*/ 1523395 h 1523395"/>
                <a:gd name="connsiteX772" fmla="*/ 8828918 w 11218359"/>
                <a:gd name="connsiteY772" fmla="*/ 1523395 h 1523395"/>
                <a:gd name="connsiteX773" fmla="*/ 8840395 w 11218359"/>
                <a:gd name="connsiteY773" fmla="*/ 1523395 h 1523395"/>
                <a:gd name="connsiteX774" fmla="*/ 8851825 w 11218359"/>
                <a:gd name="connsiteY774" fmla="*/ 1523395 h 1523395"/>
                <a:gd name="connsiteX775" fmla="*/ 8863256 w 11218359"/>
                <a:gd name="connsiteY775" fmla="*/ 1523395 h 1523395"/>
                <a:gd name="connsiteX776" fmla="*/ 8874686 w 11218359"/>
                <a:gd name="connsiteY776" fmla="*/ 1523395 h 1523395"/>
                <a:gd name="connsiteX777" fmla="*/ 8886115 w 11218359"/>
                <a:gd name="connsiteY777" fmla="*/ 1523395 h 1523395"/>
                <a:gd name="connsiteX778" fmla="*/ 8897593 w 11218359"/>
                <a:gd name="connsiteY778" fmla="*/ 1523395 h 1523395"/>
                <a:gd name="connsiteX779" fmla="*/ 8909022 w 11218359"/>
                <a:gd name="connsiteY779" fmla="*/ 1523395 h 1523395"/>
                <a:gd name="connsiteX780" fmla="*/ 8920453 w 11218359"/>
                <a:gd name="connsiteY780" fmla="*/ 1523395 h 1523395"/>
                <a:gd name="connsiteX781" fmla="*/ 8931883 w 11218359"/>
                <a:gd name="connsiteY781" fmla="*/ 1523395 h 1523395"/>
                <a:gd name="connsiteX782" fmla="*/ 8943313 w 11218359"/>
                <a:gd name="connsiteY782" fmla="*/ 1523395 h 1523395"/>
                <a:gd name="connsiteX783" fmla="*/ 8954791 w 11218359"/>
                <a:gd name="connsiteY783" fmla="*/ 1523395 h 1523395"/>
                <a:gd name="connsiteX784" fmla="*/ 8966220 w 11218359"/>
                <a:gd name="connsiteY784" fmla="*/ 1523395 h 1523395"/>
                <a:gd name="connsiteX785" fmla="*/ 8977651 w 11218359"/>
                <a:gd name="connsiteY785" fmla="*/ 1523395 h 1523395"/>
                <a:gd name="connsiteX786" fmla="*/ 8989080 w 11218359"/>
                <a:gd name="connsiteY786" fmla="*/ 1523395 h 1523395"/>
                <a:gd name="connsiteX787" fmla="*/ 9000511 w 11218359"/>
                <a:gd name="connsiteY787" fmla="*/ 1523395 h 1523395"/>
                <a:gd name="connsiteX788" fmla="*/ 9011988 w 11218359"/>
                <a:gd name="connsiteY788" fmla="*/ 1523395 h 1523395"/>
                <a:gd name="connsiteX789" fmla="*/ 9023418 w 11218359"/>
                <a:gd name="connsiteY789" fmla="*/ 1523395 h 1523395"/>
                <a:gd name="connsiteX790" fmla="*/ 9034849 w 11218359"/>
                <a:gd name="connsiteY790" fmla="*/ 1523395 h 1523395"/>
                <a:gd name="connsiteX791" fmla="*/ 9046278 w 11218359"/>
                <a:gd name="connsiteY791" fmla="*/ 1523395 h 1523395"/>
                <a:gd name="connsiteX792" fmla="*/ 9057709 w 11218359"/>
                <a:gd name="connsiteY792" fmla="*/ 1523395 h 1523395"/>
                <a:gd name="connsiteX793" fmla="*/ 9069186 w 11218359"/>
                <a:gd name="connsiteY793" fmla="*/ 1523395 h 1523395"/>
                <a:gd name="connsiteX794" fmla="*/ 9080615 w 11218359"/>
                <a:gd name="connsiteY794" fmla="*/ 1523395 h 1523395"/>
                <a:gd name="connsiteX795" fmla="*/ 9092046 w 11218359"/>
                <a:gd name="connsiteY795" fmla="*/ 1523395 h 1523395"/>
                <a:gd name="connsiteX796" fmla="*/ 9103476 w 11218359"/>
                <a:gd name="connsiteY796" fmla="*/ 1523395 h 1523395"/>
                <a:gd name="connsiteX797" fmla="*/ 9114906 w 11218359"/>
                <a:gd name="connsiteY797" fmla="*/ 1523395 h 1523395"/>
                <a:gd name="connsiteX798" fmla="*/ 9126384 w 11218359"/>
                <a:gd name="connsiteY798" fmla="*/ 1523395 h 1523395"/>
                <a:gd name="connsiteX799" fmla="*/ 9137813 w 11218359"/>
                <a:gd name="connsiteY799" fmla="*/ 1523395 h 1523395"/>
                <a:gd name="connsiteX800" fmla="*/ 9149244 w 11218359"/>
                <a:gd name="connsiteY800" fmla="*/ 1523395 h 1523395"/>
                <a:gd name="connsiteX801" fmla="*/ 9160673 w 11218359"/>
                <a:gd name="connsiteY801" fmla="*/ 1523395 h 1523395"/>
                <a:gd name="connsiteX802" fmla="*/ 9172104 w 11218359"/>
                <a:gd name="connsiteY802" fmla="*/ 1523395 h 1523395"/>
                <a:gd name="connsiteX803" fmla="*/ 9183581 w 11218359"/>
                <a:gd name="connsiteY803" fmla="*/ 1523395 h 1523395"/>
                <a:gd name="connsiteX804" fmla="*/ 9195011 w 11218359"/>
                <a:gd name="connsiteY804" fmla="*/ 1523395 h 1523395"/>
                <a:gd name="connsiteX805" fmla="*/ 9206442 w 11218359"/>
                <a:gd name="connsiteY805" fmla="*/ 1523395 h 1523395"/>
                <a:gd name="connsiteX806" fmla="*/ 9217871 w 11218359"/>
                <a:gd name="connsiteY806" fmla="*/ 1523395 h 1523395"/>
                <a:gd name="connsiteX807" fmla="*/ 9229301 w 11218359"/>
                <a:gd name="connsiteY807" fmla="*/ 1523395 h 1523395"/>
                <a:gd name="connsiteX808" fmla="*/ 9240779 w 11218359"/>
                <a:gd name="connsiteY808" fmla="*/ 1523395 h 1523395"/>
                <a:gd name="connsiteX809" fmla="*/ 9252209 w 11218359"/>
                <a:gd name="connsiteY809" fmla="*/ 1523395 h 1523395"/>
                <a:gd name="connsiteX810" fmla="*/ 9263639 w 11218359"/>
                <a:gd name="connsiteY810" fmla="*/ 1523395 h 1523395"/>
                <a:gd name="connsiteX811" fmla="*/ 9275069 w 11218359"/>
                <a:gd name="connsiteY811" fmla="*/ 1523395 h 1523395"/>
                <a:gd name="connsiteX812" fmla="*/ 9286498 w 11218359"/>
                <a:gd name="connsiteY812" fmla="*/ 1523395 h 1523395"/>
                <a:gd name="connsiteX813" fmla="*/ 9297977 w 11218359"/>
                <a:gd name="connsiteY813" fmla="*/ 1523395 h 1523395"/>
                <a:gd name="connsiteX814" fmla="*/ 9309406 w 11218359"/>
                <a:gd name="connsiteY814" fmla="*/ 1523395 h 1523395"/>
                <a:gd name="connsiteX815" fmla="*/ 9320837 w 11218359"/>
                <a:gd name="connsiteY815" fmla="*/ 1523395 h 1523395"/>
                <a:gd name="connsiteX816" fmla="*/ 9332266 w 11218359"/>
                <a:gd name="connsiteY816" fmla="*/ 1523395 h 1523395"/>
                <a:gd name="connsiteX817" fmla="*/ 9343696 w 11218359"/>
                <a:gd name="connsiteY817" fmla="*/ 1523395 h 1523395"/>
                <a:gd name="connsiteX818" fmla="*/ 9355174 w 11218359"/>
                <a:gd name="connsiteY818" fmla="*/ 1523395 h 1523395"/>
                <a:gd name="connsiteX819" fmla="*/ 9366604 w 11218359"/>
                <a:gd name="connsiteY819" fmla="*/ 1523395 h 1523395"/>
                <a:gd name="connsiteX820" fmla="*/ 9378035 w 11218359"/>
                <a:gd name="connsiteY820" fmla="*/ 1523395 h 1523395"/>
                <a:gd name="connsiteX821" fmla="*/ 9389464 w 11218359"/>
                <a:gd name="connsiteY821" fmla="*/ 1523395 h 1523395"/>
                <a:gd name="connsiteX822" fmla="*/ 9400894 w 11218359"/>
                <a:gd name="connsiteY822" fmla="*/ 1523395 h 1523395"/>
                <a:gd name="connsiteX823" fmla="*/ 9412372 w 11218359"/>
                <a:gd name="connsiteY823" fmla="*/ 1523395 h 1523395"/>
                <a:gd name="connsiteX824" fmla="*/ 9423802 w 11218359"/>
                <a:gd name="connsiteY824" fmla="*/ 1523395 h 1523395"/>
                <a:gd name="connsiteX825" fmla="*/ 9435232 w 11218359"/>
                <a:gd name="connsiteY825" fmla="*/ 1523395 h 1523395"/>
                <a:gd name="connsiteX826" fmla="*/ 9446662 w 11218359"/>
                <a:gd name="connsiteY826" fmla="*/ 1523395 h 1523395"/>
                <a:gd name="connsiteX827" fmla="*/ 9458091 w 11218359"/>
                <a:gd name="connsiteY827" fmla="*/ 1523395 h 1523395"/>
                <a:gd name="connsiteX828" fmla="*/ 9469570 w 11218359"/>
                <a:gd name="connsiteY828" fmla="*/ 1523395 h 1523395"/>
                <a:gd name="connsiteX829" fmla="*/ 9480999 w 11218359"/>
                <a:gd name="connsiteY829" fmla="*/ 1523395 h 1523395"/>
                <a:gd name="connsiteX830" fmla="*/ 9492429 w 11218359"/>
                <a:gd name="connsiteY830" fmla="*/ 1523395 h 1523395"/>
                <a:gd name="connsiteX831" fmla="*/ 9503859 w 11218359"/>
                <a:gd name="connsiteY831" fmla="*/ 1523395 h 1523395"/>
                <a:gd name="connsiteX832" fmla="*/ 9515289 w 11218359"/>
                <a:gd name="connsiteY832" fmla="*/ 1523395 h 1523395"/>
                <a:gd name="connsiteX833" fmla="*/ 9526767 w 11218359"/>
                <a:gd name="connsiteY833" fmla="*/ 1523395 h 1523395"/>
                <a:gd name="connsiteX834" fmla="*/ 9538197 w 11218359"/>
                <a:gd name="connsiteY834" fmla="*/ 1523395 h 1523395"/>
                <a:gd name="connsiteX835" fmla="*/ 9549626 w 11218359"/>
                <a:gd name="connsiteY835" fmla="*/ 1523395 h 1523395"/>
                <a:gd name="connsiteX836" fmla="*/ 9561057 w 11218359"/>
                <a:gd name="connsiteY836" fmla="*/ 1523395 h 1523395"/>
                <a:gd name="connsiteX837" fmla="*/ 9572487 w 11218359"/>
                <a:gd name="connsiteY837" fmla="*/ 1523395 h 1523395"/>
                <a:gd name="connsiteX838" fmla="*/ 9583965 w 11218359"/>
                <a:gd name="connsiteY838" fmla="*/ 1523395 h 1523395"/>
                <a:gd name="connsiteX839" fmla="*/ 9595395 w 11218359"/>
                <a:gd name="connsiteY839" fmla="*/ 1523395 h 1523395"/>
                <a:gd name="connsiteX840" fmla="*/ 9606824 w 11218359"/>
                <a:gd name="connsiteY840" fmla="*/ 1523395 h 1523395"/>
                <a:gd name="connsiteX841" fmla="*/ 9618255 w 11218359"/>
                <a:gd name="connsiteY841" fmla="*/ 1523395 h 1523395"/>
                <a:gd name="connsiteX842" fmla="*/ 9629684 w 11218359"/>
                <a:gd name="connsiteY842" fmla="*/ 1523395 h 1523395"/>
                <a:gd name="connsiteX843" fmla="*/ 9641163 w 11218359"/>
                <a:gd name="connsiteY843" fmla="*/ 1523395 h 1523395"/>
                <a:gd name="connsiteX844" fmla="*/ 9652592 w 11218359"/>
                <a:gd name="connsiteY844" fmla="*/ 1523395 h 1523395"/>
                <a:gd name="connsiteX845" fmla="*/ 9664022 w 11218359"/>
                <a:gd name="connsiteY845" fmla="*/ 1523395 h 1523395"/>
                <a:gd name="connsiteX846" fmla="*/ 9675452 w 11218359"/>
                <a:gd name="connsiteY846" fmla="*/ 1523395 h 1523395"/>
                <a:gd name="connsiteX847" fmla="*/ 9686882 w 11218359"/>
                <a:gd name="connsiteY847" fmla="*/ 1523395 h 1523395"/>
                <a:gd name="connsiteX848" fmla="*/ 9698360 w 11218359"/>
                <a:gd name="connsiteY848" fmla="*/ 1523395 h 1523395"/>
                <a:gd name="connsiteX849" fmla="*/ 9709790 w 11218359"/>
                <a:gd name="connsiteY849" fmla="*/ 1523395 h 1523395"/>
                <a:gd name="connsiteX850" fmla="*/ 9721219 w 11218359"/>
                <a:gd name="connsiteY850" fmla="*/ 1523395 h 1523395"/>
                <a:gd name="connsiteX851" fmla="*/ 9732650 w 11218359"/>
                <a:gd name="connsiteY851" fmla="*/ 1523395 h 1523395"/>
                <a:gd name="connsiteX852" fmla="*/ 9744080 w 11218359"/>
                <a:gd name="connsiteY852" fmla="*/ 1523395 h 1523395"/>
                <a:gd name="connsiteX853" fmla="*/ 9755557 w 11218359"/>
                <a:gd name="connsiteY853" fmla="*/ 1523395 h 1523395"/>
                <a:gd name="connsiteX854" fmla="*/ 9766988 w 11218359"/>
                <a:gd name="connsiteY854" fmla="*/ 1523395 h 1523395"/>
                <a:gd name="connsiteX855" fmla="*/ 9778417 w 11218359"/>
                <a:gd name="connsiteY855" fmla="*/ 1523395 h 1523395"/>
                <a:gd name="connsiteX856" fmla="*/ 9789848 w 11218359"/>
                <a:gd name="connsiteY856" fmla="*/ 1523395 h 1523395"/>
                <a:gd name="connsiteX857" fmla="*/ 9801277 w 11218359"/>
                <a:gd name="connsiteY857" fmla="*/ 1523395 h 1523395"/>
                <a:gd name="connsiteX858" fmla="*/ 9812755 w 11218359"/>
                <a:gd name="connsiteY858" fmla="*/ 1523395 h 1523395"/>
                <a:gd name="connsiteX859" fmla="*/ 9824185 w 11218359"/>
                <a:gd name="connsiteY859" fmla="*/ 1523395 h 1523395"/>
                <a:gd name="connsiteX860" fmla="*/ 9835615 w 11218359"/>
                <a:gd name="connsiteY860" fmla="*/ 1523395 h 1523395"/>
                <a:gd name="connsiteX861" fmla="*/ 9847045 w 11218359"/>
                <a:gd name="connsiteY861" fmla="*/ 1523395 h 1523395"/>
                <a:gd name="connsiteX862" fmla="*/ 9858475 w 11218359"/>
                <a:gd name="connsiteY862" fmla="*/ 1523395 h 1523395"/>
                <a:gd name="connsiteX863" fmla="*/ 9869952 w 11218359"/>
                <a:gd name="connsiteY863" fmla="*/ 1523395 h 1523395"/>
                <a:gd name="connsiteX864" fmla="*/ 9881383 w 11218359"/>
                <a:gd name="connsiteY864" fmla="*/ 1523395 h 1523395"/>
                <a:gd name="connsiteX865" fmla="*/ 9892812 w 11218359"/>
                <a:gd name="connsiteY865" fmla="*/ 1523395 h 1523395"/>
                <a:gd name="connsiteX866" fmla="*/ 9904243 w 11218359"/>
                <a:gd name="connsiteY866" fmla="*/ 1523395 h 1523395"/>
                <a:gd name="connsiteX867" fmla="*/ 9915673 w 11218359"/>
                <a:gd name="connsiteY867" fmla="*/ 1523395 h 1523395"/>
                <a:gd name="connsiteX868" fmla="*/ 9927102 w 11218359"/>
                <a:gd name="connsiteY868" fmla="*/ 1523395 h 1523395"/>
                <a:gd name="connsiteX869" fmla="*/ 9938581 w 11218359"/>
                <a:gd name="connsiteY869" fmla="*/ 1523395 h 1523395"/>
                <a:gd name="connsiteX870" fmla="*/ 9950010 w 11218359"/>
                <a:gd name="connsiteY870" fmla="*/ 1523395 h 1523395"/>
                <a:gd name="connsiteX871" fmla="*/ 9961441 w 11218359"/>
                <a:gd name="connsiteY871" fmla="*/ 1523395 h 1523395"/>
                <a:gd name="connsiteX872" fmla="*/ 9972870 w 11218359"/>
                <a:gd name="connsiteY872" fmla="*/ 1523395 h 1523395"/>
                <a:gd name="connsiteX873" fmla="*/ 9984300 w 11218359"/>
                <a:gd name="connsiteY873" fmla="*/ 1523395 h 1523395"/>
                <a:gd name="connsiteX874" fmla="*/ 9995778 w 11218359"/>
                <a:gd name="connsiteY874" fmla="*/ 1523395 h 1523395"/>
                <a:gd name="connsiteX875" fmla="*/ 10007208 w 11218359"/>
                <a:gd name="connsiteY875" fmla="*/ 1523395 h 1523395"/>
                <a:gd name="connsiteX876" fmla="*/ 10018638 w 11218359"/>
                <a:gd name="connsiteY876" fmla="*/ 1523395 h 1523395"/>
                <a:gd name="connsiteX877" fmla="*/ 10030068 w 11218359"/>
                <a:gd name="connsiteY877" fmla="*/ 1523395 h 1523395"/>
                <a:gd name="connsiteX878" fmla="*/ 10041498 w 11218359"/>
                <a:gd name="connsiteY878" fmla="*/ 1523395 h 1523395"/>
                <a:gd name="connsiteX879" fmla="*/ 10052976 w 11218359"/>
                <a:gd name="connsiteY879" fmla="*/ 1523395 h 1523395"/>
                <a:gd name="connsiteX880" fmla="*/ 10064405 w 11218359"/>
                <a:gd name="connsiteY880" fmla="*/ 1523395 h 1523395"/>
                <a:gd name="connsiteX881" fmla="*/ 10075835 w 11218359"/>
                <a:gd name="connsiteY881" fmla="*/ 1523395 h 1523395"/>
                <a:gd name="connsiteX882" fmla="*/ 10087266 w 11218359"/>
                <a:gd name="connsiteY882" fmla="*/ 1523395 h 1523395"/>
                <a:gd name="connsiteX883" fmla="*/ 10098695 w 11218359"/>
                <a:gd name="connsiteY883" fmla="*/ 1523395 h 1523395"/>
                <a:gd name="connsiteX884" fmla="*/ 10110174 w 11218359"/>
                <a:gd name="connsiteY884" fmla="*/ 1523395 h 1523395"/>
                <a:gd name="connsiteX885" fmla="*/ 10121603 w 11218359"/>
                <a:gd name="connsiteY885" fmla="*/ 1523395 h 1523395"/>
                <a:gd name="connsiteX886" fmla="*/ 10133033 w 11218359"/>
                <a:gd name="connsiteY886" fmla="*/ 1523395 h 1523395"/>
                <a:gd name="connsiteX887" fmla="*/ 10144463 w 11218359"/>
                <a:gd name="connsiteY887" fmla="*/ 1523395 h 1523395"/>
                <a:gd name="connsiteX888" fmla="*/ 10155893 w 11218359"/>
                <a:gd name="connsiteY888" fmla="*/ 1523395 h 1523395"/>
                <a:gd name="connsiteX889" fmla="*/ 10167371 w 11218359"/>
                <a:gd name="connsiteY889" fmla="*/ 1523395 h 1523395"/>
                <a:gd name="connsiteX890" fmla="*/ 10178801 w 11218359"/>
                <a:gd name="connsiteY890" fmla="*/ 1523395 h 1523395"/>
                <a:gd name="connsiteX891" fmla="*/ 10190230 w 11218359"/>
                <a:gd name="connsiteY891" fmla="*/ 1523395 h 1523395"/>
                <a:gd name="connsiteX892" fmla="*/ 10201661 w 11218359"/>
                <a:gd name="connsiteY892" fmla="*/ 1523395 h 1523395"/>
                <a:gd name="connsiteX893" fmla="*/ 10213091 w 11218359"/>
                <a:gd name="connsiteY893" fmla="*/ 1523395 h 1523395"/>
                <a:gd name="connsiteX894" fmla="*/ 10224569 w 11218359"/>
                <a:gd name="connsiteY894" fmla="*/ 1523395 h 1523395"/>
                <a:gd name="connsiteX895" fmla="*/ 10235998 w 11218359"/>
                <a:gd name="connsiteY895" fmla="*/ 1523395 h 1523395"/>
                <a:gd name="connsiteX896" fmla="*/ 10247428 w 11218359"/>
                <a:gd name="connsiteY896" fmla="*/ 1523395 h 1523395"/>
                <a:gd name="connsiteX897" fmla="*/ 10258859 w 11218359"/>
                <a:gd name="connsiteY897" fmla="*/ 1523395 h 1523395"/>
                <a:gd name="connsiteX898" fmla="*/ 10270288 w 11218359"/>
                <a:gd name="connsiteY898" fmla="*/ 1523395 h 1523395"/>
                <a:gd name="connsiteX899" fmla="*/ 10281767 w 11218359"/>
                <a:gd name="connsiteY899" fmla="*/ 1523395 h 1523395"/>
                <a:gd name="connsiteX900" fmla="*/ 10293196 w 11218359"/>
                <a:gd name="connsiteY900" fmla="*/ 1523395 h 1523395"/>
                <a:gd name="connsiteX901" fmla="*/ 10304626 w 11218359"/>
                <a:gd name="connsiteY901" fmla="*/ 1523395 h 1523395"/>
                <a:gd name="connsiteX902" fmla="*/ 10316056 w 11218359"/>
                <a:gd name="connsiteY902" fmla="*/ 1523395 h 1523395"/>
                <a:gd name="connsiteX903" fmla="*/ 10327486 w 11218359"/>
                <a:gd name="connsiteY903" fmla="*/ 1523395 h 1523395"/>
                <a:gd name="connsiteX904" fmla="*/ 10338963 w 11218359"/>
                <a:gd name="connsiteY904" fmla="*/ 1523395 h 1523395"/>
                <a:gd name="connsiteX905" fmla="*/ 10350394 w 11218359"/>
                <a:gd name="connsiteY905" fmla="*/ 1523395 h 1523395"/>
                <a:gd name="connsiteX906" fmla="*/ 10361823 w 11218359"/>
                <a:gd name="connsiteY906" fmla="*/ 1523395 h 1523395"/>
                <a:gd name="connsiteX907" fmla="*/ 10373254 w 11218359"/>
                <a:gd name="connsiteY907" fmla="*/ 1523395 h 1523395"/>
                <a:gd name="connsiteX908" fmla="*/ 10384684 w 11218359"/>
                <a:gd name="connsiteY908" fmla="*/ 1523395 h 1523395"/>
                <a:gd name="connsiteX909" fmla="*/ 10396161 w 11218359"/>
                <a:gd name="connsiteY909" fmla="*/ 1523395 h 1523395"/>
                <a:gd name="connsiteX910" fmla="*/ 10407591 w 11218359"/>
                <a:gd name="connsiteY910" fmla="*/ 1523395 h 1523395"/>
                <a:gd name="connsiteX911" fmla="*/ 10419021 w 11218359"/>
                <a:gd name="connsiteY911" fmla="*/ 1523395 h 1523395"/>
                <a:gd name="connsiteX912" fmla="*/ 10430452 w 11218359"/>
                <a:gd name="connsiteY912" fmla="*/ 1523395 h 1523395"/>
                <a:gd name="connsiteX913" fmla="*/ 10441881 w 11218359"/>
                <a:gd name="connsiteY913" fmla="*/ 1523395 h 1523395"/>
                <a:gd name="connsiteX914" fmla="*/ 10453358 w 11218359"/>
                <a:gd name="connsiteY914" fmla="*/ 1523395 h 1523395"/>
                <a:gd name="connsiteX915" fmla="*/ 10464789 w 11218359"/>
                <a:gd name="connsiteY915" fmla="*/ 1523395 h 1523395"/>
                <a:gd name="connsiteX916" fmla="*/ 10476219 w 11218359"/>
                <a:gd name="connsiteY916" fmla="*/ 1523395 h 1523395"/>
                <a:gd name="connsiteX917" fmla="*/ 10487649 w 11218359"/>
                <a:gd name="connsiteY917" fmla="*/ 1523395 h 1523395"/>
                <a:gd name="connsiteX918" fmla="*/ 10499079 w 11218359"/>
                <a:gd name="connsiteY918" fmla="*/ 1523395 h 1523395"/>
                <a:gd name="connsiteX919" fmla="*/ 10510556 w 11218359"/>
                <a:gd name="connsiteY919" fmla="*/ 1523395 h 1523395"/>
                <a:gd name="connsiteX920" fmla="*/ 10521987 w 11218359"/>
                <a:gd name="connsiteY920" fmla="*/ 1523395 h 1523395"/>
                <a:gd name="connsiteX921" fmla="*/ 10533416 w 11218359"/>
                <a:gd name="connsiteY921" fmla="*/ 1523395 h 1523395"/>
                <a:gd name="connsiteX922" fmla="*/ 10544847 w 11218359"/>
                <a:gd name="connsiteY922" fmla="*/ 1523395 h 1523395"/>
                <a:gd name="connsiteX923" fmla="*/ 10556277 w 11218359"/>
                <a:gd name="connsiteY923" fmla="*/ 1523395 h 1523395"/>
                <a:gd name="connsiteX924" fmla="*/ 10567754 w 11218359"/>
                <a:gd name="connsiteY924" fmla="*/ 1523395 h 1523395"/>
                <a:gd name="connsiteX925" fmla="*/ 10579184 w 11218359"/>
                <a:gd name="connsiteY925" fmla="*/ 1523395 h 1523395"/>
                <a:gd name="connsiteX926" fmla="*/ 10590614 w 11218359"/>
                <a:gd name="connsiteY926" fmla="*/ 1523395 h 1523395"/>
                <a:gd name="connsiteX927" fmla="*/ 10602045 w 11218359"/>
                <a:gd name="connsiteY927" fmla="*/ 1523395 h 1523395"/>
                <a:gd name="connsiteX928" fmla="*/ 10613474 w 11218359"/>
                <a:gd name="connsiteY928" fmla="*/ 1523395 h 1523395"/>
                <a:gd name="connsiteX929" fmla="*/ 10624951 w 11218359"/>
                <a:gd name="connsiteY929" fmla="*/ 1523395 h 1523395"/>
                <a:gd name="connsiteX930" fmla="*/ 10636382 w 11218359"/>
                <a:gd name="connsiteY930" fmla="*/ 1523395 h 1523395"/>
                <a:gd name="connsiteX931" fmla="*/ 10647812 w 11218359"/>
                <a:gd name="connsiteY931" fmla="*/ 1523395 h 1523395"/>
                <a:gd name="connsiteX932" fmla="*/ 10659241 w 11218359"/>
                <a:gd name="connsiteY932" fmla="*/ 1523395 h 1523395"/>
                <a:gd name="connsiteX933" fmla="*/ 10670672 w 11218359"/>
                <a:gd name="connsiteY933" fmla="*/ 1523395 h 1523395"/>
                <a:gd name="connsiteX934" fmla="*/ 10682149 w 11218359"/>
                <a:gd name="connsiteY934" fmla="*/ 1523395 h 1523395"/>
                <a:gd name="connsiteX935" fmla="*/ 10693580 w 11218359"/>
                <a:gd name="connsiteY935" fmla="*/ 1523395 h 1523395"/>
                <a:gd name="connsiteX936" fmla="*/ 10705009 w 11218359"/>
                <a:gd name="connsiteY936" fmla="*/ 1523395 h 1523395"/>
                <a:gd name="connsiteX937" fmla="*/ 10716439 w 11218359"/>
                <a:gd name="connsiteY937" fmla="*/ 1523395 h 1523395"/>
                <a:gd name="connsiteX938" fmla="*/ 10727870 w 11218359"/>
                <a:gd name="connsiteY938" fmla="*/ 1523395 h 1523395"/>
                <a:gd name="connsiteX939" fmla="*/ 10739347 w 11218359"/>
                <a:gd name="connsiteY939" fmla="*/ 1523395 h 1523395"/>
                <a:gd name="connsiteX940" fmla="*/ 10750778 w 11218359"/>
                <a:gd name="connsiteY940" fmla="*/ 1523395 h 1523395"/>
                <a:gd name="connsiteX941" fmla="*/ 10762207 w 11218359"/>
                <a:gd name="connsiteY941" fmla="*/ 1523395 h 1523395"/>
                <a:gd name="connsiteX942" fmla="*/ 10773637 w 11218359"/>
                <a:gd name="connsiteY942" fmla="*/ 1523395 h 1523395"/>
                <a:gd name="connsiteX943" fmla="*/ 10785067 w 11218359"/>
                <a:gd name="connsiteY943" fmla="*/ 1523395 h 1523395"/>
                <a:gd name="connsiteX944" fmla="*/ 10796544 w 11218359"/>
                <a:gd name="connsiteY944" fmla="*/ 1523395 h 1523395"/>
                <a:gd name="connsiteX945" fmla="*/ 10807975 w 11218359"/>
                <a:gd name="connsiteY945" fmla="*/ 1523395 h 1523395"/>
                <a:gd name="connsiteX946" fmla="*/ 10819405 w 11218359"/>
                <a:gd name="connsiteY946" fmla="*/ 1523395 h 1523395"/>
                <a:gd name="connsiteX947" fmla="*/ 10830834 w 11218359"/>
                <a:gd name="connsiteY947" fmla="*/ 1523395 h 1523395"/>
                <a:gd name="connsiteX948" fmla="*/ 10842265 w 11218359"/>
                <a:gd name="connsiteY948" fmla="*/ 1523395 h 1523395"/>
                <a:gd name="connsiteX949" fmla="*/ 10853742 w 11218359"/>
                <a:gd name="connsiteY949" fmla="*/ 1523395 h 1523395"/>
                <a:gd name="connsiteX950" fmla="*/ 10865173 w 11218359"/>
                <a:gd name="connsiteY950" fmla="*/ 1523395 h 1523395"/>
                <a:gd name="connsiteX951" fmla="*/ 10876602 w 11218359"/>
                <a:gd name="connsiteY951" fmla="*/ 1523395 h 1523395"/>
                <a:gd name="connsiteX952" fmla="*/ 10888032 w 11218359"/>
                <a:gd name="connsiteY952" fmla="*/ 1523395 h 1523395"/>
                <a:gd name="connsiteX953" fmla="*/ 10899463 w 11218359"/>
                <a:gd name="connsiteY953" fmla="*/ 1523395 h 1523395"/>
                <a:gd name="connsiteX954" fmla="*/ 10910892 w 11218359"/>
                <a:gd name="connsiteY954" fmla="*/ 1523395 h 1523395"/>
                <a:gd name="connsiteX955" fmla="*/ 10922369 w 11218359"/>
                <a:gd name="connsiteY955" fmla="*/ 1523395 h 1523395"/>
                <a:gd name="connsiteX956" fmla="*/ 10933800 w 11218359"/>
                <a:gd name="connsiteY956" fmla="*/ 1523395 h 1523395"/>
                <a:gd name="connsiteX957" fmla="*/ 10945230 w 11218359"/>
                <a:gd name="connsiteY957" fmla="*/ 1523395 h 1523395"/>
                <a:gd name="connsiteX958" fmla="*/ 10956660 w 11218359"/>
                <a:gd name="connsiteY958" fmla="*/ 1523395 h 1523395"/>
                <a:gd name="connsiteX959" fmla="*/ 10968090 w 11218359"/>
                <a:gd name="connsiteY959" fmla="*/ 1523395 h 1523395"/>
                <a:gd name="connsiteX960" fmla="*/ 10979567 w 11218359"/>
                <a:gd name="connsiteY960" fmla="*/ 1523395 h 1523395"/>
                <a:gd name="connsiteX961" fmla="*/ 10990998 w 11218359"/>
                <a:gd name="connsiteY961" fmla="*/ 1523395 h 1523395"/>
                <a:gd name="connsiteX962" fmla="*/ 11002427 w 11218359"/>
                <a:gd name="connsiteY962" fmla="*/ 1523395 h 1523395"/>
                <a:gd name="connsiteX963" fmla="*/ 11013858 w 11218359"/>
                <a:gd name="connsiteY963" fmla="*/ 1523395 h 1523395"/>
                <a:gd name="connsiteX964" fmla="*/ 11025287 w 11218359"/>
                <a:gd name="connsiteY964" fmla="*/ 1523395 h 1523395"/>
                <a:gd name="connsiteX965" fmla="*/ 11036765 w 11218359"/>
                <a:gd name="connsiteY965" fmla="*/ 1523395 h 1523395"/>
                <a:gd name="connsiteX966" fmla="*/ 11048195 w 11218359"/>
                <a:gd name="connsiteY966" fmla="*/ 1523395 h 1523395"/>
                <a:gd name="connsiteX967" fmla="*/ 11059625 w 11218359"/>
                <a:gd name="connsiteY967" fmla="*/ 1523395 h 1523395"/>
                <a:gd name="connsiteX968" fmla="*/ 11071056 w 11218359"/>
                <a:gd name="connsiteY968" fmla="*/ 1523395 h 1523395"/>
                <a:gd name="connsiteX969" fmla="*/ 11082485 w 11218359"/>
                <a:gd name="connsiteY969" fmla="*/ 1523395 h 1523395"/>
                <a:gd name="connsiteX970" fmla="*/ 11093962 w 11218359"/>
                <a:gd name="connsiteY970" fmla="*/ 1523395 h 1523395"/>
                <a:gd name="connsiteX971" fmla="*/ 11105393 w 11218359"/>
                <a:gd name="connsiteY971" fmla="*/ 1523395 h 1523395"/>
                <a:gd name="connsiteX972" fmla="*/ 11116823 w 11218359"/>
                <a:gd name="connsiteY972" fmla="*/ 1523395 h 1523395"/>
                <a:gd name="connsiteX973" fmla="*/ 11128253 w 11218359"/>
                <a:gd name="connsiteY973" fmla="*/ 1523395 h 1523395"/>
                <a:gd name="connsiteX974" fmla="*/ 11139683 w 11218359"/>
                <a:gd name="connsiteY974" fmla="*/ 1523395 h 1523395"/>
                <a:gd name="connsiteX975" fmla="*/ 11151160 w 11218359"/>
                <a:gd name="connsiteY975" fmla="*/ 1523395 h 1523395"/>
                <a:gd name="connsiteX976" fmla="*/ 11162591 w 11218359"/>
                <a:gd name="connsiteY976" fmla="*/ 1523395 h 1523395"/>
                <a:gd name="connsiteX977" fmla="*/ 11174020 w 11218359"/>
                <a:gd name="connsiteY977" fmla="*/ 1523395 h 1523395"/>
                <a:gd name="connsiteX978" fmla="*/ 11185451 w 11218359"/>
                <a:gd name="connsiteY978" fmla="*/ 1523395 h 1523395"/>
                <a:gd name="connsiteX979" fmla="*/ 11196881 w 11218359"/>
                <a:gd name="connsiteY979" fmla="*/ 1523395 h 1523395"/>
                <a:gd name="connsiteX980" fmla="*/ 11208358 w 11218359"/>
                <a:gd name="connsiteY980" fmla="*/ 1523395 h 1523395"/>
                <a:gd name="connsiteX981" fmla="*/ 11218359 w 11218359"/>
                <a:gd name="connsiteY981" fmla="*/ 1523395 h 15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23395">
                  <a:moveTo>
                    <a:pt x="0" y="1523395"/>
                  </a:moveTo>
                  <a:lnTo>
                    <a:pt x="9149" y="1523395"/>
                  </a:lnTo>
                  <a:lnTo>
                    <a:pt x="20588" y="1523395"/>
                  </a:lnTo>
                  <a:lnTo>
                    <a:pt x="32028" y="1523395"/>
                  </a:lnTo>
                  <a:lnTo>
                    <a:pt x="43467" y="1523395"/>
                  </a:lnTo>
                  <a:lnTo>
                    <a:pt x="54907" y="1523395"/>
                  </a:lnTo>
                  <a:lnTo>
                    <a:pt x="66346" y="1523395"/>
                  </a:lnTo>
                  <a:lnTo>
                    <a:pt x="77786" y="1523395"/>
                  </a:lnTo>
                  <a:lnTo>
                    <a:pt x="89225" y="1523395"/>
                  </a:lnTo>
                  <a:lnTo>
                    <a:pt x="100665" y="1523395"/>
                  </a:lnTo>
                  <a:lnTo>
                    <a:pt x="112104" y="1523395"/>
                  </a:lnTo>
                  <a:lnTo>
                    <a:pt x="123544" y="1523395"/>
                  </a:lnTo>
                  <a:lnTo>
                    <a:pt x="134979" y="1523395"/>
                  </a:lnTo>
                  <a:lnTo>
                    <a:pt x="146423" y="1523395"/>
                  </a:lnTo>
                  <a:lnTo>
                    <a:pt x="157858" y="1523395"/>
                  </a:lnTo>
                  <a:lnTo>
                    <a:pt x="169297" y="1523395"/>
                  </a:lnTo>
                  <a:lnTo>
                    <a:pt x="180737" y="1523395"/>
                  </a:lnTo>
                  <a:lnTo>
                    <a:pt x="192176" y="1523395"/>
                  </a:lnTo>
                  <a:lnTo>
                    <a:pt x="203616" y="1523395"/>
                  </a:lnTo>
                  <a:lnTo>
                    <a:pt x="215055" y="1523395"/>
                  </a:lnTo>
                  <a:lnTo>
                    <a:pt x="226495" y="1523395"/>
                  </a:lnTo>
                  <a:lnTo>
                    <a:pt x="237935" y="1523395"/>
                  </a:lnTo>
                  <a:lnTo>
                    <a:pt x="249374" y="1523395"/>
                  </a:lnTo>
                  <a:lnTo>
                    <a:pt x="260814" y="1523395"/>
                  </a:lnTo>
                  <a:lnTo>
                    <a:pt x="272253" y="1523395"/>
                  </a:lnTo>
                  <a:lnTo>
                    <a:pt x="283693" y="1523395"/>
                  </a:lnTo>
                  <a:lnTo>
                    <a:pt x="295132" y="1523395"/>
                  </a:lnTo>
                  <a:lnTo>
                    <a:pt x="306572" y="1523395"/>
                  </a:lnTo>
                  <a:lnTo>
                    <a:pt x="318011" y="1523395"/>
                  </a:lnTo>
                  <a:lnTo>
                    <a:pt x="329451" y="1523395"/>
                  </a:lnTo>
                  <a:lnTo>
                    <a:pt x="340890" y="1523395"/>
                  </a:lnTo>
                  <a:lnTo>
                    <a:pt x="352330" y="1523395"/>
                  </a:lnTo>
                  <a:lnTo>
                    <a:pt x="363769" y="1523395"/>
                  </a:lnTo>
                  <a:lnTo>
                    <a:pt x="375209" y="1523395"/>
                  </a:lnTo>
                  <a:lnTo>
                    <a:pt x="386648" y="1523395"/>
                  </a:lnTo>
                  <a:lnTo>
                    <a:pt x="398088" y="1523395"/>
                  </a:lnTo>
                  <a:lnTo>
                    <a:pt x="409527" y="1523395"/>
                  </a:lnTo>
                  <a:lnTo>
                    <a:pt x="420967" y="1523395"/>
                  </a:lnTo>
                  <a:lnTo>
                    <a:pt x="432406" y="1523395"/>
                  </a:lnTo>
                  <a:lnTo>
                    <a:pt x="443846" y="1523395"/>
                  </a:lnTo>
                  <a:lnTo>
                    <a:pt x="455285" y="1523395"/>
                  </a:lnTo>
                  <a:lnTo>
                    <a:pt x="466725" y="1523395"/>
                  </a:lnTo>
                  <a:lnTo>
                    <a:pt x="478165" y="1523395"/>
                  </a:lnTo>
                  <a:lnTo>
                    <a:pt x="489604" y="1523395"/>
                  </a:lnTo>
                  <a:lnTo>
                    <a:pt x="501044" y="1523395"/>
                  </a:lnTo>
                  <a:lnTo>
                    <a:pt x="512483" y="1523395"/>
                  </a:lnTo>
                  <a:lnTo>
                    <a:pt x="523923" y="1523395"/>
                  </a:lnTo>
                  <a:lnTo>
                    <a:pt x="535362" y="1523395"/>
                  </a:lnTo>
                  <a:lnTo>
                    <a:pt x="546802" y="1523395"/>
                  </a:lnTo>
                  <a:lnTo>
                    <a:pt x="558241" y="1523395"/>
                  </a:lnTo>
                  <a:lnTo>
                    <a:pt x="569681" y="1523395"/>
                  </a:lnTo>
                  <a:lnTo>
                    <a:pt x="581120" y="1523395"/>
                  </a:lnTo>
                  <a:lnTo>
                    <a:pt x="592560" y="1523395"/>
                  </a:lnTo>
                  <a:lnTo>
                    <a:pt x="603999" y="1523395"/>
                  </a:lnTo>
                  <a:lnTo>
                    <a:pt x="615439" y="1523395"/>
                  </a:lnTo>
                  <a:lnTo>
                    <a:pt x="626878" y="1523395"/>
                  </a:lnTo>
                  <a:lnTo>
                    <a:pt x="638318" y="1523395"/>
                  </a:lnTo>
                  <a:lnTo>
                    <a:pt x="649757" y="1523395"/>
                  </a:lnTo>
                  <a:lnTo>
                    <a:pt x="661192" y="1523395"/>
                  </a:lnTo>
                  <a:lnTo>
                    <a:pt x="672632" y="1523395"/>
                  </a:lnTo>
                  <a:lnTo>
                    <a:pt x="684071" y="1523395"/>
                  </a:lnTo>
                  <a:lnTo>
                    <a:pt x="695511" y="1523395"/>
                  </a:lnTo>
                  <a:lnTo>
                    <a:pt x="706950" y="1523395"/>
                  </a:lnTo>
                  <a:lnTo>
                    <a:pt x="718390" y="1523395"/>
                  </a:lnTo>
                  <a:lnTo>
                    <a:pt x="729829" y="1523395"/>
                  </a:lnTo>
                  <a:lnTo>
                    <a:pt x="741269" y="1523395"/>
                  </a:lnTo>
                  <a:lnTo>
                    <a:pt x="752708" y="1523395"/>
                  </a:lnTo>
                  <a:lnTo>
                    <a:pt x="764148" y="1523395"/>
                  </a:lnTo>
                  <a:lnTo>
                    <a:pt x="775587" y="1523395"/>
                  </a:lnTo>
                  <a:lnTo>
                    <a:pt x="787027" y="1523395"/>
                  </a:lnTo>
                  <a:lnTo>
                    <a:pt x="798467" y="1523395"/>
                  </a:lnTo>
                  <a:lnTo>
                    <a:pt x="809906" y="1523395"/>
                  </a:lnTo>
                  <a:lnTo>
                    <a:pt x="821346" y="1523395"/>
                  </a:lnTo>
                  <a:lnTo>
                    <a:pt x="832785" y="1523395"/>
                  </a:lnTo>
                  <a:lnTo>
                    <a:pt x="844225" y="1523395"/>
                  </a:lnTo>
                  <a:lnTo>
                    <a:pt x="855664" y="1523395"/>
                  </a:lnTo>
                  <a:lnTo>
                    <a:pt x="867104" y="1523395"/>
                  </a:lnTo>
                  <a:lnTo>
                    <a:pt x="878543" y="1523395"/>
                  </a:lnTo>
                  <a:lnTo>
                    <a:pt x="889983" y="1523395"/>
                  </a:lnTo>
                  <a:lnTo>
                    <a:pt x="901422" y="1523395"/>
                  </a:lnTo>
                  <a:lnTo>
                    <a:pt x="912862" y="1523395"/>
                  </a:lnTo>
                  <a:lnTo>
                    <a:pt x="924301" y="1523395"/>
                  </a:lnTo>
                  <a:lnTo>
                    <a:pt x="935741" y="1523395"/>
                  </a:lnTo>
                  <a:lnTo>
                    <a:pt x="947180" y="1523395"/>
                  </a:lnTo>
                  <a:lnTo>
                    <a:pt x="958620" y="1523395"/>
                  </a:lnTo>
                  <a:lnTo>
                    <a:pt x="970059" y="1523395"/>
                  </a:lnTo>
                  <a:lnTo>
                    <a:pt x="981499" y="1523395"/>
                  </a:lnTo>
                  <a:lnTo>
                    <a:pt x="992938" y="1523395"/>
                  </a:lnTo>
                  <a:lnTo>
                    <a:pt x="1004378" y="1523395"/>
                  </a:lnTo>
                  <a:lnTo>
                    <a:pt x="1015818" y="1523395"/>
                  </a:lnTo>
                  <a:lnTo>
                    <a:pt x="1027257" y="1523395"/>
                  </a:lnTo>
                  <a:lnTo>
                    <a:pt x="1038697" y="1523395"/>
                  </a:lnTo>
                  <a:lnTo>
                    <a:pt x="1050136" y="1523395"/>
                  </a:lnTo>
                  <a:lnTo>
                    <a:pt x="1061576" y="1523395"/>
                  </a:lnTo>
                  <a:lnTo>
                    <a:pt x="1073015" y="1523395"/>
                  </a:lnTo>
                  <a:lnTo>
                    <a:pt x="1084455" y="1523395"/>
                  </a:lnTo>
                  <a:lnTo>
                    <a:pt x="1095894" y="1523395"/>
                  </a:lnTo>
                  <a:lnTo>
                    <a:pt x="1107334" y="1523395"/>
                  </a:lnTo>
                  <a:lnTo>
                    <a:pt x="1118773" y="1523395"/>
                  </a:lnTo>
                  <a:lnTo>
                    <a:pt x="1130213" y="1523395"/>
                  </a:lnTo>
                  <a:lnTo>
                    <a:pt x="1141652" y="1523395"/>
                  </a:lnTo>
                  <a:lnTo>
                    <a:pt x="1153092" y="1523395"/>
                  </a:lnTo>
                  <a:lnTo>
                    <a:pt x="1164531" y="1523395"/>
                  </a:lnTo>
                  <a:lnTo>
                    <a:pt x="1175971" y="1523395"/>
                  </a:lnTo>
                  <a:lnTo>
                    <a:pt x="1187406" y="1523395"/>
                  </a:lnTo>
                  <a:lnTo>
                    <a:pt x="1198845" y="1523395"/>
                  </a:lnTo>
                  <a:lnTo>
                    <a:pt x="1210285" y="1523395"/>
                  </a:lnTo>
                  <a:lnTo>
                    <a:pt x="1221724" y="1523395"/>
                  </a:lnTo>
                  <a:lnTo>
                    <a:pt x="1233164" y="1523395"/>
                  </a:lnTo>
                  <a:lnTo>
                    <a:pt x="1244603" y="1523395"/>
                  </a:lnTo>
                  <a:lnTo>
                    <a:pt x="1256043" y="1523395"/>
                  </a:lnTo>
                  <a:lnTo>
                    <a:pt x="1267482" y="1523395"/>
                  </a:lnTo>
                  <a:lnTo>
                    <a:pt x="1278922" y="1523395"/>
                  </a:lnTo>
                  <a:lnTo>
                    <a:pt x="1290361" y="1523395"/>
                  </a:lnTo>
                  <a:lnTo>
                    <a:pt x="1301801" y="1523395"/>
                  </a:lnTo>
                  <a:lnTo>
                    <a:pt x="1313240" y="1523395"/>
                  </a:lnTo>
                  <a:lnTo>
                    <a:pt x="1324680" y="1523395"/>
                  </a:lnTo>
                  <a:lnTo>
                    <a:pt x="1336120" y="1523395"/>
                  </a:lnTo>
                  <a:lnTo>
                    <a:pt x="1347559" y="1523395"/>
                  </a:lnTo>
                  <a:lnTo>
                    <a:pt x="1358999" y="1523395"/>
                  </a:lnTo>
                  <a:lnTo>
                    <a:pt x="1370438" y="1523395"/>
                  </a:lnTo>
                  <a:lnTo>
                    <a:pt x="1381878" y="1523395"/>
                  </a:lnTo>
                  <a:lnTo>
                    <a:pt x="1393317" y="1523395"/>
                  </a:lnTo>
                  <a:lnTo>
                    <a:pt x="1404757" y="1523395"/>
                  </a:lnTo>
                  <a:lnTo>
                    <a:pt x="1416196" y="1523395"/>
                  </a:lnTo>
                  <a:lnTo>
                    <a:pt x="1427636" y="1523395"/>
                  </a:lnTo>
                  <a:lnTo>
                    <a:pt x="1439075" y="1523395"/>
                  </a:lnTo>
                  <a:lnTo>
                    <a:pt x="1450515" y="1523395"/>
                  </a:lnTo>
                  <a:lnTo>
                    <a:pt x="1461954" y="1523395"/>
                  </a:lnTo>
                  <a:lnTo>
                    <a:pt x="1473394" y="1523395"/>
                  </a:lnTo>
                  <a:lnTo>
                    <a:pt x="1484833" y="1523395"/>
                  </a:lnTo>
                  <a:lnTo>
                    <a:pt x="1496273" y="1523395"/>
                  </a:lnTo>
                  <a:lnTo>
                    <a:pt x="1507712" y="1523395"/>
                  </a:lnTo>
                  <a:lnTo>
                    <a:pt x="1519152" y="1523395"/>
                  </a:lnTo>
                  <a:lnTo>
                    <a:pt x="1530591" y="1523395"/>
                  </a:lnTo>
                  <a:lnTo>
                    <a:pt x="1542031" y="1523395"/>
                  </a:lnTo>
                  <a:lnTo>
                    <a:pt x="1553471" y="1523395"/>
                  </a:lnTo>
                  <a:lnTo>
                    <a:pt x="1564910" y="1523395"/>
                  </a:lnTo>
                  <a:lnTo>
                    <a:pt x="1576349" y="1523395"/>
                  </a:lnTo>
                  <a:lnTo>
                    <a:pt x="1587789" y="1523395"/>
                  </a:lnTo>
                  <a:lnTo>
                    <a:pt x="1599229" y="1523395"/>
                  </a:lnTo>
                  <a:lnTo>
                    <a:pt x="1610668" y="1523395"/>
                  </a:lnTo>
                  <a:lnTo>
                    <a:pt x="1622107" y="1523395"/>
                  </a:lnTo>
                  <a:lnTo>
                    <a:pt x="1633547" y="1523395"/>
                  </a:lnTo>
                  <a:lnTo>
                    <a:pt x="1644987" y="1523395"/>
                  </a:lnTo>
                  <a:lnTo>
                    <a:pt x="1656426" y="1523395"/>
                  </a:lnTo>
                  <a:lnTo>
                    <a:pt x="1667866" y="1523395"/>
                  </a:lnTo>
                  <a:lnTo>
                    <a:pt x="1679305" y="1523395"/>
                  </a:lnTo>
                  <a:lnTo>
                    <a:pt x="1690745" y="1523395"/>
                  </a:lnTo>
                  <a:lnTo>
                    <a:pt x="1702184" y="1523395"/>
                  </a:lnTo>
                  <a:lnTo>
                    <a:pt x="1713619" y="1523395"/>
                  </a:lnTo>
                  <a:lnTo>
                    <a:pt x="1725063" y="1523395"/>
                  </a:lnTo>
                  <a:lnTo>
                    <a:pt x="1736498" y="1523395"/>
                  </a:lnTo>
                  <a:lnTo>
                    <a:pt x="1747938" y="1523395"/>
                  </a:lnTo>
                  <a:lnTo>
                    <a:pt x="1759377" y="1523395"/>
                  </a:lnTo>
                  <a:lnTo>
                    <a:pt x="1770817" y="1523395"/>
                  </a:lnTo>
                  <a:lnTo>
                    <a:pt x="1782256" y="1523395"/>
                  </a:lnTo>
                  <a:lnTo>
                    <a:pt x="1793696" y="1523395"/>
                  </a:lnTo>
                  <a:lnTo>
                    <a:pt x="1805135" y="1523395"/>
                  </a:lnTo>
                  <a:lnTo>
                    <a:pt x="1816575" y="1523395"/>
                  </a:lnTo>
                  <a:lnTo>
                    <a:pt x="1828014" y="1523395"/>
                  </a:lnTo>
                  <a:lnTo>
                    <a:pt x="1839454" y="1523395"/>
                  </a:lnTo>
                  <a:lnTo>
                    <a:pt x="1850893" y="1523395"/>
                  </a:lnTo>
                  <a:lnTo>
                    <a:pt x="1862333" y="1523395"/>
                  </a:lnTo>
                  <a:lnTo>
                    <a:pt x="1873772" y="1523395"/>
                  </a:lnTo>
                  <a:lnTo>
                    <a:pt x="1885212" y="1523395"/>
                  </a:lnTo>
                  <a:lnTo>
                    <a:pt x="1896651" y="1523395"/>
                  </a:lnTo>
                  <a:lnTo>
                    <a:pt x="1908091" y="1523395"/>
                  </a:lnTo>
                  <a:lnTo>
                    <a:pt x="1919531" y="1523395"/>
                  </a:lnTo>
                  <a:lnTo>
                    <a:pt x="1930970" y="1523395"/>
                  </a:lnTo>
                  <a:lnTo>
                    <a:pt x="1942409" y="1523395"/>
                  </a:lnTo>
                  <a:lnTo>
                    <a:pt x="1953849" y="1523395"/>
                  </a:lnTo>
                  <a:lnTo>
                    <a:pt x="1965289" y="1523395"/>
                  </a:lnTo>
                  <a:lnTo>
                    <a:pt x="1976728" y="1523395"/>
                  </a:lnTo>
                  <a:lnTo>
                    <a:pt x="1988168" y="1523395"/>
                  </a:lnTo>
                  <a:lnTo>
                    <a:pt x="1999607" y="1523395"/>
                  </a:lnTo>
                  <a:lnTo>
                    <a:pt x="2011047" y="1523395"/>
                  </a:lnTo>
                  <a:lnTo>
                    <a:pt x="2022486" y="1523395"/>
                  </a:lnTo>
                  <a:lnTo>
                    <a:pt x="2033926" y="1523395"/>
                  </a:lnTo>
                  <a:lnTo>
                    <a:pt x="2045365" y="1523395"/>
                  </a:lnTo>
                  <a:lnTo>
                    <a:pt x="2056805" y="1523395"/>
                  </a:lnTo>
                  <a:lnTo>
                    <a:pt x="2068244" y="1523395"/>
                  </a:lnTo>
                  <a:lnTo>
                    <a:pt x="2079684" y="1523395"/>
                  </a:lnTo>
                  <a:lnTo>
                    <a:pt x="2091123" y="1523395"/>
                  </a:lnTo>
                  <a:lnTo>
                    <a:pt x="2102563" y="1523395"/>
                  </a:lnTo>
                  <a:lnTo>
                    <a:pt x="2114002" y="1523395"/>
                  </a:lnTo>
                  <a:lnTo>
                    <a:pt x="2125442" y="1523395"/>
                  </a:lnTo>
                  <a:lnTo>
                    <a:pt x="2136882" y="1523395"/>
                  </a:lnTo>
                  <a:lnTo>
                    <a:pt x="2148321" y="1523395"/>
                  </a:lnTo>
                  <a:lnTo>
                    <a:pt x="2159760" y="1523395"/>
                  </a:lnTo>
                  <a:lnTo>
                    <a:pt x="2171200" y="1523395"/>
                  </a:lnTo>
                  <a:lnTo>
                    <a:pt x="2182640" y="1523395"/>
                  </a:lnTo>
                  <a:lnTo>
                    <a:pt x="2194079" y="1523395"/>
                  </a:lnTo>
                  <a:lnTo>
                    <a:pt x="2205519" y="1523395"/>
                  </a:lnTo>
                  <a:lnTo>
                    <a:pt x="2216958" y="1523395"/>
                  </a:lnTo>
                  <a:lnTo>
                    <a:pt x="2228393" y="1523395"/>
                  </a:lnTo>
                  <a:lnTo>
                    <a:pt x="2239837" y="1523395"/>
                  </a:lnTo>
                  <a:lnTo>
                    <a:pt x="2251272" y="1523395"/>
                  </a:lnTo>
                  <a:lnTo>
                    <a:pt x="2262716" y="1523395"/>
                  </a:lnTo>
                  <a:lnTo>
                    <a:pt x="2274151" y="1523395"/>
                  </a:lnTo>
                  <a:lnTo>
                    <a:pt x="2285591" y="1523395"/>
                  </a:lnTo>
                  <a:lnTo>
                    <a:pt x="2297030" y="1523395"/>
                  </a:lnTo>
                  <a:lnTo>
                    <a:pt x="2308470" y="1523395"/>
                  </a:lnTo>
                  <a:lnTo>
                    <a:pt x="2319909" y="1523395"/>
                  </a:lnTo>
                  <a:lnTo>
                    <a:pt x="2331349" y="1523395"/>
                  </a:lnTo>
                  <a:lnTo>
                    <a:pt x="2342788" y="1523395"/>
                  </a:lnTo>
                  <a:lnTo>
                    <a:pt x="2354228" y="1523395"/>
                  </a:lnTo>
                  <a:lnTo>
                    <a:pt x="2365667" y="1523395"/>
                  </a:lnTo>
                  <a:lnTo>
                    <a:pt x="2377107" y="1523395"/>
                  </a:lnTo>
                  <a:lnTo>
                    <a:pt x="2388546" y="1523395"/>
                  </a:lnTo>
                  <a:lnTo>
                    <a:pt x="2399986" y="1523395"/>
                  </a:lnTo>
                  <a:lnTo>
                    <a:pt x="2411425" y="1523395"/>
                  </a:lnTo>
                  <a:lnTo>
                    <a:pt x="2422865" y="1523395"/>
                  </a:lnTo>
                  <a:lnTo>
                    <a:pt x="2434304" y="1523395"/>
                  </a:lnTo>
                  <a:lnTo>
                    <a:pt x="2445744" y="1523395"/>
                  </a:lnTo>
                  <a:lnTo>
                    <a:pt x="2457184" y="1523395"/>
                  </a:lnTo>
                  <a:lnTo>
                    <a:pt x="2468623" y="1523395"/>
                  </a:lnTo>
                  <a:lnTo>
                    <a:pt x="2480062" y="1523395"/>
                  </a:lnTo>
                  <a:lnTo>
                    <a:pt x="2491502" y="1523395"/>
                  </a:lnTo>
                  <a:lnTo>
                    <a:pt x="2502942" y="1523395"/>
                  </a:lnTo>
                  <a:lnTo>
                    <a:pt x="2514381" y="1523395"/>
                  </a:lnTo>
                  <a:lnTo>
                    <a:pt x="2525821" y="1523395"/>
                  </a:lnTo>
                  <a:lnTo>
                    <a:pt x="2537260" y="1523395"/>
                  </a:lnTo>
                  <a:lnTo>
                    <a:pt x="2548700" y="1523395"/>
                  </a:lnTo>
                  <a:lnTo>
                    <a:pt x="2560139" y="1523395"/>
                  </a:lnTo>
                  <a:lnTo>
                    <a:pt x="2571579" y="1523395"/>
                  </a:lnTo>
                  <a:lnTo>
                    <a:pt x="2583018" y="1523395"/>
                  </a:lnTo>
                  <a:lnTo>
                    <a:pt x="2594458" y="1523395"/>
                  </a:lnTo>
                  <a:lnTo>
                    <a:pt x="2605897" y="1523395"/>
                  </a:lnTo>
                  <a:lnTo>
                    <a:pt x="2617337" y="1523395"/>
                  </a:lnTo>
                  <a:lnTo>
                    <a:pt x="2628776" y="1523395"/>
                  </a:lnTo>
                  <a:lnTo>
                    <a:pt x="2640216" y="1523395"/>
                  </a:lnTo>
                  <a:lnTo>
                    <a:pt x="2651655" y="1523395"/>
                  </a:lnTo>
                  <a:lnTo>
                    <a:pt x="2663095" y="1523395"/>
                  </a:lnTo>
                  <a:lnTo>
                    <a:pt x="2674535" y="1523395"/>
                  </a:lnTo>
                  <a:lnTo>
                    <a:pt x="2685974" y="1523395"/>
                  </a:lnTo>
                  <a:lnTo>
                    <a:pt x="2697413" y="1523395"/>
                  </a:lnTo>
                  <a:lnTo>
                    <a:pt x="2708853" y="1523395"/>
                  </a:lnTo>
                  <a:lnTo>
                    <a:pt x="2720293" y="1523395"/>
                  </a:lnTo>
                  <a:lnTo>
                    <a:pt x="2731727" y="1523395"/>
                  </a:lnTo>
                  <a:lnTo>
                    <a:pt x="2743172" y="1523395"/>
                  </a:lnTo>
                  <a:lnTo>
                    <a:pt x="2754611" y="1523395"/>
                  </a:lnTo>
                  <a:lnTo>
                    <a:pt x="2766046" y="1523395"/>
                  </a:lnTo>
                  <a:lnTo>
                    <a:pt x="2777490" y="1523395"/>
                  </a:lnTo>
                  <a:lnTo>
                    <a:pt x="2788925" y="1523395"/>
                  </a:lnTo>
                  <a:lnTo>
                    <a:pt x="2800364" y="1523395"/>
                  </a:lnTo>
                  <a:lnTo>
                    <a:pt x="2811804" y="1523395"/>
                  </a:lnTo>
                  <a:lnTo>
                    <a:pt x="2823243" y="1523395"/>
                  </a:lnTo>
                  <a:lnTo>
                    <a:pt x="2834683" y="1523395"/>
                  </a:lnTo>
                  <a:lnTo>
                    <a:pt x="2846123" y="1523395"/>
                  </a:lnTo>
                  <a:lnTo>
                    <a:pt x="2857562" y="1523395"/>
                  </a:lnTo>
                  <a:lnTo>
                    <a:pt x="2869001" y="1523395"/>
                  </a:lnTo>
                  <a:lnTo>
                    <a:pt x="2880441" y="1523395"/>
                  </a:lnTo>
                  <a:lnTo>
                    <a:pt x="2891881" y="1523395"/>
                  </a:lnTo>
                  <a:lnTo>
                    <a:pt x="2903320" y="1523395"/>
                  </a:lnTo>
                  <a:lnTo>
                    <a:pt x="2914760" y="1523395"/>
                  </a:lnTo>
                  <a:lnTo>
                    <a:pt x="2926199" y="1523395"/>
                  </a:lnTo>
                  <a:lnTo>
                    <a:pt x="2937639" y="1523395"/>
                  </a:lnTo>
                  <a:lnTo>
                    <a:pt x="2949078" y="1523395"/>
                  </a:lnTo>
                  <a:lnTo>
                    <a:pt x="2960518" y="1523395"/>
                  </a:lnTo>
                  <a:lnTo>
                    <a:pt x="2971957" y="1523395"/>
                  </a:lnTo>
                  <a:lnTo>
                    <a:pt x="2983397" y="1523395"/>
                  </a:lnTo>
                  <a:lnTo>
                    <a:pt x="2994837" y="1523395"/>
                  </a:lnTo>
                  <a:lnTo>
                    <a:pt x="3006276" y="1523395"/>
                  </a:lnTo>
                  <a:lnTo>
                    <a:pt x="3017715" y="1523395"/>
                  </a:lnTo>
                  <a:lnTo>
                    <a:pt x="3029155" y="1523395"/>
                  </a:lnTo>
                  <a:lnTo>
                    <a:pt x="3040594" y="1523395"/>
                  </a:lnTo>
                  <a:lnTo>
                    <a:pt x="3052034" y="1523395"/>
                  </a:lnTo>
                  <a:lnTo>
                    <a:pt x="3063474" y="1523395"/>
                  </a:lnTo>
                  <a:lnTo>
                    <a:pt x="3074913" y="1523395"/>
                  </a:lnTo>
                  <a:lnTo>
                    <a:pt x="3086352" y="1523395"/>
                  </a:lnTo>
                  <a:lnTo>
                    <a:pt x="3097792" y="1523395"/>
                  </a:lnTo>
                  <a:lnTo>
                    <a:pt x="3109232" y="1523395"/>
                  </a:lnTo>
                  <a:lnTo>
                    <a:pt x="3120671" y="1523395"/>
                  </a:lnTo>
                  <a:lnTo>
                    <a:pt x="3132111" y="1523395"/>
                  </a:lnTo>
                  <a:lnTo>
                    <a:pt x="3143550" y="1523395"/>
                  </a:lnTo>
                  <a:lnTo>
                    <a:pt x="3154990" y="1523395"/>
                  </a:lnTo>
                  <a:lnTo>
                    <a:pt x="3166429" y="1523395"/>
                  </a:lnTo>
                  <a:lnTo>
                    <a:pt x="3177869" y="1523395"/>
                  </a:lnTo>
                  <a:lnTo>
                    <a:pt x="3189308" y="1523395"/>
                  </a:lnTo>
                  <a:lnTo>
                    <a:pt x="3200748" y="1523395"/>
                  </a:lnTo>
                  <a:lnTo>
                    <a:pt x="3212187" y="1523395"/>
                  </a:lnTo>
                  <a:lnTo>
                    <a:pt x="3223627" y="1523395"/>
                  </a:lnTo>
                  <a:lnTo>
                    <a:pt x="3235066" y="1523395"/>
                  </a:lnTo>
                  <a:lnTo>
                    <a:pt x="3246501" y="1523395"/>
                  </a:lnTo>
                  <a:lnTo>
                    <a:pt x="3257945" y="1523395"/>
                  </a:lnTo>
                  <a:lnTo>
                    <a:pt x="3269385" y="1523395"/>
                  </a:lnTo>
                  <a:lnTo>
                    <a:pt x="3280825" y="1523395"/>
                  </a:lnTo>
                  <a:lnTo>
                    <a:pt x="3292264" y="1523395"/>
                  </a:lnTo>
                  <a:lnTo>
                    <a:pt x="3303699" y="1523395"/>
                  </a:lnTo>
                  <a:lnTo>
                    <a:pt x="3315143" y="1523395"/>
                  </a:lnTo>
                  <a:lnTo>
                    <a:pt x="3326578" y="1523395"/>
                  </a:lnTo>
                  <a:lnTo>
                    <a:pt x="3338017" y="1523395"/>
                  </a:lnTo>
                  <a:lnTo>
                    <a:pt x="3349457" y="1523395"/>
                  </a:lnTo>
                  <a:lnTo>
                    <a:pt x="3360896" y="1523395"/>
                  </a:lnTo>
                  <a:lnTo>
                    <a:pt x="3372336" y="1523395"/>
                  </a:lnTo>
                  <a:lnTo>
                    <a:pt x="3383776" y="1523395"/>
                  </a:lnTo>
                  <a:lnTo>
                    <a:pt x="3395215" y="1523395"/>
                  </a:lnTo>
                  <a:lnTo>
                    <a:pt x="3406654" y="1523395"/>
                  </a:lnTo>
                  <a:lnTo>
                    <a:pt x="3418094" y="1523395"/>
                  </a:lnTo>
                  <a:lnTo>
                    <a:pt x="3429534" y="1523395"/>
                  </a:lnTo>
                  <a:lnTo>
                    <a:pt x="3440973" y="1523395"/>
                  </a:lnTo>
                  <a:lnTo>
                    <a:pt x="3452413" y="1523395"/>
                  </a:lnTo>
                  <a:lnTo>
                    <a:pt x="3463852" y="1523395"/>
                  </a:lnTo>
                  <a:lnTo>
                    <a:pt x="3475292" y="1523395"/>
                  </a:lnTo>
                  <a:lnTo>
                    <a:pt x="3486731" y="1523395"/>
                  </a:lnTo>
                  <a:lnTo>
                    <a:pt x="3498171" y="1523395"/>
                  </a:lnTo>
                  <a:lnTo>
                    <a:pt x="3509610" y="1523395"/>
                  </a:lnTo>
                  <a:lnTo>
                    <a:pt x="3521050" y="1523395"/>
                  </a:lnTo>
                  <a:lnTo>
                    <a:pt x="3532489" y="1523395"/>
                  </a:lnTo>
                  <a:lnTo>
                    <a:pt x="3543929" y="1523395"/>
                  </a:lnTo>
                  <a:lnTo>
                    <a:pt x="3555368" y="1523395"/>
                  </a:lnTo>
                  <a:lnTo>
                    <a:pt x="3566808" y="1523395"/>
                  </a:lnTo>
                  <a:lnTo>
                    <a:pt x="3578247" y="1523395"/>
                  </a:lnTo>
                  <a:lnTo>
                    <a:pt x="3589687" y="1523395"/>
                  </a:lnTo>
                  <a:lnTo>
                    <a:pt x="3601127" y="1523395"/>
                  </a:lnTo>
                  <a:lnTo>
                    <a:pt x="3612566" y="1523395"/>
                  </a:lnTo>
                  <a:lnTo>
                    <a:pt x="3624005" y="1523395"/>
                  </a:lnTo>
                  <a:lnTo>
                    <a:pt x="3635445" y="1523395"/>
                  </a:lnTo>
                  <a:lnTo>
                    <a:pt x="3646885" y="1523395"/>
                  </a:lnTo>
                  <a:lnTo>
                    <a:pt x="3658324" y="1523395"/>
                  </a:lnTo>
                  <a:lnTo>
                    <a:pt x="3669764" y="1523395"/>
                  </a:lnTo>
                  <a:lnTo>
                    <a:pt x="3681203" y="1523395"/>
                  </a:lnTo>
                  <a:lnTo>
                    <a:pt x="3692643" y="1523395"/>
                  </a:lnTo>
                  <a:lnTo>
                    <a:pt x="3704082" y="1523395"/>
                  </a:lnTo>
                  <a:lnTo>
                    <a:pt x="3715522" y="1523395"/>
                  </a:lnTo>
                  <a:lnTo>
                    <a:pt x="3726961" y="1523395"/>
                  </a:lnTo>
                  <a:lnTo>
                    <a:pt x="3738401" y="1523395"/>
                  </a:lnTo>
                  <a:lnTo>
                    <a:pt x="3749840" y="1523395"/>
                  </a:lnTo>
                  <a:lnTo>
                    <a:pt x="3761280" y="1523395"/>
                  </a:lnTo>
                  <a:lnTo>
                    <a:pt x="3772719" y="1523395"/>
                  </a:lnTo>
                  <a:lnTo>
                    <a:pt x="3784154" y="1523395"/>
                  </a:lnTo>
                  <a:lnTo>
                    <a:pt x="3795598" y="1523395"/>
                  </a:lnTo>
                  <a:lnTo>
                    <a:pt x="3807033" y="1523395"/>
                  </a:lnTo>
                  <a:lnTo>
                    <a:pt x="3818473" y="1523395"/>
                  </a:lnTo>
                  <a:lnTo>
                    <a:pt x="3829917" y="1523395"/>
                  </a:lnTo>
                  <a:lnTo>
                    <a:pt x="3841352" y="1523395"/>
                  </a:lnTo>
                  <a:lnTo>
                    <a:pt x="3852791" y="1523395"/>
                  </a:lnTo>
                  <a:lnTo>
                    <a:pt x="3864231" y="1523395"/>
                  </a:lnTo>
                  <a:lnTo>
                    <a:pt x="3875670" y="1523395"/>
                  </a:lnTo>
                  <a:lnTo>
                    <a:pt x="3887110" y="1523395"/>
                  </a:lnTo>
                  <a:lnTo>
                    <a:pt x="3898549" y="1523395"/>
                  </a:lnTo>
                  <a:lnTo>
                    <a:pt x="3909989" y="1523395"/>
                  </a:lnTo>
                  <a:lnTo>
                    <a:pt x="3921447" y="1523395"/>
                  </a:lnTo>
                  <a:lnTo>
                    <a:pt x="3932878" y="1523395"/>
                  </a:lnTo>
                  <a:lnTo>
                    <a:pt x="3944307" y="1523395"/>
                  </a:lnTo>
                  <a:lnTo>
                    <a:pt x="3955737" y="1523395"/>
                  </a:lnTo>
                  <a:lnTo>
                    <a:pt x="3967167" y="1523395"/>
                  </a:lnTo>
                  <a:lnTo>
                    <a:pt x="3978645" y="1523395"/>
                  </a:lnTo>
                  <a:lnTo>
                    <a:pt x="3990075" y="1523395"/>
                  </a:lnTo>
                  <a:lnTo>
                    <a:pt x="4001505" y="1523395"/>
                  </a:lnTo>
                  <a:lnTo>
                    <a:pt x="4012935" y="1523395"/>
                  </a:lnTo>
                  <a:lnTo>
                    <a:pt x="4024365" y="1523395"/>
                  </a:lnTo>
                  <a:lnTo>
                    <a:pt x="4035843" y="1523395"/>
                  </a:lnTo>
                  <a:lnTo>
                    <a:pt x="4047273" y="1523395"/>
                  </a:lnTo>
                  <a:lnTo>
                    <a:pt x="4058702" y="1523395"/>
                  </a:lnTo>
                  <a:lnTo>
                    <a:pt x="4070133" y="1523395"/>
                  </a:lnTo>
                  <a:lnTo>
                    <a:pt x="4081563" y="1523395"/>
                  </a:lnTo>
                  <a:lnTo>
                    <a:pt x="4093040" y="1523395"/>
                  </a:lnTo>
                  <a:lnTo>
                    <a:pt x="4104471" y="1523395"/>
                  </a:lnTo>
                  <a:lnTo>
                    <a:pt x="4115900" y="1523395"/>
                  </a:lnTo>
                  <a:lnTo>
                    <a:pt x="4127330" y="1523395"/>
                  </a:lnTo>
                  <a:lnTo>
                    <a:pt x="4138760" y="1523395"/>
                  </a:lnTo>
                  <a:lnTo>
                    <a:pt x="4150238" y="1523395"/>
                  </a:lnTo>
                  <a:lnTo>
                    <a:pt x="4161668" y="1523395"/>
                  </a:lnTo>
                  <a:lnTo>
                    <a:pt x="4173098" y="1523395"/>
                  </a:lnTo>
                  <a:lnTo>
                    <a:pt x="4184528" y="1523395"/>
                  </a:lnTo>
                  <a:lnTo>
                    <a:pt x="4195958" y="1523395"/>
                  </a:lnTo>
                  <a:lnTo>
                    <a:pt x="4207436" y="1523395"/>
                  </a:lnTo>
                  <a:lnTo>
                    <a:pt x="4218865" y="1523395"/>
                  </a:lnTo>
                  <a:lnTo>
                    <a:pt x="4230296" y="1523395"/>
                  </a:lnTo>
                  <a:lnTo>
                    <a:pt x="4241726" y="1523395"/>
                  </a:lnTo>
                  <a:lnTo>
                    <a:pt x="4253156" y="1523395"/>
                  </a:lnTo>
                  <a:lnTo>
                    <a:pt x="4264634" y="1523395"/>
                  </a:lnTo>
                  <a:lnTo>
                    <a:pt x="4276063" y="1523395"/>
                  </a:lnTo>
                  <a:lnTo>
                    <a:pt x="4287493" y="1523395"/>
                  </a:lnTo>
                  <a:lnTo>
                    <a:pt x="4298923" y="1523395"/>
                  </a:lnTo>
                  <a:lnTo>
                    <a:pt x="4310353" y="1523395"/>
                  </a:lnTo>
                  <a:lnTo>
                    <a:pt x="4321831" y="1523395"/>
                  </a:lnTo>
                  <a:lnTo>
                    <a:pt x="4333261" y="1523395"/>
                  </a:lnTo>
                  <a:lnTo>
                    <a:pt x="4344691" y="1523395"/>
                  </a:lnTo>
                  <a:lnTo>
                    <a:pt x="4356121" y="1523395"/>
                  </a:lnTo>
                  <a:lnTo>
                    <a:pt x="4367551" y="1523395"/>
                  </a:lnTo>
                  <a:lnTo>
                    <a:pt x="4379028" y="1523395"/>
                  </a:lnTo>
                  <a:lnTo>
                    <a:pt x="4390458" y="1523395"/>
                  </a:lnTo>
                  <a:lnTo>
                    <a:pt x="4401889" y="1523395"/>
                  </a:lnTo>
                  <a:lnTo>
                    <a:pt x="4413319" y="1523395"/>
                  </a:lnTo>
                  <a:lnTo>
                    <a:pt x="4424749" y="1523395"/>
                  </a:lnTo>
                  <a:lnTo>
                    <a:pt x="4436226" y="1523395"/>
                  </a:lnTo>
                  <a:lnTo>
                    <a:pt x="4447656" y="1523395"/>
                  </a:lnTo>
                  <a:lnTo>
                    <a:pt x="4459086" y="1523395"/>
                  </a:lnTo>
                  <a:lnTo>
                    <a:pt x="4470516" y="1523395"/>
                  </a:lnTo>
                  <a:lnTo>
                    <a:pt x="4481946" y="1523395"/>
                  </a:lnTo>
                  <a:lnTo>
                    <a:pt x="4493424" y="1523395"/>
                  </a:lnTo>
                  <a:lnTo>
                    <a:pt x="4504854" y="1523395"/>
                  </a:lnTo>
                  <a:lnTo>
                    <a:pt x="4516284" y="1523395"/>
                  </a:lnTo>
                  <a:lnTo>
                    <a:pt x="4527714" y="1523395"/>
                  </a:lnTo>
                  <a:lnTo>
                    <a:pt x="4539144" y="1523395"/>
                  </a:lnTo>
                  <a:lnTo>
                    <a:pt x="4550621" y="1523395"/>
                  </a:lnTo>
                  <a:lnTo>
                    <a:pt x="4562051" y="1523395"/>
                  </a:lnTo>
                  <a:lnTo>
                    <a:pt x="4573482" y="1523395"/>
                  </a:lnTo>
                  <a:lnTo>
                    <a:pt x="4584912" y="1523395"/>
                  </a:lnTo>
                  <a:lnTo>
                    <a:pt x="4596341" y="1523395"/>
                  </a:lnTo>
                  <a:lnTo>
                    <a:pt x="4607771" y="1523395"/>
                  </a:lnTo>
                  <a:lnTo>
                    <a:pt x="4619249" y="1523395"/>
                  </a:lnTo>
                  <a:lnTo>
                    <a:pt x="4630679" y="1523395"/>
                  </a:lnTo>
                  <a:lnTo>
                    <a:pt x="4642109" y="1523395"/>
                  </a:lnTo>
                  <a:lnTo>
                    <a:pt x="4653539" y="1523395"/>
                  </a:lnTo>
                  <a:lnTo>
                    <a:pt x="4664969" y="1523395"/>
                  </a:lnTo>
                  <a:lnTo>
                    <a:pt x="4676447" y="1523395"/>
                  </a:lnTo>
                  <a:lnTo>
                    <a:pt x="4687877" y="1523395"/>
                  </a:lnTo>
                  <a:lnTo>
                    <a:pt x="4699306" y="1523395"/>
                  </a:lnTo>
                  <a:lnTo>
                    <a:pt x="4710737" y="1523395"/>
                  </a:lnTo>
                  <a:lnTo>
                    <a:pt x="4722167" y="1523395"/>
                  </a:lnTo>
                  <a:lnTo>
                    <a:pt x="4733644" y="1523395"/>
                  </a:lnTo>
                  <a:lnTo>
                    <a:pt x="4745075" y="1523395"/>
                  </a:lnTo>
                  <a:lnTo>
                    <a:pt x="4756504" y="1523395"/>
                  </a:lnTo>
                  <a:lnTo>
                    <a:pt x="4767934" y="1523395"/>
                  </a:lnTo>
                  <a:lnTo>
                    <a:pt x="4779364" y="1523395"/>
                  </a:lnTo>
                  <a:lnTo>
                    <a:pt x="4790842" y="1523395"/>
                  </a:lnTo>
                  <a:lnTo>
                    <a:pt x="4802272" y="1523395"/>
                  </a:lnTo>
                  <a:lnTo>
                    <a:pt x="4813702" y="1523395"/>
                  </a:lnTo>
                  <a:lnTo>
                    <a:pt x="4825132" y="1523395"/>
                  </a:lnTo>
                  <a:lnTo>
                    <a:pt x="4836562" y="1523395"/>
                  </a:lnTo>
                  <a:lnTo>
                    <a:pt x="4848040" y="1523395"/>
                  </a:lnTo>
                  <a:lnTo>
                    <a:pt x="4859469" y="1523395"/>
                  </a:lnTo>
                  <a:lnTo>
                    <a:pt x="4870899" y="1523395"/>
                  </a:lnTo>
                  <a:lnTo>
                    <a:pt x="4882330" y="1523395"/>
                  </a:lnTo>
                  <a:lnTo>
                    <a:pt x="4893760" y="1523395"/>
                  </a:lnTo>
                  <a:lnTo>
                    <a:pt x="4905237" y="1523395"/>
                  </a:lnTo>
                  <a:lnTo>
                    <a:pt x="4916667" y="1523395"/>
                  </a:lnTo>
                  <a:lnTo>
                    <a:pt x="4928097" y="1523395"/>
                  </a:lnTo>
                  <a:lnTo>
                    <a:pt x="4939527" y="1523395"/>
                  </a:lnTo>
                  <a:lnTo>
                    <a:pt x="4950957" y="1523395"/>
                  </a:lnTo>
                  <a:lnTo>
                    <a:pt x="4962435" y="1523395"/>
                  </a:lnTo>
                  <a:lnTo>
                    <a:pt x="4973865" y="1523395"/>
                  </a:lnTo>
                  <a:lnTo>
                    <a:pt x="4985295" y="1523395"/>
                  </a:lnTo>
                  <a:lnTo>
                    <a:pt x="4996725" y="1523395"/>
                  </a:lnTo>
                  <a:lnTo>
                    <a:pt x="5008155" y="1523395"/>
                  </a:lnTo>
                  <a:lnTo>
                    <a:pt x="5019632" y="1523395"/>
                  </a:lnTo>
                  <a:lnTo>
                    <a:pt x="5031062" y="1523395"/>
                  </a:lnTo>
                  <a:lnTo>
                    <a:pt x="5042492" y="1523395"/>
                  </a:lnTo>
                  <a:lnTo>
                    <a:pt x="5053923" y="1523395"/>
                  </a:lnTo>
                  <a:lnTo>
                    <a:pt x="5065353" y="1523395"/>
                  </a:lnTo>
                  <a:lnTo>
                    <a:pt x="5076830" y="1523395"/>
                  </a:lnTo>
                  <a:lnTo>
                    <a:pt x="5088260" y="1523395"/>
                  </a:lnTo>
                  <a:lnTo>
                    <a:pt x="5099690" y="1523395"/>
                  </a:lnTo>
                  <a:lnTo>
                    <a:pt x="5111120" y="1523395"/>
                  </a:lnTo>
                  <a:lnTo>
                    <a:pt x="5122550" y="1523395"/>
                  </a:lnTo>
                  <a:lnTo>
                    <a:pt x="5134028" y="1523395"/>
                  </a:lnTo>
                  <a:lnTo>
                    <a:pt x="5145458" y="1523395"/>
                  </a:lnTo>
                  <a:lnTo>
                    <a:pt x="5156888" y="1523395"/>
                  </a:lnTo>
                  <a:lnTo>
                    <a:pt x="5168318" y="1523395"/>
                  </a:lnTo>
                  <a:lnTo>
                    <a:pt x="5179747" y="1523395"/>
                  </a:lnTo>
                  <a:lnTo>
                    <a:pt x="5191225" y="1523395"/>
                  </a:lnTo>
                  <a:lnTo>
                    <a:pt x="5202655" y="1523395"/>
                  </a:lnTo>
                  <a:lnTo>
                    <a:pt x="5214085" y="1523395"/>
                  </a:lnTo>
                  <a:lnTo>
                    <a:pt x="5225515" y="1523395"/>
                  </a:lnTo>
                  <a:lnTo>
                    <a:pt x="5236945" y="1523395"/>
                  </a:lnTo>
                  <a:lnTo>
                    <a:pt x="5248423" y="1523395"/>
                  </a:lnTo>
                  <a:lnTo>
                    <a:pt x="5259853" y="1523395"/>
                  </a:lnTo>
                  <a:lnTo>
                    <a:pt x="5271283" y="1523395"/>
                  </a:lnTo>
                  <a:lnTo>
                    <a:pt x="5282713" y="1523395"/>
                  </a:lnTo>
                  <a:lnTo>
                    <a:pt x="5294143" y="1523395"/>
                  </a:lnTo>
                  <a:lnTo>
                    <a:pt x="5305621" y="1523395"/>
                  </a:lnTo>
                  <a:lnTo>
                    <a:pt x="5317051" y="1523395"/>
                  </a:lnTo>
                  <a:lnTo>
                    <a:pt x="5328481" y="1523395"/>
                  </a:lnTo>
                  <a:lnTo>
                    <a:pt x="5339910" y="1523395"/>
                  </a:lnTo>
                  <a:lnTo>
                    <a:pt x="5351340" y="1523395"/>
                  </a:lnTo>
                  <a:lnTo>
                    <a:pt x="5362818" y="1523395"/>
                  </a:lnTo>
                  <a:lnTo>
                    <a:pt x="5374248" y="1523395"/>
                  </a:lnTo>
                  <a:lnTo>
                    <a:pt x="5385678" y="1523395"/>
                  </a:lnTo>
                  <a:lnTo>
                    <a:pt x="5397108" y="1523395"/>
                  </a:lnTo>
                  <a:lnTo>
                    <a:pt x="5408538" y="1523395"/>
                  </a:lnTo>
                  <a:lnTo>
                    <a:pt x="5420016" y="1523395"/>
                  </a:lnTo>
                  <a:lnTo>
                    <a:pt x="5431446" y="1523395"/>
                  </a:lnTo>
                  <a:lnTo>
                    <a:pt x="5442876" y="1523395"/>
                  </a:lnTo>
                  <a:lnTo>
                    <a:pt x="5454306" y="1523395"/>
                  </a:lnTo>
                  <a:lnTo>
                    <a:pt x="5465736" y="1523395"/>
                  </a:lnTo>
                  <a:lnTo>
                    <a:pt x="5477214" y="1523395"/>
                  </a:lnTo>
                  <a:lnTo>
                    <a:pt x="5488643" y="1523395"/>
                  </a:lnTo>
                  <a:lnTo>
                    <a:pt x="5500073" y="1523395"/>
                  </a:lnTo>
                  <a:lnTo>
                    <a:pt x="5511503" y="1523395"/>
                  </a:lnTo>
                  <a:lnTo>
                    <a:pt x="5522933" y="1523395"/>
                  </a:lnTo>
                  <a:lnTo>
                    <a:pt x="5534411" y="1523395"/>
                  </a:lnTo>
                  <a:lnTo>
                    <a:pt x="5545841" y="1523395"/>
                  </a:lnTo>
                  <a:lnTo>
                    <a:pt x="5557271" y="1523395"/>
                  </a:lnTo>
                  <a:lnTo>
                    <a:pt x="5568701" y="1523395"/>
                  </a:lnTo>
                  <a:lnTo>
                    <a:pt x="5580131" y="1523395"/>
                  </a:lnTo>
                  <a:lnTo>
                    <a:pt x="5591609" y="1523395"/>
                  </a:lnTo>
                  <a:lnTo>
                    <a:pt x="5603038" y="1523395"/>
                  </a:lnTo>
                  <a:lnTo>
                    <a:pt x="5614469" y="1523395"/>
                  </a:lnTo>
                  <a:lnTo>
                    <a:pt x="5625899" y="1523395"/>
                  </a:lnTo>
                  <a:lnTo>
                    <a:pt x="5637329" y="1523395"/>
                  </a:lnTo>
                  <a:lnTo>
                    <a:pt x="5648759" y="1523395"/>
                  </a:lnTo>
                  <a:lnTo>
                    <a:pt x="5660236" y="1523395"/>
                  </a:lnTo>
                  <a:lnTo>
                    <a:pt x="5671666" y="1523395"/>
                  </a:lnTo>
                  <a:lnTo>
                    <a:pt x="5683096" y="1523395"/>
                  </a:lnTo>
                  <a:lnTo>
                    <a:pt x="5694526" y="1523395"/>
                  </a:lnTo>
                  <a:lnTo>
                    <a:pt x="5705956" y="1523395"/>
                  </a:lnTo>
                  <a:lnTo>
                    <a:pt x="5717434" y="1523395"/>
                  </a:lnTo>
                  <a:lnTo>
                    <a:pt x="5728864" y="1523395"/>
                  </a:lnTo>
                  <a:lnTo>
                    <a:pt x="5740294" y="1523395"/>
                  </a:lnTo>
                  <a:lnTo>
                    <a:pt x="5751724" y="1523395"/>
                  </a:lnTo>
                  <a:lnTo>
                    <a:pt x="5763154" y="1523395"/>
                  </a:lnTo>
                  <a:lnTo>
                    <a:pt x="5774631" y="1523395"/>
                  </a:lnTo>
                  <a:lnTo>
                    <a:pt x="5786062" y="1523395"/>
                  </a:lnTo>
                  <a:lnTo>
                    <a:pt x="5797492" y="1523395"/>
                  </a:lnTo>
                  <a:lnTo>
                    <a:pt x="5808921" y="1523395"/>
                  </a:lnTo>
                  <a:lnTo>
                    <a:pt x="5820351" y="1523395"/>
                  </a:lnTo>
                  <a:lnTo>
                    <a:pt x="5831829" y="1523395"/>
                  </a:lnTo>
                  <a:lnTo>
                    <a:pt x="5843259" y="1523395"/>
                  </a:lnTo>
                  <a:lnTo>
                    <a:pt x="5854689" y="1523395"/>
                  </a:lnTo>
                  <a:lnTo>
                    <a:pt x="5866119" y="1523395"/>
                  </a:lnTo>
                  <a:lnTo>
                    <a:pt x="5877549" y="1523395"/>
                  </a:lnTo>
                  <a:lnTo>
                    <a:pt x="5889027" y="1523395"/>
                  </a:lnTo>
                  <a:lnTo>
                    <a:pt x="5900457" y="1523395"/>
                  </a:lnTo>
                  <a:lnTo>
                    <a:pt x="5911887" y="1523395"/>
                  </a:lnTo>
                  <a:lnTo>
                    <a:pt x="5923317" y="1523395"/>
                  </a:lnTo>
                  <a:lnTo>
                    <a:pt x="5934747" y="1523395"/>
                  </a:lnTo>
                  <a:lnTo>
                    <a:pt x="5946225" y="1523395"/>
                  </a:lnTo>
                  <a:lnTo>
                    <a:pt x="5957655" y="1523395"/>
                  </a:lnTo>
                  <a:lnTo>
                    <a:pt x="5969084" y="1523395"/>
                  </a:lnTo>
                  <a:lnTo>
                    <a:pt x="5980514" y="1523395"/>
                  </a:lnTo>
                  <a:lnTo>
                    <a:pt x="5991944" y="1523395"/>
                  </a:lnTo>
                  <a:lnTo>
                    <a:pt x="6003422" y="1523395"/>
                  </a:lnTo>
                  <a:lnTo>
                    <a:pt x="6014852" y="1523395"/>
                  </a:lnTo>
                  <a:lnTo>
                    <a:pt x="6026282" y="1523395"/>
                  </a:lnTo>
                  <a:lnTo>
                    <a:pt x="6037712" y="1523395"/>
                  </a:lnTo>
                  <a:lnTo>
                    <a:pt x="6049142" y="1523395"/>
                  </a:lnTo>
                  <a:lnTo>
                    <a:pt x="6060620" y="1523395"/>
                  </a:lnTo>
                  <a:lnTo>
                    <a:pt x="6072049" y="1523395"/>
                  </a:lnTo>
                  <a:lnTo>
                    <a:pt x="6083480" y="1523395"/>
                  </a:lnTo>
                  <a:lnTo>
                    <a:pt x="6094910" y="1523395"/>
                  </a:lnTo>
                  <a:lnTo>
                    <a:pt x="6106340" y="1523395"/>
                  </a:lnTo>
                  <a:lnTo>
                    <a:pt x="6117818" y="1523395"/>
                  </a:lnTo>
                  <a:lnTo>
                    <a:pt x="6129247" y="1523395"/>
                  </a:lnTo>
                  <a:lnTo>
                    <a:pt x="6140677" y="1523395"/>
                  </a:lnTo>
                  <a:lnTo>
                    <a:pt x="6152107" y="1523395"/>
                  </a:lnTo>
                  <a:lnTo>
                    <a:pt x="6163537" y="1523395"/>
                  </a:lnTo>
                  <a:lnTo>
                    <a:pt x="6175015" y="1523395"/>
                  </a:lnTo>
                  <a:lnTo>
                    <a:pt x="6186445" y="1523395"/>
                  </a:lnTo>
                  <a:lnTo>
                    <a:pt x="6197875" y="1523395"/>
                  </a:lnTo>
                  <a:lnTo>
                    <a:pt x="6209305" y="1523395"/>
                  </a:lnTo>
                  <a:lnTo>
                    <a:pt x="6220735" y="1523395"/>
                  </a:lnTo>
                  <a:lnTo>
                    <a:pt x="6232212" y="1523395"/>
                  </a:lnTo>
                  <a:lnTo>
                    <a:pt x="6243642" y="1523395"/>
                  </a:lnTo>
                  <a:lnTo>
                    <a:pt x="6255073" y="1523395"/>
                  </a:lnTo>
                  <a:lnTo>
                    <a:pt x="6266503" y="1523395"/>
                  </a:lnTo>
                  <a:lnTo>
                    <a:pt x="6277933" y="1523395"/>
                  </a:lnTo>
                  <a:lnTo>
                    <a:pt x="6289410" y="1523395"/>
                  </a:lnTo>
                  <a:lnTo>
                    <a:pt x="6300840" y="1523395"/>
                  </a:lnTo>
                  <a:lnTo>
                    <a:pt x="6312270" y="1523395"/>
                  </a:lnTo>
                  <a:lnTo>
                    <a:pt x="6323700" y="1523395"/>
                  </a:lnTo>
                  <a:lnTo>
                    <a:pt x="6335130" y="1523395"/>
                  </a:lnTo>
                  <a:lnTo>
                    <a:pt x="6346608" y="1523395"/>
                  </a:lnTo>
                  <a:lnTo>
                    <a:pt x="6358038" y="1523395"/>
                  </a:lnTo>
                  <a:lnTo>
                    <a:pt x="6369468" y="1523395"/>
                  </a:lnTo>
                  <a:lnTo>
                    <a:pt x="6380898" y="1523395"/>
                  </a:lnTo>
                  <a:lnTo>
                    <a:pt x="6392328" y="1523395"/>
                  </a:lnTo>
                  <a:lnTo>
                    <a:pt x="6403805" y="1523395"/>
                  </a:lnTo>
                  <a:lnTo>
                    <a:pt x="6415235" y="1523395"/>
                  </a:lnTo>
                  <a:lnTo>
                    <a:pt x="6426666" y="1523395"/>
                  </a:lnTo>
                  <a:lnTo>
                    <a:pt x="6438096" y="1523395"/>
                  </a:lnTo>
                  <a:lnTo>
                    <a:pt x="6449525" y="1523395"/>
                  </a:lnTo>
                  <a:lnTo>
                    <a:pt x="6461003" y="1523395"/>
                  </a:lnTo>
                  <a:lnTo>
                    <a:pt x="6472433" y="1523395"/>
                  </a:lnTo>
                  <a:lnTo>
                    <a:pt x="6483863" y="1523395"/>
                  </a:lnTo>
                  <a:lnTo>
                    <a:pt x="6495293" y="1523395"/>
                  </a:lnTo>
                  <a:lnTo>
                    <a:pt x="6506723" y="1523395"/>
                  </a:lnTo>
                  <a:lnTo>
                    <a:pt x="6518201" y="1523395"/>
                  </a:lnTo>
                  <a:lnTo>
                    <a:pt x="6529631" y="1523395"/>
                  </a:lnTo>
                  <a:lnTo>
                    <a:pt x="6541061" y="1523395"/>
                  </a:lnTo>
                  <a:lnTo>
                    <a:pt x="6552490" y="1523395"/>
                  </a:lnTo>
                  <a:lnTo>
                    <a:pt x="6563921" y="1523395"/>
                  </a:lnTo>
                  <a:lnTo>
                    <a:pt x="6575398" y="1523395"/>
                  </a:lnTo>
                  <a:lnTo>
                    <a:pt x="6586828" y="1523395"/>
                  </a:lnTo>
                  <a:lnTo>
                    <a:pt x="6598259" y="1523395"/>
                  </a:lnTo>
                  <a:lnTo>
                    <a:pt x="6609688" y="1523395"/>
                  </a:lnTo>
                  <a:lnTo>
                    <a:pt x="6621118" y="1523395"/>
                  </a:lnTo>
                  <a:lnTo>
                    <a:pt x="6632596" y="1523395"/>
                  </a:lnTo>
                  <a:lnTo>
                    <a:pt x="6644026" y="1523395"/>
                  </a:lnTo>
                  <a:lnTo>
                    <a:pt x="6655456" y="1523395"/>
                  </a:lnTo>
                  <a:lnTo>
                    <a:pt x="6666886" y="1523395"/>
                  </a:lnTo>
                  <a:lnTo>
                    <a:pt x="6678316" y="1523395"/>
                  </a:lnTo>
                  <a:lnTo>
                    <a:pt x="6689794" y="1523395"/>
                  </a:lnTo>
                  <a:lnTo>
                    <a:pt x="6701224" y="1523395"/>
                  </a:lnTo>
                  <a:lnTo>
                    <a:pt x="6712653" y="1523395"/>
                  </a:lnTo>
                  <a:lnTo>
                    <a:pt x="6724083" y="1523395"/>
                  </a:lnTo>
                  <a:lnTo>
                    <a:pt x="6735514" y="1523395"/>
                  </a:lnTo>
                  <a:lnTo>
                    <a:pt x="6746944" y="1523395"/>
                  </a:lnTo>
                  <a:lnTo>
                    <a:pt x="6758421" y="1523395"/>
                  </a:lnTo>
                  <a:lnTo>
                    <a:pt x="6769851" y="1523395"/>
                  </a:lnTo>
                  <a:lnTo>
                    <a:pt x="6781281" y="1523395"/>
                  </a:lnTo>
                  <a:lnTo>
                    <a:pt x="6792711" y="1523395"/>
                  </a:lnTo>
                  <a:lnTo>
                    <a:pt x="6804141" y="1523395"/>
                  </a:lnTo>
                  <a:lnTo>
                    <a:pt x="6815619" y="1523395"/>
                  </a:lnTo>
                  <a:lnTo>
                    <a:pt x="6827049" y="1523395"/>
                  </a:lnTo>
                  <a:lnTo>
                    <a:pt x="6838479" y="1523395"/>
                  </a:lnTo>
                  <a:lnTo>
                    <a:pt x="6849909" y="1523395"/>
                  </a:lnTo>
                  <a:lnTo>
                    <a:pt x="6861339" y="1523395"/>
                  </a:lnTo>
                  <a:lnTo>
                    <a:pt x="6872816" y="1523395"/>
                  </a:lnTo>
                  <a:lnTo>
                    <a:pt x="6884246" y="1523395"/>
                  </a:lnTo>
                  <a:lnTo>
                    <a:pt x="6895676" y="1523395"/>
                  </a:lnTo>
                  <a:lnTo>
                    <a:pt x="6907107" y="1523395"/>
                  </a:lnTo>
                  <a:lnTo>
                    <a:pt x="6918537" y="1523395"/>
                  </a:lnTo>
                  <a:lnTo>
                    <a:pt x="6930014" y="1523395"/>
                  </a:lnTo>
                  <a:lnTo>
                    <a:pt x="6941444" y="1523395"/>
                  </a:lnTo>
                  <a:lnTo>
                    <a:pt x="6952874" y="1523395"/>
                  </a:lnTo>
                  <a:lnTo>
                    <a:pt x="6964304" y="1523395"/>
                  </a:lnTo>
                  <a:lnTo>
                    <a:pt x="6975734" y="1523395"/>
                  </a:lnTo>
                  <a:lnTo>
                    <a:pt x="6987212" y="1523395"/>
                  </a:lnTo>
                  <a:lnTo>
                    <a:pt x="6998642" y="1523395"/>
                  </a:lnTo>
                  <a:lnTo>
                    <a:pt x="7010072" y="1523395"/>
                  </a:lnTo>
                  <a:lnTo>
                    <a:pt x="7021502" y="1523395"/>
                  </a:lnTo>
                  <a:lnTo>
                    <a:pt x="7032931" y="1523395"/>
                  </a:lnTo>
                  <a:lnTo>
                    <a:pt x="7044409" y="1523395"/>
                  </a:lnTo>
                  <a:lnTo>
                    <a:pt x="7055839" y="1523395"/>
                  </a:lnTo>
                  <a:lnTo>
                    <a:pt x="7067269" y="1523395"/>
                  </a:lnTo>
                  <a:lnTo>
                    <a:pt x="7078700" y="1523395"/>
                  </a:lnTo>
                  <a:lnTo>
                    <a:pt x="7090129" y="1523395"/>
                  </a:lnTo>
                  <a:lnTo>
                    <a:pt x="7101607" y="1523395"/>
                  </a:lnTo>
                  <a:lnTo>
                    <a:pt x="7113037" y="1523395"/>
                  </a:lnTo>
                  <a:lnTo>
                    <a:pt x="7124467" y="1523395"/>
                  </a:lnTo>
                  <a:lnTo>
                    <a:pt x="7135897" y="1523395"/>
                  </a:lnTo>
                  <a:lnTo>
                    <a:pt x="7147327" y="1523395"/>
                  </a:lnTo>
                  <a:lnTo>
                    <a:pt x="7158805" y="1523395"/>
                  </a:lnTo>
                  <a:lnTo>
                    <a:pt x="7170235" y="1523395"/>
                  </a:lnTo>
                  <a:lnTo>
                    <a:pt x="7181665" y="1523395"/>
                  </a:lnTo>
                  <a:lnTo>
                    <a:pt x="7193094" y="1523395"/>
                  </a:lnTo>
                  <a:lnTo>
                    <a:pt x="7204524" y="1523395"/>
                  </a:lnTo>
                  <a:lnTo>
                    <a:pt x="7216002" y="1523395"/>
                  </a:lnTo>
                  <a:lnTo>
                    <a:pt x="7227432" y="1523395"/>
                  </a:lnTo>
                  <a:lnTo>
                    <a:pt x="7238862" y="1523395"/>
                  </a:lnTo>
                  <a:lnTo>
                    <a:pt x="7250292" y="1523395"/>
                  </a:lnTo>
                  <a:lnTo>
                    <a:pt x="7261722" y="1523395"/>
                  </a:lnTo>
                  <a:lnTo>
                    <a:pt x="7273200" y="1523395"/>
                  </a:lnTo>
                  <a:lnTo>
                    <a:pt x="7284630" y="1523395"/>
                  </a:lnTo>
                  <a:lnTo>
                    <a:pt x="7296060" y="1523395"/>
                  </a:lnTo>
                  <a:lnTo>
                    <a:pt x="7307490" y="1523395"/>
                  </a:lnTo>
                  <a:lnTo>
                    <a:pt x="7318920" y="1523395"/>
                  </a:lnTo>
                  <a:lnTo>
                    <a:pt x="7330398" y="1523395"/>
                  </a:lnTo>
                  <a:lnTo>
                    <a:pt x="7341828" y="1523395"/>
                  </a:lnTo>
                  <a:lnTo>
                    <a:pt x="7353257" y="1523395"/>
                  </a:lnTo>
                  <a:lnTo>
                    <a:pt x="7364687" y="1523395"/>
                  </a:lnTo>
                  <a:lnTo>
                    <a:pt x="7376117" y="1523395"/>
                  </a:lnTo>
                  <a:lnTo>
                    <a:pt x="7387595" y="1523395"/>
                  </a:lnTo>
                  <a:lnTo>
                    <a:pt x="7399025" y="1523395"/>
                  </a:lnTo>
                  <a:lnTo>
                    <a:pt x="7410455" y="1523395"/>
                  </a:lnTo>
                  <a:lnTo>
                    <a:pt x="7421885" y="1523395"/>
                  </a:lnTo>
                  <a:lnTo>
                    <a:pt x="7433315" y="1523395"/>
                  </a:lnTo>
                  <a:lnTo>
                    <a:pt x="7444793" y="1523395"/>
                  </a:lnTo>
                  <a:lnTo>
                    <a:pt x="7456222" y="1523395"/>
                  </a:lnTo>
                  <a:lnTo>
                    <a:pt x="7467653" y="1523395"/>
                  </a:lnTo>
                  <a:lnTo>
                    <a:pt x="7479083" y="1523395"/>
                  </a:lnTo>
                  <a:lnTo>
                    <a:pt x="7490513" y="1523395"/>
                  </a:lnTo>
                  <a:lnTo>
                    <a:pt x="7501990" y="1523395"/>
                  </a:lnTo>
                  <a:lnTo>
                    <a:pt x="7513420" y="845830"/>
                  </a:lnTo>
                  <a:lnTo>
                    <a:pt x="7524850" y="291455"/>
                  </a:lnTo>
                  <a:lnTo>
                    <a:pt x="7536280" y="447704"/>
                  </a:lnTo>
                  <a:lnTo>
                    <a:pt x="7547710" y="0"/>
                  </a:lnTo>
                  <a:lnTo>
                    <a:pt x="7559188" y="934469"/>
                  </a:lnTo>
                  <a:lnTo>
                    <a:pt x="7570618" y="845830"/>
                  </a:lnTo>
                  <a:lnTo>
                    <a:pt x="7582048" y="1045645"/>
                  </a:lnTo>
                  <a:lnTo>
                    <a:pt x="7593478" y="1222924"/>
                  </a:lnTo>
                  <a:lnTo>
                    <a:pt x="7604908" y="563385"/>
                  </a:lnTo>
                  <a:lnTo>
                    <a:pt x="7616385" y="97650"/>
                  </a:lnTo>
                  <a:lnTo>
                    <a:pt x="7627815" y="581411"/>
                  </a:lnTo>
                  <a:lnTo>
                    <a:pt x="7639246" y="1385178"/>
                  </a:lnTo>
                  <a:lnTo>
                    <a:pt x="7650676" y="1200388"/>
                  </a:lnTo>
                  <a:lnTo>
                    <a:pt x="7662106" y="1505369"/>
                  </a:lnTo>
                  <a:lnTo>
                    <a:pt x="7673583" y="1523395"/>
                  </a:lnTo>
                  <a:lnTo>
                    <a:pt x="7685013" y="1518890"/>
                  </a:lnTo>
                  <a:lnTo>
                    <a:pt x="7696443" y="1523395"/>
                  </a:lnTo>
                  <a:lnTo>
                    <a:pt x="7707873" y="1523395"/>
                  </a:lnTo>
                  <a:lnTo>
                    <a:pt x="7719303" y="1523395"/>
                  </a:lnTo>
                  <a:lnTo>
                    <a:pt x="7730733" y="1523395"/>
                  </a:lnTo>
                  <a:lnTo>
                    <a:pt x="7742211" y="1523395"/>
                  </a:lnTo>
                  <a:lnTo>
                    <a:pt x="7753641" y="1523395"/>
                  </a:lnTo>
                  <a:lnTo>
                    <a:pt x="7765071" y="1523395"/>
                  </a:lnTo>
                  <a:lnTo>
                    <a:pt x="7776501" y="1523395"/>
                  </a:lnTo>
                  <a:lnTo>
                    <a:pt x="7787931" y="1523395"/>
                  </a:lnTo>
                  <a:lnTo>
                    <a:pt x="7799408" y="1523395"/>
                  </a:lnTo>
                  <a:lnTo>
                    <a:pt x="7810839" y="1523395"/>
                  </a:lnTo>
                  <a:lnTo>
                    <a:pt x="7822268" y="1523395"/>
                  </a:lnTo>
                  <a:lnTo>
                    <a:pt x="7833698" y="1523395"/>
                  </a:lnTo>
                  <a:lnTo>
                    <a:pt x="7845128" y="1523395"/>
                  </a:lnTo>
                  <a:lnTo>
                    <a:pt x="7856606" y="1523395"/>
                  </a:lnTo>
                  <a:lnTo>
                    <a:pt x="7868036" y="1523395"/>
                  </a:lnTo>
                  <a:lnTo>
                    <a:pt x="7879466" y="1523395"/>
                  </a:lnTo>
                  <a:lnTo>
                    <a:pt x="7890896" y="1523395"/>
                  </a:lnTo>
                  <a:lnTo>
                    <a:pt x="7902326" y="1523395"/>
                  </a:lnTo>
                  <a:lnTo>
                    <a:pt x="7913804" y="1523395"/>
                  </a:lnTo>
                  <a:lnTo>
                    <a:pt x="7925234" y="1523395"/>
                  </a:lnTo>
                  <a:lnTo>
                    <a:pt x="7936663" y="1523395"/>
                  </a:lnTo>
                  <a:lnTo>
                    <a:pt x="7948094" y="1523395"/>
                  </a:lnTo>
                  <a:lnTo>
                    <a:pt x="7959524" y="1523395"/>
                  </a:lnTo>
                  <a:lnTo>
                    <a:pt x="7971001" y="1523395"/>
                  </a:lnTo>
                  <a:lnTo>
                    <a:pt x="7982431" y="1523395"/>
                  </a:lnTo>
                  <a:lnTo>
                    <a:pt x="7993861" y="1523395"/>
                  </a:lnTo>
                  <a:lnTo>
                    <a:pt x="8005291" y="1523395"/>
                  </a:lnTo>
                  <a:lnTo>
                    <a:pt x="8016721" y="1523395"/>
                  </a:lnTo>
                  <a:lnTo>
                    <a:pt x="8028199" y="1523395"/>
                  </a:lnTo>
                  <a:lnTo>
                    <a:pt x="8039629" y="1523395"/>
                  </a:lnTo>
                  <a:lnTo>
                    <a:pt x="8051059" y="1523395"/>
                  </a:lnTo>
                  <a:lnTo>
                    <a:pt x="8062489" y="1523395"/>
                  </a:lnTo>
                  <a:lnTo>
                    <a:pt x="8073919" y="1523395"/>
                  </a:lnTo>
                  <a:lnTo>
                    <a:pt x="8085396" y="1523395"/>
                  </a:lnTo>
                  <a:lnTo>
                    <a:pt x="8096826" y="1523395"/>
                  </a:lnTo>
                  <a:lnTo>
                    <a:pt x="8108256" y="1523395"/>
                  </a:lnTo>
                  <a:lnTo>
                    <a:pt x="8119687" y="1523395"/>
                  </a:lnTo>
                  <a:lnTo>
                    <a:pt x="8131117" y="1523395"/>
                  </a:lnTo>
                  <a:lnTo>
                    <a:pt x="8142594" y="1523395"/>
                  </a:lnTo>
                  <a:lnTo>
                    <a:pt x="8154024" y="1523395"/>
                  </a:lnTo>
                  <a:lnTo>
                    <a:pt x="8165454" y="1523395"/>
                  </a:lnTo>
                  <a:lnTo>
                    <a:pt x="8176884" y="1523395"/>
                  </a:lnTo>
                  <a:lnTo>
                    <a:pt x="8188314" y="1523395"/>
                  </a:lnTo>
                  <a:lnTo>
                    <a:pt x="8199792" y="1523395"/>
                  </a:lnTo>
                  <a:lnTo>
                    <a:pt x="8211222" y="1523395"/>
                  </a:lnTo>
                  <a:lnTo>
                    <a:pt x="8222652" y="1523395"/>
                  </a:lnTo>
                  <a:lnTo>
                    <a:pt x="8234082" y="1523395"/>
                  </a:lnTo>
                  <a:lnTo>
                    <a:pt x="8245512" y="1523395"/>
                  </a:lnTo>
                  <a:lnTo>
                    <a:pt x="8256989" y="1523395"/>
                  </a:lnTo>
                  <a:lnTo>
                    <a:pt x="8268419" y="1523395"/>
                  </a:lnTo>
                  <a:lnTo>
                    <a:pt x="8279850" y="1523395"/>
                  </a:lnTo>
                  <a:lnTo>
                    <a:pt x="8291280" y="1523395"/>
                  </a:lnTo>
                  <a:lnTo>
                    <a:pt x="8302709" y="1523395"/>
                  </a:lnTo>
                  <a:lnTo>
                    <a:pt x="8314187" y="1523395"/>
                  </a:lnTo>
                  <a:lnTo>
                    <a:pt x="8325617" y="1523395"/>
                  </a:lnTo>
                  <a:lnTo>
                    <a:pt x="8337047" y="1523395"/>
                  </a:lnTo>
                  <a:lnTo>
                    <a:pt x="8348477" y="1523395"/>
                  </a:lnTo>
                  <a:lnTo>
                    <a:pt x="8359907" y="1523395"/>
                  </a:lnTo>
                  <a:lnTo>
                    <a:pt x="8371385" y="1523395"/>
                  </a:lnTo>
                  <a:lnTo>
                    <a:pt x="8382815" y="1523395"/>
                  </a:lnTo>
                  <a:lnTo>
                    <a:pt x="8394245" y="1523395"/>
                  </a:lnTo>
                  <a:lnTo>
                    <a:pt x="8405674" y="1523395"/>
                  </a:lnTo>
                  <a:lnTo>
                    <a:pt x="8417104" y="1523395"/>
                  </a:lnTo>
                  <a:lnTo>
                    <a:pt x="8428582" y="1523395"/>
                  </a:lnTo>
                  <a:lnTo>
                    <a:pt x="8440012" y="1523395"/>
                  </a:lnTo>
                  <a:lnTo>
                    <a:pt x="8451442" y="1523395"/>
                  </a:lnTo>
                  <a:lnTo>
                    <a:pt x="8462872" y="1523395"/>
                  </a:lnTo>
                  <a:lnTo>
                    <a:pt x="8474302" y="1523395"/>
                  </a:lnTo>
                  <a:lnTo>
                    <a:pt x="8485780" y="1523395"/>
                  </a:lnTo>
                  <a:lnTo>
                    <a:pt x="8497210" y="1523395"/>
                  </a:lnTo>
                  <a:lnTo>
                    <a:pt x="8508640" y="1523395"/>
                  </a:lnTo>
                  <a:lnTo>
                    <a:pt x="8520069" y="1523395"/>
                  </a:lnTo>
                  <a:lnTo>
                    <a:pt x="8531500" y="1523395"/>
                  </a:lnTo>
                  <a:lnTo>
                    <a:pt x="8542977" y="1523395"/>
                  </a:lnTo>
                  <a:lnTo>
                    <a:pt x="8554407" y="1523395"/>
                  </a:lnTo>
                  <a:lnTo>
                    <a:pt x="8565837" y="1523395"/>
                  </a:lnTo>
                  <a:lnTo>
                    <a:pt x="8577267" y="1523395"/>
                  </a:lnTo>
                  <a:lnTo>
                    <a:pt x="8588697" y="1523395"/>
                  </a:lnTo>
                  <a:lnTo>
                    <a:pt x="8600175" y="1523395"/>
                  </a:lnTo>
                  <a:lnTo>
                    <a:pt x="8611605" y="1523395"/>
                  </a:lnTo>
                  <a:lnTo>
                    <a:pt x="8623035" y="1523395"/>
                  </a:lnTo>
                  <a:lnTo>
                    <a:pt x="8634465" y="1523395"/>
                  </a:lnTo>
                  <a:lnTo>
                    <a:pt x="8645895" y="1523395"/>
                  </a:lnTo>
                  <a:lnTo>
                    <a:pt x="8657373" y="1523395"/>
                  </a:lnTo>
                  <a:lnTo>
                    <a:pt x="8668802" y="1523395"/>
                  </a:lnTo>
                  <a:lnTo>
                    <a:pt x="8680232" y="1523395"/>
                  </a:lnTo>
                  <a:lnTo>
                    <a:pt x="8691662" y="1523395"/>
                  </a:lnTo>
                  <a:lnTo>
                    <a:pt x="8703093" y="1523395"/>
                  </a:lnTo>
                  <a:lnTo>
                    <a:pt x="8714570" y="1523395"/>
                  </a:lnTo>
                  <a:lnTo>
                    <a:pt x="8726000" y="1523395"/>
                  </a:lnTo>
                  <a:lnTo>
                    <a:pt x="8737430" y="1523395"/>
                  </a:lnTo>
                  <a:lnTo>
                    <a:pt x="8748860" y="1523395"/>
                  </a:lnTo>
                  <a:lnTo>
                    <a:pt x="8760290" y="1523395"/>
                  </a:lnTo>
                  <a:lnTo>
                    <a:pt x="8771768" y="1523395"/>
                  </a:lnTo>
                  <a:lnTo>
                    <a:pt x="8783198" y="1523395"/>
                  </a:lnTo>
                  <a:lnTo>
                    <a:pt x="8794628" y="1523395"/>
                  </a:lnTo>
                  <a:lnTo>
                    <a:pt x="8806058" y="1523395"/>
                  </a:lnTo>
                  <a:lnTo>
                    <a:pt x="8817488" y="1523395"/>
                  </a:lnTo>
                  <a:lnTo>
                    <a:pt x="8828918" y="1523395"/>
                  </a:lnTo>
                  <a:lnTo>
                    <a:pt x="8840395" y="1523395"/>
                  </a:lnTo>
                  <a:lnTo>
                    <a:pt x="8851825" y="1523395"/>
                  </a:lnTo>
                  <a:lnTo>
                    <a:pt x="8863256" y="1523395"/>
                  </a:lnTo>
                  <a:lnTo>
                    <a:pt x="8874686" y="1523395"/>
                  </a:lnTo>
                  <a:lnTo>
                    <a:pt x="8886115" y="1523395"/>
                  </a:lnTo>
                  <a:lnTo>
                    <a:pt x="8897593" y="1523395"/>
                  </a:lnTo>
                  <a:lnTo>
                    <a:pt x="8909022" y="1523395"/>
                  </a:lnTo>
                  <a:lnTo>
                    <a:pt x="8920453" y="1523395"/>
                  </a:lnTo>
                  <a:lnTo>
                    <a:pt x="8931883" y="1523395"/>
                  </a:lnTo>
                  <a:lnTo>
                    <a:pt x="8943313" y="1523395"/>
                  </a:lnTo>
                  <a:lnTo>
                    <a:pt x="8954791" y="1523395"/>
                  </a:lnTo>
                  <a:lnTo>
                    <a:pt x="8966220" y="1523395"/>
                  </a:lnTo>
                  <a:lnTo>
                    <a:pt x="8977651" y="1523395"/>
                  </a:lnTo>
                  <a:lnTo>
                    <a:pt x="8989080" y="1523395"/>
                  </a:lnTo>
                  <a:lnTo>
                    <a:pt x="9000511" y="1523395"/>
                  </a:lnTo>
                  <a:lnTo>
                    <a:pt x="9011988" y="1523395"/>
                  </a:lnTo>
                  <a:lnTo>
                    <a:pt x="9023418" y="1523395"/>
                  </a:lnTo>
                  <a:lnTo>
                    <a:pt x="9034849" y="1523395"/>
                  </a:lnTo>
                  <a:lnTo>
                    <a:pt x="9046278" y="1523395"/>
                  </a:lnTo>
                  <a:lnTo>
                    <a:pt x="9057709" y="1523395"/>
                  </a:lnTo>
                  <a:lnTo>
                    <a:pt x="9069186" y="1523395"/>
                  </a:lnTo>
                  <a:lnTo>
                    <a:pt x="9080615" y="1523395"/>
                  </a:lnTo>
                  <a:lnTo>
                    <a:pt x="9092046" y="1523395"/>
                  </a:lnTo>
                  <a:lnTo>
                    <a:pt x="9103476" y="1523395"/>
                  </a:lnTo>
                  <a:lnTo>
                    <a:pt x="9114906" y="1523395"/>
                  </a:lnTo>
                  <a:lnTo>
                    <a:pt x="9126384" y="1523395"/>
                  </a:lnTo>
                  <a:lnTo>
                    <a:pt x="9137813" y="1523395"/>
                  </a:lnTo>
                  <a:lnTo>
                    <a:pt x="9149244" y="1523395"/>
                  </a:lnTo>
                  <a:lnTo>
                    <a:pt x="9160673" y="1523395"/>
                  </a:lnTo>
                  <a:lnTo>
                    <a:pt x="9172104" y="1523395"/>
                  </a:lnTo>
                  <a:lnTo>
                    <a:pt x="9183581" y="1523395"/>
                  </a:lnTo>
                  <a:lnTo>
                    <a:pt x="9195011" y="1523395"/>
                  </a:lnTo>
                  <a:lnTo>
                    <a:pt x="9206442" y="1523395"/>
                  </a:lnTo>
                  <a:lnTo>
                    <a:pt x="9217871" y="1523395"/>
                  </a:lnTo>
                  <a:lnTo>
                    <a:pt x="9229301" y="1523395"/>
                  </a:lnTo>
                  <a:lnTo>
                    <a:pt x="9240779" y="1523395"/>
                  </a:lnTo>
                  <a:lnTo>
                    <a:pt x="9252209" y="1523395"/>
                  </a:lnTo>
                  <a:lnTo>
                    <a:pt x="9263639" y="1523395"/>
                  </a:lnTo>
                  <a:lnTo>
                    <a:pt x="9275069" y="1523395"/>
                  </a:lnTo>
                  <a:lnTo>
                    <a:pt x="9286498" y="1523395"/>
                  </a:lnTo>
                  <a:lnTo>
                    <a:pt x="9297977" y="1523395"/>
                  </a:lnTo>
                  <a:lnTo>
                    <a:pt x="9309406" y="1523395"/>
                  </a:lnTo>
                  <a:lnTo>
                    <a:pt x="9320837" y="1523395"/>
                  </a:lnTo>
                  <a:lnTo>
                    <a:pt x="9332266" y="1523395"/>
                  </a:lnTo>
                  <a:lnTo>
                    <a:pt x="9343696" y="1523395"/>
                  </a:lnTo>
                  <a:lnTo>
                    <a:pt x="9355174" y="1523395"/>
                  </a:lnTo>
                  <a:lnTo>
                    <a:pt x="9366604" y="1523395"/>
                  </a:lnTo>
                  <a:lnTo>
                    <a:pt x="9378035" y="1523395"/>
                  </a:lnTo>
                  <a:lnTo>
                    <a:pt x="9389464" y="1523395"/>
                  </a:lnTo>
                  <a:lnTo>
                    <a:pt x="9400894" y="1523395"/>
                  </a:lnTo>
                  <a:lnTo>
                    <a:pt x="9412372" y="1523395"/>
                  </a:lnTo>
                  <a:lnTo>
                    <a:pt x="9423802" y="1523395"/>
                  </a:lnTo>
                  <a:lnTo>
                    <a:pt x="9435232" y="1523395"/>
                  </a:lnTo>
                  <a:lnTo>
                    <a:pt x="9446662" y="1523395"/>
                  </a:lnTo>
                  <a:lnTo>
                    <a:pt x="9458091" y="1523395"/>
                  </a:lnTo>
                  <a:lnTo>
                    <a:pt x="9469570" y="1523395"/>
                  </a:lnTo>
                  <a:lnTo>
                    <a:pt x="9480999" y="1523395"/>
                  </a:lnTo>
                  <a:lnTo>
                    <a:pt x="9492429" y="1523395"/>
                  </a:lnTo>
                  <a:lnTo>
                    <a:pt x="9503859" y="1523395"/>
                  </a:lnTo>
                  <a:lnTo>
                    <a:pt x="9515289" y="1523395"/>
                  </a:lnTo>
                  <a:lnTo>
                    <a:pt x="9526767" y="1523395"/>
                  </a:lnTo>
                  <a:lnTo>
                    <a:pt x="9538197" y="1523395"/>
                  </a:lnTo>
                  <a:lnTo>
                    <a:pt x="9549626" y="1523395"/>
                  </a:lnTo>
                  <a:lnTo>
                    <a:pt x="9561057" y="1523395"/>
                  </a:lnTo>
                  <a:lnTo>
                    <a:pt x="9572487" y="1523395"/>
                  </a:lnTo>
                  <a:lnTo>
                    <a:pt x="9583965" y="1523395"/>
                  </a:lnTo>
                  <a:lnTo>
                    <a:pt x="9595395" y="1523395"/>
                  </a:lnTo>
                  <a:lnTo>
                    <a:pt x="9606824" y="1523395"/>
                  </a:lnTo>
                  <a:lnTo>
                    <a:pt x="9618255" y="1523395"/>
                  </a:lnTo>
                  <a:lnTo>
                    <a:pt x="9629684" y="1523395"/>
                  </a:lnTo>
                  <a:lnTo>
                    <a:pt x="9641163" y="1523395"/>
                  </a:lnTo>
                  <a:lnTo>
                    <a:pt x="9652592" y="1523395"/>
                  </a:lnTo>
                  <a:lnTo>
                    <a:pt x="9664022" y="1523395"/>
                  </a:lnTo>
                  <a:lnTo>
                    <a:pt x="9675452" y="1523395"/>
                  </a:lnTo>
                  <a:lnTo>
                    <a:pt x="9686882" y="1523395"/>
                  </a:lnTo>
                  <a:lnTo>
                    <a:pt x="9698360" y="1523395"/>
                  </a:lnTo>
                  <a:lnTo>
                    <a:pt x="9709790" y="1523395"/>
                  </a:lnTo>
                  <a:lnTo>
                    <a:pt x="9721219" y="1523395"/>
                  </a:lnTo>
                  <a:lnTo>
                    <a:pt x="9732650" y="1523395"/>
                  </a:lnTo>
                  <a:lnTo>
                    <a:pt x="9744080" y="1523395"/>
                  </a:lnTo>
                  <a:lnTo>
                    <a:pt x="9755557" y="1523395"/>
                  </a:lnTo>
                  <a:lnTo>
                    <a:pt x="9766988" y="1523395"/>
                  </a:lnTo>
                  <a:lnTo>
                    <a:pt x="9778417" y="1523395"/>
                  </a:lnTo>
                  <a:lnTo>
                    <a:pt x="9789848" y="1523395"/>
                  </a:lnTo>
                  <a:lnTo>
                    <a:pt x="9801277" y="1523395"/>
                  </a:lnTo>
                  <a:lnTo>
                    <a:pt x="9812755" y="1523395"/>
                  </a:lnTo>
                  <a:lnTo>
                    <a:pt x="9824185" y="1523395"/>
                  </a:lnTo>
                  <a:lnTo>
                    <a:pt x="9835615" y="1523395"/>
                  </a:lnTo>
                  <a:lnTo>
                    <a:pt x="9847045" y="1523395"/>
                  </a:lnTo>
                  <a:lnTo>
                    <a:pt x="9858475" y="1523395"/>
                  </a:lnTo>
                  <a:lnTo>
                    <a:pt x="9869952" y="1523395"/>
                  </a:lnTo>
                  <a:lnTo>
                    <a:pt x="9881383" y="1523395"/>
                  </a:lnTo>
                  <a:lnTo>
                    <a:pt x="9892812" y="1523395"/>
                  </a:lnTo>
                  <a:lnTo>
                    <a:pt x="9904243" y="1523395"/>
                  </a:lnTo>
                  <a:lnTo>
                    <a:pt x="9915673" y="1523395"/>
                  </a:lnTo>
                  <a:lnTo>
                    <a:pt x="9927102" y="1523395"/>
                  </a:lnTo>
                  <a:lnTo>
                    <a:pt x="9938581" y="1523395"/>
                  </a:lnTo>
                  <a:lnTo>
                    <a:pt x="9950010" y="1523395"/>
                  </a:lnTo>
                  <a:lnTo>
                    <a:pt x="9961441" y="1523395"/>
                  </a:lnTo>
                  <a:lnTo>
                    <a:pt x="9972870" y="1523395"/>
                  </a:lnTo>
                  <a:lnTo>
                    <a:pt x="9984300" y="1523395"/>
                  </a:lnTo>
                  <a:lnTo>
                    <a:pt x="9995778" y="1523395"/>
                  </a:lnTo>
                  <a:lnTo>
                    <a:pt x="10007208" y="1523395"/>
                  </a:lnTo>
                  <a:lnTo>
                    <a:pt x="10018638" y="1523395"/>
                  </a:lnTo>
                  <a:lnTo>
                    <a:pt x="10030068" y="1523395"/>
                  </a:lnTo>
                  <a:lnTo>
                    <a:pt x="10041498" y="1523395"/>
                  </a:lnTo>
                  <a:lnTo>
                    <a:pt x="10052976" y="1523395"/>
                  </a:lnTo>
                  <a:lnTo>
                    <a:pt x="10064405" y="1523395"/>
                  </a:lnTo>
                  <a:lnTo>
                    <a:pt x="10075835" y="1523395"/>
                  </a:lnTo>
                  <a:lnTo>
                    <a:pt x="10087266" y="1523395"/>
                  </a:lnTo>
                  <a:lnTo>
                    <a:pt x="10098695" y="1523395"/>
                  </a:lnTo>
                  <a:lnTo>
                    <a:pt x="10110174" y="1523395"/>
                  </a:lnTo>
                  <a:lnTo>
                    <a:pt x="10121603" y="1523395"/>
                  </a:lnTo>
                  <a:lnTo>
                    <a:pt x="10133033" y="1523395"/>
                  </a:lnTo>
                  <a:lnTo>
                    <a:pt x="10144463" y="1523395"/>
                  </a:lnTo>
                  <a:lnTo>
                    <a:pt x="10155893" y="1523395"/>
                  </a:lnTo>
                  <a:lnTo>
                    <a:pt x="10167371" y="1523395"/>
                  </a:lnTo>
                  <a:lnTo>
                    <a:pt x="10178801" y="1523395"/>
                  </a:lnTo>
                  <a:lnTo>
                    <a:pt x="10190230" y="1523395"/>
                  </a:lnTo>
                  <a:lnTo>
                    <a:pt x="10201661" y="1523395"/>
                  </a:lnTo>
                  <a:lnTo>
                    <a:pt x="10213091" y="1523395"/>
                  </a:lnTo>
                  <a:lnTo>
                    <a:pt x="10224569" y="1523395"/>
                  </a:lnTo>
                  <a:lnTo>
                    <a:pt x="10235998" y="1523395"/>
                  </a:lnTo>
                  <a:lnTo>
                    <a:pt x="10247428" y="1523395"/>
                  </a:lnTo>
                  <a:lnTo>
                    <a:pt x="10258859" y="1523395"/>
                  </a:lnTo>
                  <a:lnTo>
                    <a:pt x="10270288" y="1523395"/>
                  </a:lnTo>
                  <a:lnTo>
                    <a:pt x="10281767" y="1523395"/>
                  </a:lnTo>
                  <a:lnTo>
                    <a:pt x="10293196" y="1523395"/>
                  </a:lnTo>
                  <a:lnTo>
                    <a:pt x="10304626" y="1523395"/>
                  </a:lnTo>
                  <a:lnTo>
                    <a:pt x="10316056" y="1523395"/>
                  </a:lnTo>
                  <a:lnTo>
                    <a:pt x="10327486" y="1523395"/>
                  </a:lnTo>
                  <a:lnTo>
                    <a:pt x="10338963" y="1523395"/>
                  </a:lnTo>
                  <a:lnTo>
                    <a:pt x="10350394" y="1523395"/>
                  </a:lnTo>
                  <a:lnTo>
                    <a:pt x="10361823" y="1523395"/>
                  </a:lnTo>
                  <a:lnTo>
                    <a:pt x="10373254" y="1523395"/>
                  </a:lnTo>
                  <a:lnTo>
                    <a:pt x="10384684" y="1523395"/>
                  </a:lnTo>
                  <a:lnTo>
                    <a:pt x="10396161" y="1523395"/>
                  </a:lnTo>
                  <a:lnTo>
                    <a:pt x="10407591" y="1523395"/>
                  </a:lnTo>
                  <a:lnTo>
                    <a:pt x="10419021" y="1523395"/>
                  </a:lnTo>
                  <a:lnTo>
                    <a:pt x="10430452" y="1523395"/>
                  </a:lnTo>
                  <a:lnTo>
                    <a:pt x="10441881" y="1523395"/>
                  </a:lnTo>
                  <a:lnTo>
                    <a:pt x="10453358" y="1523395"/>
                  </a:lnTo>
                  <a:lnTo>
                    <a:pt x="10464789" y="1523395"/>
                  </a:lnTo>
                  <a:lnTo>
                    <a:pt x="10476219" y="1523395"/>
                  </a:lnTo>
                  <a:lnTo>
                    <a:pt x="10487649" y="1523395"/>
                  </a:lnTo>
                  <a:lnTo>
                    <a:pt x="10499079" y="1523395"/>
                  </a:lnTo>
                  <a:lnTo>
                    <a:pt x="10510556" y="1523395"/>
                  </a:lnTo>
                  <a:lnTo>
                    <a:pt x="10521987" y="1523395"/>
                  </a:lnTo>
                  <a:lnTo>
                    <a:pt x="10533416" y="1523395"/>
                  </a:lnTo>
                  <a:lnTo>
                    <a:pt x="10544847" y="1523395"/>
                  </a:lnTo>
                  <a:lnTo>
                    <a:pt x="10556277" y="1523395"/>
                  </a:lnTo>
                  <a:lnTo>
                    <a:pt x="10567754" y="1523395"/>
                  </a:lnTo>
                  <a:lnTo>
                    <a:pt x="10579184" y="1523395"/>
                  </a:lnTo>
                  <a:lnTo>
                    <a:pt x="10590614" y="1523395"/>
                  </a:lnTo>
                  <a:lnTo>
                    <a:pt x="10602045" y="1523395"/>
                  </a:lnTo>
                  <a:lnTo>
                    <a:pt x="10613474" y="1523395"/>
                  </a:lnTo>
                  <a:lnTo>
                    <a:pt x="10624951" y="1523395"/>
                  </a:lnTo>
                  <a:lnTo>
                    <a:pt x="10636382" y="1523395"/>
                  </a:lnTo>
                  <a:lnTo>
                    <a:pt x="10647812" y="1523395"/>
                  </a:lnTo>
                  <a:lnTo>
                    <a:pt x="10659241" y="1523395"/>
                  </a:lnTo>
                  <a:lnTo>
                    <a:pt x="10670672" y="1523395"/>
                  </a:lnTo>
                  <a:lnTo>
                    <a:pt x="10682149" y="1523395"/>
                  </a:lnTo>
                  <a:lnTo>
                    <a:pt x="10693580" y="1523395"/>
                  </a:lnTo>
                  <a:lnTo>
                    <a:pt x="10705009" y="1523395"/>
                  </a:lnTo>
                  <a:lnTo>
                    <a:pt x="10716439" y="1523395"/>
                  </a:lnTo>
                  <a:lnTo>
                    <a:pt x="10727870" y="1523395"/>
                  </a:lnTo>
                  <a:lnTo>
                    <a:pt x="10739347" y="1523395"/>
                  </a:lnTo>
                  <a:lnTo>
                    <a:pt x="10750778" y="1523395"/>
                  </a:lnTo>
                  <a:lnTo>
                    <a:pt x="10762207" y="1523395"/>
                  </a:lnTo>
                  <a:lnTo>
                    <a:pt x="10773637" y="1523395"/>
                  </a:lnTo>
                  <a:lnTo>
                    <a:pt x="10785067" y="1523395"/>
                  </a:lnTo>
                  <a:lnTo>
                    <a:pt x="10796544" y="1523395"/>
                  </a:lnTo>
                  <a:lnTo>
                    <a:pt x="10807975" y="1523395"/>
                  </a:lnTo>
                  <a:lnTo>
                    <a:pt x="10819405" y="1523395"/>
                  </a:lnTo>
                  <a:lnTo>
                    <a:pt x="10830834" y="1523395"/>
                  </a:lnTo>
                  <a:lnTo>
                    <a:pt x="10842265" y="1523395"/>
                  </a:lnTo>
                  <a:lnTo>
                    <a:pt x="10853742" y="1523395"/>
                  </a:lnTo>
                  <a:lnTo>
                    <a:pt x="10865173" y="1523395"/>
                  </a:lnTo>
                  <a:lnTo>
                    <a:pt x="10876602" y="1523395"/>
                  </a:lnTo>
                  <a:lnTo>
                    <a:pt x="10888032" y="1523395"/>
                  </a:lnTo>
                  <a:lnTo>
                    <a:pt x="10899463" y="1523395"/>
                  </a:lnTo>
                  <a:lnTo>
                    <a:pt x="10910892" y="1523395"/>
                  </a:lnTo>
                  <a:lnTo>
                    <a:pt x="10922369" y="1523395"/>
                  </a:lnTo>
                  <a:lnTo>
                    <a:pt x="10933800" y="1523395"/>
                  </a:lnTo>
                  <a:lnTo>
                    <a:pt x="10945230" y="1523395"/>
                  </a:lnTo>
                  <a:lnTo>
                    <a:pt x="10956660" y="1523395"/>
                  </a:lnTo>
                  <a:lnTo>
                    <a:pt x="10968090" y="1523395"/>
                  </a:lnTo>
                  <a:lnTo>
                    <a:pt x="10979567" y="1523395"/>
                  </a:lnTo>
                  <a:lnTo>
                    <a:pt x="10990998" y="1523395"/>
                  </a:lnTo>
                  <a:lnTo>
                    <a:pt x="11002427" y="1523395"/>
                  </a:lnTo>
                  <a:lnTo>
                    <a:pt x="11013858" y="1523395"/>
                  </a:lnTo>
                  <a:lnTo>
                    <a:pt x="11025287" y="1523395"/>
                  </a:lnTo>
                  <a:lnTo>
                    <a:pt x="11036765" y="1523395"/>
                  </a:lnTo>
                  <a:lnTo>
                    <a:pt x="11048195" y="1523395"/>
                  </a:lnTo>
                  <a:lnTo>
                    <a:pt x="11059625" y="1523395"/>
                  </a:lnTo>
                  <a:lnTo>
                    <a:pt x="11071056" y="1523395"/>
                  </a:lnTo>
                  <a:lnTo>
                    <a:pt x="11082485" y="1523395"/>
                  </a:lnTo>
                  <a:lnTo>
                    <a:pt x="11093962" y="1523395"/>
                  </a:lnTo>
                  <a:lnTo>
                    <a:pt x="11105393" y="1523395"/>
                  </a:lnTo>
                  <a:lnTo>
                    <a:pt x="11116823" y="1523395"/>
                  </a:lnTo>
                  <a:lnTo>
                    <a:pt x="11128253" y="1523395"/>
                  </a:lnTo>
                  <a:lnTo>
                    <a:pt x="11139683" y="1523395"/>
                  </a:lnTo>
                  <a:lnTo>
                    <a:pt x="11151160" y="1523395"/>
                  </a:lnTo>
                  <a:lnTo>
                    <a:pt x="11162591" y="1523395"/>
                  </a:lnTo>
                  <a:lnTo>
                    <a:pt x="11174020" y="1523395"/>
                  </a:lnTo>
                  <a:lnTo>
                    <a:pt x="11185451" y="1523395"/>
                  </a:lnTo>
                  <a:lnTo>
                    <a:pt x="11196881" y="1523395"/>
                  </a:lnTo>
                  <a:lnTo>
                    <a:pt x="11208358" y="1523395"/>
                  </a:lnTo>
                  <a:lnTo>
                    <a:pt x="11218359" y="1523395"/>
                  </a:lnTo>
                </a:path>
              </a:pathLst>
            </a:custGeom>
            <a:noFill/>
            <a:ln w="11124" cap="flat">
              <a:solidFill>
                <a:srgbClr val="7E2F8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1DF03E57-420D-284E-9DAC-7B1CAFD7ECD2}"/>
                </a:ext>
              </a:extLst>
            </p:cNvPr>
            <p:cNvSpPr/>
            <p:nvPr/>
          </p:nvSpPr>
          <p:spPr>
            <a:xfrm>
              <a:off x="851149" y="5001029"/>
              <a:ext cx="11218359" cy="1099732"/>
            </a:xfrm>
            <a:custGeom>
              <a:avLst/>
              <a:gdLst>
                <a:gd name="connsiteX0" fmla="*/ 0 w 11218359"/>
                <a:gd name="connsiteY0" fmla="*/ 1099733 h 1099732"/>
                <a:gd name="connsiteX1" fmla="*/ 9149 w 11218359"/>
                <a:gd name="connsiteY1" fmla="*/ 1099733 h 1099732"/>
                <a:gd name="connsiteX2" fmla="*/ 20588 w 11218359"/>
                <a:gd name="connsiteY2" fmla="*/ 1099733 h 1099732"/>
                <a:gd name="connsiteX3" fmla="*/ 32028 w 11218359"/>
                <a:gd name="connsiteY3" fmla="*/ 1099733 h 1099732"/>
                <a:gd name="connsiteX4" fmla="*/ 43467 w 11218359"/>
                <a:gd name="connsiteY4" fmla="*/ 1099733 h 1099732"/>
                <a:gd name="connsiteX5" fmla="*/ 54907 w 11218359"/>
                <a:gd name="connsiteY5" fmla="*/ 1099733 h 1099732"/>
                <a:gd name="connsiteX6" fmla="*/ 66346 w 11218359"/>
                <a:gd name="connsiteY6" fmla="*/ 1099733 h 1099732"/>
                <a:gd name="connsiteX7" fmla="*/ 77786 w 11218359"/>
                <a:gd name="connsiteY7" fmla="*/ 1099733 h 1099732"/>
                <a:gd name="connsiteX8" fmla="*/ 89225 w 11218359"/>
                <a:gd name="connsiteY8" fmla="*/ 1099733 h 1099732"/>
                <a:gd name="connsiteX9" fmla="*/ 100665 w 11218359"/>
                <a:gd name="connsiteY9" fmla="*/ 1099733 h 1099732"/>
                <a:gd name="connsiteX10" fmla="*/ 112104 w 11218359"/>
                <a:gd name="connsiteY10" fmla="*/ 1099733 h 1099732"/>
                <a:gd name="connsiteX11" fmla="*/ 123544 w 11218359"/>
                <a:gd name="connsiteY11" fmla="*/ 1099733 h 1099732"/>
                <a:gd name="connsiteX12" fmla="*/ 134979 w 11218359"/>
                <a:gd name="connsiteY12" fmla="*/ 1099733 h 1099732"/>
                <a:gd name="connsiteX13" fmla="*/ 146423 w 11218359"/>
                <a:gd name="connsiteY13" fmla="*/ 1099733 h 1099732"/>
                <a:gd name="connsiteX14" fmla="*/ 157858 w 11218359"/>
                <a:gd name="connsiteY14" fmla="*/ 1099733 h 1099732"/>
                <a:gd name="connsiteX15" fmla="*/ 169297 w 11218359"/>
                <a:gd name="connsiteY15" fmla="*/ 1099733 h 1099732"/>
                <a:gd name="connsiteX16" fmla="*/ 180737 w 11218359"/>
                <a:gd name="connsiteY16" fmla="*/ 1099733 h 1099732"/>
                <a:gd name="connsiteX17" fmla="*/ 192176 w 11218359"/>
                <a:gd name="connsiteY17" fmla="*/ 1099733 h 1099732"/>
                <a:gd name="connsiteX18" fmla="*/ 203616 w 11218359"/>
                <a:gd name="connsiteY18" fmla="*/ 1099733 h 1099732"/>
                <a:gd name="connsiteX19" fmla="*/ 215055 w 11218359"/>
                <a:gd name="connsiteY19" fmla="*/ 1099733 h 1099732"/>
                <a:gd name="connsiteX20" fmla="*/ 226495 w 11218359"/>
                <a:gd name="connsiteY20" fmla="*/ 1099733 h 1099732"/>
                <a:gd name="connsiteX21" fmla="*/ 237935 w 11218359"/>
                <a:gd name="connsiteY21" fmla="*/ 1099733 h 1099732"/>
                <a:gd name="connsiteX22" fmla="*/ 249374 w 11218359"/>
                <a:gd name="connsiteY22" fmla="*/ 1099733 h 1099732"/>
                <a:gd name="connsiteX23" fmla="*/ 260814 w 11218359"/>
                <a:gd name="connsiteY23" fmla="*/ 1099733 h 1099732"/>
                <a:gd name="connsiteX24" fmla="*/ 272253 w 11218359"/>
                <a:gd name="connsiteY24" fmla="*/ 1099733 h 1099732"/>
                <a:gd name="connsiteX25" fmla="*/ 283693 w 11218359"/>
                <a:gd name="connsiteY25" fmla="*/ 1099733 h 1099732"/>
                <a:gd name="connsiteX26" fmla="*/ 295132 w 11218359"/>
                <a:gd name="connsiteY26" fmla="*/ 1099733 h 1099732"/>
                <a:gd name="connsiteX27" fmla="*/ 306572 w 11218359"/>
                <a:gd name="connsiteY27" fmla="*/ 1099733 h 1099732"/>
                <a:gd name="connsiteX28" fmla="*/ 318011 w 11218359"/>
                <a:gd name="connsiteY28" fmla="*/ 1099733 h 1099732"/>
                <a:gd name="connsiteX29" fmla="*/ 329451 w 11218359"/>
                <a:gd name="connsiteY29" fmla="*/ 1099733 h 1099732"/>
                <a:gd name="connsiteX30" fmla="*/ 340890 w 11218359"/>
                <a:gd name="connsiteY30" fmla="*/ 1099733 h 1099732"/>
                <a:gd name="connsiteX31" fmla="*/ 352330 w 11218359"/>
                <a:gd name="connsiteY31" fmla="*/ 1099733 h 1099732"/>
                <a:gd name="connsiteX32" fmla="*/ 363769 w 11218359"/>
                <a:gd name="connsiteY32" fmla="*/ 1099733 h 1099732"/>
                <a:gd name="connsiteX33" fmla="*/ 375209 w 11218359"/>
                <a:gd name="connsiteY33" fmla="*/ 1099733 h 1099732"/>
                <a:gd name="connsiteX34" fmla="*/ 386648 w 11218359"/>
                <a:gd name="connsiteY34" fmla="*/ 1099733 h 1099732"/>
                <a:gd name="connsiteX35" fmla="*/ 398088 w 11218359"/>
                <a:gd name="connsiteY35" fmla="*/ 1099733 h 1099732"/>
                <a:gd name="connsiteX36" fmla="*/ 409527 w 11218359"/>
                <a:gd name="connsiteY36" fmla="*/ 1099733 h 1099732"/>
                <a:gd name="connsiteX37" fmla="*/ 420967 w 11218359"/>
                <a:gd name="connsiteY37" fmla="*/ 1099733 h 1099732"/>
                <a:gd name="connsiteX38" fmla="*/ 432406 w 11218359"/>
                <a:gd name="connsiteY38" fmla="*/ 1099733 h 1099732"/>
                <a:gd name="connsiteX39" fmla="*/ 443846 w 11218359"/>
                <a:gd name="connsiteY39" fmla="*/ 1099733 h 1099732"/>
                <a:gd name="connsiteX40" fmla="*/ 455285 w 11218359"/>
                <a:gd name="connsiteY40" fmla="*/ 1099733 h 1099732"/>
                <a:gd name="connsiteX41" fmla="*/ 466725 w 11218359"/>
                <a:gd name="connsiteY41" fmla="*/ 1099733 h 1099732"/>
                <a:gd name="connsiteX42" fmla="*/ 478165 w 11218359"/>
                <a:gd name="connsiteY42" fmla="*/ 1099733 h 1099732"/>
                <a:gd name="connsiteX43" fmla="*/ 489604 w 11218359"/>
                <a:gd name="connsiteY43" fmla="*/ 1099733 h 1099732"/>
                <a:gd name="connsiteX44" fmla="*/ 501044 w 11218359"/>
                <a:gd name="connsiteY44" fmla="*/ 1099733 h 1099732"/>
                <a:gd name="connsiteX45" fmla="*/ 512483 w 11218359"/>
                <a:gd name="connsiteY45" fmla="*/ 1099733 h 1099732"/>
                <a:gd name="connsiteX46" fmla="*/ 523923 w 11218359"/>
                <a:gd name="connsiteY46" fmla="*/ 1099733 h 1099732"/>
                <a:gd name="connsiteX47" fmla="*/ 535362 w 11218359"/>
                <a:gd name="connsiteY47" fmla="*/ 1099733 h 1099732"/>
                <a:gd name="connsiteX48" fmla="*/ 546802 w 11218359"/>
                <a:gd name="connsiteY48" fmla="*/ 1099733 h 1099732"/>
                <a:gd name="connsiteX49" fmla="*/ 558241 w 11218359"/>
                <a:gd name="connsiteY49" fmla="*/ 1099733 h 1099732"/>
                <a:gd name="connsiteX50" fmla="*/ 569681 w 11218359"/>
                <a:gd name="connsiteY50" fmla="*/ 1099733 h 1099732"/>
                <a:gd name="connsiteX51" fmla="*/ 581120 w 11218359"/>
                <a:gd name="connsiteY51" fmla="*/ 1099733 h 1099732"/>
                <a:gd name="connsiteX52" fmla="*/ 592560 w 11218359"/>
                <a:gd name="connsiteY52" fmla="*/ 1099733 h 1099732"/>
                <a:gd name="connsiteX53" fmla="*/ 603999 w 11218359"/>
                <a:gd name="connsiteY53" fmla="*/ 1099733 h 1099732"/>
                <a:gd name="connsiteX54" fmla="*/ 615439 w 11218359"/>
                <a:gd name="connsiteY54" fmla="*/ 1099733 h 1099732"/>
                <a:gd name="connsiteX55" fmla="*/ 626878 w 11218359"/>
                <a:gd name="connsiteY55" fmla="*/ 1099733 h 1099732"/>
                <a:gd name="connsiteX56" fmla="*/ 638318 w 11218359"/>
                <a:gd name="connsiteY56" fmla="*/ 1099733 h 1099732"/>
                <a:gd name="connsiteX57" fmla="*/ 649757 w 11218359"/>
                <a:gd name="connsiteY57" fmla="*/ 1099733 h 1099732"/>
                <a:gd name="connsiteX58" fmla="*/ 661192 w 11218359"/>
                <a:gd name="connsiteY58" fmla="*/ 1099733 h 1099732"/>
                <a:gd name="connsiteX59" fmla="*/ 672632 w 11218359"/>
                <a:gd name="connsiteY59" fmla="*/ 1099733 h 1099732"/>
                <a:gd name="connsiteX60" fmla="*/ 684071 w 11218359"/>
                <a:gd name="connsiteY60" fmla="*/ 1099733 h 1099732"/>
                <a:gd name="connsiteX61" fmla="*/ 695511 w 11218359"/>
                <a:gd name="connsiteY61" fmla="*/ 1099733 h 1099732"/>
                <a:gd name="connsiteX62" fmla="*/ 706950 w 11218359"/>
                <a:gd name="connsiteY62" fmla="*/ 1099733 h 1099732"/>
                <a:gd name="connsiteX63" fmla="*/ 718390 w 11218359"/>
                <a:gd name="connsiteY63" fmla="*/ 1099733 h 1099732"/>
                <a:gd name="connsiteX64" fmla="*/ 729829 w 11218359"/>
                <a:gd name="connsiteY64" fmla="*/ 1099733 h 1099732"/>
                <a:gd name="connsiteX65" fmla="*/ 741269 w 11218359"/>
                <a:gd name="connsiteY65" fmla="*/ 1099733 h 1099732"/>
                <a:gd name="connsiteX66" fmla="*/ 752708 w 11218359"/>
                <a:gd name="connsiteY66" fmla="*/ 1099733 h 1099732"/>
                <a:gd name="connsiteX67" fmla="*/ 764148 w 11218359"/>
                <a:gd name="connsiteY67" fmla="*/ 1099733 h 1099732"/>
                <a:gd name="connsiteX68" fmla="*/ 775587 w 11218359"/>
                <a:gd name="connsiteY68" fmla="*/ 1099733 h 1099732"/>
                <a:gd name="connsiteX69" fmla="*/ 787027 w 11218359"/>
                <a:gd name="connsiteY69" fmla="*/ 1099733 h 1099732"/>
                <a:gd name="connsiteX70" fmla="*/ 798467 w 11218359"/>
                <a:gd name="connsiteY70" fmla="*/ 1099733 h 1099732"/>
                <a:gd name="connsiteX71" fmla="*/ 809906 w 11218359"/>
                <a:gd name="connsiteY71" fmla="*/ 1099733 h 1099732"/>
                <a:gd name="connsiteX72" fmla="*/ 821346 w 11218359"/>
                <a:gd name="connsiteY72" fmla="*/ 1099733 h 1099732"/>
                <a:gd name="connsiteX73" fmla="*/ 832785 w 11218359"/>
                <a:gd name="connsiteY73" fmla="*/ 1099733 h 1099732"/>
                <a:gd name="connsiteX74" fmla="*/ 844225 w 11218359"/>
                <a:gd name="connsiteY74" fmla="*/ 1099733 h 1099732"/>
                <a:gd name="connsiteX75" fmla="*/ 855664 w 11218359"/>
                <a:gd name="connsiteY75" fmla="*/ 1099733 h 1099732"/>
                <a:gd name="connsiteX76" fmla="*/ 867104 w 11218359"/>
                <a:gd name="connsiteY76" fmla="*/ 1099733 h 1099732"/>
                <a:gd name="connsiteX77" fmla="*/ 878543 w 11218359"/>
                <a:gd name="connsiteY77" fmla="*/ 1099733 h 1099732"/>
                <a:gd name="connsiteX78" fmla="*/ 889983 w 11218359"/>
                <a:gd name="connsiteY78" fmla="*/ 1099733 h 1099732"/>
                <a:gd name="connsiteX79" fmla="*/ 901422 w 11218359"/>
                <a:gd name="connsiteY79" fmla="*/ 1099733 h 1099732"/>
                <a:gd name="connsiteX80" fmla="*/ 912862 w 11218359"/>
                <a:gd name="connsiteY80" fmla="*/ 1099733 h 1099732"/>
                <a:gd name="connsiteX81" fmla="*/ 924301 w 11218359"/>
                <a:gd name="connsiteY81" fmla="*/ 1099733 h 1099732"/>
                <a:gd name="connsiteX82" fmla="*/ 935741 w 11218359"/>
                <a:gd name="connsiteY82" fmla="*/ 1099733 h 1099732"/>
                <a:gd name="connsiteX83" fmla="*/ 947180 w 11218359"/>
                <a:gd name="connsiteY83" fmla="*/ 1099733 h 1099732"/>
                <a:gd name="connsiteX84" fmla="*/ 958620 w 11218359"/>
                <a:gd name="connsiteY84" fmla="*/ 1099733 h 1099732"/>
                <a:gd name="connsiteX85" fmla="*/ 970059 w 11218359"/>
                <a:gd name="connsiteY85" fmla="*/ 1099733 h 1099732"/>
                <a:gd name="connsiteX86" fmla="*/ 981499 w 11218359"/>
                <a:gd name="connsiteY86" fmla="*/ 1099733 h 1099732"/>
                <a:gd name="connsiteX87" fmla="*/ 992938 w 11218359"/>
                <a:gd name="connsiteY87" fmla="*/ 1099733 h 1099732"/>
                <a:gd name="connsiteX88" fmla="*/ 1004378 w 11218359"/>
                <a:gd name="connsiteY88" fmla="*/ 1099733 h 1099732"/>
                <a:gd name="connsiteX89" fmla="*/ 1015818 w 11218359"/>
                <a:gd name="connsiteY89" fmla="*/ 1099733 h 1099732"/>
                <a:gd name="connsiteX90" fmla="*/ 1027257 w 11218359"/>
                <a:gd name="connsiteY90" fmla="*/ 1099733 h 1099732"/>
                <a:gd name="connsiteX91" fmla="*/ 1038697 w 11218359"/>
                <a:gd name="connsiteY91" fmla="*/ 1099733 h 1099732"/>
                <a:gd name="connsiteX92" fmla="*/ 1050136 w 11218359"/>
                <a:gd name="connsiteY92" fmla="*/ 1099733 h 1099732"/>
                <a:gd name="connsiteX93" fmla="*/ 1061576 w 11218359"/>
                <a:gd name="connsiteY93" fmla="*/ 1099733 h 1099732"/>
                <a:gd name="connsiteX94" fmla="*/ 1073015 w 11218359"/>
                <a:gd name="connsiteY94" fmla="*/ 1099733 h 1099732"/>
                <a:gd name="connsiteX95" fmla="*/ 1084455 w 11218359"/>
                <a:gd name="connsiteY95" fmla="*/ 1099733 h 1099732"/>
                <a:gd name="connsiteX96" fmla="*/ 1095894 w 11218359"/>
                <a:gd name="connsiteY96" fmla="*/ 1099733 h 1099732"/>
                <a:gd name="connsiteX97" fmla="*/ 1107334 w 11218359"/>
                <a:gd name="connsiteY97" fmla="*/ 1099733 h 1099732"/>
                <a:gd name="connsiteX98" fmla="*/ 1118773 w 11218359"/>
                <a:gd name="connsiteY98" fmla="*/ 1099733 h 1099732"/>
                <a:gd name="connsiteX99" fmla="*/ 1130213 w 11218359"/>
                <a:gd name="connsiteY99" fmla="*/ 1099733 h 1099732"/>
                <a:gd name="connsiteX100" fmla="*/ 1141652 w 11218359"/>
                <a:gd name="connsiteY100" fmla="*/ 1099733 h 1099732"/>
                <a:gd name="connsiteX101" fmla="*/ 1153092 w 11218359"/>
                <a:gd name="connsiteY101" fmla="*/ 1099733 h 1099732"/>
                <a:gd name="connsiteX102" fmla="*/ 1164531 w 11218359"/>
                <a:gd name="connsiteY102" fmla="*/ 1099733 h 1099732"/>
                <a:gd name="connsiteX103" fmla="*/ 1175971 w 11218359"/>
                <a:gd name="connsiteY103" fmla="*/ 1099733 h 1099732"/>
                <a:gd name="connsiteX104" fmla="*/ 1187406 w 11218359"/>
                <a:gd name="connsiteY104" fmla="*/ 1099733 h 1099732"/>
                <a:gd name="connsiteX105" fmla="*/ 1198845 w 11218359"/>
                <a:gd name="connsiteY105" fmla="*/ 1099733 h 1099732"/>
                <a:gd name="connsiteX106" fmla="*/ 1210285 w 11218359"/>
                <a:gd name="connsiteY106" fmla="*/ 1099733 h 1099732"/>
                <a:gd name="connsiteX107" fmla="*/ 1221724 w 11218359"/>
                <a:gd name="connsiteY107" fmla="*/ 1099733 h 1099732"/>
                <a:gd name="connsiteX108" fmla="*/ 1233164 w 11218359"/>
                <a:gd name="connsiteY108" fmla="*/ 1099733 h 1099732"/>
                <a:gd name="connsiteX109" fmla="*/ 1244603 w 11218359"/>
                <a:gd name="connsiteY109" fmla="*/ 1099733 h 1099732"/>
                <a:gd name="connsiteX110" fmla="*/ 1256043 w 11218359"/>
                <a:gd name="connsiteY110" fmla="*/ 1099733 h 1099732"/>
                <a:gd name="connsiteX111" fmla="*/ 1267482 w 11218359"/>
                <a:gd name="connsiteY111" fmla="*/ 1099733 h 1099732"/>
                <a:gd name="connsiteX112" fmla="*/ 1278922 w 11218359"/>
                <a:gd name="connsiteY112" fmla="*/ 1099733 h 1099732"/>
                <a:gd name="connsiteX113" fmla="*/ 1290361 w 11218359"/>
                <a:gd name="connsiteY113" fmla="*/ 1099733 h 1099732"/>
                <a:gd name="connsiteX114" fmla="*/ 1301801 w 11218359"/>
                <a:gd name="connsiteY114" fmla="*/ 1099733 h 1099732"/>
                <a:gd name="connsiteX115" fmla="*/ 1313240 w 11218359"/>
                <a:gd name="connsiteY115" fmla="*/ 1099733 h 1099732"/>
                <a:gd name="connsiteX116" fmla="*/ 1324680 w 11218359"/>
                <a:gd name="connsiteY116" fmla="*/ 1099733 h 1099732"/>
                <a:gd name="connsiteX117" fmla="*/ 1336120 w 11218359"/>
                <a:gd name="connsiteY117" fmla="*/ 1099733 h 1099732"/>
                <a:gd name="connsiteX118" fmla="*/ 1347559 w 11218359"/>
                <a:gd name="connsiteY118" fmla="*/ 1099733 h 1099732"/>
                <a:gd name="connsiteX119" fmla="*/ 1358999 w 11218359"/>
                <a:gd name="connsiteY119" fmla="*/ 1099733 h 1099732"/>
                <a:gd name="connsiteX120" fmla="*/ 1370438 w 11218359"/>
                <a:gd name="connsiteY120" fmla="*/ 1099733 h 1099732"/>
                <a:gd name="connsiteX121" fmla="*/ 1381878 w 11218359"/>
                <a:gd name="connsiteY121" fmla="*/ 1099733 h 1099732"/>
                <a:gd name="connsiteX122" fmla="*/ 1393317 w 11218359"/>
                <a:gd name="connsiteY122" fmla="*/ 1099733 h 1099732"/>
                <a:gd name="connsiteX123" fmla="*/ 1404757 w 11218359"/>
                <a:gd name="connsiteY123" fmla="*/ 1099733 h 1099732"/>
                <a:gd name="connsiteX124" fmla="*/ 1416196 w 11218359"/>
                <a:gd name="connsiteY124" fmla="*/ 1099733 h 1099732"/>
                <a:gd name="connsiteX125" fmla="*/ 1427636 w 11218359"/>
                <a:gd name="connsiteY125" fmla="*/ 1099733 h 1099732"/>
                <a:gd name="connsiteX126" fmla="*/ 1439075 w 11218359"/>
                <a:gd name="connsiteY126" fmla="*/ 1099733 h 1099732"/>
                <a:gd name="connsiteX127" fmla="*/ 1450515 w 11218359"/>
                <a:gd name="connsiteY127" fmla="*/ 1099733 h 1099732"/>
                <a:gd name="connsiteX128" fmla="*/ 1461954 w 11218359"/>
                <a:gd name="connsiteY128" fmla="*/ 1099733 h 1099732"/>
                <a:gd name="connsiteX129" fmla="*/ 1473394 w 11218359"/>
                <a:gd name="connsiteY129" fmla="*/ 1099733 h 1099732"/>
                <a:gd name="connsiteX130" fmla="*/ 1484833 w 11218359"/>
                <a:gd name="connsiteY130" fmla="*/ 1099733 h 1099732"/>
                <a:gd name="connsiteX131" fmla="*/ 1496273 w 11218359"/>
                <a:gd name="connsiteY131" fmla="*/ 1099733 h 1099732"/>
                <a:gd name="connsiteX132" fmla="*/ 1507712 w 11218359"/>
                <a:gd name="connsiteY132" fmla="*/ 1099733 h 1099732"/>
                <a:gd name="connsiteX133" fmla="*/ 1519152 w 11218359"/>
                <a:gd name="connsiteY133" fmla="*/ 1099733 h 1099732"/>
                <a:gd name="connsiteX134" fmla="*/ 1530591 w 11218359"/>
                <a:gd name="connsiteY134" fmla="*/ 1099733 h 1099732"/>
                <a:gd name="connsiteX135" fmla="*/ 1542031 w 11218359"/>
                <a:gd name="connsiteY135" fmla="*/ 1099733 h 1099732"/>
                <a:gd name="connsiteX136" fmla="*/ 1553471 w 11218359"/>
                <a:gd name="connsiteY136" fmla="*/ 1099733 h 1099732"/>
                <a:gd name="connsiteX137" fmla="*/ 1564910 w 11218359"/>
                <a:gd name="connsiteY137" fmla="*/ 1099733 h 1099732"/>
                <a:gd name="connsiteX138" fmla="*/ 1576349 w 11218359"/>
                <a:gd name="connsiteY138" fmla="*/ 1099733 h 1099732"/>
                <a:gd name="connsiteX139" fmla="*/ 1587789 w 11218359"/>
                <a:gd name="connsiteY139" fmla="*/ 1099733 h 1099732"/>
                <a:gd name="connsiteX140" fmla="*/ 1599229 w 11218359"/>
                <a:gd name="connsiteY140" fmla="*/ 1099733 h 1099732"/>
                <a:gd name="connsiteX141" fmla="*/ 1610668 w 11218359"/>
                <a:gd name="connsiteY141" fmla="*/ 1099733 h 1099732"/>
                <a:gd name="connsiteX142" fmla="*/ 1622107 w 11218359"/>
                <a:gd name="connsiteY142" fmla="*/ 1099733 h 1099732"/>
                <a:gd name="connsiteX143" fmla="*/ 1633547 w 11218359"/>
                <a:gd name="connsiteY143" fmla="*/ 1099733 h 1099732"/>
                <a:gd name="connsiteX144" fmla="*/ 1644987 w 11218359"/>
                <a:gd name="connsiteY144" fmla="*/ 1099733 h 1099732"/>
                <a:gd name="connsiteX145" fmla="*/ 1656426 w 11218359"/>
                <a:gd name="connsiteY145" fmla="*/ 1099733 h 1099732"/>
                <a:gd name="connsiteX146" fmla="*/ 1667866 w 11218359"/>
                <a:gd name="connsiteY146" fmla="*/ 1099733 h 1099732"/>
                <a:gd name="connsiteX147" fmla="*/ 1679305 w 11218359"/>
                <a:gd name="connsiteY147" fmla="*/ 1099733 h 1099732"/>
                <a:gd name="connsiteX148" fmla="*/ 1690745 w 11218359"/>
                <a:gd name="connsiteY148" fmla="*/ 1099733 h 1099732"/>
                <a:gd name="connsiteX149" fmla="*/ 1702184 w 11218359"/>
                <a:gd name="connsiteY149" fmla="*/ 1099733 h 1099732"/>
                <a:gd name="connsiteX150" fmla="*/ 1713619 w 11218359"/>
                <a:gd name="connsiteY150" fmla="*/ 1099733 h 1099732"/>
                <a:gd name="connsiteX151" fmla="*/ 1725063 w 11218359"/>
                <a:gd name="connsiteY151" fmla="*/ 1099733 h 1099732"/>
                <a:gd name="connsiteX152" fmla="*/ 1736498 w 11218359"/>
                <a:gd name="connsiteY152" fmla="*/ 1099733 h 1099732"/>
                <a:gd name="connsiteX153" fmla="*/ 1747938 w 11218359"/>
                <a:gd name="connsiteY153" fmla="*/ 1099733 h 1099732"/>
                <a:gd name="connsiteX154" fmla="*/ 1759377 w 11218359"/>
                <a:gd name="connsiteY154" fmla="*/ 1099733 h 1099732"/>
                <a:gd name="connsiteX155" fmla="*/ 1770817 w 11218359"/>
                <a:gd name="connsiteY155" fmla="*/ 1099733 h 1099732"/>
                <a:gd name="connsiteX156" fmla="*/ 1782256 w 11218359"/>
                <a:gd name="connsiteY156" fmla="*/ 1099733 h 1099732"/>
                <a:gd name="connsiteX157" fmla="*/ 1793696 w 11218359"/>
                <a:gd name="connsiteY157" fmla="*/ 1099733 h 1099732"/>
                <a:gd name="connsiteX158" fmla="*/ 1805135 w 11218359"/>
                <a:gd name="connsiteY158" fmla="*/ 1099733 h 1099732"/>
                <a:gd name="connsiteX159" fmla="*/ 1816575 w 11218359"/>
                <a:gd name="connsiteY159" fmla="*/ 1099733 h 1099732"/>
                <a:gd name="connsiteX160" fmla="*/ 1828014 w 11218359"/>
                <a:gd name="connsiteY160" fmla="*/ 1099733 h 1099732"/>
                <a:gd name="connsiteX161" fmla="*/ 1839454 w 11218359"/>
                <a:gd name="connsiteY161" fmla="*/ 1099733 h 1099732"/>
                <a:gd name="connsiteX162" fmla="*/ 1850893 w 11218359"/>
                <a:gd name="connsiteY162" fmla="*/ 1099733 h 1099732"/>
                <a:gd name="connsiteX163" fmla="*/ 1862333 w 11218359"/>
                <a:gd name="connsiteY163" fmla="*/ 1099733 h 1099732"/>
                <a:gd name="connsiteX164" fmla="*/ 1873772 w 11218359"/>
                <a:gd name="connsiteY164" fmla="*/ 1099733 h 1099732"/>
                <a:gd name="connsiteX165" fmla="*/ 1885212 w 11218359"/>
                <a:gd name="connsiteY165" fmla="*/ 1099733 h 1099732"/>
                <a:gd name="connsiteX166" fmla="*/ 1896651 w 11218359"/>
                <a:gd name="connsiteY166" fmla="*/ 1099733 h 1099732"/>
                <a:gd name="connsiteX167" fmla="*/ 1908091 w 11218359"/>
                <a:gd name="connsiteY167" fmla="*/ 1099733 h 1099732"/>
                <a:gd name="connsiteX168" fmla="*/ 1919531 w 11218359"/>
                <a:gd name="connsiteY168" fmla="*/ 1099733 h 1099732"/>
                <a:gd name="connsiteX169" fmla="*/ 1930970 w 11218359"/>
                <a:gd name="connsiteY169" fmla="*/ 1099733 h 1099732"/>
                <a:gd name="connsiteX170" fmla="*/ 1942409 w 11218359"/>
                <a:gd name="connsiteY170" fmla="*/ 1099733 h 1099732"/>
                <a:gd name="connsiteX171" fmla="*/ 1953849 w 11218359"/>
                <a:gd name="connsiteY171" fmla="*/ 1099733 h 1099732"/>
                <a:gd name="connsiteX172" fmla="*/ 1965289 w 11218359"/>
                <a:gd name="connsiteY172" fmla="*/ 1099733 h 1099732"/>
                <a:gd name="connsiteX173" fmla="*/ 1976728 w 11218359"/>
                <a:gd name="connsiteY173" fmla="*/ 1099733 h 1099732"/>
                <a:gd name="connsiteX174" fmla="*/ 1988168 w 11218359"/>
                <a:gd name="connsiteY174" fmla="*/ 1099733 h 1099732"/>
                <a:gd name="connsiteX175" fmla="*/ 1999607 w 11218359"/>
                <a:gd name="connsiteY175" fmla="*/ 1099733 h 1099732"/>
                <a:gd name="connsiteX176" fmla="*/ 2011047 w 11218359"/>
                <a:gd name="connsiteY176" fmla="*/ 1099733 h 1099732"/>
                <a:gd name="connsiteX177" fmla="*/ 2022486 w 11218359"/>
                <a:gd name="connsiteY177" fmla="*/ 1099733 h 1099732"/>
                <a:gd name="connsiteX178" fmla="*/ 2033926 w 11218359"/>
                <a:gd name="connsiteY178" fmla="*/ 1099733 h 1099732"/>
                <a:gd name="connsiteX179" fmla="*/ 2045365 w 11218359"/>
                <a:gd name="connsiteY179" fmla="*/ 1099733 h 1099732"/>
                <a:gd name="connsiteX180" fmla="*/ 2056805 w 11218359"/>
                <a:gd name="connsiteY180" fmla="*/ 1099733 h 1099732"/>
                <a:gd name="connsiteX181" fmla="*/ 2068244 w 11218359"/>
                <a:gd name="connsiteY181" fmla="*/ 1099733 h 1099732"/>
                <a:gd name="connsiteX182" fmla="*/ 2079684 w 11218359"/>
                <a:gd name="connsiteY182" fmla="*/ 1099733 h 1099732"/>
                <a:gd name="connsiteX183" fmla="*/ 2091123 w 11218359"/>
                <a:gd name="connsiteY183" fmla="*/ 1099733 h 1099732"/>
                <a:gd name="connsiteX184" fmla="*/ 2102563 w 11218359"/>
                <a:gd name="connsiteY184" fmla="*/ 1099733 h 1099732"/>
                <a:gd name="connsiteX185" fmla="*/ 2114002 w 11218359"/>
                <a:gd name="connsiteY185" fmla="*/ 1099733 h 1099732"/>
                <a:gd name="connsiteX186" fmla="*/ 2125442 w 11218359"/>
                <a:gd name="connsiteY186" fmla="*/ 1099733 h 1099732"/>
                <a:gd name="connsiteX187" fmla="*/ 2136882 w 11218359"/>
                <a:gd name="connsiteY187" fmla="*/ 1099733 h 1099732"/>
                <a:gd name="connsiteX188" fmla="*/ 2148321 w 11218359"/>
                <a:gd name="connsiteY188" fmla="*/ 1099733 h 1099732"/>
                <a:gd name="connsiteX189" fmla="*/ 2159760 w 11218359"/>
                <a:gd name="connsiteY189" fmla="*/ 1099733 h 1099732"/>
                <a:gd name="connsiteX190" fmla="*/ 2171200 w 11218359"/>
                <a:gd name="connsiteY190" fmla="*/ 1099733 h 1099732"/>
                <a:gd name="connsiteX191" fmla="*/ 2182640 w 11218359"/>
                <a:gd name="connsiteY191" fmla="*/ 1099733 h 1099732"/>
                <a:gd name="connsiteX192" fmla="*/ 2194079 w 11218359"/>
                <a:gd name="connsiteY192" fmla="*/ 1099733 h 1099732"/>
                <a:gd name="connsiteX193" fmla="*/ 2205519 w 11218359"/>
                <a:gd name="connsiteY193" fmla="*/ 1099733 h 1099732"/>
                <a:gd name="connsiteX194" fmla="*/ 2216958 w 11218359"/>
                <a:gd name="connsiteY194" fmla="*/ 1099733 h 1099732"/>
                <a:gd name="connsiteX195" fmla="*/ 2228393 w 11218359"/>
                <a:gd name="connsiteY195" fmla="*/ 1099733 h 1099732"/>
                <a:gd name="connsiteX196" fmla="*/ 2239837 w 11218359"/>
                <a:gd name="connsiteY196" fmla="*/ 1099733 h 1099732"/>
                <a:gd name="connsiteX197" fmla="*/ 2251272 w 11218359"/>
                <a:gd name="connsiteY197" fmla="*/ 1099733 h 1099732"/>
                <a:gd name="connsiteX198" fmla="*/ 2262716 w 11218359"/>
                <a:gd name="connsiteY198" fmla="*/ 1099733 h 1099732"/>
                <a:gd name="connsiteX199" fmla="*/ 2274151 w 11218359"/>
                <a:gd name="connsiteY199" fmla="*/ 1099733 h 1099732"/>
                <a:gd name="connsiteX200" fmla="*/ 2285591 w 11218359"/>
                <a:gd name="connsiteY200" fmla="*/ 1099733 h 1099732"/>
                <a:gd name="connsiteX201" fmla="*/ 2297030 w 11218359"/>
                <a:gd name="connsiteY201" fmla="*/ 1099733 h 1099732"/>
                <a:gd name="connsiteX202" fmla="*/ 2308470 w 11218359"/>
                <a:gd name="connsiteY202" fmla="*/ 1099733 h 1099732"/>
                <a:gd name="connsiteX203" fmla="*/ 2319909 w 11218359"/>
                <a:gd name="connsiteY203" fmla="*/ 1099733 h 1099732"/>
                <a:gd name="connsiteX204" fmla="*/ 2331349 w 11218359"/>
                <a:gd name="connsiteY204" fmla="*/ 1099733 h 1099732"/>
                <a:gd name="connsiteX205" fmla="*/ 2342788 w 11218359"/>
                <a:gd name="connsiteY205" fmla="*/ 1099733 h 1099732"/>
                <a:gd name="connsiteX206" fmla="*/ 2354228 w 11218359"/>
                <a:gd name="connsiteY206" fmla="*/ 1099733 h 1099732"/>
                <a:gd name="connsiteX207" fmla="*/ 2365667 w 11218359"/>
                <a:gd name="connsiteY207" fmla="*/ 1099733 h 1099732"/>
                <a:gd name="connsiteX208" fmla="*/ 2377107 w 11218359"/>
                <a:gd name="connsiteY208" fmla="*/ 1099733 h 1099732"/>
                <a:gd name="connsiteX209" fmla="*/ 2388546 w 11218359"/>
                <a:gd name="connsiteY209" fmla="*/ 1099733 h 1099732"/>
                <a:gd name="connsiteX210" fmla="*/ 2399986 w 11218359"/>
                <a:gd name="connsiteY210" fmla="*/ 1099733 h 1099732"/>
                <a:gd name="connsiteX211" fmla="*/ 2411425 w 11218359"/>
                <a:gd name="connsiteY211" fmla="*/ 1099733 h 1099732"/>
                <a:gd name="connsiteX212" fmla="*/ 2422865 w 11218359"/>
                <a:gd name="connsiteY212" fmla="*/ 1099733 h 1099732"/>
                <a:gd name="connsiteX213" fmla="*/ 2434304 w 11218359"/>
                <a:gd name="connsiteY213" fmla="*/ 1099733 h 1099732"/>
                <a:gd name="connsiteX214" fmla="*/ 2445744 w 11218359"/>
                <a:gd name="connsiteY214" fmla="*/ 1099733 h 1099732"/>
                <a:gd name="connsiteX215" fmla="*/ 2457184 w 11218359"/>
                <a:gd name="connsiteY215" fmla="*/ 1099733 h 1099732"/>
                <a:gd name="connsiteX216" fmla="*/ 2468623 w 11218359"/>
                <a:gd name="connsiteY216" fmla="*/ 1099733 h 1099732"/>
                <a:gd name="connsiteX217" fmla="*/ 2480062 w 11218359"/>
                <a:gd name="connsiteY217" fmla="*/ 1099733 h 1099732"/>
                <a:gd name="connsiteX218" fmla="*/ 2491502 w 11218359"/>
                <a:gd name="connsiteY218" fmla="*/ 1099733 h 1099732"/>
                <a:gd name="connsiteX219" fmla="*/ 2502942 w 11218359"/>
                <a:gd name="connsiteY219" fmla="*/ 1099733 h 1099732"/>
                <a:gd name="connsiteX220" fmla="*/ 2514381 w 11218359"/>
                <a:gd name="connsiteY220" fmla="*/ 1099733 h 1099732"/>
                <a:gd name="connsiteX221" fmla="*/ 2525821 w 11218359"/>
                <a:gd name="connsiteY221" fmla="*/ 1099733 h 1099732"/>
                <a:gd name="connsiteX222" fmla="*/ 2537260 w 11218359"/>
                <a:gd name="connsiteY222" fmla="*/ 1099733 h 1099732"/>
                <a:gd name="connsiteX223" fmla="*/ 2548700 w 11218359"/>
                <a:gd name="connsiteY223" fmla="*/ 1099733 h 1099732"/>
                <a:gd name="connsiteX224" fmla="*/ 2560139 w 11218359"/>
                <a:gd name="connsiteY224" fmla="*/ 1099733 h 1099732"/>
                <a:gd name="connsiteX225" fmla="*/ 2571579 w 11218359"/>
                <a:gd name="connsiteY225" fmla="*/ 1099733 h 1099732"/>
                <a:gd name="connsiteX226" fmla="*/ 2583018 w 11218359"/>
                <a:gd name="connsiteY226" fmla="*/ 1099733 h 1099732"/>
                <a:gd name="connsiteX227" fmla="*/ 2594458 w 11218359"/>
                <a:gd name="connsiteY227" fmla="*/ 1099733 h 1099732"/>
                <a:gd name="connsiteX228" fmla="*/ 2605897 w 11218359"/>
                <a:gd name="connsiteY228" fmla="*/ 1099733 h 1099732"/>
                <a:gd name="connsiteX229" fmla="*/ 2617337 w 11218359"/>
                <a:gd name="connsiteY229" fmla="*/ 1099733 h 1099732"/>
                <a:gd name="connsiteX230" fmla="*/ 2628776 w 11218359"/>
                <a:gd name="connsiteY230" fmla="*/ 1099733 h 1099732"/>
                <a:gd name="connsiteX231" fmla="*/ 2640216 w 11218359"/>
                <a:gd name="connsiteY231" fmla="*/ 1099733 h 1099732"/>
                <a:gd name="connsiteX232" fmla="*/ 2651655 w 11218359"/>
                <a:gd name="connsiteY232" fmla="*/ 1099733 h 1099732"/>
                <a:gd name="connsiteX233" fmla="*/ 2663095 w 11218359"/>
                <a:gd name="connsiteY233" fmla="*/ 1099733 h 1099732"/>
                <a:gd name="connsiteX234" fmla="*/ 2674535 w 11218359"/>
                <a:gd name="connsiteY234" fmla="*/ 1099733 h 1099732"/>
                <a:gd name="connsiteX235" fmla="*/ 2685974 w 11218359"/>
                <a:gd name="connsiteY235" fmla="*/ 1099733 h 1099732"/>
                <a:gd name="connsiteX236" fmla="*/ 2697413 w 11218359"/>
                <a:gd name="connsiteY236" fmla="*/ 1099733 h 1099732"/>
                <a:gd name="connsiteX237" fmla="*/ 2708853 w 11218359"/>
                <a:gd name="connsiteY237" fmla="*/ 1099733 h 1099732"/>
                <a:gd name="connsiteX238" fmla="*/ 2720293 w 11218359"/>
                <a:gd name="connsiteY238" fmla="*/ 1099733 h 1099732"/>
                <a:gd name="connsiteX239" fmla="*/ 2731727 w 11218359"/>
                <a:gd name="connsiteY239" fmla="*/ 1099733 h 1099732"/>
                <a:gd name="connsiteX240" fmla="*/ 2743172 w 11218359"/>
                <a:gd name="connsiteY240" fmla="*/ 1099733 h 1099732"/>
                <a:gd name="connsiteX241" fmla="*/ 2754611 w 11218359"/>
                <a:gd name="connsiteY241" fmla="*/ 1099733 h 1099732"/>
                <a:gd name="connsiteX242" fmla="*/ 2766046 w 11218359"/>
                <a:gd name="connsiteY242" fmla="*/ 1099733 h 1099732"/>
                <a:gd name="connsiteX243" fmla="*/ 2777490 w 11218359"/>
                <a:gd name="connsiteY243" fmla="*/ 1099733 h 1099732"/>
                <a:gd name="connsiteX244" fmla="*/ 2788925 w 11218359"/>
                <a:gd name="connsiteY244" fmla="*/ 1099733 h 1099732"/>
                <a:gd name="connsiteX245" fmla="*/ 2800364 w 11218359"/>
                <a:gd name="connsiteY245" fmla="*/ 1099733 h 1099732"/>
                <a:gd name="connsiteX246" fmla="*/ 2811804 w 11218359"/>
                <a:gd name="connsiteY246" fmla="*/ 1099733 h 1099732"/>
                <a:gd name="connsiteX247" fmla="*/ 2823243 w 11218359"/>
                <a:gd name="connsiteY247" fmla="*/ 1099733 h 1099732"/>
                <a:gd name="connsiteX248" fmla="*/ 2834683 w 11218359"/>
                <a:gd name="connsiteY248" fmla="*/ 1099733 h 1099732"/>
                <a:gd name="connsiteX249" fmla="*/ 2846123 w 11218359"/>
                <a:gd name="connsiteY249" fmla="*/ 1099733 h 1099732"/>
                <a:gd name="connsiteX250" fmla="*/ 2857562 w 11218359"/>
                <a:gd name="connsiteY250" fmla="*/ 1099733 h 1099732"/>
                <a:gd name="connsiteX251" fmla="*/ 2869001 w 11218359"/>
                <a:gd name="connsiteY251" fmla="*/ 1099733 h 1099732"/>
                <a:gd name="connsiteX252" fmla="*/ 2880441 w 11218359"/>
                <a:gd name="connsiteY252" fmla="*/ 1099733 h 1099732"/>
                <a:gd name="connsiteX253" fmla="*/ 2891881 w 11218359"/>
                <a:gd name="connsiteY253" fmla="*/ 1099733 h 1099732"/>
                <a:gd name="connsiteX254" fmla="*/ 2903320 w 11218359"/>
                <a:gd name="connsiteY254" fmla="*/ 1099733 h 1099732"/>
                <a:gd name="connsiteX255" fmla="*/ 2914760 w 11218359"/>
                <a:gd name="connsiteY255" fmla="*/ 1099733 h 1099732"/>
                <a:gd name="connsiteX256" fmla="*/ 2926199 w 11218359"/>
                <a:gd name="connsiteY256" fmla="*/ 1099733 h 1099732"/>
                <a:gd name="connsiteX257" fmla="*/ 2937639 w 11218359"/>
                <a:gd name="connsiteY257" fmla="*/ 1099733 h 1099732"/>
                <a:gd name="connsiteX258" fmla="*/ 2949078 w 11218359"/>
                <a:gd name="connsiteY258" fmla="*/ 1099733 h 1099732"/>
                <a:gd name="connsiteX259" fmla="*/ 2960518 w 11218359"/>
                <a:gd name="connsiteY259" fmla="*/ 1099733 h 1099732"/>
                <a:gd name="connsiteX260" fmla="*/ 2971957 w 11218359"/>
                <a:gd name="connsiteY260" fmla="*/ 1099733 h 1099732"/>
                <a:gd name="connsiteX261" fmla="*/ 2983397 w 11218359"/>
                <a:gd name="connsiteY261" fmla="*/ 1099733 h 1099732"/>
                <a:gd name="connsiteX262" fmla="*/ 2994837 w 11218359"/>
                <a:gd name="connsiteY262" fmla="*/ 1099733 h 1099732"/>
                <a:gd name="connsiteX263" fmla="*/ 3006276 w 11218359"/>
                <a:gd name="connsiteY263" fmla="*/ 1099733 h 1099732"/>
                <a:gd name="connsiteX264" fmla="*/ 3017715 w 11218359"/>
                <a:gd name="connsiteY264" fmla="*/ 1099733 h 1099732"/>
                <a:gd name="connsiteX265" fmla="*/ 3029155 w 11218359"/>
                <a:gd name="connsiteY265" fmla="*/ 1099733 h 1099732"/>
                <a:gd name="connsiteX266" fmla="*/ 3040594 w 11218359"/>
                <a:gd name="connsiteY266" fmla="*/ 1099733 h 1099732"/>
                <a:gd name="connsiteX267" fmla="*/ 3052034 w 11218359"/>
                <a:gd name="connsiteY267" fmla="*/ 1099733 h 1099732"/>
                <a:gd name="connsiteX268" fmla="*/ 3063474 w 11218359"/>
                <a:gd name="connsiteY268" fmla="*/ 1099733 h 1099732"/>
                <a:gd name="connsiteX269" fmla="*/ 3074913 w 11218359"/>
                <a:gd name="connsiteY269" fmla="*/ 1099733 h 1099732"/>
                <a:gd name="connsiteX270" fmla="*/ 3086352 w 11218359"/>
                <a:gd name="connsiteY270" fmla="*/ 1099733 h 1099732"/>
                <a:gd name="connsiteX271" fmla="*/ 3097792 w 11218359"/>
                <a:gd name="connsiteY271" fmla="*/ 1099733 h 1099732"/>
                <a:gd name="connsiteX272" fmla="*/ 3109232 w 11218359"/>
                <a:gd name="connsiteY272" fmla="*/ 1099733 h 1099732"/>
                <a:gd name="connsiteX273" fmla="*/ 3120671 w 11218359"/>
                <a:gd name="connsiteY273" fmla="*/ 1099733 h 1099732"/>
                <a:gd name="connsiteX274" fmla="*/ 3132111 w 11218359"/>
                <a:gd name="connsiteY274" fmla="*/ 1099733 h 1099732"/>
                <a:gd name="connsiteX275" fmla="*/ 3143550 w 11218359"/>
                <a:gd name="connsiteY275" fmla="*/ 1099733 h 1099732"/>
                <a:gd name="connsiteX276" fmla="*/ 3154990 w 11218359"/>
                <a:gd name="connsiteY276" fmla="*/ 1099733 h 1099732"/>
                <a:gd name="connsiteX277" fmla="*/ 3166429 w 11218359"/>
                <a:gd name="connsiteY277" fmla="*/ 1099733 h 1099732"/>
                <a:gd name="connsiteX278" fmla="*/ 3177869 w 11218359"/>
                <a:gd name="connsiteY278" fmla="*/ 1099733 h 1099732"/>
                <a:gd name="connsiteX279" fmla="*/ 3189308 w 11218359"/>
                <a:gd name="connsiteY279" fmla="*/ 1099733 h 1099732"/>
                <a:gd name="connsiteX280" fmla="*/ 3200748 w 11218359"/>
                <a:gd name="connsiteY280" fmla="*/ 1099733 h 1099732"/>
                <a:gd name="connsiteX281" fmla="*/ 3212187 w 11218359"/>
                <a:gd name="connsiteY281" fmla="*/ 1099733 h 1099732"/>
                <a:gd name="connsiteX282" fmla="*/ 3223627 w 11218359"/>
                <a:gd name="connsiteY282" fmla="*/ 1099733 h 1099732"/>
                <a:gd name="connsiteX283" fmla="*/ 3235066 w 11218359"/>
                <a:gd name="connsiteY283" fmla="*/ 1099733 h 1099732"/>
                <a:gd name="connsiteX284" fmla="*/ 3246501 w 11218359"/>
                <a:gd name="connsiteY284" fmla="*/ 1099733 h 1099732"/>
                <a:gd name="connsiteX285" fmla="*/ 3257945 w 11218359"/>
                <a:gd name="connsiteY285" fmla="*/ 1099733 h 1099732"/>
                <a:gd name="connsiteX286" fmla="*/ 3269385 w 11218359"/>
                <a:gd name="connsiteY286" fmla="*/ 1099733 h 1099732"/>
                <a:gd name="connsiteX287" fmla="*/ 3280825 w 11218359"/>
                <a:gd name="connsiteY287" fmla="*/ 1099733 h 1099732"/>
                <a:gd name="connsiteX288" fmla="*/ 3292264 w 11218359"/>
                <a:gd name="connsiteY288" fmla="*/ 1099733 h 1099732"/>
                <a:gd name="connsiteX289" fmla="*/ 3303699 w 11218359"/>
                <a:gd name="connsiteY289" fmla="*/ 1099733 h 1099732"/>
                <a:gd name="connsiteX290" fmla="*/ 3315143 w 11218359"/>
                <a:gd name="connsiteY290" fmla="*/ 1099733 h 1099732"/>
                <a:gd name="connsiteX291" fmla="*/ 3326578 w 11218359"/>
                <a:gd name="connsiteY291" fmla="*/ 1099733 h 1099732"/>
                <a:gd name="connsiteX292" fmla="*/ 3338017 w 11218359"/>
                <a:gd name="connsiteY292" fmla="*/ 1099733 h 1099732"/>
                <a:gd name="connsiteX293" fmla="*/ 3349457 w 11218359"/>
                <a:gd name="connsiteY293" fmla="*/ 1099733 h 1099732"/>
                <a:gd name="connsiteX294" fmla="*/ 3360896 w 11218359"/>
                <a:gd name="connsiteY294" fmla="*/ 1099733 h 1099732"/>
                <a:gd name="connsiteX295" fmla="*/ 3372336 w 11218359"/>
                <a:gd name="connsiteY295" fmla="*/ 1099733 h 1099732"/>
                <a:gd name="connsiteX296" fmla="*/ 3383776 w 11218359"/>
                <a:gd name="connsiteY296" fmla="*/ 1099733 h 1099732"/>
                <a:gd name="connsiteX297" fmla="*/ 3395215 w 11218359"/>
                <a:gd name="connsiteY297" fmla="*/ 1099733 h 1099732"/>
                <a:gd name="connsiteX298" fmla="*/ 3406654 w 11218359"/>
                <a:gd name="connsiteY298" fmla="*/ 1099733 h 1099732"/>
                <a:gd name="connsiteX299" fmla="*/ 3418094 w 11218359"/>
                <a:gd name="connsiteY299" fmla="*/ 1099733 h 1099732"/>
                <a:gd name="connsiteX300" fmla="*/ 3429534 w 11218359"/>
                <a:gd name="connsiteY300" fmla="*/ 1099733 h 1099732"/>
                <a:gd name="connsiteX301" fmla="*/ 3440973 w 11218359"/>
                <a:gd name="connsiteY301" fmla="*/ 1099733 h 1099732"/>
                <a:gd name="connsiteX302" fmla="*/ 3452413 w 11218359"/>
                <a:gd name="connsiteY302" fmla="*/ 1099733 h 1099732"/>
                <a:gd name="connsiteX303" fmla="*/ 3463852 w 11218359"/>
                <a:gd name="connsiteY303" fmla="*/ 1099733 h 1099732"/>
                <a:gd name="connsiteX304" fmla="*/ 3475292 w 11218359"/>
                <a:gd name="connsiteY304" fmla="*/ 1099733 h 1099732"/>
                <a:gd name="connsiteX305" fmla="*/ 3486731 w 11218359"/>
                <a:gd name="connsiteY305" fmla="*/ 1099733 h 1099732"/>
                <a:gd name="connsiteX306" fmla="*/ 3498171 w 11218359"/>
                <a:gd name="connsiteY306" fmla="*/ 1099733 h 1099732"/>
                <a:gd name="connsiteX307" fmla="*/ 3509610 w 11218359"/>
                <a:gd name="connsiteY307" fmla="*/ 1099733 h 1099732"/>
                <a:gd name="connsiteX308" fmla="*/ 3521050 w 11218359"/>
                <a:gd name="connsiteY308" fmla="*/ 1099733 h 1099732"/>
                <a:gd name="connsiteX309" fmla="*/ 3532489 w 11218359"/>
                <a:gd name="connsiteY309" fmla="*/ 1099733 h 1099732"/>
                <a:gd name="connsiteX310" fmla="*/ 3543929 w 11218359"/>
                <a:gd name="connsiteY310" fmla="*/ 1099733 h 1099732"/>
                <a:gd name="connsiteX311" fmla="*/ 3555368 w 11218359"/>
                <a:gd name="connsiteY311" fmla="*/ 1099733 h 1099732"/>
                <a:gd name="connsiteX312" fmla="*/ 3566808 w 11218359"/>
                <a:gd name="connsiteY312" fmla="*/ 1099733 h 1099732"/>
                <a:gd name="connsiteX313" fmla="*/ 3578247 w 11218359"/>
                <a:gd name="connsiteY313" fmla="*/ 1099733 h 1099732"/>
                <a:gd name="connsiteX314" fmla="*/ 3589687 w 11218359"/>
                <a:gd name="connsiteY314" fmla="*/ 1099733 h 1099732"/>
                <a:gd name="connsiteX315" fmla="*/ 3601127 w 11218359"/>
                <a:gd name="connsiteY315" fmla="*/ 1099733 h 1099732"/>
                <a:gd name="connsiteX316" fmla="*/ 3612566 w 11218359"/>
                <a:gd name="connsiteY316" fmla="*/ 1099733 h 1099732"/>
                <a:gd name="connsiteX317" fmla="*/ 3624005 w 11218359"/>
                <a:gd name="connsiteY317" fmla="*/ 1099733 h 1099732"/>
                <a:gd name="connsiteX318" fmla="*/ 3635445 w 11218359"/>
                <a:gd name="connsiteY318" fmla="*/ 1099733 h 1099732"/>
                <a:gd name="connsiteX319" fmla="*/ 3646885 w 11218359"/>
                <a:gd name="connsiteY319" fmla="*/ 1099733 h 1099732"/>
                <a:gd name="connsiteX320" fmla="*/ 3658324 w 11218359"/>
                <a:gd name="connsiteY320" fmla="*/ 1099733 h 1099732"/>
                <a:gd name="connsiteX321" fmla="*/ 3669764 w 11218359"/>
                <a:gd name="connsiteY321" fmla="*/ 1099733 h 1099732"/>
                <a:gd name="connsiteX322" fmla="*/ 3681203 w 11218359"/>
                <a:gd name="connsiteY322" fmla="*/ 1099733 h 1099732"/>
                <a:gd name="connsiteX323" fmla="*/ 3692643 w 11218359"/>
                <a:gd name="connsiteY323" fmla="*/ 1099733 h 1099732"/>
                <a:gd name="connsiteX324" fmla="*/ 3704082 w 11218359"/>
                <a:gd name="connsiteY324" fmla="*/ 1099733 h 1099732"/>
                <a:gd name="connsiteX325" fmla="*/ 3715522 w 11218359"/>
                <a:gd name="connsiteY325" fmla="*/ 1099733 h 1099732"/>
                <a:gd name="connsiteX326" fmla="*/ 3726961 w 11218359"/>
                <a:gd name="connsiteY326" fmla="*/ 1099733 h 1099732"/>
                <a:gd name="connsiteX327" fmla="*/ 3738401 w 11218359"/>
                <a:gd name="connsiteY327" fmla="*/ 1099733 h 1099732"/>
                <a:gd name="connsiteX328" fmla="*/ 3749840 w 11218359"/>
                <a:gd name="connsiteY328" fmla="*/ 1099733 h 1099732"/>
                <a:gd name="connsiteX329" fmla="*/ 3761280 w 11218359"/>
                <a:gd name="connsiteY329" fmla="*/ 1099733 h 1099732"/>
                <a:gd name="connsiteX330" fmla="*/ 3772719 w 11218359"/>
                <a:gd name="connsiteY330" fmla="*/ 1099733 h 1099732"/>
                <a:gd name="connsiteX331" fmla="*/ 3784154 w 11218359"/>
                <a:gd name="connsiteY331" fmla="*/ 1099733 h 1099732"/>
                <a:gd name="connsiteX332" fmla="*/ 3795598 w 11218359"/>
                <a:gd name="connsiteY332" fmla="*/ 1099733 h 1099732"/>
                <a:gd name="connsiteX333" fmla="*/ 3807033 w 11218359"/>
                <a:gd name="connsiteY333" fmla="*/ 1099733 h 1099732"/>
                <a:gd name="connsiteX334" fmla="*/ 3818473 w 11218359"/>
                <a:gd name="connsiteY334" fmla="*/ 1099733 h 1099732"/>
                <a:gd name="connsiteX335" fmla="*/ 3829917 w 11218359"/>
                <a:gd name="connsiteY335" fmla="*/ 1099733 h 1099732"/>
                <a:gd name="connsiteX336" fmla="*/ 3841352 w 11218359"/>
                <a:gd name="connsiteY336" fmla="*/ 1099733 h 1099732"/>
                <a:gd name="connsiteX337" fmla="*/ 3852791 w 11218359"/>
                <a:gd name="connsiteY337" fmla="*/ 1099733 h 1099732"/>
                <a:gd name="connsiteX338" fmla="*/ 3864231 w 11218359"/>
                <a:gd name="connsiteY338" fmla="*/ 1099733 h 1099732"/>
                <a:gd name="connsiteX339" fmla="*/ 3875670 w 11218359"/>
                <a:gd name="connsiteY339" fmla="*/ 1099733 h 1099732"/>
                <a:gd name="connsiteX340" fmla="*/ 3887110 w 11218359"/>
                <a:gd name="connsiteY340" fmla="*/ 1099733 h 1099732"/>
                <a:gd name="connsiteX341" fmla="*/ 3898549 w 11218359"/>
                <a:gd name="connsiteY341" fmla="*/ 1099733 h 1099732"/>
                <a:gd name="connsiteX342" fmla="*/ 3909989 w 11218359"/>
                <a:gd name="connsiteY342" fmla="*/ 1099733 h 1099732"/>
                <a:gd name="connsiteX343" fmla="*/ 3921447 w 11218359"/>
                <a:gd name="connsiteY343" fmla="*/ 1099733 h 1099732"/>
                <a:gd name="connsiteX344" fmla="*/ 3932878 w 11218359"/>
                <a:gd name="connsiteY344" fmla="*/ 1099733 h 1099732"/>
                <a:gd name="connsiteX345" fmla="*/ 3944307 w 11218359"/>
                <a:gd name="connsiteY345" fmla="*/ 1099733 h 1099732"/>
                <a:gd name="connsiteX346" fmla="*/ 3955737 w 11218359"/>
                <a:gd name="connsiteY346" fmla="*/ 1099733 h 1099732"/>
                <a:gd name="connsiteX347" fmla="*/ 3967167 w 11218359"/>
                <a:gd name="connsiteY347" fmla="*/ 1099733 h 1099732"/>
                <a:gd name="connsiteX348" fmla="*/ 3978645 w 11218359"/>
                <a:gd name="connsiteY348" fmla="*/ 1099733 h 1099732"/>
                <a:gd name="connsiteX349" fmla="*/ 3990075 w 11218359"/>
                <a:gd name="connsiteY349" fmla="*/ 1099733 h 1099732"/>
                <a:gd name="connsiteX350" fmla="*/ 4001505 w 11218359"/>
                <a:gd name="connsiteY350" fmla="*/ 1099733 h 1099732"/>
                <a:gd name="connsiteX351" fmla="*/ 4012935 w 11218359"/>
                <a:gd name="connsiteY351" fmla="*/ 1099733 h 1099732"/>
                <a:gd name="connsiteX352" fmla="*/ 4024365 w 11218359"/>
                <a:gd name="connsiteY352" fmla="*/ 1099733 h 1099732"/>
                <a:gd name="connsiteX353" fmla="*/ 4035843 w 11218359"/>
                <a:gd name="connsiteY353" fmla="*/ 1099733 h 1099732"/>
                <a:gd name="connsiteX354" fmla="*/ 4047273 w 11218359"/>
                <a:gd name="connsiteY354" fmla="*/ 1099733 h 1099732"/>
                <a:gd name="connsiteX355" fmla="*/ 4058702 w 11218359"/>
                <a:gd name="connsiteY355" fmla="*/ 1099733 h 1099732"/>
                <a:gd name="connsiteX356" fmla="*/ 4070133 w 11218359"/>
                <a:gd name="connsiteY356" fmla="*/ 1099733 h 1099732"/>
                <a:gd name="connsiteX357" fmla="*/ 4081563 w 11218359"/>
                <a:gd name="connsiteY357" fmla="*/ 1099733 h 1099732"/>
                <a:gd name="connsiteX358" fmla="*/ 4093040 w 11218359"/>
                <a:gd name="connsiteY358" fmla="*/ 1099733 h 1099732"/>
                <a:gd name="connsiteX359" fmla="*/ 4104471 w 11218359"/>
                <a:gd name="connsiteY359" fmla="*/ 1099733 h 1099732"/>
                <a:gd name="connsiteX360" fmla="*/ 4115900 w 11218359"/>
                <a:gd name="connsiteY360" fmla="*/ 1099733 h 1099732"/>
                <a:gd name="connsiteX361" fmla="*/ 4127330 w 11218359"/>
                <a:gd name="connsiteY361" fmla="*/ 1099733 h 1099732"/>
                <a:gd name="connsiteX362" fmla="*/ 4138760 w 11218359"/>
                <a:gd name="connsiteY362" fmla="*/ 1099733 h 1099732"/>
                <a:gd name="connsiteX363" fmla="*/ 4150238 w 11218359"/>
                <a:gd name="connsiteY363" fmla="*/ 1099733 h 1099732"/>
                <a:gd name="connsiteX364" fmla="*/ 4161668 w 11218359"/>
                <a:gd name="connsiteY364" fmla="*/ 1099733 h 1099732"/>
                <a:gd name="connsiteX365" fmla="*/ 4173098 w 11218359"/>
                <a:gd name="connsiteY365" fmla="*/ 1099733 h 1099732"/>
                <a:gd name="connsiteX366" fmla="*/ 4184528 w 11218359"/>
                <a:gd name="connsiteY366" fmla="*/ 1099733 h 1099732"/>
                <a:gd name="connsiteX367" fmla="*/ 4195958 w 11218359"/>
                <a:gd name="connsiteY367" fmla="*/ 1099733 h 1099732"/>
                <a:gd name="connsiteX368" fmla="*/ 4207436 w 11218359"/>
                <a:gd name="connsiteY368" fmla="*/ 1099733 h 1099732"/>
                <a:gd name="connsiteX369" fmla="*/ 4218865 w 11218359"/>
                <a:gd name="connsiteY369" fmla="*/ 1099733 h 1099732"/>
                <a:gd name="connsiteX370" fmla="*/ 4230296 w 11218359"/>
                <a:gd name="connsiteY370" fmla="*/ 1099733 h 1099732"/>
                <a:gd name="connsiteX371" fmla="*/ 4241726 w 11218359"/>
                <a:gd name="connsiteY371" fmla="*/ 1099733 h 1099732"/>
                <a:gd name="connsiteX372" fmla="*/ 4253156 w 11218359"/>
                <a:gd name="connsiteY372" fmla="*/ 1099733 h 1099732"/>
                <a:gd name="connsiteX373" fmla="*/ 4264634 w 11218359"/>
                <a:gd name="connsiteY373" fmla="*/ 1099733 h 1099732"/>
                <a:gd name="connsiteX374" fmla="*/ 4276063 w 11218359"/>
                <a:gd name="connsiteY374" fmla="*/ 1099733 h 1099732"/>
                <a:gd name="connsiteX375" fmla="*/ 4287493 w 11218359"/>
                <a:gd name="connsiteY375" fmla="*/ 1099733 h 1099732"/>
                <a:gd name="connsiteX376" fmla="*/ 4298923 w 11218359"/>
                <a:gd name="connsiteY376" fmla="*/ 1099733 h 1099732"/>
                <a:gd name="connsiteX377" fmla="*/ 4310353 w 11218359"/>
                <a:gd name="connsiteY377" fmla="*/ 1099733 h 1099732"/>
                <a:gd name="connsiteX378" fmla="*/ 4321831 w 11218359"/>
                <a:gd name="connsiteY378" fmla="*/ 1099733 h 1099732"/>
                <a:gd name="connsiteX379" fmla="*/ 4333261 w 11218359"/>
                <a:gd name="connsiteY379" fmla="*/ 1099733 h 1099732"/>
                <a:gd name="connsiteX380" fmla="*/ 4344691 w 11218359"/>
                <a:gd name="connsiteY380" fmla="*/ 1099733 h 1099732"/>
                <a:gd name="connsiteX381" fmla="*/ 4356121 w 11218359"/>
                <a:gd name="connsiteY381" fmla="*/ 1099733 h 1099732"/>
                <a:gd name="connsiteX382" fmla="*/ 4367551 w 11218359"/>
                <a:gd name="connsiteY382" fmla="*/ 1099733 h 1099732"/>
                <a:gd name="connsiteX383" fmla="*/ 4379028 w 11218359"/>
                <a:gd name="connsiteY383" fmla="*/ 1099733 h 1099732"/>
                <a:gd name="connsiteX384" fmla="*/ 4390458 w 11218359"/>
                <a:gd name="connsiteY384" fmla="*/ 1099733 h 1099732"/>
                <a:gd name="connsiteX385" fmla="*/ 4401889 w 11218359"/>
                <a:gd name="connsiteY385" fmla="*/ 1099733 h 1099732"/>
                <a:gd name="connsiteX386" fmla="*/ 4413319 w 11218359"/>
                <a:gd name="connsiteY386" fmla="*/ 1099733 h 1099732"/>
                <a:gd name="connsiteX387" fmla="*/ 4424749 w 11218359"/>
                <a:gd name="connsiteY387" fmla="*/ 1099733 h 1099732"/>
                <a:gd name="connsiteX388" fmla="*/ 4436226 w 11218359"/>
                <a:gd name="connsiteY388" fmla="*/ 1099733 h 1099732"/>
                <a:gd name="connsiteX389" fmla="*/ 4447656 w 11218359"/>
                <a:gd name="connsiteY389" fmla="*/ 1099733 h 1099732"/>
                <a:gd name="connsiteX390" fmla="*/ 4459086 w 11218359"/>
                <a:gd name="connsiteY390" fmla="*/ 1099733 h 1099732"/>
                <a:gd name="connsiteX391" fmla="*/ 4470516 w 11218359"/>
                <a:gd name="connsiteY391" fmla="*/ 1099733 h 1099732"/>
                <a:gd name="connsiteX392" fmla="*/ 4481946 w 11218359"/>
                <a:gd name="connsiteY392" fmla="*/ 1099733 h 1099732"/>
                <a:gd name="connsiteX393" fmla="*/ 4493424 w 11218359"/>
                <a:gd name="connsiteY393" fmla="*/ 1099733 h 1099732"/>
                <a:gd name="connsiteX394" fmla="*/ 4504854 w 11218359"/>
                <a:gd name="connsiteY394" fmla="*/ 1099733 h 1099732"/>
                <a:gd name="connsiteX395" fmla="*/ 4516284 w 11218359"/>
                <a:gd name="connsiteY395" fmla="*/ 1099733 h 1099732"/>
                <a:gd name="connsiteX396" fmla="*/ 4527714 w 11218359"/>
                <a:gd name="connsiteY396" fmla="*/ 1099733 h 1099732"/>
                <a:gd name="connsiteX397" fmla="*/ 4539144 w 11218359"/>
                <a:gd name="connsiteY397" fmla="*/ 1099733 h 1099732"/>
                <a:gd name="connsiteX398" fmla="*/ 4550621 w 11218359"/>
                <a:gd name="connsiteY398" fmla="*/ 1099733 h 1099732"/>
                <a:gd name="connsiteX399" fmla="*/ 4562051 w 11218359"/>
                <a:gd name="connsiteY399" fmla="*/ 1099733 h 1099732"/>
                <a:gd name="connsiteX400" fmla="*/ 4573482 w 11218359"/>
                <a:gd name="connsiteY400" fmla="*/ 1099733 h 1099732"/>
                <a:gd name="connsiteX401" fmla="*/ 4584912 w 11218359"/>
                <a:gd name="connsiteY401" fmla="*/ 1099733 h 1099732"/>
                <a:gd name="connsiteX402" fmla="*/ 4596341 w 11218359"/>
                <a:gd name="connsiteY402" fmla="*/ 1099733 h 1099732"/>
                <a:gd name="connsiteX403" fmla="*/ 4607771 w 11218359"/>
                <a:gd name="connsiteY403" fmla="*/ 1099733 h 1099732"/>
                <a:gd name="connsiteX404" fmla="*/ 4619249 w 11218359"/>
                <a:gd name="connsiteY404" fmla="*/ 1099733 h 1099732"/>
                <a:gd name="connsiteX405" fmla="*/ 4630679 w 11218359"/>
                <a:gd name="connsiteY405" fmla="*/ 1099733 h 1099732"/>
                <a:gd name="connsiteX406" fmla="*/ 4642109 w 11218359"/>
                <a:gd name="connsiteY406" fmla="*/ 1099733 h 1099732"/>
                <a:gd name="connsiteX407" fmla="*/ 4653539 w 11218359"/>
                <a:gd name="connsiteY407" fmla="*/ 1099733 h 1099732"/>
                <a:gd name="connsiteX408" fmla="*/ 4664969 w 11218359"/>
                <a:gd name="connsiteY408" fmla="*/ 1099733 h 1099732"/>
                <a:gd name="connsiteX409" fmla="*/ 4676447 w 11218359"/>
                <a:gd name="connsiteY409" fmla="*/ 1099733 h 1099732"/>
                <a:gd name="connsiteX410" fmla="*/ 4687877 w 11218359"/>
                <a:gd name="connsiteY410" fmla="*/ 1099733 h 1099732"/>
                <a:gd name="connsiteX411" fmla="*/ 4699306 w 11218359"/>
                <a:gd name="connsiteY411" fmla="*/ 1099733 h 1099732"/>
                <a:gd name="connsiteX412" fmla="*/ 4710737 w 11218359"/>
                <a:gd name="connsiteY412" fmla="*/ 1099733 h 1099732"/>
                <a:gd name="connsiteX413" fmla="*/ 4722167 w 11218359"/>
                <a:gd name="connsiteY413" fmla="*/ 1099733 h 1099732"/>
                <a:gd name="connsiteX414" fmla="*/ 4733644 w 11218359"/>
                <a:gd name="connsiteY414" fmla="*/ 1099733 h 1099732"/>
                <a:gd name="connsiteX415" fmla="*/ 4745075 w 11218359"/>
                <a:gd name="connsiteY415" fmla="*/ 1099733 h 1099732"/>
                <a:gd name="connsiteX416" fmla="*/ 4756504 w 11218359"/>
                <a:gd name="connsiteY416" fmla="*/ 1099733 h 1099732"/>
                <a:gd name="connsiteX417" fmla="*/ 4767934 w 11218359"/>
                <a:gd name="connsiteY417" fmla="*/ 1099733 h 1099732"/>
                <a:gd name="connsiteX418" fmla="*/ 4779364 w 11218359"/>
                <a:gd name="connsiteY418" fmla="*/ 1099733 h 1099732"/>
                <a:gd name="connsiteX419" fmla="*/ 4790842 w 11218359"/>
                <a:gd name="connsiteY419" fmla="*/ 1099733 h 1099732"/>
                <a:gd name="connsiteX420" fmla="*/ 4802272 w 11218359"/>
                <a:gd name="connsiteY420" fmla="*/ 1099733 h 1099732"/>
                <a:gd name="connsiteX421" fmla="*/ 4813702 w 11218359"/>
                <a:gd name="connsiteY421" fmla="*/ 1099733 h 1099732"/>
                <a:gd name="connsiteX422" fmla="*/ 4825132 w 11218359"/>
                <a:gd name="connsiteY422" fmla="*/ 1099733 h 1099732"/>
                <a:gd name="connsiteX423" fmla="*/ 4836562 w 11218359"/>
                <a:gd name="connsiteY423" fmla="*/ 1099733 h 1099732"/>
                <a:gd name="connsiteX424" fmla="*/ 4848040 w 11218359"/>
                <a:gd name="connsiteY424" fmla="*/ 1099733 h 1099732"/>
                <a:gd name="connsiteX425" fmla="*/ 4859469 w 11218359"/>
                <a:gd name="connsiteY425" fmla="*/ 1099733 h 1099732"/>
                <a:gd name="connsiteX426" fmla="*/ 4870899 w 11218359"/>
                <a:gd name="connsiteY426" fmla="*/ 1099733 h 1099732"/>
                <a:gd name="connsiteX427" fmla="*/ 4882330 w 11218359"/>
                <a:gd name="connsiteY427" fmla="*/ 1099733 h 1099732"/>
                <a:gd name="connsiteX428" fmla="*/ 4893760 w 11218359"/>
                <a:gd name="connsiteY428" fmla="*/ 1099733 h 1099732"/>
                <a:gd name="connsiteX429" fmla="*/ 4905237 w 11218359"/>
                <a:gd name="connsiteY429" fmla="*/ 1099733 h 1099732"/>
                <a:gd name="connsiteX430" fmla="*/ 4916667 w 11218359"/>
                <a:gd name="connsiteY430" fmla="*/ 1099733 h 1099732"/>
                <a:gd name="connsiteX431" fmla="*/ 4928097 w 11218359"/>
                <a:gd name="connsiteY431" fmla="*/ 1099733 h 1099732"/>
                <a:gd name="connsiteX432" fmla="*/ 4939527 w 11218359"/>
                <a:gd name="connsiteY432" fmla="*/ 1099733 h 1099732"/>
                <a:gd name="connsiteX433" fmla="*/ 4950957 w 11218359"/>
                <a:gd name="connsiteY433" fmla="*/ 1099733 h 1099732"/>
                <a:gd name="connsiteX434" fmla="*/ 4962435 w 11218359"/>
                <a:gd name="connsiteY434" fmla="*/ 1099733 h 1099732"/>
                <a:gd name="connsiteX435" fmla="*/ 4973865 w 11218359"/>
                <a:gd name="connsiteY435" fmla="*/ 1099733 h 1099732"/>
                <a:gd name="connsiteX436" fmla="*/ 4985295 w 11218359"/>
                <a:gd name="connsiteY436" fmla="*/ 1099733 h 1099732"/>
                <a:gd name="connsiteX437" fmla="*/ 4996725 w 11218359"/>
                <a:gd name="connsiteY437" fmla="*/ 1099733 h 1099732"/>
                <a:gd name="connsiteX438" fmla="*/ 5008155 w 11218359"/>
                <a:gd name="connsiteY438" fmla="*/ 1099733 h 1099732"/>
                <a:gd name="connsiteX439" fmla="*/ 5019632 w 11218359"/>
                <a:gd name="connsiteY439" fmla="*/ 1099733 h 1099732"/>
                <a:gd name="connsiteX440" fmla="*/ 5031062 w 11218359"/>
                <a:gd name="connsiteY440" fmla="*/ 1099733 h 1099732"/>
                <a:gd name="connsiteX441" fmla="*/ 5042492 w 11218359"/>
                <a:gd name="connsiteY441" fmla="*/ 1099733 h 1099732"/>
                <a:gd name="connsiteX442" fmla="*/ 5053923 w 11218359"/>
                <a:gd name="connsiteY442" fmla="*/ 1099733 h 1099732"/>
                <a:gd name="connsiteX443" fmla="*/ 5065353 w 11218359"/>
                <a:gd name="connsiteY443" fmla="*/ 1099733 h 1099732"/>
                <a:gd name="connsiteX444" fmla="*/ 5076830 w 11218359"/>
                <a:gd name="connsiteY444" fmla="*/ 1099733 h 1099732"/>
                <a:gd name="connsiteX445" fmla="*/ 5088260 w 11218359"/>
                <a:gd name="connsiteY445" fmla="*/ 1099733 h 1099732"/>
                <a:gd name="connsiteX446" fmla="*/ 5099690 w 11218359"/>
                <a:gd name="connsiteY446" fmla="*/ 1099733 h 1099732"/>
                <a:gd name="connsiteX447" fmla="*/ 5111120 w 11218359"/>
                <a:gd name="connsiteY447" fmla="*/ 1099733 h 1099732"/>
                <a:gd name="connsiteX448" fmla="*/ 5122550 w 11218359"/>
                <a:gd name="connsiteY448" fmla="*/ 1099733 h 1099732"/>
                <a:gd name="connsiteX449" fmla="*/ 5134028 w 11218359"/>
                <a:gd name="connsiteY449" fmla="*/ 1099733 h 1099732"/>
                <a:gd name="connsiteX450" fmla="*/ 5145458 w 11218359"/>
                <a:gd name="connsiteY450" fmla="*/ 1099733 h 1099732"/>
                <a:gd name="connsiteX451" fmla="*/ 5156888 w 11218359"/>
                <a:gd name="connsiteY451" fmla="*/ 1099733 h 1099732"/>
                <a:gd name="connsiteX452" fmla="*/ 5168318 w 11218359"/>
                <a:gd name="connsiteY452" fmla="*/ 1099733 h 1099732"/>
                <a:gd name="connsiteX453" fmla="*/ 5179747 w 11218359"/>
                <a:gd name="connsiteY453" fmla="*/ 1099733 h 1099732"/>
                <a:gd name="connsiteX454" fmla="*/ 5191225 w 11218359"/>
                <a:gd name="connsiteY454" fmla="*/ 1099733 h 1099732"/>
                <a:gd name="connsiteX455" fmla="*/ 5202655 w 11218359"/>
                <a:gd name="connsiteY455" fmla="*/ 1099733 h 1099732"/>
                <a:gd name="connsiteX456" fmla="*/ 5214085 w 11218359"/>
                <a:gd name="connsiteY456" fmla="*/ 1099733 h 1099732"/>
                <a:gd name="connsiteX457" fmla="*/ 5225515 w 11218359"/>
                <a:gd name="connsiteY457" fmla="*/ 1099733 h 1099732"/>
                <a:gd name="connsiteX458" fmla="*/ 5236945 w 11218359"/>
                <a:gd name="connsiteY458" fmla="*/ 1099733 h 1099732"/>
                <a:gd name="connsiteX459" fmla="*/ 5248423 w 11218359"/>
                <a:gd name="connsiteY459" fmla="*/ 1099733 h 1099732"/>
                <a:gd name="connsiteX460" fmla="*/ 5259853 w 11218359"/>
                <a:gd name="connsiteY460" fmla="*/ 1099733 h 1099732"/>
                <a:gd name="connsiteX461" fmla="*/ 5271283 w 11218359"/>
                <a:gd name="connsiteY461" fmla="*/ 1099733 h 1099732"/>
                <a:gd name="connsiteX462" fmla="*/ 5282713 w 11218359"/>
                <a:gd name="connsiteY462" fmla="*/ 1099733 h 1099732"/>
                <a:gd name="connsiteX463" fmla="*/ 5294143 w 11218359"/>
                <a:gd name="connsiteY463" fmla="*/ 1099733 h 1099732"/>
                <a:gd name="connsiteX464" fmla="*/ 5305621 w 11218359"/>
                <a:gd name="connsiteY464" fmla="*/ 1099733 h 1099732"/>
                <a:gd name="connsiteX465" fmla="*/ 5317051 w 11218359"/>
                <a:gd name="connsiteY465" fmla="*/ 1099733 h 1099732"/>
                <a:gd name="connsiteX466" fmla="*/ 5328481 w 11218359"/>
                <a:gd name="connsiteY466" fmla="*/ 1099733 h 1099732"/>
                <a:gd name="connsiteX467" fmla="*/ 5339910 w 11218359"/>
                <a:gd name="connsiteY467" fmla="*/ 1099733 h 1099732"/>
                <a:gd name="connsiteX468" fmla="*/ 5351340 w 11218359"/>
                <a:gd name="connsiteY468" fmla="*/ 1099733 h 1099732"/>
                <a:gd name="connsiteX469" fmla="*/ 5362818 w 11218359"/>
                <a:gd name="connsiteY469" fmla="*/ 1099733 h 1099732"/>
                <a:gd name="connsiteX470" fmla="*/ 5374248 w 11218359"/>
                <a:gd name="connsiteY470" fmla="*/ 1099733 h 1099732"/>
                <a:gd name="connsiteX471" fmla="*/ 5385678 w 11218359"/>
                <a:gd name="connsiteY471" fmla="*/ 1099733 h 1099732"/>
                <a:gd name="connsiteX472" fmla="*/ 5397108 w 11218359"/>
                <a:gd name="connsiteY472" fmla="*/ 1099733 h 1099732"/>
                <a:gd name="connsiteX473" fmla="*/ 5408538 w 11218359"/>
                <a:gd name="connsiteY473" fmla="*/ 1099733 h 1099732"/>
                <a:gd name="connsiteX474" fmla="*/ 5420016 w 11218359"/>
                <a:gd name="connsiteY474" fmla="*/ 1099733 h 1099732"/>
                <a:gd name="connsiteX475" fmla="*/ 5431446 w 11218359"/>
                <a:gd name="connsiteY475" fmla="*/ 1099733 h 1099732"/>
                <a:gd name="connsiteX476" fmla="*/ 5442876 w 11218359"/>
                <a:gd name="connsiteY476" fmla="*/ 1099733 h 1099732"/>
                <a:gd name="connsiteX477" fmla="*/ 5454306 w 11218359"/>
                <a:gd name="connsiteY477" fmla="*/ 1099733 h 1099732"/>
                <a:gd name="connsiteX478" fmla="*/ 5465736 w 11218359"/>
                <a:gd name="connsiteY478" fmla="*/ 1099733 h 1099732"/>
                <a:gd name="connsiteX479" fmla="*/ 5477214 w 11218359"/>
                <a:gd name="connsiteY479" fmla="*/ 1099733 h 1099732"/>
                <a:gd name="connsiteX480" fmla="*/ 5488643 w 11218359"/>
                <a:gd name="connsiteY480" fmla="*/ 1099733 h 1099732"/>
                <a:gd name="connsiteX481" fmla="*/ 5500073 w 11218359"/>
                <a:gd name="connsiteY481" fmla="*/ 1099733 h 1099732"/>
                <a:gd name="connsiteX482" fmla="*/ 5511503 w 11218359"/>
                <a:gd name="connsiteY482" fmla="*/ 1099733 h 1099732"/>
                <a:gd name="connsiteX483" fmla="*/ 5522933 w 11218359"/>
                <a:gd name="connsiteY483" fmla="*/ 1099733 h 1099732"/>
                <a:gd name="connsiteX484" fmla="*/ 5534411 w 11218359"/>
                <a:gd name="connsiteY484" fmla="*/ 1099733 h 1099732"/>
                <a:gd name="connsiteX485" fmla="*/ 5545841 w 11218359"/>
                <a:gd name="connsiteY485" fmla="*/ 1099733 h 1099732"/>
                <a:gd name="connsiteX486" fmla="*/ 5557271 w 11218359"/>
                <a:gd name="connsiteY486" fmla="*/ 1099733 h 1099732"/>
                <a:gd name="connsiteX487" fmla="*/ 5568701 w 11218359"/>
                <a:gd name="connsiteY487" fmla="*/ 1099733 h 1099732"/>
                <a:gd name="connsiteX488" fmla="*/ 5580131 w 11218359"/>
                <a:gd name="connsiteY488" fmla="*/ 1099733 h 1099732"/>
                <a:gd name="connsiteX489" fmla="*/ 5591609 w 11218359"/>
                <a:gd name="connsiteY489" fmla="*/ 1099733 h 1099732"/>
                <a:gd name="connsiteX490" fmla="*/ 5603038 w 11218359"/>
                <a:gd name="connsiteY490" fmla="*/ 1099733 h 1099732"/>
                <a:gd name="connsiteX491" fmla="*/ 5614469 w 11218359"/>
                <a:gd name="connsiteY491" fmla="*/ 1099733 h 1099732"/>
                <a:gd name="connsiteX492" fmla="*/ 5625899 w 11218359"/>
                <a:gd name="connsiteY492" fmla="*/ 1099733 h 1099732"/>
                <a:gd name="connsiteX493" fmla="*/ 5637329 w 11218359"/>
                <a:gd name="connsiteY493" fmla="*/ 1099733 h 1099732"/>
                <a:gd name="connsiteX494" fmla="*/ 5648759 w 11218359"/>
                <a:gd name="connsiteY494" fmla="*/ 1099733 h 1099732"/>
                <a:gd name="connsiteX495" fmla="*/ 5660236 w 11218359"/>
                <a:gd name="connsiteY495" fmla="*/ 1099733 h 1099732"/>
                <a:gd name="connsiteX496" fmla="*/ 5671666 w 11218359"/>
                <a:gd name="connsiteY496" fmla="*/ 1099733 h 1099732"/>
                <a:gd name="connsiteX497" fmla="*/ 5683096 w 11218359"/>
                <a:gd name="connsiteY497" fmla="*/ 1099733 h 1099732"/>
                <a:gd name="connsiteX498" fmla="*/ 5694526 w 11218359"/>
                <a:gd name="connsiteY498" fmla="*/ 1099733 h 1099732"/>
                <a:gd name="connsiteX499" fmla="*/ 5705956 w 11218359"/>
                <a:gd name="connsiteY499" fmla="*/ 1099733 h 1099732"/>
                <a:gd name="connsiteX500" fmla="*/ 5717434 w 11218359"/>
                <a:gd name="connsiteY500" fmla="*/ 1099733 h 1099732"/>
                <a:gd name="connsiteX501" fmla="*/ 5728864 w 11218359"/>
                <a:gd name="connsiteY501" fmla="*/ 1099733 h 1099732"/>
                <a:gd name="connsiteX502" fmla="*/ 5740294 w 11218359"/>
                <a:gd name="connsiteY502" fmla="*/ 1099733 h 1099732"/>
                <a:gd name="connsiteX503" fmla="*/ 5751724 w 11218359"/>
                <a:gd name="connsiteY503" fmla="*/ 1099733 h 1099732"/>
                <a:gd name="connsiteX504" fmla="*/ 5763154 w 11218359"/>
                <a:gd name="connsiteY504" fmla="*/ 1099733 h 1099732"/>
                <a:gd name="connsiteX505" fmla="*/ 5774631 w 11218359"/>
                <a:gd name="connsiteY505" fmla="*/ 1099733 h 1099732"/>
                <a:gd name="connsiteX506" fmla="*/ 5786062 w 11218359"/>
                <a:gd name="connsiteY506" fmla="*/ 1099733 h 1099732"/>
                <a:gd name="connsiteX507" fmla="*/ 5797492 w 11218359"/>
                <a:gd name="connsiteY507" fmla="*/ 1099733 h 1099732"/>
                <a:gd name="connsiteX508" fmla="*/ 5808921 w 11218359"/>
                <a:gd name="connsiteY508" fmla="*/ 1099733 h 1099732"/>
                <a:gd name="connsiteX509" fmla="*/ 5820351 w 11218359"/>
                <a:gd name="connsiteY509" fmla="*/ 1099733 h 1099732"/>
                <a:gd name="connsiteX510" fmla="*/ 5831829 w 11218359"/>
                <a:gd name="connsiteY510" fmla="*/ 1099733 h 1099732"/>
                <a:gd name="connsiteX511" fmla="*/ 5843259 w 11218359"/>
                <a:gd name="connsiteY511" fmla="*/ 1099733 h 1099732"/>
                <a:gd name="connsiteX512" fmla="*/ 5854689 w 11218359"/>
                <a:gd name="connsiteY512" fmla="*/ 1099733 h 1099732"/>
                <a:gd name="connsiteX513" fmla="*/ 5866119 w 11218359"/>
                <a:gd name="connsiteY513" fmla="*/ 1099733 h 1099732"/>
                <a:gd name="connsiteX514" fmla="*/ 5877549 w 11218359"/>
                <a:gd name="connsiteY514" fmla="*/ 1099733 h 1099732"/>
                <a:gd name="connsiteX515" fmla="*/ 5889027 w 11218359"/>
                <a:gd name="connsiteY515" fmla="*/ 1099733 h 1099732"/>
                <a:gd name="connsiteX516" fmla="*/ 5900457 w 11218359"/>
                <a:gd name="connsiteY516" fmla="*/ 1099733 h 1099732"/>
                <a:gd name="connsiteX517" fmla="*/ 5911887 w 11218359"/>
                <a:gd name="connsiteY517" fmla="*/ 1099733 h 1099732"/>
                <a:gd name="connsiteX518" fmla="*/ 5923317 w 11218359"/>
                <a:gd name="connsiteY518" fmla="*/ 1099733 h 1099732"/>
                <a:gd name="connsiteX519" fmla="*/ 5934747 w 11218359"/>
                <a:gd name="connsiteY519" fmla="*/ 1099733 h 1099732"/>
                <a:gd name="connsiteX520" fmla="*/ 5946225 w 11218359"/>
                <a:gd name="connsiteY520" fmla="*/ 1099733 h 1099732"/>
                <a:gd name="connsiteX521" fmla="*/ 5957655 w 11218359"/>
                <a:gd name="connsiteY521" fmla="*/ 1099733 h 1099732"/>
                <a:gd name="connsiteX522" fmla="*/ 5969084 w 11218359"/>
                <a:gd name="connsiteY522" fmla="*/ 1099733 h 1099732"/>
                <a:gd name="connsiteX523" fmla="*/ 5980514 w 11218359"/>
                <a:gd name="connsiteY523" fmla="*/ 1099733 h 1099732"/>
                <a:gd name="connsiteX524" fmla="*/ 5991944 w 11218359"/>
                <a:gd name="connsiteY524" fmla="*/ 1099733 h 1099732"/>
                <a:gd name="connsiteX525" fmla="*/ 6003422 w 11218359"/>
                <a:gd name="connsiteY525" fmla="*/ 1099733 h 1099732"/>
                <a:gd name="connsiteX526" fmla="*/ 6014852 w 11218359"/>
                <a:gd name="connsiteY526" fmla="*/ 1099733 h 1099732"/>
                <a:gd name="connsiteX527" fmla="*/ 6026282 w 11218359"/>
                <a:gd name="connsiteY527" fmla="*/ 1099733 h 1099732"/>
                <a:gd name="connsiteX528" fmla="*/ 6037712 w 11218359"/>
                <a:gd name="connsiteY528" fmla="*/ 1099733 h 1099732"/>
                <a:gd name="connsiteX529" fmla="*/ 6049142 w 11218359"/>
                <a:gd name="connsiteY529" fmla="*/ 1099733 h 1099732"/>
                <a:gd name="connsiteX530" fmla="*/ 6060620 w 11218359"/>
                <a:gd name="connsiteY530" fmla="*/ 1099733 h 1099732"/>
                <a:gd name="connsiteX531" fmla="*/ 6072049 w 11218359"/>
                <a:gd name="connsiteY531" fmla="*/ 1099733 h 1099732"/>
                <a:gd name="connsiteX532" fmla="*/ 6083480 w 11218359"/>
                <a:gd name="connsiteY532" fmla="*/ 1099733 h 1099732"/>
                <a:gd name="connsiteX533" fmla="*/ 6094910 w 11218359"/>
                <a:gd name="connsiteY533" fmla="*/ 1099733 h 1099732"/>
                <a:gd name="connsiteX534" fmla="*/ 6106340 w 11218359"/>
                <a:gd name="connsiteY534" fmla="*/ 1099733 h 1099732"/>
                <a:gd name="connsiteX535" fmla="*/ 6117818 w 11218359"/>
                <a:gd name="connsiteY535" fmla="*/ 1099733 h 1099732"/>
                <a:gd name="connsiteX536" fmla="*/ 6129247 w 11218359"/>
                <a:gd name="connsiteY536" fmla="*/ 1099733 h 1099732"/>
                <a:gd name="connsiteX537" fmla="*/ 6140677 w 11218359"/>
                <a:gd name="connsiteY537" fmla="*/ 1099733 h 1099732"/>
                <a:gd name="connsiteX538" fmla="*/ 6152107 w 11218359"/>
                <a:gd name="connsiteY538" fmla="*/ 1099733 h 1099732"/>
                <a:gd name="connsiteX539" fmla="*/ 6163537 w 11218359"/>
                <a:gd name="connsiteY539" fmla="*/ 1099733 h 1099732"/>
                <a:gd name="connsiteX540" fmla="*/ 6175015 w 11218359"/>
                <a:gd name="connsiteY540" fmla="*/ 1099733 h 1099732"/>
                <a:gd name="connsiteX541" fmla="*/ 6186445 w 11218359"/>
                <a:gd name="connsiteY541" fmla="*/ 1099733 h 1099732"/>
                <a:gd name="connsiteX542" fmla="*/ 6197875 w 11218359"/>
                <a:gd name="connsiteY542" fmla="*/ 1099733 h 1099732"/>
                <a:gd name="connsiteX543" fmla="*/ 6209305 w 11218359"/>
                <a:gd name="connsiteY543" fmla="*/ 1099733 h 1099732"/>
                <a:gd name="connsiteX544" fmla="*/ 6220735 w 11218359"/>
                <a:gd name="connsiteY544" fmla="*/ 1099733 h 1099732"/>
                <a:gd name="connsiteX545" fmla="*/ 6232212 w 11218359"/>
                <a:gd name="connsiteY545" fmla="*/ 1099733 h 1099732"/>
                <a:gd name="connsiteX546" fmla="*/ 6243642 w 11218359"/>
                <a:gd name="connsiteY546" fmla="*/ 1099733 h 1099732"/>
                <a:gd name="connsiteX547" fmla="*/ 6255073 w 11218359"/>
                <a:gd name="connsiteY547" fmla="*/ 1099733 h 1099732"/>
                <a:gd name="connsiteX548" fmla="*/ 6266503 w 11218359"/>
                <a:gd name="connsiteY548" fmla="*/ 1099733 h 1099732"/>
                <a:gd name="connsiteX549" fmla="*/ 6277933 w 11218359"/>
                <a:gd name="connsiteY549" fmla="*/ 1099733 h 1099732"/>
                <a:gd name="connsiteX550" fmla="*/ 6289410 w 11218359"/>
                <a:gd name="connsiteY550" fmla="*/ 1099733 h 1099732"/>
                <a:gd name="connsiteX551" fmla="*/ 6300840 w 11218359"/>
                <a:gd name="connsiteY551" fmla="*/ 1099733 h 1099732"/>
                <a:gd name="connsiteX552" fmla="*/ 6312270 w 11218359"/>
                <a:gd name="connsiteY552" fmla="*/ 1099733 h 1099732"/>
                <a:gd name="connsiteX553" fmla="*/ 6323700 w 11218359"/>
                <a:gd name="connsiteY553" fmla="*/ 1099733 h 1099732"/>
                <a:gd name="connsiteX554" fmla="*/ 6335130 w 11218359"/>
                <a:gd name="connsiteY554" fmla="*/ 1099733 h 1099732"/>
                <a:gd name="connsiteX555" fmla="*/ 6346608 w 11218359"/>
                <a:gd name="connsiteY555" fmla="*/ 1099733 h 1099732"/>
                <a:gd name="connsiteX556" fmla="*/ 6358038 w 11218359"/>
                <a:gd name="connsiteY556" fmla="*/ 1099733 h 1099732"/>
                <a:gd name="connsiteX557" fmla="*/ 6369468 w 11218359"/>
                <a:gd name="connsiteY557" fmla="*/ 1099733 h 1099732"/>
                <a:gd name="connsiteX558" fmla="*/ 6380898 w 11218359"/>
                <a:gd name="connsiteY558" fmla="*/ 1099733 h 1099732"/>
                <a:gd name="connsiteX559" fmla="*/ 6392328 w 11218359"/>
                <a:gd name="connsiteY559" fmla="*/ 1099733 h 1099732"/>
                <a:gd name="connsiteX560" fmla="*/ 6403805 w 11218359"/>
                <a:gd name="connsiteY560" fmla="*/ 1099733 h 1099732"/>
                <a:gd name="connsiteX561" fmla="*/ 6415235 w 11218359"/>
                <a:gd name="connsiteY561" fmla="*/ 1099733 h 1099732"/>
                <a:gd name="connsiteX562" fmla="*/ 6426666 w 11218359"/>
                <a:gd name="connsiteY562" fmla="*/ 1099733 h 1099732"/>
                <a:gd name="connsiteX563" fmla="*/ 6438096 w 11218359"/>
                <a:gd name="connsiteY563" fmla="*/ 1099733 h 1099732"/>
                <a:gd name="connsiteX564" fmla="*/ 6449525 w 11218359"/>
                <a:gd name="connsiteY564" fmla="*/ 1099733 h 1099732"/>
                <a:gd name="connsiteX565" fmla="*/ 6461003 w 11218359"/>
                <a:gd name="connsiteY565" fmla="*/ 1099733 h 1099732"/>
                <a:gd name="connsiteX566" fmla="*/ 6472433 w 11218359"/>
                <a:gd name="connsiteY566" fmla="*/ 1099733 h 1099732"/>
                <a:gd name="connsiteX567" fmla="*/ 6483863 w 11218359"/>
                <a:gd name="connsiteY567" fmla="*/ 1099733 h 1099732"/>
                <a:gd name="connsiteX568" fmla="*/ 6495293 w 11218359"/>
                <a:gd name="connsiteY568" fmla="*/ 1099733 h 1099732"/>
                <a:gd name="connsiteX569" fmla="*/ 6506723 w 11218359"/>
                <a:gd name="connsiteY569" fmla="*/ 1099733 h 1099732"/>
                <a:gd name="connsiteX570" fmla="*/ 6518201 w 11218359"/>
                <a:gd name="connsiteY570" fmla="*/ 1099733 h 1099732"/>
                <a:gd name="connsiteX571" fmla="*/ 6529631 w 11218359"/>
                <a:gd name="connsiteY571" fmla="*/ 1099733 h 1099732"/>
                <a:gd name="connsiteX572" fmla="*/ 6541061 w 11218359"/>
                <a:gd name="connsiteY572" fmla="*/ 1099733 h 1099732"/>
                <a:gd name="connsiteX573" fmla="*/ 6552490 w 11218359"/>
                <a:gd name="connsiteY573" fmla="*/ 1099733 h 1099732"/>
                <a:gd name="connsiteX574" fmla="*/ 6563921 w 11218359"/>
                <a:gd name="connsiteY574" fmla="*/ 1099733 h 1099732"/>
                <a:gd name="connsiteX575" fmla="*/ 6575398 w 11218359"/>
                <a:gd name="connsiteY575" fmla="*/ 1099733 h 1099732"/>
                <a:gd name="connsiteX576" fmla="*/ 6586828 w 11218359"/>
                <a:gd name="connsiteY576" fmla="*/ 1099733 h 1099732"/>
                <a:gd name="connsiteX577" fmla="*/ 6598259 w 11218359"/>
                <a:gd name="connsiteY577" fmla="*/ 1099733 h 1099732"/>
                <a:gd name="connsiteX578" fmla="*/ 6609688 w 11218359"/>
                <a:gd name="connsiteY578" fmla="*/ 1099733 h 1099732"/>
                <a:gd name="connsiteX579" fmla="*/ 6621118 w 11218359"/>
                <a:gd name="connsiteY579" fmla="*/ 1099733 h 1099732"/>
                <a:gd name="connsiteX580" fmla="*/ 6632596 w 11218359"/>
                <a:gd name="connsiteY580" fmla="*/ 1099733 h 1099732"/>
                <a:gd name="connsiteX581" fmla="*/ 6644026 w 11218359"/>
                <a:gd name="connsiteY581" fmla="*/ 1099733 h 1099732"/>
                <a:gd name="connsiteX582" fmla="*/ 6655456 w 11218359"/>
                <a:gd name="connsiteY582" fmla="*/ 1099733 h 1099732"/>
                <a:gd name="connsiteX583" fmla="*/ 6666886 w 11218359"/>
                <a:gd name="connsiteY583" fmla="*/ 1099733 h 1099732"/>
                <a:gd name="connsiteX584" fmla="*/ 6678316 w 11218359"/>
                <a:gd name="connsiteY584" fmla="*/ 1099733 h 1099732"/>
                <a:gd name="connsiteX585" fmla="*/ 6689794 w 11218359"/>
                <a:gd name="connsiteY585" fmla="*/ 1099733 h 1099732"/>
                <a:gd name="connsiteX586" fmla="*/ 6701224 w 11218359"/>
                <a:gd name="connsiteY586" fmla="*/ 1099733 h 1099732"/>
                <a:gd name="connsiteX587" fmla="*/ 6712653 w 11218359"/>
                <a:gd name="connsiteY587" fmla="*/ 1099733 h 1099732"/>
                <a:gd name="connsiteX588" fmla="*/ 6724083 w 11218359"/>
                <a:gd name="connsiteY588" fmla="*/ 1099733 h 1099732"/>
                <a:gd name="connsiteX589" fmla="*/ 6735514 w 11218359"/>
                <a:gd name="connsiteY589" fmla="*/ 1099733 h 1099732"/>
                <a:gd name="connsiteX590" fmla="*/ 6746944 w 11218359"/>
                <a:gd name="connsiteY590" fmla="*/ 1099733 h 1099732"/>
                <a:gd name="connsiteX591" fmla="*/ 6758421 w 11218359"/>
                <a:gd name="connsiteY591" fmla="*/ 1099733 h 1099732"/>
                <a:gd name="connsiteX592" fmla="*/ 6769851 w 11218359"/>
                <a:gd name="connsiteY592" fmla="*/ 1099733 h 1099732"/>
                <a:gd name="connsiteX593" fmla="*/ 6781281 w 11218359"/>
                <a:gd name="connsiteY593" fmla="*/ 1099733 h 1099732"/>
                <a:gd name="connsiteX594" fmla="*/ 6792711 w 11218359"/>
                <a:gd name="connsiteY594" fmla="*/ 1099733 h 1099732"/>
                <a:gd name="connsiteX595" fmla="*/ 6804141 w 11218359"/>
                <a:gd name="connsiteY595" fmla="*/ 1099733 h 1099732"/>
                <a:gd name="connsiteX596" fmla="*/ 6815619 w 11218359"/>
                <a:gd name="connsiteY596" fmla="*/ 1099733 h 1099732"/>
                <a:gd name="connsiteX597" fmla="*/ 6827049 w 11218359"/>
                <a:gd name="connsiteY597" fmla="*/ 1099733 h 1099732"/>
                <a:gd name="connsiteX598" fmla="*/ 6838479 w 11218359"/>
                <a:gd name="connsiteY598" fmla="*/ 1099733 h 1099732"/>
                <a:gd name="connsiteX599" fmla="*/ 6849909 w 11218359"/>
                <a:gd name="connsiteY599" fmla="*/ 1099733 h 1099732"/>
                <a:gd name="connsiteX600" fmla="*/ 6861339 w 11218359"/>
                <a:gd name="connsiteY600" fmla="*/ 1099733 h 1099732"/>
                <a:gd name="connsiteX601" fmla="*/ 6872816 w 11218359"/>
                <a:gd name="connsiteY601" fmla="*/ 1099733 h 1099732"/>
                <a:gd name="connsiteX602" fmla="*/ 6884246 w 11218359"/>
                <a:gd name="connsiteY602" fmla="*/ 1099733 h 1099732"/>
                <a:gd name="connsiteX603" fmla="*/ 6895676 w 11218359"/>
                <a:gd name="connsiteY603" fmla="*/ 1099733 h 1099732"/>
                <a:gd name="connsiteX604" fmla="*/ 6907107 w 11218359"/>
                <a:gd name="connsiteY604" fmla="*/ 1099733 h 1099732"/>
                <a:gd name="connsiteX605" fmla="*/ 6918537 w 11218359"/>
                <a:gd name="connsiteY605" fmla="*/ 1099733 h 1099732"/>
                <a:gd name="connsiteX606" fmla="*/ 6930014 w 11218359"/>
                <a:gd name="connsiteY606" fmla="*/ 1099733 h 1099732"/>
                <a:gd name="connsiteX607" fmla="*/ 6941444 w 11218359"/>
                <a:gd name="connsiteY607" fmla="*/ 1099733 h 1099732"/>
                <a:gd name="connsiteX608" fmla="*/ 6952874 w 11218359"/>
                <a:gd name="connsiteY608" fmla="*/ 1099733 h 1099732"/>
                <a:gd name="connsiteX609" fmla="*/ 6964304 w 11218359"/>
                <a:gd name="connsiteY609" fmla="*/ 1099733 h 1099732"/>
                <a:gd name="connsiteX610" fmla="*/ 6975734 w 11218359"/>
                <a:gd name="connsiteY610" fmla="*/ 1099733 h 1099732"/>
                <a:gd name="connsiteX611" fmla="*/ 6987212 w 11218359"/>
                <a:gd name="connsiteY611" fmla="*/ 1099733 h 1099732"/>
                <a:gd name="connsiteX612" fmla="*/ 6998642 w 11218359"/>
                <a:gd name="connsiteY612" fmla="*/ 1099733 h 1099732"/>
                <a:gd name="connsiteX613" fmla="*/ 7010072 w 11218359"/>
                <a:gd name="connsiteY613" fmla="*/ 1099733 h 1099732"/>
                <a:gd name="connsiteX614" fmla="*/ 7021502 w 11218359"/>
                <a:gd name="connsiteY614" fmla="*/ 1099733 h 1099732"/>
                <a:gd name="connsiteX615" fmla="*/ 7032931 w 11218359"/>
                <a:gd name="connsiteY615" fmla="*/ 1099733 h 1099732"/>
                <a:gd name="connsiteX616" fmla="*/ 7044409 w 11218359"/>
                <a:gd name="connsiteY616" fmla="*/ 1099733 h 1099732"/>
                <a:gd name="connsiteX617" fmla="*/ 7055839 w 11218359"/>
                <a:gd name="connsiteY617" fmla="*/ 1099733 h 1099732"/>
                <a:gd name="connsiteX618" fmla="*/ 7067269 w 11218359"/>
                <a:gd name="connsiteY618" fmla="*/ 1099733 h 1099732"/>
                <a:gd name="connsiteX619" fmla="*/ 7078700 w 11218359"/>
                <a:gd name="connsiteY619" fmla="*/ 1099733 h 1099732"/>
                <a:gd name="connsiteX620" fmla="*/ 7090129 w 11218359"/>
                <a:gd name="connsiteY620" fmla="*/ 1099733 h 1099732"/>
                <a:gd name="connsiteX621" fmla="*/ 7101607 w 11218359"/>
                <a:gd name="connsiteY621" fmla="*/ 1099733 h 1099732"/>
                <a:gd name="connsiteX622" fmla="*/ 7113037 w 11218359"/>
                <a:gd name="connsiteY622" fmla="*/ 1099733 h 1099732"/>
                <a:gd name="connsiteX623" fmla="*/ 7124467 w 11218359"/>
                <a:gd name="connsiteY623" fmla="*/ 1099733 h 1099732"/>
                <a:gd name="connsiteX624" fmla="*/ 7135897 w 11218359"/>
                <a:gd name="connsiteY624" fmla="*/ 1099733 h 1099732"/>
                <a:gd name="connsiteX625" fmla="*/ 7147327 w 11218359"/>
                <a:gd name="connsiteY625" fmla="*/ 1099733 h 1099732"/>
                <a:gd name="connsiteX626" fmla="*/ 7158805 w 11218359"/>
                <a:gd name="connsiteY626" fmla="*/ 1099733 h 1099732"/>
                <a:gd name="connsiteX627" fmla="*/ 7170235 w 11218359"/>
                <a:gd name="connsiteY627" fmla="*/ 1099733 h 1099732"/>
                <a:gd name="connsiteX628" fmla="*/ 7181665 w 11218359"/>
                <a:gd name="connsiteY628" fmla="*/ 1099733 h 1099732"/>
                <a:gd name="connsiteX629" fmla="*/ 7193094 w 11218359"/>
                <a:gd name="connsiteY629" fmla="*/ 1099733 h 1099732"/>
                <a:gd name="connsiteX630" fmla="*/ 7204524 w 11218359"/>
                <a:gd name="connsiteY630" fmla="*/ 1099733 h 1099732"/>
                <a:gd name="connsiteX631" fmla="*/ 7216002 w 11218359"/>
                <a:gd name="connsiteY631" fmla="*/ 1099733 h 1099732"/>
                <a:gd name="connsiteX632" fmla="*/ 7227432 w 11218359"/>
                <a:gd name="connsiteY632" fmla="*/ 1099733 h 1099732"/>
                <a:gd name="connsiteX633" fmla="*/ 7238862 w 11218359"/>
                <a:gd name="connsiteY633" fmla="*/ 1099733 h 1099732"/>
                <a:gd name="connsiteX634" fmla="*/ 7250292 w 11218359"/>
                <a:gd name="connsiteY634" fmla="*/ 1099733 h 1099732"/>
                <a:gd name="connsiteX635" fmla="*/ 7261722 w 11218359"/>
                <a:gd name="connsiteY635" fmla="*/ 1099733 h 1099732"/>
                <a:gd name="connsiteX636" fmla="*/ 7273200 w 11218359"/>
                <a:gd name="connsiteY636" fmla="*/ 1099733 h 1099732"/>
                <a:gd name="connsiteX637" fmla="*/ 7284630 w 11218359"/>
                <a:gd name="connsiteY637" fmla="*/ 1099733 h 1099732"/>
                <a:gd name="connsiteX638" fmla="*/ 7296060 w 11218359"/>
                <a:gd name="connsiteY638" fmla="*/ 1099733 h 1099732"/>
                <a:gd name="connsiteX639" fmla="*/ 7307490 w 11218359"/>
                <a:gd name="connsiteY639" fmla="*/ 1099733 h 1099732"/>
                <a:gd name="connsiteX640" fmla="*/ 7318920 w 11218359"/>
                <a:gd name="connsiteY640" fmla="*/ 1099733 h 1099732"/>
                <a:gd name="connsiteX641" fmla="*/ 7330398 w 11218359"/>
                <a:gd name="connsiteY641" fmla="*/ 1099733 h 1099732"/>
                <a:gd name="connsiteX642" fmla="*/ 7341828 w 11218359"/>
                <a:gd name="connsiteY642" fmla="*/ 1099733 h 1099732"/>
                <a:gd name="connsiteX643" fmla="*/ 7353257 w 11218359"/>
                <a:gd name="connsiteY643" fmla="*/ 1099733 h 1099732"/>
                <a:gd name="connsiteX644" fmla="*/ 7364687 w 11218359"/>
                <a:gd name="connsiteY644" fmla="*/ 1099733 h 1099732"/>
                <a:gd name="connsiteX645" fmla="*/ 7376117 w 11218359"/>
                <a:gd name="connsiteY645" fmla="*/ 1099733 h 1099732"/>
                <a:gd name="connsiteX646" fmla="*/ 7387595 w 11218359"/>
                <a:gd name="connsiteY646" fmla="*/ 1099733 h 1099732"/>
                <a:gd name="connsiteX647" fmla="*/ 7399025 w 11218359"/>
                <a:gd name="connsiteY647" fmla="*/ 1099733 h 1099732"/>
                <a:gd name="connsiteX648" fmla="*/ 7410455 w 11218359"/>
                <a:gd name="connsiteY648" fmla="*/ 1099733 h 1099732"/>
                <a:gd name="connsiteX649" fmla="*/ 7421885 w 11218359"/>
                <a:gd name="connsiteY649" fmla="*/ 1099733 h 1099732"/>
                <a:gd name="connsiteX650" fmla="*/ 7433315 w 11218359"/>
                <a:gd name="connsiteY650" fmla="*/ 1099733 h 1099732"/>
                <a:gd name="connsiteX651" fmla="*/ 7444793 w 11218359"/>
                <a:gd name="connsiteY651" fmla="*/ 1099733 h 1099732"/>
                <a:gd name="connsiteX652" fmla="*/ 7456222 w 11218359"/>
                <a:gd name="connsiteY652" fmla="*/ 1099733 h 1099732"/>
                <a:gd name="connsiteX653" fmla="*/ 7467653 w 11218359"/>
                <a:gd name="connsiteY653" fmla="*/ 1099733 h 1099732"/>
                <a:gd name="connsiteX654" fmla="*/ 7479083 w 11218359"/>
                <a:gd name="connsiteY654" fmla="*/ 1099733 h 1099732"/>
                <a:gd name="connsiteX655" fmla="*/ 7490513 w 11218359"/>
                <a:gd name="connsiteY655" fmla="*/ 1099733 h 1099732"/>
                <a:gd name="connsiteX656" fmla="*/ 7501990 w 11218359"/>
                <a:gd name="connsiteY656" fmla="*/ 1099733 h 1099732"/>
                <a:gd name="connsiteX657" fmla="*/ 7513420 w 11218359"/>
                <a:gd name="connsiteY657" fmla="*/ 1099733 h 1099732"/>
                <a:gd name="connsiteX658" fmla="*/ 7524850 w 11218359"/>
                <a:gd name="connsiteY658" fmla="*/ 1099733 h 1099732"/>
                <a:gd name="connsiteX659" fmla="*/ 7536280 w 11218359"/>
                <a:gd name="connsiteY659" fmla="*/ 1099733 h 1099732"/>
                <a:gd name="connsiteX660" fmla="*/ 7547710 w 11218359"/>
                <a:gd name="connsiteY660" fmla="*/ 1099733 h 1099732"/>
                <a:gd name="connsiteX661" fmla="*/ 7559188 w 11218359"/>
                <a:gd name="connsiteY661" fmla="*/ 1099733 h 1099732"/>
                <a:gd name="connsiteX662" fmla="*/ 7570618 w 11218359"/>
                <a:gd name="connsiteY662" fmla="*/ 1099733 h 1099732"/>
                <a:gd name="connsiteX663" fmla="*/ 7582048 w 11218359"/>
                <a:gd name="connsiteY663" fmla="*/ 1099733 h 1099732"/>
                <a:gd name="connsiteX664" fmla="*/ 7593478 w 11218359"/>
                <a:gd name="connsiteY664" fmla="*/ 1099733 h 1099732"/>
                <a:gd name="connsiteX665" fmla="*/ 7604908 w 11218359"/>
                <a:gd name="connsiteY665" fmla="*/ 1099733 h 1099732"/>
                <a:gd name="connsiteX666" fmla="*/ 7616385 w 11218359"/>
                <a:gd name="connsiteY666" fmla="*/ 1099733 h 1099732"/>
                <a:gd name="connsiteX667" fmla="*/ 7627815 w 11218359"/>
                <a:gd name="connsiteY667" fmla="*/ 1099733 h 1099732"/>
                <a:gd name="connsiteX668" fmla="*/ 7639246 w 11218359"/>
                <a:gd name="connsiteY668" fmla="*/ 1099733 h 1099732"/>
                <a:gd name="connsiteX669" fmla="*/ 7650676 w 11218359"/>
                <a:gd name="connsiteY669" fmla="*/ 1072691 h 1099732"/>
                <a:gd name="connsiteX670" fmla="*/ 7662106 w 11218359"/>
                <a:gd name="connsiteY670" fmla="*/ 157748 h 1099732"/>
                <a:gd name="connsiteX671" fmla="*/ 7673583 w 11218359"/>
                <a:gd name="connsiteY671" fmla="*/ 761700 h 1099732"/>
                <a:gd name="connsiteX672" fmla="*/ 7685013 w 11218359"/>
                <a:gd name="connsiteY672" fmla="*/ 573905 h 1099732"/>
                <a:gd name="connsiteX673" fmla="*/ 7696443 w 11218359"/>
                <a:gd name="connsiteY673" fmla="*/ 635503 h 1099732"/>
                <a:gd name="connsiteX674" fmla="*/ 7707873 w 11218359"/>
                <a:gd name="connsiteY674" fmla="*/ 416157 h 1099732"/>
                <a:gd name="connsiteX675" fmla="*/ 7719303 w 11218359"/>
                <a:gd name="connsiteY675" fmla="*/ 624988 h 1099732"/>
                <a:gd name="connsiteX676" fmla="*/ 7730733 w 11218359"/>
                <a:gd name="connsiteY676" fmla="*/ 0 h 1099732"/>
                <a:gd name="connsiteX677" fmla="*/ 7742211 w 11218359"/>
                <a:gd name="connsiteY677" fmla="*/ 37562 h 1099732"/>
                <a:gd name="connsiteX678" fmla="*/ 7753641 w 11218359"/>
                <a:gd name="connsiteY678" fmla="*/ 234372 h 1099732"/>
                <a:gd name="connsiteX679" fmla="*/ 7765071 w 11218359"/>
                <a:gd name="connsiteY679" fmla="*/ 426672 h 1099732"/>
                <a:gd name="connsiteX680" fmla="*/ 7776501 w 11218359"/>
                <a:gd name="connsiteY680" fmla="*/ 1048655 h 1099732"/>
                <a:gd name="connsiteX681" fmla="*/ 7787931 w 11218359"/>
                <a:gd name="connsiteY681" fmla="*/ 1099733 h 1099732"/>
                <a:gd name="connsiteX682" fmla="*/ 7799408 w 11218359"/>
                <a:gd name="connsiteY682" fmla="*/ 1099733 h 1099732"/>
                <a:gd name="connsiteX683" fmla="*/ 7810839 w 11218359"/>
                <a:gd name="connsiteY683" fmla="*/ 1099733 h 1099732"/>
                <a:gd name="connsiteX684" fmla="*/ 7822268 w 11218359"/>
                <a:gd name="connsiteY684" fmla="*/ 1099733 h 1099732"/>
                <a:gd name="connsiteX685" fmla="*/ 7833698 w 11218359"/>
                <a:gd name="connsiteY685" fmla="*/ 1099733 h 1099732"/>
                <a:gd name="connsiteX686" fmla="*/ 7845128 w 11218359"/>
                <a:gd name="connsiteY686" fmla="*/ 1099733 h 1099732"/>
                <a:gd name="connsiteX687" fmla="*/ 7856606 w 11218359"/>
                <a:gd name="connsiteY687" fmla="*/ 1099733 h 1099732"/>
                <a:gd name="connsiteX688" fmla="*/ 7868036 w 11218359"/>
                <a:gd name="connsiteY688" fmla="*/ 1096728 h 1099732"/>
                <a:gd name="connsiteX689" fmla="*/ 7879466 w 11218359"/>
                <a:gd name="connsiteY689" fmla="*/ 1099733 h 1099732"/>
                <a:gd name="connsiteX690" fmla="*/ 7890896 w 11218359"/>
                <a:gd name="connsiteY690" fmla="*/ 1099733 h 1099732"/>
                <a:gd name="connsiteX691" fmla="*/ 7902326 w 11218359"/>
                <a:gd name="connsiteY691" fmla="*/ 1099733 h 1099732"/>
                <a:gd name="connsiteX692" fmla="*/ 7913804 w 11218359"/>
                <a:gd name="connsiteY692" fmla="*/ 1099733 h 1099732"/>
                <a:gd name="connsiteX693" fmla="*/ 7925234 w 11218359"/>
                <a:gd name="connsiteY693" fmla="*/ 1099733 h 1099732"/>
                <a:gd name="connsiteX694" fmla="*/ 7936663 w 11218359"/>
                <a:gd name="connsiteY694" fmla="*/ 1099733 h 1099732"/>
                <a:gd name="connsiteX695" fmla="*/ 7948094 w 11218359"/>
                <a:gd name="connsiteY695" fmla="*/ 1099733 h 1099732"/>
                <a:gd name="connsiteX696" fmla="*/ 7959524 w 11218359"/>
                <a:gd name="connsiteY696" fmla="*/ 1099733 h 1099732"/>
                <a:gd name="connsiteX697" fmla="*/ 7971001 w 11218359"/>
                <a:gd name="connsiteY697" fmla="*/ 1099733 h 1099732"/>
                <a:gd name="connsiteX698" fmla="*/ 7982431 w 11218359"/>
                <a:gd name="connsiteY698" fmla="*/ 1099733 h 1099732"/>
                <a:gd name="connsiteX699" fmla="*/ 7993861 w 11218359"/>
                <a:gd name="connsiteY699" fmla="*/ 1099733 h 1099732"/>
                <a:gd name="connsiteX700" fmla="*/ 8005291 w 11218359"/>
                <a:gd name="connsiteY700" fmla="*/ 1099733 h 1099732"/>
                <a:gd name="connsiteX701" fmla="*/ 8016721 w 11218359"/>
                <a:gd name="connsiteY701" fmla="*/ 1099733 h 1099732"/>
                <a:gd name="connsiteX702" fmla="*/ 8028199 w 11218359"/>
                <a:gd name="connsiteY702" fmla="*/ 1099733 h 1099732"/>
                <a:gd name="connsiteX703" fmla="*/ 8039629 w 11218359"/>
                <a:gd name="connsiteY703" fmla="*/ 1099733 h 1099732"/>
                <a:gd name="connsiteX704" fmla="*/ 8051059 w 11218359"/>
                <a:gd name="connsiteY704" fmla="*/ 1099733 h 1099732"/>
                <a:gd name="connsiteX705" fmla="*/ 8062489 w 11218359"/>
                <a:gd name="connsiteY705" fmla="*/ 1099733 h 1099732"/>
                <a:gd name="connsiteX706" fmla="*/ 8073919 w 11218359"/>
                <a:gd name="connsiteY706" fmla="*/ 1099733 h 1099732"/>
                <a:gd name="connsiteX707" fmla="*/ 8085396 w 11218359"/>
                <a:gd name="connsiteY707" fmla="*/ 1099733 h 1099732"/>
                <a:gd name="connsiteX708" fmla="*/ 8096826 w 11218359"/>
                <a:gd name="connsiteY708" fmla="*/ 1099733 h 1099732"/>
                <a:gd name="connsiteX709" fmla="*/ 8108256 w 11218359"/>
                <a:gd name="connsiteY709" fmla="*/ 1099733 h 1099732"/>
                <a:gd name="connsiteX710" fmla="*/ 8119687 w 11218359"/>
                <a:gd name="connsiteY710" fmla="*/ 1099733 h 1099732"/>
                <a:gd name="connsiteX711" fmla="*/ 8131117 w 11218359"/>
                <a:gd name="connsiteY711" fmla="*/ 1099733 h 1099732"/>
                <a:gd name="connsiteX712" fmla="*/ 8142594 w 11218359"/>
                <a:gd name="connsiteY712" fmla="*/ 1099733 h 1099732"/>
                <a:gd name="connsiteX713" fmla="*/ 8154024 w 11218359"/>
                <a:gd name="connsiteY713" fmla="*/ 1099733 h 1099732"/>
                <a:gd name="connsiteX714" fmla="*/ 8165454 w 11218359"/>
                <a:gd name="connsiteY714" fmla="*/ 1099733 h 1099732"/>
                <a:gd name="connsiteX715" fmla="*/ 8176884 w 11218359"/>
                <a:gd name="connsiteY715" fmla="*/ 1099733 h 1099732"/>
                <a:gd name="connsiteX716" fmla="*/ 8188314 w 11218359"/>
                <a:gd name="connsiteY716" fmla="*/ 1099733 h 1099732"/>
                <a:gd name="connsiteX717" fmla="*/ 8199792 w 11218359"/>
                <a:gd name="connsiteY717" fmla="*/ 1099733 h 1099732"/>
                <a:gd name="connsiteX718" fmla="*/ 8211222 w 11218359"/>
                <a:gd name="connsiteY718" fmla="*/ 1099733 h 1099732"/>
                <a:gd name="connsiteX719" fmla="*/ 8222652 w 11218359"/>
                <a:gd name="connsiteY719" fmla="*/ 1099733 h 1099732"/>
                <a:gd name="connsiteX720" fmla="*/ 8234082 w 11218359"/>
                <a:gd name="connsiteY720" fmla="*/ 1099733 h 1099732"/>
                <a:gd name="connsiteX721" fmla="*/ 8245512 w 11218359"/>
                <a:gd name="connsiteY721" fmla="*/ 1099733 h 1099732"/>
                <a:gd name="connsiteX722" fmla="*/ 8256989 w 11218359"/>
                <a:gd name="connsiteY722" fmla="*/ 1099733 h 1099732"/>
                <a:gd name="connsiteX723" fmla="*/ 8268419 w 11218359"/>
                <a:gd name="connsiteY723" fmla="*/ 1099733 h 1099732"/>
                <a:gd name="connsiteX724" fmla="*/ 8279850 w 11218359"/>
                <a:gd name="connsiteY724" fmla="*/ 1099733 h 1099732"/>
                <a:gd name="connsiteX725" fmla="*/ 8291280 w 11218359"/>
                <a:gd name="connsiteY725" fmla="*/ 1099733 h 1099732"/>
                <a:gd name="connsiteX726" fmla="*/ 8302709 w 11218359"/>
                <a:gd name="connsiteY726" fmla="*/ 1099733 h 1099732"/>
                <a:gd name="connsiteX727" fmla="*/ 8314187 w 11218359"/>
                <a:gd name="connsiteY727" fmla="*/ 1099733 h 1099732"/>
                <a:gd name="connsiteX728" fmla="*/ 8325617 w 11218359"/>
                <a:gd name="connsiteY728" fmla="*/ 1099733 h 1099732"/>
                <a:gd name="connsiteX729" fmla="*/ 8337047 w 11218359"/>
                <a:gd name="connsiteY729" fmla="*/ 1099733 h 1099732"/>
                <a:gd name="connsiteX730" fmla="*/ 8348477 w 11218359"/>
                <a:gd name="connsiteY730" fmla="*/ 1099733 h 1099732"/>
                <a:gd name="connsiteX731" fmla="*/ 8359907 w 11218359"/>
                <a:gd name="connsiteY731" fmla="*/ 1099733 h 1099732"/>
                <a:gd name="connsiteX732" fmla="*/ 8371385 w 11218359"/>
                <a:gd name="connsiteY732" fmla="*/ 1099733 h 1099732"/>
                <a:gd name="connsiteX733" fmla="*/ 8382815 w 11218359"/>
                <a:gd name="connsiteY733" fmla="*/ 1099733 h 1099732"/>
                <a:gd name="connsiteX734" fmla="*/ 8394245 w 11218359"/>
                <a:gd name="connsiteY734" fmla="*/ 1099733 h 1099732"/>
                <a:gd name="connsiteX735" fmla="*/ 8405674 w 11218359"/>
                <a:gd name="connsiteY735" fmla="*/ 1099733 h 1099732"/>
                <a:gd name="connsiteX736" fmla="*/ 8417104 w 11218359"/>
                <a:gd name="connsiteY736" fmla="*/ 1099733 h 1099732"/>
                <a:gd name="connsiteX737" fmla="*/ 8428582 w 11218359"/>
                <a:gd name="connsiteY737" fmla="*/ 1099733 h 1099732"/>
                <a:gd name="connsiteX738" fmla="*/ 8440012 w 11218359"/>
                <a:gd name="connsiteY738" fmla="*/ 1099733 h 1099732"/>
                <a:gd name="connsiteX739" fmla="*/ 8451442 w 11218359"/>
                <a:gd name="connsiteY739" fmla="*/ 1099733 h 1099732"/>
                <a:gd name="connsiteX740" fmla="*/ 8462872 w 11218359"/>
                <a:gd name="connsiteY740" fmla="*/ 1099733 h 1099732"/>
                <a:gd name="connsiteX741" fmla="*/ 8474302 w 11218359"/>
                <a:gd name="connsiteY741" fmla="*/ 1099733 h 1099732"/>
                <a:gd name="connsiteX742" fmla="*/ 8485780 w 11218359"/>
                <a:gd name="connsiteY742" fmla="*/ 1099733 h 1099732"/>
                <a:gd name="connsiteX743" fmla="*/ 8497210 w 11218359"/>
                <a:gd name="connsiteY743" fmla="*/ 1099733 h 1099732"/>
                <a:gd name="connsiteX744" fmla="*/ 8508640 w 11218359"/>
                <a:gd name="connsiteY744" fmla="*/ 1099733 h 1099732"/>
                <a:gd name="connsiteX745" fmla="*/ 8520069 w 11218359"/>
                <a:gd name="connsiteY745" fmla="*/ 1099733 h 1099732"/>
                <a:gd name="connsiteX746" fmla="*/ 8531500 w 11218359"/>
                <a:gd name="connsiteY746" fmla="*/ 1099733 h 1099732"/>
                <a:gd name="connsiteX747" fmla="*/ 8542977 w 11218359"/>
                <a:gd name="connsiteY747" fmla="*/ 1099733 h 1099732"/>
                <a:gd name="connsiteX748" fmla="*/ 8554407 w 11218359"/>
                <a:gd name="connsiteY748" fmla="*/ 1099733 h 1099732"/>
                <a:gd name="connsiteX749" fmla="*/ 8565837 w 11218359"/>
                <a:gd name="connsiteY749" fmla="*/ 1099733 h 1099732"/>
                <a:gd name="connsiteX750" fmla="*/ 8577267 w 11218359"/>
                <a:gd name="connsiteY750" fmla="*/ 1099733 h 1099732"/>
                <a:gd name="connsiteX751" fmla="*/ 8588697 w 11218359"/>
                <a:gd name="connsiteY751" fmla="*/ 1099733 h 1099732"/>
                <a:gd name="connsiteX752" fmla="*/ 8600175 w 11218359"/>
                <a:gd name="connsiteY752" fmla="*/ 1099733 h 1099732"/>
                <a:gd name="connsiteX753" fmla="*/ 8611605 w 11218359"/>
                <a:gd name="connsiteY753" fmla="*/ 1099733 h 1099732"/>
                <a:gd name="connsiteX754" fmla="*/ 8623035 w 11218359"/>
                <a:gd name="connsiteY754" fmla="*/ 1099733 h 1099732"/>
                <a:gd name="connsiteX755" fmla="*/ 8634465 w 11218359"/>
                <a:gd name="connsiteY755" fmla="*/ 1099733 h 1099732"/>
                <a:gd name="connsiteX756" fmla="*/ 8645895 w 11218359"/>
                <a:gd name="connsiteY756" fmla="*/ 1099733 h 1099732"/>
                <a:gd name="connsiteX757" fmla="*/ 8657373 w 11218359"/>
                <a:gd name="connsiteY757" fmla="*/ 1099733 h 1099732"/>
                <a:gd name="connsiteX758" fmla="*/ 8668802 w 11218359"/>
                <a:gd name="connsiteY758" fmla="*/ 1099733 h 1099732"/>
                <a:gd name="connsiteX759" fmla="*/ 8680232 w 11218359"/>
                <a:gd name="connsiteY759" fmla="*/ 1099733 h 1099732"/>
                <a:gd name="connsiteX760" fmla="*/ 8691662 w 11218359"/>
                <a:gd name="connsiteY760" fmla="*/ 1099733 h 1099732"/>
                <a:gd name="connsiteX761" fmla="*/ 8703093 w 11218359"/>
                <a:gd name="connsiteY761" fmla="*/ 1099733 h 1099732"/>
                <a:gd name="connsiteX762" fmla="*/ 8714570 w 11218359"/>
                <a:gd name="connsiteY762" fmla="*/ 1099733 h 1099732"/>
                <a:gd name="connsiteX763" fmla="*/ 8726000 w 11218359"/>
                <a:gd name="connsiteY763" fmla="*/ 1099733 h 1099732"/>
                <a:gd name="connsiteX764" fmla="*/ 8737430 w 11218359"/>
                <a:gd name="connsiteY764" fmla="*/ 1099733 h 1099732"/>
                <a:gd name="connsiteX765" fmla="*/ 8748860 w 11218359"/>
                <a:gd name="connsiteY765" fmla="*/ 1099733 h 1099732"/>
                <a:gd name="connsiteX766" fmla="*/ 8760290 w 11218359"/>
                <a:gd name="connsiteY766" fmla="*/ 1099733 h 1099732"/>
                <a:gd name="connsiteX767" fmla="*/ 8771768 w 11218359"/>
                <a:gd name="connsiteY767" fmla="*/ 1099733 h 1099732"/>
                <a:gd name="connsiteX768" fmla="*/ 8783198 w 11218359"/>
                <a:gd name="connsiteY768" fmla="*/ 1099733 h 1099732"/>
                <a:gd name="connsiteX769" fmla="*/ 8794628 w 11218359"/>
                <a:gd name="connsiteY769" fmla="*/ 1099733 h 1099732"/>
                <a:gd name="connsiteX770" fmla="*/ 8806058 w 11218359"/>
                <a:gd name="connsiteY770" fmla="*/ 1099733 h 1099732"/>
                <a:gd name="connsiteX771" fmla="*/ 8817488 w 11218359"/>
                <a:gd name="connsiteY771" fmla="*/ 1099733 h 1099732"/>
                <a:gd name="connsiteX772" fmla="*/ 8828918 w 11218359"/>
                <a:gd name="connsiteY772" fmla="*/ 1099733 h 1099732"/>
                <a:gd name="connsiteX773" fmla="*/ 8840395 w 11218359"/>
                <a:gd name="connsiteY773" fmla="*/ 1099733 h 1099732"/>
                <a:gd name="connsiteX774" fmla="*/ 8851825 w 11218359"/>
                <a:gd name="connsiteY774" fmla="*/ 1099733 h 1099732"/>
                <a:gd name="connsiteX775" fmla="*/ 8863256 w 11218359"/>
                <a:gd name="connsiteY775" fmla="*/ 1099733 h 1099732"/>
                <a:gd name="connsiteX776" fmla="*/ 8874686 w 11218359"/>
                <a:gd name="connsiteY776" fmla="*/ 1099733 h 1099732"/>
                <a:gd name="connsiteX777" fmla="*/ 8886115 w 11218359"/>
                <a:gd name="connsiteY777" fmla="*/ 1099733 h 1099732"/>
                <a:gd name="connsiteX778" fmla="*/ 8897593 w 11218359"/>
                <a:gd name="connsiteY778" fmla="*/ 1099733 h 1099732"/>
                <a:gd name="connsiteX779" fmla="*/ 8909022 w 11218359"/>
                <a:gd name="connsiteY779" fmla="*/ 1099733 h 1099732"/>
                <a:gd name="connsiteX780" fmla="*/ 8920453 w 11218359"/>
                <a:gd name="connsiteY780" fmla="*/ 1099733 h 1099732"/>
                <a:gd name="connsiteX781" fmla="*/ 8931883 w 11218359"/>
                <a:gd name="connsiteY781" fmla="*/ 1099733 h 1099732"/>
                <a:gd name="connsiteX782" fmla="*/ 8943313 w 11218359"/>
                <a:gd name="connsiteY782" fmla="*/ 1099733 h 1099732"/>
                <a:gd name="connsiteX783" fmla="*/ 8954791 w 11218359"/>
                <a:gd name="connsiteY783" fmla="*/ 1099733 h 1099732"/>
                <a:gd name="connsiteX784" fmla="*/ 8966220 w 11218359"/>
                <a:gd name="connsiteY784" fmla="*/ 1099733 h 1099732"/>
                <a:gd name="connsiteX785" fmla="*/ 8977651 w 11218359"/>
                <a:gd name="connsiteY785" fmla="*/ 1099733 h 1099732"/>
                <a:gd name="connsiteX786" fmla="*/ 8989080 w 11218359"/>
                <a:gd name="connsiteY786" fmla="*/ 1099733 h 1099732"/>
                <a:gd name="connsiteX787" fmla="*/ 9000511 w 11218359"/>
                <a:gd name="connsiteY787" fmla="*/ 1099733 h 1099732"/>
                <a:gd name="connsiteX788" fmla="*/ 9011988 w 11218359"/>
                <a:gd name="connsiteY788" fmla="*/ 1099733 h 1099732"/>
                <a:gd name="connsiteX789" fmla="*/ 9023418 w 11218359"/>
                <a:gd name="connsiteY789" fmla="*/ 1099733 h 1099732"/>
                <a:gd name="connsiteX790" fmla="*/ 9034849 w 11218359"/>
                <a:gd name="connsiteY790" fmla="*/ 1099733 h 1099732"/>
                <a:gd name="connsiteX791" fmla="*/ 9046278 w 11218359"/>
                <a:gd name="connsiteY791" fmla="*/ 1099733 h 1099732"/>
                <a:gd name="connsiteX792" fmla="*/ 9057709 w 11218359"/>
                <a:gd name="connsiteY792" fmla="*/ 1099733 h 1099732"/>
                <a:gd name="connsiteX793" fmla="*/ 9069186 w 11218359"/>
                <a:gd name="connsiteY793" fmla="*/ 1099733 h 1099732"/>
                <a:gd name="connsiteX794" fmla="*/ 9080615 w 11218359"/>
                <a:gd name="connsiteY794" fmla="*/ 1099733 h 1099732"/>
                <a:gd name="connsiteX795" fmla="*/ 9092046 w 11218359"/>
                <a:gd name="connsiteY795" fmla="*/ 1099733 h 1099732"/>
                <a:gd name="connsiteX796" fmla="*/ 9103476 w 11218359"/>
                <a:gd name="connsiteY796" fmla="*/ 1099733 h 1099732"/>
                <a:gd name="connsiteX797" fmla="*/ 9114906 w 11218359"/>
                <a:gd name="connsiteY797" fmla="*/ 1099733 h 1099732"/>
                <a:gd name="connsiteX798" fmla="*/ 9126384 w 11218359"/>
                <a:gd name="connsiteY798" fmla="*/ 1099733 h 1099732"/>
                <a:gd name="connsiteX799" fmla="*/ 9137813 w 11218359"/>
                <a:gd name="connsiteY799" fmla="*/ 1099733 h 1099732"/>
                <a:gd name="connsiteX800" fmla="*/ 9149244 w 11218359"/>
                <a:gd name="connsiteY800" fmla="*/ 1099733 h 1099732"/>
                <a:gd name="connsiteX801" fmla="*/ 9160673 w 11218359"/>
                <a:gd name="connsiteY801" fmla="*/ 1099733 h 1099732"/>
                <a:gd name="connsiteX802" fmla="*/ 9172104 w 11218359"/>
                <a:gd name="connsiteY802" fmla="*/ 1099733 h 1099732"/>
                <a:gd name="connsiteX803" fmla="*/ 9183581 w 11218359"/>
                <a:gd name="connsiteY803" fmla="*/ 1099733 h 1099732"/>
                <a:gd name="connsiteX804" fmla="*/ 9195011 w 11218359"/>
                <a:gd name="connsiteY804" fmla="*/ 1099733 h 1099732"/>
                <a:gd name="connsiteX805" fmla="*/ 9206442 w 11218359"/>
                <a:gd name="connsiteY805" fmla="*/ 1099733 h 1099732"/>
                <a:gd name="connsiteX806" fmla="*/ 9217871 w 11218359"/>
                <a:gd name="connsiteY806" fmla="*/ 1099733 h 1099732"/>
                <a:gd name="connsiteX807" fmla="*/ 9229301 w 11218359"/>
                <a:gd name="connsiteY807" fmla="*/ 1099733 h 1099732"/>
                <a:gd name="connsiteX808" fmla="*/ 9240779 w 11218359"/>
                <a:gd name="connsiteY808" fmla="*/ 1099733 h 1099732"/>
                <a:gd name="connsiteX809" fmla="*/ 9252209 w 11218359"/>
                <a:gd name="connsiteY809" fmla="*/ 1099733 h 1099732"/>
                <a:gd name="connsiteX810" fmla="*/ 9263639 w 11218359"/>
                <a:gd name="connsiteY810" fmla="*/ 1099733 h 1099732"/>
                <a:gd name="connsiteX811" fmla="*/ 9275069 w 11218359"/>
                <a:gd name="connsiteY811" fmla="*/ 1099733 h 1099732"/>
                <a:gd name="connsiteX812" fmla="*/ 9286498 w 11218359"/>
                <a:gd name="connsiteY812" fmla="*/ 1099733 h 1099732"/>
                <a:gd name="connsiteX813" fmla="*/ 9297977 w 11218359"/>
                <a:gd name="connsiteY813" fmla="*/ 1099733 h 1099732"/>
                <a:gd name="connsiteX814" fmla="*/ 9309406 w 11218359"/>
                <a:gd name="connsiteY814" fmla="*/ 1099733 h 1099732"/>
                <a:gd name="connsiteX815" fmla="*/ 9320837 w 11218359"/>
                <a:gd name="connsiteY815" fmla="*/ 1099733 h 1099732"/>
                <a:gd name="connsiteX816" fmla="*/ 9332266 w 11218359"/>
                <a:gd name="connsiteY816" fmla="*/ 1099733 h 1099732"/>
                <a:gd name="connsiteX817" fmla="*/ 9343696 w 11218359"/>
                <a:gd name="connsiteY817" fmla="*/ 1099733 h 1099732"/>
                <a:gd name="connsiteX818" fmla="*/ 9355174 w 11218359"/>
                <a:gd name="connsiteY818" fmla="*/ 1099733 h 1099732"/>
                <a:gd name="connsiteX819" fmla="*/ 9366604 w 11218359"/>
                <a:gd name="connsiteY819" fmla="*/ 1099733 h 1099732"/>
                <a:gd name="connsiteX820" fmla="*/ 9378035 w 11218359"/>
                <a:gd name="connsiteY820" fmla="*/ 1099733 h 1099732"/>
                <a:gd name="connsiteX821" fmla="*/ 9389464 w 11218359"/>
                <a:gd name="connsiteY821" fmla="*/ 1099733 h 1099732"/>
                <a:gd name="connsiteX822" fmla="*/ 9400894 w 11218359"/>
                <a:gd name="connsiteY822" fmla="*/ 1099733 h 1099732"/>
                <a:gd name="connsiteX823" fmla="*/ 9412372 w 11218359"/>
                <a:gd name="connsiteY823" fmla="*/ 1099733 h 1099732"/>
                <a:gd name="connsiteX824" fmla="*/ 9423802 w 11218359"/>
                <a:gd name="connsiteY824" fmla="*/ 1099733 h 1099732"/>
                <a:gd name="connsiteX825" fmla="*/ 9435232 w 11218359"/>
                <a:gd name="connsiteY825" fmla="*/ 1099733 h 1099732"/>
                <a:gd name="connsiteX826" fmla="*/ 9446662 w 11218359"/>
                <a:gd name="connsiteY826" fmla="*/ 1099733 h 1099732"/>
                <a:gd name="connsiteX827" fmla="*/ 9458091 w 11218359"/>
                <a:gd name="connsiteY827" fmla="*/ 1099733 h 1099732"/>
                <a:gd name="connsiteX828" fmla="*/ 9469570 w 11218359"/>
                <a:gd name="connsiteY828" fmla="*/ 1099733 h 1099732"/>
                <a:gd name="connsiteX829" fmla="*/ 9480999 w 11218359"/>
                <a:gd name="connsiteY829" fmla="*/ 1099733 h 1099732"/>
                <a:gd name="connsiteX830" fmla="*/ 9492429 w 11218359"/>
                <a:gd name="connsiteY830" fmla="*/ 1099733 h 1099732"/>
                <a:gd name="connsiteX831" fmla="*/ 9503859 w 11218359"/>
                <a:gd name="connsiteY831" fmla="*/ 1099733 h 1099732"/>
                <a:gd name="connsiteX832" fmla="*/ 9515289 w 11218359"/>
                <a:gd name="connsiteY832" fmla="*/ 1099733 h 1099732"/>
                <a:gd name="connsiteX833" fmla="*/ 9526767 w 11218359"/>
                <a:gd name="connsiteY833" fmla="*/ 1099733 h 1099732"/>
                <a:gd name="connsiteX834" fmla="*/ 9538197 w 11218359"/>
                <a:gd name="connsiteY834" fmla="*/ 1099733 h 1099732"/>
                <a:gd name="connsiteX835" fmla="*/ 9549626 w 11218359"/>
                <a:gd name="connsiteY835" fmla="*/ 1099733 h 1099732"/>
                <a:gd name="connsiteX836" fmla="*/ 9561057 w 11218359"/>
                <a:gd name="connsiteY836" fmla="*/ 1099733 h 1099732"/>
                <a:gd name="connsiteX837" fmla="*/ 9572487 w 11218359"/>
                <a:gd name="connsiteY837" fmla="*/ 1099733 h 1099732"/>
                <a:gd name="connsiteX838" fmla="*/ 9583965 w 11218359"/>
                <a:gd name="connsiteY838" fmla="*/ 1099733 h 1099732"/>
                <a:gd name="connsiteX839" fmla="*/ 9595395 w 11218359"/>
                <a:gd name="connsiteY839" fmla="*/ 1099733 h 1099732"/>
                <a:gd name="connsiteX840" fmla="*/ 9606824 w 11218359"/>
                <a:gd name="connsiteY840" fmla="*/ 1099733 h 1099732"/>
                <a:gd name="connsiteX841" fmla="*/ 9618255 w 11218359"/>
                <a:gd name="connsiteY841" fmla="*/ 1099733 h 1099732"/>
                <a:gd name="connsiteX842" fmla="*/ 9629684 w 11218359"/>
                <a:gd name="connsiteY842" fmla="*/ 1099733 h 1099732"/>
                <a:gd name="connsiteX843" fmla="*/ 9641163 w 11218359"/>
                <a:gd name="connsiteY843" fmla="*/ 1099733 h 1099732"/>
                <a:gd name="connsiteX844" fmla="*/ 9652592 w 11218359"/>
                <a:gd name="connsiteY844" fmla="*/ 1099733 h 1099732"/>
                <a:gd name="connsiteX845" fmla="*/ 9664022 w 11218359"/>
                <a:gd name="connsiteY845" fmla="*/ 1099733 h 1099732"/>
                <a:gd name="connsiteX846" fmla="*/ 9675452 w 11218359"/>
                <a:gd name="connsiteY846" fmla="*/ 1099733 h 1099732"/>
                <a:gd name="connsiteX847" fmla="*/ 9686882 w 11218359"/>
                <a:gd name="connsiteY847" fmla="*/ 1099733 h 1099732"/>
                <a:gd name="connsiteX848" fmla="*/ 9698360 w 11218359"/>
                <a:gd name="connsiteY848" fmla="*/ 1099733 h 1099732"/>
                <a:gd name="connsiteX849" fmla="*/ 9709790 w 11218359"/>
                <a:gd name="connsiteY849" fmla="*/ 1099733 h 1099732"/>
                <a:gd name="connsiteX850" fmla="*/ 9721219 w 11218359"/>
                <a:gd name="connsiteY850" fmla="*/ 1099733 h 1099732"/>
                <a:gd name="connsiteX851" fmla="*/ 9732650 w 11218359"/>
                <a:gd name="connsiteY851" fmla="*/ 1099733 h 1099732"/>
                <a:gd name="connsiteX852" fmla="*/ 9744080 w 11218359"/>
                <a:gd name="connsiteY852" fmla="*/ 1099733 h 1099732"/>
                <a:gd name="connsiteX853" fmla="*/ 9755557 w 11218359"/>
                <a:gd name="connsiteY853" fmla="*/ 1099733 h 1099732"/>
                <a:gd name="connsiteX854" fmla="*/ 9766988 w 11218359"/>
                <a:gd name="connsiteY854" fmla="*/ 1099733 h 1099732"/>
                <a:gd name="connsiteX855" fmla="*/ 9778417 w 11218359"/>
                <a:gd name="connsiteY855" fmla="*/ 1099733 h 1099732"/>
                <a:gd name="connsiteX856" fmla="*/ 9789848 w 11218359"/>
                <a:gd name="connsiteY856" fmla="*/ 1099733 h 1099732"/>
                <a:gd name="connsiteX857" fmla="*/ 9801277 w 11218359"/>
                <a:gd name="connsiteY857" fmla="*/ 1099733 h 1099732"/>
                <a:gd name="connsiteX858" fmla="*/ 9812755 w 11218359"/>
                <a:gd name="connsiteY858" fmla="*/ 1099733 h 1099732"/>
                <a:gd name="connsiteX859" fmla="*/ 9824185 w 11218359"/>
                <a:gd name="connsiteY859" fmla="*/ 1099733 h 1099732"/>
                <a:gd name="connsiteX860" fmla="*/ 9835615 w 11218359"/>
                <a:gd name="connsiteY860" fmla="*/ 1099733 h 1099732"/>
                <a:gd name="connsiteX861" fmla="*/ 9847045 w 11218359"/>
                <a:gd name="connsiteY861" fmla="*/ 1099733 h 1099732"/>
                <a:gd name="connsiteX862" fmla="*/ 9858475 w 11218359"/>
                <a:gd name="connsiteY862" fmla="*/ 1099733 h 1099732"/>
                <a:gd name="connsiteX863" fmla="*/ 9869952 w 11218359"/>
                <a:gd name="connsiteY863" fmla="*/ 1099733 h 1099732"/>
                <a:gd name="connsiteX864" fmla="*/ 9881383 w 11218359"/>
                <a:gd name="connsiteY864" fmla="*/ 1099733 h 1099732"/>
                <a:gd name="connsiteX865" fmla="*/ 9892812 w 11218359"/>
                <a:gd name="connsiteY865" fmla="*/ 1099733 h 1099732"/>
                <a:gd name="connsiteX866" fmla="*/ 9904243 w 11218359"/>
                <a:gd name="connsiteY866" fmla="*/ 1099733 h 1099732"/>
                <a:gd name="connsiteX867" fmla="*/ 9915673 w 11218359"/>
                <a:gd name="connsiteY867" fmla="*/ 1099733 h 1099732"/>
                <a:gd name="connsiteX868" fmla="*/ 9927102 w 11218359"/>
                <a:gd name="connsiteY868" fmla="*/ 1099733 h 1099732"/>
                <a:gd name="connsiteX869" fmla="*/ 9938581 w 11218359"/>
                <a:gd name="connsiteY869" fmla="*/ 1099733 h 1099732"/>
                <a:gd name="connsiteX870" fmla="*/ 9950010 w 11218359"/>
                <a:gd name="connsiteY870" fmla="*/ 1099733 h 1099732"/>
                <a:gd name="connsiteX871" fmla="*/ 9961441 w 11218359"/>
                <a:gd name="connsiteY871" fmla="*/ 1099733 h 1099732"/>
                <a:gd name="connsiteX872" fmla="*/ 9972870 w 11218359"/>
                <a:gd name="connsiteY872" fmla="*/ 1099733 h 1099732"/>
                <a:gd name="connsiteX873" fmla="*/ 9984300 w 11218359"/>
                <a:gd name="connsiteY873" fmla="*/ 1099733 h 1099732"/>
                <a:gd name="connsiteX874" fmla="*/ 9995778 w 11218359"/>
                <a:gd name="connsiteY874" fmla="*/ 1099733 h 1099732"/>
                <a:gd name="connsiteX875" fmla="*/ 10007208 w 11218359"/>
                <a:gd name="connsiteY875" fmla="*/ 1099733 h 1099732"/>
                <a:gd name="connsiteX876" fmla="*/ 10018638 w 11218359"/>
                <a:gd name="connsiteY876" fmla="*/ 1099733 h 1099732"/>
                <a:gd name="connsiteX877" fmla="*/ 10030068 w 11218359"/>
                <a:gd name="connsiteY877" fmla="*/ 1099733 h 1099732"/>
                <a:gd name="connsiteX878" fmla="*/ 10041498 w 11218359"/>
                <a:gd name="connsiteY878" fmla="*/ 1099733 h 1099732"/>
                <a:gd name="connsiteX879" fmla="*/ 10052976 w 11218359"/>
                <a:gd name="connsiteY879" fmla="*/ 1099733 h 1099732"/>
                <a:gd name="connsiteX880" fmla="*/ 10064405 w 11218359"/>
                <a:gd name="connsiteY880" fmla="*/ 1099733 h 1099732"/>
                <a:gd name="connsiteX881" fmla="*/ 10075835 w 11218359"/>
                <a:gd name="connsiteY881" fmla="*/ 1099733 h 1099732"/>
                <a:gd name="connsiteX882" fmla="*/ 10087266 w 11218359"/>
                <a:gd name="connsiteY882" fmla="*/ 1099733 h 1099732"/>
                <a:gd name="connsiteX883" fmla="*/ 10098695 w 11218359"/>
                <a:gd name="connsiteY883" fmla="*/ 1099733 h 1099732"/>
                <a:gd name="connsiteX884" fmla="*/ 10110174 w 11218359"/>
                <a:gd name="connsiteY884" fmla="*/ 1099733 h 1099732"/>
                <a:gd name="connsiteX885" fmla="*/ 10121603 w 11218359"/>
                <a:gd name="connsiteY885" fmla="*/ 1099733 h 1099732"/>
                <a:gd name="connsiteX886" fmla="*/ 10133033 w 11218359"/>
                <a:gd name="connsiteY886" fmla="*/ 1099733 h 1099732"/>
                <a:gd name="connsiteX887" fmla="*/ 10144463 w 11218359"/>
                <a:gd name="connsiteY887" fmla="*/ 1099733 h 1099732"/>
                <a:gd name="connsiteX888" fmla="*/ 10155893 w 11218359"/>
                <a:gd name="connsiteY888" fmla="*/ 1099733 h 1099732"/>
                <a:gd name="connsiteX889" fmla="*/ 10167371 w 11218359"/>
                <a:gd name="connsiteY889" fmla="*/ 1099733 h 1099732"/>
                <a:gd name="connsiteX890" fmla="*/ 10178801 w 11218359"/>
                <a:gd name="connsiteY890" fmla="*/ 1099733 h 1099732"/>
                <a:gd name="connsiteX891" fmla="*/ 10190230 w 11218359"/>
                <a:gd name="connsiteY891" fmla="*/ 1099733 h 1099732"/>
                <a:gd name="connsiteX892" fmla="*/ 10201661 w 11218359"/>
                <a:gd name="connsiteY892" fmla="*/ 1099733 h 1099732"/>
                <a:gd name="connsiteX893" fmla="*/ 10213091 w 11218359"/>
                <a:gd name="connsiteY893" fmla="*/ 1099733 h 1099732"/>
                <a:gd name="connsiteX894" fmla="*/ 10224569 w 11218359"/>
                <a:gd name="connsiteY894" fmla="*/ 1099733 h 1099732"/>
                <a:gd name="connsiteX895" fmla="*/ 10235998 w 11218359"/>
                <a:gd name="connsiteY895" fmla="*/ 1099733 h 1099732"/>
                <a:gd name="connsiteX896" fmla="*/ 10247428 w 11218359"/>
                <a:gd name="connsiteY896" fmla="*/ 1099733 h 1099732"/>
                <a:gd name="connsiteX897" fmla="*/ 10258859 w 11218359"/>
                <a:gd name="connsiteY897" fmla="*/ 1099733 h 1099732"/>
                <a:gd name="connsiteX898" fmla="*/ 10270288 w 11218359"/>
                <a:gd name="connsiteY898" fmla="*/ 1099733 h 1099732"/>
                <a:gd name="connsiteX899" fmla="*/ 10281767 w 11218359"/>
                <a:gd name="connsiteY899" fmla="*/ 1099733 h 1099732"/>
                <a:gd name="connsiteX900" fmla="*/ 10293196 w 11218359"/>
                <a:gd name="connsiteY900" fmla="*/ 1099733 h 1099732"/>
                <a:gd name="connsiteX901" fmla="*/ 10304626 w 11218359"/>
                <a:gd name="connsiteY901" fmla="*/ 1099733 h 1099732"/>
                <a:gd name="connsiteX902" fmla="*/ 10316056 w 11218359"/>
                <a:gd name="connsiteY902" fmla="*/ 1099733 h 1099732"/>
                <a:gd name="connsiteX903" fmla="*/ 10327486 w 11218359"/>
                <a:gd name="connsiteY903" fmla="*/ 1099733 h 1099732"/>
                <a:gd name="connsiteX904" fmla="*/ 10338963 w 11218359"/>
                <a:gd name="connsiteY904" fmla="*/ 1099733 h 1099732"/>
                <a:gd name="connsiteX905" fmla="*/ 10350394 w 11218359"/>
                <a:gd name="connsiteY905" fmla="*/ 1099733 h 1099732"/>
                <a:gd name="connsiteX906" fmla="*/ 10361823 w 11218359"/>
                <a:gd name="connsiteY906" fmla="*/ 1099733 h 1099732"/>
                <a:gd name="connsiteX907" fmla="*/ 10373254 w 11218359"/>
                <a:gd name="connsiteY907" fmla="*/ 1099733 h 1099732"/>
                <a:gd name="connsiteX908" fmla="*/ 10384684 w 11218359"/>
                <a:gd name="connsiteY908" fmla="*/ 1099733 h 1099732"/>
                <a:gd name="connsiteX909" fmla="*/ 10396161 w 11218359"/>
                <a:gd name="connsiteY909" fmla="*/ 1099733 h 1099732"/>
                <a:gd name="connsiteX910" fmla="*/ 10407591 w 11218359"/>
                <a:gd name="connsiteY910" fmla="*/ 1099733 h 1099732"/>
                <a:gd name="connsiteX911" fmla="*/ 10419021 w 11218359"/>
                <a:gd name="connsiteY911" fmla="*/ 1099733 h 1099732"/>
                <a:gd name="connsiteX912" fmla="*/ 10430452 w 11218359"/>
                <a:gd name="connsiteY912" fmla="*/ 1099733 h 1099732"/>
                <a:gd name="connsiteX913" fmla="*/ 10441881 w 11218359"/>
                <a:gd name="connsiteY913" fmla="*/ 1099733 h 1099732"/>
                <a:gd name="connsiteX914" fmla="*/ 10453358 w 11218359"/>
                <a:gd name="connsiteY914" fmla="*/ 1099733 h 1099732"/>
                <a:gd name="connsiteX915" fmla="*/ 10464789 w 11218359"/>
                <a:gd name="connsiteY915" fmla="*/ 1099733 h 1099732"/>
                <a:gd name="connsiteX916" fmla="*/ 10476219 w 11218359"/>
                <a:gd name="connsiteY916" fmla="*/ 1099733 h 1099732"/>
                <a:gd name="connsiteX917" fmla="*/ 10487649 w 11218359"/>
                <a:gd name="connsiteY917" fmla="*/ 1099733 h 1099732"/>
                <a:gd name="connsiteX918" fmla="*/ 10499079 w 11218359"/>
                <a:gd name="connsiteY918" fmla="*/ 1099733 h 1099732"/>
                <a:gd name="connsiteX919" fmla="*/ 10510556 w 11218359"/>
                <a:gd name="connsiteY919" fmla="*/ 1099733 h 1099732"/>
                <a:gd name="connsiteX920" fmla="*/ 10521987 w 11218359"/>
                <a:gd name="connsiteY920" fmla="*/ 1099733 h 1099732"/>
                <a:gd name="connsiteX921" fmla="*/ 10533416 w 11218359"/>
                <a:gd name="connsiteY921" fmla="*/ 1099733 h 1099732"/>
                <a:gd name="connsiteX922" fmla="*/ 10544847 w 11218359"/>
                <a:gd name="connsiteY922" fmla="*/ 1099733 h 1099732"/>
                <a:gd name="connsiteX923" fmla="*/ 10556277 w 11218359"/>
                <a:gd name="connsiteY923" fmla="*/ 1099733 h 1099732"/>
                <a:gd name="connsiteX924" fmla="*/ 10567754 w 11218359"/>
                <a:gd name="connsiteY924" fmla="*/ 1099733 h 1099732"/>
                <a:gd name="connsiteX925" fmla="*/ 10579184 w 11218359"/>
                <a:gd name="connsiteY925" fmla="*/ 1099733 h 1099732"/>
                <a:gd name="connsiteX926" fmla="*/ 10590614 w 11218359"/>
                <a:gd name="connsiteY926" fmla="*/ 1099733 h 1099732"/>
                <a:gd name="connsiteX927" fmla="*/ 10602045 w 11218359"/>
                <a:gd name="connsiteY927" fmla="*/ 1099733 h 1099732"/>
                <a:gd name="connsiteX928" fmla="*/ 10613474 w 11218359"/>
                <a:gd name="connsiteY928" fmla="*/ 1099733 h 1099732"/>
                <a:gd name="connsiteX929" fmla="*/ 10624951 w 11218359"/>
                <a:gd name="connsiteY929" fmla="*/ 1099733 h 1099732"/>
                <a:gd name="connsiteX930" fmla="*/ 10636382 w 11218359"/>
                <a:gd name="connsiteY930" fmla="*/ 1099733 h 1099732"/>
                <a:gd name="connsiteX931" fmla="*/ 10647812 w 11218359"/>
                <a:gd name="connsiteY931" fmla="*/ 1099733 h 1099732"/>
                <a:gd name="connsiteX932" fmla="*/ 10659241 w 11218359"/>
                <a:gd name="connsiteY932" fmla="*/ 1099733 h 1099732"/>
                <a:gd name="connsiteX933" fmla="*/ 10670672 w 11218359"/>
                <a:gd name="connsiteY933" fmla="*/ 1099733 h 1099732"/>
                <a:gd name="connsiteX934" fmla="*/ 10682149 w 11218359"/>
                <a:gd name="connsiteY934" fmla="*/ 1099733 h 1099732"/>
                <a:gd name="connsiteX935" fmla="*/ 10693580 w 11218359"/>
                <a:gd name="connsiteY935" fmla="*/ 1099733 h 1099732"/>
                <a:gd name="connsiteX936" fmla="*/ 10705009 w 11218359"/>
                <a:gd name="connsiteY936" fmla="*/ 1099733 h 1099732"/>
                <a:gd name="connsiteX937" fmla="*/ 10716439 w 11218359"/>
                <a:gd name="connsiteY937" fmla="*/ 1099733 h 1099732"/>
                <a:gd name="connsiteX938" fmla="*/ 10727870 w 11218359"/>
                <a:gd name="connsiteY938" fmla="*/ 1099733 h 1099732"/>
                <a:gd name="connsiteX939" fmla="*/ 10739347 w 11218359"/>
                <a:gd name="connsiteY939" fmla="*/ 1099733 h 1099732"/>
                <a:gd name="connsiteX940" fmla="*/ 10750778 w 11218359"/>
                <a:gd name="connsiteY940" fmla="*/ 1099733 h 1099732"/>
                <a:gd name="connsiteX941" fmla="*/ 10762207 w 11218359"/>
                <a:gd name="connsiteY941" fmla="*/ 1099733 h 1099732"/>
                <a:gd name="connsiteX942" fmla="*/ 10773637 w 11218359"/>
                <a:gd name="connsiteY942" fmla="*/ 1099733 h 1099732"/>
                <a:gd name="connsiteX943" fmla="*/ 10785067 w 11218359"/>
                <a:gd name="connsiteY943" fmla="*/ 1099733 h 1099732"/>
                <a:gd name="connsiteX944" fmla="*/ 10796544 w 11218359"/>
                <a:gd name="connsiteY944" fmla="*/ 1099733 h 1099732"/>
                <a:gd name="connsiteX945" fmla="*/ 10807975 w 11218359"/>
                <a:gd name="connsiteY945" fmla="*/ 1099733 h 1099732"/>
                <a:gd name="connsiteX946" fmla="*/ 10819405 w 11218359"/>
                <a:gd name="connsiteY946" fmla="*/ 1099733 h 1099732"/>
                <a:gd name="connsiteX947" fmla="*/ 10830834 w 11218359"/>
                <a:gd name="connsiteY947" fmla="*/ 1099733 h 1099732"/>
                <a:gd name="connsiteX948" fmla="*/ 10842265 w 11218359"/>
                <a:gd name="connsiteY948" fmla="*/ 1099733 h 1099732"/>
                <a:gd name="connsiteX949" fmla="*/ 10853742 w 11218359"/>
                <a:gd name="connsiteY949" fmla="*/ 1099733 h 1099732"/>
                <a:gd name="connsiteX950" fmla="*/ 10865173 w 11218359"/>
                <a:gd name="connsiteY950" fmla="*/ 1099733 h 1099732"/>
                <a:gd name="connsiteX951" fmla="*/ 10876602 w 11218359"/>
                <a:gd name="connsiteY951" fmla="*/ 1099733 h 1099732"/>
                <a:gd name="connsiteX952" fmla="*/ 10888032 w 11218359"/>
                <a:gd name="connsiteY952" fmla="*/ 1099733 h 1099732"/>
                <a:gd name="connsiteX953" fmla="*/ 10899463 w 11218359"/>
                <a:gd name="connsiteY953" fmla="*/ 1099733 h 1099732"/>
                <a:gd name="connsiteX954" fmla="*/ 10910892 w 11218359"/>
                <a:gd name="connsiteY954" fmla="*/ 1099733 h 1099732"/>
                <a:gd name="connsiteX955" fmla="*/ 10922369 w 11218359"/>
                <a:gd name="connsiteY955" fmla="*/ 1099733 h 1099732"/>
                <a:gd name="connsiteX956" fmla="*/ 10933800 w 11218359"/>
                <a:gd name="connsiteY956" fmla="*/ 1099733 h 1099732"/>
                <a:gd name="connsiteX957" fmla="*/ 10945230 w 11218359"/>
                <a:gd name="connsiteY957" fmla="*/ 1099733 h 1099732"/>
                <a:gd name="connsiteX958" fmla="*/ 10956660 w 11218359"/>
                <a:gd name="connsiteY958" fmla="*/ 1099733 h 1099732"/>
                <a:gd name="connsiteX959" fmla="*/ 10968090 w 11218359"/>
                <a:gd name="connsiteY959" fmla="*/ 1099733 h 1099732"/>
                <a:gd name="connsiteX960" fmla="*/ 10979567 w 11218359"/>
                <a:gd name="connsiteY960" fmla="*/ 1099733 h 1099732"/>
                <a:gd name="connsiteX961" fmla="*/ 10990998 w 11218359"/>
                <a:gd name="connsiteY961" fmla="*/ 1099733 h 1099732"/>
                <a:gd name="connsiteX962" fmla="*/ 11002427 w 11218359"/>
                <a:gd name="connsiteY962" fmla="*/ 1099733 h 1099732"/>
                <a:gd name="connsiteX963" fmla="*/ 11013858 w 11218359"/>
                <a:gd name="connsiteY963" fmla="*/ 1099733 h 1099732"/>
                <a:gd name="connsiteX964" fmla="*/ 11025287 w 11218359"/>
                <a:gd name="connsiteY964" fmla="*/ 1099733 h 1099732"/>
                <a:gd name="connsiteX965" fmla="*/ 11036765 w 11218359"/>
                <a:gd name="connsiteY965" fmla="*/ 1099733 h 1099732"/>
                <a:gd name="connsiteX966" fmla="*/ 11048195 w 11218359"/>
                <a:gd name="connsiteY966" fmla="*/ 1099733 h 1099732"/>
                <a:gd name="connsiteX967" fmla="*/ 11059625 w 11218359"/>
                <a:gd name="connsiteY967" fmla="*/ 1099733 h 1099732"/>
                <a:gd name="connsiteX968" fmla="*/ 11071056 w 11218359"/>
                <a:gd name="connsiteY968" fmla="*/ 1099733 h 1099732"/>
                <a:gd name="connsiteX969" fmla="*/ 11082485 w 11218359"/>
                <a:gd name="connsiteY969" fmla="*/ 1099733 h 1099732"/>
                <a:gd name="connsiteX970" fmla="*/ 11093962 w 11218359"/>
                <a:gd name="connsiteY970" fmla="*/ 1099733 h 1099732"/>
                <a:gd name="connsiteX971" fmla="*/ 11105393 w 11218359"/>
                <a:gd name="connsiteY971" fmla="*/ 1099733 h 1099732"/>
                <a:gd name="connsiteX972" fmla="*/ 11116823 w 11218359"/>
                <a:gd name="connsiteY972" fmla="*/ 1099733 h 1099732"/>
                <a:gd name="connsiteX973" fmla="*/ 11128253 w 11218359"/>
                <a:gd name="connsiteY973" fmla="*/ 1099733 h 1099732"/>
                <a:gd name="connsiteX974" fmla="*/ 11139683 w 11218359"/>
                <a:gd name="connsiteY974" fmla="*/ 1099733 h 1099732"/>
                <a:gd name="connsiteX975" fmla="*/ 11151160 w 11218359"/>
                <a:gd name="connsiteY975" fmla="*/ 1099733 h 1099732"/>
                <a:gd name="connsiteX976" fmla="*/ 11162591 w 11218359"/>
                <a:gd name="connsiteY976" fmla="*/ 1099733 h 1099732"/>
                <a:gd name="connsiteX977" fmla="*/ 11174020 w 11218359"/>
                <a:gd name="connsiteY977" fmla="*/ 1099733 h 1099732"/>
                <a:gd name="connsiteX978" fmla="*/ 11185451 w 11218359"/>
                <a:gd name="connsiteY978" fmla="*/ 1099733 h 1099732"/>
                <a:gd name="connsiteX979" fmla="*/ 11196881 w 11218359"/>
                <a:gd name="connsiteY979" fmla="*/ 1099733 h 1099732"/>
                <a:gd name="connsiteX980" fmla="*/ 11208358 w 11218359"/>
                <a:gd name="connsiteY980" fmla="*/ 1099733 h 1099732"/>
                <a:gd name="connsiteX981" fmla="*/ 11218359 w 11218359"/>
                <a:gd name="connsiteY981" fmla="*/ 1099733 h 1099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99732">
                  <a:moveTo>
                    <a:pt x="0" y="1099733"/>
                  </a:moveTo>
                  <a:lnTo>
                    <a:pt x="9149" y="1099733"/>
                  </a:lnTo>
                  <a:lnTo>
                    <a:pt x="20588" y="1099733"/>
                  </a:lnTo>
                  <a:lnTo>
                    <a:pt x="32028" y="1099733"/>
                  </a:lnTo>
                  <a:lnTo>
                    <a:pt x="43467" y="1099733"/>
                  </a:lnTo>
                  <a:lnTo>
                    <a:pt x="54907" y="1099733"/>
                  </a:lnTo>
                  <a:lnTo>
                    <a:pt x="66346" y="1099733"/>
                  </a:lnTo>
                  <a:lnTo>
                    <a:pt x="77786" y="1099733"/>
                  </a:lnTo>
                  <a:lnTo>
                    <a:pt x="89225" y="1099733"/>
                  </a:lnTo>
                  <a:lnTo>
                    <a:pt x="100665" y="1099733"/>
                  </a:lnTo>
                  <a:lnTo>
                    <a:pt x="112104" y="1099733"/>
                  </a:lnTo>
                  <a:lnTo>
                    <a:pt x="123544" y="1099733"/>
                  </a:lnTo>
                  <a:lnTo>
                    <a:pt x="134979" y="1099733"/>
                  </a:lnTo>
                  <a:lnTo>
                    <a:pt x="146423" y="1099733"/>
                  </a:lnTo>
                  <a:lnTo>
                    <a:pt x="157858" y="1099733"/>
                  </a:lnTo>
                  <a:lnTo>
                    <a:pt x="169297" y="1099733"/>
                  </a:lnTo>
                  <a:lnTo>
                    <a:pt x="180737" y="1099733"/>
                  </a:lnTo>
                  <a:lnTo>
                    <a:pt x="192176" y="1099733"/>
                  </a:lnTo>
                  <a:lnTo>
                    <a:pt x="203616" y="1099733"/>
                  </a:lnTo>
                  <a:lnTo>
                    <a:pt x="215055" y="1099733"/>
                  </a:lnTo>
                  <a:lnTo>
                    <a:pt x="226495" y="1099733"/>
                  </a:lnTo>
                  <a:lnTo>
                    <a:pt x="237935" y="1099733"/>
                  </a:lnTo>
                  <a:lnTo>
                    <a:pt x="249374" y="1099733"/>
                  </a:lnTo>
                  <a:lnTo>
                    <a:pt x="260814" y="1099733"/>
                  </a:lnTo>
                  <a:lnTo>
                    <a:pt x="272253" y="1099733"/>
                  </a:lnTo>
                  <a:lnTo>
                    <a:pt x="283693" y="1099733"/>
                  </a:lnTo>
                  <a:lnTo>
                    <a:pt x="295132" y="1099733"/>
                  </a:lnTo>
                  <a:lnTo>
                    <a:pt x="306572" y="1099733"/>
                  </a:lnTo>
                  <a:lnTo>
                    <a:pt x="318011" y="1099733"/>
                  </a:lnTo>
                  <a:lnTo>
                    <a:pt x="329451" y="1099733"/>
                  </a:lnTo>
                  <a:lnTo>
                    <a:pt x="340890" y="1099733"/>
                  </a:lnTo>
                  <a:lnTo>
                    <a:pt x="352330" y="1099733"/>
                  </a:lnTo>
                  <a:lnTo>
                    <a:pt x="363769" y="1099733"/>
                  </a:lnTo>
                  <a:lnTo>
                    <a:pt x="375209" y="1099733"/>
                  </a:lnTo>
                  <a:lnTo>
                    <a:pt x="386648" y="1099733"/>
                  </a:lnTo>
                  <a:lnTo>
                    <a:pt x="398088" y="1099733"/>
                  </a:lnTo>
                  <a:lnTo>
                    <a:pt x="409527" y="1099733"/>
                  </a:lnTo>
                  <a:lnTo>
                    <a:pt x="420967" y="1099733"/>
                  </a:lnTo>
                  <a:lnTo>
                    <a:pt x="432406" y="1099733"/>
                  </a:lnTo>
                  <a:lnTo>
                    <a:pt x="443846" y="1099733"/>
                  </a:lnTo>
                  <a:lnTo>
                    <a:pt x="455285" y="1099733"/>
                  </a:lnTo>
                  <a:lnTo>
                    <a:pt x="466725" y="1099733"/>
                  </a:lnTo>
                  <a:lnTo>
                    <a:pt x="478165" y="1099733"/>
                  </a:lnTo>
                  <a:lnTo>
                    <a:pt x="489604" y="1099733"/>
                  </a:lnTo>
                  <a:lnTo>
                    <a:pt x="501044" y="1099733"/>
                  </a:lnTo>
                  <a:lnTo>
                    <a:pt x="512483" y="1099733"/>
                  </a:lnTo>
                  <a:lnTo>
                    <a:pt x="523923" y="1099733"/>
                  </a:lnTo>
                  <a:lnTo>
                    <a:pt x="535362" y="1099733"/>
                  </a:lnTo>
                  <a:lnTo>
                    <a:pt x="546802" y="1099733"/>
                  </a:lnTo>
                  <a:lnTo>
                    <a:pt x="558241" y="1099733"/>
                  </a:lnTo>
                  <a:lnTo>
                    <a:pt x="569681" y="1099733"/>
                  </a:lnTo>
                  <a:lnTo>
                    <a:pt x="581120" y="1099733"/>
                  </a:lnTo>
                  <a:lnTo>
                    <a:pt x="592560" y="1099733"/>
                  </a:lnTo>
                  <a:lnTo>
                    <a:pt x="603999" y="1099733"/>
                  </a:lnTo>
                  <a:lnTo>
                    <a:pt x="615439" y="1099733"/>
                  </a:lnTo>
                  <a:lnTo>
                    <a:pt x="626878" y="1099733"/>
                  </a:lnTo>
                  <a:lnTo>
                    <a:pt x="638318" y="1099733"/>
                  </a:lnTo>
                  <a:lnTo>
                    <a:pt x="649757" y="1099733"/>
                  </a:lnTo>
                  <a:lnTo>
                    <a:pt x="661192" y="1099733"/>
                  </a:lnTo>
                  <a:lnTo>
                    <a:pt x="672632" y="1099733"/>
                  </a:lnTo>
                  <a:lnTo>
                    <a:pt x="684071" y="1099733"/>
                  </a:lnTo>
                  <a:lnTo>
                    <a:pt x="695511" y="1099733"/>
                  </a:lnTo>
                  <a:lnTo>
                    <a:pt x="706950" y="1099733"/>
                  </a:lnTo>
                  <a:lnTo>
                    <a:pt x="718390" y="1099733"/>
                  </a:lnTo>
                  <a:lnTo>
                    <a:pt x="729829" y="1099733"/>
                  </a:lnTo>
                  <a:lnTo>
                    <a:pt x="741269" y="1099733"/>
                  </a:lnTo>
                  <a:lnTo>
                    <a:pt x="752708" y="1099733"/>
                  </a:lnTo>
                  <a:lnTo>
                    <a:pt x="764148" y="1099733"/>
                  </a:lnTo>
                  <a:lnTo>
                    <a:pt x="775587" y="1099733"/>
                  </a:lnTo>
                  <a:lnTo>
                    <a:pt x="787027" y="1099733"/>
                  </a:lnTo>
                  <a:lnTo>
                    <a:pt x="798467" y="1099733"/>
                  </a:lnTo>
                  <a:lnTo>
                    <a:pt x="809906" y="1099733"/>
                  </a:lnTo>
                  <a:lnTo>
                    <a:pt x="821346" y="1099733"/>
                  </a:lnTo>
                  <a:lnTo>
                    <a:pt x="832785" y="1099733"/>
                  </a:lnTo>
                  <a:lnTo>
                    <a:pt x="844225" y="1099733"/>
                  </a:lnTo>
                  <a:lnTo>
                    <a:pt x="855664" y="1099733"/>
                  </a:lnTo>
                  <a:lnTo>
                    <a:pt x="867104" y="1099733"/>
                  </a:lnTo>
                  <a:lnTo>
                    <a:pt x="878543" y="1099733"/>
                  </a:lnTo>
                  <a:lnTo>
                    <a:pt x="889983" y="1099733"/>
                  </a:lnTo>
                  <a:lnTo>
                    <a:pt x="901422" y="1099733"/>
                  </a:lnTo>
                  <a:lnTo>
                    <a:pt x="912862" y="1099733"/>
                  </a:lnTo>
                  <a:lnTo>
                    <a:pt x="924301" y="1099733"/>
                  </a:lnTo>
                  <a:lnTo>
                    <a:pt x="935741" y="1099733"/>
                  </a:lnTo>
                  <a:lnTo>
                    <a:pt x="947180" y="1099733"/>
                  </a:lnTo>
                  <a:lnTo>
                    <a:pt x="958620" y="1099733"/>
                  </a:lnTo>
                  <a:lnTo>
                    <a:pt x="970059" y="1099733"/>
                  </a:lnTo>
                  <a:lnTo>
                    <a:pt x="981499" y="1099733"/>
                  </a:lnTo>
                  <a:lnTo>
                    <a:pt x="992938" y="1099733"/>
                  </a:lnTo>
                  <a:lnTo>
                    <a:pt x="1004378" y="1099733"/>
                  </a:lnTo>
                  <a:lnTo>
                    <a:pt x="1015818" y="1099733"/>
                  </a:lnTo>
                  <a:lnTo>
                    <a:pt x="1027257" y="1099733"/>
                  </a:lnTo>
                  <a:lnTo>
                    <a:pt x="1038697" y="1099733"/>
                  </a:lnTo>
                  <a:lnTo>
                    <a:pt x="1050136" y="1099733"/>
                  </a:lnTo>
                  <a:lnTo>
                    <a:pt x="1061576" y="1099733"/>
                  </a:lnTo>
                  <a:lnTo>
                    <a:pt x="1073015" y="1099733"/>
                  </a:lnTo>
                  <a:lnTo>
                    <a:pt x="1084455" y="1099733"/>
                  </a:lnTo>
                  <a:lnTo>
                    <a:pt x="1095894" y="1099733"/>
                  </a:lnTo>
                  <a:lnTo>
                    <a:pt x="1107334" y="1099733"/>
                  </a:lnTo>
                  <a:lnTo>
                    <a:pt x="1118773" y="1099733"/>
                  </a:lnTo>
                  <a:lnTo>
                    <a:pt x="1130213" y="1099733"/>
                  </a:lnTo>
                  <a:lnTo>
                    <a:pt x="1141652" y="1099733"/>
                  </a:lnTo>
                  <a:lnTo>
                    <a:pt x="1153092" y="1099733"/>
                  </a:lnTo>
                  <a:lnTo>
                    <a:pt x="1164531" y="1099733"/>
                  </a:lnTo>
                  <a:lnTo>
                    <a:pt x="1175971" y="1099733"/>
                  </a:lnTo>
                  <a:lnTo>
                    <a:pt x="1187406" y="1099733"/>
                  </a:lnTo>
                  <a:lnTo>
                    <a:pt x="1198845" y="1099733"/>
                  </a:lnTo>
                  <a:lnTo>
                    <a:pt x="1210285" y="1099733"/>
                  </a:lnTo>
                  <a:lnTo>
                    <a:pt x="1221724" y="1099733"/>
                  </a:lnTo>
                  <a:lnTo>
                    <a:pt x="1233164" y="1099733"/>
                  </a:lnTo>
                  <a:lnTo>
                    <a:pt x="1244603" y="1099733"/>
                  </a:lnTo>
                  <a:lnTo>
                    <a:pt x="1256043" y="1099733"/>
                  </a:lnTo>
                  <a:lnTo>
                    <a:pt x="1267482" y="1099733"/>
                  </a:lnTo>
                  <a:lnTo>
                    <a:pt x="1278922" y="1099733"/>
                  </a:lnTo>
                  <a:lnTo>
                    <a:pt x="1290361" y="1099733"/>
                  </a:lnTo>
                  <a:lnTo>
                    <a:pt x="1301801" y="1099733"/>
                  </a:lnTo>
                  <a:lnTo>
                    <a:pt x="1313240" y="1099733"/>
                  </a:lnTo>
                  <a:lnTo>
                    <a:pt x="1324680" y="1099733"/>
                  </a:lnTo>
                  <a:lnTo>
                    <a:pt x="1336120" y="1099733"/>
                  </a:lnTo>
                  <a:lnTo>
                    <a:pt x="1347559" y="1099733"/>
                  </a:lnTo>
                  <a:lnTo>
                    <a:pt x="1358999" y="1099733"/>
                  </a:lnTo>
                  <a:lnTo>
                    <a:pt x="1370438" y="1099733"/>
                  </a:lnTo>
                  <a:lnTo>
                    <a:pt x="1381878" y="1099733"/>
                  </a:lnTo>
                  <a:lnTo>
                    <a:pt x="1393317" y="1099733"/>
                  </a:lnTo>
                  <a:lnTo>
                    <a:pt x="1404757" y="1099733"/>
                  </a:lnTo>
                  <a:lnTo>
                    <a:pt x="1416196" y="1099733"/>
                  </a:lnTo>
                  <a:lnTo>
                    <a:pt x="1427636" y="1099733"/>
                  </a:lnTo>
                  <a:lnTo>
                    <a:pt x="1439075" y="1099733"/>
                  </a:lnTo>
                  <a:lnTo>
                    <a:pt x="1450515" y="1099733"/>
                  </a:lnTo>
                  <a:lnTo>
                    <a:pt x="1461954" y="1099733"/>
                  </a:lnTo>
                  <a:lnTo>
                    <a:pt x="1473394" y="1099733"/>
                  </a:lnTo>
                  <a:lnTo>
                    <a:pt x="1484833" y="1099733"/>
                  </a:lnTo>
                  <a:lnTo>
                    <a:pt x="1496273" y="1099733"/>
                  </a:lnTo>
                  <a:lnTo>
                    <a:pt x="1507712" y="1099733"/>
                  </a:lnTo>
                  <a:lnTo>
                    <a:pt x="1519152" y="1099733"/>
                  </a:lnTo>
                  <a:lnTo>
                    <a:pt x="1530591" y="1099733"/>
                  </a:lnTo>
                  <a:lnTo>
                    <a:pt x="1542031" y="1099733"/>
                  </a:lnTo>
                  <a:lnTo>
                    <a:pt x="1553471" y="1099733"/>
                  </a:lnTo>
                  <a:lnTo>
                    <a:pt x="1564910" y="1099733"/>
                  </a:lnTo>
                  <a:lnTo>
                    <a:pt x="1576349" y="1099733"/>
                  </a:lnTo>
                  <a:lnTo>
                    <a:pt x="1587789" y="1099733"/>
                  </a:lnTo>
                  <a:lnTo>
                    <a:pt x="1599229" y="1099733"/>
                  </a:lnTo>
                  <a:lnTo>
                    <a:pt x="1610668" y="1099733"/>
                  </a:lnTo>
                  <a:lnTo>
                    <a:pt x="1622107" y="1099733"/>
                  </a:lnTo>
                  <a:lnTo>
                    <a:pt x="1633547" y="1099733"/>
                  </a:lnTo>
                  <a:lnTo>
                    <a:pt x="1644987" y="1099733"/>
                  </a:lnTo>
                  <a:lnTo>
                    <a:pt x="1656426" y="1099733"/>
                  </a:lnTo>
                  <a:lnTo>
                    <a:pt x="1667866" y="1099733"/>
                  </a:lnTo>
                  <a:lnTo>
                    <a:pt x="1679305" y="1099733"/>
                  </a:lnTo>
                  <a:lnTo>
                    <a:pt x="1690745" y="1099733"/>
                  </a:lnTo>
                  <a:lnTo>
                    <a:pt x="1702184" y="1099733"/>
                  </a:lnTo>
                  <a:lnTo>
                    <a:pt x="1713619" y="1099733"/>
                  </a:lnTo>
                  <a:lnTo>
                    <a:pt x="1725063" y="1099733"/>
                  </a:lnTo>
                  <a:lnTo>
                    <a:pt x="1736498" y="1099733"/>
                  </a:lnTo>
                  <a:lnTo>
                    <a:pt x="1747938" y="1099733"/>
                  </a:lnTo>
                  <a:lnTo>
                    <a:pt x="1759377" y="1099733"/>
                  </a:lnTo>
                  <a:lnTo>
                    <a:pt x="1770817" y="1099733"/>
                  </a:lnTo>
                  <a:lnTo>
                    <a:pt x="1782256" y="1099733"/>
                  </a:lnTo>
                  <a:lnTo>
                    <a:pt x="1793696" y="1099733"/>
                  </a:lnTo>
                  <a:lnTo>
                    <a:pt x="1805135" y="1099733"/>
                  </a:lnTo>
                  <a:lnTo>
                    <a:pt x="1816575" y="1099733"/>
                  </a:lnTo>
                  <a:lnTo>
                    <a:pt x="1828014" y="1099733"/>
                  </a:lnTo>
                  <a:lnTo>
                    <a:pt x="1839454" y="1099733"/>
                  </a:lnTo>
                  <a:lnTo>
                    <a:pt x="1850893" y="1099733"/>
                  </a:lnTo>
                  <a:lnTo>
                    <a:pt x="1862333" y="1099733"/>
                  </a:lnTo>
                  <a:lnTo>
                    <a:pt x="1873772" y="1099733"/>
                  </a:lnTo>
                  <a:lnTo>
                    <a:pt x="1885212" y="1099733"/>
                  </a:lnTo>
                  <a:lnTo>
                    <a:pt x="1896651" y="1099733"/>
                  </a:lnTo>
                  <a:lnTo>
                    <a:pt x="1908091" y="1099733"/>
                  </a:lnTo>
                  <a:lnTo>
                    <a:pt x="1919531" y="1099733"/>
                  </a:lnTo>
                  <a:lnTo>
                    <a:pt x="1930970" y="1099733"/>
                  </a:lnTo>
                  <a:lnTo>
                    <a:pt x="1942409" y="1099733"/>
                  </a:lnTo>
                  <a:lnTo>
                    <a:pt x="1953849" y="1099733"/>
                  </a:lnTo>
                  <a:lnTo>
                    <a:pt x="1965289" y="1099733"/>
                  </a:lnTo>
                  <a:lnTo>
                    <a:pt x="1976728" y="1099733"/>
                  </a:lnTo>
                  <a:lnTo>
                    <a:pt x="1988168" y="1099733"/>
                  </a:lnTo>
                  <a:lnTo>
                    <a:pt x="1999607" y="1099733"/>
                  </a:lnTo>
                  <a:lnTo>
                    <a:pt x="2011047" y="1099733"/>
                  </a:lnTo>
                  <a:lnTo>
                    <a:pt x="2022486" y="1099733"/>
                  </a:lnTo>
                  <a:lnTo>
                    <a:pt x="2033926" y="1099733"/>
                  </a:lnTo>
                  <a:lnTo>
                    <a:pt x="2045365" y="1099733"/>
                  </a:lnTo>
                  <a:lnTo>
                    <a:pt x="2056805" y="1099733"/>
                  </a:lnTo>
                  <a:lnTo>
                    <a:pt x="2068244" y="1099733"/>
                  </a:lnTo>
                  <a:lnTo>
                    <a:pt x="2079684" y="1099733"/>
                  </a:lnTo>
                  <a:lnTo>
                    <a:pt x="2091123" y="1099733"/>
                  </a:lnTo>
                  <a:lnTo>
                    <a:pt x="2102563" y="1099733"/>
                  </a:lnTo>
                  <a:lnTo>
                    <a:pt x="2114002" y="1099733"/>
                  </a:lnTo>
                  <a:lnTo>
                    <a:pt x="2125442" y="1099733"/>
                  </a:lnTo>
                  <a:lnTo>
                    <a:pt x="2136882" y="1099733"/>
                  </a:lnTo>
                  <a:lnTo>
                    <a:pt x="2148321" y="1099733"/>
                  </a:lnTo>
                  <a:lnTo>
                    <a:pt x="2159760" y="1099733"/>
                  </a:lnTo>
                  <a:lnTo>
                    <a:pt x="2171200" y="1099733"/>
                  </a:lnTo>
                  <a:lnTo>
                    <a:pt x="2182640" y="1099733"/>
                  </a:lnTo>
                  <a:lnTo>
                    <a:pt x="2194079" y="1099733"/>
                  </a:lnTo>
                  <a:lnTo>
                    <a:pt x="2205519" y="1099733"/>
                  </a:lnTo>
                  <a:lnTo>
                    <a:pt x="2216958" y="1099733"/>
                  </a:lnTo>
                  <a:lnTo>
                    <a:pt x="2228393" y="1099733"/>
                  </a:lnTo>
                  <a:lnTo>
                    <a:pt x="2239837" y="1099733"/>
                  </a:lnTo>
                  <a:lnTo>
                    <a:pt x="2251272" y="1099733"/>
                  </a:lnTo>
                  <a:lnTo>
                    <a:pt x="2262716" y="1099733"/>
                  </a:lnTo>
                  <a:lnTo>
                    <a:pt x="2274151" y="1099733"/>
                  </a:lnTo>
                  <a:lnTo>
                    <a:pt x="2285591" y="1099733"/>
                  </a:lnTo>
                  <a:lnTo>
                    <a:pt x="2297030" y="1099733"/>
                  </a:lnTo>
                  <a:lnTo>
                    <a:pt x="2308470" y="1099733"/>
                  </a:lnTo>
                  <a:lnTo>
                    <a:pt x="2319909" y="1099733"/>
                  </a:lnTo>
                  <a:lnTo>
                    <a:pt x="2331349" y="1099733"/>
                  </a:lnTo>
                  <a:lnTo>
                    <a:pt x="2342788" y="1099733"/>
                  </a:lnTo>
                  <a:lnTo>
                    <a:pt x="2354228" y="1099733"/>
                  </a:lnTo>
                  <a:lnTo>
                    <a:pt x="2365667" y="1099733"/>
                  </a:lnTo>
                  <a:lnTo>
                    <a:pt x="2377107" y="1099733"/>
                  </a:lnTo>
                  <a:lnTo>
                    <a:pt x="2388546" y="1099733"/>
                  </a:lnTo>
                  <a:lnTo>
                    <a:pt x="2399986" y="1099733"/>
                  </a:lnTo>
                  <a:lnTo>
                    <a:pt x="2411425" y="1099733"/>
                  </a:lnTo>
                  <a:lnTo>
                    <a:pt x="2422865" y="1099733"/>
                  </a:lnTo>
                  <a:lnTo>
                    <a:pt x="2434304" y="1099733"/>
                  </a:lnTo>
                  <a:lnTo>
                    <a:pt x="2445744" y="1099733"/>
                  </a:lnTo>
                  <a:lnTo>
                    <a:pt x="2457184" y="1099733"/>
                  </a:lnTo>
                  <a:lnTo>
                    <a:pt x="2468623" y="1099733"/>
                  </a:lnTo>
                  <a:lnTo>
                    <a:pt x="2480062" y="1099733"/>
                  </a:lnTo>
                  <a:lnTo>
                    <a:pt x="2491502" y="1099733"/>
                  </a:lnTo>
                  <a:lnTo>
                    <a:pt x="2502942" y="1099733"/>
                  </a:lnTo>
                  <a:lnTo>
                    <a:pt x="2514381" y="1099733"/>
                  </a:lnTo>
                  <a:lnTo>
                    <a:pt x="2525821" y="1099733"/>
                  </a:lnTo>
                  <a:lnTo>
                    <a:pt x="2537260" y="1099733"/>
                  </a:lnTo>
                  <a:lnTo>
                    <a:pt x="2548700" y="1099733"/>
                  </a:lnTo>
                  <a:lnTo>
                    <a:pt x="2560139" y="1099733"/>
                  </a:lnTo>
                  <a:lnTo>
                    <a:pt x="2571579" y="1099733"/>
                  </a:lnTo>
                  <a:lnTo>
                    <a:pt x="2583018" y="1099733"/>
                  </a:lnTo>
                  <a:lnTo>
                    <a:pt x="2594458" y="1099733"/>
                  </a:lnTo>
                  <a:lnTo>
                    <a:pt x="2605897" y="1099733"/>
                  </a:lnTo>
                  <a:lnTo>
                    <a:pt x="2617337" y="1099733"/>
                  </a:lnTo>
                  <a:lnTo>
                    <a:pt x="2628776" y="1099733"/>
                  </a:lnTo>
                  <a:lnTo>
                    <a:pt x="2640216" y="1099733"/>
                  </a:lnTo>
                  <a:lnTo>
                    <a:pt x="2651655" y="1099733"/>
                  </a:lnTo>
                  <a:lnTo>
                    <a:pt x="2663095" y="1099733"/>
                  </a:lnTo>
                  <a:lnTo>
                    <a:pt x="2674535" y="1099733"/>
                  </a:lnTo>
                  <a:lnTo>
                    <a:pt x="2685974" y="1099733"/>
                  </a:lnTo>
                  <a:lnTo>
                    <a:pt x="2697413" y="1099733"/>
                  </a:lnTo>
                  <a:lnTo>
                    <a:pt x="2708853" y="1099733"/>
                  </a:lnTo>
                  <a:lnTo>
                    <a:pt x="2720293" y="1099733"/>
                  </a:lnTo>
                  <a:lnTo>
                    <a:pt x="2731727" y="1099733"/>
                  </a:lnTo>
                  <a:lnTo>
                    <a:pt x="2743172" y="1099733"/>
                  </a:lnTo>
                  <a:lnTo>
                    <a:pt x="2754611" y="1099733"/>
                  </a:lnTo>
                  <a:lnTo>
                    <a:pt x="2766046" y="1099733"/>
                  </a:lnTo>
                  <a:lnTo>
                    <a:pt x="2777490" y="1099733"/>
                  </a:lnTo>
                  <a:lnTo>
                    <a:pt x="2788925" y="1099733"/>
                  </a:lnTo>
                  <a:lnTo>
                    <a:pt x="2800364" y="1099733"/>
                  </a:lnTo>
                  <a:lnTo>
                    <a:pt x="2811804" y="1099733"/>
                  </a:lnTo>
                  <a:lnTo>
                    <a:pt x="2823243" y="1099733"/>
                  </a:lnTo>
                  <a:lnTo>
                    <a:pt x="2834683" y="1099733"/>
                  </a:lnTo>
                  <a:lnTo>
                    <a:pt x="2846123" y="1099733"/>
                  </a:lnTo>
                  <a:lnTo>
                    <a:pt x="2857562" y="1099733"/>
                  </a:lnTo>
                  <a:lnTo>
                    <a:pt x="2869001" y="1099733"/>
                  </a:lnTo>
                  <a:lnTo>
                    <a:pt x="2880441" y="1099733"/>
                  </a:lnTo>
                  <a:lnTo>
                    <a:pt x="2891881" y="1099733"/>
                  </a:lnTo>
                  <a:lnTo>
                    <a:pt x="2903320" y="1099733"/>
                  </a:lnTo>
                  <a:lnTo>
                    <a:pt x="2914760" y="1099733"/>
                  </a:lnTo>
                  <a:lnTo>
                    <a:pt x="2926199" y="1099733"/>
                  </a:lnTo>
                  <a:lnTo>
                    <a:pt x="2937639" y="1099733"/>
                  </a:lnTo>
                  <a:lnTo>
                    <a:pt x="2949078" y="1099733"/>
                  </a:lnTo>
                  <a:lnTo>
                    <a:pt x="2960518" y="1099733"/>
                  </a:lnTo>
                  <a:lnTo>
                    <a:pt x="2971957" y="1099733"/>
                  </a:lnTo>
                  <a:lnTo>
                    <a:pt x="2983397" y="1099733"/>
                  </a:lnTo>
                  <a:lnTo>
                    <a:pt x="2994837" y="1099733"/>
                  </a:lnTo>
                  <a:lnTo>
                    <a:pt x="3006276" y="1099733"/>
                  </a:lnTo>
                  <a:lnTo>
                    <a:pt x="3017715" y="1099733"/>
                  </a:lnTo>
                  <a:lnTo>
                    <a:pt x="3029155" y="1099733"/>
                  </a:lnTo>
                  <a:lnTo>
                    <a:pt x="3040594" y="1099733"/>
                  </a:lnTo>
                  <a:lnTo>
                    <a:pt x="3052034" y="1099733"/>
                  </a:lnTo>
                  <a:lnTo>
                    <a:pt x="3063474" y="1099733"/>
                  </a:lnTo>
                  <a:lnTo>
                    <a:pt x="3074913" y="1099733"/>
                  </a:lnTo>
                  <a:lnTo>
                    <a:pt x="3086352" y="1099733"/>
                  </a:lnTo>
                  <a:lnTo>
                    <a:pt x="3097792" y="1099733"/>
                  </a:lnTo>
                  <a:lnTo>
                    <a:pt x="3109232" y="1099733"/>
                  </a:lnTo>
                  <a:lnTo>
                    <a:pt x="3120671" y="1099733"/>
                  </a:lnTo>
                  <a:lnTo>
                    <a:pt x="3132111" y="1099733"/>
                  </a:lnTo>
                  <a:lnTo>
                    <a:pt x="3143550" y="1099733"/>
                  </a:lnTo>
                  <a:lnTo>
                    <a:pt x="3154990" y="1099733"/>
                  </a:lnTo>
                  <a:lnTo>
                    <a:pt x="3166429" y="1099733"/>
                  </a:lnTo>
                  <a:lnTo>
                    <a:pt x="3177869" y="1099733"/>
                  </a:lnTo>
                  <a:lnTo>
                    <a:pt x="3189308" y="1099733"/>
                  </a:lnTo>
                  <a:lnTo>
                    <a:pt x="3200748" y="1099733"/>
                  </a:lnTo>
                  <a:lnTo>
                    <a:pt x="3212187" y="1099733"/>
                  </a:lnTo>
                  <a:lnTo>
                    <a:pt x="3223627" y="1099733"/>
                  </a:lnTo>
                  <a:lnTo>
                    <a:pt x="3235066" y="1099733"/>
                  </a:lnTo>
                  <a:lnTo>
                    <a:pt x="3246501" y="1099733"/>
                  </a:lnTo>
                  <a:lnTo>
                    <a:pt x="3257945" y="1099733"/>
                  </a:lnTo>
                  <a:lnTo>
                    <a:pt x="3269385" y="1099733"/>
                  </a:lnTo>
                  <a:lnTo>
                    <a:pt x="3280825" y="1099733"/>
                  </a:lnTo>
                  <a:lnTo>
                    <a:pt x="3292264" y="1099733"/>
                  </a:lnTo>
                  <a:lnTo>
                    <a:pt x="3303699" y="1099733"/>
                  </a:lnTo>
                  <a:lnTo>
                    <a:pt x="3315143" y="1099733"/>
                  </a:lnTo>
                  <a:lnTo>
                    <a:pt x="3326578" y="1099733"/>
                  </a:lnTo>
                  <a:lnTo>
                    <a:pt x="3338017" y="1099733"/>
                  </a:lnTo>
                  <a:lnTo>
                    <a:pt x="3349457" y="1099733"/>
                  </a:lnTo>
                  <a:lnTo>
                    <a:pt x="3360896" y="1099733"/>
                  </a:lnTo>
                  <a:lnTo>
                    <a:pt x="3372336" y="1099733"/>
                  </a:lnTo>
                  <a:lnTo>
                    <a:pt x="3383776" y="1099733"/>
                  </a:lnTo>
                  <a:lnTo>
                    <a:pt x="3395215" y="1099733"/>
                  </a:lnTo>
                  <a:lnTo>
                    <a:pt x="3406654" y="1099733"/>
                  </a:lnTo>
                  <a:lnTo>
                    <a:pt x="3418094" y="1099733"/>
                  </a:lnTo>
                  <a:lnTo>
                    <a:pt x="3429534" y="1099733"/>
                  </a:lnTo>
                  <a:lnTo>
                    <a:pt x="3440973" y="1099733"/>
                  </a:lnTo>
                  <a:lnTo>
                    <a:pt x="3452413" y="1099733"/>
                  </a:lnTo>
                  <a:lnTo>
                    <a:pt x="3463852" y="1099733"/>
                  </a:lnTo>
                  <a:lnTo>
                    <a:pt x="3475292" y="1099733"/>
                  </a:lnTo>
                  <a:lnTo>
                    <a:pt x="3486731" y="1099733"/>
                  </a:lnTo>
                  <a:lnTo>
                    <a:pt x="3498171" y="1099733"/>
                  </a:lnTo>
                  <a:lnTo>
                    <a:pt x="3509610" y="1099733"/>
                  </a:lnTo>
                  <a:lnTo>
                    <a:pt x="3521050" y="1099733"/>
                  </a:lnTo>
                  <a:lnTo>
                    <a:pt x="3532489" y="1099733"/>
                  </a:lnTo>
                  <a:lnTo>
                    <a:pt x="3543929" y="1099733"/>
                  </a:lnTo>
                  <a:lnTo>
                    <a:pt x="3555368" y="1099733"/>
                  </a:lnTo>
                  <a:lnTo>
                    <a:pt x="3566808" y="1099733"/>
                  </a:lnTo>
                  <a:lnTo>
                    <a:pt x="3578247" y="1099733"/>
                  </a:lnTo>
                  <a:lnTo>
                    <a:pt x="3589687" y="1099733"/>
                  </a:lnTo>
                  <a:lnTo>
                    <a:pt x="3601127" y="1099733"/>
                  </a:lnTo>
                  <a:lnTo>
                    <a:pt x="3612566" y="1099733"/>
                  </a:lnTo>
                  <a:lnTo>
                    <a:pt x="3624005" y="1099733"/>
                  </a:lnTo>
                  <a:lnTo>
                    <a:pt x="3635445" y="1099733"/>
                  </a:lnTo>
                  <a:lnTo>
                    <a:pt x="3646885" y="1099733"/>
                  </a:lnTo>
                  <a:lnTo>
                    <a:pt x="3658324" y="1099733"/>
                  </a:lnTo>
                  <a:lnTo>
                    <a:pt x="3669764" y="1099733"/>
                  </a:lnTo>
                  <a:lnTo>
                    <a:pt x="3681203" y="1099733"/>
                  </a:lnTo>
                  <a:lnTo>
                    <a:pt x="3692643" y="1099733"/>
                  </a:lnTo>
                  <a:lnTo>
                    <a:pt x="3704082" y="1099733"/>
                  </a:lnTo>
                  <a:lnTo>
                    <a:pt x="3715522" y="1099733"/>
                  </a:lnTo>
                  <a:lnTo>
                    <a:pt x="3726961" y="1099733"/>
                  </a:lnTo>
                  <a:lnTo>
                    <a:pt x="3738401" y="1099733"/>
                  </a:lnTo>
                  <a:lnTo>
                    <a:pt x="3749840" y="1099733"/>
                  </a:lnTo>
                  <a:lnTo>
                    <a:pt x="3761280" y="1099733"/>
                  </a:lnTo>
                  <a:lnTo>
                    <a:pt x="3772719" y="1099733"/>
                  </a:lnTo>
                  <a:lnTo>
                    <a:pt x="3784154" y="1099733"/>
                  </a:lnTo>
                  <a:lnTo>
                    <a:pt x="3795598" y="1099733"/>
                  </a:lnTo>
                  <a:lnTo>
                    <a:pt x="3807033" y="1099733"/>
                  </a:lnTo>
                  <a:lnTo>
                    <a:pt x="3818473" y="1099733"/>
                  </a:lnTo>
                  <a:lnTo>
                    <a:pt x="3829917" y="1099733"/>
                  </a:lnTo>
                  <a:lnTo>
                    <a:pt x="3841352" y="1099733"/>
                  </a:lnTo>
                  <a:lnTo>
                    <a:pt x="3852791" y="1099733"/>
                  </a:lnTo>
                  <a:lnTo>
                    <a:pt x="3864231" y="1099733"/>
                  </a:lnTo>
                  <a:lnTo>
                    <a:pt x="3875670" y="1099733"/>
                  </a:lnTo>
                  <a:lnTo>
                    <a:pt x="3887110" y="1099733"/>
                  </a:lnTo>
                  <a:lnTo>
                    <a:pt x="3898549" y="1099733"/>
                  </a:lnTo>
                  <a:lnTo>
                    <a:pt x="3909989" y="1099733"/>
                  </a:lnTo>
                  <a:lnTo>
                    <a:pt x="3921447" y="1099733"/>
                  </a:lnTo>
                  <a:lnTo>
                    <a:pt x="3932878" y="1099733"/>
                  </a:lnTo>
                  <a:lnTo>
                    <a:pt x="3944307" y="1099733"/>
                  </a:lnTo>
                  <a:lnTo>
                    <a:pt x="3955737" y="1099733"/>
                  </a:lnTo>
                  <a:lnTo>
                    <a:pt x="3967167" y="1099733"/>
                  </a:lnTo>
                  <a:lnTo>
                    <a:pt x="3978645" y="1099733"/>
                  </a:lnTo>
                  <a:lnTo>
                    <a:pt x="3990075" y="1099733"/>
                  </a:lnTo>
                  <a:lnTo>
                    <a:pt x="4001505" y="1099733"/>
                  </a:lnTo>
                  <a:lnTo>
                    <a:pt x="4012935" y="1099733"/>
                  </a:lnTo>
                  <a:lnTo>
                    <a:pt x="4024365" y="1099733"/>
                  </a:lnTo>
                  <a:lnTo>
                    <a:pt x="4035843" y="1099733"/>
                  </a:lnTo>
                  <a:lnTo>
                    <a:pt x="4047273" y="1099733"/>
                  </a:lnTo>
                  <a:lnTo>
                    <a:pt x="4058702" y="1099733"/>
                  </a:lnTo>
                  <a:lnTo>
                    <a:pt x="4070133" y="1099733"/>
                  </a:lnTo>
                  <a:lnTo>
                    <a:pt x="4081563" y="1099733"/>
                  </a:lnTo>
                  <a:lnTo>
                    <a:pt x="4093040" y="1099733"/>
                  </a:lnTo>
                  <a:lnTo>
                    <a:pt x="4104471" y="1099733"/>
                  </a:lnTo>
                  <a:lnTo>
                    <a:pt x="4115900" y="1099733"/>
                  </a:lnTo>
                  <a:lnTo>
                    <a:pt x="4127330" y="1099733"/>
                  </a:lnTo>
                  <a:lnTo>
                    <a:pt x="4138760" y="1099733"/>
                  </a:lnTo>
                  <a:lnTo>
                    <a:pt x="4150238" y="1099733"/>
                  </a:lnTo>
                  <a:lnTo>
                    <a:pt x="4161668" y="1099733"/>
                  </a:lnTo>
                  <a:lnTo>
                    <a:pt x="4173098" y="1099733"/>
                  </a:lnTo>
                  <a:lnTo>
                    <a:pt x="4184528" y="1099733"/>
                  </a:lnTo>
                  <a:lnTo>
                    <a:pt x="4195958" y="1099733"/>
                  </a:lnTo>
                  <a:lnTo>
                    <a:pt x="4207436" y="1099733"/>
                  </a:lnTo>
                  <a:lnTo>
                    <a:pt x="4218865" y="1099733"/>
                  </a:lnTo>
                  <a:lnTo>
                    <a:pt x="4230296" y="1099733"/>
                  </a:lnTo>
                  <a:lnTo>
                    <a:pt x="4241726" y="1099733"/>
                  </a:lnTo>
                  <a:lnTo>
                    <a:pt x="4253156" y="1099733"/>
                  </a:lnTo>
                  <a:lnTo>
                    <a:pt x="4264634" y="1099733"/>
                  </a:lnTo>
                  <a:lnTo>
                    <a:pt x="4276063" y="1099733"/>
                  </a:lnTo>
                  <a:lnTo>
                    <a:pt x="4287493" y="1099733"/>
                  </a:lnTo>
                  <a:lnTo>
                    <a:pt x="4298923" y="1099733"/>
                  </a:lnTo>
                  <a:lnTo>
                    <a:pt x="4310353" y="1099733"/>
                  </a:lnTo>
                  <a:lnTo>
                    <a:pt x="4321831" y="1099733"/>
                  </a:lnTo>
                  <a:lnTo>
                    <a:pt x="4333261" y="1099733"/>
                  </a:lnTo>
                  <a:lnTo>
                    <a:pt x="4344691" y="1099733"/>
                  </a:lnTo>
                  <a:lnTo>
                    <a:pt x="4356121" y="1099733"/>
                  </a:lnTo>
                  <a:lnTo>
                    <a:pt x="4367551" y="1099733"/>
                  </a:lnTo>
                  <a:lnTo>
                    <a:pt x="4379028" y="1099733"/>
                  </a:lnTo>
                  <a:lnTo>
                    <a:pt x="4390458" y="1099733"/>
                  </a:lnTo>
                  <a:lnTo>
                    <a:pt x="4401889" y="1099733"/>
                  </a:lnTo>
                  <a:lnTo>
                    <a:pt x="4413319" y="1099733"/>
                  </a:lnTo>
                  <a:lnTo>
                    <a:pt x="4424749" y="1099733"/>
                  </a:lnTo>
                  <a:lnTo>
                    <a:pt x="4436226" y="1099733"/>
                  </a:lnTo>
                  <a:lnTo>
                    <a:pt x="4447656" y="1099733"/>
                  </a:lnTo>
                  <a:lnTo>
                    <a:pt x="4459086" y="1099733"/>
                  </a:lnTo>
                  <a:lnTo>
                    <a:pt x="4470516" y="1099733"/>
                  </a:lnTo>
                  <a:lnTo>
                    <a:pt x="4481946" y="1099733"/>
                  </a:lnTo>
                  <a:lnTo>
                    <a:pt x="4493424" y="1099733"/>
                  </a:lnTo>
                  <a:lnTo>
                    <a:pt x="4504854" y="1099733"/>
                  </a:lnTo>
                  <a:lnTo>
                    <a:pt x="4516284" y="1099733"/>
                  </a:lnTo>
                  <a:lnTo>
                    <a:pt x="4527714" y="1099733"/>
                  </a:lnTo>
                  <a:lnTo>
                    <a:pt x="4539144" y="1099733"/>
                  </a:lnTo>
                  <a:lnTo>
                    <a:pt x="4550621" y="1099733"/>
                  </a:lnTo>
                  <a:lnTo>
                    <a:pt x="4562051" y="1099733"/>
                  </a:lnTo>
                  <a:lnTo>
                    <a:pt x="4573482" y="1099733"/>
                  </a:lnTo>
                  <a:lnTo>
                    <a:pt x="4584912" y="1099733"/>
                  </a:lnTo>
                  <a:lnTo>
                    <a:pt x="4596341" y="1099733"/>
                  </a:lnTo>
                  <a:lnTo>
                    <a:pt x="4607771" y="1099733"/>
                  </a:lnTo>
                  <a:lnTo>
                    <a:pt x="4619249" y="1099733"/>
                  </a:lnTo>
                  <a:lnTo>
                    <a:pt x="4630679" y="1099733"/>
                  </a:lnTo>
                  <a:lnTo>
                    <a:pt x="4642109" y="1099733"/>
                  </a:lnTo>
                  <a:lnTo>
                    <a:pt x="4653539" y="1099733"/>
                  </a:lnTo>
                  <a:lnTo>
                    <a:pt x="4664969" y="1099733"/>
                  </a:lnTo>
                  <a:lnTo>
                    <a:pt x="4676447" y="1099733"/>
                  </a:lnTo>
                  <a:lnTo>
                    <a:pt x="4687877" y="1099733"/>
                  </a:lnTo>
                  <a:lnTo>
                    <a:pt x="4699306" y="1099733"/>
                  </a:lnTo>
                  <a:lnTo>
                    <a:pt x="4710737" y="1099733"/>
                  </a:lnTo>
                  <a:lnTo>
                    <a:pt x="4722167" y="1099733"/>
                  </a:lnTo>
                  <a:lnTo>
                    <a:pt x="4733644" y="1099733"/>
                  </a:lnTo>
                  <a:lnTo>
                    <a:pt x="4745075" y="1099733"/>
                  </a:lnTo>
                  <a:lnTo>
                    <a:pt x="4756504" y="1099733"/>
                  </a:lnTo>
                  <a:lnTo>
                    <a:pt x="4767934" y="1099733"/>
                  </a:lnTo>
                  <a:lnTo>
                    <a:pt x="4779364" y="1099733"/>
                  </a:lnTo>
                  <a:lnTo>
                    <a:pt x="4790842" y="1099733"/>
                  </a:lnTo>
                  <a:lnTo>
                    <a:pt x="4802272" y="1099733"/>
                  </a:lnTo>
                  <a:lnTo>
                    <a:pt x="4813702" y="1099733"/>
                  </a:lnTo>
                  <a:lnTo>
                    <a:pt x="4825132" y="1099733"/>
                  </a:lnTo>
                  <a:lnTo>
                    <a:pt x="4836562" y="1099733"/>
                  </a:lnTo>
                  <a:lnTo>
                    <a:pt x="4848040" y="1099733"/>
                  </a:lnTo>
                  <a:lnTo>
                    <a:pt x="4859469" y="1099733"/>
                  </a:lnTo>
                  <a:lnTo>
                    <a:pt x="4870899" y="1099733"/>
                  </a:lnTo>
                  <a:lnTo>
                    <a:pt x="4882330" y="1099733"/>
                  </a:lnTo>
                  <a:lnTo>
                    <a:pt x="4893760" y="1099733"/>
                  </a:lnTo>
                  <a:lnTo>
                    <a:pt x="4905237" y="1099733"/>
                  </a:lnTo>
                  <a:lnTo>
                    <a:pt x="4916667" y="1099733"/>
                  </a:lnTo>
                  <a:lnTo>
                    <a:pt x="4928097" y="1099733"/>
                  </a:lnTo>
                  <a:lnTo>
                    <a:pt x="4939527" y="1099733"/>
                  </a:lnTo>
                  <a:lnTo>
                    <a:pt x="4950957" y="1099733"/>
                  </a:lnTo>
                  <a:lnTo>
                    <a:pt x="4962435" y="1099733"/>
                  </a:lnTo>
                  <a:lnTo>
                    <a:pt x="4973865" y="1099733"/>
                  </a:lnTo>
                  <a:lnTo>
                    <a:pt x="4985295" y="1099733"/>
                  </a:lnTo>
                  <a:lnTo>
                    <a:pt x="4996725" y="1099733"/>
                  </a:lnTo>
                  <a:lnTo>
                    <a:pt x="5008155" y="1099733"/>
                  </a:lnTo>
                  <a:lnTo>
                    <a:pt x="5019632" y="1099733"/>
                  </a:lnTo>
                  <a:lnTo>
                    <a:pt x="5031062" y="1099733"/>
                  </a:lnTo>
                  <a:lnTo>
                    <a:pt x="5042492" y="1099733"/>
                  </a:lnTo>
                  <a:lnTo>
                    <a:pt x="5053923" y="1099733"/>
                  </a:lnTo>
                  <a:lnTo>
                    <a:pt x="5065353" y="1099733"/>
                  </a:lnTo>
                  <a:lnTo>
                    <a:pt x="5076830" y="1099733"/>
                  </a:lnTo>
                  <a:lnTo>
                    <a:pt x="5088260" y="1099733"/>
                  </a:lnTo>
                  <a:lnTo>
                    <a:pt x="5099690" y="1099733"/>
                  </a:lnTo>
                  <a:lnTo>
                    <a:pt x="5111120" y="1099733"/>
                  </a:lnTo>
                  <a:lnTo>
                    <a:pt x="5122550" y="1099733"/>
                  </a:lnTo>
                  <a:lnTo>
                    <a:pt x="5134028" y="1099733"/>
                  </a:lnTo>
                  <a:lnTo>
                    <a:pt x="5145458" y="1099733"/>
                  </a:lnTo>
                  <a:lnTo>
                    <a:pt x="5156888" y="1099733"/>
                  </a:lnTo>
                  <a:lnTo>
                    <a:pt x="5168318" y="1099733"/>
                  </a:lnTo>
                  <a:lnTo>
                    <a:pt x="5179747" y="1099733"/>
                  </a:lnTo>
                  <a:lnTo>
                    <a:pt x="5191225" y="1099733"/>
                  </a:lnTo>
                  <a:lnTo>
                    <a:pt x="5202655" y="1099733"/>
                  </a:lnTo>
                  <a:lnTo>
                    <a:pt x="5214085" y="1099733"/>
                  </a:lnTo>
                  <a:lnTo>
                    <a:pt x="5225515" y="1099733"/>
                  </a:lnTo>
                  <a:lnTo>
                    <a:pt x="5236945" y="1099733"/>
                  </a:lnTo>
                  <a:lnTo>
                    <a:pt x="5248423" y="1099733"/>
                  </a:lnTo>
                  <a:lnTo>
                    <a:pt x="5259853" y="1099733"/>
                  </a:lnTo>
                  <a:lnTo>
                    <a:pt x="5271283" y="1099733"/>
                  </a:lnTo>
                  <a:lnTo>
                    <a:pt x="5282713" y="1099733"/>
                  </a:lnTo>
                  <a:lnTo>
                    <a:pt x="5294143" y="1099733"/>
                  </a:lnTo>
                  <a:lnTo>
                    <a:pt x="5305621" y="1099733"/>
                  </a:lnTo>
                  <a:lnTo>
                    <a:pt x="5317051" y="1099733"/>
                  </a:lnTo>
                  <a:lnTo>
                    <a:pt x="5328481" y="1099733"/>
                  </a:lnTo>
                  <a:lnTo>
                    <a:pt x="5339910" y="1099733"/>
                  </a:lnTo>
                  <a:lnTo>
                    <a:pt x="5351340" y="1099733"/>
                  </a:lnTo>
                  <a:lnTo>
                    <a:pt x="5362818" y="1099733"/>
                  </a:lnTo>
                  <a:lnTo>
                    <a:pt x="5374248" y="1099733"/>
                  </a:lnTo>
                  <a:lnTo>
                    <a:pt x="5385678" y="1099733"/>
                  </a:lnTo>
                  <a:lnTo>
                    <a:pt x="5397108" y="1099733"/>
                  </a:lnTo>
                  <a:lnTo>
                    <a:pt x="5408538" y="1099733"/>
                  </a:lnTo>
                  <a:lnTo>
                    <a:pt x="5420016" y="1099733"/>
                  </a:lnTo>
                  <a:lnTo>
                    <a:pt x="5431446" y="1099733"/>
                  </a:lnTo>
                  <a:lnTo>
                    <a:pt x="5442876" y="1099733"/>
                  </a:lnTo>
                  <a:lnTo>
                    <a:pt x="5454306" y="1099733"/>
                  </a:lnTo>
                  <a:lnTo>
                    <a:pt x="5465736" y="1099733"/>
                  </a:lnTo>
                  <a:lnTo>
                    <a:pt x="5477214" y="1099733"/>
                  </a:lnTo>
                  <a:lnTo>
                    <a:pt x="5488643" y="1099733"/>
                  </a:lnTo>
                  <a:lnTo>
                    <a:pt x="5500073" y="1099733"/>
                  </a:lnTo>
                  <a:lnTo>
                    <a:pt x="5511503" y="1099733"/>
                  </a:lnTo>
                  <a:lnTo>
                    <a:pt x="5522933" y="1099733"/>
                  </a:lnTo>
                  <a:lnTo>
                    <a:pt x="5534411" y="1099733"/>
                  </a:lnTo>
                  <a:lnTo>
                    <a:pt x="5545841" y="1099733"/>
                  </a:lnTo>
                  <a:lnTo>
                    <a:pt x="5557271" y="1099733"/>
                  </a:lnTo>
                  <a:lnTo>
                    <a:pt x="5568701" y="1099733"/>
                  </a:lnTo>
                  <a:lnTo>
                    <a:pt x="5580131" y="1099733"/>
                  </a:lnTo>
                  <a:lnTo>
                    <a:pt x="5591609" y="1099733"/>
                  </a:lnTo>
                  <a:lnTo>
                    <a:pt x="5603038" y="1099733"/>
                  </a:lnTo>
                  <a:lnTo>
                    <a:pt x="5614469" y="1099733"/>
                  </a:lnTo>
                  <a:lnTo>
                    <a:pt x="5625899" y="1099733"/>
                  </a:lnTo>
                  <a:lnTo>
                    <a:pt x="5637329" y="1099733"/>
                  </a:lnTo>
                  <a:lnTo>
                    <a:pt x="5648759" y="1099733"/>
                  </a:lnTo>
                  <a:lnTo>
                    <a:pt x="5660236" y="1099733"/>
                  </a:lnTo>
                  <a:lnTo>
                    <a:pt x="5671666" y="1099733"/>
                  </a:lnTo>
                  <a:lnTo>
                    <a:pt x="5683096" y="1099733"/>
                  </a:lnTo>
                  <a:lnTo>
                    <a:pt x="5694526" y="1099733"/>
                  </a:lnTo>
                  <a:lnTo>
                    <a:pt x="5705956" y="1099733"/>
                  </a:lnTo>
                  <a:lnTo>
                    <a:pt x="5717434" y="1099733"/>
                  </a:lnTo>
                  <a:lnTo>
                    <a:pt x="5728864" y="1099733"/>
                  </a:lnTo>
                  <a:lnTo>
                    <a:pt x="5740294" y="1099733"/>
                  </a:lnTo>
                  <a:lnTo>
                    <a:pt x="5751724" y="1099733"/>
                  </a:lnTo>
                  <a:lnTo>
                    <a:pt x="5763154" y="1099733"/>
                  </a:lnTo>
                  <a:lnTo>
                    <a:pt x="5774631" y="1099733"/>
                  </a:lnTo>
                  <a:lnTo>
                    <a:pt x="5786062" y="1099733"/>
                  </a:lnTo>
                  <a:lnTo>
                    <a:pt x="5797492" y="1099733"/>
                  </a:lnTo>
                  <a:lnTo>
                    <a:pt x="5808921" y="1099733"/>
                  </a:lnTo>
                  <a:lnTo>
                    <a:pt x="5820351" y="1099733"/>
                  </a:lnTo>
                  <a:lnTo>
                    <a:pt x="5831829" y="1099733"/>
                  </a:lnTo>
                  <a:lnTo>
                    <a:pt x="5843259" y="1099733"/>
                  </a:lnTo>
                  <a:lnTo>
                    <a:pt x="5854689" y="1099733"/>
                  </a:lnTo>
                  <a:lnTo>
                    <a:pt x="5866119" y="1099733"/>
                  </a:lnTo>
                  <a:lnTo>
                    <a:pt x="5877549" y="1099733"/>
                  </a:lnTo>
                  <a:lnTo>
                    <a:pt x="5889027" y="1099733"/>
                  </a:lnTo>
                  <a:lnTo>
                    <a:pt x="5900457" y="1099733"/>
                  </a:lnTo>
                  <a:lnTo>
                    <a:pt x="5911887" y="1099733"/>
                  </a:lnTo>
                  <a:lnTo>
                    <a:pt x="5923317" y="1099733"/>
                  </a:lnTo>
                  <a:lnTo>
                    <a:pt x="5934747" y="1099733"/>
                  </a:lnTo>
                  <a:lnTo>
                    <a:pt x="5946225" y="1099733"/>
                  </a:lnTo>
                  <a:lnTo>
                    <a:pt x="5957655" y="1099733"/>
                  </a:lnTo>
                  <a:lnTo>
                    <a:pt x="5969084" y="1099733"/>
                  </a:lnTo>
                  <a:lnTo>
                    <a:pt x="5980514" y="1099733"/>
                  </a:lnTo>
                  <a:lnTo>
                    <a:pt x="5991944" y="1099733"/>
                  </a:lnTo>
                  <a:lnTo>
                    <a:pt x="6003422" y="1099733"/>
                  </a:lnTo>
                  <a:lnTo>
                    <a:pt x="6014852" y="1099733"/>
                  </a:lnTo>
                  <a:lnTo>
                    <a:pt x="6026282" y="1099733"/>
                  </a:lnTo>
                  <a:lnTo>
                    <a:pt x="6037712" y="1099733"/>
                  </a:lnTo>
                  <a:lnTo>
                    <a:pt x="6049142" y="1099733"/>
                  </a:lnTo>
                  <a:lnTo>
                    <a:pt x="6060620" y="1099733"/>
                  </a:lnTo>
                  <a:lnTo>
                    <a:pt x="6072049" y="1099733"/>
                  </a:lnTo>
                  <a:lnTo>
                    <a:pt x="6083480" y="1099733"/>
                  </a:lnTo>
                  <a:lnTo>
                    <a:pt x="6094910" y="1099733"/>
                  </a:lnTo>
                  <a:lnTo>
                    <a:pt x="6106340" y="1099733"/>
                  </a:lnTo>
                  <a:lnTo>
                    <a:pt x="6117818" y="1099733"/>
                  </a:lnTo>
                  <a:lnTo>
                    <a:pt x="6129247" y="1099733"/>
                  </a:lnTo>
                  <a:lnTo>
                    <a:pt x="6140677" y="1099733"/>
                  </a:lnTo>
                  <a:lnTo>
                    <a:pt x="6152107" y="1099733"/>
                  </a:lnTo>
                  <a:lnTo>
                    <a:pt x="6163537" y="1099733"/>
                  </a:lnTo>
                  <a:lnTo>
                    <a:pt x="6175015" y="1099733"/>
                  </a:lnTo>
                  <a:lnTo>
                    <a:pt x="6186445" y="1099733"/>
                  </a:lnTo>
                  <a:lnTo>
                    <a:pt x="6197875" y="1099733"/>
                  </a:lnTo>
                  <a:lnTo>
                    <a:pt x="6209305" y="1099733"/>
                  </a:lnTo>
                  <a:lnTo>
                    <a:pt x="6220735" y="1099733"/>
                  </a:lnTo>
                  <a:lnTo>
                    <a:pt x="6232212" y="1099733"/>
                  </a:lnTo>
                  <a:lnTo>
                    <a:pt x="6243642" y="1099733"/>
                  </a:lnTo>
                  <a:lnTo>
                    <a:pt x="6255073" y="1099733"/>
                  </a:lnTo>
                  <a:lnTo>
                    <a:pt x="6266503" y="1099733"/>
                  </a:lnTo>
                  <a:lnTo>
                    <a:pt x="6277933" y="1099733"/>
                  </a:lnTo>
                  <a:lnTo>
                    <a:pt x="6289410" y="1099733"/>
                  </a:lnTo>
                  <a:lnTo>
                    <a:pt x="6300840" y="1099733"/>
                  </a:lnTo>
                  <a:lnTo>
                    <a:pt x="6312270" y="1099733"/>
                  </a:lnTo>
                  <a:lnTo>
                    <a:pt x="6323700" y="1099733"/>
                  </a:lnTo>
                  <a:lnTo>
                    <a:pt x="6335130" y="1099733"/>
                  </a:lnTo>
                  <a:lnTo>
                    <a:pt x="6346608" y="1099733"/>
                  </a:lnTo>
                  <a:lnTo>
                    <a:pt x="6358038" y="1099733"/>
                  </a:lnTo>
                  <a:lnTo>
                    <a:pt x="6369468" y="1099733"/>
                  </a:lnTo>
                  <a:lnTo>
                    <a:pt x="6380898" y="1099733"/>
                  </a:lnTo>
                  <a:lnTo>
                    <a:pt x="6392328" y="1099733"/>
                  </a:lnTo>
                  <a:lnTo>
                    <a:pt x="6403805" y="1099733"/>
                  </a:lnTo>
                  <a:lnTo>
                    <a:pt x="6415235" y="1099733"/>
                  </a:lnTo>
                  <a:lnTo>
                    <a:pt x="6426666" y="1099733"/>
                  </a:lnTo>
                  <a:lnTo>
                    <a:pt x="6438096" y="1099733"/>
                  </a:lnTo>
                  <a:lnTo>
                    <a:pt x="6449525" y="1099733"/>
                  </a:lnTo>
                  <a:lnTo>
                    <a:pt x="6461003" y="1099733"/>
                  </a:lnTo>
                  <a:lnTo>
                    <a:pt x="6472433" y="1099733"/>
                  </a:lnTo>
                  <a:lnTo>
                    <a:pt x="6483863" y="1099733"/>
                  </a:lnTo>
                  <a:lnTo>
                    <a:pt x="6495293" y="1099733"/>
                  </a:lnTo>
                  <a:lnTo>
                    <a:pt x="6506723" y="1099733"/>
                  </a:lnTo>
                  <a:lnTo>
                    <a:pt x="6518201" y="1099733"/>
                  </a:lnTo>
                  <a:lnTo>
                    <a:pt x="6529631" y="1099733"/>
                  </a:lnTo>
                  <a:lnTo>
                    <a:pt x="6541061" y="1099733"/>
                  </a:lnTo>
                  <a:lnTo>
                    <a:pt x="6552490" y="1099733"/>
                  </a:lnTo>
                  <a:lnTo>
                    <a:pt x="6563921" y="1099733"/>
                  </a:lnTo>
                  <a:lnTo>
                    <a:pt x="6575398" y="1099733"/>
                  </a:lnTo>
                  <a:lnTo>
                    <a:pt x="6586828" y="1099733"/>
                  </a:lnTo>
                  <a:lnTo>
                    <a:pt x="6598259" y="1099733"/>
                  </a:lnTo>
                  <a:lnTo>
                    <a:pt x="6609688" y="1099733"/>
                  </a:lnTo>
                  <a:lnTo>
                    <a:pt x="6621118" y="1099733"/>
                  </a:lnTo>
                  <a:lnTo>
                    <a:pt x="6632596" y="1099733"/>
                  </a:lnTo>
                  <a:lnTo>
                    <a:pt x="6644026" y="1099733"/>
                  </a:lnTo>
                  <a:lnTo>
                    <a:pt x="6655456" y="1099733"/>
                  </a:lnTo>
                  <a:lnTo>
                    <a:pt x="6666886" y="1099733"/>
                  </a:lnTo>
                  <a:lnTo>
                    <a:pt x="6678316" y="1099733"/>
                  </a:lnTo>
                  <a:lnTo>
                    <a:pt x="6689794" y="1099733"/>
                  </a:lnTo>
                  <a:lnTo>
                    <a:pt x="6701224" y="1099733"/>
                  </a:lnTo>
                  <a:lnTo>
                    <a:pt x="6712653" y="1099733"/>
                  </a:lnTo>
                  <a:lnTo>
                    <a:pt x="6724083" y="1099733"/>
                  </a:lnTo>
                  <a:lnTo>
                    <a:pt x="6735514" y="1099733"/>
                  </a:lnTo>
                  <a:lnTo>
                    <a:pt x="6746944" y="1099733"/>
                  </a:lnTo>
                  <a:lnTo>
                    <a:pt x="6758421" y="1099733"/>
                  </a:lnTo>
                  <a:lnTo>
                    <a:pt x="6769851" y="1099733"/>
                  </a:lnTo>
                  <a:lnTo>
                    <a:pt x="6781281" y="1099733"/>
                  </a:lnTo>
                  <a:lnTo>
                    <a:pt x="6792711" y="1099733"/>
                  </a:lnTo>
                  <a:lnTo>
                    <a:pt x="6804141" y="1099733"/>
                  </a:lnTo>
                  <a:lnTo>
                    <a:pt x="6815619" y="1099733"/>
                  </a:lnTo>
                  <a:lnTo>
                    <a:pt x="6827049" y="1099733"/>
                  </a:lnTo>
                  <a:lnTo>
                    <a:pt x="6838479" y="1099733"/>
                  </a:lnTo>
                  <a:lnTo>
                    <a:pt x="6849909" y="1099733"/>
                  </a:lnTo>
                  <a:lnTo>
                    <a:pt x="6861339" y="1099733"/>
                  </a:lnTo>
                  <a:lnTo>
                    <a:pt x="6872816" y="1099733"/>
                  </a:lnTo>
                  <a:lnTo>
                    <a:pt x="6884246" y="1099733"/>
                  </a:lnTo>
                  <a:lnTo>
                    <a:pt x="6895676" y="1099733"/>
                  </a:lnTo>
                  <a:lnTo>
                    <a:pt x="6907107" y="1099733"/>
                  </a:lnTo>
                  <a:lnTo>
                    <a:pt x="6918537" y="1099733"/>
                  </a:lnTo>
                  <a:lnTo>
                    <a:pt x="6930014" y="1099733"/>
                  </a:lnTo>
                  <a:lnTo>
                    <a:pt x="6941444" y="1099733"/>
                  </a:lnTo>
                  <a:lnTo>
                    <a:pt x="6952874" y="1099733"/>
                  </a:lnTo>
                  <a:lnTo>
                    <a:pt x="6964304" y="1099733"/>
                  </a:lnTo>
                  <a:lnTo>
                    <a:pt x="6975734" y="1099733"/>
                  </a:lnTo>
                  <a:lnTo>
                    <a:pt x="6987212" y="1099733"/>
                  </a:lnTo>
                  <a:lnTo>
                    <a:pt x="6998642" y="1099733"/>
                  </a:lnTo>
                  <a:lnTo>
                    <a:pt x="7010072" y="1099733"/>
                  </a:lnTo>
                  <a:lnTo>
                    <a:pt x="7021502" y="1099733"/>
                  </a:lnTo>
                  <a:lnTo>
                    <a:pt x="7032931" y="1099733"/>
                  </a:lnTo>
                  <a:lnTo>
                    <a:pt x="7044409" y="1099733"/>
                  </a:lnTo>
                  <a:lnTo>
                    <a:pt x="7055839" y="1099733"/>
                  </a:lnTo>
                  <a:lnTo>
                    <a:pt x="7067269" y="1099733"/>
                  </a:lnTo>
                  <a:lnTo>
                    <a:pt x="7078700" y="1099733"/>
                  </a:lnTo>
                  <a:lnTo>
                    <a:pt x="7090129" y="1099733"/>
                  </a:lnTo>
                  <a:lnTo>
                    <a:pt x="7101607" y="1099733"/>
                  </a:lnTo>
                  <a:lnTo>
                    <a:pt x="7113037" y="1099733"/>
                  </a:lnTo>
                  <a:lnTo>
                    <a:pt x="7124467" y="1099733"/>
                  </a:lnTo>
                  <a:lnTo>
                    <a:pt x="7135897" y="1099733"/>
                  </a:lnTo>
                  <a:lnTo>
                    <a:pt x="7147327" y="1099733"/>
                  </a:lnTo>
                  <a:lnTo>
                    <a:pt x="7158805" y="1099733"/>
                  </a:lnTo>
                  <a:lnTo>
                    <a:pt x="7170235" y="1099733"/>
                  </a:lnTo>
                  <a:lnTo>
                    <a:pt x="7181665" y="1099733"/>
                  </a:lnTo>
                  <a:lnTo>
                    <a:pt x="7193094" y="1099733"/>
                  </a:lnTo>
                  <a:lnTo>
                    <a:pt x="7204524" y="1099733"/>
                  </a:lnTo>
                  <a:lnTo>
                    <a:pt x="7216002" y="1099733"/>
                  </a:lnTo>
                  <a:lnTo>
                    <a:pt x="7227432" y="1099733"/>
                  </a:lnTo>
                  <a:lnTo>
                    <a:pt x="7238862" y="1099733"/>
                  </a:lnTo>
                  <a:lnTo>
                    <a:pt x="7250292" y="1099733"/>
                  </a:lnTo>
                  <a:lnTo>
                    <a:pt x="7261722" y="1099733"/>
                  </a:lnTo>
                  <a:lnTo>
                    <a:pt x="7273200" y="1099733"/>
                  </a:lnTo>
                  <a:lnTo>
                    <a:pt x="7284630" y="1099733"/>
                  </a:lnTo>
                  <a:lnTo>
                    <a:pt x="7296060" y="1099733"/>
                  </a:lnTo>
                  <a:lnTo>
                    <a:pt x="7307490" y="1099733"/>
                  </a:lnTo>
                  <a:lnTo>
                    <a:pt x="7318920" y="1099733"/>
                  </a:lnTo>
                  <a:lnTo>
                    <a:pt x="7330398" y="1099733"/>
                  </a:lnTo>
                  <a:lnTo>
                    <a:pt x="7341828" y="1099733"/>
                  </a:lnTo>
                  <a:lnTo>
                    <a:pt x="7353257" y="1099733"/>
                  </a:lnTo>
                  <a:lnTo>
                    <a:pt x="7364687" y="1099733"/>
                  </a:lnTo>
                  <a:lnTo>
                    <a:pt x="7376117" y="1099733"/>
                  </a:lnTo>
                  <a:lnTo>
                    <a:pt x="7387595" y="1099733"/>
                  </a:lnTo>
                  <a:lnTo>
                    <a:pt x="7399025" y="1099733"/>
                  </a:lnTo>
                  <a:lnTo>
                    <a:pt x="7410455" y="1099733"/>
                  </a:lnTo>
                  <a:lnTo>
                    <a:pt x="7421885" y="1099733"/>
                  </a:lnTo>
                  <a:lnTo>
                    <a:pt x="7433315" y="1099733"/>
                  </a:lnTo>
                  <a:lnTo>
                    <a:pt x="7444793" y="1099733"/>
                  </a:lnTo>
                  <a:lnTo>
                    <a:pt x="7456222" y="1099733"/>
                  </a:lnTo>
                  <a:lnTo>
                    <a:pt x="7467653" y="1099733"/>
                  </a:lnTo>
                  <a:lnTo>
                    <a:pt x="7479083" y="1099733"/>
                  </a:lnTo>
                  <a:lnTo>
                    <a:pt x="7490513" y="1099733"/>
                  </a:lnTo>
                  <a:lnTo>
                    <a:pt x="7501990" y="1099733"/>
                  </a:lnTo>
                  <a:lnTo>
                    <a:pt x="7513420" y="1099733"/>
                  </a:lnTo>
                  <a:lnTo>
                    <a:pt x="7524850" y="1099733"/>
                  </a:lnTo>
                  <a:lnTo>
                    <a:pt x="7536280" y="1099733"/>
                  </a:lnTo>
                  <a:lnTo>
                    <a:pt x="7547710" y="1099733"/>
                  </a:lnTo>
                  <a:lnTo>
                    <a:pt x="7559188" y="1099733"/>
                  </a:lnTo>
                  <a:lnTo>
                    <a:pt x="7570618" y="1099733"/>
                  </a:lnTo>
                  <a:lnTo>
                    <a:pt x="7582048" y="1099733"/>
                  </a:lnTo>
                  <a:lnTo>
                    <a:pt x="7593478" y="1099733"/>
                  </a:lnTo>
                  <a:lnTo>
                    <a:pt x="7604908" y="1099733"/>
                  </a:lnTo>
                  <a:lnTo>
                    <a:pt x="7616385" y="1099733"/>
                  </a:lnTo>
                  <a:lnTo>
                    <a:pt x="7627815" y="1099733"/>
                  </a:lnTo>
                  <a:lnTo>
                    <a:pt x="7639246" y="1099733"/>
                  </a:lnTo>
                  <a:lnTo>
                    <a:pt x="7650676" y="1072691"/>
                  </a:lnTo>
                  <a:lnTo>
                    <a:pt x="7662106" y="157748"/>
                  </a:lnTo>
                  <a:lnTo>
                    <a:pt x="7673583" y="761700"/>
                  </a:lnTo>
                  <a:lnTo>
                    <a:pt x="7685013" y="573905"/>
                  </a:lnTo>
                  <a:lnTo>
                    <a:pt x="7696443" y="635503"/>
                  </a:lnTo>
                  <a:lnTo>
                    <a:pt x="7707873" y="416157"/>
                  </a:lnTo>
                  <a:lnTo>
                    <a:pt x="7719303" y="624988"/>
                  </a:lnTo>
                  <a:lnTo>
                    <a:pt x="7730733" y="0"/>
                  </a:lnTo>
                  <a:lnTo>
                    <a:pt x="7742211" y="37562"/>
                  </a:lnTo>
                  <a:lnTo>
                    <a:pt x="7753641" y="234372"/>
                  </a:lnTo>
                  <a:lnTo>
                    <a:pt x="7765071" y="426672"/>
                  </a:lnTo>
                  <a:lnTo>
                    <a:pt x="7776501" y="1048655"/>
                  </a:lnTo>
                  <a:lnTo>
                    <a:pt x="7787931" y="1099733"/>
                  </a:lnTo>
                  <a:lnTo>
                    <a:pt x="7799408" y="1099733"/>
                  </a:lnTo>
                  <a:lnTo>
                    <a:pt x="7810839" y="1099733"/>
                  </a:lnTo>
                  <a:lnTo>
                    <a:pt x="7822268" y="1099733"/>
                  </a:lnTo>
                  <a:lnTo>
                    <a:pt x="7833698" y="1099733"/>
                  </a:lnTo>
                  <a:lnTo>
                    <a:pt x="7845128" y="1099733"/>
                  </a:lnTo>
                  <a:lnTo>
                    <a:pt x="7856606" y="1099733"/>
                  </a:lnTo>
                  <a:lnTo>
                    <a:pt x="7868036" y="1096728"/>
                  </a:lnTo>
                  <a:lnTo>
                    <a:pt x="7879466" y="1099733"/>
                  </a:lnTo>
                  <a:lnTo>
                    <a:pt x="7890896" y="1099733"/>
                  </a:lnTo>
                  <a:lnTo>
                    <a:pt x="7902326" y="1099733"/>
                  </a:lnTo>
                  <a:lnTo>
                    <a:pt x="7913804" y="1099733"/>
                  </a:lnTo>
                  <a:lnTo>
                    <a:pt x="7925234" y="1099733"/>
                  </a:lnTo>
                  <a:lnTo>
                    <a:pt x="7936663" y="1099733"/>
                  </a:lnTo>
                  <a:lnTo>
                    <a:pt x="7948094" y="1099733"/>
                  </a:lnTo>
                  <a:lnTo>
                    <a:pt x="7959524" y="1099733"/>
                  </a:lnTo>
                  <a:lnTo>
                    <a:pt x="7971001" y="1099733"/>
                  </a:lnTo>
                  <a:lnTo>
                    <a:pt x="7982431" y="1099733"/>
                  </a:lnTo>
                  <a:lnTo>
                    <a:pt x="7993861" y="1099733"/>
                  </a:lnTo>
                  <a:lnTo>
                    <a:pt x="8005291" y="1099733"/>
                  </a:lnTo>
                  <a:lnTo>
                    <a:pt x="8016721" y="1099733"/>
                  </a:lnTo>
                  <a:lnTo>
                    <a:pt x="8028199" y="1099733"/>
                  </a:lnTo>
                  <a:lnTo>
                    <a:pt x="8039629" y="1099733"/>
                  </a:lnTo>
                  <a:lnTo>
                    <a:pt x="8051059" y="1099733"/>
                  </a:lnTo>
                  <a:lnTo>
                    <a:pt x="8062489" y="1099733"/>
                  </a:lnTo>
                  <a:lnTo>
                    <a:pt x="8073919" y="1099733"/>
                  </a:lnTo>
                  <a:lnTo>
                    <a:pt x="8085396" y="1099733"/>
                  </a:lnTo>
                  <a:lnTo>
                    <a:pt x="8096826" y="1099733"/>
                  </a:lnTo>
                  <a:lnTo>
                    <a:pt x="8108256" y="1099733"/>
                  </a:lnTo>
                  <a:lnTo>
                    <a:pt x="8119687" y="1099733"/>
                  </a:lnTo>
                  <a:lnTo>
                    <a:pt x="8131117" y="1099733"/>
                  </a:lnTo>
                  <a:lnTo>
                    <a:pt x="8142594" y="1099733"/>
                  </a:lnTo>
                  <a:lnTo>
                    <a:pt x="8154024" y="1099733"/>
                  </a:lnTo>
                  <a:lnTo>
                    <a:pt x="8165454" y="1099733"/>
                  </a:lnTo>
                  <a:lnTo>
                    <a:pt x="8176884" y="1099733"/>
                  </a:lnTo>
                  <a:lnTo>
                    <a:pt x="8188314" y="1099733"/>
                  </a:lnTo>
                  <a:lnTo>
                    <a:pt x="8199792" y="1099733"/>
                  </a:lnTo>
                  <a:lnTo>
                    <a:pt x="8211222" y="1099733"/>
                  </a:lnTo>
                  <a:lnTo>
                    <a:pt x="8222652" y="1099733"/>
                  </a:lnTo>
                  <a:lnTo>
                    <a:pt x="8234082" y="1099733"/>
                  </a:lnTo>
                  <a:lnTo>
                    <a:pt x="8245512" y="1099733"/>
                  </a:lnTo>
                  <a:lnTo>
                    <a:pt x="8256989" y="1099733"/>
                  </a:lnTo>
                  <a:lnTo>
                    <a:pt x="8268419" y="1099733"/>
                  </a:lnTo>
                  <a:lnTo>
                    <a:pt x="8279850" y="1099733"/>
                  </a:lnTo>
                  <a:lnTo>
                    <a:pt x="8291280" y="1099733"/>
                  </a:lnTo>
                  <a:lnTo>
                    <a:pt x="8302709" y="1099733"/>
                  </a:lnTo>
                  <a:lnTo>
                    <a:pt x="8314187" y="1099733"/>
                  </a:lnTo>
                  <a:lnTo>
                    <a:pt x="8325617" y="1099733"/>
                  </a:lnTo>
                  <a:lnTo>
                    <a:pt x="8337047" y="1099733"/>
                  </a:lnTo>
                  <a:lnTo>
                    <a:pt x="8348477" y="1099733"/>
                  </a:lnTo>
                  <a:lnTo>
                    <a:pt x="8359907" y="1099733"/>
                  </a:lnTo>
                  <a:lnTo>
                    <a:pt x="8371385" y="1099733"/>
                  </a:lnTo>
                  <a:lnTo>
                    <a:pt x="8382815" y="1099733"/>
                  </a:lnTo>
                  <a:lnTo>
                    <a:pt x="8394245" y="1099733"/>
                  </a:lnTo>
                  <a:lnTo>
                    <a:pt x="8405674" y="1099733"/>
                  </a:lnTo>
                  <a:lnTo>
                    <a:pt x="8417104" y="1099733"/>
                  </a:lnTo>
                  <a:lnTo>
                    <a:pt x="8428582" y="1099733"/>
                  </a:lnTo>
                  <a:lnTo>
                    <a:pt x="8440012" y="1099733"/>
                  </a:lnTo>
                  <a:lnTo>
                    <a:pt x="8451442" y="1099733"/>
                  </a:lnTo>
                  <a:lnTo>
                    <a:pt x="8462872" y="1099733"/>
                  </a:lnTo>
                  <a:lnTo>
                    <a:pt x="8474302" y="1099733"/>
                  </a:lnTo>
                  <a:lnTo>
                    <a:pt x="8485780" y="1099733"/>
                  </a:lnTo>
                  <a:lnTo>
                    <a:pt x="8497210" y="1099733"/>
                  </a:lnTo>
                  <a:lnTo>
                    <a:pt x="8508640" y="1099733"/>
                  </a:lnTo>
                  <a:lnTo>
                    <a:pt x="8520069" y="1099733"/>
                  </a:lnTo>
                  <a:lnTo>
                    <a:pt x="8531500" y="1099733"/>
                  </a:lnTo>
                  <a:lnTo>
                    <a:pt x="8542977" y="1099733"/>
                  </a:lnTo>
                  <a:lnTo>
                    <a:pt x="8554407" y="1099733"/>
                  </a:lnTo>
                  <a:lnTo>
                    <a:pt x="8565837" y="1099733"/>
                  </a:lnTo>
                  <a:lnTo>
                    <a:pt x="8577267" y="1099733"/>
                  </a:lnTo>
                  <a:lnTo>
                    <a:pt x="8588697" y="1099733"/>
                  </a:lnTo>
                  <a:lnTo>
                    <a:pt x="8600175" y="1099733"/>
                  </a:lnTo>
                  <a:lnTo>
                    <a:pt x="8611605" y="1099733"/>
                  </a:lnTo>
                  <a:lnTo>
                    <a:pt x="8623035" y="1099733"/>
                  </a:lnTo>
                  <a:lnTo>
                    <a:pt x="8634465" y="1099733"/>
                  </a:lnTo>
                  <a:lnTo>
                    <a:pt x="8645895" y="1099733"/>
                  </a:lnTo>
                  <a:lnTo>
                    <a:pt x="8657373" y="1099733"/>
                  </a:lnTo>
                  <a:lnTo>
                    <a:pt x="8668802" y="1099733"/>
                  </a:lnTo>
                  <a:lnTo>
                    <a:pt x="8680232" y="1099733"/>
                  </a:lnTo>
                  <a:lnTo>
                    <a:pt x="8691662" y="1099733"/>
                  </a:lnTo>
                  <a:lnTo>
                    <a:pt x="8703093" y="1099733"/>
                  </a:lnTo>
                  <a:lnTo>
                    <a:pt x="8714570" y="1099733"/>
                  </a:lnTo>
                  <a:lnTo>
                    <a:pt x="8726000" y="1099733"/>
                  </a:lnTo>
                  <a:lnTo>
                    <a:pt x="8737430" y="1099733"/>
                  </a:lnTo>
                  <a:lnTo>
                    <a:pt x="8748860" y="1099733"/>
                  </a:lnTo>
                  <a:lnTo>
                    <a:pt x="8760290" y="1099733"/>
                  </a:lnTo>
                  <a:lnTo>
                    <a:pt x="8771768" y="1099733"/>
                  </a:lnTo>
                  <a:lnTo>
                    <a:pt x="8783198" y="1099733"/>
                  </a:lnTo>
                  <a:lnTo>
                    <a:pt x="8794628" y="1099733"/>
                  </a:lnTo>
                  <a:lnTo>
                    <a:pt x="8806058" y="1099733"/>
                  </a:lnTo>
                  <a:lnTo>
                    <a:pt x="8817488" y="1099733"/>
                  </a:lnTo>
                  <a:lnTo>
                    <a:pt x="8828918" y="1099733"/>
                  </a:lnTo>
                  <a:lnTo>
                    <a:pt x="8840395" y="1099733"/>
                  </a:lnTo>
                  <a:lnTo>
                    <a:pt x="8851825" y="1099733"/>
                  </a:lnTo>
                  <a:lnTo>
                    <a:pt x="8863256" y="1099733"/>
                  </a:lnTo>
                  <a:lnTo>
                    <a:pt x="8874686" y="1099733"/>
                  </a:lnTo>
                  <a:lnTo>
                    <a:pt x="8886115" y="1099733"/>
                  </a:lnTo>
                  <a:lnTo>
                    <a:pt x="8897593" y="1099733"/>
                  </a:lnTo>
                  <a:lnTo>
                    <a:pt x="8909022" y="1099733"/>
                  </a:lnTo>
                  <a:lnTo>
                    <a:pt x="8920453" y="1099733"/>
                  </a:lnTo>
                  <a:lnTo>
                    <a:pt x="8931883" y="1099733"/>
                  </a:lnTo>
                  <a:lnTo>
                    <a:pt x="8943313" y="1099733"/>
                  </a:lnTo>
                  <a:lnTo>
                    <a:pt x="8954791" y="1099733"/>
                  </a:lnTo>
                  <a:lnTo>
                    <a:pt x="8966220" y="1099733"/>
                  </a:lnTo>
                  <a:lnTo>
                    <a:pt x="8977651" y="1099733"/>
                  </a:lnTo>
                  <a:lnTo>
                    <a:pt x="8989080" y="1099733"/>
                  </a:lnTo>
                  <a:lnTo>
                    <a:pt x="9000511" y="1099733"/>
                  </a:lnTo>
                  <a:lnTo>
                    <a:pt x="9011988" y="1099733"/>
                  </a:lnTo>
                  <a:lnTo>
                    <a:pt x="9023418" y="1099733"/>
                  </a:lnTo>
                  <a:lnTo>
                    <a:pt x="9034849" y="1099733"/>
                  </a:lnTo>
                  <a:lnTo>
                    <a:pt x="9046278" y="1099733"/>
                  </a:lnTo>
                  <a:lnTo>
                    <a:pt x="9057709" y="1099733"/>
                  </a:lnTo>
                  <a:lnTo>
                    <a:pt x="9069186" y="1099733"/>
                  </a:lnTo>
                  <a:lnTo>
                    <a:pt x="9080615" y="1099733"/>
                  </a:lnTo>
                  <a:lnTo>
                    <a:pt x="9092046" y="1099733"/>
                  </a:lnTo>
                  <a:lnTo>
                    <a:pt x="9103476" y="1099733"/>
                  </a:lnTo>
                  <a:lnTo>
                    <a:pt x="9114906" y="1099733"/>
                  </a:lnTo>
                  <a:lnTo>
                    <a:pt x="9126384" y="1099733"/>
                  </a:lnTo>
                  <a:lnTo>
                    <a:pt x="9137813" y="1099733"/>
                  </a:lnTo>
                  <a:lnTo>
                    <a:pt x="9149244" y="1099733"/>
                  </a:lnTo>
                  <a:lnTo>
                    <a:pt x="9160673" y="1099733"/>
                  </a:lnTo>
                  <a:lnTo>
                    <a:pt x="9172104" y="1099733"/>
                  </a:lnTo>
                  <a:lnTo>
                    <a:pt x="9183581" y="1099733"/>
                  </a:lnTo>
                  <a:lnTo>
                    <a:pt x="9195011" y="1099733"/>
                  </a:lnTo>
                  <a:lnTo>
                    <a:pt x="9206442" y="1099733"/>
                  </a:lnTo>
                  <a:lnTo>
                    <a:pt x="9217871" y="1099733"/>
                  </a:lnTo>
                  <a:lnTo>
                    <a:pt x="9229301" y="1099733"/>
                  </a:lnTo>
                  <a:lnTo>
                    <a:pt x="9240779" y="1099733"/>
                  </a:lnTo>
                  <a:lnTo>
                    <a:pt x="9252209" y="1099733"/>
                  </a:lnTo>
                  <a:lnTo>
                    <a:pt x="9263639" y="1099733"/>
                  </a:lnTo>
                  <a:lnTo>
                    <a:pt x="9275069" y="1099733"/>
                  </a:lnTo>
                  <a:lnTo>
                    <a:pt x="9286498" y="1099733"/>
                  </a:lnTo>
                  <a:lnTo>
                    <a:pt x="9297977" y="1099733"/>
                  </a:lnTo>
                  <a:lnTo>
                    <a:pt x="9309406" y="1099733"/>
                  </a:lnTo>
                  <a:lnTo>
                    <a:pt x="9320837" y="1099733"/>
                  </a:lnTo>
                  <a:lnTo>
                    <a:pt x="9332266" y="1099733"/>
                  </a:lnTo>
                  <a:lnTo>
                    <a:pt x="9343696" y="1099733"/>
                  </a:lnTo>
                  <a:lnTo>
                    <a:pt x="9355174" y="1099733"/>
                  </a:lnTo>
                  <a:lnTo>
                    <a:pt x="9366604" y="1099733"/>
                  </a:lnTo>
                  <a:lnTo>
                    <a:pt x="9378035" y="1099733"/>
                  </a:lnTo>
                  <a:lnTo>
                    <a:pt x="9389464" y="1099733"/>
                  </a:lnTo>
                  <a:lnTo>
                    <a:pt x="9400894" y="1099733"/>
                  </a:lnTo>
                  <a:lnTo>
                    <a:pt x="9412372" y="1099733"/>
                  </a:lnTo>
                  <a:lnTo>
                    <a:pt x="9423802" y="1099733"/>
                  </a:lnTo>
                  <a:lnTo>
                    <a:pt x="9435232" y="1099733"/>
                  </a:lnTo>
                  <a:lnTo>
                    <a:pt x="9446662" y="1099733"/>
                  </a:lnTo>
                  <a:lnTo>
                    <a:pt x="9458091" y="1099733"/>
                  </a:lnTo>
                  <a:lnTo>
                    <a:pt x="9469570" y="1099733"/>
                  </a:lnTo>
                  <a:lnTo>
                    <a:pt x="9480999" y="1099733"/>
                  </a:lnTo>
                  <a:lnTo>
                    <a:pt x="9492429" y="1099733"/>
                  </a:lnTo>
                  <a:lnTo>
                    <a:pt x="9503859" y="1099733"/>
                  </a:lnTo>
                  <a:lnTo>
                    <a:pt x="9515289" y="1099733"/>
                  </a:lnTo>
                  <a:lnTo>
                    <a:pt x="9526767" y="1099733"/>
                  </a:lnTo>
                  <a:lnTo>
                    <a:pt x="9538197" y="1099733"/>
                  </a:lnTo>
                  <a:lnTo>
                    <a:pt x="9549626" y="1099733"/>
                  </a:lnTo>
                  <a:lnTo>
                    <a:pt x="9561057" y="1099733"/>
                  </a:lnTo>
                  <a:lnTo>
                    <a:pt x="9572487" y="1099733"/>
                  </a:lnTo>
                  <a:lnTo>
                    <a:pt x="9583965" y="1099733"/>
                  </a:lnTo>
                  <a:lnTo>
                    <a:pt x="9595395" y="1099733"/>
                  </a:lnTo>
                  <a:lnTo>
                    <a:pt x="9606824" y="1099733"/>
                  </a:lnTo>
                  <a:lnTo>
                    <a:pt x="9618255" y="1099733"/>
                  </a:lnTo>
                  <a:lnTo>
                    <a:pt x="9629684" y="1099733"/>
                  </a:lnTo>
                  <a:lnTo>
                    <a:pt x="9641163" y="1099733"/>
                  </a:lnTo>
                  <a:lnTo>
                    <a:pt x="9652592" y="1099733"/>
                  </a:lnTo>
                  <a:lnTo>
                    <a:pt x="9664022" y="1099733"/>
                  </a:lnTo>
                  <a:lnTo>
                    <a:pt x="9675452" y="1099733"/>
                  </a:lnTo>
                  <a:lnTo>
                    <a:pt x="9686882" y="1099733"/>
                  </a:lnTo>
                  <a:lnTo>
                    <a:pt x="9698360" y="1099733"/>
                  </a:lnTo>
                  <a:lnTo>
                    <a:pt x="9709790" y="1099733"/>
                  </a:lnTo>
                  <a:lnTo>
                    <a:pt x="9721219" y="1099733"/>
                  </a:lnTo>
                  <a:lnTo>
                    <a:pt x="9732650" y="1099733"/>
                  </a:lnTo>
                  <a:lnTo>
                    <a:pt x="9744080" y="1099733"/>
                  </a:lnTo>
                  <a:lnTo>
                    <a:pt x="9755557" y="1099733"/>
                  </a:lnTo>
                  <a:lnTo>
                    <a:pt x="9766988" y="1099733"/>
                  </a:lnTo>
                  <a:lnTo>
                    <a:pt x="9778417" y="1099733"/>
                  </a:lnTo>
                  <a:lnTo>
                    <a:pt x="9789848" y="1099733"/>
                  </a:lnTo>
                  <a:lnTo>
                    <a:pt x="9801277" y="1099733"/>
                  </a:lnTo>
                  <a:lnTo>
                    <a:pt x="9812755" y="1099733"/>
                  </a:lnTo>
                  <a:lnTo>
                    <a:pt x="9824185" y="1099733"/>
                  </a:lnTo>
                  <a:lnTo>
                    <a:pt x="9835615" y="1099733"/>
                  </a:lnTo>
                  <a:lnTo>
                    <a:pt x="9847045" y="1099733"/>
                  </a:lnTo>
                  <a:lnTo>
                    <a:pt x="9858475" y="1099733"/>
                  </a:lnTo>
                  <a:lnTo>
                    <a:pt x="9869952" y="1099733"/>
                  </a:lnTo>
                  <a:lnTo>
                    <a:pt x="9881383" y="1099733"/>
                  </a:lnTo>
                  <a:lnTo>
                    <a:pt x="9892812" y="1099733"/>
                  </a:lnTo>
                  <a:lnTo>
                    <a:pt x="9904243" y="1099733"/>
                  </a:lnTo>
                  <a:lnTo>
                    <a:pt x="9915673" y="1099733"/>
                  </a:lnTo>
                  <a:lnTo>
                    <a:pt x="9927102" y="1099733"/>
                  </a:lnTo>
                  <a:lnTo>
                    <a:pt x="9938581" y="1099733"/>
                  </a:lnTo>
                  <a:lnTo>
                    <a:pt x="9950010" y="1099733"/>
                  </a:lnTo>
                  <a:lnTo>
                    <a:pt x="9961441" y="1099733"/>
                  </a:lnTo>
                  <a:lnTo>
                    <a:pt x="9972870" y="1099733"/>
                  </a:lnTo>
                  <a:lnTo>
                    <a:pt x="9984300" y="1099733"/>
                  </a:lnTo>
                  <a:lnTo>
                    <a:pt x="9995778" y="1099733"/>
                  </a:lnTo>
                  <a:lnTo>
                    <a:pt x="10007208" y="1099733"/>
                  </a:lnTo>
                  <a:lnTo>
                    <a:pt x="10018638" y="1099733"/>
                  </a:lnTo>
                  <a:lnTo>
                    <a:pt x="10030068" y="1099733"/>
                  </a:lnTo>
                  <a:lnTo>
                    <a:pt x="10041498" y="1099733"/>
                  </a:lnTo>
                  <a:lnTo>
                    <a:pt x="10052976" y="1099733"/>
                  </a:lnTo>
                  <a:lnTo>
                    <a:pt x="10064405" y="1099733"/>
                  </a:lnTo>
                  <a:lnTo>
                    <a:pt x="10075835" y="1099733"/>
                  </a:lnTo>
                  <a:lnTo>
                    <a:pt x="10087266" y="1099733"/>
                  </a:lnTo>
                  <a:lnTo>
                    <a:pt x="10098695" y="1099733"/>
                  </a:lnTo>
                  <a:lnTo>
                    <a:pt x="10110174" y="1099733"/>
                  </a:lnTo>
                  <a:lnTo>
                    <a:pt x="10121603" y="1099733"/>
                  </a:lnTo>
                  <a:lnTo>
                    <a:pt x="10133033" y="1099733"/>
                  </a:lnTo>
                  <a:lnTo>
                    <a:pt x="10144463" y="1099733"/>
                  </a:lnTo>
                  <a:lnTo>
                    <a:pt x="10155893" y="1099733"/>
                  </a:lnTo>
                  <a:lnTo>
                    <a:pt x="10167371" y="1099733"/>
                  </a:lnTo>
                  <a:lnTo>
                    <a:pt x="10178801" y="1099733"/>
                  </a:lnTo>
                  <a:lnTo>
                    <a:pt x="10190230" y="1099733"/>
                  </a:lnTo>
                  <a:lnTo>
                    <a:pt x="10201661" y="1099733"/>
                  </a:lnTo>
                  <a:lnTo>
                    <a:pt x="10213091" y="1099733"/>
                  </a:lnTo>
                  <a:lnTo>
                    <a:pt x="10224569" y="1099733"/>
                  </a:lnTo>
                  <a:lnTo>
                    <a:pt x="10235998" y="1099733"/>
                  </a:lnTo>
                  <a:lnTo>
                    <a:pt x="10247428" y="1099733"/>
                  </a:lnTo>
                  <a:lnTo>
                    <a:pt x="10258859" y="1099733"/>
                  </a:lnTo>
                  <a:lnTo>
                    <a:pt x="10270288" y="1099733"/>
                  </a:lnTo>
                  <a:lnTo>
                    <a:pt x="10281767" y="1099733"/>
                  </a:lnTo>
                  <a:lnTo>
                    <a:pt x="10293196" y="1099733"/>
                  </a:lnTo>
                  <a:lnTo>
                    <a:pt x="10304626" y="1099733"/>
                  </a:lnTo>
                  <a:lnTo>
                    <a:pt x="10316056" y="1099733"/>
                  </a:lnTo>
                  <a:lnTo>
                    <a:pt x="10327486" y="1099733"/>
                  </a:lnTo>
                  <a:lnTo>
                    <a:pt x="10338963" y="1099733"/>
                  </a:lnTo>
                  <a:lnTo>
                    <a:pt x="10350394" y="1099733"/>
                  </a:lnTo>
                  <a:lnTo>
                    <a:pt x="10361823" y="1099733"/>
                  </a:lnTo>
                  <a:lnTo>
                    <a:pt x="10373254" y="1099733"/>
                  </a:lnTo>
                  <a:lnTo>
                    <a:pt x="10384684" y="1099733"/>
                  </a:lnTo>
                  <a:lnTo>
                    <a:pt x="10396161" y="1099733"/>
                  </a:lnTo>
                  <a:lnTo>
                    <a:pt x="10407591" y="1099733"/>
                  </a:lnTo>
                  <a:lnTo>
                    <a:pt x="10419021" y="1099733"/>
                  </a:lnTo>
                  <a:lnTo>
                    <a:pt x="10430452" y="1099733"/>
                  </a:lnTo>
                  <a:lnTo>
                    <a:pt x="10441881" y="1099733"/>
                  </a:lnTo>
                  <a:lnTo>
                    <a:pt x="10453358" y="1099733"/>
                  </a:lnTo>
                  <a:lnTo>
                    <a:pt x="10464789" y="1099733"/>
                  </a:lnTo>
                  <a:lnTo>
                    <a:pt x="10476219" y="1099733"/>
                  </a:lnTo>
                  <a:lnTo>
                    <a:pt x="10487649" y="1099733"/>
                  </a:lnTo>
                  <a:lnTo>
                    <a:pt x="10499079" y="1099733"/>
                  </a:lnTo>
                  <a:lnTo>
                    <a:pt x="10510556" y="1099733"/>
                  </a:lnTo>
                  <a:lnTo>
                    <a:pt x="10521987" y="1099733"/>
                  </a:lnTo>
                  <a:lnTo>
                    <a:pt x="10533416" y="1099733"/>
                  </a:lnTo>
                  <a:lnTo>
                    <a:pt x="10544847" y="1099733"/>
                  </a:lnTo>
                  <a:lnTo>
                    <a:pt x="10556277" y="1099733"/>
                  </a:lnTo>
                  <a:lnTo>
                    <a:pt x="10567754" y="1099733"/>
                  </a:lnTo>
                  <a:lnTo>
                    <a:pt x="10579184" y="1099733"/>
                  </a:lnTo>
                  <a:lnTo>
                    <a:pt x="10590614" y="1099733"/>
                  </a:lnTo>
                  <a:lnTo>
                    <a:pt x="10602045" y="1099733"/>
                  </a:lnTo>
                  <a:lnTo>
                    <a:pt x="10613474" y="1099733"/>
                  </a:lnTo>
                  <a:lnTo>
                    <a:pt x="10624951" y="1099733"/>
                  </a:lnTo>
                  <a:lnTo>
                    <a:pt x="10636382" y="1099733"/>
                  </a:lnTo>
                  <a:lnTo>
                    <a:pt x="10647812" y="1099733"/>
                  </a:lnTo>
                  <a:lnTo>
                    <a:pt x="10659241" y="1099733"/>
                  </a:lnTo>
                  <a:lnTo>
                    <a:pt x="10670672" y="1099733"/>
                  </a:lnTo>
                  <a:lnTo>
                    <a:pt x="10682149" y="1099733"/>
                  </a:lnTo>
                  <a:lnTo>
                    <a:pt x="10693580" y="1099733"/>
                  </a:lnTo>
                  <a:lnTo>
                    <a:pt x="10705009" y="1099733"/>
                  </a:lnTo>
                  <a:lnTo>
                    <a:pt x="10716439" y="1099733"/>
                  </a:lnTo>
                  <a:lnTo>
                    <a:pt x="10727870" y="1099733"/>
                  </a:lnTo>
                  <a:lnTo>
                    <a:pt x="10739347" y="1099733"/>
                  </a:lnTo>
                  <a:lnTo>
                    <a:pt x="10750778" y="1099733"/>
                  </a:lnTo>
                  <a:lnTo>
                    <a:pt x="10762207" y="1099733"/>
                  </a:lnTo>
                  <a:lnTo>
                    <a:pt x="10773637" y="1099733"/>
                  </a:lnTo>
                  <a:lnTo>
                    <a:pt x="10785067" y="1099733"/>
                  </a:lnTo>
                  <a:lnTo>
                    <a:pt x="10796544" y="1099733"/>
                  </a:lnTo>
                  <a:lnTo>
                    <a:pt x="10807975" y="1099733"/>
                  </a:lnTo>
                  <a:lnTo>
                    <a:pt x="10819405" y="1099733"/>
                  </a:lnTo>
                  <a:lnTo>
                    <a:pt x="10830834" y="1099733"/>
                  </a:lnTo>
                  <a:lnTo>
                    <a:pt x="10842265" y="1099733"/>
                  </a:lnTo>
                  <a:lnTo>
                    <a:pt x="10853742" y="1099733"/>
                  </a:lnTo>
                  <a:lnTo>
                    <a:pt x="10865173" y="1099733"/>
                  </a:lnTo>
                  <a:lnTo>
                    <a:pt x="10876602" y="1099733"/>
                  </a:lnTo>
                  <a:lnTo>
                    <a:pt x="10888032" y="1099733"/>
                  </a:lnTo>
                  <a:lnTo>
                    <a:pt x="10899463" y="1099733"/>
                  </a:lnTo>
                  <a:lnTo>
                    <a:pt x="10910892" y="1099733"/>
                  </a:lnTo>
                  <a:lnTo>
                    <a:pt x="10922369" y="1099733"/>
                  </a:lnTo>
                  <a:lnTo>
                    <a:pt x="10933800" y="1099733"/>
                  </a:lnTo>
                  <a:lnTo>
                    <a:pt x="10945230" y="1099733"/>
                  </a:lnTo>
                  <a:lnTo>
                    <a:pt x="10956660" y="1099733"/>
                  </a:lnTo>
                  <a:lnTo>
                    <a:pt x="10968090" y="1099733"/>
                  </a:lnTo>
                  <a:lnTo>
                    <a:pt x="10979567" y="1099733"/>
                  </a:lnTo>
                  <a:lnTo>
                    <a:pt x="10990998" y="1099733"/>
                  </a:lnTo>
                  <a:lnTo>
                    <a:pt x="11002427" y="1099733"/>
                  </a:lnTo>
                  <a:lnTo>
                    <a:pt x="11013858" y="1099733"/>
                  </a:lnTo>
                  <a:lnTo>
                    <a:pt x="11025287" y="1099733"/>
                  </a:lnTo>
                  <a:lnTo>
                    <a:pt x="11036765" y="1099733"/>
                  </a:lnTo>
                  <a:lnTo>
                    <a:pt x="11048195" y="1099733"/>
                  </a:lnTo>
                  <a:lnTo>
                    <a:pt x="11059625" y="1099733"/>
                  </a:lnTo>
                  <a:lnTo>
                    <a:pt x="11071056" y="1099733"/>
                  </a:lnTo>
                  <a:lnTo>
                    <a:pt x="11082485" y="1099733"/>
                  </a:lnTo>
                  <a:lnTo>
                    <a:pt x="11093962" y="1099733"/>
                  </a:lnTo>
                  <a:lnTo>
                    <a:pt x="11105393" y="1099733"/>
                  </a:lnTo>
                  <a:lnTo>
                    <a:pt x="11116823" y="1099733"/>
                  </a:lnTo>
                  <a:lnTo>
                    <a:pt x="11128253" y="1099733"/>
                  </a:lnTo>
                  <a:lnTo>
                    <a:pt x="11139683" y="1099733"/>
                  </a:lnTo>
                  <a:lnTo>
                    <a:pt x="11151160" y="1099733"/>
                  </a:lnTo>
                  <a:lnTo>
                    <a:pt x="11162591" y="1099733"/>
                  </a:lnTo>
                  <a:lnTo>
                    <a:pt x="11174020" y="1099733"/>
                  </a:lnTo>
                  <a:lnTo>
                    <a:pt x="11185451" y="1099733"/>
                  </a:lnTo>
                  <a:lnTo>
                    <a:pt x="11196881" y="1099733"/>
                  </a:lnTo>
                  <a:lnTo>
                    <a:pt x="11208358" y="1099733"/>
                  </a:lnTo>
                  <a:lnTo>
                    <a:pt x="11218359" y="1099733"/>
                  </a:lnTo>
                </a:path>
              </a:pathLst>
            </a:custGeom>
            <a:noFill/>
            <a:ln w="11124" cap="flat">
              <a:solidFill>
                <a:srgbClr val="77AC30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95A9BAC6-11B8-6C40-AEF0-122106562E2F}"/>
                </a:ext>
              </a:extLst>
            </p:cNvPr>
            <p:cNvSpPr/>
            <p:nvPr/>
          </p:nvSpPr>
          <p:spPr>
            <a:xfrm>
              <a:off x="851149" y="4753141"/>
              <a:ext cx="11218359" cy="1347620"/>
            </a:xfrm>
            <a:custGeom>
              <a:avLst/>
              <a:gdLst>
                <a:gd name="connsiteX0" fmla="*/ 0 w 11218359"/>
                <a:gd name="connsiteY0" fmla="*/ 1347621 h 1347620"/>
                <a:gd name="connsiteX1" fmla="*/ 9149 w 11218359"/>
                <a:gd name="connsiteY1" fmla="*/ 1347621 h 1347620"/>
                <a:gd name="connsiteX2" fmla="*/ 20588 w 11218359"/>
                <a:gd name="connsiteY2" fmla="*/ 1347621 h 1347620"/>
                <a:gd name="connsiteX3" fmla="*/ 32028 w 11218359"/>
                <a:gd name="connsiteY3" fmla="*/ 1347621 h 1347620"/>
                <a:gd name="connsiteX4" fmla="*/ 43467 w 11218359"/>
                <a:gd name="connsiteY4" fmla="*/ 1347621 h 1347620"/>
                <a:gd name="connsiteX5" fmla="*/ 54907 w 11218359"/>
                <a:gd name="connsiteY5" fmla="*/ 1347621 h 1347620"/>
                <a:gd name="connsiteX6" fmla="*/ 66346 w 11218359"/>
                <a:gd name="connsiteY6" fmla="*/ 1347621 h 1347620"/>
                <a:gd name="connsiteX7" fmla="*/ 77786 w 11218359"/>
                <a:gd name="connsiteY7" fmla="*/ 1347621 h 1347620"/>
                <a:gd name="connsiteX8" fmla="*/ 89225 w 11218359"/>
                <a:gd name="connsiteY8" fmla="*/ 1347621 h 1347620"/>
                <a:gd name="connsiteX9" fmla="*/ 100665 w 11218359"/>
                <a:gd name="connsiteY9" fmla="*/ 1347621 h 1347620"/>
                <a:gd name="connsiteX10" fmla="*/ 112104 w 11218359"/>
                <a:gd name="connsiteY10" fmla="*/ 1347621 h 1347620"/>
                <a:gd name="connsiteX11" fmla="*/ 123544 w 11218359"/>
                <a:gd name="connsiteY11" fmla="*/ 1347621 h 1347620"/>
                <a:gd name="connsiteX12" fmla="*/ 134979 w 11218359"/>
                <a:gd name="connsiteY12" fmla="*/ 1347621 h 1347620"/>
                <a:gd name="connsiteX13" fmla="*/ 146423 w 11218359"/>
                <a:gd name="connsiteY13" fmla="*/ 1347621 h 1347620"/>
                <a:gd name="connsiteX14" fmla="*/ 157858 w 11218359"/>
                <a:gd name="connsiteY14" fmla="*/ 1347621 h 1347620"/>
                <a:gd name="connsiteX15" fmla="*/ 169297 w 11218359"/>
                <a:gd name="connsiteY15" fmla="*/ 1347621 h 1347620"/>
                <a:gd name="connsiteX16" fmla="*/ 180737 w 11218359"/>
                <a:gd name="connsiteY16" fmla="*/ 1347621 h 1347620"/>
                <a:gd name="connsiteX17" fmla="*/ 192176 w 11218359"/>
                <a:gd name="connsiteY17" fmla="*/ 1347621 h 1347620"/>
                <a:gd name="connsiteX18" fmla="*/ 203616 w 11218359"/>
                <a:gd name="connsiteY18" fmla="*/ 1347621 h 1347620"/>
                <a:gd name="connsiteX19" fmla="*/ 215055 w 11218359"/>
                <a:gd name="connsiteY19" fmla="*/ 1347621 h 1347620"/>
                <a:gd name="connsiteX20" fmla="*/ 226495 w 11218359"/>
                <a:gd name="connsiteY20" fmla="*/ 1347621 h 1347620"/>
                <a:gd name="connsiteX21" fmla="*/ 237935 w 11218359"/>
                <a:gd name="connsiteY21" fmla="*/ 1347621 h 1347620"/>
                <a:gd name="connsiteX22" fmla="*/ 249374 w 11218359"/>
                <a:gd name="connsiteY22" fmla="*/ 1347621 h 1347620"/>
                <a:gd name="connsiteX23" fmla="*/ 260814 w 11218359"/>
                <a:gd name="connsiteY23" fmla="*/ 1347621 h 1347620"/>
                <a:gd name="connsiteX24" fmla="*/ 272253 w 11218359"/>
                <a:gd name="connsiteY24" fmla="*/ 1347621 h 1347620"/>
                <a:gd name="connsiteX25" fmla="*/ 283693 w 11218359"/>
                <a:gd name="connsiteY25" fmla="*/ 1347621 h 1347620"/>
                <a:gd name="connsiteX26" fmla="*/ 295132 w 11218359"/>
                <a:gd name="connsiteY26" fmla="*/ 1347621 h 1347620"/>
                <a:gd name="connsiteX27" fmla="*/ 306572 w 11218359"/>
                <a:gd name="connsiteY27" fmla="*/ 1347621 h 1347620"/>
                <a:gd name="connsiteX28" fmla="*/ 318011 w 11218359"/>
                <a:gd name="connsiteY28" fmla="*/ 1347621 h 1347620"/>
                <a:gd name="connsiteX29" fmla="*/ 329451 w 11218359"/>
                <a:gd name="connsiteY29" fmla="*/ 1347621 h 1347620"/>
                <a:gd name="connsiteX30" fmla="*/ 340890 w 11218359"/>
                <a:gd name="connsiteY30" fmla="*/ 1347621 h 1347620"/>
                <a:gd name="connsiteX31" fmla="*/ 352330 w 11218359"/>
                <a:gd name="connsiteY31" fmla="*/ 1347621 h 1347620"/>
                <a:gd name="connsiteX32" fmla="*/ 363769 w 11218359"/>
                <a:gd name="connsiteY32" fmla="*/ 1347621 h 1347620"/>
                <a:gd name="connsiteX33" fmla="*/ 375209 w 11218359"/>
                <a:gd name="connsiteY33" fmla="*/ 1347621 h 1347620"/>
                <a:gd name="connsiteX34" fmla="*/ 386648 w 11218359"/>
                <a:gd name="connsiteY34" fmla="*/ 1347621 h 1347620"/>
                <a:gd name="connsiteX35" fmla="*/ 398088 w 11218359"/>
                <a:gd name="connsiteY35" fmla="*/ 1347621 h 1347620"/>
                <a:gd name="connsiteX36" fmla="*/ 409527 w 11218359"/>
                <a:gd name="connsiteY36" fmla="*/ 1347621 h 1347620"/>
                <a:gd name="connsiteX37" fmla="*/ 420967 w 11218359"/>
                <a:gd name="connsiteY37" fmla="*/ 1347621 h 1347620"/>
                <a:gd name="connsiteX38" fmla="*/ 432406 w 11218359"/>
                <a:gd name="connsiteY38" fmla="*/ 1347621 h 1347620"/>
                <a:gd name="connsiteX39" fmla="*/ 443846 w 11218359"/>
                <a:gd name="connsiteY39" fmla="*/ 1347621 h 1347620"/>
                <a:gd name="connsiteX40" fmla="*/ 455285 w 11218359"/>
                <a:gd name="connsiteY40" fmla="*/ 1347621 h 1347620"/>
                <a:gd name="connsiteX41" fmla="*/ 466725 w 11218359"/>
                <a:gd name="connsiteY41" fmla="*/ 1347621 h 1347620"/>
                <a:gd name="connsiteX42" fmla="*/ 478165 w 11218359"/>
                <a:gd name="connsiteY42" fmla="*/ 1347621 h 1347620"/>
                <a:gd name="connsiteX43" fmla="*/ 489604 w 11218359"/>
                <a:gd name="connsiteY43" fmla="*/ 1347621 h 1347620"/>
                <a:gd name="connsiteX44" fmla="*/ 501044 w 11218359"/>
                <a:gd name="connsiteY44" fmla="*/ 1347621 h 1347620"/>
                <a:gd name="connsiteX45" fmla="*/ 512483 w 11218359"/>
                <a:gd name="connsiteY45" fmla="*/ 1347621 h 1347620"/>
                <a:gd name="connsiteX46" fmla="*/ 523923 w 11218359"/>
                <a:gd name="connsiteY46" fmla="*/ 1347621 h 1347620"/>
                <a:gd name="connsiteX47" fmla="*/ 535362 w 11218359"/>
                <a:gd name="connsiteY47" fmla="*/ 1347621 h 1347620"/>
                <a:gd name="connsiteX48" fmla="*/ 546802 w 11218359"/>
                <a:gd name="connsiteY48" fmla="*/ 1347621 h 1347620"/>
                <a:gd name="connsiteX49" fmla="*/ 558241 w 11218359"/>
                <a:gd name="connsiteY49" fmla="*/ 1347621 h 1347620"/>
                <a:gd name="connsiteX50" fmla="*/ 569681 w 11218359"/>
                <a:gd name="connsiteY50" fmla="*/ 1347621 h 1347620"/>
                <a:gd name="connsiteX51" fmla="*/ 581120 w 11218359"/>
                <a:gd name="connsiteY51" fmla="*/ 1347621 h 1347620"/>
                <a:gd name="connsiteX52" fmla="*/ 592560 w 11218359"/>
                <a:gd name="connsiteY52" fmla="*/ 1347621 h 1347620"/>
                <a:gd name="connsiteX53" fmla="*/ 603999 w 11218359"/>
                <a:gd name="connsiteY53" fmla="*/ 1347621 h 1347620"/>
                <a:gd name="connsiteX54" fmla="*/ 615439 w 11218359"/>
                <a:gd name="connsiteY54" fmla="*/ 1347621 h 1347620"/>
                <a:gd name="connsiteX55" fmla="*/ 626878 w 11218359"/>
                <a:gd name="connsiteY55" fmla="*/ 1347621 h 1347620"/>
                <a:gd name="connsiteX56" fmla="*/ 638318 w 11218359"/>
                <a:gd name="connsiteY56" fmla="*/ 1347621 h 1347620"/>
                <a:gd name="connsiteX57" fmla="*/ 649757 w 11218359"/>
                <a:gd name="connsiteY57" fmla="*/ 1347621 h 1347620"/>
                <a:gd name="connsiteX58" fmla="*/ 661192 w 11218359"/>
                <a:gd name="connsiteY58" fmla="*/ 1347621 h 1347620"/>
                <a:gd name="connsiteX59" fmla="*/ 672632 w 11218359"/>
                <a:gd name="connsiteY59" fmla="*/ 1347621 h 1347620"/>
                <a:gd name="connsiteX60" fmla="*/ 684071 w 11218359"/>
                <a:gd name="connsiteY60" fmla="*/ 1347621 h 1347620"/>
                <a:gd name="connsiteX61" fmla="*/ 695511 w 11218359"/>
                <a:gd name="connsiteY61" fmla="*/ 1347621 h 1347620"/>
                <a:gd name="connsiteX62" fmla="*/ 706950 w 11218359"/>
                <a:gd name="connsiteY62" fmla="*/ 1347621 h 1347620"/>
                <a:gd name="connsiteX63" fmla="*/ 718390 w 11218359"/>
                <a:gd name="connsiteY63" fmla="*/ 1347621 h 1347620"/>
                <a:gd name="connsiteX64" fmla="*/ 729829 w 11218359"/>
                <a:gd name="connsiteY64" fmla="*/ 1347621 h 1347620"/>
                <a:gd name="connsiteX65" fmla="*/ 741269 w 11218359"/>
                <a:gd name="connsiteY65" fmla="*/ 1347621 h 1347620"/>
                <a:gd name="connsiteX66" fmla="*/ 752708 w 11218359"/>
                <a:gd name="connsiteY66" fmla="*/ 1347621 h 1347620"/>
                <a:gd name="connsiteX67" fmla="*/ 764148 w 11218359"/>
                <a:gd name="connsiteY67" fmla="*/ 1347621 h 1347620"/>
                <a:gd name="connsiteX68" fmla="*/ 775587 w 11218359"/>
                <a:gd name="connsiteY68" fmla="*/ 1347621 h 1347620"/>
                <a:gd name="connsiteX69" fmla="*/ 787027 w 11218359"/>
                <a:gd name="connsiteY69" fmla="*/ 1347621 h 1347620"/>
                <a:gd name="connsiteX70" fmla="*/ 798467 w 11218359"/>
                <a:gd name="connsiteY70" fmla="*/ 1347621 h 1347620"/>
                <a:gd name="connsiteX71" fmla="*/ 809906 w 11218359"/>
                <a:gd name="connsiteY71" fmla="*/ 1347621 h 1347620"/>
                <a:gd name="connsiteX72" fmla="*/ 821346 w 11218359"/>
                <a:gd name="connsiteY72" fmla="*/ 1347621 h 1347620"/>
                <a:gd name="connsiteX73" fmla="*/ 832785 w 11218359"/>
                <a:gd name="connsiteY73" fmla="*/ 1347621 h 1347620"/>
                <a:gd name="connsiteX74" fmla="*/ 844225 w 11218359"/>
                <a:gd name="connsiteY74" fmla="*/ 1347621 h 1347620"/>
                <a:gd name="connsiteX75" fmla="*/ 855664 w 11218359"/>
                <a:gd name="connsiteY75" fmla="*/ 1347621 h 1347620"/>
                <a:gd name="connsiteX76" fmla="*/ 867104 w 11218359"/>
                <a:gd name="connsiteY76" fmla="*/ 1347621 h 1347620"/>
                <a:gd name="connsiteX77" fmla="*/ 878543 w 11218359"/>
                <a:gd name="connsiteY77" fmla="*/ 1347621 h 1347620"/>
                <a:gd name="connsiteX78" fmla="*/ 889983 w 11218359"/>
                <a:gd name="connsiteY78" fmla="*/ 1347621 h 1347620"/>
                <a:gd name="connsiteX79" fmla="*/ 901422 w 11218359"/>
                <a:gd name="connsiteY79" fmla="*/ 1347621 h 1347620"/>
                <a:gd name="connsiteX80" fmla="*/ 912862 w 11218359"/>
                <a:gd name="connsiteY80" fmla="*/ 1347621 h 1347620"/>
                <a:gd name="connsiteX81" fmla="*/ 924301 w 11218359"/>
                <a:gd name="connsiteY81" fmla="*/ 1347621 h 1347620"/>
                <a:gd name="connsiteX82" fmla="*/ 935741 w 11218359"/>
                <a:gd name="connsiteY82" fmla="*/ 1347621 h 1347620"/>
                <a:gd name="connsiteX83" fmla="*/ 947180 w 11218359"/>
                <a:gd name="connsiteY83" fmla="*/ 1347621 h 1347620"/>
                <a:gd name="connsiteX84" fmla="*/ 958620 w 11218359"/>
                <a:gd name="connsiteY84" fmla="*/ 1347621 h 1347620"/>
                <a:gd name="connsiteX85" fmla="*/ 970059 w 11218359"/>
                <a:gd name="connsiteY85" fmla="*/ 1347621 h 1347620"/>
                <a:gd name="connsiteX86" fmla="*/ 981499 w 11218359"/>
                <a:gd name="connsiteY86" fmla="*/ 1347621 h 1347620"/>
                <a:gd name="connsiteX87" fmla="*/ 992938 w 11218359"/>
                <a:gd name="connsiteY87" fmla="*/ 1347621 h 1347620"/>
                <a:gd name="connsiteX88" fmla="*/ 1004378 w 11218359"/>
                <a:gd name="connsiteY88" fmla="*/ 1347621 h 1347620"/>
                <a:gd name="connsiteX89" fmla="*/ 1015818 w 11218359"/>
                <a:gd name="connsiteY89" fmla="*/ 1347621 h 1347620"/>
                <a:gd name="connsiteX90" fmla="*/ 1027257 w 11218359"/>
                <a:gd name="connsiteY90" fmla="*/ 1347621 h 1347620"/>
                <a:gd name="connsiteX91" fmla="*/ 1038697 w 11218359"/>
                <a:gd name="connsiteY91" fmla="*/ 1347621 h 1347620"/>
                <a:gd name="connsiteX92" fmla="*/ 1050136 w 11218359"/>
                <a:gd name="connsiteY92" fmla="*/ 1347621 h 1347620"/>
                <a:gd name="connsiteX93" fmla="*/ 1061576 w 11218359"/>
                <a:gd name="connsiteY93" fmla="*/ 1347621 h 1347620"/>
                <a:gd name="connsiteX94" fmla="*/ 1073015 w 11218359"/>
                <a:gd name="connsiteY94" fmla="*/ 1347621 h 1347620"/>
                <a:gd name="connsiteX95" fmla="*/ 1084455 w 11218359"/>
                <a:gd name="connsiteY95" fmla="*/ 1347621 h 1347620"/>
                <a:gd name="connsiteX96" fmla="*/ 1095894 w 11218359"/>
                <a:gd name="connsiteY96" fmla="*/ 1347621 h 1347620"/>
                <a:gd name="connsiteX97" fmla="*/ 1107334 w 11218359"/>
                <a:gd name="connsiteY97" fmla="*/ 1347621 h 1347620"/>
                <a:gd name="connsiteX98" fmla="*/ 1118773 w 11218359"/>
                <a:gd name="connsiteY98" fmla="*/ 1347621 h 1347620"/>
                <a:gd name="connsiteX99" fmla="*/ 1130213 w 11218359"/>
                <a:gd name="connsiteY99" fmla="*/ 1347621 h 1347620"/>
                <a:gd name="connsiteX100" fmla="*/ 1141652 w 11218359"/>
                <a:gd name="connsiteY100" fmla="*/ 1347621 h 1347620"/>
                <a:gd name="connsiteX101" fmla="*/ 1153092 w 11218359"/>
                <a:gd name="connsiteY101" fmla="*/ 1347621 h 1347620"/>
                <a:gd name="connsiteX102" fmla="*/ 1164531 w 11218359"/>
                <a:gd name="connsiteY102" fmla="*/ 1347621 h 1347620"/>
                <a:gd name="connsiteX103" fmla="*/ 1175971 w 11218359"/>
                <a:gd name="connsiteY103" fmla="*/ 1347621 h 1347620"/>
                <a:gd name="connsiteX104" fmla="*/ 1187406 w 11218359"/>
                <a:gd name="connsiteY104" fmla="*/ 1347621 h 1347620"/>
                <a:gd name="connsiteX105" fmla="*/ 1198845 w 11218359"/>
                <a:gd name="connsiteY105" fmla="*/ 1347621 h 1347620"/>
                <a:gd name="connsiteX106" fmla="*/ 1210285 w 11218359"/>
                <a:gd name="connsiteY106" fmla="*/ 1347621 h 1347620"/>
                <a:gd name="connsiteX107" fmla="*/ 1221724 w 11218359"/>
                <a:gd name="connsiteY107" fmla="*/ 1347621 h 1347620"/>
                <a:gd name="connsiteX108" fmla="*/ 1233164 w 11218359"/>
                <a:gd name="connsiteY108" fmla="*/ 1347621 h 1347620"/>
                <a:gd name="connsiteX109" fmla="*/ 1244603 w 11218359"/>
                <a:gd name="connsiteY109" fmla="*/ 1347621 h 1347620"/>
                <a:gd name="connsiteX110" fmla="*/ 1256043 w 11218359"/>
                <a:gd name="connsiteY110" fmla="*/ 1347621 h 1347620"/>
                <a:gd name="connsiteX111" fmla="*/ 1267482 w 11218359"/>
                <a:gd name="connsiteY111" fmla="*/ 1347621 h 1347620"/>
                <a:gd name="connsiteX112" fmla="*/ 1278922 w 11218359"/>
                <a:gd name="connsiteY112" fmla="*/ 1347621 h 1347620"/>
                <a:gd name="connsiteX113" fmla="*/ 1290361 w 11218359"/>
                <a:gd name="connsiteY113" fmla="*/ 1347621 h 1347620"/>
                <a:gd name="connsiteX114" fmla="*/ 1301801 w 11218359"/>
                <a:gd name="connsiteY114" fmla="*/ 1347621 h 1347620"/>
                <a:gd name="connsiteX115" fmla="*/ 1313240 w 11218359"/>
                <a:gd name="connsiteY115" fmla="*/ 1347621 h 1347620"/>
                <a:gd name="connsiteX116" fmla="*/ 1324680 w 11218359"/>
                <a:gd name="connsiteY116" fmla="*/ 1347621 h 1347620"/>
                <a:gd name="connsiteX117" fmla="*/ 1336120 w 11218359"/>
                <a:gd name="connsiteY117" fmla="*/ 1347621 h 1347620"/>
                <a:gd name="connsiteX118" fmla="*/ 1347559 w 11218359"/>
                <a:gd name="connsiteY118" fmla="*/ 1347621 h 1347620"/>
                <a:gd name="connsiteX119" fmla="*/ 1358999 w 11218359"/>
                <a:gd name="connsiteY119" fmla="*/ 1347621 h 1347620"/>
                <a:gd name="connsiteX120" fmla="*/ 1370438 w 11218359"/>
                <a:gd name="connsiteY120" fmla="*/ 1347621 h 1347620"/>
                <a:gd name="connsiteX121" fmla="*/ 1381878 w 11218359"/>
                <a:gd name="connsiteY121" fmla="*/ 1347621 h 1347620"/>
                <a:gd name="connsiteX122" fmla="*/ 1393317 w 11218359"/>
                <a:gd name="connsiteY122" fmla="*/ 1347621 h 1347620"/>
                <a:gd name="connsiteX123" fmla="*/ 1404757 w 11218359"/>
                <a:gd name="connsiteY123" fmla="*/ 1347621 h 1347620"/>
                <a:gd name="connsiteX124" fmla="*/ 1416196 w 11218359"/>
                <a:gd name="connsiteY124" fmla="*/ 1347621 h 1347620"/>
                <a:gd name="connsiteX125" fmla="*/ 1427636 w 11218359"/>
                <a:gd name="connsiteY125" fmla="*/ 1347621 h 1347620"/>
                <a:gd name="connsiteX126" fmla="*/ 1439075 w 11218359"/>
                <a:gd name="connsiteY126" fmla="*/ 1347621 h 1347620"/>
                <a:gd name="connsiteX127" fmla="*/ 1450515 w 11218359"/>
                <a:gd name="connsiteY127" fmla="*/ 1347621 h 1347620"/>
                <a:gd name="connsiteX128" fmla="*/ 1461954 w 11218359"/>
                <a:gd name="connsiteY128" fmla="*/ 1347621 h 1347620"/>
                <a:gd name="connsiteX129" fmla="*/ 1473394 w 11218359"/>
                <a:gd name="connsiteY129" fmla="*/ 1347621 h 1347620"/>
                <a:gd name="connsiteX130" fmla="*/ 1484833 w 11218359"/>
                <a:gd name="connsiteY130" fmla="*/ 1347621 h 1347620"/>
                <a:gd name="connsiteX131" fmla="*/ 1496273 w 11218359"/>
                <a:gd name="connsiteY131" fmla="*/ 1347621 h 1347620"/>
                <a:gd name="connsiteX132" fmla="*/ 1507712 w 11218359"/>
                <a:gd name="connsiteY132" fmla="*/ 1347621 h 1347620"/>
                <a:gd name="connsiteX133" fmla="*/ 1519152 w 11218359"/>
                <a:gd name="connsiteY133" fmla="*/ 1347621 h 1347620"/>
                <a:gd name="connsiteX134" fmla="*/ 1530591 w 11218359"/>
                <a:gd name="connsiteY134" fmla="*/ 1347621 h 1347620"/>
                <a:gd name="connsiteX135" fmla="*/ 1542031 w 11218359"/>
                <a:gd name="connsiteY135" fmla="*/ 1347621 h 1347620"/>
                <a:gd name="connsiteX136" fmla="*/ 1553471 w 11218359"/>
                <a:gd name="connsiteY136" fmla="*/ 1347621 h 1347620"/>
                <a:gd name="connsiteX137" fmla="*/ 1564910 w 11218359"/>
                <a:gd name="connsiteY137" fmla="*/ 1347621 h 1347620"/>
                <a:gd name="connsiteX138" fmla="*/ 1576349 w 11218359"/>
                <a:gd name="connsiteY138" fmla="*/ 1347621 h 1347620"/>
                <a:gd name="connsiteX139" fmla="*/ 1587789 w 11218359"/>
                <a:gd name="connsiteY139" fmla="*/ 1347621 h 1347620"/>
                <a:gd name="connsiteX140" fmla="*/ 1599229 w 11218359"/>
                <a:gd name="connsiteY140" fmla="*/ 1347621 h 1347620"/>
                <a:gd name="connsiteX141" fmla="*/ 1610668 w 11218359"/>
                <a:gd name="connsiteY141" fmla="*/ 1347621 h 1347620"/>
                <a:gd name="connsiteX142" fmla="*/ 1622107 w 11218359"/>
                <a:gd name="connsiteY142" fmla="*/ 1347621 h 1347620"/>
                <a:gd name="connsiteX143" fmla="*/ 1633547 w 11218359"/>
                <a:gd name="connsiteY143" fmla="*/ 1347621 h 1347620"/>
                <a:gd name="connsiteX144" fmla="*/ 1644987 w 11218359"/>
                <a:gd name="connsiteY144" fmla="*/ 1347621 h 1347620"/>
                <a:gd name="connsiteX145" fmla="*/ 1656426 w 11218359"/>
                <a:gd name="connsiteY145" fmla="*/ 1347621 h 1347620"/>
                <a:gd name="connsiteX146" fmla="*/ 1667866 w 11218359"/>
                <a:gd name="connsiteY146" fmla="*/ 1347621 h 1347620"/>
                <a:gd name="connsiteX147" fmla="*/ 1679305 w 11218359"/>
                <a:gd name="connsiteY147" fmla="*/ 1347621 h 1347620"/>
                <a:gd name="connsiteX148" fmla="*/ 1690745 w 11218359"/>
                <a:gd name="connsiteY148" fmla="*/ 1347621 h 1347620"/>
                <a:gd name="connsiteX149" fmla="*/ 1702184 w 11218359"/>
                <a:gd name="connsiteY149" fmla="*/ 1347621 h 1347620"/>
                <a:gd name="connsiteX150" fmla="*/ 1713619 w 11218359"/>
                <a:gd name="connsiteY150" fmla="*/ 1347621 h 1347620"/>
                <a:gd name="connsiteX151" fmla="*/ 1725063 w 11218359"/>
                <a:gd name="connsiteY151" fmla="*/ 1347621 h 1347620"/>
                <a:gd name="connsiteX152" fmla="*/ 1736498 w 11218359"/>
                <a:gd name="connsiteY152" fmla="*/ 1347621 h 1347620"/>
                <a:gd name="connsiteX153" fmla="*/ 1747938 w 11218359"/>
                <a:gd name="connsiteY153" fmla="*/ 1347621 h 1347620"/>
                <a:gd name="connsiteX154" fmla="*/ 1759377 w 11218359"/>
                <a:gd name="connsiteY154" fmla="*/ 1347621 h 1347620"/>
                <a:gd name="connsiteX155" fmla="*/ 1770817 w 11218359"/>
                <a:gd name="connsiteY155" fmla="*/ 1347621 h 1347620"/>
                <a:gd name="connsiteX156" fmla="*/ 1782256 w 11218359"/>
                <a:gd name="connsiteY156" fmla="*/ 1347621 h 1347620"/>
                <a:gd name="connsiteX157" fmla="*/ 1793696 w 11218359"/>
                <a:gd name="connsiteY157" fmla="*/ 1347621 h 1347620"/>
                <a:gd name="connsiteX158" fmla="*/ 1805135 w 11218359"/>
                <a:gd name="connsiteY158" fmla="*/ 1347621 h 1347620"/>
                <a:gd name="connsiteX159" fmla="*/ 1816575 w 11218359"/>
                <a:gd name="connsiteY159" fmla="*/ 1347621 h 1347620"/>
                <a:gd name="connsiteX160" fmla="*/ 1828014 w 11218359"/>
                <a:gd name="connsiteY160" fmla="*/ 1347621 h 1347620"/>
                <a:gd name="connsiteX161" fmla="*/ 1839454 w 11218359"/>
                <a:gd name="connsiteY161" fmla="*/ 1347621 h 1347620"/>
                <a:gd name="connsiteX162" fmla="*/ 1850893 w 11218359"/>
                <a:gd name="connsiteY162" fmla="*/ 1347621 h 1347620"/>
                <a:gd name="connsiteX163" fmla="*/ 1862333 w 11218359"/>
                <a:gd name="connsiteY163" fmla="*/ 1347621 h 1347620"/>
                <a:gd name="connsiteX164" fmla="*/ 1873772 w 11218359"/>
                <a:gd name="connsiteY164" fmla="*/ 1347621 h 1347620"/>
                <a:gd name="connsiteX165" fmla="*/ 1885212 w 11218359"/>
                <a:gd name="connsiteY165" fmla="*/ 1347621 h 1347620"/>
                <a:gd name="connsiteX166" fmla="*/ 1896651 w 11218359"/>
                <a:gd name="connsiteY166" fmla="*/ 1347621 h 1347620"/>
                <a:gd name="connsiteX167" fmla="*/ 1908091 w 11218359"/>
                <a:gd name="connsiteY167" fmla="*/ 1347621 h 1347620"/>
                <a:gd name="connsiteX168" fmla="*/ 1919531 w 11218359"/>
                <a:gd name="connsiteY168" fmla="*/ 1347621 h 1347620"/>
                <a:gd name="connsiteX169" fmla="*/ 1930970 w 11218359"/>
                <a:gd name="connsiteY169" fmla="*/ 1347621 h 1347620"/>
                <a:gd name="connsiteX170" fmla="*/ 1942409 w 11218359"/>
                <a:gd name="connsiteY170" fmla="*/ 1347621 h 1347620"/>
                <a:gd name="connsiteX171" fmla="*/ 1953849 w 11218359"/>
                <a:gd name="connsiteY171" fmla="*/ 1347621 h 1347620"/>
                <a:gd name="connsiteX172" fmla="*/ 1965289 w 11218359"/>
                <a:gd name="connsiteY172" fmla="*/ 1347621 h 1347620"/>
                <a:gd name="connsiteX173" fmla="*/ 1976728 w 11218359"/>
                <a:gd name="connsiteY173" fmla="*/ 1347621 h 1347620"/>
                <a:gd name="connsiteX174" fmla="*/ 1988168 w 11218359"/>
                <a:gd name="connsiteY174" fmla="*/ 1347621 h 1347620"/>
                <a:gd name="connsiteX175" fmla="*/ 1999607 w 11218359"/>
                <a:gd name="connsiteY175" fmla="*/ 1347621 h 1347620"/>
                <a:gd name="connsiteX176" fmla="*/ 2011047 w 11218359"/>
                <a:gd name="connsiteY176" fmla="*/ 1347621 h 1347620"/>
                <a:gd name="connsiteX177" fmla="*/ 2022486 w 11218359"/>
                <a:gd name="connsiteY177" fmla="*/ 1347621 h 1347620"/>
                <a:gd name="connsiteX178" fmla="*/ 2033926 w 11218359"/>
                <a:gd name="connsiteY178" fmla="*/ 1347621 h 1347620"/>
                <a:gd name="connsiteX179" fmla="*/ 2045365 w 11218359"/>
                <a:gd name="connsiteY179" fmla="*/ 1347621 h 1347620"/>
                <a:gd name="connsiteX180" fmla="*/ 2056805 w 11218359"/>
                <a:gd name="connsiteY180" fmla="*/ 1347621 h 1347620"/>
                <a:gd name="connsiteX181" fmla="*/ 2068244 w 11218359"/>
                <a:gd name="connsiteY181" fmla="*/ 1347621 h 1347620"/>
                <a:gd name="connsiteX182" fmla="*/ 2079684 w 11218359"/>
                <a:gd name="connsiteY182" fmla="*/ 1347621 h 1347620"/>
                <a:gd name="connsiteX183" fmla="*/ 2091123 w 11218359"/>
                <a:gd name="connsiteY183" fmla="*/ 1347621 h 1347620"/>
                <a:gd name="connsiteX184" fmla="*/ 2102563 w 11218359"/>
                <a:gd name="connsiteY184" fmla="*/ 1347621 h 1347620"/>
                <a:gd name="connsiteX185" fmla="*/ 2114002 w 11218359"/>
                <a:gd name="connsiteY185" fmla="*/ 1347621 h 1347620"/>
                <a:gd name="connsiteX186" fmla="*/ 2125442 w 11218359"/>
                <a:gd name="connsiteY186" fmla="*/ 1347621 h 1347620"/>
                <a:gd name="connsiteX187" fmla="*/ 2136882 w 11218359"/>
                <a:gd name="connsiteY187" fmla="*/ 1347621 h 1347620"/>
                <a:gd name="connsiteX188" fmla="*/ 2148321 w 11218359"/>
                <a:gd name="connsiteY188" fmla="*/ 1347621 h 1347620"/>
                <a:gd name="connsiteX189" fmla="*/ 2159760 w 11218359"/>
                <a:gd name="connsiteY189" fmla="*/ 1347621 h 1347620"/>
                <a:gd name="connsiteX190" fmla="*/ 2171200 w 11218359"/>
                <a:gd name="connsiteY190" fmla="*/ 1347621 h 1347620"/>
                <a:gd name="connsiteX191" fmla="*/ 2182640 w 11218359"/>
                <a:gd name="connsiteY191" fmla="*/ 1347621 h 1347620"/>
                <a:gd name="connsiteX192" fmla="*/ 2194079 w 11218359"/>
                <a:gd name="connsiteY192" fmla="*/ 1347621 h 1347620"/>
                <a:gd name="connsiteX193" fmla="*/ 2205519 w 11218359"/>
                <a:gd name="connsiteY193" fmla="*/ 1347621 h 1347620"/>
                <a:gd name="connsiteX194" fmla="*/ 2216958 w 11218359"/>
                <a:gd name="connsiteY194" fmla="*/ 1347621 h 1347620"/>
                <a:gd name="connsiteX195" fmla="*/ 2228393 w 11218359"/>
                <a:gd name="connsiteY195" fmla="*/ 1347621 h 1347620"/>
                <a:gd name="connsiteX196" fmla="*/ 2239837 w 11218359"/>
                <a:gd name="connsiteY196" fmla="*/ 1347621 h 1347620"/>
                <a:gd name="connsiteX197" fmla="*/ 2251272 w 11218359"/>
                <a:gd name="connsiteY197" fmla="*/ 1347621 h 1347620"/>
                <a:gd name="connsiteX198" fmla="*/ 2262716 w 11218359"/>
                <a:gd name="connsiteY198" fmla="*/ 1347621 h 1347620"/>
                <a:gd name="connsiteX199" fmla="*/ 2274151 w 11218359"/>
                <a:gd name="connsiteY199" fmla="*/ 1347621 h 1347620"/>
                <a:gd name="connsiteX200" fmla="*/ 2285591 w 11218359"/>
                <a:gd name="connsiteY200" fmla="*/ 1347621 h 1347620"/>
                <a:gd name="connsiteX201" fmla="*/ 2297030 w 11218359"/>
                <a:gd name="connsiteY201" fmla="*/ 1347621 h 1347620"/>
                <a:gd name="connsiteX202" fmla="*/ 2308470 w 11218359"/>
                <a:gd name="connsiteY202" fmla="*/ 1347621 h 1347620"/>
                <a:gd name="connsiteX203" fmla="*/ 2319909 w 11218359"/>
                <a:gd name="connsiteY203" fmla="*/ 1347621 h 1347620"/>
                <a:gd name="connsiteX204" fmla="*/ 2331349 w 11218359"/>
                <a:gd name="connsiteY204" fmla="*/ 1347621 h 1347620"/>
                <a:gd name="connsiteX205" fmla="*/ 2342788 w 11218359"/>
                <a:gd name="connsiteY205" fmla="*/ 1347621 h 1347620"/>
                <a:gd name="connsiteX206" fmla="*/ 2354228 w 11218359"/>
                <a:gd name="connsiteY206" fmla="*/ 1347621 h 1347620"/>
                <a:gd name="connsiteX207" fmla="*/ 2365667 w 11218359"/>
                <a:gd name="connsiteY207" fmla="*/ 1347621 h 1347620"/>
                <a:gd name="connsiteX208" fmla="*/ 2377107 w 11218359"/>
                <a:gd name="connsiteY208" fmla="*/ 1347621 h 1347620"/>
                <a:gd name="connsiteX209" fmla="*/ 2388546 w 11218359"/>
                <a:gd name="connsiteY209" fmla="*/ 1347621 h 1347620"/>
                <a:gd name="connsiteX210" fmla="*/ 2399986 w 11218359"/>
                <a:gd name="connsiteY210" fmla="*/ 1347621 h 1347620"/>
                <a:gd name="connsiteX211" fmla="*/ 2411425 w 11218359"/>
                <a:gd name="connsiteY211" fmla="*/ 1347621 h 1347620"/>
                <a:gd name="connsiteX212" fmla="*/ 2422865 w 11218359"/>
                <a:gd name="connsiteY212" fmla="*/ 1347621 h 1347620"/>
                <a:gd name="connsiteX213" fmla="*/ 2434304 w 11218359"/>
                <a:gd name="connsiteY213" fmla="*/ 1347621 h 1347620"/>
                <a:gd name="connsiteX214" fmla="*/ 2445744 w 11218359"/>
                <a:gd name="connsiteY214" fmla="*/ 1347621 h 1347620"/>
                <a:gd name="connsiteX215" fmla="*/ 2457184 w 11218359"/>
                <a:gd name="connsiteY215" fmla="*/ 1347621 h 1347620"/>
                <a:gd name="connsiteX216" fmla="*/ 2468623 w 11218359"/>
                <a:gd name="connsiteY216" fmla="*/ 1347621 h 1347620"/>
                <a:gd name="connsiteX217" fmla="*/ 2480062 w 11218359"/>
                <a:gd name="connsiteY217" fmla="*/ 1347621 h 1347620"/>
                <a:gd name="connsiteX218" fmla="*/ 2491502 w 11218359"/>
                <a:gd name="connsiteY218" fmla="*/ 1347621 h 1347620"/>
                <a:gd name="connsiteX219" fmla="*/ 2502942 w 11218359"/>
                <a:gd name="connsiteY219" fmla="*/ 1347621 h 1347620"/>
                <a:gd name="connsiteX220" fmla="*/ 2514381 w 11218359"/>
                <a:gd name="connsiteY220" fmla="*/ 1347621 h 1347620"/>
                <a:gd name="connsiteX221" fmla="*/ 2525821 w 11218359"/>
                <a:gd name="connsiteY221" fmla="*/ 1347621 h 1347620"/>
                <a:gd name="connsiteX222" fmla="*/ 2537260 w 11218359"/>
                <a:gd name="connsiteY222" fmla="*/ 1347621 h 1347620"/>
                <a:gd name="connsiteX223" fmla="*/ 2548700 w 11218359"/>
                <a:gd name="connsiteY223" fmla="*/ 1347621 h 1347620"/>
                <a:gd name="connsiteX224" fmla="*/ 2560139 w 11218359"/>
                <a:gd name="connsiteY224" fmla="*/ 1347621 h 1347620"/>
                <a:gd name="connsiteX225" fmla="*/ 2571579 w 11218359"/>
                <a:gd name="connsiteY225" fmla="*/ 1347621 h 1347620"/>
                <a:gd name="connsiteX226" fmla="*/ 2583018 w 11218359"/>
                <a:gd name="connsiteY226" fmla="*/ 1347621 h 1347620"/>
                <a:gd name="connsiteX227" fmla="*/ 2594458 w 11218359"/>
                <a:gd name="connsiteY227" fmla="*/ 1347621 h 1347620"/>
                <a:gd name="connsiteX228" fmla="*/ 2605897 w 11218359"/>
                <a:gd name="connsiteY228" fmla="*/ 1347621 h 1347620"/>
                <a:gd name="connsiteX229" fmla="*/ 2617337 w 11218359"/>
                <a:gd name="connsiteY229" fmla="*/ 1347621 h 1347620"/>
                <a:gd name="connsiteX230" fmla="*/ 2628776 w 11218359"/>
                <a:gd name="connsiteY230" fmla="*/ 1347621 h 1347620"/>
                <a:gd name="connsiteX231" fmla="*/ 2640216 w 11218359"/>
                <a:gd name="connsiteY231" fmla="*/ 1347621 h 1347620"/>
                <a:gd name="connsiteX232" fmla="*/ 2651655 w 11218359"/>
                <a:gd name="connsiteY232" fmla="*/ 1347621 h 1347620"/>
                <a:gd name="connsiteX233" fmla="*/ 2663095 w 11218359"/>
                <a:gd name="connsiteY233" fmla="*/ 1347621 h 1347620"/>
                <a:gd name="connsiteX234" fmla="*/ 2674535 w 11218359"/>
                <a:gd name="connsiteY234" fmla="*/ 1347621 h 1347620"/>
                <a:gd name="connsiteX235" fmla="*/ 2685974 w 11218359"/>
                <a:gd name="connsiteY235" fmla="*/ 1347621 h 1347620"/>
                <a:gd name="connsiteX236" fmla="*/ 2697413 w 11218359"/>
                <a:gd name="connsiteY236" fmla="*/ 1347621 h 1347620"/>
                <a:gd name="connsiteX237" fmla="*/ 2708853 w 11218359"/>
                <a:gd name="connsiteY237" fmla="*/ 1347621 h 1347620"/>
                <a:gd name="connsiteX238" fmla="*/ 2720293 w 11218359"/>
                <a:gd name="connsiteY238" fmla="*/ 1347621 h 1347620"/>
                <a:gd name="connsiteX239" fmla="*/ 2731727 w 11218359"/>
                <a:gd name="connsiteY239" fmla="*/ 1347621 h 1347620"/>
                <a:gd name="connsiteX240" fmla="*/ 2743172 w 11218359"/>
                <a:gd name="connsiteY240" fmla="*/ 1347621 h 1347620"/>
                <a:gd name="connsiteX241" fmla="*/ 2754611 w 11218359"/>
                <a:gd name="connsiteY241" fmla="*/ 1347621 h 1347620"/>
                <a:gd name="connsiteX242" fmla="*/ 2766046 w 11218359"/>
                <a:gd name="connsiteY242" fmla="*/ 1347621 h 1347620"/>
                <a:gd name="connsiteX243" fmla="*/ 2777490 w 11218359"/>
                <a:gd name="connsiteY243" fmla="*/ 1347621 h 1347620"/>
                <a:gd name="connsiteX244" fmla="*/ 2788925 w 11218359"/>
                <a:gd name="connsiteY244" fmla="*/ 1347621 h 1347620"/>
                <a:gd name="connsiteX245" fmla="*/ 2800364 w 11218359"/>
                <a:gd name="connsiteY245" fmla="*/ 1347621 h 1347620"/>
                <a:gd name="connsiteX246" fmla="*/ 2811804 w 11218359"/>
                <a:gd name="connsiteY246" fmla="*/ 1347621 h 1347620"/>
                <a:gd name="connsiteX247" fmla="*/ 2823243 w 11218359"/>
                <a:gd name="connsiteY247" fmla="*/ 1347621 h 1347620"/>
                <a:gd name="connsiteX248" fmla="*/ 2834683 w 11218359"/>
                <a:gd name="connsiteY248" fmla="*/ 1347621 h 1347620"/>
                <a:gd name="connsiteX249" fmla="*/ 2846123 w 11218359"/>
                <a:gd name="connsiteY249" fmla="*/ 1347621 h 1347620"/>
                <a:gd name="connsiteX250" fmla="*/ 2857562 w 11218359"/>
                <a:gd name="connsiteY250" fmla="*/ 1347621 h 1347620"/>
                <a:gd name="connsiteX251" fmla="*/ 2869001 w 11218359"/>
                <a:gd name="connsiteY251" fmla="*/ 1347621 h 1347620"/>
                <a:gd name="connsiteX252" fmla="*/ 2880441 w 11218359"/>
                <a:gd name="connsiteY252" fmla="*/ 1347621 h 1347620"/>
                <a:gd name="connsiteX253" fmla="*/ 2891881 w 11218359"/>
                <a:gd name="connsiteY253" fmla="*/ 1347621 h 1347620"/>
                <a:gd name="connsiteX254" fmla="*/ 2903320 w 11218359"/>
                <a:gd name="connsiteY254" fmla="*/ 1347621 h 1347620"/>
                <a:gd name="connsiteX255" fmla="*/ 2914760 w 11218359"/>
                <a:gd name="connsiteY255" fmla="*/ 1347621 h 1347620"/>
                <a:gd name="connsiteX256" fmla="*/ 2926199 w 11218359"/>
                <a:gd name="connsiteY256" fmla="*/ 1347621 h 1347620"/>
                <a:gd name="connsiteX257" fmla="*/ 2937639 w 11218359"/>
                <a:gd name="connsiteY257" fmla="*/ 1347621 h 1347620"/>
                <a:gd name="connsiteX258" fmla="*/ 2949078 w 11218359"/>
                <a:gd name="connsiteY258" fmla="*/ 1347621 h 1347620"/>
                <a:gd name="connsiteX259" fmla="*/ 2960518 w 11218359"/>
                <a:gd name="connsiteY259" fmla="*/ 1347621 h 1347620"/>
                <a:gd name="connsiteX260" fmla="*/ 2971957 w 11218359"/>
                <a:gd name="connsiteY260" fmla="*/ 1347621 h 1347620"/>
                <a:gd name="connsiteX261" fmla="*/ 2983397 w 11218359"/>
                <a:gd name="connsiteY261" fmla="*/ 1347621 h 1347620"/>
                <a:gd name="connsiteX262" fmla="*/ 2994837 w 11218359"/>
                <a:gd name="connsiteY262" fmla="*/ 1347621 h 1347620"/>
                <a:gd name="connsiteX263" fmla="*/ 3006276 w 11218359"/>
                <a:gd name="connsiteY263" fmla="*/ 1347621 h 1347620"/>
                <a:gd name="connsiteX264" fmla="*/ 3017715 w 11218359"/>
                <a:gd name="connsiteY264" fmla="*/ 1347621 h 1347620"/>
                <a:gd name="connsiteX265" fmla="*/ 3029155 w 11218359"/>
                <a:gd name="connsiteY265" fmla="*/ 1347621 h 1347620"/>
                <a:gd name="connsiteX266" fmla="*/ 3040594 w 11218359"/>
                <a:gd name="connsiteY266" fmla="*/ 1347621 h 1347620"/>
                <a:gd name="connsiteX267" fmla="*/ 3052034 w 11218359"/>
                <a:gd name="connsiteY267" fmla="*/ 1347621 h 1347620"/>
                <a:gd name="connsiteX268" fmla="*/ 3063474 w 11218359"/>
                <a:gd name="connsiteY268" fmla="*/ 1347621 h 1347620"/>
                <a:gd name="connsiteX269" fmla="*/ 3074913 w 11218359"/>
                <a:gd name="connsiteY269" fmla="*/ 1347621 h 1347620"/>
                <a:gd name="connsiteX270" fmla="*/ 3086352 w 11218359"/>
                <a:gd name="connsiteY270" fmla="*/ 1347621 h 1347620"/>
                <a:gd name="connsiteX271" fmla="*/ 3097792 w 11218359"/>
                <a:gd name="connsiteY271" fmla="*/ 1347621 h 1347620"/>
                <a:gd name="connsiteX272" fmla="*/ 3109232 w 11218359"/>
                <a:gd name="connsiteY272" fmla="*/ 1347621 h 1347620"/>
                <a:gd name="connsiteX273" fmla="*/ 3120671 w 11218359"/>
                <a:gd name="connsiteY273" fmla="*/ 1347621 h 1347620"/>
                <a:gd name="connsiteX274" fmla="*/ 3132111 w 11218359"/>
                <a:gd name="connsiteY274" fmla="*/ 1347621 h 1347620"/>
                <a:gd name="connsiteX275" fmla="*/ 3143550 w 11218359"/>
                <a:gd name="connsiteY275" fmla="*/ 1347621 h 1347620"/>
                <a:gd name="connsiteX276" fmla="*/ 3154990 w 11218359"/>
                <a:gd name="connsiteY276" fmla="*/ 1347621 h 1347620"/>
                <a:gd name="connsiteX277" fmla="*/ 3166429 w 11218359"/>
                <a:gd name="connsiteY277" fmla="*/ 1347621 h 1347620"/>
                <a:gd name="connsiteX278" fmla="*/ 3177869 w 11218359"/>
                <a:gd name="connsiteY278" fmla="*/ 1347621 h 1347620"/>
                <a:gd name="connsiteX279" fmla="*/ 3189308 w 11218359"/>
                <a:gd name="connsiteY279" fmla="*/ 1347621 h 1347620"/>
                <a:gd name="connsiteX280" fmla="*/ 3200748 w 11218359"/>
                <a:gd name="connsiteY280" fmla="*/ 1347621 h 1347620"/>
                <a:gd name="connsiteX281" fmla="*/ 3212187 w 11218359"/>
                <a:gd name="connsiteY281" fmla="*/ 1347621 h 1347620"/>
                <a:gd name="connsiteX282" fmla="*/ 3223627 w 11218359"/>
                <a:gd name="connsiteY282" fmla="*/ 1347621 h 1347620"/>
                <a:gd name="connsiteX283" fmla="*/ 3235066 w 11218359"/>
                <a:gd name="connsiteY283" fmla="*/ 1347621 h 1347620"/>
                <a:gd name="connsiteX284" fmla="*/ 3246501 w 11218359"/>
                <a:gd name="connsiteY284" fmla="*/ 1347621 h 1347620"/>
                <a:gd name="connsiteX285" fmla="*/ 3257945 w 11218359"/>
                <a:gd name="connsiteY285" fmla="*/ 1347621 h 1347620"/>
                <a:gd name="connsiteX286" fmla="*/ 3269385 w 11218359"/>
                <a:gd name="connsiteY286" fmla="*/ 1347621 h 1347620"/>
                <a:gd name="connsiteX287" fmla="*/ 3280825 w 11218359"/>
                <a:gd name="connsiteY287" fmla="*/ 1347621 h 1347620"/>
                <a:gd name="connsiteX288" fmla="*/ 3292264 w 11218359"/>
                <a:gd name="connsiteY288" fmla="*/ 1347621 h 1347620"/>
                <a:gd name="connsiteX289" fmla="*/ 3303699 w 11218359"/>
                <a:gd name="connsiteY289" fmla="*/ 1347621 h 1347620"/>
                <a:gd name="connsiteX290" fmla="*/ 3315143 w 11218359"/>
                <a:gd name="connsiteY290" fmla="*/ 1347621 h 1347620"/>
                <a:gd name="connsiteX291" fmla="*/ 3326578 w 11218359"/>
                <a:gd name="connsiteY291" fmla="*/ 1347621 h 1347620"/>
                <a:gd name="connsiteX292" fmla="*/ 3338017 w 11218359"/>
                <a:gd name="connsiteY292" fmla="*/ 1347621 h 1347620"/>
                <a:gd name="connsiteX293" fmla="*/ 3349457 w 11218359"/>
                <a:gd name="connsiteY293" fmla="*/ 1347621 h 1347620"/>
                <a:gd name="connsiteX294" fmla="*/ 3360896 w 11218359"/>
                <a:gd name="connsiteY294" fmla="*/ 1347621 h 1347620"/>
                <a:gd name="connsiteX295" fmla="*/ 3372336 w 11218359"/>
                <a:gd name="connsiteY295" fmla="*/ 1347621 h 1347620"/>
                <a:gd name="connsiteX296" fmla="*/ 3383776 w 11218359"/>
                <a:gd name="connsiteY296" fmla="*/ 1347621 h 1347620"/>
                <a:gd name="connsiteX297" fmla="*/ 3395215 w 11218359"/>
                <a:gd name="connsiteY297" fmla="*/ 1347621 h 1347620"/>
                <a:gd name="connsiteX298" fmla="*/ 3406654 w 11218359"/>
                <a:gd name="connsiteY298" fmla="*/ 1347621 h 1347620"/>
                <a:gd name="connsiteX299" fmla="*/ 3418094 w 11218359"/>
                <a:gd name="connsiteY299" fmla="*/ 1347621 h 1347620"/>
                <a:gd name="connsiteX300" fmla="*/ 3429534 w 11218359"/>
                <a:gd name="connsiteY300" fmla="*/ 1347621 h 1347620"/>
                <a:gd name="connsiteX301" fmla="*/ 3440973 w 11218359"/>
                <a:gd name="connsiteY301" fmla="*/ 1347621 h 1347620"/>
                <a:gd name="connsiteX302" fmla="*/ 3452413 w 11218359"/>
                <a:gd name="connsiteY302" fmla="*/ 1347621 h 1347620"/>
                <a:gd name="connsiteX303" fmla="*/ 3463852 w 11218359"/>
                <a:gd name="connsiteY303" fmla="*/ 1347621 h 1347620"/>
                <a:gd name="connsiteX304" fmla="*/ 3475292 w 11218359"/>
                <a:gd name="connsiteY304" fmla="*/ 1347621 h 1347620"/>
                <a:gd name="connsiteX305" fmla="*/ 3486731 w 11218359"/>
                <a:gd name="connsiteY305" fmla="*/ 1347621 h 1347620"/>
                <a:gd name="connsiteX306" fmla="*/ 3498171 w 11218359"/>
                <a:gd name="connsiteY306" fmla="*/ 1347621 h 1347620"/>
                <a:gd name="connsiteX307" fmla="*/ 3509610 w 11218359"/>
                <a:gd name="connsiteY307" fmla="*/ 1347621 h 1347620"/>
                <a:gd name="connsiteX308" fmla="*/ 3521050 w 11218359"/>
                <a:gd name="connsiteY308" fmla="*/ 1347621 h 1347620"/>
                <a:gd name="connsiteX309" fmla="*/ 3532489 w 11218359"/>
                <a:gd name="connsiteY309" fmla="*/ 1347621 h 1347620"/>
                <a:gd name="connsiteX310" fmla="*/ 3543929 w 11218359"/>
                <a:gd name="connsiteY310" fmla="*/ 1347621 h 1347620"/>
                <a:gd name="connsiteX311" fmla="*/ 3555368 w 11218359"/>
                <a:gd name="connsiteY311" fmla="*/ 1347621 h 1347620"/>
                <a:gd name="connsiteX312" fmla="*/ 3566808 w 11218359"/>
                <a:gd name="connsiteY312" fmla="*/ 1347621 h 1347620"/>
                <a:gd name="connsiteX313" fmla="*/ 3578247 w 11218359"/>
                <a:gd name="connsiteY313" fmla="*/ 1347621 h 1347620"/>
                <a:gd name="connsiteX314" fmla="*/ 3589687 w 11218359"/>
                <a:gd name="connsiteY314" fmla="*/ 1347621 h 1347620"/>
                <a:gd name="connsiteX315" fmla="*/ 3601127 w 11218359"/>
                <a:gd name="connsiteY315" fmla="*/ 1347621 h 1347620"/>
                <a:gd name="connsiteX316" fmla="*/ 3612566 w 11218359"/>
                <a:gd name="connsiteY316" fmla="*/ 1347621 h 1347620"/>
                <a:gd name="connsiteX317" fmla="*/ 3624005 w 11218359"/>
                <a:gd name="connsiteY317" fmla="*/ 1347621 h 1347620"/>
                <a:gd name="connsiteX318" fmla="*/ 3635445 w 11218359"/>
                <a:gd name="connsiteY318" fmla="*/ 1347621 h 1347620"/>
                <a:gd name="connsiteX319" fmla="*/ 3646885 w 11218359"/>
                <a:gd name="connsiteY319" fmla="*/ 1347621 h 1347620"/>
                <a:gd name="connsiteX320" fmla="*/ 3658324 w 11218359"/>
                <a:gd name="connsiteY320" fmla="*/ 1347621 h 1347620"/>
                <a:gd name="connsiteX321" fmla="*/ 3669764 w 11218359"/>
                <a:gd name="connsiteY321" fmla="*/ 1347621 h 1347620"/>
                <a:gd name="connsiteX322" fmla="*/ 3681203 w 11218359"/>
                <a:gd name="connsiteY322" fmla="*/ 1347621 h 1347620"/>
                <a:gd name="connsiteX323" fmla="*/ 3692643 w 11218359"/>
                <a:gd name="connsiteY323" fmla="*/ 1347621 h 1347620"/>
                <a:gd name="connsiteX324" fmla="*/ 3704082 w 11218359"/>
                <a:gd name="connsiteY324" fmla="*/ 1347621 h 1347620"/>
                <a:gd name="connsiteX325" fmla="*/ 3715522 w 11218359"/>
                <a:gd name="connsiteY325" fmla="*/ 1347621 h 1347620"/>
                <a:gd name="connsiteX326" fmla="*/ 3726961 w 11218359"/>
                <a:gd name="connsiteY326" fmla="*/ 1347621 h 1347620"/>
                <a:gd name="connsiteX327" fmla="*/ 3738401 w 11218359"/>
                <a:gd name="connsiteY327" fmla="*/ 1347621 h 1347620"/>
                <a:gd name="connsiteX328" fmla="*/ 3749840 w 11218359"/>
                <a:gd name="connsiteY328" fmla="*/ 1347621 h 1347620"/>
                <a:gd name="connsiteX329" fmla="*/ 3761280 w 11218359"/>
                <a:gd name="connsiteY329" fmla="*/ 1347621 h 1347620"/>
                <a:gd name="connsiteX330" fmla="*/ 3772719 w 11218359"/>
                <a:gd name="connsiteY330" fmla="*/ 1347621 h 1347620"/>
                <a:gd name="connsiteX331" fmla="*/ 3784154 w 11218359"/>
                <a:gd name="connsiteY331" fmla="*/ 1347621 h 1347620"/>
                <a:gd name="connsiteX332" fmla="*/ 3795598 w 11218359"/>
                <a:gd name="connsiteY332" fmla="*/ 1347621 h 1347620"/>
                <a:gd name="connsiteX333" fmla="*/ 3807033 w 11218359"/>
                <a:gd name="connsiteY333" fmla="*/ 1347621 h 1347620"/>
                <a:gd name="connsiteX334" fmla="*/ 3818473 w 11218359"/>
                <a:gd name="connsiteY334" fmla="*/ 1347621 h 1347620"/>
                <a:gd name="connsiteX335" fmla="*/ 3829917 w 11218359"/>
                <a:gd name="connsiteY335" fmla="*/ 1347621 h 1347620"/>
                <a:gd name="connsiteX336" fmla="*/ 3841352 w 11218359"/>
                <a:gd name="connsiteY336" fmla="*/ 1347621 h 1347620"/>
                <a:gd name="connsiteX337" fmla="*/ 3852791 w 11218359"/>
                <a:gd name="connsiteY337" fmla="*/ 1347621 h 1347620"/>
                <a:gd name="connsiteX338" fmla="*/ 3864231 w 11218359"/>
                <a:gd name="connsiteY338" fmla="*/ 1347621 h 1347620"/>
                <a:gd name="connsiteX339" fmla="*/ 3875670 w 11218359"/>
                <a:gd name="connsiteY339" fmla="*/ 1347621 h 1347620"/>
                <a:gd name="connsiteX340" fmla="*/ 3887110 w 11218359"/>
                <a:gd name="connsiteY340" fmla="*/ 1347621 h 1347620"/>
                <a:gd name="connsiteX341" fmla="*/ 3898549 w 11218359"/>
                <a:gd name="connsiteY341" fmla="*/ 1347621 h 1347620"/>
                <a:gd name="connsiteX342" fmla="*/ 3909989 w 11218359"/>
                <a:gd name="connsiteY342" fmla="*/ 1347621 h 1347620"/>
                <a:gd name="connsiteX343" fmla="*/ 3921447 w 11218359"/>
                <a:gd name="connsiteY343" fmla="*/ 1347621 h 1347620"/>
                <a:gd name="connsiteX344" fmla="*/ 3932878 w 11218359"/>
                <a:gd name="connsiteY344" fmla="*/ 1347621 h 1347620"/>
                <a:gd name="connsiteX345" fmla="*/ 3944307 w 11218359"/>
                <a:gd name="connsiteY345" fmla="*/ 1347621 h 1347620"/>
                <a:gd name="connsiteX346" fmla="*/ 3955737 w 11218359"/>
                <a:gd name="connsiteY346" fmla="*/ 1347621 h 1347620"/>
                <a:gd name="connsiteX347" fmla="*/ 3967167 w 11218359"/>
                <a:gd name="connsiteY347" fmla="*/ 1347621 h 1347620"/>
                <a:gd name="connsiteX348" fmla="*/ 3978645 w 11218359"/>
                <a:gd name="connsiteY348" fmla="*/ 1347621 h 1347620"/>
                <a:gd name="connsiteX349" fmla="*/ 3990075 w 11218359"/>
                <a:gd name="connsiteY349" fmla="*/ 1347621 h 1347620"/>
                <a:gd name="connsiteX350" fmla="*/ 4001505 w 11218359"/>
                <a:gd name="connsiteY350" fmla="*/ 1347621 h 1347620"/>
                <a:gd name="connsiteX351" fmla="*/ 4012935 w 11218359"/>
                <a:gd name="connsiteY351" fmla="*/ 1347621 h 1347620"/>
                <a:gd name="connsiteX352" fmla="*/ 4024365 w 11218359"/>
                <a:gd name="connsiteY352" fmla="*/ 1347621 h 1347620"/>
                <a:gd name="connsiteX353" fmla="*/ 4035843 w 11218359"/>
                <a:gd name="connsiteY353" fmla="*/ 1347621 h 1347620"/>
                <a:gd name="connsiteX354" fmla="*/ 4047273 w 11218359"/>
                <a:gd name="connsiteY354" fmla="*/ 1347621 h 1347620"/>
                <a:gd name="connsiteX355" fmla="*/ 4058702 w 11218359"/>
                <a:gd name="connsiteY355" fmla="*/ 1347621 h 1347620"/>
                <a:gd name="connsiteX356" fmla="*/ 4070133 w 11218359"/>
                <a:gd name="connsiteY356" fmla="*/ 1347621 h 1347620"/>
                <a:gd name="connsiteX357" fmla="*/ 4081563 w 11218359"/>
                <a:gd name="connsiteY357" fmla="*/ 1347621 h 1347620"/>
                <a:gd name="connsiteX358" fmla="*/ 4093040 w 11218359"/>
                <a:gd name="connsiteY358" fmla="*/ 1347621 h 1347620"/>
                <a:gd name="connsiteX359" fmla="*/ 4104471 w 11218359"/>
                <a:gd name="connsiteY359" fmla="*/ 1347621 h 1347620"/>
                <a:gd name="connsiteX360" fmla="*/ 4115900 w 11218359"/>
                <a:gd name="connsiteY360" fmla="*/ 1347621 h 1347620"/>
                <a:gd name="connsiteX361" fmla="*/ 4127330 w 11218359"/>
                <a:gd name="connsiteY361" fmla="*/ 1347621 h 1347620"/>
                <a:gd name="connsiteX362" fmla="*/ 4138760 w 11218359"/>
                <a:gd name="connsiteY362" fmla="*/ 1347621 h 1347620"/>
                <a:gd name="connsiteX363" fmla="*/ 4150238 w 11218359"/>
                <a:gd name="connsiteY363" fmla="*/ 1347621 h 1347620"/>
                <a:gd name="connsiteX364" fmla="*/ 4161668 w 11218359"/>
                <a:gd name="connsiteY364" fmla="*/ 1347621 h 1347620"/>
                <a:gd name="connsiteX365" fmla="*/ 4173098 w 11218359"/>
                <a:gd name="connsiteY365" fmla="*/ 1347621 h 1347620"/>
                <a:gd name="connsiteX366" fmla="*/ 4184528 w 11218359"/>
                <a:gd name="connsiteY366" fmla="*/ 1347621 h 1347620"/>
                <a:gd name="connsiteX367" fmla="*/ 4195958 w 11218359"/>
                <a:gd name="connsiteY367" fmla="*/ 1347621 h 1347620"/>
                <a:gd name="connsiteX368" fmla="*/ 4207436 w 11218359"/>
                <a:gd name="connsiteY368" fmla="*/ 1347621 h 1347620"/>
                <a:gd name="connsiteX369" fmla="*/ 4218865 w 11218359"/>
                <a:gd name="connsiteY369" fmla="*/ 1347621 h 1347620"/>
                <a:gd name="connsiteX370" fmla="*/ 4230296 w 11218359"/>
                <a:gd name="connsiteY370" fmla="*/ 1347621 h 1347620"/>
                <a:gd name="connsiteX371" fmla="*/ 4241726 w 11218359"/>
                <a:gd name="connsiteY371" fmla="*/ 1347621 h 1347620"/>
                <a:gd name="connsiteX372" fmla="*/ 4253156 w 11218359"/>
                <a:gd name="connsiteY372" fmla="*/ 1347621 h 1347620"/>
                <a:gd name="connsiteX373" fmla="*/ 4264634 w 11218359"/>
                <a:gd name="connsiteY373" fmla="*/ 1347621 h 1347620"/>
                <a:gd name="connsiteX374" fmla="*/ 4276063 w 11218359"/>
                <a:gd name="connsiteY374" fmla="*/ 1347621 h 1347620"/>
                <a:gd name="connsiteX375" fmla="*/ 4287493 w 11218359"/>
                <a:gd name="connsiteY375" fmla="*/ 1347621 h 1347620"/>
                <a:gd name="connsiteX376" fmla="*/ 4298923 w 11218359"/>
                <a:gd name="connsiteY376" fmla="*/ 1347621 h 1347620"/>
                <a:gd name="connsiteX377" fmla="*/ 4310353 w 11218359"/>
                <a:gd name="connsiteY377" fmla="*/ 1347621 h 1347620"/>
                <a:gd name="connsiteX378" fmla="*/ 4321831 w 11218359"/>
                <a:gd name="connsiteY378" fmla="*/ 1347621 h 1347620"/>
                <a:gd name="connsiteX379" fmla="*/ 4333261 w 11218359"/>
                <a:gd name="connsiteY379" fmla="*/ 1347621 h 1347620"/>
                <a:gd name="connsiteX380" fmla="*/ 4344691 w 11218359"/>
                <a:gd name="connsiteY380" fmla="*/ 1347621 h 1347620"/>
                <a:gd name="connsiteX381" fmla="*/ 4356121 w 11218359"/>
                <a:gd name="connsiteY381" fmla="*/ 1347621 h 1347620"/>
                <a:gd name="connsiteX382" fmla="*/ 4367551 w 11218359"/>
                <a:gd name="connsiteY382" fmla="*/ 1347621 h 1347620"/>
                <a:gd name="connsiteX383" fmla="*/ 4379028 w 11218359"/>
                <a:gd name="connsiteY383" fmla="*/ 1347621 h 1347620"/>
                <a:gd name="connsiteX384" fmla="*/ 4390458 w 11218359"/>
                <a:gd name="connsiteY384" fmla="*/ 1347621 h 1347620"/>
                <a:gd name="connsiteX385" fmla="*/ 4401889 w 11218359"/>
                <a:gd name="connsiteY385" fmla="*/ 1347621 h 1347620"/>
                <a:gd name="connsiteX386" fmla="*/ 4413319 w 11218359"/>
                <a:gd name="connsiteY386" fmla="*/ 1347621 h 1347620"/>
                <a:gd name="connsiteX387" fmla="*/ 4424749 w 11218359"/>
                <a:gd name="connsiteY387" fmla="*/ 1347621 h 1347620"/>
                <a:gd name="connsiteX388" fmla="*/ 4436226 w 11218359"/>
                <a:gd name="connsiteY388" fmla="*/ 1347621 h 1347620"/>
                <a:gd name="connsiteX389" fmla="*/ 4447656 w 11218359"/>
                <a:gd name="connsiteY389" fmla="*/ 1347621 h 1347620"/>
                <a:gd name="connsiteX390" fmla="*/ 4459086 w 11218359"/>
                <a:gd name="connsiteY390" fmla="*/ 1347621 h 1347620"/>
                <a:gd name="connsiteX391" fmla="*/ 4470516 w 11218359"/>
                <a:gd name="connsiteY391" fmla="*/ 1347621 h 1347620"/>
                <a:gd name="connsiteX392" fmla="*/ 4481946 w 11218359"/>
                <a:gd name="connsiteY392" fmla="*/ 1347621 h 1347620"/>
                <a:gd name="connsiteX393" fmla="*/ 4493424 w 11218359"/>
                <a:gd name="connsiteY393" fmla="*/ 1347621 h 1347620"/>
                <a:gd name="connsiteX394" fmla="*/ 4504854 w 11218359"/>
                <a:gd name="connsiteY394" fmla="*/ 1347621 h 1347620"/>
                <a:gd name="connsiteX395" fmla="*/ 4516284 w 11218359"/>
                <a:gd name="connsiteY395" fmla="*/ 1347621 h 1347620"/>
                <a:gd name="connsiteX396" fmla="*/ 4527714 w 11218359"/>
                <a:gd name="connsiteY396" fmla="*/ 1347621 h 1347620"/>
                <a:gd name="connsiteX397" fmla="*/ 4539144 w 11218359"/>
                <a:gd name="connsiteY397" fmla="*/ 1347621 h 1347620"/>
                <a:gd name="connsiteX398" fmla="*/ 4550621 w 11218359"/>
                <a:gd name="connsiteY398" fmla="*/ 1347621 h 1347620"/>
                <a:gd name="connsiteX399" fmla="*/ 4562051 w 11218359"/>
                <a:gd name="connsiteY399" fmla="*/ 1347621 h 1347620"/>
                <a:gd name="connsiteX400" fmla="*/ 4573482 w 11218359"/>
                <a:gd name="connsiteY400" fmla="*/ 1347621 h 1347620"/>
                <a:gd name="connsiteX401" fmla="*/ 4584912 w 11218359"/>
                <a:gd name="connsiteY401" fmla="*/ 1347621 h 1347620"/>
                <a:gd name="connsiteX402" fmla="*/ 4596341 w 11218359"/>
                <a:gd name="connsiteY402" fmla="*/ 1347621 h 1347620"/>
                <a:gd name="connsiteX403" fmla="*/ 4607771 w 11218359"/>
                <a:gd name="connsiteY403" fmla="*/ 1347621 h 1347620"/>
                <a:gd name="connsiteX404" fmla="*/ 4619249 w 11218359"/>
                <a:gd name="connsiteY404" fmla="*/ 1347621 h 1347620"/>
                <a:gd name="connsiteX405" fmla="*/ 4630679 w 11218359"/>
                <a:gd name="connsiteY405" fmla="*/ 1347621 h 1347620"/>
                <a:gd name="connsiteX406" fmla="*/ 4642109 w 11218359"/>
                <a:gd name="connsiteY406" fmla="*/ 1347621 h 1347620"/>
                <a:gd name="connsiteX407" fmla="*/ 4653539 w 11218359"/>
                <a:gd name="connsiteY407" fmla="*/ 1347621 h 1347620"/>
                <a:gd name="connsiteX408" fmla="*/ 4664969 w 11218359"/>
                <a:gd name="connsiteY408" fmla="*/ 1347621 h 1347620"/>
                <a:gd name="connsiteX409" fmla="*/ 4676447 w 11218359"/>
                <a:gd name="connsiteY409" fmla="*/ 1347621 h 1347620"/>
                <a:gd name="connsiteX410" fmla="*/ 4687877 w 11218359"/>
                <a:gd name="connsiteY410" fmla="*/ 1347621 h 1347620"/>
                <a:gd name="connsiteX411" fmla="*/ 4699306 w 11218359"/>
                <a:gd name="connsiteY411" fmla="*/ 1347621 h 1347620"/>
                <a:gd name="connsiteX412" fmla="*/ 4710737 w 11218359"/>
                <a:gd name="connsiteY412" fmla="*/ 1347621 h 1347620"/>
                <a:gd name="connsiteX413" fmla="*/ 4722167 w 11218359"/>
                <a:gd name="connsiteY413" fmla="*/ 1347621 h 1347620"/>
                <a:gd name="connsiteX414" fmla="*/ 4733644 w 11218359"/>
                <a:gd name="connsiteY414" fmla="*/ 1347621 h 1347620"/>
                <a:gd name="connsiteX415" fmla="*/ 4745075 w 11218359"/>
                <a:gd name="connsiteY415" fmla="*/ 1347621 h 1347620"/>
                <a:gd name="connsiteX416" fmla="*/ 4756504 w 11218359"/>
                <a:gd name="connsiteY416" fmla="*/ 1347621 h 1347620"/>
                <a:gd name="connsiteX417" fmla="*/ 4767934 w 11218359"/>
                <a:gd name="connsiteY417" fmla="*/ 1347621 h 1347620"/>
                <a:gd name="connsiteX418" fmla="*/ 4779364 w 11218359"/>
                <a:gd name="connsiteY418" fmla="*/ 1347621 h 1347620"/>
                <a:gd name="connsiteX419" fmla="*/ 4790842 w 11218359"/>
                <a:gd name="connsiteY419" fmla="*/ 1347621 h 1347620"/>
                <a:gd name="connsiteX420" fmla="*/ 4802272 w 11218359"/>
                <a:gd name="connsiteY420" fmla="*/ 1347621 h 1347620"/>
                <a:gd name="connsiteX421" fmla="*/ 4813702 w 11218359"/>
                <a:gd name="connsiteY421" fmla="*/ 1347621 h 1347620"/>
                <a:gd name="connsiteX422" fmla="*/ 4825132 w 11218359"/>
                <a:gd name="connsiteY422" fmla="*/ 1347621 h 1347620"/>
                <a:gd name="connsiteX423" fmla="*/ 4836562 w 11218359"/>
                <a:gd name="connsiteY423" fmla="*/ 1347621 h 1347620"/>
                <a:gd name="connsiteX424" fmla="*/ 4848040 w 11218359"/>
                <a:gd name="connsiteY424" fmla="*/ 1347621 h 1347620"/>
                <a:gd name="connsiteX425" fmla="*/ 4859469 w 11218359"/>
                <a:gd name="connsiteY425" fmla="*/ 1347621 h 1347620"/>
                <a:gd name="connsiteX426" fmla="*/ 4870899 w 11218359"/>
                <a:gd name="connsiteY426" fmla="*/ 1347621 h 1347620"/>
                <a:gd name="connsiteX427" fmla="*/ 4882330 w 11218359"/>
                <a:gd name="connsiteY427" fmla="*/ 1347621 h 1347620"/>
                <a:gd name="connsiteX428" fmla="*/ 4893760 w 11218359"/>
                <a:gd name="connsiteY428" fmla="*/ 1347621 h 1347620"/>
                <a:gd name="connsiteX429" fmla="*/ 4905237 w 11218359"/>
                <a:gd name="connsiteY429" fmla="*/ 1347621 h 1347620"/>
                <a:gd name="connsiteX430" fmla="*/ 4916667 w 11218359"/>
                <a:gd name="connsiteY430" fmla="*/ 1347621 h 1347620"/>
                <a:gd name="connsiteX431" fmla="*/ 4928097 w 11218359"/>
                <a:gd name="connsiteY431" fmla="*/ 1347621 h 1347620"/>
                <a:gd name="connsiteX432" fmla="*/ 4939527 w 11218359"/>
                <a:gd name="connsiteY432" fmla="*/ 1347621 h 1347620"/>
                <a:gd name="connsiteX433" fmla="*/ 4950957 w 11218359"/>
                <a:gd name="connsiteY433" fmla="*/ 1347621 h 1347620"/>
                <a:gd name="connsiteX434" fmla="*/ 4962435 w 11218359"/>
                <a:gd name="connsiteY434" fmla="*/ 1347621 h 1347620"/>
                <a:gd name="connsiteX435" fmla="*/ 4973865 w 11218359"/>
                <a:gd name="connsiteY435" fmla="*/ 1347621 h 1347620"/>
                <a:gd name="connsiteX436" fmla="*/ 4985295 w 11218359"/>
                <a:gd name="connsiteY436" fmla="*/ 1347621 h 1347620"/>
                <a:gd name="connsiteX437" fmla="*/ 4996725 w 11218359"/>
                <a:gd name="connsiteY437" fmla="*/ 1347621 h 1347620"/>
                <a:gd name="connsiteX438" fmla="*/ 5008155 w 11218359"/>
                <a:gd name="connsiteY438" fmla="*/ 1347621 h 1347620"/>
                <a:gd name="connsiteX439" fmla="*/ 5019632 w 11218359"/>
                <a:gd name="connsiteY439" fmla="*/ 1347621 h 1347620"/>
                <a:gd name="connsiteX440" fmla="*/ 5031062 w 11218359"/>
                <a:gd name="connsiteY440" fmla="*/ 1347621 h 1347620"/>
                <a:gd name="connsiteX441" fmla="*/ 5042492 w 11218359"/>
                <a:gd name="connsiteY441" fmla="*/ 1347621 h 1347620"/>
                <a:gd name="connsiteX442" fmla="*/ 5053923 w 11218359"/>
                <a:gd name="connsiteY442" fmla="*/ 1347621 h 1347620"/>
                <a:gd name="connsiteX443" fmla="*/ 5065353 w 11218359"/>
                <a:gd name="connsiteY443" fmla="*/ 1347621 h 1347620"/>
                <a:gd name="connsiteX444" fmla="*/ 5076830 w 11218359"/>
                <a:gd name="connsiteY444" fmla="*/ 1347621 h 1347620"/>
                <a:gd name="connsiteX445" fmla="*/ 5088260 w 11218359"/>
                <a:gd name="connsiteY445" fmla="*/ 1347621 h 1347620"/>
                <a:gd name="connsiteX446" fmla="*/ 5099690 w 11218359"/>
                <a:gd name="connsiteY446" fmla="*/ 1347621 h 1347620"/>
                <a:gd name="connsiteX447" fmla="*/ 5111120 w 11218359"/>
                <a:gd name="connsiteY447" fmla="*/ 1347621 h 1347620"/>
                <a:gd name="connsiteX448" fmla="*/ 5122550 w 11218359"/>
                <a:gd name="connsiteY448" fmla="*/ 1347621 h 1347620"/>
                <a:gd name="connsiteX449" fmla="*/ 5134028 w 11218359"/>
                <a:gd name="connsiteY449" fmla="*/ 1347621 h 1347620"/>
                <a:gd name="connsiteX450" fmla="*/ 5145458 w 11218359"/>
                <a:gd name="connsiteY450" fmla="*/ 1347621 h 1347620"/>
                <a:gd name="connsiteX451" fmla="*/ 5156888 w 11218359"/>
                <a:gd name="connsiteY451" fmla="*/ 1347621 h 1347620"/>
                <a:gd name="connsiteX452" fmla="*/ 5168318 w 11218359"/>
                <a:gd name="connsiteY452" fmla="*/ 1347621 h 1347620"/>
                <a:gd name="connsiteX453" fmla="*/ 5179747 w 11218359"/>
                <a:gd name="connsiteY453" fmla="*/ 1347621 h 1347620"/>
                <a:gd name="connsiteX454" fmla="*/ 5191225 w 11218359"/>
                <a:gd name="connsiteY454" fmla="*/ 1347621 h 1347620"/>
                <a:gd name="connsiteX455" fmla="*/ 5202655 w 11218359"/>
                <a:gd name="connsiteY455" fmla="*/ 1347621 h 1347620"/>
                <a:gd name="connsiteX456" fmla="*/ 5214085 w 11218359"/>
                <a:gd name="connsiteY456" fmla="*/ 1347621 h 1347620"/>
                <a:gd name="connsiteX457" fmla="*/ 5225515 w 11218359"/>
                <a:gd name="connsiteY457" fmla="*/ 1347621 h 1347620"/>
                <a:gd name="connsiteX458" fmla="*/ 5236945 w 11218359"/>
                <a:gd name="connsiteY458" fmla="*/ 1347621 h 1347620"/>
                <a:gd name="connsiteX459" fmla="*/ 5248423 w 11218359"/>
                <a:gd name="connsiteY459" fmla="*/ 1347621 h 1347620"/>
                <a:gd name="connsiteX460" fmla="*/ 5259853 w 11218359"/>
                <a:gd name="connsiteY460" fmla="*/ 1347621 h 1347620"/>
                <a:gd name="connsiteX461" fmla="*/ 5271283 w 11218359"/>
                <a:gd name="connsiteY461" fmla="*/ 1347621 h 1347620"/>
                <a:gd name="connsiteX462" fmla="*/ 5282713 w 11218359"/>
                <a:gd name="connsiteY462" fmla="*/ 1347621 h 1347620"/>
                <a:gd name="connsiteX463" fmla="*/ 5294143 w 11218359"/>
                <a:gd name="connsiteY463" fmla="*/ 1347621 h 1347620"/>
                <a:gd name="connsiteX464" fmla="*/ 5305621 w 11218359"/>
                <a:gd name="connsiteY464" fmla="*/ 1347621 h 1347620"/>
                <a:gd name="connsiteX465" fmla="*/ 5317051 w 11218359"/>
                <a:gd name="connsiteY465" fmla="*/ 1347621 h 1347620"/>
                <a:gd name="connsiteX466" fmla="*/ 5328481 w 11218359"/>
                <a:gd name="connsiteY466" fmla="*/ 1347621 h 1347620"/>
                <a:gd name="connsiteX467" fmla="*/ 5339910 w 11218359"/>
                <a:gd name="connsiteY467" fmla="*/ 1347621 h 1347620"/>
                <a:gd name="connsiteX468" fmla="*/ 5351340 w 11218359"/>
                <a:gd name="connsiteY468" fmla="*/ 1347621 h 1347620"/>
                <a:gd name="connsiteX469" fmla="*/ 5362818 w 11218359"/>
                <a:gd name="connsiteY469" fmla="*/ 1347621 h 1347620"/>
                <a:gd name="connsiteX470" fmla="*/ 5374248 w 11218359"/>
                <a:gd name="connsiteY470" fmla="*/ 1347621 h 1347620"/>
                <a:gd name="connsiteX471" fmla="*/ 5385678 w 11218359"/>
                <a:gd name="connsiteY471" fmla="*/ 1347621 h 1347620"/>
                <a:gd name="connsiteX472" fmla="*/ 5397108 w 11218359"/>
                <a:gd name="connsiteY472" fmla="*/ 1347621 h 1347620"/>
                <a:gd name="connsiteX473" fmla="*/ 5408538 w 11218359"/>
                <a:gd name="connsiteY473" fmla="*/ 1347621 h 1347620"/>
                <a:gd name="connsiteX474" fmla="*/ 5420016 w 11218359"/>
                <a:gd name="connsiteY474" fmla="*/ 1347621 h 1347620"/>
                <a:gd name="connsiteX475" fmla="*/ 5431446 w 11218359"/>
                <a:gd name="connsiteY475" fmla="*/ 1347621 h 1347620"/>
                <a:gd name="connsiteX476" fmla="*/ 5442876 w 11218359"/>
                <a:gd name="connsiteY476" fmla="*/ 1347621 h 1347620"/>
                <a:gd name="connsiteX477" fmla="*/ 5454306 w 11218359"/>
                <a:gd name="connsiteY477" fmla="*/ 1347621 h 1347620"/>
                <a:gd name="connsiteX478" fmla="*/ 5465736 w 11218359"/>
                <a:gd name="connsiteY478" fmla="*/ 1347621 h 1347620"/>
                <a:gd name="connsiteX479" fmla="*/ 5477214 w 11218359"/>
                <a:gd name="connsiteY479" fmla="*/ 1347621 h 1347620"/>
                <a:gd name="connsiteX480" fmla="*/ 5488643 w 11218359"/>
                <a:gd name="connsiteY480" fmla="*/ 1347621 h 1347620"/>
                <a:gd name="connsiteX481" fmla="*/ 5500073 w 11218359"/>
                <a:gd name="connsiteY481" fmla="*/ 1347621 h 1347620"/>
                <a:gd name="connsiteX482" fmla="*/ 5511503 w 11218359"/>
                <a:gd name="connsiteY482" fmla="*/ 1347621 h 1347620"/>
                <a:gd name="connsiteX483" fmla="*/ 5522933 w 11218359"/>
                <a:gd name="connsiteY483" fmla="*/ 1347621 h 1347620"/>
                <a:gd name="connsiteX484" fmla="*/ 5534411 w 11218359"/>
                <a:gd name="connsiteY484" fmla="*/ 1347621 h 1347620"/>
                <a:gd name="connsiteX485" fmla="*/ 5545841 w 11218359"/>
                <a:gd name="connsiteY485" fmla="*/ 1347621 h 1347620"/>
                <a:gd name="connsiteX486" fmla="*/ 5557271 w 11218359"/>
                <a:gd name="connsiteY486" fmla="*/ 1347621 h 1347620"/>
                <a:gd name="connsiteX487" fmla="*/ 5568701 w 11218359"/>
                <a:gd name="connsiteY487" fmla="*/ 1347621 h 1347620"/>
                <a:gd name="connsiteX488" fmla="*/ 5580131 w 11218359"/>
                <a:gd name="connsiteY488" fmla="*/ 1347621 h 1347620"/>
                <a:gd name="connsiteX489" fmla="*/ 5591609 w 11218359"/>
                <a:gd name="connsiteY489" fmla="*/ 1347621 h 1347620"/>
                <a:gd name="connsiteX490" fmla="*/ 5603038 w 11218359"/>
                <a:gd name="connsiteY490" fmla="*/ 1347621 h 1347620"/>
                <a:gd name="connsiteX491" fmla="*/ 5614469 w 11218359"/>
                <a:gd name="connsiteY491" fmla="*/ 1347621 h 1347620"/>
                <a:gd name="connsiteX492" fmla="*/ 5625899 w 11218359"/>
                <a:gd name="connsiteY492" fmla="*/ 1347621 h 1347620"/>
                <a:gd name="connsiteX493" fmla="*/ 5637329 w 11218359"/>
                <a:gd name="connsiteY493" fmla="*/ 1347621 h 1347620"/>
                <a:gd name="connsiteX494" fmla="*/ 5648759 w 11218359"/>
                <a:gd name="connsiteY494" fmla="*/ 1347621 h 1347620"/>
                <a:gd name="connsiteX495" fmla="*/ 5660236 w 11218359"/>
                <a:gd name="connsiteY495" fmla="*/ 1347621 h 1347620"/>
                <a:gd name="connsiteX496" fmla="*/ 5671666 w 11218359"/>
                <a:gd name="connsiteY496" fmla="*/ 1347621 h 1347620"/>
                <a:gd name="connsiteX497" fmla="*/ 5683096 w 11218359"/>
                <a:gd name="connsiteY497" fmla="*/ 1347621 h 1347620"/>
                <a:gd name="connsiteX498" fmla="*/ 5694526 w 11218359"/>
                <a:gd name="connsiteY498" fmla="*/ 1347621 h 1347620"/>
                <a:gd name="connsiteX499" fmla="*/ 5705956 w 11218359"/>
                <a:gd name="connsiteY499" fmla="*/ 1347621 h 1347620"/>
                <a:gd name="connsiteX500" fmla="*/ 5717434 w 11218359"/>
                <a:gd name="connsiteY500" fmla="*/ 1347621 h 1347620"/>
                <a:gd name="connsiteX501" fmla="*/ 5728864 w 11218359"/>
                <a:gd name="connsiteY501" fmla="*/ 1347621 h 1347620"/>
                <a:gd name="connsiteX502" fmla="*/ 5740294 w 11218359"/>
                <a:gd name="connsiteY502" fmla="*/ 1347621 h 1347620"/>
                <a:gd name="connsiteX503" fmla="*/ 5751724 w 11218359"/>
                <a:gd name="connsiteY503" fmla="*/ 1347621 h 1347620"/>
                <a:gd name="connsiteX504" fmla="*/ 5763154 w 11218359"/>
                <a:gd name="connsiteY504" fmla="*/ 1347621 h 1347620"/>
                <a:gd name="connsiteX505" fmla="*/ 5774631 w 11218359"/>
                <a:gd name="connsiteY505" fmla="*/ 1347621 h 1347620"/>
                <a:gd name="connsiteX506" fmla="*/ 5786062 w 11218359"/>
                <a:gd name="connsiteY506" fmla="*/ 1347621 h 1347620"/>
                <a:gd name="connsiteX507" fmla="*/ 5797492 w 11218359"/>
                <a:gd name="connsiteY507" fmla="*/ 1347621 h 1347620"/>
                <a:gd name="connsiteX508" fmla="*/ 5808921 w 11218359"/>
                <a:gd name="connsiteY508" fmla="*/ 1347621 h 1347620"/>
                <a:gd name="connsiteX509" fmla="*/ 5820351 w 11218359"/>
                <a:gd name="connsiteY509" fmla="*/ 1347621 h 1347620"/>
                <a:gd name="connsiteX510" fmla="*/ 5831829 w 11218359"/>
                <a:gd name="connsiteY510" fmla="*/ 1347621 h 1347620"/>
                <a:gd name="connsiteX511" fmla="*/ 5843259 w 11218359"/>
                <a:gd name="connsiteY511" fmla="*/ 1347621 h 1347620"/>
                <a:gd name="connsiteX512" fmla="*/ 5854689 w 11218359"/>
                <a:gd name="connsiteY512" fmla="*/ 1347621 h 1347620"/>
                <a:gd name="connsiteX513" fmla="*/ 5866119 w 11218359"/>
                <a:gd name="connsiteY513" fmla="*/ 1347621 h 1347620"/>
                <a:gd name="connsiteX514" fmla="*/ 5877549 w 11218359"/>
                <a:gd name="connsiteY514" fmla="*/ 1347621 h 1347620"/>
                <a:gd name="connsiteX515" fmla="*/ 5889027 w 11218359"/>
                <a:gd name="connsiteY515" fmla="*/ 1347621 h 1347620"/>
                <a:gd name="connsiteX516" fmla="*/ 5900457 w 11218359"/>
                <a:gd name="connsiteY516" fmla="*/ 1347621 h 1347620"/>
                <a:gd name="connsiteX517" fmla="*/ 5911887 w 11218359"/>
                <a:gd name="connsiteY517" fmla="*/ 1347621 h 1347620"/>
                <a:gd name="connsiteX518" fmla="*/ 5923317 w 11218359"/>
                <a:gd name="connsiteY518" fmla="*/ 1347621 h 1347620"/>
                <a:gd name="connsiteX519" fmla="*/ 5934747 w 11218359"/>
                <a:gd name="connsiteY519" fmla="*/ 1347621 h 1347620"/>
                <a:gd name="connsiteX520" fmla="*/ 5946225 w 11218359"/>
                <a:gd name="connsiteY520" fmla="*/ 1347621 h 1347620"/>
                <a:gd name="connsiteX521" fmla="*/ 5957655 w 11218359"/>
                <a:gd name="connsiteY521" fmla="*/ 1347621 h 1347620"/>
                <a:gd name="connsiteX522" fmla="*/ 5969084 w 11218359"/>
                <a:gd name="connsiteY522" fmla="*/ 1347621 h 1347620"/>
                <a:gd name="connsiteX523" fmla="*/ 5980514 w 11218359"/>
                <a:gd name="connsiteY523" fmla="*/ 1347621 h 1347620"/>
                <a:gd name="connsiteX524" fmla="*/ 5991944 w 11218359"/>
                <a:gd name="connsiteY524" fmla="*/ 1347621 h 1347620"/>
                <a:gd name="connsiteX525" fmla="*/ 6003422 w 11218359"/>
                <a:gd name="connsiteY525" fmla="*/ 1347621 h 1347620"/>
                <a:gd name="connsiteX526" fmla="*/ 6014852 w 11218359"/>
                <a:gd name="connsiteY526" fmla="*/ 1347621 h 1347620"/>
                <a:gd name="connsiteX527" fmla="*/ 6026282 w 11218359"/>
                <a:gd name="connsiteY527" fmla="*/ 1347621 h 1347620"/>
                <a:gd name="connsiteX528" fmla="*/ 6037712 w 11218359"/>
                <a:gd name="connsiteY528" fmla="*/ 1347621 h 1347620"/>
                <a:gd name="connsiteX529" fmla="*/ 6049142 w 11218359"/>
                <a:gd name="connsiteY529" fmla="*/ 1347621 h 1347620"/>
                <a:gd name="connsiteX530" fmla="*/ 6060620 w 11218359"/>
                <a:gd name="connsiteY530" fmla="*/ 1347621 h 1347620"/>
                <a:gd name="connsiteX531" fmla="*/ 6072049 w 11218359"/>
                <a:gd name="connsiteY531" fmla="*/ 1347621 h 1347620"/>
                <a:gd name="connsiteX532" fmla="*/ 6083480 w 11218359"/>
                <a:gd name="connsiteY532" fmla="*/ 1347621 h 1347620"/>
                <a:gd name="connsiteX533" fmla="*/ 6094910 w 11218359"/>
                <a:gd name="connsiteY533" fmla="*/ 1347621 h 1347620"/>
                <a:gd name="connsiteX534" fmla="*/ 6106340 w 11218359"/>
                <a:gd name="connsiteY534" fmla="*/ 1347621 h 1347620"/>
                <a:gd name="connsiteX535" fmla="*/ 6117818 w 11218359"/>
                <a:gd name="connsiteY535" fmla="*/ 1347621 h 1347620"/>
                <a:gd name="connsiteX536" fmla="*/ 6129247 w 11218359"/>
                <a:gd name="connsiteY536" fmla="*/ 1347621 h 1347620"/>
                <a:gd name="connsiteX537" fmla="*/ 6140677 w 11218359"/>
                <a:gd name="connsiteY537" fmla="*/ 1347621 h 1347620"/>
                <a:gd name="connsiteX538" fmla="*/ 6152107 w 11218359"/>
                <a:gd name="connsiteY538" fmla="*/ 1347621 h 1347620"/>
                <a:gd name="connsiteX539" fmla="*/ 6163537 w 11218359"/>
                <a:gd name="connsiteY539" fmla="*/ 1347621 h 1347620"/>
                <a:gd name="connsiteX540" fmla="*/ 6175015 w 11218359"/>
                <a:gd name="connsiteY540" fmla="*/ 1347621 h 1347620"/>
                <a:gd name="connsiteX541" fmla="*/ 6186445 w 11218359"/>
                <a:gd name="connsiteY541" fmla="*/ 1347621 h 1347620"/>
                <a:gd name="connsiteX542" fmla="*/ 6197875 w 11218359"/>
                <a:gd name="connsiteY542" fmla="*/ 1347621 h 1347620"/>
                <a:gd name="connsiteX543" fmla="*/ 6209305 w 11218359"/>
                <a:gd name="connsiteY543" fmla="*/ 1347621 h 1347620"/>
                <a:gd name="connsiteX544" fmla="*/ 6220735 w 11218359"/>
                <a:gd name="connsiteY544" fmla="*/ 1347621 h 1347620"/>
                <a:gd name="connsiteX545" fmla="*/ 6232212 w 11218359"/>
                <a:gd name="connsiteY545" fmla="*/ 1347621 h 1347620"/>
                <a:gd name="connsiteX546" fmla="*/ 6243642 w 11218359"/>
                <a:gd name="connsiteY546" fmla="*/ 1347621 h 1347620"/>
                <a:gd name="connsiteX547" fmla="*/ 6255073 w 11218359"/>
                <a:gd name="connsiteY547" fmla="*/ 1347621 h 1347620"/>
                <a:gd name="connsiteX548" fmla="*/ 6266503 w 11218359"/>
                <a:gd name="connsiteY548" fmla="*/ 1347621 h 1347620"/>
                <a:gd name="connsiteX549" fmla="*/ 6277933 w 11218359"/>
                <a:gd name="connsiteY549" fmla="*/ 1347621 h 1347620"/>
                <a:gd name="connsiteX550" fmla="*/ 6289410 w 11218359"/>
                <a:gd name="connsiteY550" fmla="*/ 1347621 h 1347620"/>
                <a:gd name="connsiteX551" fmla="*/ 6300840 w 11218359"/>
                <a:gd name="connsiteY551" fmla="*/ 1347621 h 1347620"/>
                <a:gd name="connsiteX552" fmla="*/ 6312270 w 11218359"/>
                <a:gd name="connsiteY552" fmla="*/ 1347621 h 1347620"/>
                <a:gd name="connsiteX553" fmla="*/ 6323700 w 11218359"/>
                <a:gd name="connsiteY553" fmla="*/ 1347621 h 1347620"/>
                <a:gd name="connsiteX554" fmla="*/ 6335130 w 11218359"/>
                <a:gd name="connsiteY554" fmla="*/ 1347621 h 1347620"/>
                <a:gd name="connsiteX555" fmla="*/ 6346608 w 11218359"/>
                <a:gd name="connsiteY555" fmla="*/ 1347621 h 1347620"/>
                <a:gd name="connsiteX556" fmla="*/ 6358038 w 11218359"/>
                <a:gd name="connsiteY556" fmla="*/ 1347621 h 1347620"/>
                <a:gd name="connsiteX557" fmla="*/ 6369468 w 11218359"/>
                <a:gd name="connsiteY557" fmla="*/ 1347621 h 1347620"/>
                <a:gd name="connsiteX558" fmla="*/ 6380898 w 11218359"/>
                <a:gd name="connsiteY558" fmla="*/ 1347621 h 1347620"/>
                <a:gd name="connsiteX559" fmla="*/ 6392328 w 11218359"/>
                <a:gd name="connsiteY559" fmla="*/ 1347621 h 1347620"/>
                <a:gd name="connsiteX560" fmla="*/ 6403805 w 11218359"/>
                <a:gd name="connsiteY560" fmla="*/ 1347621 h 1347620"/>
                <a:gd name="connsiteX561" fmla="*/ 6415235 w 11218359"/>
                <a:gd name="connsiteY561" fmla="*/ 1347621 h 1347620"/>
                <a:gd name="connsiteX562" fmla="*/ 6426666 w 11218359"/>
                <a:gd name="connsiteY562" fmla="*/ 1347621 h 1347620"/>
                <a:gd name="connsiteX563" fmla="*/ 6438096 w 11218359"/>
                <a:gd name="connsiteY563" fmla="*/ 1347621 h 1347620"/>
                <a:gd name="connsiteX564" fmla="*/ 6449525 w 11218359"/>
                <a:gd name="connsiteY564" fmla="*/ 1347621 h 1347620"/>
                <a:gd name="connsiteX565" fmla="*/ 6461003 w 11218359"/>
                <a:gd name="connsiteY565" fmla="*/ 1347621 h 1347620"/>
                <a:gd name="connsiteX566" fmla="*/ 6472433 w 11218359"/>
                <a:gd name="connsiteY566" fmla="*/ 1347621 h 1347620"/>
                <a:gd name="connsiteX567" fmla="*/ 6483863 w 11218359"/>
                <a:gd name="connsiteY567" fmla="*/ 1347621 h 1347620"/>
                <a:gd name="connsiteX568" fmla="*/ 6495293 w 11218359"/>
                <a:gd name="connsiteY568" fmla="*/ 1347621 h 1347620"/>
                <a:gd name="connsiteX569" fmla="*/ 6506723 w 11218359"/>
                <a:gd name="connsiteY569" fmla="*/ 1347621 h 1347620"/>
                <a:gd name="connsiteX570" fmla="*/ 6518201 w 11218359"/>
                <a:gd name="connsiteY570" fmla="*/ 1347621 h 1347620"/>
                <a:gd name="connsiteX571" fmla="*/ 6529631 w 11218359"/>
                <a:gd name="connsiteY571" fmla="*/ 1347621 h 1347620"/>
                <a:gd name="connsiteX572" fmla="*/ 6541061 w 11218359"/>
                <a:gd name="connsiteY572" fmla="*/ 1347621 h 1347620"/>
                <a:gd name="connsiteX573" fmla="*/ 6552490 w 11218359"/>
                <a:gd name="connsiteY573" fmla="*/ 1347621 h 1347620"/>
                <a:gd name="connsiteX574" fmla="*/ 6563921 w 11218359"/>
                <a:gd name="connsiteY574" fmla="*/ 1347621 h 1347620"/>
                <a:gd name="connsiteX575" fmla="*/ 6575398 w 11218359"/>
                <a:gd name="connsiteY575" fmla="*/ 1347621 h 1347620"/>
                <a:gd name="connsiteX576" fmla="*/ 6586828 w 11218359"/>
                <a:gd name="connsiteY576" fmla="*/ 1347621 h 1347620"/>
                <a:gd name="connsiteX577" fmla="*/ 6598259 w 11218359"/>
                <a:gd name="connsiteY577" fmla="*/ 1347621 h 1347620"/>
                <a:gd name="connsiteX578" fmla="*/ 6609688 w 11218359"/>
                <a:gd name="connsiteY578" fmla="*/ 1347621 h 1347620"/>
                <a:gd name="connsiteX579" fmla="*/ 6621118 w 11218359"/>
                <a:gd name="connsiteY579" fmla="*/ 1347621 h 1347620"/>
                <a:gd name="connsiteX580" fmla="*/ 6632596 w 11218359"/>
                <a:gd name="connsiteY580" fmla="*/ 1347621 h 1347620"/>
                <a:gd name="connsiteX581" fmla="*/ 6644026 w 11218359"/>
                <a:gd name="connsiteY581" fmla="*/ 1347621 h 1347620"/>
                <a:gd name="connsiteX582" fmla="*/ 6655456 w 11218359"/>
                <a:gd name="connsiteY582" fmla="*/ 1347621 h 1347620"/>
                <a:gd name="connsiteX583" fmla="*/ 6666886 w 11218359"/>
                <a:gd name="connsiteY583" fmla="*/ 1347621 h 1347620"/>
                <a:gd name="connsiteX584" fmla="*/ 6678316 w 11218359"/>
                <a:gd name="connsiteY584" fmla="*/ 1347621 h 1347620"/>
                <a:gd name="connsiteX585" fmla="*/ 6689794 w 11218359"/>
                <a:gd name="connsiteY585" fmla="*/ 1347621 h 1347620"/>
                <a:gd name="connsiteX586" fmla="*/ 6701224 w 11218359"/>
                <a:gd name="connsiteY586" fmla="*/ 1347621 h 1347620"/>
                <a:gd name="connsiteX587" fmla="*/ 6712653 w 11218359"/>
                <a:gd name="connsiteY587" fmla="*/ 1347621 h 1347620"/>
                <a:gd name="connsiteX588" fmla="*/ 6724083 w 11218359"/>
                <a:gd name="connsiteY588" fmla="*/ 1347621 h 1347620"/>
                <a:gd name="connsiteX589" fmla="*/ 6735514 w 11218359"/>
                <a:gd name="connsiteY589" fmla="*/ 1347621 h 1347620"/>
                <a:gd name="connsiteX590" fmla="*/ 6746944 w 11218359"/>
                <a:gd name="connsiteY590" fmla="*/ 1347621 h 1347620"/>
                <a:gd name="connsiteX591" fmla="*/ 6758421 w 11218359"/>
                <a:gd name="connsiteY591" fmla="*/ 1347621 h 1347620"/>
                <a:gd name="connsiteX592" fmla="*/ 6769851 w 11218359"/>
                <a:gd name="connsiteY592" fmla="*/ 1347621 h 1347620"/>
                <a:gd name="connsiteX593" fmla="*/ 6781281 w 11218359"/>
                <a:gd name="connsiteY593" fmla="*/ 1347621 h 1347620"/>
                <a:gd name="connsiteX594" fmla="*/ 6792711 w 11218359"/>
                <a:gd name="connsiteY594" fmla="*/ 1347621 h 1347620"/>
                <a:gd name="connsiteX595" fmla="*/ 6804141 w 11218359"/>
                <a:gd name="connsiteY595" fmla="*/ 1347621 h 1347620"/>
                <a:gd name="connsiteX596" fmla="*/ 6815619 w 11218359"/>
                <a:gd name="connsiteY596" fmla="*/ 1347621 h 1347620"/>
                <a:gd name="connsiteX597" fmla="*/ 6827049 w 11218359"/>
                <a:gd name="connsiteY597" fmla="*/ 1347621 h 1347620"/>
                <a:gd name="connsiteX598" fmla="*/ 6838479 w 11218359"/>
                <a:gd name="connsiteY598" fmla="*/ 1347621 h 1347620"/>
                <a:gd name="connsiteX599" fmla="*/ 6849909 w 11218359"/>
                <a:gd name="connsiteY599" fmla="*/ 1347621 h 1347620"/>
                <a:gd name="connsiteX600" fmla="*/ 6861339 w 11218359"/>
                <a:gd name="connsiteY600" fmla="*/ 1347621 h 1347620"/>
                <a:gd name="connsiteX601" fmla="*/ 6872816 w 11218359"/>
                <a:gd name="connsiteY601" fmla="*/ 1347621 h 1347620"/>
                <a:gd name="connsiteX602" fmla="*/ 6884246 w 11218359"/>
                <a:gd name="connsiteY602" fmla="*/ 1347621 h 1347620"/>
                <a:gd name="connsiteX603" fmla="*/ 6895676 w 11218359"/>
                <a:gd name="connsiteY603" fmla="*/ 1347621 h 1347620"/>
                <a:gd name="connsiteX604" fmla="*/ 6907107 w 11218359"/>
                <a:gd name="connsiteY604" fmla="*/ 1347621 h 1347620"/>
                <a:gd name="connsiteX605" fmla="*/ 6918537 w 11218359"/>
                <a:gd name="connsiteY605" fmla="*/ 1347621 h 1347620"/>
                <a:gd name="connsiteX606" fmla="*/ 6930014 w 11218359"/>
                <a:gd name="connsiteY606" fmla="*/ 1347621 h 1347620"/>
                <a:gd name="connsiteX607" fmla="*/ 6941444 w 11218359"/>
                <a:gd name="connsiteY607" fmla="*/ 1347621 h 1347620"/>
                <a:gd name="connsiteX608" fmla="*/ 6952874 w 11218359"/>
                <a:gd name="connsiteY608" fmla="*/ 1347621 h 1347620"/>
                <a:gd name="connsiteX609" fmla="*/ 6964304 w 11218359"/>
                <a:gd name="connsiteY609" fmla="*/ 1347621 h 1347620"/>
                <a:gd name="connsiteX610" fmla="*/ 6975734 w 11218359"/>
                <a:gd name="connsiteY610" fmla="*/ 1347621 h 1347620"/>
                <a:gd name="connsiteX611" fmla="*/ 6987212 w 11218359"/>
                <a:gd name="connsiteY611" fmla="*/ 1347621 h 1347620"/>
                <a:gd name="connsiteX612" fmla="*/ 6998642 w 11218359"/>
                <a:gd name="connsiteY612" fmla="*/ 1347621 h 1347620"/>
                <a:gd name="connsiteX613" fmla="*/ 7010072 w 11218359"/>
                <a:gd name="connsiteY613" fmla="*/ 1347621 h 1347620"/>
                <a:gd name="connsiteX614" fmla="*/ 7021502 w 11218359"/>
                <a:gd name="connsiteY614" fmla="*/ 1347621 h 1347620"/>
                <a:gd name="connsiteX615" fmla="*/ 7032931 w 11218359"/>
                <a:gd name="connsiteY615" fmla="*/ 1347621 h 1347620"/>
                <a:gd name="connsiteX616" fmla="*/ 7044409 w 11218359"/>
                <a:gd name="connsiteY616" fmla="*/ 1347621 h 1347620"/>
                <a:gd name="connsiteX617" fmla="*/ 7055839 w 11218359"/>
                <a:gd name="connsiteY617" fmla="*/ 1347621 h 1347620"/>
                <a:gd name="connsiteX618" fmla="*/ 7067269 w 11218359"/>
                <a:gd name="connsiteY618" fmla="*/ 1347621 h 1347620"/>
                <a:gd name="connsiteX619" fmla="*/ 7078700 w 11218359"/>
                <a:gd name="connsiteY619" fmla="*/ 1347621 h 1347620"/>
                <a:gd name="connsiteX620" fmla="*/ 7090129 w 11218359"/>
                <a:gd name="connsiteY620" fmla="*/ 1347621 h 1347620"/>
                <a:gd name="connsiteX621" fmla="*/ 7101607 w 11218359"/>
                <a:gd name="connsiteY621" fmla="*/ 1347621 h 1347620"/>
                <a:gd name="connsiteX622" fmla="*/ 7113037 w 11218359"/>
                <a:gd name="connsiteY622" fmla="*/ 1347621 h 1347620"/>
                <a:gd name="connsiteX623" fmla="*/ 7124467 w 11218359"/>
                <a:gd name="connsiteY623" fmla="*/ 1347621 h 1347620"/>
                <a:gd name="connsiteX624" fmla="*/ 7135897 w 11218359"/>
                <a:gd name="connsiteY624" fmla="*/ 1347621 h 1347620"/>
                <a:gd name="connsiteX625" fmla="*/ 7147327 w 11218359"/>
                <a:gd name="connsiteY625" fmla="*/ 1347621 h 1347620"/>
                <a:gd name="connsiteX626" fmla="*/ 7158805 w 11218359"/>
                <a:gd name="connsiteY626" fmla="*/ 1347621 h 1347620"/>
                <a:gd name="connsiteX627" fmla="*/ 7170235 w 11218359"/>
                <a:gd name="connsiteY627" fmla="*/ 1347621 h 1347620"/>
                <a:gd name="connsiteX628" fmla="*/ 7181665 w 11218359"/>
                <a:gd name="connsiteY628" fmla="*/ 1347621 h 1347620"/>
                <a:gd name="connsiteX629" fmla="*/ 7193094 w 11218359"/>
                <a:gd name="connsiteY629" fmla="*/ 1347621 h 1347620"/>
                <a:gd name="connsiteX630" fmla="*/ 7204524 w 11218359"/>
                <a:gd name="connsiteY630" fmla="*/ 1347621 h 1347620"/>
                <a:gd name="connsiteX631" fmla="*/ 7216002 w 11218359"/>
                <a:gd name="connsiteY631" fmla="*/ 1347621 h 1347620"/>
                <a:gd name="connsiteX632" fmla="*/ 7227432 w 11218359"/>
                <a:gd name="connsiteY632" fmla="*/ 1347621 h 1347620"/>
                <a:gd name="connsiteX633" fmla="*/ 7238862 w 11218359"/>
                <a:gd name="connsiteY633" fmla="*/ 1347621 h 1347620"/>
                <a:gd name="connsiteX634" fmla="*/ 7250292 w 11218359"/>
                <a:gd name="connsiteY634" fmla="*/ 1347621 h 1347620"/>
                <a:gd name="connsiteX635" fmla="*/ 7261722 w 11218359"/>
                <a:gd name="connsiteY635" fmla="*/ 1347621 h 1347620"/>
                <a:gd name="connsiteX636" fmla="*/ 7273200 w 11218359"/>
                <a:gd name="connsiteY636" fmla="*/ 1347621 h 1347620"/>
                <a:gd name="connsiteX637" fmla="*/ 7284630 w 11218359"/>
                <a:gd name="connsiteY637" fmla="*/ 1347621 h 1347620"/>
                <a:gd name="connsiteX638" fmla="*/ 7296060 w 11218359"/>
                <a:gd name="connsiteY638" fmla="*/ 1347621 h 1347620"/>
                <a:gd name="connsiteX639" fmla="*/ 7307490 w 11218359"/>
                <a:gd name="connsiteY639" fmla="*/ 1347621 h 1347620"/>
                <a:gd name="connsiteX640" fmla="*/ 7318920 w 11218359"/>
                <a:gd name="connsiteY640" fmla="*/ 1347621 h 1347620"/>
                <a:gd name="connsiteX641" fmla="*/ 7330398 w 11218359"/>
                <a:gd name="connsiteY641" fmla="*/ 1347621 h 1347620"/>
                <a:gd name="connsiteX642" fmla="*/ 7341828 w 11218359"/>
                <a:gd name="connsiteY642" fmla="*/ 1347621 h 1347620"/>
                <a:gd name="connsiteX643" fmla="*/ 7353257 w 11218359"/>
                <a:gd name="connsiteY643" fmla="*/ 1347621 h 1347620"/>
                <a:gd name="connsiteX644" fmla="*/ 7364687 w 11218359"/>
                <a:gd name="connsiteY644" fmla="*/ 1347621 h 1347620"/>
                <a:gd name="connsiteX645" fmla="*/ 7376117 w 11218359"/>
                <a:gd name="connsiteY645" fmla="*/ 1347621 h 1347620"/>
                <a:gd name="connsiteX646" fmla="*/ 7387595 w 11218359"/>
                <a:gd name="connsiteY646" fmla="*/ 1347621 h 1347620"/>
                <a:gd name="connsiteX647" fmla="*/ 7399025 w 11218359"/>
                <a:gd name="connsiteY647" fmla="*/ 1347621 h 1347620"/>
                <a:gd name="connsiteX648" fmla="*/ 7410455 w 11218359"/>
                <a:gd name="connsiteY648" fmla="*/ 1347621 h 1347620"/>
                <a:gd name="connsiteX649" fmla="*/ 7421885 w 11218359"/>
                <a:gd name="connsiteY649" fmla="*/ 1347621 h 1347620"/>
                <a:gd name="connsiteX650" fmla="*/ 7433315 w 11218359"/>
                <a:gd name="connsiteY650" fmla="*/ 1347621 h 1347620"/>
                <a:gd name="connsiteX651" fmla="*/ 7444793 w 11218359"/>
                <a:gd name="connsiteY651" fmla="*/ 1347621 h 1347620"/>
                <a:gd name="connsiteX652" fmla="*/ 7456222 w 11218359"/>
                <a:gd name="connsiteY652" fmla="*/ 1347621 h 1347620"/>
                <a:gd name="connsiteX653" fmla="*/ 7467653 w 11218359"/>
                <a:gd name="connsiteY653" fmla="*/ 1347621 h 1347620"/>
                <a:gd name="connsiteX654" fmla="*/ 7479083 w 11218359"/>
                <a:gd name="connsiteY654" fmla="*/ 1347621 h 1347620"/>
                <a:gd name="connsiteX655" fmla="*/ 7490513 w 11218359"/>
                <a:gd name="connsiteY655" fmla="*/ 1347621 h 1347620"/>
                <a:gd name="connsiteX656" fmla="*/ 7501990 w 11218359"/>
                <a:gd name="connsiteY656" fmla="*/ 1347621 h 1347620"/>
                <a:gd name="connsiteX657" fmla="*/ 7513420 w 11218359"/>
                <a:gd name="connsiteY657" fmla="*/ 1347621 h 1347620"/>
                <a:gd name="connsiteX658" fmla="*/ 7524850 w 11218359"/>
                <a:gd name="connsiteY658" fmla="*/ 1347621 h 1347620"/>
                <a:gd name="connsiteX659" fmla="*/ 7536280 w 11218359"/>
                <a:gd name="connsiteY659" fmla="*/ 1347621 h 1347620"/>
                <a:gd name="connsiteX660" fmla="*/ 7547710 w 11218359"/>
                <a:gd name="connsiteY660" fmla="*/ 1347621 h 1347620"/>
                <a:gd name="connsiteX661" fmla="*/ 7559188 w 11218359"/>
                <a:gd name="connsiteY661" fmla="*/ 1347621 h 1347620"/>
                <a:gd name="connsiteX662" fmla="*/ 7570618 w 11218359"/>
                <a:gd name="connsiteY662" fmla="*/ 1347621 h 1347620"/>
                <a:gd name="connsiteX663" fmla="*/ 7582048 w 11218359"/>
                <a:gd name="connsiteY663" fmla="*/ 1347621 h 1347620"/>
                <a:gd name="connsiteX664" fmla="*/ 7593478 w 11218359"/>
                <a:gd name="connsiteY664" fmla="*/ 1347621 h 1347620"/>
                <a:gd name="connsiteX665" fmla="*/ 7604908 w 11218359"/>
                <a:gd name="connsiteY665" fmla="*/ 1347621 h 1347620"/>
                <a:gd name="connsiteX666" fmla="*/ 7616385 w 11218359"/>
                <a:gd name="connsiteY666" fmla="*/ 1347621 h 1347620"/>
                <a:gd name="connsiteX667" fmla="*/ 7627815 w 11218359"/>
                <a:gd name="connsiteY667" fmla="*/ 1347621 h 1347620"/>
                <a:gd name="connsiteX668" fmla="*/ 7639246 w 11218359"/>
                <a:gd name="connsiteY668" fmla="*/ 1347621 h 1347620"/>
                <a:gd name="connsiteX669" fmla="*/ 7650676 w 11218359"/>
                <a:gd name="connsiteY669" fmla="*/ 1347621 h 1347620"/>
                <a:gd name="connsiteX670" fmla="*/ 7662106 w 11218359"/>
                <a:gd name="connsiteY670" fmla="*/ 1347621 h 1347620"/>
                <a:gd name="connsiteX671" fmla="*/ 7673583 w 11218359"/>
                <a:gd name="connsiteY671" fmla="*/ 1347621 h 1347620"/>
                <a:gd name="connsiteX672" fmla="*/ 7685013 w 11218359"/>
                <a:gd name="connsiteY672" fmla="*/ 1347621 h 1347620"/>
                <a:gd name="connsiteX673" fmla="*/ 7696443 w 11218359"/>
                <a:gd name="connsiteY673" fmla="*/ 1347621 h 1347620"/>
                <a:gd name="connsiteX674" fmla="*/ 7707873 w 11218359"/>
                <a:gd name="connsiteY674" fmla="*/ 1347621 h 1347620"/>
                <a:gd name="connsiteX675" fmla="*/ 7719303 w 11218359"/>
                <a:gd name="connsiteY675" fmla="*/ 1347621 h 1347620"/>
                <a:gd name="connsiteX676" fmla="*/ 7730733 w 11218359"/>
                <a:gd name="connsiteY676" fmla="*/ 1347621 h 1347620"/>
                <a:gd name="connsiteX677" fmla="*/ 7742211 w 11218359"/>
                <a:gd name="connsiteY677" fmla="*/ 1347621 h 1347620"/>
                <a:gd name="connsiteX678" fmla="*/ 7753641 w 11218359"/>
                <a:gd name="connsiteY678" fmla="*/ 1347621 h 1347620"/>
                <a:gd name="connsiteX679" fmla="*/ 7765071 w 11218359"/>
                <a:gd name="connsiteY679" fmla="*/ 1347621 h 1347620"/>
                <a:gd name="connsiteX680" fmla="*/ 7776501 w 11218359"/>
                <a:gd name="connsiteY680" fmla="*/ 536343 h 1347620"/>
                <a:gd name="connsiteX681" fmla="*/ 7787931 w 11218359"/>
                <a:gd name="connsiteY681" fmla="*/ 258409 h 1347620"/>
                <a:gd name="connsiteX682" fmla="*/ 7799408 w 11218359"/>
                <a:gd name="connsiteY682" fmla="*/ 189300 h 1347620"/>
                <a:gd name="connsiteX683" fmla="*/ 7810839 w 11218359"/>
                <a:gd name="connsiteY683" fmla="*/ 175779 h 1347620"/>
                <a:gd name="connsiteX684" fmla="*/ 7822268 w 11218359"/>
                <a:gd name="connsiteY684" fmla="*/ 294465 h 1347620"/>
                <a:gd name="connsiteX685" fmla="*/ 7833698 w 11218359"/>
                <a:gd name="connsiteY685" fmla="*/ 455219 h 1347620"/>
                <a:gd name="connsiteX686" fmla="*/ 7845128 w 11218359"/>
                <a:gd name="connsiteY686" fmla="*/ 661040 h 1347620"/>
                <a:gd name="connsiteX687" fmla="*/ 7856606 w 11218359"/>
                <a:gd name="connsiteY687" fmla="*/ 673060 h 1347620"/>
                <a:gd name="connsiteX688" fmla="*/ 7868036 w 11218359"/>
                <a:gd name="connsiteY688" fmla="*/ 387610 h 1347620"/>
                <a:gd name="connsiteX689" fmla="*/ 7879466 w 11218359"/>
                <a:gd name="connsiteY689" fmla="*/ 52583 h 1347620"/>
                <a:gd name="connsiteX690" fmla="*/ 7890896 w 11218359"/>
                <a:gd name="connsiteY690" fmla="*/ 0 h 1347620"/>
                <a:gd name="connsiteX691" fmla="*/ 7902326 w 11218359"/>
                <a:gd name="connsiteY691" fmla="*/ 166764 h 1347620"/>
                <a:gd name="connsiteX692" fmla="*/ 7913804 w 11218359"/>
                <a:gd name="connsiteY692" fmla="*/ 449208 h 1347620"/>
                <a:gd name="connsiteX693" fmla="*/ 7925234 w 11218359"/>
                <a:gd name="connsiteY693" fmla="*/ 518317 h 1347620"/>
                <a:gd name="connsiteX694" fmla="*/ 7936663 w 11218359"/>
                <a:gd name="connsiteY694" fmla="*/ 402636 h 1347620"/>
                <a:gd name="connsiteX695" fmla="*/ 7948094 w 11218359"/>
                <a:gd name="connsiteY695" fmla="*/ 105166 h 1347620"/>
                <a:gd name="connsiteX696" fmla="*/ 7959524 w 11218359"/>
                <a:gd name="connsiteY696" fmla="*/ 304981 h 1347620"/>
                <a:gd name="connsiteX697" fmla="*/ 7971001 w 11218359"/>
                <a:gd name="connsiteY697" fmla="*/ 52583 h 1347620"/>
                <a:gd name="connsiteX698" fmla="*/ 7982431 w 11218359"/>
                <a:gd name="connsiteY698" fmla="*/ 259909 h 1347620"/>
                <a:gd name="connsiteX699" fmla="*/ 7993861 w 11218359"/>
                <a:gd name="connsiteY699" fmla="*/ 1343115 h 1347620"/>
                <a:gd name="connsiteX700" fmla="*/ 8005291 w 11218359"/>
                <a:gd name="connsiteY700" fmla="*/ 1347621 h 1347620"/>
                <a:gd name="connsiteX701" fmla="*/ 8016721 w 11218359"/>
                <a:gd name="connsiteY701" fmla="*/ 1346121 h 1347620"/>
                <a:gd name="connsiteX702" fmla="*/ 8028199 w 11218359"/>
                <a:gd name="connsiteY702" fmla="*/ 1347621 h 1347620"/>
                <a:gd name="connsiteX703" fmla="*/ 8039629 w 11218359"/>
                <a:gd name="connsiteY703" fmla="*/ 1347621 h 1347620"/>
                <a:gd name="connsiteX704" fmla="*/ 8051059 w 11218359"/>
                <a:gd name="connsiteY704" fmla="*/ 1347621 h 1347620"/>
                <a:gd name="connsiteX705" fmla="*/ 8062489 w 11218359"/>
                <a:gd name="connsiteY705" fmla="*/ 1347621 h 1347620"/>
                <a:gd name="connsiteX706" fmla="*/ 8073919 w 11218359"/>
                <a:gd name="connsiteY706" fmla="*/ 1347621 h 1347620"/>
                <a:gd name="connsiteX707" fmla="*/ 8085396 w 11218359"/>
                <a:gd name="connsiteY707" fmla="*/ 1346121 h 1347620"/>
                <a:gd name="connsiteX708" fmla="*/ 8096826 w 11218359"/>
                <a:gd name="connsiteY708" fmla="*/ 1347621 h 1347620"/>
                <a:gd name="connsiteX709" fmla="*/ 8108256 w 11218359"/>
                <a:gd name="connsiteY709" fmla="*/ 1347621 h 1347620"/>
                <a:gd name="connsiteX710" fmla="*/ 8119687 w 11218359"/>
                <a:gd name="connsiteY710" fmla="*/ 1347621 h 1347620"/>
                <a:gd name="connsiteX711" fmla="*/ 8131117 w 11218359"/>
                <a:gd name="connsiteY711" fmla="*/ 1347621 h 1347620"/>
                <a:gd name="connsiteX712" fmla="*/ 8142594 w 11218359"/>
                <a:gd name="connsiteY712" fmla="*/ 1347621 h 1347620"/>
                <a:gd name="connsiteX713" fmla="*/ 8154024 w 11218359"/>
                <a:gd name="connsiteY713" fmla="*/ 1347621 h 1347620"/>
                <a:gd name="connsiteX714" fmla="*/ 8165454 w 11218359"/>
                <a:gd name="connsiteY714" fmla="*/ 1347621 h 1347620"/>
                <a:gd name="connsiteX715" fmla="*/ 8176884 w 11218359"/>
                <a:gd name="connsiteY715" fmla="*/ 1347621 h 1347620"/>
                <a:gd name="connsiteX716" fmla="*/ 8188314 w 11218359"/>
                <a:gd name="connsiteY716" fmla="*/ 1347621 h 1347620"/>
                <a:gd name="connsiteX717" fmla="*/ 8199792 w 11218359"/>
                <a:gd name="connsiteY717" fmla="*/ 1347621 h 1347620"/>
                <a:gd name="connsiteX718" fmla="*/ 8211222 w 11218359"/>
                <a:gd name="connsiteY718" fmla="*/ 1347621 h 1347620"/>
                <a:gd name="connsiteX719" fmla="*/ 8222652 w 11218359"/>
                <a:gd name="connsiteY719" fmla="*/ 1347621 h 1347620"/>
                <a:gd name="connsiteX720" fmla="*/ 8234082 w 11218359"/>
                <a:gd name="connsiteY720" fmla="*/ 1347621 h 1347620"/>
                <a:gd name="connsiteX721" fmla="*/ 8245512 w 11218359"/>
                <a:gd name="connsiteY721" fmla="*/ 1347621 h 1347620"/>
                <a:gd name="connsiteX722" fmla="*/ 8256989 w 11218359"/>
                <a:gd name="connsiteY722" fmla="*/ 1347621 h 1347620"/>
                <a:gd name="connsiteX723" fmla="*/ 8268419 w 11218359"/>
                <a:gd name="connsiteY723" fmla="*/ 1347621 h 1347620"/>
                <a:gd name="connsiteX724" fmla="*/ 8279850 w 11218359"/>
                <a:gd name="connsiteY724" fmla="*/ 1347621 h 1347620"/>
                <a:gd name="connsiteX725" fmla="*/ 8291280 w 11218359"/>
                <a:gd name="connsiteY725" fmla="*/ 1347621 h 1347620"/>
                <a:gd name="connsiteX726" fmla="*/ 8302709 w 11218359"/>
                <a:gd name="connsiteY726" fmla="*/ 1347621 h 1347620"/>
                <a:gd name="connsiteX727" fmla="*/ 8314187 w 11218359"/>
                <a:gd name="connsiteY727" fmla="*/ 1347621 h 1347620"/>
                <a:gd name="connsiteX728" fmla="*/ 8325617 w 11218359"/>
                <a:gd name="connsiteY728" fmla="*/ 1347621 h 1347620"/>
                <a:gd name="connsiteX729" fmla="*/ 8337047 w 11218359"/>
                <a:gd name="connsiteY729" fmla="*/ 1347621 h 1347620"/>
                <a:gd name="connsiteX730" fmla="*/ 8348477 w 11218359"/>
                <a:gd name="connsiteY730" fmla="*/ 1347621 h 1347620"/>
                <a:gd name="connsiteX731" fmla="*/ 8359907 w 11218359"/>
                <a:gd name="connsiteY731" fmla="*/ 1347621 h 1347620"/>
                <a:gd name="connsiteX732" fmla="*/ 8371385 w 11218359"/>
                <a:gd name="connsiteY732" fmla="*/ 1347621 h 1347620"/>
                <a:gd name="connsiteX733" fmla="*/ 8382815 w 11218359"/>
                <a:gd name="connsiteY733" fmla="*/ 1347621 h 1347620"/>
                <a:gd name="connsiteX734" fmla="*/ 8394245 w 11218359"/>
                <a:gd name="connsiteY734" fmla="*/ 1347621 h 1347620"/>
                <a:gd name="connsiteX735" fmla="*/ 8405674 w 11218359"/>
                <a:gd name="connsiteY735" fmla="*/ 1347621 h 1347620"/>
                <a:gd name="connsiteX736" fmla="*/ 8417104 w 11218359"/>
                <a:gd name="connsiteY736" fmla="*/ 1347621 h 1347620"/>
                <a:gd name="connsiteX737" fmla="*/ 8428582 w 11218359"/>
                <a:gd name="connsiteY737" fmla="*/ 1347621 h 1347620"/>
                <a:gd name="connsiteX738" fmla="*/ 8440012 w 11218359"/>
                <a:gd name="connsiteY738" fmla="*/ 1347621 h 1347620"/>
                <a:gd name="connsiteX739" fmla="*/ 8451442 w 11218359"/>
                <a:gd name="connsiteY739" fmla="*/ 1347621 h 1347620"/>
                <a:gd name="connsiteX740" fmla="*/ 8462872 w 11218359"/>
                <a:gd name="connsiteY740" fmla="*/ 1347621 h 1347620"/>
                <a:gd name="connsiteX741" fmla="*/ 8474302 w 11218359"/>
                <a:gd name="connsiteY741" fmla="*/ 1347621 h 1347620"/>
                <a:gd name="connsiteX742" fmla="*/ 8485780 w 11218359"/>
                <a:gd name="connsiteY742" fmla="*/ 1347621 h 1347620"/>
                <a:gd name="connsiteX743" fmla="*/ 8497210 w 11218359"/>
                <a:gd name="connsiteY743" fmla="*/ 1347621 h 1347620"/>
                <a:gd name="connsiteX744" fmla="*/ 8508640 w 11218359"/>
                <a:gd name="connsiteY744" fmla="*/ 1347621 h 1347620"/>
                <a:gd name="connsiteX745" fmla="*/ 8520069 w 11218359"/>
                <a:gd name="connsiteY745" fmla="*/ 1347621 h 1347620"/>
                <a:gd name="connsiteX746" fmla="*/ 8531500 w 11218359"/>
                <a:gd name="connsiteY746" fmla="*/ 1347621 h 1347620"/>
                <a:gd name="connsiteX747" fmla="*/ 8542977 w 11218359"/>
                <a:gd name="connsiteY747" fmla="*/ 1347621 h 1347620"/>
                <a:gd name="connsiteX748" fmla="*/ 8554407 w 11218359"/>
                <a:gd name="connsiteY748" fmla="*/ 1347621 h 1347620"/>
                <a:gd name="connsiteX749" fmla="*/ 8565837 w 11218359"/>
                <a:gd name="connsiteY749" fmla="*/ 1347621 h 1347620"/>
                <a:gd name="connsiteX750" fmla="*/ 8577267 w 11218359"/>
                <a:gd name="connsiteY750" fmla="*/ 1347621 h 1347620"/>
                <a:gd name="connsiteX751" fmla="*/ 8588697 w 11218359"/>
                <a:gd name="connsiteY751" fmla="*/ 1347621 h 1347620"/>
                <a:gd name="connsiteX752" fmla="*/ 8600175 w 11218359"/>
                <a:gd name="connsiteY752" fmla="*/ 1347621 h 1347620"/>
                <a:gd name="connsiteX753" fmla="*/ 8611605 w 11218359"/>
                <a:gd name="connsiteY753" fmla="*/ 1347621 h 1347620"/>
                <a:gd name="connsiteX754" fmla="*/ 8623035 w 11218359"/>
                <a:gd name="connsiteY754" fmla="*/ 1347621 h 1347620"/>
                <a:gd name="connsiteX755" fmla="*/ 8634465 w 11218359"/>
                <a:gd name="connsiteY755" fmla="*/ 1347621 h 1347620"/>
                <a:gd name="connsiteX756" fmla="*/ 8645895 w 11218359"/>
                <a:gd name="connsiteY756" fmla="*/ 1347621 h 1347620"/>
                <a:gd name="connsiteX757" fmla="*/ 8657373 w 11218359"/>
                <a:gd name="connsiteY757" fmla="*/ 1347621 h 1347620"/>
                <a:gd name="connsiteX758" fmla="*/ 8668802 w 11218359"/>
                <a:gd name="connsiteY758" fmla="*/ 1347621 h 1347620"/>
                <a:gd name="connsiteX759" fmla="*/ 8680232 w 11218359"/>
                <a:gd name="connsiteY759" fmla="*/ 1347621 h 1347620"/>
                <a:gd name="connsiteX760" fmla="*/ 8691662 w 11218359"/>
                <a:gd name="connsiteY760" fmla="*/ 1347621 h 1347620"/>
                <a:gd name="connsiteX761" fmla="*/ 8703093 w 11218359"/>
                <a:gd name="connsiteY761" fmla="*/ 1347621 h 1347620"/>
                <a:gd name="connsiteX762" fmla="*/ 8714570 w 11218359"/>
                <a:gd name="connsiteY762" fmla="*/ 1347621 h 1347620"/>
                <a:gd name="connsiteX763" fmla="*/ 8726000 w 11218359"/>
                <a:gd name="connsiteY763" fmla="*/ 1347621 h 1347620"/>
                <a:gd name="connsiteX764" fmla="*/ 8737430 w 11218359"/>
                <a:gd name="connsiteY764" fmla="*/ 1347621 h 1347620"/>
                <a:gd name="connsiteX765" fmla="*/ 8748860 w 11218359"/>
                <a:gd name="connsiteY765" fmla="*/ 1347621 h 1347620"/>
                <a:gd name="connsiteX766" fmla="*/ 8760290 w 11218359"/>
                <a:gd name="connsiteY766" fmla="*/ 1347621 h 1347620"/>
                <a:gd name="connsiteX767" fmla="*/ 8771768 w 11218359"/>
                <a:gd name="connsiteY767" fmla="*/ 1347621 h 1347620"/>
                <a:gd name="connsiteX768" fmla="*/ 8783198 w 11218359"/>
                <a:gd name="connsiteY768" fmla="*/ 1347621 h 1347620"/>
                <a:gd name="connsiteX769" fmla="*/ 8794628 w 11218359"/>
                <a:gd name="connsiteY769" fmla="*/ 1347621 h 1347620"/>
                <a:gd name="connsiteX770" fmla="*/ 8806058 w 11218359"/>
                <a:gd name="connsiteY770" fmla="*/ 1347621 h 1347620"/>
                <a:gd name="connsiteX771" fmla="*/ 8817488 w 11218359"/>
                <a:gd name="connsiteY771" fmla="*/ 1347621 h 1347620"/>
                <a:gd name="connsiteX772" fmla="*/ 8828918 w 11218359"/>
                <a:gd name="connsiteY772" fmla="*/ 1347621 h 1347620"/>
                <a:gd name="connsiteX773" fmla="*/ 8840395 w 11218359"/>
                <a:gd name="connsiteY773" fmla="*/ 1347621 h 1347620"/>
                <a:gd name="connsiteX774" fmla="*/ 8851825 w 11218359"/>
                <a:gd name="connsiteY774" fmla="*/ 1347621 h 1347620"/>
                <a:gd name="connsiteX775" fmla="*/ 8863256 w 11218359"/>
                <a:gd name="connsiteY775" fmla="*/ 1347621 h 1347620"/>
                <a:gd name="connsiteX776" fmla="*/ 8874686 w 11218359"/>
                <a:gd name="connsiteY776" fmla="*/ 1347621 h 1347620"/>
                <a:gd name="connsiteX777" fmla="*/ 8886115 w 11218359"/>
                <a:gd name="connsiteY777" fmla="*/ 1347621 h 1347620"/>
                <a:gd name="connsiteX778" fmla="*/ 8897593 w 11218359"/>
                <a:gd name="connsiteY778" fmla="*/ 1347621 h 1347620"/>
                <a:gd name="connsiteX779" fmla="*/ 8909022 w 11218359"/>
                <a:gd name="connsiteY779" fmla="*/ 1347621 h 1347620"/>
                <a:gd name="connsiteX780" fmla="*/ 8920453 w 11218359"/>
                <a:gd name="connsiteY780" fmla="*/ 1347621 h 1347620"/>
                <a:gd name="connsiteX781" fmla="*/ 8931883 w 11218359"/>
                <a:gd name="connsiteY781" fmla="*/ 1347621 h 1347620"/>
                <a:gd name="connsiteX782" fmla="*/ 8943313 w 11218359"/>
                <a:gd name="connsiteY782" fmla="*/ 1347621 h 1347620"/>
                <a:gd name="connsiteX783" fmla="*/ 8954791 w 11218359"/>
                <a:gd name="connsiteY783" fmla="*/ 1347621 h 1347620"/>
                <a:gd name="connsiteX784" fmla="*/ 8966220 w 11218359"/>
                <a:gd name="connsiteY784" fmla="*/ 1347621 h 1347620"/>
                <a:gd name="connsiteX785" fmla="*/ 8977651 w 11218359"/>
                <a:gd name="connsiteY785" fmla="*/ 1347621 h 1347620"/>
                <a:gd name="connsiteX786" fmla="*/ 8989080 w 11218359"/>
                <a:gd name="connsiteY786" fmla="*/ 1347621 h 1347620"/>
                <a:gd name="connsiteX787" fmla="*/ 9000511 w 11218359"/>
                <a:gd name="connsiteY787" fmla="*/ 1347621 h 1347620"/>
                <a:gd name="connsiteX788" fmla="*/ 9011988 w 11218359"/>
                <a:gd name="connsiteY788" fmla="*/ 1347621 h 1347620"/>
                <a:gd name="connsiteX789" fmla="*/ 9023418 w 11218359"/>
                <a:gd name="connsiteY789" fmla="*/ 1347621 h 1347620"/>
                <a:gd name="connsiteX790" fmla="*/ 9034849 w 11218359"/>
                <a:gd name="connsiteY790" fmla="*/ 1347621 h 1347620"/>
                <a:gd name="connsiteX791" fmla="*/ 9046278 w 11218359"/>
                <a:gd name="connsiteY791" fmla="*/ 1347621 h 1347620"/>
                <a:gd name="connsiteX792" fmla="*/ 9057709 w 11218359"/>
                <a:gd name="connsiteY792" fmla="*/ 1347621 h 1347620"/>
                <a:gd name="connsiteX793" fmla="*/ 9069186 w 11218359"/>
                <a:gd name="connsiteY793" fmla="*/ 1347621 h 1347620"/>
                <a:gd name="connsiteX794" fmla="*/ 9080615 w 11218359"/>
                <a:gd name="connsiteY794" fmla="*/ 1347621 h 1347620"/>
                <a:gd name="connsiteX795" fmla="*/ 9092046 w 11218359"/>
                <a:gd name="connsiteY795" fmla="*/ 1347621 h 1347620"/>
                <a:gd name="connsiteX796" fmla="*/ 9103476 w 11218359"/>
                <a:gd name="connsiteY796" fmla="*/ 1347621 h 1347620"/>
                <a:gd name="connsiteX797" fmla="*/ 9114906 w 11218359"/>
                <a:gd name="connsiteY797" fmla="*/ 1347621 h 1347620"/>
                <a:gd name="connsiteX798" fmla="*/ 9126384 w 11218359"/>
                <a:gd name="connsiteY798" fmla="*/ 1347621 h 1347620"/>
                <a:gd name="connsiteX799" fmla="*/ 9137813 w 11218359"/>
                <a:gd name="connsiteY799" fmla="*/ 1347621 h 1347620"/>
                <a:gd name="connsiteX800" fmla="*/ 9149244 w 11218359"/>
                <a:gd name="connsiteY800" fmla="*/ 1347621 h 1347620"/>
                <a:gd name="connsiteX801" fmla="*/ 9160673 w 11218359"/>
                <a:gd name="connsiteY801" fmla="*/ 1347621 h 1347620"/>
                <a:gd name="connsiteX802" fmla="*/ 9172104 w 11218359"/>
                <a:gd name="connsiteY802" fmla="*/ 1347621 h 1347620"/>
                <a:gd name="connsiteX803" fmla="*/ 9183581 w 11218359"/>
                <a:gd name="connsiteY803" fmla="*/ 1347621 h 1347620"/>
                <a:gd name="connsiteX804" fmla="*/ 9195011 w 11218359"/>
                <a:gd name="connsiteY804" fmla="*/ 1347621 h 1347620"/>
                <a:gd name="connsiteX805" fmla="*/ 9206442 w 11218359"/>
                <a:gd name="connsiteY805" fmla="*/ 1347621 h 1347620"/>
                <a:gd name="connsiteX806" fmla="*/ 9217871 w 11218359"/>
                <a:gd name="connsiteY806" fmla="*/ 1347621 h 1347620"/>
                <a:gd name="connsiteX807" fmla="*/ 9229301 w 11218359"/>
                <a:gd name="connsiteY807" fmla="*/ 1347621 h 1347620"/>
                <a:gd name="connsiteX808" fmla="*/ 9240779 w 11218359"/>
                <a:gd name="connsiteY808" fmla="*/ 1347621 h 1347620"/>
                <a:gd name="connsiteX809" fmla="*/ 9252209 w 11218359"/>
                <a:gd name="connsiteY809" fmla="*/ 1347621 h 1347620"/>
                <a:gd name="connsiteX810" fmla="*/ 9263639 w 11218359"/>
                <a:gd name="connsiteY810" fmla="*/ 1347621 h 1347620"/>
                <a:gd name="connsiteX811" fmla="*/ 9275069 w 11218359"/>
                <a:gd name="connsiteY811" fmla="*/ 1347621 h 1347620"/>
                <a:gd name="connsiteX812" fmla="*/ 9286498 w 11218359"/>
                <a:gd name="connsiteY812" fmla="*/ 1347621 h 1347620"/>
                <a:gd name="connsiteX813" fmla="*/ 9297977 w 11218359"/>
                <a:gd name="connsiteY813" fmla="*/ 1347621 h 1347620"/>
                <a:gd name="connsiteX814" fmla="*/ 9309406 w 11218359"/>
                <a:gd name="connsiteY814" fmla="*/ 1347621 h 1347620"/>
                <a:gd name="connsiteX815" fmla="*/ 9320837 w 11218359"/>
                <a:gd name="connsiteY815" fmla="*/ 1347621 h 1347620"/>
                <a:gd name="connsiteX816" fmla="*/ 9332266 w 11218359"/>
                <a:gd name="connsiteY816" fmla="*/ 1347621 h 1347620"/>
                <a:gd name="connsiteX817" fmla="*/ 9343696 w 11218359"/>
                <a:gd name="connsiteY817" fmla="*/ 1347621 h 1347620"/>
                <a:gd name="connsiteX818" fmla="*/ 9355174 w 11218359"/>
                <a:gd name="connsiteY818" fmla="*/ 1347621 h 1347620"/>
                <a:gd name="connsiteX819" fmla="*/ 9366604 w 11218359"/>
                <a:gd name="connsiteY819" fmla="*/ 1347621 h 1347620"/>
                <a:gd name="connsiteX820" fmla="*/ 9378035 w 11218359"/>
                <a:gd name="connsiteY820" fmla="*/ 1347621 h 1347620"/>
                <a:gd name="connsiteX821" fmla="*/ 9389464 w 11218359"/>
                <a:gd name="connsiteY821" fmla="*/ 1347621 h 1347620"/>
                <a:gd name="connsiteX822" fmla="*/ 9400894 w 11218359"/>
                <a:gd name="connsiteY822" fmla="*/ 1347621 h 1347620"/>
                <a:gd name="connsiteX823" fmla="*/ 9412372 w 11218359"/>
                <a:gd name="connsiteY823" fmla="*/ 1347621 h 1347620"/>
                <a:gd name="connsiteX824" fmla="*/ 9423802 w 11218359"/>
                <a:gd name="connsiteY824" fmla="*/ 1347621 h 1347620"/>
                <a:gd name="connsiteX825" fmla="*/ 9435232 w 11218359"/>
                <a:gd name="connsiteY825" fmla="*/ 1347621 h 1347620"/>
                <a:gd name="connsiteX826" fmla="*/ 9446662 w 11218359"/>
                <a:gd name="connsiteY826" fmla="*/ 1347621 h 1347620"/>
                <a:gd name="connsiteX827" fmla="*/ 9458091 w 11218359"/>
                <a:gd name="connsiteY827" fmla="*/ 1347621 h 1347620"/>
                <a:gd name="connsiteX828" fmla="*/ 9469570 w 11218359"/>
                <a:gd name="connsiteY828" fmla="*/ 1347621 h 1347620"/>
                <a:gd name="connsiteX829" fmla="*/ 9480999 w 11218359"/>
                <a:gd name="connsiteY829" fmla="*/ 1347621 h 1347620"/>
                <a:gd name="connsiteX830" fmla="*/ 9492429 w 11218359"/>
                <a:gd name="connsiteY830" fmla="*/ 1347621 h 1347620"/>
                <a:gd name="connsiteX831" fmla="*/ 9503859 w 11218359"/>
                <a:gd name="connsiteY831" fmla="*/ 1347621 h 1347620"/>
                <a:gd name="connsiteX832" fmla="*/ 9515289 w 11218359"/>
                <a:gd name="connsiteY832" fmla="*/ 1347621 h 1347620"/>
                <a:gd name="connsiteX833" fmla="*/ 9526767 w 11218359"/>
                <a:gd name="connsiteY833" fmla="*/ 1347621 h 1347620"/>
                <a:gd name="connsiteX834" fmla="*/ 9538197 w 11218359"/>
                <a:gd name="connsiteY834" fmla="*/ 1347621 h 1347620"/>
                <a:gd name="connsiteX835" fmla="*/ 9549626 w 11218359"/>
                <a:gd name="connsiteY835" fmla="*/ 1347621 h 1347620"/>
                <a:gd name="connsiteX836" fmla="*/ 9561057 w 11218359"/>
                <a:gd name="connsiteY836" fmla="*/ 1347621 h 1347620"/>
                <a:gd name="connsiteX837" fmla="*/ 9572487 w 11218359"/>
                <a:gd name="connsiteY837" fmla="*/ 1347621 h 1347620"/>
                <a:gd name="connsiteX838" fmla="*/ 9583965 w 11218359"/>
                <a:gd name="connsiteY838" fmla="*/ 1347621 h 1347620"/>
                <a:gd name="connsiteX839" fmla="*/ 9595395 w 11218359"/>
                <a:gd name="connsiteY839" fmla="*/ 1347621 h 1347620"/>
                <a:gd name="connsiteX840" fmla="*/ 9606824 w 11218359"/>
                <a:gd name="connsiteY840" fmla="*/ 1347621 h 1347620"/>
                <a:gd name="connsiteX841" fmla="*/ 9618255 w 11218359"/>
                <a:gd name="connsiteY841" fmla="*/ 1347621 h 1347620"/>
                <a:gd name="connsiteX842" fmla="*/ 9629684 w 11218359"/>
                <a:gd name="connsiteY842" fmla="*/ 1347621 h 1347620"/>
                <a:gd name="connsiteX843" fmla="*/ 9641163 w 11218359"/>
                <a:gd name="connsiteY843" fmla="*/ 1347621 h 1347620"/>
                <a:gd name="connsiteX844" fmla="*/ 9652592 w 11218359"/>
                <a:gd name="connsiteY844" fmla="*/ 1347621 h 1347620"/>
                <a:gd name="connsiteX845" fmla="*/ 9664022 w 11218359"/>
                <a:gd name="connsiteY845" fmla="*/ 1347621 h 1347620"/>
                <a:gd name="connsiteX846" fmla="*/ 9675452 w 11218359"/>
                <a:gd name="connsiteY846" fmla="*/ 1347621 h 1347620"/>
                <a:gd name="connsiteX847" fmla="*/ 9686882 w 11218359"/>
                <a:gd name="connsiteY847" fmla="*/ 1347621 h 1347620"/>
                <a:gd name="connsiteX848" fmla="*/ 9698360 w 11218359"/>
                <a:gd name="connsiteY848" fmla="*/ 1347621 h 1347620"/>
                <a:gd name="connsiteX849" fmla="*/ 9709790 w 11218359"/>
                <a:gd name="connsiteY849" fmla="*/ 1347621 h 1347620"/>
                <a:gd name="connsiteX850" fmla="*/ 9721219 w 11218359"/>
                <a:gd name="connsiteY850" fmla="*/ 1347621 h 1347620"/>
                <a:gd name="connsiteX851" fmla="*/ 9732650 w 11218359"/>
                <a:gd name="connsiteY851" fmla="*/ 1347621 h 1347620"/>
                <a:gd name="connsiteX852" fmla="*/ 9744080 w 11218359"/>
                <a:gd name="connsiteY852" fmla="*/ 1347621 h 1347620"/>
                <a:gd name="connsiteX853" fmla="*/ 9755557 w 11218359"/>
                <a:gd name="connsiteY853" fmla="*/ 1347621 h 1347620"/>
                <a:gd name="connsiteX854" fmla="*/ 9766988 w 11218359"/>
                <a:gd name="connsiteY854" fmla="*/ 1347621 h 1347620"/>
                <a:gd name="connsiteX855" fmla="*/ 9778417 w 11218359"/>
                <a:gd name="connsiteY855" fmla="*/ 1347621 h 1347620"/>
                <a:gd name="connsiteX856" fmla="*/ 9789848 w 11218359"/>
                <a:gd name="connsiteY856" fmla="*/ 1347621 h 1347620"/>
                <a:gd name="connsiteX857" fmla="*/ 9801277 w 11218359"/>
                <a:gd name="connsiteY857" fmla="*/ 1347621 h 1347620"/>
                <a:gd name="connsiteX858" fmla="*/ 9812755 w 11218359"/>
                <a:gd name="connsiteY858" fmla="*/ 1347621 h 1347620"/>
                <a:gd name="connsiteX859" fmla="*/ 9824185 w 11218359"/>
                <a:gd name="connsiteY859" fmla="*/ 1347621 h 1347620"/>
                <a:gd name="connsiteX860" fmla="*/ 9835615 w 11218359"/>
                <a:gd name="connsiteY860" fmla="*/ 1347621 h 1347620"/>
                <a:gd name="connsiteX861" fmla="*/ 9847045 w 11218359"/>
                <a:gd name="connsiteY861" fmla="*/ 1347621 h 1347620"/>
                <a:gd name="connsiteX862" fmla="*/ 9858475 w 11218359"/>
                <a:gd name="connsiteY862" fmla="*/ 1347621 h 1347620"/>
                <a:gd name="connsiteX863" fmla="*/ 9869952 w 11218359"/>
                <a:gd name="connsiteY863" fmla="*/ 1347621 h 1347620"/>
                <a:gd name="connsiteX864" fmla="*/ 9881383 w 11218359"/>
                <a:gd name="connsiteY864" fmla="*/ 1347621 h 1347620"/>
                <a:gd name="connsiteX865" fmla="*/ 9892812 w 11218359"/>
                <a:gd name="connsiteY865" fmla="*/ 1347621 h 1347620"/>
                <a:gd name="connsiteX866" fmla="*/ 9904243 w 11218359"/>
                <a:gd name="connsiteY866" fmla="*/ 1347621 h 1347620"/>
                <a:gd name="connsiteX867" fmla="*/ 9915673 w 11218359"/>
                <a:gd name="connsiteY867" fmla="*/ 1347621 h 1347620"/>
                <a:gd name="connsiteX868" fmla="*/ 9927102 w 11218359"/>
                <a:gd name="connsiteY868" fmla="*/ 1347621 h 1347620"/>
                <a:gd name="connsiteX869" fmla="*/ 9938581 w 11218359"/>
                <a:gd name="connsiteY869" fmla="*/ 1347621 h 1347620"/>
                <a:gd name="connsiteX870" fmla="*/ 9950010 w 11218359"/>
                <a:gd name="connsiteY870" fmla="*/ 1347621 h 1347620"/>
                <a:gd name="connsiteX871" fmla="*/ 9961441 w 11218359"/>
                <a:gd name="connsiteY871" fmla="*/ 1347621 h 1347620"/>
                <a:gd name="connsiteX872" fmla="*/ 9972870 w 11218359"/>
                <a:gd name="connsiteY872" fmla="*/ 1347621 h 1347620"/>
                <a:gd name="connsiteX873" fmla="*/ 9984300 w 11218359"/>
                <a:gd name="connsiteY873" fmla="*/ 1347621 h 1347620"/>
                <a:gd name="connsiteX874" fmla="*/ 9995778 w 11218359"/>
                <a:gd name="connsiteY874" fmla="*/ 1347621 h 1347620"/>
                <a:gd name="connsiteX875" fmla="*/ 10007208 w 11218359"/>
                <a:gd name="connsiteY875" fmla="*/ 1347621 h 1347620"/>
                <a:gd name="connsiteX876" fmla="*/ 10018638 w 11218359"/>
                <a:gd name="connsiteY876" fmla="*/ 1347621 h 1347620"/>
                <a:gd name="connsiteX877" fmla="*/ 10030068 w 11218359"/>
                <a:gd name="connsiteY877" fmla="*/ 1347621 h 1347620"/>
                <a:gd name="connsiteX878" fmla="*/ 10041498 w 11218359"/>
                <a:gd name="connsiteY878" fmla="*/ 1347621 h 1347620"/>
                <a:gd name="connsiteX879" fmla="*/ 10052976 w 11218359"/>
                <a:gd name="connsiteY879" fmla="*/ 1347621 h 1347620"/>
                <a:gd name="connsiteX880" fmla="*/ 10064405 w 11218359"/>
                <a:gd name="connsiteY880" fmla="*/ 1347621 h 1347620"/>
                <a:gd name="connsiteX881" fmla="*/ 10075835 w 11218359"/>
                <a:gd name="connsiteY881" fmla="*/ 1347621 h 1347620"/>
                <a:gd name="connsiteX882" fmla="*/ 10087266 w 11218359"/>
                <a:gd name="connsiteY882" fmla="*/ 1347621 h 1347620"/>
                <a:gd name="connsiteX883" fmla="*/ 10098695 w 11218359"/>
                <a:gd name="connsiteY883" fmla="*/ 1347621 h 1347620"/>
                <a:gd name="connsiteX884" fmla="*/ 10110174 w 11218359"/>
                <a:gd name="connsiteY884" fmla="*/ 1347621 h 1347620"/>
                <a:gd name="connsiteX885" fmla="*/ 10121603 w 11218359"/>
                <a:gd name="connsiteY885" fmla="*/ 1347621 h 1347620"/>
                <a:gd name="connsiteX886" fmla="*/ 10133033 w 11218359"/>
                <a:gd name="connsiteY886" fmla="*/ 1347621 h 1347620"/>
                <a:gd name="connsiteX887" fmla="*/ 10144463 w 11218359"/>
                <a:gd name="connsiteY887" fmla="*/ 1347621 h 1347620"/>
                <a:gd name="connsiteX888" fmla="*/ 10155893 w 11218359"/>
                <a:gd name="connsiteY888" fmla="*/ 1347621 h 1347620"/>
                <a:gd name="connsiteX889" fmla="*/ 10167371 w 11218359"/>
                <a:gd name="connsiteY889" fmla="*/ 1347621 h 1347620"/>
                <a:gd name="connsiteX890" fmla="*/ 10178801 w 11218359"/>
                <a:gd name="connsiteY890" fmla="*/ 1347621 h 1347620"/>
                <a:gd name="connsiteX891" fmla="*/ 10190230 w 11218359"/>
                <a:gd name="connsiteY891" fmla="*/ 1347621 h 1347620"/>
                <a:gd name="connsiteX892" fmla="*/ 10201661 w 11218359"/>
                <a:gd name="connsiteY892" fmla="*/ 1347621 h 1347620"/>
                <a:gd name="connsiteX893" fmla="*/ 10213091 w 11218359"/>
                <a:gd name="connsiteY893" fmla="*/ 1347621 h 1347620"/>
                <a:gd name="connsiteX894" fmla="*/ 10224569 w 11218359"/>
                <a:gd name="connsiteY894" fmla="*/ 1347621 h 1347620"/>
                <a:gd name="connsiteX895" fmla="*/ 10235998 w 11218359"/>
                <a:gd name="connsiteY895" fmla="*/ 1347621 h 1347620"/>
                <a:gd name="connsiteX896" fmla="*/ 10247428 w 11218359"/>
                <a:gd name="connsiteY896" fmla="*/ 1347621 h 1347620"/>
                <a:gd name="connsiteX897" fmla="*/ 10258859 w 11218359"/>
                <a:gd name="connsiteY897" fmla="*/ 1347621 h 1347620"/>
                <a:gd name="connsiteX898" fmla="*/ 10270288 w 11218359"/>
                <a:gd name="connsiteY898" fmla="*/ 1347621 h 1347620"/>
                <a:gd name="connsiteX899" fmla="*/ 10281767 w 11218359"/>
                <a:gd name="connsiteY899" fmla="*/ 1347621 h 1347620"/>
                <a:gd name="connsiteX900" fmla="*/ 10293196 w 11218359"/>
                <a:gd name="connsiteY900" fmla="*/ 1347621 h 1347620"/>
                <a:gd name="connsiteX901" fmla="*/ 10304626 w 11218359"/>
                <a:gd name="connsiteY901" fmla="*/ 1347621 h 1347620"/>
                <a:gd name="connsiteX902" fmla="*/ 10316056 w 11218359"/>
                <a:gd name="connsiteY902" fmla="*/ 1347621 h 1347620"/>
                <a:gd name="connsiteX903" fmla="*/ 10327486 w 11218359"/>
                <a:gd name="connsiteY903" fmla="*/ 1347621 h 1347620"/>
                <a:gd name="connsiteX904" fmla="*/ 10338963 w 11218359"/>
                <a:gd name="connsiteY904" fmla="*/ 1347621 h 1347620"/>
                <a:gd name="connsiteX905" fmla="*/ 10350394 w 11218359"/>
                <a:gd name="connsiteY905" fmla="*/ 1347621 h 1347620"/>
                <a:gd name="connsiteX906" fmla="*/ 10361823 w 11218359"/>
                <a:gd name="connsiteY906" fmla="*/ 1347621 h 1347620"/>
                <a:gd name="connsiteX907" fmla="*/ 10373254 w 11218359"/>
                <a:gd name="connsiteY907" fmla="*/ 1347621 h 1347620"/>
                <a:gd name="connsiteX908" fmla="*/ 10384684 w 11218359"/>
                <a:gd name="connsiteY908" fmla="*/ 1347621 h 1347620"/>
                <a:gd name="connsiteX909" fmla="*/ 10396161 w 11218359"/>
                <a:gd name="connsiteY909" fmla="*/ 1347621 h 1347620"/>
                <a:gd name="connsiteX910" fmla="*/ 10407591 w 11218359"/>
                <a:gd name="connsiteY910" fmla="*/ 1347621 h 1347620"/>
                <a:gd name="connsiteX911" fmla="*/ 10419021 w 11218359"/>
                <a:gd name="connsiteY911" fmla="*/ 1347621 h 1347620"/>
                <a:gd name="connsiteX912" fmla="*/ 10430452 w 11218359"/>
                <a:gd name="connsiteY912" fmla="*/ 1347621 h 1347620"/>
                <a:gd name="connsiteX913" fmla="*/ 10441881 w 11218359"/>
                <a:gd name="connsiteY913" fmla="*/ 1347621 h 1347620"/>
                <a:gd name="connsiteX914" fmla="*/ 10453358 w 11218359"/>
                <a:gd name="connsiteY914" fmla="*/ 1347621 h 1347620"/>
                <a:gd name="connsiteX915" fmla="*/ 10464789 w 11218359"/>
                <a:gd name="connsiteY915" fmla="*/ 1347621 h 1347620"/>
                <a:gd name="connsiteX916" fmla="*/ 10476219 w 11218359"/>
                <a:gd name="connsiteY916" fmla="*/ 1347621 h 1347620"/>
                <a:gd name="connsiteX917" fmla="*/ 10487649 w 11218359"/>
                <a:gd name="connsiteY917" fmla="*/ 1347621 h 1347620"/>
                <a:gd name="connsiteX918" fmla="*/ 10499079 w 11218359"/>
                <a:gd name="connsiteY918" fmla="*/ 1347621 h 1347620"/>
                <a:gd name="connsiteX919" fmla="*/ 10510556 w 11218359"/>
                <a:gd name="connsiteY919" fmla="*/ 1347621 h 1347620"/>
                <a:gd name="connsiteX920" fmla="*/ 10521987 w 11218359"/>
                <a:gd name="connsiteY920" fmla="*/ 1347621 h 1347620"/>
                <a:gd name="connsiteX921" fmla="*/ 10533416 w 11218359"/>
                <a:gd name="connsiteY921" fmla="*/ 1347621 h 1347620"/>
                <a:gd name="connsiteX922" fmla="*/ 10544847 w 11218359"/>
                <a:gd name="connsiteY922" fmla="*/ 1347621 h 1347620"/>
                <a:gd name="connsiteX923" fmla="*/ 10556277 w 11218359"/>
                <a:gd name="connsiteY923" fmla="*/ 1347621 h 1347620"/>
                <a:gd name="connsiteX924" fmla="*/ 10567754 w 11218359"/>
                <a:gd name="connsiteY924" fmla="*/ 1347621 h 1347620"/>
                <a:gd name="connsiteX925" fmla="*/ 10579184 w 11218359"/>
                <a:gd name="connsiteY925" fmla="*/ 1347621 h 1347620"/>
                <a:gd name="connsiteX926" fmla="*/ 10590614 w 11218359"/>
                <a:gd name="connsiteY926" fmla="*/ 1347621 h 1347620"/>
                <a:gd name="connsiteX927" fmla="*/ 10602045 w 11218359"/>
                <a:gd name="connsiteY927" fmla="*/ 1347621 h 1347620"/>
                <a:gd name="connsiteX928" fmla="*/ 10613474 w 11218359"/>
                <a:gd name="connsiteY928" fmla="*/ 1347621 h 1347620"/>
                <a:gd name="connsiteX929" fmla="*/ 10624951 w 11218359"/>
                <a:gd name="connsiteY929" fmla="*/ 1347621 h 1347620"/>
                <a:gd name="connsiteX930" fmla="*/ 10636382 w 11218359"/>
                <a:gd name="connsiteY930" fmla="*/ 1347621 h 1347620"/>
                <a:gd name="connsiteX931" fmla="*/ 10647812 w 11218359"/>
                <a:gd name="connsiteY931" fmla="*/ 1347621 h 1347620"/>
                <a:gd name="connsiteX932" fmla="*/ 10659241 w 11218359"/>
                <a:gd name="connsiteY932" fmla="*/ 1347621 h 1347620"/>
                <a:gd name="connsiteX933" fmla="*/ 10670672 w 11218359"/>
                <a:gd name="connsiteY933" fmla="*/ 1347621 h 1347620"/>
                <a:gd name="connsiteX934" fmla="*/ 10682149 w 11218359"/>
                <a:gd name="connsiteY934" fmla="*/ 1347621 h 1347620"/>
                <a:gd name="connsiteX935" fmla="*/ 10693580 w 11218359"/>
                <a:gd name="connsiteY935" fmla="*/ 1347621 h 1347620"/>
                <a:gd name="connsiteX936" fmla="*/ 10705009 w 11218359"/>
                <a:gd name="connsiteY936" fmla="*/ 1347621 h 1347620"/>
                <a:gd name="connsiteX937" fmla="*/ 10716439 w 11218359"/>
                <a:gd name="connsiteY937" fmla="*/ 1347621 h 1347620"/>
                <a:gd name="connsiteX938" fmla="*/ 10727870 w 11218359"/>
                <a:gd name="connsiteY938" fmla="*/ 1347621 h 1347620"/>
                <a:gd name="connsiteX939" fmla="*/ 10739347 w 11218359"/>
                <a:gd name="connsiteY939" fmla="*/ 1347621 h 1347620"/>
                <a:gd name="connsiteX940" fmla="*/ 10750778 w 11218359"/>
                <a:gd name="connsiteY940" fmla="*/ 1347621 h 1347620"/>
                <a:gd name="connsiteX941" fmla="*/ 10762207 w 11218359"/>
                <a:gd name="connsiteY941" fmla="*/ 1347621 h 1347620"/>
                <a:gd name="connsiteX942" fmla="*/ 10773637 w 11218359"/>
                <a:gd name="connsiteY942" fmla="*/ 1347621 h 1347620"/>
                <a:gd name="connsiteX943" fmla="*/ 10785067 w 11218359"/>
                <a:gd name="connsiteY943" fmla="*/ 1347621 h 1347620"/>
                <a:gd name="connsiteX944" fmla="*/ 10796544 w 11218359"/>
                <a:gd name="connsiteY944" fmla="*/ 1347621 h 1347620"/>
                <a:gd name="connsiteX945" fmla="*/ 10807975 w 11218359"/>
                <a:gd name="connsiteY945" fmla="*/ 1347621 h 1347620"/>
                <a:gd name="connsiteX946" fmla="*/ 10819405 w 11218359"/>
                <a:gd name="connsiteY946" fmla="*/ 1347621 h 1347620"/>
                <a:gd name="connsiteX947" fmla="*/ 10830834 w 11218359"/>
                <a:gd name="connsiteY947" fmla="*/ 1347621 h 1347620"/>
                <a:gd name="connsiteX948" fmla="*/ 10842265 w 11218359"/>
                <a:gd name="connsiteY948" fmla="*/ 1347621 h 1347620"/>
                <a:gd name="connsiteX949" fmla="*/ 10853742 w 11218359"/>
                <a:gd name="connsiteY949" fmla="*/ 1347621 h 1347620"/>
                <a:gd name="connsiteX950" fmla="*/ 10865173 w 11218359"/>
                <a:gd name="connsiteY950" fmla="*/ 1347621 h 1347620"/>
                <a:gd name="connsiteX951" fmla="*/ 10876602 w 11218359"/>
                <a:gd name="connsiteY951" fmla="*/ 1347621 h 1347620"/>
                <a:gd name="connsiteX952" fmla="*/ 10888032 w 11218359"/>
                <a:gd name="connsiteY952" fmla="*/ 1347621 h 1347620"/>
                <a:gd name="connsiteX953" fmla="*/ 10899463 w 11218359"/>
                <a:gd name="connsiteY953" fmla="*/ 1347621 h 1347620"/>
                <a:gd name="connsiteX954" fmla="*/ 10910892 w 11218359"/>
                <a:gd name="connsiteY954" fmla="*/ 1347621 h 1347620"/>
                <a:gd name="connsiteX955" fmla="*/ 10922369 w 11218359"/>
                <a:gd name="connsiteY955" fmla="*/ 1347621 h 1347620"/>
                <a:gd name="connsiteX956" fmla="*/ 10933800 w 11218359"/>
                <a:gd name="connsiteY956" fmla="*/ 1347621 h 1347620"/>
                <a:gd name="connsiteX957" fmla="*/ 10945230 w 11218359"/>
                <a:gd name="connsiteY957" fmla="*/ 1347621 h 1347620"/>
                <a:gd name="connsiteX958" fmla="*/ 10956660 w 11218359"/>
                <a:gd name="connsiteY958" fmla="*/ 1347621 h 1347620"/>
                <a:gd name="connsiteX959" fmla="*/ 10968090 w 11218359"/>
                <a:gd name="connsiteY959" fmla="*/ 1347621 h 1347620"/>
                <a:gd name="connsiteX960" fmla="*/ 10979567 w 11218359"/>
                <a:gd name="connsiteY960" fmla="*/ 1347621 h 1347620"/>
                <a:gd name="connsiteX961" fmla="*/ 10990998 w 11218359"/>
                <a:gd name="connsiteY961" fmla="*/ 1347621 h 1347620"/>
                <a:gd name="connsiteX962" fmla="*/ 11002427 w 11218359"/>
                <a:gd name="connsiteY962" fmla="*/ 1347621 h 1347620"/>
                <a:gd name="connsiteX963" fmla="*/ 11013858 w 11218359"/>
                <a:gd name="connsiteY963" fmla="*/ 1347621 h 1347620"/>
                <a:gd name="connsiteX964" fmla="*/ 11025287 w 11218359"/>
                <a:gd name="connsiteY964" fmla="*/ 1347621 h 1347620"/>
                <a:gd name="connsiteX965" fmla="*/ 11036765 w 11218359"/>
                <a:gd name="connsiteY965" fmla="*/ 1347621 h 1347620"/>
                <a:gd name="connsiteX966" fmla="*/ 11048195 w 11218359"/>
                <a:gd name="connsiteY966" fmla="*/ 1347621 h 1347620"/>
                <a:gd name="connsiteX967" fmla="*/ 11059625 w 11218359"/>
                <a:gd name="connsiteY967" fmla="*/ 1347621 h 1347620"/>
                <a:gd name="connsiteX968" fmla="*/ 11071056 w 11218359"/>
                <a:gd name="connsiteY968" fmla="*/ 1347621 h 1347620"/>
                <a:gd name="connsiteX969" fmla="*/ 11082485 w 11218359"/>
                <a:gd name="connsiteY969" fmla="*/ 1347621 h 1347620"/>
                <a:gd name="connsiteX970" fmla="*/ 11093962 w 11218359"/>
                <a:gd name="connsiteY970" fmla="*/ 1347621 h 1347620"/>
                <a:gd name="connsiteX971" fmla="*/ 11105393 w 11218359"/>
                <a:gd name="connsiteY971" fmla="*/ 1347621 h 1347620"/>
                <a:gd name="connsiteX972" fmla="*/ 11116823 w 11218359"/>
                <a:gd name="connsiteY972" fmla="*/ 1347621 h 1347620"/>
                <a:gd name="connsiteX973" fmla="*/ 11128253 w 11218359"/>
                <a:gd name="connsiteY973" fmla="*/ 1347621 h 1347620"/>
                <a:gd name="connsiteX974" fmla="*/ 11139683 w 11218359"/>
                <a:gd name="connsiteY974" fmla="*/ 1347621 h 1347620"/>
                <a:gd name="connsiteX975" fmla="*/ 11151160 w 11218359"/>
                <a:gd name="connsiteY975" fmla="*/ 1347621 h 1347620"/>
                <a:gd name="connsiteX976" fmla="*/ 11162591 w 11218359"/>
                <a:gd name="connsiteY976" fmla="*/ 1347621 h 1347620"/>
                <a:gd name="connsiteX977" fmla="*/ 11174020 w 11218359"/>
                <a:gd name="connsiteY977" fmla="*/ 1347621 h 1347620"/>
                <a:gd name="connsiteX978" fmla="*/ 11185451 w 11218359"/>
                <a:gd name="connsiteY978" fmla="*/ 1347621 h 1347620"/>
                <a:gd name="connsiteX979" fmla="*/ 11196881 w 11218359"/>
                <a:gd name="connsiteY979" fmla="*/ 1347621 h 1347620"/>
                <a:gd name="connsiteX980" fmla="*/ 11208358 w 11218359"/>
                <a:gd name="connsiteY980" fmla="*/ 1347621 h 1347620"/>
                <a:gd name="connsiteX981" fmla="*/ 11218359 w 11218359"/>
                <a:gd name="connsiteY981" fmla="*/ 1347621 h 134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47620">
                  <a:moveTo>
                    <a:pt x="0" y="1347621"/>
                  </a:moveTo>
                  <a:lnTo>
                    <a:pt x="9149" y="1347621"/>
                  </a:lnTo>
                  <a:lnTo>
                    <a:pt x="20588" y="1347621"/>
                  </a:lnTo>
                  <a:lnTo>
                    <a:pt x="32028" y="1347621"/>
                  </a:lnTo>
                  <a:lnTo>
                    <a:pt x="43467" y="1347621"/>
                  </a:lnTo>
                  <a:lnTo>
                    <a:pt x="54907" y="1347621"/>
                  </a:lnTo>
                  <a:lnTo>
                    <a:pt x="66346" y="1347621"/>
                  </a:lnTo>
                  <a:lnTo>
                    <a:pt x="77786" y="1347621"/>
                  </a:lnTo>
                  <a:lnTo>
                    <a:pt x="89225" y="1347621"/>
                  </a:lnTo>
                  <a:lnTo>
                    <a:pt x="100665" y="1347621"/>
                  </a:lnTo>
                  <a:lnTo>
                    <a:pt x="112104" y="1347621"/>
                  </a:lnTo>
                  <a:lnTo>
                    <a:pt x="123544" y="1347621"/>
                  </a:lnTo>
                  <a:lnTo>
                    <a:pt x="134979" y="1347621"/>
                  </a:lnTo>
                  <a:lnTo>
                    <a:pt x="146423" y="1347621"/>
                  </a:lnTo>
                  <a:lnTo>
                    <a:pt x="157858" y="1347621"/>
                  </a:lnTo>
                  <a:lnTo>
                    <a:pt x="169297" y="1347621"/>
                  </a:lnTo>
                  <a:lnTo>
                    <a:pt x="180737" y="1347621"/>
                  </a:lnTo>
                  <a:lnTo>
                    <a:pt x="192176" y="1347621"/>
                  </a:lnTo>
                  <a:lnTo>
                    <a:pt x="203616" y="1347621"/>
                  </a:lnTo>
                  <a:lnTo>
                    <a:pt x="215055" y="1347621"/>
                  </a:lnTo>
                  <a:lnTo>
                    <a:pt x="226495" y="1347621"/>
                  </a:lnTo>
                  <a:lnTo>
                    <a:pt x="237935" y="1347621"/>
                  </a:lnTo>
                  <a:lnTo>
                    <a:pt x="249374" y="1347621"/>
                  </a:lnTo>
                  <a:lnTo>
                    <a:pt x="260814" y="1347621"/>
                  </a:lnTo>
                  <a:lnTo>
                    <a:pt x="272253" y="1347621"/>
                  </a:lnTo>
                  <a:lnTo>
                    <a:pt x="283693" y="1347621"/>
                  </a:lnTo>
                  <a:lnTo>
                    <a:pt x="295132" y="1347621"/>
                  </a:lnTo>
                  <a:lnTo>
                    <a:pt x="306572" y="1347621"/>
                  </a:lnTo>
                  <a:lnTo>
                    <a:pt x="318011" y="1347621"/>
                  </a:lnTo>
                  <a:lnTo>
                    <a:pt x="329451" y="1347621"/>
                  </a:lnTo>
                  <a:lnTo>
                    <a:pt x="340890" y="1347621"/>
                  </a:lnTo>
                  <a:lnTo>
                    <a:pt x="352330" y="1347621"/>
                  </a:lnTo>
                  <a:lnTo>
                    <a:pt x="363769" y="1347621"/>
                  </a:lnTo>
                  <a:lnTo>
                    <a:pt x="375209" y="1347621"/>
                  </a:lnTo>
                  <a:lnTo>
                    <a:pt x="386648" y="1347621"/>
                  </a:lnTo>
                  <a:lnTo>
                    <a:pt x="398088" y="1347621"/>
                  </a:lnTo>
                  <a:lnTo>
                    <a:pt x="409527" y="1347621"/>
                  </a:lnTo>
                  <a:lnTo>
                    <a:pt x="420967" y="1347621"/>
                  </a:lnTo>
                  <a:lnTo>
                    <a:pt x="432406" y="1347621"/>
                  </a:lnTo>
                  <a:lnTo>
                    <a:pt x="443846" y="1347621"/>
                  </a:lnTo>
                  <a:lnTo>
                    <a:pt x="455285" y="1347621"/>
                  </a:lnTo>
                  <a:lnTo>
                    <a:pt x="466725" y="1347621"/>
                  </a:lnTo>
                  <a:lnTo>
                    <a:pt x="478165" y="1347621"/>
                  </a:lnTo>
                  <a:lnTo>
                    <a:pt x="489604" y="1347621"/>
                  </a:lnTo>
                  <a:lnTo>
                    <a:pt x="501044" y="1347621"/>
                  </a:lnTo>
                  <a:lnTo>
                    <a:pt x="512483" y="1347621"/>
                  </a:lnTo>
                  <a:lnTo>
                    <a:pt x="523923" y="1347621"/>
                  </a:lnTo>
                  <a:lnTo>
                    <a:pt x="535362" y="1347621"/>
                  </a:lnTo>
                  <a:lnTo>
                    <a:pt x="546802" y="1347621"/>
                  </a:lnTo>
                  <a:lnTo>
                    <a:pt x="558241" y="1347621"/>
                  </a:lnTo>
                  <a:lnTo>
                    <a:pt x="569681" y="1347621"/>
                  </a:lnTo>
                  <a:lnTo>
                    <a:pt x="581120" y="1347621"/>
                  </a:lnTo>
                  <a:lnTo>
                    <a:pt x="592560" y="1347621"/>
                  </a:lnTo>
                  <a:lnTo>
                    <a:pt x="603999" y="1347621"/>
                  </a:lnTo>
                  <a:lnTo>
                    <a:pt x="615439" y="1347621"/>
                  </a:lnTo>
                  <a:lnTo>
                    <a:pt x="626878" y="1347621"/>
                  </a:lnTo>
                  <a:lnTo>
                    <a:pt x="638318" y="1347621"/>
                  </a:lnTo>
                  <a:lnTo>
                    <a:pt x="649757" y="1347621"/>
                  </a:lnTo>
                  <a:lnTo>
                    <a:pt x="661192" y="1347621"/>
                  </a:lnTo>
                  <a:lnTo>
                    <a:pt x="672632" y="1347621"/>
                  </a:lnTo>
                  <a:lnTo>
                    <a:pt x="684071" y="1347621"/>
                  </a:lnTo>
                  <a:lnTo>
                    <a:pt x="695511" y="1347621"/>
                  </a:lnTo>
                  <a:lnTo>
                    <a:pt x="706950" y="1347621"/>
                  </a:lnTo>
                  <a:lnTo>
                    <a:pt x="718390" y="1347621"/>
                  </a:lnTo>
                  <a:lnTo>
                    <a:pt x="729829" y="1347621"/>
                  </a:lnTo>
                  <a:lnTo>
                    <a:pt x="741269" y="1347621"/>
                  </a:lnTo>
                  <a:lnTo>
                    <a:pt x="752708" y="1347621"/>
                  </a:lnTo>
                  <a:lnTo>
                    <a:pt x="764148" y="1347621"/>
                  </a:lnTo>
                  <a:lnTo>
                    <a:pt x="775587" y="1347621"/>
                  </a:lnTo>
                  <a:lnTo>
                    <a:pt x="787027" y="1347621"/>
                  </a:lnTo>
                  <a:lnTo>
                    <a:pt x="798467" y="1347621"/>
                  </a:lnTo>
                  <a:lnTo>
                    <a:pt x="809906" y="1347621"/>
                  </a:lnTo>
                  <a:lnTo>
                    <a:pt x="821346" y="1347621"/>
                  </a:lnTo>
                  <a:lnTo>
                    <a:pt x="832785" y="1347621"/>
                  </a:lnTo>
                  <a:lnTo>
                    <a:pt x="844225" y="1347621"/>
                  </a:lnTo>
                  <a:lnTo>
                    <a:pt x="855664" y="1347621"/>
                  </a:lnTo>
                  <a:lnTo>
                    <a:pt x="867104" y="1347621"/>
                  </a:lnTo>
                  <a:lnTo>
                    <a:pt x="878543" y="1347621"/>
                  </a:lnTo>
                  <a:lnTo>
                    <a:pt x="889983" y="1347621"/>
                  </a:lnTo>
                  <a:lnTo>
                    <a:pt x="901422" y="1347621"/>
                  </a:lnTo>
                  <a:lnTo>
                    <a:pt x="912862" y="1347621"/>
                  </a:lnTo>
                  <a:lnTo>
                    <a:pt x="924301" y="1347621"/>
                  </a:lnTo>
                  <a:lnTo>
                    <a:pt x="935741" y="1347621"/>
                  </a:lnTo>
                  <a:lnTo>
                    <a:pt x="947180" y="1347621"/>
                  </a:lnTo>
                  <a:lnTo>
                    <a:pt x="958620" y="1347621"/>
                  </a:lnTo>
                  <a:lnTo>
                    <a:pt x="970059" y="1347621"/>
                  </a:lnTo>
                  <a:lnTo>
                    <a:pt x="981499" y="1347621"/>
                  </a:lnTo>
                  <a:lnTo>
                    <a:pt x="992938" y="1347621"/>
                  </a:lnTo>
                  <a:lnTo>
                    <a:pt x="1004378" y="1347621"/>
                  </a:lnTo>
                  <a:lnTo>
                    <a:pt x="1015818" y="1347621"/>
                  </a:lnTo>
                  <a:lnTo>
                    <a:pt x="1027257" y="1347621"/>
                  </a:lnTo>
                  <a:lnTo>
                    <a:pt x="1038697" y="1347621"/>
                  </a:lnTo>
                  <a:lnTo>
                    <a:pt x="1050136" y="1347621"/>
                  </a:lnTo>
                  <a:lnTo>
                    <a:pt x="1061576" y="1347621"/>
                  </a:lnTo>
                  <a:lnTo>
                    <a:pt x="1073015" y="1347621"/>
                  </a:lnTo>
                  <a:lnTo>
                    <a:pt x="1084455" y="1347621"/>
                  </a:lnTo>
                  <a:lnTo>
                    <a:pt x="1095894" y="1347621"/>
                  </a:lnTo>
                  <a:lnTo>
                    <a:pt x="1107334" y="1347621"/>
                  </a:lnTo>
                  <a:lnTo>
                    <a:pt x="1118773" y="1347621"/>
                  </a:lnTo>
                  <a:lnTo>
                    <a:pt x="1130213" y="1347621"/>
                  </a:lnTo>
                  <a:lnTo>
                    <a:pt x="1141652" y="1347621"/>
                  </a:lnTo>
                  <a:lnTo>
                    <a:pt x="1153092" y="1347621"/>
                  </a:lnTo>
                  <a:lnTo>
                    <a:pt x="1164531" y="1347621"/>
                  </a:lnTo>
                  <a:lnTo>
                    <a:pt x="1175971" y="1347621"/>
                  </a:lnTo>
                  <a:lnTo>
                    <a:pt x="1187406" y="1347621"/>
                  </a:lnTo>
                  <a:lnTo>
                    <a:pt x="1198845" y="1347621"/>
                  </a:lnTo>
                  <a:lnTo>
                    <a:pt x="1210285" y="1347621"/>
                  </a:lnTo>
                  <a:lnTo>
                    <a:pt x="1221724" y="1347621"/>
                  </a:lnTo>
                  <a:lnTo>
                    <a:pt x="1233164" y="1347621"/>
                  </a:lnTo>
                  <a:lnTo>
                    <a:pt x="1244603" y="1347621"/>
                  </a:lnTo>
                  <a:lnTo>
                    <a:pt x="1256043" y="1347621"/>
                  </a:lnTo>
                  <a:lnTo>
                    <a:pt x="1267482" y="1347621"/>
                  </a:lnTo>
                  <a:lnTo>
                    <a:pt x="1278922" y="1347621"/>
                  </a:lnTo>
                  <a:lnTo>
                    <a:pt x="1290361" y="1347621"/>
                  </a:lnTo>
                  <a:lnTo>
                    <a:pt x="1301801" y="1347621"/>
                  </a:lnTo>
                  <a:lnTo>
                    <a:pt x="1313240" y="1347621"/>
                  </a:lnTo>
                  <a:lnTo>
                    <a:pt x="1324680" y="1347621"/>
                  </a:lnTo>
                  <a:lnTo>
                    <a:pt x="1336120" y="1347621"/>
                  </a:lnTo>
                  <a:lnTo>
                    <a:pt x="1347559" y="1347621"/>
                  </a:lnTo>
                  <a:lnTo>
                    <a:pt x="1358999" y="1347621"/>
                  </a:lnTo>
                  <a:lnTo>
                    <a:pt x="1370438" y="1347621"/>
                  </a:lnTo>
                  <a:lnTo>
                    <a:pt x="1381878" y="1347621"/>
                  </a:lnTo>
                  <a:lnTo>
                    <a:pt x="1393317" y="1347621"/>
                  </a:lnTo>
                  <a:lnTo>
                    <a:pt x="1404757" y="1347621"/>
                  </a:lnTo>
                  <a:lnTo>
                    <a:pt x="1416196" y="1347621"/>
                  </a:lnTo>
                  <a:lnTo>
                    <a:pt x="1427636" y="1347621"/>
                  </a:lnTo>
                  <a:lnTo>
                    <a:pt x="1439075" y="1347621"/>
                  </a:lnTo>
                  <a:lnTo>
                    <a:pt x="1450515" y="1347621"/>
                  </a:lnTo>
                  <a:lnTo>
                    <a:pt x="1461954" y="1347621"/>
                  </a:lnTo>
                  <a:lnTo>
                    <a:pt x="1473394" y="1347621"/>
                  </a:lnTo>
                  <a:lnTo>
                    <a:pt x="1484833" y="1347621"/>
                  </a:lnTo>
                  <a:lnTo>
                    <a:pt x="1496273" y="1347621"/>
                  </a:lnTo>
                  <a:lnTo>
                    <a:pt x="1507712" y="1347621"/>
                  </a:lnTo>
                  <a:lnTo>
                    <a:pt x="1519152" y="1347621"/>
                  </a:lnTo>
                  <a:lnTo>
                    <a:pt x="1530591" y="1347621"/>
                  </a:lnTo>
                  <a:lnTo>
                    <a:pt x="1542031" y="1347621"/>
                  </a:lnTo>
                  <a:lnTo>
                    <a:pt x="1553471" y="1347621"/>
                  </a:lnTo>
                  <a:lnTo>
                    <a:pt x="1564910" y="1347621"/>
                  </a:lnTo>
                  <a:lnTo>
                    <a:pt x="1576349" y="1347621"/>
                  </a:lnTo>
                  <a:lnTo>
                    <a:pt x="1587789" y="1347621"/>
                  </a:lnTo>
                  <a:lnTo>
                    <a:pt x="1599229" y="1347621"/>
                  </a:lnTo>
                  <a:lnTo>
                    <a:pt x="1610668" y="1347621"/>
                  </a:lnTo>
                  <a:lnTo>
                    <a:pt x="1622107" y="1347621"/>
                  </a:lnTo>
                  <a:lnTo>
                    <a:pt x="1633547" y="1347621"/>
                  </a:lnTo>
                  <a:lnTo>
                    <a:pt x="1644987" y="1347621"/>
                  </a:lnTo>
                  <a:lnTo>
                    <a:pt x="1656426" y="1347621"/>
                  </a:lnTo>
                  <a:lnTo>
                    <a:pt x="1667866" y="1347621"/>
                  </a:lnTo>
                  <a:lnTo>
                    <a:pt x="1679305" y="1347621"/>
                  </a:lnTo>
                  <a:lnTo>
                    <a:pt x="1690745" y="1347621"/>
                  </a:lnTo>
                  <a:lnTo>
                    <a:pt x="1702184" y="1347621"/>
                  </a:lnTo>
                  <a:lnTo>
                    <a:pt x="1713619" y="1347621"/>
                  </a:lnTo>
                  <a:lnTo>
                    <a:pt x="1725063" y="1347621"/>
                  </a:lnTo>
                  <a:lnTo>
                    <a:pt x="1736498" y="1347621"/>
                  </a:lnTo>
                  <a:lnTo>
                    <a:pt x="1747938" y="1347621"/>
                  </a:lnTo>
                  <a:lnTo>
                    <a:pt x="1759377" y="1347621"/>
                  </a:lnTo>
                  <a:lnTo>
                    <a:pt x="1770817" y="1347621"/>
                  </a:lnTo>
                  <a:lnTo>
                    <a:pt x="1782256" y="1347621"/>
                  </a:lnTo>
                  <a:lnTo>
                    <a:pt x="1793696" y="1347621"/>
                  </a:lnTo>
                  <a:lnTo>
                    <a:pt x="1805135" y="1347621"/>
                  </a:lnTo>
                  <a:lnTo>
                    <a:pt x="1816575" y="1347621"/>
                  </a:lnTo>
                  <a:lnTo>
                    <a:pt x="1828014" y="1347621"/>
                  </a:lnTo>
                  <a:lnTo>
                    <a:pt x="1839454" y="1347621"/>
                  </a:lnTo>
                  <a:lnTo>
                    <a:pt x="1850893" y="1347621"/>
                  </a:lnTo>
                  <a:lnTo>
                    <a:pt x="1862333" y="1347621"/>
                  </a:lnTo>
                  <a:lnTo>
                    <a:pt x="1873772" y="1347621"/>
                  </a:lnTo>
                  <a:lnTo>
                    <a:pt x="1885212" y="1347621"/>
                  </a:lnTo>
                  <a:lnTo>
                    <a:pt x="1896651" y="1347621"/>
                  </a:lnTo>
                  <a:lnTo>
                    <a:pt x="1908091" y="1347621"/>
                  </a:lnTo>
                  <a:lnTo>
                    <a:pt x="1919531" y="1347621"/>
                  </a:lnTo>
                  <a:lnTo>
                    <a:pt x="1930970" y="1347621"/>
                  </a:lnTo>
                  <a:lnTo>
                    <a:pt x="1942409" y="1347621"/>
                  </a:lnTo>
                  <a:lnTo>
                    <a:pt x="1953849" y="1347621"/>
                  </a:lnTo>
                  <a:lnTo>
                    <a:pt x="1965289" y="1347621"/>
                  </a:lnTo>
                  <a:lnTo>
                    <a:pt x="1976728" y="1347621"/>
                  </a:lnTo>
                  <a:lnTo>
                    <a:pt x="1988168" y="1347621"/>
                  </a:lnTo>
                  <a:lnTo>
                    <a:pt x="1999607" y="1347621"/>
                  </a:lnTo>
                  <a:lnTo>
                    <a:pt x="2011047" y="1347621"/>
                  </a:lnTo>
                  <a:lnTo>
                    <a:pt x="2022486" y="1347621"/>
                  </a:lnTo>
                  <a:lnTo>
                    <a:pt x="2033926" y="1347621"/>
                  </a:lnTo>
                  <a:lnTo>
                    <a:pt x="2045365" y="1347621"/>
                  </a:lnTo>
                  <a:lnTo>
                    <a:pt x="2056805" y="1347621"/>
                  </a:lnTo>
                  <a:lnTo>
                    <a:pt x="2068244" y="1347621"/>
                  </a:lnTo>
                  <a:lnTo>
                    <a:pt x="2079684" y="1347621"/>
                  </a:lnTo>
                  <a:lnTo>
                    <a:pt x="2091123" y="1347621"/>
                  </a:lnTo>
                  <a:lnTo>
                    <a:pt x="2102563" y="1347621"/>
                  </a:lnTo>
                  <a:lnTo>
                    <a:pt x="2114002" y="1347621"/>
                  </a:lnTo>
                  <a:lnTo>
                    <a:pt x="2125442" y="1347621"/>
                  </a:lnTo>
                  <a:lnTo>
                    <a:pt x="2136882" y="1347621"/>
                  </a:lnTo>
                  <a:lnTo>
                    <a:pt x="2148321" y="1347621"/>
                  </a:lnTo>
                  <a:lnTo>
                    <a:pt x="2159760" y="1347621"/>
                  </a:lnTo>
                  <a:lnTo>
                    <a:pt x="2171200" y="1347621"/>
                  </a:lnTo>
                  <a:lnTo>
                    <a:pt x="2182640" y="1347621"/>
                  </a:lnTo>
                  <a:lnTo>
                    <a:pt x="2194079" y="1347621"/>
                  </a:lnTo>
                  <a:lnTo>
                    <a:pt x="2205519" y="1347621"/>
                  </a:lnTo>
                  <a:lnTo>
                    <a:pt x="2216958" y="1347621"/>
                  </a:lnTo>
                  <a:lnTo>
                    <a:pt x="2228393" y="1347621"/>
                  </a:lnTo>
                  <a:lnTo>
                    <a:pt x="2239837" y="1347621"/>
                  </a:lnTo>
                  <a:lnTo>
                    <a:pt x="2251272" y="1347621"/>
                  </a:lnTo>
                  <a:lnTo>
                    <a:pt x="2262716" y="1347621"/>
                  </a:lnTo>
                  <a:lnTo>
                    <a:pt x="2274151" y="1347621"/>
                  </a:lnTo>
                  <a:lnTo>
                    <a:pt x="2285591" y="1347621"/>
                  </a:lnTo>
                  <a:lnTo>
                    <a:pt x="2297030" y="1347621"/>
                  </a:lnTo>
                  <a:lnTo>
                    <a:pt x="2308470" y="1347621"/>
                  </a:lnTo>
                  <a:lnTo>
                    <a:pt x="2319909" y="1347621"/>
                  </a:lnTo>
                  <a:lnTo>
                    <a:pt x="2331349" y="1347621"/>
                  </a:lnTo>
                  <a:lnTo>
                    <a:pt x="2342788" y="1347621"/>
                  </a:lnTo>
                  <a:lnTo>
                    <a:pt x="2354228" y="1347621"/>
                  </a:lnTo>
                  <a:lnTo>
                    <a:pt x="2365667" y="1347621"/>
                  </a:lnTo>
                  <a:lnTo>
                    <a:pt x="2377107" y="1347621"/>
                  </a:lnTo>
                  <a:lnTo>
                    <a:pt x="2388546" y="1347621"/>
                  </a:lnTo>
                  <a:lnTo>
                    <a:pt x="2399986" y="1347621"/>
                  </a:lnTo>
                  <a:lnTo>
                    <a:pt x="2411425" y="1347621"/>
                  </a:lnTo>
                  <a:lnTo>
                    <a:pt x="2422865" y="1347621"/>
                  </a:lnTo>
                  <a:lnTo>
                    <a:pt x="2434304" y="1347621"/>
                  </a:lnTo>
                  <a:lnTo>
                    <a:pt x="2445744" y="1347621"/>
                  </a:lnTo>
                  <a:lnTo>
                    <a:pt x="2457184" y="1347621"/>
                  </a:lnTo>
                  <a:lnTo>
                    <a:pt x="2468623" y="1347621"/>
                  </a:lnTo>
                  <a:lnTo>
                    <a:pt x="2480062" y="1347621"/>
                  </a:lnTo>
                  <a:lnTo>
                    <a:pt x="2491502" y="1347621"/>
                  </a:lnTo>
                  <a:lnTo>
                    <a:pt x="2502942" y="1347621"/>
                  </a:lnTo>
                  <a:lnTo>
                    <a:pt x="2514381" y="1347621"/>
                  </a:lnTo>
                  <a:lnTo>
                    <a:pt x="2525821" y="1347621"/>
                  </a:lnTo>
                  <a:lnTo>
                    <a:pt x="2537260" y="1347621"/>
                  </a:lnTo>
                  <a:lnTo>
                    <a:pt x="2548700" y="1347621"/>
                  </a:lnTo>
                  <a:lnTo>
                    <a:pt x="2560139" y="1347621"/>
                  </a:lnTo>
                  <a:lnTo>
                    <a:pt x="2571579" y="1347621"/>
                  </a:lnTo>
                  <a:lnTo>
                    <a:pt x="2583018" y="1347621"/>
                  </a:lnTo>
                  <a:lnTo>
                    <a:pt x="2594458" y="1347621"/>
                  </a:lnTo>
                  <a:lnTo>
                    <a:pt x="2605897" y="1347621"/>
                  </a:lnTo>
                  <a:lnTo>
                    <a:pt x="2617337" y="1347621"/>
                  </a:lnTo>
                  <a:lnTo>
                    <a:pt x="2628776" y="1347621"/>
                  </a:lnTo>
                  <a:lnTo>
                    <a:pt x="2640216" y="1347621"/>
                  </a:lnTo>
                  <a:lnTo>
                    <a:pt x="2651655" y="1347621"/>
                  </a:lnTo>
                  <a:lnTo>
                    <a:pt x="2663095" y="1347621"/>
                  </a:lnTo>
                  <a:lnTo>
                    <a:pt x="2674535" y="1347621"/>
                  </a:lnTo>
                  <a:lnTo>
                    <a:pt x="2685974" y="1347621"/>
                  </a:lnTo>
                  <a:lnTo>
                    <a:pt x="2697413" y="1347621"/>
                  </a:lnTo>
                  <a:lnTo>
                    <a:pt x="2708853" y="1347621"/>
                  </a:lnTo>
                  <a:lnTo>
                    <a:pt x="2720293" y="1347621"/>
                  </a:lnTo>
                  <a:lnTo>
                    <a:pt x="2731727" y="1347621"/>
                  </a:lnTo>
                  <a:lnTo>
                    <a:pt x="2743172" y="1347621"/>
                  </a:lnTo>
                  <a:lnTo>
                    <a:pt x="2754611" y="1347621"/>
                  </a:lnTo>
                  <a:lnTo>
                    <a:pt x="2766046" y="1347621"/>
                  </a:lnTo>
                  <a:lnTo>
                    <a:pt x="2777490" y="1347621"/>
                  </a:lnTo>
                  <a:lnTo>
                    <a:pt x="2788925" y="1347621"/>
                  </a:lnTo>
                  <a:lnTo>
                    <a:pt x="2800364" y="1347621"/>
                  </a:lnTo>
                  <a:lnTo>
                    <a:pt x="2811804" y="1347621"/>
                  </a:lnTo>
                  <a:lnTo>
                    <a:pt x="2823243" y="1347621"/>
                  </a:lnTo>
                  <a:lnTo>
                    <a:pt x="2834683" y="1347621"/>
                  </a:lnTo>
                  <a:lnTo>
                    <a:pt x="2846123" y="1347621"/>
                  </a:lnTo>
                  <a:lnTo>
                    <a:pt x="2857562" y="1347621"/>
                  </a:lnTo>
                  <a:lnTo>
                    <a:pt x="2869001" y="1347621"/>
                  </a:lnTo>
                  <a:lnTo>
                    <a:pt x="2880441" y="1347621"/>
                  </a:lnTo>
                  <a:lnTo>
                    <a:pt x="2891881" y="1347621"/>
                  </a:lnTo>
                  <a:lnTo>
                    <a:pt x="2903320" y="1347621"/>
                  </a:lnTo>
                  <a:lnTo>
                    <a:pt x="2914760" y="1347621"/>
                  </a:lnTo>
                  <a:lnTo>
                    <a:pt x="2926199" y="1347621"/>
                  </a:lnTo>
                  <a:lnTo>
                    <a:pt x="2937639" y="1347621"/>
                  </a:lnTo>
                  <a:lnTo>
                    <a:pt x="2949078" y="1347621"/>
                  </a:lnTo>
                  <a:lnTo>
                    <a:pt x="2960518" y="1347621"/>
                  </a:lnTo>
                  <a:lnTo>
                    <a:pt x="2971957" y="1347621"/>
                  </a:lnTo>
                  <a:lnTo>
                    <a:pt x="2983397" y="1347621"/>
                  </a:lnTo>
                  <a:lnTo>
                    <a:pt x="2994837" y="1347621"/>
                  </a:lnTo>
                  <a:lnTo>
                    <a:pt x="3006276" y="1347621"/>
                  </a:lnTo>
                  <a:lnTo>
                    <a:pt x="3017715" y="1347621"/>
                  </a:lnTo>
                  <a:lnTo>
                    <a:pt x="3029155" y="1347621"/>
                  </a:lnTo>
                  <a:lnTo>
                    <a:pt x="3040594" y="1347621"/>
                  </a:lnTo>
                  <a:lnTo>
                    <a:pt x="3052034" y="1347621"/>
                  </a:lnTo>
                  <a:lnTo>
                    <a:pt x="3063474" y="1347621"/>
                  </a:lnTo>
                  <a:lnTo>
                    <a:pt x="3074913" y="1347621"/>
                  </a:lnTo>
                  <a:lnTo>
                    <a:pt x="3086352" y="1347621"/>
                  </a:lnTo>
                  <a:lnTo>
                    <a:pt x="3097792" y="1347621"/>
                  </a:lnTo>
                  <a:lnTo>
                    <a:pt x="3109232" y="1347621"/>
                  </a:lnTo>
                  <a:lnTo>
                    <a:pt x="3120671" y="1347621"/>
                  </a:lnTo>
                  <a:lnTo>
                    <a:pt x="3132111" y="1347621"/>
                  </a:lnTo>
                  <a:lnTo>
                    <a:pt x="3143550" y="1347621"/>
                  </a:lnTo>
                  <a:lnTo>
                    <a:pt x="3154990" y="1347621"/>
                  </a:lnTo>
                  <a:lnTo>
                    <a:pt x="3166429" y="1347621"/>
                  </a:lnTo>
                  <a:lnTo>
                    <a:pt x="3177869" y="1347621"/>
                  </a:lnTo>
                  <a:lnTo>
                    <a:pt x="3189308" y="1347621"/>
                  </a:lnTo>
                  <a:lnTo>
                    <a:pt x="3200748" y="1347621"/>
                  </a:lnTo>
                  <a:lnTo>
                    <a:pt x="3212187" y="1347621"/>
                  </a:lnTo>
                  <a:lnTo>
                    <a:pt x="3223627" y="1347621"/>
                  </a:lnTo>
                  <a:lnTo>
                    <a:pt x="3235066" y="1347621"/>
                  </a:lnTo>
                  <a:lnTo>
                    <a:pt x="3246501" y="1347621"/>
                  </a:lnTo>
                  <a:lnTo>
                    <a:pt x="3257945" y="1347621"/>
                  </a:lnTo>
                  <a:lnTo>
                    <a:pt x="3269385" y="1347621"/>
                  </a:lnTo>
                  <a:lnTo>
                    <a:pt x="3280825" y="1347621"/>
                  </a:lnTo>
                  <a:lnTo>
                    <a:pt x="3292264" y="1347621"/>
                  </a:lnTo>
                  <a:lnTo>
                    <a:pt x="3303699" y="1347621"/>
                  </a:lnTo>
                  <a:lnTo>
                    <a:pt x="3315143" y="1347621"/>
                  </a:lnTo>
                  <a:lnTo>
                    <a:pt x="3326578" y="1347621"/>
                  </a:lnTo>
                  <a:lnTo>
                    <a:pt x="3338017" y="1347621"/>
                  </a:lnTo>
                  <a:lnTo>
                    <a:pt x="3349457" y="1347621"/>
                  </a:lnTo>
                  <a:lnTo>
                    <a:pt x="3360896" y="1347621"/>
                  </a:lnTo>
                  <a:lnTo>
                    <a:pt x="3372336" y="1347621"/>
                  </a:lnTo>
                  <a:lnTo>
                    <a:pt x="3383776" y="1347621"/>
                  </a:lnTo>
                  <a:lnTo>
                    <a:pt x="3395215" y="1347621"/>
                  </a:lnTo>
                  <a:lnTo>
                    <a:pt x="3406654" y="1347621"/>
                  </a:lnTo>
                  <a:lnTo>
                    <a:pt x="3418094" y="1347621"/>
                  </a:lnTo>
                  <a:lnTo>
                    <a:pt x="3429534" y="1347621"/>
                  </a:lnTo>
                  <a:lnTo>
                    <a:pt x="3440973" y="1347621"/>
                  </a:lnTo>
                  <a:lnTo>
                    <a:pt x="3452413" y="1347621"/>
                  </a:lnTo>
                  <a:lnTo>
                    <a:pt x="3463852" y="1347621"/>
                  </a:lnTo>
                  <a:lnTo>
                    <a:pt x="3475292" y="1347621"/>
                  </a:lnTo>
                  <a:lnTo>
                    <a:pt x="3486731" y="1347621"/>
                  </a:lnTo>
                  <a:lnTo>
                    <a:pt x="3498171" y="1347621"/>
                  </a:lnTo>
                  <a:lnTo>
                    <a:pt x="3509610" y="1347621"/>
                  </a:lnTo>
                  <a:lnTo>
                    <a:pt x="3521050" y="1347621"/>
                  </a:lnTo>
                  <a:lnTo>
                    <a:pt x="3532489" y="1347621"/>
                  </a:lnTo>
                  <a:lnTo>
                    <a:pt x="3543929" y="1347621"/>
                  </a:lnTo>
                  <a:lnTo>
                    <a:pt x="3555368" y="1347621"/>
                  </a:lnTo>
                  <a:lnTo>
                    <a:pt x="3566808" y="1347621"/>
                  </a:lnTo>
                  <a:lnTo>
                    <a:pt x="3578247" y="1347621"/>
                  </a:lnTo>
                  <a:lnTo>
                    <a:pt x="3589687" y="1347621"/>
                  </a:lnTo>
                  <a:lnTo>
                    <a:pt x="3601127" y="1347621"/>
                  </a:lnTo>
                  <a:lnTo>
                    <a:pt x="3612566" y="1347621"/>
                  </a:lnTo>
                  <a:lnTo>
                    <a:pt x="3624005" y="1347621"/>
                  </a:lnTo>
                  <a:lnTo>
                    <a:pt x="3635445" y="1347621"/>
                  </a:lnTo>
                  <a:lnTo>
                    <a:pt x="3646885" y="1347621"/>
                  </a:lnTo>
                  <a:lnTo>
                    <a:pt x="3658324" y="1347621"/>
                  </a:lnTo>
                  <a:lnTo>
                    <a:pt x="3669764" y="1347621"/>
                  </a:lnTo>
                  <a:lnTo>
                    <a:pt x="3681203" y="1347621"/>
                  </a:lnTo>
                  <a:lnTo>
                    <a:pt x="3692643" y="1347621"/>
                  </a:lnTo>
                  <a:lnTo>
                    <a:pt x="3704082" y="1347621"/>
                  </a:lnTo>
                  <a:lnTo>
                    <a:pt x="3715522" y="1347621"/>
                  </a:lnTo>
                  <a:lnTo>
                    <a:pt x="3726961" y="1347621"/>
                  </a:lnTo>
                  <a:lnTo>
                    <a:pt x="3738401" y="1347621"/>
                  </a:lnTo>
                  <a:lnTo>
                    <a:pt x="3749840" y="1347621"/>
                  </a:lnTo>
                  <a:lnTo>
                    <a:pt x="3761280" y="1347621"/>
                  </a:lnTo>
                  <a:lnTo>
                    <a:pt x="3772719" y="1347621"/>
                  </a:lnTo>
                  <a:lnTo>
                    <a:pt x="3784154" y="1347621"/>
                  </a:lnTo>
                  <a:lnTo>
                    <a:pt x="3795598" y="1347621"/>
                  </a:lnTo>
                  <a:lnTo>
                    <a:pt x="3807033" y="1347621"/>
                  </a:lnTo>
                  <a:lnTo>
                    <a:pt x="3818473" y="1347621"/>
                  </a:lnTo>
                  <a:lnTo>
                    <a:pt x="3829917" y="1347621"/>
                  </a:lnTo>
                  <a:lnTo>
                    <a:pt x="3841352" y="1347621"/>
                  </a:lnTo>
                  <a:lnTo>
                    <a:pt x="3852791" y="1347621"/>
                  </a:lnTo>
                  <a:lnTo>
                    <a:pt x="3864231" y="1347621"/>
                  </a:lnTo>
                  <a:lnTo>
                    <a:pt x="3875670" y="1347621"/>
                  </a:lnTo>
                  <a:lnTo>
                    <a:pt x="3887110" y="1347621"/>
                  </a:lnTo>
                  <a:lnTo>
                    <a:pt x="3898549" y="1347621"/>
                  </a:lnTo>
                  <a:lnTo>
                    <a:pt x="3909989" y="1347621"/>
                  </a:lnTo>
                  <a:lnTo>
                    <a:pt x="3921447" y="1347621"/>
                  </a:lnTo>
                  <a:lnTo>
                    <a:pt x="3932878" y="1347621"/>
                  </a:lnTo>
                  <a:lnTo>
                    <a:pt x="3944307" y="1347621"/>
                  </a:lnTo>
                  <a:lnTo>
                    <a:pt x="3955737" y="1347621"/>
                  </a:lnTo>
                  <a:lnTo>
                    <a:pt x="3967167" y="1347621"/>
                  </a:lnTo>
                  <a:lnTo>
                    <a:pt x="3978645" y="1347621"/>
                  </a:lnTo>
                  <a:lnTo>
                    <a:pt x="3990075" y="1347621"/>
                  </a:lnTo>
                  <a:lnTo>
                    <a:pt x="4001505" y="1347621"/>
                  </a:lnTo>
                  <a:lnTo>
                    <a:pt x="4012935" y="1347621"/>
                  </a:lnTo>
                  <a:lnTo>
                    <a:pt x="4024365" y="1347621"/>
                  </a:lnTo>
                  <a:lnTo>
                    <a:pt x="4035843" y="1347621"/>
                  </a:lnTo>
                  <a:lnTo>
                    <a:pt x="4047273" y="1347621"/>
                  </a:lnTo>
                  <a:lnTo>
                    <a:pt x="4058702" y="1347621"/>
                  </a:lnTo>
                  <a:lnTo>
                    <a:pt x="4070133" y="1347621"/>
                  </a:lnTo>
                  <a:lnTo>
                    <a:pt x="4081563" y="1347621"/>
                  </a:lnTo>
                  <a:lnTo>
                    <a:pt x="4093040" y="1347621"/>
                  </a:lnTo>
                  <a:lnTo>
                    <a:pt x="4104471" y="1347621"/>
                  </a:lnTo>
                  <a:lnTo>
                    <a:pt x="4115900" y="1347621"/>
                  </a:lnTo>
                  <a:lnTo>
                    <a:pt x="4127330" y="1347621"/>
                  </a:lnTo>
                  <a:lnTo>
                    <a:pt x="4138760" y="1347621"/>
                  </a:lnTo>
                  <a:lnTo>
                    <a:pt x="4150238" y="1347621"/>
                  </a:lnTo>
                  <a:lnTo>
                    <a:pt x="4161668" y="1347621"/>
                  </a:lnTo>
                  <a:lnTo>
                    <a:pt x="4173098" y="1347621"/>
                  </a:lnTo>
                  <a:lnTo>
                    <a:pt x="4184528" y="1347621"/>
                  </a:lnTo>
                  <a:lnTo>
                    <a:pt x="4195958" y="1347621"/>
                  </a:lnTo>
                  <a:lnTo>
                    <a:pt x="4207436" y="1347621"/>
                  </a:lnTo>
                  <a:lnTo>
                    <a:pt x="4218865" y="1347621"/>
                  </a:lnTo>
                  <a:lnTo>
                    <a:pt x="4230296" y="1347621"/>
                  </a:lnTo>
                  <a:lnTo>
                    <a:pt x="4241726" y="1347621"/>
                  </a:lnTo>
                  <a:lnTo>
                    <a:pt x="4253156" y="1347621"/>
                  </a:lnTo>
                  <a:lnTo>
                    <a:pt x="4264634" y="1347621"/>
                  </a:lnTo>
                  <a:lnTo>
                    <a:pt x="4276063" y="1347621"/>
                  </a:lnTo>
                  <a:lnTo>
                    <a:pt x="4287493" y="1347621"/>
                  </a:lnTo>
                  <a:lnTo>
                    <a:pt x="4298923" y="1347621"/>
                  </a:lnTo>
                  <a:lnTo>
                    <a:pt x="4310353" y="1347621"/>
                  </a:lnTo>
                  <a:lnTo>
                    <a:pt x="4321831" y="1347621"/>
                  </a:lnTo>
                  <a:lnTo>
                    <a:pt x="4333261" y="1347621"/>
                  </a:lnTo>
                  <a:lnTo>
                    <a:pt x="4344691" y="1347621"/>
                  </a:lnTo>
                  <a:lnTo>
                    <a:pt x="4356121" y="1347621"/>
                  </a:lnTo>
                  <a:lnTo>
                    <a:pt x="4367551" y="1347621"/>
                  </a:lnTo>
                  <a:lnTo>
                    <a:pt x="4379028" y="1347621"/>
                  </a:lnTo>
                  <a:lnTo>
                    <a:pt x="4390458" y="1347621"/>
                  </a:lnTo>
                  <a:lnTo>
                    <a:pt x="4401889" y="1347621"/>
                  </a:lnTo>
                  <a:lnTo>
                    <a:pt x="4413319" y="1347621"/>
                  </a:lnTo>
                  <a:lnTo>
                    <a:pt x="4424749" y="1347621"/>
                  </a:lnTo>
                  <a:lnTo>
                    <a:pt x="4436226" y="1347621"/>
                  </a:lnTo>
                  <a:lnTo>
                    <a:pt x="4447656" y="1347621"/>
                  </a:lnTo>
                  <a:lnTo>
                    <a:pt x="4459086" y="1347621"/>
                  </a:lnTo>
                  <a:lnTo>
                    <a:pt x="4470516" y="1347621"/>
                  </a:lnTo>
                  <a:lnTo>
                    <a:pt x="4481946" y="1347621"/>
                  </a:lnTo>
                  <a:lnTo>
                    <a:pt x="4493424" y="1347621"/>
                  </a:lnTo>
                  <a:lnTo>
                    <a:pt x="4504854" y="1347621"/>
                  </a:lnTo>
                  <a:lnTo>
                    <a:pt x="4516284" y="1347621"/>
                  </a:lnTo>
                  <a:lnTo>
                    <a:pt x="4527714" y="1347621"/>
                  </a:lnTo>
                  <a:lnTo>
                    <a:pt x="4539144" y="1347621"/>
                  </a:lnTo>
                  <a:lnTo>
                    <a:pt x="4550621" y="1347621"/>
                  </a:lnTo>
                  <a:lnTo>
                    <a:pt x="4562051" y="1347621"/>
                  </a:lnTo>
                  <a:lnTo>
                    <a:pt x="4573482" y="1347621"/>
                  </a:lnTo>
                  <a:lnTo>
                    <a:pt x="4584912" y="1347621"/>
                  </a:lnTo>
                  <a:lnTo>
                    <a:pt x="4596341" y="1347621"/>
                  </a:lnTo>
                  <a:lnTo>
                    <a:pt x="4607771" y="1347621"/>
                  </a:lnTo>
                  <a:lnTo>
                    <a:pt x="4619249" y="1347621"/>
                  </a:lnTo>
                  <a:lnTo>
                    <a:pt x="4630679" y="1347621"/>
                  </a:lnTo>
                  <a:lnTo>
                    <a:pt x="4642109" y="1347621"/>
                  </a:lnTo>
                  <a:lnTo>
                    <a:pt x="4653539" y="1347621"/>
                  </a:lnTo>
                  <a:lnTo>
                    <a:pt x="4664969" y="1347621"/>
                  </a:lnTo>
                  <a:lnTo>
                    <a:pt x="4676447" y="1347621"/>
                  </a:lnTo>
                  <a:lnTo>
                    <a:pt x="4687877" y="1347621"/>
                  </a:lnTo>
                  <a:lnTo>
                    <a:pt x="4699306" y="1347621"/>
                  </a:lnTo>
                  <a:lnTo>
                    <a:pt x="4710737" y="1347621"/>
                  </a:lnTo>
                  <a:lnTo>
                    <a:pt x="4722167" y="1347621"/>
                  </a:lnTo>
                  <a:lnTo>
                    <a:pt x="4733644" y="1347621"/>
                  </a:lnTo>
                  <a:lnTo>
                    <a:pt x="4745075" y="1347621"/>
                  </a:lnTo>
                  <a:lnTo>
                    <a:pt x="4756504" y="1347621"/>
                  </a:lnTo>
                  <a:lnTo>
                    <a:pt x="4767934" y="1347621"/>
                  </a:lnTo>
                  <a:lnTo>
                    <a:pt x="4779364" y="1347621"/>
                  </a:lnTo>
                  <a:lnTo>
                    <a:pt x="4790842" y="1347621"/>
                  </a:lnTo>
                  <a:lnTo>
                    <a:pt x="4802272" y="1347621"/>
                  </a:lnTo>
                  <a:lnTo>
                    <a:pt x="4813702" y="1347621"/>
                  </a:lnTo>
                  <a:lnTo>
                    <a:pt x="4825132" y="1347621"/>
                  </a:lnTo>
                  <a:lnTo>
                    <a:pt x="4836562" y="1347621"/>
                  </a:lnTo>
                  <a:lnTo>
                    <a:pt x="4848040" y="1347621"/>
                  </a:lnTo>
                  <a:lnTo>
                    <a:pt x="4859469" y="1347621"/>
                  </a:lnTo>
                  <a:lnTo>
                    <a:pt x="4870899" y="1347621"/>
                  </a:lnTo>
                  <a:lnTo>
                    <a:pt x="4882330" y="1347621"/>
                  </a:lnTo>
                  <a:lnTo>
                    <a:pt x="4893760" y="1347621"/>
                  </a:lnTo>
                  <a:lnTo>
                    <a:pt x="4905237" y="1347621"/>
                  </a:lnTo>
                  <a:lnTo>
                    <a:pt x="4916667" y="1347621"/>
                  </a:lnTo>
                  <a:lnTo>
                    <a:pt x="4928097" y="1347621"/>
                  </a:lnTo>
                  <a:lnTo>
                    <a:pt x="4939527" y="1347621"/>
                  </a:lnTo>
                  <a:lnTo>
                    <a:pt x="4950957" y="1347621"/>
                  </a:lnTo>
                  <a:lnTo>
                    <a:pt x="4962435" y="1347621"/>
                  </a:lnTo>
                  <a:lnTo>
                    <a:pt x="4973865" y="1347621"/>
                  </a:lnTo>
                  <a:lnTo>
                    <a:pt x="4985295" y="1347621"/>
                  </a:lnTo>
                  <a:lnTo>
                    <a:pt x="4996725" y="1347621"/>
                  </a:lnTo>
                  <a:lnTo>
                    <a:pt x="5008155" y="1347621"/>
                  </a:lnTo>
                  <a:lnTo>
                    <a:pt x="5019632" y="1347621"/>
                  </a:lnTo>
                  <a:lnTo>
                    <a:pt x="5031062" y="1347621"/>
                  </a:lnTo>
                  <a:lnTo>
                    <a:pt x="5042492" y="1347621"/>
                  </a:lnTo>
                  <a:lnTo>
                    <a:pt x="5053923" y="1347621"/>
                  </a:lnTo>
                  <a:lnTo>
                    <a:pt x="5065353" y="1347621"/>
                  </a:lnTo>
                  <a:lnTo>
                    <a:pt x="5076830" y="1347621"/>
                  </a:lnTo>
                  <a:lnTo>
                    <a:pt x="5088260" y="1347621"/>
                  </a:lnTo>
                  <a:lnTo>
                    <a:pt x="5099690" y="1347621"/>
                  </a:lnTo>
                  <a:lnTo>
                    <a:pt x="5111120" y="1347621"/>
                  </a:lnTo>
                  <a:lnTo>
                    <a:pt x="5122550" y="1347621"/>
                  </a:lnTo>
                  <a:lnTo>
                    <a:pt x="5134028" y="1347621"/>
                  </a:lnTo>
                  <a:lnTo>
                    <a:pt x="5145458" y="1347621"/>
                  </a:lnTo>
                  <a:lnTo>
                    <a:pt x="5156888" y="1347621"/>
                  </a:lnTo>
                  <a:lnTo>
                    <a:pt x="5168318" y="1347621"/>
                  </a:lnTo>
                  <a:lnTo>
                    <a:pt x="5179747" y="1347621"/>
                  </a:lnTo>
                  <a:lnTo>
                    <a:pt x="5191225" y="1347621"/>
                  </a:lnTo>
                  <a:lnTo>
                    <a:pt x="5202655" y="1347621"/>
                  </a:lnTo>
                  <a:lnTo>
                    <a:pt x="5214085" y="1347621"/>
                  </a:lnTo>
                  <a:lnTo>
                    <a:pt x="5225515" y="1347621"/>
                  </a:lnTo>
                  <a:lnTo>
                    <a:pt x="5236945" y="1347621"/>
                  </a:lnTo>
                  <a:lnTo>
                    <a:pt x="5248423" y="1347621"/>
                  </a:lnTo>
                  <a:lnTo>
                    <a:pt x="5259853" y="1347621"/>
                  </a:lnTo>
                  <a:lnTo>
                    <a:pt x="5271283" y="1347621"/>
                  </a:lnTo>
                  <a:lnTo>
                    <a:pt x="5282713" y="1347621"/>
                  </a:lnTo>
                  <a:lnTo>
                    <a:pt x="5294143" y="1347621"/>
                  </a:lnTo>
                  <a:lnTo>
                    <a:pt x="5305621" y="1347621"/>
                  </a:lnTo>
                  <a:lnTo>
                    <a:pt x="5317051" y="1347621"/>
                  </a:lnTo>
                  <a:lnTo>
                    <a:pt x="5328481" y="1347621"/>
                  </a:lnTo>
                  <a:lnTo>
                    <a:pt x="5339910" y="1347621"/>
                  </a:lnTo>
                  <a:lnTo>
                    <a:pt x="5351340" y="1347621"/>
                  </a:lnTo>
                  <a:lnTo>
                    <a:pt x="5362818" y="1347621"/>
                  </a:lnTo>
                  <a:lnTo>
                    <a:pt x="5374248" y="1347621"/>
                  </a:lnTo>
                  <a:lnTo>
                    <a:pt x="5385678" y="1347621"/>
                  </a:lnTo>
                  <a:lnTo>
                    <a:pt x="5397108" y="1347621"/>
                  </a:lnTo>
                  <a:lnTo>
                    <a:pt x="5408538" y="1347621"/>
                  </a:lnTo>
                  <a:lnTo>
                    <a:pt x="5420016" y="1347621"/>
                  </a:lnTo>
                  <a:lnTo>
                    <a:pt x="5431446" y="1347621"/>
                  </a:lnTo>
                  <a:lnTo>
                    <a:pt x="5442876" y="1347621"/>
                  </a:lnTo>
                  <a:lnTo>
                    <a:pt x="5454306" y="1347621"/>
                  </a:lnTo>
                  <a:lnTo>
                    <a:pt x="5465736" y="1347621"/>
                  </a:lnTo>
                  <a:lnTo>
                    <a:pt x="5477214" y="1347621"/>
                  </a:lnTo>
                  <a:lnTo>
                    <a:pt x="5488643" y="1347621"/>
                  </a:lnTo>
                  <a:lnTo>
                    <a:pt x="5500073" y="1347621"/>
                  </a:lnTo>
                  <a:lnTo>
                    <a:pt x="5511503" y="1347621"/>
                  </a:lnTo>
                  <a:lnTo>
                    <a:pt x="5522933" y="1347621"/>
                  </a:lnTo>
                  <a:lnTo>
                    <a:pt x="5534411" y="1347621"/>
                  </a:lnTo>
                  <a:lnTo>
                    <a:pt x="5545841" y="1347621"/>
                  </a:lnTo>
                  <a:lnTo>
                    <a:pt x="5557271" y="1347621"/>
                  </a:lnTo>
                  <a:lnTo>
                    <a:pt x="5568701" y="1347621"/>
                  </a:lnTo>
                  <a:lnTo>
                    <a:pt x="5580131" y="1347621"/>
                  </a:lnTo>
                  <a:lnTo>
                    <a:pt x="5591609" y="1347621"/>
                  </a:lnTo>
                  <a:lnTo>
                    <a:pt x="5603038" y="1347621"/>
                  </a:lnTo>
                  <a:lnTo>
                    <a:pt x="5614469" y="1347621"/>
                  </a:lnTo>
                  <a:lnTo>
                    <a:pt x="5625899" y="1347621"/>
                  </a:lnTo>
                  <a:lnTo>
                    <a:pt x="5637329" y="1347621"/>
                  </a:lnTo>
                  <a:lnTo>
                    <a:pt x="5648759" y="1347621"/>
                  </a:lnTo>
                  <a:lnTo>
                    <a:pt x="5660236" y="1347621"/>
                  </a:lnTo>
                  <a:lnTo>
                    <a:pt x="5671666" y="1347621"/>
                  </a:lnTo>
                  <a:lnTo>
                    <a:pt x="5683096" y="1347621"/>
                  </a:lnTo>
                  <a:lnTo>
                    <a:pt x="5694526" y="1347621"/>
                  </a:lnTo>
                  <a:lnTo>
                    <a:pt x="5705956" y="1347621"/>
                  </a:lnTo>
                  <a:lnTo>
                    <a:pt x="5717434" y="1347621"/>
                  </a:lnTo>
                  <a:lnTo>
                    <a:pt x="5728864" y="1347621"/>
                  </a:lnTo>
                  <a:lnTo>
                    <a:pt x="5740294" y="1347621"/>
                  </a:lnTo>
                  <a:lnTo>
                    <a:pt x="5751724" y="1347621"/>
                  </a:lnTo>
                  <a:lnTo>
                    <a:pt x="5763154" y="1347621"/>
                  </a:lnTo>
                  <a:lnTo>
                    <a:pt x="5774631" y="1347621"/>
                  </a:lnTo>
                  <a:lnTo>
                    <a:pt x="5786062" y="1347621"/>
                  </a:lnTo>
                  <a:lnTo>
                    <a:pt x="5797492" y="1347621"/>
                  </a:lnTo>
                  <a:lnTo>
                    <a:pt x="5808921" y="1347621"/>
                  </a:lnTo>
                  <a:lnTo>
                    <a:pt x="5820351" y="1347621"/>
                  </a:lnTo>
                  <a:lnTo>
                    <a:pt x="5831829" y="1347621"/>
                  </a:lnTo>
                  <a:lnTo>
                    <a:pt x="5843259" y="1347621"/>
                  </a:lnTo>
                  <a:lnTo>
                    <a:pt x="5854689" y="1347621"/>
                  </a:lnTo>
                  <a:lnTo>
                    <a:pt x="5866119" y="1347621"/>
                  </a:lnTo>
                  <a:lnTo>
                    <a:pt x="5877549" y="1347621"/>
                  </a:lnTo>
                  <a:lnTo>
                    <a:pt x="5889027" y="1347621"/>
                  </a:lnTo>
                  <a:lnTo>
                    <a:pt x="5900457" y="1347621"/>
                  </a:lnTo>
                  <a:lnTo>
                    <a:pt x="5911887" y="1347621"/>
                  </a:lnTo>
                  <a:lnTo>
                    <a:pt x="5923317" y="1347621"/>
                  </a:lnTo>
                  <a:lnTo>
                    <a:pt x="5934747" y="1347621"/>
                  </a:lnTo>
                  <a:lnTo>
                    <a:pt x="5946225" y="1347621"/>
                  </a:lnTo>
                  <a:lnTo>
                    <a:pt x="5957655" y="1347621"/>
                  </a:lnTo>
                  <a:lnTo>
                    <a:pt x="5969084" y="1347621"/>
                  </a:lnTo>
                  <a:lnTo>
                    <a:pt x="5980514" y="1347621"/>
                  </a:lnTo>
                  <a:lnTo>
                    <a:pt x="5991944" y="1347621"/>
                  </a:lnTo>
                  <a:lnTo>
                    <a:pt x="6003422" y="1347621"/>
                  </a:lnTo>
                  <a:lnTo>
                    <a:pt x="6014852" y="1347621"/>
                  </a:lnTo>
                  <a:lnTo>
                    <a:pt x="6026282" y="1347621"/>
                  </a:lnTo>
                  <a:lnTo>
                    <a:pt x="6037712" y="1347621"/>
                  </a:lnTo>
                  <a:lnTo>
                    <a:pt x="6049142" y="1347621"/>
                  </a:lnTo>
                  <a:lnTo>
                    <a:pt x="6060620" y="1347621"/>
                  </a:lnTo>
                  <a:lnTo>
                    <a:pt x="6072049" y="1347621"/>
                  </a:lnTo>
                  <a:lnTo>
                    <a:pt x="6083480" y="1347621"/>
                  </a:lnTo>
                  <a:lnTo>
                    <a:pt x="6094910" y="1347621"/>
                  </a:lnTo>
                  <a:lnTo>
                    <a:pt x="6106340" y="1347621"/>
                  </a:lnTo>
                  <a:lnTo>
                    <a:pt x="6117818" y="1347621"/>
                  </a:lnTo>
                  <a:lnTo>
                    <a:pt x="6129247" y="1347621"/>
                  </a:lnTo>
                  <a:lnTo>
                    <a:pt x="6140677" y="1347621"/>
                  </a:lnTo>
                  <a:lnTo>
                    <a:pt x="6152107" y="1347621"/>
                  </a:lnTo>
                  <a:lnTo>
                    <a:pt x="6163537" y="1347621"/>
                  </a:lnTo>
                  <a:lnTo>
                    <a:pt x="6175015" y="1347621"/>
                  </a:lnTo>
                  <a:lnTo>
                    <a:pt x="6186445" y="1347621"/>
                  </a:lnTo>
                  <a:lnTo>
                    <a:pt x="6197875" y="1347621"/>
                  </a:lnTo>
                  <a:lnTo>
                    <a:pt x="6209305" y="1347621"/>
                  </a:lnTo>
                  <a:lnTo>
                    <a:pt x="6220735" y="1347621"/>
                  </a:lnTo>
                  <a:lnTo>
                    <a:pt x="6232212" y="1347621"/>
                  </a:lnTo>
                  <a:lnTo>
                    <a:pt x="6243642" y="1347621"/>
                  </a:lnTo>
                  <a:lnTo>
                    <a:pt x="6255073" y="1347621"/>
                  </a:lnTo>
                  <a:lnTo>
                    <a:pt x="6266503" y="1347621"/>
                  </a:lnTo>
                  <a:lnTo>
                    <a:pt x="6277933" y="1347621"/>
                  </a:lnTo>
                  <a:lnTo>
                    <a:pt x="6289410" y="1347621"/>
                  </a:lnTo>
                  <a:lnTo>
                    <a:pt x="6300840" y="1347621"/>
                  </a:lnTo>
                  <a:lnTo>
                    <a:pt x="6312270" y="1347621"/>
                  </a:lnTo>
                  <a:lnTo>
                    <a:pt x="6323700" y="1347621"/>
                  </a:lnTo>
                  <a:lnTo>
                    <a:pt x="6335130" y="1347621"/>
                  </a:lnTo>
                  <a:lnTo>
                    <a:pt x="6346608" y="1347621"/>
                  </a:lnTo>
                  <a:lnTo>
                    <a:pt x="6358038" y="1347621"/>
                  </a:lnTo>
                  <a:lnTo>
                    <a:pt x="6369468" y="1347621"/>
                  </a:lnTo>
                  <a:lnTo>
                    <a:pt x="6380898" y="1347621"/>
                  </a:lnTo>
                  <a:lnTo>
                    <a:pt x="6392328" y="1347621"/>
                  </a:lnTo>
                  <a:lnTo>
                    <a:pt x="6403805" y="1347621"/>
                  </a:lnTo>
                  <a:lnTo>
                    <a:pt x="6415235" y="1347621"/>
                  </a:lnTo>
                  <a:lnTo>
                    <a:pt x="6426666" y="1347621"/>
                  </a:lnTo>
                  <a:lnTo>
                    <a:pt x="6438096" y="1347621"/>
                  </a:lnTo>
                  <a:lnTo>
                    <a:pt x="6449525" y="1347621"/>
                  </a:lnTo>
                  <a:lnTo>
                    <a:pt x="6461003" y="1347621"/>
                  </a:lnTo>
                  <a:lnTo>
                    <a:pt x="6472433" y="1347621"/>
                  </a:lnTo>
                  <a:lnTo>
                    <a:pt x="6483863" y="1347621"/>
                  </a:lnTo>
                  <a:lnTo>
                    <a:pt x="6495293" y="1347621"/>
                  </a:lnTo>
                  <a:lnTo>
                    <a:pt x="6506723" y="1347621"/>
                  </a:lnTo>
                  <a:lnTo>
                    <a:pt x="6518201" y="1347621"/>
                  </a:lnTo>
                  <a:lnTo>
                    <a:pt x="6529631" y="1347621"/>
                  </a:lnTo>
                  <a:lnTo>
                    <a:pt x="6541061" y="1347621"/>
                  </a:lnTo>
                  <a:lnTo>
                    <a:pt x="6552490" y="1347621"/>
                  </a:lnTo>
                  <a:lnTo>
                    <a:pt x="6563921" y="1347621"/>
                  </a:lnTo>
                  <a:lnTo>
                    <a:pt x="6575398" y="1347621"/>
                  </a:lnTo>
                  <a:lnTo>
                    <a:pt x="6586828" y="1347621"/>
                  </a:lnTo>
                  <a:lnTo>
                    <a:pt x="6598259" y="1347621"/>
                  </a:lnTo>
                  <a:lnTo>
                    <a:pt x="6609688" y="1347621"/>
                  </a:lnTo>
                  <a:lnTo>
                    <a:pt x="6621118" y="1347621"/>
                  </a:lnTo>
                  <a:lnTo>
                    <a:pt x="6632596" y="1347621"/>
                  </a:lnTo>
                  <a:lnTo>
                    <a:pt x="6644026" y="1347621"/>
                  </a:lnTo>
                  <a:lnTo>
                    <a:pt x="6655456" y="1347621"/>
                  </a:lnTo>
                  <a:lnTo>
                    <a:pt x="6666886" y="1347621"/>
                  </a:lnTo>
                  <a:lnTo>
                    <a:pt x="6678316" y="1347621"/>
                  </a:lnTo>
                  <a:lnTo>
                    <a:pt x="6689794" y="1347621"/>
                  </a:lnTo>
                  <a:lnTo>
                    <a:pt x="6701224" y="1347621"/>
                  </a:lnTo>
                  <a:lnTo>
                    <a:pt x="6712653" y="1347621"/>
                  </a:lnTo>
                  <a:lnTo>
                    <a:pt x="6724083" y="1347621"/>
                  </a:lnTo>
                  <a:lnTo>
                    <a:pt x="6735514" y="1347621"/>
                  </a:lnTo>
                  <a:lnTo>
                    <a:pt x="6746944" y="1347621"/>
                  </a:lnTo>
                  <a:lnTo>
                    <a:pt x="6758421" y="1347621"/>
                  </a:lnTo>
                  <a:lnTo>
                    <a:pt x="6769851" y="1347621"/>
                  </a:lnTo>
                  <a:lnTo>
                    <a:pt x="6781281" y="1347621"/>
                  </a:lnTo>
                  <a:lnTo>
                    <a:pt x="6792711" y="1347621"/>
                  </a:lnTo>
                  <a:lnTo>
                    <a:pt x="6804141" y="1347621"/>
                  </a:lnTo>
                  <a:lnTo>
                    <a:pt x="6815619" y="1347621"/>
                  </a:lnTo>
                  <a:lnTo>
                    <a:pt x="6827049" y="1347621"/>
                  </a:lnTo>
                  <a:lnTo>
                    <a:pt x="6838479" y="1347621"/>
                  </a:lnTo>
                  <a:lnTo>
                    <a:pt x="6849909" y="1347621"/>
                  </a:lnTo>
                  <a:lnTo>
                    <a:pt x="6861339" y="1347621"/>
                  </a:lnTo>
                  <a:lnTo>
                    <a:pt x="6872816" y="1347621"/>
                  </a:lnTo>
                  <a:lnTo>
                    <a:pt x="6884246" y="1347621"/>
                  </a:lnTo>
                  <a:lnTo>
                    <a:pt x="6895676" y="1347621"/>
                  </a:lnTo>
                  <a:lnTo>
                    <a:pt x="6907107" y="1347621"/>
                  </a:lnTo>
                  <a:lnTo>
                    <a:pt x="6918537" y="1347621"/>
                  </a:lnTo>
                  <a:lnTo>
                    <a:pt x="6930014" y="1347621"/>
                  </a:lnTo>
                  <a:lnTo>
                    <a:pt x="6941444" y="1347621"/>
                  </a:lnTo>
                  <a:lnTo>
                    <a:pt x="6952874" y="1347621"/>
                  </a:lnTo>
                  <a:lnTo>
                    <a:pt x="6964304" y="1347621"/>
                  </a:lnTo>
                  <a:lnTo>
                    <a:pt x="6975734" y="1347621"/>
                  </a:lnTo>
                  <a:lnTo>
                    <a:pt x="6987212" y="1347621"/>
                  </a:lnTo>
                  <a:lnTo>
                    <a:pt x="6998642" y="1347621"/>
                  </a:lnTo>
                  <a:lnTo>
                    <a:pt x="7010072" y="1347621"/>
                  </a:lnTo>
                  <a:lnTo>
                    <a:pt x="7021502" y="1347621"/>
                  </a:lnTo>
                  <a:lnTo>
                    <a:pt x="7032931" y="1347621"/>
                  </a:lnTo>
                  <a:lnTo>
                    <a:pt x="7044409" y="1347621"/>
                  </a:lnTo>
                  <a:lnTo>
                    <a:pt x="7055839" y="1347621"/>
                  </a:lnTo>
                  <a:lnTo>
                    <a:pt x="7067269" y="1347621"/>
                  </a:lnTo>
                  <a:lnTo>
                    <a:pt x="7078700" y="1347621"/>
                  </a:lnTo>
                  <a:lnTo>
                    <a:pt x="7090129" y="1347621"/>
                  </a:lnTo>
                  <a:lnTo>
                    <a:pt x="7101607" y="1347621"/>
                  </a:lnTo>
                  <a:lnTo>
                    <a:pt x="7113037" y="1347621"/>
                  </a:lnTo>
                  <a:lnTo>
                    <a:pt x="7124467" y="1347621"/>
                  </a:lnTo>
                  <a:lnTo>
                    <a:pt x="7135897" y="1347621"/>
                  </a:lnTo>
                  <a:lnTo>
                    <a:pt x="7147327" y="1347621"/>
                  </a:lnTo>
                  <a:lnTo>
                    <a:pt x="7158805" y="1347621"/>
                  </a:lnTo>
                  <a:lnTo>
                    <a:pt x="7170235" y="1347621"/>
                  </a:lnTo>
                  <a:lnTo>
                    <a:pt x="7181665" y="1347621"/>
                  </a:lnTo>
                  <a:lnTo>
                    <a:pt x="7193094" y="1347621"/>
                  </a:lnTo>
                  <a:lnTo>
                    <a:pt x="7204524" y="1347621"/>
                  </a:lnTo>
                  <a:lnTo>
                    <a:pt x="7216002" y="1347621"/>
                  </a:lnTo>
                  <a:lnTo>
                    <a:pt x="7227432" y="1347621"/>
                  </a:lnTo>
                  <a:lnTo>
                    <a:pt x="7238862" y="1347621"/>
                  </a:lnTo>
                  <a:lnTo>
                    <a:pt x="7250292" y="1347621"/>
                  </a:lnTo>
                  <a:lnTo>
                    <a:pt x="7261722" y="1347621"/>
                  </a:lnTo>
                  <a:lnTo>
                    <a:pt x="7273200" y="1347621"/>
                  </a:lnTo>
                  <a:lnTo>
                    <a:pt x="7284630" y="1347621"/>
                  </a:lnTo>
                  <a:lnTo>
                    <a:pt x="7296060" y="1347621"/>
                  </a:lnTo>
                  <a:lnTo>
                    <a:pt x="7307490" y="1347621"/>
                  </a:lnTo>
                  <a:lnTo>
                    <a:pt x="7318920" y="1347621"/>
                  </a:lnTo>
                  <a:lnTo>
                    <a:pt x="7330398" y="1347621"/>
                  </a:lnTo>
                  <a:lnTo>
                    <a:pt x="7341828" y="1347621"/>
                  </a:lnTo>
                  <a:lnTo>
                    <a:pt x="7353257" y="1347621"/>
                  </a:lnTo>
                  <a:lnTo>
                    <a:pt x="7364687" y="1347621"/>
                  </a:lnTo>
                  <a:lnTo>
                    <a:pt x="7376117" y="1347621"/>
                  </a:lnTo>
                  <a:lnTo>
                    <a:pt x="7387595" y="1347621"/>
                  </a:lnTo>
                  <a:lnTo>
                    <a:pt x="7399025" y="1347621"/>
                  </a:lnTo>
                  <a:lnTo>
                    <a:pt x="7410455" y="1347621"/>
                  </a:lnTo>
                  <a:lnTo>
                    <a:pt x="7421885" y="1347621"/>
                  </a:lnTo>
                  <a:lnTo>
                    <a:pt x="7433315" y="1347621"/>
                  </a:lnTo>
                  <a:lnTo>
                    <a:pt x="7444793" y="1347621"/>
                  </a:lnTo>
                  <a:lnTo>
                    <a:pt x="7456222" y="1347621"/>
                  </a:lnTo>
                  <a:lnTo>
                    <a:pt x="7467653" y="1347621"/>
                  </a:lnTo>
                  <a:lnTo>
                    <a:pt x="7479083" y="1347621"/>
                  </a:lnTo>
                  <a:lnTo>
                    <a:pt x="7490513" y="1347621"/>
                  </a:lnTo>
                  <a:lnTo>
                    <a:pt x="7501990" y="1347621"/>
                  </a:lnTo>
                  <a:lnTo>
                    <a:pt x="7513420" y="1347621"/>
                  </a:lnTo>
                  <a:lnTo>
                    <a:pt x="7524850" y="1347621"/>
                  </a:lnTo>
                  <a:lnTo>
                    <a:pt x="7536280" y="1347621"/>
                  </a:lnTo>
                  <a:lnTo>
                    <a:pt x="7547710" y="1347621"/>
                  </a:lnTo>
                  <a:lnTo>
                    <a:pt x="7559188" y="1347621"/>
                  </a:lnTo>
                  <a:lnTo>
                    <a:pt x="7570618" y="1347621"/>
                  </a:lnTo>
                  <a:lnTo>
                    <a:pt x="7582048" y="1347621"/>
                  </a:lnTo>
                  <a:lnTo>
                    <a:pt x="7593478" y="1347621"/>
                  </a:lnTo>
                  <a:lnTo>
                    <a:pt x="7604908" y="1347621"/>
                  </a:lnTo>
                  <a:lnTo>
                    <a:pt x="7616385" y="1347621"/>
                  </a:lnTo>
                  <a:lnTo>
                    <a:pt x="7627815" y="1347621"/>
                  </a:lnTo>
                  <a:lnTo>
                    <a:pt x="7639246" y="1347621"/>
                  </a:lnTo>
                  <a:lnTo>
                    <a:pt x="7650676" y="1347621"/>
                  </a:lnTo>
                  <a:lnTo>
                    <a:pt x="7662106" y="1347621"/>
                  </a:lnTo>
                  <a:lnTo>
                    <a:pt x="7673583" y="1347621"/>
                  </a:lnTo>
                  <a:lnTo>
                    <a:pt x="7685013" y="1347621"/>
                  </a:lnTo>
                  <a:lnTo>
                    <a:pt x="7696443" y="1347621"/>
                  </a:lnTo>
                  <a:lnTo>
                    <a:pt x="7707873" y="1347621"/>
                  </a:lnTo>
                  <a:lnTo>
                    <a:pt x="7719303" y="1347621"/>
                  </a:lnTo>
                  <a:lnTo>
                    <a:pt x="7730733" y="1347621"/>
                  </a:lnTo>
                  <a:lnTo>
                    <a:pt x="7742211" y="1347621"/>
                  </a:lnTo>
                  <a:lnTo>
                    <a:pt x="7753641" y="1347621"/>
                  </a:lnTo>
                  <a:lnTo>
                    <a:pt x="7765071" y="1347621"/>
                  </a:lnTo>
                  <a:lnTo>
                    <a:pt x="7776501" y="536343"/>
                  </a:lnTo>
                  <a:lnTo>
                    <a:pt x="7787931" y="258409"/>
                  </a:lnTo>
                  <a:lnTo>
                    <a:pt x="7799408" y="189300"/>
                  </a:lnTo>
                  <a:lnTo>
                    <a:pt x="7810839" y="175779"/>
                  </a:lnTo>
                  <a:lnTo>
                    <a:pt x="7822268" y="294465"/>
                  </a:lnTo>
                  <a:lnTo>
                    <a:pt x="7833698" y="455219"/>
                  </a:lnTo>
                  <a:lnTo>
                    <a:pt x="7845128" y="661040"/>
                  </a:lnTo>
                  <a:lnTo>
                    <a:pt x="7856606" y="673060"/>
                  </a:lnTo>
                  <a:lnTo>
                    <a:pt x="7868036" y="387610"/>
                  </a:lnTo>
                  <a:lnTo>
                    <a:pt x="7879466" y="52583"/>
                  </a:lnTo>
                  <a:lnTo>
                    <a:pt x="7890896" y="0"/>
                  </a:lnTo>
                  <a:lnTo>
                    <a:pt x="7902326" y="166764"/>
                  </a:lnTo>
                  <a:lnTo>
                    <a:pt x="7913804" y="449208"/>
                  </a:lnTo>
                  <a:lnTo>
                    <a:pt x="7925234" y="518317"/>
                  </a:lnTo>
                  <a:lnTo>
                    <a:pt x="7936663" y="402636"/>
                  </a:lnTo>
                  <a:lnTo>
                    <a:pt x="7948094" y="105166"/>
                  </a:lnTo>
                  <a:lnTo>
                    <a:pt x="7959524" y="304981"/>
                  </a:lnTo>
                  <a:lnTo>
                    <a:pt x="7971001" y="52583"/>
                  </a:lnTo>
                  <a:lnTo>
                    <a:pt x="7982431" y="259909"/>
                  </a:lnTo>
                  <a:lnTo>
                    <a:pt x="7993861" y="1343115"/>
                  </a:lnTo>
                  <a:lnTo>
                    <a:pt x="8005291" y="1347621"/>
                  </a:lnTo>
                  <a:lnTo>
                    <a:pt x="8016721" y="1346121"/>
                  </a:lnTo>
                  <a:lnTo>
                    <a:pt x="8028199" y="1347621"/>
                  </a:lnTo>
                  <a:lnTo>
                    <a:pt x="8039629" y="1347621"/>
                  </a:lnTo>
                  <a:lnTo>
                    <a:pt x="8051059" y="1347621"/>
                  </a:lnTo>
                  <a:lnTo>
                    <a:pt x="8062489" y="1347621"/>
                  </a:lnTo>
                  <a:lnTo>
                    <a:pt x="8073919" y="1347621"/>
                  </a:lnTo>
                  <a:lnTo>
                    <a:pt x="8085396" y="1346121"/>
                  </a:lnTo>
                  <a:lnTo>
                    <a:pt x="8096826" y="1347621"/>
                  </a:lnTo>
                  <a:lnTo>
                    <a:pt x="8108256" y="1347621"/>
                  </a:lnTo>
                  <a:lnTo>
                    <a:pt x="8119687" y="1347621"/>
                  </a:lnTo>
                  <a:lnTo>
                    <a:pt x="8131117" y="1347621"/>
                  </a:lnTo>
                  <a:lnTo>
                    <a:pt x="8142594" y="1347621"/>
                  </a:lnTo>
                  <a:lnTo>
                    <a:pt x="8154024" y="1347621"/>
                  </a:lnTo>
                  <a:lnTo>
                    <a:pt x="8165454" y="1347621"/>
                  </a:lnTo>
                  <a:lnTo>
                    <a:pt x="8176884" y="1347621"/>
                  </a:lnTo>
                  <a:lnTo>
                    <a:pt x="8188314" y="1347621"/>
                  </a:lnTo>
                  <a:lnTo>
                    <a:pt x="8199792" y="1347621"/>
                  </a:lnTo>
                  <a:lnTo>
                    <a:pt x="8211222" y="1347621"/>
                  </a:lnTo>
                  <a:lnTo>
                    <a:pt x="8222652" y="1347621"/>
                  </a:lnTo>
                  <a:lnTo>
                    <a:pt x="8234082" y="1347621"/>
                  </a:lnTo>
                  <a:lnTo>
                    <a:pt x="8245512" y="1347621"/>
                  </a:lnTo>
                  <a:lnTo>
                    <a:pt x="8256989" y="1347621"/>
                  </a:lnTo>
                  <a:lnTo>
                    <a:pt x="8268419" y="1347621"/>
                  </a:lnTo>
                  <a:lnTo>
                    <a:pt x="8279850" y="1347621"/>
                  </a:lnTo>
                  <a:lnTo>
                    <a:pt x="8291280" y="1347621"/>
                  </a:lnTo>
                  <a:lnTo>
                    <a:pt x="8302709" y="1347621"/>
                  </a:lnTo>
                  <a:lnTo>
                    <a:pt x="8314187" y="1347621"/>
                  </a:lnTo>
                  <a:lnTo>
                    <a:pt x="8325617" y="1347621"/>
                  </a:lnTo>
                  <a:lnTo>
                    <a:pt x="8337047" y="1347621"/>
                  </a:lnTo>
                  <a:lnTo>
                    <a:pt x="8348477" y="1347621"/>
                  </a:lnTo>
                  <a:lnTo>
                    <a:pt x="8359907" y="1347621"/>
                  </a:lnTo>
                  <a:lnTo>
                    <a:pt x="8371385" y="1347621"/>
                  </a:lnTo>
                  <a:lnTo>
                    <a:pt x="8382815" y="1347621"/>
                  </a:lnTo>
                  <a:lnTo>
                    <a:pt x="8394245" y="1347621"/>
                  </a:lnTo>
                  <a:lnTo>
                    <a:pt x="8405674" y="1347621"/>
                  </a:lnTo>
                  <a:lnTo>
                    <a:pt x="8417104" y="1347621"/>
                  </a:lnTo>
                  <a:lnTo>
                    <a:pt x="8428582" y="1347621"/>
                  </a:lnTo>
                  <a:lnTo>
                    <a:pt x="8440012" y="1347621"/>
                  </a:lnTo>
                  <a:lnTo>
                    <a:pt x="8451442" y="1347621"/>
                  </a:lnTo>
                  <a:lnTo>
                    <a:pt x="8462872" y="1347621"/>
                  </a:lnTo>
                  <a:lnTo>
                    <a:pt x="8474302" y="1347621"/>
                  </a:lnTo>
                  <a:lnTo>
                    <a:pt x="8485780" y="1347621"/>
                  </a:lnTo>
                  <a:lnTo>
                    <a:pt x="8497210" y="1347621"/>
                  </a:lnTo>
                  <a:lnTo>
                    <a:pt x="8508640" y="1347621"/>
                  </a:lnTo>
                  <a:lnTo>
                    <a:pt x="8520069" y="1347621"/>
                  </a:lnTo>
                  <a:lnTo>
                    <a:pt x="8531500" y="1347621"/>
                  </a:lnTo>
                  <a:lnTo>
                    <a:pt x="8542977" y="1347621"/>
                  </a:lnTo>
                  <a:lnTo>
                    <a:pt x="8554407" y="1347621"/>
                  </a:lnTo>
                  <a:lnTo>
                    <a:pt x="8565837" y="1347621"/>
                  </a:lnTo>
                  <a:lnTo>
                    <a:pt x="8577267" y="1347621"/>
                  </a:lnTo>
                  <a:lnTo>
                    <a:pt x="8588697" y="1347621"/>
                  </a:lnTo>
                  <a:lnTo>
                    <a:pt x="8600175" y="1347621"/>
                  </a:lnTo>
                  <a:lnTo>
                    <a:pt x="8611605" y="1347621"/>
                  </a:lnTo>
                  <a:lnTo>
                    <a:pt x="8623035" y="1347621"/>
                  </a:lnTo>
                  <a:lnTo>
                    <a:pt x="8634465" y="1347621"/>
                  </a:lnTo>
                  <a:lnTo>
                    <a:pt x="8645895" y="1347621"/>
                  </a:lnTo>
                  <a:lnTo>
                    <a:pt x="8657373" y="1347621"/>
                  </a:lnTo>
                  <a:lnTo>
                    <a:pt x="8668802" y="1347621"/>
                  </a:lnTo>
                  <a:lnTo>
                    <a:pt x="8680232" y="1347621"/>
                  </a:lnTo>
                  <a:lnTo>
                    <a:pt x="8691662" y="1347621"/>
                  </a:lnTo>
                  <a:lnTo>
                    <a:pt x="8703093" y="1347621"/>
                  </a:lnTo>
                  <a:lnTo>
                    <a:pt x="8714570" y="1347621"/>
                  </a:lnTo>
                  <a:lnTo>
                    <a:pt x="8726000" y="1347621"/>
                  </a:lnTo>
                  <a:lnTo>
                    <a:pt x="8737430" y="1347621"/>
                  </a:lnTo>
                  <a:lnTo>
                    <a:pt x="8748860" y="1347621"/>
                  </a:lnTo>
                  <a:lnTo>
                    <a:pt x="8760290" y="1347621"/>
                  </a:lnTo>
                  <a:lnTo>
                    <a:pt x="8771768" y="1347621"/>
                  </a:lnTo>
                  <a:lnTo>
                    <a:pt x="8783198" y="1347621"/>
                  </a:lnTo>
                  <a:lnTo>
                    <a:pt x="8794628" y="1347621"/>
                  </a:lnTo>
                  <a:lnTo>
                    <a:pt x="8806058" y="1347621"/>
                  </a:lnTo>
                  <a:lnTo>
                    <a:pt x="8817488" y="1347621"/>
                  </a:lnTo>
                  <a:lnTo>
                    <a:pt x="8828918" y="1347621"/>
                  </a:lnTo>
                  <a:lnTo>
                    <a:pt x="8840395" y="1347621"/>
                  </a:lnTo>
                  <a:lnTo>
                    <a:pt x="8851825" y="1347621"/>
                  </a:lnTo>
                  <a:lnTo>
                    <a:pt x="8863256" y="1347621"/>
                  </a:lnTo>
                  <a:lnTo>
                    <a:pt x="8874686" y="1347621"/>
                  </a:lnTo>
                  <a:lnTo>
                    <a:pt x="8886115" y="1347621"/>
                  </a:lnTo>
                  <a:lnTo>
                    <a:pt x="8897593" y="1347621"/>
                  </a:lnTo>
                  <a:lnTo>
                    <a:pt x="8909022" y="1347621"/>
                  </a:lnTo>
                  <a:lnTo>
                    <a:pt x="8920453" y="1347621"/>
                  </a:lnTo>
                  <a:lnTo>
                    <a:pt x="8931883" y="1347621"/>
                  </a:lnTo>
                  <a:lnTo>
                    <a:pt x="8943313" y="1347621"/>
                  </a:lnTo>
                  <a:lnTo>
                    <a:pt x="8954791" y="1347621"/>
                  </a:lnTo>
                  <a:lnTo>
                    <a:pt x="8966220" y="1347621"/>
                  </a:lnTo>
                  <a:lnTo>
                    <a:pt x="8977651" y="1347621"/>
                  </a:lnTo>
                  <a:lnTo>
                    <a:pt x="8989080" y="1347621"/>
                  </a:lnTo>
                  <a:lnTo>
                    <a:pt x="9000511" y="1347621"/>
                  </a:lnTo>
                  <a:lnTo>
                    <a:pt x="9011988" y="1347621"/>
                  </a:lnTo>
                  <a:lnTo>
                    <a:pt x="9023418" y="1347621"/>
                  </a:lnTo>
                  <a:lnTo>
                    <a:pt x="9034849" y="1347621"/>
                  </a:lnTo>
                  <a:lnTo>
                    <a:pt x="9046278" y="1347621"/>
                  </a:lnTo>
                  <a:lnTo>
                    <a:pt x="9057709" y="1347621"/>
                  </a:lnTo>
                  <a:lnTo>
                    <a:pt x="9069186" y="1347621"/>
                  </a:lnTo>
                  <a:lnTo>
                    <a:pt x="9080615" y="1347621"/>
                  </a:lnTo>
                  <a:lnTo>
                    <a:pt x="9092046" y="1347621"/>
                  </a:lnTo>
                  <a:lnTo>
                    <a:pt x="9103476" y="1347621"/>
                  </a:lnTo>
                  <a:lnTo>
                    <a:pt x="9114906" y="1347621"/>
                  </a:lnTo>
                  <a:lnTo>
                    <a:pt x="9126384" y="1347621"/>
                  </a:lnTo>
                  <a:lnTo>
                    <a:pt x="9137813" y="1347621"/>
                  </a:lnTo>
                  <a:lnTo>
                    <a:pt x="9149244" y="1347621"/>
                  </a:lnTo>
                  <a:lnTo>
                    <a:pt x="9160673" y="1347621"/>
                  </a:lnTo>
                  <a:lnTo>
                    <a:pt x="9172104" y="1347621"/>
                  </a:lnTo>
                  <a:lnTo>
                    <a:pt x="9183581" y="1347621"/>
                  </a:lnTo>
                  <a:lnTo>
                    <a:pt x="9195011" y="1347621"/>
                  </a:lnTo>
                  <a:lnTo>
                    <a:pt x="9206442" y="1347621"/>
                  </a:lnTo>
                  <a:lnTo>
                    <a:pt x="9217871" y="1347621"/>
                  </a:lnTo>
                  <a:lnTo>
                    <a:pt x="9229301" y="1347621"/>
                  </a:lnTo>
                  <a:lnTo>
                    <a:pt x="9240779" y="1347621"/>
                  </a:lnTo>
                  <a:lnTo>
                    <a:pt x="9252209" y="1347621"/>
                  </a:lnTo>
                  <a:lnTo>
                    <a:pt x="9263639" y="1347621"/>
                  </a:lnTo>
                  <a:lnTo>
                    <a:pt x="9275069" y="1347621"/>
                  </a:lnTo>
                  <a:lnTo>
                    <a:pt x="9286498" y="1347621"/>
                  </a:lnTo>
                  <a:lnTo>
                    <a:pt x="9297977" y="1347621"/>
                  </a:lnTo>
                  <a:lnTo>
                    <a:pt x="9309406" y="1347621"/>
                  </a:lnTo>
                  <a:lnTo>
                    <a:pt x="9320837" y="1347621"/>
                  </a:lnTo>
                  <a:lnTo>
                    <a:pt x="9332266" y="1347621"/>
                  </a:lnTo>
                  <a:lnTo>
                    <a:pt x="9343696" y="1347621"/>
                  </a:lnTo>
                  <a:lnTo>
                    <a:pt x="9355174" y="1347621"/>
                  </a:lnTo>
                  <a:lnTo>
                    <a:pt x="9366604" y="1347621"/>
                  </a:lnTo>
                  <a:lnTo>
                    <a:pt x="9378035" y="1347621"/>
                  </a:lnTo>
                  <a:lnTo>
                    <a:pt x="9389464" y="1347621"/>
                  </a:lnTo>
                  <a:lnTo>
                    <a:pt x="9400894" y="1347621"/>
                  </a:lnTo>
                  <a:lnTo>
                    <a:pt x="9412372" y="1347621"/>
                  </a:lnTo>
                  <a:lnTo>
                    <a:pt x="9423802" y="1347621"/>
                  </a:lnTo>
                  <a:lnTo>
                    <a:pt x="9435232" y="1347621"/>
                  </a:lnTo>
                  <a:lnTo>
                    <a:pt x="9446662" y="1347621"/>
                  </a:lnTo>
                  <a:lnTo>
                    <a:pt x="9458091" y="1347621"/>
                  </a:lnTo>
                  <a:lnTo>
                    <a:pt x="9469570" y="1347621"/>
                  </a:lnTo>
                  <a:lnTo>
                    <a:pt x="9480999" y="1347621"/>
                  </a:lnTo>
                  <a:lnTo>
                    <a:pt x="9492429" y="1347621"/>
                  </a:lnTo>
                  <a:lnTo>
                    <a:pt x="9503859" y="1347621"/>
                  </a:lnTo>
                  <a:lnTo>
                    <a:pt x="9515289" y="1347621"/>
                  </a:lnTo>
                  <a:lnTo>
                    <a:pt x="9526767" y="1347621"/>
                  </a:lnTo>
                  <a:lnTo>
                    <a:pt x="9538197" y="1347621"/>
                  </a:lnTo>
                  <a:lnTo>
                    <a:pt x="9549626" y="1347621"/>
                  </a:lnTo>
                  <a:lnTo>
                    <a:pt x="9561057" y="1347621"/>
                  </a:lnTo>
                  <a:lnTo>
                    <a:pt x="9572487" y="1347621"/>
                  </a:lnTo>
                  <a:lnTo>
                    <a:pt x="9583965" y="1347621"/>
                  </a:lnTo>
                  <a:lnTo>
                    <a:pt x="9595395" y="1347621"/>
                  </a:lnTo>
                  <a:lnTo>
                    <a:pt x="9606824" y="1347621"/>
                  </a:lnTo>
                  <a:lnTo>
                    <a:pt x="9618255" y="1347621"/>
                  </a:lnTo>
                  <a:lnTo>
                    <a:pt x="9629684" y="1347621"/>
                  </a:lnTo>
                  <a:lnTo>
                    <a:pt x="9641163" y="1347621"/>
                  </a:lnTo>
                  <a:lnTo>
                    <a:pt x="9652592" y="1347621"/>
                  </a:lnTo>
                  <a:lnTo>
                    <a:pt x="9664022" y="1347621"/>
                  </a:lnTo>
                  <a:lnTo>
                    <a:pt x="9675452" y="1347621"/>
                  </a:lnTo>
                  <a:lnTo>
                    <a:pt x="9686882" y="1347621"/>
                  </a:lnTo>
                  <a:lnTo>
                    <a:pt x="9698360" y="1347621"/>
                  </a:lnTo>
                  <a:lnTo>
                    <a:pt x="9709790" y="1347621"/>
                  </a:lnTo>
                  <a:lnTo>
                    <a:pt x="9721219" y="1347621"/>
                  </a:lnTo>
                  <a:lnTo>
                    <a:pt x="9732650" y="1347621"/>
                  </a:lnTo>
                  <a:lnTo>
                    <a:pt x="9744080" y="1347621"/>
                  </a:lnTo>
                  <a:lnTo>
                    <a:pt x="9755557" y="1347621"/>
                  </a:lnTo>
                  <a:lnTo>
                    <a:pt x="9766988" y="1347621"/>
                  </a:lnTo>
                  <a:lnTo>
                    <a:pt x="9778417" y="1347621"/>
                  </a:lnTo>
                  <a:lnTo>
                    <a:pt x="9789848" y="1347621"/>
                  </a:lnTo>
                  <a:lnTo>
                    <a:pt x="9801277" y="1347621"/>
                  </a:lnTo>
                  <a:lnTo>
                    <a:pt x="9812755" y="1347621"/>
                  </a:lnTo>
                  <a:lnTo>
                    <a:pt x="9824185" y="1347621"/>
                  </a:lnTo>
                  <a:lnTo>
                    <a:pt x="9835615" y="1347621"/>
                  </a:lnTo>
                  <a:lnTo>
                    <a:pt x="9847045" y="1347621"/>
                  </a:lnTo>
                  <a:lnTo>
                    <a:pt x="9858475" y="1347621"/>
                  </a:lnTo>
                  <a:lnTo>
                    <a:pt x="9869952" y="1347621"/>
                  </a:lnTo>
                  <a:lnTo>
                    <a:pt x="9881383" y="1347621"/>
                  </a:lnTo>
                  <a:lnTo>
                    <a:pt x="9892812" y="1347621"/>
                  </a:lnTo>
                  <a:lnTo>
                    <a:pt x="9904243" y="1347621"/>
                  </a:lnTo>
                  <a:lnTo>
                    <a:pt x="9915673" y="1347621"/>
                  </a:lnTo>
                  <a:lnTo>
                    <a:pt x="9927102" y="1347621"/>
                  </a:lnTo>
                  <a:lnTo>
                    <a:pt x="9938581" y="1347621"/>
                  </a:lnTo>
                  <a:lnTo>
                    <a:pt x="9950010" y="1347621"/>
                  </a:lnTo>
                  <a:lnTo>
                    <a:pt x="9961441" y="1347621"/>
                  </a:lnTo>
                  <a:lnTo>
                    <a:pt x="9972870" y="1347621"/>
                  </a:lnTo>
                  <a:lnTo>
                    <a:pt x="9984300" y="1347621"/>
                  </a:lnTo>
                  <a:lnTo>
                    <a:pt x="9995778" y="1347621"/>
                  </a:lnTo>
                  <a:lnTo>
                    <a:pt x="10007208" y="1347621"/>
                  </a:lnTo>
                  <a:lnTo>
                    <a:pt x="10018638" y="1347621"/>
                  </a:lnTo>
                  <a:lnTo>
                    <a:pt x="10030068" y="1347621"/>
                  </a:lnTo>
                  <a:lnTo>
                    <a:pt x="10041498" y="1347621"/>
                  </a:lnTo>
                  <a:lnTo>
                    <a:pt x="10052976" y="1347621"/>
                  </a:lnTo>
                  <a:lnTo>
                    <a:pt x="10064405" y="1347621"/>
                  </a:lnTo>
                  <a:lnTo>
                    <a:pt x="10075835" y="1347621"/>
                  </a:lnTo>
                  <a:lnTo>
                    <a:pt x="10087266" y="1347621"/>
                  </a:lnTo>
                  <a:lnTo>
                    <a:pt x="10098695" y="1347621"/>
                  </a:lnTo>
                  <a:lnTo>
                    <a:pt x="10110174" y="1347621"/>
                  </a:lnTo>
                  <a:lnTo>
                    <a:pt x="10121603" y="1347621"/>
                  </a:lnTo>
                  <a:lnTo>
                    <a:pt x="10133033" y="1347621"/>
                  </a:lnTo>
                  <a:lnTo>
                    <a:pt x="10144463" y="1347621"/>
                  </a:lnTo>
                  <a:lnTo>
                    <a:pt x="10155893" y="1347621"/>
                  </a:lnTo>
                  <a:lnTo>
                    <a:pt x="10167371" y="1347621"/>
                  </a:lnTo>
                  <a:lnTo>
                    <a:pt x="10178801" y="1347621"/>
                  </a:lnTo>
                  <a:lnTo>
                    <a:pt x="10190230" y="1347621"/>
                  </a:lnTo>
                  <a:lnTo>
                    <a:pt x="10201661" y="1347621"/>
                  </a:lnTo>
                  <a:lnTo>
                    <a:pt x="10213091" y="1347621"/>
                  </a:lnTo>
                  <a:lnTo>
                    <a:pt x="10224569" y="1347621"/>
                  </a:lnTo>
                  <a:lnTo>
                    <a:pt x="10235998" y="1347621"/>
                  </a:lnTo>
                  <a:lnTo>
                    <a:pt x="10247428" y="1347621"/>
                  </a:lnTo>
                  <a:lnTo>
                    <a:pt x="10258859" y="1347621"/>
                  </a:lnTo>
                  <a:lnTo>
                    <a:pt x="10270288" y="1347621"/>
                  </a:lnTo>
                  <a:lnTo>
                    <a:pt x="10281767" y="1347621"/>
                  </a:lnTo>
                  <a:lnTo>
                    <a:pt x="10293196" y="1347621"/>
                  </a:lnTo>
                  <a:lnTo>
                    <a:pt x="10304626" y="1347621"/>
                  </a:lnTo>
                  <a:lnTo>
                    <a:pt x="10316056" y="1347621"/>
                  </a:lnTo>
                  <a:lnTo>
                    <a:pt x="10327486" y="1347621"/>
                  </a:lnTo>
                  <a:lnTo>
                    <a:pt x="10338963" y="1347621"/>
                  </a:lnTo>
                  <a:lnTo>
                    <a:pt x="10350394" y="1347621"/>
                  </a:lnTo>
                  <a:lnTo>
                    <a:pt x="10361823" y="1347621"/>
                  </a:lnTo>
                  <a:lnTo>
                    <a:pt x="10373254" y="1347621"/>
                  </a:lnTo>
                  <a:lnTo>
                    <a:pt x="10384684" y="1347621"/>
                  </a:lnTo>
                  <a:lnTo>
                    <a:pt x="10396161" y="1347621"/>
                  </a:lnTo>
                  <a:lnTo>
                    <a:pt x="10407591" y="1347621"/>
                  </a:lnTo>
                  <a:lnTo>
                    <a:pt x="10419021" y="1347621"/>
                  </a:lnTo>
                  <a:lnTo>
                    <a:pt x="10430452" y="1347621"/>
                  </a:lnTo>
                  <a:lnTo>
                    <a:pt x="10441881" y="1347621"/>
                  </a:lnTo>
                  <a:lnTo>
                    <a:pt x="10453358" y="1347621"/>
                  </a:lnTo>
                  <a:lnTo>
                    <a:pt x="10464789" y="1347621"/>
                  </a:lnTo>
                  <a:lnTo>
                    <a:pt x="10476219" y="1347621"/>
                  </a:lnTo>
                  <a:lnTo>
                    <a:pt x="10487649" y="1347621"/>
                  </a:lnTo>
                  <a:lnTo>
                    <a:pt x="10499079" y="1347621"/>
                  </a:lnTo>
                  <a:lnTo>
                    <a:pt x="10510556" y="1347621"/>
                  </a:lnTo>
                  <a:lnTo>
                    <a:pt x="10521987" y="1347621"/>
                  </a:lnTo>
                  <a:lnTo>
                    <a:pt x="10533416" y="1347621"/>
                  </a:lnTo>
                  <a:lnTo>
                    <a:pt x="10544847" y="1347621"/>
                  </a:lnTo>
                  <a:lnTo>
                    <a:pt x="10556277" y="1347621"/>
                  </a:lnTo>
                  <a:lnTo>
                    <a:pt x="10567754" y="1347621"/>
                  </a:lnTo>
                  <a:lnTo>
                    <a:pt x="10579184" y="1347621"/>
                  </a:lnTo>
                  <a:lnTo>
                    <a:pt x="10590614" y="1347621"/>
                  </a:lnTo>
                  <a:lnTo>
                    <a:pt x="10602045" y="1347621"/>
                  </a:lnTo>
                  <a:lnTo>
                    <a:pt x="10613474" y="1347621"/>
                  </a:lnTo>
                  <a:lnTo>
                    <a:pt x="10624951" y="1347621"/>
                  </a:lnTo>
                  <a:lnTo>
                    <a:pt x="10636382" y="1347621"/>
                  </a:lnTo>
                  <a:lnTo>
                    <a:pt x="10647812" y="1347621"/>
                  </a:lnTo>
                  <a:lnTo>
                    <a:pt x="10659241" y="1347621"/>
                  </a:lnTo>
                  <a:lnTo>
                    <a:pt x="10670672" y="1347621"/>
                  </a:lnTo>
                  <a:lnTo>
                    <a:pt x="10682149" y="1347621"/>
                  </a:lnTo>
                  <a:lnTo>
                    <a:pt x="10693580" y="1347621"/>
                  </a:lnTo>
                  <a:lnTo>
                    <a:pt x="10705009" y="1347621"/>
                  </a:lnTo>
                  <a:lnTo>
                    <a:pt x="10716439" y="1347621"/>
                  </a:lnTo>
                  <a:lnTo>
                    <a:pt x="10727870" y="1347621"/>
                  </a:lnTo>
                  <a:lnTo>
                    <a:pt x="10739347" y="1347621"/>
                  </a:lnTo>
                  <a:lnTo>
                    <a:pt x="10750778" y="1347621"/>
                  </a:lnTo>
                  <a:lnTo>
                    <a:pt x="10762207" y="1347621"/>
                  </a:lnTo>
                  <a:lnTo>
                    <a:pt x="10773637" y="1347621"/>
                  </a:lnTo>
                  <a:lnTo>
                    <a:pt x="10785067" y="1347621"/>
                  </a:lnTo>
                  <a:lnTo>
                    <a:pt x="10796544" y="1347621"/>
                  </a:lnTo>
                  <a:lnTo>
                    <a:pt x="10807975" y="1347621"/>
                  </a:lnTo>
                  <a:lnTo>
                    <a:pt x="10819405" y="1347621"/>
                  </a:lnTo>
                  <a:lnTo>
                    <a:pt x="10830834" y="1347621"/>
                  </a:lnTo>
                  <a:lnTo>
                    <a:pt x="10842265" y="1347621"/>
                  </a:lnTo>
                  <a:lnTo>
                    <a:pt x="10853742" y="1347621"/>
                  </a:lnTo>
                  <a:lnTo>
                    <a:pt x="10865173" y="1347621"/>
                  </a:lnTo>
                  <a:lnTo>
                    <a:pt x="10876602" y="1347621"/>
                  </a:lnTo>
                  <a:lnTo>
                    <a:pt x="10888032" y="1347621"/>
                  </a:lnTo>
                  <a:lnTo>
                    <a:pt x="10899463" y="1347621"/>
                  </a:lnTo>
                  <a:lnTo>
                    <a:pt x="10910892" y="1347621"/>
                  </a:lnTo>
                  <a:lnTo>
                    <a:pt x="10922369" y="1347621"/>
                  </a:lnTo>
                  <a:lnTo>
                    <a:pt x="10933800" y="1347621"/>
                  </a:lnTo>
                  <a:lnTo>
                    <a:pt x="10945230" y="1347621"/>
                  </a:lnTo>
                  <a:lnTo>
                    <a:pt x="10956660" y="1347621"/>
                  </a:lnTo>
                  <a:lnTo>
                    <a:pt x="10968090" y="1347621"/>
                  </a:lnTo>
                  <a:lnTo>
                    <a:pt x="10979567" y="1347621"/>
                  </a:lnTo>
                  <a:lnTo>
                    <a:pt x="10990998" y="1347621"/>
                  </a:lnTo>
                  <a:lnTo>
                    <a:pt x="11002427" y="1347621"/>
                  </a:lnTo>
                  <a:lnTo>
                    <a:pt x="11013858" y="1347621"/>
                  </a:lnTo>
                  <a:lnTo>
                    <a:pt x="11025287" y="1347621"/>
                  </a:lnTo>
                  <a:lnTo>
                    <a:pt x="11036765" y="1347621"/>
                  </a:lnTo>
                  <a:lnTo>
                    <a:pt x="11048195" y="1347621"/>
                  </a:lnTo>
                  <a:lnTo>
                    <a:pt x="11059625" y="1347621"/>
                  </a:lnTo>
                  <a:lnTo>
                    <a:pt x="11071056" y="1347621"/>
                  </a:lnTo>
                  <a:lnTo>
                    <a:pt x="11082485" y="1347621"/>
                  </a:lnTo>
                  <a:lnTo>
                    <a:pt x="11093962" y="1347621"/>
                  </a:lnTo>
                  <a:lnTo>
                    <a:pt x="11105393" y="1347621"/>
                  </a:lnTo>
                  <a:lnTo>
                    <a:pt x="11116823" y="1347621"/>
                  </a:lnTo>
                  <a:lnTo>
                    <a:pt x="11128253" y="1347621"/>
                  </a:lnTo>
                  <a:lnTo>
                    <a:pt x="11139683" y="1347621"/>
                  </a:lnTo>
                  <a:lnTo>
                    <a:pt x="11151160" y="1347621"/>
                  </a:lnTo>
                  <a:lnTo>
                    <a:pt x="11162591" y="1347621"/>
                  </a:lnTo>
                  <a:lnTo>
                    <a:pt x="11174020" y="1347621"/>
                  </a:lnTo>
                  <a:lnTo>
                    <a:pt x="11185451" y="1347621"/>
                  </a:lnTo>
                  <a:lnTo>
                    <a:pt x="11196881" y="1347621"/>
                  </a:lnTo>
                  <a:lnTo>
                    <a:pt x="11208358" y="1347621"/>
                  </a:lnTo>
                  <a:lnTo>
                    <a:pt x="11218359" y="1347621"/>
                  </a:lnTo>
                </a:path>
              </a:pathLst>
            </a:custGeom>
            <a:noFill/>
            <a:ln w="11124" cap="flat">
              <a:solidFill>
                <a:srgbClr val="4DBEEE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459707AE-8CB7-1C47-B974-3358C1726CBE}"/>
                </a:ext>
              </a:extLst>
            </p:cNvPr>
            <p:cNvSpPr/>
            <p:nvPr/>
          </p:nvSpPr>
          <p:spPr>
            <a:xfrm>
              <a:off x="851149" y="4705068"/>
              <a:ext cx="11218359" cy="1395693"/>
            </a:xfrm>
            <a:custGeom>
              <a:avLst/>
              <a:gdLst>
                <a:gd name="connsiteX0" fmla="*/ 0 w 11218359"/>
                <a:gd name="connsiteY0" fmla="*/ 1395694 h 1395693"/>
                <a:gd name="connsiteX1" fmla="*/ 9149 w 11218359"/>
                <a:gd name="connsiteY1" fmla="*/ 1395694 h 1395693"/>
                <a:gd name="connsiteX2" fmla="*/ 20588 w 11218359"/>
                <a:gd name="connsiteY2" fmla="*/ 1395694 h 1395693"/>
                <a:gd name="connsiteX3" fmla="*/ 32028 w 11218359"/>
                <a:gd name="connsiteY3" fmla="*/ 1395694 h 1395693"/>
                <a:gd name="connsiteX4" fmla="*/ 43467 w 11218359"/>
                <a:gd name="connsiteY4" fmla="*/ 1395694 h 1395693"/>
                <a:gd name="connsiteX5" fmla="*/ 54907 w 11218359"/>
                <a:gd name="connsiteY5" fmla="*/ 1395694 h 1395693"/>
                <a:gd name="connsiteX6" fmla="*/ 66346 w 11218359"/>
                <a:gd name="connsiteY6" fmla="*/ 1395694 h 1395693"/>
                <a:gd name="connsiteX7" fmla="*/ 77786 w 11218359"/>
                <a:gd name="connsiteY7" fmla="*/ 1395694 h 1395693"/>
                <a:gd name="connsiteX8" fmla="*/ 89225 w 11218359"/>
                <a:gd name="connsiteY8" fmla="*/ 1395694 h 1395693"/>
                <a:gd name="connsiteX9" fmla="*/ 100665 w 11218359"/>
                <a:gd name="connsiteY9" fmla="*/ 1395694 h 1395693"/>
                <a:gd name="connsiteX10" fmla="*/ 112104 w 11218359"/>
                <a:gd name="connsiteY10" fmla="*/ 1395694 h 1395693"/>
                <a:gd name="connsiteX11" fmla="*/ 123544 w 11218359"/>
                <a:gd name="connsiteY11" fmla="*/ 1395694 h 1395693"/>
                <a:gd name="connsiteX12" fmla="*/ 134979 w 11218359"/>
                <a:gd name="connsiteY12" fmla="*/ 1395694 h 1395693"/>
                <a:gd name="connsiteX13" fmla="*/ 146423 w 11218359"/>
                <a:gd name="connsiteY13" fmla="*/ 1395694 h 1395693"/>
                <a:gd name="connsiteX14" fmla="*/ 157858 w 11218359"/>
                <a:gd name="connsiteY14" fmla="*/ 1395694 h 1395693"/>
                <a:gd name="connsiteX15" fmla="*/ 169297 w 11218359"/>
                <a:gd name="connsiteY15" fmla="*/ 1395694 h 1395693"/>
                <a:gd name="connsiteX16" fmla="*/ 180737 w 11218359"/>
                <a:gd name="connsiteY16" fmla="*/ 1395694 h 1395693"/>
                <a:gd name="connsiteX17" fmla="*/ 192176 w 11218359"/>
                <a:gd name="connsiteY17" fmla="*/ 1395694 h 1395693"/>
                <a:gd name="connsiteX18" fmla="*/ 203616 w 11218359"/>
                <a:gd name="connsiteY18" fmla="*/ 1395694 h 1395693"/>
                <a:gd name="connsiteX19" fmla="*/ 215055 w 11218359"/>
                <a:gd name="connsiteY19" fmla="*/ 1395694 h 1395693"/>
                <a:gd name="connsiteX20" fmla="*/ 226495 w 11218359"/>
                <a:gd name="connsiteY20" fmla="*/ 1395694 h 1395693"/>
                <a:gd name="connsiteX21" fmla="*/ 237935 w 11218359"/>
                <a:gd name="connsiteY21" fmla="*/ 1395694 h 1395693"/>
                <a:gd name="connsiteX22" fmla="*/ 249374 w 11218359"/>
                <a:gd name="connsiteY22" fmla="*/ 1395694 h 1395693"/>
                <a:gd name="connsiteX23" fmla="*/ 260814 w 11218359"/>
                <a:gd name="connsiteY23" fmla="*/ 1395694 h 1395693"/>
                <a:gd name="connsiteX24" fmla="*/ 272253 w 11218359"/>
                <a:gd name="connsiteY24" fmla="*/ 1395694 h 1395693"/>
                <a:gd name="connsiteX25" fmla="*/ 283693 w 11218359"/>
                <a:gd name="connsiteY25" fmla="*/ 1395694 h 1395693"/>
                <a:gd name="connsiteX26" fmla="*/ 295132 w 11218359"/>
                <a:gd name="connsiteY26" fmla="*/ 1395694 h 1395693"/>
                <a:gd name="connsiteX27" fmla="*/ 306572 w 11218359"/>
                <a:gd name="connsiteY27" fmla="*/ 1395694 h 1395693"/>
                <a:gd name="connsiteX28" fmla="*/ 318011 w 11218359"/>
                <a:gd name="connsiteY28" fmla="*/ 1395694 h 1395693"/>
                <a:gd name="connsiteX29" fmla="*/ 329451 w 11218359"/>
                <a:gd name="connsiteY29" fmla="*/ 1395694 h 1395693"/>
                <a:gd name="connsiteX30" fmla="*/ 340890 w 11218359"/>
                <a:gd name="connsiteY30" fmla="*/ 1395694 h 1395693"/>
                <a:gd name="connsiteX31" fmla="*/ 352330 w 11218359"/>
                <a:gd name="connsiteY31" fmla="*/ 1395694 h 1395693"/>
                <a:gd name="connsiteX32" fmla="*/ 363769 w 11218359"/>
                <a:gd name="connsiteY32" fmla="*/ 1395694 h 1395693"/>
                <a:gd name="connsiteX33" fmla="*/ 375209 w 11218359"/>
                <a:gd name="connsiteY33" fmla="*/ 1395694 h 1395693"/>
                <a:gd name="connsiteX34" fmla="*/ 386648 w 11218359"/>
                <a:gd name="connsiteY34" fmla="*/ 1395694 h 1395693"/>
                <a:gd name="connsiteX35" fmla="*/ 398088 w 11218359"/>
                <a:gd name="connsiteY35" fmla="*/ 1395694 h 1395693"/>
                <a:gd name="connsiteX36" fmla="*/ 409527 w 11218359"/>
                <a:gd name="connsiteY36" fmla="*/ 1395694 h 1395693"/>
                <a:gd name="connsiteX37" fmla="*/ 420967 w 11218359"/>
                <a:gd name="connsiteY37" fmla="*/ 1395694 h 1395693"/>
                <a:gd name="connsiteX38" fmla="*/ 432406 w 11218359"/>
                <a:gd name="connsiteY38" fmla="*/ 1395694 h 1395693"/>
                <a:gd name="connsiteX39" fmla="*/ 443846 w 11218359"/>
                <a:gd name="connsiteY39" fmla="*/ 1395694 h 1395693"/>
                <a:gd name="connsiteX40" fmla="*/ 455285 w 11218359"/>
                <a:gd name="connsiteY40" fmla="*/ 1395694 h 1395693"/>
                <a:gd name="connsiteX41" fmla="*/ 466725 w 11218359"/>
                <a:gd name="connsiteY41" fmla="*/ 1395694 h 1395693"/>
                <a:gd name="connsiteX42" fmla="*/ 478165 w 11218359"/>
                <a:gd name="connsiteY42" fmla="*/ 1395694 h 1395693"/>
                <a:gd name="connsiteX43" fmla="*/ 489604 w 11218359"/>
                <a:gd name="connsiteY43" fmla="*/ 1395694 h 1395693"/>
                <a:gd name="connsiteX44" fmla="*/ 501044 w 11218359"/>
                <a:gd name="connsiteY44" fmla="*/ 1395694 h 1395693"/>
                <a:gd name="connsiteX45" fmla="*/ 512483 w 11218359"/>
                <a:gd name="connsiteY45" fmla="*/ 1395694 h 1395693"/>
                <a:gd name="connsiteX46" fmla="*/ 523923 w 11218359"/>
                <a:gd name="connsiteY46" fmla="*/ 1395694 h 1395693"/>
                <a:gd name="connsiteX47" fmla="*/ 535362 w 11218359"/>
                <a:gd name="connsiteY47" fmla="*/ 1395694 h 1395693"/>
                <a:gd name="connsiteX48" fmla="*/ 546802 w 11218359"/>
                <a:gd name="connsiteY48" fmla="*/ 1395694 h 1395693"/>
                <a:gd name="connsiteX49" fmla="*/ 558241 w 11218359"/>
                <a:gd name="connsiteY49" fmla="*/ 1395694 h 1395693"/>
                <a:gd name="connsiteX50" fmla="*/ 569681 w 11218359"/>
                <a:gd name="connsiteY50" fmla="*/ 1395694 h 1395693"/>
                <a:gd name="connsiteX51" fmla="*/ 581120 w 11218359"/>
                <a:gd name="connsiteY51" fmla="*/ 1395694 h 1395693"/>
                <a:gd name="connsiteX52" fmla="*/ 592560 w 11218359"/>
                <a:gd name="connsiteY52" fmla="*/ 1395694 h 1395693"/>
                <a:gd name="connsiteX53" fmla="*/ 603999 w 11218359"/>
                <a:gd name="connsiteY53" fmla="*/ 1395694 h 1395693"/>
                <a:gd name="connsiteX54" fmla="*/ 615439 w 11218359"/>
                <a:gd name="connsiteY54" fmla="*/ 1395694 h 1395693"/>
                <a:gd name="connsiteX55" fmla="*/ 626878 w 11218359"/>
                <a:gd name="connsiteY55" fmla="*/ 1395694 h 1395693"/>
                <a:gd name="connsiteX56" fmla="*/ 638318 w 11218359"/>
                <a:gd name="connsiteY56" fmla="*/ 1395694 h 1395693"/>
                <a:gd name="connsiteX57" fmla="*/ 649757 w 11218359"/>
                <a:gd name="connsiteY57" fmla="*/ 1395694 h 1395693"/>
                <a:gd name="connsiteX58" fmla="*/ 661192 w 11218359"/>
                <a:gd name="connsiteY58" fmla="*/ 1395694 h 1395693"/>
                <a:gd name="connsiteX59" fmla="*/ 672632 w 11218359"/>
                <a:gd name="connsiteY59" fmla="*/ 1395694 h 1395693"/>
                <a:gd name="connsiteX60" fmla="*/ 684071 w 11218359"/>
                <a:gd name="connsiteY60" fmla="*/ 1395694 h 1395693"/>
                <a:gd name="connsiteX61" fmla="*/ 695511 w 11218359"/>
                <a:gd name="connsiteY61" fmla="*/ 1395694 h 1395693"/>
                <a:gd name="connsiteX62" fmla="*/ 706950 w 11218359"/>
                <a:gd name="connsiteY62" fmla="*/ 1395694 h 1395693"/>
                <a:gd name="connsiteX63" fmla="*/ 718390 w 11218359"/>
                <a:gd name="connsiteY63" fmla="*/ 1395694 h 1395693"/>
                <a:gd name="connsiteX64" fmla="*/ 729829 w 11218359"/>
                <a:gd name="connsiteY64" fmla="*/ 1395694 h 1395693"/>
                <a:gd name="connsiteX65" fmla="*/ 741269 w 11218359"/>
                <a:gd name="connsiteY65" fmla="*/ 1395694 h 1395693"/>
                <a:gd name="connsiteX66" fmla="*/ 752708 w 11218359"/>
                <a:gd name="connsiteY66" fmla="*/ 1395694 h 1395693"/>
                <a:gd name="connsiteX67" fmla="*/ 764148 w 11218359"/>
                <a:gd name="connsiteY67" fmla="*/ 1395694 h 1395693"/>
                <a:gd name="connsiteX68" fmla="*/ 775587 w 11218359"/>
                <a:gd name="connsiteY68" fmla="*/ 1395694 h 1395693"/>
                <a:gd name="connsiteX69" fmla="*/ 787027 w 11218359"/>
                <a:gd name="connsiteY69" fmla="*/ 1395694 h 1395693"/>
                <a:gd name="connsiteX70" fmla="*/ 798467 w 11218359"/>
                <a:gd name="connsiteY70" fmla="*/ 1395694 h 1395693"/>
                <a:gd name="connsiteX71" fmla="*/ 809906 w 11218359"/>
                <a:gd name="connsiteY71" fmla="*/ 1395694 h 1395693"/>
                <a:gd name="connsiteX72" fmla="*/ 821346 w 11218359"/>
                <a:gd name="connsiteY72" fmla="*/ 1395694 h 1395693"/>
                <a:gd name="connsiteX73" fmla="*/ 832785 w 11218359"/>
                <a:gd name="connsiteY73" fmla="*/ 1395694 h 1395693"/>
                <a:gd name="connsiteX74" fmla="*/ 844225 w 11218359"/>
                <a:gd name="connsiteY74" fmla="*/ 1395694 h 1395693"/>
                <a:gd name="connsiteX75" fmla="*/ 855664 w 11218359"/>
                <a:gd name="connsiteY75" fmla="*/ 1395694 h 1395693"/>
                <a:gd name="connsiteX76" fmla="*/ 867104 w 11218359"/>
                <a:gd name="connsiteY76" fmla="*/ 1395694 h 1395693"/>
                <a:gd name="connsiteX77" fmla="*/ 878543 w 11218359"/>
                <a:gd name="connsiteY77" fmla="*/ 1395694 h 1395693"/>
                <a:gd name="connsiteX78" fmla="*/ 889983 w 11218359"/>
                <a:gd name="connsiteY78" fmla="*/ 1395694 h 1395693"/>
                <a:gd name="connsiteX79" fmla="*/ 901422 w 11218359"/>
                <a:gd name="connsiteY79" fmla="*/ 1395694 h 1395693"/>
                <a:gd name="connsiteX80" fmla="*/ 912862 w 11218359"/>
                <a:gd name="connsiteY80" fmla="*/ 1395694 h 1395693"/>
                <a:gd name="connsiteX81" fmla="*/ 924301 w 11218359"/>
                <a:gd name="connsiteY81" fmla="*/ 1395694 h 1395693"/>
                <a:gd name="connsiteX82" fmla="*/ 935741 w 11218359"/>
                <a:gd name="connsiteY82" fmla="*/ 1395694 h 1395693"/>
                <a:gd name="connsiteX83" fmla="*/ 947180 w 11218359"/>
                <a:gd name="connsiteY83" fmla="*/ 1395694 h 1395693"/>
                <a:gd name="connsiteX84" fmla="*/ 958620 w 11218359"/>
                <a:gd name="connsiteY84" fmla="*/ 1395694 h 1395693"/>
                <a:gd name="connsiteX85" fmla="*/ 970059 w 11218359"/>
                <a:gd name="connsiteY85" fmla="*/ 1395694 h 1395693"/>
                <a:gd name="connsiteX86" fmla="*/ 981499 w 11218359"/>
                <a:gd name="connsiteY86" fmla="*/ 1395694 h 1395693"/>
                <a:gd name="connsiteX87" fmla="*/ 992938 w 11218359"/>
                <a:gd name="connsiteY87" fmla="*/ 1395694 h 1395693"/>
                <a:gd name="connsiteX88" fmla="*/ 1004378 w 11218359"/>
                <a:gd name="connsiteY88" fmla="*/ 1395694 h 1395693"/>
                <a:gd name="connsiteX89" fmla="*/ 1015818 w 11218359"/>
                <a:gd name="connsiteY89" fmla="*/ 1395694 h 1395693"/>
                <a:gd name="connsiteX90" fmla="*/ 1027257 w 11218359"/>
                <a:gd name="connsiteY90" fmla="*/ 1395694 h 1395693"/>
                <a:gd name="connsiteX91" fmla="*/ 1038697 w 11218359"/>
                <a:gd name="connsiteY91" fmla="*/ 1395694 h 1395693"/>
                <a:gd name="connsiteX92" fmla="*/ 1050136 w 11218359"/>
                <a:gd name="connsiteY92" fmla="*/ 1395694 h 1395693"/>
                <a:gd name="connsiteX93" fmla="*/ 1061576 w 11218359"/>
                <a:gd name="connsiteY93" fmla="*/ 1395694 h 1395693"/>
                <a:gd name="connsiteX94" fmla="*/ 1073015 w 11218359"/>
                <a:gd name="connsiteY94" fmla="*/ 1395694 h 1395693"/>
                <a:gd name="connsiteX95" fmla="*/ 1084455 w 11218359"/>
                <a:gd name="connsiteY95" fmla="*/ 1395694 h 1395693"/>
                <a:gd name="connsiteX96" fmla="*/ 1095894 w 11218359"/>
                <a:gd name="connsiteY96" fmla="*/ 1395694 h 1395693"/>
                <a:gd name="connsiteX97" fmla="*/ 1107334 w 11218359"/>
                <a:gd name="connsiteY97" fmla="*/ 1395694 h 1395693"/>
                <a:gd name="connsiteX98" fmla="*/ 1118773 w 11218359"/>
                <a:gd name="connsiteY98" fmla="*/ 1395694 h 1395693"/>
                <a:gd name="connsiteX99" fmla="*/ 1130213 w 11218359"/>
                <a:gd name="connsiteY99" fmla="*/ 1395694 h 1395693"/>
                <a:gd name="connsiteX100" fmla="*/ 1141652 w 11218359"/>
                <a:gd name="connsiteY100" fmla="*/ 1395694 h 1395693"/>
                <a:gd name="connsiteX101" fmla="*/ 1153092 w 11218359"/>
                <a:gd name="connsiteY101" fmla="*/ 1395694 h 1395693"/>
                <a:gd name="connsiteX102" fmla="*/ 1164531 w 11218359"/>
                <a:gd name="connsiteY102" fmla="*/ 1395694 h 1395693"/>
                <a:gd name="connsiteX103" fmla="*/ 1175971 w 11218359"/>
                <a:gd name="connsiteY103" fmla="*/ 1395694 h 1395693"/>
                <a:gd name="connsiteX104" fmla="*/ 1187406 w 11218359"/>
                <a:gd name="connsiteY104" fmla="*/ 1395694 h 1395693"/>
                <a:gd name="connsiteX105" fmla="*/ 1198845 w 11218359"/>
                <a:gd name="connsiteY105" fmla="*/ 1395694 h 1395693"/>
                <a:gd name="connsiteX106" fmla="*/ 1210285 w 11218359"/>
                <a:gd name="connsiteY106" fmla="*/ 1395694 h 1395693"/>
                <a:gd name="connsiteX107" fmla="*/ 1221724 w 11218359"/>
                <a:gd name="connsiteY107" fmla="*/ 1395694 h 1395693"/>
                <a:gd name="connsiteX108" fmla="*/ 1233164 w 11218359"/>
                <a:gd name="connsiteY108" fmla="*/ 1395694 h 1395693"/>
                <a:gd name="connsiteX109" fmla="*/ 1244603 w 11218359"/>
                <a:gd name="connsiteY109" fmla="*/ 1395694 h 1395693"/>
                <a:gd name="connsiteX110" fmla="*/ 1256043 w 11218359"/>
                <a:gd name="connsiteY110" fmla="*/ 1395694 h 1395693"/>
                <a:gd name="connsiteX111" fmla="*/ 1267482 w 11218359"/>
                <a:gd name="connsiteY111" fmla="*/ 1395694 h 1395693"/>
                <a:gd name="connsiteX112" fmla="*/ 1278922 w 11218359"/>
                <a:gd name="connsiteY112" fmla="*/ 1395694 h 1395693"/>
                <a:gd name="connsiteX113" fmla="*/ 1290361 w 11218359"/>
                <a:gd name="connsiteY113" fmla="*/ 1395694 h 1395693"/>
                <a:gd name="connsiteX114" fmla="*/ 1301801 w 11218359"/>
                <a:gd name="connsiteY114" fmla="*/ 1395694 h 1395693"/>
                <a:gd name="connsiteX115" fmla="*/ 1313240 w 11218359"/>
                <a:gd name="connsiteY115" fmla="*/ 1395694 h 1395693"/>
                <a:gd name="connsiteX116" fmla="*/ 1324680 w 11218359"/>
                <a:gd name="connsiteY116" fmla="*/ 1395694 h 1395693"/>
                <a:gd name="connsiteX117" fmla="*/ 1336120 w 11218359"/>
                <a:gd name="connsiteY117" fmla="*/ 1395694 h 1395693"/>
                <a:gd name="connsiteX118" fmla="*/ 1347559 w 11218359"/>
                <a:gd name="connsiteY118" fmla="*/ 1395694 h 1395693"/>
                <a:gd name="connsiteX119" fmla="*/ 1358999 w 11218359"/>
                <a:gd name="connsiteY119" fmla="*/ 1395694 h 1395693"/>
                <a:gd name="connsiteX120" fmla="*/ 1370438 w 11218359"/>
                <a:gd name="connsiteY120" fmla="*/ 1395694 h 1395693"/>
                <a:gd name="connsiteX121" fmla="*/ 1381878 w 11218359"/>
                <a:gd name="connsiteY121" fmla="*/ 1395694 h 1395693"/>
                <a:gd name="connsiteX122" fmla="*/ 1393317 w 11218359"/>
                <a:gd name="connsiteY122" fmla="*/ 1395694 h 1395693"/>
                <a:gd name="connsiteX123" fmla="*/ 1404757 w 11218359"/>
                <a:gd name="connsiteY123" fmla="*/ 1395694 h 1395693"/>
                <a:gd name="connsiteX124" fmla="*/ 1416196 w 11218359"/>
                <a:gd name="connsiteY124" fmla="*/ 1395694 h 1395693"/>
                <a:gd name="connsiteX125" fmla="*/ 1427636 w 11218359"/>
                <a:gd name="connsiteY125" fmla="*/ 1395694 h 1395693"/>
                <a:gd name="connsiteX126" fmla="*/ 1439075 w 11218359"/>
                <a:gd name="connsiteY126" fmla="*/ 1395694 h 1395693"/>
                <a:gd name="connsiteX127" fmla="*/ 1450515 w 11218359"/>
                <a:gd name="connsiteY127" fmla="*/ 1395694 h 1395693"/>
                <a:gd name="connsiteX128" fmla="*/ 1461954 w 11218359"/>
                <a:gd name="connsiteY128" fmla="*/ 1395694 h 1395693"/>
                <a:gd name="connsiteX129" fmla="*/ 1473394 w 11218359"/>
                <a:gd name="connsiteY129" fmla="*/ 1395694 h 1395693"/>
                <a:gd name="connsiteX130" fmla="*/ 1484833 w 11218359"/>
                <a:gd name="connsiteY130" fmla="*/ 1395694 h 1395693"/>
                <a:gd name="connsiteX131" fmla="*/ 1496273 w 11218359"/>
                <a:gd name="connsiteY131" fmla="*/ 1395694 h 1395693"/>
                <a:gd name="connsiteX132" fmla="*/ 1507712 w 11218359"/>
                <a:gd name="connsiteY132" fmla="*/ 1395694 h 1395693"/>
                <a:gd name="connsiteX133" fmla="*/ 1519152 w 11218359"/>
                <a:gd name="connsiteY133" fmla="*/ 1395694 h 1395693"/>
                <a:gd name="connsiteX134" fmla="*/ 1530591 w 11218359"/>
                <a:gd name="connsiteY134" fmla="*/ 1395694 h 1395693"/>
                <a:gd name="connsiteX135" fmla="*/ 1542031 w 11218359"/>
                <a:gd name="connsiteY135" fmla="*/ 1395694 h 1395693"/>
                <a:gd name="connsiteX136" fmla="*/ 1553471 w 11218359"/>
                <a:gd name="connsiteY136" fmla="*/ 1395694 h 1395693"/>
                <a:gd name="connsiteX137" fmla="*/ 1564910 w 11218359"/>
                <a:gd name="connsiteY137" fmla="*/ 1395694 h 1395693"/>
                <a:gd name="connsiteX138" fmla="*/ 1576349 w 11218359"/>
                <a:gd name="connsiteY138" fmla="*/ 1395694 h 1395693"/>
                <a:gd name="connsiteX139" fmla="*/ 1587789 w 11218359"/>
                <a:gd name="connsiteY139" fmla="*/ 1395694 h 1395693"/>
                <a:gd name="connsiteX140" fmla="*/ 1599229 w 11218359"/>
                <a:gd name="connsiteY140" fmla="*/ 1395694 h 1395693"/>
                <a:gd name="connsiteX141" fmla="*/ 1610668 w 11218359"/>
                <a:gd name="connsiteY141" fmla="*/ 1395694 h 1395693"/>
                <a:gd name="connsiteX142" fmla="*/ 1622107 w 11218359"/>
                <a:gd name="connsiteY142" fmla="*/ 1395694 h 1395693"/>
                <a:gd name="connsiteX143" fmla="*/ 1633547 w 11218359"/>
                <a:gd name="connsiteY143" fmla="*/ 1395694 h 1395693"/>
                <a:gd name="connsiteX144" fmla="*/ 1644987 w 11218359"/>
                <a:gd name="connsiteY144" fmla="*/ 1395694 h 1395693"/>
                <a:gd name="connsiteX145" fmla="*/ 1656426 w 11218359"/>
                <a:gd name="connsiteY145" fmla="*/ 1395694 h 1395693"/>
                <a:gd name="connsiteX146" fmla="*/ 1667866 w 11218359"/>
                <a:gd name="connsiteY146" fmla="*/ 1395694 h 1395693"/>
                <a:gd name="connsiteX147" fmla="*/ 1679305 w 11218359"/>
                <a:gd name="connsiteY147" fmla="*/ 1395694 h 1395693"/>
                <a:gd name="connsiteX148" fmla="*/ 1690745 w 11218359"/>
                <a:gd name="connsiteY148" fmla="*/ 1395694 h 1395693"/>
                <a:gd name="connsiteX149" fmla="*/ 1702184 w 11218359"/>
                <a:gd name="connsiteY149" fmla="*/ 1395694 h 1395693"/>
                <a:gd name="connsiteX150" fmla="*/ 1713619 w 11218359"/>
                <a:gd name="connsiteY150" fmla="*/ 1395694 h 1395693"/>
                <a:gd name="connsiteX151" fmla="*/ 1725063 w 11218359"/>
                <a:gd name="connsiteY151" fmla="*/ 1395694 h 1395693"/>
                <a:gd name="connsiteX152" fmla="*/ 1736498 w 11218359"/>
                <a:gd name="connsiteY152" fmla="*/ 1395694 h 1395693"/>
                <a:gd name="connsiteX153" fmla="*/ 1747938 w 11218359"/>
                <a:gd name="connsiteY153" fmla="*/ 1395694 h 1395693"/>
                <a:gd name="connsiteX154" fmla="*/ 1759377 w 11218359"/>
                <a:gd name="connsiteY154" fmla="*/ 1395694 h 1395693"/>
                <a:gd name="connsiteX155" fmla="*/ 1770817 w 11218359"/>
                <a:gd name="connsiteY155" fmla="*/ 1395694 h 1395693"/>
                <a:gd name="connsiteX156" fmla="*/ 1782256 w 11218359"/>
                <a:gd name="connsiteY156" fmla="*/ 1395694 h 1395693"/>
                <a:gd name="connsiteX157" fmla="*/ 1793696 w 11218359"/>
                <a:gd name="connsiteY157" fmla="*/ 1395694 h 1395693"/>
                <a:gd name="connsiteX158" fmla="*/ 1805135 w 11218359"/>
                <a:gd name="connsiteY158" fmla="*/ 1395694 h 1395693"/>
                <a:gd name="connsiteX159" fmla="*/ 1816575 w 11218359"/>
                <a:gd name="connsiteY159" fmla="*/ 1395694 h 1395693"/>
                <a:gd name="connsiteX160" fmla="*/ 1828014 w 11218359"/>
                <a:gd name="connsiteY160" fmla="*/ 1395694 h 1395693"/>
                <a:gd name="connsiteX161" fmla="*/ 1839454 w 11218359"/>
                <a:gd name="connsiteY161" fmla="*/ 1395694 h 1395693"/>
                <a:gd name="connsiteX162" fmla="*/ 1850893 w 11218359"/>
                <a:gd name="connsiteY162" fmla="*/ 1395694 h 1395693"/>
                <a:gd name="connsiteX163" fmla="*/ 1862333 w 11218359"/>
                <a:gd name="connsiteY163" fmla="*/ 1395694 h 1395693"/>
                <a:gd name="connsiteX164" fmla="*/ 1873772 w 11218359"/>
                <a:gd name="connsiteY164" fmla="*/ 1395694 h 1395693"/>
                <a:gd name="connsiteX165" fmla="*/ 1885212 w 11218359"/>
                <a:gd name="connsiteY165" fmla="*/ 1395694 h 1395693"/>
                <a:gd name="connsiteX166" fmla="*/ 1896651 w 11218359"/>
                <a:gd name="connsiteY166" fmla="*/ 1395694 h 1395693"/>
                <a:gd name="connsiteX167" fmla="*/ 1908091 w 11218359"/>
                <a:gd name="connsiteY167" fmla="*/ 1395694 h 1395693"/>
                <a:gd name="connsiteX168" fmla="*/ 1919531 w 11218359"/>
                <a:gd name="connsiteY168" fmla="*/ 1395694 h 1395693"/>
                <a:gd name="connsiteX169" fmla="*/ 1930970 w 11218359"/>
                <a:gd name="connsiteY169" fmla="*/ 1395694 h 1395693"/>
                <a:gd name="connsiteX170" fmla="*/ 1942409 w 11218359"/>
                <a:gd name="connsiteY170" fmla="*/ 1395694 h 1395693"/>
                <a:gd name="connsiteX171" fmla="*/ 1953849 w 11218359"/>
                <a:gd name="connsiteY171" fmla="*/ 1395694 h 1395693"/>
                <a:gd name="connsiteX172" fmla="*/ 1965289 w 11218359"/>
                <a:gd name="connsiteY172" fmla="*/ 1395694 h 1395693"/>
                <a:gd name="connsiteX173" fmla="*/ 1976728 w 11218359"/>
                <a:gd name="connsiteY173" fmla="*/ 1395694 h 1395693"/>
                <a:gd name="connsiteX174" fmla="*/ 1988168 w 11218359"/>
                <a:gd name="connsiteY174" fmla="*/ 1395694 h 1395693"/>
                <a:gd name="connsiteX175" fmla="*/ 1999607 w 11218359"/>
                <a:gd name="connsiteY175" fmla="*/ 1395694 h 1395693"/>
                <a:gd name="connsiteX176" fmla="*/ 2011047 w 11218359"/>
                <a:gd name="connsiteY176" fmla="*/ 1395694 h 1395693"/>
                <a:gd name="connsiteX177" fmla="*/ 2022486 w 11218359"/>
                <a:gd name="connsiteY177" fmla="*/ 1395694 h 1395693"/>
                <a:gd name="connsiteX178" fmla="*/ 2033926 w 11218359"/>
                <a:gd name="connsiteY178" fmla="*/ 1395694 h 1395693"/>
                <a:gd name="connsiteX179" fmla="*/ 2045365 w 11218359"/>
                <a:gd name="connsiteY179" fmla="*/ 1395694 h 1395693"/>
                <a:gd name="connsiteX180" fmla="*/ 2056805 w 11218359"/>
                <a:gd name="connsiteY180" fmla="*/ 1395694 h 1395693"/>
                <a:gd name="connsiteX181" fmla="*/ 2068244 w 11218359"/>
                <a:gd name="connsiteY181" fmla="*/ 1395694 h 1395693"/>
                <a:gd name="connsiteX182" fmla="*/ 2079684 w 11218359"/>
                <a:gd name="connsiteY182" fmla="*/ 1395694 h 1395693"/>
                <a:gd name="connsiteX183" fmla="*/ 2091123 w 11218359"/>
                <a:gd name="connsiteY183" fmla="*/ 1395694 h 1395693"/>
                <a:gd name="connsiteX184" fmla="*/ 2102563 w 11218359"/>
                <a:gd name="connsiteY184" fmla="*/ 1395694 h 1395693"/>
                <a:gd name="connsiteX185" fmla="*/ 2114002 w 11218359"/>
                <a:gd name="connsiteY185" fmla="*/ 1395694 h 1395693"/>
                <a:gd name="connsiteX186" fmla="*/ 2125442 w 11218359"/>
                <a:gd name="connsiteY186" fmla="*/ 1395694 h 1395693"/>
                <a:gd name="connsiteX187" fmla="*/ 2136882 w 11218359"/>
                <a:gd name="connsiteY187" fmla="*/ 1395694 h 1395693"/>
                <a:gd name="connsiteX188" fmla="*/ 2148321 w 11218359"/>
                <a:gd name="connsiteY188" fmla="*/ 1395694 h 1395693"/>
                <a:gd name="connsiteX189" fmla="*/ 2159760 w 11218359"/>
                <a:gd name="connsiteY189" fmla="*/ 1395694 h 1395693"/>
                <a:gd name="connsiteX190" fmla="*/ 2171200 w 11218359"/>
                <a:gd name="connsiteY190" fmla="*/ 1395694 h 1395693"/>
                <a:gd name="connsiteX191" fmla="*/ 2182640 w 11218359"/>
                <a:gd name="connsiteY191" fmla="*/ 1395694 h 1395693"/>
                <a:gd name="connsiteX192" fmla="*/ 2194079 w 11218359"/>
                <a:gd name="connsiteY192" fmla="*/ 1395694 h 1395693"/>
                <a:gd name="connsiteX193" fmla="*/ 2205519 w 11218359"/>
                <a:gd name="connsiteY193" fmla="*/ 1395694 h 1395693"/>
                <a:gd name="connsiteX194" fmla="*/ 2216958 w 11218359"/>
                <a:gd name="connsiteY194" fmla="*/ 1395694 h 1395693"/>
                <a:gd name="connsiteX195" fmla="*/ 2228393 w 11218359"/>
                <a:gd name="connsiteY195" fmla="*/ 1395694 h 1395693"/>
                <a:gd name="connsiteX196" fmla="*/ 2239837 w 11218359"/>
                <a:gd name="connsiteY196" fmla="*/ 1395694 h 1395693"/>
                <a:gd name="connsiteX197" fmla="*/ 2251272 w 11218359"/>
                <a:gd name="connsiteY197" fmla="*/ 1395694 h 1395693"/>
                <a:gd name="connsiteX198" fmla="*/ 2262716 w 11218359"/>
                <a:gd name="connsiteY198" fmla="*/ 1395694 h 1395693"/>
                <a:gd name="connsiteX199" fmla="*/ 2274151 w 11218359"/>
                <a:gd name="connsiteY199" fmla="*/ 1395694 h 1395693"/>
                <a:gd name="connsiteX200" fmla="*/ 2285591 w 11218359"/>
                <a:gd name="connsiteY200" fmla="*/ 1395694 h 1395693"/>
                <a:gd name="connsiteX201" fmla="*/ 2297030 w 11218359"/>
                <a:gd name="connsiteY201" fmla="*/ 1395694 h 1395693"/>
                <a:gd name="connsiteX202" fmla="*/ 2308470 w 11218359"/>
                <a:gd name="connsiteY202" fmla="*/ 1395694 h 1395693"/>
                <a:gd name="connsiteX203" fmla="*/ 2319909 w 11218359"/>
                <a:gd name="connsiteY203" fmla="*/ 1395694 h 1395693"/>
                <a:gd name="connsiteX204" fmla="*/ 2331349 w 11218359"/>
                <a:gd name="connsiteY204" fmla="*/ 1395694 h 1395693"/>
                <a:gd name="connsiteX205" fmla="*/ 2342788 w 11218359"/>
                <a:gd name="connsiteY205" fmla="*/ 1395694 h 1395693"/>
                <a:gd name="connsiteX206" fmla="*/ 2354228 w 11218359"/>
                <a:gd name="connsiteY206" fmla="*/ 1395694 h 1395693"/>
                <a:gd name="connsiteX207" fmla="*/ 2365667 w 11218359"/>
                <a:gd name="connsiteY207" fmla="*/ 1395694 h 1395693"/>
                <a:gd name="connsiteX208" fmla="*/ 2377107 w 11218359"/>
                <a:gd name="connsiteY208" fmla="*/ 1395694 h 1395693"/>
                <a:gd name="connsiteX209" fmla="*/ 2388546 w 11218359"/>
                <a:gd name="connsiteY209" fmla="*/ 1395694 h 1395693"/>
                <a:gd name="connsiteX210" fmla="*/ 2399986 w 11218359"/>
                <a:gd name="connsiteY210" fmla="*/ 1395694 h 1395693"/>
                <a:gd name="connsiteX211" fmla="*/ 2411425 w 11218359"/>
                <a:gd name="connsiteY211" fmla="*/ 1395694 h 1395693"/>
                <a:gd name="connsiteX212" fmla="*/ 2422865 w 11218359"/>
                <a:gd name="connsiteY212" fmla="*/ 1395694 h 1395693"/>
                <a:gd name="connsiteX213" fmla="*/ 2434304 w 11218359"/>
                <a:gd name="connsiteY213" fmla="*/ 1395694 h 1395693"/>
                <a:gd name="connsiteX214" fmla="*/ 2445744 w 11218359"/>
                <a:gd name="connsiteY214" fmla="*/ 1395694 h 1395693"/>
                <a:gd name="connsiteX215" fmla="*/ 2457184 w 11218359"/>
                <a:gd name="connsiteY215" fmla="*/ 1395694 h 1395693"/>
                <a:gd name="connsiteX216" fmla="*/ 2468623 w 11218359"/>
                <a:gd name="connsiteY216" fmla="*/ 1395694 h 1395693"/>
                <a:gd name="connsiteX217" fmla="*/ 2480062 w 11218359"/>
                <a:gd name="connsiteY217" fmla="*/ 1395694 h 1395693"/>
                <a:gd name="connsiteX218" fmla="*/ 2491502 w 11218359"/>
                <a:gd name="connsiteY218" fmla="*/ 1395694 h 1395693"/>
                <a:gd name="connsiteX219" fmla="*/ 2502942 w 11218359"/>
                <a:gd name="connsiteY219" fmla="*/ 1395694 h 1395693"/>
                <a:gd name="connsiteX220" fmla="*/ 2514381 w 11218359"/>
                <a:gd name="connsiteY220" fmla="*/ 1395694 h 1395693"/>
                <a:gd name="connsiteX221" fmla="*/ 2525821 w 11218359"/>
                <a:gd name="connsiteY221" fmla="*/ 1395694 h 1395693"/>
                <a:gd name="connsiteX222" fmla="*/ 2537260 w 11218359"/>
                <a:gd name="connsiteY222" fmla="*/ 1395694 h 1395693"/>
                <a:gd name="connsiteX223" fmla="*/ 2548700 w 11218359"/>
                <a:gd name="connsiteY223" fmla="*/ 1395694 h 1395693"/>
                <a:gd name="connsiteX224" fmla="*/ 2560139 w 11218359"/>
                <a:gd name="connsiteY224" fmla="*/ 1395694 h 1395693"/>
                <a:gd name="connsiteX225" fmla="*/ 2571579 w 11218359"/>
                <a:gd name="connsiteY225" fmla="*/ 1395694 h 1395693"/>
                <a:gd name="connsiteX226" fmla="*/ 2583018 w 11218359"/>
                <a:gd name="connsiteY226" fmla="*/ 1395694 h 1395693"/>
                <a:gd name="connsiteX227" fmla="*/ 2594458 w 11218359"/>
                <a:gd name="connsiteY227" fmla="*/ 1395694 h 1395693"/>
                <a:gd name="connsiteX228" fmla="*/ 2605897 w 11218359"/>
                <a:gd name="connsiteY228" fmla="*/ 1395694 h 1395693"/>
                <a:gd name="connsiteX229" fmla="*/ 2617337 w 11218359"/>
                <a:gd name="connsiteY229" fmla="*/ 1395694 h 1395693"/>
                <a:gd name="connsiteX230" fmla="*/ 2628776 w 11218359"/>
                <a:gd name="connsiteY230" fmla="*/ 1395694 h 1395693"/>
                <a:gd name="connsiteX231" fmla="*/ 2640216 w 11218359"/>
                <a:gd name="connsiteY231" fmla="*/ 1395694 h 1395693"/>
                <a:gd name="connsiteX232" fmla="*/ 2651655 w 11218359"/>
                <a:gd name="connsiteY232" fmla="*/ 1395694 h 1395693"/>
                <a:gd name="connsiteX233" fmla="*/ 2663095 w 11218359"/>
                <a:gd name="connsiteY233" fmla="*/ 1395694 h 1395693"/>
                <a:gd name="connsiteX234" fmla="*/ 2674535 w 11218359"/>
                <a:gd name="connsiteY234" fmla="*/ 1395694 h 1395693"/>
                <a:gd name="connsiteX235" fmla="*/ 2685974 w 11218359"/>
                <a:gd name="connsiteY235" fmla="*/ 1395694 h 1395693"/>
                <a:gd name="connsiteX236" fmla="*/ 2697413 w 11218359"/>
                <a:gd name="connsiteY236" fmla="*/ 1395694 h 1395693"/>
                <a:gd name="connsiteX237" fmla="*/ 2708853 w 11218359"/>
                <a:gd name="connsiteY237" fmla="*/ 1395694 h 1395693"/>
                <a:gd name="connsiteX238" fmla="*/ 2720293 w 11218359"/>
                <a:gd name="connsiteY238" fmla="*/ 1395694 h 1395693"/>
                <a:gd name="connsiteX239" fmla="*/ 2731727 w 11218359"/>
                <a:gd name="connsiteY239" fmla="*/ 1395694 h 1395693"/>
                <a:gd name="connsiteX240" fmla="*/ 2743172 w 11218359"/>
                <a:gd name="connsiteY240" fmla="*/ 1395694 h 1395693"/>
                <a:gd name="connsiteX241" fmla="*/ 2754611 w 11218359"/>
                <a:gd name="connsiteY241" fmla="*/ 1395694 h 1395693"/>
                <a:gd name="connsiteX242" fmla="*/ 2766046 w 11218359"/>
                <a:gd name="connsiteY242" fmla="*/ 1395694 h 1395693"/>
                <a:gd name="connsiteX243" fmla="*/ 2777490 w 11218359"/>
                <a:gd name="connsiteY243" fmla="*/ 1395694 h 1395693"/>
                <a:gd name="connsiteX244" fmla="*/ 2788925 w 11218359"/>
                <a:gd name="connsiteY244" fmla="*/ 1395694 h 1395693"/>
                <a:gd name="connsiteX245" fmla="*/ 2800364 w 11218359"/>
                <a:gd name="connsiteY245" fmla="*/ 1395694 h 1395693"/>
                <a:gd name="connsiteX246" fmla="*/ 2811804 w 11218359"/>
                <a:gd name="connsiteY246" fmla="*/ 1395694 h 1395693"/>
                <a:gd name="connsiteX247" fmla="*/ 2823243 w 11218359"/>
                <a:gd name="connsiteY247" fmla="*/ 1395694 h 1395693"/>
                <a:gd name="connsiteX248" fmla="*/ 2834683 w 11218359"/>
                <a:gd name="connsiteY248" fmla="*/ 1395694 h 1395693"/>
                <a:gd name="connsiteX249" fmla="*/ 2846123 w 11218359"/>
                <a:gd name="connsiteY249" fmla="*/ 1395694 h 1395693"/>
                <a:gd name="connsiteX250" fmla="*/ 2857562 w 11218359"/>
                <a:gd name="connsiteY250" fmla="*/ 1395694 h 1395693"/>
                <a:gd name="connsiteX251" fmla="*/ 2869001 w 11218359"/>
                <a:gd name="connsiteY251" fmla="*/ 1395694 h 1395693"/>
                <a:gd name="connsiteX252" fmla="*/ 2880441 w 11218359"/>
                <a:gd name="connsiteY252" fmla="*/ 1395694 h 1395693"/>
                <a:gd name="connsiteX253" fmla="*/ 2891881 w 11218359"/>
                <a:gd name="connsiteY253" fmla="*/ 1395694 h 1395693"/>
                <a:gd name="connsiteX254" fmla="*/ 2903320 w 11218359"/>
                <a:gd name="connsiteY254" fmla="*/ 1395694 h 1395693"/>
                <a:gd name="connsiteX255" fmla="*/ 2914760 w 11218359"/>
                <a:gd name="connsiteY255" fmla="*/ 1395694 h 1395693"/>
                <a:gd name="connsiteX256" fmla="*/ 2926199 w 11218359"/>
                <a:gd name="connsiteY256" fmla="*/ 1395694 h 1395693"/>
                <a:gd name="connsiteX257" fmla="*/ 2937639 w 11218359"/>
                <a:gd name="connsiteY257" fmla="*/ 1395694 h 1395693"/>
                <a:gd name="connsiteX258" fmla="*/ 2949078 w 11218359"/>
                <a:gd name="connsiteY258" fmla="*/ 1395694 h 1395693"/>
                <a:gd name="connsiteX259" fmla="*/ 2960518 w 11218359"/>
                <a:gd name="connsiteY259" fmla="*/ 1395694 h 1395693"/>
                <a:gd name="connsiteX260" fmla="*/ 2971957 w 11218359"/>
                <a:gd name="connsiteY260" fmla="*/ 1395694 h 1395693"/>
                <a:gd name="connsiteX261" fmla="*/ 2983397 w 11218359"/>
                <a:gd name="connsiteY261" fmla="*/ 1395694 h 1395693"/>
                <a:gd name="connsiteX262" fmla="*/ 2994837 w 11218359"/>
                <a:gd name="connsiteY262" fmla="*/ 1395694 h 1395693"/>
                <a:gd name="connsiteX263" fmla="*/ 3006276 w 11218359"/>
                <a:gd name="connsiteY263" fmla="*/ 1395694 h 1395693"/>
                <a:gd name="connsiteX264" fmla="*/ 3017715 w 11218359"/>
                <a:gd name="connsiteY264" fmla="*/ 1395694 h 1395693"/>
                <a:gd name="connsiteX265" fmla="*/ 3029155 w 11218359"/>
                <a:gd name="connsiteY265" fmla="*/ 1395694 h 1395693"/>
                <a:gd name="connsiteX266" fmla="*/ 3040594 w 11218359"/>
                <a:gd name="connsiteY266" fmla="*/ 1395694 h 1395693"/>
                <a:gd name="connsiteX267" fmla="*/ 3052034 w 11218359"/>
                <a:gd name="connsiteY267" fmla="*/ 1395694 h 1395693"/>
                <a:gd name="connsiteX268" fmla="*/ 3063474 w 11218359"/>
                <a:gd name="connsiteY268" fmla="*/ 1395694 h 1395693"/>
                <a:gd name="connsiteX269" fmla="*/ 3074913 w 11218359"/>
                <a:gd name="connsiteY269" fmla="*/ 1395694 h 1395693"/>
                <a:gd name="connsiteX270" fmla="*/ 3086352 w 11218359"/>
                <a:gd name="connsiteY270" fmla="*/ 1395694 h 1395693"/>
                <a:gd name="connsiteX271" fmla="*/ 3097792 w 11218359"/>
                <a:gd name="connsiteY271" fmla="*/ 1395694 h 1395693"/>
                <a:gd name="connsiteX272" fmla="*/ 3109232 w 11218359"/>
                <a:gd name="connsiteY272" fmla="*/ 1395694 h 1395693"/>
                <a:gd name="connsiteX273" fmla="*/ 3120671 w 11218359"/>
                <a:gd name="connsiteY273" fmla="*/ 1395694 h 1395693"/>
                <a:gd name="connsiteX274" fmla="*/ 3132111 w 11218359"/>
                <a:gd name="connsiteY274" fmla="*/ 1395694 h 1395693"/>
                <a:gd name="connsiteX275" fmla="*/ 3143550 w 11218359"/>
                <a:gd name="connsiteY275" fmla="*/ 1395694 h 1395693"/>
                <a:gd name="connsiteX276" fmla="*/ 3154990 w 11218359"/>
                <a:gd name="connsiteY276" fmla="*/ 1395694 h 1395693"/>
                <a:gd name="connsiteX277" fmla="*/ 3166429 w 11218359"/>
                <a:gd name="connsiteY277" fmla="*/ 1395694 h 1395693"/>
                <a:gd name="connsiteX278" fmla="*/ 3177869 w 11218359"/>
                <a:gd name="connsiteY278" fmla="*/ 1395694 h 1395693"/>
                <a:gd name="connsiteX279" fmla="*/ 3189308 w 11218359"/>
                <a:gd name="connsiteY279" fmla="*/ 1395694 h 1395693"/>
                <a:gd name="connsiteX280" fmla="*/ 3200748 w 11218359"/>
                <a:gd name="connsiteY280" fmla="*/ 1395694 h 1395693"/>
                <a:gd name="connsiteX281" fmla="*/ 3212187 w 11218359"/>
                <a:gd name="connsiteY281" fmla="*/ 1395694 h 1395693"/>
                <a:gd name="connsiteX282" fmla="*/ 3223627 w 11218359"/>
                <a:gd name="connsiteY282" fmla="*/ 1395694 h 1395693"/>
                <a:gd name="connsiteX283" fmla="*/ 3235066 w 11218359"/>
                <a:gd name="connsiteY283" fmla="*/ 1395694 h 1395693"/>
                <a:gd name="connsiteX284" fmla="*/ 3246501 w 11218359"/>
                <a:gd name="connsiteY284" fmla="*/ 1395694 h 1395693"/>
                <a:gd name="connsiteX285" fmla="*/ 3257945 w 11218359"/>
                <a:gd name="connsiteY285" fmla="*/ 1395694 h 1395693"/>
                <a:gd name="connsiteX286" fmla="*/ 3269385 w 11218359"/>
                <a:gd name="connsiteY286" fmla="*/ 1395694 h 1395693"/>
                <a:gd name="connsiteX287" fmla="*/ 3280825 w 11218359"/>
                <a:gd name="connsiteY287" fmla="*/ 1395694 h 1395693"/>
                <a:gd name="connsiteX288" fmla="*/ 3292264 w 11218359"/>
                <a:gd name="connsiteY288" fmla="*/ 1395694 h 1395693"/>
                <a:gd name="connsiteX289" fmla="*/ 3303699 w 11218359"/>
                <a:gd name="connsiteY289" fmla="*/ 1395694 h 1395693"/>
                <a:gd name="connsiteX290" fmla="*/ 3315143 w 11218359"/>
                <a:gd name="connsiteY290" fmla="*/ 1395694 h 1395693"/>
                <a:gd name="connsiteX291" fmla="*/ 3326578 w 11218359"/>
                <a:gd name="connsiteY291" fmla="*/ 1395694 h 1395693"/>
                <a:gd name="connsiteX292" fmla="*/ 3338017 w 11218359"/>
                <a:gd name="connsiteY292" fmla="*/ 1395694 h 1395693"/>
                <a:gd name="connsiteX293" fmla="*/ 3349457 w 11218359"/>
                <a:gd name="connsiteY293" fmla="*/ 1395694 h 1395693"/>
                <a:gd name="connsiteX294" fmla="*/ 3360896 w 11218359"/>
                <a:gd name="connsiteY294" fmla="*/ 1395694 h 1395693"/>
                <a:gd name="connsiteX295" fmla="*/ 3372336 w 11218359"/>
                <a:gd name="connsiteY295" fmla="*/ 1395694 h 1395693"/>
                <a:gd name="connsiteX296" fmla="*/ 3383776 w 11218359"/>
                <a:gd name="connsiteY296" fmla="*/ 1395694 h 1395693"/>
                <a:gd name="connsiteX297" fmla="*/ 3395215 w 11218359"/>
                <a:gd name="connsiteY297" fmla="*/ 1395694 h 1395693"/>
                <a:gd name="connsiteX298" fmla="*/ 3406654 w 11218359"/>
                <a:gd name="connsiteY298" fmla="*/ 1395694 h 1395693"/>
                <a:gd name="connsiteX299" fmla="*/ 3418094 w 11218359"/>
                <a:gd name="connsiteY299" fmla="*/ 1395694 h 1395693"/>
                <a:gd name="connsiteX300" fmla="*/ 3429534 w 11218359"/>
                <a:gd name="connsiteY300" fmla="*/ 1395694 h 1395693"/>
                <a:gd name="connsiteX301" fmla="*/ 3440973 w 11218359"/>
                <a:gd name="connsiteY301" fmla="*/ 1395694 h 1395693"/>
                <a:gd name="connsiteX302" fmla="*/ 3452413 w 11218359"/>
                <a:gd name="connsiteY302" fmla="*/ 1395694 h 1395693"/>
                <a:gd name="connsiteX303" fmla="*/ 3463852 w 11218359"/>
                <a:gd name="connsiteY303" fmla="*/ 1395694 h 1395693"/>
                <a:gd name="connsiteX304" fmla="*/ 3475292 w 11218359"/>
                <a:gd name="connsiteY304" fmla="*/ 1395694 h 1395693"/>
                <a:gd name="connsiteX305" fmla="*/ 3486731 w 11218359"/>
                <a:gd name="connsiteY305" fmla="*/ 1395694 h 1395693"/>
                <a:gd name="connsiteX306" fmla="*/ 3498171 w 11218359"/>
                <a:gd name="connsiteY306" fmla="*/ 1395694 h 1395693"/>
                <a:gd name="connsiteX307" fmla="*/ 3509610 w 11218359"/>
                <a:gd name="connsiteY307" fmla="*/ 1395694 h 1395693"/>
                <a:gd name="connsiteX308" fmla="*/ 3521050 w 11218359"/>
                <a:gd name="connsiteY308" fmla="*/ 1395694 h 1395693"/>
                <a:gd name="connsiteX309" fmla="*/ 3532489 w 11218359"/>
                <a:gd name="connsiteY309" fmla="*/ 1395694 h 1395693"/>
                <a:gd name="connsiteX310" fmla="*/ 3543929 w 11218359"/>
                <a:gd name="connsiteY310" fmla="*/ 1395694 h 1395693"/>
                <a:gd name="connsiteX311" fmla="*/ 3555368 w 11218359"/>
                <a:gd name="connsiteY311" fmla="*/ 1395694 h 1395693"/>
                <a:gd name="connsiteX312" fmla="*/ 3566808 w 11218359"/>
                <a:gd name="connsiteY312" fmla="*/ 1395694 h 1395693"/>
                <a:gd name="connsiteX313" fmla="*/ 3578247 w 11218359"/>
                <a:gd name="connsiteY313" fmla="*/ 1395694 h 1395693"/>
                <a:gd name="connsiteX314" fmla="*/ 3589687 w 11218359"/>
                <a:gd name="connsiteY314" fmla="*/ 1395694 h 1395693"/>
                <a:gd name="connsiteX315" fmla="*/ 3601127 w 11218359"/>
                <a:gd name="connsiteY315" fmla="*/ 1395694 h 1395693"/>
                <a:gd name="connsiteX316" fmla="*/ 3612566 w 11218359"/>
                <a:gd name="connsiteY316" fmla="*/ 1395694 h 1395693"/>
                <a:gd name="connsiteX317" fmla="*/ 3624005 w 11218359"/>
                <a:gd name="connsiteY317" fmla="*/ 1395694 h 1395693"/>
                <a:gd name="connsiteX318" fmla="*/ 3635445 w 11218359"/>
                <a:gd name="connsiteY318" fmla="*/ 1395694 h 1395693"/>
                <a:gd name="connsiteX319" fmla="*/ 3646885 w 11218359"/>
                <a:gd name="connsiteY319" fmla="*/ 1395694 h 1395693"/>
                <a:gd name="connsiteX320" fmla="*/ 3658324 w 11218359"/>
                <a:gd name="connsiteY320" fmla="*/ 1395694 h 1395693"/>
                <a:gd name="connsiteX321" fmla="*/ 3669764 w 11218359"/>
                <a:gd name="connsiteY321" fmla="*/ 1395694 h 1395693"/>
                <a:gd name="connsiteX322" fmla="*/ 3681203 w 11218359"/>
                <a:gd name="connsiteY322" fmla="*/ 1395694 h 1395693"/>
                <a:gd name="connsiteX323" fmla="*/ 3692643 w 11218359"/>
                <a:gd name="connsiteY323" fmla="*/ 1395694 h 1395693"/>
                <a:gd name="connsiteX324" fmla="*/ 3704082 w 11218359"/>
                <a:gd name="connsiteY324" fmla="*/ 1395694 h 1395693"/>
                <a:gd name="connsiteX325" fmla="*/ 3715522 w 11218359"/>
                <a:gd name="connsiteY325" fmla="*/ 1395694 h 1395693"/>
                <a:gd name="connsiteX326" fmla="*/ 3726961 w 11218359"/>
                <a:gd name="connsiteY326" fmla="*/ 1395694 h 1395693"/>
                <a:gd name="connsiteX327" fmla="*/ 3738401 w 11218359"/>
                <a:gd name="connsiteY327" fmla="*/ 1395694 h 1395693"/>
                <a:gd name="connsiteX328" fmla="*/ 3749840 w 11218359"/>
                <a:gd name="connsiteY328" fmla="*/ 1395694 h 1395693"/>
                <a:gd name="connsiteX329" fmla="*/ 3761280 w 11218359"/>
                <a:gd name="connsiteY329" fmla="*/ 1395694 h 1395693"/>
                <a:gd name="connsiteX330" fmla="*/ 3772719 w 11218359"/>
                <a:gd name="connsiteY330" fmla="*/ 1395694 h 1395693"/>
                <a:gd name="connsiteX331" fmla="*/ 3784154 w 11218359"/>
                <a:gd name="connsiteY331" fmla="*/ 1395694 h 1395693"/>
                <a:gd name="connsiteX332" fmla="*/ 3795598 w 11218359"/>
                <a:gd name="connsiteY332" fmla="*/ 1395694 h 1395693"/>
                <a:gd name="connsiteX333" fmla="*/ 3807033 w 11218359"/>
                <a:gd name="connsiteY333" fmla="*/ 1395694 h 1395693"/>
                <a:gd name="connsiteX334" fmla="*/ 3818473 w 11218359"/>
                <a:gd name="connsiteY334" fmla="*/ 1395694 h 1395693"/>
                <a:gd name="connsiteX335" fmla="*/ 3829917 w 11218359"/>
                <a:gd name="connsiteY335" fmla="*/ 1395694 h 1395693"/>
                <a:gd name="connsiteX336" fmla="*/ 3841352 w 11218359"/>
                <a:gd name="connsiteY336" fmla="*/ 1395694 h 1395693"/>
                <a:gd name="connsiteX337" fmla="*/ 3852791 w 11218359"/>
                <a:gd name="connsiteY337" fmla="*/ 1395694 h 1395693"/>
                <a:gd name="connsiteX338" fmla="*/ 3864231 w 11218359"/>
                <a:gd name="connsiteY338" fmla="*/ 1395694 h 1395693"/>
                <a:gd name="connsiteX339" fmla="*/ 3875670 w 11218359"/>
                <a:gd name="connsiteY339" fmla="*/ 1395694 h 1395693"/>
                <a:gd name="connsiteX340" fmla="*/ 3887110 w 11218359"/>
                <a:gd name="connsiteY340" fmla="*/ 1395694 h 1395693"/>
                <a:gd name="connsiteX341" fmla="*/ 3898549 w 11218359"/>
                <a:gd name="connsiteY341" fmla="*/ 1395694 h 1395693"/>
                <a:gd name="connsiteX342" fmla="*/ 3909989 w 11218359"/>
                <a:gd name="connsiteY342" fmla="*/ 1395694 h 1395693"/>
                <a:gd name="connsiteX343" fmla="*/ 3921447 w 11218359"/>
                <a:gd name="connsiteY343" fmla="*/ 1395694 h 1395693"/>
                <a:gd name="connsiteX344" fmla="*/ 3932878 w 11218359"/>
                <a:gd name="connsiteY344" fmla="*/ 1395694 h 1395693"/>
                <a:gd name="connsiteX345" fmla="*/ 3944307 w 11218359"/>
                <a:gd name="connsiteY345" fmla="*/ 1395694 h 1395693"/>
                <a:gd name="connsiteX346" fmla="*/ 3955737 w 11218359"/>
                <a:gd name="connsiteY346" fmla="*/ 1395694 h 1395693"/>
                <a:gd name="connsiteX347" fmla="*/ 3967167 w 11218359"/>
                <a:gd name="connsiteY347" fmla="*/ 1395694 h 1395693"/>
                <a:gd name="connsiteX348" fmla="*/ 3978645 w 11218359"/>
                <a:gd name="connsiteY348" fmla="*/ 1395694 h 1395693"/>
                <a:gd name="connsiteX349" fmla="*/ 3990075 w 11218359"/>
                <a:gd name="connsiteY349" fmla="*/ 1395694 h 1395693"/>
                <a:gd name="connsiteX350" fmla="*/ 4001505 w 11218359"/>
                <a:gd name="connsiteY350" fmla="*/ 1395694 h 1395693"/>
                <a:gd name="connsiteX351" fmla="*/ 4012935 w 11218359"/>
                <a:gd name="connsiteY351" fmla="*/ 1395694 h 1395693"/>
                <a:gd name="connsiteX352" fmla="*/ 4024365 w 11218359"/>
                <a:gd name="connsiteY352" fmla="*/ 1395694 h 1395693"/>
                <a:gd name="connsiteX353" fmla="*/ 4035843 w 11218359"/>
                <a:gd name="connsiteY353" fmla="*/ 1395694 h 1395693"/>
                <a:gd name="connsiteX354" fmla="*/ 4047273 w 11218359"/>
                <a:gd name="connsiteY354" fmla="*/ 1395694 h 1395693"/>
                <a:gd name="connsiteX355" fmla="*/ 4058702 w 11218359"/>
                <a:gd name="connsiteY355" fmla="*/ 1395694 h 1395693"/>
                <a:gd name="connsiteX356" fmla="*/ 4070133 w 11218359"/>
                <a:gd name="connsiteY356" fmla="*/ 1395694 h 1395693"/>
                <a:gd name="connsiteX357" fmla="*/ 4081563 w 11218359"/>
                <a:gd name="connsiteY357" fmla="*/ 1395694 h 1395693"/>
                <a:gd name="connsiteX358" fmla="*/ 4093040 w 11218359"/>
                <a:gd name="connsiteY358" fmla="*/ 1395694 h 1395693"/>
                <a:gd name="connsiteX359" fmla="*/ 4104471 w 11218359"/>
                <a:gd name="connsiteY359" fmla="*/ 1395694 h 1395693"/>
                <a:gd name="connsiteX360" fmla="*/ 4115900 w 11218359"/>
                <a:gd name="connsiteY360" fmla="*/ 1395694 h 1395693"/>
                <a:gd name="connsiteX361" fmla="*/ 4127330 w 11218359"/>
                <a:gd name="connsiteY361" fmla="*/ 1395694 h 1395693"/>
                <a:gd name="connsiteX362" fmla="*/ 4138760 w 11218359"/>
                <a:gd name="connsiteY362" fmla="*/ 1395694 h 1395693"/>
                <a:gd name="connsiteX363" fmla="*/ 4150238 w 11218359"/>
                <a:gd name="connsiteY363" fmla="*/ 1395694 h 1395693"/>
                <a:gd name="connsiteX364" fmla="*/ 4161668 w 11218359"/>
                <a:gd name="connsiteY364" fmla="*/ 1395694 h 1395693"/>
                <a:gd name="connsiteX365" fmla="*/ 4173098 w 11218359"/>
                <a:gd name="connsiteY365" fmla="*/ 1395694 h 1395693"/>
                <a:gd name="connsiteX366" fmla="*/ 4184528 w 11218359"/>
                <a:gd name="connsiteY366" fmla="*/ 1395694 h 1395693"/>
                <a:gd name="connsiteX367" fmla="*/ 4195958 w 11218359"/>
                <a:gd name="connsiteY367" fmla="*/ 1395694 h 1395693"/>
                <a:gd name="connsiteX368" fmla="*/ 4207436 w 11218359"/>
                <a:gd name="connsiteY368" fmla="*/ 1395694 h 1395693"/>
                <a:gd name="connsiteX369" fmla="*/ 4218865 w 11218359"/>
                <a:gd name="connsiteY369" fmla="*/ 1395694 h 1395693"/>
                <a:gd name="connsiteX370" fmla="*/ 4230296 w 11218359"/>
                <a:gd name="connsiteY370" fmla="*/ 1395694 h 1395693"/>
                <a:gd name="connsiteX371" fmla="*/ 4241726 w 11218359"/>
                <a:gd name="connsiteY371" fmla="*/ 1395694 h 1395693"/>
                <a:gd name="connsiteX372" fmla="*/ 4253156 w 11218359"/>
                <a:gd name="connsiteY372" fmla="*/ 1395694 h 1395693"/>
                <a:gd name="connsiteX373" fmla="*/ 4264634 w 11218359"/>
                <a:gd name="connsiteY373" fmla="*/ 1395694 h 1395693"/>
                <a:gd name="connsiteX374" fmla="*/ 4276063 w 11218359"/>
                <a:gd name="connsiteY374" fmla="*/ 1395694 h 1395693"/>
                <a:gd name="connsiteX375" fmla="*/ 4287493 w 11218359"/>
                <a:gd name="connsiteY375" fmla="*/ 1395694 h 1395693"/>
                <a:gd name="connsiteX376" fmla="*/ 4298923 w 11218359"/>
                <a:gd name="connsiteY376" fmla="*/ 1395694 h 1395693"/>
                <a:gd name="connsiteX377" fmla="*/ 4310353 w 11218359"/>
                <a:gd name="connsiteY377" fmla="*/ 1395694 h 1395693"/>
                <a:gd name="connsiteX378" fmla="*/ 4321831 w 11218359"/>
                <a:gd name="connsiteY378" fmla="*/ 1395694 h 1395693"/>
                <a:gd name="connsiteX379" fmla="*/ 4333261 w 11218359"/>
                <a:gd name="connsiteY379" fmla="*/ 1395694 h 1395693"/>
                <a:gd name="connsiteX380" fmla="*/ 4344691 w 11218359"/>
                <a:gd name="connsiteY380" fmla="*/ 1395694 h 1395693"/>
                <a:gd name="connsiteX381" fmla="*/ 4356121 w 11218359"/>
                <a:gd name="connsiteY381" fmla="*/ 1395694 h 1395693"/>
                <a:gd name="connsiteX382" fmla="*/ 4367551 w 11218359"/>
                <a:gd name="connsiteY382" fmla="*/ 1395694 h 1395693"/>
                <a:gd name="connsiteX383" fmla="*/ 4379028 w 11218359"/>
                <a:gd name="connsiteY383" fmla="*/ 1395694 h 1395693"/>
                <a:gd name="connsiteX384" fmla="*/ 4390458 w 11218359"/>
                <a:gd name="connsiteY384" fmla="*/ 1395694 h 1395693"/>
                <a:gd name="connsiteX385" fmla="*/ 4401889 w 11218359"/>
                <a:gd name="connsiteY385" fmla="*/ 1395694 h 1395693"/>
                <a:gd name="connsiteX386" fmla="*/ 4413319 w 11218359"/>
                <a:gd name="connsiteY386" fmla="*/ 1395694 h 1395693"/>
                <a:gd name="connsiteX387" fmla="*/ 4424749 w 11218359"/>
                <a:gd name="connsiteY387" fmla="*/ 1395694 h 1395693"/>
                <a:gd name="connsiteX388" fmla="*/ 4436226 w 11218359"/>
                <a:gd name="connsiteY388" fmla="*/ 1395694 h 1395693"/>
                <a:gd name="connsiteX389" fmla="*/ 4447656 w 11218359"/>
                <a:gd name="connsiteY389" fmla="*/ 1395694 h 1395693"/>
                <a:gd name="connsiteX390" fmla="*/ 4459086 w 11218359"/>
                <a:gd name="connsiteY390" fmla="*/ 1395694 h 1395693"/>
                <a:gd name="connsiteX391" fmla="*/ 4470516 w 11218359"/>
                <a:gd name="connsiteY391" fmla="*/ 1395694 h 1395693"/>
                <a:gd name="connsiteX392" fmla="*/ 4481946 w 11218359"/>
                <a:gd name="connsiteY392" fmla="*/ 1395694 h 1395693"/>
                <a:gd name="connsiteX393" fmla="*/ 4493424 w 11218359"/>
                <a:gd name="connsiteY393" fmla="*/ 1395694 h 1395693"/>
                <a:gd name="connsiteX394" fmla="*/ 4504854 w 11218359"/>
                <a:gd name="connsiteY394" fmla="*/ 1395694 h 1395693"/>
                <a:gd name="connsiteX395" fmla="*/ 4516284 w 11218359"/>
                <a:gd name="connsiteY395" fmla="*/ 1395694 h 1395693"/>
                <a:gd name="connsiteX396" fmla="*/ 4527714 w 11218359"/>
                <a:gd name="connsiteY396" fmla="*/ 1395694 h 1395693"/>
                <a:gd name="connsiteX397" fmla="*/ 4539144 w 11218359"/>
                <a:gd name="connsiteY397" fmla="*/ 1395694 h 1395693"/>
                <a:gd name="connsiteX398" fmla="*/ 4550621 w 11218359"/>
                <a:gd name="connsiteY398" fmla="*/ 1395694 h 1395693"/>
                <a:gd name="connsiteX399" fmla="*/ 4562051 w 11218359"/>
                <a:gd name="connsiteY399" fmla="*/ 1395694 h 1395693"/>
                <a:gd name="connsiteX400" fmla="*/ 4573482 w 11218359"/>
                <a:gd name="connsiteY400" fmla="*/ 1395694 h 1395693"/>
                <a:gd name="connsiteX401" fmla="*/ 4584912 w 11218359"/>
                <a:gd name="connsiteY401" fmla="*/ 1395694 h 1395693"/>
                <a:gd name="connsiteX402" fmla="*/ 4596341 w 11218359"/>
                <a:gd name="connsiteY402" fmla="*/ 1395694 h 1395693"/>
                <a:gd name="connsiteX403" fmla="*/ 4607771 w 11218359"/>
                <a:gd name="connsiteY403" fmla="*/ 1395694 h 1395693"/>
                <a:gd name="connsiteX404" fmla="*/ 4619249 w 11218359"/>
                <a:gd name="connsiteY404" fmla="*/ 1395694 h 1395693"/>
                <a:gd name="connsiteX405" fmla="*/ 4630679 w 11218359"/>
                <a:gd name="connsiteY405" fmla="*/ 1395694 h 1395693"/>
                <a:gd name="connsiteX406" fmla="*/ 4642109 w 11218359"/>
                <a:gd name="connsiteY406" fmla="*/ 1395694 h 1395693"/>
                <a:gd name="connsiteX407" fmla="*/ 4653539 w 11218359"/>
                <a:gd name="connsiteY407" fmla="*/ 1395694 h 1395693"/>
                <a:gd name="connsiteX408" fmla="*/ 4664969 w 11218359"/>
                <a:gd name="connsiteY408" fmla="*/ 1395694 h 1395693"/>
                <a:gd name="connsiteX409" fmla="*/ 4676447 w 11218359"/>
                <a:gd name="connsiteY409" fmla="*/ 1395694 h 1395693"/>
                <a:gd name="connsiteX410" fmla="*/ 4687877 w 11218359"/>
                <a:gd name="connsiteY410" fmla="*/ 1395694 h 1395693"/>
                <a:gd name="connsiteX411" fmla="*/ 4699306 w 11218359"/>
                <a:gd name="connsiteY411" fmla="*/ 1395694 h 1395693"/>
                <a:gd name="connsiteX412" fmla="*/ 4710737 w 11218359"/>
                <a:gd name="connsiteY412" fmla="*/ 1395694 h 1395693"/>
                <a:gd name="connsiteX413" fmla="*/ 4722167 w 11218359"/>
                <a:gd name="connsiteY413" fmla="*/ 1395694 h 1395693"/>
                <a:gd name="connsiteX414" fmla="*/ 4733644 w 11218359"/>
                <a:gd name="connsiteY414" fmla="*/ 1395694 h 1395693"/>
                <a:gd name="connsiteX415" fmla="*/ 4745075 w 11218359"/>
                <a:gd name="connsiteY415" fmla="*/ 1395694 h 1395693"/>
                <a:gd name="connsiteX416" fmla="*/ 4756504 w 11218359"/>
                <a:gd name="connsiteY416" fmla="*/ 1395694 h 1395693"/>
                <a:gd name="connsiteX417" fmla="*/ 4767934 w 11218359"/>
                <a:gd name="connsiteY417" fmla="*/ 1395694 h 1395693"/>
                <a:gd name="connsiteX418" fmla="*/ 4779364 w 11218359"/>
                <a:gd name="connsiteY418" fmla="*/ 1395694 h 1395693"/>
                <a:gd name="connsiteX419" fmla="*/ 4790842 w 11218359"/>
                <a:gd name="connsiteY419" fmla="*/ 1395694 h 1395693"/>
                <a:gd name="connsiteX420" fmla="*/ 4802272 w 11218359"/>
                <a:gd name="connsiteY420" fmla="*/ 1395694 h 1395693"/>
                <a:gd name="connsiteX421" fmla="*/ 4813702 w 11218359"/>
                <a:gd name="connsiteY421" fmla="*/ 1395694 h 1395693"/>
                <a:gd name="connsiteX422" fmla="*/ 4825132 w 11218359"/>
                <a:gd name="connsiteY422" fmla="*/ 1395694 h 1395693"/>
                <a:gd name="connsiteX423" fmla="*/ 4836562 w 11218359"/>
                <a:gd name="connsiteY423" fmla="*/ 1395694 h 1395693"/>
                <a:gd name="connsiteX424" fmla="*/ 4848040 w 11218359"/>
                <a:gd name="connsiteY424" fmla="*/ 1395694 h 1395693"/>
                <a:gd name="connsiteX425" fmla="*/ 4859469 w 11218359"/>
                <a:gd name="connsiteY425" fmla="*/ 1395694 h 1395693"/>
                <a:gd name="connsiteX426" fmla="*/ 4870899 w 11218359"/>
                <a:gd name="connsiteY426" fmla="*/ 1395694 h 1395693"/>
                <a:gd name="connsiteX427" fmla="*/ 4882330 w 11218359"/>
                <a:gd name="connsiteY427" fmla="*/ 1395694 h 1395693"/>
                <a:gd name="connsiteX428" fmla="*/ 4893760 w 11218359"/>
                <a:gd name="connsiteY428" fmla="*/ 1395694 h 1395693"/>
                <a:gd name="connsiteX429" fmla="*/ 4905237 w 11218359"/>
                <a:gd name="connsiteY429" fmla="*/ 1395694 h 1395693"/>
                <a:gd name="connsiteX430" fmla="*/ 4916667 w 11218359"/>
                <a:gd name="connsiteY430" fmla="*/ 1395694 h 1395693"/>
                <a:gd name="connsiteX431" fmla="*/ 4928097 w 11218359"/>
                <a:gd name="connsiteY431" fmla="*/ 1395694 h 1395693"/>
                <a:gd name="connsiteX432" fmla="*/ 4939527 w 11218359"/>
                <a:gd name="connsiteY432" fmla="*/ 1395694 h 1395693"/>
                <a:gd name="connsiteX433" fmla="*/ 4950957 w 11218359"/>
                <a:gd name="connsiteY433" fmla="*/ 1395694 h 1395693"/>
                <a:gd name="connsiteX434" fmla="*/ 4962435 w 11218359"/>
                <a:gd name="connsiteY434" fmla="*/ 1395694 h 1395693"/>
                <a:gd name="connsiteX435" fmla="*/ 4973865 w 11218359"/>
                <a:gd name="connsiteY435" fmla="*/ 1395694 h 1395693"/>
                <a:gd name="connsiteX436" fmla="*/ 4985295 w 11218359"/>
                <a:gd name="connsiteY436" fmla="*/ 1395694 h 1395693"/>
                <a:gd name="connsiteX437" fmla="*/ 4996725 w 11218359"/>
                <a:gd name="connsiteY437" fmla="*/ 1395694 h 1395693"/>
                <a:gd name="connsiteX438" fmla="*/ 5008155 w 11218359"/>
                <a:gd name="connsiteY438" fmla="*/ 1395694 h 1395693"/>
                <a:gd name="connsiteX439" fmla="*/ 5019632 w 11218359"/>
                <a:gd name="connsiteY439" fmla="*/ 1395694 h 1395693"/>
                <a:gd name="connsiteX440" fmla="*/ 5031062 w 11218359"/>
                <a:gd name="connsiteY440" fmla="*/ 1395694 h 1395693"/>
                <a:gd name="connsiteX441" fmla="*/ 5042492 w 11218359"/>
                <a:gd name="connsiteY441" fmla="*/ 1395694 h 1395693"/>
                <a:gd name="connsiteX442" fmla="*/ 5053923 w 11218359"/>
                <a:gd name="connsiteY442" fmla="*/ 1395694 h 1395693"/>
                <a:gd name="connsiteX443" fmla="*/ 5065353 w 11218359"/>
                <a:gd name="connsiteY443" fmla="*/ 1395694 h 1395693"/>
                <a:gd name="connsiteX444" fmla="*/ 5076830 w 11218359"/>
                <a:gd name="connsiteY444" fmla="*/ 1395694 h 1395693"/>
                <a:gd name="connsiteX445" fmla="*/ 5088260 w 11218359"/>
                <a:gd name="connsiteY445" fmla="*/ 1395694 h 1395693"/>
                <a:gd name="connsiteX446" fmla="*/ 5099690 w 11218359"/>
                <a:gd name="connsiteY446" fmla="*/ 1395694 h 1395693"/>
                <a:gd name="connsiteX447" fmla="*/ 5111120 w 11218359"/>
                <a:gd name="connsiteY447" fmla="*/ 1395694 h 1395693"/>
                <a:gd name="connsiteX448" fmla="*/ 5122550 w 11218359"/>
                <a:gd name="connsiteY448" fmla="*/ 1395694 h 1395693"/>
                <a:gd name="connsiteX449" fmla="*/ 5134028 w 11218359"/>
                <a:gd name="connsiteY449" fmla="*/ 1395694 h 1395693"/>
                <a:gd name="connsiteX450" fmla="*/ 5145458 w 11218359"/>
                <a:gd name="connsiteY450" fmla="*/ 1395694 h 1395693"/>
                <a:gd name="connsiteX451" fmla="*/ 5156888 w 11218359"/>
                <a:gd name="connsiteY451" fmla="*/ 1395694 h 1395693"/>
                <a:gd name="connsiteX452" fmla="*/ 5168318 w 11218359"/>
                <a:gd name="connsiteY452" fmla="*/ 1395694 h 1395693"/>
                <a:gd name="connsiteX453" fmla="*/ 5179747 w 11218359"/>
                <a:gd name="connsiteY453" fmla="*/ 1395694 h 1395693"/>
                <a:gd name="connsiteX454" fmla="*/ 5191225 w 11218359"/>
                <a:gd name="connsiteY454" fmla="*/ 1395694 h 1395693"/>
                <a:gd name="connsiteX455" fmla="*/ 5202655 w 11218359"/>
                <a:gd name="connsiteY455" fmla="*/ 1395694 h 1395693"/>
                <a:gd name="connsiteX456" fmla="*/ 5214085 w 11218359"/>
                <a:gd name="connsiteY456" fmla="*/ 1395694 h 1395693"/>
                <a:gd name="connsiteX457" fmla="*/ 5225515 w 11218359"/>
                <a:gd name="connsiteY457" fmla="*/ 1395694 h 1395693"/>
                <a:gd name="connsiteX458" fmla="*/ 5236945 w 11218359"/>
                <a:gd name="connsiteY458" fmla="*/ 1395694 h 1395693"/>
                <a:gd name="connsiteX459" fmla="*/ 5248423 w 11218359"/>
                <a:gd name="connsiteY459" fmla="*/ 1395694 h 1395693"/>
                <a:gd name="connsiteX460" fmla="*/ 5259853 w 11218359"/>
                <a:gd name="connsiteY460" fmla="*/ 1395694 h 1395693"/>
                <a:gd name="connsiteX461" fmla="*/ 5271283 w 11218359"/>
                <a:gd name="connsiteY461" fmla="*/ 1395694 h 1395693"/>
                <a:gd name="connsiteX462" fmla="*/ 5282713 w 11218359"/>
                <a:gd name="connsiteY462" fmla="*/ 1395694 h 1395693"/>
                <a:gd name="connsiteX463" fmla="*/ 5294143 w 11218359"/>
                <a:gd name="connsiteY463" fmla="*/ 1395694 h 1395693"/>
                <a:gd name="connsiteX464" fmla="*/ 5305621 w 11218359"/>
                <a:gd name="connsiteY464" fmla="*/ 1395694 h 1395693"/>
                <a:gd name="connsiteX465" fmla="*/ 5317051 w 11218359"/>
                <a:gd name="connsiteY465" fmla="*/ 1395694 h 1395693"/>
                <a:gd name="connsiteX466" fmla="*/ 5328481 w 11218359"/>
                <a:gd name="connsiteY466" fmla="*/ 1395694 h 1395693"/>
                <a:gd name="connsiteX467" fmla="*/ 5339910 w 11218359"/>
                <a:gd name="connsiteY467" fmla="*/ 1395694 h 1395693"/>
                <a:gd name="connsiteX468" fmla="*/ 5351340 w 11218359"/>
                <a:gd name="connsiteY468" fmla="*/ 1395694 h 1395693"/>
                <a:gd name="connsiteX469" fmla="*/ 5362818 w 11218359"/>
                <a:gd name="connsiteY469" fmla="*/ 1395694 h 1395693"/>
                <a:gd name="connsiteX470" fmla="*/ 5374248 w 11218359"/>
                <a:gd name="connsiteY470" fmla="*/ 1395694 h 1395693"/>
                <a:gd name="connsiteX471" fmla="*/ 5385678 w 11218359"/>
                <a:gd name="connsiteY471" fmla="*/ 1395694 h 1395693"/>
                <a:gd name="connsiteX472" fmla="*/ 5397108 w 11218359"/>
                <a:gd name="connsiteY472" fmla="*/ 1395694 h 1395693"/>
                <a:gd name="connsiteX473" fmla="*/ 5408538 w 11218359"/>
                <a:gd name="connsiteY473" fmla="*/ 1395694 h 1395693"/>
                <a:gd name="connsiteX474" fmla="*/ 5420016 w 11218359"/>
                <a:gd name="connsiteY474" fmla="*/ 1395694 h 1395693"/>
                <a:gd name="connsiteX475" fmla="*/ 5431446 w 11218359"/>
                <a:gd name="connsiteY475" fmla="*/ 1395694 h 1395693"/>
                <a:gd name="connsiteX476" fmla="*/ 5442876 w 11218359"/>
                <a:gd name="connsiteY476" fmla="*/ 1395694 h 1395693"/>
                <a:gd name="connsiteX477" fmla="*/ 5454306 w 11218359"/>
                <a:gd name="connsiteY477" fmla="*/ 1395694 h 1395693"/>
                <a:gd name="connsiteX478" fmla="*/ 5465736 w 11218359"/>
                <a:gd name="connsiteY478" fmla="*/ 1395694 h 1395693"/>
                <a:gd name="connsiteX479" fmla="*/ 5477214 w 11218359"/>
                <a:gd name="connsiteY479" fmla="*/ 1395694 h 1395693"/>
                <a:gd name="connsiteX480" fmla="*/ 5488643 w 11218359"/>
                <a:gd name="connsiteY480" fmla="*/ 1395694 h 1395693"/>
                <a:gd name="connsiteX481" fmla="*/ 5500073 w 11218359"/>
                <a:gd name="connsiteY481" fmla="*/ 1395694 h 1395693"/>
                <a:gd name="connsiteX482" fmla="*/ 5511503 w 11218359"/>
                <a:gd name="connsiteY482" fmla="*/ 1395694 h 1395693"/>
                <a:gd name="connsiteX483" fmla="*/ 5522933 w 11218359"/>
                <a:gd name="connsiteY483" fmla="*/ 1395694 h 1395693"/>
                <a:gd name="connsiteX484" fmla="*/ 5534411 w 11218359"/>
                <a:gd name="connsiteY484" fmla="*/ 1395694 h 1395693"/>
                <a:gd name="connsiteX485" fmla="*/ 5545841 w 11218359"/>
                <a:gd name="connsiteY485" fmla="*/ 1395694 h 1395693"/>
                <a:gd name="connsiteX486" fmla="*/ 5557271 w 11218359"/>
                <a:gd name="connsiteY486" fmla="*/ 1395694 h 1395693"/>
                <a:gd name="connsiteX487" fmla="*/ 5568701 w 11218359"/>
                <a:gd name="connsiteY487" fmla="*/ 1395694 h 1395693"/>
                <a:gd name="connsiteX488" fmla="*/ 5580131 w 11218359"/>
                <a:gd name="connsiteY488" fmla="*/ 1395694 h 1395693"/>
                <a:gd name="connsiteX489" fmla="*/ 5591609 w 11218359"/>
                <a:gd name="connsiteY489" fmla="*/ 1395694 h 1395693"/>
                <a:gd name="connsiteX490" fmla="*/ 5603038 w 11218359"/>
                <a:gd name="connsiteY490" fmla="*/ 1395694 h 1395693"/>
                <a:gd name="connsiteX491" fmla="*/ 5614469 w 11218359"/>
                <a:gd name="connsiteY491" fmla="*/ 1395694 h 1395693"/>
                <a:gd name="connsiteX492" fmla="*/ 5625899 w 11218359"/>
                <a:gd name="connsiteY492" fmla="*/ 1395694 h 1395693"/>
                <a:gd name="connsiteX493" fmla="*/ 5637329 w 11218359"/>
                <a:gd name="connsiteY493" fmla="*/ 1395694 h 1395693"/>
                <a:gd name="connsiteX494" fmla="*/ 5648759 w 11218359"/>
                <a:gd name="connsiteY494" fmla="*/ 1395694 h 1395693"/>
                <a:gd name="connsiteX495" fmla="*/ 5660236 w 11218359"/>
                <a:gd name="connsiteY495" fmla="*/ 1395694 h 1395693"/>
                <a:gd name="connsiteX496" fmla="*/ 5671666 w 11218359"/>
                <a:gd name="connsiteY496" fmla="*/ 1395694 h 1395693"/>
                <a:gd name="connsiteX497" fmla="*/ 5683096 w 11218359"/>
                <a:gd name="connsiteY497" fmla="*/ 1395694 h 1395693"/>
                <a:gd name="connsiteX498" fmla="*/ 5694526 w 11218359"/>
                <a:gd name="connsiteY498" fmla="*/ 1395694 h 1395693"/>
                <a:gd name="connsiteX499" fmla="*/ 5705956 w 11218359"/>
                <a:gd name="connsiteY499" fmla="*/ 1395694 h 1395693"/>
                <a:gd name="connsiteX500" fmla="*/ 5717434 w 11218359"/>
                <a:gd name="connsiteY500" fmla="*/ 1395694 h 1395693"/>
                <a:gd name="connsiteX501" fmla="*/ 5728864 w 11218359"/>
                <a:gd name="connsiteY501" fmla="*/ 1395694 h 1395693"/>
                <a:gd name="connsiteX502" fmla="*/ 5740294 w 11218359"/>
                <a:gd name="connsiteY502" fmla="*/ 1395694 h 1395693"/>
                <a:gd name="connsiteX503" fmla="*/ 5751724 w 11218359"/>
                <a:gd name="connsiteY503" fmla="*/ 1395694 h 1395693"/>
                <a:gd name="connsiteX504" fmla="*/ 5763154 w 11218359"/>
                <a:gd name="connsiteY504" fmla="*/ 1395694 h 1395693"/>
                <a:gd name="connsiteX505" fmla="*/ 5774631 w 11218359"/>
                <a:gd name="connsiteY505" fmla="*/ 1395694 h 1395693"/>
                <a:gd name="connsiteX506" fmla="*/ 5786062 w 11218359"/>
                <a:gd name="connsiteY506" fmla="*/ 1395694 h 1395693"/>
                <a:gd name="connsiteX507" fmla="*/ 5797492 w 11218359"/>
                <a:gd name="connsiteY507" fmla="*/ 1395694 h 1395693"/>
                <a:gd name="connsiteX508" fmla="*/ 5808921 w 11218359"/>
                <a:gd name="connsiteY508" fmla="*/ 1395694 h 1395693"/>
                <a:gd name="connsiteX509" fmla="*/ 5820351 w 11218359"/>
                <a:gd name="connsiteY509" fmla="*/ 1395694 h 1395693"/>
                <a:gd name="connsiteX510" fmla="*/ 5831829 w 11218359"/>
                <a:gd name="connsiteY510" fmla="*/ 1395694 h 1395693"/>
                <a:gd name="connsiteX511" fmla="*/ 5843259 w 11218359"/>
                <a:gd name="connsiteY511" fmla="*/ 1395694 h 1395693"/>
                <a:gd name="connsiteX512" fmla="*/ 5854689 w 11218359"/>
                <a:gd name="connsiteY512" fmla="*/ 1395694 h 1395693"/>
                <a:gd name="connsiteX513" fmla="*/ 5866119 w 11218359"/>
                <a:gd name="connsiteY513" fmla="*/ 1395694 h 1395693"/>
                <a:gd name="connsiteX514" fmla="*/ 5877549 w 11218359"/>
                <a:gd name="connsiteY514" fmla="*/ 1395694 h 1395693"/>
                <a:gd name="connsiteX515" fmla="*/ 5889027 w 11218359"/>
                <a:gd name="connsiteY515" fmla="*/ 1395694 h 1395693"/>
                <a:gd name="connsiteX516" fmla="*/ 5900457 w 11218359"/>
                <a:gd name="connsiteY516" fmla="*/ 1395694 h 1395693"/>
                <a:gd name="connsiteX517" fmla="*/ 5911887 w 11218359"/>
                <a:gd name="connsiteY517" fmla="*/ 1395694 h 1395693"/>
                <a:gd name="connsiteX518" fmla="*/ 5923317 w 11218359"/>
                <a:gd name="connsiteY518" fmla="*/ 1395694 h 1395693"/>
                <a:gd name="connsiteX519" fmla="*/ 5934747 w 11218359"/>
                <a:gd name="connsiteY519" fmla="*/ 1395694 h 1395693"/>
                <a:gd name="connsiteX520" fmla="*/ 5946225 w 11218359"/>
                <a:gd name="connsiteY520" fmla="*/ 1395694 h 1395693"/>
                <a:gd name="connsiteX521" fmla="*/ 5957655 w 11218359"/>
                <a:gd name="connsiteY521" fmla="*/ 1395694 h 1395693"/>
                <a:gd name="connsiteX522" fmla="*/ 5969084 w 11218359"/>
                <a:gd name="connsiteY522" fmla="*/ 1395694 h 1395693"/>
                <a:gd name="connsiteX523" fmla="*/ 5980514 w 11218359"/>
                <a:gd name="connsiteY523" fmla="*/ 1395694 h 1395693"/>
                <a:gd name="connsiteX524" fmla="*/ 5991944 w 11218359"/>
                <a:gd name="connsiteY524" fmla="*/ 1395694 h 1395693"/>
                <a:gd name="connsiteX525" fmla="*/ 6003422 w 11218359"/>
                <a:gd name="connsiteY525" fmla="*/ 1395694 h 1395693"/>
                <a:gd name="connsiteX526" fmla="*/ 6014852 w 11218359"/>
                <a:gd name="connsiteY526" fmla="*/ 1395694 h 1395693"/>
                <a:gd name="connsiteX527" fmla="*/ 6026282 w 11218359"/>
                <a:gd name="connsiteY527" fmla="*/ 1395694 h 1395693"/>
                <a:gd name="connsiteX528" fmla="*/ 6037712 w 11218359"/>
                <a:gd name="connsiteY528" fmla="*/ 1395694 h 1395693"/>
                <a:gd name="connsiteX529" fmla="*/ 6049142 w 11218359"/>
                <a:gd name="connsiteY529" fmla="*/ 1395694 h 1395693"/>
                <a:gd name="connsiteX530" fmla="*/ 6060620 w 11218359"/>
                <a:gd name="connsiteY530" fmla="*/ 1395694 h 1395693"/>
                <a:gd name="connsiteX531" fmla="*/ 6072049 w 11218359"/>
                <a:gd name="connsiteY531" fmla="*/ 1395694 h 1395693"/>
                <a:gd name="connsiteX532" fmla="*/ 6083480 w 11218359"/>
                <a:gd name="connsiteY532" fmla="*/ 1395694 h 1395693"/>
                <a:gd name="connsiteX533" fmla="*/ 6094910 w 11218359"/>
                <a:gd name="connsiteY533" fmla="*/ 1395694 h 1395693"/>
                <a:gd name="connsiteX534" fmla="*/ 6106340 w 11218359"/>
                <a:gd name="connsiteY534" fmla="*/ 1395694 h 1395693"/>
                <a:gd name="connsiteX535" fmla="*/ 6117818 w 11218359"/>
                <a:gd name="connsiteY535" fmla="*/ 1395694 h 1395693"/>
                <a:gd name="connsiteX536" fmla="*/ 6129247 w 11218359"/>
                <a:gd name="connsiteY536" fmla="*/ 1395694 h 1395693"/>
                <a:gd name="connsiteX537" fmla="*/ 6140677 w 11218359"/>
                <a:gd name="connsiteY537" fmla="*/ 1395694 h 1395693"/>
                <a:gd name="connsiteX538" fmla="*/ 6152107 w 11218359"/>
                <a:gd name="connsiteY538" fmla="*/ 1395694 h 1395693"/>
                <a:gd name="connsiteX539" fmla="*/ 6163537 w 11218359"/>
                <a:gd name="connsiteY539" fmla="*/ 1395694 h 1395693"/>
                <a:gd name="connsiteX540" fmla="*/ 6175015 w 11218359"/>
                <a:gd name="connsiteY540" fmla="*/ 1395694 h 1395693"/>
                <a:gd name="connsiteX541" fmla="*/ 6186445 w 11218359"/>
                <a:gd name="connsiteY541" fmla="*/ 1395694 h 1395693"/>
                <a:gd name="connsiteX542" fmla="*/ 6197875 w 11218359"/>
                <a:gd name="connsiteY542" fmla="*/ 1395694 h 1395693"/>
                <a:gd name="connsiteX543" fmla="*/ 6209305 w 11218359"/>
                <a:gd name="connsiteY543" fmla="*/ 1395694 h 1395693"/>
                <a:gd name="connsiteX544" fmla="*/ 6220735 w 11218359"/>
                <a:gd name="connsiteY544" fmla="*/ 1395694 h 1395693"/>
                <a:gd name="connsiteX545" fmla="*/ 6232212 w 11218359"/>
                <a:gd name="connsiteY545" fmla="*/ 1395694 h 1395693"/>
                <a:gd name="connsiteX546" fmla="*/ 6243642 w 11218359"/>
                <a:gd name="connsiteY546" fmla="*/ 1395694 h 1395693"/>
                <a:gd name="connsiteX547" fmla="*/ 6255073 w 11218359"/>
                <a:gd name="connsiteY547" fmla="*/ 1395694 h 1395693"/>
                <a:gd name="connsiteX548" fmla="*/ 6266503 w 11218359"/>
                <a:gd name="connsiteY548" fmla="*/ 1395694 h 1395693"/>
                <a:gd name="connsiteX549" fmla="*/ 6277933 w 11218359"/>
                <a:gd name="connsiteY549" fmla="*/ 1395694 h 1395693"/>
                <a:gd name="connsiteX550" fmla="*/ 6289410 w 11218359"/>
                <a:gd name="connsiteY550" fmla="*/ 1395694 h 1395693"/>
                <a:gd name="connsiteX551" fmla="*/ 6300840 w 11218359"/>
                <a:gd name="connsiteY551" fmla="*/ 1395694 h 1395693"/>
                <a:gd name="connsiteX552" fmla="*/ 6312270 w 11218359"/>
                <a:gd name="connsiteY552" fmla="*/ 1395694 h 1395693"/>
                <a:gd name="connsiteX553" fmla="*/ 6323700 w 11218359"/>
                <a:gd name="connsiteY553" fmla="*/ 1395694 h 1395693"/>
                <a:gd name="connsiteX554" fmla="*/ 6335130 w 11218359"/>
                <a:gd name="connsiteY554" fmla="*/ 1395694 h 1395693"/>
                <a:gd name="connsiteX555" fmla="*/ 6346608 w 11218359"/>
                <a:gd name="connsiteY555" fmla="*/ 1395694 h 1395693"/>
                <a:gd name="connsiteX556" fmla="*/ 6358038 w 11218359"/>
                <a:gd name="connsiteY556" fmla="*/ 1395694 h 1395693"/>
                <a:gd name="connsiteX557" fmla="*/ 6369468 w 11218359"/>
                <a:gd name="connsiteY557" fmla="*/ 1395694 h 1395693"/>
                <a:gd name="connsiteX558" fmla="*/ 6380898 w 11218359"/>
                <a:gd name="connsiteY558" fmla="*/ 1395694 h 1395693"/>
                <a:gd name="connsiteX559" fmla="*/ 6392328 w 11218359"/>
                <a:gd name="connsiteY559" fmla="*/ 1395694 h 1395693"/>
                <a:gd name="connsiteX560" fmla="*/ 6403805 w 11218359"/>
                <a:gd name="connsiteY560" fmla="*/ 1395694 h 1395693"/>
                <a:gd name="connsiteX561" fmla="*/ 6415235 w 11218359"/>
                <a:gd name="connsiteY561" fmla="*/ 1395694 h 1395693"/>
                <a:gd name="connsiteX562" fmla="*/ 6426666 w 11218359"/>
                <a:gd name="connsiteY562" fmla="*/ 1395694 h 1395693"/>
                <a:gd name="connsiteX563" fmla="*/ 6438096 w 11218359"/>
                <a:gd name="connsiteY563" fmla="*/ 1395694 h 1395693"/>
                <a:gd name="connsiteX564" fmla="*/ 6449525 w 11218359"/>
                <a:gd name="connsiteY564" fmla="*/ 1395694 h 1395693"/>
                <a:gd name="connsiteX565" fmla="*/ 6461003 w 11218359"/>
                <a:gd name="connsiteY565" fmla="*/ 1395694 h 1395693"/>
                <a:gd name="connsiteX566" fmla="*/ 6472433 w 11218359"/>
                <a:gd name="connsiteY566" fmla="*/ 1395694 h 1395693"/>
                <a:gd name="connsiteX567" fmla="*/ 6483863 w 11218359"/>
                <a:gd name="connsiteY567" fmla="*/ 1395694 h 1395693"/>
                <a:gd name="connsiteX568" fmla="*/ 6495293 w 11218359"/>
                <a:gd name="connsiteY568" fmla="*/ 1395694 h 1395693"/>
                <a:gd name="connsiteX569" fmla="*/ 6506723 w 11218359"/>
                <a:gd name="connsiteY569" fmla="*/ 1395694 h 1395693"/>
                <a:gd name="connsiteX570" fmla="*/ 6518201 w 11218359"/>
                <a:gd name="connsiteY570" fmla="*/ 1395694 h 1395693"/>
                <a:gd name="connsiteX571" fmla="*/ 6529631 w 11218359"/>
                <a:gd name="connsiteY571" fmla="*/ 1395694 h 1395693"/>
                <a:gd name="connsiteX572" fmla="*/ 6541061 w 11218359"/>
                <a:gd name="connsiteY572" fmla="*/ 1395694 h 1395693"/>
                <a:gd name="connsiteX573" fmla="*/ 6552490 w 11218359"/>
                <a:gd name="connsiteY573" fmla="*/ 1395694 h 1395693"/>
                <a:gd name="connsiteX574" fmla="*/ 6563921 w 11218359"/>
                <a:gd name="connsiteY574" fmla="*/ 1395694 h 1395693"/>
                <a:gd name="connsiteX575" fmla="*/ 6575398 w 11218359"/>
                <a:gd name="connsiteY575" fmla="*/ 1395694 h 1395693"/>
                <a:gd name="connsiteX576" fmla="*/ 6586828 w 11218359"/>
                <a:gd name="connsiteY576" fmla="*/ 1395694 h 1395693"/>
                <a:gd name="connsiteX577" fmla="*/ 6598259 w 11218359"/>
                <a:gd name="connsiteY577" fmla="*/ 1395694 h 1395693"/>
                <a:gd name="connsiteX578" fmla="*/ 6609688 w 11218359"/>
                <a:gd name="connsiteY578" fmla="*/ 1395694 h 1395693"/>
                <a:gd name="connsiteX579" fmla="*/ 6621118 w 11218359"/>
                <a:gd name="connsiteY579" fmla="*/ 1395694 h 1395693"/>
                <a:gd name="connsiteX580" fmla="*/ 6632596 w 11218359"/>
                <a:gd name="connsiteY580" fmla="*/ 1395694 h 1395693"/>
                <a:gd name="connsiteX581" fmla="*/ 6644026 w 11218359"/>
                <a:gd name="connsiteY581" fmla="*/ 1395694 h 1395693"/>
                <a:gd name="connsiteX582" fmla="*/ 6655456 w 11218359"/>
                <a:gd name="connsiteY582" fmla="*/ 1395694 h 1395693"/>
                <a:gd name="connsiteX583" fmla="*/ 6666886 w 11218359"/>
                <a:gd name="connsiteY583" fmla="*/ 1395694 h 1395693"/>
                <a:gd name="connsiteX584" fmla="*/ 6678316 w 11218359"/>
                <a:gd name="connsiteY584" fmla="*/ 1395694 h 1395693"/>
                <a:gd name="connsiteX585" fmla="*/ 6689794 w 11218359"/>
                <a:gd name="connsiteY585" fmla="*/ 1395694 h 1395693"/>
                <a:gd name="connsiteX586" fmla="*/ 6701224 w 11218359"/>
                <a:gd name="connsiteY586" fmla="*/ 1395694 h 1395693"/>
                <a:gd name="connsiteX587" fmla="*/ 6712653 w 11218359"/>
                <a:gd name="connsiteY587" fmla="*/ 1395694 h 1395693"/>
                <a:gd name="connsiteX588" fmla="*/ 6724083 w 11218359"/>
                <a:gd name="connsiteY588" fmla="*/ 1395694 h 1395693"/>
                <a:gd name="connsiteX589" fmla="*/ 6735514 w 11218359"/>
                <a:gd name="connsiteY589" fmla="*/ 1395694 h 1395693"/>
                <a:gd name="connsiteX590" fmla="*/ 6746944 w 11218359"/>
                <a:gd name="connsiteY590" fmla="*/ 1395694 h 1395693"/>
                <a:gd name="connsiteX591" fmla="*/ 6758421 w 11218359"/>
                <a:gd name="connsiteY591" fmla="*/ 1395694 h 1395693"/>
                <a:gd name="connsiteX592" fmla="*/ 6769851 w 11218359"/>
                <a:gd name="connsiteY592" fmla="*/ 1395694 h 1395693"/>
                <a:gd name="connsiteX593" fmla="*/ 6781281 w 11218359"/>
                <a:gd name="connsiteY593" fmla="*/ 1395694 h 1395693"/>
                <a:gd name="connsiteX594" fmla="*/ 6792711 w 11218359"/>
                <a:gd name="connsiteY594" fmla="*/ 1395694 h 1395693"/>
                <a:gd name="connsiteX595" fmla="*/ 6804141 w 11218359"/>
                <a:gd name="connsiteY595" fmla="*/ 1395694 h 1395693"/>
                <a:gd name="connsiteX596" fmla="*/ 6815619 w 11218359"/>
                <a:gd name="connsiteY596" fmla="*/ 1395694 h 1395693"/>
                <a:gd name="connsiteX597" fmla="*/ 6827049 w 11218359"/>
                <a:gd name="connsiteY597" fmla="*/ 1395694 h 1395693"/>
                <a:gd name="connsiteX598" fmla="*/ 6838479 w 11218359"/>
                <a:gd name="connsiteY598" fmla="*/ 1395694 h 1395693"/>
                <a:gd name="connsiteX599" fmla="*/ 6849909 w 11218359"/>
                <a:gd name="connsiteY599" fmla="*/ 1395694 h 1395693"/>
                <a:gd name="connsiteX600" fmla="*/ 6861339 w 11218359"/>
                <a:gd name="connsiteY600" fmla="*/ 1395694 h 1395693"/>
                <a:gd name="connsiteX601" fmla="*/ 6872816 w 11218359"/>
                <a:gd name="connsiteY601" fmla="*/ 1395694 h 1395693"/>
                <a:gd name="connsiteX602" fmla="*/ 6884246 w 11218359"/>
                <a:gd name="connsiteY602" fmla="*/ 1395694 h 1395693"/>
                <a:gd name="connsiteX603" fmla="*/ 6895676 w 11218359"/>
                <a:gd name="connsiteY603" fmla="*/ 1395694 h 1395693"/>
                <a:gd name="connsiteX604" fmla="*/ 6907107 w 11218359"/>
                <a:gd name="connsiteY604" fmla="*/ 1395694 h 1395693"/>
                <a:gd name="connsiteX605" fmla="*/ 6918537 w 11218359"/>
                <a:gd name="connsiteY605" fmla="*/ 1395694 h 1395693"/>
                <a:gd name="connsiteX606" fmla="*/ 6930014 w 11218359"/>
                <a:gd name="connsiteY606" fmla="*/ 1395694 h 1395693"/>
                <a:gd name="connsiteX607" fmla="*/ 6941444 w 11218359"/>
                <a:gd name="connsiteY607" fmla="*/ 1395694 h 1395693"/>
                <a:gd name="connsiteX608" fmla="*/ 6952874 w 11218359"/>
                <a:gd name="connsiteY608" fmla="*/ 1395694 h 1395693"/>
                <a:gd name="connsiteX609" fmla="*/ 6964304 w 11218359"/>
                <a:gd name="connsiteY609" fmla="*/ 1395694 h 1395693"/>
                <a:gd name="connsiteX610" fmla="*/ 6975734 w 11218359"/>
                <a:gd name="connsiteY610" fmla="*/ 1395694 h 1395693"/>
                <a:gd name="connsiteX611" fmla="*/ 6987212 w 11218359"/>
                <a:gd name="connsiteY611" fmla="*/ 1395694 h 1395693"/>
                <a:gd name="connsiteX612" fmla="*/ 6998642 w 11218359"/>
                <a:gd name="connsiteY612" fmla="*/ 1395694 h 1395693"/>
                <a:gd name="connsiteX613" fmla="*/ 7010072 w 11218359"/>
                <a:gd name="connsiteY613" fmla="*/ 1395694 h 1395693"/>
                <a:gd name="connsiteX614" fmla="*/ 7021502 w 11218359"/>
                <a:gd name="connsiteY614" fmla="*/ 1395694 h 1395693"/>
                <a:gd name="connsiteX615" fmla="*/ 7032931 w 11218359"/>
                <a:gd name="connsiteY615" fmla="*/ 1395694 h 1395693"/>
                <a:gd name="connsiteX616" fmla="*/ 7044409 w 11218359"/>
                <a:gd name="connsiteY616" fmla="*/ 1395694 h 1395693"/>
                <a:gd name="connsiteX617" fmla="*/ 7055839 w 11218359"/>
                <a:gd name="connsiteY617" fmla="*/ 1395694 h 1395693"/>
                <a:gd name="connsiteX618" fmla="*/ 7067269 w 11218359"/>
                <a:gd name="connsiteY618" fmla="*/ 1395694 h 1395693"/>
                <a:gd name="connsiteX619" fmla="*/ 7078700 w 11218359"/>
                <a:gd name="connsiteY619" fmla="*/ 1395694 h 1395693"/>
                <a:gd name="connsiteX620" fmla="*/ 7090129 w 11218359"/>
                <a:gd name="connsiteY620" fmla="*/ 1395694 h 1395693"/>
                <a:gd name="connsiteX621" fmla="*/ 7101607 w 11218359"/>
                <a:gd name="connsiteY621" fmla="*/ 1395694 h 1395693"/>
                <a:gd name="connsiteX622" fmla="*/ 7113037 w 11218359"/>
                <a:gd name="connsiteY622" fmla="*/ 1395694 h 1395693"/>
                <a:gd name="connsiteX623" fmla="*/ 7124467 w 11218359"/>
                <a:gd name="connsiteY623" fmla="*/ 1395694 h 1395693"/>
                <a:gd name="connsiteX624" fmla="*/ 7135897 w 11218359"/>
                <a:gd name="connsiteY624" fmla="*/ 1395694 h 1395693"/>
                <a:gd name="connsiteX625" fmla="*/ 7147327 w 11218359"/>
                <a:gd name="connsiteY625" fmla="*/ 1395694 h 1395693"/>
                <a:gd name="connsiteX626" fmla="*/ 7158805 w 11218359"/>
                <a:gd name="connsiteY626" fmla="*/ 1395694 h 1395693"/>
                <a:gd name="connsiteX627" fmla="*/ 7170235 w 11218359"/>
                <a:gd name="connsiteY627" fmla="*/ 1395694 h 1395693"/>
                <a:gd name="connsiteX628" fmla="*/ 7181665 w 11218359"/>
                <a:gd name="connsiteY628" fmla="*/ 1395694 h 1395693"/>
                <a:gd name="connsiteX629" fmla="*/ 7193094 w 11218359"/>
                <a:gd name="connsiteY629" fmla="*/ 1395694 h 1395693"/>
                <a:gd name="connsiteX630" fmla="*/ 7204524 w 11218359"/>
                <a:gd name="connsiteY630" fmla="*/ 1395694 h 1395693"/>
                <a:gd name="connsiteX631" fmla="*/ 7216002 w 11218359"/>
                <a:gd name="connsiteY631" fmla="*/ 1395694 h 1395693"/>
                <a:gd name="connsiteX632" fmla="*/ 7227432 w 11218359"/>
                <a:gd name="connsiteY632" fmla="*/ 1395694 h 1395693"/>
                <a:gd name="connsiteX633" fmla="*/ 7238862 w 11218359"/>
                <a:gd name="connsiteY633" fmla="*/ 1395694 h 1395693"/>
                <a:gd name="connsiteX634" fmla="*/ 7250292 w 11218359"/>
                <a:gd name="connsiteY634" fmla="*/ 1395694 h 1395693"/>
                <a:gd name="connsiteX635" fmla="*/ 7261722 w 11218359"/>
                <a:gd name="connsiteY635" fmla="*/ 1395694 h 1395693"/>
                <a:gd name="connsiteX636" fmla="*/ 7273200 w 11218359"/>
                <a:gd name="connsiteY636" fmla="*/ 1395694 h 1395693"/>
                <a:gd name="connsiteX637" fmla="*/ 7284630 w 11218359"/>
                <a:gd name="connsiteY637" fmla="*/ 1395694 h 1395693"/>
                <a:gd name="connsiteX638" fmla="*/ 7296060 w 11218359"/>
                <a:gd name="connsiteY638" fmla="*/ 1395694 h 1395693"/>
                <a:gd name="connsiteX639" fmla="*/ 7307490 w 11218359"/>
                <a:gd name="connsiteY639" fmla="*/ 1395694 h 1395693"/>
                <a:gd name="connsiteX640" fmla="*/ 7318920 w 11218359"/>
                <a:gd name="connsiteY640" fmla="*/ 1395694 h 1395693"/>
                <a:gd name="connsiteX641" fmla="*/ 7330398 w 11218359"/>
                <a:gd name="connsiteY641" fmla="*/ 1395694 h 1395693"/>
                <a:gd name="connsiteX642" fmla="*/ 7341828 w 11218359"/>
                <a:gd name="connsiteY642" fmla="*/ 1395694 h 1395693"/>
                <a:gd name="connsiteX643" fmla="*/ 7353257 w 11218359"/>
                <a:gd name="connsiteY643" fmla="*/ 1395694 h 1395693"/>
                <a:gd name="connsiteX644" fmla="*/ 7364687 w 11218359"/>
                <a:gd name="connsiteY644" fmla="*/ 1395694 h 1395693"/>
                <a:gd name="connsiteX645" fmla="*/ 7376117 w 11218359"/>
                <a:gd name="connsiteY645" fmla="*/ 1395694 h 1395693"/>
                <a:gd name="connsiteX646" fmla="*/ 7387595 w 11218359"/>
                <a:gd name="connsiteY646" fmla="*/ 1395694 h 1395693"/>
                <a:gd name="connsiteX647" fmla="*/ 7399025 w 11218359"/>
                <a:gd name="connsiteY647" fmla="*/ 1395694 h 1395693"/>
                <a:gd name="connsiteX648" fmla="*/ 7410455 w 11218359"/>
                <a:gd name="connsiteY648" fmla="*/ 1395694 h 1395693"/>
                <a:gd name="connsiteX649" fmla="*/ 7421885 w 11218359"/>
                <a:gd name="connsiteY649" fmla="*/ 1395694 h 1395693"/>
                <a:gd name="connsiteX650" fmla="*/ 7433315 w 11218359"/>
                <a:gd name="connsiteY650" fmla="*/ 1395694 h 1395693"/>
                <a:gd name="connsiteX651" fmla="*/ 7444793 w 11218359"/>
                <a:gd name="connsiteY651" fmla="*/ 1395694 h 1395693"/>
                <a:gd name="connsiteX652" fmla="*/ 7456222 w 11218359"/>
                <a:gd name="connsiteY652" fmla="*/ 1395694 h 1395693"/>
                <a:gd name="connsiteX653" fmla="*/ 7467653 w 11218359"/>
                <a:gd name="connsiteY653" fmla="*/ 1395694 h 1395693"/>
                <a:gd name="connsiteX654" fmla="*/ 7479083 w 11218359"/>
                <a:gd name="connsiteY654" fmla="*/ 1395694 h 1395693"/>
                <a:gd name="connsiteX655" fmla="*/ 7490513 w 11218359"/>
                <a:gd name="connsiteY655" fmla="*/ 1395694 h 1395693"/>
                <a:gd name="connsiteX656" fmla="*/ 7501990 w 11218359"/>
                <a:gd name="connsiteY656" fmla="*/ 1395694 h 1395693"/>
                <a:gd name="connsiteX657" fmla="*/ 7513420 w 11218359"/>
                <a:gd name="connsiteY657" fmla="*/ 1395694 h 1395693"/>
                <a:gd name="connsiteX658" fmla="*/ 7524850 w 11218359"/>
                <a:gd name="connsiteY658" fmla="*/ 1395694 h 1395693"/>
                <a:gd name="connsiteX659" fmla="*/ 7536280 w 11218359"/>
                <a:gd name="connsiteY659" fmla="*/ 1395694 h 1395693"/>
                <a:gd name="connsiteX660" fmla="*/ 7547710 w 11218359"/>
                <a:gd name="connsiteY660" fmla="*/ 1395694 h 1395693"/>
                <a:gd name="connsiteX661" fmla="*/ 7559188 w 11218359"/>
                <a:gd name="connsiteY661" fmla="*/ 1395694 h 1395693"/>
                <a:gd name="connsiteX662" fmla="*/ 7570618 w 11218359"/>
                <a:gd name="connsiteY662" fmla="*/ 1395694 h 1395693"/>
                <a:gd name="connsiteX663" fmla="*/ 7582048 w 11218359"/>
                <a:gd name="connsiteY663" fmla="*/ 1395694 h 1395693"/>
                <a:gd name="connsiteX664" fmla="*/ 7593478 w 11218359"/>
                <a:gd name="connsiteY664" fmla="*/ 1395694 h 1395693"/>
                <a:gd name="connsiteX665" fmla="*/ 7604908 w 11218359"/>
                <a:gd name="connsiteY665" fmla="*/ 1395694 h 1395693"/>
                <a:gd name="connsiteX666" fmla="*/ 7616385 w 11218359"/>
                <a:gd name="connsiteY666" fmla="*/ 1395694 h 1395693"/>
                <a:gd name="connsiteX667" fmla="*/ 7627815 w 11218359"/>
                <a:gd name="connsiteY667" fmla="*/ 1395694 h 1395693"/>
                <a:gd name="connsiteX668" fmla="*/ 7639246 w 11218359"/>
                <a:gd name="connsiteY668" fmla="*/ 1395694 h 1395693"/>
                <a:gd name="connsiteX669" fmla="*/ 7650676 w 11218359"/>
                <a:gd name="connsiteY669" fmla="*/ 1395694 h 1395693"/>
                <a:gd name="connsiteX670" fmla="*/ 7662106 w 11218359"/>
                <a:gd name="connsiteY670" fmla="*/ 1395694 h 1395693"/>
                <a:gd name="connsiteX671" fmla="*/ 7673583 w 11218359"/>
                <a:gd name="connsiteY671" fmla="*/ 1395694 h 1395693"/>
                <a:gd name="connsiteX672" fmla="*/ 7685013 w 11218359"/>
                <a:gd name="connsiteY672" fmla="*/ 1395694 h 1395693"/>
                <a:gd name="connsiteX673" fmla="*/ 7696443 w 11218359"/>
                <a:gd name="connsiteY673" fmla="*/ 1395694 h 1395693"/>
                <a:gd name="connsiteX674" fmla="*/ 7707873 w 11218359"/>
                <a:gd name="connsiteY674" fmla="*/ 1395694 h 1395693"/>
                <a:gd name="connsiteX675" fmla="*/ 7719303 w 11218359"/>
                <a:gd name="connsiteY675" fmla="*/ 1395694 h 1395693"/>
                <a:gd name="connsiteX676" fmla="*/ 7730733 w 11218359"/>
                <a:gd name="connsiteY676" fmla="*/ 1395694 h 1395693"/>
                <a:gd name="connsiteX677" fmla="*/ 7742211 w 11218359"/>
                <a:gd name="connsiteY677" fmla="*/ 1395694 h 1395693"/>
                <a:gd name="connsiteX678" fmla="*/ 7753641 w 11218359"/>
                <a:gd name="connsiteY678" fmla="*/ 1395694 h 1395693"/>
                <a:gd name="connsiteX679" fmla="*/ 7765071 w 11218359"/>
                <a:gd name="connsiteY679" fmla="*/ 1395694 h 1395693"/>
                <a:gd name="connsiteX680" fmla="*/ 7776501 w 11218359"/>
                <a:gd name="connsiteY680" fmla="*/ 1395694 h 1395693"/>
                <a:gd name="connsiteX681" fmla="*/ 7787931 w 11218359"/>
                <a:gd name="connsiteY681" fmla="*/ 1395694 h 1395693"/>
                <a:gd name="connsiteX682" fmla="*/ 7799408 w 11218359"/>
                <a:gd name="connsiteY682" fmla="*/ 1395694 h 1395693"/>
                <a:gd name="connsiteX683" fmla="*/ 7810839 w 11218359"/>
                <a:gd name="connsiteY683" fmla="*/ 1395694 h 1395693"/>
                <a:gd name="connsiteX684" fmla="*/ 7822268 w 11218359"/>
                <a:gd name="connsiteY684" fmla="*/ 1395694 h 1395693"/>
                <a:gd name="connsiteX685" fmla="*/ 7833698 w 11218359"/>
                <a:gd name="connsiteY685" fmla="*/ 1395694 h 1395693"/>
                <a:gd name="connsiteX686" fmla="*/ 7845128 w 11218359"/>
                <a:gd name="connsiteY686" fmla="*/ 1395694 h 1395693"/>
                <a:gd name="connsiteX687" fmla="*/ 7856606 w 11218359"/>
                <a:gd name="connsiteY687" fmla="*/ 1395694 h 1395693"/>
                <a:gd name="connsiteX688" fmla="*/ 7868036 w 11218359"/>
                <a:gd name="connsiteY688" fmla="*/ 1395694 h 1395693"/>
                <a:gd name="connsiteX689" fmla="*/ 7879466 w 11218359"/>
                <a:gd name="connsiteY689" fmla="*/ 1395694 h 1395693"/>
                <a:gd name="connsiteX690" fmla="*/ 7890896 w 11218359"/>
                <a:gd name="connsiteY690" fmla="*/ 1395694 h 1395693"/>
                <a:gd name="connsiteX691" fmla="*/ 7902326 w 11218359"/>
                <a:gd name="connsiteY691" fmla="*/ 1395694 h 1395693"/>
                <a:gd name="connsiteX692" fmla="*/ 7913804 w 11218359"/>
                <a:gd name="connsiteY692" fmla="*/ 1395694 h 1395693"/>
                <a:gd name="connsiteX693" fmla="*/ 7925234 w 11218359"/>
                <a:gd name="connsiteY693" fmla="*/ 1395694 h 1395693"/>
                <a:gd name="connsiteX694" fmla="*/ 7936663 w 11218359"/>
                <a:gd name="connsiteY694" fmla="*/ 1395694 h 1395693"/>
                <a:gd name="connsiteX695" fmla="*/ 7948094 w 11218359"/>
                <a:gd name="connsiteY695" fmla="*/ 1395694 h 1395693"/>
                <a:gd name="connsiteX696" fmla="*/ 7959524 w 11218359"/>
                <a:gd name="connsiteY696" fmla="*/ 1395694 h 1395693"/>
                <a:gd name="connsiteX697" fmla="*/ 7971001 w 11218359"/>
                <a:gd name="connsiteY697" fmla="*/ 1395694 h 1395693"/>
                <a:gd name="connsiteX698" fmla="*/ 7982431 w 11218359"/>
                <a:gd name="connsiteY698" fmla="*/ 1302549 h 1395693"/>
                <a:gd name="connsiteX699" fmla="*/ 7993861 w 11218359"/>
                <a:gd name="connsiteY699" fmla="*/ 407137 h 1395693"/>
                <a:gd name="connsiteX700" fmla="*/ 8005291 w 11218359"/>
                <a:gd name="connsiteY700" fmla="*/ 618973 h 1395693"/>
                <a:gd name="connsiteX701" fmla="*/ 8016721 w 11218359"/>
                <a:gd name="connsiteY701" fmla="*/ 431178 h 1395693"/>
                <a:gd name="connsiteX702" fmla="*/ 8028199 w 11218359"/>
                <a:gd name="connsiteY702" fmla="*/ 282440 h 1395693"/>
                <a:gd name="connsiteX703" fmla="*/ 8039629 w 11218359"/>
                <a:gd name="connsiteY703" fmla="*/ 126197 h 1395693"/>
                <a:gd name="connsiteX704" fmla="*/ 8051059 w 11218359"/>
                <a:gd name="connsiteY704" fmla="*/ 417652 h 1395693"/>
                <a:gd name="connsiteX705" fmla="*/ 8062489 w 11218359"/>
                <a:gd name="connsiteY705" fmla="*/ 701602 h 1395693"/>
                <a:gd name="connsiteX706" fmla="*/ 8073919 w 11218359"/>
                <a:gd name="connsiteY706" fmla="*/ 476245 h 1395693"/>
                <a:gd name="connsiteX707" fmla="*/ 8085396 w 11218359"/>
                <a:gd name="connsiteY707" fmla="*/ 312487 h 1395693"/>
                <a:gd name="connsiteX708" fmla="*/ 8096826 w 11218359"/>
                <a:gd name="connsiteY708" fmla="*/ 740664 h 1395693"/>
                <a:gd name="connsiteX709" fmla="*/ 8108256 w 11218359"/>
                <a:gd name="connsiteY709" fmla="*/ 528828 h 1395693"/>
                <a:gd name="connsiteX710" fmla="*/ 8119687 w 11218359"/>
                <a:gd name="connsiteY710" fmla="*/ 229857 h 1395693"/>
                <a:gd name="connsiteX711" fmla="*/ 8131117 w 11218359"/>
                <a:gd name="connsiteY711" fmla="*/ 0 h 1395693"/>
                <a:gd name="connsiteX712" fmla="*/ 8142594 w 11218359"/>
                <a:gd name="connsiteY712" fmla="*/ 339533 h 1395693"/>
                <a:gd name="connsiteX713" fmla="*/ 8154024 w 11218359"/>
                <a:gd name="connsiteY713" fmla="*/ 339533 h 1395693"/>
                <a:gd name="connsiteX714" fmla="*/ 8165454 w 11218359"/>
                <a:gd name="connsiteY714" fmla="*/ 564885 h 1395693"/>
                <a:gd name="connsiteX715" fmla="*/ 8176884 w 11218359"/>
                <a:gd name="connsiteY715" fmla="*/ 617468 h 1395693"/>
                <a:gd name="connsiteX716" fmla="*/ 8188314 w 11218359"/>
                <a:gd name="connsiteY716" fmla="*/ 506292 h 1395693"/>
                <a:gd name="connsiteX717" fmla="*/ 8199792 w 11218359"/>
                <a:gd name="connsiteY717" fmla="*/ 0 h 1395693"/>
                <a:gd name="connsiteX718" fmla="*/ 8211222 w 11218359"/>
                <a:gd name="connsiteY718" fmla="*/ 566390 h 1395693"/>
                <a:gd name="connsiteX719" fmla="*/ 8222652 w 11218359"/>
                <a:gd name="connsiteY719" fmla="*/ 1335600 h 1395693"/>
                <a:gd name="connsiteX720" fmla="*/ 8234082 w 11218359"/>
                <a:gd name="connsiteY720" fmla="*/ 1388183 h 1395693"/>
                <a:gd name="connsiteX721" fmla="*/ 8245512 w 11218359"/>
                <a:gd name="connsiteY721" fmla="*/ 1332595 h 1395693"/>
                <a:gd name="connsiteX722" fmla="*/ 8256989 w 11218359"/>
                <a:gd name="connsiteY722" fmla="*/ 1395694 h 1395693"/>
                <a:gd name="connsiteX723" fmla="*/ 8268419 w 11218359"/>
                <a:gd name="connsiteY723" fmla="*/ 1395694 h 1395693"/>
                <a:gd name="connsiteX724" fmla="*/ 8279850 w 11218359"/>
                <a:gd name="connsiteY724" fmla="*/ 1395694 h 1395693"/>
                <a:gd name="connsiteX725" fmla="*/ 8291280 w 11218359"/>
                <a:gd name="connsiteY725" fmla="*/ 1394193 h 1395693"/>
                <a:gd name="connsiteX726" fmla="*/ 8302709 w 11218359"/>
                <a:gd name="connsiteY726" fmla="*/ 1395694 h 1395693"/>
                <a:gd name="connsiteX727" fmla="*/ 8314187 w 11218359"/>
                <a:gd name="connsiteY727" fmla="*/ 1395694 h 1395693"/>
                <a:gd name="connsiteX728" fmla="*/ 8325617 w 11218359"/>
                <a:gd name="connsiteY728" fmla="*/ 1395694 h 1395693"/>
                <a:gd name="connsiteX729" fmla="*/ 8337047 w 11218359"/>
                <a:gd name="connsiteY729" fmla="*/ 1395694 h 1395693"/>
                <a:gd name="connsiteX730" fmla="*/ 8348477 w 11218359"/>
                <a:gd name="connsiteY730" fmla="*/ 1395694 h 1395693"/>
                <a:gd name="connsiteX731" fmla="*/ 8359907 w 11218359"/>
                <a:gd name="connsiteY731" fmla="*/ 1395694 h 1395693"/>
                <a:gd name="connsiteX732" fmla="*/ 8371385 w 11218359"/>
                <a:gd name="connsiteY732" fmla="*/ 1395694 h 1395693"/>
                <a:gd name="connsiteX733" fmla="*/ 8382815 w 11218359"/>
                <a:gd name="connsiteY733" fmla="*/ 1395694 h 1395693"/>
                <a:gd name="connsiteX734" fmla="*/ 8394245 w 11218359"/>
                <a:gd name="connsiteY734" fmla="*/ 1395694 h 1395693"/>
                <a:gd name="connsiteX735" fmla="*/ 8405674 w 11218359"/>
                <a:gd name="connsiteY735" fmla="*/ 1395694 h 1395693"/>
                <a:gd name="connsiteX736" fmla="*/ 8417104 w 11218359"/>
                <a:gd name="connsiteY736" fmla="*/ 1395694 h 1395693"/>
                <a:gd name="connsiteX737" fmla="*/ 8428582 w 11218359"/>
                <a:gd name="connsiteY737" fmla="*/ 1395694 h 1395693"/>
                <a:gd name="connsiteX738" fmla="*/ 8440012 w 11218359"/>
                <a:gd name="connsiteY738" fmla="*/ 1395694 h 1395693"/>
                <a:gd name="connsiteX739" fmla="*/ 8451442 w 11218359"/>
                <a:gd name="connsiteY739" fmla="*/ 1395694 h 1395693"/>
                <a:gd name="connsiteX740" fmla="*/ 8462872 w 11218359"/>
                <a:gd name="connsiteY740" fmla="*/ 1395694 h 1395693"/>
                <a:gd name="connsiteX741" fmla="*/ 8474302 w 11218359"/>
                <a:gd name="connsiteY741" fmla="*/ 1395694 h 1395693"/>
                <a:gd name="connsiteX742" fmla="*/ 8485780 w 11218359"/>
                <a:gd name="connsiteY742" fmla="*/ 1395694 h 1395693"/>
                <a:gd name="connsiteX743" fmla="*/ 8497210 w 11218359"/>
                <a:gd name="connsiteY743" fmla="*/ 1395694 h 1395693"/>
                <a:gd name="connsiteX744" fmla="*/ 8508640 w 11218359"/>
                <a:gd name="connsiteY744" fmla="*/ 1395694 h 1395693"/>
                <a:gd name="connsiteX745" fmla="*/ 8520069 w 11218359"/>
                <a:gd name="connsiteY745" fmla="*/ 1395694 h 1395693"/>
                <a:gd name="connsiteX746" fmla="*/ 8531500 w 11218359"/>
                <a:gd name="connsiteY746" fmla="*/ 1395694 h 1395693"/>
                <a:gd name="connsiteX747" fmla="*/ 8542977 w 11218359"/>
                <a:gd name="connsiteY747" fmla="*/ 1395694 h 1395693"/>
                <a:gd name="connsiteX748" fmla="*/ 8554407 w 11218359"/>
                <a:gd name="connsiteY748" fmla="*/ 1395694 h 1395693"/>
                <a:gd name="connsiteX749" fmla="*/ 8565837 w 11218359"/>
                <a:gd name="connsiteY749" fmla="*/ 1395694 h 1395693"/>
                <a:gd name="connsiteX750" fmla="*/ 8577267 w 11218359"/>
                <a:gd name="connsiteY750" fmla="*/ 1395694 h 1395693"/>
                <a:gd name="connsiteX751" fmla="*/ 8588697 w 11218359"/>
                <a:gd name="connsiteY751" fmla="*/ 1395694 h 1395693"/>
                <a:gd name="connsiteX752" fmla="*/ 8600175 w 11218359"/>
                <a:gd name="connsiteY752" fmla="*/ 1395694 h 1395693"/>
                <a:gd name="connsiteX753" fmla="*/ 8611605 w 11218359"/>
                <a:gd name="connsiteY753" fmla="*/ 1395694 h 1395693"/>
                <a:gd name="connsiteX754" fmla="*/ 8623035 w 11218359"/>
                <a:gd name="connsiteY754" fmla="*/ 1395694 h 1395693"/>
                <a:gd name="connsiteX755" fmla="*/ 8634465 w 11218359"/>
                <a:gd name="connsiteY755" fmla="*/ 1395694 h 1395693"/>
                <a:gd name="connsiteX756" fmla="*/ 8645895 w 11218359"/>
                <a:gd name="connsiteY756" fmla="*/ 1395694 h 1395693"/>
                <a:gd name="connsiteX757" fmla="*/ 8657373 w 11218359"/>
                <a:gd name="connsiteY757" fmla="*/ 1395694 h 1395693"/>
                <a:gd name="connsiteX758" fmla="*/ 8668802 w 11218359"/>
                <a:gd name="connsiteY758" fmla="*/ 1395694 h 1395693"/>
                <a:gd name="connsiteX759" fmla="*/ 8680232 w 11218359"/>
                <a:gd name="connsiteY759" fmla="*/ 1395694 h 1395693"/>
                <a:gd name="connsiteX760" fmla="*/ 8691662 w 11218359"/>
                <a:gd name="connsiteY760" fmla="*/ 1395694 h 1395693"/>
                <a:gd name="connsiteX761" fmla="*/ 8703093 w 11218359"/>
                <a:gd name="connsiteY761" fmla="*/ 1395694 h 1395693"/>
                <a:gd name="connsiteX762" fmla="*/ 8714570 w 11218359"/>
                <a:gd name="connsiteY762" fmla="*/ 1395694 h 1395693"/>
                <a:gd name="connsiteX763" fmla="*/ 8726000 w 11218359"/>
                <a:gd name="connsiteY763" fmla="*/ 1395694 h 1395693"/>
                <a:gd name="connsiteX764" fmla="*/ 8737430 w 11218359"/>
                <a:gd name="connsiteY764" fmla="*/ 1395694 h 1395693"/>
                <a:gd name="connsiteX765" fmla="*/ 8748860 w 11218359"/>
                <a:gd name="connsiteY765" fmla="*/ 1395694 h 1395693"/>
                <a:gd name="connsiteX766" fmla="*/ 8760290 w 11218359"/>
                <a:gd name="connsiteY766" fmla="*/ 1395694 h 1395693"/>
                <a:gd name="connsiteX767" fmla="*/ 8771768 w 11218359"/>
                <a:gd name="connsiteY767" fmla="*/ 1395694 h 1395693"/>
                <a:gd name="connsiteX768" fmla="*/ 8783198 w 11218359"/>
                <a:gd name="connsiteY768" fmla="*/ 1395694 h 1395693"/>
                <a:gd name="connsiteX769" fmla="*/ 8794628 w 11218359"/>
                <a:gd name="connsiteY769" fmla="*/ 1395694 h 1395693"/>
                <a:gd name="connsiteX770" fmla="*/ 8806058 w 11218359"/>
                <a:gd name="connsiteY770" fmla="*/ 1395694 h 1395693"/>
                <a:gd name="connsiteX771" fmla="*/ 8817488 w 11218359"/>
                <a:gd name="connsiteY771" fmla="*/ 1395694 h 1395693"/>
                <a:gd name="connsiteX772" fmla="*/ 8828918 w 11218359"/>
                <a:gd name="connsiteY772" fmla="*/ 1395694 h 1395693"/>
                <a:gd name="connsiteX773" fmla="*/ 8840395 w 11218359"/>
                <a:gd name="connsiteY773" fmla="*/ 1395694 h 1395693"/>
                <a:gd name="connsiteX774" fmla="*/ 8851825 w 11218359"/>
                <a:gd name="connsiteY774" fmla="*/ 1395694 h 1395693"/>
                <a:gd name="connsiteX775" fmla="*/ 8863256 w 11218359"/>
                <a:gd name="connsiteY775" fmla="*/ 1395694 h 1395693"/>
                <a:gd name="connsiteX776" fmla="*/ 8874686 w 11218359"/>
                <a:gd name="connsiteY776" fmla="*/ 1395694 h 1395693"/>
                <a:gd name="connsiteX777" fmla="*/ 8886115 w 11218359"/>
                <a:gd name="connsiteY777" fmla="*/ 1395694 h 1395693"/>
                <a:gd name="connsiteX778" fmla="*/ 8897593 w 11218359"/>
                <a:gd name="connsiteY778" fmla="*/ 1395694 h 1395693"/>
                <a:gd name="connsiteX779" fmla="*/ 8909022 w 11218359"/>
                <a:gd name="connsiteY779" fmla="*/ 1395694 h 1395693"/>
                <a:gd name="connsiteX780" fmla="*/ 8920453 w 11218359"/>
                <a:gd name="connsiteY780" fmla="*/ 1395694 h 1395693"/>
                <a:gd name="connsiteX781" fmla="*/ 8931883 w 11218359"/>
                <a:gd name="connsiteY781" fmla="*/ 1395694 h 1395693"/>
                <a:gd name="connsiteX782" fmla="*/ 8943313 w 11218359"/>
                <a:gd name="connsiteY782" fmla="*/ 1395694 h 1395693"/>
                <a:gd name="connsiteX783" fmla="*/ 8954791 w 11218359"/>
                <a:gd name="connsiteY783" fmla="*/ 1395694 h 1395693"/>
                <a:gd name="connsiteX784" fmla="*/ 8966220 w 11218359"/>
                <a:gd name="connsiteY784" fmla="*/ 1395694 h 1395693"/>
                <a:gd name="connsiteX785" fmla="*/ 8977651 w 11218359"/>
                <a:gd name="connsiteY785" fmla="*/ 1395694 h 1395693"/>
                <a:gd name="connsiteX786" fmla="*/ 8989080 w 11218359"/>
                <a:gd name="connsiteY786" fmla="*/ 1395694 h 1395693"/>
                <a:gd name="connsiteX787" fmla="*/ 9000511 w 11218359"/>
                <a:gd name="connsiteY787" fmla="*/ 1395694 h 1395693"/>
                <a:gd name="connsiteX788" fmla="*/ 9011988 w 11218359"/>
                <a:gd name="connsiteY788" fmla="*/ 1395694 h 1395693"/>
                <a:gd name="connsiteX789" fmla="*/ 9023418 w 11218359"/>
                <a:gd name="connsiteY789" fmla="*/ 1395694 h 1395693"/>
                <a:gd name="connsiteX790" fmla="*/ 9034849 w 11218359"/>
                <a:gd name="connsiteY790" fmla="*/ 1395694 h 1395693"/>
                <a:gd name="connsiteX791" fmla="*/ 9046278 w 11218359"/>
                <a:gd name="connsiteY791" fmla="*/ 1395694 h 1395693"/>
                <a:gd name="connsiteX792" fmla="*/ 9057709 w 11218359"/>
                <a:gd name="connsiteY792" fmla="*/ 1395694 h 1395693"/>
                <a:gd name="connsiteX793" fmla="*/ 9069186 w 11218359"/>
                <a:gd name="connsiteY793" fmla="*/ 1395694 h 1395693"/>
                <a:gd name="connsiteX794" fmla="*/ 9080615 w 11218359"/>
                <a:gd name="connsiteY794" fmla="*/ 1395694 h 1395693"/>
                <a:gd name="connsiteX795" fmla="*/ 9092046 w 11218359"/>
                <a:gd name="connsiteY795" fmla="*/ 1395694 h 1395693"/>
                <a:gd name="connsiteX796" fmla="*/ 9103476 w 11218359"/>
                <a:gd name="connsiteY796" fmla="*/ 1395694 h 1395693"/>
                <a:gd name="connsiteX797" fmla="*/ 9114906 w 11218359"/>
                <a:gd name="connsiteY797" fmla="*/ 1395694 h 1395693"/>
                <a:gd name="connsiteX798" fmla="*/ 9126384 w 11218359"/>
                <a:gd name="connsiteY798" fmla="*/ 1395694 h 1395693"/>
                <a:gd name="connsiteX799" fmla="*/ 9137813 w 11218359"/>
                <a:gd name="connsiteY799" fmla="*/ 1395694 h 1395693"/>
                <a:gd name="connsiteX800" fmla="*/ 9149244 w 11218359"/>
                <a:gd name="connsiteY800" fmla="*/ 1395694 h 1395693"/>
                <a:gd name="connsiteX801" fmla="*/ 9160673 w 11218359"/>
                <a:gd name="connsiteY801" fmla="*/ 1395694 h 1395693"/>
                <a:gd name="connsiteX802" fmla="*/ 9172104 w 11218359"/>
                <a:gd name="connsiteY802" fmla="*/ 1395694 h 1395693"/>
                <a:gd name="connsiteX803" fmla="*/ 9183581 w 11218359"/>
                <a:gd name="connsiteY803" fmla="*/ 1395694 h 1395693"/>
                <a:gd name="connsiteX804" fmla="*/ 9195011 w 11218359"/>
                <a:gd name="connsiteY804" fmla="*/ 1395694 h 1395693"/>
                <a:gd name="connsiteX805" fmla="*/ 9206442 w 11218359"/>
                <a:gd name="connsiteY805" fmla="*/ 1395694 h 1395693"/>
                <a:gd name="connsiteX806" fmla="*/ 9217871 w 11218359"/>
                <a:gd name="connsiteY806" fmla="*/ 1395694 h 1395693"/>
                <a:gd name="connsiteX807" fmla="*/ 9229301 w 11218359"/>
                <a:gd name="connsiteY807" fmla="*/ 1395694 h 1395693"/>
                <a:gd name="connsiteX808" fmla="*/ 9240779 w 11218359"/>
                <a:gd name="connsiteY808" fmla="*/ 1395694 h 1395693"/>
                <a:gd name="connsiteX809" fmla="*/ 9252209 w 11218359"/>
                <a:gd name="connsiteY809" fmla="*/ 1395694 h 1395693"/>
                <a:gd name="connsiteX810" fmla="*/ 9263639 w 11218359"/>
                <a:gd name="connsiteY810" fmla="*/ 1395694 h 1395693"/>
                <a:gd name="connsiteX811" fmla="*/ 9275069 w 11218359"/>
                <a:gd name="connsiteY811" fmla="*/ 1395694 h 1395693"/>
                <a:gd name="connsiteX812" fmla="*/ 9286498 w 11218359"/>
                <a:gd name="connsiteY812" fmla="*/ 1395694 h 1395693"/>
                <a:gd name="connsiteX813" fmla="*/ 9297977 w 11218359"/>
                <a:gd name="connsiteY813" fmla="*/ 1395694 h 1395693"/>
                <a:gd name="connsiteX814" fmla="*/ 9309406 w 11218359"/>
                <a:gd name="connsiteY814" fmla="*/ 1395694 h 1395693"/>
                <a:gd name="connsiteX815" fmla="*/ 9320837 w 11218359"/>
                <a:gd name="connsiteY815" fmla="*/ 1395694 h 1395693"/>
                <a:gd name="connsiteX816" fmla="*/ 9332266 w 11218359"/>
                <a:gd name="connsiteY816" fmla="*/ 1395694 h 1395693"/>
                <a:gd name="connsiteX817" fmla="*/ 9343696 w 11218359"/>
                <a:gd name="connsiteY817" fmla="*/ 1395694 h 1395693"/>
                <a:gd name="connsiteX818" fmla="*/ 9355174 w 11218359"/>
                <a:gd name="connsiteY818" fmla="*/ 1395694 h 1395693"/>
                <a:gd name="connsiteX819" fmla="*/ 9366604 w 11218359"/>
                <a:gd name="connsiteY819" fmla="*/ 1395694 h 1395693"/>
                <a:gd name="connsiteX820" fmla="*/ 9378035 w 11218359"/>
                <a:gd name="connsiteY820" fmla="*/ 1395694 h 1395693"/>
                <a:gd name="connsiteX821" fmla="*/ 9389464 w 11218359"/>
                <a:gd name="connsiteY821" fmla="*/ 1395694 h 1395693"/>
                <a:gd name="connsiteX822" fmla="*/ 9400894 w 11218359"/>
                <a:gd name="connsiteY822" fmla="*/ 1395694 h 1395693"/>
                <a:gd name="connsiteX823" fmla="*/ 9412372 w 11218359"/>
                <a:gd name="connsiteY823" fmla="*/ 1395694 h 1395693"/>
                <a:gd name="connsiteX824" fmla="*/ 9423802 w 11218359"/>
                <a:gd name="connsiteY824" fmla="*/ 1395694 h 1395693"/>
                <a:gd name="connsiteX825" fmla="*/ 9435232 w 11218359"/>
                <a:gd name="connsiteY825" fmla="*/ 1395694 h 1395693"/>
                <a:gd name="connsiteX826" fmla="*/ 9446662 w 11218359"/>
                <a:gd name="connsiteY826" fmla="*/ 1395694 h 1395693"/>
                <a:gd name="connsiteX827" fmla="*/ 9458091 w 11218359"/>
                <a:gd name="connsiteY827" fmla="*/ 1395694 h 1395693"/>
                <a:gd name="connsiteX828" fmla="*/ 9469570 w 11218359"/>
                <a:gd name="connsiteY828" fmla="*/ 1395694 h 1395693"/>
                <a:gd name="connsiteX829" fmla="*/ 9480999 w 11218359"/>
                <a:gd name="connsiteY829" fmla="*/ 1395694 h 1395693"/>
                <a:gd name="connsiteX830" fmla="*/ 9492429 w 11218359"/>
                <a:gd name="connsiteY830" fmla="*/ 1395694 h 1395693"/>
                <a:gd name="connsiteX831" fmla="*/ 9503859 w 11218359"/>
                <a:gd name="connsiteY831" fmla="*/ 1395694 h 1395693"/>
                <a:gd name="connsiteX832" fmla="*/ 9515289 w 11218359"/>
                <a:gd name="connsiteY832" fmla="*/ 1395694 h 1395693"/>
                <a:gd name="connsiteX833" fmla="*/ 9526767 w 11218359"/>
                <a:gd name="connsiteY833" fmla="*/ 1395694 h 1395693"/>
                <a:gd name="connsiteX834" fmla="*/ 9538197 w 11218359"/>
                <a:gd name="connsiteY834" fmla="*/ 1395694 h 1395693"/>
                <a:gd name="connsiteX835" fmla="*/ 9549626 w 11218359"/>
                <a:gd name="connsiteY835" fmla="*/ 1395694 h 1395693"/>
                <a:gd name="connsiteX836" fmla="*/ 9561057 w 11218359"/>
                <a:gd name="connsiteY836" fmla="*/ 1395694 h 1395693"/>
                <a:gd name="connsiteX837" fmla="*/ 9572487 w 11218359"/>
                <a:gd name="connsiteY837" fmla="*/ 1395694 h 1395693"/>
                <a:gd name="connsiteX838" fmla="*/ 9583965 w 11218359"/>
                <a:gd name="connsiteY838" fmla="*/ 1395694 h 1395693"/>
                <a:gd name="connsiteX839" fmla="*/ 9595395 w 11218359"/>
                <a:gd name="connsiteY839" fmla="*/ 1395694 h 1395693"/>
                <a:gd name="connsiteX840" fmla="*/ 9606824 w 11218359"/>
                <a:gd name="connsiteY840" fmla="*/ 1395694 h 1395693"/>
                <a:gd name="connsiteX841" fmla="*/ 9618255 w 11218359"/>
                <a:gd name="connsiteY841" fmla="*/ 1395694 h 1395693"/>
                <a:gd name="connsiteX842" fmla="*/ 9629684 w 11218359"/>
                <a:gd name="connsiteY842" fmla="*/ 1395694 h 1395693"/>
                <a:gd name="connsiteX843" fmla="*/ 9641163 w 11218359"/>
                <a:gd name="connsiteY843" fmla="*/ 1395694 h 1395693"/>
                <a:gd name="connsiteX844" fmla="*/ 9652592 w 11218359"/>
                <a:gd name="connsiteY844" fmla="*/ 1395694 h 1395693"/>
                <a:gd name="connsiteX845" fmla="*/ 9664022 w 11218359"/>
                <a:gd name="connsiteY845" fmla="*/ 1395694 h 1395693"/>
                <a:gd name="connsiteX846" fmla="*/ 9675452 w 11218359"/>
                <a:gd name="connsiteY846" fmla="*/ 1395694 h 1395693"/>
                <a:gd name="connsiteX847" fmla="*/ 9686882 w 11218359"/>
                <a:gd name="connsiteY847" fmla="*/ 1395694 h 1395693"/>
                <a:gd name="connsiteX848" fmla="*/ 9698360 w 11218359"/>
                <a:gd name="connsiteY848" fmla="*/ 1395694 h 1395693"/>
                <a:gd name="connsiteX849" fmla="*/ 9709790 w 11218359"/>
                <a:gd name="connsiteY849" fmla="*/ 1395694 h 1395693"/>
                <a:gd name="connsiteX850" fmla="*/ 9721219 w 11218359"/>
                <a:gd name="connsiteY850" fmla="*/ 1395694 h 1395693"/>
                <a:gd name="connsiteX851" fmla="*/ 9732650 w 11218359"/>
                <a:gd name="connsiteY851" fmla="*/ 1395694 h 1395693"/>
                <a:gd name="connsiteX852" fmla="*/ 9744080 w 11218359"/>
                <a:gd name="connsiteY852" fmla="*/ 1395694 h 1395693"/>
                <a:gd name="connsiteX853" fmla="*/ 9755557 w 11218359"/>
                <a:gd name="connsiteY853" fmla="*/ 1395694 h 1395693"/>
                <a:gd name="connsiteX854" fmla="*/ 9766988 w 11218359"/>
                <a:gd name="connsiteY854" fmla="*/ 1395694 h 1395693"/>
                <a:gd name="connsiteX855" fmla="*/ 9778417 w 11218359"/>
                <a:gd name="connsiteY855" fmla="*/ 1395694 h 1395693"/>
                <a:gd name="connsiteX856" fmla="*/ 9789848 w 11218359"/>
                <a:gd name="connsiteY856" fmla="*/ 1395694 h 1395693"/>
                <a:gd name="connsiteX857" fmla="*/ 9801277 w 11218359"/>
                <a:gd name="connsiteY857" fmla="*/ 1395694 h 1395693"/>
                <a:gd name="connsiteX858" fmla="*/ 9812755 w 11218359"/>
                <a:gd name="connsiteY858" fmla="*/ 1395694 h 1395693"/>
                <a:gd name="connsiteX859" fmla="*/ 9824185 w 11218359"/>
                <a:gd name="connsiteY859" fmla="*/ 1395694 h 1395693"/>
                <a:gd name="connsiteX860" fmla="*/ 9835615 w 11218359"/>
                <a:gd name="connsiteY860" fmla="*/ 1395694 h 1395693"/>
                <a:gd name="connsiteX861" fmla="*/ 9847045 w 11218359"/>
                <a:gd name="connsiteY861" fmla="*/ 1395694 h 1395693"/>
                <a:gd name="connsiteX862" fmla="*/ 9858475 w 11218359"/>
                <a:gd name="connsiteY862" fmla="*/ 1395694 h 1395693"/>
                <a:gd name="connsiteX863" fmla="*/ 9869952 w 11218359"/>
                <a:gd name="connsiteY863" fmla="*/ 1395694 h 1395693"/>
                <a:gd name="connsiteX864" fmla="*/ 9881383 w 11218359"/>
                <a:gd name="connsiteY864" fmla="*/ 1395694 h 1395693"/>
                <a:gd name="connsiteX865" fmla="*/ 9892812 w 11218359"/>
                <a:gd name="connsiteY865" fmla="*/ 1395694 h 1395693"/>
                <a:gd name="connsiteX866" fmla="*/ 9904243 w 11218359"/>
                <a:gd name="connsiteY866" fmla="*/ 1395694 h 1395693"/>
                <a:gd name="connsiteX867" fmla="*/ 9915673 w 11218359"/>
                <a:gd name="connsiteY867" fmla="*/ 1395694 h 1395693"/>
                <a:gd name="connsiteX868" fmla="*/ 9927102 w 11218359"/>
                <a:gd name="connsiteY868" fmla="*/ 1395694 h 1395693"/>
                <a:gd name="connsiteX869" fmla="*/ 9938581 w 11218359"/>
                <a:gd name="connsiteY869" fmla="*/ 1395694 h 1395693"/>
                <a:gd name="connsiteX870" fmla="*/ 9950010 w 11218359"/>
                <a:gd name="connsiteY870" fmla="*/ 1395694 h 1395693"/>
                <a:gd name="connsiteX871" fmla="*/ 9961441 w 11218359"/>
                <a:gd name="connsiteY871" fmla="*/ 1395694 h 1395693"/>
                <a:gd name="connsiteX872" fmla="*/ 9972870 w 11218359"/>
                <a:gd name="connsiteY872" fmla="*/ 1395694 h 1395693"/>
                <a:gd name="connsiteX873" fmla="*/ 9984300 w 11218359"/>
                <a:gd name="connsiteY873" fmla="*/ 1395694 h 1395693"/>
                <a:gd name="connsiteX874" fmla="*/ 9995778 w 11218359"/>
                <a:gd name="connsiteY874" fmla="*/ 1395694 h 1395693"/>
                <a:gd name="connsiteX875" fmla="*/ 10007208 w 11218359"/>
                <a:gd name="connsiteY875" fmla="*/ 1395694 h 1395693"/>
                <a:gd name="connsiteX876" fmla="*/ 10018638 w 11218359"/>
                <a:gd name="connsiteY876" fmla="*/ 1395694 h 1395693"/>
                <a:gd name="connsiteX877" fmla="*/ 10030068 w 11218359"/>
                <a:gd name="connsiteY877" fmla="*/ 1395694 h 1395693"/>
                <a:gd name="connsiteX878" fmla="*/ 10041498 w 11218359"/>
                <a:gd name="connsiteY878" fmla="*/ 1395694 h 1395693"/>
                <a:gd name="connsiteX879" fmla="*/ 10052976 w 11218359"/>
                <a:gd name="connsiteY879" fmla="*/ 1395694 h 1395693"/>
                <a:gd name="connsiteX880" fmla="*/ 10064405 w 11218359"/>
                <a:gd name="connsiteY880" fmla="*/ 1395694 h 1395693"/>
                <a:gd name="connsiteX881" fmla="*/ 10075835 w 11218359"/>
                <a:gd name="connsiteY881" fmla="*/ 1395694 h 1395693"/>
                <a:gd name="connsiteX882" fmla="*/ 10087266 w 11218359"/>
                <a:gd name="connsiteY882" fmla="*/ 1395694 h 1395693"/>
                <a:gd name="connsiteX883" fmla="*/ 10098695 w 11218359"/>
                <a:gd name="connsiteY883" fmla="*/ 1395694 h 1395693"/>
                <a:gd name="connsiteX884" fmla="*/ 10110174 w 11218359"/>
                <a:gd name="connsiteY884" fmla="*/ 1395694 h 1395693"/>
                <a:gd name="connsiteX885" fmla="*/ 10121603 w 11218359"/>
                <a:gd name="connsiteY885" fmla="*/ 1395694 h 1395693"/>
                <a:gd name="connsiteX886" fmla="*/ 10133033 w 11218359"/>
                <a:gd name="connsiteY886" fmla="*/ 1395694 h 1395693"/>
                <a:gd name="connsiteX887" fmla="*/ 10144463 w 11218359"/>
                <a:gd name="connsiteY887" fmla="*/ 1395694 h 1395693"/>
                <a:gd name="connsiteX888" fmla="*/ 10155893 w 11218359"/>
                <a:gd name="connsiteY888" fmla="*/ 1395694 h 1395693"/>
                <a:gd name="connsiteX889" fmla="*/ 10167371 w 11218359"/>
                <a:gd name="connsiteY889" fmla="*/ 1395694 h 1395693"/>
                <a:gd name="connsiteX890" fmla="*/ 10178801 w 11218359"/>
                <a:gd name="connsiteY890" fmla="*/ 1395694 h 1395693"/>
                <a:gd name="connsiteX891" fmla="*/ 10190230 w 11218359"/>
                <a:gd name="connsiteY891" fmla="*/ 1395694 h 1395693"/>
                <a:gd name="connsiteX892" fmla="*/ 10201661 w 11218359"/>
                <a:gd name="connsiteY892" fmla="*/ 1395694 h 1395693"/>
                <a:gd name="connsiteX893" fmla="*/ 10213091 w 11218359"/>
                <a:gd name="connsiteY893" fmla="*/ 1395694 h 1395693"/>
                <a:gd name="connsiteX894" fmla="*/ 10224569 w 11218359"/>
                <a:gd name="connsiteY894" fmla="*/ 1395694 h 1395693"/>
                <a:gd name="connsiteX895" fmla="*/ 10235998 w 11218359"/>
                <a:gd name="connsiteY895" fmla="*/ 1395694 h 1395693"/>
                <a:gd name="connsiteX896" fmla="*/ 10247428 w 11218359"/>
                <a:gd name="connsiteY896" fmla="*/ 1395694 h 1395693"/>
                <a:gd name="connsiteX897" fmla="*/ 10258859 w 11218359"/>
                <a:gd name="connsiteY897" fmla="*/ 1395694 h 1395693"/>
                <a:gd name="connsiteX898" fmla="*/ 10270288 w 11218359"/>
                <a:gd name="connsiteY898" fmla="*/ 1395694 h 1395693"/>
                <a:gd name="connsiteX899" fmla="*/ 10281767 w 11218359"/>
                <a:gd name="connsiteY899" fmla="*/ 1395694 h 1395693"/>
                <a:gd name="connsiteX900" fmla="*/ 10293196 w 11218359"/>
                <a:gd name="connsiteY900" fmla="*/ 1395694 h 1395693"/>
                <a:gd name="connsiteX901" fmla="*/ 10304626 w 11218359"/>
                <a:gd name="connsiteY901" fmla="*/ 1395694 h 1395693"/>
                <a:gd name="connsiteX902" fmla="*/ 10316056 w 11218359"/>
                <a:gd name="connsiteY902" fmla="*/ 1395694 h 1395693"/>
                <a:gd name="connsiteX903" fmla="*/ 10327486 w 11218359"/>
                <a:gd name="connsiteY903" fmla="*/ 1395694 h 1395693"/>
                <a:gd name="connsiteX904" fmla="*/ 10338963 w 11218359"/>
                <a:gd name="connsiteY904" fmla="*/ 1395694 h 1395693"/>
                <a:gd name="connsiteX905" fmla="*/ 10350394 w 11218359"/>
                <a:gd name="connsiteY905" fmla="*/ 1395694 h 1395693"/>
                <a:gd name="connsiteX906" fmla="*/ 10361823 w 11218359"/>
                <a:gd name="connsiteY906" fmla="*/ 1395694 h 1395693"/>
                <a:gd name="connsiteX907" fmla="*/ 10373254 w 11218359"/>
                <a:gd name="connsiteY907" fmla="*/ 1395694 h 1395693"/>
                <a:gd name="connsiteX908" fmla="*/ 10384684 w 11218359"/>
                <a:gd name="connsiteY908" fmla="*/ 1395694 h 1395693"/>
                <a:gd name="connsiteX909" fmla="*/ 10396161 w 11218359"/>
                <a:gd name="connsiteY909" fmla="*/ 1395694 h 1395693"/>
                <a:gd name="connsiteX910" fmla="*/ 10407591 w 11218359"/>
                <a:gd name="connsiteY910" fmla="*/ 1395694 h 1395693"/>
                <a:gd name="connsiteX911" fmla="*/ 10419021 w 11218359"/>
                <a:gd name="connsiteY911" fmla="*/ 1395694 h 1395693"/>
                <a:gd name="connsiteX912" fmla="*/ 10430452 w 11218359"/>
                <a:gd name="connsiteY912" fmla="*/ 1395694 h 1395693"/>
                <a:gd name="connsiteX913" fmla="*/ 10441881 w 11218359"/>
                <a:gd name="connsiteY913" fmla="*/ 1395694 h 1395693"/>
                <a:gd name="connsiteX914" fmla="*/ 10453358 w 11218359"/>
                <a:gd name="connsiteY914" fmla="*/ 1395694 h 1395693"/>
                <a:gd name="connsiteX915" fmla="*/ 10464789 w 11218359"/>
                <a:gd name="connsiteY915" fmla="*/ 1395694 h 1395693"/>
                <a:gd name="connsiteX916" fmla="*/ 10476219 w 11218359"/>
                <a:gd name="connsiteY916" fmla="*/ 1395694 h 1395693"/>
                <a:gd name="connsiteX917" fmla="*/ 10487649 w 11218359"/>
                <a:gd name="connsiteY917" fmla="*/ 1395694 h 1395693"/>
                <a:gd name="connsiteX918" fmla="*/ 10499079 w 11218359"/>
                <a:gd name="connsiteY918" fmla="*/ 1395694 h 1395693"/>
                <a:gd name="connsiteX919" fmla="*/ 10510556 w 11218359"/>
                <a:gd name="connsiteY919" fmla="*/ 1395694 h 1395693"/>
                <a:gd name="connsiteX920" fmla="*/ 10521987 w 11218359"/>
                <a:gd name="connsiteY920" fmla="*/ 1395694 h 1395693"/>
                <a:gd name="connsiteX921" fmla="*/ 10533416 w 11218359"/>
                <a:gd name="connsiteY921" fmla="*/ 1395694 h 1395693"/>
                <a:gd name="connsiteX922" fmla="*/ 10544847 w 11218359"/>
                <a:gd name="connsiteY922" fmla="*/ 1395694 h 1395693"/>
                <a:gd name="connsiteX923" fmla="*/ 10556277 w 11218359"/>
                <a:gd name="connsiteY923" fmla="*/ 1395694 h 1395693"/>
                <a:gd name="connsiteX924" fmla="*/ 10567754 w 11218359"/>
                <a:gd name="connsiteY924" fmla="*/ 1395694 h 1395693"/>
                <a:gd name="connsiteX925" fmla="*/ 10579184 w 11218359"/>
                <a:gd name="connsiteY925" fmla="*/ 1395694 h 1395693"/>
                <a:gd name="connsiteX926" fmla="*/ 10590614 w 11218359"/>
                <a:gd name="connsiteY926" fmla="*/ 1395694 h 1395693"/>
                <a:gd name="connsiteX927" fmla="*/ 10602045 w 11218359"/>
                <a:gd name="connsiteY927" fmla="*/ 1395694 h 1395693"/>
                <a:gd name="connsiteX928" fmla="*/ 10613474 w 11218359"/>
                <a:gd name="connsiteY928" fmla="*/ 1395694 h 1395693"/>
                <a:gd name="connsiteX929" fmla="*/ 10624951 w 11218359"/>
                <a:gd name="connsiteY929" fmla="*/ 1395694 h 1395693"/>
                <a:gd name="connsiteX930" fmla="*/ 10636382 w 11218359"/>
                <a:gd name="connsiteY930" fmla="*/ 1395694 h 1395693"/>
                <a:gd name="connsiteX931" fmla="*/ 10647812 w 11218359"/>
                <a:gd name="connsiteY931" fmla="*/ 1395694 h 1395693"/>
                <a:gd name="connsiteX932" fmla="*/ 10659241 w 11218359"/>
                <a:gd name="connsiteY932" fmla="*/ 1395694 h 1395693"/>
                <a:gd name="connsiteX933" fmla="*/ 10670672 w 11218359"/>
                <a:gd name="connsiteY933" fmla="*/ 1395694 h 1395693"/>
                <a:gd name="connsiteX934" fmla="*/ 10682149 w 11218359"/>
                <a:gd name="connsiteY934" fmla="*/ 1395694 h 1395693"/>
                <a:gd name="connsiteX935" fmla="*/ 10693580 w 11218359"/>
                <a:gd name="connsiteY935" fmla="*/ 1395694 h 1395693"/>
                <a:gd name="connsiteX936" fmla="*/ 10705009 w 11218359"/>
                <a:gd name="connsiteY936" fmla="*/ 1395694 h 1395693"/>
                <a:gd name="connsiteX937" fmla="*/ 10716439 w 11218359"/>
                <a:gd name="connsiteY937" fmla="*/ 1395694 h 1395693"/>
                <a:gd name="connsiteX938" fmla="*/ 10727870 w 11218359"/>
                <a:gd name="connsiteY938" fmla="*/ 1395694 h 1395693"/>
                <a:gd name="connsiteX939" fmla="*/ 10739347 w 11218359"/>
                <a:gd name="connsiteY939" fmla="*/ 1395694 h 1395693"/>
                <a:gd name="connsiteX940" fmla="*/ 10750778 w 11218359"/>
                <a:gd name="connsiteY940" fmla="*/ 1395694 h 1395693"/>
                <a:gd name="connsiteX941" fmla="*/ 10762207 w 11218359"/>
                <a:gd name="connsiteY941" fmla="*/ 1395694 h 1395693"/>
                <a:gd name="connsiteX942" fmla="*/ 10773637 w 11218359"/>
                <a:gd name="connsiteY942" fmla="*/ 1395694 h 1395693"/>
                <a:gd name="connsiteX943" fmla="*/ 10785067 w 11218359"/>
                <a:gd name="connsiteY943" fmla="*/ 1395694 h 1395693"/>
                <a:gd name="connsiteX944" fmla="*/ 10796544 w 11218359"/>
                <a:gd name="connsiteY944" fmla="*/ 1395694 h 1395693"/>
                <a:gd name="connsiteX945" fmla="*/ 10807975 w 11218359"/>
                <a:gd name="connsiteY945" fmla="*/ 1395694 h 1395693"/>
                <a:gd name="connsiteX946" fmla="*/ 10819405 w 11218359"/>
                <a:gd name="connsiteY946" fmla="*/ 1395694 h 1395693"/>
                <a:gd name="connsiteX947" fmla="*/ 10830834 w 11218359"/>
                <a:gd name="connsiteY947" fmla="*/ 1395694 h 1395693"/>
                <a:gd name="connsiteX948" fmla="*/ 10842265 w 11218359"/>
                <a:gd name="connsiteY948" fmla="*/ 1395694 h 1395693"/>
                <a:gd name="connsiteX949" fmla="*/ 10853742 w 11218359"/>
                <a:gd name="connsiteY949" fmla="*/ 1395694 h 1395693"/>
                <a:gd name="connsiteX950" fmla="*/ 10865173 w 11218359"/>
                <a:gd name="connsiteY950" fmla="*/ 1395694 h 1395693"/>
                <a:gd name="connsiteX951" fmla="*/ 10876602 w 11218359"/>
                <a:gd name="connsiteY951" fmla="*/ 1395694 h 1395693"/>
                <a:gd name="connsiteX952" fmla="*/ 10888032 w 11218359"/>
                <a:gd name="connsiteY952" fmla="*/ 1395694 h 1395693"/>
                <a:gd name="connsiteX953" fmla="*/ 10899463 w 11218359"/>
                <a:gd name="connsiteY953" fmla="*/ 1395694 h 1395693"/>
                <a:gd name="connsiteX954" fmla="*/ 10910892 w 11218359"/>
                <a:gd name="connsiteY954" fmla="*/ 1395694 h 1395693"/>
                <a:gd name="connsiteX955" fmla="*/ 10922369 w 11218359"/>
                <a:gd name="connsiteY955" fmla="*/ 1395694 h 1395693"/>
                <a:gd name="connsiteX956" fmla="*/ 10933800 w 11218359"/>
                <a:gd name="connsiteY956" fmla="*/ 1395694 h 1395693"/>
                <a:gd name="connsiteX957" fmla="*/ 10945230 w 11218359"/>
                <a:gd name="connsiteY957" fmla="*/ 1395694 h 1395693"/>
                <a:gd name="connsiteX958" fmla="*/ 10956660 w 11218359"/>
                <a:gd name="connsiteY958" fmla="*/ 1395694 h 1395693"/>
                <a:gd name="connsiteX959" fmla="*/ 10968090 w 11218359"/>
                <a:gd name="connsiteY959" fmla="*/ 1395694 h 1395693"/>
                <a:gd name="connsiteX960" fmla="*/ 10979567 w 11218359"/>
                <a:gd name="connsiteY960" fmla="*/ 1395694 h 1395693"/>
                <a:gd name="connsiteX961" fmla="*/ 10990998 w 11218359"/>
                <a:gd name="connsiteY961" fmla="*/ 1395694 h 1395693"/>
                <a:gd name="connsiteX962" fmla="*/ 11002427 w 11218359"/>
                <a:gd name="connsiteY962" fmla="*/ 1395694 h 1395693"/>
                <a:gd name="connsiteX963" fmla="*/ 11013858 w 11218359"/>
                <a:gd name="connsiteY963" fmla="*/ 1395694 h 1395693"/>
                <a:gd name="connsiteX964" fmla="*/ 11025287 w 11218359"/>
                <a:gd name="connsiteY964" fmla="*/ 1395694 h 1395693"/>
                <a:gd name="connsiteX965" fmla="*/ 11036765 w 11218359"/>
                <a:gd name="connsiteY965" fmla="*/ 1395694 h 1395693"/>
                <a:gd name="connsiteX966" fmla="*/ 11048195 w 11218359"/>
                <a:gd name="connsiteY966" fmla="*/ 1395694 h 1395693"/>
                <a:gd name="connsiteX967" fmla="*/ 11059625 w 11218359"/>
                <a:gd name="connsiteY967" fmla="*/ 1395694 h 1395693"/>
                <a:gd name="connsiteX968" fmla="*/ 11071056 w 11218359"/>
                <a:gd name="connsiteY968" fmla="*/ 1395694 h 1395693"/>
                <a:gd name="connsiteX969" fmla="*/ 11082485 w 11218359"/>
                <a:gd name="connsiteY969" fmla="*/ 1395694 h 1395693"/>
                <a:gd name="connsiteX970" fmla="*/ 11093962 w 11218359"/>
                <a:gd name="connsiteY970" fmla="*/ 1395694 h 1395693"/>
                <a:gd name="connsiteX971" fmla="*/ 11105393 w 11218359"/>
                <a:gd name="connsiteY971" fmla="*/ 1395694 h 1395693"/>
                <a:gd name="connsiteX972" fmla="*/ 11116823 w 11218359"/>
                <a:gd name="connsiteY972" fmla="*/ 1395694 h 1395693"/>
                <a:gd name="connsiteX973" fmla="*/ 11128253 w 11218359"/>
                <a:gd name="connsiteY973" fmla="*/ 1395694 h 1395693"/>
                <a:gd name="connsiteX974" fmla="*/ 11139683 w 11218359"/>
                <a:gd name="connsiteY974" fmla="*/ 1395694 h 1395693"/>
                <a:gd name="connsiteX975" fmla="*/ 11151160 w 11218359"/>
                <a:gd name="connsiteY975" fmla="*/ 1395694 h 1395693"/>
                <a:gd name="connsiteX976" fmla="*/ 11162591 w 11218359"/>
                <a:gd name="connsiteY976" fmla="*/ 1395694 h 1395693"/>
                <a:gd name="connsiteX977" fmla="*/ 11174020 w 11218359"/>
                <a:gd name="connsiteY977" fmla="*/ 1395694 h 1395693"/>
                <a:gd name="connsiteX978" fmla="*/ 11185451 w 11218359"/>
                <a:gd name="connsiteY978" fmla="*/ 1395694 h 1395693"/>
                <a:gd name="connsiteX979" fmla="*/ 11196881 w 11218359"/>
                <a:gd name="connsiteY979" fmla="*/ 1395694 h 1395693"/>
                <a:gd name="connsiteX980" fmla="*/ 11208358 w 11218359"/>
                <a:gd name="connsiteY980" fmla="*/ 1395694 h 1395693"/>
                <a:gd name="connsiteX981" fmla="*/ 11218359 w 11218359"/>
                <a:gd name="connsiteY981" fmla="*/ 1395694 h 139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95693">
                  <a:moveTo>
                    <a:pt x="0" y="1395694"/>
                  </a:moveTo>
                  <a:lnTo>
                    <a:pt x="9149" y="1395694"/>
                  </a:lnTo>
                  <a:lnTo>
                    <a:pt x="20588" y="1395694"/>
                  </a:lnTo>
                  <a:lnTo>
                    <a:pt x="32028" y="1395694"/>
                  </a:lnTo>
                  <a:lnTo>
                    <a:pt x="43467" y="1395694"/>
                  </a:lnTo>
                  <a:lnTo>
                    <a:pt x="54907" y="1395694"/>
                  </a:lnTo>
                  <a:lnTo>
                    <a:pt x="66346" y="1395694"/>
                  </a:lnTo>
                  <a:lnTo>
                    <a:pt x="77786" y="1395694"/>
                  </a:lnTo>
                  <a:lnTo>
                    <a:pt x="89225" y="1395694"/>
                  </a:lnTo>
                  <a:lnTo>
                    <a:pt x="100665" y="1395694"/>
                  </a:lnTo>
                  <a:lnTo>
                    <a:pt x="112104" y="1395694"/>
                  </a:lnTo>
                  <a:lnTo>
                    <a:pt x="123544" y="1395694"/>
                  </a:lnTo>
                  <a:lnTo>
                    <a:pt x="134979" y="1395694"/>
                  </a:lnTo>
                  <a:lnTo>
                    <a:pt x="146423" y="1395694"/>
                  </a:lnTo>
                  <a:lnTo>
                    <a:pt x="157858" y="1395694"/>
                  </a:lnTo>
                  <a:lnTo>
                    <a:pt x="169297" y="1395694"/>
                  </a:lnTo>
                  <a:lnTo>
                    <a:pt x="180737" y="1395694"/>
                  </a:lnTo>
                  <a:lnTo>
                    <a:pt x="192176" y="1395694"/>
                  </a:lnTo>
                  <a:lnTo>
                    <a:pt x="203616" y="1395694"/>
                  </a:lnTo>
                  <a:lnTo>
                    <a:pt x="215055" y="1395694"/>
                  </a:lnTo>
                  <a:lnTo>
                    <a:pt x="226495" y="1395694"/>
                  </a:lnTo>
                  <a:lnTo>
                    <a:pt x="237935" y="1395694"/>
                  </a:lnTo>
                  <a:lnTo>
                    <a:pt x="249374" y="1395694"/>
                  </a:lnTo>
                  <a:lnTo>
                    <a:pt x="260814" y="1395694"/>
                  </a:lnTo>
                  <a:lnTo>
                    <a:pt x="272253" y="1395694"/>
                  </a:lnTo>
                  <a:lnTo>
                    <a:pt x="283693" y="1395694"/>
                  </a:lnTo>
                  <a:lnTo>
                    <a:pt x="295132" y="1395694"/>
                  </a:lnTo>
                  <a:lnTo>
                    <a:pt x="306572" y="1395694"/>
                  </a:lnTo>
                  <a:lnTo>
                    <a:pt x="318011" y="1395694"/>
                  </a:lnTo>
                  <a:lnTo>
                    <a:pt x="329451" y="1395694"/>
                  </a:lnTo>
                  <a:lnTo>
                    <a:pt x="340890" y="1395694"/>
                  </a:lnTo>
                  <a:lnTo>
                    <a:pt x="352330" y="1395694"/>
                  </a:lnTo>
                  <a:lnTo>
                    <a:pt x="363769" y="1395694"/>
                  </a:lnTo>
                  <a:lnTo>
                    <a:pt x="375209" y="1395694"/>
                  </a:lnTo>
                  <a:lnTo>
                    <a:pt x="386648" y="1395694"/>
                  </a:lnTo>
                  <a:lnTo>
                    <a:pt x="398088" y="1395694"/>
                  </a:lnTo>
                  <a:lnTo>
                    <a:pt x="409527" y="1395694"/>
                  </a:lnTo>
                  <a:lnTo>
                    <a:pt x="420967" y="1395694"/>
                  </a:lnTo>
                  <a:lnTo>
                    <a:pt x="432406" y="1395694"/>
                  </a:lnTo>
                  <a:lnTo>
                    <a:pt x="443846" y="1395694"/>
                  </a:lnTo>
                  <a:lnTo>
                    <a:pt x="455285" y="1395694"/>
                  </a:lnTo>
                  <a:lnTo>
                    <a:pt x="466725" y="1395694"/>
                  </a:lnTo>
                  <a:lnTo>
                    <a:pt x="478165" y="1395694"/>
                  </a:lnTo>
                  <a:lnTo>
                    <a:pt x="489604" y="1395694"/>
                  </a:lnTo>
                  <a:lnTo>
                    <a:pt x="501044" y="1395694"/>
                  </a:lnTo>
                  <a:lnTo>
                    <a:pt x="512483" y="1395694"/>
                  </a:lnTo>
                  <a:lnTo>
                    <a:pt x="523923" y="1395694"/>
                  </a:lnTo>
                  <a:lnTo>
                    <a:pt x="535362" y="1395694"/>
                  </a:lnTo>
                  <a:lnTo>
                    <a:pt x="546802" y="1395694"/>
                  </a:lnTo>
                  <a:lnTo>
                    <a:pt x="558241" y="1395694"/>
                  </a:lnTo>
                  <a:lnTo>
                    <a:pt x="569681" y="1395694"/>
                  </a:lnTo>
                  <a:lnTo>
                    <a:pt x="581120" y="1395694"/>
                  </a:lnTo>
                  <a:lnTo>
                    <a:pt x="592560" y="1395694"/>
                  </a:lnTo>
                  <a:lnTo>
                    <a:pt x="603999" y="1395694"/>
                  </a:lnTo>
                  <a:lnTo>
                    <a:pt x="615439" y="1395694"/>
                  </a:lnTo>
                  <a:lnTo>
                    <a:pt x="626878" y="1395694"/>
                  </a:lnTo>
                  <a:lnTo>
                    <a:pt x="638318" y="1395694"/>
                  </a:lnTo>
                  <a:lnTo>
                    <a:pt x="649757" y="1395694"/>
                  </a:lnTo>
                  <a:lnTo>
                    <a:pt x="661192" y="1395694"/>
                  </a:lnTo>
                  <a:lnTo>
                    <a:pt x="672632" y="1395694"/>
                  </a:lnTo>
                  <a:lnTo>
                    <a:pt x="684071" y="1395694"/>
                  </a:lnTo>
                  <a:lnTo>
                    <a:pt x="695511" y="1395694"/>
                  </a:lnTo>
                  <a:lnTo>
                    <a:pt x="706950" y="1395694"/>
                  </a:lnTo>
                  <a:lnTo>
                    <a:pt x="718390" y="1395694"/>
                  </a:lnTo>
                  <a:lnTo>
                    <a:pt x="729829" y="1395694"/>
                  </a:lnTo>
                  <a:lnTo>
                    <a:pt x="741269" y="1395694"/>
                  </a:lnTo>
                  <a:lnTo>
                    <a:pt x="752708" y="1395694"/>
                  </a:lnTo>
                  <a:lnTo>
                    <a:pt x="764148" y="1395694"/>
                  </a:lnTo>
                  <a:lnTo>
                    <a:pt x="775587" y="1395694"/>
                  </a:lnTo>
                  <a:lnTo>
                    <a:pt x="787027" y="1395694"/>
                  </a:lnTo>
                  <a:lnTo>
                    <a:pt x="798467" y="1395694"/>
                  </a:lnTo>
                  <a:lnTo>
                    <a:pt x="809906" y="1395694"/>
                  </a:lnTo>
                  <a:lnTo>
                    <a:pt x="821346" y="1395694"/>
                  </a:lnTo>
                  <a:lnTo>
                    <a:pt x="832785" y="1395694"/>
                  </a:lnTo>
                  <a:lnTo>
                    <a:pt x="844225" y="1395694"/>
                  </a:lnTo>
                  <a:lnTo>
                    <a:pt x="855664" y="1395694"/>
                  </a:lnTo>
                  <a:lnTo>
                    <a:pt x="867104" y="1395694"/>
                  </a:lnTo>
                  <a:lnTo>
                    <a:pt x="878543" y="1395694"/>
                  </a:lnTo>
                  <a:lnTo>
                    <a:pt x="889983" y="1395694"/>
                  </a:lnTo>
                  <a:lnTo>
                    <a:pt x="901422" y="1395694"/>
                  </a:lnTo>
                  <a:lnTo>
                    <a:pt x="912862" y="1395694"/>
                  </a:lnTo>
                  <a:lnTo>
                    <a:pt x="924301" y="1395694"/>
                  </a:lnTo>
                  <a:lnTo>
                    <a:pt x="935741" y="1395694"/>
                  </a:lnTo>
                  <a:lnTo>
                    <a:pt x="947180" y="1395694"/>
                  </a:lnTo>
                  <a:lnTo>
                    <a:pt x="958620" y="1395694"/>
                  </a:lnTo>
                  <a:lnTo>
                    <a:pt x="970059" y="1395694"/>
                  </a:lnTo>
                  <a:lnTo>
                    <a:pt x="981499" y="1395694"/>
                  </a:lnTo>
                  <a:lnTo>
                    <a:pt x="992938" y="1395694"/>
                  </a:lnTo>
                  <a:lnTo>
                    <a:pt x="1004378" y="1395694"/>
                  </a:lnTo>
                  <a:lnTo>
                    <a:pt x="1015818" y="1395694"/>
                  </a:lnTo>
                  <a:lnTo>
                    <a:pt x="1027257" y="1395694"/>
                  </a:lnTo>
                  <a:lnTo>
                    <a:pt x="1038697" y="1395694"/>
                  </a:lnTo>
                  <a:lnTo>
                    <a:pt x="1050136" y="1395694"/>
                  </a:lnTo>
                  <a:lnTo>
                    <a:pt x="1061576" y="1395694"/>
                  </a:lnTo>
                  <a:lnTo>
                    <a:pt x="1073015" y="1395694"/>
                  </a:lnTo>
                  <a:lnTo>
                    <a:pt x="1084455" y="1395694"/>
                  </a:lnTo>
                  <a:lnTo>
                    <a:pt x="1095894" y="1395694"/>
                  </a:lnTo>
                  <a:lnTo>
                    <a:pt x="1107334" y="1395694"/>
                  </a:lnTo>
                  <a:lnTo>
                    <a:pt x="1118773" y="1395694"/>
                  </a:lnTo>
                  <a:lnTo>
                    <a:pt x="1130213" y="1395694"/>
                  </a:lnTo>
                  <a:lnTo>
                    <a:pt x="1141652" y="1395694"/>
                  </a:lnTo>
                  <a:lnTo>
                    <a:pt x="1153092" y="1395694"/>
                  </a:lnTo>
                  <a:lnTo>
                    <a:pt x="1164531" y="1395694"/>
                  </a:lnTo>
                  <a:lnTo>
                    <a:pt x="1175971" y="1395694"/>
                  </a:lnTo>
                  <a:lnTo>
                    <a:pt x="1187406" y="1395694"/>
                  </a:lnTo>
                  <a:lnTo>
                    <a:pt x="1198845" y="1395694"/>
                  </a:lnTo>
                  <a:lnTo>
                    <a:pt x="1210285" y="1395694"/>
                  </a:lnTo>
                  <a:lnTo>
                    <a:pt x="1221724" y="1395694"/>
                  </a:lnTo>
                  <a:lnTo>
                    <a:pt x="1233164" y="1395694"/>
                  </a:lnTo>
                  <a:lnTo>
                    <a:pt x="1244603" y="1395694"/>
                  </a:lnTo>
                  <a:lnTo>
                    <a:pt x="1256043" y="1395694"/>
                  </a:lnTo>
                  <a:lnTo>
                    <a:pt x="1267482" y="1395694"/>
                  </a:lnTo>
                  <a:lnTo>
                    <a:pt x="1278922" y="1395694"/>
                  </a:lnTo>
                  <a:lnTo>
                    <a:pt x="1290361" y="1395694"/>
                  </a:lnTo>
                  <a:lnTo>
                    <a:pt x="1301801" y="1395694"/>
                  </a:lnTo>
                  <a:lnTo>
                    <a:pt x="1313240" y="1395694"/>
                  </a:lnTo>
                  <a:lnTo>
                    <a:pt x="1324680" y="1395694"/>
                  </a:lnTo>
                  <a:lnTo>
                    <a:pt x="1336120" y="1395694"/>
                  </a:lnTo>
                  <a:lnTo>
                    <a:pt x="1347559" y="1395694"/>
                  </a:lnTo>
                  <a:lnTo>
                    <a:pt x="1358999" y="1395694"/>
                  </a:lnTo>
                  <a:lnTo>
                    <a:pt x="1370438" y="1395694"/>
                  </a:lnTo>
                  <a:lnTo>
                    <a:pt x="1381878" y="1395694"/>
                  </a:lnTo>
                  <a:lnTo>
                    <a:pt x="1393317" y="1395694"/>
                  </a:lnTo>
                  <a:lnTo>
                    <a:pt x="1404757" y="1395694"/>
                  </a:lnTo>
                  <a:lnTo>
                    <a:pt x="1416196" y="1395694"/>
                  </a:lnTo>
                  <a:lnTo>
                    <a:pt x="1427636" y="1395694"/>
                  </a:lnTo>
                  <a:lnTo>
                    <a:pt x="1439075" y="1395694"/>
                  </a:lnTo>
                  <a:lnTo>
                    <a:pt x="1450515" y="1395694"/>
                  </a:lnTo>
                  <a:lnTo>
                    <a:pt x="1461954" y="1395694"/>
                  </a:lnTo>
                  <a:lnTo>
                    <a:pt x="1473394" y="1395694"/>
                  </a:lnTo>
                  <a:lnTo>
                    <a:pt x="1484833" y="1395694"/>
                  </a:lnTo>
                  <a:lnTo>
                    <a:pt x="1496273" y="1395694"/>
                  </a:lnTo>
                  <a:lnTo>
                    <a:pt x="1507712" y="1395694"/>
                  </a:lnTo>
                  <a:lnTo>
                    <a:pt x="1519152" y="1395694"/>
                  </a:lnTo>
                  <a:lnTo>
                    <a:pt x="1530591" y="1395694"/>
                  </a:lnTo>
                  <a:lnTo>
                    <a:pt x="1542031" y="1395694"/>
                  </a:lnTo>
                  <a:lnTo>
                    <a:pt x="1553471" y="1395694"/>
                  </a:lnTo>
                  <a:lnTo>
                    <a:pt x="1564910" y="1395694"/>
                  </a:lnTo>
                  <a:lnTo>
                    <a:pt x="1576349" y="1395694"/>
                  </a:lnTo>
                  <a:lnTo>
                    <a:pt x="1587789" y="1395694"/>
                  </a:lnTo>
                  <a:lnTo>
                    <a:pt x="1599229" y="1395694"/>
                  </a:lnTo>
                  <a:lnTo>
                    <a:pt x="1610668" y="1395694"/>
                  </a:lnTo>
                  <a:lnTo>
                    <a:pt x="1622107" y="1395694"/>
                  </a:lnTo>
                  <a:lnTo>
                    <a:pt x="1633547" y="1395694"/>
                  </a:lnTo>
                  <a:lnTo>
                    <a:pt x="1644987" y="1395694"/>
                  </a:lnTo>
                  <a:lnTo>
                    <a:pt x="1656426" y="1395694"/>
                  </a:lnTo>
                  <a:lnTo>
                    <a:pt x="1667866" y="1395694"/>
                  </a:lnTo>
                  <a:lnTo>
                    <a:pt x="1679305" y="1395694"/>
                  </a:lnTo>
                  <a:lnTo>
                    <a:pt x="1690745" y="1395694"/>
                  </a:lnTo>
                  <a:lnTo>
                    <a:pt x="1702184" y="1395694"/>
                  </a:lnTo>
                  <a:lnTo>
                    <a:pt x="1713619" y="1395694"/>
                  </a:lnTo>
                  <a:lnTo>
                    <a:pt x="1725063" y="1395694"/>
                  </a:lnTo>
                  <a:lnTo>
                    <a:pt x="1736498" y="1395694"/>
                  </a:lnTo>
                  <a:lnTo>
                    <a:pt x="1747938" y="1395694"/>
                  </a:lnTo>
                  <a:lnTo>
                    <a:pt x="1759377" y="1395694"/>
                  </a:lnTo>
                  <a:lnTo>
                    <a:pt x="1770817" y="1395694"/>
                  </a:lnTo>
                  <a:lnTo>
                    <a:pt x="1782256" y="1395694"/>
                  </a:lnTo>
                  <a:lnTo>
                    <a:pt x="1793696" y="1395694"/>
                  </a:lnTo>
                  <a:lnTo>
                    <a:pt x="1805135" y="1395694"/>
                  </a:lnTo>
                  <a:lnTo>
                    <a:pt x="1816575" y="1395694"/>
                  </a:lnTo>
                  <a:lnTo>
                    <a:pt x="1828014" y="1395694"/>
                  </a:lnTo>
                  <a:lnTo>
                    <a:pt x="1839454" y="1395694"/>
                  </a:lnTo>
                  <a:lnTo>
                    <a:pt x="1850893" y="1395694"/>
                  </a:lnTo>
                  <a:lnTo>
                    <a:pt x="1862333" y="1395694"/>
                  </a:lnTo>
                  <a:lnTo>
                    <a:pt x="1873772" y="1395694"/>
                  </a:lnTo>
                  <a:lnTo>
                    <a:pt x="1885212" y="1395694"/>
                  </a:lnTo>
                  <a:lnTo>
                    <a:pt x="1896651" y="1395694"/>
                  </a:lnTo>
                  <a:lnTo>
                    <a:pt x="1908091" y="1395694"/>
                  </a:lnTo>
                  <a:lnTo>
                    <a:pt x="1919531" y="1395694"/>
                  </a:lnTo>
                  <a:lnTo>
                    <a:pt x="1930970" y="1395694"/>
                  </a:lnTo>
                  <a:lnTo>
                    <a:pt x="1942409" y="1395694"/>
                  </a:lnTo>
                  <a:lnTo>
                    <a:pt x="1953849" y="1395694"/>
                  </a:lnTo>
                  <a:lnTo>
                    <a:pt x="1965289" y="1395694"/>
                  </a:lnTo>
                  <a:lnTo>
                    <a:pt x="1976728" y="1395694"/>
                  </a:lnTo>
                  <a:lnTo>
                    <a:pt x="1988168" y="1395694"/>
                  </a:lnTo>
                  <a:lnTo>
                    <a:pt x="1999607" y="1395694"/>
                  </a:lnTo>
                  <a:lnTo>
                    <a:pt x="2011047" y="1395694"/>
                  </a:lnTo>
                  <a:lnTo>
                    <a:pt x="2022486" y="1395694"/>
                  </a:lnTo>
                  <a:lnTo>
                    <a:pt x="2033926" y="1395694"/>
                  </a:lnTo>
                  <a:lnTo>
                    <a:pt x="2045365" y="1395694"/>
                  </a:lnTo>
                  <a:lnTo>
                    <a:pt x="2056805" y="1395694"/>
                  </a:lnTo>
                  <a:lnTo>
                    <a:pt x="2068244" y="1395694"/>
                  </a:lnTo>
                  <a:lnTo>
                    <a:pt x="2079684" y="1395694"/>
                  </a:lnTo>
                  <a:lnTo>
                    <a:pt x="2091123" y="1395694"/>
                  </a:lnTo>
                  <a:lnTo>
                    <a:pt x="2102563" y="1395694"/>
                  </a:lnTo>
                  <a:lnTo>
                    <a:pt x="2114002" y="1395694"/>
                  </a:lnTo>
                  <a:lnTo>
                    <a:pt x="2125442" y="1395694"/>
                  </a:lnTo>
                  <a:lnTo>
                    <a:pt x="2136882" y="1395694"/>
                  </a:lnTo>
                  <a:lnTo>
                    <a:pt x="2148321" y="1395694"/>
                  </a:lnTo>
                  <a:lnTo>
                    <a:pt x="2159760" y="1395694"/>
                  </a:lnTo>
                  <a:lnTo>
                    <a:pt x="2171200" y="1395694"/>
                  </a:lnTo>
                  <a:lnTo>
                    <a:pt x="2182640" y="1395694"/>
                  </a:lnTo>
                  <a:lnTo>
                    <a:pt x="2194079" y="1395694"/>
                  </a:lnTo>
                  <a:lnTo>
                    <a:pt x="2205519" y="1395694"/>
                  </a:lnTo>
                  <a:lnTo>
                    <a:pt x="2216958" y="1395694"/>
                  </a:lnTo>
                  <a:lnTo>
                    <a:pt x="2228393" y="1395694"/>
                  </a:lnTo>
                  <a:lnTo>
                    <a:pt x="2239837" y="1395694"/>
                  </a:lnTo>
                  <a:lnTo>
                    <a:pt x="2251272" y="1395694"/>
                  </a:lnTo>
                  <a:lnTo>
                    <a:pt x="2262716" y="1395694"/>
                  </a:lnTo>
                  <a:lnTo>
                    <a:pt x="2274151" y="1395694"/>
                  </a:lnTo>
                  <a:lnTo>
                    <a:pt x="2285591" y="1395694"/>
                  </a:lnTo>
                  <a:lnTo>
                    <a:pt x="2297030" y="1395694"/>
                  </a:lnTo>
                  <a:lnTo>
                    <a:pt x="2308470" y="1395694"/>
                  </a:lnTo>
                  <a:lnTo>
                    <a:pt x="2319909" y="1395694"/>
                  </a:lnTo>
                  <a:lnTo>
                    <a:pt x="2331349" y="1395694"/>
                  </a:lnTo>
                  <a:lnTo>
                    <a:pt x="2342788" y="1395694"/>
                  </a:lnTo>
                  <a:lnTo>
                    <a:pt x="2354228" y="1395694"/>
                  </a:lnTo>
                  <a:lnTo>
                    <a:pt x="2365667" y="1395694"/>
                  </a:lnTo>
                  <a:lnTo>
                    <a:pt x="2377107" y="1395694"/>
                  </a:lnTo>
                  <a:lnTo>
                    <a:pt x="2388546" y="1395694"/>
                  </a:lnTo>
                  <a:lnTo>
                    <a:pt x="2399986" y="1395694"/>
                  </a:lnTo>
                  <a:lnTo>
                    <a:pt x="2411425" y="1395694"/>
                  </a:lnTo>
                  <a:lnTo>
                    <a:pt x="2422865" y="1395694"/>
                  </a:lnTo>
                  <a:lnTo>
                    <a:pt x="2434304" y="1395694"/>
                  </a:lnTo>
                  <a:lnTo>
                    <a:pt x="2445744" y="1395694"/>
                  </a:lnTo>
                  <a:lnTo>
                    <a:pt x="2457184" y="1395694"/>
                  </a:lnTo>
                  <a:lnTo>
                    <a:pt x="2468623" y="1395694"/>
                  </a:lnTo>
                  <a:lnTo>
                    <a:pt x="2480062" y="1395694"/>
                  </a:lnTo>
                  <a:lnTo>
                    <a:pt x="2491502" y="1395694"/>
                  </a:lnTo>
                  <a:lnTo>
                    <a:pt x="2502942" y="1395694"/>
                  </a:lnTo>
                  <a:lnTo>
                    <a:pt x="2514381" y="1395694"/>
                  </a:lnTo>
                  <a:lnTo>
                    <a:pt x="2525821" y="1395694"/>
                  </a:lnTo>
                  <a:lnTo>
                    <a:pt x="2537260" y="1395694"/>
                  </a:lnTo>
                  <a:lnTo>
                    <a:pt x="2548700" y="1395694"/>
                  </a:lnTo>
                  <a:lnTo>
                    <a:pt x="2560139" y="1395694"/>
                  </a:lnTo>
                  <a:lnTo>
                    <a:pt x="2571579" y="1395694"/>
                  </a:lnTo>
                  <a:lnTo>
                    <a:pt x="2583018" y="1395694"/>
                  </a:lnTo>
                  <a:lnTo>
                    <a:pt x="2594458" y="1395694"/>
                  </a:lnTo>
                  <a:lnTo>
                    <a:pt x="2605897" y="1395694"/>
                  </a:lnTo>
                  <a:lnTo>
                    <a:pt x="2617337" y="1395694"/>
                  </a:lnTo>
                  <a:lnTo>
                    <a:pt x="2628776" y="1395694"/>
                  </a:lnTo>
                  <a:lnTo>
                    <a:pt x="2640216" y="1395694"/>
                  </a:lnTo>
                  <a:lnTo>
                    <a:pt x="2651655" y="1395694"/>
                  </a:lnTo>
                  <a:lnTo>
                    <a:pt x="2663095" y="1395694"/>
                  </a:lnTo>
                  <a:lnTo>
                    <a:pt x="2674535" y="1395694"/>
                  </a:lnTo>
                  <a:lnTo>
                    <a:pt x="2685974" y="1395694"/>
                  </a:lnTo>
                  <a:lnTo>
                    <a:pt x="2697413" y="1395694"/>
                  </a:lnTo>
                  <a:lnTo>
                    <a:pt x="2708853" y="1395694"/>
                  </a:lnTo>
                  <a:lnTo>
                    <a:pt x="2720293" y="1395694"/>
                  </a:lnTo>
                  <a:lnTo>
                    <a:pt x="2731727" y="1395694"/>
                  </a:lnTo>
                  <a:lnTo>
                    <a:pt x="2743172" y="1395694"/>
                  </a:lnTo>
                  <a:lnTo>
                    <a:pt x="2754611" y="1395694"/>
                  </a:lnTo>
                  <a:lnTo>
                    <a:pt x="2766046" y="1395694"/>
                  </a:lnTo>
                  <a:lnTo>
                    <a:pt x="2777490" y="1395694"/>
                  </a:lnTo>
                  <a:lnTo>
                    <a:pt x="2788925" y="1395694"/>
                  </a:lnTo>
                  <a:lnTo>
                    <a:pt x="2800364" y="1395694"/>
                  </a:lnTo>
                  <a:lnTo>
                    <a:pt x="2811804" y="1395694"/>
                  </a:lnTo>
                  <a:lnTo>
                    <a:pt x="2823243" y="1395694"/>
                  </a:lnTo>
                  <a:lnTo>
                    <a:pt x="2834683" y="1395694"/>
                  </a:lnTo>
                  <a:lnTo>
                    <a:pt x="2846123" y="1395694"/>
                  </a:lnTo>
                  <a:lnTo>
                    <a:pt x="2857562" y="1395694"/>
                  </a:lnTo>
                  <a:lnTo>
                    <a:pt x="2869001" y="1395694"/>
                  </a:lnTo>
                  <a:lnTo>
                    <a:pt x="2880441" y="1395694"/>
                  </a:lnTo>
                  <a:lnTo>
                    <a:pt x="2891881" y="1395694"/>
                  </a:lnTo>
                  <a:lnTo>
                    <a:pt x="2903320" y="1395694"/>
                  </a:lnTo>
                  <a:lnTo>
                    <a:pt x="2914760" y="1395694"/>
                  </a:lnTo>
                  <a:lnTo>
                    <a:pt x="2926199" y="1395694"/>
                  </a:lnTo>
                  <a:lnTo>
                    <a:pt x="2937639" y="1395694"/>
                  </a:lnTo>
                  <a:lnTo>
                    <a:pt x="2949078" y="1395694"/>
                  </a:lnTo>
                  <a:lnTo>
                    <a:pt x="2960518" y="1395694"/>
                  </a:lnTo>
                  <a:lnTo>
                    <a:pt x="2971957" y="1395694"/>
                  </a:lnTo>
                  <a:lnTo>
                    <a:pt x="2983397" y="1395694"/>
                  </a:lnTo>
                  <a:lnTo>
                    <a:pt x="2994837" y="1395694"/>
                  </a:lnTo>
                  <a:lnTo>
                    <a:pt x="3006276" y="1395694"/>
                  </a:lnTo>
                  <a:lnTo>
                    <a:pt x="3017715" y="1395694"/>
                  </a:lnTo>
                  <a:lnTo>
                    <a:pt x="3029155" y="1395694"/>
                  </a:lnTo>
                  <a:lnTo>
                    <a:pt x="3040594" y="1395694"/>
                  </a:lnTo>
                  <a:lnTo>
                    <a:pt x="3052034" y="1395694"/>
                  </a:lnTo>
                  <a:lnTo>
                    <a:pt x="3063474" y="1395694"/>
                  </a:lnTo>
                  <a:lnTo>
                    <a:pt x="3074913" y="1395694"/>
                  </a:lnTo>
                  <a:lnTo>
                    <a:pt x="3086352" y="1395694"/>
                  </a:lnTo>
                  <a:lnTo>
                    <a:pt x="3097792" y="1395694"/>
                  </a:lnTo>
                  <a:lnTo>
                    <a:pt x="3109232" y="1395694"/>
                  </a:lnTo>
                  <a:lnTo>
                    <a:pt x="3120671" y="1395694"/>
                  </a:lnTo>
                  <a:lnTo>
                    <a:pt x="3132111" y="1395694"/>
                  </a:lnTo>
                  <a:lnTo>
                    <a:pt x="3143550" y="1395694"/>
                  </a:lnTo>
                  <a:lnTo>
                    <a:pt x="3154990" y="1395694"/>
                  </a:lnTo>
                  <a:lnTo>
                    <a:pt x="3166429" y="1395694"/>
                  </a:lnTo>
                  <a:lnTo>
                    <a:pt x="3177869" y="1395694"/>
                  </a:lnTo>
                  <a:lnTo>
                    <a:pt x="3189308" y="1395694"/>
                  </a:lnTo>
                  <a:lnTo>
                    <a:pt x="3200748" y="1395694"/>
                  </a:lnTo>
                  <a:lnTo>
                    <a:pt x="3212187" y="1395694"/>
                  </a:lnTo>
                  <a:lnTo>
                    <a:pt x="3223627" y="1395694"/>
                  </a:lnTo>
                  <a:lnTo>
                    <a:pt x="3235066" y="1395694"/>
                  </a:lnTo>
                  <a:lnTo>
                    <a:pt x="3246501" y="1395694"/>
                  </a:lnTo>
                  <a:lnTo>
                    <a:pt x="3257945" y="1395694"/>
                  </a:lnTo>
                  <a:lnTo>
                    <a:pt x="3269385" y="1395694"/>
                  </a:lnTo>
                  <a:lnTo>
                    <a:pt x="3280825" y="1395694"/>
                  </a:lnTo>
                  <a:lnTo>
                    <a:pt x="3292264" y="1395694"/>
                  </a:lnTo>
                  <a:lnTo>
                    <a:pt x="3303699" y="1395694"/>
                  </a:lnTo>
                  <a:lnTo>
                    <a:pt x="3315143" y="1395694"/>
                  </a:lnTo>
                  <a:lnTo>
                    <a:pt x="3326578" y="1395694"/>
                  </a:lnTo>
                  <a:lnTo>
                    <a:pt x="3338017" y="1395694"/>
                  </a:lnTo>
                  <a:lnTo>
                    <a:pt x="3349457" y="1395694"/>
                  </a:lnTo>
                  <a:lnTo>
                    <a:pt x="3360896" y="1395694"/>
                  </a:lnTo>
                  <a:lnTo>
                    <a:pt x="3372336" y="1395694"/>
                  </a:lnTo>
                  <a:lnTo>
                    <a:pt x="3383776" y="1395694"/>
                  </a:lnTo>
                  <a:lnTo>
                    <a:pt x="3395215" y="1395694"/>
                  </a:lnTo>
                  <a:lnTo>
                    <a:pt x="3406654" y="1395694"/>
                  </a:lnTo>
                  <a:lnTo>
                    <a:pt x="3418094" y="1395694"/>
                  </a:lnTo>
                  <a:lnTo>
                    <a:pt x="3429534" y="1395694"/>
                  </a:lnTo>
                  <a:lnTo>
                    <a:pt x="3440973" y="1395694"/>
                  </a:lnTo>
                  <a:lnTo>
                    <a:pt x="3452413" y="1395694"/>
                  </a:lnTo>
                  <a:lnTo>
                    <a:pt x="3463852" y="1395694"/>
                  </a:lnTo>
                  <a:lnTo>
                    <a:pt x="3475292" y="1395694"/>
                  </a:lnTo>
                  <a:lnTo>
                    <a:pt x="3486731" y="1395694"/>
                  </a:lnTo>
                  <a:lnTo>
                    <a:pt x="3498171" y="1395694"/>
                  </a:lnTo>
                  <a:lnTo>
                    <a:pt x="3509610" y="1395694"/>
                  </a:lnTo>
                  <a:lnTo>
                    <a:pt x="3521050" y="1395694"/>
                  </a:lnTo>
                  <a:lnTo>
                    <a:pt x="3532489" y="1395694"/>
                  </a:lnTo>
                  <a:lnTo>
                    <a:pt x="3543929" y="1395694"/>
                  </a:lnTo>
                  <a:lnTo>
                    <a:pt x="3555368" y="1395694"/>
                  </a:lnTo>
                  <a:lnTo>
                    <a:pt x="3566808" y="1395694"/>
                  </a:lnTo>
                  <a:lnTo>
                    <a:pt x="3578247" y="1395694"/>
                  </a:lnTo>
                  <a:lnTo>
                    <a:pt x="3589687" y="1395694"/>
                  </a:lnTo>
                  <a:lnTo>
                    <a:pt x="3601127" y="1395694"/>
                  </a:lnTo>
                  <a:lnTo>
                    <a:pt x="3612566" y="1395694"/>
                  </a:lnTo>
                  <a:lnTo>
                    <a:pt x="3624005" y="1395694"/>
                  </a:lnTo>
                  <a:lnTo>
                    <a:pt x="3635445" y="1395694"/>
                  </a:lnTo>
                  <a:lnTo>
                    <a:pt x="3646885" y="1395694"/>
                  </a:lnTo>
                  <a:lnTo>
                    <a:pt x="3658324" y="1395694"/>
                  </a:lnTo>
                  <a:lnTo>
                    <a:pt x="3669764" y="1395694"/>
                  </a:lnTo>
                  <a:lnTo>
                    <a:pt x="3681203" y="1395694"/>
                  </a:lnTo>
                  <a:lnTo>
                    <a:pt x="3692643" y="1395694"/>
                  </a:lnTo>
                  <a:lnTo>
                    <a:pt x="3704082" y="1395694"/>
                  </a:lnTo>
                  <a:lnTo>
                    <a:pt x="3715522" y="1395694"/>
                  </a:lnTo>
                  <a:lnTo>
                    <a:pt x="3726961" y="1395694"/>
                  </a:lnTo>
                  <a:lnTo>
                    <a:pt x="3738401" y="1395694"/>
                  </a:lnTo>
                  <a:lnTo>
                    <a:pt x="3749840" y="1395694"/>
                  </a:lnTo>
                  <a:lnTo>
                    <a:pt x="3761280" y="1395694"/>
                  </a:lnTo>
                  <a:lnTo>
                    <a:pt x="3772719" y="1395694"/>
                  </a:lnTo>
                  <a:lnTo>
                    <a:pt x="3784154" y="1395694"/>
                  </a:lnTo>
                  <a:lnTo>
                    <a:pt x="3795598" y="1395694"/>
                  </a:lnTo>
                  <a:lnTo>
                    <a:pt x="3807033" y="1395694"/>
                  </a:lnTo>
                  <a:lnTo>
                    <a:pt x="3818473" y="1395694"/>
                  </a:lnTo>
                  <a:lnTo>
                    <a:pt x="3829917" y="1395694"/>
                  </a:lnTo>
                  <a:lnTo>
                    <a:pt x="3841352" y="1395694"/>
                  </a:lnTo>
                  <a:lnTo>
                    <a:pt x="3852791" y="1395694"/>
                  </a:lnTo>
                  <a:lnTo>
                    <a:pt x="3864231" y="1395694"/>
                  </a:lnTo>
                  <a:lnTo>
                    <a:pt x="3875670" y="1395694"/>
                  </a:lnTo>
                  <a:lnTo>
                    <a:pt x="3887110" y="1395694"/>
                  </a:lnTo>
                  <a:lnTo>
                    <a:pt x="3898549" y="1395694"/>
                  </a:lnTo>
                  <a:lnTo>
                    <a:pt x="3909989" y="1395694"/>
                  </a:lnTo>
                  <a:lnTo>
                    <a:pt x="3921447" y="1395694"/>
                  </a:lnTo>
                  <a:lnTo>
                    <a:pt x="3932878" y="1395694"/>
                  </a:lnTo>
                  <a:lnTo>
                    <a:pt x="3944307" y="1395694"/>
                  </a:lnTo>
                  <a:lnTo>
                    <a:pt x="3955737" y="1395694"/>
                  </a:lnTo>
                  <a:lnTo>
                    <a:pt x="3967167" y="1395694"/>
                  </a:lnTo>
                  <a:lnTo>
                    <a:pt x="3978645" y="1395694"/>
                  </a:lnTo>
                  <a:lnTo>
                    <a:pt x="3990075" y="1395694"/>
                  </a:lnTo>
                  <a:lnTo>
                    <a:pt x="4001505" y="1395694"/>
                  </a:lnTo>
                  <a:lnTo>
                    <a:pt x="4012935" y="1395694"/>
                  </a:lnTo>
                  <a:lnTo>
                    <a:pt x="4024365" y="1395694"/>
                  </a:lnTo>
                  <a:lnTo>
                    <a:pt x="4035843" y="1395694"/>
                  </a:lnTo>
                  <a:lnTo>
                    <a:pt x="4047273" y="1395694"/>
                  </a:lnTo>
                  <a:lnTo>
                    <a:pt x="4058702" y="1395694"/>
                  </a:lnTo>
                  <a:lnTo>
                    <a:pt x="4070133" y="1395694"/>
                  </a:lnTo>
                  <a:lnTo>
                    <a:pt x="4081563" y="1395694"/>
                  </a:lnTo>
                  <a:lnTo>
                    <a:pt x="4093040" y="1395694"/>
                  </a:lnTo>
                  <a:lnTo>
                    <a:pt x="4104471" y="1395694"/>
                  </a:lnTo>
                  <a:lnTo>
                    <a:pt x="4115900" y="1395694"/>
                  </a:lnTo>
                  <a:lnTo>
                    <a:pt x="4127330" y="1395694"/>
                  </a:lnTo>
                  <a:lnTo>
                    <a:pt x="4138760" y="1395694"/>
                  </a:lnTo>
                  <a:lnTo>
                    <a:pt x="4150238" y="1395694"/>
                  </a:lnTo>
                  <a:lnTo>
                    <a:pt x="4161668" y="1395694"/>
                  </a:lnTo>
                  <a:lnTo>
                    <a:pt x="4173098" y="1395694"/>
                  </a:lnTo>
                  <a:lnTo>
                    <a:pt x="4184528" y="1395694"/>
                  </a:lnTo>
                  <a:lnTo>
                    <a:pt x="4195958" y="1395694"/>
                  </a:lnTo>
                  <a:lnTo>
                    <a:pt x="4207436" y="1395694"/>
                  </a:lnTo>
                  <a:lnTo>
                    <a:pt x="4218865" y="1395694"/>
                  </a:lnTo>
                  <a:lnTo>
                    <a:pt x="4230296" y="1395694"/>
                  </a:lnTo>
                  <a:lnTo>
                    <a:pt x="4241726" y="1395694"/>
                  </a:lnTo>
                  <a:lnTo>
                    <a:pt x="4253156" y="1395694"/>
                  </a:lnTo>
                  <a:lnTo>
                    <a:pt x="4264634" y="1395694"/>
                  </a:lnTo>
                  <a:lnTo>
                    <a:pt x="4276063" y="1395694"/>
                  </a:lnTo>
                  <a:lnTo>
                    <a:pt x="4287493" y="1395694"/>
                  </a:lnTo>
                  <a:lnTo>
                    <a:pt x="4298923" y="1395694"/>
                  </a:lnTo>
                  <a:lnTo>
                    <a:pt x="4310353" y="1395694"/>
                  </a:lnTo>
                  <a:lnTo>
                    <a:pt x="4321831" y="1395694"/>
                  </a:lnTo>
                  <a:lnTo>
                    <a:pt x="4333261" y="1395694"/>
                  </a:lnTo>
                  <a:lnTo>
                    <a:pt x="4344691" y="1395694"/>
                  </a:lnTo>
                  <a:lnTo>
                    <a:pt x="4356121" y="1395694"/>
                  </a:lnTo>
                  <a:lnTo>
                    <a:pt x="4367551" y="1395694"/>
                  </a:lnTo>
                  <a:lnTo>
                    <a:pt x="4379028" y="1395694"/>
                  </a:lnTo>
                  <a:lnTo>
                    <a:pt x="4390458" y="1395694"/>
                  </a:lnTo>
                  <a:lnTo>
                    <a:pt x="4401889" y="1395694"/>
                  </a:lnTo>
                  <a:lnTo>
                    <a:pt x="4413319" y="1395694"/>
                  </a:lnTo>
                  <a:lnTo>
                    <a:pt x="4424749" y="1395694"/>
                  </a:lnTo>
                  <a:lnTo>
                    <a:pt x="4436226" y="1395694"/>
                  </a:lnTo>
                  <a:lnTo>
                    <a:pt x="4447656" y="1395694"/>
                  </a:lnTo>
                  <a:lnTo>
                    <a:pt x="4459086" y="1395694"/>
                  </a:lnTo>
                  <a:lnTo>
                    <a:pt x="4470516" y="1395694"/>
                  </a:lnTo>
                  <a:lnTo>
                    <a:pt x="4481946" y="1395694"/>
                  </a:lnTo>
                  <a:lnTo>
                    <a:pt x="4493424" y="1395694"/>
                  </a:lnTo>
                  <a:lnTo>
                    <a:pt x="4504854" y="1395694"/>
                  </a:lnTo>
                  <a:lnTo>
                    <a:pt x="4516284" y="1395694"/>
                  </a:lnTo>
                  <a:lnTo>
                    <a:pt x="4527714" y="1395694"/>
                  </a:lnTo>
                  <a:lnTo>
                    <a:pt x="4539144" y="1395694"/>
                  </a:lnTo>
                  <a:lnTo>
                    <a:pt x="4550621" y="1395694"/>
                  </a:lnTo>
                  <a:lnTo>
                    <a:pt x="4562051" y="1395694"/>
                  </a:lnTo>
                  <a:lnTo>
                    <a:pt x="4573482" y="1395694"/>
                  </a:lnTo>
                  <a:lnTo>
                    <a:pt x="4584912" y="1395694"/>
                  </a:lnTo>
                  <a:lnTo>
                    <a:pt x="4596341" y="1395694"/>
                  </a:lnTo>
                  <a:lnTo>
                    <a:pt x="4607771" y="1395694"/>
                  </a:lnTo>
                  <a:lnTo>
                    <a:pt x="4619249" y="1395694"/>
                  </a:lnTo>
                  <a:lnTo>
                    <a:pt x="4630679" y="1395694"/>
                  </a:lnTo>
                  <a:lnTo>
                    <a:pt x="4642109" y="1395694"/>
                  </a:lnTo>
                  <a:lnTo>
                    <a:pt x="4653539" y="1395694"/>
                  </a:lnTo>
                  <a:lnTo>
                    <a:pt x="4664969" y="1395694"/>
                  </a:lnTo>
                  <a:lnTo>
                    <a:pt x="4676447" y="1395694"/>
                  </a:lnTo>
                  <a:lnTo>
                    <a:pt x="4687877" y="1395694"/>
                  </a:lnTo>
                  <a:lnTo>
                    <a:pt x="4699306" y="1395694"/>
                  </a:lnTo>
                  <a:lnTo>
                    <a:pt x="4710737" y="1395694"/>
                  </a:lnTo>
                  <a:lnTo>
                    <a:pt x="4722167" y="1395694"/>
                  </a:lnTo>
                  <a:lnTo>
                    <a:pt x="4733644" y="1395694"/>
                  </a:lnTo>
                  <a:lnTo>
                    <a:pt x="4745075" y="1395694"/>
                  </a:lnTo>
                  <a:lnTo>
                    <a:pt x="4756504" y="1395694"/>
                  </a:lnTo>
                  <a:lnTo>
                    <a:pt x="4767934" y="1395694"/>
                  </a:lnTo>
                  <a:lnTo>
                    <a:pt x="4779364" y="1395694"/>
                  </a:lnTo>
                  <a:lnTo>
                    <a:pt x="4790842" y="1395694"/>
                  </a:lnTo>
                  <a:lnTo>
                    <a:pt x="4802272" y="1395694"/>
                  </a:lnTo>
                  <a:lnTo>
                    <a:pt x="4813702" y="1395694"/>
                  </a:lnTo>
                  <a:lnTo>
                    <a:pt x="4825132" y="1395694"/>
                  </a:lnTo>
                  <a:lnTo>
                    <a:pt x="4836562" y="1395694"/>
                  </a:lnTo>
                  <a:lnTo>
                    <a:pt x="4848040" y="1395694"/>
                  </a:lnTo>
                  <a:lnTo>
                    <a:pt x="4859469" y="1395694"/>
                  </a:lnTo>
                  <a:lnTo>
                    <a:pt x="4870899" y="1395694"/>
                  </a:lnTo>
                  <a:lnTo>
                    <a:pt x="4882330" y="1395694"/>
                  </a:lnTo>
                  <a:lnTo>
                    <a:pt x="4893760" y="1395694"/>
                  </a:lnTo>
                  <a:lnTo>
                    <a:pt x="4905237" y="1395694"/>
                  </a:lnTo>
                  <a:lnTo>
                    <a:pt x="4916667" y="1395694"/>
                  </a:lnTo>
                  <a:lnTo>
                    <a:pt x="4928097" y="1395694"/>
                  </a:lnTo>
                  <a:lnTo>
                    <a:pt x="4939527" y="1395694"/>
                  </a:lnTo>
                  <a:lnTo>
                    <a:pt x="4950957" y="1395694"/>
                  </a:lnTo>
                  <a:lnTo>
                    <a:pt x="4962435" y="1395694"/>
                  </a:lnTo>
                  <a:lnTo>
                    <a:pt x="4973865" y="1395694"/>
                  </a:lnTo>
                  <a:lnTo>
                    <a:pt x="4985295" y="1395694"/>
                  </a:lnTo>
                  <a:lnTo>
                    <a:pt x="4996725" y="1395694"/>
                  </a:lnTo>
                  <a:lnTo>
                    <a:pt x="5008155" y="1395694"/>
                  </a:lnTo>
                  <a:lnTo>
                    <a:pt x="5019632" y="1395694"/>
                  </a:lnTo>
                  <a:lnTo>
                    <a:pt x="5031062" y="1395694"/>
                  </a:lnTo>
                  <a:lnTo>
                    <a:pt x="5042492" y="1395694"/>
                  </a:lnTo>
                  <a:lnTo>
                    <a:pt x="5053923" y="1395694"/>
                  </a:lnTo>
                  <a:lnTo>
                    <a:pt x="5065353" y="1395694"/>
                  </a:lnTo>
                  <a:lnTo>
                    <a:pt x="5076830" y="1395694"/>
                  </a:lnTo>
                  <a:lnTo>
                    <a:pt x="5088260" y="1395694"/>
                  </a:lnTo>
                  <a:lnTo>
                    <a:pt x="5099690" y="1395694"/>
                  </a:lnTo>
                  <a:lnTo>
                    <a:pt x="5111120" y="1395694"/>
                  </a:lnTo>
                  <a:lnTo>
                    <a:pt x="5122550" y="1395694"/>
                  </a:lnTo>
                  <a:lnTo>
                    <a:pt x="5134028" y="1395694"/>
                  </a:lnTo>
                  <a:lnTo>
                    <a:pt x="5145458" y="1395694"/>
                  </a:lnTo>
                  <a:lnTo>
                    <a:pt x="5156888" y="1395694"/>
                  </a:lnTo>
                  <a:lnTo>
                    <a:pt x="5168318" y="1395694"/>
                  </a:lnTo>
                  <a:lnTo>
                    <a:pt x="5179747" y="1395694"/>
                  </a:lnTo>
                  <a:lnTo>
                    <a:pt x="5191225" y="1395694"/>
                  </a:lnTo>
                  <a:lnTo>
                    <a:pt x="5202655" y="1395694"/>
                  </a:lnTo>
                  <a:lnTo>
                    <a:pt x="5214085" y="1395694"/>
                  </a:lnTo>
                  <a:lnTo>
                    <a:pt x="5225515" y="1395694"/>
                  </a:lnTo>
                  <a:lnTo>
                    <a:pt x="5236945" y="1395694"/>
                  </a:lnTo>
                  <a:lnTo>
                    <a:pt x="5248423" y="1395694"/>
                  </a:lnTo>
                  <a:lnTo>
                    <a:pt x="5259853" y="1395694"/>
                  </a:lnTo>
                  <a:lnTo>
                    <a:pt x="5271283" y="1395694"/>
                  </a:lnTo>
                  <a:lnTo>
                    <a:pt x="5282713" y="1395694"/>
                  </a:lnTo>
                  <a:lnTo>
                    <a:pt x="5294143" y="1395694"/>
                  </a:lnTo>
                  <a:lnTo>
                    <a:pt x="5305621" y="1395694"/>
                  </a:lnTo>
                  <a:lnTo>
                    <a:pt x="5317051" y="1395694"/>
                  </a:lnTo>
                  <a:lnTo>
                    <a:pt x="5328481" y="1395694"/>
                  </a:lnTo>
                  <a:lnTo>
                    <a:pt x="5339910" y="1395694"/>
                  </a:lnTo>
                  <a:lnTo>
                    <a:pt x="5351340" y="1395694"/>
                  </a:lnTo>
                  <a:lnTo>
                    <a:pt x="5362818" y="1395694"/>
                  </a:lnTo>
                  <a:lnTo>
                    <a:pt x="5374248" y="1395694"/>
                  </a:lnTo>
                  <a:lnTo>
                    <a:pt x="5385678" y="1395694"/>
                  </a:lnTo>
                  <a:lnTo>
                    <a:pt x="5397108" y="1395694"/>
                  </a:lnTo>
                  <a:lnTo>
                    <a:pt x="5408538" y="1395694"/>
                  </a:lnTo>
                  <a:lnTo>
                    <a:pt x="5420016" y="1395694"/>
                  </a:lnTo>
                  <a:lnTo>
                    <a:pt x="5431446" y="1395694"/>
                  </a:lnTo>
                  <a:lnTo>
                    <a:pt x="5442876" y="1395694"/>
                  </a:lnTo>
                  <a:lnTo>
                    <a:pt x="5454306" y="1395694"/>
                  </a:lnTo>
                  <a:lnTo>
                    <a:pt x="5465736" y="1395694"/>
                  </a:lnTo>
                  <a:lnTo>
                    <a:pt x="5477214" y="1395694"/>
                  </a:lnTo>
                  <a:lnTo>
                    <a:pt x="5488643" y="1395694"/>
                  </a:lnTo>
                  <a:lnTo>
                    <a:pt x="5500073" y="1395694"/>
                  </a:lnTo>
                  <a:lnTo>
                    <a:pt x="5511503" y="1395694"/>
                  </a:lnTo>
                  <a:lnTo>
                    <a:pt x="5522933" y="1395694"/>
                  </a:lnTo>
                  <a:lnTo>
                    <a:pt x="5534411" y="1395694"/>
                  </a:lnTo>
                  <a:lnTo>
                    <a:pt x="5545841" y="1395694"/>
                  </a:lnTo>
                  <a:lnTo>
                    <a:pt x="5557271" y="1395694"/>
                  </a:lnTo>
                  <a:lnTo>
                    <a:pt x="5568701" y="1395694"/>
                  </a:lnTo>
                  <a:lnTo>
                    <a:pt x="5580131" y="1395694"/>
                  </a:lnTo>
                  <a:lnTo>
                    <a:pt x="5591609" y="1395694"/>
                  </a:lnTo>
                  <a:lnTo>
                    <a:pt x="5603038" y="1395694"/>
                  </a:lnTo>
                  <a:lnTo>
                    <a:pt x="5614469" y="1395694"/>
                  </a:lnTo>
                  <a:lnTo>
                    <a:pt x="5625899" y="1395694"/>
                  </a:lnTo>
                  <a:lnTo>
                    <a:pt x="5637329" y="1395694"/>
                  </a:lnTo>
                  <a:lnTo>
                    <a:pt x="5648759" y="1395694"/>
                  </a:lnTo>
                  <a:lnTo>
                    <a:pt x="5660236" y="1395694"/>
                  </a:lnTo>
                  <a:lnTo>
                    <a:pt x="5671666" y="1395694"/>
                  </a:lnTo>
                  <a:lnTo>
                    <a:pt x="5683096" y="1395694"/>
                  </a:lnTo>
                  <a:lnTo>
                    <a:pt x="5694526" y="1395694"/>
                  </a:lnTo>
                  <a:lnTo>
                    <a:pt x="5705956" y="1395694"/>
                  </a:lnTo>
                  <a:lnTo>
                    <a:pt x="5717434" y="1395694"/>
                  </a:lnTo>
                  <a:lnTo>
                    <a:pt x="5728864" y="1395694"/>
                  </a:lnTo>
                  <a:lnTo>
                    <a:pt x="5740294" y="1395694"/>
                  </a:lnTo>
                  <a:lnTo>
                    <a:pt x="5751724" y="1395694"/>
                  </a:lnTo>
                  <a:lnTo>
                    <a:pt x="5763154" y="1395694"/>
                  </a:lnTo>
                  <a:lnTo>
                    <a:pt x="5774631" y="1395694"/>
                  </a:lnTo>
                  <a:lnTo>
                    <a:pt x="5786062" y="1395694"/>
                  </a:lnTo>
                  <a:lnTo>
                    <a:pt x="5797492" y="1395694"/>
                  </a:lnTo>
                  <a:lnTo>
                    <a:pt x="5808921" y="1395694"/>
                  </a:lnTo>
                  <a:lnTo>
                    <a:pt x="5820351" y="1395694"/>
                  </a:lnTo>
                  <a:lnTo>
                    <a:pt x="5831829" y="1395694"/>
                  </a:lnTo>
                  <a:lnTo>
                    <a:pt x="5843259" y="1395694"/>
                  </a:lnTo>
                  <a:lnTo>
                    <a:pt x="5854689" y="1395694"/>
                  </a:lnTo>
                  <a:lnTo>
                    <a:pt x="5866119" y="1395694"/>
                  </a:lnTo>
                  <a:lnTo>
                    <a:pt x="5877549" y="1395694"/>
                  </a:lnTo>
                  <a:lnTo>
                    <a:pt x="5889027" y="1395694"/>
                  </a:lnTo>
                  <a:lnTo>
                    <a:pt x="5900457" y="1395694"/>
                  </a:lnTo>
                  <a:lnTo>
                    <a:pt x="5911887" y="1395694"/>
                  </a:lnTo>
                  <a:lnTo>
                    <a:pt x="5923317" y="1395694"/>
                  </a:lnTo>
                  <a:lnTo>
                    <a:pt x="5934747" y="1395694"/>
                  </a:lnTo>
                  <a:lnTo>
                    <a:pt x="5946225" y="1395694"/>
                  </a:lnTo>
                  <a:lnTo>
                    <a:pt x="5957655" y="1395694"/>
                  </a:lnTo>
                  <a:lnTo>
                    <a:pt x="5969084" y="1395694"/>
                  </a:lnTo>
                  <a:lnTo>
                    <a:pt x="5980514" y="1395694"/>
                  </a:lnTo>
                  <a:lnTo>
                    <a:pt x="5991944" y="1395694"/>
                  </a:lnTo>
                  <a:lnTo>
                    <a:pt x="6003422" y="1395694"/>
                  </a:lnTo>
                  <a:lnTo>
                    <a:pt x="6014852" y="1395694"/>
                  </a:lnTo>
                  <a:lnTo>
                    <a:pt x="6026282" y="1395694"/>
                  </a:lnTo>
                  <a:lnTo>
                    <a:pt x="6037712" y="1395694"/>
                  </a:lnTo>
                  <a:lnTo>
                    <a:pt x="6049142" y="1395694"/>
                  </a:lnTo>
                  <a:lnTo>
                    <a:pt x="6060620" y="1395694"/>
                  </a:lnTo>
                  <a:lnTo>
                    <a:pt x="6072049" y="1395694"/>
                  </a:lnTo>
                  <a:lnTo>
                    <a:pt x="6083480" y="1395694"/>
                  </a:lnTo>
                  <a:lnTo>
                    <a:pt x="6094910" y="1395694"/>
                  </a:lnTo>
                  <a:lnTo>
                    <a:pt x="6106340" y="1395694"/>
                  </a:lnTo>
                  <a:lnTo>
                    <a:pt x="6117818" y="1395694"/>
                  </a:lnTo>
                  <a:lnTo>
                    <a:pt x="6129247" y="1395694"/>
                  </a:lnTo>
                  <a:lnTo>
                    <a:pt x="6140677" y="1395694"/>
                  </a:lnTo>
                  <a:lnTo>
                    <a:pt x="6152107" y="1395694"/>
                  </a:lnTo>
                  <a:lnTo>
                    <a:pt x="6163537" y="1395694"/>
                  </a:lnTo>
                  <a:lnTo>
                    <a:pt x="6175015" y="1395694"/>
                  </a:lnTo>
                  <a:lnTo>
                    <a:pt x="6186445" y="1395694"/>
                  </a:lnTo>
                  <a:lnTo>
                    <a:pt x="6197875" y="1395694"/>
                  </a:lnTo>
                  <a:lnTo>
                    <a:pt x="6209305" y="1395694"/>
                  </a:lnTo>
                  <a:lnTo>
                    <a:pt x="6220735" y="1395694"/>
                  </a:lnTo>
                  <a:lnTo>
                    <a:pt x="6232212" y="1395694"/>
                  </a:lnTo>
                  <a:lnTo>
                    <a:pt x="6243642" y="1395694"/>
                  </a:lnTo>
                  <a:lnTo>
                    <a:pt x="6255073" y="1395694"/>
                  </a:lnTo>
                  <a:lnTo>
                    <a:pt x="6266503" y="1395694"/>
                  </a:lnTo>
                  <a:lnTo>
                    <a:pt x="6277933" y="1395694"/>
                  </a:lnTo>
                  <a:lnTo>
                    <a:pt x="6289410" y="1395694"/>
                  </a:lnTo>
                  <a:lnTo>
                    <a:pt x="6300840" y="1395694"/>
                  </a:lnTo>
                  <a:lnTo>
                    <a:pt x="6312270" y="1395694"/>
                  </a:lnTo>
                  <a:lnTo>
                    <a:pt x="6323700" y="1395694"/>
                  </a:lnTo>
                  <a:lnTo>
                    <a:pt x="6335130" y="1395694"/>
                  </a:lnTo>
                  <a:lnTo>
                    <a:pt x="6346608" y="1395694"/>
                  </a:lnTo>
                  <a:lnTo>
                    <a:pt x="6358038" y="1395694"/>
                  </a:lnTo>
                  <a:lnTo>
                    <a:pt x="6369468" y="1395694"/>
                  </a:lnTo>
                  <a:lnTo>
                    <a:pt x="6380898" y="1395694"/>
                  </a:lnTo>
                  <a:lnTo>
                    <a:pt x="6392328" y="1395694"/>
                  </a:lnTo>
                  <a:lnTo>
                    <a:pt x="6403805" y="1395694"/>
                  </a:lnTo>
                  <a:lnTo>
                    <a:pt x="6415235" y="1395694"/>
                  </a:lnTo>
                  <a:lnTo>
                    <a:pt x="6426666" y="1395694"/>
                  </a:lnTo>
                  <a:lnTo>
                    <a:pt x="6438096" y="1395694"/>
                  </a:lnTo>
                  <a:lnTo>
                    <a:pt x="6449525" y="1395694"/>
                  </a:lnTo>
                  <a:lnTo>
                    <a:pt x="6461003" y="1395694"/>
                  </a:lnTo>
                  <a:lnTo>
                    <a:pt x="6472433" y="1395694"/>
                  </a:lnTo>
                  <a:lnTo>
                    <a:pt x="6483863" y="1395694"/>
                  </a:lnTo>
                  <a:lnTo>
                    <a:pt x="6495293" y="1395694"/>
                  </a:lnTo>
                  <a:lnTo>
                    <a:pt x="6506723" y="1395694"/>
                  </a:lnTo>
                  <a:lnTo>
                    <a:pt x="6518201" y="1395694"/>
                  </a:lnTo>
                  <a:lnTo>
                    <a:pt x="6529631" y="1395694"/>
                  </a:lnTo>
                  <a:lnTo>
                    <a:pt x="6541061" y="1395694"/>
                  </a:lnTo>
                  <a:lnTo>
                    <a:pt x="6552490" y="1395694"/>
                  </a:lnTo>
                  <a:lnTo>
                    <a:pt x="6563921" y="1395694"/>
                  </a:lnTo>
                  <a:lnTo>
                    <a:pt x="6575398" y="1395694"/>
                  </a:lnTo>
                  <a:lnTo>
                    <a:pt x="6586828" y="1395694"/>
                  </a:lnTo>
                  <a:lnTo>
                    <a:pt x="6598259" y="1395694"/>
                  </a:lnTo>
                  <a:lnTo>
                    <a:pt x="6609688" y="1395694"/>
                  </a:lnTo>
                  <a:lnTo>
                    <a:pt x="6621118" y="1395694"/>
                  </a:lnTo>
                  <a:lnTo>
                    <a:pt x="6632596" y="1395694"/>
                  </a:lnTo>
                  <a:lnTo>
                    <a:pt x="6644026" y="1395694"/>
                  </a:lnTo>
                  <a:lnTo>
                    <a:pt x="6655456" y="1395694"/>
                  </a:lnTo>
                  <a:lnTo>
                    <a:pt x="6666886" y="1395694"/>
                  </a:lnTo>
                  <a:lnTo>
                    <a:pt x="6678316" y="1395694"/>
                  </a:lnTo>
                  <a:lnTo>
                    <a:pt x="6689794" y="1395694"/>
                  </a:lnTo>
                  <a:lnTo>
                    <a:pt x="6701224" y="1395694"/>
                  </a:lnTo>
                  <a:lnTo>
                    <a:pt x="6712653" y="1395694"/>
                  </a:lnTo>
                  <a:lnTo>
                    <a:pt x="6724083" y="1395694"/>
                  </a:lnTo>
                  <a:lnTo>
                    <a:pt x="6735514" y="1395694"/>
                  </a:lnTo>
                  <a:lnTo>
                    <a:pt x="6746944" y="1395694"/>
                  </a:lnTo>
                  <a:lnTo>
                    <a:pt x="6758421" y="1395694"/>
                  </a:lnTo>
                  <a:lnTo>
                    <a:pt x="6769851" y="1395694"/>
                  </a:lnTo>
                  <a:lnTo>
                    <a:pt x="6781281" y="1395694"/>
                  </a:lnTo>
                  <a:lnTo>
                    <a:pt x="6792711" y="1395694"/>
                  </a:lnTo>
                  <a:lnTo>
                    <a:pt x="6804141" y="1395694"/>
                  </a:lnTo>
                  <a:lnTo>
                    <a:pt x="6815619" y="1395694"/>
                  </a:lnTo>
                  <a:lnTo>
                    <a:pt x="6827049" y="1395694"/>
                  </a:lnTo>
                  <a:lnTo>
                    <a:pt x="6838479" y="1395694"/>
                  </a:lnTo>
                  <a:lnTo>
                    <a:pt x="6849909" y="1395694"/>
                  </a:lnTo>
                  <a:lnTo>
                    <a:pt x="6861339" y="1395694"/>
                  </a:lnTo>
                  <a:lnTo>
                    <a:pt x="6872816" y="1395694"/>
                  </a:lnTo>
                  <a:lnTo>
                    <a:pt x="6884246" y="1395694"/>
                  </a:lnTo>
                  <a:lnTo>
                    <a:pt x="6895676" y="1395694"/>
                  </a:lnTo>
                  <a:lnTo>
                    <a:pt x="6907107" y="1395694"/>
                  </a:lnTo>
                  <a:lnTo>
                    <a:pt x="6918537" y="1395694"/>
                  </a:lnTo>
                  <a:lnTo>
                    <a:pt x="6930014" y="1395694"/>
                  </a:lnTo>
                  <a:lnTo>
                    <a:pt x="6941444" y="1395694"/>
                  </a:lnTo>
                  <a:lnTo>
                    <a:pt x="6952874" y="1395694"/>
                  </a:lnTo>
                  <a:lnTo>
                    <a:pt x="6964304" y="1395694"/>
                  </a:lnTo>
                  <a:lnTo>
                    <a:pt x="6975734" y="1395694"/>
                  </a:lnTo>
                  <a:lnTo>
                    <a:pt x="6987212" y="1395694"/>
                  </a:lnTo>
                  <a:lnTo>
                    <a:pt x="6998642" y="1395694"/>
                  </a:lnTo>
                  <a:lnTo>
                    <a:pt x="7010072" y="1395694"/>
                  </a:lnTo>
                  <a:lnTo>
                    <a:pt x="7021502" y="1395694"/>
                  </a:lnTo>
                  <a:lnTo>
                    <a:pt x="7032931" y="1395694"/>
                  </a:lnTo>
                  <a:lnTo>
                    <a:pt x="7044409" y="1395694"/>
                  </a:lnTo>
                  <a:lnTo>
                    <a:pt x="7055839" y="1395694"/>
                  </a:lnTo>
                  <a:lnTo>
                    <a:pt x="7067269" y="1395694"/>
                  </a:lnTo>
                  <a:lnTo>
                    <a:pt x="7078700" y="1395694"/>
                  </a:lnTo>
                  <a:lnTo>
                    <a:pt x="7090129" y="1395694"/>
                  </a:lnTo>
                  <a:lnTo>
                    <a:pt x="7101607" y="1395694"/>
                  </a:lnTo>
                  <a:lnTo>
                    <a:pt x="7113037" y="1395694"/>
                  </a:lnTo>
                  <a:lnTo>
                    <a:pt x="7124467" y="1395694"/>
                  </a:lnTo>
                  <a:lnTo>
                    <a:pt x="7135897" y="1395694"/>
                  </a:lnTo>
                  <a:lnTo>
                    <a:pt x="7147327" y="1395694"/>
                  </a:lnTo>
                  <a:lnTo>
                    <a:pt x="7158805" y="1395694"/>
                  </a:lnTo>
                  <a:lnTo>
                    <a:pt x="7170235" y="1395694"/>
                  </a:lnTo>
                  <a:lnTo>
                    <a:pt x="7181665" y="1395694"/>
                  </a:lnTo>
                  <a:lnTo>
                    <a:pt x="7193094" y="1395694"/>
                  </a:lnTo>
                  <a:lnTo>
                    <a:pt x="7204524" y="1395694"/>
                  </a:lnTo>
                  <a:lnTo>
                    <a:pt x="7216002" y="1395694"/>
                  </a:lnTo>
                  <a:lnTo>
                    <a:pt x="7227432" y="1395694"/>
                  </a:lnTo>
                  <a:lnTo>
                    <a:pt x="7238862" y="1395694"/>
                  </a:lnTo>
                  <a:lnTo>
                    <a:pt x="7250292" y="1395694"/>
                  </a:lnTo>
                  <a:lnTo>
                    <a:pt x="7261722" y="1395694"/>
                  </a:lnTo>
                  <a:lnTo>
                    <a:pt x="7273200" y="1395694"/>
                  </a:lnTo>
                  <a:lnTo>
                    <a:pt x="7284630" y="1395694"/>
                  </a:lnTo>
                  <a:lnTo>
                    <a:pt x="7296060" y="1395694"/>
                  </a:lnTo>
                  <a:lnTo>
                    <a:pt x="7307490" y="1395694"/>
                  </a:lnTo>
                  <a:lnTo>
                    <a:pt x="7318920" y="1395694"/>
                  </a:lnTo>
                  <a:lnTo>
                    <a:pt x="7330398" y="1395694"/>
                  </a:lnTo>
                  <a:lnTo>
                    <a:pt x="7341828" y="1395694"/>
                  </a:lnTo>
                  <a:lnTo>
                    <a:pt x="7353257" y="1395694"/>
                  </a:lnTo>
                  <a:lnTo>
                    <a:pt x="7364687" y="1395694"/>
                  </a:lnTo>
                  <a:lnTo>
                    <a:pt x="7376117" y="1395694"/>
                  </a:lnTo>
                  <a:lnTo>
                    <a:pt x="7387595" y="1395694"/>
                  </a:lnTo>
                  <a:lnTo>
                    <a:pt x="7399025" y="1395694"/>
                  </a:lnTo>
                  <a:lnTo>
                    <a:pt x="7410455" y="1395694"/>
                  </a:lnTo>
                  <a:lnTo>
                    <a:pt x="7421885" y="1395694"/>
                  </a:lnTo>
                  <a:lnTo>
                    <a:pt x="7433315" y="1395694"/>
                  </a:lnTo>
                  <a:lnTo>
                    <a:pt x="7444793" y="1395694"/>
                  </a:lnTo>
                  <a:lnTo>
                    <a:pt x="7456222" y="1395694"/>
                  </a:lnTo>
                  <a:lnTo>
                    <a:pt x="7467653" y="1395694"/>
                  </a:lnTo>
                  <a:lnTo>
                    <a:pt x="7479083" y="1395694"/>
                  </a:lnTo>
                  <a:lnTo>
                    <a:pt x="7490513" y="1395694"/>
                  </a:lnTo>
                  <a:lnTo>
                    <a:pt x="7501990" y="1395694"/>
                  </a:lnTo>
                  <a:lnTo>
                    <a:pt x="7513420" y="1395694"/>
                  </a:lnTo>
                  <a:lnTo>
                    <a:pt x="7524850" y="1395694"/>
                  </a:lnTo>
                  <a:lnTo>
                    <a:pt x="7536280" y="1395694"/>
                  </a:lnTo>
                  <a:lnTo>
                    <a:pt x="7547710" y="1395694"/>
                  </a:lnTo>
                  <a:lnTo>
                    <a:pt x="7559188" y="1395694"/>
                  </a:lnTo>
                  <a:lnTo>
                    <a:pt x="7570618" y="1395694"/>
                  </a:lnTo>
                  <a:lnTo>
                    <a:pt x="7582048" y="1395694"/>
                  </a:lnTo>
                  <a:lnTo>
                    <a:pt x="7593478" y="1395694"/>
                  </a:lnTo>
                  <a:lnTo>
                    <a:pt x="7604908" y="1395694"/>
                  </a:lnTo>
                  <a:lnTo>
                    <a:pt x="7616385" y="1395694"/>
                  </a:lnTo>
                  <a:lnTo>
                    <a:pt x="7627815" y="1395694"/>
                  </a:lnTo>
                  <a:lnTo>
                    <a:pt x="7639246" y="1395694"/>
                  </a:lnTo>
                  <a:lnTo>
                    <a:pt x="7650676" y="1395694"/>
                  </a:lnTo>
                  <a:lnTo>
                    <a:pt x="7662106" y="1395694"/>
                  </a:lnTo>
                  <a:lnTo>
                    <a:pt x="7673583" y="1395694"/>
                  </a:lnTo>
                  <a:lnTo>
                    <a:pt x="7685013" y="1395694"/>
                  </a:lnTo>
                  <a:lnTo>
                    <a:pt x="7696443" y="1395694"/>
                  </a:lnTo>
                  <a:lnTo>
                    <a:pt x="7707873" y="1395694"/>
                  </a:lnTo>
                  <a:lnTo>
                    <a:pt x="7719303" y="1395694"/>
                  </a:lnTo>
                  <a:lnTo>
                    <a:pt x="7730733" y="1395694"/>
                  </a:lnTo>
                  <a:lnTo>
                    <a:pt x="7742211" y="1395694"/>
                  </a:lnTo>
                  <a:lnTo>
                    <a:pt x="7753641" y="1395694"/>
                  </a:lnTo>
                  <a:lnTo>
                    <a:pt x="7765071" y="1395694"/>
                  </a:lnTo>
                  <a:lnTo>
                    <a:pt x="7776501" y="1395694"/>
                  </a:lnTo>
                  <a:lnTo>
                    <a:pt x="7787931" y="1395694"/>
                  </a:lnTo>
                  <a:lnTo>
                    <a:pt x="7799408" y="1395694"/>
                  </a:lnTo>
                  <a:lnTo>
                    <a:pt x="7810839" y="1395694"/>
                  </a:lnTo>
                  <a:lnTo>
                    <a:pt x="7822268" y="1395694"/>
                  </a:lnTo>
                  <a:lnTo>
                    <a:pt x="7833698" y="1395694"/>
                  </a:lnTo>
                  <a:lnTo>
                    <a:pt x="7845128" y="1395694"/>
                  </a:lnTo>
                  <a:lnTo>
                    <a:pt x="7856606" y="1395694"/>
                  </a:lnTo>
                  <a:lnTo>
                    <a:pt x="7868036" y="1395694"/>
                  </a:lnTo>
                  <a:lnTo>
                    <a:pt x="7879466" y="1395694"/>
                  </a:lnTo>
                  <a:lnTo>
                    <a:pt x="7890896" y="1395694"/>
                  </a:lnTo>
                  <a:lnTo>
                    <a:pt x="7902326" y="1395694"/>
                  </a:lnTo>
                  <a:lnTo>
                    <a:pt x="7913804" y="1395694"/>
                  </a:lnTo>
                  <a:lnTo>
                    <a:pt x="7925234" y="1395694"/>
                  </a:lnTo>
                  <a:lnTo>
                    <a:pt x="7936663" y="1395694"/>
                  </a:lnTo>
                  <a:lnTo>
                    <a:pt x="7948094" y="1395694"/>
                  </a:lnTo>
                  <a:lnTo>
                    <a:pt x="7959524" y="1395694"/>
                  </a:lnTo>
                  <a:lnTo>
                    <a:pt x="7971001" y="1395694"/>
                  </a:lnTo>
                  <a:lnTo>
                    <a:pt x="7982431" y="1302549"/>
                  </a:lnTo>
                  <a:lnTo>
                    <a:pt x="7993861" y="407137"/>
                  </a:lnTo>
                  <a:lnTo>
                    <a:pt x="8005291" y="618973"/>
                  </a:lnTo>
                  <a:lnTo>
                    <a:pt x="8016721" y="431178"/>
                  </a:lnTo>
                  <a:lnTo>
                    <a:pt x="8028199" y="282440"/>
                  </a:lnTo>
                  <a:lnTo>
                    <a:pt x="8039629" y="126197"/>
                  </a:lnTo>
                  <a:lnTo>
                    <a:pt x="8051059" y="417652"/>
                  </a:lnTo>
                  <a:lnTo>
                    <a:pt x="8062489" y="701602"/>
                  </a:lnTo>
                  <a:lnTo>
                    <a:pt x="8073919" y="476245"/>
                  </a:lnTo>
                  <a:lnTo>
                    <a:pt x="8085396" y="312487"/>
                  </a:lnTo>
                  <a:lnTo>
                    <a:pt x="8096826" y="740664"/>
                  </a:lnTo>
                  <a:lnTo>
                    <a:pt x="8108256" y="528828"/>
                  </a:lnTo>
                  <a:lnTo>
                    <a:pt x="8119687" y="229857"/>
                  </a:lnTo>
                  <a:lnTo>
                    <a:pt x="8131117" y="0"/>
                  </a:lnTo>
                  <a:lnTo>
                    <a:pt x="8142594" y="339533"/>
                  </a:lnTo>
                  <a:lnTo>
                    <a:pt x="8154024" y="339533"/>
                  </a:lnTo>
                  <a:lnTo>
                    <a:pt x="8165454" y="564885"/>
                  </a:lnTo>
                  <a:lnTo>
                    <a:pt x="8176884" y="617468"/>
                  </a:lnTo>
                  <a:lnTo>
                    <a:pt x="8188314" y="506292"/>
                  </a:lnTo>
                  <a:lnTo>
                    <a:pt x="8199792" y="0"/>
                  </a:lnTo>
                  <a:lnTo>
                    <a:pt x="8211222" y="566390"/>
                  </a:lnTo>
                  <a:lnTo>
                    <a:pt x="8222652" y="1335600"/>
                  </a:lnTo>
                  <a:lnTo>
                    <a:pt x="8234082" y="1388183"/>
                  </a:lnTo>
                  <a:lnTo>
                    <a:pt x="8245512" y="1332595"/>
                  </a:lnTo>
                  <a:lnTo>
                    <a:pt x="8256989" y="1395694"/>
                  </a:lnTo>
                  <a:lnTo>
                    <a:pt x="8268419" y="1395694"/>
                  </a:lnTo>
                  <a:lnTo>
                    <a:pt x="8279850" y="1395694"/>
                  </a:lnTo>
                  <a:lnTo>
                    <a:pt x="8291280" y="1394193"/>
                  </a:lnTo>
                  <a:lnTo>
                    <a:pt x="8302709" y="1395694"/>
                  </a:lnTo>
                  <a:lnTo>
                    <a:pt x="8314187" y="1395694"/>
                  </a:lnTo>
                  <a:lnTo>
                    <a:pt x="8325617" y="1395694"/>
                  </a:lnTo>
                  <a:lnTo>
                    <a:pt x="8337047" y="1395694"/>
                  </a:lnTo>
                  <a:lnTo>
                    <a:pt x="8348477" y="1395694"/>
                  </a:lnTo>
                  <a:lnTo>
                    <a:pt x="8359907" y="1395694"/>
                  </a:lnTo>
                  <a:lnTo>
                    <a:pt x="8371385" y="1395694"/>
                  </a:lnTo>
                  <a:lnTo>
                    <a:pt x="8382815" y="1395694"/>
                  </a:lnTo>
                  <a:lnTo>
                    <a:pt x="8394245" y="1395694"/>
                  </a:lnTo>
                  <a:lnTo>
                    <a:pt x="8405674" y="1395694"/>
                  </a:lnTo>
                  <a:lnTo>
                    <a:pt x="8417104" y="1395694"/>
                  </a:lnTo>
                  <a:lnTo>
                    <a:pt x="8428582" y="1395694"/>
                  </a:lnTo>
                  <a:lnTo>
                    <a:pt x="8440012" y="1395694"/>
                  </a:lnTo>
                  <a:lnTo>
                    <a:pt x="8451442" y="1395694"/>
                  </a:lnTo>
                  <a:lnTo>
                    <a:pt x="8462872" y="1395694"/>
                  </a:lnTo>
                  <a:lnTo>
                    <a:pt x="8474302" y="1395694"/>
                  </a:lnTo>
                  <a:lnTo>
                    <a:pt x="8485780" y="1395694"/>
                  </a:lnTo>
                  <a:lnTo>
                    <a:pt x="8497210" y="1395694"/>
                  </a:lnTo>
                  <a:lnTo>
                    <a:pt x="8508640" y="1395694"/>
                  </a:lnTo>
                  <a:lnTo>
                    <a:pt x="8520069" y="1395694"/>
                  </a:lnTo>
                  <a:lnTo>
                    <a:pt x="8531500" y="1395694"/>
                  </a:lnTo>
                  <a:lnTo>
                    <a:pt x="8542977" y="1395694"/>
                  </a:lnTo>
                  <a:lnTo>
                    <a:pt x="8554407" y="1395694"/>
                  </a:lnTo>
                  <a:lnTo>
                    <a:pt x="8565837" y="1395694"/>
                  </a:lnTo>
                  <a:lnTo>
                    <a:pt x="8577267" y="1395694"/>
                  </a:lnTo>
                  <a:lnTo>
                    <a:pt x="8588697" y="1395694"/>
                  </a:lnTo>
                  <a:lnTo>
                    <a:pt x="8600175" y="1395694"/>
                  </a:lnTo>
                  <a:lnTo>
                    <a:pt x="8611605" y="1395694"/>
                  </a:lnTo>
                  <a:lnTo>
                    <a:pt x="8623035" y="1395694"/>
                  </a:lnTo>
                  <a:lnTo>
                    <a:pt x="8634465" y="1395694"/>
                  </a:lnTo>
                  <a:lnTo>
                    <a:pt x="8645895" y="1395694"/>
                  </a:lnTo>
                  <a:lnTo>
                    <a:pt x="8657373" y="1395694"/>
                  </a:lnTo>
                  <a:lnTo>
                    <a:pt x="8668802" y="1395694"/>
                  </a:lnTo>
                  <a:lnTo>
                    <a:pt x="8680232" y="1395694"/>
                  </a:lnTo>
                  <a:lnTo>
                    <a:pt x="8691662" y="1395694"/>
                  </a:lnTo>
                  <a:lnTo>
                    <a:pt x="8703093" y="1395694"/>
                  </a:lnTo>
                  <a:lnTo>
                    <a:pt x="8714570" y="1395694"/>
                  </a:lnTo>
                  <a:lnTo>
                    <a:pt x="8726000" y="1395694"/>
                  </a:lnTo>
                  <a:lnTo>
                    <a:pt x="8737430" y="1395694"/>
                  </a:lnTo>
                  <a:lnTo>
                    <a:pt x="8748860" y="1395694"/>
                  </a:lnTo>
                  <a:lnTo>
                    <a:pt x="8760290" y="1395694"/>
                  </a:lnTo>
                  <a:lnTo>
                    <a:pt x="8771768" y="1395694"/>
                  </a:lnTo>
                  <a:lnTo>
                    <a:pt x="8783198" y="1395694"/>
                  </a:lnTo>
                  <a:lnTo>
                    <a:pt x="8794628" y="1395694"/>
                  </a:lnTo>
                  <a:lnTo>
                    <a:pt x="8806058" y="1395694"/>
                  </a:lnTo>
                  <a:lnTo>
                    <a:pt x="8817488" y="1395694"/>
                  </a:lnTo>
                  <a:lnTo>
                    <a:pt x="8828918" y="1395694"/>
                  </a:lnTo>
                  <a:lnTo>
                    <a:pt x="8840395" y="1395694"/>
                  </a:lnTo>
                  <a:lnTo>
                    <a:pt x="8851825" y="1395694"/>
                  </a:lnTo>
                  <a:lnTo>
                    <a:pt x="8863256" y="1395694"/>
                  </a:lnTo>
                  <a:lnTo>
                    <a:pt x="8874686" y="1395694"/>
                  </a:lnTo>
                  <a:lnTo>
                    <a:pt x="8886115" y="1395694"/>
                  </a:lnTo>
                  <a:lnTo>
                    <a:pt x="8897593" y="1395694"/>
                  </a:lnTo>
                  <a:lnTo>
                    <a:pt x="8909022" y="1395694"/>
                  </a:lnTo>
                  <a:lnTo>
                    <a:pt x="8920453" y="1395694"/>
                  </a:lnTo>
                  <a:lnTo>
                    <a:pt x="8931883" y="1395694"/>
                  </a:lnTo>
                  <a:lnTo>
                    <a:pt x="8943313" y="1395694"/>
                  </a:lnTo>
                  <a:lnTo>
                    <a:pt x="8954791" y="1395694"/>
                  </a:lnTo>
                  <a:lnTo>
                    <a:pt x="8966220" y="1395694"/>
                  </a:lnTo>
                  <a:lnTo>
                    <a:pt x="8977651" y="1395694"/>
                  </a:lnTo>
                  <a:lnTo>
                    <a:pt x="8989080" y="1395694"/>
                  </a:lnTo>
                  <a:lnTo>
                    <a:pt x="9000511" y="1395694"/>
                  </a:lnTo>
                  <a:lnTo>
                    <a:pt x="9011988" y="1395694"/>
                  </a:lnTo>
                  <a:lnTo>
                    <a:pt x="9023418" y="1395694"/>
                  </a:lnTo>
                  <a:lnTo>
                    <a:pt x="9034849" y="1395694"/>
                  </a:lnTo>
                  <a:lnTo>
                    <a:pt x="9046278" y="1395694"/>
                  </a:lnTo>
                  <a:lnTo>
                    <a:pt x="9057709" y="1395694"/>
                  </a:lnTo>
                  <a:lnTo>
                    <a:pt x="9069186" y="1395694"/>
                  </a:lnTo>
                  <a:lnTo>
                    <a:pt x="9080615" y="1395694"/>
                  </a:lnTo>
                  <a:lnTo>
                    <a:pt x="9092046" y="1395694"/>
                  </a:lnTo>
                  <a:lnTo>
                    <a:pt x="9103476" y="1395694"/>
                  </a:lnTo>
                  <a:lnTo>
                    <a:pt x="9114906" y="1395694"/>
                  </a:lnTo>
                  <a:lnTo>
                    <a:pt x="9126384" y="1395694"/>
                  </a:lnTo>
                  <a:lnTo>
                    <a:pt x="9137813" y="1395694"/>
                  </a:lnTo>
                  <a:lnTo>
                    <a:pt x="9149244" y="1395694"/>
                  </a:lnTo>
                  <a:lnTo>
                    <a:pt x="9160673" y="1395694"/>
                  </a:lnTo>
                  <a:lnTo>
                    <a:pt x="9172104" y="1395694"/>
                  </a:lnTo>
                  <a:lnTo>
                    <a:pt x="9183581" y="1395694"/>
                  </a:lnTo>
                  <a:lnTo>
                    <a:pt x="9195011" y="1395694"/>
                  </a:lnTo>
                  <a:lnTo>
                    <a:pt x="9206442" y="1395694"/>
                  </a:lnTo>
                  <a:lnTo>
                    <a:pt x="9217871" y="1395694"/>
                  </a:lnTo>
                  <a:lnTo>
                    <a:pt x="9229301" y="1395694"/>
                  </a:lnTo>
                  <a:lnTo>
                    <a:pt x="9240779" y="1395694"/>
                  </a:lnTo>
                  <a:lnTo>
                    <a:pt x="9252209" y="1395694"/>
                  </a:lnTo>
                  <a:lnTo>
                    <a:pt x="9263639" y="1395694"/>
                  </a:lnTo>
                  <a:lnTo>
                    <a:pt x="9275069" y="1395694"/>
                  </a:lnTo>
                  <a:lnTo>
                    <a:pt x="9286498" y="1395694"/>
                  </a:lnTo>
                  <a:lnTo>
                    <a:pt x="9297977" y="1395694"/>
                  </a:lnTo>
                  <a:lnTo>
                    <a:pt x="9309406" y="1395694"/>
                  </a:lnTo>
                  <a:lnTo>
                    <a:pt x="9320837" y="1395694"/>
                  </a:lnTo>
                  <a:lnTo>
                    <a:pt x="9332266" y="1395694"/>
                  </a:lnTo>
                  <a:lnTo>
                    <a:pt x="9343696" y="1395694"/>
                  </a:lnTo>
                  <a:lnTo>
                    <a:pt x="9355174" y="1395694"/>
                  </a:lnTo>
                  <a:lnTo>
                    <a:pt x="9366604" y="1395694"/>
                  </a:lnTo>
                  <a:lnTo>
                    <a:pt x="9378035" y="1395694"/>
                  </a:lnTo>
                  <a:lnTo>
                    <a:pt x="9389464" y="1395694"/>
                  </a:lnTo>
                  <a:lnTo>
                    <a:pt x="9400894" y="1395694"/>
                  </a:lnTo>
                  <a:lnTo>
                    <a:pt x="9412372" y="1395694"/>
                  </a:lnTo>
                  <a:lnTo>
                    <a:pt x="9423802" y="1395694"/>
                  </a:lnTo>
                  <a:lnTo>
                    <a:pt x="9435232" y="1395694"/>
                  </a:lnTo>
                  <a:lnTo>
                    <a:pt x="9446662" y="1395694"/>
                  </a:lnTo>
                  <a:lnTo>
                    <a:pt x="9458091" y="1395694"/>
                  </a:lnTo>
                  <a:lnTo>
                    <a:pt x="9469570" y="1395694"/>
                  </a:lnTo>
                  <a:lnTo>
                    <a:pt x="9480999" y="1395694"/>
                  </a:lnTo>
                  <a:lnTo>
                    <a:pt x="9492429" y="1395694"/>
                  </a:lnTo>
                  <a:lnTo>
                    <a:pt x="9503859" y="1395694"/>
                  </a:lnTo>
                  <a:lnTo>
                    <a:pt x="9515289" y="1395694"/>
                  </a:lnTo>
                  <a:lnTo>
                    <a:pt x="9526767" y="1395694"/>
                  </a:lnTo>
                  <a:lnTo>
                    <a:pt x="9538197" y="1395694"/>
                  </a:lnTo>
                  <a:lnTo>
                    <a:pt x="9549626" y="1395694"/>
                  </a:lnTo>
                  <a:lnTo>
                    <a:pt x="9561057" y="1395694"/>
                  </a:lnTo>
                  <a:lnTo>
                    <a:pt x="9572487" y="1395694"/>
                  </a:lnTo>
                  <a:lnTo>
                    <a:pt x="9583965" y="1395694"/>
                  </a:lnTo>
                  <a:lnTo>
                    <a:pt x="9595395" y="1395694"/>
                  </a:lnTo>
                  <a:lnTo>
                    <a:pt x="9606824" y="1395694"/>
                  </a:lnTo>
                  <a:lnTo>
                    <a:pt x="9618255" y="1395694"/>
                  </a:lnTo>
                  <a:lnTo>
                    <a:pt x="9629684" y="1395694"/>
                  </a:lnTo>
                  <a:lnTo>
                    <a:pt x="9641163" y="1395694"/>
                  </a:lnTo>
                  <a:lnTo>
                    <a:pt x="9652592" y="1395694"/>
                  </a:lnTo>
                  <a:lnTo>
                    <a:pt x="9664022" y="1395694"/>
                  </a:lnTo>
                  <a:lnTo>
                    <a:pt x="9675452" y="1395694"/>
                  </a:lnTo>
                  <a:lnTo>
                    <a:pt x="9686882" y="1395694"/>
                  </a:lnTo>
                  <a:lnTo>
                    <a:pt x="9698360" y="1395694"/>
                  </a:lnTo>
                  <a:lnTo>
                    <a:pt x="9709790" y="1395694"/>
                  </a:lnTo>
                  <a:lnTo>
                    <a:pt x="9721219" y="1395694"/>
                  </a:lnTo>
                  <a:lnTo>
                    <a:pt x="9732650" y="1395694"/>
                  </a:lnTo>
                  <a:lnTo>
                    <a:pt x="9744080" y="1395694"/>
                  </a:lnTo>
                  <a:lnTo>
                    <a:pt x="9755557" y="1395694"/>
                  </a:lnTo>
                  <a:lnTo>
                    <a:pt x="9766988" y="1395694"/>
                  </a:lnTo>
                  <a:lnTo>
                    <a:pt x="9778417" y="1395694"/>
                  </a:lnTo>
                  <a:lnTo>
                    <a:pt x="9789848" y="1395694"/>
                  </a:lnTo>
                  <a:lnTo>
                    <a:pt x="9801277" y="1395694"/>
                  </a:lnTo>
                  <a:lnTo>
                    <a:pt x="9812755" y="1395694"/>
                  </a:lnTo>
                  <a:lnTo>
                    <a:pt x="9824185" y="1395694"/>
                  </a:lnTo>
                  <a:lnTo>
                    <a:pt x="9835615" y="1395694"/>
                  </a:lnTo>
                  <a:lnTo>
                    <a:pt x="9847045" y="1395694"/>
                  </a:lnTo>
                  <a:lnTo>
                    <a:pt x="9858475" y="1395694"/>
                  </a:lnTo>
                  <a:lnTo>
                    <a:pt x="9869952" y="1395694"/>
                  </a:lnTo>
                  <a:lnTo>
                    <a:pt x="9881383" y="1395694"/>
                  </a:lnTo>
                  <a:lnTo>
                    <a:pt x="9892812" y="1395694"/>
                  </a:lnTo>
                  <a:lnTo>
                    <a:pt x="9904243" y="1395694"/>
                  </a:lnTo>
                  <a:lnTo>
                    <a:pt x="9915673" y="1395694"/>
                  </a:lnTo>
                  <a:lnTo>
                    <a:pt x="9927102" y="1395694"/>
                  </a:lnTo>
                  <a:lnTo>
                    <a:pt x="9938581" y="1395694"/>
                  </a:lnTo>
                  <a:lnTo>
                    <a:pt x="9950010" y="1395694"/>
                  </a:lnTo>
                  <a:lnTo>
                    <a:pt x="9961441" y="1395694"/>
                  </a:lnTo>
                  <a:lnTo>
                    <a:pt x="9972870" y="1395694"/>
                  </a:lnTo>
                  <a:lnTo>
                    <a:pt x="9984300" y="1395694"/>
                  </a:lnTo>
                  <a:lnTo>
                    <a:pt x="9995778" y="1395694"/>
                  </a:lnTo>
                  <a:lnTo>
                    <a:pt x="10007208" y="1395694"/>
                  </a:lnTo>
                  <a:lnTo>
                    <a:pt x="10018638" y="1395694"/>
                  </a:lnTo>
                  <a:lnTo>
                    <a:pt x="10030068" y="1395694"/>
                  </a:lnTo>
                  <a:lnTo>
                    <a:pt x="10041498" y="1395694"/>
                  </a:lnTo>
                  <a:lnTo>
                    <a:pt x="10052976" y="1395694"/>
                  </a:lnTo>
                  <a:lnTo>
                    <a:pt x="10064405" y="1395694"/>
                  </a:lnTo>
                  <a:lnTo>
                    <a:pt x="10075835" y="1395694"/>
                  </a:lnTo>
                  <a:lnTo>
                    <a:pt x="10087266" y="1395694"/>
                  </a:lnTo>
                  <a:lnTo>
                    <a:pt x="10098695" y="1395694"/>
                  </a:lnTo>
                  <a:lnTo>
                    <a:pt x="10110174" y="1395694"/>
                  </a:lnTo>
                  <a:lnTo>
                    <a:pt x="10121603" y="1395694"/>
                  </a:lnTo>
                  <a:lnTo>
                    <a:pt x="10133033" y="1395694"/>
                  </a:lnTo>
                  <a:lnTo>
                    <a:pt x="10144463" y="1395694"/>
                  </a:lnTo>
                  <a:lnTo>
                    <a:pt x="10155893" y="1395694"/>
                  </a:lnTo>
                  <a:lnTo>
                    <a:pt x="10167371" y="1395694"/>
                  </a:lnTo>
                  <a:lnTo>
                    <a:pt x="10178801" y="1395694"/>
                  </a:lnTo>
                  <a:lnTo>
                    <a:pt x="10190230" y="1395694"/>
                  </a:lnTo>
                  <a:lnTo>
                    <a:pt x="10201661" y="1395694"/>
                  </a:lnTo>
                  <a:lnTo>
                    <a:pt x="10213091" y="1395694"/>
                  </a:lnTo>
                  <a:lnTo>
                    <a:pt x="10224569" y="1395694"/>
                  </a:lnTo>
                  <a:lnTo>
                    <a:pt x="10235998" y="1395694"/>
                  </a:lnTo>
                  <a:lnTo>
                    <a:pt x="10247428" y="1395694"/>
                  </a:lnTo>
                  <a:lnTo>
                    <a:pt x="10258859" y="1395694"/>
                  </a:lnTo>
                  <a:lnTo>
                    <a:pt x="10270288" y="1395694"/>
                  </a:lnTo>
                  <a:lnTo>
                    <a:pt x="10281767" y="1395694"/>
                  </a:lnTo>
                  <a:lnTo>
                    <a:pt x="10293196" y="1395694"/>
                  </a:lnTo>
                  <a:lnTo>
                    <a:pt x="10304626" y="1395694"/>
                  </a:lnTo>
                  <a:lnTo>
                    <a:pt x="10316056" y="1395694"/>
                  </a:lnTo>
                  <a:lnTo>
                    <a:pt x="10327486" y="1395694"/>
                  </a:lnTo>
                  <a:lnTo>
                    <a:pt x="10338963" y="1395694"/>
                  </a:lnTo>
                  <a:lnTo>
                    <a:pt x="10350394" y="1395694"/>
                  </a:lnTo>
                  <a:lnTo>
                    <a:pt x="10361823" y="1395694"/>
                  </a:lnTo>
                  <a:lnTo>
                    <a:pt x="10373254" y="1395694"/>
                  </a:lnTo>
                  <a:lnTo>
                    <a:pt x="10384684" y="1395694"/>
                  </a:lnTo>
                  <a:lnTo>
                    <a:pt x="10396161" y="1395694"/>
                  </a:lnTo>
                  <a:lnTo>
                    <a:pt x="10407591" y="1395694"/>
                  </a:lnTo>
                  <a:lnTo>
                    <a:pt x="10419021" y="1395694"/>
                  </a:lnTo>
                  <a:lnTo>
                    <a:pt x="10430452" y="1395694"/>
                  </a:lnTo>
                  <a:lnTo>
                    <a:pt x="10441881" y="1395694"/>
                  </a:lnTo>
                  <a:lnTo>
                    <a:pt x="10453358" y="1395694"/>
                  </a:lnTo>
                  <a:lnTo>
                    <a:pt x="10464789" y="1395694"/>
                  </a:lnTo>
                  <a:lnTo>
                    <a:pt x="10476219" y="1395694"/>
                  </a:lnTo>
                  <a:lnTo>
                    <a:pt x="10487649" y="1395694"/>
                  </a:lnTo>
                  <a:lnTo>
                    <a:pt x="10499079" y="1395694"/>
                  </a:lnTo>
                  <a:lnTo>
                    <a:pt x="10510556" y="1395694"/>
                  </a:lnTo>
                  <a:lnTo>
                    <a:pt x="10521987" y="1395694"/>
                  </a:lnTo>
                  <a:lnTo>
                    <a:pt x="10533416" y="1395694"/>
                  </a:lnTo>
                  <a:lnTo>
                    <a:pt x="10544847" y="1395694"/>
                  </a:lnTo>
                  <a:lnTo>
                    <a:pt x="10556277" y="1395694"/>
                  </a:lnTo>
                  <a:lnTo>
                    <a:pt x="10567754" y="1395694"/>
                  </a:lnTo>
                  <a:lnTo>
                    <a:pt x="10579184" y="1395694"/>
                  </a:lnTo>
                  <a:lnTo>
                    <a:pt x="10590614" y="1395694"/>
                  </a:lnTo>
                  <a:lnTo>
                    <a:pt x="10602045" y="1395694"/>
                  </a:lnTo>
                  <a:lnTo>
                    <a:pt x="10613474" y="1395694"/>
                  </a:lnTo>
                  <a:lnTo>
                    <a:pt x="10624951" y="1395694"/>
                  </a:lnTo>
                  <a:lnTo>
                    <a:pt x="10636382" y="1395694"/>
                  </a:lnTo>
                  <a:lnTo>
                    <a:pt x="10647812" y="1395694"/>
                  </a:lnTo>
                  <a:lnTo>
                    <a:pt x="10659241" y="1395694"/>
                  </a:lnTo>
                  <a:lnTo>
                    <a:pt x="10670672" y="1395694"/>
                  </a:lnTo>
                  <a:lnTo>
                    <a:pt x="10682149" y="1395694"/>
                  </a:lnTo>
                  <a:lnTo>
                    <a:pt x="10693580" y="1395694"/>
                  </a:lnTo>
                  <a:lnTo>
                    <a:pt x="10705009" y="1395694"/>
                  </a:lnTo>
                  <a:lnTo>
                    <a:pt x="10716439" y="1395694"/>
                  </a:lnTo>
                  <a:lnTo>
                    <a:pt x="10727870" y="1395694"/>
                  </a:lnTo>
                  <a:lnTo>
                    <a:pt x="10739347" y="1395694"/>
                  </a:lnTo>
                  <a:lnTo>
                    <a:pt x="10750778" y="1395694"/>
                  </a:lnTo>
                  <a:lnTo>
                    <a:pt x="10762207" y="1395694"/>
                  </a:lnTo>
                  <a:lnTo>
                    <a:pt x="10773637" y="1395694"/>
                  </a:lnTo>
                  <a:lnTo>
                    <a:pt x="10785067" y="1395694"/>
                  </a:lnTo>
                  <a:lnTo>
                    <a:pt x="10796544" y="1395694"/>
                  </a:lnTo>
                  <a:lnTo>
                    <a:pt x="10807975" y="1395694"/>
                  </a:lnTo>
                  <a:lnTo>
                    <a:pt x="10819405" y="1395694"/>
                  </a:lnTo>
                  <a:lnTo>
                    <a:pt x="10830834" y="1395694"/>
                  </a:lnTo>
                  <a:lnTo>
                    <a:pt x="10842265" y="1395694"/>
                  </a:lnTo>
                  <a:lnTo>
                    <a:pt x="10853742" y="1395694"/>
                  </a:lnTo>
                  <a:lnTo>
                    <a:pt x="10865173" y="1395694"/>
                  </a:lnTo>
                  <a:lnTo>
                    <a:pt x="10876602" y="1395694"/>
                  </a:lnTo>
                  <a:lnTo>
                    <a:pt x="10888032" y="1395694"/>
                  </a:lnTo>
                  <a:lnTo>
                    <a:pt x="10899463" y="1395694"/>
                  </a:lnTo>
                  <a:lnTo>
                    <a:pt x="10910892" y="1395694"/>
                  </a:lnTo>
                  <a:lnTo>
                    <a:pt x="10922369" y="1395694"/>
                  </a:lnTo>
                  <a:lnTo>
                    <a:pt x="10933800" y="1395694"/>
                  </a:lnTo>
                  <a:lnTo>
                    <a:pt x="10945230" y="1395694"/>
                  </a:lnTo>
                  <a:lnTo>
                    <a:pt x="10956660" y="1395694"/>
                  </a:lnTo>
                  <a:lnTo>
                    <a:pt x="10968090" y="1395694"/>
                  </a:lnTo>
                  <a:lnTo>
                    <a:pt x="10979567" y="1395694"/>
                  </a:lnTo>
                  <a:lnTo>
                    <a:pt x="10990998" y="1395694"/>
                  </a:lnTo>
                  <a:lnTo>
                    <a:pt x="11002427" y="1395694"/>
                  </a:lnTo>
                  <a:lnTo>
                    <a:pt x="11013858" y="1395694"/>
                  </a:lnTo>
                  <a:lnTo>
                    <a:pt x="11025287" y="1395694"/>
                  </a:lnTo>
                  <a:lnTo>
                    <a:pt x="11036765" y="1395694"/>
                  </a:lnTo>
                  <a:lnTo>
                    <a:pt x="11048195" y="1395694"/>
                  </a:lnTo>
                  <a:lnTo>
                    <a:pt x="11059625" y="1395694"/>
                  </a:lnTo>
                  <a:lnTo>
                    <a:pt x="11071056" y="1395694"/>
                  </a:lnTo>
                  <a:lnTo>
                    <a:pt x="11082485" y="1395694"/>
                  </a:lnTo>
                  <a:lnTo>
                    <a:pt x="11093962" y="1395694"/>
                  </a:lnTo>
                  <a:lnTo>
                    <a:pt x="11105393" y="1395694"/>
                  </a:lnTo>
                  <a:lnTo>
                    <a:pt x="11116823" y="1395694"/>
                  </a:lnTo>
                  <a:lnTo>
                    <a:pt x="11128253" y="1395694"/>
                  </a:lnTo>
                  <a:lnTo>
                    <a:pt x="11139683" y="1395694"/>
                  </a:lnTo>
                  <a:lnTo>
                    <a:pt x="11151160" y="1395694"/>
                  </a:lnTo>
                  <a:lnTo>
                    <a:pt x="11162591" y="1395694"/>
                  </a:lnTo>
                  <a:lnTo>
                    <a:pt x="11174020" y="1395694"/>
                  </a:lnTo>
                  <a:lnTo>
                    <a:pt x="11185451" y="1395694"/>
                  </a:lnTo>
                  <a:lnTo>
                    <a:pt x="11196881" y="1395694"/>
                  </a:lnTo>
                  <a:lnTo>
                    <a:pt x="11208358" y="1395694"/>
                  </a:lnTo>
                  <a:lnTo>
                    <a:pt x="11218359" y="1395694"/>
                  </a:lnTo>
                </a:path>
              </a:pathLst>
            </a:custGeom>
            <a:noFill/>
            <a:ln w="11124" cap="flat">
              <a:solidFill>
                <a:srgbClr val="A2142F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0534B03D-1D37-1546-9556-535D9E0498A0}"/>
                </a:ext>
              </a:extLst>
            </p:cNvPr>
            <p:cNvSpPr/>
            <p:nvPr/>
          </p:nvSpPr>
          <p:spPr>
            <a:xfrm>
              <a:off x="851149" y="4433138"/>
              <a:ext cx="11218359" cy="1667623"/>
            </a:xfrm>
            <a:custGeom>
              <a:avLst/>
              <a:gdLst>
                <a:gd name="connsiteX0" fmla="*/ 0 w 11218359"/>
                <a:gd name="connsiteY0" fmla="*/ 1667624 h 1667623"/>
                <a:gd name="connsiteX1" fmla="*/ 9149 w 11218359"/>
                <a:gd name="connsiteY1" fmla="*/ 1667624 h 1667623"/>
                <a:gd name="connsiteX2" fmla="*/ 20588 w 11218359"/>
                <a:gd name="connsiteY2" fmla="*/ 1667624 h 1667623"/>
                <a:gd name="connsiteX3" fmla="*/ 32028 w 11218359"/>
                <a:gd name="connsiteY3" fmla="*/ 1667624 h 1667623"/>
                <a:gd name="connsiteX4" fmla="*/ 43467 w 11218359"/>
                <a:gd name="connsiteY4" fmla="*/ 1667624 h 1667623"/>
                <a:gd name="connsiteX5" fmla="*/ 54907 w 11218359"/>
                <a:gd name="connsiteY5" fmla="*/ 1667624 h 1667623"/>
                <a:gd name="connsiteX6" fmla="*/ 66346 w 11218359"/>
                <a:gd name="connsiteY6" fmla="*/ 1667624 h 1667623"/>
                <a:gd name="connsiteX7" fmla="*/ 77786 w 11218359"/>
                <a:gd name="connsiteY7" fmla="*/ 1667624 h 1667623"/>
                <a:gd name="connsiteX8" fmla="*/ 89225 w 11218359"/>
                <a:gd name="connsiteY8" fmla="*/ 1667624 h 1667623"/>
                <a:gd name="connsiteX9" fmla="*/ 100665 w 11218359"/>
                <a:gd name="connsiteY9" fmla="*/ 1667624 h 1667623"/>
                <a:gd name="connsiteX10" fmla="*/ 112104 w 11218359"/>
                <a:gd name="connsiteY10" fmla="*/ 1667624 h 1667623"/>
                <a:gd name="connsiteX11" fmla="*/ 123544 w 11218359"/>
                <a:gd name="connsiteY11" fmla="*/ 1667624 h 1667623"/>
                <a:gd name="connsiteX12" fmla="*/ 134979 w 11218359"/>
                <a:gd name="connsiteY12" fmla="*/ 1667624 h 1667623"/>
                <a:gd name="connsiteX13" fmla="*/ 146423 w 11218359"/>
                <a:gd name="connsiteY13" fmla="*/ 1667624 h 1667623"/>
                <a:gd name="connsiteX14" fmla="*/ 157858 w 11218359"/>
                <a:gd name="connsiteY14" fmla="*/ 1667624 h 1667623"/>
                <a:gd name="connsiteX15" fmla="*/ 169297 w 11218359"/>
                <a:gd name="connsiteY15" fmla="*/ 1667624 h 1667623"/>
                <a:gd name="connsiteX16" fmla="*/ 180737 w 11218359"/>
                <a:gd name="connsiteY16" fmla="*/ 1667624 h 1667623"/>
                <a:gd name="connsiteX17" fmla="*/ 192176 w 11218359"/>
                <a:gd name="connsiteY17" fmla="*/ 1667624 h 1667623"/>
                <a:gd name="connsiteX18" fmla="*/ 203616 w 11218359"/>
                <a:gd name="connsiteY18" fmla="*/ 1667624 h 1667623"/>
                <a:gd name="connsiteX19" fmla="*/ 215055 w 11218359"/>
                <a:gd name="connsiteY19" fmla="*/ 1667624 h 1667623"/>
                <a:gd name="connsiteX20" fmla="*/ 226495 w 11218359"/>
                <a:gd name="connsiteY20" fmla="*/ 1667624 h 1667623"/>
                <a:gd name="connsiteX21" fmla="*/ 237935 w 11218359"/>
                <a:gd name="connsiteY21" fmla="*/ 1667624 h 1667623"/>
                <a:gd name="connsiteX22" fmla="*/ 249374 w 11218359"/>
                <a:gd name="connsiteY22" fmla="*/ 1667624 h 1667623"/>
                <a:gd name="connsiteX23" fmla="*/ 260814 w 11218359"/>
                <a:gd name="connsiteY23" fmla="*/ 1667624 h 1667623"/>
                <a:gd name="connsiteX24" fmla="*/ 272253 w 11218359"/>
                <a:gd name="connsiteY24" fmla="*/ 1667624 h 1667623"/>
                <a:gd name="connsiteX25" fmla="*/ 283693 w 11218359"/>
                <a:gd name="connsiteY25" fmla="*/ 1667624 h 1667623"/>
                <a:gd name="connsiteX26" fmla="*/ 295132 w 11218359"/>
                <a:gd name="connsiteY26" fmla="*/ 1667624 h 1667623"/>
                <a:gd name="connsiteX27" fmla="*/ 306572 w 11218359"/>
                <a:gd name="connsiteY27" fmla="*/ 1667624 h 1667623"/>
                <a:gd name="connsiteX28" fmla="*/ 318011 w 11218359"/>
                <a:gd name="connsiteY28" fmla="*/ 1667624 h 1667623"/>
                <a:gd name="connsiteX29" fmla="*/ 329451 w 11218359"/>
                <a:gd name="connsiteY29" fmla="*/ 1667624 h 1667623"/>
                <a:gd name="connsiteX30" fmla="*/ 340890 w 11218359"/>
                <a:gd name="connsiteY30" fmla="*/ 1667624 h 1667623"/>
                <a:gd name="connsiteX31" fmla="*/ 352330 w 11218359"/>
                <a:gd name="connsiteY31" fmla="*/ 1667624 h 1667623"/>
                <a:gd name="connsiteX32" fmla="*/ 363769 w 11218359"/>
                <a:gd name="connsiteY32" fmla="*/ 1667624 h 1667623"/>
                <a:gd name="connsiteX33" fmla="*/ 375209 w 11218359"/>
                <a:gd name="connsiteY33" fmla="*/ 1667624 h 1667623"/>
                <a:gd name="connsiteX34" fmla="*/ 386648 w 11218359"/>
                <a:gd name="connsiteY34" fmla="*/ 1667624 h 1667623"/>
                <a:gd name="connsiteX35" fmla="*/ 398088 w 11218359"/>
                <a:gd name="connsiteY35" fmla="*/ 1667624 h 1667623"/>
                <a:gd name="connsiteX36" fmla="*/ 409527 w 11218359"/>
                <a:gd name="connsiteY36" fmla="*/ 1667624 h 1667623"/>
                <a:gd name="connsiteX37" fmla="*/ 420967 w 11218359"/>
                <a:gd name="connsiteY37" fmla="*/ 1667624 h 1667623"/>
                <a:gd name="connsiteX38" fmla="*/ 432406 w 11218359"/>
                <a:gd name="connsiteY38" fmla="*/ 1667624 h 1667623"/>
                <a:gd name="connsiteX39" fmla="*/ 443846 w 11218359"/>
                <a:gd name="connsiteY39" fmla="*/ 1667624 h 1667623"/>
                <a:gd name="connsiteX40" fmla="*/ 455285 w 11218359"/>
                <a:gd name="connsiteY40" fmla="*/ 1667624 h 1667623"/>
                <a:gd name="connsiteX41" fmla="*/ 466725 w 11218359"/>
                <a:gd name="connsiteY41" fmla="*/ 1667624 h 1667623"/>
                <a:gd name="connsiteX42" fmla="*/ 478165 w 11218359"/>
                <a:gd name="connsiteY42" fmla="*/ 1667624 h 1667623"/>
                <a:gd name="connsiteX43" fmla="*/ 489604 w 11218359"/>
                <a:gd name="connsiteY43" fmla="*/ 1667624 h 1667623"/>
                <a:gd name="connsiteX44" fmla="*/ 501044 w 11218359"/>
                <a:gd name="connsiteY44" fmla="*/ 1667624 h 1667623"/>
                <a:gd name="connsiteX45" fmla="*/ 512483 w 11218359"/>
                <a:gd name="connsiteY45" fmla="*/ 1667624 h 1667623"/>
                <a:gd name="connsiteX46" fmla="*/ 523923 w 11218359"/>
                <a:gd name="connsiteY46" fmla="*/ 1667624 h 1667623"/>
                <a:gd name="connsiteX47" fmla="*/ 535362 w 11218359"/>
                <a:gd name="connsiteY47" fmla="*/ 1667624 h 1667623"/>
                <a:gd name="connsiteX48" fmla="*/ 546802 w 11218359"/>
                <a:gd name="connsiteY48" fmla="*/ 1667624 h 1667623"/>
                <a:gd name="connsiteX49" fmla="*/ 558241 w 11218359"/>
                <a:gd name="connsiteY49" fmla="*/ 1667624 h 1667623"/>
                <a:gd name="connsiteX50" fmla="*/ 569681 w 11218359"/>
                <a:gd name="connsiteY50" fmla="*/ 1667624 h 1667623"/>
                <a:gd name="connsiteX51" fmla="*/ 581120 w 11218359"/>
                <a:gd name="connsiteY51" fmla="*/ 1667624 h 1667623"/>
                <a:gd name="connsiteX52" fmla="*/ 592560 w 11218359"/>
                <a:gd name="connsiteY52" fmla="*/ 1667624 h 1667623"/>
                <a:gd name="connsiteX53" fmla="*/ 603999 w 11218359"/>
                <a:gd name="connsiteY53" fmla="*/ 1667624 h 1667623"/>
                <a:gd name="connsiteX54" fmla="*/ 615439 w 11218359"/>
                <a:gd name="connsiteY54" fmla="*/ 1667624 h 1667623"/>
                <a:gd name="connsiteX55" fmla="*/ 626878 w 11218359"/>
                <a:gd name="connsiteY55" fmla="*/ 1667624 h 1667623"/>
                <a:gd name="connsiteX56" fmla="*/ 638318 w 11218359"/>
                <a:gd name="connsiteY56" fmla="*/ 1667624 h 1667623"/>
                <a:gd name="connsiteX57" fmla="*/ 649757 w 11218359"/>
                <a:gd name="connsiteY57" fmla="*/ 1667624 h 1667623"/>
                <a:gd name="connsiteX58" fmla="*/ 661192 w 11218359"/>
                <a:gd name="connsiteY58" fmla="*/ 1667624 h 1667623"/>
                <a:gd name="connsiteX59" fmla="*/ 672632 w 11218359"/>
                <a:gd name="connsiteY59" fmla="*/ 1667624 h 1667623"/>
                <a:gd name="connsiteX60" fmla="*/ 684071 w 11218359"/>
                <a:gd name="connsiteY60" fmla="*/ 1667624 h 1667623"/>
                <a:gd name="connsiteX61" fmla="*/ 695511 w 11218359"/>
                <a:gd name="connsiteY61" fmla="*/ 1667624 h 1667623"/>
                <a:gd name="connsiteX62" fmla="*/ 706950 w 11218359"/>
                <a:gd name="connsiteY62" fmla="*/ 1667624 h 1667623"/>
                <a:gd name="connsiteX63" fmla="*/ 718390 w 11218359"/>
                <a:gd name="connsiteY63" fmla="*/ 1667624 h 1667623"/>
                <a:gd name="connsiteX64" fmla="*/ 729829 w 11218359"/>
                <a:gd name="connsiteY64" fmla="*/ 1667624 h 1667623"/>
                <a:gd name="connsiteX65" fmla="*/ 741269 w 11218359"/>
                <a:gd name="connsiteY65" fmla="*/ 1667624 h 1667623"/>
                <a:gd name="connsiteX66" fmla="*/ 752708 w 11218359"/>
                <a:gd name="connsiteY66" fmla="*/ 1667624 h 1667623"/>
                <a:gd name="connsiteX67" fmla="*/ 764148 w 11218359"/>
                <a:gd name="connsiteY67" fmla="*/ 1667624 h 1667623"/>
                <a:gd name="connsiteX68" fmla="*/ 775587 w 11218359"/>
                <a:gd name="connsiteY68" fmla="*/ 1667624 h 1667623"/>
                <a:gd name="connsiteX69" fmla="*/ 787027 w 11218359"/>
                <a:gd name="connsiteY69" fmla="*/ 1667624 h 1667623"/>
                <a:gd name="connsiteX70" fmla="*/ 798467 w 11218359"/>
                <a:gd name="connsiteY70" fmla="*/ 1667624 h 1667623"/>
                <a:gd name="connsiteX71" fmla="*/ 809906 w 11218359"/>
                <a:gd name="connsiteY71" fmla="*/ 1667624 h 1667623"/>
                <a:gd name="connsiteX72" fmla="*/ 821346 w 11218359"/>
                <a:gd name="connsiteY72" fmla="*/ 1667624 h 1667623"/>
                <a:gd name="connsiteX73" fmla="*/ 832785 w 11218359"/>
                <a:gd name="connsiteY73" fmla="*/ 1667624 h 1667623"/>
                <a:gd name="connsiteX74" fmla="*/ 844225 w 11218359"/>
                <a:gd name="connsiteY74" fmla="*/ 1667624 h 1667623"/>
                <a:gd name="connsiteX75" fmla="*/ 855664 w 11218359"/>
                <a:gd name="connsiteY75" fmla="*/ 1667624 h 1667623"/>
                <a:gd name="connsiteX76" fmla="*/ 867104 w 11218359"/>
                <a:gd name="connsiteY76" fmla="*/ 1667624 h 1667623"/>
                <a:gd name="connsiteX77" fmla="*/ 878543 w 11218359"/>
                <a:gd name="connsiteY77" fmla="*/ 1667624 h 1667623"/>
                <a:gd name="connsiteX78" fmla="*/ 889983 w 11218359"/>
                <a:gd name="connsiteY78" fmla="*/ 1667624 h 1667623"/>
                <a:gd name="connsiteX79" fmla="*/ 901422 w 11218359"/>
                <a:gd name="connsiteY79" fmla="*/ 1667624 h 1667623"/>
                <a:gd name="connsiteX80" fmla="*/ 912862 w 11218359"/>
                <a:gd name="connsiteY80" fmla="*/ 1667624 h 1667623"/>
                <a:gd name="connsiteX81" fmla="*/ 924301 w 11218359"/>
                <a:gd name="connsiteY81" fmla="*/ 1667624 h 1667623"/>
                <a:gd name="connsiteX82" fmla="*/ 935741 w 11218359"/>
                <a:gd name="connsiteY82" fmla="*/ 1667624 h 1667623"/>
                <a:gd name="connsiteX83" fmla="*/ 947180 w 11218359"/>
                <a:gd name="connsiteY83" fmla="*/ 1667624 h 1667623"/>
                <a:gd name="connsiteX84" fmla="*/ 958620 w 11218359"/>
                <a:gd name="connsiteY84" fmla="*/ 1667624 h 1667623"/>
                <a:gd name="connsiteX85" fmla="*/ 970059 w 11218359"/>
                <a:gd name="connsiteY85" fmla="*/ 1667624 h 1667623"/>
                <a:gd name="connsiteX86" fmla="*/ 981499 w 11218359"/>
                <a:gd name="connsiteY86" fmla="*/ 1667624 h 1667623"/>
                <a:gd name="connsiteX87" fmla="*/ 992938 w 11218359"/>
                <a:gd name="connsiteY87" fmla="*/ 1667624 h 1667623"/>
                <a:gd name="connsiteX88" fmla="*/ 1004378 w 11218359"/>
                <a:gd name="connsiteY88" fmla="*/ 1667624 h 1667623"/>
                <a:gd name="connsiteX89" fmla="*/ 1015818 w 11218359"/>
                <a:gd name="connsiteY89" fmla="*/ 1667624 h 1667623"/>
                <a:gd name="connsiteX90" fmla="*/ 1027257 w 11218359"/>
                <a:gd name="connsiteY90" fmla="*/ 1667624 h 1667623"/>
                <a:gd name="connsiteX91" fmla="*/ 1038697 w 11218359"/>
                <a:gd name="connsiteY91" fmla="*/ 1667624 h 1667623"/>
                <a:gd name="connsiteX92" fmla="*/ 1050136 w 11218359"/>
                <a:gd name="connsiteY92" fmla="*/ 1667624 h 1667623"/>
                <a:gd name="connsiteX93" fmla="*/ 1061576 w 11218359"/>
                <a:gd name="connsiteY93" fmla="*/ 1667624 h 1667623"/>
                <a:gd name="connsiteX94" fmla="*/ 1073015 w 11218359"/>
                <a:gd name="connsiteY94" fmla="*/ 1667624 h 1667623"/>
                <a:gd name="connsiteX95" fmla="*/ 1084455 w 11218359"/>
                <a:gd name="connsiteY95" fmla="*/ 1667624 h 1667623"/>
                <a:gd name="connsiteX96" fmla="*/ 1095894 w 11218359"/>
                <a:gd name="connsiteY96" fmla="*/ 1667624 h 1667623"/>
                <a:gd name="connsiteX97" fmla="*/ 1107334 w 11218359"/>
                <a:gd name="connsiteY97" fmla="*/ 1667624 h 1667623"/>
                <a:gd name="connsiteX98" fmla="*/ 1118773 w 11218359"/>
                <a:gd name="connsiteY98" fmla="*/ 1667624 h 1667623"/>
                <a:gd name="connsiteX99" fmla="*/ 1130213 w 11218359"/>
                <a:gd name="connsiteY99" fmla="*/ 1667624 h 1667623"/>
                <a:gd name="connsiteX100" fmla="*/ 1141652 w 11218359"/>
                <a:gd name="connsiteY100" fmla="*/ 1667624 h 1667623"/>
                <a:gd name="connsiteX101" fmla="*/ 1153092 w 11218359"/>
                <a:gd name="connsiteY101" fmla="*/ 1667624 h 1667623"/>
                <a:gd name="connsiteX102" fmla="*/ 1164531 w 11218359"/>
                <a:gd name="connsiteY102" fmla="*/ 1667624 h 1667623"/>
                <a:gd name="connsiteX103" fmla="*/ 1175971 w 11218359"/>
                <a:gd name="connsiteY103" fmla="*/ 1667624 h 1667623"/>
                <a:gd name="connsiteX104" fmla="*/ 1187406 w 11218359"/>
                <a:gd name="connsiteY104" fmla="*/ 1667624 h 1667623"/>
                <a:gd name="connsiteX105" fmla="*/ 1198845 w 11218359"/>
                <a:gd name="connsiteY105" fmla="*/ 1667624 h 1667623"/>
                <a:gd name="connsiteX106" fmla="*/ 1210285 w 11218359"/>
                <a:gd name="connsiteY106" fmla="*/ 1667624 h 1667623"/>
                <a:gd name="connsiteX107" fmla="*/ 1221724 w 11218359"/>
                <a:gd name="connsiteY107" fmla="*/ 1667624 h 1667623"/>
                <a:gd name="connsiteX108" fmla="*/ 1233164 w 11218359"/>
                <a:gd name="connsiteY108" fmla="*/ 1667624 h 1667623"/>
                <a:gd name="connsiteX109" fmla="*/ 1244603 w 11218359"/>
                <a:gd name="connsiteY109" fmla="*/ 1667624 h 1667623"/>
                <a:gd name="connsiteX110" fmla="*/ 1256043 w 11218359"/>
                <a:gd name="connsiteY110" fmla="*/ 1667624 h 1667623"/>
                <a:gd name="connsiteX111" fmla="*/ 1267482 w 11218359"/>
                <a:gd name="connsiteY111" fmla="*/ 1667624 h 1667623"/>
                <a:gd name="connsiteX112" fmla="*/ 1278922 w 11218359"/>
                <a:gd name="connsiteY112" fmla="*/ 1667624 h 1667623"/>
                <a:gd name="connsiteX113" fmla="*/ 1290361 w 11218359"/>
                <a:gd name="connsiteY113" fmla="*/ 1667624 h 1667623"/>
                <a:gd name="connsiteX114" fmla="*/ 1301801 w 11218359"/>
                <a:gd name="connsiteY114" fmla="*/ 1667624 h 1667623"/>
                <a:gd name="connsiteX115" fmla="*/ 1313240 w 11218359"/>
                <a:gd name="connsiteY115" fmla="*/ 1667624 h 1667623"/>
                <a:gd name="connsiteX116" fmla="*/ 1324680 w 11218359"/>
                <a:gd name="connsiteY116" fmla="*/ 1667624 h 1667623"/>
                <a:gd name="connsiteX117" fmla="*/ 1336120 w 11218359"/>
                <a:gd name="connsiteY117" fmla="*/ 1667624 h 1667623"/>
                <a:gd name="connsiteX118" fmla="*/ 1347559 w 11218359"/>
                <a:gd name="connsiteY118" fmla="*/ 1667624 h 1667623"/>
                <a:gd name="connsiteX119" fmla="*/ 1358999 w 11218359"/>
                <a:gd name="connsiteY119" fmla="*/ 1667624 h 1667623"/>
                <a:gd name="connsiteX120" fmla="*/ 1370438 w 11218359"/>
                <a:gd name="connsiteY120" fmla="*/ 1667624 h 1667623"/>
                <a:gd name="connsiteX121" fmla="*/ 1381878 w 11218359"/>
                <a:gd name="connsiteY121" fmla="*/ 1667624 h 1667623"/>
                <a:gd name="connsiteX122" fmla="*/ 1393317 w 11218359"/>
                <a:gd name="connsiteY122" fmla="*/ 1667624 h 1667623"/>
                <a:gd name="connsiteX123" fmla="*/ 1404757 w 11218359"/>
                <a:gd name="connsiteY123" fmla="*/ 1667624 h 1667623"/>
                <a:gd name="connsiteX124" fmla="*/ 1416196 w 11218359"/>
                <a:gd name="connsiteY124" fmla="*/ 1667624 h 1667623"/>
                <a:gd name="connsiteX125" fmla="*/ 1427636 w 11218359"/>
                <a:gd name="connsiteY125" fmla="*/ 1667624 h 1667623"/>
                <a:gd name="connsiteX126" fmla="*/ 1439075 w 11218359"/>
                <a:gd name="connsiteY126" fmla="*/ 1667624 h 1667623"/>
                <a:gd name="connsiteX127" fmla="*/ 1450515 w 11218359"/>
                <a:gd name="connsiteY127" fmla="*/ 1667624 h 1667623"/>
                <a:gd name="connsiteX128" fmla="*/ 1461954 w 11218359"/>
                <a:gd name="connsiteY128" fmla="*/ 1667624 h 1667623"/>
                <a:gd name="connsiteX129" fmla="*/ 1473394 w 11218359"/>
                <a:gd name="connsiteY129" fmla="*/ 1667624 h 1667623"/>
                <a:gd name="connsiteX130" fmla="*/ 1484833 w 11218359"/>
                <a:gd name="connsiteY130" fmla="*/ 1667624 h 1667623"/>
                <a:gd name="connsiteX131" fmla="*/ 1496273 w 11218359"/>
                <a:gd name="connsiteY131" fmla="*/ 1667624 h 1667623"/>
                <a:gd name="connsiteX132" fmla="*/ 1507712 w 11218359"/>
                <a:gd name="connsiteY132" fmla="*/ 1667624 h 1667623"/>
                <a:gd name="connsiteX133" fmla="*/ 1519152 w 11218359"/>
                <a:gd name="connsiteY133" fmla="*/ 1667624 h 1667623"/>
                <a:gd name="connsiteX134" fmla="*/ 1530591 w 11218359"/>
                <a:gd name="connsiteY134" fmla="*/ 1667624 h 1667623"/>
                <a:gd name="connsiteX135" fmla="*/ 1542031 w 11218359"/>
                <a:gd name="connsiteY135" fmla="*/ 1667624 h 1667623"/>
                <a:gd name="connsiteX136" fmla="*/ 1553471 w 11218359"/>
                <a:gd name="connsiteY136" fmla="*/ 1667624 h 1667623"/>
                <a:gd name="connsiteX137" fmla="*/ 1564910 w 11218359"/>
                <a:gd name="connsiteY137" fmla="*/ 1667624 h 1667623"/>
                <a:gd name="connsiteX138" fmla="*/ 1576349 w 11218359"/>
                <a:gd name="connsiteY138" fmla="*/ 1667624 h 1667623"/>
                <a:gd name="connsiteX139" fmla="*/ 1587789 w 11218359"/>
                <a:gd name="connsiteY139" fmla="*/ 1667624 h 1667623"/>
                <a:gd name="connsiteX140" fmla="*/ 1599229 w 11218359"/>
                <a:gd name="connsiteY140" fmla="*/ 1667624 h 1667623"/>
                <a:gd name="connsiteX141" fmla="*/ 1610668 w 11218359"/>
                <a:gd name="connsiteY141" fmla="*/ 1667624 h 1667623"/>
                <a:gd name="connsiteX142" fmla="*/ 1622107 w 11218359"/>
                <a:gd name="connsiteY142" fmla="*/ 1667624 h 1667623"/>
                <a:gd name="connsiteX143" fmla="*/ 1633547 w 11218359"/>
                <a:gd name="connsiteY143" fmla="*/ 1667624 h 1667623"/>
                <a:gd name="connsiteX144" fmla="*/ 1644987 w 11218359"/>
                <a:gd name="connsiteY144" fmla="*/ 1667624 h 1667623"/>
                <a:gd name="connsiteX145" fmla="*/ 1656426 w 11218359"/>
                <a:gd name="connsiteY145" fmla="*/ 1667624 h 1667623"/>
                <a:gd name="connsiteX146" fmla="*/ 1667866 w 11218359"/>
                <a:gd name="connsiteY146" fmla="*/ 1667624 h 1667623"/>
                <a:gd name="connsiteX147" fmla="*/ 1679305 w 11218359"/>
                <a:gd name="connsiteY147" fmla="*/ 1667624 h 1667623"/>
                <a:gd name="connsiteX148" fmla="*/ 1690745 w 11218359"/>
                <a:gd name="connsiteY148" fmla="*/ 1667624 h 1667623"/>
                <a:gd name="connsiteX149" fmla="*/ 1702184 w 11218359"/>
                <a:gd name="connsiteY149" fmla="*/ 1667624 h 1667623"/>
                <a:gd name="connsiteX150" fmla="*/ 1713619 w 11218359"/>
                <a:gd name="connsiteY150" fmla="*/ 1667624 h 1667623"/>
                <a:gd name="connsiteX151" fmla="*/ 1725063 w 11218359"/>
                <a:gd name="connsiteY151" fmla="*/ 1667624 h 1667623"/>
                <a:gd name="connsiteX152" fmla="*/ 1736498 w 11218359"/>
                <a:gd name="connsiteY152" fmla="*/ 1667624 h 1667623"/>
                <a:gd name="connsiteX153" fmla="*/ 1747938 w 11218359"/>
                <a:gd name="connsiteY153" fmla="*/ 1667624 h 1667623"/>
                <a:gd name="connsiteX154" fmla="*/ 1759377 w 11218359"/>
                <a:gd name="connsiteY154" fmla="*/ 1667624 h 1667623"/>
                <a:gd name="connsiteX155" fmla="*/ 1770817 w 11218359"/>
                <a:gd name="connsiteY155" fmla="*/ 1667624 h 1667623"/>
                <a:gd name="connsiteX156" fmla="*/ 1782256 w 11218359"/>
                <a:gd name="connsiteY156" fmla="*/ 1667624 h 1667623"/>
                <a:gd name="connsiteX157" fmla="*/ 1793696 w 11218359"/>
                <a:gd name="connsiteY157" fmla="*/ 1667624 h 1667623"/>
                <a:gd name="connsiteX158" fmla="*/ 1805135 w 11218359"/>
                <a:gd name="connsiteY158" fmla="*/ 1667624 h 1667623"/>
                <a:gd name="connsiteX159" fmla="*/ 1816575 w 11218359"/>
                <a:gd name="connsiteY159" fmla="*/ 1667624 h 1667623"/>
                <a:gd name="connsiteX160" fmla="*/ 1828014 w 11218359"/>
                <a:gd name="connsiteY160" fmla="*/ 1667624 h 1667623"/>
                <a:gd name="connsiteX161" fmla="*/ 1839454 w 11218359"/>
                <a:gd name="connsiteY161" fmla="*/ 1667624 h 1667623"/>
                <a:gd name="connsiteX162" fmla="*/ 1850893 w 11218359"/>
                <a:gd name="connsiteY162" fmla="*/ 1667624 h 1667623"/>
                <a:gd name="connsiteX163" fmla="*/ 1862333 w 11218359"/>
                <a:gd name="connsiteY163" fmla="*/ 1667624 h 1667623"/>
                <a:gd name="connsiteX164" fmla="*/ 1873772 w 11218359"/>
                <a:gd name="connsiteY164" fmla="*/ 1667624 h 1667623"/>
                <a:gd name="connsiteX165" fmla="*/ 1885212 w 11218359"/>
                <a:gd name="connsiteY165" fmla="*/ 1667624 h 1667623"/>
                <a:gd name="connsiteX166" fmla="*/ 1896651 w 11218359"/>
                <a:gd name="connsiteY166" fmla="*/ 1667624 h 1667623"/>
                <a:gd name="connsiteX167" fmla="*/ 1908091 w 11218359"/>
                <a:gd name="connsiteY167" fmla="*/ 1667624 h 1667623"/>
                <a:gd name="connsiteX168" fmla="*/ 1919531 w 11218359"/>
                <a:gd name="connsiteY168" fmla="*/ 1667624 h 1667623"/>
                <a:gd name="connsiteX169" fmla="*/ 1930970 w 11218359"/>
                <a:gd name="connsiteY169" fmla="*/ 1667624 h 1667623"/>
                <a:gd name="connsiteX170" fmla="*/ 1942409 w 11218359"/>
                <a:gd name="connsiteY170" fmla="*/ 1667624 h 1667623"/>
                <a:gd name="connsiteX171" fmla="*/ 1953849 w 11218359"/>
                <a:gd name="connsiteY171" fmla="*/ 1667624 h 1667623"/>
                <a:gd name="connsiteX172" fmla="*/ 1965289 w 11218359"/>
                <a:gd name="connsiteY172" fmla="*/ 1667624 h 1667623"/>
                <a:gd name="connsiteX173" fmla="*/ 1976728 w 11218359"/>
                <a:gd name="connsiteY173" fmla="*/ 1667624 h 1667623"/>
                <a:gd name="connsiteX174" fmla="*/ 1988168 w 11218359"/>
                <a:gd name="connsiteY174" fmla="*/ 1667624 h 1667623"/>
                <a:gd name="connsiteX175" fmla="*/ 1999607 w 11218359"/>
                <a:gd name="connsiteY175" fmla="*/ 1667624 h 1667623"/>
                <a:gd name="connsiteX176" fmla="*/ 2011047 w 11218359"/>
                <a:gd name="connsiteY176" fmla="*/ 1667624 h 1667623"/>
                <a:gd name="connsiteX177" fmla="*/ 2022486 w 11218359"/>
                <a:gd name="connsiteY177" fmla="*/ 1667624 h 1667623"/>
                <a:gd name="connsiteX178" fmla="*/ 2033926 w 11218359"/>
                <a:gd name="connsiteY178" fmla="*/ 1667624 h 1667623"/>
                <a:gd name="connsiteX179" fmla="*/ 2045365 w 11218359"/>
                <a:gd name="connsiteY179" fmla="*/ 1667624 h 1667623"/>
                <a:gd name="connsiteX180" fmla="*/ 2056805 w 11218359"/>
                <a:gd name="connsiteY180" fmla="*/ 1667624 h 1667623"/>
                <a:gd name="connsiteX181" fmla="*/ 2068244 w 11218359"/>
                <a:gd name="connsiteY181" fmla="*/ 1667624 h 1667623"/>
                <a:gd name="connsiteX182" fmla="*/ 2079684 w 11218359"/>
                <a:gd name="connsiteY182" fmla="*/ 1667624 h 1667623"/>
                <a:gd name="connsiteX183" fmla="*/ 2091123 w 11218359"/>
                <a:gd name="connsiteY183" fmla="*/ 1667624 h 1667623"/>
                <a:gd name="connsiteX184" fmla="*/ 2102563 w 11218359"/>
                <a:gd name="connsiteY184" fmla="*/ 1667624 h 1667623"/>
                <a:gd name="connsiteX185" fmla="*/ 2114002 w 11218359"/>
                <a:gd name="connsiteY185" fmla="*/ 1667624 h 1667623"/>
                <a:gd name="connsiteX186" fmla="*/ 2125442 w 11218359"/>
                <a:gd name="connsiteY186" fmla="*/ 1667624 h 1667623"/>
                <a:gd name="connsiteX187" fmla="*/ 2136882 w 11218359"/>
                <a:gd name="connsiteY187" fmla="*/ 1667624 h 1667623"/>
                <a:gd name="connsiteX188" fmla="*/ 2148321 w 11218359"/>
                <a:gd name="connsiteY188" fmla="*/ 1667624 h 1667623"/>
                <a:gd name="connsiteX189" fmla="*/ 2159760 w 11218359"/>
                <a:gd name="connsiteY189" fmla="*/ 1667624 h 1667623"/>
                <a:gd name="connsiteX190" fmla="*/ 2171200 w 11218359"/>
                <a:gd name="connsiteY190" fmla="*/ 1667624 h 1667623"/>
                <a:gd name="connsiteX191" fmla="*/ 2182640 w 11218359"/>
                <a:gd name="connsiteY191" fmla="*/ 1667624 h 1667623"/>
                <a:gd name="connsiteX192" fmla="*/ 2194079 w 11218359"/>
                <a:gd name="connsiteY192" fmla="*/ 1667624 h 1667623"/>
                <a:gd name="connsiteX193" fmla="*/ 2205519 w 11218359"/>
                <a:gd name="connsiteY193" fmla="*/ 1667624 h 1667623"/>
                <a:gd name="connsiteX194" fmla="*/ 2216958 w 11218359"/>
                <a:gd name="connsiteY194" fmla="*/ 1667624 h 1667623"/>
                <a:gd name="connsiteX195" fmla="*/ 2228393 w 11218359"/>
                <a:gd name="connsiteY195" fmla="*/ 1667624 h 1667623"/>
                <a:gd name="connsiteX196" fmla="*/ 2239837 w 11218359"/>
                <a:gd name="connsiteY196" fmla="*/ 1667624 h 1667623"/>
                <a:gd name="connsiteX197" fmla="*/ 2251272 w 11218359"/>
                <a:gd name="connsiteY197" fmla="*/ 1667624 h 1667623"/>
                <a:gd name="connsiteX198" fmla="*/ 2262716 w 11218359"/>
                <a:gd name="connsiteY198" fmla="*/ 1667624 h 1667623"/>
                <a:gd name="connsiteX199" fmla="*/ 2274151 w 11218359"/>
                <a:gd name="connsiteY199" fmla="*/ 1667624 h 1667623"/>
                <a:gd name="connsiteX200" fmla="*/ 2285591 w 11218359"/>
                <a:gd name="connsiteY200" fmla="*/ 1667624 h 1667623"/>
                <a:gd name="connsiteX201" fmla="*/ 2297030 w 11218359"/>
                <a:gd name="connsiteY201" fmla="*/ 1667624 h 1667623"/>
                <a:gd name="connsiteX202" fmla="*/ 2308470 w 11218359"/>
                <a:gd name="connsiteY202" fmla="*/ 1667624 h 1667623"/>
                <a:gd name="connsiteX203" fmla="*/ 2319909 w 11218359"/>
                <a:gd name="connsiteY203" fmla="*/ 1667624 h 1667623"/>
                <a:gd name="connsiteX204" fmla="*/ 2331349 w 11218359"/>
                <a:gd name="connsiteY204" fmla="*/ 1667624 h 1667623"/>
                <a:gd name="connsiteX205" fmla="*/ 2342788 w 11218359"/>
                <a:gd name="connsiteY205" fmla="*/ 1667624 h 1667623"/>
                <a:gd name="connsiteX206" fmla="*/ 2354228 w 11218359"/>
                <a:gd name="connsiteY206" fmla="*/ 1667624 h 1667623"/>
                <a:gd name="connsiteX207" fmla="*/ 2365667 w 11218359"/>
                <a:gd name="connsiteY207" fmla="*/ 1667624 h 1667623"/>
                <a:gd name="connsiteX208" fmla="*/ 2377107 w 11218359"/>
                <a:gd name="connsiteY208" fmla="*/ 1667624 h 1667623"/>
                <a:gd name="connsiteX209" fmla="*/ 2388546 w 11218359"/>
                <a:gd name="connsiteY209" fmla="*/ 1667624 h 1667623"/>
                <a:gd name="connsiteX210" fmla="*/ 2399986 w 11218359"/>
                <a:gd name="connsiteY210" fmla="*/ 1667624 h 1667623"/>
                <a:gd name="connsiteX211" fmla="*/ 2411425 w 11218359"/>
                <a:gd name="connsiteY211" fmla="*/ 1667624 h 1667623"/>
                <a:gd name="connsiteX212" fmla="*/ 2422865 w 11218359"/>
                <a:gd name="connsiteY212" fmla="*/ 1667624 h 1667623"/>
                <a:gd name="connsiteX213" fmla="*/ 2434304 w 11218359"/>
                <a:gd name="connsiteY213" fmla="*/ 1667624 h 1667623"/>
                <a:gd name="connsiteX214" fmla="*/ 2445744 w 11218359"/>
                <a:gd name="connsiteY214" fmla="*/ 1667624 h 1667623"/>
                <a:gd name="connsiteX215" fmla="*/ 2457184 w 11218359"/>
                <a:gd name="connsiteY215" fmla="*/ 1667624 h 1667623"/>
                <a:gd name="connsiteX216" fmla="*/ 2468623 w 11218359"/>
                <a:gd name="connsiteY216" fmla="*/ 1667624 h 1667623"/>
                <a:gd name="connsiteX217" fmla="*/ 2480062 w 11218359"/>
                <a:gd name="connsiteY217" fmla="*/ 1667624 h 1667623"/>
                <a:gd name="connsiteX218" fmla="*/ 2491502 w 11218359"/>
                <a:gd name="connsiteY218" fmla="*/ 1667624 h 1667623"/>
                <a:gd name="connsiteX219" fmla="*/ 2502942 w 11218359"/>
                <a:gd name="connsiteY219" fmla="*/ 1667624 h 1667623"/>
                <a:gd name="connsiteX220" fmla="*/ 2514381 w 11218359"/>
                <a:gd name="connsiteY220" fmla="*/ 1667624 h 1667623"/>
                <a:gd name="connsiteX221" fmla="*/ 2525821 w 11218359"/>
                <a:gd name="connsiteY221" fmla="*/ 1667624 h 1667623"/>
                <a:gd name="connsiteX222" fmla="*/ 2537260 w 11218359"/>
                <a:gd name="connsiteY222" fmla="*/ 1667624 h 1667623"/>
                <a:gd name="connsiteX223" fmla="*/ 2548700 w 11218359"/>
                <a:gd name="connsiteY223" fmla="*/ 1667624 h 1667623"/>
                <a:gd name="connsiteX224" fmla="*/ 2560139 w 11218359"/>
                <a:gd name="connsiteY224" fmla="*/ 1667624 h 1667623"/>
                <a:gd name="connsiteX225" fmla="*/ 2571579 w 11218359"/>
                <a:gd name="connsiteY225" fmla="*/ 1667624 h 1667623"/>
                <a:gd name="connsiteX226" fmla="*/ 2583018 w 11218359"/>
                <a:gd name="connsiteY226" fmla="*/ 1667624 h 1667623"/>
                <a:gd name="connsiteX227" fmla="*/ 2594458 w 11218359"/>
                <a:gd name="connsiteY227" fmla="*/ 1667624 h 1667623"/>
                <a:gd name="connsiteX228" fmla="*/ 2605897 w 11218359"/>
                <a:gd name="connsiteY228" fmla="*/ 1667624 h 1667623"/>
                <a:gd name="connsiteX229" fmla="*/ 2617337 w 11218359"/>
                <a:gd name="connsiteY229" fmla="*/ 1667624 h 1667623"/>
                <a:gd name="connsiteX230" fmla="*/ 2628776 w 11218359"/>
                <a:gd name="connsiteY230" fmla="*/ 1667624 h 1667623"/>
                <a:gd name="connsiteX231" fmla="*/ 2640216 w 11218359"/>
                <a:gd name="connsiteY231" fmla="*/ 1667624 h 1667623"/>
                <a:gd name="connsiteX232" fmla="*/ 2651655 w 11218359"/>
                <a:gd name="connsiteY232" fmla="*/ 1667624 h 1667623"/>
                <a:gd name="connsiteX233" fmla="*/ 2663095 w 11218359"/>
                <a:gd name="connsiteY233" fmla="*/ 1667624 h 1667623"/>
                <a:gd name="connsiteX234" fmla="*/ 2674535 w 11218359"/>
                <a:gd name="connsiteY234" fmla="*/ 1667624 h 1667623"/>
                <a:gd name="connsiteX235" fmla="*/ 2685974 w 11218359"/>
                <a:gd name="connsiteY235" fmla="*/ 1667624 h 1667623"/>
                <a:gd name="connsiteX236" fmla="*/ 2697413 w 11218359"/>
                <a:gd name="connsiteY236" fmla="*/ 1667624 h 1667623"/>
                <a:gd name="connsiteX237" fmla="*/ 2708853 w 11218359"/>
                <a:gd name="connsiteY237" fmla="*/ 1667624 h 1667623"/>
                <a:gd name="connsiteX238" fmla="*/ 2720293 w 11218359"/>
                <a:gd name="connsiteY238" fmla="*/ 1667624 h 1667623"/>
                <a:gd name="connsiteX239" fmla="*/ 2731727 w 11218359"/>
                <a:gd name="connsiteY239" fmla="*/ 1667624 h 1667623"/>
                <a:gd name="connsiteX240" fmla="*/ 2743172 w 11218359"/>
                <a:gd name="connsiteY240" fmla="*/ 1667624 h 1667623"/>
                <a:gd name="connsiteX241" fmla="*/ 2754611 w 11218359"/>
                <a:gd name="connsiteY241" fmla="*/ 1667624 h 1667623"/>
                <a:gd name="connsiteX242" fmla="*/ 2766046 w 11218359"/>
                <a:gd name="connsiteY242" fmla="*/ 1667624 h 1667623"/>
                <a:gd name="connsiteX243" fmla="*/ 2777490 w 11218359"/>
                <a:gd name="connsiteY243" fmla="*/ 1667624 h 1667623"/>
                <a:gd name="connsiteX244" fmla="*/ 2788925 w 11218359"/>
                <a:gd name="connsiteY244" fmla="*/ 1667624 h 1667623"/>
                <a:gd name="connsiteX245" fmla="*/ 2800364 w 11218359"/>
                <a:gd name="connsiteY245" fmla="*/ 1667624 h 1667623"/>
                <a:gd name="connsiteX246" fmla="*/ 2811804 w 11218359"/>
                <a:gd name="connsiteY246" fmla="*/ 1667624 h 1667623"/>
                <a:gd name="connsiteX247" fmla="*/ 2823243 w 11218359"/>
                <a:gd name="connsiteY247" fmla="*/ 1667624 h 1667623"/>
                <a:gd name="connsiteX248" fmla="*/ 2834683 w 11218359"/>
                <a:gd name="connsiteY248" fmla="*/ 1667624 h 1667623"/>
                <a:gd name="connsiteX249" fmla="*/ 2846123 w 11218359"/>
                <a:gd name="connsiteY249" fmla="*/ 1667624 h 1667623"/>
                <a:gd name="connsiteX250" fmla="*/ 2857562 w 11218359"/>
                <a:gd name="connsiteY250" fmla="*/ 1667624 h 1667623"/>
                <a:gd name="connsiteX251" fmla="*/ 2869001 w 11218359"/>
                <a:gd name="connsiteY251" fmla="*/ 1667624 h 1667623"/>
                <a:gd name="connsiteX252" fmla="*/ 2880441 w 11218359"/>
                <a:gd name="connsiteY252" fmla="*/ 1667624 h 1667623"/>
                <a:gd name="connsiteX253" fmla="*/ 2891881 w 11218359"/>
                <a:gd name="connsiteY253" fmla="*/ 1667624 h 1667623"/>
                <a:gd name="connsiteX254" fmla="*/ 2903320 w 11218359"/>
                <a:gd name="connsiteY254" fmla="*/ 1667624 h 1667623"/>
                <a:gd name="connsiteX255" fmla="*/ 2914760 w 11218359"/>
                <a:gd name="connsiteY255" fmla="*/ 1667624 h 1667623"/>
                <a:gd name="connsiteX256" fmla="*/ 2926199 w 11218359"/>
                <a:gd name="connsiteY256" fmla="*/ 1667624 h 1667623"/>
                <a:gd name="connsiteX257" fmla="*/ 2937639 w 11218359"/>
                <a:gd name="connsiteY257" fmla="*/ 1667624 h 1667623"/>
                <a:gd name="connsiteX258" fmla="*/ 2949078 w 11218359"/>
                <a:gd name="connsiteY258" fmla="*/ 1667624 h 1667623"/>
                <a:gd name="connsiteX259" fmla="*/ 2960518 w 11218359"/>
                <a:gd name="connsiteY259" fmla="*/ 1667624 h 1667623"/>
                <a:gd name="connsiteX260" fmla="*/ 2971957 w 11218359"/>
                <a:gd name="connsiteY260" fmla="*/ 1667624 h 1667623"/>
                <a:gd name="connsiteX261" fmla="*/ 2983397 w 11218359"/>
                <a:gd name="connsiteY261" fmla="*/ 1667624 h 1667623"/>
                <a:gd name="connsiteX262" fmla="*/ 2994837 w 11218359"/>
                <a:gd name="connsiteY262" fmla="*/ 1667624 h 1667623"/>
                <a:gd name="connsiteX263" fmla="*/ 3006276 w 11218359"/>
                <a:gd name="connsiteY263" fmla="*/ 1667624 h 1667623"/>
                <a:gd name="connsiteX264" fmla="*/ 3017715 w 11218359"/>
                <a:gd name="connsiteY264" fmla="*/ 1667624 h 1667623"/>
                <a:gd name="connsiteX265" fmla="*/ 3029155 w 11218359"/>
                <a:gd name="connsiteY265" fmla="*/ 1667624 h 1667623"/>
                <a:gd name="connsiteX266" fmla="*/ 3040594 w 11218359"/>
                <a:gd name="connsiteY266" fmla="*/ 1667624 h 1667623"/>
                <a:gd name="connsiteX267" fmla="*/ 3052034 w 11218359"/>
                <a:gd name="connsiteY267" fmla="*/ 1667624 h 1667623"/>
                <a:gd name="connsiteX268" fmla="*/ 3063474 w 11218359"/>
                <a:gd name="connsiteY268" fmla="*/ 1667624 h 1667623"/>
                <a:gd name="connsiteX269" fmla="*/ 3074913 w 11218359"/>
                <a:gd name="connsiteY269" fmla="*/ 1667624 h 1667623"/>
                <a:gd name="connsiteX270" fmla="*/ 3086352 w 11218359"/>
                <a:gd name="connsiteY270" fmla="*/ 1667624 h 1667623"/>
                <a:gd name="connsiteX271" fmla="*/ 3097792 w 11218359"/>
                <a:gd name="connsiteY271" fmla="*/ 1667624 h 1667623"/>
                <a:gd name="connsiteX272" fmla="*/ 3109232 w 11218359"/>
                <a:gd name="connsiteY272" fmla="*/ 1667624 h 1667623"/>
                <a:gd name="connsiteX273" fmla="*/ 3120671 w 11218359"/>
                <a:gd name="connsiteY273" fmla="*/ 1667624 h 1667623"/>
                <a:gd name="connsiteX274" fmla="*/ 3132111 w 11218359"/>
                <a:gd name="connsiteY274" fmla="*/ 1667624 h 1667623"/>
                <a:gd name="connsiteX275" fmla="*/ 3143550 w 11218359"/>
                <a:gd name="connsiteY275" fmla="*/ 1667624 h 1667623"/>
                <a:gd name="connsiteX276" fmla="*/ 3154990 w 11218359"/>
                <a:gd name="connsiteY276" fmla="*/ 1667624 h 1667623"/>
                <a:gd name="connsiteX277" fmla="*/ 3166429 w 11218359"/>
                <a:gd name="connsiteY277" fmla="*/ 1667624 h 1667623"/>
                <a:gd name="connsiteX278" fmla="*/ 3177869 w 11218359"/>
                <a:gd name="connsiteY278" fmla="*/ 1667624 h 1667623"/>
                <a:gd name="connsiteX279" fmla="*/ 3189308 w 11218359"/>
                <a:gd name="connsiteY279" fmla="*/ 1667624 h 1667623"/>
                <a:gd name="connsiteX280" fmla="*/ 3200748 w 11218359"/>
                <a:gd name="connsiteY280" fmla="*/ 1667624 h 1667623"/>
                <a:gd name="connsiteX281" fmla="*/ 3212187 w 11218359"/>
                <a:gd name="connsiteY281" fmla="*/ 1667624 h 1667623"/>
                <a:gd name="connsiteX282" fmla="*/ 3223627 w 11218359"/>
                <a:gd name="connsiteY282" fmla="*/ 1667624 h 1667623"/>
                <a:gd name="connsiteX283" fmla="*/ 3235066 w 11218359"/>
                <a:gd name="connsiteY283" fmla="*/ 1667624 h 1667623"/>
                <a:gd name="connsiteX284" fmla="*/ 3246501 w 11218359"/>
                <a:gd name="connsiteY284" fmla="*/ 1667624 h 1667623"/>
                <a:gd name="connsiteX285" fmla="*/ 3257945 w 11218359"/>
                <a:gd name="connsiteY285" fmla="*/ 1667624 h 1667623"/>
                <a:gd name="connsiteX286" fmla="*/ 3269385 w 11218359"/>
                <a:gd name="connsiteY286" fmla="*/ 1667624 h 1667623"/>
                <a:gd name="connsiteX287" fmla="*/ 3280825 w 11218359"/>
                <a:gd name="connsiteY287" fmla="*/ 1667624 h 1667623"/>
                <a:gd name="connsiteX288" fmla="*/ 3292264 w 11218359"/>
                <a:gd name="connsiteY288" fmla="*/ 1667624 h 1667623"/>
                <a:gd name="connsiteX289" fmla="*/ 3303699 w 11218359"/>
                <a:gd name="connsiteY289" fmla="*/ 1667624 h 1667623"/>
                <a:gd name="connsiteX290" fmla="*/ 3315143 w 11218359"/>
                <a:gd name="connsiteY290" fmla="*/ 1667624 h 1667623"/>
                <a:gd name="connsiteX291" fmla="*/ 3326578 w 11218359"/>
                <a:gd name="connsiteY291" fmla="*/ 1667624 h 1667623"/>
                <a:gd name="connsiteX292" fmla="*/ 3338017 w 11218359"/>
                <a:gd name="connsiteY292" fmla="*/ 1667624 h 1667623"/>
                <a:gd name="connsiteX293" fmla="*/ 3349457 w 11218359"/>
                <a:gd name="connsiteY293" fmla="*/ 1667624 h 1667623"/>
                <a:gd name="connsiteX294" fmla="*/ 3360896 w 11218359"/>
                <a:gd name="connsiteY294" fmla="*/ 1667624 h 1667623"/>
                <a:gd name="connsiteX295" fmla="*/ 3372336 w 11218359"/>
                <a:gd name="connsiteY295" fmla="*/ 1667624 h 1667623"/>
                <a:gd name="connsiteX296" fmla="*/ 3383776 w 11218359"/>
                <a:gd name="connsiteY296" fmla="*/ 1667624 h 1667623"/>
                <a:gd name="connsiteX297" fmla="*/ 3395215 w 11218359"/>
                <a:gd name="connsiteY297" fmla="*/ 1667624 h 1667623"/>
                <a:gd name="connsiteX298" fmla="*/ 3406654 w 11218359"/>
                <a:gd name="connsiteY298" fmla="*/ 1667624 h 1667623"/>
                <a:gd name="connsiteX299" fmla="*/ 3418094 w 11218359"/>
                <a:gd name="connsiteY299" fmla="*/ 1667624 h 1667623"/>
                <a:gd name="connsiteX300" fmla="*/ 3429534 w 11218359"/>
                <a:gd name="connsiteY300" fmla="*/ 1667624 h 1667623"/>
                <a:gd name="connsiteX301" fmla="*/ 3440973 w 11218359"/>
                <a:gd name="connsiteY301" fmla="*/ 1667624 h 1667623"/>
                <a:gd name="connsiteX302" fmla="*/ 3452413 w 11218359"/>
                <a:gd name="connsiteY302" fmla="*/ 1667624 h 1667623"/>
                <a:gd name="connsiteX303" fmla="*/ 3463852 w 11218359"/>
                <a:gd name="connsiteY303" fmla="*/ 1667624 h 1667623"/>
                <a:gd name="connsiteX304" fmla="*/ 3475292 w 11218359"/>
                <a:gd name="connsiteY304" fmla="*/ 1667624 h 1667623"/>
                <a:gd name="connsiteX305" fmla="*/ 3486731 w 11218359"/>
                <a:gd name="connsiteY305" fmla="*/ 1667624 h 1667623"/>
                <a:gd name="connsiteX306" fmla="*/ 3498171 w 11218359"/>
                <a:gd name="connsiteY306" fmla="*/ 1667624 h 1667623"/>
                <a:gd name="connsiteX307" fmla="*/ 3509610 w 11218359"/>
                <a:gd name="connsiteY307" fmla="*/ 1667624 h 1667623"/>
                <a:gd name="connsiteX308" fmla="*/ 3521050 w 11218359"/>
                <a:gd name="connsiteY308" fmla="*/ 1667624 h 1667623"/>
                <a:gd name="connsiteX309" fmla="*/ 3532489 w 11218359"/>
                <a:gd name="connsiteY309" fmla="*/ 1667624 h 1667623"/>
                <a:gd name="connsiteX310" fmla="*/ 3543929 w 11218359"/>
                <a:gd name="connsiteY310" fmla="*/ 1667624 h 1667623"/>
                <a:gd name="connsiteX311" fmla="*/ 3555368 w 11218359"/>
                <a:gd name="connsiteY311" fmla="*/ 1667624 h 1667623"/>
                <a:gd name="connsiteX312" fmla="*/ 3566808 w 11218359"/>
                <a:gd name="connsiteY312" fmla="*/ 1667624 h 1667623"/>
                <a:gd name="connsiteX313" fmla="*/ 3578247 w 11218359"/>
                <a:gd name="connsiteY313" fmla="*/ 1667624 h 1667623"/>
                <a:gd name="connsiteX314" fmla="*/ 3589687 w 11218359"/>
                <a:gd name="connsiteY314" fmla="*/ 1667624 h 1667623"/>
                <a:gd name="connsiteX315" fmla="*/ 3601127 w 11218359"/>
                <a:gd name="connsiteY315" fmla="*/ 1667624 h 1667623"/>
                <a:gd name="connsiteX316" fmla="*/ 3612566 w 11218359"/>
                <a:gd name="connsiteY316" fmla="*/ 1667624 h 1667623"/>
                <a:gd name="connsiteX317" fmla="*/ 3624005 w 11218359"/>
                <a:gd name="connsiteY317" fmla="*/ 1667624 h 1667623"/>
                <a:gd name="connsiteX318" fmla="*/ 3635445 w 11218359"/>
                <a:gd name="connsiteY318" fmla="*/ 1667624 h 1667623"/>
                <a:gd name="connsiteX319" fmla="*/ 3646885 w 11218359"/>
                <a:gd name="connsiteY319" fmla="*/ 1667624 h 1667623"/>
                <a:gd name="connsiteX320" fmla="*/ 3658324 w 11218359"/>
                <a:gd name="connsiteY320" fmla="*/ 1667624 h 1667623"/>
                <a:gd name="connsiteX321" fmla="*/ 3669764 w 11218359"/>
                <a:gd name="connsiteY321" fmla="*/ 1667624 h 1667623"/>
                <a:gd name="connsiteX322" fmla="*/ 3681203 w 11218359"/>
                <a:gd name="connsiteY322" fmla="*/ 1667624 h 1667623"/>
                <a:gd name="connsiteX323" fmla="*/ 3692643 w 11218359"/>
                <a:gd name="connsiteY323" fmla="*/ 1667624 h 1667623"/>
                <a:gd name="connsiteX324" fmla="*/ 3704082 w 11218359"/>
                <a:gd name="connsiteY324" fmla="*/ 1667624 h 1667623"/>
                <a:gd name="connsiteX325" fmla="*/ 3715522 w 11218359"/>
                <a:gd name="connsiteY325" fmla="*/ 1667624 h 1667623"/>
                <a:gd name="connsiteX326" fmla="*/ 3726961 w 11218359"/>
                <a:gd name="connsiteY326" fmla="*/ 1667624 h 1667623"/>
                <a:gd name="connsiteX327" fmla="*/ 3738401 w 11218359"/>
                <a:gd name="connsiteY327" fmla="*/ 1667624 h 1667623"/>
                <a:gd name="connsiteX328" fmla="*/ 3749840 w 11218359"/>
                <a:gd name="connsiteY328" fmla="*/ 1667624 h 1667623"/>
                <a:gd name="connsiteX329" fmla="*/ 3761280 w 11218359"/>
                <a:gd name="connsiteY329" fmla="*/ 1667624 h 1667623"/>
                <a:gd name="connsiteX330" fmla="*/ 3772719 w 11218359"/>
                <a:gd name="connsiteY330" fmla="*/ 1667624 h 1667623"/>
                <a:gd name="connsiteX331" fmla="*/ 3784154 w 11218359"/>
                <a:gd name="connsiteY331" fmla="*/ 1667624 h 1667623"/>
                <a:gd name="connsiteX332" fmla="*/ 3795598 w 11218359"/>
                <a:gd name="connsiteY332" fmla="*/ 1667624 h 1667623"/>
                <a:gd name="connsiteX333" fmla="*/ 3807033 w 11218359"/>
                <a:gd name="connsiteY333" fmla="*/ 1667624 h 1667623"/>
                <a:gd name="connsiteX334" fmla="*/ 3818473 w 11218359"/>
                <a:gd name="connsiteY334" fmla="*/ 1667624 h 1667623"/>
                <a:gd name="connsiteX335" fmla="*/ 3829917 w 11218359"/>
                <a:gd name="connsiteY335" fmla="*/ 1667624 h 1667623"/>
                <a:gd name="connsiteX336" fmla="*/ 3841352 w 11218359"/>
                <a:gd name="connsiteY336" fmla="*/ 1667624 h 1667623"/>
                <a:gd name="connsiteX337" fmla="*/ 3852791 w 11218359"/>
                <a:gd name="connsiteY337" fmla="*/ 1667624 h 1667623"/>
                <a:gd name="connsiteX338" fmla="*/ 3864231 w 11218359"/>
                <a:gd name="connsiteY338" fmla="*/ 1667624 h 1667623"/>
                <a:gd name="connsiteX339" fmla="*/ 3875670 w 11218359"/>
                <a:gd name="connsiteY339" fmla="*/ 1667624 h 1667623"/>
                <a:gd name="connsiteX340" fmla="*/ 3887110 w 11218359"/>
                <a:gd name="connsiteY340" fmla="*/ 1667624 h 1667623"/>
                <a:gd name="connsiteX341" fmla="*/ 3898549 w 11218359"/>
                <a:gd name="connsiteY341" fmla="*/ 1667624 h 1667623"/>
                <a:gd name="connsiteX342" fmla="*/ 3909989 w 11218359"/>
                <a:gd name="connsiteY342" fmla="*/ 1667624 h 1667623"/>
                <a:gd name="connsiteX343" fmla="*/ 3921447 w 11218359"/>
                <a:gd name="connsiteY343" fmla="*/ 1667624 h 1667623"/>
                <a:gd name="connsiteX344" fmla="*/ 3932878 w 11218359"/>
                <a:gd name="connsiteY344" fmla="*/ 1667624 h 1667623"/>
                <a:gd name="connsiteX345" fmla="*/ 3944307 w 11218359"/>
                <a:gd name="connsiteY345" fmla="*/ 1667624 h 1667623"/>
                <a:gd name="connsiteX346" fmla="*/ 3955737 w 11218359"/>
                <a:gd name="connsiteY346" fmla="*/ 1667624 h 1667623"/>
                <a:gd name="connsiteX347" fmla="*/ 3967167 w 11218359"/>
                <a:gd name="connsiteY347" fmla="*/ 1667624 h 1667623"/>
                <a:gd name="connsiteX348" fmla="*/ 3978645 w 11218359"/>
                <a:gd name="connsiteY348" fmla="*/ 1667624 h 1667623"/>
                <a:gd name="connsiteX349" fmla="*/ 3990075 w 11218359"/>
                <a:gd name="connsiteY349" fmla="*/ 1667624 h 1667623"/>
                <a:gd name="connsiteX350" fmla="*/ 4001505 w 11218359"/>
                <a:gd name="connsiteY350" fmla="*/ 1667624 h 1667623"/>
                <a:gd name="connsiteX351" fmla="*/ 4012935 w 11218359"/>
                <a:gd name="connsiteY351" fmla="*/ 1667624 h 1667623"/>
                <a:gd name="connsiteX352" fmla="*/ 4024365 w 11218359"/>
                <a:gd name="connsiteY352" fmla="*/ 1667624 h 1667623"/>
                <a:gd name="connsiteX353" fmla="*/ 4035843 w 11218359"/>
                <a:gd name="connsiteY353" fmla="*/ 1667624 h 1667623"/>
                <a:gd name="connsiteX354" fmla="*/ 4047273 w 11218359"/>
                <a:gd name="connsiteY354" fmla="*/ 1667624 h 1667623"/>
                <a:gd name="connsiteX355" fmla="*/ 4058702 w 11218359"/>
                <a:gd name="connsiteY355" fmla="*/ 1667624 h 1667623"/>
                <a:gd name="connsiteX356" fmla="*/ 4070133 w 11218359"/>
                <a:gd name="connsiteY356" fmla="*/ 1667624 h 1667623"/>
                <a:gd name="connsiteX357" fmla="*/ 4081563 w 11218359"/>
                <a:gd name="connsiteY357" fmla="*/ 1667624 h 1667623"/>
                <a:gd name="connsiteX358" fmla="*/ 4093040 w 11218359"/>
                <a:gd name="connsiteY358" fmla="*/ 1667624 h 1667623"/>
                <a:gd name="connsiteX359" fmla="*/ 4104471 w 11218359"/>
                <a:gd name="connsiteY359" fmla="*/ 1667624 h 1667623"/>
                <a:gd name="connsiteX360" fmla="*/ 4115900 w 11218359"/>
                <a:gd name="connsiteY360" fmla="*/ 1667624 h 1667623"/>
                <a:gd name="connsiteX361" fmla="*/ 4127330 w 11218359"/>
                <a:gd name="connsiteY361" fmla="*/ 1667624 h 1667623"/>
                <a:gd name="connsiteX362" fmla="*/ 4138760 w 11218359"/>
                <a:gd name="connsiteY362" fmla="*/ 1667624 h 1667623"/>
                <a:gd name="connsiteX363" fmla="*/ 4150238 w 11218359"/>
                <a:gd name="connsiteY363" fmla="*/ 1667624 h 1667623"/>
                <a:gd name="connsiteX364" fmla="*/ 4161668 w 11218359"/>
                <a:gd name="connsiteY364" fmla="*/ 1667624 h 1667623"/>
                <a:gd name="connsiteX365" fmla="*/ 4173098 w 11218359"/>
                <a:gd name="connsiteY365" fmla="*/ 1667624 h 1667623"/>
                <a:gd name="connsiteX366" fmla="*/ 4184528 w 11218359"/>
                <a:gd name="connsiteY366" fmla="*/ 1667624 h 1667623"/>
                <a:gd name="connsiteX367" fmla="*/ 4195958 w 11218359"/>
                <a:gd name="connsiteY367" fmla="*/ 1667624 h 1667623"/>
                <a:gd name="connsiteX368" fmla="*/ 4207436 w 11218359"/>
                <a:gd name="connsiteY368" fmla="*/ 1667624 h 1667623"/>
                <a:gd name="connsiteX369" fmla="*/ 4218865 w 11218359"/>
                <a:gd name="connsiteY369" fmla="*/ 1667624 h 1667623"/>
                <a:gd name="connsiteX370" fmla="*/ 4230296 w 11218359"/>
                <a:gd name="connsiteY370" fmla="*/ 1667624 h 1667623"/>
                <a:gd name="connsiteX371" fmla="*/ 4241726 w 11218359"/>
                <a:gd name="connsiteY371" fmla="*/ 1667624 h 1667623"/>
                <a:gd name="connsiteX372" fmla="*/ 4253156 w 11218359"/>
                <a:gd name="connsiteY372" fmla="*/ 1667624 h 1667623"/>
                <a:gd name="connsiteX373" fmla="*/ 4264634 w 11218359"/>
                <a:gd name="connsiteY373" fmla="*/ 1667624 h 1667623"/>
                <a:gd name="connsiteX374" fmla="*/ 4276063 w 11218359"/>
                <a:gd name="connsiteY374" fmla="*/ 1667624 h 1667623"/>
                <a:gd name="connsiteX375" fmla="*/ 4287493 w 11218359"/>
                <a:gd name="connsiteY375" fmla="*/ 1667624 h 1667623"/>
                <a:gd name="connsiteX376" fmla="*/ 4298923 w 11218359"/>
                <a:gd name="connsiteY376" fmla="*/ 1667624 h 1667623"/>
                <a:gd name="connsiteX377" fmla="*/ 4310353 w 11218359"/>
                <a:gd name="connsiteY377" fmla="*/ 1667624 h 1667623"/>
                <a:gd name="connsiteX378" fmla="*/ 4321831 w 11218359"/>
                <a:gd name="connsiteY378" fmla="*/ 1667624 h 1667623"/>
                <a:gd name="connsiteX379" fmla="*/ 4333261 w 11218359"/>
                <a:gd name="connsiteY379" fmla="*/ 1667624 h 1667623"/>
                <a:gd name="connsiteX380" fmla="*/ 4344691 w 11218359"/>
                <a:gd name="connsiteY380" fmla="*/ 1667624 h 1667623"/>
                <a:gd name="connsiteX381" fmla="*/ 4356121 w 11218359"/>
                <a:gd name="connsiteY381" fmla="*/ 1667624 h 1667623"/>
                <a:gd name="connsiteX382" fmla="*/ 4367551 w 11218359"/>
                <a:gd name="connsiteY382" fmla="*/ 1667624 h 1667623"/>
                <a:gd name="connsiteX383" fmla="*/ 4379028 w 11218359"/>
                <a:gd name="connsiteY383" fmla="*/ 1667624 h 1667623"/>
                <a:gd name="connsiteX384" fmla="*/ 4390458 w 11218359"/>
                <a:gd name="connsiteY384" fmla="*/ 1667624 h 1667623"/>
                <a:gd name="connsiteX385" fmla="*/ 4401889 w 11218359"/>
                <a:gd name="connsiteY385" fmla="*/ 1667624 h 1667623"/>
                <a:gd name="connsiteX386" fmla="*/ 4413319 w 11218359"/>
                <a:gd name="connsiteY386" fmla="*/ 1667624 h 1667623"/>
                <a:gd name="connsiteX387" fmla="*/ 4424749 w 11218359"/>
                <a:gd name="connsiteY387" fmla="*/ 1667624 h 1667623"/>
                <a:gd name="connsiteX388" fmla="*/ 4436226 w 11218359"/>
                <a:gd name="connsiteY388" fmla="*/ 1667624 h 1667623"/>
                <a:gd name="connsiteX389" fmla="*/ 4447656 w 11218359"/>
                <a:gd name="connsiteY389" fmla="*/ 1667624 h 1667623"/>
                <a:gd name="connsiteX390" fmla="*/ 4459086 w 11218359"/>
                <a:gd name="connsiteY390" fmla="*/ 1667624 h 1667623"/>
                <a:gd name="connsiteX391" fmla="*/ 4470516 w 11218359"/>
                <a:gd name="connsiteY391" fmla="*/ 1667624 h 1667623"/>
                <a:gd name="connsiteX392" fmla="*/ 4481946 w 11218359"/>
                <a:gd name="connsiteY392" fmla="*/ 1667624 h 1667623"/>
                <a:gd name="connsiteX393" fmla="*/ 4493424 w 11218359"/>
                <a:gd name="connsiteY393" fmla="*/ 1667624 h 1667623"/>
                <a:gd name="connsiteX394" fmla="*/ 4504854 w 11218359"/>
                <a:gd name="connsiteY394" fmla="*/ 1667624 h 1667623"/>
                <a:gd name="connsiteX395" fmla="*/ 4516284 w 11218359"/>
                <a:gd name="connsiteY395" fmla="*/ 1667624 h 1667623"/>
                <a:gd name="connsiteX396" fmla="*/ 4527714 w 11218359"/>
                <a:gd name="connsiteY396" fmla="*/ 1667624 h 1667623"/>
                <a:gd name="connsiteX397" fmla="*/ 4539144 w 11218359"/>
                <a:gd name="connsiteY397" fmla="*/ 1667624 h 1667623"/>
                <a:gd name="connsiteX398" fmla="*/ 4550621 w 11218359"/>
                <a:gd name="connsiteY398" fmla="*/ 1667624 h 1667623"/>
                <a:gd name="connsiteX399" fmla="*/ 4562051 w 11218359"/>
                <a:gd name="connsiteY399" fmla="*/ 1667624 h 1667623"/>
                <a:gd name="connsiteX400" fmla="*/ 4573482 w 11218359"/>
                <a:gd name="connsiteY400" fmla="*/ 1667624 h 1667623"/>
                <a:gd name="connsiteX401" fmla="*/ 4584912 w 11218359"/>
                <a:gd name="connsiteY401" fmla="*/ 1667624 h 1667623"/>
                <a:gd name="connsiteX402" fmla="*/ 4596341 w 11218359"/>
                <a:gd name="connsiteY402" fmla="*/ 1667624 h 1667623"/>
                <a:gd name="connsiteX403" fmla="*/ 4607771 w 11218359"/>
                <a:gd name="connsiteY403" fmla="*/ 1667624 h 1667623"/>
                <a:gd name="connsiteX404" fmla="*/ 4619249 w 11218359"/>
                <a:gd name="connsiteY404" fmla="*/ 1667624 h 1667623"/>
                <a:gd name="connsiteX405" fmla="*/ 4630679 w 11218359"/>
                <a:gd name="connsiteY405" fmla="*/ 1667624 h 1667623"/>
                <a:gd name="connsiteX406" fmla="*/ 4642109 w 11218359"/>
                <a:gd name="connsiteY406" fmla="*/ 1667624 h 1667623"/>
                <a:gd name="connsiteX407" fmla="*/ 4653539 w 11218359"/>
                <a:gd name="connsiteY407" fmla="*/ 1667624 h 1667623"/>
                <a:gd name="connsiteX408" fmla="*/ 4664969 w 11218359"/>
                <a:gd name="connsiteY408" fmla="*/ 1667624 h 1667623"/>
                <a:gd name="connsiteX409" fmla="*/ 4676447 w 11218359"/>
                <a:gd name="connsiteY409" fmla="*/ 1667624 h 1667623"/>
                <a:gd name="connsiteX410" fmla="*/ 4687877 w 11218359"/>
                <a:gd name="connsiteY410" fmla="*/ 1667624 h 1667623"/>
                <a:gd name="connsiteX411" fmla="*/ 4699306 w 11218359"/>
                <a:gd name="connsiteY411" fmla="*/ 1667624 h 1667623"/>
                <a:gd name="connsiteX412" fmla="*/ 4710737 w 11218359"/>
                <a:gd name="connsiteY412" fmla="*/ 1667624 h 1667623"/>
                <a:gd name="connsiteX413" fmla="*/ 4722167 w 11218359"/>
                <a:gd name="connsiteY413" fmla="*/ 1667624 h 1667623"/>
                <a:gd name="connsiteX414" fmla="*/ 4733644 w 11218359"/>
                <a:gd name="connsiteY414" fmla="*/ 1667624 h 1667623"/>
                <a:gd name="connsiteX415" fmla="*/ 4745075 w 11218359"/>
                <a:gd name="connsiteY415" fmla="*/ 1667624 h 1667623"/>
                <a:gd name="connsiteX416" fmla="*/ 4756504 w 11218359"/>
                <a:gd name="connsiteY416" fmla="*/ 1667624 h 1667623"/>
                <a:gd name="connsiteX417" fmla="*/ 4767934 w 11218359"/>
                <a:gd name="connsiteY417" fmla="*/ 1667624 h 1667623"/>
                <a:gd name="connsiteX418" fmla="*/ 4779364 w 11218359"/>
                <a:gd name="connsiteY418" fmla="*/ 1667624 h 1667623"/>
                <a:gd name="connsiteX419" fmla="*/ 4790842 w 11218359"/>
                <a:gd name="connsiteY419" fmla="*/ 1667624 h 1667623"/>
                <a:gd name="connsiteX420" fmla="*/ 4802272 w 11218359"/>
                <a:gd name="connsiteY420" fmla="*/ 1667624 h 1667623"/>
                <a:gd name="connsiteX421" fmla="*/ 4813702 w 11218359"/>
                <a:gd name="connsiteY421" fmla="*/ 1667624 h 1667623"/>
                <a:gd name="connsiteX422" fmla="*/ 4825132 w 11218359"/>
                <a:gd name="connsiteY422" fmla="*/ 1667624 h 1667623"/>
                <a:gd name="connsiteX423" fmla="*/ 4836562 w 11218359"/>
                <a:gd name="connsiteY423" fmla="*/ 1667624 h 1667623"/>
                <a:gd name="connsiteX424" fmla="*/ 4848040 w 11218359"/>
                <a:gd name="connsiteY424" fmla="*/ 1667624 h 1667623"/>
                <a:gd name="connsiteX425" fmla="*/ 4859469 w 11218359"/>
                <a:gd name="connsiteY425" fmla="*/ 1667624 h 1667623"/>
                <a:gd name="connsiteX426" fmla="*/ 4870899 w 11218359"/>
                <a:gd name="connsiteY426" fmla="*/ 1667624 h 1667623"/>
                <a:gd name="connsiteX427" fmla="*/ 4882330 w 11218359"/>
                <a:gd name="connsiteY427" fmla="*/ 1667624 h 1667623"/>
                <a:gd name="connsiteX428" fmla="*/ 4893760 w 11218359"/>
                <a:gd name="connsiteY428" fmla="*/ 1667624 h 1667623"/>
                <a:gd name="connsiteX429" fmla="*/ 4905237 w 11218359"/>
                <a:gd name="connsiteY429" fmla="*/ 1667624 h 1667623"/>
                <a:gd name="connsiteX430" fmla="*/ 4916667 w 11218359"/>
                <a:gd name="connsiteY430" fmla="*/ 1667624 h 1667623"/>
                <a:gd name="connsiteX431" fmla="*/ 4928097 w 11218359"/>
                <a:gd name="connsiteY431" fmla="*/ 1667624 h 1667623"/>
                <a:gd name="connsiteX432" fmla="*/ 4939527 w 11218359"/>
                <a:gd name="connsiteY432" fmla="*/ 1667624 h 1667623"/>
                <a:gd name="connsiteX433" fmla="*/ 4950957 w 11218359"/>
                <a:gd name="connsiteY433" fmla="*/ 1667624 h 1667623"/>
                <a:gd name="connsiteX434" fmla="*/ 4962435 w 11218359"/>
                <a:gd name="connsiteY434" fmla="*/ 1667624 h 1667623"/>
                <a:gd name="connsiteX435" fmla="*/ 4973865 w 11218359"/>
                <a:gd name="connsiteY435" fmla="*/ 1667624 h 1667623"/>
                <a:gd name="connsiteX436" fmla="*/ 4985295 w 11218359"/>
                <a:gd name="connsiteY436" fmla="*/ 1667624 h 1667623"/>
                <a:gd name="connsiteX437" fmla="*/ 4996725 w 11218359"/>
                <a:gd name="connsiteY437" fmla="*/ 1667624 h 1667623"/>
                <a:gd name="connsiteX438" fmla="*/ 5008155 w 11218359"/>
                <a:gd name="connsiteY438" fmla="*/ 1667624 h 1667623"/>
                <a:gd name="connsiteX439" fmla="*/ 5019632 w 11218359"/>
                <a:gd name="connsiteY439" fmla="*/ 1667624 h 1667623"/>
                <a:gd name="connsiteX440" fmla="*/ 5031062 w 11218359"/>
                <a:gd name="connsiteY440" fmla="*/ 1667624 h 1667623"/>
                <a:gd name="connsiteX441" fmla="*/ 5042492 w 11218359"/>
                <a:gd name="connsiteY441" fmla="*/ 1667624 h 1667623"/>
                <a:gd name="connsiteX442" fmla="*/ 5053923 w 11218359"/>
                <a:gd name="connsiteY442" fmla="*/ 1667624 h 1667623"/>
                <a:gd name="connsiteX443" fmla="*/ 5065353 w 11218359"/>
                <a:gd name="connsiteY443" fmla="*/ 1667624 h 1667623"/>
                <a:gd name="connsiteX444" fmla="*/ 5076830 w 11218359"/>
                <a:gd name="connsiteY444" fmla="*/ 1667624 h 1667623"/>
                <a:gd name="connsiteX445" fmla="*/ 5088260 w 11218359"/>
                <a:gd name="connsiteY445" fmla="*/ 1667624 h 1667623"/>
                <a:gd name="connsiteX446" fmla="*/ 5099690 w 11218359"/>
                <a:gd name="connsiteY446" fmla="*/ 1667624 h 1667623"/>
                <a:gd name="connsiteX447" fmla="*/ 5111120 w 11218359"/>
                <a:gd name="connsiteY447" fmla="*/ 1667624 h 1667623"/>
                <a:gd name="connsiteX448" fmla="*/ 5122550 w 11218359"/>
                <a:gd name="connsiteY448" fmla="*/ 1667624 h 1667623"/>
                <a:gd name="connsiteX449" fmla="*/ 5134028 w 11218359"/>
                <a:gd name="connsiteY449" fmla="*/ 1667624 h 1667623"/>
                <a:gd name="connsiteX450" fmla="*/ 5145458 w 11218359"/>
                <a:gd name="connsiteY450" fmla="*/ 1667624 h 1667623"/>
                <a:gd name="connsiteX451" fmla="*/ 5156888 w 11218359"/>
                <a:gd name="connsiteY451" fmla="*/ 1667624 h 1667623"/>
                <a:gd name="connsiteX452" fmla="*/ 5168318 w 11218359"/>
                <a:gd name="connsiteY452" fmla="*/ 1667624 h 1667623"/>
                <a:gd name="connsiteX453" fmla="*/ 5179747 w 11218359"/>
                <a:gd name="connsiteY453" fmla="*/ 1667624 h 1667623"/>
                <a:gd name="connsiteX454" fmla="*/ 5191225 w 11218359"/>
                <a:gd name="connsiteY454" fmla="*/ 1667624 h 1667623"/>
                <a:gd name="connsiteX455" fmla="*/ 5202655 w 11218359"/>
                <a:gd name="connsiteY455" fmla="*/ 1667624 h 1667623"/>
                <a:gd name="connsiteX456" fmla="*/ 5214085 w 11218359"/>
                <a:gd name="connsiteY456" fmla="*/ 1667624 h 1667623"/>
                <a:gd name="connsiteX457" fmla="*/ 5225515 w 11218359"/>
                <a:gd name="connsiteY457" fmla="*/ 1667624 h 1667623"/>
                <a:gd name="connsiteX458" fmla="*/ 5236945 w 11218359"/>
                <a:gd name="connsiteY458" fmla="*/ 1667624 h 1667623"/>
                <a:gd name="connsiteX459" fmla="*/ 5248423 w 11218359"/>
                <a:gd name="connsiteY459" fmla="*/ 1667624 h 1667623"/>
                <a:gd name="connsiteX460" fmla="*/ 5259853 w 11218359"/>
                <a:gd name="connsiteY460" fmla="*/ 1667624 h 1667623"/>
                <a:gd name="connsiteX461" fmla="*/ 5271283 w 11218359"/>
                <a:gd name="connsiteY461" fmla="*/ 1667624 h 1667623"/>
                <a:gd name="connsiteX462" fmla="*/ 5282713 w 11218359"/>
                <a:gd name="connsiteY462" fmla="*/ 1667624 h 1667623"/>
                <a:gd name="connsiteX463" fmla="*/ 5294143 w 11218359"/>
                <a:gd name="connsiteY463" fmla="*/ 1667624 h 1667623"/>
                <a:gd name="connsiteX464" fmla="*/ 5305621 w 11218359"/>
                <a:gd name="connsiteY464" fmla="*/ 1667624 h 1667623"/>
                <a:gd name="connsiteX465" fmla="*/ 5317051 w 11218359"/>
                <a:gd name="connsiteY465" fmla="*/ 1667624 h 1667623"/>
                <a:gd name="connsiteX466" fmla="*/ 5328481 w 11218359"/>
                <a:gd name="connsiteY466" fmla="*/ 1667624 h 1667623"/>
                <a:gd name="connsiteX467" fmla="*/ 5339910 w 11218359"/>
                <a:gd name="connsiteY467" fmla="*/ 1667624 h 1667623"/>
                <a:gd name="connsiteX468" fmla="*/ 5351340 w 11218359"/>
                <a:gd name="connsiteY468" fmla="*/ 1667624 h 1667623"/>
                <a:gd name="connsiteX469" fmla="*/ 5362818 w 11218359"/>
                <a:gd name="connsiteY469" fmla="*/ 1667624 h 1667623"/>
                <a:gd name="connsiteX470" fmla="*/ 5374248 w 11218359"/>
                <a:gd name="connsiteY470" fmla="*/ 1667624 h 1667623"/>
                <a:gd name="connsiteX471" fmla="*/ 5385678 w 11218359"/>
                <a:gd name="connsiteY471" fmla="*/ 1667624 h 1667623"/>
                <a:gd name="connsiteX472" fmla="*/ 5397108 w 11218359"/>
                <a:gd name="connsiteY472" fmla="*/ 1667624 h 1667623"/>
                <a:gd name="connsiteX473" fmla="*/ 5408538 w 11218359"/>
                <a:gd name="connsiteY473" fmla="*/ 1667624 h 1667623"/>
                <a:gd name="connsiteX474" fmla="*/ 5420016 w 11218359"/>
                <a:gd name="connsiteY474" fmla="*/ 1667624 h 1667623"/>
                <a:gd name="connsiteX475" fmla="*/ 5431446 w 11218359"/>
                <a:gd name="connsiteY475" fmla="*/ 1667624 h 1667623"/>
                <a:gd name="connsiteX476" fmla="*/ 5442876 w 11218359"/>
                <a:gd name="connsiteY476" fmla="*/ 1667624 h 1667623"/>
                <a:gd name="connsiteX477" fmla="*/ 5454306 w 11218359"/>
                <a:gd name="connsiteY477" fmla="*/ 1667624 h 1667623"/>
                <a:gd name="connsiteX478" fmla="*/ 5465736 w 11218359"/>
                <a:gd name="connsiteY478" fmla="*/ 1667624 h 1667623"/>
                <a:gd name="connsiteX479" fmla="*/ 5477214 w 11218359"/>
                <a:gd name="connsiteY479" fmla="*/ 1667624 h 1667623"/>
                <a:gd name="connsiteX480" fmla="*/ 5488643 w 11218359"/>
                <a:gd name="connsiteY480" fmla="*/ 1667624 h 1667623"/>
                <a:gd name="connsiteX481" fmla="*/ 5500073 w 11218359"/>
                <a:gd name="connsiteY481" fmla="*/ 1667624 h 1667623"/>
                <a:gd name="connsiteX482" fmla="*/ 5511503 w 11218359"/>
                <a:gd name="connsiteY482" fmla="*/ 1667624 h 1667623"/>
                <a:gd name="connsiteX483" fmla="*/ 5522933 w 11218359"/>
                <a:gd name="connsiteY483" fmla="*/ 1667624 h 1667623"/>
                <a:gd name="connsiteX484" fmla="*/ 5534411 w 11218359"/>
                <a:gd name="connsiteY484" fmla="*/ 1667624 h 1667623"/>
                <a:gd name="connsiteX485" fmla="*/ 5545841 w 11218359"/>
                <a:gd name="connsiteY485" fmla="*/ 1667624 h 1667623"/>
                <a:gd name="connsiteX486" fmla="*/ 5557271 w 11218359"/>
                <a:gd name="connsiteY486" fmla="*/ 1434757 h 1667623"/>
                <a:gd name="connsiteX487" fmla="*/ 5568701 w 11218359"/>
                <a:gd name="connsiteY487" fmla="*/ 366575 h 1667623"/>
                <a:gd name="connsiteX488" fmla="*/ 5580131 w 11218359"/>
                <a:gd name="connsiteY488" fmla="*/ 219343 h 1667623"/>
                <a:gd name="connsiteX489" fmla="*/ 5591609 w 11218359"/>
                <a:gd name="connsiteY489" fmla="*/ 518313 h 1667623"/>
                <a:gd name="connsiteX490" fmla="*/ 5603038 w 11218359"/>
                <a:gd name="connsiteY490" fmla="*/ 731650 h 1667623"/>
                <a:gd name="connsiteX491" fmla="*/ 5614469 w 11218359"/>
                <a:gd name="connsiteY491" fmla="*/ 799258 h 1667623"/>
                <a:gd name="connsiteX492" fmla="*/ 5625899 w 11218359"/>
                <a:gd name="connsiteY492" fmla="*/ 384606 h 1667623"/>
                <a:gd name="connsiteX493" fmla="*/ 5637329 w 11218359"/>
                <a:gd name="connsiteY493" fmla="*/ 316998 h 1667623"/>
                <a:gd name="connsiteX494" fmla="*/ 5648759 w 11218359"/>
                <a:gd name="connsiteY494" fmla="*/ 307987 h 1667623"/>
                <a:gd name="connsiteX495" fmla="*/ 5660236 w 11218359"/>
                <a:gd name="connsiteY495" fmla="*/ 402632 h 1667623"/>
                <a:gd name="connsiteX496" fmla="*/ 5671666 w 11218359"/>
                <a:gd name="connsiteY496" fmla="*/ 555875 h 1667623"/>
                <a:gd name="connsiteX497" fmla="*/ 5683096 w 11218359"/>
                <a:gd name="connsiteY497" fmla="*/ 555875 h 1667623"/>
                <a:gd name="connsiteX498" fmla="*/ 5694526 w 11218359"/>
                <a:gd name="connsiteY498" fmla="*/ 710618 h 1667623"/>
                <a:gd name="connsiteX499" fmla="*/ 5705956 w 11218359"/>
                <a:gd name="connsiteY499" fmla="*/ 350049 h 1667623"/>
                <a:gd name="connsiteX500" fmla="*/ 5717434 w 11218359"/>
                <a:gd name="connsiteY500" fmla="*/ 0 h 1667623"/>
                <a:gd name="connsiteX501" fmla="*/ 5728864 w 11218359"/>
                <a:gd name="connsiteY501" fmla="*/ 187796 h 1667623"/>
                <a:gd name="connsiteX502" fmla="*/ 5740294 w 11218359"/>
                <a:gd name="connsiteY502" fmla="*/ 458220 h 1667623"/>
                <a:gd name="connsiteX503" fmla="*/ 5751724 w 11218359"/>
                <a:gd name="connsiteY503" fmla="*/ 398127 h 1667623"/>
                <a:gd name="connsiteX504" fmla="*/ 5763154 w 11218359"/>
                <a:gd name="connsiteY504" fmla="*/ 850336 h 1667623"/>
                <a:gd name="connsiteX505" fmla="*/ 5774631 w 11218359"/>
                <a:gd name="connsiteY505" fmla="*/ 679067 h 1667623"/>
                <a:gd name="connsiteX506" fmla="*/ 5786062 w 11218359"/>
                <a:gd name="connsiteY506" fmla="*/ 797753 h 1667623"/>
                <a:gd name="connsiteX507" fmla="*/ 5797492 w 11218359"/>
                <a:gd name="connsiteY507" fmla="*/ 1667624 h 1667623"/>
                <a:gd name="connsiteX508" fmla="*/ 5808921 w 11218359"/>
                <a:gd name="connsiteY508" fmla="*/ 1667624 h 1667623"/>
                <a:gd name="connsiteX509" fmla="*/ 5820351 w 11218359"/>
                <a:gd name="connsiteY509" fmla="*/ 1667624 h 1667623"/>
                <a:gd name="connsiteX510" fmla="*/ 5831829 w 11218359"/>
                <a:gd name="connsiteY510" fmla="*/ 1667624 h 1667623"/>
                <a:gd name="connsiteX511" fmla="*/ 5843259 w 11218359"/>
                <a:gd name="connsiteY511" fmla="*/ 1667624 h 1667623"/>
                <a:gd name="connsiteX512" fmla="*/ 5854689 w 11218359"/>
                <a:gd name="connsiteY512" fmla="*/ 1667624 h 1667623"/>
                <a:gd name="connsiteX513" fmla="*/ 5866119 w 11218359"/>
                <a:gd name="connsiteY513" fmla="*/ 1667624 h 1667623"/>
                <a:gd name="connsiteX514" fmla="*/ 5877549 w 11218359"/>
                <a:gd name="connsiteY514" fmla="*/ 1667624 h 1667623"/>
                <a:gd name="connsiteX515" fmla="*/ 5889027 w 11218359"/>
                <a:gd name="connsiteY515" fmla="*/ 1666124 h 1667623"/>
                <a:gd name="connsiteX516" fmla="*/ 5900457 w 11218359"/>
                <a:gd name="connsiteY516" fmla="*/ 1667624 h 1667623"/>
                <a:gd name="connsiteX517" fmla="*/ 5911887 w 11218359"/>
                <a:gd name="connsiteY517" fmla="*/ 1667624 h 1667623"/>
                <a:gd name="connsiteX518" fmla="*/ 5923317 w 11218359"/>
                <a:gd name="connsiteY518" fmla="*/ 1667624 h 1667623"/>
                <a:gd name="connsiteX519" fmla="*/ 5934747 w 11218359"/>
                <a:gd name="connsiteY519" fmla="*/ 1667624 h 1667623"/>
                <a:gd name="connsiteX520" fmla="*/ 5946225 w 11218359"/>
                <a:gd name="connsiteY520" fmla="*/ 1667624 h 1667623"/>
                <a:gd name="connsiteX521" fmla="*/ 5957655 w 11218359"/>
                <a:gd name="connsiteY521" fmla="*/ 1667624 h 1667623"/>
                <a:gd name="connsiteX522" fmla="*/ 5969084 w 11218359"/>
                <a:gd name="connsiteY522" fmla="*/ 1667624 h 1667623"/>
                <a:gd name="connsiteX523" fmla="*/ 5980514 w 11218359"/>
                <a:gd name="connsiteY523" fmla="*/ 1667624 h 1667623"/>
                <a:gd name="connsiteX524" fmla="*/ 5991944 w 11218359"/>
                <a:gd name="connsiteY524" fmla="*/ 1667624 h 1667623"/>
                <a:gd name="connsiteX525" fmla="*/ 6003422 w 11218359"/>
                <a:gd name="connsiteY525" fmla="*/ 1667624 h 1667623"/>
                <a:gd name="connsiteX526" fmla="*/ 6014852 w 11218359"/>
                <a:gd name="connsiteY526" fmla="*/ 1667624 h 1667623"/>
                <a:gd name="connsiteX527" fmla="*/ 6026282 w 11218359"/>
                <a:gd name="connsiteY527" fmla="*/ 1667624 h 1667623"/>
                <a:gd name="connsiteX528" fmla="*/ 6037712 w 11218359"/>
                <a:gd name="connsiteY528" fmla="*/ 1667624 h 1667623"/>
                <a:gd name="connsiteX529" fmla="*/ 6049142 w 11218359"/>
                <a:gd name="connsiteY529" fmla="*/ 1667624 h 1667623"/>
                <a:gd name="connsiteX530" fmla="*/ 6060620 w 11218359"/>
                <a:gd name="connsiteY530" fmla="*/ 1667624 h 1667623"/>
                <a:gd name="connsiteX531" fmla="*/ 6072049 w 11218359"/>
                <a:gd name="connsiteY531" fmla="*/ 1667624 h 1667623"/>
                <a:gd name="connsiteX532" fmla="*/ 6083480 w 11218359"/>
                <a:gd name="connsiteY532" fmla="*/ 1667624 h 1667623"/>
                <a:gd name="connsiteX533" fmla="*/ 6094910 w 11218359"/>
                <a:gd name="connsiteY533" fmla="*/ 1667624 h 1667623"/>
                <a:gd name="connsiteX534" fmla="*/ 6106340 w 11218359"/>
                <a:gd name="connsiteY534" fmla="*/ 1667624 h 1667623"/>
                <a:gd name="connsiteX535" fmla="*/ 6117818 w 11218359"/>
                <a:gd name="connsiteY535" fmla="*/ 1667624 h 1667623"/>
                <a:gd name="connsiteX536" fmla="*/ 6129247 w 11218359"/>
                <a:gd name="connsiteY536" fmla="*/ 1667624 h 1667623"/>
                <a:gd name="connsiteX537" fmla="*/ 6140677 w 11218359"/>
                <a:gd name="connsiteY537" fmla="*/ 1667624 h 1667623"/>
                <a:gd name="connsiteX538" fmla="*/ 6152107 w 11218359"/>
                <a:gd name="connsiteY538" fmla="*/ 1667624 h 1667623"/>
                <a:gd name="connsiteX539" fmla="*/ 6163537 w 11218359"/>
                <a:gd name="connsiteY539" fmla="*/ 1667624 h 1667623"/>
                <a:gd name="connsiteX540" fmla="*/ 6175015 w 11218359"/>
                <a:gd name="connsiteY540" fmla="*/ 1667624 h 1667623"/>
                <a:gd name="connsiteX541" fmla="*/ 6186445 w 11218359"/>
                <a:gd name="connsiteY541" fmla="*/ 1667624 h 1667623"/>
                <a:gd name="connsiteX542" fmla="*/ 6197875 w 11218359"/>
                <a:gd name="connsiteY542" fmla="*/ 1667624 h 1667623"/>
                <a:gd name="connsiteX543" fmla="*/ 6209305 w 11218359"/>
                <a:gd name="connsiteY543" fmla="*/ 1667624 h 1667623"/>
                <a:gd name="connsiteX544" fmla="*/ 6220735 w 11218359"/>
                <a:gd name="connsiteY544" fmla="*/ 1667624 h 1667623"/>
                <a:gd name="connsiteX545" fmla="*/ 6232212 w 11218359"/>
                <a:gd name="connsiteY545" fmla="*/ 1667624 h 1667623"/>
                <a:gd name="connsiteX546" fmla="*/ 6243642 w 11218359"/>
                <a:gd name="connsiteY546" fmla="*/ 1667624 h 1667623"/>
                <a:gd name="connsiteX547" fmla="*/ 6255073 w 11218359"/>
                <a:gd name="connsiteY547" fmla="*/ 1667624 h 1667623"/>
                <a:gd name="connsiteX548" fmla="*/ 6266503 w 11218359"/>
                <a:gd name="connsiteY548" fmla="*/ 1667624 h 1667623"/>
                <a:gd name="connsiteX549" fmla="*/ 6277933 w 11218359"/>
                <a:gd name="connsiteY549" fmla="*/ 1667624 h 1667623"/>
                <a:gd name="connsiteX550" fmla="*/ 6289410 w 11218359"/>
                <a:gd name="connsiteY550" fmla="*/ 1667624 h 1667623"/>
                <a:gd name="connsiteX551" fmla="*/ 6300840 w 11218359"/>
                <a:gd name="connsiteY551" fmla="*/ 1667624 h 1667623"/>
                <a:gd name="connsiteX552" fmla="*/ 6312270 w 11218359"/>
                <a:gd name="connsiteY552" fmla="*/ 1667624 h 1667623"/>
                <a:gd name="connsiteX553" fmla="*/ 6323700 w 11218359"/>
                <a:gd name="connsiteY553" fmla="*/ 1667624 h 1667623"/>
                <a:gd name="connsiteX554" fmla="*/ 6335130 w 11218359"/>
                <a:gd name="connsiteY554" fmla="*/ 1667624 h 1667623"/>
                <a:gd name="connsiteX555" fmla="*/ 6346608 w 11218359"/>
                <a:gd name="connsiteY555" fmla="*/ 1667624 h 1667623"/>
                <a:gd name="connsiteX556" fmla="*/ 6358038 w 11218359"/>
                <a:gd name="connsiteY556" fmla="*/ 1667624 h 1667623"/>
                <a:gd name="connsiteX557" fmla="*/ 6369468 w 11218359"/>
                <a:gd name="connsiteY557" fmla="*/ 1667624 h 1667623"/>
                <a:gd name="connsiteX558" fmla="*/ 6380898 w 11218359"/>
                <a:gd name="connsiteY558" fmla="*/ 1666124 h 1667623"/>
                <a:gd name="connsiteX559" fmla="*/ 6392328 w 11218359"/>
                <a:gd name="connsiteY559" fmla="*/ 1667624 h 1667623"/>
                <a:gd name="connsiteX560" fmla="*/ 6403805 w 11218359"/>
                <a:gd name="connsiteY560" fmla="*/ 1667624 h 1667623"/>
                <a:gd name="connsiteX561" fmla="*/ 6415235 w 11218359"/>
                <a:gd name="connsiteY561" fmla="*/ 1667624 h 1667623"/>
                <a:gd name="connsiteX562" fmla="*/ 6426666 w 11218359"/>
                <a:gd name="connsiteY562" fmla="*/ 1667624 h 1667623"/>
                <a:gd name="connsiteX563" fmla="*/ 6438096 w 11218359"/>
                <a:gd name="connsiteY563" fmla="*/ 1667624 h 1667623"/>
                <a:gd name="connsiteX564" fmla="*/ 6449525 w 11218359"/>
                <a:gd name="connsiteY564" fmla="*/ 1667624 h 1667623"/>
                <a:gd name="connsiteX565" fmla="*/ 6461003 w 11218359"/>
                <a:gd name="connsiteY565" fmla="*/ 1667624 h 1667623"/>
                <a:gd name="connsiteX566" fmla="*/ 6472433 w 11218359"/>
                <a:gd name="connsiteY566" fmla="*/ 1667624 h 1667623"/>
                <a:gd name="connsiteX567" fmla="*/ 6483863 w 11218359"/>
                <a:gd name="connsiteY567" fmla="*/ 1667624 h 1667623"/>
                <a:gd name="connsiteX568" fmla="*/ 6495293 w 11218359"/>
                <a:gd name="connsiteY568" fmla="*/ 1667624 h 1667623"/>
                <a:gd name="connsiteX569" fmla="*/ 6506723 w 11218359"/>
                <a:gd name="connsiteY569" fmla="*/ 1667624 h 1667623"/>
                <a:gd name="connsiteX570" fmla="*/ 6518201 w 11218359"/>
                <a:gd name="connsiteY570" fmla="*/ 1667624 h 1667623"/>
                <a:gd name="connsiteX571" fmla="*/ 6529631 w 11218359"/>
                <a:gd name="connsiteY571" fmla="*/ 1667624 h 1667623"/>
                <a:gd name="connsiteX572" fmla="*/ 6541061 w 11218359"/>
                <a:gd name="connsiteY572" fmla="*/ 1667624 h 1667623"/>
                <a:gd name="connsiteX573" fmla="*/ 6552490 w 11218359"/>
                <a:gd name="connsiteY573" fmla="*/ 1667624 h 1667623"/>
                <a:gd name="connsiteX574" fmla="*/ 6563921 w 11218359"/>
                <a:gd name="connsiteY574" fmla="*/ 1667624 h 1667623"/>
                <a:gd name="connsiteX575" fmla="*/ 6575398 w 11218359"/>
                <a:gd name="connsiteY575" fmla="*/ 1667624 h 1667623"/>
                <a:gd name="connsiteX576" fmla="*/ 6586828 w 11218359"/>
                <a:gd name="connsiteY576" fmla="*/ 1667624 h 1667623"/>
                <a:gd name="connsiteX577" fmla="*/ 6598259 w 11218359"/>
                <a:gd name="connsiteY577" fmla="*/ 1667624 h 1667623"/>
                <a:gd name="connsiteX578" fmla="*/ 6609688 w 11218359"/>
                <a:gd name="connsiteY578" fmla="*/ 1667624 h 1667623"/>
                <a:gd name="connsiteX579" fmla="*/ 6621118 w 11218359"/>
                <a:gd name="connsiteY579" fmla="*/ 1667624 h 1667623"/>
                <a:gd name="connsiteX580" fmla="*/ 6632596 w 11218359"/>
                <a:gd name="connsiteY580" fmla="*/ 1667624 h 1667623"/>
                <a:gd name="connsiteX581" fmla="*/ 6644026 w 11218359"/>
                <a:gd name="connsiteY581" fmla="*/ 1667624 h 1667623"/>
                <a:gd name="connsiteX582" fmla="*/ 6655456 w 11218359"/>
                <a:gd name="connsiteY582" fmla="*/ 1667624 h 1667623"/>
                <a:gd name="connsiteX583" fmla="*/ 6666886 w 11218359"/>
                <a:gd name="connsiteY583" fmla="*/ 1667624 h 1667623"/>
                <a:gd name="connsiteX584" fmla="*/ 6678316 w 11218359"/>
                <a:gd name="connsiteY584" fmla="*/ 1667624 h 1667623"/>
                <a:gd name="connsiteX585" fmla="*/ 6689794 w 11218359"/>
                <a:gd name="connsiteY585" fmla="*/ 1667624 h 1667623"/>
                <a:gd name="connsiteX586" fmla="*/ 6701224 w 11218359"/>
                <a:gd name="connsiteY586" fmla="*/ 1667624 h 1667623"/>
                <a:gd name="connsiteX587" fmla="*/ 6712653 w 11218359"/>
                <a:gd name="connsiteY587" fmla="*/ 1667624 h 1667623"/>
                <a:gd name="connsiteX588" fmla="*/ 6724083 w 11218359"/>
                <a:gd name="connsiteY588" fmla="*/ 1667624 h 1667623"/>
                <a:gd name="connsiteX589" fmla="*/ 6735514 w 11218359"/>
                <a:gd name="connsiteY589" fmla="*/ 1667624 h 1667623"/>
                <a:gd name="connsiteX590" fmla="*/ 6746944 w 11218359"/>
                <a:gd name="connsiteY590" fmla="*/ 1667624 h 1667623"/>
                <a:gd name="connsiteX591" fmla="*/ 6758421 w 11218359"/>
                <a:gd name="connsiteY591" fmla="*/ 1667624 h 1667623"/>
                <a:gd name="connsiteX592" fmla="*/ 6769851 w 11218359"/>
                <a:gd name="connsiteY592" fmla="*/ 1667624 h 1667623"/>
                <a:gd name="connsiteX593" fmla="*/ 6781281 w 11218359"/>
                <a:gd name="connsiteY593" fmla="*/ 1667624 h 1667623"/>
                <a:gd name="connsiteX594" fmla="*/ 6792711 w 11218359"/>
                <a:gd name="connsiteY594" fmla="*/ 1667624 h 1667623"/>
                <a:gd name="connsiteX595" fmla="*/ 6804141 w 11218359"/>
                <a:gd name="connsiteY595" fmla="*/ 1667624 h 1667623"/>
                <a:gd name="connsiteX596" fmla="*/ 6815619 w 11218359"/>
                <a:gd name="connsiteY596" fmla="*/ 1667624 h 1667623"/>
                <a:gd name="connsiteX597" fmla="*/ 6827049 w 11218359"/>
                <a:gd name="connsiteY597" fmla="*/ 1667624 h 1667623"/>
                <a:gd name="connsiteX598" fmla="*/ 6838479 w 11218359"/>
                <a:gd name="connsiteY598" fmla="*/ 1667624 h 1667623"/>
                <a:gd name="connsiteX599" fmla="*/ 6849909 w 11218359"/>
                <a:gd name="connsiteY599" fmla="*/ 1667624 h 1667623"/>
                <a:gd name="connsiteX600" fmla="*/ 6861339 w 11218359"/>
                <a:gd name="connsiteY600" fmla="*/ 1667624 h 1667623"/>
                <a:gd name="connsiteX601" fmla="*/ 6872816 w 11218359"/>
                <a:gd name="connsiteY601" fmla="*/ 1667624 h 1667623"/>
                <a:gd name="connsiteX602" fmla="*/ 6884246 w 11218359"/>
                <a:gd name="connsiteY602" fmla="*/ 1667624 h 1667623"/>
                <a:gd name="connsiteX603" fmla="*/ 6895676 w 11218359"/>
                <a:gd name="connsiteY603" fmla="*/ 1667624 h 1667623"/>
                <a:gd name="connsiteX604" fmla="*/ 6907107 w 11218359"/>
                <a:gd name="connsiteY604" fmla="*/ 1667624 h 1667623"/>
                <a:gd name="connsiteX605" fmla="*/ 6918537 w 11218359"/>
                <a:gd name="connsiteY605" fmla="*/ 1667624 h 1667623"/>
                <a:gd name="connsiteX606" fmla="*/ 6930014 w 11218359"/>
                <a:gd name="connsiteY606" fmla="*/ 1667624 h 1667623"/>
                <a:gd name="connsiteX607" fmla="*/ 6941444 w 11218359"/>
                <a:gd name="connsiteY607" fmla="*/ 1667624 h 1667623"/>
                <a:gd name="connsiteX608" fmla="*/ 6952874 w 11218359"/>
                <a:gd name="connsiteY608" fmla="*/ 1667624 h 1667623"/>
                <a:gd name="connsiteX609" fmla="*/ 6964304 w 11218359"/>
                <a:gd name="connsiteY609" fmla="*/ 1667624 h 1667623"/>
                <a:gd name="connsiteX610" fmla="*/ 6975734 w 11218359"/>
                <a:gd name="connsiteY610" fmla="*/ 1667624 h 1667623"/>
                <a:gd name="connsiteX611" fmla="*/ 6987212 w 11218359"/>
                <a:gd name="connsiteY611" fmla="*/ 1667624 h 1667623"/>
                <a:gd name="connsiteX612" fmla="*/ 6998642 w 11218359"/>
                <a:gd name="connsiteY612" fmla="*/ 1667624 h 1667623"/>
                <a:gd name="connsiteX613" fmla="*/ 7010072 w 11218359"/>
                <a:gd name="connsiteY613" fmla="*/ 1667624 h 1667623"/>
                <a:gd name="connsiteX614" fmla="*/ 7021502 w 11218359"/>
                <a:gd name="connsiteY614" fmla="*/ 1667624 h 1667623"/>
                <a:gd name="connsiteX615" fmla="*/ 7032931 w 11218359"/>
                <a:gd name="connsiteY615" fmla="*/ 1667624 h 1667623"/>
                <a:gd name="connsiteX616" fmla="*/ 7044409 w 11218359"/>
                <a:gd name="connsiteY616" fmla="*/ 1667624 h 1667623"/>
                <a:gd name="connsiteX617" fmla="*/ 7055839 w 11218359"/>
                <a:gd name="connsiteY617" fmla="*/ 1667624 h 1667623"/>
                <a:gd name="connsiteX618" fmla="*/ 7067269 w 11218359"/>
                <a:gd name="connsiteY618" fmla="*/ 1667624 h 1667623"/>
                <a:gd name="connsiteX619" fmla="*/ 7078700 w 11218359"/>
                <a:gd name="connsiteY619" fmla="*/ 1667624 h 1667623"/>
                <a:gd name="connsiteX620" fmla="*/ 7090129 w 11218359"/>
                <a:gd name="connsiteY620" fmla="*/ 1667624 h 1667623"/>
                <a:gd name="connsiteX621" fmla="*/ 7101607 w 11218359"/>
                <a:gd name="connsiteY621" fmla="*/ 1667624 h 1667623"/>
                <a:gd name="connsiteX622" fmla="*/ 7113037 w 11218359"/>
                <a:gd name="connsiteY622" fmla="*/ 1667624 h 1667623"/>
                <a:gd name="connsiteX623" fmla="*/ 7124467 w 11218359"/>
                <a:gd name="connsiteY623" fmla="*/ 1667624 h 1667623"/>
                <a:gd name="connsiteX624" fmla="*/ 7135897 w 11218359"/>
                <a:gd name="connsiteY624" fmla="*/ 1667624 h 1667623"/>
                <a:gd name="connsiteX625" fmla="*/ 7147327 w 11218359"/>
                <a:gd name="connsiteY625" fmla="*/ 1667624 h 1667623"/>
                <a:gd name="connsiteX626" fmla="*/ 7158805 w 11218359"/>
                <a:gd name="connsiteY626" fmla="*/ 1667624 h 1667623"/>
                <a:gd name="connsiteX627" fmla="*/ 7170235 w 11218359"/>
                <a:gd name="connsiteY627" fmla="*/ 1667624 h 1667623"/>
                <a:gd name="connsiteX628" fmla="*/ 7181665 w 11218359"/>
                <a:gd name="connsiteY628" fmla="*/ 1667624 h 1667623"/>
                <a:gd name="connsiteX629" fmla="*/ 7193094 w 11218359"/>
                <a:gd name="connsiteY629" fmla="*/ 1667624 h 1667623"/>
                <a:gd name="connsiteX630" fmla="*/ 7204524 w 11218359"/>
                <a:gd name="connsiteY630" fmla="*/ 1667624 h 1667623"/>
                <a:gd name="connsiteX631" fmla="*/ 7216002 w 11218359"/>
                <a:gd name="connsiteY631" fmla="*/ 1667624 h 1667623"/>
                <a:gd name="connsiteX632" fmla="*/ 7227432 w 11218359"/>
                <a:gd name="connsiteY632" fmla="*/ 1667624 h 1667623"/>
                <a:gd name="connsiteX633" fmla="*/ 7238862 w 11218359"/>
                <a:gd name="connsiteY633" fmla="*/ 1667624 h 1667623"/>
                <a:gd name="connsiteX634" fmla="*/ 7250292 w 11218359"/>
                <a:gd name="connsiteY634" fmla="*/ 1667624 h 1667623"/>
                <a:gd name="connsiteX635" fmla="*/ 7261722 w 11218359"/>
                <a:gd name="connsiteY635" fmla="*/ 1667624 h 1667623"/>
                <a:gd name="connsiteX636" fmla="*/ 7273200 w 11218359"/>
                <a:gd name="connsiteY636" fmla="*/ 1667624 h 1667623"/>
                <a:gd name="connsiteX637" fmla="*/ 7284630 w 11218359"/>
                <a:gd name="connsiteY637" fmla="*/ 1667624 h 1667623"/>
                <a:gd name="connsiteX638" fmla="*/ 7296060 w 11218359"/>
                <a:gd name="connsiteY638" fmla="*/ 1667624 h 1667623"/>
                <a:gd name="connsiteX639" fmla="*/ 7307490 w 11218359"/>
                <a:gd name="connsiteY639" fmla="*/ 1667624 h 1667623"/>
                <a:gd name="connsiteX640" fmla="*/ 7318920 w 11218359"/>
                <a:gd name="connsiteY640" fmla="*/ 1667624 h 1667623"/>
                <a:gd name="connsiteX641" fmla="*/ 7330398 w 11218359"/>
                <a:gd name="connsiteY641" fmla="*/ 1667624 h 1667623"/>
                <a:gd name="connsiteX642" fmla="*/ 7341828 w 11218359"/>
                <a:gd name="connsiteY642" fmla="*/ 1667624 h 1667623"/>
                <a:gd name="connsiteX643" fmla="*/ 7353257 w 11218359"/>
                <a:gd name="connsiteY643" fmla="*/ 1667624 h 1667623"/>
                <a:gd name="connsiteX644" fmla="*/ 7364687 w 11218359"/>
                <a:gd name="connsiteY644" fmla="*/ 1667624 h 1667623"/>
                <a:gd name="connsiteX645" fmla="*/ 7376117 w 11218359"/>
                <a:gd name="connsiteY645" fmla="*/ 1667624 h 1667623"/>
                <a:gd name="connsiteX646" fmla="*/ 7387595 w 11218359"/>
                <a:gd name="connsiteY646" fmla="*/ 1667624 h 1667623"/>
                <a:gd name="connsiteX647" fmla="*/ 7399025 w 11218359"/>
                <a:gd name="connsiteY647" fmla="*/ 1667624 h 1667623"/>
                <a:gd name="connsiteX648" fmla="*/ 7410455 w 11218359"/>
                <a:gd name="connsiteY648" fmla="*/ 1667624 h 1667623"/>
                <a:gd name="connsiteX649" fmla="*/ 7421885 w 11218359"/>
                <a:gd name="connsiteY649" fmla="*/ 1667624 h 1667623"/>
                <a:gd name="connsiteX650" fmla="*/ 7433315 w 11218359"/>
                <a:gd name="connsiteY650" fmla="*/ 1667624 h 1667623"/>
                <a:gd name="connsiteX651" fmla="*/ 7444793 w 11218359"/>
                <a:gd name="connsiteY651" fmla="*/ 1667624 h 1667623"/>
                <a:gd name="connsiteX652" fmla="*/ 7456222 w 11218359"/>
                <a:gd name="connsiteY652" fmla="*/ 1667624 h 1667623"/>
                <a:gd name="connsiteX653" fmla="*/ 7467653 w 11218359"/>
                <a:gd name="connsiteY653" fmla="*/ 1667624 h 1667623"/>
                <a:gd name="connsiteX654" fmla="*/ 7479083 w 11218359"/>
                <a:gd name="connsiteY654" fmla="*/ 1667624 h 1667623"/>
                <a:gd name="connsiteX655" fmla="*/ 7490513 w 11218359"/>
                <a:gd name="connsiteY655" fmla="*/ 1667624 h 1667623"/>
                <a:gd name="connsiteX656" fmla="*/ 7501990 w 11218359"/>
                <a:gd name="connsiteY656" fmla="*/ 1667624 h 1667623"/>
                <a:gd name="connsiteX657" fmla="*/ 7513420 w 11218359"/>
                <a:gd name="connsiteY657" fmla="*/ 1667624 h 1667623"/>
                <a:gd name="connsiteX658" fmla="*/ 7524850 w 11218359"/>
                <a:gd name="connsiteY658" fmla="*/ 1667624 h 1667623"/>
                <a:gd name="connsiteX659" fmla="*/ 7536280 w 11218359"/>
                <a:gd name="connsiteY659" fmla="*/ 1667624 h 1667623"/>
                <a:gd name="connsiteX660" fmla="*/ 7547710 w 11218359"/>
                <a:gd name="connsiteY660" fmla="*/ 1667624 h 1667623"/>
                <a:gd name="connsiteX661" fmla="*/ 7559188 w 11218359"/>
                <a:gd name="connsiteY661" fmla="*/ 1667624 h 1667623"/>
                <a:gd name="connsiteX662" fmla="*/ 7570618 w 11218359"/>
                <a:gd name="connsiteY662" fmla="*/ 1667624 h 1667623"/>
                <a:gd name="connsiteX663" fmla="*/ 7582048 w 11218359"/>
                <a:gd name="connsiteY663" fmla="*/ 1667624 h 1667623"/>
                <a:gd name="connsiteX664" fmla="*/ 7593478 w 11218359"/>
                <a:gd name="connsiteY664" fmla="*/ 1667624 h 1667623"/>
                <a:gd name="connsiteX665" fmla="*/ 7604908 w 11218359"/>
                <a:gd name="connsiteY665" fmla="*/ 1667624 h 1667623"/>
                <a:gd name="connsiteX666" fmla="*/ 7616385 w 11218359"/>
                <a:gd name="connsiteY666" fmla="*/ 1667624 h 1667623"/>
                <a:gd name="connsiteX667" fmla="*/ 7627815 w 11218359"/>
                <a:gd name="connsiteY667" fmla="*/ 1667624 h 1667623"/>
                <a:gd name="connsiteX668" fmla="*/ 7639246 w 11218359"/>
                <a:gd name="connsiteY668" fmla="*/ 1667624 h 1667623"/>
                <a:gd name="connsiteX669" fmla="*/ 7650676 w 11218359"/>
                <a:gd name="connsiteY669" fmla="*/ 1667624 h 1667623"/>
                <a:gd name="connsiteX670" fmla="*/ 7662106 w 11218359"/>
                <a:gd name="connsiteY670" fmla="*/ 1667624 h 1667623"/>
                <a:gd name="connsiteX671" fmla="*/ 7673583 w 11218359"/>
                <a:gd name="connsiteY671" fmla="*/ 1667624 h 1667623"/>
                <a:gd name="connsiteX672" fmla="*/ 7685013 w 11218359"/>
                <a:gd name="connsiteY672" fmla="*/ 1667624 h 1667623"/>
                <a:gd name="connsiteX673" fmla="*/ 7696443 w 11218359"/>
                <a:gd name="connsiteY673" fmla="*/ 1667624 h 1667623"/>
                <a:gd name="connsiteX674" fmla="*/ 7707873 w 11218359"/>
                <a:gd name="connsiteY674" fmla="*/ 1667624 h 1667623"/>
                <a:gd name="connsiteX675" fmla="*/ 7719303 w 11218359"/>
                <a:gd name="connsiteY675" fmla="*/ 1667624 h 1667623"/>
                <a:gd name="connsiteX676" fmla="*/ 7730733 w 11218359"/>
                <a:gd name="connsiteY676" fmla="*/ 1667624 h 1667623"/>
                <a:gd name="connsiteX677" fmla="*/ 7742211 w 11218359"/>
                <a:gd name="connsiteY677" fmla="*/ 1667624 h 1667623"/>
                <a:gd name="connsiteX678" fmla="*/ 7753641 w 11218359"/>
                <a:gd name="connsiteY678" fmla="*/ 1667624 h 1667623"/>
                <a:gd name="connsiteX679" fmla="*/ 7765071 w 11218359"/>
                <a:gd name="connsiteY679" fmla="*/ 1667624 h 1667623"/>
                <a:gd name="connsiteX680" fmla="*/ 7776501 w 11218359"/>
                <a:gd name="connsiteY680" fmla="*/ 1667624 h 1667623"/>
                <a:gd name="connsiteX681" fmla="*/ 7787931 w 11218359"/>
                <a:gd name="connsiteY681" fmla="*/ 1667624 h 1667623"/>
                <a:gd name="connsiteX682" fmla="*/ 7799408 w 11218359"/>
                <a:gd name="connsiteY682" fmla="*/ 1667624 h 1667623"/>
                <a:gd name="connsiteX683" fmla="*/ 7810839 w 11218359"/>
                <a:gd name="connsiteY683" fmla="*/ 1667624 h 1667623"/>
                <a:gd name="connsiteX684" fmla="*/ 7822268 w 11218359"/>
                <a:gd name="connsiteY684" fmla="*/ 1667624 h 1667623"/>
                <a:gd name="connsiteX685" fmla="*/ 7833698 w 11218359"/>
                <a:gd name="connsiteY685" fmla="*/ 1667624 h 1667623"/>
                <a:gd name="connsiteX686" fmla="*/ 7845128 w 11218359"/>
                <a:gd name="connsiteY686" fmla="*/ 1667624 h 1667623"/>
                <a:gd name="connsiteX687" fmla="*/ 7856606 w 11218359"/>
                <a:gd name="connsiteY687" fmla="*/ 1667624 h 1667623"/>
                <a:gd name="connsiteX688" fmla="*/ 7868036 w 11218359"/>
                <a:gd name="connsiteY688" fmla="*/ 1667624 h 1667623"/>
                <a:gd name="connsiteX689" fmla="*/ 7879466 w 11218359"/>
                <a:gd name="connsiteY689" fmla="*/ 1667624 h 1667623"/>
                <a:gd name="connsiteX690" fmla="*/ 7890896 w 11218359"/>
                <a:gd name="connsiteY690" fmla="*/ 1667624 h 1667623"/>
                <a:gd name="connsiteX691" fmla="*/ 7902326 w 11218359"/>
                <a:gd name="connsiteY691" fmla="*/ 1667624 h 1667623"/>
                <a:gd name="connsiteX692" fmla="*/ 7913804 w 11218359"/>
                <a:gd name="connsiteY692" fmla="*/ 1667624 h 1667623"/>
                <a:gd name="connsiteX693" fmla="*/ 7925234 w 11218359"/>
                <a:gd name="connsiteY693" fmla="*/ 1667624 h 1667623"/>
                <a:gd name="connsiteX694" fmla="*/ 7936663 w 11218359"/>
                <a:gd name="connsiteY694" fmla="*/ 1667624 h 1667623"/>
                <a:gd name="connsiteX695" fmla="*/ 7948094 w 11218359"/>
                <a:gd name="connsiteY695" fmla="*/ 1667624 h 1667623"/>
                <a:gd name="connsiteX696" fmla="*/ 7959524 w 11218359"/>
                <a:gd name="connsiteY696" fmla="*/ 1667624 h 1667623"/>
                <a:gd name="connsiteX697" fmla="*/ 7971001 w 11218359"/>
                <a:gd name="connsiteY697" fmla="*/ 1667624 h 1667623"/>
                <a:gd name="connsiteX698" fmla="*/ 7982431 w 11218359"/>
                <a:gd name="connsiteY698" fmla="*/ 1667624 h 1667623"/>
                <a:gd name="connsiteX699" fmla="*/ 7993861 w 11218359"/>
                <a:gd name="connsiteY699" fmla="*/ 1667624 h 1667623"/>
                <a:gd name="connsiteX700" fmla="*/ 8005291 w 11218359"/>
                <a:gd name="connsiteY700" fmla="*/ 1667624 h 1667623"/>
                <a:gd name="connsiteX701" fmla="*/ 8016721 w 11218359"/>
                <a:gd name="connsiteY701" fmla="*/ 1667624 h 1667623"/>
                <a:gd name="connsiteX702" fmla="*/ 8028199 w 11218359"/>
                <a:gd name="connsiteY702" fmla="*/ 1667624 h 1667623"/>
                <a:gd name="connsiteX703" fmla="*/ 8039629 w 11218359"/>
                <a:gd name="connsiteY703" fmla="*/ 1667624 h 1667623"/>
                <a:gd name="connsiteX704" fmla="*/ 8051059 w 11218359"/>
                <a:gd name="connsiteY704" fmla="*/ 1667624 h 1667623"/>
                <a:gd name="connsiteX705" fmla="*/ 8062489 w 11218359"/>
                <a:gd name="connsiteY705" fmla="*/ 1667624 h 1667623"/>
                <a:gd name="connsiteX706" fmla="*/ 8073919 w 11218359"/>
                <a:gd name="connsiteY706" fmla="*/ 1667624 h 1667623"/>
                <a:gd name="connsiteX707" fmla="*/ 8085396 w 11218359"/>
                <a:gd name="connsiteY707" fmla="*/ 1667624 h 1667623"/>
                <a:gd name="connsiteX708" fmla="*/ 8096826 w 11218359"/>
                <a:gd name="connsiteY708" fmla="*/ 1667624 h 1667623"/>
                <a:gd name="connsiteX709" fmla="*/ 8108256 w 11218359"/>
                <a:gd name="connsiteY709" fmla="*/ 1667624 h 1667623"/>
                <a:gd name="connsiteX710" fmla="*/ 8119687 w 11218359"/>
                <a:gd name="connsiteY710" fmla="*/ 1667624 h 1667623"/>
                <a:gd name="connsiteX711" fmla="*/ 8131117 w 11218359"/>
                <a:gd name="connsiteY711" fmla="*/ 1667624 h 1667623"/>
                <a:gd name="connsiteX712" fmla="*/ 8142594 w 11218359"/>
                <a:gd name="connsiteY712" fmla="*/ 1667624 h 1667623"/>
                <a:gd name="connsiteX713" fmla="*/ 8154024 w 11218359"/>
                <a:gd name="connsiteY713" fmla="*/ 1667624 h 1667623"/>
                <a:gd name="connsiteX714" fmla="*/ 8165454 w 11218359"/>
                <a:gd name="connsiteY714" fmla="*/ 1667624 h 1667623"/>
                <a:gd name="connsiteX715" fmla="*/ 8176884 w 11218359"/>
                <a:gd name="connsiteY715" fmla="*/ 1667624 h 1667623"/>
                <a:gd name="connsiteX716" fmla="*/ 8188314 w 11218359"/>
                <a:gd name="connsiteY716" fmla="*/ 1667624 h 1667623"/>
                <a:gd name="connsiteX717" fmla="*/ 8199792 w 11218359"/>
                <a:gd name="connsiteY717" fmla="*/ 1667624 h 1667623"/>
                <a:gd name="connsiteX718" fmla="*/ 8211222 w 11218359"/>
                <a:gd name="connsiteY718" fmla="*/ 1667624 h 1667623"/>
                <a:gd name="connsiteX719" fmla="*/ 8222652 w 11218359"/>
                <a:gd name="connsiteY719" fmla="*/ 1667624 h 1667623"/>
                <a:gd name="connsiteX720" fmla="*/ 8234082 w 11218359"/>
                <a:gd name="connsiteY720" fmla="*/ 1667624 h 1667623"/>
                <a:gd name="connsiteX721" fmla="*/ 8245512 w 11218359"/>
                <a:gd name="connsiteY721" fmla="*/ 1667624 h 1667623"/>
                <a:gd name="connsiteX722" fmla="*/ 8256989 w 11218359"/>
                <a:gd name="connsiteY722" fmla="*/ 1667624 h 1667623"/>
                <a:gd name="connsiteX723" fmla="*/ 8268419 w 11218359"/>
                <a:gd name="connsiteY723" fmla="*/ 1667624 h 1667623"/>
                <a:gd name="connsiteX724" fmla="*/ 8279850 w 11218359"/>
                <a:gd name="connsiteY724" fmla="*/ 1667624 h 1667623"/>
                <a:gd name="connsiteX725" fmla="*/ 8291280 w 11218359"/>
                <a:gd name="connsiteY725" fmla="*/ 1667624 h 1667623"/>
                <a:gd name="connsiteX726" fmla="*/ 8302709 w 11218359"/>
                <a:gd name="connsiteY726" fmla="*/ 1667624 h 1667623"/>
                <a:gd name="connsiteX727" fmla="*/ 8314187 w 11218359"/>
                <a:gd name="connsiteY727" fmla="*/ 1667624 h 1667623"/>
                <a:gd name="connsiteX728" fmla="*/ 8325617 w 11218359"/>
                <a:gd name="connsiteY728" fmla="*/ 1667624 h 1667623"/>
                <a:gd name="connsiteX729" fmla="*/ 8337047 w 11218359"/>
                <a:gd name="connsiteY729" fmla="*/ 1667624 h 1667623"/>
                <a:gd name="connsiteX730" fmla="*/ 8348477 w 11218359"/>
                <a:gd name="connsiteY730" fmla="*/ 1667624 h 1667623"/>
                <a:gd name="connsiteX731" fmla="*/ 8359907 w 11218359"/>
                <a:gd name="connsiteY731" fmla="*/ 1667624 h 1667623"/>
                <a:gd name="connsiteX732" fmla="*/ 8371385 w 11218359"/>
                <a:gd name="connsiteY732" fmla="*/ 1667624 h 1667623"/>
                <a:gd name="connsiteX733" fmla="*/ 8382815 w 11218359"/>
                <a:gd name="connsiteY733" fmla="*/ 1667624 h 1667623"/>
                <a:gd name="connsiteX734" fmla="*/ 8394245 w 11218359"/>
                <a:gd name="connsiteY734" fmla="*/ 1667624 h 1667623"/>
                <a:gd name="connsiteX735" fmla="*/ 8405674 w 11218359"/>
                <a:gd name="connsiteY735" fmla="*/ 1667624 h 1667623"/>
                <a:gd name="connsiteX736" fmla="*/ 8417104 w 11218359"/>
                <a:gd name="connsiteY736" fmla="*/ 1667624 h 1667623"/>
                <a:gd name="connsiteX737" fmla="*/ 8428582 w 11218359"/>
                <a:gd name="connsiteY737" fmla="*/ 1667624 h 1667623"/>
                <a:gd name="connsiteX738" fmla="*/ 8440012 w 11218359"/>
                <a:gd name="connsiteY738" fmla="*/ 1667624 h 1667623"/>
                <a:gd name="connsiteX739" fmla="*/ 8451442 w 11218359"/>
                <a:gd name="connsiteY739" fmla="*/ 1667624 h 1667623"/>
                <a:gd name="connsiteX740" fmla="*/ 8462872 w 11218359"/>
                <a:gd name="connsiteY740" fmla="*/ 1667624 h 1667623"/>
                <a:gd name="connsiteX741" fmla="*/ 8474302 w 11218359"/>
                <a:gd name="connsiteY741" fmla="*/ 1667624 h 1667623"/>
                <a:gd name="connsiteX742" fmla="*/ 8485780 w 11218359"/>
                <a:gd name="connsiteY742" fmla="*/ 1667624 h 1667623"/>
                <a:gd name="connsiteX743" fmla="*/ 8497210 w 11218359"/>
                <a:gd name="connsiteY743" fmla="*/ 1667624 h 1667623"/>
                <a:gd name="connsiteX744" fmla="*/ 8508640 w 11218359"/>
                <a:gd name="connsiteY744" fmla="*/ 1667624 h 1667623"/>
                <a:gd name="connsiteX745" fmla="*/ 8520069 w 11218359"/>
                <a:gd name="connsiteY745" fmla="*/ 1667624 h 1667623"/>
                <a:gd name="connsiteX746" fmla="*/ 8531500 w 11218359"/>
                <a:gd name="connsiteY746" fmla="*/ 1667624 h 1667623"/>
                <a:gd name="connsiteX747" fmla="*/ 8542977 w 11218359"/>
                <a:gd name="connsiteY747" fmla="*/ 1667624 h 1667623"/>
                <a:gd name="connsiteX748" fmla="*/ 8554407 w 11218359"/>
                <a:gd name="connsiteY748" fmla="*/ 1667624 h 1667623"/>
                <a:gd name="connsiteX749" fmla="*/ 8565837 w 11218359"/>
                <a:gd name="connsiteY749" fmla="*/ 1667624 h 1667623"/>
                <a:gd name="connsiteX750" fmla="*/ 8577267 w 11218359"/>
                <a:gd name="connsiteY750" fmla="*/ 1667624 h 1667623"/>
                <a:gd name="connsiteX751" fmla="*/ 8588697 w 11218359"/>
                <a:gd name="connsiteY751" fmla="*/ 1667624 h 1667623"/>
                <a:gd name="connsiteX752" fmla="*/ 8600175 w 11218359"/>
                <a:gd name="connsiteY752" fmla="*/ 1667624 h 1667623"/>
                <a:gd name="connsiteX753" fmla="*/ 8611605 w 11218359"/>
                <a:gd name="connsiteY753" fmla="*/ 1667624 h 1667623"/>
                <a:gd name="connsiteX754" fmla="*/ 8623035 w 11218359"/>
                <a:gd name="connsiteY754" fmla="*/ 1667624 h 1667623"/>
                <a:gd name="connsiteX755" fmla="*/ 8634465 w 11218359"/>
                <a:gd name="connsiteY755" fmla="*/ 1667624 h 1667623"/>
                <a:gd name="connsiteX756" fmla="*/ 8645895 w 11218359"/>
                <a:gd name="connsiteY756" fmla="*/ 1667624 h 1667623"/>
                <a:gd name="connsiteX757" fmla="*/ 8657373 w 11218359"/>
                <a:gd name="connsiteY757" fmla="*/ 1667624 h 1667623"/>
                <a:gd name="connsiteX758" fmla="*/ 8668802 w 11218359"/>
                <a:gd name="connsiteY758" fmla="*/ 1667624 h 1667623"/>
                <a:gd name="connsiteX759" fmla="*/ 8680232 w 11218359"/>
                <a:gd name="connsiteY759" fmla="*/ 1667624 h 1667623"/>
                <a:gd name="connsiteX760" fmla="*/ 8691662 w 11218359"/>
                <a:gd name="connsiteY760" fmla="*/ 1667624 h 1667623"/>
                <a:gd name="connsiteX761" fmla="*/ 8703093 w 11218359"/>
                <a:gd name="connsiteY761" fmla="*/ 1667624 h 1667623"/>
                <a:gd name="connsiteX762" fmla="*/ 8714570 w 11218359"/>
                <a:gd name="connsiteY762" fmla="*/ 1667624 h 1667623"/>
                <a:gd name="connsiteX763" fmla="*/ 8726000 w 11218359"/>
                <a:gd name="connsiteY763" fmla="*/ 1667624 h 1667623"/>
                <a:gd name="connsiteX764" fmla="*/ 8737430 w 11218359"/>
                <a:gd name="connsiteY764" fmla="*/ 1667624 h 1667623"/>
                <a:gd name="connsiteX765" fmla="*/ 8748860 w 11218359"/>
                <a:gd name="connsiteY765" fmla="*/ 1667624 h 1667623"/>
                <a:gd name="connsiteX766" fmla="*/ 8760290 w 11218359"/>
                <a:gd name="connsiteY766" fmla="*/ 1667624 h 1667623"/>
                <a:gd name="connsiteX767" fmla="*/ 8771768 w 11218359"/>
                <a:gd name="connsiteY767" fmla="*/ 1667624 h 1667623"/>
                <a:gd name="connsiteX768" fmla="*/ 8783198 w 11218359"/>
                <a:gd name="connsiteY768" fmla="*/ 1667624 h 1667623"/>
                <a:gd name="connsiteX769" fmla="*/ 8794628 w 11218359"/>
                <a:gd name="connsiteY769" fmla="*/ 1667624 h 1667623"/>
                <a:gd name="connsiteX770" fmla="*/ 8806058 w 11218359"/>
                <a:gd name="connsiteY770" fmla="*/ 1667624 h 1667623"/>
                <a:gd name="connsiteX771" fmla="*/ 8817488 w 11218359"/>
                <a:gd name="connsiteY771" fmla="*/ 1667624 h 1667623"/>
                <a:gd name="connsiteX772" fmla="*/ 8828918 w 11218359"/>
                <a:gd name="connsiteY772" fmla="*/ 1667624 h 1667623"/>
                <a:gd name="connsiteX773" fmla="*/ 8840395 w 11218359"/>
                <a:gd name="connsiteY773" fmla="*/ 1667624 h 1667623"/>
                <a:gd name="connsiteX774" fmla="*/ 8851825 w 11218359"/>
                <a:gd name="connsiteY774" fmla="*/ 1667624 h 1667623"/>
                <a:gd name="connsiteX775" fmla="*/ 8863256 w 11218359"/>
                <a:gd name="connsiteY775" fmla="*/ 1667624 h 1667623"/>
                <a:gd name="connsiteX776" fmla="*/ 8874686 w 11218359"/>
                <a:gd name="connsiteY776" fmla="*/ 1667624 h 1667623"/>
                <a:gd name="connsiteX777" fmla="*/ 8886115 w 11218359"/>
                <a:gd name="connsiteY777" fmla="*/ 1667624 h 1667623"/>
                <a:gd name="connsiteX778" fmla="*/ 8897593 w 11218359"/>
                <a:gd name="connsiteY778" fmla="*/ 1667624 h 1667623"/>
                <a:gd name="connsiteX779" fmla="*/ 8909022 w 11218359"/>
                <a:gd name="connsiteY779" fmla="*/ 1667624 h 1667623"/>
                <a:gd name="connsiteX780" fmla="*/ 8920453 w 11218359"/>
                <a:gd name="connsiteY780" fmla="*/ 1667624 h 1667623"/>
                <a:gd name="connsiteX781" fmla="*/ 8931883 w 11218359"/>
                <a:gd name="connsiteY781" fmla="*/ 1667624 h 1667623"/>
                <a:gd name="connsiteX782" fmla="*/ 8943313 w 11218359"/>
                <a:gd name="connsiteY782" fmla="*/ 1667624 h 1667623"/>
                <a:gd name="connsiteX783" fmla="*/ 8954791 w 11218359"/>
                <a:gd name="connsiteY783" fmla="*/ 1667624 h 1667623"/>
                <a:gd name="connsiteX784" fmla="*/ 8966220 w 11218359"/>
                <a:gd name="connsiteY784" fmla="*/ 1667624 h 1667623"/>
                <a:gd name="connsiteX785" fmla="*/ 8977651 w 11218359"/>
                <a:gd name="connsiteY785" fmla="*/ 1667624 h 1667623"/>
                <a:gd name="connsiteX786" fmla="*/ 8989080 w 11218359"/>
                <a:gd name="connsiteY786" fmla="*/ 1667624 h 1667623"/>
                <a:gd name="connsiteX787" fmla="*/ 9000511 w 11218359"/>
                <a:gd name="connsiteY787" fmla="*/ 1667624 h 1667623"/>
                <a:gd name="connsiteX788" fmla="*/ 9011988 w 11218359"/>
                <a:gd name="connsiteY788" fmla="*/ 1667624 h 1667623"/>
                <a:gd name="connsiteX789" fmla="*/ 9023418 w 11218359"/>
                <a:gd name="connsiteY789" fmla="*/ 1667624 h 1667623"/>
                <a:gd name="connsiteX790" fmla="*/ 9034849 w 11218359"/>
                <a:gd name="connsiteY790" fmla="*/ 1667624 h 1667623"/>
                <a:gd name="connsiteX791" fmla="*/ 9046278 w 11218359"/>
                <a:gd name="connsiteY791" fmla="*/ 1667624 h 1667623"/>
                <a:gd name="connsiteX792" fmla="*/ 9057709 w 11218359"/>
                <a:gd name="connsiteY792" fmla="*/ 1667624 h 1667623"/>
                <a:gd name="connsiteX793" fmla="*/ 9069186 w 11218359"/>
                <a:gd name="connsiteY793" fmla="*/ 1667624 h 1667623"/>
                <a:gd name="connsiteX794" fmla="*/ 9080615 w 11218359"/>
                <a:gd name="connsiteY794" fmla="*/ 1667624 h 1667623"/>
                <a:gd name="connsiteX795" fmla="*/ 9092046 w 11218359"/>
                <a:gd name="connsiteY795" fmla="*/ 1667624 h 1667623"/>
                <a:gd name="connsiteX796" fmla="*/ 9103476 w 11218359"/>
                <a:gd name="connsiteY796" fmla="*/ 1667624 h 1667623"/>
                <a:gd name="connsiteX797" fmla="*/ 9114906 w 11218359"/>
                <a:gd name="connsiteY797" fmla="*/ 1667624 h 1667623"/>
                <a:gd name="connsiteX798" fmla="*/ 9126384 w 11218359"/>
                <a:gd name="connsiteY798" fmla="*/ 1667624 h 1667623"/>
                <a:gd name="connsiteX799" fmla="*/ 9137813 w 11218359"/>
                <a:gd name="connsiteY799" fmla="*/ 1667624 h 1667623"/>
                <a:gd name="connsiteX800" fmla="*/ 9149244 w 11218359"/>
                <a:gd name="connsiteY800" fmla="*/ 1667624 h 1667623"/>
                <a:gd name="connsiteX801" fmla="*/ 9160673 w 11218359"/>
                <a:gd name="connsiteY801" fmla="*/ 1667624 h 1667623"/>
                <a:gd name="connsiteX802" fmla="*/ 9172104 w 11218359"/>
                <a:gd name="connsiteY802" fmla="*/ 1667624 h 1667623"/>
                <a:gd name="connsiteX803" fmla="*/ 9183581 w 11218359"/>
                <a:gd name="connsiteY803" fmla="*/ 1667624 h 1667623"/>
                <a:gd name="connsiteX804" fmla="*/ 9195011 w 11218359"/>
                <a:gd name="connsiteY804" fmla="*/ 1667624 h 1667623"/>
                <a:gd name="connsiteX805" fmla="*/ 9206442 w 11218359"/>
                <a:gd name="connsiteY805" fmla="*/ 1667624 h 1667623"/>
                <a:gd name="connsiteX806" fmla="*/ 9217871 w 11218359"/>
                <a:gd name="connsiteY806" fmla="*/ 1667624 h 1667623"/>
                <a:gd name="connsiteX807" fmla="*/ 9229301 w 11218359"/>
                <a:gd name="connsiteY807" fmla="*/ 1667624 h 1667623"/>
                <a:gd name="connsiteX808" fmla="*/ 9240779 w 11218359"/>
                <a:gd name="connsiteY808" fmla="*/ 1667624 h 1667623"/>
                <a:gd name="connsiteX809" fmla="*/ 9252209 w 11218359"/>
                <a:gd name="connsiteY809" fmla="*/ 1667624 h 1667623"/>
                <a:gd name="connsiteX810" fmla="*/ 9263639 w 11218359"/>
                <a:gd name="connsiteY810" fmla="*/ 1667624 h 1667623"/>
                <a:gd name="connsiteX811" fmla="*/ 9275069 w 11218359"/>
                <a:gd name="connsiteY811" fmla="*/ 1667624 h 1667623"/>
                <a:gd name="connsiteX812" fmla="*/ 9286498 w 11218359"/>
                <a:gd name="connsiteY812" fmla="*/ 1667624 h 1667623"/>
                <a:gd name="connsiteX813" fmla="*/ 9297977 w 11218359"/>
                <a:gd name="connsiteY813" fmla="*/ 1667624 h 1667623"/>
                <a:gd name="connsiteX814" fmla="*/ 9309406 w 11218359"/>
                <a:gd name="connsiteY814" fmla="*/ 1667624 h 1667623"/>
                <a:gd name="connsiteX815" fmla="*/ 9320837 w 11218359"/>
                <a:gd name="connsiteY815" fmla="*/ 1667624 h 1667623"/>
                <a:gd name="connsiteX816" fmla="*/ 9332266 w 11218359"/>
                <a:gd name="connsiteY816" fmla="*/ 1667624 h 1667623"/>
                <a:gd name="connsiteX817" fmla="*/ 9343696 w 11218359"/>
                <a:gd name="connsiteY817" fmla="*/ 1667624 h 1667623"/>
                <a:gd name="connsiteX818" fmla="*/ 9355174 w 11218359"/>
                <a:gd name="connsiteY818" fmla="*/ 1667624 h 1667623"/>
                <a:gd name="connsiteX819" fmla="*/ 9366604 w 11218359"/>
                <a:gd name="connsiteY819" fmla="*/ 1667624 h 1667623"/>
                <a:gd name="connsiteX820" fmla="*/ 9378035 w 11218359"/>
                <a:gd name="connsiteY820" fmla="*/ 1667624 h 1667623"/>
                <a:gd name="connsiteX821" fmla="*/ 9389464 w 11218359"/>
                <a:gd name="connsiteY821" fmla="*/ 1667624 h 1667623"/>
                <a:gd name="connsiteX822" fmla="*/ 9400894 w 11218359"/>
                <a:gd name="connsiteY822" fmla="*/ 1667624 h 1667623"/>
                <a:gd name="connsiteX823" fmla="*/ 9412372 w 11218359"/>
                <a:gd name="connsiteY823" fmla="*/ 1667624 h 1667623"/>
                <a:gd name="connsiteX824" fmla="*/ 9423802 w 11218359"/>
                <a:gd name="connsiteY824" fmla="*/ 1667624 h 1667623"/>
                <a:gd name="connsiteX825" fmla="*/ 9435232 w 11218359"/>
                <a:gd name="connsiteY825" fmla="*/ 1667624 h 1667623"/>
                <a:gd name="connsiteX826" fmla="*/ 9446662 w 11218359"/>
                <a:gd name="connsiteY826" fmla="*/ 1667624 h 1667623"/>
                <a:gd name="connsiteX827" fmla="*/ 9458091 w 11218359"/>
                <a:gd name="connsiteY827" fmla="*/ 1667624 h 1667623"/>
                <a:gd name="connsiteX828" fmla="*/ 9469570 w 11218359"/>
                <a:gd name="connsiteY828" fmla="*/ 1667624 h 1667623"/>
                <a:gd name="connsiteX829" fmla="*/ 9480999 w 11218359"/>
                <a:gd name="connsiteY829" fmla="*/ 1667624 h 1667623"/>
                <a:gd name="connsiteX830" fmla="*/ 9492429 w 11218359"/>
                <a:gd name="connsiteY830" fmla="*/ 1667624 h 1667623"/>
                <a:gd name="connsiteX831" fmla="*/ 9503859 w 11218359"/>
                <a:gd name="connsiteY831" fmla="*/ 1667624 h 1667623"/>
                <a:gd name="connsiteX832" fmla="*/ 9515289 w 11218359"/>
                <a:gd name="connsiteY832" fmla="*/ 1667624 h 1667623"/>
                <a:gd name="connsiteX833" fmla="*/ 9526767 w 11218359"/>
                <a:gd name="connsiteY833" fmla="*/ 1667624 h 1667623"/>
                <a:gd name="connsiteX834" fmla="*/ 9538197 w 11218359"/>
                <a:gd name="connsiteY834" fmla="*/ 1667624 h 1667623"/>
                <a:gd name="connsiteX835" fmla="*/ 9549626 w 11218359"/>
                <a:gd name="connsiteY835" fmla="*/ 1667624 h 1667623"/>
                <a:gd name="connsiteX836" fmla="*/ 9561057 w 11218359"/>
                <a:gd name="connsiteY836" fmla="*/ 1667624 h 1667623"/>
                <a:gd name="connsiteX837" fmla="*/ 9572487 w 11218359"/>
                <a:gd name="connsiteY837" fmla="*/ 1667624 h 1667623"/>
                <a:gd name="connsiteX838" fmla="*/ 9583965 w 11218359"/>
                <a:gd name="connsiteY838" fmla="*/ 1667624 h 1667623"/>
                <a:gd name="connsiteX839" fmla="*/ 9595395 w 11218359"/>
                <a:gd name="connsiteY839" fmla="*/ 1667624 h 1667623"/>
                <a:gd name="connsiteX840" fmla="*/ 9606824 w 11218359"/>
                <a:gd name="connsiteY840" fmla="*/ 1667624 h 1667623"/>
                <a:gd name="connsiteX841" fmla="*/ 9618255 w 11218359"/>
                <a:gd name="connsiteY841" fmla="*/ 1667624 h 1667623"/>
                <a:gd name="connsiteX842" fmla="*/ 9629684 w 11218359"/>
                <a:gd name="connsiteY842" fmla="*/ 1667624 h 1667623"/>
                <a:gd name="connsiteX843" fmla="*/ 9641163 w 11218359"/>
                <a:gd name="connsiteY843" fmla="*/ 1667624 h 1667623"/>
                <a:gd name="connsiteX844" fmla="*/ 9652592 w 11218359"/>
                <a:gd name="connsiteY844" fmla="*/ 1667624 h 1667623"/>
                <a:gd name="connsiteX845" fmla="*/ 9664022 w 11218359"/>
                <a:gd name="connsiteY845" fmla="*/ 1667624 h 1667623"/>
                <a:gd name="connsiteX846" fmla="*/ 9675452 w 11218359"/>
                <a:gd name="connsiteY846" fmla="*/ 1667624 h 1667623"/>
                <a:gd name="connsiteX847" fmla="*/ 9686882 w 11218359"/>
                <a:gd name="connsiteY847" fmla="*/ 1667624 h 1667623"/>
                <a:gd name="connsiteX848" fmla="*/ 9698360 w 11218359"/>
                <a:gd name="connsiteY848" fmla="*/ 1667624 h 1667623"/>
                <a:gd name="connsiteX849" fmla="*/ 9709790 w 11218359"/>
                <a:gd name="connsiteY849" fmla="*/ 1667624 h 1667623"/>
                <a:gd name="connsiteX850" fmla="*/ 9721219 w 11218359"/>
                <a:gd name="connsiteY850" fmla="*/ 1667624 h 1667623"/>
                <a:gd name="connsiteX851" fmla="*/ 9732650 w 11218359"/>
                <a:gd name="connsiteY851" fmla="*/ 1667624 h 1667623"/>
                <a:gd name="connsiteX852" fmla="*/ 9744080 w 11218359"/>
                <a:gd name="connsiteY852" fmla="*/ 1667624 h 1667623"/>
                <a:gd name="connsiteX853" fmla="*/ 9755557 w 11218359"/>
                <a:gd name="connsiteY853" fmla="*/ 1667624 h 1667623"/>
                <a:gd name="connsiteX854" fmla="*/ 9766988 w 11218359"/>
                <a:gd name="connsiteY854" fmla="*/ 1667624 h 1667623"/>
                <a:gd name="connsiteX855" fmla="*/ 9778417 w 11218359"/>
                <a:gd name="connsiteY855" fmla="*/ 1667624 h 1667623"/>
                <a:gd name="connsiteX856" fmla="*/ 9789848 w 11218359"/>
                <a:gd name="connsiteY856" fmla="*/ 1667624 h 1667623"/>
                <a:gd name="connsiteX857" fmla="*/ 9801277 w 11218359"/>
                <a:gd name="connsiteY857" fmla="*/ 1667624 h 1667623"/>
                <a:gd name="connsiteX858" fmla="*/ 9812755 w 11218359"/>
                <a:gd name="connsiteY858" fmla="*/ 1667624 h 1667623"/>
                <a:gd name="connsiteX859" fmla="*/ 9824185 w 11218359"/>
                <a:gd name="connsiteY859" fmla="*/ 1667624 h 1667623"/>
                <a:gd name="connsiteX860" fmla="*/ 9835615 w 11218359"/>
                <a:gd name="connsiteY860" fmla="*/ 1667624 h 1667623"/>
                <a:gd name="connsiteX861" fmla="*/ 9847045 w 11218359"/>
                <a:gd name="connsiteY861" fmla="*/ 1667624 h 1667623"/>
                <a:gd name="connsiteX862" fmla="*/ 9858475 w 11218359"/>
                <a:gd name="connsiteY862" fmla="*/ 1667624 h 1667623"/>
                <a:gd name="connsiteX863" fmla="*/ 9869952 w 11218359"/>
                <a:gd name="connsiteY863" fmla="*/ 1667624 h 1667623"/>
                <a:gd name="connsiteX864" fmla="*/ 9881383 w 11218359"/>
                <a:gd name="connsiteY864" fmla="*/ 1667624 h 1667623"/>
                <a:gd name="connsiteX865" fmla="*/ 9892812 w 11218359"/>
                <a:gd name="connsiteY865" fmla="*/ 1667624 h 1667623"/>
                <a:gd name="connsiteX866" fmla="*/ 9904243 w 11218359"/>
                <a:gd name="connsiteY866" fmla="*/ 1667624 h 1667623"/>
                <a:gd name="connsiteX867" fmla="*/ 9915673 w 11218359"/>
                <a:gd name="connsiteY867" fmla="*/ 1667624 h 1667623"/>
                <a:gd name="connsiteX868" fmla="*/ 9927102 w 11218359"/>
                <a:gd name="connsiteY868" fmla="*/ 1667624 h 1667623"/>
                <a:gd name="connsiteX869" fmla="*/ 9938581 w 11218359"/>
                <a:gd name="connsiteY869" fmla="*/ 1667624 h 1667623"/>
                <a:gd name="connsiteX870" fmla="*/ 9950010 w 11218359"/>
                <a:gd name="connsiteY870" fmla="*/ 1667624 h 1667623"/>
                <a:gd name="connsiteX871" fmla="*/ 9961441 w 11218359"/>
                <a:gd name="connsiteY871" fmla="*/ 1667624 h 1667623"/>
                <a:gd name="connsiteX872" fmla="*/ 9972870 w 11218359"/>
                <a:gd name="connsiteY872" fmla="*/ 1667624 h 1667623"/>
                <a:gd name="connsiteX873" fmla="*/ 9984300 w 11218359"/>
                <a:gd name="connsiteY873" fmla="*/ 1667624 h 1667623"/>
                <a:gd name="connsiteX874" fmla="*/ 9995778 w 11218359"/>
                <a:gd name="connsiteY874" fmla="*/ 1667624 h 1667623"/>
                <a:gd name="connsiteX875" fmla="*/ 10007208 w 11218359"/>
                <a:gd name="connsiteY875" fmla="*/ 1667624 h 1667623"/>
                <a:gd name="connsiteX876" fmla="*/ 10018638 w 11218359"/>
                <a:gd name="connsiteY876" fmla="*/ 1667624 h 1667623"/>
                <a:gd name="connsiteX877" fmla="*/ 10030068 w 11218359"/>
                <a:gd name="connsiteY877" fmla="*/ 1667624 h 1667623"/>
                <a:gd name="connsiteX878" fmla="*/ 10041498 w 11218359"/>
                <a:gd name="connsiteY878" fmla="*/ 1667624 h 1667623"/>
                <a:gd name="connsiteX879" fmla="*/ 10052976 w 11218359"/>
                <a:gd name="connsiteY879" fmla="*/ 1667624 h 1667623"/>
                <a:gd name="connsiteX880" fmla="*/ 10064405 w 11218359"/>
                <a:gd name="connsiteY880" fmla="*/ 1667624 h 1667623"/>
                <a:gd name="connsiteX881" fmla="*/ 10075835 w 11218359"/>
                <a:gd name="connsiteY881" fmla="*/ 1667624 h 1667623"/>
                <a:gd name="connsiteX882" fmla="*/ 10087266 w 11218359"/>
                <a:gd name="connsiteY882" fmla="*/ 1667624 h 1667623"/>
                <a:gd name="connsiteX883" fmla="*/ 10098695 w 11218359"/>
                <a:gd name="connsiteY883" fmla="*/ 1667624 h 1667623"/>
                <a:gd name="connsiteX884" fmla="*/ 10110174 w 11218359"/>
                <a:gd name="connsiteY884" fmla="*/ 1667624 h 1667623"/>
                <a:gd name="connsiteX885" fmla="*/ 10121603 w 11218359"/>
                <a:gd name="connsiteY885" fmla="*/ 1667624 h 1667623"/>
                <a:gd name="connsiteX886" fmla="*/ 10133033 w 11218359"/>
                <a:gd name="connsiteY886" fmla="*/ 1667624 h 1667623"/>
                <a:gd name="connsiteX887" fmla="*/ 10144463 w 11218359"/>
                <a:gd name="connsiteY887" fmla="*/ 1667624 h 1667623"/>
                <a:gd name="connsiteX888" fmla="*/ 10155893 w 11218359"/>
                <a:gd name="connsiteY888" fmla="*/ 1667624 h 1667623"/>
                <a:gd name="connsiteX889" fmla="*/ 10167371 w 11218359"/>
                <a:gd name="connsiteY889" fmla="*/ 1667624 h 1667623"/>
                <a:gd name="connsiteX890" fmla="*/ 10178801 w 11218359"/>
                <a:gd name="connsiteY890" fmla="*/ 1667624 h 1667623"/>
                <a:gd name="connsiteX891" fmla="*/ 10190230 w 11218359"/>
                <a:gd name="connsiteY891" fmla="*/ 1667624 h 1667623"/>
                <a:gd name="connsiteX892" fmla="*/ 10201661 w 11218359"/>
                <a:gd name="connsiteY892" fmla="*/ 1667624 h 1667623"/>
                <a:gd name="connsiteX893" fmla="*/ 10213091 w 11218359"/>
                <a:gd name="connsiteY893" fmla="*/ 1667624 h 1667623"/>
                <a:gd name="connsiteX894" fmla="*/ 10224569 w 11218359"/>
                <a:gd name="connsiteY894" fmla="*/ 1667624 h 1667623"/>
                <a:gd name="connsiteX895" fmla="*/ 10235998 w 11218359"/>
                <a:gd name="connsiteY895" fmla="*/ 1667624 h 1667623"/>
                <a:gd name="connsiteX896" fmla="*/ 10247428 w 11218359"/>
                <a:gd name="connsiteY896" fmla="*/ 1667624 h 1667623"/>
                <a:gd name="connsiteX897" fmla="*/ 10258859 w 11218359"/>
                <a:gd name="connsiteY897" fmla="*/ 1667624 h 1667623"/>
                <a:gd name="connsiteX898" fmla="*/ 10270288 w 11218359"/>
                <a:gd name="connsiteY898" fmla="*/ 1667624 h 1667623"/>
                <a:gd name="connsiteX899" fmla="*/ 10281767 w 11218359"/>
                <a:gd name="connsiteY899" fmla="*/ 1667624 h 1667623"/>
                <a:gd name="connsiteX900" fmla="*/ 10293196 w 11218359"/>
                <a:gd name="connsiteY900" fmla="*/ 1667624 h 1667623"/>
                <a:gd name="connsiteX901" fmla="*/ 10304626 w 11218359"/>
                <a:gd name="connsiteY901" fmla="*/ 1667624 h 1667623"/>
                <a:gd name="connsiteX902" fmla="*/ 10316056 w 11218359"/>
                <a:gd name="connsiteY902" fmla="*/ 1667624 h 1667623"/>
                <a:gd name="connsiteX903" fmla="*/ 10327486 w 11218359"/>
                <a:gd name="connsiteY903" fmla="*/ 1667624 h 1667623"/>
                <a:gd name="connsiteX904" fmla="*/ 10338963 w 11218359"/>
                <a:gd name="connsiteY904" fmla="*/ 1667624 h 1667623"/>
                <a:gd name="connsiteX905" fmla="*/ 10350394 w 11218359"/>
                <a:gd name="connsiteY905" fmla="*/ 1667624 h 1667623"/>
                <a:gd name="connsiteX906" fmla="*/ 10361823 w 11218359"/>
                <a:gd name="connsiteY906" fmla="*/ 1667624 h 1667623"/>
                <a:gd name="connsiteX907" fmla="*/ 10373254 w 11218359"/>
                <a:gd name="connsiteY907" fmla="*/ 1667624 h 1667623"/>
                <a:gd name="connsiteX908" fmla="*/ 10384684 w 11218359"/>
                <a:gd name="connsiteY908" fmla="*/ 1667624 h 1667623"/>
                <a:gd name="connsiteX909" fmla="*/ 10396161 w 11218359"/>
                <a:gd name="connsiteY909" fmla="*/ 1667624 h 1667623"/>
                <a:gd name="connsiteX910" fmla="*/ 10407591 w 11218359"/>
                <a:gd name="connsiteY910" fmla="*/ 1667624 h 1667623"/>
                <a:gd name="connsiteX911" fmla="*/ 10419021 w 11218359"/>
                <a:gd name="connsiteY911" fmla="*/ 1667624 h 1667623"/>
                <a:gd name="connsiteX912" fmla="*/ 10430452 w 11218359"/>
                <a:gd name="connsiteY912" fmla="*/ 1667624 h 1667623"/>
                <a:gd name="connsiteX913" fmla="*/ 10441881 w 11218359"/>
                <a:gd name="connsiteY913" fmla="*/ 1667624 h 1667623"/>
                <a:gd name="connsiteX914" fmla="*/ 10453358 w 11218359"/>
                <a:gd name="connsiteY914" fmla="*/ 1667624 h 1667623"/>
                <a:gd name="connsiteX915" fmla="*/ 10464789 w 11218359"/>
                <a:gd name="connsiteY915" fmla="*/ 1667624 h 1667623"/>
                <a:gd name="connsiteX916" fmla="*/ 10476219 w 11218359"/>
                <a:gd name="connsiteY916" fmla="*/ 1667624 h 1667623"/>
                <a:gd name="connsiteX917" fmla="*/ 10487649 w 11218359"/>
                <a:gd name="connsiteY917" fmla="*/ 1667624 h 1667623"/>
                <a:gd name="connsiteX918" fmla="*/ 10499079 w 11218359"/>
                <a:gd name="connsiteY918" fmla="*/ 1667624 h 1667623"/>
                <a:gd name="connsiteX919" fmla="*/ 10510556 w 11218359"/>
                <a:gd name="connsiteY919" fmla="*/ 1667624 h 1667623"/>
                <a:gd name="connsiteX920" fmla="*/ 10521987 w 11218359"/>
                <a:gd name="connsiteY920" fmla="*/ 1667624 h 1667623"/>
                <a:gd name="connsiteX921" fmla="*/ 10533416 w 11218359"/>
                <a:gd name="connsiteY921" fmla="*/ 1667624 h 1667623"/>
                <a:gd name="connsiteX922" fmla="*/ 10544847 w 11218359"/>
                <a:gd name="connsiteY922" fmla="*/ 1667624 h 1667623"/>
                <a:gd name="connsiteX923" fmla="*/ 10556277 w 11218359"/>
                <a:gd name="connsiteY923" fmla="*/ 1667624 h 1667623"/>
                <a:gd name="connsiteX924" fmla="*/ 10567754 w 11218359"/>
                <a:gd name="connsiteY924" fmla="*/ 1667624 h 1667623"/>
                <a:gd name="connsiteX925" fmla="*/ 10579184 w 11218359"/>
                <a:gd name="connsiteY925" fmla="*/ 1667624 h 1667623"/>
                <a:gd name="connsiteX926" fmla="*/ 10590614 w 11218359"/>
                <a:gd name="connsiteY926" fmla="*/ 1667624 h 1667623"/>
                <a:gd name="connsiteX927" fmla="*/ 10602045 w 11218359"/>
                <a:gd name="connsiteY927" fmla="*/ 1667624 h 1667623"/>
                <a:gd name="connsiteX928" fmla="*/ 10613474 w 11218359"/>
                <a:gd name="connsiteY928" fmla="*/ 1667624 h 1667623"/>
                <a:gd name="connsiteX929" fmla="*/ 10624951 w 11218359"/>
                <a:gd name="connsiteY929" fmla="*/ 1667624 h 1667623"/>
                <a:gd name="connsiteX930" fmla="*/ 10636382 w 11218359"/>
                <a:gd name="connsiteY930" fmla="*/ 1667624 h 1667623"/>
                <a:gd name="connsiteX931" fmla="*/ 10647812 w 11218359"/>
                <a:gd name="connsiteY931" fmla="*/ 1667624 h 1667623"/>
                <a:gd name="connsiteX932" fmla="*/ 10659241 w 11218359"/>
                <a:gd name="connsiteY932" fmla="*/ 1667624 h 1667623"/>
                <a:gd name="connsiteX933" fmla="*/ 10670672 w 11218359"/>
                <a:gd name="connsiteY933" fmla="*/ 1667624 h 1667623"/>
                <a:gd name="connsiteX934" fmla="*/ 10682149 w 11218359"/>
                <a:gd name="connsiteY934" fmla="*/ 1667624 h 1667623"/>
                <a:gd name="connsiteX935" fmla="*/ 10693580 w 11218359"/>
                <a:gd name="connsiteY935" fmla="*/ 1667624 h 1667623"/>
                <a:gd name="connsiteX936" fmla="*/ 10705009 w 11218359"/>
                <a:gd name="connsiteY936" fmla="*/ 1667624 h 1667623"/>
                <a:gd name="connsiteX937" fmla="*/ 10716439 w 11218359"/>
                <a:gd name="connsiteY937" fmla="*/ 1667624 h 1667623"/>
                <a:gd name="connsiteX938" fmla="*/ 10727870 w 11218359"/>
                <a:gd name="connsiteY938" fmla="*/ 1667624 h 1667623"/>
                <a:gd name="connsiteX939" fmla="*/ 10739347 w 11218359"/>
                <a:gd name="connsiteY939" fmla="*/ 1667624 h 1667623"/>
                <a:gd name="connsiteX940" fmla="*/ 10750778 w 11218359"/>
                <a:gd name="connsiteY940" fmla="*/ 1667624 h 1667623"/>
                <a:gd name="connsiteX941" fmla="*/ 10762207 w 11218359"/>
                <a:gd name="connsiteY941" fmla="*/ 1667624 h 1667623"/>
                <a:gd name="connsiteX942" fmla="*/ 10773637 w 11218359"/>
                <a:gd name="connsiteY942" fmla="*/ 1667624 h 1667623"/>
                <a:gd name="connsiteX943" fmla="*/ 10785067 w 11218359"/>
                <a:gd name="connsiteY943" fmla="*/ 1667624 h 1667623"/>
                <a:gd name="connsiteX944" fmla="*/ 10796544 w 11218359"/>
                <a:gd name="connsiteY944" fmla="*/ 1667624 h 1667623"/>
                <a:gd name="connsiteX945" fmla="*/ 10807975 w 11218359"/>
                <a:gd name="connsiteY945" fmla="*/ 1667624 h 1667623"/>
                <a:gd name="connsiteX946" fmla="*/ 10819405 w 11218359"/>
                <a:gd name="connsiteY946" fmla="*/ 1667624 h 1667623"/>
                <a:gd name="connsiteX947" fmla="*/ 10830834 w 11218359"/>
                <a:gd name="connsiteY947" fmla="*/ 1667624 h 1667623"/>
                <a:gd name="connsiteX948" fmla="*/ 10842265 w 11218359"/>
                <a:gd name="connsiteY948" fmla="*/ 1667624 h 1667623"/>
                <a:gd name="connsiteX949" fmla="*/ 10853742 w 11218359"/>
                <a:gd name="connsiteY949" fmla="*/ 1667624 h 1667623"/>
                <a:gd name="connsiteX950" fmla="*/ 10865173 w 11218359"/>
                <a:gd name="connsiteY950" fmla="*/ 1667624 h 1667623"/>
                <a:gd name="connsiteX951" fmla="*/ 10876602 w 11218359"/>
                <a:gd name="connsiteY951" fmla="*/ 1667624 h 1667623"/>
                <a:gd name="connsiteX952" fmla="*/ 10888032 w 11218359"/>
                <a:gd name="connsiteY952" fmla="*/ 1667624 h 1667623"/>
                <a:gd name="connsiteX953" fmla="*/ 10899463 w 11218359"/>
                <a:gd name="connsiteY953" fmla="*/ 1667624 h 1667623"/>
                <a:gd name="connsiteX954" fmla="*/ 10910892 w 11218359"/>
                <a:gd name="connsiteY954" fmla="*/ 1667624 h 1667623"/>
                <a:gd name="connsiteX955" fmla="*/ 10922369 w 11218359"/>
                <a:gd name="connsiteY955" fmla="*/ 1667624 h 1667623"/>
                <a:gd name="connsiteX956" fmla="*/ 10933800 w 11218359"/>
                <a:gd name="connsiteY956" fmla="*/ 1667624 h 1667623"/>
                <a:gd name="connsiteX957" fmla="*/ 10945230 w 11218359"/>
                <a:gd name="connsiteY957" fmla="*/ 1667624 h 1667623"/>
                <a:gd name="connsiteX958" fmla="*/ 10956660 w 11218359"/>
                <a:gd name="connsiteY958" fmla="*/ 1667624 h 1667623"/>
                <a:gd name="connsiteX959" fmla="*/ 10968090 w 11218359"/>
                <a:gd name="connsiteY959" fmla="*/ 1667624 h 1667623"/>
                <a:gd name="connsiteX960" fmla="*/ 10979567 w 11218359"/>
                <a:gd name="connsiteY960" fmla="*/ 1667624 h 1667623"/>
                <a:gd name="connsiteX961" fmla="*/ 10990998 w 11218359"/>
                <a:gd name="connsiteY961" fmla="*/ 1667624 h 1667623"/>
                <a:gd name="connsiteX962" fmla="*/ 11002427 w 11218359"/>
                <a:gd name="connsiteY962" fmla="*/ 1667624 h 1667623"/>
                <a:gd name="connsiteX963" fmla="*/ 11013858 w 11218359"/>
                <a:gd name="connsiteY963" fmla="*/ 1667624 h 1667623"/>
                <a:gd name="connsiteX964" fmla="*/ 11025287 w 11218359"/>
                <a:gd name="connsiteY964" fmla="*/ 1667624 h 1667623"/>
                <a:gd name="connsiteX965" fmla="*/ 11036765 w 11218359"/>
                <a:gd name="connsiteY965" fmla="*/ 1667624 h 1667623"/>
                <a:gd name="connsiteX966" fmla="*/ 11048195 w 11218359"/>
                <a:gd name="connsiteY966" fmla="*/ 1667624 h 1667623"/>
                <a:gd name="connsiteX967" fmla="*/ 11059625 w 11218359"/>
                <a:gd name="connsiteY967" fmla="*/ 1667624 h 1667623"/>
                <a:gd name="connsiteX968" fmla="*/ 11071056 w 11218359"/>
                <a:gd name="connsiteY968" fmla="*/ 1667624 h 1667623"/>
                <a:gd name="connsiteX969" fmla="*/ 11082485 w 11218359"/>
                <a:gd name="connsiteY969" fmla="*/ 1667624 h 1667623"/>
                <a:gd name="connsiteX970" fmla="*/ 11093962 w 11218359"/>
                <a:gd name="connsiteY970" fmla="*/ 1667624 h 1667623"/>
                <a:gd name="connsiteX971" fmla="*/ 11105393 w 11218359"/>
                <a:gd name="connsiteY971" fmla="*/ 1667624 h 1667623"/>
                <a:gd name="connsiteX972" fmla="*/ 11116823 w 11218359"/>
                <a:gd name="connsiteY972" fmla="*/ 1667624 h 1667623"/>
                <a:gd name="connsiteX973" fmla="*/ 11128253 w 11218359"/>
                <a:gd name="connsiteY973" fmla="*/ 1667624 h 1667623"/>
                <a:gd name="connsiteX974" fmla="*/ 11139683 w 11218359"/>
                <a:gd name="connsiteY974" fmla="*/ 1667624 h 1667623"/>
                <a:gd name="connsiteX975" fmla="*/ 11151160 w 11218359"/>
                <a:gd name="connsiteY975" fmla="*/ 1667624 h 1667623"/>
                <a:gd name="connsiteX976" fmla="*/ 11162591 w 11218359"/>
                <a:gd name="connsiteY976" fmla="*/ 1667624 h 1667623"/>
                <a:gd name="connsiteX977" fmla="*/ 11174020 w 11218359"/>
                <a:gd name="connsiteY977" fmla="*/ 1667624 h 1667623"/>
                <a:gd name="connsiteX978" fmla="*/ 11185451 w 11218359"/>
                <a:gd name="connsiteY978" fmla="*/ 1667624 h 1667623"/>
                <a:gd name="connsiteX979" fmla="*/ 11196881 w 11218359"/>
                <a:gd name="connsiteY979" fmla="*/ 1667624 h 1667623"/>
                <a:gd name="connsiteX980" fmla="*/ 11208358 w 11218359"/>
                <a:gd name="connsiteY980" fmla="*/ 1667624 h 1667623"/>
                <a:gd name="connsiteX981" fmla="*/ 11218359 w 11218359"/>
                <a:gd name="connsiteY981" fmla="*/ 1667624 h 166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67623">
                  <a:moveTo>
                    <a:pt x="0" y="1667624"/>
                  </a:moveTo>
                  <a:lnTo>
                    <a:pt x="9149" y="1667624"/>
                  </a:lnTo>
                  <a:lnTo>
                    <a:pt x="20588" y="1667624"/>
                  </a:lnTo>
                  <a:lnTo>
                    <a:pt x="32028" y="1667624"/>
                  </a:lnTo>
                  <a:lnTo>
                    <a:pt x="43467" y="1667624"/>
                  </a:lnTo>
                  <a:lnTo>
                    <a:pt x="54907" y="1667624"/>
                  </a:lnTo>
                  <a:lnTo>
                    <a:pt x="66346" y="1667624"/>
                  </a:lnTo>
                  <a:lnTo>
                    <a:pt x="77786" y="1667624"/>
                  </a:lnTo>
                  <a:lnTo>
                    <a:pt x="89225" y="1667624"/>
                  </a:lnTo>
                  <a:lnTo>
                    <a:pt x="100665" y="1667624"/>
                  </a:lnTo>
                  <a:lnTo>
                    <a:pt x="112104" y="1667624"/>
                  </a:lnTo>
                  <a:lnTo>
                    <a:pt x="123544" y="1667624"/>
                  </a:lnTo>
                  <a:lnTo>
                    <a:pt x="134979" y="1667624"/>
                  </a:lnTo>
                  <a:lnTo>
                    <a:pt x="146423" y="1667624"/>
                  </a:lnTo>
                  <a:lnTo>
                    <a:pt x="157858" y="1667624"/>
                  </a:lnTo>
                  <a:lnTo>
                    <a:pt x="169297" y="1667624"/>
                  </a:lnTo>
                  <a:lnTo>
                    <a:pt x="180737" y="1667624"/>
                  </a:lnTo>
                  <a:lnTo>
                    <a:pt x="192176" y="1667624"/>
                  </a:lnTo>
                  <a:lnTo>
                    <a:pt x="203616" y="1667624"/>
                  </a:lnTo>
                  <a:lnTo>
                    <a:pt x="215055" y="1667624"/>
                  </a:lnTo>
                  <a:lnTo>
                    <a:pt x="226495" y="1667624"/>
                  </a:lnTo>
                  <a:lnTo>
                    <a:pt x="237935" y="1667624"/>
                  </a:lnTo>
                  <a:lnTo>
                    <a:pt x="249374" y="1667624"/>
                  </a:lnTo>
                  <a:lnTo>
                    <a:pt x="260814" y="1667624"/>
                  </a:lnTo>
                  <a:lnTo>
                    <a:pt x="272253" y="1667624"/>
                  </a:lnTo>
                  <a:lnTo>
                    <a:pt x="283693" y="1667624"/>
                  </a:lnTo>
                  <a:lnTo>
                    <a:pt x="295132" y="1667624"/>
                  </a:lnTo>
                  <a:lnTo>
                    <a:pt x="306572" y="1667624"/>
                  </a:lnTo>
                  <a:lnTo>
                    <a:pt x="318011" y="1667624"/>
                  </a:lnTo>
                  <a:lnTo>
                    <a:pt x="329451" y="1667624"/>
                  </a:lnTo>
                  <a:lnTo>
                    <a:pt x="340890" y="1667624"/>
                  </a:lnTo>
                  <a:lnTo>
                    <a:pt x="352330" y="1667624"/>
                  </a:lnTo>
                  <a:lnTo>
                    <a:pt x="363769" y="1667624"/>
                  </a:lnTo>
                  <a:lnTo>
                    <a:pt x="375209" y="1667624"/>
                  </a:lnTo>
                  <a:lnTo>
                    <a:pt x="386648" y="1667624"/>
                  </a:lnTo>
                  <a:lnTo>
                    <a:pt x="398088" y="1667624"/>
                  </a:lnTo>
                  <a:lnTo>
                    <a:pt x="409527" y="1667624"/>
                  </a:lnTo>
                  <a:lnTo>
                    <a:pt x="420967" y="1667624"/>
                  </a:lnTo>
                  <a:lnTo>
                    <a:pt x="432406" y="1667624"/>
                  </a:lnTo>
                  <a:lnTo>
                    <a:pt x="443846" y="1667624"/>
                  </a:lnTo>
                  <a:lnTo>
                    <a:pt x="455285" y="1667624"/>
                  </a:lnTo>
                  <a:lnTo>
                    <a:pt x="466725" y="1667624"/>
                  </a:lnTo>
                  <a:lnTo>
                    <a:pt x="478165" y="1667624"/>
                  </a:lnTo>
                  <a:lnTo>
                    <a:pt x="489604" y="1667624"/>
                  </a:lnTo>
                  <a:lnTo>
                    <a:pt x="501044" y="1667624"/>
                  </a:lnTo>
                  <a:lnTo>
                    <a:pt x="512483" y="1667624"/>
                  </a:lnTo>
                  <a:lnTo>
                    <a:pt x="523923" y="1667624"/>
                  </a:lnTo>
                  <a:lnTo>
                    <a:pt x="535362" y="1667624"/>
                  </a:lnTo>
                  <a:lnTo>
                    <a:pt x="546802" y="1667624"/>
                  </a:lnTo>
                  <a:lnTo>
                    <a:pt x="558241" y="1667624"/>
                  </a:lnTo>
                  <a:lnTo>
                    <a:pt x="569681" y="1667624"/>
                  </a:lnTo>
                  <a:lnTo>
                    <a:pt x="581120" y="1667624"/>
                  </a:lnTo>
                  <a:lnTo>
                    <a:pt x="592560" y="1667624"/>
                  </a:lnTo>
                  <a:lnTo>
                    <a:pt x="603999" y="1667624"/>
                  </a:lnTo>
                  <a:lnTo>
                    <a:pt x="615439" y="1667624"/>
                  </a:lnTo>
                  <a:lnTo>
                    <a:pt x="626878" y="1667624"/>
                  </a:lnTo>
                  <a:lnTo>
                    <a:pt x="638318" y="1667624"/>
                  </a:lnTo>
                  <a:lnTo>
                    <a:pt x="649757" y="1667624"/>
                  </a:lnTo>
                  <a:lnTo>
                    <a:pt x="661192" y="1667624"/>
                  </a:lnTo>
                  <a:lnTo>
                    <a:pt x="672632" y="1667624"/>
                  </a:lnTo>
                  <a:lnTo>
                    <a:pt x="684071" y="1667624"/>
                  </a:lnTo>
                  <a:lnTo>
                    <a:pt x="695511" y="1667624"/>
                  </a:lnTo>
                  <a:lnTo>
                    <a:pt x="706950" y="1667624"/>
                  </a:lnTo>
                  <a:lnTo>
                    <a:pt x="718390" y="1667624"/>
                  </a:lnTo>
                  <a:lnTo>
                    <a:pt x="729829" y="1667624"/>
                  </a:lnTo>
                  <a:lnTo>
                    <a:pt x="741269" y="1667624"/>
                  </a:lnTo>
                  <a:lnTo>
                    <a:pt x="752708" y="1667624"/>
                  </a:lnTo>
                  <a:lnTo>
                    <a:pt x="764148" y="1667624"/>
                  </a:lnTo>
                  <a:lnTo>
                    <a:pt x="775587" y="1667624"/>
                  </a:lnTo>
                  <a:lnTo>
                    <a:pt x="787027" y="1667624"/>
                  </a:lnTo>
                  <a:lnTo>
                    <a:pt x="798467" y="1667624"/>
                  </a:lnTo>
                  <a:lnTo>
                    <a:pt x="809906" y="1667624"/>
                  </a:lnTo>
                  <a:lnTo>
                    <a:pt x="821346" y="1667624"/>
                  </a:lnTo>
                  <a:lnTo>
                    <a:pt x="832785" y="1667624"/>
                  </a:lnTo>
                  <a:lnTo>
                    <a:pt x="844225" y="1667624"/>
                  </a:lnTo>
                  <a:lnTo>
                    <a:pt x="855664" y="1667624"/>
                  </a:lnTo>
                  <a:lnTo>
                    <a:pt x="867104" y="1667624"/>
                  </a:lnTo>
                  <a:lnTo>
                    <a:pt x="878543" y="1667624"/>
                  </a:lnTo>
                  <a:lnTo>
                    <a:pt x="889983" y="1667624"/>
                  </a:lnTo>
                  <a:lnTo>
                    <a:pt x="901422" y="1667624"/>
                  </a:lnTo>
                  <a:lnTo>
                    <a:pt x="912862" y="1667624"/>
                  </a:lnTo>
                  <a:lnTo>
                    <a:pt x="924301" y="1667624"/>
                  </a:lnTo>
                  <a:lnTo>
                    <a:pt x="935741" y="1667624"/>
                  </a:lnTo>
                  <a:lnTo>
                    <a:pt x="947180" y="1667624"/>
                  </a:lnTo>
                  <a:lnTo>
                    <a:pt x="958620" y="1667624"/>
                  </a:lnTo>
                  <a:lnTo>
                    <a:pt x="970059" y="1667624"/>
                  </a:lnTo>
                  <a:lnTo>
                    <a:pt x="981499" y="1667624"/>
                  </a:lnTo>
                  <a:lnTo>
                    <a:pt x="992938" y="1667624"/>
                  </a:lnTo>
                  <a:lnTo>
                    <a:pt x="1004378" y="1667624"/>
                  </a:lnTo>
                  <a:lnTo>
                    <a:pt x="1015818" y="1667624"/>
                  </a:lnTo>
                  <a:lnTo>
                    <a:pt x="1027257" y="1667624"/>
                  </a:lnTo>
                  <a:lnTo>
                    <a:pt x="1038697" y="1667624"/>
                  </a:lnTo>
                  <a:lnTo>
                    <a:pt x="1050136" y="1667624"/>
                  </a:lnTo>
                  <a:lnTo>
                    <a:pt x="1061576" y="1667624"/>
                  </a:lnTo>
                  <a:lnTo>
                    <a:pt x="1073015" y="1667624"/>
                  </a:lnTo>
                  <a:lnTo>
                    <a:pt x="1084455" y="1667624"/>
                  </a:lnTo>
                  <a:lnTo>
                    <a:pt x="1095894" y="1667624"/>
                  </a:lnTo>
                  <a:lnTo>
                    <a:pt x="1107334" y="1667624"/>
                  </a:lnTo>
                  <a:lnTo>
                    <a:pt x="1118773" y="1667624"/>
                  </a:lnTo>
                  <a:lnTo>
                    <a:pt x="1130213" y="1667624"/>
                  </a:lnTo>
                  <a:lnTo>
                    <a:pt x="1141652" y="1667624"/>
                  </a:lnTo>
                  <a:lnTo>
                    <a:pt x="1153092" y="1667624"/>
                  </a:lnTo>
                  <a:lnTo>
                    <a:pt x="1164531" y="1667624"/>
                  </a:lnTo>
                  <a:lnTo>
                    <a:pt x="1175971" y="1667624"/>
                  </a:lnTo>
                  <a:lnTo>
                    <a:pt x="1187406" y="1667624"/>
                  </a:lnTo>
                  <a:lnTo>
                    <a:pt x="1198845" y="1667624"/>
                  </a:lnTo>
                  <a:lnTo>
                    <a:pt x="1210285" y="1667624"/>
                  </a:lnTo>
                  <a:lnTo>
                    <a:pt x="1221724" y="1667624"/>
                  </a:lnTo>
                  <a:lnTo>
                    <a:pt x="1233164" y="1667624"/>
                  </a:lnTo>
                  <a:lnTo>
                    <a:pt x="1244603" y="1667624"/>
                  </a:lnTo>
                  <a:lnTo>
                    <a:pt x="1256043" y="1667624"/>
                  </a:lnTo>
                  <a:lnTo>
                    <a:pt x="1267482" y="1667624"/>
                  </a:lnTo>
                  <a:lnTo>
                    <a:pt x="1278922" y="1667624"/>
                  </a:lnTo>
                  <a:lnTo>
                    <a:pt x="1290361" y="1667624"/>
                  </a:lnTo>
                  <a:lnTo>
                    <a:pt x="1301801" y="1667624"/>
                  </a:lnTo>
                  <a:lnTo>
                    <a:pt x="1313240" y="1667624"/>
                  </a:lnTo>
                  <a:lnTo>
                    <a:pt x="1324680" y="1667624"/>
                  </a:lnTo>
                  <a:lnTo>
                    <a:pt x="1336120" y="1667624"/>
                  </a:lnTo>
                  <a:lnTo>
                    <a:pt x="1347559" y="1667624"/>
                  </a:lnTo>
                  <a:lnTo>
                    <a:pt x="1358999" y="1667624"/>
                  </a:lnTo>
                  <a:lnTo>
                    <a:pt x="1370438" y="1667624"/>
                  </a:lnTo>
                  <a:lnTo>
                    <a:pt x="1381878" y="1667624"/>
                  </a:lnTo>
                  <a:lnTo>
                    <a:pt x="1393317" y="1667624"/>
                  </a:lnTo>
                  <a:lnTo>
                    <a:pt x="1404757" y="1667624"/>
                  </a:lnTo>
                  <a:lnTo>
                    <a:pt x="1416196" y="1667624"/>
                  </a:lnTo>
                  <a:lnTo>
                    <a:pt x="1427636" y="1667624"/>
                  </a:lnTo>
                  <a:lnTo>
                    <a:pt x="1439075" y="1667624"/>
                  </a:lnTo>
                  <a:lnTo>
                    <a:pt x="1450515" y="1667624"/>
                  </a:lnTo>
                  <a:lnTo>
                    <a:pt x="1461954" y="1667624"/>
                  </a:lnTo>
                  <a:lnTo>
                    <a:pt x="1473394" y="1667624"/>
                  </a:lnTo>
                  <a:lnTo>
                    <a:pt x="1484833" y="1667624"/>
                  </a:lnTo>
                  <a:lnTo>
                    <a:pt x="1496273" y="1667624"/>
                  </a:lnTo>
                  <a:lnTo>
                    <a:pt x="1507712" y="1667624"/>
                  </a:lnTo>
                  <a:lnTo>
                    <a:pt x="1519152" y="1667624"/>
                  </a:lnTo>
                  <a:lnTo>
                    <a:pt x="1530591" y="1667624"/>
                  </a:lnTo>
                  <a:lnTo>
                    <a:pt x="1542031" y="1667624"/>
                  </a:lnTo>
                  <a:lnTo>
                    <a:pt x="1553471" y="1667624"/>
                  </a:lnTo>
                  <a:lnTo>
                    <a:pt x="1564910" y="1667624"/>
                  </a:lnTo>
                  <a:lnTo>
                    <a:pt x="1576349" y="1667624"/>
                  </a:lnTo>
                  <a:lnTo>
                    <a:pt x="1587789" y="1667624"/>
                  </a:lnTo>
                  <a:lnTo>
                    <a:pt x="1599229" y="1667624"/>
                  </a:lnTo>
                  <a:lnTo>
                    <a:pt x="1610668" y="1667624"/>
                  </a:lnTo>
                  <a:lnTo>
                    <a:pt x="1622107" y="1667624"/>
                  </a:lnTo>
                  <a:lnTo>
                    <a:pt x="1633547" y="1667624"/>
                  </a:lnTo>
                  <a:lnTo>
                    <a:pt x="1644987" y="1667624"/>
                  </a:lnTo>
                  <a:lnTo>
                    <a:pt x="1656426" y="1667624"/>
                  </a:lnTo>
                  <a:lnTo>
                    <a:pt x="1667866" y="1667624"/>
                  </a:lnTo>
                  <a:lnTo>
                    <a:pt x="1679305" y="1667624"/>
                  </a:lnTo>
                  <a:lnTo>
                    <a:pt x="1690745" y="1667624"/>
                  </a:lnTo>
                  <a:lnTo>
                    <a:pt x="1702184" y="1667624"/>
                  </a:lnTo>
                  <a:lnTo>
                    <a:pt x="1713619" y="1667624"/>
                  </a:lnTo>
                  <a:lnTo>
                    <a:pt x="1725063" y="1667624"/>
                  </a:lnTo>
                  <a:lnTo>
                    <a:pt x="1736498" y="1667624"/>
                  </a:lnTo>
                  <a:lnTo>
                    <a:pt x="1747938" y="1667624"/>
                  </a:lnTo>
                  <a:lnTo>
                    <a:pt x="1759377" y="1667624"/>
                  </a:lnTo>
                  <a:lnTo>
                    <a:pt x="1770817" y="1667624"/>
                  </a:lnTo>
                  <a:lnTo>
                    <a:pt x="1782256" y="1667624"/>
                  </a:lnTo>
                  <a:lnTo>
                    <a:pt x="1793696" y="1667624"/>
                  </a:lnTo>
                  <a:lnTo>
                    <a:pt x="1805135" y="1667624"/>
                  </a:lnTo>
                  <a:lnTo>
                    <a:pt x="1816575" y="1667624"/>
                  </a:lnTo>
                  <a:lnTo>
                    <a:pt x="1828014" y="1667624"/>
                  </a:lnTo>
                  <a:lnTo>
                    <a:pt x="1839454" y="1667624"/>
                  </a:lnTo>
                  <a:lnTo>
                    <a:pt x="1850893" y="1667624"/>
                  </a:lnTo>
                  <a:lnTo>
                    <a:pt x="1862333" y="1667624"/>
                  </a:lnTo>
                  <a:lnTo>
                    <a:pt x="1873772" y="1667624"/>
                  </a:lnTo>
                  <a:lnTo>
                    <a:pt x="1885212" y="1667624"/>
                  </a:lnTo>
                  <a:lnTo>
                    <a:pt x="1896651" y="1667624"/>
                  </a:lnTo>
                  <a:lnTo>
                    <a:pt x="1908091" y="1667624"/>
                  </a:lnTo>
                  <a:lnTo>
                    <a:pt x="1919531" y="1667624"/>
                  </a:lnTo>
                  <a:lnTo>
                    <a:pt x="1930970" y="1667624"/>
                  </a:lnTo>
                  <a:lnTo>
                    <a:pt x="1942409" y="1667624"/>
                  </a:lnTo>
                  <a:lnTo>
                    <a:pt x="1953849" y="1667624"/>
                  </a:lnTo>
                  <a:lnTo>
                    <a:pt x="1965289" y="1667624"/>
                  </a:lnTo>
                  <a:lnTo>
                    <a:pt x="1976728" y="1667624"/>
                  </a:lnTo>
                  <a:lnTo>
                    <a:pt x="1988168" y="1667624"/>
                  </a:lnTo>
                  <a:lnTo>
                    <a:pt x="1999607" y="1667624"/>
                  </a:lnTo>
                  <a:lnTo>
                    <a:pt x="2011047" y="1667624"/>
                  </a:lnTo>
                  <a:lnTo>
                    <a:pt x="2022486" y="1667624"/>
                  </a:lnTo>
                  <a:lnTo>
                    <a:pt x="2033926" y="1667624"/>
                  </a:lnTo>
                  <a:lnTo>
                    <a:pt x="2045365" y="1667624"/>
                  </a:lnTo>
                  <a:lnTo>
                    <a:pt x="2056805" y="1667624"/>
                  </a:lnTo>
                  <a:lnTo>
                    <a:pt x="2068244" y="1667624"/>
                  </a:lnTo>
                  <a:lnTo>
                    <a:pt x="2079684" y="1667624"/>
                  </a:lnTo>
                  <a:lnTo>
                    <a:pt x="2091123" y="1667624"/>
                  </a:lnTo>
                  <a:lnTo>
                    <a:pt x="2102563" y="1667624"/>
                  </a:lnTo>
                  <a:lnTo>
                    <a:pt x="2114002" y="1667624"/>
                  </a:lnTo>
                  <a:lnTo>
                    <a:pt x="2125442" y="1667624"/>
                  </a:lnTo>
                  <a:lnTo>
                    <a:pt x="2136882" y="1667624"/>
                  </a:lnTo>
                  <a:lnTo>
                    <a:pt x="2148321" y="1667624"/>
                  </a:lnTo>
                  <a:lnTo>
                    <a:pt x="2159760" y="1667624"/>
                  </a:lnTo>
                  <a:lnTo>
                    <a:pt x="2171200" y="1667624"/>
                  </a:lnTo>
                  <a:lnTo>
                    <a:pt x="2182640" y="1667624"/>
                  </a:lnTo>
                  <a:lnTo>
                    <a:pt x="2194079" y="1667624"/>
                  </a:lnTo>
                  <a:lnTo>
                    <a:pt x="2205519" y="1667624"/>
                  </a:lnTo>
                  <a:lnTo>
                    <a:pt x="2216958" y="1667624"/>
                  </a:lnTo>
                  <a:lnTo>
                    <a:pt x="2228393" y="1667624"/>
                  </a:lnTo>
                  <a:lnTo>
                    <a:pt x="2239837" y="1667624"/>
                  </a:lnTo>
                  <a:lnTo>
                    <a:pt x="2251272" y="1667624"/>
                  </a:lnTo>
                  <a:lnTo>
                    <a:pt x="2262716" y="1667624"/>
                  </a:lnTo>
                  <a:lnTo>
                    <a:pt x="2274151" y="1667624"/>
                  </a:lnTo>
                  <a:lnTo>
                    <a:pt x="2285591" y="1667624"/>
                  </a:lnTo>
                  <a:lnTo>
                    <a:pt x="2297030" y="1667624"/>
                  </a:lnTo>
                  <a:lnTo>
                    <a:pt x="2308470" y="1667624"/>
                  </a:lnTo>
                  <a:lnTo>
                    <a:pt x="2319909" y="1667624"/>
                  </a:lnTo>
                  <a:lnTo>
                    <a:pt x="2331349" y="1667624"/>
                  </a:lnTo>
                  <a:lnTo>
                    <a:pt x="2342788" y="1667624"/>
                  </a:lnTo>
                  <a:lnTo>
                    <a:pt x="2354228" y="1667624"/>
                  </a:lnTo>
                  <a:lnTo>
                    <a:pt x="2365667" y="1667624"/>
                  </a:lnTo>
                  <a:lnTo>
                    <a:pt x="2377107" y="1667624"/>
                  </a:lnTo>
                  <a:lnTo>
                    <a:pt x="2388546" y="1667624"/>
                  </a:lnTo>
                  <a:lnTo>
                    <a:pt x="2399986" y="1667624"/>
                  </a:lnTo>
                  <a:lnTo>
                    <a:pt x="2411425" y="1667624"/>
                  </a:lnTo>
                  <a:lnTo>
                    <a:pt x="2422865" y="1667624"/>
                  </a:lnTo>
                  <a:lnTo>
                    <a:pt x="2434304" y="1667624"/>
                  </a:lnTo>
                  <a:lnTo>
                    <a:pt x="2445744" y="1667624"/>
                  </a:lnTo>
                  <a:lnTo>
                    <a:pt x="2457184" y="1667624"/>
                  </a:lnTo>
                  <a:lnTo>
                    <a:pt x="2468623" y="1667624"/>
                  </a:lnTo>
                  <a:lnTo>
                    <a:pt x="2480062" y="1667624"/>
                  </a:lnTo>
                  <a:lnTo>
                    <a:pt x="2491502" y="1667624"/>
                  </a:lnTo>
                  <a:lnTo>
                    <a:pt x="2502942" y="1667624"/>
                  </a:lnTo>
                  <a:lnTo>
                    <a:pt x="2514381" y="1667624"/>
                  </a:lnTo>
                  <a:lnTo>
                    <a:pt x="2525821" y="1667624"/>
                  </a:lnTo>
                  <a:lnTo>
                    <a:pt x="2537260" y="1667624"/>
                  </a:lnTo>
                  <a:lnTo>
                    <a:pt x="2548700" y="1667624"/>
                  </a:lnTo>
                  <a:lnTo>
                    <a:pt x="2560139" y="1667624"/>
                  </a:lnTo>
                  <a:lnTo>
                    <a:pt x="2571579" y="1667624"/>
                  </a:lnTo>
                  <a:lnTo>
                    <a:pt x="2583018" y="1667624"/>
                  </a:lnTo>
                  <a:lnTo>
                    <a:pt x="2594458" y="1667624"/>
                  </a:lnTo>
                  <a:lnTo>
                    <a:pt x="2605897" y="1667624"/>
                  </a:lnTo>
                  <a:lnTo>
                    <a:pt x="2617337" y="1667624"/>
                  </a:lnTo>
                  <a:lnTo>
                    <a:pt x="2628776" y="1667624"/>
                  </a:lnTo>
                  <a:lnTo>
                    <a:pt x="2640216" y="1667624"/>
                  </a:lnTo>
                  <a:lnTo>
                    <a:pt x="2651655" y="1667624"/>
                  </a:lnTo>
                  <a:lnTo>
                    <a:pt x="2663095" y="1667624"/>
                  </a:lnTo>
                  <a:lnTo>
                    <a:pt x="2674535" y="1667624"/>
                  </a:lnTo>
                  <a:lnTo>
                    <a:pt x="2685974" y="1667624"/>
                  </a:lnTo>
                  <a:lnTo>
                    <a:pt x="2697413" y="1667624"/>
                  </a:lnTo>
                  <a:lnTo>
                    <a:pt x="2708853" y="1667624"/>
                  </a:lnTo>
                  <a:lnTo>
                    <a:pt x="2720293" y="1667624"/>
                  </a:lnTo>
                  <a:lnTo>
                    <a:pt x="2731727" y="1667624"/>
                  </a:lnTo>
                  <a:lnTo>
                    <a:pt x="2743172" y="1667624"/>
                  </a:lnTo>
                  <a:lnTo>
                    <a:pt x="2754611" y="1667624"/>
                  </a:lnTo>
                  <a:lnTo>
                    <a:pt x="2766046" y="1667624"/>
                  </a:lnTo>
                  <a:lnTo>
                    <a:pt x="2777490" y="1667624"/>
                  </a:lnTo>
                  <a:lnTo>
                    <a:pt x="2788925" y="1667624"/>
                  </a:lnTo>
                  <a:lnTo>
                    <a:pt x="2800364" y="1667624"/>
                  </a:lnTo>
                  <a:lnTo>
                    <a:pt x="2811804" y="1667624"/>
                  </a:lnTo>
                  <a:lnTo>
                    <a:pt x="2823243" y="1667624"/>
                  </a:lnTo>
                  <a:lnTo>
                    <a:pt x="2834683" y="1667624"/>
                  </a:lnTo>
                  <a:lnTo>
                    <a:pt x="2846123" y="1667624"/>
                  </a:lnTo>
                  <a:lnTo>
                    <a:pt x="2857562" y="1667624"/>
                  </a:lnTo>
                  <a:lnTo>
                    <a:pt x="2869001" y="1667624"/>
                  </a:lnTo>
                  <a:lnTo>
                    <a:pt x="2880441" y="1667624"/>
                  </a:lnTo>
                  <a:lnTo>
                    <a:pt x="2891881" y="1667624"/>
                  </a:lnTo>
                  <a:lnTo>
                    <a:pt x="2903320" y="1667624"/>
                  </a:lnTo>
                  <a:lnTo>
                    <a:pt x="2914760" y="1667624"/>
                  </a:lnTo>
                  <a:lnTo>
                    <a:pt x="2926199" y="1667624"/>
                  </a:lnTo>
                  <a:lnTo>
                    <a:pt x="2937639" y="1667624"/>
                  </a:lnTo>
                  <a:lnTo>
                    <a:pt x="2949078" y="1667624"/>
                  </a:lnTo>
                  <a:lnTo>
                    <a:pt x="2960518" y="1667624"/>
                  </a:lnTo>
                  <a:lnTo>
                    <a:pt x="2971957" y="1667624"/>
                  </a:lnTo>
                  <a:lnTo>
                    <a:pt x="2983397" y="1667624"/>
                  </a:lnTo>
                  <a:lnTo>
                    <a:pt x="2994837" y="1667624"/>
                  </a:lnTo>
                  <a:lnTo>
                    <a:pt x="3006276" y="1667624"/>
                  </a:lnTo>
                  <a:lnTo>
                    <a:pt x="3017715" y="1667624"/>
                  </a:lnTo>
                  <a:lnTo>
                    <a:pt x="3029155" y="1667624"/>
                  </a:lnTo>
                  <a:lnTo>
                    <a:pt x="3040594" y="1667624"/>
                  </a:lnTo>
                  <a:lnTo>
                    <a:pt x="3052034" y="1667624"/>
                  </a:lnTo>
                  <a:lnTo>
                    <a:pt x="3063474" y="1667624"/>
                  </a:lnTo>
                  <a:lnTo>
                    <a:pt x="3074913" y="1667624"/>
                  </a:lnTo>
                  <a:lnTo>
                    <a:pt x="3086352" y="1667624"/>
                  </a:lnTo>
                  <a:lnTo>
                    <a:pt x="3097792" y="1667624"/>
                  </a:lnTo>
                  <a:lnTo>
                    <a:pt x="3109232" y="1667624"/>
                  </a:lnTo>
                  <a:lnTo>
                    <a:pt x="3120671" y="1667624"/>
                  </a:lnTo>
                  <a:lnTo>
                    <a:pt x="3132111" y="1667624"/>
                  </a:lnTo>
                  <a:lnTo>
                    <a:pt x="3143550" y="1667624"/>
                  </a:lnTo>
                  <a:lnTo>
                    <a:pt x="3154990" y="1667624"/>
                  </a:lnTo>
                  <a:lnTo>
                    <a:pt x="3166429" y="1667624"/>
                  </a:lnTo>
                  <a:lnTo>
                    <a:pt x="3177869" y="1667624"/>
                  </a:lnTo>
                  <a:lnTo>
                    <a:pt x="3189308" y="1667624"/>
                  </a:lnTo>
                  <a:lnTo>
                    <a:pt x="3200748" y="1667624"/>
                  </a:lnTo>
                  <a:lnTo>
                    <a:pt x="3212187" y="1667624"/>
                  </a:lnTo>
                  <a:lnTo>
                    <a:pt x="3223627" y="1667624"/>
                  </a:lnTo>
                  <a:lnTo>
                    <a:pt x="3235066" y="1667624"/>
                  </a:lnTo>
                  <a:lnTo>
                    <a:pt x="3246501" y="1667624"/>
                  </a:lnTo>
                  <a:lnTo>
                    <a:pt x="3257945" y="1667624"/>
                  </a:lnTo>
                  <a:lnTo>
                    <a:pt x="3269385" y="1667624"/>
                  </a:lnTo>
                  <a:lnTo>
                    <a:pt x="3280825" y="1667624"/>
                  </a:lnTo>
                  <a:lnTo>
                    <a:pt x="3292264" y="1667624"/>
                  </a:lnTo>
                  <a:lnTo>
                    <a:pt x="3303699" y="1667624"/>
                  </a:lnTo>
                  <a:lnTo>
                    <a:pt x="3315143" y="1667624"/>
                  </a:lnTo>
                  <a:lnTo>
                    <a:pt x="3326578" y="1667624"/>
                  </a:lnTo>
                  <a:lnTo>
                    <a:pt x="3338017" y="1667624"/>
                  </a:lnTo>
                  <a:lnTo>
                    <a:pt x="3349457" y="1667624"/>
                  </a:lnTo>
                  <a:lnTo>
                    <a:pt x="3360896" y="1667624"/>
                  </a:lnTo>
                  <a:lnTo>
                    <a:pt x="3372336" y="1667624"/>
                  </a:lnTo>
                  <a:lnTo>
                    <a:pt x="3383776" y="1667624"/>
                  </a:lnTo>
                  <a:lnTo>
                    <a:pt x="3395215" y="1667624"/>
                  </a:lnTo>
                  <a:lnTo>
                    <a:pt x="3406654" y="1667624"/>
                  </a:lnTo>
                  <a:lnTo>
                    <a:pt x="3418094" y="1667624"/>
                  </a:lnTo>
                  <a:lnTo>
                    <a:pt x="3429534" y="1667624"/>
                  </a:lnTo>
                  <a:lnTo>
                    <a:pt x="3440973" y="1667624"/>
                  </a:lnTo>
                  <a:lnTo>
                    <a:pt x="3452413" y="1667624"/>
                  </a:lnTo>
                  <a:lnTo>
                    <a:pt x="3463852" y="1667624"/>
                  </a:lnTo>
                  <a:lnTo>
                    <a:pt x="3475292" y="1667624"/>
                  </a:lnTo>
                  <a:lnTo>
                    <a:pt x="3486731" y="1667624"/>
                  </a:lnTo>
                  <a:lnTo>
                    <a:pt x="3498171" y="1667624"/>
                  </a:lnTo>
                  <a:lnTo>
                    <a:pt x="3509610" y="1667624"/>
                  </a:lnTo>
                  <a:lnTo>
                    <a:pt x="3521050" y="1667624"/>
                  </a:lnTo>
                  <a:lnTo>
                    <a:pt x="3532489" y="1667624"/>
                  </a:lnTo>
                  <a:lnTo>
                    <a:pt x="3543929" y="1667624"/>
                  </a:lnTo>
                  <a:lnTo>
                    <a:pt x="3555368" y="1667624"/>
                  </a:lnTo>
                  <a:lnTo>
                    <a:pt x="3566808" y="1667624"/>
                  </a:lnTo>
                  <a:lnTo>
                    <a:pt x="3578247" y="1667624"/>
                  </a:lnTo>
                  <a:lnTo>
                    <a:pt x="3589687" y="1667624"/>
                  </a:lnTo>
                  <a:lnTo>
                    <a:pt x="3601127" y="1667624"/>
                  </a:lnTo>
                  <a:lnTo>
                    <a:pt x="3612566" y="1667624"/>
                  </a:lnTo>
                  <a:lnTo>
                    <a:pt x="3624005" y="1667624"/>
                  </a:lnTo>
                  <a:lnTo>
                    <a:pt x="3635445" y="1667624"/>
                  </a:lnTo>
                  <a:lnTo>
                    <a:pt x="3646885" y="1667624"/>
                  </a:lnTo>
                  <a:lnTo>
                    <a:pt x="3658324" y="1667624"/>
                  </a:lnTo>
                  <a:lnTo>
                    <a:pt x="3669764" y="1667624"/>
                  </a:lnTo>
                  <a:lnTo>
                    <a:pt x="3681203" y="1667624"/>
                  </a:lnTo>
                  <a:lnTo>
                    <a:pt x="3692643" y="1667624"/>
                  </a:lnTo>
                  <a:lnTo>
                    <a:pt x="3704082" y="1667624"/>
                  </a:lnTo>
                  <a:lnTo>
                    <a:pt x="3715522" y="1667624"/>
                  </a:lnTo>
                  <a:lnTo>
                    <a:pt x="3726961" y="1667624"/>
                  </a:lnTo>
                  <a:lnTo>
                    <a:pt x="3738401" y="1667624"/>
                  </a:lnTo>
                  <a:lnTo>
                    <a:pt x="3749840" y="1667624"/>
                  </a:lnTo>
                  <a:lnTo>
                    <a:pt x="3761280" y="1667624"/>
                  </a:lnTo>
                  <a:lnTo>
                    <a:pt x="3772719" y="1667624"/>
                  </a:lnTo>
                  <a:lnTo>
                    <a:pt x="3784154" y="1667624"/>
                  </a:lnTo>
                  <a:lnTo>
                    <a:pt x="3795598" y="1667624"/>
                  </a:lnTo>
                  <a:lnTo>
                    <a:pt x="3807033" y="1667624"/>
                  </a:lnTo>
                  <a:lnTo>
                    <a:pt x="3818473" y="1667624"/>
                  </a:lnTo>
                  <a:lnTo>
                    <a:pt x="3829917" y="1667624"/>
                  </a:lnTo>
                  <a:lnTo>
                    <a:pt x="3841352" y="1667624"/>
                  </a:lnTo>
                  <a:lnTo>
                    <a:pt x="3852791" y="1667624"/>
                  </a:lnTo>
                  <a:lnTo>
                    <a:pt x="3864231" y="1667624"/>
                  </a:lnTo>
                  <a:lnTo>
                    <a:pt x="3875670" y="1667624"/>
                  </a:lnTo>
                  <a:lnTo>
                    <a:pt x="3887110" y="1667624"/>
                  </a:lnTo>
                  <a:lnTo>
                    <a:pt x="3898549" y="1667624"/>
                  </a:lnTo>
                  <a:lnTo>
                    <a:pt x="3909989" y="1667624"/>
                  </a:lnTo>
                  <a:lnTo>
                    <a:pt x="3921447" y="1667624"/>
                  </a:lnTo>
                  <a:lnTo>
                    <a:pt x="3932878" y="1667624"/>
                  </a:lnTo>
                  <a:lnTo>
                    <a:pt x="3944307" y="1667624"/>
                  </a:lnTo>
                  <a:lnTo>
                    <a:pt x="3955737" y="1667624"/>
                  </a:lnTo>
                  <a:lnTo>
                    <a:pt x="3967167" y="1667624"/>
                  </a:lnTo>
                  <a:lnTo>
                    <a:pt x="3978645" y="1667624"/>
                  </a:lnTo>
                  <a:lnTo>
                    <a:pt x="3990075" y="1667624"/>
                  </a:lnTo>
                  <a:lnTo>
                    <a:pt x="4001505" y="1667624"/>
                  </a:lnTo>
                  <a:lnTo>
                    <a:pt x="4012935" y="1667624"/>
                  </a:lnTo>
                  <a:lnTo>
                    <a:pt x="4024365" y="1667624"/>
                  </a:lnTo>
                  <a:lnTo>
                    <a:pt x="4035843" y="1667624"/>
                  </a:lnTo>
                  <a:lnTo>
                    <a:pt x="4047273" y="1667624"/>
                  </a:lnTo>
                  <a:lnTo>
                    <a:pt x="4058702" y="1667624"/>
                  </a:lnTo>
                  <a:lnTo>
                    <a:pt x="4070133" y="1667624"/>
                  </a:lnTo>
                  <a:lnTo>
                    <a:pt x="4081563" y="1667624"/>
                  </a:lnTo>
                  <a:lnTo>
                    <a:pt x="4093040" y="1667624"/>
                  </a:lnTo>
                  <a:lnTo>
                    <a:pt x="4104471" y="1667624"/>
                  </a:lnTo>
                  <a:lnTo>
                    <a:pt x="4115900" y="1667624"/>
                  </a:lnTo>
                  <a:lnTo>
                    <a:pt x="4127330" y="1667624"/>
                  </a:lnTo>
                  <a:lnTo>
                    <a:pt x="4138760" y="1667624"/>
                  </a:lnTo>
                  <a:lnTo>
                    <a:pt x="4150238" y="1667624"/>
                  </a:lnTo>
                  <a:lnTo>
                    <a:pt x="4161668" y="1667624"/>
                  </a:lnTo>
                  <a:lnTo>
                    <a:pt x="4173098" y="1667624"/>
                  </a:lnTo>
                  <a:lnTo>
                    <a:pt x="4184528" y="1667624"/>
                  </a:lnTo>
                  <a:lnTo>
                    <a:pt x="4195958" y="1667624"/>
                  </a:lnTo>
                  <a:lnTo>
                    <a:pt x="4207436" y="1667624"/>
                  </a:lnTo>
                  <a:lnTo>
                    <a:pt x="4218865" y="1667624"/>
                  </a:lnTo>
                  <a:lnTo>
                    <a:pt x="4230296" y="1667624"/>
                  </a:lnTo>
                  <a:lnTo>
                    <a:pt x="4241726" y="1667624"/>
                  </a:lnTo>
                  <a:lnTo>
                    <a:pt x="4253156" y="1667624"/>
                  </a:lnTo>
                  <a:lnTo>
                    <a:pt x="4264634" y="1667624"/>
                  </a:lnTo>
                  <a:lnTo>
                    <a:pt x="4276063" y="1667624"/>
                  </a:lnTo>
                  <a:lnTo>
                    <a:pt x="4287493" y="1667624"/>
                  </a:lnTo>
                  <a:lnTo>
                    <a:pt x="4298923" y="1667624"/>
                  </a:lnTo>
                  <a:lnTo>
                    <a:pt x="4310353" y="1667624"/>
                  </a:lnTo>
                  <a:lnTo>
                    <a:pt x="4321831" y="1667624"/>
                  </a:lnTo>
                  <a:lnTo>
                    <a:pt x="4333261" y="1667624"/>
                  </a:lnTo>
                  <a:lnTo>
                    <a:pt x="4344691" y="1667624"/>
                  </a:lnTo>
                  <a:lnTo>
                    <a:pt x="4356121" y="1667624"/>
                  </a:lnTo>
                  <a:lnTo>
                    <a:pt x="4367551" y="1667624"/>
                  </a:lnTo>
                  <a:lnTo>
                    <a:pt x="4379028" y="1667624"/>
                  </a:lnTo>
                  <a:lnTo>
                    <a:pt x="4390458" y="1667624"/>
                  </a:lnTo>
                  <a:lnTo>
                    <a:pt x="4401889" y="1667624"/>
                  </a:lnTo>
                  <a:lnTo>
                    <a:pt x="4413319" y="1667624"/>
                  </a:lnTo>
                  <a:lnTo>
                    <a:pt x="4424749" y="1667624"/>
                  </a:lnTo>
                  <a:lnTo>
                    <a:pt x="4436226" y="1667624"/>
                  </a:lnTo>
                  <a:lnTo>
                    <a:pt x="4447656" y="1667624"/>
                  </a:lnTo>
                  <a:lnTo>
                    <a:pt x="4459086" y="1667624"/>
                  </a:lnTo>
                  <a:lnTo>
                    <a:pt x="4470516" y="1667624"/>
                  </a:lnTo>
                  <a:lnTo>
                    <a:pt x="4481946" y="1667624"/>
                  </a:lnTo>
                  <a:lnTo>
                    <a:pt x="4493424" y="1667624"/>
                  </a:lnTo>
                  <a:lnTo>
                    <a:pt x="4504854" y="1667624"/>
                  </a:lnTo>
                  <a:lnTo>
                    <a:pt x="4516284" y="1667624"/>
                  </a:lnTo>
                  <a:lnTo>
                    <a:pt x="4527714" y="1667624"/>
                  </a:lnTo>
                  <a:lnTo>
                    <a:pt x="4539144" y="1667624"/>
                  </a:lnTo>
                  <a:lnTo>
                    <a:pt x="4550621" y="1667624"/>
                  </a:lnTo>
                  <a:lnTo>
                    <a:pt x="4562051" y="1667624"/>
                  </a:lnTo>
                  <a:lnTo>
                    <a:pt x="4573482" y="1667624"/>
                  </a:lnTo>
                  <a:lnTo>
                    <a:pt x="4584912" y="1667624"/>
                  </a:lnTo>
                  <a:lnTo>
                    <a:pt x="4596341" y="1667624"/>
                  </a:lnTo>
                  <a:lnTo>
                    <a:pt x="4607771" y="1667624"/>
                  </a:lnTo>
                  <a:lnTo>
                    <a:pt x="4619249" y="1667624"/>
                  </a:lnTo>
                  <a:lnTo>
                    <a:pt x="4630679" y="1667624"/>
                  </a:lnTo>
                  <a:lnTo>
                    <a:pt x="4642109" y="1667624"/>
                  </a:lnTo>
                  <a:lnTo>
                    <a:pt x="4653539" y="1667624"/>
                  </a:lnTo>
                  <a:lnTo>
                    <a:pt x="4664969" y="1667624"/>
                  </a:lnTo>
                  <a:lnTo>
                    <a:pt x="4676447" y="1667624"/>
                  </a:lnTo>
                  <a:lnTo>
                    <a:pt x="4687877" y="1667624"/>
                  </a:lnTo>
                  <a:lnTo>
                    <a:pt x="4699306" y="1667624"/>
                  </a:lnTo>
                  <a:lnTo>
                    <a:pt x="4710737" y="1667624"/>
                  </a:lnTo>
                  <a:lnTo>
                    <a:pt x="4722167" y="1667624"/>
                  </a:lnTo>
                  <a:lnTo>
                    <a:pt x="4733644" y="1667624"/>
                  </a:lnTo>
                  <a:lnTo>
                    <a:pt x="4745075" y="1667624"/>
                  </a:lnTo>
                  <a:lnTo>
                    <a:pt x="4756504" y="1667624"/>
                  </a:lnTo>
                  <a:lnTo>
                    <a:pt x="4767934" y="1667624"/>
                  </a:lnTo>
                  <a:lnTo>
                    <a:pt x="4779364" y="1667624"/>
                  </a:lnTo>
                  <a:lnTo>
                    <a:pt x="4790842" y="1667624"/>
                  </a:lnTo>
                  <a:lnTo>
                    <a:pt x="4802272" y="1667624"/>
                  </a:lnTo>
                  <a:lnTo>
                    <a:pt x="4813702" y="1667624"/>
                  </a:lnTo>
                  <a:lnTo>
                    <a:pt x="4825132" y="1667624"/>
                  </a:lnTo>
                  <a:lnTo>
                    <a:pt x="4836562" y="1667624"/>
                  </a:lnTo>
                  <a:lnTo>
                    <a:pt x="4848040" y="1667624"/>
                  </a:lnTo>
                  <a:lnTo>
                    <a:pt x="4859469" y="1667624"/>
                  </a:lnTo>
                  <a:lnTo>
                    <a:pt x="4870899" y="1667624"/>
                  </a:lnTo>
                  <a:lnTo>
                    <a:pt x="4882330" y="1667624"/>
                  </a:lnTo>
                  <a:lnTo>
                    <a:pt x="4893760" y="1667624"/>
                  </a:lnTo>
                  <a:lnTo>
                    <a:pt x="4905237" y="1667624"/>
                  </a:lnTo>
                  <a:lnTo>
                    <a:pt x="4916667" y="1667624"/>
                  </a:lnTo>
                  <a:lnTo>
                    <a:pt x="4928097" y="1667624"/>
                  </a:lnTo>
                  <a:lnTo>
                    <a:pt x="4939527" y="1667624"/>
                  </a:lnTo>
                  <a:lnTo>
                    <a:pt x="4950957" y="1667624"/>
                  </a:lnTo>
                  <a:lnTo>
                    <a:pt x="4962435" y="1667624"/>
                  </a:lnTo>
                  <a:lnTo>
                    <a:pt x="4973865" y="1667624"/>
                  </a:lnTo>
                  <a:lnTo>
                    <a:pt x="4985295" y="1667624"/>
                  </a:lnTo>
                  <a:lnTo>
                    <a:pt x="4996725" y="1667624"/>
                  </a:lnTo>
                  <a:lnTo>
                    <a:pt x="5008155" y="1667624"/>
                  </a:lnTo>
                  <a:lnTo>
                    <a:pt x="5019632" y="1667624"/>
                  </a:lnTo>
                  <a:lnTo>
                    <a:pt x="5031062" y="1667624"/>
                  </a:lnTo>
                  <a:lnTo>
                    <a:pt x="5042492" y="1667624"/>
                  </a:lnTo>
                  <a:lnTo>
                    <a:pt x="5053923" y="1667624"/>
                  </a:lnTo>
                  <a:lnTo>
                    <a:pt x="5065353" y="1667624"/>
                  </a:lnTo>
                  <a:lnTo>
                    <a:pt x="5076830" y="1667624"/>
                  </a:lnTo>
                  <a:lnTo>
                    <a:pt x="5088260" y="1667624"/>
                  </a:lnTo>
                  <a:lnTo>
                    <a:pt x="5099690" y="1667624"/>
                  </a:lnTo>
                  <a:lnTo>
                    <a:pt x="5111120" y="1667624"/>
                  </a:lnTo>
                  <a:lnTo>
                    <a:pt x="5122550" y="1667624"/>
                  </a:lnTo>
                  <a:lnTo>
                    <a:pt x="5134028" y="1667624"/>
                  </a:lnTo>
                  <a:lnTo>
                    <a:pt x="5145458" y="1667624"/>
                  </a:lnTo>
                  <a:lnTo>
                    <a:pt x="5156888" y="1667624"/>
                  </a:lnTo>
                  <a:lnTo>
                    <a:pt x="5168318" y="1667624"/>
                  </a:lnTo>
                  <a:lnTo>
                    <a:pt x="5179747" y="1667624"/>
                  </a:lnTo>
                  <a:lnTo>
                    <a:pt x="5191225" y="1667624"/>
                  </a:lnTo>
                  <a:lnTo>
                    <a:pt x="5202655" y="1667624"/>
                  </a:lnTo>
                  <a:lnTo>
                    <a:pt x="5214085" y="1667624"/>
                  </a:lnTo>
                  <a:lnTo>
                    <a:pt x="5225515" y="1667624"/>
                  </a:lnTo>
                  <a:lnTo>
                    <a:pt x="5236945" y="1667624"/>
                  </a:lnTo>
                  <a:lnTo>
                    <a:pt x="5248423" y="1667624"/>
                  </a:lnTo>
                  <a:lnTo>
                    <a:pt x="5259853" y="1667624"/>
                  </a:lnTo>
                  <a:lnTo>
                    <a:pt x="5271283" y="1667624"/>
                  </a:lnTo>
                  <a:lnTo>
                    <a:pt x="5282713" y="1667624"/>
                  </a:lnTo>
                  <a:lnTo>
                    <a:pt x="5294143" y="1667624"/>
                  </a:lnTo>
                  <a:lnTo>
                    <a:pt x="5305621" y="1667624"/>
                  </a:lnTo>
                  <a:lnTo>
                    <a:pt x="5317051" y="1667624"/>
                  </a:lnTo>
                  <a:lnTo>
                    <a:pt x="5328481" y="1667624"/>
                  </a:lnTo>
                  <a:lnTo>
                    <a:pt x="5339910" y="1667624"/>
                  </a:lnTo>
                  <a:lnTo>
                    <a:pt x="5351340" y="1667624"/>
                  </a:lnTo>
                  <a:lnTo>
                    <a:pt x="5362818" y="1667624"/>
                  </a:lnTo>
                  <a:lnTo>
                    <a:pt x="5374248" y="1667624"/>
                  </a:lnTo>
                  <a:lnTo>
                    <a:pt x="5385678" y="1667624"/>
                  </a:lnTo>
                  <a:lnTo>
                    <a:pt x="5397108" y="1667624"/>
                  </a:lnTo>
                  <a:lnTo>
                    <a:pt x="5408538" y="1667624"/>
                  </a:lnTo>
                  <a:lnTo>
                    <a:pt x="5420016" y="1667624"/>
                  </a:lnTo>
                  <a:lnTo>
                    <a:pt x="5431446" y="1667624"/>
                  </a:lnTo>
                  <a:lnTo>
                    <a:pt x="5442876" y="1667624"/>
                  </a:lnTo>
                  <a:lnTo>
                    <a:pt x="5454306" y="1667624"/>
                  </a:lnTo>
                  <a:lnTo>
                    <a:pt x="5465736" y="1667624"/>
                  </a:lnTo>
                  <a:lnTo>
                    <a:pt x="5477214" y="1667624"/>
                  </a:lnTo>
                  <a:lnTo>
                    <a:pt x="5488643" y="1667624"/>
                  </a:lnTo>
                  <a:lnTo>
                    <a:pt x="5500073" y="1667624"/>
                  </a:lnTo>
                  <a:lnTo>
                    <a:pt x="5511503" y="1667624"/>
                  </a:lnTo>
                  <a:lnTo>
                    <a:pt x="5522933" y="1667624"/>
                  </a:lnTo>
                  <a:lnTo>
                    <a:pt x="5534411" y="1667624"/>
                  </a:lnTo>
                  <a:lnTo>
                    <a:pt x="5545841" y="1667624"/>
                  </a:lnTo>
                  <a:lnTo>
                    <a:pt x="5557271" y="1434757"/>
                  </a:lnTo>
                  <a:lnTo>
                    <a:pt x="5568701" y="366575"/>
                  </a:lnTo>
                  <a:lnTo>
                    <a:pt x="5580131" y="219343"/>
                  </a:lnTo>
                  <a:lnTo>
                    <a:pt x="5591609" y="518313"/>
                  </a:lnTo>
                  <a:lnTo>
                    <a:pt x="5603038" y="731650"/>
                  </a:lnTo>
                  <a:lnTo>
                    <a:pt x="5614469" y="799258"/>
                  </a:lnTo>
                  <a:lnTo>
                    <a:pt x="5625899" y="384606"/>
                  </a:lnTo>
                  <a:lnTo>
                    <a:pt x="5637329" y="316998"/>
                  </a:lnTo>
                  <a:lnTo>
                    <a:pt x="5648759" y="307987"/>
                  </a:lnTo>
                  <a:lnTo>
                    <a:pt x="5660236" y="402632"/>
                  </a:lnTo>
                  <a:lnTo>
                    <a:pt x="5671666" y="555875"/>
                  </a:lnTo>
                  <a:lnTo>
                    <a:pt x="5683096" y="555875"/>
                  </a:lnTo>
                  <a:lnTo>
                    <a:pt x="5694526" y="710618"/>
                  </a:lnTo>
                  <a:lnTo>
                    <a:pt x="5705956" y="350049"/>
                  </a:lnTo>
                  <a:lnTo>
                    <a:pt x="5717434" y="0"/>
                  </a:lnTo>
                  <a:lnTo>
                    <a:pt x="5728864" y="187796"/>
                  </a:lnTo>
                  <a:lnTo>
                    <a:pt x="5740294" y="458220"/>
                  </a:lnTo>
                  <a:lnTo>
                    <a:pt x="5751724" y="398127"/>
                  </a:lnTo>
                  <a:lnTo>
                    <a:pt x="5763154" y="850336"/>
                  </a:lnTo>
                  <a:lnTo>
                    <a:pt x="5774631" y="679067"/>
                  </a:lnTo>
                  <a:lnTo>
                    <a:pt x="5786062" y="797753"/>
                  </a:lnTo>
                  <a:lnTo>
                    <a:pt x="5797492" y="1667624"/>
                  </a:lnTo>
                  <a:lnTo>
                    <a:pt x="5808921" y="1667624"/>
                  </a:lnTo>
                  <a:lnTo>
                    <a:pt x="5820351" y="1667624"/>
                  </a:lnTo>
                  <a:lnTo>
                    <a:pt x="5831829" y="1667624"/>
                  </a:lnTo>
                  <a:lnTo>
                    <a:pt x="5843259" y="1667624"/>
                  </a:lnTo>
                  <a:lnTo>
                    <a:pt x="5854689" y="1667624"/>
                  </a:lnTo>
                  <a:lnTo>
                    <a:pt x="5866119" y="1667624"/>
                  </a:lnTo>
                  <a:lnTo>
                    <a:pt x="5877549" y="1667624"/>
                  </a:lnTo>
                  <a:lnTo>
                    <a:pt x="5889027" y="1666124"/>
                  </a:lnTo>
                  <a:lnTo>
                    <a:pt x="5900457" y="1667624"/>
                  </a:lnTo>
                  <a:lnTo>
                    <a:pt x="5911887" y="1667624"/>
                  </a:lnTo>
                  <a:lnTo>
                    <a:pt x="5923317" y="1667624"/>
                  </a:lnTo>
                  <a:lnTo>
                    <a:pt x="5934747" y="1667624"/>
                  </a:lnTo>
                  <a:lnTo>
                    <a:pt x="5946225" y="1667624"/>
                  </a:lnTo>
                  <a:lnTo>
                    <a:pt x="5957655" y="1667624"/>
                  </a:lnTo>
                  <a:lnTo>
                    <a:pt x="5969084" y="1667624"/>
                  </a:lnTo>
                  <a:lnTo>
                    <a:pt x="5980514" y="1667624"/>
                  </a:lnTo>
                  <a:lnTo>
                    <a:pt x="5991944" y="1667624"/>
                  </a:lnTo>
                  <a:lnTo>
                    <a:pt x="6003422" y="1667624"/>
                  </a:lnTo>
                  <a:lnTo>
                    <a:pt x="6014852" y="1667624"/>
                  </a:lnTo>
                  <a:lnTo>
                    <a:pt x="6026282" y="1667624"/>
                  </a:lnTo>
                  <a:lnTo>
                    <a:pt x="6037712" y="1667624"/>
                  </a:lnTo>
                  <a:lnTo>
                    <a:pt x="6049142" y="1667624"/>
                  </a:lnTo>
                  <a:lnTo>
                    <a:pt x="6060620" y="1667624"/>
                  </a:lnTo>
                  <a:lnTo>
                    <a:pt x="6072049" y="1667624"/>
                  </a:lnTo>
                  <a:lnTo>
                    <a:pt x="6083480" y="1667624"/>
                  </a:lnTo>
                  <a:lnTo>
                    <a:pt x="6094910" y="1667624"/>
                  </a:lnTo>
                  <a:lnTo>
                    <a:pt x="6106340" y="1667624"/>
                  </a:lnTo>
                  <a:lnTo>
                    <a:pt x="6117818" y="1667624"/>
                  </a:lnTo>
                  <a:lnTo>
                    <a:pt x="6129247" y="1667624"/>
                  </a:lnTo>
                  <a:lnTo>
                    <a:pt x="6140677" y="1667624"/>
                  </a:lnTo>
                  <a:lnTo>
                    <a:pt x="6152107" y="1667624"/>
                  </a:lnTo>
                  <a:lnTo>
                    <a:pt x="6163537" y="1667624"/>
                  </a:lnTo>
                  <a:lnTo>
                    <a:pt x="6175015" y="1667624"/>
                  </a:lnTo>
                  <a:lnTo>
                    <a:pt x="6186445" y="1667624"/>
                  </a:lnTo>
                  <a:lnTo>
                    <a:pt x="6197875" y="1667624"/>
                  </a:lnTo>
                  <a:lnTo>
                    <a:pt x="6209305" y="1667624"/>
                  </a:lnTo>
                  <a:lnTo>
                    <a:pt x="6220735" y="1667624"/>
                  </a:lnTo>
                  <a:lnTo>
                    <a:pt x="6232212" y="1667624"/>
                  </a:lnTo>
                  <a:lnTo>
                    <a:pt x="6243642" y="1667624"/>
                  </a:lnTo>
                  <a:lnTo>
                    <a:pt x="6255073" y="1667624"/>
                  </a:lnTo>
                  <a:lnTo>
                    <a:pt x="6266503" y="1667624"/>
                  </a:lnTo>
                  <a:lnTo>
                    <a:pt x="6277933" y="1667624"/>
                  </a:lnTo>
                  <a:lnTo>
                    <a:pt x="6289410" y="1667624"/>
                  </a:lnTo>
                  <a:lnTo>
                    <a:pt x="6300840" y="1667624"/>
                  </a:lnTo>
                  <a:lnTo>
                    <a:pt x="6312270" y="1667624"/>
                  </a:lnTo>
                  <a:lnTo>
                    <a:pt x="6323700" y="1667624"/>
                  </a:lnTo>
                  <a:lnTo>
                    <a:pt x="6335130" y="1667624"/>
                  </a:lnTo>
                  <a:lnTo>
                    <a:pt x="6346608" y="1667624"/>
                  </a:lnTo>
                  <a:lnTo>
                    <a:pt x="6358038" y="1667624"/>
                  </a:lnTo>
                  <a:lnTo>
                    <a:pt x="6369468" y="1667624"/>
                  </a:lnTo>
                  <a:lnTo>
                    <a:pt x="6380898" y="1666124"/>
                  </a:lnTo>
                  <a:lnTo>
                    <a:pt x="6392328" y="1667624"/>
                  </a:lnTo>
                  <a:lnTo>
                    <a:pt x="6403805" y="1667624"/>
                  </a:lnTo>
                  <a:lnTo>
                    <a:pt x="6415235" y="1667624"/>
                  </a:lnTo>
                  <a:lnTo>
                    <a:pt x="6426666" y="1667624"/>
                  </a:lnTo>
                  <a:lnTo>
                    <a:pt x="6438096" y="1667624"/>
                  </a:lnTo>
                  <a:lnTo>
                    <a:pt x="6449525" y="1667624"/>
                  </a:lnTo>
                  <a:lnTo>
                    <a:pt x="6461003" y="1667624"/>
                  </a:lnTo>
                  <a:lnTo>
                    <a:pt x="6472433" y="1667624"/>
                  </a:lnTo>
                  <a:lnTo>
                    <a:pt x="6483863" y="1667624"/>
                  </a:lnTo>
                  <a:lnTo>
                    <a:pt x="6495293" y="1667624"/>
                  </a:lnTo>
                  <a:lnTo>
                    <a:pt x="6506723" y="1667624"/>
                  </a:lnTo>
                  <a:lnTo>
                    <a:pt x="6518201" y="1667624"/>
                  </a:lnTo>
                  <a:lnTo>
                    <a:pt x="6529631" y="1667624"/>
                  </a:lnTo>
                  <a:lnTo>
                    <a:pt x="6541061" y="1667624"/>
                  </a:lnTo>
                  <a:lnTo>
                    <a:pt x="6552490" y="1667624"/>
                  </a:lnTo>
                  <a:lnTo>
                    <a:pt x="6563921" y="1667624"/>
                  </a:lnTo>
                  <a:lnTo>
                    <a:pt x="6575398" y="1667624"/>
                  </a:lnTo>
                  <a:lnTo>
                    <a:pt x="6586828" y="1667624"/>
                  </a:lnTo>
                  <a:lnTo>
                    <a:pt x="6598259" y="1667624"/>
                  </a:lnTo>
                  <a:lnTo>
                    <a:pt x="6609688" y="1667624"/>
                  </a:lnTo>
                  <a:lnTo>
                    <a:pt x="6621118" y="1667624"/>
                  </a:lnTo>
                  <a:lnTo>
                    <a:pt x="6632596" y="1667624"/>
                  </a:lnTo>
                  <a:lnTo>
                    <a:pt x="6644026" y="1667624"/>
                  </a:lnTo>
                  <a:lnTo>
                    <a:pt x="6655456" y="1667624"/>
                  </a:lnTo>
                  <a:lnTo>
                    <a:pt x="6666886" y="1667624"/>
                  </a:lnTo>
                  <a:lnTo>
                    <a:pt x="6678316" y="1667624"/>
                  </a:lnTo>
                  <a:lnTo>
                    <a:pt x="6689794" y="1667624"/>
                  </a:lnTo>
                  <a:lnTo>
                    <a:pt x="6701224" y="1667624"/>
                  </a:lnTo>
                  <a:lnTo>
                    <a:pt x="6712653" y="1667624"/>
                  </a:lnTo>
                  <a:lnTo>
                    <a:pt x="6724083" y="1667624"/>
                  </a:lnTo>
                  <a:lnTo>
                    <a:pt x="6735514" y="1667624"/>
                  </a:lnTo>
                  <a:lnTo>
                    <a:pt x="6746944" y="1667624"/>
                  </a:lnTo>
                  <a:lnTo>
                    <a:pt x="6758421" y="1667624"/>
                  </a:lnTo>
                  <a:lnTo>
                    <a:pt x="6769851" y="1667624"/>
                  </a:lnTo>
                  <a:lnTo>
                    <a:pt x="6781281" y="1667624"/>
                  </a:lnTo>
                  <a:lnTo>
                    <a:pt x="6792711" y="1667624"/>
                  </a:lnTo>
                  <a:lnTo>
                    <a:pt x="6804141" y="1667624"/>
                  </a:lnTo>
                  <a:lnTo>
                    <a:pt x="6815619" y="1667624"/>
                  </a:lnTo>
                  <a:lnTo>
                    <a:pt x="6827049" y="1667624"/>
                  </a:lnTo>
                  <a:lnTo>
                    <a:pt x="6838479" y="1667624"/>
                  </a:lnTo>
                  <a:lnTo>
                    <a:pt x="6849909" y="1667624"/>
                  </a:lnTo>
                  <a:lnTo>
                    <a:pt x="6861339" y="1667624"/>
                  </a:lnTo>
                  <a:lnTo>
                    <a:pt x="6872816" y="1667624"/>
                  </a:lnTo>
                  <a:lnTo>
                    <a:pt x="6884246" y="1667624"/>
                  </a:lnTo>
                  <a:lnTo>
                    <a:pt x="6895676" y="1667624"/>
                  </a:lnTo>
                  <a:lnTo>
                    <a:pt x="6907107" y="1667624"/>
                  </a:lnTo>
                  <a:lnTo>
                    <a:pt x="6918537" y="1667624"/>
                  </a:lnTo>
                  <a:lnTo>
                    <a:pt x="6930014" y="1667624"/>
                  </a:lnTo>
                  <a:lnTo>
                    <a:pt x="6941444" y="1667624"/>
                  </a:lnTo>
                  <a:lnTo>
                    <a:pt x="6952874" y="1667624"/>
                  </a:lnTo>
                  <a:lnTo>
                    <a:pt x="6964304" y="1667624"/>
                  </a:lnTo>
                  <a:lnTo>
                    <a:pt x="6975734" y="1667624"/>
                  </a:lnTo>
                  <a:lnTo>
                    <a:pt x="6987212" y="1667624"/>
                  </a:lnTo>
                  <a:lnTo>
                    <a:pt x="6998642" y="1667624"/>
                  </a:lnTo>
                  <a:lnTo>
                    <a:pt x="7010072" y="1667624"/>
                  </a:lnTo>
                  <a:lnTo>
                    <a:pt x="7021502" y="1667624"/>
                  </a:lnTo>
                  <a:lnTo>
                    <a:pt x="7032931" y="1667624"/>
                  </a:lnTo>
                  <a:lnTo>
                    <a:pt x="7044409" y="1667624"/>
                  </a:lnTo>
                  <a:lnTo>
                    <a:pt x="7055839" y="1667624"/>
                  </a:lnTo>
                  <a:lnTo>
                    <a:pt x="7067269" y="1667624"/>
                  </a:lnTo>
                  <a:lnTo>
                    <a:pt x="7078700" y="1667624"/>
                  </a:lnTo>
                  <a:lnTo>
                    <a:pt x="7090129" y="1667624"/>
                  </a:lnTo>
                  <a:lnTo>
                    <a:pt x="7101607" y="1667624"/>
                  </a:lnTo>
                  <a:lnTo>
                    <a:pt x="7113037" y="1667624"/>
                  </a:lnTo>
                  <a:lnTo>
                    <a:pt x="7124467" y="1667624"/>
                  </a:lnTo>
                  <a:lnTo>
                    <a:pt x="7135897" y="1667624"/>
                  </a:lnTo>
                  <a:lnTo>
                    <a:pt x="7147327" y="1667624"/>
                  </a:lnTo>
                  <a:lnTo>
                    <a:pt x="7158805" y="1667624"/>
                  </a:lnTo>
                  <a:lnTo>
                    <a:pt x="7170235" y="1667624"/>
                  </a:lnTo>
                  <a:lnTo>
                    <a:pt x="7181665" y="1667624"/>
                  </a:lnTo>
                  <a:lnTo>
                    <a:pt x="7193094" y="1667624"/>
                  </a:lnTo>
                  <a:lnTo>
                    <a:pt x="7204524" y="1667624"/>
                  </a:lnTo>
                  <a:lnTo>
                    <a:pt x="7216002" y="1667624"/>
                  </a:lnTo>
                  <a:lnTo>
                    <a:pt x="7227432" y="1667624"/>
                  </a:lnTo>
                  <a:lnTo>
                    <a:pt x="7238862" y="1667624"/>
                  </a:lnTo>
                  <a:lnTo>
                    <a:pt x="7250292" y="1667624"/>
                  </a:lnTo>
                  <a:lnTo>
                    <a:pt x="7261722" y="1667624"/>
                  </a:lnTo>
                  <a:lnTo>
                    <a:pt x="7273200" y="1667624"/>
                  </a:lnTo>
                  <a:lnTo>
                    <a:pt x="7284630" y="1667624"/>
                  </a:lnTo>
                  <a:lnTo>
                    <a:pt x="7296060" y="1667624"/>
                  </a:lnTo>
                  <a:lnTo>
                    <a:pt x="7307490" y="1667624"/>
                  </a:lnTo>
                  <a:lnTo>
                    <a:pt x="7318920" y="1667624"/>
                  </a:lnTo>
                  <a:lnTo>
                    <a:pt x="7330398" y="1667624"/>
                  </a:lnTo>
                  <a:lnTo>
                    <a:pt x="7341828" y="1667624"/>
                  </a:lnTo>
                  <a:lnTo>
                    <a:pt x="7353257" y="1667624"/>
                  </a:lnTo>
                  <a:lnTo>
                    <a:pt x="7364687" y="1667624"/>
                  </a:lnTo>
                  <a:lnTo>
                    <a:pt x="7376117" y="1667624"/>
                  </a:lnTo>
                  <a:lnTo>
                    <a:pt x="7387595" y="1667624"/>
                  </a:lnTo>
                  <a:lnTo>
                    <a:pt x="7399025" y="1667624"/>
                  </a:lnTo>
                  <a:lnTo>
                    <a:pt x="7410455" y="1667624"/>
                  </a:lnTo>
                  <a:lnTo>
                    <a:pt x="7421885" y="1667624"/>
                  </a:lnTo>
                  <a:lnTo>
                    <a:pt x="7433315" y="1667624"/>
                  </a:lnTo>
                  <a:lnTo>
                    <a:pt x="7444793" y="1667624"/>
                  </a:lnTo>
                  <a:lnTo>
                    <a:pt x="7456222" y="1667624"/>
                  </a:lnTo>
                  <a:lnTo>
                    <a:pt x="7467653" y="1667624"/>
                  </a:lnTo>
                  <a:lnTo>
                    <a:pt x="7479083" y="1667624"/>
                  </a:lnTo>
                  <a:lnTo>
                    <a:pt x="7490513" y="1667624"/>
                  </a:lnTo>
                  <a:lnTo>
                    <a:pt x="7501990" y="1667624"/>
                  </a:lnTo>
                  <a:lnTo>
                    <a:pt x="7513420" y="1667624"/>
                  </a:lnTo>
                  <a:lnTo>
                    <a:pt x="7524850" y="1667624"/>
                  </a:lnTo>
                  <a:lnTo>
                    <a:pt x="7536280" y="1667624"/>
                  </a:lnTo>
                  <a:lnTo>
                    <a:pt x="7547710" y="1667624"/>
                  </a:lnTo>
                  <a:lnTo>
                    <a:pt x="7559188" y="1667624"/>
                  </a:lnTo>
                  <a:lnTo>
                    <a:pt x="7570618" y="1667624"/>
                  </a:lnTo>
                  <a:lnTo>
                    <a:pt x="7582048" y="1667624"/>
                  </a:lnTo>
                  <a:lnTo>
                    <a:pt x="7593478" y="1667624"/>
                  </a:lnTo>
                  <a:lnTo>
                    <a:pt x="7604908" y="1667624"/>
                  </a:lnTo>
                  <a:lnTo>
                    <a:pt x="7616385" y="1667624"/>
                  </a:lnTo>
                  <a:lnTo>
                    <a:pt x="7627815" y="1667624"/>
                  </a:lnTo>
                  <a:lnTo>
                    <a:pt x="7639246" y="1667624"/>
                  </a:lnTo>
                  <a:lnTo>
                    <a:pt x="7650676" y="1667624"/>
                  </a:lnTo>
                  <a:lnTo>
                    <a:pt x="7662106" y="1667624"/>
                  </a:lnTo>
                  <a:lnTo>
                    <a:pt x="7673583" y="1667624"/>
                  </a:lnTo>
                  <a:lnTo>
                    <a:pt x="7685013" y="1667624"/>
                  </a:lnTo>
                  <a:lnTo>
                    <a:pt x="7696443" y="1667624"/>
                  </a:lnTo>
                  <a:lnTo>
                    <a:pt x="7707873" y="1667624"/>
                  </a:lnTo>
                  <a:lnTo>
                    <a:pt x="7719303" y="1667624"/>
                  </a:lnTo>
                  <a:lnTo>
                    <a:pt x="7730733" y="1667624"/>
                  </a:lnTo>
                  <a:lnTo>
                    <a:pt x="7742211" y="1667624"/>
                  </a:lnTo>
                  <a:lnTo>
                    <a:pt x="7753641" y="1667624"/>
                  </a:lnTo>
                  <a:lnTo>
                    <a:pt x="7765071" y="1667624"/>
                  </a:lnTo>
                  <a:lnTo>
                    <a:pt x="7776501" y="1667624"/>
                  </a:lnTo>
                  <a:lnTo>
                    <a:pt x="7787931" y="1667624"/>
                  </a:lnTo>
                  <a:lnTo>
                    <a:pt x="7799408" y="1667624"/>
                  </a:lnTo>
                  <a:lnTo>
                    <a:pt x="7810839" y="1667624"/>
                  </a:lnTo>
                  <a:lnTo>
                    <a:pt x="7822268" y="1667624"/>
                  </a:lnTo>
                  <a:lnTo>
                    <a:pt x="7833698" y="1667624"/>
                  </a:lnTo>
                  <a:lnTo>
                    <a:pt x="7845128" y="1667624"/>
                  </a:lnTo>
                  <a:lnTo>
                    <a:pt x="7856606" y="1667624"/>
                  </a:lnTo>
                  <a:lnTo>
                    <a:pt x="7868036" y="1667624"/>
                  </a:lnTo>
                  <a:lnTo>
                    <a:pt x="7879466" y="1667624"/>
                  </a:lnTo>
                  <a:lnTo>
                    <a:pt x="7890896" y="1667624"/>
                  </a:lnTo>
                  <a:lnTo>
                    <a:pt x="7902326" y="1667624"/>
                  </a:lnTo>
                  <a:lnTo>
                    <a:pt x="7913804" y="1667624"/>
                  </a:lnTo>
                  <a:lnTo>
                    <a:pt x="7925234" y="1667624"/>
                  </a:lnTo>
                  <a:lnTo>
                    <a:pt x="7936663" y="1667624"/>
                  </a:lnTo>
                  <a:lnTo>
                    <a:pt x="7948094" y="1667624"/>
                  </a:lnTo>
                  <a:lnTo>
                    <a:pt x="7959524" y="1667624"/>
                  </a:lnTo>
                  <a:lnTo>
                    <a:pt x="7971001" y="1667624"/>
                  </a:lnTo>
                  <a:lnTo>
                    <a:pt x="7982431" y="1667624"/>
                  </a:lnTo>
                  <a:lnTo>
                    <a:pt x="7993861" y="1667624"/>
                  </a:lnTo>
                  <a:lnTo>
                    <a:pt x="8005291" y="1667624"/>
                  </a:lnTo>
                  <a:lnTo>
                    <a:pt x="8016721" y="1667624"/>
                  </a:lnTo>
                  <a:lnTo>
                    <a:pt x="8028199" y="1667624"/>
                  </a:lnTo>
                  <a:lnTo>
                    <a:pt x="8039629" y="1667624"/>
                  </a:lnTo>
                  <a:lnTo>
                    <a:pt x="8051059" y="1667624"/>
                  </a:lnTo>
                  <a:lnTo>
                    <a:pt x="8062489" y="1667624"/>
                  </a:lnTo>
                  <a:lnTo>
                    <a:pt x="8073919" y="1667624"/>
                  </a:lnTo>
                  <a:lnTo>
                    <a:pt x="8085396" y="1667624"/>
                  </a:lnTo>
                  <a:lnTo>
                    <a:pt x="8096826" y="1667624"/>
                  </a:lnTo>
                  <a:lnTo>
                    <a:pt x="8108256" y="1667624"/>
                  </a:lnTo>
                  <a:lnTo>
                    <a:pt x="8119687" y="1667624"/>
                  </a:lnTo>
                  <a:lnTo>
                    <a:pt x="8131117" y="1667624"/>
                  </a:lnTo>
                  <a:lnTo>
                    <a:pt x="8142594" y="1667624"/>
                  </a:lnTo>
                  <a:lnTo>
                    <a:pt x="8154024" y="1667624"/>
                  </a:lnTo>
                  <a:lnTo>
                    <a:pt x="8165454" y="1667624"/>
                  </a:lnTo>
                  <a:lnTo>
                    <a:pt x="8176884" y="1667624"/>
                  </a:lnTo>
                  <a:lnTo>
                    <a:pt x="8188314" y="1667624"/>
                  </a:lnTo>
                  <a:lnTo>
                    <a:pt x="8199792" y="1667624"/>
                  </a:lnTo>
                  <a:lnTo>
                    <a:pt x="8211222" y="1667624"/>
                  </a:lnTo>
                  <a:lnTo>
                    <a:pt x="8222652" y="1667624"/>
                  </a:lnTo>
                  <a:lnTo>
                    <a:pt x="8234082" y="1667624"/>
                  </a:lnTo>
                  <a:lnTo>
                    <a:pt x="8245512" y="1667624"/>
                  </a:lnTo>
                  <a:lnTo>
                    <a:pt x="8256989" y="1667624"/>
                  </a:lnTo>
                  <a:lnTo>
                    <a:pt x="8268419" y="1667624"/>
                  </a:lnTo>
                  <a:lnTo>
                    <a:pt x="8279850" y="1667624"/>
                  </a:lnTo>
                  <a:lnTo>
                    <a:pt x="8291280" y="1667624"/>
                  </a:lnTo>
                  <a:lnTo>
                    <a:pt x="8302709" y="1667624"/>
                  </a:lnTo>
                  <a:lnTo>
                    <a:pt x="8314187" y="1667624"/>
                  </a:lnTo>
                  <a:lnTo>
                    <a:pt x="8325617" y="1667624"/>
                  </a:lnTo>
                  <a:lnTo>
                    <a:pt x="8337047" y="1667624"/>
                  </a:lnTo>
                  <a:lnTo>
                    <a:pt x="8348477" y="1667624"/>
                  </a:lnTo>
                  <a:lnTo>
                    <a:pt x="8359907" y="1667624"/>
                  </a:lnTo>
                  <a:lnTo>
                    <a:pt x="8371385" y="1667624"/>
                  </a:lnTo>
                  <a:lnTo>
                    <a:pt x="8382815" y="1667624"/>
                  </a:lnTo>
                  <a:lnTo>
                    <a:pt x="8394245" y="1667624"/>
                  </a:lnTo>
                  <a:lnTo>
                    <a:pt x="8405674" y="1667624"/>
                  </a:lnTo>
                  <a:lnTo>
                    <a:pt x="8417104" y="1667624"/>
                  </a:lnTo>
                  <a:lnTo>
                    <a:pt x="8428582" y="1667624"/>
                  </a:lnTo>
                  <a:lnTo>
                    <a:pt x="8440012" y="1667624"/>
                  </a:lnTo>
                  <a:lnTo>
                    <a:pt x="8451442" y="1667624"/>
                  </a:lnTo>
                  <a:lnTo>
                    <a:pt x="8462872" y="1667624"/>
                  </a:lnTo>
                  <a:lnTo>
                    <a:pt x="8474302" y="1667624"/>
                  </a:lnTo>
                  <a:lnTo>
                    <a:pt x="8485780" y="1667624"/>
                  </a:lnTo>
                  <a:lnTo>
                    <a:pt x="8497210" y="1667624"/>
                  </a:lnTo>
                  <a:lnTo>
                    <a:pt x="8508640" y="1667624"/>
                  </a:lnTo>
                  <a:lnTo>
                    <a:pt x="8520069" y="1667624"/>
                  </a:lnTo>
                  <a:lnTo>
                    <a:pt x="8531500" y="1667624"/>
                  </a:lnTo>
                  <a:lnTo>
                    <a:pt x="8542977" y="1667624"/>
                  </a:lnTo>
                  <a:lnTo>
                    <a:pt x="8554407" y="1667624"/>
                  </a:lnTo>
                  <a:lnTo>
                    <a:pt x="8565837" y="1667624"/>
                  </a:lnTo>
                  <a:lnTo>
                    <a:pt x="8577267" y="1667624"/>
                  </a:lnTo>
                  <a:lnTo>
                    <a:pt x="8588697" y="1667624"/>
                  </a:lnTo>
                  <a:lnTo>
                    <a:pt x="8600175" y="1667624"/>
                  </a:lnTo>
                  <a:lnTo>
                    <a:pt x="8611605" y="1667624"/>
                  </a:lnTo>
                  <a:lnTo>
                    <a:pt x="8623035" y="1667624"/>
                  </a:lnTo>
                  <a:lnTo>
                    <a:pt x="8634465" y="1667624"/>
                  </a:lnTo>
                  <a:lnTo>
                    <a:pt x="8645895" y="1667624"/>
                  </a:lnTo>
                  <a:lnTo>
                    <a:pt x="8657373" y="1667624"/>
                  </a:lnTo>
                  <a:lnTo>
                    <a:pt x="8668802" y="1667624"/>
                  </a:lnTo>
                  <a:lnTo>
                    <a:pt x="8680232" y="1667624"/>
                  </a:lnTo>
                  <a:lnTo>
                    <a:pt x="8691662" y="1667624"/>
                  </a:lnTo>
                  <a:lnTo>
                    <a:pt x="8703093" y="1667624"/>
                  </a:lnTo>
                  <a:lnTo>
                    <a:pt x="8714570" y="1667624"/>
                  </a:lnTo>
                  <a:lnTo>
                    <a:pt x="8726000" y="1667624"/>
                  </a:lnTo>
                  <a:lnTo>
                    <a:pt x="8737430" y="1667624"/>
                  </a:lnTo>
                  <a:lnTo>
                    <a:pt x="8748860" y="1667624"/>
                  </a:lnTo>
                  <a:lnTo>
                    <a:pt x="8760290" y="1667624"/>
                  </a:lnTo>
                  <a:lnTo>
                    <a:pt x="8771768" y="1667624"/>
                  </a:lnTo>
                  <a:lnTo>
                    <a:pt x="8783198" y="1667624"/>
                  </a:lnTo>
                  <a:lnTo>
                    <a:pt x="8794628" y="1667624"/>
                  </a:lnTo>
                  <a:lnTo>
                    <a:pt x="8806058" y="1667624"/>
                  </a:lnTo>
                  <a:lnTo>
                    <a:pt x="8817488" y="1667624"/>
                  </a:lnTo>
                  <a:lnTo>
                    <a:pt x="8828918" y="1667624"/>
                  </a:lnTo>
                  <a:lnTo>
                    <a:pt x="8840395" y="1667624"/>
                  </a:lnTo>
                  <a:lnTo>
                    <a:pt x="8851825" y="1667624"/>
                  </a:lnTo>
                  <a:lnTo>
                    <a:pt x="8863256" y="1667624"/>
                  </a:lnTo>
                  <a:lnTo>
                    <a:pt x="8874686" y="1667624"/>
                  </a:lnTo>
                  <a:lnTo>
                    <a:pt x="8886115" y="1667624"/>
                  </a:lnTo>
                  <a:lnTo>
                    <a:pt x="8897593" y="1667624"/>
                  </a:lnTo>
                  <a:lnTo>
                    <a:pt x="8909022" y="1667624"/>
                  </a:lnTo>
                  <a:lnTo>
                    <a:pt x="8920453" y="1667624"/>
                  </a:lnTo>
                  <a:lnTo>
                    <a:pt x="8931883" y="1667624"/>
                  </a:lnTo>
                  <a:lnTo>
                    <a:pt x="8943313" y="1667624"/>
                  </a:lnTo>
                  <a:lnTo>
                    <a:pt x="8954791" y="1667624"/>
                  </a:lnTo>
                  <a:lnTo>
                    <a:pt x="8966220" y="1667624"/>
                  </a:lnTo>
                  <a:lnTo>
                    <a:pt x="8977651" y="1667624"/>
                  </a:lnTo>
                  <a:lnTo>
                    <a:pt x="8989080" y="1667624"/>
                  </a:lnTo>
                  <a:lnTo>
                    <a:pt x="9000511" y="1667624"/>
                  </a:lnTo>
                  <a:lnTo>
                    <a:pt x="9011988" y="1667624"/>
                  </a:lnTo>
                  <a:lnTo>
                    <a:pt x="9023418" y="1667624"/>
                  </a:lnTo>
                  <a:lnTo>
                    <a:pt x="9034849" y="1667624"/>
                  </a:lnTo>
                  <a:lnTo>
                    <a:pt x="9046278" y="1667624"/>
                  </a:lnTo>
                  <a:lnTo>
                    <a:pt x="9057709" y="1667624"/>
                  </a:lnTo>
                  <a:lnTo>
                    <a:pt x="9069186" y="1667624"/>
                  </a:lnTo>
                  <a:lnTo>
                    <a:pt x="9080615" y="1667624"/>
                  </a:lnTo>
                  <a:lnTo>
                    <a:pt x="9092046" y="1667624"/>
                  </a:lnTo>
                  <a:lnTo>
                    <a:pt x="9103476" y="1667624"/>
                  </a:lnTo>
                  <a:lnTo>
                    <a:pt x="9114906" y="1667624"/>
                  </a:lnTo>
                  <a:lnTo>
                    <a:pt x="9126384" y="1667624"/>
                  </a:lnTo>
                  <a:lnTo>
                    <a:pt x="9137813" y="1667624"/>
                  </a:lnTo>
                  <a:lnTo>
                    <a:pt x="9149244" y="1667624"/>
                  </a:lnTo>
                  <a:lnTo>
                    <a:pt x="9160673" y="1667624"/>
                  </a:lnTo>
                  <a:lnTo>
                    <a:pt x="9172104" y="1667624"/>
                  </a:lnTo>
                  <a:lnTo>
                    <a:pt x="9183581" y="1667624"/>
                  </a:lnTo>
                  <a:lnTo>
                    <a:pt x="9195011" y="1667624"/>
                  </a:lnTo>
                  <a:lnTo>
                    <a:pt x="9206442" y="1667624"/>
                  </a:lnTo>
                  <a:lnTo>
                    <a:pt x="9217871" y="1667624"/>
                  </a:lnTo>
                  <a:lnTo>
                    <a:pt x="9229301" y="1667624"/>
                  </a:lnTo>
                  <a:lnTo>
                    <a:pt x="9240779" y="1667624"/>
                  </a:lnTo>
                  <a:lnTo>
                    <a:pt x="9252209" y="1667624"/>
                  </a:lnTo>
                  <a:lnTo>
                    <a:pt x="9263639" y="1667624"/>
                  </a:lnTo>
                  <a:lnTo>
                    <a:pt x="9275069" y="1667624"/>
                  </a:lnTo>
                  <a:lnTo>
                    <a:pt x="9286498" y="1667624"/>
                  </a:lnTo>
                  <a:lnTo>
                    <a:pt x="9297977" y="1667624"/>
                  </a:lnTo>
                  <a:lnTo>
                    <a:pt x="9309406" y="1667624"/>
                  </a:lnTo>
                  <a:lnTo>
                    <a:pt x="9320837" y="1667624"/>
                  </a:lnTo>
                  <a:lnTo>
                    <a:pt x="9332266" y="1667624"/>
                  </a:lnTo>
                  <a:lnTo>
                    <a:pt x="9343696" y="1667624"/>
                  </a:lnTo>
                  <a:lnTo>
                    <a:pt x="9355174" y="1667624"/>
                  </a:lnTo>
                  <a:lnTo>
                    <a:pt x="9366604" y="1667624"/>
                  </a:lnTo>
                  <a:lnTo>
                    <a:pt x="9378035" y="1667624"/>
                  </a:lnTo>
                  <a:lnTo>
                    <a:pt x="9389464" y="1667624"/>
                  </a:lnTo>
                  <a:lnTo>
                    <a:pt x="9400894" y="1667624"/>
                  </a:lnTo>
                  <a:lnTo>
                    <a:pt x="9412372" y="1667624"/>
                  </a:lnTo>
                  <a:lnTo>
                    <a:pt x="9423802" y="1667624"/>
                  </a:lnTo>
                  <a:lnTo>
                    <a:pt x="9435232" y="1667624"/>
                  </a:lnTo>
                  <a:lnTo>
                    <a:pt x="9446662" y="1667624"/>
                  </a:lnTo>
                  <a:lnTo>
                    <a:pt x="9458091" y="1667624"/>
                  </a:lnTo>
                  <a:lnTo>
                    <a:pt x="9469570" y="1667624"/>
                  </a:lnTo>
                  <a:lnTo>
                    <a:pt x="9480999" y="1667624"/>
                  </a:lnTo>
                  <a:lnTo>
                    <a:pt x="9492429" y="1667624"/>
                  </a:lnTo>
                  <a:lnTo>
                    <a:pt x="9503859" y="1667624"/>
                  </a:lnTo>
                  <a:lnTo>
                    <a:pt x="9515289" y="1667624"/>
                  </a:lnTo>
                  <a:lnTo>
                    <a:pt x="9526767" y="1667624"/>
                  </a:lnTo>
                  <a:lnTo>
                    <a:pt x="9538197" y="1667624"/>
                  </a:lnTo>
                  <a:lnTo>
                    <a:pt x="9549626" y="1667624"/>
                  </a:lnTo>
                  <a:lnTo>
                    <a:pt x="9561057" y="1667624"/>
                  </a:lnTo>
                  <a:lnTo>
                    <a:pt x="9572487" y="1667624"/>
                  </a:lnTo>
                  <a:lnTo>
                    <a:pt x="9583965" y="1667624"/>
                  </a:lnTo>
                  <a:lnTo>
                    <a:pt x="9595395" y="1667624"/>
                  </a:lnTo>
                  <a:lnTo>
                    <a:pt x="9606824" y="1667624"/>
                  </a:lnTo>
                  <a:lnTo>
                    <a:pt x="9618255" y="1667624"/>
                  </a:lnTo>
                  <a:lnTo>
                    <a:pt x="9629684" y="1667624"/>
                  </a:lnTo>
                  <a:lnTo>
                    <a:pt x="9641163" y="1667624"/>
                  </a:lnTo>
                  <a:lnTo>
                    <a:pt x="9652592" y="1667624"/>
                  </a:lnTo>
                  <a:lnTo>
                    <a:pt x="9664022" y="1667624"/>
                  </a:lnTo>
                  <a:lnTo>
                    <a:pt x="9675452" y="1667624"/>
                  </a:lnTo>
                  <a:lnTo>
                    <a:pt x="9686882" y="1667624"/>
                  </a:lnTo>
                  <a:lnTo>
                    <a:pt x="9698360" y="1667624"/>
                  </a:lnTo>
                  <a:lnTo>
                    <a:pt x="9709790" y="1667624"/>
                  </a:lnTo>
                  <a:lnTo>
                    <a:pt x="9721219" y="1667624"/>
                  </a:lnTo>
                  <a:lnTo>
                    <a:pt x="9732650" y="1667624"/>
                  </a:lnTo>
                  <a:lnTo>
                    <a:pt x="9744080" y="1667624"/>
                  </a:lnTo>
                  <a:lnTo>
                    <a:pt x="9755557" y="1667624"/>
                  </a:lnTo>
                  <a:lnTo>
                    <a:pt x="9766988" y="1667624"/>
                  </a:lnTo>
                  <a:lnTo>
                    <a:pt x="9778417" y="1667624"/>
                  </a:lnTo>
                  <a:lnTo>
                    <a:pt x="9789848" y="1667624"/>
                  </a:lnTo>
                  <a:lnTo>
                    <a:pt x="9801277" y="1667624"/>
                  </a:lnTo>
                  <a:lnTo>
                    <a:pt x="9812755" y="1667624"/>
                  </a:lnTo>
                  <a:lnTo>
                    <a:pt x="9824185" y="1667624"/>
                  </a:lnTo>
                  <a:lnTo>
                    <a:pt x="9835615" y="1667624"/>
                  </a:lnTo>
                  <a:lnTo>
                    <a:pt x="9847045" y="1667624"/>
                  </a:lnTo>
                  <a:lnTo>
                    <a:pt x="9858475" y="1667624"/>
                  </a:lnTo>
                  <a:lnTo>
                    <a:pt x="9869952" y="1667624"/>
                  </a:lnTo>
                  <a:lnTo>
                    <a:pt x="9881383" y="1667624"/>
                  </a:lnTo>
                  <a:lnTo>
                    <a:pt x="9892812" y="1667624"/>
                  </a:lnTo>
                  <a:lnTo>
                    <a:pt x="9904243" y="1667624"/>
                  </a:lnTo>
                  <a:lnTo>
                    <a:pt x="9915673" y="1667624"/>
                  </a:lnTo>
                  <a:lnTo>
                    <a:pt x="9927102" y="1667624"/>
                  </a:lnTo>
                  <a:lnTo>
                    <a:pt x="9938581" y="1667624"/>
                  </a:lnTo>
                  <a:lnTo>
                    <a:pt x="9950010" y="1667624"/>
                  </a:lnTo>
                  <a:lnTo>
                    <a:pt x="9961441" y="1667624"/>
                  </a:lnTo>
                  <a:lnTo>
                    <a:pt x="9972870" y="1667624"/>
                  </a:lnTo>
                  <a:lnTo>
                    <a:pt x="9984300" y="1667624"/>
                  </a:lnTo>
                  <a:lnTo>
                    <a:pt x="9995778" y="1667624"/>
                  </a:lnTo>
                  <a:lnTo>
                    <a:pt x="10007208" y="1667624"/>
                  </a:lnTo>
                  <a:lnTo>
                    <a:pt x="10018638" y="1667624"/>
                  </a:lnTo>
                  <a:lnTo>
                    <a:pt x="10030068" y="1667624"/>
                  </a:lnTo>
                  <a:lnTo>
                    <a:pt x="10041498" y="1667624"/>
                  </a:lnTo>
                  <a:lnTo>
                    <a:pt x="10052976" y="1667624"/>
                  </a:lnTo>
                  <a:lnTo>
                    <a:pt x="10064405" y="1667624"/>
                  </a:lnTo>
                  <a:lnTo>
                    <a:pt x="10075835" y="1667624"/>
                  </a:lnTo>
                  <a:lnTo>
                    <a:pt x="10087266" y="1667624"/>
                  </a:lnTo>
                  <a:lnTo>
                    <a:pt x="10098695" y="1667624"/>
                  </a:lnTo>
                  <a:lnTo>
                    <a:pt x="10110174" y="1667624"/>
                  </a:lnTo>
                  <a:lnTo>
                    <a:pt x="10121603" y="1667624"/>
                  </a:lnTo>
                  <a:lnTo>
                    <a:pt x="10133033" y="1667624"/>
                  </a:lnTo>
                  <a:lnTo>
                    <a:pt x="10144463" y="1667624"/>
                  </a:lnTo>
                  <a:lnTo>
                    <a:pt x="10155893" y="1667624"/>
                  </a:lnTo>
                  <a:lnTo>
                    <a:pt x="10167371" y="1667624"/>
                  </a:lnTo>
                  <a:lnTo>
                    <a:pt x="10178801" y="1667624"/>
                  </a:lnTo>
                  <a:lnTo>
                    <a:pt x="10190230" y="1667624"/>
                  </a:lnTo>
                  <a:lnTo>
                    <a:pt x="10201661" y="1667624"/>
                  </a:lnTo>
                  <a:lnTo>
                    <a:pt x="10213091" y="1667624"/>
                  </a:lnTo>
                  <a:lnTo>
                    <a:pt x="10224569" y="1667624"/>
                  </a:lnTo>
                  <a:lnTo>
                    <a:pt x="10235998" y="1667624"/>
                  </a:lnTo>
                  <a:lnTo>
                    <a:pt x="10247428" y="1667624"/>
                  </a:lnTo>
                  <a:lnTo>
                    <a:pt x="10258859" y="1667624"/>
                  </a:lnTo>
                  <a:lnTo>
                    <a:pt x="10270288" y="1667624"/>
                  </a:lnTo>
                  <a:lnTo>
                    <a:pt x="10281767" y="1667624"/>
                  </a:lnTo>
                  <a:lnTo>
                    <a:pt x="10293196" y="1667624"/>
                  </a:lnTo>
                  <a:lnTo>
                    <a:pt x="10304626" y="1667624"/>
                  </a:lnTo>
                  <a:lnTo>
                    <a:pt x="10316056" y="1667624"/>
                  </a:lnTo>
                  <a:lnTo>
                    <a:pt x="10327486" y="1667624"/>
                  </a:lnTo>
                  <a:lnTo>
                    <a:pt x="10338963" y="1667624"/>
                  </a:lnTo>
                  <a:lnTo>
                    <a:pt x="10350394" y="1667624"/>
                  </a:lnTo>
                  <a:lnTo>
                    <a:pt x="10361823" y="1667624"/>
                  </a:lnTo>
                  <a:lnTo>
                    <a:pt x="10373254" y="1667624"/>
                  </a:lnTo>
                  <a:lnTo>
                    <a:pt x="10384684" y="1667624"/>
                  </a:lnTo>
                  <a:lnTo>
                    <a:pt x="10396161" y="1667624"/>
                  </a:lnTo>
                  <a:lnTo>
                    <a:pt x="10407591" y="1667624"/>
                  </a:lnTo>
                  <a:lnTo>
                    <a:pt x="10419021" y="1667624"/>
                  </a:lnTo>
                  <a:lnTo>
                    <a:pt x="10430452" y="1667624"/>
                  </a:lnTo>
                  <a:lnTo>
                    <a:pt x="10441881" y="1667624"/>
                  </a:lnTo>
                  <a:lnTo>
                    <a:pt x="10453358" y="1667624"/>
                  </a:lnTo>
                  <a:lnTo>
                    <a:pt x="10464789" y="1667624"/>
                  </a:lnTo>
                  <a:lnTo>
                    <a:pt x="10476219" y="1667624"/>
                  </a:lnTo>
                  <a:lnTo>
                    <a:pt x="10487649" y="1667624"/>
                  </a:lnTo>
                  <a:lnTo>
                    <a:pt x="10499079" y="1667624"/>
                  </a:lnTo>
                  <a:lnTo>
                    <a:pt x="10510556" y="1667624"/>
                  </a:lnTo>
                  <a:lnTo>
                    <a:pt x="10521987" y="1667624"/>
                  </a:lnTo>
                  <a:lnTo>
                    <a:pt x="10533416" y="1667624"/>
                  </a:lnTo>
                  <a:lnTo>
                    <a:pt x="10544847" y="1667624"/>
                  </a:lnTo>
                  <a:lnTo>
                    <a:pt x="10556277" y="1667624"/>
                  </a:lnTo>
                  <a:lnTo>
                    <a:pt x="10567754" y="1667624"/>
                  </a:lnTo>
                  <a:lnTo>
                    <a:pt x="10579184" y="1667624"/>
                  </a:lnTo>
                  <a:lnTo>
                    <a:pt x="10590614" y="1667624"/>
                  </a:lnTo>
                  <a:lnTo>
                    <a:pt x="10602045" y="1667624"/>
                  </a:lnTo>
                  <a:lnTo>
                    <a:pt x="10613474" y="1667624"/>
                  </a:lnTo>
                  <a:lnTo>
                    <a:pt x="10624951" y="1667624"/>
                  </a:lnTo>
                  <a:lnTo>
                    <a:pt x="10636382" y="1667624"/>
                  </a:lnTo>
                  <a:lnTo>
                    <a:pt x="10647812" y="1667624"/>
                  </a:lnTo>
                  <a:lnTo>
                    <a:pt x="10659241" y="1667624"/>
                  </a:lnTo>
                  <a:lnTo>
                    <a:pt x="10670672" y="1667624"/>
                  </a:lnTo>
                  <a:lnTo>
                    <a:pt x="10682149" y="1667624"/>
                  </a:lnTo>
                  <a:lnTo>
                    <a:pt x="10693580" y="1667624"/>
                  </a:lnTo>
                  <a:lnTo>
                    <a:pt x="10705009" y="1667624"/>
                  </a:lnTo>
                  <a:lnTo>
                    <a:pt x="10716439" y="1667624"/>
                  </a:lnTo>
                  <a:lnTo>
                    <a:pt x="10727870" y="1667624"/>
                  </a:lnTo>
                  <a:lnTo>
                    <a:pt x="10739347" y="1667624"/>
                  </a:lnTo>
                  <a:lnTo>
                    <a:pt x="10750778" y="1667624"/>
                  </a:lnTo>
                  <a:lnTo>
                    <a:pt x="10762207" y="1667624"/>
                  </a:lnTo>
                  <a:lnTo>
                    <a:pt x="10773637" y="1667624"/>
                  </a:lnTo>
                  <a:lnTo>
                    <a:pt x="10785067" y="1667624"/>
                  </a:lnTo>
                  <a:lnTo>
                    <a:pt x="10796544" y="1667624"/>
                  </a:lnTo>
                  <a:lnTo>
                    <a:pt x="10807975" y="1667624"/>
                  </a:lnTo>
                  <a:lnTo>
                    <a:pt x="10819405" y="1667624"/>
                  </a:lnTo>
                  <a:lnTo>
                    <a:pt x="10830834" y="1667624"/>
                  </a:lnTo>
                  <a:lnTo>
                    <a:pt x="10842265" y="1667624"/>
                  </a:lnTo>
                  <a:lnTo>
                    <a:pt x="10853742" y="1667624"/>
                  </a:lnTo>
                  <a:lnTo>
                    <a:pt x="10865173" y="1667624"/>
                  </a:lnTo>
                  <a:lnTo>
                    <a:pt x="10876602" y="1667624"/>
                  </a:lnTo>
                  <a:lnTo>
                    <a:pt x="10888032" y="1667624"/>
                  </a:lnTo>
                  <a:lnTo>
                    <a:pt x="10899463" y="1667624"/>
                  </a:lnTo>
                  <a:lnTo>
                    <a:pt x="10910892" y="1667624"/>
                  </a:lnTo>
                  <a:lnTo>
                    <a:pt x="10922369" y="1667624"/>
                  </a:lnTo>
                  <a:lnTo>
                    <a:pt x="10933800" y="1667624"/>
                  </a:lnTo>
                  <a:lnTo>
                    <a:pt x="10945230" y="1667624"/>
                  </a:lnTo>
                  <a:lnTo>
                    <a:pt x="10956660" y="1667624"/>
                  </a:lnTo>
                  <a:lnTo>
                    <a:pt x="10968090" y="1667624"/>
                  </a:lnTo>
                  <a:lnTo>
                    <a:pt x="10979567" y="1667624"/>
                  </a:lnTo>
                  <a:lnTo>
                    <a:pt x="10990998" y="1667624"/>
                  </a:lnTo>
                  <a:lnTo>
                    <a:pt x="11002427" y="1667624"/>
                  </a:lnTo>
                  <a:lnTo>
                    <a:pt x="11013858" y="1667624"/>
                  </a:lnTo>
                  <a:lnTo>
                    <a:pt x="11025287" y="1667624"/>
                  </a:lnTo>
                  <a:lnTo>
                    <a:pt x="11036765" y="1667624"/>
                  </a:lnTo>
                  <a:lnTo>
                    <a:pt x="11048195" y="1667624"/>
                  </a:lnTo>
                  <a:lnTo>
                    <a:pt x="11059625" y="1667624"/>
                  </a:lnTo>
                  <a:lnTo>
                    <a:pt x="11071056" y="1667624"/>
                  </a:lnTo>
                  <a:lnTo>
                    <a:pt x="11082485" y="1667624"/>
                  </a:lnTo>
                  <a:lnTo>
                    <a:pt x="11093962" y="1667624"/>
                  </a:lnTo>
                  <a:lnTo>
                    <a:pt x="11105393" y="1667624"/>
                  </a:lnTo>
                  <a:lnTo>
                    <a:pt x="11116823" y="1667624"/>
                  </a:lnTo>
                  <a:lnTo>
                    <a:pt x="11128253" y="1667624"/>
                  </a:lnTo>
                  <a:lnTo>
                    <a:pt x="11139683" y="1667624"/>
                  </a:lnTo>
                  <a:lnTo>
                    <a:pt x="11151160" y="1667624"/>
                  </a:lnTo>
                  <a:lnTo>
                    <a:pt x="11162591" y="1667624"/>
                  </a:lnTo>
                  <a:lnTo>
                    <a:pt x="11174020" y="1667624"/>
                  </a:lnTo>
                  <a:lnTo>
                    <a:pt x="11185451" y="1667624"/>
                  </a:lnTo>
                  <a:lnTo>
                    <a:pt x="11196881" y="1667624"/>
                  </a:lnTo>
                  <a:lnTo>
                    <a:pt x="11208358" y="1667624"/>
                  </a:lnTo>
                  <a:lnTo>
                    <a:pt x="11218359" y="1667624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DA192F1E-6AD7-C349-B1F1-7EF9A285023E}"/>
                </a:ext>
              </a:extLst>
            </p:cNvPr>
            <p:cNvSpPr/>
            <p:nvPr/>
          </p:nvSpPr>
          <p:spPr>
            <a:xfrm>
              <a:off x="851149" y="5235401"/>
              <a:ext cx="11218359" cy="865360"/>
            </a:xfrm>
            <a:custGeom>
              <a:avLst/>
              <a:gdLst>
                <a:gd name="connsiteX0" fmla="*/ 0 w 11218359"/>
                <a:gd name="connsiteY0" fmla="*/ 865361 h 865360"/>
                <a:gd name="connsiteX1" fmla="*/ 9149 w 11218359"/>
                <a:gd name="connsiteY1" fmla="*/ 865361 h 865360"/>
                <a:gd name="connsiteX2" fmla="*/ 20588 w 11218359"/>
                <a:gd name="connsiteY2" fmla="*/ 865361 h 865360"/>
                <a:gd name="connsiteX3" fmla="*/ 32028 w 11218359"/>
                <a:gd name="connsiteY3" fmla="*/ 865361 h 865360"/>
                <a:gd name="connsiteX4" fmla="*/ 43467 w 11218359"/>
                <a:gd name="connsiteY4" fmla="*/ 865361 h 865360"/>
                <a:gd name="connsiteX5" fmla="*/ 54907 w 11218359"/>
                <a:gd name="connsiteY5" fmla="*/ 865361 h 865360"/>
                <a:gd name="connsiteX6" fmla="*/ 66346 w 11218359"/>
                <a:gd name="connsiteY6" fmla="*/ 865361 h 865360"/>
                <a:gd name="connsiteX7" fmla="*/ 77786 w 11218359"/>
                <a:gd name="connsiteY7" fmla="*/ 865361 h 865360"/>
                <a:gd name="connsiteX8" fmla="*/ 89225 w 11218359"/>
                <a:gd name="connsiteY8" fmla="*/ 865361 h 865360"/>
                <a:gd name="connsiteX9" fmla="*/ 100665 w 11218359"/>
                <a:gd name="connsiteY9" fmla="*/ 865361 h 865360"/>
                <a:gd name="connsiteX10" fmla="*/ 112104 w 11218359"/>
                <a:gd name="connsiteY10" fmla="*/ 865361 h 865360"/>
                <a:gd name="connsiteX11" fmla="*/ 123544 w 11218359"/>
                <a:gd name="connsiteY11" fmla="*/ 865361 h 865360"/>
                <a:gd name="connsiteX12" fmla="*/ 134979 w 11218359"/>
                <a:gd name="connsiteY12" fmla="*/ 865361 h 865360"/>
                <a:gd name="connsiteX13" fmla="*/ 146423 w 11218359"/>
                <a:gd name="connsiteY13" fmla="*/ 865361 h 865360"/>
                <a:gd name="connsiteX14" fmla="*/ 157858 w 11218359"/>
                <a:gd name="connsiteY14" fmla="*/ 865361 h 865360"/>
                <a:gd name="connsiteX15" fmla="*/ 169297 w 11218359"/>
                <a:gd name="connsiteY15" fmla="*/ 865361 h 865360"/>
                <a:gd name="connsiteX16" fmla="*/ 180737 w 11218359"/>
                <a:gd name="connsiteY16" fmla="*/ 865361 h 865360"/>
                <a:gd name="connsiteX17" fmla="*/ 192176 w 11218359"/>
                <a:gd name="connsiteY17" fmla="*/ 865361 h 865360"/>
                <a:gd name="connsiteX18" fmla="*/ 203616 w 11218359"/>
                <a:gd name="connsiteY18" fmla="*/ 865361 h 865360"/>
                <a:gd name="connsiteX19" fmla="*/ 215055 w 11218359"/>
                <a:gd name="connsiteY19" fmla="*/ 865361 h 865360"/>
                <a:gd name="connsiteX20" fmla="*/ 226495 w 11218359"/>
                <a:gd name="connsiteY20" fmla="*/ 865361 h 865360"/>
                <a:gd name="connsiteX21" fmla="*/ 237935 w 11218359"/>
                <a:gd name="connsiteY21" fmla="*/ 865361 h 865360"/>
                <a:gd name="connsiteX22" fmla="*/ 249374 w 11218359"/>
                <a:gd name="connsiteY22" fmla="*/ 865361 h 865360"/>
                <a:gd name="connsiteX23" fmla="*/ 260814 w 11218359"/>
                <a:gd name="connsiteY23" fmla="*/ 865361 h 865360"/>
                <a:gd name="connsiteX24" fmla="*/ 272253 w 11218359"/>
                <a:gd name="connsiteY24" fmla="*/ 865361 h 865360"/>
                <a:gd name="connsiteX25" fmla="*/ 283693 w 11218359"/>
                <a:gd name="connsiteY25" fmla="*/ 865361 h 865360"/>
                <a:gd name="connsiteX26" fmla="*/ 295132 w 11218359"/>
                <a:gd name="connsiteY26" fmla="*/ 865361 h 865360"/>
                <a:gd name="connsiteX27" fmla="*/ 306572 w 11218359"/>
                <a:gd name="connsiteY27" fmla="*/ 865361 h 865360"/>
                <a:gd name="connsiteX28" fmla="*/ 318011 w 11218359"/>
                <a:gd name="connsiteY28" fmla="*/ 865361 h 865360"/>
                <a:gd name="connsiteX29" fmla="*/ 329451 w 11218359"/>
                <a:gd name="connsiteY29" fmla="*/ 865361 h 865360"/>
                <a:gd name="connsiteX30" fmla="*/ 340890 w 11218359"/>
                <a:gd name="connsiteY30" fmla="*/ 865361 h 865360"/>
                <a:gd name="connsiteX31" fmla="*/ 352330 w 11218359"/>
                <a:gd name="connsiteY31" fmla="*/ 865361 h 865360"/>
                <a:gd name="connsiteX32" fmla="*/ 363769 w 11218359"/>
                <a:gd name="connsiteY32" fmla="*/ 865361 h 865360"/>
                <a:gd name="connsiteX33" fmla="*/ 375209 w 11218359"/>
                <a:gd name="connsiteY33" fmla="*/ 865361 h 865360"/>
                <a:gd name="connsiteX34" fmla="*/ 386648 w 11218359"/>
                <a:gd name="connsiteY34" fmla="*/ 865361 h 865360"/>
                <a:gd name="connsiteX35" fmla="*/ 398088 w 11218359"/>
                <a:gd name="connsiteY35" fmla="*/ 865361 h 865360"/>
                <a:gd name="connsiteX36" fmla="*/ 409527 w 11218359"/>
                <a:gd name="connsiteY36" fmla="*/ 865361 h 865360"/>
                <a:gd name="connsiteX37" fmla="*/ 420967 w 11218359"/>
                <a:gd name="connsiteY37" fmla="*/ 865361 h 865360"/>
                <a:gd name="connsiteX38" fmla="*/ 432406 w 11218359"/>
                <a:gd name="connsiteY38" fmla="*/ 865361 h 865360"/>
                <a:gd name="connsiteX39" fmla="*/ 443846 w 11218359"/>
                <a:gd name="connsiteY39" fmla="*/ 865361 h 865360"/>
                <a:gd name="connsiteX40" fmla="*/ 455285 w 11218359"/>
                <a:gd name="connsiteY40" fmla="*/ 865361 h 865360"/>
                <a:gd name="connsiteX41" fmla="*/ 466725 w 11218359"/>
                <a:gd name="connsiteY41" fmla="*/ 865361 h 865360"/>
                <a:gd name="connsiteX42" fmla="*/ 478165 w 11218359"/>
                <a:gd name="connsiteY42" fmla="*/ 865361 h 865360"/>
                <a:gd name="connsiteX43" fmla="*/ 489604 w 11218359"/>
                <a:gd name="connsiteY43" fmla="*/ 865361 h 865360"/>
                <a:gd name="connsiteX44" fmla="*/ 501044 w 11218359"/>
                <a:gd name="connsiteY44" fmla="*/ 865361 h 865360"/>
                <a:gd name="connsiteX45" fmla="*/ 512483 w 11218359"/>
                <a:gd name="connsiteY45" fmla="*/ 865361 h 865360"/>
                <a:gd name="connsiteX46" fmla="*/ 523923 w 11218359"/>
                <a:gd name="connsiteY46" fmla="*/ 865361 h 865360"/>
                <a:gd name="connsiteX47" fmla="*/ 535362 w 11218359"/>
                <a:gd name="connsiteY47" fmla="*/ 865361 h 865360"/>
                <a:gd name="connsiteX48" fmla="*/ 546802 w 11218359"/>
                <a:gd name="connsiteY48" fmla="*/ 865361 h 865360"/>
                <a:gd name="connsiteX49" fmla="*/ 558241 w 11218359"/>
                <a:gd name="connsiteY49" fmla="*/ 865361 h 865360"/>
                <a:gd name="connsiteX50" fmla="*/ 569681 w 11218359"/>
                <a:gd name="connsiteY50" fmla="*/ 865361 h 865360"/>
                <a:gd name="connsiteX51" fmla="*/ 581120 w 11218359"/>
                <a:gd name="connsiteY51" fmla="*/ 865361 h 865360"/>
                <a:gd name="connsiteX52" fmla="*/ 592560 w 11218359"/>
                <a:gd name="connsiteY52" fmla="*/ 865361 h 865360"/>
                <a:gd name="connsiteX53" fmla="*/ 603999 w 11218359"/>
                <a:gd name="connsiteY53" fmla="*/ 865361 h 865360"/>
                <a:gd name="connsiteX54" fmla="*/ 615439 w 11218359"/>
                <a:gd name="connsiteY54" fmla="*/ 865361 h 865360"/>
                <a:gd name="connsiteX55" fmla="*/ 626878 w 11218359"/>
                <a:gd name="connsiteY55" fmla="*/ 865361 h 865360"/>
                <a:gd name="connsiteX56" fmla="*/ 638318 w 11218359"/>
                <a:gd name="connsiteY56" fmla="*/ 865361 h 865360"/>
                <a:gd name="connsiteX57" fmla="*/ 649757 w 11218359"/>
                <a:gd name="connsiteY57" fmla="*/ 865361 h 865360"/>
                <a:gd name="connsiteX58" fmla="*/ 661192 w 11218359"/>
                <a:gd name="connsiteY58" fmla="*/ 865361 h 865360"/>
                <a:gd name="connsiteX59" fmla="*/ 672632 w 11218359"/>
                <a:gd name="connsiteY59" fmla="*/ 865361 h 865360"/>
                <a:gd name="connsiteX60" fmla="*/ 684071 w 11218359"/>
                <a:gd name="connsiteY60" fmla="*/ 865361 h 865360"/>
                <a:gd name="connsiteX61" fmla="*/ 695511 w 11218359"/>
                <a:gd name="connsiteY61" fmla="*/ 865361 h 865360"/>
                <a:gd name="connsiteX62" fmla="*/ 706950 w 11218359"/>
                <a:gd name="connsiteY62" fmla="*/ 865361 h 865360"/>
                <a:gd name="connsiteX63" fmla="*/ 718390 w 11218359"/>
                <a:gd name="connsiteY63" fmla="*/ 865361 h 865360"/>
                <a:gd name="connsiteX64" fmla="*/ 729829 w 11218359"/>
                <a:gd name="connsiteY64" fmla="*/ 865361 h 865360"/>
                <a:gd name="connsiteX65" fmla="*/ 741269 w 11218359"/>
                <a:gd name="connsiteY65" fmla="*/ 865361 h 865360"/>
                <a:gd name="connsiteX66" fmla="*/ 752708 w 11218359"/>
                <a:gd name="connsiteY66" fmla="*/ 865361 h 865360"/>
                <a:gd name="connsiteX67" fmla="*/ 764148 w 11218359"/>
                <a:gd name="connsiteY67" fmla="*/ 865361 h 865360"/>
                <a:gd name="connsiteX68" fmla="*/ 775587 w 11218359"/>
                <a:gd name="connsiteY68" fmla="*/ 865361 h 865360"/>
                <a:gd name="connsiteX69" fmla="*/ 787027 w 11218359"/>
                <a:gd name="connsiteY69" fmla="*/ 865361 h 865360"/>
                <a:gd name="connsiteX70" fmla="*/ 798467 w 11218359"/>
                <a:gd name="connsiteY70" fmla="*/ 865361 h 865360"/>
                <a:gd name="connsiteX71" fmla="*/ 809906 w 11218359"/>
                <a:gd name="connsiteY71" fmla="*/ 865361 h 865360"/>
                <a:gd name="connsiteX72" fmla="*/ 821346 w 11218359"/>
                <a:gd name="connsiteY72" fmla="*/ 865361 h 865360"/>
                <a:gd name="connsiteX73" fmla="*/ 832785 w 11218359"/>
                <a:gd name="connsiteY73" fmla="*/ 865361 h 865360"/>
                <a:gd name="connsiteX74" fmla="*/ 844225 w 11218359"/>
                <a:gd name="connsiteY74" fmla="*/ 865361 h 865360"/>
                <a:gd name="connsiteX75" fmla="*/ 855664 w 11218359"/>
                <a:gd name="connsiteY75" fmla="*/ 865361 h 865360"/>
                <a:gd name="connsiteX76" fmla="*/ 867104 w 11218359"/>
                <a:gd name="connsiteY76" fmla="*/ 865361 h 865360"/>
                <a:gd name="connsiteX77" fmla="*/ 878543 w 11218359"/>
                <a:gd name="connsiteY77" fmla="*/ 865361 h 865360"/>
                <a:gd name="connsiteX78" fmla="*/ 889983 w 11218359"/>
                <a:gd name="connsiteY78" fmla="*/ 865361 h 865360"/>
                <a:gd name="connsiteX79" fmla="*/ 901422 w 11218359"/>
                <a:gd name="connsiteY79" fmla="*/ 865361 h 865360"/>
                <a:gd name="connsiteX80" fmla="*/ 912862 w 11218359"/>
                <a:gd name="connsiteY80" fmla="*/ 865361 h 865360"/>
                <a:gd name="connsiteX81" fmla="*/ 924301 w 11218359"/>
                <a:gd name="connsiteY81" fmla="*/ 865361 h 865360"/>
                <a:gd name="connsiteX82" fmla="*/ 935741 w 11218359"/>
                <a:gd name="connsiteY82" fmla="*/ 865361 h 865360"/>
                <a:gd name="connsiteX83" fmla="*/ 947180 w 11218359"/>
                <a:gd name="connsiteY83" fmla="*/ 865361 h 865360"/>
                <a:gd name="connsiteX84" fmla="*/ 958620 w 11218359"/>
                <a:gd name="connsiteY84" fmla="*/ 865361 h 865360"/>
                <a:gd name="connsiteX85" fmla="*/ 970059 w 11218359"/>
                <a:gd name="connsiteY85" fmla="*/ 865361 h 865360"/>
                <a:gd name="connsiteX86" fmla="*/ 981499 w 11218359"/>
                <a:gd name="connsiteY86" fmla="*/ 865361 h 865360"/>
                <a:gd name="connsiteX87" fmla="*/ 992938 w 11218359"/>
                <a:gd name="connsiteY87" fmla="*/ 865361 h 865360"/>
                <a:gd name="connsiteX88" fmla="*/ 1004378 w 11218359"/>
                <a:gd name="connsiteY88" fmla="*/ 865361 h 865360"/>
                <a:gd name="connsiteX89" fmla="*/ 1015818 w 11218359"/>
                <a:gd name="connsiteY89" fmla="*/ 865361 h 865360"/>
                <a:gd name="connsiteX90" fmla="*/ 1027257 w 11218359"/>
                <a:gd name="connsiteY90" fmla="*/ 865361 h 865360"/>
                <a:gd name="connsiteX91" fmla="*/ 1038697 w 11218359"/>
                <a:gd name="connsiteY91" fmla="*/ 865361 h 865360"/>
                <a:gd name="connsiteX92" fmla="*/ 1050136 w 11218359"/>
                <a:gd name="connsiteY92" fmla="*/ 865361 h 865360"/>
                <a:gd name="connsiteX93" fmla="*/ 1061576 w 11218359"/>
                <a:gd name="connsiteY93" fmla="*/ 865361 h 865360"/>
                <a:gd name="connsiteX94" fmla="*/ 1073015 w 11218359"/>
                <a:gd name="connsiteY94" fmla="*/ 865361 h 865360"/>
                <a:gd name="connsiteX95" fmla="*/ 1084455 w 11218359"/>
                <a:gd name="connsiteY95" fmla="*/ 865361 h 865360"/>
                <a:gd name="connsiteX96" fmla="*/ 1095894 w 11218359"/>
                <a:gd name="connsiteY96" fmla="*/ 865361 h 865360"/>
                <a:gd name="connsiteX97" fmla="*/ 1107334 w 11218359"/>
                <a:gd name="connsiteY97" fmla="*/ 865361 h 865360"/>
                <a:gd name="connsiteX98" fmla="*/ 1118773 w 11218359"/>
                <a:gd name="connsiteY98" fmla="*/ 865361 h 865360"/>
                <a:gd name="connsiteX99" fmla="*/ 1130213 w 11218359"/>
                <a:gd name="connsiteY99" fmla="*/ 865361 h 865360"/>
                <a:gd name="connsiteX100" fmla="*/ 1141652 w 11218359"/>
                <a:gd name="connsiteY100" fmla="*/ 865361 h 865360"/>
                <a:gd name="connsiteX101" fmla="*/ 1153092 w 11218359"/>
                <a:gd name="connsiteY101" fmla="*/ 865361 h 865360"/>
                <a:gd name="connsiteX102" fmla="*/ 1164531 w 11218359"/>
                <a:gd name="connsiteY102" fmla="*/ 865361 h 865360"/>
                <a:gd name="connsiteX103" fmla="*/ 1175971 w 11218359"/>
                <a:gd name="connsiteY103" fmla="*/ 865361 h 865360"/>
                <a:gd name="connsiteX104" fmla="*/ 1187406 w 11218359"/>
                <a:gd name="connsiteY104" fmla="*/ 865361 h 865360"/>
                <a:gd name="connsiteX105" fmla="*/ 1198845 w 11218359"/>
                <a:gd name="connsiteY105" fmla="*/ 865361 h 865360"/>
                <a:gd name="connsiteX106" fmla="*/ 1210285 w 11218359"/>
                <a:gd name="connsiteY106" fmla="*/ 865361 h 865360"/>
                <a:gd name="connsiteX107" fmla="*/ 1221724 w 11218359"/>
                <a:gd name="connsiteY107" fmla="*/ 865361 h 865360"/>
                <a:gd name="connsiteX108" fmla="*/ 1233164 w 11218359"/>
                <a:gd name="connsiteY108" fmla="*/ 865361 h 865360"/>
                <a:gd name="connsiteX109" fmla="*/ 1244603 w 11218359"/>
                <a:gd name="connsiteY109" fmla="*/ 865361 h 865360"/>
                <a:gd name="connsiteX110" fmla="*/ 1256043 w 11218359"/>
                <a:gd name="connsiteY110" fmla="*/ 865361 h 865360"/>
                <a:gd name="connsiteX111" fmla="*/ 1267482 w 11218359"/>
                <a:gd name="connsiteY111" fmla="*/ 865361 h 865360"/>
                <a:gd name="connsiteX112" fmla="*/ 1278922 w 11218359"/>
                <a:gd name="connsiteY112" fmla="*/ 865361 h 865360"/>
                <a:gd name="connsiteX113" fmla="*/ 1290361 w 11218359"/>
                <a:gd name="connsiteY113" fmla="*/ 865361 h 865360"/>
                <a:gd name="connsiteX114" fmla="*/ 1301801 w 11218359"/>
                <a:gd name="connsiteY114" fmla="*/ 865361 h 865360"/>
                <a:gd name="connsiteX115" fmla="*/ 1313240 w 11218359"/>
                <a:gd name="connsiteY115" fmla="*/ 865361 h 865360"/>
                <a:gd name="connsiteX116" fmla="*/ 1324680 w 11218359"/>
                <a:gd name="connsiteY116" fmla="*/ 865361 h 865360"/>
                <a:gd name="connsiteX117" fmla="*/ 1336120 w 11218359"/>
                <a:gd name="connsiteY117" fmla="*/ 865361 h 865360"/>
                <a:gd name="connsiteX118" fmla="*/ 1347559 w 11218359"/>
                <a:gd name="connsiteY118" fmla="*/ 865361 h 865360"/>
                <a:gd name="connsiteX119" fmla="*/ 1358999 w 11218359"/>
                <a:gd name="connsiteY119" fmla="*/ 865361 h 865360"/>
                <a:gd name="connsiteX120" fmla="*/ 1370438 w 11218359"/>
                <a:gd name="connsiteY120" fmla="*/ 865361 h 865360"/>
                <a:gd name="connsiteX121" fmla="*/ 1381878 w 11218359"/>
                <a:gd name="connsiteY121" fmla="*/ 865361 h 865360"/>
                <a:gd name="connsiteX122" fmla="*/ 1393317 w 11218359"/>
                <a:gd name="connsiteY122" fmla="*/ 865361 h 865360"/>
                <a:gd name="connsiteX123" fmla="*/ 1404757 w 11218359"/>
                <a:gd name="connsiteY123" fmla="*/ 865361 h 865360"/>
                <a:gd name="connsiteX124" fmla="*/ 1416196 w 11218359"/>
                <a:gd name="connsiteY124" fmla="*/ 865361 h 865360"/>
                <a:gd name="connsiteX125" fmla="*/ 1427636 w 11218359"/>
                <a:gd name="connsiteY125" fmla="*/ 865361 h 865360"/>
                <a:gd name="connsiteX126" fmla="*/ 1439075 w 11218359"/>
                <a:gd name="connsiteY126" fmla="*/ 865361 h 865360"/>
                <a:gd name="connsiteX127" fmla="*/ 1450515 w 11218359"/>
                <a:gd name="connsiteY127" fmla="*/ 865361 h 865360"/>
                <a:gd name="connsiteX128" fmla="*/ 1461954 w 11218359"/>
                <a:gd name="connsiteY128" fmla="*/ 865361 h 865360"/>
                <a:gd name="connsiteX129" fmla="*/ 1473394 w 11218359"/>
                <a:gd name="connsiteY129" fmla="*/ 865361 h 865360"/>
                <a:gd name="connsiteX130" fmla="*/ 1484833 w 11218359"/>
                <a:gd name="connsiteY130" fmla="*/ 865361 h 865360"/>
                <a:gd name="connsiteX131" fmla="*/ 1496273 w 11218359"/>
                <a:gd name="connsiteY131" fmla="*/ 865361 h 865360"/>
                <a:gd name="connsiteX132" fmla="*/ 1507712 w 11218359"/>
                <a:gd name="connsiteY132" fmla="*/ 865361 h 865360"/>
                <a:gd name="connsiteX133" fmla="*/ 1519152 w 11218359"/>
                <a:gd name="connsiteY133" fmla="*/ 865361 h 865360"/>
                <a:gd name="connsiteX134" fmla="*/ 1530591 w 11218359"/>
                <a:gd name="connsiteY134" fmla="*/ 865361 h 865360"/>
                <a:gd name="connsiteX135" fmla="*/ 1542031 w 11218359"/>
                <a:gd name="connsiteY135" fmla="*/ 865361 h 865360"/>
                <a:gd name="connsiteX136" fmla="*/ 1553471 w 11218359"/>
                <a:gd name="connsiteY136" fmla="*/ 865361 h 865360"/>
                <a:gd name="connsiteX137" fmla="*/ 1564910 w 11218359"/>
                <a:gd name="connsiteY137" fmla="*/ 865361 h 865360"/>
                <a:gd name="connsiteX138" fmla="*/ 1576349 w 11218359"/>
                <a:gd name="connsiteY138" fmla="*/ 865361 h 865360"/>
                <a:gd name="connsiteX139" fmla="*/ 1587789 w 11218359"/>
                <a:gd name="connsiteY139" fmla="*/ 865361 h 865360"/>
                <a:gd name="connsiteX140" fmla="*/ 1599229 w 11218359"/>
                <a:gd name="connsiteY140" fmla="*/ 865361 h 865360"/>
                <a:gd name="connsiteX141" fmla="*/ 1610668 w 11218359"/>
                <a:gd name="connsiteY141" fmla="*/ 865361 h 865360"/>
                <a:gd name="connsiteX142" fmla="*/ 1622107 w 11218359"/>
                <a:gd name="connsiteY142" fmla="*/ 865361 h 865360"/>
                <a:gd name="connsiteX143" fmla="*/ 1633547 w 11218359"/>
                <a:gd name="connsiteY143" fmla="*/ 865361 h 865360"/>
                <a:gd name="connsiteX144" fmla="*/ 1644987 w 11218359"/>
                <a:gd name="connsiteY144" fmla="*/ 865361 h 865360"/>
                <a:gd name="connsiteX145" fmla="*/ 1656426 w 11218359"/>
                <a:gd name="connsiteY145" fmla="*/ 865361 h 865360"/>
                <a:gd name="connsiteX146" fmla="*/ 1667866 w 11218359"/>
                <a:gd name="connsiteY146" fmla="*/ 865361 h 865360"/>
                <a:gd name="connsiteX147" fmla="*/ 1679305 w 11218359"/>
                <a:gd name="connsiteY147" fmla="*/ 865361 h 865360"/>
                <a:gd name="connsiteX148" fmla="*/ 1690745 w 11218359"/>
                <a:gd name="connsiteY148" fmla="*/ 865361 h 865360"/>
                <a:gd name="connsiteX149" fmla="*/ 1702184 w 11218359"/>
                <a:gd name="connsiteY149" fmla="*/ 865361 h 865360"/>
                <a:gd name="connsiteX150" fmla="*/ 1713619 w 11218359"/>
                <a:gd name="connsiteY150" fmla="*/ 865361 h 865360"/>
                <a:gd name="connsiteX151" fmla="*/ 1725063 w 11218359"/>
                <a:gd name="connsiteY151" fmla="*/ 865361 h 865360"/>
                <a:gd name="connsiteX152" fmla="*/ 1736498 w 11218359"/>
                <a:gd name="connsiteY152" fmla="*/ 865361 h 865360"/>
                <a:gd name="connsiteX153" fmla="*/ 1747938 w 11218359"/>
                <a:gd name="connsiteY153" fmla="*/ 865361 h 865360"/>
                <a:gd name="connsiteX154" fmla="*/ 1759377 w 11218359"/>
                <a:gd name="connsiteY154" fmla="*/ 865361 h 865360"/>
                <a:gd name="connsiteX155" fmla="*/ 1770817 w 11218359"/>
                <a:gd name="connsiteY155" fmla="*/ 865361 h 865360"/>
                <a:gd name="connsiteX156" fmla="*/ 1782256 w 11218359"/>
                <a:gd name="connsiteY156" fmla="*/ 865361 h 865360"/>
                <a:gd name="connsiteX157" fmla="*/ 1793696 w 11218359"/>
                <a:gd name="connsiteY157" fmla="*/ 865361 h 865360"/>
                <a:gd name="connsiteX158" fmla="*/ 1805135 w 11218359"/>
                <a:gd name="connsiteY158" fmla="*/ 865361 h 865360"/>
                <a:gd name="connsiteX159" fmla="*/ 1816575 w 11218359"/>
                <a:gd name="connsiteY159" fmla="*/ 865361 h 865360"/>
                <a:gd name="connsiteX160" fmla="*/ 1828014 w 11218359"/>
                <a:gd name="connsiteY160" fmla="*/ 865361 h 865360"/>
                <a:gd name="connsiteX161" fmla="*/ 1839454 w 11218359"/>
                <a:gd name="connsiteY161" fmla="*/ 865361 h 865360"/>
                <a:gd name="connsiteX162" fmla="*/ 1850893 w 11218359"/>
                <a:gd name="connsiteY162" fmla="*/ 865361 h 865360"/>
                <a:gd name="connsiteX163" fmla="*/ 1862333 w 11218359"/>
                <a:gd name="connsiteY163" fmla="*/ 865361 h 865360"/>
                <a:gd name="connsiteX164" fmla="*/ 1873772 w 11218359"/>
                <a:gd name="connsiteY164" fmla="*/ 865361 h 865360"/>
                <a:gd name="connsiteX165" fmla="*/ 1885212 w 11218359"/>
                <a:gd name="connsiteY165" fmla="*/ 865361 h 865360"/>
                <a:gd name="connsiteX166" fmla="*/ 1896651 w 11218359"/>
                <a:gd name="connsiteY166" fmla="*/ 865361 h 865360"/>
                <a:gd name="connsiteX167" fmla="*/ 1908091 w 11218359"/>
                <a:gd name="connsiteY167" fmla="*/ 865361 h 865360"/>
                <a:gd name="connsiteX168" fmla="*/ 1919531 w 11218359"/>
                <a:gd name="connsiteY168" fmla="*/ 865361 h 865360"/>
                <a:gd name="connsiteX169" fmla="*/ 1930970 w 11218359"/>
                <a:gd name="connsiteY169" fmla="*/ 865361 h 865360"/>
                <a:gd name="connsiteX170" fmla="*/ 1942409 w 11218359"/>
                <a:gd name="connsiteY170" fmla="*/ 865361 h 865360"/>
                <a:gd name="connsiteX171" fmla="*/ 1953849 w 11218359"/>
                <a:gd name="connsiteY171" fmla="*/ 865361 h 865360"/>
                <a:gd name="connsiteX172" fmla="*/ 1965289 w 11218359"/>
                <a:gd name="connsiteY172" fmla="*/ 865361 h 865360"/>
                <a:gd name="connsiteX173" fmla="*/ 1976728 w 11218359"/>
                <a:gd name="connsiteY173" fmla="*/ 865361 h 865360"/>
                <a:gd name="connsiteX174" fmla="*/ 1988168 w 11218359"/>
                <a:gd name="connsiteY174" fmla="*/ 865361 h 865360"/>
                <a:gd name="connsiteX175" fmla="*/ 1999607 w 11218359"/>
                <a:gd name="connsiteY175" fmla="*/ 865361 h 865360"/>
                <a:gd name="connsiteX176" fmla="*/ 2011047 w 11218359"/>
                <a:gd name="connsiteY176" fmla="*/ 865361 h 865360"/>
                <a:gd name="connsiteX177" fmla="*/ 2022486 w 11218359"/>
                <a:gd name="connsiteY177" fmla="*/ 865361 h 865360"/>
                <a:gd name="connsiteX178" fmla="*/ 2033926 w 11218359"/>
                <a:gd name="connsiteY178" fmla="*/ 865361 h 865360"/>
                <a:gd name="connsiteX179" fmla="*/ 2045365 w 11218359"/>
                <a:gd name="connsiteY179" fmla="*/ 214836 h 865360"/>
                <a:gd name="connsiteX180" fmla="*/ 2056805 w 11218359"/>
                <a:gd name="connsiteY180" fmla="*/ 243383 h 865360"/>
                <a:gd name="connsiteX181" fmla="*/ 2068244 w 11218359"/>
                <a:gd name="connsiteY181" fmla="*/ 399626 h 865360"/>
                <a:gd name="connsiteX182" fmla="*/ 2079684 w 11218359"/>
                <a:gd name="connsiteY182" fmla="*/ 335028 h 865360"/>
                <a:gd name="connsiteX183" fmla="*/ 2091123 w 11218359"/>
                <a:gd name="connsiteY183" fmla="*/ 371084 h 865360"/>
                <a:gd name="connsiteX184" fmla="*/ 2102563 w 11218359"/>
                <a:gd name="connsiteY184" fmla="*/ 162254 h 865360"/>
                <a:gd name="connsiteX185" fmla="*/ 2114002 w 11218359"/>
                <a:gd name="connsiteY185" fmla="*/ 69109 h 865360"/>
                <a:gd name="connsiteX186" fmla="*/ 2125442 w 11218359"/>
                <a:gd name="connsiteY186" fmla="*/ 129202 h 865360"/>
                <a:gd name="connsiteX187" fmla="*/ 2136882 w 11218359"/>
                <a:gd name="connsiteY187" fmla="*/ 94650 h 865360"/>
                <a:gd name="connsiteX188" fmla="*/ 2148321 w 11218359"/>
                <a:gd name="connsiteY188" fmla="*/ 133707 h 865360"/>
                <a:gd name="connsiteX189" fmla="*/ 2159760 w 11218359"/>
                <a:gd name="connsiteY189" fmla="*/ 310987 h 865360"/>
                <a:gd name="connsiteX190" fmla="*/ 2171200 w 11218359"/>
                <a:gd name="connsiteY190" fmla="*/ 243383 h 865360"/>
                <a:gd name="connsiteX191" fmla="*/ 2182640 w 11218359"/>
                <a:gd name="connsiteY191" fmla="*/ 69109 h 865360"/>
                <a:gd name="connsiteX192" fmla="*/ 2194079 w 11218359"/>
                <a:gd name="connsiteY192" fmla="*/ 33052 h 865360"/>
                <a:gd name="connsiteX193" fmla="*/ 2205519 w 11218359"/>
                <a:gd name="connsiteY193" fmla="*/ 78124 h 865360"/>
                <a:gd name="connsiteX194" fmla="*/ 2216958 w 11218359"/>
                <a:gd name="connsiteY194" fmla="*/ 0 h 865360"/>
                <a:gd name="connsiteX195" fmla="*/ 2228393 w 11218359"/>
                <a:gd name="connsiteY195" fmla="*/ 291460 h 865360"/>
                <a:gd name="connsiteX196" fmla="*/ 2239837 w 11218359"/>
                <a:gd name="connsiteY196" fmla="*/ 253898 h 865360"/>
                <a:gd name="connsiteX197" fmla="*/ 2251272 w 11218359"/>
                <a:gd name="connsiteY197" fmla="*/ 342538 h 865360"/>
                <a:gd name="connsiteX198" fmla="*/ 2262716 w 11218359"/>
                <a:gd name="connsiteY198" fmla="*/ 443198 h 865360"/>
                <a:gd name="connsiteX199" fmla="*/ 2274151 w 11218359"/>
                <a:gd name="connsiteY199" fmla="*/ 848835 h 865360"/>
                <a:gd name="connsiteX200" fmla="*/ 2285591 w 11218359"/>
                <a:gd name="connsiteY200" fmla="*/ 865361 h 865360"/>
                <a:gd name="connsiteX201" fmla="*/ 2297030 w 11218359"/>
                <a:gd name="connsiteY201" fmla="*/ 865361 h 865360"/>
                <a:gd name="connsiteX202" fmla="*/ 2308470 w 11218359"/>
                <a:gd name="connsiteY202" fmla="*/ 865361 h 865360"/>
                <a:gd name="connsiteX203" fmla="*/ 2319909 w 11218359"/>
                <a:gd name="connsiteY203" fmla="*/ 865361 h 865360"/>
                <a:gd name="connsiteX204" fmla="*/ 2331349 w 11218359"/>
                <a:gd name="connsiteY204" fmla="*/ 865361 h 865360"/>
                <a:gd name="connsiteX205" fmla="*/ 2342788 w 11218359"/>
                <a:gd name="connsiteY205" fmla="*/ 865361 h 865360"/>
                <a:gd name="connsiteX206" fmla="*/ 2354228 w 11218359"/>
                <a:gd name="connsiteY206" fmla="*/ 863860 h 865360"/>
                <a:gd name="connsiteX207" fmla="*/ 2365667 w 11218359"/>
                <a:gd name="connsiteY207" fmla="*/ 865361 h 865360"/>
                <a:gd name="connsiteX208" fmla="*/ 2377107 w 11218359"/>
                <a:gd name="connsiteY208" fmla="*/ 865361 h 865360"/>
                <a:gd name="connsiteX209" fmla="*/ 2388546 w 11218359"/>
                <a:gd name="connsiteY209" fmla="*/ 865361 h 865360"/>
                <a:gd name="connsiteX210" fmla="*/ 2399986 w 11218359"/>
                <a:gd name="connsiteY210" fmla="*/ 865361 h 865360"/>
                <a:gd name="connsiteX211" fmla="*/ 2411425 w 11218359"/>
                <a:gd name="connsiteY211" fmla="*/ 865361 h 865360"/>
                <a:gd name="connsiteX212" fmla="*/ 2422865 w 11218359"/>
                <a:gd name="connsiteY212" fmla="*/ 865361 h 865360"/>
                <a:gd name="connsiteX213" fmla="*/ 2434304 w 11218359"/>
                <a:gd name="connsiteY213" fmla="*/ 865361 h 865360"/>
                <a:gd name="connsiteX214" fmla="*/ 2445744 w 11218359"/>
                <a:gd name="connsiteY214" fmla="*/ 863860 h 865360"/>
                <a:gd name="connsiteX215" fmla="*/ 2457184 w 11218359"/>
                <a:gd name="connsiteY215" fmla="*/ 865361 h 865360"/>
                <a:gd name="connsiteX216" fmla="*/ 2468623 w 11218359"/>
                <a:gd name="connsiteY216" fmla="*/ 865361 h 865360"/>
                <a:gd name="connsiteX217" fmla="*/ 2480062 w 11218359"/>
                <a:gd name="connsiteY217" fmla="*/ 865361 h 865360"/>
                <a:gd name="connsiteX218" fmla="*/ 2491502 w 11218359"/>
                <a:gd name="connsiteY218" fmla="*/ 865361 h 865360"/>
                <a:gd name="connsiteX219" fmla="*/ 2502942 w 11218359"/>
                <a:gd name="connsiteY219" fmla="*/ 865361 h 865360"/>
                <a:gd name="connsiteX220" fmla="*/ 2514381 w 11218359"/>
                <a:gd name="connsiteY220" fmla="*/ 865361 h 865360"/>
                <a:gd name="connsiteX221" fmla="*/ 2525821 w 11218359"/>
                <a:gd name="connsiteY221" fmla="*/ 865361 h 865360"/>
                <a:gd name="connsiteX222" fmla="*/ 2537260 w 11218359"/>
                <a:gd name="connsiteY222" fmla="*/ 865361 h 865360"/>
                <a:gd name="connsiteX223" fmla="*/ 2548700 w 11218359"/>
                <a:gd name="connsiteY223" fmla="*/ 865361 h 865360"/>
                <a:gd name="connsiteX224" fmla="*/ 2560139 w 11218359"/>
                <a:gd name="connsiteY224" fmla="*/ 865361 h 865360"/>
                <a:gd name="connsiteX225" fmla="*/ 2571579 w 11218359"/>
                <a:gd name="connsiteY225" fmla="*/ 865361 h 865360"/>
                <a:gd name="connsiteX226" fmla="*/ 2583018 w 11218359"/>
                <a:gd name="connsiteY226" fmla="*/ 865361 h 865360"/>
                <a:gd name="connsiteX227" fmla="*/ 2594458 w 11218359"/>
                <a:gd name="connsiteY227" fmla="*/ 865361 h 865360"/>
                <a:gd name="connsiteX228" fmla="*/ 2605897 w 11218359"/>
                <a:gd name="connsiteY228" fmla="*/ 865361 h 865360"/>
                <a:gd name="connsiteX229" fmla="*/ 2617337 w 11218359"/>
                <a:gd name="connsiteY229" fmla="*/ 865361 h 865360"/>
                <a:gd name="connsiteX230" fmla="*/ 2628776 w 11218359"/>
                <a:gd name="connsiteY230" fmla="*/ 865361 h 865360"/>
                <a:gd name="connsiteX231" fmla="*/ 2640216 w 11218359"/>
                <a:gd name="connsiteY231" fmla="*/ 865361 h 865360"/>
                <a:gd name="connsiteX232" fmla="*/ 2651655 w 11218359"/>
                <a:gd name="connsiteY232" fmla="*/ 865361 h 865360"/>
                <a:gd name="connsiteX233" fmla="*/ 2663095 w 11218359"/>
                <a:gd name="connsiteY233" fmla="*/ 865361 h 865360"/>
                <a:gd name="connsiteX234" fmla="*/ 2674535 w 11218359"/>
                <a:gd name="connsiteY234" fmla="*/ 865361 h 865360"/>
                <a:gd name="connsiteX235" fmla="*/ 2685974 w 11218359"/>
                <a:gd name="connsiteY235" fmla="*/ 865361 h 865360"/>
                <a:gd name="connsiteX236" fmla="*/ 2697413 w 11218359"/>
                <a:gd name="connsiteY236" fmla="*/ 865361 h 865360"/>
                <a:gd name="connsiteX237" fmla="*/ 2708853 w 11218359"/>
                <a:gd name="connsiteY237" fmla="*/ 865361 h 865360"/>
                <a:gd name="connsiteX238" fmla="*/ 2720293 w 11218359"/>
                <a:gd name="connsiteY238" fmla="*/ 865361 h 865360"/>
                <a:gd name="connsiteX239" fmla="*/ 2731727 w 11218359"/>
                <a:gd name="connsiteY239" fmla="*/ 865361 h 865360"/>
                <a:gd name="connsiteX240" fmla="*/ 2743172 w 11218359"/>
                <a:gd name="connsiteY240" fmla="*/ 865361 h 865360"/>
                <a:gd name="connsiteX241" fmla="*/ 2754611 w 11218359"/>
                <a:gd name="connsiteY241" fmla="*/ 865361 h 865360"/>
                <a:gd name="connsiteX242" fmla="*/ 2766046 w 11218359"/>
                <a:gd name="connsiteY242" fmla="*/ 865361 h 865360"/>
                <a:gd name="connsiteX243" fmla="*/ 2777490 w 11218359"/>
                <a:gd name="connsiteY243" fmla="*/ 865361 h 865360"/>
                <a:gd name="connsiteX244" fmla="*/ 2788925 w 11218359"/>
                <a:gd name="connsiteY244" fmla="*/ 865361 h 865360"/>
                <a:gd name="connsiteX245" fmla="*/ 2800364 w 11218359"/>
                <a:gd name="connsiteY245" fmla="*/ 865361 h 865360"/>
                <a:gd name="connsiteX246" fmla="*/ 2811804 w 11218359"/>
                <a:gd name="connsiteY246" fmla="*/ 865361 h 865360"/>
                <a:gd name="connsiteX247" fmla="*/ 2823243 w 11218359"/>
                <a:gd name="connsiteY247" fmla="*/ 865361 h 865360"/>
                <a:gd name="connsiteX248" fmla="*/ 2834683 w 11218359"/>
                <a:gd name="connsiteY248" fmla="*/ 865361 h 865360"/>
                <a:gd name="connsiteX249" fmla="*/ 2846123 w 11218359"/>
                <a:gd name="connsiteY249" fmla="*/ 865361 h 865360"/>
                <a:gd name="connsiteX250" fmla="*/ 2857562 w 11218359"/>
                <a:gd name="connsiteY250" fmla="*/ 865361 h 865360"/>
                <a:gd name="connsiteX251" fmla="*/ 2869001 w 11218359"/>
                <a:gd name="connsiteY251" fmla="*/ 865361 h 865360"/>
                <a:gd name="connsiteX252" fmla="*/ 2880441 w 11218359"/>
                <a:gd name="connsiteY252" fmla="*/ 865361 h 865360"/>
                <a:gd name="connsiteX253" fmla="*/ 2891881 w 11218359"/>
                <a:gd name="connsiteY253" fmla="*/ 865361 h 865360"/>
                <a:gd name="connsiteX254" fmla="*/ 2903320 w 11218359"/>
                <a:gd name="connsiteY254" fmla="*/ 865361 h 865360"/>
                <a:gd name="connsiteX255" fmla="*/ 2914760 w 11218359"/>
                <a:gd name="connsiteY255" fmla="*/ 865361 h 865360"/>
                <a:gd name="connsiteX256" fmla="*/ 2926199 w 11218359"/>
                <a:gd name="connsiteY256" fmla="*/ 865361 h 865360"/>
                <a:gd name="connsiteX257" fmla="*/ 2937639 w 11218359"/>
                <a:gd name="connsiteY257" fmla="*/ 865361 h 865360"/>
                <a:gd name="connsiteX258" fmla="*/ 2949078 w 11218359"/>
                <a:gd name="connsiteY258" fmla="*/ 865361 h 865360"/>
                <a:gd name="connsiteX259" fmla="*/ 2960518 w 11218359"/>
                <a:gd name="connsiteY259" fmla="*/ 865361 h 865360"/>
                <a:gd name="connsiteX260" fmla="*/ 2971957 w 11218359"/>
                <a:gd name="connsiteY260" fmla="*/ 865361 h 865360"/>
                <a:gd name="connsiteX261" fmla="*/ 2983397 w 11218359"/>
                <a:gd name="connsiteY261" fmla="*/ 865361 h 865360"/>
                <a:gd name="connsiteX262" fmla="*/ 2994837 w 11218359"/>
                <a:gd name="connsiteY262" fmla="*/ 865361 h 865360"/>
                <a:gd name="connsiteX263" fmla="*/ 3006276 w 11218359"/>
                <a:gd name="connsiteY263" fmla="*/ 865361 h 865360"/>
                <a:gd name="connsiteX264" fmla="*/ 3017715 w 11218359"/>
                <a:gd name="connsiteY264" fmla="*/ 865361 h 865360"/>
                <a:gd name="connsiteX265" fmla="*/ 3029155 w 11218359"/>
                <a:gd name="connsiteY265" fmla="*/ 863860 h 865360"/>
                <a:gd name="connsiteX266" fmla="*/ 3040594 w 11218359"/>
                <a:gd name="connsiteY266" fmla="*/ 865361 h 865360"/>
                <a:gd name="connsiteX267" fmla="*/ 3052034 w 11218359"/>
                <a:gd name="connsiteY267" fmla="*/ 865361 h 865360"/>
                <a:gd name="connsiteX268" fmla="*/ 3063474 w 11218359"/>
                <a:gd name="connsiteY268" fmla="*/ 865361 h 865360"/>
                <a:gd name="connsiteX269" fmla="*/ 3074913 w 11218359"/>
                <a:gd name="connsiteY269" fmla="*/ 865361 h 865360"/>
                <a:gd name="connsiteX270" fmla="*/ 3086352 w 11218359"/>
                <a:gd name="connsiteY270" fmla="*/ 865361 h 865360"/>
                <a:gd name="connsiteX271" fmla="*/ 3097792 w 11218359"/>
                <a:gd name="connsiteY271" fmla="*/ 865361 h 865360"/>
                <a:gd name="connsiteX272" fmla="*/ 3109232 w 11218359"/>
                <a:gd name="connsiteY272" fmla="*/ 865361 h 865360"/>
                <a:gd name="connsiteX273" fmla="*/ 3120671 w 11218359"/>
                <a:gd name="connsiteY273" fmla="*/ 865361 h 865360"/>
                <a:gd name="connsiteX274" fmla="*/ 3132111 w 11218359"/>
                <a:gd name="connsiteY274" fmla="*/ 865361 h 865360"/>
                <a:gd name="connsiteX275" fmla="*/ 3143550 w 11218359"/>
                <a:gd name="connsiteY275" fmla="*/ 865361 h 865360"/>
                <a:gd name="connsiteX276" fmla="*/ 3154990 w 11218359"/>
                <a:gd name="connsiteY276" fmla="*/ 865361 h 865360"/>
                <a:gd name="connsiteX277" fmla="*/ 3166429 w 11218359"/>
                <a:gd name="connsiteY277" fmla="*/ 865361 h 865360"/>
                <a:gd name="connsiteX278" fmla="*/ 3177869 w 11218359"/>
                <a:gd name="connsiteY278" fmla="*/ 865361 h 865360"/>
                <a:gd name="connsiteX279" fmla="*/ 3189308 w 11218359"/>
                <a:gd name="connsiteY279" fmla="*/ 865361 h 865360"/>
                <a:gd name="connsiteX280" fmla="*/ 3200748 w 11218359"/>
                <a:gd name="connsiteY280" fmla="*/ 865361 h 865360"/>
                <a:gd name="connsiteX281" fmla="*/ 3212187 w 11218359"/>
                <a:gd name="connsiteY281" fmla="*/ 865361 h 865360"/>
                <a:gd name="connsiteX282" fmla="*/ 3223627 w 11218359"/>
                <a:gd name="connsiteY282" fmla="*/ 865361 h 865360"/>
                <a:gd name="connsiteX283" fmla="*/ 3235066 w 11218359"/>
                <a:gd name="connsiteY283" fmla="*/ 865361 h 865360"/>
                <a:gd name="connsiteX284" fmla="*/ 3246501 w 11218359"/>
                <a:gd name="connsiteY284" fmla="*/ 865361 h 865360"/>
                <a:gd name="connsiteX285" fmla="*/ 3257945 w 11218359"/>
                <a:gd name="connsiteY285" fmla="*/ 865361 h 865360"/>
                <a:gd name="connsiteX286" fmla="*/ 3269385 w 11218359"/>
                <a:gd name="connsiteY286" fmla="*/ 865361 h 865360"/>
                <a:gd name="connsiteX287" fmla="*/ 3280825 w 11218359"/>
                <a:gd name="connsiteY287" fmla="*/ 865361 h 865360"/>
                <a:gd name="connsiteX288" fmla="*/ 3292264 w 11218359"/>
                <a:gd name="connsiteY288" fmla="*/ 865361 h 865360"/>
                <a:gd name="connsiteX289" fmla="*/ 3303699 w 11218359"/>
                <a:gd name="connsiteY289" fmla="*/ 865361 h 865360"/>
                <a:gd name="connsiteX290" fmla="*/ 3315143 w 11218359"/>
                <a:gd name="connsiteY290" fmla="*/ 865361 h 865360"/>
                <a:gd name="connsiteX291" fmla="*/ 3326578 w 11218359"/>
                <a:gd name="connsiteY291" fmla="*/ 865361 h 865360"/>
                <a:gd name="connsiteX292" fmla="*/ 3338017 w 11218359"/>
                <a:gd name="connsiteY292" fmla="*/ 865361 h 865360"/>
                <a:gd name="connsiteX293" fmla="*/ 3349457 w 11218359"/>
                <a:gd name="connsiteY293" fmla="*/ 865361 h 865360"/>
                <a:gd name="connsiteX294" fmla="*/ 3360896 w 11218359"/>
                <a:gd name="connsiteY294" fmla="*/ 865361 h 865360"/>
                <a:gd name="connsiteX295" fmla="*/ 3372336 w 11218359"/>
                <a:gd name="connsiteY295" fmla="*/ 865361 h 865360"/>
                <a:gd name="connsiteX296" fmla="*/ 3383776 w 11218359"/>
                <a:gd name="connsiteY296" fmla="*/ 865361 h 865360"/>
                <a:gd name="connsiteX297" fmla="*/ 3395215 w 11218359"/>
                <a:gd name="connsiteY297" fmla="*/ 865361 h 865360"/>
                <a:gd name="connsiteX298" fmla="*/ 3406654 w 11218359"/>
                <a:gd name="connsiteY298" fmla="*/ 865361 h 865360"/>
                <a:gd name="connsiteX299" fmla="*/ 3418094 w 11218359"/>
                <a:gd name="connsiteY299" fmla="*/ 865361 h 865360"/>
                <a:gd name="connsiteX300" fmla="*/ 3429534 w 11218359"/>
                <a:gd name="connsiteY300" fmla="*/ 865361 h 865360"/>
                <a:gd name="connsiteX301" fmla="*/ 3440973 w 11218359"/>
                <a:gd name="connsiteY301" fmla="*/ 865361 h 865360"/>
                <a:gd name="connsiteX302" fmla="*/ 3452413 w 11218359"/>
                <a:gd name="connsiteY302" fmla="*/ 865361 h 865360"/>
                <a:gd name="connsiteX303" fmla="*/ 3463852 w 11218359"/>
                <a:gd name="connsiteY303" fmla="*/ 865361 h 865360"/>
                <a:gd name="connsiteX304" fmla="*/ 3475292 w 11218359"/>
                <a:gd name="connsiteY304" fmla="*/ 865361 h 865360"/>
                <a:gd name="connsiteX305" fmla="*/ 3486731 w 11218359"/>
                <a:gd name="connsiteY305" fmla="*/ 865361 h 865360"/>
                <a:gd name="connsiteX306" fmla="*/ 3498171 w 11218359"/>
                <a:gd name="connsiteY306" fmla="*/ 865361 h 865360"/>
                <a:gd name="connsiteX307" fmla="*/ 3509610 w 11218359"/>
                <a:gd name="connsiteY307" fmla="*/ 865361 h 865360"/>
                <a:gd name="connsiteX308" fmla="*/ 3521050 w 11218359"/>
                <a:gd name="connsiteY308" fmla="*/ 865361 h 865360"/>
                <a:gd name="connsiteX309" fmla="*/ 3532489 w 11218359"/>
                <a:gd name="connsiteY309" fmla="*/ 865361 h 865360"/>
                <a:gd name="connsiteX310" fmla="*/ 3543929 w 11218359"/>
                <a:gd name="connsiteY310" fmla="*/ 865361 h 865360"/>
                <a:gd name="connsiteX311" fmla="*/ 3555368 w 11218359"/>
                <a:gd name="connsiteY311" fmla="*/ 865361 h 865360"/>
                <a:gd name="connsiteX312" fmla="*/ 3566808 w 11218359"/>
                <a:gd name="connsiteY312" fmla="*/ 865361 h 865360"/>
                <a:gd name="connsiteX313" fmla="*/ 3578247 w 11218359"/>
                <a:gd name="connsiteY313" fmla="*/ 865361 h 865360"/>
                <a:gd name="connsiteX314" fmla="*/ 3589687 w 11218359"/>
                <a:gd name="connsiteY314" fmla="*/ 865361 h 865360"/>
                <a:gd name="connsiteX315" fmla="*/ 3601127 w 11218359"/>
                <a:gd name="connsiteY315" fmla="*/ 865361 h 865360"/>
                <a:gd name="connsiteX316" fmla="*/ 3612566 w 11218359"/>
                <a:gd name="connsiteY316" fmla="*/ 865361 h 865360"/>
                <a:gd name="connsiteX317" fmla="*/ 3624005 w 11218359"/>
                <a:gd name="connsiteY317" fmla="*/ 865361 h 865360"/>
                <a:gd name="connsiteX318" fmla="*/ 3635445 w 11218359"/>
                <a:gd name="connsiteY318" fmla="*/ 865361 h 865360"/>
                <a:gd name="connsiteX319" fmla="*/ 3646885 w 11218359"/>
                <a:gd name="connsiteY319" fmla="*/ 865361 h 865360"/>
                <a:gd name="connsiteX320" fmla="*/ 3658324 w 11218359"/>
                <a:gd name="connsiteY320" fmla="*/ 865361 h 865360"/>
                <a:gd name="connsiteX321" fmla="*/ 3669764 w 11218359"/>
                <a:gd name="connsiteY321" fmla="*/ 865361 h 865360"/>
                <a:gd name="connsiteX322" fmla="*/ 3681203 w 11218359"/>
                <a:gd name="connsiteY322" fmla="*/ 865361 h 865360"/>
                <a:gd name="connsiteX323" fmla="*/ 3692643 w 11218359"/>
                <a:gd name="connsiteY323" fmla="*/ 865361 h 865360"/>
                <a:gd name="connsiteX324" fmla="*/ 3704082 w 11218359"/>
                <a:gd name="connsiteY324" fmla="*/ 865361 h 865360"/>
                <a:gd name="connsiteX325" fmla="*/ 3715522 w 11218359"/>
                <a:gd name="connsiteY325" fmla="*/ 865361 h 865360"/>
                <a:gd name="connsiteX326" fmla="*/ 3726961 w 11218359"/>
                <a:gd name="connsiteY326" fmla="*/ 865361 h 865360"/>
                <a:gd name="connsiteX327" fmla="*/ 3738401 w 11218359"/>
                <a:gd name="connsiteY327" fmla="*/ 865361 h 865360"/>
                <a:gd name="connsiteX328" fmla="*/ 3749840 w 11218359"/>
                <a:gd name="connsiteY328" fmla="*/ 865361 h 865360"/>
                <a:gd name="connsiteX329" fmla="*/ 3761280 w 11218359"/>
                <a:gd name="connsiteY329" fmla="*/ 865361 h 865360"/>
                <a:gd name="connsiteX330" fmla="*/ 3772719 w 11218359"/>
                <a:gd name="connsiteY330" fmla="*/ 865361 h 865360"/>
                <a:gd name="connsiteX331" fmla="*/ 3784154 w 11218359"/>
                <a:gd name="connsiteY331" fmla="*/ 865361 h 865360"/>
                <a:gd name="connsiteX332" fmla="*/ 3795598 w 11218359"/>
                <a:gd name="connsiteY332" fmla="*/ 865361 h 865360"/>
                <a:gd name="connsiteX333" fmla="*/ 3807033 w 11218359"/>
                <a:gd name="connsiteY333" fmla="*/ 865361 h 865360"/>
                <a:gd name="connsiteX334" fmla="*/ 3818473 w 11218359"/>
                <a:gd name="connsiteY334" fmla="*/ 865361 h 865360"/>
                <a:gd name="connsiteX335" fmla="*/ 3829917 w 11218359"/>
                <a:gd name="connsiteY335" fmla="*/ 865361 h 865360"/>
                <a:gd name="connsiteX336" fmla="*/ 3841352 w 11218359"/>
                <a:gd name="connsiteY336" fmla="*/ 865361 h 865360"/>
                <a:gd name="connsiteX337" fmla="*/ 3852791 w 11218359"/>
                <a:gd name="connsiteY337" fmla="*/ 865361 h 865360"/>
                <a:gd name="connsiteX338" fmla="*/ 3864231 w 11218359"/>
                <a:gd name="connsiteY338" fmla="*/ 865361 h 865360"/>
                <a:gd name="connsiteX339" fmla="*/ 3875670 w 11218359"/>
                <a:gd name="connsiteY339" fmla="*/ 865361 h 865360"/>
                <a:gd name="connsiteX340" fmla="*/ 3887110 w 11218359"/>
                <a:gd name="connsiteY340" fmla="*/ 865361 h 865360"/>
                <a:gd name="connsiteX341" fmla="*/ 3898549 w 11218359"/>
                <a:gd name="connsiteY341" fmla="*/ 865361 h 865360"/>
                <a:gd name="connsiteX342" fmla="*/ 3909989 w 11218359"/>
                <a:gd name="connsiteY342" fmla="*/ 865361 h 865360"/>
                <a:gd name="connsiteX343" fmla="*/ 3921447 w 11218359"/>
                <a:gd name="connsiteY343" fmla="*/ 865361 h 865360"/>
                <a:gd name="connsiteX344" fmla="*/ 3932878 w 11218359"/>
                <a:gd name="connsiteY344" fmla="*/ 865361 h 865360"/>
                <a:gd name="connsiteX345" fmla="*/ 3944307 w 11218359"/>
                <a:gd name="connsiteY345" fmla="*/ 865361 h 865360"/>
                <a:gd name="connsiteX346" fmla="*/ 3955737 w 11218359"/>
                <a:gd name="connsiteY346" fmla="*/ 865361 h 865360"/>
                <a:gd name="connsiteX347" fmla="*/ 3967167 w 11218359"/>
                <a:gd name="connsiteY347" fmla="*/ 865361 h 865360"/>
                <a:gd name="connsiteX348" fmla="*/ 3978645 w 11218359"/>
                <a:gd name="connsiteY348" fmla="*/ 865361 h 865360"/>
                <a:gd name="connsiteX349" fmla="*/ 3990075 w 11218359"/>
                <a:gd name="connsiteY349" fmla="*/ 865361 h 865360"/>
                <a:gd name="connsiteX350" fmla="*/ 4001505 w 11218359"/>
                <a:gd name="connsiteY350" fmla="*/ 865361 h 865360"/>
                <a:gd name="connsiteX351" fmla="*/ 4012935 w 11218359"/>
                <a:gd name="connsiteY351" fmla="*/ 865361 h 865360"/>
                <a:gd name="connsiteX352" fmla="*/ 4024365 w 11218359"/>
                <a:gd name="connsiteY352" fmla="*/ 865361 h 865360"/>
                <a:gd name="connsiteX353" fmla="*/ 4035843 w 11218359"/>
                <a:gd name="connsiteY353" fmla="*/ 865361 h 865360"/>
                <a:gd name="connsiteX354" fmla="*/ 4047273 w 11218359"/>
                <a:gd name="connsiteY354" fmla="*/ 865361 h 865360"/>
                <a:gd name="connsiteX355" fmla="*/ 4058702 w 11218359"/>
                <a:gd name="connsiteY355" fmla="*/ 865361 h 865360"/>
                <a:gd name="connsiteX356" fmla="*/ 4070133 w 11218359"/>
                <a:gd name="connsiteY356" fmla="*/ 865361 h 865360"/>
                <a:gd name="connsiteX357" fmla="*/ 4081563 w 11218359"/>
                <a:gd name="connsiteY357" fmla="*/ 865361 h 865360"/>
                <a:gd name="connsiteX358" fmla="*/ 4093040 w 11218359"/>
                <a:gd name="connsiteY358" fmla="*/ 865361 h 865360"/>
                <a:gd name="connsiteX359" fmla="*/ 4104471 w 11218359"/>
                <a:gd name="connsiteY359" fmla="*/ 865361 h 865360"/>
                <a:gd name="connsiteX360" fmla="*/ 4115900 w 11218359"/>
                <a:gd name="connsiteY360" fmla="*/ 865361 h 865360"/>
                <a:gd name="connsiteX361" fmla="*/ 4127330 w 11218359"/>
                <a:gd name="connsiteY361" fmla="*/ 865361 h 865360"/>
                <a:gd name="connsiteX362" fmla="*/ 4138760 w 11218359"/>
                <a:gd name="connsiteY362" fmla="*/ 865361 h 865360"/>
                <a:gd name="connsiteX363" fmla="*/ 4150238 w 11218359"/>
                <a:gd name="connsiteY363" fmla="*/ 865361 h 865360"/>
                <a:gd name="connsiteX364" fmla="*/ 4161668 w 11218359"/>
                <a:gd name="connsiteY364" fmla="*/ 865361 h 865360"/>
                <a:gd name="connsiteX365" fmla="*/ 4173098 w 11218359"/>
                <a:gd name="connsiteY365" fmla="*/ 865361 h 865360"/>
                <a:gd name="connsiteX366" fmla="*/ 4184528 w 11218359"/>
                <a:gd name="connsiteY366" fmla="*/ 865361 h 865360"/>
                <a:gd name="connsiteX367" fmla="*/ 4195958 w 11218359"/>
                <a:gd name="connsiteY367" fmla="*/ 865361 h 865360"/>
                <a:gd name="connsiteX368" fmla="*/ 4207436 w 11218359"/>
                <a:gd name="connsiteY368" fmla="*/ 865361 h 865360"/>
                <a:gd name="connsiteX369" fmla="*/ 4218865 w 11218359"/>
                <a:gd name="connsiteY369" fmla="*/ 865361 h 865360"/>
                <a:gd name="connsiteX370" fmla="*/ 4230296 w 11218359"/>
                <a:gd name="connsiteY370" fmla="*/ 865361 h 865360"/>
                <a:gd name="connsiteX371" fmla="*/ 4241726 w 11218359"/>
                <a:gd name="connsiteY371" fmla="*/ 865361 h 865360"/>
                <a:gd name="connsiteX372" fmla="*/ 4253156 w 11218359"/>
                <a:gd name="connsiteY372" fmla="*/ 865361 h 865360"/>
                <a:gd name="connsiteX373" fmla="*/ 4264634 w 11218359"/>
                <a:gd name="connsiteY373" fmla="*/ 865361 h 865360"/>
                <a:gd name="connsiteX374" fmla="*/ 4276063 w 11218359"/>
                <a:gd name="connsiteY374" fmla="*/ 865361 h 865360"/>
                <a:gd name="connsiteX375" fmla="*/ 4287493 w 11218359"/>
                <a:gd name="connsiteY375" fmla="*/ 865361 h 865360"/>
                <a:gd name="connsiteX376" fmla="*/ 4298923 w 11218359"/>
                <a:gd name="connsiteY376" fmla="*/ 865361 h 865360"/>
                <a:gd name="connsiteX377" fmla="*/ 4310353 w 11218359"/>
                <a:gd name="connsiteY377" fmla="*/ 865361 h 865360"/>
                <a:gd name="connsiteX378" fmla="*/ 4321831 w 11218359"/>
                <a:gd name="connsiteY378" fmla="*/ 865361 h 865360"/>
                <a:gd name="connsiteX379" fmla="*/ 4333261 w 11218359"/>
                <a:gd name="connsiteY379" fmla="*/ 865361 h 865360"/>
                <a:gd name="connsiteX380" fmla="*/ 4344691 w 11218359"/>
                <a:gd name="connsiteY380" fmla="*/ 865361 h 865360"/>
                <a:gd name="connsiteX381" fmla="*/ 4356121 w 11218359"/>
                <a:gd name="connsiteY381" fmla="*/ 865361 h 865360"/>
                <a:gd name="connsiteX382" fmla="*/ 4367551 w 11218359"/>
                <a:gd name="connsiteY382" fmla="*/ 865361 h 865360"/>
                <a:gd name="connsiteX383" fmla="*/ 4379028 w 11218359"/>
                <a:gd name="connsiteY383" fmla="*/ 865361 h 865360"/>
                <a:gd name="connsiteX384" fmla="*/ 4390458 w 11218359"/>
                <a:gd name="connsiteY384" fmla="*/ 865361 h 865360"/>
                <a:gd name="connsiteX385" fmla="*/ 4401889 w 11218359"/>
                <a:gd name="connsiteY385" fmla="*/ 865361 h 865360"/>
                <a:gd name="connsiteX386" fmla="*/ 4413319 w 11218359"/>
                <a:gd name="connsiteY386" fmla="*/ 865361 h 865360"/>
                <a:gd name="connsiteX387" fmla="*/ 4424749 w 11218359"/>
                <a:gd name="connsiteY387" fmla="*/ 865361 h 865360"/>
                <a:gd name="connsiteX388" fmla="*/ 4436226 w 11218359"/>
                <a:gd name="connsiteY388" fmla="*/ 865361 h 865360"/>
                <a:gd name="connsiteX389" fmla="*/ 4447656 w 11218359"/>
                <a:gd name="connsiteY389" fmla="*/ 865361 h 865360"/>
                <a:gd name="connsiteX390" fmla="*/ 4459086 w 11218359"/>
                <a:gd name="connsiteY390" fmla="*/ 865361 h 865360"/>
                <a:gd name="connsiteX391" fmla="*/ 4470516 w 11218359"/>
                <a:gd name="connsiteY391" fmla="*/ 865361 h 865360"/>
                <a:gd name="connsiteX392" fmla="*/ 4481946 w 11218359"/>
                <a:gd name="connsiteY392" fmla="*/ 865361 h 865360"/>
                <a:gd name="connsiteX393" fmla="*/ 4493424 w 11218359"/>
                <a:gd name="connsiteY393" fmla="*/ 865361 h 865360"/>
                <a:gd name="connsiteX394" fmla="*/ 4504854 w 11218359"/>
                <a:gd name="connsiteY394" fmla="*/ 865361 h 865360"/>
                <a:gd name="connsiteX395" fmla="*/ 4516284 w 11218359"/>
                <a:gd name="connsiteY395" fmla="*/ 865361 h 865360"/>
                <a:gd name="connsiteX396" fmla="*/ 4527714 w 11218359"/>
                <a:gd name="connsiteY396" fmla="*/ 865361 h 865360"/>
                <a:gd name="connsiteX397" fmla="*/ 4539144 w 11218359"/>
                <a:gd name="connsiteY397" fmla="*/ 865361 h 865360"/>
                <a:gd name="connsiteX398" fmla="*/ 4550621 w 11218359"/>
                <a:gd name="connsiteY398" fmla="*/ 865361 h 865360"/>
                <a:gd name="connsiteX399" fmla="*/ 4562051 w 11218359"/>
                <a:gd name="connsiteY399" fmla="*/ 865361 h 865360"/>
                <a:gd name="connsiteX400" fmla="*/ 4573482 w 11218359"/>
                <a:gd name="connsiteY400" fmla="*/ 865361 h 865360"/>
                <a:gd name="connsiteX401" fmla="*/ 4584912 w 11218359"/>
                <a:gd name="connsiteY401" fmla="*/ 865361 h 865360"/>
                <a:gd name="connsiteX402" fmla="*/ 4596341 w 11218359"/>
                <a:gd name="connsiteY402" fmla="*/ 865361 h 865360"/>
                <a:gd name="connsiteX403" fmla="*/ 4607771 w 11218359"/>
                <a:gd name="connsiteY403" fmla="*/ 865361 h 865360"/>
                <a:gd name="connsiteX404" fmla="*/ 4619249 w 11218359"/>
                <a:gd name="connsiteY404" fmla="*/ 865361 h 865360"/>
                <a:gd name="connsiteX405" fmla="*/ 4630679 w 11218359"/>
                <a:gd name="connsiteY405" fmla="*/ 865361 h 865360"/>
                <a:gd name="connsiteX406" fmla="*/ 4642109 w 11218359"/>
                <a:gd name="connsiteY406" fmla="*/ 865361 h 865360"/>
                <a:gd name="connsiteX407" fmla="*/ 4653539 w 11218359"/>
                <a:gd name="connsiteY407" fmla="*/ 865361 h 865360"/>
                <a:gd name="connsiteX408" fmla="*/ 4664969 w 11218359"/>
                <a:gd name="connsiteY408" fmla="*/ 865361 h 865360"/>
                <a:gd name="connsiteX409" fmla="*/ 4676447 w 11218359"/>
                <a:gd name="connsiteY409" fmla="*/ 865361 h 865360"/>
                <a:gd name="connsiteX410" fmla="*/ 4687877 w 11218359"/>
                <a:gd name="connsiteY410" fmla="*/ 865361 h 865360"/>
                <a:gd name="connsiteX411" fmla="*/ 4699306 w 11218359"/>
                <a:gd name="connsiteY411" fmla="*/ 865361 h 865360"/>
                <a:gd name="connsiteX412" fmla="*/ 4710737 w 11218359"/>
                <a:gd name="connsiteY412" fmla="*/ 865361 h 865360"/>
                <a:gd name="connsiteX413" fmla="*/ 4722167 w 11218359"/>
                <a:gd name="connsiteY413" fmla="*/ 865361 h 865360"/>
                <a:gd name="connsiteX414" fmla="*/ 4733644 w 11218359"/>
                <a:gd name="connsiteY414" fmla="*/ 865361 h 865360"/>
                <a:gd name="connsiteX415" fmla="*/ 4745075 w 11218359"/>
                <a:gd name="connsiteY415" fmla="*/ 865361 h 865360"/>
                <a:gd name="connsiteX416" fmla="*/ 4756504 w 11218359"/>
                <a:gd name="connsiteY416" fmla="*/ 865361 h 865360"/>
                <a:gd name="connsiteX417" fmla="*/ 4767934 w 11218359"/>
                <a:gd name="connsiteY417" fmla="*/ 865361 h 865360"/>
                <a:gd name="connsiteX418" fmla="*/ 4779364 w 11218359"/>
                <a:gd name="connsiteY418" fmla="*/ 865361 h 865360"/>
                <a:gd name="connsiteX419" fmla="*/ 4790842 w 11218359"/>
                <a:gd name="connsiteY419" fmla="*/ 865361 h 865360"/>
                <a:gd name="connsiteX420" fmla="*/ 4802272 w 11218359"/>
                <a:gd name="connsiteY420" fmla="*/ 865361 h 865360"/>
                <a:gd name="connsiteX421" fmla="*/ 4813702 w 11218359"/>
                <a:gd name="connsiteY421" fmla="*/ 865361 h 865360"/>
                <a:gd name="connsiteX422" fmla="*/ 4825132 w 11218359"/>
                <a:gd name="connsiteY422" fmla="*/ 865361 h 865360"/>
                <a:gd name="connsiteX423" fmla="*/ 4836562 w 11218359"/>
                <a:gd name="connsiteY423" fmla="*/ 865361 h 865360"/>
                <a:gd name="connsiteX424" fmla="*/ 4848040 w 11218359"/>
                <a:gd name="connsiteY424" fmla="*/ 865361 h 865360"/>
                <a:gd name="connsiteX425" fmla="*/ 4859469 w 11218359"/>
                <a:gd name="connsiteY425" fmla="*/ 865361 h 865360"/>
                <a:gd name="connsiteX426" fmla="*/ 4870899 w 11218359"/>
                <a:gd name="connsiteY426" fmla="*/ 865361 h 865360"/>
                <a:gd name="connsiteX427" fmla="*/ 4882330 w 11218359"/>
                <a:gd name="connsiteY427" fmla="*/ 865361 h 865360"/>
                <a:gd name="connsiteX428" fmla="*/ 4893760 w 11218359"/>
                <a:gd name="connsiteY428" fmla="*/ 865361 h 865360"/>
                <a:gd name="connsiteX429" fmla="*/ 4905237 w 11218359"/>
                <a:gd name="connsiteY429" fmla="*/ 865361 h 865360"/>
                <a:gd name="connsiteX430" fmla="*/ 4916667 w 11218359"/>
                <a:gd name="connsiteY430" fmla="*/ 865361 h 865360"/>
                <a:gd name="connsiteX431" fmla="*/ 4928097 w 11218359"/>
                <a:gd name="connsiteY431" fmla="*/ 865361 h 865360"/>
                <a:gd name="connsiteX432" fmla="*/ 4939527 w 11218359"/>
                <a:gd name="connsiteY432" fmla="*/ 865361 h 865360"/>
                <a:gd name="connsiteX433" fmla="*/ 4950957 w 11218359"/>
                <a:gd name="connsiteY433" fmla="*/ 865361 h 865360"/>
                <a:gd name="connsiteX434" fmla="*/ 4962435 w 11218359"/>
                <a:gd name="connsiteY434" fmla="*/ 865361 h 865360"/>
                <a:gd name="connsiteX435" fmla="*/ 4973865 w 11218359"/>
                <a:gd name="connsiteY435" fmla="*/ 865361 h 865360"/>
                <a:gd name="connsiteX436" fmla="*/ 4985295 w 11218359"/>
                <a:gd name="connsiteY436" fmla="*/ 865361 h 865360"/>
                <a:gd name="connsiteX437" fmla="*/ 4996725 w 11218359"/>
                <a:gd name="connsiteY437" fmla="*/ 865361 h 865360"/>
                <a:gd name="connsiteX438" fmla="*/ 5008155 w 11218359"/>
                <a:gd name="connsiteY438" fmla="*/ 865361 h 865360"/>
                <a:gd name="connsiteX439" fmla="*/ 5019632 w 11218359"/>
                <a:gd name="connsiteY439" fmla="*/ 865361 h 865360"/>
                <a:gd name="connsiteX440" fmla="*/ 5031062 w 11218359"/>
                <a:gd name="connsiteY440" fmla="*/ 865361 h 865360"/>
                <a:gd name="connsiteX441" fmla="*/ 5042492 w 11218359"/>
                <a:gd name="connsiteY441" fmla="*/ 865361 h 865360"/>
                <a:gd name="connsiteX442" fmla="*/ 5053923 w 11218359"/>
                <a:gd name="connsiteY442" fmla="*/ 865361 h 865360"/>
                <a:gd name="connsiteX443" fmla="*/ 5065353 w 11218359"/>
                <a:gd name="connsiteY443" fmla="*/ 865361 h 865360"/>
                <a:gd name="connsiteX444" fmla="*/ 5076830 w 11218359"/>
                <a:gd name="connsiteY444" fmla="*/ 865361 h 865360"/>
                <a:gd name="connsiteX445" fmla="*/ 5088260 w 11218359"/>
                <a:gd name="connsiteY445" fmla="*/ 865361 h 865360"/>
                <a:gd name="connsiteX446" fmla="*/ 5099690 w 11218359"/>
                <a:gd name="connsiteY446" fmla="*/ 865361 h 865360"/>
                <a:gd name="connsiteX447" fmla="*/ 5111120 w 11218359"/>
                <a:gd name="connsiteY447" fmla="*/ 865361 h 865360"/>
                <a:gd name="connsiteX448" fmla="*/ 5122550 w 11218359"/>
                <a:gd name="connsiteY448" fmla="*/ 865361 h 865360"/>
                <a:gd name="connsiteX449" fmla="*/ 5134028 w 11218359"/>
                <a:gd name="connsiteY449" fmla="*/ 865361 h 865360"/>
                <a:gd name="connsiteX450" fmla="*/ 5145458 w 11218359"/>
                <a:gd name="connsiteY450" fmla="*/ 865361 h 865360"/>
                <a:gd name="connsiteX451" fmla="*/ 5156888 w 11218359"/>
                <a:gd name="connsiteY451" fmla="*/ 865361 h 865360"/>
                <a:gd name="connsiteX452" fmla="*/ 5168318 w 11218359"/>
                <a:gd name="connsiteY452" fmla="*/ 865361 h 865360"/>
                <a:gd name="connsiteX453" fmla="*/ 5179747 w 11218359"/>
                <a:gd name="connsiteY453" fmla="*/ 865361 h 865360"/>
                <a:gd name="connsiteX454" fmla="*/ 5191225 w 11218359"/>
                <a:gd name="connsiteY454" fmla="*/ 865361 h 865360"/>
                <a:gd name="connsiteX455" fmla="*/ 5202655 w 11218359"/>
                <a:gd name="connsiteY455" fmla="*/ 865361 h 865360"/>
                <a:gd name="connsiteX456" fmla="*/ 5214085 w 11218359"/>
                <a:gd name="connsiteY456" fmla="*/ 865361 h 865360"/>
                <a:gd name="connsiteX457" fmla="*/ 5225515 w 11218359"/>
                <a:gd name="connsiteY457" fmla="*/ 865361 h 865360"/>
                <a:gd name="connsiteX458" fmla="*/ 5236945 w 11218359"/>
                <a:gd name="connsiteY458" fmla="*/ 865361 h 865360"/>
                <a:gd name="connsiteX459" fmla="*/ 5248423 w 11218359"/>
                <a:gd name="connsiteY459" fmla="*/ 865361 h 865360"/>
                <a:gd name="connsiteX460" fmla="*/ 5259853 w 11218359"/>
                <a:gd name="connsiteY460" fmla="*/ 865361 h 865360"/>
                <a:gd name="connsiteX461" fmla="*/ 5271283 w 11218359"/>
                <a:gd name="connsiteY461" fmla="*/ 865361 h 865360"/>
                <a:gd name="connsiteX462" fmla="*/ 5282713 w 11218359"/>
                <a:gd name="connsiteY462" fmla="*/ 865361 h 865360"/>
                <a:gd name="connsiteX463" fmla="*/ 5294143 w 11218359"/>
                <a:gd name="connsiteY463" fmla="*/ 865361 h 865360"/>
                <a:gd name="connsiteX464" fmla="*/ 5305621 w 11218359"/>
                <a:gd name="connsiteY464" fmla="*/ 865361 h 865360"/>
                <a:gd name="connsiteX465" fmla="*/ 5317051 w 11218359"/>
                <a:gd name="connsiteY465" fmla="*/ 865361 h 865360"/>
                <a:gd name="connsiteX466" fmla="*/ 5328481 w 11218359"/>
                <a:gd name="connsiteY466" fmla="*/ 865361 h 865360"/>
                <a:gd name="connsiteX467" fmla="*/ 5339910 w 11218359"/>
                <a:gd name="connsiteY467" fmla="*/ 865361 h 865360"/>
                <a:gd name="connsiteX468" fmla="*/ 5351340 w 11218359"/>
                <a:gd name="connsiteY468" fmla="*/ 865361 h 865360"/>
                <a:gd name="connsiteX469" fmla="*/ 5362818 w 11218359"/>
                <a:gd name="connsiteY469" fmla="*/ 865361 h 865360"/>
                <a:gd name="connsiteX470" fmla="*/ 5374248 w 11218359"/>
                <a:gd name="connsiteY470" fmla="*/ 865361 h 865360"/>
                <a:gd name="connsiteX471" fmla="*/ 5385678 w 11218359"/>
                <a:gd name="connsiteY471" fmla="*/ 865361 h 865360"/>
                <a:gd name="connsiteX472" fmla="*/ 5397108 w 11218359"/>
                <a:gd name="connsiteY472" fmla="*/ 865361 h 865360"/>
                <a:gd name="connsiteX473" fmla="*/ 5408538 w 11218359"/>
                <a:gd name="connsiteY473" fmla="*/ 865361 h 865360"/>
                <a:gd name="connsiteX474" fmla="*/ 5420016 w 11218359"/>
                <a:gd name="connsiteY474" fmla="*/ 865361 h 865360"/>
                <a:gd name="connsiteX475" fmla="*/ 5431446 w 11218359"/>
                <a:gd name="connsiteY475" fmla="*/ 865361 h 865360"/>
                <a:gd name="connsiteX476" fmla="*/ 5442876 w 11218359"/>
                <a:gd name="connsiteY476" fmla="*/ 865361 h 865360"/>
                <a:gd name="connsiteX477" fmla="*/ 5454306 w 11218359"/>
                <a:gd name="connsiteY477" fmla="*/ 865361 h 865360"/>
                <a:gd name="connsiteX478" fmla="*/ 5465736 w 11218359"/>
                <a:gd name="connsiteY478" fmla="*/ 865361 h 865360"/>
                <a:gd name="connsiteX479" fmla="*/ 5477214 w 11218359"/>
                <a:gd name="connsiteY479" fmla="*/ 865361 h 865360"/>
                <a:gd name="connsiteX480" fmla="*/ 5488643 w 11218359"/>
                <a:gd name="connsiteY480" fmla="*/ 865361 h 865360"/>
                <a:gd name="connsiteX481" fmla="*/ 5500073 w 11218359"/>
                <a:gd name="connsiteY481" fmla="*/ 865361 h 865360"/>
                <a:gd name="connsiteX482" fmla="*/ 5511503 w 11218359"/>
                <a:gd name="connsiteY482" fmla="*/ 865361 h 865360"/>
                <a:gd name="connsiteX483" fmla="*/ 5522933 w 11218359"/>
                <a:gd name="connsiteY483" fmla="*/ 865361 h 865360"/>
                <a:gd name="connsiteX484" fmla="*/ 5534411 w 11218359"/>
                <a:gd name="connsiteY484" fmla="*/ 865361 h 865360"/>
                <a:gd name="connsiteX485" fmla="*/ 5545841 w 11218359"/>
                <a:gd name="connsiteY485" fmla="*/ 865361 h 865360"/>
                <a:gd name="connsiteX486" fmla="*/ 5557271 w 11218359"/>
                <a:gd name="connsiteY486" fmla="*/ 865361 h 865360"/>
                <a:gd name="connsiteX487" fmla="*/ 5568701 w 11218359"/>
                <a:gd name="connsiteY487" fmla="*/ 865361 h 865360"/>
                <a:gd name="connsiteX488" fmla="*/ 5580131 w 11218359"/>
                <a:gd name="connsiteY488" fmla="*/ 865361 h 865360"/>
                <a:gd name="connsiteX489" fmla="*/ 5591609 w 11218359"/>
                <a:gd name="connsiteY489" fmla="*/ 865361 h 865360"/>
                <a:gd name="connsiteX490" fmla="*/ 5603038 w 11218359"/>
                <a:gd name="connsiteY490" fmla="*/ 865361 h 865360"/>
                <a:gd name="connsiteX491" fmla="*/ 5614469 w 11218359"/>
                <a:gd name="connsiteY491" fmla="*/ 865361 h 865360"/>
                <a:gd name="connsiteX492" fmla="*/ 5625899 w 11218359"/>
                <a:gd name="connsiteY492" fmla="*/ 865361 h 865360"/>
                <a:gd name="connsiteX493" fmla="*/ 5637329 w 11218359"/>
                <a:gd name="connsiteY493" fmla="*/ 865361 h 865360"/>
                <a:gd name="connsiteX494" fmla="*/ 5648759 w 11218359"/>
                <a:gd name="connsiteY494" fmla="*/ 865361 h 865360"/>
                <a:gd name="connsiteX495" fmla="*/ 5660236 w 11218359"/>
                <a:gd name="connsiteY495" fmla="*/ 865361 h 865360"/>
                <a:gd name="connsiteX496" fmla="*/ 5671666 w 11218359"/>
                <a:gd name="connsiteY496" fmla="*/ 865361 h 865360"/>
                <a:gd name="connsiteX497" fmla="*/ 5683096 w 11218359"/>
                <a:gd name="connsiteY497" fmla="*/ 865361 h 865360"/>
                <a:gd name="connsiteX498" fmla="*/ 5694526 w 11218359"/>
                <a:gd name="connsiteY498" fmla="*/ 865361 h 865360"/>
                <a:gd name="connsiteX499" fmla="*/ 5705956 w 11218359"/>
                <a:gd name="connsiteY499" fmla="*/ 865361 h 865360"/>
                <a:gd name="connsiteX500" fmla="*/ 5717434 w 11218359"/>
                <a:gd name="connsiteY500" fmla="*/ 865361 h 865360"/>
                <a:gd name="connsiteX501" fmla="*/ 5728864 w 11218359"/>
                <a:gd name="connsiteY501" fmla="*/ 865361 h 865360"/>
                <a:gd name="connsiteX502" fmla="*/ 5740294 w 11218359"/>
                <a:gd name="connsiteY502" fmla="*/ 865361 h 865360"/>
                <a:gd name="connsiteX503" fmla="*/ 5751724 w 11218359"/>
                <a:gd name="connsiteY503" fmla="*/ 865361 h 865360"/>
                <a:gd name="connsiteX504" fmla="*/ 5763154 w 11218359"/>
                <a:gd name="connsiteY504" fmla="*/ 865361 h 865360"/>
                <a:gd name="connsiteX505" fmla="*/ 5774631 w 11218359"/>
                <a:gd name="connsiteY505" fmla="*/ 865361 h 865360"/>
                <a:gd name="connsiteX506" fmla="*/ 5786062 w 11218359"/>
                <a:gd name="connsiteY506" fmla="*/ 865361 h 865360"/>
                <a:gd name="connsiteX507" fmla="*/ 5797492 w 11218359"/>
                <a:gd name="connsiteY507" fmla="*/ 865361 h 865360"/>
                <a:gd name="connsiteX508" fmla="*/ 5808921 w 11218359"/>
                <a:gd name="connsiteY508" fmla="*/ 865361 h 865360"/>
                <a:gd name="connsiteX509" fmla="*/ 5820351 w 11218359"/>
                <a:gd name="connsiteY509" fmla="*/ 865361 h 865360"/>
                <a:gd name="connsiteX510" fmla="*/ 5831829 w 11218359"/>
                <a:gd name="connsiteY510" fmla="*/ 865361 h 865360"/>
                <a:gd name="connsiteX511" fmla="*/ 5843259 w 11218359"/>
                <a:gd name="connsiteY511" fmla="*/ 865361 h 865360"/>
                <a:gd name="connsiteX512" fmla="*/ 5854689 w 11218359"/>
                <a:gd name="connsiteY512" fmla="*/ 865361 h 865360"/>
                <a:gd name="connsiteX513" fmla="*/ 5866119 w 11218359"/>
                <a:gd name="connsiteY513" fmla="*/ 865361 h 865360"/>
                <a:gd name="connsiteX514" fmla="*/ 5877549 w 11218359"/>
                <a:gd name="connsiteY514" fmla="*/ 865361 h 865360"/>
                <a:gd name="connsiteX515" fmla="*/ 5889027 w 11218359"/>
                <a:gd name="connsiteY515" fmla="*/ 865361 h 865360"/>
                <a:gd name="connsiteX516" fmla="*/ 5900457 w 11218359"/>
                <a:gd name="connsiteY516" fmla="*/ 865361 h 865360"/>
                <a:gd name="connsiteX517" fmla="*/ 5911887 w 11218359"/>
                <a:gd name="connsiteY517" fmla="*/ 865361 h 865360"/>
                <a:gd name="connsiteX518" fmla="*/ 5923317 w 11218359"/>
                <a:gd name="connsiteY518" fmla="*/ 865361 h 865360"/>
                <a:gd name="connsiteX519" fmla="*/ 5934747 w 11218359"/>
                <a:gd name="connsiteY519" fmla="*/ 865361 h 865360"/>
                <a:gd name="connsiteX520" fmla="*/ 5946225 w 11218359"/>
                <a:gd name="connsiteY520" fmla="*/ 865361 h 865360"/>
                <a:gd name="connsiteX521" fmla="*/ 5957655 w 11218359"/>
                <a:gd name="connsiteY521" fmla="*/ 865361 h 865360"/>
                <a:gd name="connsiteX522" fmla="*/ 5969084 w 11218359"/>
                <a:gd name="connsiteY522" fmla="*/ 865361 h 865360"/>
                <a:gd name="connsiteX523" fmla="*/ 5980514 w 11218359"/>
                <a:gd name="connsiteY523" fmla="*/ 865361 h 865360"/>
                <a:gd name="connsiteX524" fmla="*/ 5991944 w 11218359"/>
                <a:gd name="connsiteY524" fmla="*/ 865361 h 865360"/>
                <a:gd name="connsiteX525" fmla="*/ 6003422 w 11218359"/>
                <a:gd name="connsiteY525" fmla="*/ 865361 h 865360"/>
                <a:gd name="connsiteX526" fmla="*/ 6014852 w 11218359"/>
                <a:gd name="connsiteY526" fmla="*/ 865361 h 865360"/>
                <a:gd name="connsiteX527" fmla="*/ 6026282 w 11218359"/>
                <a:gd name="connsiteY527" fmla="*/ 865361 h 865360"/>
                <a:gd name="connsiteX528" fmla="*/ 6037712 w 11218359"/>
                <a:gd name="connsiteY528" fmla="*/ 865361 h 865360"/>
                <a:gd name="connsiteX529" fmla="*/ 6049142 w 11218359"/>
                <a:gd name="connsiteY529" fmla="*/ 865361 h 865360"/>
                <a:gd name="connsiteX530" fmla="*/ 6060620 w 11218359"/>
                <a:gd name="connsiteY530" fmla="*/ 865361 h 865360"/>
                <a:gd name="connsiteX531" fmla="*/ 6072049 w 11218359"/>
                <a:gd name="connsiteY531" fmla="*/ 865361 h 865360"/>
                <a:gd name="connsiteX532" fmla="*/ 6083480 w 11218359"/>
                <a:gd name="connsiteY532" fmla="*/ 865361 h 865360"/>
                <a:gd name="connsiteX533" fmla="*/ 6094910 w 11218359"/>
                <a:gd name="connsiteY533" fmla="*/ 865361 h 865360"/>
                <a:gd name="connsiteX534" fmla="*/ 6106340 w 11218359"/>
                <a:gd name="connsiteY534" fmla="*/ 865361 h 865360"/>
                <a:gd name="connsiteX535" fmla="*/ 6117818 w 11218359"/>
                <a:gd name="connsiteY535" fmla="*/ 865361 h 865360"/>
                <a:gd name="connsiteX536" fmla="*/ 6129247 w 11218359"/>
                <a:gd name="connsiteY536" fmla="*/ 865361 h 865360"/>
                <a:gd name="connsiteX537" fmla="*/ 6140677 w 11218359"/>
                <a:gd name="connsiteY537" fmla="*/ 865361 h 865360"/>
                <a:gd name="connsiteX538" fmla="*/ 6152107 w 11218359"/>
                <a:gd name="connsiteY538" fmla="*/ 865361 h 865360"/>
                <a:gd name="connsiteX539" fmla="*/ 6163537 w 11218359"/>
                <a:gd name="connsiteY539" fmla="*/ 865361 h 865360"/>
                <a:gd name="connsiteX540" fmla="*/ 6175015 w 11218359"/>
                <a:gd name="connsiteY540" fmla="*/ 865361 h 865360"/>
                <a:gd name="connsiteX541" fmla="*/ 6186445 w 11218359"/>
                <a:gd name="connsiteY541" fmla="*/ 865361 h 865360"/>
                <a:gd name="connsiteX542" fmla="*/ 6197875 w 11218359"/>
                <a:gd name="connsiteY542" fmla="*/ 865361 h 865360"/>
                <a:gd name="connsiteX543" fmla="*/ 6209305 w 11218359"/>
                <a:gd name="connsiteY543" fmla="*/ 865361 h 865360"/>
                <a:gd name="connsiteX544" fmla="*/ 6220735 w 11218359"/>
                <a:gd name="connsiteY544" fmla="*/ 865361 h 865360"/>
                <a:gd name="connsiteX545" fmla="*/ 6232212 w 11218359"/>
                <a:gd name="connsiteY545" fmla="*/ 865361 h 865360"/>
                <a:gd name="connsiteX546" fmla="*/ 6243642 w 11218359"/>
                <a:gd name="connsiteY546" fmla="*/ 865361 h 865360"/>
                <a:gd name="connsiteX547" fmla="*/ 6255073 w 11218359"/>
                <a:gd name="connsiteY547" fmla="*/ 865361 h 865360"/>
                <a:gd name="connsiteX548" fmla="*/ 6266503 w 11218359"/>
                <a:gd name="connsiteY548" fmla="*/ 865361 h 865360"/>
                <a:gd name="connsiteX549" fmla="*/ 6277933 w 11218359"/>
                <a:gd name="connsiteY549" fmla="*/ 865361 h 865360"/>
                <a:gd name="connsiteX550" fmla="*/ 6289410 w 11218359"/>
                <a:gd name="connsiteY550" fmla="*/ 865361 h 865360"/>
                <a:gd name="connsiteX551" fmla="*/ 6300840 w 11218359"/>
                <a:gd name="connsiteY551" fmla="*/ 865361 h 865360"/>
                <a:gd name="connsiteX552" fmla="*/ 6312270 w 11218359"/>
                <a:gd name="connsiteY552" fmla="*/ 865361 h 865360"/>
                <a:gd name="connsiteX553" fmla="*/ 6323700 w 11218359"/>
                <a:gd name="connsiteY553" fmla="*/ 865361 h 865360"/>
                <a:gd name="connsiteX554" fmla="*/ 6335130 w 11218359"/>
                <a:gd name="connsiteY554" fmla="*/ 865361 h 865360"/>
                <a:gd name="connsiteX555" fmla="*/ 6346608 w 11218359"/>
                <a:gd name="connsiteY555" fmla="*/ 865361 h 865360"/>
                <a:gd name="connsiteX556" fmla="*/ 6358038 w 11218359"/>
                <a:gd name="connsiteY556" fmla="*/ 865361 h 865360"/>
                <a:gd name="connsiteX557" fmla="*/ 6369468 w 11218359"/>
                <a:gd name="connsiteY557" fmla="*/ 865361 h 865360"/>
                <a:gd name="connsiteX558" fmla="*/ 6380898 w 11218359"/>
                <a:gd name="connsiteY558" fmla="*/ 865361 h 865360"/>
                <a:gd name="connsiteX559" fmla="*/ 6392328 w 11218359"/>
                <a:gd name="connsiteY559" fmla="*/ 865361 h 865360"/>
                <a:gd name="connsiteX560" fmla="*/ 6403805 w 11218359"/>
                <a:gd name="connsiteY560" fmla="*/ 865361 h 865360"/>
                <a:gd name="connsiteX561" fmla="*/ 6415235 w 11218359"/>
                <a:gd name="connsiteY561" fmla="*/ 865361 h 865360"/>
                <a:gd name="connsiteX562" fmla="*/ 6426666 w 11218359"/>
                <a:gd name="connsiteY562" fmla="*/ 865361 h 865360"/>
                <a:gd name="connsiteX563" fmla="*/ 6438096 w 11218359"/>
                <a:gd name="connsiteY563" fmla="*/ 865361 h 865360"/>
                <a:gd name="connsiteX564" fmla="*/ 6449525 w 11218359"/>
                <a:gd name="connsiteY564" fmla="*/ 865361 h 865360"/>
                <a:gd name="connsiteX565" fmla="*/ 6461003 w 11218359"/>
                <a:gd name="connsiteY565" fmla="*/ 865361 h 865360"/>
                <a:gd name="connsiteX566" fmla="*/ 6472433 w 11218359"/>
                <a:gd name="connsiteY566" fmla="*/ 865361 h 865360"/>
                <a:gd name="connsiteX567" fmla="*/ 6483863 w 11218359"/>
                <a:gd name="connsiteY567" fmla="*/ 865361 h 865360"/>
                <a:gd name="connsiteX568" fmla="*/ 6495293 w 11218359"/>
                <a:gd name="connsiteY568" fmla="*/ 865361 h 865360"/>
                <a:gd name="connsiteX569" fmla="*/ 6506723 w 11218359"/>
                <a:gd name="connsiteY569" fmla="*/ 865361 h 865360"/>
                <a:gd name="connsiteX570" fmla="*/ 6518201 w 11218359"/>
                <a:gd name="connsiteY570" fmla="*/ 865361 h 865360"/>
                <a:gd name="connsiteX571" fmla="*/ 6529631 w 11218359"/>
                <a:gd name="connsiteY571" fmla="*/ 865361 h 865360"/>
                <a:gd name="connsiteX572" fmla="*/ 6541061 w 11218359"/>
                <a:gd name="connsiteY572" fmla="*/ 865361 h 865360"/>
                <a:gd name="connsiteX573" fmla="*/ 6552490 w 11218359"/>
                <a:gd name="connsiteY573" fmla="*/ 865361 h 865360"/>
                <a:gd name="connsiteX574" fmla="*/ 6563921 w 11218359"/>
                <a:gd name="connsiteY574" fmla="*/ 865361 h 865360"/>
                <a:gd name="connsiteX575" fmla="*/ 6575398 w 11218359"/>
                <a:gd name="connsiteY575" fmla="*/ 865361 h 865360"/>
                <a:gd name="connsiteX576" fmla="*/ 6586828 w 11218359"/>
                <a:gd name="connsiteY576" fmla="*/ 865361 h 865360"/>
                <a:gd name="connsiteX577" fmla="*/ 6598259 w 11218359"/>
                <a:gd name="connsiteY577" fmla="*/ 865361 h 865360"/>
                <a:gd name="connsiteX578" fmla="*/ 6609688 w 11218359"/>
                <a:gd name="connsiteY578" fmla="*/ 865361 h 865360"/>
                <a:gd name="connsiteX579" fmla="*/ 6621118 w 11218359"/>
                <a:gd name="connsiteY579" fmla="*/ 865361 h 865360"/>
                <a:gd name="connsiteX580" fmla="*/ 6632596 w 11218359"/>
                <a:gd name="connsiteY580" fmla="*/ 865361 h 865360"/>
                <a:gd name="connsiteX581" fmla="*/ 6644026 w 11218359"/>
                <a:gd name="connsiteY581" fmla="*/ 865361 h 865360"/>
                <a:gd name="connsiteX582" fmla="*/ 6655456 w 11218359"/>
                <a:gd name="connsiteY582" fmla="*/ 865361 h 865360"/>
                <a:gd name="connsiteX583" fmla="*/ 6666886 w 11218359"/>
                <a:gd name="connsiteY583" fmla="*/ 865361 h 865360"/>
                <a:gd name="connsiteX584" fmla="*/ 6678316 w 11218359"/>
                <a:gd name="connsiteY584" fmla="*/ 865361 h 865360"/>
                <a:gd name="connsiteX585" fmla="*/ 6689794 w 11218359"/>
                <a:gd name="connsiteY585" fmla="*/ 865361 h 865360"/>
                <a:gd name="connsiteX586" fmla="*/ 6701224 w 11218359"/>
                <a:gd name="connsiteY586" fmla="*/ 865361 h 865360"/>
                <a:gd name="connsiteX587" fmla="*/ 6712653 w 11218359"/>
                <a:gd name="connsiteY587" fmla="*/ 865361 h 865360"/>
                <a:gd name="connsiteX588" fmla="*/ 6724083 w 11218359"/>
                <a:gd name="connsiteY588" fmla="*/ 865361 h 865360"/>
                <a:gd name="connsiteX589" fmla="*/ 6735514 w 11218359"/>
                <a:gd name="connsiteY589" fmla="*/ 865361 h 865360"/>
                <a:gd name="connsiteX590" fmla="*/ 6746944 w 11218359"/>
                <a:gd name="connsiteY590" fmla="*/ 865361 h 865360"/>
                <a:gd name="connsiteX591" fmla="*/ 6758421 w 11218359"/>
                <a:gd name="connsiteY591" fmla="*/ 865361 h 865360"/>
                <a:gd name="connsiteX592" fmla="*/ 6769851 w 11218359"/>
                <a:gd name="connsiteY592" fmla="*/ 865361 h 865360"/>
                <a:gd name="connsiteX593" fmla="*/ 6781281 w 11218359"/>
                <a:gd name="connsiteY593" fmla="*/ 865361 h 865360"/>
                <a:gd name="connsiteX594" fmla="*/ 6792711 w 11218359"/>
                <a:gd name="connsiteY594" fmla="*/ 865361 h 865360"/>
                <a:gd name="connsiteX595" fmla="*/ 6804141 w 11218359"/>
                <a:gd name="connsiteY595" fmla="*/ 865361 h 865360"/>
                <a:gd name="connsiteX596" fmla="*/ 6815619 w 11218359"/>
                <a:gd name="connsiteY596" fmla="*/ 865361 h 865360"/>
                <a:gd name="connsiteX597" fmla="*/ 6827049 w 11218359"/>
                <a:gd name="connsiteY597" fmla="*/ 865361 h 865360"/>
                <a:gd name="connsiteX598" fmla="*/ 6838479 w 11218359"/>
                <a:gd name="connsiteY598" fmla="*/ 865361 h 865360"/>
                <a:gd name="connsiteX599" fmla="*/ 6849909 w 11218359"/>
                <a:gd name="connsiteY599" fmla="*/ 865361 h 865360"/>
                <a:gd name="connsiteX600" fmla="*/ 6861339 w 11218359"/>
                <a:gd name="connsiteY600" fmla="*/ 865361 h 865360"/>
                <a:gd name="connsiteX601" fmla="*/ 6872816 w 11218359"/>
                <a:gd name="connsiteY601" fmla="*/ 865361 h 865360"/>
                <a:gd name="connsiteX602" fmla="*/ 6884246 w 11218359"/>
                <a:gd name="connsiteY602" fmla="*/ 865361 h 865360"/>
                <a:gd name="connsiteX603" fmla="*/ 6895676 w 11218359"/>
                <a:gd name="connsiteY603" fmla="*/ 865361 h 865360"/>
                <a:gd name="connsiteX604" fmla="*/ 6907107 w 11218359"/>
                <a:gd name="connsiteY604" fmla="*/ 865361 h 865360"/>
                <a:gd name="connsiteX605" fmla="*/ 6918537 w 11218359"/>
                <a:gd name="connsiteY605" fmla="*/ 865361 h 865360"/>
                <a:gd name="connsiteX606" fmla="*/ 6930014 w 11218359"/>
                <a:gd name="connsiteY606" fmla="*/ 865361 h 865360"/>
                <a:gd name="connsiteX607" fmla="*/ 6941444 w 11218359"/>
                <a:gd name="connsiteY607" fmla="*/ 865361 h 865360"/>
                <a:gd name="connsiteX608" fmla="*/ 6952874 w 11218359"/>
                <a:gd name="connsiteY608" fmla="*/ 865361 h 865360"/>
                <a:gd name="connsiteX609" fmla="*/ 6964304 w 11218359"/>
                <a:gd name="connsiteY609" fmla="*/ 865361 h 865360"/>
                <a:gd name="connsiteX610" fmla="*/ 6975734 w 11218359"/>
                <a:gd name="connsiteY610" fmla="*/ 865361 h 865360"/>
                <a:gd name="connsiteX611" fmla="*/ 6987212 w 11218359"/>
                <a:gd name="connsiteY611" fmla="*/ 865361 h 865360"/>
                <a:gd name="connsiteX612" fmla="*/ 6998642 w 11218359"/>
                <a:gd name="connsiteY612" fmla="*/ 865361 h 865360"/>
                <a:gd name="connsiteX613" fmla="*/ 7010072 w 11218359"/>
                <a:gd name="connsiteY613" fmla="*/ 865361 h 865360"/>
                <a:gd name="connsiteX614" fmla="*/ 7021502 w 11218359"/>
                <a:gd name="connsiteY614" fmla="*/ 865361 h 865360"/>
                <a:gd name="connsiteX615" fmla="*/ 7032931 w 11218359"/>
                <a:gd name="connsiteY615" fmla="*/ 865361 h 865360"/>
                <a:gd name="connsiteX616" fmla="*/ 7044409 w 11218359"/>
                <a:gd name="connsiteY616" fmla="*/ 865361 h 865360"/>
                <a:gd name="connsiteX617" fmla="*/ 7055839 w 11218359"/>
                <a:gd name="connsiteY617" fmla="*/ 865361 h 865360"/>
                <a:gd name="connsiteX618" fmla="*/ 7067269 w 11218359"/>
                <a:gd name="connsiteY618" fmla="*/ 865361 h 865360"/>
                <a:gd name="connsiteX619" fmla="*/ 7078700 w 11218359"/>
                <a:gd name="connsiteY619" fmla="*/ 865361 h 865360"/>
                <a:gd name="connsiteX620" fmla="*/ 7090129 w 11218359"/>
                <a:gd name="connsiteY620" fmla="*/ 865361 h 865360"/>
                <a:gd name="connsiteX621" fmla="*/ 7101607 w 11218359"/>
                <a:gd name="connsiteY621" fmla="*/ 865361 h 865360"/>
                <a:gd name="connsiteX622" fmla="*/ 7113037 w 11218359"/>
                <a:gd name="connsiteY622" fmla="*/ 865361 h 865360"/>
                <a:gd name="connsiteX623" fmla="*/ 7124467 w 11218359"/>
                <a:gd name="connsiteY623" fmla="*/ 865361 h 865360"/>
                <a:gd name="connsiteX624" fmla="*/ 7135897 w 11218359"/>
                <a:gd name="connsiteY624" fmla="*/ 865361 h 865360"/>
                <a:gd name="connsiteX625" fmla="*/ 7147327 w 11218359"/>
                <a:gd name="connsiteY625" fmla="*/ 865361 h 865360"/>
                <a:gd name="connsiteX626" fmla="*/ 7158805 w 11218359"/>
                <a:gd name="connsiteY626" fmla="*/ 865361 h 865360"/>
                <a:gd name="connsiteX627" fmla="*/ 7170235 w 11218359"/>
                <a:gd name="connsiteY627" fmla="*/ 865361 h 865360"/>
                <a:gd name="connsiteX628" fmla="*/ 7181665 w 11218359"/>
                <a:gd name="connsiteY628" fmla="*/ 865361 h 865360"/>
                <a:gd name="connsiteX629" fmla="*/ 7193094 w 11218359"/>
                <a:gd name="connsiteY629" fmla="*/ 865361 h 865360"/>
                <a:gd name="connsiteX630" fmla="*/ 7204524 w 11218359"/>
                <a:gd name="connsiteY630" fmla="*/ 865361 h 865360"/>
                <a:gd name="connsiteX631" fmla="*/ 7216002 w 11218359"/>
                <a:gd name="connsiteY631" fmla="*/ 865361 h 865360"/>
                <a:gd name="connsiteX632" fmla="*/ 7227432 w 11218359"/>
                <a:gd name="connsiteY632" fmla="*/ 865361 h 865360"/>
                <a:gd name="connsiteX633" fmla="*/ 7238862 w 11218359"/>
                <a:gd name="connsiteY633" fmla="*/ 865361 h 865360"/>
                <a:gd name="connsiteX634" fmla="*/ 7250292 w 11218359"/>
                <a:gd name="connsiteY634" fmla="*/ 865361 h 865360"/>
                <a:gd name="connsiteX635" fmla="*/ 7261722 w 11218359"/>
                <a:gd name="connsiteY635" fmla="*/ 865361 h 865360"/>
                <a:gd name="connsiteX636" fmla="*/ 7273200 w 11218359"/>
                <a:gd name="connsiteY636" fmla="*/ 865361 h 865360"/>
                <a:gd name="connsiteX637" fmla="*/ 7284630 w 11218359"/>
                <a:gd name="connsiteY637" fmla="*/ 865361 h 865360"/>
                <a:gd name="connsiteX638" fmla="*/ 7296060 w 11218359"/>
                <a:gd name="connsiteY638" fmla="*/ 865361 h 865360"/>
                <a:gd name="connsiteX639" fmla="*/ 7307490 w 11218359"/>
                <a:gd name="connsiteY639" fmla="*/ 865361 h 865360"/>
                <a:gd name="connsiteX640" fmla="*/ 7318920 w 11218359"/>
                <a:gd name="connsiteY640" fmla="*/ 865361 h 865360"/>
                <a:gd name="connsiteX641" fmla="*/ 7330398 w 11218359"/>
                <a:gd name="connsiteY641" fmla="*/ 865361 h 865360"/>
                <a:gd name="connsiteX642" fmla="*/ 7341828 w 11218359"/>
                <a:gd name="connsiteY642" fmla="*/ 865361 h 865360"/>
                <a:gd name="connsiteX643" fmla="*/ 7353257 w 11218359"/>
                <a:gd name="connsiteY643" fmla="*/ 865361 h 865360"/>
                <a:gd name="connsiteX644" fmla="*/ 7364687 w 11218359"/>
                <a:gd name="connsiteY644" fmla="*/ 865361 h 865360"/>
                <a:gd name="connsiteX645" fmla="*/ 7376117 w 11218359"/>
                <a:gd name="connsiteY645" fmla="*/ 865361 h 865360"/>
                <a:gd name="connsiteX646" fmla="*/ 7387595 w 11218359"/>
                <a:gd name="connsiteY646" fmla="*/ 865361 h 865360"/>
                <a:gd name="connsiteX647" fmla="*/ 7399025 w 11218359"/>
                <a:gd name="connsiteY647" fmla="*/ 865361 h 865360"/>
                <a:gd name="connsiteX648" fmla="*/ 7410455 w 11218359"/>
                <a:gd name="connsiteY648" fmla="*/ 865361 h 865360"/>
                <a:gd name="connsiteX649" fmla="*/ 7421885 w 11218359"/>
                <a:gd name="connsiteY649" fmla="*/ 865361 h 865360"/>
                <a:gd name="connsiteX650" fmla="*/ 7433315 w 11218359"/>
                <a:gd name="connsiteY650" fmla="*/ 865361 h 865360"/>
                <a:gd name="connsiteX651" fmla="*/ 7444793 w 11218359"/>
                <a:gd name="connsiteY651" fmla="*/ 865361 h 865360"/>
                <a:gd name="connsiteX652" fmla="*/ 7456222 w 11218359"/>
                <a:gd name="connsiteY652" fmla="*/ 865361 h 865360"/>
                <a:gd name="connsiteX653" fmla="*/ 7467653 w 11218359"/>
                <a:gd name="connsiteY653" fmla="*/ 865361 h 865360"/>
                <a:gd name="connsiteX654" fmla="*/ 7479083 w 11218359"/>
                <a:gd name="connsiteY654" fmla="*/ 865361 h 865360"/>
                <a:gd name="connsiteX655" fmla="*/ 7490513 w 11218359"/>
                <a:gd name="connsiteY655" fmla="*/ 865361 h 865360"/>
                <a:gd name="connsiteX656" fmla="*/ 7501990 w 11218359"/>
                <a:gd name="connsiteY656" fmla="*/ 865361 h 865360"/>
                <a:gd name="connsiteX657" fmla="*/ 7513420 w 11218359"/>
                <a:gd name="connsiteY657" fmla="*/ 865361 h 865360"/>
                <a:gd name="connsiteX658" fmla="*/ 7524850 w 11218359"/>
                <a:gd name="connsiteY658" fmla="*/ 865361 h 865360"/>
                <a:gd name="connsiteX659" fmla="*/ 7536280 w 11218359"/>
                <a:gd name="connsiteY659" fmla="*/ 865361 h 865360"/>
                <a:gd name="connsiteX660" fmla="*/ 7547710 w 11218359"/>
                <a:gd name="connsiteY660" fmla="*/ 865361 h 865360"/>
                <a:gd name="connsiteX661" fmla="*/ 7559188 w 11218359"/>
                <a:gd name="connsiteY661" fmla="*/ 865361 h 865360"/>
                <a:gd name="connsiteX662" fmla="*/ 7570618 w 11218359"/>
                <a:gd name="connsiteY662" fmla="*/ 865361 h 865360"/>
                <a:gd name="connsiteX663" fmla="*/ 7582048 w 11218359"/>
                <a:gd name="connsiteY663" fmla="*/ 865361 h 865360"/>
                <a:gd name="connsiteX664" fmla="*/ 7593478 w 11218359"/>
                <a:gd name="connsiteY664" fmla="*/ 865361 h 865360"/>
                <a:gd name="connsiteX665" fmla="*/ 7604908 w 11218359"/>
                <a:gd name="connsiteY665" fmla="*/ 865361 h 865360"/>
                <a:gd name="connsiteX666" fmla="*/ 7616385 w 11218359"/>
                <a:gd name="connsiteY666" fmla="*/ 865361 h 865360"/>
                <a:gd name="connsiteX667" fmla="*/ 7627815 w 11218359"/>
                <a:gd name="connsiteY667" fmla="*/ 865361 h 865360"/>
                <a:gd name="connsiteX668" fmla="*/ 7639246 w 11218359"/>
                <a:gd name="connsiteY668" fmla="*/ 865361 h 865360"/>
                <a:gd name="connsiteX669" fmla="*/ 7650676 w 11218359"/>
                <a:gd name="connsiteY669" fmla="*/ 865361 h 865360"/>
                <a:gd name="connsiteX670" fmla="*/ 7662106 w 11218359"/>
                <a:gd name="connsiteY670" fmla="*/ 865361 h 865360"/>
                <a:gd name="connsiteX671" fmla="*/ 7673583 w 11218359"/>
                <a:gd name="connsiteY671" fmla="*/ 865361 h 865360"/>
                <a:gd name="connsiteX672" fmla="*/ 7685013 w 11218359"/>
                <a:gd name="connsiteY672" fmla="*/ 865361 h 865360"/>
                <a:gd name="connsiteX673" fmla="*/ 7696443 w 11218359"/>
                <a:gd name="connsiteY673" fmla="*/ 865361 h 865360"/>
                <a:gd name="connsiteX674" fmla="*/ 7707873 w 11218359"/>
                <a:gd name="connsiteY674" fmla="*/ 865361 h 865360"/>
                <a:gd name="connsiteX675" fmla="*/ 7719303 w 11218359"/>
                <a:gd name="connsiteY675" fmla="*/ 865361 h 865360"/>
                <a:gd name="connsiteX676" fmla="*/ 7730733 w 11218359"/>
                <a:gd name="connsiteY676" fmla="*/ 865361 h 865360"/>
                <a:gd name="connsiteX677" fmla="*/ 7742211 w 11218359"/>
                <a:gd name="connsiteY677" fmla="*/ 865361 h 865360"/>
                <a:gd name="connsiteX678" fmla="*/ 7753641 w 11218359"/>
                <a:gd name="connsiteY678" fmla="*/ 865361 h 865360"/>
                <a:gd name="connsiteX679" fmla="*/ 7765071 w 11218359"/>
                <a:gd name="connsiteY679" fmla="*/ 865361 h 865360"/>
                <a:gd name="connsiteX680" fmla="*/ 7776501 w 11218359"/>
                <a:gd name="connsiteY680" fmla="*/ 865361 h 865360"/>
                <a:gd name="connsiteX681" fmla="*/ 7787931 w 11218359"/>
                <a:gd name="connsiteY681" fmla="*/ 865361 h 865360"/>
                <a:gd name="connsiteX682" fmla="*/ 7799408 w 11218359"/>
                <a:gd name="connsiteY682" fmla="*/ 865361 h 865360"/>
                <a:gd name="connsiteX683" fmla="*/ 7810839 w 11218359"/>
                <a:gd name="connsiteY683" fmla="*/ 865361 h 865360"/>
                <a:gd name="connsiteX684" fmla="*/ 7822268 w 11218359"/>
                <a:gd name="connsiteY684" fmla="*/ 865361 h 865360"/>
                <a:gd name="connsiteX685" fmla="*/ 7833698 w 11218359"/>
                <a:gd name="connsiteY685" fmla="*/ 865361 h 865360"/>
                <a:gd name="connsiteX686" fmla="*/ 7845128 w 11218359"/>
                <a:gd name="connsiteY686" fmla="*/ 865361 h 865360"/>
                <a:gd name="connsiteX687" fmla="*/ 7856606 w 11218359"/>
                <a:gd name="connsiteY687" fmla="*/ 865361 h 865360"/>
                <a:gd name="connsiteX688" fmla="*/ 7868036 w 11218359"/>
                <a:gd name="connsiteY688" fmla="*/ 865361 h 865360"/>
                <a:gd name="connsiteX689" fmla="*/ 7879466 w 11218359"/>
                <a:gd name="connsiteY689" fmla="*/ 865361 h 865360"/>
                <a:gd name="connsiteX690" fmla="*/ 7890896 w 11218359"/>
                <a:gd name="connsiteY690" fmla="*/ 865361 h 865360"/>
                <a:gd name="connsiteX691" fmla="*/ 7902326 w 11218359"/>
                <a:gd name="connsiteY691" fmla="*/ 865361 h 865360"/>
                <a:gd name="connsiteX692" fmla="*/ 7913804 w 11218359"/>
                <a:gd name="connsiteY692" fmla="*/ 865361 h 865360"/>
                <a:gd name="connsiteX693" fmla="*/ 7925234 w 11218359"/>
                <a:gd name="connsiteY693" fmla="*/ 865361 h 865360"/>
                <a:gd name="connsiteX694" fmla="*/ 7936663 w 11218359"/>
                <a:gd name="connsiteY694" fmla="*/ 865361 h 865360"/>
                <a:gd name="connsiteX695" fmla="*/ 7948094 w 11218359"/>
                <a:gd name="connsiteY695" fmla="*/ 865361 h 865360"/>
                <a:gd name="connsiteX696" fmla="*/ 7959524 w 11218359"/>
                <a:gd name="connsiteY696" fmla="*/ 865361 h 865360"/>
                <a:gd name="connsiteX697" fmla="*/ 7971001 w 11218359"/>
                <a:gd name="connsiteY697" fmla="*/ 865361 h 865360"/>
                <a:gd name="connsiteX698" fmla="*/ 7982431 w 11218359"/>
                <a:gd name="connsiteY698" fmla="*/ 865361 h 865360"/>
                <a:gd name="connsiteX699" fmla="*/ 7993861 w 11218359"/>
                <a:gd name="connsiteY699" fmla="*/ 865361 h 865360"/>
                <a:gd name="connsiteX700" fmla="*/ 8005291 w 11218359"/>
                <a:gd name="connsiteY700" fmla="*/ 865361 h 865360"/>
                <a:gd name="connsiteX701" fmla="*/ 8016721 w 11218359"/>
                <a:gd name="connsiteY701" fmla="*/ 865361 h 865360"/>
                <a:gd name="connsiteX702" fmla="*/ 8028199 w 11218359"/>
                <a:gd name="connsiteY702" fmla="*/ 865361 h 865360"/>
                <a:gd name="connsiteX703" fmla="*/ 8039629 w 11218359"/>
                <a:gd name="connsiteY703" fmla="*/ 865361 h 865360"/>
                <a:gd name="connsiteX704" fmla="*/ 8051059 w 11218359"/>
                <a:gd name="connsiteY704" fmla="*/ 865361 h 865360"/>
                <a:gd name="connsiteX705" fmla="*/ 8062489 w 11218359"/>
                <a:gd name="connsiteY705" fmla="*/ 865361 h 865360"/>
                <a:gd name="connsiteX706" fmla="*/ 8073919 w 11218359"/>
                <a:gd name="connsiteY706" fmla="*/ 865361 h 865360"/>
                <a:gd name="connsiteX707" fmla="*/ 8085396 w 11218359"/>
                <a:gd name="connsiteY707" fmla="*/ 865361 h 865360"/>
                <a:gd name="connsiteX708" fmla="*/ 8096826 w 11218359"/>
                <a:gd name="connsiteY708" fmla="*/ 865361 h 865360"/>
                <a:gd name="connsiteX709" fmla="*/ 8108256 w 11218359"/>
                <a:gd name="connsiteY709" fmla="*/ 865361 h 865360"/>
                <a:gd name="connsiteX710" fmla="*/ 8119687 w 11218359"/>
                <a:gd name="connsiteY710" fmla="*/ 865361 h 865360"/>
                <a:gd name="connsiteX711" fmla="*/ 8131117 w 11218359"/>
                <a:gd name="connsiteY711" fmla="*/ 865361 h 865360"/>
                <a:gd name="connsiteX712" fmla="*/ 8142594 w 11218359"/>
                <a:gd name="connsiteY712" fmla="*/ 865361 h 865360"/>
                <a:gd name="connsiteX713" fmla="*/ 8154024 w 11218359"/>
                <a:gd name="connsiteY713" fmla="*/ 865361 h 865360"/>
                <a:gd name="connsiteX714" fmla="*/ 8165454 w 11218359"/>
                <a:gd name="connsiteY714" fmla="*/ 865361 h 865360"/>
                <a:gd name="connsiteX715" fmla="*/ 8176884 w 11218359"/>
                <a:gd name="connsiteY715" fmla="*/ 865361 h 865360"/>
                <a:gd name="connsiteX716" fmla="*/ 8188314 w 11218359"/>
                <a:gd name="connsiteY716" fmla="*/ 865361 h 865360"/>
                <a:gd name="connsiteX717" fmla="*/ 8199792 w 11218359"/>
                <a:gd name="connsiteY717" fmla="*/ 865361 h 865360"/>
                <a:gd name="connsiteX718" fmla="*/ 8211222 w 11218359"/>
                <a:gd name="connsiteY718" fmla="*/ 865361 h 865360"/>
                <a:gd name="connsiteX719" fmla="*/ 8222652 w 11218359"/>
                <a:gd name="connsiteY719" fmla="*/ 865361 h 865360"/>
                <a:gd name="connsiteX720" fmla="*/ 8234082 w 11218359"/>
                <a:gd name="connsiteY720" fmla="*/ 865361 h 865360"/>
                <a:gd name="connsiteX721" fmla="*/ 8245512 w 11218359"/>
                <a:gd name="connsiteY721" fmla="*/ 865361 h 865360"/>
                <a:gd name="connsiteX722" fmla="*/ 8256989 w 11218359"/>
                <a:gd name="connsiteY722" fmla="*/ 865361 h 865360"/>
                <a:gd name="connsiteX723" fmla="*/ 8268419 w 11218359"/>
                <a:gd name="connsiteY723" fmla="*/ 865361 h 865360"/>
                <a:gd name="connsiteX724" fmla="*/ 8279850 w 11218359"/>
                <a:gd name="connsiteY724" fmla="*/ 865361 h 865360"/>
                <a:gd name="connsiteX725" fmla="*/ 8291280 w 11218359"/>
                <a:gd name="connsiteY725" fmla="*/ 865361 h 865360"/>
                <a:gd name="connsiteX726" fmla="*/ 8302709 w 11218359"/>
                <a:gd name="connsiteY726" fmla="*/ 865361 h 865360"/>
                <a:gd name="connsiteX727" fmla="*/ 8314187 w 11218359"/>
                <a:gd name="connsiteY727" fmla="*/ 865361 h 865360"/>
                <a:gd name="connsiteX728" fmla="*/ 8325617 w 11218359"/>
                <a:gd name="connsiteY728" fmla="*/ 865361 h 865360"/>
                <a:gd name="connsiteX729" fmla="*/ 8337047 w 11218359"/>
                <a:gd name="connsiteY729" fmla="*/ 865361 h 865360"/>
                <a:gd name="connsiteX730" fmla="*/ 8348477 w 11218359"/>
                <a:gd name="connsiteY730" fmla="*/ 865361 h 865360"/>
                <a:gd name="connsiteX731" fmla="*/ 8359907 w 11218359"/>
                <a:gd name="connsiteY731" fmla="*/ 865361 h 865360"/>
                <a:gd name="connsiteX732" fmla="*/ 8371385 w 11218359"/>
                <a:gd name="connsiteY732" fmla="*/ 865361 h 865360"/>
                <a:gd name="connsiteX733" fmla="*/ 8382815 w 11218359"/>
                <a:gd name="connsiteY733" fmla="*/ 865361 h 865360"/>
                <a:gd name="connsiteX734" fmla="*/ 8394245 w 11218359"/>
                <a:gd name="connsiteY734" fmla="*/ 865361 h 865360"/>
                <a:gd name="connsiteX735" fmla="*/ 8405674 w 11218359"/>
                <a:gd name="connsiteY735" fmla="*/ 865361 h 865360"/>
                <a:gd name="connsiteX736" fmla="*/ 8417104 w 11218359"/>
                <a:gd name="connsiteY736" fmla="*/ 865361 h 865360"/>
                <a:gd name="connsiteX737" fmla="*/ 8428582 w 11218359"/>
                <a:gd name="connsiteY737" fmla="*/ 865361 h 865360"/>
                <a:gd name="connsiteX738" fmla="*/ 8440012 w 11218359"/>
                <a:gd name="connsiteY738" fmla="*/ 865361 h 865360"/>
                <a:gd name="connsiteX739" fmla="*/ 8451442 w 11218359"/>
                <a:gd name="connsiteY739" fmla="*/ 865361 h 865360"/>
                <a:gd name="connsiteX740" fmla="*/ 8462872 w 11218359"/>
                <a:gd name="connsiteY740" fmla="*/ 865361 h 865360"/>
                <a:gd name="connsiteX741" fmla="*/ 8474302 w 11218359"/>
                <a:gd name="connsiteY741" fmla="*/ 865361 h 865360"/>
                <a:gd name="connsiteX742" fmla="*/ 8485780 w 11218359"/>
                <a:gd name="connsiteY742" fmla="*/ 865361 h 865360"/>
                <a:gd name="connsiteX743" fmla="*/ 8497210 w 11218359"/>
                <a:gd name="connsiteY743" fmla="*/ 865361 h 865360"/>
                <a:gd name="connsiteX744" fmla="*/ 8508640 w 11218359"/>
                <a:gd name="connsiteY744" fmla="*/ 865361 h 865360"/>
                <a:gd name="connsiteX745" fmla="*/ 8520069 w 11218359"/>
                <a:gd name="connsiteY745" fmla="*/ 865361 h 865360"/>
                <a:gd name="connsiteX746" fmla="*/ 8531500 w 11218359"/>
                <a:gd name="connsiteY746" fmla="*/ 865361 h 865360"/>
                <a:gd name="connsiteX747" fmla="*/ 8542977 w 11218359"/>
                <a:gd name="connsiteY747" fmla="*/ 865361 h 865360"/>
                <a:gd name="connsiteX748" fmla="*/ 8554407 w 11218359"/>
                <a:gd name="connsiteY748" fmla="*/ 865361 h 865360"/>
                <a:gd name="connsiteX749" fmla="*/ 8565837 w 11218359"/>
                <a:gd name="connsiteY749" fmla="*/ 865361 h 865360"/>
                <a:gd name="connsiteX750" fmla="*/ 8577267 w 11218359"/>
                <a:gd name="connsiteY750" fmla="*/ 865361 h 865360"/>
                <a:gd name="connsiteX751" fmla="*/ 8588697 w 11218359"/>
                <a:gd name="connsiteY751" fmla="*/ 865361 h 865360"/>
                <a:gd name="connsiteX752" fmla="*/ 8600175 w 11218359"/>
                <a:gd name="connsiteY752" fmla="*/ 865361 h 865360"/>
                <a:gd name="connsiteX753" fmla="*/ 8611605 w 11218359"/>
                <a:gd name="connsiteY753" fmla="*/ 865361 h 865360"/>
                <a:gd name="connsiteX754" fmla="*/ 8623035 w 11218359"/>
                <a:gd name="connsiteY754" fmla="*/ 865361 h 865360"/>
                <a:gd name="connsiteX755" fmla="*/ 8634465 w 11218359"/>
                <a:gd name="connsiteY755" fmla="*/ 865361 h 865360"/>
                <a:gd name="connsiteX756" fmla="*/ 8645895 w 11218359"/>
                <a:gd name="connsiteY756" fmla="*/ 865361 h 865360"/>
                <a:gd name="connsiteX757" fmla="*/ 8657373 w 11218359"/>
                <a:gd name="connsiteY757" fmla="*/ 865361 h 865360"/>
                <a:gd name="connsiteX758" fmla="*/ 8668802 w 11218359"/>
                <a:gd name="connsiteY758" fmla="*/ 865361 h 865360"/>
                <a:gd name="connsiteX759" fmla="*/ 8680232 w 11218359"/>
                <a:gd name="connsiteY759" fmla="*/ 865361 h 865360"/>
                <a:gd name="connsiteX760" fmla="*/ 8691662 w 11218359"/>
                <a:gd name="connsiteY760" fmla="*/ 865361 h 865360"/>
                <a:gd name="connsiteX761" fmla="*/ 8703093 w 11218359"/>
                <a:gd name="connsiteY761" fmla="*/ 865361 h 865360"/>
                <a:gd name="connsiteX762" fmla="*/ 8714570 w 11218359"/>
                <a:gd name="connsiteY762" fmla="*/ 865361 h 865360"/>
                <a:gd name="connsiteX763" fmla="*/ 8726000 w 11218359"/>
                <a:gd name="connsiteY763" fmla="*/ 865361 h 865360"/>
                <a:gd name="connsiteX764" fmla="*/ 8737430 w 11218359"/>
                <a:gd name="connsiteY764" fmla="*/ 865361 h 865360"/>
                <a:gd name="connsiteX765" fmla="*/ 8748860 w 11218359"/>
                <a:gd name="connsiteY765" fmla="*/ 865361 h 865360"/>
                <a:gd name="connsiteX766" fmla="*/ 8760290 w 11218359"/>
                <a:gd name="connsiteY766" fmla="*/ 865361 h 865360"/>
                <a:gd name="connsiteX767" fmla="*/ 8771768 w 11218359"/>
                <a:gd name="connsiteY767" fmla="*/ 865361 h 865360"/>
                <a:gd name="connsiteX768" fmla="*/ 8783198 w 11218359"/>
                <a:gd name="connsiteY768" fmla="*/ 865361 h 865360"/>
                <a:gd name="connsiteX769" fmla="*/ 8794628 w 11218359"/>
                <a:gd name="connsiteY769" fmla="*/ 865361 h 865360"/>
                <a:gd name="connsiteX770" fmla="*/ 8806058 w 11218359"/>
                <a:gd name="connsiteY770" fmla="*/ 865361 h 865360"/>
                <a:gd name="connsiteX771" fmla="*/ 8817488 w 11218359"/>
                <a:gd name="connsiteY771" fmla="*/ 865361 h 865360"/>
                <a:gd name="connsiteX772" fmla="*/ 8828918 w 11218359"/>
                <a:gd name="connsiteY772" fmla="*/ 865361 h 865360"/>
                <a:gd name="connsiteX773" fmla="*/ 8840395 w 11218359"/>
                <a:gd name="connsiteY773" fmla="*/ 865361 h 865360"/>
                <a:gd name="connsiteX774" fmla="*/ 8851825 w 11218359"/>
                <a:gd name="connsiteY774" fmla="*/ 865361 h 865360"/>
                <a:gd name="connsiteX775" fmla="*/ 8863256 w 11218359"/>
                <a:gd name="connsiteY775" fmla="*/ 865361 h 865360"/>
                <a:gd name="connsiteX776" fmla="*/ 8874686 w 11218359"/>
                <a:gd name="connsiteY776" fmla="*/ 865361 h 865360"/>
                <a:gd name="connsiteX777" fmla="*/ 8886115 w 11218359"/>
                <a:gd name="connsiteY777" fmla="*/ 865361 h 865360"/>
                <a:gd name="connsiteX778" fmla="*/ 8897593 w 11218359"/>
                <a:gd name="connsiteY778" fmla="*/ 865361 h 865360"/>
                <a:gd name="connsiteX779" fmla="*/ 8909022 w 11218359"/>
                <a:gd name="connsiteY779" fmla="*/ 865361 h 865360"/>
                <a:gd name="connsiteX780" fmla="*/ 8920453 w 11218359"/>
                <a:gd name="connsiteY780" fmla="*/ 865361 h 865360"/>
                <a:gd name="connsiteX781" fmla="*/ 8931883 w 11218359"/>
                <a:gd name="connsiteY781" fmla="*/ 865361 h 865360"/>
                <a:gd name="connsiteX782" fmla="*/ 8943313 w 11218359"/>
                <a:gd name="connsiteY782" fmla="*/ 865361 h 865360"/>
                <a:gd name="connsiteX783" fmla="*/ 8954791 w 11218359"/>
                <a:gd name="connsiteY783" fmla="*/ 865361 h 865360"/>
                <a:gd name="connsiteX784" fmla="*/ 8966220 w 11218359"/>
                <a:gd name="connsiteY784" fmla="*/ 865361 h 865360"/>
                <a:gd name="connsiteX785" fmla="*/ 8977651 w 11218359"/>
                <a:gd name="connsiteY785" fmla="*/ 865361 h 865360"/>
                <a:gd name="connsiteX786" fmla="*/ 8989080 w 11218359"/>
                <a:gd name="connsiteY786" fmla="*/ 865361 h 865360"/>
                <a:gd name="connsiteX787" fmla="*/ 9000511 w 11218359"/>
                <a:gd name="connsiteY787" fmla="*/ 865361 h 865360"/>
                <a:gd name="connsiteX788" fmla="*/ 9011988 w 11218359"/>
                <a:gd name="connsiteY788" fmla="*/ 865361 h 865360"/>
                <a:gd name="connsiteX789" fmla="*/ 9023418 w 11218359"/>
                <a:gd name="connsiteY789" fmla="*/ 865361 h 865360"/>
                <a:gd name="connsiteX790" fmla="*/ 9034849 w 11218359"/>
                <a:gd name="connsiteY790" fmla="*/ 865361 h 865360"/>
                <a:gd name="connsiteX791" fmla="*/ 9046278 w 11218359"/>
                <a:gd name="connsiteY791" fmla="*/ 865361 h 865360"/>
                <a:gd name="connsiteX792" fmla="*/ 9057709 w 11218359"/>
                <a:gd name="connsiteY792" fmla="*/ 865361 h 865360"/>
                <a:gd name="connsiteX793" fmla="*/ 9069186 w 11218359"/>
                <a:gd name="connsiteY793" fmla="*/ 865361 h 865360"/>
                <a:gd name="connsiteX794" fmla="*/ 9080615 w 11218359"/>
                <a:gd name="connsiteY794" fmla="*/ 865361 h 865360"/>
                <a:gd name="connsiteX795" fmla="*/ 9092046 w 11218359"/>
                <a:gd name="connsiteY795" fmla="*/ 865361 h 865360"/>
                <a:gd name="connsiteX796" fmla="*/ 9103476 w 11218359"/>
                <a:gd name="connsiteY796" fmla="*/ 865361 h 865360"/>
                <a:gd name="connsiteX797" fmla="*/ 9114906 w 11218359"/>
                <a:gd name="connsiteY797" fmla="*/ 865361 h 865360"/>
                <a:gd name="connsiteX798" fmla="*/ 9126384 w 11218359"/>
                <a:gd name="connsiteY798" fmla="*/ 865361 h 865360"/>
                <a:gd name="connsiteX799" fmla="*/ 9137813 w 11218359"/>
                <a:gd name="connsiteY799" fmla="*/ 865361 h 865360"/>
                <a:gd name="connsiteX800" fmla="*/ 9149244 w 11218359"/>
                <a:gd name="connsiteY800" fmla="*/ 865361 h 865360"/>
                <a:gd name="connsiteX801" fmla="*/ 9160673 w 11218359"/>
                <a:gd name="connsiteY801" fmla="*/ 865361 h 865360"/>
                <a:gd name="connsiteX802" fmla="*/ 9172104 w 11218359"/>
                <a:gd name="connsiteY802" fmla="*/ 865361 h 865360"/>
                <a:gd name="connsiteX803" fmla="*/ 9183581 w 11218359"/>
                <a:gd name="connsiteY803" fmla="*/ 865361 h 865360"/>
                <a:gd name="connsiteX804" fmla="*/ 9195011 w 11218359"/>
                <a:gd name="connsiteY804" fmla="*/ 865361 h 865360"/>
                <a:gd name="connsiteX805" fmla="*/ 9206442 w 11218359"/>
                <a:gd name="connsiteY805" fmla="*/ 865361 h 865360"/>
                <a:gd name="connsiteX806" fmla="*/ 9217871 w 11218359"/>
                <a:gd name="connsiteY806" fmla="*/ 865361 h 865360"/>
                <a:gd name="connsiteX807" fmla="*/ 9229301 w 11218359"/>
                <a:gd name="connsiteY807" fmla="*/ 865361 h 865360"/>
                <a:gd name="connsiteX808" fmla="*/ 9240779 w 11218359"/>
                <a:gd name="connsiteY808" fmla="*/ 865361 h 865360"/>
                <a:gd name="connsiteX809" fmla="*/ 9252209 w 11218359"/>
                <a:gd name="connsiteY809" fmla="*/ 865361 h 865360"/>
                <a:gd name="connsiteX810" fmla="*/ 9263639 w 11218359"/>
                <a:gd name="connsiteY810" fmla="*/ 865361 h 865360"/>
                <a:gd name="connsiteX811" fmla="*/ 9275069 w 11218359"/>
                <a:gd name="connsiteY811" fmla="*/ 865361 h 865360"/>
                <a:gd name="connsiteX812" fmla="*/ 9286498 w 11218359"/>
                <a:gd name="connsiteY812" fmla="*/ 865361 h 865360"/>
                <a:gd name="connsiteX813" fmla="*/ 9297977 w 11218359"/>
                <a:gd name="connsiteY813" fmla="*/ 865361 h 865360"/>
                <a:gd name="connsiteX814" fmla="*/ 9309406 w 11218359"/>
                <a:gd name="connsiteY814" fmla="*/ 865361 h 865360"/>
                <a:gd name="connsiteX815" fmla="*/ 9320837 w 11218359"/>
                <a:gd name="connsiteY815" fmla="*/ 865361 h 865360"/>
                <a:gd name="connsiteX816" fmla="*/ 9332266 w 11218359"/>
                <a:gd name="connsiteY816" fmla="*/ 865361 h 865360"/>
                <a:gd name="connsiteX817" fmla="*/ 9343696 w 11218359"/>
                <a:gd name="connsiteY817" fmla="*/ 865361 h 865360"/>
                <a:gd name="connsiteX818" fmla="*/ 9355174 w 11218359"/>
                <a:gd name="connsiteY818" fmla="*/ 865361 h 865360"/>
                <a:gd name="connsiteX819" fmla="*/ 9366604 w 11218359"/>
                <a:gd name="connsiteY819" fmla="*/ 865361 h 865360"/>
                <a:gd name="connsiteX820" fmla="*/ 9378035 w 11218359"/>
                <a:gd name="connsiteY820" fmla="*/ 865361 h 865360"/>
                <a:gd name="connsiteX821" fmla="*/ 9389464 w 11218359"/>
                <a:gd name="connsiteY821" fmla="*/ 865361 h 865360"/>
                <a:gd name="connsiteX822" fmla="*/ 9400894 w 11218359"/>
                <a:gd name="connsiteY822" fmla="*/ 865361 h 865360"/>
                <a:gd name="connsiteX823" fmla="*/ 9412372 w 11218359"/>
                <a:gd name="connsiteY823" fmla="*/ 865361 h 865360"/>
                <a:gd name="connsiteX824" fmla="*/ 9423802 w 11218359"/>
                <a:gd name="connsiteY824" fmla="*/ 865361 h 865360"/>
                <a:gd name="connsiteX825" fmla="*/ 9435232 w 11218359"/>
                <a:gd name="connsiteY825" fmla="*/ 865361 h 865360"/>
                <a:gd name="connsiteX826" fmla="*/ 9446662 w 11218359"/>
                <a:gd name="connsiteY826" fmla="*/ 865361 h 865360"/>
                <a:gd name="connsiteX827" fmla="*/ 9458091 w 11218359"/>
                <a:gd name="connsiteY827" fmla="*/ 865361 h 865360"/>
                <a:gd name="connsiteX828" fmla="*/ 9469570 w 11218359"/>
                <a:gd name="connsiteY828" fmla="*/ 865361 h 865360"/>
                <a:gd name="connsiteX829" fmla="*/ 9480999 w 11218359"/>
                <a:gd name="connsiteY829" fmla="*/ 865361 h 865360"/>
                <a:gd name="connsiteX830" fmla="*/ 9492429 w 11218359"/>
                <a:gd name="connsiteY830" fmla="*/ 865361 h 865360"/>
                <a:gd name="connsiteX831" fmla="*/ 9503859 w 11218359"/>
                <a:gd name="connsiteY831" fmla="*/ 865361 h 865360"/>
                <a:gd name="connsiteX832" fmla="*/ 9515289 w 11218359"/>
                <a:gd name="connsiteY832" fmla="*/ 865361 h 865360"/>
                <a:gd name="connsiteX833" fmla="*/ 9526767 w 11218359"/>
                <a:gd name="connsiteY833" fmla="*/ 865361 h 865360"/>
                <a:gd name="connsiteX834" fmla="*/ 9538197 w 11218359"/>
                <a:gd name="connsiteY834" fmla="*/ 865361 h 865360"/>
                <a:gd name="connsiteX835" fmla="*/ 9549626 w 11218359"/>
                <a:gd name="connsiteY835" fmla="*/ 865361 h 865360"/>
                <a:gd name="connsiteX836" fmla="*/ 9561057 w 11218359"/>
                <a:gd name="connsiteY836" fmla="*/ 865361 h 865360"/>
                <a:gd name="connsiteX837" fmla="*/ 9572487 w 11218359"/>
                <a:gd name="connsiteY837" fmla="*/ 865361 h 865360"/>
                <a:gd name="connsiteX838" fmla="*/ 9583965 w 11218359"/>
                <a:gd name="connsiteY838" fmla="*/ 865361 h 865360"/>
                <a:gd name="connsiteX839" fmla="*/ 9595395 w 11218359"/>
                <a:gd name="connsiteY839" fmla="*/ 865361 h 865360"/>
                <a:gd name="connsiteX840" fmla="*/ 9606824 w 11218359"/>
                <a:gd name="connsiteY840" fmla="*/ 865361 h 865360"/>
                <a:gd name="connsiteX841" fmla="*/ 9618255 w 11218359"/>
                <a:gd name="connsiteY841" fmla="*/ 865361 h 865360"/>
                <a:gd name="connsiteX842" fmla="*/ 9629684 w 11218359"/>
                <a:gd name="connsiteY842" fmla="*/ 865361 h 865360"/>
                <a:gd name="connsiteX843" fmla="*/ 9641163 w 11218359"/>
                <a:gd name="connsiteY843" fmla="*/ 865361 h 865360"/>
                <a:gd name="connsiteX844" fmla="*/ 9652592 w 11218359"/>
                <a:gd name="connsiteY844" fmla="*/ 865361 h 865360"/>
                <a:gd name="connsiteX845" fmla="*/ 9664022 w 11218359"/>
                <a:gd name="connsiteY845" fmla="*/ 865361 h 865360"/>
                <a:gd name="connsiteX846" fmla="*/ 9675452 w 11218359"/>
                <a:gd name="connsiteY846" fmla="*/ 865361 h 865360"/>
                <a:gd name="connsiteX847" fmla="*/ 9686882 w 11218359"/>
                <a:gd name="connsiteY847" fmla="*/ 865361 h 865360"/>
                <a:gd name="connsiteX848" fmla="*/ 9698360 w 11218359"/>
                <a:gd name="connsiteY848" fmla="*/ 865361 h 865360"/>
                <a:gd name="connsiteX849" fmla="*/ 9709790 w 11218359"/>
                <a:gd name="connsiteY849" fmla="*/ 865361 h 865360"/>
                <a:gd name="connsiteX850" fmla="*/ 9721219 w 11218359"/>
                <a:gd name="connsiteY850" fmla="*/ 865361 h 865360"/>
                <a:gd name="connsiteX851" fmla="*/ 9732650 w 11218359"/>
                <a:gd name="connsiteY851" fmla="*/ 865361 h 865360"/>
                <a:gd name="connsiteX852" fmla="*/ 9744080 w 11218359"/>
                <a:gd name="connsiteY852" fmla="*/ 865361 h 865360"/>
                <a:gd name="connsiteX853" fmla="*/ 9755557 w 11218359"/>
                <a:gd name="connsiteY853" fmla="*/ 865361 h 865360"/>
                <a:gd name="connsiteX854" fmla="*/ 9766988 w 11218359"/>
                <a:gd name="connsiteY854" fmla="*/ 865361 h 865360"/>
                <a:gd name="connsiteX855" fmla="*/ 9778417 w 11218359"/>
                <a:gd name="connsiteY855" fmla="*/ 865361 h 865360"/>
                <a:gd name="connsiteX856" fmla="*/ 9789848 w 11218359"/>
                <a:gd name="connsiteY856" fmla="*/ 865361 h 865360"/>
                <a:gd name="connsiteX857" fmla="*/ 9801277 w 11218359"/>
                <a:gd name="connsiteY857" fmla="*/ 865361 h 865360"/>
                <a:gd name="connsiteX858" fmla="*/ 9812755 w 11218359"/>
                <a:gd name="connsiteY858" fmla="*/ 865361 h 865360"/>
                <a:gd name="connsiteX859" fmla="*/ 9824185 w 11218359"/>
                <a:gd name="connsiteY859" fmla="*/ 865361 h 865360"/>
                <a:gd name="connsiteX860" fmla="*/ 9835615 w 11218359"/>
                <a:gd name="connsiteY860" fmla="*/ 865361 h 865360"/>
                <a:gd name="connsiteX861" fmla="*/ 9847045 w 11218359"/>
                <a:gd name="connsiteY861" fmla="*/ 865361 h 865360"/>
                <a:gd name="connsiteX862" fmla="*/ 9858475 w 11218359"/>
                <a:gd name="connsiteY862" fmla="*/ 865361 h 865360"/>
                <a:gd name="connsiteX863" fmla="*/ 9869952 w 11218359"/>
                <a:gd name="connsiteY863" fmla="*/ 865361 h 865360"/>
                <a:gd name="connsiteX864" fmla="*/ 9881383 w 11218359"/>
                <a:gd name="connsiteY864" fmla="*/ 865361 h 865360"/>
                <a:gd name="connsiteX865" fmla="*/ 9892812 w 11218359"/>
                <a:gd name="connsiteY865" fmla="*/ 865361 h 865360"/>
                <a:gd name="connsiteX866" fmla="*/ 9904243 w 11218359"/>
                <a:gd name="connsiteY866" fmla="*/ 865361 h 865360"/>
                <a:gd name="connsiteX867" fmla="*/ 9915673 w 11218359"/>
                <a:gd name="connsiteY867" fmla="*/ 865361 h 865360"/>
                <a:gd name="connsiteX868" fmla="*/ 9927102 w 11218359"/>
                <a:gd name="connsiteY868" fmla="*/ 865361 h 865360"/>
                <a:gd name="connsiteX869" fmla="*/ 9938581 w 11218359"/>
                <a:gd name="connsiteY869" fmla="*/ 865361 h 865360"/>
                <a:gd name="connsiteX870" fmla="*/ 9950010 w 11218359"/>
                <a:gd name="connsiteY870" fmla="*/ 865361 h 865360"/>
                <a:gd name="connsiteX871" fmla="*/ 9961441 w 11218359"/>
                <a:gd name="connsiteY871" fmla="*/ 865361 h 865360"/>
                <a:gd name="connsiteX872" fmla="*/ 9972870 w 11218359"/>
                <a:gd name="connsiteY872" fmla="*/ 865361 h 865360"/>
                <a:gd name="connsiteX873" fmla="*/ 9984300 w 11218359"/>
                <a:gd name="connsiteY873" fmla="*/ 865361 h 865360"/>
                <a:gd name="connsiteX874" fmla="*/ 9995778 w 11218359"/>
                <a:gd name="connsiteY874" fmla="*/ 865361 h 865360"/>
                <a:gd name="connsiteX875" fmla="*/ 10007208 w 11218359"/>
                <a:gd name="connsiteY875" fmla="*/ 865361 h 865360"/>
                <a:gd name="connsiteX876" fmla="*/ 10018638 w 11218359"/>
                <a:gd name="connsiteY876" fmla="*/ 865361 h 865360"/>
                <a:gd name="connsiteX877" fmla="*/ 10030068 w 11218359"/>
                <a:gd name="connsiteY877" fmla="*/ 865361 h 865360"/>
                <a:gd name="connsiteX878" fmla="*/ 10041498 w 11218359"/>
                <a:gd name="connsiteY878" fmla="*/ 865361 h 865360"/>
                <a:gd name="connsiteX879" fmla="*/ 10052976 w 11218359"/>
                <a:gd name="connsiteY879" fmla="*/ 865361 h 865360"/>
                <a:gd name="connsiteX880" fmla="*/ 10064405 w 11218359"/>
                <a:gd name="connsiteY880" fmla="*/ 865361 h 865360"/>
                <a:gd name="connsiteX881" fmla="*/ 10075835 w 11218359"/>
                <a:gd name="connsiteY881" fmla="*/ 865361 h 865360"/>
                <a:gd name="connsiteX882" fmla="*/ 10087266 w 11218359"/>
                <a:gd name="connsiteY882" fmla="*/ 865361 h 865360"/>
                <a:gd name="connsiteX883" fmla="*/ 10098695 w 11218359"/>
                <a:gd name="connsiteY883" fmla="*/ 865361 h 865360"/>
                <a:gd name="connsiteX884" fmla="*/ 10110174 w 11218359"/>
                <a:gd name="connsiteY884" fmla="*/ 865361 h 865360"/>
                <a:gd name="connsiteX885" fmla="*/ 10121603 w 11218359"/>
                <a:gd name="connsiteY885" fmla="*/ 865361 h 865360"/>
                <a:gd name="connsiteX886" fmla="*/ 10133033 w 11218359"/>
                <a:gd name="connsiteY886" fmla="*/ 865361 h 865360"/>
                <a:gd name="connsiteX887" fmla="*/ 10144463 w 11218359"/>
                <a:gd name="connsiteY887" fmla="*/ 865361 h 865360"/>
                <a:gd name="connsiteX888" fmla="*/ 10155893 w 11218359"/>
                <a:gd name="connsiteY888" fmla="*/ 865361 h 865360"/>
                <a:gd name="connsiteX889" fmla="*/ 10167371 w 11218359"/>
                <a:gd name="connsiteY889" fmla="*/ 865361 h 865360"/>
                <a:gd name="connsiteX890" fmla="*/ 10178801 w 11218359"/>
                <a:gd name="connsiteY890" fmla="*/ 865361 h 865360"/>
                <a:gd name="connsiteX891" fmla="*/ 10190230 w 11218359"/>
                <a:gd name="connsiteY891" fmla="*/ 865361 h 865360"/>
                <a:gd name="connsiteX892" fmla="*/ 10201661 w 11218359"/>
                <a:gd name="connsiteY892" fmla="*/ 865361 h 865360"/>
                <a:gd name="connsiteX893" fmla="*/ 10213091 w 11218359"/>
                <a:gd name="connsiteY893" fmla="*/ 865361 h 865360"/>
                <a:gd name="connsiteX894" fmla="*/ 10224569 w 11218359"/>
                <a:gd name="connsiteY894" fmla="*/ 865361 h 865360"/>
                <a:gd name="connsiteX895" fmla="*/ 10235998 w 11218359"/>
                <a:gd name="connsiteY895" fmla="*/ 865361 h 865360"/>
                <a:gd name="connsiteX896" fmla="*/ 10247428 w 11218359"/>
                <a:gd name="connsiteY896" fmla="*/ 865361 h 865360"/>
                <a:gd name="connsiteX897" fmla="*/ 10258859 w 11218359"/>
                <a:gd name="connsiteY897" fmla="*/ 865361 h 865360"/>
                <a:gd name="connsiteX898" fmla="*/ 10270288 w 11218359"/>
                <a:gd name="connsiteY898" fmla="*/ 865361 h 865360"/>
                <a:gd name="connsiteX899" fmla="*/ 10281767 w 11218359"/>
                <a:gd name="connsiteY899" fmla="*/ 865361 h 865360"/>
                <a:gd name="connsiteX900" fmla="*/ 10293196 w 11218359"/>
                <a:gd name="connsiteY900" fmla="*/ 865361 h 865360"/>
                <a:gd name="connsiteX901" fmla="*/ 10304626 w 11218359"/>
                <a:gd name="connsiteY901" fmla="*/ 865361 h 865360"/>
                <a:gd name="connsiteX902" fmla="*/ 10316056 w 11218359"/>
                <a:gd name="connsiteY902" fmla="*/ 865361 h 865360"/>
                <a:gd name="connsiteX903" fmla="*/ 10327486 w 11218359"/>
                <a:gd name="connsiteY903" fmla="*/ 865361 h 865360"/>
                <a:gd name="connsiteX904" fmla="*/ 10338963 w 11218359"/>
                <a:gd name="connsiteY904" fmla="*/ 865361 h 865360"/>
                <a:gd name="connsiteX905" fmla="*/ 10350394 w 11218359"/>
                <a:gd name="connsiteY905" fmla="*/ 865361 h 865360"/>
                <a:gd name="connsiteX906" fmla="*/ 10361823 w 11218359"/>
                <a:gd name="connsiteY906" fmla="*/ 865361 h 865360"/>
                <a:gd name="connsiteX907" fmla="*/ 10373254 w 11218359"/>
                <a:gd name="connsiteY907" fmla="*/ 865361 h 865360"/>
                <a:gd name="connsiteX908" fmla="*/ 10384684 w 11218359"/>
                <a:gd name="connsiteY908" fmla="*/ 865361 h 865360"/>
                <a:gd name="connsiteX909" fmla="*/ 10396161 w 11218359"/>
                <a:gd name="connsiteY909" fmla="*/ 865361 h 865360"/>
                <a:gd name="connsiteX910" fmla="*/ 10407591 w 11218359"/>
                <a:gd name="connsiteY910" fmla="*/ 865361 h 865360"/>
                <a:gd name="connsiteX911" fmla="*/ 10419021 w 11218359"/>
                <a:gd name="connsiteY911" fmla="*/ 865361 h 865360"/>
                <a:gd name="connsiteX912" fmla="*/ 10430452 w 11218359"/>
                <a:gd name="connsiteY912" fmla="*/ 865361 h 865360"/>
                <a:gd name="connsiteX913" fmla="*/ 10441881 w 11218359"/>
                <a:gd name="connsiteY913" fmla="*/ 865361 h 865360"/>
                <a:gd name="connsiteX914" fmla="*/ 10453358 w 11218359"/>
                <a:gd name="connsiteY914" fmla="*/ 865361 h 865360"/>
                <a:gd name="connsiteX915" fmla="*/ 10464789 w 11218359"/>
                <a:gd name="connsiteY915" fmla="*/ 865361 h 865360"/>
                <a:gd name="connsiteX916" fmla="*/ 10476219 w 11218359"/>
                <a:gd name="connsiteY916" fmla="*/ 865361 h 865360"/>
                <a:gd name="connsiteX917" fmla="*/ 10487649 w 11218359"/>
                <a:gd name="connsiteY917" fmla="*/ 865361 h 865360"/>
                <a:gd name="connsiteX918" fmla="*/ 10499079 w 11218359"/>
                <a:gd name="connsiteY918" fmla="*/ 865361 h 865360"/>
                <a:gd name="connsiteX919" fmla="*/ 10510556 w 11218359"/>
                <a:gd name="connsiteY919" fmla="*/ 865361 h 865360"/>
                <a:gd name="connsiteX920" fmla="*/ 10521987 w 11218359"/>
                <a:gd name="connsiteY920" fmla="*/ 865361 h 865360"/>
                <a:gd name="connsiteX921" fmla="*/ 10533416 w 11218359"/>
                <a:gd name="connsiteY921" fmla="*/ 865361 h 865360"/>
                <a:gd name="connsiteX922" fmla="*/ 10544847 w 11218359"/>
                <a:gd name="connsiteY922" fmla="*/ 865361 h 865360"/>
                <a:gd name="connsiteX923" fmla="*/ 10556277 w 11218359"/>
                <a:gd name="connsiteY923" fmla="*/ 865361 h 865360"/>
                <a:gd name="connsiteX924" fmla="*/ 10567754 w 11218359"/>
                <a:gd name="connsiteY924" fmla="*/ 865361 h 865360"/>
                <a:gd name="connsiteX925" fmla="*/ 10579184 w 11218359"/>
                <a:gd name="connsiteY925" fmla="*/ 865361 h 865360"/>
                <a:gd name="connsiteX926" fmla="*/ 10590614 w 11218359"/>
                <a:gd name="connsiteY926" fmla="*/ 865361 h 865360"/>
                <a:gd name="connsiteX927" fmla="*/ 10602045 w 11218359"/>
                <a:gd name="connsiteY927" fmla="*/ 865361 h 865360"/>
                <a:gd name="connsiteX928" fmla="*/ 10613474 w 11218359"/>
                <a:gd name="connsiteY928" fmla="*/ 865361 h 865360"/>
                <a:gd name="connsiteX929" fmla="*/ 10624951 w 11218359"/>
                <a:gd name="connsiteY929" fmla="*/ 865361 h 865360"/>
                <a:gd name="connsiteX930" fmla="*/ 10636382 w 11218359"/>
                <a:gd name="connsiteY930" fmla="*/ 865361 h 865360"/>
                <a:gd name="connsiteX931" fmla="*/ 10647812 w 11218359"/>
                <a:gd name="connsiteY931" fmla="*/ 865361 h 865360"/>
                <a:gd name="connsiteX932" fmla="*/ 10659241 w 11218359"/>
                <a:gd name="connsiteY932" fmla="*/ 865361 h 865360"/>
                <a:gd name="connsiteX933" fmla="*/ 10670672 w 11218359"/>
                <a:gd name="connsiteY933" fmla="*/ 865361 h 865360"/>
                <a:gd name="connsiteX934" fmla="*/ 10682149 w 11218359"/>
                <a:gd name="connsiteY934" fmla="*/ 865361 h 865360"/>
                <a:gd name="connsiteX935" fmla="*/ 10693580 w 11218359"/>
                <a:gd name="connsiteY935" fmla="*/ 865361 h 865360"/>
                <a:gd name="connsiteX936" fmla="*/ 10705009 w 11218359"/>
                <a:gd name="connsiteY936" fmla="*/ 865361 h 865360"/>
                <a:gd name="connsiteX937" fmla="*/ 10716439 w 11218359"/>
                <a:gd name="connsiteY937" fmla="*/ 865361 h 865360"/>
                <a:gd name="connsiteX938" fmla="*/ 10727870 w 11218359"/>
                <a:gd name="connsiteY938" fmla="*/ 865361 h 865360"/>
                <a:gd name="connsiteX939" fmla="*/ 10739347 w 11218359"/>
                <a:gd name="connsiteY939" fmla="*/ 865361 h 865360"/>
                <a:gd name="connsiteX940" fmla="*/ 10750778 w 11218359"/>
                <a:gd name="connsiteY940" fmla="*/ 865361 h 865360"/>
                <a:gd name="connsiteX941" fmla="*/ 10762207 w 11218359"/>
                <a:gd name="connsiteY941" fmla="*/ 865361 h 865360"/>
                <a:gd name="connsiteX942" fmla="*/ 10773637 w 11218359"/>
                <a:gd name="connsiteY942" fmla="*/ 865361 h 865360"/>
                <a:gd name="connsiteX943" fmla="*/ 10785067 w 11218359"/>
                <a:gd name="connsiteY943" fmla="*/ 865361 h 865360"/>
                <a:gd name="connsiteX944" fmla="*/ 10796544 w 11218359"/>
                <a:gd name="connsiteY944" fmla="*/ 865361 h 865360"/>
                <a:gd name="connsiteX945" fmla="*/ 10807975 w 11218359"/>
                <a:gd name="connsiteY945" fmla="*/ 865361 h 865360"/>
                <a:gd name="connsiteX946" fmla="*/ 10819405 w 11218359"/>
                <a:gd name="connsiteY946" fmla="*/ 865361 h 865360"/>
                <a:gd name="connsiteX947" fmla="*/ 10830834 w 11218359"/>
                <a:gd name="connsiteY947" fmla="*/ 865361 h 865360"/>
                <a:gd name="connsiteX948" fmla="*/ 10842265 w 11218359"/>
                <a:gd name="connsiteY948" fmla="*/ 865361 h 865360"/>
                <a:gd name="connsiteX949" fmla="*/ 10853742 w 11218359"/>
                <a:gd name="connsiteY949" fmla="*/ 865361 h 865360"/>
                <a:gd name="connsiteX950" fmla="*/ 10865173 w 11218359"/>
                <a:gd name="connsiteY950" fmla="*/ 865361 h 865360"/>
                <a:gd name="connsiteX951" fmla="*/ 10876602 w 11218359"/>
                <a:gd name="connsiteY951" fmla="*/ 865361 h 865360"/>
                <a:gd name="connsiteX952" fmla="*/ 10888032 w 11218359"/>
                <a:gd name="connsiteY952" fmla="*/ 865361 h 865360"/>
                <a:gd name="connsiteX953" fmla="*/ 10899463 w 11218359"/>
                <a:gd name="connsiteY953" fmla="*/ 865361 h 865360"/>
                <a:gd name="connsiteX954" fmla="*/ 10910892 w 11218359"/>
                <a:gd name="connsiteY954" fmla="*/ 865361 h 865360"/>
                <a:gd name="connsiteX955" fmla="*/ 10922369 w 11218359"/>
                <a:gd name="connsiteY955" fmla="*/ 865361 h 865360"/>
                <a:gd name="connsiteX956" fmla="*/ 10933800 w 11218359"/>
                <a:gd name="connsiteY956" fmla="*/ 865361 h 865360"/>
                <a:gd name="connsiteX957" fmla="*/ 10945230 w 11218359"/>
                <a:gd name="connsiteY957" fmla="*/ 865361 h 865360"/>
                <a:gd name="connsiteX958" fmla="*/ 10956660 w 11218359"/>
                <a:gd name="connsiteY958" fmla="*/ 865361 h 865360"/>
                <a:gd name="connsiteX959" fmla="*/ 10968090 w 11218359"/>
                <a:gd name="connsiteY959" fmla="*/ 865361 h 865360"/>
                <a:gd name="connsiteX960" fmla="*/ 10979567 w 11218359"/>
                <a:gd name="connsiteY960" fmla="*/ 865361 h 865360"/>
                <a:gd name="connsiteX961" fmla="*/ 10990998 w 11218359"/>
                <a:gd name="connsiteY961" fmla="*/ 865361 h 865360"/>
                <a:gd name="connsiteX962" fmla="*/ 11002427 w 11218359"/>
                <a:gd name="connsiteY962" fmla="*/ 865361 h 865360"/>
                <a:gd name="connsiteX963" fmla="*/ 11013858 w 11218359"/>
                <a:gd name="connsiteY963" fmla="*/ 865361 h 865360"/>
                <a:gd name="connsiteX964" fmla="*/ 11025287 w 11218359"/>
                <a:gd name="connsiteY964" fmla="*/ 865361 h 865360"/>
                <a:gd name="connsiteX965" fmla="*/ 11036765 w 11218359"/>
                <a:gd name="connsiteY965" fmla="*/ 865361 h 865360"/>
                <a:gd name="connsiteX966" fmla="*/ 11048195 w 11218359"/>
                <a:gd name="connsiteY966" fmla="*/ 865361 h 865360"/>
                <a:gd name="connsiteX967" fmla="*/ 11059625 w 11218359"/>
                <a:gd name="connsiteY967" fmla="*/ 865361 h 865360"/>
                <a:gd name="connsiteX968" fmla="*/ 11071056 w 11218359"/>
                <a:gd name="connsiteY968" fmla="*/ 865361 h 865360"/>
                <a:gd name="connsiteX969" fmla="*/ 11082485 w 11218359"/>
                <a:gd name="connsiteY969" fmla="*/ 865361 h 865360"/>
                <a:gd name="connsiteX970" fmla="*/ 11093962 w 11218359"/>
                <a:gd name="connsiteY970" fmla="*/ 865361 h 865360"/>
                <a:gd name="connsiteX971" fmla="*/ 11105393 w 11218359"/>
                <a:gd name="connsiteY971" fmla="*/ 865361 h 865360"/>
                <a:gd name="connsiteX972" fmla="*/ 11116823 w 11218359"/>
                <a:gd name="connsiteY972" fmla="*/ 865361 h 865360"/>
                <a:gd name="connsiteX973" fmla="*/ 11128253 w 11218359"/>
                <a:gd name="connsiteY973" fmla="*/ 865361 h 865360"/>
                <a:gd name="connsiteX974" fmla="*/ 11139683 w 11218359"/>
                <a:gd name="connsiteY974" fmla="*/ 865361 h 865360"/>
                <a:gd name="connsiteX975" fmla="*/ 11151160 w 11218359"/>
                <a:gd name="connsiteY975" fmla="*/ 865361 h 865360"/>
                <a:gd name="connsiteX976" fmla="*/ 11162591 w 11218359"/>
                <a:gd name="connsiteY976" fmla="*/ 865361 h 865360"/>
                <a:gd name="connsiteX977" fmla="*/ 11174020 w 11218359"/>
                <a:gd name="connsiteY977" fmla="*/ 865361 h 865360"/>
                <a:gd name="connsiteX978" fmla="*/ 11185451 w 11218359"/>
                <a:gd name="connsiteY978" fmla="*/ 865361 h 865360"/>
                <a:gd name="connsiteX979" fmla="*/ 11196881 w 11218359"/>
                <a:gd name="connsiteY979" fmla="*/ 865361 h 865360"/>
                <a:gd name="connsiteX980" fmla="*/ 11208358 w 11218359"/>
                <a:gd name="connsiteY980" fmla="*/ 865361 h 865360"/>
                <a:gd name="connsiteX981" fmla="*/ 11218359 w 11218359"/>
                <a:gd name="connsiteY981" fmla="*/ 865361 h 86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65360">
                  <a:moveTo>
                    <a:pt x="0" y="865361"/>
                  </a:moveTo>
                  <a:lnTo>
                    <a:pt x="9149" y="865361"/>
                  </a:lnTo>
                  <a:lnTo>
                    <a:pt x="20588" y="865361"/>
                  </a:lnTo>
                  <a:lnTo>
                    <a:pt x="32028" y="865361"/>
                  </a:lnTo>
                  <a:lnTo>
                    <a:pt x="43467" y="865361"/>
                  </a:lnTo>
                  <a:lnTo>
                    <a:pt x="54907" y="865361"/>
                  </a:lnTo>
                  <a:lnTo>
                    <a:pt x="66346" y="865361"/>
                  </a:lnTo>
                  <a:lnTo>
                    <a:pt x="77786" y="865361"/>
                  </a:lnTo>
                  <a:lnTo>
                    <a:pt x="89225" y="865361"/>
                  </a:lnTo>
                  <a:lnTo>
                    <a:pt x="100665" y="865361"/>
                  </a:lnTo>
                  <a:lnTo>
                    <a:pt x="112104" y="865361"/>
                  </a:lnTo>
                  <a:lnTo>
                    <a:pt x="123544" y="865361"/>
                  </a:lnTo>
                  <a:lnTo>
                    <a:pt x="134979" y="865361"/>
                  </a:lnTo>
                  <a:lnTo>
                    <a:pt x="146423" y="865361"/>
                  </a:lnTo>
                  <a:lnTo>
                    <a:pt x="157858" y="865361"/>
                  </a:lnTo>
                  <a:lnTo>
                    <a:pt x="169297" y="865361"/>
                  </a:lnTo>
                  <a:lnTo>
                    <a:pt x="180737" y="865361"/>
                  </a:lnTo>
                  <a:lnTo>
                    <a:pt x="192176" y="865361"/>
                  </a:lnTo>
                  <a:lnTo>
                    <a:pt x="203616" y="865361"/>
                  </a:lnTo>
                  <a:lnTo>
                    <a:pt x="215055" y="865361"/>
                  </a:lnTo>
                  <a:lnTo>
                    <a:pt x="226495" y="865361"/>
                  </a:lnTo>
                  <a:lnTo>
                    <a:pt x="237935" y="865361"/>
                  </a:lnTo>
                  <a:lnTo>
                    <a:pt x="249374" y="865361"/>
                  </a:lnTo>
                  <a:lnTo>
                    <a:pt x="260814" y="865361"/>
                  </a:lnTo>
                  <a:lnTo>
                    <a:pt x="272253" y="865361"/>
                  </a:lnTo>
                  <a:lnTo>
                    <a:pt x="283693" y="865361"/>
                  </a:lnTo>
                  <a:lnTo>
                    <a:pt x="295132" y="865361"/>
                  </a:lnTo>
                  <a:lnTo>
                    <a:pt x="306572" y="865361"/>
                  </a:lnTo>
                  <a:lnTo>
                    <a:pt x="318011" y="865361"/>
                  </a:lnTo>
                  <a:lnTo>
                    <a:pt x="329451" y="865361"/>
                  </a:lnTo>
                  <a:lnTo>
                    <a:pt x="340890" y="865361"/>
                  </a:lnTo>
                  <a:lnTo>
                    <a:pt x="352330" y="865361"/>
                  </a:lnTo>
                  <a:lnTo>
                    <a:pt x="363769" y="865361"/>
                  </a:lnTo>
                  <a:lnTo>
                    <a:pt x="375209" y="865361"/>
                  </a:lnTo>
                  <a:lnTo>
                    <a:pt x="386648" y="865361"/>
                  </a:lnTo>
                  <a:lnTo>
                    <a:pt x="398088" y="865361"/>
                  </a:lnTo>
                  <a:lnTo>
                    <a:pt x="409527" y="865361"/>
                  </a:lnTo>
                  <a:lnTo>
                    <a:pt x="420967" y="865361"/>
                  </a:lnTo>
                  <a:lnTo>
                    <a:pt x="432406" y="865361"/>
                  </a:lnTo>
                  <a:lnTo>
                    <a:pt x="443846" y="865361"/>
                  </a:lnTo>
                  <a:lnTo>
                    <a:pt x="455285" y="865361"/>
                  </a:lnTo>
                  <a:lnTo>
                    <a:pt x="466725" y="865361"/>
                  </a:lnTo>
                  <a:lnTo>
                    <a:pt x="478165" y="865361"/>
                  </a:lnTo>
                  <a:lnTo>
                    <a:pt x="489604" y="865361"/>
                  </a:lnTo>
                  <a:lnTo>
                    <a:pt x="501044" y="865361"/>
                  </a:lnTo>
                  <a:lnTo>
                    <a:pt x="512483" y="865361"/>
                  </a:lnTo>
                  <a:lnTo>
                    <a:pt x="523923" y="865361"/>
                  </a:lnTo>
                  <a:lnTo>
                    <a:pt x="535362" y="865361"/>
                  </a:lnTo>
                  <a:lnTo>
                    <a:pt x="546802" y="865361"/>
                  </a:lnTo>
                  <a:lnTo>
                    <a:pt x="558241" y="865361"/>
                  </a:lnTo>
                  <a:lnTo>
                    <a:pt x="569681" y="865361"/>
                  </a:lnTo>
                  <a:lnTo>
                    <a:pt x="581120" y="865361"/>
                  </a:lnTo>
                  <a:lnTo>
                    <a:pt x="592560" y="865361"/>
                  </a:lnTo>
                  <a:lnTo>
                    <a:pt x="603999" y="865361"/>
                  </a:lnTo>
                  <a:lnTo>
                    <a:pt x="615439" y="865361"/>
                  </a:lnTo>
                  <a:lnTo>
                    <a:pt x="626878" y="865361"/>
                  </a:lnTo>
                  <a:lnTo>
                    <a:pt x="638318" y="865361"/>
                  </a:lnTo>
                  <a:lnTo>
                    <a:pt x="649757" y="865361"/>
                  </a:lnTo>
                  <a:lnTo>
                    <a:pt x="661192" y="865361"/>
                  </a:lnTo>
                  <a:lnTo>
                    <a:pt x="672632" y="865361"/>
                  </a:lnTo>
                  <a:lnTo>
                    <a:pt x="684071" y="865361"/>
                  </a:lnTo>
                  <a:lnTo>
                    <a:pt x="695511" y="865361"/>
                  </a:lnTo>
                  <a:lnTo>
                    <a:pt x="706950" y="865361"/>
                  </a:lnTo>
                  <a:lnTo>
                    <a:pt x="718390" y="865361"/>
                  </a:lnTo>
                  <a:lnTo>
                    <a:pt x="729829" y="865361"/>
                  </a:lnTo>
                  <a:lnTo>
                    <a:pt x="741269" y="865361"/>
                  </a:lnTo>
                  <a:lnTo>
                    <a:pt x="752708" y="865361"/>
                  </a:lnTo>
                  <a:lnTo>
                    <a:pt x="764148" y="865361"/>
                  </a:lnTo>
                  <a:lnTo>
                    <a:pt x="775587" y="865361"/>
                  </a:lnTo>
                  <a:lnTo>
                    <a:pt x="787027" y="865361"/>
                  </a:lnTo>
                  <a:lnTo>
                    <a:pt x="798467" y="865361"/>
                  </a:lnTo>
                  <a:lnTo>
                    <a:pt x="809906" y="865361"/>
                  </a:lnTo>
                  <a:lnTo>
                    <a:pt x="821346" y="865361"/>
                  </a:lnTo>
                  <a:lnTo>
                    <a:pt x="832785" y="865361"/>
                  </a:lnTo>
                  <a:lnTo>
                    <a:pt x="844225" y="865361"/>
                  </a:lnTo>
                  <a:lnTo>
                    <a:pt x="855664" y="865361"/>
                  </a:lnTo>
                  <a:lnTo>
                    <a:pt x="867104" y="865361"/>
                  </a:lnTo>
                  <a:lnTo>
                    <a:pt x="878543" y="865361"/>
                  </a:lnTo>
                  <a:lnTo>
                    <a:pt x="889983" y="865361"/>
                  </a:lnTo>
                  <a:lnTo>
                    <a:pt x="901422" y="865361"/>
                  </a:lnTo>
                  <a:lnTo>
                    <a:pt x="912862" y="865361"/>
                  </a:lnTo>
                  <a:lnTo>
                    <a:pt x="924301" y="865361"/>
                  </a:lnTo>
                  <a:lnTo>
                    <a:pt x="935741" y="865361"/>
                  </a:lnTo>
                  <a:lnTo>
                    <a:pt x="947180" y="865361"/>
                  </a:lnTo>
                  <a:lnTo>
                    <a:pt x="958620" y="865361"/>
                  </a:lnTo>
                  <a:lnTo>
                    <a:pt x="970059" y="865361"/>
                  </a:lnTo>
                  <a:lnTo>
                    <a:pt x="981499" y="865361"/>
                  </a:lnTo>
                  <a:lnTo>
                    <a:pt x="992938" y="865361"/>
                  </a:lnTo>
                  <a:lnTo>
                    <a:pt x="1004378" y="865361"/>
                  </a:lnTo>
                  <a:lnTo>
                    <a:pt x="1015818" y="865361"/>
                  </a:lnTo>
                  <a:lnTo>
                    <a:pt x="1027257" y="865361"/>
                  </a:lnTo>
                  <a:lnTo>
                    <a:pt x="1038697" y="865361"/>
                  </a:lnTo>
                  <a:lnTo>
                    <a:pt x="1050136" y="865361"/>
                  </a:lnTo>
                  <a:lnTo>
                    <a:pt x="1061576" y="865361"/>
                  </a:lnTo>
                  <a:lnTo>
                    <a:pt x="1073015" y="865361"/>
                  </a:lnTo>
                  <a:lnTo>
                    <a:pt x="1084455" y="865361"/>
                  </a:lnTo>
                  <a:lnTo>
                    <a:pt x="1095894" y="865361"/>
                  </a:lnTo>
                  <a:lnTo>
                    <a:pt x="1107334" y="865361"/>
                  </a:lnTo>
                  <a:lnTo>
                    <a:pt x="1118773" y="865361"/>
                  </a:lnTo>
                  <a:lnTo>
                    <a:pt x="1130213" y="865361"/>
                  </a:lnTo>
                  <a:lnTo>
                    <a:pt x="1141652" y="865361"/>
                  </a:lnTo>
                  <a:lnTo>
                    <a:pt x="1153092" y="865361"/>
                  </a:lnTo>
                  <a:lnTo>
                    <a:pt x="1164531" y="865361"/>
                  </a:lnTo>
                  <a:lnTo>
                    <a:pt x="1175971" y="865361"/>
                  </a:lnTo>
                  <a:lnTo>
                    <a:pt x="1187406" y="865361"/>
                  </a:lnTo>
                  <a:lnTo>
                    <a:pt x="1198845" y="865361"/>
                  </a:lnTo>
                  <a:lnTo>
                    <a:pt x="1210285" y="865361"/>
                  </a:lnTo>
                  <a:lnTo>
                    <a:pt x="1221724" y="865361"/>
                  </a:lnTo>
                  <a:lnTo>
                    <a:pt x="1233164" y="865361"/>
                  </a:lnTo>
                  <a:lnTo>
                    <a:pt x="1244603" y="865361"/>
                  </a:lnTo>
                  <a:lnTo>
                    <a:pt x="1256043" y="865361"/>
                  </a:lnTo>
                  <a:lnTo>
                    <a:pt x="1267482" y="865361"/>
                  </a:lnTo>
                  <a:lnTo>
                    <a:pt x="1278922" y="865361"/>
                  </a:lnTo>
                  <a:lnTo>
                    <a:pt x="1290361" y="865361"/>
                  </a:lnTo>
                  <a:lnTo>
                    <a:pt x="1301801" y="865361"/>
                  </a:lnTo>
                  <a:lnTo>
                    <a:pt x="1313240" y="865361"/>
                  </a:lnTo>
                  <a:lnTo>
                    <a:pt x="1324680" y="865361"/>
                  </a:lnTo>
                  <a:lnTo>
                    <a:pt x="1336120" y="865361"/>
                  </a:lnTo>
                  <a:lnTo>
                    <a:pt x="1347559" y="865361"/>
                  </a:lnTo>
                  <a:lnTo>
                    <a:pt x="1358999" y="865361"/>
                  </a:lnTo>
                  <a:lnTo>
                    <a:pt x="1370438" y="865361"/>
                  </a:lnTo>
                  <a:lnTo>
                    <a:pt x="1381878" y="865361"/>
                  </a:lnTo>
                  <a:lnTo>
                    <a:pt x="1393317" y="865361"/>
                  </a:lnTo>
                  <a:lnTo>
                    <a:pt x="1404757" y="865361"/>
                  </a:lnTo>
                  <a:lnTo>
                    <a:pt x="1416196" y="865361"/>
                  </a:lnTo>
                  <a:lnTo>
                    <a:pt x="1427636" y="865361"/>
                  </a:lnTo>
                  <a:lnTo>
                    <a:pt x="1439075" y="865361"/>
                  </a:lnTo>
                  <a:lnTo>
                    <a:pt x="1450515" y="865361"/>
                  </a:lnTo>
                  <a:lnTo>
                    <a:pt x="1461954" y="865361"/>
                  </a:lnTo>
                  <a:lnTo>
                    <a:pt x="1473394" y="865361"/>
                  </a:lnTo>
                  <a:lnTo>
                    <a:pt x="1484833" y="865361"/>
                  </a:lnTo>
                  <a:lnTo>
                    <a:pt x="1496273" y="865361"/>
                  </a:lnTo>
                  <a:lnTo>
                    <a:pt x="1507712" y="865361"/>
                  </a:lnTo>
                  <a:lnTo>
                    <a:pt x="1519152" y="865361"/>
                  </a:lnTo>
                  <a:lnTo>
                    <a:pt x="1530591" y="865361"/>
                  </a:lnTo>
                  <a:lnTo>
                    <a:pt x="1542031" y="865361"/>
                  </a:lnTo>
                  <a:lnTo>
                    <a:pt x="1553471" y="865361"/>
                  </a:lnTo>
                  <a:lnTo>
                    <a:pt x="1564910" y="865361"/>
                  </a:lnTo>
                  <a:lnTo>
                    <a:pt x="1576349" y="865361"/>
                  </a:lnTo>
                  <a:lnTo>
                    <a:pt x="1587789" y="865361"/>
                  </a:lnTo>
                  <a:lnTo>
                    <a:pt x="1599229" y="865361"/>
                  </a:lnTo>
                  <a:lnTo>
                    <a:pt x="1610668" y="865361"/>
                  </a:lnTo>
                  <a:lnTo>
                    <a:pt x="1622107" y="865361"/>
                  </a:lnTo>
                  <a:lnTo>
                    <a:pt x="1633547" y="865361"/>
                  </a:lnTo>
                  <a:lnTo>
                    <a:pt x="1644987" y="865361"/>
                  </a:lnTo>
                  <a:lnTo>
                    <a:pt x="1656426" y="865361"/>
                  </a:lnTo>
                  <a:lnTo>
                    <a:pt x="1667866" y="865361"/>
                  </a:lnTo>
                  <a:lnTo>
                    <a:pt x="1679305" y="865361"/>
                  </a:lnTo>
                  <a:lnTo>
                    <a:pt x="1690745" y="865361"/>
                  </a:lnTo>
                  <a:lnTo>
                    <a:pt x="1702184" y="865361"/>
                  </a:lnTo>
                  <a:lnTo>
                    <a:pt x="1713619" y="865361"/>
                  </a:lnTo>
                  <a:lnTo>
                    <a:pt x="1725063" y="865361"/>
                  </a:lnTo>
                  <a:lnTo>
                    <a:pt x="1736498" y="865361"/>
                  </a:lnTo>
                  <a:lnTo>
                    <a:pt x="1747938" y="865361"/>
                  </a:lnTo>
                  <a:lnTo>
                    <a:pt x="1759377" y="865361"/>
                  </a:lnTo>
                  <a:lnTo>
                    <a:pt x="1770817" y="865361"/>
                  </a:lnTo>
                  <a:lnTo>
                    <a:pt x="1782256" y="865361"/>
                  </a:lnTo>
                  <a:lnTo>
                    <a:pt x="1793696" y="865361"/>
                  </a:lnTo>
                  <a:lnTo>
                    <a:pt x="1805135" y="865361"/>
                  </a:lnTo>
                  <a:lnTo>
                    <a:pt x="1816575" y="865361"/>
                  </a:lnTo>
                  <a:lnTo>
                    <a:pt x="1828014" y="865361"/>
                  </a:lnTo>
                  <a:lnTo>
                    <a:pt x="1839454" y="865361"/>
                  </a:lnTo>
                  <a:lnTo>
                    <a:pt x="1850893" y="865361"/>
                  </a:lnTo>
                  <a:lnTo>
                    <a:pt x="1862333" y="865361"/>
                  </a:lnTo>
                  <a:lnTo>
                    <a:pt x="1873772" y="865361"/>
                  </a:lnTo>
                  <a:lnTo>
                    <a:pt x="1885212" y="865361"/>
                  </a:lnTo>
                  <a:lnTo>
                    <a:pt x="1896651" y="865361"/>
                  </a:lnTo>
                  <a:lnTo>
                    <a:pt x="1908091" y="865361"/>
                  </a:lnTo>
                  <a:lnTo>
                    <a:pt x="1919531" y="865361"/>
                  </a:lnTo>
                  <a:lnTo>
                    <a:pt x="1930970" y="865361"/>
                  </a:lnTo>
                  <a:lnTo>
                    <a:pt x="1942409" y="865361"/>
                  </a:lnTo>
                  <a:lnTo>
                    <a:pt x="1953849" y="865361"/>
                  </a:lnTo>
                  <a:lnTo>
                    <a:pt x="1965289" y="865361"/>
                  </a:lnTo>
                  <a:lnTo>
                    <a:pt x="1976728" y="865361"/>
                  </a:lnTo>
                  <a:lnTo>
                    <a:pt x="1988168" y="865361"/>
                  </a:lnTo>
                  <a:lnTo>
                    <a:pt x="1999607" y="865361"/>
                  </a:lnTo>
                  <a:lnTo>
                    <a:pt x="2011047" y="865361"/>
                  </a:lnTo>
                  <a:lnTo>
                    <a:pt x="2022486" y="865361"/>
                  </a:lnTo>
                  <a:lnTo>
                    <a:pt x="2033926" y="865361"/>
                  </a:lnTo>
                  <a:lnTo>
                    <a:pt x="2045365" y="214836"/>
                  </a:lnTo>
                  <a:lnTo>
                    <a:pt x="2056805" y="243383"/>
                  </a:lnTo>
                  <a:lnTo>
                    <a:pt x="2068244" y="399626"/>
                  </a:lnTo>
                  <a:lnTo>
                    <a:pt x="2079684" y="335028"/>
                  </a:lnTo>
                  <a:lnTo>
                    <a:pt x="2091123" y="371084"/>
                  </a:lnTo>
                  <a:lnTo>
                    <a:pt x="2102563" y="162254"/>
                  </a:lnTo>
                  <a:lnTo>
                    <a:pt x="2114002" y="69109"/>
                  </a:lnTo>
                  <a:lnTo>
                    <a:pt x="2125442" y="129202"/>
                  </a:lnTo>
                  <a:lnTo>
                    <a:pt x="2136882" y="94650"/>
                  </a:lnTo>
                  <a:lnTo>
                    <a:pt x="2148321" y="133707"/>
                  </a:lnTo>
                  <a:lnTo>
                    <a:pt x="2159760" y="310987"/>
                  </a:lnTo>
                  <a:lnTo>
                    <a:pt x="2171200" y="243383"/>
                  </a:lnTo>
                  <a:lnTo>
                    <a:pt x="2182640" y="69109"/>
                  </a:lnTo>
                  <a:lnTo>
                    <a:pt x="2194079" y="33052"/>
                  </a:lnTo>
                  <a:lnTo>
                    <a:pt x="2205519" y="78124"/>
                  </a:lnTo>
                  <a:lnTo>
                    <a:pt x="2216958" y="0"/>
                  </a:lnTo>
                  <a:lnTo>
                    <a:pt x="2228393" y="291460"/>
                  </a:lnTo>
                  <a:lnTo>
                    <a:pt x="2239837" y="253898"/>
                  </a:lnTo>
                  <a:lnTo>
                    <a:pt x="2251272" y="342538"/>
                  </a:lnTo>
                  <a:lnTo>
                    <a:pt x="2262716" y="443198"/>
                  </a:lnTo>
                  <a:lnTo>
                    <a:pt x="2274151" y="848835"/>
                  </a:lnTo>
                  <a:lnTo>
                    <a:pt x="2285591" y="865361"/>
                  </a:lnTo>
                  <a:lnTo>
                    <a:pt x="2297030" y="865361"/>
                  </a:lnTo>
                  <a:lnTo>
                    <a:pt x="2308470" y="865361"/>
                  </a:lnTo>
                  <a:lnTo>
                    <a:pt x="2319909" y="865361"/>
                  </a:lnTo>
                  <a:lnTo>
                    <a:pt x="2331349" y="865361"/>
                  </a:lnTo>
                  <a:lnTo>
                    <a:pt x="2342788" y="865361"/>
                  </a:lnTo>
                  <a:lnTo>
                    <a:pt x="2354228" y="863860"/>
                  </a:lnTo>
                  <a:lnTo>
                    <a:pt x="2365667" y="865361"/>
                  </a:lnTo>
                  <a:lnTo>
                    <a:pt x="2377107" y="865361"/>
                  </a:lnTo>
                  <a:lnTo>
                    <a:pt x="2388546" y="865361"/>
                  </a:lnTo>
                  <a:lnTo>
                    <a:pt x="2399986" y="865361"/>
                  </a:lnTo>
                  <a:lnTo>
                    <a:pt x="2411425" y="865361"/>
                  </a:lnTo>
                  <a:lnTo>
                    <a:pt x="2422865" y="865361"/>
                  </a:lnTo>
                  <a:lnTo>
                    <a:pt x="2434304" y="865361"/>
                  </a:lnTo>
                  <a:lnTo>
                    <a:pt x="2445744" y="863860"/>
                  </a:lnTo>
                  <a:lnTo>
                    <a:pt x="2457184" y="865361"/>
                  </a:lnTo>
                  <a:lnTo>
                    <a:pt x="2468623" y="865361"/>
                  </a:lnTo>
                  <a:lnTo>
                    <a:pt x="2480062" y="865361"/>
                  </a:lnTo>
                  <a:lnTo>
                    <a:pt x="2491502" y="865361"/>
                  </a:lnTo>
                  <a:lnTo>
                    <a:pt x="2502942" y="865361"/>
                  </a:lnTo>
                  <a:lnTo>
                    <a:pt x="2514381" y="865361"/>
                  </a:lnTo>
                  <a:lnTo>
                    <a:pt x="2525821" y="865361"/>
                  </a:lnTo>
                  <a:lnTo>
                    <a:pt x="2537260" y="865361"/>
                  </a:lnTo>
                  <a:lnTo>
                    <a:pt x="2548700" y="865361"/>
                  </a:lnTo>
                  <a:lnTo>
                    <a:pt x="2560139" y="865361"/>
                  </a:lnTo>
                  <a:lnTo>
                    <a:pt x="2571579" y="865361"/>
                  </a:lnTo>
                  <a:lnTo>
                    <a:pt x="2583018" y="865361"/>
                  </a:lnTo>
                  <a:lnTo>
                    <a:pt x="2594458" y="865361"/>
                  </a:lnTo>
                  <a:lnTo>
                    <a:pt x="2605897" y="865361"/>
                  </a:lnTo>
                  <a:lnTo>
                    <a:pt x="2617337" y="865361"/>
                  </a:lnTo>
                  <a:lnTo>
                    <a:pt x="2628776" y="865361"/>
                  </a:lnTo>
                  <a:lnTo>
                    <a:pt x="2640216" y="865361"/>
                  </a:lnTo>
                  <a:lnTo>
                    <a:pt x="2651655" y="865361"/>
                  </a:lnTo>
                  <a:lnTo>
                    <a:pt x="2663095" y="865361"/>
                  </a:lnTo>
                  <a:lnTo>
                    <a:pt x="2674535" y="865361"/>
                  </a:lnTo>
                  <a:lnTo>
                    <a:pt x="2685974" y="865361"/>
                  </a:lnTo>
                  <a:lnTo>
                    <a:pt x="2697413" y="865361"/>
                  </a:lnTo>
                  <a:lnTo>
                    <a:pt x="2708853" y="865361"/>
                  </a:lnTo>
                  <a:lnTo>
                    <a:pt x="2720293" y="865361"/>
                  </a:lnTo>
                  <a:lnTo>
                    <a:pt x="2731727" y="865361"/>
                  </a:lnTo>
                  <a:lnTo>
                    <a:pt x="2743172" y="865361"/>
                  </a:lnTo>
                  <a:lnTo>
                    <a:pt x="2754611" y="865361"/>
                  </a:lnTo>
                  <a:lnTo>
                    <a:pt x="2766046" y="865361"/>
                  </a:lnTo>
                  <a:lnTo>
                    <a:pt x="2777490" y="865361"/>
                  </a:lnTo>
                  <a:lnTo>
                    <a:pt x="2788925" y="865361"/>
                  </a:lnTo>
                  <a:lnTo>
                    <a:pt x="2800364" y="865361"/>
                  </a:lnTo>
                  <a:lnTo>
                    <a:pt x="2811804" y="865361"/>
                  </a:lnTo>
                  <a:lnTo>
                    <a:pt x="2823243" y="865361"/>
                  </a:lnTo>
                  <a:lnTo>
                    <a:pt x="2834683" y="865361"/>
                  </a:lnTo>
                  <a:lnTo>
                    <a:pt x="2846123" y="865361"/>
                  </a:lnTo>
                  <a:lnTo>
                    <a:pt x="2857562" y="865361"/>
                  </a:lnTo>
                  <a:lnTo>
                    <a:pt x="2869001" y="865361"/>
                  </a:lnTo>
                  <a:lnTo>
                    <a:pt x="2880441" y="865361"/>
                  </a:lnTo>
                  <a:lnTo>
                    <a:pt x="2891881" y="865361"/>
                  </a:lnTo>
                  <a:lnTo>
                    <a:pt x="2903320" y="865361"/>
                  </a:lnTo>
                  <a:lnTo>
                    <a:pt x="2914760" y="865361"/>
                  </a:lnTo>
                  <a:lnTo>
                    <a:pt x="2926199" y="865361"/>
                  </a:lnTo>
                  <a:lnTo>
                    <a:pt x="2937639" y="865361"/>
                  </a:lnTo>
                  <a:lnTo>
                    <a:pt x="2949078" y="865361"/>
                  </a:lnTo>
                  <a:lnTo>
                    <a:pt x="2960518" y="865361"/>
                  </a:lnTo>
                  <a:lnTo>
                    <a:pt x="2971957" y="865361"/>
                  </a:lnTo>
                  <a:lnTo>
                    <a:pt x="2983397" y="865361"/>
                  </a:lnTo>
                  <a:lnTo>
                    <a:pt x="2994837" y="865361"/>
                  </a:lnTo>
                  <a:lnTo>
                    <a:pt x="3006276" y="865361"/>
                  </a:lnTo>
                  <a:lnTo>
                    <a:pt x="3017715" y="865361"/>
                  </a:lnTo>
                  <a:lnTo>
                    <a:pt x="3029155" y="863860"/>
                  </a:lnTo>
                  <a:lnTo>
                    <a:pt x="3040594" y="865361"/>
                  </a:lnTo>
                  <a:lnTo>
                    <a:pt x="3052034" y="865361"/>
                  </a:lnTo>
                  <a:lnTo>
                    <a:pt x="3063474" y="865361"/>
                  </a:lnTo>
                  <a:lnTo>
                    <a:pt x="3074913" y="865361"/>
                  </a:lnTo>
                  <a:lnTo>
                    <a:pt x="3086352" y="865361"/>
                  </a:lnTo>
                  <a:lnTo>
                    <a:pt x="3097792" y="865361"/>
                  </a:lnTo>
                  <a:lnTo>
                    <a:pt x="3109232" y="865361"/>
                  </a:lnTo>
                  <a:lnTo>
                    <a:pt x="3120671" y="865361"/>
                  </a:lnTo>
                  <a:lnTo>
                    <a:pt x="3132111" y="865361"/>
                  </a:lnTo>
                  <a:lnTo>
                    <a:pt x="3143550" y="865361"/>
                  </a:lnTo>
                  <a:lnTo>
                    <a:pt x="3154990" y="865361"/>
                  </a:lnTo>
                  <a:lnTo>
                    <a:pt x="3166429" y="865361"/>
                  </a:lnTo>
                  <a:lnTo>
                    <a:pt x="3177869" y="865361"/>
                  </a:lnTo>
                  <a:lnTo>
                    <a:pt x="3189308" y="865361"/>
                  </a:lnTo>
                  <a:lnTo>
                    <a:pt x="3200748" y="865361"/>
                  </a:lnTo>
                  <a:lnTo>
                    <a:pt x="3212187" y="865361"/>
                  </a:lnTo>
                  <a:lnTo>
                    <a:pt x="3223627" y="865361"/>
                  </a:lnTo>
                  <a:lnTo>
                    <a:pt x="3235066" y="865361"/>
                  </a:lnTo>
                  <a:lnTo>
                    <a:pt x="3246501" y="865361"/>
                  </a:lnTo>
                  <a:lnTo>
                    <a:pt x="3257945" y="865361"/>
                  </a:lnTo>
                  <a:lnTo>
                    <a:pt x="3269385" y="865361"/>
                  </a:lnTo>
                  <a:lnTo>
                    <a:pt x="3280825" y="865361"/>
                  </a:lnTo>
                  <a:lnTo>
                    <a:pt x="3292264" y="865361"/>
                  </a:lnTo>
                  <a:lnTo>
                    <a:pt x="3303699" y="865361"/>
                  </a:lnTo>
                  <a:lnTo>
                    <a:pt x="3315143" y="865361"/>
                  </a:lnTo>
                  <a:lnTo>
                    <a:pt x="3326578" y="865361"/>
                  </a:lnTo>
                  <a:lnTo>
                    <a:pt x="3338017" y="865361"/>
                  </a:lnTo>
                  <a:lnTo>
                    <a:pt x="3349457" y="865361"/>
                  </a:lnTo>
                  <a:lnTo>
                    <a:pt x="3360896" y="865361"/>
                  </a:lnTo>
                  <a:lnTo>
                    <a:pt x="3372336" y="865361"/>
                  </a:lnTo>
                  <a:lnTo>
                    <a:pt x="3383776" y="865361"/>
                  </a:lnTo>
                  <a:lnTo>
                    <a:pt x="3395215" y="865361"/>
                  </a:lnTo>
                  <a:lnTo>
                    <a:pt x="3406654" y="865361"/>
                  </a:lnTo>
                  <a:lnTo>
                    <a:pt x="3418094" y="865361"/>
                  </a:lnTo>
                  <a:lnTo>
                    <a:pt x="3429534" y="865361"/>
                  </a:lnTo>
                  <a:lnTo>
                    <a:pt x="3440973" y="865361"/>
                  </a:lnTo>
                  <a:lnTo>
                    <a:pt x="3452413" y="865361"/>
                  </a:lnTo>
                  <a:lnTo>
                    <a:pt x="3463852" y="865361"/>
                  </a:lnTo>
                  <a:lnTo>
                    <a:pt x="3475292" y="865361"/>
                  </a:lnTo>
                  <a:lnTo>
                    <a:pt x="3486731" y="865361"/>
                  </a:lnTo>
                  <a:lnTo>
                    <a:pt x="3498171" y="865361"/>
                  </a:lnTo>
                  <a:lnTo>
                    <a:pt x="3509610" y="865361"/>
                  </a:lnTo>
                  <a:lnTo>
                    <a:pt x="3521050" y="865361"/>
                  </a:lnTo>
                  <a:lnTo>
                    <a:pt x="3532489" y="865361"/>
                  </a:lnTo>
                  <a:lnTo>
                    <a:pt x="3543929" y="865361"/>
                  </a:lnTo>
                  <a:lnTo>
                    <a:pt x="3555368" y="865361"/>
                  </a:lnTo>
                  <a:lnTo>
                    <a:pt x="3566808" y="865361"/>
                  </a:lnTo>
                  <a:lnTo>
                    <a:pt x="3578247" y="865361"/>
                  </a:lnTo>
                  <a:lnTo>
                    <a:pt x="3589687" y="865361"/>
                  </a:lnTo>
                  <a:lnTo>
                    <a:pt x="3601127" y="865361"/>
                  </a:lnTo>
                  <a:lnTo>
                    <a:pt x="3612566" y="865361"/>
                  </a:lnTo>
                  <a:lnTo>
                    <a:pt x="3624005" y="865361"/>
                  </a:lnTo>
                  <a:lnTo>
                    <a:pt x="3635445" y="865361"/>
                  </a:lnTo>
                  <a:lnTo>
                    <a:pt x="3646885" y="865361"/>
                  </a:lnTo>
                  <a:lnTo>
                    <a:pt x="3658324" y="865361"/>
                  </a:lnTo>
                  <a:lnTo>
                    <a:pt x="3669764" y="865361"/>
                  </a:lnTo>
                  <a:lnTo>
                    <a:pt x="3681203" y="865361"/>
                  </a:lnTo>
                  <a:lnTo>
                    <a:pt x="3692643" y="865361"/>
                  </a:lnTo>
                  <a:lnTo>
                    <a:pt x="3704082" y="865361"/>
                  </a:lnTo>
                  <a:lnTo>
                    <a:pt x="3715522" y="865361"/>
                  </a:lnTo>
                  <a:lnTo>
                    <a:pt x="3726961" y="865361"/>
                  </a:lnTo>
                  <a:lnTo>
                    <a:pt x="3738401" y="865361"/>
                  </a:lnTo>
                  <a:lnTo>
                    <a:pt x="3749840" y="865361"/>
                  </a:lnTo>
                  <a:lnTo>
                    <a:pt x="3761280" y="865361"/>
                  </a:lnTo>
                  <a:lnTo>
                    <a:pt x="3772719" y="865361"/>
                  </a:lnTo>
                  <a:lnTo>
                    <a:pt x="3784154" y="865361"/>
                  </a:lnTo>
                  <a:lnTo>
                    <a:pt x="3795598" y="865361"/>
                  </a:lnTo>
                  <a:lnTo>
                    <a:pt x="3807033" y="865361"/>
                  </a:lnTo>
                  <a:lnTo>
                    <a:pt x="3818473" y="865361"/>
                  </a:lnTo>
                  <a:lnTo>
                    <a:pt x="3829917" y="865361"/>
                  </a:lnTo>
                  <a:lnTo>
                    <a:pt x="3841352" y="865361"/>
                  </a:lnTo>
                  <a:lnTo>
                    <a:pt x="3852791" y="865361"/>
                  </a:lnTo>
                  <a:lnTo>
                    <a:pt x="3864231" y="865361"/>
                  </a:lnTo>
                  <a:lnTo>
                    <a:pt x="3875670" y="865361"/>
                  </a:lnTo>
                  <a:lnTo>
                    <a:pt x="3887110" y="865361"/>
                  </a:lnTo>
                  <a:lnTo>
                    <a:pt x="3898549" y="865361"/>
                  </a:lnTo>
                  <a:lnTo>
                    <a:pt x="3909989" y="865361"/>
                  </a:lnTo>
                  <a:lnTo>
                    <a:pt x="3921447" y="865361"/>
                  </a:lnTo>
                  <a:lnTo>
                    <a:pt x="3932878" y="865361"/>
                  </a:lnTo>
                  <a:lnTo>
                    <a:pt x="3944307" y="865361"/>
                  </a:lnTo>
                  <a:lnTo>
                    <a:pt x="3955737" y="865361"/>
                  </a:lnTo>
                  <a:lnTo>
                    <a:pt x="3967167" y="865361"/>
                  </a:lnTo>
                  <a:lnTo>
                    <a:pt x="3978645" y="865361"/>
                  </a:lnTo>
                  <a:lnTo>
                    <a:pt x="3990075" y="865361"/>
                  </a:lnTo>
                  <a:lnTo>
                    <a:pt x="4001505" y="865361"/>
                  </a:lnTo>
                  <a:lnTo>
                    <a:pt x="4012935" y="865361"/>
                  </a:lnTo>
                  <a:lnTo>
                    <a:pt x="4024365" y="865361"/>
                  </a:lnTo>
                  <a:lnTo>
                    <a:pt x="4035843" y="865361"/>
                  </a:lnTo>
                  <a:lnTo>
                    <a:pt x="4047273" y="865361"/>
                  </a:lnTo>
                  <a:lnTo>
                    <a:pt x="4058702" y="865361"/>
                  </a:lnTo>
                  <a:lnTo>
                    <a:pt x="4070133" y="865361"/>
                  </a:lnTo>
                  <a:lnTo>
                    <a:pt x="4081563" y="865361"/>
                  </a:lnTo>
                  <a:lnTo>
                    <a:pt x="4093040" y="865361"/>
                  </a:lnTo>
                  <a:lnTo>
                    <a:pt x="4104471" y="865361"/>
                  </a:lnTo>
                  <a:lnTo>
                    <a:pt x="4115900" y="865361"/>
                  </a:lnTo>
                  <a:lnTo>
                    <a:pt x="4127330" y="865361"/>
                  </a:lnTo>
                  <a:lnTo>
                    <a:pt x="4138760" y="865361"/>
                  </a:lnTo>
                  <a:lnTo>
                    <a:pt x="4150238" y="865361"/>
                  </a:lnTo>
                  <a:lnTo>
                    <a:pt x="4161668" y="865361"/>
                  </a:lnTo>
                  <a:lnTo>
                    <a:pt x="4173098" y="865361"/>
                  </a:lnTo>
                  <a:lnTo>
                    <a:pt x="4184528" y="865361"/>
                  </a:lnTo>
                  <a:lnTo>
                    <a:pt x="4195958" y="865361"/>
                  </a:lnTo>
                  <a:lnTo>
                    <a:pt x="4207436" y="865361"/>
                  </a:lnTo>
                  <a:lnTo>
                    <a:pt x="4218865" y="865361"/>
                  </a:lnTo>
                  <a:lnTo>
                    <a:pt x="4230296" y="865361"/>
                  </a:lnTo>
                  <a:lnTo>
                    <a:pt x="4241726" y="865361"/>
                  </a:lnTo>
                  <a:lnTo>
                    <a:pt x="4253156" y="865361"/>
                  </a:lnTo>
                  <a:lnTo>
                    <a:pt x="4264634" y="865361"/>
                  </a:lnTo>
                  <a:lnTo>
                    <a:pt x="4276063" y="865361"/>
                  </a:lnTo>
                  <a:lnTo>
                    <a:pt x="4287493" y="865361"/>
                  </a:lnTo>
                  <a:lnTo>
                    <a:pt x="4298923" y="865361"/>
                  </a:lnTo>
                  <a:lnTo>
                    <a:pt x="4310353" y="865361"/>
                  </a:lnTo>
                  <a:lnTo>
                    <a:pt x="4321831" y="865361"/>
                  </a:lnTo>
                  <a:lnTo>
                    <a:pt x="4333261" y="865361"/>
                  </a:lnTo>
                  <a:lnTo>
                    <a:pt x="4344691" y="865361"/>
                  </a:lnTo>
                  <a:lnTo>
                    <a:pt x="4356121" y="865361"/>
                  </a:lnTo>
                  <a:lnTo>
                    <a:pt x="4367551" y="865361"/>
                  </a:lnTo>
                  <a:lnTo>
                    <a:pt x="4379028" y="865361"/>
                  </a:lnTo>
                  <a:lnTo>
                    <a:pt x="4390458" y="865361"/>
                  </a:lnTo>
                  <a:lnTo>
                    <a:pt x="4401889" y="865361"/>
                  </a:lnTo>
                  <a:lnTo>
                    <a:pt x="4413319" y="865361"/>
                  </a:lnTo>
                  <a:lnTo>
                    <a:pt x="4424749" y="865361"/>
                  </a:lnTo>
                  <a:lnTo>
                    <a:pt x="4436226" y="865361"/>
                  </a:lnTo>
                  <a:lnTo>
                    <a:pt x="4447656" y="865361"/>
                  </a:lnTo>
                  <a:lnTo>
                    <a:pt x="4459086" y="865361"/>
                  </a:lnTo>
                  <a:lnTo>
                    <a:pt x="4470516" y="865361"/>
                  </a:lnTo>
                  <a:lnTo>
                    <a:pt x="4481946" y="865361"/>
                  </a:lnTo>
                  <a:lnTo>
                    <a:pt x="4493424" y="865361"/>
                  </a:lnTo>
                  <a:lnTo>
                    <a:pt x="4504854" y="865361"/>
                  </a:lnTo>
                  <a:lnTo>
                    <a:pt x="4516284" y="865361"/>
                  </a:lnTo>
                  <a:lnTo>
                    <a:pt x="4527714" y="865361"/>
                  </a:lnTo>
                  <a:lnTo>
                    <a:pt x="4539144" y="865361"/>
                  </a:lnTo>
                  <a:lnTo>
                    <a:pt x="4550621" y="865361"/>
                  </a:lnTo>
                  <a:lnTo>
                    <a:pt x="4562051" y="865361"/>
                  </a:lnTo>
                  <a:lnTo>
                    <a:pt x="4573482" y="865361"/>
                  </a:lnTo>
                  <a:lnTo>
                    <a:pt x="4584912" y="865361"/>
                  </a:lnTo>
                  <a:lnTo>
                    <a:pt x="4596341" y="865361"/>
                  </a:lnTo>
                  <a:lnTo>
                    <a:pt x="4607771" y="865361"/>
                  </a:lnTo>
                  <a:lnTo>
                    <a:pt x="4619249" y="865361"/>
                  </a:lnTo>
                  <a:lnTo>
                    <a:pt x="4630679" y="865361"/>
                  </a:lnTo>
                  <a:lnTo>
                    <a:pt x="4642109" y="865361"/>
                  </a:lnTo>
                  <a:lnTo>
                    <a:pt x="4653539" y="865361"/>
                  </a:lnTo>
                  <a:lnTo>
                    <a:pt x="4664969" y="865361"/>
                  </a:lnTo>
                  <a:lnTo>
                    <a:pt x="4676447" y="865361"/>
                  </a:lnTo>
                  <a:lnTo>
                    <a:pt x="4687877" y="865361"/>
                  </a:lnTo>
                  <a:lnTo>
                    <a:pt x="4699306" y="865361"/>
                  </a:lnTo>
                  <a:lnTo>
                    <a:pt x="4710737" y="865361"/>
                  </a:lnTo>
                  <a:lnTo>
                    <a:pt x="4722167" y="865361"/>
                  </a:lnTo>
                  <a:lnTo>
                    <a:pt x="4733644" y="865361"/>
                  </a:lnTo>
                  <a:lnTo>
                    <a:pt x="4745075" y="865361"/>
                  </a:lnTo>
                  <a:lnTo>
                    <a:pt x="4756504" y="865361"/>
                  </a:lnTo>
                  <a:lnTo>
                    <a:pt x="4767934" y="865361"/>
                  </a:lnTo>
                  <a:lnTo>
                    <a:pt x="4779364" y="865361"/>
                  </a:lnTo>
                  <a:lnTo>
                    <a:pt x="4790842" y="865361"/>
                  </a:lnTo>
                  <a:lnTo>
                    <a:pt x="4802272" y="865361"/>
                  </a:lnTo>
                  <a:lnTo>
                    <a:pt x="4813702" y="865361"/>
                  </a:lnTo>
                  <a:lnTo>
                    <a:pt x="4825132" y="865361"/>
                  </a:lnTo>
                  <a:lnTo>
                    <a:pt x="4836562" y="865361"/>
                  </a:lnTo>
                  <a:lnTo>
                    <a:pt x="4848040" y="865361"/>
                  </a:lnTo>
                  <a:lnTo>
                    <a:pt x="4859469" y="865361"/>
                  </a:lnTo>
                  <a:lnTo>
                    <a:pt x="4870899" y="865361"/>
                  </a:lnTo>
                  <a:lnTo>
                    <a:pt x="4882330" y="865361"/>
                  </a:lnTo>
                  <a:lnTo>
                    <a:pt x="4893760" y="865361"/>
                  </a:lnTo>
                  <a:lnTo>
                    <a:pt x="4905237" y="865361"/>
                  </a:lnTo>
                  <a:lnTo>
                    <a:pt x="4916667" y="865361"/>
                  </a:lnTo>
                  <a:lnTo>
                    <a:pt x="4928097" y="865361"/>
                  </a:lnTo>
                  <a:lnTo>
                    <a:pt x="4939527" y="865361"/>
                  </a:lnTo>
                  <a:lnTo>
                    <a:pt x="4950957" y="865361"/>
                  </a:lnTo>
                  <a:lnTo>
                    <a:pt x="4962435" y="865361"/>
                  </a:lnTo>
                  <a:lnTo>
                    <a:pt x="4973865" y="865361"/>
                  </a:lnTo>
                  <a:lnTo>
                    <a:pt x="4985295" y="865361"/>
                  </a:lnTo>
                  <a:lnTo>
                    <a:pt x="4996725" y="865361"/>
                  </a:lnTo>
                  <a:lnTo>
                    <a:pt x="5008155" y="865361"/>
                  </a:lnTo>
                  <a:lnTo>
                    <a:pt x="5019632" y="865361"/>
                  </a:lnTo>
                  <a:lnTo>
                    <a:pt x="5031062" y="865361"/>
                  </a:lnTo>
                  <a:lnTo>
                    <a:pt x="5042492" y="865361"/>
                  </a:lnTo>
                  <a:lnTo>
                    <a:pt x="5053923" y="865361"/>
                  </a:lnTo>
                  <a:lnTo>
                    <a:pt x="5065353" y="865361"/>
                  </a:lnTo>
                  <a:lnTo>
                    <a:pt x="5076830" y="865361"/>
                  </a:lnTo>
                  <a:lnTo>
                    <a:pt x="5088260" y="865361"/>
                  </a:lnTo>
                  <a:lnTo>
                    <a:pt x="5099690" y="865361"/>
                  </a:lnTo>
                  <a:lnTo>
                    <a:pt x="5111120" y="865361"/>
                  </a:lnTo>
                  <a:lnTo>
                    <a:pt x="5122550" y="865361"/>
                  </a:lnTo>
                  <a:lnTo>
                    <a:pt x="5134028" y="865361"/>
                  </a:lnTo>
                  <a:lnTo>
                    <a:pt x="5145458" y="865361"/>
                  </a:lnTo>
                  <a:lnTo>
                    <a:pt x="5156888" y="865361"/>
                  </a:lnTo>
                  <a:lnTo>
                    <a:pt x="5168318" y="865361"/>
                  </a:lnTo>
                  <a:lnTo>
                    <a:pt x="5179747" y="865361"/>
                  </a:lnTo>
                  <a:lnTo>
                    <a:pt x="5191225" y="865361"/>
                  </a:lnTo>
                  <a:lnTo>
                    <a:pt x="5202655" y="865361"/>
                  </a:lnTo>
                  <a:lnTo>
                    <a:pt x="5214085" y="865361"/>
                  </a:lnTo>
                  <a:lnTo>
                    <a:pt x="5225515" y="865361"/>
                  </a:lnTo>
                  <a:lnTo>
                    <a:pt x="5236945" y="865361"/>
                  </a:lnTo>
                  <a:lnTo>
                    <a:pt x="5248423" y="865361"/>
                  </a:lnTo>
                  <a:lnTo>
                    <a:pt x="5259853" y="865361"/>
                  </a:lnTo>
                  <a:lnTo>
                    <a:pt x="5271283" y="865361"/>
                  </a:lnTo>
                  <a:lnTo>
                    <a:pt x="5282713" y="865361"/>
                  </a:lnTo>
                  <a:lnTo>
                    <a:pt x="5294143" y="865361"/>
                  </a:lnTo>
                  <a:lnTo>
                    <a:pt x="5305621" y="865361"/>
                  </a:lnTo>
                  <a:lnTo>
                    <a:pt x="5317051" y="865361"/>
                  </a:lnTo>
                  <a:lnTo>
                    <a:pt x="5328481" y="865361"/>
                  </a:lnTo>
                  <a:lnTo>
                    <a:pt x="5339910" y="865361"/>
                  </a:lnTo>
                  <a:lnTo>
                    <a:pt x="5351340" y="865361"/>
                  </a:lnTo>
                  <a:lnTo>
                    <a:pt x="5362818" y="865361"/>
                  </a:lnTo>
                  <a:lnTo>
                    <a:pt x="5374248" y="865361"/>
                  </a:lnTo>
                  <a:lnTo>
                    <a:pt x="5385678" y="865361"/>
                  </a:lnTo>
                  <a:lnTo>
                    <a:pt x="5397108" y="865361"/>
                  </a:lnTo>
                  <a:lnTo>
                    <a:pt x="5408538" y="865361"/>
                  </a:lnTo>
                  <a:lnTo>
                    <a:pt x="5420016" y="865361"/>
                  </a:lnTo>
                  <a:lnTo>
                    <a:pt x="5431446" y="865361"/>
                  </a:lnTo>
                  <a:lnTo>
                    <a:pt x="5442876" y="865361"/>
                  </a:lnTo>
                  <a:lnTo>
                    <a:pt x="5454306" y="865361"/>
                  </a:lnTo>
                  <a:lnTo>
                    <a:pt x="5465736" y="865361"/>
                  </a:lnTo>
                  <a:lnTo>
                    <a:pt x="5477214" y="865361"/>
                  </a:lnTo>
                  <a:lnTo>
                    <a:pt x="5488643" y="865361"/>
                  </a:lnTo>
                  <a:lnTo>
                    <a:pt x="5500073" y="865361"/>
                  </a:lnTo>
                  <a:lnTo>
                    <a:pt x="5511503" y="865361"/>
                  </a:lnTo>
                  <a:lnTo>
                    <a:pt x="5522933" y="865361"/>
                  </a:lnTo>
                  <a:lnTo>
                    <a:pt x="5534411" y="865361"/>
                  </a:lnTo>
                  <a:lnTo>
                    <a:pt x="5545841" y="865361"/>
                  </a:lnTo>
                  <a:lnTo>
                    <a:pt x="5557271" y="865361"/>
                  </a:lnTo>
                  <a:lnTo>
                    <a:pt x="5568701" y="865361"/>
                  </a:lnTo>
                  <a:lnTo>
                    <a:pt x="5580131" y="865361"/>
                  </a:lnTo>
                  <a:lnTo>
                    <a:pt x="5591609" y="865361"/>
                  </a:lnTo>
                  <a:lnTo>
                    <a:pt x="5603038" y="865361"/>
                  </a:lnTo>
                  <a:lnTo>
                    <a:pt x="5614469" y="865361"/>
                  </a:lnTo>
                  <a:lnTo>
                    <a:pt x="5625899" y="865361"/>
                  </a:lnTo>
                  <a:lnTo>
                    <a:pt x="5637329" y="865361"/>
                  </a:lnTo>
                  <a:lnTo>
                    <a:pt x="5648759" y="865361"/>
                  </a:lnTo>
                  <a:lnTo>
                    <a:pt x="5660236" y="865361"/>
                  </a:lnTo>
                  <a:lnTo>
                    <a:pt x="5671666" y="865361"/>
                  </a:lnTo>
                  <a:lnTo>
                    <a:pt x="5683096" y="865361"/>
                  </a:lnTo>
                  <a:lnTo>
                    <a:pt x="5694526" y="865361"/>
                  </a:lnTo>
                  <a:lnTo>
                    <a:pt x="5705956" y="865361"/>
                  </a:lnTo>
                  <a:lnTo>
                    <a:pt x="5717434" y="865361"/>
                  </a:lnTo>
                  <a:lnTo>
                    <a:pt x="5728864" y="865361"/>
                  </a:lnTo>
                  <a:lnTo>
                    <a:pt x="5740294" y="865361"/>
                  </a:lnTo>
                  <a:lnTo>
                    <a:pt x="5751724" y="865361"/>
                  </a:lnTo>
                  <a:lnTo>
                    <a:pt x="5763154" y="865361"/>
                  </a:lnTo>
                  <a:lnTo>
                    <a:pt x="5774631" y="865361"/>
                  </a:lnTo>
                  <a:lnTo>
                    <a:pt x="5786062" y="865361"/>
                  </a:lnTo>
                  <a:lnTo>
                    <a:pt x="5797492" y="865361"/>
                  </a:lnTo>
                  <a:lnTo>
                    <a:pt x="5808921" y="865361"/>
                  </a:lnTo>
                  <a:lnTo>
                    <a:pt x="5820351" y="865361"/>
                  </a:lnTo>
                  <a:lnTo>
                    <a:pt x="5831829" y="865361"/>
                  </a:lnTo>
                  <a:lnTo>
                    <a:pt x="5843259" y="865361"/>
                  </a:lnTo>
                  <a:lnTo>
                    <a:pt x="5854689" y="865361"/>
                  </a:lnTo>
                  <a:lnTo>
                    <a:pt x="5866119" y="865361"/>
                  </a:lnTo>
                  <a:lnTo>
                    <a:pt x="5877549" y="865361"/>
                  </a:lnTo>
                  <a:lnTo>
                    <a:pt x="5889027" y="865361"/>
                  </a:lnTo>
                  <a:lnTo>
                    <a:pt x="5900457" y="865361"/>
                  </a:lnTo>
                  <a:lnTo>
                    <a:pt x="5911887" y="865361"/>
                  </a:lnTo>
                  <a:lnTo>
                    <a:pt x="5923317" y="865361"/>
                  </a:lnTo>
                  <a:lnTo>
                    <a:pt x="5934747" y="865361"/>
                  </a:lnTo>
                  <a:lnTo>
                    <a:pt x="5946225" y="865361"/>
                  </a:lnTo>
                  <a:lnTo>
                    <a:pt x="5957655" y="865361"/>
                  </a:lnTo>
                  <a:lnTo>
                    <a:pt x="5969084" y="865361"/>
                  </a:lnTo>
                  <a:lnTo>
                    <a:pt x="5980514" y="865361"/>
                  </a:lnTo>
                  <a:lnTo>
                    <a:pt x="5991944" y="865361"/>
                  </a:lnTo>
                  <a:lnTo>
                    <a:pt x="6003422" y="865361"/>
                  </a:lnTo>
                  <a:lnTo>
                    <a:pt x="6014852" y="865361"/>
                  </a:lnTo>
                  <a:lnTo>
                    <a:pt x="6026282" y="865361"/>
                  </a:lnTo>
                  <a:lnTo>
                    <a:pt x="6037712" y="865361"/>
                  </a:lnTo>
                  <a:lnTo>
                    <a:pt x="6049142" y="865361"/>
                  </a:lnTo>
                  <a:lnTo>
                    <a:pt x="6060620" y="865361"/>
                  </a:lnTo>
                  <a:lnTo>
                    <a:pt x="6072049" y="865361"/>
                  </a:lnTo>
                  <a:lnTo>
                    <a:pt x="6083480" y="865361"/>
                  </a:lnTo>
                  <a:lnTo>
                    <a:pt x="6094910" y="865361"/>
                  </a:lnTo>
                  <a:lnTo>
                    <a:pt x="6106340" y="865361"/>
                  </a:lnTo>
                  <a:lnTo>
                    <a:pt x="6117818" y="865361"/>
                  </a:lnTo>
                  <a:lnTo>
                    <a:pt x="6129247" y="865361"/>
                  </a:lnTo>
                  <a:lnTo>
                    <a:pt x="6140677" y="865361"/>
                  </a:lnTo>
                  <a:lnTo>
                    <a:pt x="6152107" y="865361"/>
                  </a:lnTo>
                  <a:lnTo>
                    <a:pt x="6163537" y="865361"/>
                  </a:lnTo>
                  <a:lnTo>
                    <a:pt x="6175015" y="865361"/>
                  </a:lnTo>
                  <a:lnTo>
                    <a:pt x="6186445" y="865361"/>
                  </a:lnTo>
                  <a:lnTo>
                    <a:pt x="6197875" y="865361"/>
                  </a:lnTo>
                  <a:lnTo>
                    <a:pt x="6209305" y="865361"/>
                  </a:lnTo>
                  <a:lnTo>
                    <a:pt x="6220735" y="865361"/>
                  </a:lnTo>
                  <a:lnTo>
                    <a:pt x="6232212" y="865361"/>
                  </a:lnTo>
                  <a:lnTo>
                    <a:pt x="6243642" y="865361"/>
                  </a:lnTo>
                  <a:lnTo>
                    <a:pt x="6255073" y="865361"/>
                  </a:lnTo>
                  <a:lnTo>
                    <a:pt x="6266503" y="865361"/>
                  </a:lnTo>
                  <a:lnTo>
                    <a:pt x="6277933" y="865361"/>
                  </a:lnTo>
                  <a:lnTo>
                    <a:pt x="6289410" y="865361"/>
                  </a:lnTo>
                  <a:lnTo>
                    <a:pt x="6300840" y="865361"/>
                  </a:lnTo>
                  <a:lnTo>
                    <a:pt x="6312270" y="865361"/>
                  </a:lnTo>
                  <a:lnTo>
                    <a:pt x="6323700" y="865361"/>
                  </a:lnTo>
                  <a:lnTo>
                    <a:pt x="6335130" y="865361"/>
                  </a:lnTo>
                  <a:lnTo>
                    <a:pt x="6346608" y="865361"/>
                  </a:lnTo>
                  <a:lnTo>
                    <a:pt x="6358038" y="865361"/>
                  </a:lnTo>
                  <a:lnTo>
                    <a:pt x="6369468" y="865361"/>
                  </a:lnTo>
                  <a:lnTo>
                    <a:pt x="6380898" y="865361"/>
                  </a:lnTo>
                  <a:lnTo>
                    <a:pt x="6392328" y="865361"/>
                  </a:lnTo>
                  <a:lnTo>
                    <a:pt x="6403805" y="865361"/>
                  </a:lnTo>
                  <a:lnTo>
                    <a:pt x="6415235" y="865361"/>
                  </a:lnTo>
                  <a:lnTo>
                    <a:pt x="6426666" y="865361"/>
                  </a:lnTo>
                  <a:lnTo>
                    <a:pt x="6438096" y="865361"/>
                  </a:lnTo>
                  <a:lnTo>
                    <a:pt x="6449525" y="865361"/>
                  </a:lnTo>
                  <a:lnTo>
                    <a:pt x="6461003" y="865361"/>
                  </a:lnTo>
                  <a:lnTo>
                    <a:pt x="6472433" y="865361"/>
                  </a:lnTo>
                  <a:lnTo>
                    <a:pt x="6483863" y="865361"/>
                  </a:lnTo>
                  <a:lnTo>
                    <a:pt x="6495293" y="865361"/>
                  </a:lnTo>
                  <a:lnTo>
                    <a:pt x="6506723" y="865361"/>
                  </a:lnTo>
                  <a:lnTo>
                    <a:pt x="6518201" y="865361"/>
                  </a:lnTo>
                  <a:lnTo>
                    <a:pt x="6529631" y="865361"/>
                  </a:lnTo>
                  <a:lnTo>
                    <a:pt x="6541061" y="865361"/>
                  </a:lnTo>
                  <a:lnTo>
                    <a:pt x="6552490" y="865361"/>
                  </a:lnTo>
                  <a:lnTo>
                    <a:pt x="6563921" y="865361"/>
                  </a:lnTo>
                  <a:lnTo>
                    <a:pt x="6575398" y="865361"/>
                  </a:lnTo>
                  <a:lnTo>
                    <a:pt x="6586828" y="865361"/>
                  </a:lnTo>
                  <a:lnTo>
                    <a:pt x="6598259" y="865361"/>
                  </a:lnTo>
                  <a:lnTo>
                    <a:pt x="6609688" y="865361"/>
                  </a:lnTo>
                  <a:lnTo>
                    <a:pt x="6621118" y="865361"/>
                  </a:lnTo>
                  <a:lnTo>
                    <a:pt x="6632596" y="865361"/>
                  </a:lnTo>
                  <a:lnTo>
                    <a:pt x="6644026" y="865361"/>
                  </a:lnTo>
                  <a:lnTo>
                    <a:pt x="6655456" y="865361"/>
                  </a:lnTo>
                  <a:lnTo>
                    <a:pt x="6666886" y="865361"/>
                  </a:lnTo>
                  <a:lnTo>
                    <a:pt x="6678316" y="865361"/>
                  </a:lnTo>
                  <a:lnTo>
                    <a:pt x="6689794" y="865361"/>
                  </a:lnTo>
                  <a:lnTo>
                    <a:pt x="6701224" y="865361"/>
                  </a:lnTo>
                  <a:lnTo>
                    <a:pt x="6712653" y="865361"/>
                  </a:lnTo>
                  <a:lnTo>
                    <a:pt x="6724083" y="865361"/>
                  </a:lnTo>
                  <a:lnTo>
                    <a:pt x="6735514" y="865361"/>
                  </a:lnTo>
                  <a:lnTo>
                    <a:pt x="6746944" y="865361"/>
                  </a:lnTo>
                  <a:lnTo>
                    <a:pt x="6758421" y="865361"/>
                  </a:lnTo>
                  <a:lnTo>
                    <a:pt x="6769851" y="865361"/>
                  </a:lnTo>
                  <a:lnTo>
                    <a:pt x="6781281" y="865361"/>
                  </a:lnTo>
                  <a:lnTo>
                    <a:pt x="6792711" y="865361"/>
                  </a:lnTo>
                  <a:lnTo>
                    <a:pt x="6804141" y="865361"/>
                  </a:lnTo>
                  <a:lnTo>
                    <a:pt x="6815619" y="865361"/>
                  </a:lnTo>
                  <a:lnTo>
                    <a:pt x="6827049" y="865361"/>
                  </a:lnTo>
                  <a:lnTo>
                    <a:pt x="6838479" y="865361"/>
                  </a:lnTo>
                  <a:lnTo>
                    <a:pt x="6849909" y="865361"/>
                  </a:lnTo>
                  <a:lnTo>
                    <a:pt x="6861339" y="865361"/>
                  </a:lnTo>
                  <a:lnTo>
                    <a:pt x="6872816" y="865361"/>
                  </a:lnTo>
                  <a:lnTo>
                    <a:pt x="6884246" y="865361"/>
                  </a:lnTo>
                  <a:lnTo>
                    <a:pt x="6895676" y="865361"/>
                  </a:lnTo>
                  <a:lnTo>
                    <a:pt x="6907107" y="865361"/>
                  </a:lnTo>
                  <a:lnTo>
                    <a:pt x="6918537" y="865361"/>
                  </a:lnTo>
                  <a:lnTo>
                    <a:pt x="6930014" y="865361"/>
                  </a:lnTo>
                  <a:lnTo>
                    <a:pt x="6941444" y="865361"/>
                  </a:lnTo>
                  <a:lnTo>
                    <a:pt x="6952874" y="865361"/>
                  </a:lnTo>
                  <a:lnTo>
                    <a:pt x="6964304" y="865361"/>
                  </a:lnTo>
                  <a:lnTo>
                    <a:pt x="6975734" y="865361"/>
                  </a:lnTo>
                  <a:lnTo>
                    <a:pt x="6987212" y="865361"/>
                  </a:lnTo>
                  <a:lnTo>
                    <a:pt x="6998642" y="865361"/>
                  </a:lnTo>
                  <a:lnTo>
                    <a:pt x="7010072" y="865361"/>
                  </a:lnTo>
                  <a:lnTo>
                    <a:pt x="7021502" y="865361"/>
                  </a:lnTo>
                  <a:lnTo>
                    <a:pt x="7032931" y="865361"/>
                  </a:lnTo>
                  <a:lnTo>
                    <a:pt x="7044409" y="865361"/>
                  </a:lnTo>
                  <a:lnTo>
                    <a:pt x="7055839" y="865361"/>
                  </a:lnTo>
                  <a:lnTo>
                    <a:pt x="7067269" y="865361"/>
                  </a:lnTo>
                  <a:lnTo>
                    <a:pt x="7078700" y="865361"/>
                  </a:lnTo>
                  <a:lnTo>
                    <a:pt x="7090129" y="865361"/>
                  </a:lnTo>
                  <a:lnTo>
                    <a:pt x="7101607" y="865361"/>
                  </a:lnTo>
                  <a:lnTo>
                    <a:pt x="7113037" y="865361"/>
                  </a:lnTo>
                  <a:lnTo>
                    <a:pt x="7124467" y="865361"/>
                  </a:lnTo>
                  <a:lnTo>
                    <a:pt x="7135897" y="865361"/>
                  </a:lnTo>
                  <a:lnTo>
                    <a:pt x="7147327" y="865361"/>
                  </a:lnTo>
                  <a:lnTo>
                    <a:pt x="7158805" y="865361"/>
                  </a:lnTo>
                  <a:lnTo>
                    <a:pt x="7170235" y="865361"/>
                  </a:lnTo>
                  <a:lnTo>
                    <a:pt x="7181665" y="865361"/>
                  </a:lnTo>
                  <a:lnTo>
                    <a:pt x="7193094" y="865361"/>
                  </a:lnTo>
                  <a:lnTo>
                    <a:pt x="7204524" y="865361"/>
                  </a:lnTo>
                  <a:lnTo>
                    <a:pt x="7216002" y="865361"/>
                  </a:lnTo>
                  <a:lnTo>
                    <a:pt x="7227432" y="865361"/>
                  </a:lnTo>
                  <a:lnTo>
                    <a:pt x="7238862" y="865361"/>
                  </a:lnTo>
                  <a:lnTo>
                    <a:pt x="7250292" y="865361"/>
                  </a:lnTo>
                  <a:lnTo>
                    <a:pt x="7261722" y="865361"/>
                  </a:lnTo>
                  <a:lnTo>
                    <a:pt x="7273200" y="865361"/>
                  </a:lnTo>
                  <a:lnTo>
                    <a:pt x="7284630" y="865361"/>
                  </a:lnTo>
                  <a:lnTo>
                    <a:pt x="7296060" y="865361"/>
                  </a:lnTo>
                  <a:lnTo>
                    <a:pt x="7307490" y="865361"/>
                  </a:lnTo>
                  <a:lnTo>
                    <a:pt x="7318920" y="865361"/>
                  </a:lnTo>
                  <a:lnTo>
                    <a:pt x="7330398" y="865361"/>
                  </a:lnTo>
                  <a:lnTo>
                    <a:pt x="7341828" y="865361"/>
                  </a:lnTo>
                  <a:lnTo>
                    <a:pt x="7353257" y="865361"/>
                  </a:lnTo>
                  <a:lnTo>
                    <a:pt x="7364687" y="865361"/>
                  </a:lnTo>
                  <a:lnTo>
                    <a:pt x="7376117" y="865361"/>
                  </a:lnTo>
                  <a:lnTo>
                    <a:pt x="7387595" y="865361"/>
                  </a:lnTo>
                  <a:lnTo>
                    <a:pt x="7399025" y="865361"/>
                  </a:lnTo>
                  <a:lnTo>
                    <a:pt x="7410455" y="865361"/>
                  </a:lnTo>
                  <a:lnTo>
                    <a:pt x="7421885" y="865361"/>
                  </a:lnTo>
                  <a:lnTo>
                    <a:pt x="7433315" y="865361"/>
                  </a:lnTo>
                  <a:lnTo>
                    <a:pt x="7444793" y="865361"/>
                  </a:lnTo>
                  <a:lnTo>
                    <a:pt x="7456222" y="865361"/>
                  </a:lnTo>
                  <a:lnTo>
                    <a:pt x="7467653" y="865361"/>
                  </a:lnTo>
                  <a:lnTo>
                    <a:pt x="7479083" y="865361"/>
                  </a:lnTo>
                  <a:lnTo>
                    <a:pt x="7490513" y="865361"/>
                  </a:lnTo>
                  <a:lnTo>
                    <a:pt x="7501990" y="865361"/>
                  </a:lnTo>
                  <a:lnTo>
                    <a:pt x="7513420" y="865361"/>
                  </a:lnTo>
                  <a:lnTo>
                    <a:pt x="7524850" y="865361"/>
                  </a:lnTo>
                  <a:lnTo>
                    <a:pt x="7536280" y="865361"/>
                  </a:lnTo>
                  <a:lnTo>
                    <a:pt x="7547710" y="865361"/>
                  </a:lnTo>
                  <a:lnTo>
                    <a:pt x="7559188" y="865361"/>
                  </a:lnTo>
                  <a:lnTo>
                    <a:pt x="7570618" y="865361"/>
                  </a:lnTo>
                  <a:lnTo>
                    <a:pt x="7582048" y="865361"/>
                  </a:lnTo>
                  <a:lnTo>
                    <a:pt x="7593478" y="865361"/>
                  </a:lnTo>
                  <a:lnTo>
                    <a:pt x="7604908" y="865361"/>
                  </a:lnTo>
                  <a:lnTo>
                    <a:pt x="7616385" y="865361"/>
                  </a:lnTo>
                  <a:lnTo>
                    <a:pt x="7627815" y="865361"/>
                  </a:lnTo>
                  <a:lnTo>
                    <a:pt x="7639246" y="865361"/>
                  </a:lnTo>
                  <a:lnTo>
                    <a:pt x="7650676" y="865361"/>
                  </a:lnTo>
                  <a:lnTo>
                    <a:pt x="7662106" y="865361"/>
                  </a:lnTo>
                  <a:lnTo>
                    <a:pt x="7673583" y="865361"/>
                  </a:lnTo>
                  <a:lnTo>
                    <a:pt x="7685013" y="865361"/>
                  </a:lnTo>
                  <a:lnTo>
                    <a:pt x="7696443" y="865361"/>
                  </a:lnTo>
                  <a:lnTo>
                    <a:pt x="7707873" y="865361"/>
                  </a:lnTo>
                  <a:lnTo>
                    <a:pt x="7719303" y="865361"/>
                  </a:lnTo>
                  <a:lnTo>
                    <a:pt x="7730733" y="865361"/>
                  </a:lnTo>
                  <a:lnTo>
                    <a:pt x="7742211" y="865361"/>
                  </a:lnTo>
                  <a:lnTo>
                    <a:pt x="7753641" y="865361"/>
                  </a:lnTo>
                  <a:lnTo>
                    <a:pt x="7765071" y="865361"/>
                  </a:lnTo>
                  <a:lnTo>
                    <a:pt x="7776501" y="865361"/>
                  </a:lnTo>
                  <a:lnTo>
                    <a:pt x="7787931" y="865361"/>
                  </a:lnTo>
                  <a:lnTo>
                    <a:pt x="7799408" y="865361"/>
                  </a:lnTo>
                  <a:lnTo>
                    <a:pt x="7810839" y="865361"/>
                  </a:lnTo>
                  <a:lnTo>
                    <a:pt x="7822268" y="865361"/>
                  </a:lnTo>
                  <a:lnTo>
                    <a:pt x="7833698" y="865361"/>
                  </a:lnTo>
                  <a:lnTo>
                    <a:pt x="7845128" y="865361"/>
                  </a:lnTo>
                  <a:lnTo>
                    <a:pt x="7856606" y="865361"/>
                  </a:lnTo>
                  <a:lnTo>
                    <a:pt x="7868036" y="865361"/>
                  </a:lnTo>
                  <a:lnTo>
                    <a:pt x="7879466" y="865361"/>
                  </a:lnTo>
                  <a:lnTo>
                    <a:pt x="7890896" y="865361"/>
                  </a:lnTo>
                  <a:lnTo>
                    <a:pt x="7902326" y="865361"/>
                  </a:lnTo>
                  <a:lnTo>
                    <a:pt x="7913804" y="865361"/>
                  </a:lnTo>
                  <a:lnTo>
                    <a:pt x="7925234" y="865361"/>
                  </a:lnTo>
                  <a:lnTo>
                    <a:pt x="7936663" y="865361"/>
                  </a:lnTo>
                  <a:lnTo>
                    <a:pt x="7948094" y="865361"/>
                  </a:lnTo>
                  <a:lnTo>
                    <a:pt x="7959524" y="865361"/>
                  </a:lnTo>
                  <a:lnTo>
                    <a:pt x="7971001" y="865361"/>
                  </a:lnTo>
                  <a:lnTo>
                    <a:pt x="7982431" y="865361"/>
                  </a:lnTo>
                  <a:lnTo>
                    <a:pt x="7993861" y="865361"/>
                  </a:lnTo>
                  <a:lnTo>
                    <a:pt x="8005291" y="865361"/>
                  </a:lnTo>
                  <a:lnTo>
                    <a:pt x="8016721" y="865361"/>
                  </a:lnTo>
                  <a:lnTo>
                    <a:pt x="8028199" y="865361"/>
                  </a:lnTo>
                  <a:lnTo>
                    <a:pt x="8039629" y="865361"/>
                  </a:lnTo>
                  <a:lnTo>
                    <a:pt x="8051059" y="865361"/>
                  </a:lnTo>
                  <a:lnTo>
                    <a:pt x="8062489" y="865361"/>
                  </a:lnTo>
                  <a:lnTo>
                    <a:pt x="8073919" y="865361"/>
                  </a:lnTo>
                  <a:lnTo>
                    <a:pt x="8085396" y="865361"/>
                  </a:lnTo>
                  <a:lnTo>
                    <a:pt x="8096826" y="865361"/>
                  </a:lnTo>
                  <a:lnTo>
                    <a:pt x="8108256" y="865361"/>
                  </a:lnTo>
                  <a:lnTo>
                    <a:pt x="8119687" y="865361"/>
                  </a:lnTo>
                  <a:lnTo>
                    <a:pt x="8131117" y="865361"/>
                  </a:lnTo>
                  <a:lnTo>
                    <a:pt x="8142594" y="865361"/>
                  </a:lnTo>
                  <a:lnTo>
                    <a:pt x="8154024" y="865361"/>
                  </a:lnTo>
                  <a:lnTo>
                    <a:pt x="8165454" y="865361"/>
                  </a:lnTo>
                  <a:lnTo>
                    <a:pt x="8176884" y="865361"/>
                  </a:lnTo>
                  <a:lnTo>
                    <a:pt x="8188314" y="865361"/>
                  </a:lnTo>
                  <a:lnTo>
                    <a:pt x="8199792" y="865361"/>
                  </a:lnTo>
                  <a:lnTo>
                    <a:pt x="8211222" y="865361"/>
                  </a:lnTo>
                  <a:lnTo>
                    <a:pt x="8222652" y="865361"/>
                  </a:lnTo>
                  <a:lnTo>
                    <a:pt x="8234082" y="865361"/>
                  </a:lnTo>
                  <a:lnTo>
                    <a:pt x="8245512" y="865361"/>
                  </a:lnTo>
                  <a:lnTo>
                    <a:pt x="8256989" y="865361"/>
                  </a:lnTo>
                  <a:lnTo>
                    <a:pt x="8268419" y="865361"/>
                  </a:lnTo>
                  <a:lnTo>
                    <a:pt x="8279850" y="865361"/>
                  </a:lnTo>
                  <a:lnTo>
                    <a:pt x="8291280" y="865361"/>
                  </a:lnTo>
                  <a:lnTo>
                    <a:pt x="8302709" y="865361"/>
                  </a:lnTo>
                  <a:lnTo>
                    <a:pt x="8314187" y="865361"/>
                  </a:lnTo>
                  <a:lnTo>
                    <a:pt x="8325617" y="865361"/>
                  </a:lnTo>
                  <a:lnTo>
                    <a:pt x="8337047" y="865361"/>
                  </a:lnTo>
                  <a:lnTo>
                    <a:pt x="8348477" y="865361"/>
                  </a:lnTo>
                  <a:lnTo>
                    <a:pt x="8359907" y="865361"/>
                  </a:lnTo>
                  <a:lnTo>
                    <a:pt x="8371385" y="865361"/>
                  </a:lnTo>
                  <a:lnTo>
                    <a:pt x="8382815" y="865361"/>
                  </a:lnTo>
                  <a:lnTo>
                    <a:pt x="8394245" y="865361"/>
                  </a:lnTo>
                  <a:lnTo>
                    <a:pt x="8405674" y="865361"/>
                  </a:lnTo>
                  <a:lnTo>
                    <a:pt x="8417104" y="865361"/>
                  </a:lnTo>
                  <a:lnTo>
                    <a:pt x="8428582" y="865361"/>
                  </a:lnTo>
                  <a:lnTo>
                    <a:pt x="8440012" y="865361"/>
                  </a:lnTo>
                  <a:lnTo>
                    <a:pt x="8451442" y="865361"/>
                  </a:lnTo>
                  <a:lnTo>
                    <a:pt x="8462872" y="865361"/>
                  </a:lnTo>
                  <a:lnTo>
                    <a:pt x="8474302" y="865361"/>
                  </a:lnTo>
                  <a:lnTo>
                    <a:pt x="8485780" y="865361"/>
                  </a:lnTo>
                  <a:lnTo>
                    <a:pt x="8497210" y="865361"/>
                  </a:lnTo>
                  <a:lnTo>
                    <a:pt x="8508640" y="865361"/>
                  </a:lnTo>
                  <a:lnTo>
                    <a:pt x="8520069" y="865361"/>
                  </a:lnTo>
                  <a:lnTo>
                    <a:pt x="8531500" y="865361"/>
                  </a:lnTo>
                  <a:lnTo>
                    <a:pt x="8542977" y="865361"/>
                  </a:lnTo>
                  <a:lnTo>
                    <a:pt x="8554407" y="865361"/>
                  </a:lnTo>
                  <a:lnTo>
                    <a:pt x="8565837" y="865361"/>
                  </a:lnTo>
                  <a:lnTo>
                    <a:pt x="8577267" y="865361"/>
                  </a:lnTo>
                  <a:lnTo>
                    <a:pt x="8588697" y="865361"/>
                  </a:lnTo>
                  <a:lnTo>
                    <a:pt x="8600175" y="865361"/>
                  </a:lnTo>
                  <a:lnTo>
                    <a:pt x="8611605" y="865361"/>
                  </a:lnTo>
                  <a:lnTo>
                    <a:pt x="8623035" y="865361"/>
                  </a:lnTo>
                  <a:lnTo>
                    <a:pt x="8634465" y="865361"/>
                  </a:lnTo>
                  <a:lnTo>
                    <a:pt x="8645895" y="865361"/>
                  </a:lnTo>
                  <a:lnTo>
                    <a:pt x="8657373" y="865361"/>
                  </a:lnTo>
                  <a:lnTo>
                    <a:pt x="8668802" y="865361"/>
                  </a:lnTo>
                  <a:lnTo>
                    <a:pt x="8680232" y="865361"/>
                  </a:lnTo>
                  <a:lnTo>
                    <a:pt x="8691662" y="865361"/>
                  </a:lnTo>
                  <a:lnTo>
                    <a:pt x="8703093" y="865361"/>
                  </a:lnTo>
                  <a:lnTo>
                    <a:pt x="8714570" y="865361"/>
                  </a:lnTo>
                  <a:lnTo>
                    <a:pt x="8726000" y="865361"/>
                  </a:lnTo>
                  <a:lnTo>
                    <a:pt x="8737430" y="865361"/>
                  </a:lnTo>
                  <a:lnTo>
                    <a:pt x="8748860" y="865361"/>
                  </a:lnTo>
                  <a:lnTo>
                    <a:pt x="8760290" y="865361"/>
                  </a:lnTo>
                  <a:lnTo>
                    <a:pt x="8771768" y="865361"/>
                  </a:lnTo>
                  <a:lnTo>
                    <a:pt x="8783198" y="865361"/>
                  </a:lnTo>
                  <a:lnTo>
                    <a:pt x="8794628" y="865361"/>
                  </a:lnTo>
                  <a:lnTo>
                    <a:pt x="8806058" y="865361"/>
                  </a:lnTo>
                  <a:lnTo>
                    <a:pt x="8817488" y="865361"/>
                  </a:lnTo>
                  <a:lnTo>
                    <a:pt x="8828918" y="865361"/>
                  </a:lnTo>
                  <a:lnTo>
                    <a:pt x="8840395" y="865361"/>
                  </a:lnTo>
                  <a:lnTo>
                    <a:pt x="8851825" y="865361"/>
                  </a:lnTo>
                  <a:lnTo>
                    <a:pt x="8863256" y="865361"/>
                  </a:lnTo>
                  <a:lnTo>
                    <a:pt x="8874686" y="865361"/>
                  </a:lnTo>
                  <a:lnTo>
                    <a:pt x="8886115" y="865361"/>
                  </a:lnTo>
                  <a:lnTo>
                    <a:pt x="8897593" y="865361"/>
                  </a:lnTo>
                  <a:lnTo>
                    <a:pt x="8909022" y="865361"/>
                  </a:lnTo>
                  <a:lnTo>
                    <a:pt x="8920453" y="865361"/>
                  </a:lnTo>
                  <a:lnTo>
                    <a:pt x="8931883" y="865361"/>
                  </a:lnTo>
                  <a:lnTo>
                    <a:pt x="8943313" y="865361"/>
                  </a:lnTo>
                  <a:lnTo>
                    <a:pt x="8954791" y="865361"/>
                  </a:lnTo>
                  <a:lnTo>
                    <a:pt x="8966220" y="865361"/>
                  </a:lnTo>
                  <a:lnTo>
                    <a:pt x="8977651" y="865361"/>
                  </a:lnTo>
                  <a:lnTo>
                    <a:pt x="8989080" y="865361"/>
                  </a:lnTo>
                  <a:lnTo>
                    <a:pt x="9000511" y="865361"/>
                  </a:lnTo>
                  <a:lnTo>
                    <a:pt x="9011988" y="865361"/>
                  </a:lnTo>
                  <a:lnTo>
                    <a:pt x="9023418" y="865361"/>
                  </a:lnTo>
                  <a:lnTo>
                    <a:pt x="9034849" y="865361"/>
                  </a:lnTo>
                  <a:lnTo>
                    <a:pt x="9046278" y="865361"/>
                  </a:lnTo>
                  <a:lnTo>
                    <a:pt x="9057709" y="865361"/>
                  </a:lnTo>
                  <a:lnTo>
                    <a:pt x="9069186" y="865361"/>
                  </a:lnTo>
                  <a:lnTo>
                    <a:pt x="9080615" y="865361"/>
                  </a:lnTo>
                  <a:lnTo>
                    <a:pt x="9092046" y="865361"/>
                  </a:lnTo>
                  <a:lnTo>
                    <a:pt x="9103476" y="865361"/>
                  </a:lnTo>
                  <a:lnTo>
                    <a:pt x="9114906" y="865361"/>
                  </a:lnTo>
                  <a:lnTo>
                    <a:pt x="9126384" y="865361"/>
                  </a:lnTo>
                  <a:lnTo>
                    <a:pt x="9137813" y="865361"/>
                  </a:lnTo>
                  <a:lnTo>
                    <a:pt x="9149244" y="865361"/>
                  </a:lnTo>
                  <a:lnTo>
                    <a:pt x="9160673" y="865361"/>
                  </a:lnTo>
                  <a:lnTo>
                    <a:pt x="9172104" y="865361"/>
                  </a:lnTo>
                  <a:lnTo>
                    <a:pt x="9183581" y="865361"/>
                  </a:lnTo>
                  <a:lnTo>
                    <a:pt x="9195011" y="865361"/>
                  </a:lnTo>
                  <a:lnTo>
                    <a:pt x="9206442" y="865361"/>
                  </a:lnTo>
                  <a:lnTo>
                    <a:pt x="9217871" y="865361"/>
                  </a:lnTo>
                  <a:lnTo>
                    <a:pt x="9229301" y="865361"/>
                  </a:lnTo>
                  <a:lnTo>
                    <a:pt x="9240779" y="865361"/>
                  </a:lnTo>
                  <a:lnTo>
                    <a:pt x="9252209" y="865361"/>
                  </a:lnTo>
                  <a:lnTo>
                    <a:pt x="9263639" y="865361"/>
                  </a:lnTo>
                  <a:lnTo>
                    <a:pt x="9275069" y="865361"/>
                  </a:lnTo>
                  <a:lnTo>
                    <a:pt x="9286498" y="865361"/>
                  </a:lnTo>
                  <a:lnTo>
                    <a:pt x="9297977" y="865361"/>
                  </a:lnTo>
                  <a:lnTo>
                    <a:pt x="9309406" y="865361"/>
                  </a:lnTo>
                  <a:lnTo>
                    <a:pt x="9320837" y="865361"/>
                  </a:lnTo>
                  <a:lnTo>
                    <a:pt x="9332266" y="865361"/>
                  </a:lnTo>
                  <a:lnTo>
                    <a:pt x="9343696" y="865361"/>
                  </a:lnTo>
                  <a:lnTo>
                    <a:pt x="9355174" y="865361"/>
                  </a:lnTo>
                  <a:lnTo>
                    <a:pt x="9366604" y="865361"/>
                  </a:lnTo>
                  <a:lnTo>
                    <a:pt x="9378035" y="865361"/>
                  </a:lnTo>
                  <a:lnTo>
                    <a:pt x="9389464" y="865361"/>
                  </a:lnTo>
                  <a:lnTo>
                    <a:pt x="9400894" y="865361"/>
                  </a:lnTo>
                  <a:lnTo>
                    <a:pt x="9412372" y="865361"/>
                  </a:lnTo>
                  <a:lnTo>
                    <a:pt x="9423802" y="865361"/>
                  </a:lnTo>
                  <a:lnTo>
                    <a:pt x="9435232" y="865361"/>
                  </a:lnTo>
                  <a:lnTo>
                    <a:pt x="9446662" y="865361"/>
                  </a:lnTo>
                  <a:lnTo>
                    <a:pt x="9458091" y="865361"/>
                  </a:lnTo>
                  <a:lnTo>
                    <a:pt x="9469570" y="865361"/>
                  </a:lnTo>
                  <a:lnTo>
                    <a:pt x="9480999" y="865361"/>
                  </a:lnTo>
                  <a:lnTo>
                    <a:pt x="9492429" y="865361"/>
                  </a:lnTo>
                  <a:lnTo>
                    <a:pt x="9503859" y="865361"/>
                  </a:lnTo>
                  <a:lnTo>
                    <a:pt x="9515289" y="865361"/>
                  </a:lnTo>
                  <a:lnTo>
                    <a:pt x="9526767" y="865361"/>
                  </a:lnTo>
                  <a:lnTo>
                    <a:pt x="9538197" y="865361"/>
                  </a:lnTo>
                  <a:lnTo>
                    <a:pt x="9549626" y="865361"/>
                  </a:lnTo>
                  <a:lnTo>
                    <a:pt x="9561057" y="865361"/>
                  </a:lnTo>
                  <a:lnTo>
                    <a:pt x="9572487" y="865361"/>
                  </a:lnTo>
                  <a:lnTo>
                    <a:pt x="9583965" y="865361"/>
                  </a:lnTo>
                  <a:lnTo>
                    <a:pt x="9595395" y="865361"/>
                  </a:lnTo>
                  <a:lnTo>
                    <a:pt x="9606824" y="865361"/>
                  </a:lnTo>
                  <a:lnTo>
                    <a:pt x="9618255" y="865361"/>
                  </a:lnTo>
                  <a:lnTo>
                    <a:pt x="9629684" y="865361"/>
                  </a:lnTo>
                  <a:lnTo>
                    <a:pt x="9641163" y="865361"/>
                  </a:lnTo>
                  <a:lnTo>
                    <a:pt x="9652592" y="865361"/>
                  </a:lnTo>
                  <a:lnTo>
                    <a:pt x="9664022" y="865361"/>
                  </a:lnTo>
                  <a:lnTo>
                    <a:pt x="9675452" y="865361"/>
                  </a:lnTo>
                  <a:lnTo>
                    <a:pt x="9686882" y="865361"/>
                  </a:lnTo>
                  <a:lnTo>
                    <a:pt x="9698360" y="865361"/>
                  </a:lnTo>
                  <a:lnTo>
                    <a:pt x="9709790" y="865361"/>
                  </a:lnTo>
                  <a:lnTo>
                    <a:pt x="9721219" y="865361"/>
                  </a:lnTo>
                  <a:lnTo>
                    <a:pt x="9732650" y="865361"/>
                  </a:lnTo>
                  <a:lnTo>
                    <a:pt x="9744080" y="865361"/>
                  </a:lnTo>
                  <a:lnTo>
                    <a:pt x="9755557" y="865361"/>
                  </a:lnTo>
                  <a:lnTo>
                    <a:pt x="9766988" y="865361"/>
                  </a:lnTo>
                  <a:lnTo>
                    <a:pt x="9778417" y="865361"/>
                  </a:lnTo>
                  <a:lnTo>
                    <a:pt x="9789848" y="865361"/>
                  </a:lnTo>
                  <a:lnTo>
                    <a:pt x="9801277" y="865361"/>
                  </a:lnTo>
                  <a:lnTo>
                    <a:pt x="9812755" y="865361"/>
                  </a:lnTo>
                  <a:lnTo>
                    <a:pt x="9824185" y="865361"/>
                  </a:lnTo>
                  <a:lnTo>
                    <a:pt x="9835615" y="865361"/>
                  </a:lnTo>
                  <a:lnTo>
                    <a:pt x="9847045" y="865361"/>
                  </a:lnTo>
                  <a:lnTo>
                    <a:pt x="9858475" y="865361"/>
                  </a:lnTo>
                  <a:lnTo>
                    <a:pt x="9869952" y="865361"/>
                  </a:lnTo>
                  <a:lnTo>
                    <a:pt x="9881383" y="865361"/>
                  </a:lnTo>
                  <a:lnTo>
                    <a:pt x="9892812" y="865361"/>
                  </a:lnTo>
                  <a:lnTo>
                    <a:pt x="9904243" y="865361"/>
                  </a:lnTo>
                  <a:lnTo>
                    <a:pt x="9915673" y="865361"/>
                  </a:lnTo>
                  <a:lnTo>
                    <a:pt x="9927102" y="865361"/>
                  </a:lnTo>
                  <a:lnTo>
                    <a:pt x="9938581" y="865361"/>
                  </a:lnTo>
                  <a:lnTo>
                    <a:pt x="9950010" y="865361"/>
                  </a:lnTo>
                  <a:lnTo>
                    <a:pt x="9961441" y="865361"/>
                  </a:lnTo>
                  <a:lnTo>
                    <a:pt x="9972870" y="865361"/>
                  </a:lnTo>
                  <a:lnTo>
                    <a:pt x="9984300" y="865361"/>
                  </a:lnTo>
                  <a:lnTo>
                    <a:pt x="9995778" y="865361"/>
                  </a:lnTo>
                  <a:lnTo>
                    <a:pt x="10007208" y="865361"/>
                  </a:lnTo>
                  <a:lnTo>
                    <a:pt x="10018638" y="865361"/>
                  </a:lnTo>
                  <a:lnTo>
                    <a:pt x="10030068" y="865361"/>
                  </a:lnTo>
                  <a:lnTo>
                    <a:pt x="10041498" y="865361"/>
                  </a:lnTo>
                  <a:lnTo>
                    <a:pt x="10052976" y="865361"/>
                  </a:lnTo>
                  <a:lnTo>
                    <a:pt x="10064405" y="865361"/>
                  </a:lnTo>
                  <a:lnTo>
                    <a:pt x="10075835" y="865361"/>
                  </a:lnTo>
                  <a:lnTo>
                    <a:pt x="10087266" y="865361"/>
                  </a:lnTo>
                  <a:lnTo>
                    <a:pt x="10098695" y="865361"/>
                  </a:lnTo>
                  <a:lnTo>
                    <a:pt x="10110174" y="865361"/>
                  </a:lnTo>
                  <a:lnTo>
                    <a:pt x="10121603" y="865361"/>
                  </a:lnTo>
                  <a:lnTo>
                    <a:pt x="10133033" y="865361"/>
                  </a:lnTo>
                  <a:lnTo>
                    <a:pt x="10144463" y="865361"/>
                  </a:lnTo>
                  <a:lnTo>
                    <a:pt x="10155893" y="865361"/>
                  </a:lnTo>
                  <a:lnTo>
                    <a:pt x="10167371" y="865361"/>
                  </a:lnTo>
                  <a:lnTo>
                    <a:pt x="10178801" y="865361"/>
                  </a:lnTo>
                  <a:lnTo>
                    <a:pt x="10190230" y="865361"/>
                  </a:lnTo>
                  <a:lnTo>
                    <a:pt x="10201661" y="865361"/>
                  </a:lnTo>
                  <a:lnTo>
                    <a:pt x="10213091" y="865361"/>
                  </a:lnTo>
                  <a:lnTo>
                    <a:pt x="10224569" y="865361"/>
                  </a:lnTo>
                  <a:lnTo>
                    <a:pt x="10235998" y="865361"/>
                  </a:lnTo>
                  <a:lnTo>
                    <a:pt x="10247428" y="865361"/>
                  </a:lnTo>
                  <a:lnTo>
                    <a:pt x="10258859" y="865361"/>
                  </a:lnTo>
                  <a:lnTo>
                    <a:pt x="10270288" y="865361"/>
                  </a:lnTo>
                  <a:lnTo>
                    <a:pt x="10281767" y="865361"/>
                  </a:lnTo>
                  <a:lnTo>
                    <a:pt x="10293196" y="865361"/>
                  </a:lnTo>
                  <a:lnTo>
                    <a:pt x="10304626" y="865361"/>
                  </a:lnTo>
                  <a:lnTo>
                    <a:pt x="10316056" y="865361"/>
                  </a:lnTo>
                  <a:lnTo>
                    <a:pt x="10327486" y="865361"/>
                  </a:lnTo>
                  <a:lnTo>
                    <a:pt x="10338963" y="865361"/>
                  </a:lnTo>
                  <a:lnTo>
                    <a:pt x="10350394" y="865361"/>
                  </a:lnTo>
                  <a:lnTo>
                    <a:pt x="10361823" y="865361"/>
                  </a:lnTo>
                  <a:lnTo>
                    <a:pt x="10373254" y="865361"/>
                  </a:lnTo>
                  <a:lnTo>
                    <a:pt x="10384684" y="865361"/>
                  </a:lnTo>
                  <a:lnTo>
                    <a:pt x="10396161" y="865361"/>
                  </a:lnTo>
                  <a:lnTo>
                    <a:pt x="10407591" y="865361"/>
                  </a:lnTo>
                  <a:lnTo>
                    <a:pt x="10419021" y="865361"/>
                  </a:lnTo>
                  <a:lnTo>
                    <a:pt x="10430452" y="865361"/>
                  </a:lnTo>
                  <a:lnTo>
                    <a:pt x="10441881" y="865361"/>
                  </a:lnTo>
                  <a:lnTo>
                    <a:pt x="10453358" y="865361"/>
                  </a:lnTo>
                  <a:lnTo>
                    <a:pt x="10464789" y="865361"/>
                  </a:lnTo>
                  <a:lnTo>
                    <a:pt x="10476219" y="865361"/>
                  </a:lnTo>
                  <a:lnTo>
                    <a:pt x="10487649" y="865361"/>
                  </a:lnTo>
                  <a:lnTo>
                    <a:pt x="10499079" y="865361"/>
                  </a:lnTo>
                  <a:lnTo>
                    <a:pt x="10510556" y="865361"/>
                  </a:lnTo>
                  <a:lnTo>
                    <a:pt x="10521987" y="865361"/>
                  </a:lnTo>
                  <a:lnTo>
                    <a:pt x="10533416" y="865361"/>
                  </a:lnTo>
                  <a:lnTo>
                    <a:pt x="10544847" y="865361"/>
                  </a:lnTo>
                  <a:lnTo>
                    <a:pt x="10556277" y="865361"/>
                  </a:lnTo>
                  <a:lnTo>
                    <a:pt x="10567754" y="865361"/>
                  </a:lnTo>
                  <a:lnTo>
                    <a:pt x="10579184" y="865361"/>
                  </a:lnTo>
                  <a:lnTo>
                    <a:pt x="10590614" y="865361"/>
                  </a:lnTo>
                  <a:lnTo>
                    <a:pt x="10602045" y="865361"/>
                  </a:lnTo>
                  <a:lnTo>
                    <a:pt x="10613474" y="865361"/>
                  </a:lnTo>
                  <a:lnTo>
                    <a:pt x="10624951" y="865361"/>
                  </a:lnTo>
                  <a:lnTo>
                    <a:pt x="10636382" y="865361"/>
                  </a:lnTo>
                  <a:lnTo>
                    <a:pt x="10647812" y="865361"/>
                  </a:lnTo>
                  <a:lnTo>
                    <a:pt x="10659241" y="865361"/>
                  </a:lnTo>
                  <a:lnTo>
                    <a:pt x="10670672" y="865361"/>
                  </a:lnTo>
                  <a:lnTo>
                    <a:pt x="10682149" y="865361"/>
                  </a:lnTo>
                  <a:lnTo>
                    <a:pt x="10693580" y="865361"/>
                  </a:lnTo>
                  <a:lnTo>
                    <a:pt x="10705009" y="865361"/>
                  </a:lnTo>
                  <a:lnTo>
                    <a:pt x="10716439" y="865361"/>
                  </a:lnTo>
                  <a:lnTo>
                    <a:pt x="10727870" y="865361"/>
                  </a:lnTo>
                  <a:lnTo>
                    <a:pt x="10739347" y="865361"/>
                  </a:lnTo>
                  <a:lnTo>
                    <a:pt x="10750778" y="865361"/>
                  </a:lnTo>
                  <a:lnTo>
                    <a:pt x="10762207" y="865361"/>
                  </a:lnTo>
                  <a:lnTo>
                    <a:pt x="10773637" y="865361"/>
                  </a:lnTo>
                  <a:lnTo>
                    <a:pt x="10785067" y="865361"/>
                  </a:lnTo>
                  <a:lnTo>
                    <a:pt x="10796544" y="865361"/>
                  </a:lnTo>
                  <a:lnTo>
                    <a:pt x="10807975" y="865361"/>
                  </a:lnTo>
                  <a:lnTo>
                    <a:pt x="10819405" y="865361"/>
                  </a:lnTo>
                  <a:lnTo>
                    <a:pt x="10830834" y="865361"/>
                  </a:lnTo>
                  <a:lnTo>
                    <a:pt x="10842265" y="865361"/>
                  </a:lnTo>
                  <a:lnTo>
                    <a:pt x="10853742" y="865361"/>
                  </a:lnTo>
                  <a:lnTo>
                    <a:pt x="10865173" y="865361"/>
                  </a:lnTo>
                  <a:lnTo>
                    <a:pt x="10876602" y="865361"/>
                  </a:lnTo>
                  <a:lnTo>
                    <a:pt x="10888032" y="865361"/>
                  </a:lnTo>
                  <a:lnTo>
                    <a:pt x="10899463" y="865361"/>
                  </a:lnTo>
                  <a:lnTo>
                    <a:pt x="10910892" y="865361"/>
                  </a:lnTo>
                  <a:lnTo>
                    <a:pt x="10922369" y="865361"/>
                  </a:lnTo>
                  <a:lnTo>
                    <a:pt x="10933800" y="865361"/>
                  </a:lnTo>
                  <a:lnTo>
                    <a:pt x="10945230" y="865361"/>
                  </a:lnTo>
                  <a:lnTo>
                    <a:pt x="10956660" y="865361"/>
                  </a:lnTo>
                  <a:lnTo>
                    <a:pt x="10968090" y="865361"/>
                  </a:lnTo>
                  <a:lnTo>
                    <a:pt x="10979567" y="865361"/>
                  </a:lnTo>
                  <a:lnTo>
                    <a:pt x="10990998" y="865361"/>
                  </a:lnTo>
                  <a:lnTo>
                    <a:pt x="11002427" y="865361"/>
                  </a:lnTo>
                  <a:lnTo>
                    <a:pt x="11013858" y="865361"/>
                  </a:lnTo>
                  <a:lnTo>
                    <a:pt x="11025287" y="865361"/>
                  </a:lnTo>
                  <a:lnTo>
                    <a:pt x="11036765" y="865361"/>
                  </a:lnTo>
                  <a:lnTo>
                    <a:pt x="11048195" y="865361"/>
                  </a:lnTo>
                  <a:lnTo>
                    <a:pt x="11059625" y="865361"/>
                  </a:lnTo>
                  <a:lnTo>
                    <a:pt x="11071056" y="865361"/>
                  </a:lnTo>
                  <a:lnTo>
                    <a:pt x="11082485" y="865361"/>
                  </a:lnTo>
                  <a:lnTo>
                    <a:pt x="11093962" y="865361"/>
                  </a:lnTo>
                  <a:lnTo>
                    <a:pt x="11105393" y="865361"/>
                  </a:lnTo>
                  <a:lnTo>
                    <a:pt x="11116823" y="865361"/>
                  </a:lnTo>
                  <a:lnTo>
                    <a:pt x="11128253" y="865361"/>
                  </a:lnTo>
                  <a:lnTo>
                    <a:pt x="11139683" y="865361"/>
                  </a:lnTo>
                  <a:lnTo>
                    <a:pt x="11151160" y="865361"/>
                  </a:lnTo>
                  <a:lnTo>
                    <a:pt x="11162591" y="865361"/>
                  </a:lnTo>
                  <a:lnTo>
                    <a:pt x="11174020" y="865361"/>
                  </a:lnTo>
                  <a:lnTo>
                    <a:pt x="11185451" y="865361"/>
                  </a:lnTo>
                  <a:lnTo>
                    <a:pt x="11196881" y="865361"/>
                  </a:lnTo>
                  <a:lnTo>
                    <a:pt x="11208358" y="865361"/>
                  </a:lnTo>
                  <a:lnTo>
                    <a:pt x="11218359" y="86536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80FC4737-CBDF-204B-8587-82DE78159EB1}"/>
                </a:ext>
              </a:extLst>
            </p:cNvPr>
            <p:cNvSpPr/>
            <p:nvPr/>
          </p:nvSpPr>
          <p:spPr>
            <a:xfrm>
              <a:off x="851149" y="5513336"/>
              <a:ext cx="11218359" cy="587425"/>
            </a:xfrm>
            <a:custGeom>
              <a:avLst/>
              <a:gdLst>
                <a:gd name="connsiteX0" fmla="*/ 0 w 11218359"/>
                <a:gd name="connsiteY0" fmla="*/ 587426 h 587425"/>
                <a:gd name="connsiteX1" fmla="*/ 9149 w 11218359"/>
                <a:gd name="connsiteY1" fmla="*/ 587426 h 587425"/>
                <a:gd name="connsiteX2" fmla="*/ 20588 w 11218359"/>
                <a:gd name="connsiteY2" fmla="*/ 587426 h 587425"/>
                <a:gd name="connsiteX3" fmla="*/ 32028 w 11218359"/>
                <a:gd name="connsiteY3" fmla="*/ 587426 h 587425"/>
                <a:gd name="connsiteX4" fmla="*/ 43467 w 11218359"/>
                <a:gd name="connsiteY4" fmla="*/ 587426 h 587425"/>
                <a:gd name="connsiteX5" fmla="*/ 54907 w 11218359"/>
                <a:gd name="connsiteY5" fmla="*/ 587426 h 587425"/>
                <a:gd name="connsiteX6" fmla="*/ 66346 w 11218359"/>
                <a:gd name="connsiteY6" fmla="*/ 587426 h 587425"/>
                <a:gd name="connsiteX7" fmla="*/ 77786 w 11218359"/>
                <a:gd name="connsiteY7" fmla="*/ 587426 h 587425"/>
                <a:gd name="connsiteX8" fmla="*/ 89225 w 11218359"/>
                <a:gd name="connsiteY8" fmla="*/ 587426 h 587425"/>
                <a:gd name="connsiteX9" fmla="*/ 100665 w 11218359"/>
                <a:gd name="connsiteY9" fmla="*/ 587426 h 587425"/>
                <a:gd name="connsiteX10" fmla="*/ 112104 w 11218359"/>
                <a:gd name="connsiteY10" fmla="*/ 587426 h 587425"/>
                <a:gd name="connsiteX11" fmla="*/ 123544 w 11218359"/>
                <a:gd name="connsiteY11" fmla="*/ 587426 h 587425"/>
                <a:gd name="connsiteX12" fmla="*/ 134979 w 11218359"/>
                <a:gd name="connsiteY12" fmla="*/ 587426 h 587425"/>
                <a:gd name="connsiteX13" fmla="*/ 146423 w 11218359"/>
                <a:gd name="connsiteY13" fmla="*/ 587426 h 587425"/>
                <a:gd name="connsiteX14" fmla="*/ 157858 w 11218359"/>
                <a:gd name="connsiteY14" fmla="*/ 587426 h 587425"/>
                <a:gd name="connsiteX15" fmla="*/ 169297 w 11218359"/>
                <a:gd name="connsiteY15" fmla="*/ 587426 h 587425"/>
                <a:gd name="connsiteX16" fmla="*/ 180737 w 11218359"/>
                <a:gd name="connsiteY16" fmla="*/ 587426 h 587425"/>
                <a:gd name="connsiteX17" fmla="*/ 192176 w 11218359"/>
                <a:gd name="connsiteY17" fmla="*/ 587426 h 587425"/>
                <a:gd name="connsiteX18" fmla="*/ 203616 w 11218359"/>
                <a:gd name="connsiteY18" fmla="*/ 587426 h 587425"/>
                <a:gd name="connsiteX19" fmla="*/ 215055 w 11218359"/>
                <a:gd name="connsiteY19" fmla="*/ 587426 h 587425"/>
                <a:gd name="connsiteX20" fmla="*/ 226495 w 11218359"/>
                <a:gd name="connsiteY20" fmla="*/ 587426 h 587425"/>
                <a:gd name="connsiteX21" fmla="*/ 237935 w 11218359"/>
                <a:gd name="connsiteY21" fmla="*/ 587426 h 587425"/>
                <a:gd name="connsiteX22" fmla="*/ 249374 w 11218359"/>
                <a:gd name="connsiteY22" fmla="*/ 587426 h 587425"/>
                <a:gd name="connsiteX23" fmla="*/ 260814 w 11218359"/>
                <a:gd name="connsiteY23" fmla="*/ 587426 h 587425"/>
                <a:gd name="connsiteX24" fmla="*/ 272253 w 11218359"/>
                <a:gd name="connsiteY24" fmla="*/ 587426 h 587425"/>
                <a:gd name="connsiteX25" fmla="*/ 283693 w 11218359"/>
                <a:gd name="connsiteY25" fmla="*/ 587426 h 587425"/>
                <a:gd name="connsiteX26" fmla="*/ 295132 w 11218359"/>
                <a:gd name="connsiteY26" fmla="*/ 587426 h 587425"/>
                <a:gd name="connsiteX27" fmla="*/ 306572 w 11218359"/>
                <a:gd name="connsiteY27" fmla="*/ 587426 h 587425"/>
                <a:gd name="connsiteX28" fmla="*/ 318011 w 11218359"/>
                <a:gd name="connsiteY28" fmla="*/ 587426 h 587425"/>
                <a:gd name="connsiteX29" fmla="*/ 329451 w 11218359"/>
                <a:gd name="connsiteY29" fmla="*/ 587426 h 587425"/>
                <a:gd name="connsiteX30" fmla="*/ 340890 w 11218359"/>
                <a:gd name="connsiteY30" fmla="*/ 587426 h 587425"/>
                <a:gd name="connsiteX31" fmla="*/ 352330 w 11218359"/>
                <a:gd name="connsiteY31" fmla="*/ 587426 h 587425"/>
                <a:gd name="connsiteX32" fmla="*/ 363769 w 11218359"/>
                <a:gd name="connsiteY32" fmla="*/ 587426 h 587425"/>
                <a:gd name="connsiteX33" fmla="*/ 375209 w 11218359"/>
                <a:gd name="connsiteY33" fmla="*/ 587426 h 587425"/>
                <a:gd name="connsiteX34" fmla="*/ 386648 w 11218359"/>
                <a:gd name="connsiteY34" fmla="*/ 587426 h 587425"/>
                <a:gd name="connsiteX35" fmla="*/ 398088 w 11218359"/>
                <a:gd name="connsiteY35" fmla="*/ 587426 h 587425"/>
                <a:gd name="connsiteX36" fmla="*/ 409527 w 11218359"/>
                <a:gd name="connsiteY36" fmla="*/ 392120 h 587425"/>
                <a:gd name="connsiteX37" fmla="*/ 420967 w 11218359"/>
                <a:gd name="connsiteY37" fmla="*/ 0 h 587425"/>
                <a:gd name="connsiteX38" fmla="*/ 432406 w 11218359"/>
                <a:gd name="connsiteY38" fmla="*/ 31552 h 587425"/>
                <a:gd name="connsiteX39" fmla="*/ 443846 w 11218359"/>
                <a:gd name="connsiteY39" fmla="*/ 0 h 587425"/>
                <a:gd name="connsiteX40" fmla="*/ 455285 w 11218359"/>
                <a:gd name="connsiteY40" fmla="*/ 124696 h 587425"/>
                <a:gd name="connsiteX41" fmla="*/ 466725 w 11218359"/>
                <a:gd name="connsiteY41" fmla="*/ 45072 h 587425"/>
                <a:gd name="connsiteX42" fmla="*/ 478165 w 11218359"/>
                <a:gd name="connsiteY42" fmla="*/ 267424 h 587425"/>
                <a:gd name="connsiteX43" fmla="*/ 489604 w 11218359"/>
                <a:gd name="connsiteY43" fmla="*/ 289955 h 587425"/>
                <a:gd name="connsiteX44" fmla="*/ 501044 w 11218359"/>
                <a:gd name="connsiteY44" fmla="*/ 193805 h 587425"/>
                <a:gd name="connsiteX45" fmla="*/ 512483 w 11218359"/>
                <a:gd name="connsiteY45" fmla="*/ 9015 h 587425"/>
                <a:gd name="connsiteX46" fmla="*/ 523923 w 11218359"/>
                <a:gd name="connsiteY46" fmla="*/ 96155 h 587425"/>
                <a:gd name="connsiteX47" fmla="*/ 535362 w 11218359"/>
                <a:gd name="connsiteY47" fmla="*/ 57093 h 587425"/>
                <a:gd name="connsiteX48" fmla="*/ 546802 w 11218359"/>
                <a:gd name="connsiteY48" fmla="*/ 422167 h 587425"/>
                <a:gd name="connsiteX49" fmla="*/ 558241 w 11218359"/>
                <a:gd name="connsiteY49" fmla="*/ 585926 h 587425"/>
                <a:gd name="connsiteX50" fmla="*/ 569681 w 11218359"/>
                <a:gd name="connsiteY50" fmla="*/ 587426 h 587425"/>
                <a:gd name="connsiteX51" fmla="*/ 581120 w 11218359"/>
                <a:gd name="connsiteY51" fmla="*/ 587426 h 587425"/>
                <a:gd name="connsiteX52" fmla="*/ 592560 w 11218359"/>
                <a:gd name="connsiteY52" fmla="*/ 587426 h 587425"/>
                <a:gd name="connsiteX53" fmla="*/ 603999 w 11218359"/>
                <a:gd name="connsiteY53" fmla="*/ 587426 h 587425"/>
                <a:gd name="connsiteX54" fmla="*/ 615439 w 11218359"/>
                <a:gd name="connsiteY54" fmla="*/ 587426 h 587425"/>
                <a:gd name="connsiteX55" fmla="*/ 626878 w 11218359"/>
                <a:gd name="connsiteY55" fmla="*/ 587426 h 587425"/>
                <a:gd name="connsiteX56" fmla="*/ 638318 w 11218359"/>
                <a:gd name="connsiteY56" fmla="*/ 587426 h 587425"/>
                <a:gd name="connsiteX57" fmla="*/ 649757 w 11218359"/>
                <a:gd name="connsiteY57" fmla="*/ 587426 h 587425"/>
                <a:gd name="connsiteX58" fmla="*/ 661192 w 11218359"/>
                <a:gd name="connsiteY58" fmla="*/ 587426 h 587425"/>
                <a:gd name="connsiteX59" fmla="*/ 672632 w 11218359"/>
                <a:gd name="connsiteY59" fmla="*/ 587426 h 587425"/>
                <a:gd name="connsiteX60" fmla="*/ 684071 w 11218359"/>
                <a:gd name="connsiteY60" fmla="*/ 587426 h 587425"/>
                <a:gd name="connsiteX61" fmla="*/ 695511 w 11218359"/>
                <a:gd name="connsiteY61" fmla="*/ 587426 h 587425"/>
                <a:gd name="connsiteX62" fmla="*/ 706950 w 11218359"/>
                <a:gd name="connsiteY62" fmla="*/ 587426 h 587425"/>
                <a:gd name="connsiteX63" fmla="*/ 718390 w 11218359"/>
                <a:gd name="connsiteY63" fmla="*/ 587426 h 587425"/>
                <a:gd name="connsiteX64" fmla="*/ 729829 w 11218359"/>
                <a:gd name="connsiteY64" fmla="*/ 587426 h 587425"/>
                <a:gd name="connsiteX65" fmla="*/ 741269 w 11218359"/>
                <a:gd name="connsiteY65" fmla="*/ 587426 h 587425"/>
                <a:gd name="connsiteX66" fmla="*/ 752708 w 11218359"/>
                <a:gd name="connsiteY66" fmla="*/ 587426 h 587425"/>
                <a:gd name="connsiteX67" fmla="*/ 764148 w 11218359"/>
                <a:gd name="connsiteY67" fmla="*/ 587426 h 587425"/>
                <a:gd name="connsiteX68" fmla="*/ 775587 w 11218359"/>
                <a:gd name="connsiteY68" fmla="*/ 587426 h 587425"/>
                <a:gd name="connsiteX69" fmla="*/ 787027 w 11218359"/>
                <a:gd name="connsiteY69" fmla="*/ 587426 h 587425"/>
                <a:gd name="connsiteX70" fmla="*/ 798467 w 11218359"/>
                <a:gd name="connsiteY70" fmla="*/ 587426 h 587425"/>
                <a:gd name="connsiteX71" fmla="*/ 809906 w 11218359"/>
                <a:gd name="connsiteY71" fmla="*/ 587426 h 587425"/>
                <a:gd name="connsiteX72" fmla="*/ 821346 w 11218359"/>
                <a:gd name="connsiteY72" fmla="*/ 587426 h 587425"/>
                <a:gd name="connsiteX73" fmla="*/ 832785 w 11218359"/>
                <a:gd name="connsiteY73" fmla="*/ 587426 h 587425"/>
                <a:gd name="connsiteX74" fmla="*/ 844225 w 11218359"/>
                <a:gd name="connsiteY74" fmla="*/ 587426 h 587425"/>
                <a:gd name="connsiteX75" fmla="*/ 855664 w 11218359"/>
                <a:gd name="connsiteY75" fmla="*/ 587426 h 587425"/>
                <a:gd name="connsiteX76" fmla="*/ 867104 w 11218359"/>
                <a:gd name="connsiteY76" fmla="*/ 587426 h 587425"/>
                <a:gd name="connsiteX77" fmla="*/ 878543 w 11218359"/>
                <a:gd name="connsiteY77" fmla="*/ 587426 h 587425"/>
                <a:gd name="connsiteX78" fmla="*/ 889983 w 11218359"/>
                <a:gd name="connsiteY78" fmla="*/ 587426 h 587425"/>
                <a:gd name="connsiteX79" fmla="*/ 901422 w 11218359"/>
                <a:gd name="connsiteY79" fmla="*/ 587426 h 587425"/>
                <a:gd name="connsiteX80" fmla="*/ 912862 w 11218359"/>
                <a:gd name="connsiteY80" fmla="*/ 587426 h 587425"/>
                <a:gd name="connsiteX81" fmla="*/ 924301 w 11218359"/>
                <a:gd name="connsiteY81" fmla="*/ 587426 h 587425"/>
                <a:gd name="connsiteX82" fmla="*/ 935741 w 11218359"/>
                <a:gd name="connsiteY82" fmla="*/ 587426 h 587425"/>
                <a:gd name="connsiteX83" fmla="*/ 947180 w 11218359"/>
                <a:gd name="connsiteY83" fmla="*/ 587426 h 587425"/>
                <a:gd name="connsiteX84" fmla="*/ 958620 w 11218359"/>
                <a:gd name="connsiteY84" fmla="*/ 587426 h 587425"/>
                <a:gd name="connsiteX85" fmla="*/ 970059 w 11218359"/>
                <a:gd name="connsiteY85" fmla="*/ 587426 h 587425"/>
                <a:gd name="connsiteX86" fmla="*/ 981499 w 11218359"/>
                <a:gd name="connsiteY86" fmla="*/ 587426 h 587425"/>
                <a:gd name="connsiteX87" fmla="*/ 992938 w 11218359"/>
                <a:gd name="connsiteY87" fmla="*/ 587426 h 587425"/>
                <a:gd name="connsiteX88" fmla="*/ 1004378 w 11218359"/>
                <a:gd name="connsiteY88" fmla="*/ 587426 h 587425"/>
                <a:gd name="connsiteX89" fmla="*/ 1015818 w 11218359"/>
                <a:gd name="connsiteY89" fmla="*/ 587426 h 587425"/>
                <a:gd name="connsiteX90" fmla="*/ 1027257 w 11218359"/>
                <a:gd name="connsiteY90" fmla="*/ 587426 h 587425"/>
                <a:gd name="connsiteX91" fmla="*/ 1038697 w 11218359"/>
                <a:gd name="connsiteY91" fmla="*/ 587426 h 587425"/>
                <a:gd name="connsiteX92" fmla="*/ 1050136 w 11218359"/>
                <a:gd name="connsiteY92" fmla="*/ 587426 h 587425"/>
                <a:gd name="connsiteX93" fmla="*/ 1061576 w 11218359"/>
                <a:gd name="connsiteY93" fmla="*/ 587426 h 587425"/>
                <a:gd name="connsiteX94" fmla="*/ 1073015 w 11218359"/>
                <a:gd name="connsiteY94" fmla="*/ 587426 h 587425"/>
                <a:gd name="connsiteX95" fmla="*/ 1084455 w 11218359"/>
                <a:gd name="connsiteY95" fmla="*/ 587426 h 587425"/>
                <a:gd name="connsiteX96" fmla="*/ 1095894 w 11218359"/>
                <a:gd name="connsiteY96" fmla="*/ 587426 h 587425"/>
                <a:gd name="connsiteX97" fmla="*/ 1107334 w 11218359"/>
                <a:gd name="connsiteY97" fmla="*/ 587426 h 587425"/>
                <a:gd name="connsiteX98" fmla="*/ 1118773 w 11218359"/>
                <a:gd name="connsiteY98" fmla="*/ 587426 h 587425"/>
                <a:gd name="connsiteX99" fmla="*/ 1130213 w 11218359"/>
                <a:gd name="connsiteY99" fmla="*/ 587426 h 587425"/>
                <a:gd name="connsiteX100" fmla="*/ 1141652 w 11218359"/>
                <a:gd name="connsiteY100" fmla="*/ 587426 h 587425"/>
                <a:gd name="connsiteX101" fmla="*/ 1153092 w 11218359"/>
                <a:gd name="connsiteY101" fmla="*/ 587426 h 587425"/>
                <a:gd name="connsiteX102" fmla="*/ 1164531 w 11218359"/>
                <a:gd name="connsiteY102" fmla="*/ 587426 h 587425"/>
                <a:gd name="connsiteX103" fmla="*/ 1175971 w 11218359"/>
                <a:gd name="connsiteY103" fmla="*/ 587426 h 587425"/>
                <a:gd name="connsiteX104" fmla="*/ 1187406 w 11218359"/>
                <a:gd name="connsiteY104" fmla="*/ 587426 h 587425"/>
                <a:gd name="connsiteX105" fmla="*/ 1198845 w 11218359"/>
                <a:gd name="connsiteY105" fmla="*/ 587426 h 587425"/>
                <a:gd name="connsiteX106" fmla="*/ 1210285 w 11218359"/>
                <a:gd name="connsiteY106" fmla="*/ 587426 h 587425"/>
                <a:gd name="connsiteX107" fmla="*/ 1221724 w 11218359"/>
                <a:gd name="connsiteY107" fmla="*/ 587426 h 587425"/>
                <a:gd name="connsiteX108" fmla="*/ 1233164 w 11218359"/>
                <a:gd name="connsiteY108" fmla="*/ 587426 h 587425"/>
                <a:gd name="connsiteX109" fmla="*/ 1244603 w 11218359"/>
                <a:gd name="connsiteY109" fmla="*/ 587426 h 587425"/>
                <a:gd name="connsiteX110" fmla="*/ 1256043 w 11218359"/>
                <a:gd name="connsiteY110" fmla="*/ 587426 h 587425"/>
                <a:gd name="connsiteX111" fmla="*/ 1267482 w 11218359"/>
                <a:gd name="connsiteY111" fmla="*/ 587426 h 587425"/>
                <a:gd name="connsiteX112" fmla="*/ 1278922 w 11218359"/>
                <a:gd name="connsiteY112" fmla="*/ 587426 h 587425"/>
                <a:gd name="connsiteX113" fmla="*/ 1290361 w 11218359"/>
                <a:gd name="connsiteY113" fmla="*/ 587426 h 587425"/>
                <a:gd name="connsiteX114" fmla="*/ 1301801 w 11218359"/>
                <a:gd name="connsiteY114" fmla="*/ 587426 h 587425"/>
                <a:gd name="connsiteX115" fmla="*/ 1313240 w 11218359"/>
                <a:gd name="connsiteY115" fmla="*/ 587426 h 587425"/>
                <a:gd name="connsiteX116" fmla="*/ 1324680 w 11218359"/>
                <a:gd name="connsiteY116" fmla="*/ 587426 h 587425"/>
                <a:gd name="connsiteX117" fmla="*/ 1336120 w 11218359"/>
                <a:gd name="connsiteY117" fmla="*/ 587426 h 587425"/>
                <a:gd name="connsiteX118" fmla="*/ 1347559 w 11218359"/>
                <a:gd name="connsiteY118" fmla="*/ 587426 h 587425"/>
                <a:gd name="connsiteX119" fmla="*/ 1358999 w 11218359"/>
                <a:gd name="connsiteY119" fmla="*/ 587426 h 587425"/>
                <a:gd name="connsiteX120" fmla="*/ 1370438 w 11218359"/>
                <a:gd name="connsiteY120" fmla="*/ 587426 h 587425"/>
                <a:gd name="connsiteX121" fmla="*/ 1381878 w 11218359"/>
                <a:gd name="connsiteY121" fmla="*/ 587426 h 587425"/>
                <a:gd name="connsiteX122" fmla="*/ 1393317 w 11218359"/>
                <a:gd name="connsiteY122" fmla="*/ 587426 h 587425"/>
                <a:gd name="connsiteX123" fmla="*/ 1404757 w 11218359"/>
                <a:gd name="connsiteY123" fmla="*/ 587426 h 587425"/>
                <a:gd name="connsiteX124" fmla="*/ 1416196 w 11218359"/>
                <a:gd name="connsiteY124" fmla="*/ 587426 h 587425"/>
                <a:gd name="connsiteX125" fmla="*/ 1427636 w 11218359"/>
                <a:gd name="connsiteY125" fmla="*/ 587426 h 587425"/>
                <a:gd name="connsiteX126" fmla="*/ 1439075 w 11218359"/>
                <a:gd name="connsiteY126" fmla="*/ 587426 h 587425"/>
                <a:gd name="connsiteX127" fmla="*/ 1450515 w 11218359"/>
                <a:gd name="connsiteY127" fmla="*/ 587426 h 587425"/>
                <a:gd name="connsiteX128" fmla="*/ 1461954 w 11218359"/>
                <a:gd name="connsiteY128" fmla="*/ 587426 h 587425"/>
                <a:gd name="connsiteX129" fmla="*/ 1473394 w 11218359"/>
                <a:gd name="connsiteY129" fmla="*/ 587426 h 587425"/>
                <a:gd name="connsiteX130" fmla="*/ 1484833 w 11218359"/>
                <a:gd name="connsiteY130" fmla="*/ 587426 h 587425"/>
                <a:gd name="connsiteX131" fmla="*/ 1496273 w 11218359"/>
                <a:gd name="connsiteY131" fmla="*/ 587426 h 587425"/>
                <a:gd name="connsiteX132" fmla="*/ 1507712 w 11218359"/>
                <a:gd name="connsiteY132" fmla="*/ 587426 h 587425"/>
                <a:gd name="connsiteX133" fmla="*/ 1519152 w 11218359"/>
                <a:gd name="connsiteY133" fmla="*/ 587426 h 587425"/>
                <a:gd name="connsiteX134" fmla="*/ 1530591 w 11218359"/>
                <a:gd name="connsiteY134" fmla="*/ 587426 h 587425"/>
                <a:gd name="connsiteX135" fmla="*/ 1542031 w 11218359"/>
                <a:gd name="connsiteY135" fmla="*/ 587426 h 587425"/>
                <a:gd name="connsiteX136" fmla="*/ 1553471 w 11218359"/>
                <a:gd name="connsiteY136" fmla="*/ 587426 h 587425"/>
                <a:gd name="connsiteX137" fmla="*/ 1564910 w 11218359"/>
                <a:gd name="connsiteY137" fmla="*/ 587426 h 587425"/>
                <a:gd name="connsiteX138" fmla="*/ 1576349 w 11218359"/>
                <a:gd name="connsiteY138" fmla="*/ 587426 h 587425"/>
                <a:gd name="connsiteX139" fmla="*/ 1587789 w 11218359"/>
                <a:gd name="connsiteY139" fmla="*/ 587426 h 587425"/>
                <a:gd name="connsiteX140" fmla="*/ 1599229 w 11218359"/>
                <a:gd name="connsiteY140" fmla="*/ 587426 h 587425"/>
                <a:gd name="connsiteX141" fmla="*/ 1610668 w 11218359"/>
                <a:gd name="connsiteY141" fmla="*/ 587426 h 587425"/>
                <a:gd name="connsiteX142" fmla="*/ 1622107 w 11218359"/>
                <a:gd name="connsiteY142" fmla="*/ 587426 h 587425"/>
                <a:gd name="connsiteX143" fmla="*/ 1633547 w 11218359"/>
                <a:gd name="connsiteY143" fmla="*/ 587426 h 587425"/>
                <a:gd name="connsiteX144" fmla="*/ 1644987 w 11218359"/>
                <a:gd name="connsiteY144" fmla="*/ 587426 h 587425"/>
                <a:gd name="connsiteX145" fmla="*/ 1656426 w 11218359"/>
                <a:gd name="connsiteY145" fmla="*/ 587426 h 587425"/>
                <a:gd name="connsiteX146" fmla="*/ 1667866 w 11218359"/>
                <a:gd name="connsiteY146" fmla="*/ 587426 h 587425"/>
                <a:gd name="connsiteX147" fmla="*/ 1679305 w 11218359"/>
                <a:gd name="connsiteY147" fmla="*/ 587426 h 587425"/>
                <a:gd name="connsiteX148" fmla="*/ 1690745 w 11218359"/>
                <a:gd name="connsiteY148" fmla="*/ 587426 h 587425"/>
                <a:gd name="connsiteX149" fmla="*/ 1702184 w 11218359"/>
                <a:gd name="connsiteY149" fmla="*/ 587426 h 587425"/>
                <a:gd name="connsiteX150" fmla="*/ 1713619 w 11218359"/>
                <a:gd name="connsiteY150" fmla="*/ 587426 h 587425"/>
                <a:gd name="connsiteX151" fmla="*/ 1725063 w 11218359"/>
                <a:gd name="connsiteY151" fmla="*/ 587426 h 587425"/>
                <a:gd name="connsiteX152" fmla="*/ 1736498 w 11218359"/>
                <a:gd name="connsiteY152" fmla="*/ 587426 h 587425"/>
                <a:gd name="connsiteX153" fmla="*/ 1747938 w 11218359"/>
                <a:gd name="connsiteY153" fmla="*/ 587426 h 587425"/>
                <a:gd name="connsiteX154" fmla="*/ 1759377 w 11218359"/>
                <a:gd name="connsiteY154" fmla="*/ 587426 h 587425"/>
                <a:gd name="connsiteX155" fmla="*/ 1770817 w 11218359"/>
                <a:gd name="connsiteY155" fmla="*/ 587426 h 587425"/>
                <a:gd name="connsiteX156" fmla="*/ 1782256 w 11218359"/>
                <a:gd name="connsiteY156" fmla="*/ 587426 h 587425"/>
                <a:gd name="connsiteX157" fmla="*/ 1793696 w 11218359"/>
                <a:gd name="connsiteY157" fmla="*/ 587426 h 587425"/>
                <a:gd name="connsiteX158" fmla="*/ 1805135 w 11218359"/>
                <a:gd name="connsiteY158" fmla="*/ 587426 h 587425"/>
                <a:gd name="connsiteX159" fmla="*/ 1816575 w 11218359"/>
                <a:gd name="connsiteY159" fmla="*/ 587426 h 587425"/>
                <a:gd name="connsiteX160" fmla="*/ 1828014 w 11218359"/>
                <a:gd name="connsiteY160" fmla="*/ 587426 h 587425"/>
                <a:gd name="connsiteX161" fmla="*/ 1839454 w 11218359"/>
                <a:gd name="connsiteY161" fmla="*/ 587426 h 587425"/>
                <a:gd name="connsiteX162" fmla="*/ 1850893 w 11218359"/>
                <a:gd name="connsiteY162" fmla="*/ 587426 h 587425"/>
                <a:gd name="connsiteX163" fmla="*/ 1862333 w 11218359"/>
                <a:gd name="connsiteY163" fmla="*/ 587426 h 587425"/>
                <a:gd name="connsiteX164" fmla="*/ 1873772 w 11218359"/>
                <a:gd name="connsiteY164" fmla="*/ 587426 h 587425"/>
                <a:gd name="connsiteX165" fmla="*/ 1885212 w 11218359"/>
                <a:gd name="connsiteY165" fmla="*/ 587426 h 587425"/>
                <a:gd name="connsiteX166" fmla="*/ 1896651 w 11218359"/>
                <a:gd name="connsiteY166" fmla="*/ 587426 h 587425"/>
                <a:gd name="connsiteX167" fmla="*/ 1908091 w 11218359"/>
                <a:gd name="connsiteY167" fmla="*/ 587426 h 587425"/>
                <a:gd name="connsiteX168" fmla="*/ 1919531 w 11218359"/>
                <a:gd name="connsiteY168" fmla="*/ 587426 h 587425"/>
                <a:gd name="connsiteX169" fmla="*/ 1930970 w 11218359"/>
                <a:gd name="connsiteY169" fmla="*/ 587426 h 587425"/>
                <a:gd name="connsiteX170" fmla="*/ 1942409 w 11218359"/>
                <a:gd name="connsiteY170" fmla="*/ 587426 h 587425"/>
                <a:gd name="connsiteX171" fmla="*/ 1953849 w 11218359"/>
                <a:gd name="connsiteY171" fmla="*/ 587426 h 587425"/>
                <a:gd name="connsiteX172" fmla="*/ 1965289 w 11218359"/>
                <a:gd name="connsiteY172" fmla="*/ 587426 h 587425"/>
                <a:gd name="connsiteX173" fmla="*/ 1976728 w 11218359"/>
                <a:gd name="connsiteY173" fmla="*/ 587426 h 587425"/>
                <a:gd name="connsiteX174" fmla="*/ 1988168 w 11218359"/>
                <a:gd name="connsiteY174" fmla="*/ 587426 h 587425"/>
                <a:gd name="connsiteX175" fmla="*/ 1999607 w 11218359"/>
                <a:gd name="connsiteY175" fmla="*/ 587426 h 587425"/>
                <a:gd name="connsiteX176" fmla="*/ 2011047 w 11218359"/>
                <a:gd name="connsiteY176" fmla="*/ 587426 h 587425"/>
                <a:gd name="connsiteX177" fmla="*/ 2022486 w 11218359"/>
                <a:gd name="connsiteY177" fmla="*/ 587426 h 587425"/>
                <a:gd name="connsiteX178" fmla="*/ 2033926 w 11218359"/>
                <a:gd name="connsiteY178" fmla="*/ 587426 h 587425"/>
                <a:gd name="connsiteX179" fmla="*/ 2045365 w 11218359"/>
                <a:gd name="connsiteY179" fmla="*/ 587426 h 587425"/>
                <a:gd name="connsiteX180" fmla="*/ 2056805 w 11218359"/>
                <a:gd name="connsiteY180" fmla="*/ 587426 h 587425"/>
                <a:gd name="connsiteX181" fmla="*/ 2068244 w 11218359"/>
                <a:gd name="connsiteY181" fmla="*/ 587426 h 587425"/>
                <a:gd name="connsiteX182" fmla="*/ 2079684 w 11218359"/>
                <a:gd name="connsiteY182" fmla="*/ 587426 h 587425"/>
                <a:gd name="connsiteX183" fmla="*/ 2091123 w 11218359"/>
                <a:gd name="connsiteY183" fmla="*/ 587426 h 587425"/>
                <a:gd name="connsiteX184" fmla="*/ 2102563 w 11218359"/>
                <a:gd name="connsiteY184" fmla="*/ 587426 h 587425"/>
                <a:gd name="connsiteX185" fmla="*/ 2114002 w 11218359"/>
                <a:gd name="connsiteY185" fmla="*/ 587426 h 587425"/>
                <a:gd name="connsiteX186" fmla="*/ 2125442 w 11218359"/>
                <a:gd name="connsiteY186" fmla="*/ 587426 h 587425"/>
                <a:gd name="connsiteX187" fmla="*/ 2136882 w 11218359"/>
                <a:gd name="connsiteY187" fmla="*/ 587426 h 587425"/>
                <a:gd name="connsiteX188" fmla="*/ 2148321 w 11218359"/>
                <a:gd name="connsiteY188" fmla="*/ 587426 h 587425"/>
                <a:gd name="connsiteX189" fmla="*/ 2159760 w 11218359"/>
                <a:gd name="connsiteY189" fmla="*/ 587426 h 587425"/>
                <a:gd name="connsiteX190" fmla="*/ 2171200 w 11218359"/>
                <a:gd name="connsiteY190" fmla="*/ 587426 h 587425"/>
                <a:gd name="connsiteX191" fmla="*/ 2182640 w 11218359"/>
                <a:gd name="connsiteY191" fmla="*/ 587426 h 587425"/>
                <a:gd name="connsiteX192" fmla="*/ 2194079 w 11218359"/>
                <a:gd name="connsiteY192" fmla="*/ 587426 h 587425"/>
                <a:gd name="connsiteX193" fmla="*/ 2205519 w 11218359"/>
                <a:gd name="connsiteY193" fmla="*/ 587426 h 587425"/>
                <a:gd name="connsiteX194" fmla="*/ 2216958 w 11218359"/>
                <a:gd name="connsiteY194" fmla="*/ 587426 h 587425"/>
                <a:gd name="connsiteX195" fmla="*/ 2228393 w 11218359"/>
                <a:gd name="connsiteY195" fmla="*/ 587426 h 587425"/>
                <a:gd name="connsiteX196" fmla="*/ 2239837 w 11218359"/>
                <a:gd name="connsiteY196" fmla="*/ 587426 h 587425"/>
                <a:gd name="connsiteX197" fmla="*/ 2251272 w 11218359"/>
                <a:gd name="connsiteY197" fmla="*/ 587426 h 587425"/>
                <a:gd name="connsiteX198" fmla="*/ 2262716 w 11218359"/>
                <a:gd name="connsiteY198" fmla="*/ 587426 h 587425"/>
                <a:gd name="connsiteX199" fmla="*/ 2274151 w 11218359"/>
                <a:gd name="connsiteY199" fmla="*/ 587426 h 587425"/>
                <a:gd name="connsiteX200" fmla="*/ 2285591 w 11218359"/>
                <a:gd name="connsiteY200" fmla="*/ 587426 h 587425"/>
                <a:gd name="connsiteX201" fmla="*/ 2297030 w 11218359"/>
                <a:gd name="connsiteY201" fmla="*/ 587426 h 587425"/>
                <a:gd name="connsiteX202" fmla="*/ 2308470 w 11218359"/>
                <a:gd name="connsiteY202" fmla="*/ 587426 h 587425"/>
                <a:gd name="connsiteX203" fmla="*/ 2319909 w 11218359"/>
                <a:gd name="connsiteY203" fmla="*/ 587426 h 587425"/>
                <a:gd name="connsiteX204" fmla="*/ 2331349 w 11218359"/>
                <a:gd name="connsiteY204" fmla="*/ 587426 h 587425"/>
                <a:gd name="connsiteX205" fmla="*/ 2342788 w 11218359"/>
                <a:gd name="connsiteY205" fmla="*/ 587426 h 587425"/>
                <a:gd name="connsiteX206" fmla="*/ 2354228 w 11218359"/>
                <a:gd name="connsiteY206" fmla="*/ 587426 h 587425"/>
                <a:gd name="connsiteX207" fmla="*/ 2365667 w 11218359"/>
                <a:gd name="connsiteY207" fmla="*/ 587426 h 587425"/>
                <a:gd name="connsiteX208" fmla="*/ 2377107 w 11218359"/>
                <a:gd name="connsiteY208" fmla="*/ 587426 h 587425"/>
                <a:gd name="connsiteX209" fmla="*/ 2388546 w 11218359"/>
                <a:gd name="connsiteY209" fmla="*/ 587426 h 587425"/>
                <a:gd name="connsiteX210" fmla="*/ 2399986 w 11218359"/>
                <a:gd name="connsiteY210" fmla="*/ 587426 h 587425"/>
                <a:gd name="connsiteX211" fmla="*/ 2411425 w 11218359"/>
                <a:gd name="connsiteY211" fmla="*/ 587426 h 587425"/>
                <a:gd name="connsiteX212" fmla="*/ 2422865 w 11218359"/>
                <a:gd name="connsiteY212" fmla="*/ 587426 h 587425"/>
                <a:gd name="connsiteX213" fmla="*/ 2434304 w 11218359"/>
                <a:gd name="connsiteY213" fmla="*/ 587426 h 587425"/>
                <a:gd name="connsiteX214" fmla="*/ 2445744 w 11218359"/>
                <a:gd name="connsiteY214" fmla="*/ 587426 h 587425"/>
                <a:gd name="connsiteX215" fmla="*/ 2457184 w 11218359"/>
                <a:gd name="connsiteY215" fmla="*/ 587426 h 587425"/>
                <a:gd name="connsiteX216" fmla="*/ 2468623 w 11218359"/>
                <a:gd name="connsiteY216" fmla="*/ 587426 h 587425"/>
                <a:gd name="connsiteX217" fmla="*/ 2480062 w 11218359"/>
                <a:gd name="connsiteY217" fmla="*/ 587426 h 587425"/>
                <a:gd name="connsiteX218" fmla="*/ 2491502 w 11218359"/>
                <a:gd name="connsiteY218" fmla="*/ 587426 h 587425"/>
                <a:gd name="connsiteX219" fmla="*/ 2502942 w 11218359"/>
                <a:gd name="connsiteY219" fmla="*/ 587426 h 587425"/>
                <a:gd name="connsiteX220" fmla="*/ 2514381 w 11218359"/>
                <a:gd name="connsiteY220" fmla="*/ 587426 h 587425"/>
                <a:gd name="connsiteX221" fmla="*/ 2525821 w 11218359"/>
                <a:gd name="connsiteY221" fmla="*/ 587426 h 587425"/>
                <a:gd name="connsiteX222" fmla="*/ 2537260 w 11218359"/>
                <a:gd name="connsiteY222" fmla="*/ 587426 h 587425"/>
                <a:gd name="connsiteX223" fmla="*/ 2548700 w 11218359"/>
                <a:gd name="connsiteY223" fmla="*/ 587426 h 587425"/>
                <a:gd name="connsiteX224" fmla="*/ 2560139 w 11218359"/>
                <a:gd name="connsiteY224" fmla="*/ 587426 h 587425"/>
                <a:gd name="connsiteX225" fmla="*/ 2571579 w 11218359"/>
                <a:gd name="connsiteY225" fmla="*/ 587426 h 587425"/>
                <a:gd name="connsiteX226" fmla="*/ 2583018 w 11218359"/>
                <a:gd name="connsiteY226" fmla="*/ 587426 h 587425"/>
                <a:gd name="connsiteX227" fmla="*/ 2594458 w 11218359"/>
                <a:gd name="connsiteY227" fmla="*/ 587426 h 587425"/>
                <a:gd name="connsiteX228" fmla="*/ 2605897 w 11218359"/>
                <a:gd name="connsiteY228" fmla="*/ 587426 h 587425"/>
                <a:gd name="connsiteX229" fmla="*/ 2617337 w 11218359"/>
                <a:gd name="connsiteY229" fmla="*/ 587426 h 587425"/>
                <a:gd name="connsiteX230" fmla="*/ 2628776 w 11218359"/>
                <a:gd name="connsiteY230" fmla="*/ 587426 h 587425"/>
                <a:gd name="connsiteX231" fmla="*/ 2640216 w 11218359"/>
                <a:gd name="connsiteY231" fmla="*/ 587426 h 587425"/>
                <a:gd name="connsiteX232" fmla="*/ 2651655 w 11218359"/>
                <a:gd name="connsiteY232" fmla="*/ 587426 h 587425"/>
                <a:gd name="connsiteX233" fmla="*/ 2663095 w 11218359"/>
                <a:gd name="connsiteY233" fmla="*/ 587426 h 587425"/>
                <a:gd name="connsiteX234" fmla="*/ 2674535 w 11218359"/>
                <a:gd name="connsiteY234" fmla="*/ 587426 h 587425"/>
                <a:gd name="connsiteX235" fmla="*/ 2685974 w 11218359"/>
                <a:gd name="connsiteY235" fmla="*/ 587426 h 587425"/>
                <a:gd name="connsiteX236" fmla="*/ 2697413 w 11218359"/>
                <a:gd name="connsiteY236" fmla="*/ 587426 h 587425"/>
                <a:gd name="connsiteX237" fmla="*/ 2708853 w 11218359"/>
                <a:gd name="connsiteY237" fmla="*/ 587426 h 587425"/>
                <a:gd name="connsiteX238" fmla="*/ 2720293 w 11218359"/>
                <a:gd name="connsiteY238" fmla="*/ 587426 h 587425"/>
                <a:gd name="connsiteX239" fmla="*/ 2731727 w 11218359"/>
                <a:gd name="connsiteY239" fmla="*/ 587426 h 587425"/>
                <a:gd name="connsiteX240" fmla="*/ 2743172 w 11218359"/>
                <a:gd name="connsiteY240" fmla="*/ 587426 h 587425"/>
                <a:gd name="connsiteX241" fmla="*/ 2754611 w 11218359"/>
                <a:gd name="connsiteY241" fmla="*/ 587426 h 587425"/>
                <a:gd name="connsiteX242" fmla="*/ 2766046 w 11218359"/>
                <a:gd name="connsiteY242" fmla="*/ 587426 h 587425"/>
                <a:gd name="connsiteX243" fmla="*/ 2777490 w 11218359"/>
                <a:gd name="connsiteY243" fmla="*/ 587426 h 587425"/>
                <a:gd name="connsiteX244" fmla="*/ 2788925 w 11218359"/>
                <a:gd name="connsiteY244" fmla="*/ 587426 h 587425"/>
                <a:gd name="connsiteX245" fmla="*/ 2800364 w 11218359"/>
                <a:gd name="connsiteY245" fmla="*/ 587426 h 587425"/>
                <a:gd name="connsiteX246" fmla="*/ 2811804 w 11218359"/>
                <a:gd name="connsiteY246" fmla="*/ 587426 h 587425"/>
                <a:gd name="connsiteX247" fmla="*/ 2823243 w 11218359"/>
                <a:gd name="connsiteY247" fmla="*/ 587426 h 587425"/>
                <a:gd name="connsiteX248" fmla="*/ 2834683 w 11218359"/>
                <a:gd name="connsiteY248" fmla="*/ 587426 h 587425"/>
                <a:gd name="connsiteX249" fmla="*/ 2846123 w 11218359"/>
                <a:gd name="connsiteY249" fmla="*/ 587426 h 587425"/>
                <a:gd name="connsiteX250" fmla="*/ 2857562 w 11218359"/>
                <a:gd name="connsiteY250" fmla="*/ 587426 h 587425"/>
                <a:gd name="connsiteX251" fmla="*/ 2869001 w 11218359"/>
                <a:gd name="connsiteY251" fmla="*/ 587426 h 587425"/>
                <a:gd name="connsiteX252" fmla="*/ 2880441 w 11218359"/>
                <a:gd name="connsiteY252" fmla="*/ 587426 h 587425"/>
                <a:gd name="connsiteX253" fmla="*/ 2891881 w 11218359"/>
                <a:gd name="connsiteY253" fmla="*/ 587426 h 587425"/>
                <a:gd name="connsiteX254" fmla="*/ 2903320 w 11218359"/>
                <a:gd name="connsiteY254" fmla="*/ 587426 h 587425"/>
                <a:gd name="connsiteX255" fmla="*/ 2914760 w 11218359"/>
                <a:gd name="connsiteY255" fmla="*/ 587426 h 587425"/>
                <a:gd name="connsiteX256" fmla="*/ 2926199 w 11218359"/>
                <a:gd name="connsiteY256" fmla="*/ 587426 h 587425"/>
                <a:gd name="connsiteX257" fmla="*/ 2937639 w 11218359"/>
                <a:gd name="connsiteY257" fmla="*/ 587426 h 587425"/>
                <a:gd name="connsiteX258" fmla="*/ 2949078 w 11218359"/>
                <a:gd name="connsiteY258" fmla="*/ 587426 h 587425"/>
                <a:gd name="connsiteX259" fmla="*/ 2960518 w 11218359"/>
                <a:gd name="connsiteY259" fmla="*/ 587426 h 587425"/>
                <a:gd name="connsiteX260" fmla="*/ 2971957 w 11218359"/>
                <a:gd name="connsiteY260" fmla="*/ 587426 h 587425"/>
                <a:gd name="connsiteX261" fmla="*/ 2983397 w 11218359"/>
                <a:gd name="connsiteY261" fmla="*/ 587426 h 587425"/>
                <a:gd name="connsiteX262" fmla="*/ 2994837 w 11218359"/>
                <a:gd name="connsiteY262" fmla="*/ 587426 h 587425"/>
                <a:gd name="connsiteX263" fmla="*/ 3006276 w 11218359"/>
                <a:gd name="connsiteY263" fmla="*/ 587426 h 587425"/>
                <a:gd name="connsiteX264" fmla="*/ 3017715 w 11218359"/>
                <a:gd name="connsiteY264" fmla="*/ 587426 h 587425"/>
                <a:gd name="connsiteX265" fmla="*/ 3029155 w 11218359"/>
                <a:gd name="connsiteY265" fmla="*/ 587426 h 587425"/>
                <a:gd name="connsiteX266" fmla="*/ 3040594 w 11218359"/>
                <a:gd name="connsiteY266" fmla="*/ 587426 h 587425"/>
                <a:gd name="connsiteX267" fmla="*/ 3052034 w 11218359"/>
                <a:gd name="connsiteY267" fmla="*/ 587426 h 587425"/>
                <a:gd name="connsiteX268" fmla="*/ 3063474 w 11218359"/>
                <a:gd name="connsiteY268" fmla="*/ 587426 h 587425"/>
                <a:gd name="connsiteX269" fmla="*/ 3074913 w 11218359"/>
                <a:gd name="connsiteY269" fmla="*/ 587426 h 587425"/>
                <a:gd name="connsiteX270" fmla="*/ 3086352 w 11218359"/>
                <a:gd name="connsiteY270" fmla="*/ 587426 h 587425"/>
                <a:gd name="connsiteX271" fmla="*/ 3097792 w 11218359"/>
                <a:gd name="connsiteY271" fmla="*/ 587426 h 587425"/>
                <a:gd name="connsiteX272" fmla="*/ 3109232 w 11218359"/>
                <a:gd name="connsiteY272" fmla="*/ 587426 h 587425"/>
                <a:gd name="connsiteX273" fmla="*/ 3120671 w 11218359"/>
                <a:gd name="connsiteY273" fmla="*/ 587426 h 587425"/>
                <a:gd name="connsiteX274" fmla="*/ 3132111 w 11218359"/>
                <a:gd name="connsiteY274" fmla="*/ 587426 h 587425"/>
                <a:gd name="connsiteX275" fmla="*/ 3143550 w 11218359"/>
                <a:gd name="connsiteY275" fmla="*/ 587426 h 587425"/>
                <a:gd name="connsiteX276" fmla="*/ 3154990 w 11218359"/>
                <a:gd name="connsiteY276" fmla="*/ 587426 h 587425"/>
                <a:gd name="connsiteX277" fmla="*/ 3166429 w 11218359"/>
                <a:gd name="connsiteY277" fmla="*/ 587426 h 587425"/>
                <a:gd name="connsiteX278" fmla="*/ 3177869 w 11218359"/>
                <a:gd name="connsiteY278" fmla="*/ 587426 h 587425"/>
                <a:gd name="connsiteX279" fmla="*/ 3189308 w 11218359"/>
                <a:gd name="connsiteY279" fmla="*/ 587426 h 587425"/>
                <a:gd name="connsiteX280" fmla="*/ 3200748 w 11218359"/>
                <a:gd name="connsiteY280" fmla="*/ 587426 h 587425"/>
                <a:gd name="connsiteX281" fmla="*/ 3212187 w 11218359"/>
                <a:gd name="connsiteY281" fmla="*/ 587426 h 587425"/>
                <a:gd name="connsiteX282" fmla="*/ 3223627 w 11218359"/>
                <a:gd name="connsiteY282" fmla="*/ 587426 h 587425"/>
                <a:gd name="connsiteX283" fmla="*/ 3235066 w 11218359"/>
                <a:gd name="connsiteY283" fmla="*/ 587426 h 587425"/>
                <a:gd name="connsiteX284" fmla="*/ 3246501 w 11218359"/>
                <a:gd name="connsiteY284" fmla="*/ 587426 h 587425"/>
                <a:gd name="connsiteX285" fmla="*/ 3257945 w 11218359"/>
                <a:gd name="connsiteY285" fmla="*/ 587426 h 587425"/>
                <a:gd name="connsiteX286" fmla="*/ 3269385 w 11218359"/>
                <a:gd name="connsiteY286" fmla="*/ 587426 h 587425"/>
                <a:gd name="connsiteX287" fmla="*/ 3280825 w 11218359"/>
                <a:gd name="connsiteY287" fmla="*/ 587426 h 587425"/>
                <a:gd name="connsiteX288" fmla="*/ 3292264 w 11218359"/>
                <a:gd name="connsiteY288" fmla="*/ 587426 h 587425"/>
                <a:gd name="connsiteX289" fmla="*/ 3303699 w 11218359"/>
                <a:gd name="connsiteY289" fmla="*/ 587426 h 587425"/>
                <a:gd name="connsiteX290" fmla="*/ 3315143 w 11218359"/>
                <a:gd name="connsiteY290" fmla="*/ 587426 h 587425"/>
                <a:gd name="connsiteX291" fmla="*/ 3326578 w 11218359"/>
                <a:gd name="connsiteY291" fmla="*/ 587426 h 587425"/>
                <a:gd name="connsiteX292" fmla="*/ 3338017 w 11218359"/>
                <a:gd name="connsiteY292" fmla="*/ 587426 h 587425"/>
                <a:gd name="connsiteX293" fmla="*/ 3349457 w 11218359"/>
                <a:gd name="connsiteY293" fmla="*/ 587426 h 587425"/>
                <a:gd name="connsiteX294" fmla="*/ 3360896 w 11218359"/>
                <a:gd name="connsiteY294" fmla="*/ 587426 h 587425"/>
                <a:gd name="connsiteX295" fmla="*/ 3372336 w 11218359"/>
                <a:gd name="connsiteY295" fmla="*/ 587426 h 587425"/>
                <a:gd name="connsiteX296" fmla="*/ 3383776 w 11218359"/>
                <a:gd name="connsiteY296" fmla="*/ 587426 h 587425"/>
                <a:gd name="connsiteX297" fmla="*/ 3395215 w 11218359"/>
                <a:gd name="connsiteY297" fmla="*/ 587426 h 587425"/>
                <a:gd name="connsiteX298" fmla="*/ 3406654 w 11218359"/>
                <a:gd name="connsiteY298" fmla="*/ 587426 h 587425"/>
                <a:gd name="connsiteX299" fmla="*/ 3418094 w 11218359"/>
                <a:gd name="connsiteY299" fmla="*/ 587426 h 587425"/>
                <a:gd name="connsiteX300" fmla="*/ 3429534 w 11218359"/>
                <a:gd name="connsiteY300" fmla="*/ 587426 h 587425"/>
                <a:gd name="connsiteX301" fmla="*/ 3440973 w 11218359"/>
                <a:gd name="connsiteY301" fmla="*/ 587426 h 587425"/>
                <a:gd name="connsiteX302" fmla="*/ 3452413 w 11218359"/>
                <a:gd name="connsiteY302" fmla="*/ 587426 h 587425"/>
                <a:gd name="connsiteX303" fmla="*/ 3463852 w 11218359"/>
                <a:gd name="connsiteY303" fmla="*/ 587426 h 587425"/>
                <a:gd name="connsiteX304" fmla="*/ 3475292 w 11218359"/>
                <a:gd name="connsiteY304" fmla="*/ 587426 h 587425"/>
                <a:gd name="connsiteX305" fmla="*/ 3486731 w 11218359"/>
                <a:gd name="connsiteY305" fmla="*/ 587426 h 587425"/>
                <a:gd name="connsiteX306" fmla="*/ 3498171 w 11218359"/>
                <a:gd name="connsiteY306" fmla="*/ 587426 h 587425"/>
                <a:gd name="connsiteX307" fmla="*/ 3509610 w 11218359"/>
                <a:gd name="connsiteY307" fmla="*/ 587426 h 587425"/>
                <a:gd name="connsiteX308" fmla="*/ 3521050 w 11218359"/>
                <a:gd name="connsiteY308" fmla="*/ 587426 h 587425"/>
                <a:gd name="connsiteX309" fmla="*/ 3532489 w 11218359"/>
                <a:gd name="connsiteY309" fmla="*/ 587426 h 587425"/>
                <a:gd name="connsiteX310" fmla="*/ 3543929 w 11218359"/>
                <a:gd name="connsiteY310" fmla="*/ 587426 h 587425"/>
                <a:gd name="connsiteX311" fmla="*/ 3555368 w 11218359"/>
                <a:gd name="connsiteY311" fmla="*/ 587426 h 587425"/>
                <a:gd name="connsiteX312" fmla="*/ 3566808 w 11218359"/>
                <a:gd name="connsiteY312" fmla="*/ 587426 h 587425"/>
                <a:gd name="connsiteX313" fmla="*/ 3578247 w 11218359"/>
                <a:gd name="connsiteY313" fmla="*/ 587426 h 587425"/>
                <a:gd name="connsiteX314" fmla="*/ 3589687 w 11218359"/>
                <a:gd name="connsiteY314" fmla="*/ 587426 h 587425"/>
                <a:gd name="connsiteX315" fmla="*/ 3601127 w 11218359"/>
                <a:gd name="connsiteY315" fmla="*/ 587426 h 587425"/>
                <a:gd name="connsiteX316" fmla="*/ 3612566 w 11218359"/>
                <a:gd name="connsiteY316" fmla="*/ 587426 h 587425"/>
                <a:gd name="connsiteX317" fmla="*/ 3624005 w 11218359"/>
                <a:gd name="connsiteY317" fmla="*/ 587426 h 587425"/>
                <a:gd name="connsiteX318" fmla="*/ 3635445 w 11218359"/>
                <a:gd name="connsiteY318" fmla="*/ 587426 h 587425"/>
                <a:gd name="connsiteX319" fmla="*/ 3646885 w 11218359"/>
                <a:gd name="connsiteY319" fmla="*/ 587426 h 587425"/>
                <a:gd name="connsiteX320" fmla="*/ 3658324 w 11218359"/>
                <a:gd name="connsiteY320" fmla="*/ 587426 h 587425"/>
                <a:gd name="connsiteX321" fmla="*/ 3669764 w 11218359"/>
                <a:gd name="connsiteY321" fmla="*/ 587426 h 587425"/>
                <a:gd name="connsiteX322" fmla="*/ 3681203 w 11218359"/>
                <a:gd name="connsiteY322" fmla="*/ 587426 h 587425"/>
                <a:gd name="connsiteX323" fmla="*/ 3692643 w 11218359"/>
                <a:gd name="connsiteY323" fmla="*/ 587426 h 587425"/>
                <a:gd name="connsiteX324" fmla="*/ 3704082 w 11218359"/>
                <a:gd name="connsiteY324" fmla="*/ 587426 h 587425"/>
                <a:gd name="connsiteX325" fmla="*/ 3715522 w 11218359"/>
                <a:gd name="connsiteY325" fmla="*/ 587426 h 587425"/>
                <a:gd name="connsiteX326" fmla="*/ 3726961 w 11218359"/>
                <a:gd name="connsiteY326" fmla="*/ 587426 h 587425"/>
                <a:gd name="connsiteX327" fmla="*/ 3738401 w 11218359"/>
                <a:gd name="connsiteY327" fmla="*/ 587426 h 587425"/>
                <a:gd name="connsiteX328" fmla="*/ 3749840 w 11218359"/>
                <a:gd name="connsiteY328" fmla="*/ 587426 h 587425"/>
                <a:gd name="connsiteX329" fmla="*/ 3761280 w 11218359"/>
                <a:gd name="connsiteY329" fmla="*/ 587426 h 587425"/>
                <a:gd name="connsiteX330" fmla="*/ 3772719 w 11218359"/>
                <a:gd name="connsiteY330" fmla="*/ 587426 h 587425"/>
                <a:gd name="connsiteX331" fmla="*/ 3784154 w 11218359"/>
                <a:gd name="connsiteY331" fmla="*/ 587426 h 587425"/>
                <a:gd name="connsiteX332" fmla="*/ 3795598 w 11218359"/>
                <a:gd name="connsiteY332" fmla="*/ 587426 h 587425"/>
                <a:gd name="connsiteX333" fmla="*/ 3807033 w 11218359"/>
                <a:gd name="connsiteY333" fmla="*/ 587426 h 587425"/>
                <a:gd name="connsiteX334" fmla="*/ 3818473 w 11218359"/>
                <a:gd name="connsiteY334" fmla="*/ 587426 h 587425"/>
                <a:gd name="connsiteX335" fmla="*/ 3829917 w 11218359"/>
                <a:gd name="connsiteY335" fmla="*/ 587426 h 587425"/>
                <a:gd name="connsiteX336" fmla="*/ 3841352 w 11218359"/>
                <a:gd name="connsiteY336" fmla="*/ 587426 h 587425"/>
                <a:gd name="connsiteX337" fmla="*/ 3852791 w 11218359"/>
                <a:gd name="connsiteY337" fmla="*/ 587426 h 587425"/>
                <a:gd name="connsiteX338" fmla="*/ 3864231 w 11218359"/>
                <a:gd name="connsiteY338" fmla="*/ 587426 h 587425"/>
                <a:gd name="connsiteX339" fmla="*/ 3875670 w 11218359"/>
                <a:gd name="connsiteY339" fmla="*/ 587426 h 587425"/>
                <a:gd name="connsiteX340" fmla="*/ 3887110 w 11218359"/>
                <a:gd name="connsiteY340" fmla="*/ 587426 h 587425"/>
                <a:gd name="connsiteX341" fmla="*/ 3898549 w 11218359"/>
                <a:gd name="connsiteY341" fmla="*/ 587426 h 587425"/>
                <a:gd name="connsiteX342" fmla="*/ 3909989 w 11218359"/>
                <a:gd name="connsiteY342" fmla="*/ 587426 h 587425"/>
                <a:gd name="connsiteX343" fmla="*/ 3921447 w 11218359"/>
                <a:gd name="connsiteY343" fmla="*/ 587426 h 587425"/>
                <a:gd name="connsiteX344" fmla="*/ 3932878 w 11218359"/>
                <a:gd name="connsiteY344" fmla="*/ 587426 h 587425"/>
                <a:gd name="connsiteX345" fmla="*/ 3944307 w 11218359"/>
                <a:gd name="connsiteY345" fmla="*/ 587426 h 587425"/>
                <a:gd name="connsiteX346" fmla="*/ 3955737 w 11218359"/>
                <a:gd name="connsiteY346" fmla="*/ 587426 h 587425"/>
                <a:gd name="connsiteX347" fmla="*/ 3967167 w 11218359"/>
                <a:gd name="connsiteY347" fmla="*/ 587426 h 587425"/>
                <a:gd name="connsiteX348" fmla="*/ 3978645 w 11218359"/>
                <a:gd name="connsiteY348" fmla="*/ 587426 h 587425"/>
                <a:gd name="connsiteX349" fmla="*/ 3990075 w 11218359"/>
                <a:gd name="connsiteY349" fmla="*/ 587426 h 587425"/>
                <a:gd name="connsiteX350" fmla="*/ 4001505 w 11218359"/>
                <a:gd name="connsiteY350" fmla="*/ 587426 h 587425"/>
                <a:gd name="connsiteX351" fmla="*/ 4012935 w 11218359"/>
                <a:gd name="connsiteY351" fmla="*/ 587426 h 587425"/>
                <a:gd name="connsiteX352" fmla="*/ 4024365 w 11218359"/>
                <a:gd name="connsiteY352" fmla="*/ 587426 h 587425"/>
                <a:gd name="connsiteX353" fmla="*/ 4035843 w 11218359"/>
                <a:gd name="connsiteY353" fmla="*/ 587426 h 587425"/>
                <a:gd name="connsiteX354" fmla="*/ 4047273 w 11218359"/>
                <a:gd name="connsiteY354" fmla="*/ 587426 h 587425"/>
                <a:gd name="connsiteX355" fmla="*/ 4058702 w 11218359"/>
                <a:gd name="connsiteY355" fmla="*/ 587426 h 587425"/>
                <a:gd name="connsiteX356" fmla="*/ 4070133 w 11218359"/>
                <a:gd name="connsiteY356" fmla="*/ 587426 h 587425"/>
                <a:gd name="connsiteX357" fmla="*/ 4081563 w 11218359"/>
                <a:gd name="connsiteY357" fmla="*/ 587426 h 587425"/>
                <a:gd name="connsiteX358" fmla="*/ 4093040 w 11218359"/>
                <a:gd name="connsiteY358" fmla="*/ 587426 h 587425"/>
                <a:gd name="connsiteX359" fmla="*/ 4104471 w 11218359"/>
                <a:gd name="connsiteY359" fmla="*/ 587426 h 587425"/>
                <a:gd name="connsiteX360" fmla="*/ 4115900 w 11218359"/>
                <a:gd name="connsiteY360" fmla="*/ 587426 h 587425"/>
                <a:gd name="connsiteX361" fmla="*/ 4127330 w 11218359"/>
                <a:gd name="connsiteY361" fmla="*/ 587426 h 587425"/>
                <a:gd name="connsiteX362" fmla="*/ 4138760 w 11218359"/>
                <a:gd name="connsiteY362" fmla="*/ 587426 h 587425"/>
                <a:gd name="connsiteX363" fmla="*/ 4150238 w 11218359"/>
                <a:gd name="connsiteY363" fmla="*/ 587426 h 587425"/>
                <a:gd name="connsiteX364" fmla="*/ 4161668 w 11218359"/>
                <a:gd name="connsiteY364" fmla="*/ 587426 h 587425"/>
                <a:gd name="connsiteX365" fmla="*/ 4173098 w 11218359"/>
                <a:gd name="connsiteY365" fmla="*/ 587426 h 587425"/>
                <a:gd name="connsiteX366" fmla="*/ 4184528 w 11218359"/>
                <a:gd name="connsiteY366" fmla="*/ 587426 h 587425"/>
                <a:gd name="connsiteX367" fmla="*/ 4195958 w 11218359"/>
                <a:gd name="connsiteY367" fmla="*/ 587426 h 587425"/>
                <a:gd name="connsiteX368" fmla="*/ 4207436 w 11218359"/>
                <a:gd name="connsiteY368" fmla="*/ 587426 h 587425"/>
                <a:gd name="connsiteX369" fmla="*/ 4218865 w 11218359"/>
                <a:gd name="connsiteY369" fmla="*/ 587426 h 587425"/>
                <a:gd name="connsiteX370" fmla="*/ 4230296 w 11218359"/>
                <a:gd name="connsiteY370" fmla="*/ 587426 h 587425"/>
                <a:gd name="connsiteX371" fmla="*/ 4241726 w 11218359"/>
                <a:gd name="connsiteY371" fmla="*/ 587426 h 587425"/>
                <a:gd name="connsiteX372" fmla="*/ 4253156 w 11218359"/>
                <a:gd name="connsiteY372" fmla="*/ 587426 h 587425"/>
                <a:gd name="connsiteX373" fmla="*/ 4264634 w 11218359"/>
                <a:gd name="connsiteY373" fmla="*/ 587426 h 587425"/>
                <a:gd name="connsiteX374" fmla="*/ 4276063 w 11218359"/>
                <a:gd name="connsiteY374" fmla="*/ 587426 h 587425"/>
                <a:gd name="connsiteX375" fmla="*/ 4287493 w 11218359"/>
                <a:gd name="connsiteY375" fmla="*/ 587426 h 587425"/>
                <a:gd name="connsiteX376" fmla="*/ 4298923 w 11218359"/>
                <a:gd name="connsiteY376" fmla="*/ 587426 h 587425"/>
                <a:gd name="connsiteX377" fmla="*/ 4310353 w 11218359"/>
                <a:gd name="connsiteY377" fmla="*/ 587426 h 587425"/>
                <a:gd name="connsiteX378" fmla="*/ 4321831 w 11218359"/>
                <a:gd name="connsiteY378" fmla="*/ 587426 h 587425"/>
                <a:gd name="connsiteX379" fmla="*/ 4333261 w 11218359"/>
                <a:gd name="connsiteY379" fmla="*/ 587426 h 587425"/>
                <a:gd name="connsiteX380" fmla="*/ 4344691 w 11218359"/>
                <a:gd name="connsiteY380" fmla="*/ 587426 h 587425"/>
                <a:gd name="connsiteX381" fmla="*/ 4356121 w 11218359"/>
                <a:gd name="connsiteY381" fmla="*/ 587426 h 587425"/>
                <a:gd name="connsiteX382" fmla="*/ 4367551 w 11218359"/>
                <a:gd name="connsiteY382" fmla="*/ 587426 h 587425"/>
                <a:gd name="connsiteX383" fmla="*/ 4379028 w 11218359"/>
                <a:gd name="connsiteY383" fmla="*/ 587426 h 587425"/>
                <a:gd name="connsiteX384" fmla="*/ 4390458 w 11218359"/>
                <a:gd name="connsiteY384" fmla="*/ 587426 h 587425"/>
                <a:gd name="connsiteX385" fmla="*/ 4401889 w 11218359"/>
                <a:gd name="connsiteY385" fmla="*/ 587426 h 587425"/>
                <a:gd name="connsiteX386" fmla="*/ 4413319 w 11218359"/>
                <a:gd name="connsiteY386" fmla="*/ 587426 h 587425"/>
                <a:gd name="connsiteX387" fmla="*/ 4424749 w 11218359"/>
                <a:gd name="connsiteY387" fmla="*/ 587426 h 587425"/>
                <a:gd name="connsiteX388" fmla="*/ 4436226 w 11218359"/>
                <a:gd name="connsiteY388" fmla="*/ 587426 h 587425"/>
                <a:gd name="connsiteX389" fmla="*/ 4447656 w 11218359"/>
                <a:gd name="connsiteY389" fmla="*/ 587426 h 587425"/>
                <a:gd name="connsiteX390" fmla="*/ 4459086 w 11218359"/>
                <a:gd name="connsiteY390" fmla="*/ 587426 h 587425"/>
                <a:gd name="connsiteX391" fmla="*/ 4470516 w 11218359"/>
                <a:gd name="connsiteY391" fmla="*/ 587426 h 587425"/>
                <a:gd name="connsiteX392" fmla="*/ 4481946 w 11218359"/>
                <a:gd name="connsiteY392" fmla="*/ 587426 h 587425"/>
                <a:gd name="connsiteX393" fmla="*/ 4493424 w 11218359"/>
                <a:gd name="connsiteY393" fmla="*/ 587426 h 587425"/>
                <a:gd name="connsiteX394" fmla="*/ 4504854 w 11218359"/>
                <a:gd name="connsiteY394" fmla="*/ 587426 h 587425"/>
                <a:gd name="connsiteX395" fmla="*/ 4516284 w 11218359"/>
                <a:gd name="connsiteY395" fmla="*/ 587426 h 587425"/>
                <a:gd name="connsiteX396" fmla="*/ 4527714 w 11218359"/>
                <a:gd name="connsiteY396" fmla="*/ 587426 h 587425"/>
                <a:gd name="connsiteX397" fmla="*/ 4539144 w 11218359"/>
                <a:gd name="connsiteY397" fmla="*/ 587426 h 587425"/>
                <a:gd name="connsiteX398" fmla="*/ 4550621 w 11218359"/>
                <a:gd name="connsiteY398" fmla="*/ 587426 h 587425"/>
                <a:gd name="connsiteX399" fmla="*/ 4562051 w 11218359"/>
                <a:gd name="connsiteY399" fmla="*/ 587426 h 587425"/>
                <a:gd name="connsiteX400" fmla="*/ 4573482 w 11218359"/>
                <a:gd name="connsiteY400" fmla="*/ 587426 h 587425"/>
                <a:gd name="connsiteX401" fmla="*/ 4584912 w 11218359"/>
                <a:gd name="connsiteY401" fmla="*/ 587426 h 587425"/>
                <a:gd name="connsiteX402" fmla="*/ 4596341 w 11218359"/>
                <a:gd name="connsiteY402" fmla="*/ 587426 h 587425"/>
                <a:gd name="connsiteX403" fmla="*/ 4607771 w 11218359"/>
                <a:gd name="connsiteY403" fmla="*/ 587426 h 587425"/>
                <a:gd name="connsiteX404" fmla="*/ 4619249 w 11218359"/>
                <a:gd name="connsiteY404" fmla="*/ 587426 h 587425"/>
                <a:gd name="connsiteX405" fmla="*/ 4630679 w 11218359"/>
                <a:gd name="connsiteY405" fmla="*/ 587426 h 587425"/>
                <a:gd name="connsiteX406" fmla="*/ 4642109 w 11218359"/>
                <a:gd name="connsiteY406" fmla="*/ 587426 h 587425"/>
                <a:gd name="connsiteX407" fmla="*/ 4653539 w 11218359"/>
                <a:gd name="connsiteY407" fmla="*/ 587426 h 587425"/>
                <a:gd name="connsiteX408" fmla="*/ 4664969 w 11218359"/>
                <a:gd name="connsiteY408" fmla="*/ 587426 h 587425"/>
                <a:gd name="connsiteX409" fmla="*/ 4676447 w 11218359"/>
                <a:gd name="connsiteY409" fmla="*/ 587426 h 587425"/>
                <a:gd name="connsiteX410" fmla="*/ 4687877 w 11218359"/>
                <a:gd name="connsiteY410" fmla="*/ 587426 h 587425"/>
                <a:gd name="connsiteX411" fmla="*/ 4699306 w 11218359"/>
                <a:gd name="connsiteY411" fmla="*/ 587426 h 587425"/>
                <a:gd name="connsiteX412" fmla="*/ 4710737 w 11218359"/>
                <a:gd name="connsiteY412" fmla="*/ 587426 h 587425"/>
                <a:gd name="connsiteX413" fmla="*/ 4722167 w 11218359"/>
                <a:gd name="connsiteY413" fmla="*/ 587426 h 587425"/>
                <a:gd name="connsiteX414" fmla="*/ 4733644 w 11218359"/>
                <a:gd name="connsiteY414" fmla="*/ 587426 h 587425"/>
                <a:gd name="connsiteX415" fmla="*/ 4745075 w 11218359"/>
                <a:gd name="connsiteY415" fmla="*/ 587426 h 587425"/>
                <a:gd name="connsiteX416" fmla="*/ 4756504 w 11218359"/>
                <a:gd name="connsiteY416" fmla="*/ 587426 h 587425"/>
                <a:gd name="connsiteX417" fmla="*/ 4767934 w 11218359"/>
                <a:gd name="connsiteY417" fmla="*/ 587426 h 587425"/>
                <a:gd name="connsiteX418" fmla="*/ 4779364 w 11218359"/>
                <a:gd name="connsiteY418" fmla="*/ 587426 h 587425"/>
                <a:gd name="connsiteX419" fmla="*/ 4790842 w 11218359"/>
                <a:gd name="connsiteY419" fmla="*/ 587426 h 587425"/>
                <a:gd name="connsiteX420" fmla="*/ 4802272 w 11218359"/>
                <a:gd name="connsiteY420" fmla="*/ 587426 h 587425"/>
                <a:gd name="connsiteX421" fmla="*/ 4813702 w 11218359"/>
                <a:gd name="connsiteY421" fmla="*/ 587426 h 587425"/>
                <a:gd name="connsiteX422" fmla="*/ 4825132 w 11218359"/>
                <a:gd name="connsiteY422" fmla="*/ 587426 h 587425"/>
                <a:gd name="connsiteX423" fmla="*/ 4836562 w 11218359"/>
                <a:gd name="connsiteY423" fmla="*/ 587426 h 587425"/>
                <a:gd name="connsiteX424" fmla="*/ 4848040 w 11218359"/>
                <a:gd name="connsiteY424" fmla="*/ 587426 h 587425"/>
                <a:gd name="connsiteX425" fmla="*/ 4859469 w 11218359"/>
                <a:gd name="connsiteY425" fmla="*/ 587426 h 587425"/>
                <a:gd name="connsiteX426" fmla="*/ 4870899 w 11218359"/>
                <a:gd name="connsiteY426" fmla="*/ 587426 h 587425"/>
                <a:gd name="connsiteX427" fmla="*/ 4882330 w 11218359"/>
                <a:gd name="connsiteY427" fmla="*/ 587426 h 587425"/>
                <a:gd name="connsiteX428" fmla="*/ 4893760 w 11218359"/>
                <a:gd name="connsiteY428" fmla="*/ 587426 h 587425"/>
                <a:gd name="connsiteX429" fmla="*/ 4905237 w 11218359"/>
                <a:gd name="connsiteY429" fmla="*/ 587426 h 587425"/>
                <a:gd name="connsiteX430" fmla="*/ 4916667 w 11218359"/>
                <a:gd name="connsiteY430" fmla="*/ 587426 h 587425"/>
                <a:gd name="connsiteX431" fmla="*/ 4928097 w 11218359"/>
                <a:gd name="connsiteY431" fmla="*/ 587426 h 587425"/>
                <a:gd name="connsiteX432" fmla="*/ 4939527 w 11218359"/>
                <a:gd name="connsiteY432" fmla="*/ 587426 h 587425"/>
                <a:gd name="connsiteX433" fmla="*/ 4950957 w 11218359"/>
                <a:gd name="connsiteY433" fmla="*/ 587426 h 587425"/>
                <a:gd name="connsiteX434" fmla="*/ 4962435 w 11218359"/>
                <a:gd name="connsiteY434" fmla="*/ 587426 h 587425"/>
                <a:gd name="connsiteX435" fmla="*/ 4973865 w 11218359"/>
                <a:gd name="connsiteY435" fmla="*/ 587426 h 587425"/>
                <a:gd name="connsiteX436" fmla="*/ 4985295 w 11218359"/>
                <a:gd name="connsiteY436" fmla="*/ 587426 h 587425"/>
                <a:gd name="connsiteX437" fmla="*/ 4996725 w 11218359"/>
                <a:gd name="connsiteY437" fmla="*/ 587426 h 587425"/>
                <a:gd name="connsiteX438" fmla="*/ 5008155 w 11218359"/>
                <a:gd name="connsiteY438" fmla="*/ 587426 h 587425"/>
                <a:gd name="connsiteX439" fmla="*/ 5019632 w 11218359"/>
                <a:gd name="connsiteY439" fmla="*/ 587426 h 587425"/>
                <a:gd name="connsiteX440" fmla="*/ 5031062 w 11218359"/>
                <a:gd name="connsiteY440" fmla="*/ 587426 h 587425"/>
                <a:gd name="connsiteX441" fmla="*/ 5042492 w 11218359"/>
                <a:gd name="connsiteY441" fmla="*/ 587426 h 587425"/>
                <a:gd name="connsiteX442" fmla="*/ 5053923 w 11218359"/>
                <a:gd name="connsiteY442" fmla="*/ 587426 h 587425"/>
                <a:gd name="connsiteX443" fmla="*/ 5065353 w 11218359"/>
                <a:gd name="connsiteY443" fmla="*/ 587426 h 587425"/>
                <a:gd name="connsiteX444" fmla="*/ 5076830 w 11218359"/>
                <a:gd name="connsiteY444" fmla="*/ 587426 h 587425"/>
                <a:gd name="connsiteX445" fmla="*/ 5088260 w 11218359"/>
                <a:gd name="connsiteY445" fmla="*/ 587426 h 587425"/>
                <a:gd name="connsiteX446" fmla="*/ 5099690 w 11218359"/>
                <a:gd name="connsiteY446" fmla="*/ 587426 h 587425"/>
                <a:gd name="connsiteX447" fmla="*/ 5111120 w 11218359"/>
                <a:gd name="connsiteY447" fmla="*/ 587426 h 587425"/>
                <a:gd name="connsiteX448" fmla="*/ 5122550 w 11218359"/>
                <a:gd name="connsiteY448" fmla="*/ 587426 h 587425"/>
                <a:gd name="connsiteX449" fmla="*/ 5134028 w 11218359"/>
                <a:gd name="connsiteY449" fmla="*/ 587426 h 587425"/>
                <a:gd name="connsiteX450" fmla="*/ 5145458 w 11218359"/>
                <a:gd name="connsiteY450" fmla="*/ 587426 h 587425"/>
                <a:gd name="connsiteX451" fmla="*/ 5156888 w 11218359"/>
                <a:gd name="connsiteY451" fmla="*/ 587426 h 587425"/>
                <a:gd name="connsiteX452" fmla="*/ 5168318 w 11218359"/>
                <a:gd name="connsiteY452" fmla="*/ 587426 h 587425"/>
                <a:gd name="connsiteX453" fmla="*/ 5179747 w 11218359"/>
                <a:gd name="connsiteY453" fmla="*/ 587426 h 587425"/>
                <a:gd name="connsiteX454" fmla="*/ 5191225 w 11218359"/>
                <a:gd name="connsiteY454" fmla="*/ 587426 h 587425"/>
                <a:gd name="connsiteX455" fmla="*/ 5202655 w 11218359"/>
                <a:gd name="connsiteY455" fmla="*/ 587426 h 587425"/>
                <a:gd name="connsiteX456" fmla="*/ 5214085 w 11218359"/>
                <a:gd name="connsiteY456" fmla="*/ 587426 h 587425"/>
                <a:gd name="connsiteX457" fmla="*/ 5225515 w 11218359"/>
                <a:gd name="connsiteY457" fmla="*/ 587426 h 587425"/>
                <a:gd name="connsiteX458" fmla="*/ 5236945 w 11218359"/>
                <a:gd name="connsiteY458" fmla="*/ 587426 h 587425"/>
                <a:gd name="connsiteX459" fmla="*/ 5248423 w 11218359"/>
                <a:gd name="connsiteY459" fmla="*/ 587426 h 587425"/>
                <a:gd name="connsiteX460" fmla="*/ 5259853 w 11218359"/>
                <a:gd name="connsiteY460" fmla="*/ 587426 h 587425"/>
                <a:gd name="connsiteX461" fmla="*/ 5271283 w 11218359"/>
                <a:gd name="connsiteY461" fmla="*/ 587426 h 587425"/>
                <a:gd name="connsiteX462" fmla="*/ 5282713 w 11218359"/>
                <a:gd name="connsiteY462" fmla="*/ 587426 h 587425"/>
                <a:gd name="connsiteX463" fmla="*/ 5294143 w 11218359"/>
                <a:gd name="connsiteY463" fmla="*/ 587426 h 587425"/>
                <a:gd name="connsiteX464" fmla="*/ 5305621 w 11218359"/>
                <a:gd name="connsiteY464" fmla="*/ 587426 h 587425"/>
                <a:gd name="connsiteX465" fmla="*/ 5317051 w 11218359"/>
                <a:gd name="connsiteY465" fmla="*/ 587426 h 587425"/>
                <a:gd name="connsiteX466" fmla="*/ 5328481 w 11218359"/>
                <a:gd name="connsiteY466" fmla="*/ 587426 h 587425"/>
                <a:gd name="connsiteX467" fmla="*/ 5339910 w 11218359"/>
                <a:gd name="connsiteY467" fmla="*/ 587426 h 587425"/>
                <a:gd name="connsiteX468" fmla="*/ 5351340 w 11218359"/>
                <a:gd name="connsiteY468" fmla="*/ 587426 h 587425"/>
                <a:gd name="connsiteX469" fmla="*/ 5362818 w 11218359"/>
                <a:gd name="connsiteY469" fmla="*/ 587426 h 587425"/>
                <a:gd name="connsiteX470" fmla="*/ 5374248 w 11218359"/>
                <a:gd name="connsiteY470" fmla="*/ 587426 h 587425"/>
                <a:gd name="connsiteX471" fmla="*/ 5385678 w 11218359"/>
                <a:gd name="connsiteY471" fmla="*/ 587426 h 587425"/>
                <a:gd name="connsiteX472" fmla="*/ 5397108 w 11218359"/>
                <a:gd name="connsiteY472" fmla="*/ 587426 h 587425"/>
                <a:gd name="connsiteX473" fmla="*/ 5408538 w 11218359"/>
                <a:gd name="connsiteY473" fmla="*/ 587426 h 587425"/>
                <a:gd name="connsiteX474" fmla="*/ 5420016 w 11218359"/>
                <a:gd name="connsiteY474" fmla="*/ 587426 h 587425"/>
                <a:gd name="connsiteX475" fmla="*/ 5431446 w 11218359"/>
                <a:gd name="connsiteY475" fmla="*/ 587426 h 587425"/>
                <a:gd name="connsiteX476" fmla="*/ 5442876 w 11218359"/>
                <a:gd name="connsiteY476" fmla="*/ 587426 h 587425"/>
                <a:gd name="connsiteX477" fmla="*/ 5454306 w 11218359"/>
                <a:gd name="connsiteY477" fmla="*/ 587426 h 587425"/>
                <a:gd name="connsiteX478" fmla="*/ 5465736 w 11218359"/>
                <a:gd name="connsiteY478" fmla="*/ 587426 h 587425"/>
                <a:gd name="connsiteX479" fmla="*/ 5477214 w 11218359"/>
                <a:gd name="connsiteY479" fmla="*/ 587426 h 587425"/>
                <a:gd name="connsiteX480" fmla="*/ 5488643 w 11218359"/>
                <a:gd name="connsiteY480" fmla="*/ 587426 h 587425"/>
                <a:gd name="connsiteX481" fmla="*/ 5500073 w 11218359"/>
                <a:gd name="connsiteY481" fmla="*/ 587426 h 587425"/>
                <a:gd name="connsiteX482" fmla="*/ 5511503 w 11218359"/>
                <a:gd name="connsiteY482" fmla="*/ 587426 h 587425"/>
                <a:gd name="connsiteX483" fmla="*/ 5522933 w 11218359"/>
                <a:gd name="connsiteY483" fmla="*/ 587426 h 587425"/>
                <a:gd name="connsiteX484" fmla="*/ 5534411 w 11218359"/>
                <a:gd name="connsiteY484" fmla="*/ 587426 h 587425"/>
                <a:gd name="connsiteX485" fmla="*/ 5545841 w 11218359"/>
                <a:gd name="connsiteY485" fmla="*/ 587426 h 587425"/>
                <a:gd name="connsiteX486" fmla="*/ 5557271 w 11218359"/>
                <a:gd name="connsiteY486" fmla="*/ 587426 h 587425"/>
                <a:gd name="connsiteX487" fmla="*/ 5568701 w 11218359"/>
                <a:gd name="connsiteY487" fmla="*/ 587426 h 587425"/>
                <a:gd name="connsiteX488" fmla="*/ 5580131 w 11218359"/>
                <a:gd name="connsiteY488" fmla="*/ 587426 h 587425"/>
                <a:gd name="connsiteX489" fmla="*/ 5591609 w 11218359"/>
                <a:gd name="connsiteY489" fmla="*/ 587426 h 587425"/>
                <a:gd name="connsiteX490" fmla="*/ 5603038 w 11218359"/>
                <a:gd name="connsiteY490" fmla="*/ 587426 h 587425"/>
                <a:gd name="connsiteX491" fmla="*/ 5614469 w 11218359"/>
                <a:gd name="connsiteY491" fmla="*/ 587426 h 587425"/>
                <a:gd name="connsiteX492" fmla="*/ 5625899 w 11218359"/>
                <a:gd name="connsiteY492" fmla="*/ 587426 h 587425"/>
                <a:gd name="connsiteX493" fmla="*/ 5637329 w 11218359"/>
                <a:gd name="connsiteY493" fmla="*/ 587426 h 587425"/>
                <a:gd name="connsiteX494" fmla="*/ 5648759 w 11218359"/>
                <a:gd name="connsiteY494" fmla="*/ 587426 h 587425"/>
                <a:gd name="connsiteX495" fmla="*/ 5660236 w 11218359"/>
                <a:gd name="connsiteY495" fmla="*/ 587426 h 587425"/>
                <a:gd name="connsiteX496" fmla="*/ 5671666 w 11218359"/>
                <a:gd name="connsiteY496" fmla="*/ 587426 h 587425"/>
                <a:gd name="connsiteX497" fmla="*/ 5683096 w 11218359"/>
                <a:gd name="connsiteY497" fmla="*/ 587426 h 587425"/>
                <a:gd name="connsiteX498" fmla="*/ 5694526 w 11218359"/>
                <a:gd name="connsiteY498" fmla="*/ 587426 h 587425"/>
                <a:gd name="connsiteX499" fmla="*/ 5705956 w 11218359"/>
                <a:gd name="connsiteY499" fmla="*/ 587426 h 587425"/>
                <a:gd name="connsiteX500" fmla="*/ 5717434 w 11218359"/>
                <a:gd name="connsiteY500" fmla="*/ 587426 h 587425"/>
                <a:gd name="connsiteX501" fmla="*/ 5728864 w 11218359"/>
                <a:gd name="connsiteY501" fmla="*/ 587426 h 587425"/>
                <a:gd name="connsiteX502" fmla="*/ 5740294 w 11218359"/>
                <a:gd name="connsiteY502" fmla="*/ 587426 h 587425"/>
                <a:gd name="connsiteX503" fmla="*/ 5751724 w 11218359"/>
                <a:gd name="connsiteY503" fmla="*/ 587426 h 587425"/>
                <a:gd name="connsiteX504" fmla="*/ 5763154 w 11218359"/>
                <a:gd name="connsiteY504" fmla="*/ 587426 h 587425"/>
                <a:gd name="connsiteX505" fmla="*/ 5774631 w 11218359"/>
                <a:gd name="connsiteY505" fmla="*/ 587426 h 587425"/>
                <a:gd name="connsiteX506" fmla="*/ 5786062 w 11218359"/>
                <a:gd name="connsiteY506" fmla="*/ 587426 h 587425"/>
                <a:gd name="connsiteX507" fmla="*/ 5797492 w 11218359"/>
                <a:gd name="connsiteY507" fmla="*/ 587426 h 587425"/>
                <a:gd name="connsiteX508" fmla="*/ 5808921 w 11218359"/>
                <a:gd name="connsiteY508" fmla="*/ 587426 h 587425"/>
                <a:gd name="connsiteX509" fmla="*/ 5820351 w 11218359"/>
                <a:gd name="connsiteY509" fmla="*/ 587426 h 587425"/>
                <a:gd name="connsiteX510" fmla="*/ 5831829 w 11218359"/>
                <a:gd name="connsiteY510" fmla="*/ 587426 h 587425"/>
                <a:gd name="connsiteX511" fmla="*/ 5843259 w 11218359"/>
                <a:gd name="connsiteY511" fmla="*/ 587426 h 587425"/>
                <a:gd name="connsiteX512" fmla="*/ 5854689 w 11218359"/>
                <a:gd name="connsiteY512" fmla="*/ 587426 h 587425"/>
                <a:gd name="connsiteX513" fmla="*/ 5866119 w 11218359"/>
                <a:gd name="connsiteY513" fmla="*/ 587426 h 587425"/>
                <a:gd name="connsiteX514" fmla="*/ 5877549 w 11218359"/>
                <a:gd name="connsiteY514" fmla="*/ 587426 h 587425"/>
                <a:gd name="connsiteX515" fmla="*/ 5889027 w 11218359"/>
                <a:gd name="connsiteY515" fmla="*/ 587426 h 587425"/>
                <a:gd name="connsiteX516" fmla="*/ 5900457 w 11218359"/>
                <a:gd name="connsiteY516" fmla="*/ 587426 h 587425"/>
                <a:gd name="connsiteX517" fmla="*/ 5911887 w 11218359"/>
                <a:gd name="connsiteY517" fmla="*/ 587426 h 587425"/>
                <a:gd name="connsiteX518" fmla="*/ 5923317 w 11218359"/>
                <a:gd name="connsiteY518" fmla="*/ 587426 h 587425"/>
                <a:gd name="connsiteX519" fmla="*/ 5934747 w 11218359"/>
                <a:gd name="connsiteY519" fmla="*/ 587426 h 587425"/>
                <a:gd name="connsiteX520" fmla="*/ 5946225 w 11218359"/>
                <a:gd name="connsiteY520" fmla="*/ 587426 h 587425"/>
                <a:gd name="connsiteX521" fmla="*/ 5957655 w 11218359"/>
                <a:gd name="connsiteY521" fmla="*/ 587426 h 587425"/>
                <a:gd name="connsiteX522" fmla="*/ 5969084 w 11218359"/>
                <a:gd name="connsiteY522" fmla="*/ 587426 h 587425"/>
                <a:gd name="connsiteX523" fmla="*/ 5980514 w 11218359"/>
                <a:gd name="connsiteY523" fmla="*/ 587426 h 587425"/>
                <a:gd name="connsiteX524" fmla="*/ 5991944 w 11218359"/>
                <a:gd name="connsiteY524" fmla="*/ 587426 h 587425"/>
                <a:gd name="connsiteX525" fmla="*/ 6003422 w 11218359"/>
                <a:gd name="connsiteY525" fmla="*/ 587426 h 587425"/>
                <a:gd name="connsiteX526" fmla="*/ 6014852 w 11218359"/>
                <a:gd name="connsiteY526" fmla="*/ 587426 h 587425"/>
                <a:gd name="connsiteX527" fmla="*/ 6026282 w 11218359"/>
                <a:gd name="connsiteY527" fmla="*/ 587426 h 587425"/>
                <a:gd name="connsiteX528" fmla="*/ 6037712 w 11218359"/>
                <a:gd name="connsiteY528" fmla="*/ 587426 h 587425"/>
                <a:gd name="connsiteX529" fmla="*/ 6049142 w 11218359"/>
                <a:gd name="connsiteY529" fmla="*/ 587426 h 587425"/>
                <a:gd name="connsiteX530" fmla="*/ 6060620 w 11218359"/>
                <a:gd name="connsiteY530" fmla="*/ 587426 h 587425"/>
                <a:gd name="connsiteX531" fmla="*/ 6072049 w 11218359"/>
                <a:gd name="connsiteY531" fmla="*/ 587426 h 587425"/>
                <a:gd name="connsiteX532" fmla="*/ 6083480 w 11218359"/>
                <a:gd name="connsiteY532" fmla="*/ 587426 h 587425"/>
                <a:gd name="connsiteX533" fmla="*/ 6094910 w 11218359"/>
                <a:gd name="connsiteY533" fmla="*/ 587426 h 587425"/>
                <a:gd name="connsiteX534" fmla="*/ 6106340 w 11218359"/>
                <a:gd name="connsiteY534" fmla="*/ 587426 h 587425"/>
                <a:gd name="connsiteX535" fmla="*/ 6117818 w 11218359"/>
                <a:gd name="connsiteY535" fmla="*/ 587426 h 587425"/>
                <a:gd name="connsiteX536" fmla="*/ 6129247 w 11218359"/>
                <a:gd name="connsiteY536" fmla="*/ 587426 h 587425"/>
                <a:gd name="connsiteX537" fmla="*/ 6140677 w 11218359"/>
                <a:gd name="connsiteY537" fmla="*/ 587426 h 587425"/>
                <a:gd name="connsiteX538" fmla="*/ 6152107 w 11218359"/>
                <a:gd name="connsiteY538" fmla="*/ 587426 h 587425"/>
                <a:gd name="connsiteX539" fmla="*/ 6163537 w 11218359"/>
                <a:gd name="connsiteY539" fmla="*/ 587426 h 587425"/>
                <a:gd name="connsiteX540" fmla="*/ 6175015 w 11218359"/>
                <a:gd name="connsiteY540" fmla="*/ 587426 h 587425"/>
                <a:gd name="connsiteX541" fmla="*/ 6186445 w 11218359"/>
                <a:gd name="connsiteY541" fmla="*/ 587426 h 587425"/>
                <a:gd name="connsiteX542" fmla="*/ 6197875 w 11218359"/>
                <a:gd name="connsiteY542" fmla="*/ 587426 h 587425"/>
                <a:gd name="connsiteX543" fmla="*/ 6209305 w 11218359"/>
                <a:gd name="connsiteY543" fmla="*/ 587426 h 587425"/>
                <a:gd name="connsiteX544" fmla="*/ 6220735 w 11218359"/>
                <a:gd name="connsiteY544" fmla="*/ 587426 h 587425"/>
                <a:gd name="connsiteX545" fmla="*/ 6232212 w 11218359"/>
                <a:gd name="connsiteY545" fmla="*/ 587426 h 587425"/>
                <a:gd name="connsiteX546" fmla="*/ 6243642 w 11218359"/>
                <a:gd name="connsiteY546" fmla="*/ 587426 h 587425"/>
                <a:gd name="connsiteX547" fmla="*/ 6255073 w 11218359"/>
                <a:gd name="connsiteY547" fmla="*/ 587426 h 587425"/>
                <a:gd name="connsiteX548" fmla="*/ 6266503 w 11218359"/>
                <a:gd name="connsiteY548" fmla="*/ 587426 h 587425"/>
                <a:gd name="connsiteX549" fmla="*/ 6277933 w 11218359"/>
                <a:gd name="connsiteY549" fmla="*/ 587426 h 587425"/>
                <a:gd name="connsiteX550" fmla="*/ 6289410 w 11218359"/>
                <a:gd name="connsiteY550" fmla="*/ 587426 h 587425"/>
                <a:gd name="connsiteX551" fmla="*/ 6300840 w 11218359"/>
                <a:gd name="connsiteY551" fmla="*/ 587426 h 587425"/>
                <a:gd name="connsiteX552" fmla="*/ 6312270 w 11218359"/>
                <a:gd name="connsiteY552" fmla="*/ 587426 h 587425"/>
                <a:gd name="connsiteX553" fmla="*/ 6323700 w 11218359"/>
                <a:gd name="connsiteY553" fmla="*/ 587426 h 587425"/>
                <a:gd name="connsiteX554" fmla="*/ 6335130 w 11218359"/>
                <a:gd name="connsiteY554" fmla="*/ 587426 h 587425"/>
                <a:gd name="connsiteX555" fmla="*/ 6346608 w 11218359"/>
                <a:gd name="connsiteY555" fmla="*/ 587426 h 587425"/>
                <a:gd name="connsiteX556" fmla="*/ 6358038 w 11218359"/>
                <a:gd name="connsiteY556" fmla="*/ 587426 h 587425"/>
                <a:gd name="connsiteX557" fmla="*/ 6369468 w 11218359"/>
                <a:gd name="connsiteY557" fmla="*/ 587426 h 587425"/>
                <a:gd name="connsiteX558" fmla="*/ 6380898 w 11218359"/>
                <a:gd name="connsiteY558" fmla="*/ 587426 h 587425"/>
                <a:gd name="connsiteX559" fmla="*/ 6392328 w 11218359"/>
                <a:gd name="connsiteY559" fmla="*/ 587426 h 587425"/>
                <a:gd name="connsiteX560" fmla="*/ 6403805 w 11218359"/>
                <a:gd name="connsiteY560" fmla="*/ 587426 h 587425"/>
                <a:gd name="connsiteX561" fmla="*/ 6415235 w 11218359"/>
                <a:gd name="connsiteY561" fmla="*/ 587426 h 587425"/>
                <a:gd name="connsiteX562" fmla="*/ 6426666 w 11218359"/>
                <a:gd name="connsiteY562" fmla="*/ 587426 h 587425"/>
                <a:gd name="connsiteX563" fmla="*/ 6438096 w 11218359"/>
                <a:gd name="connsiteY563" fmla="*/ 587426 h 587425"/>
                <a:gd name="connsiteX564" fmla="*/ 6449525 w 11218359"/>
                <a:gd name="connsiteY564" fmla="*/ 587426 h 587425"/>
                <a:gd name="connsiteX565" fmla="*/ 6461003 w 11218359"/>
                <a:gd name="connsiteY565" fmla="*/ 587426 h 587425"/>
                <a:gd name="connsiteX566" fmla="*/ 6472433 w 11218359"/>
                <a:gd name="connsiteY566" fmla="*/ 587426 h 587425"/>
                <a:gd name="connsiteX567" fmla="*/ 6483863 w 11218359"/>
                <a:gd name="connsiteY567" fmla="*/ 587426 h 587425"/>
                <a:gd name="connsiteX568" fmla="*/ 6495293 w 11218359"/>
                <a:gd name="connsiteY568" fmla="*/ 587426 h 587425"/>
                <a:gd name="connsiteX569" fmla="*/ 6506723 w 11218359"/>
                <a:gd name="connsiteY569" fmla="*/ 587426 h 587425"/>
                <a:gd name="connsiteX570" fmla="*/ 6518201 w 11218359"/>
                <a:gd name="connsiteY570" fmla="*/ 587426 h 587425"/>
                <a:gd name="connsiteX571" fmla="*/ 6529631 w 11218359"/>
                <a:gd name="connsiteY571" fmla="*/ 587426 h 587425"/>
                <a:gd name="connsiteX572" fmla="*/ 6541061 w 11218359"/>
                <a:gd name="connsiteY572" fmla="*/ 587426 h 587425"/>
                <a:gd name="connsiteX573" fmla="*/ 6552490 w 11218359"/>
                <a:gd name="connsiteY573" fmla="*/ 587426 h 587425"/>
                <a:gd name="connsiteX574" fmla="*/ 6563921 w 11218359"/>
                <a:gd name="connsiteY574" fmla="*/ 587426 h 587425"/>
                <a:gd name="connsiteX575" fmla="*/ 6575398 w 11218359"/>
                <a:gd name="connsiteY575" fmla="*/ 587426 h 587425"/>
                <a:gd name="connsiteX576" fmla="*/ 6586828 w 11218359"/>
                <a:gd name="connsiteY576" fmla="*/ 587426 h 587425"/>
                <a:gd name="connsiteX577" fmla="*/ 6598259 w 11218359"/>
                <a:gd name="connsiteY577" fmla="*/ 587426 h 587425"/>
                <a:gd name="connsiteX578" fmla="*/ 6609688 w 11218359"/>
                <a:gd name="connsiteY578" fmla="*/ 587426 h 587425"/>
                <a:gd name="connsiteX579" fmla="*/ 6621118 w 11218359"/>
                <a:gd name="connsiteY579" fmla="*/ 587426 h 587425"/>
                <a:gd name="connsiteX580" fmla="*/ 6632596 w 11218359"/>
                <a:gd name="connsiteY580" fmla="*/ 587426 h 587425"/>
                <a:gd name="connsiteX581" fmla="*/ 6644026 w 11218359"/>
                <a:gd name="connsiteY581" fmla="*/ 587426 h 587425"/>
                <a:gd name="connsiteX582" fmla="*/ 6655456 w 11218359"/>
                <a:gd name="connsiteY582" fmla="*/ 587426 h 587425"/>
                <a:gd name="connsiteX583" fmla="*/ 6666886 w 11218359"/>
                <a:gd name="connsiteY583" fmla="*/ 587426 h 587425"/>
                <a:gd name="connsiteX584" fmla="*/ 6678316 w 11218359"/>
                <a:gd name="connsiteY584" fmla="*/ 587426 h 587425"/>
                <a:gd name="connsiteX585" fmla="*/ 6689794 w 11218359"/>
                <a:gd name="connsiteY585" fmla="*/ 587426 h 587425"/>
                <a:gd name="connsiteX586" fmla="*/ 6701224 w 11218359"/>
                <a:gd name="connsiteY586" fmla="*/ 587426 h 587425"/>
                <a:gd name="connsiteX587" fmla="*/ 6712653 w 11218359"/>
                <a:gd name="connsiteY587" fmla="*/ 587426 h 587425"/>
                <a:gd name="connsiteX588" fmla="*/ 6724083 w 11218359"/>
                <a:gd name="connsiteY588" fmla="*/ 587426 h 587425"/>
                <a:gd name="connsiteX589" fmla="*/ 6735514 w 11218359"/>
                <a:gd name="connsiteY589" fmla="*/ 587426 h 587425"/>
                <a:gd name="connsiteX590" fmla="*/ 6746944 w 11218359"/>
                <a:gd name="connsiteY590" fmla="*/ 587426 h 587425"/>
                <a:gd name="connsiteX591" fmla="*/ 6758421 w 11218359"/>
                <a:gd name="connsiteY591" fmla="*/ 587426 h 587425"/>
                <a:gd name="connsiteX592" fmla="*/ 6769851 w 11218359"/>
                <a:gd name="connsiteY592" fmla="*/ 587426 h 587425"/>
                <a:gd name="connsiteX593" fmla="*/ 6781281 w 11218359"/>
                <a:gd name="connsiteY593" fmla="*/ 587426 h 587425"/>
                <a:gd name="connsiteX594" fmla="*/ 6792711 w 11218359"/>
                <a:gd name="connsiteY594" fmla="*/ 587426 h 587425"/>
                <a:gd name="connsiteX595" fmla="*/ 6804141 w 11218359"/>
                <a:gd name="connsiteY595" fmla="*/ 587426 h 587425"/>
                <a:gd name="connsiteX596" fmla="*/ 6815619 w 11218359"/>
                <a:gd name="connsiteY596" fmla="*/ 587426 h 587425"/>
                <a:gd name="connsiteX597" fmla="*/ 6827049 w 11218359"/>
                <a:gd name="connsiteY597" fmla="*/ 587426 h 587425"/>
                <a:gd name="connsiteX598" fmla="*/ 6838479 w 11218359"/>
                <a:gd name="connsiteY598" fmla="*/ 587426 h 587425"/>
                <a:gd name="connsiteX599" fmla="*/ 6849909 w 11218359"/>
                <a:gd name="connsiteY599" fmla="*/ 587426 h 587425"/>
                <a:gd name="connsiteX600" fmla="*/ 6861339 w 11218359"/>
                <a:gd name="connsiteY600" fmla="*/ 587426 h 587425"/>
                <a:gd name="connsiteX601" fmla="*/ 6872816 w 11218359"/>
                <a:gd name="connsiteY601" fmla="*/ 587426 h 587425"/>
                <a:gd name="connsiteX602" fmla="*/ 6884246 w 11218359"/>
                <a:gd name="connsiteY602" fmla="*/ 587426 h 587425"/>
                <a:gd name="connsiteX603" fmla="*/ 6895676 w 11218359"/>
                <a:gd name="connsiteY603" fmla="*/ 587426 h 587425"/>
                <a:gd name="connsiteX604" fmla="*/ 6907107 w 11218359"/>
                <a:gd name="connsiteY604" fmla="*/ 587426 h 587425"/>
                <a:gd name="connsiteX605" fmla="*/ 6918537 w 11218359"/>
                <a:gd name="connsiteY605" fmla="*/ 587426 h 587425"/>
                <a:gd name="connsiteX606" fmla="*/ 6930014 w 11218359"/>
                <a:gd name="connsiteY606" fmla="*/ 587426 h 587425"/>
                <a:gd name="connsiteX607" fmla="*/ 6941444 w 11218359"/>
                <a:gd name="connsiteY607" fmla="*/ 587426 h 587425"/>
                <a:gd name="connsiteX608" fmla="*/ 6952874 w 11218359"/>
                <a:gd name="connsiteY608" fmla="*/ 587426 h 587425"/>
                <a:gd name="connsiteX609" fmla="*/ 6964304 w 11218359"/>
                <a:gd name="connsiteY609" fmla="*/ 587426 h 587425"/>
                <a:gd name="connsiteX610" fmla="*/ 6975734 w 11218359"/>
                <a:gd name="connsiteY610" fmla="*/ 587426 h 587425"/>
                <a:gd name="connsiteX611" fmla="*/ 6987212 w 11218359"/>
                <a:gd name="connsiteY611" fmla="*/ 587426 h 587425"/>
                <a:gd name="connsiteX612" fmla="*/ 6998642 w 11218359"/>
                <a:gd name="connsiteY612" fmla="*/ 587426 h 587425"/>
                <a:gd name="connsiteX613" fmla="*/ 7010072 w 11218359"/>
                <a:gd name="connsiteY613" fmla="*/ 587426 h 587425"/>
                <a:gd name="connsiteX614" fmla="*/ 7021502 w 11218359"/>
                <a:gd name="connsiteY614" fmla="*/ 587426 h 587425"/>
                <a:gd name="connsiteX615" fmla="*/ 7032931 w 11218359"/>
                <a:gd name="connsiteY615" fmla="*/ 587426 h 587425"/>
                <a:gd name="connsiteX616" fmla="*/ 7044409 w 11218359"/>
                <a:gd name="connsiteY616" fmla="*/ 587426 h 587425"/>
                <a:gd name="connsiteX617" fmla="*/ 7055839 w 11218359"/>
                <a:gd name="connsiteY617" fmla="*/ 587426 h 587425"/>
                <a:gd name="connsiteX618" fmla="*/ 7067269 w 11218359"/>
                <a:gd name="connsiteY618" fmla="*/ 587426 h 587425"/>
                <a:gd name="connsiteX619" fmla="*/ 7078700 w 11218359"/>
                <a:gd name="connsiteY619" fmla="*/ 587426 h 587425"/>
                <a:gd name="connsiteX620" fmla="*/ 7090129 w 11218359"/>
                <a:gd name="connsiteY620" fmla="*/ 587426 h 587425"/>
                <a:gd name="connsiteX621" fmla="*/ 7101607 w 11218359"/>
                <a:gd name="connsiteY621" fmla="*/ 587426 h 587425"/>
                <a:gd name="connsiteX622" fmla="*/ 7113037 w 11218359"/>
                <a:gd name="connsiteY622" fmla="*/ 587426 h 587425"/>
                <a:gd name="connsiteX623" fmla="*/ 7124467 w 11218359"/>
                <a:gd name="connsiteY623" fmla="*/ 587426 h 587425"/>
                <a:gd name="connsiteX624" fmla="*/ 7135897 w 11218359"/>
                <a:gd name="connsiteY624" fmla="*/ 587426 h 587425"/>
                <a:gd name="connsiteX625" fmla="*/ 7147327 w 11218359"/>
                <a:gd name="connsiteY625" fmla="*/ 587426 h 587425"/>
                <a:gd name="connsiteX626" fmla="*/ 7158805 w 11218359"/>
                <a:gd name="connsiteY626" fmla="*/ 587426 h 587425"/>
                <a:gd name="connsiteX627" fmla="*/ 7170235 w 11218359"/>
                <a:gd name="connsiteY627" fmla="*/ 587426 h 587425"/>
                <a:gd name="connsiteX628" fmla="*/ 7181665 w 11218359"/>
                <a:gd name="connsiteY628" fmla="*/ 587426 h 587425"/>
                <a:gd name="connsiteX629" fmla="*/ 7193094 w 11218359"/>
                <a:gd name="connsiteY629" fmla="*/ 587426 h 587425"/>
                <a:gd name="connsiteX630" fmla="*/ 7204524 w 11218359"/>
                <a:gd name="connsiteY630" fmla="*/ 587426 h 587425"/>
                <a:gd name="connsiteX631" fmla="*/ 7216002 w 11218359"/>
                <a:gd name="connsiteY631" fmla="*/ 587426 h 587425"/>
                <a:gd name="connsiteX632" fmla="*/ 7227432 w 11218359"/>
                <a:gd name="connsiteY632" fmla="*/ 587426 h 587425"/>
                <a:gd name="connsiteX633" fmla="*/ 7238862 w 11218359"/>
                <a:gd name="connsiteY633" fmla="*/ 587426 h 587425"/>
                <a:gd name="connsiteX634" fmla="*/ 7250292 w 11218359"/>
                <a:gd name="connsiteY634" fmla="*/ 587426 h 587425"/>
                <a:gd name="connsiteX635" fmla="*/ 7261722 w 11218359"/>
                <a:gd name="connsiteY635" fmla="*/ 587426 h 587425"/>
                <a:gd name="connsiteX636" fmla="*/ 7273200 w 11218359"/>
                <a:gd name="connsiteY636" fmla="*/ 587426 h 587425"/>
                <a:gd name="connsiteX637" fmla="*/ 7284630 w 11218359"/>
                <a:gd name="connsiteY637" fmla="*/ 587426 h 587425"/>
                <a:gd name="connsiteX638" fmla="*/ 7296060 w 11218359"/>
                <a:gd name="connsiteY638" fmla="*/ 587426 h 587425"/>
                <a:gd name="connsiteX639" fmla="*/ 7307490 w 11218359"/>
                <a:gd name="connsiteY639" fmla="*/ 587426 h 587425"/>
                <a:gd name="connsiteX640" fmla="*/ 7318920 w 11218359"/>
                <a:gd name="connsiteY640" fmla="*/ 587426 h 587425"/>
                <a:gd name="connsiteX641" fmla="*/ 7330398 w 11218359"/>
                <a:gd name="connsiteY641" fmla="*/ 587426 h 587425"/>
                <a:gd name="connsiteX642" fmla="*/ 7341828 w 11218359"/>
                <a:gd name="connsiteY642" fmla="*/ 587426 h 587425"/>
                <a:gd name="connsiteX643" fmla="*/ 7353257 w 11218359"/>
                <a:gd name="connsiteY643" fmla="*/ 587426 h 587425"/>
                <a:gd name="connsiteX644" fmla="*/ 7364687 w 11218359"/>
                <a:gd name="connsiteY644" fmla="*/ 587426 h 587425"/>
                <a:gd name="connsiteX645" fmla="*/ 7376117 w 11218359"/>
                <a:gd name="connsiteY645" fmla="*/ 587426 h 587425"/>
                <a:gd name="connsiteX646" fmla="*/ 7387595 w 11218359"/>
                <a:gd name="connsiteY646" fmla="*/ 587426 h 587425"/>
                <a:gd name="connsiteX647" fmla="*/ 7399025 w 11218359"/>
                <a:gd name="connsiteY647" fmla="*/ 587426 h 587425"/>
                <a:gd name="connsiteX648" fmla="*/ 7410455 w 11218359"/>
                <a:gd name="connsiteY648" fmla="*/ 587426 h 587425"/>
                <a:gd name="connsiteX649" fmla="*/ 7421885 w 11218359"/>
                <a:gd name="connsiteY649" fmla="*/ 587426 h 587425"/>
                <a:gd name="connsiteX650" fmla="*/ 7433315 w 11218359"/>
                <a:gd name="connsiteY650" fmla="*/ 587426 h 587425"/>
                <a:gd name="connsiteX651" fmla="*/ 7444793 w 11218359"/>
                <a:gd name="connsiteY651" fmla="*/ 587426 h 587425"/>
                <a:gd name="connsiteX652" fmla="*/ 7456222 w 11218359"/>
                <a:gd name="connsiteY652" fmla="*/ 587426 h 587425"/>
                <a:gd name="connsiteX653" fmla="*/ 7467653 w 11218359"/>
                <a:gd name="connsiteY653" fmla="*/ 587426 h 587425"/>
                <a:gd name="connsiteX654" fmla="*/ 7479083 w 11218359"/>
                <a:gd name="connsiteY654" fmla="*/ 587426 h 587425"/>
                <a:gd name="connsiteX655" fmla="*/ 7490513 w 11218359"/>
                <a:gd name="connsiteY655" fmla="*/ 587426 h 587425"/>
                <a:gd name="connsiteX656" fmla="*/ 7501990 w 11218359"/>
                <a:gd name="connsiteY656" fmla="*/ 587426 h 587425"/>
                <a:gd name="connsiteX657" fmla="*/ 7513420 w 11218359"/>
                <a:gd name="connsiteY657" fmla="*/ 587426 h 587425"/>
                <a:gd name="connsiteX658" fmla="*/ 7524850 w 11218359"/>
                <a:gd name="connsiteY658" fmla="*/ 587426 h 587425"/>
                <a:gd name="connsiteX659" fmla="*/ 7536280 w 11218359"/>
                <a:gd name="connsiteY659" fmla="*/ 587426 h 587425"/>
                <a:gd name="connsiteX660" fmla="*/ 7547710 w 11218359"/>
                <a:gd name="connsiteY660" fmla="*/ 587426 h 587425"/>
                <a:gd name="connsiteX661" fmla="*/ 7559188 w 11218359"/>
                <a:gd name="connsiteY661" fmla="*/ 587426 h 587425"/>
                <a:gd name="connsiteX662" fmla="*/ 7570618 w 11218359"/>
                <a:gd name="connsiteY662" fmla="*/ 587426 h 587425"/>
                <a:gd name="connsiteX663" fmla="*/ 7582048 w 11218359"/>
                <a:gd name="connsiteY663" fmla="*/ 587426 h 587425"/>
                <a:gd name="connsiteX664" fmla="*/ 7593478 w 11218359"/>
                <a:gd name="connsiteY664" fmla="*/ 587426 h 587425"/>
                <a:gd name="connsiteX665" fmla="*/ 7604908 w 11218359"/>
                <a:gd name="connsiteY665" fmla="*/ 587426 h 587425"/>
                <a:gd name="connsiteX666" fmla="*/ 7616385 w 11218359"/>
                <a:gd name="connsiteY666" fmla="*/ 587426 h 587425"/>
                <a:gd name="connsiteX667" fmla="*/ 7627815 w 11218359"/>
                <a:gd name="connsiteY667" fmla="*/ 587426 h 587425"/>
                <a:gd name="connsiteX668" fmla="*/ 7639246 w 11218359"/>
                <a:gd name="connsiteY668" fmla="*/ 587426 h 587425"/>
                <a:gd name="connsiteX669" fmla="*/ 7650676 w 11218359"/>
                <a:gd name="connsiteY669" fmla="*/ 587426 h 587425"/>
                <a:gd name="connsiteX670" fmla="*/ 7662106 w 11218359"/>
                <a:gd name="connsiteY670" fmla="*/ 587426 h 587425"/>
                <a:gd name="connsiteX671" fmla="*/ 7673583 w 11218359"/>
                <a:gd name="connsiteY671" fmla="*/ 587426 h 587425"/>
                <a:gd name="connsiteX672" fmla="*/ 7685013 w 11218359"/>
                <a:gd name="connsiteY672" fmla="*/ 587426 h 587425"/>
                <a:gd name="connsiteX673" fmla="*/ 7696443 w 11218359"/>
                <a:gd name="connsiteY673" fmla="*/ 587426 h 587425"/>
                <a:gd name="connsiteX674" fmla="*/ 7707873 w 11218359"/>
                <a:gd name="connsiteY674" fmla="*/ 587426 h 587425"/>
                <a:gd name="connsiteX675" fmla="*/ 7719303 w 11218359"/>
                <a:gd name="connsiteY675" fmla="*/ 587426 h 587425"/>
                <a:gd name="connsiteX676" fmla="*/ 7730733 w 11218359"/>
                <a:gd name="connsiteY676" fmla="*/ 587426 h 587425"/>
                <a:gd name="connsiteX677" fmla="*/ 7742211 w 11218359"/>
                <a:gd name="connsiteY677" fmla="*/ 587426 h 587425"/>
                <a:gd name="connsiteX678" fmla="*/ 7753641 w 11218359"/>
                <a:gd name="connsiteY678" fmla="*/ 587426 h 587425"/>
                <a:gd name="connsiteX679" fmla="*/ 7765071 w 11218359"/>
                <a:gd name="connsiteY679" fmla="*/ 587426 h 587425"/>
                <a:gd name="connsiteX680" fmla="*/ 7776501 w 11218359"/>
                <a:gd name="connsiteY680" fmla="*/ 587426 h 587425"/>
                <a:gd name="connsiteX681" fmla="*/ 7787931 w 11218359"/>
                <a:gd name="connsiteY681" fmla="*/ 587426 h 587425"/>
                <a:gd name="connsiteX682" fmla="*/ 7799408 w 11218359"/>
                <a:gd name="connsiteY682" fmla="*/ 587426 h 587425"/>
                <a:gd name="connsiteX683" fmla="*/ 7810839 w 11218359"/>
                <a:gd name="connsiteY683" fmla="*/ 587426 h 587425"/>
                <a:gd name="connsiteX684" fmla="*/ 7822268 w 11218359"/>
                <a:gd name="connsiteY684" fmla="*/ 587426 h 587425"/>
                <a:gd name="connsiteX685" fmla="*/ 7833698 w 11218359"/>
                <a:gd name="connsiteY685" fmla="*/ 587426 h 587425"/>
                <a:gd name="connsiteX686" fmla="*/ 7845128 w 11218359"/>
                <a:gd name="connsiteY686" fmla="*/ 587426 h 587425"/>
                <a:gd name="connsiteX687" fmla="*/ 7856606 w 11218359"/>
                <a:gd name="connsiteY687" fmla="*/ 587426 h 587425"/>
                <a:gd name="connsiteX688" fmla="*/ 7868036 w 11218359"/>
                <a:gd name="connsiteY688" fmla="*/ 587426 h 587425"/>
                <a:gd name="connsiteX689" fmla="*/ 7879466 w 11218359"/>
                <a:gd name="connsiteY689" fmla="*/ 587426 h 587425"/>
                <a:gd name="connsiteX690" fmla="*/ 7890896 w 11218359"/>
                <a:gd name="connsiteY690" fmla="*/ 587426 h 587425"/>
                <a:gd name="connsiteX691" fmla="*/ 7902326 w 11218359"/>
                <a:gd name="connsiteY691" fmla="*/ 587426 h 587425"/>
                <a:gd name="connsiteX692" fmla="*/ 7913804 w 11218359"/>
                <a:gd name="connsiteY692" fmla="*/ 587426 h 587425"/>
                <a:gd name="connsiteX693" fmla="*/ 7925234 w 11218359"/>
                <a:gd name="connsiteY693" fmla="*/ 587426 h 587425"/>
                <a:gd name="connsiteX694" fmla="*/ 7936663 w 11218359"/>
                <a:gd name="connsiteY694" fmla="*/ 587426 h 587425"/>
                <a:gd name="connsiteX695" fmla="*/ 7948094 w 11218359"/>
                <a:gd name="connsiteY695" fmla="*/ 587426 h 587425"/>
                <a:gd name="connsiteX696" fmla="*/ 7959524 w 11218359"/>
                <a:gd name="connsiteY696" fmla="*/ 587426 h 587425"/>
                <a:gd name="connsiteX697" fmla="*/ 7971001 w 11218359"/>
                <a:gd name="connsiteY697" fmla="*/ 587426 h 587425"/>
                <a:gd name="connsiteX698" fmla="*/ 7982431 w 11218359"/>
                <a:gd name="connsiteY698" fmla="*/ 587426 h 587425"/>
                <a:gd name="connsiteX699" fmla="*/ 7993861 w 11218359"/>
                <a:gd name="connsiteY699" fmla="*/ 587426 h 587425"/>
                <a:gd name="connsiteX700" fmla="*/ 8005291 w 11218359"/>
                <a:gd name="connsiteY700" fmla="*/ 587426 h 587425"/>
                <a:gd name="connsiteX701" fmla="*/ 8016721 w 11218359"/>
                <a:gd name="connsiteY701" fmla="*/ 587426 h 587425"/>
                <a:gd name="connsiteX702" fmla="*/ 8028199 w 11218359"/>
                <a:gd name="connsiteY702" fmla="*/ 587426 h 587425"/>
                <a:gd name="connsiteX703" fmla="*/ 8039629 w 11218359"/>
                <a:gd name="connsiteY703" fmla="*/ 587426 h 587425"/>
                <a:gd name="connsiteX704" fmla="*/ 8051059 w 11218359"/>
                <a:gd name="connsiteY704" fmla="*/ 587426 h 587425"/>
                <a:gd name="connsiteX705" fmla="*/ 8062489 w 11218359"/>
                <a:gd name="connsiteY705" fmla="*/ 587426 h 587425"/>
                <a:gd name="connsiteX706" fmla="*/ 8073919 w 11218359"/>
                <a:gd name="connsiteY706" fmla="*/ 587426 h 587425"/>
                <a:gd name="connsiteX707" fmla="*/ 8085396 w 11218359"/>
                <a:gd name="connsiteY707" fmla="*/ 587426 h 587425"/>
                <a:gd name="connsiteX708" fmla="*/ 8096826 w 11218359"/>
                <a:gd name="connsiteY708" fmla="*/ 587426 h 587425"/>
                <a:gd name="connsiteX709" fmla="*/ 8108256 w 11218359"/>
                <a:gd name="connsiteY709" fmla="*/ 587426 h 587425"/>
                <a:gd name="connsiteX710" fmla="*/ 8119687 w 11218359"/>
                <a:gd name="connsiteY710" fmla="*/ 587426 h 587425"/>
                <a:gd name="connsiteX711" fmla="*/ 8131117 w 11218359"/>
                <a:gd name="connsiteY711" fmla="*/ 587426 h 587425"/>
                <a:gd name="connsiteX712" fmla="*/ 8142594 w 11218359"/>
                <a:gd name="connsiteY712" fmla="*/ 587426 h 587425"/>
                <a:gd name="connsiteX713" fmla="*/ 8154024 w 11218359"/>
                <a:gd name="connsiteY713" fmla="*/ 587426 h 587425"/>
                <a:gd name="connsiteX714" fmla="*/ 8165454 w 11218359"/>
                <a:gd name="connsiteY714" fmla="*/ 587426 h 587425"/>
                <a:gd name="connsiteX715" fmla="*/ 8176884 w 11218359"/>
                <a:gd name="connsiteY715" fmla="*/ 587426 h 587425"/>
                <a:gd name="connsiteX716" fmla="*/ 8188314 w 11218359"/>
                <a:gd name="connsiteY716" fmla="*/ 587426 h 587425"/>
                <a:gd name="connsiteX717" fmla="*/ 8199792 w 11218359"/>
                <a:gd name="connsiteY717" fmla="*/ 587426 h 587425"/>
                <a:gd name="connsiteX718" fmla="*/ 8211222 w 11218359"/>
                <a:gd name="connsiteY718" fmla="*/ 587426 h 587425"/>
                <a:gd name="connsiteX719" fmla="*/ 8222652 w 11218359"/>
                <a:gd name="connsiteY719" fmla="*/ 587426 h 587425"/>
                <a:gd name="connsiteX720" fmla="*/ 8234082 w 11218359"/>
                <a:gd name="connsiteY720" fmla="*/ 587426 h 587425"/>
                <a:gd name="connsiteX721" fmla="*/ 8245512 w 11218359"/>
                <a:gd name="connsiteY721" fmla="*/ 587426 h 587425"/>
                <a:gd name="connsiteX722" fmla="*/ 8256989 w 11218359"/>
                <a:gd name="connsiteY722" fmla="*/ 587426 h 587425"/>
                <a:gd name="connsiteX723" fmla="*/ 8268419 w 11218359"/>
                <a:gd name="connsiteY723" fmla="*/ 587426 h 587425"/>
                <a:gd name="connsiteX724" fmla="*/ 8279850 w 11218359"/>
                <a:gd name="connsiteY724" fmla="*/ 587426 h 587425"/>
                <a:gd name="connsiteX725" fmla="*/ 8291280 w 11218359"/>
                <a:gd name="connsiteY725" fmla="*/ 587426 h 587425"/>
                <a:gd name="connsiteX726" fmla="*/ 8302709 w 11218359"/>
                <a:gd name="connsiteY726" fmla="*/ 587426 h 587425"/>
                <a:gd name="connsiteX727" fmla="*/ 8314187 w 11218359"/>
                <a:gd name="connsiteY727" fmla="*/ 587426 h 587425"/>
                <a:gd name="connsiteX728" fmla="*/ 8325617 w 11218359"/>
                <a:gd name="connsiteY728" fmla="*/ 587426 h 587425"/>
                <a:gd name="connsiteX729" fmla="*/ 8337047 w 11218359"/>
                <a:gd name="connsiteY729" fmla="*/ 587426 h 587425"/>
                <a:gd name="connsiteX730" fmla="*/ 8348477 w 11218359"/>
                <a:gd name="connsiteY730" fmla="*/ 587426 h 587425"/>
                <a:gd name="connsiteX731" fmla="*/ 8359907 w 11218359"/>
                <a:gd name="connsiteY731" fmla="*/ 587426 h 587425"/>
                <a:gd name="connsiteX732" fmla="*/ 8371385 w 11218359"/>
                <a:gd name="connsiteY732" fmla="*/ 587426 h 587425"/>
                <a:gd name="connsiteX733" fmla="*/ 8382815 w 11218359"/>
                <a:gd name="connsiteY733" fmla="*/ 587426 h 587425"/>
                <a:gd name="connsiteX734" fmla="*/ 8394245 w 11218359"/>
                <a:gd name="connsiteY734" fmla="*/ 587426 h 587425"/>
                <a:gd name="connsiteX735" fmla="*/ 8405674 w 11218359"/>
                <a:gd name="connsiteY735" fmla="*/ 587426 h 587425"/>
                <a:gd name="connsiteX736" fmla="*/ 8417104 w 11218359"/>
                <a:gd name="connsiteY736" fmla="*/ 587426 h 587425"/>
                <a:gd name="connsiteX737" fmla="*/ 8428582 w 11218359"/>
                <a:gd name="connsiteY737" fmla="*/ 587426 h 587425"/>
                <a:gd name="connsiteX738" fmla="*/ 8440012 w 11218359"/>
                <a:gd name="connsiteY738" fmla="*/ 587426 h 587425"/>
                <a:gd name="connsiteX739" fmla="*/ 8451442 w 11218359"/>
                <a:gd name="connsiteY739" fmla="*/ 587426 h 587425"/>
                <a:gd name="connsiteX740" fmla="*/ 8462872 w 11218359"/>
                <a:gd name="connsiteY740" fmla="*/ 587426 h 587425"/>
                <a:gd name="connsiteX741" fmla="*/ 8474302 w 11218359"/>
                <a:gd name="connsiteY741" fmla="*/ 587426 h 587425"/>
                <a:gd name="connsiteX742" fmla="*/ 8485780 w 11218359"/>
                <a:gd name="connsiteY742" fmla="*/ 587426 h 587425"/>
                <a:gd name="connsiteX743" fmla="*/ 8497210 w 11218359"/>
                <a:gd name="connsiteY743" fmla="*/ 587426 h 587425"/>
                <a:gd name="connsiteX744" fmla="*/ 8508640 w 11218359"/>
                <a:gd name="connsiteY744" fmla="*/ 587426 h 587425"/>
                <a:gd name="connsiteX745" fmla="*/ 8520069 w 11218359"/>
                <a:gd name="connsiteY745" fmla="*/ 587426 h 587425"/>
                <a:gd name="connsiteX746" fmla="*/ 8531500 w 11218359"/>
                <a:gd name="connsiteY746" fmla="*/ 587426 h 587425"/>
                <a:gd name="connsiteX747" fmla="*/ 8542977 w 11218359"/>
                <a:gd name="connsiteY747" fmla="*/ 587426 h 587425"/>
                <a:gd name="connsiteX748" fmla="*/ 8554407 w 11218359"/>
                <a:gd name="connsiteY748" fmla="*/ 587426 h 587425"/>
                <a:gd name="connsiteX749" fmla="*/ 8565837 w 11218359"/>
                <a:gd name="connsiteY749" fmla="*/ 587426 h 587425"/>
                <a:gd name="connsiteX750" fmla="*/ 8577267 w 11218359"/>
                <a:gd name="connsiteY750" fmla="*/ 587426 h 587425"/>
                <a:gd name="connsiteX751" fmla="*/ 8588697 w 11218359"/>
                <a:gd name="connsiteY751" fmla="*/ 587426 h 587425"/>
                <a:gd name="connsiteX752" fmla="*/ 8600175 w 11218359"/>
                <a:gd name="connsiteY752" fmla="*/ 587426 h 587425"/>
                <a:gd name="connsiteX753" fmla="*/ 8611605 w 11218359"/>
                <a:gd name="connsiteY753" fmla="*/ 587426 h 587425"/>
                <a:gd name="connsiteX754" fmla="*/ 8623035 w 11218359"/>
                <a:gd name="connsiteY754" fmla="*/ 587426 h 587425"/>
                <a:gd name="connsiteX755" fmla="*/ 8634465 w 11218359"/>
                <a:gd name="connsiteY755" fmla="*/ 587426 h 587425"/>
                <a:gd name="connsiteX756" fmla="*/ 8645895 w 11218359"/>
                <a:gd name="connsiteY756" fmla="*/ 587426 h 587425"/>
                <a:gd name="connsiteX757" fmla="*/ 8657373 w 11218359"/>
                <a:gd name="connsiteY757" fmla="*/ 587426 h 587425"/>
                <a:gd name="connsiteX758" fmla="*/ 8668802 w 11218359"/>
                <a:gd name="connsiteY758" fmla="*/ 587426 h 587425"/>
                <a:gd name="connsiteX759" fmla="*/ 8680232 w 11218359"/>
                <a:gd name="connsiteY759" fmla="*/ 587426 h 587425"/>
                <a:gd name="connsiteX760" fmla="*/ 8691662 w 11218359"/>
                <a:gd name="connsiteY760" fmla="*/ 587426 h 587425"/>
                <a:gd name="connsiteX761" fmla="*/ 8703093 w 11218359"/>
                <a:gd name="connsiteY761" fmla="*/ 587426 h 587425"/>
                <a:gd name="connsiteX762" fmla="*/ 8714570 w 11218359"/>
                <a:gd name="connsiteY762" fmla="*/ 587426 h 587425"/>
                <a:gd name="connsiteX763" fmla="*/ 8726000 w 11218359"/>
                <a:gd name="connsiteY763" fmla="*/ 587426 h 587425"/>
                <a:gd name="connsiteX764" fmla="*/ 8737430 w 11218359"/>
                <a:gd name="connsiteY764" fmla="*/ 587426 h 587425"/>
                <a:gd name="connsiteX765" fmla="*/ 8748860 w 11218359"/>
                <a:gd name="connsiteY765" fmla="*/ 587426 h 587425"/>
                <a:gd name="connsiteX766" fmla="*/ 8760290 w 11218359"/>
                <a:gd name="connsiteY766" fmla="*/ 587426 h 587425"/>
                <a:gd name="connsiteX767" fmla="*/ 8771768 w 11218359"/>
                <a:gd name="connsiteY767" fmla="*/ 587426 h 587425"/>
                <a:gd name="connsiteX768" fmla="*/ 8783198 w 11218359"/>
                <a:gd name="connsiteY768" fmla="*/ 587426 h 587425"/>
                <a:gd name="connsiteX769" fmla="*/ 8794628 w 11218359"/>
                <a:gd name="connsiteY769" fmla="*/ 587426 h 587425"/>
                <a:gd name="connsiteX770" fmla="*/ 8806058 w 11218359"/>
                <a:gd name="connsiteY770" fmla="*/ 587426 h 587425"/>
                <a:gd name="connsiteX771" fmla="*/ 8817488 w 11218359"/>
                <a:gd name="connsiteY771" fmla="*/ 587426 h 587425"/>
                <a:gd name="connsiteX772" fmla="*/ 8828918 w 11218359"/>
                <a:gd name="connsiteY772" fmla="*/ 587426 h 587425"/>
                <a:gd name="connsiteX773" fmla="*/ 8840395 w 11218359"/>
                <a:gd name="connsiteY773" fmla="*/ 587426 h 587425"/>
                <a:gd name="connsiteX774" fmla="*/ 8851825 w 11218359"/>
                <a:gd name="connsiteY774" fmla="*/ 587426 h 587425"/>
                <a:gd name="connsiteX775" fmla="*/ 8863256 w 11218359"/>
                <a:gd name="connsiteY775" fmla="*/ 587426 h 587425"/>
                <a:gd name="connsiteX776" fmla="*/ 8874686 w 11218359"/>
                <a:gd name="connsiteY776" fmla="*/ 587426 h 587425"/>
                <a:gd name="connsiteX777" fmla="*/ 8886115 w 11218359"/>
                <a:gd name="connsiteY777" fmla="*/ 587426 h 587425"/>
                <a:gd name="connsiteX778" fmla="*/ 8897593 w 11218359"/>
                <a:gd name="connsiteY778" fmla="*/ 587426 h 587425"/>
                <a:gd name="connsiteX779" fmla="*/ 8909022 w 11218359"/>
                <a:gd name="connsiteY779" fmla="*/ 587426 h 587425"/>
                <a:gd name="connsiteX780" fmla="*/ 8920453 w 11218359"/>
                <a:gd name="connsiteY780" fmla="*/ 587426 h 587425"/>
                <a:gd name="connsiteX781" fmla="*/ 8931883 w 11218359"/>
                <a:gd name="connsiteY781" fmla="*/ 587426 h 587425"/>
                <a:gd name="connsiteX782" fmla="*/ 8943313 w 11218359"/>
                <a:gd name="connsiteY782" fmla="*/ 587426 h 587425"/>
                <a:gd name="connsiteX783" fmla="*/ 8954791 w 11218359"/>
                <a:gd name="connsiteY783" fmla="*/ 587426 h 587425"/>
                <a:gd name="connsiteX784" fmla="*/ 8966220 w 11218359"/>
                <a:gd name="connsiteY784" fmla="*/ 587426 h 587425"/>
                <a:gd name="connsiteX785" fmla="*/ 8977651 w 11218359"/>
                <a:gd name="connsiteY785" fmla="*/ 587426 h 587425"/>
                <a:gd name="connsiteX786" fmla="*/ 8989080 w 11218359"/>
                <a:gd name="connsiteY786" fmla="*/ 587426 h 587425"/>
                <a:gd name="connsiteX787" fmla="*/ 9000511 w 11218359"/>
                <a:gd name="connsiteY787" fmla="*/ 587426 h 587425"/>
                <a:gd name="connsiteX788" fmla="*/ 9011988 w 11218359"/>
                <a:gd name="connsiteY788" fmla="*/ 587426 h 587425"/>
                <a:gd name="connsiteX789" fmla="*/ 9023418 w 11218359"/>
                <a:gd name="connsiteY789" fmla="*/ 587426 h 587425"/>
                <a:gd name="connsiteX790" fmla="*/ 9034849 w 11218359"/>
                <a:gd name="connsiteY790" fmla="*/ 587426 h 587425"/>
                <a:gd name="connsiteX791" fmla="*/ 9046278 w 11218359"/>
                <a:gd name="connsiteY791" fmla="*/ 587426 h 587425"/>
                <a:gd name="connsiteX792" fmla="*/ 9057709 w 11218359"/>
                <a:gd name="connsiteY792" fmla="*/ 587426 h 587425"/>
                <a:gd name="connsiteX793" fmla="*/ 9069186 w 11218359"/>
                <a:gd name="connsiteY793" fmla="*/ 587426 h 587425"/>
                <a:gd name="connsiteX794" fmla="*/ 9080615 w 11218359"/>
                <a:gd name="connsiteY794" fmla="*/ 587426 h 587425"/>
                <a:gd name="connsiteX795" fmla="*/ 9092046 w 11218359"/>
                <a:gd name="connsiteY795" fmla="*/ 587426 h 587425"/>
                <a:gd name="connsiteX796" fmla="*/ 9103476 w 11218359"/>
                <a:gd name="connsiteY796" fmla="*/ 587426 h 587425"/>
                <a:gd name="connsiteX797" fmla="*/ 9114906 w 11218359"/>
                <a:gd name="connsiteY797" fmla="*/ 587426 h 587425"/>
                <a:gd name="connsiteX798" fmla="*/ 9126384 w 11218359"/>
                <a:gd name="connsiteY798" fmla="*/ 587426 h 587425"/>
                <a:gd name="connsiteX799" fmla="*/ 9137813 w 11218359"/>
                <a:gd name="connsiteY799" fmla="*/ 587426 h 587425"/>
                <a:gd name="connsiteX800" fmla="*/ 9149244 w 11218359"/>
                <a:gd name="connsiteY800" fmla="*/ 587426 h 587425"/>
                <a:gd name="connsiteX801" fmla="*/ 9160673 w 11218359"/>
                <a:gd name="connsiteY801" fmla="*/ 587426 h 587425"/>
                <a:gd name="connsiteX802" fmla="*/ 9172104 w 11218359"/>
                <a:gd name="connsiteY802" fmla="*/ 587426 h 587425"/>
                <a:gd name="connsiteX803" fmla="*/ 9183581 w 11218359"/>
                <a:gd name="connsiteY803" fmla="*/ 587426 h 587425"/>
                <a:gd name="connsiteX804" fmla="*/ 9195011 w 11218359"/>
                <a:gd name="connsiteY804" fmla="*/ 587426 h 587425"/>
                <a:gd name="connsiteX805" fmla="*/ 9206442 w 11218359"/>
                <a:gd name="connsiteY805" fmla="*/ 587426 h 587425"/>
                <a:gd name="connsiteX806" fmla="*/ 9217871 w 11218359"/>
                <a:gd name="connsiteY806" fmla="*/ 587426 h 587425"/>
                <a:gd name="connsiteX807" fmla="*/ 9229301 w 11218359"/>
                <a:gd name="connsiteY807" fmla="*/ 587426 h 587425"/>
                <a:gd name="connsiteX808" fmla="*/ 9240779 w 11218359"/>
                <a:gd name="connsiteY808" fmla="*/ 587426 h 587425"/>
                <a:gd name="connsiteX809" fmla="*/ 9252209 w 11218359"/>
                <a:gd name="connsiteY809" fmla="*/ 587426 h 587425"/>
                <a:gd name="connsiteX810" fmla="*/ 9263639 w 11218359"/>
                <a:gd name="connsiteY810" fmla="*/ 587426 h 587425"/>
                <a:gd name="connsiteX811" fmla="*/ 9275069 w 11218359"/>
                <a:gd name="connsiteY811" fmla="*/ 587426 h 587425"/>
                <a:gd name="connsiteX812" fmla="*/ 9286498 w 11218359"/>
                <a:gd name="connsiteY812" fmla="*/ 587426 h 587425"/>
                <a:gd name="connsiteX813" fmla="*/ 9297977 w 11218359"/>
                <a:gd name="connsiteY813" fmla="*/ 587426 h 587425"/>
                <a:gd name="connsiteX814" fmla="*/ 9309406 w 11218359"/>
                <a:gd name="connsiteY814" fmla="*/ 587426 h 587425"/>
                <a:gd name="connsiteX815" fmla="*/ 9320837 w 11218359"/>
                <a:gd name="connsiteY815" fmla="*/ 587426 h 587425"/>
                <a:gd name="connsiteX816" fmla="*/ 9332266 w 11218359"/>
                <a:gd name="connsiteY816" fmla="*/ 587426 h 587425"/>
                <a:gd name="connsiteX817" fmla="*/ 9343696 w 11218359"/>
                <a:gd name="connsiteY817" fmla="*/ 587426 h 587425"/>
                <a:gd name="connsiteX818" fmla="*/ 9355174 w 11218359"/>
                <a:gd name="connsiteY818" fmla="*/ 587426 h 587425"/>
                <a:gd name="connsiteX819" fmla="*/ 9366604 w 11218359"/>
                <a:gd name="connsiteY819" fmla="*/ 587426 h 587425"/>
                <a:gd name="connsiteX820" fmla="*/ 9378035 w 11218359"/>
                <a:gd name="connsiteY820" fmla="*/ 587426 h 587425"/>
                <a:gd name="connsiteX821" fmla="*/ 9389464 w 11218359"/>
                <a:gd name="connsiteY821" fmla="*/ 587426 h 587425"/>
                <a:gd name="connsiteX822" fmla="*/ 9400894 w 11218359"/>
                <a:gd name="connsiteY822" fmla="*/ 587426 h 587425"/>
                <a:gd name="connsiteX823" fmla="*/ 9412372 w 11218359"/>
                <a:gd name="connsiteY823" fmla="*/ 587426 h 587425"/>
                <a:gd name="connsiteX824" fmla="*/ 9423802 w 11218359"/>
                <a:gd name="connsiteY824" fmla="*/ 587426 h 587425"/>
                <a:gd name="connsiteX825" fmla="*/ 9435232 w 11218359"/>
                <a:gd name="connsiteY825" fmla="*/ 587426 h 587425"/>
                <a:gd name="connsiteX826" fmla="*/ 9446662 w 11218359"/>
                <a:gd name="connsiteY826" fmla="*/ 587426 h 587425"/>
                <a:gd name="connsiteX827" fmla="*/ 9458091 w 11218359"/>
                <a:gd name="connsiteY827" fmla="*/ 587426 h 587425"/>
                <a:gd name="connsiteX828" fmla="*/ 9469570 w 11218359"/>
                <a:gd name="connsiteY828" fmla="*/ 587426 h 587425"/>
                <a:gd name="connsiteX829" fmla="*/ 9480999 w 11218359"/>
                <a:gd name="connsiteY829" fmla="*/ 587426 h 587425"/>
                <a:gd name="connsiteX830" fmla="*/ 9492429 w 11218359"/>
                <a:gd name="connsiteY830" fmla="*/ 587426 h 587425"/>
                <a:gd name="connsiteX831" fmla="*/ 9503859 w 11218359"/>
                <a:gd name="connsiteY831" fmla="*/ 587426 h 587425"/>
                <a:gd name="connsiteX832" fmla="*/ 9515289 w 11218359"/>
                <a:gd name="connsiteY832" fmla="*/ 587426 h 587425"/>
                <a:gd name="connsiteX833" fmla="*/ 9526767 w 11218359"/>
                <a:gd name="connsiteY833" fmla="*/ 587426 h 587425"/>
                <a:gd name="connsiteX834" fmla="*/ 9538197 w 11218359"/>
                <a:gd name="connsiteY834" fmla="*/ 587426 h 587425"/>
                <a:gd name="connsiteX835" fmla="*/ 9549626 w 11218359"/>
                <a:gd name="connsiteY835" fmla="*/ 587426 h 587425"/>
                <a:gd name="connsiteX836" fmla="*/ 9561057 w 11218359"/>
                <a:gd name="connsiteY836" fmla="*/ 587426 h 587425"/>
                <a:gd name="connsiteX837" fmla="*/ 9572487 w 11218359"/>
                <a:gd name="connsiteY837" fmla="*/ 587426 h 587425"/>
                <a:gd name="connsiteX838" fmla="*/ 9583965 w 11218359"/>
                <a:gd name="connsiteY838" fmla="*/ 587426 h 587425"/>
                <a:gd name="connsiteX839" fmla="*/ 9595395 w 11218359"/>
                <a:gd name="connsiteY839" fmla="*/ 587426 h 587425"/>
                <a:gd name="connsiteX840" fmla="*/ 9606824 w 11218359"/>
                <a:gd name="connsiteY840" fmla="*/ 587426 h 587425"/>
                <a:gd name="connsiteX841" fmla="*/ 9618255 w 11218359"/>
                <a:gd name="connsiteY841" fmla="*/ 587426 h 587425"/>
                <a:gd name="connsiteX842" fmla="*/ 9629684 w 11218359"/>
                <a:gd name="connsiteY842" fmla="*/ 587426 h 587425"/>
                <a:gd name="connsiteX843" fmla="*/ 9641163 w 11218359"/>
                <a:gd name="connsiteY843" fmla="*/ 587426 h 587425"/>
                <a:gd name="connsiteX844" fmla="*/ 9652592 w 11218359"/>
                <a:gd name="connsiteY844" fmla="*/ 587426 h 587425"/>
                <a:gd name="connsiteX845" fmla="*/ 9664022 w 11218359"/>
                <a:gd name="connsiteY845" fmla="*/ 587426 h 587425"/>
                <a:gd name="connsiteX846" fmla="*/ 9675452 w 11218359"/>
                <a:gd name="connsiteY846" fmla="*/ 587426 h 587425"/>
                <a:gd name="connsiteX847" fmla="*/ 9686882 w 11218359"/>
                <a:gd name="connsiteY847" fmla="*/ 587426 h 587425"/>
                <a:gd name="connsiteX848" fmla="*/ 9698360 w 11218359"/>
                <a:gd name="connsiteY848" fmla="*/ 587426 h 587425"/>
                <a:gd name="connsiteX849" fmla="*/ 9709790 w 11218359"/>
                <a:gd name="connsiteY849" fmla="*/ 587426 h 587425"/>
                <a:gd name="connsiteX850" fmla="*/ 9721219 w 11218359"/>
                <a:gd name="connsiteY850" fmla="*/ 587426 h 587425"/>
                <a:gd name="connsiteX851" fmla="*/ 9732650 w 11218359"/>
                <a:gd name="connsiteY851" fmla="*/ 587426 h 587425"/>
                <a:gd name="connsiteX852" fmla="*/ 9744080 w 11218359"/>
                <a:gd name="connsiteY852" fmla="*/ 587426 h 587425"/>
                <a:gd name="connsiteX853" fmla="*/ 9755557 w 11218359"/>
                <a:gd name="connsiteY853" fmla="*/ 587426 h 587425"/>
                <a:gd name="connsiteX854" fmla="*/ 9766988 w 11218359"/>
                <a:gd name="connsiteY854" fmla="*/ 587426 h 587425"/>
                <a:gd name="connsiteX855" fmla="*/ 9778417 w 11218359"/>
                <a:gd name="connsiteY855" fmla="*/ 587426 h 587425"/>
                <a:gd name="connsiteX856" fmla="*/ 9789848 w 11218359"/>
                <a:gd name="connsiteY856" fmla="*/ 587426 h 587425"/>
                <a:gd name="connsiteX857" fmla="*/ 9801277 w 11218359"/>
                <a:gd name="connsiteY857" fmla="*/ 587426 h 587425"/>
                <a:gd name="connsiteX858" fmla="*/ 9812755 w 11218359"/>
                <a:gd name="connsiteY858" fmla="*/ 587426 h 587425"/>
                <a:gd name="connsiteX859" fmla="*/ 9824185 w 11218359"/>
                <a:gd name="connsiteY859" fmla="*/ 587426 h 587425"/>
                <a:gd name="connsiteX860" fmla="*/ 9835615 w 11218359"/>
                <a:gd name="connsiteY860" fmla="*/ 587426 h 587425"/>
                <a:gd name="connsiteX861" fmla="*/ 9847045 w 11218359"/>
                <a:gd name="connsiteY861" fmla="*/ 587426 h 587425"/>
                <a:gd name="connsiteX862" fmla="*/ 9858475 w 11218359"/>
                <a:gd name="connsiteY862" fmla="*/ 587426 h 587425"/>
                <a:gd name="connsiteX863" fmla="*/ 9869952 w 11218359"/>
                <a:gd name="connsiteY863" fmla="*/ 587426 h 587425"/>
                <a:gd name="connsiteX864" fmla="*/ 9881383 w 11218359"/>
                <a:gd name="connsiteY864" fmla="*/ 587426 h 587425"/>
                <a:gd name="connsiteX865" fmla="*/ 9892812 w 11218359"/>
                <a:gd name="connsiteY865" fmla="*/ 587426 h 587425"/>
                <a:gd name="connsiteX866" fmla="*/ 9904243 w 11218359"/>
                <a:gd name="connsiteY866" fmla="*/ 587426 h 587425"/>
                <a:gd name="connsiteX867" fmla="*/ 9915673 w 11218359"/>
                <a:gd name="connsiteY867" fmla="*/ 587426 h 587425"/>
                <a:gd name="connsiteX868" fmla="*/ 9927102 w 11218359"/>
                <a:gd name="connsiteY868" fmla="*/ 587426 h 587425"/>
                <a:gd name="connsiteX869" fmla="*/ 9938581 w 11218359"/>
                <a:gd name="connsiteY869" fmla="*/ 587426 h 587425"/>
                <a:gd name="connsiteX870" fmla="*/ 9950010 w 11218359"/>
                <a:gd name="connsiteY870" fmla="*/ 587426 h 587425"/>
                <a:gd name="connsiteX871" fmla="*/ 9961441 w 11218359"/>
                <a:gd name="connsiteY871" fmla="*/ 587426 h 587425"/>
                <a:gd name="connsiteX872" fmla="*/ 9972870 w 11218359"/>
                <a:gd name="connsiteY872" fmla="*/ 587426 h 587425"/>
                <a:gd name="connsiteX873" fmla="*/ 9984300 w 11218359"/>
                <a:gd name="connsiteY873" fmla="*/ 587426 h 587425"/>
                <a:gd name="connsiteX874" fmla="*/ 9995778 w 11218359"/>
                <a:gd name="connsiteY874" fmla="*/ 587426 h 587425"/>
                <a:gd name="connsiteX875" fmla="*/ 10007208 w 11218359"/>
                <a:gd name="connsiteY875" fmla="*/ 587426 h 587425"/>
                <a:gd name="connsiteX876" fmla="*/ 10018638 w 11218359"/>
                <a:gd name="connsiteY876" fmla="*/ 587426 h 587425"/>
                <a:gd name="connsiteX877" fmla="*/ 10030068 w 11218359"/>
                <a:gd name="connsiteY877" fmla="*/ 587426 h 587425"/>
                <a:gd name="connsiteX878" fmla="*/ 10041498 w 11218359"/>
                <a:gd name="connsiteY878" fmla="*/ 587426 h 587425"/>
                <a:gd name="connsiteX879" fmla="*/ 10052976 w 11218359"/>
                <a:gd name="connsiteY879" fmla="*/ 587426 h 587425"/>
                <a:gd name="connsiteX880" fmla="*/ 10064405 w 11218359"/>
                <a:gd name="connsiteY880" fmla="*/ 587426 h 587425"/>
                <a:gd name="connsiteX881" fmla="*/ 10075835 w 11218359"/>
                <a:gd name="connsiteY881" fmla="*/ 587426 h 587425"/>
                <a:gd name="connsiteX882" fmla="*/ 10087266 w 11218359"/>
                <a:gd name="connsiteY882" fmla="*/ 587426 h 587425"/>
                <a:gd name="connsiteX883" fmla="*/ 10098695 w 11218359"/>
                <a:gd name="connsiteY883" fmla="*/ 587426 h 587425"/>
                <a:gd name="connsiteX884" fmla="*/ 10110174 w 11218359"/>
                <a:gd name="connsiteY884" fmla="*/ 587426 h 587425"/>
                <a:gd name="connsiteX885" fmla="*/ 10121603 w 11218359"/>
                <a:gd name="connsiteY885" fmla="*/ 587426 h 587425"/>
                <a:gd name="connsiteX886" fmla="*/ 10133033 w 11218359"/>
                <a:gd name="connsiteY886" fmla="*/ 587426 h 587425"/>
                <a:gd name="connsiteX887" fmla="*/ 10144463 w 11218359"/>
                <a:gd name="connsiteY887" fmla="*/ 587426 h 587425"/>
                <a:gd name="connsiteX888" fmla="*/ 10155893 w 11218359"/>
                <a:gd name="connsiteY888" fmla="*/ 587426 h 587425"/>
                <a:gd name="connsiteX889" fmla="*/ 10167371 w 11218359"/>
                <a:gd name="connsiteY889" fmla="*/ 587426 h 587425"/>
                <a:gd name="connsiteX890" fmla="*/ 10178801 w 11218359"/>
                <a:gd name="connsiteY890" fmla="*/ 587426 h 587425"/>
                <a:gd name="connsiteX891" fmla="*/ 10190230 w 11218359"/>
                <a:gd name="connsiteY891" fmla="*/ 587426 h 587425"/>
                <a:gd name="connsiteX892" fmla="*/ 10201661 w 11218359"/>
                <a:gd name="connsiteY892" fmla="*/ 587426 h 587425"/>
                <a:gd name="connsiteX893" fmla="*/ 10213091 w 11218359"/>
                <a:gd name="connsiteY893" fmla="*/ 587426 h 587425"/>
                <a:gd name="connsiteX894" fmla="*/ 10224569 w 11218359"/>
                <a:gd name="connsiteY894" fmla="*/ 587426 h 587425"/>
                <a:gd name="connsiteX895" fmla="*/ 10235998 w 11218359"/>
                <a:gd name="connsiteY895" fmla="*/ 587426 h 587425"/>
                <a:gd name="connsiteX896" fmla="*/ 10247428 w 11218359"/>
                <a:gd name="connsiteY896" fmla="*/ 587426 h 587425"/>
                <a:gd name="connsiteX897" fmla="*/ 10258859 w 11218359"/>
                <a:gd name="connsiteY897" fmla="*/ 587426 h 587425"/>
                <a:gd name="connsiteX898" fmla="*/ 10270288 w 11218359"/>
                <a:gd name="connsiteY898" fmla="*/ 587426 h 587425"/>
                <a:gd name="connsiteX899" fmla="*/ 10281767 w 11218359"/>
                <a:gd name="connsiteY899" fmla="*/ 587426 h 587425"/>
                <a:gd name="connsiteX900" fmla="*/ 10293196 w 11218359"/>
                <a:gd name="connsiteY900" fmla="*/ 587426 h 587425"/>
                <a:gd name="connsiteX901" fmla="*/ 10304626 w 11218359"/>
                <a:gd name="connsiteY901" fmla="*/ 587426 h 587425"/>
                <a:gd name="connsiteX902" fmla="*/ 10316056 w 11218359"/>
                <a:gd name="connsiteY902" fmla="*/ 587426 h 587425"/>
                <a:gd name="connsiteX903" fmla="*/ 10327486 w 11218359"/>
                <a:gd name="connsiteY903" fmla="*/ 587426 h 587425"/>
                <a:gd name="connsiteX904" fmla="*/ 10338963 w 11218359"/>
                <a:gd name="connsiteY904" fmla="*/ 587426 h 587425"/>
                <a:gd name="connsiteX905" fmla="*/ 10350394 w 11218359"/>
                <a:gd name="connsiteY905" fmla="*/ 587426 h 587425"/>
                <a:gd name="connsiteX906" fmla="*/ 10361823 w 11218359"/>
                <a:gd name="connsiteY906" fmla="*/ 587426 h 587425"/>
                <a:gd name="connsiteX907" fmla="*/ 10373254 w 11218359"/>
                <a:gd name="connsiteY907" fmla="*/ 587426 h 587425"/>
                <a:gd name="connsiteX908" fmla="*/ 10384684 w 11218359"/>
                <a:gd name="connsiteY908" fmla="*/ 587426 h 587425"/>
                <a:gd name="connsiteX909" fmla="*/ 10396161 w 11218359"/>
                <a:gd name="connsiteY909" fmla="*/ 587426 h 587425"/>
                <a:gd name="connsiteX910" fmla="*/ 10407591 w 11218359"/>
                <a:gd name="connsiteY910" fmla="*/ 587426 h 587425"/>
                <a:gd name="connsiteX911" fmla="*/ 10419021 w 11218359"/>
                <a:gd name="connsiteY911" fmla="*/ 587426 h 587425"/>
                <a:gd name="connsiteX912" fmla="*/ 10430452 w 11218359"/>
                <a:gd name="connsiteY912" fmla="*/ 587426 h 587425"/>
                <a:gd name="connsiteX913" fmla="*/ 10441881 w 11218359"/>
                <a:gd name="connsiteY913" fmla="*/ 587426 h 587425"/>
                <a:gd name="connsiteX914" fmla="*/ 10453358 w 11218359"/>
                <a:gd name="connsiteY914" fmla="*/ 587426 h 587425"/>
                <a:gd name="connsiteX915" fmla="*/ 10464789 w 11218359"/>
                <a:gd name="connsiteY915" fmla="*/ 587426 h 587425"/>
                <a:gd name="connsiteX916" fmla="*/ 10476219 w 11218359"/>
                <a:gd name="connsiteY916" fmla="*/ 587426 h 587425"/>
                <a:gd name="connsiteX917" fmla="*/ 10487649 w 11218359"/>
                <a:gd name="connsiteY917" fmla="*/ 587426 h 587425"/>
                <a:gd name="connsiteX918" fmla="*/ 10499079 w 11218359"/>
                <a:gd name="connsiteY918" fmla="*/ 587426 h 587425"/>
                <a:gd name="connsiteX919" fmla="*/ 10510556 w 11218359"/>
                <a:gd name="connsiteY919" fmla="*/ 587426 h 587425"/>
                <a:gd name="connsiteX920" fmla="*/ 10521987 w 11218359"/>
                <a:gd name="connsiteY920" fmla="*/ 587426 h 587425"/>
                <a:gd name="connsiteX921" fmla="*/ 10533416 w 11218359"/>
                <a:gd name="connsiteY921" fmla="*/ 587426 h 587425"/>
                <a:gd name="connsiteX922" fmla="*/ 10544847 w 11218359"/>
                <a:gd name="connsiteY922" fmla="*/ 587426 h 587425"/>
                <a:gd name="connsiteX923" fmla="*/ 10556277 w 11218359"/>
                <a:gd name="connsiteY923" fmla="*/ 587426 h 587425"/>
                <a:gd name="connsiteX924" fmla="*/ 10567754 w 11218359"/>
                <a:gd name="connsiteY924" fmla="*/ 587426 h 587425"/>
                <a:gd name="connsiteX925" fmla="*/ 10579184 w 11218359"/>
                <a:gd name="connsiteY925" fmla="*/ 587426 h 587425"/>
                <a:gd name="connsiteX926" fmla="*/ 10590614 w 11218359"/>
                <a:gd name="connsiteY926" fmla="*/ 587426 h 587425"/>
                <a:gd name="connsiteX927" fmla="*/ 10602045 w 11218359"/>
                <a:gd name="connsiteY927" fmla="*/ 587426 h 587425"/>
                <a:gd name="connsiteX928" fmla="*/ 10613474 w 11218359"/>
                <a:gd name="connsiteY928" fmla="*/ 587426 h 587425"/>
                <a:gd name="connsiteX929" fmla="*/ 10624951 w 11218359"/>
                <a:gd name="connsiteY929" fmla="*/ 587426 h 587425"/>
                <a:gd name="connsiteX930" fmla="*/ 10636382 w 11218359"/>
                <a:gd name="connsiteY930" fmla="*/ 587426 h 587425"/>
                <a:gd name="connsiteX931" fmla="*/ 10647812 w 11218359"/>
                <a:gd name="connsiteY931" fmla="*/ 587426 h 587425"/>
                <a:gd name="connsiteX932" fmla="*/ 10659241 w 11218359"/>
                <a:gd name="connsiteY932" fmla="*/ 587426 h 587425"/>
                <a:gd name="connsiteX933" fmla="*/ 10670672 w 11218359"/>
                <a:gd name="connsiteY933" fmla="*/ 587426 h 587425"/>
                <a:gd name="connsiteX934" fmla="*/ 10682149 w 11218359"/>
                <a:gd name="connsiteY934" fmla="*/ 587426 h 587425"/>
                <a:gd name="connsiteX935" fmla="*/ 10693580 w 11218359"/>
                <a:gd name="connsiteY935" fmla="*/ 587426 h 587425"/>
                <a:gd name="connsiteX936" fmla="*/ 10705009 w 11218359"/>
                <a:gd name="connsiteY936" fmla="*/ 587426 h 587425"/>
                <a:gd name="connsiteX937" fmla="*/ 10716439 w 11218359"/>
                <a:gd name="connsiteY937" fmla="*/ 587426 h 587425"/>
                <a:gd name="connsiteX938" fmla="*/ 10727870 w 11218359"/>
                <a:gd name="connsiteY938" fmla="*/ 587426 h 587425"/>
                <a:gd name="connsiteX939" fmla="*/ 10739347 w 11218359"/>
                <a:gd name="connsiteY939" fmla="*/ 587426 h 587425"/>
                <a:gd name="connsiteX940" fmla="*/ 10750778 w 11218359"/>
                <a:gd name="connsiteY940" fmla="*/ 587426 h 587425"/>
                <a:gd name="connsiteX941" fmla="*/ 10762207 w 11218359"/>
                <a:gd name="connsiteY941" fmla="*/ 587426 h 587425"/>
                <a:gd name="connsiteX942" fmla="*/ 10773637 w 11218359"/>
                <a:gd name="connsiteY942" fmla="*/ 587426 h 587425"/>
                <a:gd name="connsiteX943" fmla="*/ 10785067 w 11218359"/>
                <a:gd name="connsiteY943" fmla="*/ 587426 h 587425"/>
                <a:gd name="connsiteX944" fmla="*/ 10796544 w 11218359"/>
                <a:gd name="connsiteY944" fmla="*/ 587426 h 587425"/>
                <a:gd name="connsiteX945" fmla="*/ 10807975 w 11218359"/>
                <a:gd name="connsiteY945" fmla="*/ 587426 h 587425"/>
                <a:gd name="connsiteX946" fmla="*/ 10819405 w 11218359"/>
                <a:gd name="connsiteY946" fmla="*/ 587426 h 587425"/>
                <a:gd name="connsiteX947" fmla="*/ 10830834 w 11218359"/>
                <a:gd name="connsiteY947" fmla="*/ 587426 h 587425"/>
                <a:gd name="connsiteX948" fmla="*/ 10842265 w 11218359"/>
                <a:gd name="connsiteY948" fmla="*/ 587426 h 587425"/>
                <a:gd name="connsiteX949" fmla="*/ 10853742 w 11218359"/>
                <a:gd name="connsiteY949" fmla="*/ 587426 h 587425"/>
                <a:gd name="connsiteX950" fmla="*/ 10865173 w 11218359"/>
                <a:gd name="connsiteY950" fmla="*/ 587426 h 587425"/>
                <a:gd name="connsiteX951" fmla="*/ 10876602 w 11218359"/>
                <a:gd name="connsiteY951" fmla="*/ 587426 h 587425"/>
                <a:gd name="connsiteX952" fmla="*/ 10888032 w 11218359"/>
                <a:gd name="connsiteY952" fmla="*/ 587426 h 587425"/>
                <a:gd name="connsiteX953" fmla="*/ 10899463 w 11218359"/>
                <a:gd name="connsiteY953" fmla="*/ 587426 h 587425"/>
                <a:gd name="connsiteX954" fmla="*/ 10910892 w 11218359"/>
                <a:gd name="connsiteY954" fmla="*/ 587426 h 587425"/>
                <a:gd name="connsiteX955" fmla="*/ 10922369 w 11218359"/>
                <a:gd name="connsiteY955" fmla="*/ 587426 h 587425"/>
                <a:gd name="connsiteX956" fmla="*/ 10933800 w 11218359"/>
                <a:gd name="connsiteY956" fmla="*/ 587426 h 587425"/>
                <a:gd name="connsiteX957" fmla="*/ 10945230 w 11218359"/>
                <a:gd name="connsiteY957" fmla="*/ 587426 h 587425"/>
                <a:gd name="connsiteX958" fmla="*/ 10956660 w 11218359"/>
                <a:gd name="connsiteY958" fmla="*/ 587426 h 587425"/>
                <a:gd name="connsiteX959" fmla="*/ 10968090 w 11218359"/>
                <a:gd name="connsiteY959" fmla="*/ 587426 h 587425"/>
                <a:gd name="connsiteX960" fmla="*/ 10979567 w 11218359"/>
                <a:gd name="connsiteY960" fmla="*/ 587426 h 587425"/>
                <a:gd name="connsiteX961" fmla="*/ 10990998 w 11218359"/>
                <a:gd name="connsiteY961" fmla="*/ 587426 h 587425"/>
                <a:gd name="connsiteX962" fmla="*/ 11002427 w 11218359"/>
                <a:gd name="connsiteY962" fmla="*/ 587426 h 587425"/>
                <a:gd name="connsiteX963" fmla="*/ 11013858 w 11218359"/>
                <a:gd name="connsiteY963" fmla="*/ 587426 h 587425"/>
                <a:gd name="connsiteX964" fmla="*/ 11025287 w 11218359"/>
                <a:gd name="connsiteY964" fmla="*/ 587426 h 587425"/>
                <a:gd name="connsiteX965" fmla="*/ 11036765 w 11218359"/>
                <a:gd name="connsiteY965" fmla="*/ 587426 h 587425"/>
                <a:gd name="connsiteX966" fmla="*/ 11048195 w 11218359"/>
                <a:gd name="connsiteY966" fmla="*/ 587426 h 587425"/>
                <a:gd name="connsiteX967" fmla="*/ 11059625 w 11218359"/>
                <a:gd name="connsiteY967" fmla="*/ 587426 h 587425"/>
                <a:gd name="connsiteX968" fmla="*/ 11071056 w 11218359"/>
                <a:gd name="connsiteY968" fmla="*/ 587426 h 587425"/>
                <a:gd name="connsiteX969" fmla="*/ 11082485 w 11218359"/>
                <a:gd name="connsiteY969" fmla="*/ 587426 h 587425"/>
                <a:gd name="connsiteX970" fmla="*/ 11093962 w 11218359"/>
                <a:gd name="connsiteY970" fmla="*/ 587426 h 587425"/>
                <a:gd name="connsiteX971" fmla="*/ 11105393 w 11218359"/>
                <a:gd name="connsiteY971" fmla="*/ 587426 h 587425"/>
                <a:gd name="connsiteX972" fmla="*/ 11116823 w 11218359"/>
                <a:gd name="connsiteY972" fmla="*/ 587426 h 587425"/>
                <a:gd name="connsiteX973" fmla="*/ 11128253 w 11218359"/>
                <a:gd name="connsiteY973" fmla="*/ 587426 h 587425"/>
                <a:gd name="connsiteX974" fmla="*/ 11139683 w 11218359"/>
                <a:gd name="connsiteY974" fmla="*/ 587426 h 587425"/>
                <a:gd name="connsiteX975" fmla="*/ 11151160 w 11218359"/>
                <a:gd name="connsiteY975" fmla="*/ 587426 h 587425"/>
                <a:gd name="connsiteX976" fmla="*/ 11162591 w 11218359"/>
                <a:gd name="connsiteY976" fmla="*/ 587426 h 587425"/>
                <a:gd name="connsiteX977" fmla="*/ 11174020 w 11218359"/>
                <a:gd name="connsiteY977" fmla="*/ 587426 h 587425"/>
                <a:gd name="connsiteX978" fmla="*/ 11185451 w 11218359"/>
                <a:gd name="connsiteY978" fmla="*/ 587426 h 587425"/>
                <a:gd name="connsiteX979" fmla="*/ 11196881 w 11218359"/>
                <a:gd name="connsiteY979" fmla="*/ 587426 h 587425"/>
                <a:gd name="connsiteX980" fmla="*/ 11208358 w 11218359"/>
                <a:gd name="connsiteY980" fmla="*/ 587426 h 587425"/>
                <a:gd name="connsiteX981" fmla="*/ 11218359 w 11218359"/>
                <a:gd name="connsiteY981" fmla="*/ 587426 h 58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87425">
                  <a:moveTo>
                    <a:pt x="0" y="587426"/>
                  </a:moveTo>
                  <a:lnTo>
                    <a:pt x="9149" y="587426"/>
                  </a:lnTo>
                  <a:lnTo>
                    <a:pt x="20588" y="587426"/>
                  </a:lnTo>
                  <a:lnTo>
                    <a:pt x="32028" y="587426"/>
                  </a:lnTo>
                  <a:lnTo>
                    <a:pt x="43467" y="587426"/>
                  </a:lnTo>
                  <a:lnTo>
                    <a:pt x="54907" y="587426"/>
                  </a:lnTo>
                  <a:lnTo>
                    <a:pt x="66346" y="587426"/>
                  </a:lnTo>
                  <a:lnTo>
                    <a:pt x="77786" y="587426"/>
                  </a:lnTo>
                  <a:lnTo>
                    <a:pt x="89225" y="587426"/>
                  </a:lnTo>
                  <a:lnTo>
                    <a:pt x="100665" y="587426"/>
                  </a:lnTo>
                  <a:lnTo>
                    <a:pt x="112104" y="587426"/>
                  </a:lnTo>
                  <a:lnTo>
                    <a:pt x="123544" y="587426"/>
                  </a:lnTo>
                  <a:lnTo>
                    <a:pt x="134979" y="587426"/>
                  </a:lnTo>
                  <a:lnTo>
                    <a:pt x="146423" y="587426"/>
                  </a:lnTo>
                  <a:lnTo>
                    <a:pt x="157858" y="587426"/>
                  </a:lnTo>
                  <a:lnTo>
                    <a:pt x="169297" y="587426"/>
                  </a:lnTo>
                  <a:lnTo>
                    <a:pt x="180737" y="587426"/>
                  </a:lnTo>
                  <a:lnTo>
                    <a:pt x="192176" y="587426"/>
                  </a:lnTo>
                  <a:lnTo>
                    <a:pt x="203616" y="587426"/>
                  </a:lnTo>
                  <a:lnTo>
                    <a:pt x="215055" y="587426"/>
                  </a:lnTo>
                  <a:lnTo>
                    <a:pt x="226495" y="587426"/>
                  </a:lnTo>
                  <a:lnTo>
                    <a:pt x="237935" y="587426"/>
                  </a:lnTo>
                  <a:lnTo>
                    <a:pt x="249374" y="587426"/>
                  </a:lnTo>
                  <a:lnTo>
                    <a:pt x="260814" y="587426"/>
                  </a:lnTo>
                  <a:lnTo>
                    <a:pt x="272253" y="587426"/>
                  </a:lnTo>
                  <a:lnTo>
                    <a:pt x="283693" y="587426"/>
                  </a:lnTo>
                  <a:lnTo>
                    <a:pt x="295132" y="587426"/>
                  </a:lnTo>
                  <a:lnTo>
                    <a:pt x="306572" y="587426"/>
                  </a:lnTo>
                  <a:lnTo>
                    <a:pt x="318011" y="587426"/>
                  </a:lnTo>
                  <a:lnTo>
                    <a:pt x="329451" y="587426"/>
                  </a:lnTo>
                  <a:lnTo>
                    <a:pt x="340890" y="587426"/>
                  </a:lnTo>
                  <a:lnTo>
                    <a:pt x="352330" y="587426"/>
                  </a:lnTo>
                  <a:lnTo>
                    <a:pt x="363769" y="587426"/>
                  </a:lnTo>
                  <a:lnTo>
                    <a:pt x="375209" y="587426"/>
                  </a:lnTo>
                  <a:lnTo>
                    <a:pt x="386648" y="587426"/>
                  </a:lnTo>
                  <a:lnTo>
                    <a:pt x="398088" y="587426"/>
                  </a:lnTo>
                  <a:lnTo>
                    <a:pt x="409527" y="392120"/>
                  </a:lnTo>
                  <a:lnTo>
                    <a:pt x="420967" y="0"/>
                  </a:lnTo>
                  <a:lnTo>
                    <a:pt x="432406" y="31552"/>
                  </a:lnTo>
                  <a:lnTo>
                    <a:pt x="443846" y="0"/>
                  </a:lnTo>
                  <a:lnTo>
                    <a:pt x="455285" y="124696"/>
                  </a:lnTo>
                  <a:lnTo>
                    <a:pt x="466725" y="45072"/>
                  </a:lnTo>
                  <a:lnTo>
                    <a:pt x="478165" y="267424"/>
                  </a:lnTo>
                  <a:lnTo>
                    <a:pt x="489604" y="289955"/>
                  </a:lnTo>
                  <a:lnTo>
                    <a:pt x="501044" y="193805"/>
                  </a:lnTo>
                  <a:lnTo>
                    <a:pt x="512483" y="9015"/>
                  </a:lnTo>
                  <a:lnTo>
                    <a:pt x="523923" y="96155"/>
                  </a:lnTo>
                  <a:lnTo>
                    <a:pt x="535362" y="57093"/>
                  </a:lnTo>
                  <a:lnTo>
                    <a:pt x="546802" y="422167"/>
                  </a:lnTo>
                  <a:lnTo>
                    <a:pt x="558241" y="585926"/>
                  </a:lnTo>
                  <a:lnTo>
                    <a:pt x="569681" y="587426"/>
                  </a:lnTo>
                  <a:lnTo>
                    <a:pt x="581120" y="587426"/>
                  </a:lnTo>
                  <a:lnTo>
                    <a:pt x="592560" y="587426"/>
                  </a:lnTo>
                  <a:lnTo>
                    <a:pt x="603999" y="587426"/>
                  </a:lnTo>
                  <a:lnTo>
                    <a:pt x="615439" y="587426"/>
                  </a:lnTo>
                  <a:lnTo>
                    <a:pt x="626878" y="587426"/>
                  </a:lnTo>
                  <a:lnTo>
                    <a:pt x="638318" y="587426"/>
                  </a:lnTo>
                  <a:lnTo>
                    <a:pt x="649757" y="587426"/>
                  </a:lnTo>
                  <a:lnTo>
                    <a:pt x="661192" y="587426"/>
                  </a:lnTo>
                  <a:lnTo>
                    <a:pt x="672632" y="587426"/>
                  </a:lnTo>
                  <a:lnTo>
                    <a:pt x="684071" y="587426"/>
                  </a:lnTo>
                  <a:lnTo>
                    <a:pt x="695511" y="587426"/>
                  </a:lnTo>
                  <a:lnTo>
                    <a:pt x="706950" y="587426"/>
                  </a:lnTo>
                  <a:lnTo>
                    <a:pt x="718390" y="587426"/>
                  </a:lnTo>
                  <a:lnTo>
                    <a:pt x="729829" y="587426"/>
                  </a:lnTo>
                  <a:lnTo>
                    <a:pt x="741269" y="587426"/>
                  </a:lnTo>
                  <a:lnTo>
                    <a:pt x="752708" y="587426"/>
                  </a:lnTo>
                  <a:lnTo>
                    <a:pt x="764148" y="587426"/>
                  </a:lnTo>
                  <a:lnTo>
                    <a:pt x="775587" y="587426"/>
                  </a:lnTo>
                  <a:lnTo>
                    <a:pt x="787027" y="587426"/>
                  </a:lnTo>
                  <a:lnTo>
                    <a:pt x="798467" y="587426"/>
                  </a:lnTo>
                  <a:lnTo>
                    <a:pt x="809906" y="587426"/>
                  </a:lnTo>
                  <a:lnTo>
                    <a:pt x="821346" y="587426"/>
                  </a:lnTo>
                  <a:lnTo>
                    <a:pt x="832785" y="587426"/>
                  </a:lnTo>
                  <a:lnTo>
                    <a:pt x="844225" y="587426"/>
                  </a:lnTo>
                  <a:lnTo>
                    <a:pt x="855664" y="587426"/>
                  </a:lnTo>
                  <a:lnTo>
                    <a:pt x="867104" y="587426"/>
                  </a:lnTo>
                  <a:lnTo>
                    <a:pt x="878543" y="587426"/>
                  </a:lnTo>
                  <a:lnTo>
                    <a:pt x="889983" y="587426"/>
                  </a:lnTo>
                  <a:lnTo>
                    <a:pt x="901422" y="587426"/>
                  </a:lnTo>
                  <a:lnTo>
                    <a:pt x="912862" y="587426"/>
                  </a:lnTo>
                  <a:lnTo>
                    <a:pt x="924301" y="587426"/>
                  </a:lnTo>
                  <a:lnTo>
                    <a:pt x="935741" y="587426"/>
                  </a:lnTo>
                  <a:lnTo>
                    <a:pt x="947180" y="587426"/>
                  </a:lnTo>
                  <a:lnTo>
                    <a:pt x="958620" y="587426"/>
                  </a:lnTo>
                  <a:lnTo>
                    <a:pt x="970059" y="587426"/>
                  </a:lnTo>
                  <a:lnTo>
                    <a:pt x="981499" y="587426"/>
                  </a:lnTo>
                  <a:lnTo>
                    <a:pt x="992938" y="587426"/>
                  </a:lnTo>
                  <a:lnTo>
                    <a:pt x="1004378" y="587426"/>
                  </a:lnTo>
                  <a:lnTo>
                    <a:pt x="1015818" y="587426"/>
                  </a:lnTo>
                  <a:lnTo>
                    <a:pt x="1027257" y="587426"/>
                  </a:lnTo>
                  <a:lnTo>
                    <a:pt x="1038697" y="587426"/>
                  </a:lnTo>
                  <a:lnTo>
                    <a:pt x="1050136" y="587426"/>
                  </a:lnTo>
                  <a:lnTo>
                    <a:pt x="1061576" y="587426"/>
                  </a:lnTo>
                  <a:lnTo>
                    <a:pt x="1073015" y="587426"/>
                  </a:lnTo>
                  <a:lnTo>
                    <a:pt x="1084455" y="587426"/>
                  </a:lnTo>
                  <a:lnTo>
                    <a:pt x="1095894" y="587426"/>
                  </a:lnTo>
                  <a:lnTo>
                    <a:pt x="1107334" y="587426"/>
                  </a:lnTo>
                  <a:lnTo>
                    <a:pt x="1118773" y="587426"/>
                  </a:lnTo>
                  <a:lnTo>
                    <a:pt x="1130213" y="587426"/>
                  </a:lnTo>
                  <a:lnTo>
                    <a:pt x="1141652" y="587426"/>
                  </a:lnTo>
                  <a:lnTo>
                    <a:pt x="1153092" y="587426"/>
                  </a:lnTo>
                  <a:lnTo>
                    <a:pt x="1164531" y="587426"/>
                  </a:lnTo>
                  <a:lnTo>
                    <a:pt x="1175971" y="587426"/>
                  </a:lnTo>
                  <a:lnTo>
                    <a:pt x="1187406" y="587426"/>
                  </a:lnTo>
                  <a:lnTo>
                    <a:pt x="1198845" y="587426"/>
                  </a:lnTo>
                  <a:lnTo>
                    <a:pt x="1210285" y="587426"/>
                  </a:lnTo>
                  <a:lnTo>
                    <a:pt x="1221724" y="587426"/>
                  </a:lnTo>
                  <a:lnTo>
                    <a:pt x="1233164" y="587426"/>
                  </a:lnTo>
                  <a:lnTo>
                    <a:pt x="1244603" y="587426"/>
                  </a:lnTo>
                  <a:lnTo>
                    <a:pt x="1256043" y="587426"/>
                  </a:lnTo>
                  <a:lnTo>
                    <a:pt x="1267482" y="587426"/>
                  </a:lnTo>
                  <a:lnTo>
                    <a:pt x="1278922" y="587426"/>
                  </a:lnTo>
                  <a:lnTo>
                    <a:pt x="1290361" y="587426"/>
                  </a:lnTo>
                  <a:lnTo>
                    <a:pt x="1301801" y="587426"/>
                  </a:lnTo>
                  <a:lnTo>
                    <a:pt x="1313240" y="587426"/>
                  </a:lnTo>
                  <a:lnTo>
                    <a:pt x="1324680" y="587426"/>
                  </a:lnTo>
                  <a:lnTo>
                    <a:pt x="1336120" y="587426"/>
                  </a:lnTo>
                  <a:lnTo>
                    <a:pt x="1347559" y="587426"/>
                  </a:lnTo>
                  <a:lnTo>
                    <a:pt x="1358999" y="587426"/>
                  </a:lnTo>
                  <a:lnTo>
                    <a:pt x="1370438" y="587426"/>
                  </a:lnTo>
                  <a:lnTo>
                    <a:pt x="1381878" y="587426"/>
                  </a:lnTo>
                  <a:lnTo>
                    <a:pt x="1393317" y="587426"/>
                  </a:lnTo>
                  <a:lnTo>
                    <a:pt x="1404757" y="587426"/>
                  </a:lnTo>
                  <a:lnTo>
                    <a:pt x="1416196" y="587426"/>
                  </a:lnTo>
                  <a:lnTo>
                    <a:pt x="1427636" y="587426"/>
                  </a:lnTo>
                  <a:lnTo>
                    <a:pt x="1439075" y="587426"/>
                  </a:lnTo>
                  <a:lnTo>
                    <a:pt x="1450515" y="587426"/>
                  </a:lnTo>
                  <a:lnTo>
                    <a:pt x="1461954" y="587426"/>
                  </a:lnTo>
                  <a:lnTo>
                    <a:pt x="1473394" y="587426"/>
                  </a:lnTo>
                  <a:lnTo>
                    <a:pt x="1484833" y="587426"/>
                  </a:lnTo>
                  <a:lnTo>
                    <a:pt x="1496273" y="587426"/>
                  </a:lnTo>
                  <a:lnTo>
                    <a:pt x="1507712" y="587426"/>
                  </a:lnTo>
                  <a:lnTo>
                    <a:pt x="1519152" y="587426"/>
                  </a:lnTo>
                  <a:lnTo>
                    <a:pt x="1530591" y="587426"/>
                  </a:lnTo>
                  <a:lnTo>
                    <a:pt x="1542031" y="587426"/>
                  </a:lnTo>
                  <a:lnTo>
                    <a:pt x="1553471" y="587426"/>
                  </a:lnTo>
                  <a:lnTo>
                    <a:pt x="1564910" y="587426"/>
                  </a:lnTo>
                  <a:lnTo>
                    <a:pt x="1576349" y="587426"/>
                  </a:lnTo>
                  <a:lnTo>
                    <a:pt x="1587789" y="587426"/>
                  </a:lnTo>
                  <a:lnTo>
                    <a:pt x="1599229" y="587426"/>
                  </a:lnTo>
                  <a:lnTo>
                    <a:pt x="1610668" y="587426"/>
                  </a:lnTo>
                  <a:lnTo>
                    <a:pt x="1622107" y="587426"/>
                  </a:lnTo>
                  <a:lnTo>
                    <a:pt x="1633547" y="587426"/>
                  </a:lnTo>
                  <a:lnTo>
                    <a:pt x="1644987" y="587426"/>
                  </a:lnTo>
                  <a:lnTo>
                    <a:pt x="1656426" y="587426"/>
                  </a:lnTo>
                  <a:lnTo>
                    <a:pt x="1667866" y="587426"/>
                  </a:lnTo>
                  <a:lnTo>
                    <a:pt x="1679305" y="587426"/>
                  </a:lnTo>
                  <a:lnTo>
                    <a:pt x="1690745" y="587426"/>
                  </a:lnTo>
                  <a:lnTo>
                    <a:pt x="1702184" y="587426"/>
                  </a:lnTo>
                  <a:lnTo>
                    <a:pt x="1713619" y="587426"/>
                  </a:lnTo>
                  <a:lnTo>
                    <a:pt x="1725063" y="587426"/>
                  </a:lnTo>
                  <a:lnTo>
                    <a:pt x="1736498" y="587426"/>
                  </a:lnTo>
                  <a:lnTo>
                    <a:pt x="1747938" y="587426"/>
                  </a:lnTo>
                  <a:lnTo>
                    <a:pt x="1759377" y="587426"/>
                  </a:lnTo>
                  <a:lnTo>
                    <a:pt x="1770817" y="587426"/>
                  </a:lnTo>
                  <a:lnTo>
                    <a:pt x="1782256" y="587426"/>
                  </a:lnTo>
                  <a:lnTo>
                    <a:pt x="1793696" y="587426"/>
                  </a:lnTo>
                  <a:lnTo>
                    <a:pt x="1805135" y="587426"/>
                  </a:lnTo>
                  <a:lnTo>
                    <a:pt x="1816575" y="587426"/>
                  </a:lnTo>
                  <a:lnTo>
                    <a:pt x="1828014" y="587426"/>
                  </a:lnTo>
                  <a:lnTo>
                    <a:pt x="1839454" y="587426"/>
                  </a:lnTo>
                  <a:lnTo>
                    <a:pt x="1850893" y="587426"/>
                  </a:lnTo>
                  <a:lnTo>
                    <a:pt x="1862333" y="587426"/>
                  </a:lnTo>
                  <a:lnTo>
                    <a:pt x="1873772" y="587426"/>
                  </a:lnTo>
                  <a:lnTo>
                    <a:pt x="1885212" y="587426"/>
                  </a:lnTo>
                  <a:lnTo>
                    <a:pt x="1896651" y="587426"/>
                  </a:lnTo>
                  <a:lnTo>
                    <a:pt x="1908091" y="587426"/>
                  </a:lnTo>
                  <a:lnTo>
                    <a:pt x="1919531" y="587426"/>
                  </a:lnTo>
                  <a:lnTo>
                    <a:pt x="1930970" y="587426"/>
                  </a:lnTo>
                  <a:lnTo>
                    <a:pt x="1942409" y="587426"/>
                  </a:lnTo>
                  <a:lnTo>
                    <a:pt x="1953849" y="587426"/>
                  </a:lnTo>
                  <a:lnTo>
                    <a:pt x="1965289" y="587426"/>
                  </a:lnTo>
                  <a:lnTo>
                    <a:pt x="1976728" y="587426"/>
                  </a:lnTo>
                  <a:lnTo>
                    <a:pt x="1988168" y="587426"/>
                  </a:lnTo>
                  <a:lnTo>
                    <a:pt x="1999607" y="587426"/>
                  </a:lnTo>
                  <a:lnTo>
                    <a:pt x="2011047" y="587426"/>
                  </a:lnTo>
                  <a:lnTo>
                    <a:pt x="2022486" y="587426"/>
                  </a:lnTo>
                  <a:lnTo>
                    <a:pt x="2033926" y="587426"/>
                  </a:lnTo>
                  <a:lnTo>
                    <a:pt x="2045365" y="587426"/>
                  </a:lnTo>
                  <a:lnTo>
                    <a:pt x="2056805" y="587426"/>
                  </a:lnTo>
                  <a:lnTo>
                    <a:pt x="2068244" y="587426"/>
                  </a:lnTo>
                  <a:lnTo>
                    <a:pt x="2079684" y="587426"/>
                  </a:lnTo>
                  <a:lnTo>
                    <a:pt x="2091123" y="587426"/>
                  </a:lnTo>
                  <a:lnTo>
                    <a:pt x="2102563" y="587426"/>
                  </a:lnTo>
                  <a:lnTo>
                    <a:pt x="2114002" y="587426"/>
                  </a:lnTo>
                  <a:lnTo>
                    <a:pt x="2125442" y="587426"/>
                  </a:lnTo>
                  <a:lnTo>
                    <a:pt x="2136882" y="587426"/>
                  </a:lnTo>
                  <a:lnTo>
                    <a:pt x="2148321" y="587426"/>
                  </a:lnTo>
                  <a:lnTo>
                    <a:pt x="2159760" y="587426"/>
                  </a:lnTo>
                  <a:lnTo>
                    <a:pt x="2171200" y="587426"/>
                  </a:lnTo>
                  <a:lnTo>
                    <a:pt x="2182640" y="587426"/>
                  </a:lnTo>
                  <a:lnTo>
                    <a:pt x="2194079" y="587426"/>
                  </a:lnTo>
                  <a:lnTo>
                    <a:pt x="2205519" y="587426"/>
                  </a:lnTo>
                  <a:lnTo>
                    <a:pt x="2216958" y="587426"/>
                  </a:lnTo>
                  <a:lnTo>
                    <a:pt x="2228393" y="587426"/>
                  </a:lnTo>
                  <a:lnTo>
                    <a:pt x="2239837" y="587426"/>
                  </a:lnTo>
                  <a:lnTo>
                    <a:pt x="2251272" y="587426"/>
                  </a:lnTo>
                  <a:lnTo>
                    <a:pt x="2262716" y="587426"/>
                  </a:lnTo>
                  <a:lnTo>
                    <a:pt x="2274151" y="587426"/>
                  </a:lnTo>
                  <a:lnTo>
                    <a:pt x="2285591" y="587426"/>
                  </a:lnTo>
                  <a:lnTo>
                    <a:pt x="2297030" y="587426"/>
                  </a:lnTo>
                  <a:lnTo>
                    <a:pt x="2308470" y="587426"/>
                  </a:lnTo>
                  <a:lnTo>
                    <a:pt x="2319909" y="587426"/>
                  </a:lnTo>
                  <a:lnTo>
                    <a:pt x="2331349" y="587426"/>
                  </a:lnTo>
                  <a:lnTo>
                    <a:pt x="2342788" y="587426"/>
                  </a:lnTo>
                  <a:lnTo>
                    <a:pt x="2354228" y="587426"/>
                  </a:lnTo>
                  <a:lnTo>
                    <a:pt x="2365667" y="587426"/>
                  </a:lnTo>
                  <a:lnTo>
                    <a:pt x="2377107" y="587426"/>
                  </a:lnTo>
                  <a:lnTo>
                    <a:pt x="2388546" y="587426"/>
                  </a:lnTo>
                  <a:lnTo>
                    <a:pt x="2399986" y="587426"/>
                  </a:lnTo>
                  <a:lnTo>
                    <a:pt x="2411425" y="587426"/>
                  </a:lnTo>
                  <a:lnTo>
                    <a:pt x="2422865" y="587426"/>
                  </a:lnTo>
                  <a:lnTo>
                    <a:pt x="2434304" y="587426"/>
                  </a:lnTo>
                  <a:lnTo>
                    <a:pt x="2445744" y="587426"/>
                  </a:lnTo>
                  <a:lnTo>
                    <a:pt x="2457184" y="587426"/>
                  </a:lnTo>
                  <a:lnTo>
                    <a:pt x="2468623" y="587426"/>
                  </a:lnTo>
                  <a:lnTo>
                    <a:pt x="2480062" y="587426"/>
                  </a:lnTo>
                  <a:lnTo>
                    <a:pt x="2491502" y="587426"/>
                  </a:lnTo>
                  <a:lnTo>
                    <a:pt x="2502942" y="587426"/>
                  </a:lnTo>
                  <a:lnTo>
                    <a:pt x="2514381" y="587426"/>
                  </a:lnTo>
                  <a:lnTo>
                    <a:pt x="2525821" y="587426"/>
                  </a:lnTo>
                  <a:lnTo>
                    <a:pt x="2537260" y="587426"/>
                  </a:lnTo>
                  <a:lnTo>
                    <a:pt x="2548700" y="587426"/>
                  </a:lnTo>
                  <a:lnTo>
                    <a:pt x="2560139" y="587426"/>
                  </a:lnTo>
                  <a:lnTo>
                    <a:pt x="2571579" y="587426"/>
                  </a:lnTo>
                  <a:lnTo>
                    <a:pt x="2583018" y="587426"/>
                  </a:lnTo>
                  <a:lnTo>
                    <a:pt x="2594458" y="587426"/>
                  </a:lnTo>
                  <a:lnTo>
                    <a:pt x="2605897" y="587426"/>
                  </a:lnTo>
                  <a:lnTo>
                    <a:pt x="2617337" y="587426"/>
                  </a:lnTo>
                  <a:lnTo>
                    <a:pt x="2628776" y="587426"/>
                  </a:lnTo>
                  <a:lnTo>
                    <a:pt x="2640216" y="587426"/>
                  </a:lnTo>
                  <a:lnTo>
                    <a:pt x="2651655" y="587426"/>
                  </a:lnTo>
                  <a:lnTo>
                    <a:pt x="2663095" y="587426"/>
                  </a:lnTo>
                  <a:lnTo>
                    <a:pt x="2674535" y="587426"/>
                  </a:lnTo>
                  <a:lnTo>
                    <a:pt x="2685974" y="587426"/>
                  </a:lnTo>
                  <a:lnTo>
                    <a:pt x="2697413" y="587426"/>
                  </a:lnTo>
                  <a:lnTo>
                    <a:pt x="2708853" y="587426"/>
                  </a:lnTo>
                  <a:lnTo>
                    <a:pt x="2720293" y="587426"/>
                  </a:lnTo>
                  <a:lnTo>
                    <a:pt x="2731727" y="587426"/>
                  </a:lnTo>
                  <a:lnTo>
                    <a:pt x="2743172" y="587426"/>
                  </a:lnTo>
                  <a:lnTo>
                    <a:pt x="2754611" y="587426"/>
                  </a:lnTo>
                  <a:lnTo>
                    <a:pt x="2766046" y="587426"/>
                  </a:lnTo>
                  <a:lnTo>
                    <a:pt x="2777490" y="587426"/>
                  </a:lnTo>
                  <a:lnTo>
                    <a:pt x="2788925" y="587426"/>
                  </a:lnTo>
                  <a:lnTo>
                    <a:pt x="2800364" y="587426"/>
                  </a:lnTo>
                  <a:lnTo>
                    <a:pt x="2811804" y="587426"/>
                  </a:lnTo>
                  <a:lnTo>
                    <a:pt x="2823243" y="587426"/>
                  </a:lnTo>
                  <a:lnTo>
                    <a:pt x="2834683" y="587426"/>
                  </a:lnTo>
                  <a:lnTo>
                    <a:pt x="2846123" y="587426"/>
                  </a:lnTo>
                  <a:lnTo>
                    <a:pt x="2857562" y="587426"/>
                  </a:lnTo>
                  <a:lnTo>
                    <a:pt x="2869001" y="587426"/>
                  </a:lnTo>
                  <a:lnTo>
                    <a:pt x="2880441" y="587426"/>
                  </a:lnTo>
                  <a:lnTo>
                    <a:pt x="2891881" y="587426"/>
                  </a:lnTo>
                  <a:lnTo>
                    <a:pt x="2903320" y="587426"/>
                  </a:lnTo>
                  <a:lnTo>
                    <a:pt x="2914760" y="587426"/>
                  </a:lnTo>
                  <a:lnTo>
                    <a:pt x="2926199" y="587426"/>
                  </a:lnTo>
                  <a:lnTo>
                    <a:pt x="2937639" y="587426"/>
                  </a:lnTo>
                  <a:lnTo>
                    <a:pt x="2949078" y="587426"/>
                  </a:lnTo>
                  <a:lnTo>
                    <a:pt x="2960518" y="587426"/>
                  </a:lnTo>
                  <a:lnTo>
                    <a:pt x="2971957" y="587426"/>
                  </a:lnTo>
                  <a:lnTo>
                    <a:pt x="2983397" y="587426"/>
                  </a:lnTo>
                  <a:lnTo>
                    <a:pt x="2994837" y="587426"/>
                  </a:lnTo>
                  <a:lnTo>
                    <a:pt x="3006276" y="587426"/>
                  </a:lnTo>
                  <a:lnTo>
                    <a:pt x="3017715" y="587426"/>
                  </a:lnTo>
                  <a:lnTo>
                    <a:pt x="3029155" y="587426"/>
                  </a:lnTo>
                  <a:lnTo>
                    <a:pt x="3040594" y="587426"/>
                  </a:lnTo>
                  <a:lnTo>
                    <a:pt x="3052034" y="587426"/>
                  </a:lnTo>
                  <a:lnTo>
                    <a:pt x="3063474" y="587426"/>
                  </a:lnTo>
                  <a:lnTo>
                    <a:pt x="3074913" y="587426"/>
                  </a:lnTo>
                  <a:lnTo>
                    <a:pt x="3086352" y="587426"/>
                  </a:lnTo>
                  <a:lnTo>
                    <a:pt x="3097792" y="587426"/>
                  </a:lnTo>
                  <a:lnTo>
                    <a:pt x="3109232" y="587426"/>
                  </a:lnTo>
                  <a:lnTo>
                    <a:pt x="3120671" y="587426"/>
                  </a:lnTo>
                  <a:lnTo>
                    <a:pt x="3132111" y="587426"/>
                  </a:lnTo>
                  <a:lnTo>
                    <a:pt x="3143550" y="587426"/>
                  </a:lnTo>
                  <a:lnTo>
                    <a:pt x="3154990" y="587426"/>
                  </a:lnTo>
                  <a:lnTo>
                    <a:pt x="3166429" y="587426"/>
                  </a:lnTo>
                  <a:lnTo>
                    <a:pt x="3177869" y="587426"/>
                  </a:lnTo>
                  <a:lnTo>
                    <a:pt x="3189308" y="587426"/>
                  </a:lnTo>
                  <a:lnTo>
                    <a:pt x="3200748" y="587426"/>
                  </a:lnTo>
                  <a:lnTo>
                    <a:pt x="3212187" y="587426"/>
                  </a:lnTo>
                  <a:lnTo>
                    <a:pt x="3223627" y="587426"/>
                  </a:lnTo>
                  <a:lnTo>
                    <a:pt x="3235066" y="587426"/>
                  </a:lnTo>
                  <a:lnTo>
                    <a:pt x="3246501" y="587426"/>
                  </a:lnTo>
                  <a:lnTo>
                    <a:pt x="3257945" y="587426"/>
                  </a:lnTo>
                  <a:lnTo>
                    <a:pt x="3269385" y="587426"/>
                  </a:lnTo>
                  <a:lnTo>
                    <a:pt x="3280825" y="587426"/>
                  </a:lnTo>
                  <a:lnTo>
                    <a:pt x="3292264" y="587426"/>
                  </a:lnTo>
                  <a:lnTo>
                    <a:pt x="3303699" y="587426"/>
                  </a:lnTo>
                  <a:lnTo>
                    <a:pt x="3315143" y="587426"/>
                  </a:lnTo>
                  <a:lnTo>
                    <a:pt x="3326578" y="587426"/>
                  </a:lnTo>
                  <a:lnTo>
                    <a:pt x="3338017" y="587426"/>
                  </a:lnTo>
                  <a:lnTo>
                    <a:pt x="3349457" y="587426"/>
                  </a:lnTo>
                  <a:lnTo>
                    <a:pt x="3360896" y="587426"/>
                  </a:lnTo>
                  <a:lnTo>
                    <a:pt x="3372336" y="587426"/>
                  </a:lnTo>
                  <a:lnTo>
                    <a:pt x="3383776" y="587426"/>
                  </a:lnTo>
                  <a:lnTo>
                    <a:pt x="3395215" y="587426"/>
                  </a:lnTo>
                  <a:lnTo>
                    <a:pt x="3406654" y="587426"/>
                  </a:lnTo>
                  <a:lnTo>
                    <a:pt x="3418094" y="587426"/>
                  </a:lnTo>
                  <a:lnTo>
                    <a:pt x="3429534" y="587426"/>
                  </a:lnTo>
                  <a:lnTo>
                    <a:pt x="3440973" y="587426"/>
                  </a:lnTo>
                  <a:lnTo>
                    <a:pt x="3452413" y="587426"/>
                  </a:lnTo>
                  <a:lnTo>
                    <a:pt x="3463852" y="587426"/>
                  </a:lnTo>
                  <a:lnTo>
                    <a:pt x="3475292" y="587426"/>
                  </a:lnTo>
                  <a:lnTo>
                    <a:pt x="3486731" y="587426"/>
                  </a:lnTo>
                  <a:lnTo>
                    <a:pt x="3498171" y="587426"/>
                  </a:lnTo>
                  <a:lnTo>
                    <a:pt x="3509610" y="587426"/>
                  </a:lnTo>
                  <a:lnTo>
                    <a:pt x="3521050" y="587426"/>
                  </a:lnTo>
                  <a:lnTo>
                    <a:pt x="3532489" y="587426"/>
                  </a:lnTo>
                  <a:lnTo>
                    <a:pt x="3543929" y="587426"/>
                  </a:lnTo>
                  <a:lnTo>
                    <a:pt x="3555368" y="587426"/>
                  </a:lnTo>
                  <a:lnTo>
                    <a:pt x="3566808" y="587426"/>
                  </a:lnTo>
                  <a:lnTo>
                    <a:pt x="3578247" y="587426"/>
                  </a:lnTo>
                  <a:lnTo>
                    <a:pt x="3589687" y="587426"/>
                  </a:lnTo>
                  <a:lnTo>
                    <a:pt x="3601127" y="587426"/>
                  </a:lnTo>
                  <a:lnTo>
                    <a:pt x="3612566" y="587426"/>
                  </a:lnTo>
                  <a:lnTo>
                    <a:pt x="3624005" y="587426"/>
                  </a:lnTo>
                  <a:lnTo>
                    <a:pt x="3635445" y="587426"/>
                  </a:lnTo>
                  <a:lnTo>
                    <a:pt x="3646885" y="587426"/>
                  </a:lnTo>
                  <a:lnTo>
                    <a:pt x="3658324" y="587426"/>
                  </a:lnTo>
                  <a:lnTo>
                    <a:pt x="3669764" y="587426"/>
                  </a:lnTo>
                  <a:lnTo>
                    <a:pt x="3681203" y="587426"/>
                  </a:lnTo>
                  <a:lnTo>
                    <a:pt x="3692643" y="587426"/>
                  </a:lnTo>
                  <a:lnTo>
                    <a:pt x="3704082" y="587426"/>
                  </a:lnTo>
                  <a:lnTo>
                    <a:pt x="3715522" y="587426"/>
                  </a:lnTo>
                  <a:lnTo>
                    <a:pt x="3726961" y="587426"/>
                  </a:lnTo>
                  <a:lnTo>
                    <a:pt x="3738401" y="587426"/>
                  </a:lnTo>
                  <a:lnTo>
                    <a:pt x="3749840" y="587426"/>
                  </a:lnTo>
                  <a:lnTo>
                    <a:pt x="3761280" y="587426"/>
                  </a:lnTo>
                  <a:lnTo>
                    <a:pt x="3772719" y="587426"/>
                  </a:lnTo>
                  <a:lnTo>
                    <a:pt x="3784154" y="587426"/>
                  </a:lnTo>
                  <a:lnTo>
                    <a:pt x="3795598" y="587426"/>
                  </a:lnTo>
                  <a:lnTo>
                    <a:pt x="3807033" y="587426"/>
                  </a:lnTo>
                  <a:lnTo>
                    <a:pt x="3818473" y="587426"/>
                  </a:lnTo>
                  <a:lnTo>
                    <a:pt x="3829917" y="587426"/>
                  </a:lnTo>
                  <a:lnTo>
                    <a:pt x="3841352" y="587426"/>
                  </a:lnTo>
                  <a:lnTo>
                    <a:pt x="3852791" y="587426"/>
                  </a:lnTo>
                  <a:lnTo>
                    <a:pt x="3864231" y="587426"/>
                  </a:lnTo>
                  <a:lnTo>
                    <a:pt x="3875670" y="587426"/>
                  </a:lnTo>
                  <a:lnTo>
                    <a:pt x="3887110" y="587426"/>
                  </a:lnTo>
                  <a:lnTo>
                    <a:pt x="3898549" y="587426"/>
                  </a:lnTo>
                  <a:lnTo>
                    <a:pt x="3909989" y="587426"/>
                  </a:lnTo>
                  <a:lnTo>
                    <a:pt x="3921447" y="587426"/>
                  </a:lnTo>
                  <a:lnTo>
                    <a:pt x="3932878" y="587426"/>
                  </a:lnTo>
                  <a:lnTo>
                    <a:pt x="3944307" y="587426"/>
                  </a:lnTo>
                  <a:lnTo>
                    <a:pt x="3955737" y="587426"/>
                  </a:lnTo>
                  <a:lnTo>
                    <a:pt x="3967167" y="587426"/>
                  </a:lnTo>
                  <a:lnTo>
                    <a:pt x="3978645" y="587426"/>
                  </a:lnTo>
                  <a:lnTo>
                    <a:pt x="3990075" y="587426"/>
                  </a:lnTo>
                  <a:lnTo>
                    <a:pt x="4001505" y="587426"/>
                  </a:lnTo>
                  <a:lnTo>
                    <a:pt x="4012935" y="587426"/>
                  </a:lnTo>
                  <a:lnTo>
                    <a:pt x="4024365" y="587426"/>
                  </a:lnTo>
                  <a:lnTo>
                    <a:pt x="4035843" y="587426"/>
                  </a:lnTo>
                  <a:lnTo>
                    <a:pt x="4047273" y="587426"/>
                  </a:lnTo>
                  <a:lnTo>
                    <a:pt x="4058702" y="587426"/>
                  </a:lnTo>
                  <a:lnTo>
                    <a:pt x="4070133" y="587426"/>
                  </a:lnTo>
                  <a:lnTo>
                    <a:pt x="4081563" y="587426"/>
                  </a:lnTo>
                  <a:lnTo>
                    <a:pt x="4093040" y="587426"/>
                  </a:lnTo>
                  <a:lnTo>
                    <a:pt x="4104471" y="587426"/>
                  </a:lnTo>
                  <a:lnTo>
                    <a:pt x="4115900" y="587426"/>
                  </a:lnTo>
                  <a:lnTo>
                    <a:pt x="4127330" y="587426"/>
                  </a:lnTo>
                  <a:lnTo>
                    <a:pt x="4138760" y="587426"/>
                  </a:lnTo>
                  <a:lnTo>
                    <a:pt x="4150238" y="587426"/>
                  </a:lnTo>
                  <a:lnTo>
                    <a:pt x="4161668" y="587426"/>
                  </a:lnTo>
                  <a:lnTo>
                    <a:pt x="4173098" y="587426"/>
                  </a:lnTo>
                  <a:lnTo>
                    <a:pt x="4184528" y="587426"/>
                  </a:lnTo>
                  <a:lnTo>
                    <a:pt x="4195958" y="587426"/>
                  </a:lnTo>
                  <a:lnTo>
                    <a:pt x="4207436" y="587426"/>
                  </a:lnTo>
                  <a:lnTo>
                    <a:pt x="4218865" y="587426"/>
                  </a:lnTo>
                  <a:lnTo>
                    <a:pt x="4230296" y="587426"/>
                  </a:lnTo>
                  <a:lnTo>
                    <a:pt x="4241726" y="587426"/>
                  </a:lnTo>
                  <a:lnTo>
                    <a:pt x="4253156" y="587426"/>
                  </a:lnTo>
                  <a:lnTo>
                    <a:pt x="4264634" y="587426"/>
                  </a:lnTo>
                  <a:lnTo>
                    <a:pt x="4276063" y="587426"/>
                  </a:lnTo>
                  <a:lnTo>
                    <a:pt x="4287493" y="587426"/>
                  </a:lnTo>
                  <a:lnTo>
                    <a:pt x="4298923" y="587426"/>
                  </a:lnTo>
                  <a:lnTo>
                    <a:pt x="4310353" y="587426"/>
                  </a:lnTo>
                  <a:lnTo>
                    <a:pt x="4321831" y="587426"/>
                  </a:lnTo>
                  <a:lnTo>
                    <a:pt x="4333261" y="587426"/>
                  </a:lnTo>
                  <a:lnTo>
                    <a:pt x="4344691" y="587426"/>
                  </a:lnTo>
                  <a:lnTo>
                    <a:pt x="4356121" y="587426"/>
                  </a:lnTo>
                  <a:lnTo>
                    <a:pt x="4367551" y="587426"/>
                  </a:lnTo>
                  <a:lnTo>
                    <a:pt x="4379028" y="587426"/>
                  </a:lnTo>
                  <a:lnTo>
                    <a:pt x="4390458" y="587426"/>
                  </a:lnTo>
                  <a:lnTo>
                    <a:pt x="4401889" y="587426"/>
                  </a:lnTo>
                  <a:lnTo>
                    <a:pt x="4413319" y="587426"/>
                  </a:lnTo>
                  <a:lnTo>
                    <a:pt x="4424749" y="587426"/>
                  </a:lnTo>
                  <a:lnTo>
                    <a:pt x="4436226" y="587426"/>
                  </a:lnTo>
                  <a:lnTo>
                    <a:pt x="4447656" y="587426"/>
                  </a:lnTo>
                  <a:lnTo>
                    <a:pt x="4459086" y="587426"/>
                  </a:lnTo>
                  <a:lnTo>
                    <a:pt x="4470516" y="587426"/>
                  </a:lnTo>
                  <a:lnTo>
                    <a:pt x="4481946" y="587426"/>
                  </a:lnTo>
                  <a:lnTo>
                    <a:pt x="4493424" y="587426"/>
                  </a:lnTo>
                  <a:lnTo>
                    <a:pt x="4504854" y="587426"/>
                  </a:lnTo>
                  <a:lnTo>
                    <a:pt x="4516284" y="587426"/>
                  </a:lnTo>
                  <a:lnTo>
                    <a:pt x="4527714" y="587426"/>
                  </a:lnTo>
                  <a:lnTo>
                    <a:pt x="4539144" y="587426"/>
                  </a:lnTo>
                  <a:lnTo>
                    <a:pt x="4550621" y="587426"/>
                  </a:lnTo>
                  <a:lnTo>
                    <a:pt x="4562051" y="587426"/>
                  </a:lnTo>
                  <a:lnTo>
                    <a:pt x="4573482" y="587426"/>
                  </a:lnTo>
                  <a:lnTo>
                    <a:pt x="4584912" y="587426"/>
                  </a:lnTo>
                  <a:lnTo>
                    <a:pt x="4596341" y="587426"/>
                  </a:lnTo>
                  <a:lnTo>
                    <a:pt x="4607771" y="587426"/>
                  </a:lnTo>
                  <a:lnTo>
                    <a:pt x="4619249" y="587426"/>
                  </a:lnTo>
                  <a:lnTo>
                    <a:pt x="4630679" y="587426"/>
                  </a:lnTo>
                  <a:lnTo>
                    <a:pt x="4642109" y="587426"/>
                  </a:lnTo>
                  <a:lnTo>
                    <a:pt x="4653539" y="587426"/>
                  </a:lnTo>
                  <a:lnTo>
                    <a:pt x="4664969" y="587426"/>
                  </a:lnTo>
                  <a:lnTo>
                    <a:pt x="4676447" y="587426"/>
                  </a:lnTo>
                  <a:lnTo>
                    <a:pt x="4687877" y="587426"/>
                  </a:lnTo>
                  <a:lnTo>
                    <a:pt x="4699306" y="587426"/>
                  </a:lnTo>
                  <a:lnTo>
                    <a:pt x="4710737" y="587426"/>
                  </a:lnTo>
                  <a:lnTo>
                    <a:pt x="4722167" y="587426"/>
                  </a:lnTo>
                  <a:lnTo>
                    <a:pt x="4733644" y="587426"/>
                  </a:lnTo>
                  <a:lnTo>
                    <a:pt x="4745075" y="587426"/>
                  </a:lnTo>
                  <a:lnTo>
                    <a:pt x="4756504" y="587426"/>
                  </a:lnTo>
                  <a:lnTo>
                    <a:pt x="4767934" y="587426"/>
                  </a:lnTo>
                  <a:lnTo>
                    <a:pt x="4779364" y="587426"/>
                  </a:lnTo>
                  <a:lnTo>
                    <a:pt x="4790842" y="587426"/>
                  </a:lnTo>
                  <a:lnTo>
                    <a:pt x="4802272" y="587426"/>
                  </a:lnTo>
                  <a:lnTo>
                    <a:pt x="4813702" y="587426"/>
                  </a:lnTo>
                  <a:lnTo>
                    <a:pt x="4825132" y="587426"/>
                  </a:lnTo>
                  <a:lnTo>
                    <a:pt x="4836562" y="587426"/>
                  </a:lnTo>
                  <a:lnTo>
                    <a:pt x="4848040" y="587426"/>
                  </a:lnTo>
                  <a:lnTo>
                    <a:pt x="4859469" y="587426"/>
                  </a:lnTo>
                  <a:lnTo>
                    <a:pt x="4870899" y="587426"/>
                  </a:lnTo>
                  <a:lnTo>
                    <a:pt x="4882330" y="587426"/>
                  </a:lnTo>
                  <a:lnTo>
                    <a:pt x="4893760" y="587426"/>
                  </a:lnTo>
                  <a:lnTo>
                    <a:pt x="4905237" y="587426"/>
                  </a:lnTo>
                  <a:lnTo>
                    <a:pt x="4916667" y="587426"/>
                  </a:lnTo>
                  <a:lnTo>
                    <a:pt x="4928097" y="587426"/>
                  </a:lnTo>
                  <a:lnTo>
                    <a:pt x="4939527" y="587426"/>
                  </a:lnTo>
                  <a:lnTo>
                    <a:pt x="4950957" y="587426"/>
                  </a:lnTo>
                  <a:lnTo>
                    <a:pt x="4962435" y="587426"/>
                  </a:lnTo>
                  <a:lnTo>
                    <a:pt x="4973865" y="587426"/>
                  </a:lnTo>
                  <a:lnTo>
                    <a:pt x="4985295" y="587426"/>
                  </a:lnTo>
                  <a:lnTo>
                    <a:pt x="4996725" y="587426"/>
                  </a:lnTo>
                  <a:lnTo>
                    <a:pt x="5008155" y="587426"/>
                  </a:lnTo>
                  <a:lnTo>
                    <a:pt x="5019632" y="587426"/>
                  </a:lnTo>
                  <a:lnTo>
                    <a:pt x="5031062" y="587426"/>
                  </a:lnTo>
                  <a:lnTo>
                    <a:pt x="5042492" y="587426"/>
                  </a:lnTo>
                  <a:lnTo>
                    <a:pt x="5053923" y="587426"/>
                  </a:lnTo>
                  <a:lnTo>
                    <a:pt x="5065353" y="587426"/>
                  </a:lnTo>
                  <a:lnTo>
                    <a:pt x="5076830" y="587426"/>
                  </a:lnTo>
                  <a:lnTo>
                    <a:pt x="5088260" y="587426"/>
                  </a:lnTo>
                  <a:lnTo>
                    <a:pt x="5099690" y="587426"/>
                  </a:lnTo>
                  <a:lnTo>
                    <a:pt x="5111120" y="587426"/>
                  </a:lnTo>
                  <a:lnTo>
                    <a:pt x="5122550" y="587426"/>
                  </a:lnTo>
                  <a:lnTo>
                    <a:pt x="5134028" y="587426"/>
                  </a:lnTo>
                  <a:lnTo>
                    <a:pt x="5145458" y="587426"/>
                  </a:lnTo>
                  <a:lnTo>
                    <a:pt x="5156888" y="587426"/>
                  </a:lnTo>
                  <a:lnTo>
                    <a:pt x="5168318" y="587426"/>
                  </a:lnTo>
                  <a:lnTo>
                    <a:pt x="5179747" y="587426"/>
                  </a:lnTo>
                  <a:lnTo>
                    <a:pt x="5191225" y="587426"/>
                  </a:lnTo>
                  <a:lnTo>
                    <a:pt x="5202655" y="587426"/>
                  </a:lnTo>
                  <a:lnTo>
                    <a:pt x="5214085" y="587426"/>
                  </a:lnTo>
                  <a:lnTo>
                    <a:pt x="5225515" y="587426"/>
                  </a:lnTo>
                  <a:lnTo>
                    <a:pt x="5236945" y="587426"/>
                  </a:lnTo>
                  <a:lnTo>
                    <a:pt x="5248423" y="587426"/>
                  </a:lnTo>
                  <a:lnTo>
                    <a:pt x="5259853" y="587426"/>
                  </a:lnTo>
                  <a:lnTo>
                    <a:pt x="5271283" y="587426"/>
                  </a:lnTo>
                  <a:lnTo>
                    <a:pt x="5282713" y="587426"/>
                  </a:lnTo>
                  <a:lnTo>
                    <a:pt x="5294143" y="587426"/>
                  </a:lnTo>
                  <a:lnTo>
                    <a:pt x="5305621" y="587426"/>
                  </a:lnTo>
                  <a:lnTo>
                    <a:pt x="5317051" y="587426"/>
                  </a:lnTo>
                  <a:lnTo>
                    <a:pt x="5328481" y="587426"/>
                  </a:lnTo>
                  <a:lnTo>
                    <a:pt x="5339910" y="587426"/>
                  </a:lnTo>
                  <a:lnTo>
                    <a:pt x="5351340" y="587426"/>
                  </a:lnTo>
                  <a:lnTo>
                    <a:pt x="5362818" y="587426"/>
                  </a:lnTo>
                  <a:lnTo>
                    <a:pt x="5374248" y="587426"/>
                  </a:lnTo>
                  <a:lnTo>
                    <a:pt x="5385678" y="587426"/>
                  </a:lnTo>
                  <a:lnTo>
                    <a:pt x="5397108" y="587426"/>
                  </a:lnTo>
                  <a:lnTo>
                    <a:pt x="5408538" y="587426"/>
                  </a:lnTo>
                  <a:lnTo>
                    <a:pt x="5420016" y="587426"/>
                  </a:lnTo>
                  <a:lnTo>
                    <a:pt x="5431446" y="587426"/>
                  </a:lnTo>
                  <a:lnTo>
                    <a:pt x="5442876" y="587426"/>
                  </a:lnTo>
                  <a:lnTo>
                    <a:pt x="5454306" y="587426"/>
                  </a:lnTo>
                  <a:lnTo>
                    <a:pt x="5465736" y="587426"/>
                  </a:lnTo>
                  <a:lnTo>
                    <a:pt x="5477214" y="587426"/>
                  </a:lnTo>
                  <a:lnTo>
                    <a:pt x="5488643" y="587426"/>
                  </a:lnTo>
                  <a:lnTo>
                    <a:pt x="5500073" y="587426"/>
                  </a:lnTo>
                  <a:lnTo>
                    <a:pt x="5511503" y="587426"/>
                  </a:lnTo>
                  <a:lnTo>
                    <a:pt x="5522933" y="587426"/>
                  </a:lnTo>
                  <a:lnTo>
                    <a:pt x="5534411" y="587426"/>
                  </a:lnTo>
                  <a:lnTo>
                    <a:pt x="5545841" y="587426"/>
                  </a:lnTo>
                  <a:lnTo>
                    <a:pt x="5557271" y="587426"/>
                  </a:lnTo>
                  <a:lnTo>
                    <a:pt x="5568701" y="587426"/>
                  </a:lnTo>
                  <a:lnTo>
                    <a:pt x="5580131" y="587426"/>
                  </a:lnTo>
                  <a:lnTo>
                    <a:pt x="5591609" y="587426"/>
                  </a:lnTo>
                  <a:lnTo>
                    <a:pt x="5603038" y="587426"/>
                  </a:lnTo>
                  <a:lnTo>
                    <a:pt x="5614469" y="587426"/>
                  </a:lnTo>
                  <a:lnTo>
                    <a:pt x="5625899" y="587426"/>
                  </a:lnTo>
                  <a:lnTo>
                    <a:pt x="5637329" y="587426"/>
                  </a:lnTo>
                  <a:lnTo>
                    <a:pt x="5648759" y="587426"/>
                  </a:lnTo>
                  <a:lnTo>
                    <a:pt x="5660236" y="587426"/>
                  </a:lnTo>
                  <a:lnTo>
                    <a:pt x="5671666" y="587426"/>
                  </a:lnTo>
                  <a:lnTo>
                    <a:pt x="5683096" y="587426"/>
                  </a:lnTo>
                  <a:lnTo>
                    <a:pt x="5694526" y="587426"/>
                  </a:lnTo>
                  <a:lnTo>
                    <a:pt x="5705956" y="587426"/>
                  </a:lnTo>
                  <a:lnTo>
                    <a:pt x="5717434" y="587426"/>
                  </a:lnTo>
                  <a:lnTo>
                    <a:pt x="5728864" y="587426"/>
                  </a:lnTo>
                  <a:lnTo>
                    <a:pt x="5740294" y="587426"/>
                  </a:lnTo>
                  <a:lnTo>
                    <a:pt x="5751724" y="587426"/>
                  </a:lnTo>
                  <a:lnTo>
                    <a:pt x="5763154" y="587426"/>
                  </a:lnTo>
                  <a:lnTo>
                    <a:pt x="5774631" y="587426"/>
                  </a:lnTo>
                  <a:lnTo>
                    <a:pt x="5786062" y="587426"/>
                  </a:lnTo>
                  <a:lnTo>
                    <a:pt x="5797492" y="587426"/>
                  </a:lnTo>
                  <a:lnTo>
                    <a:pt x="5808921" y="587426"/>
                  </a:lnTo>
                  <a:lnTo>
                    <a:pt x="5820351" y="587426"/>
                  </a:lnTo>
                  <a:lnTo>
                    <a:pt x="5831829" y="587426"/>
                  </a:lnTo>
                  <a:lnTo>
                    <a:pt x="5843259" y="587426"/>
                  </a:lnTo>
                  <a:lnTo>
                    <a:pt x="5854689" y="587426"/>
                  </a:lnTo>
                  <a:lnTo>
                    <a:pt x="5866119" y="587426"/>
                  </a:lnTo>
                  <a:lnTo>
                    <a:pt x="5877549" y="587426"/>
                  </a:lnTo>
                  <a:lnTo>
                    <a:pt x="5889027" y="587426"/>
                  </a:lnTo>
                  <a:lnTo>
                    <a:pt x="5900457" y="587426"/>
                  </a:lnTo>
                  <a:lnTo>
                    <a:pt x="5911887" y="587426"/>
                  </a:lnTo>
                  <a:lnTo>
                    <a:pt x="5923317" y="587426"/>
                  </a:lnTo>
                  <a:lnTo>
                    <a:pt x="5934747" y="587426"/>
                  </a:lnTo>
                  <a:lnTo>
                    <a:pt x="5946225" y="587426"/>
                  </a:lnTo>
                  <a:lnTo>
                    <a:pt x="5957655" y="587426"/>
                  </a:lnTo>
                  <a:lnTo>
                    <a:pt x="5969084" y="587426"/>
                  </a:lnTo>
                  <a:lnTo>
                    <a:pt x="5980514" y="587426"/>
                  </a:lnTo>
                  <a:lnTo>
                    <a:pt x="5991944" y="587426"/>
                  </a:lnTo>
                  <a:lnTo>
                    <a:pt x="6003422" y="587426"/>
                  </a:lnTo>
                  <a:lnTo>
                    <a:pt x="6014852" y="587426"/>
                  </a:lnTo>
                  <a:lnTo>
                    <a:pt x="6026282" y="587426"/>
                  </a:lnTo>
                  <a:lnTo>
                    <a:pt x="6037712" y="587426"/>
                  </a:lnTo>
                  <a:lnTo>
                    <a:pt x="6049142" y="587426"/>
                  </a:lnTo>
                  <a:lnTo>
                    <a:pt x="6060620" y="587426"/>
                  </a:lnTo>
                  <a:lnTo>
                    <a:pt x="6072049" y="587426"/>
                  </a:lnTo>
                  <a:lnTo>
                    <a:pt x="6083480" y="587426"/>
                  </a:lnTo>
                  <a:lnTo>
                    <a:pt x="6094910" y="587426"/>
                  </a:lnTo>
                  <a:lnTo>
                    <a:pt x="6106340" y="587426"/>
                  </a:lnTo>
                  <a:lnTo>
                    <a:pt x="6117818" y="587426"/>
                  </a:lnTo>
                  <a:lnTo>
                    <a:pt x="6129247" y="587426"/>
                  </a:lnTo>
                  <a:lnTo>
                    <a:pt x="6140677" y="587426"/>
                  </a:lnTo>
                  <a:lnTo>
                    <a:pt x="6152107" y="587426"/>
                  </a:lnTo>
                  <a:lnTo>
                    <a:pt x="6163537" y="587426"/>
                  </a:lnTo>
                  <a:lnTo>
                    <a:pt x="6175015" y="587426"/>
                  </a:lnTo>
                  <a:lnTo>
                    <a:pt x="6186445" y="587426"/>
                  </a:lnTo>
                  <a:lnTo>
                    <a:pt x="6197875" y="587426"/>
                  </a:lnTo>
                  <a:lnTo>
                    <a:pt x="6209305" y="587426"/>
                  </a:lnTo>
                  <a:lnTo>
                    <a:pt x="6220735" y="587426"/>
                  </a:lnTo>
                  <a:lnTo>
                    <a:pt x="6232212" y="587426"/>
                  </a:lnTo>
                  <a:lnTo>
                    <a:pt x="6243642" y="587426"/>
                  </a:lnTo>
                  <a:lnTo>
                    <a:pt x="6255073" y="587426"/>
                  </a:lnTo>
                  <a:lnTo>
                    <a:pt x="6266503" y="587426"/>
                  </a:lnTo>
                  <a:lnTo>
                    <a:pt x="6277933" y="587426"/>
                  </a:lnTo>
                  <a:lnTo>
                    <a:pt x="6289410" y="587426"/>
                  </a:lnTo>
                  <a:lnTo>
                    <a:pt x="6300840" y="587426"/>
                  </a:lnTo>
                  <a:lnTo>
                    <a:pt x="6312270" y="587426"/>
                  </a:lnTo>
                  <a:lnTo>
                    <a:pt x="6323700" y="587426"/>
                  </a:lnTo>
                  <a:lnTo>
                    <a:pt x="6335130" y="587426"/>
                  </a:lnTo>
                  <a:lnTo>
                    <a:pt x="6346608" y="587426"/>
                  </a:lnTo>
                  <a:lnTo>
                    <a:pt x="6358038" y="587426"/>
                  </a:lnTo>
                  <a:lnTo>
                    <a:pt x="6369468" y="587426"/>
                  </a:lnTo>
                  <a:lnTo>
                    <a:pt x="6380898" y="587426"/>
                  </a:lnTo>
                  <a:lnTo>
                    <a:pt x="6392328" y="587426"/>
                  </a:lnTo>
                  <a:lnTo>
                    <a:pt x="6403805" y="587426"/>
                  </a:lnTo>
                  <a:lnTo>
                    <a:pt x="6415235" y="587426"/>
                  </a:lnTo>
                  <a:lnTo>
                    <a:pt x="6426666" y="587426"/>
                  </a:lnTo>
                  <a:lnTo>
                    <a:pt x="6438096" y="587426"/>
                  </a:lnTo>
                  <a:lnTo>
                    <a:pt x="6449525" y="587426"/>
                  </a:lnTo>
                  <a:lnTo>
                    <a:pt x="6461003" y="587426"/>
                  </a:lnTo>
                  <a:lnTo>
                    <a:pt x="6472433" y="587426"/>
                  </a:lnTo>
                  <a:lnTo>
                    <a:pt x="6483863" y="587426"/>
                  </a:lnTo>
                  <a:lnTo>
                    <a:pt x="6495293" y="587426"/>
                  </a:lnTo>
                  <a:lnTo>
                    <a:pt x="6506723" y="587426"/>
                  </a:lnTo>
                  <a:lnTo>
                    <a:pt x="6518201" y="587426"/>
                  </a:lnTo>
                  <a:lnTo>
                    <a:pt x="6529631" y="587426"/>
                  </a:lnTo>
                  <a:lnTo>
                    <a:pt x="6541061" y="587426"/>
                  </a:lnTo>
                  <a:lnTo>
                    <a:pt x="6552490" y="587426"/>
                  </a:lnTo>
                  <a:lnTo>
                    <a:pt x="6563921" y="587426"/>
                  </a:lnTo>
                  <a:lnTo>
                    <a:pt x="6575398" y="587426"/>
                  </a:lnTo>
                  <a:lnTo>
                    <a:pt x="6586828" y="587426"/>
                  </a:lnTo>
                  <a:lnTo>
                    <a:pt x="6598259" y="587426"/>
                  </a:lnTo>
                  <a:lnTo>
                    <a:pt x="6609688" y="587426"/>
                  </a:lnTo>
                  <a:lnTo>
                    <a:pt x="6621118" y="587426"/>
                  </a:lnTo>
                  <a:lnTo>
                    <a:pt x="6632596" y="587426"/>
                  </a:lnTo>
                  <a:lnTo>
                    <a:pt x="6644026" y="587426"/>
                  </a:lnTo>
                  <a:lnTo>
                    <a:pt x="6655456" y="587426"/>
                  </a:lnTo>
                  <a:lnTo>
                    <a:pt x="6666886" y="587426"/>
                  </a:lnTo>
                  <a:lnTo>
                    <a:pt x="6678316" y="587426"/>
                  </a:lnTo>
                  <a:lnTo>
                    <a:pt x="6689794" y="587426"/>
                  </a:lnTo>
                  <a:lnTo>
                    <a:pt x="6701224" y="587426"/>
                  </a:lnTo>
                  <a:lnTo>
                    <a:pt x="6712653" y="587426"/>
                  </a:lnTo>
                  <a:lnTo>
                    <a:pt x="6724083" y="587426"/>
                  </a:lnTo>
                  <a:lnTo>
                    <a:pt x="6735514" y="587426"/>
                  </a:lnTo>
                  <a:lnTo>
                    <a:pt x="6746944" y="587426"/>
                  </a:lnTo>
                  <a:lnTo>
                    <a:pt x="6758421" y="587426"/>
                  </a:lnTo>
                  <a:lnTo>
                    <a:pt x="6769851" y="587426"/>
                  </a:lnTo>
                  <a:lnTo>
                    <a:pt x="6781281" y="587426"/>
                  </a:lnTo>
                  <a:lnTo>
                    <a:pt x="6792711" y="587426"/>
                  </a:lnTo>
                  <a:lnTo>
                    <a:pt x="6804141" y="587426"/>
                  </a:lnTo>
                  <a:lnTo>
                    <a:pt x="6815619" y="587426"/>
                  </a:lnTo>
                  <a:lnTo>
                    <a:pt x="6827049" y="587426"/>
                  </a:lnTo>
                  <a:lnTo>
                    <a:pt x="6838479" y="587426"/>
                  </a:lnTo>
                  <a:lnTo>
                    <a:pt x="6849909" y="587426"/>
                  </a:lnTo>
                  <a:lnTo>
                    <a:pt x="6861339" y="587426"/>
                  </a:lnTo>
                  <a:lnTo>
                    <a:pt x="6872816" y="587426"/>
                  </a:lnTo>
                  <a:lnTo>
                    <a:pt x="6884246" y="587426"/>
                  </a:lnTo>
                  <a:lnTo>
                    <a:pt x="6895676" y="587426"/>
                  </a:lnTo>
                  <a:lnTo>
                    <a:pt x="6907107" y="587426"/>
                  </a:lnTo>
                  <a:lnTo>
                    <a:pt x="6918537" y="587426"/>
                  </a:lnTo>
                  <a:lnTo>
                    <a:pt x="6930014" y="587426"/>
                  </a:lnTo>
                  <a:lnTo>
                    <a:pt x="6941444" y="587426"/>
                  </a:lnTo>
                  <a:lnTo>
                    <a:pt x="6952874" y="587426"/>
                  </a:lnTo>
                  <a:lnTo>
                    <a:pt x="6964304" y="587426"/>
                  </a:lnTo>
                  <a:lnTo>
                    <a:pt x="6975734" y="587426"/>
                  </a:lnTo>
                  <a:lnTo>
                    <a:pt x="6987212" y="587426"/>
                  </a:lnTo>
                  <a:lnTo>
                    <a:pt x="6998642" y="587426"/>
                  </a:lnTo>
                  <a:lnTo>
                    <a:pt x="7010072" y="587426"/>
                  </a:lnTo>
                  <a:lnTo>
                    <a:pt x="7021502" y="587426"/>
                  </a:lnTo>
                  <a:lnTo>
                    <a:pt x="7032931" y="587426"/>
                  </a:lnTo>
                  <a:lnTo>
                    <a:pt x="7044409" y="587426"/>
                  </a:lnTo>
                  <a:lnTo>
                    <a:pt x="7055839" y="587426"/>
                  </a:lnTo>
                  <a:lnTo>
                    <a:pt x="7067269" y="587426"/>
                  </a:lnTo>
                  <a:lnTo>
                    <a:pt x="7078700" y="587426"/>
                  </a:lnTo>
                  <a:lnTo>
                    <a:pt x="7090129" y="587426"/>
                  </a:lnTo>
                  <a:lnTo>
                    <a:pt x="7101607" y="587426"/>
                  </a:lnTo>
                  <a:lnTo>
                    <a:pt x="7113037" y="587426"/>
                  </a:lnTo>
                  <a:lnTo>
                    <a:pt x="7124467" y="587426"/>
                  </a:lnTo>
                  <a:lnTo>
                    <a:pt x="7135897" y="587426"/>
                  </a:lnTo>
                  <a:lnTo>
                    <a:pt x="7147327" y="587426"/>
                  </a:lnTo>
                  <a:lnTo>
                    <a:pt x="7158805" y="587426"/>
                  </a:lnTo>
                  <a:lnTo>
                    <a:pt x="7170235" y="587426"/>
                  </a:lnTo>
                  <a:lnTo>
                    <a:pt x="7181665" y="587426"/>
                  </a:lnTo>
                  <a:lnTo>
                    <a:pt x="7193094" y="587426"/>
                  </a:lnTo>
                  <a:lnTo>
                    <a:pt x="7204524" y="587426"/>
                  </a:lnTo>
                  <a:lnTo>
                    <a:pt x="7216002" y="587426"/>
                  </a:lnTo>
                  <a:lnTo>
                    <a:pt x="7227432" y="587426"/>
                  </a:lnTo>
                  <a:lnTo>
                    <a:pt x="7238862" y="587426"/>
                  </a:lnTo>
                  <a:lnTo>
                    <a:pt x="7250292" y="587426"/>
                  </a:lnTo>
                  <a:lnTo>
                    <a:pt x="7261722" y="587426"/>
                  </a:lnTo>
                  <a:lnTo>
                    <a:pt x="7273200" y="587426"/>
                  </a:lnTo>
                  <a:lnTo>
                    <a:pt x="7284630" y="587426"/>
                  </a:lnTo>
                  <a:lnTo>
                    <a:pt x="7296060" y="587426"/>
                  </a:lnTo>
                  <a:lnTo>
                    <a:pt x="7307490" y="587426"/>
                  </a:lnTo>
                  <a:lnTo>
                    <a:pt x="7318920" y="587426"/>
                  </a:lnTo>
                  <a:lnTo>
                    <a:pt x="7330398" y="587426"/>
                  </a:lnTo>
                  <a:lnTo>
                    <a:pt x="7341828" y="587426"/>
                  </a:lnTo>
                  <a:lnTo>
                    <a:pt x="7353257" y="587426"/>
                  </a:lnTo>
                  <a:lnTo>
                    <a:pt x="7364687" y="587426"/>
                  </a:lnTo>
                  <a:lnTo>
                    <a:pt x="7376117" y="587426"/>
                  </a:lnTo>
                  <a:lnTo>
                    <a:pt x="7387595" y="587426"/>
                  </a:lnTo>
                  <a:lnTo>
                    <a:pt x="7399025" y="587426"/>
                  </a:lnTo>
                  <a:lnTo>
                    <a:pt x="7410455" y="587426"/>
                  </a:lnTo>
                  <a:lnTo>
                    <a:pt x="7421885" y="587426"/>
                  </a:lnTo>
                  <a:lnTo>
                    <a:pt x="7433315" y="587426"/>
                  </a:lnTo>
                  <a:lnTo>
                    <a:pt x="7444793" y="587426"/>
                  </a:lnTo>
                  <a:lnTo>
                    <a:pt x="7456222" y="587426"/>
                  </a:lnTo>
                  <a:lnTo>
                    <a:pt x="7467653" y="587426"/>
                  </a:lnTo>
                  <a:lnTo>
                    <a:pt x="7479083" y="587426"/>
                  </a:lnTo>
                  <a:lnTo>
                    <a:pt x="7490513" y="587426"/>
                  </a:lnTo>
                  <a:lnTo>
                    <a:pt x="7501990" y="587426"/>
                  </a:lnTo>
                  <a:lnTo>
                    <a:pt x="7513420" y="587426"/>
                  </a:lnTo>
                  <a:lnTo>
                    <a:pt x="7524850" y="587426"/>
                  </a:lnTo>
                  <a:lnTo>
                    <a:pt x="7536280" y="587426"/>
                  </a:lnTo>
                  <a:lnTo>
                    <a:pt x="7547710" y="587426"/>
                  </a:lnTo>
                  <a:lnTo>
                    <a:pt x="7559188" y="587426"/>
                  </a:lnTo>
                  <a:lnTo>
                    <a:pt x="7570618" y="587426"/>
                  </a:lnTo>
                  <a:lnTo>
                    <a:pt x="7582048" y="587426"/>
                  </a:lnTo>
                  <a:lnTo>
                    <a:pt x="7593478" y="587426"/>
                  </a:lnTo>
                  <a:lnTo>
                    <a:pt x="7604908" y="587426"/>
                  </a:lnTo>
                  <a:lnTo>
                    <a:pt x="7616385" y="587426"/>
                  </a:lnTo>
                  <a:lnTo>
                    <a:pt x="7627815" y="587426"/>
                  </a:lnTo>
                  <a:lnTo>
                    <a:pt x="7639246" y="587426"/>
                  </a:lnTo>
                  <a:lnTo>
                    <a:pt x="7650676" y="587426"/>
                  </a:lnTo>
                  <a:lnTo>
                    <a:pt x="7662106" y="587426"/>
                  </a:lnTo>
                  <a:lnTo>
                    <a:pt x="7673583" y="587426"/>
                  </a:lnTo>
                  <a:lnTo>
                    <a:pt x="7685013" y="587426"/>
                  </a:lnTo>
                  <a:lnTo>
                    <a:pt x="7696443" y="587426"/>
                  </a:lnTo>
                  <a:lnTo>
                    <a:pt x="7707873" y="587426"/>
                  </a:lnTo>
                  <a:lnTo>
                    <a:pt x="7719303" y="587426"/>
                  </a:lnTo>
                  <a:lnTo>
                    <a:pt x="7730733" y="587426"/>
                  </a:lnTo>
                  <a:lnTo>
                    <a:pt x="7742211" y="587426"/>
                  </a:lnTo>
                  <a:lnTo>
                    <a:pt x="7753641" y="587426"/>
                  </a:lnTo>
                  <a:lnTo>
                    <a:pt x="7765071" y="587426"/>
                  </a:lnTo>
                  <a:lnTo>
                    <a:pt x="7776501" y="587426"/>
                  </a:lnTo>
                  <a:lnTo>
                    <a:pt x="7787931" y="587426"/>
                  </a:lnTo>
                  <a:lnTo>
                    <a:pt x="7799408" y="587426"/>
                  </a:lnTo>
                  <a:lnTo>
                    <a:pt x="7810839" y="587426"/>
                  </a:lnTo>
                  <a:lnTo>
                    <a:pt x="7822268" y="587426"/>
                  </a:lnTo>
                  <a:lnTo>
                    <a:pt x="7833698" y="587426"/>
                  </a:lnTo>
                  <a:lnTo>
                    <a:pt x="7845128" y="587426"/>
                  </a:lnTo>
                  <a:lnTo>
                    <a:pt x="7856606" y="587426"/>
                  </a:lnTo>
                  <a:lnTo>
                    <a:pt x="7868036" y="587426"/>
                  </a:lnTo>
                  <a:lnTo>
                    <a:pt x="7879466" y="587426"/>
                  </a:lnTo>
                  <a:lnTo>
                    <a:pt x="7890896" y="587426"/>
                  </a:lnTo>
                  <a:lnTo>
                    <a:pt x="7902326" y="587426"/>
                  </a:lnTo>
                  <a:lnTo>
                    <a:pt x="7913804" y="587426"/>
                  </a:lnTo>
                  <a:lnTo>
                    <a:pt x="7925234" y="587426"/>
                  </a:lnTo>
                  <a:lnTo>
                    <a:pt x="7936663" y="587426"/>
                  </a:lnTo>
                  <a:lnTo>
                    <a:pt x="7948094" y="587426"/>
                  </a:lnTo>
                  <a:lnTo>
                    <a:pt x="7959524" y="587426"/>
                  </a:lnTo>
                  <a:lnTo>
                    <a:pt x="7971001" y="587426"/>
                  </a:lnTo>
                  <a:lnTo>
                    <a:pt x="7982431" y="587426"/>
                  </a:lnTo>
                  <a:lnTo>
                    <a:pt x="7993861" y="587426"/>
                  </a:lnTo>
                  <a:lnTo>
                    <a:pt x="8005291" y="587426"/>
                  </a:lnTo>
                  <a:lnTo>
                    <a:pt x="8016721" y="587426"/>
                  </a:lnTo>
                  <a:lnTo>
                    <a:pt x="8028199" y="587426"/>
                  </a:lnTo>
                  <a:lnTo>
                    <a:pt x="8039629" y="587426"/>
                  </a:lnTo>
                  <a:lnTo>
                    <a:pt x="8051059" y="587426"/>
                  </a:lnTo>
                  <a:lnTo>
                    <a:pt x="8062489" y="587426"/>
                  </a:lnTo>
                  <a:lnTo>
                    <a:pt x="8073919" y="587426"/>
                  </a:lnTo>
                  <a:lnTo>
                    <a:pt x="8085396" y="587426"/>
                  </a:lnTo>
                  <a:lnTo>
                    <a:pt x="8096826" y="587426"/>
                  </a:lnTo>
                  <a:lnTo>
                    <a:pt x="8108256" y="587426"/>
                  </a:lnTo>
                  <a:lnTo>
                    <a:pt x="8119687" y="587426"/>
                  </a:lnTo>
                  <a:lnTo>
                    <a:pt x="8131117" y="587426"/>
                  </a:lnTo>
                  <a:lnTo>
                    <a:pt x="8142594" y="587426"/>
                  </a:lnTo>
                  <a:lnTo>
                    <a:pt x="8154024" y="587426"/>
                  </a:lnTo>
                  <a:lnTo>
                    <a:pt x="8165454" y="587426"/>
                  </a:lnTo>
                  <a:lnTo>
                    <a:pt x="8176884" y="587426"/>
                  </a:lnTo>
                  <a:lnTo>
                    <a:pt x="8188314" y="587426"/>
                  </a:lnTo>
                  <a:lnTo>
                    <a:pt x="8199792" y="587426"/>
                  </a:lnTo>
                  <a:lnTo>
                    <a:pt x="8211222" y="587426"/>
                  </a:lnTo>
                  <a:lnTo>
                    <a:pt x="8222652" y="587426"/>
                  </a:lnTo>
                  <a:lnTo>
                    <a:pt x="8234082" y="587426"/>
                  </a:lnTo>
                  <a:lnTo>
                    <a:pt x="8245512" y="587426"/>
                  </a:lnTo>
                  <a:lnTo>
                    <a:pt x="8256989" y="587426"/>
                  </a:lnTo>
                  <a:lnTo>
                    <a:pt x="8268419" y="587426"/>
                  </a:lnTo>
                  <a:lnTo>
                    <a:pt x="8279850" y="587426"/>
                  </a:lnTo>
                  <a:lnTo>
                    <a:pt x="8291280" y="587426"/>
                  </a:lnTo>
                  <a:lnTo>
                    <a:pt x="8302709" y="587426"/>
                  </a:lnTo>
                  <a:lnTo>
                    <a:pt x="8314187" y="587426"/>
                  </a:lnTo>
                  <a:lnTo>
                    <a:pt x="8325617" y="587426"/>
                  </a:lnTo>
                  <a:lnTo>
                    <a:pt x="8337047" y="587426"/>
                  </a:lnTo>
                  <a:lnTo>
                    <a:pt x="8348477" y="587426"/>
                  </a:lnTo>
                  <a:lnTo>
                    <a:pt x="8359907" y="587426"/>
                  </a:lnTo>
                  <a:lnTo>
                    <a:pt x="8371385" y="587426"/>
                  </a:lnTo>
                  <a:lnTo>
                    <a:pt x="8382815" y="587426"/>
                  </a:lnTo>
                  <a:lnTo>
                    <a:pt x="8394245" y="587426"/>
                  </a:lnTo>
                  <a:lnTo>
                    <a:pt x="8405674" y="587426"/>
                  </a:lnTo>
                  <a:lnTo>
                    <a:pt x="8417104" y="587426"/>
                  </a:lnTo>
                  <a:lnTo>
                    <a:pt x="8428582" y="587426"/>
                  </a:lnTo>
                  <a:lnTo>
                    <a:pt x="8440012" y="587426"/>
                  </a:lnTo>
                  <a:lnTo>
                    <a:pt x="8451442" y="587426"/>
                  </a:lnTo>
                  <a:lnTo>
                    <a:pt x="8462872" y="587426"/>
                  </a:lnTo>
                  <a:lnTo>
                    <a:pt x="8474302" y="587426"/>
                  </a:lnTo>
                  <a:lnTo>
                    <a:pt x="8485780" y="587426"/>
                  </a:lnTo>
                  <a:lnTo>
                    <a:pt x="8497210" y="587426"/>
                  </a:lnTo>
                  <a:lnTo>
                    <a:pt x="8508640" y="587426"/>
                  </a:lnTo>
                  <a:lnTo>
                    <a:pt x="8520069" y="587426"/>
                  </a:lnTo>
                  <a:lnTo>
                    <a:pt x="8531500" y="587426"/>
                  </a:lnTo>
                  <a:lnTo>
                    <a:pt x="8542977" y="587426"/>
                  </a:lnTo>
                  <a:lnTo>
                    <a:pt x="8554407" y="587426"/>
                  </a:lnTo>
                  <a:lnTo>
                    <a:pt x="8565837" y="587426"/>
                  </a:lnTo>
                  <a:lnTo>
                    <a:pt x="8577267" y="587426"/>
                  </a:lnTo>
                  <a:lnTo>
                    <a:pt x="8588697" y="587426"/>
                  </a:lnTo>
                  <a:lnTo>
                    <a:pt x="8600175" y="587426"/>
                  </a:lnTo>
                  <a:lnTo>
                    <a:pt x="8611605" y="587426"/>
                  </a:lnTo>
                  <a:lnTo>
                    <a:pt x="8623035" y="587426"/>
                  </a:lnTo>
                  <a:lnTo>
                    <a:pt x="8634465" y="587426"/>
                  </a:lnTo>
                  <a:lnTo>
                    <a:pt x="8645895" y="587426"/>
                  </a:lnTo>
                  <a:lnTo>
                    <a:pt x="8657373" y="587426"/>
                  </a:lnTo>
                  <a:lnTo>
                    <a:pt x="8668802" y="587426"/>
                  </a:lnTo>
                  <a:lnTo>
                    <a:pt x="8680232" y="587426"/>
                  </a:lnTo>
                  <a:lnTo>
                    <a:pt x="8691662" y="587426"/>
                  </a:lnTo>
                  <a:lnTo>
                    <a:pt x="8703093" y="587426"/>
                  </a:lnTo>
                  <a:lnTo>
                    <a:pt x="8714570" y="587426"/>
                  </a:lnTo>
                  <a:lnTo>
                    <a:pt x="8726000" y="587426"/>
                  </a:lnTo>
                  <a:lnTo>
                    <a:pt x="8737430" y="587426"/>
                  </a:lnTo>
                  <a:lnTo>
                    <a:pt x="8748860" y="587426"/>
                  </a:lnTo>
                  <a:lnTo>
                    <a:pt x="8760290" y="587426"/>
                  </a:lnTo>
                  <a:lnTo>
                    <a:pt x="8771768" y="587426"/>
                  </a:lnTo>
                  <a:lnTo>
                    <a:pt x="8783198" y="587426"/>
                  </a:lnTo>
                  <a:lnTo>
                    <a:pt x="8794628" y="587426"/>
                  </a:lnTo>
                  <a:lnTo>
                    <a:pt x="8806058" y="587426"/>
                  </a:lnTo>
                  <a:lnTo>
                    <a:pt x="8817488" y="587426"/>
                  </a:lnTo>
                  <a:lnTo>
                    <a:pt x="8828918" y="587426"/>
                  </a:lnTo>
                  <a:lnTo>
                    <a:pt x="8840395" y="587426"/>
                  </a:lnTo>
                  <a:lnTo>
                    <a:pt x="8851825" y="587426"/>
                  </a:lnTo>
                  <a:lnTo>
                    <a:pt x="8863256" y="587426"/>
                  </a:lnTo>
                  <a:lnTo>
                    <a:pt x="8874686" y="587426"/>
                  </a:lnTo>
                  <a:lnTo>
                    <a:pt x="8886115" y="587426"/>
                  </a:lnTo>
                  <a:lnTo>
                    <a:pt x="8897593" y="587426"/>
                  </a:lnTo>
                  <a:lnTo>
                    <a:pt x="8909022" y="587426"/>
                  </a:lnTo>
                  <a:lnTo>
                    <a:pt x="8920453" y="587426"/>
                  </a:lnTo>
                  <a:lnTo>
                    <a:pt x="8931883" y="587426"/>
                  </a:lnTo>
                  <a:lnTo>
                    <a:pt x="8943313" y="587426"/>
                  </a:lnTo>
                  <a:lnTo>
                    <a:pt x="8954791" y="587426"/>
                  </a:lnTo>
                  <a:lnTo>
                    <a:pt x="8966220" y="587426"/>
                  </a:lnTo>
                  <a:lnTo>
                    <a:pt x="8977651" y="587426"/>
                  </a:lnTo>
                  <a:lnTo>
                    <a:pt x="8989080" y="587426"/>
                  </a:lnTo>
                  <a:lnTo>
                    <a:pt x="9000511" y="587426"/>
                  </a:lnTo>
                  <a:lnTo>
                    <a:pt x="9011988" y="587426"/>
                  </a:lnTo>
                  <a:lnTo>
                    <a:pt x="9023418" y="587426"/>
                  </a:lnTo>
                  <a:lnTo>
                    <a:pt x="9034849" y="587426"/>
                  </a:lnTo>
                  <a:lnTo>
                    <a:pt x="9046278" y="587426"/>
                  </a:lnTo>
                  <a:lnTo>
                    <a:pt x="9057709" y="587426"/>
                  </a:lnTo>
                  <a:lnTo>
                    <a:pt x="9069186" y="587426"/>
                  </a:lnTo>
                  <a:lnTo>
                    <a:pt x="9080615" y="587426"/>
                  </a:lnTo>
                  <a:lnTo>
                    <a:pt x="9092046" y="587426"/>
                  </a:lnTo>
                  <a:lnTo>
                    <a:pt x="9103476" y="587426"/>
                  </a:lnTo>
                  <a:lnTo>
                    <a:pt x="9114906" y="587426"/>
                  </a:lnTo>
                  <a:lnTo>
                    <a:pt x="9126384" y="587426"/>
                  </a:lnTo>
                  <a:lnTo>
                    <a:pt x="9137813" y="587426"/>
                  </a:lnTo>
                  <a:lnTo>
                    <a:pt x="9149244" y="587426"/>
                  </a:lnTo>
                  <a:lnTo>
                    <a:pt x="9160673" y="587426"/>
                  </a:lnTo>
                  <a:lnTo>
                    <a:pt x="9172104" y="587426"/>
                  </a:lnTo>
                  <a:lnTo>
                    <a:pt x="9183581" y="587426"/>
                  </a:lnTo>
                  <a:lnTo>
                    <a:pt x="9195011" y="587426"/>
                  </a:lnTo>
                  <a:lnTo>
                    <a:pt x="9206442" y="587426"/>
                  </a:lnTo>
                  <a:lnTo>
                    <a:pt x="9217871" y="587426"/>
                  </a:lnTo>
                  <a:lnTo>
                    <a:pt x="9229301" y="587426"/>
                  </a:lnTo>
                  <a:lnTo>
                    <a:pt x="9240779" y="587426"/>
                  </a:lnTo>
                  <a:lnTo>
                    <a:pt x="9252209" y="587426"/>
                  </a:lnTo>
                  <a:lnTo>
                    <a:pt x="9263639" y="587426"/>
                  </a:lnTo>
                  <a:lnTo>
                    <a:pt x="9275069" y="587426"/>
                  </a:lnTo>
                  <a:lnTo>
                    <a:pt x="9286498" y="587426"/>
                  </a:lnTo>
                  <a:lnTo>
                    <a:pt x="9297977" y="587426"/>
                  </a:lnTo>
                  <a:lnTo>
                    <a:pt x="9309406" y="587426"/>
                  </a:lnTo>
                  <a:lnTo>
                    <a:pt x="9320837" y="587426"/>
                  </a:lnTo>
                  <a:lnTo>
                    <a:pt x="9332266" y="587426"/>
                  </a:lnTo>
                  <a:lnTo>
                    <a:pt x="9343696" y="587426"/>
                  </a:lnTo>
                  <a:lnTo>
                    <a:pt x="9355174" y="587426"/>
                  </a:lnTo>
                  <a:lnTo>
                    <a:pt x="9366604" y="587426"/>
                  </a:lnTo>
                  <a:lnTo>
                    <a:pt x="9378035" y="587426"/>
                  </a:lnTo>
                  <a:lnTo>
                    <a:pt x="9389464" y="587426"/>
                  </a:lnTo>
                  <a:lnTo>
                    <a:pt x="9400894" y="587426"/>
                  </a:lnTo>
                  <a:lnTo>
                    <a:pt x="9412372" y="587426"/>
                  </a:lnTo>
                  <a:lnTo>
                    <a:pt x="9423802" y="587426"/>
                  </a:lnTo>
                  <a:lnTo>
                    <a:pt x="9435232" y="587426"/>
                  </a:lnTo>
                  <a:lnTo>
                    <a:pt x="9446662" y="587426"/>
                  </a:lnTo>
                  <a:lnTo>
                    <a:pt x="9458091" y="587426"/>
                  </a:lnTo>
                  <a:lnTo>
                    <a:pt x="9469570" y="587426"/>
                  </a:lnTo>
                  <a:lnTo>
                    <a:pt x="9480999" y="587426"/>
                  </a:lnTo>
                  <a:lnTo>
                    <a:pt x="9492429" y="587426"/>
                  </a:lnTo>
                  <a:lnTo>
                    <a:pt x="9503859" y="587426"/>
                  </a:lnTo>
                  <a:lnTo>
                    <a:pt x="9515289" y="587426"/>
                  </a:lnTo>
                  <a:lnTo>
                    <a:pt x="9526767" y="587426"/>
                  </a:lnTo>
                  <a:lnTo>
                    <a:pt x="9538197" y="587426"/>
                  </a:lnTo>
                  <a:lnTo>
                    <a:pt x="9549626" y="587426"/>
                  </a:lnTo>
                  <a:lnTo>
                    <a:pt x="9561057" y="587426"/>
                  </a:lnTo>
                  <a:lnTo>
                    <a:pt x="9572487" y="587426"/>
                  </a:lnTo>
                  <a:lnTo>
                    <a:pt x="9583965" y="587426"/>
                  </a:lnTo>
                  <a:lnTo>
                    <a:pt x="9595395" y="587426"/>
                  </a:lnTo>
                  <a:lnTo>
                    <a:pt x="9606824" y="587426"/>
                  </a:lnTo>
                  <a:lnTo>
                    <a:pt x="9618255" y="587426"/>
                  </a:lnTo>
                  <a:lnTo>
                    <a:pt x="9629684" y="587426"/>
                  </a:lnTo>
                  <a:lnTo>
                    <a:pt x="9641163" y="587426"/>
                  </a:lnTo>
                  <a:lnTo>
                    <a:pt x="9652592" y="587426"/>
                  </a:lnTo>
                  <a:lnTo>
                    <a:pt x="9664022" y="587426"/>
                  </a:lnTo>
                  <a:lnTo>
                    <a:pt x="9675452" y="587426"/>
                  </a:lnTo>
                  <a:lnTo>
                    <a:pt x="9686882" y="587426"/>
                  </a:lnTo>
                  <a:lnTo>
                    <a:pt x="9698360" y="587426"/>
                  </a:lnTo>
                  <a:lnTo>
                    <a:pt x="9709790" y="587426"/>
                  </a:lnTo>
                  <a:lnTo>
                    <a:pt x="9721219" y="587426"/>
                  </a:lnTo>
                  <a:lnTo>
                    <a:pt x="9732650" y="587426"/>
                  </a:lnTo>
                  <a:lnTo>
                    <a:pt x="9744080" y="587426"/>
                  </a:lnTo>
                  <a:lnTo>
                    <a:pt x="9755557" y="587426"/>
                  </a:lnTo>
                  <a:lnTo>
                    <a:pt x="9766988" y="587426"/>
                  </a:lnTo>
                  <a:lnTo>
                    <a:pt x="9778417" y="587426"/>
                  </a:lnTo>
                  <a:lnTo>
                    <a:pt x="9789848" y="587426"/>
                  </a:lnTo>
                  <a:lnTo>
                    <a:pt x="9801277" y="587426"/>
                  </a:lnTo>
                  <a:lnTo>
                    <a:pt x="9812755" y="587426"/>
                  </a:lnTo>
                  <a:lnTo>
                    <a:pt x="9824185" y="587426"/>
                  </a:lnTo>
                  <a:lnTo>
                    <a:pt x="9835615" y="587426"/>
                  </a:lnTo>
                  <a:lnTo>
                    <a:pt x="9847045" y="587426"/>
                  </a:lnTo>
                  <a:lnTo>
                    <a:pt x="9858475" y="587426"/>
                  </a:lnTo>
                  <a:lnTo>
                    <a:pt x="9869952" y="587426"/>
                  </a:lnTo>
                  <a:lnTo>
                    <a:pt x="9881383" y="587426"/>
                  </a:lnTo>
                  <a:lnTo>
                    <a:pt x="9892812" y="587426"/>
                  </a:lnTo>
                  <a:lnTo>
                    <a:pt x="9904243" y="587426"/>
                  </a:lnTo>
                  <a:lnTo>
                    <a:pt x="9915673" y="587426"/>
                  </a:lnTo>
                  <a:lnTo>
                    <a:pt x="9927102" y="587426"/>
                  </a:lnTo>
                  <a:lnTo>
                    <a:pt x="9938581" y="587426"/>
                  </a:lnTo>
                  <a:lnTo>
                    <a:pt x="9950010" y="587426"/>
                  </a:lnTo>
                  <a:lnTo>
                    <a:pt x="9961441" y="587426"/>
                  </a:lnTo>
                  <a:lnTo>
                    <a:pt x="9972870" y="587426"/>
                  </a:lnTo>
                  <a:lnTo>
                    <a:pt x="9984300" y="587426"/>
                  </a:lnTo>
                  <a:lnTo>
                    <a:pt x="9995778" y="587426"/>
                  </a:lnTo>
                  <a:lnTo>
                    <a:pt x="10007208" y="587426"/>
                  </a:lnTo>
                  <a:lnTo>
                    <a:pt x="10018638" y="587426"/>
                  </a:lnTo>
                  <a:lnTo>
                    <a:pt x="10030068" y="587426"/>
                  </a:lnTo>
                  <a:lnTo>
                    <a:pt x="10041498" y="587426"/>
                  </a:lnTo>
                  <a:lnTo>
                    <a:pt x="10052976" y="587426"/>
                  </a:lnTo>
                  <a:lnTo>
                    <a:pt x="10064405" y="587426"/>
                  </a:lnTo>
                  <a:lnTo>
                    <a:pt x="10075835" y="587426"/>
                  </a:lnTo>
                  <a:lnTo>
                    <a:pt x="10087266" y="587426"/>
                  </a:lnTo>
                  <a:lnTo>
                    <a:pt x="10098695" y="587426"/>
                  </a:lnTo>
                  <a:lnTo>
                    <a:pt x="10110174" y="587426"/>
                  </a:lnTo>
                  <a:lnTo>
                    <a:pt x="10121603" y="587426"/>
                  </a:lnTo>
                  <a:lnTo>
                    <a:pt x="10133033" y="587426"/>
                  </a:lnTo>
                  <a:lnTo>
                    <a:pt x="10144463" y="587426"/>
                  </a:lnTo>
                  <a:lnTo>
                    <a:pt x="10155893" y="587426"/>
                  </a:lnTo>
                  <a:lnTo>
                    <a:pt x="10167371" y="587426"/>
                  </a:lnTo>
                  <a:lnTo>
                    <a:pt x="10178801" y="587426"/>
                  </a:lnTo>
                  <a:lnTo>
                    <a:pt x="10190230" y="587426"/>
                  </a:lnTo>
                  <a:lnTo>
                    <a:pt x="10201661" y="587426"/>
                  </a:lnTo>
                  <a:lnTo>
                    <a:pt x="10213091" y="587426"/>
                  </a:lnTo>
                  <a:lnTo>
                    <a:pt x="10224569" y="587426"/>
                  </a:lnTo>
                  <a:lnTo>
                    <a:pt x="10235998" y="587426"/>
                  </a:lnTo>
                  <a:lnTo>
                    <a:pt x="10247428" y="587426"/>
                  </a:lnTo>
                  <a:lnTo>
                    <a:pt x="10258859" y="587426"/>
                  </a:lnTo>
                  <a:lnTo>
                    <a:pt x="10270288" y="587426"/>
                  </a:lnTo>
                  <a:lnTo>
                    <a:pt x="10281767" y="587426"/>
                  </a:lnTo>
                  <a:lnTo>
                    <a:pt x="10293196" y="587426"/>
                  </a:lnTo>
                  <a:lnTo>
                    <a:pt x="10304626" y="587426"/>
                  </a:lnTo>
                  <a:lnTo>
                    <a:pt x="10316056" y="587426"/>
                  </a:lnTo>
                  <a:lnTo>
                    <a:pt x="10327486" y="587426"/>
                  </a:lnTo>
                  <a:lnTo>
                    <a:pt x="10338963" y="587426"/>
                  </a:lnTo>
                  <a:lnTo>
                    <a:pt x="10350394" y="587426"/>
                  </a:lnTo>
                  <a:lnTo>
                    <a:pt x="10361823" y="587426"/>
                  </a:lnTo>
                  <a:lnTo>
                    <a:pt x="10373254" y="587426"/>
                  </a:lnTo>
                  <a:lnTo>
                    <a:pt x="10384684" y="587426"/>
                  </a:lnTo>
                  <a:lnTo>
                    <a:pt x="10396161" y="587426"/>
                  </a:lnTo>
                  <a:lnTo>
                    <a:pt x="10407591" y="587426"/>
                  </a:lnTo>
                  <a:lnTo>
                    <a:pt x="10419021" y="587426"/>
                  </a:lnTo>
                  <a:lnTo>
                    <a:pt x="10430452" y="587426"/>
                  </a:lnTo>
                  <a:lnTo>
                    <a:pt x="10441881" y="587426"/>
                  </a:lnTo>
                  <a:lnTo>
                    <a:pt x="10453358" y="587426"/>
                  </a:lnTo>
                  <a:lnTo>
                    <a:pt x="10464789" y="587426"/>
                  </a:lnTo>
                  <a:lnTo>
                    <a:pt x="10476219" y="587426"/>
                  </a:lnTo>
                  <a:lnTo>
                    <a:pt x="10487649" y="587426"/>
                  </a:lnTo>
                  <a:lnTo>
                    <a:pt x="10499079" y="587426"/>
                  </a:lnTo>
                  <a:lnTo>
                    <a:pt x="10510556" y="587426"/>
                  </a:lnTo>
                  <a:lnTo>
                    <a:pt x="10521987" y="587426"/>
                  </a:lnTo>
                  <a:lnTo>
                    <a:pt x="10533416" y="587426"/>
                  </a:lnTo>
                  <a:lnTo>
                    <a:pt x="10544847" y="587426"/>
                  </a:lnTo>
                  <a:lnTo>
                    <a:pt x="10556277" y="587426"/>
                  </a:lnTo>
                  <a:lnTo>
                    <a:pt x="10567754" y="587426"/>
                  </a:lnTo>
                  <a:lnTo>
                    <a:pt x="10579184" y="587426"/>
                  </a:lnTo>
                  <a:lnTo>
                    <a:pt x="10590614" y="587426"/>
                  </a:lnTo>
                  <a:lnTo>
                    <a:pt x="10602045" y="587426"/>
                  </a:lnTo>
                  <a:lnTo>
                    <a:pt x="10613474" y="587426"/>
                  </a:lnTo>
                  <a:lnTo>
                    <a:pt x="10624951" y="587426"/>
                  </a:lnTo>
                  <a:lnTo>
                    <a:pt x="10636382" y="587426"/>
                  </a:lnTo>
                  <a:lnTo>
                    <a:pt x="10647812" y="587426"/>
                  </a:lnTo>
                  <a:lnTo>
                    <a:pt x="10659241" y="587426"/>
                  </a:lnTo>
                  <a:lnTo>
                    <a:pt x="10670672" y="587426"/>
                  </a:lnTo>
                  <a:lnTo>
                    <a:pt x="10682149" y="587426"/>
                  </a:lnTo>
                  <a:lnTo>
                    <a:pt x="10693580" y="587426"/>
                  </a:lnTo>
                  <a:lnTo>
                    <a:pt x="10705009" y="587426"/>
                  </a:lnTo>
                  <a:lnTo>
                    <a:pt x="10716439" y="587426"/>
                  </a:lnTo>
                  <a:lnTo>
                    <a:pt x="10727870" y="587426"/>
                  </a:lnTo>
                  <a:lnTo>
                    <a:pt x="10739347" y="587426"/>
                  </a:lnTo>
                  <a:lnTo>
                    <a:pt x="10750778" y="587426"/>
                  </a:lnTo>
                  <a:lnTo>
                    <a:pt x="10762207" y="587426"/>
                  </a:lnTo>
                  <a:lnTo>
                    <a:pt x="10773637" y="587426"/>
                  </a:lnTo>
                  <a:lnTo>
                    <a:pt x="10785067" y="587426"/>
                  </a:lnTo>
                  <a:lnTo>
                    <a:pt x="10796544" y="587426"/>
                  </a:lnTo>
                  <a:lnTo>
                    <a:pt x="10807975" y="587426"/>
                  </a:lnTo>
                  <a:lnTo>
                    <a:pt x="10819405" y="587426"/>
                  </a:lnTo>
                  <a:lnTo>
                    <a:pt x="10830834" y="587426"/>
                  </a:lnTo>
                  <a:lnTo>
                    <a:pt x="10842265" y="587426"/>
                  </a:lnTo>
                  <a:lnTo>
                    <a:pt x="10853742" y="587426"/>
                  </a:lnTo>
                  <a:lnTo>
                    <a:pt x="10865173" y="587426"/>
                  </a:lnTo>
                  <a:lnTo>
                    <a:pt x="10876602" y="587426"/>
                  </a:lnTo>
                  <a:lnTo>
                    <a:pt x="10888032" y="587426"/>
                  </a:lnTo>
                  <a:lnTo>
                    <a:pt x="10899463" y="587426"/>
                  </a:lnTo>
                  <a:lnTo>
                    <a:pt x="10910892" y="587426"/>
                  </a:lnTo>
                  <a:lnTo>
                    <a:pt x="10922369" y="587426"/>
                  </a:lnTo>
                  <a:lnTo>
                    <a:pt x="10933800" y="587426"/>
                  </a:lnTo>
                  <a:lnTo>
                    <a:pt x="10945230" y="587426"/>
                  </a:lnTo>
                  <a:lnTo>
                    <a:pt x="10956660" y="587426"/>
                  </a:lnTo>
                  <a:lnTo>
                    <a:pt x="10968090" y="587426"/>
                  </a:lnTo>
                  <a:lnTo>
                    <a:pt x="10979567" y="587426"/>
                  </a:lnTo>
                  <a:lnTo>
                    <a:pt x="10990998" y="587426"/>
                  </a:lnTo>
                  <a:lnTo>
                    <a:pt x="11002427" y="587426"/>
                  </a:lnTo>
                  <a:lnTo>
                    <a:pt x="11013858" y="587426"/>
                  </a:lnTo>
                  <a:lnTo>
                    <a:pt x="11025287" y="587426"/>
                  </a:lnTo>
                  <a:lnTo>
                    <a:pt x="11036765" y="587426"/>
                  </a:lnTo>
                  <a:lnTo>
                    <a:pt x="11048195" y="587426"/>
                  </a:lnTo>
                  <a:lnTo>
                    <a:pt x="11059625" y="587426"/>
                  </a:lnTo>
                  <a:lnTo>
                    <a:pt x="11071056" y="587426"/>
                  </a:lnTo>
                  <a:lnTo>
                    <a:pt x="11082485" y="587426"/>
                  </a:lnTo>
                  <a:lnTo>
                    <a:pt x="11093962" y="587426"/>
                  </a:lnTo>
                  <a:lnTo>
                    <a:pt x="11105393" y="587426"/>
                  </a:lnTo>
                  <a:lnTo>
                    <a:pt x="11116823" y="587426"/>
                  </a:lnTo>
                  <a:lnTo>
                    <a:pt x="11128253" y="587426"/>
                  </a:lnTo>
                  <a:lnTo>
                    <a:pt x="11139683" y="587426"/>
                  </a:lnTo>
                  <a:lnTo>
                    <a:pt x="11151160" y="587426"/>
                  </a:lnTo>
                  <a:lnTo>
                    <a:pt x="11162591" y="587426"/>
                  </a:lnTo>
                  <a:lnTo>
                    <a:pt x="11174020" y="587426"/>
                  </a:lnTo>
                  <a:lnTo>
                    <a:pt x="11185451" y="587426"/>
                  </a:lnTo>
                  <a:lnTo>
                    <a:pt x="11196881" y="587426"/>
                  </a:lnTo>
                  <a:lnTo>
                    <a:pt x="11208358" y="587426"/>
                  </a:lnTo>
                  <a:lnTo>
                    <a:pt x="11218359" y="58742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65730795-C2D8-904C-AEFB-9ADC0A5546C7}"/>
                </a:ext>
              </a:extLst>
            </p:cNvPr>
            <p:cNvSpPr/>
            <p:nvPr/>
          </p:nvSpPr>
          <p:spPr>
            <a:xfrm>
              <a:off x="851149" y="5295495"/>
              <a:ext cx="11218359" cy="805267"/>
            </a:xfrm>
            <a:custGeom>
              <a:avLst/>
              <a:gdLst>
                <a:gd name="connsiteX0" fmla="*/ 0 w 11218359"/>
                <a:gd name="connsiteY0" fmla="*/ 805267 h 805267"/>
                <a:gd name="connsiteX1" fmla="*/ 9149 w 11218359"/>
                <a:gd name="connsiteY1" fmla="*/ 805267 h 805267"/>
                <a:gd name="connsiteX2" fmla="*/ 20588 w 11218359"/>
                <a:gd name="connsiteY2" fmla="*/ 805267 h 805267"/>
                <a:gd name="connsiteX3" fmla="*/ 32028 w 11218359"/>
                <a:gd name="connsiteY3" fmla="*/ 805267 h 805267"/>
                <a:gd name="connsiteX4" fmla="*/ 43467 w 11218359"/>
                <a:gd name="connsiteY4" fmla="*/ 805267 h 805267"/>
                <a:gd name="connsiteX5" fmla="*/ 54907 w 11218359"/>
                <a:gd name="connsiteY5" fmla="*/ 805267 h 805267"/>
                <a:gd name="connsiteX6" fmla="*/ 66346 w 11218359"/>
                <a:gd name="connsiteY6" fmla="*/ 805267 h 805267"/>
                <a:gd name="connsiteX7" fmla="*/ 77786 w 11218359"/>
                <a:gd name="connsiteY7" fmla="*/ 805267 h 805267"/>
                <a:gd name="connsiteX8" fmla="*/ 89225 w 11218359"/>
                <a:gd name="connsiteY8" fmla="*/ 805267 h 805267"/>
                <a:gd name="connsiteX9" fmla="*/ 100665 w 11218359"/>
                <a:gd name="connsiteY9" fmla="*/ 805267 h 805267"/>
                <a:gd name="connsiteX10" fmla="*/ 112104 w 11218359"/>
                <a:gd name="connsiteY10" fmla="*/ 805267 h 805267"/>
                <a:gd name="connsiteX11" fmla="*/ 123544 w 11218359"/>
                <a:gd name="connsiteY11" fmla="*/ 805267 h 805267"/>
                <a:gd name="connsiteX12" fmla="*/ 134979 w 11218359"/>
                <a:gd name="connsiteY12" fmla="*/ 805267 h 805267"/>
                <a:gd name="connsiteX13" fmla="*/ 146423 w 11218359"/>
                <a:gd name="connsiteY13" fmla="*/ 805267 h 805267"/>
                <a:gd name="connsiteX14" fmla="*/ 157858 w 11218359"/>
                <a:gd name="connsiteY14" fmla="*/ 805267 h 805267"/>
                <a:gd name="connsiteX15" fmla="*/ 169297 w 11218359"/>
                <a:gd name="connsiteY15" fmla="*/ 805267 h 805267"/>
                <a:gd name="connsiteX16" fmla="*/ 180737 w 11218359"/>
                <a:gd name="connsiteY16" fmla="*/ 805267 h 805267"/>
                <a:gd name="connsiteX17" fmla="*/ 192176 w 11218359"/>
                <a:gd name="connsiteY17" fmla="*/ 805267 h 805267"/>
                <a:gd name="connsiteX18" fmla="*/ 203616 w 11218359"/>
                <a:gd name="connsiteY18" fmla="*/ 805267 h 805267"/>
                <a:gd name="connsiteX19" fmla="*/ 215055 w 11218359"/>
                <a:gd name="connsiteY19" fmla="*/ 805267 h 805267"/>
                <a:gd name="connsiteX20" fmla="*/ 226495 w 11218359"/>
                <a:gd name="connsiteY20" fmla="*/ 805267 h 805267"/>
                <a:gd name="connsiteX21" fmla="*/ 237935 w 11218359"/>
                <a:gd name="connsiteY21" fmla="*/ 805267 h 805267"/>
                <a:gd name="connsiteX22" fmla="*/ 249374 w 11218359"/>
                <a:gd name="connsiteY22" fmla="*/ 805267 h 805267"/>
                <a:gd name="connsiteX23" fmla="*/ 260814 w 11218359"/>
                <a:gd name="connsiteY23" fmla="*/ 805267 h 805267"/>
                <a:gd name="connsiteX24" fmla="*/ 272253 w 11218359"/>
                <a:gd name="connsiteY24" fmla="*/ 805267 h 805267"/>
                <a:gd name="connsiteX25" fmla="*/ 283693 w 11218359"/>
                <a:gd name="connsiteY25" fmla="*/ 805267 h 805267"/>
                <a:gd name="connsiteX26" fmla="*/ 295132 w 11218359"/>
                <a:gd name="connsiteY26" fmla="*/ 805267 h 805267"/>
                <a:gd name="connsiteX27" fmla="*/ 306572 w 11218359"/>
                <a:gd name="connsiteY27" fmla="*/ 805267 h 805267"/>
                <a:gd name="connsiteX28" fmla="*/ 318011 w 11218359"/>
                <a:gd name="connsiteY28" fmla="*/ 805267 h 805267"/>
                <a:gd name="connsiteX29" fmla="*/ 329451 w 11218359"/>
                <a:gd name="connsiteY29" fmla="*/ 805267 h 805267"/>
                <a:gd name="connsiteX30" fmla="*/ 340890 w 11218359"/>
                <a:gd name="connsiteY30" fmla="*/ 805267 h 805267"/>
                <a:gd name="connsiteX31" fmla="*/ 352330 w 11218359"/>
                <a:gd name="connsiteY31" fmla="*/ 805267 h 805267"/>
                <a:gd name="connsiteX32" fmla="*/ 363769 w 11218359"/>
                <a:gd name="connsiteY32" fmla="*/ 805267 h 805267"/>
                <a:gd name="connsiteX33" fmla="*/ 375209 w 11218359"/>
                <a:gd name="connsiteY33" fmla="*/ 805267 h 805267"/>
                <a:gd name="connsiteX34" fmla="*/ 386648 w 11218359"/>
                <a:gd name="connsiteY34" fmla="*/ 805267 h 805267"/>
                <a:gd name="connsiteX35" fmla="*/ 398088 w 11218359"/>
                <a:gd name="connsiteY35" fmla="*/ 805267 h 805267"/>
                <a:gd name="connsiteX36" fmla="*/ 409527 w 11218359"/>
                <a:gd name="connsiteY36" fmla="*/ 805267 h 805267"/>
                <a:gd name="connsiteX37" fmla="*/ 420967 w 11218359"/>
                <a:gd name="connsiteY37" fmla="*/ 805267 h 805267"/>
                <a:gd name="connsiteX38" fmla="*/ 432406 w 11218359"/>
                <a:gd name="connsiteY38" fmla="*/ 805267 h 805267"/>
                <a:gd name="connsiteX39" fmla="*/ 443846 w 11218359"/>
                <a:gd name="connsiteY39" fmla="*/ 805267 h 805267"/>
                <a:gd name="connsiteX40" fmla="*/ 455285 w 11218359"/>
                <a:gd name="connsiteY40" fmla="*/ 805267 h 805267"/>
                <a:gd name="connsiteX41" fmla="*/ 466725 w 11218359"/>
                <a:gd name="connsiteY41" fmla="*/ 805267 h 805267"/>
                <a:gd name="connsiteX42" fmla="*/ 478165 w 11218359"/>
                <a:gd name="connsiteY42" fmla="*/ 805267 h 805267"/>
                <a:gd name="connsiteX43" fmla="*/ 489604 w 11218359"/>
                <a:gd name="connsiteY43" fmla="*/ 805267 h 805267"/>
                <a:gd name="connsiteX44" fmla="*/ 501044 w 11218359"/>
                <a:gd name="connsiteY44" fmla="*/ 805267 h 805267"/>
                <a:gd name="connsiteX45" fmla="*/ 512483 w 11218359"/>
                <a:gd name="connsiteY45" fmla="*/ 805267 h 805267"/>
                <a:gd name="connsiteX46" fmla="*/ 523923 w 11218359"/>
                <a:gd name="connsiteY46" fmla="*/ 805267 h 805267"/>
                <a:gd name="connsiteX47" fmla="*/ 535362 w 11218359"/>
                <a:gd name="connsiteY47" fmla="*/ 805267 h 805267"/>
                <a:gd name="connsiteX48" fmla="*/ 546802 w 11218359"/>
                <a:gd name="connsiteY48" fmla="*/ 805267 h 805267"/>
                <a:gd name="connsiteX49" fmla="*/ 558241 w 11218359"/>
                <a:gd name="connsiteY49" fmla="*/ 805267 h 805267"/>
                <a:gd name="connsiteX50" fmla="*/ 569681 w 11218359"/>
                <a:gd name="connsiteY50" fmla="*/ 805267 h 805267"/>
                <a:gd name="connsiteX51" fmla="*/ 581120 w 11218359"/>
                <a:gd name="connsiteY51" fmla="*/ 805267 h 805267"/>
                <a:gd name="connsiteX52" fmla="*/ 592560 w 11218359"/>
                <a:gd name="connsiteY52" fmla="*/ 805267 h 805267"/>
                <a:gd name="connsiteX53" fmla="*/ 603999 w 11218359"/>
                <a:gd name="connsiteY53" fmla="*/ 805267 h 805267"/>
                <a:gd name="connsiteX54" fmla="*/ 615439 w 11218359"/>
                <a:gd name="connsiteY54" fmla="*/ 805267 h 805267"/>
                <a:gd name="connsiteX55" fmla="*/ 626878 w 11218359"/>
                <a:gd name="connsiteY55" fmla="*/ 805267 h 805267"/>
                <a:gd name="connsiteX56" fmla="*/ 638318 w 11218359"/>
                <a:gd name="connsiteY56" fmla="*/ 805267 h 805267"/>
                <a:gd name="connsiteX57" fmla="*/ 649757 w 11218359"/>
                <a:gd name="connsiteY57" fmla="*/ 805267 h 805267"/>
                <a:gd name="connsiteX58" fmla="*/ 661192 w 11218359"/>
                <a:gd name="connsiteY58" fmla="*/ 805267 h 805267"/>
                <a:gd name="connsiteX59" fmla="*/ 672632 w 11218359"/>
                <a:gd name="connsiteY59" fmla="*/ 805267 h 805267"/>
                <a:gd name="connsiteX60" fmla="*/ 684071 w 11218359"/>
                <a:gd name="connsiteY60" fmla="*/ 805267 h 805267"/>
                <a:gd name="connsiteX61" fmla="*/ 695511 w 11218359"/>
                <a:gd name="connsiteY61" fmla="*/ 805267 h 805267"/>
                <a:gd name="connsiteX62" fmla="*/ 706950 w 11218359"/>
                <a:gd name="connsiteY62" fmla="*/ 805267 h 805267"/>
                <a:gd name="connsiteX63" fmla="*/ 718390 w 11218359"/>
                <a:gd name="connsiteY63" fmla="*/ 805267 h 805267"/>
                <a:gd name="connsiteX64" fmla="*/ 729829 w 11218359"/>
                <a:gd name="connsiteY64" fmla="*/ 805267 h 805267"/>
                <a:gd name="connsiteX65" fmla="*/ 741269 w 11218359"/>
                <a:gd name="connsiteY65" fmla="*/ 805267 h 805267"/>
                <a:gd name="connsiteX66" fmla="*/ 752708 w 11218359"/>
                <a:gd name="connsiteY66" fmla="*/ 805267 h 805267"/>
                <a:gd name="connsiteX67" fmla="*/ 764148 w 11218359"/>
                <a:gd name="connsiteY67" fmla="*/ 805267 h 805267"/>
                <a:gd name="connsiteX68" fmla="*/ 775587 w 11218359"/>
                <a:gd name="connsiteY68" fmla="*/ 805267 h 805267"/>
                <a:gd name="connsiteX69" fmla="*/ 787027 w 11218359"/>
                <a:gd name="connsiteY69" fmla="*/ 805267 h 805267"/>
                <a:gd name="connsiteX70" fmla="*/ 798467 w 11218359"/>
                <a:gd name="connsiteY70" fmla="*/ 805267 h 805267"/>
                <a:gd name="connsiteX71" fmla="*/ 809906 w 11218359"/>
                <a:gd name="connsiteY71" fmla="*/ 805267 h 805267"/>
                <a:gd name="connsiteX72" fmla="*/ 821346 w 11218359"/>
                <a:gd name="connsiteY72" fmla="*/ 805267 h 805267"/>
                <a:gd name="connsiteX73" fmla="*/ 832785 w 11218359"/>
                <a:gd name="connsiteY73" fmla="*/ 805267 h 805267"/>
                <a:gd name="connsiteX74" fmla="*/ 844225 w 11218359"/>
                <a:gd name="connsiteY74" fmla="*/ 805267 h 805267"/>
                <a:gd name="connsiteX75" fmla="*/ 855664 w 11218359"/>
                <a:gd name="connsiteY75" fmla="*/ 805267 h 805267"/>
                <a:gd name="connsiteX76" fmla="*/ 867104 w 11218359"/>
                <a:gd name="connsiteY76" fmla="*/ 805267 h 805267"/>
                <a:gd name="connsiteX77" fmla="*/ 878543 w 11218359"/>
                <a:gd name="connsiteY77" fmla="*/ 805267 h 805267"/>
                <a:gd name="connsiteX78" fmla="*/ 889983 w 11218359"/>
                <a:gd name="connsiteY78" fmla="*/ 805267 h 805267"/>
                <a:gd name="connsiteX79" fmla="*/ 901422 w 11218359"/>
                <a:gd name="connsiteY79" fmla="*/ 805267 h 805267"/>
                <a:gd name="connsiteX80" fmla="*/ 912862 w 11218359"/>
                <a:gd name="connsiteY80" fmla="*/ 805267 h 805267"/>
                <a:gd name="connsiteX81" fmla="*/ 924301 w 11218359"/>
                <a:gd name="connsiteY81" fmla="*/ 805267 h 805267"/>
                <a:gd name="connsiteX82" fmla="*/ 935741 w 11218359"/>
                <a:gd name="connsiteY82" fmla="*/ 805267 h 805267"/>
                <a:gd name="connsiteX83" fmla="*/ 947180 w 11218359"/>
                <a:gd name="connsiteY83" fmla="*/ 805267 h 805267"/>
                <a:gd name="connsiteX84" fmla="*/ 958620 w 11218359"/>
                <a:gd name="connsiteY84" fmla="*/ 805267 h 805267"/>
                <a:gd name="connsiteX85" fmla="*/ 970059 w 11218359"/>
                <a:gd name="connsiteY85" fmla="*/ 805267 h 805267"/>
                <a:gd name="connsiteX86" fmla="*/ 981499 w 11218359"/>
                <a:gd name="connsiteY86" fmla="*/ 805267 h 805267"/>
                <a:gd name="connsiteX87" fmla="*/ 992938 w 11218359"/>
                <a:gd name="connsiteY87" fmla="*/ 805267 h 805267"/>
                <a:gd name="connsiteX88" fmla="*/ 1004378 w 11218359"/>
                <a:gd name="connsiteY88" fmla="*/ 805267 h 805267"/>
                <a:gd name="connsiteX89" fmla="*/ 1015818 w 11218359"/>
                <a:gd name="connsiteY89" fmla="*/ 805267 h 805267"/>
                <a:gd name="connsiteX90" fmla="*/ 1027257 w 11218359"/>
                <a:gd name="connsiteY90" fmla="*/ 805267 h 805267"/>
                <a:gd name="connsiteX91" fmla="*/ 1038697 w 11218359"/>
                <a:gd name="connsiteY91" fmla="*/ 805267 h 805267"/>
                <a:gd name="connsiteX92" fmla="*/ 1050136 w 11218359"/>
                <a:gd name="connsiteY92" fmla="*/ 805267 h 805267"/>
                <a:gd name="connsiteX93" fmla="*/ 1061576 w 11218359"/>
                <a:gd name="connsiteY93" fmla="*/ 805267 h 805267"/>
                <a:gd name="connsiteX94" fmla="*/ 1073015 w 11218359"/>
                <a:gd name="connsiteY94" fmla="*/ 805267 h 805267"/>
                <a:gd name="connsiteX95" fmla="*/ 1084455 w 11218359"/>
                <a:gd name="connsiteY95" fmla="*/ 805267 h 805267"/>
                <a:gd name="connsiteX96" fmla="*/ 1095894 w 11218359"/>
                <a:gd name="connsiteY96" fmla="*/ 805267 h 805267"/>
                <a:gd name="connsiteX97" fmla="*/ 1107334 w 11218359"/>
                <a:gd name="connsiteY97" fmla="*/ 805267 h 805267"/>
                <a:gd name="connsiteX98" fmla="*/ 1118773 w 11218359"/>
                <a:gd name="connsiteY98" fmla="*/ 805267 h 805267"/>
                <a:gd name="connsiteX99" fmla="*/ 1130213 w 11218359"/>
                <a:gd name="connsiteY99" fmla="*/ 805267 h 805267"/>
                <a:gd name="connsiteX100" fmla="*/ 1141652 w 11218359"/>
                <a:gd name="connsiteY100" fmla="*/ 805267 h 805267"/>
                <a:gd name="connsiteX101" fmla="*/ 1153092 w 11218359"/>
                <a:gd name="connsiteY101" fmla="*/ 805267 h 805267"/>
                <a:gd name="connsiteX102" fmla="*/ 1164531 w 11218359"/>
                <a:gd name="connsiteY102" fmla="*/ 805267 h 805267"/>
                <a:gd name="connsiteX103" fmla="*/ 1175971 w 11218359"/>
                <a:gd name="connsiteY103" fmla="*/ 805267 h 805267"/>
                <a:gd name="connsiteX104" fmla="*/ 1187406 w 11218359"/>
                <a:gd name="connsiteY104" fmla="*/ 805267 h 805267"/>
                <a:gd name="connsiteX105" fmla="*/ 1198845 w 11218359"/>
                <a:gd name="connsiteY105" fmla="*/ 805267 h 805267"/>
                <a:gd name="connsiteX106" fmla="*/ 1210285 w 11218359"/>
                <a:gd name="connsiteY106" fmla="*/ 805267 h 805267"/>
                <a:gd name="connsiteX107" fmla="*/ 1221724 w 11218359"/>
                <a:gd name="connsiteY107" fmla="*/ 805267 h 805267"/>
                <a:gd name="connsiteX108" fmla="*/ 1233164 w 11218359"/>
                <a:gd name="connsiteY108" fmla="*/ 805267 h 805267"/>
                <a:gd name="connsiteX109" fmla="*/ 1244603 w 11218359"/>
                <a:gd name="connsiteY109" fmla="*/ 805267 h 805267"/>
                <a:gd name="connsiteX110" fmla="*/ 1256043 w 11218359"/>
                <a:gd name="connsiteY110" fmla="*/ 805267 h 805267"/>
                <a:gd name="connsiteX111" fmla="*/ 1267482 w 11218359"/>
                <a:gd name="connsiteY111" fmla="*/ 805267 h 805267"/>
                <a:gd name="connsiteX112" fmla="*/ 1278922 w 11218359"/>
                <a:gd name="connsiteY112" fmla="*/ 805267 h 805267"/>
                <a:gd name="connsiteX113" fmla="*/ 1290361 w 11218359"/>
                <a:gd name="connsiteY113" fmla="*/ 805267 h 805267"/>
                <a:gd name="connsiteX114" fmla="*/ 1301801 w 11218359"/>
                <a:gd name="connsiteY114" fmla="*/ 805267 h 805267"/>
                <a:gd name="connsiteX115" fmla="*/ 1313240 w 11218359"/>
                <a:gd name="connsiteY115" fmla="*/ 805267 h 805267"/>
                <a:gd name="connsiteX116" fmla="*/ 1324680 w 11218359"/>
                <a:gd name="connsiteY116" fmla="*/ 805267 h 805267"/>
                <a:gd name="connsiteX117" fmla="*/ 1336120 w 11218359"/>
                <a:gd name="connsiteY117" fmla="*/ 805267 h 805267"/>
                <a:gd name="connsiteX118" fmla="*/ 1347559 w 11218359"/>
                <a:gd name="connsiteY118" fmla="*/ 805267 h 805267"/>
                <a:gd name="connsiteX119" fmla="*/ 1358999 w 11218359"/>
                <a:gd name="connsiteY119" fmla="*/ 805267 h 805267"/>
                <a:gd name="connsiteX120" fmla="*/ 1370438 w 11218359"/>
                <a:gd name="connsiteY120" fmla="*/ 805267 h 805267"/>
                <a:gd name="connsiteX121" fmla="*/ 1381878 w 11218359"/>
                <a:gd name="connsiteY121" fmla="*/ 805267 h 805267"/>
                <a:gd name="connsiteX122" fmla="*/ 1393317 w 11218359"/>
                <a:gd name="connsiteY122" fmla="*/ 805267 h 805267"/>
                <a:gd name="connsiteX123" fmla="*/ 1404757 w 11218359"/>
                <a:gd name="connsiteY123" fmla="*/ 805267 h 805267"/>
                <a:gd name="connsiteX124" fmla="*/ 1416196 w 11218359"/>
                <a:gd name="connsiteY124" fmla="*/ 805267 h 805267"/>
                <a:gd name="connsiteX125" fmla="*/ 1427636 w 11218359"/>
                <a:gd name="connsiteY125" fmla="*/ 805267 h 805267"/>
                <a:gd name="connsiteX126" fmla="*/ 1439075 w 11218359"/>
                <a:gd name="connsiteY126" fmla="*/ 805267 h 805267"/>
                <a:gd name="connsiteX127" fmla="*/ 1450515 w 11218359"/>
                <a:gd name="connsiteY127" fmla="*/ 805267 h 805267"/>
                <a:gd name="connsiteX128" fmla="*/ 1461954 w 11218359"/>
                <a:gd name="connsiteY128" fmla="*/ 805267 h 805267"/>
                <a:gd name="connsiteX129" fmla="*/ 1473394 w 11218359"/>
                <a:gd name="connsiteY129" fmla="*/ 805267 h 805267"/>
                <a:gd name="connsiteX130" fmla="*/ 1484833 w 11218359"/>
                <a:gd name="connsiteY130" fmla="*/ 805267 h 805267"/>
                <a:gd name="connsiteX131" fmla="*/ 1496273 w 11218359"/>
                <a:gd name="connsiteY131" fmla="*/ 805267 h 805267"/>
                <a:gd name="connsiteX132" fmla="*/ 1507712 w 11218359"/>
                <a:gd name="connsiteY132" fmla="*/ 805267 h 805267"/>
                <a:gd name="connsiteX133" fmla="*/ 1519152 w 11218359"/>
                <a:gd name="connsiteY133" fmla="*/ 805267 h 805267"/>
                <a:gd name="connsiteX134" fmla="*/ 1530591 w 11218359"/>
                <a:gd name="connsiteY134" fmla="*/ 805267 h 805267"/>
                <a:gd name="connsiteX135" fmla="*/ 1542031 w 11218359"/>
                <a:gd name="connsiteY135" fmla="*/ 805267 h 805267"/>
                <a:gd name="connsiteX136" fmla="*/ 1553471 w 11218359"/>
                <a:gd name="connsiteY136" fmla="*/ 805267 h 805267"/>
                <a:gd name="connsiteX137" fmla="*/ 1564910 w 11218359"/>
                <a:gd name="connsiteY137" fmla="*/ 805267 h 805267"/>
                <a:gd name="connsiteX138" fmla="*/ 1576349 w 11218359"/>
                <a:gd name="connsiteY138" fmla="*/ 805267 h 805267"/>
                <a:gd name="connsiteX139" fmla="*/ 1587789 w 11218359"/>
                <a:gd name="connsiteY139" fmla="*/ 805267 h 805267"/>
                <a:gd name="connsiteX140" fmla="*/ 1599229 w 11218359"/>
                <a:gd name="connsiteY140" fmla="*/ 805267 h 805267"/>
                <a:gd name="connsiteX141" fmla="*/ 1610668 w 11218359"/>
                <a:gd name="connsiteY141" fmla="*/ 805267 h 805267"/>
                <a:gd name="connsiteX142" fmla="*/ 1622107 w 11218359"/>
                <a:gd name="connsiteY142" fmla="*/ 805267 h 805267"/>
                <a:gd name="connsiteX143" fmla="*/ 1633547 w 11218359"/>
                <a:gd name="connsiteY143" fmla="*/ 805267 h 805267"/>
                <a:gd name="connsiteX144" fmla="*/ 1644987 w 11218359"/>
                <a:gd name="connsiteY144" fmla="*/ 805267 h 805267"/>
                <a:gd name="connsiteX145" fmla="*/ 1656426 w 11218359"/>
                <a:gd name="connsiteY145" fmla="*/ 805267 h 805267"/>
                <a:gd name="connsiteX146" fmla="*/ 1667866 w 11218359"/>
                <a:gd name="connsiteY146" fmla="*/ 805267 h 805267"/>
                <a:gd name="connsiteX147" fmla="*/ 1679305 w 11218359"/>
                <a:gd name="connsiteY147" fmla="*/ 805267 h 805267"/>
                <a:gd name="connsiteX148" fmla="*/ 1690745 w 11218359"/>
                <a:gd name="connsiteY148" fmla="*/ 805267 h 805267"/>
                <a:gd name="connsiteX149" fmla="*/ 1702184 w 11218359"/>
                <a:gd name="connsiteY149" fmla="*/ 805267 h 805267"/>
                <a:gd name="connsiteX150" fmla="*/ 1713619 w 11218359"/>
                <a:gd name="connsiteY150" fmla="*/ 805267 h 805267"/>
                <a:gd name="connsiteX151" fmla="*/ 1725063 w 11218359"/>
                <a:gd name="connsiteY151" fmla="*/ 805267 h 805267"/>
                <a:gd name="connsiteX152" fmla="*/ 1736498 w 11218359"/>
                <a:gd name="connsiteY152" fmla="*/ 805267 h 805267"/>
                <a:gd name="connsiteX153" fmla="*/ 1747938 w 11218359"/>
                <a:gd name="connsiteY153" fmla="*/ 805267 h 805267"/>
                <a:gd name="connsiteX154" fmla="*/ 1759377 w 11218359"/>
                <a:gd name="connsiteY154" fmla="*/ 805267 h 805267"/>
                <a:gd name="connsiteX155" fmla="*/ 1770817 w 11218359"/>
                <a:gd name="connsiteY155" fmla="*/ 805267 h 805267"/>
                <a:gd name="connsiteX156" fmla="*/ 1782256 w 11218359"/>
                <a:gd name="connsiteY156" fmla="*/ 805267 h 805267"/>
                <a:gd name="connsiteX157" fmla="*/ 1793696 w 11218359"/>
                <a:gd name="connsiteY157" fmla="*/ 805267 h 805267"/>
                <a:gd name="connsiteX158" fmla="*/ 1805135 w 11218359"/>
                <a:gd name="connsiteY158" fmla="*/ 805267 h 805267"/>
                <a:gd name="connsiteX159" fmla="*/ 1816575 w 11218359"/>
                <a:gd name="connsiteY159" fmla="*/ 805267 h 805267"/>
                <a:gd name="connsiteX160" fmla="*/ 1828014 w 11218359"/>
                <a:gd name="connsiteY160" fmla="*/ 805267 h 805267"/>
                <a:gd name="connsiteX161" fmla="*/ 1839454 w 11218359"/>
                <a:gd name="connsiteY161" fmla="*/ 805267 h 805267"/>
                <a:gd name="connsiteX162" fmla="*/ 1850893 w 11218359"/>
                <a:gd name="connsiteY162" fmla="*/ 805267 h 805267"/>
                <a:gd name="connsiteX163" fmla="*/ 1862333 w 11218359"/>
                <a:gd name="connsiteY163" fmla="*/ 805267 h 805267"/>
                <a:gd name="connsiteX164" fmla="*/ 1873772 w 11218359"/>
                <a:gd name="connsiteY164" fmla="*/ 805267 h 805267"/>
                <a:gd name="connsiteX165" fmla="*/ 1885212 w 11218359"/>
                <a:gd name="connsiteY165" fmla="*/ 805267 h 805267"/>
                <a:gd name="connsiteX166" fmla="*/ 1896651 w 11218359"/>
                <a:gd name="connsiteY166" fmla="*/ 805267 h 805267"/>
                <a:gd name="connsiteX167" fmla="*/ 1908091 w 11218359"/>
                <a:gd name="connsiteY167" fmla="*/ 805267 h 805267"/>
                <a:gd name="connsiteX168" fmla="*/ 1919531 w 11218359"/>
                <a:gd name="connsiteY168" fmla="*/ 805267 h 805267"/>
                <a:gd name="connsiteX169" fmla="*/ 1930970 w 11218359"/>
                <a:gd name="connsiteY169" fmla="*/ 805267 h 805267"/>
                <a:gd name="connsiteX170" fmla="*/ 1942409 w 11218359"/>
                <a:gd name="connsiteY170" fmla="*/ 805267 h 805267"/>
                <a:gd name="connsiteX171" fmla="*/ 1953849 w 11218359"/>
                <a:gd name="connsiteY171" fmla="*/ 805267 h 805267"/>
                <a:gd name="connsiteX172" fmla="*/ 1965289 w 11218359"/>
                <a:gd name="connsiteY172" fmla="*/ 805267 h 805267"/>
                <a:gd name="connsiteX173" fmla="*/ 1976728 w 11218359"/>
                <a:gd name="connsiteY173" fmla="*/ 805267 h 805267"/>
                <a:gd name="connsiteX174" fmla="*/ 1988168 w 11218359"/>
                <a:gd name="connsiteY174" fmla="*/ 805267 h 805267"/>
                <a:gd name="connsiteX175" fmla="*/ 1999607 w 11218359"/>
                <a:gd name="connsiteY175" fmla="*/ 805267 h 805267"/>
                <a:gd name="connsiteX176" fmla="*/ 2011047 w 11218359"/>
                <a:gd name="connsiteY176" fmla="*/ 805267 h 805267"/>
                <a:gd name="connsiteX177" fmla="*/ 2022486 w 11218359"/>
                <a:gd name="connsiteY177" fmla="*/ 805267 h 805267"/>
                <a:gd name="connsiteX178" fmla="*/ 2033926 w 11218359"/>
                <a:gd name="connsiteY178" fmla="*/ 805267 h 805267"/>
                <a:gd name="connsiteX179" fmla="*/ 2045365 w 11218359"/>
                <a:gd name="connsiteY179" fmla="*/ 805267 h 805267"/>
                <a:gd name="connsiteX180" fmla="*/ 2056805 w 11218359"/>
                <a:gd name="connsiteY180" fmla="*/ 805267 h 805267"/>
                <a:gd name="connsiteX181" fmla="*/ 2068244 w 11218359"/>
                <a:gd name="connsiteY181" fmla="*/ 805267 h 805267"/>
                <a:gd name="connsiteX182" fmla="*/ 2079684 w 11218359"/>
                <a:gd name="connsiteY182" fmla="*/ 805267 h 805267"/>
                <a:gd name="connsiteX183" fmla="*/ 2091123 w 11218359"/>
                <a:gd name="connsiteY183" fmla="*/ 805267 h 805267"/>
                <a:gd name="connsiteX184" fmla="*/ 2102563 w 11218359"/>
                <a:gd name="connsiteY184" fmla="*/ 805267 h 805267"/>
                <a:gd name="connsiteX185" fmla="*/ 2114002 w 11218359"/>
                <a:gd name="connsiteY185" fmla="*/ 805267 h 805267"/>
                <a:gd name="connsiteX186" fmla="*/ 2125442 w 11218359"/>
                <a:gd name="connsiteY186" fmla="*/ 805267 h 805267"/>
                <a:gd name="connsiteX187" fmla="*/ 2136882 w 11218359"/>
                <a:gd name="connsiteY187" fmla="*/ 805267 h 805267"/>
                <a:gd name="connsiteX188" fmla="*/ 2148321 w 11218359"/>
                <a:gd name="connsiteY188" fmla="*/ 805267 h 805267"/>
                <a:gd name="connsiteX189" fmla="*/ 2159760 w 11218359"/>
                <a:gd name="connsiteY189" fmla="*/ 805267 h 805267"/>
                <a:gd name="connsiteX190" fmla="*/ 2171200 w 11218359"/>
                <a:gd name="connsiteY190" fmla="*/ 805267 h 805267"/>
                <a:gd name="connsiteX191" fmla="*/ 2182640 w 11218359"/>
                <a:gd name="connsiteY191" fmla="*/ 805267 h 805267"/>
                <a:gd name="connsiteX192" fmla="*/ 2194079 w 11218359"/>
                <a:gd name="connsiteY192" fmla="*/ 805267 h 805267"/>
                <a:gd name="connsiteX193" fmla="*/ 2205519 w 11218359"/>
                <a:gd name="connsiteY193" fmla="*/ 805267 h 805267"/>
                <a:gd name="connsiteX194" fmla="*/ 2216958 w 11218359"/>
                <a:gd name="connsiteY194" fmla="*/ 805267 h 805267"/>
                <a:gd name="connsiteX195" fmla="*/ 2228393 w 11218359"/>
                <a:gd name="connsiteY195" fmla="*/ 805267 h 805267"/>
                <a:gd name="connsiteX196" fmla="*/ 2239837 w 11218359"/>
                <a:gd name="connsiteY196" fmla="*/ 805267 h 805267"/>
                <a:gd name="connsiteX197" fmla="*/ 2251272 w 11218359"/>
                <a:gd name="connsiteY197" fmla="*/ 805267 h 805267"/>
                <a:gd name="connsiteX198" fmla="*/ 2262716 w 11218359"/>
                <a:gd name="connsiteY198" fmla="*/ 805267 h 805267"/>
                <a:gd name="connsiteX199" fmla="*/ 2274151 w 11218359"/>
                <a:gd name="connsiteY199" fmla="*/ 805267 h 805267"/>
                <a:gd name="connsiteX200" fmla="*/ 2285591 w 11218359"/>
                <a:gd name="connsiteY200" fmla="*/ 805267 h 805267"/>
                <a:gd name="connsiteX201" fmla="*/ 2297030 w 11218359"/>
                <a:gd name="connsiteY201" fmla="*/ 805267 h 805267"/>
                <a:gd name="connsiteX202" fmla="*/ 2308470 w 11218359"/>
                <a:gd name="connsiteY202" fmla="*/ 805267 h 805267"/>
                <a:gd name="connsiteX203" fmla="*/ 2319909 w 11218359"/>
                <a:gd name="connsiteY203" fmla="*/ 805267 h 805267"/>
                <a:gd name="connsiteX204" fmla="*/ 2331349 w 11218359"/>
                <a:gd name="connsiteY204" fmla="*/ 805267 h 805267"/>
                <a:gd name="connsiteX205" fmla="*/ 2342788 w 11218359"/>
                <a:gd name="connsiteY205" fmla="*/ 805267 h 805267"/>
                <a:gd name="connsiteX206" fmla="*/ 2354228 w 11218359"/>
                <a:gd name="connsiteY206" fmla="*/ 805267 h 805267"/>
                <a:gd name="connsiteX207" fmla="*/ 2365667 w 11218359"/>
                <a:gd name="connsiteY207" fmla="*/ 805267 h 805267"/>
                <a:gd name="connsiteX208" fmla="*/ 2377107 w 11218359"/>
                <a:gd name="connsiteY208" fmla="*/ 805267 h 805267"/>
                <a:gd name="connsiteX209" fmla="*/ 2388546 w 11218359"/>
                <a:gd name="connsiteY209" fmla="*/ 805267 h 805267"/>
                <a:gd name="connsiteX210" fmla="*/ 2399986 w 11218359"/>
                <a:gd name="connsiteY210" fmla="*/ 805267 h 805267"/>
                <a:gd name="connsiteX211" fmla="*/ 2411425 w 11218359"/>
                <a:gd name="connsiteY211" fmla="*/ 805267 h 805267"/>
                <a:gd name="connsiteX212" fmla="*/ 2422865 w 11218359"/>
                <a:gd name="connsiteY212" fmla="*/ 805267 h 805267"/>
                <a:gd name="connsiteX213" fmla="*/ 2434304 w 11218359"/>
                <a:gd name="connsiteY213" fmla="*/ 805267 h 805267"/>
                <a:gd name="connsiteX214" fmla="*/ 2445744 w 11218359"/>
                <a:gd name="connsiteY214" fmla="*/ 805267 h 805267"/>
                <a:gd name="connsiteX215" fmla="*/ 2457184 w 11218359"/>
                <a:gd name="connsiteY215" fmla="*/ 805267 h 805267"/>
                <a:gd name="connsiteX216" fmla="*/ 2468623 w 11218359"/>
                <a:gd name="connsiteY216" fmla="*/ 805267 h 805267"/>
                <a:gd name="connsiteX217" fmla="*/ 2480062 w 11218359"/>
                <a:gd name="connsiteY217" fmla="*/ 805267 h 805267"/>
                <a:gd name="connsiteX218" fmla="*/ 2491502 w 11218359"/>
                <a:gd name="connsiteY218" fmla="*/ 805267 h 805267"/>
                <a:gd name="connsiteX219" fmla="*/ 2502942 w 11218359"/>
                <a:gd name="connsiteY219" fmla="*/ 805267 h 805267"/>
                <a:gd name="connsiteX220" fmla="*/ 2514381 w 11218359"/>
                <a:gd name="connsiteY220" fmla="*/ 805267 h 805267"/>
                <a:gd name="connsiteX221" fmla="*/ 2525821 w 11218359"/>
                <a:gd name="connsiteY221" fmla="*/ 805267 h 805267"/>
                <a:gd name="connsiteX222" fmla="*/ 2537260 w 11218359"/>
                <a:gd name="connsiteY222" fmla="*/ 805267 h 805267"/>
                <a:gd name="connsiteX223" fmla="*/ 2548700 w 11218359"/>
                <a:gd name="connsiteY223" fmla="*/ 805267 h 805267"/>
                <a:gd name="connsiteX224" fmla="*/ 2560139 w 11218359"/>
                <a:gd name="connsiteY224" fmla="*/ 805267 h 805267"/>
                <a:gd name="connsiteX225" fmla="*/ 2571579 w 11218359"/>
                <a:gd name="connsiteY225" fmla="*/ 805267 h 805267"/>
                <a:gd name="connsiteX226" fmla="*/ 2583018 w 11218359"/>
                <a:gd name="connsiteY226" fmla="*/ 805267 h 805267"/>
                <a:gd name="connsiteX227" fmla="*/ 2594458 w 11218359"/>
                <a:gd name="connsiteY227" fmla="*/ 805267 h 805267"/>
                <a:gd name="connsiteX228" fmla="*/ 2605897 w 11218359"/>
                <a:gd name="connsiteY228" fmla="*/ 805267 h 805267"/>
                <a:gd name="connsiteX229" fmla="*/ 2617337 w 11218359"/>
                <a:gd name="connsiteY229" fmla="*/ 805267 h 805267"/>
                <a:gd name="connsiteX230" fmla="*/ 2628776 w 11218359"/>
                <a:gd name="connsiteY230" fmla="*/ 805267 h 805267"/>
                <a:gd name="connsiteX231" fmla="*/ 2640216 w 11218359"/>
                <a:gd name="connsiteY231" fmla="*/ 805267 h 805267"/>
                <a:gd name="connsiteX232" fmla="*/ 2651655 w 11218359"/>
                <a:gd name="connsiteY232" fmla="*/ 805267 h 805267"/>
                <a:gd name="connsiteX233" fmla="*/ 2663095 w 11218359"/>
                <a:gd name="connsiteY233" fmla="*/ 805267 h 805267"/>
                <a:gd name="connsiteX234" fmla="*/ 2674535 w 11218359"/>
                <a:gd name="connsiteY234" fmla="*/ 805267 h 805267"/>
                <a:gd name="connsiteX235" fmla="*/ 2685974 w 11218359"/>
                <a:gd name="connsiteY235" fmla="*/ 805267 h 805267"/>
                <a:gd name="connsiteX236" fmla="*/ 2697413 w 11218359"/>
                <a:gd name="connsiteY236" fmla="*/ 805267 h 805267"/>
                <a:gd name="connsiteX237" fmla="*/ 2708853 w 11218359"/>
                <a:gd name="connsiteY237" fmla="*/ 805267 h 805267"/>
                <a:gd name="connsiteX238" fmla="*/ 2720293 w 11218359"/>
                <a:gd name="connsiteY238" fmla="*/ 805267 h 805267"/>
                <a:gd name="connsiteX239" fmla="*/ 2731727 w 11218359"/>
                <a:gd name="connsiteY239" fmla="*/ 805267 h 805267"/>
                <a:gd name="connsiteX240" fmla="*/ 2743172 w 11218359"/>
                <a:gd name="connsiteY240" fmla="*/ 805267 h 805267"/>
                <a:gd name="connsiteX241" fmla="*/ 2754611 w 11218359"/>
                <a:gd name="connsiteY241" fmla="*/ 805267 h 805267"/>
                <a:gd name="connsiteX242" fmla="*/ 2766046 w 11218359"/>
                <a:gd name="connsiteY242" fmla="*/ 805267 h 805267"/>
                <a:gd name="connsiteX243" fmla="*/ 2777490 w 11218359"/>
                <a:gd name="connsiteY243" fmla="*/ 805267 h 805267"/>
                <a:gd name="connsiteX244" fmla="*/ 2788925 w 11218359"/>
                <a:gd name="connsiteY244" fmla="*/ 805267 h 805267"/>
                <a:gd name="connsiteX245" fmla="*/ 2800364 w 11218359"/>
                <a:gd name="connsiteY245" fmla="*/ 805267 h 805267"/>
                <a:gd name="connsiteX246" fmla="*/ 2811804 w 11218359"/>
                <a:gd name="connsiteY246" fmla="*/ 805267 h 805267"/>
                <a:gd name="connsiteX247" fmla="*/ 2823243 w 11218359"/>
                <a:gd name="connsiteY247" fmla="*/ 805267 h 805267"/>
                <a:gd name="connsiteX248" fmla="*/ 2834683 w 11218359"/>
                <a:gd name="connsiteY248" fmla="*/ 805267 h 805267"/>
                <a:gd name="connsiteX249" fmla="*/ 2846123 w 11218359"/>
                <a:gd name="connsiteY249" fmla="*/ 805267 h 805267"/>
                <a:gd name="connsiteX250" fmla="*/ 2857562 w 11218359"/>
                <a:gd name="connsiteY250" fmla="*/ 805267 h 805267"/>
                <a:gd name="connsiteX251" fmla="*/ 2869001 w 11218359"/>
                <a:gd name="connsiteY251" fmla="*/ 805267 h 805267"/>
                <a:gd name="connsiteX252" fmla="*/ 2880441 w 11218359"/>
                <a:gd name="connsiteY252" fmla="*/ 805267 h 805267"/>
                <a:gd name="connsiteX253" fmla="*/ 2891881 w 11218359"/>
                <a:gd name="connsiteY253" fmla="*/ 805267 h 805267"/>
                <a:gd name="connsiteX254" fmla="*/ 2903320 w 11218359"/>
                <a:gd name="connsiteY254" fmla="*/ 805267 h 805267"/>
                <a:gd name="connsiteX255" fmla="*/ 2914760 w 11218359"/>
                <a:gd name="connsiteY255" fmla="*/ 805267 h 805267"/>
                <a:gd name="connsiteX256" fmla="*/ 2926199 w 11218359"/>
                <a:gd name="connsiteY256" fmla="*/ 805267 h 805267"/>
                <a:gd name="connsiteX257" fmla="*/ 2937639 w 11218359"/>
                <a:gd name="connsiteY257" fmla="*/ 805267 h 805267"/>
                <a:gd name="connsiteX258" fmla="*/ 2949078 w 11218359"/>
                <a:gd name="connsiteY258" fmla="*/ 805267 h 805267"/>
                <a:gd name="connsiteX259" fmla="*/ 2960518 w 11218359"/>
                <a:gd name="connsiteY259" fmla="*/ 805267 h 805267"/>
                <a:gd name="connsiteX260" fmla="*/ 2971957 w 11218359"/>
                <a:gd name="connsiteY260" fmla="*/ 805267 h 805267"/>
                <a:gd name="connsiteX261" fmla="*/ 2983397 w 11218359"/>
                <a:gd name="connsiteY261" fmla="*/ 805267 h 805267"/>
                <a:gd name="connsiteX262" fmla="*/ 2994837 w 11218359"/>
                <a:gd name="connsiteY262" fmla="*/ 805267 h 805267"/>
                <a:gd name="connsiteX263" fmla="*/ 3006276 w 11218359"/>
                <a:gd name="connsiteY263" fmla="*/ 805267 h 805267"/>
                <a:gd name="connsiteX264" fmla="*/ 3017715 w 11218359"/>
                <a:gd name="connsiteY264" fmla="*/ 805267 h 805267"/>
                <a:gd name="connsiteX265" fmla="*/ 3029155 w 11218359"/>
                <a:gd name="connsiteY265" fmla="*/ 805267 h 805267"/>
                <a:gd name="connsiteX266" fmla="*/ 3040594 w 11218359"/>
                <a:gd name="connsiteY266" fmla="*/ 805267 h 805267"/>
                <a:gd name="connsiteX267" fmla="*/ 3052034 w 11218359"/>
                <a:gd name="connsiteY267" fmla="*/ 805267 h 805267"/>
                <a:gd name="connsiteX268" fmla="*/ 3063474 w 11218359"/>
                <a:gd name="connsiteY268" fmla="*/ 805267 h 805267"/>
                <a:gd name="connsiteX269" fmla="*/ 3074913 w 11218359"/>
                <a:gd name="connsiteY269" fmla="*/ 805267 h 805267"/>
                <a:gd name="connsiteX270" fmla="*/ 3086352 w 11218359"/>
                <a:gd name="connsiteY270" fmla="*/ 805267 h 805267"/>
                <a:gd name="connsiteX271" fmla="*/ 3097792 w 11218359"/>
                <a:gd name="connsiteY271" fmla="*/ 805267 h 805267"/>
                <a:gd name="connsiteX272" fmla="*/ 3109232 w 11218359"/>
                <a:gd name="connsiteY272" fmla="*/ 805267 h 805267"/>
                <a:gd name="connsiteX273" fmla="*/ 3120671 w 11218359"/>
                <a:gd name="connsiteY273" fmla="*/ 805267 h 805267"/>
                <a:gd name="connsiteX274" fmla="*/ 3132111 w 11218359"/>
                <a:gd name="connsiteY274" fmla="*/ 805267 h 805267"/>
                <a:gd name="connsiteX275" fmla="*/ 3143550 w 11218359"/>
                <a:gd name="connsiteY275" fmla="*/ 805267 h 805267"/>
                <a:gd name="connsiteX276" fmla="*/ 3154990 w 11218359"/>
                <a:gd name="connsiteY276" fmla="*/ 805267 h 805267"/>
                <a:gd name="connsiteX277" fmla="*/ 3166429 w 11218359"/>
                <a:gd name="connsiteY277" fmla="*/ 805267 h 805267"/>
                <a:gd name="connsiteX278" fmla="*/ 3177869 w 11218359"/>
                <a:gd name="connsiteY278" fmla="*/ 805267 h 805267"/>
                <a:gd name="connsiteX279" fmla="*/ 3189308 w 11218359"/>
                <a:gd name="connsiteY279" fmla="*/ 805267 h 805267"/>
                <a:gd name="connsiteX280" fmla="*/ 3200748 w 11218359"/>
                <a:gd name="connsiteY280" fmla="*/ 805267 h 805267"/>
                <a:gd name="connsiteX281" fmla="*/ 3212187 w 11218359"/>
                <a:gd name="connsiteY281" fmla="*/ 805267 h 805267"/>
                <a:gd name="connsiteX282" fmla="*/ 3223627 w 11218359"/>
                <a:gd name="connsiteY282" fmla="*/ 805267 h 805267"/>
                <a:gd name="connsiteX283" fmla="*/ 3235066 w 11218359"/>
                <a:gd name="connsiteY283" fmla="*/ 805267 h 805267"/>
                <a:gd name="connsiteX284" fmla="*/ 3246501 w 11218359"/>
                <a:gd name="connsiteY284" fmla="*/ 805267 h 805267"/>
                <a:gd name="connsiteX285" fmla="*/ 3257945 w 11218359"/>
                <a:gd name="connsiteY285" fmla="*/ 805267 h 805267"/>
                <a:gd name="connsiteX286" fmla="*/ 3269385 w 11218359"/>
                <a:gd name="connsiteY286" fmla="*/ 805267 h 805267"/>
                <a:gd name="connsiteX287" fmla="*/ 3280825 w 11218359"/>
                <a:gd name="connsiteY287" fmla="*/ 805267 h 805267"/>
                <a:gd name="connsiteX288" fmla="*/ 3292264 w 11218359"/>
                <a:gd name="connsiteY288" fmla="*/ 805267 h 805267"/>
                <a:gd name="connsiteX289" fmla="*/ 3303699 w 11218359"/>
                <a:gd name="connsiteY289" fmla="*/ 805267 h 805267"/>
                <a:gd name="connsiteX290" fmla="*/ 3315143 w 11218359"/>
                <a:gd name="connsiteY290" fmla="*/ 805267 h 805267"/>
                <a:gd name="connsiteX291" fmla="*/ 3326578 w 11218359"/>
                <a:gd name="connsiteY291" fmla="*/ 805267 h 805267"/>
                <a:gd name="connsiteX292" fmla="*/ 3338017 w 11218359"/>
                <a:gd name="connsiteY292" fmla="*/ 805267 h 805267"/>
                <a:gd name="connsiteX293" fmla="*/ 3349457 w 11218359"/>
                <a:gd name="connsiteY293" fmla="*/ 805267 h 805267"/>
                <a:gd name="connsiteX294" fmla="*/ 3360896 w 11218359"/>
                <a:gd name="connsiteY294" fmla="*/ 805267 h 805267"/>
                <a:gd name="connsiteX295" fmla="*/ 3372336 w 11218359"/>
                <a:gd name="connsiteY295" fmla="*/ 805267 h 805267"/>
                <a:gd name="connsiteX296" fmla="*/ 3383776 w 11218359"/>
                <a:gd name="connsiteY296" fmla="*/ 805267 h 805267"/>
                <a:gd name="connsiteX297" fmla="*/ 3395215 w 11218359"/>
                <a:gd name="connsiteY297" fmla="*/ 805267 h 805267"/>
                <a:gd name="connsiteX298" fmla="*/ 3406654 w 11218359"/>
                <a:gd name="connsiteY298" fmla="*/ 805267 h 805267"/>
                <a:gd name="connsiteX299" fmla="*/ 3418094 w 11218359"/>
                <a:gd name="connsiteY299" fmla="*/ 805267 h 805267"/>
                <a:gd name="connsiteX300" fmla="*/ 3429534 w 11218359"/>
                <a:gd name="connsiteY300" fmla="*/ 805267 h 805267"/>
                <a:gd name="connsiteX301" fmla="*/ 3440973 w 11218359"/>
                <a:gd name="connsiteY301" fmla="*/ 805267 h 805267"/>
                <a:gd name="connsiteX302" fmla="*/ 3452413 w 11218359"/>
                <a:gd name="connsiteY302" fmla="*/ 805267 h 805267"/>
                <a:gd name="connsiteX303" fmla="*/ 3463852 w 11218359"/>
                <a:gd name="connsiteY303" fmla="*/ 805267 h 805267"/>
                <a:gd name="connsiteX304" fmla="*/ 3475292 w 11218359"/>
                <a:gd name="connsiteY304" fmla="*/ 805267 h 805267"/>
                <a:gd name="connsiteX305" fmla="*/ 3486731 w 11218359"/>
                <a:gd name="connsiteY305" fmla="*/ 805267 h 805267"/>
                <a:gd name="connsiteX306" fmla="*/ 3498171 w 11218359"/>
                <a:gd name="connsiteY306" fmla="*/ 805267 h 805267"/>
                <a:gd name="connsiteX307" fmla="*/ 3509610 w 11218359"/>
                <a:gd name="connsiteY307" fmla="*/ 805267 h 805267"/>
                <a:gd name="connsiteX308" fmla="*/ 3521050 w 11218359"/>
                <a:gd name="connsiteY308" fmla="*/ 805267 h 805267"/>
                <a:gd name="connsiteX309" fmla="*/ 3532489 w 11218359"/>
                <a:gd name="connsiteY309" fmla="*/ 805267 h 805267"/>
                <a:gd name="connsiteX310" fmla="*/ 3543929 w 11218359"/>
                <a:gd name="connsiteY310" fmla="*/ 805267 h 805267"/>
                <a:gd name="connsiteX311" fmla="*/ 3555368 w 11218359"/>
                <a:gd name="connsiteY311" fmla="*/ 805267 h 805267"/>
                <a:gd name="connsiteX312" fmla="*/ 3566808 w 11218359"/>
                <a:gd name="connsiteY312" fmla="*/ 805267 h 805267"/>
                <a:gd name="connsiteX313" fmla="*/ 3578247 w 11218359"/>
                <a:gd name="connsiteY313" fmla="*/ 805267 h 805267"/>
                <a:gd name="connsiteX314" fmla="*/ 3589687 w 11218359"/>
                <a:gd name="connsiteY314" fmla="*/ 805267 h 805267"/>
                <a:gd name="connsiteX315" fmla="*/ 3601127 w 11218359"/>
                <a:gd name="connsiteY315" fmla="*/ 805267 h 805267"/>
                <a:gd name="connsiteX316" fmla="*/ 3612566 w 11218359"/>
                <a:gd name="connsiteY316" fmla="*/ 805267 h 805267"/>
                <a:gd name="connsiteX317" fmla="*/ 3624005 w 11218359"/>
                <a:gd name="connsiteY317" fmla="*/ 805267 h 805267"/>
                <a:gd name="connsiteX318" fmla="*/ 3635445 w 11218359"/>
                <a:gd name="connsiteY318" fmla="*/ 805267 h 805267"/>
                <a:gd name="connsiteX319" fmla="*/ 3646885 w 11218359"/>
                <a:gd name="connsiteY319" fmla="*/ 805267 h 805267"/>
                <a:gd name="connsiteX320" fmla="*/ 3658324 w 11218359"/>
                <a:gd name="connsiteY320" fmla="*/ 805267 h 805267"/>
                <a:gd name="connsiteX321" fmla="*/ 3669764 w 11218359"/>
                <a:gd name="connsiteY321" fmla="*/ 805267 h 805267"/>
                <a:gd name="connsiteX322" fmla="*/ 3681203 w 11218359"/>
                <a:gd name="connsiteY322" fmla="*/ 805267 h 805267"/>
                <a:gd name="connsiteX323" fmla="*/ 3692643 w 11218359"/>
                <a:gd name="connsiteY323" fmla="*/ 805267 h 805267"/>
                <a:gd name="connsiteX324" fmla="*/ 3704082 w 11218359"/>
                <a:gd name="connsiteY324" fmla="*/ 805267 h 805267"/>
                <a:gd name="connsiteX325" fmla="*/ 3715522 w 11218359"/>
                <a:gd name="connsiteY325" fmla="*/ 805267 h 805267"/>
                <a:gd name="connsiteX326" fmla="*/ 3726961 w 11218359"/>
                <a:gd name="connsiteY326" fmla="*/ 805267 h 805267"/>
                <a:gd name="connsiteX327" fmla="*/ 3738401 w 11218359"/>
                <a:gd name="connsiteY327" fmla="*/ 805267 h 805267"/>
                <a:gd name="connsiteX328" fmla="*/ 3749840 w 11218359"/>
                <a:gd name="connsiteY328" fmla="*/ 805267 h 805267"/>
                <a:gd name="connsiteX329" fmla="*/ 3761280 w 11218359"/>
                <a:gd name="connsiteY329" fmla="*/ 805267 h 805267"/>
                <a:gd name="connsiteX330" fmla="*/ 3772719 w 11218359"/>
                <a:gd name="connsiteY330" fmla="*/ 805267 h 805267"/>
                <a:gd name="connsiteX331" fmla="*/ 3784154 w 11218359"/>
                <a:gd name="connsiteY331" fmla="*/ 805267 h 805267"/>
                <a:gd name="connsiteX332" fmla="*/ 3795598 w 11218359"/>
                <a:gd name="connsiteY332" fmla="*/ 805267 h 805267"/>
                <a:gd name="connsiteX333" fmla="*/ 3807033 w 11218359"/>
                <a:gd name="connsiteY333" fmla="*/ 805267 h 805267"/>
                <a:gd name="connsiteX334" fmla="*/ 3818473 w 11218359"/>
                <a:gd name="connsiteY334" fmla="*/ 805267 h 805267"/>
                <a:gd name="connsiteX335" fmla="*/ 3829917 w 11218359"/>
                <a:gd name="connsiteY335" fmla="*/ 805267 h 805267"/>
                <a:gd name="connsiteX336" fmla="*/ 3841352 w 11218359"/>
                <a:gd name="connsiteY336" fmla="*/ 805267 h 805267"/>
                <a:gd name="connsiteX337" fmla="*/ 3852791 w 11218359"/>
                <a:gd name="connsiteY337" fmla="*/ 805267 h 805267"/>
                <a:gd name="connsiteX338" fmla="*/ 3864231 w 11218359"/>
                <a:gd name="connsiteY338" fmla="*/ 805267 h 805267"/>
                <a:gd name="connsiteX339" fmla="*/ 3875670 w 11218359"/>
                <a:gd name="connsiteY339" fmla="*/ 805267 h 805267"/>
                <a:gd name="connsiteX340" fmla="*/ 3887110 w 11218359"/>
                <a:gd name="connsiteY340" fmla="*/ 805267 h 805267"/>
                <a:gd name="connsiteX341" fmla="*/ 3898549 w 11218359"/>
                <a:gd name="connsiteY341" fmla="*/ 805267 h 805267"/>
                <a:gd name="connsiteX342" fmla="*/ 3909989 w 11218359"/>
                <a:gd name="connsiteY342" fmla="*/ 805267 h 805267"/>
                <a:gd name="connsiteX343" fmla="*/ 3921447 w 11218359"/>
                <a:gd name="connsiteY343" fmla="*/ 805267 h 805267"/>
                <a:gd name="connsiteX344" fmla="*/ 3932878 w 11218359"/>
                <a:gd name="connsiteY344" fmla="*/ 805267 h 805267"/>
                <a:gd name="connsiteX345" fmla="*/ 3944307 w 11218359"/>
                <a:gd name="connsiteY345" fmla="*/ 805267 h 805267"/>
                <a:gd name="connsiteX346" fmla="*/ 3955737 w 11218359"/>
                <a:gd name="connsiteY346" fmla="*/ 805267 h 805267"/>
                <a:gd name="connsiteX347" fmla="*/ 3967167 w 11218359"/>
                <a:gd name="connsiteY347" fmla="*/ 805267 h 805267"/>
                <a:gd name="connsiteX348" fmla="*/ 3978645 w 11218359"/>
                <a:gd name="connsiteY348" fmla="*/ 805267 h 805267"/>
                <a:gd name="connsiteX349" fmla="*/ 3990075 w 11218359"/>
                <a:gd name="connsiteY349" fmla="*/ 805267 h 805267"/>
                <a:gd name="connsiteX350" fmla="*/ 4001505 w 11218359"/>
                <a:gd name="connsiteY350" fmla="*/ 805267 h 805267"/>
                <a:gd name="connsiteX351" fmla="*/ 4012935 w 11218359"/>
                <a:gd name="connsiteY351" fmla="*/ 805267 h 805267"/>
                <a:gd name="connsiteX352" fmla="*/ 4024365 w 11218359"/>
                <a:gd name="connsiteY352" fmla="*/ 805267 h 805267"/>
                <a:gd name="connsiteX353" fmla="*/ 4035843 w 11218359"/>
                <a:gd name="connsiteY353" fmla="*/ 805267 h 805267"/>
                <a:gd name="connsiteX354" fmla="*/ 4047273 w 11218359"/>
                <a:gd name="connsiteY354" fmla="*/ 805267 h 805267"/>
                <a:gd name="connsiteX355" fmla="*/ 4058702 w 11218359"/>
                <a:gd name="connsiteY355" fmla="*/ 805267 h 805267"/>
                <a:gd name="connsiteX356" fmla="*/ 4070133 w 11218359"/>
                <a:gd name="connsiteY356" fmla="*/ 805267 h 805267"/>
                <a:gd name="connsiteX357" fmla="*/ 4081563 w 11218359"/>
                <a:gd name="connsiteY357" fmla="*/ 805267 h 805267"/>
                <a:gd name="connsiteX358" fmla="*/ 4093040 w 11218359"/>
                <a:gd name="connsiteY358" fmla="*/ 805267 h 805267"/>
                <a:gd name="connsiteX359" fmla="*/ 4104471 w 11218359"/>
                <a:gd name="connsiteY359" fmla="*/ 805267 h 805267"/>
                <a:gd name="connsiteX360" fmla="*/ 4115900 w 11218359"/>
                <a:gd name="connsiteY360" fmla="*/ 805267 h 805267"/>
                <a:gd name="connsiteX361" fmla="*/ 4127330 w 11218359"/>
                <a:gd name="connsiteY361" fmla="*/ 805267 h 805267"/>
                <a:gd name="connsiteX362" fmla="*/ 4138760 w 11218359"/>
                <a:gd name="connsiteY362" fmla="*/ 805267 h 805267"/>
                <a:gd name="connsiteX363" fmla="*/ 4150238 w 11218359"/>
                <a:gd name="connsiteY363" fmla="*/ 805267 h 805267"/>
                <a:gd name="connsiteX364" fmla="*/ 4161668 w 11218359"/>
                <a:gd name="connsiteY364" fmla="*/ 805267 h 805267"/>
                <a:gd name="connsiteX365" fmla="*/ 4173098 w 11218359"/>
                <a:gd name="connsiteY365" fmla="*/ 805267 h 805267"/>
                <a:gd name="connsiteX366" fmla="*/ 4184528 w 11218359"/>
                <a:gd name="connsiteY366" fmla="*/ 805267 h 805267"/>
                <a:gd name="connsiteX367" fmla="*/ 4195958 w 11218359"/>
                <a:gd name="connsiteY367" fmla="*/ 805267 h 805267"/>
                <a:gd name="connsiteX368" fmla="*/ 4207436 w 11218359"/>
                <a:gd name="connsiteY368" fmla="*/ 805267 h 805267"/>
                <a:gd name="connsiteX369" fmla="*/ 4218865 w 11218359"/>
                <a:gd name="connsiteY369" fmla="*/ 805267 h 805267"/>
                <a:gd name="connsiteX370" fmla="*/ 4230296 w 11218359"/>
                <a:gd name="connsiteY370" fmla="*/ 805267 h 805267"/>
                <a:gd name="connsiteX371" fmla="*/ 4241726 w 11218359"/>
                <a:gd name="connsiteY371" fmla="*/ 805267 h 805267"/>
                <a:gd name="connsiteX372" fmla="*/ 4253156 w 11218359"/>
                <a:gd name="connsiteY372" fmla="*/ 805267 h 805267"/>
                <a:gd name="connsiteX373" fmla="*/ 4264634 w 11218359"/>
                <a:gd name="connsiteY373" fmla="*/ 805267 h 805267"/>
                <a:gd name="connsiteX374" fmla="*/ 4276063 w 11218359"/>
                <a:gd name="connsiteY374" fmla="*/ 805267 h 805267"/>
                <a:gd name="connsiteX375" fmla="*/ 4287493 w 11218359"/>
                <a:gd name="connsiteY375" fmla="*/ 805267 h 805267"/>
                <a:gd name="connsiteX376" fmla="*/ 4298923 w 11218359"/>
                <a:gd name="connsiteY376" fmla="*/ 805267 h 805267"/>
                <a:gd name="connsiteX377" fmla="*/ 4310353 w 11218359"/>
                <a:gd name="connsiteY377" fmla="*/ 805267 h 805267"/>
                <a:gd name="connsiteX378" fmla="*/ 4321831 w 11218359"/>
                <a:gd name="connsiteY378" fmla="*/ 805267 h 805267"/>
                <a:gd name="connsiteX379" fmla="*/ 4333261 w 11218359"/>
                <a:gd name="connsiteY379" fmla="*/ 805267 h 805267"/>
                <a:gd name="connsiteX380" fmla="*/ 4344691 w 11218359"/>
                <a:gd name="connsiteY380" fmla="*/ 805267 h 805267"/>
                <a:gd name="connsiteX381" fmla="*/ 4356121 w 11218359"/>
                <a:gd name="connsiteY381" fmla="*/ 805267 h 805267"/>
                <a:gd name="connsiteX382" fmla="*/ 4367551 w 11218359"/>
                <a:gd name="connsiteY382" fmla="*/ 805267 h 805267"/>
                <a:gd name="connsiteX383" fmla="*/ 4379028 w 11218359"/>
                <a:gd name="connsiteY383" fmla="*/ 805267 h 805267"/>
                <a:gd name="connsiteX384" fmla="*/ 4390458 w 11218359"/>
                <a:gd name="connsiteY384" fmla="*/ 805267 h 805267"/>
                <a:gd name="connsiteX385" fmla="*/ 4401889 w 11218359"/>
                <a:gd name="connsiteY385" fmla="*/ 805267 h 805267"/>
                <a:gd name="connsiteX386" fmla="*/ 4413319 w 11218359"/>
                <a:gd name="connsiteY386" fmla="*/ 805267 h 805267"/>
                <a:gd name="connsiteX387" fmla="*/ 4424749 w 11218359"/>
                <a:gd name="connsiteY387" fmla="*/ 805267 h 805267"/>
                <a:gd name="connsiteX388" fmla="*/ 4436226 w 11218359"/>
                <a:gd name="connsiteY388" fmla="*/ 805267 h 805267"/>
                <a:gd name="connsiteX389" fmla="*/ 4447656 w 11218359"/>
                <a:gd name="connsiteY389" fmla="*/ 805267 h 805267"/>
                <a:gd name="connsiteX390" fmla="*/ 4459086 w 11218359"/>
                <a:gd name="connsiteY390" fmla="*/ 805267 h 805267"/>
                <a:gd name="connsiteX391" fmla="*/ 4470516 w 11218359"/>
                <a:gd name="connsiteY391" fmla="*/ 805267 h 805267"/>
                <a:gd name="connsiteX392" fmla="*/ 4481946 w 11218359"/>
                <a:gd name="connsiteY392" fmla="*/ 805267 h 805267"/>
                <a:gd name="connsiteX393" fmla="*/ 4493424 w 11218359"/>
                <a:gd name="connsiteY393" fmla="*/ 805267 h 805267"/>
                <a:gd name="connsiteX394" fmla="*/ 4504854 w 11218359"/>
                <a:gd name="connsiteY394" fmla="*/ 805267 h 805267"/>
                <a:gd name="connsiteX395" fmla="*/ 4516284 w 11218359"/>
                <a:gd name="connsiteY395" fmla="*/ 805267 h 805267"/>
                <a:gd name="connsiteX396" fmla="*/ 4527714 w 11218359"/>
                <a:gd name="connsiteY396" fmla="*/ 805267 h 805267"/>
                <a:gd name="connsiteX397" fmla="*/ 4539144 w 11218359"/>
                <a:gd name="connsiteY397" fmla="*/ 805267 h 805267"/>
                <a:gd name="connsiteX398" fmla="*/ 4550621 w 11218359"/>
                <a:gd name="connsiteY398" fmla="*/ 805267 h 805267"/>
                <a:gd name="connsiteX399" fmla="*/ 4562051 w 11218359"/>
                <a:gd name="connsiteY399" fmla="*/ 805267 h 805267"/>
                <a:gd name="connsiteX400" fmla="*/ 4573482 w 11218359"/>
                <a:gd name="connsiteY400" fmla="*/ 805267 h 805267"/>
                <a:gd name="connsiteX401" fmla="*/ 4584912 w 11218359"/>
                <a:gd name="connsiteY401" fmla="*/ 805267 h 805267"/>
                <a:gd name="connsiteX402" fmla="*/ 4596341 w 11218359"/>
                <a:gd name="connsiteY402" fmla="*/ 805267 h 805267"/>
                <a:gd name="connsiteX403" fmla="*/ 4607771 w 11218359"/>
                <a:gd name="connsiteY403" fmla="*/ 805267 h 805267"/>
                <a:gd name="connsiteX404" fmla="*/ 4619249 w 11218359"/>
                <a:gd name="connsiteY404" fmla="*/ 805267 h 805267"/>
                <a:gd name="connsiteX405" fmla="*/ 4630679 w 11218359"/>
                <a:gd name="connsiteY405" fmla="*/ 805267 h 805267"/>
                <a:gd name="connsiteX406" fmla="*/ 4642109 w 11218359"/>
                <a:gd name="connsiteY406" fmla="*/ 805267 h 805267"/>
                <a:gd name="connsiteX407" fmla="*/ 4653539 w 11218359"/>
                <a:gd name="connsiteY407" fmla="*/ 805267 h 805267"/>
                <a:gd name="connsiteX408" fmla="*/ 4664969 w 11218359"/>
                <a:gd name="connsiteY408" fmla="*/ 805267 h 805267"/>
                <a:gd name="connsiteX409" fmla="*/ 4676447 w 11218359"/>
                <a:gd name="connsiteY409" fmla="*/ 805267 h 805267"/>
                <a:gd name="connsiteX410" fmla="*/ 4687877 w 11218359"/>
                <a:gd name="connsiteY410" fmla="*/ 805267 h 805267"/>
                <a:gd name="connsiteX411" fmla="*/ 4699306 w 11218359"/>
                <a:gd name="connsiteY411" fmla="*/ 805267 h 805267"/>
                <a:gd name="connsiteX412" fmla="*/ 4710737 w 11218359"/>
                <a:gd name="connsiteY412" fmla="*/ 805267 h 805267"/>
                <a:gd name="connsiteX413" fmla="*/ 4722167 w 11218359"/>
                <a:gd name="connsiteY413" fmla="*/ 805267 h 805267"/>
                <a:gd name="connsiteX414" fmla="*/ 4733644 w 11218359"/>
                <a:gd name="connsiteY414" fmla="*/ 805267 h 805267"/>
                <a:gd name="connsiteX415" fmla="*/ 4745075 w 11218359"/>
                <a:gd name="connsiteY415" fmla="*/ 805267 h 805267"/>
                <a:gd name="connsiteX416" fmla="*/ 4756504 w 11218359"/>
                <a:gd name="connsiteY416" fmla="*/ 805267 h 805267"/>
                <a:gd name="connsiteX417" fmla="*/ 4767934 w 11218359"/>
                <a:gd name="connsiteY417" fmla="*/ 805267 h 805267"/>
                <a:gd name="connsiteX418" fmla="*/ 4779364 w 11218359"/>
                <a:gd name="connsiteY418" fmla="*/ 805267 h 805267"/>
                <a:gd name="connsiteX419" fmla="*/ 4790842 w 11218359"/>
                <a:gd name="connsiteY419" fmla="*/ 805267 h 805267"/>
                <a:gd name="connsiteX420" fmla="*/ 4802272 w 11218359"/>
                <a:gd name="connsiteY420" fmla="*/ 805267 h 805267"/>
                <a:gd name="connsiteX421" fmla="*/ 4813702 w 11218359"/>
                <a:gd name="connsiteY421" fmla="*/ 805267 h 805267"/>
                <a:gd name="connsiteX422" fmla="*/ 4825132 w 11218359"/>
                <a:gd name="connsiteY422" fmla="*/ 805267 h 805267"/>
                <a:gd name="connsiteX423" fmla="*/ 4836562 w 11218359"/>
                <a:gd name="connsiteY423" fmla="*/ 805267 h 805267"/>
                <a:gd name="connsiteX424" fmla="*/ 4848040 w 11218359"/>
                <a:gd name="connsiteY424" fmla="*/ 805267 h 805267"/>
                <a:gd name="connsiteX425" fmla="*/ 4859469 w 11218359"/>
                <a:gd name="connsiteY425" fmla="*/ 805267 h 805267"/>
                <a:gd name="connsiteX426" fmla="*/ 4870899 w 11218359"/>
                <a:gd name="connsiteY426" fmla="*/ 805267 h 805267"/>
                <a:gd name="connsiteX427" fmla="*/ 4882330 w 11218359"/>
                <a:gd name="connsiteY427" fmla="*/ 805267 h 805267"/>
                <a:gd name="connsiteX428" fmla="*/ 4893760 w 11218359"/>
                <a:gd name="connsiteY428" fmla="*/ 805267 h 805267"/>
                <a:gd name="connsiteX429" fmla="*/ 4905237 w 11218359"/>
                <a:gd name="connsiteY429" fmla="*/ 805267 h 805267"/>
                <a:gd name="connsiteX430" fmla="*/ 4916667 w 11218359"/>
                <a:gd name="connsiteY430" fmla="*/ 805267 h 805267"/>
                <a:gd name="connsiteX431" fmla="*/ 4928097 w 11218359"/>
                <a:gd name="connsiteY431" fmla="*/ 805267 h 805267"/>
                <a:gd name="connsiteX432" fmla="*/ 4939527 w 11218359"/>
                <a:gd name="connsiteY432" fmla="*/ 805267 h 805267"/>
                <a:gd name="connsiteX433" fmla="*/ 4950957 w 11218359"/>
                <a:gd name="connsiteY433" fmla="*/ 805267 h 805267"/>
                <a:gd name="connsiteX434" fmla="*/ 4962435 w 11218359"/>
                <a:gd name="connsiteY434" fmla="*/ 805267 h 805267"/>
                <a:gd name="connsiteX435" fmla="*/ 4973865 w 11218359"/>
                <a:gd name="connsiteY435" fmla="*/ 805267 h 805267"/>
                <a:gd name="connsiteX436" fmla="*/ 4985295 w 11218359"/>
                <a:gd name="connsiteY436" fmla="*/ 805267 h 805267"/>
                <a:gd name="connsiteX437" fmla="*/ 4996725 w 11218359"/>
                <a:gd name="connsiteY437" fmla="*/ 805267 h 805267"/>
                <a:gd name="connsiteX438" fmla="*/ 5008155 w 11218359"/>
                <a:gd name="connsiteY438" fmla="*/ 805267 h 805267"/>
                <a:gd name="connsiteX439" fmla="*/ 5019632 w 11218359"/>
                <a:gd name="connsiteY439" fmla="*/ 805267 h 805267"/>
                <a:gd name="connsiteX440" fmla="*/ 5031062 w 11218359"/>
                <a:gd name="connsiteY440" fmla="*/ 805267 h 805267"/>
                <a:gd name="connsiteX441" fmla="*/ 5042492 w 11218359"/>
                <a:gd name="connsiteY441" fmla="*/ 805267 h 805267"/>
                <a:gd name="connsiteX442" fmla="*/ 5053923 w 11218359"/>
                <a:gd name="connsiteY442" fmla="*/ 805267 h 805267"/>
                <a:gd name="connsiteX443" fmla="*/ 5065353 w 11218359"/>
                <a:gd name="connsiteY443" fmla="*/ 805267 h 805267"/>
                <a:gd name="connsiteX444" fmla="*/ 5076830 w 11218359"/>
                <a:gd name="connsiteY444" fmla="*/ 805267 h 805267"/>
                <a:gd name="connsiteX445" fmla="*/ 5088260 w 11218359"/>
                <a:gd name="connsiteY445" fmla="*/ 805267 h 805267"/>
                <a:gd name="connsiteX446" fmla="*/ 5099690 w 11218359"/>
                <a:gd name="connsiteY446" fmla="*/ 805267 h 805267"/>
                <a:gd name="connsiteX447" fmla="*/ 5111120 w 11218359"/>
                <a:gd name="connsiteY447" fmla="*/ 805267 h 805267"/>
                <a:gd name="connsiteX448" fmla="*/ 5122550 w 11218359"/>
                <a:gd name="connsiteY448" fmla="*/ 805267 h 805267"/>
                <a:gd name="connsiteX449" fmla="*/ 5134028 w 11218359"/>
                <a:gd name="connsiteY449" fmla="*/ 805267 h 805267"/>
                <a:gd name="connsiteX450" fmla="*/ 5145458 w 11218359"/>
                <a:gd name="connsiteY450" fmla="*/ 805267 h 805267"/>
                <a:gd name="connsiteX451" fmla="*/ 5156888 w 11218359"/>
                <a:gd name="connsiteY451" fmla="*/ 805267 h 805267"/>
                <a:gd name="connsiteX452" fmla="*/ 5168318 w 11218359"/>
                <a:gd name="connsiteY452" fmla="*/ 805267 h 805267"/>
                <a:gd name="connsiteX453" fmla="*/ 5179747 w 11218359"/>
                <a:gd name="connsiteY453" fmla="*/ 805267 h 805267"/>
                <a:gd name="connsiteX454" fmla="*/ 5191225 w 11218359"/>
                <a:gd name="connsiteY454" fmla="*/ 805267 h 805267"/>
                <a:gd name="connsiteX455" fmla="*/ 5202655 w 11218359"/>
                <a:gd name="connsiteY455" fmla="*/ 805267 h 805267"/>
                <a:gd name="connsiteX456" fmla="*/ 5214085 w 11218359"/>
                <a:gd name="connsiteY456" fmla="*/ 805267 h 805267"/>
                <a:gd name="connsiteX457" fmla="*/ 5225515 w 11218359"/>
                <a:gd name="connsiteY457" fmla="*/ 805267 h 805267"/>
                <a:gd name="connsiteX458" fmla="*/ 5236945 w 11218359"/>
                <a:gd name="connsiteY458" fmla="*/ 805267 h 805267"/>
                <a:gd name="connsiteX459" fmla="*/ 5248423 w 11218359"/>
                <a:gd name="connsiteY459" fmla="*/ 805267 h 805267"/>
                <a:gd name="connsiteX460" fmla="*/ 5259853 w 11218359"/>
                <a:gd name="connsiteY460" fmla="*/ 805267 h 805267"/>
                <a:gd name="connsiteX461" fmla="*/ 5271283 w 11218359"/>
                <a:gd name="connsiteY461" fmla="*/ 805267 h 805267"/>
                <a:gd name="connsiteX462" fmla="*/ 5282713 w 11218359"/>
                <a:gd name="connsiteY462" fmla="*/ 805267 h 805267"/>
                <a:gd name="connsiteX463" fmla="*/ 5294143 w 11218359"/>
                <a:gd name="connsiteY463" fmla="*/ 805267 h 805267"/>
                <a:gd name="connsiteX464" fmla="*/ 5305621 w 11218359"/>
                <a:gd name="connsiteY464" fmla="*/ 805267 h 805267"/>
                <a:gd name="connsiteX465" fmla="*/ 5317051 w 11218359"/>
                <a:gd name="connsiteY465" fmla="*/ 805267 h 805267"/>
                <a:gd name="connsiteX466" fmla="*/ 5328481 w 11218359"/>
                <a:gd name="connsiteY466" fmla="*/ 805267 h 805267"/>
                <a:gd name="connsiteX467" fmla="*/ 5339910 w 11218359"/>
                <a:gd name="connsiteY467" fmla="*/ 805267 h 805267"/>
                <a:gd name="connsiteX468" fmla="*/ 5351340 w 11218359"/>
                <a:gd name="connsiteY468" fmla="*/ 805267 h 805267"/>
                <a:gd name="connsiteX469" fmla="*/ 5362818 w 11218359"/>
                <a:gd name="connsiteY469" fmla="*/ 805267 h 805267"/>
                <a:gd name="connsiteX470" fmla="*/ 5374248 w 11218359"/>
                <a:gd name="connsiteY470" fmla="*/ 805267 h 805267"/>
                <a:gd name="connsiteX471" fmla="*/ 5385678 w 11218359"/>
                <a:gd name="connsiteY471" fmla="*/ 805267 h 805267"/>
                <a:gd name="connsiteX472" fmla="*/ 5397108 w 11218359"/>
                <a:gd name="connsiteY472" fmla="*/ 805267 h 805267"/>
                <a:gd name="connsiteX473" fmla="*/ 5408538 w 11218359"/>
                <a:gd name="connsiteY473" fmla="*/ 805267 h 805267"/>
                <a:gd name="connsiteX474" fmla="*/ 5420016 w 11218359"/>
                <a:gd name="connsiteY474" fmla="*/ 805267 h 805267"/>
                <a:gd name="connsiteX475" fmla="*/ 5431446 w 11218359"/>
                <a:gd name="connsiteY475" fmla="*/ 805267 h 805267"/>
                <a:gd name="connsiteX476" fmla="*/ 5442876 w 11218359"/>
                <a:gd name="connsiteY476" fmla="*/ 805267 h 805267"/>
                <a:gd name="connsiteX477" fmla="*/ 5454306 w 11218359"/>
                <a:gd name="connsiteY477" fmla="*/ 805267 h 805267"/>
                <a:gd name="connsiteX478" fmla="*/ 5465736 w 11218359"/>
                <a:gd name="connsiteY478" fmla="*/ 805267 h 805267"/>
                <a:gd name="connsiteX479" fmla="*/ 5477214 w 11218359"/>
                <a:gd name="connsiteY479" fmla="*/ 805267 h 805267"/>
                <a:gd name="connsiteX480" fmla="*/ 5488643 w 11218359"/>
                <a:gd name="connsiteY480" fmla="*/ 805267 h 805267"/>
                <a:gd name="connsiteX481" fmla="*/ 5500073 w 11218359"/>
                <a:gd name="connsiteY481" fmla="*/ 805267 h 805267"/>
                <a:gd name="connsiteX482" fmla="*/ 5511503 w 11218359"/>
                <a:gd name="connsiteY482" fmla="*/ 805267 h 805267"/>
                <a:gd name="connsiteX483" fmla="*/ 5522933 w 11218359"/>
                <a:gd name="connsiteY483" fmla="*/ 805267 h 805267"/>
                <a:gd name="connsiteX484" fmla="*/ 5534411 w 11218359"/>
                <a:gd name="connsiteY484" fmla="*/ 805267 h 805267"/>
                <a:gd name="connsiteX485" fmla="*/ 5545841 w 11218359"/>
                <a:gd name="connsiteY485" fmla="*/ 805267 h 805267"/>
                <a:gd name="connsiteX486" fmla="*/ 5557271 w 11218359"/>
                <a:gd name="connsiteY486" fmla="*/ 805267 h 805267"/>
                <a:gd name="connsiteX487" fmla="*/ 5568701 w 11218359"/>
                <a:gd name="connsiteY487" fmla="*/ 805267 h 805267"/>
                <a:gd name="connsiteX488" fmla="*/ 5580131 w 11218359"/>
                <a:gd name="connsiteY488" fmla="*/ 805267 h 805267"/>
                <a:gd name="connsiteX489" fmla="*/ 5591609 w 11218359"/>
                <a:gd name="connsiteY489" fmla="*/ 805267 h 805267"/>
                <a:gd name="connsiteX490" fmla="*/ 5603038 w 11218359"/>
                <a:gd name="connsiteY490" fmla="*/ 805267 h 805267"/>
                <a:gd name="connsiteX491" fmla="*/ 5614469 w 11218359"/>
                <a:gd name="connsiteY491" fmla="*/ 805267 h 805267"/>
                <a:gd name="connsiteX492" fmla="*/ 5625899 w 11218359"/>
                <a:gd name="connsiteY492" fmla="*/ 805267 h 805267"/>
                <a:gd name="connsiteX493" fmla="*/ 5637329 w 11218359"/>
                <a:gd name="connsiteY493" fmla="*/ 805267 h 805267"/>
                <a:gd name="connsiteX494" fmla="*/ 5648759 w 11218359"/>
                <a:gd name="connsiteY494" fmla="*/ 805267 h 805267"/>
                <a:gd name="connsiteX495" fmla="*/ 5660236 w 11218359"/>
                <a:gd name="connsiteY495" fmla="*/ 805267 h 805267"/>
                <a:gd name="connsiteX496" fmla="*/ 5671666 w 11218359"/>
                <a:gd name="connsiteY496" fmla="*/ 805267 h 805267"/>
                <a:gd name="connsiteX497" fmla="*/ 5683096 w 11218359"/>
                <a:gd name="connsiteY497" fmla="*/ 805267 h 805267"/>
                <a:gd name="connsiteX498" fmla="*/ 5694526 w 11218359"/>
                <a:gd name="connsiteY498" fmla="*/ 805267 h 805267"/>
                <a:gd name="connsiteX499" fmla="*/ 5705956 w 11218359"/>
                <a:gd name="connsiteY499" fmla="*/ 805267 h 805267"/>
                <a:gd name="connsiteX500" fmla="*/ 5717434 w 11218359"/>
                <a:gd name="connsiteY500" fmla="*/ 805267 h 805267"/>
                <a:gd name="connsiteX501" fmla="*/ 5728864 w 11218359"/>
                <a:gd name="connsiteY501" fmla="*/ 805267 h 805267"/>
                <a:gd name="connsiteX502" fmla="*/ 5740294 w 11218359"/>
                <a:gd name="connsiteY502" fmla="*/ 805267 h 805267"/>
                <a:gd name="connsiteX503" fmla="*/ 5751724 w 11218359"/>
                <a:gd name="connsiteY503" fmla="*/ 805267 h 805267"/>
                <a:gd name="connsiteX504" fmla="*/ 5763154 w 11218359"/>
                <a:gd name="connsiteY504" fmla="*/ 805267 h 805267"/>
                <a:gd name="connsiteX505" fmla="*/ 5774631 w 11218359"/>
                <a:gd name="connsiteY505" fmla="*/ 805267 h 805267"/>
                <a:gd name="connsiteX506" fmla="*/ 5786062 w 11218359"/>
                <a:gd name="connsiteY506" fmla="*/ 805267 h 805267"/>
                <a:gd name="connsiteX507" fmla="*/ 5797492 w 11218359"/>
                <a:gd name="connsiteY507" fmla="*/ 805267 h 805267"/>
                <a:gd name="connsiteX508" fmla="*/ 5808921 w 11218359"/>
                <a:gd name="connsiteY508" fmla="*/ 805267 h 805267"/>
                <a:gd name="connsiteX509" fmla="*/ 5820351 w 11218359"/>
                <a:gd name="connsiteY509" fmla="*/ 805267 h 805267"/>
                <a:gd name="connsiteX510" fmla="*/ 5831829 w 11218359"/>
                <a:gd name="connsiteY510" fmla="*/ 805267 h 805267"/>
                <a:gd name="connsiteX511" fmla="*/ 5843259 w 11218359"/>
                <a:gd name="connsiteY511" fmla="*/ 805267 h 805267"/>
                <a:gd name="connsiteX512" fmla="*/ 5854689 w 11218359"/>
                <a:gd name="connsiteY512" fmla="*/ 805267 h 805267"/>
                <a:gd name="connsiteX513" fmla="*/ 5866119 w 11218359"/>
                <a:gd name="connsiteY513" fmla="*/ 805267 h 805267"/>
                <a:gd name="connsiteX514" fmla="*/ 5877549 w 11218359"/>
                <a:gd name="connsiteY514" fmla="*/ 805267 h 805267"/>
                <a:gd name="connsiteX515" fmla="*/ 5889027 w 11218359"/>
                <a:gd name="connsiteY515" fmla="*/ 805267 h 805267"/>
                <a:gd name="connsiteX516" fmla="*/ 5900457 w 11218359"/>
                <a:gd name="connsiteY516" fmla="*/ 805267 h 805267"/>
                <a:gd name="connsiteX517" fmla="*/ 5911887 w 11218359"/>
                <a:gd name="connsiteY517" fmla="*/ 805267 h 805267"/>
                <a:gd name="connsiteX518" fmla="*/ 5923317 w 11218359"/>
                <a:gd name="connsiteY518" fmla="*/ 805267 h 805267"/>
                <a:gd name="connsiteX519" fmla="*/ 5934747 w 11218359"/>
                <a:gd name="connsiteY519" fmla="*/ 805267 h 805267"/>
                <a:gd name="connsiteX520" fmla="*/ 5946225 w 11218359"/>
                <a:gd name="connsiteY520" fmla="*/ 805267 h 805267"/>
                <a:gd name="connsiteX521" fmla="*/ 5957655 w 11218359"/>
                <a:gd name="connsiteY521" fmla="*/ 805267 h 805267"/>
                <a:gd name="connsiteX522" fmla="*/ 5969084 w 11218359"/>
                <a:gd name="connsiteY522" fmla="*/ 805267 h 805267"/>
                <a:gd name="connsiteX523" fmla="*/ 5980514 w 11218359"/>
                <a:gd name="connsiteY523" fmla="*/ 805267 h 805267"/>
                <a:gd name="connsiteX524" fmla="*/ 5991944 w 11218359"/>
                <a:gd name="connsiteY524" fmla="*/ 805267 h 805267"/>
                <a:gd name="connsiteX525" fmla="*/ 6003422 w 11218359"/>
                <a:gd name="connsiteY525" fmla="*/ 805267 h 805267"/>
                <a:gd name="connsiteX526" fmla="*/ 6014852 w 11218359"/>
                <a:gd name="connsiteY526" fmla="*/ 805267 h 805267"/>
                <a:gd name="connsiteX527" fmla="*/ 6026282 w 11218359"/>
                <a:gd name="connsiteY527" fmla="*/ 805267 h 805267"/>
                <a:gd name="connsiteX528" fmla="*/ 6037712 w 11218359"/>
                <a:gd name="connsiteY528" fmla="*/ 805267 h 805267"/>
                <a:gd name="connsiteX529" fmla="*/ 6049142 w 11218359"/>
                <a:gd name="connsiteY529" fmla="*/ 805267 h 805267"/>
                <a:gd name="connsiteX530" fmla="*/ 6060620 w 11218359"/>
                <a:gd name="connsiteY530" fmla="*/ 805267 h 805267"/>
                <a:gd name="connsiteX531" fmla="*/ 6072049 w 11218359"/>
                <a:gd name="connsiteY531" fmla="*/ 805267 h 805267"/>
                <a:gd name="connsiteX532" fmla="*/ 6083480 w 11218359"/>
                <a:gd name="connsiteY532" fmla="*/ 805267 h 805267"/>
                <a:gd name="connsiteX533" fmla="*/ 6094910 w 11218359"/>
                <a:gd name="connsiteY533" fmla="*/ 805267 h 805267"/>
                <a:gd name="connsiteX534" fmla="*/ 6106340 w 11218359"/>
                <a:gd name="connsiteY534" fmla="*/ 805267 h 805267"/>
                <a:gd name="connsiteX535" fmla="*/ 6117818 w 11218359"/>
                <a:gd name="connsiteY535" fmla="*/ 805267 h 805267"/>
                <a:gd name="connsiteX536" fmla="*/ 6129247 w 11218359"/>
                <a:gd name="connsiteY536" fmla="*/ 805267 h 805267"/>
                <a:gd name="connsiteX537" fmla="*/ 6140677 w 11218359"/>
                <a:gd name="connsiteY537" fmla="*/ 805267 h 805267"/>
                <a:gd name="connsiteX538" fmla="*/ 6152107 w 11218359"/>
                <a:gd name="connsiteY538" fmla="*/ 805267 h 805267"/>
                <a:gd name="connsiteX539" fmla="*/ 6163537 w 11218359"/>
                <a:gd name="connsiteY539" fmla="*/ 805267 h 805267"/>
                <a:gd name="connsiteX540" fmla="*/ 6175015 w 11218359"/>
                <a:gd name="connsiteY540" fmla="*/ 805267 h 805267"/>
                <a:gd name="connsiteX541" fmla="*/ 6186445 w 11218359"/>
                <a:gd name="connsiteY541" fmla="*/ 805267 h 805267"/>
                <a:gd name="connsiteX542" fmla="*/ 6197875 w 11218359"/>
                <a:gd name="connsiteY542" fmla="*/ 805267 h 805267"/>
                <a:gd name="connsiteX543" fmla="*/ 6209305 w 11218359"/>
                <a:gd name="connsiteY543" fmla="*/ 805267 h 805267"/>
                <a:gd name="connsiteX544" fmla="*/ 6220735 w 11218359"/>
                <a:gd name="connsiteY544" fmla="*/ 805267 h 805267"/>
                <a:gd name="connsiteX545" fmla="*/ 6232212 w 11218359"/>
                <a:gd name="connsiteY545" fmla="*/ 805267 h 805267"/>
                <a:gd name="connsiteX546" fmla="*/ 6243642 w 11218359"/>
                <a:gd name="connsiteY546" fmla="*/ 805267 h 805267"/>
                <a:gd name="connsiteX547" fmla="*/ 6255073 w 11218359"/>
                <a:gd name="connsiteY547" fmla="*/ 805267 h 805267"/>
                <a:gd name="connsiteX548" fmla="*/ 6266503 w 11218359"/>
                <a:gd name="connsiteY548" fmla="*/ 805267 h 805267"/>
                <a:gd name="connsiteX549" fmla="*/ 6277933 w 11218359"/>
                <a:gd name="connsiteY549" fmla="*/ 805267 h 805267"/>
                <a:gd name="connsiteX550" fmla="*/ 6289410 w 11218359"/>
                <a:gd name="connsiteY550" fmla="*/ 805267 h 805267"/>
                <a:gd name="connsiteX551" fmla="*/ 6300840 w 11218359"/>
                <a:gd name="connsiteY551" fmla="*/ 805267 h 805267"/>
                <a:gd name="connsiteX552" fmla="*/ 6312270 w 11218359"/>
                <a:gd name="connsiteY552" fmla="*/ 805267 h 805267"/>
                <a:gd name="connsiteX553" fmla="*/ 6323700 w 11218359"/>
                <a:gd name="connsiteY553" fmla="*/ 805267 h 805267"/>
                <a:gd name="connsiteX554" fmla="*/ 6335130 w 11218359"/>
                <a:gd name="connsiteY554" fmla="*/ 805267 h 805267"/>
                <a:gd name="connsiteX555" fmla="*/ 6346608 w 11218359"/>
                <a:gd name="connsiteY555" fmla="*/ 805267 h 805267"/>
                <a:gd name="connsiteX556" fmla="*/ 6358038 w 11218359"/>
                <a:gd name="connsiteY556" fmla="*/ 805267 h 805267"/>
                <a:gd name="connsiteX557" fmla="*/ 6369468 w 11218359"/>
                <a:gd name="connsiteY557" fmla="*/ 805267 h 805267"/>
                <a:gd name="connsiteX558" fmla="*/ 6380898 w 11218359"/>
                <a:gd name="connsiteY558" fmla="*/ 805267 h 805267"/>
                <a:gd name="connsiteX559" fmla="*/ 6392328 w 11218359"/>
                <a:gd name="connsiteY559" fmla="*/ 805267 h 805267"/>
                <a:gd name="connsiteX560" fmla="*/ 6403805 w 11218359"/>
                <a:gd name="connsiteY560" fmla="*/ 805267 h 805267"/>
                <a:gd name="connsiteX561" fmla="*/ 6415235 w 11218359"/>
                <a:gd name="connsiteY561" fmla="*/ 805267 h 805267"/>
                <a:gd name="connsiteX562" fmla="*/ 6426666 w 11218359"/>
                <a:gd name="connsiteY562" fmla="*/ 805267 h 805267"/>
                <a:gd name="connsiteX563" fmla="*/ 6438096 w 11218359"/>
                <a:gd name="connsiteY563" fmla="*/ 805267 h 805267"/>
                <a:gd name="connsiteX564" fmla="*/ 6449525 w 11218359"/>
                <a:gd name="connsiteY564" fmla="*/ 805267 h 805267"/>
                <a:gd name="connsiteX565" fmla="*/ 6461003 w 11218359"/>
                <a:gd name="connsiteY565" fmla="*/ 805267 h 805267"/>
                <a:gd name="connsiteX566" fmla="*/ 6472433 w 11218359"/>
                <a:gd name="connsiteY566" fmla="*/ 805267 h 805267"/>
                <a:gd name="connsiteX567" fmla="*/ 6483863 w 11218359"/>
                <a:gd name="connsiteY567" fmla="*/ 805267 h 805267"/>
                <a:gd name="connsiteX568" fmla="*/ 6495293 w 11218359"/>
                <a:gd name="connsiteY568" fmla="*/ 805267 h 805267"/>
                <a:gd name="connsiteX569" fmla="*/ 6506723 w 11218359"/>
                <a:gd name="connsiteY569" fmla="*/ 805267 h 805267"/>
                <a:gd name="connsiteX570" fmla="*/ 6518201 w 11218359"/>
                <a:gd name="connsiteY570" fmla="*/ 805267 h 805267"/>
                <a:gd name="connsiteX571" fmla="*/ 6529631 w 11218359"/>
                <a:gd name="connsiteY571" fmla="*/ 805267 h 805267"/>
                <a:gd name="connsiteX572" fmla="*/ 6541061 w 11218359"/>
                <a:gd name="connsiteY572" fmla="*/ 805267 h 805267"/>
                <a:gd name="connsiteX573" fmla="*/ 6552490 w 11218359"/>
                <a:gd name="connsiteY573" fmla="*/ 805267 h 805267"/>
                <a:gd name="connsiteX574" fmla="*/ 6563921 w 11218359"/>
                <a:gd name="connsiteY574" fmla="*/ 805267 h 805267"/>
                <a:gd name="connsiteX575" fmla="*/ 6575398 w 11218359"/>
                <a:gd name="connsiteY575" fmla="*/ 805267 h 805267"/>
                <a:gd name="connsiteX576" fmla="*/ 6586828 w 11218359"/>
                <a:gd name="connsiteY576" fmla="*/ 805267 h 805267"/>
                <a:gd name="connsiteX577" fmla="*/ 6598259 w 11218359"/>
                <a:gd name="connsiteY577" fmla="*/ 805267 h 805267"/>
                <a:gd name="connsiteX578" fmla="*/ 6609688 w 11218359"/>
                <a:gd name="connsiteY578" fmla="*/ 805267 h 805267"/>
                <a:gd name="connsiteX579" fmla="*/ 6621118 w 11218359"/>
                <a:gd name="connsiteY579" fmla="*/ 805267 h 805267"/>
                <a:gd name="connsiteX580" fmla="*/ 6632596 w 11218359"/>
                <a:gd name="connsiteY580" fmla="*/ 805267 h 805267"/>
                <a:gd name="connsiteX581" fmla="*/ 6644026 w 11218359"/>
                <a:gd name="connsiteY581" fmla="*/ 805267 h 805267"/>
                <a:gd name="connsiteX582" fmla="*/ 6655456 w 11218359"/>
                <a:gd name="connsiteY582" fmla="*/ 805267 h 805267"/>
                <a:gd name="connsiteX583" fmla="*/ 6666886 w 11218359"/>
                <a:gd name="connsiteY583" fmla="*/ 805267 h 805267"/>
                <a:gd name="connsiteX584" fmla="*/ 6678316 w 11218359"/>
                <a:gd name="connsiteY584" fmla="*/ 805267 h 805267"/>
                <a:gd name="connsiteX585" fmla="*/ 6689794 w 11218359"/>
                <a:gd name="connsiteY585" fmla="*/ 805267 h 805267"/>
                <a:gd name="connsiteX586" fmla="*/ 6701224 w 11218359"/>
                <a:gd name="connsiteY586" fmla="*/ 805267 h 805267"/>
                <a:gd name="connsiteX587" fmla="*/ 6712653 w 11218359"/>
                <a:gd name="connsiteY587" fmla="*/ 805267 h 805267"/>
                <a:gd name="connsiteX588" fmla="*/ 6724083 w 11218359"/>
                <a:gd name="connsiteY588" fmla="*/ 805267 h 805267"/>
                <a:gd name="connsiteX589" fmla="*/ 6735514 w 11218359"/>
                <a:gd name="connsiteY589" fmla="*/ 805267 h 805267"/>
                <a:gd name="connsiteX590" fmla="*/ 6746944 w 11218359"/>
                <a:gd name="connsiteY590" fmla="*/ 805267 h 805267"/>
                <a:gd name="connsiteX591" fmla="*/ 6758421 w 11218359"/>
                <a:gd name="connsiteY591" fmla="*/ 805267 h 805267"/>
                <a:gd name="connsiteX592" fmla="*/ 6769851 w 11218359"/>
                <a:gd name="connsiteY592" fmla="*/ 805267 h 805267"/>
                <a:gd name="connsiteX593" fmla="*/ 6781281 w 11218359"/>
                <a:gd name="connsiteY593" fmla="*/ 805267 h 805267"/>
                <a:gd name="connsiteX594" fmla="*/ 6792711 w 11218359"/>
                <a:gd name="connsiteY594" fmla="*/ 805267 h 805267"/>
                <a:gd name="connsiteX595" fmla="*/ 6804141 w 11218359"/>
                <a:gd name="connsiteY595" fmla="*/ 805267 h 805267"/>
                <a:gd name="connsiteX596" fmla="*/ 6815619 w 11218359"/>
                <a:gd name="connsiteY596" fmla="*/ 805267 h 805267"/>
                <a:gd name="connsiteX597" fmla="*/ 6827049 w 11218359"/>
                <a:gd name="connsiteY597" fmla="*/ 805267 h 805267"/>
                <a:gd name="connsiteX598" fmla="*/ 6838479 w 11218359"/>
                <a:gd name="connsiteY598" fmla="*/ 805267 h 805267"/>
                <a:gd name="connsiteX599" fmla="*/ 6849909 w 11218359"/>
                <a:gd name="connsiteY599" fmla="*/ 805267 h 805267"/>
                <a:gd name="connsiteX600" fmla="*/ 6861339 w 11218359"/>
                <a:gd name="connsiteY600" fmla="*/ 805267 h 805267"/>
                <a:gd name="connsiteX601" fmla="*/ 6872816 w 11218359"/>
                <a:gd name="connsiteY601" fmla="*/ 805267 h 805267"/>
                <a:gd name="connsiteX602" fmla="*/ 6884246 w 11218359"/>
                <a:gd name="connsiteY602" fmla="*/ 805267 h 805267"/>
                <a:gd name="connsiteX603" fmla="*/ 6895676 w 11218359"/>
                <a:gd name="connsiteY603" fmla="*/ 805267 h 805267"/>
                <a:gd name="connsiteX604" fmla="*/ 6907107 w 11218359"/>
                <a:gd name="connsiteY604" fmla="*/ 805267 h 805267"/>
                <a:gd name="connsiteX605" fmla="*/ 6918537 w 11218359"/>
                <a:gd name="connsiteY605" fmla="*/ 805267 h 805267"/>
                <a:gd name="connsiteX606" fmla="*/ 6930014 w 11218359"/>
                <a:gd name="connsiteY606" fmla="*/ 805267 h 805267"/>
                <a:gd name="connsiteX607" fmla="*/ 6941444 w 11218359"/>
                <a:gd name="connsiteY607" fmla="*/ 805267 h 805267"/>
                <a:gd name="connsiteX608" fmla="*/ 6952874 w 11218359"/>
                <a:gd name="connsiteY608" fmla="*/ 805267 h 805267"/>
                <a:gd name="connsiteX609" fmla="*/ 6964304 w 11218359"/>
                <a:gd name="connsiteY609" fmla="*/ 805267 h 805267"/>
                <a:gd name="connsiteX610" fmla="*/ 6975734 w 11218359"/>
                <a:gd name="connsiteY610" fmla="*/ 805267 h 805267"/>
                <a:gd name="connsiteX611" fmla="*/ 6987212 w 11218359"/>
                <a:gd name="connsiteY611" fmla="*/ 805267 h 805267"/>
                <a:gd name="connsiteX612" fmla="*/ 6998642 w 11218359"/>
                <a:gd name="connsiteY612" fmla="*/ 805267 h 805267"/>
                <a:gd name="connsiteX613" fmla="*/ 7010072 w 11218359"/>
                <a:gd name="connsiteY613" fmla="*/ 805267 h 805267"/>
                <a:gd name="connsiteX614" fmla="*/ 7021502 w 11218359"/>
                <a:gd name="connsiteY614" fmla="*/ 805267 h 805267"/>
                <a:gd name="connsiteX615" fmla="*/ 7032931 w 11218359"/>
                <a:gd name="connsiteY615" fmla="*/ 805267 h 805267"/>
                <a:gd name="connsiteX616" fmla="*/ 7044409 w 11218359"/>
                <a:gd name="connsiteY616" fmla="*/ 805267 h 805267"/>
                <a:gd name="connsiteX617" fmla="*/ 7055839 w 11218359"/>
                <a:gd name="connsiteY617" fmla="*/ 805267 h 805267"/>
                <a:gd name="connsiteX618" fmla="*/ 7067269 w 11218359"/>
                <a:gd name="connsiteY618" fmla="*/ 805267 h 805267"/>
                <a:gd name="connsiteX619" fmla="*/ 7078700 w 11218359"/>
                <a:gd name="connsiteY619" fmla="*/ 805267 h 805267"/>
                <a:gd name="connsiteX620" fmla="*/ 7090129 w 11218359"/>
                <a:gd name="connsiteY620" fmla="*/ 805267 h 805267"/>
                <a:gd name="connsiteX621" fmla="*/ 7101607 w 11218359"/>
                <a:gd name="connsiteY621" fmla="*/ 805267 h 805267"/>
                <a:gd name="connsiteX622" fmla="*/ 7113037 w 11218359"/>
                <a:gd name="connsiteY622" fmla="*/ 805267 h 805267"/>
                <a:gd name="connsiteX623" fmla="*/ 7124467 w 11218359"/>
                <a:gd name="connsiteY623" fmla="*/ 805267 h 805267"/>
                <a:gd name="connsiteX624" fmla="*/ 7135897 w 11218359"/>
                <a:gd name="connsiteY624" fmla="*/ 805267 h 805267"/>
                <a:gd name="connsiteX625" fmla="*/ 7147327 w 11218359"/>
                <a:gd name="connsiteY625" fmla="*/ 805267 h 805267"/>
                <a:gd name="connsiteX626" fmla="*/ 7158805 w 11218359"/>
                <a:gd name="connsiteY626" fmla="*/ 805267 h 805267"/>
                <a:gd name="connsiteX627" fmla="*/ 7170235 w 11218359"/>
                <a:gd name="connsiteY627" fmla="*/ 805267 h 805267"/>
                <a:gd name="connsiteX628" fmla="*/ 7181665 w 11218359"/>
                <a:gd name="connsiteY628" fmla="*/ 805267 h 805267"/>
                <a:gd name="connsiteX629" fmla="*/ 7193094 w 11218359"/>
                <a:gd name="connsiteY629" fmla="*/ 805267 h 805267"/>
                <a:gd name="connsiteX630" fmla="*/ 7204524 w 11218359"/>
                <a:gd name="connsiteY630" fmla="*/ 805267 h 805267"/>
                <a:gd name="connsiteX631" fmla="*/ 7216002 w 11218359"/>
                <a:gd name="connsiteY631" fmla="*/ 805267 h 805267"/>
                <a:gd name="connsiteX632" fmla="*/ 7227432 w 11218359"/>
                <a:gd name="connsiteY632" fmla="*/ 805267 h 805267"/>
                <a:gd name="connsiteX633" fmla="*/ 7238862 w 11218359"/>
                <a:gd name="connsiteY633" fmla="*/ 805267 h 805267"/>
                <a:gd name="connsiteX634" fmla="*/ 7250292 w 11218359"/>
                <a:gd name="connsiteY634" fmla="*/ 805267 h 805267"/>
                <a:gd name="connsiteX635" fmla="*/ 7261722 w 11218359"/>
                <a:gd name="connsiteY635" fmla="*/ 805267 h 805267"/>
                <a:gd name="connsiteX636" fmla="*/ 7273200 w 11218359"/>
                <a:gd name="connsiteY636" fmla="*/ 805267 h 805267"/>
                <a:gd name="connsiteX637" fmla="*/ 7284630 w 11218359"/>
                <a:gd name="connsiteY637" fmla="*/ 805267 h 805267"/>
                <a:gd name="connsiteX638" fmla="*/ 7296060 w 11218359"/>
                <a:gd name="connsiteY638" fmla="*/ 805267 h 805267"/>
                <a:gd name="connsiteX639" fmla="*/ 7307490 w 11218359"/>
                <a:gd name="connsiteY639" fmla="*/ 805267 h 805267"/>
                <a:gd name="connsiteX640" fmla="*/ 7318920 w 11218359"/>
                <a:gd name="connsiteY640" fmla="*/ 805267 h 805267"/>
                <a:gd name="connsiteX641" fmla="*/ 7330398 w 11218359"/>
                <a:gd name="connsiteY641" fmla="*/ 805267 h 805267"/>
                <a:gd name="connsiteX642" fmla="*/ 7341828 w 11218359"/>
                <a:gd name="connsiteY642" fmla="*/ 805267 h 805267"/>
                <a:gd name="connsiteX643" fmla="*/ 7353257 w 11218359"/>
                <a:gd name="connsiteY643" fmla="*/ 805267 h 805267"/>
                <a:gd name="connsiteX644" fmla="*/ 7364687 w 11218359"/>
                <a:gd name="connsiteY644" fmla="*/ 805267 h 805267"/>
                <a:gd name="connsiteX645" fmla="*/ 7376117 w 11218359"/>
                <a:gd name="connsiteY645" fmla="*/ 805267 h 805267"/>
                <a:gd name="connsiteX646" fmla="*/ 7387595 w 11218359"/>
                <a:gd name="connsiteY646" fmla="*/ 805267 h 805267"/>
                <a:gd name="connsiteX647" fmla="*/ 7399025 w 11218359"/>
                <a:gd name="connsiteY647" fmla="*/ 805267 h 805267"/>
                <a:gd name="connsiteX648" fmla="*/ 7410455 w 11218359"/>
                <a:gd name="connsiteY648" fmla="*/ 805267 h 805267"/>
                <a:gd name="connsiteX649" fmla="*/ 7421885 w 11218359"/>
                <a:gd name="connsiteY649" fmla="*/ 805267 h 805267"/>
                <a:gd name="connsiteX650" fmla="*/ 7433315 w 11218359"/>
                <a:gd name="connsiteY650" fmla="*/ 805267 h 805267"/>
                <a:gd name="connsiteX651" fmla="*/ 7444793 w 11218359"/>
                <a:gd name="connsiteY651" fmla="*/ 805267 h 805267"/>
                <a:gd name="connsiteX652" fmla="*/ 7456222 w 11218359"/>
                <a:gd name="connsiteY652" fmla="*/ 805267 h 805267"/>
                <a:gd name="connsiteX653" fmla="*/ 7467653 w 11218359"/>
                <a:gd name="connsiteY653" fmla="*/ 805267 h 805267"/>
                <a:gd name="connsiteX654" fmla="*/ 7479083 w 11218359"/>
                <a:gd name="connsiteY654" fmla="*/ 805267 h 805267"/>
                <a:gd name="connsiteX655" fmla="*/ 7490513 w 11218359"/>
                <a:gd name="connsiteY655" fmla="*/ 805267 h 805267"/>
                <a:gd name="connsiteX656" fmla="*/ 7501990 w 11218359"/>
                <a:gd name="connsiteY656" fmla="*/ 805267 h 805267"/>
                <a:gd name="connsiteX657" fmla="*/ 7513420 w 11218359"/>
                <a:gd name="connsiteY657" fmla="*/ 805267 h 805267"/>
                <a:gd name="connsiteX658" fmla="*/ 7524850 w 11218359"/>
                <a:gd name="connsiteY658" fmla="*/ 805267 h 805267"/>
                <a:gd name="connsiteX659" fmla="*/ 7536280 w 11218359"/>
                <a:gd name="connsiteY659" fmla="*/ 805267 h 805267"/>
                <a:gd name="connsiteX660" fmla="*/ 7547710 w 11218359"/>
                <a:gd name="connsiteY660" fmla="*/ 805267 h 805267"/>
                <a:gd name="connsiteX661" fmla="*/ 7559188 w 11218359"/>
                <a:gd name="connsiteY661" fmla="*/ 805267 h 805267"/>
                <a:gd name="connsiteX662" fmla="*/ 7570618 w 11218359"/>
                <a:gd name="connsiteY662" fmla="*/ 805267 h 805267"/>
                <a:gd name="connsiteX663" fmla="*/ 7582048 w 11218359"/>
                <a:gd name="connsiteY663" fmla="*/ 805267 h 805267"/>
                <a:gd name="connsiteX664" fmla="*/ 7593478 w 11218359"/>
                <a:gd name="connsiteY664" fmla="*/ 805267 h 805267"/>
                <a:gd name="connsiteX665" fmla="*/ 7604908 w 11218359"/>
                <a:gd name="connsiteY665" fmla="*/ 805267 h 805267"/>
                <a:gd name="connsiteX666" fmla="*/ 7616385 w 11218359"/>
                <a:gd name="connsiteY666" fmla="*/ 805267 h 805267"/>
                <a:gd name="connsiteX667" fmla="*/ 7627815 w 11218359"/>
                <a:gd name="connsiteY667" fmla="*/ 805267 h 805267"/>
                <a:gd name="connsiteX668" fmla="*/ 7639246 w 11218359"/>
                <a:gd name="connsiteY668" fmla="*/ 805267 h 805267"/>
                <a:gd name="connsiteX669" fmla="*/ 7650676 w 11218359"/>
                <a:gd name="connsiteY669" fmla="*/ 805267 h 805267"/>
                <a:gd name="connsiteX670" fmla="*/ 7662106 w 11218359"/>
                <a:gd name="connsiteY670" fmla="*/ 805267 h 805267"/>
                <a:gd name="connsiteX671" fmla="*/ 7673583 w 11218359"/>
                <a:gd name="connsiteY671" fmla="*/ 805267 h 805267"/>
                <a:gd name="connsiteX672" fmla="*/ 7685013 w 11218359"/>
                <a:gd name="connsiteY672" fmla="*/ 805267 h 805267"/>
                <a:gd name="connsiteX673" fmla="*/ 7696443 w 11218359"/>
                <a:gd name="connsiteY673" fmla="*/ 805267 h 805267"/>
                <a:gd name="connsiteX674" fmla="*/ 7707873 w 11218359"/>
                <a:gd name="connsiteY674" fmla="*/ 805267 h 805267"/>
                <a:gd name="connsiteX675" fmla="*/ 7719303 w 11218359"/>
                <a:gd name="connsiteY675" fmla="*/ 805267 h 805267"/>
                <a:gd name="connsiteX676" fmla="*/ 7730733 w 11218359"/>
                <a:gd name="connsiteY676" fmla="*/ 805267 h 805267"/>
                <a:gd name="connsiteX677" fmla="*/ 7742211 w 11218359"/>
                <a:gd name="connsiteY677" fmla="*/ 805267 h 805267"/>
                <a:gd name="connsiteX678" fmla="*/ 7753641 w 11218359"/>
                <a:gd name="connsiteY678" fmla="*/ 805267 h 805267"/>
                <a:gd name="connsiteX679" fmla="*/ 7765071 w 11218359"/>
                <a:gd name="connsiteY679" fmla="*/ 805267 h 805267"/>
                <a:gd name="connsiteX680" fmla="*/ 7776501 w 11218359"/>
                <a:gd name="connsiteY680" fmla="*/ 805267 h 805267"/>
                <a:gd name="connsiteX681" fmla="*/ 7787931 w 11218359"/>
                <a:gd name="connsiteY681" fmla="*/ 805267 h 805267"/>
                <a:gd name="connsiteX682" fmla="*/ 7799408 w 11218359"/>
                <a:gd name="connsiteY682" fmla="*/ 805267 h 805267"/>
                <a:gd name="connsiteX683" fmla="*/ 7810839 w 11218359"/>
                <a:gd name="connsiteY683" fmla="*/ 805267 h 805267"/>
                <a:gd name="connsiteX684" fmla="*/ 7822268 w 11218359"/>
                <a:gd name="connsiteY684" fmla="*/ 805267 h 805267"/>
                <a:gd name="connsiteX685" fmla="*/ 7833698 w 11218359"/>
                <a:gd name="connsiteY685" fmla="*/ 805267 h 805267"/>
                <a:gd name="connsiteX686" fmla="*/ 7845128 w 11218359"/>
                <a:gd name="connsiteY686" fmla="*/ 805267 h 805267"/>
                <a:gd name="connsiteX687" fmla="*/ 7856606 w 11218359"/>
                <a:gd name="connsiteY687" fmla="*/ 805267 h 805267"/>
                <a:gd name="connsiteX688" fmla="*/ 7868036 w 11218359"/>
                <a:gd name="connsiteY688" fmla="*/ 805267 h 805267"/>
                <a:gd name="connsiteX689" fmla="*/ 7879466 w 11218359"/>
                <a:gd name="connsiteY689" fmla="*/ 805267 h 805267"/>
                <a:gd name="connsiteX690" fmla="*/ 7890896 w 11218359"/>
                <a:gd name="connsiteY690" fmla="*/ 805267 h 805267"/>
                <a:gd name="connsiteX691" fmla="*/ 7902326 w 11218359"/>
                <a:gd name="connsiteY691" fmla="*/ 805267 h 805267"/>
                <a:gd name="connsiteX692" fmla="*/ 7913804 w 11218359"/>
                <a:gd name="connsiteY692" fmla="*/ 805267 h 805267"/>
                <a:gd name="connsiteX693" fmla="*/ 7925234 w 11218359"/>
                <a:gd name="connsiteY693" fmla="*/ 805267 h 805267"/>
                <a:gd name="connsiteX694" fmla="*/ 7936663 w 11218359"/>
                <a:gd name="connsiteY694" fmla="*/ 805267 h 805267"/>
                <a:gd name="connsiteX695" fmla="*/ 7948094 w 11218359"/>
                <a:gd name="connsiteY695" fmla="*/ 805267 h 805267"/>
                <a:gd name="connsiteX696" fmla="*/ 7959524 w 11218359"/>
                <a:gd name="connsiteY696" fmla="*/ 805267 h 805267"/>
                <a:gd name="connsiteX697" fmla="*/ 7971001 w 11218359"/>
                <a:gd name="connsiteY697" fmla="*/ 805267 h 805267"/>
                <a:gd name="connsiteX698" fmla="*/ 7982431 w 11218359"/>
                <a:gd name="connsiteY698" fmla="*/ 805267 h 805267"/>
                <a:gd name="connsiteX699" fmla="*/ 7993861 w 11218359"/>
                <a:gd name="connsiteY699" fmla="*/ 805267 h 805267"/>
                <a:gd name="connsiteX700" fmla="*/ 8005291 w 11218359"/>
                <a:gd name="connsiteY700" fmla="*/ 805267 h 805267"/>
                <a:gd name="connsiteX701" fmla="*/ 8016721 w 11218359"/>
                <a:gd name="connsiteY701" fmla="*/ 805267 h 805267"/>
                <a:gd name="connsiteX702" fmla="*/ 8028199 w 11218359"/>
                <a:gd name="connsiteY702" fmla="*/ 805267 h 805267"/>
                <a:gd name="connsiteX703" fmla="*/ 8039629 w 11218359"/>
                <a:gd name="connsiteY703" fmla="*/ 805267 h 805267"/>
                <a:gd name="connsiteX704" fmla="*/ 8051059 w 11218359"/>
                <a:gd name="connsiteY704" fmla="*/ 805267 h 805267"/>
                <a:gd name="connsiteX705" fmla="*/ 8062489 w 11218359"/>
                <a:gd name="connsiteY705" fmla="*/ 805267 h 805267"/>
                <a:gd name="connsiteX706" fmla="*/ 8073919 w 11218359"/>
                <a:gd name="connsiteY706" fmla="*/ 805267 h 805267"/>
                <a:gd name="connsiteX707" fmla="*/ 8085396 w 11218359"/>
                <a:gd name="connsiteY707" fmla="*/ 805267 h 805267"/>
                <a:gd name="connsiteX708" fmla="*/ 8096826 w 11218359"/>
                <a:gd name="connsiteY708" fmla="*/ 805267 h 805267"/>
                <a:gd name="connsiteX709" fmla="*/ 8108256 w 11218359"/>
                <a:gd name="connsiteY709" fmla="*/ 805267 h 805267"/>
                <a:gd name="connsiteX710" fmla="*/ 8119687 w 11218359"/>
                <a:gd name="connsiteY710" fmla="*/ 805267 h 805267"/>
                <a:gd name="connsiteX711" fmla="*/ 8131117 w 11218359"/>
                <a:gd name="connsiteY711" fmla="*/ 805267 h 805267"/>
                <a:gd name="connsiteX712" fmla="*/ 8142594 w 11218359"/>
                <a:gd name="connsiteY712" fmla="*/ 805267 h 805267"/>
                <a:gd name="connsiteX713" fmla="*/ 8154024 w 11218359"/>
                <a:gd name="connsiteY713" fmla="*/ 805267 h 805267"/>
                <a:gd name="connsiteX714" fmla="*/ 8165454 w 11218359"/>
                <a:gd name="connsiteY714" fmla="*/ 805267 h 805267"/>
                <a:gd name="connsiteX715" fmla="*/ 8176884 w 11218359"/>
                <a:gd name="connsiteY715" fmla="*/ 805267 h 805267"/>
                <a:gd name="connsiteX716" fmla="*/ 8188314 w 11218359"/>
                <a:gd name="connsiteY716" fmla="*/ 805267 h 805267"/>
                <a:gd name="connsiteX717" fmla="*/ 8199792 w 11218359"/>
                <a:gd name="connsiteY717" fmla="*/ 805267 h 805267"/>
                <a:gd name="connsiteX718" fmla="*/ 8211222 w 11218359"/>
                <a:gd name="connsiteY718" fmla="*/ 805267 h 805267"/>
                <a:gd name="connsiteX719" fmla="*/ 8222652 w 11218359"/>
                <a:gd name="connsiteY719" fmla="*/ 805267 h 805267"/>
                <a:gd name="connsiteX720" fmla="*/ 8234082 w 11218359"/>
                <a:gd name="connsiteY720" fmla="*/ 805267 h 805267"/>
                <a:gd name="connsiteX721" fmla="*/ 8245512 w 11218359"/>
                <a:gd name="connsiteY721" fmla="*/ 805267 h 805267"/>
                <a:gd name="connsiteX722" fmla="*/ 8256989 w 11218359"/>
                <a:gd name="connsiteY722" fmla="*/ 805267 h 805267"/>
                <a:gd name="connsiteX723" fmla="*/ 8268419 w 11218359"/>
                <a:gd name="connsiteY723" fmla="*/ 805267 h 805267"/>
                <a:gd name="connsiteX724" fmla="*/ 8279850 w 11218359"/>
                <a:gd name="connsiteY724" fmla="*/ 805267 h 805267"/>
                <a:gd name="connsiteX725" fmla="*/ 8291280 w 11218359"/>
                <a:gd name="connsiteY725" fmla="*/ 805267 h 805267"/>
                <a:gd name="connsiteX726" fmla="*/ 8302709 w 11218359"/>
                <a:gd name="connsiteY726" fmla="*/ 805267 h 805267"/>
                <a:gd name="connsiteX727" fmla="*/ 8314187 w 11218359"/>
                <a:gd name="connsiteY727" fmla="*/ 805267 h 805267"/>
                <a:gd name="connsiteX728" fmla="*/ 8325617 w 11218359"/>
                <a:gd name="connsiteY728" fmla="*/ 805267 h 805267"/>
                <a:gd name="connsiteX729" fmla="*/ 8337047 w 11218359"/>
                <a:gd name="connsiteY729" fmla="*/ 805267 h 805267"/>
                <a:gd name="connsiteX730" fmla="*/ 8348477 w 11218359"/>
                <a:gd name="connsiteY730" fmla="*/ 805267 h 805267"/>
                <a:gd name="connsiteX731" fmla="*/ 8359907 w 11218359"/>
                <a:gd name="connsiteY731" fmla="*/ 805267 h 805267"/>
                <a:gd name="connsiteX732" fmla="*/ 8371385 w 11218359"/>
                <a:gd name="connsiteY732" fmla="*/ 805267 h 805267"/>
                <a:gd name="connsiteX733" fmla="*/ 8382815 w 11218359"/>
                <a:gd name="connsiteY733" fmla="*/ 805267 h 805267"/>
                <a:gd name="connsiteX734" fmla="*/ 8394245 w 11218359"/>
                <a:gd name="connsiteY734" fmla="*/ 805267 h 805267"/>
                <a:gd name="connsiteX735" fmla="*/ 8405674 w 11218359"/>
                <a:gd name="connsiteY735" fmla="*/ 805267 h 805267"/>
                <a:gd name="connsiteX736" fmla="*/ 8417104 w 11218359"/>
                <a:gd name="connsiteY736" fmla="*/ 805267 h 805267"/>
                <a:gd name="connsiteX737" fmla="*/ 8428582 w 11218359"/>
                <a:gd name="connsiteY737" fmla="*/ 805267 h 805267"/>
                <a:gd name="connsiteX738" fmla="*/ 8440012 w 11218359"/>
                <a:gd name="connsiteY738" fmla="*/ 805267 h 805267"/>
                <a:gd name="connsiteX739" fmla="*/ 8451442 w 11218359"/>
                <a:gd name="connsiteY739" fmla="*/ 805267 h 805267"/>
                <a:gd name="connsiteX740" fmla="*/ 8462872 w 11218359"/>
                <a:gd name="connsiteY740" fmla="*/ 805267 h 805267"/>
                <a:gd name="connsiteX741" fmla="*/ 8474302 w 11218359"/>
                <a:gd name="connsiteY741" fmla="*/ 805267 h 805267"/>
                <a:gd name="connsiteX742" fmla="*/ 8485780 w 11218359"/>
                <a:gd name="connsiteY742" fmla="*/ 805267 h 805267"/>
                <a:gd name="connsiteX743" fmla="*/ 8497210 w 11218359"/>
                <a:gd name="connsiteY743" fmla="*/ 805267 h 805267"/>
                <a:gd name="connsiteX744" fmla="*/ 8508640 w 11218359"/>
                <a:gd name="connsiteY744" fmla="*/ 805267 h 805267"/>
                <a:gd name="connsiteX745" fmla="*/ 8520069 w 11218359"/>
                <a:gd name="connsiteY745" fmla="*/ 805267 h 805267"/>
                <a:gd name="connsiteX746" fmla="*/ 8531500 w 11218359"/>
                <a:gd name="connsiteY746" fmla="*/ 805267 h 805267"/>
                <a:gd name="connsiteX747" fmla="*/ 8542977 w 11218359"/>
                <a:gd name="connsiteY747" fmla="*/ 805267 h 805267"/>
                <a:gd name="connsiteX748" fmla="*/ 8554407 w 11218359"/>
                <a:gd name="connsiteY748" fmla="*/ 805267 h 805267"/>
                <a:gd name="connsiteX749" fmla="*/ 8565837 w 11218359"/>
                <a:gd name="connsiteY749" fmla="*/ 805267 h 805267"/>
                <a:gd name="connsiteX750" fmla="*/ 8577267 w 11218359"/>
                <a:gd name="connsiteY750" fmla="*/ 805267 h 805267"/>
                <a:gd name="connsiteX751" fmla="*/ 8588697 w 11218359"/>
                <a:gd name="connsiteY751" fmla="*/ 805267 h 805267"/>
                <a:gd name="connsiteX752" fmla="*/ 8600175 w 11218359"/>
                <a:gd name="connsiteY752" fmla="*/ 805267 h 805267"/>
                <a:gd name="connsiteX753" fmla="*/ 8611605 w 11218359"/>
                <a:gd name="connsiteY753" fmla="*/ 805267 h 805267"/>
                <a:gd name="connsiteX754" fmla="*/ 8623035 w 11218359"/>
                <a:gd name="connsiteY754" fmla="*/ 805267 h 805267"/>
                <a:gd name="connsiteX755" fmla="*/ 8634465 w 11218359"/>
                <a:gd name="connsiteY755" fmla="*/ 805267 h 805267"/>
                <a:gd name="connsiteX756" fmla="*/ 8645895 w 11218359"/>
                <a:gd name="connsiteY756" fmla="*/ 805267 h 805267"/>
                <a:gd name="connsiteX757" fmla="*/ 8657373 w 11218359"/>
                <a:gd name="connsiteY757" fmla="*/ 805267 h 805267"/>
                <a:gd name="connsiteX758" fmla="*/ 8668802 w 11218359"/>
                <a:gd name="connsiteY758" fmla="*/ 805267 h 805267"/>
                <a:gd name="connsiteX759" fmla="*/ 8680232 w 11218359"/>
                <a:gd name="connsiteY759" fmla="*/ 805267 h 805267"/>
                <a:gd name="connsiteX760" fmla="*/ 8691662 w 11218359"/>
                <a:gd name="connsiteY760" fmla="*/ 805267 h 805267"/>
                <a:gd name="connsiteX761" fmla="*/ 8703093 w 11218359"/>
                <a:gd name="connsiteY761" fmla="*/ 805267 h 805267"/>
                <a:gd name="connsiteX762" fmla="*/ 8714570 w 11218359"/>
                <a:gd name="connsiteY762" fmla="*/ 805267 h 805267"/>
                <a:gd name="connsiteX763" fmla="*/ 8726000 w 11218359"/>
                <a:gd name="connsiteY763" fmla="*/ 805267 h 805267"/>
                <a:gd name="connsiteX764" fmla="*/ 8737430 w 11218359"/>
                <a:gd name="connsiteY764" fmla="*/ 805267 h 805267"/>
                <a:gd name="connsiteX765" fmla="*/ 8748860 w 11218359"/>
                <a:gd name="connsiteY765" fmla="*/ 805267 h 805267"/>
                <a:gd name="connsiteX766" fmla="*/ 8760290 w 11218359"/>
                <a:gd name="connsiteY766" fmla="*/ 805267 h 805267"/>
                <a:gd name="connsiteX767" fmla="*/ 8771768 w 11218359"/>
                <a:gd name="connsiteY767" fmla="*/ 805267 h 805267"/>
                <a:gd name="connsiteX768" fmla="*/ 8783198 w 11218359"/>
                <a:gd name="connsiteY768" fmla="*/ 805267 h 805267"/>
                <a:gd name="connsiteX769" fmla="*/ 8794628 w 11218359"/>
                <a:gd name="connsiteY769" fmla="*/ 805267 h 805267"/>
                <a:gd name="connsiteX770" fmla="*/ 8806058 w 11218359"/>
                <a:gd name="connsiteY770" fmla="*/ 805267 h 805267"/>
                <a:gd name="connsiteX771" fmla="*/ 8817488 w 11218359"/>
                <a:gd name="connsiteY771" fmla="*/ 805267 h 805267"/>
                <a:gd name="connsiteX772" fmla="*/ 8828918 w 11218359"/>
                <a:gd name="connsiteY772" fmla="*/ 805267 h 805267"/>
                <a:gd name="connsiteX773" fmla="*/ 8840395 w 11218359"/>
                <a:gd name="connsiteY773" fmla="*/ 805267 h 805267"/>
                <a:gd name="connsiteX774" fmla="*/ 8851825 w 11218359"/>
                <a:gd name="connsiteY774" fmla="*/ 805267 h 805267"/>
                <a:gd name="connsiteX775" fmla="*/ 8863256 w 11218359"/>
                <a:gd name="connsiteY775" fmla="*/ 805267 h 805267"/>
                <a:gd name="connsiteX776" fmla="*/ 8874686 w 11218359"/>
                <a:gd name="connsiteY776" fmla="*/ 805267 h 805267"/>
                <a:gd name="connsiteX777" fmla="*/ 8886115 w 11218359"/>
                <a:gd name="connsiteY777" fmla="*/ 805267 h 805267"/>
                <a:gd name="connsiteX778" fmla="*/ 8897593 w 11218359"/>
                <a:gd name="connsiteY778" fmla="*/ 805267 h 805267"/>
                <a:gd name="connsiteX779" fmla="*/ 8909022 w 11218359"/>
                <a:gd name="connsiteY779" fmla="*/ 805267 h 805267"/>
                <a:gd name="connsiteX780" fmla="*/ 8920453 w 11218359"/>
                <a:gd name="connsiteY780" fmla="*/ 805267 h 805267"/>
                <a:gd name="connsiteX781" fmla="*/ 8931883 w 11218359"/>
                <a:gd name="connsiteY781" fmla="*/ 805267 h 805267"/>
                <a:gd name="connsiteX782" fmla="*/ 8943313 w 11218359"/>
                <a:gd name="connsiteY782" fmla="*/ 805267 h 805267"/>
                <a:gd name="connsiteX783" fmla="*/ 8954791 w 11218359"/>
                <a:gd name="connsiteY783" fmla="*/ 805267 h 805267"/>
                <a:gd name="connsiteX784" fmla="*/ 8966220 w 11218359"/>
                <a:gd name="connsiteY784" fmla="*/ 805267 h 805267"/>
                <a:gd name="connsiteX785" fmla="*/ 8977651 w 11218359"/>
                <a:gd name="connsiteY785" fmla="*/ 805267 h 805267"/>
                <a:gd name="connsiteX786" fmla="*/ 8989080 w 11218359"/>
                <a:gd name="connsiteY786" fmla="*/ 805267 h 805267"/>
                <a:gd name="connsiteX787" fmla="*/ 9000511 w 11218359"/>
                <a:gd name="connsiteY787" fmla="*/ 805267 h 805267"/>
                <a:gd name="connsiteX788" fmla="*/ 9011988 w 11218359"/>
                <a:gd name="connsiteY788" fmla="*/ 805267 h 805267"/>
                <a:gd name="connsiteX789" fmla="*/ 9023418 w 11218359"/>
                <a:gd name="connsiteY789" fmla="*/ 805267 h 805267"/>
                <a:gd name="connsiteX790" fmla="*/ 9034849 w 11218359"/>
                <a:gd name="connsiteY790" fmla="*/ 805267 h 805267"/>
                <a:gd name="connsiteX791" fmla="*/ 9046278 w 11218359"/>
                <a:gd name="connsiteY791" fmla="*/ 805267 h 805267"/>
                <a:gd name="connsiteX792" fmla="*/ 9057709 w 11218359"/>
                <a:gd name="connsiteY792" fmla="*/ 805267 h 805267"/>
                <a:gd name="connsiteX793" fmla="*/ 9069186 w 11218359"/>
                <a:gd name="connsiteY793" fmla="*/ 805267 h 805267"/>
                <a:gd name="connsiteX794" fmla="*/ 9080615 w 11218359"/>
                <a:gd name="connsiteY794" fmla="*/ 805267 h 805267"/>
                <a:gd name="connsiteX795" fmla="*/ 9092046 w 11218359"/>
                <a:gd name="connsiteY795" fmla="*/ 805267 h 805267"/>
                <a:gd name="connsiteX796" fmla="*/ 9103476 w 11218359"/>
                <a:gd name="connsiteY796" fmla="*/ 805267 h 805267"/>
                <a:gd name="connsiteX797" fmla="*/ 9114906 w 11218359"/>
                <a:gd name="connsiteY797" fmla="*/ 805267 h 805267"/>
                <a:gd name="connsiteX798" fmla="*/ 9126384 w 11218359"/>
                <a:gd name="connsiteY798" fmla="*/ 805267 h 805267"/>
                <a:gd name="connsiteX799" fmla="*/ 9137813 w 11218359"/>
                <a:gd name="connsiteY799" fmla="*/ 805267 h 805267"/>
                <a:gd name="connsiteX800" fmla="*/ 9149244 w 11218359"/>
                <a:gd name="connsiteY800" fmla="*/ 805267 h 805267"/>
                <a:gd name="connsiteX801" fmla="*/ 9160673 w 11218359"/>
                <a:gd name="connsiteY801" fmla="*/ 805267 h 805267"/>
                <a:gd name="connsiteX802" fmla="*/ 9172104 w 11218359"/>
                <a:gd name="connsiteY802" fmla="*/ 805267 h 805267"/>
                <a:gd name="connsiteX803" fmla="*/ 9183581 w 11218359"/>
                <a:gd name="connsiteY803" fmla="*/ 805267 h 805267"/>
                <a:gd name="connsiteX804" fmla="*/ 9195011 w 11218359"/>
                <a:gd name="connsiteY804" fmla="*/ 805267 h 805267"/>
                <a:gd name="connsiteX805" fmla="*/ 9206442 w 11218359"/>
                <a:gd name="connsiteY805" fmla="*/ 805267 h 805267"/>
                <a:gd name="connsiteX806" fmla="*/ 9217871 w 11218359"/>
                <a:gd name="connsiteY806" fmla="*/ 805267 h 805267"/>
                <a:gd name="connsiteX807" fmla="*/ 9229301 w 11218359"/>
                <a:gd name="connsiteY807" fmla="*/ 692591 h 805267"/>
                <a:gd name="connsiteX808" fmla="*/ 9240779 w 11218359"/>
                <a:gd name="connsiteY808" fmla="*/ 49578 h 805267"/>
                <a:gd name="connsiteX809" fmla="*/ 9252209 w 11218359"/>
                <a:gd name="connsiteY809" fmla="*/ 0 h 805267"/>
                <a:gd name="connsiteX810" fmla="*/ 9263639 w 11218359"/>
                <a:gd name="connsiteY810" fmla="*/ 39062 h 805267"/>
                <a:gd name="connsiteX811" fmla="*/ 9275069 w 11218359"/>
                <a:gd name="connsiteY811" fmla="*/ 55588 h 805267"/>
                <a:gd name="connsiteX812" fmla="*/ 9286498 w 11218359"/>
                <a:gd name="connsiteY812" fmla="*/ 265919 h 805267"/>
                <a:gd name="connsiteX813" fmla="*/ 9297977 w 11218359"/>
                <a:gd name="connsiteY813" fmla="*/ 219346 h 805267"/>
                <a:gd name="connsiteX814" fmla="*/ 9309406 w 11218359"/>
                <a:gd name="connsiteY814" fmla="*/ 232867 h 805267"/>
                <a:gd name="connsiteX815" fmla="*/ 9320837 w 11218359"/>
                <a:gd name="connsiteY815" fmla="*/ 799257 h 805267"/>
                <a:gd name="connsiteX816" fmla="*/ 9332266 w 11218359"/>
                <a:gd name="connsiteY816" fmla="*/ 805267 h 805267"/>
                <a:gd name="connsiteX817" fmla="*/ 9343696 w 11218359"/>
                <a:gd name="connsiteY817" fmla="*/ 805267 h 805267"/>
                <a:gd name="connsiteX818" fmla="*/ 9355174 w 11218359"/>
                <a:gd name="connsiteY818" fmla="*/ 805267 h 805267"/>
                <a:gd name="connsiteX819" fmla="*/ 9366604 w 11218359"/>
                <a:gd name="connsiteY819" fmla="*/ 805267 h 805267"/>
                <a:gd name="connsiteX820" fmla="*/ 9378035 w 11218359"/>
                <a:gd name="connsiteY820" fmla="*/ 805267 h 805267"/>
                <a:gd name="connsiteX821" fmla="*/ 9389464 w 11218359"/>
                <a:gd name="connsiteY821" fmla="*/ 805267 h 805267"/>
                <a:gd name="connsiteX822" fmla="*/ 9400894 w 11218359"/>
                <a:gd name="connsiteY822" fmla="*/ 805267 h 805267"/>
                <a:gd name="connsiteX823" fmla="*/ 9412372 w 11218359"/>
                <a:gd name="connsiteY823" fmla="*/ 805267 h 805267"/>
                <a:gd name="connsiteX824" fmla="*/ 9423802 w 11218359"/>
                <a:gd name="connsiteY824" fmla="*/ 805267 h 805267"/>
                <a:gd name="connsiteX825" fmla="*/ 9435232 w 11218359"/>
                <a:gd name="connsiteY825" fmla="*/ 805267 h 805267"/>
                <a:gd name="connsiteX826" fmla="*/ 9446662 w 11218359"/>
                <a:gd name="connsiteY826" fmla="*/ 805267 h 805267"/>
                <a:gd name="connsiteX827" fmla="*/ 9458091 w 11218359"/>
                <a:gd name="connsiteY827" fmla="*/ 805267 h 805267"/>
                <a:gd name="connsiteX828" fmla="*/ 9469570 w 11218359"/>
                <a:gd name="connsiteY828" fmla="*/ 805267 h 805267"/>
                <a:gd name="connsiteX829" fmla="*/ 9480999 w 11218359"/>
                <a:gd name="connsiteY829" fmla="*/ 805267 h 805267"/>
                <a:gd name="connsiteX830" fmla="*/ 9492429 w 11218359"/>
                <a:gd name="connsiteY830" fmla="*/ 805267 h 805267"/>
                <a:gd name="connsiteX831" fmla="*/ 9503859 w 11218359"/>
                <a:gd name="connsiteY831" fmla="*/ 805267 h 805267"/>
                <a:gd name="connsiteX832" fmla="*/ 9515289 w 11218359"/>
                <a:gd name="connsiteY832" fmla="*/ 805267 h 805267"/>
                <a:gd name="connsiteX833" fmla="*/ 9526767 w 11218359"/>
                <a:gd name="connsiteY833" fmla="*/ 805267 h 805267"/>
                <a:gd name="connsiteX834" fmla="*/ 9538197 w 11218359"/>
                <a:gd name="connsiteY834" fmla="*/ 805267 h 805267"/>
                <a:gd name="connsiteX835" fmla="*/ 9549626 w 11218359"/>
                <a:gd name="connsiteY835" fmla="*/ 805267 h 805267"/>
                <a:gd name="connsiteX836" fmla="*/ 9561057 w 11218359"/>
                <a:gd name="connsiteY836" fmla="*/ 805267 h 805267"/>
                <a:gd name="connsiteX837" fmla="*/ 9572487 w 11218359"/>
                <a:gd name="connsiteY837" fmla="*/ 805267 h 805267"/>
                <a:gd name="connsiteX838" fmla="*/ 9583965 w 11218359"/>
                <a:gd name="connsiteY838" fmla="*/ 805267 h 805267"/>
                <a:gd name="connsiteX839" fmla="*/ 9595395 w 11218359"/>
                <a:gd name="connsiteY839" fmla="*/ 805267 h 805267"/>
                <a:gd name="connsiteX840" fmla="*/ 9606824 w 11218359"/>
                <a:gd name="connsiteY840" fmla="*/ 805267 h 805267"/>
                <a:gd name="connsiteX841" fmla="*/ 9618255 w 11218359"/>
                <a:gd name="connsiteY841" fmla="*/ 805267 h 805267"/>
                <a:gd name="connsiteX842" fmla="*/ 9629684 w 11218359"/>
                <a:gd name="connsiteY842" fmla="*/ 805267 h 805267"/>
                <a:gd name="connsiteX843" fmla="*/ 9641163 w 11218359"/>
                <a:gd name="connsiteY843" fmla="*/ 805267 h 805267"/>
                <a:gd name="connsiteX844" fmla="*/ 9652592 w 11218359"/>
                <a:gd name="connsiteY844" fmla="*/ 805267 h 805267"/>
                <a:gd name="connsiteX845" fmla="*/ 9664022 w 11218359"/>
                <a:gd name="connsiteY845" fmla="*/ 805267 h 805267"/>
                <a:gd name="connsiteX846" fmla="*/ 9675452 w 11218359"/>
                <a:gd name="connsiteY846" fmla="*/ 805267 h 805267"/>
                <a:gd name="connsiteX847" fmla="*/ 9686882 w 11218359"/>
                <a:gd name="connsiteY847" fmla="*/ 805267 h 805267"/>
                <a:gd name="connsiteX848" fmla="*/ 9698360 w 11218359"/>
                <a:gd name="connsiteY848" fmla="*/ 805267 h 805267"/>
                <a:gd name="connsiteX849" fmla="*/ 9709790 w 11218359"/>
                <a:gd name="connsiteY849" fmla="*/ 805267 h 805267"/>
                <a:gd name="connsiteX850" fmla="*/ 9721219 w 11218359"/>
                <a:gd name="connsiteY850" fmla="*/ 805267 h 805267"/>
                <a:gd name="connsiteX851" fmla="*/ 9732650 w 11218359"/>
                <a:gd name="connsiteY851" fmla="*/ 805267 h 805267"/>
                <a:gd name="connsiteX852" fmla="*/ 9744080 w 11218359"/>
                <a:gd name="connsiteY852" fmla="*/ 805267 h 805267"/>
                <a:gd name="connsiteX853" fmla="*/ 9755557 w 11218359"/>
                <a:gd name="connsiteY853" fmla="*/ 805267 h 805267"/>
                <a:gd name="connsiteX854" fmla="*/ 9766988 w 11218359"/>
                <a:gd name="connsiteY854" fmla="*/ 805267 h 805267"/>
                <a:gd name="connsiteX855" fmla="*/ 9778417 w 11218359"/>
                <a:gd name="connsiteY855" fmla="*/ 805267 h 805267"/>
                <a:gd name="connsiteX856" fmla="*/ 9789848 w 11218359"/>
                <a:gd name="connsiteY856" fmla="*/ 805267 h 805267"/>
                <a:gd name="connsiteX857" fmla="*/ 9801277 w 11218359"/>
                <a:gd name="connsiteY857" fmla="*/ 805267 h 805267"/>
                <a:gd name="connsiteX858" fmla="*/ 9812755 w 11218359"/>
                <a:gd name="connsiteY858" fmla="*/ 805267 h 805267"/>
                <a:gd name="connsiteX859" fmla="*/ 9824185 w 11218359"/>
                <a:gd name="connsiteY859" fmla="*/ 805267 h 805267"/>
                <a:gd name="connsiteX860" fmla="*/ 9835615 w 11218359"/>
                <a:gd name="connsiteY860" fmla="*/ 805267 h 805267"/>
                <a:gd name="connsiteX861" fmla="*/ 9847045 w 11218359"/>
                <a:gd name="connsiteY861" fmla="*/ 805267 h 805267"/>
                <a:gd name="connsiteX862" fmla="*/ 9858475 w 11218359"/>
                <a:gd name="connsiteY862" fmla="*/ 805267 h 805267"/>
                <a:gd name="connsiteX863" fmla="*/ 9869952 w 11218359"/>
                <a:gd name="connsiteY863" fmla="*/ 805267 h 805267"/>
                <a:gd name="connsiteX864" fmla="*/ 9881383 w 11218359"/>
                <a:gd name="connsiteY864" fmla="*/ 805267 h 805267"/>
                <a:gd name="connsiteX865" fmla="*/ 9892812 w 11218359"/>
                <a:gd name="connsiteY865" fmla="*/ 805267 h 805267"/>
                <a:gd name="connsiteX866" fmla="*/ 9904243 w 11218359"/>
                <a:gd name="connsiteY866" fmla="*/ 805267 h 805267"/>
                <a:gd name="connsiteX867" fmla="*/ 9915673 w 11218359"/>
                <a:gd name="connsiteY867" fmla="*/ 805267 h 805267"/>
                <a:gd name="connsiteX868" fmla="*/ 9927102 w 11218359"/>
                <a:gd name="connsiteY868" fmla="*/ 805267 h 805267"/>
                <a:gd name="connsiteX869" fmla="*/ 9938581 w 11218359"/>
                <a:gd name="connsiteY869" fmla="*/ 805267 h 805267"/>
                <a:gd name="connsiteX870" fmla="*/ 9950010 w 11218359"/>
                <a:gd name="connsiteY870" fmla="*/ 805267 h 805267"/>
                <a:gd name="connsiteX871" fmla="*/ 9961441 w 11218359"/>
                <a:gd name="connsiteY871" fmla="*/ 805267 h 805267"/>
                <a:gd name="connsiteX872" fmla="*/ 9972870 w 11218359"/>
                <a:gd name="connsiteY872" fmla="*/ 805267 h 805267"/>
                <a:gd name="connsiteX873" fmla="*/ 9984300 w 11218359"/>
                <a:gd name="connsiteY873" fmla="*/ 805267 h 805267"/>
                <a:gd name="connsiteX874" fmla="*/ 9995778 w 11218359"/>
                <a:gd name="connsiteY874" fmla="*/ 805267 h 805267"/>
                <a:gd name="connsiteX875" fmla="*/ 10007208 w 11218359"/>
                <a:gd name="connsiteY875" fmla="*/ 805267 h 805267"/>
                <a:gd name="connsiteX876" fmla="*/ 10018638 w 11218359"/>
                <a:gd name="connsiteY876" fmla="*/ 805267 h 805267"/>
                <a:gd name="connsiteX877" fmla="*/ 10030068 w 11218359"/>
                <a:gd name="connsiteY877" fmla="*/ 805267 h 805267"/>
                <a:gd name="connsiteX878" fmla="*/ 10041498 w 11218359"/>
                <a:gd name="connsiteY878" fmla="*/ 805267 h 805267"/>
                <a:gd name="connsiteX879" fmla="*/ 10052976 w 11218359"/>
                <a:gd name="connsiteY879" fmla="*/ 805267 h 805267"/>
                <a:gd name="connsiteX880" fmla="*/ 10064405 w 11218359"/>
                <a:gd name="connsiteY880" fmla="*/ 805267 h 805267"/>
                <a:gd name="connsiteX881" fmla="*/ 10075835 w 11218359"/>
                <a:gd name="connsiteY881" fmla="*/ 805267 h 805267"/>
                <a:gd name="connsiteX882" fmla="*/ 10087266 w 11218359"/>
                <a:gd name="connsiteY882" fmla="*/ 805267 h 805267"/>
                <a:gd name="connsiteX883" fmla="*/ 10098695 w 11218359"/>
                <a:gd name="connsiteY883" fmla="*/ 805267 h 805267"/>
                <a:gd name="connsiteX884" fmla="*/ 10110174 w 11218359"/>
                <a:gd name="connsiteY884" fmla="*/ 805267 h 805267"/>
                <a:gd name="connsiteX885" fmla="*/ 10121603 w 11218359"/>
                <a:gd name="connsiteY885" fmla="*/ 805267 h 805267"/>
                <a:gd name="connsiteX886" fmla="*/ 10133033 w 11218359"/>
                <a:gd name="connsiteY886" fmla="*/ 805267 h 805267"/>
                <a:gd name="connsiteX887" fmla="*/ 10144463 w 11218359"/>
                <a:gd name="connsiteY887" fmla="*/ 805267 h 805267"/>
                <a:gd name="connsiteX888" fmla="*/ 10155893 w 11218359"/>
                <a:gd name="connsiteY888" fmla="*/ 805267 h 805267"/>
                <a:gd name="connsiteX889" fmla="*/ 10167371 w 11218359"/>
                <a:gd name="connsiteY889" fmla="*/ 805267 h 805267"/>
                <a:gd name="connsiteX890" fmla="*/ 10178801 w 11218359"/>
                <a:gd name="connsiteY890" fmla="*/ 805267 h 805267"/>
                <a:gd name="connsiteX891" fmla="*/ 10190230 w 11218359"/>
                <a:gd name="connsiteY891" fmla="*/ 805267 h 805267"/>
                <a:gd name="connsiteX892" fmla="*/ 10201661 w 11218359"/>
                <a:gd name="connsiteY892" fmla="*/ 805267 h 805267"/>
                <a:gd name="connsiteX893" fmla="*/ 10213091 w 11218359"/>
                <a:gd name="connsiteY893" fmla="*/ 805267 h 805267"/>
                <a:gd name="connsiteX894" fmla="*/ 10224569 w 11218359"/>
                <a:gd name="connsiteY894" fmla="*/ 805267 h 805267"/>
                <a:gd name="connsiteX895" fmla="*/ 10235998 w 11218359"/>
                <a:gd name="connsiteY895" fmla="*/ 805267 h 805267"/>
                <a:gd name="connsiteX896" fmla="*/ 10247428 w 11218359"/>
                <a:gd name="connsiteY896" fmla="*/ 805267 h 805267"/>
                <a:gd name="connsiteX897" fmla="*/ 10258859 w 11218359"/>
                <a:gd name="connsiteY897" fmla="*/ 805267 h 805267"/>
                <a:gd name="connsiteX898" fmla="*/ 10270288 w 11218359"/>
                <a:gd name="connsiteY898" fmla="*/ 805267 h 805267"/>
                <a:gd name="connsiteX899" fmla="*/ 10281767 w 11218359"/>
                <a:gd name="connsiteY899" fmla="*/ 805267 h 805267"/>
                <a:gd name="connsiteX900" fmla="*/ 10293196 w 11218359"/>
                <a:gd name="connsiteY900" fmla="*/ 805267 h 805267"/>
                <a:gd name="connsiteX901" fmla="*/ 10304626 w 11218359"/>
                <a:gd name="connsiteY901" fmla="*/ 805267 h 805267"/>
                <a:gd name="connsiteX902" fmla="*/ 10316056 w 11218359"/>
                <a:gd name="connsiteY902" fmla="*/ 805267 h 805267"/>
                <a:gd name="connsiteX903" fmla="*/ 10327486 w 11218359"/>
                <a:gd name="connsiteY903" fmla="*/ 805267 h 805267"/>
                <a:gd name="connsiteX904" fmla="*/ 10338963 w 11218359"/>
                <a:gd name="connsiteY904" fmla="*/ 805267 h 805267"/>
                <a:gd name="connsiteX905" fmla="*/ 10350394 w 11218359"/>
                <a:gd name="connsiteY905" fmla="*/ 805267 h 805267"/>
                <a:gd name="connsiteX906" fmla="*/ 10361823 w 11218359"/>
                <a:gd name="connsiteY906" fmla="*/ 805267 h 805267"/>
                <a:gd name="connsiteX907" fmla="*/ 10373254 w 11218359"/>
                <a:gd name="connsiteY907" fmla="*/ 805267 h 805267"/>
                <a:gd name="connsiteX908" fmla="*/ 10384684 w 11218359"/>
                <a:gd name="connsiteY908" fmla="*/ 805267 h 805267"/>
                <a:gd name="connsiteX909" fmla="*/ 10396161 w 11218359"/>
                <a:gd name="connsiteY909" fmla="*/ 805267 h 805267"/>
                <a:gd name="connsiteX910" fmla="*/ 10407591 w 11218359"/>
                <a:gd name="connsiteY910" fmla="*/ 805267 h 805267"/>
                <a:gd name="connsiteX911" fmla="*/ 10419021 w 11218359"/>
                <a:gd name="connsiteY911" fmla="*/ 805267 h 805267"/>
                <a:gd name="connsiteX912" fmla="*/ 10430452 w 11218359"/>
                <a:gd name="connsiteY912" fmla="*/ 805267 h 805267"/>
                <a:gd name="connsiteX913" fmla="*/ 10441881 w 11218359"/>
                <a:gd name="connsiteY913" fmla="*/ 805267 h 805267"/>
                <a:gd name="connsiteX914" fmla="*/ 10453358 w 11218359"/>
                <a:gd name="connsiteY914" fmla="*/ 805267 h 805267"/>
                <a:gd name="connsiteX915" fmla="*/ 10464789 w 11218359"/>
                <a:gd name="connsiteY915" fmla="*/ 805267 h 805267"/>
                <a:gd name="connsiteX916" fmla="*/ 10476219 w 11218359"/>
                <a:gd name="connsiteY916" fmla="*/ 805267 h 805267"/>
                <a:gd name="connsiteX917" fmla="*/ 10487649 w 11218359"/>
                <a:gd name="connsiteY917" fmla="*/ 805267 h 805267"/>
                <a:gd name="connsiteX918" fmla="*/ 10499079 w 11218359"/>
                <a:gd name="connsiteY918" fmla="*/ 805267 h 805267"/>
                <a:gd name="connsiteX919" fmla="*/ 10510556 w 11218359"/>
                <a:gd name="connsiteY919" fmla="*/ 805267 h 805267"/>
                <a:gd name="connsiteX920" fmla="*/ 10521987 w 11218359"/>
                <a:gd name="connsiteY920" fmla="*/ 805267 h 805267"/>
                <a:gd name="connsiteX921" fmla="*/ 10533416 w 11218359"/>
                <a:gd name="connsiteY921" fmla="*/ 805267 h 805267"/>
                <a:gd name="connsiteX922" fmla="*/ 10544847 w 11218359"/>
                <a:gd name="connsiteY922" fmla="*/ 805267 h 805267"/>
                <a:gd name="connsiteX923" fmla="*/ 10556277 w 11218359"/>
                <a:gd name="connsiteY923" fmla="*/ 805267 h 805267"/>
                <a:gd name="connsiteX924" fmla="*/ 10567754 w 11218359"/>
                <a:gd name="connsiteY924" fmla="*/ 805267 h 805267"/>
                <a:gd name="connsiteX925" fmla="*/ 10579184 w 11218359"/>
                <a:gd name="connsiteY925" fmla="*/ 805267 h 805267"/>
                <a:gd name="connsiteX926" fmla="*/ 10590614 w 11218359"/>
                <a:gd name="connsiteY926" fmla="*/ 805267 h 805267"/>
                <a:gd name="connsiteX927" fmla="*/ 10602045 w 11218359"/>
                <a:gd name="connsiteY927" fmla="*/ 805267 h 805267"/>
                <a:gd name="connsiteX928" fmla="*/ 10613474 w 11218359"/>
                <a:gd name="connsiteY928" fmla="*/ 805267 h 805267"/>
                <a:gd name="connsiteX929" fmla="*/ 10624951 w 11218359"/>
                <a:gd name="connsiteY929" fmla="*/ 805267 h 805267"/>
                <a:gd name="connsiteX930" fmla="*/ 10636382 w 11218359"/>
                <a:gd name="connsiteY930" fmla="*/ 805267 h 805267"/>
                <a:gd name="connsiteX931" fmla="*/ 10647812 w 11218359"/>
                <a:gd name="connsiteY931" fmla="*/ 805267 h 805267"/>
                <a:gd name="connsiteX932" fmla="*/ 10659241 w 11218359"/>
                <a:gd name="connsiteY932" fmla="*/ 805267 h 805267"/>
                <a:gd name="connsiteX933" fmla="*/ 10670672 w 11218359"/>
                <a:gd name="connsiteY933" fmla="*/ 805267 h 805267"/>
                <a:gd name="connsiteX934" fmla="*/ 10682149 w 11218359"/>
                <a:gd name="connsiteY934" fmla="*/ 805267 h 805267"/>
                <a:gd name="connsiteX935" fmla="*/ 10693580 w 11218359"/>
                <a:gd name="connsiteY935" fmla="*/ 805267 h 805267"/>
                <a:gd name="connsiteX936" fmla="*/ 10705009 w 11218359"/>
                <a:gd name="connsiteY936" fmla="*/ 805267 h 805267"/>
                <a:gd name="connsiteX937" fmla="*/ 10716439 w 11218359"/>
                <a:gd name="connsiteY937" fmla="*/ 805267 h 805267"/>
                <a:gd name="connsiteX938" fmla="*/ 10727870 w 11218359"/>
                <a:gd name="connsiteY938" fmla="*/ 805267 h 805267"/>
                <a:gd name="connsiteX939" fmla="*/ 10739347 w 11218359"/>
                <a:gd name="connsiteY939" fmla="*/ 805267 h 805267"/>
                <a:gd name="connsiteX940" fmla="*/ 10750778 w 11218359"/>
                <a:gd name="connsiteY940" fmla="*/ 805267 h 805267"/>
                <a:gd name="connsiteX941" fmla="*/ 10762207 w 11218359"/>
                <a:gd name="connsiteY941" fmla="*/ 805267 h 805267"/>
                <a:gd name="connsiteX942" fmla="*/ 10773637 w 11218359"/>
                <a:gd name="connsiteY942" fmla="*/ 805267 h 805267"/>
                <a:gd name="connsiteX943" fmla="*/ 10785067 w 11218359"/>
                <a:gd name="connsiteY943" fmla="*/ 805267 h 805267"/>
                <a:gd name="connsiteX944" fmla="*/ 10796544 w 11218359"/>
                <a:gd name="connsiteY944" fmla="*/ 805267 h 805267"/>
                <a:gd name="connsiteX945" fmla="*/ 10807975 w 11218359"/>
                <a:gd name="connsiteY945" fmla="*/ 805267 h 805267"/>
                <a:gd name="connsiteX946" fmla="*/ 10819405 w 11218359"/>
                <a:gd name="connsiteY946" fmla="*/ 805267 h 805267"/>
                <a:gd name="connsiteX947" fmla="*/ 10830834 w 11218359"/>
                <a:gd name="connsiteY947" fmla="*/ 805267 h 805267"/>
                <a:gd name="connsiteX948" fmla="*/ 10842265 w 11218359"/>
                <a:gd name="connsiteY948" fmla="*/ 805267 h 805267"/>
                <a:gd name="connsiteX949" fmla="*/ 10853742 w 11218359"/>
                <a:gd name="connsiteY949" fmla="*/ 805267 h 805267"/>
                <a:gd name="connsiteX950" fmla="*/ 10865173 w 11218359"/>
                <a:gd name="connsiteY950" fmla="*/ 805267 h 805267"/>
                <a:gd name="connsiteX951" fmla="*/ 10876602 w 11218359"/>
                <a:gd name="connsiteY951" fmla="*/ 805267 h 805267"/>
                <a:gd name="connsiteX952" fmla="*/ 10888032 w 11218359"/>
                <a:gd name="connsiteY952" fmla="*/ 805267 h 805267"/>
                <a:gd name="connsiteX953" fmla="*/ 10899463 w 11218359"/>
                <a:gd name="connsiteY953" fmla="*/ 805267 h 805267"/>
                <a:gd name="connsiteX954" fmla="*/ 10910892 w 11218359"/>
                <a:gd name="connsiteY954" fmla="*/ 805267 h 805267"/>
                <a:gd name="connsiteX955" fmla="*/ 10922369 w 11218359"/>
                <a:gd name="connsiteY955" fmla="*/ 805267 h 805267"/>
                <a:gd name="connsiteX956" fmla="*/ 10933800 w 11218359"/>
                <a:gd name="connsiteY956" fmla="*/ 805267 h 805267"/>
                <a:gd name="connsiteX957" fmla="*/ 10945230 w 11218359"/>
                <a:gd name="connsiteY957" fmla="*/ 805267 h 805267"/>
                <a:gd name="connsiteX958" fmla="*/ 10956660 w 11218359"/>
                <a:gd name="connsiteY958" fmla="*/ 805267 h 805267"/>
                <a:gd name="connsiteX959" fmla="*/ 10968090 w 11218359"/>
                <a:gd name="connsiteY959" fmla="*/ 805267 h 805267"/>
                <a:gd name="connsiteX960" fmla="*/ 10979567 w 11218359"/>
                <a:gd name="connsiteY960" fmla="*/ 805267 h 805267"/>
                <a:gd name="connsiteX961" fmla="*/ 10990998 w 11218359"/>
                <a:gd name="connsiteY961" fmla="*/ 805267 h 805267"/>
                <a:gd name="connsiteX962" fmla="*/ 11002427 w 11218359"/>
                <a:gd name="connsiteY962" fmla="*/ 805267 h 805267"/>
                <a:gd name="connsiteX963" fmla="*/ 11013858 w 11218359"/>
                <a:gd name="connsiteY963" fmla="*/ 805267 h 805267"/>
                <a:gd name="connsiteX964" fmla="*/ 11025287 w 11218359"/>
                <a:gd name="connsiteY964" fmla="*/ 805267 h 805267"/>
                <a:gd name="connsiteX965" fmla="*/ 11036765 w 11218359"/>
                <a:gd name="connsiteY965" fmla="*/ 805267 h 805267"/>
                <a:gd name="connsiteX966" fmla="*/ 11048195 w 11218359"/>
                <a:gd name="connsiteY966" fmla="*/ 805267 h 805267"/>
                <a:gd name="connsiteX967" fmla="*/ 11059625 w 11218359"/>
                <a:gd name="connsiteY967" fmla="*/ 805267 h 805267"/>
                <a:gd name="connsiteX968" fmla="*/ 11071056 w 11218359"/>
                <a:gd name="connsiteY968" fmla="*/ 805267 h 805267"/>
                <a:gd name="connsiteX969" fmla="*/ 11082485 w 11218359"/>
                <a:gd name="connsiteY969" fmla="*/ 805267 h 805267"/>
                <a:gd name="connsiteX970" fmla="*/ 11093962 w 11218359"/>
                <a:gd name="connsiteY970" fmla="*/ 805267 h 805267"/>
                <a:gd name="connsiteX971" fmla="*/ 11105393 w 11218359"/>
                <a:gd name="connsiteY971" fmla="*/ 805267 h 805267"/>
                <a:gd name="connsiteX972" fmla="*/ 11116823 w 11218359"/>
                <a:gd name="connsiteY972" fmla="*/ 805267 h 805267"/>
                <a:gd name="connsiteX973" fmla="*/ 11128253 w 11218359"/>
                <a:gd name="connsiteY973" fmla="*/ 805267 h 805267"/>
                <a:gd name="connsiteX974" fmla="*/ 11139683 w 11218359"/>
                <a:gd name="connsiteY974" fmla="*/ 805267 h 805267"/>
                <a:gd name="connsiteX975" fmla="*/ 11151160 w 11218359"/>
                <a:gd name="connsiteY975" fmla="*/ 805267 h 805267"/>
                <a:gd name="connsiteX976" fmla="*/ 11162591 w 11218359"/>
                <a:gd name="connsiteY976" fmla="*/ 805267 h 805267"/>
                <a:gd name="connsiteX977" fmla="*/ 11174020 w 11218359"/>
                <a:gd name="connsiteY977" fmla="*/ 805267 h 805267"/>
                <a:gd name="connsiteX978" fmla="*/ 11185451 w 11218359"/>
                <a:gd name="connsiteY978" fmla="*/ 805267 h 805267"/>
                <a:gd name="connsiteX979" fmla="*/ 11196881 w 11218359"/>
                <a:gd name="connsiteY979" fmla="*/ 805267 h 805267"/>
                <a:gd name="connsiteX980" fmla="*/ 11208358 w 11218359"/>
                <a:gd name="connsiteY980" fmla="*/ 805267 h 805267"/>
                <a:gd name="connsiteX981" fmla="*/ 11218359 w 11218359"/>
                <a:gd name="connsiteY981" fmla="*/ 805267 h 80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05267">
                  <a:moveTo>
                    <a:pt x="0" y="805267"/>
                  </a:moveTo>
                  <a:lnTo>
                    <a:pt x="9149" y="805267"/>
                  </a:lnTo>
                  <a:lnTo>
                    <a:pt x="20588" y="805267"/>
                  </a:lnTo>
                  <a:lnTo>
                    <a:pt x="32028" y="805267"/>
                  </a:lnTo>
                  <a:lnTo>
                    <a:pt x="43467" y="805267"/>
                  </a:lnTo>
                  <a:lnTo>
                    <a:pt x="54907" y="805267"/>
                  </a:lnTo>
                  <a:lnTo>
                    <a:pt x="66346" y="805267"/>
                  </a:lnTo>
                  <a:lnTo>
                    <a:pt x="77786" y="805267"/>
                  </a:lnTo>
                  <a:lnTo>
                    <a:pt x="89225" y="805267"/>
                  </a:lnTo>
                  <a:lnTo>
                    <a:pt x="100665" y="805267"/>
                  </a:lnTo>
                  <a:lnTo>
                    <a:pt x="112104" y="805267"/>
                  </a:lnTo>
                  <a:lnTo>
                    <a:pt x="123544" y="805267"/>
                  </a:lnTo>
                  <a:lnTo>
                    <a:pt x="134979" y="805267"/>
                  </a:lnTo>
                  <a:lnTo>
                    <a:pt x="146423" y="805267"/>
                  </a:lnTo>
                  <a:lnTo>
                    <a:pt x="157858" y="805267"/>
                  </a:lnTo>
                  <a:lnTo>
                    <a:pt x="169297" y="805267"/>
                  </a:lnTo>
                  <a:lnTo>
                    <a:pt x="180737" y="805267"/>
                  </a:lnTo>
                  <a:lnTo>
                    <a:pt x="192176" y="805267"/>
                  </a:lnTo>
                  <a:lnTo>
                    <a:pt x="203616" y="805267"/>
                  </a:lnTo>
                  <a:lnTo>
                    <a:pt x="215055" y="805267"/>
                  </a:lnTo>
                  <a:lnTo>
                    <a:pt x="226495" y="805267"/>
                  </a:lnTo>
                  <a:lnTo>
                    <a:pt x="237935" y="805267"/>
                  </a:lnTo>
                  <a:lnTo>
                    <a:pt x="249374" y="805267"/>
                  </a:lnTo>
                  <a:lnTo>
                    <a:pt x="260814" y="805267"/>
                  </a:lnTo>
                  <a:lnTo>
                    <a:pt x="272253" y="805267"/>
                  </a:lnTo>
                  <a:lnTo>
                    <a:pt x="283693" y="805267"/>
                  </a:lnTo>
                  <a:lnTo>
                    <a:pt x="295132" y="805267"/>
                  </a:lnTo>
                  <a:lnTo>
                    <a:pt x="306572" y="805267"/>
                  </a:lnTo>
                  <a:lnTo>
                    <a:pt x="318011" y="805267"/>
                  </a:lnTo>
                  <a:lnTo>
                    <a:pt x="329451" y="805267"/>
                  </a:lnTo>
                  <a:lnTo>
                    <a:pt x="340890" y="805267"/>
                  </a:lnTo>
                  <a:lnTo>
                    <a:pt x="352330" y="805267"/>
                  </a:lnTo>
                  <a:lnTo>
                    <a:pt x="363769" y="805267"/>
                  </a:lnTo>
                  <a:lnTo>
                    <a:pt x="375209" y="805267"/>
                  </a:lnTo>
                  <a:lnTo>
                    <a:pt x="386648" y="805267"/>
                  </a:lnTo>
                  <a:lnTo>
                    <a:pt x="398088" y="805267"/>
                  </a:lnTo>
                  <a:lnTo>
                    <a:pt x="409527" y="805267"/>
                  </a:lnTo>
                  <a:lnTo>
                    <a:pt x="420967" y="805267"/>
                  </a:lnTo>
                  <a:lnTo>
                    <a:pt x="432406" y="805267"/>
                  </a:lnTo>
                  <a:lnTo>
                    <a:pt x="443846" y="805267"/>
                  </a:lnTo>
                  <a:lnTo>
                    <a:pt x="455285" y="805267"/>
                  </a:lnTo>
                  <a:lnTo>
                    <a:pt x="466725" y="805267"/>
                  </a:lnTo>
                  <a:lnTo>
                    <a:pt x="478165" y="805267"/>
                  </a:lnTo>
                  <a:lnTo>
                    <a:pt x="489604" y="805267"/>
                  </a:lnTo>
                  <a:lnTo>
                    <a:pt x="501044" y="805267"/>
                  </a:lnTo>
                  <a:lnTo>
                    <a:pt x="512483" y="805267"/>
                  </a:lnTo>
                  <a:lnTo>
                    <a:pt x="523923" y="805267"/>
                  </a:lnTo>
                  <a:lnTo>
                    <a:pt x="535362" y="805267"/>
                  </a:lnTo>
                  <a:lnTo>
                    <a:pt x="546802" y="805267"/>
                  </a:lnTo>
                  <a:lnTo>
                    <a:pt x="558241" y="805267"/>
                  </a:lnTo>
                  <a:lnTo>
                    <a:pt x="569681" y="805267"/>
                  </a:lnTo>
                  <a:lnTo>
                    <a:pt x="581120" y="805267"/>
                  </a:lnTo>
                  <a:lnTo>
                    <a:pt x="592560" y="805267"/>
                  </a:lnTo>
                  <a:lnTo>
                    <a:pt x="603999" y="805267"/>
                  </a:lnTo>
                  <a:lnTo>
                    <a:pt x="615439" y="805267"/>
                  </a:lnTo>
                  <a:lnTo>
                    <a:pt x="626878" y="805267"/>
                  </a:lnTo>
                  <a:lnTo>
                    <a:pt x="638318" y="805267"/>
                  </a:lnTo>
                  <a:lnTo>
                    <a:pt x="649757" y="805267"/>
                  </a:lnTo>
                  <a:lnTo>
                    <a:pt x="661192" y="805267"/>
                  </a:lnTo>
                  <a:lnTo>
                    <a:pt x="672632" y="805267"/>
                  </a:lnTo>
                  <a:lnTo>
                    <a:pt x="684071" y="805267"/>
                  </a:lnTo>
                  <a:lnTo>
                    <a:pt x="695511" y="805267"/>
                  </a:lnTo>
                  <a:lnTo>
                    <a:pt x="706950" y="805267"/>
                  </a:lnTo>
                  <a:lnTo>
                    <a:pt x="718390" y="805267"/>
                  </a:lnTo>
                  <a:lnTo>
                    <a:pt x="729829" y="805267"/>
                  </a:lnTo>
                  <a:lnTo>
                    <a:pt x="741269" y="805267"/>
                  </a:lnTo>
                  <a:lnTo>
                    <a:pt x="752708" y="805267"/>
                  </a:lnTo>
                  <a:lnTo>
                    <a:pt x="764148" y="805267"/>
                  </a:lnTo>
                  <a:lnTo>
                    <a:pt x="775587" y="805267"/>
                  </a:lnTo>
                  <a:lnTo>
                    <a:pt x="787027" y="805267"/>
                  </a:lnTo>
                  <a:lnTo>
                    <a:pt x="798467" y="805267"/>
                  </a:lnTo>
                  <a:lnTo>
                    <a:pt x="809906" y="805267"/>
                  </a:lnTo>
                  <a:lnTo>
                    <a:pt x="821346" y="805267"/>
                  </a:lnTo>
                  <a:lnTo>
                    <a:pt x="832785" y="805267"/>
                  </a:lnTo>
                  <a:lnTo>
                    <a:pt x="844225" y="805267"/>
                  </a:lnTo>
                  <a:lnTo>
                    <a:pt x="855664" y="805267"/>
                  </a:lnTo>
                  <a:lnTo>
                    <a:pt x="867104" y="805267"/>
                  </a:lnTo>
                  <a:lnTo>
                    <a:pt x="878543" y="805267"/>
                  </a:lnTo>
                  <a:lnTo>
                    <a:pt x="889983" y="805267"/>
                  </a:lnTo>
                  <a:lnTo>
                    <a:pt x="901422" y="805267"/>
                  </a:lnTo>
                  <a:lnTo>
                    <a:pt x="912862" y="805267"/>
                  </a:lnTo>
                  <a:lnTo>
                    <a:pt x="924301" y="805267"/>
                  </a:lnTo>
                  <a:lnTo>
                    <a:pt x="935741" y="805267"/>
                  </a:lnTo>
                  <a:lnTo>
                    <a:pt x="947180" y="805267"/>
                  </a:lnTo>
                  <a:lnTo>
                    <a:pt x="958620" y="805267"/>
                  </a:lnTo>
                  <a:lnTo>
                    <a:pt x="970059" y="805267"/>
                  </a:lnTo>
                  <a:lnTo>
                    <a:pt x="981499" y="805267"/>
                  </a:lnTo>
                  <a:lnTo>
                    <a:pt x="992938" y="805267"/>
                  </a:lnTo>
                  <a:lnTo>
                    <a:pt x="1004378" y="805267"/>
                  </a:lnTo>
                  <a:lnTo>
                    <a:pt x="1015818" y="805267"/>
                  </a:lnTo>
                  <a:lnTo>
                    <a:pt x="1027257" y="805267"/>
                  </a:lnTo>
                  <a:lnTo>
                    <a:pt x="1038697" y="805267"/>
                  </a:lnTo>
                  <a:lnTo>
                    <a:pt x="1050136" y="805267"/>
                  </a:lnTo>
                  <a:lnTo>
                    <a:pt x="1061576" y="805267"/>
                  </a:lnTo>
                  <a:lnTo>
                    <a:pt x="1073015" y="805267"/>
                  </a:lnTo>
                  <a:lnTo>
                    <a:pt x="1084455" y="805267"/>
                  </a:lnTo>
                  <a:lnTo>
                    <a:pt x="1095894" y="805267"/>
                  </a:lnTo>
                  <a:lnTo>
                    <a:pt x="1107334" y="805267"/>
                  </a:lnTo>
                  <a:lnTo>
                    <a:pt x="1118773" y="805267"/>
                  </a:lnTo>
                  <a:lnTo>
                    <a:pt x="1130213" y="805267"/>
                  </a:lnTo>
                  <a:lnTo>
                    <a:pt x="1141652" y="805267"/>
                  </a:lnTo>
                  <a:lnTo>
                    <a:pt x="1153092" y="805267"/>
                  </a:lnTo>
                  <a:lnTo>
                    <a:pt x="1164531" y="805267"/>
                  </a:lnTo>
                  <a:lnTo>
                    <a:pt x="1175971" y="805267"/>
                  </a:lnTo>
                  <a:lnTo>
                    <a:pt x="1187406" y="805267"/>
                  </a:lnTo>
                  <a:lnTo>
                    <a:pt x="1198845" y="805267"/>
                  </a:lnTo>
                  <a:lnTo>
                    <a:pt x="1210285" y="805267"/>
                  </a:lnTo>
                  <a:lnTo>
                    <a:pt x="1221724" y="805267"/>
                  </a:lnTo>
                  <a:lnTo>
                    <a:pt x="1233164" y="805267"/>
                  </a:lnTo>
                  <a:lnTo>
                    <a:pt x="1244603" y="805267"/>
                  </a:lnTo>
                  <a:lnTo>
                    <a:pt x="1256043" y="805267"/>
                  </a:lnTo>
                  <a:lnTo>
                    <a:pt x="1267482" y="805267"/>
                  </a:lnTo>
                  <a:lnTo>
                    <a:pt x="1278922" y="805267"/>
                  </a:lnTo>
                  <a:lnTo>
                    <a:pt x="1290361" y="805267"/>
                  </a:lnTo>
                  <a:lnTo>
                    <a:pt x="1301801" y="805267"/>
                  </a:lnTo>
                  <a:lnTo>
                    <a:pt x="1313240" y="805267"/>
                  </a:lnTo>
                  <a:lnTo>
                    <a:pt x="1324680" y="805267"/>
                  </a:lnTo>
                  <a:lnTo>
                    <a:pt x="1336120" y="805267"/>
                  </a:lnTo>
                  <a:lnTo>
                    <a:pt x="1347559" y="805267"/>
                  </a:lnTo>
                  <a:lnTo>
                    <a:pt x="1358999" y="805267"/>
                  </a:lnTo>
                  <a:lnTo>
                    <a:pt x="1370438" y="805267"/>
                  </a:lnTo>
                  <a:lnTo>
                    <a:pt x="1381878" y="805267"/>
                  </a:lnTo>
                  <a:lnTo>
                    <a:pt x="1393317" y="805267"/>
                  </a:lnTo>
                  <a:lnTo>
                    <a:pt x="1404757" y="805267"/>
                  </a:lnTo>
                  <a:lnTo>
                    <a:pt x="1416196" y="805267"/>
                  </a:lnTo>
                  <a:lnTo>
                    <a:pt x="1427636" y="805267"/>
                  </a:lnTo>
                  <a:lnTo>
                    <a:pt x="1439075" y="805267"/>
                  </a:lnTo>
                  <a:lnTo>
                    <a:pt x="1450515" y="805267"/>
                  </a:lnTo>
                  <a:lnTo>
                    <a:pt x="1461954" y="805267"/>
                  </a:lnTo>
                  <a:lnTo>
                    <a:pt x="1473394" y="805267"/>
                  </a:lnTo>
                  <a:lnTo>
                    <a:pt x="1484833" y="805267"/>
                  </a:lnTo>
                  <a:lnTo>
                    <a:pt x="1496273" y="805267"/>
                  </a:lnTo>
                  <a:lnTo>
                    <a:pt x="1507712" y="805267"/>
                  </a:lnTo>
                  <a:lnTo>
                    <a:pt x="1519152" y="805267"/>
                  </a:lnTo>
                  <a:lnTo>
                    <a:pt x="1530591" y="805267"/>
                  </a:lnTo>
                  <a:lnTo>
                    <a:pt x="1542031" y="805267"/>
                  </a:lnTo>
                  <a:lnTo>
                    <a:pt x="1553471" y="805267"/>
                  </a:lnTo>
                  <a:lnTo>
                    <a:pt x="1564910" y="805267"/>
                  </a:lnTo>
                  <a:lnTo>
                    <a:pt x="1576349" y="805267"/>
                  </a:lnTo>
                  <a:lnTo>
                    <a:pt x="1587789" y="805267"/>
                  </a:lnTo>
                  <a:lnTo>
                    <a:pt x="1599229" y="805267"/>
                  </a:lnTo>
                  <a:lnTo>
                    <a:pt x="1610668" y="805267"/>
                  </a:lnTo>
                  <a:lnTo>
                    <a:pt x="1622107" y="805267"/>
                  </a:lnTo>
                  <a:lnTo>
                    <a:pt x="1633547" y="805267"/>
                  </a:lnTo>
                  <a:lnTo>
                    <a:pt x="1644987" y="805267"/>
                  </a:lnTo>
                  <a:lnTo>
                    <a:pt x="1656426" y="805267"/>
                  </a:lnTo>
                  <a:lnTo>
                    <a:pt x="1667866" y="805267"/>
                  </a:lnTo>
                  <a:lnTo>
                    <a:pt x="1679305" y="805267"/>
                  </a:lnTo>
                  <a:lnTo>
                    <a:pt x="1690745" y="805267"/>
                  </a:lnTo>
                  <a:lnTo>
                    <a:pt x="1702184" y="805267"/>
                  </a:lnTo>
                  <a:lnTo>
                    <a:pt x="1713619" y="805267"/>
                  </a:lnTo>
                  <a:lnTo>
                    <a:pt x="1725063" y="805267"/>
                  </a:lnTo>
                  <a:lnTo>
                    <a:pt x="1736498" y="805267"/>
                  </a:lnTo>
                  <a:lnTo>
                    <a:pt x="1747938" y="805267"/>
                  </a:lnTo>
                  <a:lnTo>
                    <a:pt x="1759377" y="805267"/>
                  </a:lnTo>
                  <a:lnTo>
                    <a:pt x="1770817" y="805267"/>
                  </a:lnTo>
                  <a:lnTo>
                    <a:pt x="1782256" y="805267"/>
                  </a:lnTo>
                  <a:lnTo>
                    <a:pt x="1793696" y="805267"/>
                  </a:lnTo>
                  <a:lnTo>
                    <a:pt x="1805135" y="805267"/>
                  </a:lnTo>
                  <a:lnTo>
                    <a:pt x="1816575" y="805267"/>
                  </a:lnTo>
                  <a:lnTo>
                    <a:pt x="1828014" y="805267"/>
                  </a:lnTo>
                  <a:lnTo>
                    <a:pt x="1839454" y="805267"/>
                  </a:lnTo>
                  <a:lnTo>
                    <a:pt x="1850893" y="805267"/>
                  </a:lnTo>
                  <a:lnTo>
                    <a:pt x="1862333" y="805267"/>
                  </a:lnTo>
                  <a:lnTo>
                    <a:pt x="1873772" y="805267"/>
                  </a:lnTo>
                  <a:lnTo>
                    <a:pt x="1885212" y="805267"/>
                  </a:lnTo>
                  <a:lnTo>
                    <a:pt x="1896651" y="805267"/>
                  </a:lnTo>
                  <a:lnTo>
                    <a:pt x="1908091" y="805267"/>
                  </a:lnTo>
                  <a:lnTo>
                    <a:pt x="1919531" y="805267"/>
                  </a:lnTo>
                  <a:lnTo>
                    <a:pt x="1930970" y="805267"/>
                  </a:lnTo>
                  <a:lnTo>
                    <a:pt x="1942409" y="805267"/>
                  </a:lnTo>
                  <a:lnTo>
                    <a:pt x="1953849" y="805267"/>
                  </a:lnTo>
                  <a:lnTo>
                    <a:pt x="1965289" y="805267"/>
                  </a:lnTo>
                  <a:lnTo>
                    <a:pt x="1976728" y="805267"/>
                  </a:lnTo>
                  <a:lnTo>
                    <a:pt x="1988168" y="805267"/>
                  </a:lnTo>
                  <a:lnTo>
                    <a:pt x="1999607" y="805267"/>
                  </a:lnTo>
                  <a:lnTo>
                    <a:pt x="2011047" y="805267"/>
                  </a:lnTo>
                  <a:lnTo>
                    <a:pt x="2022486" y="805267"/>
                  </a:lnTo>
                  <a:lnTo>
                    <a:pt x="2033926" y="805267"/>
                  </a:lnTo>
                  <a:lnTo>
                    <a:pt x="2045365" y="805267"/>
                  </a:lnTo>
                  <a:lnTo>
                    <a:pt x="2056805" y="805267"/>
                  </a:lnTo>
                  <a:lnTo>
                    <a:pt x="2068244" y="805267"/>
                  </a:lnTo>
                  <a:lnTo>
                    <a:pt x="2079684" y="805267"/>
                  </a:lnTo>
                  <a:lnTo>
                    <a:pt x="2091123" y="805267"/>
                  </a:lnTo>
                  <a:lnTo>
                    <a:pt x="2102563" y="805267"/>
                  </a:lnTo>
                  <a:lnTo>
                    <a:pt x="2114002" y="805267"/>
                  </a:lnTo>
                  <a:lnTo>
                    <a:pt x="2125442" y="805267"/>
                  </a:lnTo>
                  <a:lnTo>
                    <a:pt x="2136882" y="805267"/>
                  </a:lnTo>
                  <a:lnTo>
                    <a:pt x="2148321" y="805267"/>
                  </a:lnTo>
                  <a:lnTo>
                    <a:pt x="2159760" y="805267"/>
                  </a:lnTo>
                  <a:lnTo>
                    <a:pt x="2171200" y="805267"/>
                  </a:lnTo>
                  <a:lnTo>
                    <a:pt x="2182640" y="805267"/>
                  </a:lnTo>
                  <a:lnTo>
                    <a:pt x="2194079" y="805267"/>
                  </a:lnTo>
                  <a:lnTo>
                    <a:pt x="2205519" y="805267"/>
                  </a:lnTo>
                  <a:lnTo>
                    <a:pt x="2216958" y="805267"/>
                  </a:lnTo>
                  <a:lnTo>
                    <a:pt x="2228393" y="805267"/>
                  </a:lnTo>
                  <a:lnTo>
                    <a:pt x="2239837" y="805267"/>
                  </a:lnTo>
                  <a:lnTo>
                    <a:pt x="2251272" y="805267"/>
                  </a:lnTo>
                  <a:lnTo>
                    <a:pt x="2262716" y="805267"/>
                  </a:lnTo>
                  <a:lnTo>
                    <a:pt x="2274151" y="805267"/>
                  </a:lnTo>
                  <a:lnTo>
                    <a:pt x="2285591" y="805267"/>
                  </a:lnTo>
                  <a:lnTo>
                    <a:pt x="2297030" y="805267"/>
                  </a:lnTo>
                  <a:lnTo>
                    <a:pt x="2308470" y="805267"/>
                  </a:lnTo>
                  <a:lnTo>
                    <a:pt x="2319909" y="805267"/>
                  </a:lnTo>
                  <a:lnTo>
                    <a:pt x="2331349" y="805267"/>
                  </a:lnTo>
                  <a:lnTo>
                    <a:pt x="2342788" y="805267"/>
                  </a:lnTo>
                  <a:lnTo>
                    <a:pt x="2354228" y="805267"/>
                  </a:lnTo>
                  <a:lnTo>
                    <a:pt x="2365667" y="805267"/>
                  </a:lnTo>
                  <a:lnTo>
                    <a:pt x="2377107" y="805267"/>
                  </a:lnTo>
                  <a:lnTo>
                    <a:pt x="2388546" y="805267"/>
                  </a:lnTo>
                  <a:lnTo>
                    <a:pt x="2399986" y="805267"/>
                  </a:lnTo>
                  <a:lnTo>
                    <a:pt x="2411425" y="805267"/>
                  </a:lnTo>
                  <a:lnTo>
                    <a:pt x="2422865" y="805267"/>
                  </a:lnTo>
                  <a:lnTo>
                    <a:pt x="2434304" y="805267"/>
                  </a:lnTo>
                  <a:lnTo>
                    <a:pt x="2445744" y="805267"/>
                  </a:lnTo>
                  <a:lnTo>
                    <a:pt x="2457184" y="805267"/>
                  </a:lnTo>
                  <a:lnTo>
                    <a:pt x="2468623" y="805267"/>
                  </a:lnTo>
                  <a:lnTo>
                    <a:pt x="2480062" y="805267"/>
                  </a:lnTo>
                  <a:lnTo>
                    <a:pt x="2491502" y="805267"/>
                  </a:lnTo>
                  <a:lnTo>
                    <a:pt x="2502942" y="805267"/>
                  </a:lnTo>
                  <a:lnTo>
                    <a:pt x="2514381" y="805267"/>
                  </a:lnTo>
                  <a:lnTo>
                    <a:pt x="2525821" y="805267"/>
                  </a:lnTo>
                  <a:lnTo>
                    <a:pt x="2537260" y="805267"/>
                  </a:lnTo>
                  <a:lnTo>
                    <a:pt x="2548700" y="805267"/>
                  </a:lnTo>
                  <a:lnTo>
                    <a:pt x="2560139" y="805267"/>
                  </a:lnTo>
                  <a:lnTo>
                    <a:pt x="2571579" y="805267"/>
                  </a:lnTo>
                  <a:lnTo>
                    <a:pt x="2583018" y="805267"/>
                  </a:lnTo>
                  <a:lnTo>
                    <a:pt x="2594458" y="805267"/>
                  </a:lnTo>
                  <a:lnTo>
                    <a:pt x="2605897" y="805267"/>
                  </a:lnTo>
                  <a:lnTo>
                    <a:pt x="2617337" y="805267"/>
                  </a:lnTo>
                  <a:lnTo>
                    <a:pt x="2628776" y="805267"/>
                  </a:lnTo>
                  <a:lnTo>
                    <a:pt x="2640216" y="805267"/>
                  </a:lnTo>
                  <a:lnTo>
                    <a:pt x="2651655" y="805267"/>
                  </a:lnTo>
                  <a:lnTo>
                    <a:pt x="2663095" y="805267"/>
                  </a:lnTo>
                  <a:lnTo>
                    <a:pt x="2674535" y="805267"/>
                  </a:lnTo>
                  <a:lnTo>
                    <a:pt x="2685974" y="805267"/>
                  </a:lnTo>
                  <a:lnTo>
                    <a:pt x="2697413" y="805267"/>
                  </a:lnTo>
                  <a:lnTo>
                    <a:pt x="2708853" y="805267"/>
                  </a:lnTo>
                  <a:lnTo>
                    <a:pt x="2720293" y="805267"/>
                  </a:lnTo>
                  <a:lnTo>
                    <a:pt x="2731727" y="805267"/>
                  </a:lnTo>
                  <a:lnTo>
                    <a:pt x="2743172" y="805267"/>
                  </a:lnTo>
                  <a:lnTo>
                    <a:pt x="2754611" y="805267"/>
                  </a:lnTo>
                  <a:lnTo>
                    <a:pt x="2766046" y="805267"/>
                  </a:lnTo>
                  <a:lnTo>
                    <a:pt x="2777490" y="805267"/>
                  </a:lnTo>
                  <a:lnTo>
                    <a:pt x="2788925" y="805267"/>
                  </a:lnTo>
                  <a:lnTo>
                    <a:pt x="2800364" y="805267"/>
                  </a:lnTo>
                  <a:lnTo>
                    <a:pt x="2811804" y="805267"/>
                  </a:lnTo>
                  <a:lnTo>
                    <a:pt x="2823243" y="805267"/>
                  </a:lnTo>
                  <a:lnTo>
                    <a:pt x="2834683" y="805267"/>
                  </a:lnTo>
                  <a:lnTo>
                    <a:pt x="2846123" y="805267"/>
                  </a:lnTo>
                  <a:lnTo>
                    <a:pt x="2857562" y="805267"/>
                  </a:lnTo>
                  <a:lnTo>
                    <a:pt x="2869001" y="805267"/>
                  </a:lnTo>
                  <a:lnTo>
                    <a:pt x="2880441" y="805267"/>
                  </a:lnTo>
                  <a:lnTo>
                    <a:pt x="2891881" y="805267"/>
                  </a:lnTo>
                  <a:lnTo>
                    <a:pt x="2903320" y="805267"/>
                  </a:lnTo>
                  <a:lnTo>
                    <a:pt x="2914760" y="805267"/>
                  </a:lnTo>
                  <a:lnTo>
                    <a:pt x="2926199" y="805267"/>
                  </a:lnTo>
                  <a:lnTo>
                    <a:pt x="2937639" y="805267"/>
                  </a:lnTo>
                  <a:lnTo>
                    <a:pt x="2949078" y="805267"/>
                  </a:lnTo>
                  <a:lnTo>
                    <a:pt x="2960518" y="805267"/>
                  </a:lnTo>
                  <a:lnTo>
                    <a:pt x="2971957" y="805267"/>
                  </a:lnTo>
                  <a:lnTo>
                    <a:pt x="2983397" y="805267"/>
                  </a:lnTo>
                  <a:lnTo>
                    <a:pt x="2994837" y="805267"/>
                  </a:lnTo>
                  <a:lnTo>
                    <a:pt x="3006276" y="805267"/>
                  </a:lnTo>
                  <a:lnTo>
                    <a:pt x="3017715" y="805267"/>
                  </a:lnTo>
                  <a:lnTo>
                    <a:pt x="3029155" y="805267"/>
                  </a:lnTo>
                  <a:lnTo>
                    <a:pt x="3040594" y="805267"/>
                  </a:lnTo>
                  <a:lnTo>
                    <a:pt x="3052034" y="805267"/>
                  </a:lnTo>
                  <a:lnTo>
                    <a:pt x="3063474" y="805267"/>
                  </a:lnTo>
                  <a:lnTo>
                    <a:pt x="3074913" y="805267"/>
                  </a:lnTo>
                  <a:lnTo>
                    <a:pt x="3086352" y="805267"/>
                  </a:lnTo>
                  <a:lnTo>
                    <a:pt x="3097792" y="805267"/>
                  </a:lnTo>
                  <a:lnTo>
                    <a:pt x="3109232" y="805267"/>
                  </a:lnTo>
                  <a:lnTo>
                    <a:pt x="3120671" y="805267"/>
                  </a:lnTo>
                  <a:lnTo>
                    <a:pt x="3132111" y="805267"/>
                  </a:lnTo>
                  <a:lnTo>
                    <a:pt x="3143550" y="805267"/>
                  </a:lnTo>
                  <a:lnTo>
                    <a:pt x="3154990" y="805267"/>
                  </a:lnTo>
                  <a:lnTo>
                    <a:pt x="3166429" y="805267"/>
                  </a:lnTo>
                  <a:lnTo>
                    <a:pt x="3177869" y="805267"/>
                  </a:lnTo>
                  <a:lnTo>
                    <a:pt x="3189308" y="805267"/>
                  </a:lnTo>
                  <a:lnTo>
                    <a:pt x="3200748" y="805267"/>
                  </a:lnTo>
                  <a:lnTo>
                    <a:pt x="3212187" y="805267"/>
                  </a:lnTo>
                  <a:lnTo>
                    <a:pt x="3223627" y="805267"/>
                  </a:lnTo>
                  <a:lnTo>
                    <a:pt x="3235066" y="805267"/>
                  </a:lnTo>
                  <a:lnTo>
                    <a:pt x="3246501" y="805267"/>
                  </a:lnTo>
                  <a:lnTo>
                    <a:pt x="3257945" y="805267"/>
                  </a:lnTo>
                  <a:lnTo>
                    <a:pt x="3269385" y="805267"/>
                  </a:lnTo>
                  <a:lnTo>
                    <a:pt x="3280825" y="805267"/>
                  </a:lnTo>
                  <a:lnTo>
                    <a:pt x="3292264" y="805267"/>
                  </a:lnTo>
                  <a:lnTo>
                    <a:pt x="3303699" y="805267"/>
                  </a:lnTo>
                  <a:lnTo>
                    <a:pt x="3315143" y="805267"/>
                  </a:lnTo>
                  <a:lnTo>
                    <a:pt x="3326578" y="805267"/>
                  </a:lnTo>
                  <a:lnTo>
                    <a:pt x="3338017" y="805267"/>
                  </a:lnTo>
                  <a:lnTo>
                    <a:pt x="3349457" y="805267"/>
                  </a:lnTo>
                  <a:lnTo>
                    <a:pt x="3360896" y="805267"/>
                  </a:lnTo>
                  <a:lnTo>
                    <a:pt x="3372336" y="805267"/>
                  </a:lnTo>
                  <a:lnTo>
                    <a:pt x="3383776" y="805267"/>
                  </a:lnTo>
                  <a:lnTo>
                    <a:pt x="3395215" y="805267"/>
                  </a:lnTo>
                  <a:lnTo>
                    <a:pt x="3406654" y="805267"/>
                  </a:lnTo>
                  <a:lnTo>
                    <a:pt x="3418094" y="805267"/>
                  </a:lnTo>
                  <a:lnTo>
                    <a:pt x="3429534" y="805267"/>
                  </a:lnTo>
                  <a:lnTo>
                    <a:pt x="3440973" y="805267"/>
                  </a:lnTo>
                  <a:lnTo>
                    <a:pt x="3452413" y="805267"/>
                  </a:lnTo>
                  <a:lnTo>
                    <a:pt x="3463852" y="805267"/>
                  </a:lnTo>
                  <a:lnTo>
                    <a:pt x="3475292" y="805267"/>
                  </a:lnTo>
                  <a:lnTo>
                    <a:pt x="3486731" y="805267"/>
                  </a:lnTo>
                  <a:lnTo>
                    <a:pt x="3498171" y="805267"/>
                  </a:lnTo>
                  <a:lnTo>
                    <a:pt x="3509610" y="805267"/>
                  </a:lnTo>
                  <a:lnTo>
                    <a:pt x="3521050" y="805267"/>
                  </a:lnTo>
                  <a:lnTo>
                    <a:pt x="3532489" y="805267"/>
                  </a:lnTo>
                  <a:lnTo>
                    <a:pt x="3543929" y="805267"/>
                  </a:lnTo>
                  <a:lnTo>
                    <a:pt x="3555368" y="805267"/>
                  </a:lnTo>
                  <a:lnTo>
                    <a:pt x="3566808" y="805267"/>
                  </a:lnTo>
                  <a:lnTo>
                    <a:pt x="3578247" y="805267"/>
                  </a:lnTo>
                  <a:lnTo>
                    <a:pt x="3589687" y="805267"/>
                  </a:lnTo>
                  <a:lnTo>
                    <a:pt x="3601127" y="805267"/>
                  </a:lnTo>
                  <a:lnTo>
                    <a:pt x="3612566" y="805267"/>
                  </a:lnTo>
                  <a:lnTo>
                    <a:pt x="3624005" y="805267"/>
                  </a:lnTo>
                  <a:lnTo>
                    <a:pt x="3635445" y="805267"/>
                  </a:lnTo>
                  <a:lnTo>
                    <a:pt x="3646885" y="805267"/>
                  </a:lnTo>
                  <a:lnTo>
                    <a:pt x="3658324" y="805267"/>
                  </a:lnTo>
                  <a:lnTo>
                    <a:pt x="3669764" y="805267"/>
                  </a:lnTo>
                  <a:lnTo>
                    <a:pt x="3681203" y="805267"/>
                  </a:lnTo>
                  <a:lnTo>
                    <a:pt x="3692643" y="805267"/>
                  </a:lnTo>
                  <a:lnTo>
                    <a:pt x="3704082" y="805267"/>
                  </a:lnTo>
                  <a:lnTo>
                    <a:pt x="3715522" y="805267"/>
                  </a:lnTo>
                  <a:lnTo>
                    <a:pt x="3726961" y="805267"/>
                  </a:lnTo>
                  <a:lnTo>
                    <a:pt x="3738401" y="805267"/>
                  </a:lnTo>
                  <a:lnTo>
                    <a:pt x="3749840" y="805267"/>
                  </a:lnTo>
                  <a:lnTo>
                    <a:pt x="3761280" y="805267"/>
                  </a:lnTo>
                  <a:lnTo>
                    <a:pt x="3772719" y="805267"/>
                  </a:lnTo>
                  <a:lnTo>
                    <a:pt x="3784154" y="805267"/>
                  </a:lnTo>
                  <a:lnTo>
                    <a:pt x="3795598" y="805267"/>
                  </a:lnTo>
                  <a:lnTo>
                    <a:pt x="3807033" y="805267"/>
                  </a:lnTo>
                  <a:lnTo>
                    <a:pt x="3818473" y="805267"/>
                  </a:lnTo>
                  <a:lnTo>
                    <a:pt x="3829917" y="805267"/>
                  </a:lnTo>
                  <a:lnTo>
                    <a:pt x="3841352" y="805267"/>
                  </a:lnTo>
                  <a:lnTo>
                    <a:pt x="3852791" y="805267"/>
                  </a:lnTo>
                  <a:lnTo>
                    <a:pt x="3864231" y="805267"/>
                  </a:lnTo>
                  <a:lnTo>
                    <a:pt x="3875670" y="805267"/>
                  </a:lnTo>
                  <a:lnTo>
                    <a:pt x="3887110" y="805267"/>
                  </a:lnTo>
                  <a:lnTo>
                    <a:pt x="3898549" y="805267"/>
                  </a:lnTo>
                  <a:lnTo>
                    <a:pt x="3909989" y="805267"/>
                  </a:lnTo>
                  <a:lnTo>
                    <a:pt x="3921447" y="805267"/>
                  </a:lnTo>
                  <a:lnTo>
                    <a:pt x="3932878" y="805267"/>
                  </a:lnTo>
                  <a:lnTo>
                    <a:pt x="3944307" y="805267"/>
                  </a:lnTo>
                  <a:lnTo>
                    <a:pt x="3955737" y="805267"/>
                  </a:lnTo>
                  <a:lnTo>
                    <a:pt x="3967167" y="805267"/>
                  </a:lnTo>
                  <a:lnTo>
                    <a:pt x="3978645" y="805267"/>
                  </a:lnTo>
                  <a:lnTo>
                    <a:pt x="3990075" y="805267"/>
                  </a:lnTo>
                  <a:lnTo>
                    <a:pt x="4001505" y="805267"/>
                  </a:lnTo>
                  <a:lnTo>
                    <a:pt x="4012935" y="805267"/>
                  </a:lnTo>
                  <a:lnTo>
                    <a:pt x="4024365" y="805267"/>
                  </a:lnTo>
                  <a:lnTo>
                    <a:pt x="4035843" y="805267"/>
                  </a:lnTo>
                  <a:lnTo>
                    <a:pt x="4047273" y="805267"/>
                  </a:lnTo>
                  <a:lnTo>
                    <a:pt x="4058702" y="805267"/>
                  </a:lnTo>
                  <a:lnTo>
                    <a:pt x="4070133" y="805267"/>
                  </a:lnTo>
                  <a:lnTo>
                    <a:pt x="4081563" y="805267"/>
                  </a:lnTo>
                  <a:lnTo>
                    <a:pt x="4093040" y="805267"/>
                  </a:lnTo>
                  <a:lnTo>
                    <a:pt x="4104471" y="805267"/>
                  </a:lnTo>
                  <a:lnTo>
                    <a:pt x="4115900" y="805267"/>
                  </a:lnTo>
                  <a:lnTo>
                    <a:pt x="4127330" y="805267"/>
                  </a:lnTo>
                  <a:lnTo>
                    <a:pt x="4138760" y="805267"/>
                  </a:lnTo>
                  <a:lnTo>
                    <a:pt x="4150238" y="805267"/>
                  </a:lnTo>
                  <a:lnTo>
                    <a:pt x="4161668" y="805267"/>
                  </a:lnTo>
                  <a:lnTo>
                    <a:pt x="4173098" y="805267"/>
                  </a:lnTo>
                  <a:lnTo>
                    <a:pt x="4184528" y="805267"/>
                  </a:lnTo>
                  <a:lnTo>
                    <a:pt x="4195958" y="805267"/>
                  </a:lnTo>
                  <a:lnTo>
                    <a:pt x="4207436" y="805267"/>
                  </a:lnTo>
                  <a:lnTo>
                    <a:pt x="4218865" y="805267"/>
                  </a:lnTo>
                  <a:lnTo>
                    <a:pt x="4230296" y="805267"/>
                  </a:lnTo>
                  <a:lnTo>
                    <a:pt x="4241726" y="805267"/>
                  </a:lnTo>
                  <a:lnTo>
                    <a:pt x="4253156" y="805267"/>
                  </a:lnTo>
                  <a:lnTo>
                    <a:pt x="4264634" y="805267"/>
                  </a:lnTo>
                  <a:lnTo>
                    <a:pt x="4276063" y="805267"/>
                  </a:lnTo>
                  <a:lnTo>
                    <a:pt x="4287493" y="805267"/>
                  </a:lnTo>
                  <a:lnTo>
                    <a:pt x="4298923" y="805267"/>
                  </a:lnTo>
                  <a:lnTo>
                    <a:pt x="4310353" y="805267"/>
                  </a:lnTo>
                  <a:lnTo>
                    <a:pt x="4321831" y="805267"/>
                  </a:lnTo>
                  <a:lnTo>
                    <a:pt x="4333261" y="805267"/>
                  </a:lnTo>
                  <a:lnTo>
                    <a:pt x="4344691" y="805267"/>
                  </a:lnTo>
                  <a:lnTo>
                    <a:pt x="4356121" y="805267"/>
                  </a:lnTo>
                  <a:lnTo>
                    <a:pt x="4367551" y="805267"/>
                  </a:lnTo>
                  <a:lnTo>
                    <a:pt x="4379028" y="805267"/>
                  </a:lnTo>
                  <a:lnTo>
                    <a:pt x="4390458" y="805267"/>
                  </a:lnTo>
                  <a:lnTo>
                    <a:pt x="4401889" y="805267"/>
                  </a:lnTo>
                  <a:lnTo>
                    <a:pt x="4413319" y="805267"/>
                  </a:lnTo>
                  <a:lnTo>
                    <a:pt x="4424749" y="805267"/>
                  </a:lnTo>
                  <a:lnTo>
                    <a:pt x="4436226" y="805267"/>
                  </a:lnTo>
                  <a:lnTo>
                    <a:pt x="4447656" y="805267"/>
                  </a:lnTo>
                  <a:lnTo>
                    <a:pt x="4459086" y="805267"/>
                  </a:lnTo>
                  <a:lnTo>
                    <a:pt x="4470516" y="805267"/>
                  </a:lnTo>
                  <a:lnTo>
                    <a:pt x="4481946" y="805267"/>
                  </a:lnTo>
                  <a:lnTo>
                    <a:pt x="4493424" y="805267"/>
                  </a:lnTo>
                  <a:lnTo>
                    <a:pt x="4504854" y="805267"/>
                  </a:lnTo>
                  <a:lnTo>
                    <a:pt x="4516284" y="805267"/>
                  </a:lnTo>
                  <a:lnTo>
                    <a:pt x="4527714" y="805267"/>
                  </a:lnTo>
                  <a:lnTo>
                    <a:pt x="4539144" y="805267"/>
                  </a:lnTo>
                  <a:lnTo>
                    <a:pt x="4550621" y="805267"/>
                  </a:lnTo>
                  <a:lnTo>
                    <a:pt x="4562051" y="805267"/>
                  </a:lnTo>
                  <a:lnTo>
                    <a:pt x="4573482" y="805267"/>
                  </a:lnTo>
                  <a:lnTo>
                    <a:pt x="4584912" y="805267"/>
                  </a:lnTo>
                  <a:lnTo>
                    <a:pt x="4596341" y="805267"/>
                  </a:lnTo>
                  <a:lnTo>
                    <a:pt x="4607771" y="805267"/>
                  </a:lnTo>
                  <a:lnTo>
                    <a:pt x="4619249" y="805267"/>
                  </a:lnTo>
                  <a:lnTo>
                    <a:pt x="4630679" y="805267"/>
                  </a:lnTo>
                  <a:lnTo>
                    <a:pt x="4642109" y="805267"/>
                  </a:lnTo>
                  <a:lnTo>
                    <a:pt x="4653539" y="805267"/>
                  </a:lnTo>
                  <a:lnTo>
                    <a:pt x="4664969" y="805267"/>
                  </a:lnTo>
                  <a:lnTo>
                    <a:pt x="4676447" y="805267"/>
                  </a:lnTo>
                  <a:lnTo>
                    <a:pt x="4687877" y="805267"/>
                  </a:lnTo>
                  <a:lnTo>
                    <a:pt x="4699306" y="805267"/>
                  </a:lnTo>
                  <a:lnTo>
                    <a:pt x="4710737" y="805267"/>
                  </a:lnTo>
                  <a:lnTo>
                    <a:pt x="4722167" y="805267"/>
                  </a:lnTo>
                  <a:lnTo>
                    <a:pt x="4733644" y="805267"/>
                  </a:lnTo>
                  <a:lnTo>
                    <a:pt x="4745075" y="805267"/>
                  </a:lnTo>
                  <a:lnTo>
                    <a:pt x="4756504" y="805267"/>
                  </a:lnTo>
                  <a:lnTo>
                    <a:pt x="4767934" y="805267"/>
                  </a:lnTo>
                  <a:lnTo>
                    <a:pt x="4779364" y="805267"/>
                  </a:lnTo>
                  <a:lnTo>
                    <a:pt x="4790842" y="805267"/>
                  </a:lnTo>
                  <a:lnTo>
                    <a:pt x="4802272" y="805267"/>
                  </a:lnTo>
                  <a:lnTo>
                    <a:pt x="4813702" y="805267"/>
                  </a:lnTo>
                  <a:lnTo>
                    <a:pt x="4825132" y="805267"/>
                  </a:lnTo>
                  <a:lnTo>
                    <a:pt x="4836562" y="805267"/>
                  </a:lnTo>
                  <a:lnTo>
                    <a:pt x="4848040" y="805267"/>
                  </a:lnTo>
                  <a:lnTo>
                    <a:pt x="4859469" y="805267"/>
                  </a:lnTo>
                  <a:lnTo>
                    <a:pt x="4870899" y="805267"/>
                  </a:lnTo>
                  <a:lnTo>
                    <a:pt x="4882330" y="805267"/>
                  </a:lnTo>
                  <a:lnTo>
                    <a:pt x="4893760" y="805267"/>
                  </a:lnTo>
                  <a:lnTo>
                    <a:pt x="4905237" y="805267"/>
                  </a:lnTo>
                  <a:lnTo>
                    <a:pt x="4916667" y="805267"/>
                  </a:lnTo>
                  <a:lnTo>
                    <a:pt x="4928097" y="805267"/>
                  </a:lnTo>
                  <a:lnTo>
                    <a:pt x="4939527" y="805267"/>
                  </a:lnTo>
                  <a:lnTo>
                    <a:pt x="4950957" y="805267"/>
                  </a:lnTo>
                  <a:lnTo>
                    <a:pt x="4962435" y="805267"/>
                  </a:lnTo>
                  <a:lnTo>
                    <a:pt x="4973865" y="805267"/>
                  </a:lnTo>
                  <a:lnTo>
                    <a:pt x="4985295" y="805267"/>
                  </a:lnTo>
                  <a:lnTo>
                    <a:pt x="4996725" y="805267"/>
                  </a:lnTo>
                  <a:lnTo>
                    <a:pt x="5008155" y="805267"/>
                  </a:lnTo>
                  <a:lnTo>
                    <a:pt x="5019632" y="805267"/>
                  </a:lnTo>
                  <a:lnTo>
                    <a:pt x="5031062" y="805267"/>
                  </a:lnTo>
                  <a:lnTo>
                    <a:pt x="5042492" y="805267"/>
                  </a:lnTo>
                  <a:lnTo>
                    <a:pt x="5053923" y="805267"/>
                  </a:lnTo>
                  <a:lnTo>
                    <a:pt x="5065353" y="805267"/>
                  </a:lnTo>
                  <a:lnTo>
                    <a:pt x="5076830" y="805267"/>
                  </a:lnTo>
                  <a:lnTo>
                    <a:pt x="5088260" y="805267"/>
                  </a:lnTo>
                  <a:lnTo>
                    <a:pt x="5099690" y="805267"/>
                  </a:lnTo>
                  <a:lnTo>
                    <a:pt x="5111120" y="805267"/>
                  </a:lnTo>
                  <a:lnTo>
                    <a:pt x="5122550" y="805267"/>
                  </a:lnTo>
                  <a:lnTo>
                    <a:pt x="5134028" y="805267"/>
                  </a:lnTo>
                  <a:lnTo>
                    <a:pt x="5145458" y="805267"/>
                  </a:lnTo>
                  <a:lnTo>
                    <a:pt x="5156888" y="805267"/>
                  </a:lnTo>
                  <a:lnTo>
                    <a:pt x="5168318" y="805267"/>
                  </a:lnTo>
                  <a:lnTo>
                    <a:pt x="5179747" y="805267"/>
                  </a:lnTo>
                  <a:lnTo>
                    <a:pt x="5191225" y="805267"/>
                  </a:lnTo>
                  <a:lnTo>
                    <a:pt x="5202655" y="805267"/>
                  </a:lnTo>
                  <a:lnTo>
                    <a:pt x="5214085" y="805267"/>
                  </a:lnTo>
                  <a:lnTo>
                    <a:pt x="5225515" y="805267"/>
                  </a:lnTo>
                  <a:lnTo>
                    <a:pt x="5236945" y="805267"/>
                  </a:lnTo>
                  <a:lnTo>
                    <a:pt x="5248423" y="805267"/>
                  </a:lnTo>
                  <a:lnTo>
                    <a:pt x="5259853" y="805267"/>
                  </a:lnTo>
                  <a:lnTo>
                    <a:pt x="5271283" y="805267"/>
                  </a:lnTo>
                  <a:lnTo>
                    <a:pt x="5282713" y="805267"/>
                  </a:lnTo>
                  <a:lnTo>
                    <a:pt x="5294143" y="805267"/>
                  </a:lnTo>
                  <a:lnTo>
                    <a:pt x="5305621" y="805267"/>
                  </a:lnTo>
                  <a:lnTo>
                    <a:pt x="5317051" y="805267"/>
                  </a:lnTo>
                  <a:lnTo>
                    <a:pt x="5328481" y="805267"/>
                  </a:lnTo>
                  <a:lnTo>
                    <a:pt x="5339910" y="805267"/>
                  </a:lnTo>
                  <a:lnTo>
                    <a:pt x="5351340" y="805267"/>
                  </a:lnTo>
                  <a:lnTo>
                    <a:pt x="5362818" y="805267"/>
                  </a:lnTo>
                  <a:lnTo>
                    <a:pt x="5374248" y="805267"/>
                  </a:lnTo>
                  <a:lnTo>
                    <a:pt x="5385678" y="805267"/>
                  </a:lnTo>
                  <a:lnTo>
                    <a:pt x="5397108" y="805267"/>
                  </a:lnTo>
                  <a:lnTo>
                    <a:pt x="5408538" y="805267"/>
                  </a:lnTo>
                  <a:lnTo>
                    <a:pt x="5420016" y="805267"/>
                  </a:lnTo>
                  <a:lnTo>
                    <a:pt x="5431446" y="805267"/>
                  </a:lnTo>
                  <a:lnTo>
                    <a:pt x="5442876" y="805267"/>
                  </a:lnTo>
                  <a:lnTo>
                    <a:pt x="5454306" y="805267"/>
                  </a:lnTo>
                  <a:lnTo>
                    <a:pt x="5465736" y="805267"/>
                  </a:lnTo>
                  <a:lnTo>
                    <a:pt x="5477214" y="805267"/>
                  </a:lnTo>
                  <a:lnTo>
                    <a:pt x="5488643" y="805267"/>
                  </a:lnTo>
                  <a:lnTo>
                    <a:pt x="5500073" y="805267"/>
                  </a:lnTo>
                  <a:lnTo>
                    <a:pt x="5511503" y="805267"/>
                  </a:lnTo>
                  <a:lnTo>
                    <a:pt x="5522933" y="805267"/>
                  </a:lnTo>
                  <a:lnTo>
                    <a:pt x="5534411" y="805267"/>
                  </a:lnTo>
                  <a:lnTo>
                    <a:pt x="5545841" y="805267"/>
                  </a:lnTo>
                  <a:lnTo>
                    <a:pt x="5557271" y="805267"/>
                  </a:lnTo>
                  <a:lnTo>
                    <a:pt x="5568701" y="805267"/>
                  </a:lnTo>
                  <a:lnTo>
                    <a:pt x="5580131" y="805267"/>
                  </a:lnTo>
                  <a:lnTo>
                    <a:pt x="5591609" y="805267"/>
                  </a:lnTo>
                  <a:lnTo>
                    <a:pt x="5603038" y="805267"/>
                  </a:lnTo>
                  <a:lnTo>
                    <a:pt x="5614469" y="805267"/>
                  </a:lnTo>
                  <a:lnTo>
                    <a:pt x="5625899" y="805267"/>
                  </a:lnTo>
                  <a:lnTo>
                    <a:pt x="5637329" y="805267"/>
                  </a:lnTo>
                  <a:lnTo>
                    <a:pt x="5648759" y="805267"/>
                  </a:lnTo>
                  <a:lnTo>
                    <a:pt x="5660236" y="805267"/>
                  </a:lnTo>
                  <a:lnTo>
                    <a:pt x="5671666" y="805267"/>
                  </a:lnTo>
                  <a:lnTo>
                    <a:pt x="5683096" y="805267"/>
                  </a:lnTo>
                  <a:lnTo>
                    <a:pt x="5694526" y="805267"/>
                  </a:lnTo>
                  <a:lnTo>
                    <a:pt x="5705956" y="805267"/>
                  </a:lnTo>
                  <a:lnTo>
                    <a:pt x="5717434" y="805267"/>
                  </a:lnTo>
                  <a:lnTo>
                    <a:pt x="5728864" y="805267"/>
                  </a:lnTo>
                  <a:lnTo>
                    <a:pt x="5740294" y="805267"/>
                  </a:lnTo>
                  <a:lnTo>
                    <a:pt x="5751724" y="805267"/>
                  </a:lnTo>
                  <a:lnTo>
                    <a:pt x="5763154" y="805267"/>
                  </a:lnTo>
                  <a:lnTo>
                    <a:pt x="5774631" y="805267"/>
                  </a:lnTo>
                  <a:lnTo>
                    <a:pt x="5786062" y="805267"/>
                  </a:lnTo>
                  <a:lnTo>
                    <a:pt x="5797492" y="805267"/>
                  </a:lnTo>
                  <a:lnTo>
                    <a:pt x="5808921" y="805267"/>
                  </a:lnTo>
                  <a:lnTo>
                    <a:pt x="5820351" y="805267"/>
                  </a:lnTo>
                  <a:lnTo>
                    <a:pt x="5831829" y="805267"/>
                  </a:lnTo>
                  <a:lnTo>
                    <a:pt x="5843259" y="805267"/>
                  </a:lnTo>
                  <a:lnTo>
                    <a:pt x="5854689" y="805267"/>
                  </a:lnTo>
                  <a:lnTo>
                    <a:pt x="5866119" y="805267"/>
                  </a:lnTo>
                  <a:lnTo>
                    <a:pt x="5877549" y="805267"/>
                  </a:lnTo>
                  <a:lnTo>
                    <a:pt x="5889027" y="805267"/>
                  </a:lnTo>
                  <a:lnTo>
                    <a:pt x="5900457" y="805267"/>
                  </a:lnTo>
                  <a:lnTo>
                    <a:pt x="5911887" y="805267"/>
                  </a:lnTo>
                  <a:lnTo>
                    <a:pt x="5923317" y="805267"/>
                  </a:lnTo>
                  <a:lnTo>
                    <a:pt x="5934747" y="805267"/>
                  </a:lnTo>
                  <a:lnTo>
                    <a:pt x="5946225" y="805267"/>
                  </a:lnTo>
                  <a:lnTo>
                    <a:pt x="5957655" y="805267"/>
                  </a:lnTo>
                  <a:lnTo>
                    <a:pt x="5969084" y="805267"/>
                  </a:lnTo>
                  <a:lnTo>
                    <a:pt x="5980514" y="805267"/>
                  </a:lnTo>
                  <a:lnTo>
                    <a:pt x="5991944" y="805267"/>
                  </a:lnTo>
                  <a:lnTo>
                    <a:pt x="6003422" y="805267"/>
                  </a:lnTo>
                  <a:lnTo>
                    <a:pt x="6014852" y="805267"/>
                  </a:lnTo>
                  <a:lnTo>
                    <a:pt x="6026282" y="805267"/>
                  </a:lnTo>
                  <a:lnTo>
                    <a:pt x="6037712" y="805267"/>
                  </a:lnTo>
                  <a:lnTo>
                    <a:pt x="6049142" y="805267"/>
                  </a:lnTo>
                  <a:lnTo>
                    <a:pt x="6060620" y="805267"/>
                  </a:lnTo>
                  <a:lnTo>
                    <a:pt x="6072049" y="805267"/>
                  </a:lnTo>
                  <a:lnTo>
                    <a:pt x="6083480" y="805267"/>
                  </a:lnTo>
                  <a:lnTo>
                    <a:pt x="6094910" y="805267"/>
                  </a:lnTo>
                  <a:lnTo>
                    <a:pt x="6106340" y="805267"/>
                  </a:lnTo>
                  <a:lnTo>
                    <a:pt x="6117818" y="805267"/>
                  </a:lnTo>
                  <a:lnTo>
                    <a:pt x="6129247" y="805267"/>
                  </a:lnTo>
                  <a:lnTo>
                    <a:pt x="6140677" y="805267"/>
                  </a:lnTo>
                  <a:lnTo>
                    <a:pt x="6152107" y="805267"/>
                  </a:lnTo>
                  <a:lnTo>
                    <a:pt x="6163537" y="805267"/>
                  </a:lnTo>
                  <a:lnTo>
                    <a:pt x="6175015" y="805267"/>
                  </a:lnTo>
                  <a:lnTo>
                    <a:pt x="6186445" y="805267"/>
                  </a:lnTo>
                  <a:lnTo>
                    <a:pt x="6197875" y="805267"/>
                  </a:lnTo>
                  <a:lnTo>
                    <a:pt x="6209305" y="805267"/>
                  </a:lnTo>
                  <a:lnTo>
                    <a:pt x="6220735" y="805267"/>
                  </a:lnTo>
                  <a:lnTo>
                    <a:pt x="6232212" y="805267"/>
                  </a:lnTo>
                  <a:lnTo>
                    <a:pt x="6243642" y="805267"/>
                  </a:lnTo>
                  <a:lnTo>
                    <a:pt x="6255073" y="805267"/>
                  </a:lnTo>
                  <a:lnTo>
                    <a:pt x="6266503" y="805267"/>
                  </a:lnTo>
                  <a:lnTo>
                    <a:pt x="6277933" y="805267"/>
                  </a:lnTo>
                  <a:lnTo>
                    <a:pt x="6289410" y="805267"/>
                  </a:lnTo>
                  <a:lnTo>
                    <a:pt x="6300840" y="805267"/>
                  </a:lnTo>
                  <a:lnTo>
                    <a:pt x="6312270" y="805267"/>
                  </a:lnTo>
                  <a:lnTo>
                    <a:pt x="6323700" y="805267"/>
                  </a:lnTo>
                  <a:lnTo>
                    <a:pt x="6335130" y="805267"/>
                  </a:lnTo>
                  <a:lnTo>
                    <a:pt x="6346608" y="805267"/>
                  </a:lnTo>
                  <a:lnTo>
                    <a:pt x="6358038" y="805267"/>
                  </a:lnTo>
                  <a:lnTo>
                    <a:pt x="6369468" y="805267"/>
                  </a:lnTo>
                  <a:lnTo>
                    <a:pt x="6380898" y="805267"/>
                  </a:lnTo>
                  <a:lnTo>
                    <a:pt x="6392328" y="805267"/>
                  </a:lnTo>
                  <a:lnTo>
                    <a:pt x="6403805" y="805267"/>
                  </a:lnTo>
                  <a:lnTo>
                    <a:pt x="6415235" y="805267"/>
                  </a:lnTo>
                  <a:lnTo>
                    <a:pt x="6426666" y="805267"/>
                  </a:lnTo>
                  <a:lnTo>
                    <a:pt x="6438096" y="805267"/>
                  </a:lnTo>
                  <a:lnTo>
                    <a:pt x="6449525" y="805267"/>
                  </a:lnTo>
                  <a:lnTo>
                    <a:pt x="6461003" y="805267"/>
                  </a:lnTo>
                  <a:lnTo>
                    <a:pt x="6472433" y="805267"/>
                  </a:lnTo>
                  <a:lnTo>
                    <a:pt x="6483863" y="805267"/>
                  </a:lnTo>
                  <a:lnTo>
                    <a:pt x="6495293" y="805267"/>
                  </a:lnTo>
                  <a:lnTo>
                    <a:pt x="6506723" y="805267"/>
                  </a:lnTo>
                  <a:lnTo>
                    <a:pt x="6518201" y="805267"/>
                  </a:lnTo>
                  <a:lnTo>
                    <a:pt x="6529631" y="805267"/>
                  </a:lnTo>
                  <a:lnTo>
                    <a:pt x="6541061" y="805267"/>
                  </a:lnTo>
                  <a:lnTo>
                    <a:pt x="6552490" y="805267"/>
                  </a:lnTo>
                  <a:lnTo>
                    <a:pt x="6563921" y="805267"/>
                  </a:lnTo>
                  <a:lnTo>
                    <a:pt x="6575398" y="805267"/>
                  </a:lnTo>
                  <a:lnTo>
                    <a:pt x="6586828" y="805267"/>
                  </a:lnTo>
                  <a:lnTo>
                    <a:pt x="6598259" y="805267"/>
                  </a:lnTo>
                  <a:lnTo>
                    <a:pt x="6609688" y="805267"/>
                  </a:lnTo>
                  <a:lnTo>
                    <a:pt x="6621118" y="805267"/>
                  </a:lnTo>
                  <a:lnTo>
                    <a:pt x="6632596" y="805267"/>
                  </a:lnTo>
                  <a:lnTo>
                    <a:pt x="6644026" y="805267"/>
                  </a:lnTo>
                  <a:lnTo>
                    <a:pt x="6655456" y="805267"/>
                  </a:lnTo>
                  <a:lnTo>
                    <a:pt x="6666886" y="805267"/>
                  </a:lnTo>
                  <a:lnTo>
                    <a:pt x="6678316" y="805267"/>
                  </a:lnTo>
                  <a:lnTo>
                    <a:pt x="6689794" y="805267"/>
                  </a:lnTo>
                  <a:lnTo>
                    <a:pt x="6701224" y="805267"/>
                  </a:lnTo>
                  <a:lnTo>
                    <a:pt x="6712653" y="805267"/>
                  </a:lnTo>
                  <a:lnTo>
                    <a:pt x="6724083" y="805267"/>
                  </a:lnTo>
                  <a:lnTo>
                    <a:pt x="6735514" y="805267"/>
                  </a:lnTo>
                  <a:lnTo>
                    <a:pt x="6746944" y="805267"/>
                  </a:lnTo>
                  <a:lnTo>
                    <a:pt x="6758421" y="805267"/>
                  </a:lnTo>
                  <a:lnTo>
                    <a:pt x="6769851" y="805267"/>
                  </a:lnTo>
                  <a:lnTo>
                    <a:pt x="6781281" y="805267"/>
                  </a:lnTo>
                  <a:lnTo>
                    <a:pt x="6792711" y="805267"/>
                  </a:lnTo>
                  <a:lnTo>
                    <a:pt x="6804141" y="805267"/>
                  </a:lnTo>
                  <a:lnTo>
                    <a:pt x="6815619" y="805267"/>
                  </a:lnTo>
                  <a:lnTo>
                    <a:pt x="6827049" y="805267"/>
                  </a:lnTo>
                  <a:lnTo>
                    <a:pt x="6838479" y="805267"/>
                  </a:lnTo>
                  <a:lnTo>
                    <a:pt x="6849909" y="805267"/>
                  </a:lnTo>
                  <a:lnTo>
                    <a:pt x="6861339" y="805267"/>
                  </a:lnTo>
                  <a:lnTo>
                    <a:pt x="6872816" y="805267"/>
                  </a:lnTo>
                  <a:lnTo>
                    <a:pt x="6884246" y="805267"/>
                  </a:lnTo>
                  <a:lnTo>
                    <a:pt x="6895676" y="805267"/>
                  </a:lnTo>
                  <a:lnTo>
                    <a:pt x="6907107" y="805267"/>
                  </a:lnTo>
                  <a:lnTo>
                    <a:pt x="6918537" y="805267"/>
                  </a:lnTo>
                  <a:lnTo>
                    <a:pt x="6930014" y="805267"/>
                  </a:lnTo>
                  <a:lnTo>
                    <a:pt x="6941444" y="805267"/>
                  </a:lnTo>
                  <a:lnTo>
                    <a:pt x="6952874" y="805267"/>
                  </a:lnTo>
                  <a:lnTo>
                    <a:pt x="6964304" y="805267"/>
                  </a:lnTo>
                  <a:lnTo>
                    <a:pt x="6975734" y="805267"/>
                  </a:lnTo>
                  <a:lnTo>
                    <a:pt x="6987212" y="805267"/>
                  </a:lnTo>
                  <a:lnTo>
                    <a:pt x="6998642" y="805267"/>
                  </a:lnTo>
                  <a:lnTo>
                    <a:pt x="7010072" y="805267"/>
                  </a:lnTo>
                  <a:lnTo>
                    <a:pt x="7021502" y="805267"/>
                  </a:lnTo>
                  <a:lnTo>
                    <a:pt x="7032931" y="805267"/>
                  </a:lnTo>
                  <a:lnTo>
                    <a:pt x="7044409" y="805267"/>
                  </a:lnTo>
                  <a:lnTo>
                    <a:pt x="7055839" y="805267"/>
                  </a:lnTo>
                  <a:lnTo>
                    <a:pt x="7067269" y="805267"/>
                  </a:lnTo>
                  <a:lnTo>
                    <a:pt x="7078700" y="805267"/>
                  </a:lnTo>
                  <a:lnTo>
                    <a:pt x="7090129" y="805267"/>
                  </a:lnTo>
                  <a:lnTo>
                    <a:pt x="7101607" y="805267"/>
                  </a:lnTo>
                  <a:lnTo>
                    <a:pt x="7113037" y="805267"/>
                  </a:lnTo>
                  <a:lnTo>
                    <a:pt x="7124467" y="805267"/>
                  </a:lnTo>
                  <a:lnTo>
                    <a:pt x="7135897" y="805267"/>
                  </a:lnTo>
                  <a:lnTo>
                    <a:pt x="7147327" y="805267"/>
                  </a:lnTo>
                  <a:lnTo>
                    <a:pt x="7158805" y="805267"/>
                  </a:lnTo>
                  <a:lnTo>
                    <a:pt x="7170235" y="805267"/>
                  </a:lnTo>
                  <a:lnTo>
                    <a:pt x="7181665" y="805267"/>
                  </a:lnTo>
                  <a:lnTo>
                    <a:pt x="7193094" y="805267"/>
                  </a:lnTo>
                  <a:lnTo>
                    <a:pt x="7204524" y="805267"/>
                  </a:lnTo>
                  <a:lnTo>
                    <a:pt x="7216002" y="805267"/>
                  </a:lnTo>
                  <a:lnTo>
                    <a:pt x="7227432" y="805267"/>
                  </a:lnTo>
                  <a:lnTo>
                    <a:pt x="7238862" y="805267"/>
                  </a:lnTo>
                  <a:lnTo>
                    <a:pt x="7250292" y="805267"/>
                  </a:lnTo>
                  <a:lnTo>
                    <a:pt x="7261722" y="805267"/>
                  </a:lnTo>
                  <a:lnTo>
                    <a:pt x="7273200" y="805267"/>
                  </a:lnTo>
                  <a:lnTo>
                    <a:pt x="7284630" y="805267"/>
                  </a:lnTo>
                  <a:lnTo>
                    <a:pt x="7296060" y="805267"/>
                  </a:lnTo>
                  <a:lnTo>
                    <a:pt x="7307490" y="805267"/>
                  </a:lnTo>
                  <a:lnTo>
                    <a:pt x="7318920" y="805267"/>
                  </a:lnTo>
                  <a:lnTo>
                    <a:pt x="7330398" y="805267"/>
                  </a:lnTo>
                  <a:lnTo>
                    <a:pt x="7341828" y="805267"/>
                  </a:lnTo>
                  <a:lnTo>
                    <a:pt x="7353257" y="805267"/>
                  </a:lnTo>
                  <a:lnTo>
                    <a:pt x="7364687" y="805267"/>
                  </a:lnTo>
                  <a:lnTo>
                    <a:pt x="7376117" y="805267"/>
                  </a:lnTo>
                  <a:lnTo>
                    <a:pt x="7387595" y="805267"/>
                  </a:lnTo>
                  <a:lnTo>
                    <a:pt x="7399025" y="805267"/>
                  </a:lnTo>
                  <a:lnTo>
                    <a:pt x="7410455" y="805267"/>
                  </a:lnTo>
                  <a:lnTo>
                    <a:pt x="7421885" y="805267"/>
                  </a:lnTo>
                  <a:lnTo>
                    <a:pt x="7433315" y="805267"/>
                  </a:lnTo>
                  <a:lnTo>
                    <a:pt x="7444793" y="805267"/>
                  </a:lnTo>
                  <a:lnTo>
                    <a:pt x="7456222" y="805267"/>
                  </a:lnTo>
                  <a:lnTo>
                    <a:pt x="7467653" y="805267"/>
                  </a:lnTo>
                  <a:lnTo>
                    <a:pt x="7479083" y="805267"/>
                  </a:lnTo>
                  <a:lnTo>
                    <a:pt x="7490513" y="805267"/>
                  </a:lnTo>
                  <a:lnTo>
                    <a:pt x="7501990" y="805267"/>
                  </a:lnTo>
                  <a:lnTo>
                    <a:pt x="7513420" y="805267"/>
                  </a:lnTo>
                  <a:lnTo>
                    <a:pt x="7524850" y="805267"/>
                  </a:lnTo>
                  <a:lnTo>
                    <a:pt x="7536280" y="805267"/>
                  </a:lnTo>
                  <a:lnTo>
                    <a:pt x="7547710" y="805267"/>
                  </a:lnTo>
                  <a:lnTo>
                    <a:pt x="7559188" y="805267"/>
                  </a:lnTo>
                  <a:lnTo>
                    <a:pt x="7570618" y="805267"/>
                  </a:lnTo>
                  <a:lnTo>
                    <a:pt x="7582048" y="805267"/>
                  </a:lnTo>
                  <a:lnTo>
                    <a:pt x="7593478" y="805267"/>
                  </a:lnTo>
                  <a:lnTo>
                    <a:pt x="7604908" y="805267"/>
                  </a:lnTo>
                  <a:lnTo>
                    <a:pt x="7616385" y="805267"/>
                  </a:lnTo>
                  <a:lnTo>
                    <a:pt x="7627815" y="805267"/>
                  </a:lnTo>
                  <a:lnTo>
                    <a:pt x="7639246" y="805267"/>
                  </a:lnTo>
                  <a:lnTo>
                    <a:pt x="7650676" y="805267"/>
                  </a:lnTo>
                  <a:lnTo>
                    <a:pt x="7662106" y="805267"/>
                  </a:lnTo>
                  <a:lnTo>
                    <a:pt x="7673583" y="805267"/>
                  </a:lnTo>
                  <a:lnTo>
                    <a:pt x="7685013" y="805267"/>
                  </a:lnTo>
                  <a:lnTo>
                    <a:pt x="7696443" y="805267"/>
                  </a:lnTo>
                  <a:lnTo>
                    <a:pt x="7707873" y="805267"/>
                  </a:lnTo>
                  <a:lnTo>
                    <a:pt x="7719303" y="805267"/>
                  </a:lnTo>
                  <a:lnTo>
                    <a:pt x="7730733" y="805267"/>
                  </a:lnTo>
                  <a:lnTo>
                    <a:pt x="7742211" y="805267"/>
                  </a:lnTo>
                  <a:lnTo>
                    <a:pt x="7753641" y="805267"/>
                  </a:lnTo>
                  <a:lnTo>
                    <a:pt x="7765071" y="805267"/>
                  </a:lnTo>
                  <a:lnTo>
                    <a:pt x="7776501" y="805267"/>
                  </a:lnTo>
                  <a:lnTo>
                    <a:pt x="7787931" y="805267"/>
                  </a:lnTo>
                  <a:lnTo>
                    <a:pt x="7799408" y="805267"/>
                  </a:lnTo>
                  <a:lnTo>
                    <a:pt x="7810839" y="805267"/>
                  </a:lnTo>
                  <a:lnTo>
                    <a:pt x="7822268" y="805267"/>
                  </a:lnTo>
                  <a:lnTo>
                    <a:pt x="7833698" y="805267"/>
                  </a:lnTo>
                  <a:lnTo>
                    <a:pt x="7845128" y="805267"/>
                  </a:lnTo>
                  <a:lnTo>
                    <a:pt x="7856606" y="805267"/>
                  </a:lnTo>
                  <a:lnTo>
                    <a:pt x="7868036" y="805267"/>
                  </a:lnTo>
                  <a:lnTo>
                    <a:pt x="7879466" y="805267"/>
                  </a:lnTo>
                  <a:lnTo>
                    <a:pt x="7890896" y="805267"/>
                  </a:lnTo>
                  <a:lnTo>
                    <a:pt x="7902326" y="805267"/>
                  </a:lnTo>
                  <a:lnTo>
                    <a:pt x="7913804" y="805267"/>
                  </a:lnTo>
                  <a:lnTo>
                    <a:pt x="7925234" y="805267"/>
                  </a:lnTo>
                  <a:lnTo>
                    <a:pt x="7936663" y="805267"/>
                  </a:lnTo>
                  <a:lnTo>
                    <a:pt x="7948094" y="805267"/>
                  </a:lnTo>
                  <a:lnTo>
                    <a:pt x="7959524" y="805267"/>
                  </a:lnTo>
                  <a:lnTo>
                    <a:pt x="7971001" y="805267"/>
                  </a:lnTo>
                  <a:lnTo>
                    <a:pt x="7982431" y="805267"/>
                  </a:lnTo>
                  <a:lnTo>
                    <a:pt x="7993861" y="805267"/>
                  </a:lnTo>
                  <a:lnTo>
                    <a:pt x="8005291" y="805267"/>
                  </a:lnTo>
                  <a:lnTo>
                    <a:pt x="8016721" y="805267"/>
                  </a:lnTo>
                  <a:lnTo>
                    <a:pt x="8028199" y="805267"/>
                  </a:lnTo>
                  <a:lnTo>
                    <a:pt x="8039629" y="805267"/>
                  </a:lnTo>
                  <a:lnTo>
                    <a:pt x="8051059" y="805267"/>
                  </a:lnTo>
                  <a:lnTo>
                    <a:pt x="8062489" y="805267"/>
                  </a:lnTo>
                  <a:lnTo>
                    <a:pt x="8073919" y="805267"/>
                  </a:lnTo>
                  <a:lnTo>
                    <a:pt x="8085396" y="805267"/>
                  </a:lnTo>
                  <a:lnTo>
                    <a:pt x="8096826" y="805267"/>
                  </a:lnTo>
                  <a:lnTo>
                    <a:pt x="8108256" y="805267"/>
                  </a:lnTo>
                  <a:lnTo>
                    <a:pt x="8119687" y="805267"/>
                  </a:lnTo>
                  <a:lnTo>
                    <a:pt x="8131117" y="805267"/>
                  </a:lnTo>
                  <a:lnTo>
                    <a:pt x="8142594" y="805267"/>
                  </a:lnTo>
                  <a:lnTo>
                    <a:pt x="8154024" y="805267"/>
                  </a:lnTo>
                  <a:lnTo>
                    <a:pt x="8165454" y="805267"/>
                  </a:lnTo>
                  <a:lnTo>
                    <a:pt x="8176884" y="805267"/>
                  </a:lnTo>
                  <a:lnTo>
                    <a:pt x="8188314" y="805267"/>
                  </a:lnTo>
                  <a:lnTo>
                    <a:pt x="8199792" y="805267"/>
                  </a:lnTo>
                  <a:lnTo>
                    <a:pt x="8211222" y="805267"/>
                  </a:lnTo>
                  <a:lnTo>
                    <a:pt x="8222652" y="805267"/>
                  </a:lnTo>
                  <a:lnTo>
                    <a:pt x="8234082" y="805267"/>
                  </a:lnTo>
                  <a:lnTo>
                    <a:pt x="8245512" y="805267"/>
                  </a:lnTo>
                  <a:lnTo>
                    <a:pt x="8256989" y="805267"/>
                  </a:lnTo>
                  <a:lnTo>
                    <a:pt x="8268419" y="805267"/>
                  </a:lnTo>
                  <a:lnTo>
                    <a:pt x="8279850" y="805267"/>
                  </a:lnTo>
                  <a:lnTo>
                    <a:pt x="8291280" y="805267"/>
                  </a:lnTo>
                  <a:lnTo>
                    <a:pt x="8302709" y="805267"/>
                  </a:lnTo>
                  <a:lnTo>
                    <a:pt x="8314187" y="805267"/>
                  </a:lnTo>
                  <a:lnTo>
                    <a:pt x="8325617" y="805267"/>
                  </a:lnTo>
                  <a:lnTo>
                    <a:pt x="8337047" y="805267"/>
                  </a:lnTo>
                  <a:lnTo>
                    <a:pt x="8348477" y="805267"/>
                  </a:lnTo>
                  <a:lnTo>
                    <a:pt x="8359907" y="805267"/>
                  </a:lnTo>
                  <a:lnTo>
                    <a:pt x="8371385" y="805267"/>
                  </a:lnTo>
                  <a:lnTo>
                    <a:pt x="8382815" y="805267"/>
                  </a:lnTo>
                  <a:lnTo>
                    <a:pt x="8394245" y="805267"/>
                  </a:lnTo>
                  <a:lnTo>
                    <a:pt x="8405674" y="805267"/>
                  </a:lnTo>
                  <a:lnTo>
                    <a:pt x="8417104" y="805267"/>
                  </a:lnTo>
                  <a:lnTo>
                    <a:pt x="8428582" y="805267"/>
                  </a:lnTo>
                  <a:lnTo>
                    <a:pt x="8440012" y="805267"/>
                  </a:lnTo>
                  <a:lnTo>
                    <a:pt x="8451442" y="805267"/>
                  </a:lnTo>
                  <a:lnTo>
                    <a:pt x="8462872" y="805267"/>
                  </a:lnTo>
                  <a:lnTo>
                    <a:pt x="8474302" y="805267"/>
                  </a:lnTo>
                  <a:lnTo>
                    <a:pt x="8485780" y="805267"/>
                  </a:lnTo>
                  <a:lnTo>
                    <a:pt x="8497210" y="805267"/>
                  </a:lnTo>
                  <a:lnTo>
                    <a:pt x="8508640" y="805267"/>
                  </a:lnTo>
                  <a:lnTo>
                    <a:pt x="8520069" y="805267"/>
                  </a:lnTo>
                  <a:lnTo>
                    <a:pt x="8531500" y="805267"/>
                  </a:lnTo>
                  <a:lnTo>
                    <a:pt x="8542977" y="805267"/>
                  </a:lnTo>
                  <a:lnTo>
                    <a:pt x="8554407" y="805267"/>
                  </a:lnTo>
                  <a:lnTo>
                    <a:pt x="8565837" y="805267"/>
                  </a:lnTo>
                  <a:lnTo>
                    <a:pt x="8577267" y="805267"/>
                  </a:lnTo>
                  <a:lnTo>
                    <a:pt x="8588697" y="805267"/>
                  </a:lnTo>
                  <a:lnTo>
                    <a:pt x="8600175" y="805267"/>
                  </a:lnTo>
                  <a:lnTo>
                    <a:pt x="8611605" y="805267"/>
                  </a:lnTo>
                  <a:lnTo>
                    <a:pt x="8623035" y="805267"/>
                  </a:lnTo>
                  <a:lnTo>
                    <a:pt x="8634465" y="805267"/>
                  </a:lnTo>
                  <a:lnTo>
                    <a:pt x="8645895" y="805267"/>
                  </a:lnTo>
                  <a:lnTo>
                    <a:pt x="8657373" y="805267"/>
                  </a:lnTo>
                  <a:lnTo>
                    <a:pt x="8668802" y="805267"/>
                  </a:lnTo>
                  <a:lnTo>
                    <a:pt x="8680232" y="805267"/>
                  </a:lnTo>
                  <a:lnTo>
                    <a:pt x="8691662" y="805267"/>
                  </a:lnTo>
                  <a:lnTo>
                    <a:pt x="8703093" y="805267"/>
                  </a:lnTo>
                  <a:lnTo>
                    <a:pt x="8714570" y="805267"/>
                  </a:lnTo>
                  <a:lnTo>
                    <a:pt x="8726000" y="805267"/>
                  </a:lnTo>
                  <a:lnTo>
                    <a:pt x="8737430" y="805267"/>
                  </a:lnTo>
                  <a:lnTo>
                    <a:pt x="8748860" y="805267"/>
                  </a:lnTo>
                  <a:lnTo>
                    <a:pt x="8760290" y="805267"/>
                  </a:lnTo>
                  <a:lnTo>
                    <a:pt x="8771768" y="805267"/>
                  </a:lnTo>
                  <a:lnTo>
                    <a:pt x="8783198" y="805267"/>
                  </a:lnTo>
                  <a:lnTo>
                    <a:pt x="8794628" y="805267"/>
                  </a:lnTo>
                  <a:lnTo>
                    <a:pt x="8806058" y="805267"/>
                  </a:lnTo>
                  <a:lnTo>
                    <a:pt x="8817488" y="805267"/>
                  </a:lnTo>
                  <a:lnTo>
                    <a:pt x="8828918" y="805267"/>
                  </a:lnTo>
                  <a:lnTo>
                    <a:pt x="8840395" y="805267"/>
                  </a:lnTo>
                  <a:lnTo>
                    <a:pt x="8851825" y="805267"/>
                  </a:lnTo>
                  <a:lnTo>
                    <a:pt x="8863256" y="805267"/>
                  </a:lnTo>
                  <a:lnTo>
                    <a:pt x="8874686" y="805267"/>
                  </a:lnTo>
                  <a:lnTo>
                    <a:pt x="8886115" y="805267"/>
                  </a:lnTo>
                  <a:lnTo>
                    <a:pt x="8897593" y="805267"/>
                  </a:lnTo>
                  <a:lnTo>
                    <a:pt x="8909022" y="805267"/>
                  </a:lnTo>
                  <a:lnTo>
                    <a:pt x="8920453" y="805267"/>
                  </a:lnTo>
                  <a:lnTo>
                    <a:pt x="8931883" y="805267"/>
                  </a:lnTo>
                  <a:lnTo>
                    <a:pt x="8943313" y="805267"/>
                  </a:lnTo>
                  <a:lnTo>
                    <a:pt x="8954791" y="805267"/>
                  </a:lnTo>
                  <a:lnTo>
                    <a:pt x="8966220" y="805267"/>
                  </a:lnTo>
                  <a:lnTo>
                    <a:pt x="8977651" y="805267"/>
                  </a:lnTo>
                  <a:lnTo>
                    <a:pt x="8989080" y="805267"/>
                  </a:lnTo>
                  <a:lnTo>
                    <a:pt x="9000511" y="805267"/>
                  </a:lnTo>
                  <a:lnTo>
                    <a:pt x="9011988" y="805267"/>
                  </a:lnTo>
                  <a:lnTo>
                    <a:pt x="9023418" y="805267"/>
                  </a:lnTo>
                  <a:lnTo>
                    <a:pt x="9034849" y="805267"/>
                  </a:lnTo>
                  <a:lnTo>
                    <a:pt x="9046278" y="805267"/>
                  </a:lnTo>
                  <a:lnTo>
                    <a:pt x="9057709" y="805267"/>
                  </a:lnTo>
                  <a:lnTo>
                    <a:pt x="9069186" y="805267"/>
                  </a:lnTo>
                  <a:lnTo>
                    <a:pt x="9080615" y="805267"/>
                  </a:lnTo>
                  <a:lnTo>
                    <a:pt x="9092046" y="805267"/>
                  </a:lnTo>
                  <a:lnTo>
                    <a:pt x="9103476" y="805267"/>
                  </a:lnTo>
                  <a:lnTo>
                    <a:pt x="9114906" y="805267"/>
                  </a:lnTo>
                  <a:lnTo>
                    <a:pt x="9126384" y="805267"/>
                  </a:lnTo>
                  <a:lnTo>
                    <a:pt x="9137813" y="805267"/>
                  </a:lnTo>
                  <a:lnTo>
                    <a:pt x="9149244" y="805267"/>
                  </a:lnTo>
                  <a:lnTo>
                    <a:pt x="9160673" y="805267"/>
                  </a:lnTo>
                  <a:lnTo>
                    <a:pt x="9172104" y="805267"/>
                  </a:lnTo>
                  <a:lnTo>
                    <a:pt x="9183581" y="805267"/>
                  </a:lnTo>
                  <a:lnTo>
                    <a:pt x="9195011" y="805267"/>
                  </a:lnTo>
                  <a:lnTo>
                    <a:pt x="9206442" y="805267"/>
                  </a:lnTo>
                  <a:lnTo>
                    <a:pt x="9217871" y="805267"/>
                  </a:lnTo>
                  <a:lnTo>
                    <a:pt x="9229301" y="692591"/>
                  </a:lnTo>
                  <a:lnTo>
                    <a:pt x="9240779" y="49578"/>
                  </a:lnTo>
                  <a:lnTo>
                    <a:pt x="9252209" y="0"/>
                  </a:lnTo>
                  <a:lnTo>
                    <a:pt x="9263639" y="39062"/>
                  </a:lnTo>
                  <a:lnTo>
                    <a:pt x="9275069" y="55588"/>
                  </a:lnTo>
                  <a:lnTo>
                    <a:pt x="9286498" y="265919"/>
                  </a:lnTo>
                  <a:lnTo>
                    <a:pt x="9297977" y="219346"/>
                  </a:lnTo>
                  <a:lnTo>
                    <a:pt x="9309406" y="232867"/>
                  </a:lnTo>
                  <a:lnTo>
                    <a:pt x="9320837" y="799257"/>
                  </a:lnTo>
                  <a:lnTo>
                    <a:pt x="9332266" y="805267"/>
                  </a:lnTo>
                  <a:lnTo>
                    <a:pt x="9343696" y="805267"/>
                  </a:lnTo>
                  <a:lnTo>
                    <a:pt x="9355174" y="805267"/>
                  </a:lnTo>
                  <a:lnTo>
                    <a:pt x="9366604" y="805267"/>
                  </a:lnTo>
                  <a:lnTo>
                    <a:pt x="9378035" y="805267"/>
                  </a:lnTo>
                  <a:lnTo>
                    <a:pt x="9389464" y="805267"/>
                  </a:lnTo>
                  <a:lnTo>
                    <a:pt x="9400894" y="805267"/>
                  </a:lnTo>
                  <a:lnTo>
                    <a:pt x="9412372" y="805267"/>
                  </a:lnTo>
                  <a:lnTo>
                    <a:pt x="9423802" y="805267"/>
                  </a:lnTo>
                  <a:lnTo>
                    <a:pt x="9435232" y="805267"/>
                  </a:lnTo>
                  <a:lnTo>
                    <a:pt x="9446662" y="805267"/>
                  </a:lnTo>
                  <a:lnTo>
                    <a:pt x="9458091" y="805267"/>
                  </a:lnTo>
                  <a:lnTo>
                    <a:pt x="9469570" y="805267"/>
                  </a:lnTo>
                  <a:lnTo>
                    <a:pt x="9480999" y="805267"/>
                  </a:lnTo>
                  <a:lnTo>
                    <a:pt x="9492429" y="805267"/>
                  </a:lnTo>
                  <a:lnTo>
                    <a:pt x="9503859" y="805267"/>
                  </a:lnTo>
                  <a:lnTo>
                    <a:pt x="9515289" y="805267"/>
                  </a:lnTo>
                  <a:lnTo>
                    <a:pt x="9526767" y="805267"/>
                  </a:lnTo>
                  <a:lnTo>
                    <a:pt x="9538197" y="805267"/>
                  </a:lnTo>
                  <a:lnTo>
                    <a:pt x="9549626" y="805267"/>
                  </a:lnTo>
                  <a:lnTo>
                    <a:pt x="9561057" y="805267"/>
                  </a:lnTo>
                  <a:lnTo>
                    <a:pt x="9572487" y="805267"/>
                  </a:lnTo>
                  <a:lnTo>
                    <a:pt x="9583965" y="805267"/>
                  </a:lnTo>
                  <a:lnTo>
                    <a:pt x="9595395" y="805267"/>
                  </a:lnTo>
                  <a:lnTo>
                    <a:pt x="9606824" y="805267"/>
                  </a:lnTo>
                  <a:lnTo>
                    <a:pt x="9618255" y="805267"/>
                  </a:lnTo>
                  <a:lnTo>
                    <a:pt x="9629684" y="805267"/>
                  </a:lnTo>
                  <a:lnTo>
                    <a:pt x="9641163" y="805267"/>
                  </a:lnTo>
                  <a:lnTo>
                    <a:pt x="9652592" y="805267"/>
                  </a:lnTo>
                  <a:lnTo>
                    <a:pt x="9664022" y="805267"/>
                  </a:lnTo>
                  <a:lnTo>
                    <a:pt x="9675452" y="805267"/>
                  </a:lnTo>
                  <a:lnTo>
                    <a:pt x="9686882" y="805267"/>
                  </a:lnTo>
                  <a:lnTo>
                    <a:pt x="9698360" y="805267"/>
                  </a:lnTo>
                  <a:lnTo>
                    <a:pt x="9709790" y="805267"/>
                  </a:lnTo>
                  <a:lnTo>
                    <a:pt x="9721219" y="805267"/>
                  </a:lnTo>
                  <a:lnTo>
                    <a:pt x="9732650" y="805267"/>
                  </a:lnTo>
                  <a:lnTo>
                    <a:pt x="9744080" y="805267"/>
                  </a:lnTo>
                  <a:lnTo>
                    <a:pt x="9755557" y="805267"/>
                  </a:lnTo>
                  <a:lnTo>
                    <a:pt x="9766988" y="805267"/>
                  </a:lnTo>
                  <a:lnTo>
                    <a:pt x="9778417" y="805267"/>
                  </a:lnTo>
                  <a:lnTo>
                    <a:pt x="9789848" y="805267"/>
                  </a:lnTo>
                  <a:lnTo>
                    <a:pt x="9801277" y="805267"/>
                  </a:lnTo>
                  <a:lnTo>
                    <a:pt x="9812755" y="805267"/>
                  </a:lnTo>
                  <a:lnTo>
                    <a:pt x="9824185" y="805267"/>
                  </a:lnTo>
                  <a:lnTo>
                    <a:pt x="9835615" y="805267"/>
                  </a:lnTo>
                  <a:lnTo>
                    <a:pt x="9847045" y="805267"/>
                  </a:lnTo>
                  <a:lnTo>
                    <a:pt x="9858475" y="805267"/>
                  </a:lnTo>
                  <a:lnTo>
                    <a:pt x="9869952" y="805267"/>
                  </a:lnTo>
                  <a:lnTo>
                    <a:pt x="9881383" y="805267"/>
                  </a:lnTo>
                  <a:lnTo>
                    <a:pt x="9892812" y="805267"/>
                  </a:lnTo>
                  <a:lnTo>
                    <a:pt x="9904243" y="805267"/>
                  </a:lnTo>
                  <a:lnTo>
                    <a:pt x="9915673" y="805267"/>
                  </a:lnTo>
                  <a:lnTo>
                    <a:pt x="9927102" y="805267"/>
                  </a:lnTo>
                  <a:lnTo>
                    <a:pt x="9938581" y="805267"/>
                  </a:lnTo>
                  <a:lnTo>
                    <a:pt x="9950010" y="805267"/>
                  </a:lnTo>
                  <a:lnTo>
                    <a:pt x="9961441" y="805267"/>
                  </a:lnTo>
                  <a:lnTo>
                    <a:pt x="9972870" y="805267"/>
                  </a:lnTo>
                  <a:lnTo>
                    <a:pt x="9984300" y="805267"/>
                  </a:lnTo>
                  <a:lnTo>
                    <a:pt x="9995778" y="805267"/>
                  </a:lnTo>
                  <a:lnTo>
                    <a:pt x="10007208" y="805267"/>
                  </a:lnTo>
                  <a:lnTo>
                    <a:pt x="10018638" y="805267"/>
                  </a:lnTo>
                  <a:lnTo>
                    <a:pt x="10030068" y="805267"/>
                  </a:lnTo>
                  <a:lnTo>
                    <a:pt x="10041498" y="805267"/>
                  </a:lnTo>
                  <a:lnTo>
                    <a:pt x="10052976" y="805267"/>
                  </a:lnTo>
                  <a:lnTo>
                    <a:pt x="10064405" y="805267"/>
                  </a:lnTo>
                  <a:lnTo>
                    <a:pt x="10075835" y="805267"/>
                  </a:lnTo>
                  <a:lnTo>
                    <a:pt x="10087266" y="805267"/>
                  </a:lnTo>
                  <a:lnTo>
                    <a:pt x="10098695" y="805267"/>
                  </a:lnTo>
                  <a:lnTo>
                    <a:pt x="10110174" y="805267"/>
                  </a:lnTo>
                  <a:lnTo>
                    <a:pt x="10121603" y="805267"/>
                  </a:lnTo>
                  <a:lnTo>
                    <a:pt x="10133033" y="805267"/>
                  </a:lnTo>
                  <a:lnTo>
                    <a:pt x="10144463" y="805267"/>
                  </a:lnTo>
                  <a:lnTo>
                    <a:pt x="10155893" y="805267"/>
                  </a:lnTo>
                  <a:lnTo>
                    <a:pt x="10167371" y="805267"/>
                  </a:lnTo>
                  <a:lnTo>
                    <a:pt x="10178801" y="805267"/>
                  </a:lnTo>
                  <a:lnTo>
                    <a:pt x="10190230" y="805267"/>
                  </a:lnTo>
                  <a:lnTo>
                    <a:pt x="10201661" y="805267"/>
                  </a:lnTo>
                  <a:lnTo>
                    <a:pt x="10213091" y="805267"/>
                  </a:lnTo>
                  <a:lnTo>
                    <a:pt x="10224569" y="805267"/>
                  </a:lnTo>
                  <a:lnTo>
                    <a:pt x="10235998" y="805267"/>
                  </a:lnTo>
                  <a:lnTo>
                    <a:pt x="10247428" y="805267"/>
                  </a:lnTo>
                  <a:lnTo>
                    <a:pt x="10258859" y="805267"/>
                  </a:lnTo>
                  <a:lnTo>
                    <a:pt x="10270288" y="805267"/>
                  </a:lnTo>
                  <a:lnTo>
                    <a:pt x="10281767" y="805267"/>
                  </a:lnTo>
                  <a:lnTo>
                    <a:pt x="10293196" y="805267"/>
                  </a:lnTo>
                  <a:lnTo>
                    <a:pt x="10304626" y="805267"/>
                  </a:lnTo>
                  <a:lnTo>
                    <a:pt x="10316056" y="805267"/>
                  </a:lnTo>
                  <a:lnTo>
                    <a:pt x="10327486" y="805267"/>
                  </a:lnTo>
                  <a:lnTo>
                    <a:pt x="10338963" y="805267"/>
                  </a:lnTo>
                  <a:lnTo>
                    <a:pt x="10350394" y="805267"/>
                  </a:lnTo>
                  <a:lnTo>
                    <a:pt x="10361823" y="805267"/>
                  </a:lnTo>
                  <a:lnTo>
                    <a:pt x="10373254" y="805267"/>
                  </a:lnTo>
                  <a:lnTo>
                    <a:pt x="10384684" y="805267"/>
                  </a:lnTo>
                  <a:lnTo>
                    <a:pt x="10396161" y="805267"/>
                  </a:lnTo>
                  <a:lnTo>
                    <a:pt x="10407591" y="805267"/>
                  </a:lnTo>
                  <a:lnTo>
                    <a:pt x="10419021" y="805267"/>
                  </a:lnTo>
                  <a:lnTo>
                    <a:pt x="10430452" y="805267"/>
                  </a:lnTo>
                  <a:lnTo>
                    <a:pt x="10441881" y="805267"/>
                  </a:lnTo>
                  <a:lnTo>
                    <a:pt x="10453358" y="805267"/>
                  </a:lnTo>
                  <a:lnTo>
                    <a:pt x="10464789" y="805267"/>
                  </a:lnTo>
                  <a:lnTo>
                    <a:pt x="10476219" y="805267"/>
                  </a:lnTo>
                  <a:lnTo>
                    <a:pt x="10487649" y="805267"/>
                  </a:lnTo>
                  <a:lnTo>
                    <a:pt x="10499079" y="805267"/>
                  </a:lnTo>
                  <a:lnTo>
                    <a:pt x="10510556" y="805267"/>
                  </a:lnTo>
                  <a:lnTo>
                    <a:pt x="10521987" y="805267"/>
                  </a:lnTo>
                  <a:lnTo>
                    <a:pt x="10533416" y="805267"/>
                  </a:lnTo>
                  <a:lnTo>
                    <a:pt x="10544847" y="805267"/>
                  </a:lnTo>
                  <a:lnTo>
                    <a:pt x="10556277" y="805267"/>
                  </a:lnTo>
                  <a:lnTo>
                    <a:pt x="10567754" y="805267"/>
                  </a:lnTo>
                  <a:lnTo>
                    <a:pt x="10579184" y="805267"/>
                  </a:lnTo>
                  <a:lnTo>
                    <a:pt x="10590614" y="805267"/>
                  </a:lnTo>
                  <a:lnTo>
                    <a:pt x="10602045" y="805267"/>
                  </a:lnTo>
                  <a:lnTo>
                    <a:pt x="10613474" y="805267"/>
                  </a:lnTo>
                  <a:lnTo>
                    <a:pt x="10624951" y="805267"/>
                  </a:lnTo>
                  <a:lnTo>
                    <a:pt x="10636382" y="805267"/>
                  </a:lnTo>
                  <a:lnTo>
                    <a:pt x="10647812" y="805267"/>
                  </a:lnTo>
                  <a:lnTo>
                    <a:pt x="10659241" y="805267"/>
                  </a:lnTo>
                  <a:lnTo>
                    <a:pt x="10670672" y="805267"/>
                  </a:lnTo>
                  <a:lnTo>
                    <a:pt x="10682149" y="805267"/>
                  </a:lnTo>
                  <a:lnTo>
                    <a:pt x="10693580" y="805267"/>
                  </a:lnTo>
                  <a:lnTo>
                    <a:pt x="10705009" y="805267"/>
                  </a:lnTo>
                  <a:lnTo>
                    <a:pt x="10716439" y="805267"/>
                  </a:lnTo>
                  <a:lnTo>
                    <a:pt x="10727870" y="805267"/>
                  </a:lnTo>
                  <a:lnTo>
                    <a:pt x="10739347" y="805267"/>
                  </a:lnTo>
                  <a:lnTo>
                    <a:pt x="10750778" y="805267"/>
                  </a:lnTo>
                  <a:lnTo>
                    <a:pt x="10762207" y="805267"/>
                  </a:lnTo>
                  <a:lnTo>
                    <a:pt x="10773637" y="805267"/>
                  </a:lnTo>
                  <a:lnTo>
                    <a:pt x="10785067" y="805267"/>
                  </a:lnTo>
                  <a:lnTo>
                    <a:pt x="10796544" y="805267"/>
                  </a:lnTo>
                  <a:lnTo>
                    <a:pt x="10807975" y="805267"/>
                  </a:lnTo>
                  <a:lnTo>
                    <a:pt x="10819405" y="805267"/>
                  </a:lnTo>
                  <a:lnTo>
                    <a:pt x="10830834" y="805267"/>
                  </a:lnTo>
                  <a:lnTo>
                    <a:pt x="10842265" y="805267"/>
                  </a:lnTo>
                  <a:lnTo>
                    <a:pt x="10853742" y="805267"/>
                  </a:lnTo>
                  <a:lnTo>
                    <a:pt x="10865173" y="805267"/>
                  </a:lnTo>
                  <a:lnTo>
                    <a:pt x="10876602" y="805267"/>
                  </a:lnTo>
                  <a:lnTo>
                    <a:pt x="10888032" y="805267"/>
                  </a:lnTo>
                  <a:lnTo>
                    <a:pt x="10899463" y="805267"/>
                  </a:lnTo>
                  <a:lnTo>
                    <a:pt x="10910892" y="805267"/>
                  </a:lnTo>
                  <a:lnTo>
                    <a:pt x="10922369" y="805267"/>
                  </a:lnTo>
                  <a:lnTo>
                    <a:pt x="10933800" y="805267"/>
                  </a:lnTo>
                  <a:lnTo>
                    <a:pt x="10945230" y="805267"/>
                  </a:lnTo>
                  <a:lnTo>
                    <a:pt x="10956660" y="805267"/>
                  </a:lnTo>
                  <a:lnTo>
                    <a:pt x="10968090" y="805267"/>
                  </a:lnTo>
                  <a:lnTo>
                    <a:pt x="10979567" y="805267"/>
                  </a:lnTo>
                  <a:lnTo>
                    <a:pt x="10990998" y="805267"/>
                  </a:lnTo>
                  <a:lnTo>
                    <a:pt x="11002427" y="805267"/>
                  </a:lnTo>
                  <a:lnTo>
                    <a:pt x="11013858" y="805267"/>
                  </a:lnTo>
                  <a:lnTo>
                    <a:pt x="11025287" y="805267"/>
                  </a:lnTo>
                  <a:lnTo>
                    <a:pt x="11036765" y="805267"/>
                  </a:lnTo>
                  <a:lnTo>
                    <a:pt x="11048195" y="805267"/>
                  </a:lnTo>
                  <a:lnTo>
                    <a:pt x="11059625" y="805267"/>
                  </a:lnTo>
                  <a:lnTo>
                    <a:pt x="11071056" y="805267"/>
                  </a:lnTo>
                  <a:lnTo>
                    <a:pt x="11082485" y="805267"/>
                  </a:lnTo>
                  <a:lnTo>
                    <a:pt x="11093962" y="805267"/>
                  </a:lnTo>
                  <a:lnTo>
                    <a:pt x="11105393" y="805267"/>
                  </a:lnTo>
                  <a:lnTo>
                    <a:pt x="11116823" y="805267"/>
                  </a:lnTo>
                  <a:lnTo>
                    <a:pt x="11128253" y="805267"/>
                  </a:lnTo>
                  <a:lnTo>
                    <a:pt x="11139683" y="805267"/>
                  </a:lnTo>
                  <a:lnTo>
                    <a:pt x="11151160" y="805267"/>
                  </a:lnTo>
                  <a:lnTo>
                    <a:pt x="11162591" y="805267"/>
                  </a:lnTo>
                  <a:lnTo>
                    <a:pt x="11174020" y="805267"/>
                  </a:lnTo>
                  <a:lnTo>
                    <a:pt x="11185451" y="805267"/>
                  </a:lnTo>
                  <a:lnTo>
                    <a:pt x="11196881" y="805267"/>
                  </a:lnTo>
                  <a:lnTo>
                    <a:pt x="11208358" y="805267"/>
                  </a:lnTo>
                  <a:lnTo>
                    <a:pt x="11218359" y="80526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E35A499F-FC5F-DB46-92F3-E10FA51B26BB}"/>
                </a:ext>
              </a:extLst>
            </p:cNvPr>
            <p:cNvSpPr/>
            <p:nvPr/>
          </p:nvSpPr>
          <p:spPr>
            <a:xfrm>
              <a:off x="851149" y="5220376"/>
              <a:ext cx="11218359" cy="880386"/>
            </a:xfrm>
            <a:custGeom>
              <a:avLst/>
              <a:gdLst>
                <a:gd name="connsiteX0" fmla="*/ 0 w 11218359"/>
                <a:gd name="connsiteY0" fmla="*/ 880386 h 880386"/>
                <a:gd name="connsiteX1" fmla="*/ 9149 w 11218359"/>
                <a:gd name="connsiteY1" fmla="*/ 880386 h 880386"/>
                <a:gd name="connsiteX2" fmla="*/ 20588 w 11218359"/>
                <a:gd name="connsiteY2" fmla="*/ 880386 h 880386"/>
                <a:gd name="connsiteX3" fmla="*/ 32028 w 11218359"/>
                <a:gd name="connsiteY3" fmla="*/ 880386 h 880386"/>
                <a:gd name="connsiteX4" fmla="*/ 43467 w 11218359"/>
                <a:gd name="connsiteY4" fmla="*/ 880386 h 880386"/>
                <a:gd name="connsiteX5" fmla="*/ 54907 w 11218359"/>
                <a:gd name="connsiteY5" fmla="*/ 880386 h 880386"/>
                <a:gd name="connsiteX6" fmla="*/ 66346 w 11218359"/>
                <a:gd name="connsiteY6" fmla="*/ 880386 h 880386"/>
                <a:gd name="connsiteX7" fmla="*/ 77786 w 11218359"/>
                <a:gd name="connsiteY7" fmla="*/ 880386 h 880386"/>
                <a:gd name="connsiteX8" fmla="*/ 89225 w 11218359"/>
                <a:gd name="connsiteY8" fmla="*/ 880386 h 880386"/>
                <a:gd name="connsiteX9" fmla="*/ 100665 w 11218359"/>
                <a:gd name="connsiteY9" fmla="*/ 880386 h 880386"/>
                <a:gd name="connsiteX10" fmla="*/ 112104 w 11218359"/>
                <a:gd name="connsiteY10" fmla="*/ 880386 h 880386"/>
                <a:gd name="connsiteX11" fmla="*/ 123544 w 11218359"/>
                <a:gd name="connsiteY11" fmla="*/ 880386 h 880386"/>
                <a:gd name="connsiteX12" fmla="*/ 134979 w 11218359"/>
                <a:gd name="connsiteY12" fmla="*/ 880386 h 880386"/>
                <a:gd name="connsiteX13" fmla="*/ 146423 w 11218359"/>
                <a:gd name="connsiteY13" fmla="*/ 880386 h 880386"/>
                <a:gd name="connsiteX14" fmla="*/ 157858 w 11218359"/>
                <a:gd name="connsiteY14" fmla="*/ 880386 h 880386"/>
                <a:gd name="connsiteX15" fmla="*/ 169297 w 11218359"/>
                <a:gd name="connsiteY15" fmla="*/ 880386 h 880386"/>
                <a:gd name="connsiteX16" fmla="*/ 180737 w 11218359"/>
                <a:gd name="connsiteY16" fmla="*/ 880386 h 880386"/>
                <a:gd name="connsiteX17" fmla="*/ 192176 w 11218359"/>
                <a:gd name="connsiteY17" fmla="*/ 880386 h 880386"/>
                <a:gd name="connsiteX18" fmla="*/ 203616 w 11218359"/>
                <a:gd name="connsiteY18" fmla="*/ 880386 h 880386"/>
                <a:gd name="connsiteX19" fmla="*/ 215055 w 11218359"/>
                <a:gd name="connsiteY19" fmla="*/ 880386 h 880386"/>
                <a:gd name="connsiteX20" fmla="*/ 226495 w 11218359"/>
                <a:gd name="connsiteY20" fmla="*/ 880386 h 880386"/>
                <a:gd name="connsiteX21" fmla="*/ 237935 w 11218359"/>
                <a:gd name="connsiteY21" fmla="*/ 880386 h 880386"/>
                <a:gd name="connsiteX22" fmla="*/ 249374 w 11218359"/>
                <a:gd name="connsiteY22" fmla="*/ 880386 h 880386"/>
                <a:gd name="connsiteX23" fmla="*/ 260814 w 11218359"/>
                <a:gd name="connsiteY23" fmla="*/ 880386 h 880386"/>
                <a:gd name="connsiteX24" fmla="*/ 272253 w 11218359"/>
                <a:gd name="connsiteY24" fmla="*/ 880386 h 880386"/>
                <a:gd name="connsiteX25" fmla="*/ 283693 w 11218359"/>
                <a:gd name="connsiteY25" fmla="*/ 880386 h 880386"/>
                <a:gd name="connsiteX26" fmla="*/ 295132 w 11218359"/>
                <a:gd name="connsiteY26" fmla="*/ 880386 h 880386"/>
                <a:gd name="connsiteX27" fmla="*/ 306572 w 11218359"/>
                <a:gd name="connsiteY27" fmla="*/ 880386 h 880386"/>
                <a:gd name="connsiteX28" fmla="*/ 318011 w 11218359"/>
                <a:gd name="connsiteY28" fmla="*/ 880386 h 880386"/>
                <a:gd name="connsiteX29" fmla="*/ 329451 w 11218359"/>
                <a:gd name="connsiteY29" fmla="*/ 880386 h 880386"/>
                <a:gd name="connsiteX30" fmla="*/ 340890 w 11218359"/>
                <a:gd name="connsiteY30" fmla="*/ 880386 h 880386"/>
                <a:gd name="connsiteX31" fmla="*/ 352330 w 11218359"/>
                <a:gd name="connsiteY31" fmla="*/ 880386 h 880386"/>
                <a:gd name="connsiteX32" fmla="*/ 363769 w 11218359"/>
                <a:gd name="connsiteY32" fmla="*/ 880386 h 880386"/>
                <a:gd name="connsiteX33" fmla="*/ 375209 w 11218359"/>
                <a:gd name="connsiteY33" fmla="*/ 880386 h 880386"/>
                <a:gd name="connsiteX34" fmla="*/ 386648 w 11218359"/>
                <a:gd name="connsiteY34" fmla="*/ 880386 h 880386"/>
                <a:gd name="connsiteX35" fmla="*/ 398088 w 11218359"/>
                <a:gd name="connsiteY35" fmla="*/ 880386 h 880386"/>
                <a:gd name="connsiteX36" fmla="*/ 409527 w 11218359"/>
                <a:gd name="connsiteY36" fmla="*/ 880386 h 880386"/>
                <a:gd name="connsiteX37" fmla="*/ 420967 w 11218359"/>
                <a:gd name="connsiteY37" fmla="*/ 880386 h 880386"/>
                <a:gd name="connsiteX38" fmla="*/ 432406 w 11218359"/>
                <a:gd name="connsiteY38" fmla="*/ 880386 h 880386"/>
                <a:gd name="connsiteX39" fmla="*/ 443846 w 11218359"/>
                <a:gd name="connsiteY39" fmla="*/ 880386 h 880386"/>
                <a:gd name="connsiteX40" fmla="*/ 455285 w 11218359"/>
                <a:gd name="connsiteY40" fmla="*/ 880386 h 880386"/>
                <a:gd name="connsiteX41" fmla="*/ 466725 w 11218359"/>
                <a:gd name="connsiteY41" fmla="*/ 880386 h 880386"/>
                <a:gd name="connsiteX42" fmla="*/ 478165 w 11218359"/>
                <a:gd name="connsiteY42" fmla="*/ 880386 h 880386"/>
                <a:gd name="connsiteX43" fmla="*/ 489604 w 11218359"/>
                <a:gd name="connsiteY43" fmla="*/ 880386 h 880386"/>
                <a:gd name="connsiteX44" fmla="*/ 501044 w 11218359"/>
                <a:gd name="connsiteY44" fmla="*/ 880386 h 880386"/>
                <a:gd name="connsiteX45" fmla="*/ 512483 w 11218359"/>
                <a:gd name="connsiteY45" fmla="*/ 880386 h 880386"/>
                <a:gd name="connsiteX46" fmla="*/ 523923 w 11218359"/>
                <a:gd name="connsiteY46" fmla="*/ 880386 h 880386"/>
                <a:gd name="connsiteX47" fmla="*/ 535362 w 11218359"/>
                <a:gd name="connsiteY47" fmla="*/ 880386 h 880386"/>
                <a:gd name="connsiteX48" fmla="*/ 546802 w 11218359"/>
                <a:gd name="connsiteY48" fmla="*/ 880386 h 880386"/>
                <a:gd name="connsiteX49" fmla="*/ 558241 w 11218359"/>
                <a:gd name="connsiteY49" fmla="*/ 880386 h 880386"/>
                <a:gd name="connsiteX50" fmla="*/ 569681 w 11218359"/>
                <a:gd name="connsiteY50" fmla="*/ 880386 h 880386"/>
                <a:gd name="connsiteX51" fmla="*/ 581120 w 11218359"/>
                <a:gd name="connsiteY51" fmla="*/ 880386 h 880386"/>
                <a:gd name="connsiteX52" fmla="*/ 592560 w 11218359"/>
                <a:gd name="connsiteY52" fmla="*/ 880386 h 880386"/>
                <a:gd name="connsiteX53" fmla="*/ 603999 w 11218359"/>
                <a:gd name="connsiteY53" fmla="*/ 880386 h 880386"/>
                <a:gd name="connsiteX54" fmla="*/ 615439 w 11218359"/>
                <a:gd name="connsiteY54" fmla="*/ 880386 h 880386"/>
                <a:gd name="connsiteX55" fmla="*/ 626878 w 11218359"/>
                <a:gd name="connsiteY55" fmla="*/ 880386 h 880386"/>
                <a:gd name="connsiteX56" fmla="*/ 638318 w 11218359"/>
                <a:gd name="connsiteY56" fmla="*/ 880386 h 880386"/>
                <a:gd name="connsiteX57" fmla="*/ 649757 w 11218359"/>
                <a:gd name="connsiteY57" fmla="*/ 880386 h 880386"/>
                <a:gd name="connsiteX58" fmla="*/ 661192 w 11218359"/>
                <a:gd name="connsiteY58" fmla="*/ 880386 h 880386"/>
                <a:gd name="connsiteX59" fmla="*/ 672632 w 11218359"/>
                <a:gd name="connsiteY59" fmla="*/ 880386 h 880386"/>
                <a:gd name="connsiteX60" fmla="*/ 684071 w 11218359"/>
                <a:gd name="connsiteY60" fmla="*/ 880386 h 880386"/>
                <a:gd name="connsiteX61" fmla="*/ 695511 w 11218359"/>
                <a:gd name="connsiteY61" fmla="*/ 880386 h 880386"/>
                <a:gd name="connsiteX62" fmla="*/ 706950 w 11218359"/>
                <a:gd name="connsiteY62" fmla="*/ 880386 h 880386"/>
                <a:gd name="connsiteX63" fmla="*/ 718390 w 11218359"/>
                <a:gd name="connsiteY63" fmla="*/ 880386 h 880386"/>
                <a:gd name="connsiteX64" fmla="*/ 729829 w 11218359"/>
                <a:gd name="connsiteY64" fmla="*/ 880386 h 880386"/>
                <a:gd name="connsiteX65" fmla="*/ 741269 w 11218359"/>
                <a:gd name="connsiteY65" fmla="*/ 880386 h 880386"/>
                <a:gd name="connsiteX66" fmla="*/ 752708 w 11218359"/>
                <a:gd name="connsiteY66" fmla="*/ 880386 h 880386"/>
                <a:gd name="connsiteX67" fmla="*/ 764148 w 11218359"/>
                <a:gd name="connsiteY67" fmla="*/ 880386 h 880386"/>
                <a:gd name="connsiteX68" fmla="*/ 775587 w 11218359"/>
                <a:gd name="connsiteY68" fmla="*/ 880386 h 880386"/>
                <a:gd name="connsiteX69" fmla="*/ 787027 w 11218359"/>
                <a:gd name="connsiteY69" fmla="*/ 880386 h 880386"/>
                <a:gd name="connsiteX70" fmla="*/ 798467 w 11218359"/>
                <a:gd name="connsiteY70" fmla="*/ 880386 h 880386"/>
                <a:gd name="connsiteX71" fmla="*/ 809906 w 11218359"/>
                <a:gd name="connsiteY71" fmla="*/ 880386 h 880386"/>
                <a:gd name="connsiteX72" fmla="*/ 821346 w 11218359"/>
                <a:gd name="connsiteY72" fmla="*/ 880386 h 880386"/>
                <a:gd name="connsiteX73" fmla="*/ 832785 w 11218359"/>
                <a:gd name="connsiteY73" fmla="*/ 880386 h 880386"/>
                <a:gd name="connsiteX74" fmla="*/ 844225 w 11218359"/>
                <a:gd name="connsiteY74" fmla="*/ 880386 h 880386"/>
                <a:gd name="connsiteX75" fmla="*/ 855664 w 11218359"/>
                <a:gd name="connsiteY75" fmla="*/ 880386 h 880386"/>
                <a:gd name="connsiteX76" fmla="*/ 867104 w 11218359"/>
                <a:gd name="connsiteY76" fmla="*/ 880386 h 880386"/>
                <a:gd name="connsiteX77" fmla="*/ 878543 w 11218359"/>
                <a:gd name="connsiteY77" fmla="*/ 880386 h 880386"/>
                <a:gd name="connsiteX78" fmla="*/ 889983 w 11218359"/>
                <a:gd name="connsiteY78" fmla="*/ 880386 h 880386"/>
                <a:gd name="connsiteX79" fmla="*/ 901422 w 11218359"/>
                <a:gd name="connsiteY79" fmla="*/ 880386 h 880386"/>
                <a:gd name="connsiteX80" fmla="*/ 912862 w 11218359"/>
                <a:gd name="connsiteY80" fmla="*/ 880386 h 880386"/>
                <a:gd name="connsiteX81" fmla="*/ 924301 w 11218359"/>
                <a:gd name="connsiteY81" fmla="*/ 880386 h 880386"/>
                <a:gd name="connsiteX82" fmla="*/ 935741 w 11218359"/>
                <a:gd name="connsiteY82" fmla="*/ 880386 h 880386"/>
                <a:gd name="connsiteX83" fmla="*/ 947180 w 11218359"/>
                <a:gd name="connsiteY83" fmla="*/ 880386 h 880386"/>
                <a:gd name="connsiteX84" fmla="*/ 958620 w 11218359"/>
                <a:gd name="connsiteY84" fmla="*/ 880386 h 880386"/>
                <a:gd name="connsiteX85" fmla="*/ 970059 w 11218359"/>
                <a:gd name="connsiteY85" fmla="*/ 880386 h 880386"/>
                <a:gd name="connsiteX86" fmla="*/ 981499 w 11218359"/>
                <a:gd name="connsiteY86" fmla="*/ 880386 h 880386"/>
                <a:gd name="connsiteX87" fmla="*/ 992938 w 11218359"/>
                <a:gd name="connsiteY87" fmla="*/ 880386 h 880386"/>
                <a:gd name="connsiteX88" fmla="*/ 1004378 w 11218359"/>
                <a:gd name="connsiteY88" fmla="*/ 880386 h 880386"/>
                <a:gd name="connsiteX89" fmla="*/ 1015818 w 11218359"/>
                <a:gd name="connsiteY89" fmla="*/ 880386 h 880386"/>
                <a:gd name="connsiteX90" fmla="*/ 1027257 w 11218359"/>
                <a:gd name="connsiteY90" fmla="*/ 880386 h 880386"/>
                <a:gd name="connsiteX91" fmla="*/ 1038697 w 11218359"/>
                <a:gd name="connsiteY91" fmla="*/ 880386 h 880386"/>
                <a:gd name="connsiteX92" fmla="*/ 1050136 w 11218359"/>
                <a:gd name="connsiteY92" fmla="*/ 880386 h 880386"/>
                <a:gd name="connsiteX93" fmla="*/ 1061576 w 11218359"/>
                <a:gd name="connsiteY93" fmla="*/ 880386 h 880386"/>
                <a:gd name="connsiteX94" fmla="*/ 1073015 w 11218359"/>
                <a:gd name="connsiteY94" fmla="*/ 880386 h 880386"/>
                <a:gd name="connsiteX95" fmla="*/ 1084455 w 11218359"/>
                <a:gd name="connsiteY95" fmla="*/ 880386 h 880386"/>
                <a:gd name="connsiteX96" fmla="*/ 1095894 w 11218359"/>
                <a:gd name="connsiteY96" fmla="*/ 880386 h 880386"/>
                <a:gd name="connsiteX97" fmla="*/ 1107334 w 11218359"/>
                <a:gd name="connsiteY97" fmla="*/ 880386 h 880386"/>
                <a:gd name="connsiteX98" fmla="*/ 1118773 w 11218359"/>
                <a:gd name="connsiteY98" fmla="*/ 880386 h 880386"/>
                <a:gd name="connsiteX99" fmla="*/ 1130213 w 11218359"/>
                <a:gd name="connsiteY99" fmla="*/ 880386 h 880386"/>
                <a:gd name="connsiteX100" fmla="*/ 1141652 w 11218359"/>
                <a:gd name="connsiteY100" fmla="*/ 880386 h 880386"/>
                <a:gd name="connsiteX101" fmla="*/ 1153092 w 11218359"/>
                <a:gd name="connsiteY101" fmla="*/ 880386 h 880386"/>
                <a:gd name="connsiteX102" fmla="*/ 1164531 w 11218359"/>
                <a:gd name="connsiteY102" fmla="*/ 880386 h 880386"/>
                <a:gd name="connsiteX103" fmla="*/ 1175971 w 11218359"/>
                <a:gd name="connsiteY103" fmla="*/ 880386 h 880386"/>
                <a:gd name="connsiteX104" fmla="*/ 1187406 w 11218359"/>
                <a:gd name="connsiteY104" fmla="*/ 880386 h 880386"/>
                <a:gd name="connsiteX105" fmla="*/ 1198845 w 11218359"/>
                <a:gd name="connsiteY105" fmla="*/ 880386 h 880386"/>
                <a:gd name="connsiteX106" fmla="*/ 1210285 w 11218359"/>
                <a:gd name="connsiteY106" fmla="*/ 880386 h 880386"/>
                <a:gd name="connsiteX107" fmla="*/ 1221724 w 11218359"/>
                <a:gd name="connsiteY107" fmla="*/ 880386 h 880386"/>
                <a:gd name="connsiteX108" fmla="*/ 1233164 w 11218359"/>
                <a:gd name="connsiteY108" fmla="*/ 880386 h 880386"/>
                <a:gd name="connsiteX109" fmla="*/ 1244603 w 11218359"/>
                <a:gd name="connsiteY109" fmla="*/ 880386 h 880386"/>
                <a:gd name="connsiteX110" fmla="*/ 1256043 w 11218359"/>
                <a:gd name="connsiteY110" fmla="*/ 880386 h 880386"/>
                <a:gd name="connsiteX111" fmla="*/ 1267482 w 11218359"/>
                <a:gd name="connsiteY111" fmla="*/ 880386 h 880386"/>
                <a:gd name="connsiteX112" fmla="*/ 1278922 w 11218359"/>
                <a:gd name="connsiteY112" fmla="*/ 880386 h 880386"/>
                <a:gd name="connsiteX113" fmla="*/ 1290361 w 11218359"/>
                <a:gd name="connsiteY113" fmla="*/ 880386 h 880386"/>
                <a:gd name="connsiteX114" fmla="*/ 1301801 w 11218359"/>
                <a:gd name="connsiteY114" fmla="*/ 880386 h 880386"/>
                <a:gd name="connsiteX115" fmla="*/ 1313240 w 11218359"/>
                <a:gd name="connsiteY115" fmla="*/ 880386 h 880386"/>
                <a:gd name="connsiteX116" fmla="*/ 1324680 w 11218359"/>
                <a:gd name="connsiteY116" fmla="*/ 880386 h 880386"/>
                <a:gd name="connsiteX117" fmla="*/ 1336120 w 11218359"/>
                <a:gd name="connsiteY117" fmla="*/ 880386 h 880386"/>
                <a:gd name="connsiteX118" fmla="*/ 1347559 w 11218359"/>
                <a:gd name="connsiteY118" fmla="*/ 880386 h 880386"/>
                <a:gd name="connsiteX119" fmla="*/ 1358999 w 11218359"/>
                <a:gd name="connsiteY119" fmla="*/ 880386 h 880386"/>
                <a:gd name="connsiteX120" fmla="*/ 1370438 w 11218359"/>
                <a:gd name="connsiteY120" fmla="*/ 880386 h 880386"/>
                <a:gd name="connsiteX121" fmla="*/ 1381878 w 11218359"/>
                <a:gd name="connsiteY121" fmla="*/ 880386 h 880386"/>
                <a:gd name="connsiteX122" fmla="*/ 1393317 w 11218359"/>
                <a:gd name="connsiteY122" fmla="*/ 880386 h 880386"/>
                <a:gd name="connsiteX123" fmla="*/ 1404757 w 11218359"/>
                <a:gd name="connsiteY123" fmla="*/ 880386 h 880386"/>
                <a:gd name="connsiteX124" fmla="*/ 1416196 w 11218359"/>
                <a:gd name="connsiteY124" fmla="*/ 880386 h 880386"/>
                <a:gd name="connsiteX125" fmla="*/ 1427636 w 11218359"/>
                <a:gd name="connsiteY125" fmla="*/ 880386 h 880386"/>
                <a:gd name="connsiteX126" fmla="*/ 1439075 w 11218359"/>
                <a:gd name="connsiteY126" fmla="*/ 880386 h 880386"/>
                <a:gd name="connsiteX127" fmla="*/ 1450515 w 11218359"/>
                <a:gd name="connsiteY127" fmla="*/ 880386 h 880386"/>
                <a:gd name="connsiteX128" fmla="*/ 1461954 w 11218359"/>
                <a:gd name="connsiteY128" fmla="*/ 880386 h 880386"/>
                <a:gd name="connsiteX129" fmla="*/ 1473394 w 11218359"/>
                <a:gd name="connsiteY129" fmla="*/ 880386 h 880386"/>
                <a:gd name="connsiteX130" fmla="*/ 1484833 w 11218359"/>
                <a:gd name="connsiteY130" fmla="*/ 880386 h 880386"/>
                <a:gd name="connsiteX131" fmla="*/ 1496273 w 11218359"/>
                <a:gd name="connsiteY131" fmla="*/ 880386 h 880386"/>
                <a:gd name="connsiteX132" fmla="*/ 1507712 w 11218359"/>
                <a:gd name="connsiteY132" fmla="*/ 880386 h 880386"/>
                <a:gd name="connsiteX133" fmla="*/ 1519152 w 11218359"/>
                <a:gd name="connsiteY133" fmla="*/ 880386 h 880386"/>
                <a:gd name="connsiteX134" fmla="*/ 1530591 w 11218359"/>
                <a:gd name="connsiteY134" fmla="*/ 880386 h 880386"/>
                <a:gd name="connsiteX135" fmla="*/ 1542031 w 11218359"/>
                <a:gd name="connsiteY135" fmla="*/ 880386 h 880386"/>
                <a:gd name="connsiteX136" fmla="*/ 1553471 w 11218359"/>
                <a:gd name="connsiteY136" fmla="*/ 880386 h 880386"/>
                <a:gd name="connsiteX137" fmla="*/ 1564910 w 11218359"/>
                <a:gd name="connsiteY137" fmla="*/ 880386 h 880386"/>
                <a:gd name="connsiteX138" fmla="*/ 1576349 w 11218359"/>
                <a:gd name="connsiteY138" fmla="*/ 880386 h 880386"/>
                <a:gd name="connsiteX139" fmla="*/ 1587789 w 11218359"/>
                <a:gd name="connsiteY139" fmla="*/ 880386 h 880386"/>
                <a:gd name="connsiteX140" fmla="*/ 1599229 w 11218359"/>
                <a:gd name="connsiteY140" fmla="*/ 880386 h 880386"/>
                <a:gd name="connsiteX141" fmla="*/ 1610668 w 11218359"/>
                <a:gd name="connsiteY141" fmla="*/ 880386 h 880386"/>
                <a:gd name="connsiteX142" fmla="*/ 1622107 w 11218359"/>
                <a:gd name="connsiteY142" fmla="*/ 880386 h 880386"/>
                <a:gd name="connsiteX143" fmla="*/ 1633547 w 11218359"/>
                <a:gd name="connsiteY143" fmla="*/ 880386 h 880386"/>
                <a:gd name="connsiteX144" fmla="*/ 1644987 w 11218359"/>
                <a:gd name="connsiteY144" fmla="*/ 880386 h 880386"/>
                <a:gd name="connsiteX145" fmla="*/ 1656426 w 11218359"/>
                <a:gd name="connsiteY145" fmla="*/ 880386 h 880386"/>
                <a:gd name="connsiteX146" fmla="*/ 1667866 w 11218359"/>
                <a:gd name="connsiteY146" fmla="*/ 880386 h 880386"/>
                <a:gd name="connsiteX147" fmla="*/ 1679305 w 11218359"/>
                <a:gd name="connsiteY147" fmla="*/ 880386 h 880386"/>
                <a:gd name="connsiteX148" fmla="*/ 1690745 w 11218359"/>
                <a:gd name="connsiteY148" fmla="*/ 880386 h 880386"/>
                <a:gd name="connsiteX149" fmla="*/ 1702184 w 11218359"/>
                <a:gd name="connsiteY149" fmla="*/ 880386 h 880386"/>
                <a:gd name="connsiteX150" fmla="*/ 1713619 w 11218359"/>
                <a:gd name="connsiteY150" fmla="*/ 880386 h 880386"/>
                <a:gd name="connsiteX151" fmla="*/ 1725063 w 11218359"/>
                <a:gd name="connsiteY151" fmla="*/ 880386 h 880386"/>
                <a:gd name="connsiteX152" fmla="*/ 1736498 w 11218359"/>
                <a:gd name="connsiteY152" fmla="*/ 880386 h 880386"/>
                <a:gd name="connsiteX153" fmla="*/ 1747938 w 11218359"/>
                <a:gd name="connsiteY153" fmla="*/ 880386 h 880386"/>
                <a:gd name="connsiteX154" fmla="*/ 1759377 w 11218359"/>
                <a:gd name="connsiteY154" fmla="*/ 880386 h 880386"/>
                <a:gd name="connsiteX155" fmla="*/ 1770817 w 11218359"/>
                <a:gd name="connsiteY155" fmla="*/ 880386 h 880386"/>
                <a:gd name="connsiteX156" fmla="*/ 1782256 w 11218359"/>
                <a:gd name="connsiteY156" fmla="*/ 880386 h 880386"/>
                <a:gd name="connsiteX157" fmla="*/ 1793696 w 11218359"/>
                <a:gd name="connsiteY157" fmla="*/ 880386 h 880386"/>
                <a:gd name="connsiteX158" fmla="*/ 1805135 w 11218359"/>
                <a:gd name="connsiteY158" fmla="*/ 880386 h 880386"/>
                <a:gd name="connsiteX159" fmla="*/ 1816575 w 11218359"/>
                <a:gd name="connsiteY159" fmla="*/ 880386 h 880386"/>
                <a:gd name="connsiteX160" fmla="*/ 1828014 w 11218359"/>
                <a:gd name="connsiteY160" fmla="*/ 880386 h 880386"/>
                <a:gd name="connsiteX161" fmla="*/ 1839454 w 11218359"/>
                <a:gd name="connsiteY161" fmla="*/ 880386 h 880386"/>
                <a:gd name="connsiteX162" fmla="*/ 1850893 w 11218359"/>
                <a:gd name="connsiteY162" fmla="*/ 880386 h 880386"/>
                <a:gd name="connsiteX163" fmla="*/ 1862333 w 11218359"/>
                <a:gd name="connsiteY163" fmla="*/ 880386 h 880386"/>
                <a:gd name="connsiteX164" fmla="*/ 1873772 w 11218359"/>
                <a:gd name="connsiteY164" fmla="*/ 862360 h 880386"/>
                <a:gd name="connsiteX165" fmla="*/ 1885212 w 11218359"/>
                <a:gd name="connsiteY165" fmla="*/ 356059 h 880386"/>
                <a:gd name="connsiteX166" fmla="*/ 1896651 w 11218359"/>
                <a:gd name="connsiteY166" fmla="*/ 148733 h 880386"/>
                <a:gd name="connsiteX167" fmla="*/ 1908091 w 11218359"/>
                <a:gd name="connsiteY167" fmla="*/ 0 h 880386"/>
                <a:gd name="connsiteX168" fmla="*/ 1919531 w 11218359"/>
                <a:gd name="connsiteY168" fmla="*/ 700102 h 880386"/>
                <a:gd name="connsiteX169" fmla="*/ 1930970 w 11218359"/>
                <a:gd name="connsiteY169" fmla="*/ 880386 h 880386"/>
                <a:gd name="connsiteX170" fmla="*/ 1942409 w 11218359"/>
                <a:gd name="connsiteY170" fmla="*/ 880386 h 880386"/>
                <a:gd name="connsiteX171" fmla="*/ 1953849 w 11218359"/>
                <a:gd name="connsiteY171" fmla="*/ 880386 h 880386"/>
                <a:gd name="connsiteX172" fmla="*/ 1965289 w 11218359"/>
                <a:gd name="connsiteY172" fmla="*/ 880386 h 880386"/>
                <a:gd name="connsiteX173" fmla="*/ 1976728 w 11218359"/>
                <a:gd name="connsiteY173" fmla="*/ 880386 h 880386"/>
                <a:gd name="connsiteX174" fmla="*/ 1988168 w 11218359"/>
                <a:gd name="connsiteY174" fmla="*/ 880386 h 880386"/>
                <a:gd name="connsiteX175" fmla="*/ 1999607 w 11218359"/>
                <a:gd name="connsiteY175" fmla="*/ 880386 h 880386"/>
                <a:gd name="connsiteX176" fmla="*/ 2011047 w 11218359"/>
                <a:gd name="connsiteY176" fmla="*/ 880386 h 880386"/>
                <a:gd name="connsiteX177" fmla="*/ 2022486 w 11218359"/>
                <a:gd name="connsiteY177" fmla="*/ 880386 h 880386"/>
                <a:gd name="connsiteX178" fmla="*/ 2033926 w 11218359"/>
                <a:gd name="connsiteY178" fmla="*/ 880386 h 880386"/>
                <a:gd name="connsiteX179" fmla="*/ 2045365 w 11218359"/>
                <a:gd name="connsiteY179" fmla="*/ 880386 h 880386"/>
                <a:gd name="connsiteX180" fmla="*/ 2056805 w 11218359"/>
                <a:gd name="connsiteY180" fmla="*/ 880386 h 880386"/>
                <a:gd name="connsiteX181" fmla="*/ 2068244 w 11218359"/>
                <a:gd name="connsiteY181" fmla="*/ 880386 h 880386"/>
                <a:gd name="connsiteX182" fmla="*/ 2079684 w 11218359"/>
                <a:gd name="connsiteY182" fmla="*/ 880386 h 880386"/>
                <a:gd name="connsiteX183" fmla="*/ 2091123 w 11218359"/>
                <a:gd name="connsiteY183" fmla="*/ 880386 h 880386"/>
                <a:gd name="connsiteX184" fmla="*/ 2102563 w 11218359"/>
                <a:gd name="connsiteY184" fmla="*/ 880386 h 880386"/>
                <a:gd name="connsiteX185" fmla="*/ 2114002 w 11218359"/>
                <a:gd name="connsiteY185" fmla="*/ 880386 h 880386"/>
                <a:gd name="connsiteX186" fmla="*/ 2125442 w 11218359"/>
                <a:gd name="connsiteY186" fmla="*/ 880386 h 880386"/>
                <a:gd name="connsiteX187" fmla="*/ 2136882 w 11218359"/>
                <a:gd name="connsiteY187" fmla="*/ 880386 h 880386"/>
                <a:gd name="connsiteX188" fmla="*/ 2148321 w 11218359"/>
                <a:gd name="connsiteY188" fmla="*/ 880386 h 880386"/>
                <a:gd name="connsiteX189" fmla="*/ 2159760 w 11218359"/>
                <a:gd name="connsiteY189" fmla="*/ 880386 h 880386"/>
                <a:gd name="connsiteX190" fmla="*/ 2171200 w 11218359"/>
                <a:gd name="connsiteY190" fmla="*/ 880386 h 880386"/>
                <a:gd name="connsiteX191" fmla="*/ 2182640 w 11218359"/>
                <a:gd name="connsiteY191" fmla="*/ 880386 h 880386"/>
                <a:gd name="connsiteX192" fmla="*/ 2194079 w 11218359"/>
                <a:gd name="connsiteY192" fmla="*/ 880386 h 880386"/>
                <a:gd name="connsiteX193" fmla="*/ 2205519 w 11218359"/>
                <a:gd name="connsiteY193" fmla="*/ 880386 h 880386"/>
                <a:gd name="connsiteX194" fmla="*/ 2216958 w 11218359"/>
                <a:gd name="connsiteY194" fmla="*/ 880386 h 880386"/>
                <a:gd name="connsiteX195" fmla="*/ 2228393 w 11218359"/>
                <a:gd name="connsiteY195" fmla="*/ 880386 h 880386"/>
                <a:gd name="connsiteX196" fmla="*/ 2239837 w 11218359"/>
                <a:gd name="connsiteY196" fmla="*/ 880386 h 880386"/>
                <a:gd name="connsiteX197" fmla="*/ 2251272 w 11218359"/>
                <a:gd name="connsiteY197" fmla="*/ 880386 h 880386"/>
                <a:gd name="connsiteX198" fmla="*/ 2262716 w 11218359"/>
                <a:gd name="connsiteY198" fmla="*/ 880386 h 880386"/>
                <a:gd name="connsiteX199" fmla="*/ 2274151 w 11218359"/>
                <a:gd name="connsiteY199" fmla="*/ 880386 h 880386"/>
                <a:gd name="connsiteX200" fmla="*/ 2285591 w 11218359"/>
                <a:gd name="connsiteY200" fmla="*/ 880386 h 880386"/>
                <a:gd name="connsiteX201" fmla="*/ 2297030 w 11218359"/>
                <a:gd name="connsiteY201" fmla="*/ 880386 h 880386"/>
                <a:gd name="connsiteX202" fmla="*/ 2308470 w 11218359"/>
                <a:gd name="connsiteY202" fmla="*/ 880386 h 880386"/>
                <a:gd name="connsiteX203" fmla="*/ 2319909 w 11218359"/>
                <a:gd name="connsiteY203" fmla="*/ 880386 h 880386"/>
                <a:gd name="connsiteX204" fmla="*/ 2331349 w 11218359"/>
                <a:gd name="connsiteY204" fmla="*/ 880386 h 880386"/>
                <a:gd name="connsiteX205" fmla="*/ 2342788 w 11218359"/>
                <a:gd name="connsiteY205" fmla="*/ 880386 h 880386"/>
                <a:gd name="connsiteX206" fmla="*/ 2354228 w 11218359"/>
                <a:gd name="connsiteY206" fmla="*/ 880386 h 880386"/>
                <a:gd name="connsiteX207" fmla="*/ 2365667 w 11218359"/>
                <a:gd name="connsiteY207" fmla="*/ 880386 h 880386"/>
                <a:gd name="connsiteX208" fmla="*/ 2377107 w 11218359"/>
                <a:gd name="connsiteY208" fmla="*/ 880386 h 880386"/>
                <a:gd name="connsiteX209" fmla="*/ 2388546 w 11218359"/>
                <a:gd name="connsiteY209" fmla="*/ 880386 h 880386"/>
                <a:gd name="connsiteX210" fmla="*/ 2399986 w 11218359"/>
                <a:gd name="connsiteY210" fmla="*/ 880386 h 880386"/>
                <a:gd name="connsiteX211" fmla="*/ 2411425 w 11218359"/>
                <a:gd name="connsiteY211" fmla="*/ 880386 h 880386"/>
                <a:gd name="connsiteX212" fmla="*/ 2422865 w 11218359"/>
                <a:gd name="connsiteY212" fmla="*/ 880386 h 880386"/>
                <a:gd name="connsiteX213" fmla="*/ 2434304 w 11218359"/>
                <a:gd name="connsiteY213" fmla="*/ 880386 h 880386"/>
                <a:gd name="connsiteX214" fmla="*/ 2445744 w 11218359"/>
                <a:gd name="connsiteY214" fmla="*/ 880386 h 880386"/>
                <a:gd name="connsiteX215" fmla="*/ 2457184 w 11218359"/>
                <a:gd name="connsiteY215" fmla="*/ 880386 h 880386"/>
                <a:gd name="connsiteX216" fmla="*/ 2468623 w 11218359"/>
                <a:gd name="connsiteY216" fmla="*/ 880386 h 880386"/>
                <a:gd name="connsiteX217" fmla="*/ 2480062 w 11218359"/>
                <a:gd name="connsiteY217" fmla="*/ 880386 h 880386"/>
                <a:gd name="connsiteX218" fmla="*/ 2491502 w 11218359"/>
                <a:gd name="connsiteY218" fmla="*/ 880386 h 880386"/>
                <a:gd name="connsiteX219" fmla="*/ 2502942 w 11218359"/>
                <a:gd name="connsiteY219" fmla="*/ 880386 h 880386"/>
                <a:gd name="connsiteX220" fmla="*/ 2514381 w 11218359"/>
                <a:gd name="connsiteY220" fmla="*/ 880386 h 880386"/>
                <a:gd name="connsiteX221" fmla="*/ 2525821 w 11218359"/>
                <a:gd name="connsiteY221" fmla="*/ 880386 h 880386"/>
                <a:gd name="connsiteX222" fmla="*/ 2537260 w 11218359"/>
                <a:gd name="connsiteY222" fmla="*/ 880386 h 880386"/>
                <a:gd name="connsiteX223" fmla="*/ 2548700 w 11218359"/>
                <a:gd name="connsiteY223" fmla="*/ 880386 h 880386"/>
                <a:gd name="connsiteX224" fmla="*/ 2560139 w 11218359"/>
                <a:gd name="connsiteY224" fmla="*/ 880386 h 880386"/>
                <a:gd name="connsiteX225" fmla="*/ 2571579 w 11218359"/>
                <a:gd name="connsiteY225" fmla="*/ 880386 h 880386"/>
                <a:gd name="connsiteX226" fmla="*/ 2583018 w 11218359"/>
                <a:gd name="connsiteY226" fmla="*/ 880386 h 880386"/>
                <a:gd name="connsiteX227" fmla="*/ 2594458 w 11218359"/>
                <a:gd name="connsiteY227" fmla="*/ 880386 h 880386"/>
                <a:gd name="connsiteX228" fmla="*/ 2605897 w 11218359"/>
                <a:gd name="connsiteY228" fmla="*/ 880386 h 880386"/>
                <a:gd name="connsiteX229" fmla="*/ 2617337 w 11218359"/>
                <a:gd name="connsiteY229" fmla="*/ 880386 h 880386"/>
                <a:gd name="connsiteX230" fmla="*/ 2628776 w 11218359"/>
                <a:gd name="connsiteY230" fmla="*/ 880386 h 880386"/>
                <a:gd name="connsiteX231" fmla="*/ 2640216 w 11218359"/>
                <a:gd name="connsiteY231" fmla="*/ 880386 h 880386"/>
                <a:gd name="connsiteX232" fmla="*/ 2651655 w 11218359"/>
                <a:gd name="connsiteY232" fmla="*/ 880386 h 880386"/>
                <a:gd name="connsiteX233" fmla="*/ 2663095 w 11218359"/>
                <a:gd name="connsiteY233" fmla="*/ 880386 h 880386"/>
                <a:gd name="connsiteX234" fmla="*/ 2674535 w 11218359"/>
                <a:gd name="connsiteY234" fmla="*/ 880386 h 880386"/>
                <a:gd name="connsiteX235" fmla="*/ 2685974 w 11218359"/>
                <a:gd name="connsiteY235" fmla="*/ 880386 h 880386"/>
                <a:gd name="connsiteX236" fmla="*/ 2697413 w 11218359"/>
                <a:gd name="connsiteY236" fmla="*/ 880386 h 880386"/>
                <a:gd name="connsiteX237" fmla="*/ 2708853 w 11218359"/>
                <a:gd name="connsiteY237" fmla="*/ 880386 h 880386"/>
                <a:gd name="connsiteX238" fmla="*/ 2720293 w 11218359"/>
                <a:gd name="connsiteY238" fmla="*/ 880386 h 880386"/>
                <a:gd name="connsiteX239" fmla="*/ 2731727 w 11218359"/>
                <a:gd name="connsiteY239" fmla="*/ 880386 h 880386"/>
                <a:gd name="connsiteX240" fmla="*/ 2743172 w 11218359"/>
                <a:gd name="connsiteY240" fmla="*/ 880386 h 880386"/>
                <a:gd name="connsiteX241" fmla="*/ 2754611 w 11218359"/>
                <a:gd name="connsiteY241" fmla="*/ 880386 h 880386"/>
                <a:gd name="connsiteX242" fmla="*/ 2766046 w 11218359"/>
                <a:gd name="connsiteY242" fmla="*/ 880386 h 880386"/>
                <a:gd name="connsiteX243" fmla="*/ 2777490 w 11218359"/>
                <a:gd name="connsiteY243" fmla="*/ 880386 h 880386"/>
                <a:gd name="connsiteX244" fmla="*/ 2788925 w 11218359"/>
                <a:gd name="connsiteY244" fmla="*/ 880386 h 880386"/>
                <a:gd name="connsiteX245" fmla="*/ 2800364 w 11218359"/>
                <a:gd name="connsiteY245" fmla="*/ 880386 h 880386"/>
                <a:gd name="connsiteX246" fmla="*/ 2811804 w 11218359"/>
                <a:gd name="connsiteY246" fmla="*/ 880386 h 880386"/>
                <a:gd name="connsiteX247" fmla="*/ 2823243 w 11218359"/>
                <a:gd name="connsiteY247" fmla="*/ 880386 h 880386"/>
                <a:gd name="connsiteX248" fmla="*/ 2834683 w 11218359"/>
                <a:gd name="connsiteY248" fmla="*/ 880386 h 880386"/>
                <a:gd name="connsiteX249" fmla="*/ 2846123 w 11218359"/>
                <a:gd name="connsiteY249" fmla="*/ 880386 h 880386"/>
                <a:gd name="connsiteX250" fmla="*/ 2857562 w 11218359"/>
                <a:gd name="connsiteY250" fmla="*/ 880386 h 880386"/>
                <a:gd name="connsiteX251" fmla="*/ 2869001 w 11218359"/>
                <a:gd name="connsiteY251" fmla="*/ 880386 h 880386"/>
                <a:gd name="connsiteX252" fmla="*/ 2880441 w 11218359"/>
                <a:gd name="connsiteY252" fmla="*/ 880386 h 880386"/>
                <a:gd name="connsiteX253" fmla="*/ 2891881 w 11218359"/>
                <a:gd name="connsiteY253" fmla="*/ 880386 h 880386"/>
                <a:gd name="connsiteX254" fmla="*/ 2903320 w 11218359"/>
                <a:gd name="connsiteY254" fmla="*/ 880386 h 880386"/>
                <a:gd name="connsiteX255" fmla="*/ 2914760 w 11218359"/>
                <a:gd name="connsiteY255" fmla="*/ 880386 h 880386"/>
                <a:gd name="connsiteX256" fmla="*/ 2926199 w 11218359"/>
                <a:gd name="connsiteY256" fmla="*/ 880386 h 880386"/>
                <a:gd name="connsiteX257" fmla="*/ 2937639 w 11218359"/>
                <a:gd name="connsiteY257" fmla="*/ 880386 h 880386"/>
                <a:gd name="connsiteX258" fmla="*/ 2949078 w 11218359"/>
                <a:gd name="connsiteY258" fmla="*/ 880386 h 880386"/>
                <a:gd name="connsiteX259" fmla="*/ 2960518 w 11218359"/>
                <a:gd name="connsiteY259" fmla="*/ 880386 h 880386"/>
                <a:gd name="connsiteX260" fmla="*/ 2971957 w 11218359"/>
                <a:gd name="connsiteY260" fmla="*/ 880386 h 880386"/>
                <a:gd name="connsiteX261" fmla="*/ 2983397 w 11218359"/>
                <a:gd name="connsiteY261" fmla="*/ 880386 h 880386"/>
                <a:gd name="connsiteX262" fmla="*/ 2994837 w 11218359"/>
                <a:gd name="connsiteY262" fmla="*/ 880386 h 880386"/>
                <a:gd name="connsiteX263" fmla="*/ 3006276 w 11218359"/>
                <a:gd name="connsiteY263" fmla="*/ 880386 h 880386"/>
                <a:gd name="connsiteX264" fmla="*/ 3017715 w 11218359"/>
                <a:gd name="connsiteY264" fmla="*/ 880386 h 880386"/>
                <a:gd name="connsiteX265" fmla="*/ 3029155 w 11218359"/>
                <a:gd name="connsiteY265" fmla="*/ 880386 h 880386"/>
                <a:gd name="connsiteX266" fmla="*/ 3040594 w 11218359"/>
                <a:gd name="connsiteY266" fmla="*/ 880386 h 880386"/>
                <a:gd name="connsiteX267" fmla="*/ 3052034 w 11218359"/>
                <a:gd name="connsiteY267" fmla="*/ 880386 h 880386"/>
                <a:gd name="connsiteX268" fmla="*/ 3063474 w 11218359"/>
                <a:gd name="connsiteY268" fmla="*/ 880386 h 880386"/>
                <a:gd name="connsiteX269" fmla="*/ 3074913 w 11218359"/>
                <a:gd name="connsiteY269" fmla="*/ 880386 h 880386"/>
                <a:gd name="connsiteX270" fmla="*/ 3086352 w 11218359"/>
                <a:gd name="connsiteY270" fmla="*/ 880386 h 880386"/>
                <a:gd name="connsiteX271" fmla="*/ 3097792 w 11218359"/>
                <a:gd name="connsiteY271" fmla="*/ 880386 h 880386"/>
                <a:gd name="connsiteX272" fmla="*/ 3109232 w 11218359"/>
                <a:gd name="connsiteY272" fmla="*/ 880386 h 880386"/>
                <a:gd name="connsiteX273" fmla="*/ 3120671 w 11218359"/>
                <a:gd name="connsiteY273" fmla="*/ 880386 h 880386"/>
                <a:gd name="connsiteX274" fmla="*/ 3132111 w 11218359"/>
                <a:gd name="connsiteY274" fmla="*/ 880386 h 880386"/>
                <a:gd name="connsiteX275" fmla="*/ 3143550 w 11218359"/>
                <a:gd name="connsiteY275" fmla="*/ 880386 h 880386"/>
                <a:gd name="connsiteX276" fmla="*/ 3154990 w 11218359"/>
                <a:gd name="connsiteY276" fmla="*/ 880386 h 880386"/>
                <a:gd name="connsiteX277" fmla="*/ 3166429 w 11218359"/>
                <a:gd name="connsiteY277" fmla="*/ 880386 h 880386"/>
                <a:gd name="connsiteX278" fmla="*/ 3177869 w 11218359"/>
                <a:gd name="connsiteY278" fmla="*/ 880386 h 880386"/>
                <a:gd name="connsiteX279" fmla="*/ 3189308 w 11218359"/>
                <a:gd name="connsiteY279" fmla="*/ 880386 h 880386"/>
                <a:gd name="connsiteX280" fmla="*/ 3200748 w 11218359"/>
                <a:gd name="connsiteY280" fmla="*/ 880386 h 880386"/>
                <a:gd name="connsiteX281" fmla="*/ 3212187 w 11218359"/>
                <a:gd name="connsiteY281" fmla="*/ 880386 h 880386"/>
                <a:gd name="connsiteX282" fmla="*/ 3223627 w 11218359"/>
                <a:gd name="connsiteY282" fmla="*/ 880386 h 880386"/>
                <a:gd name="connsiteX283" fmla="*/ 3235066 w 11218359"/>
                <a:gd name="connsiteY283" fmla="*/ 880386 h 880386"/>
                <a:gd name="connsiteX284" fmla="*/ 3246501 w 11218359"/>
                <a:gd name="connsiteY284" fmla="*/ 880386 h 880386"/>
                <a:gd name="connsiteX285" fmla="*/ 3257945 w 11218359"/>
                <a:gd name="connsiteY285" fmla="*/ 880386 h 880386"/>
                <a:gd name="connsiteX286" fmla="*/ 3269385 w 11218359"/>
                <a:gd name="connsiteY286" fmla="*/ 880386 h 880386"/>
                <a:gd name="connsiteX287" fmla="*/ 3280825 w 11218359"/>
                <a:gd name="connsiteY287" fmla="*/ 880386 h 880386"/>
                <a:gd name="connsiteX288" fmla="*/ 3292264 w 11218359"/>
                <a:gd name="connsiteY288" fmla="*/ 880386 h 880386"/>
                <a:gd name="connsiteX289" fmla="*/ 3303699 w 11218359"/>
                <a:gd name="connsiteY289" fmla="*/ 880386 h 880386"/>
                <a:gd name="connsiteX290" fmla="*/ 3315143 w 11218359"/>
                <a:gd name="connsiteY290" fmla="*/ 880386 h 880386"/>
                <a:gd name="connsiteX291" fmla="*/ 3326578 w 11218359"/>
                <a:gd name="connsiteY291" fmla="*/ 880386 h 880386"/>
                <a:gd name="connsiteX292" fmla="*/ 3338017 w 11218359"/>
                <a:gd name="connsiteY292" fmla="*/ 880386 h 880386"/>
                <a:gd name="connsiteX293" fmla="*/ 3349457 w 11218359"/>
                <a:gd name="connsiteY293" fmla="*/ 880386 h 880386"/>
                <a:gd name="connsiteX294" fmla="*/ 3360896 w 11218359"/>
                <a:gd name="connsiteY294" fmla="*/ 880386 h 880386"/>
                <a:gd name="connsiteX295" fmla="*/ 3372336 w 11218359"/>
                <a:gd name="connsiteY295" fmla="*/ 880386 h 880386"/>
                <a:gd name="connsiteX296" fmla="*/ 3383776 w 11218359"/>
                <a:gd name="connsiteY296" fmla="*/ 880386 h 880386"/>
                <a:gd name="connsiteX297" fmla="*/ 3395215 w 11218359"/>
                <a:gd name="connsiteY297" fmla="*/ 880386 h 880386"/>
                <a:gd name="connsiteX298" fmla="*/ 3406654 w 11218359"/>
                <a:gd name="connsiteY298" fmla="*/ 880386 h 880386"/>
                <a:gd name="connsiteX299" fmla="*/ 3418094 w 11218359"/>
                <a:gd name="connsiteY299" fmla="*/ 880386 h 880386"/>
                <a:gd name="connsiteX300" fmla="*/ 3429534 w 11218359"/>
                <a:gd name="connsiteY300" fmla="*/ 880386 h 880386"/>
                <a:gd name="connsiteX301" fmla="*/ 3440973 w 11218359"/>
                <a:gd name="connsiteY301" fmla="*/ 880386 h 880386"/>
                <a:gd name="connsiteX302" fmla="*/ 3452413 w 11218359"/>
                <a:gd name="connsiteY302" fmla="*/ 880386 h 880386"/>
                <a:gd name="connsiteX303" fmla="*/ 3463852 w 11218359"/>
                <a:gd name="connsiteY303" fmla="*/ 880386 h 880386"/>
                <a:gd name="connsiteX304" fmla="*/ 3475292 w 11218359"/>
                <a:gd name="connsiteY304" fmla="*/ 880386 h 880386"/>
                <a:gd name="connsiteX305" fmla="*/ 3486731 w 11218359"/>
                <a:gd name="connsiteY305" fmla="*/ 880386 h 880386"/>
                <a:gd name="connsiteX306" fmla="*/ 3498171 w 11218359"/>
                <a:gd name="connsiteY306" fmla="*/ 880386 h 880386"/>
                <a:gd name="connsiteX307" fmla="*/ 3509610 w 11218359"/>
                <a:gd name="connsiteY307" fmla="*/ 880386 h 880386"/>
                <a:gd name="connsiteX308" fmla="*/ 3521050 w 11218359"/>
                <a:gd name="connsiteY308" fmla="*/ 880386 h 880386"/>
                <a:gd name="connsiteX309" fmla="*/ 3532489 w 11218359"/>
                <a:gd name="connsiteY309" fmla="*/ 880386 h 880386"/>
                <a:gd name="connsiteX310" fmla="*/ 3543929 w 11218359"/>
                <a:gd name="connsiteY310" fmla="*/ 880386 h 880386"/>
                <a:gd name="connsiteX311" fmla="*/ 3555368 w 11218359"/>
                <a:gd name="connsiteY311" fmla="*/ 880386 h 880386"/>
                <a:gd name="connsiteX312" fmla="*/ 3566808 w 11218359"/>
                <a:gd name="connsiteY312" fmla="*/ 880386 h 880386"/>
                <a:gd name="connsiteX313" fmla="*/ 3578247 w 11218359"/>
                <a:gd name="connsiteY313" fmla="*/ 880386 h 880386"/>
                <a:gd name="connsiteX314" fmla="*/ 3589687 w 11218359"/>
                <a:gd name="connsiteY314" fmla="*/ 880386 h 880386"/>
                <a:gd name="connsiteX315" fmla="*/ 3601127 w 11218359"/>
                <a:gd name="connsiteY315" fmla="*/ 880386 h 880386"/>
                <a:gd name="connsiteX316" fmla="*/ 3612566 w 11218359"/>
                <a:gd name="connsiteY316" fmla="*/ 880386 h 880386"/>
                <a:gd name="connsiteX317" fmla="*/ 3624005 w 11218359"/>
                <a:gd name="connsiteY317" fmla="*/ 880386 h 880386"/>
                <a:gd name="connsiteX318" fmla="*/ 3635445 w 11218359"/>
                <a:gd name="connsiteY318" fmla="*/ 880386 h 880386"/>
                <a:gd name="connsiteX319" fmla="*/ 3646885 w 11218359"/>
                <a:gd name="connsiteY319" fmla="*/ 880386 h 880386"/>
                <a:gd name="connsiteX320" fmla="*/ 3658324 w 11218359"/>
                <a:gd name="connsiteY320" fmla="*/ 880386 h 880386"/>
                <a:gd name="connsiteX321" fmla="*/ 3669764 w 11218359"/>
                <a:gd name="connsiteY321" fmla="*/ 880386 h 880386"/>
                <a:gd name="connsiteX322" fmla="*/ 3681203 w 11218359"/>
                <a:gd name="connsiteY322" fmla="*/ 880386 h 880386"/>
                <a:gd name="connsiteX323" fmla="*/ 3692643 w 11218359"/>
                <a:gd name="connsiteY323" fmla="*/ 880386 h 880386"/>
                <a:gd name="connsiteX324" fmla="*/ 3704082 w 11218359"/>
                <a:gd name="connsiteY324" fmla="*/ 880386 h 880386"/>
                <a:gd name="connsiteX325" fmla="*/ 3715522 w 11218359"/>
                <a:gd name="connsiteY325" fmla="*/ 880386 h 880386"/>
                <a:gd name="connsiteX326" fmla="*/ 3726961 w 11218359"/>
                <a:gd name="connsiteY326" fmla="*/ 880386 h 880386"/>
                <a:gd name="connsiteX327" fmla="*/ 3738401 w 11218359"/>
                <a:gd name="connsiteY327" fmla="*/ 880386 h 880386"/>
                <a:gd name="connsiteX328" fmla="*/ 3749840 w 11218359"/>
                <a:gd name="connsiteY328" fmla="*/ 880386 h 880386"/>
                <a:gd name="connsiteX329" fmla="*/ 3761280 w 11218359"/>
                <a:gd name="connsiteY329" fmla="*/ 880386 h 880386"/>
                <a:gd name="connsiteX330" fmla="*/ 3772719 w 11218359"/>
                <a:gd name="connsiteY330" fmla="*/ 880386 h 880386"/>
                <a:gd name="connsiteX331" fmla="*/ 3784154 w 11218359"/>
                <a:gd name="connsiteY331" fmla="*/ 880386 h 880386"/>
                <a:gd name="connsiteX332" fmla="*/ 3795598 w 11218359"/>
                <a:gd name="connsiteY332" fmla="*/ 880386 h 880386"/>
                <a:gd name="connsiteX333" fmla="*/ 3807033 w 11218359"/>
                <a:gd name="connsiteY333" fmla="*/ 880386 h 880386"/>
                <a:gd name="connsiteX334" fmla="*/ 3818473 w 11218359"/>
                <a:gd name="connsiteY334" fmla="*/ 880386 h 880386"/>
                <a:gd name="connsiteX335" fmla="*/ 3829917 w 11218359"/>
                <a:gd name="connsiteY335" fmla="*/ 880386 h 880386"/>
                <a:gd name="connsiteX336" fmla="*/ 3841352 w 11218359"/>
                <a:gd name="connsiteY336" fmla="*/ 880386 h 880386"/>
                <a:gd name="connsiteX337" fmla="*/ 3852791 w 11218359"/>
                <a:gd name="connsiteY337" fmla="*/ 880386 h 880386"/>
                <a:gd name="connsiteX338" fmla="*/ 3864231 w 11218359"/>
                <a:gd name="connsiteY338" fmla="*/ 880386 h 880386"/>
                <a:gd name="connsiteX339" fmla="*/ 3875670 w 11218359"/>
                <a:gd name="connsiteY339" fmla="*/ 880386 h 880386"/>
                <a:gd name="connsiteX340" fmla="*/ 3887110 w 11218359"/>
                <a:gd name="connsiteY340" fmla="*/ 880386 h 880386"/>
                <a:gd name="connsiteX341" fmla="*/ 3898549 w 11218359"/>
                <a:gd name="connsiteY341" fmla="*/ 880386 h 880386"/>
                <a:gd name="connsiteX342" fmla="*/ 3909989 w 11218359"/>
                <a:gd name="connsiteY342" fmla="*/ 880386 h 880386"/>
                <a:gd name="connsiteX343" fmla="*/ 3921447 w 11218359"/>
                <a:gd name="connsiteY343" fmla="*/ 880386 h 880386"/>
                <a:gd name="connsiteX344" fmla="*/ 3932878 w 11218359"/>
                <a:gd name="connsiteY344" fmla="*/ 880386 h 880386"/>
                <a:gd name="connsiteX345" fmla="*/ 3944307 w 11218359"/>
                <a:gd name="connsiteY345" fmla="*/ 880386 h 880386"/>
                <a:gd name="connsiteX346" fmla="*/ 3955737 w 11218359"/>
                <a:gd name="connsiteY346" fmla="*/ 880386 h 880386"/>
                <a:gd name="connsiteX347" fmla="*/ 3967167 w 11218359"/>
                <a:gd name="connsiteY347" fmla="*/ 880386 h 880386"/>
                <a:gd name="connsiteX348" fmla="*/ 3978645 w 11218359"/>
                <a:gd name="connsiteY348" fmla="*/ 880386 h 880386"/>
                <a:gd name="connsiteX349" fmla="*/ 3990075 w 11218359"/>
                <a:gd name="connsiteY349" fmla="*/ 880386 h 880386"/>
                <a:gd name="connsiteX350" fmla="*/ 4001505 w 11218359"/>
                <a:gd name="connsiteY350" fmla="*/ 880386 h 880386"/>
                <a:gd name="connsiteX351" fmla="*/ 4012935 w 11218359"/>
                <a:gd name="connsiteY351" fmla="*/ 880386 h 880386"/>
                <a:gd name="connsiteX352" fmla="*/ 4024365 w 11218359"/>
                <a:gd name="connsiteY352" fmla="*/ 880386 h 880386"/>
                <a:gd name="connsiteX353" fmla="*/ 4035843 w 11218359"/>
                <a:gd name="connsiteY353" fmla="*/ 880386 h 880386"/>
                <a:gd name="connsiteX354" fmla="*/ 4047273 w 11218359"/>
                <a:gd name="connsiteY354" fmla="*/ 880386 h 880386"/>
                <a:gd name="connsiteX355" fmla="*/ 4058702 w 11218359"/>
                <a:gd name="connsiteY355" fmla="*/ 880386 h 880386"/>
                <a:gd name="connsiteX356" fmla="*/ 4070133 w 11218359"/>
                <a:gd name="connsiteY356" fmla="*/ 880386 h 880386"/>
                <a:gd name="connsiteX357" fmla="*/ 4081563 w 11218359"/>
                <a:gd name="connsiteY357" fmla="*/ 880386 h 880386"/>
                <a:gd name="connsiteX358" fmla="*/ 4093040 w 11218359"/>
                <a:gd name="connsiteY358" fmla="*/ 880386 h 880386"/>
                <a:gd name="connsiteX359" fmla="*/ 4104471 w 11218359"/>
                <a:gd name="connsiteY359" fmla="*/ 880386 h 880386"/>
                <a:gd name="connsiteX360" fmla="*/ 4115900 w 11218359"/>
                <a:gd name="connsiteY360" fmla="*/ 880386 h 880386"/>
                <a:gd name="connsiteX361" fmla="*/ 4127330 w 11218359"/>
                <a:gd name="connsiteY361" fmla="*/ 880386 h 880386"/>
                <a:gd name="connsiteX362" fmla="*/ 4138760 w 11218359"/>
                <a:gd name="connsiteY362" fmla="*/ 880386 h 880386"/>
                <a:gd name="connsiteX363" fmla="*/ 4150238 w 11218359"/>
                <a:gd name="connsiteY363" fmla="*/ 880386 h 880386"/>
                <a:gd name="connsiteX364" fmla="*/ 4161668 w 11218359"/>
                <a:gd name="connsiteY364" fmla="*/ 880386 h 880386"/>
                <a:gd name="connsiteX365" fmla="*/ 4173098 w 11218359"/>
                <a:gd name="connsiteY365" fmla="*/ 880386 h 880386"/>
                <a:gd name="connsiteX366" fmla="*/ 4184528 w 11218359"/>
                <a:gd name="connsiteY366" fmla="*/ 880386 h 880386"/>
                <a:gd name="connsiteX367" fmla="*/ 4195958 w 11218359"/>
                <a:gd name="connsiteY367" fmla="*/ 880386 h 880386"/>
                <a:gd name="connsiteX368" fmla="*/ 4207436 w 11218359"/>
                <a:gd name="connsiteY368" fmla="*/ 880386 h 880386"/>
                <a:gd name="connsiteX369" fmla="*/ 4218865 w 11218359"/>
                <a:gd name="connsiteY369" fmla="*/ 880386 h 880386"/>
                <a:gd name="connsiteX370" fmla="*/ 4230296 w 11218359"/>
                <a:gd name="connsiteY370" fmla="*/ 880386 h 880386"/>
                <a:gd name="connsiteX371" fmla="*/ 4241726 w 11218359"/>
                <a:gd name="connsiteY371" fmla="*/ 880386 h 880386"/>
                <a:gd name="connsiteX372" fmla="*/ 4253156 w 11218359"/>
                <a:gd name="connsiteY372" fmla="*/ 880386 h 880386"/>
                <a:gd name="connsiteX373" fmla="*/ 4264634 w 11218359"/>
                <a:gd name="connsiteY373" fmla="*/ 880386 h 880386"/>
                <a:gd name="connsiteX374" fmla="*/ 4276063 w 11218359"/>
                <a:gd name="connsiteY374" fmla="*/ 880386 h 880386"/>
                <a:gd name="connsiteX375" fmla="*/ 4287493 w 11218359"/>
                <a:gd name="connsiteY375" fmla="*/ 880386 h 880386"/>
                <a:gd name="connsiteX376" fmla="*/ 4298923 w 11218359"/>
                <a:gd name="connsiteY376" fmla="*/ 880386 h 880386"/>
                <a:gd name="connsiteX377" fmla="*/ 4310353 w 11218359"/>
                <a:gd name="connsiteY377" fmla="*/ 880386 h 880386"/>
                <a:gd name="connsiteX378" fmla="*/ 4321831 w 11218359"/>
                <a:gd name="connsiteY378" fmla="*/ 880386 h 880386"/>
                <a:gd name="connsiteX379" fmla="*/ 4333261 w 11218359"/>
                <a:gd name="connsiteY379" fmla="*/ 880386 h 880386"/>
                <a:gd name="connsiteX380" fmla="*/ 4344691 w 11218359"/>
                <a:gd name="connsiteY380" fmla="*/ 880386 h 880386"/>
                <a:gd name="connsiteX381" fmla="*/ 4356121 w 11218359"/>
                <a:gd name="connsiteY381" fmla="*/ 880386 h 880386"/>
                <a:gd name="connsiteX382" fmla="*/ 4367551 w 11218359"/>
                <a:gd name="connsiteY382" fmla="*/ 880386 h 880386"/>
                <a:gd name="connsiteX383" fmla="*/ 4379028 w 11218359"/>
                <a:gd name="connsiteY383" fmla="*/ 880386 h 880386"/>
                <a:gd name="connsiteX384" fmla="*/ 4390458 w 11218359"/>
                <a:gd name="connsiteY384" fmla="*/ 880386 h 880386"/>
                <a:gd name="connsiteX385" fmla="*/ 4401889 w 11218359"/>
                <a:gd name="connsiteY385" fmla="*/ 880386 h 880386"/>
                <a:gd name="connsiteX386" fmla="*/ 4413319 w 11218359"/>
                <a:gd name="connsiteY386" fmla="*/ 880386 h 880386"/>
                <a:gd name="connsiteX387" fmla="*/ 4424749 w 11218359"/>
                <a:gd name="connsiteY387" fmla="*/ 880386 h 880386"/>
                <a:gd name="connsiteX388" fmla="*/ 4436226 w 11218359"/>
                <a:gd name="connsiteY388" fmla="*/ 880386 h 880386"/>
                <a:gd name="connsiteX389" fmla="*/ 4447656 w 11218359"/>
                <a:gd name="connsiteY389" fmla="*/ 880386 h 880386"/>
                <a:gd name="connsiteX390" fmla="*/ 4459086 w 11218359"/>
                <a:gd name="connsiteY390" fmla="*/ 880386 h 880386"/>
                <a:gd name="connsiteX391" fmla="*/ 4470516 w 11218359"/>
                <a:gd name="connsiteY391" fmla="*/ 880386 h 880386"/>
                <a:gd name="connsiteX392" fmla="*/ 4481946 w 11218359"/>
                <a:gd name="connsiteY392" fmla="*/ 880386 h 880386"/>
                <a:gd name="connsiteX393" fmla="*/ 4493424 w 11218359"/>
                <a:gd name="connsiteY393" fmla="*/ 880386 h 880386"/>
                <a:gd name="connsiteX394" fmla="*/ 4504854 w 11218359"/>
                <a:gd name="connsiteY394" fmla="*/ 880386 h 880386"/>
                <a:gd name="connsiteX395" fmla="*/ 4516284 w 11218359"/>
                <a:gd name="connsiteY395" fmla="*/ 880386 h 880386"/>
                <a:gd name="connsiteX396" fmla="*/ 4527714 w 11218359"/>
                <a:gd name="connsiteY396" fmla="*/ 880386 h 880386"/>
                <a:gd name="connsiteX397" fmla="*/ 4539144 w 11218359"/>
                <a:gd name="connsiteY397" fmla="*/ 880386 h 880386"/>
                <a:gd name="connsiteX398" fmla="*/ 4550621 w 11218359"/>
                <a:gd name="connsiteY398" fmla="*/ 880386 h 880386"/>
                <a:gd name="connsiteX399" fmla="*/ 4562051 w 11218359"/>
                <a:gd name="connsiteY399" fmla="*/ 880386 h 880386"/>
                <a:gd name="connsiteX400" fmla="*/ 4573482 w 11218359"/>
                <a:gd name="connsiteY400" fmla="*/ 880386 h 880386"/>
                <a:gd name="connsiteX401" fmla="*/ 4584912 w 11218359"/>
                <a:gd name="connsiteY401" fmla="*/ 880386 h 880386"/>
                <a:gd name="connsiteX402" fmla="*/ 4596341 w 11218359"/>
                <a:gd name="connsiteY402" fmla="*/ 880386 h 880386"/>
                <a:gd name="connsiteX403" fmla="*/ 4607771 w 11218359"/>
                <a:gd name="connsiteY403" fmla="*/ 880386 h 880386"/>
                <a:gd name="connsiteX404" fmla="*/ 4619249 w 11218359"/>
                <a:gd name="connsiteY404" fmla="*/ 880386 h 880386"/>
                <a:gd name="connsiteX405" fmla="*/ 4630679 w 11218359"/>
                <a:gd name="connsiteY405" fmla="*/ 880386 h 880386"/>
                <a:gd name="connsiteX406" fmla="*/ 4642109 w 11218359"/>
                <a:gd name="connsiteY406" fmla="*/ 880386 h 880386"/>
                <a:gd name="connsiteX407" fmla="*/ 4653539 w 11218359"/>
                <a:gd name="connsiteY407" fmla="*/ 880386 h 880386"/>
                <a:gd name="connsiteX408" fmla="*/ 4664969 w 11218359"/>
                <a:gd name="connsiteY408" fmla="*/ 880386 h 880386"/>
                <a:gd name="connsiteX409" fmla="*/ 4676447 w 11218359"/>
                <a:gd name="connsiteY409" fmla="*/ 880386 h 880386"/>
                <a:gd name="connsiteX410" fmla="*/ 4687877 w 11218359"/>
                <a:gd name="connsiteY410" fmla="*/ 880386 h 880386"/>
                <a:gd name="connsiteX411" fmla="*/ 4699306 w 11218359"/>
                <a:gd name="connsiteY411" fmla="*/ 880386 h 880386"/>
                <a:gd name="connsiteX412" fmla="*/ 4710737 w 11218359"/>
                <a:gd name="connsiteY412" fmla="*/ 880386 h 880386"/>
                <a:gd name="connsiteX413" fmla="*/ 4722167 w 11218359"/>
                <a:gd name="connsiteY413" fmla="*/ 880386 h 880386"/>
                <a:gd name="connsiteX414" fmla="*/ 4733644 w 11218359"/>
                <a:gd name="connsiteY414" fmla="*/ 880386 h 880386"/>
                <a:gd name="connsiteX415" fmla="*/ 4745075 w 11218359"/>
                <a:gd name="connsiteY415" fmla="*/ 880386 h 880386"/>
                <a:gd name="connsiteX416" fmla="*/ 4756504 w 11218359"/>
                <a:gd name="connsiteY416" fmla="*/ 880386 h 880386"/>
                <a:gd name="connsiteX417" fmla="*/ 4767934 w 11218359"/>
                <a:gd name="connsiteY417" fmla="*/ 880386 h 880386"/>
                <a:gd name="connsiteX418" fmla="*/ 4779364 w 11218359"/>
                <a:gd name="connsiteY418" fmla="*/ 880386 h 880386"/>
                <a:gd name="connsiteX419" fmla="*/ 4790842 w 11218359"/>
                <a:gd name="connsiteY419" fmla="*/ 880386 h 880386"/>
                <a:gd name="connsiteX420" fmla="*/ 4802272 w 11218359"/>
                <a:gd name="connsiteY420" fmla="*/ 880386 h 880386"/>
                <a:gd name="connsiteX421" fmla="*/ 4813702 w 11218359"/>
                <a:gd name="connsiteY421" fmla="*/ 880386 h 880386"/>
                <a:gd name="connsiteX422" fmla="*/ 4825132 w 11218359"/>
                <a:gd name="connsiteY422" fmla="*/ 880386 h 880386"/>
                <a:gd name="connsiteX423" fmla="*/ 4836562 w 11218359"/>
                <a:gd name="connsiteY423" fmla="*/ 880386 h 880386"/>
                <a:gd name="connsiteX424" fmla="*/ 4848040 w 11218359"/>
                <a:gd name="connsiteY424" fmla="*/ 880386 h 880386"/>
                <a:gd name="connsiteX425" fmla="*/ 4859469 w 11218359"/>
                <a:gd name="connsiteY425" fmla="*/ 880386 h 880386"/>
                <a:gd name="connsiteX426" fmla="*/ 4870899 w 11218359"/>
                <a:gd name="connsiteY426" fmla="*/ 880386 h 880386"/>
                <a:gd name="connsiteX427" fmla="*/ 4882330 w 11218359"/>
                <a:gd name="connsiteY427" fmla="*/ 880386 h 880386"/>
                <a:gd name="connsiteX428" fmla="*/ 4893760 w 11218359"/>
                <a:gd name="connsiteY428" fmla="*/ 880386 h 880386"/>
                <a:gd name="connsiteX429" fmla="*/ 4905237 w 11218359"/>
                <a:gd name="connsiteY429" fmla="*/ 880386 h 880386"/>
                <a:gd name="connsiteX430" fmla="*/ 4916667 w 11218359"/>
                <a:gd name="connsiteY430" fmla="*/ 880386 h 880386"/>
                <a:gd name="connsiteX431" fmla="*/ 4928097 w 11218359"/>
                <a:gd name="connsiteY431" fmla="*/ 880386 h 880386"/>
                <a:gd name="connsiteX432" fmla="*/ 4939527 w 11218359"/>
                <a:gd name="connsiteY432" fmla="*/ 880386 h 880386"/>
                <a:gd name="connsiteX433" fmla="*/ 4950957 w 11218359"/>
                <a:gd name="connsiteY433" fmla="*/ 880386 h 880386"/>
                <a:gd name="connsiteX434" fmla="*/ 4962435 w 11218359"/>
                <a:gd name="connsiteY434" fmla="*/ 880386 h 880386"/>
                <a:gd name="connsiteX435" fmla="*/ 4973865 w 11218359"/>
                <a:gd name="connsiteY435" fmla="*/ 880386 h 880386"/>
                <a:gd name="connsiteX436" fmla="*/ 4985295 w 11218359"/>
                <a:gd name="connsiteY436" fmla="*/ 880386 h 880386"/>
                <a:gd name="connsiteX437" fmla="*/ 4996725 w 11218359"/>
                <a:gd name="connsiteY437" fmla="*/ 880386 h 880386"/>
                <a:gd name="connsiteX438" fmla="*/ 5008155 w 11218359"/>
                <a:gd name="connsiteY438" fmla="*/ 880386 h 880386"/>
                <a:gd name="connsiteX439" fmla="*/ 5019632 w 11218359"/>
                <a:gd name="connsiteY439" fmla="*/ 880386 h 880386"/>
                <a:gd name="connsiteX440" fmla="*/ 5031062 w 11218359"/>
                <a:gd name="connsiteY440" fmla="*/ 880386 h 880386"/>
                <a:gd name="connsiteX441" fmla="*/ 5042492 w 11218359"/>
                <a:gd name="connsiteY441" fmla="*/ 880386 h 880386"/>
                <a:gd name="connsiteX442" fmla="*/ 5053923 w 11218359"/>
                <a:gd name="connsiteY442" fmla="*/ 880386 h 880386"/>
                <a:gd name="connsiteX443" fmla="*/ 5065353 w 11218359"/>
                <a:gd name="connsiteY443" fmla="*/ 880386 h 880386"/>
                <a:gd name="connsiteX444" fmla="*/ 5076830 w 11218359"/>
                <a:gd name="connsiteY444" fmla="*/ 880386 h 880386"/>
                <a:gd name="connsiteX445" fmla="*/ 5088260 w 11218359"/>
                <a:gd name="connsiteY445" fmla="*/ 880386 h 880386"/>
                <a:gd name="connsiteX446" fmla="*/ 5099690 w 11218359"/>
                <a:gd name="connsiteY446" fmla="*/ 880386 h 880386"/>
                <a:gd name="connsiteX447" fmla="*/ 5111120 w 11218359"/>
                <a:gd name="connsiteY447" fmla="*/ 880386 h 880386"/>
                <a:gd name="connsiteX448" fmla="*/ 5122550 w 11218359"/>
                <a:gd name="connsiteY448" fmla="*/ 880386 h 880386"/>
                <a:gd name="connsiteX449" fmla="*/ 5134028 w 11218359"/>
                <a:gd name="connsiteY449" fmla="*/ 880386 h 880386"/>
                <a:gd name="connsiteX450" fmla="*/ 5145458 w 11218359"/>
                <a:gd name="connsiteY450" fmla="*/ 880386 h 880386"/>
                <a:gd name="connsiteX451" fmla="*/ 5156888 w 11218359"/>
                <a:gd name="connsiteY451" fmla="*/ 880386 h 880386"/>
                <a:gd name="connsiteX452" fmla="*/ 5168318 w 11218359"/>
                <a:gd name="connsiteY452" fmla="*/ 880386 h 880386"/>
                <a:gd name="connsiteX453" fmla="*/ 5179747 w 11218359"/>
                <a:gd name="connsiteY453" fmla="*/ 880386 h 880386"/>
                <a:gd name="connsiteX454" fmla="*/ 5191225 w 11218359"/>
                <a:gd name="connsiteY454" fmla="*/ 880386 h 880386"/>
                <a:gd name="connsiteX455" fmla="*/ 5202655 w 11218359"/>
                <a:gd name="connsiteY455" fmla="*/ 880386 h 880386"/>
                <a:gd name="connsiteX456" fmla="*/ 5214085 w 11218359"/>
                <a:gd name="connsiteY456" fmla="*/ 880386 h 880386"/>
                <a:gd name="connsiteX457" fmla="*/ 5225515 w 11218359"/>
                <a:gd name="connsiteY457" fmla="*/ 880386 h 880386"/>
                <a:gd name="connsiteX458" fmla="*/ 5236945 w 11218359"/>
                <a:gd name="connsiteY458" fmla="*/ 880386 h 880386"/>
                <a:gd name="connsiteX459" fmla="*/ 5248423 w 11218359"/>
                <a:gd name="connsiteY459" fmla="*/ 880386 h 880386"/>
                <a:gd name="connsiteX460" fmla="*/ 5259853 w 11218359"/>
                <a:gd name="connsiteY460" fmla="*/ 880386 h 880386"/>
                <a:gd name="connsiteX461" fmla="*/ 5271283 w 11218359"/>
                <a:gd name="connsiteY461" fmla="*/ 880386 h 880386"/>
                <a:gd name="connsiteX462" fmla="*/ 5282713 w 11218359"/>
                <a:gd name="connsiteY462" fmla="*/ 880386 h 880386"/>
                <a:gd name="connsiteX463" fmla="*/ 5294143 w 11218359"/>
                <a:gd name="connsiteY463" fmla="*/ 880386 h 880386"/>
                <a:gd name="connsiteX464" fmla="*/ 5305621 w 11218359"/>
                <a:gd name="connsiteY464" fmla="*/ 880386 h 880386"/>
                <a:gd name="connsiteX465" fmla="*/ 5317051 w 11218359"/>
                <a:gd name="connsiteY465" fmla="*/ 880386 h 880386"/>
                <a:gd name="connsiteX466" fmla="*/ 5328481 w 11218359"/>
                <a:gd name="connsiteY466" fmla="*/ 880386 h 880386"/>
                <a:gd name="connsiteX467" fmla="*/ 5339910 w 11218359"/>
                <a:gd name="connsiteY467" fmla="*/ 880386 h 880386"/>
                <a:gd name="connsiteX468" fmla="*/ 5351340 w 11218359"/>
                <a:gd name="connsiteY468" fmla="*/ 880386 h 880386"/>
                <a:gd name="connsiteX469" fmla="*/ 5362818 w 11218359"/>
                <a:gd name="connsiteY469" fmla="*/ 880386 h 880386"/>
                <a:gd name="connsiteX470" fmla="*/ 5374248 w 11218359"/>
                <a:gd name="connsiteY470" fmla="*/ 880386 h 880386"/>
                <a:gd name="connsiteX471" fmla="*/ 5385678 w 11218359"/>
                <a:gd name="connsiteY471" fmla="*/ 880386 h 880386"/>
                <a:gd name="connsiteX472" fmla="*/ 5397108 w 11218359"/>
                <a:gd name="connsiteY472" fmla="*/ 880386 h 880386"/>
                <a:gd name="connsiteX473" fmla="*/ 5408538 w 11218359"/>
                <a:gd name="connsiteY473" fmla="*/ 880386 h 880386"/>
                <a:gd name="connsiteX474" fmla="*/ 5420016 w 11218359"/>
                <a:gd name="connsiteY474" fmla="*/ 880386 h 880386"/>
                <a:gd name="connsiteX475" fmla="*/ 5431446 w 11218359"/>
                <a:gd name="connsiteY475" fmla="*/ 880386 h 880386"/>
                <a:gd name="connsiteX476" fmla="*/ 5442876 w 11218359"/>
                <a:gd name="connsiteY476" fmla="*/ 880386 h 880386"/>
                <a:gd name="connsiteX477" fmla="*/ 5454306 w 11218359"/>
                <a:gd name="connsiteY477" fmla="*/ 880386 h 880386"/>
                <a:gd name="connsiteX478" fmla="*/ 5465736 w 11218359"/>
                <a:gd name="connsiteY478" fmla="*/ 880386 h 880386"/>
                <a:gd name="connsiteX479" fmla="*/ 5477214 w 11218359"/>
                <a:gd name="connsiteY479" fmla="*/ 880386 h 880386"/>
                <a:gd name="connsiteX480" fmla="*/ 5488643 w 11218359"/>
                <a:gd name="connsiteY480" fmla="*/ 880386 h 880386"/>
                <a:gd name="connsiteX481" fmla="*/ 5500073 w 11218359"/>
                <a:gd name="connsiteY481" fmla="*/ 880386 h 880386"/>
                <a:gd name="connsiteX482" fmla="*/ 5511503 w 11218359"/>
                <a:gd name="connsiteY482" fmla="*/ 880386 h 880386"/>
                <a:gd name="connsiteX483" fmla="*/ 5522933 w 11218359"/>
                <a:gd name="connsiteY483" fmla="*/ 880386 h 880386"/>
                <a:gd name="connsiteX484" fmla="*/ 5534411 w 11218359"/>
                <a:gd name="connsiteY484" fmla="*/ 880386 h 880386"/>
                <a:gd name="connsiteX485" fmla="*/ 5545841 w 11218359"/>
                <a:gd name="connsiteY485" fmla="*/ 880386 h 880386"/>
                <a:gd name="connsiteX486" fmla="*/ 5557271 w 11218359"/>
                <a:gd name="connsiteY486" fmla="*/ 880386 h 880386"/>
                <a:gd name="connsiteX487" fmla="*/ 5568701 w 11218359"/>
                <a:gd name="connsiteY487" fmla="*/ 880386 h 880386"/>
                <a:gd name="connsiteX488" fmla="*/ 5580131 w 11218359"/>
                <a:gd name="connsiteY488" fmla="*/ 880386 h 880386"/>
                <a:gd name="connsiteX489" fmla="*/ 5591609 w 11218359"/>
                <a:gd name="connsiteY489" fmla="*/ 880386 h 880386"/>
                <a:gd name="connsiteX490" fmla="*/ 5603038 w 11218359"/>
                <a:gd name="connsiteY490" fmla="*/ 880386 h 880386"/>
                <a:gd name="connsiteX491" fmla="*/ 5614469 w 11218359"/>
                <a:gd name="connsiteY491" fmla="*/ 880386 h 880386"/>
                <a:gd name="connsiteX492" fmla="*/ 5625899 w 11218359"/>
                <a:gd name="connsiteY492" fmla="*/ 880386 h 880386"/>
                <a:gd name="connsiteX493" fmla="*/ 5637329 w 11218359"/>
                <a:gd name="connsiteY493" fmla="*/ 880386 h 880386"/>
                <a:gd name="connsiteX494" fmla="*/ 5648759 w 11218359"/>
                <a:gd name="connsiteY494" fmla="*/ 880386 h 880386"/>
                <a:gd name="connsiteX495" fmla="*/ 5660236 w 11218359"/>
                <a:gd name="connsiteY495" fmla="*/ 880386 h 880386"/>
                <a:gd name="connsiteX496" fmla="*/ 5671666 w 11218359"/>
                <a:gd name="connsiteY496" fmla="*/ 880386 h 880386"/>
                <a:gd name="connsiteX497" fmla="*/ 5683096 w 11218359"/>
                <a:gd name="connsiteY497" fmla="*/ 880386 h 880386"/>
                <a:gd name="connsiteX498" fmla="*/ 5694526 w 11218359"/>
                <a:gd name="connsiteY498" fmla="*/ 880386 h 880386"/>
                <a:gd name="connsiteX499" fmla="*/ 5705956 w 11218359"/>
                <a:gd name="connsiteY499" fmla="*/ 880386 h 880386"/>
                <a:gd name="connsiteX500" fmla="*/ 5717434 w 11218359"/>
                <a:gd name="connsiteY500" fmla="*/ 880386 h 880386"/>
                <a:gd name="connsiteX501" fmla="*/ 5728864 w 11218359"/>
                <a:gd name="connsiteY501" fmla="*/ 880386 h 880386"/>
                <a:gd name="connsiteX502" fmla="*/ 5740294 w 11218359"/>
                <a:gd name="connsiteY502" fmla="*/ 880386 h 880386"/>
                <a:gd name="connsiteX503" fmla="*/ 5751724 w 11218359"/>
                <a:gd name="connsiteY503" fmla="*/ 880386 h 880386"/>
                <a:gd name="connsiteX504" fmla="*/ 5763154 w 11218359"/>
                <a:gd name="connsiteY504" fmla="*/ 880386 h 880386"/>
                <a:gd name="connsiteX505" fmla="*/ 5774631 w 11218359"/>
                <a:gd name="connsiteY505" fmla="*/ 880386 h 880386"/>
                <a:gd name="connsiteX506" fmla="*/ 5786062 w 11218359"/>
                <a:gd name="connsiteY506" fmla="*/ 880386 h 880386"/>
                <a:gd name="connsiteX507" fmla="*/ 5797492 w 11218359"/>
                <a:gd name="connsiteY507" fmla="*/ 880386 h 880386"/>
                <a:gd name="connsiteX508" fmla="*/ 5808921 w 11218359"/>
                <a:gd name="connsiteY508" fmla="*/ 880386 h 880386"/>
                <a:gd name="connsiteX509" fmla="*/ 5820351 w 11218359"/>
                <a:gd name="connsiteY509" fmla="*/ 880386 h 880386"/>
                <a:gd name="connsiteX510" fmla="*/ 5831829 w 11218359"/>
                <a:gd name="connsiteY510" fmla="*/ 880386 h 880386"/>
                <a:gd name="connsiteX511" fmla="*/ 5843259 w 11218359"/>
                <a:gd name="connsiteY511" fmla="*/ 880386 h 880386"/>
                <a:gd name="connsiteX512" fmla="*/ 5854689 w 11218359"/>
                <a:gd name="connsiteY512" fmla="*/ 880386 h 880386"/>
                <a:gd name="connsiteX513" fmla="*/ 5866119 w 11218359"/>
                <a:gd name="connsiteY513" fmla="*/ 880386 h 880386"/>
                <a:gd name="connsiteX514" fmla="*/ 5877549 w 11218359"/>
                <a:gd name="connsiteY514" fmla="*/ 880386 h 880386"/>
                <a:gd name="connsiteX515" fmla="*/ 5889027 w 11218359"/>
                <a:gd name="connsiteY515" fmla="*/ 880386 h 880386"/>
                <a:gd name="connsiteX516" fmla="*/ 5900457 w 11218359"/>
                <a:gd name="connsiteY516" fmla="*/ 880386 h 880386"/>
                <a:gd name="connsiteX517" fmla="*/ 5911887 w 11218359"/>
                <a:gd name="connsiteY517" fmla="*/ 880386 h 880386"/>
                <a:gd name="connsiteX518" fmla="*/ 5923317 w 11218359"/>
                <a:gd name="connsiteY518" fmla="*/ 880386 h 880386"/>
                <a:gd name="connsiteX519" fmla="*/ 5934747 w 11218359"/>
                <a:gd name="connsiteY519" fmla="*/ 880386 h 880386"/>
                <a:gd name="connsiteX520" fmla="*/ 5946225 w 11218359"/>
                <a:gd name="connsiteY520" fmla="*/ 880386 h 880386"/>
                <a:gd name="connsiteX521" fmla="*/ 5957655 w 11218359"/>
                <a:gd name="connsiteY521" fmla="*/ 880386 h 880386"/>
                <a:gd name="connsiteX522" fmla="*/ 5969084 w 11218359"/>
                <a:gd name="connsiteY522" fmla="*/ 880386 h 880386"/>
                <a:gd name="connsiteX523" fmla="*/ 5980514 w 11218359"/>
                <a:gd name="connsiteY523" fmla="*/ 880386 h 880386"/>
                <a:gd name="connsiteX524" fmla="*/ 5991944 w 11218359"/>
                <a:gd name="connsiteY524" fmla="*/ 880386 h 880386"/>
                <a:gd name="connsiteX525" fmla="*/ 6003422 w 11218359"/>
                <a:gd name="connsiteY525" fmla="*/ 880386 h 880386"/>
                <a:gd name="connsiteX526" fmla="*/ 6014852 w 11218359"/>
                <a:gd name="connsiteY526" fmla="*/ 880386 h 880386"/>
                <a:gd name="connsiteX527" fmla="*/ 6026282 w 11218359"/>
                <a:gd name="connsiteY527" fmla="*/ 880386 h 880386"/>
                <a:gd name="connsiteX528" fmla="*/ 6037712 w 11218359"/>
                <a:gd name="connsiteY528" fmla="*/ 880386 h 880386"/>
                <a:gd name="connsiteX529" fmla="*/ 6049142 w 11218359"/>
                <a:gd name="connsiteY529" fmla="*/ 880386 h 880386"/>
                <a:gd name="connsiteX530" fmla="*/ 6060620 w 11218359"/>
                <a:gd name="connsiteY530" fmla="*/ 880386 h 880386"/>
                <a:gd name="connsiteX531" fmla="*/ 6072049 w 11218359"/>
                <a:gd name="connsiteY531" fmla="*/ 880386 h 880386"/>
                <a:gd name="connsiteX532" fmla="*/ 6083480 w 11218359"/>
                <a:gd name="connsiteY532" fmla="*/ 880386 h 880386"/>
                <a:gd name="connsiteX533" fmla="*/ 6094910 w 11218359"/>
                <a:gd name="connsiteY533" fmla="*/ 880386 h 880386"/>
                <a:gd name="connsiteX534" fmla="*/ 6106340 w 11218359"/>
                <a:gd name="connsiteY534" fmla="*/ 880386 h 880386"/>
                <a:gd name="connsiteX535" fmla="*/ 6117818 w 11218359"/>
                <a:gd name="connsiteY535" fmla="*/ 880386 h 880386"/>
                <a:gd name="connsiteX536" fmla="*/ 6129247 w 11218359"/>
                <a:gd name="connsiteY536" fmla="*/ 880386 h 880386"/>
                <a:gd name="connsiteX537" fmla="*/ 6140677 w 11218359"/>
                <a:gd name="connsiteY537" fmla="*/ 880386 h 880386"/>
                <a:gd name="connsiteX538" fmla="*/ 6152107 w 11218359"/>
                <a:gd name="connsiteY538" fmla="*/ 880386 h 880386"/>
                <a:gd name="connsiteX539" fmla="*/ 6163537 w 11218359"/>
                <a:gd name="connsiteY539" fmla="*/ 880386 h 880386"/>
                <a:gd name="connsiteX540" fmla="*/ 6175015 w 11218359"/>
                <a:gd name="connsiteY540" fmla="*/ 880386 h 880386"/>
                <a:gd name="connsiteX541" fmla="*/ 6186445 w 11218359"/>
                <a:gd name="connsiteY541" fmla="*/ 880386 h 880386"/>
                <a:gd name="connsiteX542" fmla="*/ 6197875 w 11218359"/>
                <a:gd name="connsiteY542" fmla="*/ 880386 h 880386"/>
                <a:gd name="connsiteX543" fmla="*/ 6209305 w 11218359"/>
                <a:gd name="connsiteY543" fmla="*/ 880386 h 880386"/>
                <a:gd name="connsiteX544" fmla="*/ 6220735 w 11218359"/>
                <a:gd name="connsiteY544" fmla="*/ 880386 h 880386"/>
                <a:gd name="connsiteX545" fmla="*/ 6232212 w 11218359"/>
                <a:gd name="connsiteY545" fmla="*/ 880386 h 880386"/>
                <a:gd name="connsiteX546" fmla="*/ 6243642 w 11218359"/>
                <a:gd name="connsiteY546" fmla="*/ 880386 h 880386"/>
                <a:gd name="connsiteX547" fmla="*/ 6255073 w 11218359"/>
                <a:gd name="connsiteY547" fmla="*/ 880386 h 880386"/>
                <a:gd name="connsiteX548" fmla="*/ 6266503 w 11218359"/>
                <a:gd name="connsiteY548" fmla="*/ 880386 h 880386"/>
                <a:gd name="connsiteX549" fmla="*/ 6277933 w 11218359"/>
                <a:gd name="connsiteY549" fmla="*/ 880386 h 880386"/>
                <a:gd name="connsiteX550" fmla="*/ 6289410 w 11218359"/>
                <a:gd name="connsiteY550" fmla="*/ 880386 h 880386"/>
                <a:gd name="connsiteX551" fmla="*/ 6300840 w 11218359"/>
                <a:gd name="connsiteY551" fmla="*/ 880386 h 880386"/>
                <a:gd name="connsiteX552" fmla="*/ 6312270 w 11218359"/>
                <a:gd name="connsiteY552" fmla="*/ 880386 h 880386"/>
                <a:gd name="connsiteX553" fmla="*/ 6323700 w 11218359"/>
                <a:gd name="connsiteY553" fmla="*/ 880386 h 880386"/>
                <a:gd name="connsiteX554" fmla="*/ 6335130 w 11218359"/>
                <a:gd name="connsiteY554" fmla="*/ 880386 h 880386"/>
                <a:gd name="connsiteX555" fmla="*/ 6346608 w 11218359"/>
                <a:gd name="connsiteY555" fmla="*/ 880386 h 880386"/>
                <a:gd name="connsiteX556" fmla="*/ 6358038 w 11218359"/>
                <a:gd name="connsiteY556" fmla="*/ 880386 h 880386"/>
                <a:gd name="connsiteX557" fmla="*/ 6369468 w 11218359"/>
                <a:gd name="connsiteY557" fmla="*/ 880386 h 880386"/>
                <a:gd name="connsiteX558" fmla="*/ 6380898 w 11218359"/>
                <a:gd name="connsiteY558" fmla="*/ 880386 h 880386"/>
                <a:gd name="connsiteX559" fmla="*/ 6392328 w 11218359"/>
                <a:gd name="connsiteY559" fmla="*/ 880386 h 880386"/>
                <a:gd name="connsiteX560" fmla="*/ 6403805 w 11218359"/>
                <a:gd name="connsiteY560" fmla="*/ 880386 h 880386"/>
                <a:gd name="connsiteX561" fmla="*/ 6415235 w 11218359"/>
                <a:gd name="connsiteY561" fmla="*/ 880386 h 880386"/>
                <a:gd name="connsiteX562" fmla="*/ 6426666 w 11218359"/>
                <a:gd name="connsiteY562" fmla="*/ 880386 h 880386"/>
                <a:gd name="connsiteX563" fmla="*/ 6438096 w 11218359"/>
                <a:gd name="connsiteY563" fmla="*/ 880386 h 880386"/>
                <a:gd name="connsiteX564" fmla="*/ 6449525 w 11218359"/>
                <a:gd name="connsiteY564" fmla="*/ 880386 h 880386"/>
                <a:gd name="connsiteX565" fmla="*/ 6461003 w 11218359"/>
                <a:gd name="connsiteY565" fmla="*/ 880386 h 880386"/>
                <a:gd name="connsiteX566" fmla="*/ 6472433 w 11218359"/>
                <a:gd name="connsiteY566" fmla="*/ 880386 h 880386"/>
                <a:gd name="connsiteX567" fmla="*/ 6483863 w 11218359"/>
                <a:gd name="connsiteY567" fmla="*/ 880386 h 880386"/>
                <a:gd name="connsiteX568" fmla="*/ 6495293 w 11218359"/>
                <a:gd name="connsiteY568" fmla="*/ 880386 h 880386"/>
                <a:gd name="connsiteX569" fmla="*/ 6506723 w 11218359"/>
                <a:gd name="connsiteY569" fmla="*/ 880386 h 880386"/>
                <a:gd name="connsiteX570" fmla="*/ 6518201 w 11218359"/>
                <a:gd name="connsiteY570" fmla="*/ 880386 h 880386"/>
                <a:gd name="connsiteX571" fmla="*/ 6529631 w 11218359"/>
                <a:gd name="connsiteY571" fmla="*/ 880386 h 880386"/>
                <a:gd name="connsiteX572" fmla="*/ 6541061 w 11218359"/>
                <a:gd name="connsiteY572" fmla="*/ 880386 h 880386"/>
                <a:gd name="connsiteX573" fmla="*/ 6552490 w 11218359"/>
                <a:gd name="connsiteY573" fmla="*/ 880386 h 880386"/>
                <a:gd name="connsiteX574" fmla="*/ 6563921 w 11218359"/>
                <a:gd name="connsiteY574" fmla="*/ 880386 h 880386"/>
                <a:gd name="connsiteX575" fmla="*/ 6575398 w 11218359"/>
                <a:gd name="connsiteY575" fmla="*/ 880386 h 880386"/>
                <a:gd name="connsiteX576" fmla="*/ 6586828 w 11218359"/>
                <a:gd name="connsiteY576" fmla="*/ 880386 h 880386"/>
                <a:gd name="connsiteX577" fmla="*/ 6598259 w 11218359"/>
                <a:gd name="connsiteY577" fmla="*/ 880386 h 880386"/>
                <a:gd name="connsiteX578" fmla="*/ 6609688 w 11218359"/>
                <a:gd name="connsiteY578" fmla="*/ 880386 h 880386"/>
                <a:gd name="connsiteX579" fmla="*/ 6621118 w 11218359"/>
                <a:gd name="connsiteY579" fmla="*/ 880386 h 880386"/>
                <a:gd name="connsiteX580" fmla="*/ 6632596 w 11218359"/>
                <a:gd name="connsiteY580" fmla="*/ 880386 h 880386"/>
                <a:gd name="connsiteX581" fmla="*/ 6644026 w 11218359"/>
                <a:gd name="connsiteY581" fmla="*/ 880386 h 880386"/>
                <a:gd name="connsiteX582" fmla="*/ 6655456 w 11218359"/>
                <a:gd name="connsiteY582" fmla="*/ 880386 h 880386"/>
                <a:gd name="connsiteX583" fmla="*/ 6666886 w 11218359"/>
                <a:gd name="connsiteY583" fmla="*/ 880386 h 880386"/>
                <a:gd name="connsiteX584" fmla="*/ 6678316 w 11218359"/>
                <a:gd name="connsiteY584" fmla="*/ 880386 h 880386"/>
                <a:gd name="connsiteX585" fmla="*/ 6689794 w 11218359"/>
                <a:gd name="connsiteY585" fmla="*/ 880386 h 880386"/>
                <a:gd name="connsiteX586" fmla="*/ 6701224 w 11218359"/>
                <a:gd name="connsiteY586" fmla="*/ 880386 h 880386"/>
                <a:gd name="connsiteX587" fmla="*/ 6712653 w 11218359"/>
                <a:gd name="connsiteY587" fmla="*/ 880386 h 880386"/>
                <a:gd name="connsiteX588" fmla="*/ 6724083 w 11218359"/>
                <a:gd name="connsiteY588" fmla="*/ 880386 h 880386"/>
                <a:gd name="connsiteX589" fmla="*/ 6735514 w 11218359"/>
                <a:gd name="connsiteY589" fmla="*/ 880386 h 880386"/>
                <a:gd name="connsiteX590" fmla="*/ 6746944 w 11218359"/>
                <a:gd name="connsiteY590" fmla="*/ 880386 h 880386"/>
                <a:gd name="connsiteX591" fmla="*/ 6758421 w 11218359"/>
                <a:gd name="connsiteY591" fmla="*/ 880386 h 880386"/>
                <a:gd name="connsiteX592" fmla="*/ 6769851 w 11218359"/>
                <a:gd name="connsiteY592" fmla="*/ 880386 h 880386"/>
                <a:gd name="connsiteX593" fmla="*/ 6781281 w 11218359"/>
                <a:gd name="connsiteY593" fmla="*/ 880386 h 880386"/>
                <a:gd name="connsiteX594" fmla="*/ 6792711 w 11218359"/>
                <a:gd name="connsiteY594" fmla="*/ 880386 h 880386"/>
                <a:gd name="connsiteX595" fmla="*/ 6804141 w 11218359"/>
                <a:gd name="connsiteY595" fmla="*/ 880386 h 880386"/>
                <a:gd name="connsiteX596" fmla="*/ 6815619 w 11218359"/>
                <a:gd name="connsiteY596" fmla="*/ 880386 h 880386"/>
                <a:gd name="connsiteX597" fmla="*/ 6827049 w 11218359"/>
                <a:gd name="connsiteY597" fmla="*/ 880386 h 880386"/>
                <a:gd name="connsiteX598" fmla="*/ 6838479 w 11218359"/>
                <a:gd name="connsiteY598" fmla="*/ 880386 h 880386"/>
                <a:gd name="connsiteX599" fmla="*/ 6849909 w 11218359"/>
                <a:gd name="connsiteY599" fmla="*/ 880386 h 880386"/>
                <a:gd name="connsiteX600" fmla="*/ 6861339 w 11218359"/>
                <a:gd name="connsiteY600" fmla="*/ 880386 h 880386"/>
                <a:gd name="connsiteX601" fmla="*/ 6872816 w 11218359"/>
                <a:gd name="connsiteY601" fmla="*/ 880386 h 880386"/>
                <a:gd name="connsiteX602" fmla="*/ 6884246 w 11218359"/>
                <a:gd name="connsiteY602" fmla="*/ 880386 h 880386"/>
                <a:gd name="connsiteX603" fmla="*/ 6895676 w 11218359"/>
                <a:gd name="connsiteY603" fmla="*/ 880386 h 880386"/>
                <a:gd name="connsiteX604" fmla="*/ 6907107 w 11218359"/>
                <a:gd name="connsiteY604" fmla="*/ 880386 h 880386"/>
                <a:gd name="connsiteX605" fmla="*/ 6918537 w 11218359"/>
                <a:gd name="connsiteY605" fmla="*/ 880386 h 880386"/>
                <a:gd name="connsiteX606" fmla="*/ 6930014 w 11218359"/>
                <a:gd name="connsiteY606" fmla="*/ 880386 h 880386"/>
                <a:gd name="connsiteX607" fmla="*/ 6941444 w 11218359"/>
                <a:gd name="connsiteY607" fmla="*/ 880386 h 880386"/>
                <a:gd name="connsiteX608" fmla="*/ 6952874 w 11218359"/>
                <a:gd name="connsiteY608" fmla="*/ 880386 h 880386"/>
                <a:gd name="connsiteX609" fmla="*/ 6964304 w 11218359"/>
                <a:gd name="connsiteY609" fmla="*/ 880386 h 880386"/>
                <a:gd name="connsiteX610" fmla="*/ 6975734 w 11218359"/>
                <a:gd name="connsiteY610" fmla="*/ 880386 h 880386"/>
                <a:gd name="connsiteX611" fmla="*/ 6987212 w 11218359"/>
                <a:gd name="connsiteY611" fmla="*/ 880386 h 880386"/>
                <a:gd name="connsiteX612" fmla="*/ 6998642 w 11218359"/>
                <a:gd name="connsiteY612" fmla="*/ 880386 h 880386"/>
                <a:gd name="connsiteX613" fmla="*/ 7010072 w 11218359"/>
                <a:gd name="connsiteY613" fmla="*/ 880386 h 880386"/>
                <a:gd name="connsiteX614" fmla="*/ 7021502 w 11218359"/>
                <a:gd name="connsiteY614" fmla="*/ 880386 h 880386"/>
                <a:gd name="connsiteX615" fmla="*/ 7032931 w 11218359"/>
                <a:gd name="connsiteY615" fmla="*/ 880386 h 880386"/>
                <a:gd name="connsiteX616" fmla="*/ 7044409 w 11218359"/>
                <a:gd name="connsiteY616" fmla="*/ 880386 h 880386"/>
                <a:gd name="connsiteX617" fmla="*/ 7055839 w 11218359"/>
                <a:gd name="connsiteY617" fmla="*/ 880386 h 880386"/>
                <a:gd name="connsiteX618" fmla="*/ 7067269 w 11218359"/>
                <a:gd name="connsiteY618" fmla="*/ 880386 h 880386"/>
                <a:gd name="connsiteX619" fmla="*/ 7078700 w 11218359"/>
                <a:gd name="connsiteY619" fmla="*/ 880386 h 880386"/>
                <a:gd name="connsiteX620" fmla="*/ 7090129 w 11218359"/>
                <a:gd name="connsiteY620" fmla="*/ 880386 h 880386"/>
                <a:gd name="connsiteX621" fmla="*/ 7101607 w 11218359"/>
                <a:gd name="connsiteY621" fmla="*/ 880386 h 880386"/>
                <a:gd name="connsiteX622" fmla="*/ 7113037 w 11218359"/>
                <a:gd name="connsiteY622" fmla="*/ 880386 h 880386"/>
                <a:gd name="connsiteX623" fmla="*/ 7124467 w 11218359"/>
                <a:gd name="connsiteY623" fmla="*/ 880386 h 880386"/>
                <a:gd name="connsiteX624" fmla="*/ 7135897 w 11218359"/>
                <a:gd name="connsiteY624" fmla="*/ 880386 h 880386"/>
                <a:gd name="connsiteX625" fmla="*/ 7147327 w 11218359"/>
                <a:gd name="connsiteY625" fmla="*/ 880386 h 880386"/>
                <a:gd name="connsiteX626" fmla="*/ 7158805 w 11218359"/>
                <a:gd name="connsiteY626" fmla="*/ 880386 h 880386"/>
                <a:gd name="connsiteX627" fmla="*/ 7170235 w 11218359"/>
                <a:gd name="connsiteY627" fmla="*/ 880386 h 880386"/>
                <a:gd name="connsiteX628" fmla="*/ 7181665 w 11218359"/>
                <a:gd name="connsiteY628" fmla="*/ 880386 h 880386"/>
                <a:gd name="connsiteX629" fmla="*/ 7193094 w 11218359"/>
                <a:gd name="connsiteY629" fmla="*/ 880386 h 880386"/>
                <a:gd name="connsiteX630" fmla="*/ 7204524 w 11218359"/>
                <a:gd name="connsiteY630" fmla="*/ 880386 h 880386"/>
                <a:gd name="connsiteX631" fmla="*/ 7216002 w 11218359"/>
                <a:gd name="connsiteY631" fmla="*/ 880386 h 880386"/>
                <a:gd name="connsiteX632" fmla="*/ 7227432 w 11218359"/>
                <a:gd name="connsiteY632" fmla="*/ 880386 h 880386"/>
                <a:gd name="connsiteX633" fmla="*/ 7238862 w 11218359"/>
                <a:gd name="connsiteY633" fmla="*/ 880386 h 880386"/>
                <a:gd name="connsiteX634" fmla="*/ 7250292 w 11218359"/>
                <a:gd name="connsiteY634" fmla="*/ 880386 h 880386"/>
                <a:gd name="connsiteX635" fmla="*/ 7261722 w 11218359"/>
                <a:gd name="connsiteY635" fmla="*/ 880386 h 880386"/>
                <a:gd name="connsiteX636" fmla="*/ 7273200 w 11218359"/>
                <a:gd name="connsiteY636" fmla="*/ 880386 h 880386"/>
                <a:gd name="connsiteX637" fmla="*/ 7284630 w 11218359"/>
                <a:gd name="connsiteY637" fmla="*/ 880386 h 880386"/>
                <a:gd name="connsiteX638" fmla="*/ 7296060 w 11218359"/>
                <a:gd name="connsiteY638" fmla="*/ 880386 h 880386"/>
                <a:gd name="connsiteX639" fmla="*/ 7307490 w 11218359"/>
                <a:gd name="connsiteY639" fmla="*/ 880386 h 880386"/>
                <a:gd name="connsiteX640" fmla="*/ 7318920 w 11218359"/>
                <a:gd name="connsiteY640" fmla="*/ 880386 h 880386"/>
                <a:gd name="connsiteX641" fmla="*/ 7330398 w 11218359"/>
                <a:gd name="connsiteY641" fmla="*/ 880386 h 880386"/>
                <a:gd name="connsiteX642" fmla="*/ 7341828 w 11218359"/>
                <a:gd name="connsiteY642" fmla="*/ 880386 h 880386"/>
                <a:gd name="connsiteX643" fmla="*/ 7353257 w 11218359"/>
                <a:gd name="connsiteY643" fmla="*/ 880386 h 880386"/>
                <a:gd name="connsiteX644" fmla="*/ 7364687 w 11218359"/>
                <a:gd name="connsiteY644" fmla="*/ 880386 h 880386"/>
                <a:gd name="connsiteX645" fmla="*/ 7376117 w 11218359"/>
                <a:gd name="connsiteY645" fmla="*/ 880386 h 880386"/>
                <a:gd name="connsiteX646" fmla="*/ 7387595 w 11218359"/>
                <a:gd name="connsiteY646" fmla="*/ 880386 h 880386"/>
                <a:gd name="connsiteX647" fmla="*/ 7399025 w 11218359"/>
                <a:gd name="connsiteY647" fmla="*/ 880386 h 880386"/>
                <a:gd name="connsiteX648" fmla="*/ 7410455 w 11218359"/>
                <a:gd name="connsiteY648" fmla="*/ 880386 h 880386"/>
                <a:gd name="connsiteX649" fmla="*/ 7421885 w 11218359"/>
                <a:gd name="connsiteY649" fmla="*/ 880386 h 880386"/>
                <a:gd name="connsiteX650" fmla="*/ 7433315 w 11218359"/>
                <a:gd name="connsiteY650" fmla="*/ 880386 h 880386"/>
                <a:gd name="connsiteX651" fmla="*/ 7444793 w 11218359"/>
                <a:gd name="connsiteY651" fmla="*/ 880386 h 880386"/>
                <a:gd name="connsiteX652" fmla="*/ 7456222 w 11218359"/>
                <a:gd name="connsiteY652" fmla="*/ 880386 h 880386"/>
                <a:gd name="connsiteX653" fmla="*/ 7467653 w 11218359"/>
                <a:gd name="connsiteY653" fmla="*/ 880386 h 880386"/>
                <a:gd name="connsiteX654" fmla="*/ 7479083 w 11218359"/>
                <a:gd name="connsiteY654" fmla="*/ 880386 h 880386"/>
                <a:gd name="connsiteX655" fmla="*/ 7490513 w 11218359"/>
                <a:gd name="connsiteY655" fmla="*/ 880386 h 880386"/>
                <a:gd name="connsiteX656" fmla="*/ 7501990 w 11218359"/>
                <a:gd name="connsiteY656" fmla="*/ 880386 h 880386"/>
                <a:gd name="connsiteX657" fmla="*/ 7513420 w 11218359"/>
                <a:gd name="connsiteY657" fmla="*/ 880386 h 880386"/>
                <a:gd name="connsiteX658" fmla="*/ 7524850 w 11218359"/>
                <a:gd name="connsiteY658" fmla="*/ 880386 h 880386"/>
                <a:gd name="connsiteX659" fmla="*/ 7536280 w 11218359"/>
                <a:gd name="connsiteY659" fmla="*/ 880386 h 880386"/>
                <a:gd name="connsiteX660" fmla="*/ 7547710 w 11218359"/>
                <a:gd name="connsiteY660" fmla="*/ 880386 h 880386"/>
                <a:gd name="connsiteX661" fmla="*/ 7559188 w 11218359"/>
                <a:gd name="connsiteY661" fmla="*/ 880386 h 880386"/>
                <a:gd name="connsiteX662" fmla="*/ 7570618 w 11218359"/>
                <a:gd name="connsiteY662" fmla="*/ 880386 h 880386"/>
                <a:gd name="connsiteX663" fmla="*/ 7582048 w 11218359"/>
                <a:gd name="connsiteY663" fmla="*/ 880386 h 880386"/>
                <a:gd name="connsiteX664" fmla="*/ 7593478 w 11218359"/>
                <a:gd name="connsiteY664" fmla="*/ 880386 h 880386"/>
                <a:gd name="connsiteX665" fmla="*/ 7604908 w 11218359"/>
                <a:gd name="connsiteY665" fmla="*/ 880386 h 880386"/>
                <a:gd name="connsiteX666" fmla="*/ 7616385 w 11218359"/>
                <a:gd name="connsiteY666" fmla="*/ 880386 h 880386"/>
                <a:gd name="connsiteX667" fmla="*/ 7627815 w 11218359"/>
                <a:gd name="connsiteY667" fmla="*/ 880386 h 880386"/>
                <a:gd name="connsiteX668" fmla="*/ 7639246 w 11218359"/>
                <a:gd name="connsiteY668" fmla="*/ 880386 h 880386"/>
                <a:gd name="connsiteX669" fmla="*/ 7650676 w 11218359"/>
                <a:gd name="connsiteY669" fmla="*/ 880386 h 880386"/>
                <a:gd name="connsiteX670" fmla="*/ 7662106 w 11218359"/>
                <a:gd name="connsiteY670" fmla="*/ 880386 h 880386"/>
                <a:gd name="connsiteX671" fmla="*/ 7673583 w 11218359"/>
                <a:gd name="connsiteY671" fmla="*/ 880386 h 880386"/>
                <a:gd name="connsiteX672" fmla="*/ 7685013 w 11218359"/>
                <a:gd name="connsiteY672" fmla="*/ 880386 h 880386"/>
                <a:gd name="connsiteX673" fmla="*/ 7696443 w 11218359"/>
                <a:gd name="connsiteY673" fmla="*/ 880386 h 880386"/>
                <a:gd name="connsiteX674" fmla="*/ 7707873 w 11218359"/>
                <a:gd name="connsiteY674" fmla="*/ 880386 h 880386"/>
                <a:gd name="connsiteX675" fmla="*/ 7719303 w 11218359"/>
                <a:gd name="connsiteY675" fmla="*/ 880386 h 880386"/>
                <a:gd name="connsiteX676" fmla="*/ 7730733 w 11218359"/>
                <a:gd name="connsiteY676" fmla="*/ 880386 h 880386"/>
                <a:gd name="connsiteX677" fmla="*/ 7742211 w 11218359"/>
                <a:gd name="connsiteY677" fmla="*/ 880386 h 880386"/>
                <a:gd name="connsiteX678" fmla="*/ 7753641 w 11218359"/>
                <a:gd name="connsiteY678" fmla="*/ 880386 h 880386"/>
                <a:gd name="connsiteX679" fmla="*/ 7765071 w 11218359"/>
                <a:gd name="connsiteY679" fmla="*/ 880386 h 880386"/>
                <a:gd name="connsiteX680" fmla="*/ 7776501 w 11218359"/>
                <a:gd name="connsiteY680" fmla="*/ 880386 h 880386"/>
                <a:gd name="connsiteX681" fmla="*/ 7787931 w 11218359"/>
                <a:gd name="connsiteY681" fmla="*/ 880386 h 880386"/>
                <a:gd name="connsiteX682" fmla="*/ 7799408 w 11218359"/>
                <a:gd name="connsiteY682" fmla="*/ 880386 h 880386"/>
                <a:gd name="connsiteX683" fmla="*/ 7810839 w 11218359"/>
                <a:gd name="connsiteY683" fmla="*/ 880386 h 880386"/>
                <a:gd name="connsiteX684" fmla="*/ 7822268 w 11218359"/>
                <a:gd name="connsiteY684" fmla="*/ 880386 h 880386"/>
                <a:gd name="connsiteX685" fmla="*/ 7833698 w 11218359"/>
                <a:gd name="connsiteY685" fmla="*/ 880386 h 880386"/>
                <a:gd name="connsiteX686" fmla="*/ 7845128 w 11218359"/>
                <a:gd name="connsiteY686" fmla="*/ 880386 h 880386"/>
                <a:gd name="connsiteX687" fmla="*/ 7856606 w 11218359"/>
                <a:gd name="connsiteY687" fmla="*/ 880386 h 880386"/>
                <a:gd name="connsiteX688" fmla="*/ 7868036 w 11218359"/>
                <a:gd name="connsiteY688" fmla="*/ 880386 h 880386"/>
                <a:gd name="connsiteX689" fmla="*/ 7879466 w 11218359"/>
                <a:gd name="connsiteY689" fmla="*/ 880386 h 880386"/>
                <a:gd name="connsiteX690" fmla="*/ 7890896 w 11218359"/>
                <a:gd name="connsiteY690" fmla="*/ 880386 h 880386"/>
                <a:gd name="connsiteX691" fmla="*/ 7902326 w 11218359"/>
                <a:gd name="connsiteY691" fmla="*/ 880386 h 880386"/>
                <a:gd name="connsiteX692" fmla="*/ 7913804 w 11218359"/>
                <a:gd name="connsiteY692" fmla="*/ 880386 h 880386"/>
                <a:gd name="connsiteX693" fmla="*/ 7925234 w 11218359"/>
                <a:gd name="connsiteY693" fmla="*/ 880386 h 880386"/>
                <a:gd name="connsiteX694" fmla="*/ 7936663 w 11218359"/>
                <a:gd name="connsiteY694" fmla="*/ 880386 h 880386"/>
                <a:gd name="connsiteX695" fmla="*/ 7948094 w 11218359"/>
                <a:gd name="connsiteY695" fmla="*/ 880386 h 880386"/>
                <a:gd name="connsiteX696" fmla="*/ 7959524 w 11218359"/>
                <a:gd name="connsiteY696" fmla="*/ 880386 h 880386"/>
                <a:gd name="connsiteX697" fmla="*/ 7971001 w 11218359"/>
                <a:gd name="connsiteY697" fmla="*/ 880386 h 880386"/>
                <a:gd name="connsiteX698" fmla="*/ 7982431 w 11218359"/>
                <a:gd name="connsiteY698" fmla="*/ 880386 h 880386"/>
                <a:gd name="connsiteX699" fmla="*/ 7993861 w 11218359"/>
                <a:gd name="connsiteY699" fmla="*/ 880386 h 880386"/>
                <a:gd name="connsiteX700" fmla="*/ 8005291 w 11218359"/>
                <a:gd name="connsiteY700" fmla="*/ 880386 h 880386"/>
                <a:gd name="connsiteX701" fmla="*/ 8016721 w 11218359"/>
                <a:gd name="connsiteY701" fmla="*/ 880386 h 880386"/>
                <a:gd name="connsiteX702" fmla="*/ 8028199 w 11218359"/>
                <a:gd name="connsiteY702" fmla="*/ 880386 h 880386"/>
                <a:gd name="connsiteX703" fmla="*/ 8039629 w 11218359"/>
                <a:gd name="connsiteY703" fmla="*/ 880386 h 880386"/>
                <a:gd name="connsiteX704" fmla="*/ 8051059 w 11218359"/>
                <a:gd name="connsiteY704" fmla="*/ 880386 h 880386"/>
                <a:gd name="connsiteX705" fmla="*/ 8062489 w 11218359"/>
                <a:gd name="connsiteY705" fmla="*/ 880386 h 880386"/>
                <a:gd name="connsiteX706" fmla="*/ 8073919 w 11218359"/>
                <a:gd name="connsiteY706" fmla="*/ 880386 h 880386"/>
                <a:gd name="connsiteX707" fmla="*/ 8085396 w 11218359"/>
                <a:gd name="connsiteY707" fmla="*/ 880386 h 880386"/>
                <a:gd name="connsiteX708" fmla="*/ 8096826 w 11218359"/>
                <a:gd name="connsiteY708" fmla="*/ 880386 h 880386"/>
                <a:gd name="connsiteX709" fmla="*/ 8108256 w 11218359"/>
                <a:gd name="connsiteY709" fmla="*/ 880386 h 880386"/>
                <a:gd name="connsiteX710" fmla="*/ 8119687 w 11218359"/>
                <a:gd name="connsiteY710" fmla="*/ 880386 h 880386"/>
                <a:gd name="connsiteX711" fmla="*/ 8131117 w 11218359"/>
                <a:gd name="connsiteY711" fmla="*/ 880386 h 880386"/>
                <a:gd name="connsiteX712" fmla="*/ 8142594 w 11218359"/>
                <a:gd name="connsiteY712" fmla="*/ 880386 h 880386"/>
                <a:gd name="connsiteX713" fmla="*/ 8154024 w 11218359"/>
                <a:gd name="connsiteY713" fmla="*/ 880386 h 880386"/>
                <a:gd name="connsiteX714" fmla="*/ 8165454 w 11218359"/>
                <a:gd name="connsiteY714" fmla="*/ 880386 h 880386"/>
                <a:gd name="connsiteX715" fmla="*/ 8176884 w 11218359"/>
                <a:gd name="connsiteY715" fmla="*/ 880386 h 880386"/>
                <a:gd name="connsiteX716" fmla="*/ 8188314 w 11218359"/>
                <a:gd name="connsiteY716" fmla="*/ 880386 h 880386"/>
                <a:gd name="connsiteX717" fmla="*/ 8199792 w 11218359"/>
                <a:gd name="connsiteY717" fmla="*/ 880386 h 880386"/>
                <a:gd name="connsiteX718" fmla="*/ 8211222 w 11218359"/>
                <a:gd name="connsiteY718" fmla="*/ 880386 h 880386"/>
                <a:gd name="connsiteX719" fmla="*/ 8222652 w 11218359"/>
                <a:gd name="connsiteY719" fmla="*/ 880386 h 880386"/>
                <a:gd name="connsiteX720" fmla="*/ 8234082 w 11218359"/>
                <a:gd name="connsiteY720" fmla="*/ 880386 h 880386"/>
                <a:gd name="connsiteX721" fmla="*/ 8245512 w 11218359"/>
                <a:gd name="connsiteY721" fmla="*/ 880386 h 880386"/>
                <a:gd name="connsiteX722" fmla="*/ 8256989 w 11218359"/>
                <a:gd name="connsiteY722" fmla="*/ 880386 h 880386"/>
                <a:gd name="connsiteX723" fmla="*/ 8268419 w 11218359"/>
                <a:gd name="connsiteY723" fmla="*/ 880386 h 880386"/>
                <a:gd name="connsiteX724" fmla="*/ 8279850 w 11218359"/>
                <a:gd name="connsiteY724" fmla="*/ 880386 h 880386"/>
                <a:gd name="connsiteX725" fmla="*/ 8291280 w 11218359"/>
                <a:gd name="connsiteY725" fmla="*/ 880386 h 880386"/>
                <a:gd name="connsiteX726" fmla="*/ 8302709 w 11218359"/>
                <a:gd name="connsiteY726" fmla="*/ 880386 h 880386"/>
                <a:gd name="connsiteX727" fmla="*/ 8314187 w 11218359"/>
                <a:gd name="connsiteY727" fmla="*/ 880386 h 880386"/>
                <a:gd name="connsiteX728" fmla="*/ 8325617 w 11218359"/>
                <a:gd name="connsiteY728" fmla="*/ 880386 h 880386"/>
                <a:gd name="connsiteX729" fmla="*/ 8337047 w 11218359"/>
                <a:gd name="connsiteY729" fmla="*/ 880386 h 880386"/>
                <a:gd name="connsiteX730" fmla="*/ 8348477 w 11218359"/>
                <a:gd name="connsiteY730" fmla="*/ 880386 h 880386"/>
                <a:gd name="connsiteX731" fmla="*/ 8359907 w 11218359"/>
                <a:gd name="connsiteY731" fmla="*/ 880386 h 880386"/>
                <a:gd name="connsiteX732" fmla="*/ 8371385 w 11218359"/>
                <a:gd name="connsiteY732" fmla="*/ 880386 h 880386"/>
                <a:gd name="connsiteX733" fmla="*/ 8382815 w 11218359"/>
                <a:gd name="connsiteY733" fmla="*/ 880386 h 880386"/>
                <a:gd name="connsiteX734" fmla="*/ 8394245 w 11218359"/>
                <a:gd name="connsiteY734" fmla="*/ 880386 h 880386"/>
                <a:gd name="connsiteX735" fmla="*/ 8405674 w 11218359"/>
                <a:gd name="connsiteY735" fmla="*/ 880386 h 880386"/>
                <a:gd name="connsiteX736" fmla="*/ 8417104 w 11218359"/>
                <a:gd name="connsiteY736" fmla="*/ 880386 h 880386"/>
                <a:gd name="connsiteX737" fmla="*/ 8428582 w 11218359"/>
                <a:gd name="connsiteY737" fmla="*/ 880386 h 880386"/>
                <a:gd name="connsiteX738" fmla="*/ 8440012 w 11218359"/>
                <a:gd name="connsiteY738" fmla="*/ 880386 h 880386"/>
                <a:gd name="connsiteX739" fmla="*/ 8451442 w 11218359"/>
                <a:gd name="connsiteY739" fmla="*/ 880386 h 880386"/>
                <a:gd name="connsiteX740" fmla="*/ 8462872 w 11218359"/>
                <a:gd name="connsiteY740" fmla="*/ 880386 h 880386"/>
                <a:gd name="connsiteX741" fmla="*/ 8474302 w 11218359"/>
                <a:gd name="connsiteY741" fmla="*/ 880386 h 880386"/>
                <a:gd name="connsiteX742" fmla="*/ 8485780 w 11218359"/>
                <a:gd name="connsiteY742" fmla="*/ 880386 h 880386"/>
                <a:gd name="connsiteX743" fmla="*/ 8497210 w 11218359"/>
                <a:gd name="connsiteY743" fmla="*/ 880386 h 880386"/>
                <a:gd name="connsiteX744" fmla="*/ 8508640 w 11218359"/>
                <a:gd name="connsiteY744" fmla="*/ 880386 h 880386"/>
                <a:gd name="connsiteX745" fmla="*/ 8520069 w 11218359"/>
                <a:gd name="connsiteY745" fmla="*/ 880386 h 880386"/>
                <a:gd name="connsiteX746" fmla="*/ 8531500 w 11218359"/>
                <a:gd name="connsiteY746" fmla="*/ 880386 h 880386"/>
                <a:gd name="connsiteX747" fmla="*/ 8542977 w 11218359"/>
                <a:gd name="connsiteY747" fmla="*/ 880386 h 880386"/>
                <a:gd name="connsiteX748" fmla="*/ 8554407 w 11218359"/>
                <a:gd name="connsiteY748" fmla="*/ 880386 h 880386"/>
                <a:gd name="connsiteX749" fmla="*/ 8565837 w 11218359"/>
                <a:gd name="connsiteY749" fmla="*/ 880386 h 880386"/>
                <a:gd name="connsiteX750" fmla="*/ 8577267 w 11218359"/>
                <a:gd name="connsiteY750" fmla="*/ 880386 h 880386"/>
                <a:gd name="connsiteX751" fmla="*/ 8588697 w 11218359"/>
                <a:gd name="connsiteY751" fmla="*/ 880386 h 880386"/>
                <a:gd name="connsiteX752" fmla="*/ 8600175 w 11218359"/>
                <a:gd name="connsiteY752" fmla="*/ 880386 h 880386"/>
                <a:gd name="connsiteX753" fmla="*/ 8611605 w 11218359"/>
                <a:gd name="connsiteY753" fmla="*/ 880386 h 880386"/>
                <a:gd name="connsiteX754" fmla="*/ 8623035 w 11218359"/>
                <a:gd name="connsiteY754" fmla="*/ 880386 h 880386"/>
                <a:gd name="connsiteX755" fmla="*/ 8634465 w 11218359"/>
                <a:gd name="connsiteY755" fmla="*/ 880386 h 880386"/>
                <a:gd name="connsiteX756" fmla="*/ 8645895 w 11218359"/>
                <a:gd name="connsiteY756" fmla="*/ 880386 h 880386"/>
                <a:gd name="connsiteX757" fmla="*/ 8657373 w 11218359"/>
                <a:gd name="connsiteY757" fmla="*/ 880386 h 880386"/>
                <a:gd name="connsiteX758" fmla="*/ 8668802 w 11218359"/>
                <a:gd name="connsiteY758" fmla="*/ 880386 h 880386"/>
                <a:gd name="connsiteX759" fmla="*/ 8680232 w 11218359"/>
                <a:gd name="connsiteY759" fmla="*/ 880386 h 880386"/>
                <a:gd name="connsiteX760" fmla="*/ 8691662 w 11218359"/>
                <a:gd name="connsiteY760" fmla="*/ 880386 h 880386"/>
                <a:gd name="connsiteX761" fmla="*/ 8703093 w 11218359"/>
                <a:gd name="connsiteY761" fmla="*/ 880386 h 880386"/>
                <a:gd name="connsiteX762" fmla="*/ 8714570 w 11218359"/>
                <a:gd name="connsiteY762" fmla="*/ 880386 h 880386"/>
                <a:gd name="connsiteX763" fmla="*/ 8726000 w 11218359"/>
                <a:gd name="connsiteY763" fmla="*/ 880386 h 880386"/>
                <a:gd name="connsiteX764" fmla="*/ 8737430 w 11218359"/>
                <a:gd name="connsiteY764" fmla="*/ 880386 h 880386"/>
                <a:gd name="connsiteX765" fmla="*/ 8748860 w 11218359"/>
                <a:gd name="connsiteY765" fmla="*/ 880386 h 880386"/>
                <a:gd name="connsiteX766" fmla="*/ 8760290 w 11218359"/>
                <a:gd name="connsiteY766" fmla="*/ 880386 h 880386"/>
                <a:gd name="connsiteX767" fmla="*/ 8771768 w 11218359"/>
                <a:gd name="connsiteY767" fmla="*/ 880386 h 880386"/>
                <a:gd name="connsiteX768" fmla="*/ 8783198 w 11218359"/>
                <a:gd name="connsiteY768" fmla="*/ 880386 h 880386"/>
                <a:gd name="connsiteX769" fmla="*/ 8794628 w 11218359"/>
                <a:gd name="connsiteY769" fmla="*/ 880386 h 880386"/>
                <a:gd name="connsiteX770" fmla="*/ 8806058 w 11218359"/>
                <a:gd name="connsiteY770" fmla="*/ 880386 h 880386"/>
                <a:gd name="connsiteX771" fmla="*/ 8817488 w 11218359"/>
                <a:gd name="connsiteY771" fmla="*/ 880386 h 880386"/>
                <a:gd name="connsiteX772" fmla="*/ 8828918 w 11218359"/>
                <a:gd name="connsiteY772" fmla="*/ 880386 h 880386"/>
                <a:gd name="connsiteX773" fmla="*/ 8840395 w 11218359"/>
                <a:gd name="connsiteY773" fmla="*/ 880386 h 880386"/>
                <a:gd name="connsiteX774" fmla="*/ 8851825 w 11218359"/>
                <a:gd name="connsiteY774" fmla="*/ 880386 h 880386"/>
                <a:gd name="connsiteX775" fmla="*/ 8863256 w 11218359"/>
                <a:gd name="connsiteY775" fmla="*/ 880386 h 880386"/>
                <a:gd name="connsiteX776" fmla="*/ 8874686 w 11218359"/>
                <a:gd name="connsiteY776" fmla="*/ 880386 h 880386"/>
                <a:gd name="connsiteX777" fmla="*/ 8886115 w 11218359"/>
                <a:gd name="connsiteY777" fmla="*/ 880386 h 880386"/>
                <a:gd name="connsiteX778" fmla="*/ 8897593 w 11218359"/>
                <a:gd name="connsiteY778" fmla="*/ 880386 h 880386"/>
                <a:gd name="connsiteX779" fmla="*/ 8909022 w 11218359"/>
                <a:gd name="connsiteY779" fmla="*/ 880386 h 880386"/>
                <a:gd name="connsiteX780" fmla="*/ 8920453 w 11218359"/>
                <a:gd name="connsiteY780" fmla="*/ 880386 h 880386"/>
                <a:gd name="connsiteX781" fmla="*/ 8931883 w 11218359"/>
                <a:gd name="connsiteY781" fmla="*/ 880386 h 880386"/>
                <a:gd name="connsiteX782" fmla="*/ 8943313 w 11218359"/>
                <a:gd name="connsiteY782" fmla="*/ 880386 h 880386"/>
                <a:gd name="connsiteX783" fmla="*/ 8954791 w 11218359"/>
                <a:gd name="connsiteY783" fmla="*/ 880386 h 880386"/>
                <a:gd name="connsiteX784" fmla="*/ 8966220 w 11218359"/>
                <a:gd name="connsiteY784" fmla="*/ 880386 h 880386"/>
                <a:gd name="connsiteX785" fmla="*/ 8977651 w 11218359"/>
                <a:gd name="connsiteY785" fmla="*/ 880386 h 880386"/>
                <a:gd name="connsiteX786" fmla="*/ 8989080 w 11218359"/>
                <a:gd name="connsiteY786" fmla="*/ 880386 h 880386"/>
                <a:gd name="connsiteX787" fmla="*/ 9000511 w 11218359"/>
                <a:gd name="connsiteY787" fmla="*/ 880386 h 880386"/>
                <a:gd name="connsiteX788" fmla="*/ 9011988 w 11218359"/>
                <a:gd name="connsiteY788" fmla="*/ 880386 h 880386"/>
                <a:gd name="connsiteX789" fmla="*/ 9023418 w 11218359"/>
                <a:gd name="connsiteY789" fmla="*/ 880386 h 880386"/>
                <a:gd name="connsiteX790" fmla="*/ 9034849 w 11218359"/>
                <a:gd name="connsiteY790" fmla="*/ 880386 h 880386"/>
                <a:gd name="connsiteX791" fmla="*/ 9046278 w 11218359"/>
                <a:gd name="connsiteY791" fmla="*/ 880386 h 880386"/>
                <a:gd name="connsiteX792" fmla="*/ 9057709 w 11218359"/>
                <a:gd name="connsiteY792" fmla="*/ 880386 h 880386"/>
                <a:gd name="connsiteX793" fmla="*/ 9069186 w 11218359"/>
                <a:gd name="connsiteY793" fmla="*/ 880386 h 880386"/>
                <a:gd name="connsiteX794" fmla="*/ 9080615 w 11218359"/>
                <a:gd name="connsiteY794" fmla="*/ 880386 h 880386"/>
                <a:gd name="connsiteX795" fmla="*/ 9092046 w 11218359"/>
                <a:gd name="connsiteY795" fmla="*/ 880386 h 880386"/>
                <a:gd name="connsiteX796" fmla="*/ 9103476 w 11218359"/>
                <a:gd name="connsiteY796" fmla="*/ 880386 h 880386"/>
                <a:gd name="connsiteX797" fmla="*/ 9114906 w 11218359"/>
                <a:gd name="connsiteY797" fmla="*/ 880386 h 880386"/>
                <a:gd name="connsiteX798" fmla="*/ 9126384 w 11218359"/>
                <a:gd name="connsiteY798" fmla="*/ 880386 h 880386"/>
                <a:gd name="connsiteX799" fmla="*/ 9137813 w 11218359"/>
                <a:gd name="connsiteY799" fmla="*/ 880386 h 880386"/>
                <a:gd name="connsiteX800" fmla="*/ 9149244 w 11218359"/>
                <a:gd name="connsiteY800" fmla="*/ 880386 h 880386"/>
                <a:gd name="connsiteX801" fmla="*/ 9160673 w 11218359"/>
                <a:gd name="connsiteY801" fmla="*/ 880386 h 880386"/>
                <a:gd name="connsiteX802" fmla="*/ 9172104 w 11218359"/>
                <a:gd name="connsiteY802" fmla="*/ 880386 h 880386"/>
                <a:gd name="connsiteX803" fmla="*/ 9183581 w 11218359"/>
                <a:gd name="connsiteY803" fmla="*/ 880386 h 880386"/>
                <a:gd name="connsiteX804" fmla="*/ 9195011 w 11218359"/>
                <a:gd name="connsiteY804" fmla="*/ 880386 h 880386"/>
                <a:gd name="connsiteX805" fmla="*/ 9206442 w 11218359"/>
                <a:gd name="connsiteY805" fmla="*/ 880386 h 880386"/>
                <a:gd name="connsiteX806" fmla="*/ 9217871 w 11218359"/>
                <a:gd name="connsiteY806" fmla="*/ 880386 h 880386"/>
                <a:gd name="connsiteX807" fmla="*/ 9229301 w 11218359"/>
                <a:gd name="connsiteY807" fmla="*/ 880386 h 880386"/>
                <a:gd name="connsiteX808" fmla="*/ 9240779 w 11218359"/>
                <a:gd name="connsiteY808" fmla="*/ 880386 h 880386"/>
                <a:gd name="connsiteX809" fmla="*/ 9252209 w 11218359"/>
                <a:gd name="connsiteY809" fmla="*/ 880386 h 880386"/>
                <a:gd name="connsiteX810" fmla="*/ 9263639 w 11218359"/>
                <a:gd name="connsiteY810" fmla="*/ 880386 h 880386"/>
                <a:gd name="connsiteX811" fmla="*/ 9275069 w 11218359"/>
                <a:gd name="connsiteY811" fmla="*/ 880386 h 880386"/>
                <a:gd name="connsiteX812" fmla="*/ 9286498 w 11218359"/>
                <a:gd name="connsiteY812" fmla="*/ 880386 h 880386"/>
                <a:gd name="connsiteX813" fmla="*/ 9297977 w 11218359"/>
                <a:gd name="connsiteY813" fmla="*/ 880386 h 880386"/>
                <a:gd name="connsiteX814" fmla="*/ 9309406 w 11218359"/>
                <a:gd name="connsiteY814" fmla="*/ 880386 h 880386"/>
                <a:gd name="connsiteX815" fmla="*/ 9320837 w 11218359"/>
                <a:gd name="connsiteY815" fmla="*/ 880386 h 880386"/>
                <a:gd name="connsiteX816" fmla="*/ 9332266 w 11218359"/>
                <a:gd name="connsiteY816" fmla="*/ 880386 h 880386"/>
                <a:gd name="connsiteX817" fmla="*/ 9343696 w 11218359"/>
                <a:gd name="connsiteY817" fmla="*/ 880386 h 880386"/>
                <a:gd name="connsiteX818" fmla="*/ 9355174 w 11218359"/>
                <a:gd name="connsiteY818" fmla="*/ 880386 h 880386"/>
                <a:gd name="connsiteX819" fmla="*/ 9366604 w 11218359"/>
                <a:gd name="connsiteY819" fmla="*/ 880386 h 880386"/>
                <a:gd name="connsiteX820" fmla="*/ 9378035 w 11218359"/>
                <a:gd name="connsiteY820" fmla="*/ 880386 h 880386"/>
                <a:gd name="connsiteX821" fmla="*/ 9389464 w 11218359"/>
                <a:gd name="connsiteY821" fmla="*/ 880386 h 880386"/>
                <a:gd name="connsiteX822" fmla="*/ 9400894 w 11218359"/>
                <a:gd name="connsiteY822" fmla="*/ 880386 h 880386"/>
                <a:gd name="connsiteX823" fmla="*/ 9412372 w 11218359"/>
                <a:gd name="connsiteY823" fmla="*/ 880386 h 880386"/>
                <a:gd name="connsiteX824" fmla="*/ 9423802 w 11218359"/>
                <a:gd name="connsiteY824" fmla="*/ 880386 h 880386"/>
                <a:gd name="connsiteX825" fmla="*/ 9435232 w 11218359"/>
                <a:gd name="connsiteY825" fmla="*/ 880386 h 880386"/>
                <a:gd name="connsiteX826" fmla="*/ 9446662 w 11218359"/>
                <a:gd name="connsiteY826" fmla="*/ 880386 h 880386"/>
                <a:gd name="connsiteX827" fmla="*/ 9458091 w 11218359"/>
                <a:gd name="connsiteY827" fmla="*/ 880386 h 880386"/>
                <a:gd name="connsiteX828" fmla="*/ 9469570 w 11218359"/>
                <a:gd name="connsiteY828" fmla="*/ 880386 h 880386"/>
                <a:gd name="connsiteX829" fmla="*/ 9480999 w 11218359"/>
                <a:gd name="connsiteY829" fmla="*/ 880386 h 880386"/>
                <a:gd name="connsiteX830" fmla="*/ 9492429 w 11218359"/>
                <a:gd name="connsiteY830" fmla="*/ 880386 h 880386"/>
                <a:gd name="connsiteX831" fmla="*/ 9503859 w 11218359"/>
                <a:gd name="connsiteY831" fmla="*/ 880386 h 880386"/>
                <a:gd name="connsiteX832" fmla="*/ 9515289 w 11218359"/>
                <a:gd name="connsiteY832" fmla="*/ 880386 h 880386"/>
                <a:gd name="connsiteX833" fmla="*/ 9526767 w 11218359"/>
                <a:gd name="connsiteY833" fmla="*/ 880386 h 880386"/>
                <a:gd name="connsiteX834" fmla="*/ 9538197 w 11218359"/>
                <a:gd name="connsiteY834" fmla="*/ 880386 h 880386"/>
                <a:gd name="connsiteX835" fmla="*/ 9549626 w 11218359"/>
                <a:gd name="connsiteY835" fmla="*/ 880386 h 880386"/>
                <a:gd name="connsiteX836" fmla="*/ 9561057 w 11218359"/>
                <a:gd name="connsiteY836" fmla="*/ 880386 h 880386"/>
                <a:gd name="connsiteX837" fmla="*/ 9572487 w 11218359"/>
                <a:gd name="connsiteY837" fmla="*/ 880386 h 880386"/>
                <a:gd name="connsiteX838" fmla="*/ 9583965 w 11218359"/>
                <a:gd name="connsiteY838" fmla="*/ 880386 h 880386"/>
                <a:gd name="connsiteX839" fmla="*/ 9595395 w 11218359"/>
                <a:gd name="connsiteY839" fmla="*/ 880386 h 880386"/>
                <a:gd name="connsiteX840" fmla="*/ 9606824 w 11218359"/>
                <a:gd name="connsiteY840" fmla="*/ 880386 h 880386"/>
                <a:gd name="connsiteX841" fmla="*/ 9618255 w 11218359"/>
                <a:gd name="connsiteY841" fmla="*/ 880386 h 880386"/>
                <a:gd name="connsiteX842" fmla="*/ 9629684 w 11218359"/>
                <a:gd name="connsiteY842" fmla="*/ 880386 h 880386"/>
                <a:gd name="connsiteX843" fmla="*/ 9641163 w 11218359"/>
                <a:gd name="connsiteY843" fmla="*/ 880386 h 880386"/>
                <a:gd name="connsiteX844" fmla="*/ 9652592 w 11218359"/>
                <a:gd name="connsiteY844" fmla="*/ 880386 h 880386"/>
                <a:gd name="connsiteX845" fmla="*/ 9664022 w 11218359"/>
                <a:gd name="connsiteY845" fmla="*/ 880386 h 880386"/>
                <a:gd name="connsiteX846" fmla="*/ 9675452 w 11218359"/>
                <a:gd name="connsiteY846" fmla="*/ 880386 h 880386"/>
                <a:gd name="connsiteX847" fmla="*/ 9686882 w 11218359"/>
                <a:gd name="connsiteY847" fmla="*/ 880386 h 880386"/>
                <a:gd name="connsiteX848" fmla="*/ 9698360 w 11218359"/>
                <a:gd name="connsiteY848" fmla="*/ 880386 h 880386"/>
                <a:gd name="connsiteX849" fmla="*/ 9709790 w 11218359"/>
                <a:gd name="connsiteY849" fmla="*/ 880386 h 880386"/>
                <a:gd name="connsiteX850" fmla="*/ 9721219 w 11218359"/>
                <a:gd name="connsiteY850" fmla="*/ 880386 h 880386"/>
                <a:gd name="connsiteX851" fmla="*/ 9732650 w 11218359"/>
                <a:gd name="connsiteY851" fmla="*/ 880386 h 880386"/>
                <a:gd name="connsiteX852" fmla="*/ 9744080 w 11218359"/>
                <a:gd name="connsiteY852" fmla="*/ 880386 h 880386"/>
                <a:gd name="connsiteX853" fmla="*/ 9755557 w 11218359"/>
                <a:gd name="connsiteY853" fmla="*/ 880386 h 880386"/>
                <a:gd name="connsiteX854" fmla="*/ 9766988 w 11218359"/>
                <a:gd name="connsiteY854" fmla="*/ 880386 h 880386"/>
                <a:gd name="connsiteX855" fmla="*/ 9778417 w 11218359"/>
                <a:gd name="connsiteY855" fmla="*/ 880386 h 880386"/>
                <a:gd name="connsiteX856" fmla="*/ 9789848 w 11218359"/>
                <a:gd name="connsiteY856" fmla="*/ 880386 h 880386"/>
                <a:gd name="connsiteX857" fmla="*/ 9801277 w 11218359"/>
                <a:gd name="connsiteY857" fmla="*/ 880386 h 880386"/>
                <a:gd name="connsiteX858" fmla="*/ 9812755 w 11218359"/>
                <a:gd name="connsiteY858" fmla="*/ 880386 h 880386"/>
                <a:gd name="connsiteX859" fmla="*/ 9824185 w 11218359"/>
                <a:gd name="connsiteY859" fmla="*/ 880386 h 880386"/>
                <a:gd name="connsiteX860" fmla="*/ 9835615 w 11218359"/>
                <a:gd name="connsiteY860" fmla="*/ 880386 h 880386"/>
                <a:gd name="connsiteX861" fmla="*/ 9847045 w 11218359"/>
                <a:gd name="connsiteY861" fmla="*/ 880386 h 880386"/>
                <a:gd name="connsiteX862" fmla="*/ 9858475 w 11218359"/>
                <a:gd name="connsiteY862" fmla="*/ 880386 h 880386"/>
                <a:gd name="connsiteX863" fmla="*/ 9869952 w 11218359"/>
                <a:gd name="connsiteY863" fmla="*/ 880386 h 880386"/>
                <a:gd name="connsiteX864" fmla="*/ 9881383 w 11218359"/>
                <a:gd name="connsiteY864" fmla="*/ 880386 h 880386"/>
                <a:gd name="connsiteX865" fmla="*/ 9892812 w 11218359"/>
                <a:gd name="connsiteY865" fmla="*/ 880386 h 880386"/>
                <a:gd name="connsiteX866" fmla="*/ 9904243 w 11218359"/>
                <a:gd name="connsiteY866" fmla="*/ 880386 h 880386"/>
                <a:gd name="connsiteX867" fmla="*/ 9915673 w 11218359"/>
                <a:gd name="connsiteY867" fmla="*/ 880386 h 880386"/>
                <a:gd name="connsiteX868" fmla="*/ 9927102 w 11218359"/>
                <a:gd name="connsiteY868" fmla="*/ 880386 h 880386"/>
                <a:gd name="connsiteX869" fmla="*/ 9938581 w 11218359"/>
                <a:gd name="connsiteY869" fmla="*/ 880386 h 880386"/>
                <a:gd name="connsiteX870" fmla="*/ 9950010 w 11218359"/>
                <a:gd name="connsiteY870" fmla="*/ 880386 h 880386"/>
                <a:gd name="connsiteX871" fmla="*/ 9961441 w 11218359"/>
                <a:gd name="connsiteY871" fmla="*/ 880386 h 880386"/>
                <a:gd name="connsiteX872" fmla="*/ 9972870 w 11218359"/>
                <a:gd name="connsiteY872" fmla="*/ 880386 h 880386"/>
                <a:gd name="connsiteX873" fmla="*/ 9984300 w 11218359"/>
                <a:gd name="connsiteY873" fmla="*/ 880386 h 880386"/>
                <a:gd name="connsiteX874" fmla="*/ 9995778 w 11218359"/>
                <a:gd name="connsiteY874" fmla="*/ 880386 h 880386"/>
                <a:gd name="connsiteX875" fmla="*/ 10007208 w 11218359"/>
                <a:gd name="connsiteY875" fmla="*/ 880386 h 880386"/>
                <a:gd name="connsiteX876" fmla="*/ 10018638 w 11218359"/>
                <a:gd name="connsiteY876" fmla="*/ 880386 h 880386"/>
                <a:gd name="connsiteX877" fmla="*/ 10030068 w 11218359"/>
                <a:gd name="connsiteY877" fmla="*/ 880386 h 880386"/>
                <a:gd name="connsiteX878" fmla="*/ 10041498 w 11218359"/>
                <a:gd name="connsiteY878" fmla="*/ 880386 h 880386"/>
                <a:gd name="connsiteX879" fmla="*/ 10052976 w 11218359"/>
                <a:gd name="connsiteY879" fmla="*/ 880386 h 880386"/>
                <a:gd name="connsiteX880" fmla="*/ 10064405 w 11218359"/>
                <a:gd name="connsiteY880" fmla="*/ 880386 h 880386"/>
                <a:gd name="connsiteX881" fmla="*/ 10075835 w 11218359"/>
                <a:gd name="connsiteY881" fmla="*/ 880386 h 880386"/>
                <a:gd name="connsiteX882" fmla="*/ 10087266 w 11218359"/>
                <a:gd name="connsiteY882" fmla="*/ 880386 h 880386"/>
                <a:gd name="connsiteX883" fmla="*/ 10098695 w 11218359"/>
                <a:gd name="connsiteY883" fmla="*/ 880386 h 880386"/>
                <a:gd name="connsiteX884" fmla="*/ 10110174 w 11218359"/>
                <a:gd name="connsiteY884" fmla="*/ 880386 h 880386"/>
                <a:gd name="connsiteX885" fmla="*/ 10121603 w 11218359"/>
                <a:gd name="connsiteY885" fmla="*/ 880386 h 880386"/>
                <a:gd name="connsiteX886" fmla="*/ 10133033 w 11218359"/>
                <a:gd name="connsiteY886" fmla="*/ 880386 h 880386"/>
                <a:gd name="connsiteX887" fmla="*/ 10144463 w 11218359"/>
                <a:gd name="connsiteY887" fmla="*/ 880386 h 880386"/>
                <a:gd name="connsiteX888" fmla="*/ 10155893 w 11218359"/>
                <a:gd name="connsiteY888" fmla="*/ 880386 h 880386"/>
                <a:gd name="connsiteX889" fmla="*/ 10167371 w 11218359"/>
                <a:gd name="connsiteY889" fmla="*/ 880386 h 880386"/>
                <a:gd name="connsiteX890" fmla="*/ 10178801 w 11218359"/>
                <a:gd name="connsiteY890" fmla="*/ 880386 h 880386"/>
                <a:gd name="connsiteX891" fmla="*/ 10190230 w 11218359"/>
                <a:gd name="connsiteY891" fmla="*/ 880386 h 880386"/>
                <a:gd name="connsiteX892" fmla="*/ 10201661 w 11218359"/>
                <a:gd name="connsiteY892" fmla="*/ 880386 h 880386"/>
                <a:gd name="connsiteX893" fmla="*/ 10213091 w 11218359"/>
                <a:gd name="connsiteY893" fmla="*/ 880386 h 880386"/>
                <a:gd name="connsiteX894" fmla="*/ 10224569 w 11218359"/>
                <a:gd name="connsiteY894" fmla="*/ 880386 h 880386"/>
                <a:gd name="connsiteX895" fmla="*/ 10235998 w 11218359"/>
                <a:gd name="connsiteY895" fmla="*/ 880386 h 880386"/>
                <a:gd name="connsiteX896" fmla="*/ 10247428 w 11218359"/>
                <a:gd name="connsiteY896" fmla="*/ 880386 h 880386"/>
                <a:gd name="connsiteX897" fmla="*/ 10258859 w 11218359"/>
                <a:gd name="connsiteY897" fmla="*/ 880386 h 880386"/>
                <a:gd name="connsiteX898" fmla="*/ 10270288 w 11218359"/>
                <a:gd name="connsiteY898" fmla="*/ 880386 h 880386"/>
                <a:gd name="connsiteX899" fmla="*/ 10281767 w 11218359"/>
                <a:gd name="connsiteY899" fmla="*/ 880386 h 880386"/>
                <a:gd name="connsiteX900" fmla="*/ 10293196 w 11218359"/>
                <a:gd name="connsiteY900" fmla="*/ 880386 h 880386"/>
                <a:gd name="connsiteX901" fmla="*/ 10304626 w 11218359"/>
                <a:gd name="connsiteY901" fmla="*/ 880386 h 880386"/>
                <a:gd name="connsiteX902" fmla="*/ 10316056 w 11218359"/>
                <a:gd name="connsiteY902" fmla="*/ 880386 h 880386"/>
                <a:gd name="connsiteX903" fmla="*/ 10327486 w 11218359"/>
                <a:gd name="connsiteY903" fmla="*/ 880386 h 880386"/>
                <a:gd name="connsiteX904" fmla="*/ 10338963 w 11218359"/>
                <a:gd name="connsiteY904" fmla="*/ 880386 h 880386"/>
                <a:gd name="connsiteX905" fmla="*/ 10350394 w 11218359"/>
                <a:gd name="connsiteY905" fmla="*/ 880386 h 880386"/>
                <a:gd name="connsiteX906" fmla="*/ 10361823 w 11218359"/>
                <a:gd name="connsiteY906" fmla="*/ 880386 h 880386"/>
                <a:gd name="connsiteX907" fmla="*/ 10373254 w 11218359"/>
                <a:gd name="connsiteY907" fmla="*/ 880386 h 880386"/>
                <a:gd name="connsiteX908" fmla="*/ 10384684 w 11218359"/>
                <a:gd name="connsiteY908" fmla="*/ 880386 h 880386"/>
                <a:gd name="connsiteX909" fmla="*/ 10396161 w 11218359"/>
                <a:gd name="connsiteY909" fmla="*/ 880386 h 880386"/>
                <a:gd name="connsiteX910" fmla="*/ 10407591 w 11218359"/>
                <a:gd name="connsiteY910" fmla="*/ 880386 h 880386"/>
                <a:gd name="connsiteX911" fmla="*/ 10419021 w 11218359"/>
                <a:gd name="connsiteY911" fmla="*/ 880386 h 880386"/>
                <a:gd name="connsiteX912" fmla="*/ 10430452 w 11218359"/>
                <a:gd name="connsiteY912" fmla="*/ 880386 h 880386"/>
                <a:gd name="connsiteX913" fmla="*/ 10441881 w 11218359"/>
                <a:gd name="connsiteY913" fmla="*/ 880386 h 880386"/>
                <a:gd name="connsiteX914" fmla="*/ 10453358 w 11218359"/>
                <a:gd name="connsiteY914" fmla="*/ 880386 h 880386"/>
                <a:gd name="connsiteX915" fmla="*/ 10464789 w 11218359"/>
                <a:gd name="connsiteY915" fmla="*/ 880386 h 880386"/>
                <a:gd name="connsiteX916" fmla="*/ 10476219 w 11218359"/>
                <a:gd name="connsiteY916" fmla="*/ 880386 h 880386"/>
                <a:gd name="connsiteX917" fmla="*/ 10487649 w 11218359"/>
                <a:gd name="connsiteY917" fmla="*/ 880386 h 880386"/>
                <a:gd name="connsiteX918" fmla="*/ 10499079 w 11218359"/>
                <a:gd name="connsiteY918" fmla="*/ 880386 h 880386"/>
                <a:gd name="connsiteX919" fmla="*/ 10510556 w 11218359"/>
                <a:gd name="connsiteY919" fmla="*/ 880386 h 880386"/>
                <a:gd name="connsiteX920" fmla="*/ 10521987 w 11218359"/>
                <a:gd name="connsiteY920" fmla="*/ 880386 h 880386"/>
                <a:gd name="connsiteX921" fmla="*/ 10533416 w 11218359"/>
                <a:gd name="connsiteY921" fmla="*/ 880386 h 880386"/>
                <a:gd name="connsiteX922" fmla="*/ 10544847 w 11218359"/>
                <a:gd name="connsiteY922" fmla="*/ 880386 h 880386"/>
                <a:gd name="connsiteX923" fmla="*/ 10556277 w 11218359"/>
                <a:gd name="connsiteY923" fmla="*/ 880386 h 880386"/>
                <a:gd name="connsiteX924" fmla="*/ 10567754 w 11218359"/>
                <a:gd name="connsiteY924" fmla="*/ 880386 h 880386"/>
                <a:gd name="connsiteX925" fmla="*/ 10579184 w 11218359"/>
                <a:gd name="connsiteY925" fmla="*/ 880386 h 880386"/>
                <a:gd name="connsiteX926" fmla="*/ 10590614 w 11218359"/>
                <a:gd name="connsiteY926" fmla="*/ 880386 h 880386"/>
                <a:gd name="connsiteX927" fmla="*/ 10602045 w 11218359"/>
                <a:gd name="connsiteY927" fmla="*/ 880386 h 880386"/>
                <a:gd name="connsiteX928" fmla="*/ 10613474 w 11218359"/>
                <a:gd name="connsiteY928" fmla="*/ 880386 h 880386"/>
                <a:gd name="connsiteX929" fmla="*/ 10624951 w 11218359"/>
                <a:gd name="connsiteY929" fmla="*/ 880386 h 880386"/>
                <a:gd name="connsiteX930" fmla="*/ 10636382 w 11218359"/>
                <a:gd name="connsiteY930" fmla="*/ 880386 h 880386"/>
                <a:gd name="connsiteX931" fmla="*/ 10647812 w 11218359"/>
                <a:gd name="connsiteY931" fmla="*/ 880386 h 880386"/>
                <a:gd name="connsiteX932" fmla="*/ 10659241 w 11218359"/>
                <a:gd name="connsiteY932" fmla="*/ 880386 h 880386"/>
                <a:gd name="connsiteX933" fmla="*/ 10670672 w 11218359"/>
                <a:gd name="connsiteY933" fmla="*/ 880386 h 880386"/>
                <a:gd name="connsiteX934" fmla="*/ 10682149 w 11218359"/>
                <a:gd name="connsiteY934" fmla="*/ 880386 h 880386"/>
                <a:gd name="connsiteX935" fmla="*/ 10693580 w 11218359"/>
                <a:gd name="connsiteY935" fmla="*/ 880386 h 880386"/>
                <a:gd name="connsiteX936" fmla="*/ 10705009 w 11218359"/>
                <a:gd name="connsiteY936" fmla="*/ 880386 h 880386"/>
                <a:gd name="connsiteX937" fmla="*/ 10716439 w 11218359"/>
                <a:gd name="connsiteY937" fmla="*/ 880386 h 880386"/>
                <a:gd name="connsiteX938" fmla="*/ 10727870 w 11218359"/>
                <a:gd name="connsiteY938" fmla="*/ 880386 h 880386"/>
                <a:gd name="connsiteX939" fmla="*/ 10739347 w 11218359"/>
                <a:gd name="connsiteY939" fmla="*/ 880386 h 880386"/>
                <a:gd name="connsiteX940" fmla="*/ 10750778 w 11218359"/>
                <a:gd name="connsiteY940" fmla="*/ 880386 h 880386"/>
                <a:gd name="connsiteX941" fmla="*/ 10762207 w 11218359"/>
                <a:gd name="connsiteY941" fmla="*/ 880386 h 880386"/>
                <a:gd name="connsiteX942" fmla="*/ 10773637 w 11218359"/>
                <a:gd name="connsiteY942" fmla="*/ 880386 h 880386"/>
                <a:gd name="connsiteX943" fmla="*/ 10785067 w 11218359"/>
                <a:gd name="connsiteY943" fmla="*/ 880386 h 880386"/>
                <a:gd name="connsiteX944" fmla="*/ 10796544 w 11218359"/>
                <a:gd name="connsiteY944" fmla="*/ 880386 h 880386"/>
                <a:gd name="connsiteX945" fmla="*/ 10807975 w 11218359"/>
                <a:gd name="connsiteY945" fmla="*/ 880386 h 880386"/>
                <a:gd name="connsiteX946" fmla="*/ 10819405 w 11218359"/>
                <a:gd name="connsiteY946" fmla="*/ 880386 h 880386"/>
                <a:gd name="connsiteX947" fmla="*/ 10830834 w 11218359"/>
                <a:gd name="connsiteY947" fmla="*/ 880386 h 880386"/>
                <a:gd name="connsiteX948" fmla="*/ 10842265 w 11218359"/>
                <a:gd name="connsiteY948" fmla="*/ 880386 h 880386"/>
                <a:gd name="connsiteX949" fmla="*/ 10853742 w 11218359"/>
                <a:gd name="connsiteY949" fmla="*/ 880386 h 880386"/>
                <a:gd name="connsiteX950" fmla="*/ 10865173 w 11218359"/>
                <a:gd name="connsiteY950" fmla="*/ 880386 h 880386"/>
                <a:gd name="connsiteX951" fmla="*/ 10876602 w 11218359"/>
                <a:gd name="connsiteY951" fmla="*/ 880386 h 880386"/>
                <a:gd name="connsiteX952" fmla="*/ 10888032 w 11218359"/>
                <a:gd name="connsiteY952" fmla="*/ 880386 h 880386"/>
                <a:gd name="connsiteX953" fmla="*/ 10899463 w 11218359"/>
                <a:gd name="connsiteY953" fmla="*/ 880386 h 880386"/>
                <a:gd name="connsiteX954" fmla="*/ 10910892 w 11218359"/>
                <a:gd name="connsiteY954" fmla="*/ 880386 h 880386"/>
                <a:gd name="connsiteX955" fmla="*/ 10922369 w 11218359"/>
                <a:gd name="connsiteY955" fmla="*/ 880386 h 880386"/>
                <a:gd name="connsiteX956" fmla="*/ 10933800 w 11218359"/>
                <a:gd name="connsiteY956" fmla="*/ 880386 h 880386"/>
                <a:gd name="connsiteX957" fmla="*/ 10945230 w 11218359"/>
                <a:gd name="connsiteY957" fmla="*/ 880386 h 880386"/>
                <a:gd name="connsiteX958" fmla="*/ 10956660 w 11218359"/>
                <a:gd name="connsiteY958" fmla="*/ 880386 h 880386"/>
                <a:gd name="connsiteX959" fmla="*/ 10968090 w 11218359"/>
                <a:gd name="connsiteY959" fmla="*/ 880386 h 880386"/>
                <a:gd name="connsiteX960" fmla="*/ 10979567 w 11218359"/>
                <a:gd name="connsiteY960" fmla="*/ 880386 h 880386"/>
                <a:gd name="connsiteX961" fmla="*/ 10990998 w 11218359"/>
                <a:gd name="connsiteY961" fmla="*/ 880386 h 880386"/>
                <a:gd name="connsiteX962" fmla="*/ 11002427 w 11218359"/>
                <a:gd name="connsiteY962" fmla="*/ 880386 h 880386"/>
                <a:gd name="connsiteX963" fmla="*/ 11013858 w 11218359"/>
                <a:gd name="connsiteY963" fmla="*/ 880386 h 880386"/>
                <a:gd name="connsiteX964" fmla="*/ 11025287 w 11218359"/>
                <a:gd name="connsiteY964" fmla="*/ 880386 h 880386"/>
                <a:gd name="connsiteX965" fmla="*/ 11036765 w 11218359"/>
                <a:gd name="connsiteY965" fmla="*/ 880386 h 880386"/>
                <a:gd name="connsiteX966" fmla="*/ 11048195 w 11218359"/>
                <a:gd name="connsiteY966" fmla="*/ 880386 h 880386"/>
                <a:gd name="connsiteX967" fmla="*/ 11059625 w 11218359"/>
                <a:gd name="connsiteY967" fmla="*/ 880386 h 880386"/>
                <a:gd name="connsiteX968" fmla="*/ 11071056 w 11218359"/>
                <a:gd name="connsiteY968" fmla="*/ 880386 h 880386"/>
                <a:gd name="connsiteX969" fmla="*/ 11082485 w 11218359"/>
                <a:gd name="connsiteY969" fmla="*/ 880386 h 880386"/>
                <a:gd name="connsiteX970" fmla="*/ 11093962 w 11218359"/>
                <a:gd name="connsiteY970" fmla="*/ 880386 h 880386"/>
                <a:gd name="connsiteX971" fmla="*/ 11105393 w 11218359"/>
                <a:gd name="connsiteY971" fmla="*/ 880386 h 880386"/>
                <a:gd name="connsiteX972" fmla="*/ 11116823 w 11218359"/>
                <a:gd name="connsiteY972" fmla="*/ 880386 h 880386"/>
                <a:gd name="connsiteX973" fmla="*/ 11128253 w 11218359"/>
                <a:gd name="connsiteY973" fmla="*/ 880386 h 880386"/>
                <a:gd name="connsiteX974" fmla="*/ 11139683 w 11218359"/>
                <a:gd name="connsiteY974" fmla="*/ 880386 h 880386"/>
                <a:gd name="connsiteX975" fmla="*/ 11151160 w 11218359"/>
                <a:gd name="connsiteY975" fmla="*/ 880386 h 880386"/>
                <a:gd name="connsiteX976" fmla="*/ 11162591 w 11218359"/>
                <a:gd name="connsiteY976" fmla="*/ 880386 h 880386"/>
                <a:gd name="connsiteX977" fmla="*/ 11174020 w 11218359"/>
                <a:gd name="connsiteY977" fmla="*/ 880386 h 880386"/>
                <a:gd name="connsiteX978" fmla="*/ 11185451 w 11218359"/>
                <a:gd name="connsiteY978" fmla="*/ 880386 h 880386"/>
                <a:gd name="connsiteX979" fmla="*/ 11196881 w 11218359"/>
                <a:gd name="connsiteY979" fmla="*/ 880386 h 880386"/>
                <a:gd name="connsiteX980" fmla="*/ 11208358 w 11218359"/>
                <a:gd name="connsiteY980" fmla="*/ 880386 h 880386"/>
                <a:gd name="connsiteX981" fmla="*/ 11218359 w 11218359"/>
                <a:gd name="connsiteY981" fmla="*/ 880386 h 88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80386">
                  <a:moveTo>
                    <a:pt x="0" y="880386"/>
                  </a:moveTo>
                  <a:lnTo>
                    <a:pt x="9149" y="880386"/>
                  </a:lnTo>
                  <a:lnTo>
                    <a:pt x="20588" y="880386"/>
                  </a:lnTo>
                  <a:lnTo>
                    <a:pt x="32028" y="880386"/>
                  </a:lnTo>
                  <a:lnTo>
                    <a:pt x="43467" y="880386"/>
                  </a:lnTo>
                  <a:lnTo>
                    <a:pt x="54907" y="880386"/>
                  </a:lnTo>
                  <a:lnTo>
                    <a:pt x="66346" y="880386"/>
                  </a:lnTo>
                  <a:lnTo>
                    <a:pt x="77786" y="880386"/>
                  </a:lnTo>
                  <a:lnTo>
                    <a:pt x="89225" y="880386"/>
                  </a:lnTo>
                  <a:lnTo>
                    <a:pt x="100665" y="880386"/>
                  </a:lnTo>
                  <a:lnTo>
                    <a:pt x="112104" y="880386"/>
                  </a:lnTo>
                  <a:lnTo>
                    <a:pt x="123544" y="880386"/>
                  </a:lnTo>
                  <a:lnTo>
                    <a:pt x="134979" y="880386"/>
                  </a:lnTo>
                  <a:lnTo>
                    <a:pt x="146423" y="880386"/>
                  </a:lnTo>
                  <a:lnTo>
                    <a:pt x="157858" y="880386"/>
                  </a:lnTo>
                  <a:lnTo>
                    <a:pt x="169297" y="880386"/>
                  </a:lnTo>
                  <a:lnTo>
                    <a:pt x="180737" y="880386"/>
                  </a:lnTo>
                  <a:lnTo>
                    <a:pt x="192176" y="880386"/>
                  </a:lnTo>
                  <a:lnTo>
                    <a:pt x="203616" y="880386"/>
                  </a:lnTo>
                  <a:lnTo>
                    <a:pt x="215055" y="880386"/>
                  </a:lnTo>
                  <a:lnTo>
                    <a:pt x="226495" y="880386"/>
                  </a:lnTo>
                  <a:lnTo>
                    <a:pt x="237935" y="880386"/>
                  </a:lnTo>
                  <a:lnTo>
                    <a:pt x="249374" y="880386"/>
                  </a:lnTo>
                  <a:lnTo>
                    <a:pt x="260814" y="880386"/>
                  </a:lnTo>
                  <a:lnTo>
                    <a:pt x="272253" y="880386"/>
                  </a:lnTo>
                  <a:lnTo>
                    <a:pt x="283693" y="880386"/>
                  </a:lnTo>
                  <a:lnTo>
                    <a:pt x="295132" y="880386"/>
                  </a:lnTo>
                  <a:lnTo>
                    <a:pt x="306572" y="880386"/>
                  </a:lnTo>
                  <a:lnTo>
                    <a:pt x="318011" y="880386"/>
                  </a:lnTo>
                  <a:lnTo>
                    <a:pt x="329451" y="880386"/>
                  </a:lnTo>
                  <a:lnTo>
                    <a:pt x="340890" y="880386"/>
                  </a:lnTo>
                  <a:lnTo>
                    <a:pt x="352330" y="880386"/>
                  </a:lnTo>
                  <a:lnTo>
                    <a:pt x="363769" y="880386"/>
                  </a:lnTo>
                  <a:lnTo>
                    <a:pt x="375209" y="880386"/>
                  </a:lnTo>
                  <a:lnTo>
                    <a:pt x="386648" y="880386"/>
                  </a:lnTo>
                  <a:lnTo>
                    <a:pt x="398088" y="880386"/>
                  </a:lnTo>
                  <a:lnTo>
                    <a:pt x="409527" y="880386"/>
                  </a:lnTo>
                  <a:lnTo>
                    <a:pt x="420967" y="880386"/>
                  </a:lnTo>
                  <a:lnTo>
                    <a:pt x="432406" y="880386"/>
                  </a:lnTo>
                  <a:lnTo>
                    <a:pt x="443846" y="880386"/>
                  </a:lnTo>
                  <a:lnTo>
                    <a:pt x="455285" y="880386"/>
                  </a:lnTo>
                  <a:lnTo>
                    <a:pt x="466725" y="880386"/>
                  </a:lnTo>
                  <a:lnTo>
                    <a:pt x="478165" y="880386"/>
                  </a:lnTo>
                  <a:lnTo>
                    <a:pt x="489604" y="880386"/>
                  </a:lnTo>
                  <a:lnTo>
                    <a:pt x="501044" y="880386"/>
                  </a:lnTo>
                  <a:lnTo>
                    <a:pt x="512483" y="880386"/>
                  </a:lnTo>
                  <a:lnTo>
                    <a:pt x="523923" y="880386"/>
                  </a:lnTo>
                  <a:lnTo>
                    <a:pt x="535362" y="880386"/>
                  </a:lnTo>
                  <a:lnTo>
                    <a:pt x="546802" y="880386"/>
                  </a:lnTo>
                  <a:lnTo>
                    <a:pt x="558241" y="880386"/>
                  </a:lnTo>
                  <a:lnTo>
                    <a:pt x="569681" y="880386"/>
                  </a:lnTo>
                  <a:lnTo>
                    <a:pt x="581120" y="880386"/>
                  </a:lnTo>
                  <a:lnTo>
                    <a:pt x="592560" y="880386"/>
                  </a:lnTo>
                  <a:lnTo>
                    <a:pt x="603999" y="880386"/>
                  </a:lnTo>
                  <a:lnTo>
                    <a:pt x="615439" y="880386"/>
                  </a:lnTo>
                  <a:lnTo>
                    <a:pt x="626878" y="880386"/>
                  </a:lnTo>
                  <a:lnTo>
                    <a:pt x="638318" y="880386"/>
                  </a:lnTo>
                  <a:lnTo>
                    <a:pt x="649757" y="880386"/>
                  </a:lnTo>
                  <a:lnTo>
                    <a:pt x="661192" y="880386"/>
                  </a:lnTo>
                  <a:lnTo>
                    <a:pt x="672632" y="880386"/>
                  </a:lnTo>
                  <a:lnTo>
                    <a:pt x="684071" y="880386"/>
                  </a:lnTo>
                  <a:lnTo>
                    <a:pt x="695511" y="880386"/>
                  </a:lnTo>
                  <a:lnTo>
                    <a:pt x="706950" y="880386"/>
                  </a:lnTo>
                  <a:lnTo>
                    <a:pt x="718390" y="880386"/>
                  </a:lnTo>
                  <a:lnTo>
                    <a:pt x="729829" y="880386"/>
                  </a:lnTo>
                  <a:lnTo>
                    <a:pt x="741269" y="880386"/>
                  </a:lnTo>
                  <a:lnTo>
                    <a:pt x="752708" y="880386"/>
                  </a:lnTo>
                  <a:lnTo>
                    <a:pt x="764148" y="880386"/>
                  </a:lnTo>
                  <a:lnTo>
                    <a:pt x="775587" y="880386"/>
                  </a:lnTo>
                  <a:lnTo>
                    <a:pt x="787027" y="880386"/>
                  </a:lnTo>
                  <a:lnTo>
                    <a:pt x="798467" y="880386"/>
                  </a:lnTo>
                  <a:lnTo>
                    <a:pt x="809906" y="880386"/>
                  </a:lnTo>
                  <a:lnTo>
                    <a:pt x="821346" y="880386"/>
                  </a:lnTo>
                  <a:lnTo>
                    <a:pt x="832785" y="880386"/>
                  </a:lnTo>
                  <a:lnTo>
                    <a:pt x="844225" y="880386"/>
                  </a:lnTo>
                  <a:lnTo>
                    <a:pt x="855664" y="880386"/>
                  </a:lnTo>
                  <a:lnTo>
                    <a:pt x="867104" y="880386"/>
                  </a:lnTo>
                  <a:lnTo>
                    <a:pt x="878543" y="880386"/>
                  </a:lnTo>
                  <a:lnTo>
                    <a:pt x="889983" y="880386"/>
                  </a:lnTo>
                  <a:lnTo>
                    <a:pt x="901422" y="880386"/>
                  </a:lnTo>
                  <a:lnTo>
                    <a:pt x="912862" y="880386"/>
                  </a:lnTo>
                  <a:lnTo>
                    <a:pt x="924301" y="880386"/>
                  </a:lnTo>
                  <a:lnTo>
                    <a:pt x="935741" y="880386"/>
                  </a:lnTo>
                  <a:lnTo>
                    <a:pt x="947180" y="880386"/>
                  </a:lnTo>
                  <a:lnTo>
                    <a:pt x="958620" y="880386"/>
                  </a:lnTo>
                  <a:lnTo>
                    <a:pt x="970059" y="880386"/>
                  </a:lnTo>
                  <a:lnTo>
                    <a:pt x="981499" y="880386"/>
                  </a:lnTo>
                  <a:lnTo>
                    <a:pt x="992938" y="880386"/>
                  </a:lnTo>
                  <a:lnTo>
                    <a:pt x="1004378" y="880386"/>
                  </a:lnTo>
                  <a:lnTo>
                    <a:pt x="1015818" y="880386"/>
                  </a:lnTo>
                  <a:lnTo>
                    <a:pt x="1027257" y="880386"/>
                  </a:lnTo>
                  <a:lnTo>
                    <a:pt x="1038697" y="880386"/>
                  </a:lnTo>
                  <a:lnTo>
                    <a:pt x="1050136" y="880386"/>
                  </a:lnTo>
                  <a:lnTo>
                    <a:pt x="1061576" y="880386"/>
                  </a:lnTo>
                  <a:lnTo>
                    <a:pt x="1073015" y="880386"/>
                  </a:lnTo>
                  <a:lnTo>
                    <a:pt x="1084455" y="880386"/>
                  </a:lnTo>
                  <a:lnTo>
                    <a:pt x="1095894" y="880386"/>
                  </a:lnTo>
                  <a:lnTo>
                    <a:pt x="1107334" y="880386"/>
                  </a:lnTo>
                  <a:lnTo>
                    <a:pt x="1118773" y="880386"/>
                  </a:lnTo>
                  <a:lnTo>
                    <a:pt x="1130213" y="880386"/>
                  </a:lnTo>
                  <a:lnTo>
                    <a:pt x="1141652" y="880386"/>
                  </a:lnTo>
                  <a:lnTo>
                    <a:pt x="1153092" y="880386"/>
                  </a:lnTo>
                  <a:lnTo>
                    <a:pt x="1164531" y="880386"/>
                  </a:lnTo>
                  <a:lnTo>
                    <a:pt x="1175971" y="880386"/>
                  </a:lnTo>
                  <a:lnTo>
                    <a:pt x="1187406" y="880386"/>
                  </a:lnTo>
                  <a:lnTo>
                    <a:pt x="1198845" y="880386"/>
                  </a:lnTo>
                  <a:lnTo>
                    <a:pt x="1210285" y="880386"/>
                  </a:lnTo>
                  <a:lnTo>
                    <a:pt x="1221724" y="880386"/>
                  </a:lnTo>
                  <a:lnTo>
                    <a:pt x="1233164" y="880386"/>
                  </a:lnTo>
                  <a:lnTo>
                    <a:pt x="1244603" y="880386"/>
                  </a:lnTo>
                  <a:lnTo>
                    <a:pt x="1256043" y="880386"/>
                  </a:lnTo>
                  <a:lnTo>
                    <a:pt x="1267482" y="880386"/>
                  </a:lnTo>
                  <a:lnTo>
                    <a:pt x="1278922" y="880386"/>
                  </a:lnTo>
                  <a:lnTo>
                    <a:pt x="1290361" y="880386"/>
                  </a:lnTo>
                  <a:lnTo>
                    <a:pt x="1301801" y="880386"/>
                  </a:lnTo>
                  <a:lnTo>
                    <a:pt x="1313240" y="880386"/>
                  </a:lnTo>
                  <a:lnTo>
                    <a:pt x="1324680" y="880386"/>
                  </a:lnTo>
                  <a:lnTo>
                    <a:pt x="1336120" y="880386"/>
                  </a:lnTo>
                  <a:lnTo>
                    <a:pt x="1347559" y="880386"/>
                  </a:lnTo>
                  <a:lnTo>
                    <a:pt x="1358999" y="880386"/>
                  </a:lnTo>
                  <a:lnTo>
                    <a:pt x="1370438" y="880386"/>
                  </a:lnTo>
                  <a:lnTo>
                    <a:pt x="1381878" y="880386"/>
                  </a:lnTo>
                  <a:lnTo>
                    <a:pt x="1393317" y="880386"/>
                  </a:lnTo>
                  <a:lnTo>
                    <a:pt x="1404757" y="880386"/>
                  </a:lnTo>
                  <a:lnTo>
                    <a:pt x="1416196" y="880386"/>
                  </a:lnTo>
                  <a:lnTo>
                    <a:pt x="1427636" y="880386"/>
                  </a:lnTo>
                  <a:lnTo>
                    <a:pt x="1439075" y="880386"/>
                  </a:lnTo>
                  <a:lnTo>
                    <a:pt x="1450515" y="880386"/>
                  </a:lnTo>
                  <a:lnTo>
                    <a:pt x="1461954" y="880386"/>
                  </a:lnTo>
                  <a:lnTo>
                    <a:pt x="1473394" y="880386"/>
                  </a:lnTo>
                  <a:lnTo>
                    <a:pt x="1484833" y="880386"/>
                  </a:lnTo>
                  <a:lnTo>
                    <a:pt x="1496273" y="880386"/>
                  </a:lnTo>
                  <a:lnTo>
                    <a:pt x="1507712" y="880386"/>
                  </a:lnTo>
                  <a:lnTo>
                    <a:pt x="1519152" y="880386"/>
                  </a:lnTo>
                  <a:lnTo>
                    <a:pt x="1530591" y="880386"/>
                  </a:lnTo>
                  <a:lnTo>
                    <a:pt x="1542031" y="880386"/>
                  </a:lnTo>
                  <a:lnTo>
                    <a:pt x="1553471" y="880386"/>
                  </a:lnTo>
                  <a:lnTo>
                    <a:pt x="1564910" y="880386"/>
                  </a:lnTo>
                  <a:lnTo>
                    <a:pt x="1576349" y="880386"/>
                  </a:lnTo>
                  <a:lnTo>
                    <a:pt x="1587789" y="880386"/>
                  </a:lnTo>
                  <a:lnTo>
                    <a:pt x="1599229" y="880386"/>
                  </a:lnTo>
                  <a:lnTo>
                    <a:pt x="1610668" y="880386"/>
                  </a:lnTo>
                  <a:lnTo>
                    <a:pt x="1622107" y="880386"/>
                  </a:lnTo>
                  <a:lnTo>
                    <a:pt x="1633547" y="880386"/>
                  </a:lnTo>
                  <a:lnTo>
                    <a:pt x="1644987" y="880386"/>
                  </a:lnTo>
                  <a:lnTo>
                    <a:pt x="1656426" y="880386"/>
                  </a:lnTo>
                  <a:lnTo>
                    <a:pt x="1667866" y="880386"/>
                  </a:lnTo>
                  <a:lnTo>
                    <a:pt x="1679305" y="880386"/>
                  </a:lnTo>
                  <a:lnTo>
                    <a:pt x="1690745" y="880386"/>
                  </a:lnTo>
                  <a:lnTo>
                    <a:pt x="1702184" y="880386"/>
                  </a:lnTo>
                  <a:lnTo>
                    <a:pt x="1713619" y="880386"/>
                  </a:lnTo>
                  <a:lnTo>
                    <a:pt x="1725063" y="880386"/>
                  </a:lnTo>
                  <a:lnTo>
                    <a:pt x="1736498" y="880386"/>
                  </a:lnTo>
                  <a:lnTo>
                    <a:pt x="1747938" y="880386"/>
                  </a:lnTo>
                  <a:lnTo>
                    <a:pt x="1759377" y="880386"/>
                  </a:lnTo>
                  <a:lnTo>
                    <a:pt x="1770817" y="880386"/>
                  </a:lnTo>
                  <a:lnTo>
                    <a:pt x="1782256" y="880386"/>
                  </a:lnTo>
                  <a:lnTo>
                    <a:pt x="1793696" y="880386"/>
                  </a:lnTo>
                  <a:lnTo>
                    <a:pt x="1805135" y="880386"/>
                  </a:lnTo>
                  <a:lnTo>
                    <a:pt x="1816575" y="880386"/>
                  </a:lnTo>
                  <a:lnTo>
                    <a:pt x="1828014" y="880386"/>
                  </a:lnTo>
                  <a:lnTo>
                    <a:pt x="1839454" y="880386"/>
                  </a:lnTo>
                  <a:lnTo>
                    <a:pt x="1850893" y="880386"/>
                  </a:lnTo>
                  <a:lnTo>
                    <a:pt x="1862333" y="880386"/>
                  </a:lnTo>
                  <a:lnTo>
                    <a:pt x="1873772" y="862360"/>
                  </a:lnTo>
                  <a:lnTo>
                    <a:pt x="1885212" y="356059"/>
                  </a:lnTo>
                  <a:lnTo>
                    <a:pt x="1896651" y="148733"/>
                  </a:lnTo>
                  <a:lnTo>
                    <a:pt x="1908091" y="0"/>
                  </a:lnTo>
                  <a:lnTo>
                    <a:pt x="1919531" y="700102"/>
                  </a:lnTo>
                  <a:lnTo>
                    <a:pt x="1930970" y="880386"/>
                  </a:lnTo>
                  <a:lnTo>
                    <a:pt x="1942409" y="880386"/>
                  </a:lnTo>
                  <a:lnTo>
                    <a:pt x="1953849" y="880386"/>
                  </a:lnTo>
                  <a:lnTo>
                    <a:pt x="1965289" y="880386"/>
                  </a:lnTo>
                  <a:lnTo>
                    <a:pt x="1976728" y="880386"/>
                  </a:lnTo>
                  <a:lnTo>
                    <a:pt x="1988168" y="880386"/>
                  </a:lnTo>
                  <a:lnTo>
                    <a:pt x="1999607" y="880386"/>
                  </a:lnTo>
                  <a:lnTo>
                    <a:pt x="2011047" y="880386"/>
                  </a:lnTo>
                  <a:lnTo>
                    <a:pt x="2022486" y="880386"/>
                  </a:lnTo>
                  <a:lnTo>
                    <a:pt x="2033926" y="880386"/>
                  </a:lnTo>
                  <a:lnTo>
                    <a:pt x="2045365" y="880386"/>
                  </a:lnTo>
                  <a:lnTo>
                    <a:pt x="2056805" y="880386"/>
                  </a:lnTo>
                  <a:lnTo>
                    <a:pt x="2068244" y="880386"/>
                  </a:lnTo>
                  <a:lnTo>
                    <a:pt x="2079684" y="880386"/>
                  </a:lnTo>
                  <a:lnTo>
                    <a:pt x="2091123" y="880386"/>
                  </a:lnTo>
                  <a:lnTo>
                    <a:pt x="2102563" y="880386"/>
                  </a:lnTo>
                  <a:lnTo>
                    <a:pt x="2114002" y="880386"/>
                  </a:lnTo>
                  <a:lnTo>
                    <a:pt x="2125442" y="880386"/>
                  </a:lnTo>
                  <a:lnTo>
                    <a:pt x="2136882" y="880386"/>
                  </a:lnTo>
                  <a:lnTo>
                    <a:pt x="2148321" y="880386"/>
                  </a:lnTo>
                  <a:lnTo>
                    <a:pt x="2159760" y="880386"/>
                  </a:lnTo>
                  <a:lnTo>
                    <a:pt x="2171200" y="880386"/>
                  </a:lnTo>
                  <a:lnTo>
                    <a:pt x="2182640" y="880386"/>
                  </a:lnTo>
                  <a:lnTo>
                    <a:pt x="2194079" y="880386"/>
                  </a:lnTo>
                  <a:lnTo>
                    <a:pt x="2205519" y="880386"/>
                  </a:lnTo>
                  <a:lnTo>
                    <a:pt x="2216958" y="880386"/>
                  </a:lnTo>
                  <a:lnTo>
                    <a:pt x="2228393" y="880386"/>
                  </a:lnTo>
                  <a:lnTo>
                    <a:pt x="2239837" y="880386"/>
                  </a:lnTo>
                  <a:lnTo>
                    <a:pt x="2251272" y="880386"/>
                  </a:lnTo>
                  <a:lnTo>
                    <a:pt x="2262716" y="880386"/>
                  </a:lnTo>
                  <a:lnTo>
                    <a:pt x="2274151" y="880386"/>
                  </a:lnTo>
                  <a:lnTo>
                    <a:pt x="2285591" y="880386"/>
                  </a:lnTo>
                  <a:lnTo>
                    <a:pt x="2297030" y="880386"/>
                  </a:lnTo>
                  <a:lnTo>
                    <a:pt x="2308470" y="880386"/>
                  </a:lnTo>
                  <a:lnTo>
                    <a:pt x="2319909" y="880386"/>
                  </a:lnTo>
                  <a:lnTo>
                    <a:pt x="2331349" y="880386"/>
                  </a:lnTo>
                  <a:lnTo>
                    <a:pt x="2342788" y="880386"/>
                  </a:lnTo>
                  <a:lnTo>
                    <a:pt x="2354228" y="880386"/>
                  </a:lnTo>
                  <a:lnTo>
                    <a:pt x="2365667" y="880386"/>
                  </a:lnTo>
                  <a:lnTo>
                    <a:pt x="2377107" y="880386"/>
                  </a:lnTo>
                  <a:lnTo>
                    <a:pt x="2388546" y="880386"/>
                  </a:lnTo>
                  <a:lnTo>
                    <a:pt x="2399986" y="880386"/>
                  </a:lnTo>
                  <a:lnTo>
                    <a:pt x="2411425" y="880386"/>
                  </a:lnTo>
                  <a:lnTo>
                    <a:pt x="2422865" y="880386"/>
                  </a:lnTo>
                  <a:lnTo>
                    <a:pt x="2434304" y="880386"/>
                  </a:lnTo>
                  <a:lnTo>
                    <a:pt x="2445744" y="880386"/>
                  </a:lnTo>
                  <a:lnTo>
                    <a:pt x="2457184" y="880386"/>
                  </a:lnTo>
                  <a:lnTo>
                    <a:pt x="2468623" y="880386"/>
                  </a:lnTo>
                  <a:lnTo>
                    <a:pt x="2480062" y="880386"/>
                  </a:lnTo>
                  <a:lnTo>
                    <a:pt x="2491502" y="880386"/>
                  </a:lnTo>
                  <a:lnTo>
                    <a:pt x="2502942" y="880386"/>
                  </a:lnTo>
                  <a:lnTo>
                    <a:pt x="2514381" y="880386"/>
                  </a:lnTo>
                  <a:lnTo>
                    <a:pt x="2525821" y="880386"/>
                  </a:lnTo>
                  <a:lnTo>
                    <a:pt x="2537260" y="880386"/>
                  </a:lnTo>
                  <a:lnTo>
                    <a:pt x="2548700" y="880386"/>
                  </a:lnTo>
                  <a:lnTo>
                    <a:pt x="2560139" y="880386"/>
                  </a:lnTo>
                  <a:lnTo>
                    <a:pt x="2571579" y="880386"/>
                  </a:lnTo>
                  <a:lnTo>
                    <a:pt x="2583018" y="880386"/>
                  </a:lnTo>
                  <a:lnTo>
                    <a:pt x="2594458" y="880386"/>
                  </a:lnTo>
                  <a:lnTo>
                    <a:pt x="2605897" y="880386"/>
                  </a:lnTo>
                  <a:lnTo>
                    <a:pt x="2617337" y="880386"/>
                  </a:lnTo>
                  <a:lnTo>
                    <a:pt x="2628776" y="880386"/>
                  </a:lnTo>
                  <a:lnTo>
                    <a:pt x="2640216" y="880386"/>
                  </a:lnTo>
                  <a:lnTo>
                    <a:pt x="2651655" y="880386"/>
                  </a:lnTo>
                  <a:lnTo>
                    <a:pt x="2663095" y="880386"/>
                  </a:lnTo>
                  <a:lnTo>
                    <a:pt x="2674535" y="880386"/>
                  </a:lnTo>
                  <a:lnTo>
                    <a:pt x="2685974" y="880386"/>
                  </a:lnTo>
                  <a:lnTo>
                    <a:pt x="2697413" y="880386"/>
                  </a:lnTo>
                  <a:lnTo>
                    <a:pt x="2708853" y="880386"/>
                  </a:lnTo>
                  <a:lnTo>
                    <a:pt x="2720293" y="880386"/>
                  </a:lnTo>
                  <a:lnTo>
                    <a:pt x="2731727" y="880386"/>
                  </a:lnTo>
                  <a:lnTo>
                    <a:pt x="2743172" y="880386"/>
                  </a:lnTo>
                  <a:lnTo>
                    <a:pt x="2754611" y="880386"/>
                  </a:lnTo>
                  <a:lnTo>
                    <a:pt x="2766046" y="880386"/>
                  </a:lnTo>
                  <a:lnTo>
                    <a:pt x="2777490" y="880386"/>
                  </a:lnTo>
                  <a:lnTo>
                    <a:pt x="2788925" y="880386"/>
                  </a:lnTo>
                  <a:lnTo>
                    <a:pt x="2800364" y="880386"/>
                  </a:lnTo>
                  <a:lnTo>
                    <a:pt x="2811804" y="880386"/>
                  </a:lnTo>
                  <a:lnTo>
                    <a:pt x="2823243" y="880386"/>
                  </a:lnTo>
                  <a:lnTo>
                    <a:pt x="2834683" y="880386"/>
                  </a:lnTo>
                  <a:lnTo>
                    <a:pt x="2846123" y="880386"/>
                  </a:lnTo>
                  <a:lnTo>
                    <a:pt x="2857562" y="880386"/>
                  </a:lnTo>
                  <a:lnTo>
                    <a:pt x="2869001" y="880386"/>
                  </a:lnTo>
                  <a:lnTo>
                    <a:pt x="2880441" y="880386"/>
                  </a:lnTo>
                  <a:lnTo>
                    <a:pt x="2891881" y="880386"/>
                  </a:lnTo>
                  <a:lnTo>
                    <a:pt x="2903320" y="880386"/>
                  </a:lnTo>
                  <a:lnTo>
                    <a:pt x="2914760" y="880386"/>
                  </a:lnTo>
                  <a:lnTo>
                    <a:pt x="2926199" y="880386"/>
                  </a:lnTo>
                  <a:lnTo>
                    <a:pt x="2937639" y="880386"/>
                  </a:lnTo>
                  <a:lnTo>
                    <a:pt x="2949078" y="880386"/>
                  </a:lnTo>
                  <a:lnTo>
                    <a:pt x="2960518" y="880386"/>
                  </a:lnTo>
                  <a:lnTo>
                    <a:pt x="2971957" y="880386"/>
                  </a:lnTo>
                  <a:lnTo>
                    <a:pt x="2983397" y="880386"/>
                  </a:lnTo>
                  <a:lnTo>
                    <a:pt x="2994837" y="880386"/>
                  </a:lnTo>
                  <a:lnTo>
                    <a:pt x="3006276" y="880386"/>
                  </a:lnTo>
                  <a:lnTo>
                    <a:pt x="3017715" y="880386"/>
                  </a:lnTo>
                  <a:lnTo>
                    <a:pt x="3029155" y="880386"/>
                  </a:lnTo>
                  <a:lnTo>
                    <a:pt x="3040594" y="880386"/>
                  </a:lnTo>
                  <a:lnTo>
                    <a:pt x="3052034" y="880386"/>
                  </a:lnTo>
                  <a:lnTo>
                    <a:pt x="3063474" y="880386"/>
                  </a:lnTo>
                  <a:lnTo>
                    <a:pt x="3074913" y="880386"/>
                  </a:lnTo>
                  <a:lnTo>
                    <a:pt x="3086352" y="880386"/>
                  </a:lnTo>
                  <a:lnTo>
                    <a:pt x="3097792" y="880386"/>
                  </a:lnTo>
                  <a:lnTo>
                    <a:pt x="3109232" y="880386"/>
                  </a:lnTo>
                  <a:lnTo>
                    <a:pt x="3120671" y="880386"/>
                  </a:lnTo>
                  <a:lnTo>
                    <a:pt x="3132111" y="880386"/>
                  </a:lnTo>
                  <a:lnTo>
                    <a:pt x="3143550" y="880386"/>
                  </a:lnTo>
                  <a:lnTo>
                    <a:pt x="3154990" y="880386"/>
                  </a:lnTo>
                  <a:lnTo>
                    <a:pt x="3166429" y="880386"/>
                  </a:lnTo>
                  <a:lnTo>
                    <a:pt x="3177869" y="880386"/>
                  </a:lnTo>
                  <a:lnTo>
                    <a:pt x="3189308" y="880386"/>
                  </a:lnTo>
                  <a:lnTo>
                    <a:pt x="3200748" y="880386"/>
                  </a:lnTo>
                  <a:lnTo>
                    <a:pt x="3212187" y="880386"/>
                  </a:lnTo>
                  <a:lnTo>
                    <a:pt x="3223627" y="880386"/>
                  </a:lnTo>
                  <a:lnTo>
                    <a:pt x="3235066" y="880386"/>
                  </a:lnTo>
                  <a:lnTo>
                    <a:pt x="3246501" y="880386"/>
                  </a:lnTo>
                  <a:lnTo>
                    <a:pt x="3257945" y="880386"/>
                  </a:lnTo>
                  <a:lnTo>
                    <a:pt x="3269385" y="880386"/>
                  </a:lnTo>
                  <a:lnTo>
                    <a:pt x="3280825" y="880386"/>
                  </a:lnTo>
                  <a:lnTo>
                    <a:pt x="3292264" y="880386"/>
                  </a:lnTo>
                  <a:lnTo>
                    <a:pt x="3303699" y="880386"/>
                  </a:lnTo>
                  <a:lnTo>
                    <a:pt x="3315143" y="880386"/>
                  </a:lnTo>
                  <a:lnTo>
                    <a:pt x="3326578" y="880386"/>
                  </a:lnTo>
                  <a:lnTo>
                    <a:pt x="3338017" y="880386"/>
                  </a:lnTo>
                  <a:lnTo>
                    <a:pt x="3349457" y="880386"/>
                  </a:lnTo>
                  <a:lnTo>
                    <a:pt x="3360896" y="880386"/>
                  </a:lnTo>
                  <a:lnTo>
                    <a:pt x="3372336" y="880386"/>
                  </a:lnTo>
                  <a:lnTo>
                    <a:pt x="3383776" y="880386"/>
                  </a:lnTo>
                  <a:lnTo>
                    <a:pt x="3395215" y="880386"/>
                  </a:lnTo>
                  <a:lnTo>
                    <a:pt x="3406654" y="880386"/>
                  </a:lnTo>
                  <a:lnTo>
                    <a:pt x="3418094" y="880386"/>
                  </a:lnTo>
                  <a:lnTo>
                    <a:pt x="3429534" y="880386"/>
                  </a:lnTo>
                  <a:lnTo>
                    <a:pt x="3440973" y="880386"/>
                  </a:lnTo>
                  <a:lnTo>
                    <a:pt x="3452413" y="880386"/>
                  </a:lnTo>
                  <a:lnTo>
                    <a:pt x="3463852" y="880386"/>
                  </a:lnTo>
                  <a:lnTo>
                    <a:pt x="3475292" y="880386"/>
                  </a:lnTo>
                  <a:lnTo>
                    <a:pt x="3486731" y="880386"/>
                  </a:lnTo>
                  <a:lnTo>
                    <a:pt x="3498171" y="880386"/>
                  </a:lnTo>
                  <a:lnTo>
                    <a:pt x="3509610" y="880386"/>
                  </a:lnTo>
                  <a:lnTo>
                    <a:pt x="3521050" y="880386"/>
                  </a:lnTo>
                  <a:lnTo>
                    <a:pt x="3532489" y="880386"/>
                  </a:lnTo>
                  <a:lnTo>
                    <a:pt x="3543929" y="880386"/>
                  </a:lnTo>
                  <a:lnTo>
                    <a:pt x="3555368" y="880386"/>
                  </a:lnTo>
                  <a:lnTo>
                    <a:pt x="3566808" y="880386"/>
                  </a:lnTo>
                  <a:lnTo>
                    <a:pt x="3578247" y="880386"/>
                  </a:lnTo>
                  <a:lnTo>
                    <a:pt x="3589687" y="880386"/>
                  </a:lnTo>
                  <a:lnTo>
                    <a:pt x="3601127" y="880386"/>
                  </a:lnTo>
                  <a:lnTo>
                    <a:pt x="3612566" y="880386"/>
                  </a:lnTo>
                  <a:lnTo>
                    <a:pt x="3624005" y="880386"/>
                  </a:lnTo>
                  <a:lnTo>
                    <a:pt x="3635445" y="880386"/>
                  </a:lnTo>
                  <a:lnTo>
                    <a:pt x="3646885" y="880386"/>
                  </a:lnTo>
                  <a:lnTo>
                    <a:pt x="3658324" y="880386"/>
                  </a:lnTo>
                  <a:lnTo>
                    <a:pt x="3669764" y="880386"/>
                  </a:lnTo>
                  <a:lnTo>
                    <a:pt x="3681203" y="880386"/>
                  </a:lnTo>
                  <a:lnTo>
                    <a:pt x="3692643" y="880386"/>
                  </a:lnTo>
                  <a:lnTo>
                    <a:pt x="3704082" y="880386"/>
                  </a:lnTo>
                  <a:lnTo>
                    <a:pt x="3715522" y="880386"/>
                  </a:lnTo>
                  <a:lnTo>
                    <a:pt x="3726961" y="880386"/>
                  </a:lnTo>
                  <a:lnTo>
                    <a:pt x="3738401" y="880386"/>
                  </a:lnTo>
                  <a:lnTo>
                    <a:pt x="3749840" y="880386"/>
                  </a:lnTo>
                  <a:lnTo>
                    <a:pt x="3761280" y="880386"/>
                  </a:lnTo>
                  <a:lnTo>
                    <a:pt x="3772719" y="880386"/>
                  </a:lnTo>
                  <a:lnTo>
                    <a:pt x="3784154" y="880386"/>
                  </a:lnTo>
                  <a:lnTo>
                    <a:pt x="3795598" y="880386"/>
                  </a:lnTo>
                  <a:lnTo>
                    <a:pt x="3807033" y="880386"/>
                  </a:lnTo>
                  <a:lnTo>
                    <a:pt x="3818473" y="880386"/>
                  </a:lnTo>
                  <a:lnTo>
                    <a:pt x="3829917" y="880386"/>
                  </a:lnTo>
                  <a:lnTo>
                    <a:pt x="3841352" y="880386"/>
                  </a:lnTo>
                  <a:lnTo>
                    <a:pt x="3852791" y="880386"/>
                  </a:lnTo>
                  <a:lnTo>
                    <a:pt x="3864231" y="880386"/>
                  </a:lnTo>
                  <a:lnTo>
                    <a:pt x="3875670" y="880386"/>
                  </a:lnTo>
                  <a:lnTo>
                    <a:pt x="3887110" y="880386"/>
                  </a:lnTo>
                  <a:lnTo>
                    <a:pt x="3898549" y="880386"/>
                  </a:lnTo>
                  <a:lnTo>
                    <a:pt x="3909989" y="880386"/>
                  </a:lnTo>
                  <a:lnTo>
                    <a:pt x="3921447" y="880386"/>
                  </a:lnTo>
                  <a:lnTo>
                    <a:pt x="3932878" y="880386"/>
                  </a:lnTo>
                  <a:lnTo>
                    <a:pt x="3944307" y="880386"/>
                  </a:lnTo>
                  <a:lnTo>
                    <a:pt x="3955737" y="880386"/>
                  </a:lnTo>
                  <a:lnTo>
                    <a:pt x="3967167" y="880386"/>
                  </a:lnTo>
                  <a:lnTo>
                    <a:pt x="3978645" y="880386"/>
                  </a:lnTo>
                  <a:lnTo>
                    <a:pt x="3990075" y="880386"/>
                  </a:lnTo>
                  <a:lnTo>
                    <a:pt x="4001505" y="880386"/>
                  </a:lnTo>
                  <a:lnTo>
                    <a:pt x="4012935" y="880386"/>
                  </a:lnTo>
                  <a:lnTo>
                    <a:pt x="4024365" y="880386"/>
                  </a:lnTo>
                  <a:lnTo>
                    <a:pt x="4035843" y="880386"/>
                  </a:lnTo>
                  <a:lnTo>
                    <a:pt x="4047273" y="880386"/>
                  </a:lnTo>
                  <a:lnTo>
                    <a:pt x="4058702" y="880386"/>
                  </a:lnTo>
                  <a:lnTo>
                    <a:pt x="4070133" y="880386"/>
                  </a:lnTo>
                  <a:lnTo>
                    <a:pt x="4081563" y="880386"/>
                  </a:lnTo>
                  <a:lnTo>
                    <a:pt x="4093040" y="880386"/>
                  </a:lnTo>
                  <a:lnTo>
                    <a:pt x="4104471" y="880386"/>
                  </a:lnTo>
                  <a:lnTo>
                    <a:pt x="4115900" y="880386"/>
                  </a:lnTo>
                  <a:lnTo>
                    <a:pt x="4127330" y="880386"/>
                  </a:lnTo>
                  <a:lnTo>
                    <a:pt x="4138760" y="880386"/>
                  </a:lnTo>
                  <a:lnTo>
                    <a:pt x="4150238" y="880386"/>
                  </a:lnTo>
                  <a:lnTo>
                    <a:pt x="4161668" y="880386"/>
                  </a:lnTo>
                  <a:lnTo>
                    <a:pt x="4173098" y="880386"/>
                  </a:lnTo>
                  <a:lnTo>
                    <a:pt x="4184528" y="880386"/>
                  </a:lnTo>
                  <a:lnTo>
                    <a:pt x="4195958" y="880386"/>
                  </a:lnTo>
                  <a:lnTo>
                    <a:pt x="4207436" y="880386"/>
                  </a:lnTo>
                  <a:lnTo>
                    <a:pt x="4218865" y="880386"/>
                  </a:lnTo>
                  <a:lnTo>
                    <a:pt x="4230296" y="880386"/>
                  </a:lnTo>
                  <a:lnTo>
                    <a:pt x="4241726" y="880386"/>
                  </a:lnTo>
                  <a:lnTo>
                    <a:pt x="4253156" y="880386"/>
                  </a:lnTo>
                  <a:lnTo>
                    <a:pt x="4264634" y="880386"/>
                  </a:lnTo>
                  <a:lnTo>
                    <a:pt x="4276063" y="880386"/>
                  </a:lnTo>
                  <a:lnTo>
                    <a:pt x="4287493" y="880386"/>
                  </a:lnTo>
                  <a:lnTo>
                    <a:pt x="4298923" y="880386"/>
                  </a:lnTo>
                  <a:lnTo>
                    <a:pt x="4310353" y="880386"/>
                  </a:lnTo>
                  <a:lnTo>
                    <a:pt x="4321831" y="880386"/>
                  </a:lnTo>
                  <a:lnTo>
                    <a:pt x="4333261" y="880386"/>
                  </a:lnTo>
                  <a:lnTo>
                    <a:pt x="4344691" y="880386"/>
                  </a:lnTo>
                  <a:lnTo>
                    <a:pt x="4356121" y="880386"/>
                  </a:lnTo>
                  <a:lnTo>
                    <a:pt x="4367551" y="880386"/>
                  </a:lnTo>
                  <a:lnTo>
                    <a:pt x="4379028" y="880386"/>
                  </a:lnTo>
                  <a:lnTo>
                    <a:pt x="4390458" y="880386"/>
                  </a:lnTo>
                  <a:lnTo>
                    <a:pt x="4401889" y="880386"/>
                  </a:lnTo>
                  <a:lnTo>
                    <a:pt x="4413319" y="880386"/>
                  </a:lnTo>
                  <a:lnTo>
                    <a:pt x="4424749" y="880386"/>
                  </a:lnTo>
                  <a:lnTo>
                    <a:pt x="4436226" y="880386"/>
                  </a:lnTo>
                  <a:lnTo>
                    <a:pt x="4447656" y="880386"/>
                  </a:lnTo>
                  <a:lnTo>
                    <a:pt x="4459086" y="880386"/>
                  </a:lnTo>
                  <a:lnTo>
                    <a:pt x="4470516" y="880386"/>
                  </a:lnTo>
                  <a:lnTo>
                    <a:pt x="4481946" y="880386"/>
                  </a:lnTo>
                  <a:lnTo>
                    <a:pt x="4493424" y="880386"/>
                  </a:lnTo>
                  <a:lnTo>
                    <a:pt x="4504854" y="880386"/>
                  </a:lnTo>
                  <a:lnTo>
                    <a:pt x="4516284" y="880386"/>
                  </a:lnTo>
                  <a:lnTo>
                    <a:pt x="4527714" y="880386"/>
                  </a:lnTo>
                  <a:lnTo>
                    <a:pt x="4539144" y="880386"/>
                  </a:lnTo>
                  <a:lnTo>
                    <a:pt x="4550621" y="880386"/>
                  </a:lnTo>
                  <a:lnTo>
                    <a:pt x="4562051" y="880386"/>
                  </a:lnTo>
                  <a:lnTo>
                    <a:pt x="4573482" y="880386"/>
                  </a:lnTo>
                  <a:lnTo>
                    <a:pt x="4584912" y="880386"/>
                  </a:lnTo>
                  <a:lnTo>
                    <a:pt x="4596341" y="880386"/>
                  </a:lnTo>
                  <a:lnTo>
                    <a:pt x="4607771" y="880386"/>
                  </a:lnTo>
                  <a:lnTo>
                    <a:pt x="4619249" y="880386"/>
                  </a:lnTo>
                  <a:lnTo>
                    <a:pt x="4630679" y="880386"/>
                  </a:lnTo>
                  <a:lnTo>
                    <a:pt x="4642109" y="880386"/>
                  </a:lnTo>
                  <a:lnTo>
                    <a:pt x="4653539" y="880386"/>
                  </a:lnTo>
                  <a:lnTo>
                    <a:pt x="4664969" y="880386"/>
                  </a:lnTo>
                  <a:lnTo>
                    <a:pt x="4676447" y="880386"/>
                  </a:lnTo>
                  <a:lnTo>
                    <a:pt x="4687877" y="880386"/>
                  </a:lnTo>
                  <a:lnTo>
                    <a:pt x="4699306" y="880386"/>
                  </a:lnTo>
                  <a:lnTo>
                    <a:pt x="4710737" y="880386"/>
                  </a:lnTo>
                  <a:lnTo>
                    <a:pt x="4722167" y="880386"/>
                  </a:lnTo>
                  <a:lnTo>
                    <a:pt x="4733644" y="880386"/>
                  </a:lnTo>
                  <a:lnTo>
                    <a:pt x="4745075" y="880386"/>
                  </a:lnTo>
                  <a:lnTo>
                    <a:pt x="4756504" y="880386"/>
                  </a:lnTo>
                  <a:lnTo>
                    <a:pt x="4767934" y="880386"/>
                  </a:lnTo>
                  <a:lnTo>
                    <a:pt x="4779364" y="880386"/>
                  </a:lnTo>
                  <a:lnTo>
                    <a:pt x="4790842" y="880386"/>
                  </a:lnTo>
                  <a:lnTo>
                    <a:pt x="4802272" y="880386"/>
                  </a:lnTo>
                  <a:lnTo>
                    <a:pt x="4813702" y="880386"/>
                  </a:lnTo>
                  <a:lnTo>
                    <a:pt x="4825132" y="880386"/>
                  </a:lnTo>
                  <a:lnTo>
                    <a:pt x="4836562" y="880386"/>
                  </a:lnTo>
                  <a:lnTo>
                    <a:pt x="4848040" y="880386"/>
                  </a:lnTo>
                  <a:lnTo>
                    <a:pt x="4859469" y="880386"/>
                  </a:lnTo>
                  <a:lnTo>
                    <a:pt x="4870899" y="880386"/>
                  </a:lnTo>
                  <a:lnTo>
                    <a:pt x="4882330" y="880386"/>
                  </a:lnTo>
                  <a:lnTo>
                    <a:pt x="4893760" y="880386"/>
                  </a:lnTo>
                  <a:lnTo>
                    <a:pt x="4905237" y="880386"/>
                  </a:lnTo>
                  <a:lnTo>
                    <a:pt x="4916667" y="880386"/>
                  </a:lnTo>
                  <a:lnTo>
                    <a:pt x="4928097" y="880386"/>
                  </a:lnTo>
                  <a:lnTo>
                    <a:pt x="4939527" y="880386"/>
                  </a:lnTo>
                  <a:lnTo>
                    <a:pt x="4950957" y="880386"/>
                  </a:lnTo>
                  <a:lnTo>
                    <a:pt x="4962435" y="880386"/>
                  </a:lnTo>
                  <a:lnTo>
                    <a:pt x="4973865" y="880386"/>
                  </a:lnTo>
                  <a:lnTo>
                    <a:pt x="4985295" y="880386"/>
                  </a:lnTo>
                  <a:lnTo>
                    <a:pt x="4996725" y="880386"/>
                  </a:lnTo>
                  <a:lnTo>
                    <a:pt x="5008155" y="880386"/>
                  </a:lnTo>
                  <a:lnTo>
                    <a:pt x="5019632" y="880386"/>
                  </a:lnTo>
                  <a:lnTo>
                    <a:pt x="5031062" y="880386"/>
                  </a:lnTo>
                  <a:lnTo>
                    <a:pt x="5042492" y="880386"/>
                  </a:lnTo>
                  <a:lnTo>
                    <a:pt x="5053923" y="880386"/>
                  </a:lnTo>
                  <a:lnTo>
                    <a:pt x="5065353" y="880386"/>
                  </a:lnTo>
                  <a:lnTo>
                    <a:pt x="5076830" y="880386"/>
                  </a:lnTo>
                  <a:lnTo>
                    <a:pt x="5088260" y="880386"/>
                  </a:lnTo>
                  <a:lnTo>
                    <a:pt x="5099690" y="880386"/>
                  </a:lnTo>
                  <a:lnTo>
                    <a:pt x="5111120" y="880386"/>
                  </a:lnTo>
                  <a:lnTo>
                    <a:pt x="5122550" y="880386"/>
                  </a:lnTo>
                  <a:lnTo>
                    <a:pt x="5134028" y="880386"/>
                  </a:lnTo>
                  <a:lnTo>
                    <a:pt x="5145458" y="880386"/>
                  </a:lnTo>
                  <a:lnTo>
                    <a:pt x="5156888" y="880386"/>
                  </a:lnTo>
                  <a:lnTo>
                    <a:pt x="5168318" y="880386"/>
                  </a:lnTo>
                  <a:lnTo>
                    <a:pt x="5179747" y="880386"/>
                  </a:lnTo>
                  <a:lnTo>
                    <a:pt x="5191225" y="880386"/>
                  </a:lnTo>
                  <a:lnTo>
                    <a:pt x="5202655" y="880386"/>
                  </a:lnTo>
                  <a:lnTo>
                    <a:pt x="5214085" y="880386"/>
                  </a:lnTo>
                  <a:lnTo>
                    <a:pt x="5225515" y="880386"/>
                  </a:lnTo>
                  <a:lnTo>
                    <a:pt x="5236945" y="880386"/>
                  </a:lnTo>
                  <a:lnTo>
                    <a:pt x="5248423" y="880386"/>
                  </a:lnTo>
                  <a:lnTo>
                    <a:pt x="5259853" y="880386"/>
                  </a:lnTo>
                  <a:lnTo>
                    <a:pt x="5271283" y="880386"/>
                  </a:lnTo>
                  <a:lnTo>
                    <a:pt x="5282713" y="880386"/>
                  </a:lnTo>
                  <a:lnTo>
                    <a:pt x="5294143" y="880386"/>
                  </a:lnTo>
                  <a:lnTo>
                    <a:pt x="5305621" y="880386"/>
                  </a:lnTo>
                  <a:lnTo>
                    <a:pt x="5317051" y="880386"/>
                  </a:lnTo>
                  <a:lnTo>
                    <a:pt x="5328481" y="880386"/>
                  </a:lnTo>
                  <a:lnTo>
                    <a:pt x="5339910" y="880386"/>
                  </a:lnTo>
                  <a:lnTo>
                    <a:pt x="5351340" y="880386"/>
                  </a:lnTo>
                  <a:lnTo>
                    <a:pt x="5362818" y="880386"/>
                  </a:lnTo>
                  <a:lnTo>
                    <a:pt x="5374248" y="880386"/>
                  </a:lnTo>
                  <a:lnTo>
                    <a:pt x="5385678" y="880386"/>
                  </a:lnTo>
                  <a:lnTo>
                    <a:pt x="5397108" y="880386"/>
                  </a:lnTo>
                  <a:lnTo>
                    <a:pt x="5408538" y="880386"/>
                  </a:lnTo>
                  <a:lnTo>
                    <a:pt x="5420016" y="880386"/>
                  </a:lnTo>
                  <a:lnTo>
                    <a:pt x="5431446" y="880386"/>
                  </a:lnTo>
                  <a:lnTo>
                    <a:pt x="5442876" y="880386"/>
                  </a:lnTo>
                  <a:lnTo>
                    <a:pt x="5454306" y="880386"/>
                  </a:lnTo>
                  <a:lnTo>
                    <a:pt x="5465736" y="880386"/>
                  </a:lnTo>
                  <a:lnTo>
                    <a:pt x="5477214" y="880386"/>
                  </a:lnTo>
                  <a:lnTo>
                    <a:pt x="5488643" y="880386"/>
                  </a:lnTo>
                  <a:lnTo>
                    <a:pt x="5500073" y="880386"/>
                  </a:lnTo>
                  <a:lnTo>
                    <a:pt x="5511503" y="880386"/>
                  </a:lnTo>
                  <a:lnTo>
                    <a:pt x="5522933" y="880386"/>
                  </a:lnTo>
                  <a:lnTo>
                    <a:pt x="5534411" y="880386"/>
                  </a:lnTo>
                  <a:lnTo>
                    <a:pt x="5545841" y="880386"/>
                  </a:lnTo>
                  <a:lnTo>
                    <a:pt x="5557271" y="880386"/>
                  </a:lnTo>
                  <a:lnTo>
                    <a:pt x="5568701" y="880386"/>
                  </a:lnTo>
                  <a:lnTo>
                    <a:pt x="5580131" y="880386"/>
                  </a:lnTo>
                  <a:lnTo>
                    <a:pt x="5591609" y="880386"/>
                  </a:lnTo>
                  <a:lnTo>
                    <a:pt x="5603038" y="880386"/>
                  </a:lnTo>
                  <a:lnTo>
                    <a:pt x="5614469" y="880386"/>
                  </a:lnTo>
                  <a:lnTo>
                    <a:pt x="5625899" y="880386"/>
                  </a:lnTo>
                  <a:lnTo>
                    <a:pt x="5637329" y="880386"/>
                  </a:lnTo>
                  <a:lnTo>
                    <a:pt x="5648759" y="880386"/>
                  </a:lnTo>
                  <a:lnTo>
                    <a:pt x="5660236" y="880386"/>
                  </a:lnTo>
                  <a:lnTo>
                    <a:pt x="5671666" y="880386"/>
                  </a:lnTo>
                  <a:lnTo>
                    <a:pt x="5683096" y="880386"/>
                  </a:lnTo>
                  <a:lnTo>
                    <a:pt x="5694526" y="880386"/>
                  </a:lnTo>
                  <a:lnTo>
                    <a:pt x="5705956" y="880386"/>
                  </a:lnTo>
                  <a:lnTo>
                    <a:pt x="5717434" y="880386"/>
                  </a:lnTo>
                  <a:lnTo>
                    <a:pt x="5728864" y="880386"/>
                  </a:lnTo>
                  <a:lnTo>
                    <a:pt x="5740294" y="880386"/>
                  </a:lnTo>
                  <a:lnTo>
                    <a:pt x="5751724" y="880386"/>
                  </a:lnTo>
                  <a:lnTo>
                    <a:pt x="5763154" y="880386"/>
                  </a:lnTo>
                  <a:lnTo>
                    <a:pt x="5774631" y="880386"/>
                  </a:lnTo>
                  <a:lnTo>
                    <a:pt x="5786062" y="880386"/>
                  </a:lnTo>
                  <a:lnTo>
                    <a:pt x="5797492" y="880386"/>
                  </a:lnTo>
                  <a:lnTo>
                    <a:pt x="5808921" y="880386"/>
                  </a:lnTo>
                  <a:lnTo>
                    <a:pt x="5820351" y="880386"/>
                  </a:lnTo>
                  <a:lnTo>
                    <a:pt x="5831829" y="880386"/>
                  </a:lnTo>
                  <a:lnTo>
                    <a:pt x="5843259" y="880386"/>
                  </a:lnTo>
                  <a:lnTo>
                    <a:pt x="5854689" y="880386"/>
                  </a:lnTo>
                  <a:lnTo>
                    <a:pt x="5866119" y="880386"/>
                  </a:lnTo>
                  <a:lnTo>
                    <a:pt x="5877549" y="880386"/>
                  </a:lnTo>
                  <a:lnTo>
                    <a:pt x="5889027" y="880386"/>
                  </a:lnTo>
                  <a:lnTo>
                    <a:pt x="5900457" y="880386"/>
                  </a:lnTo>
                  <a:lnTo>
                    <a:pt x="5911887" y="880386"/>
                  </a:lnTo>
                  <a:lnTo>
                    <a:pt x="5923317" y="880386"/>
                  </a:lnTo>
                  <a:lnTo>
                    <a:pt x="5934747" y="880386"/>
                  </a:lnTo>
                  <a:lnTo>
                    <a:pt x="5946225" y="880386"/>
                  </a:lnTo>
                  <a:lnTo>
                    <a:pt x="5957655" y="880386"/>
                  </a:lnTo>
                  <a:lnTo>
                    <a:pt x="5969084" y="880386"/>
                  </a:lnTo>
                  <a:lnTo>
                    <a:pt x="5980514" y="880386"/>
                  </a:lnTo>
                  <a:lnTo>
                    <a:pt x="5991944" y="880386"/>
                  </a:lnTo>
                  <a:lnTo>
                    <a:pt x="6003422" y="880386"/>
                  </a:lnTo>
                  <a:lnTo>
                    <a:pt x="6014852" y="880386"/>
                  </a:lnTo>
                  <a:lnTo>
                    <a:pt x="6026282" y="880386"/>
                  </a:lnTo>
                  <a:lnTo>
                    <a:pt x="6037712" y="880386"/>
                  </a:lnTo>
                  <a:lnTo>
                    <a:pt x="6049142" y="880386"/>
                  </a:lnTo>
                  <a:lnTo>
                    <a:pt x="6060620" y="880386"/>
                  </a:lnTo>
                  <a:lnTo>
                    <a:pt x="6072049" y="880386"/>
                  </a:lnTo>
                  <a:lnTo>
                    <a:pt x="6083480" y="880386"/>
                  </a:lnTo>
                  <a:lnTo>
                    <a:pt x="6094910" y="880386"/>
                  </a:lnTo>
                  <a:lnTo>
                    <a:pt x="6106340" y="880386"/>
                  </a:lnTo>
                  <a:lnTo>
                    <a:pt x="6117818" y="880386"/>
                  </a:lnTo>
                  <a:lnTo>
                    <a:pt x="6129247" y="880386"/>
                  </a:lnTo>
                  <a:lnTo>
                    <a:pt x="6140677" y="880386"/>
                  </a:lnTo>
                  <a:lnTo>
                    <a:pt x="6152107" y="880386"/>
                  </a:lnTo>
                  <a:lnTo>
                    <a:pt x="6163537" y="880386"/>
                  </a:lnTo>
                  <a:lnTo>
                    <a:pt x="6175015" y="880386"/>
                  </a:lnTo>
                  <a:lnTo>
                    <a:pt x="6186445" y="880386"/>
                  </a:lnTo>
                  <a:lnTo>
                    <a:pt x="6197875" y="880386"/>
                  </a:lnTo>
                  <a:lnTo>
                    <a:pt x="6209305" y="880386"/>
                  </a:lnTo>
                  <a:lnTo>
                    <a:pt x="6220735" y="880386"/>
                  </a:lnTo>
                  <a:lnTo>
                    <a:pt x="6232212" y="880386"/>
                  </a:lnTo>
                  <a:lnTo>
                    <a:pt x="6243642" y="880386"/>
                  </a:lnTo>
                  <a:lnTo>
                    <a:pt x="6255073" y="880386"/>
                  </a:lnTo>
                  <a:lnTo>
                    <a:pt x="6266503" y="880386"/>
                  </a:lnTo>
                  <a:lnTo>
                    <a:pt x="6277933" y="880386"/>
                  </a:lnTo>
                  <a:lnTo>
                    <a:pt x="6289410" y="880386"/>
                  </a:lnTo>
                  <a:lnTo>
                    <a:pt x="6300840" y="880386"/>
                  </a:lnTo>
                  <a:lnTo>
                    <a:pt x="6312270" y="880386"/>
                  </a:lnTo>
                  <a:lnTo>
                    <a:pt x="6323700" y="880386"/>
                  </a:lnTo>
                  <a:lnTo>
                    <a:pt x="6335130" y="880386"/>
                  </a:lnTo>
                  <a:lnTo>
                    <a:pt x="6346608" y="880386"/>
                  </a:lnTo>
                  <a:lnTo>
                    <a:pt x="6358038" y="880386"/>
                  </a:lnTo>
                  <a:lnTo>
                    <a:pt x="6369468" y="880386"/>
                  </a:lnTo>
                  <a:lnTo>
                    <a:pt x="6380898" y="880386"/>
                  </a:lnTo>
                  <a:lnTo>
                    <a:pt x="6392328" y="880386"/>
                  </a:lnTo>
                  <a:lnTo>
                    <a:pt x="6403805" y="880386"/>
                  </a:lnTo>
                  <a:lnTo>
                    <a:pt x="6415235" y="880386"/>
                  </a:lnTo>
                  <a:lnTo>
                    <a:pt x="6426666" y="880386"/>
                  </a:lnTo>
                  <a:lnTo>
                    <a:pt x="6438096" y="880386"/>
                  </a:lnTo>
                  <a:lnTo>
                    <a:pt x="6449525" y="880386"/>
                  </a:lnTo>
                  <a:lnTo>
                    <a:pt x="6461003" y="880386"/>
                  </a:lnTo>
                  <a:lnTo>
                    <a:pt x="6472433" y="880386"/>
                  </a:lnTo>
                  <a:lnTo>
                    <a:pt x="6483863" y="880386"/>
                  </a:lnTo>
                  <a:lnTo>
                    <a:pt x="6495293" y="880386"/>
                  </a:lnTo>
                  <a:lnTo>
                    <a:pt x="6506723" y="880386"/>
                  </a:lnTo>
                  <a:lnTo>
                    <a:pt x="6518201" y="880386"/>
                  </a:lnTo>
                  <a:lnTo>
                    <a:pt x="6529631" y="880386"/>
                  </a:lnTo>
                  <a:lnTo>
                    <a:pt x="6541061" y="880386"/>
                  </a:lnTo>
                  <a:lnTo>
                    <a:pt x="6552490" y="880386"/>
                  </a:lnTo>
                  <a:lnTo>
                    <a:pt x="6563921" y="880386"/>
                  </a:lnTo>
                  <a:lnTo>
                    <a:pt x="6575398" y="880386"/>
                  </a:lnTo>
                  <a:lnTo>
                    <a:pt x="6586828" y="880386"/>
                  </a:lnTo>
                  <a:lnTo>
                    <a:pt x="6598259" y="880386"/>
                  </a:lnTo>
                  <a:lnTo>
                    <a:pt x="6609688" y="880386"/>
                  </a:lnTo>
                  <a:lnTo>
                    <a:pt x="6621118" y="880386"/>
                  </a:lnTo>
                  <a:lnTo>
                    <a:pt x="6632596" y="880386"/>
                  </a:lnTo>
                  <a:lnTo>
                    <a:pt x="6644026" y="880386"/>
                  </a:lnTo>
                  <a:lnTo>
                    <a:pt x="6655456" y="880386"/>
                  </a:lnTo>
                  <a:lnTo>
                    <a:pt x="6666886" y="880386"/>
                  </a:lnTo>
                  <a:lnTo>
                    <a:pt x="6678316" y="880386"/>
                  </a:lnTo>
                  <a:lnTo>
                    <a:pt x="6689794" y="880386"/>
                  </a:lnTo>
                  <a:lnTo>
                    <a:pt x="6701224" y="880386"/>
                  </a:lnTo>
                  <a:lnTo>
                    <a:pt x="6712653" y="880386"/>
                  </a:lnTo>
                  <a:lnTo>
                    <a:pt x="6724083" y="880386"/>
                  </a:lnTo>
                  <a:lnTo>
                    <a:pt x="6735514" y="880386"/>
                  </a:lnTo>
                  <a:lnTo>
                    <a:pt x="6746944" y="880386"/>
                  </a:lnTo>
                  <a:lnTo>
                    <a:pt x="6758421" y="880386"/>
                  </a:lnTo>
                  <a:lnTo>
                    <a:pt x="6769851" y="880386"/>
                  </a:lnTo>
                  <a:lnTo>
                    <a:pt x="6781281" y="880386"/>
                  </a:lnTo>
                  <a:lnTo>
                    <a:pt x="6792711" y="880386"/>
                  </a:lnTo>
                  <a:lnTo>
                    <a:pt x="6804141" y="880386"/>
                  </a:lnTo>
                  <a:lnTo>
                    <a:pt x="6815619" y="880386"/>
                  </a:lnTo>
                  <a:lnTo>
                    <a:pt x="6827049" y="880386"/>
                  </a:lnTo>
                  <a:lnTo>
                    <a:pt x="6838479" y="880386"/>
                  </a:lnTo>
                  <a:lnTo>
                    <a:pt x="6849909" y="880386"/>
                  </a:lnTo>
                  <a:lnTo>
                    <a:pt x="6861339" y="880386"/>
                  </a:lnTo>
                  <a:lnTo>
                    <a:pt x="6872816" y="880386"/>
                  </a:lnTo>
                  <a:lnTo>
                    <a:pt x="6884246" y="880386"/>
                  </a:lnTo>
                  <a:lnTo>
                    <a:pt x="6895676" y="880386"/>
                  </a:lnTo>
                  <a:lnTo>
                    <a:pt x="6907107" y="880386"/>
                  </a:lnTo>
                  <a:lnTo>
                    <a:pt x="6918537" y="880386"/>
                  </a:lnTo>
                  <a:lnTo>
                    <a:pt x="6930014" y="880386"/>
                  </a:lnTo>
                  <a:lnTo>
                    <a:pt x="6941444" y="880386"/>
                  </a:lnTo>
                  <a:lnTo>
                    <a:pt x="6952874" y="880386"/>
                  </a:lnTo>
                  <a:lnTo>
                    <a:pt x="6964304" y="880386"/>
                  </a:lnTo>
                  <a:lnTo>
                    <a:pt x="6975734" y="880386"/>
                  </a:lnTo>
                  <a:lnTo>
                    <a:pt x="6987212" y="880386"/>
                  </a:lnTo>
                  <a:lnTo>
                    <a:pt x="6998642" y="880386"/>
                  </a:lnTo>
                  <a:lnTo>
                    <a:pt x="7010072" y="880386"/>
                  </a:lnTo>
                  <a:lnTo>
                    <a:pt x="7021502" y="880386"/>
                  </a:lnTo>
                  <a:lnTo>
                    <a:pt x="7032931" y="880386"/>
                  </a:lnTo>
                  <a:lnTo>
                    <a:pt x="7044409" y="880386"/>
                  </a:lnTo>
                  <a:lnTo>
                    <a:pt x="7055839" y="880386"/>
                  </a:lnTo>
                  <a:lnTo>
                    <a:pt x="7067269" y="880386"/>
                  </a:lnTo>
                  <a:lnTo>
                    <a:pt x="7078700" y="880386"/>
                  </a:lnTo>
                  <a:lnTo>
                    <a:pt x="7090129" y="880386"/>
                  </a:lnTo>
                  <a:lnTo>
                    <a:pt x="7101607" y="880386"/>
                  </a:lnTo>
                  <a:lnTo>
                    <a:pt x="7113037" y="880386"/>
                  </a:lnTo>
                  <a:lnTo>
                    <a:pt x="7124467" y="880386"/>
                  </a:lnTo>
                  <a:lnTo>
                    <a:pt x="7135897" y="880386"/>
                  </a:lnTo>
                  <a:lnTo>
                    <a:pt x="7147327" y="880386"/>
                  </a:lnTo>
                  <a:lnTo>
                    <a:pt x="7158805" y="880386"/>
                  </a:lnTo>
                  <a:lnTo>
                    <a:pt x="7170235" y="880386"/>
                  </a:lnTo>
                  <a:lnTo>
                    <a:pt x="7181665" y="880386"/>
                  </a:lnTo>
                  <a:lnTo>
                    <a:pt x="7193094" y="880386"/>
                  </a:lnTo>
                  <a:lnTo>
                    <a:pt x="7204524" y="880386"/>
                  </a:lnTo>
                  <a:lnTo>
                    <a:pt x="7216002" y="880386"/>
                  </a:lnTo>
                  <a:lnTo>
                    <a:pt x="7227432" y="880386"/>
                  </a:lnTo>
                  <a:lnTo>
                    <a:pt x="7238862" y="880386"/>
                  </a:lnTo>
                  <a:lnTo>
                    <a:pt x="7250292" y="880386"/>
                  </a:lnTo>
                  <a:lnTo>
                    <a:pt x="7261722" y="880386"/>
                  </a:lnTo>
                  <a:lnTo>
                    <a:pt x="7273200" y="880386"/>
                  </a:lnTo>
                  <a:lnTo>
                    <a:pt x="7284630" y="880386"/>
                  </a:lnTo>
                  <a:lnTo>
                    <a:pt x="7296060" y="880386"/>
                  </a:lnTo>
                  <a:lnTo>
                    <a:pt x="7307490" y="880386"/>
                  </a:lnTo>
                  <a:lnTo>
                    <a:pt x="7318920" y="880386"/>
                  </a:lnTo>
                  <a:lnTo>
                    <a:pt x="7330398" y="880386"/>
                  </a:lnTo>
                  <a:lnTo>
                    <a:pt x="7341828" y="880386"/>
                  </a:lnTo>
                  <a:lnTo>
                    <a:pt x="7353257" y="880386"/>
                  </a:lnTo>
                  <a:lnTo>
                    <a:pt x="7364687" y="880386"/>
                  </a:lnTo>
                  <a:lnTo>
                    <a:pt x="7376117" y="880386"/>
                  </a:lnTo>
                  <a:lnTo>
                    <a:pt x="7387595" y="880386"/>
                  </a:lnTo>
                  <a:lnTo>
                    <a:pt x="7399025" y="880386"/>
                  </a:lnTo>
                  <a:lnTo>
                    <a:pt x="7410455" y="880386"/>
                  </a:lnTo>
                  <a:lnTo>
                    <a:pt x="7421885" y="880386"/>
                  </a:lnTo>
                  <a:lnTo>
                    <a:pt x="7433315" y="880386"/>
                  </a:lnTo>
                  <a:lnTo>
                    <a:pt x="7444793" y="880386"/>
                  </a:lnTo>
                  <a:lnTo>
                    <a:pt x="7456222" y="880386"/>
                  </a:lnTo>
                  <a:lnTo>
                    <a:pt x="7467653" y="880386"/>
                  </a:lnTo>
                  <a:lnTo>
                    <a:pt x="7479083" y="880386"/>
                  </a:lnTo>
                  <a:lnTo>
                    <a:pt x="7490513" y="880386"/>
                  </a:lnTo>
                  <a:lnTo>
                    <a:pt x="7501990" y="880386"/>
                  </a:lnTo>
                  <a:lnTo>
                    <a:pt x="7513420" y="880386"/>
                  </a:lnTo>
                  <a:lnTo>
                    <a:pt x="7524850" y="880386"/>
                  </a:lnTo>
                  <a:lnTo>
                    <a:pt x="7536280" y="880386"/>
                  </a:lnTo>
                  <a:lnTo>
                    <a:pt x="7547710" y="880386"/>
                  </a:lnTo>
                  <a:lnTo>
                    <a:pt x="7559188" y="880386"/>
                  </a:lnTo>
                  <a:lnTo>
                    <a:pt x="7570618" y="880386"/>
                  </a:lnTo>
                  <a:lnTo>
                    <a:pt x="7582048" y="880386"/>
                  </a:lnTo>
                  <a:lnTo>
                    <a:pt x="7593478" y="880386"/>
                  </a:lnTo>
                  <a:lnTo>
                    <a:pt x="7604908" y="880386"/>
                  </a:lnTo>
                  <a:lnTo>
                    <a:pt x="7616385" y="880386"/>
                  </a:lnTo>
                  <a:lnTo>
                    <a:pt x="7627815" y="880386"/>
                  </a:lnTo>
                  <a:lnTo>
                    <a:pt x="7639246" y="880386"/>
                  </a:lnTo>
                  <a:lnTo>
                    <a:pt x="7650676" y="880386"/>
                  </a:lnTo>
                  <a:lnTo>
                    <a:pt x="7662106" y="880386"/>
                  </a:lnTo>
                  <a:lnTo>
                    <a:pt x="7673583" y="880386"/>
                  </a:lnTo>
                  <a:lnTo>
                    <a:pt x="7685013" y="880386"/>
                  </a:lnTo>
                  <a:lnTo>
                    <a:pt x="7696443" y="880386"/>
                  </a:lnTo>
                  <a:lnTo>
                    <a:pt x="7707873" y="880386"/>
                  </a:lnTo>
                  <a:lnTo>
                    <a:pt x="7719303" y="880386"/>
                  </a:lnTo>
                  <a:lnTo>
                    <a:pt x="7730733" y="880386"/>
                  </a:lnTo>
                  <a:lnTo>
                    <a:pt x="7742211" y="880386"/>
                  </a:lnTo>
                  <a:lnTo>
                    <a:pt x="7753641" y="880386"/>
                  </a:lnTo>
                  <a:lnTo>
                    <a:pt x="7765071" y="880386"/>
                  </a:lnTo>
                  <a:lnTo>
                    <a:pt x="7776501" y="880386"/>
                  </a:lnTo>
                  <a:lnTo>
                    <a:pt x="7787931" y="880386"/>
                  </a:lnTo>
                  <a:lnTo>
                    <a:pt x="7799408" y="880386"/>
                  </a:lnTo>
                  <a:lnTo>
                    <a:pt x="7810839" y="880386"/>
                  </a:lnTo>
                  <a:lnTo>
                    <a:pt x="7822268" y="880386"/>
                  </a:lnTo>
                  <a:lnTo>
                    <a:pt x="7833698" y="880386"/>
                  </a:lnTo>
                  <a:lnTo>
                    <a:pt x="7845128" y="880386"/>
                  </a:lnTo>
                  <a:lnTo>
                    <a:pt x="7856606" y="880386"/>
                  </a:lnTo>
                  <a:lnTo>
                    <a:pt x="7868036" y="880386"/>
                  </a:lnTo>
                  <a:lnTo>
                    <a:pt x="7879466" y="880386"/>
                  </a:lnTo>
                  <a:lnTo>
                    <a:pt x="7890896" y="880386"/>
                  </a:lnTo>
                  <a:lnTo>
                    <a:pt x="7902326" y="880386"/>
                  </a:lnTo>
                  <a:lnTo>
                    <a:pt x="7913804" y="880386"/>
                  </a:lnTo>
                  <a:lnTo>
                    <a:pt x="7925234" y="880386"/>
                  </a:lnTo>
                  <a:lnTo>
                    <a:pt x="7936663" y="880386"/>
                  </a:lnTo>
                  <a:lnTo>
                    <a:pt x="7948094" y="880386"/>
                  </a:lnTo>
                  <a:lnTo>
                    <a:pt x="7959524" y="880386"/>
                  </a:lnTo>
                  <a:lnTo>
                    <a:pt x="7971001" y="880386"/>
                  </a:lnTo>
                  <a:lnTo>
                    <a:pt x="7982431" y="880386"/>
                  </a:lnTo>
                  <a:lnTo>
                    <a:pt x="7993861" y="880386"/>
                  </a:lnTo>
                  <a:lnTo>
                    <a:pt x="8005291" y="880386"/>
                  </a:lnTo>
                  <a:lnTo>
                    <a:pt x="8016721" y="880386"/>
                  </a:lnTo>
                  <a:lnTo>
                    <a:pt x="8028199" y="880386"/>
                  </a:lnTo>
                  <a:lnTo>
                    <a:pt x="8039629" y="880386"/>
                  </a:lnTo>
                  <a:lnTo>
                    <a:pt x="8051059" y="880386"/>
                  </a:lnTo>
                  <a:lnTo>
                    <a:pt x="8062489" y="880386"/>
                  </a:lnTo>
                  <a:lnTo>
                    <a:pt x="8073919" y="880386"/>
                  </a:lnTo>
                  <a:lnTo>
                    <a:pt x="8085396" y="880386"/>
                  </a:lnTo>
                  <a:lnTo>
                    <a:pt x="8096826" y="880386"/>
                  </a:lnTo>
                  <a:lnTo>
                    <a:pt x="8108256" y="880386"/>
                  </a:lnTo>
                  <a:lnTo>
                    <a:pt x="8119687" y="880386"/>
                  </a:lnTo>
                  <a:lnTo>
                    <a:pt x="8131117" y="880386"/>
                  </a:lnTo>
                  <a:lnTo>
                    <a:pt x="8142594" y="880386"/>
                  </a:lnTo>
                  <a:lnTo>
                    <a:pt x="8154024" y="880386"/>
                  </a:lnTo>
                  <a:lnTo>
                    <a:pt x="8165454" y="880386"/>
                  </a:lnTo>
                  <a:lnTo>
                    <a:pt x="8176884" y="880386"/>
                  </a:lnTo>
                  <a:lnTo>
                    <a:pt x="8188314" y="880386"/>
                  </a:lnTo>
                  <a:lnTo>
                    <a:pt x="8199792" y="880386"/>
                  </a:lnTo>
                  <a:lnTo>
                    <a:pt x="8211222" y="880386"/>
                  </a:lnTo>
                  <a:lnTo>
                    <a:pt x="8222652" y="880386"/>
                  </a:lnTo>
                  <a:lnTo>
                    <a:pt x="8234082" y="880386"/>
                  </a:lnTo>
                  <a:lnTo>
                    <a:pt x="8245512" y="880386"/>
                  </a:lnTo>
                  <a:lnTo>
                    <a:pt x="8256989" y="880386"/>
                  </a:lnTo>
                  <a:lnTo>
                    <a:pt x="8268419" y="880386"/>
                  </a:lnTo>
                  <a:lnTo>
                    <a:pt x="8279850" y="880386"/>
                  </a:lnTo>
                  <a:lnTo>
                    <a:pt x="8291280" y="880386"/>
                  </a:lnTo>
                  <a:lnTo>
                    <a:pt x="8302709" y="880386"/>
                  </a:lnTo>
                  <a:lnTo>
                    <a:pt x="8314187" y="880386"/>
                  </a:lnTo>
                  <a:lnTo>
                    <a:pt x="8325617" y="880386"/>
                  </a:lnTo>
                  <a:lnTo>
                    <a:pt x="8337047" y="880386"/>
                  </a:lnTo>
                  <a:lnTo>
                    <a:pt x="8348477" y="880386"/>
                  </a:lnTo>
                  <a:lnTo>
                    <a:pt x="8359907" y="880386"/>
                  </a:lnTo>
                  <a:lnTo>
                    <a:pt x="8371385" y="880386"/>
                  </a:lnTo>
                  <a:lnTo>
                    <a:pt x="8382815" y="880386"/>
                  </a:lnTo>
                  <a:lnTo>
                    <a:pt x="8394245" y="880386"/>
                  </a:lnTo>
                  <a:lnTo>
                    <a:pt x="8405674" y="880386"/>
                  </a:lnTo>
                  <a:lnTo>
                    <a:pt x="8417104" y="880386"/>
                  </a:lnTo>
                  <a:lnTo>
                    <a:pt x="8428582" y="880386"/>
                  </a:lnTo>
                  <a:lnTo>
                    <a:pt x="8440012" y="880386"/>
                  </a:lnTo>
                  <a:lnTo>
                    <a:pt x="8451442" y="880386"/>
                  </a:lnTo>
                  <a:lnTo>
                    <a:pt x="8462872" y="880386"/>
                  </a:lnTo>
                  <a:lnTo>
                    <a:pt x="8474302" y="880386"/>
                  </a:lnTo>
                  <a:lnTo>
                    <a:pt x="8485780" y="880386"/>
                  </a:lnTo>
                  <a:lnTo>
                    <a:pt x="8497210" y="880386"/>
                  </a:lnTo>
                  <a:lnTo>
                    <a:pt x="8508640" y="880386"/>
                  </a:lnTo>
                  <a:lnTo>
                    <a:pt x="8520069" y="880386"/>
                  </a:lnTo>
                  <a:lnTo>
                    <a:pt x="8531500" y="880386"/>
                  </a:lnTo>
                  <a:lnTo>
                    <a:pt x="8542977" y="880386"/>
                  </a:lnTo>
                  <a:lnTo>
                    <a:pt x="8554407" y="880386"/>
                  </a:lnTo>
                  <a:lnTo>
                    <a:pt x="8565837" y="880386"/>
                  </a:lnTo>
                  <a:lnTo>
                    <a:pt x="8577267" y="880386"/>
                  </a:lnTo>
                  <a:lnTo>
                    <a:pt x="8588697" y="880386"/>
                  </a:lnTo>
                  <a:lnTo>
                    <a:pt x="8600175" y="880386"/>
                  </a:lnTo>
                  <a:lnTo>
                    <a:pt x="8611605" y="880386"/>
                  </a:lnTo>
                  <a:lnTo>
                    <a:pt x="8623035" y="880386"/>
                  </a:lnTo>
                  <a:lnTo>
                    <a:pt x="8634465" y="880386"/>
                  </a:lnTo>
                  <a:lnTo>
                    <a:pt x="8645895" y="880386"/>
                  </a:lnTo>
                  <a:lnTo>
                    <a:pt x="8657373" y="880386"/>
                  </a:lnTo>
                  <a:lnTo>
                    <a:pt x="8668802" y="880386"/>
                  </a:lnTo>
                  <a:lnTo>
                    <a:pt x="8680232" y="880386"/>
                  </a:lnTo>
                  <a:lnTo>
                    <a:pt x="8691662" y="880386"/>
                  </a:lnTo>
                  <a:lnTo>
                    <a:pt x="8703093" y="880386"/>
                  </a:lnTo>
                  <a:lnTo>
                    <a:pt x="8714570" y="880386"/>
                  </a:lnTo>
                  <a:lnTo>
                    <a:pt x="8726000" y="880386"/>
                  </a:lnTo>
                  <a:lnTo>
                    <a:pt x="8737430" y="880386"/>
                  </a:lnTo>
                  <a:lnTo>
                    <a:pt x="8748860" y="880386"/>
                  </a:lnTo>
                  <a:lnTo>
                    <a:pt x="8760290" y="880386"/>
                  </a:lnTo>
                  <a:lnTo>
                    <a:pt x="8771768" y="880386"/>
                  </a:lnTo>
                  <a:lnTo>
                    <a:pt x="8783198" y="880386"/>
                  </a:lnTo>
                  <a:lnTo>
                    <a:pt x="8794628" y="880386"/>
                  </a:lnTo>
                  <a:lnTo>
                    <a:pt x="8806058" y="880386"/>
                  </a:lnTo>
                  <a:lnTo>
                    <a:pt x="8817488" y="880386"/>
                  </a:lnTo>
                  <a:lnTo>
                    <a:pt x="8828918" y="880386"/>
                  </a:lnTo>
                  <a:lnTo>
                    <a:pt x="8840395" y="880386"/>
                  </a:lnTo>
                  <a:lnTo>
                    <a:pt x="8851825" y="880386"/>
                  </a:lnTo>
                  <a:lnTo>
                    <a:pt x="8863256" y="880386"/>
                  </a:lnTo>
                  <a:lnTo>
                    <a:pt x="8874686" y="880386"/>
                  </a:lnTo>
                  <a:lnTo>
                    <a:pt x="8886115" y="880386"/>
                  </a:lnTo>
                  <a:lnTo>
                    <a:pt x="8897593" y="880386"/>
                  </a:lnTo>
                  <a:lnTo>
                    <a:pt x="8909022" y="880386"/>
                  </a:lnTo>
                  <a:lnTo>
                    <a:pt x="8920453" y="880386"/>
                  </a:lnTo>
                  <a:lnTo>
                    <a:pt x="8931883" y="880386"/>
                  </a:lnTo>
                  <a:lnTo>
                    <a:pt x="8943313" y="880386"/>
                  </a:lnTo>
                  <a:lnTo>
                    <a:pt x="8954791" y="880386"/>
                  </a:lnTo>
                  <a:lnTo>
                    <a:pt x="8966220" y="880386"/>
                  </a:lnTo>
                  <a:lnTo>
                    <a:pt x="8977651" y="880386"/>
                  </a:lnTo>
                  <a:lnTo>
                    <a:pt x="8989080" y="880386"/>
                  </a:lnTo>
                  <a:lnTo>
                    <a:pt x="9000511" y="880386"/>
                  </a:lnTo>
                  <a:lnTo>
                    <a:pt x="9011988" y="880386"/>
                  </a:lnTo>
                  <a:lnTo>
                    <a:pt x="9023418" y="880386"/>
                  </a:lnTo>
                  <a:lnTo>
                    <a:pt x="9034849" y="880386"/>
                  </a:lnTo>
                  <a:lnTo>
                    <a:pt x="9046278" y="880386"/>
                  </a:lnTo>
                  <a:lnTo>
                    <a:pt x="9057709" y="880386"/>
                  </a:lnTo>
                  <a:lnTo>
                    <a:pt x="9069186" y="880386"/>
                  </a:lnTo>
                  <a:lnTo>
                    <a:pt x="9080615" y="880386"/>
                  </a:lnTo>
                  <a:lnTo>
                    <a:pt x="9092046" y="880386"/>
                  </a:lnTo>
                  <a:lnTo>
                    <a:pt x="9103476" y="880386"/>
                  </a:lnTo>
                  <a:lnTo>
                    <a:pt x="9114906" y="880386"/>
                  </a:lnTo>
                  <a:lnTo>
                    <a:pt x="9126384" y="880386"/>
                  </a:lnTo>
                  <a:lnTo>
                    <a:pt x="9137813" y="880386"/>
                  </a:lnTo>
                  <a:lnTo>
                    <a:pt x="9149244" y="880386"/>
                  </a:lnTo>
                  <a:lnTo>
                    <a:pt x="9160673" y="880386"/>
                  </a:lnTo>
                  <a:lnTo>
                    <a:pt x="9172104" y="880386"/>
                  </a:lnTo>
                  <a:lnTo>
                    <a:pt x="9183581" y="880386"/>
                  </a:lnTo>
                  <a:lnTo>
                    <a:pt x="9195011" y="880386"/>
                  </a:lnTo>
                  <a:lnTo>
                    <a:pt x="9206442" y="880386"/>
                  </a:lnTo>
                  <a:lnTo>
                    <a:pt x="9217871" y="880386"/>
                  </a:lnTo>
                  <a:lnTo>
                    <a:pt x="9229301" y="880386"/>
                  </a:lnTo>
                  <a:lnTo>
                    <a:pt x="9240779" y="880386"/>
                  </a:lnTo>
                  <a:lnTo>
                    <a:pt x="9252209" y="880386"/>
                  </a:lnTo>
                  <a:lnTo>
                    <a:pt x="9263639" y="880386"/>
                  </a:lnTo>
                  <a:lnTo>
                    <a:pt x="9275069" y="880386"/>
                  </a:lnTo>
                  <a:lnTo>
                    <a:pt x="9286498" y="880386"/>
                  </a:lnTo>
                  <a:lnTo>
                    <a:pt x="9297977" y="880386"/>
                  </a:lnTo>
                  <a:lnTo>
                    <a:pt x="9309406" y="880386"/>
                  </a:lnTo>
                  <a:lnTo>
                    <a:pt x="9320837" y="880386"/>
                  </a:lnTo>
                  <a:lnTo>
                    <a:pt x="9332266" y="880386"/>
                  </a:lnTo>
                  <a:lnTo>
                    <a:pt x="9343696" y="880386"/>
                  </a:lnTo>
                  <a:lnTo>
                    <a:pt x="9355174" y="880386"/>
                  </a:lnTo>
                  <a:lnTo>
                    <a:pt x="9366604" y="880386"/>
                  </a:lnTo>
                  <a:lnTo>
                    <a:pt x="9378035" y="880386"/>
                  </a:lnTo>
                  <a:lnTo>
                    <a:pt x="9389464" y="880386"/>
                  </a:lnTo>
                  <a:lnTo>
                    <a:pt x="9400894" y="880386"/>
                  </a:lnTo>
                  <a:lnTo>
                    <a:pt x="9412372" y="880386"/>
                  </a:lnTo>
                  <a:lnTo>
                    <a:pt x="9423802" y="880386"/>
                  </a:lnTo>
                  <a:lnTo>
                    <a:pt x="9435232" y="880386"/>
                  </a:lnTo>
                  <a:lnTo>
                    <a:pt x="9446662" y="880386"/>
                  </a:lnTo>
                  <a:lnTo>
                    <a:pt x="9458091" y="880386"/>
                  </a:lnTo>
                  <a:lnTo>
                    <a:pt x="9469570" y="880386"/>
                  </a:lnTo>
                  <a:lnTo>
                    <a:pt x="9480999" y="880386"/>
                  </a:lnTo>
                  <a:lnTo>
                    <a:pt x="9492429" y="880386"/>
                  </a:lnTo>
                  <a:lnTo>
                    <a:pt x="9503859" y="880386"/>
                  </a:lnTo>
                  <a:lnTo>
                    <a:pt x="9515289" y="880386"/>
                  </a:lnTo>
                  <a:lnTo>
                    <a:pt x="9526767" y="880386"/>
                  </a:lnTo>
                  <a:lnTo>
                    <a:pt x="9538197" y="880386"/>
                  </a:lnTo>
                  <a:lnTo>
                    <a:pt x="9549626" y="880386"/>
                  </a:lnTo>
                  <a:lnTo>
                    <a:pt x="9561057" y="880386"/>
                  </a:lnTo>
                  <a:lnTo>
                    <a:pt x="9572487" y="880386"/>
                  </a:lnTo>
                  <a:lnTo>
                    <a:pt x="9583965" y="880386"/>
                  </a:lnTo>
                  <a:lnTo>
                    <a:pt x="9595395" y="880386"/>
                  </a:lnTo>
                  <a:lnTo>
                    <a:pt x="9606824" y="880386"/>
                  </a:lnTo>
                  <a:lnTo>
                    <a:pt x="9618255" y="880386"/>
                  </a:lnTo>
                  <a:lnTo>
                    <a:pt x="9629684" y="880386"/>
                  </a:lnTo>
                  <a:lnTo>
                    <a:pt x="9641163" y="880386"/>
                  </a:lnTo>
                  <a:lnTo>
                    <a:pt x="9652592" y="880386"/>
                  </a:lnTo>
                  <a:lnTo>
                    <a:pt x="9664022" y="880386"/>
                  </a:lnTo>
                  <a:lnTo>
                    <a:pt x="9675452" y="880386"/>
                  </a:lnTo>
                  <a:lnTo>
                    <a:pt x="9686882" y="880386"/>
                  </a:lnTo>
                  <a:lnTo>
                    <a:pt x="9698360" y="880386"/>
                  </a:lnTo>
                  <a:lnTo>
                    <a:pt x="9709790" y="880386"/>
                  </a:lnTo>
                  <a:lnTo>
                    <a:pt x="9721219" y="880386"/>
                  </a:lnTo>
                  <a:lnTo>
                    <a:pt x="9732650" y="880386"/>
                  </a:lnTo>
                  <a:lnTo>
                    <a:pt x="9744080" y="880386"/>
                  </a:lnTo>
                  <a:lnTo>
                    <a:pt x="9755557" y="880386"/>
                  </a:lnTo>
                  <a:lnTo>
                    <a:pt x="9766988" y="880386"/>
                  </a:lnTo>
                  <a:lnTo>
                    <a:pt x="9778417" y="880386"/>
                  </a:lnTo>
                  <a:lnTo>
                    <a:pt x="9789848" y="880386"/>
                  </a:lnTo>
                  <a:lnTo>
                    <a:pt x="9801277" y="880386"/>
                  </a:lnTo>
                  <a:lnTo>
                    <a:pt x="9812755" y="880386"/>
                  </a:lnTo>
                  <a:lnTo>
                    <a:pt x="9824185" y="880386"/>
                  </a:lnTo>
                  <a:lnTo>
                    <a:pt x="9835615" y="880386"/>
                  </a:lnTo>
                  <a:lnTo>
                    <a:pt x="9847045" y="880386"/>
                  </a:lnTo>
                  <a:lnTo>
                    <a:pt x="9858475" y="880386"/>
                  </a:lnTo>
                  <a:lnTo>
                    <a:pt x="9869952" y="880386"/>
                  </a:lnTo>
                  <a:lnTo>
                    <a:pt x="9881383" y="880386"/>
                  </a:lnTo>
                  <a:lnTo>
                    <a:pt x="9892812" y="880386"/>
                  </a:lnTo>
                  <a:lnTo>
                    <a:pt x="9904243" y="880386"/>
                  </a:lnTo>
                  <a:lnTo>
                    <a:pt x="9915673" y="880386"/>
                  </a:lnTo>
                  <a:lnTo>
                    <a:pt x="9927102" y="880386"/>
                  </a:lnTo>
                  <a:lnTo>
                    <a:pt x="9938581" y="880386"/>
                  </a:lnTo>
                  <a:lnTo>
                    <a:pt x="9950010" y="880386"/>
                  </a:lnTo>
                  <a:lnTo>
                    <a:pt x="9961441" y="880386"/>
                  </a:lnTo>
                  <a:lnTo>
                    <a:pt x="9972870" y="880386"/>
                  </a:lnTo>
                  <a:lnTo>
                    <a:pt x="9984300" y="880386"/>
                  </a:lnTo>
                  <a:lnTo>
                    <a:pt x="9995778" y="880386"/>
                  </a:lnTo>
                  <a:lnTo>
                    <a:pt x="10007208" y="880386"/>
                  </a:lnTo>
                  <a:lnTo>
                    <a:pt x="10018638" y="880386"/>
                  </a:lnTo>
                  <a:lnTo>
                    <a:pt x="10030068" y="880386"/>
                  </a:lnTo>
                  <a:lnTo>
                    <a:pt x="10041498" y="880386"/>
                  </a:lnTo>
                  <a:lnTo>
                    <a:pt x="10052976" y="880386"/>
                  </a:lnTo>
                  <a:lnTo>
                    <a:pt x="10064405" y="880386"/>
                  </a:lnTo>
                  <a:lnTo>
                    <a:pt x="10075835" y="880386"/>
                  </a:lnTo>
                  <a:lnTo>
                    <a:pt x="10087266" y="880386"/>
                  </a:lnTo>
                  <a:lnTo>
                    <a:pt x="10098695" y="880386"/>
                  </a:lnTo>
                  <a:lnTo>
                    <a:pt x="10110174" y="880386"/>
                  </a:lnTo>
                  <a:lnTo>
                    <a:pt x="10121603" y="880386"/>
                  </a:lnTo>
                  <a:lnTo>
                    <a:pt x="10133033" y="880386"/>
                  </a:lnTo>
                  <a:lnTo>
                    <a:pt x="10144463" y="880386"/>
                  </a:lnTo>
                  <a:lnTo>
                    <a:pt x="10155893" y="880386"/>
                  </a:lnTo>
                  <a:lnTo>
                    <a:pt x="10167371" y="880386"/>
                  </a:lnTo>
                  <a:lnTo>
                    <a:pt x="10178801" y="880386"/>
                  </a:lnTo>
                  <a:lnTo>
                    <a:pt x="10190230" y="880386"/>
                  </a:lnTo>
                  <a:lnTo>
                    <a:pt x="10201661" y="880386"/>
                  </a:lnTo>
                  <a:lnTo>
                    <a:pt x="10213091" y="880386"/>
                  </a:lnTo>
                  <a:lnTo>
                    <a:pt x="10224569" y="880386"/>
                  </a:lnTo>
                  <a:lnTo>
                    <a:pt x="10235998" y="880386"/>
                  </a:lnTo>
                  <a:lnTo>
                    <a:pt x="10247428" y="880386"/>
                  </a:lnTo>
                  <a:lnTo>
                    <a:pt x="10258859" y="880386"/>
                  </a:lnTo>
                  <a:lnTo>
                    <a:pt x="10270288" y="880386"/>
                  </a:lnTo>
                  <a:lnTo>
                    <a:pt x="10281767" y="880386"/>
                  </a:lnTo>
                  <a:lnTo>
                    <a:pt x="10293196" y="880386"/>
                  </a:lnTo>
                  <a:lnTo>
                    <a:pt x="10304626" y="880386"/>
                  </a:lnTo>
                  <a:lnTo>
                    <a:pt x="10316056" y="880386"/>
                  </a:lnTo>
                  <a:lnTo>
                    <a:pt x="10327486" y="880386"/>
                  </a:lnTo>
                  <a:lnTo>
                    <a:pt x="10338963" y="880386"/>
                  </a:lnTo>
                  <a:lnTo>
                    <a:pt x="10350394" y="880386"/>
                  </a:lnTo>
                  <a:lnTo>
                    <a:pt x="10361823" y="880386"/>
                  </a:lnTo>
                  <a:lnTo>
                    <a:pt x="10373254" y="880386"/>
                  </a:lnTo>
                  <a:lnTo>
                    <a:pt x="10384684" y="880386"/>
                  </a:lnTo>
                  <a:lnTo>
                    <a:pt x="10396161" y="880386"/>
                  </a:lnTo>
                  <a:lnTo>
                    <a:pt x="10407591" y="880386"/>
                  </a:lnTo>
                  <a:lnTo>
                    <a:pt x="10419021" y="880386"/>
                  </a:lnTo>
                  <a:lnTo>
                    <a:pt x="10430452" y="880386"/>
                  </a:lnTo>
                  <a:lnTo>
                    <a:pt x="10441881" y="880386"/>
                  </a:lnTo>
                  <a:lnTo>
                    <a:pt x="10453358" y="880386"/>
                  </a:lnTo>
                  <a:lnTo>
                    <a:pt x="10464789" y="880386"/>
                  </a:lnTo>
                  <a:lnTo>
                    <a:pt x="10476219" y="880386"/>
                  </a:lnTo>
                  <a:lnTo>
                    <a:pt x="10487649" y="880386"/>
                  </a:lnTo>
                  <a:lnTo>
                    <a:pt x="10499079" y="880386"/>
                  </a:lnTo>
                  <a:lnTo>
                    <a:pt x="10510556" y="880386"/>
                  </a:lnTo>
                  <a:lnTo>
                    <a:pt x="10521987" y="880386"/>
                  </a:lnTo>
                  <a:lnTo>
                    <a:pt x="10533416" y="880386"/>
                  </a:lnTo>
                  <a:lnTo>
                    <a:pt x="10544847" y="880386"/>
                  </a:lnTo>
                  <a:lnTo>
                    <a:pt x="10556277" y="880386"/>
                  </a:lnTo>
                  <a:lnTo>
                    <a:pt x="10567754" y="880386"/>
                  </a:lnTo>
                  <a:lnTo>
                    <a:pt x="10579184" y="880386"/>
                  </a:lnTo>
                  <a:lnTo>
                    <a:pt x="10590614" y="880386"/>
                  </a:lnTo>
                  <a:lnTo>
                    <a:pt x="10602045" y="880386"/>
                  </a:lnTo>
                  <a:lnTo>
                    <a:pt x="10613474" y="880386"/>
                  </a:lnTo>
                  <a:lnTo>
                    <a:pt x="10624951" y="880386"/>
                  </a:lnTo>
                  <a:lnTo>
                    <a:pt x="10636382" y="880386"/>
                  </a:lnTo>
                  <a:lnTo>
                    <a:pt x="10647812" y="880386"/>
                  </a:lnTo>
                  <a:lnTo>
                    <a:pt x="10659241" y="880386"/>
                  </a:lnTo>
                  <a:lnTo>
                    <a:pt x="10670672" y="880386"/>
                  </a:lnTo>
                  <a:lnTo>
                    <a:pt x="10682149" y="880386"/>
                  </a:lnTo>
                  <a:lnTo>
                    <a:pt x="10693580" y="880386"/>
                  </a:lnTo>
                  <a:lnTo>
                    <a:pt x="10705009" y="880386"/>
                  </a:lnTo>
                  <a:lnTo>
                    <a:pt x="10716439" y="880386"/>
                  </a:lnTo>
                  <a:lnTo>
                    <a:pt x="10727870" y="880386"/>
                  </a:lnTo>
                  <a:lnTo>
                    <a:pt x="10739347" y="880386"/>
                  </a:lnTo>
                  <a:lnTo>
                    <a:pt x="10750778" y="880386"/>
                  </a:lnTo>
                  <a:lnTo>
                    <a:pt x="10762207" y="880386"/>
                  </a:lnTo>
                  <a:lnTo>
                    <a:pt x="10773637" y="880386"/>
                  </a:lnTo>
                  <a:lnTo>
                    <a:pt x="10785067" y="880386"/>
                  </a:lnTo>
                  <a:lnTo>
                    <a:pt x="10796544" y="880386"/>
                  </a:lnTo>
                  <a:lnTo>
                    <a:pt x="10807975" y="880386"/>
                  </a:lnTo>
                  <a:lnTo>
                    <a:pt x="10819405" y="880386"/>
                  </a:lnTo>
                  <a:lnTo>
                    <a:pt x="10830834" y="880386"/>
                  </a:lnTo>
                  <a:lnTo>
                    <a:pt x="10842265" y="880386"/>
                  </a:lnTo>
                  <a:lnTo>
                    <a:pt x="10853742" y="880386"/>
                  </a:lnTo>
                  <a:lnTo>
                    <a:pt x="10865173" y="880386"/>
                  </a:lnTo>
                  <a:lnTo>
                    <a:pt x="10876602" y="880386"/>
                  </a:lnTo>
                  <a:lnTo>
                    <a:pt x="10888032" y="880386"/>
                  </a:lnTo>
                  <a:lnTo>
                    <a:pt x="10899463" y="880386"/>
                  </a:lnTo>
                  <a:lnTo>
                    <a:pt x="10910892" y="880386"/>
                  </a:lnTo>
                  <a:lnTo>
                    <a:pt x="10922369" y="880386"/>
                  </a:lnTo>
                  <a:lnTo>
                    <a:pt x="10933800" y="880386"/>
                  </a:lnTo>
                  <a:lnTo>
                    <a:pt x="10945230" y="880386"/>
                  </a:lnTo>
                  <a:lnTo>
                    <a:pt x="10956660" y="880386"/>
                  </a:lnTo>
                  <a:lnTo>
                    <a:pt x="10968090" y="880386"/>
                  </a:lnTo>
                  <a:lnTo>
                    <a:pt x="10979567" y="880386"/>
                  </a:lnTo>
                  <a:lnTo>
                    <a:pt x="10990998" y="880386"/>
                  </a:lnTo>
                  <a:lnTo>
                    <a:pt x="11002427" y="880386"/>
                  </a:lnTo>
                  <a:lnTo>
                    <a:pt x="11013858" y="880386"/>
                  </a:lnTo>
                  <a:lnTo>
                    <a:pt x="11025287" y="880386"/>
                  </a:lnTo>
                  <a:lnTo>
                    <a:pt x="11036765" y="880386"/>
                  </a:lnTo>
                  <a:lnTo>
                    <a:pt x="11048195" y="880386"/>
                  </a:lnTo>
                  <a:lnTo>
                    <a:pt x="11059625" y="880386"/>
                  </a:lnTo>
                  <a:lnTo>
                    <a:pt x="11071056" y="880386"/>
                  </a:lnTo>
                  <a:lnTo>
                    <a:pt x="11082485" y="880386"/>
                  </a:lnTo>
                  <a:lnTo>
                    <a:pt x="11093962" y="880386"/>
                  </a:lnTo>
                  <a:lnTo>
                    <a:pt x="11105393" y="880386"/>
                  </a:lnTo>
                  <a:lnTo>
                    <a:pt x="11116823" y="880386"/>
                  </a:lnTo>
                  <a:lnTo>
                    <a:pt x="11128253" y="880386"/>
                  </a:lnTo>
                  <a:lnTo>
                    <a:pt x="11139683" y="880386"/>
                  </a:lnTo>
                  <a:lnTo>
                    <a:pt x="11151160" y="880386"/>
                  </a:lnTo>
                  <a:lnTo>
                    <a:pt x="11162591" y="880386"/>
                  </a:lnTo>
                  <a:lnTo>
                    <a:pt x="11174020" y="880386"/>
                  </a:lnTo>
                  <a:lnTo>
                    <a:pt x="11185451" y="880386"/>
                  </a:lnTo>
                  <a:lnTo>
                    <a:pt x="11196881" y="880386"/>
                  </a:lnTo>
                  <a:lnTo>
                    <a:pt x="11208358" y="880386"/>
                  </a:lnTo>
                  <a:lnTo>
                    <a:pt x="11218359" y="88038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FE8E5043-5E75-EE49-976D-2E2DB82F8ECA}"/>
                </a:ext>
              </a:extLst>
            </p:cNvPr>
            <p:cNvSpPr/>
            <p:nvPr/>
          </p:nvSpPr>
          <p:spPr>
            <a:xfrm>
              <a:off x="851149" y="5227886"/>
              <a:ext cx="11218359" cy="872875"/>
            </a:xfrm>
            <a:custGeom>
              <a:avLst/>
              <a:gdLst>
                <a:gd name="connsiteX0" fmla="*/ 0 w 11218359"/>
                <a:gd name="connsiteY0" fmla="*/ 872876 h 872875"/>
                <a:gd name="connsiteX1" fmla="*/ 9149 w 11218359"/>
                <a:gd name="connsiteY1" fmla="*/ 872876 h 872875"/>
                <a:gd name="connsiteX2" fmla="*/ 20588 w 11218359"/>
                <a:gd name="connsiteY2" fmla="*/ 872876 h 872875"/>
                <a:gd name="connsiteX3" fmla="*/ 32028 w 11218359"/>
                <a:gd name="connsiteY3" fmla="*/ 872876 h 872875"/>
                <a:gd name="connsiteX4" fmla="*/ 43467 w 11218359"/>
                <a:gd name="connsiteY4" fmla="*/ 872876 h 872875"/>
                <a:gd name="connsiteX5" fmla="*/ 54907 w 11218359"/>
                <a:gd name="connsiteY5" fmla="*/ 872876 h 872875"/>
                <a:gd name="connsiteX6" fmla="*/ 66346 w 11218359"/>
                <a:gd name="connsiteY6" fmla="*/ 872876 h 872875"/>
                <a:gd name="connsiteX7" fmla="*/ 77786 w 11218359"/>
                <a:gd name="connsiteY7" fmla="*/ 872876 h 872875"/>
                <a:gd name="connsiteX8" fmla="*/ 89225 w 11218359"/>
                <a:gd name="connsiteY8" fmla="*/ 872876 h 872875"/>
                <a:gd name="connsiteX9" fmla="*/ 100665 w 11218359"/>
                <a:gd name="connsiteY9" fmla="*/ 872876 h 872875"/>
                <a:gd name="connsiteX10" fmla="*/ 112104 w 11218359"/>
                <a:gd name="connsiteY10" fmla="*/ 872876 h 872875"/>
                <a:gd name="connsiteX11" fmla="*/ 123544 w 11218359"/>
                <a:gd name="connsiteY11" fmla="*/ 872876 h 872875"/>
                <a:gd name="connsiteX12" fmla="*/ 134979 w 11218359"/>
                <a:gd name="connsiteY12" fmla="*/ 872876 h 872875"/>
                <a:gd name="connsiteX13" fmla="*/ 146423 w 11218359"/>
                <a:gd name="connsiteY13" fmla="*/ 872876 h 872875"/>
                <a:gd name="connsiteX14" fmla="*/ 157858 w 11218359"/>
                <a:gd name="connsiteY14" fmla="*/ 872876 h 872875"/>
                <a:gd name="connsiteX15" fmla="*/ 169297 w 11218359"/>
                <a:gd name="connsiteY15" fmla="*/ 872876 h 872875"/>
                <a:gd name="connsiteX16" fmla="*/ 180737 w 11218359"/>
                <a:gd name="connsiteY16" fmla="*/ 872876 h 872875"/>
                <a:gd name="connsiteX17" fmla="*/ 192176 w 11218359"/>
                <a:gd name="connsiteY17" fmla="*/ 872876 h 872875"/>
                <a:gd name="connsiteX18" fmla="*/ 203616 w 11218359"/>
                <a:gd name="connsiteY18" fmla="*/ 872876 h 872875"/>
                <a:gd name="connsiteX19" fmla="*/ 215055 w 11218359"/>
                <a:gd name="connsiteY19" fmla="*/ 872876 h 872875"/>
                <a:gd name="connsiteX20" fmla="*/ 226495 w 11218359"/>
                <a:gd name="connsiteY20" fmla="*/ 872876 h 872875"/>
                <a:gd name="connsiteX21" fmla="*/ 237935 w 11218359"/>
                <a:gd name="connsiteY21" fmla="*/ 872876 h 872875"/>
                <a:gd name="connsiteX22" fmla="*/ 249374 w 11218359"/>
                <a:gd name="connsiteY22" fmla="*/ 872876 h 872875"/>
                <a:gd name="connsiteX23" fmla="*/ 260814 w 11218359"/>
                <a:gd name="connsiteY23" fmla="*/ 872876 h 872875"/>
                <a:gd name="connsiteX24" fmla="*/ 272253 w 11218359"/>
                <a:gd name="connsiteY24" fmla="*/ 872876 h 872875"/>
                <a:gd name="connsiteX25" fmla="*/ 283693 w 11218359"/>
                <a:gd name="connsiteY25" fmla="*/ 872876 h 872875"/>
                <a:gd name="connsiteX26" fmla="*/ 295132 w 11218359"/>
                <a:gd name="connsiteY26" fmla="*/ 872876 h 872875"/>
                <a:gd name="connsiteX27" fmla="*/ 306572 w 11218359"/>
                <a:gd name="connsiteY27" fmla="*/ 872876 h 872875"/>
                <a:gd name="connsiteX28" fmla="*/ 318011 w 11218359"/>
                <a:gd name="connsiteY28" fmla="*/ 872876 h 872875"/>
                <a:gd name="connsiteX29" fmla="*/ 329451 w 11218359"/>
                <a:gd name="connsiteY29" fmla="*/ 872876 h 872875"/>
                <a:gd name="connsiteX30" fmla="*/ 340890 w 11218359"/>
                <a:gd name="connsiteY30" fmla="*/ 872876 h 872875"/>
                <a:gd name="connsiteX31" fmla="*/ 352330 w 11218359"/>
                <a:gd name="connsiteY31" fmla="*/ 872876 h 872875"/>
                <a:gd name="connsiteX32" fmla="*/ 363769 w 11218359"/>
                <a:gd name="connsiteY32" fmla="*/ 872876 h 872875"/>
                <a:gd name="connsiteX33" fmla="*/ 375209 w 11218359"/>
                <a:gd name="connsiteY33" fmla="*/ 872876 h 872875"/>
                <a:gd name="connsiteX34" fmla="*/ 386648 w 11218359"/>
                <a:gd name="connsiteY34" fmla="*/ 872876 h 872875"/>
                <a:gd name="connsiteX35" fmla="*/ 398088 w 11218359"/>
                <a:gd name="connsiteY35" fmla="*/ 872876 h 872875"/>
                <a:gd name="connsiteX36" fmla="*/ 409527 w 11218359"/>
                <a:gd name="connsiteY36" fmla="*/ 872876 h 872875"/>
                <a:gd name="connsiteX37" fmla="*/ 420967 w 11218359"/>
                <a:gd name="connsiteY37" fmla="*/ 872876 h 872875"/>
                <a:gd name="connsiteX38" fmla="*/ 432406 w 11218359"/>
                <a:gd name="connsiteY38" fmla="*/ 872876 h 872875"/>
                <a:gd name="connsiteX39" fmla="*/ 443846 w 11218359"/>
                <a:gd name="connsiteY39" fmla="*/ 872876 h 872875"/>
                <a:gd name="connsiteX40" fmla="*/ 455285 w 11218359"/>
                <a:gd name="connsiteY40" fmla="*/ 872876 h 872875"/>
                <a:gd name="connsiteX41" fmla="*/ 466725 w 11218359"/>
                <a:gd name="connsiteY41" fmla="*/ 872876 h 872875"/>
                <a:gd name="connsiteX42" fmla="*/ 478165 w 11218359"/>
                <a:gd name="connsiteY42" fmla="*/ 872876 h 872875"/>
                <a:gd name="connsiteX43" fmla="*/ 489604 w 11218359"/>
                <a:gd name="connsiteY43" fmla="*/ 872876 h 872875"/>
                <a:gd name="connsiteX44" fmla="*/ 501044 w 11218359"/>
                <a:gd name="connsiteY44" fmla="*/ 872876 h 872875"/>
                <a:gd name="connsiteX45" fmla="*/ 512483 w 11218359"/>
                <a:gd name="connsiteY45" fmla="*/ 872876 h 872875"/>
                <a:gd name="connsiteX46" fmla="*/ 523923 w 11218359"/>
                <a:gd name="connsiteY46" fmla="*/ 872876 h 872875"/>
                <a:gd name="connsiteX47" fmla="*/ 535362 w 11218359"/>
                <a:gd name="connsiteY47" fmla="*/ 872876 h 872875"/>
                <a:gd name="connsiteX48" fmla="*/ 546802 w 11218359"/>
                <a:gd name="connsiteY48" fmla="*/ 872876 h 872875"/>
                <a:gd name="connsiteX49" fmla="*/ 558241 w 11218359"/>
                <a:gd name="connsiteY49" fmla="*/ 872876 h 872875"/>
                <a:gd name="connsiteX50" fmla="*/ 569681 w 11218359"/>
                <a:gd name="connsiteY50" fmla="*/ 872876 h 872875"/>
                <a:gd name="connsiteX51" fmla="*/ 581120 w 11218359"/>
                <a:gd name="connsiteY51" fmla="*/ 872876 h 872875"/>
                <a:gd name="connsiteX52" fmla="*/ 592560 w 11218359"/>
                <a:gd name="connsiteY52" fmla="*/ 872876 h 872875"/>
                <a:gd name="connsiteX53" fmla="*/ 603999 w 11218359"/>
                <a:gd name="connsiteY53" fmla="*/ 872876 h 872875"/>
                <a:gd name="connsiteX54" fmla="*/ 615439 w 11218359"/>
                <a:gd name="connsiteY54" fmla="*/ 872876 h 872875"/>
                <a:gd name="connsiteX55" fmla="*/ 626878 w 11218359"/>
                <a:gd name="connsiteY55" fmla="*/ 872876 h 872875"/>
                <a:gd name="connsiteX56" fmla="*/ 638318 w 11218359"/>
                <a:gd name="connsiteY56" fmla="*/ 872876 h 872875"/>
                <a:gd name="connsiteX57" fmla="*/ 649757 w 11218359"/>
                <a:gd name="connsiteY57" fmla="*/ 872876 h 872875"/>
                <a:gd name="connsiteX58" fmla="*/ 661192 w 11218359"/>
                <a:gd name="connsiteY58" fmla="*/ 872876 h 872875"/>
                <a:gd name="connsiteX59" fmla="*/ 672632 w 11218359"/>
                <a:gd name="connsiteY59" fmla="*/ 872876 h 872875"/>
                <a:gd name="connsiteX60" fmla="*/ 684071 w 11218359"/>
                <a:gd name="connsiteY60" fmla="*/ 872876 h 872875"/>
                <a:gd name="connsiteX61" fmla="*/ 695511 w 11218359"/>
                <a:gd name="connsiteY61" fmla="*/ 872876 h 872875"/>
                <a:gd name="connsiteX62" fmla="*/ 706950 w 11218359"/>
                <a:gd name="connsiteY62" fmla="*/ 872876 h 872875"/>
                <a:gd name="connsiteX63" fmla="*/ 718390 w 11218359"/>
                <a:gd name="connsiteY63" fmla="*/ 872876 h 872875"/>
                <a:gd name="connsiteX64" fmla="*/ 729829 w 11218359"/>
                <a:gd name="connsiteY64" fmla="*/ 872876 h 872875"/>
                <a:gd name="connsiteX65" fmla="*/ 741269 w 11218359"/>
                <a:gd name="connsiteY65" fmla="*/ 872876 h 872875"/>
                <a:gd name="connsiteX66" fmla="*/ 752708 w 11218359"/>
                <a:gd name="connsiteY66" fmla="*/ 872876 h 872875"/>
                <a:gd name="connsiteX67" fmla="*/ 764148 w 11218359"/>
                <a:gd name="connsiteY67" fmla="*/ 872876 h 872875"/>
                <a:gd name="connsiteX68" fmla="*/ 775587 w 11218359"/>
                <a:gd name="connsiteY68" fmla="*/ 872876 h 872875"/>
                <a:gd name="connsiteX69" fmla="*/ 787027 w 11218359"/>
                <a:gd name="connsiteY69" fmla="*/ 872876 h 872875"/>
                <a:gd name="connsiteX70" fmla="*/ 798467 w 11218359"/>
                <a:gd name="connsiteY70" fmla="*/ 872876 h 872875"/>
                <a:gd name="connsiteX71" fmla="*/ 809906 w 11218359"/>
                <a:gd name="connsiteY71" fmla="*/ 872876 h 872875"/>
                <a:gd name="connsiteX72" fmla="*/ 821346 w 11218359"/>
                <a:gd name="connsiteY72" fmla="*/ 872876 h 872875"/>
                <a:gd name="connsiteX73" fmla="*/ 832785 w 11218359"/>
                <a:gd name="connsiteY73" fmla="*/ 872876 h 872875"/>
                <a:gd name="connsiteX74" fmla="*/ 844225 w 11218359"/>
                <a:gd name="connsiteY74" fmla="*/ 872876 h 872875"/>
                <a:gd name="connsiteX75" fmla="*/ 855664 w 11218359"/>
                <a:gd name="connsiteY75" fmla="*/ 872876 h 872875"/>
                <a:gd name="connsiteX76" fmla="*/ 867104 w 11218359"/>
                <a:gd name="connsiteY76" fmla="*/ 872876 h 872875"/>
                <a:gd name="connsiteX77" fmla="*/ 878543 w 11218359"/>
                <a:gd name="connsiteY77" fmla="*/ 872876 h 872875"/>
                <a:gd name="connsiteX78" fmla="*/ 889983 w 11218359"/>
                <a:gd name="connsiteY78" fmla="*/ 872876 h 872875"/>
                <a:gd name="connsiteX79" fmla="*/ 901422 w 11218359"/>
                <a:gd name="connsiteY79" fmla="*/ 872876 h 872875"/>
                <a:gd name="connsiteX80" fmla="*/ 912862 w 11218359"/>
                <a:gd name="connsiteY80" fmla="*/ 872876 h 872875"/>
                <a:gd name="connsiteX81" fmla="*/ 924301 w 11218359"/>
                <a:gd name="connsiteY81" fmla="*/ 872876 h 872875"/>
                <a:gd name="connsiteX82" fmla="*/ 935741 w 11218359"/>
                <a:gd name="connsiteY82" fmla="*/ 872876 h 872875"/>
                <a:gd name="connsiteX83" fmla="*/ 947180 w 11218359"/>
                <a:gd name="connsiteY83" fmla="*/ 872876 h 872875"/>
                <a:gd name="connsiteX84" fmla="*/ 958620 w 11218359"/>
                <a:gd name="connsiteY84" fmla="*/ 872876 h 872875"/>
                <a:gd name="connsiteX85" fmla="*/ 970059 w 11218359"/>
                <a:gd name="connsiteY85" fmla="*/ 872876 h 872875"/>
                <a:gd name="connsiteX86" fmla="*/ 981499 w 11218359"/>
                <a:gd name="connsiteY86" fmla="*/ 872876 h 872875"/>
                <a:gd name="connsiteX87" fmla="*/ 992938 w 11218359"/>
                <a:gd name="connsiteY87" fmla="*/ 872876 h 872875"/>
                <a:gd name="connsiteX88" fmla="*/ 1004378 w 11218359"/>
                <a:gd name="connsiteY88" fmla="*/ 872876 h 872875"/>
                <a:gd name="connsiteX89" fmla="*/ 1015818 w 11218359"/>
                <a:gd name="connsiteY89" fmla="*/ 872876 h 872875"/>
                <a:gd name="connsiteX90" fmla="*/ 1027257 w 11218359"/>
                <a:gd name="connsiteY90" fmla="*/ 872876 h 872875"/>
                <a:gd name="connsiteX91" fmla="*/ 1038697 w 11218359"/>
                <a:gd name="connsiteY91" fmla="*/ 872876 h 872875"/>
                <a:gd name="connsiteX92" fmla="*/ 1050136 w 11218359"/>
                <a:gd name="connsiteY92" fmla="*/ 872876 h 872875"/>
                <a:gd name="connsiteX93" fmla="*/ 1061576 w 11218359"/>
                <a:gd name="connsiteY93" fmla="*/ 872876 h 872875"/>
                <a:gd name="connsiteX94" fmla="*/ 1073015 w 11218359"/>
                <a:gd name="connsiteY94" fmla="*/ 872876 h 872875"/>
                <a:gd name="connsiteX95" fmla="*/ 1084455 w 11218359"/>
                <a:gd name="connsiteY95" fmla="*/ 872876 h 872875"/>
                <a:gd name="connsiteX96" fmla="*/ 1095894 w 11218359"/>
                <a:gd name="connsiteY96" fmla="*/ 872876 h 872875"/>
                <a:gd name="connsiteX97" fmla="*/ 1107334 w 11218359"/>
                <a:gd name="connsiteY97" fmla="*/ 872876 h 872875"/>
                <a:gd name="connsiteX98" fmla="*/ 1118773 w 11218359"/>
                <a:gd name="connsiteY98" fmla="*/ 872876 h 872875"/>
                <a:gd name="connsiteX99" fmla="*/ 1130213 w 11218359"/>
                <a:gd name="connsiteY99" fmla="*/ 872876 h 872875"/>
                <a:gd name="connsiteX100" fmla="*/ 1141652 w 11218359"/>
                <a:gd name="connsiteY100" fmla="*/ 872876 h 872875"/>
                <a:gd name="connsiteX101" fmla="*/ 1153092 w 11218359"/>
                <a:gd name="connsiteY101" fmla="*/ 872876 h 872875"/>
                <a:gd name="connsiteX102" fmla="*/ 1164531 w 11218359"/>
                <a:gd name="connsiteY102" fmla="*/ 872876 h 872875"/>
                <a:gd name="connsiteX103" fmla="*/ 1175971 w 11218359"/>
                <a:gd name="connsiteY103" fmla="*/ 872876 h 872875"/>
                <a:gd name="connsiteX104" fmla="*/ 1187406 w 11218359"/>
                <a:gd name="connsiteY104" fmla="*/ 872876 h 872875"/>
                <a:gd name="connsiteX105" fmla="*/ 1198845 w 11218359"/>
                <a:gd name="connsiteY105" fmla="*/ 872876 h 872875"/>
                <a:gd name="connsiteX106" fmla="*/ 1210285 w 11218359"/>
                <a:gd name="connsiteY106" fmla="*/ 872876 h 872875"/>
                <a:gd name="connsiteX107" fmla="*/ 1221724 w 11218359"/>
                <a:gd name="connsiteY107" fmla="*/ 872876 h 872875"/>
                <a:gd name="connsiteX108" fmla="*/ 1233164 w 11218359"/>
                <a:gd name="connsiteY108" fmla="*/ 872876 h 872875"/>
                <a:gd name="connsiteX109" fmla="*/ 1244603 w 11218359"/>
                <a:gd name="connsiteY109" fmla="*/ 872876 h 872875"/>
                <a:gd name="connsiteX110" fmla="*/ 1256043 w 11218359"/>
                <a:gd name="connsiteY110" fmla="*/ 872876 h 872875"/>
                <a:gd name="connsiteX111" fmla="*/ 1267482 w 11218359"/>
                <a:gd name="connsiteY111" fmla="*/ 872876 h 872875"/>
                <a:gd name="connsiteX112" fmla="*/ 1278922 w 11218359"/>
                <a:gd name="connsiteY112" fmla="*/ 872876 h 872875"/>
                <a:gd name="connsiteX113" fmla="*/ 1290361 w 11218359"/>
                <a:gd name="connsiteY113" fmla="*/ 872876 h 872875"/>
                <a:gd name="connsiteX114" fmla="*/ 1301801 w 11218359"/>
                <a:gd name="connsiteY114" fmla="*/ 872876 h 872875"/>
                <a:gd name="connsiteX115" fmla="*/ 1313240 w 11218359"/>
                <a:gd name="connsiteY115" fmla="*/ 872876 h 872875"/>
                <a:gd name="connsiteX116" fmla="*/ 1324680 w 11218359"/>
                <a:gd name="connsiteY116" fmla="*/ 872876 h 872875"/>
                <a:gd name="connsiteX117" fmla="*/ 1336120 w 11218359"/>
                <a:gd name="connsiteY117" fmla="*/ 872876 h 872875"/>
                <a:gd name="connsiteX118" fmla="*/ 1347559 w 11218359"/>
                <a:gd name="connsiteY118" fmla="*/ 872876 h 872875"/>
                <a:gd name="connsiteX119" fmla="*/ 1358999 w 11218359"/>
                <a:gd name="connsiteY119" fmla="*/ 872876 h 872875"/>
                <a:gd name="connsiteX120" fmla="*/ 1370438 w 11218359"/>
                <a:gd name="connsiteY120" fmla="*/ 872876 h 872875"/>
                <a:gd name="connsiteX121" fmla="*/ 1381878 w 11218359"/>
                <a:gd name="connsiteY121" fmla="*/ 872876 h 872875"/>
                <a:gd name="connsiteX122" fmla="*/ 1393317 w 11218359"/>
                <a:gd name="connsiteY122" fmla="*/ 872876 h 872875"/>
                <a:gd name="connsiteX123" fmla="*/ 1404757 w 11218359"/>
                <a:gd name="connsiteY123" fmla="*/ 872876 h 872875"/>
                <a:gd name="connsiteX124" fmla="*/ 1416196 w 11218359"/>
                <a:gd name="connsiteY124" fmla="*/ 872876 h 872875"/>
                <a:gd name="connsiteX125" fmla="*/ 1427636 w 11218359"/>
                <a:gd name="connsiteY125" fmla="*/ 872876 h 872875"/>
                <a:gd name="connsiteX126" fmla="*/ 1439075 w 11218359"/>
                <a:gd name="connsiteY126" fmla="*/ 872876 h 872875"/>
                <a:gd name="connsiteX127" fmla="*/ 1450515 w 11218359"/>
                <a:gd name="connsiteY127" fmla="*/ 872876 h 872875"/>
                <a:gd name="connsiteX128" fmla="*/ 1461954 w 11218359"/>
                <a:gd name="connsiteY128" fmla="*/ 872876 h 872875"/>
                <a:gd name="connsiteX129" fmla="*/ 1473394 w 11218359"/>
                <a:gd name="connsiteY129" fmla="*/ 872876 h 872875"/>
                <a:gd name="connsiteX130" fmla="*/ 1484833 w 11218359"/>
                <a:gd name="connsiteY130" fmla="*/ 872876 h 872875"/>
                <a:gd name="connsiteX131" fmla="*/ 1496273 w 11218359"/>
                <a:gd name="connsiteY131" fmla="*/ 872876 h 872875"/>
                <a:gd name="connsiteX132" fmla="*/ 1507712 w 11218359"/>
                <a:gd name="connsiteY132" fmla="*/ 872876 h 872875"/>
                <a:gd name="connsiteX133" fmla="*/ 1519152 w 11218359"/>
                <a:gd name="connsiteY133" fmla="*/ 872876 h 872875"/>
                <a:gd name="connsiteX134" fmla="*/ 1530591 w 11218359"/>
                <a:gd name="connsiteY134" fmla="*/ 872876 h 872875"/>
                <a:gd name="connsiteX135" fmla="*/ 1542031 w 11218359"/>
                <a:gd name="connsiteY135" fmla="*/ 872876 h 872875"/>
                <a:gd name="connsiteX136" fmla="*/ 1553471 w 11218359"/>
                <a:gd name="connsiteY136" fmla="*/ 872876 h 872875"/>
                <a:gd name="connsiteX137" fmla="*/ 1564910 w 11218359"/>
                <a:gd name="connsiteY137" fmla="*/ 872876 h 872875"/>
                <a:gd name="connsiteX138" fmla="*/ 1576349 w 11218359"/>
                <a:gd name="connsiteY138" fmla="*/ 872876 h 872875"/>
                <a:gd name="connsiteX139" fmla="*/ 1587789 w 11218359"/>
                <a:gd name="connsiteY139" fmla="*/ 872876 h 872875"/>
                <a:gd name="connsiteX140" fmla="*/ 1599229 w 11218359"/>
                <a:gd name="connsiteY140" fmla="*/ 872876 h 872875"/>
                <a:gd name="connsiteX141" fmla="*/ 1610668 w 11218359"/>
                <a:gd name="connsiteY141" fmla="*/ 872876 h 872875"/>
                <a:gd name="connsiteX142" fmla="*/ 1622107 w 11218359"/>
                <a:gd name="connsiteY142" fmla="*/ 872876 h 872875"/>
                <a:gd name="connsiteX143" fmla="*/ 1633547 w 11218359"/>
                <a:gd name="connsiteY143" fmla="*/ 872876 h 872875"/>
                <a:gd name="connsiteX144" fmla="*/ 1644987 w 11218359"/>
                <a:gd name="connsiteY144" fmla="*/ 872876 h 872875"/>
                <a:gd name="connsiteX145" fmla="*/ 1656426 w 11218359"/>
                <a:gd name="connsiteY145" fmla="*/ 872876 h 872875"/>
                <a:gd name="connsiteX146" fmla="*/ 1667866 w 11218359"/>
                <a:gd name="connsiteY146" fmla="*/ 872876 h 872875"/>
                <a:gd name="connsiteX147" fmla="*/ 1679305 w 11218359"/>
                <a:gd name="connsiteY147" fmla="*/ 872876 h 872875"/>
                <a:gd name="connsiteX148" fmla="*/ 1690745 w 11218359"/>
                <a:gd name="connsiteY148" fmla="*/ 872876 h 872875"/>
                <a:gd name="connsiteX149" fmla="*/ 1702184 w 11218359"/>
                <a:gd name="connsiteY149" fmla="*/ 872876 h 872875"/>
                <a:gd name="connsiteX150" fmla="*/ 1713619 w 11218359"/>
                <a:gd name="connsiteY150" fmla="*/ 872876 h 872875"/>
                <a:gd name="connsiteX151" fmla="*/ 1725063 w 11218359"/>
                <a:gd name="connsiteY151" fmla="*/ 872876 h 872875"/>
                <a:gd name="connsiteX152" fmla="*/ 1736498 w 11218359"/>
                <a:gd name="connsiteY152" fmla="*/ 872876 h 872875"/>
                <a:gd name="connsiteX153" fmla="*/ 1747938 w 11218359"/>
                <a:gd name="connsiteY153" fmla="*/ 872876 h 872875"/>
                <a:gd name="connsiteX154" fmla="*/ 1759377 w 11218359"/>
                <a:gd name="connsiteY154" fmla="*/ 872876 h 872875"/>
                <a:gd name="connsiteX155" fmla="*/ 1770817 w 11218359"/>
                <a:gd name="connsiteY155" fmla="*/ 872876 h 872875"/>
                <a:gd name="connsiteX156" fmla="*/ 1782256 w 11218359"/>
                <a:gd name="connsiteY156" fmla="*/ 872876 h 872875"/>
                <a:gd name="connsiteX157" fmla="*/ 1793696 w 11218359"/>
                <a:gd name="connsiteY157" fmla="*/ 872876 h 872875"/>
                <a:gd name="connsiteX158" fmla="*/ 1805135 w 11218359"/>
                <a:gd name="connsiteY158" fmla="*/ 872876 h 872875"/>
                <a:gd name="connsiteX159" fmla="*/ 1816575 w 11218359"/>
                <a:gd name="connsiteY159" fmla="*/ 872876 h 872875"/>
                <a:gd name="connsiteX160" fmla="*/ 1828014 w 11218359"/>
                <a:gd name="connsiteY160" fmla="*/ 872876 h 872875"/>
                <a:gd name="connsiteX161" fmla="*/ 1839454 w 11218359"/>
                <a:gd name="connsiteY161" fmla="*/ 872876 h 872875"/>
                <a:gd name="connsiteX162" fmla="*/ 1850893 w 11218359"/>
                <a:gd name="connsiteY162" fmla="*/ 872876 h 872875"/>
                <a:gd name="connsiteX163" fmla="*/ 1862333 w 11218359"/>
                <a:gd name="connsiteY163" fmla="*/ 872876 h 872875"/>
                <a:gd name="connsiteX164" fmla="*/ 1873772 w 11218359"/>
                <a:gd name="connsiteY164" fmla="*/ 872876 h 872875"/>
                <a:gd name="connsiteX165" fmla="*/ 1885212 w 11218359"/>
                <a:gd name="connsiteY165" fmla="*/ 872876 h 872875"/>
                <a:gd name="connsiteX166" fmla="*/ 1896651 w 11218359"/>
                <a:gd name="connsiteY166" fmla="*/ 872876 h 872875"/>
                <a:gd name="connsiteX167" fmla="*/ 1908091 w 11218359"/>
                <a:gd name="connsiteY167" fmla="*/ 872876 h 872875"/>
                <a:gd name="connsiteX168" fmla="*/ 1919531 w 11218359"/>
                <a:gd name="connsiteY168" fmla="*/ 872876 h 872875"/>
                <a:gd name="connsiteX169" fmla="*/ 1930970 w 11218359"/>
                <a:gd name="connsiteY169" fmla="*/ 872876 h 872875"/>
                <a:gd name="connsiteX170" fmla="*/ 1942409 w 11218359"/>
                <a:gd name="connsiteY170" fmla="*/ 872876 h 872875"/>
                <a:gd name="connsiteX171" fmla="*/ 1953849 w 11218359"/>
                <a:gd name="connsiteY171" fmla="*/ 872876 h 872875"/>
                <a:gd name="connsiteX172" fmla="*/ 1965289 w 11218359"/>
                <a:gd name="connsiteY172" fmla="*/ 872876 h 872875"/>
                <a:gd name="connsiteX173" fmla="*/ 1976728 w 11218359"/>
                <a:gd name="connsiteY173" fmla="*/ 872876 h 872875"/>
                <a:gd name="connsiteX174" fmla="*/ 1988168 w 11218359"/>
                <a:gd name="connsiteY174" fmla="*/ 872876 h 872875"/>
                <a:gd name="connsiteX175" fmla="*/ 1999607 w 11218359"/>
                <a:gd name="connsiteY175" fmla="*/ 872876 h 872875"/>
                <a:gd name="connsiteX176" fmla="*/ 2011047 w 11218359"/>
                <a:gd name="connsiteY176" fmla="*/ 872876 h 872875"/>
                <a:gd name="connsiteX177" fmla="*/ 2022486 w 11218359"/>
                <a:gd name="connsiteY177" fmla="*/ 872876 h 872875"/>
                <a:gd name="connsiteX178" fmla="*/ 2033926 w 11218359"/>
                <a:gd name="connsiteY178" fmla="*/ 872876 h 872875"/>
                <a:gd name="connsiteX179" fmla="*/ 2045365 w 11218359"/>
                <a:gd name="connsiteY179" fmla="*/ 872876 h 872875"/>
                <a:gd name="connsiteX180" fmla="*/ 2056805 w 11218359"/>
                <a:gd name="connsiteY180" fmla="*/ 872876 h 872875"/>
                <a:gd name="connsiteX181" fmla="*/ 2068244 w 11218359"/>
                <a:gd name="connsiteY181" fmla="*/ 872876 h 872875"/>
                <a:gd name="connsiteX182" fmla="*/ 2079684 w 11218359"/>
                <a:gd name="connsiteY182" fmla="*/ 872876 h 872875"/>
                <a:gd name="connsiteX183" fmla="*/ 2091123 w 11218359"/>
                <a:gd name="connsiteY183" fmla="*/ 872876 h 872875"/>
                <a:gd name="connsiteX184" fmla="*/ 2102563 w 11218359"/>
                <a:gd name="connsiteY184" fmla="*/ 872876 h 872875"/>
                <a:gd name="connsiteX185" fmla="*/ 2114002 w 11218359"/>
                <a:gd name="connsiteY185" fmla="*/ 872876 h 872875"/>
                <a:gd name="connsiteX186" fmla="*/ 2125442 w 11218359"/>
                <a:gd name="connsiteY186" fmla="*/ 872876 h 872875"/>
                <a:gd name="connsiteX187" fmla="*/ 2136882 w 11218359"/>
                <a:gd name="connsiteY187" fmla="*/ 872876 h 872875"/>
                <a:gd name="connsiteX188" fmla="*/ 2148321 w 11218359"/>
                <a:gd name="connsiteY188" fmla="*/ 872876 h 872875"/>
                <a:gd name="connsiteX189" fmla="*/ 2159760 w 11218359"/>
                <a:gd name="connsiteY189" fmla="*/ 872876 h 872875"/>
                <a:gd name="connsiteX190" fmla="*/ 2171200 w 11218359"/>
                <a:gd name="connsiteY190" fmla="*/ 872876 h 872875"/>
                <a:gd name="connsiteX191" fmla="*/ 2182640 w 11218359"/>
                <a:gd name="connsiteY191" fmla="*/ 872876 h 872875"/>
                <a:gd name="connsiteX192" fmla="*/ 2194079 w 11218359"/>
                <a:gd name="connsiteY192" fmla="*/ 872876 h 872875"/>
                <a:gd name="connsiteX193" fmla="*/ 2205519 w 11218359"/>
                <a:gd name="connsiteY193" fmla="*/ 872876 h 872875"/>
                <a:gd name="connsiteX194" fmla="*/ 2216958 w 11218359"/>
                <a:gd name="connsiteY194" fmla="*/ 872876 h 872875"/>
                <a:gd name="connsiteX195" fmla="*/ 2228393 w 11218359"/>
                <a:gd name="connsiteY195" fmla="*/ 872876 h 872875"/>
                <a:gd name="connsiteX196" fmla="*/ 2239837 w 11218359"/>
                <a:gd name="connsiteY196" fmla="*/ 872876 h 872875"/>
                <a:gd name="connsiteX197" fmla="*/ 2251272 w 11218359"/>
                <a:gd name="connsiteY197" fmla="*/ 872876 h 872875"/>
                <a:gd name="connsiteX198" fmla="*/ 2262716 w 11218359"/>
                <a:gd name="connsiteY198" fmla="*/ 872876 h 872875"/>
                <a:gd name="connsiteX199" fmla="*/ 2274151 w 11218359"/>
                <a:gd name="connsiteY199" fmla="*/ 872876 h 872875"/>
                <a:gd name="connsiteX200" fmla="*/ 2285591 w 11218359"/>
                <a:gd name="connsiteY200" fmla="*/ 872876 h 872875"/>
                <a:gd name="connsiteX201" fmla="*/ 2297030 w 11218359"/>
                <a:gd name="connsiteY201" fmla="*/ 872876 h 872875"/>
                <a:gd name="connsiteX202" fmla="*/ 2308470 w 11218359"/>
                <a:gd name="connsiteY202" fmla="*/ 872876 h 872875"/>
                <a:gd name="connsiteX203" fmla="*/ 2319909 w 11218359"/>
                <a:gd name="connsiteY203" fmla="*/ 872876 h 872875"/>
                <a:gd name="connsiteX204" fmla="*/ 2331349 w 11218359"/>
                <a:gd name="connsiteY204" fmla="*/ 872876 h 872875"/>
                <a:gd name="connsiteX205" fmla="*/ 2342788 w 11218359"/>
                <a:gd name="connsiteY205" fmla="*/ 872876 h 872875"/>
                <a:gd name="connsiteX206" fmla="*/ 2354228 w 11218359"/>
                <a:gd name="connsiteY206" fmla="*/ 872876 h 872875"/>
                <a:gd name="connsiteX207" fmla="*/ 2365667 w 11218359"/>
                <a:gd name="connsiteY207" fmla="*/ 872876 h 872875"/>
                <a:gd name="connsiteX208" fmla="*/ 2377107 w 11218359"/>
                <a:gd name="connsiteY208" fmla="*/ 872876 h 872875"/>
                <a:gd name="connsiteX209" fmla="*/ 2388546 w 11218359"/>
                <a:gd name="connsiteY209" fmla="*/ 872876 h 872875"/>
                <a:gd name="connsiteX210" fmla="*/ 2399986 w 11218359"/>
                <a:gd name="connsiteY210" fmla="*/ 872876 h 872875"/>
                <a:gd name="connsiteX211" fmla="*/ 2411425 w 11218359"/>
                <a:gd name="connsiteY211" fmla="*/ 872876 h 872875"/>
                <a:gd name="connsiteX212" fmla="*/ 2422865 w 11218359"/>
                <a:gd name="connsiteY212" fmla="*/ 872876 h 872875"/>
                <a:gd name="connsiteX213" fmla="*/ 2434304 w 11218359"/>
                <a:gd name="connsiteY213" fmla="*/ 872876 h 872875"/>
                <a:gd name="connsiteX214" fmla="*/ 2445744 w 11218359"/>
                <a:gd name="connsiteY214" fmla="*/ 872876 h 872875"/>
                <a:gd name="connsiteX215" fmla="*/ 2457184 w 11218359"/>
                <a:gd name="connsiteY215" fmla="*/ 872876 h 872875"/>
                <a:gd name="connsiteX216" fmla="*/ 2468623 w 11218359"/>
                <a:gd name="connsiteY216" fmla="*/ 872876 h 872875"/>
                <a:gd name="connsiteX217" fmla="*/ 2480062 w 11218359"/>
                <a:gd name="connsiteY217" fmla="*/ 872876 h 872875"/>
                <a:gd name="connsiteX218" fmla="*/ 2491502 w 11218359"/>
                <a:gd name="connsiteY218" fmla="*/ 872876 h 872875"/>
                <a:gd name="connsiteX219" fmla="*/ 2502942 w 11218359"/>
                <a:gd name="connsiteY219" fmla="*/ 872876 h 872875"/>
                <a:gd name="connsiteX220" fmla="*/ 2514381 w 11218359"/>
                <a:gd name="connsiteY220" fmla="*/ 872876 h 872875"/>
                <a:gd name="connsiteX221" fmla="*/ 2525821 w 11218359"/>
                <a:gd name="connsiteY221" fmla="*/ 872876 h 872875"/>
                <a:gd name="connsiteX222" fmla="*/ 2537260 w 11218359"/>
                <a:gd name="connsiteY222" fmla="*/ 872876 h 872875"/>
                <a:gd name="connsiteX223" fmla="*/ 2548700 w 11218359"/>
                <a:gd name="connsiteY223" fmla="*/ 872876 h 872875"/>
                <a:gd name="connsiteX224" fmla="*/ 2560139 w 11218359"/>
                <a:gd name="connsiteY224" fmla="*/ 872876 h 872875"/>
                <a:gd name="connsiteX225" fmla="*/ 2571579 w 11218359"/>
                <a:gd name="connsiteY225" fmla="*/ 872876 h 872875"/>
                <a:gd name="connsiteX226" fmla="*/ 2583018 w 11218359"/>
                <a:gd name="connsiteY226" fmla="*/ 872876 h 872875"/>
                <a:gd name="connsiteX227" fmla="*/ 2594458 w 11218359"/>
                <a:gd name="connsiteY227" fmla="*/ 872876 h 872875"/>
                <a:gd name="connsiteX228" fmla="*/ 2605897 w 11218359"/>
                <a:gd name="connsiteY228" fmla="*/ 872876 h 872875"/>
                <a:gd name="connsiteX229" fmla="*/ 2617337 w 11218359"/>
                <a:gd name="connsiteY229" fmla="*/ 872876 h 872875"/>
                <a:gd name="connsiteX230" fmla="*/ 2628776 w 11218359"/>
                <a:gd name="connsiteY230" fmla="*/ 872876 h 872875"/>
                <a:gd name="connsiteX231" fmla="*/ 2640216 w 11218359"/>
                <a:gd name="connsiteY231" fmla="*/ 872876 h 872875"/>
                <a:gd name="connsiteX232" fmla="*/ 2651655 w 11218359"/>
                <a:gd name="connsiteY232" fmla="*/ 872876 h 872875"/>
                <a:gd name="connsiteX233" fmla="*/ 2663095 w 11218359"/>
                <a:gd name="connsiteY233" fmla="*/ 872876 h 872875"/>
                <a:gd name="connsiteX234" fmla="*/ 2674535 w 11218359"/>
                <a:gd name="connsiteY234" fmla="*/ 872876 h 872875"/>
                <a:gd name="connsiteX235" fmla="*/ 2685974 w 11218359"/>
                <a:gd name="connsiteY235" fmla="*/ 872876 h 872875"/>
                <a:gd name="connsiteX236" fmla="*/ 2697413 w 11218359"/>
                <a:gd name="connsiteY236" fmla="*/ 872876 h 872875"/>
                <a:gd name="connsiteX237" fmla="*/ 2708853 w 11218359"/>
                <a:gd name="connsiteY237" fmla="*/ 872876 h 872875"/>
                <a:gd name="connsiteX238" fmla="*/ 2720293 w 11218359"/>
                <a:gd name="connsiteY238" fmla="*/ 872876 h 872875"/>
                <a:gd name="connsiteX239" fmla="*/ 2731727 w 11218359"/>
                <a:gd name="connsiteY239" fmla="*/ 872876 h 872875"/>
                <a:gd name="connsiteX240" fmla="*/ 2743172 w 11218359"/>
                <a:gd name="connsiteY240" fmla="*/ 872876 h 872875"/>
                <a:gd name="connsiteX241" fmla="*/ 2754611 w 11218359"/>
                <a:gd name="connsiteY241" fmla="*/ 872876 h 872875"/>
                <a:gd name="connsiteX242" fmla="*/ 2766046 w 11218359"/>
                <a:gd name="connsiteY242" fmla="*/ 872876 h 872875"/>
                <a:gd name="connsiteX243" fmla="*/ 2777490 w 11218359"/>
                <a:gd name="connsiteY243" fmla="*/ 872876 h 872875"/>
                <a:gd name="connsiteX244" fmla="*/ 2788925 w 11218359"/>
                <a:gd name="connsiteY244" fmla="*/ 872876 h 872875"/>
                <a:gd name="connsiteX245" fmla="*/ 2800364 w 11218359"/>
                <a:gd name="connsiteY245" fmla="*/ 872876 h 872875"/>
                <a:gd name="connsiteX246" fmla="*/ 2811804 w 11218359"/>
                <a:gd name="connsiteY246" fmla="*/ 872876 h 872875"/>
                <a:gd name="connsiteX247" fmla="*/ 2823243 w 11218359"/>
                <a:gd name="connsiteY247" fmla="*/ 872876 h 872875"/>
                <a:gd name="connsiteX248" fmla="*/ 2834683 w 11218359"/>
                <a:gd name="connsiteY248" fmla="*/ 872876 h 872875"/>
                <a:gd name="connsiteX249" fmla="*/ 2846123 w 11218359"/>
                <a:gd name="connsiteY249" fmla="*/ 872876 h 872875"/>
                <a:gd name="connsiteX250" fmla="*/ 2857562 w 11218359"/>
                <a:gd name="connsiteY250" fmla="*/ 872876 h 872875"/>
                <a:gd name="connsiteX251" fmla="*/ 2869001 w 11218359"/>
                <a:gd name="connsiteY251" fmla="*/ 872876 h 872875"/>
                <a:gd name="connsiteX252" fmla="*/ 2880441 w 11218359"/>
                <a:gd name="connsiteY252" fmla="*/ 872876 h 872875"/>
                <a:gd name="connsiteX253" fmla="*/ 2891881 w 11218359"/>
                <a:gd name="connsiteY253" fmla="*/ 872876 h 872875"/>
                <a:gd name="connsiteX254" fmla="*/ 2903320 w 11218359"/>
                <a:gd name="connsiteY254" fmla="*/ 872876 h 872875"/>
                <a:gd name="connsiteX255" fmla="*/ 2914760 w 11218359"/>
                <a:gd name="connsiteY255" fmla="*/ 872876 h 872875"/>
                <a:gd name="connsiteX256" fmla="*/ 2926199 w 11218359"/>
                <a:gd name="connsiteY256" fmla="*/ 872876 h 872875"/>
                <a:gd name="connsiteX257" fmla="*/ 2937639 w 11218359"/>
                <a:gd name="connsiteY257" fmla="*/ 872876 h 872875"/>
                <a:gd name="connsiteX258" fmla="*/ 2949078 w 11218359"/>
                <a:gd name="connsiteY258" fmla="*/ 872876 h 872875"/>
                <a:gd name="connsiteX259" fmla="*/ 2960518 w 11218359"/>
                <a:gd name="connsiteY259" fmla="*/ 872876 h 872875"/>
                <a:gd name="connsiteX260" fmla="*/ 2971957 w 11218359"/>
                <a:gd name="connsiteY260" fmla="*/ 872876 h 872875"/>
                <a:gd name="connsiteX261" fmla="*/ 2983397 w 11218359"/>
                <a:gd name="connsiteY261" fmla="*/ 872876 h 872875"/>
                <a:gd name="connsiteX262" fmla="*/ 2994837 w 11218359"/>
                <a:gd name="connsiteY262" fmla="*/ 872876 h 872875"/>
                <a:gd name="connsiteX263" fmla="*/ 3006276 w 11218359"/>
                <a:gd name="connsiteY263" fmla="*/ 872876 h 872875"/>
                <a:gd name="connsiteX264" fmla="*/ 3017715 w 11218359"/>
                <a:gd name="connsiteY264" fmla="*/ 872876 h 872875"/>
                <a:gd name="connsiteX265" fmla="*/ 3029155 w 11218359"/>
                <a:gd name="connsiteY265" fmla="*/ 872876 h 872875"/>
                <a:gd name="connsiteX266" fmla="*/ 3040594 w 11218359"/>
                <a:gd name="connsiteY266" fmla="*/ 872876 h 872875"/>
                <a:gd name="connsiteX267" fmla="*/ 3052034 w 11218359"/>
                <a:gd name="connsiteY267" fmla="*/ 872876 h 872875"/>
                <a:gd name="connsiteX268" fmla="*/ 3063474 w 11218359"/>
                <a:gd name="connsiteY268" fmla="*/ 872876 h 872875"/>
                <a:gd name="connsiteX269" fmla="*/ 3074913 w 11218359"/>
                <a:gd name="connsiteY269" fmla="*/ 872876 h 872875"/>
                <a:gd name="connsiteX270" fmla="*/ 3086352 w 11218359"/>
                <a:gd name="connsiteY270" fmla="*/ 872876 h 872875"/>
                <a:gd name="connsiteX271" fmla="*/ 3097792 w 11218359"/>
                <a:gd name="connsiteY271" fmla="*/ 872876 h 872875"/>
                <a:gd name="connsiteX272" fmla="*/ 3109232 w 11218359"/>
                <a:gd name="connsiteY272" fmla="*/ 872876 h 872875"/>
                <a:gd name="connsiteX273" fmla="*/ 3120671 w 11218359"/>
                <a:gd name="connsiteY273" fmla="*/ 872876 h 872875"/>
                <a:gd name="connsiteX274" fmla="*/ 3132111 w 11218359"/>
                <a:gd name="connsiteY274" fmla="*/ 872876 h 872875"/>
                <a:gd name="connsiteX275" fmla="*/ 3143550 w 11218359"/>
                <a:gd name="connsiteY275" fmla="*/ 872876 h 872875"/>
                <a:gd name="connsiteX276" fmla="*/ 3154990 w 11218359"/>
                <a:gd name="connsiteY276" fmla="*/ 872876 h 872875"/>
                <a:gd name="connsiteX277" fmla="*/ 3166429 w 11218359"/>
                <a:gd name="connsiteY277" fmla="*/ 872876 h 872875"/>
                <a:gd name="connsiteX278" fmla="*/ 3177869 w 11218359"/>
                <a:gd name="connsiteY278" fmla="*/ 872876 h 872875"/>
                <a:gd name="connsiteX279" fmla="*/ 3189308 w 11218359"/>
                <a:gd name="connsiteY279" fmla="*/ 872876 h 872875"/>
                <a:gd name="connsiteX280" fmla="*/ 3200748 w 11218359"/>
                <a:gd name="connsiteY280" fmla="*/ 872876 h 872875"/>
                <a:gd name="connsiteX281" fmla="*/ 3212187 w 11218359"/>
                <a:gd name="connsiteY281" fmla="*/ 872876 h 872875"/>
                <a:gd name="connsiteX282" fmla="*/ 3223627 w 11218359"/>
                <a:gd name="connsiteY282" fmla="*/ 872876 h 872875"/>
                <a:gd name="connsiteX283" fmla="*/ 3235066 w 11218359"/>
                <a:gd name="connsiteY283" fmla="*/ 872876 h 872875"/>
                <a:gd name="connsiteX284" fmla="*/ 3246501 w 11218359"/>
                <a:gd name="connsiteY284" fmla="*/ 872876 h 872875"/>
                <a:gd name="connsiteX285" fmla="*/ 3257945 w 11218359"/>
                <a:gd name="connsiteY285" fmla="*/ 872876 h 872875"/>
                <a:gd name="connsiteX286" fmla="*/ 3269385 w 11218359"/>
                <a:gd name="connsiteY286" fmla="*/ 872876 h 872875"/>
                <a:gd name="connsiteX287" fmla="*/ 3280825 w 11218359"/>
                <a:gd name="connsiteY287" fmla="*/ 872876 h 872875"/>
                <a:gd name="connsiteX288" fmla="*/ 3292264 w 11218359"/>
                <a:gd name="connsiteY288" fmla="*/ 872876 h 872875"/>
                <a:gd name="connsiteX289" fmla="*/ 3303699 w 11218359"/>
                <a:gd name="connsiteY289" fmla="*/ 872876 h 872875"/>
                <a:gd name="connsiteX290" fmla="*/ 3315143 w 11218359"/>
                <a:gd name="connsiteY290" fmla="*/ 872876 h 872875"/>
                <a:gd name="connsiteX291" fmla="*/ 3326578 w 11218359"/>
                <a:gd name="connsiteY291" fmla="*/ 872876 h 872875"/>
                <a:gd name="connsiteX292" fmla="*/ 3338017 w 11218359"/>
                <a:gd name="connsiteY292" fmla="*/ 872876 h 872875"/>
                <a:gd name="connsiteX293" fmla="*/ 3349457 w 11218359"/>
                <a:gd name="connsiteY293" fmla="*/ 872876 h 872875"/>
                <a:gd name="connsiteX294" fmla="*/ 3360896 w 11218359"/>
                <a:gd name="connsiteY294" fmla="*/ 872876 h 872875"/>
                <a:gd name="connsiteX295" fmla="*/ 3372336 w 11218359"/>
                <a:gd name="connsiteY295" fmla="*/ 872876 h 872875"/>
                <a:gd name="connsiteX296" fmla="*/ 3383776 w 11218359"/>
                <a:gd name="connsiteY296" fmla="*/ 872876 h 872875"/>
                <a:gd name="connsiteX297" fmla="*/ 3395215 w 11218359"/>
                <a:gd name="connsiteY297" fmla="*/ 872876 h 872875"/>
                <a:gd name="connsiteX298" fmla="*/ 3406654 w 11218359"/>
                <a:gd name="connsiteY298" fmla="*/ 872876 h 872875"/>
                <a:gd name="connsiteX299" fmla="*/ 3418094 w 11218359"/>
                <a:gd name="connsiteY299" fmla="*/ 872876 h 872875"/>
                <a:gd name="connsiteX300" fmla="*/ 3429534 w 11218359"/>
                <a:gd name="connsiteY300" fmla="*/ 872876 h 872875"/>
                <a:gd name="connsiteX301" fmla="*/ 3440973 w 11218359"/>
                <a:gd name="connsiteY301" fmla="*/ 872876 h 872875"/>
                <a:gd name="connsiteX302" fmla="*/ 3452413 w 11218359"/>
                <a:gd name="connsiteY302" fmla="*/ 872876 h 872875"/>
                <a:gd name="connsiteX303" fmla="*/ 3463852 w 11218359"/>
                <a:gd name="connsiteY303" fmla="*/ 872876 h 872875"/>
                <a:gd name="connsiteX304" fmla="*/ 3475292 w 11218359"/>
                <a:gd name="connsiteY304" fmla="*/ 872876 h 872875"/>
                <a:gd name="connsiteX305" fmla="*/ 3486731 w 11218359"/>
                <a:gd name="connsiteY305" fmla="*/ 872876 h 872875"/>
                <a:gd name="connsiteX306" fmla="*/ 3498171 w 11218359"/>
                <a:gd name="connsiteY306" fmla="*/ 872876 h 872875"/>
                <a:gd name="connsiteX307" fmla="*/ 3509610 w 11218359"/>
                <a:gd name="connsiteY307" fmla="*/ 872876 h 872875"/>
                <a:gd name="connsiteX308" fmla="*/ 3521050 w 11218359"/>
                <a:gd name="connsiteY308" fmla="*/ 872876 h 872875"/>
                <a:gd name="connsiteX309" fmla="*/ 3532489 w 11218359"/>
                <a:gd name="connsiteY309" fmla="*/ 872876 h 872875"/>
                <a:gd name="connsiteX310" fmla="*/ 3543929 w 11218359"/>
                <a:gd name="connsiteY310" fmla="*/ 872876 h 872875"/>
                <a:gd name="connsiteX311" fmla="*/ 3555368 w 11218359"/>
                <a:gd name="connsiteY311" fmla="*/ 872876 h 872875"/>
                <a:gd name="connsiteX312" fmla="*/ 3566808 w 11218359"/>
                <a:gd name="connsiteY312" fmla="*/ 872876 h 872875"/>
                <a:gd name="connsiteX313" fmla="*/ 3578247 w 11218359"/>
                <a:gd name="connsiteY313" fmla="*/ 872876 h 872875"/>
                <a:gd name="connsiteX314" fmla="*/ 3589687 w 11218359"/>
                <a:gd name="connsiteY314" fmla="*/ 872876 h 872875"/>
                <a:gd name="connsiteX315" fmla="*/ 3601127 w 11218359"/>
                <a:gd name="connsiteY315" fmla="*/ 872876 h 872875"/>
                <a:gd name="connsiteX316" fmla="*/ 3612566 w 11218359"/>
                <a:gd name="connsiteY316" fmla="*/ 872876 h 872875"/>
                <a:gd name="connsiteX317" fmla="*/ 3624005 w 11218359"/>
                <a:gd name="connsiteY317" fmla="*/ 872876 h 872875"/>
                <a:gd name="connsiteX318" fmla="*/ 3635445 w 11218359"/>
                <a:gd name="connsiteY318" fmla="*/ 872876 h 872875"/>
                <a:gd name="connsiteX319" fmla="*/ 3646885 w 11218359"/>
                <a:gd name="connsiteY319" fmla="*/ 872876 h 872875"/>
                <a:gd name="connsiteX320" fmla="*/ 3658324 w 11218359"/>
                <a:gd name="connsiteY320" fmla="*/ 872876 h 872875"/>
                <a:gd name="connsiteX321" fmla="*/ 3669764 w 11218359"/>
                <a:gd name="connsiteY321" fmla="*/ 872876 h 872875"/>
                <a:gd name="connsiteX322" fmla="*/ 3681203 w 11218359"/>
                <a:gd name="connsiteY322" fmla="*/ 872876 h 872875"/>
                <a:gd name="connsiteX323" fmla="*/ 3692643 w 11218359"/>
                <a:gd name="connsiteY323" fmla="*/ 872876 h 872875"/>
                <a:gd name="connsiteX324" fmla="*/ 3704082 w 11218359"/>
                <a:gd name="connsiteY324" fmla="*/ 872876 h 872875"/>
                <a:gd name="connsiteX325" fmla="*/ 3715522 w 11218359"/>
                <a:gd name="connsiteY325" fmla="*/ 872876 h 872875"/>
                <a:gd name="connsiteX326" fmla="*/ 3726961 w 11218359"/>
                <a:gd name="connsiteY326" fmla="*/ 872876 h 872875"/>
                <a:gd name="connsiteX327" fmla="*/ 3738401 w 11218359"/>
                <a:gd name="connsiteY327" fmla="*/ 872876 h 872875"/>
                <a:gd name="connsiteX328" fmla="*/ 3749840 w 11218359"/>
                <a:gd name="connsiteY328" fmla="*/ 872876 h 872875"/>
                <a:gd name="connsiteX329" fmla="*/ 3761280 w 11218359"/>
                <a:gd name="connsiteY329" fmla="*/ 872876 h 872875"/>
                <a:gd name="connsiteX330" fmla="*/ 3772719 w 11218359"/>
                <a:gd name="connsiteY330" fmla="*/ 872876 h 872875"/>
                <a:gd name="connsiteX331" fmla="*/ 3784154 w 11218359"/>
                <a:gd name="connsiteY331" fmla="*/ 872876 h 872875"/>
                <a:gd name="connsiteX332" fmla="*/ 3795598 w 11218359"/>
                <a:gd name="connsiteY332" fmla="*/ 872876 h 872875"/>
                <a:gd name="connsiteX333" fmla="*/ 3807033 w 11218359"/>
                <a:gd name="connsiteY333" fmla="*/ 872876 h 872875"/>
                <a:gd name="connsiteX334" fmla="*/ 3818473 w 11218359"/>
                <a:gd name="connsiteY334" fmla="*/ 872876 h 872875"/>
                <a:gd name="connsiteX335" fmla="*/ 3829917 w 11218359"/>
                <a:gd name="connsiteY335" fmla="*/ 872876 h 872875"/>
                <a:gd name="connsiteX336" fmla="*/ 3841352 w 11218359"/>
                <a:gd name="connsiteY336" fmla="*/ 872876 h 872875"/>
                <a:gd name="connsiteX337" fmla="*/ 3852791 w 11218359"/>
                <a:gd name="connsiteY337" fmla="*/ 872876 h 872875"/>
                <a:gd name="connsiteX338" fmla="*/ 3864231 w 11218359"/>
                <a:gd name="connsiteY338" fmla="*/ 872876 h 872875"/>
                <a:gd name="connsiteX339" fmla="*/ 3875670 w 11218359"/>
                <a:gd name="connsiteY339" fmla="*/ 872876 h 872875"/>
                <a:gd name="connsiteX340" fmla="*/ 3887110 w 11218359"/>
                <a:gd name="connsiteY340" fmla="*/ 872876 h 872875"/>
                <a:gd name="connsiteX341" fmla="*/ 3898549 w 11218359"/>
                <a:gd name="connsiteY341" fmla="*/ 872876 h 872875"/>
                <a:gd name="connsiteX342" fmla="*/ 3909989 w 11218359"/>
                <a:gd name="connsiteY342" fmla="*/ 872876 h 872875"/>
                <a:gd name="connsiteX343" fmla="*/ 3921447 w 11218359"/>
                <a:gd name="connsiteY343" fmla="*/ 872876 h 872875"/>
                <a:gd name="connsiteX344" fmla="*/ 3932878 w 11218359"/>
                <a:gd name="connsiteY344" fmla="*/ 872876 h 872875"/>
                <a:gd name="connsiteX345" fmla="*/ 3944307 w 11218359"/>
                <a:gd name="connsiteY345" fmla="*/ 872876 h 872875"/>
                <a:gd name="connsiteX346" fmla="*/ 3955737 w 11218359"/>
                <a:gd name="connsiteY346" fmla="*/ 872876 h 872875"/>
                <a:gd name="connsiteX347" fmla="*/ 3967167 w 11218359"/>
                <a:gd name="connsiteY347" fmla="*/ 872876 h 872875"/>
                <a:gd name="connsiteX348" fmla="*/ 3978645 w 11218359"/>
                <a:gd name="connsiteY348" fmla="*/ 872876 h 872875"/>
                <a:gd name="connsiteX349" fmla="*/ 3990075 w 11218359"/>
                <a:gd name="connsiteY349" fmla="*/ 872876 h 872875"/>
                <a:gd name="connsiteX350" fmla="*/ 4001505 w 11218359"/>
                <a:gd name="connsiteY350" fmla="*/ 872876 h 872875"/>
                <a:gd name="connsiteX351" fmla="*/ 4012935 w 11218359"/>
                <a:gd name="connsiteY351" fmla="*/ 872876 h 872875"/>
                <a:gd name="connsiteX352" fmla="*/ 4024365 w 11218359"/>
                <a:gd name="connsiteY352" fmla="*/ 872876 h 872875"/>
                <a:gd name="connsiteX353" fmla="*/ 4035843 w 11218359"/>
                <a:gd name="connsiteY353" fmla="*/ 872876 h 872875"/>
                <a:gd name="connsiteX354" fmla="*/ 4047273 w 11218359"/>
                <a:gd name="connsiteY354" fmla="*/ 872876 h 872875"/>
                <a:gd name="connsiteX355" fmla="*/ 4058702 w 11218359"/>
                <a:gd name="connsiteY355" fmla="*/ 872876 h 872875"/>
                <a:gd name="connsiteX356" fmla="*/ 4070133 w 11218359"/>
                <a:gd name="connsiteY356" fmla="*/ 872876 h 872875"/>
                <a:gd name="connsiteX357" fmla="*/ 4081563 w 11218359"/>
                <a:gd name="connsiteY357" fmla="*/ 872876 h 872875"/>
                <a:gd name="connsiteX358" fmla="*/ 4093040 w 11218359"/>
                <a:gd name="connsiteY358" fmla="*/ 872876 h 872875"/>
                <a:gd name="connsiteX359" fmla="*/ 4104471 w 11218359"/>
                <a:gd name="connsiteY359" fmla="*/ 872876 h 872875"/>
                <a:gd name="connsiteX360" fmla="*/ 4115900 w 11218359"/>
                <a:gd name="connsiteY360" fmla="*/ 872876 h 872875"/>
                <a:gd name="connsiteX361" fmla="*/ 4127330 w 11218359"/>
                <a:gd name="connsiteY361" fmla="*/ 872876 h 872875"/>
                <a:gd name="connsiteX362" fmla="*/ 4138760 w 11218359"/>
                <a:gd name="connsiteY362" fmla="*/ 872876 h 872875"/>
                <a:gd name="connsiteX363" fmla="*/ 4150238 w 11218359"/>
                <a:gd name="connsiteY363" fmla="*/ 872876 h 872875"/>
                <a:gd name="connsiteX364" fmla="*/ 4161668 w 11218359"/>
                <a:gd name="connsiteY364" fmla="*/ 872876 h 872875"/>
                <a:gd name="connsiteX365" fmla="*/ 4173098 w 11218359"/>
                <a:gd name="connsiteY365" fmla="*/ 872876 h 872875"/>
                <a:gd name="connsiteX366" fmla="*/ 4184528 w 11218359"/>
                <a:gd name="connsiteY366" fmla="*/ 872876 h 872875"/>
                <a:gd name="connsiteX367" fmla="*/ 4195958 w 11218359"/>
                <a:gd name="connsiteY367" fmla="*/ 872876 h 872875"/>
                <a:gd name="connsiteX368" fmla="*/ 4207436 w 11218359"/>
                <a:gd name="connsiteY368" fmla="*/ 872876 h 872875"/>
                <a:gd name="connsiteX369" fmla="*/ 4218865 w 11218359"/>
                <a:gd name="connsiteY369" fmla="*/ 872876 h 872875"/>
                <a:gd name="connsiteX370" fmla="*/ 4230296 w 11218359"/>
                <a:gd name="connsiteY370" fmla="*/ 872876 h 872875"/>
                <a:gd name="connsiteX371" fmla="*/ 4241726 w 11218359"/>
                <a:gd name="connsiteY371" fmla="*/ 872876 h 872875"/>
                <a:gd name="connsiteX372" fmla="*/ 4253156 w 11218359"/>
                <a:gd name="connsiteY372" fmla="*/ 872876 h 872875"/>
                <a:gd name="connsiteX373" fmla="*/ 4264634 w 11218359"/>
                <a:gd name="connsiteY373" fmla="*/ 872876 h 872875"/>
                <a:gd name="connsiteX374" fmla="*/ 4276063 w 11218359"/>
                <a:gd name="connsiteY374" fmla="*/ 872876 h 872875"/>
                <a:gd name="connsiteX375" fmla="*/ 4287493 w 11218359"/>
                <a:gd name="connsiteY375" fmla="*/ 872876 h 872875"/>
                <a:gd name="connsiteX376" fmla="*/ 4298923 w 11218359"/>
                <a:gd name="connsiteY376" fmla="*/ 872876 h 872875"/>
                <a:gd name="connsiteX377" fmla="*/ 4310353 w 11218359"/>
                <a:gd name="connsiteY377" fmla="*/ 872876 h 872875"/>
                <a:gd name="connsiteX378" fmla="*/ 4321831 w 11218359"/>
                <a:gd name="connsiteY378" fmla="*/ 872876 h 872875"/>
                <a:gd name="connsiteX379" fmla="*/ 4333261 w 11218359"/>
                <a:gd name="connsiteY379" fmla="*/ 872876 h 872875"/>
                <a:gd name="connsiteX380" fmla="*/ 4344691 w 11218359"/>
                <a:gd name="connsiteY380" fmla="*/ 872876 h 872875"/>
                <a:gd name="connsiteX381" fmla="*/ 4356121 w 11218359"/>
                <a:gd name="connsiteY381" fmla="*/ 872876 h 872875"/>
                <a:gd name="connsiteX382" fmla="*/ 4367551 w 11218359"/>
                <a:gd name="connsiteY382" fmla="*/ 872876 h 872875"/>
                <a:gd name="connsiteX383" fmla="*/ 4379028 w 11218359"/>
                <a:gd name="connsiteY383" fmla="*/ 872876 h 872875"/>
                <a:gd name="connsiteX384" fmla="*/ 4390458 w 11218359"/>
                <a:gd name="connsiteY384" fmla="*/ 872876 h 872875"/>
                <a:gd name="connsiteX385" fmla="*/ 4401889 w 11218359"/>
                <a:gd name="connsiteY385" fmla="*/ 872876 h 872875"/>
                <a:gd name="connsiteX386" fmla="*/ 4413319 w 11218359"/>
                <a:gd name="connsiteY386" fmla="*/ 872876 h 872875"/>
                <a:gd name="connsiteX387" fmla="*/ 4424749 w 11218359"/>
                <a:gd name="connsiteY387" fmla="*/ 872876 h 872875"/>
                <a:gd name="connsiteX388" fmla="*/ 4436226 w 11218359"/>
                <a:gd name="connsiteY388" fmla="*/ 872876 h 872875"/>
                <a:gd name="connsiteX389" fmla="*/ 4447656 w 11218359"/>
                <a:gd name="connsiteY389" fmla="*/ 872876 h 872875"/>
                <a:gd name="connsiteX390" fmla="*/ 4459086 w 11218359"/>
                <a:gd name="connsiteY390" fmla="*/ 872876 h 872875"/>
                <a:gd name="connsiteX391" fmla="*/ 4470516 w 11218359"/>
                <a:gd name="connsiteY391" fmla="*/ 872876 h 872875"/>
                <a:gd name="connsiteX392" fmla="*/ 4481946 w 11218359"/>
                <a:gd name="connsiteY392" fmla="*/ 872876 h 872875"/>
                <a:gd name="connsiteX393" fmla="*/ 4493424 w 11218359"/>
                <a:gd name="connsiteY393" fmla="*/ 872876 h 872875"/>
                <a:gd name="connsiteX394" fmla="*/ 4504854 w 11218359"/>
                <a:gd name="connsiteY394" fmla="*/ 872876 h 872875"/>
                <a:gd name="connsiteX395" fmla="*/ 4516284 w 11218359"/>
                <a:gd name="connsiteY395" fmla="*/ 872876 h 872875"/>
                <a:gd name="connsiteX396" fmla="*/ 4527714 w 11218359"/>
                <a:gd name="connsiteY396" fmla="*/ 872876 h 872875"/>
                <a:gd name="connsiteX397" fmla="*/ 4539144 w 11218359"/>
                <a:gd name="connsiteY397" fmla="*/ 872876 h 872875"/>
                <a:gd name="connsiteX398" fmla="*/ 4550621 w 11218359"/>
                <a:gd name="connsiteY398" fmla="*/ 872876 h 872875"/>
                <a:gd name="connsiteX399" fmla="*/ 4562051 w 11218359"/>
                <a:gd name="connsiteY399" fmla="*/ 872876 h 872875"/>
                <a:gd name="connsiteX400" fmla="*/ 4573482 w 11218359"/>
                <a:gd name="connsiteY400" fmla="*/ 872876 h 872875"/>
                <a:gd name="connsiteX401" fmla="*/ 4584912 w 11218359"/>
                <a:gd name="connsiteY401" fmla="*/ 872876 h 872875"/>
                <a:gd name="connsiteX402" fmla="*/ 4596341 w 11218359"/>
                <a:gd name="connsiteY402" fmla="*/ 872876 h 872875"/>
                <a:gd name="connsiteX403" fmla="*/ 4607771 w 11218359"/>
                <a:gd name="connsiteY403" fmla="*/ 872876 h 872875"/>
                <a:gd name="connsiteX404" fmla="*/ 4619249 w 11218359"/>
                <a:gd name="connsiteY404" fmla="*/ 872876 h 872875"/>
                <a:gd name="connsiteX405" fmla="*/ 4630679 w 11218359"/>
                <a:gd name="connsiteY405" fmla="*/ 872876 h 872875"/>
                <a:gd name="connsiteX406" fmla="*/ 4642109 w 11218359"/>
                <a:gd name="connsiteY406" fmla="*/ 872876 h 872875"/>
                <a:gd name="connsiteX407" fmla="*/ 4653539 w 11218359"/>
                <a:gd name="connsiteY407" fmla="*/ 872876 h 872875"/>
                <a:gd name="connsiteX408" fmla="*/ 4664969 w 11218359"/>
                <a:gd name="connsiteY408" fmla="*/ 872876 h 872875"/>
                <a:gd name="connsiteX409" fmla="*/ 4676447 w 11218359"/>
                <a:gd name="connsiteY409" fmla="*/ 872876 h 872875"/>
                <a:gd name="connsiteX410" fmla="*/ 4687877 w 11218359"/>
                <a:gd name="connsiteY410" fmla="*/ 872876 h 872875"/>
                <a:gd name="connsiteX411" fmla="*/ 4699306 w 11218359"/>
                <a:gd name="connsiteY411" fmla="*/ 872876 h 872875"/>
                <a:gd name="connsiteX412" fmla="*/ 4710737 w 11218359"/>
                <a:gd name="connsiteY412" fmla="*/ 872876 h 872875"/>
                <a:gd name="connsiteX413" fmla="*/ 4722167 w 11218359"/>
                <a:gd name="connsiteY413" fmla="*/ 872876 h 872875"/>
                <a:gd name="connsiteX414" fmla="*/ 4733644 w 11218359"/>
                <a:gd name="connsiteY414" fmla="*/ 872876 h 872875"/>
                <a:gd name="connsiteX415" fmla="*/ 4745075 w 11218359"/>
                <a:gd name="connsiteY415" fmla="*/ 872876 h 872875"/>
                <a:gd name="connsiteX416" fmla="*/ 4756504 w 11218359"/>
                <a:gd name="connsiteY416" fmla="*/ 872876 h 872875"/>
                <a:gd name="connsiteX417" fmla="*/ 4767934 w 11218359"/>
                <a:gd name="connsiteY417" fmla="*/ 872876 h 872875"/>
                <a:gd name="connsiteX418" fmla="*/ 4779364 w 11218359"/>
                <a:gd name="connsiteY418" fmla="*/ 872876 h 872875"/>
                <a:gd name="connsiteX419" fmla="*/ 4790842 w 11218359"/>
                <a:gd name="connsiteY419" fmla="*/ 872876 h 872875"/>
                <a:gd name="connsiteX420" fmla="*/ 4802272 w 11218359"/>
                <a:gd name="connsiteY420" fmla="*/ 872876 h 872875"/>
                <a:gd name="connsiteX421" fmla="*/ 4813702 w 11218359"/>
                <a:gd name="connsiteY421" fmla="*/ 872876 h 872875"/>
                <a:gd name="connsiteX422" fmla="*/ 4825132 w 11218359"/>
                <a:gd name="connsiteY422" fmla="*/ 872876 h 872875"/>
                <a:gd name="connsiteX423" fmla="*/ 4836562 w 11218359"/>
                <a:gd name="connsiteY423" fmla="*/ 872876 h 872875"/>
                <a:gd name="connsiteX424" fmla="*/ 4848040 w 11218359"/>
                <a:gd name="connsiteY424" fmla="*/ 872876 h 872875"/>
                <a:gd name="connsiteX425" fmla="*/ 4859469 w 11218359"/>
                <a:gd name="connsiteY425" fmla="*/ 872876 h 872875"/>
                <a:gd name="connsiteX426" fmla="*/ 4870899 w 11218359"/>
                <a:gd name="connsiteY426" fmla="*/ 872876 h 872875"/>
                <a:gd name="connsiteX427" fmla="*/ 4882330 w 11218359"/>
                <a:gd name="connsiteY427" fmla="*/ 872876 h 872875"/>
                <a:gd name="connsiteX428" fmla="*/ 4893760 w 11218359"/>
                <a:gd name="connsiteY428" fmla="*/ 872876 h 872875"/>
                <a:gd name="connsiteX429" fmla="*/ 4905237 w 11218359"/>
                <a:gd name="connsiteY429" fmla="*/ 872876 h 872875"/>
                <a:gd name="connsiteX430" fmla="*/ 4916667 w 11218359"/>
                <a:gd name="connsiteY430" fmla="*/ 872876 h 872875"/>
                <a:gd name="connsiteX431" fmla="*/ 4928097 w 11218359"/>
                <a:gd name="connsiteY431" fmla="*/ 872876 h 872875"/>
                <a:gd name="connsiteX432" fmla="*/ 4939527 w 11218359"/>
                <a:gd name="connsiteY432" fmla="*/ 872876 h 872875"/>
                <a:gd name="connsiteX433" fmla="*/ 4950957 w 11218359"/>
                <a:gd name="connsiteY433" fmla="*/ 872876 h 872875"/>
                <a:gd name="connsiteX434" fmla="*/ 4962435 w 11218359"/>
                <a:gd name="connsiteY434" fmla="*/ 872876 h 872875"/>
                <a:gd name="connsiteX435" fmla="*/ 4973865 w 11218359"/>
                <a:gd name="connsiteY435" fmla="*/ 872876 h 872875"/>
                <a:gd name="connsiteX436" fmla="*/ 4985295 w 11218359"/>
                <a:gd name="connsiteY436" fmla="*/ 872876 h 872875"/>
                <a:gd name="connsiteX437" fmla="*/ 4996725 w 11218359"/>
                <a:gd name="connsiteY437" fmla="*/ 872876 h 872875"/>
                <a:gd name="connsiteX438" fmla="*/ 5008155 w 11218359"/>
                <a:gd name="connsiteY438" fmla="*/ 872876 h 872875"/>
                <a:gd name="connsiteX439" fmla="*/ 5019632 w 11218359"/>
                <a:gd name="connsiteY439" fmla="*/ 872876 h 872875"/>
                <a:gd name="connsiteX440" fmla="*/ 5031062 w 11218359"/>
                <a:gd name="connsiteY440" fmla="*/ 872876 h 872875"/>
                <a:gd name="connsiteX441" fmla="*/ 5042492 w 11218359"/>
                <a:gd name="connsiteY441" fmla="*/ 872876 h 872875"/>
                <a:gd name="connsiteX442" fmla="*/ 5053923 w 11218359"/>
                <a:gd name="connsiteY442" fmla="*/ 872876 h 872875"/>
                <a:gd name="connsiteX443" fmla="*/ 5065353 w 11218359"/>
                <a:gd name="connsiteY443" fmla="*/ 872876 h 872875"/>
                <a:gd name="connsiteX444" fmla="*/ 5076830 w 11218359"/>
                <a:gd name="connsiteY444" fmla="*/ 872876 h 872875"/>
                <a:gd name="connsiteX445" fmla="*/ 5088260 w 11218359"/>
                <a:gd name="connsiteY445" fmla="*/ 872876 h 872875"/>
                <a:gd name="connsiteX446" fmla="*/ 5099690 w 11218359"/>
                <a:gd name="connsiteY446" fmla="*/ 872876 h 872875"/>
                <a:gd name="connsiteX447" fmla="*/ 5111120 w 11218359"/>
                <a:gd name="connsiteY447" fmla="*/ 872876 h 872875"/>
                <a:gd name="connsiteX448" fmla="*/ 5122550 w 11218359"/>
                <a:gd name="connsiteY448" fmla="*/ 872876 h 872875"/>
                <a:gd name="connsiteX449" fmla="*/ 5134028 w 11218359"/>
                <a:gd name="connsiteY449" fmla="*/ 872876 h 872875"/>
                <a:gd name="connsiteX450" fmla="*/ 5145458 w 11218359"/>
                <a:gd name="connsiteY450" fmla="*/ 872876 h 872875"/>
                <a:gd name="connsiteX451" fmla="*/ 5156888 w 11218359"/>
                <a:gd name="connsiteY451" fmla="*/ 872876 h 872875"/>
                <a:gd name="connsiteX452" fmla="*/ 5168318 w 11218359"/>
                <a:gd name="connsiteY452" fmla="*/ 872876 h 872875"/>
                <a:gd name="connsiteX453" fmla="*/ 5179747 w 11218359"/>
                <a:gd name="connsiteY453" fmla="*/ 872876 h 872875"/>
                <a:gd name="connsiteX454" fmla="*/ 5191225 w 11218359"/>
                <a:gd name="connsiteY454" fmla="*/ 872876 h 872875"/>
                <a:gd name="connsiteX455" fmla="*/ 5202655 w 11218359"/>
                <a:gd name="connsiteY455" fmla="*/ 872876 h 872875"/>
                <a:gd name="connsiteX456" fmla="*/ 5214085 w 11218359"/>
                <a:gd name="connsiteY456" fmla="*/ 872876 h 872875"/>
                <a:gd name="connsiteX457" fmla="*/ 5225515 w 11218359"/>
                <a:gd name="connsiteY457" fmla="*/ 872876 h 872875"/>
                <a:gd name="connsiteX458" fmla="*/ 5236945 w 11218359"/>
                <a:gd name="connsiteY458" fmla="*/ 872876 h 872875"/>
                <a:gd name="connsiteX459" fmla="*/ 5248423 w 11218359"/>
                <a:gd name="connsiteY459" fmla="*/ 872876 h 872875"/>
                <a:gd name="connsiteX460" fmla="*/ 5259853 w 11218359"/>
                <a:gd name="connsiteY460" fmla="*/ 872876 h 872875"/>
                <a:gd name="connsiteX461" fmla="*/ 5271283 w 11218359"/>
                <a:gd name="connsiteY461" fmla="*/ 872876 h 872875"/>
                <a:gd name="connsiteX462" fmla="*/ 5282713 w 11218359"/>
                <a:gd name="connsiteY462" fmla="*/ 872876 h 872875"/>
                <a:gd name="connsiteX463" fmla="*/ 5294143 w 11218359"/>
                <a:gd name="connsiteY463" fmla="*/ 872876 h 872875"/>
                <a:gd name="connsiteX464" fmla="*/ 5305621 w 11218359"/>
                <a:gd name="connsiteY464" fmla="*/ 872876 h 872875"/>
                <a:gd name="connsiteX465" fmla="*/ 5317051 w 11218359"/>
                <a:gd name="connsiteY465" fmla="*/ 872876 h 872875"/>
                <a:gd name="connsiteX466" fmla="*/ 5328481 w 11218359"/>
                <a:gd name="connsiteY466" fmla="*/ 872876 h 872875"/>
                <a:gd name="connsiteX467" fmla="*/ 5339910 w 11218359"/>
                <a:gd name="connsiteY467" fmla="*/ 872876 h 872875"/>
                <a:gd name="connsiteX468" fmla="*/ 5351340 w 11218359"/>
                <a:gd name="connsiteY468" fmla="*/ 872876 h 872875"/>
                <a:gd name="connsiteX469" fmla="*/ 5362818 w 11218359"/>
                <a:gd name="connsiteY469" fmla="*/ 872876 h 872875"/>
                <a:gd name="connsiteX470" fmla="*/ 5374248 w 11218359"/>
                <a:gd name="connsiteY470" fmla="*/ 872876 h 872875"/>
                <a:gd name="connsiteX471" fmla="*/ 5385678 w 11218359"/>
                <a:gd name="connsiteY471" fmla="*/ 872876 h 872875"/>
                <a:gd name="connsiteX472" fmla="*/ 5397108 w 11218359"/>
                <a:gd name="connsiteY472" fmla="*/ 872876 h 872875"/>
                <a:gd name="connsiteX473" fmla="*/ 5408538 w 11218359"/>
                <a:gd name="connsiteY473" fmla="*/ 872876 h 872875"/>
                <a:gd name="connsiteX474" fmla="*/ 5420016 w 11218359"/>
                <a:gd name="connsiteY474" fmla="*/ 872876 h 872875"/>
                <a:gd name="connsiteX475" fmla="*/ 5431446 w 11218359"/>
                <a:gd name="connsiteY475" fmla="*/ 872876 h 872875"/>
                <a:gd name="connsiteX476" fmla="*/ 5442876 w 11218359"/>
                <a:gd name="connsiteY476" fmla="*/ 872876 h 872875"/>
                <a:gd name="connsiteX477" fmla="*/ 5454306 w 11218359"/>
                <a:gd name="connsiteY477" fmla="*/ 872876 h 872875"/>
                <a:gd name="connsiteX478" fmla="*/ 5465736 w 11218359"/>
                <a:gd name="connsiteY478" fmla="*/ 872876 h 872875"/>
                <a:gd name="connsiteX479" fmla="*/ 5477214 w 11218359"/>
                <a:gd name="connsiteY479" fmla="*/ 872876 h 872875"/>
                <a:gd name="connsiteX480" fmla="*/ 5488643 w 11218359"/>
                <a:gd name="connsiteY480" fmla="*/ 872876 h 872875"/>
                <a:gd name="connsiteX481" fmla="*/ 5500073 w 11218359"/>
                <a:gd name="connsiteY481" fmla="*/ 872876 h 872875"/>
                <a:gd name="connsiteX482" fmla="*/ 5511503 w 11218359"/>
                <a:gd name="connsiteY482" fmla="*/ 872876 h 872875"/>
                <a:gd name="connsiteX483" fmla="*/ 5522933 w 11218359"/>
                <a:gd name="connsiteY483" fmla="*/ 872876 h 872875"/>
                <a:gd name="connsiteX484" fmla="*/ 5534411 w 11218359"/>
                <a:gd name="connsiteY484" fmla="*/ 872876 h 872875"/>
                <a:gd name="connsiteX485" fmla="*/ 5545841 w 11218359"/>
                <a:gd name="connsiteY485" fmla="*/ 872876 h 872875"/>
                <a:gd name="connsiteX486" fmla="*/ 5557271 w 11218359"/>
                <a:gd name="connsiteY486" fmla="*/ 872876 h 872875"/>
                <a:gd name="connsiteX487" fmla="*/ 5568701 w 11218359"/>
                <a:gd name="connsiteY487" fmla="*/ 872876 h 872875"/>
                <a:gd name="connsiteX488" fmla="*/ 5580131 w 11218359"/>
                <a:gd name="connsiteY488" fmla="*/ 872876 h 872875"/>
                <a:gd name="connsiteX489" fmla="*/ 5591609 w 11218359"/>
                <a:gd name="connsiteY489" fmla="*/ 872876 h 872875"/>
                <a:gd name="connsiteX490" fmla="*/ 5603038 w 11218359"/>
                <a:gd name="connsiteY490" fmla="*/ 872876 h 872875"/>
                <a:gd name="connsiteX491" fmla="*/ 5614469 w 11218359"/>
                <a:gd name="connsiteY491" fmla="*/ 872876 h 872875"/>
                <a:gd name="connsiteX492" fmla="*/ 5625899 w 11218359"/>
                <a:gd name="connsiteY492" fmla="*/ 872876 h 872875"/>
                <a:gd name="connsiteX493" fmla="*/ 5637329 w 11218359"/>
                <a:gd name="connsiteY493" fmla="*/ 872876 h 872875"/>
                <a:gd name="connsiteX494" fmla="*/ 5648759 w 11218359"/>
                <a:gd name="connsiteY494" fmla="*/ 872876 h 872875"/>
                <a:gd name="connsiteX495" fmla="*/ 5660236 w 11218359"/>
                <a:gd name="connsiteY495" fmla="*/ 872876 h 872875"/>
                <a:gd name="connsiteX496" fmla="*/ 5671666 w 11218359"/>
                <a:gd name="connsiteY496" fmla="*/ 872876 h 872875"/>
                <a:gd name="connsiteX497" fmla="*/ 5683096 w 11218359"/>
                <a:gd name="connsiteY497" fmla="*/ 872876 h 872875"/>
                <a:gd name="connsiteX498" fmla="*/ 5694526 w 11218359"/>
                <a:gd name="connsiteY498" fmla="*/ 872876 h 872875"/>
                <a:gd name="connsiteX499" fmla="*/ 5705956 w 11218359"/>
                <a:gd name="connsiteY499" fmla="*/ 872876 h 872875"/>
                <a:gd name="connsiteX500" fmla="*/ 5717434 w 11218359"/>
                <a:gd name="connsiteY500" fmla="*/ 872876 h 872875"/>
                <a:gd name="connsiteX501" fmla="*/ 5728864 w 11218359"/>
                <a:gd name="connsiteY501" fmla="*/ 872876 h 872875"/>
                <a:gd name="connsiteX502" fmla="*/ 5740294 w 11218359"/>
                <a:gd name="connsiteY502" fmla="*/ 872876 h 872875"/>
                <a:gd name="connsiteX503" fmla="*/ 5751724 w 11218359"/>
                <a:gd name="connsiteY503" fmla="*/ 872876 h 872875"/>
                <a:gd name="connsiteX504" fmla="*/ 5763154 w 11218359"/>
                <a:gd name="connsiteY504" fmla="*/ 872876 h 872875"/>
                <a:gd name="connsiteX505" fmla="*/ 5774631 w 11218359"/>
                <a:gd name="connsiteY505" fmla="*/ 872876 h 872875"/>
                <a:gd name="connsiteX506" fmla="*/ 5786062 w 11218359"/>
                <a:gd name="connsiteY506" fmla="*/ 872876 h 872875"/>
                <a:gd name="connsiteX507" fmla="*/ 5797492 w 11218359"/>
                <a:gd name="connsiteY507" fmla="*/ 872876 h 872875"/>
                <a:gd name="connsiteX508" fmla="*/ 5808921 w 11218359"/>
                <a:gd name="connsiteY508" fmla="*/ 872876 h 872875"/>
                <a:gd name="connsiteX509" fmla="*/ 5820351 w 11218359"/>
                <a:gd name="connsiteY509" fmla="*/ 872876 h 872875"/>
                <a:gd name="connsiteX510" fmla="*/ 5831829 w 11218359"/>
                <a:gd name="connsiteY510" fmla="*/ 872876 h 872875"/>
                <a:gd name="connsiteX511" fmla="*/ 5843259 w 11218359"/>
                <a:gd name="connsiteY511" fmla="*/ 872876 h 872875"/>
                <a:gd name="connsiteX512" fmla="*/ 5854689 w 11218359"/>
                <a:gd name="connsiteY512" fmla="*/ 872876 h 872875"/>
                <a:gd name="connsiteX513" fmla="*/ 5866119 w 11218359"/>
                <a:gd name="connsiteY513" fmla="*/ 872876 h 872875"/>
                <a:gd name="connsiteX514" fmla="*/ 5877549 w 11218359"/>
                <a:gd name="connsiteY514" fmla="*/ 872876 h 872875"/>
                <a:gd name="connsiteX515" fmla="*/ 5889027 w 11218359"/>
                <a:gd name="connsiteY515" fmla="*/ 872876 h 872875"/>
                <a:gd name="connsiteX516" fmla="*/ 5900457 w 11218359"/>
                <a:gd name="connsiteY516" fmla="*/ 872876 h 872875"/>
                <a:gd name="connsiteX517" fmla="*/ 5911887 w 11218359"/>
                <a:gd name="connsiteY517" fmla="*/ 872876 h 872875"/>
                <a:gd name="connsiteX518" fmla="*/ 5923317 w 11218359"/>
                <a:gd name="connsiteY518" fmla="*/ 872876 h 872875"/>
                <a:gd name="connsiteX519" fmla="*/ 5934747 w 11218359"/>
                <a:gd name="connsiteY519" fmla="*/ 872876 h 872875"/>
                <a:gd name="connsiteX520" fmla="*/ 5946225 w 11218359"/>
                <a:gd name="connsiteY520" fmla="*/ 872876 h 872875"/>
                <a:gd name="connsiteX521" fmla="*/ 5957655 w 11218359"/>
                <a:gd name="connsiteY521" fmla="*/ 872876 h 872875"/>
                <a:gd name="connsiteX522" fmla="*/ 5969084 w 11218359"/>
                <a:gd name="connsiteY522" fmla="*/ 872876 h 872875"/>
                <a:gd name="connsiteX523" fmla="*/ 5980514 w 11218359"/>
                <a:gd name="connsiteY523" fmla="*/ 872876 h 872875"/>
                <a:gd name="connsiteX524" fmla="*/ 5991944 w 11218359"/>
                <a:gd name="connsiteY524" fmla="*/ 872876 h 872875"/>
                <a:gd name="connsiteX525" fmla="*/ 6003422 w 11218359"/>
                <a:gd name="connsiteY525" fmla="*/ 872876 h 872875"/>
                <a:gd name="connsiteX526" fmla="*/ 6014852 w 11218359"/>
                <a:gd name="connsiteY526" fmla="*/ 872876 h 872875"/>
                <a:gd name="connsiteX527" fmla="*/ 6026282 w 11218359"/>
                <a:gd name="connsiteY527" fmla="*/ 872876 h 872875"/>
                <a:gd name="connsiteX528" fmla="*/ 6037712 w 11218359"/>
                <a:gd name="connsiteY528" fmla="*/ 872876 h 872875"/>
                <a:gd name="connsiteX529" fmla="*/ 6049142 w 11218359"/>
                <a:gd name="connsiteY529" fmla="*/ 872876 h 872875"/>
                <a:gd name="connsiteX530" fmla="*/ 6060620 w 11218359"/>
                <a:gd name="connsiteY530" fmla="*/ 872876 h 872875"/>
                <a:gd name="connsiteX531" fmla="*/ 6072049 w 11218359"/>
                <a:gd name="connsiteY531" fmla="*/ 872876 h 872875"/>
                <a:gd name="connsiteX532" fmla="*/ 6083480 w 11218359"/>
                <a:gd name="connsiteY532" fmla="*/ 872876 h 872875"/>
                <a:gd name="connsiteX533" fmla="*/ 6094910 w 11218359"/>
                <a:gd name="connsiteY533" fmla="*/ 872876 h 872875"/>
                <a:gd name="connsiteX534" fmla="*/ 6106340 w 11218359"/>
                <a:gd name="connsiteY534" fmla="*/ 872876 h 872875"/>
                <a:gd name="connsiteX535" fmla="*/ 6117818 w 11218359"/>
                <a:gd name="connsiteY535" fmla="*/ 872876 h 872875"/>
                <a:gd name="connsiteX536" fmla="*/ 6129247 w 11218359"/>
                <a:gd name="connsiteY536" fmla="*/ 872876 h 872875"/>
                <a:gd name="connsiteX537" fmla="*/ 6140677 w 11218359"/>
                <a:gd name="connsiteY537" fmla="*/ 872876 h 872875"/>
                <a:gd name="connsiteX538" fmla="*/ 6152107 w 11218359"/>
                <a:gd name="connsiteY538" fmla="*/ 872876 h 872875"/>
                <a:gd name="connsiteX539" fmla="*/ 6163537 w 11218359"/>
                <a:gd name="connsiteY539" fmla="*/ 872876 h 872875"/>
                <a:gd name="connsiteX540" fmla="*/ 6175015 w 11218359"/>
                <a:gd name="connsiteY540" fmla="*/ 872876 h 872875"/>
                <a:gd name="connsiteX541" fmla="*/ 6186445 w 11218359"/>
                <a:gd name="connsiteY541" fmla="*/ 872876 h 872875"/>
                <a:gd name="connsiteX542" fmla="*/ 6197875 w 11218359"/>
                <a:gd name="connsiteY542" fmla="*/ 872876 h 872875"/>
                <a:gd name="connsiteX543" fmla="*/ 6209305 w 11218359"/>
                <a:gd name="connsiteY543" fmla="*/ 872876 h 872875"/>
                <a:gd name="connsiteX544" fmla="*/ 6220735 w 11218359"/>
                <a:gd name="connsiteY544" fmla="*/ 872876 h 872875"/>
                <a:gd name="connsiteX545" fmla="*/ 6232212 w 11218359"/>
                <a:gd name="connsiteY545" fmla="*/ 872876 h 872875"/>
                <a:gd name="connsiteX546" fmla="*/ 6243642 w 11218359"/>
                <a:gd name="connsiteY546" fmla="*/ 872876 h 872875"/>
                <a:gd name="connsiteX547" fmla="*/ 6255073 w 11218359"/>
                <a:gd name="connsiteY547" fmla="*/ 872876 h 872875"/>
                <a:gd name="connsiteX548" fmla="*/ 6266503 w 11218359"/>
                <a:gd name="connsiteY548" fmla="*/ 872876 h 872875"/>
                <a:gd name="connsiteX549" fmla="*/ 6277933 w 11218359"/>
                <a:gd name="connsiteY549" fmla="*/ 872876 h 872875"/>
                <a:gd name="connsiteX550" fmla="*/ 6289410 w 11218359"/>
                <a:gd name="connsiteY550" fmla="*/ 872876 h 872875"/>
                <a:gd name="connsiteX551" fmla="*/ 6300840 w 11218359"/>
                <a:gd name="connsiteY551" fmla="*/ 872876 h 872875"/>
                <a:gd name="connsiteX552" fmla="*/ 6312270 w 11218359"/>
                <a:gd name="connsiteY552" fmla="*/ 872876 h 872875"/>
                <a:gd name="connsiteX553" fmla="*/ 6323700 w 11218359"/>
                <a:gd name="connsiteY553" fmla="*/ 872876 h 872875"/>
                <a:gd name="connsiteX554" fmla="*/ 6335130 w 11218359"/>
                <a:gd name="connsiteY554" fmla="*/ 872876 h 872875"/>
                <a:gd name="connsiteX555" fmla="*/ 6346608 w 11218359"/>
                <a:gd name="connsiteY555" fmla="*/ 872876 h 872875"/>
                <a:gd name="connsiteX556" fmla="*/ 6358038 w 11218359"/>
                <a:gd name="connsiteY556" fmla="*/ 872876 h 872875"/>
                <a:gd name="connsiteX557" fmla="*/ 6369468 w 11218359"/>
                <a:gd name="connsiteY557" fmla="*/ 872876 h 872875"/>
                <a:gd name="connsiteX558" fmla="*/ 6380898 w 11218359"/>
                <a:gd name="connsiteY558" fmla="*/ 872876 h 872875"/>
                <a:gd name="connsiteX559" fmla="*/ 6392328 w 11218359"/>
                <a:gd name="connsiteY559" fmla="*/ 872876 h 872875"/>
                <a:gd name="connsiteX560" fmla="*/ 6403805 w 11218359"/>
                <a:gd name="connsiteY560" fmla="*/ 872876 h 872875"/>
                <a:gd name="connsiteX561" fmla="*/ 6415235 w 11218359"/>
                <a:gd name="connsiteY561" fmla="*/ 872876 h 872875"/>
                <a:gd name="connsiteX562" fmla="*/ 6426666 w 11218359"/>
                <a:gd name="connsiteY562" fmla="*/ 872876 h 872875"/>
                <a:gd name="connsiteX563" fmla="*/ 6438096 w 11218359"/>
                <a:gd name="connsiteY563" fmla="*/ 872876 h 872875"/>
                <a:gd name="connsiteX564" fmla="*/ 6449525 w 11218359"/>
                <a:gd name="connsiteY564" fmla="*/ 872876 h 872875"/>
                <a:gd name="connsiteX565" fmla="*/ 6461003 w 11218359"/>
                <a:gd name="connsiteY565" fmla="*/ 872876 h 872875"/>
                <a:gd name="connsiteX566" fmla="*/ 6472433 w 11218359"/>
                <a:gd name="connsiteY566" fmla="*/ 872876 h 872875"/>
                <a:gd name="connsiteX567" fmla="*/ 6483863 w 11218359"/>
                <a:gd name="connsiteY567" fmla="*/ 872876 h 872875"/>
                <a:gd name="connsiteX568" fmla="*/ 6495293 w 11218359"/>
                <a:gd name="connsiteY568" fmla="*/ 872876 h 872875"/>
                <a:gd name="connsiteX569" fmla="*/ 6506723 w 11218359"/>
                <a:gd name="connsiteY569" fmla="*/ 872876 h 872875"/>
                <a:gd name="connsiteX570" fmla="*/ 6518201 w 11218359"/>
                <a:gd name="connsiteY570" fmla="*/ 872876 h 872875"/>
                <a:gd name="connsiteX571" fmla="*/ 6529631 w 11218359"/>
                <a:gd name="connsiteY571" fmla="*/ 872876 h 872875"/>
                <a:gd name="connsiteX572" fmla="*/ 6541061 w 11218359"/>
                <a:gd name="connsiteY572" fmla="*/ 872876 h 872875"/>
                <a:gd name="connsiteX573" fmla="*/ 6552490 w 11218359"/>
                <a:gd name="connsiteY573" fmla="*/ 872876 h 872875"/>
                <a:gd name="connsiteX574" fmla="*/ 6563921 w 11218359"/>
                <a:gd name="connsiteY574" fmla="*/ 872876 h 872875"/>
                <a:gd name="connsiteX575" fmla="*/ 6575398 w 11218359"/>
                <a:gd name="connsiteY575" fmla="*/ 872876 h 872875"/>
                <a:gd name="connsiteX576" fmla="*/ 6586828 w 11218359"/>
                <a:gd name="connsiteY576" fmla="*/ 872876 h 872875"/>
                <a:gd name="connsiteX577" fmla="*/ 6598259 w 11218359"/>
                <a:gd name="connsiteY577" fmla="*/ 872876 h 872875"/>
                <a:gd name="connsiteX578" fmla="*/ 6609688 w 11218359"/>
                <a:gd name="connsiteY578" fmla="*/ 872876 h 872875"/>
                <a:gd name="connsiteX579" fmla="*/ 6621118 w 11218359"/>
                <a:gd name="connsiteY579" fmla="*/ 872876 h 872875"/>
                <a:gd name="connsiteX580" fmla="*/ 6632596 w 11218359"/>
                <a:gd name="connsiteY580" fmla="*/ 872876 h 872875"/>
                <a:gd name="connsiteX581" fmla="*/ 6644026 w 11218359"/>
                <a:gd name="connsiteY581" fmla="*/ 872876 h 872875"/>
                <a:gd name="connsiteX582" fmla="*/ 6655456 w 11218359"/>
                <a:gd name="connsiteY582" fmla="*/ 872876 h 872875"/>
                <a:gd name="connsiteX583" fmla="*/ 6666886 w 11218359"/>
                <a:gd name="connsiteY583" fmla="*/ 872876 h 872875"/>
                <a:gd name="connsiteX584" fmla="*/ 6678316 w 11218359"/>
                <a:gd name="connsiteY584" fmla="*/ 872876 h 872875"/>
                <a:gd name="connsiteX585" fmla="*/ 6689794 w 11218359"/>
                <a:gd name="connsiteY585" fmla="*/ 872876 h 872875"/>
                <a:gd name="connsiteX586" fmla="*/ 6701224 w 11218359"/>
                <a:gd name="connsiteY586" fmla="*/ 872876 h 872875"/>
                <a:gd name="connsiteX587" fmla="*/ 6712653 w 11218359"/>
                <a:gd name="connsiteY587" fmla="*/ 872876 h 872875"/>
                <a:gd name="connsiteX588" fmla="*/ 6724083 w 11218359"/>
                <a:gd name="connsiteY588" fmla="*/ 872876 h 872875"/>
                <a:gd name="connsiteX589" fmla="*/ 6735514 w 11218359"/>
                <a:gd name="connsiteY589" fmla="*/ 872876 h 872875"/>
                <a:gd name="connsiteX590" fmla="*/ 6746944 w 11218359"/>
                <a:gd name="connsiteY590" fmla="*/ 872876 h 872875"/>
                <a:gd name="connsiteX591" fmla="*/ 6758421 w 11218359"/>
                <a:gd name="connsiteY591" fmla="*/ 872876 h 872875"/>
                <a:gd name="connsiteX592" fmla="*/ 6769851 w 11218359"/>
                <a:gd name="connsiteY592" fmla="*/ 872876 h 872875"/>
                <a:gd name="connsiteX593" fmla="*/ 6781281 w 11218359"/>
                <a:gd name="connsiteY593" fmla="*/ 872876 h 872875"/>
                <a:gd name="connsiteX594" fmla="*/ 6792711 w 11218359"/>
                <a:gd name="connsiteY594" fmla="*/ 872876 h 872875"/>
                <a:gd name="connsiteX595" fmla="*/ 6804141 w 11218359"/>
                <a:gd name="connsiteY595" fmla="*/ 872876 h 872875"/>
                <a:gd name="connsiteX596" fmla="*/ 6815619 w 11218359"/>
                <a:gd name="connsiteY596" fmla="*/ 872876 h 872875"/>
                <a:gd name="connsiteX597" fmla="*/ 6827049 w 11218359"/>
                <a:gd name="connsiteY597" fmla="*/ 872876 h 872875"/>
                <a:gd name="connsiteX598" fmla="*/ 6838479 w 11218359"/>
                <a:gd name="connsiteY598" fmla="*/ 872876 h 872875"/>
                <a:gd name="connsiteX599" fmla="*/ 6849909 w 11218359"/>
                <a:gd name="connsiteY599" fmla="*/ 872876 h 872875"/>
                <a:gd name="connsiteX600" fmla="*/ 6861339 w 11218359"/>
                <a:gd name="connsiteY600" fmla="*/ 872876 h 872875"/>
                <a:gd name="connsiteX601" fmla="*/ 6872816 w 11218359"/>
                <a:gd name="connsiteY601" fmla="*/ 872876 h 872875"/>
                <a:gd name="connsiteX602" fmla="*/ 6884246 w 11218359"/>
                <a:gd name="connsiteY602" fmla="*/ 872876 h 872875"/>
                <a:gd name="connsiteX603" fmla="*/ 6895676 w 11218359"/>
                <a:gd name="connsiteY603" fmla="*/ 872876 h 872875"/>
                <a:gd name="connsiteX604" fmla="*/ 6907107 w 11218359"/>
                <a:gd name="connsiteY604" fmla="*/ 872876 h 872875"/>
                <a:gd name="connsiteX605" fmla="*/ 6918537 w 11218359"/>
                <a:gd name="connsiteY605" fmla="*/ 872876 h 872875"/>
                <a:gd name="connsiteX606" fmla="*/ 6930014 w 11218359"/>
                <a:gd name="connsiteY606" fmla="*/ 872876 h 872875"/>
                <a:gd name="connsiteX607" fmla="*/ 6941444 w 11218359"/>
                <a:gd name="connsiteY607" fmla="*/ 872876 h 872875"/>
                <a:gd name="connsiteX608" fmla="*/ 6952874 w 11218359"/>
                <a:gd name="connsiteY608" fmla="*/ 872876 h 872875"/>
                <a:gd name="connsiteX609" fmla="*/ 6964304 w 11218359"/>
                <a:gd name="connsiteY609" fmla="*/ 872876 h 872875"/>
                <a:gd name="connsiteX610" fmla="*/ 6975734 w 11218359"/>
                <a:gd name="connsiteY610" fmla="*/ 872876 h 872875"/>
                <a:gd name="connsiteX611" fmla="*/ 6987212 w 11218359"/>
                <a:gd name="connsiteY611" fmla="*/ 872876 h 872875"/>
                <a:gd name="connsiteX612" fmla="*/ 6998642 w 11218359"/>
                <a:gd name="connsiteY612" fmla="*/ 872876 h 872875"/>
                <a:gd name="connsiteX613" fmla="*/ 7010072 w 11218359"/>
                <a:gd name="connsiteY613" fmla="*/ 872876 h 872875"/>
                <a:gd name="connsiteX614" fmla="*/ 7021502 w 11218359"/>
                <a:gd name="connsiteY614" fmla="*/ 872876 h 872875"/>
                <a:gd name="connsiteX615" fmla="*/ 7032931 w 11218359"/>
                <a:gd name="connsiteY615" fmla="*/ 872876 h 872875"/>
                <a:gd name="connsiteX616" fmla="*/ 7044409 w 11218359"/>
                <a:gd name="connsiteY616" fmla="*/ 872876 h 872875"/>
                <a:gd name="connsiteX617" fmla="*/ 7055839 w 11218359"/>
                <a:gd name="connsiteY617" fmla="*/ 872876 h 872875"/>
                <a:gd name="connsiteX618" fmla="*/ 7067269 w 11218359"/>
                <a:gd name="connsiteY618" fmla="*/ 872876 h 872875"/>
                <a:gd name="connsiteX619" fmla="*/ 7078700 w 11218359"/>
                <a:gd name="connsiteY619" fmla="*/ 872876 h 872875"/>
                <a:gd name="connsiteX620" fmla="*/ 7090129 w 11218359"/>
                <a:gd name="connsiteY620" fmla="*/ 872876 h 872875"/>
                <a:gd name="connsiteX621" fmla="*/ 7101607 w 11218359"/>
                <a:gd name="connsiteY621" fmla="*/ 872876 h 872875"/>
                <a:gd name="connsiteX622" fmla="*/ 7113037 w 11218359"/>
                <a:gd name="connsiteY622" fmla="*/ 872876 h 872875"/>
                <a:gd name="connsiteX623" fmla="*/ 7124467 w 11218359"/>
                <a:gd name="connsiteY623" fmla="*/ 872876 h 872875"/>
                <a:gd name="connsiteX624" fmla="*/ 7135897 w 11218359"/>
                <a:gd name="connsiteY624" fmla="*/ 872876 h 872875"/>
                <a:gd name="connsiteX625" fmla="*/ 7147327 w 11218359"/>
                <a:gd name="connsiteY625" fmla="*/ 872876 h 872875"/>
                <a:gd name="connsiteX626" fmla="*/ 7158805 w 11218359"/>
                <a:gd name="connsiteY626" fmla="*/ 872876 h 872875"/>
                <a:gd name="connsiteX627" fmla="*/ 7170235 w 11218359"/>
                <a:gd name="connsiteY627" fmla="*/ 872876 h 872875"/>
                <a:gd name="connsiteX628" fmla="*/ 7181665 w 11218359"/>
                <a:gd name="connsiteY628" fmla="*/ 872876 h 872875"/>
                <a:gd name="connsiteX629" fmla="*/ 7193094 w 11218359"/>
                <a:gd name="connsiteY629" fmla="*/ 872876 h 872875"/>
                <a:gd name="connsiteX630" fmla="*/ 7204524 w 11218359"/>
                <a:gd name="connsiteY630" fmla="*/ 872876 h 872875"/>
                <a:gd name="connsiteX631" fmla="*/ 7216002 w 11218359"/>
                <a:gd name="connsiteY631" fmla="*/ 872876 h 872875"/>
                <a:gd name="connsiteX632" fmla="*/ 7227432 w 11218359"/>
                <a:gd name="connsiteY632" fmla="*/ 872876 h 872875"/>
                <a:gd name="connsiteX633" fmla="*/ 7238862 w 11218359"/>
                <a:gd name="connsiteY633" fmla="*/ 872876 h 872875"/>
                <a:gd name="connsiteX634" fmla="*/ 7250292 w 11218359"/>
                <a:gd name="connsiteY634" fmla="*/ 872876 h 872875"/>
                <a:gd name="connsiteX635" fmla="*/ 7261722 w 11218359"/>
                <a:gd name="connsiteY635" fmla="*/ 872876 h 872875"/>
                <a:gd name="connsiteX636" fmla="*/ 7273200 w 11218359"/>
                <a:gd name="connsiteY636" fmla="*/ 872876 h 872875"/>
                <a:gd name="connsiteX637" fmla="*/ 7284630 w 11218359"/>
                <a:gd name="connsiteY637" fmla="*/ 872876 h 872875"/>
                <a:gd name="connsiteX638" fmla="*/ 7296060 w 11218359"/>
                <a:gd name="connsiteY638" fmla="*/ 872876 h 872875"/>
                <a:gd name="connsiteX639" fmla="*/ 7307490 w 11218359"/>
                <a:gd name="connsiteY639" fmla="*/ 872876 h 872875"/>
                <a:gd name="connsiteX640" fmla="*/ 7318920 w 11218359"/>
                <a:gd name="connsiteY640" fmla="*/ 872876 h 872875"/>
                <a:gd name="connsiteX641" fmla="*/ 7330398 w 11218359"/>
                <a:gd name="connsiteY641" fmla="*/ 872876 h 872875"/>
                <a:gd name="connsiteX642" fmla="*/ 7341828 w 11218359"/>
                <a:gd name="connsiteY642" fmla="*/ 872876 h 872875"/>
                <a:gd name="connsiteX643" fmla="*/ 7353257 w 11218359"/>
                <a:gd name="connsiteY643" fmla="*/ 872876 h 872875"/>
                <a:gd name="connsiteX644" fmla="*/ 7364687 w 11218359"/>
                <a:gd name="connsiteY644" fmla="*/ 872876 h 872875"/>
                <a:gd name="connsiteX645" fmla="*/ 7376117 w 11218359"/>
                <a:gd name="connsiteY645" fmla="*/ 872876 h 872875"/>
                <a:gd name="connsiteX646" fmla="*/ 7387595 w 11218359"/>
                <a:gd name="connsiteY646" fmla="*/ 872876 h 872875"/>
                <a:gd name="connsiteX647" fmla="*/ 7399025 w 11218359"/>
                <a:gd name="connsiteY647" fmla="*/ 872876 h 872875"/>
                <a:gd name="connsiteX648" fmla="*/ 7410455 w 11218359"/>
                <a:gd name="connsiteY648" fmla="*/ 872876 h 872875"/>
                <a:gd name="connsiteX649" fmla="*/ 7421885 w 11218359"/>
                <a:gd name="connsiteY649" fmla="*/ 872876 h 872875"/>
                <a:gd name="connsiteX650" fmla="*/ 7433315 w 11218359"/>
                <a:gd name="connsiteY650" fmla="*/ 872876 h 872875"/>
                <a:gd name="connsiteX651" fmla="*/ 7444793 w 11218359"/>
                <a:gd name="connsiteY651" fmla="*/ 872876 h 872875"/>
                <a:gd name="connsiteX652" fmla="*/ 7456222 w 11218359"/>
                <a:gd name="connsiteY652" fmla="*/ 872876 h 872875"/>
                <a:gd name="connsiteX653" fmla="*/ 7467653 w 11218359"/>
                <a:gd name="connsiteY653" fmla="*/ 872876 h 872875"/>
                <a:gd name="connsiteX654" fmla="*/ 7479083 w 11218359"/>
                <a:gd name="connsiteY654" fmla="*/ 872876 h 872875"/>
                <a:gd name="connsiteX655" fmla="*/ 7490513 w 11218359"/>
                <a:gd name="connsiteY655" fmla="*/ 872876 h 872875"/>
                <a:gd name="connsiteX656" fmla="*/ 7501990 w 11218359"/>
                <a:gd name="connsiteY656" fmla="*/ 872876 h 872875"/>
                <a:gd name="connsiteX657" fmla="*/ 7513420 w 11218359"/>
                <a:gd name="connsiteY657" fmla="*/ 872876 h 872875"/>
                <a:gd name="connsiteX658" fmla="*/ 7524850 w 11218359"/>
                <a:gd name="connsiteY658" fmla="*/ 872876 h 872875"/>
                <a:gd name="connsiteX659" fmla="*/ 7536280 w 11218359"/>
                <a:gd name="connsiteY659" fmla="*/ 872876 h 872875"/>
                <a:gd name="connsiteX660" fmla="*/ 7547710 w 11218359"/>
                <a:gd name="connsiteY660" fmla="*/ 872876 h 872875"/>
                <a:gd name="connsiteX661" fmla="*/ 7559188 w 11218359"/>
                <a:gd name="connsiteY661" fmla="*/ 872876 h 872875"/>
                <a:gd name="connsiteX662" fmla="*/ 7570618 w 11218359"/>
                <a:gd name="connsiteY662" fmla="*/ 872876 h 872875"/>
                <a:gd name="connsiteX663" fmla="*/ 7582048 w 11218359"/>
                <a:gd name="connsiteY663" fmla="*/ 872876 h 872875"/>
                <a:gd name="connsiteX664" fmla="*/ 7593478 w 11218359"/>
                <a:gd name="connsiteY664" fmla="*/ 872876 h 872875"/>
                <a:gd name="connsiteX665" fmla="*/ 7604908 w 11218359"/>
                <a:gd name="connsiteY665" fmla="*/ 872876 h 872875"/>
                <a:gd name="connsiteX666" fmla="*/ 7616385 w 11218359"/>
                <a:gd name="connsiteY666" fmla="*/ 872876 h 872875"/>
                <a:gd name="connsiteX667" fmla="*/ 7627815 w 11218359"/>
                <a:gd name="connsiteY667" fmla="*/ 872876 h 872875"/>
                <a:gd name="connsiteX668" fmla="*/ 7639246 w 11218359"/>
                <a:gd name="connsiteY668" fmla="*/ 872876 h 872875"/>
                <a:gd name="connsiteX669" fmla="*/ 7650676 w 11218359"/>
                <a:gd name="connsiteY669" fmla="*/ 872876 h 872875"/>
                <a:gd name="connsiteX670" fmla="*/ 7662106 w 11218359"/>
                <a:gd name="connsiteY670" fmla="*/ 872876 h 872875"/>
                <a:gd name="connsiteX671" fmla="*/ 7673583 w 11218359"/>
                <a:gd name="connsiteY671" fmla="*/ 872876 h 872875"/>
                <a:gd name="connsiteX672" fmla="*/ 7685013 w 11218359"/>
                <a:gd name="connsiteY672" fmla="*/ 872876 h 872875"/>
                <a:gd name="connsiteX673" fmla="*/ 7696443 w 11218359"/>
                <a:gd name="connsiteY673" fmla="*/ 872876 h 872875"/>
                <a:gd name="connsiteX674" fmla="*/ 7707873 w 11218359"/>
                <a:gd name="connsiteY674" fmla="*/ 872876 h 872875"/>
                <a:gd name="connsiteX675" fmla="*/ 7719303 w 11218359"/>
                <a:gd name="connsiteY675" fmla="*/ 872876 h 872875"/>
                <a:gd name="connsiteX676" fmla="*/ 7730733 w 11218359"/>
                <a:gd name="connsiteY676" fmla="*/ 872876 h 872875"/>
                <a:gd name="connsiteX677" fmla="*/ 7742211 w 11218359"/>
                <a:gd name="connsiteY677" fmla="*/ 872876 h 872875"/>
                <a:gd name="connsiteX678" fmla="*/ 7753641 w 11218359"/>
                <a:gd name="connsiteY678" fmla="*/ 872876 h 872875"/>
                <a:gd name="connsiteX679" fmla="*/ 7765071 w 11218359"/>
                <a:gd name="connsiteY679" fmla="*/ 872876 h 872875"/>
                <a:gd name="connsiteX680" fmla="*/ 7776501 w 11218359"/>
                <a:gd name="connsiteY680" fmla="*/ 872876 h 872875"/>
                <a:gd name="connsiteX681" fmla="*/ 7787931 w 11218359"/>
                <a:gd name="connsiteY681" fmla="*/ 872876 h 872875"/>
                <a:gd name="connsiteX682" fmla="*/ 7799408 w 11218359"/>
                <a:gd name="connsiteY682" fmla="*/ 872876 h 872875"/>
                <a:gd name="connsiteX683" fmla="*/ 7810839 w 11218359"/>
                <a:gd name="connsiteY683" fmla="*/ 872876 h 872875"/>
                <a:gd name="connsiteX684" fmla="*/ 7822268 w 11218359"/>
                <a:gd name="connsiteY684" fmla="*/ 872876 h 872875"/>
                <a:gd name="connsiteX685" fmla="*/ 7833698 w 11218359"/>
                <a:gd name="connsiteY685" fmla="*/ 872876 h 872875"/>
                <a:gd name="connsiteX686" fmla="*/ 7845128 w 11218359"/>
                <a:gd name="connsiteY686" fmla="*/ 872876 h 872875"/>
                <a:gd name="connsiteX687" fmla="*/ 7856606 w 11218359"/>
                <a:gd name="connsiteY687" fmla="*/ 872876 h 872875"/>
                <a:gd name="connsiteX688" fmla="*/ 7868036 w 11218359"/>
                <a:gd name="connsiteY688" fmla="*/ 872876 h 872875"/>
                <a:gd name="connsiteX689" fmla="*/ 7879466 w 11218359"/>
                <a:gd name="connsiteY689" fmla="*/ 872876 h 872875"/>
                <a:gd name="connsiteX690" fmla="*/ 7890896 w 11218359"/>
                <a:gd name="connsiteY690" fmla="*/ 872876 h 872875"/>
                <a:gd name="connsiteX691" fmla="*/ 7902326 w 11218359"/>
                <a:gd name="connsiteY691" fmla="*/ 872876 h 872875"/>
                <a:gd name="connsiteX692" fmla="*/ 7913804 w 11218359"/>
                <a:gd name="connsiteY692" fmla="*/ 872876 h 872875"/>
                <a:gd name="connsiteX693" fmla="*/ 7925234 w 11218359"/>
                <a:gd name="connsiteY693" fmla="*/ 872876 h 872875"/>
                <a:gd name="connsiteX694" fmla="*/ 7936663 w 11218359"/>
                <a:gd name="connsiteY694" fmla="*/ 872876 h 872875"/>
                <a:gd name="connsiteX695" fmla="*/ 7948094 w 11218359"/>
                <a:gd name="connsiteY695" fmla="*/ 872876 h 872875"/>
                <a:gd name="connsiteX696" fmla="*/ 7959524 w 11218359"/>
                <a:gd name="connsiteY696" fmla="*/ 872876 h 872875"/>
                <a:gd name="connsiteX697" fmla="*/ 7971001 w 11218359"/>
                <a:gd name="connsiteY697" fmla="*/ 872876 h 872875"/>
                <a:gd name="connsiteX698" fmla="*/ 7982431 w 11218359"/>
                <a:gd name="connsiteY698" fmla="*/ 872876 h 872875"/>
                <a:gd name="connsiteX699" fmla="*/ 7993861 w 11218359"/>
                <a:gd name="connsiteY699" fmla="*/ 872876 h 872875"/>
                <a:gd name="connsiteX700" fmla="*/ 8005291 w 11218359"/>
                <a:gd name="connsiteY700" fmla="*/ 872876 h 872875"/>
                <a:gd name="connsiteX701" fmla="*/ 8016721 w 11218359"/>
                <a:gd name="connsiteY701" fmla="*/ 872876 h 872875"/>
                <a:gd name="connsiteX702" fmla="*/ 8028199 w 11218359"/>
                <a:gd name="connsiteY702" fmla="*/ 872876 h 872875"/>
                <a:gd name="connsiteX703" fmla="*/ 8039629 w 11218359"/>
                <a:gd name="connsiteY703" fmla="*/ 872876 h 872875"/>
                <a:gd name="connsiteX704" fmla="*/ 8051059 w 11218359"/>
                <a:gd name="connsiteY704" fmla="*/ 872876 h 872875"/>
                <a:gd name="connsiteX705" fmla="*/ 8062489 w 11218359"/>
                <a:gd name="connsiteY705" fmla="*/ 872876 h 872875"/>
                <a:gd name="connsiteX706" fmla="*/ 8073919 w 11218359"/>
                <a:gd name="connsiteY706" fmla="*/ 872876 h 872875"/>
                <a:gd name="connsiteX707" fmla="*/ 8085396 w 11218359"/>
                <a:gd name="connsiteY707" fmla="*/ 872876 h 872875"/>
                <a:gd name="connsiteX708" fmla="*/ 8096826 w 11218359"/>
                <a:gd name="connsiteY708" fmla="*/ 872876 h 872875"/>
                <a:gd name="connsiteX709" fmla="*/ 8108256 w 11218359"/>
                <a:gd name="connsiteY709" fmla="*/ 872876 h 872875"/>
                <a:gd name="connsiteX710" fmla="*/ 8119687 w 11218359"/>
                <a:gd name="connsiteY710" fmla="*/ 872876 h 872875"/>
                <a:gd name="connsiteX711" fmla="*/ 8131117 w 11218359"/>
                <a:gd name="connsiteY711" fmla="*/ 872876 h 872875"/>
                <a:gd name="connsiteX712" fmla="*/ 8142594 w 11218359"/>
                <a:gd name="connsiteY712" fmla="*/ 872876 h 872875"/>
                <a:gd name="connsiteX713" fmla="*/ 8154024 w 11218359"/>
                <a:gd name="connsiteY713" fmla="*/ 872876 h 872875"/>
                <a:gd name="connsiteX714" fmla="*/ 8165454 w 11218359"/>
                <a:gd name="connsiteY714" fmla="*/ 872876 h 872875"/>
                <a:gd name="connsiteX715" fmla="*/ 8176884 w 11218359"/>
                <a:gd name="connsiteY715" fmla="*/ 872876 h 872875"/>
                <a:gd name="connsiteX716" fmla="*/ 8188314 w 11218359"/>
                <a:gd name="connsiteY716" fmla="*/ 872876 h 872875"/>
                <a:gd name="connsiteX717" fmla="*/ 8199792 w 11218359"/>
                <a:gd name="connsiteY717" fmla="*/ 872876 h 872875"/>
                <a:gd name="connsiteX718" fmla="*/ 8211222 w 11218359"/>
                <a:gd name="connsiteY718" fmla="*/ 872876 h 872875"/>
                <a:gd name="connsiteX719" fmla="*/ 8222652 w 11218359"/>
                <a:gd name="connsiteY719" fmla="*/ 872876 h 872875"/>
                <a:gd name="connsiteX720" fmla="*/ 8234082 w 11218359"/>
                <a:gd name="connsiteY720" fmla="*/ 872876 h 872875"/>
                <a:gd name="connsiteX721" fmla="*/ 8245512 w 11218359"/>
                <a:gd name="connsiteY721" fmla="*/ 872876 h 872875"/>
                <a:gd name="connsiteX722" fmla="*/ 8256989 w 11218359"/>
                <a:gd name="connsiteY722" fmla="*/ 872876 h 872875"/>
                <a:gd name="connsiteX723" fmla="*/ 8268419 w 11218359"/>
                <a:gd name="connsiteY723" fmla="*/ 872876 h 872875"/>
                <a:gd name="connsiteX724" fmla="*/ 8279850 w 11218359"/>
                <a:gd name="connsiteY724" fmla="*/ 872876 h 872875"/>
                <a:gd name="connsiteX725" fmla="*/ 8291280 w 11218359"/>
                <a:gd name="connsiteY725" fmla="*/ 872876 h 872875"/>
                <a:gd name="connsiteX726" fmla="*/ 8302709 w 11218359"/>
                <a:gd name="connsiteY726" fmla="*/ 872876 h 872875"/>
                <a:gd name="connsiteX727" fmla="*/ 8314187 w 11218359"/>
                <a:gd name="connsiteY727" fmla="*/ 872876 h 872875"/>
                <a:gd name="connsiteX728" fmla="*/ 8325617 w 11218359"/>
                <a:gd name="connsiteY728" fmla="*/ 872876 h 872875"/>
                <a:gd name="connsiteX729" fmla="*/ 8337047 w 11218359"/>
                <a:gd name="connsiteY729" fmla="*/ 872876 h 872875"/>
                <a:gd name="connsiteX730" fmla="*/ 8348477 w 11218359"/>
                <a:gd name="connsiteY730" fmla="*/ 872876 h 872875"/>
                <a:gd name="connsiteX731" fmla="*/ 8359907 w 11218359"/>
                <a:gd name="connsiteY731" fmla="*/ 872876 h 872875"/>
                <a:gd name="connsiteX732" fmla="*/ 8371385 w 11218359"/>
                <a:gd name="connsiteY732" fmla="*/ 872876 h 872875"/>
                <a:gd name="connsiteX733" fmla="*/ 8382815 w 11218359"/>
                <a:gd name="connsiteY733" fmla="*/ 872876 h 872875"/>
                <a:gd name="connsiteX734" fmla="*/ 8394245 w 11218359"/>
                <a:gd name="connsiteY734" fmla="*/ 872876 h 872875"/>
                <a:gd name="connsiteX735" fmla="*/ 8405674 w 11218359"/>
                <a:gd name="connsiteY735" fmla="*/ 872876 h 872875"/>
                <a:gd name="connsiteX736" fmla="*/ 8417104 w 11218359"/>
                <a:gd name="connsiteY736" fmla="*/ 872876 h 872875"/>
                <a:gd name="connsiteX737" fmla="*/ 8428582 w 11218359"/>
                <a:gd name="connsiteY737" fmla="*/ 872876 h 872875"/>
                <a:gd name="connsiteX738" fmla="*/ 8440012 w 11218359"/>
                <a:gd name="connsiteY738" fmla="*/ 872876 h 872875"/>
                <a:gd name="connsiteX739" fmla="*/ 8451442 w 11218359"/>
                <a:gd name="connsiteY739" fmla="*/ 872876 h 872875"/>
                <a:gd name="connsiteX740" fmla="*/ 8462872 w 11218359"/>
                <a:gd name="connsiteY740" fmla="*/ 872876 h 872875"/>
                <a:gd name="connsiteX741" fmla="*/ 8474302 w 11218359"/>
                <a:gd name="connsiteY741" fmla="*/ 872876 h 872875"/>
                <a:gd name="connsiteX742" fmla="*/ 8485780 w 11218359"/>
                <a:gd name="connsiteY742" fmla="*/ 872876 h 872875"/>
                <a:gd name="connsiteX743" fmla="*/ 8497210 w 11218359"/>
                <a:gd name="connsiteY743" fmla="*/ 872876 h 872875"/>
                <a:gd name="connsiteX744" fmla="*/ 8508640 w 11218359"/>
                <a:gd name="connsiteY744" fmla="*/ 872876 h 872875"/>
                <a:gd name="connsiteX745" fmla="*/ 8520069 w 11218359"/>
                <a:gd name="connsiteY745" fmla="*/ 872876 h 872875"/>
                <a:gd name="connsiteX746" fmla="*/ 8531500 w 11218359"/>
                <a:gd name="connsiteY746" fmla="*/ 872876 h 872875"/>
                <a:gd name="connsiteX747" fmla="*/ 8542977 w 11218359"/>
                <a:gd name="connsiteY747" fmla="*/ 872876 h 872875"/>
                <a:gd name="connsiteX748" fmla="*/ 8554407 w 11218359"/>
                <a:gd name="connsiteY748" fmla="*/ 872876 h 872875"/>
                <a:gd name="connsiteX749" fmla="*/ 8565837 w 11218359"/>
                <a:gd name="connsiteY749" fmla="*/ 872876 h 872875"/>
                <a:gd name="connsiteX750" fmla="*/ 8577267 w 11218359"/>
                <a:gd name="connsiteY750" fmla="*/ 872876 h 872875"/>
                <a:gd name="connsiteX751" fmla="*/ 8588697 w 11218359"/>
                <a:gd name="connsiteY751" fmla="*/ 872876 h 872875"/>
                <a:gd name="connsiteX752" fmla="*/ 8600175 w 11218359"/>
                <a:gd name="connsiteY752" fmla="*/ 872876 h 872875"/>
                <a:gd name="connsiteX753" fmla="*/ 8611605 w 11218359"/>
                <a:gd name="connsiteY753" fmla="*/ 872876 h 872875"/>
                <a:gd name="connsiteX754" fmla="*/ 8623035 w 11218359"/>
                <a:gd name="connsiteY754" fmla="*/ 872876 h 872875"/>
                <a:gd name="connsiteX755" fmla="*/ 8634465 w 11218359"/>
                <a:gd name="connsiteY755" fmla="*/ 872876 h 872875"/>
                <a:gd name="connsiteX756" fmla="*/ 8645895 w 11218359"/>
                <a:gd name="connsiteY756" fmla="*/ 872876 h 872875"/>
                <a:gd name="connsiteX757" fmla="*/ 8657373 w 11218359"/>
                <a:gd name="connsiteY757" fmla="*/ 872876 h 872875"/>
                <a:gd name="connsiteX758" fmla="*/ 8668802 w 11218359"/>
                <a:gd name="connsiteY758" fmla="*/ 872876 h 872875"/>
                <a:gd name="connsiteX759" fmla="*/ 8680232 w 11218359"/>
                <a:gd name="connsiteY759" fmla="*/ 872876 h 872875"/>
                <a:gd name="connsiteX760" fmla="*/ 8691662 w 11218359"/>
                <a:gd name="connsiteY760" fmla="*/ 872876 h 872875"/>
                <a:gd name="connsiteX761" fmla="*/ 8703093 w 11218359"/>
                <a:gd name="connsiteY761" fmla="*/ 872876 h 872875"/>
                <a:gd name="connsiteX762" fmla="*/ 8714570 w 11218359"/>
                <a:gd name="connsiteY762" fmla="*/ 872876 h 872875"/>
                <a:gd name="connsiteX763" fmla="*/ 8726000 w 11218359"/>
                <a:gd name="connsiteY763" fmla="*/ 872876 h 872875"/>
                <a:gd name="connsiteX764" fmla="*/ 8737430 w 11218359"/>
                <a:gd name="connsiteY764" fmla="*/ 872876 h 872875"/>
                <a:gd name="connsiteX765" fmla="*/ 8748860 w 11218359"/>
                <a:gd name="connsiteY765" fmla="*/ 872876 h 872875"/>
                <a:gd name="connsiteX766" fmla="*/ 8760290 w 11218359"/>
                <a:gd name="connsiteY766" fmla="*/ 872876 h 872875"/>
                <a:gd name="connsiteX767" fmla="*/ 8771768 w 11218359"/>
                <a:gd name="connsiteY767" fmla="*/ 872876 h 872875"/>
                <a:gd name="connsiteX768" fmla="*/ 8783198 w 11218359"/>
                <a:gd name="connsiteY768" fmla="*/ 872876 h 872875"/>
                <a:gd name="connsiteX769" fmla="*/ 8794628 w 11218359"/>
                <a:gd name="connsiteY769" fmla="*/ 872876 h 872875"/>
                <a:gd name="connsiteX770" fmla="*/ 8806058 w 11218359"/>
                <a:gd name="connsiteY770" fmla="*/ 872876 h 872875"/>
                <a:gd name="connsiteX771" fmla="*/ 8817488 w 11218359"/>
                <a:gd name="connsiteY771" fmla="*/ 872876 h 872875"/>
                <a:gd name="connsiteX772" fmla="*/ 8828918 w 11218359"/>
                <a:gd name="connsiteY772" fmla="*/ 872876 h 872875"/>
                <a:gd name="connsiteX773" fmla="*/ 8840395 w 11218359"/>
                <a:gd name="connsiteY773" fmla="*/ 872876 h 872875"/>
                <a:gd name="connsiteX774" fmla="*/ 8851825 w 11218359"/>
                <a:gd name="connsiteY774" fmla="*/ 872876 h 872875"/>
                <a:gd name="connsiteX775" fmla="*/ 8863256 w 11218359"/>
                <a:gd name="connsiteY775" fmla="*/ 872876 h 872875"/>
                <a:gd name="connsiteX776" fmla="*/ 8874686 w 11218359"/>
                <a:gd name="connsiteY776" fmla="*/ 872876 h 872875"/>
                <a:gd name="connsiteX777" fmla="*/ 8886115 w 11218359"/>
                <a:gd name="connsiteY777" fmla="*/ 872876 h 872875"/>
                <a:gd name="connsiteX778" fmla="*/ 8897593 w 11218359"/>
                <a:gd name="connsiteY778" fmla="*/ 872876 h 872875"/>
                <a:gd name="connsiteX779" fmla="*/ 8909022 w 11218359"/>
                <a:gd name="connsiteY779" fmla="*/ 872876 h 872875"/>
                <a:gd name="connsiteX780" fmla="*/ 8920453 w 11218359"/>
                <a:gd name="connsiteY780" fmla="*/ 872876 h 872875"/>
                <a:gd name="connsiteX781" fmla="*/ 8931883 w 11218359"/>
                <a:gd name="connsiteY781" fmla="*/ 872876 h 872875"/>
                <a:gd name="connsiteX782" fmla="*/ 8943313 w 11218359"/>
                <a:gd name="connsiteY782" fmla="*/ 872876 h 872875"/>
                <a:gd name="connsiteX783" fmla="*/ 8954791 w 11218359"/>
                <a:gd name="connsiteY783" fmla="*/ 872876 h 872875"/>
                <a:gd name="connsiteX784" fmla="*/ 8966220 w 11218359"/>
                <a:gd name="connsiteY784" fmla="*/ 872876 h 872875"/>
                <a:gd name="connsiteX785" fmla="*/ 8977651 w 11218359"/>
                <a:gd name="connsiteY785" fmla="*/ 872876 h 872875"/>
                <a:gd name="connsiteX786" fmla="*/ 8989080 w 11218359"/>
                <a:gd name="connsiteY786" fmla="*/ 872876 h 872875"/>
                <a:gd name="connsiteX787" fmla="*/ 9000511 w 11218359"/>
                <a:gd name="connsiteY787" fmla="*/ 872876 h 872875"/>
                <a:gd name="connsiteX788" fmla="*/ 9011988 w 11218359"/>
                <a:gd name="connsiteY788" fmla="*/ 872876 h 872875"/>
                <a:gd name="connsiteX789" fmla="*/ 9023418 w 11218359"/>
                <a:gd name="connsiteY789" fmla="*/ 872876 h 872875"/>
                <a:gd name="connsiteX790" fmla="*/ 9034849 w 11218359"/>
                <a:gd name="connsiteY790" fmla="*/ 872876 h 872875"/>
                <a:gd name="connsiteX791" fmla="*/ 9046278 w 11218359"/>
                <a:gd name="connsiteY791" fmla="*/ 872876 h 872875"/>
                <a:gd name="connsiteX792" fmla="*/ 9057709 w 11218359"/>
                <a:gd name="connsiteY792" fmla="*/ 872876 h 872875"/>
                <a:gd name="connsiteX793" fmla="*/ 9069186 w 11218359"/>
                <a:gd name="connsiteY793" fmla="*/ 872876 h 872875"/>
                <a:gd name="connsiteX794" fmla="*/ 9080615 w 11218359"/>
                <a:gd name="connsiteY794" fmla="*/ 872876 h 872875"/>
                <a:gd name="connsiteX795" fmla="*/ 9092046 w 11218359"/>
                <a:gd name="connsiteY795" fmla="*/ 872876 h 872875"/>
                <a:gd name="connsiteX796" fmla="*/ 9103476 w 11218359"/>
                <a:gd name="connsiteY796" fmla="*/ 872876 h 872875"/>
                <a:gd name="connsiteX797" fmla="*/ 9114906 w 11218359"/>
                <a:gd name="connsiteY797" fmla="*/ 872876 h 872875"/>
                <a:gd name="connsiteX798" fmla="*/ 9126384 w 11218359"/>
                <a:gd name="connsiteY798" fmla="*/ 872876 h 872875"/>
                <a:gd name="connsiteX799" fmla="*/ 9137813 w 11218359"/>
                <a:gd name="connsiteY799" fmla="*/ 872876 h 872875"/>
                <a:gd name="connsiteX800" fmla="*/ 9149244 w 11218359"/>
                <a:gd name="connsiteY800" fmla="*/ 872876 h 872875"/>
                <a:gd name="connsiteX801" fmla="*/ 9160673 w 11218359"/>
                <a:gd name="connsiteY801" fmla="*/ 872876 h 872875"/>
                <a:gd name="connsiteX802" fmla="*/ 9172104 w 11218359"/>
                <a:gd name="connsiteY802" fmla="*/ 872876 h 872875"/>
                <a:gd name="connsiteX803" fmla="*/ 9183581 w 11218359"/>
                <a:gd name="connsiteY803" fmla="*/ 872876 h 872875"/>
                <a:gd name="connsiteX804" fmla="*/ 9195011 w 11218359"/>
                <a:gd name="connsiteY804" fmla="*/ 872876 h 872875"/>
                <a:gd name="connsiteX805" fmla="*/ 9206442 w 11218359"/>
                <a:gd name="connsiteY805" fmla="*/ 872876 h 872875"/>
                <a:gd name="connsiteX806" fmla="*/ 9217871 w 11218359"/>
                <a:gd name="connsiteY806" fmla="*/ 872876 h 872875"/>
                <a:gd name="connsiteX807" fmla="*/ 9229301 w 11218359"/>
                <a:gd name="connsiteY807" fmla="*/ 872876 h 872875"/>
                <a:gd name="connsiteX808" fmla="*/ 9240779 w 11218359"/>
                <a:gd name="connsiteY808" fmla="*/ 872876 h 872875"/>
                <a:gd name="connsiteX809" fmla="*/ 9252209 w 11218359"/>
                <a:gd name="connsiteY809" fmla="*/ 872876 h 872875"/>
                <a:gd name="connsiteX810" fmla="*/ 9263639 w 11218359"/>
                <a:gd name="connsiteY810" fmla="*/ 872876 h 872875"/>
                <a:gd name="connsiteX811" fmla="*/ 9275069 w 11218359"/>
                <a:gd name="connsiteY811" fmla="*/ 872876 h 872875"/>
                <a:gd name="connsiteX812" fmla="*/ 9286498 w 11218359"/>
                <a:gd name="connsiteY812" fmla="*/ 872876 h 872875"/>
                <a:gd name="connsiteX813" fmla="*/ 9297977 w 11218359"/>
                <a:gd name="connsiteY813" fmla="*/ 872876 h 872875"/>
                <a:gd name="connsiteX814" fmla="*/ 9309406 w 11218359"/>
                <a:gd name="connsiteY814" fmla="*/ 872876 h 872875"/>
                <a:gd name="connsiteX815" fmla="*/ 9320837 w 11218359"/>
                <a:gd name="connsiteY815" fmla="*/ 599446 h 872875"/>
                <a:gd name="connsiteX816" fmla="*/ 9332266 w 11218359"/>
                <a:gd name="connsiteY816" fmla="*/ 153243 h 872875"/>
                <a:gd name="connsiteX817" fmla="*/ 9343696 w 11218359"/>
                <a:gd name="connsiteY817" fmla="*/ 67609 h 872875"/>
                <a:gd name="connsiteX818" fmla="*/ 9355174 w 11218359"/>
                <a:gd name="connsiteY818" fmla="*/ 130707 h 872875"/>
                <a:gd name="connsiteX819" fmla="*/ 9366604 w 11218359"/>
                <a:gd name="connsiteY819" fmla="*/ 276439 h 872875"/>
                <a:gd name="connsiteX820" fmla="*/ 9378035 w 11218359"/>
                <a:gd name="connsiteY820" fmla="*/ 231367 h 872875"/>
                <a:gd name="connsiteX821" fmla="*/ 9389464 w 11218359"/>
                <a:gd name="connsiteY821" fmla="*/ 0 h 872875"/>
                <a:gd name="connsiteX822" fmla="*/ 9400894 w 11218359"/>
                <a:gd name="connsiteY822" fmla="*/ 49582 h 872875"/>
                <a:gd name="connsiteX823" fmla="*/ 9412372 w 11218359"/>
                <a:gd name="connsiteY823" fmla="*/ 117186 h 872875"/>
                <a:gd name="connsiteX824" fmla="*/ 9423802 w 11218359"/>
                <a:gd name="connsiteY824" fmla="*/ 114181 h 872875"/>
                <a:gd name="connsiteX825" fmla="*/ 9435232 w 11218359"/>
                <a:gd name="connsiteY825" fmla="*/ 220851 h 872875"/>
                <a:gd name="connsiteX826" fmla="*/ 9446662 w 11218359"/>
                <a:gd name="connsiteY826" fmla="*/ 838324 h 872875"/>
                <a:gd name="connsiteX827" fmla="*/ 9458091 w 11218359"/>
                <a:gd name="connsiteY827" fmla="*/ 872876 h 872875"/>
                <a:gd name="connsiteX828" fmla="*/ 9469570 w 11218359"/>
                <a:gd name="connsiteY828" fmla="*/ 872876 h 872875"/>
                <a:gd name="connsiteX829" fmla="*/ 9480999 w 11218359"/>
                <a:gd name="connsiteY829" fmla="*/ 872876 h 872875"/>
                <a:gd name="connsiteX830" fmla="*/ 9492429 w 11218359"/>
                <a:gd name="connsiteY830" fmla="*/ 872876 h 872875"/>
                <a:gd name="connsiteX831" fmla="*/ 9503859 w 11218359"/>
                <a:gd name="connsiteY831" fmla="*/ 872876 h 872875"/>
                <a:gd name="connsiteX832" fmla="*/ 9515289 w 11218359"/>
                <a:gd name="connsiteY832" fmla="*/ 872876 h 872875"/>
                <a:gd name="connsiteX833" fmla="*/ 9526767 w 11218359"/>
                <a:gd name="connsiteY833" fmla="*/ 872876 h 872875"/>
                <a:gd name="connsiteX834" fmla="*/ 9538197 w 11218359"/>
                <a:gd name="connsiteY834" fmla="*/ 872876 h 872875"/>
                <a:gd name="connsiteX835" fmla="*/ 9549626 w 11218359"/>
                <a:gd name="connsiteY835" fmla="*/ 872876 h 872875"/>
                <a:gd name="connsiteX836" fmla="*/ 9561057 w 11218359"/>
                <a:gd name="connsiteY836" fmla="*/ 872876 h 872875"/>
                <a:gd name="connsiteX837" fmla="*/ 9572487 w 11218359"/>
                <a:gd name="connsiteY837" fmla="*/ 872876 h 872875"/>
                <a:gd name="connsiteX838" fmla="*/ 9583965 w 11218359"/>
                <a:gd name="connsiteY838" fmla="*/ 872876 h 872875"/>
                <a:gd name="connsiteX839" fmla="*/ 9595395 w 11218359"/>
                <a:gd name="connsiteY839" fmla="*/ 872876 h 872875"/>
                <a:gd name="connsiteX840" fmla="*/ 9606824 w 11218359"/>
                <a:gd name="connsiteY840" fmla="*/ 872876 h 872875"/>
                <a:gd name="connsiteX841" fmla="*/ 9618255 w 11218359"/>
                <a:gd name="connsiteY841" fmla="*/ 872876 h 872875"/>
                <a:gd name="connsiteX842" fmla="*/ 9629684 w 11218359"/>
                <a:gd name="connsiteY842" fmla="*/ 872876 h 872875"/>
                <a:gd name="connsiteX843" fmla="*/ 9641163 w 11218359"/>
                <a:gd name="connsiteY843" fmla="*/ 872876 h 872875"/>
                <a:gd name="connsiteX844" fmla="*/ 9652592 w 11218359"/>
                <a:gd name="connsiteY844" fmla="*/ 872876 h 872875"/>
                <a:gd name="connsiteX845" fmla="*/ 9664022 w 11218359"/>
                <a:gd name="connsiteY845" fmla="*/ 872876 h 872875"/>
                <a:gd name="connsiteX846" fmla="*/ 9675452 w 11218359"/>
                <a:gd name="connsiteY846" fmla="*/ 872876 h 872875"/>
                <a:gd name="connsiteX847" fmla="*/ 9686882 w 11218359"/>
                <a:gd name="connsiteY847" fmla="*/ 872876 h 872875"/>
                <a:gd name="connsiteX848" fmla="*/ 9698360 w 11218359"/>
                <a:gd name="connsiteY848" fmla="*/ 872876 h 872875"/>
                <a:gd name="connsiteX849" fmla="*/ 9709790 w 11218359"/>
                <a:gd name="connsiteY849" fmla="*/ 872876 h 872875"/>
                <a:gd name="connsiteX850" fmla="*/ 9721219 w 11218359"/>
                <a:gd name="connsiteY850" fmla="*/ 872876 h 872875"/>
                <a:gd name="connsiteX851" fmla="*/ 9732650 w 11218359"/>
                <a:gd name="connsiteY851" fmla="*/ 872876 h 872875"/>
                <a:gd name="connsiteX852" fmla="*/ 9744080 w 11218359"/>
                <a:gd name="connsiteY852" fmla="*/ 872876 h 872875"/>
                <a:gd name="connsiteX853" fmla="*/ 9755557 w 11218359"/>
                <a:gd name="connsiteY853" fmla="*/ 872876 h 872875"/>
                <a:gd name="connsiteX854" fmla="*/ 9766988 w 11218359"/>
                <a:gd name="connsiteY854" fmla="*/ 872876 h 872875"/>
                <a:gd name="connsiteX855" fmla="*/ 9778417 w 11218359"/>
                <a:gd name="connsiteY855" fmla="*/ 872876 h 872875"/>
                <a:gd name="connsiteX856" fmla="*/ 9789848 w 11218359"/>
                <a:gd name="connsiteY856" fmla="*/ 872876 h 872875"/>
                <a:gd name="connsiteX857" fmla="*/ 9801277 w 11218359"/>
                <a:gd name="connsiteY857" fmla="*/ 872876 h 872875"/>
                <a:gd name="connsiteX858" fmla="*/ 9812755 w 11218359"/>
                <a:gd name="connsiteY858" fmla="*/ 872876 h 872875"/>
                <a:gd name="connsiteX859" fmla="*/ 9824185 w 11218359"/>
                <a:gd name="connsiteY859" fmla="*/ 872876 h 872875"/>
                <a:gd name="connsiteX860" fmla="*/ 9835615 w 11218359"/>
                <a:gd name="connsiteY860" fmla="*/ 872876 h 872875"/>
                <a:gd name="connsiteX861" fmla="*/ 9847045 w 11218359"/>
                <a:gd name="connsiteY861" fmla="*/ 872876 h 872875"/>
                <a:gd name="connsiteX862" fmla="*/ 9858475 w 11218359"/>
                <a:gd name="connsiteY862" fmla="*/ 872876 h 872875"/>
                <a:gd name="connsiteX863" fmla="*/ 9869952 w 11218359"/>
                <a:gd name="connsiteY863" fmla="*/ 872876 h 872875"/>
                <a:gd name="connsiteX864" fmla="*/ 9881383 w 11218359"/>
                <a:gd name="connsiteY864" fmla="*/ 872876 h 872875"/>
                <a:gd name="connsiteX865" fmla="*/ 9892812 w 11218359"/>
                <a:gd name="connsiteY865" fmla="*/ 872876 h 872875"/>
                <a:gd name="connsiteX866" fmla="*/ 9904243 w 11218359"/>
                <a:gd name="connsiteY866" fmla="*/ 872876 h 872875"/>
                <a:gd name="connsiteX867" fmla="*/ 9915673 w 11218359"/>
                <a:gd name="connsiteY867" fmla="*/ 872876 h 872875"/>
                <a:gd name="connsiteX868" fmla="*/ 9927102 w 11218359"/>
                <a:gd name="connsiteY868" fmla="*/ 872876 h 872875"/>
                <a:gd name="connsiteX869" fmla="*/ 9938581 w 11218359"/>
                <a:gd name="connsiteY869" fmla="*/ 872876 h 872875"/>
                <a:gd name="connsiteX870" fmla="*/ 9950010 w 11218359"/>
                <a:gd name="connsiteY870" fmla="*/ 872876 h 872875"/>
                <a:gd name="connsiteX871" fmla="*/ 9961441 w 11218359"/>
                <a:gd name="connsiteY871" fmla="*/ 872876 h 872875"/>
                <a:gd name="connsiteX872" fmla="*/ 9972870 w 11218359"/>
                <a:gd name="connsiteY872" fmla="*/ 872876 h 872875"/>
                <a:gd name="connsiteX873" fmla="*/ 9984300 w 11218359"/>
                <a:gd name="connsiteY873" fmla="*/ 872876 h 872875"/>
                <a:gd name="connsiteX874" fmla="*/ 9995778 w 11218359"/>
                <a:gd name="connsiteY874" fmla="*/ 872876 h 872875"/>
                <a:gd name="connsiteX875" fmla="*/ 10007208 w 11218359"/>
                <a:gd name="connsiteY875" fmla="*/ 872876 h 872875"/>
                <a:gd name="connsiteX876" fmla="*/ 10018638 w 11218359"/>
                <a:gd name="connsiteY876" fmla="*/ 872876 h 872875"/>
                <a:gd name="connsiteX877" fmla="*/ 10030068 w 11218359"/>
                <a:gd name="connsiteY877" fmla="*/ 872876 h 872875"/>
                <a:gd name="connsiteX878" fmla="*/ 10041498 w 11218359"/>
                <a:gd name="connsiteY878" fmla="*/ 872876 h 872875"/>
                <a:gd name="connsiteX879" fmla="*/ 10052976 w 11218359"/>
                <a:gd name="connsiteY879" fmla="*/ 872876 h 872875"/>
                <a:gd name="connsiteX880" fmla="*/ 10064405 w 11218359"/>
                <a:gd name="connsiteY880" fmla="*/ 872876 h 872875"/>
                <a:gd name="connsiteX881" fmla="*/ 10075835 w 11218359"/>
                <a:gd name="connsiteY881" fmla="*/ 872876 h 872875"/>
                <a:gd name="connsiteX882" fmla="*/ 10087266 w 11218359"/>
                <a:gd name="connsiteY882" fmla="*/ 872876 h 872875"/>
                <a:gd name="connsiteX883" fmla="*/ 10098695 w 11218359"/>
                <a:gd name="connsiteY883" fmla="*/ 872876 h 872875"/>
                <a:gd name="connsiteX884" fmla="*/ 10110174 w 11218359"/>
                <a:gd name="connsiteY884" fmla="*/ 872876 h 872875"/>
                <a:gd name="connsiteX885" fmla="*/ 10121603 w 11218359"/>
                <a:gd name="connsiteY885" fmla="*/ 872876 h 872875"/>
                <a:gd name="connsiteX886" fmla="*/ 10133033 w 11218359"/>
                <a:gd name="connsiteY886" fmla="*/ 872876 h 872875"/>
                <a:gd name="connsiteX887" fmla="*/ 10144463 w 11218359"/>
                <a:gd name="connsiteY887" fmla="*/ 872876 h 872875"/>
                <a:gd name="connsiteX888" fmla="*/ 10155893 w 11218359"/>
                <a:gd name="connsiteY888" fmla="*/ 872876 h 872875"/>
                <a:gd name="connsiteX889" fmla="*/ 10167371 w 11218359"/>
                <a:gd name="connsiteY889" fmla="*/ 872876 h 872875"/>
                <a:gd name="connsiteX890" fmla="*/ 10178801 w 11218359"/>
                <a:gd name="connsiteY890" fmla="*/ 872876 h 872875"/>
                <a:gd name="connsiteX891" fmla="*/ 10190230 w 11218359"/>
                <a:gd name="connsiteY891" fmla="*/ 872876 h 872875"/>
                <a:gd name="connsiteX892" fmla="*/ 10201661 w 11218359"/>
                <a:gd name="connsiteY892" fmla="*/ 872876 h 872875"/>
                <a:gd name="connsiteX893" fmla="*/ 10213091 w 11218359"/>
                <a:gd name="connsiteY893" fmla="*/ 872876 h 872875"/>
                <a:gd name="connsiteX894" fmla="*/ 10224569 w 11218359"/>
                <a:gd name="connsiteY894" fmla="*/ 872876 h 872875"/>
                <a:gd name="connsiteX895" fmla="*/ 10235998 w 11218359"/>
                <a:gd name="connsiteY895" fmla="*/ 872876 h 872875"/>
                <a:gd name="connsiteX896" fmla="*/ 10247428 w 11218359"/>
                <a:gd name="connsiteY896" fmla="*/ 872876 h 872875"/>
                <a:gd name="connsiteX897" fmla="*/ 10258859 w 11218359"/>
                <a:gd name="connsiteY897" fmla="*/ 872876 h 872875"/>
                <a:gd name="connsiteX898" fmla="*/ 10270288 w 11218359"/>
                <a:gd name="connsiteY898" fmla="*/ 872876 h 872875"/>
                <a:gd name="connsiteX899" fmla="*/ 10281767 w 11218359"/>
                <a:gd name="connsiteY899" fmla="*/ 872876 h 872875"/>
                <a:gd name="connsiteX900" fmla="*/ 10293196 w 11218359"/>
                <a:gd name="connsiteY900" fmla="*/ 872876 h 872875"/>
                <a:gd name="connsiteX901" fmla="*/ 10304626 w 11218359"/>
                <a:gd name="connsiteY901" fmla="*/ 872876 h 872875"/>
                <a:gd name="connsiteX902" fmla="*/ 10316056 w 11218359"/>
                <a:gd name="connsiteY902" fmla="*/ 872876 h 872875"/>
                <a:gd name="connsiteX903" fmla="*/ 10327486 w 11218359"/>
                <a:gd name="connsiteY903" fmla="*/ 872876 h 872875"/>
                <a:gd name="connsiteX904" fmla="*/ 10338963 w 11218359"/>
                <a:gd name="connsiteY904" fmla="*/ 872876 h 872875"/>
                <a:gd name="connsiteX905" fmla="*/ 10350394 w 11218359"/>
                <a:gd name="connsiteY905" fmla="*/ 872876 h 872875"/>
                <a:gd name="connsiteX906" fmla="*/ 10361823 w 11218359"/>
                <a:gd name="connsiteY906" fmla="*/ 872876 h 872875"/>
                <a:gd name="connsiteX907" fmla="*/ 10373254 w 11218359"/>
                <a:gd name="connsiteY907" fmla="*/ 872876 h 872875"/>
                <a:gd name="connsiteX908" fmla="*/ 10384684 w 11218359"/>
                <a:gd name="connsiteY908" fmla="*/ 872876 h 872875"/>
                <a:gd name="connsiteX909" fmla="*/ 10396161 w 11218359"/>
                <a:gd name="connsiteY909" fmla="*/ 872876 h 872875"/>
                <a:gd name="connsiteX910" fmla="*/ 10407591 w 11218359"/>
                <a:gd name="connsiteY910" fmla="*/ 872876 h 872875"/>
                <a:gd name="connsiteX911" fmla="*/ 10419021 w 11218359"/>
                <a:gd name="connsiteY911" fmla="*/ 872876 h 872875"/>
                <a:gd name="connsiteX912" fmla="*/ 10430452 w 11218359"/>
                <a:gd name="connsiteY912" fmla="*/ 872876 h 872875"/>
                <a:gd name="connsiteX913" fmla="*/ 10441881 w 11218359"/>
                <a:gd name="connsiteY913" fmla="*/ 872876 h 872875"/>
                <a:gd name="connsiteX914" fmla="*/ 10453358 w 11218359"/>
                <a:gd name="connsiteY914" fmla="*/ 872876 h 872875"/>
                <a:gd name="connsiteX915" fmla="*/ 10464789 w 11218359"/>
                <a:gd name="connsiteY915" fmla="*/ 872876 h 872875"/>
                <a:gd name="connsiteX916" fmla="*/ 10476219 w 11218359"/>
                <a:gd name="connsiteY916" fmla="*/ 872876 h 872875"/>
                <a:gd name="connsiteX917" fmla="*/ 10487649 w 11218359"/>
                <a:gd name="connsiteY917" fmla="*/ 872876 h 872875"/>
                <a:gd name="connsiteX918" fmla="*/ 10499079 w 11218359"/>
                <a:gd name="connsiteY918" fmla="*/ 872876 h 872875"/>
                <a:gd name="connsiteX919" fmla="*/ 10510556 w 11218359"/>
                <a:gd name="connsiteY919" fmla="*/ 872876 h 872875"/>
                <a:gd name="connsiteX920" fmla="*/ 10521987 w 11218359"/>
                <a:gd name="connsiteY920" fmla="*/ 872876 h 872875"/>
                <a:gd name="connsiteX921" fmla="*/ 10533416 w 11218359"/>
                <a:gd name="connsiteY921" fmla="*/ 872876 h 872875"/>
                <a:gd name="connsiteX922" fmla="*/ 10544847 w 11218359"/>
                <a:gd name="connsiteY922" fmla="*/ 872876 h 872875"/>
                <a:gd name="connsiteX923" fmla="*/ 10556277 w 11218359"/>
                <a:gd name="connsiteY923" fmla="*/ 872876 h 872875"/>
                <a:gd name="connsiteX924" fmla="*/ 10567754 w 11218359"/>
                <a:gd name="connsiteY924" fmla="*/ 872876 h 872875"/>
                <a:gd name="connsiteX925" fmla="*/ 10579184 w 11218359"/>
                <a:gd name="connsiteY925" fmla="*/ 872876 h 872875"/>
                <a:gd name="connsiteX926" fmla="*/ 10590614 w 11218359"/>
                <a:gd name="connsiteY926" fmla="*/ 872876 h 872875"/>
                <a:gd name="connsiteX927" fmla="*/ 10602045 w 11218359"/>
                <a:gd name="connsiteY927" fmla="*/ 872876 h 872875"/>
                <a:gd name="connsiteX928" fmla="*/ 10613474 w 11218359"/>
                <a:gd name="connsiteY928" fmla="*/ 872876 h 872875"/>
                <a:gd name="connsiteX929" fmla="*/ 10624951 w 11218359"/>
                <a:gd name="connsiteY929" fmla="*/ 872876 h 872875"/>
                <a:gd name="connsiteX930" fmla="*/ 10636382 w 11218359"/>
                <a:gd name="connsiteY930" fmla="*/ 872876 h 872875"/>
                <a:gd name="connsiteX931" fmla="*/ 10647812 w 11218359"/>
                <a:gd name="connsiteY931" fmla="*/ 872876 h 872875"/>
                <a:gd name="connsiteX932" fmla="*/ 10659241 w 11218359"/>
                <a:gd name="connsiteY932" fmla="*/ 872876 h 872875"/>
                <a:gd name="connsiteX933" fmla="*/ 10670672 w 11218359"/>
                <a:gd name="connsiteY933" fmla="*/ 872876 h 872875"/>
                <a:gd name="connsiteX934" fmla="*/ 10682149 w 11218359"/>
                <a:gd name="connsiteY934" fmla="*/ 872876 h 872875"/>
                <a:gd name="connsiteX935" fmla="*/ 10693580 w 11218359"/>
                <a:gd name="connsiteY935" fmla="*/ 872876 h 872875"/>
                <a:gd name="connsiteX936" fmla="*/ 10705009 w 11218359"/>
                <a:gd name="connsiteY936" fmla="*/ 872876 h 872875"/>
                <a:gd name="connsiteX937" fmla="*/ 10716439 w 11218359"/>
                <a:gd name="connsiteY937" fmla="*/ 872876 h 872875"/>
                <a:gd name="connsiteX938" fmla="*/ 10727870 w 11218359"/>
                <a:gd name="connsiteY938" fmla="*/ 872876 h 872875"/>
                <a:gd name="connsiteX939" fmla="*/ 10739347 w 11218359"/>
                <a:gd name="connsiteY939" fmla="*/ 872876 h 872875"/>
                <a:gd name="connsiteX940" fmla="*/ 10750778 w 11218359"/>
                <a:gd name="connsiteY940" fmla="*/ 872876 h 872875"/>
                <a:gd name="connsiteX941" fmla="*/ 10762207 w 11218359"/>
                <a:gd name="connsiteY941" fmla="*/ 872876 h 872875"/>
                <a:gd name="connsiteX942" fmla="*/ 10773637 w 11218359"/>
                <a:gd name="connsiteY942" fmla="*/ 872876 h 872875"/>
                <a:gd name="connsiteX943" fmla="*/ 10785067 w 11218359"/>
                <a:gd name="connsiteY943" fmla="*/ 872876 h 872875"/>
                <a:gd name="connsiteX944" fmla="*/ 10796544 w 11218359"/>
                <a:gd name="connsiteY944" fmla="*/ 872876 h 872875"/>
                <a:gd name="connsiteX945" fmla="*/ 10807975 w 11218359"/>
                <a:gd name="connsiteY945" fmla="*/ 872876 h 872875"/>
                <a:gd name="connsiteX946" fmla="*/ 10819405 w 11218359"/>
                <a:gd name="connsiteY946" fmla="*/ 872876 h 872875"/>
                <a:gd name="connsiteX947" fmla="*/ 10830834 w 11218359"/>
                <a:gd name="connsiteY947" fmla="*/ 872876 h 872875"/>
                <a:gd name="connsiteX948" fmla="*/ 10842265 w 11218359"/>
                <a:gd name="connsiteY948" fmla="*/ 872876 h 872875"/>
                <a:gd name="connsiteX949" fmla="*/ 10853742 w 11218359"/>
                <a:gd name="connsiteY949" fmla="*/ 872876 h 872875"/>
                <a:gd name="connsiteX950" fmla="*/ 10865173 w 11218359"/>
                <a:gd name="connsiteY950" fmla="*/ 872876 h 872875"/>
                <a:gd name="connsiteX951" fmla="*/ 10876602 w 11218359"/>
                <a:gd name="connsiteY951" fmla="*/ 872876 h 872875"/>
                <a:gd name="connsiteX952" fmla="*/ 10888032 w 11218359"/>
                <a:gd name="connsiteY952" fmla="*/ 872876 h 872875"/>
                <a:gd name="connsiteX953" fmla="*/ 10899463 w 11218359"/>
                <a:gd name="connsiteY953" fmla="*/ 872876 h 872875"/>
                <a:gd name="connsiteX954" fmla="*/ 10910892 w 11218359"/>
                <a:gd name="connsiteY954" fmla="*/ 872876 h 872875"/>
                <a:gd name="connsiteX955" fmla="*/ 10922369 w 11218359"/>
                <a:gd name="connsiteY955" fmla="*/ 872876 h 872875"/>
                <a:gd name="connsiteX956" fmla="*/ 10933800 w 11218359"/>
                <a:gd name="connsiteY956" fmla="*/ 872876 h 872875"/>
                <a:gd name="connsiteX957" fmla="*/ 10945230 w 11218359"/>
                <a:gd name="connsiteY957" fmla="*/ 872876 h 872875"/>
                <a:gd name="connsiteX958" fmla="*/ 10956660 w 11218359"/>
                <a:gd name="connsiteY958" fmla="*/ 872876 h 872875"/>
                <a:gd name="connsiteX959" fmla="*/ 10968090 w 11218359"/>
                <a:gd name="connsiteY959" fmla="*/ 872876 h 872875"/>
                <a:gd name="connsiteX960" fmla="*/ 10979567 w 11218359"/>
                <a:gd name="connsiteY960" fmla="*/ 872876 h 872875"/>
                <a:gd name="connsiteX961" fmla="*/ 10990998 w 11218359"/>
                <a:gd name="connsiteY961" fmla="*/ 872876 h 872875"/>
                <a:gd name="connsiteX962" fmla="*/ 11002427 w 11218359"/>
                <a:gd name="connsiteY962" fmla="*/ 872876 h 872875"/>
                <a:gd name="connsiteX963" fmla="*/ 11013858 w 11218359"/>
                <a:gd name="connsiteY963" fmla="*/ 872876 h 872875"/>
                <a:gd name="connsiteX964" fmla="*/ 11025287 w 11218359"/>
                <a:gd name="connsiteY964" fmla="*/ 872876 h 872875"/>
                <a:gd name="connsiteX965" fmla="*/ 11036765 w 11218359"/>
                <a:gd name="connsiteY965" fmla="*/ 872876 h 872875"/>
                <a:gd name="connsiteX966" fmla="*/ 11048195 w 11218359"/>
                <a:gd name="connsiteY966" fmla="*/ 872876 h 872875"/>
                <a:gd name="connsiteX967" fmla="*/ 11059625 w 11218359"/>
                <a:gd name="connsiteY967" fmla="*/ 872876 h 872875"/>
                <a:gd name="connsiteX968" fmla="*/ 11071056 w 11218359"/>
                <a:gd name="connsiteY968" fmla="*/ 872876 h 872875"/>
                <a:gd name="connsiteX969" fmla="*/ 11082485 w 11218359"/>
                <a:gd name="connsiteY969" fmla="*/ 872876 h 872875"/>
                <a:gd name="connsiteX970" fmla="*/ 11093962 w 11218359"/>
                <a:gd name="connsiteY970" fmla="*/ 872876 h 872875"/>
                <a:gd name="connsiteX971" fmla="*/ 11105393 w 11218359"/>
                <a:gd name="connsiteY971" fmla="*/ 872876 h 872875"/>
                <a:gd name="connsiteX972" fmla="*/ 11116823 w 11218359"/>
                <a:gd name="connsiteY972" fmla="*/ 872876 h 872875"/>
                <a:gd name="connsiteX973" fmla="*/ 11128253 w 11218359"/>
                <a:gd name="connsiteY973" fmla="*/ 872876 h 872875"/>
                <a:gd name="connsiteX974" fmla="*/ 11139683 w 11218359"/>
                <a:gd name="connsiteY974" fmla="*/ 872876 h 872875"/>
                <a:gd name="connsiteX975" fmla="*/ 11151160 w 11218359"/>
                <a:gd name="connsiteY975" fmla="*/ 872876 h 872875"/>
                <a:gd name="connsiteX976" fmla="*/ 11162591 w 11218359"/>
                <a:gd name="connsiteY976" fmla="*/ 872876 h 872875"/>
                <a:gd name="connsiteX977" fmla="*/ 11174020 w 11218359"/>
                <a:gd name="connsiteY977" fmla="*/ 872876 h 872875"/>
                <a:gd name="connsiteX978" fmla="*/ 11185451 w 11218359"/>
                <a:gd name="connsiteY978" fmla="*/ 872876 h 872875"/>
                <a:gd name="connsiteX979" fmla="*/ 11196881 w 11218359"/>
                <a:gd name="connsiteY979" fmla="*/ 872876 h 872875"/>
                <a:gd name="connsiteX980" fmla="*/ 11208358 w 11218359"/>
                <a:gd name="connsiteY980" fmla="*/ 872876 h 872875"/>
                <a:gd name="connsiteX981" fmla="*/ 11218359 w 11218359"/>
                <a:gd name="connsiteY981" fmla="*/ 872876 h 87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72875">
                  <a:moveTo>
                    <a:pt x="0" y="872876"/>
                  </a:moveTo>
                  <a:lnTo>
                    <a:pt x="9149" y="872876"/>
                  </a:lnTo>
                  <a:lnTo>
                    <a:pt x="20588" y="872876"/>
                  </a:lnTo>
                  <a:lnTo>
                    <a:pt x="32028" y="872876"/>
                  </a:lnTo>
                  <a:lnTo>
                    <a:pt x="43467" y="872876"/>
                  </a:lnTo>
                  <a:lnTo>
                    <a:pt x="54907" y="872876"/>
                  </a:lnTo>
                  <a:lnTo>
                    <a:pt x="66346" y="872876"/>
                  </a:lnTo>
                  <a:lnTo>
                    <a:pt x="77786" y="872876"/>
                  </a:lnTo>
                  <a:lnTo>
                    <a:pt x="89225" y="872876"/>
                  </a:lnTo>
                  <a:lnTo>
                    <a:pt x="100665" y="872876"/>
                  </a:lnTo>
                  <a:lnTo>
                    <a:pt x="112104" y="872876"/>
                  </a:lnTo>
                  <a:lnTo>
                    <a:pt x="123544" y="872876"/>
                  </a:lnTo>
                  <a:lnTo>
                    <a:pt x="134979" y="872876"/>
                  </a:lnTo>
                  <a:lnTo>
                    <a:pt x="146423" y="872876"/>
                  </a:lnTo>
                  <a:lnTo>
                    <a:pt x="157858" y="872876"/>
                  </a:lnTo>
                  <a:lnTo>
                    <a:pt x="169297" y="872876"/>
                  </a:lnTo>
                  <a:lnTo>
                    <a:pt x="180737" y="872876"/>
                  </a:lnTo>
                  <a:lnTo>
                    <a:pt x="192176" y="872876"/>
                  </a:lnTo>
                  <a:lnTo>
                    <a:pt x="203616" y="872876"/>
                  </a:lnTo>
                  <a:lnTo>
                    <a:pt x="215055" y="872876"/>
                  </a:lnTo>
                  <a:lnTo>
                    <a:pt x="226495" y="872876"/>
                  </a:lnTo>
                  <a:lnTo>
                    <a:pt x="237935" y="872876"/>
                  </a:lnTo>
                  <a:lnTo>
                    <a:pt x="249374" y="872876"/>
                  </a:lnTo>
                  <a:lnTo>
                    <a:pt x="260814" y="872876"/>
                  </a:lnTo>
                  <a:lnTo>
                    <a:pt x="272253" y="872876"/>
                  </a:lnTo>
                  <a:lnTo>
                    <a:pt x="283693" y="872876"/>
                  </a:lnTo>
                  <a:lnTo>
                    <a:pt x="295132" y="872876"/>
                  </a:lnTo>
                  <a:lnTo>
                    <a:pt x="306572" y="872876"/>
                  </a:lnTo>
                  <a:lnTo>
                    <a:pt x="318011" y="872876"/>
                  </a:lnTo>
                  <a:lnTo>
                    <a:pt x="329451" y="872876"/>
                  </a:lnTo>
                  <a:lnTo>
                    <a:pt x="340890" y="872876"/>
                  </a:lnTo>
                  <a:lnTo>
                    <a:pt x="352330" y="872876"/>
                  </a:lnTo>
                  <a:lnTo>
                    <a:pt x="363769" y="872876"/>
                  </a:lnTo>
                  <a:lnTo>
                    <a:pt x="375209" y="872876"/>
                  </a:lnTo>
                  <a:lnTo>
                    <a:pt x="386648" y="872876"/>
                  </a:lnTo>
                  <a:lnTo>
                    <a:pt x="398088" y="872876"/>
                  </a:lnTo>
                  <a:lnTo>
                    <a:pt x="409527" y="872876"/>
                  </a:lnTo>
                  <a:lnTo>
                    <a:pt x="420967" y="872876"/>
                  </a:lnTo>
                  <a:lnTo>
                    <a:pt x="432406" y="872876"/>
                  </a:lnTo>
                  <a:lnTo>
                    <a:pt x="443846" y="872876"/>
                  </a:lnTo>
                  <a:lnTo>
                    <a:pt x="455285" y="872876"/>
                  </a:lnTo>
                  <a:lnTo>
                    <a:pt x="466725" y="872876"/>
                  </a:lnTo>
                  <a:lnTo>
                    <a:pt x="478165" y="872876"/>
                  </a:lnTo>
                  <a:lnTo>
                    <a:pt x="489604" y="872876"/>
                  </a:lnTo>
                  <a:lnTo>
                    <a:pt x="501044" y="872876"/>
                  </a:lnTo>
                  <a:lnTo>
                    <a:pt x="512483" y="872876"/>
                  </a:lnTo>
                  <a:lnTo>
                    <a:pt x="523923" y="872876"/>
                  </a:lnTo>
                  <a:lnTo>
                    <a:pt x="535362" y="872876"/>
                  </a:lnTo>
                  <a:lnTo>
                    <a:pt x="546802" y="872876"/>
                  </a:lnTo>
                  <a:lnTo>
                    <a:pt x="558241" y="872876"/>
                  </a:lnTo>
                  <a:lnTo>
                    <a:pt x="569681" y="872876"/>
                  </a:lnTo>
                  <a:lnTo>
                    <a:pt x="581120" y="872876"/>
                  </a:lnTo>
                  <a:lnTo>
                    <a:pt x="592560" y="872876"/>
                  </a:lnTo>
                  <a:lnTo>
                    <a:pt x="603999" y="872876"/>
                  </a:lnTo>
                  <a:lnTo>
                    <a:pt x="615439" y="872876"/>
                  </a:lnTo>
                  <a:lnTo>
                    <a:pt x="626878" y="872876"/>
                  </a:lnTo>
                  <a:lnTo>
                    <a:pt x="638318" y="872876"/>
                  </a:lnTo>
                  <a:lnTo>
                    <a:pt x="649757" y="872876"/>
                  </a:lnTo>
                  <a:lnTo>
                    <a:pt x="661192" y="872876"/>
                  </a:lnTo>
                  <a:lnTo>
                    <a:pt x="672632" y="872876"/>
                  </a:lnTo>
                  <a:lnTo>
                    <a:pt x="684071" y="872876"/>
                  </a:lnTo>
                  <a:lnTo>
                    <a:pt x="695511" y="872876"/>
                  </a:lnTo>
                  <a:lnTo>
                    <a:pt x="706950" y="872876"/>
                  </a:lnTo>
                  <a:lnTo>
                    <a:pt x="718390" y="872876"/>
                  </a:lnTo>
                  <a:lnTo>
                    <a:pt x="729829" y="872876"/>
                  </a:lnTo>
                  <a:lnTo>
                    <a:pt x="741269" y="872876"/>
                  </a:lnTo>
                  <a:lnTo>
                    <a:pt x="752708" y="872876"/>
                  </a:lnTo>
                  <a:lnTo>
                    <a:pt x="764148" y="872876"/>
                  </a:lnTo>
                  <a:lnTo>
                    <a:pt x="775587" y="872876"/>
                  </a:lnTo>
                  <a:lnTo>
                    <a:pt x="787027" y="872876"/>
                  </a:lnTo>
                  <a:lnTo>
                    <a:pt x="798467" y="872876"/>
                  </a:lnTo>
                  <a:lnTo>
                    <a:pt x="809906" y="872876"/>
                  </a:lnTo>
                  <a:lnTo>
                    <a:pt x="821346" y="872876"/>
                  </a:lnTo>
                  <a:lnTo>
                    <a:pt x="832785" y="872876"/>
                  </a:lnTo>
                  <a:lnTo>
                    <a:pt x="844225" y="872876"/>
                  </a:lnTo>
                  <a:lnTo>
                    <a:pt x="855664" y="872876"/>
                  </a:lnTo>
                  <a:lnTo>
                    <a:pt x="867104" y="872876"/>
                  </a:lnTo>
                  <a:lnTo>
                    <a:pt x="878543" y="872876"/>
                  </a:lnTo>
                  <a:lnTo>
                    <a:pt x="889983" y="872876"/>
                  </a:lnTo>
                  <a:lnTo>
                    <a:pt x="901422" y="872876"/>
                  </a:lnTo>
                  <a:lnTo>
                    <a:pt x="912862" y="872876"/>
                  </a:lnTo>
                  <a:lnTo>
                    <a:pt x="924301" y="872876"/>
                  </a:lnTo>
                  <a:lnTo>
                    <a:pt x="935741" y="872876"/>
                  </a:lnTo>
                  <a:lnTo>
                    <a:pt x="947180" y="872876"/>
                  </a:lnTo>
                  <a:lnTo>
                    <a:pt x="958620" y="872876"/>
                  </a:lnTo>
                  <a:lnTo>
                    <a:pt x="970059" y="872876"/>
                  </a:lnTo>
                  <a:lnTo>
                    <a:pt x="981499" y="872876"/>
                  </a:lnTo>
                  <a:lnTo>
                    <a:pt x="992938" y="872876"/>
                  </a:lnTo>
                  <a:lnTo>
                    <a:pt x="1004378" y="872876"/>
                  </a:lnTo>
                  <a:lnTo>
                    <a:pt x="1015818" y="872876"/>
                  </a:lnTo>
                  <a:lnTo>
                    <a:pt x="1027257" y="872876"/>
                  </a:lnTo>
                  <a:lnTo>
                    <a:pt x="1038697" y="872876"/>
                  </a:lnTo>
                  <a:lnTo>
                    <a:pt x="1050136" y="872876"/>
                  </a:lnTo>
                  <a:lnTo>
                    <a:pt x="1061576" y="872876"/>
                  </a:lnTo>
                  <a:lnTo>
                    <a:pt x="1073015" y="872876"/>
                  </a:lnTo>
                  <a:lnTo>
                    <a:pt x="1084455" y="872876"/>
                  </a:lnTo>
                  <a:lnTo>
                    <a:pt x="1095894" y="872876"/>
                  </a:lnTo>
                  <a:lnTo>
                    <a:pt x="1107334" y="872876"/>
                  </a:lnTo>
                  <a:lnTo>
                    <a:pt x="1118773" y="872876"/>
                  </a:lnTo>
                  <a:lnTo>
                    <a:pt x="1130213" y="872876"/>
                  </a:lnTo>
                  <a:lnTo>
                    <a:pt x="1141652" y="872876"/>
                  </a:lnTo>
                  <a:lnTo>
                    <a:pt x="1153092" y="872876"/>
                  </a:lnTo>
                  <a:lnTo>
                    <a:pt x="1164531" y="872876"/>
                  </a:lnTo>
                  <a:lnTo>
                    <a:pt x="1175971" y="872876"/>
                  </a:lnTo>
                  <a:lnTo>
                    <a:pt x="1187406" y="872876"/>
                  </a:lnTo>
                  <a:lnTo>
                    <a:pt x="1198845" y="872876"/>
                  </a:lnTo>
                  <a:lnTo>
                    <a:pt x="1210285" y="872876"/>
                  </a:lnTo>
                  <a:lnTo>
                    <a:pt x="1221724" y="872876"/>
                  </a:lnTo>
                  <a:lnTo>
                    <a:pt x="1233164" y="872876"/>
                  </a:lnTo>
                  <a:lnTo>
                    <a:pt x="1244603" y="872876"/>
                  </a:lnTo>
                  <a:lnTo>
                    <a:pt x="1256043" y="872876"/>
                  </a:lnTo>
                  <a:lnTo>
                    <a:pt x="1267482" y="872876"/>
                  </a:lnTo>
                  <a:lnTo>
                    <a:pt x="1278922" y="872876"/>
                  </a:lnTo>
                  <a:lnTo>
                    <a:pt x="1290361" y="872876"/>
                  </a:lnTo>
                  <a:lnTo>
                    <a:pt x="1301801" y="872876"/>
                  </a:lnTo>
                  <a:lnTo>
                    <a:pt x="1313240" y="872876"/>
                  </a:lnTo>
                  <a:lnTo>
                    <a:pt x="1324680" y="872876"/>
                  </a:lnTo>
                  <a:lnTo>
                    <a:pt x="1336120" y="872876"/>
                  </a:lnTo>
                  <a:lnTo>
                    <a:pt x="1347559" y="872876"/>
                  </a:lnTo>
                  <a:lnTo>
                    <a:pt x="1358999" y="872876"/>
                  </a:lnTo>
                  <a:lnTo>
                    <a:pt x="1370438" y="872876"/>
                  </a:lnTo>
                  <a:lnTo>
                    <a:pt x="1381878" y="872876"/>
                  </a:lnTo>
                  <a:lnTo>
                    <a:pt x="1393317" y="872876"/>
                  </a:lnTo>
                  <a:lnTo>
                    <a:pt x="1404757" y="872876"/>
                  </a:lnTo>
                  <a:lnTo>
                    <a:pt x="1416196" y="872876"/>
                  </a:lnTo>
                  <a:lnTo>
                    <a:pt x="1427636" y="872876"/>
                  </a:lnTo>
                  <a:lnTo>
                    <a:pt x="1439075" y="872876"/>
                  </a:lnTo>
                  <a:lnTo>
                    <a:pt x="1450515" y="872876"/>
                  </a:lnTo>
                  <a:lnTo>
                    <a:pt x="1461954" y="872876"/>
                  </a:lnTo>
                  <a:lnTo>
                    <a:pt x="1473394" y="872876"/>
                  </a:lnTo>
                  <a:lnTo>
                    <a:pt x="1484833" y="872876"/>
                  </a:lnTo>
                  <a:lnTo>
                    <a:pt x="1496273" y="872876"/>
                  </a:lnTo>
                  <a:lnTo>
                    <a:pt x="1507712" y="872876"/>
                  </a:lnTo>
                  <a:lnTo>
                    <a:pt x="1519152" y="872876"/>
                  </a:lnTo>
                  <a:lnTo>
                    <a:pt x="1530591" y="872876"/>
                  </a:lnTo>
                  <a:lnTo>
                    <a:pt x="1542031" y="872876"/>
                  </a:lnTo>
                  <a:lnTo>
                    <a:pt x="1553471" y="872876"/>
                  </a:lnTo>
                  <a:lnTo>
                    <a:pt x="1564910" y="872876"/>
                  </a:lnTo>
                  <a:lnTo>
                    <a:pt x="1576349" y="872876"/>
                  </a:lnTo>
                  <a:lnTo>
                    <a:pt x="1587789" y="872876"/>
                  </a:lnTo>
                  <a:lnTo>
                    <a:pt x="1599229" y="872876"/>
                  </a:lnTo>
                  <a:lnTo>
                    <a:pt x="1610668" y="872876"/>
                  </a:lnTo>
                  <a:lnTo>
                    <a:pt x="1622107" y="872876"/>
                  </a:lnTo>
                  <a:lnTo>
                    <a:pt x="1633547" y="872876"/>
                  </a:lnTo>
                  <a:lnTo>
                    <a:pt x="1644987" y="872876"/>
                  </a:lnTo>
                  <a:lnTo>
                    <a:pt x="1656426" y="872876"/>
                  </a:lnTo>
                  <a:lnTo>
                    <a:pt x="1667866" y="872876"/>
                  </a:lnTo>
                  <a:lnTo>
                    <a:pt x="1679305" y="872876"/>
                  </a:lnTo>
                  <a:lnTo>
                    <a:pt x="1690745" y="872876"/>
                  </a:lnTo>
                  <a:lnTo>
                    <a:pt x="1702184" y="872876"/>
                  </a:lnTo>
                  <a:lnTo>
                    <a:pt x="1713619" y="872876"/>
                  </a:lnTo>
                  <a:lnTo>
                    <a:pt x="1725063" y="872876"/>
                  </a:lnTo>
                  <a:lnTo>
                    <a:pt x="1736498" y="872876"/>
                  </a:lnTo>
                  <a:lnTo>
                    <a:pt x="1747938" y="872876"/>
                  </a:lnTo>
                  <a:lnTo>
                    <a:pt x="1759377" y="872876"/>
                  </a:lnTo>
                  <a:lnTo>
                    <a:pt x="1770817" y="872876"/>
                  </a:lnTo>
                  <a:lnTo>
                    <a:pt x="1782256" y="872876"/>
                  </a:lnTo>
                  <a:lnTo>
                    <a:pt x="1793696" y="872876"/>
                  </a:lnTo>
                  <a:lnTo>
                    <a:pt x="1805135" y="872876"/>
                  </a:lnTo>
                  <a:lnTo>
                    <a:pt x="1816575" y="872876"/>
                  </a:lnTo>
                  <a:lnTo>
                    <a:pt x="1828014" y="872876"/>
                  </a:lnTo>
                  <a:lnTo>
                    <a:pt x="1839454" y="872876"/>
                  </a:lnTo>
                  <a:lnTo>
                    <a:pt x="1850893" y="872876"/>
                  </a:lnTo>
                  <a:lnTo>
                    <a:pt x="1862333" y="872876"/>
                  </a:lnTo>
                  <a:lnTo>
                    <a:pt x="1873772" y="872876"/>
                  </a:lnTo>
                  <a:lnTo>
                    <a:pt x="1885212" y="872876"/>
                  </a:lnTo>
                  <a:lnTo>
                    <a:pt x="1896651" y="872876"/>
                  </a:lnTo>
                  <a:lnTo>
                    <a:pt x="1908091" y="872876"/>
                  </a:lnTo>
                  <a:lnTo>
                    <a:pt x="1919531" y="872876"/>
                  </a:lnTo>
                  <a:lnTo>
                    <a:pt x="1930970" y="872876"/>
                  </a:lnTo>
                  <a:lnTo>
                    <a:pt x="1942409" y="872876"/>
                  </a:lnTo>
                  <a:lnTo>
                    <a:pt x="1953849" y="872876"/>
                  </a:lnTo>
                  <a:lnTo>
                    <a:pt x="1965289" y="872876"/>
                  </a:lnTo>
                  <a:lnTo>
                    <a:pt x="1976728" y="872876"/>
                  </a:lnTo>
                  <a:lnTo>
                    <a:pt x="1988168" y="872876"/>
                  </a:lnTo>
                  <a:lnTo>
                    <a:pt x="1999607" y="872876"/>
                  </a:lnTo>
                  <a:lnTo>
                    <a:pt x="2011047" y="872876"/>
                  </a:lnTo>
                  <a:lnTo>
                    <a:pt x="2022486" y="872876"/>
                  </a:lnTo>
                  <a:lnTo>
                    <a:pt x="2033926" y="872876"/>
                  </a:lnTo>
                  <a:lnTo>
                    <a:pt x="2045365" y="872876"/>
                  </a:lnTo>
                  <a:lnTo>
                    <a:pt x="2056805" y="872876"/>
                  </a:lnTo>
                  <a:lnTo>
                    <a:pt x="2068244" y="872876"/>
                  </a:lnTo>
                  <a:lnTo>
                    <a:pt x="2079684" y="872876"/>
                  </a:lnTo>
                  <a:lnTo>
                    <a:pt x="2091123" y="872876"/>
                  </a:lnTo>
                  <a:lnTo>
                    <a:pt x="2102563" y="872876"/>
                  </a:lnTo>
                  <a:lnTo>
                    <a:pt x="2114002" y="872876"/>
                  </a:lnTo>
                  <a:lnTo>
                    <a:pt x="2125442" y="872876"/>
                  </a:lnTo>
                  <a:lnTo>
                    <a:pt x="2136882" y="872876"/>
                  </a:lnTo>
                  <a:lnTo>
                    <a:pt x="2148321" y="872876"/>
                  </a:lnTo>
                  <a:lnTo>
                    <a:pt x="2159760" y="872876"/>
                  </a:lnTo>
                  <a:lnTo>
                    <a:pt x="2171200" y="872876"/>
                  </a:lnTo>
                  <a:lnTo>
                    <a:pt x="2182640" y="872876"/>
                  </a:lnTo>
                  <a:lnTo>
                    <a:pt x="2194079" y="872876"/>
                  </a:lnTo>
                  <a:lnTo>
                    <a:pt x="2205519" y="872876"/>
                  </a:lnTo>
                  <a:lnTo>
                    <a:pt x="2216958" y="872876"/>
                  </a:lnTo>
                  <a:lnTo>
                    <a:pt x="2228393" y="872876"/>
                  </a:lnTo>
                  <a:lnTo>
                    <a:pt x="2239837" y="872876"/>
                  </a:lnTo>
                  <a:lnTo>
                    <a:pt x="2251272" y="872876"/>
                  </a:lnTo>
                  <a:lnTo>
                    <a:pt x="2262716" y="872876"/>
                  </a:lnTo>
                  <a:lnTo>
                    <a:pt x="2274151" y="872876"/>
                  </a:lnTo>
                  <a:lnTo>
                    <a:pt x="2285591" y="872876"/>
                  </a:lnTo>
                  <a:lnTo>
                    <a:pt x="2297030" y="872876"/>
                  </a:lnTo>
                  <a:lnTo>
                    <a:pt x="2308470" y="872876"/>
                  </a:lnTo>
                  <a:lnTo>
                    <a:pt x="2319909" y="872876"/>
                  </a:lnTo>
                  <a:lnTo>
                    <a:pt x="2331349" y="872876"/>
                  </a:lnTo>
                  <a:lnTo>
                    <a:pt x="2342788" y="872876"/>
                  </a:lnTo>
                  <a:lnTo>
                    <a:pt x="2354228" y="872876"/>
                  </a:lnTo>
                  <a:lnTo>
                    <a:pt x="2365667" y="872876"/>
                  </a:lnTo>
                  <a:lnTo>
                    <a:pt x="2377107" y="872876"/>
                  </a:lnTo>
                  <a:lnTo>
                    <a:pt x="2388546" y="872876"/>
                  </a:lnTo>
                  <a:lnTo>
                    <a:pt x="2399986" y="872876"/>
                  </a:lnTo>
                  <a:lnTo>
                    <a:pt x="2411425" y="872876"/>
                  </a:lnTo>
                  <a:lnTo>
                    <a:pt x="2422865" y="872876"/>
                  </a:lnTo>
                  <a:lnTo>
                    <a:pt x="2434304" y="872876"/>
                  </a:lnTo>
                  <a:lnTo>
                    <a:pt x="2445744" y="872876"/>
                  </a:lnTo>
                  <a:lnTo>
                    <a:pt x="2457184" y="872876"/>
                  </a:lnTo>
                  <a:lnTo>
                    <a:pt x="2468623" y="872876"/>
                  </a:lnTo>
                  <a:lnTo>
                    <a:pt x="2480062" y="872876"/>
                  </a:lnTo>
                  <a:lnTo>
                    <a:pt x="2491502" y="872876"/>
                  </a:lnTo>
                  <a:lnTo>
                    <a:pt x="2502942" y="872876"/>
                  </a:lnTo>
                  <a:lnTo>
                    <a:pt x="2514381" y="872876"/>
                  </a:lnTo>
                  <a:lnTo>
                    <a:pt x="2525821" y="872876"/>
                  </a:lnTo>
                  <a:lnTo>
                    <a:pt x="2537260" y="872876"/>
                  </a:lnTo>
                  <a:lnTo>
                    <a:pt x="2548700" y="872876"/>
                  </a:lnTo>
                  <a:lnTo>
                    <a:pt x="2560139" y="872876"/>
                  </a:lnTo>
                  <a:lnTo>
                    <a:pt x="2571579" y="872876"/>
                  </a:lnTo>
                  <a:lnTo>
                    <a:pt x="2583018" y="872876"/>
                  </a:lnTo>
                  <a:lnTo>
                    <a:pt x="2594458" y="872876"/>
                  </a:lnTo>
                  <a:lnTo>
                    <a:pt x="2605897" y="872876"/>
                  </a:lnTo>
                  <a:lnTo>
                    <a:pt x="2617337" y="872876"/>
                  </a:lnTo>
                  <a:lnTo>
                    <a:pt x="2628776" y="872876"/>
                  </a:lnTo>
                  <a:lnTo>
                    <a:pt x="2640216" y="872876"/>
                  </a:lnTo>
                  <a:lnTo>
                    <a:pt x="2651655" y="872876"/>
                  </a:lnTo>
                  <a:lnTo>
                    <a:pt x="2663095" y="872876"/>
                  </a:lnTo>
                  <a:lnTo>
                    <a:pt x="2674535" y="872876"/>
                  </a:lnTo>
                  <a:lnTo>
                    <a:pt x="2685974" y="872876"/>
                  </a:lnTo>
                  <a:lnTo>
                    <a:pt x="2697413" y="872876"/>
                  </a:lnTo>
                  <a:lnTo>
                    <a:pt x="2708853" y="872876"/>
                  </a:lnTo>
                  <a:lnTo>
                    <a:pt x="2720293" y="872876"/>
                  </a:lnTo>
                  <a:lnTo>
                    <a:pt x="2731727" y="872876"/>
                  </a:lnTo>
                  <a:lnTo>
                    <a:pt x="2743172" y="872876"/>
                  </a:lnTo>
                  <a:lnTo>
                    <a:pt x="2754611" y="872876"/>
                  </a:lnTo>
                  <a:lnTo>
                    <a:pt x="2766046" y="872876"/>
                  </a:lnTo>
                  <a:lnTo>
                    <a:pt x="2777490" y="872876"/>
                  </a:lnTo>
                  <a:lnTo>
                    <a:pt x="2788925" y="872876"/>
                  </a:lnTo>
                  <a:lnTo>
                    <a:pt x="2800364" y="872876"/>
                  </a:lnTo>
                  <a:lnTo>
                    <a:pt x="2811804" y="872876"/>
                  </a:lnTo>
                  <a:lnTo>
                    <a:pt x="2823243" y="872876"/>
                  </a:lnTo>
                  <a:lnTo>
                    <a:pt x="2834683" y="872876"/>
                  </a:lnTo>
                  <a:lnTo>
                    <a:pt x="2846123" y="872876"/>
                  </a:lnTo>
                  <a:lnTo>
                    <a:pt x="2857562" y="872876"/>
                  </a:lnTo>
                  <a:lnTo>
                    <a:pt x="2869001" y="872876"/>
                  </a:lnTo>
                  <a:lnTo>
                    <a:pt x="2880441" y="872876"/>
                  </a:lnTo>
                  <a:lnTo>
                    <a:pt x="2891881" y="872876"/>
                  </a:lnTo>
                  <a:lnTo>
                    <a:pt x="2903320" y="872876"/>
                  </a:lnTo>
                  <a:lnTo>
                    <a:pt x="2914760" y="872876"/>
                  </a:lnTo>
                  <a:lnTo>
                    <a:pt x="2926199" y="872876"/>
                  </a:lnTo>
                  <a:lnTo>
                    <a:pt x="2937639" y="872876"/>
                  </a:lnTo>
                  <a:lnTo>
                    <a:pt x="2949078" y="872876"/>
                  </a:lnTo>
                  <a:lnTo>
                    <a:pt x="2960518" y="872876"/>
                  </a:lnTo>
                  <a:lnTo>
                    <a:pt x="2971957" y="872876"/>
                  </a:lnTo>
                  <a:lnTo>
                    <a:pt x="2983397" y="872876"/>
                  </a:lnTo>
                  <a:lnTo>
                    <a:pt x="2994837" y="872876"/>
                  </a:lnTo>
                  <a:lnTo>
                    <a:pt x="3006276" y="872876"/>
                  </a:lnTo>
                  <a:lnTo>
                    <a:pt x="3017715" y="872876"/>
                  </a:lnTo>
                  <a:lnTo>
                    <a:pt x="3029155" y="872876"/>
                  </a:lnTo>
                  <a:lnTo>
                    <a:pt x="3040594" y="872876"/>
                  </a:lnTo>
                  <a:lnTo>
                    <a:pt x="3052034" y="872876"/>
                  </a:lnTo>
                  <a:lnTo>
                    <a:pt x="3063474" y="872876"/>
                  </a:lnTo>
                  <a:lnTo>
                    <a:pt x="3074913" y="872876"/>
                  </a:lnTo>
                  <a:lnTo>
                    <a:pt x="3086352" y="872876"/>
                  </a:lnTo>
                  <a:lnTo>
                    <a:pt x="3097792" y="872876"/>
                  </a:lnTo>
                  <a:lnTo>
                    <a:pt x="3109232" y="872876"/>
                  </a:lnTo>
                  <a:lnTo>
                    <a:pt x="3120671" y="872876"/>
                  </a:lnTo>
                  <a:lnTo>
                    <a:pt x="3132111" y="872876"/>
                  </a:lnTo>
                  <a:lnTo>
                    <a:pt x="3143550" y="872876"/>
                  </a:lnTo>
                  <a:lnTo>
                    <a:pt x="3154990" y="872876"/>
                  </a:lnTo>
                  <a:lnTo>
                    <a:pt x="3166429" y="872876"/>
                  </a:lnTo>
                  <a:lnTo>
                    <a:pt x="3177869" y="872876"/>
                  </a:lnTo>
                  <a:lnTo>
                    <a:pt x="3189308" y="872876"/>
                  </a:lnTo>
                  <a:lnTo>
                    <a:pt x="3200748" y="872876"/>
                  </a:lnTo>
                  <a:lnTo>
                    <a:pt x="3212187" y="872876"/>
                  </a:lnTo>
                  <a:lnTo>
                    <a:pt x="3223627" y="872876"/>
                  </a:lnTo>
                  <a:lnTo>
                    <a:pt x="3235066" y="872876"/>
                  </a:lnTo>
                  <a:lnTo>
                    <a:pt x="3246501" y="872876"/>
                  </a:lnTo>
                  <a:lnTo>
                    <a:pt x="3257945" y="872876"/>
                  </a:lnTo>
                  <a:lnTo>
                    <a:pt x="3269385" y="872876"/>
                  </a:lnTo>
                  <a:lnTo>
                    <a:pt x="3280825" y="872876"/>
                  </a:lnTo>
                  <a:lnTo>
                    <a:pt x="3292264" y="872876"/>
                  </a:lnTo>
                  <a:lnTo>
                    <a:pt x="3303699" y="872876"/>
                  </a:lnTo>
                  <a:lnTo>
                    <a:pt x="3315143" y="872876"/>
                  </a:lnTo>
                  <a:lnTo>
                    <a:pt x="3326578" y="872876"/>
                  </a:lnTo>
                  <a:lnTo>
                    <a:pt x="3338017" y="872876"/>
                  </a:lnTo>
                  <a:lnTo>
                    <a:pt x="3349457" y="872876"/>
                  </a:lnTo>
                  <a:lnTo>
                    <a:pt x="3360896" y="872876"/>
                  </a:lnTo>
                  <a:lnTo>
                    <a:pt x="3372336" y="872876"/>
                  </a:lnTo>
                  <a:lnTo>
                    <a:pt x="3383776" y="872876"/>
                  </a:lnTo>
                  <a:lnTo>
                    <a:pt x="3395215" y="872876"/>
                  </a:lnTo>
                  <a:lnTo>
                    <a:pt x="3406654" y="872876"/>
                  </a:lnTo>
                  <a:lnTo>
                    <a:pt x="3418094" y="872876"/>
                  </a:lnTo>
                  <a:lnTo>
                    <a:pt x="3429534" y="872876"/>
                  </a:lnTo>
                  <a:lnTo>
                    <a:pt x="3440973" y="872876"/>
                  </a:lnTo>
                  <a:lnTo>
                    <a:pt x="3452413" y="872876"/>
                  </a:lnTo>
                  <a:lnTo>
                    <a:pt x="3463852" y="872876"/>
                  </a:lnTo>
                  <a:lnTo>
                    <a:pt x="3475292" y="872876"/>
                  </a:lnTo>
                  <a:lnTo>
                    <a:pt x="3486731" y="872876"/>
                  </a:lnTo>
                  <a:lnTo>
                    <a:pt x="3498171" y="872876"/>
                  </a:lnTo>
                  <a:lnTo>
                    <a:pt x="3509610" y="872876"/>
                  </a:lnTo>
                  <a:lnTo>
                    <a:pt x="3521050" y="872876"/>
                  </a:lnTo>
                  <a:lnTo>
                    <a:pt x="3532489" y="872876"/>
                  </a:lnTo>
                  <a:lnTo>
                    <a:pt x="3543929" y="872876"/>
                  </a:lnTo>
                  <a:lnTo>
                    <a:pt x="3555368" y="872876"/>
                  </a:lnTo>
                  <a:lnTo>
                    <a:pt x="3566808" y="872876"/>
                  </a:lnTo>
                  <a:lnTo>
                    <a:pt x="3578247" y="872876"/>
                  </a:lnTo>
                  <a:lnTo>
                    <a:pt x="3589687" y="872876"/>
                  </a:lnTo>
                  <a:lnTo>
                    <a:pt x="3601127" y="872876"/>
                  </a:lnTo>
                  <a:lnTo>
                    <a:pt x="3612566" y="872876"/>
                  </a:lnTo>
                  <a:lnTo>
                    <a:pt x="3624005" y="872876"/>
                  </a:lnTo>
                  <a:lnTo>
                    <a:pt x="3635445" y="872876"/>
                  </a:lnTo>
                  <a:lnTo>
                    <a:pt x="3646885" y="872876"/>
                  </a:lnTo>
                  <a:lnTo>
                    <a:pt x="3658324" y="872876"/>
                  </a:lnTo>
                  <a:lnTo>
                    <a:pt x="3669764" y="872876"/>
                  </a:lnTo>
                  <a:lnTo>
                    <a:pt x="3681203" y="872876"/>
                  </a:lnTo>
                  <a:lnTo>
                    <a:pt x="3692643" y="872876"/>
                  </a:lnTo>
                  <a:lnTo>
                    <a:pt x="3704082" y="872876"/>
                  </a:lnTo>
                  <a:lnTo>
                    <a:pt x="3715522" y="872876"/>
                  </a:lnTo>
                  <a:lnTo>
                    <a:pt x="3726961" y="872876"/>
                  </a:lnTo>
                  <a:lnTo>
                    <a:pt x="3738401" y="872876"/>
                  </a:lnTo>
                  <a:lnTo>
                    <a:pt x="3749840" y="872876"/>
                  </a:lnTo>
                  <a:lnTo>
                    <a:pt x="3761280" y="872876"/>
                  </a:lnTo>
                  <a:lnTo>
                    <a:pt x="3772719" y="872876"/>
                  </a:lnTo>
                  <a:lnTo>
                    <a:pt x="3784154" y="872876"/>
                  </a:lnTo>
                  <a:lnTo>
                    <a:pt x="3795598" y="872876"/>
                  </a:lnTo>
                  <a:lnTo>
                    <a:pt x="3807033" y="872876"/>
                  </a:lnTo>
                  <a:lnTo>
                    <a:pt x="3818473" y="872876"/>
                  </a:lnTo>
                  <a:lnTo>
                    <a:pt x="3829917" y="872876"/>
                  </a:lnTo>
                  <a:lnTo>
                    <a:pt x="3841352" y="872876"/>
                  </a:lnTo>
                  <a:lnTo>
                    <a:pt x="3852791" y="872876"/>
                  </a:lnTo>
                  <a:lnTo>
                    <a:pt x="3864231" y="872876"/>
                  </a:lnTo>
                  <a:lnTo>
                    <a:pt x="3875670" y="872876"/>
                  </a:lnTo>
                  <a:lnTo>
                    <a:pt x="3887110" y="872876"/>
                  </a:lnTo>
                  <a:lnTo>
                    <a:pt x="3898549" y="872876"/>
                  </a:lnTo>
                  <a:lnTo>
                    <a:pt x="3909989" y="872876"/>
                  </a:lnTo>
                  <a:lnTo>
                    <a:pt x="3921447" y="872876"/>
                  </a:lnTo>
                  <a:lnTo>
                    <a:pt x="3932878" y="872876"/>
                  </a:lnTo>
                  <a:lnTo>
                    <a:pt x="3944307" y="872876"/>
                  </a:lnTo>
                  <a:lnTo>
                    <a:pt x="3955737" y="872876"/>
                  </a:lnTo>
                  <a:lnTo>
                    <a:pt x="3967167" y="872876"/>
                  </a:lnTo>
                  <a:lnTo>
                    <a:pt x="3978645" y="872876"/>
                  </a:lnTo>
                  <a:lnTo>
                    <a:pt x="3990075" y="872876"/>
                  </a:lnTo>
                  <a:lnTo>
                    <a:pt x="4001505" y="872876"/>
                  </a:lnTo>
                  <a:lnTo>
                    <a:pt x="4012935" y="872876"/>
                  </a:lnTo>
                  <a:lnTo>
                    <a:pt x="4024365" y="872876"/>
                  </a:lnTo>
                  <a:lnTo>
                    <a:pt x="4035843" y="872876"/>
                  </a:lnTo>
                  <a:lnTo>
                    <a:pt x="4047273" y="872876"/>
                  </a:lnTo>
                  <a:lnTo>
                    <a:pt x="4058702" y="872876"/>
                  </a:lnTo>
                  <a:lnTo>
                    <a:pt x="4070133" y="872876"/>
                  </a:lnTo>
                  <a:lnTo>
                    <a:pt x="4081563" y="872876"/>
                  </a:lnTo>
                  <a:lnTo>
                    <a:pt x="4093040" y="872876"/>
                  </a:lnTo>
                  <a:lnTo>
                    <a:pt x="4104471" y="872876"/>
                  </a:lnTo>
                  <a:lnTo>
                    <a:pt x="4115900" y="872876"/>
                  </a:lnTo>
                  <a:lnTo>
                    <a:pt x="4127330" y="872876"/>
                  </a:lnTo>
                  <a:lnTo>
                    <a:pt x="4138760" y="872876"/>
                  </a:lnTo>
                  <a:lnTo>
                    <a:pt x="4150238" y="872876"/>
                  </a:lnTo>
                  <a:lnTo>
                    <a:pt x="4161668" y="872876"/>
                  </a:lnTo>
                  <a:lnTo>
                    <a:pt x="4173098" y="872876"/>
                  </a:lnTo>
                  <a:lnTo>
                    <a:pt x="4184528" y="872876"/>
                  </a:lnTo>
                  <a:lnTo>
                    <a:pt x="4195958" y="872876"/>
                  </a:lnTo>
                  <a:lnTo>
                    <a:pt x="4207436" y="872876"/>
                  </a:lnTo>
                  <a:lnTo>
                    <a:pt x="4218865" y="872876"/>
                  </a:lnTo>
                  <a:lnTo>
                    <a:pt x="4230296" y="872876"/>
                  </a:lnTo>
                  <a:lnTo>
                    <a:pt x="4241726" y="872876"/>
                  </a:lnTo>
                  <a:lnTo>
                    <a:pt x="4253156" y="872876"/>
                  </a:lnTo>
                  <a:lnTo>
                    <a:pt x="4264634" y="872876"/>
                  </a:lnTo>
                  <a:lnTo>
                    <a:pt x="4276063" y="872876"/>
                  </a:lnTo>
                  <a:lnTo>
                    <a:pt x="4287493" y="872876"/>
                  </a:lnTo>
                  <a:lnTo>
                    <a:pt x="4298923" y="872876"/>
                  </a:lnTo>
                  <a:lnTo>
                    <a:pt x="4310353" y="872876"/>
                  </a:lnTo>
                  <a:lnTo>
                    <a:pt x="4321831" y="872876"/>
                  </a:lnTo>
                  <a:lnTo>
                    <a:pt x="4333261" y="872876"/>
                  </a:lnTo>
                  <a:lnTo>
                    <a:pt x="4344691" y="872876"/>
                  </a:lnTo>
                  <a:lnTo>
                    <a:pt x="4356121" y="872876"/>
                  </a:lnTo>
                  <a:lnTo>
                    <a:pt x="4367551" y="872876"/>
                  </a:lnTo>
                  <a:lnTo>
                    <a:pt x="4379028" y="872876"/>
                  </a:lnTo>
                  <a:lnTo>
                    <a:pt x="4390458" y="872876"/>
                  </a:lnTo>
                  <a:lnTo>
                    <a:pt x="4401889" y="872876"/>
                  </a:lnTo>
                  <a:lnTo>
                    <a:pt x="4413319" y="872876"/>
                  </a:lnTo>
                  <a:lnTo>
                    <a:pt x="4424749" y="872876"/>
                  </a:lnTo>
                  <a:lnTo>
                    <a:pt x="4436226" y="872876"/>
                  </a:lnTo>
                  <a:lnTo>
                    <a:pt x="4447656" y="872876"/>
                  </a:lnTo>
                  <a:lnTo>
                    <a:pt x="4459086" y="872876"/>
                  </a:lnTo>
                  <a:lnTo>
                    <a:pt x="4470516" y="872876"/>
                  </a:lnTo>
                  <a:lnTo>
                    <a:pt x="4481946" y="872876"/>
                  </a:lnTo>
                  <a:lnTo>
                    <a:pt x="4493424" y="872876"/>
                  </a:lnTo>
                  <a:lnTo>
                    <a:pt x="4504854" y="872876"/>
                  </a:lnTo>
                  <a:lnTo>
                    <a:pt x="4516284" y="872876"/>
                  </a:lnTo>
                  <a:lnTo>
                    <a:pt x="4527714" y="872876"/>
                  </a:lnTo>
                  <a:lnTo>
                    <a:pt x="4539144" y="872876"/>
                  </a:lnTo>
                  <a:lnTo>
                    <a:pt x="4550621" y="872876"/>
                  </a:lnTo>
                  <a:lnTo>
                    <a:pt x="4562051" y="872876"/>
                  </a:lnTo>
                  <a:lnTo>
                    <a:pt x="4573482" y="872876"/>
                  </a:lnTo>
                  <a:lnTo>
                    <a:pt x="4584912" y="872876"/>
                  </a:lnTo>
                  <a:lnTo>
                    <a:pt x="4596341" y="872876"/>
                  </a:lnTo>
                  <a:lnTo>
                    <a:pt x="4607771" y="872876"/>
                  </a:lnTo>
                  <a:lnTo>
                    <a:pt x="4619249" y="872876"/>
                  </a:lnTo>
                  <a:lnTo>
                    <a:pt x="4630679" y="872876"/>
                  </a:lnTo>
                  <a:lnTo>
                    <a:pt x="4642109" y="872876"/>
                  </a:lnTo>
                  <a:lnTo>
                    <a:pt x="4653539" y="872876"/>
                  </a:lnTo>
                  <a:lnTo>
                    <a:pt x="4664969" y="872876"/>
                  </a:lnTo>
                  <a:lnTo>
                    <a:pt x="4676447" y="872876"/>
                  </a:lnTo>
                  <a:lnTo>
                    <a:pt x="4687877" y="872876"/>
                  </a:lnTo>
                  <a:lnTo>
                    <a:pt x="4699306" y="872876"/>
                  </a:lnTo>
                  <a:lnTo>
                    <a:pt x="4710737" y="872876"/>
                  </a:lnTo>
                  <a:lnTo>
                    <a:pt x="4722167" y="872876"/>
                  </a:lnTo>
                  <a:lnTo>
                    <a:pt x="4733644" y="872876"/>
                  </a:lnTo>
                  <a:lnTo>
                    <a:pt x="4745075" y="872876"/>
                  </a:lnTo>
                  <a:lnTo>
                    <a:pt x="4756504" y="872876"/>
                  </a:lnTo>
                  <a:lnTo>
                    <a:pt x="4767934" y="872876"/>
                  </a:lnTo>
                  <a:lnTo>
                    <a:pt x="4779364" y="872876"/>
                  </a:lnTo>
                  <a:lnTo>
                    <a:pt x="4790842" y="872876"/>
                  </a:lnTo>
                  <a:lnTo>
                    <a:pt x="4802272" y="872876"/>
                  </a:lnTo>
                  <a:lnTo>
                    <a:pt x="4813702" y="872876"/>
                  </a:lnTo>
                  <a:lnTo>
                    <a:pt x="4825132" y="872876"/>
                  </a:lnTo>
                  <a:lnTo>
                    <a:pt x="4836562" y="872876"/>
                  </a:lnTo>
                  <a:lnTo>
                    <a:pt x="4848040" y="872876"/>
                  </a:lnTo>
                  <a:lnTo>
                    <a:pt x="4859469" y="872876"/>
                  </a:lnTo>
                  <a:lnTo>
                    <a:pt x="4870899" y="872876"/>
                  </a:lnTo>
                  <a:lnTo>
                    <a:pt x="4882330" y="872876"/>
                  </a:lnTo>
                  <a:lnTo>
                    <a:pt x="4893760" y="872876"/>
                  </a:lnTo>
                  <a:lnTo>
                    <a:pt x="4905237" y="872876"/>
                  </a:lnTo>
                  <a:lnTo>
                    <a:pt x="4916667" y="872876"/>
                  </a:lnTo>
                  <a:lnTo>
                    <a:pt x="4928097" y="872876"/>
                  </a:lnTo>
                  <a:lnTo>
                    <a:pt x="4939527" y="872876"/>
                  </a:lnTo>
                  <a:lnTo>
                    <a:pt x="4950957" y="872876"/>
                  </a:lnTo>
                  <a:lnTo>
                    <a:pt x="4962435" y="872876"/>
                  </a:lnTo>
                  <a:lnTo>
                    <a:pt x="4973865" y="872876"/>
                  </a:lnTo>
                  <a:lnTo>
                    <a:pt x="4985295" y="872876"/>
                  </a:lnTo>
                  <a:lnTo>
                    <a:pt x="4996725" y="872876"/>
                  </a:lnTo>
                  <a:lnTo>
                    <a:pt x="5008155" y="872876"/>
                  </a:lnTo>
                  <a:lnTo>
                    <a:pt x="5019632" y="872876"/>
                  </a:lnTo>
                  <a:lnTo>
                    <a:pt x="5031062" y="872876"/>
                  </a:lnTo>
                  <a:lnTo>
                    <a:pt x="5042492" y="872876"/>
                  </a:lnTo>
                  <a:lnTo>
                    <a:pt x="5053923" y="872876"/>
                  </a:lnTo>
                  <a:lnTo>
                    <a:pt x="5065353" y="872876"/>
                  </a:lnTo>
                  <a:lnTo>
                    <a:pt x="5076830" y="872876"/>
                  </a:lnTo>
                  <a:lnTo>
                    <a:pt x="5088260" y="872876"/>
                  </a:lnTo>
                  <a:lnTo>
                    <a:pt x="5099690" y="872876"/>
                  </a:lnTo>
                  <a:lnTo>
                    <a:pt x="5111120" y="872876"/>
                  </a:lnTo>
                  <a:lnTo>
                    <a:pt x="5122550" y="872876"/>
                  </a:lnTo>
                  <a:lnTo>
                    <a:pt x="5134028" y="872876"/>
                  </a:lnTo>
                  <a:lnTo>
                    <a:pt x="5145458" y="872876"/>
                  </a:lnTo>
                  <a:lnTo>
                    <a:pt x="5156888" y="872876"/>
                  </a:lnTo>
                  <a:lnTo>
                    <a:pt x="5168318" y="872876"/>
                  </a:lnTo>
                  <a:lnTo>
                    <a:pt x="5179747" y="872876"/>
                  </a:lnTo>
                  <a:lnTo>
                    <a:pt x="5191225" y="872876"/>
                  </a:lnTo>
                  <a:lnTo>
                    <a:pt x="5202655" y="872876"/>
                  </a:lnTo>
                  <a:lnTo>
                    <a:pt x="5214085" y="872876"/>
                  </a:lnTo>
                  <a:lnTo>
                    <a:pt x="5225515" y="872876"/>
                  </a:lnTo>
                  <a:lnTo>
                    <a:pt x="5236945" y="872876"/>
                  </a:lnTo>
                  <a:lnTo>
                    <a:pt x="5248423" y="872876"/>
                  </a:lnTo>
                  <a:lnTo>
                    <a:pt x="5259853" y="872876"/>
                  </a:lnTo>
                  <a:lnTo>
                    <a:pt x="5271283" y="872876"/>
                  </a:lnTo>
                  <a:lnTo>
                    <a:pt x="5282713" y="872876"/>
                  </a:lnTo>
                  <a:lnTo>
                    <a:pt x="5294143" y="872876"/>
                  </a:lnTo>
                  <a:lnTo>
                    <a:pt x="5305621" y="872876"/>
                  </a:lnTo>
                  <a:lnTo>
                    <a:pt x="5317051" y="872876"/>
                  </a:lnTo>
                  <a:lnTo>
                    <a:pt x="5328481" y="872876"/>
                  </a:lnTo>
                  <a:lnTo>
                    <a:pt x="5339910" y="872876"/>
                  </a:lnTo>
                  <a:lnTo>
                    <a:pt x="5351340" y="872876"/>
                  </a:lnTo>
                  <a:lnTo>
                    <a:pt x="5362818" y="872876"/>
                  </a:lnTo>
                  <a:lnTo>
                    <a:pt x="5374248" y="872876"/>
                  </a:lnTo>
                  <a:lnTo>
                    <a:pt x="5385678" y="872876"/>
                  </a:lnTo>
                  <a:lnTo>
                    <a:pt x="5397108" y="872876"/>
                  </a:lnTo>
                  <a:lnTo>
                    <a:pt x="5408538" y="872876"/>
                  </a:lnTo>
                  <a:lnTo>
                    <a:pt x="5420016" y="872876"/>
                  </a:lnTo>
                  <a:lnTo>
                    <a:pt x="5431446" y="872876"/>
                  </a:lnTo>
                  <a:lnTo>
                    <a:pt x="5442876" y="872876"/>
                  </a:lnTo>
                  <a:lnTo>
                    <a:pt x="5454306" y="872876"/>
                  </a:lnTo>
                  <a:lnTo>
                    <a:pt x="5465736" y="872876"/>
                  </a:lnTo>
                  <a:lnTo>
                    <a:pt x="5477214" y="872876"/>
                  </a:lnTo>
                  <a:lnTo>
                    <a:pt x="5488643" y="872876"/>
                  </a:lnTo>
                  <a:lnTo>
                    <a:pt x="5500073" y="872876"/>
                  </a:lnTo>
                  <a:lnTo>
                    <a:pt x="5511503" y="872876"/>
                  </a:lnTo>
                  <a:lnTo>
                    <a:pt x="5522933" y="872876"/>
                  </a:lnTo>
                  <a:lnTo>
                    <a:pt x="5534411" y="872876"/>
                  </a:lnTo>
                  <a:lnTo>
                    <a:pt x="5545841" y="872876"/>
                  </a:lnTo>
                  <a:lnTo>
                    <a:pt x="5557271" y="872876"/>
                  </a:lnTo>
                  <a:lnTo>
                    <a:pt x="5568701" y="872876"/>
                  </a:lnTo>
                  <a:lnTo>
                    <a:pt x="5580131" y="872876"/>
                  </a:lnTo>
                  <a:lnTo>
                    <a:pt x="5591609" y="872876"/>
                  </a:lnTo>
                  <a:lnTo>
                    <a:pt x="5603038" y="872876"/>
                  </a:lnTo>
                  <a:lnTo>
                    <a:pt x="5614469" y="872876"/>
                  </a:lnTo>
                  <a:lnTo>
                    <a:pt x="5625899" y="872876"/>
                  </a:lnTo>
                  <a:lnTo>
                    <a:pt x="5637329" y="872876"/>
                  </a:lnTo>
                  <a:lnTo>
                    <a:pt x="5648759" y="872876"/>
                  </a:lnTo>
                  <a:lnTo>
                    <a:pt x="5660236" y="872876"/>
                  </a:lnTo>
                  <a:lnTo>
                    <a:pt x="5671666" y="872876"/>
                  </a:lnTo>
                  <a:lnTo>
                    <a:pt x="5683096" y="872876"/>
                  </a:lnTo>
                  <a:lnTo>
                    <a:pt x="5694526" y="872876"/>
                  </a:lnTo>
                  <a:lnTo>
                    <a:pt x="5705956" y="872876"/>
                  </a:lnTo>
                  <a:lnTo>
                    <a:pt x="5717434" y="872876"/>
                  </a:lnTo>
                  <a:lnTo>
                    <a:pt x="5728864" y="872876"/>
                  </a:lnTo>
                  <a:lnTo>
                    <a:pt x="5740294" y="872876"/>
                  </a:lnTo>
                  <a:lnTo>
                    <a:pt x="5751724" y="872876"/>
                  </a:lnTo>
                  <a:lnTo>
                    <a:pt x="5763154" y="872876"/>
                  </a:lnTo>
                  <a:lnTo>
                    <a:pt x="5774631" y="872876"/>
                  </a:lnTo>
                  <a:lnTo>
                    <a:pt x="5786062" y="872876"/>
                  </a:lnTo>
                  <a:lnTo>
                    <a:pt x="5797492" y="872876"/>
                  </a:lnTo>
                  <a:lnTo>
                    <a:pt x="5808921" y="872876"/>
                  </a:lnTo>
                  <a:lnTo>
                    <a:pt x="5820351" y="872876"/>
                  </a:lnTo>
                  <a:lnTo>
                    <a:pt x="5831829" y="872876"/>
                  </a:lnTo>
                  <a:lnTo>
                    <a:pt x="5843259" y="872876"/>
                  </a:lnTo>
                  <a:lnTo>
                    <a:pt x="5854689" y="872876"/>
                  </a:lnTo>
                  <a:lnTo>
                    <a:pt x="5866119" y="872876"/>
                  </a:lnTo>
                  <a:lnTo>
                    <a:pt x="5877549" y="872876"/>
                  </a:lnTo>
                  <a:lnTo>
                    <a:pt x="5889027" y="872876"/>
                  </a:lnTo>
                  <a:lnTo>
                    <a:pt x="5900457" y="872876"/>
                  </a:lnTo>
                  <a:lnTo>
                    <a:pt x="5911887" y="872876"/>
                  </a:lnTo>
                  <a:lnTo>
                    <a:pt x="5923317" y="872876"/>
                  </a:lnTo>
                  <a:lnTo>
                    <a:pt x="5934747" y="872876"/>
                  </a:lnTo>
                  <a:lnTo>
                    <a:pt x="5946225" y="872876"/>
                  </a:lnTo>
                  <a:lnTo>
                    <a:pt x="5957655" y="872876"/>
                  </a:lnTo>
                  <a:lnTo>
                    <a:pt x="5969084" y="872876"/>
                  </a:lnTo>
                  <a:lnTo>
                    <a:pt x="5980514" y="872876"/>
                  </a:lnTo>
                  <a:lnTo>
                    <a:pt x="5991944" y="872876"/>
                  </a:lnTo>
                  <a:lnTo>
                    <a:pt x="6003422" y="872876"/>
                  </a:lnTo>
                  <a:lnTo>
                    <a:pt x="6014852" y="872876"/>
                  </a:lnTo>
                  <a:lnTo>
                    <a:pt x="6026282" y="872876"/>
                  </a:lnTo>
                  <a:lnTo>
                    <a:pt x="6037712" y="872876"/>
                  </a:lnTo>
                  <a:lnTo>
                    <a:pt x="6049142" y="872876"/>
                  </a:lnTo>
                  <a:lnTo>
                    <a:pt x="6060620" y="872876"/>
                  </a:lnTo>
                  <a:lnTo>
                    <a:pt x="6072049" y="872876"/>
                  </a:lnTo>
                  <a:lnTo>
                    <a:pt x="6083480" y="872876"/>
                  </a:lnTo>
                  <a:lnTo>
                    <a:pt x="6094910" y="872876"/>
                  </a:lnTo>
                  <a:lnTo>
                    <a:pt x="6106340" y="872876"/>
                  </a:lnTo>
                  <a:lnTo>
                    <a:pt x="6117818" y="872876"/>
                  </a:lnTo>
                  <a:lnTo>
                    <a:pt x="6129247" y="872876"/>
                  </a:lnTo>
                  <a:lnTo>
                    <a:pt x="6140677" y="872876"/>
                  </a:lnTo>
                  <a:lnTo>
                    <a:pt x="6152107" y="872876"/>
                  </a:lnTo>
                  <a:lnTo>
                    <a:pt x="6163537" y="872876"/>
                  </a:lnTo>
                  <a:lnTo>
                    <a:pt x="6175015" y="872876"/>
                  </a:lnTo>
                  <a:lnTo>
                    <a:pt x="6186445" y="872876"/>
                  </a:lnTo>
                  <a:lnTo>
                    <a:pt x="6197875" y="872876"/>
                  </a:lnTo>
                  <a:lnTo>
                    <a:pt x="6209305" y="872876"/>
                  </a:lnTo>
                  <a:lnTo>
                    <a:pt x="6220735" y="872876"/>
                  </a:lnTo>
                  <a:lnTo>
                    <a:pt x="6232212" y="872876"/>
                  </a:lnTo>
                  <a:lnTo>
                    <a:pt x="6243642" y="872876"/>
                  </a:lnTo>
                  <a:lnTo>
                    <a:pt x="6255073" y="872876"/>
                  </a:lnTo>
                  <a:lnTo>
                    <a:pt x="6266503" y="872876"/>
                  </a:lnTo>
                  <a:lnTo>
                    <a:pt x="6277933" y="872876"/>
                  </a:lnTo>
                  <a:lnTo>
                    <a:pt x="6289410" y="872876"/>
                  </a:lnTo>
                  <a:lnTo>
                    <a:pt x="6300840" y="872876"/>
                  </a:lnTo>
                  <a:lnTo>
                    <a:pt x="6312270" y="872876"/>
                  </a:lnTo>
                  <a:lnTo>
                    <a:pt x="6323700" y="872876"/>
                  </a:lnTo>
                  <a:lnTo>
                    <a:pt x="6335130" y="872876"/>
                  </a:lnTo>
                  <a:lnTo>
                    <a:pt x="6346608" y="872876"/>
                  </a:lnTo>
                  <a:lnTo>
                    <a:pt x="6358038" y="872876"/>
                  </a:lnTo>
                  <a:lnTo>
                    <a:pt x="6369468" y="872876"/>
                  </a:lnTo>
                  <a:lnTo>
                    <a:pt x="6380898" y="872876"/>
                  </a:lnTo>
                  <a:lnTo>
                    <a:pt x="6392328" y="872876"/>
                  </a:lnTo>
                  <a:lnTo>
                    <a:pt x="6403805" y="872876"/>
                  </a:lnTo>
                  <a:lnTo>
                    <a:pt x="6415235" y="872876"/>
                  </a:lnTo>
                  <a:lnTo>
                    <a:pt x="6426666" y="872876"/>
                  </a:lnTo>
                  <a:lnTo>
                    <a:pt x="6438096" y="872876"/>
                  </a:lnTo>
                  <a:lnTo>
                    <a:pt x="6449525" y="872876"/>
                  </a:lnTo>
                  <a:lnTo>
                    <a:pt x="6461003" y="872876"/>
                  </a:lnTo>
                  <a:lnTo>
                    <a:pt x="6472433" y="872876"/>
                  </a:lnTo>
                  <a:lnTo>
                    <a:pt x="6483863" y="872876"/>
                  </a:lnTo>
                  <a:lnTo>
                    <a:pt x="6495293" y="872876"/>
                  </a:lnTo>
                  <a:lnTo>
                    <a:pt x="6506723" y="872876"/>
                  </a:lnTo>
                  <a:lnTo>
                    <a:pt x="6518201" y="872876"/>
                  </a:lnTo>
                  <a:lnTo>
                    <a:pt x="6529631" y="872876"/>
                  </a:lnTo>
                  <a:lnTo>
                    <a:pt x="6541061" y="872876"/>
                  </a:lnTo>
                  <a:lnTo>
                    <a:pt x="6552490" y="872876"/>
                  </a:lnTo>
                  <a:lnTo>
                    <a:pt x="6563921" y="872876"/>
                  </a:lnTo>
                  <a:lnTo>
                    <a:pt x="6575398" y="872876"/>
                  </a:lnTo>
                  <a:lnTo>
                    <a:pt x="6586828" y="872876"/>
                  </a:lnTo>
                  <a:lnTo>
                    <a:pt x="6598259" y="872876"/>
                  </a:lnTo>
                  <a:lnTo>
                    <a:pt x="6609688" y="872876"/>
                  </a:lnTo>
                  <a:lnTo>
                    <a:pt x="6621118" y="872876"/>
                  </a:lnTo>
                  <a:lnTo>
                    <a:pt x="6632596" y="872876"/>
                  </a:lnTo>
                  <a:lnTo>
                    <a:pt x="6644026" y="872876"/>
                  </a:lnTo>
                  <a:lnTo>
                    <a:pt x="6655456" y="872876"/>
                  </a:lnTo>
                  <a:lnTo>
                    <a:pt x="6666886" y="872876"/>
                  </a:lnTo>
                  <a:lnTo>
                    <a:pt x="6678316" y="872876"/>
                  </a:lnTo>
                  <a:lnTo>
                    <a:pt x="6689794" y="872876"/>
                  </a:lnTo>
                  <a:lnTo>
                    <a:pt x="6701224" y="872876"/>
                  </a:lnTo>
                  <a:lnTo>
                    <a:pt x="6712653" y="872876"/>
                  </a:lnTo>
                  <a:lnTo>
                    <a:pt x="6724083" y="872876"/>
                  </a:lnTo>
                  <a:lnTo>
                    <a:pt x="6735514" y="872876"/>
                  </a:lnTo>
                  <a:lnTo>
                    <a:pt x="6746944" y="872876"/>
                  </a:lnTo>
                  <a:lnTo>
                    <a:pt x="6758421" y="872876"/>
                  </a:lnTo>
                  <a:lnTo>
                    <a:pt x="6769851" y="872876"/>
                  </a:lnTo>
                  <a:lnTo>
                    <a:pt x="6781281" y="872876"/>
                  </a:lnTo>
                  <a:lnTo>
                    <a:pt x="6792711" y="872876"/>
                  </a:lnTo>
                  <a:lnTo>
                    <a:pt x="6804141" y="872876"/>
                  </a:lnTo>
                  <a:lnTo>
                    <a:pt x="6815619" y="872876"/>
                  </a:lnTo>
                  <a:lnTo>
                    <a:pt x="6827049" y="872876"/>
                  </a:lnTo>
                  <a:lnTo>
                    <a:pt x="6838479" y="872876"/>
                  </a:lnTo>
                  <a:lnTo>
                    <a:pt x="6849909" y="872876"/>
                  </a:lnTo>
                  <a:lnTo>
                    <a:pt x="6861339" y="872876"/>
                  </a:lnTo>
                  <a:lnTo>
                    <a:pt x="6872816" y="872876"/>
                  </a:lnTo>
                  <a:lnTo>
                    <a:pt x="6884246" y="872876"/>
                  </a:lnTo>
                  <a:lnTo>
                    <a:pt x="6895676" y="872876"/>
                  </a:lnTo>
                  <a:lnTo>
                    <a:pt x="6907107" y="872876"/>
                  </a:lnTo>
                  <a:lnTo>
                    <a:pt x="6918537" y="872876"/>
                  </a:lnTo>
                  <a:lnTo>
                    <a:pt x="6930014" y="872876"/>
                  </a:lnTo>
                  <a:lnTo>
                    <a:pt x="6941444" y="872876"/>
                  </a:lnTo>
                  <a:lnTo>
                    <a:pt x="6952874" y="872876"/>
                  </a:lnTo>
                  <a:lnTo>
                    <a:pt x="6964304" y="872876"/>
                  </a:lnTo>
                  <a:lnTo>
                    <a:pt x="6975734" y="872876"/>
                  </a:lnTo>
                  <a:lnTo>
                    <a:pt x="6987212" y="872876"/>
                  </a:lnTo>
                  <a:lnTo>
                    <a:pt x="6998642" y="872876"/>
                  </a:lnTo>
                  <a:lnTo>
                    <a:pt x="7010072" y="872876"/>
                  </a:lnTo>
                  <a:lnTo>
                    <a:pt x="7021502" y="872876"/>
                  </a:lnTo>
                  <a:lnTo>
                    <a:pt x="7032931" y="872876"/>
                  </a:lnTo>
                  <a:lnTo>
                    <a:pt x="7044409" y="872876"/>
                  </a:lnTo>
                  <a:lnTo>
                    <a:pt x="7055839" y="872876"/>
                  </a:lnTo>
                  <a:lnTo>
                    <a:pt x="7067269" y="872876"/>
                  </a:lnTo>
                  <a:lnTo>
                    <a:pt x="7078700" y="872876"/>
                  </a:lnTo>
                  <a:lnTo>
                    <a:pt x="7090129" y="872876"/>
                  </a:lnTo>
                  <a:lnTo>
                    <a:pt x="7101607" y="872876"/>
                  </a:lnTo>
                  <a:lnTo>
                    <a:pt x="7113037" y="872876"/>
                  </a:lnTo>
                  <a:lnTo>
                    <a:pt x="7124467" y="872876"/>
                  </a:lnTo>
                  <a:lnTo>
                    <a:pt x="7135897" y="872876"/>
                  </a:lnTo>
                  <a:lnTo>
                    <a:pt x="7147327" y="872876"/>
                  </a:lnTo>
                  <a:lnTo>
                    <a:pt x="7158805" y="872876"/>
                  </a:lnTo>
                  <a:lnTo>
                    <a:pt x="7170235" y="872876"/>
                  </a:lnTo>
                  <a:lnTo>
                    <a:pt x="7181665" y="872876"/>
                  </a:lnTo>
                  <a:lnTo>
                    <a:pt x="7193094" y="872876"/>
                  </a:lnTo>
                  <a:lnTo>
                    <a:pt x="7204524" y="872876"/>
                  </a:lnTo>
                  <a:lnTo>
                    <a:pt x="7216002" y="872876"/>
                  </a:lnTo>
                  <a:lnTo>
                    <a:pt x="7227432" y="872876"/>
                  </a:lnTo>
                  <a:lnTo>
                    <a:pt x="7238862" y="872876"/>
                  </a:lnTo>
                  <a:lnTo>
                    <a:pt x="7250292" y="872876"/>
                  </a:lnTo>
                  <a:lnTo>
                    <a:pt x="7261722" y="872876"/>
                  </a:lnTo>
                  <a:lnTo>
                    <a:pt x="7273200" y="872876"/>
                  </a:lnTo>
                  <a:lnTo>
                    <a:pt x="7284630" y="872876"/>
                  </a:lnTo>
                  <a:lnTo>
                    <a:pt x="7296060" y="872876"/>
                  </a:lnTo>
                  <a:lnTo>
                    <a:pt x="7307490" y="872876"/>
                  </a:lnTo>
                  <a:lnTo>
                    <a:pt x="7318920" y="872876"/>
                  </a:lnTo>
                  <a:lnTo>
                    <a:pt x="7330398" y="872876"/>
                  </a:lnTo>
                  <a:lnTo>
                    <a:pt x="7341828" y="872876"/>
                  </a:lnTo>
                  <a:lnTo>
                    <a:pt x="7353257" y="872876"/>
                  </a:lnTo>
                  <a:lnTo>
                    <a:pt x="7364687" y="872876"/>
                  </a:lnTo>
                  <a:lnTo>
                    <a:pt x="7376117" y="872876"/>
                  </a:lnTo>
                  <a:lnTo>
                    <a:pt x="7387595" y="872876"/>
                  </a:lnTo>
                  <a:lnTo>
                    <a:pt x="7399025" y="872876"/>
                  </a:lnTo>
                  <a:lnTo>
                    <a:pt x="7410455" y="872876"/>
                  </a:lnTo>
                  <a:lnTo>
                    <a:pt x="7421885" y="872876"/>
                  </a:lnTo>
                  <a:lnTo>
                    <a:pt x="7433315" y="872876"/>
                  </a:lnTo>
                  <a:lnTo>
                    <a:pt x="7444793" y="872876"/>
                  </a:lnTo>
                  <a:lnTo>
                    <a:pt x="7456222" y="872876"/>
                  </a:lnTo>
                  <a:lnTo>
                    <a:pt x="7467653" y="872876"/>
                  </a:lnTo>
                  <a:lnTo>
                    <a:pt x="7479083" y="872876"/>
                  </a:lnTo>
                  <a:lnTo>
                    <a:pt x="7490513" y="872876"/>
                  </a:lnTo>
                  <a:lnTo>
                    <a:pt x="7501990" y="872876"/>
                  </a:lnTo>
                  <a:lnTo>
                    <a:pt x="7513420" y="872876"/>
                  </a:lnTo>
                  <a:lnTo>
                    <a:pt x="7524850" y="872876"/>
                  </a:lnTo>
                  <a:lnTo>
                    <a:pt x="7536280" y="872876"/>
                  </a:lnTo>
                  <a:lnTo>
                    <a:pt x="7547710" y="872876"/>
                  </a:lnTo>
                  <a:lnTo>
                    <a:pt x="7559188" y="872876"/>
                  </a:lnTo>
                  <a:lnTo>
                    <a:pt x="7570618" y="872876"/>
                  </a:lnTo>
                  <a:lnTo>
                    <a:pt x="7582048" y="872876"/>
                  </a:lnTo>
                  <a:lnTo>
                    <a:pt x="7593478" y="872876"/>
                  </a:lnTo>
                  <a:lnTo>
                    <a:pt x="7604908" y="872876"/>
                  </a:lnTo>
                  <a:lnTo>
                    <a:pt x="7616385" y="872876"/>
                  </a:lnTo>
                  <a:lnTo>
                    <a:pt x="7627815" y="872876"/>
                  </a:lnTo>
                  <a:lnTo>
                    <a:pt x="7639246" y="872876"/>
                  </a:lnTo>
                  <a:lnTo>
                    <a:pt x="7650676" y="872876"/>
                  </a:lnTo>
                  <a:lnTo>
                    <a:pt x="7662106" y="872876"/>
                  </a:lnTo>
                  <a:lnTo>
                    <a:pt x="7673583" y="872876"/>
                  </a:lnTo>
                  <a:lnTo>
                    <a:pt x="7685013" y="872876"/>
                  </a:lnTo>
                  <a:lnTo>
                    <a:pt x="7696443" y="872876"/>
                  </a:lnTo>
                  <a:lnTo>
                    <a:pt x="7707873" y="872876"/>
                  </a:lnTo>
                  <a:lnTo>
                    <a:pt x="7719303" y="872876"/>
                  </a:lnTo>
                  <a:lnTo>
                    <a:pt x="7730733" y="872876"/>
                  </a:lnTo>
                  <a:lnTo>
                    <a:pt x="7742211" y="872876"/>
                  </a:lnTo>
                  <a:lnTo>
                    <a:pt x="7753641" y="872876"/>
                  </a:lnTo>
                  <a:lnTo>
                    <a:pt x="7765071" y="872876"/>
                  </a:lnTo>
                  <a:lnTo>
                    <a:pt x="7776501" y="872876"/>
                  </a:lnTo>
                  <a:lnTo>
                    <a:pt x="7787931" y="872876"/>
                  </a:lnTo>
                  <a:lnTo>
                    <a:pt x="7799408" y="872876"/>
                  </a:lnTo>
                  <a:lnTo>
                    <a:pt x="7810839" y="872876"/>
                  </a:lnTo>
                  <a:lnTo>
                    <a:pt x="7822268" y="872876"/>
                  </a:lnTo>
                  <a:lnTo>
                    <a:pt x="7833698" y="872876"/>
                  </a:lnTo>
                  <a:lnTo>
                    <a:pt x="7845128" y="872876"/>
                  </a:lnTo>
                  <a:lnTo>
                    <a:pt x="7856606" y="872876"/>
                  </a:lnTo>
                  <a:lnTo>
                    <a:pt x="7868036" y="872876"/>
                  </a:lnTo>
                  <a:lnTo>
                    <a:pt x="7879466" y="872876"/>
                  </a:lnTo>
                  <a:lnTo>
                    <a:pt x="7890896" y="872876"/>
                  </a:lnTo>
                  <a:lnTo>
                    <a:pt x="7902326" y="872876"/>
                  </a:lnTo>
                  <a:lnTo>
                    <a:pt x="7913804" y="872876"/>
                  </a:lnTo>
                  <a:lnTo>
                    <a:pt x="7925234" y="872876"/>
                  </a:lnTo>
                  <a:lnTo>
                    <a:pt x="7936663" y="872876"/>
                  </a:lnTo>
                  <a:lnTo>
                    <a:pt x="7948094" y="872876"/>
                  </a:lnTo>
                  <a:lnTo>
                    <a:pt x="7959524" y="872876"/>
                  </a:lnTo>
                  <a:lnTo>
                    <a:pt x="7971001" y="872876"/>
                  </a:lnTo>
                  <a:lnTo>
                    <a:pt x="7982431" y="872876"/>
                  </a:lnTo>
                  <a:lnTo>
                    <a:pt x="7993861" y="872876"/>
                  </a:lnTo>
                  <a:lnTo>
                    <a:pt x="8005291" y="872876"/>
                  </a:lnTo>
                  <a:lnTo>
                    <a:pt x="8016721" y="872876"/>
                  </a:lnTo>
                  <a:lnTo>
                    <a:pt x="8028199" y="872876"/>
                  </a:lnTo>
                  <a:lnTo>
                    <a:pt x="8039629" y="872876"/>
                  </a:lnTo>
                  <a:lnTo>
                    <a:pt x="8051059" y="872876"/>
                  </a:lnTo>
                  <a:lnTo>
                    <a:pt x="8062489" y="872876"/>
                  </a:lnTo>
                  <a:lnTo>
                    <a:pt x="8073919" y="872876"/>
                  </a:lnTo>
                  <a:lnTo>
                    <a:pt x="8085396" y="872876"/>
                  </a:lnTo>
                  <a:lnTo>
                    <a:pt x="8096826" y="872876"/>
                  </a:lnTo>
                  <a:lnTo>
                    <a:pt x="8108256" y="872876"/>
                  </a:lnTo>
                  <a:lnTo>
                    <a:pt x="8119687" y="872876"/>
                  </a:lnTo>
                  <a:lnTo>
                    <a:pt x="8131117" y="872876"/>
                  </a:lnTo>
                  <a:lnTo>
                    <a:pt x="8142594" y="872876"/>
                  </a:lnTo>
                  <a:lnTo>
                    <a:pt x="8154024" y="872876"/>
                  </a:lnTo>
                  <a:lnTo>
                    <a:pt x="8165454" y="872876"/>
                  </a:lnTo>
                  <a:lnTo>
                    <a:pt x="8176884" y="872876"/>
                  </a:lnTo>
                  <a:lnTo>
                    <a:pt x="8188314" y="872876"/>
                  </a:lnTo>
                  <a:lnTo>
                    <a:pt x="8199792" y="872876"/>
                  </a:lnTo>
                  <a:lnTo>
                    <a:pt x="8211222" y="872876"/>
                  </a:lnTo>
                  <a:lnTo>
                    <a:pt x="8222652" y="872876"/>
                  </a:lnTo>
                  <a:lnTo>
                    <a:pt x="8234082" y="872876"/>
                  </a:lnTo>
                  <a:lnTo>
                    <a:pt x="8245512" y="872876"/>
                  </a:lnTo>
                  <a:lnTo>
                    <a:pt x="8256989" y="872876"/>
                  </a:lnTo>
                  <a:lnTo>
                    <a:pt x="8268419" y="872876"/>
                  </a:lnTo>
                  <a:lnTo>
                    <a:pt x="8279850" y="872876"/>
                  </a:lnTo>
                  <a:lnTo>
                    <a:pt x="8291280" y="872876"/>
                  </a:lnTo>
                  <a:lnTo>
                    <a:pt x="8302709" y="872876"/>
                  </a:lnTo>
                  <a:lnTo>
                    <a:pt x="8314187" y="872876"/>
                  </a:lnTo>
                  <a:lnTo>
                    <a:pt x="8325617" y="872876"/>
                  </a:lnTo>
                  <a:lnTo>
                    <a:pt x="8337047" y="872876"/>
                  </a:lnTo>
                  <a:lnTo>
                    <a:pt x="8348477" y="872876"/>
                  </a:lnTo>
                  <a:lnTo>
                    <a:pt x="8359907" y="872876"/>
                  </a:lnTo>
                  <a:lnTo>
                    <a:pt x="8371385" y="872876"/>
                  </a:lnTo>
                  <a:lnTo>
                    <a:pt x="8382815" y="872876"/>
                  </a:lnTo>
                  <a:lnTo>
                    <a:pt x="8394245" y="872876"/>
                  </a:lnTo>
                  <a:lnTo>
                    <a:pt x="8405674" y="872876"/>
                  </a:lnTo>
                  <a:lnTo>
                    <a:pt x="8417104" y="872876"/>
                  </a:lnTo>
                  <a:lnTo>
                    <a:pt x="8428582" y="872876"/>
                  </a:lnTo>
                  <a:lnTo>
                    <a:pt x="8440012" y="872876"/>
                  </a:lnTo>
                  <a:lnTo>
                    <a:pt x="8451442" y="872876"/>
                  </a:lnTo>
                  <a:lnTo>
                    <a:pt x="8462872" y="872876"/>
                  </a:lnTo>
                  <a:lnTo>
                    <a:pt x="8474302" y="872876"/>
                  </a:lnTo>
                  <a:lnTo>
                    <a:pt x="8485780" y="872876"/>
                  </a:lnTo>
                  <a:lnTo>
                    <a:pt x="8497210" y="872876"/>
                  </a:lnTo>
                  <a:lnTo>
                    <a:pt x="8508640" y="872876"/>
                  </a:lnTo>
                  <a:lnTo>
                    <a:pt x="8520069" y="872876"/>
                  </a:lnTo>
                  <a:lnTo>
                    <a:pt x="8531500" y="872876"/>
                  </a:lnTo>
                  <a:lnTo>
                    <a:pt x="8542977" y="872876"/>
                  </a:lnTo>
                  <a:lnTo>
                    <a:pt x="8554407" y="872876"/>
                  </a:lnTo>
                  <a:lnTo>
                    <a:pt x="8565837" y="872876"/>
                  </a:lnTo>
                  <a:lnTo>
                    <a:pt x="8577267" y="872876"/>
                  </a:lnTo>
                  <a:lnTo>
                    <a:pt x="8588697" y="872876"/>
                  </a:lnTo>
                  <a:lnTo>
                    <a:pt x="8600175" y="872876"/>
                  </a:lnTo>
                  <a:lnTo>
                    <a:pt x="8611605" y="872876"/>
                  </a:lnTo>
                  <a:lnTo>
                    <a:pt x="8623035" y="872876"/>
                  </a:lnTo>
                  <a:lnTo>
                    <a:pt x="8634465" y="872876"/>
                  </a:lnTo>
                  <a:lnTo>
                    <a:pt x="8645895" y="872876"/>
                  </a:lnTo>
                  <a:lnTo>
                    <a:pt x="8657373" y="872876"/>
                  </a:lnTo>
                  <a:lnTo>
                    <a:pt x="8668802" y="872876"/>
                  </a:lnTo>
                  <a:lnTo>
                    <a:pt x="8680232" y="872876"/>
                  </a:lnTo>
                  <a:lnTo>
                    <a:pt x="8691662" y="872876"/>
                  </a:lnTo>
                  <a:lnTo>
                    <a:pt x="8703093" y="872876"/>
                  </a:lnTo>
                  <a:lnTo>
                    <a:pt x="8714570" y="872876"/>
                  </a:lnTo>
                  <a:lnTo>
                    <a:pt x="8726000" y="872876"/>
                  </a:lnTo>
                  <a:lnTo>
                    <a:pt x="8737430" y="872876"/>
                  </a:lnTo>
                  <a:lnTo>
                    <a:pt x="8748860" y="872876"/>
                  </a:lnTo>
                  <a:lnTo>
                    <a:pt x="8760290" y="872876"/>
                  </a:lnTo>
                  <a:lnTo>
                    <a:pt x="8771768" y="872876"/>
                  </a:lnTo>
                  <a:lnTo>
                    <a:pt x="8783198" y="872876"/>
                  </a:lnTo>
                  <a:lnTo>
                    <a:pt x="8794628" y="872876"/>
                  </a:lnTo>
                  <a:lnTo>
                    <a:pt x="8806058" y="872876"/>
                  </a:lnTo>
                  <a:lnTo>
                    <a:pt x="8817488" y="872876"/>
                  </a:lnTo>
                  <a:lnTo>
                    <a:pt x="8828918" y="872876"/>
                  </a:lnTo>
                  <a:lnTo>
                    <a:pt x="8840395" y="872876"/>
                  </a:lnTo>
                  <a:lnTo>
                    <a:pt x="8851825" y="872876"/>
                  </a:lnTo>
                  <a:lnTo>
                    <a:pt x="8863256" y="872876"/>
                  </a:lnTo>
                  <a:lnTo>
                    <a:pt x="8874686" y="872876"/>
                  </a:lnTo>
                  <a:lnTo>
                    <a:pt x="8886115" y="872876"/>
                  </a:lnTo>
                  <a:lnTo>
                    <a:pt x="8897593" y="872876"/>
                  </a:lnTo>
                  <a:lnTo>
                    <a:pt x="8909022" y="872876"/>
                  </a:lnTo>
                  <a:lnTo>
                    <a:pt x="8920453" y="872876"/>
                  </a:lnTo>
                  <a:lnTo>
                    <a:pt x="8931883" y="872876"/>
                  </a:lnTo>
                  <a:lnTo>
                    <a:pt x="8943313" y="872876"/>
                  </a:lnTo>
                  <a:lnTo>
                    <a:pt x="8954791" y="872876"/>
                  </a:lnTo>
                  <a:lnTo>
                    <a:pt x="8966220" y="872876"/>
                  </a:lnTo>
                  <a:lnTo>
                    <a:pt x="8977651" y="872876"/>
                  </a:lnTo>
                  <a:lnTo>
                    <a:pt x="8989080" y="872876"/>
                  </a:lnTo>
                  <a:lnTo>
                    <a:pt x="9000511" y="872876"/>
                  </a:lnTo>
                  <a:lnTo>
                    <a:pt x="9011988" y="872876"/>
                  </a:lnTo>
                  <a:lnTo>
                    <a:pt x="9023418" y="872876"/>
                  </a:lnTo>
                  <a:lnTo>
                    <a:pt x="9034849" y="872876"/>
                  </a:lnTo>
                  <a:lnTo>
                    <a:pt x="9046278" y="872876"/>
                  </a:lnTo>
                  <a:lnTo>
                    <a:pt x="9057709" y="872876"/>
                  </a:lnTo>
                  <a:lnTo>
                    <a:pt x="9069186" y="872876"/>
                  </a:lnTo>
                  <a:lnTo>
                    <a:pt x="9080615" y="872876"/>
                  </a:lnTo>
                  <a:lnTo>
                    <a:pt x="9092046" y="872876"/>
                  </a:lnTo>
                  <a:lnTo>
                    <a:pt x="9103476" y="872876"/>
                  </a:lnTo>
                  <a:lnTo>
                    <a:pt x="9114906" y="872876"/>
                  </a:lnTo>
                  <a:lnTo>
                    <a:pt x="9126384" y="872876"/>
                  </a:lnTo>
                  <a:lnTo>
                    <a:pt x="9137813" y="872876"/>
                  </a:lnTo>
                  <a:lnTo>
                    <a:pt x="9149244" y="872876"/>
                  </a:lnTo>
                  <a:lnTo>
                    <a:pt x="9160673" y="872876"/>
                  </a:lnTo>
                  <a:lnTo>
                    <a:pt x="9172104" y="872876"/>
                  </a:lnTo>
                  <a:lnTo>
                    <a:pt x="9183581" y="872876"/>
                  </a:lnTo>
                  <a:lnTo>
                    <a:pt x="9195011" y="872876"/>
                  </a:lnTo>
                  <a:lnTo>
                    <a:pt x="9206442" y="872876"/>
                  </a:lnTo>
                  <a:lnTo>
                    <a:pt x="9217871" y="872876"/>
                  </a:lnTo>
                  <a:lnTo>
                    <a:pt x="9229301" y="872876"/>
                  </a:lnTo>
                  <a:lnTo>
                    <a:pt x="9240779" y="872876"/>
                  </a:lnTo>
                  <a:lnTo>
                    <a:pt x="9252209" y="872876"/>
                  </a:lnTo>
                  <a:lnTo>
                    <a:pt x="9263639" y="872876"/>
                  </a:lnTo>
                  <a:lnTo>
                    <a:pt x="9275069" y="872876"/>
                  </a:lnTo>
                  <a:lnTo>
                    <a:pt x="9286498" y="872876"/>
                  </a:lnTo>
                  <a:lnTo>
                    <a:pt x="9297977" y="872876"/>
                  </a:lnTo>
                  <a:lnTo>
                    <a:pt x="9309406" y="872876"/>
                  </a:lnTo>
                  <a:lnTo>
                    <a:pt x="9320837" y="599446"/>
                  </a:lnTo>
                  <a:lnTo>
                    <a:pt x="9332266" y="153243"/>
                  </a:lnTo>
                  <a:lnTo>
                    <a:pt x="9343696" y="67609"/>
                  </a:lnTo>
                  <a:lnTo>
                    <a:pt x="9355174" y="130707"/>
                  </a:lnTo>
                  <a:lnTo>
                    <a:pt x="9366604" y="276439"/>
                  </a:lnTo>
                  <a:lnTo>
                    <a:pt x="9378035" y="231367"/>
                  </a:lnTo>
                  <a:lnTo>
                    <a:pt x="9389464" y="0"/>
                  </a:lnTo>
                  <a:lnTo>
                    <a:pt x="9400894" y="49582"/>
                  </a:lnTo>
                  <a:lnTo>
                    <a:pt x="9412372" y="117186"/>
                  </a:lnTo>
                  <a:lnTo>
                    <a:pt x="9423802" y="114181"/>
                  </a:lnTo>
                  <a:lnTo>
                    <a:pt x="9435232" y="220851"/>
                  </a:lnTo>
                  <a:lnTo>
                    <a:pt x="9446662" y="838324"/>
                  </a:lnTo>
                  <a:lnTo>
                    <a:pt x="9458091" y="872876"/>
                  </a:lnTo>
                  <a:lnTo>
                    <a:pt x="9469570" y="872876"/>
                  </a:lnTo>
                  <a:lnTo>
                    <a:pt x="9480999" y="872876"/>
                  </a:lnTo>
                  <a:lnTo>
                    <a:pt x="9492429" y="872876"/>
                  </a:lnTo>
                  <a:lnTo>
                    <a:pt x="9503859" y="872876"/>
                  </a:lnTo>
                  <a:lnTo>
                    <a:pt x="9515289" y="872876"/>
                  </a:lnTo>
                  <a:lnTo>
                    <a:pt x="9526767" y="872876"/>
                  </a:lnTo>
                  <a:lnTo>
                    <a:pt x="9538197" y="872876"/>
                  </a:lnTo>
                  <a:lnTo>
                    <a:pt x="9549626" y="872876"/>
                  </a:lnTo>
                  <a:lnTo>
                    <a:pt x="9561057" y="872876"/>
                  </a:lnTo>
                  <a:lnTo>
                    <a:pt x="9572487" y="872876"/>
                  </a:lnTo>
                  <a:lnTo>
                    <a:pt x="9583965" y="872876"/>
                  </a:lnTo>
                  <a:lnTo>
                    <a:pt x="9595395" y="872876"/>
                  </a:lnTo>
                  <a:lnTo>
                    <a:pt x="9606824" y="872876"/>
                  </a:lnTo>
                  <a:lnTo>
                    <a:pt x="9618255" y="872876"/>
                  </a:lnTo>
                  <a:lnTo>
                    <a:pt x="9629684" y="872876"/>
                  </a:lnTo>
                  <a:lnTo>
                    <a:pt x="9641163" y="872876"/>
                  </a:lnTo>
                  <a:lnTo>
                    <a:pt x="9652592" y="872876"/>
                  </a:lnTo>
                  <a:lnTo>
                    <a:pt x="9664022" y="872876"/>
                  </a:lnTo>
                  <a:lnTo>
                    <a:pt x="9675452" y="872876"/>
                  </a:lnTo>
                  <a:lnTo>
                    <a:pt x="9686882" y="872876"/>
                  </a:lnTo>
                  <a:lnTo>
                    <a:pt x="9698360" y="872876"/>
                  </a:lnTo>
                  <a:lnTo>
                    <a:pt x="9709790" y="872876"/>
                  </a:lnTo>
                  <a:lnTo>
                    <a:pt x="9721219" y="872876"/>
                  </a:lnTo>
                  <a:lnTo>
                    <a:pt x="9732650" y="872876"/>
                  </a:lnTo>
                  <a:lnTo>
                    <a:pt x="9744080" y="872876"/>
                  </a:lnTo>
                  <a:lnTo>
                    <a:pt x="9755557" y="872876"/>
                  </a:lnTo>
                  <a:lnTo>
                    <a:pt x="9766988" y="872876"/>
                  </a:lnTo>
                  <a:lnTo>
                    <a:pt x="9778417" y="872876"/>
                  </a:lnTo>
                  <a:lnTo>
                    <a:pt x="9789848" y="872876"/>
                  </a:lnTo>
                  <a:lnTo>
                    <a:pt x="9801277" y="872876"/>
                  </a:lnTo>
                  <a:lnTo>
                    <a:pt x="9812755" y="872876"/>
                  </a:lnTo>
                  <a:lnTo>
                    <a:pt x="9824185" y="872876"/>
                  </a:lnTo>
                  <a:lnTo>
                    <a:pt x="9835615" y="872876"/>
                  </a:lnTo>
                  <a:lnTo>
                    <a:pt x="9847045" y="872876"/>
                  </a:lnTo>
                  <a:lnTo>
                    <a:pt x="9858475" y="872876"/>
                  </a:lnTo>
                  <a:lnTo>
                    <a:pt x="9869952" y="872876"/>
                  </a:lnTo>
                  <a:lnTo>
                    <a:pt x="9881383" y="872876"/>
                  </a:lnTo>
                  <a:lnTo>
                    <a:pt x="9892812" y="872876"/>
                  </a:lnTo>
                  <a:lnTo>
                    <a:pt x="9904243" y="872876"/>
                  </a:lnTo>
                  <a:lnTo>
                    <a:pt x="9915673" y="872876"/>
                  </a:lnTo>
                  <a:lnTo>
                    <a:pt x="9927102" y="872876"/>
                  </a:lnTo>
                  <a:lnTo>
                    <a:pt x="9938581" y="872876"/>
                  </a:lnTo>
                  <a:lnTo>
                    <a:pt x="9950010" y="872876"/>
                  </a:lnTo>
                  <a:lnTo>
                    <a:pt x="9961441" y="872876"/>
                  </a:lnTo>
                  <a:lnTo>
                    <a:pt x="9972870" y="872876"/>
                  </a:lnTo>
                  <a:lnTo>
                    <a:pt x="9984300" y="872876"/>
                  </a:lnTo>
                  <a:lnTo>
                    <a:pt x="9995778" y="872876"/>
                  </a:lnTo>
                  <a:lnTo>
                    <a:pt x="10007208" y="872876"/>
                  </a:lnTo>
                  <a:lnTo>
                    <a:pt x="10018638" y="872876"/>
                  </a:lnTo>
                  <a:lnTo>
                    <a:pt x="10030068" y="872876"/>
                  </a:lnTo>
                  <a:lnTo>
                    <a:pt x="10041498" y="872876"/>
                  </a:lnTo>
                  <a:lnTo>
                    <a:pt x="10052976" y="872876"/>
                  </a:lnTo>
                  <a:lnTo>
                    <a:pt x="10064405" y="872876"/>
                  </a:lnTo>
                  <a:lnTo>
                    <a:pt x="10075835" y="872876"/>
                  </a:lnTo>
                  <a:lnTo>
                    <a:pt x="10087266" y="872876"/>
                  </a:lnTo>
                  <a:lnTo>
                    <a:pt x="10098695" y="872876"/>
                  </a:lnTo>
                  <a:lnTo>
                    <a:pt x="10110174" y="872876"/>
                  </a:lnTo>
                  <a:lnTo>
                    <a:pt x="10121603" y="872876"/>
                  </a:lnTo>
                  <a:lnTo>
                    <a:pt x="10133033" y="872876"/>
                  </a:lnTo>
                  <a:lnTo>
                    <a:pt x="10144463" y="872876"/>
                  </a:lnTo>
                  <a:lnTo>
                    <a:pt x="10155893" y="872876"/>
                  </a:lnTo>
                  <a:lnTo>
                    <a:pt x="10167371" y="872876"/>
                  </a:lnTo>
                  <a:lnTo>
                    <a:pt x="10178801" y="872876"/>
                  </a:lnTo>
                  <a:lnTo>
                    <a:pt x="10190230" y="872876"/>
                  </a:lnTo>
                  <a:lnTo>
                    <a:pt x="10201661" y="872876"/>
                  </a:lnTo>
                  <a:lnTo>
                    <a:pt x="10213091" y="872876"/>
                  </a:lnTo>
                  <a:lnTo>
                    <a:pt x="10224569" y="872876"/>
                  </a:lnTo>
                  <a:lnTo>
                    <a:pt x="10235998" y="872876"/>
                  </a:lnTo>
                  <a:lnTo>
                    <a:pt x="10247428" y="872876"/>
                  </a:lnTo>
                  <a:lnTo>
                    <a:pt x="10258859" y="872876"/>
                  </a:lnTo>
                  <a:lnTo>
                    <a:pt x="10270288" y="872876"/>
                  </a:lnTo>
                  <a:lnTo>
                    <a:pt x="10281767" y="872876"/>
                  </a:lnTo>
                  <a:lnTo>
                    <a:pt x="10293196" y="872876"/>
                  </a:lnTo>
                  <a:lnTo>
                    <a:pt x="10304626" y="872876"/>
                  </a:lnTo>
                  <a:lnTo>
                    <a:pt x="10316056" y="872876"/>
                  </a:lnTo>
                  <a:lnTo>
                    <a:pt x="10327486" y="872876"/>
                  </a:lnTo>
                  <a:lnTo>
                    <a:pt x="10338963" y="872876"/>
                  </a:lnTo>
                  <a:lnTo>
                    <a:pt x="10350394" y="872876"/>
                  </a:lnTo>
                  <a:lnTo>
                    <a:pt x="10361823" y="872876"/>
                  </a:lnTo>
                  <a:lnTo>
                    <a:pt x="10373254" y="872876"/>
                  </a:lnTo>
                  <a:lnTo>
                    <a:pt x="10384684" y="872876"/>
                  </a:lnTo>
                  <a:lnTo>
                    <a:pt x="10396161" y="872876"/>
                  </a:lnTo>
                  <a:lnTo>
                    <a:pt x="10407591" y="872876"/>
                  </a:lnTo>
                  <a:lnTo>
                    <a:pt x="10419021" y="872876"/>
                  </a:lnTo>
                  <a:lnTo>
                    <a:pt x="10430452" y="872876"/>
                  </a:lnTo>
                  <a:lnTo>
                    <a:pt x="10441881" y="872876"/>
                  </a:lnTo>
                  <a:lnTo>
                    <a:pt x="10453358" y="872876"/>
                  </a:lnTo>
                  <a:lnTo>
                    <a:pt x="10464789" y="872876"/>
                  </a:lnTo>
                  <a:lnTo>
                    <a:pt x="10476219" y="872876"/>
                  </a:lnTo>
                  <a:lnTo>
                    <a:pt x="10487649" y="872876"/>
                  </a:lnTo>
                  <a:lnTo>
                    <a:pt x="10499079" y="872876"/>
                  </a:lnTo>
                  <a:lnTo>
                    <a:pt x="10510556" y="872876"/>
                  </a:lnTo>
                  <a:lnTo>
                    <a:pt x="10521987" y="872876"/>
                  </a:lnTo>
                  <a:lnTo>
                    <a:pt x="10533416" y="872876"/>
                  </a:lnTo>
                  <a:lnTo>
                    <a:pt x="10544847" y="872876"/>
                  </a:lnTo>
                  <a:lnTo>
                    <a:pt x="10556277" y="872876"/>
                  </a:lnTo>
                  <a:lnTo>
                    <a:pt x="10567754" y="872876"/>
                  </a:lnTo>
                  <a:lnTo>
                    <a:pt x="10579184" y="872876"/>
                  </a:lnTo>
                  <a:lnTo>
                    <a:pt x="10590614" y="872876"/>
                  </a:lnTo>
                  <a:lnTo>
                    <a:pt x="10602045" y="872876"/>
                  </a:lnTo>
                  <a:lnTo>
                    <a:pt x="10613474" y="872876"/>
                  </a:lnTo>
                  <a:lnTo>
                    <a:pt x="10624951" y="872876"/>
                  </a:lnTo>
                  <a:lnTo>
                    <a:pt x="10636382" y="872876"/>
                  </a:lnTo>
                  <a:lnTo>
                    <a:pt x="10647812" y="872876"/>
                  </a:lnTo>
                  <a:lnTo>
                    <a:pt x="10659241" y="872876"/>
                  </a:lnTo>
                  <a:lnTo>
                    <a:pt x="10670672" y="872876"/>
                  </a:lnTo>
                  <a:lnTo>
                    <a:pt x="10682149" y="872876"/>
                  </a:lnTo>
                  <a:lnTo>
                    <a:pt x="10693580" y="872876"/>
                  </a:lnTo>
                  <a:lnTo>
                    <a:pt x="10705009" y="872876"/>
                  </a:lnTo>
                  <a:lnTo>
                    <a:pt x="10716439" y="872876"/>
                  </a:lnTo>
                  <a:lnTo>
                    <a:pt x="10727870" y="872876"/>
                  </a:lnTo>
                  <a:lnTo>
                    <a:pt x="10739347" y="872876"/>
                  </a:lnTo>
                  <a:lnTo>
                    <a:pt x="10750778" y="872876"/>
                  </a:lnTo>
                  <a:lnTo>
                    <a:pt x="10762207" y="872876"/>
                  </a:lnTo>
                  <a:lnTo>
                    <a:pt x="10773637" y="872876"/>
                  </a:lnTo>
                  <a:lnTo>
                    <a:pt x="10785067" y="872876"/>
                  </a:lnTo>
                  <a:lnTo>
                    <a:pt x="10796544" y="872876"/>
                  </a:lnTo>
                  <a:lnTo>
                    <a:pt x="10807975" y="872876"/>
                  </a:lnTo>
                  <a:lnTo>
                    <a:pt x="10819405" y="872876"/>
                  </a:lnTo>
                  <a:lnTo>
                    <a:pt x="10830834" y="872876"/>
                  </a:lnTo>
                  <a:lnTo>
                    <a:pt x="10842265" y="872876"/>
                  </a:lnTo>
                  <a:lnTo>
                    <a:pt x="10853742" y="872876"/>
                  </a:lnTo>
                  <a:lnTo>
                    <a:pt x="10865173" y="872876"/>
                  </a:lnTo>
                  <a:lnTo>
                    <a:pt x="10876602" y="872876"/>
                  </a:lnTo>
                  <a:lnTo>
                    <a:pt x="10888032" y="872876"/>
                  </a:lnTo>
                  <a:lnTo>
                    <a:pt x="10899463" y="872876"/>
                  </a:lnTo>
                  <a:lnTo>
                    <a:pt x="10910892" y="872876"/>
                  </a:lnTo>
                  <a:lnTo>
                    <a:pt x="10922369" y="872876"/>
                  </a:lnTo>
                  <a:lnTo>
                    <a:pt x="10933800" y="872876"/>
                  </a:lnTo>
                  <a:lnTo>
                    <a:pt x="10945230" y="872876"/>
                  </a:lnTo>
                  <a:lnTo>
                    <a:pt x="10956660" y="872876"/>
                  </a:lnTo>
                  <a:lnTo>
                    <a:pt x="10968090" y="872876"/>
                  </a:lnTo>
                  <a:lnTo>
                    <a:pt x="10979567" y="872876"/>
                  </a:lnTo>
                  <a:lnTo>
                    <a:pt x="10990998" y="872876"/>
                  </a:lnTo>
                  <a:lnTo>
                    <a:pt x="11002427" y="872876"/>
                  </a:lnTo>
                  <a:lnTo>
                    <a:pt x="11013858" y="872876"/>
                  </a:lnTo>
                  <a:lnTo>
                    <a:pt x="11025287" y="872876"/>
                  </a:lnTo>
                  <a:lnTo>
                    <a:pt x="11036765" y="872876"/>
                  </a:lnTo>
                  <a:lnTo>
                    <a:pt x="11048195" y="872876"/>
                  </a:lnTo>
                  <a:lnTo>
                    <a:pt x="11059625" y="872876"/>
                  </a:lnTo>
                  <a:lnTo>
                    <a:pt x="11071056" y="872876"/>
                  </a:lnTo>
                  <a:lnTo>
                    <a:pt x="11082485" y="872876"/>
                  </a:lnTo>
                  <a:lnTo>
                    <a:pt x="11093962" y="872876"/>
                  </a:lnTo>
                  <a:lnTo>
                    <a:pt x="11105393" y="872876"/>
                  </a:lnTo>
                  <a:lnTo>
                    <a:pt x="11116823" y="872876"/>
                  </a:lnTo>
                  <a:lnTo>
                    <a:pt x="11128253" y="872876"/>
                  </a:lnTo>
                  <a:lnTo>
                    <a:pt x="11139683" y="872876"/>
                  </a:lnTo>
                  <a:lnTo>
                    <a:pt x="11151160" y="872876"/>
                  </a:lnTo>
                  <a:lnTo>
                    <a:pt x="11162591" y="872876"/>
                  </a:lnTo>
                  <a:lnTo>
                    <a:pt x="11174020" y="872876"/>
                  </a:lnTo>
                  <a:lnTo>
                    <a:pt x="11185451" y="872876"/>
                  </a:lnTo>
                  <a:lnTo>
                    <a:pt x="11196881" y="872876"/>
                  </a:lnTo>
                  <a:lnTo>
                    <a:pt x="11208358" y="872876"/>
                  </a:lnTo>
                  <a:lnTo>
                    <a:pt x="11218359" y="87287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5E0CAE64-A3D3-554B-BD91-7D434DFC7A8C}"/>
                </a:ext>
              </a:extLst>
            </p:cNvPr>
            <p:cNvSpPr/>
            <p:nvPr/>
          </p:nvSpPr>
          <p:spPr>
            <a:xfrm>
              <a:off x="851149" y="5513336"/>
              <a:ext cx="11218359" cy="587425"/>
            </a:xfrm>
            <a:custGeom>
              <a:avLst/>
              <a:gdLst>
                <a:gd name="connsiteX0" fmla="*/ 0 w 11218359"/>
                <a:gd name="connsiteY0" fmla="*/ 587426 h 587425"/>
                <a:gd name="connsiteX1" fmla="*/ 9149 w 11218359"/>
                <a:gd name="connsiteY1" fmla="*/ 587426 h 587425"/>
                <a:gd name="connsiteX2" fmla="*/ 20588 w 11218359"/>
                <a:gd name="connsiteY2" fmla="*/ 587426 h 587425"/>
                <a:gd name="connsiteX3" fmla="*/ 32028 w 11218359"/>
                <a:gd name="connsiteY3" fmla="*/ 587426 h 587425"/>
                <a:gd name="connsiteX4" fmla="*/ 43467 w 11218359"/>
                <a:gd name="connsiteY4" fmla="*/ 587426 h 587425"/>
                <a:gd name="connsiteX5" fmla="*/ 54907 w 11218359"/>
                <a:gd name="connsiteY5" fmla="*/ 587426 h 587425"/>
                <a:gd name="connsiteX6" fmla="*/ 66346 w 11218359"/>
                <a:gd name="connsiteY6" fmla="*/ 587426 h 587425"/>
                <a:gd name="connsiteX7" fmla="*/ 77786 w 11218359"/>
                <a:gd name="connsiteY7" fmla="*/ 587426 h 587425"/>
                <a:gd name="connsiteX8" fmla="*/ 89225 w 11218359"/>
                <a:gd name="connsiteY8" fmla="*/ 587426 h 587425"/>
                <a:gd name="connsiteX9" fmla="*/ 100665 w 11218359"/>
                <a:gd name="connsiteY9" fmla="*/ 587426 h 587425"/>
                <a:gd name="connsiteX10" fmla="*/ 112104 w 11218359"/>
                <a:gd name="connsiteY10" fmla="*/ 587426 h 587425"/>
                <a:gd name="connsiteX11" fmla="*/ 123544 w 11218359"/>
                <a:gd name="connsiteY11" fmla="*/ 587426 h 587425"/>
                <a:gd name="connsiteX12" fmla="*/ 134979 w 11218359"/>
                <a:gd name="connsiteY12" fmla="*/ 587426 h 587425"/>
                <a:gd name="connsiteX13" fmla="*/ 146423 w 11218359"/>
                <a:gd name="connsiteY13" fmla="*/ 587426 h 587425"/>
                <a:gd name="connsiteX14" fmla="*/ 157858 w 11218359"/>
                <a:gd name="connsiteY14" fmla="*/ 587426 h 587425"/>
                <a:gd name="connsiteX15" fmla="*/ 169297 w 11218359"/>
                <a:gd name="connsiteY15" fmla="*/ 587426 h 587425"/>
                <a:gd name="connsiteX16" fmla="*/ 180737 w 11218359"/>
                <a:gd name="connsiteY16" fmla="*/ 587426 h 587425"/>
                <a:gd name="connsiteX17" fmla="*/ 192176 w 11218359"/>
                <a:gd name="connsiteY17" fmla="*/ 587426 h 587425"/>
                <a:gd name="connsiteX18" fmla="*/ 203616 w 11218359"/>
                <a:gd name="connsiteY18" fmla="*/ 587426 h 587425"/>
                <a:gd name="connsiteX19" fmla="*/ 215055 w 11218359"/>
                <a:gd name="connsiteY19" fmla="*/ 587426 h 587425"/>
                <a:gd name="connsiteX20" fmla="*/ 226495 w 11218359"/>
                <a:gd name="connsiteY20" fmla="*/ 587426 h 587425"/>
                <a:gd name="connsiteX21" fmla="*/ 237935 w 11218359"/>
                <a:gd name="connsiteY21" fmla="*/ 587426 h 587425"/>
                <a:gd name="connsiteX22" fmla="*/ 249374 w 11218359"/>
                <a:gd name="connsiteY22" fmla="*/ 587426 h 587425"/>
                <a:gd name="connsiteX23" fmla="*/ 260814 w 11218359"/>
                <a:gd name="connsiteY23" fmla="*/ 587426 h 587425"/>
                <a:gd name="connsiteX24" fmla="*/ 272253 w 11218359"/>
                <a:gd name="connsiteY24" fmla="*/ 587426 h 587425"/>
                <a:gd name="connsiteX25" fmla="*/ 283693 w 11218359"/>
                <a:gd name="connsiteY25" fmla="*/ 587426 h 587425"/>
                <a:gd name="connsiteX26" fmla="*/ 295132 w 11218359"/>
                <a:gd name="connsiteY26" fmla="*/ 587426 h 587425"/>
                <a:gd name="connsiteX27" fmla="*/ 306572 w 11218359"/>
                <a:gd name="connsiteY27" fmla="*/ 587426 h 587425"/>
                <a:gd name="connsiteX28" fmla="*/ 318011 w 11218359"/>
                <a:gd name="connsiteY28" fmla="*/ 587426 h 587425"/>
                <a:gd name="connsiteX29" fmla="*/ 329451 w 11218359"/>
                <a:gd name="connsiteY29" fmla="*/ 587426 h 587425"/>
                <a:gd name="connsiteX30" fmla="*/ 340890 w 11218359"/>
                <a:gd name="connsiteY30" fmla="*/ 587426 h 587425"/>
                <a:gd name="connsiteX31" fmla="*/ 352330 w 11218359"/>
                <a:gd name="connsiteY31" fmla="*/ 587426 h 587425"/>
                <a:gd name="connsiteX32" fmla="*/ 363769 w 11218359"/>
                <a:gd name="connsiteY32" fmla="*/ 587426 h 587425"/>
                <a:gd name="connsiteX33" fmla="*/ 375209 w 11218359"/>
                <a:gd name="connsiteY33" fmla="*/ 587426 h 587425"/>
                <a:gd name="connsiteX34" fmla="*/ 386648 w 11218359"/>
                <a:gd name="connsiteY34" fmla="*/ 587426 h 587425"/>
                <a:gd name="connsiteX35" fmla="*/ 398088 w 11218359"/>
                <a:gd name="connsiteY35" fmla="*/ 587426 h 587425"/>
                <a:gd name="connsiteX36" fmla="*/ 409527 w 11218359"/>
                <a:gd name="connsiteY36" fmla="*/ 587426 h 587425"/>
                <a:gd name="connsiteX37" fmla="*/ 420967 w 11218359"/>
                <a:gd name="connsiteY37" fmla="*/ 587426 h 587425"/>
                <a:gd name="connsiteX38" fmla="*/ 432406 w 11218359"/>
                <a:gd name="connsiteY38" fmla="*/ 587426 h 587425"/>
                <a:gd name="connsiteX39" fmla="*/ 443846 w 11218359"/>
                <a:gd name="connsiteY39" fmla="*/ 587426 h 587425"/>
                <a:gd name="connsiteX40" fmla="*/ 455285 w 11218359"/>
                <a:gd name="connsiteY40" fmla="*/ 587426 h 587425"/>
                <a:gd name="connsiteX41" fmla="*/ 466725 w 11218359"/>
                <a:gd name="connsiteY41" fmla="*/ 587426 h 587425"/>
                <a:gd name="connsiteX42" fmla="*/ 478165 w 11218359"/>
                <a:gd name="connsiteY42" fmla="*/ 587426 h 587425"/>
                <a:gd name="connsiteX43" fmla="*/ 489604 w 11218359"/>
                <a:gd name="connsiteY43" fmla="*/ 587426 h 587425"/>
                <a:gd name="connsiteX44" fmla="*/ 501044 w 11218359"/>
                <a:gd name="connsiteY44" fmla="*/ 587426 h 587425"/>
                <a:gd name="connsiteX45" fmla="*/ 512483 w 11218359"/>
                <a:gd name="connsiteY45" fmla="*/ 587426 h 587425"/>
                <a:gd name="connsiteX46" fmla="*/ 523923 w 11218359"/>
                <a:gd name="connsiteY46" fmla="*/ 587426 h 587425"/>
                <a:gd name="connsiteX47" fmla="*/ 535362 w 11218359"/>
                <a:gd name="connsiteY47" fmla="*/ 587426 h 587425"/>
                <a:gd name="connsiteX48" fmla="*/ 546802 w 11218359"/>
                <a:gd name="connsiteY48" fmla="*/ 587426 h 587425"/>
                <a:gd name="connsiteX49" fmla="*/ 558241 w 11218359"/>
                <a:gd name="connsiteY49" fmla="*/ 587426 h 587425"/>
                <a:gd name="connsiteX50" fmla="*/ 569681 w 11218359"/>
                <a:gd name="connsiteY50" fmla="*/ 587426 h 587425"/>
                <a:gd name="connsiteX51" fmla="*/ 581120 w 11218359"/>
                <a:gd name="connsiteY51" fmla="*/ 587426 h 587425"/>
                <a:gd name="connsiteX52" fmla="*/ 592560 w 11218359"/>
                <a:gd name="connsiteY52" fmla="*/ 587426 h 587425"/>
                <a:gd name="connsiteX53" fmla="*/ 603999 w 11218359"/>
                <a:gd name="connsiteY53" fmla="*/ 587426 h 587425"/>
                <a:gd name="connsiteX54" fmla="*/ 615439 w 11218359"/>
                <a:gd name="connsiteY54" fmla="*/ 587426 h 587425"/>
                <a:gd name="connsiteX55" fmla="*/ 626878 w 11218359"/>
                <a:gd name="connsiteY55" fmla="*/ 587426 h 587425"/>
                <a:gd name="connsiteX56" fmla="*/ 638318 w 11218359"/>
                <a:gd name="connsiteY56" fmla="*/ 587426 h 587425"/>
                <a:gd name="connsiteX57" fmla="*/ 649757 w 11218359"/>
                <a:gd name="connsiteY57" fmla="*/ 587426 h 587425"/>
                <a:gd name="connsiteX58" fmla="*/ 661192 w 11218359"/>
                <a:gd name="connsiteY58" fmla="*/ 587426 h 587425"/>
                <a:gd name="connsiteX59" fmla="*/ 672632 w 11218359"/>
                <a:gd name="connsiteY59" fmla="*/ 587426 h 587425"/>
                <a:gd name="connsiteX60" fmla="*/ 684071 w 11218359"/>
                <a:gd name="connsiteY60" fmla="*/ 587426 h 587425"/>
                <a:gd name="connsiteX61" fmla="*/ 695511 w 11218359"/>
                <a:gd name="connsiteY61" fmla="*/ 587426 h 587425"/>
                <a:gd name="connsiteX62" fmla="*/ 706950 w 11218359"/>
                <a:gd name="connsiteY62" fmla="*/ 587426 h 587425"/>
                <a:gd name="connsiteX63" fmla="*/ 718390 w 11218359"/>
                <a:gd name="connsiteY63" fmla="*/ 587426 h 587425"/>
                <a:gd name="connsiteX64" fmla="*/ 729829 w 11218359"/>
                <a:gd name="connsiteY64" fmla="*/ 587426 h 587425"/>
                <a:gd name="connsiteX65" fmla="*/ 741269 w 11218359"/>
                <a:gd name="connsiteY65" fmla="*/ 587426 h 587425"/>
                <a:gd name="connsiteX66" fmla="*/ 752708 w 11218359"/>
                <a:gd name="connsiteY66" fmla="*/ 587426 h 587425"/>
                <a:gd name="connsiteX67" fmla="*/ 764148 w 11218359"/>
                <a:gd name="connsiteY67" fmla="*/ 587426 h 587425"/>
                <a:gd name="connsiteX68" fmla="*/ 775587 w 11218359"/>
                <a:gd name="connsiteY68" fmla="*/ 587426 h 587425"/>
                <a:gd name="connsiteX69" fmla="*/ 787027 w 11218359"/>
                <a:gd name="connsiteY69" fmla="*/ 587426 h 587425"/>
                <a:gd name="connsiteX70" fmla="*/ 798467 w 11218359"/>
                <a:gd name="connsiteY70" fmla="*/ 587426 h 587425"/>
                <a:gd name="connsiteX71" fmla="*/ 809906 w 11218359"/>
                <a:gd name="connsiteY71" fmla="*/ 587426 h 587425"/>
                <a:gd name="connsiteX72" fmla="*/ 821346 w 11218359"/>
                <a:gd name="connsiteY72" fmla="*/ 587426 h 587425"/>
                <a:gd name="connsiteX73" fmla="*/ 832785 w 11218359"/>
                <a:gd name="connsiteY73" fmla="*/ 587426 h 587425"/>
                <a:gd name="connsiteX74" fmla="*/ 844225 w 11218359"/>
                <a:gd name="connsiteY74" fmla="*/ 587426 h 587425"/>
                <a:gd name="connsiteX75" fmla="*/ 855664 w 11218359"/>
                <a:gd name="connsiteY75" fmla="*/ 587426 h 587425"/>
                <a:gd name="connsiteX76" fmla="*/ 867104 w 11218359"/>
                <a:gd name="connsiteY76" fmla="*/ 587426 h 587425"/>
                <a:gd name="connsiteX77" fmla="*/ 878543 w 11218359"/>
                <a:gd name="connsiteY77" fmla="*/ 587426 h 587425"/>
                <a:gd name="connsiteX78" fmla="*/ 889983 w 11218359"/>
                <a:gd name="connsiteY78" fmla="*/ 587426 h 587425"/>
                <a:gd name="connsiteX79" fmla="*/ 901422 w 11218359"/>
                <a:gd name="connsiteY79" fmla="*/ 587426 h 587425"/>
                <a:gd name="connsiteX80" fmla="*/ 912862 w 11218359"/>
                <a:gd name="connsiteY80" fmla="*/ 587426 h 587425"/>
                <a:gd name="connsiteX81" fmla="*/ 924301 w 11218359"/>
                <a:gd name="connsiteY81" fmla="*/ 587426 h 587425"/>
                <a:gd name="connsiteX82" fmla="*/ 935741 w 11218359"/>
                <a:gd name="connsiteY82" fmla="*/ 587426 h 587425"/>
                <a:gd name="connsiteX83" fmla="*/ 947180 w 11218359"/>
                <a:gd name="connsiteY83" fmla="*/ 587426 h 587425"/>
                <a:gd name="connsiteX84" fmla="*/ 958620 w 11218359"/>
                <a:gd name="connsiteY84" fmla="*/ 587426 h 587425"/>
                <a:gd name="connsiteX85" fmla="*/ 970059 w 11218359"/>
                <a:gd name="connsiteY85" fmla="*/ 587426 h 587425"/>
                <a:gd name="connsiteX86" fmla="*/ 981499 w 11218359"/>
                <a:gd name="connsiteY86" fmla="*/ 587426 h 587425"/>
                <a:gd name="connsiteX87" fmla="*/ 992938 w 11218359"/>
                <a:gd name="connsiteY87" fmla="*/ 587426 h 587425"/>
                <a:gd name="connsiteX88" fmla="*/ 1004378 w 11218359"/>
                <a:gd name="connsiteY88" fmla="*/ 587426 h 587425"/>
                <a:gd name="connsiteX89" fmla="*/ 1015818 w 11218359"/>
                <a:gd name="connsiteY89" fmla="*/ 587426 h 587425"/>
                <a:gd name="connsiteX90" fmla="*/ 1027257 w 11218359"/>
                <a:gd name="connsiteY90" fmla="*/ 587426 h 587425"/>
                <a:gd name="connsiteX91" fmla="*/ 1038697 w 11218359"/>
                <a:gd name="connsiteY91" fmla="*/ 587426 h 587425"/>
                <a:gd name="connsiteX92" fmla="*/ 1050136 w 11218359"/>
                <a:gd name="connsiteY92" fmla="*/ 587426 h 587425"/>
                <a:gd name="connsiteX93" fmla="*/ 1061576 w 11218359"/>
                <a:gd name="connsiteY93" fmla="*/ 587426 h 587425"/>
                <a:gd name="connsiteX94" fmla="*/ 1073015 w 11218359"/>
                <a:gd name="connsiteY94" fmla="*/ 587426 h 587425"/>
                <a:gd name="connsiteX95" fmla="*/ 1084455 w 11218359"/>
                <a:gd name="connsiteY95" fmla="*/ 587426 h 587425"/>
                <a:gd name="connsiteX96" fmla="*/ 1095894 w 11218359"/>
                <a:gd name="connsiteY96" fmla="*/ 587426 h 587425"/>
                <a:gd name="connsiteX97" fmla="*/ 1107334 w 11218359"/>
                <a:gd name="connsiteY97" fmla="*/ 587426 h 587425"/>
                <a:gd name="connsiteX98" fmla="*/ 1118773 w 11218359"/>
                <a:gd name="connsiteY98" fmla="*/ 587426 h 587425"/>
                <a:gd name="connsiteX99" fmla="*/ 1130213 w 11218359"/>
                <a:gd name="connsiteY99" fmla="*/ 587426 h 587425"/>
                <a:gd name="connsiteX100" fmla="*/ 1141652 w 11218359"/>
                <a:gd name="connsiteY100" fmla="*/ 587426 h 587425"/>
                <a:gd name="connsiteX101" fmla="*/ 1153092 w 11218359"/>
                <a:gd name="connsiteY101" fmla="*/ 587426 h 587425"/>
                <a:gd name="connsiteX102" fmla="*/ 1164531 w 11218359"/>
                <a:gd name="connsiteY102" fmla="*/ 587426 h 587425"/>
                <a:gd name="connsiteX103" fmla="*/ 1175971 w 11218359"/>
                <a:gd name="connsiteY103" fmla="*/ 587426 h 587425"/>
                <a:gd name="connsiteX104" fmla="*/ 1187406 w 11218359"/>
                <a:gd name="connsiteY104" fmla="*/ 587426 h 587425"/>
                <a:gd name="connsiteX105" fmla="*/ 1198845 w 11218359"/>
                <a:gd name="connsiteY105" fmla="*/ 587426 h 587425"/>
                <a:gd name="connsiteX106" fmla="*/ 1210285 w 11218359"/>
                <a:gd name="connsiteY106" fmla="*/ 587426 h 587425"/>
                <a:gd name="connsiteX107" fmla="*/ 1221724 w 11218359"/>
                <a:gd name="connsiteY107" fmla="*/ 587426 h 587425"/>
                <a:gd name="connsiteX108" fmla="*/ 1233164 w 11218359"/>
                <a:gd name="connsiteY108" fmla="*/ 587426 h 587425"/>
                <a:gd name="connsiteX109" fmla="*/ 1244603 w 11218359"/>
                <a:gd name="connsiteY109" fmla="*/ 587426 h 587425"/>
                <a:gd name="connsiteX110" fmla="*/ 1256043 w 11218359"/>
                <a:gd name="connsiteY110" fmla="*/ 587426 h 587425"/>
                <a:gd name="connsiteX111" fmla="*/ 1267482 w 11218359"/>
                <a:gd name="connsiteY111" fmla="*/ 587426 h 587425"/>
                <a:gd name="connsiteX112" fmla="*/ 1278922 w 11218359"/>
                <a:gd name="connsiteY112" fmla="*/ 587426 h 587425"/>
                <a:gd name="connsiteX113" fmla="*/ 1290361 w 11218359"/>
                <a:gd name="connsiteY113" fmla="*/ 587426 h 587425"/>
                <a:gd name="connsiteX114" fmla="*/ 1301801 w 11218359"/>
                <a:gd name="connsiteY114" fmla="*/ 587426 h 587425"/>
                <a:gd name="connsiteX115" fmla="*/ 1313240 w 11218359"/>
                <a:gd name="connsiteY115" fmla="*/ 587426 h 587425"/>
                <a:gd name="connsiteX116" fmla="*/ 1324680 w 11218359"/>
                <a:gd name="connsiteY116" fmla="*/ 587426 h 587425"/>
                <a:gd name="connsiteX117" fmla="*/ 1336120 w 11218359"/>
                <a:gd name="connsiteY117" fmla="*/ 587426 h 587425"/>
                <a:gd name="connsiteX118" fmla="*/ 1347559 w 11218359"/>
                <a:gd name="connsiteY118" fmla="*/ 587426 h 587425"/>
                <a:gd name="connsiteX119" fmla="*/ 1358999 w 11218359"/>
                <a:gd name="connsiteY119" fmla="*/ 587426 h 587425"/>
                <a:gd name="connsiteX120" fmla="*/ 1370438 w 11218359"/>
                <a:gd name="connsiteY120" fmla="*/ 587426 h 587425"/>
                <a:gd name="connsiteX121" fmla="*/ 1381878 w 11218359"/>
                <a:gd name="connsiteY121" fmla="*/ 587426 h 587425"/>
                <a:gd name="connsiteX122" fmla="*/ 1393317 w 11218359"/>
                <a:gd name="connsiteY122" fmla="*/ 587426 h 587425"/>
                <a:gd name="connsiteX123" fmla="*/ 1404757 w 11218359"/>
                <a:gd name="connsiteY123" fmla="*/ 587426 h 587425"/>
                <a:gd name="connsiteX124" fmla="*/ 1416196 w 11218359"/>
                <a:gd name="connsiteY124" fmla="*/ 587426 h 587425"/>
                <a:gd name="connsiteX125" fmla="*/ 1427636 w 11218359"/>
                <a:gd name="connsiteY125" fmla="*/ 587426 h 587425"/>
                <a:gd name="connsiteX126" fmla="*/ 1439075 w 11218359"/>
                <a:gd name="connsiteY126" fmla="*/ 587426 h 587425"/>
                <a:gd name="connsiteX127" fmla="*/ 1450515 w 11218359"/>
                <a:gd name="connsiteY127" fmla="*/ 587426 h 587425"/>
                <a:gd name="connsiteX128" fmla="*/ 1461954 w 11218359"/>
                <a:gd name="connsiteY128" fmla="*/ 587426 h 587425"/>
                <a:gd name="connsiteX129" fmla="*/ 1473394 w 11218359"/>
                <a:gd name="connsiteY129" fmla="*/ 587426 h 587425"/>
                <a:gd name="connsiteX130" fmla="*/ 1484833 w 11218359"/>
                <a:gd name="connsiteY130" fmla="*/ 587426 h 587425"/>
                <a:gd name="connsiteX131" fmla="*/ 1496273 w 11218359"/>
                <a:gd name="connsiteY131" fmla="*/ 587426 h 587425"/>
                <a:gd name="connsiteX132" fmla="*/ 1507712 w 11218359"/>
                <a:gd name="connsiteY132" fmla="*/ 587426 h 587425"/>
                <a:gd name="connsiteX133" fmla="*/ 1519152 w 11218359"/>
                <a:gd name="connsiteY133" fmla="*/ 587426 h 587425"/>
                <a:gd name="connsiteX134" fmla="*/ 1530591 w 11218359"/>
                <a:gd name="connsiteY134" fmla="*/ 587426 h 587425"/>
                <a:gd name="connsiteX135" fmla="*/ 1542031 w 11218359"/>
                <a:gd name="connsiteY135" fmla="*/ 587426 h 587425"/>
                <a:gd name="connsiteX136" fmla="*/ 1553471 w 11218359"/>
                <a:gd name="connsiteY136" fmla="*/ 587426 h 587425"/>
                <a:gd name="connsiteX137" fmla="*/ 1564910 w 11218359"/>
                <a:gd name="connsiteY137" fmla="*/ 587426 h 587425"/>
                <a:gd name="connsiteX138" fmla="*/ 1576349 w 11218359"/>
                <a:gd name="connsiteY138" fmla="*/ 587426 h 587425"/>
                <a:gd name="connsiteX139" fmla="*/ 1587789 w 11218359"/>
                <a:gd name="connsiteY139" fmla="*/ 587426 h 587425"/>
                <a:gd name="connsiteX140" fmla="*/ 1599229 w 11218359"/>
                <a:gd name="connsiteY140" fmla="*/ 587426 h 587425"/>
                <a:gd name="connsiteX141" fmla="*/ 1610668 w 11218359"/>
                <a:gd name="connsiteY141" fmla="*/ 587426 h 587425"/>
                <a:gd name="connsiteX142" fmla="*/ 1622107 w 11218359"/>
                <a:gd name="connsiteY142" fmla="*/ 587426 h 587425"/>
                <a:gd name="connsiteX143" fmla="*/ 1633547 w 11218359"/>
                <a:gd name="connsiteY143" fmla="*/ 587426 h 587425"/>
                <a:gd name="connsiteX144" fmla="*/ 1644987 w 11218359"/>
                <a:gd name="connsiteY144" fmla="*/ 587426 h 587425"/>
                <a:gd name="connsiteX145" fmla="*/ 1656426 w 11218359"/>
                <a:gd name="connsiteY145" fmla="*/ 587426 h 587425"/>
                <a:gd name="connsiteX146" fmla="*/ 1667866 w 11218359"/>
                <a:gd name="connsiteY146" fmla="*/ 587426 h 587425"/>
                <a:gd name="connsiteX147" fmla="*/ 1679305 w 11218359"/>
                <a:gd name="connsiteY147" fmla="*/ 587426 h 587425"/>
                <a:gd name="connsiteX148" fmla="*/ 1690745 w 11218359"/>
                <a:gd name="connsiteY148" fmla="*/ 587426 h 587425"/>
                <a:gd name="connsiteX149" fmla="*/ 1702184 w 11218359"/>
                <a:gd name="connsiteY149" fmla="*/ 587426 h 587425"/>
                <a:gd name="connsiteX150" fmla="*/ 1713619 w 11218359"/>
                <a:gd name="connsiteY150" fmla="*/ 587426 h 587425"/>
                <a:gd name="connsiteX151" fmla="*/ 1725063 w 11218359"/>
                <a:gd name="connsiteY151" fmla="*/ 587426 h 587425"/>
                <a:gd name="connsiteX152" fmla="*/ 1736498 w 11218359"/>
                <a:gd name="connsiteY152" fmla="*/ 587426 h 587425"/>
                <a:gd name="connsiteX153" fmla="*/ 1747938 w 11218359"/>
                <a:gd name="connsiteY153" fmla="*/ 587426 h 587425"/>
                <a:gd name="connsiteX154" fmla="*/ 1759377 w 11218359"/>
                <a:gd name="connsiteY154" fmla="*/ 587426 h 587425"/>
                <a:gd name="connsiteX155" fmla="*/ 1770817 w 11218359"/>
                <a:gd name="connsiteY155" fmla="*/ 587426 h 587425"/>
                <a:gd name="connsiteX156" fmla="*/ 1782256 w 11218359"/>
                <a:gd name="connsiteY156" fmla="*/ 587426 h 587425"/>
                <a:gd name="connsiteX157" fmla="*/ 1793696 w 11218359"/>
                <a:gd name="connsiteY157" fmla="*/ 0 h 587425"/>
                <a:gd name="connsiteX158" fmla="*/ 1805135 w 11218359"/>
                <a:gd name="connsiteY158" fmla="*/ 15026 h 587425"/>
                <a:gd name="connsiteX159" fmla="*/ 1816575 w 11218359"/>
                <a:gd name="connsiteY159" fmla="*/ 579915 h 587425"/>
                <a:gd name="connsiteX160" fmla="*/ 1828014 w 11218359"/>
                <a:gd name="connsiteY160" fmla="*/ 587426 h 587425"/>
                <a:gd name="connsiteX161" fmla="*/ 1839454 w 11218359"/>
                <a:gd name="connsiteY161" fmla="*/ 587426 h 587425"/>
                <a:gd name="connsiteX162" fmla="*/ 1850893 w 11218359"/>
                <a:gd name="connsiteY162" fmla="*/ 587426 h 587425"/>
                <a:gd name="connsiteX163" fmla="*/ 1862333 w 11218359"/>
                <a:gd name="connsiteY163" fmla="*/ 587426 h 587425"/>
                <a:gd name="connsiteX164" fmla="*/ 1873772 w 11218359"/>
                <a:gd name="connsiteY164" fmla="*/ 587426 h 587425"/>
                <a:gd name="connsiteX165" fmla="*/ 1885212 w 11218359"/>
                <a:gd name="connsiteY165" fmla="*/ 587426 h 587425"/>
                <a:gd name="connsiteX166" fmla="*/ 1896651 w 11218359"/>
                <a:gd name="connsiteY166" fmla="*/ 587426 h 587425"/>
                <a:gd name="connsiteX167" fmla="*/ 1908091 w 11218359"/>
                <a:gd name="connsiteY167" fmla="*/ 587426 h 587425"/>
                <a:gd name="connsiteX168" fmla="*/ 1919531 w 11218359"/>
                <a:gd name="connsiteY168" fmla="*/ 587426 h 587425"/>
                <a:gd name="connsiteX169" fmla="*/ 1930970 w 11218359"/>
                <a:gd name="connsiteY169" fmla="*/ 587426 h 587425"/>
                <a:gd name="connsiteX170" fmla="*/ 1942409 w 11218359"/>
                <a:gd name="connsiteY170" fmla="*/ 587426 h 587425"/>
                <a:gd name="connsiteX171" fmla="*/ 1953849 w 11218359"/>
                <a:gd name="connsiteY171" fmla="*/ 587426 h 587425"/>
                <a:gd name="connsiteX172" fmla="*/ 1965289 w 11218359"/>
                <a:gd name="connsiteY172" fmla="*/ 587426 h 587425"/>
                <a:gd name="connsiteX173" fmla="*/ 1976728 w 11218359"/>
                <a:gd name="connsiteY173" fmla="*/ 587426 h 587425"/>
                <a:gd name="connsiteX174" fmla="*/ 1988168 w 11218359"/>
                <a:gd name="connsiteY174" fmla="*/ 587426 h 587425"/>
                <a:gd name="connsiteX175" fmla="*/ 1999607 w 11218359"/>
                <a:gd name="connsiteY175" fmla="*/ 587426 h 587425"/>
                <a:gd name="connsiteX176" fmla="*/ 2011047 w 11218359"/>
                <a:gd name="connsiteY176" fmla="*/ 587426 h 587425"/>
                <a:gd name="connsiteX177" fmla="*/ 2022486 w 11218359"/>
                <a:gd name="connsiteY177" fmla="*/ 587426 h 587425"/>
                <a:gd name="connsiteX178" fmla="*/ 2033926 w 11218359"/>
                <a:gd name="connsiteY178" fmla="*/ 587426 h 587425"/>
                <a:gd name="connsiteX179" fmla="*/ 2045365 w 11218359"/>
                <a:gd name="connsiteY179" fmla="*/ 587426 h 587425"/>
                <a:gd name="connsiteX180" fmla="*/ 2056805 w 11218359"/>
                <a:gd name="connsiteY180" fmla="*/ 587426 h 587425"/>
                <a:gd name="connsiteX181" fmla="*/ 2068244 w 11218359"/>
                <a:gd name="connsiteY181" fmla="*/ 587426 h 587425"/>
                <a:gd name="connsiteX182" fmla="*/ 2079684 w 11218359"/>
                <a:gd name="connsiteY182" fmla="*/ 587426 h 587425"/>
                <a:gd name="connsiteX183" fmla="*/ 2091123 w 11218359"/>
                <a:gd name="connsiteY183" fmla="*/ 587426 h 587425"/>
                <a:gd name="connsiteX184" fmla="*/ 2102563 w 11218359"/>
                <a:gd name="connsiteY184" fmla="*/ 587426 h 587425"/>
                <a:gd name="connsiteX185" fmla="*/ 2114002 w 11218359"/>
                <a:gd name="connsiteY185" fmla="*/ 587426 h 587425"/>
                <a:gd name="connsiteX186" fmla="*/ 2125442 w 11218359"/>
                <a:gd name="connsiteY186" fmla="*/ 587426 h 587425"/>
                <a:gd name="connsiteX187" fmla="*/ 2136882 w 11218359"/>
                <a:gd name="connsiteY187" fmla="*/ 587426 h 587425"/>
                <a:gd name="connsiteX188" fmla="*/ 2148321 w 11218359"/>
                <a:gd name="connsiteY188" fmla="*/ 587426 h 587425"/>
                <a:gd name="connsiteX189" fmla="*/ 2159760 w 11218359"/>
                <a:gd name="connsiteY189" fmla="*/ 587426 h 587425"/>
                <a:gd name="connsiteX190" fmla="*/ 2171200 w 11218359"/>
                <a:gd name="connsiteY190" fmla="*/ 587426 h 587425"/>
                <a:gd name="connsiteX191" fmla="*/ 2182640 w 11218359"/>
                <a:gd name="connsiteY191" fmla="*/ 587426 h 587425"/>
                <a:gd name="connsiteX192" fmla="*/ 2194079 w 11218359"/>
                <a:gd name="connsiteY192" fmla="*/ 587426 h 587425"/>
                <a:gd name="connsiteX193" fmla="*/ 2205519 w 11218359"/>
                <a:gd name="connsiteY193" fmla="*/ 587426 h 587425"/>
                <a:gd name="connsiteX194" fmla="*/ 2216958 w 11218359"/>
                <a:gd name="connsiteY194" fmla="*/ 587426 h 587425"/>
                <a:gd name="connsiteX195" fmla="*/ 2228393 w 11218359"/>
                <a:gd name="connsiteY195" fmla="*/ 587426 h 587425"/>
                <a:gd name="connsiteX196" fmla="*/ 2239837 w 11218359"/>
                <a:gd name="connsiteY196" fmla="*/ 587426 h 587425"/>
                <a:gd name="connsiteX197" fmla="*/ 2251272 w 11218359"/>
                <a:gd name="connsiteY197" fmla="*/ 587426 h 587425"/>
                <a:gd name="connsiteX198" fmla="*/ 2262716 w 11218359"/>
                <a:gd name="connsiteY198" fmla="*/ 587426 h 587425"/>
                <a:gd name="connsiteX199" fmla="*/ 2274151 w 11218359"/>
                <a:gd name="connsiteY199" fmla="*/ 587426 h 587425"/>
                <a:gd name="connsiteX200" fmla="*/ 2285591 w 11218359"/>
                <a:gd name="connsiteY200" fmla="*/ 587426 h 587425"/>
                <a:gd name="connsiteX201" fmla="*/ 2297030 w 11218359"/>
                <a:gd name="connsiteY201" fmla="*/ 587426 h 587425"/>
                <a:gd name="connsiteX202" fmla="*/ 2308470 w 11218359"/>
                <a:gd name="connsiteY202" fmla="*/ 587426 h 587425"/>
                <a:gd name="connsiteX203" fmla="*/ 2319909 w 11218359"/>
                <a:gd name="connsiteY203" fmla="*/ 587426 h 587425"/>
                <a:gd name="connsiteX204" fmla="*/ 2331349 w 11218359"/>
                <a:gd name="connsiteY204" fmla="*/ 587426 h 587425"/>
                <a:gd name="connsiteX205" fmla="*/ 2342788 w 11218359"/>
                <a:gd name="connsiteY205" fmla="*/ 587426 h 587425"/>
                <a:gd name="connsiteX206" fmla="*/ 2354228 w 11218359"/>
                <a:gd name="connsiteY206" fmla="*/ 587426 h 587425"/>
                <a:gd name="connsiteX207" fmla="*/ 2365667 w 11218359"/>
                <a:gd name="connsiteY207" fmla="*/ 587426 h 587425"/>
                <a:gd name="connsiteX208" fmla="*/ 2377107 w 11218359"/>
                <a:gd name="connsiteY208" fmla="*/ 587426 h 587425"/>
                <a:gd name="connsiteX209" fmla="*/ 2388546 w 11218359"/>
                <a:gd name="connsiteY209" fmla="*/ 587426 h 587425"/>
                <a:gd name="connsiteX210" fmla="*/ 2399986 w 11218359"/>
                <a:gd name="connsiteY210" fmla="*/ 587426 h 587425"/>
                <a:gd name="connsiteX211" fmla="*/ 2411425 w 11218359"/>
                <a:gd name="connsiteY211" fmla="*/ 587426 h 587425"/>
                <a:gd name="connsiteX212" fmla="*/ 2422865 w 11218359"/>
                <a:gd name="connsiteY212" fmla="*/ 587426 h 587425"/>
                <a:gd name="connsiteX213" fmla="*/ 2434304 w 11218359"/>
                <a:gd name="connsiteY213" fmla="*/ 587426 h 587425"/>
                <a:gd name="connsiteX214" fmla="*/ 2445744 w 11218359"/>
                <a:gd name="connsiteY214" fmla="*/ 587426 h 587425"/>
                <a:gd name="connsiteX215" fmla="*/ 2457184 w 11218359"/>
                <a:gd name="connsiteY215" fmla="*/ 587426 h 587425"/>
                <a:gd name="connsiteX216" fmla="*/ 2468623 w 11218359"/>
                <a:gd name="connsiteY216" fmla="*/ 587426 h 587425"/>
                <a:gd name="connsiteX217" fmla="*/ 2480062 w 11218359"/>
                <a:gd name="connsiteY217" fmla="*/ 587426 h 587425"/>
                <a:gd name="connsiteX218" fmla="*/ 2491502 w 11218359"/>
                <a:gd name="connsiteY218" fmla="*/ 587426 h 587425"/>
                <a:gd name="connsiteX219" fmla="*/ 2502942 w 11218359"/>
                <a:gd name="connsiteY219" fmla="*/ 587426 h 587425"/>
                <a:gd name="connsiteX220" fmla="*/ 2514381 w 11218359"/>
                <a:gd name="connsiteY220" fmla="*/ 587426 h 587425"/>
                <a:gd name="connsiteX221" fmla="*/ 2525821 w 11218359"/>
                <a:gd name="connsiteY221" fmla="*/ 587426 h 587425"/>
                <a:gd name="connsiteX222" fmla="*/ 2537260 w 11218359"/>
                <a:gd name="connsiteY222" fmla="*/ 587426 h 587425"/>
                <a:gd name="connsiteX223" fmla="*/ 2548700 w 11218359"/>
                <a:gd name="connsiteY223" fmla="*/ 587426 h 587425"/>
                <a:gd name="connsiteX224" fmla="*/ 2560139 w 11218359"/>
                <a:gd name="connsiteY224" fmla="*/ 587426 h 587425"/>
                <a:gd name="connsiteX225" fmla="*/ 2571579 w 11218359"/>
                <a:gd name="connsiteY225" fmla="*/ 587426 h 587425"/>
                <a:gd name="connsiteX226" fmla="*/ 2583018 w 11218359"/>
                <a:gd name="connsiteY226" fmla="*/ 587426 h 587425"/>
                <a:gd name="connsiteX227" fmla="*/ 2594458 w 11218359"/>
                <a:gd name="connsiteY227" fmla="*/ 587426 h 587425"/>
                <a:gd name="connsiteX228" fmla="*/ 2605897 w 11218359"/>
                <a:gd name="connsiteY228" fmla="*/ 587426 h 587425"/>
                <a:gd name="connsiteX229" fmla="*/ 2617337 w 11218359"/>
                <a:gd name="connsiteY229" fmla="*/ 587426 h 587425"/>
                <a:gd name="connsiteX230" fmla="*/ 2628776 w 11218359"/>
                <a:gd name="connsiteY230" fmla="*/ 587426 h 587425"/>
                <a:gd name="connsiteX231" fmla="*/ 2640216 w 11218359"/>
                <a:gd name="connsiteY231" fmla="*/ 587426 h 587425"/>
                <a:gd name="connsiteX232" fmla="*/ 2651655 w 11218359"/>
                <a:gd name="connsiteY232" fmla="*/ 587426 h 587425"/>
                <a:gd name="connsiteX233" fmla="*/ 2663095 w 11218359"/>
                <a:gd name="connsiteY233" fmla="*/ 587426 h 587425"/>
                <a:gd name="connsiteX234" fmla="*/ 2674535 w 11218359"/>
                <a:gd name="connsiteY234" fmla="*/ 587426 h 587425"/>
                <a:gd name="connsiteX235" fmla="*/ 2685974 w 11218359"/>
                <a:gd name="connsiteY235" fmla="*/ 587426 h 587425"/>
                <a:gd name="connsiteX236" fmla="*/ 2697413 w 11218359"/>
                <a:gd name="connsiteY236" fmla="*/ 587426 h 587425"/>
                <a:gd name="connsiteX237" fmla="*/ 2708853 w 11218359"/>
                <a:gd name="connsiteY237" fmla="*/ 587426 h 587425"/>
                <a:gd name="connsiteX238" fmla="*/ 2720293 w 11218359"/>
                <a:gd name="connsiteY238" fmla="*/ 587426 h 587425"/>
                <a:gd name="connsiteX239" fmla="*/ 2731727 w 11218359"/>
                <a:gd name="connsiteY239" fmla="*/ 587426 h 587425"/>
                <a:gd name="connsiteX240" fmla="*/ 2743172 w 11218359"/>
                <a:gd name="connsiteY240" fmla="*/ 587426 h 587425"/>
                <a:gd name="connsiteX241" fmla="*/ 2754611 w 11218359"/>
                <a:gd name="connsiteY241" fmla="*/ 587426 h 587425"/>
                <a:gd name="connsiteX242" fmla="*/ 2766046 w 11218359"/>
                <a:gd name="connsiteY242" fmla="*/ 587426 h 587425"/>
                <a:gd name="connsiteX243" fmla="*/ 2777490 w 11218359"/>
                <a:gd name="connsiteY243" fmla="*/ 587426 h 587425"/>
                <a:gd name="connsiteX244" fmla="*/ 2788925 w 11218359"/>
                <a:gd name="connsiteY244" fmla="*/ 587426 h 587425"/>
                <a:gd name="connsiteX245" fmla="*/ 2800364 w 11218359"/>
                <a:gd name="connsiteY245" fmla="*/ 587426 h 587425"/>
                <a:gd name="connsiteX246" fmla="*/ 2811804 w 11218359"/>
                <a:gd name="connsiteY246" fmla="*/ 587426 h 587425"/>
                <a:gd name="connsiteX247" fmla="*/ 2823243 w 11218359"/>
                <a:gd name="connsiteY247" fmla="*/ 587426 h 587425"/>
                <a:gd name="connsiteX248" fmla="*/ 2834683 w 11218359"/>
                <a:gd name="connsiteY248" fmla="*/ 587426 h 587425"/>
                <a:gd name="connsiteX249" fmla="*/ 2846123 w 11218359"/>
                <a:gd name="connsiteY249" fmla="*/ 587426 h 587425"/>
                <a:gd name="connsiteX250" fmla="*/ 2857562 w 11218359"/>
                <a:gd name="connsiteY250" fmla="*/ 587426 h 587425"/>
                <a:gd name="connsiteX251" fmla="*/ 2869001 w 11218359"/>
                <a:gd name="connsiteY251" fmla="*/ 587426 h 587425"/>
                <a:gd name="connsiteX252" fmla="*/ 2880441 w 11218359"/>
                <a:gd name="connsiteY252" fmla="*/ 587426 h 587425"/>
                <a:gd name="connsiteX253" fmla="*/ 2891881 w 11218359"/>
                <a:gd name="connsiteY253" fmla="*/ 587426 h 587425"/>
                <a:gd name="connsiteX254" fmla="*/ 2903320 w 11218359"/>
                <a:gd name="connsiteY254" fmla="*/ 587426 h 587425"/>
                <a:gd name="connsiteX255" fmla="*/ 2914760 w 11218359"/>
                <a:gd name="connsiteY255" fmla="*/ 587426 h 587425"/>
                <a:gd name="connsiteX256" fmla="*/ 2926199 w 11218359"/>
                <a:gd name="connsiteY256" fmla="*/ 587426 h 587425"/>
                <a:gd name="connsiteX257" fmla="*/ 2937639 w 11218359"/>
                <a:gd name="connsiteY257" fmla="*/ 587426 h 587425"/>
                <a:gd name="connsiteX258" fmla="*/ 2949078 w 11218359"/>
                <a:gd name="connsiteY258" fmla="*/ 587426 h 587425"/>
                <a:gd name="connsiteX259" fmla="*/ 2960518 w 11218359"/>
                <a:gd name="connsiteY259" fmla="*/ 587426 h 587425"/>
                <a:gd name="connsiteX260" fmla="*/ 2971957 w 11218359"/>
                <a:gd name="connsiteY260" fmla="*/ 587426 h 587425"/>
                <a:gd name="connsiteX261" fmla="*/ 2983397 w 11218359"/>
                <a:gd name="connsiteY261" fmla="*/ 587426 h 587425"/>
                <a:gd name="connsiteX262" fmla="*/ 2994837 w 11218359"/>
                <a:gd name="connsiteY262" fmla="*/ 587426 h 587425"/>
                <a:gd name="connsiteX263" fmla="*/ 3006276 w 11218359"/>
                <a:gd name="connsiteY263" fmla="*/ 587426 h 587425"/>
                <a:gd name="connsiteX264" fmla="*/ 3017715 w 11218359"/>
                <a:gd name="connsiteY264" fmla="*/ 587426 h 587425"/>
                <a:gd name="connsiteX265" fmla="*/ 3029155 w 11218359"/>
                <a:gd name="connsiteY265" fmla="*/ 587426 h 587425"/>
                <a:gd name="connsiteX266" fmla="*/ 3040594 w 11218359"/>
                <a:gd name="connsiteY266" fmla="*/ 587426 h 587425"/>
                <a:gd name="connsiteX267" fmla="*/ 3052034 w 11218359"/>
                <a:gd name="connsiteY267" fmla="*/ 587426 h 587425"/>
                <a:gd name="connsiteX268" fmla="*/ 3063474 w 11218359"/>
                <a:gd name="connsiteY268" fmla="*/ 587426 h 587425"/>
                <a:gd name="connsiteX269" fmla="*/ 3074913 w 11218359"/>
                <a:gd name="connsiteY269" fmla="*/ 587426 h 587425"/>
                <a:gd name="connsiteX270" fmla="*/ 3086352 w 11218359"/>
                <a:gd name="connsiteY270" fmla="*/ 587426 h 587425"/>
                <a:gd name="connsiteX271" fmla="*/ 3097792 w 11218359"/>
                <a:gd name="connsiteY271" fmla="*/ 587426 h 587425"/>
                <a:gd name="connsiteX272" fmla="*/ 3109232 w 11218359"/>
                <a:gd name="connsiteY272" fmla="*/ 587426 h 587425"/>
                <a:gd name="connsiteX273" fmla="*/ 3120671 w 11218359"/>
                <a:gd name="connsiteY273" fmla="*/ 587426 h 587425"/>
                <a:gd name="connsiteX274" fmla="*/ 3132111 w 11218359"/>
                <a:gd name="connsiteY274" fmla="*/ 587426 h 587425"/>
                <a:gd name="connsiteX275" fmla="*/ 3143550 w 11218359"/>
                <a:gd name="connsiteY275" fmla="*/ 587426 h 587425"/>
                <a:gd name="connsiteX276" fmla="*/ 3154990 w 11218359"/>
                <a:gd name="connsiteY276" fmla="*/ 587426 h 587425"/>
                <a:gd name="connsiteX277" fmla="*/ 3166429 w 11218359"/>
                <a:gd name="connsiteY277" fmla="*/ 587426 h 587425"/>
                <a:gd name="connsiteX278" fmla="*/ 3177869 w 11218359"/>
                <a:gd name="connsiteY278" fmla="*/ 587426 h 587425"/>
                <a:gd name="connsiteX279" fmla="*/ 3189308 w 11218359"/>
                <a:gd name="connsiteY279" fmla="*/ 587426 h 587425"/>
                <a:gd name="connsiteX280" fmla="*/ 3200748 w 11218359"/>
                <a:gd name="connsiteY280" fmla="*/ 587426 h 587425"/>
                <a:gd name="connsiteX281" fmla="*/ 3212187 w 11218359"/>
                <a:gd name="connsiteY281" fmla="*/ 587426 h 587425"/>
                <a:gd name="connsiteX282" fmla="*/ 3223627 w 11218359"/>
                <a:gd name="connsiteY282" fmla="*/ 587426 h 587425"/>
                <a:gd name="connsiteX283" fmla="*/ 3235066 w 11218359"/>
                <a:gd name="connsiteY283" fmla="*/ 587426 h 587425"/>
                <a:gd name="connsiteX284" fmla="*/ 3246501 w 11218359"/>
                <a:gd name="connsiteY284" fmla="*/ 587426 h 587425"/>
                <a:gd name="connsiteX285" fmla="*/ 3257945 w 11218359"/>
                <a:gd name="connsiteY285" fmla="*/ 587426 h 587425"/>
                <a:gd name="connsiteX286" fmla="*/ 3269385 w 11218359"/>
                <a:gd name="connsiteY286" fmla="*/ 587426 h 587425"/>
                <a:gd name="connsiteX287" fmla="*/ 3280825 w 11218359"/>
                <a:gd name="connsiteY287" fmla="*/ 587426 h 587425"/>
                <a:gd name="connsiteX288" fmla="*/ 3292264 w 11218359"/>
                <a:gd name="connsiteY288" fmla="*/ 587426 h 587425"/>
                <a:gd name="connsiteX289" fmla="*/ 3303699 w 11218359"/>
                <a:gd name="connsiteY289" fmla="*/ 587426 h 587425"/>
                <a:gd name="connsiteX290" fmla="*/ 3315143 w 11218359"/>
                <a:gd name="connsiteY290" fmla="*/ 587426 h 587425"/>
                <a:gd name="connsiteX291" fmla="*/ 3326578 w 11218359"/>
                <a:gd name="connsiteY291" fmla="*/ 587426 h 587425"/>
                <a:gd name="connsiteX292" fmla="*/ 3338017 w 11218359"/>
                <a:gd name="connsiteY292" fmla="*/ 587426 h 587425"/>
                <a:gd name="connsiteX293" fmla="*/ 3349457 w 11218359"/>
                <a:gd name="connsiteY293" fmla="*/ 587426 h 587425"/>
                <a:gd name="connsiteX294" fmla="*/ 3360896 w 11218359"/>
                <a:gd name="connsiteY294" fmla="*/ 587426 h 587425"/>
                <a:gd name="connsiteX295" fmla="*/ 3372336 w 11218359"/>
                <a:gd name="connsiteY295" fmla="*/ 587426 h 587425"/>
                <a:gd name="connsiteX296" fmla="*/ 3383776 w 11218359"/>
                <a:gd name="connsiteY296" fmla="*/ 587426 h 587425"/>
                <a:gd name="connsiteX297" fmla="*/ 3395215 w 11218359"/>
                <a:gd name="connsiteY297" fmla="*/ 587426 h 587425"/>
                <a:gd name="connsiteX298" fmla="*/ 3406654 w 11218359"/>
                <a:gd name="connsiteY298" fmla="*/ 587426 h 587425"/>
                <a:gd name="connsiteX299" fmla="*/ 3418094 w 11218359"/>
                <a:gd name="connsiteY299" fmla="*/ 587426 h 587425"/>
                <a:gd name="connsiteX300" fmla="*/ 3429534 w 11218359"/>
                <a:gd name="connsiteY300" fmla="*/ 587426 h 587425"/>
                <a:gd name="connsiteX301" fmla="*/ 3440973 w 11218359"/>
                <a:gd name="connsiteY301" fmla="*/ 587426 h 587425"/>
                <a:gd name="connsiteX302" fmla="*/ 3452413 w 11218359"/>
                <a:gd name="connsiteY302" fmla="*/ 587426 h 587425"/>
                <a:gd name="connsiteX303" fmla="*/ 3463852 w 11218359"/>
                <a:gd name="connsiteY303" fmla="*/ 587426 h 587425"/>
                <a:gd name="connsiteX304" fmla="*/ 3475292 w 11218359"/>
                <a:gd name="connsiteY304" fmla="*/ 587426 h 587425"/>
                <a:gd name="connsiteX305" fmla="*/ 3486731 w 11218359"/>
                <a:gd name="connsiteY305" fmla="*/ 587426 h 587425"/>
                <a:gd name="connsiteX306" fmla="*/ 3498171 w 11218359"/>
                <a:gd name="connsiteY306" fmla="*/ 587426 h 587425"/>
                <a:gd name="connsiteX307" fmla="*/ 3509610 w 11218359"/>
                <a:gd name="connsiteY307" fmla="*/ 587426 h 587425"/>
                <a:gd name="connsiteX308" fmla="*/ 3521050 w 11218359"/>
                <a:gd name="connsiteY308" fmla="*/ 587426 h 587425"/>
                <a:gd name="connsiteX309" fmla="*/ 3532489 w 11218359"/>
                <a:gd name="connsiteY309" fmla="*/ 587426 h 587425"/>
                <a:gd name="connsiteX310" fmla="*/ 3543929 w 11218359"/>
                <a:gd name="connsiteY310" fmla="*/ 587426 h 587425"/>
                <a:gd name="connsiteX311" fmla="*/ 3555368 w 11218359"/>
                <a:gd name="connsiteY311" fmla="*/ 587426 h 587425"/>
                <a:gd name="connsiteX312" fmla="*/ 3566808 w 11218359"/>
                <a:gd name="connsiteY312" fmla="*/ 587426 h 587425"/>
                <a:gd name="connsiteX313" fmla="*/ 3578247 w 11218359"/>
                <a:gd name="connsiteY313" fmla="*/ 587426 h 587425"/>
                <a:gd name="connsiteX314" fmla="*/ 3589687 w 11218359"/>
                <a:gd name="connsiteY314" fmla="*/ 587426 h 587425"/>
                <a:gd name="connsiteX315" fmla="*/ 3601127 w 11218359"/>
                <a:gd name="connsiteY315" fmla="*/ 587426 h 587425"/>
                <a:gd name="connsiteX316" fmla="*/ 3612566 w 11218359"/>
                <a:gd name="connsiteY316" fmla="*/ 587426 h 587425"/>
                <a:gd name="connsiteX317" fmla="*/ 3624005 w 11218359"/>
                <a:gd name="connsiteY317" fmla="*/ 587426 h 587425"/>
                <a:gd name="connsiteX318" fmla="*/ 3635445 w 11218359"/>
                <a:gd name="connsiteY318" fmla="*/ 587426 h 587425"/>
                <a:gd name="connsiteX319" fmla="*/ 3646885 w 11218359"/>
                <a:gd name="connsiteY319" fmla="*/ 587426 h 587425"/>
                <a:gd name="connsiteX320" fmla="*/ 3658324 w 11218359"/>
                <a:gd name="connsiteY320" fmla="*/ 587426 h 587425"/>
                <a:gd name="connsiteX321" fmla="*/ 3669764 w 11218359"/>
                <a:gd name="connsiteY321" fmla="*/ 587426 h 587425"/>
                <a:gd name="connsiteX322" fmla="*/ 3681203 w 11218359"/>
                <a:gd name="connsiteY322" fmla="*/ 587426 h 587425"/>
                <a:gd name="connsiteX323" fmla="*/ 3692643 w 11218359"/>
                <a:gd name="connsiteY323" fmla="*/ 587426 h 587425"/>
                <a:gd name="connsiteX324" fmla="*/ 3704082 w 11218359"/>
                <a:gd name="connsiteY324" fmla="*/ 587426 h 587425"/>
                <a:gd name="connsiteX325" fmla="*/ 3715522 w 11218359"/>
                <a:gd name="connsiteY325" fmla="*/ 587426 h 587425"/>
                <a:gd name="connsiteX326" fmla="*/ 3726961 w 11218359"/>
                <a:gd name="connsiteY326" fmla="*/ 587426 h 587425"/>
                <a:gd name="connsiteX327" fmla="*/ 3738401 w 11218359"/>
                <a:gd name="connsiteY327" fmla="*/ 587426 h 587425"/>
                <a:gd name="connsiteX328" fmla="*/ 3749840 w 11218359"/>
                <a:gd name="connsiteY328" fmla="*/ 587426 h 587425"/>
                <a:gd name="connsiteX329" fmla="*/ 3761280 w 11218359"/>
                <a:gd name="connsiteY329" fmla="*/ 587426 h 587425"/>
                <a:gd name="connsiteX330" fmla="*/ 3772719 w 11218359"/>
                <a:gd name="connsiteY330" fmla="*/ 587426 h 587425"/>
                <a:gd name="connsiteX331" fmla="*/ 3784154 w 11218359"/>
                <a:gd name="connsiteY331" fmla="*/ 587426 h 587425"/>
                <a:gd name="connsiteX332" fmla="*/ 3795598 w 11218359"/>
                <a:gd name="connsiteY332" fmla="*/ 587426 h 587425"/>
                <a:gd name="connsiteX333" fmla="*/ 3807033 w 11218359"/>
                <a:gd name="connsiteY333" fmla="*/ 587426 h 587425"/>
                <a:gd name="connsiteX334" fmla="*/ 3818473 w 11218359"/>
                <a:gd name="connsiteY334" fmla="*/ 587426 h 587425"/>
                <a:gd name="connsiteX335" fmla="*/ 3829917 w 11218359"/>
                <a:gd name="connsiteY335" fmla="*/ 587426 h 587425"/>
                <a:gd name="connsiteX336" fmla="*/ 3841352 w 11218359"/>
                <a:gd name="connsiteY336" fmla="*/ 587426 h 587425"/>
                <a:gd name="connsiteX337" fmla="*/ 3852791 w 11218359"/>
                <a:gd name="connsiteY337" fmla="*/ 587426 h 587425"/>
                <a:gd name="connsiteX338" fmla="*/ 3864231 w 11218359"/>
                <a:gd name="connsiteY338" fmla="*/ 587426 h 587425"/>
                <a:gd name="connsiteX339" fmla="*/ 3875670 w 11218359"/>
                <a:gd name="connsiteY339" fmla="*/ 587426 h 587425"/>
                <a:gd name="connsiteX340" fmla="*/ 3887110 w 11218359"/>
                <a:gd name="connsiteY340" fmla="*/ 587426 h 587425"/>
                <a:gd name="connsiteX341" fmla="*/ 3898549 w 11218359"/>
                <a:gd name="connsiteY341" fmla="*/ 587426 h 587425"/>
                <a:gd name="connsiteX342" fmla="*/ 3909989 w 11218359"/>
                <a:gd name="connsiteY342" fmla="*/ 587426 h 587425"/>
                <a:gd name="connsiteX343" fmla="*/ 3921447 w 11218359"/>
                <a:gd name="connsiteY343" fmla="*/ 587426 h 587425"/>
                <a:gd name="connsiteX344" fmla="*/ 3932878 w 11218359"/>
                <a:gd name="connsiteY344" fmla="*/ 587426 h 587425"/>
                <a:gd name="connsiteX345" fmla="*/ 3944307 w 11218359"/>
                <a:gd name="connsiteY345" fmla="*/ 587426 h 587425"/>
                <a:gd name="connsiteX346" fmla="*/ 3955737 w 11218359"/>
                <a:gd name="connsiteY346" fmla="*/ 587426 h 587425"/>
                <a:gd name="connsiteX347" fmla="*/ 3967167 w 11218359"/>
                <a:gd name="connsiteY347" fmla="*/ 587426 h 587425"/>
                <a:gd name="connsiteX348" fmla="*/ 3978645 w 11218359"/>
                <a:gd name="connsiteY348" fmla="*/ 587426 h 587425"/>
                <a:gd name="connsiteX349" fmla="*/ 3990075 w 11218359"/>
                <a:gd name="connsiteY349" fmla="*/ 587426 h 587425"/>
                <a:gd name="connsiteX350" fmla="*/ 4001505 w 11218359"/>
                <a:gd name="connsiteY350" fmla="*/ 587426 h 587425"/>
                <a:gd name="connsiteX351" fmla="*/ 4012935 w 11218359"/>
                <a:gd name="connsiteY351" fmla="*/ 587426 h 587425"/>
                <a:gd name="connsiteX352" fmla="*/ 4024365 w 11218359"/>
                <a:gd name="connsiteY352" fmla="*/ 587426 h 587425"/>
                <a:gd name="connsiteX353" fmla="*/ 4035843 w 11218359"/>
                <a:gd name="connsiteY353" fmla="*/ 587426 h 587425"/>
                <a:gd name="connsiteX354" fmla="*/ 4047273 w 11218359"/>
                <a:gd name="connsiteY354" fmla="*/ 587426 h 587425"/>
                <a:gd name="connsiteX355" fmla="*/ 4058702 w 11218359"/>
                <a:gd name="connsiteY355" fmla="*/ 587426 h 587425"/>
                <a:gd name="connsiteX356" fmla="*/ 4070133 w 11218359"/>
                <a:gd name="connsiteY356" fmla="*/ 587426 h 587425"/>
                <a:gd name="connsiteX357" fmla="*/ 4081563 w 11218359"/>
                <a:gd name="connsiteY357" fmla="*/ 587426 h 587425"/>
                <a:gd name="connsiteX358" fmla="*/ 4093040 w 11218359"/>
                <a:gd name="connsiteY358" fmla="*/ 587426 h 587425"/>
                <a:gd name="connsiteX359" fmla="*/ 4104471 w 11218359"/>
                <a:gd name="connsiteY359" fmla="*/ 587426 h 587425"/>
                <a:gd name="connsiteX360" fmla="*/ 4115900 w 11218359"/>
                <a:gd name="connsiteY360" fmla="*/ 587426 h 587425"/>
                <a:gd name="connsiteX361" fmla="*/ 4127330 w 11218359"/>
                <a:gd name="connsiteY361" fmla="*/ 587426 h 587425"/>
                <a:gd name="connsiteX362" fmla="*/ 4138760 w 11218359"/>
                <a:gd name="connsiteY362" fmla="*/ 587426 h 587425"/>
                <a:gd name="connsiteX363" fmla="*/ 4150238 w 11218359"/>
                <a:gd name="connsiteY363" fmla="*/ 587426 h 587425"/>
                <a:gd name="connsiteX364" fmla="*/ 4161668 w 11218359"/>
                <a:gd name="connsiteY364" fmla="*/ 587426 h 587425"/>
                <a:gd name="connsiteX365" fmla="*/ 4173098 w 11218359"/>
                <a:gd name="connsiteY365" fmla="*/ 587426 h 587425"/>
                <a:gd name="connsiteX366" fmla="*/ 4184528 w 11218359"/>
                <a:gd name="connsiteY366" fmla="*/ 587426 h 587425"/>
                <a:gd name="connsiteX367" fmla="*/ 4195958 w 11218359"/>
                <a:gd name="connsiteY367" fmla="*/ 587426 h 587425"/>
                <a:gd name="connsiteX368" fmla="*/ 4207436 w 11218359"/>
                <a:gd name="connsiteY368" fmla="*/ 587426 h 587425"/>
                <a:gd name="connsiteX369" fmla="*/ 4218865 w 11218359"/>
                <a:gd name="connsiteY369" fmla="*/ 587426 h 587425"/>
                <a:gd name="connsiteX370" fmla="*/ 4230296 w 11218359"/>
                <a:gd name="connsiteY370" fmla="*/ 587426 h 587425"/>
                <a:gd name="connsiteX371" fmla="*/ 4241726 w 11218359"/>
                <a:gd name="connsiteY371" fmla="*/ 587426 h 587425"/>
                <a:gd name="connsiteX372" fmla="*/ 4253156 w 11218359"/>
                <a:gd name="connsiteY372" fmla="*/ 587426 h 587425"/>
                <a:gd name="connsiteX373" fmla="*/ 4264634 w 11218359"/>
                <a:gd name="connsiteY373" fmla="*/ 587426 h 587425"/>
                <a:gd name="connsiteX374" fmla="*/ 4276063 w 11218359"/>
                <a:gd name="connsiteY374" fmla="*/ 587426 h 587425"/>
                <a:gd name="connsiteX375" fmla="*/ 4287493 w 11218359"/>
                <a:gd name="connsiteY375" fmla="*/ 587426 h 587425"/>
                <a:gd name="connsiteX376" fmla="*/ 4298923 w 11218359"/>
                <a:gd name="connsiteY376" fmla="*/ 587426 h 587425"/>
                <a:gd name="connsiteX377" fmla="*/ 4310353 w 11218359"/>
                <a:gd name="connsiteY377" fmla="*/ 587426 h 587425"/>
                <a:gd name="connsiteX378" fmla="*/ 4321831 w 11218359"/>
                <a:gd name="connsiteY378" fmla="*/ 587426 h 587425"/>
                <a:gd name="connsiteX379" fmla="*/ 4333261 w 11218359"/>
                <a:gd name="connsiteY379" fmla="*/ 587426 h 587425"/>
                <a:gd name="connsiteX380" fmla="*/ 4344691 w 11218359"/>
                <a:gd name="connsiteY380" fmla="*/ 587426 h 587425"/>
                <a:gd name="connsiteX381" fmla="*/ 4356121 w 11218359"/>
                <a:gd name="connsiteY381" fmla="*/ 587426 h 587425"/>
                <a:gd name="connsiteX382" fmla="*/ 4367551 w 11218359"/>
                <a:gd name="connsiteY382" fmla="*/ 587426 h 587425"/>
                <a:gd name="connsiteX383" fmla="*/ 4379028 w 11218359"/>
                <a:gd name="connsiteY383" fmla="*/ 587426 h 587425"/>
                <a:gd name="connsiteX384" fmla="*/ 4390458 w 11218359"/>
                <a:gd name="connsiteY384" fmla="*/ 587426 h 587425"/>
                <a:gd name="connsiteX385" fmla="*/ 4401889 w 11218359"/>
                <a:gd name="connsiteY385" fmla="*/ 587426 h 587425"/>
                <a:gd name="connsiteX386" fmla="*/ 4413319 w 11218359"/>
                <a:gd name="connsiteY386" fmla="*/ 587426 h 587425"/>
                <a:gd name="connsiteX387" fmla="*/ 4424749 w 11218359"/>
                <a:gd name="connsiteY387" fmla="*/ 587426 h 587425"/>
                <a:gd name="connsiteX388" fmla="*/ 4436226 w 11218359"/>
                <a:gd name="connsiteY388" fmla="*/ 587426 h 587425"/>
                <a:gd name="connsiteX389" fmla="*/ 4447656 w 11218359"/>
                <a:gd name="connsiteY389" fmla="*/ 587426 h 587425"/>
                <a:gd name="connsiteX390" fmla="*/ 4459086 w 11218359"/>
                <a:gd name="connsiteY390" fmla="*/ 587426 h 587425"/>
                <a:gd name="connsiteX391" fmla="*/ 4470516 w 11218359"/>
                <a:gd name="connsiteY391" fmla="*/ 587426 h 587425"/>
                <a:gd name="connsiteX392" fmla="*/ 4481946 w 11218359"/>
                <a:gd name="connsiteY392" fmla="*/ 587426 h 587425"/>
                <a:gd name="connsiteX393" fmla="*/ 4493424 w 11218359"/>
                <a:gd name="connsiteY393" fmla="*/ 587426 h 587425"/>
                <a:gd name="connsiteX394" fmla="*/ 4504854 w 11218359"/>
                <a:gd name="connsiteY394" fmla="*/ 587426 h 587425"/>
                <a:gd name="connsiteX395" fmla="*/ 4516284 w 11218359"/>
                <a:gd name="connsiteY395" fmla="*/ 587426 h 587425"/>
                <a:gd name="connsiteX396" fmla="*/ 4527714 w 11218359"/>
                <a:gd name="connsiteY396" fmla="*/ 587426 h 587425"/>
                <a:gd name="connsiteX397" fmla="*/ 4539144 w 11218359"/>
                <a:gd name="connsiteY397" fmla="*/ 587426 h 587425"/>
                <a:gd name="connsiteX398" fmla="*/ 4550621 w 11218359"/>
                <a:gd name="connsiteY398" fmla="*/ 587426 h 587425"/>
                <a:gd name="connsiteX399" fmla="*/ 4562051 w 11218359"/>
                <a:gd name="connsiteY399" fmla="*/ 587426 h 587425"/>
                <a:gd name="connsiteX400" fmla="*/ 4573482 w 11218359"/>
                <a:gd name="connsiteY400" fmla="*/ 587426 h 587425"/>
                <a:gd name="connsiteX401" fmla="*/ 4584912 w 11218359"/>
                <a:gd name="connsiteY401" fmla="*/ 587426 h 587425"/>
                <a:gd name="connsiteX402" fmla="*/ 4596341 w 11218359"/>
                <a:gd name="connsiteY402" fmla="*/ 587426 h 587425"/>
                <a:gd name="connsiteX403" fmla="*/ 4607771 w 11218359"/>
                <a:gd name="connsiteY403" fmla="*/ 587426 h 587425"/>
                <a:gd name="connsiteX404" fmla="*/ 4619249 w 11218359"/>
                <a:gd name="connsiteY404" fmla="*/ 587426 h 587425"/>
                <a:gd name="connsiteX405" fmla="*/ 4630679 w 11218359"/>
                <a:gd name="connsiteY405" fmla="*/ 587426 h 587425"/>
                <a:gd name="connsiteX406" fmla="*/ 4642109 w 11218359"/>
                <a:gd name="connsiteY406" fmla="*/ 587426 h 587425"/>
                <a:gd name="connsiteX407" fmla="*/ 4653539 w 11218359"/>
                <a:gd name="connsiteY407" fmla="*/ 587426 h 587425"/>
                <a:gd name="connsiteX408" fmla="*/ 4664969 w 11218359"/>
                <a:gd name="connsiteY408" fmla="*/ 587426 h 587425"/>
                <a:gd name="connsiteX409" fmla="*/ 4676447 w 11218359"/>
                <a:gd name="connsiteY409" fmla="*/ 587426 h 587425"/>
                <a:gd name="connsiteX410" fmla="*/ 4687877 w 11218359"/>
                <a:gd name="connsiteY410" fmla="*/ 587426 h 587425"/>
                <a:gd name="connsiteX411" fmla="*/ 4699306 w 11218359"/>
                <a:gd name="connsiteY411" fmla="*/ 587426 h 587425"/>
                <a:gd name="connsiteX412" fmla="*/ 4710737 w 11218359"/>
                <a:gd name="connsiteY412" fmla="*/ 587426 h 587425"/>
                <a:gd name="connsiteX413" fmla="*/ 4722167 w 11218359"/>
                <a:gd name="connsiteY413" fmla="*/ 587426 h 587425"/>
                <a:gd name="connsiteX414" fmla="*/ 4733644 w 11218359"/>
                <a:gd name="connsiteY414" fmla="*/ 587426 h 587425"/>
                <a:gd name="connsiteX415" fmla="*/ 4745075 w 11218359"/>
                <a:gd name="connsiteY415" fmla="*/ 587426 h 587425"/>
                <a:gd name="connsiteX416" fmla="*/ 4756504 w 11218359"/>
                <a:gd name="connsiteY416" fmla="*/ 587426 h 587425"/>
                <a:gd name="connsiteX417" fmla="*/ 4767934 w 11218359"/>
                <a:gd name="connsiteY417" fmla="*/ 587426 h 587425"/>
                <a:gd name="connsiteX418" fmla="*/ 4779364 w 11218359"/>
                <a:gd name="connsiteY418" fmla="*/ 587426 h 587425"/>
                <a:gd name="connsiteX419" fmla="*/ 4790842 w 11218359"/>
                <a:gd name="connsiteY419" fmla="*/ 587426 h 587425"/>
                <a:gd name="connsiteX420" fmla="*/ 4802272 w 11218359"/>
                <a:gd name="connsiteY420" fmla="*/ 587426 h 587425"/>
                <a:gd name="connsiteX421" fmla="*/ 4813702 w 11218359"/>
                <a:gd name="connsiteY421" fmla="*/ 587426 h 587425"/>
                <a:gd name="connsiteX422" fmla="*/ 4825132 w 11218359"/>
                <a:gd name="connsiteY422" fmla="*/ 587426 h 587425"/>
                <a:gd name="connsiteX423" fmla="*/ 4836562 w 11218359"/>
                <a:gd name="connsiteY423" fmla="*/ 587426 h 587425"/>
                <a:gd name="connsiteX424" fmla="*/ 4848040 w 11218359"/>
                <a:gd name="connsiteY424" fmla="*/ 587426 h 587425"/>
                <a:gd name="connsiteX425" fmla="*/ 4859469 w 11218359"/>
                <a:gd name="connsiteY425" fmla="*/ 587426 h 587425"/>
                <a:gd name="connsiteX426" fmla="*/ 4870899 w 11218359"/>
                <a:gd name="connsiteY426" fmla="*/ 587426 h 587425"/>
                <a:gd name="connsiteX427" fmla="*/ 4882330 w 11218359"/>
                <a:gd name="connsiteY427" fmla="*/ 587426 h 587425"/>
                <a:gd name="connsiteX428" fmla="*/ 4893760 w 11218359"/>
                <a:gd name="connsiteY428" fmla="*/ 587426 h 587425"/>
                <a:gd name="connsiteX429" fmla="*/ 4905237 w 11218359"/>
                <a:gd name="connsiteY429" fmla="*/ 587426 h 587425"/>
                <a:gd name="connsiteX430" fmla="*/ 4916667 w 11218359"/>
                <a:gd name="connsiteY430" fmla="*/ 587426 h 587425"/>
                <a:gd name="connsiteX431" fmla="*/ 4928097 w 11218359"/>
                <a:gd name="connsiteY431" fmla="*/ 587426 h 587425"/>
                <a:gd name="connsiteX432" fmla="*/ 4939527 w 11218359"/>
                <a:gd name="connsiteY432" fmla="*/ 587426 h 587425"/>
                <a:gd name="connsiteX433" fmla="*/ 4950957 w 11218359"/>
                <a:gd name="connsiteY433" fmla="*/ 587426 h 587425"/>
                <a:gd name="connsiteX434" fmla="*/ 4962435 w 11218359"/>
                <a:gd name="connsiteY434" fmla="*/ 587426 h 587425"/>
                <a:gd name="connsiteX435" fmla="*/ 4973865 w 11218359"/>
                <a:gd name="connsiteY435" fmla="*/ 587426 h 587425"/>
                <a:gd name="connsiteX436" fmla="*/ 4985295 w 11218359"/>
                <a:gd name="connsiteY436" fmla="*/ 587426 h 587425"/>
                <a:gd name="connsiteX437" fmla="*/ 4996725 w 11218359"/>
                <a:gd name="connsiteY437" fmla="*/ 587426 h 587425"/>
                <a:gd name="connsiteX438" fmla="*/ 5008155 w 11218359"/>
                <a:gd name="connsiteY438" fmla="*/ 587426 h 587425"/>
                <a:gd name="connsiteX439" fmla="*/ 5019632 w 11218359"/>
                <a:gd name="connsiteY439" fmla="*/ 587426 h 587425"/>
                <a:gd name="connsiteX440" fmla="*/ 5031062 w 11218359"/>
                <a:gd name="connsiteY440" fmla="*/ 587426 h 587425"/>
                <a:gd name="connsiteX441" fmla="*/ 5042492 w 11218359"/>
                <a:gd name="connsiteY441" fmla="*/ 587426 h 587425"/>
                <a:gd name="connsiteX442" fmla="*/ 5053923 w 11218359"/>
                <a:gd name="connsiteY442" fmla="*/ 587426 h 587425"/>
                <a:gd name="connsiteX443" fmla="*/ 5065353 w 11218359"/>
                <a:gd name="connsiteY443" fmla="*/ 587426 h 587425"/>
                <a:gd name="connsiteX444" fmla="*/ 5076830 w 11218359"/>
                <a:gd name="connsiteY444" fmla="*/ 587426 h 587425"/>
                <a:gd name="connsiteX445" fmla="*/ 5088260 w 11218359"/>
                <a:gd name="connsiteY445" fmla="*/ 587426 h 587425"/>
                <a:gd name="connsiteX446" fmla="*/ 5099690 w 11218359"/>
                <a:gd name="connsiteY446" fmla="*/ 587426 h 587425"/>
                <a:gd name="connsiteX447" fmla="*/ 5111120 w 11218359"/>
                <a:gd name="connsiteY447" fmla="*/ 587426 h 587425"/>
                <a:gd name="connsiteX448" fmla="*/ 5122550 w 11218359"/>
                <a:gd name="connsiteY448" fmla="*/ 587426 h 587425"/>
                <a:gd name="connsiteX449" fmla="*/ 5134028 w 11218359"/>
                <a:gd name="connsiteY449" fmla="*/ 587426 h 587425"/>
                <a:gd name="connsiteX450" fmla="*/ 5145458 w 11218359"/>
                <a:gd name="connsiteY450" fmla="*/ 587426 h 587425"/>
                <a:gd name="connsiteX451" fmla="*/ 5156888 w 11218359"/>
                <a:gd name="connsiteY451" fmla="*/ 587426 h 587425"/>
                <a:gd name="connsiteX452" fmla="*/ 5168318 w 11218359"/>
                <a:gd name="connsiteY452" fmla="*/ 587426 h 587425"/>
                <a:gd name="connsiteX453" fmla="*/ 5179747 w 11218359"/>
                <a:gd name="connsiteY453" fmla="*/ 587426 h 587425"/>
                <a:gd name="connsiteX454" fmla="*/ 5191225 w 11218359"/>
                <a:gd name="connsiteY454" fmla="*/ 587426 h 587425"/>
                <a:gd name="connsiteX455" fmla="*/ 5202655 w 11218359"/>
                <a:gd name="connsiteY455" fmla="*/ 587426 h 587425"/>
                <a:gd name="connsiteX456" fmla="*/ 5214085 w 11218359"/>
                <a:gd name="connsiteY456" fmla="*/ 587426 h 587425"/>
                <a:gd name="connsiteX457" fmla="*/ 5225515 w 11218359"/>
                <a:gd name="connsiteY457" fmla="*/ 587426 h 587425"/>
                <a:gd name="connsiteX458" fmla="*/ 5236945 w 11218359"/>
                <a:gd name="connsiteY458" fmla="*/ 587426 h 587425"/>
                <a:gd name="connsiteX459" fmla="*/ 5248423 w 11218359"/>
                <a:gd name="connsiteY459" fmla="*/ 587426 h 587425"/>
                <a:gd name="connsiteX460" fmla="*/ 5259853 w 11218359"/>
                <a:gd name="connsiteY460" fmla="*/ 587426 h 587425"/>
                <a:gd name="connsiteX461" fmla="*/ 5271283 w 11218359"/>
                <a:gd name="connsiteY461" fmla="*/ 587426 h 587425"/>
                <a:gd name="connsiteX462" fmla="*/ 5282713 w 11218359"/>
                <a:gd name="connsiteY462" fmla="*/ 587426 h 587425"/>
                <a:gd name="connsiteX463" fmla="*/ 5294143 w 11218359"/>
                <a:gd name="connsiteY463" fmla="*/ 587426 h 587425"/>
                <a:gd name="connsiteX464" fmla="*/ 5305621 w 11218359"/>
                <a:gd name="connsiteY464" fmla="*/ 587426 h 587425"/>
                <a:gd name="connsiteX465" fmla="*/ 5317051 w 11218359"/>
                <a:gd name="connsiteY465" fmla="*/ 587426 h 587425"/>
                <a:gd name="connsiteX466" fmla="*/ 5328481 w 11218359"/>
                <a:gd name="connsiteY466" fmla="*/ 587426 h 587425"/>
                <a:gd name="connsiteX467" fmla="*/ 5339910 w 11218359"/>
                <a:gd name="connsiteY467" fmla="*/ 587426 h 587425"/>
                <a:gd name="connsiteX468" fmla="*/ 5351340 w 11218359"/>
                <a:gd name="connsiteY468" fmla="*/ 587426 h 587425"/>
                <a:gd name="connsiteX469" fmla="*/ 5362818 w 11218359"/>
                <a:gd name="connsiteY469" fmla="*/ 587426 h 587425"/>
                <a:gd name="connsiteX470" fmla="*/ 5374248 w 11218359"/>
                <a:gd name="connsiteY470" fmla="*/ 587426 h 587425"/>
                <a:gd name="connsiteX471" fmla="*/ 5385678 w 11218359"/>
                <a:gd name="connsiteY471" fmla="*/ 587426 h 587425"/>
                <a:gd name="connsiteX472" fmla="*/ 5397108 w 11218359"/>
                <a:gd name="connsiteY472" fmla="*/ 587426 h 587425"/>
                <a:gd name="connsiteX473" fmla="*/ 5408538 w 11218359"/>
                <a:gd name="connsiteY473" fmla="*/ 587426 h 587425"/>
                <a:gd name="connsiteX474" fmla="*/ 5420016 w 11218359"/>
                <a:gd name="connsiteY474" fmla="*/ 587426 h 587425"/>
                <a:gd name="connsiteX475" fmla="*/ 5431446 w 11218359"/>
                <a:gd name="connsiteY475" fmla="*/ 587426 h 587425"/>
                <a:gd name="connsiteX476" fmla="*/ 5442876 w 11218359"/>
                <a:gd name="connsiteY476" fmla="*/ 587426 h 587425"/>
                <a:gd name="connsiteX477" fmla="*/ 5454306 w 11218359"/>
                <a:gd name="connsiteY477" fmla="*/ 587426 h 587425"/>
                <a:gd name="connsiteX478" fmla="*/ 5465736 w 11218359"/>
                <a:gd name="connsiteY478" fmla="*/ 587426 h 587425"/>
                <a:gd name="connsiteX479" fmla="*/ 5477214 w 11218359"/>
                <a:gd name="connsiteY479" fmla="*/ 587426 h 587425"/>
                <a:gd name="connsiteX480" fmla="*/ 5488643 w 11218359"/>
                <a:gd name="connsiteY480" fmla="*/ 587426 h 587425"/>
                <a:gd name="connsiteX481" fmla="*/ 5500073 w 11218359"/>
                <a:gd name="connsiteY481" fmla="*/ 587426 h 587425"/>
                <a:gd name="connsiteX482" fmla="*/ 5511503 w 11218359"/>
                <a:gd name="connsiteY482" fmla="*/ 587426 h 587425"/>
                <a:gd name="connsiteX483" fmla="*/ 5522933 w 11218359"/>
                <a:gd name="connsiteY483" fmla="*/ 587426 h 587425"/>
                <a:gd name="connsiteX484" fmla="*/ 5534411 w 11218359"/>
                <a:gd name="connsiteY484" fmla="*/ 587426 h 587425"/>
                <a:gd name="connsiteX485" fmla="*/ 5545841 w 11218359"/>
                <a:gd name="connsiteY485" fmla="*/ 587426 h 587425"/>
                <a:gd name="connsiteX486" fmla="*/ 5557271 w 11218359"/>
                <a:gd name="connsiteY486" fmla="*/ 587426 h 587425"/>
                <a:gd name="connsiteX487" fmla="*/ 5568701 w 11218359"/>
                <a:gd name="connsiteY487" fmla="*/ 587426 h 587425"/>
                <a:gd name="connsiteX488" fmla="*/ 5580131 w 11218359"/>
                <a:gd name="connsiteY488" fmla="*/ 587426 h 587425"/>
                <a:gd name="connsiteX489" fmla="*/ 5591609 w 11218359"/>
                <a:gd name="connsiteY489" fmla="*/ 587426 h 587425"/>
                <a:gd name="connsiteX490" fmla="*/ 5603038 w 11218359"/>
                <a:gd name="connsiteY490" fmla="*/ 587426 h 587425"/>
                <a:gd name="connsiteX491" fmla="*/ 5614469 w 11218359"/>
                <a:gd name="connsiteY491" fmla="*/ 587426 h 587425"/>
                <a:gd name="connsiteX492" fmla="*/ 5625899 w 11218359"/>
                <a:gd name="connsiteY492" fmla="*/ 587426 h 587425"/>
                <a:gd name="connsiteX493" fmla="*/ 5637329 w 11218359"/>
                <a:gd name="connsiteY493" fmla="*/ 587426 h 587425"/>
                <a:gd name="connsiteX494" fmla="*/ 5648759 w 11218359"/>
                <a:gd name="connsiteY494" fmla="*/ 587426 h 587425"/>
                <a:gd name="connsiteX495" fmla="*/ 5660236 w 11218359"/>
                <a:gd name="connsiteY495" fmla="*/ 587426 h 587425"/>
                <a:gd name="connsiteX496" fmla="*/ 5671666 w 11218359"/>
                <a:gd name="connsiteY496" fmla="*/ 587426 h 587425"/>
                <a:gd name="connsiteX497" fmla="*/ 5683096 w 11218359"/>
                <a:gd name="connsiteY497" fmla="*/ 587426 h 587425"/>
                <a:gd name="connsiteX498" fmla="*/ 5694526 w 11218359"/>
                <a:gd name="connsiteY498" fmla="*/ 587426 h 587425"/>
                <a:gd name="connsiteX499" fmla="*/ 5705956 w 11218359"/>
                <a:gd name="connsiteY499" fmla="*/ 587426 h 587425"/>
                <a:gd name="connsiteX500" fmla="*/ 5717434 w 11218359"/>
                <a:gd name="connsiteY500" fmla="*/ 587426 h 587425"/>
                <a:gd name="connsiteX501" fmla="*/ 5728864 w 11218359"/>
                <a:gd name="connsiteY501" fmla="*/ 587426 h 587425"/>
                <a:gd name="connsiteX502" fmla="*/ 5740294 w 11218359"/>
                <a:gd name="connsiteY502" fmla="*/ 587426 h 587425"/>
                <a:gd name="connsiteX503" fmla="*/ 5751724 w 11218359"/>
                <a:gd name="connsiteY503" fmla="*/ 587426 h 587425"/>
                <a:gd name="connsiteX504" fmla="*/ 5763154 w 11218359"/>
                <a:gd name="connsiteY504" fmla="*/ 587426 h 587425"/>
                <a:gd name="connsiteX505" fmla="*/ 5774631 w 11218359"/>
                <a:gd name="connsiteY505" fmla="*/ 587426 h 587425"/>
                <a:gd name="connsiteX506" fmla="*/ 5786062 w 11218359"/>
                <a:gd name="connsiteY506" fmla="*/ 587426 h 587425"/>
                <a:gd name="connsiteX507" fmla="*/ 5797492 w 11218359"/>
                <a:gd name="connsiteY507" fmla="*/ 587426 h 587425"/>
                <a:gd name="connsiteX508" fmla="*/ 5808921 w 11218359"/>
                <a:gd name="connsiteY508" fmla="*/ 587426 h 587425"/>
                <a:gd name="connsiteX509" fmla="*/ 5820351 w 11218359"/>
                <a:gd name="connsiteY509" fmla="*/ 587426 h 587425"/>
                <a:gd name="connsiteX510" fmla="*/ 5831829 w 11218359"/>
                <a:gd name="connsiteY510" fmla="*/ 587426 h 587425"/>
                <a:gd name="connsiteX511" fmla="*/ 5843259 w 11218359"/>
                <a:gd name="connsiteY511" fmla="*/ 587426 h 587425"/>
                <a:gd name="connsiteX512" fmla="*/ 5854689 w 11218359"/>
                <a:gd name="connsiteY512" fmla="*/ 587426 h 587425"/>
                <a:gd name="connsiteX513" fmla="*/ 5866119 w 11218359"/>
                <a:gd name="connsiteY513" fmla="*/ 587426 h 587425"/>
                <a:gd name="connsiteX514" fmla="*/ 5877549 w 11218359"/>
                <a:gd name="connsiteY514" fmla="*/ 587426 h 587425"/>
                <a:gd name="connsiteX515" fmla="*/ 5889027 w 11218359"/>
                <a:gd name="connsiteY515" fmla="*/ 587426 h 587425"/>
                <a:gd name="connsiteX516" fmla="*/ 5900457 w 11218359"/>
                <a:gd name="connsiteY516" fmla="*/ 587426 h 587425"/>
                <a:gd name="connsiteX517" fmla="*/ 5911887 w 11218359"/>
                <a:gd name="connsiteY517" fmla="*/ 587426 h 587425"/>
                <a:gd name="connsiteX518" fmla="*/ 5923317 w 11218359"/>
                <a:gd name="connsiteY518" fmla="*/ 585926 h 587425"/>
                <a:gd name="connsiteX519" fmla="*/ 5934747 w 11218359"/>
                <a:gd name="connsiteY519" fmla="*/ 587426 h 587425"/>
                <a:gd name="connsiteX520" fmla="*/ 5946225 w 11218359"/>
                <a:gd name="connsiteY520" fmla="*/ 587426 h 587425"/>
                <a:gd name="connsiteX521" fmla="*/ 5957655 w 11218359"/>
                <a:gd name="connsiteY521" fmla="*/ 587426 h 587425"/>
                <a:gd name="connsiteX522" fmla="*/ 5969084 w 11218359"/>
                <a:gd name="connsiteY522" fmla="*/ 587426 h 587425"/>
                <a:gd name="connsiteX523" fmla="*/ 5980514 w 11218359"/>
                <a:gd name="connsiteY523" fmla="*/ 587426 h 587425"/>
                <a:gd name="connsiteX524" fmla="*/ 5991944 w 11218359"/>
                <a:gd name="connsiteY524" fmla="*/ 587426 h 587425"/>
                <a:gd name="connsiteX525" fmla="*/ 6003422 w 11218359"/>
                <a:gd name="connsiteY525" fmla="*/ 587426 h 587425"/>
                <a:gd name="connsiteX526" fmla="*/ 6014852 w 11218359"/>
                <a:gd name="connsiteY526" fmla="*/ 587426 h 587425"/>
                <a:gd name="connsiteX527" fmla="*/ 6026282 w 11218359"/>
                <a:gd name="connsiteY527" fmla="*/ 587426 h 587425"/>
                <a:gd name="connsiteX528" fmla="*/ 6037712 w 11218359"/>
                <a:gd name="connsiteY528" fmla="*/ 587426 h 587425"/>
                <a:gd name="connsiteX529" fmla="*/ 6049142 w 11218359"/>
                <a:gd name="connsiteY529" fmla="*/ 587426 h 587425"/>
                <a:gd name="connsiteX530" fmla="*/ 6060620 w 11218359"/>
                <a:gd name="connsiteY530" fmla="*/ 587426 h 587425"/>
                <a:gd name="connsiteX531" fmla="*/ 6072049 w 11218359"/>
                <a:gd name="connsiteY531" fmla="*/ 587426 h 587425"/>
                <a:gd name="connsiteX532" fmla="*/ 6083480 w 11218359"/>
                <a:gd name="connsiteY532" fmla="*/ 587426 h 587425"/>
                <a:gd name="connsiteX533" fmla="*/ 6094910 w 11218359"/>
                <a:gd name="connsiteY533" fmla="*/ 587426 h 587425"/>
                <a:gd name="connsiteX534" fmla="*/ 6106340 w 11218359"/>
                <a:gd name="connsiteY534" fmla="*/ 587426 h 587425"/>
                <a:gd name="connsiteX535" fmla="*/ 6117818 w 11218359"/>
                <a:gd name="connsiteY535" fmla="*/ 587426 h 587425"/>
                <a:gd name="connsiteX536" fmla="*/ 6129247 w 11218359"/>
                <a:gd name="connsiteY536" fmla="*/ 587426 h 587425"/>
                <a:gd name="connsiteX537" fmla="*/ 6140677 w 11218359"/>
                <a:gd name="connsiteY537" fmla="*/ 587426 h 587425"/>
                <a:gd name="connsiteX538" fmla="*/ 6152107 w 11218359"/>
                <a:gd name="connsiteY538" fmla="*/ 587426 h 587425"/>
                <a:gd name="connsiteX539" fmla="*/ 6163537 w 11218359"/>
                <a:gd name="connsiteY539" fmla="*/ 587426 h 587425"/>
                <a:gd name="connsiteX540" fmla="*/ 6175015 w 11218359"/>
                <a:gd name="connsiteY540" fmla="*/ 587426 h 587425"/>
                <a:gd name="connsiteX541" fmla="*/ 6186445 w 11218359"/>
                <a:gd name="connsiteY541" fmla="*/ 587426 h 587425"/>
                <a:gd name="connsiteX542" fmla="*/ 6197875 w 11218359"/>
                <a:gd name="connsiteY542" fmla="*/ 587426 h 587425"/>
                <a:gd name="connsiteX543" fmla="*/ 6209305 w 11218359"/>
                <a:gd name="connsiteY543" fmla="*/ 587426 h 587425"/>
                <a:gd name="connsiteX544" fmla="*/ 6220735 w 11218359"/>
                <a:gd name="connsiteY544" fmla="*/ 587426 h 587425"/>
                <a:gd name="connsiteX545" fmla="*/ 6232212 w 11218359"/>
                <a:gd name="connsiteY545" fmla="*/ 587426 h 587425"/>
                <a:gd name="connsiteX546" fmla="*/ 6243642 w 11218359"/>
                <a:gd name="connsiteY546" fmla="*/ 587426 h 587425"/>
                <a:gd name="connsiteX547" fmla="*/ 6255073 w 11218359"/>
                <a:gd name="connsiteY547" fmla="*/ 587426 h 587425"/>
                <a:gd name="connsiteX548" fmla="*/ 6266503 w 11218359"/>
                <a:gd name="connsiteY548" fmla="*/ 587426 h 587425"/>
                <a:gd name="connsiteX549" fmla="*/ 6277933 w 11218359"/>
                <a:gd name="connsiteY549" fmla="*/ 587426 h 587425"/>
                <a:gd name="connsiteX550" fmla="*/ 6289410 w 11218359"/>
                <a:gd name="connsiteY550" fmla="*/ 587426 h 587425"/>
                <a:gd name="connsiteX551" fmla="*/ 6300840 w 11218359"/>
                <a:gd name="connsiteY551" fmla="*/ 587426 h 587425"/>
                <a:gd name="connsiteX552" fmla="*/ 6312270 w 11218359"/>
                <a:gd name="connsiteY552" fmla="*/ 587426 h 587425"/>
                <a:gd name="connsiteX553" fmla="*/ 6323700 w 11218359"/>
                <a:gd name="connsiteY553" fmla="*/ 587426 h 587425"/>
                <a:gd name="connsiteX554" fmla="*/ 6335130 w 11218359"/>
                <a:gd name="connsiteY554" fmla="*/ 587426 h 587425"/>
                <a:gd name="connsiteX555" fmla="*/ 6346608 w 11218359"/>
                <a:gd name="connsiteY555" fmla="*/ 587426 h 587425"/>
                <a:gd name="connsiteX556" fmla="*/ 6358038 w 11218359"/>
                <a:gd name="connsiteY556" fmla="*/ 587426 h 587425"/>
                <a:gd name="connsiteX557" fmla="*/ 6369468 w 11218359"/>
                <a:gd name="connsiteY557" fmla="*/ 587426 h 587425"/>
                <a:gd name="connsiteX558" fmla="*/ 6380898 w 11218359"/>
                <a:gd name="connsiteY558" fmla="*/ 587426 h 587425"/>
                <a:gd name="connsiteX559" fmla="*/ 6392328 w 11218359"/>
                <a:gd name="connsiteY559" fmla="*/ 587426 h 587425"/>
                <a:gd name="connsiteX560" fmla="*/ 6403805 w 11218359"/>
                <a:gd name="connsiteY560" fmla="*/ 587426 h 587425"/>
                <a:gd name="connsiteX561" fmla="*/ 6415235 w 11218359"/>
                <a:gd name="connsiteY561" fmla="*/ 587426 h 587425"/>
                <a:gd name="connsiteX562" fmla="*/ 6426666 w 11218359"/>
                <a:gd name="connsiteY562" fmla="*/ 587426 h 587425"/>
                <a:gd name="connsiteX563" fmla="*/ 6438096 w 11218359"/>
                <a:gd name="connsiteY563" fmla="*/ 587426 h 587425"/>
                <a:gd name="connsiteX564" fmla="*/ 6449525 w 11218359"/>
                <a:gd name="connsiteY564" fmla="*/ 587426 h 587425"/>
                <a:gd name="connsiteX565" fmla="*/ 6461003 w 11218359"/>
                <a:gd name="connsiteY565" fmla="*/ 587426 h 587425"/>
                <a:gd name="connsiteX566" fmla="*/ 6472433 w 11218359"/>
                <a:gd name="connsiteY566" fmla="*/ 587426 h 587425"/>
                <a:gd name="connsiteX567" fmla="*/ 6483863 w 11218359"/>
                <a:gd name="connsiteY567" fmla="*/ 587426 h 587425"/>
                <a:gd name="connsiteX568" fmla="*/ 6495293 w 11218359"/>
                <a:gd name="connsiteY568" fmla="*/ 587426 h 587425"/>
                <a:gd name="connsiteX569" fmla="*/ 6506723 w 11218359"/>
                <a:gd name="connsiteY569" fmla="*/ 587426 h 587425"/>
                <a:gd name="connsiteX570" fmla="*/ 6518201 w 11218359"/>
                <a:gd name="connsiteY570" fmla="*/ 587426 h 587425"/>
                <a:gd name="connsiteX571" fmla="*/ 6529631 w 11218359"/>
                <a:gd name="connsiteY571" fmla="*/ 587426 h 587425"/>
                <a:gd name="connsiteX572" fmla="*/ 6541061 w 11218359"/>
                <a:gd name="connsiteY572" fmla="*/ 587426 h 587425"/>
                <a:gd name="connsiteX573" fmla="*/ 6552490 w 11218359"/>
                <a:gd name="connsiteY573" fmla="*/ 587426 h 587425"/>
                <a:gd name="connsiteX574" fmla="*/ 6563921 w 11218359"/>
                <a:gd name="connsiteY574" fmla="*/ 587426 h 587425"/>
                <a:gd name="connsiteX575" fmla="*/ 6575398 w 11218359"/>
                <a:gd name="connsiteY575" fmla="*/ 587426 h 587425"/>
                <a:gd name="connsiteX576" fmla="*/ 6586828 w 11218359"/>
                <a:gd name="connsiteY576" fmla="*/ 587426 h 587425"/>
                <a:gd name="connsiteX577" fmla="*/ 6598259 w 11218359"/>
                <a:gd name="connsiteY577" fmla="*/ 587426 h 587425"/>
                <a:gd name="connsiteX578" fmla="*/ 6609688 w 11218359"/>
                <a:gd name="connsiteY578" fmla="*/ 587426 h 587425"/>
                <a:gd name="connsiteX579" fmla="*/ 6621118 w 11218359"/>
                <a:gd name="connsiteY579" fmla="*/ 587426 h 587425"/>
                <a:gd name="connsiteX580" fmla="*/ 6632596 w 11218359"/>
                <a:gd name="connsiteY580" fmla="*/ 587426 h 587425"/>
                <a:gd name="connsiteX581" fmla="*/ 6644026 w 11218359"/>
                <a:gd name="connsiteY581" fmla="*/ 587426 h 587425"/>
                <a:gd name="connsiteX582" fmla="*/ 6655456 w 11218359"/>
                <a:gd name="connsiteY582" fmla="*/ 587426 h 587425"/>
                <a:gd name="connsiteX583" fmla="*/ 6666886 w 11218359"/>
                <a:gd name="connsiteY583" fmla="*/ 587426 h 587425"/>
                <a:gd name="connsiteX584" fmla="*/ 6678316 w 11218359"/>
                <a:gd name="connsiteY584" fmla="*/ 587426 h 587425"/>
                <a:gd name="connsiteX585" fmla="*/ 6689794 w 11218359"/>
                <a:gd name="connsiteY585" fmla="*/ 587426 h 587425"/>
                <a:gd name="connsiteX586" fmla="*/ 6701224 w 11218359"/>
                <a:gd name="connsiteY586" fmla="*/ 587426 h 587425"/>
                <a:gd name="connsiteX587" fmla="*/ 6712653 w 11218359"/>
                <a:gd name="connsiteY587" fmla="*/ 587426 h 587425"/>
                <a:gd name="connsiteX588" fmla="*/ 6724083 w 11218359"/>
                <a:gd name="connsiteY588" fmla="*/ 587426 h 587425"/>
                <a:gd name="connsiteX589" fmla="*/ 6735514 w 11218359"/>
                <a:gd name="connsiteY589" fmla="*/ 587426 h 587425"/>
                <a:gd name="connsiteX590" fmla="*/ 6746944 w 11218359"/>
                <a:gd name="connsiteY590" fmla="*/ 587426 h 587425"/>
                <a:gd name="connsiteX591" fmla="*/ 6758421 w 11218359"/>
                <a:gd name="connsiteY591" fmla="*/ 587426 h 587425"/>
                <a:gd name="connsiteX592" fmla="*/ 6769851 w 11218359"/>
                <a:gd name="connsiteY592" fmla="*/ 587426 h 587425"/>
                <a:gd name="connsiteX593" fmla="*/ 6781281 w 11218359"/>
                <a:gd name="connsiteY593" fmla="*/ 587426 h 587425"/>
                <a:gd name="connsiteX594" fmla="*/ 6792711 w 11218359"/>
                <a:gd name="connsiteY594" fmla="*/ 587426 h 587425"/>
                <a:gd name="connsiteX595" fmla="*/ 6804141 w 11218359"/>
                <a:gd name="connsiteY595" fmla="*/ 587426 h 587425"/>
                <a:gd name="connsiteX596" fmla="*/ 6815619 w 11218359"/>
                <a:gd name="connsiteY596" fmla="*/ 587426 h 587425"/>
                <a:gd name="connsiteX597" fmla="*/ 6827049 w 11218359"/>
                <a:gd name="connsiteY597" fmla="*/ 587426 h 587425"/>
                <a:gd name="connsiteX598" fmla="*/ 6838479 w 11218359"/>
                <a:gd name="connsiteY598" fmla="*/ 587426 h 587425"/>
                <a:gd name="connsiteX599" fmla="*/ 6849909 w 11218359"/>
                <a:gd name="connsiteY599" fmla="*/ 587426 h 587425"/>
                <a:gd name="connsiteX600" fmla="*/ 6861339 w 11218359"/>
                <a:gd name="connsiteY600" fmla="*/ 587426 h 587425"/>
                <a:gd name="connsiteX601" fmla="*/ 6872816 w 11218359"/>
                <a:gd name="connsiteY601" fmla="*/ 587426 h 587425"/>
                <a:gd name="connsiteX602" fmla="*/ 6884246 w 11218359"/>
                <a:gd name="connsiteY602" fmla="*/ 587426 h 587425"/>
                <a:gd name="connsiteX603" fmla="*/ 6895676 w 11218359"/>
                <a:gd name="connsiteY603" fmla="*/ 587426 h 587425"/>
                <a:gd name="connsiteX604" fmla="*/ 6907107 w 11218359"/>
                <a:gd name="connsiteY604" fmla="*/ 587426 h 587425"/>
                <a:gd name="connsiteX605" fmla="*/ 6918537 w 11218359"/>
                <a:gd name="connsiteY605" fmla="*/ 587426 h 587425"/>
                <a:gd name="connsiteX606" fmla="*/ 6930014 w 11218359"/>
                <a:gd name="connsiteY606" fmla="*/ 587426 h 587425"/>
                <a:gd name="connsiteX607" fmla="*/ 6941444 w 11218359"/>
                <a:gd name="connsiteY607" fmla="*/ 587426 h 587425"/>
                <a:gd name="connsiteX608" fmla="*/ 6952874 w 11218359"/>
                <a:gd name="connsiteY608" fmla="*/ 587426 h 587425"/>
                <a:gd name="connsiteX609" fmla="*/ 6964304 w 11218359"/>
                <a:gd name="connsiteY609" fmla="*/ 587426 h 587425"/>
                <a:gd name="connsiteX610" fmla="*/ 6975734 w 11218359"/>
                <a:gd name="connsiteY610" fmla="*/ 587426 h 587425"/>
                <a:gd name="connsiteX611" fmla="*/ 6987212 w 11218359"/>
                <a:gd name="connsiteY611" fmla="*/ 587426 h 587425"/>
                <a:gd name="connsiteX612" fmla="*/ 6998642 w 11218359"/>
                <a:gd name="connsiteY612" fmla="*/ 587426 h 587425"/>
                <a:gd name="connsiteX613" fmla="*/ 7010072 w 11218359"/>
                <a:gd name="connsiteY613" fmla="*/ 587426 h 587425"/>
                <a:gd name="connsiteX614" fmla="*/ 7021502 w 11218359"/>
                <a:gd name="connsiteY614" fmla="*/ 587426 h 587425"/>
                <a:gd name="connsiteX615" fmla="*/ 7032931 w 11218359"/>
                <a:gd name="connsiteY615" fmla="*/ 587426 h 587425"/>
                <a:gd name="connsiteX616" fmla="*/ 7044409 w 11218359"/>
                <a:gd name="connsiteY616" fmla="*/ 587426 h 587425"/>
                <a:gd name="connsiteX617" fmla="*/ 7055839 w 11218359"/>
                <a:gd name="connsiteY617" fmla="*/ 587426 h 587425"/>
                <a:gd name="connsiteX618" fmla="*/ 7067269 w 11218359"/>
                <a:gd name="connsiteY618" fmla="*/ 587426 h 587425"/>
                <a:gd name="connsiteX619" fmla="*/ 7078700 w 11218359"/>
                <a:gd name="connsiteY619" fmla="*/ 587426 h 587425"/>
                <a:gd name="connsiteX620" fmla="*/ 7090129 w 11218359"/>
                <a:gd name="connsiteY620" fmla="*/ 587426 h 587425"/>
                <a:gd name="connsiteX621" fmla="*/ 7101607 w 11218359"/>
                <a:gd name="connsiteY621" fmla="*/ 587426 h 587425"/>
                <a:gd name="connsiteX622" fmla="*/ 7113037 w 11218359"/>
                <a:gd name="connsiteY622" fmla="*/ 587426 h 587425"/>
                <a:gd name="connsiteX623" fmla="*/ 7124467 w 11218359"/>
                <a:gd name="connsiteY623" fmla="*/ 587426 h 587425"/>
                <a:gd name="connsiteX624" fmla="*/ 7135897 w 11218359"/>
                <a:gd name="connsiteY624" fmla="*/ 587426 h 587425"/>
                <a:gd name="connsiteX625" fmla="*/ 7147327 w 11218359"/>
                <a:gd name="connsiteY625" fmla="*/ 587426 h 587425"/>
                <a:gd name="connsiteX626" fmla="*/ 7158805 w 11218359"/>
                <a:gd name="connsiteY626" fmla="*/ 587426 h 587425"/>
                <a:gd name="connsiteX627" fmla="*/ 7170235 w 11218359"/>
                <a:gd name="connsiteY627" fmla="*/ 587426 h 587425"/>
                <a:gd name="connsiteX628" fmla="*/ 7181665 w 11218359"/>
                <a:gd name="connsiteY628" fmla="*/ 587426 h 587425"/>
                <a:gd name="connsiteX629" fmla="*/ 7193094 w 11218359"/>
                <a:gd name="connsiteY629" fmla="*/ 587426 h 587425"/>
                <a:gd name="connsiteX630" fmla="*/ 7204524 w 11218359"/>
                <a:gd name="connsiteY630" fmla="*/ 587426 h 587425"/>
                <a:gd name="connsiteX631" fmla="*/ 7216002 w 11218359"/>
                <a:gd name="connsiteY631" fmla="*/ 587426 h 587425"/>
                <a:gd name="connsiteX632" fmla="*/ 7227432 w 11218359"/>
                <a:gd name="connsiteY632" fmla="*/ 587426 h 587425"/>
                <a:gd name="connsiteX633" fmla="*/ 7238862 w 11218359"/>
                <a:gd name="connsiteY633" fmla="*/ 587426 h 587425"/>
                <a:gd name="connsiteX634" fmla="*/ 7250292 w 11218359"/>
                <a:gd name="connsiteY634" fmla="*/ 587426 h 587425"/>
                <a:gd name="connsiteX635" fmla="*/ 7261722 w 11218359"/>
                <a:gd name="connsiteY635" fmla="*/ 587426 h 587425"/>
                <a:gd name="connsiteX636" fmla="*/ 7273200 w 11218359"/>
                <a:gd name="connsiteY636" fmla="*/ 587426 h 587425"/>
                <a:gd name="connsiteX637" fmla="*/ 7284630 w 11218359"/>
                <a:gd name="connsiteY637" fmla="*/ 587426 h 587425"/>
                <a:gd name="connsiteX638" fmla="*/ 7296060 w 11218359"/>
                <a:gd name="connsiteY638" fmla="*/ 587426 h 587425"/>
                <a:gd name="connsiteX639" fmla="*/ 7307490 w 11218359"/>
                <a:gd name="connsiteY639" fmla="*/ 587426 h 587425"/>
                <a:gd name="connsiteX640" fmla="*/ 7318920 w 11218359"/>
                <a:gd name="connsiteY640" fmla="*/ 587426 h 587425"/>
                <a:gd name="connsiteX641" fmla="*/ 7330398 w 11218359"/>
                <a:gd name="connsiteY641" fmla="*/ 587426 h 587425"/>
                <a:gd name="connsiteX642" fmla="*/ 7341828 w 11218359"/>
                <a:gd name="connsiteY642" fmla="*/ 587426 h 587425"/>
                <a:gd name="connsiteX643" fmla="*/ 7353257 w 11218359"/>
                <a:gd name="connsiteY643" fmla="*/ 587426 h 587425"/>
                <a:gd name="connsiteX644" fmla="*/ 7364687 w 11218359"/>
                <a:gd name="connsiteY644" fmla="*/ 587426 h 587425"/>
                <a:gd name="connsiteX645" fmla="*/ 7376117 w 11218359"/>
                <a:gd name="connsiteY645" fmla="*/ 587426 h 587425"/>
                <a:gd name="connsiteX646" fmla="*/ 7387595 w 11218359"/>
                <a:gd name="connsiteY646" fmla="*/ 587426 h 587425"/>
                <a:gd name="connsiteX647" fmla="*/ 7399025 w 11218359"/>
                <a:gd name="connsiteY647" fmla="*/ 587426 h 587425"/>
                <a:gd name="connsiteX648" fmla="*/ 7410455 w 11218359"/>
                <a:gd name="connsiteY648" fmla="*/ 587426 h 587425"/>
                <a:gd name="connsiteX649" fmla="*/ 7421885 w 11218359"/>
                <a:gd name="connsiteY649" fmla="*/ 587426 h 587425"/>
                <a:gd name="connsiteX650" fmla="*/ 7433315 w 11218359"/>
                <a:gd name="connsiteY650" fmla="*/ 587426 h 587425"/>
                <a:gd name="connsiteX651" fmla="*/ 7444793 w 11218359"/>
                <a:gd name="connsiteY651" fmla="*/ 587426 h 587425"/>
                <a:gd name="connsiteX652" fmla="*/ 7456222 w 11218359"/>
                <a:gd name="connsiteY652" fmla="*/ 587426 h 587425"/>
                <a:gd name="connsiteX653" fmla="*/ 7467653 w 11218359"/>
                <a:gd name="connsiteY653" fmla="*/ 587426 h 587425"/>
                <a:gd name="connsiteX654" fmla="*/ 7479083 w 11218359"/>
                <a:gd name="connsiteY654" fmla="*/ 587426 h 587425"/>
                <a:gd name="connsiteX655" fmla="*/ 7490513 w 11218359"/>
                <a:gd name="connsiteY655" fmla="*/ 587426 h 587425"/>
                <a:gd name="connsiteX656" fmla="*/ 7501990 w 11218359"/>
                <a:gd name="connsiteY656" fmla="*/ 587426 h 587425"/>
                <a:gd name="connsiteX657" fmla="*/ 7513420 w 11218359"/>
                <a:gd name="connsiteY657" fmla="*/ 587426 h 587425"/>
                <a:gd name="connsiteX658" fmla="*/ 7524850 w 11218359"/>
                <a:gd name="connsiteY658" fmla="*/ 587426 h 587425"/>
                <a:gd name="connsiteX659" fmla="*/ 7536280 w 11218359"/>
                <a:gd name="connsiteY659" fmla="*/ 587426 h 587425"/>
                <a:gd name="connsiteX660" fmla="*/ 7547710 w 11218359"/>
                <a:gd name="connsiteY660" fmla="*/ 587426 h 587425"/>
                <a:gd name="connsiteX661" fmla="*/ 7559188 w 11218359"/>
                <a:gd name="connsiteY661" fmla="*/ 587426 h 587425"/>
                <a:gd name="connsiteX662" fmla="*/ 7570618 w 11218359"/>
                <a:gd name="connsiteY662" fmla="*/ 587426 h 587425"/>
                <a:gd name="connsiteX663" fmla="*/ 7582048 w 11218359"/>
                <a:gd name="connsiteY663" fmla="*/ 587426 h 587425"/>
                <a:gd name="connsiteX664" fmla="*/ 7593478 w 11218359"/>
                <a:gd name="connsiteY664" fmla="*/ 587426 h 587425"/>
                <a:gd name="connsiteX665" fmla="*/ 7604908 w 11218359"/>
                <a:gd name="connsiteY665" fmla="*/ 587426 h 587425"/>
                <a:gd name="connsiteX666" fmla="*/ 7616385 w 11218359"/>
                <a:gd name="connsiteY666" fmla="*/ 587426 h 587425"/>
                <a:gd name="connsiteX667" fmla="*/ 7627815 w 11218359"/>
                <a:gd name="connsiteY667" fmla="*/ 587426 h 587425"/>
                <a:gd name="connsiteX668" fmla="*/ 7639246 w 11218359"/>
                <a:gd name="connsiteY668" fmla="*/ 587426 h 587425"/>
                <a:gd name="connsiteX669" fmla="*/ 7650676 w 11218359"/>
                <a:gd name="connsiteY669" fmla="*/ 587426 h 587425"/>
                <a:gd name="connsiteX670" fmla="*/ 7662106 w 11218359"/>
                <a:gd name="connsiteY670" fmla="*/ 587426 h 587425"/>
                <a:gd name="connsiteX671" fmla="*/ 7673583 w 11218359"/>
                <a:gd name="connsiteY671" fmla="*/ 587426 h 587425"/>
                <a:gd name="connsiteX672" fmla="*/ 7685013 w 11218359"/>
                <a:gd name="connsiteY672" fmla="*/ 587426 h 587425"/>
                <a:gd name="connsiteX673" fmla="*/ 7696443 w 11218359"/>
                <a:gd name="connsiteY673" fmla="*/ 587426 h 587425"/>
                <a:gd name="connsiteX674" fmla="*/ 7707873 w 11218359"/>
                <a:gd name="connsiteY674" fmla="*/ 587426 h 587425"/>
                <a:gd name="connsiteX675" fmla="*/ 7719303 w 11218359"/>
                <a:gd name="connsiteY675" fmla="*/ 587426 h 587425"/>
                <a:gd name="connsiteX676" fmla="*/ 7730733 w 11218359"/>
                <a:gd name="connsiteY676" fmla="*/ 587426 h 587425"/>
                <a:gd name="connsiteX677" fmla="*/ 7742211 w 11218359"/>
                <a:gd name="connsiteY677" fmla="*/ 587426 h 587425"/>
                <a:gd name="connsiteX678" fmla="*/ 7753641 w 11218359"/>
                <a:gd name="connsiteY678" fmla="*/ 587426 h 587425"/>
                <a:gd name="connsiteX679" fmla="*/ 7765071 w 11218359"/>
                <a:gd name="connsiteY679" fmla="*/ 587426 h 587425"/>
                <a:gd name="connsiteX680" fmla="*/ 7776501 w 11218359"/>
                <a:gd name="connsiteY680" fmla="*/ 587426 h 587425"/>
                <a:gd name="connsiteX681" fmla="*/ 7787931 w 11218359"/>
                <a:gd name="connsiteY681" fmla="*/ 587426 h 587425"/>
                <a:gd name="connsiteX682" fmla="*/ 7799408 w 11218359"/>
                <a:gd name="connsiteY682" fmla="*/ 587426 h 587425"/>
                <a:gd name="connsiteX683" fmla="*/ 7810839 w 11218359"/>
                <a:gd name="connsiteY683" fmla="*/ 587426 h 587425"/>
                <a:gd name="connsiteX684" fmla="*/ 7822268 w 11218359"/>
                <a:gd name="connsiteY684" fmla="*/ 587426 h 587425"/>
                <a:gd name="connsiteX685" fmla="*/ 7833698 w 11218359"/>
                <a:gd name="connsiteY685" fmla="*/ 587426 h 587425"/>
                <a:gd name="connsiteX686" fmla="*/ 7845128 w 11218359"/>
                <a:gd name="connsiteY686" fmla="*/ 587426 h 587425"/>
                <a:gd name="connsiteX687" fmla="*/ 7856606 w 11218359"/>
                <a:gd name="connsiteY687" fmla="*/ 587426 h 587425"/>
                <a:gd name="connsiteX688" fmla="*/ 7868036 w 11218359"/>
                <a:gd name="connsiteY688" fmla="*/ 587426 h 587425"/>
                <a:gd name="connsiteX689" fmla="*/ 7879466 w 11218359"/>
                <a:gd name="connsiteY689" fmla="*/ 587426 h 587425"/>
                <a:gd name="connsiteX690" fmla="*/ 7890896 w 11218359"/>
                <a:gd name="connsiteY690" fmla="*/ 587426 h 587425"/>
                <a:gd name="connsiteX691" fmla="*/ 7902326 w 11218359"/>
                <a:gd name="connsiteY691" fmla="*/ 587426 h 587425"/>
                <a:gd name="connsiteX692" fmla="*/ 7913804 w 11218359"/>
                <a:gd name="connsiteY692" fmla="*/ 587426 h 587425"/>
                <a:gd name="connsiteX693" fmla="*/ 7925234 w 11218359"/>
                <a:gd name="connsiteY693" fmla="*/ 587426 h 587425"/>
                <a:gd name="connsiteX694" fmla="*/ 7936663 w 11218359"/>
                <a:gd name="connsiteY694" fmla="*/ 587426 h 587425"/>
                <a:gd name="connsiteX695" fmla="*/ 7948094 w 11218359"/>
                <a:gd name="connsiteY695" fmla="*/ 587426 h 587425"/>
                <a:gd name="connsiteX696" fmla="*/ 7959524 w 11218359"/>
                <a:gd name="connsiteY696" fmla="*/ 587426 h 587425"/>
                <a:gd name="connsiteX697" fmla="*/ 7971001 w 11218359"/>
                <a:gd name="connsiteY697" fmla="*/ 587426 h 587425"/>
                <a:gd name="connsiteX698" fmla="*/ 7982431 w 11218359"/>
                <a:gd name="connsiteY698" fmla="*/ 587426 h 587425"/>
                <a:gd name="connsiteX699" fmla="*/ 7993861 w 11218359"/>
                <a:gd name="connsiteY699" fmla="*/ 587426 h 587425"/>
                <a:gd name="connsiteX700" fmla="*/ 8005291 w 11218359"/>
                <a:gd name="connsiteY700" fmla="*/ 587426 h 587425"/>
                <a:gd name="connsiteX701" fmla="*/ 8016721 w 11218359"/>
                <a:gd name="connsiteY701" fmla="*/ 587426 h 587425"/>
                <a:gd name="connsiteX702" fmla="*/ 8028199 w 11218359"/>
                <a:gd name="connsiteY702" fmla="*/ 587426 h 587425"/>
                <a:gd name="connsiteX703" fmla="*/ 8039629 w 11218359"/>
                <a:gd name="connsiteY703" fmla="*/ 587426 h 587425"/>
                <a:gd name="connsiteX704" fmla="*/ 8051059 w 11218359"/>
                <a:gd name="connsiteY704" fmla="*/ 587426 h 587425"/>
                <a:gd name="connsiteX705" fmla="*/ 8062489 w 11218359"/>
                <a:gd name="connsiteY705" fmla="*/ 587426 h 587425"/>
                <a:gd name="connsiteX706" fmla="*/ 8073919 w 11218359"/>
                <a:gd name="connsiteY706" fmla="*/ 587426 h 587425"/>
                <a:gd name="connsiteX707" fmla="*/ 8085396 w 11218359"/>
                <a:gd name="connsiteY707" fmla="*/ 587426 h 587425"/>
                <a:gd name="connsiteX708" fmla="*/ 8096826 w 11218359"/>
                <a:gd name="connsiteY708" fmla="*/ 587426 h 587425"/>
                <a:gd name="connsiteX709" fmla="*/ 8108256 w 11218359"/>
                <a:gd name="connsiteY709" fmla="*/ 587426 h 587425"/>
                <a:gd name="connsiteX710" fmla="*/ 8119687 w 11218359"/>
                <a:gd name="connsiteY710" fmla="*/ 587426 h 587425"/>
                <a:gd name="connsiteX711" fmla="*/ 8131117 w 11218359"/>
                <a:gd name="connsiteY711" fmla="*/ 587426 h 587425"/>
                <a:gd name="connsiteX712" fmla="*/ 8142594 w 11218359"/>
                <a:gd name="connsiteY712" fmla="*/ 587426 h 587425"/>
                <a:gd name="connsiteX713" fmla="*/ 8154024 w 11218359"/>
                <a:gd name="connsiteY713" fmla="*/ 587426 h 587425"/>
                <a:gd name="connsiteX714" fmla="*/ 8165454 w 11218359"/>
                <a:gd name="connsiteY714" fmla="*/ 587426 h 587425"/>
                <a:gd name="connsiteX715" fmla="*/ 8176884 w 11218359"/>
                <a:gd name="connsiteY715" fmla="*/ 587426 h 587425"/>
                <a:gd name="connsiteX716" fmla="*/ 8188314 w 11218359"/>
                <a:gd name="connsiteY716" fmla="*/ 587426 h 587425"/>
                <a:gd name="connsiteX717" fmla="*/ 8199792 w 11218359"/>
                <a:gd name="connsiteY717" fmla="*/ 587426 h 587425"/>
                <a:gd name="connsiteX718" fmla="*/ 8211222 w 11218359"/>
                <a:gd name="connsiteY718" fmla="*/ 587426 h 587425"/>
                <a:gd name="connsiteX719" fmla="*/ 8222652 w 11218359"/>
                <a:gd name="connsiteY719" fmla="*/ 587426 h 587425"/>
                <a:gd name="connsiteX720" fmla="*/ 8234082 w 11218359"/>
                <a:gd name="connsiteY720" fmla="*/ 587426 h 587425"/>
                <a:gd name="connsiteX721" fmla="*/ 8245512 w 11218359"/>
                <a:gd name="connsiteY721" fmla="*/ 587426 h 587425"/>
                <a:gd name="connsiteX722" fmla="*/ 8256989 w 11218359"/>
                <a:gd name="connsiteY722" fmla="*/ 587426 h 587425"/>
                <a:gd name="connsiteX723" fmla="*/ 8268419 w 11218359"/>
                <a:gd name="connsiteY723" fmla="*/ 587426 h 587425"/>
                <a:gd name="connsiteX724" fmla="*/ 8279850 w 11218359"/>
                <a:gd name="connsiteY724" fmla="*/ 587426 h 587425"/>
                <a:gd name="connsiteX725" fmla="*/ 8291280 w 11218359"/>
                <a:gd name="connsiteY725" fmla="*/ 587426 h 587425"/>
                <a:gd name="connsiteX726" fmla="*/ 8302709 w 11218359"/>
                <a:gd name="connsiteY726" fmla="*/ 587426 h 587425"/>
                <a:gd name="connsiteX727" fmla="*/ 8314187 w 11218359"/>
                <a:gd name="connsiteY727" fmla="*/ 587426 h 587425"/>
                <a:gd name="connsiteX728" fmla="*/ 8325617 w 11218359"/>
                <a:gd name="connsiteY728" fmla="*/ 587426 h 587425"/>
                <a:gd name="connsiteX729" fmla="*/ 8337047 w 11218359"/>
                <a:gd name="connsiteY729" fmla="*/ 587426 h 587425"/>
                <a:gd name="connsiteX730" fmla="*/ 8348477 w 11218359"/>
                <a:gd name="connsiteY730" fmla="*/ 587426 h 587425"/>
                <a:gd name="connsiteX731" fmla="*/ 8359907 w 11218359"/>
                <a:gd name="connsiteY731" fmla="*/ 587426 h 587425"/>
                <a:gd name="connsiteX732" fmla="*/ 8371385 w 11218359"/>
                <a:gd name="connsiteY732" fmla="*/ 587426 h 587425"/>
                <a:gd name="connsiteX733" fmla="*/ 8382815 w 11218359"/>
                <a:gd name="connsiteY733" fmla="*/ 587426 h 587425"/>
                <a:gd name="connsiteX734" fmla="*/ 8394245 w 11218359"/>
                <a:gd name="connsiteY734" fmla="*/ 587426 h 587425"/>
                <a:gd name="connsiteX735" fmla="*/ 8405674 w 11218359"/>
                <a:gd name="connsiteY735" fmla="*/ 587426 h 587425"/>
                <a:gd name="connsiteX736" fmla="*/ 8417104 w 11218359"/>
                <a:gd name="connsiteY736" fmla="*/ 587426 h 587425"/>
                <a:gd name="connsiteX737" fmla="*/ 8428582 w 11218359"/>
                <a:gd name="connsiteY737" fmla="*/ 587426 h 587425"/>
                <a:gd name="connsiteX738" fmla="*/ 8440012 w 11218359"/>
                <a:gd name="connsiteY738" fmla="*/ 587426 h 587425"/>
                <a:gd name="connsiteX739" fmla="*/ 8451442 w 11218359"/>
                <a:gd name="connsiteY739" fmla="*/ 587426 h 587425"/>
                <a:gd name="connsiteX740" fmla="*/ 8462872 w 11218359"/>
                <a:gd name="connsiteY740" fmla="*/ 587426 h 587425"/>
                <a:gd name="connsiteX741" fmla="*/ 8474302 w 11218359"/>
                <a:gd name="connsiteY741" fmla="*/ 587426 h 587425"/>
                <a:gd name="connsiteX742" fmla="*/ 8485780 w 11218359"/>
                <a:gd name="connsiteY742" fmla="*/ 587426 h 587425"/>
                <a:gd name="connsiteX743" fmla="*/ 8497210 w 11218359"/>
                <a:gd name="connsiteY743" fmla="*/ 587426 h 587425"/>
                <a:gd name="connsiteX744" fmla="*/ 8508640 w 11218359"/>
                <a:gd name="connsiteY744" fmla="*/ 587426 h 587425"/>
                <a:gd name="connsiteX745" fmla="*/ 8520069 w 11218359"/>
                <a:gd name="connsiteY745" fmla="*/ 587426 h 587425"/>
                <a:gd name="connsiteX746" fmla="*/ 8531500 w 11218359"/>
                <a:gd name="connsiteY746" fmla="*/ 587426 h 587425"/>
                <a:gd name="connsiteX747" fmla="*/ 8542977 w 11218359"/>
                <a:gd name="connsiteY747" fmla="*/ 587426 h 587425"/>
                <a:gd name="connsiteX748" fmla="*/ 8554407 w 11218359"/>
                <a:gd name="connsiteY748" fmla="*/ 587426 h 587425"/>
                <a:gd name="connsiteX749" fmla="*/ 8565837 w 11218359"/>
                <a:gd name="connsiteY749" fmla="*/ 587426 h 587425"/>
                <a:gd name="connsiteX750" fmla="*/ 8577267 w 11218359"/>
                <a:gd name="connsiteY750" fmla="*/ 587426 h 587425"/>
                <a:gd name="connsiteX751" fmla="*/ 8588697 w 11218359"/>
                <a:gd name="connsiteY751" fmla="*/ 587426 h 587425"/>
                <a:gd name="connsiteX752" fmla="*/ 8600175 w 11218359"/>
                <a:gd name="connsiteY752" fmla="*/ 587426 h 587425"/>
                <a:gd name="connsiteX753" fmla="*/ 8611605 w 11218359"/>
                <a:gd name="connsiteY753" fmla="*/ 587426 h 587425"/>
                <a:gd name="connsiteX754" fmla="*/ 8623035 w 11218359"/>
                <a:gd name="connsiteY754" fmla="*/ 587426 h 587425"/>
                <a:gd name="connsiteX755" fmla="*/ 8634465 w 11218359"/>
                <a:gd name="connsiteY755" fmla="*/ 587426 h 587425"/>
                <a:gd name="connsiteX756" fmla="*/ 8645895 w 11218359"/>
                <a:gd name="connsiteY756" fmla="*/ 587426 h 587425"/>
                <a:gd name="connsiteX757" fmla="*/ 8657373 w 11218359"/>
                <a:gd name="connsiteY757" fmla="*/ 587426 h 587425"/>
                <a:gd name="connsiteX758" fmla="*/ 8668802 w 11218359"/>
                <a:gd name="connsiteY758" fmla="*/ 587426 h 587425"/>
                <a:gd name="connsiteX759" fmla="*/ 8680232 w 11218359"/>
                <a:gd name="connsiteY759" fmla="*/ 587426 h 587425"/>
                <a:gd name="connsiteX760" fmla="*/ 8691662 w 11218359"/>
                <a:gd name="connsiteY760" fmla="*/ 587426 h 587425"/>
                <a:gd name="connsiteX761" fmla="*/ 8703093 w 11218359"/>
                <a:gd name="connsiteY761" fmla="*/ 587426 h 587425"/>
                <a:gd name="connsiteX762" fmla="*/ 8714570 w 11218359"/>
                <a:gd name="connsiteY762" fmla="*/ 587426 h 587425"/>
                <a:gd name="connsiteX763" fmla="*/ 8726000 w 11218359"/>
                <a:gd name="connsiteY763" fmla="*/ 587426 h 587425"/>
                <a:gd name="connsiteX764" fmla="*/ 8737430 w 11218359"/>
                <a:gd name="connsiteY764" fmla="*/ 587426 h 587425"/>
                <a:gd name="connsiteX765" fmla="*/ 8748860 w 11218359"/>
                <a:gd name="connsiteY765" fmla="*/ 587426 h 587425"/>
                <a:gd name="connsiteX766" fmla="*/ 8760290 w 11218359"/>
                <a:gd name="connsiteY766" fmla="*/ 587426 h 587425"/>
                <a:gd name="connsiteX767" fmla="*/ 8771768 w 11218359"/>
                <a:gd name="connsiteY767" fmla="*/ 587426 h 587425"/>
                <a:gd name="connsiteX768" fmla="*/ 8783198 w 11218359"/>
                <a:gd name="connsiteY768" fmla="*/ 587426 h 587425"/>
                <a:gd name="connsiteX769" fmla="*/ 8794628 w 11218359"/>
                <a:gd name="connsiteY769" fmla="*/ 587426 h 587425"/>
                <a:gd name="connsiteX770" fmla="*/ 8806058 w 11218359"/>
                <a:gd name="connsiteY770" fmla="*/ 587426 h 587425"/>
                <a:gd name="connsiteX771" fmla="*/ 8817488 w 11218359"/>
                <a:gd name="connsiteY771" fmla="*/ 587426 h 587425"/>
                <a:gd name="connsiteX772" fmla="*/ 8828918 w 11218359"/>
                <a:gd name="connsiteY772" fmla="*/ 587426 h 587425"/>
                <a:gd name="connsiteX773" fmla="*/ 8840395 w 11218359"/>
                <a:gd name="connsiteY773" fmla="*/ 587426 h 587425"/>
                <a:gd name="connsiteX774" fmla="*/ 8851825 w 11218359"/>
                <a:gd name="connsiteY774" fmla="*/ 587426 h 587425"/>
                <a:gd name="connsiteX775" fmla="*/ 8863256 w 11218359"/>
                <a:gd name="connsiteY775" fmla="*/ 587426 h 587425"/>
                <a:gd name="connsiteX776" fmla="*/ 8874686 w 11218359"/>
                <a:gd name="connsiteY776" fmla="*/ 587426 h 587425"/>
                <a:gd name="connsiteX777" fmla="*/ 8886115 w 11218359"/>
                <a:gd name="connsiteY777" fmla="*/ 587426 h 587425"/>
                <a:gd name="connsiteX778" fmla="*/ 8897593 w 11218359"/>
                <a:gd name="connsiteY778" fmla="*/ 587426 h 587425"/>
                <a:gd name="connsiteX779" fmla="*/ 8909022 w 11218359"/>
                <a:gd name="connsiteY779" fmla="*/ 587426 h 587425"/>
                <a:gd name="connsiteX780" fmla="*/ 8920453 w 11218359"/>
                <a:gd name="connsiteY780" fmla="*/ 587426 h 587425"/>
                <a:gd name="connsiteX781" fmla="*/ 8931883 w 11218359"/>
                <a:gd name="connsiteY781" fmla="*/ 587426 h 587425"/>
                <a:gd name="connsiteX782" fmla="*/ 8943313 w 11218359"/>
                <a:gd name="connsiteY782" fmla="*/ 587426 h 587425"/>
                <a:gd name="connsiteX783" fmla="*/ 8954791 w 11218359"/>
                <a:gd name="connsiteY783" fmla="*/ 587426 h 587425"/>
                <a:gd name="connsiteX784" fmla="*/ 8966220 w 11218359"/>
                <a:gd name="connsiteY784" fmla="*/ 587426 h 587425"/>
                <a:gd name="connsiteX785" fmla="*/ 8977651 w 11218359"/>
                <a:gd name="connsiteY785" fmla="*/ 587426 h 587425"/>
                <a:gd name="connsiteX786" fmla="*/ 8989080 w 11218359"/>
                <a:gd name="connsiteY786" fmla="*/ 587426 h 587425"/>
                <a:gd name="connsiteX787" fmla="*/ 9000511 w 11218359"/>
                <a:gd name="connsiteY787" fmla="*/ 587426 h 587425"/>
                <a:gd name="connsiteX788" fmla="*/ 9011988 w 11218359"/>
                <a:gd name="connsiteY788" fmla="*/ 587426 h 587425"/>
                <a:gd name="connsiteX789" fmla="*/ 9023418 w 11218359"/>
                <a:gd name="connsiteY789" fmla="*/ 587426 h 587425"/>
                <a:gd name="connsiteX790" fmla="*/ 9034849 w 11218359"/>
                <a:gd name="connsiteY790" fmla="*/ 587426 h 587425"/>
                <a:gd name="connsiteX791" fmla="*/ 9046278 w 11218359"/>
                <a:gd name="connsiteY791" fmla="*/ 587426 h 587425"/>
                <a:gd name="connsiteX792" fmla="*/ 9057709 w 11218359"/>
                <a:gd name="connsiteY792" fmla="*/ 587426 h 587425"/>
                <a:gd name="connsiteX793" fmla="*/ 9069186 w 11218359"/>
                <a:gd name="connsiteY793" fmla="*/ 587426 h 587425"/>
                <a:gd name="connsiteX794" fmla="*/ 9080615 w 11218359"/>
                <a:gd name="connsiteY794" fmla="*/ 587426 h 587425"/>
                <a:gd name="connsiteX795" fmla="*/ 9092046 w 11218359"/>
                <a:gd name="connsiteY795" fmla="*/ 587426 h 587425"/>
                <a:gd name="connsiteX796" fmla="*/ 9103476 w 11218359"/>
                <a:gd name="connsiteY796" fmla="*/ 587426 h 587425"/>
                <a:gd name="connsiteX797" fmla="*/ 9114906 w 11218359"/>
                <a:gd name="connsiteY797" fmla="*/ 587426 h 587425"/>
                <a:gd name="connsiteX798" fmla="*/ 9126384 w 11218359"/>
                <a:gd name="connsiteY798" fmla="*/ 587426 h 587425"/>
                <a:gd name="connsiteX799" fmla="*/ 9137813 w 11218359"/>
                <a:gd name="connsiteY799" fmla="*/ 587426 h 587425"/>
                <a:gd name="connsiteX800" fmla="*/ 9149244 w 11218359"/>
                <a:gd name="connsiteY800" fmla="*/ 587426 h 587425"/>
                <a:gd name="connsiteX801" fmla="*/ 9160673 w 11218359"/>
                <a:gd name="connsiteY801" fmla="*/ 587426 h 587425"/>
                <a:gd name="connsiteX802" fmla="*/ 9172104 w 11218359"/>
                <a:gd name="connsiteY802" fmla="*/ 587426 h 587425"/>
                <a:gd name="connsiteX803" fmla="*/ 9183581 w 11218359"/>
                <a:gd name="connsiteY803" fmla="*/ 587426 h 587425"/>
                <a:gd name="connsiteX804" fmla="*/ 9195011 w 11218359"/>
                <a:gd name="connsiteY804" fmla="*/ 587426 h 587425"/>
                <a:gd name="connsiteX805" fmla="*/ 9206442 w 11218359"/>
                <a:gd name="connsiteY805" fmla="*/ 587426 h 587425"/>
                <a:gd name="connsiteX806" fmla="*/ 9217871 w 11218359"/>
                <a:gd name="connsiteY806" fmla="*/ 587426 h 587425"/>
                <a:gd name="connsiteX807" fmla="*/ 9229301 w 11218359"/>
                <a:gd name="connsiteY807" fmla="*/ 587426 h 587425"/>
                <a:gd name="connsiteX808" fmla="*/ 9240779 w 11218359"/>
                <a:gd name="connsiteY808" fmla="*/ 587426 h 587425"/>
                <a:gd name="connsiteX809" fmla="*/ 9252209 w 11218359"/>
                <a:gd name="connsiteY809" fmla="*/ 587426 h 587425"/>
                <a:gd name="connsiteX810" fmla="*/ 9263639 w 11218359"/>
                <a:gd name="connsiteY810" fmla="*/ 587426 h 587425"/>
                <a:gd name="connsiteX811" fmla="*/ 9275069 w 11218359"/>
                <a:gd name="connsiteY811" fmla="*/ 587426 h 587425"/>
                <a:gd name="connsiteX812" fmla="*/ 9286498 w 11218359"/>
                <a:gd name="connsiteY812" fmla="*/ 587426 h 587425"/>
                <a:gd name="connsiteX813" fmla="*/ 9297977 w 11218359"/>
                <a:gd name="connsiteY813" fmla="*/ 587426 h 587425"/>
                <a:gd name="connsiteX814" fmla="*/ 9309406 w 11218359"/>
                <a:gd name="connsiteY814" fmla="*/ 587426 h 587425"/>
                <a:gd name="connsiteX815" fmla="*/ 9320837 w 11218359"/>
                <a:gd name="connsiteY815" fmla="*/ 587426 h 587425"/>
                <a:gd name="connsiteX816" fmla="*/ 9332266 w 11218359"/>
                <a:gd name="connsiteY816" fmla="*/ 587426 h 587425"/>
                <a:gd name="connsiteX817" fmla="*/ 9343696 w 11218359"/>
                <a:gd name="connsiteY817" fmla="*/ 587426 h 587425"/>
                <a:gd name="connsiteX818" fmla="*/ 9355174 w 11218359"/>
                <a:gd name="connsiteY818" fmla="*/ 587426 h 587425"/>
                <a:gd name="connsiteX819" fmla="*/ 9366604 w 11218359"/>
                <a:gd name="connsiteY819" fmla="*/ 587426 h 587425"/>
                <a:gd name="connsiteX820" fmla="*/ 9378035 w 11218359"/>
                <a:gd name="connsiteY820" fmla="*/ 587426 h 587425"/>
                <a:gd name="connsiteX821" fmla="*/ 9389464 w 11218359"/>
                <a:gd name="connsiteY821" fmla="*/ 587426 h 587425"/>
                <a:gd name="connsiteX822" fmla="*/ 9400894 w 11218359"/>
                <a:gd name="connsiteY822" fmla="*/ 587426 h 587425"/>
                <a:gd name="connsiteX823" fmla="*/ 9412372 w 11218359"/>
                <a:gd name="connsiteY823" fmla="*/ 587426 h 587425"/>
                <a:gd name="connsiteX824" fmla="*/ 9423802 w 11218359"/>
                <a:gd name="connsiteY824" fmla="*/ 587426 h 587425"/>
                <a:gd name="connsiteX825" fmla="*/ 9435232 w 11218359"/>
                <a:gd name="connsiteY825" fmla="*/ 587426 h 587425"/>
                <a:gd name="connsiteX826" fmla="*/ 9446662 w 11218359"/>
                <a:gd name="connsiteY826" fmla="*/ 587426 h 587425"/>
                <a:gd name="connsiteX827" fmla="*/ 9458091 w 11218359"/>
                <a:gd name="connsiteY827" fmla="*/ 587426 h 587425"/>
                <a:gd name="connsiteX828" fmla="*/ 9469570 w 11218359"/>
                <a:gd name="connsiteY828" fmla="*/ 587426 h 587425"/>
                <a:gd name="connsiteX829" fmla="*/ 9480999 w 11218359"/>
                <a:gd name="connsiteY829" fmla="*/ 587426 h 587425"/>
                <a:gd name="connsiteX830" fmla="*/ 9492429 w 11218359"/>
                <a:gd name="connsiteY830" fmla="*/ 587426 h 587425"/>
                <a:gd name="connsiteX831" fmla="*/ 9503859 w 11218359"/>
                <a:gd name="connsiteY831" fmla="*/ 587426 h 587425"/>
                <a:gd name="connsiteX832" fmla="*/ 9515289 w 11218359"/>
                <a:gd name="connsiteY832" fmla="*/ 587426 h 587425"/>
                <a:gd name="connsiteX833" fmla="*/ 9526767 w 11218359"/>
                <a:gd name="connsiteY833" fmla="*/ 587426 h 587425"/>
                <a:gd name="connsiteX834" fmla="*/ 9538197 w 11218359"/>
                <a:gd name="connsiteY834" fmla="*/ 587426 h 587425"/>
                <a:gd name="connsiteX835" fmla="*/ 9549626 w 11218359"/>
                <a:gd name="connsiteY835" fmla="*/ 587426 h 587425"/>
                <a:gd name="connsiteX836" fmla="*/ 9561057 w 11218359"/>
                <a:gd name="connsiteY836" fmla="*/ 587426 h 587425"/>
                <a:gd name="connsiteX837" fmla="*/ 9572487 w 11218359"/>
                <a:gd name="connsiteY837" fmla="*/ 587426 h 587425"/>
                <a:gd name="connsiteX838" fmla="*/ 9583965 w 11218359"/>
                <a:gd name="connsiteY838" fmla="*/ 587426 h 587425"/>
                <a:gd name="connsiteX839" fmla="*/ 9595395 w 11218359"/>
                <a:gd name="connsiteY839" fmla="*/ 587426 h 587425"/>
                <a:gd name="connsiteX840" fmla="*/ 9606824 w 11218359"/>
                <a:gd name="connsiteY840" fmla="*/ 587426 h 587425"/>
                <a:gd name="connsiteX841" fmla="*/ 9618255 w 11218359"/>
                <a:gd name="connsiteY841" fmla="*/ 587426 h 587425"/>
                <a:gd name="connsiteX842" fmla="*/ 9629684 w 11218359"/>
                <a:gd name="connsiteY842" fmla="*/ 587426 h 587425"/>
                <a:gd name="connsiteX843" fmla="*/ 9641163 w 11218359"/>
                <a:gd name="connsiteY843" fmla="*/ 587426 h 587425"/>
                <a:gd name="connsiteX844" fmla="*/ 9652592 w 11218359"/>
                <a:gd name="connsiteY844" fmla="*/ 587426 h 587425"/>
                <a:gd name="connsiteX845" fmla="*/ 9664022 w 11218359"/>
                <a:gd name="connsiteY845" fmla="*/ 587426 h 587425"/>
                <a:gd name="connsiteX846" fmla="*/ 9675452 w 11218359"/>
                <a:gd name="connsiteY846" fmla="*/ 587426 h 587425"/>
                <a:gd name="connsiteX847" fmla="*/ 9686882 w 11218359"/>
                <a:gd name="connsiteY847" fmla="*/ 587426 h 587425"/>
                <a:gd name="connsiteX848" fmla="*/ 9698360 w 11218359"/>
                <a:gd name="connsiteY848" fmla="*/ 587426 h 587425"/>
                <a:gd name="connsiteX849" fmla="*/ 9709790 w 11218359"/>
                <a:gd name="connsiteY849" fmla="*/ 587426 h 587425"/>
                <a:gd name="connsiteX850" fmla="*/ 9721219 w 11218359"/>
                <a:gd name="connsiteY850" fmla="*/ 587426 h 587425"/>
                <a:gd name="connsiteX851" fmla="*/ 9732650 w 11218359"/>
                <a:gd name="connsiteY851" fmla="*/ 587426 h 587425"/>
                <a:gd name="connsiteX852" fmla="*/ 9744080 w 11218359"/>
                <a:gd name="connsiteY852" fmla="*/ 587426 h 587425"/>
                <a:gd name="connsiteX853" fmla="*/ 9755557 w 11218359"/>
                <a:gd name="connsiteY853" fmla="*/ 587426 h 587425"/>
                <a:gd name="connsiteX854" fmla="*/ 9766988 w 11218359"/>
                <a:gd name="connsiteY854" fmla="*/ 587426 h 587425"/>
                <a:gd name="connsiteX855" fmla="*/ 9778417 w 11218359"/>
                <a:gd name="connsiteY855" fmla="*/ 587426 h 587425"/>
                <a:gd name="connsiteX856" fmla="*/ 9789848 w 11218359"/>
                <a:gd name="connsiteY856" fmla="*/ 587426 h 587425"/>
                <a:gd name="connsiteX857" fmla="*/ 9801277 w 11218359"/>
                <a:gd name="connsiteY857" fmla="*/ 587426 h 587425"/>
                <a:gd name="connsiteX858" fmla="*/ 9812755 w 11218359"/>
                <a:gd name="connsiteY858" fmla="*/ 587426 h 587425"/>
                <a:gd name="connsiteX859" fmla="*/ 9824185 w 11218359"/>
                <a:gd name="connsiteY859" fmla="*/ 587426 h 587425"/>
                <a:gd name="connsiteX860" fmla="*/ 9835615 w 11218359"/>
                <a:gd name="connsiteY860" fmla="*/ 587426 h 587425"/>
                <a:gd name="connsiteX861" fmla="*/ 9847045 w 11218359"/>
                <a:gd name="connsiteY861" fmla="*/ 587426 h 587425"/>
                <a:gd name="connsiteX862" fmla="*/ 9858475 w 11218359"/>
                <a:gd name="connsiteY862" fmla="*/ 587426 h 587425"/>
                <a:gd name="connsiteX863" fmla="*/ 9869952 w 11218359"/>
                <a:gd name="connsiteY863" fmla="*/ 587426 h 587425"/>
                <a:gd name="connsiteX864" fmla="*/ 9881383 w 11218359"/>
                <a:gd name="connsiteY864" fmla="*/ 587426 h 587425"/>
                <a:gd name="connsiteX865" fmla="*/ 9892812 w 11218359"/>
                <a:gd name="connsiteY865" fmla="*/ 587426 h 587425"/>
                <a:gd name="connsiteX866" fmla="*/ 9904243 w 11218359"/>
                <a:gd name="connsiteY866" fmla="*/ 587426 h 587425"/>
                <a:gd name="connsiteX867" fmla="*/ 9915673 w 11218359"/>
                <a:gd name="connsiteY867" fmla="*/ 587426 h 587425"/>
                <a:gd name="connsiteX868" fmla="*/ 9927102 w 11218359"/>
                <a:gd name="connsiteY868" fmla="*/ 587426 h 587425"/>
                <a:gd name="connsiteX869" fmla="*/ 9938581 w 11218359"/>
                <a:gd name="connsiteY869" fmla="*/ 587426 h 587425"/>
                <a:gd name="connsiteX870" fmla="*/ 9950010 w 11218359"/>
                <a:gd name="connsiteY870" fmla="*/ 587426 h 587425"/>
                <a:gd name="connsiteX871" fmla="*/ 9961441 w 11218359"/>
                <a:gd name="connsiteY871" fmla="*/ 587426 h 587425"/>
                <a:gd name="connsiteX872" fmla="*/ 9972870 w 11218359"/>
                <a:gd name="connsiteY872" fmla="*/ 587426 h 587425"/>
                <a:gd name="connsiteX873" fmla="*/ 9984300 w 11218359"/>
                <a:gd name="connsiteY873" fmla="*/ 587426 h 587425"/>
                <a:gd name="connsiteX874" fmla="*/ 9995778 w 11218359"/>
                <a:gd name="connsiteY874" fmla="*/ 587426 h 587425"/>
                <a:gd name="connsiteX875" fmla="*/ 10007208 w 11218359"/>
                <a:gd name="connsiteY875" fmla="*/ 587426 h 587425"/>
                <a:gd name="connsiteX876" fmla="*/ 10018638 w 11218359"/>
                <a:gd name="connsiteY876" fmla="*/ 587426 h 587425"/>
                <a:gd name="connsiteX877" fmla="*/ 10030068 w 11218359"/>
                <a:gd name="connsiteY877" fmla="*/ 587426 h 587425"/>
                <a:gd name="connsiteX878" fmla="*/ 10041498 w 11218359"/>
                <a:gd name="connsiteY878" fmla="*/ 587426 h 587425"/>
                <a:gd name="connsiteX879" fmla="*/ 10052976 w 11218359"/>
                <a:gd name="connsiteY879" fmla="*/ 587426 h 587425"/>
                <a:gd name="connsiteX880" fmla="*/ 10064405 w 11218359"/>
                <a:gd name="connsiteY880" fmla="*/ 587426 h 587425"/>
                <a:gd name="connsiteX881" fmla="*/ 10075835 w 11218359"/>
                <a:gd name="connsiteY881" fmla="*/ 587426 h 587425"/>
                <a:gd name="connsiteX882" fmla="*/ 10087266 w 11218359"/>
                <a:gd name="connsiteY882" fmla="*/ 587426 h 587425"/>
                <a:gd name="connsiteX883" fmla="*/ 10098695 w 11218359"/>
                <a:gd name="connsiteY883" fmla="*/ 587426 h 587425"/>
                <a:gd name="connsiteX884" fmla="*/ 10110174 w 11218359"/>
                <a:gd name="connsiteY884" fmla="*/ 587426 h 587425"/>
                <a:gd name="connsiteX885" fmla="*/ 10121603 w 11218359"/>
                <a:gd name="connsiteY885" fmla="*/ 587426 h 587425"/>
                <a:gd name="connsiteX886" fmla="*/ 10133033 w 11218359"/>
                <a:gd name="connsiteY886" fmla="*/ 587426 h 587425"/>
                <a:gd name="connsiteX887" fmla="*/ 10144463 w 11218359"/>
                <a:gd name="connsiteY887" fmla="*/ 587426 h 587425"/>
                <a:gd name="connsiteX888" fmla="*/ 10155893 w 11218359"/>
                <a:gd name="connsiteY888" fmla="*/ 587426 h 587425"/>
                <a:gd name="connsiteX889" fmla="*/ 10167371 w 11218359"/>
                <a:gd name="connsiteY889" fmla="*/ 587426 h 587425"/>
                <a:gd name="connsiteX890" fmla="*/ 10178801 w 11218359"/>
                <a:gd name="connsiteY890" fmla="*/ 587426 h 587425"/>
                <a:gd name="connsiteX891" fmla="*/ 10190230 w 11218359"/>
                <a:gd name="connsiteY891" fmla="*/ 587426 h 587425"/>
                <a:gd name="connsiteX892" fmla="*/ 10201661 w 11218359"/>
                <a:gd name="connsiteY892" fmla="*/ 587426 h 587425"/>
                <a:gd name="connsiteX893" fmla="*/ 10213091 w 11218359"/>
                <a:gd name="connsiteY893" fmla="*/ 587426 h 587425"/>
                <a:gd name="connsiteX894" fmla="*/ 10224569 w 11218359"/>
                <a:gd name="connsiteY894" fmla="*/ 587426 h 587425"/>
                <a:gd name="connsiteX895" fmla="*/ 10235998 w 11218359"/>
                <a:gd name="connsiteY895" fmla="*/ 587426 h 587425"/>
                <a:gd name="connsiteX896" fmla="*/ 10247428 w 11218359"/>
                <a:gd name="connsiteY896" fmla="*/ 587426 h 587425"/>
                <a:gd name="connsiteX897" fmla="*/ 10258859 w 11218359"/>
                <a:gd name="connsiteY897" fmla="*/ 587426 h 587425"/>
                <a:gd name="connsiteX898" fmla="*/ 10270288 w 11218359"/>
                <a:gd name="connsiteY898" fmla="*/ 587426 h 587425"/>
                <a:gd name="connsiteX899" fmla="*/ 10281767 w 11218359"/>
                <a:gd name="connsiteY899" fmla="*/ 587426 h 587425"/>
                <a:gd name="connsiteX900" fmla="*/ 10293196 w 11218359"/>
                <a:gd name="connsiteY900" fmla="*/ 587426 h 587425"/>
                <a:gd name="connsiteX901" fmla="*/ 10304626 w 11218359"/>
                <a:gd name="connsiteY901" fmla="*/ 587426 h 587425"/>
                <a:gd name="connsiteX902" fmla="*/ 10316056 w 11218359"/>
                <a:gd name="connsiteY902" fmla="*/ 587426 h 587425"/>
                <a:gd name="connsiteX903" fmla="*/ 10327486 w 11218359"/>
                <a:gd name="connsiteY903" fmla="*/ 587426 h 587425"/>
                <a:gd name="connsiteX904" fmla="*/ 10338963 w 11218359"/>
                <a:gd name="connsiteY904" fmla="*/ 587426 h 587425"/>
                <a:gd name="connsiteX905" fmla="*/ 10350394 w 11218359"/>
                <a:gd name="connsiteY905" fmla="*/ 587426 h 587425"/>
                <a:gd name="connsiteX906" fmla="*/ 10361823 w 11218359"/>
                <a:gd name="connsiteY906" fmla="*/ 587426 h 587425"/>
                <a:gd name="connsiteX907" fmla="*/ 10373254 w 11218359"/>
                <a:gd name="connsiteY907" fmla="*/ 587426 h 587425"/>
                <a:gd name="connsiteX908" fmla="*/ 10384684 w 11218359"/>
                <a:gd name="connsiteY908" fmla="*/ 587426 h 587425"/>
                <a:gd name="connsiteX909" fmla="*/ 10396161 w 11218359"/>
                <a:gd name="connsiteY909" fmla="*/ 587426 h 587425"/>
                <a:gd name="connsiteX910" fmla="*/ 10407591 w 11218359"/>
                <a:gd name="connsiteY910" fmla="*/ 587426 h 587425"/>
                <a:gd name="connsiteX911" fmla="*/ 10419021 w 11218359"/>
                <a:gd name="connsiteY911" fmla="*/ 587426 h 587425"/>
                <a:gd name="connsiteX912" fmla="*/ 10430452 w 11218359"/>
                <a:gd name="connsiteY912" fmla="*/ 587426 h 587425"/>
                <a:gd name="connsiteX913" fmla="*/ 10441881 w 11218359"/>
                <a:gd name="connsiteY913" fmla="*/ 587426 h 587425"/>
                <a:gd name="connsiteX914" fmla="*/ 10453358 w 11218359"/>
                <a:gd name="connsiteY914" fmla="*/ 587426 h 587425"/>
                <a:gd name="connsiteX915" fmla="*/ 10464789 w 11218359"/>
                <a:gd name="connsiteY915" fmla="*/ 587426 h 587425"/>
                <a:gd name="connsiteX916" fmla="*/ 10476219 w 11218359"/>
                <a:gd name="connsiteY916" fmla="*/ 587426 h 587425"/>
                <a:gd name="connsiteX917" fmla="*/ 10487649 w 11218359"/>
                <a:gd name="connsiteY917" fmla="*/ 587426 h 587425"/>
                <a:gd name="connsiteX918" fmla="*/ 10499079 w 11218359"/>
                <a:gd name="connsiteY918" fmla="*/ 587426 h 587425"/>
                <a:gd name="connsiteX919" fmla="*/ 10510556 w 11218359"/>
                <a:gd name="connsiteY919" fmla="*/ 587426 h 587425"/>
                <a:gd name="connsiteX920" fmla="*/ 10521987 w 11218359"/>
                <a:gd name="connsiteY920" fmla="*/ 587426 h 587425"/>
                <a:gd name="connsiteX921" fmla="*/ 10533416 w 11218359"/>
                <a:gd name="connsiteY921" fmla="*/ 587426 h 587425"/>
                <a:gd name="connsiteX922" fmla="*/ 10544847 w 11218359"/>
                <a:gd name="connsiteY922" fmla="*/ 587426 h 587425"/>
                <a:gd name="connsiteX923" fmla="*/ 10556277 w 11218359"/>
                <a:gd name="connsiteY923" fmla="*/ 587426 h 587425"/>
                <a:gd name="connsiteX924" fmla="*/ 10567754 w 11218359"/>
                <a:gd name="connsiteY924" fmla="*/ 587426 h 587425"/>
                <a:gd name="connsiteX925" fmla="*/ 10579184 w 11218359"/>
                <a:gd name="connsiteY925" fmla="*/ 587426 h 587425"/>
                <a:gd name="connsiteX926" fmla="*/ 10590614 w 11218359"/>
                <a:gd name="connsiteY926" fmla="*/ 587426 h 587425"/>
                <a:gd name="connsiteX927" fmla="*/ 10602045 w 11218359"/>
                <a:gd name="connsiteY927" fmla="*/ 587426 h 587425"/>
                <a:gd name="connsiteX928" fmla="*/ 10613474 w 11218359"/>
                <a:gd name="connsiteY928" fmla="*/ 587426 h 587425"/>
                <a:gd name="connsiteX929" fmla="*/ 10624951 w 11218359"/>
                <a:gd name="connsiteY929" fmla="*/ 587426 h 587425"/>
                <a:gd name="connsiteX930" fmla="*/ 10636382 w 11218359"/>
                <a:gd name="connsiteY930" fmla="*/ 587426 h 587425"/>
                <a:gd name="connsiteX931" fmla="*/ 10647812 w 11218359"/>
                <a:gd name="connsiteY931" fmla="*/ 587426 h 587425"/>
                <a:gd name="connsiteX932" fmla="*/ 10659241 w 11218359"/>
                <a:gd name="connsiteY932" fmla="*/ 587426 h 587425"/>
                <a:gd name="connsiteX933" fmla="*/ 10670672 w 11218359"/>
                <a:gd name="connsiteY933" fmla="*/ 587426 h 587425"/>
                <a:gd name="connsiteX934" fmla="*/ 10682149 w 11218359"/>
                <a:gd name="connsiteY934" fmla="*/ 587426 h 587425"/>
                <a:gd name="connsiteX935" fmla="*/ 10693580 w 11218359"/>
                <a:gd name="connsiteY935" fmla="*/ 587426 h 587425"/>
                <a:gd name="connsiteX936" fmla="*/ 10705009 w 11218359"/>
                <a:gd name="connsiteY936" fmla="*/ 587426 h 587425"/>
                <a:gd name="connsiteX937" fmla="*/ 10716439 w 11218359"/>
                <a:gd name="connsiteY937" fmla="*/ 587426 h 587425"/>
                <a:gd name="connsiteX938" fmla="*/ 10727870 w 11218359"/>
                <a:gd name="connsiteY938" fmla="*/ 587426 h 587425"/>
                <a:gd name="connsiteX939" fmla="*/ 10739347 w 11218359"/>
                <a:gd name="connsiteY939" fmla="*/ 587426 h 587425"/>
                <a:gd name="connsiteX940" fmla="*/ 10750778 w 11218359"/>
                <a:gd name="connsiteY940" fmla="*/ 587426 h 587425"/>
                <a:gd name="connsiteX941" fmla="*/ 10762207 w 11218359"/>
                <a:gd name="connsiteY941" fmla="*/ 587426 h 587425"/>
                <a:gd name="connsiteX942" fmla="*/ 10773637 w 11218359"/>
                <a:gd name="connsiteY942" fmla="*/ 587426 h 587425"/>
                <a:gd name="connsiteX943" fmla="*/ 10785067 w 11218359"/>
                <a:gd name="connsiteY943" fmla="*/ 587426 h 587425"/>
                <a:gd name="connsiteX944" fmla="*/ 10796544 w 11218359"/>
                <a:gd name="connsiteY944" fmla="*/ 587426 h 587425"/>
                <a:gd name="connsiteX945" fmla="*/ 10807975 w 11218359"/>
                <a:gd name="connsiteY945" fmla="*/ 587426 h 587425"/>
                <a:gd name="connsiteX946" fmla="*/ 10819405 w 11218359"/>
                <a:gd name="connsiteY946" fmla="*/ 587426 h 587425"/>
                <a:gd name="connsiteX947" fmla="*/ 10830834 w 11218359"/>
                <a:gd name="connsiteY947" fmla="*/ 587426 h 587425"/>
                <a:gd name="connsiteX948" fmla="*/ 10842265 w 11218359"/>
                <a:gd name="connsiteY948" fmla="*/ 587426 h 587425"/>
                <a:gd name="connsiteX949" fmla="*/ 10853742 w 11218359"/>
                <a:gd name="connsiteY949" fmla="*/ 587426 h 587425"/>
                <a:gd name="connsiteX950" fmla="*/ 10865173 w 11218359"/>
                <a:gd name="connsiteY950" fmla="*/ 587426 h 587425"/>
                <a:gd name="connsiteX951" fmla="*/ 10876602 w 11218359"/>
                <a:gd name="connsiteY951" fmla="*/ 587426 h 587425"/>
                <a:gd name="connsiteX952" fmla="*/ 10888032 w 11218359"/>
                <a:gd name="connsiteY952" fmla="*/ 587426 h 587425"/>
                <a:gd name="connsiteX953" fmla="*/ 10899463 w 11218359"/>
                <a:gd name="connsiteY953" fmla="*/ 587426 h 587425"/>
                <a:gd name="connsiteX954" fmla="*/ 10910892 w 11218359"/>
                <a:gd name="connsiteY954" fmla="*/ 587426 h 587425"/>
                <a:gd name="connsiteX955" fmla="*/ 10922369 w 11218359"/>
                <a:gd name="connsiteY955" fmla="*/ 587426 h 587425"/>
                <a:gd name="connsiteX956" fmla="*/ 10933800 w 11218359"/>
                <a:gd name="connsiteY956" fmla="*/ 587426 h 587425"/>
                <a:gd name="connsiteX957" fmla="*/ 10945230 w 11218359"/>
                <a:gd name="connsiteY957" fmla="*/ 587426 h 587425"/>
                <a:gd name="connsiteX958" fmla="*/ 10956660 w 11218359"/>
                <a:gd name="connsiteY958" fmla="*/ 587426 h 587425"/>
                <a:gd name="connsiteX959" fmla="*/ 10968090 w 11218359"/>
                <a:gd name="connsiteY959" fmla="*/ 587426 h 587425"/>
                <a:gd name="connsiteX960" fmla="*/ 10979567 w 11218359"/>
                <a:gd name="connsiteY960" fmla="*/ 587426 h 587425"/>
                <a:gd name="connsiteX961" fmla="*/ 10990998 w 11218359"/>
                <a:gd name="connsiteY961" fmla="*/ 587426 h 587425"/>
                <a:gd name="connsiteX962" fmla="*/ 11002427 w 11218359"/>
                <a:gd name="connsiteY962" fmla="*/ 587426 h 587425"/>
                <a:gd name="connsiteX963" fmla="*/ 11013858 w 11218359"/>
                <a:gd name="connsiteY963" fmla="*/ 587426 h 587425"/>
                <a:gd name="connsiteX964" fmla="*/ 11025287 w 11218359"/>
                <a:gd name="connsiteY964" fmla="*/ 587426 h 587425"/>
                <a:gd name="connsiteX965" fmla="*/ 11036765 w 11218359"/>
                <a:gd name="connsiteY965" fmla="*/ 587426 h 587425"/>
                <a:gd name="connsiteX966" fmla="*/ 11048195 w 11218359"/>
                <a:gd name="connsiteY966" fmla="*/ 587426 h 587425"/>
                <a:gd name="connsiteX967" fmla="*/ 11059625 w 11218359"/>
                <a:gd name="connsiteY967" fmla="*/ 587426 h 587425"/>
                <a:gd name="connsiteX968" fmla="*/ 11071056 w 11218359"/>
                <a:gd name="connsiteY968" fmla="*/ 587426 h 587425"/>
                <a:gd name="connsiteX969" fmla="*/ 11082485 w 11218359"/>
                <a:gd name="connsiteY969" fmla="*/ 587426 h 587425"/>
                <a:gd name="connsiteX970" fmla="*/ 11093962 w 11218359"/>
                <a:gd name="connsiteY970" fmla="*/ 587426 h 587425"/>
                <a:gd name="connsiteX971" fmla="*/ 11105393 w 11218359"/>
                <a:gd name="connsiteY971" fmla="*/ 587426 h 587425"/>
                <a:gd name="connsiteX972" fmla="*/ 11116823 w 11218359"/>
                <a:gd name="connsiteY972" fmla="*/ 587426 h 587425"/>
                <a:gd name="connsiteX973" fmla="*/ 11128253 w 11218359"/>
                <a:gd name="connsiteY973" fmla="*/ 587426 h 587425"/>
                <a:gd name="connsiteX974" fmla="*/ 11139683 w 11218359"/>
                <a:gd name="connsiteY974" fmla="*/ 587426 h 587425"/>
                <a:gd name="connsiteX975" fmla="*/ 11151160 w 11218359"/>
                <a:gd name="connsiteY975" fmla="*/ 587426 h 587425"/>
                <a:gd name="connsiteX976" fmla="*/ 11162591 w 11218359"/>
                <a:gd name="connsiteY976" fmla="*/ 587426 h 587425"/>
                <a:gd name="connsiteX977" fmla="*/ 11174020 w 11218359"/>
                <a:gd name="connsiteY977" fmla="*/ 587426 h 587425"/>
                <a:gd name="connsiteX978" fmla="*/ 11185451 w 11218359"/>
                <a:gd name="connsiteY978" fmla="*/ 587426 h 587425"/>
                <a:gd name="connsiteX979" fmla="*/ 11196881 w 11218359"/>
                <a:gd name="connsiteY979" fmla="*/ 587426 h 587425"/>
                <a:gd name="connsiteX980" fmla="*/ 11208358 w 11218359"/>
                <a:gd name="connsiteY980" fmla="*/ 587426 h 587425"/>
                <a:gd name="connsiteX981" fmla="*/ 11218359 w 11218359"/>
                <a:gd name="connsiteY981" fmla="*/ 587426 h 58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87425">
                  <a:moveTo>
                    <a:pt x="0" y="587426"/>
                  </a:moveTo>
                  <a:lnTo>
                    <a:pt x="9149" y="587426"/>
                  </a:lnTo>
                  <a:lnTo>
                    <a:pt x="20588" y="587426"/>
                  </a:lnTo>
                  <a:lnTo>
                    <a:pt x="32028" y="587426"/>
                  </a:lnTo>
                  <a:lnTo>
                    <a:pt x="43467" y="587426"/>
                  </a:lnTo>
                  <a:lnTo>
                    <a:pt x="54907" y="587426"/>
                  </a:lnTo>
                  <a:lnTo>
                    <a:pt x="66346" y="587426"/>
                  </a:lnTo>
                  <a:lnTo>
                    <a:pt x="77786" y="587426"/>
                  </a:lnTo>
                  <a:lnTo>
                    <a:pt x="89225" y="587426"/>
                  </a:lnTo>
                  <a:lnTo>
                    <a:pt x="100665" y="587426"/>
                  </a:lnTo>
                  <a:lnTo>
                    <a:pt x="112104" y="587426"/>
                  </a:lnTo>
                  <a:lnTo>
                    <a:pt x="123544" y="587426"/>
                  </a:lnTo>
                  <a:lnTo>
                    <a:pt x="134979" y="587426"/>
                  </a:lnTo>
                  <a:lnTo>
                    <a:pt x="146423" y="587426"/>
                  </a:lnTo>
                  <a:lnTo>
                    <a:pt x="157858" y="587426"/>
                  </a:lnTo>
                  <a:lnTo>
                    <a:pt x="169297" y="587426"/>
                  </a:lnTo>
                  <a:lnTo>
                    <a:pt x="180737" y="587426"/>
                  </a:lnTo>
                  <a:lnTo>
                    <a:pt x="192176" y="587426"/>
                  </a:lnTo>
                  <a:lnTo>
                    <a:pt x="203616" y="587426"/>
                  </a:lnTo>
                  <a:lnTo>
                    <a:pt x="215055" y="587426"/>
                  </a:lnTo>
                  <a:lnTo>
                    <a:pt x="226495" y="587426"/>
                  </a:lnTo>
                  <a:lnTo>
                    <a:pt x="237935" y="587426"/>
                  </a:lnTo>
                  <a:lnTo>
                    <a:pt x="249374" y="587426"/>
                  </a:lnTo>
                  <a:lnTo>
                    <a:pt x="260814" y="587426"/>
                  </a:lnTo>
                  <a:lnTo>
                    <a:pt x="272253" y="587426"/>
                  </a:lnTo>
                  <a:lnTo>
                    <a:pt x="283693" y="587426"/>
                  </a:lnTo>
                  <a:lnTo>
                    <a:pt x="295132" y="587426"/>
                  </a:lnTo>
                  <a:lnTo>
                    <a:pt x="306572" y="587426"/>
                  </a:lnTo>
                  <a:lnTo>
                    <a:pt x="318011" y="587426"/>
                  </a:lnTo>
                  <a:lnTo>
                    <a:pt x="329451" y="587426"/>
                  </a:lnTo>
                  <a:lnTo>
                    <a:pt x="340890" y="587426"/>
                  </a:lnTo>
                  <a:lnTo>
                    <a:pt x="352330" y="587426"/>
                  </a:lnTo>
                  <a:lnTo>
                    <a:pt x="363769" y="587426"/>
                  </a:lnTo>
                  <a:lnTo>
                    <a:pt x="375209" y="587426"/>
                  </a:lnTo>
                  <a:lnTo>
                    <a:pt x="386648" y="587426"/>
                  </a:lnTo>
                  <a:lnTo>
                    <a:pt x="398088" y="587426"/>
                  </a:lnTo>
                  <a:lnTo>
                    <a:pt x="409527" y="587426"/>
                  </a:lnTo>
                  <a:lnTo>
                    <a:pt x="420967" y="587426"/>
                  </a:lnTo>
                  <a:lnTo>
                    <a:pt x="432406" y="587426"/>
                  </a:lnTo>
                  <a:lnTo>
                    <a:pt x="443846" y="587426"/>
                  </a:lnTo>
                  <a:lnTo>
                    <a:pt x="455285" y="587426"/>
                  </a:lnTo>
                  <a:lnTo>
                    <a:pt x="466725" y="587426"/>
                  </a:lnTo>
                  <a:lnTo>
                    <a:pt x="478165" y="587426"/>
                  </a:lnTo>
                  <a:lnTo>
                    <a:pt x="489604" y="587426"/>
                  </a:lnTo>
                  <a:lnTo>
                    <a:pt x="501044" y="587426"/>
                  </a:lnTo>
                  <a:lnTo>
                    <a:pt x="512483" y="587426"/>
                  </a:lnTo>
                  <a:lnTo>
                    <a:pt x="523923" y="587426"/>
                  </a:lnTo>
                  <a:lnTo>
                    <a:pt x="535362" y="587426"/>
                  </a:lnTo>
                  <a:lnTo>
                    <a:pt x="546802" y="587426"/>
                  </a:lnTo>
                  <a:lnTo>
                    <a:pt x="558241" y="587426"/>
                  </a:lnTo>
                  <a:lnTo>
                    <a:pt x="569681" y="587426"/>
                  </a:lnTo>
                  <a:lnTo>
                    <a:pt x="581120" y="587426"/>
                  </a:lnTo>
                  <a:lnTo>
                    <a:pt x="592560" y="587426"/>
                  </a:lnTo>
                  <a:lnTo>
                    <a:pt x="603999" y="587426"/>
                  </a:lnTo>
                  <a:lnTo>
                    <a:pt x="615439" y="587426"/>
                  </a:lnTo>
                  <a:lnTo>
                    <a:pt x="626878" y="587426"/>
                  </a:lnTo>
                  <a:lnTo>
                    <a:pt x="638318" y="587426"/>
                  </a:lnTo>
                  <a:lnTo>
                    <a:pt x="649757" y="587426"/>
                  </a:lnTo>
                  <a:lnTo>
                    <a:pt x="661192" y="587426"/>
                  </a:lnTo>
                  <a:lnTo>
                    <a:pt x="672632" y="587426"/>
                  </a:lnTo>
                  <a:lnTo>
                    <a:pt x="684071" y="587426"/>
                  </a:lnTo>
                  <a:lnTo>
                    <a:pt x="695511" y="587426"/>
                  </a:lnTo>
                  <a:lnTo>
                    <a:pt x="706950" y="587426"/>
                  </a:lnTo>
                  <a:lnTo>
                    <a:pt x="718390" y="587426"/>
                  </a:lnTo>
                  <a:lnTo>
                    <a:pt x="729829" y="587426"/>
                  </a:lnTo>
                  <a:lnTo>
                    <a:pt x="741269" y="587426"/>
                  </a:lnTo>
                  <a:lnTo>
                    <a:pt x="752708" y="587426"/>
                  </a:lnTo>
                  <a:lnTo>
                    <a:pt x="764148" y="587426"/>
                  </a:lnTo>
                  <a:lnTo>
                    <a:pt x="775587" y="587426"/>
                  </a:lnTo>
                  <a:lnTo>
                    <a:pt x="787027" y="587426"/>
                  </a:lnTo>
                  <a:lnTo>
                    <a:pt x="798467" y="587426"/>
                  </a:lnTo>
                  <a:lnTo>
                    <a:pt x="809906" y="587426"/>
                  </a:lnTo>
                  <a:lnTo>
                    <a:pt x="821346" y="587426"/>
                  </a:lnTo>
                  <a:lnTo>
                    <a:pt x="832785" y="587426"/>
                  </a:lnTo>
                  <a:lnTo>
                    <a:pt x="844225" y="587426"/>
                  </a:lnTo>
                  <a:lnTo>
                    <a:pt x="855664" y="587426"/>
                  </a:lnTo>
                  <a:lnTo>
                    <a:pt x="867104" y="587426"/>
                  </a:lnTo>
                  <a:lnTo>
                    <a:pt x="878543" y="587426"/>
                  </a:lnTo>
                  <a:lnTo>
                    <a:pt x="889983" y="587426"/>
                  </a:lnTo>
                  <a:lnTo>
                    <a:pt x="901422" y="587426"/>
                  </a:lnTo>
                  <a:lnTo>
                    <a:pt x="912862" y="587426"/>
                  </a:lnTo>
                  <a:lnTo>
                    <a:pt x="924301" y="587426"/>
                  </a:lnTo>
                  <a:lnTo>
                    <a:pt x="935741" y="587426"/>
                  </a:lnTo>
                  <a:lnTo>
                    <a:pt x="947180" y="587426"/>
                  </a:lnTo>
                  <a:lnTo>
                    <a:pt x="958620" y="587426"/>
                  </a:lnTo>
                  <a:lnTo>
                    <a:pt x="970059" y="587426"/>
                  </a:lnTo>
                  <a:lnTo>
                    <a:pt x="981499" y="587426"/>
                  </a:lnTo>
                  <a:lnTo>
                    <a:pt x="992938" y="587426"/>
                  </a:lnTo>
                  <a:lnTo>
                    <a:pt x="1004378" y="587426"/>
                  </a:lnTo>
                  <a:lnTo>
                    <a:pt x="1015818" y="587426"/>
                  </a:lnTo>
                  <a:lnTo>
                    <a:pt x="1027257" y="587426"/>
                  </a:lnTo>
                  <a:lnTo>
                    <a:pt x="1038697" y="587426"/>
                  </a:lnTo>
                  <a:lnTo>
                    <a:pt x="1050136" y="587426"/>
                  </a:lnTo>
                  <a:lnTo>
                    <a:pt x="1061576" y="587426"/>
                  </a:lnTo>
                  <a:lnTo>
                    <a:pt x="1073015" y="587426"/>
                  </a:lnTo>
                  <a:lnTo>
                    <a:pt x="1084455" y="587426"/>
                  </a:lnTo>
                  <a:lnTo>
                    <a:pt x="1095894" y="587426"/>
                  </a:lnTo>
                  <a:lnTo>
                    <a:pt x="1107334" y="587426"/>
                  </a:lnTo>
                  <a:lnTo>
                    <a:pt x="1118773" y="587426"/>
                  </a:lnTo>
                  <a:lnTo>
                    <a:pt x="1130213" y="587426"/>
                  </a:lnTo>
                  <a:lnTo>
                    <a:pt x="1141652" y="587426"/>
                  </a:lnTo>
                  <a:lnTo>
                    <a:pt x="1153092" y="587426"/>
                  </a:lnTo>
                  <a:lnTo>
                    <a:pt x="1164531" y="587426"/>
                  </a:lnTo>
                  <a:lnTo>
                    <a:pt x="1175971" y="587426"/>
                  </a:lnTo>
                  <a:lnTo>
                    <a:pt x="1187406" y="587426"/>
                  </a:lnTo>
                  <a:lnTo>
                    <a:pt x="1198845" y="587426"/>
                  </a:lnTo>
                  <a:lnTo>
                    <a:pt x="1210285" y="587426"/>
                  </a:lnTo>
                  <a:lnTo>
                    <a:pt x="1221724" y="587426"/>
                  </a:lnTo>
                  <a:lnTo>
                    <a:pt x="1233164" y="587426"/>
                  </a:lnTo>
                  <a:lnTo>
                    <a:pt x="1244603" y="587426"/>
                  </a:lnTo>
                  <a:lnTo>
                    <a:pt x="1256043" y="587426"/>
                  </a:lnTo>
                  <a:lnTo>
                    <a:pt x="1267482" y="587426"/>
                  </a:lnTo>
                  <a:lnTo>
                    <a:pt x="1278922" y="587426"/>
                  </a:lnTo>
                  <a:lnTo>
                    <a:pt x="1290361" y="587426"/>
                  </a:lnTo>
                  <a:lnTo>
                    <a:pt x="1301801" y="587426"/>
                  </a:lnTo>
                  <a:lnTo>
                    <a:pt x="1313240" y="587426"/>
                  </a:lnTo>
                  <a:lnTo>
                    <a:pt x="1324680" y="587426"/>
                  </a:lnTo>
                  <a:lnTo>
                    <a:pt x="1336120" y="587426"/>
                  </a:lnTo>
                  <a:lnTo>
                    <a:pt x="1347559" y="587426"/>
                  </a:lnTo>
                  <a:lnTo>
                    <a:pt x="1358999" y="587426"/>
                  </a:lnTo>
                  <a:lnTo>
                    <a:pt x="1370438" y="587426"/>
                  </a:lnTo>
                  <a:lnTo>
                    <a:pt x="1381878" y="587426"/>
                  </a:lnTo>
                  <a:lnTo>
                    <a:pt x="1393317" y="587426"/>
                  </a:lnTo>
                  <a:lnTo>
                    <a:pt x="1404757" y="587426"/>
                  </a:lnTo>
                  <a:lnTo>
                    <a:pt x="1416196" y="587426"/>
                  </a:lnTo>
                  <a:lnTo>
                    <a:pt x="1427636" y="587426"/>
                  </a:lnTo>
                  <a:lnTo>
                    <a:pt x="1439075" y="587426"/>
                  </a:lnTo>
                  <a:lnTo>
                    <a:pt x="1450515" y="587426"/>
                  </a:lnTo>
                  <a:lnTo>
                    <a:pt x="1461954" y="587426"/>
                  </a:lnTo>
                  <a:lnTo>
                    <a:pt x="1473394" y="587426"/>
                  </a:lnTo>
                  <a:lnTo>
                    <a:pt x="1484833" y="587426"/>
                  </a:lnTo>
                  <a:lnTo>
                    <a:pt x="1496273" y="587426"/>
                  </a:lnTo>
                  <a:lnTo>
                    <a:pt x="1507712" y="587426"/>
                  </a:lnTo>
                  <a:lnTo>
                    <a:pt x="1519152" y="587426"/>
                  </a:lnTo>
                  <a:lnTo>
                    <a:pt x="1530591" y="587426"/>
                  </a:lnTo>
                  <a:lnTo>
                    <a:pt x="1542031" y="587426"/>
                  </a:lnTo>
                  <a:lnTo>
                    <a:pt x="1553471" y="587426"/>
                  </a:lnTo>
                  <a:lnTo>
                    <a:pt x="1564910" y="587426"/>
                  </a:lnTo>
                  <a:lnTo>
                    <a:pt x="1576349" y="587426"/>
                  </a:lnTo>
                  <a:lnTo>
                    <a:pt x="1587789" y="587426"/>
                  </a:lnTo>
                  <a:lnTo>
                    <a:pt x="1599229" y="587426"/>
                  </a:lnTo>
                  <a:lnTo>
                    <a:pt x="1610668" y="587426"/>
                  </a:lnTo>
                  <a:lnTo>
                    <a:pt x="1622107" y="587426"/>
                  </a:lnTo>
                  <a:lnTo>
                    <a:pt x="1633547" y="587426"/>
                  </a:lnTo>
                  <a:lnTo>
                    <a:pt x="1644987" y="587426"/>
                  </a:lnTo>
                  <a:lnTo>
                    <a:pt x="1656426" y="587426"/>
                  </a:lnTo>
                  <a:lnTo>
                    <a:pt x="1667866" y="587426"/>
                  </a:lnTo>
                  <a:lnTo>
                    <a:pt x="1679305" y="587426"/>
                  </a:lnTo>
                  <a:lnTo>
                    <a:pt x="1690745" y="587426"/>
                  </a:lnTo>
                  <a:lnTo>
                    <a:pt x="1702184" y="587426"/>
                  </a:lnTo>
                  <a:lnTo>
                    <a:pt x="1713619" y="587426"/>
                  </a:lnTo>
                  <a:lnTo>
                    <a:pt x="1725063" y="587426"/>
                  </a:lnTo>
                  <a:lnTo>
                    <a:pt x="1736498" y="587426"/>
                  </a:lnTo>
                  <a:lnTo>
                    <a:pt x="1747938" y="587426"/>
                  </a:lnTo>
                  <a:lnTo>
                    <a:pt x="1759377" y="587426"/>
                  </a:lnTo>
                  <a:lnTo>
                    <a:pt x="1770817" y="587426"/>
                  </a:lnTo>
                  <a:lnTo>
                    <a:pt x="1782256" y="587426"/>
                  </a:lnTo>
                  <a:lnTo>
                    <a:pt x="1793696" y="0"/>
                  </a:lnTo>
                  <a:lnTo>
                    <a:pt x="1805135" y="15026"/>
                  </a:lnTo>
                  <a:lnTo>
                    <a:pt x="1816575" y="579915"/>
                  </a:lnTo>
                  <a:lnTo>
                    <a:pt x="1828014" y="587426"/>
                  </a:lnTo>
                  <a:lnTo>
                    <a:pt x="1839454" y="587426"/>
                  </a:lnTo>
                  <a:lnTo>
                    <a:pt x="1850893" y="587426"/>
                  </a:lnTo>
                  <a:lnTo>
                    <a:pt x="1862333" y="587426"/>
                  </a:lnTo>
                  <a:lnTo>
                    <a:pt x="1873772" y="587426"/>
                  </a:lnTo>
                  <a:lnTo>
                    <a:pt x="1885212" y="587426"/>
                  </a:lnTo>
                  <a:lnTo>
                    <a:pt x="1896651" y="587426"/>
                  </a:lnTo>
                  <a:lnTo>
                    <a:pt x="1908091" y="587426"/>
                  </a:lnTo>
                  <a:lnTo>
                    <a:pt x="1919531" y="587426"/>
                  </a:lnTo>
                  <a:lnTo>
                    <a:pt x="1930970" y="587426"/>
                  </a:lnTo>
                  <a:lnTo>
                    <a:pt x="1942409" y="587426"/>
                  </a:lnTo>
                  <a:lnTo>
                    <a:pt x="1953849" y="587426"/>
                  </a:lnTo>
                  <a:lnTo>
                    <a:pt x="1965289" y="587426"/>
                  </a:lnTo>
                  <a:lnTo>
                    <a:pt x="1976728" y="587426"/>
                  </a:lnTo>
                  <a:lnTo>
                    <a:pt x="1988168" y="587426"/>
                  </a:lnTo>
                  <a:lnTo>
                    <a:pt x="1999607" y="587426"/>
                  </a:lnTo>
                  <a:lnTo>
                    <a:pt x="2011047" y="587426"/>
                  </a:lnTo>
                  <a:lnTo>
                    <a:pt x="2022486" y="587426"/>
                  </a:lnTo>
                  <a:lnTo>
                    <a:pt x="2033926" y="587426"/>
                  </a:lnTo>
                  <a:lnTo>
                    <a:pt x="2045365" y="587426"/>
                  </a:lnTo>
                  <a:lnTo>
                    <a:pt x="2056805" y="587426"/>
                  </a:lnTo>
                  <a:lnTo>
                    <a:pt x="2068244" y="587426"/>
                  </a:lnTo>
                  <a:lnTo>
                    <a:pt x="2079684" y="587426"/>
                  </a:lnTo>
                  <a:lnTo>
                    <a:pt x="2091123" y="587426"/>
                  </a:lnTo>
                  <a:lnTo>
                    <a:pt x="2102563" y="587426"/>
                  </a:lnTo>
                  <a:lnTo>
                    <a:pt x="2114002" y="587426"/>
                  </a:lnTo>
                  <a:lnTo>
                    <a:pt x="2125442" y="587426"/>
                  </a:lnTo>
                  <a:lnTo>
                    <a:pt x="2136882" y="587426"/>
                  </a:lnTo>
                  <a:lnTo>
                    <a:pt x="2148321" y="587426"/>
                  </a:lnTo>
                  <a:lnTo>
                    <a:pt x="2159760" y="587426"/>
                  </a:lnTo>
                  <a:lnTo>
                    <a:pt x="2171200" y="587426"/>
                  </a:lnTo>
                  <a:lnTo>
                    <a:pt x="2182640" y="587426"/>
                  </a:lnTo>
                  <a:lnTo>
                    <a:pt x="2194079" y="587426"/>
                  </a:lnTo>
                  <a:lnTo>
                    <a:pt x="2205519" y="587426"/>
                  </a:lnTo>
                  <a:lnTo>
                    <a:pt x="2216958" y="587426"/>
                  </a:lnTo>
                  <a:lnTo>
                    <a:pt x="2228393" y="587426"/>
                  </a:lnTo>
                  <a:lnTo>
                    <a:pt x="2239837" y="587426"/>
                  </a:lnTo>
                  <a:lnTo>
                    <a:pt x="2251272" y="587426"/>
                  </a:lnTo>
                  <a:lnTo>
                    <a:pt x="2262716" y="587426"/>
                  </a:lnTo>
                  <a:lnTo>
                    <a:pt x="2274151" y="587426"/>
                  </a:lnTo>
                  <a:lnTo>
                    <a:pt x="2285591" y="587426"/>
                  </a:lnTo>
                  <a:lnTo>
                    <a:pt x="2297030" y="587426"/>
                  </a:lnTo>
                  <a:lnTo>
                    <a:pt x="2308470" y="587426"/>
                  </a:lnTo>
                  <a:lnTo>
                    <a:pt x="2319909" y="587426"/>
                  </a:lnTo>
                  <a:lnTo>
                    <a:pt x="2331349" y="587426"/>
                  </a:lnTo>
                  <a:lnTo>
                    <a:pt x="2342788" y="587426"/>
                  </a:lnTo>
                  <a:lnTo>
                    <a:pt x="2354228" y="587426"/>
                  </a:lnTo>
                  <a:lnTo>
                    <a:pt x="2365667" y="587426"/>
                  </a:lnTo>
                  <a:lnTo>
                    <a:pt x="2377107" y="587426"/>
                  </a:lnTo>
                  <a:lnTo>
                    <a:pt x="2388546" y="587426"/>
                  </a:lnTo>
                  <a:lnTo>
                    <a:pt x="2399986" y="587426"/>
                  </a:lnTo>
                  <a:lnTo>
                    <a:pt x="2411425" y="587426"/>
                  </a:lnTo>
                  <a:lnTo>
                    <a:pt x="2422865" y="587426"/>
                  </a:lnTo>
                  <a:lnTo>
                    <a:pt x="2434304" y="587426"/>
                  </a:lnTo>
                  <a:lnTo>
                    <a:pt x="2445744" y="587426"/>
                  </a:lnTo>
                  <a:lnTo>
                    <a:pt x="2457184" y="587426"/>
                  </a:lnTo>
                  <a:lnTo>
                    <a:pt x="2468623" y="587426"/>
                  </a:lnTo>
                  <a:lnTo>
                    <a:pt x="2480062" y="587426"/>
                  </a:lnTo>
                  <a:lnTo>
                    <a:pt x="2491502" y="587426"/>
                  </a:lnTo>
                  <a:lnTo>
                    <a:pt x="2502942" y="587426"/>
                  </a:lnTo>
                  <a:lnTo>
                    <a:pt x="2514381" y="587426"/>
                  </a:lnTo>
                  <a:lnTo>
                    <a:pt x="2525821" y="587426"/>
                  </a:lnTo>
                  <a:lnTo>
                    <a:pt x="2537260" y="587426"/>
                  </a:lnTo>
                  <a:lnTo>
                    <a:pt x="2548700" y="587426"/>
                  </a:lnTo>
                  <a:lnTo>
                    <a:pt x="2560139" y="587426"/>
                  </a:lnTo>
                  <a:lnTo>
                    <a:pt x="2571579" y="587426"/>
                  </a:lnTo>
                  <a:lnTo>
                    <a:pt x="2583018" y="587426"/>
                  </a:lnTo>
                  <a:lnTo>
                    <a:pt x="2594458" y="587426"/>
                  </a:lnTo>
                  <a:lnTo>
                    <a:pt x="2605897" y="587426"/>
                  </a:lnTo>
                  <a:lnTo>
                    <a:pt x="2617337" y="587426"/>
                  </a:lnTo>
                  <a:lnTo>
                    <a:pt x="2628776" y="587426"/>
                  </a:lnTo>
                  <a:lnTo>
                    <a:pt x="2640216" y="587426"/>
                  </a:lnTo>
                  <a:lnTo>
                    <a:pt x="2651655" y="587426"/>
                  </a:lnTo>
                  <a:lnTo>
                    <a:pt x="2663095" y="587426"/>
                  </a:lnTo>
                  <a:lnTo>
                    <a:pt x="2674535" y="587426"/>
                  </a:lnTo>
                  <a:lnTo>
                    <a:pt x="2685974" y="587426"/>
                  </a:lnTo>
                  <a:lnTo>
                    <a:pt x="2697413" y="587426"/>
                  </a:lnTo>
                  <a:lnTo>
                    <a:pt x="2708853" y="587426"/>
                  </a:lnTo>
                  <a:lnTo>
                    <a:pt x="2720293" y="587426"/>
                  </a:lnTo>
                  <a:lnTo>
                    <a:pt x="2731727" y="587426"/>
                  </a:lnTo>
                  <a:lnTo>
                    <a:pt x="2743172" y="587426"/>
                  </a:lnTo>
                  <a:lnTo>
                    <a:pt x="2754611" y="587426"/>
                  </a:lnTo>
                  <a:lnTo>
                    <a:pt x="2766046" y="587426"/>
                  </a:lnTo>
                  <a:lnTo>
                    <a:pt x="2777490" y="587426"/>
                  </a:lnTo>
                  <a:lnTo>
                    <a:pt x="2788925" y="587426"/>
                  </a:lnTo>
                  <a:lnTo>
                    <a:pt x="2800364" y="587426"/>
                  </a:lnTo>
                  <a:lnTo>
                    <a:pt x="2811804" y="587426"/>
                  </a:lnTo>
                  <a:lnTo>
                    <a:pt x="2823243" y="587426"/>
                  </a:lnTo>
                  <a:lnTo>
                    <a:pt x="2834683" y="587426"/>
                  </a:lnTo>
                  <a:lnTo>
                    <a:pt x="2846123" y="587426"/>
                  </a:lnTo>
                  <a:lnTo>
                    <a:pt x="2857562" y="587426"/>
                  </a:lnTo>
                  <a:lnTo>
                    <a:pt x="2869001" y="587426"/>
                  </a:lnTo>
                  <a:lnTo>
                    <a:pt x="2880441" y="587426"/>
                  </a:lnTo>
                  <a:lnTo>
                    <a:pt x="2891881" y="587426"/>
                  </a:lnTo>
                  <a:lnTo>
                    <a:pt x="2903320" y="587426"/>
                  </a:lnTo>
                  <a:lnTo>
                    <a:pt x="2914760" y="587426"/>
                  </a:lnTo>
                  <a:lnTo>
                    <a:pt x="2926199" y="587426"/>
                  </a:lnTo>
                  <a:lnTo>
                    <a:pt x="2937639" y="587426"/>
                  </a:lnTo>
                  <a:lnTo>
                    <a:pt x="2949078" y="587426"/>
                  </a:lnTo>
                  <a:lnTo>
                    <a:pt x="2960518" y="587426"/>
                  </a:lnTo>
                  <a:lnTo>
                    <a:pt x="2971957" y="587426"/>
                  </a:lnTo>
                  <a:lnTo>
                    <a:pt x="2983397" y="587426"/>
                  </a:lnTo>
                  <a:lnTo>
                    <a:pt x="2994837" y="587426"/>
                  </a:lnTo>
                  <a:lnTo>
                    <a:pt x="3006276" y="587426"/>
                  </a:lnTo>
                  <a:lnTo>
                    <a:pt x="3017715" y="587426"/>
                  </a:lnTo>
                  <a:lnTo>
                    <a:pt x="3029155" y="587426"/>
                  </a:lnTo>
                  <a:lnTo>
                    <a:pt x="3040594" y="587426"/>
                  </a:lnTo>
                  <a:lnTo>
                    <a:pt x="3052034" y="587426"/>
                  </a:lnTo>
                  <a:lnTo>
                    <a:pt x="3063474" y="587426"/>
                  </a:lnTo>
                  <a:lnTo>
                    <a:pt x="3074913" y="587426"/>
                  </a:lnTo>
                  <a:lnTo>
                    <a:pt x="3086352" y="587426"/>
                  </a:lnTo>
                  <a:lnTo>
                    <a:pt x="3097792" y="587426"/>
                  </a:lnTo>
                  <a:lnTo>
                    <a:pt x="3109232" y="587426"/>
                  </a:lnTo>
                  <a:lnTo>
                    <a:pt x="3120671" y="587426"/>
                  </a:lnTo>
                  <a:lnTo>
                    <a:pt x="3132111" y="587426"/>
                  </a:lnTo>
                  <a:lnTo>
                    <a:pt x="3143550" y="587426"/>
                  </a:lnTo>
                  <a:lnTo>
                    <a:pt x="3154990" y="587426"/>
                  </a:lnTo>
                  <a:lnTo>
                    <a:pt x="3166429" y="587426"/>
                  </a:lnTo>
                  <a:lnTo>
                    <a:pt x="3177869" y="587426"/>
                  </a:lnTo>
                  <a:lnTo>
                    <a:pt x="3189308" y="587426"/>
                  </a:lnTo>
                  <a:lnTo>
                    <a:pt x="3200748" y="587426"/>
                  </a:lnTo>
                  <a:lnTo>
                    <a:pt x="3212187" y="587426"/>
                  </a:lnTo>
                  <a:lnTo>
                    <a:pt x="3223627" y="587426"/>
                  </a:lnTo>
                  <a:lnTo>
                    <a:pt x="3235066" y="587426"/>
                  </a:lnTo>
                  <a:lnTo>
                    <a:pt x="3246501" y="587426"/>
                  </a:lnTo>
                  <a:lnTo>
                    <a:pt x="3257945" y="587426"/>
                  </a:lnTo>
                  <a:lnTo>
                    <a:pt x="3269385" y="587426"/>
                  </a:lnTo>
                  <a:lnTo>
                    <a:pt x="3280825" y="587426"/>
                  </a:lnTo>
                  <a:lnTo>
                    <a:pt x="3292264" y="587426"/>
                  </a:lnTo>
                  <a:lnTo>
                    <a:pt x="3303699" y="587426"/>
                  </a:lnTo>
                  <a:lnTo>
                    <a:pt x="3315143" y="587426"/>
                  </a:lnTo>
                  <a:lnTo>
                    <a:pt x="3326578" y="587426"/>
                  </a:lnTo>
                  <a:lnTo>
                    <a:pt x="3338017" y="587426"/>
                  </a:lnTo>
                  <a:lnTo>
                    <a:pt x="3349457" y="587426"/>
                  </a:lnTo>
                  <a:lnTo>
                    <a:pt x="3360896" y="587426"/>
                  </a:lnTo>
                  <a:lnTo>
                    <a:pt x="3372336" y="587426"/>
                  </a:lnTo>
                  <a:lnTo>
                    <a:pt x="3383776" y="587426"/>
                  </a:lnTo>
                  <a:lnTo>
                    <a:pt x="3395215" y="587426"/>
                  </a:lnTo>
                  <a:lnTo>
                    <a:pt x="3406654" y="587426"/>
                  </a:lnTo>
                  <a:lnTo>
                    <a:pt x="3418094" y="587426"/>
                  </a:lnTo>
                  <a:lnTo>
                    <a:pt x="3429534" y="587426"/>
                  </a:lnTo>
                  <a:lnTo>
                    <a:pt x="3440973" y="587426"/>
                  </a:lnTo>
                  <a:lnTo>
                    <a:pt x="3452413" y="587426"/>
                  </a:lnTo>
                  <a:lnTo>
                    <a:pt x="3463852" y="587426"/>
                  </a:lnTo>
                  <a:lnTo>
                    <a:pt x="3475292" y="587426"/>
                  </a:lnTo>
                  <a:lnTo>
                    <a:pt x="3486731" y="587426"/>
                  </a:lnTo>
                  <a:lnTo>
                    <a:pt x="3498171" y="587426"/>
                  </a:lnTo>
                  <a:lnTo>
                    <a:pt x="3509610" y="587426"/>
                  </a:lnTo>
                  <a:lnTo>
                    <a:pt x="3521050" y="587426"/>
                  </a:lnTo>
                  <a:lnTo>
                    <a:pt x="3532489" y="587426"/>
                  </a:lnTo>
                  <a:lnTo>
                    <a:pt x="3543929" y="587426"/>
                  </a:lnTo>
                  <a:lnTo>
                    <a:pt x="3555368" y="587426"/>
                  </a:lnTo>
                  <a:lnTo>
                    <a:pt x="3566808" y="587426"/>
                  </a:lnTo>
                  <a:lnTo>
                    <a:pt x="3578247" y="587426"/>
                  </a:lnTo>
                  <a:lnTo>
                    <a:pt x="3589687" y="587426"/>
                  </a:lnTo>
                  <a:lnTo>
                    <a:pt x="3601127" y="587426"/>
                  </a:lnTo>
                  <a:lnTo>
                    <a:pt x="3612566" y="587426"/>
                  </a:lnTo>
                  <a:lnTo>
                    <a:pt x="3624005" y="587426"/>
                  </a:lnTo>
                  <a:lnTo>
                    <a:pt x="3635445" y="587426"/>
                  </a:lnTo>
                  <a:lnTo>
                    <a:pt x="3646885" y="587426"/>
                  </a:lnTo>
                  <a:lnTo>
                    <a:pt x="3658324" y="587426"/>
                  </a:lnTo>
                  <a:lnTo>
                    <a:pt x="3669764" y="587426"/>
                  </a:lnTo>
                  <a:lnTo>
                    <a:pt x="3681203" y="587426"/>
                  </a:lnTo>
                  <a:lnTo>
                    <a:pt x="3692643" y="587426"/>
                  </a:lnTo>
                  <a:lnTo>
                    <a:pt x="3704082" y="587426"/>
                  </a:lnTo>
                  <a:lnTo>
                    <a:pt x="3715522" y="587426"/>
                  </a:lnTo>
                  <a:lnTo>
                    <a:pt x="3726961" y="587426"/>
                  </a:lnTo>
                  <a:lnTo>
                    <a:pt x="3738401" y="587426"/>
                  </a:lnTo>
                  <a:lnTo>
                    <a:pt x="3749840" y="587426"/>
                  </a:lnTo>
                  <a:lnTo>
                    <a:pt x="3761280" y="587426"/>
                  </a:lnTo>
                  <a:lnTo>
                    <a:pt x="3772719" y="587426"/>
                  </a:lnTo>
                  <a:lnTo>
                    <a:pt x="3784154" y="587426"/>
                  </a:lnTo>
                  <a:lnTo>
                    <a:pt x="3795598" y="587426"/>
                  </a:lnTo>
                  <a:lnTo>
                    <a:pt x="3807033" y="587426"/>
                  </a:lnTo>
                  <a:lnTo>
                    <a:pt x="3818473" y="587426"/>
                  </a:lnTo>
                  <a:lnTo>
                    <a:pt x="3829917" y="587426"/>
                  </a:lnTo>
                  <a:lnTo>
                    <a:pt x="3841352" y="587426"/>
                  </a:lnTo>
                  <a:lnTo>
                    <a:pt x="3852791" y="587426"/>
                  </a:lnTo>
                  <a:lnTo>
                    <a:pt x="3864231" y="587426"/>
                  </a:lnTo>
                  <a:lnTo>
                    <a:pt x="3875670" y="587426"/>
                  </a:lnTo>
                  <a:lnTo>
                    <a:pt x="3887110" y="587426"/>
                  </a:lnTo>
                  <a:lnTo>
                    <a:pt x="3898549" y="587426"/>
                  </a:lnTo>
                  <a:lnTo>
                    <a:pt x="3909989" y="587426"/>
                  </a:lnTo>
                  <a:lnTo>
                    <a:pt x="3921447" y="587426"/>
                  </a:lnTo>
                  <a:lnTo>
                    <a:pt x="3932878" y="587426"/>
                  </a:lnTo>
                  <a:lnTo>
                    <a:pt x="3944307" y="587426"/>
                  </a:lnTo>
                  <a:lnTo>
                    <a:pt x="3955737" y="587426"/>
                  </a:lnTo>
                  <a:lnTo>
                    <a:pt x="3967167" y="587426"/>
                  </a:lnTo>
                  <a:lnTo>
                    <a:pt x="3978645" y="587426"/>
                  </a:lnTo>
                  <a:lnTo>
                    <a:pt x="3990075" y="587426"/>
                  </a:lnTo>
                  <a:lnTo>
                    <a:pt x="4001505" y="587426"/>
                  </a:lnTo>
                  <a:lnTo>
                    <a:pt x="4012935" y="587426"/>
                  </a:lnTo>
                  <a:lnTo>
                    <a:pt x="4024365" y="587426"/>
                  </a:lnTo>
                  <a:lnTo>
                    <a:pt x="4035843" y="587426"/>
                  </a:lnTo>
                  <a:lnTo>
                    <a:pt x="4047273" y="587426"/>
                  </a:lnTo>
                  <a:lnTo>
                    <a:pt x="4058702" y="587426"/>
                  </a:lnTo>
                  <a:lnTo>
                    <a:pt x="4070133" y="587426"/>
                  </a:lnTo>
                  <a:lnTo>
                    <a:pt x="4081563" y="587426"/>
                  </a:lnTo>
                  <a:lnTo>
                    <a:pt x="4093040" y="587426"/>
                  </a:lnTo>
                  <a:lnTo>
                    <a:pt x="4104471" y="587426"/>
                  </a:lnTo>
                  <a:lnTo>
                    <a:pt x="4115900" y="587426"/>
                  </a:lnTo>
                  <a:lnTo>
                    <a:pt x="4127330" y="587426"/>
                  </a:lnTo>
                  <a:lnTo>
                    <a:pt x="4138760" y="587426"/>
                  </a:lnTo>
                  <a:lnTo>
                    <a:pt x="4150238" y="587426"/>
                  </a:lnTo>
                  <a:lnTo>
                    <a:pt x="4161668" y="587426"/>
                  </a:lnTo>
                  <a:lnTo>
                    <a:pt x="4173098" y="587426"/>
                  </a:lnTo>
                  <a:lnTo>
                    <a:pt x="4184528" y="587426"/>
                  </a:lnTo>
                  <a:lnTo>
                    <a:pt x="4195958" y="587426"/>
                  </a:lnTo>
                  <a:lnTo>
                    <a:pt x="4207436" y="587426"/>
                  </a:lnTo>
                  <a:lnTo>
                    <a:pt x="4218865" y="587426"/>
                  </a:lnTo>
                  <a:lnTo>
                    <a:pt x="4230296" y="587426"/>
                  </a:lnTo>
                  <a:lnTo>
                    <a:pt x="4241726" y="587426"/>
                  </a:lnTo>
                  <a:lnTo>
                    <a:pt x="4253156" y="587426"/>
                  </a:lnTo>
                  <a:lnTo>
                    <a:pt x="4264634" y="587426"/>
                  </a:lnTo>
                  <a:lnTo>
                    <a:pt x="4276063" y="587426"/>
                  </a:lnTo>
                  <a:lnTo>
                    <a:pt x="4287493" y="587426"/>
                  </a:lnTo>
                  <a:lnTo>
                    <a:pt x="4298923" y="587426"/>
                  </a:lnTo>
                  <a:lnTo>
                    <a:pt x="4310353" y="587426"/>
                  </a:lnTo>
                  <a:lnTo>
                    <a:pt x="4321831" y="587426"/>
                  </a:lnTo>
                  <a:lnTo>
                    <a:pt x="4333261" y="587426"/>
                  </a:lnTo>
                  <a:lnTo>
                    <a:pt x="4344691" y="587426"/>
                  </a:lnTo>
                  <a:lnTo>
                    <a:pt x="4356121" y="587426"/>
                  </a:lnTo>
                  <a:lnTo>
                    <a:pt x="4367551" y="587426"/>
                  </a:lnTo>
                  <a:lnTo>
                    <a:pt x="4379028" y="587426"/>
                  </a:lnTo>
                  <a:lnTo>
                    <a:pt x="4390458" y="587426"/>
                  </a:lnTo>
                  <a:lnTo>
                    <a:pt x="4401889" y="587426"/>
                  </a:lnTo>
                  <a:lnTo>
                    <a:pt x="4413319" y="587426"/>
                  </a:lnTo>
                  <a:lnTo>
                    <a:pt x="4424749" y="587426"/>
                  </a:lnTo>
                  <a:lnTo>
                    <a:pt x="4436226" y="587426"/>
                  </a:lnTo>
                  <a:lnTo>
                    <a:pt x="4447656" y="587426"/>
                  </a:lnTo>
                  <a:lnTo>
                    <a:pt x="4459086" y="587426"/>
                  </a:lnTo>
                  <a:lnTo>
                    <a:pt x="4470516" y="587426"/>
                  </a:lnTo>
                  <a:lnTo>
                    <a:pt x="4481946" y="587426"/>
                  </a:lnTo>
                  <a:lnTo>
                    <a:pt x="4493424" y="587426"/>
                  </a:lnTo>
                  <a:lnTo>
                    <a:pt x="4504854" y="587426"/>
                  </a:lnTo>
                  <a:lnTo>
                    <a:pt x="4516284" y="587426"/>
                  </a:lnTo>
                  <a:lnTo>
                    <a:pt x="4527714" y="587426"/>
                  </a:lnTo>
                  <a:lnTo>
                    <a:pt x="4539144" y="587426"/>
                  </a:lnTo>
                  <a:lnTo>
                    <a:pt x="4550621" y="587426"/>
                  </a:lnTo>
                  <a:lnTo>
                    <a:pt x="4562051" y="587426"/>
                  </a:lnTo>
                  <a:lnTo>
                    <a:pt x="4573482" y="587426"/>
                  </a:lnTo>
                  <a:lnTo>
                    <a:pt x="4584912" y="587426"/>
                  </a:lnTo>
                  <a:lnTo>
                    <a:pt x="4596341" y="587426"/>
                  </a:lnTo>
                  <a:lnTo>
                    <a:pt x="4607771" y="587426"/>
                  </a:lnTo>
                  <a:lnTo>
                    <a:pt x="4619249" y="587426"/>
                  </a:lnTo>
                  <a:lnTo>
                    <a:pt x="4630679" y="587426"/>
                  </a:lnTo>
                  <a:lnTo>
                    <a:pt x="4642109" y="587426"/>
                  </a:lnTo>
                  <a:lnTo>
                    <a:pt x="4653539" y="587426"/>
                  </a:lnTo>
                  <a:lnTo>
                    <a:pt x="4664969" y="587426"/>
                  </a:lnTo>
                  <a:lnTo>
                    <a:pt x="4676447" y="587426"/>
                  </a:lnTo>
                  <a:lnTo>
                    <a:pt x="4687877" y="587426"/>
                  </a:lnTo>
                  <a:lnTo>
                    <a:pt x="4699306" y="587426"/>
                  </a:lnTo>
                  <a:lnTo>
                    <a:pt x="4710737" y="587426"/>
                  </a:lnTo>
                  <a:lnTo>
                    <a:pt x="4722167" y="587426"/>
                  </a:lnTo>
                  <a:lnTo>
                    <a:pt x="4733644" y="587426"/>
                  </a:lnTo>
                  <a:lnTo>
                    <a:pt x="4745075" y="587426"/>
                  </a:lnTo>
                  <a:lnTo>
                    <a:pt x="4756504" y="587426"/>
                  </a:lnTo>
                  <a:lnTo>
                    <a:pt x="4767934" y="587426"/>
                  </a:lnTo>
                  <a:lnTo>
                    <a:pt x="4779364" y="587426"/>
                  </a:lnTo>
                  <a:lnTo>
                    <a:pt x="4790842" y="587426"/>
                  </a:lnTo>
                  <a:lnTo>
                    <a:pt x="4802272" y="587426"/>
                  </a:lnTo>
                  <a:lnTo>
                    <a:pt x="4813702" y="587426"/>
                  </a:lnTo>
                  <a:lnTo>
                    <a:pt x="4825132" y="587426"/>
                  </a:lnTo>
                  <a:lnTo>
                    <a:pt x="4836562" y="587426"/>
                  </a:lnTo>
                  <a:lnTo>
                    <a:pt x="4848040" y="587426"/>
                  </a:lnTo>
                  <a:lnTo>
                    <a:pt x="4859469" y="587426"/>
                  </a:lnTo>
                  <a:lnTo>
                    <a:pt x="4870899" y="587426"/>
                  </a:lnTo>
                  <a:lnTo>
                    <a:pt x="4882330" y="587426"/>
                  </a:lnTo>
                  <a:lnTo>
                    <a:pt x="4893760" y="587426"/>
                  </a:lnTo>
                  <a:lnTo>
                    <a:pt x="4905237" y="587426"/>
                  </a:lnTo>
                  <a:lnTo>
                    <a:pt x="4916667" y="587426"/>
                  </a:lnTo>
                  <a:lnTo>
                    <a:pt x="4928097" y="587426"/>
                  </a:lnTo>
                  <a:lnTo>
                    <a:pt x="4939527" y="587426"/>
                  </a:lnTo>
                  <a:lnTo>
                    <a:pt x="4950957" y="587426"/>
                  </a:lnTo>
                  <a:lnTo>
                    <a:pt x="4962435" y="587426"/>
                  </a:lnTo>
                  <a:lnTo>
                    <a:pt x="4973865" y="587426"/>
                  </a:lnTo>
                  <a:lnTo>
                    <a:pt x="4985295" y="587426"/>
                  </a:lnTo>
                  <a:lnTo>
                    <a:pt x="4996725" y="587426"/>
                  </a:lnTo>
                  <a:lnTo>
                    <a:pt x="5008155" y="587426"/>
                  </a:lnTo>
                  <a:lnTo>
                    <a:pt x="5019632" y="587426"/>
                  </a:lnTo>
                  <a:lnTo>
                    <a:pt x="5031062" y="587426"/>
                  </a:lnTo>
                  <a:lnTo>
                    <a:pt x="5042492" y="587426"/>
                  </a:lnTo>
                  <a:lnTo>
                    <a:pt x="5053923" y="587426"/>
                  </a:lnTo>
                  <a:lnTo>
                    <a:pt x="5065353" y="587426"/>
                  </a:lnTo>
                  <a:lnTo>
                    <a:pt x="5076830" y="587426"/>
                  </a:lnTo>
                  <a:lnTo>
                    <a:pt x="5088260" y="587426"/>
                  </a:lnTo>
                  <a:lnTo>
                    <a:pt x="5099690" y="587426"/>
                  </a:lnTo>
                  <a:lnTo>
                    <a:pt x="5111120" y="587426"/>
                  </a:lnTo>
                  <a:lnTo>
                    <a:pt x="5122550" y="587426"/>
                  </a:lnTo>
                  <a:lnTo>
                    <a:pt x="5134028" y="587426"/>
                  </a:lnTo>
                  <a:lnTo>
                    <a:pt x="5145458" y="587426"/>
                  </a:lnTo>
                  <a:lnTo>
                    <a:pt x="5156888" y="587426"/>
                  </a:lnTo>
                  <a:lnTo>
                    <a:pt x="5168318" y="587426"/>
                  </a:lnTo>
                  <a:lnTo>
                    <a:pt x="5179747" y="587426"/>
                  </a:lnTo>
                  <a:lnTo>
                    <a:pt x="5191225" y="587426"/>
                  </a:lnTo>
                  <a:lnTo>
                    <a:pt x="5202655" y="587426"/>
                  </a:lnTo>
                  <a:lnTo>
                    <a:pt x="5214085" y="587426"/>
                  </a:lnTo>
                  <a:lnTo>
                    <a:pt x="5225515" y="587426"/>
                  </a:lnTo>
                  <a:lnTo>
                    <a:pt x="5236945" y="587426"/>
                  </a:lnTo>
                  <a:lnTo>
                    <a:pt x="5248423" y="587426"/>
                  </a:lnTo>
                  <a:lnTo>
                    <a:pt x="5259853" y="587426"/>
                  </a:lnTo>
                  <a:lnTo>
                    <a:pt x="5271283" y="587426"/>
                  </a:lnTo>
                  <a:lnTo>
                    <a:pt x="5282713" y="587426"/>
                  </a:lnTo>
                  <a:lnTo>
                    <a:pt x="5294143" y="587426"/>
                  </a:lnTo>
                  <a:lnTo>
                    <a:pt x="5305621" y="587426"/>
                  </a:lnTo>
                  <a:lnTo>
                    <a:pt x="5317051" y="587426"/>
                  </a:lnTo>
                  <a:lnTo>
                    <a:pt x="5328481" y="587426"/>
                  </a:lnTo>
                  <a:lnTo>
                    <a:pt x="5339910" y="587426"/>
                  </a:lnTo>
                  <a:lnTo>
                    <a:pt x="5351340" y="587426"/>
                  </a:lnTo>
                  <a:lnTo>
                    <a:pt x="5362818" y="587426"/>
                  </a:lnTo>
                  <a:lnTo>
                    <a:pt x="5374248" y="587426"/>
                  </a:lnTo>
                  <a:lnTo>
                    <a:pt x="5385678" y="587426"/>
                  </a:lnTo>
                  <a:lnTo>
                    <a:pt x="5397108" y="587426"/>
                  </a:lnTo>
                  <a:lnTo>
                    <a:pt x="5408538" y="587426"/>
                  </a:lnTo>
                  <a:lnTo>
                    <a:pt x="5420016" y="587426"/>
                  </a:lnTo>
                  <a:lnTo>
                    <a:pt x="5431446" y="587426"/>
                  </a:lnTo>
                  <a:lnTo>
                    <a:pt x="5442876" y="587426"/>
                  </a:lnTo>
                  <a:lnTo>
                    <a:pt x="5454306" y="587426"/>
                  </a:lnTo>
                  <a:lnTo>
                    <a:pt x="5465736" y="587426"/>
                  </a:lnTo>
                  <a:lnTo>
                    <a:pt x="5477214" y="587426"/>
                  </a:lnTo>
                  <a:lnTo>
                    <a:pt x="5488643" y="587426"/>
                  </a:lnTo>
                  <a:lnTo>
                    <a:pt x="5500073" y="587426"/>
                  </a:lnTo>
                  <a:lnTo>
                    <a:pt x="5511503" y="587426"/>
                  </a:lnTo>
                  <a:lnTo>
                    <a:pt x="5522933" y="587426"/>
                  </a:lnTo>
                  <a:lnTo>
                    <a:pt x="5534411" y="587426"/>
                  </a:lnTo>
                  <a:lnTo>
                    <a:pt x="5545841" y="587426"/>
                  </a:lnTo>
                  <a:lnTo>
                    <a:pt x="5557271" y="587426"/>
                  </a:lnTo>
                  <a:lnTo>
                    <a:pt x="5568701" y="587426"/>
                  </a:lnTo>
                  <a:lnTo>
                    <a:pt x="5580131" y="587426"/>
                  </a:lnTo>
                  <a:lnTo>
                    <a:pt x="5591609" y="587426"/>
                  </a:lnTo>
                  <a:lnTo>
                    <a:pt x="5603038" y="587426"/>
                  </a:lnTo>
                  <a:lnTo>
                    <a:pt x="5614469" y="587426"/>
                  </a:lnTo>
                  <a:lnTo>
                    <a:pt x="5625899" y="587426"/>
                  </a:lnTo>
                  <a:lnTo>
                    <a:pt x="5637329" y="587426"/>
                  </a:lnTo>
                  <a:lnTo>
                    <a:pt x="5648759" y="587426"/>
                  </a:lnTo>
                  <a:lnTo>
                    <a:pt x="5660236" y="587426"/>
                  </a:lnTo>
                  <a:lnTo>
                    <a:pt x="5671666" y="587426"/>
                  </a:lnTo>
                  <a:lnTo>
                    <a:pt x="5683096" y="587426"/>
                  </a:lnTo>
                  <a:lnTo>
                    <a:pt x="5694526" y="587426"/>
                  </a:lnTo>
                  <a:lnTo>
                    <a:pt x="5705956" y="587426"/>
                  </a:lnTo>
                  <a:lnTo>
                    <a:pt x="5717434" y="587426"/>
                  </a:lnTo>
                  <a:lnTo>
                    <a:pt x="5728864" y="587426"/>
                  </a:lnTo>
                  <a:lnTo>
                    <a:pt x="5740294" y="587426"/>
                  </a:lnTo>
                  <a:lnTo>
                    <a:pt x="5751724" y="587426"/>
                  </a:lnTo>
                  <a:lnTo>
                    <a:pt x="5763154" y="587426"/>
                  </a:lnTo>
                  <a:lnTo>
                    <a:pt x="5774631" y="587426"/>
                  </a:lnTo>
                  <a:lnTo>
                    <a:pt x="5786062" y="587426"/>
                  </a:lnTo>
                  <a:lnTo>
                    <a:pt x="5797492" y="587426"/>
                  </a:lnTo>
                  <a:lnTo>
                    <a:pt x="5808921" y="587426"/>
                  </a:lnTo>
                  <a:lnTo>
                    <a:pt x="5820351" y="587426"/>
                  </a:lnTo>
                  <a:lnTo>
                    <a:pt x="5831829" y="587426"/>
                  </a:lnTo>
                  <a:lnTo>
                    <a:pt x="5843259" y="587426"/>
                  </a:lnTo>
                  <a:lnTo>
                    <a:pt x="5854689" y="587426"/>
                  </a:lnTo>
                  <a:lnTo>
                    <a:pt x="5866119" y="587426"/>
                  </a:lnTo>
                  <a:lnTo>
                    <a:pt x="5877549" y="587426"/>
                  </a:lnTo>
                  <a:lnTo>
                    <a:pt x="5889027" y="587426"/>
                  </a:lnTo>
                  <a:lnTo>
                    <a:pt x="5900457" y="587426"/>
                  </a:lnTo>
                  <a:lnTo>
                    <a:pt x="5911887" y="587426"/>
                  </a:lnTo>
                  <a:lnTo>
                    <a:pt x="5923317" y="585926"/>
                  </a:lnTo>
                  <a:lnTo>
                    <a:pt x="5934747" y="587426"/>
                  </a:lnTo>
                  <a:lnTo>
                    <a:pt x="5946225" y="587426"/>
                  </a:lnTo>
                  <a:lnTo>
                    <a:pt x="5957655" y="587426"/>
                  </a:lnTo>
                  <a:lnTo>
                    <a:pt x="5969084" y="587426"/>
                  </a:lnTo>
                  <a:lnTo>
                    <a:pt x="5980514" y="587426"/>
                  </a:lnTo>
                  <a:lnTo>
                    <a:pt x="5991944" y="587426"/>
                  </a:lnTo>
                  <a:lnTo>
                    <a:pt x="6003422" y="587426"/>
                  </a:lnTo>
                  <a:lnTo>
                    <a:pt x="6014852" y="587426"/>
                  </a:lnTo>
                  <a:lnTo>
                    <a:pt x="6026282" y="587426"/>
                  </a:lnTo>
                  <a:lnTo>
                    <a:pt x="6037712" y="587426"/>
                  </a:lnTo>
                  <a:lnTo>
                    <a:pt x="6049142" y="587426"/>
                  </a:lnTo>
                  <a:lnTo>
                    <a:pt x="6060620" y="587426"/>
                  </a:lnTo>
                  <a:lnTo>
                    <a:pt x="6072049" y="587426"/>
                  </a:lnTo>
                  <a:lnTo>
                    <a:pt x="6083480" y="587426"/>
                  </a:lnTo>
                  <a:lnTo>
                    <a:pt x="6094910" y="587426"/>
                  </a:lnTo>
                  <a:lnTo>
                    <a:pt x="6106340" y="587426"/>
                  </a:lnTo>
                  <a:lnTo>
                    <a:pt x="6117818" y="587426"/>
                  </a:lnTo>
                  <a:lnTo>
                    <a:pt x="6129247" y="587426"/>
                  </a:lnTo>
                  <a:lnTo>
                    <a:pt x="6140677" y="587426"/>
                  </a:lnTo>
                  <a:lnTo>
                    <a:pt x="6152107" y="587426"/>
                  </a:lnTo>
                  <a:lnTo>
                    <a:pt x="6163537" y="587426"/>
                  </a:lnTo>
                  <a:lnTo>
                    <a:pt x="6175015" y="587426"/>
                  </a:lnTo>
                  <a:lnTo>
                    <a:pt x="6186445" y="587426"/>
                  </a:lnTo>
                  <a:lnTo>
                    <a:pt x="6197875" y="587426"/>
                  </a:lnTo>
                  <a:lnTo>
                    <a:pt x="6209305" y="587426"/>
                  </a:lnTo>
                  <a:lnTo>
                    <a:pt x="6220735" y="587426"/>
                  </a:lnTo>
                  <a:lnTo>
                    <a:pt x="6232212" y="587426"/>
                  </a:lnTo>
                  <a:lnTo>
                    <a:pt x="6243642" y="587426"/>
                  </a:lnTo>
                  <a:lnTo>
                    <a:pt x="6255073" y="587426"/>
                  </a:lnTo>
                  <a:lnTo>
                    <a:pt x="6266503" y="587426"/>
                  </a:lnTo>
                  <a:lnTo>
                    <a:pt x="6277933" y="587426"/>
                  </a:lnTo>
                  <a:lnTo>
                    <a:pt x="6289410" y="587426"/>
                  </a:lnTo>
                  <a:lnTo>
                    <a:pt x="6300840" y="587426"/>
                  </a:lnTo>
                  <a:lnTo>
                    <a:pt x="6312270" y="587426"/>
                  </a:lnTo>
                  <a:lnTo>
                    <a:pt x="6323700" y="587426"/>
                  </a:lnTo>
                  <a:lnTo>
                    <a:pt x="6335130" y="587426"/>
                  </a:lnTo>
                  <a:lnTo>
                    <a:pt x="6346608" y="587426"/>
                  </a:lnTo>
                  <a:lnTo>
                    <a:pt x="6358038" y="587426"/>
                  </a:lnTo>
                  <a:lnTo>
                    <a:pt x="6369468" y="587426"/>
                  </a:lnTo>
                  <a:lnTo>
                    <a:pt x="6380898" y="587426"/>
                  </a:lnTo>
                  <a:lnTo>
                    <a:pt x="6392328" y="587426"/>
                  </a:lnTo>
                  <a:lnTo>
                    <a:pt x="6403805" y="587426"/>
                  </a:lnTo>
                  <a:lnTo>
                    <a:pt x="6415235" y="587426"/>
                  </a:lnTo>
                  <a:lnTo>
                    <a:pt x="6426666" y="587426"/>
                  </a:lnTo>
                  <a:lnTo>
                    <a:pt x="6438096" y="587426"/>
                  </a:lnTo>
                  <a:lnTo>
                    <a:pt x="6449525" y="587426"/>
                  </a:lnTo>
                  <a:lnTo>
                    <a:pt x="6461003" y="587426"/>
                  </a:lnTo>
                  <a:lnTo>
                    <a:pt x="6472433" y="587426"/>
                  </a:lnTo>
                  <a:lnTo>
                    <a:pt x="6483863" y="587426"/>
                  </a:lnTo>
                  <a:lnTo>
                    <a:pt x="6495293" y="587426"/>
                  </a:lnTo>
                  <a:lnTo>
                    <a:pt x="6506723" y="587426"/>
                  </a:lnTo>
                  <a:lnTo>
                    <a:pt x="6518201" y="587426"/>
                  </a:lnTo>
                  <a:lnTo>
                    <a:pt x="6529631" y="587426"/>
                  </a:lnTo>
                  <a:lnTo>
                    <a:pt x="6541061" y="587426"/>
                  </a:lnTo>
                  <a:lnTo>
                    <a:pt x="6552490" y="587426"/>
                  </a:lnTo>
                  <a:lnTo>
                    <a:pt x="6563921" y="587426"/>
                  </a:lnTo>
                  <a:lnTo>
                    <a:pt x="6575398" y="587426"/>
                  </a:lnTo>
                  <a:lnTo>
                    <a:pt x="6586828" y="587426"/>
                  </a:lnTo>
                  <a:lnTo>
                    <a:pt x="6598259" y="587426"/>
                  </a:lnTo>
                  <a:lnTo>
                    <a:pt x="6609688" y="587426"/>
                  </a:lnTo>
                  <a:lnTo>
                    <a:pt x="6621118" y="587426"/>
                  </a:lnTo>
                  <a:lnTo>
                    <a:pt x="6632596" y="587426"/>
                  </a:lnTo>
                  <a:lnTo>
                    <a:pt x="6644026" y="587426"/>
                  </a:lnTo>
                  <a:lnTo>
                    <a:pt x="6655456" y="587426"/>
                  </a:lnTo>
                  <a:lnTo>
                    <a:pt x="6666886" y="587426"/>
                  </a:lnTo>
                  <a:lnTo>
                    <a:pt x="6678316" y="587426"/>
                  </a:lnTo>
                  <a:lnTo>
                    <a:pt x="6689794" y="587426"/>
                  </a:lnTo>
                  <a:lnTo>
                    <a:pt x="6701224" y="587426"/>
                  </a:lnTo>
                  <a:lnTo>
                    <a:pt x="6712653" y="587426"/>
                  </a:lnTo>
                  <a:lnTo>
                    <a:pt x="6724083" y="587426"/>
                  </a:lnTo>
                  <a:lnTo>
                    <a:pt x="6735514" y="587426"/>
                  </a:lnTo>
                  <a:lnTo>
                    <a:pt x="6746944" y="587426"/>
                  </a:lnTo>
                  <a:lnTo>
                    <a:pt x="6758421" y="587426"/>
                  </a:lnTo>
                  <a:lnTo>
                    <a:pt x="6769851" y="587426"/>
                  </a:lnTo>
                  <a:lnTo>
                    <a:pt x="6781281" y="587426"/>
                  </a:lnTo>
                  <a:lnTo>
                    <a:pt x="6792711" y="587426"/>
                  </a:lnTo>
                  <a:lnTo>
                    <a:pt x="6804141" y="587426"/>
                  </a:lnTo>
                  <a:lnTo>
                    <a:pt x="6815619" y="587426"/>
                  </a:lnTo>
                  <a:lnTo>
                    <a:pt x="6827049" y="587426"/>
                  </a:lnTo>
                  <a:lnTo>
                    <a:pt x="6838479" y="587426"/>
                  </a:lnTo>
                  <a:lnTo>
                    <a:pt x="6849909" y="587426"/>
                  </a:lnTo>
                  <a:lnTo>
                    <a:pt x="6861339" y="587426"/>
                  </a:lnTo>
                  <a:lnTo>
                    <a:pt x="6872816" y="587426"/>
                  </a:lnTo>
                  <a:lnTo>
                    <a:pt x="6884246" y="587426"/>
                  </a:lnTo>
                  <a:lnTo>
                    <a:pt x="6895676" y="587426"/>
                  </a:lnTo>
                  <a:lnTo>
                    <a:pt x="6907107" y="587426"/>
                  </a:lnTo>
                  <a:lnTo>
                    <a:pt x="6918537" y="587426"/>
                  </a:lnTo>
                  <a:lnTo>
                    <a:pt x="6930014" y="587426"/>
                  </a:lnTo>
                  <a:lnTo>
                    <a:pt x="6941444" y="587426"/>
                  </a:lnTo>
                  <a:lnTo>
                    <a:pt x="6952874" y="587426"/>
                  </a:lnTo>
                  <a:lnTo>
                    <a:pt x="6964304" y="587426"/>
                  </a:lnTo>
                  <a:lnTo>
                    <a:pt x="6975734" y="587426"/>
                  </a:lnTo>
                  <a:lnTo>
                    <a:pt x="6987212" y="587426"/>
                  </a:lnTo>
                  <a:lnTo>
                    <a:pt x="6998642" y="587426"/>
                  </a:lnTo>
                  <a:lnTo>
                    <a:pt x="7010072" y="587426"/>
                  </a:lnTo>
                  <a:lnTo>
                    <a:pt x="7021502" y="587426"/>
                  </a:lnTo>
                  <a:lnTo>
                    <a:pt x="7032931" y="587426"/>
                  </a:lnTo>
                  <a:lnTo>
                    <a:pt x="7044409" y="587426"/>
                  </a:lnTo>
                  <a:lnTo>
                    <a:pt x="7055839" y="587426"/>
                  </a:lnTo>
                  <a:lnTo>
                    <a:pt x="7067269" y="587426"/>
                  </a:lnTo>
                  <a:lnTo>
                    <a:pt x="7078700" y="587426"/>
                  </a:lnTo>
                  <a:lnTo>
                    <a:pt x="7090129" y="587426"/>
                  </a:lnTo>
                  <a:lnTo>
                    <a:pt x="7101607" y="587426"/>
                  </a:lnTo>
                  <a:lnTo>
                    <a:pt x="7113037" y="587426"/>
                  </a:lnTo>
                  <a:lnTo>
                    <a:pt x="7124467" y="587426"/>
                  </a:lnTo>
                  <a:lnTo>
                    <a:pt x="7135897" y="587426"/>
                  </a:lnTo>
                  <a:lnTo>
                    <a:pt x="7147327" y="587426"/>
                  </a:lnTo>
                  <a:lnTo>
                    <a:pt x="7158805" y="587426"/>
                  </a:lnTo>
                  <a:lnTo>
                    <a:pt x="7170235" y="587426"/>
                  </a:lnTo>
                  <a:lnTo>
                    <a:pt x="7181665" y="587426"/>
                  </a:lnTo>
                  <a:lnTo>
                    <a:pt x="7193094" y="587426"/>
                  </a:lnTo>
                  <a:lnTo>
                    <a:pt x="7204524" y="587426"/>
                  </a:lnTo>
                  <a:lnTo>
                    <a:pt x="7216002" y="587426"/>
                  </a:lnTo>
                  <a:lnTo>
                    <a:pt x="7227432" y="587426"/>
                  </a:lnTo>
                  <a:lnTo>
                    <a:pt x="7238862" y="587426"/>
                  </a:lnTo>
                  <a:lnTo>
                    <a:pt x="7250292" y="587426"/>
                  </a:lnTo>
                  <a:lnTo>
                    <a:pt x="7261722" y="587426"/>
                  </a:lnTo>
                  <a:lnTo>
                    <a:pt x="7273200" y="587426"/>
                  </a:lnTo>
                  <a:lnTo>
                    <a:pt x="7284630" y="587426"/>
                  </a:lnTo>
                  <a:lnTo>
                    <a:pt x="7296060" y="587426"/>
                  </a:lnTo>
                  <a:lnTo>
                    <a:pt x="7307490" y="587426"/>
                  </a:lnTo>
                  <a:lnTo>
                    <a:pt x="7318920" y="587426"/>
                  </a:lnTo>
                  <a:lnTo>
                    <a:pt x="7330398" y="587426"/>
                  </a:lnTo>
                  <a:lnTo>
                    <a:pt x="7341828" y="587426"/>
                  </a:lnTo>
                  <a:lnTo>
                    <a:pt x="7353257" y="587426"/>
                  </a:lnTo>
                  <a:lnTo>
                    <a:pt x="7364687" y="587426"/>
                  </a:lnTo>
                  <a:lnTo>
                    <a:pt x="7376117" y="587426"/>
                  </a:lnTo>
                  <a:lnTo>
                    <a:pt x="7387595" y="587426"/>
                  </a:lnTo>
                  <a:lnTo>
                    <a:pt x="7399025" y="587426"/>
                  </a:lnTo>
                  <a:lnTo>
                    <a:pt x="7410455" y="587426"/>
                  </a:lnTo>
                  <a:lnTo>
                    <a:pt x="7421885" y="587426"/>
                  </a:lnTo>
                  <a:lnTo>
                    <a:pt x="7433315" y="587426"/>
                  </a:lnTo>
                  <a:lnTo>
                    <a:pt x="7444793" y="587426"/>
                  </a:lnTo>
                  <a:lnTo>
                    <a:pt x="7456222" y="587426"/>
                  </a:lnTo>
                  <a:lnTo>
                    <a:pt x="7467653" y="587426"/>
                  </a:lnTo>
                  <a:lnTo>
                    <a:pt x="7479083" y="587426"/>
                  </a:lnTo>
                  <a:lnTo>
                    <a:pt x="7490513" y="587426"/>
                  </a:lnTo>
                  <a:lnTo>
                    <a:pt x="7501990" y="587426"/>
                  </a:lnTo>
                  <a:lnTo>
                    <a:pt x="7513420" y="587426"/>
                  </a:lnTo>
                  <a:lnTo>
                    <a:pt x="7524850" y="587426"/>
                  </a:lnTo>
                  <a:lnTo>
                    <a:pt x="7536280" y="587426"/>
                  </a:lnTo>
                  <a:lnTo>
                    <a:pt x="7547710" y="587426"/>
                  </a:lnTo>
                  <a:lnTo>
                    <a:pt x="7559188" y="587426"/>
                  </a:lnTo>
                  <a:lnTo>
                    <a:pt x="7570618" y="587426"/>
                  </a:lnTo>
                  <a:lnTo>
                    <a:pt x="7582048" y="587426"/>
                  </a:lnTo>
                  <a:lnTo>
                    <a:pt x="7593478" y="587426"/>
                  </a:lnTo>
                  <a:lnTo>
                    <a:pt x="7604908" y="587426"/>
                  </a:lnTo>
                  <a:lnTo>
                    <a:pt x="7616385" y="587426"/>
                  </a:lnTo>
                  <a:lnTo>
                    <a:pt x="7627815" y="587426"/>
                  </a:lnTo>
                  <a:lnTo>
                    <a:pt x="7639246" y="587426"/>
                  </a:lnTo>
                  <a:lnTo>
                    <a:pt x="7650676" y="587426"/>
                  </a:lnTo>
                  <a:lnTo>
                    <a:pt x="7662106" y="587426"/>
                  </a:lnTo>
                  <a:lnTo>
                    <a:pt x="7673583" y="587426"/>
                  </a:lnTo>
                  <a:lnTo>
                    <a:pt x="7685013" y="587426"/>
                  </a:lnTo>
                  <a:lnTo>
                    <a:pt x="7696443" y="587426"/>
                  </a:lnTo>
                  <a:lnTo>
                    <a:pt x="7707873" y="587426"/>
                  </a:lnTo>
                  <a:lnTo>
                    <a:pt x="7719303" y="587426"/>
                  </a:lnTo>
                  <a:lnTo>
                    <a:pt x="7730733" y="587426"/>
                  </a:lnTo>
                  <a:lnTo>
                    <a:pt x="7742211" y="587426"/>
                  </a:lnTo>
                  <a:lnTo>
                    <a:pt x="7753641" y="587426"/>
                  </a:lnTo>
                  <a:lnTo>
                    <a:pt x="7765071" y="587426"/>
                  </a:lnTo>
                  <a:lnTo>
                    <a:pt x="7776501" y="587426"/>
                  </a:lnTo>
                  <a:lnTo>
                    <a:pt x="7787931" y="587426"/>
                  </a:lnTo>
                  <a:lnTo>
                    <a:pt x="7799408" y="587426"/>
                  </a:lnTo>
                  <a:lnTo>
                    <a:pt x="7810839" y="587426"/>
                  </a:lnTo>
                  <a:lnTo>
                    <a:pt x="7822268" y="587426"/>
                  </a:lnTo>
                  <a:lnTo>
                    <a:pt x="7833698" y="587426"/>
                  </a:lnTo>
                  <a:lnTo>
                    <a:pt x="7845128" y="587426"/>
                  </a:lnTo>
                  <a:lnTo>
                    <a:pt x="7856606" y="587426"/>
                  </a:lnTo>
                  <a:lnTo>
                    <a:pt x="7868036" y="587426"/>
                  </a:lnTo>
                  <a:lnTo>
                    <a:pt x="7879466" y="587426"/>
                  </a:lnTo>
                  <a:lnTo>
                    <a:pt x="7890896" y="587426"/>
                  </a:lnTo>
                  <a:lnTo>
                    <a:pt x="7902326" y="587426"/>
                  </a:lnTo>
                  <a:lnTo>
                    <a:pt x="7913804" y="587426"/>
                  </a:lnTo>
                  <a:lnTo>
                    <a:pt x="7925234" y="587426"/>
                  </a:lnTo>
                  <a:lnTo>
                    <a:pt x="7936663" y="587426"/>
                  </a:lnTo>
                  <a:lnTo>
                    <a:pt x="7948094" y="587426"/>
                  </a:lnTo>
                  <a:lnTo>
                    <a:pt x="7959524" y="587426"/>
                  </a:lnTo>
                  <a:lnTo>
                    <a:pt x="7971001" y="587426"/>
                  </a:lnTo>
                  <a:lnTo>
                    <a:pt x="7982431" y="587426"/>
                  </a:lnTo>
                  <a:lnTo>
                    <a:pt x="7993861" y="587426"/>
                  </a:lnTo>
                  <a:lnTo>
                    <a:pt x="8005291" y="587426"/>
                  </a:lnTo>
                  <a:lnTo>
                    <a:pt x="8016721" y="587426"/>
                  </a:lnTo>
                  <a:lnTo>
                    <a:pt x="8028199" y="587426"/>
                  </a:lnTo>
                  <a:lnTo>
                    <a:pt x="8039629" y="587426"/>
                  </a:lnTo>
                  <a:lnTo>
                    <a:pt x="8051059" y="587426"/>
                  </a:lnTo>
                  <a:lnTo>
                    <a:pt x="8062489" y="587426"/>
                  </a:lnTo>
                  <a:lnTo>
                    <a:pt x="8073919" y="587426"/>
                  </a:lnTo>
                  <a:lnTo>
                    <a:pt x="8085396" y="587426"/>
                  </a:lnTo>
                  <a:lnTo>
                    <a:pt x="8096826" y="587426"/>
                  </a:lnTo>
                  <a:lnTo>
                    <a:pt x="8108256" y="587426"/>
                  </a:lnTo>
                  <a:lnTo>
                    <a:pt x="8119687" y="587426"/>
                  </a:lnTo>
                  <a:lnTo>
                    <a:pt x="8131117" y="587426"/>
                  </a:lnTo>
                  <a:lnTo>
                    <a:pt x="8142594" y="587426"/>
                  </a:lnTo>
                  <a:lnTo>
                    <a:pt x="8154024" y="587426"/>
                  </a:lnTo>
                  <a:lnTo>
                    <a:pt x="8165454" y="587426"/>
                  </a:lnTo>
                  <a:lnTo>
                    <a:pt x="8176884" y="587426"/>
                  </a:lnTo>
                  <a:lnTo>
                    <a:pt x="8188314" y="587426"/>
                  </a:lnTo>
                  <a:lnTo>
                    <a:pt x="8199792" y="587426"/>
                  </a:lnTo>
                  <a:lnTo>
                    <a:pt x="8211222" y="587426"/>
                  </a:lnTo>
                  <a:lnTo>
                    <a:pt x="8222652" y="587426"/>
                  </a:lnTo>
                  <a:lnTo>
                    <a:pt x="8234082" y="587426"/>
                  </a:lnTo>
                  <a:lnTo>
                    <a:pt x="8245512" y="587426"/>
                  </a:lnTo>
                  <a:lnTo>
                    <a:pt x="8256989" y="587426"/>
                  </a:lnTo>
                  <a:lnTo>
                    <a:pt x="8268419" y="587426"/>
                  </a:lnTo>
                  <a:lnTo>
                    <a:pt x="8279850" y="587426"/>
                  </a:lnTo>
                  <a:lnTo>
                    <a:pt x="8291280" y="587426"/>
                  </a:lnTo>
                  <a:lnTo>
                    <a:pt x="8302709" y="587426"/>
                  </a:lnTo>
                  <a:lnTo>
                    <a:pt x="8314187" y="587426"/>
                  </a:lnTo>
                  <a:lnTo>
                    <a:pt x="8325617" y="587426"/>
                  </a:lnTo>
                  <a:lnTo>
                    <a:pt x="8337047" y="587426"/>
                  </a:lnTo>
                  <a:lnTo>
                    <a:pt x="8348477" y="587426"/>
                  </a:lnTo>
                  <a:lnTo>
                    <a:pt x="8359907" y="587426"/>
                  </a:lnTo>
                  <a:lnTo>
                    <a:pt x="8371385" y="587426"/>
                  </a:lnTo>
                  <a:lnTo>
                    <a:pt x="8382815" y="587426"/>
                  </a:lnTo>
                  <a:lnTo>
                    <a:pt x="8394245" y="587426"/>
                  </a:lnTo>
                  <a:lnTo>
                    <a:pt x="8405674" y="587426"/>
                  </a:lnTo>
                  <a:lnTo>
                    <a:pt x="8417104" y="587426"/>
                  </a:lnTo>
                  <a:lnTo>
                    <a:pt x="8428582" y="587426"/>
                  </a:lnTo>
                  <a:lnTo>
                    <a:pt x="8440012" y="587426"/>
                  </a:lnTo>
                  <a:lnTo>
                    <a:pt x="8451442" y="587426"/>
                  </a:lnTo>
                  <a:lnTo>
                    <a:pt x="8462872" y="587426"/>
                  </a:lnTo>
                  <a:lnTo>
                    <a:pt x="8474302" y="587426"/>
                  </a:lnTo>
                  <a:lnTo>
                    <a:pt x="8485780" y="587426"/>
                  </a:lnTo>
                  <a:lnTo>
                    <a:pt x="8497210" y="587426"/>
                  </a:lnTo>
                  <a:lnTo>
                    <a:pt x="8508640" y="587426"/>
                  </a:lnTo>
                  <a:lnTo>
                    <a:pt x="8520069" y="587426"/>
                  </a:lnTo>
                  <a:lnTo>
                    <a:pt x="8531500" y="587426"/>
                  </a:lnTo>
                  <a:lnTo>
                    <a:pt x="8542977" y="587426"/>
                  </a:lnTo>
                  <a:lnTo>
                    <a:pt x="8554407" y="587426"/>
                  </a:lnTo>
                  <a:lnTo>
                    <a:pt x="8565837" y="587426"/>
                  </a:lnTo>
                  <a:lnTo>
                    <a:pt x="8577267" y="587426"/>
                  </a:lnTo>
                  <a:lnTo>
                    <a:pt x="8588697" y="587426"/>
                  </a:lnTo>
                  <a:lnTo>
                    <a:pt x="8600175" y="587426"/>
                  </a:lnTo>
                  <a:lnTo>
                    <a:pt x="8611605" y="587426"/>
                  </a:lnTo>
                  <a:lnTo>
                    <a:pt x="8623035" y="587426"/>
                  </a:lnTo>
                  <a:lnTo>
                    <a:pt x="8634465" y="587426"/>
                  </a:lnTo>
                  <a:lnTo>
                    <a:pt x="8645895" y="587426"/>
                  </a:lnTo>
                  <a:lnTo>
                    <a:pt x="8657373" y="587426"/>
                  </a:lnTo>
                  <a:lnTo>
                    <a:pt x="8668802" y="587426"/>
                  </a:lnTo>
                  <a:lnTo>
                    <a:pt x="8680232" y="587426"/>
                  </a:lnTo>
                  <a:lnTo>
                    <a:pt x="8691662" y="587426"/>
                  </a:lnTo>
                  <a:lnTo>
                    <a:pt x="8703093" y="587426"/>
                  </a:lnTo>
                  <a:lnTo>
                    <a:pt x="8714570" y="587426"/>
                  </a:lnTo>
                  <a:lnTo>
                    <a:pt x="8726000" y="587426"/>
                  </a:lnTo>
                  <a:lnTo>
                    <a:pt x="8737430" y="587426"/>
                  </a:lnTo>
                  <a:lnTo>
                    <a:pt x="8748860" y="587426"/>
                  </a:lnTo>
                  <a:lnTo>
                    <a:pt x="8760290" y="587426"/>
                  </a:lnTo>
                  <a:lnTo>
                    <a:pt x="8771768" y="587426"/>
                  </a:lnTo>
                  <a:lnTo>
                    <a:pt x="8783198" y="587426"/>
                  </a:lnTo>
                  <a:lnTo>
                    <a:pt x="8794628" y="587426"/>
                  </a:lnTo>
                  <a:lnTo>
                    <a:pt x="8806058" y="587426"/>
                  </a:lnTo>
                  <a:lnTo>
                    <a:pt x="8817488" y="587426"/>
                  </a:lnTo>
                  <a:lnTo>
                    <a:pt x="8828918" y="587426"/>
                  </a:lnTo>
                  <a:lnTo>
                    <a:pt x="8840395" y="587426"/>
                  </a:lnTo>
                  <a:lnTo>
                    <a:pt x="8851825" y="587426"/>
                  </a:lnTo>
                  <a:lnTo>
                    <a:pt x="8863256" y="587426"/>
                  </a:lnTo>
                  <a:lnTo>
                    <a:pt x="8874686" y="587426"/>
                  </a:lnTo>
                  <a:lnTo>
                    <a:pt x="8886115" y="587426"/>
                  </a:lnTo>
                  <a:lnTo>
                    <a:pt x="8897593" y="587426"/>
                  </a:lnTo>
                  <a:lnTo>
                    <a:pt x="8909022" y="587426"/>
                  </a:lnTo>
                  <a:lnTo>
                    <a:pt x="8920453" y="587426"/>
                  </a:lnTo>
                  <a:lnTo>
                    <a:pt x="8931883" y="587426"/>
                  </a:lnTo>
                  <a:lnTo>
                    <a:pt x="8943313" y="587426"/>
                  </a:lnTo>
                  <a:lnTo>
                    <a:pt x="8954791" y="587426"/>
                  </a:lnTo>
                  <a:lnTo>
                    <a:pt x="8966220" y="587426"/>
                  </a:lnTo>
                  <a:lnTo>
                    <a:pt x="8977651" y="587426"/>
                  </a:lnTo>
                  <a:lnTo>
                    <a:pt x="8989080" y="587426"/>
                  </a:lnTo>
                  <a:lnTo>
                    <a:pt x="9000511" y="587426"/>
                  </a:lnTo>
                  <a:lnTo>
                    <a:pt x="9011988" y="587426"/>
                  </a:lnTo>
                  <a:lnTo>
                    <a:pt x="9023418" y="587426"/>
                  </a:lnTo>
                  <a:lnTo>
                    <a:pt x="9034849" y="587426"/>
                  </a:lnTo>
                  <a:lnTo>
                    <a:pt x="9046278" y="587426"/>
                  </a:lnTo>
                  <a:lnTo>
                    <a:pt x="9057709" y="587426"/>
                  </a:lnTo>
                  <a:lnTo>
                    <a:pt x="9069186" y="587426"/>
                  </a:lnTo>
                  <a:lnTo>
                    <a:pt x="9080615" y="587426"/>
                  </a:lnTo>
                  <a:lnTo>
                    <a:pt x="9092046" y="587426"/>
                  </a:lnTo>
                  <a:lnTo>
                    <a:pt x="9103476" y="587426"/>
                  </a:lnTo>
                  <a:lnTo>
                    <a:pt x="9114906" y="587426"/>
                  </a:lnTo>
                  <a:lnTo>
                    <a:pt x="9126384" y="587426"/>
                  </a:lnTo>
                  <a:lnTo>
                    <a:pt x="9137813" y="587426"/>
                  </a:lnTo>
                  <a:lnTo>
                    <a:pt x="9149244" y="587426"/>
                  </a:lnTo>
                  <a:lnTo>
                    <a:pt x="9160673" y="587426"/>
                  </a:lnTo>
                  <a:lnTo>
                    <a:pt x="9172104" y="587426"/>
                  </a:lnTo>
                  <a:lnTo>
                    <a:pt x="9183581" y="587426"/>
                  </a:lnTo>
                  <a:lnTo>
                    <a:pt x="9195011" y="587426"/>
                  </a:lnTo>
                  <a:lnTo>
                    <a:pt x="9206442" y="587426"/>
                  </a:lnTo>
                  <a:lnTo>
                    <a:pt x="9217871" y="587426"/>
                  </a:lnTo>
                  <a:lnTo>
                    <a:pt x="9229301" y="587426"/>
                  </a:lnTo>
                  <a:lnTo>
                    <a:pt x="9240779" y="587426"/>
                  </a:lnTo>
                  <a:lnTo>
                    <a:pt x="9252209" y="587426"/>
                  </a:lnTo>
                  <a:lnTo>
                    <a:pt x="9263639" y="587426"/>
                  </a:lnTo>
                  <a:lnTo>
                    <a:pt x="9275069" y="587426"/>
                  </a:lnTo>
                  <a:lnTo>
                    <a:pt x="9286498" y="587426"/>
                  </a:lnTo>
                  <a:lnTo>
                    <a:pt x="9297977" y="587426"/>
                  </a:lnTo>
                  <a:lnTo>
                    <a:pt x="9309406" y="587426"/>
                  </a:lnTo>
                  <a:lnTo>
                    <a:pt x="9320837" y="587426"/>
                  </a:lnTo>
                  <a:lnTo>
                    <a:pt x="9332266" y="587426"/>
                  </a:lnTo>
                  <a:lnTo>
                    <a:pt x="9343696" y="587426"/>
                  </a:lnTo>
                  <a:lnTo>
                    <a:pt x="9355174" y="587426"/>
                  </a:lnTo>
                  <a:lnTo>
                    <a:pt x="9366604" y="587426"/>
                  </a:lnTo>
                  <a:lnTo>
                    <a:pt x="9378035" y="587426"/>
                  </a:lnTo>
                  <a:lnTo>
                    <a:pt x="9389464" y="587426"/>
                  </a:lnTo>
                  <a:lnTo>
                    <a:pt x="9400894" y="587426"/>
                  </a:lnTo>
                  <a:lnTo>
                    <a:pt x="9412372" y="587426"/>
                  </a:lnTo>
                  <a:lnTo>
                    <a:pt x="9423802" y="587426"/>
                  </a:lnTo>
                  <a:lnTo>
                    <a:pt x="9435232" y="587426"/>
                  </a:lnTo>
                  <a:lnTo>
                    <a:pt x="9446662" y="587426"/>
                  </a:lnTo>
                  <a:lnTo>
                    <a:pt x="9458091" y="587426"/>
                  </a:lnTo>
                  <a:lnTo>
                    <a:pt x="9469570" y="587426"/>
                  </a:lnTo>
                  <a:lnTo>
                    <a:pt x="9480999" y="587426"/>
                  </a:lnTo>
                  <a:lnTo>
                    <a:pt x="9492429" y="587426"/>
                  </a:lnTo>
                  <a:lnTo>
                    <a:pt x="9503859" y="587426"/>
                  </a:lnTo>
                  <a:lnTo>
                    <a:pt x="9515289" y="587426"/>
                  </a:lnTo>
                  <a:lnTo>
                    <a:pt x="9526767" y="587426"/>
                  </a:lnTo>
                  <a:lnTo>
                    <a:pt x="9538197" y="587426"/>
                  </a:lnTo>
                  <a:lnTo>
                    <a:pt x="9549626" y="587426"/>
                  </a:lnTo>
                  <a:lnTo>
                    <a:pt x="9561057" y="587426"/>
                  </a:lnTo>
                  <a:lnTo>
                    <a:pt x="9572487" y="587426"/>
                  </a:lnTo>
                  <a:lnTo>
                    <a:pt x="9583965" y="587426"/>
                  </a:lnTo>
                  <a:lnTo>
                    <a:pt x="9595395" y="587426"/>
                  </a:lnTo>
                  <a:lnTo>
                    <a:pt x="9606824" y="587426"/>
                  </a:lnTo>
                  <a:lnTo>
                    <a:pt x="9618255" y="587426"/>
                  </a:lnTo>
                  <a:lnTo>
                    <a:pt x="9629684" y="587426"/>
                  </a:lnTo>
                  <a:lnTo>
                    <a:pt x="9641163" y="587426"/>
                  </a:lnTo>
                  <a:lnTo>
                    <a:pt x="9652592" y="587426"/>
                  </a:lnTo>
                  <a:lnTo>
                    <a:pt x="9664022" y="587426"/>
                  </a:lnTo>
                  <a:lnTo>
                    <a:pt x="9675452" y="587426"/>
                  </a:lnTo>
                  <a:lnTo>
                    <a:pt x="9686882" y="587426"/>
                  </a:lnTo>
                  <a:lnTo>
                    <a:pt x="9698360" y="587426"/>
                  </a:lnTo>
                  <a:lnTo>
                    <a:pt x="9709790" y="587426"/>
                  </a:lnTo>
                  <a:lnTo>
                    <a:pt x="9721219" y="587426"/>
                  </a:lnTo>
                  <a:lnTo>
                    <a:pt x="9732650" y="587426"/>
                  </a:lnTo>
                  <a:lnTo>
                    <a:pt x="9744080" y="587426"/>
                  </a:lnTo>
                  <a:lnTo>
                    <a:pt x="9755557" y="587426"/>
                  </a:lnTo>
                  <a:lnTo>
                    <a:pt x="9766988" y="587426"/>
                  </a:lnTo>
                  <a:lnTo>
                    <a:pt x="9778417" y="587426"/>
                  </a:lnTo>
                  <a:lnTo>
                    <a:pt x="9789848" y="587426"/>
                  </a:lnTo>
                  <a:lnTo>
                    <a:pt x="9801277" y="587426"/>
                  </a:lnTo>
                  <a:lnTo>
                    <a:pt x="9812755" y="587426"/>
                  </a:lnTo>
                  <a:lnTo>
                    <a:pt x="9824185" y="587426"/>
                  </a:lnTo>
                  <a:lnTo>
                    <a:pt x="9835615" y="587426"/>
                  </a:lnTo>
                  <a:lnTo>
                    <a:pt x="9847045" y="587426"/>
                  </a:lnTo>
                  <a:lnTo>
                    <a:pt x="9858475" y="587426"/>
                  </a:lnTo>
                  <a:lnTo>
                    <a:pt x="9869952" y="587426"/>
                  </a:lnTo>
                  <a:lnTo>
                    <a:pt x="9881383" y="587426"/>
                  </a:lnTo>
                  <a:lnTo>
                    <a:pt x="9892812" y="587426"/>
                  </a:lnTo>
                  <a:lnTo>
                    <a:pt x="9904243" y="587426"/>
                  </a:lnTo>
                  <a:lnTo>
                    <a:pt x="9915673" y="587426"/>
                  </a:lnTo>
                  <a:lnTo>
                    <a:pt x="9927102" y="587426"/>
                  </a:lnTo>
                  <a:lnTo>
                    <a:pt x="9938581" y="587426"/>
                  </a:lnTo>
                  <a:lnTo>
                    <a:pt x="9950010" y="587426"/>
                  </a:lnTo>
                  <a:lnTo>
                    <a:pt x="9961441" y="587426"/>
                  </a:lnTo>
                  <a:lnTo>
                    <a:pt x="9972870" y="587426"/>
                  </a:lnTo>
                  <a:lnTo>
                    <a:pt x="9984300" y="587426"/>
                  </a:lnTo>
                  <a:lnTo>
                    <a:pt x="9995778" y="587426"/>
                  </a:lnTo>
                  <a:lnTo>
                    <a:pt x="10007208" y="587426"/>
                  </a:lnTo>
                  <a:lnTo>
                    <a:pt x="10018638" y="587426"/>
                  </a:lnTo>
                  <a:lnTo>
                    <a:pt x="10030068" y="587426"/>
                  </a:lnTo>
                  <a:lnTo>
                    <a:pt x="10041498" y="587426"/>
                  </a:lnTo>
                  <a:lnTo>
                    <a:pt x="10052976" y="587426"/>
                  </a:lnTo>
                  <a:lnTo>
                    <a:pt x="10064405" y="587426"/>
                  </a:lnTo>
                  <a:lnTo>
                    <a:pt x="10075835" y="587426"/>
                  </a:lnTo>
                  <a:lnTo>
                    <a:pt x="10087266" y="587426"/>
                  </a:lnTo>
                  <a:lnTo>
                    <a:pt x="10098695" y="587426"/>
                  </a:lnTo>
                  <a:lnTo>
                    <a:pt x="10110174" y="587426"/>
                  </a:lnTo>
                  <a:lnTo>
                    <a:pt x="10121603" y="587426"/>
                  </a:lnTo>
                  <a:lnTo>
                    <a:pt x="10133033" y="587426"/>
                  </a:lnTo>
                  <a:lnTo>
                    <a:pt x="10144463" y="587426"/>
                  </a:lnTo>
                  <a:lnTo>
                    <a:pt x="10155893" y="587426"/>
                  </a:lnTo>
                  <a:lnTo>
                    <a:pt x="10167371" y="587426"/>
                  </a:lnTo>
                  <a:lnTo>
                    <a:pt x="10178801" y="587426"/>
                  </a:lnTo>
                  <a:lnTo>
                    <a:pt x="10190230" y="587426"/>
                  </a:lnTo>
                  <a:lnTo>
                    <a:pt x="10201661" y="587426"/>
                  </a:lnTo>
                  <a:lnTo>
                    <a:pt x="10213091" y="587426"/>
                  </a:lnTo>
                  <a:lnTo>
                    <a:pt x="10224569" y="587426"/>
                  </a:lnTo>
                  <a:lnTo>
                    <a:pt x="10235998" y="587426"/>
                  </a:lnTo>
                  <a:lnTo>
                    <a:pt x="10247428" y="587426"/>
                  </a:lnTo>
                  <a:lnTo>
                    <a:pt x="10258859" y="587426"/>
                  </a:lnTo>
                  <a:lnTo>
                    <a:pt x="10270288" y="587426"/>
                  </a:lnTo>
                  <a:lnTo>
                    <a:pt x="10281767" y="587426"/>
                  </a:lnTo>
                  <a:lnTo>
                    <a:pt x="10293196" y="587426"/>
                  </a:lnTo>
                  <a:lnTo>
                    <a:pt x="10304626" y="587426"/>
                  </a:lnTo>
                  <a:lnTo>
                    <a:pt x="10316056" y="587426"/>
                  </a:lnTo>
                  <a:lnTo>
                    <a:pt x="10327486" y="587426"/>
                  </a:lnTo>
                  <a:lnTo>
                    <a:pt x="10338963" y="587426"/>
                  </a:lnTo>
                  <a:lnTo>
                    <a:pt x="10350394" y="587426"/>
                  </a:lnTo>
                  <a:lnTo>
                    <a:pt x="10361823" y="587426"/>
                  </a:lnTo>
                  <a:lnTo>
                    <a:pt x="10373254" y="587426"/>
                  </a:lnTo>
                  <a:lnTo>
                    <a:pt x="10384684" y="587426"/>
                  </a:lnTo>
                  <a:lnTo>
                    <a:pt x="10396161" y="587426"/>
                  </a:lnTo>
                  <a:lnTo>
                    <a:pt x="10407591" y="587426"/>
                  </a:lnTo>
                  <a:lnTo>
                    <a:pt x="10419021" y="587426"/>
                  </a:lnTo>
                  <a:lnTo>
                    <a:pt x="10430452" y="587426"/>
                  </a:lnTo>
                  <a:lnTo>
                    <a:pt x="10441881" y="587426"/>
                  </a:lnTo>
                  <a:lnTo>
                    <a:pt x="10453358" y="587426"/>
                  </a:lnTo>
                  <a:lnTo>
                    <a:pt x="10464789" y="587426"/>
                  </a:lnTo>
                  <a:lnTo>
                    <a:pt x="10476219" y="587426"/>
                  </a:lnTo>
                  <a:lnTo>
                    <a:pt x="10487649" y="587426"/>
                  </a:lnTo>
                  <a:lnTo>
                    <a:pt x="10499079" y="587426"/>
                  </a:lnTo>
                  <a:lnTo>
                    <a:pt x="10510556" y="587426"/>
                  </a:lnTo>
                  <a:lnTo>
                    <a:pt x="10521987" y="587426"/>
                  </a:lnTo>
                  <a:lnTo>
                    <a:pt x="10533416" y="587426"/>
                  </a:lnTo>
                  <a:lnTo>
                    <a:pt x="10544847" y="587426"/>
                  </a:lnTo>
                  <a:lnTo>
                    <a:pt x="10556277" y="587426"/>
                  </a:lnTo>
                  <a:lnTo>
                    <a:pt x="10567754" y="587426"/>
                  </a:lnTo>
                  <a:lnTo>
                    <a:pt x="10579184" y="587426"/>
                  </a:lnTo>
                  <a:lnTo>
                    <a:pt x="10590614" y="587426"/>
                  </a:lnTo>
                  <a:lnTo>
                    <a:pt x="10602045" y="587426"/>
                  </a:lnTo>
                  <a:lnTo>
                    <a:pt x="10613474" y="587426"/>
                  </a:lnTo>
                  <a:lnTo>
                    <a:pt x="10624951" y="587426"/>
                  </a:lnTo>
                  <a:lnTo>
                    <a:pt x="10636382" y="587426"/>
                  </a:lnTo>
                  <a:lnTo>
                    <a:pt x="10647812" y="587426"/>
                  </a:lnTo>
                  <a:lnTo>
                    <a:pt x="10659241" y="587426"/>
                  </a:lnTo>
                  <a:lnTo>
                    <a:pt x="10670672" y="587426"/>
                  </a:lnTo>
                  <a:lnTo>
                    <a:pt x="10682149" y="587426"/>
                  </a:lnTo>
                  <a:lnTo>
                    <a:pt x="10693580" y="587426"/>
                  </a:lnTo>
                  <a:lnTo>
                    <a:pt x="10705009" y="587426"/>
                  </a:lnTo>
                  <a:lnTo>
                    <a:pt x="10716439" y="587426"/>
                  </a:lnTo>
                  <a:lnTo>
                    <a:pt x="10727870" y="587426"/>
                  </a:lnTo>
                  <a:lnTo>
                    <a:pt x="10739347" y="587426"/>
                  </a:lnTo>
                  <a:lnTo>
                    <a:pt x="10750778" y="587426"/>
                  </a:lnTo>
                  <a:lnTo>
                    <a:pt x="10762207" y="587426"/>
                  </a:lnTo>
                  <a:lnTo>
                    <a:pt x="10773637" y="587426"/>
                  </a:lnTo>
                  <a:lnTo>
                    <a:pt x="10785067" y="587426"/>
                  </a:lnTo>
                  <a:lnTo>
                    <a:pt x="10796544" y="587426"/>
                  </a:lnTo>
                  <a:lnTo>
                    <a:pt x="10807975" y="587426"/>
                  </a:lnTo>
                  <a:lnTo>
                    <a:pt x="10819405" y="587426"/>
                  </a:lnTo>
                  <a:lnTo>
                    <a:pt x="10830834" y="587426"/>
                  </a:lnTo>
                  <a:lnTo>
                    <a:pt x="10842265" y="587426"/>
                  </a:lnTo>
                  <a:lnTo>
                    <a:pt x="10853742" y="587426"/>
                  </a:lnTo>
                  <a:lnTo>
                    <a:pt x="10865173" y="587426"/>
                  </a:lnTo>
                  <a:lnTo>
                    <a:pt x="10876602" y="587426"/>
                  </a:lnTo>
                  <a:lnTo>
                    <a:pt x="10888032" y="587426"/>
                  </a:lnTo>
                  <a:lnTo>
                    <a:pt x="10899463" y="587426"/>
                  </a:lnTo>
                  <a:lnTo>
                    <a:pt x="10910892" y="587426"/>
                  </a:lnTo>
                  <a:lnTo>
                    <a:pt x="10922369" y="587426"/>
                  </a:lnTo>
                  <a:lnTo>
                    <a:pt x="10933800" y="587426"/>
                  </a:lnTo>
                  <a:lnTo>
                    <a:pt x="10945230" y="587426"/>
                  </a:lnTo>
                  <a:lnTo>
                    <a:pt x="10956660" y="587426"/>
                  </a:lnTo>
                  <a:lnTo>
                    <a:pt x="10968090" y="587426"/>
                  </a:lnTo>
                  <a:lnTo>
                    <a:pt x="10979567" y="587426"/>
                  </a:lnTo>
                  <a:lnTo>
                    <a:pt x="10990998" y="587426"/>
                  </a:lnTo>
                  <a:lnTo>
                    <a:pt x="11002427" y="587426"/>
                  </a:lnTo>
                  <a:lnTo>
                    <a:pt x="11013858" y="587426"/>
                  </a:lnTo>
                  <a:lnTo>
                    <a:pt x="11025287" y="587426"/>
                  </a:lnTo>
                  <a:lnTo>
                    <a:pt x="11036765" y="587426"/>
                  </a:lnTo>
                  <a:lnTo>
                    <a:pt x="11048195" y="587426"/>
                  </a:lnTo>
                  <a:lnTo>
                    <a:pt x="11059625" y="587426"/>
                  </a:lnTo>
                  <a:lnTo>
                    <a:pt x="11071056" y="587426"/>
                  </a:lnTo>
                  <a:lnTo>
                    <a:pt x="11082485" y="587426"/>
                  </a:lnTo>
                  <a:lnTo>
                    <a:pt x="11093962" y="587426"/>
                  </a:lnTo>
                  <a:lnTo>
                    <a:pt x="11105393" y="587426"/>
                  </a:lnTo>
                  <a:lnTo>
                    <a:pt x="11116823" y="587426"/>
                  </a:lnTo>
                  <a:lnTo>
                    <a:pt x="11128253" y="587426"/>
                  </a:lnTo>
                  <a:lnTo>
                    <a:pt x="11139683" y="587426"/>
                  </a:lnTo>
                  <a:lnTo>
                    <a:pt x="11151160" y="587426"/>
                  </a:lnTo>
                  <a:lnTo>
                    <a:pt x="11162591" y="587426"/>
                  </a:lnTo>
                  <a:lnTo>
                    <a:pt x="11174020" y="587426"/>
                  </a:lnTo>
                  <a:lnTo>
                    <a:pt x="11185451" y="587426"/>
                  </a:lnTo>
                  <a:lnTo>
                    <a:pt x="11196881" y="587426"/>
                  </a:lnTo>
                  <a:lnTo>
                    <a:pt x="11208358" y="587426"/>
                  </a:lnTo>
                  <a:lnTo>
                    <a:pt x="11218359" y="58742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66B96405-B555-8E4C-854A-FDCBEC475B78}"/>
                </a:ext>
              </a:extLst>
            </p:cNvPr>
            <p:cNvSpPr/>
            <p:nvPr/>
          </p:nvSpPr>
          <p:spPr>
            <a:xfrm>
              <a:off x="851149" y="5182819"/>
              <a:ext cx="11218359" cy="917943"/>
            </a:xfrm>
            <a:custGeom>
              <a:avLst/>
              <a:gdLst>
                <a:gd name="connsiteX0" fmla="*/ 0 w 11218359"/>
                <a:gd name="connsiteY0" fmla="*/ 917943 h 917943"/>
                <a:gd name="connsiteX1" fmla="*/ 9149 w 11218359"/>
                <a:gd name="connsiteY1" fmla="*/ 917943 h 917943"/>
                <a:gd name="connsiteX2" fmla="*/ 20588 w 11218359"/>
                <a:gd name="connsiteY2" fmla="*/ 917943 h 917943"/>
                <a:gd name="connsiteX3" fmla="*/ 32028 w 11218359"/>
                <a:gd name="connsiteY3" fmla="*/ 917943 h 917943"/>
                <a:gd name="connsiteX4" fmla="*/ 43467 w 11218359"/>
                <a:gd name="connsiteY4" fmla="*/ 917943 h 917943"/>
                <a:gd name="connsiteX5" fmla="*/ 54907 w 11218359"/>
                <a:gd name="connsiteY5" fmla="*/ 917943 h 917943"/>
                <a:gd name="connsiteX6" fmla="*/ 66346 w 11218359"/>
                <a:gd name="connsiteY6" fmla="*/ 917943 h 917943"/>
                <a:gd name="connsiteX7" fmla="*/ 77786 w 11218359"/>
                <a:gd name="connsiteY7" fmla="*/ 917943 h 917943"/>
                <a:gd name="connsiteX8" fmla="*/ 89225 w 11218359"/>
                <a:gd name="connsiteY8" fmla="*/ 917943 h 917943"/>
                <a:gd name="connsiteX9" fmla="*/ 100665 w 11218359"/>
                <a:gd name="connsiteY9" fmla="*/ 917943 h 917943"/>
                <a:gd name="connsiteX10" fmla="*/ 112104 w 11218359"/>
                <a:gd name="connsiteY10" fmla="*/ 917943 h 917943"/>
                <a:gd name="connsiteX11" fmla="*/ 123544 w 11218359"/>
                <a:gd name="connsiteY11" fmla="*/ 917943 h 917943"/>
                <a:gd name="connsiteX12" fmla="*/ 134979 w 11218359"/>
                <a:gd name="connsiteY12" fmla="*/ 917943 h 917943"/>
                <a:gd name="connsiteX13" fmla="*/ 146423 w 11218359"/>
                <a:gd name="connsiteY13" fmla="*/ 917943 h 917943"/>
                <a:gd name="connsiteX14" fmla="*/ 157858 w 11218359"/>
                <a:gd name="connsiteY14" fmla="*/ 917943 h 917943"/>
                <a:gd name="connsiteX15" fmla="*/ 169297 w 11218359"/>
                <a:gd name="connsiteY15" fmla="*/ 917943 h 917943"/>
                <a:gd name="connsiteX16" fmla="*/ 180737 w 11218359"/>
                <a:gd name="connsiteY16" fmla="*/ 917943 h 917943"/>
                <a:gd name="connsiteX17" fmla="*/ 192176 w 11218359"/>
                <a:gd name="connsiteY17" fmla="*/ 917943 h 917943"/>
                <a:gd name="connsiteX18" fmla="*/ 203616 w 11218359"/>
                <a:gd name="connsiteY18" fmla="*/ 917943 h 917943"/>
                <a:gd name="connsiteX19" fmla="*/ 215055 w 11218359"/>
                <a:gd name="connsiteY19" fmla="*/ 917943 h 917943"/>
                <a:gd name="connsiteX20" fmla="*/ 226495 w 11218359"/>
                <a:gd name="connsiteY20" fmla="*/ 917943 h 917943"/>
                <a:gd name="connsiteX21" fmla="*/ 237935 w 11218359"/>
                <a:gd name="connsiteY21" fmla="*/ 917943 h 917943"/>
                <a:gd name="connsiteX22" fmla="*/ 249374 w 11218359"/>
                <a:gd name="connsiteY22" fmla="*/ 917943 h 917943"/>
                <a:gd name="connsiteX23" fmla="*/ 260814 w 11218359"/>
                <a:gd name="connsiteY23" fmla="*/ 917943 h 917943"/>
                <a:gd name="connsiteX24" fmla="*/ 272253 w 11218359"/>
                <a:gd name="connsiteY24" fmla="*/ 917943 h 917943"/>
                <a:gd name="connsiteX25" fmla="*/ 283693 w 11218359"/>
                <a:gd name="connsiteY25" fmla="*/ 917943 h 917943"/>
                <a:gd name="connsiteX26" fmla="*/ 295132 w 11218359"/>
                <a:gd name="connsiteY26" fmla="*/ 917943 h 917943"/>
                <a:gd name="connsiteX27" fmla="*/ 306572 w 11218359"/>
                <a:gd name="connsiteY27" fmla="*/ 917943 h 917943"/>
                <a:gd name="connsiteX28" fmla="*/ 318011 w 11218359"/>
                <a:gd name="connsiteY28" fmla="*/ 917943 h 917943"/>
                <a:gd name="connsiteX29" fmla="*/ 329451 w 11218359"/>
                <a:gd name="connsiteY29" fmla="*/ 917943 h 917943"/>
                <a:gd name="connsiteX30" fmla="*/ 340890 w 11218359"/>
                <a:gd name="connsiteY30" fmla="*/ 917943 h 917943"/>
                <a:gd name="connsiteX31" fmla="*/ 352330 w 11218359"/>
                <a:gd name="connsiteY31" fmla="*/ 917943 h 917943"/>
                <a:gd name="connsiteX32" fmla="*/ 363769 w 11218359"/>
                <a:gd name="connsiteY32" fmla="*/ 917943 h 917943"/>
                <a:gd name="connsiteX33" fmla="*/ 375209 w 11218359"/>
                <a:gd name="connsiteY33" fmla="*/ 917943 h 917943"/>
                <a:gd name="connsiteX34" fmla="*/ 386648 w 11218359"/>
                <a:gd name="connsiteY34" fmla="*/ 917943 h 917943"/>
                <a:gd name="connsiteX35" fmla="*/ 398088 w 11218359"/>
                <a:gd name="connsiteY35" fmla="*/ 917943 h 917943"/>
                <a:gd name="connsiteX36" fmla="*/ 409527 w 11218359"/>
                <a:gd name="connsiteY36" fmla="*/ 917943 h 917943"/>
                <a:gd name="connsiteX37" fmla="*/ 420967 w 11218359"/>
                <a:gd name="connsiteY37" fmla="*/ 917943 h 917943"/>
                <a:gd name="connsiteX38" fmla="*/ 432406 w 11218359"/>
                <a:gd name="connsiteY38" fmla="*/ 917943 h 917943"/>
                <a:gd name="connsiteX39" fmla="*/ 443846 w 11218359"/>
                <a:gd name="connsiteY39" fmla="*/ 917943 h 917943"/>
                <a:gd name="connsiteX40" fmla="*/ 455285 w 11218359"/>
                <a:gd name="connsiteY40" fmla="*/ 917943 h 917943"/>
                <a:gd name="connsiteX41" fmla="*/ 466725 w 11218359"/>
                <a:gd name="connsiteY41" fmla="*/ 917943 h 917943"/>
                <a:gd name="connsiteX42" fmla="*/ 478165 w 11218359"/>
                <a:gd name="connsiteY42" fmla="*/ 917943 h 917943"/>
                <a:gd name="connsiteX43" fmla="*/ 489604 w 11218359"/>
                <a:gd name="connsiteY43" fmla="*/ 917943 h 917943"/>
                <a:gd name="connsiteX44" fmla="*/ 501044 w 11218359"/>
                <a:gd name="connsiteY44" fmla="*/ 917943 h 917943"/>
                <a:gd name="connsiteX45" fmla="*/ 512483 w 11218359"/>
                <a:gd name="connsiteY45" fmla="*/ 917943 h 917943"/>
                <a:gd name="connsiteX46" fmla="*/ 523923 w 11218359"/>
                <a:gd name="connsiteY46" fmla="*/ 917943 h 917943"/>
                <a:gd name="connsiteX47" fmla="*/ 535362 w 11218359"/>
                <a:gd name="connsiteY47" fmla="*/ 917943 h 917943"/>
                <a:gd name="connsiteX48" fmla="*/ 546802 w 11218359"/>
                <a:gd name="connsiteY48" fmla="*/ 917943 h 917943"/>
                <a:gd name="connsiteX49" fmla="*/ 558241 w 11218359"/>
                <a:gd name="connsiteY49" fmla="*/ 917943 h 917943"/>
                <a:gd name="connsiteX50" fmla="*/ 569681 w 11218359"/>
                <a:gd name="connsiteY50" fmla="*/ 917943 h 917943"/>
                <a:gd name="connsiteX51" fmla="*/ 581120 w 11218359"/>
                <a:gd name="connsiteY51" fmla="*/ 917943 h 917943"/>
                <a:gd name="connsiteX52" fmla="*/ 592560 w 11218359"/>
                <a:gd name="connsiteY52" fmla="*/ 917943 h 917943"/>
                <a:gd name="connsiteX53" fmla="*/ 603999 w 11218359"/>
                <a:gd name="connsiteY53" fmla="*/ 917943 h 917943"/>
                <a:gd name="connsiteX54" fmla="*/ 615439 w 11218359"/>
                <a:gd name="connsiteY54" fmla="*/ 917943 h 917943"/>
                <a:gd name="connsiteX55" fmla="*/ 626878 w 11218359"/>
                <a:gd name="connsiteY55" fmla="*/ 917943 h 917943"/>
                <a:gd name="connsiteX56" fmla="*/ 638318 w 11218359"/>
                <a:gd name="connsiteY56" fmla="*/ 917943 h 917943"/>
                <a:gd name="connsiteX57" fmla="*/ 649757 w 11218359"/>
                <a:gd name="connsiteY57" fmla="*/ 917943 h 917943"/>
                <a:gd name="connsiteX58" fmla="*/ 661192 w 11218359"/>
                <a:gd name="connsiteY58" fmla="*/ 917943 h 917943"/>
                <a:gd name="connsiteX59" fmla="*/ 672632 w 11218359"/>
                <a:gd name="connsiteY59" fmla="*/ 917943 h 917943"/>
                <a:gd name="connsiteX60" fmla="*/ 684071 w 11218359"/>
                <a:gd name="connsiteY60" fmla="*/ 917943 h 917943"/>
                <a:gd name="connsiteX61" fmla="*/ 695511 w 11218359"/>
                <a:gd name="connsiteY61" fmla="*/ 917943 h 917943"/>
                <a:gd name="connsiteX62" fmla="*/ 706950 w 11218359"/>
                <a:gd name="connsiteY62" fmla="*/ 917943 h 917943"/>
                <a:gd name="connsiteX63" fmla="*/ 718390 w 11218359"/>
                <a:gd name="connsiteY63" fmla="*/ 917943 h 917943"/>
                <a:gd name="connsiteX64" fmla="*/ 729829 w 11218359"/>
                <a:gd name="connsiteY64" fmla="*/ 917943 h 917943"/>
                <a:gd name="connsiteX65" fmla="*/ 741269 w 11218359"/>
                <a:gd name="connsiteY65" fmla="*/ 917943 h 917943"/>
                <a:gd name="connsiteX66" fmla="*/ 752708 w 11218359"/>
                <a:gd name="connsiteY66" fmla="*/ 917943 h 917943"/>
                <a:gd name="connsiteX67" fmla="*/ 764148 w 11218359"/>
                <a:gd name="connsiteY67" fmla="*/ 917943 h 917943"/>
                <a:gd name="connsiteX68" fmla="*/ 775587 w 11218359"/>
                <a:gd name="connsiteY68" fmla="*/ 917943 h 917943"/>
                <a:gd name="connsiteX69" fmla="*/ 787027 w 11218359"/>
                <a:gd name="connsiteY69" fmla="*/ 917943 h 917943"/>
                <a:gd name="connsiteX70" fmla="*/ 798467 w 11218359"/>
                <a:gd name="connsiteY70" fmla="*/ 917943 h 917943"/>
                <a:gd name="connsiteX71" fmla="*/ 809906 w 11218359"/>
                <a:gd name="connsiteY71" fmla="*/ 917943 h 917943"/>
                <a:gd name="connsiteX72" fmla="*/ 821346 w 11218359"/>
                <a:gd name="connsiteY72" fmla="*/ 917943 h 917943"/>
                <a:gd name="connsiteX73" fmla="*/ 832785 w 11218359"/>
                <a:gd name="connsiteY73" fmla="*/ 917943 h 917943"/>
                <a:gd name="connsiteX74" fmla="*/ 844225 w 11218359"/>
                <a:gd name="connsiteY74" fmla="*/ 917943 h 917943"/>
                <a:gd name="connsiteX75" fmla="*/ 855664 w 11218359"/>
                <a:gd name="connsiteY75" fmla="*/ 917943 h 917943"/>
                <a:gd name="connsiteX76" fmla="*/ 867104 w 11218359"/>
                <a:gd name="connsiteY76" fmla="*/ 917943 h 917943"/>
                <a:gd name="connsiteX77" fmla="*/ 878543 w 11218359"/>
                <a:gd name="connsiteY77" fmla="*/ 917943 h 917943"/>
                <a:gd name="connsiteX78" fmla="*/ 889983 w 11218359"/>
                <a:gd name="connsiteY78" fmla="*/ 917943 h 917943"/>
                <a:gd name="connsiteX79" fmla="*/ 901422 w 11218359"/>
                <a:gd name="connsiteY79" fmla="*/ 917943 h 917943"/>
                <a:gd name="connsiteX80" fmla="*/ 912862 w 11218359"/>
                <a:gd name="connsiteY80" fmla="*/ 917943 h 917943"/>
                <a:gd name="connsiteX81" fmla="*/ 924301 w 11218359"/>
                <a:gd name="connsiteY81" fmla="*/ 917943 h 917943"/>
                <a:gd name="connsiteX82" fmla="*/ 935741 w 11218359"/>
                <a:gd name="connsiteY82" fmla="*/ 917943 h 917943"/>
                <a:gd name="connsiteX83" fmla="*/ 947180 w 11218359"/>
                <a:gd name="connsiteY83" fmla="*/ 917943 h 917943"/>
                <a:gd name="connsiteX84" fmla="*/ 958620 w 11218359"/>
                <a:gd name="connsiteY84" fmla="*/ 917943 h 917943"/>
                <a:gd name="connsiteX85" fmla="*/ 970059 w 11218359"/>
                <a:gd name="connsiteY85" fmla="*/ 917943 h 917943"/>
                <a:gd name="connsiteX86" fmla="*/ 981499 w 11218359"/>
                <a:gd name="connsiteY86" fmla="*/ 917943 h 917943"/>
                <a:gd name="connsiteX87" fmla="*/ 992938 w 11218359"/>
                <a:gd name="connsiteY87" fmla="*/ 917943 h 917943"/>
                <a:gd name="connsiteX88" fmla="*/ 1004378 w 11218359"/>
                <a:gd name="connsiteY88" fmla="*/ 917943 h 917943"/>
                <a:gd name="connsiteX89" fmla="*/ 1015818 w 11218359"/>
                <a:gd name="connsiteY89" fmla="*/ 917943 h 917943"/>
                <a:gd name="connsiteX90" fmla="*/ 1027257 w 11218359"/>
                <a:gd name="connsiteY90" fmla="*/ 917943 h 917943"/>
                <a:gd name="connsiteX91" fmla="*/ 1038697 w 11218359"/>
                <a:gd name="connsiteY91" fmla="*/ 917943 h 917943"/>
                <a:gd name="connsiteX92" fmla="*/ 1050136 w 11218359"/>
                <a:gd name="connsiteY92" fmla="*/ 917943 h 917943"/>
                <a:gd name="connsiteX93" fmla="*/ 1061576 w 11218359"/>
                <a:gd name="connsiteY93" fmla="*/ 917943 h 917943"/>
                <a:gd name="connsiteX94" fmla="*/ 1073015 w 11218359"/>
                <a:gd name="connsiteY94" fmla="*/ 917943 h 917943"/>
                <a:gd name="connsiteX95" fmla="*/ 1084455 w 11218359"/>
                <a:gd name="connsiteY95" fmla="*/ 917943 h 917943"/>
                <a:gd name="connsiteX96" fmla="*/ 1095894 w 11218359"/>
                <a:gd name="connsiteY96" fmla="*/ 917943 h 917943"/>
                <a:gd name="connsiteX97" fmla="*/ 1107334 w 11218359"/>
                <a:gd name="connsiteY97" fmla="*/ 917943 h 917943"/>
                <a:gd name="connsiteX98" fmla="*/ 1118773 w 11218359"/>
                <a:gd name="connsiteY98" fmla="*/ 917943 h 917943"/>
                <a:gd name="connsiteX99" fmla="*/ 1130213 w 11218359"/>
                <a:gd name="connsiteY99" fmla="*/ 917943 h 917943"/>
                <a:gd name="connsiteX100" fmla="*/ 1141652 w 11218359"/>
                <a:gd name="connsiteY100" fmla="*/ 917943 h 917943"/>
                <a:gd name="connsiteX101" fmla="*/ 1153092 w 11218359"/>
                <a:gd name="connsiteY101" fmla="*/ 917943 h 917943"/>
                <a:gd name="connsiteX102" fmla="*/ 1164531 w 11218359"/>
                <a:gd name="connsiteY102" fmla="*/ 917943 h 917943"/>
                <a:gd name="connsiteX103" fmla="*/ 1175971 w 11218359"/>
                <a:gd name="connsiteY103" fmla="*/ 917943 h 917943"/>
                <a:gd name="connsiteX104" fmla="*/ 1187406 w 11218359"/>
                <a:gd name="connsiteY104" fmla="*/ 917943 h 917943"/>
                <a:gd name="connsiteX105" fmla="*/ 1198845 w 11218359"/>
                <a:gd name="connsiteY105" fmla="*/ 917943 h 917943"/>
                <a:gd name="connsiteX106" fmla="*/ 1210285 w 11218359"/>
                <a:gd name="connsiteY106" fmla="*/ 917943 h 917943"/>
                <a:gd name="connsiteX107" fmla="*/ 1221724 w 11218359"/>
                <a:gd name="connsiteY107" fmla="*/ 917943 h 917943"/>
                <a:gd name="connsiteX108" fmla="*/ 1233164 w 11218359"/>
                <a:gd name="connsiteY108" fmla="*/ 917943 h 917943"/>
                <a:gd name="connsiteX109" fmla="*/ 1244603 w 11218359"/>
                <a:gd name="connsiteY109" fmla="*/ 917943 h 917943"/>
                <a:gd name="connsiteX110" fmla="*/ 1256043 w 11218359"/>
                <a:gd name="connsiteY110" fmla="*/ 917943 h 917943"/>
                <a:gd name="connsiteX111" fmla="*/ 1267482 w 11218359"/>
                <a:gd name="connsiteY111" fmla="*/ 917943 h 917943"/>
                <a:gd name="connsiteX112" fmla="*/ 1278922 w 11218359"/>
                <a:gd name="connsiteY112" fmla="*/ 917943 h 917943"/>
                <a:gd name="connsiteX113" fmla="*/ 1290361 w 11218359"/>
                <a:gd name="connsiteY113" fmla="*/ 917943 h 917943"/>
                <a:gd name="connsiteX114" fmla="*/ 1301801 w 11218359"/>
                <a:gd name="connsiteY114" fmla="*/ 917943 h 917943"/>
                <a:gd name="connsiteX115" fmla="*/ 1313240 w 11218359"/>
                <a:gd name="connsiteY115" fmla="*/ 917943 h 917943"/>
                <a:gd name="connsiteX116" fmla="*/ 1324680 w 11218359"/>
                <a:gd name="connsiteY116" fmla="*/ 917943 h 917943"/>
                <a:gd name="connsiteX117" fmla="*/ 1336120 w 11218359"/>
                <a:gd name="connsiteY117" fmla="*/ 917943 h 917943"/>
                <a:gd name="connsiteX118" fmla="*/ 1347559 w 11218359"/>
                <a:gd name="connsiteY118" fmla="*/ 917943 h 917943"/>
                <a:gd name="connsiteX119" fmla="*/ 1358999 w 11218359"/>
                <a:gd name="connsiteY119" fmla="*/ 917943 h 917943"/>
                <a:gd name="connsiteX120" fmla="*/ 1370438 w 11218359"/>
                <a:gd name="connsiteY120" fmla="*/ 917943 h 917943"/>
                <a:gd name="connsiteX121" fmla="*/ 1381878 w 11218359"/>
                <a:gd name="connsiteY121" fmla="*/ 917943 h 917943"/>
                <a:gd name="connsiteX122" fmla="*/ 1393317 w 11218359"/>
                <a:gd name="connsiteY122" fmla="*/ 917943 h 917943"/>
                <a:gd name="connsiteX123" fmla="*/ 1404757 w 11218359"/>
                <a:gd name="connsiteY123" fmla="*/ 917943 h 917943"/>
                <a:gd name="connsiteX124" fmla="*/ 1416196 w 11218359"/>
                <a:gd name="connsiteY124" fmla="*/ 917943 h 917943"/>
                <a:gd name="connsiteX125" fmla="*/ 1427636 w 11218359"/>
                <a:gd name="connsiteY125" fmla="*/ 917943 h 917943"/>
                <a:gd name="connsiteX126" fmla="*/ 1439075 w 11218359"/>
                <a:gd name="connsiteY126" fmla="*/ 917943 h 917943"/>
                <a:gd name="connsiteX127" fmla="*/ 1450515 w 11218359"/>
                <a:gd name="connsiteY127" fmla="*/ 917943 h 917943"/>
                <a:gd name="connsiteX128" fmla="*/ 1461954 w 11218359"/>
                <a:gd name="connsiteY128" fmla="*/ 917943 h 917943"/>
                <a:gd name="connsiteX129" fmla="*/ 1473394 w 11218359"/>
                <a:gd name="connsiteY129" fmla="*/ 917943 h 917943"/>
                <a:gd name="connsiteX130" fmla="*/ 1484833 w 11218359"/>
                <a:gd name="connsiteY130" fmla="*/ 917943 h 917943"/>
                <a:gd name="connsiteX131" fmla="*/ 1496273 w 11218359"/>
                <a:gd name="connsiteY131" fmla="*/ 917943 h 917943"/>
                <a:gd name="connsiteX132" fmla="*/ 1507712 w 11218359"/>
                <a:gd name="connsiteY132" fmla="*/ 917943 h 917943"/>
                <a:gd name="connsiteX133" fmla="*/ 1519152 w 11218359"/>
                <a:gd name="connsiteY133" fmla="*/ 917943 h 917943"/>
                <a:gd name="connsiteX134" fmla="*/ 1530591 w 11218359"/>
                <a:gd name="connsiteY134" fmla="*/ 917943 h 917943"/>
                <a:gd name="connsiteX135" fmla="*/ 1542031 w 11218359"/>
                <a:gd name="connsiteY135" fmla="*/ 917943 h 917943"/>
                <a:gd name="connsiteX136" fmla="*/ 1553471 w 11218359"/>
                <a:gd name="connsiteY136" fmla="*/ 917943 h 917943"/>
                <a:gd name="connsiteX137" fmla="*/ 1564910 w 11218359"/>
                <a:gd name="connsiteY137" fmla="*/ 917943 h 917943"/>
                <a:gd name="connsiteX138" fmla="*/ 1576349 w 11218359"/>
                <a:gd name="connsiteY138" fmla="*/ 917943 h 917943"/>
                <a:gd name="connsiteX139" fmla="*/ 1587789 w 11218359"/>
                <a:gd name="connsiteY139" fmla="*/ 917943 h 917943"/>
                <a:gd name="connsiteX140" fmla="*/ 1599229 w 11218359"/>
                <a:gd name="connsiteY140" fmla="*/ 917943 h 917943"/>
                <a:gd name="connsiteX141" fmla="*/ 1610668 w 11218359"/>
                <a:gd name="connsiteY141" fmla="*/ 917943 h 917943"/>
                <a:gd name="connsiteX142" fmla="*/ 1622107 w 11218359"/>
                <a:gd name="connsiteY142" fmla="*/ 917943 h 917943"/>
                <a:gd name="connsiteX143" fmla="*/ 1633547 w 11218359"/>
                <a:gd name="connsiteY143" fmla="*/ 917943 h 917943"/>
                <a:gd name="connsiteX144" fmla="*/ 1644987 w 11218359"/>
                <a:gd name="connsiteY144" fmla="*/ 917943 h 917943"/>
                <a:gd name="connsiteX145" fmla="*/ 1656426 w 11218359"/>
                <a:gd name="connsiteY145" fmla="*/ 917943 h 917943"/>
                <a:gd name="connsiteX146" fmla="*/ 1667866 w 11218359"/>
                <a:gd name="connsiteY146" fmla="*/ 917943 h 917943"/>
                <a:gd name="connsiteX147" fmla="*/ 1679305 w 11218359"/>
                <a:gd name="connsiteY147" fmla="*/ 917943 h 917943"/>
                <a:gd name="connsiteX148" fmla="*/ 1690745 w 11218359"/>
                <a:gd name="connsiteY148" fmla="*/ 917943 h 917943"/>
                <a:gd name="connsiteX149" fmla="*/ 1702184 w 11218359"/>
                <a:gd name="connsiteY149" fmla="*/ 917943 h 917943"/>
                <a:gd name="connsiteX150" fmla="*/ 1713619 w 11218359"/>
                <a:gd name="connsiteY150" fmla="*/ 917943 h 917943"/>
                <a:gd name="connsiteX151" fmla="*/ 1725063 w 11218359"/>
                <a:gd name="connsiteY151" fmla="*/ 917943 h 917943"/>
                <a:gd name="connsiteX152" fmla="*/ 1736498 w 11218359"/>
                <a:gd name="connsiteY152" fmla="*/ 917943 h 917943"/>
                <a:gd name="connsiteX153" fmla="*/ 1747938 w 11218359"/>
                <a:gd name="connsiteY153" fmla="*/ 917943 h 917943"/>
                <a:gd name="connsiteX154" fmla="*/ 1759377 w 11218359"/>
                <a:gd name="connsiteY154" fmla="*/ 917943 h 917943"/>
                <a:gd name="connsiteX155" fmla="*/ 1770817 w 11218359"/>
                <a:gd name="connsiteY155" fmla="*/ 917943 h 917943"/>
                <a:gd name="connsiteX156" fmla="*/ 1782256 w 11218359"/>
                <a:gd name="connsiteY156" fmla="*/ 917943 h 917943"/>
                <a:gd name="connsiteX157" fmla="*/ 1793696 w 11218359"/>
                <a:gd name="connsiteY157" fmla="*/ 917943 h 917943"/>
                <a:gd name="connsiteX158" fmla="*/ 1805135 w 11218359"/>
                <a:gd name="connsiteY158" fmla="*/ 917943 h 917943"/>
                <a:gd name="connsiteX159" fmla="*/ 1816575 w 11218359"/>
                <a:gd name="connsiteY159" fmla="*/ 917943 h 917943"/>
                <a:gd name="connsiteX160" fmla="*/ 1828014 w 11218359"/>
                <a:gd name="connsiteY160" fmla="*/ 917943 h 917943"/>
                <a:gd name="connsiteX161" fmla="*/ 1839454 w 11218359"/>
                <a:gd name="connsiteY161" fmla="*/ 917943 h 917943"/>
                <a:gd name="connsiteX162" fmla="*/ 1850893 w 11218359"/>
                <a:gd name="connsiteY162" fmla="*/ 917943 h 917943"/>
                <a:gd name="connsiteX163" fmla="*/ 1862333 w 11218359"/>
                <a:gd name="connsiteY163" fmla="*/ 917943 h 917943"/>
                <a:gd name="connsiteX164" fmla="*/ 1873772 w 11218359"/>
                <a:gd name="connsiteY164" fmla="*/ 917943 h 917943"/>
                <a:gd name="connsiteX165" fmla="*/ 1885212 w 11218359"/>
                <a:gd name="connsiteY165" fmla="*/ 917943 h 917943"/>
                <a:gd name="connsiteX166" fmla="*/ 1896651 w 11218359"/>
                <a:gd name="connsiteY166" fmla="*/ 917943 h 917943"/>
                <a:gd name="connsiteX167" fmla="*/ 1908091 w 11218359"/>
                <a:gd name="connsiteY167" fmla="*/ 917943 h 917943"/>
                <a:gd name="connsiteX168" fmla="*/ 1919531 w 11218359"/>
                <a:gd name="connsiteY168" fmla="*/ 917943 h 917943"/>
                <a:gd name="connsiteX169" fmla="*/ 1930970 w 11218359"/>
                <a:gd name="connsiteY169" fmla="*/ 917943 h 917943"/>
                <a:gd name="connsiteX170" fmla="*/ 1942409 w 11218359"/>
                <a:gd name="connsiteY170" fmla="*/ 917943 h 917943"/>
                <a:gd name="connsiteX171" fmla="*/ 1953849 w 11218359"/>
                <a:gd name="connsiteY171" fmla="*/ 917943 h 917943"/>
                <a:gd name="connsiteX172" fmla="*/ 1965289 w 11218359"/>
                <a:gd name="connsiteY172" fmla="*/ 917943 h 917943"/>
                <a:gd name="connsiteX173" fmla="*/ 1976728 w 11218359"/>
                <a:gd name="connsiteY173" fmla="*/ 917943 h 917943"/>
                <a:gd name="connsiteX174" fmla="*/ 1988168 w 11218359"/>
                <a:gd name="connsiteY174" fmla="*/ 917943 h 917943"/>
                <a:gd name="connsiteX175" fmla="*/ 1999607 w 11218359"/>
                <a:gd name="connsiteY175" fmla="*/ 917943 h 917943"/>
                <a:gd name="connsiteX176" fmla="*/ 2011047 w 11218359"/>
                <a:gd name="connsiteY176" fmla="*/ 917943 h 917943"/>
                <a:gd name="connsiteX177" fmla="*/ 2022486 w 11218359"/>
                <a:gd name="connsiteY177" fmla="*/ 917943 h 917943"/>
                <a:gd name="connsiteX178" fmla="*/ 2033926 w 11218359"/>
                <a:gd name="connsiteY178" fmla="*/ 917943 h 917943"/>
                <a:gd name="connsiteX179" fmla="*/ 2045365 w 11218359"/>
                <a:gd name="connsiteY179" fmla="*/ 917943 h 917943"/>
                <a:gd name="connsiteX180" fmla="*/ 2056805 w 11218359"/>
                <a:gd name="connsiteY180" fmla="*/ 917943 h 917943"/>
                <a:gd name="connsiteX181" fmla="*/ 2068244 w 11218359"/>
                <a:gd name="connsiteY181" fmla="*/ 917943 h 917943"/>
                <a:gd name="connsiteX182" fmla="*/ 2079684 w 11218359"/>
                <a:gd name="connsiteY182" fmla="*/ 917943 h 917943"/>
                <a:gd name="connsiteX183" fmla="*/ 2091123 w 11218359"/>
                <a:gd name="connsiteY183" fmla="*/ 917943 h 917943"/>
                <a:gd name="connsiteX184" fmla="*/ 2102563 w 11218359"/>
                <a:gd name="connsiteY184" fmla="*/ 917943 h 917943"/>
                <a:gd name="connsiteX185" fmla="*/ 2114002 w 11218359"/>
                <a:gd name="connsiteY185" fmla="*/ 917943 h 917943"/>
                <a:gd name="connsiteX186" fmla="*/ 2125442 w 11218359"/>
                <a:gd name="connsiteY186" fmla="*/ 917943 h 917943"/>
                <a:gd name="connsiteX187" fmla="*/ 2136882 w 11218359"/>
                <a:gd name="connsiteY187" fmla="*/ 917943 h 917943"/>
                <a:gd name="connsiteX188" fmla="*/ 2148321 w 11218359"/>
                <a:gd name="connsiteY188" fmla="*/ 917943 h 917943"/>
                <a:gd name="connsiteX189" fmla="*/ 2159760 w 11218359"/>
                <a:gd name="connsiteY189" fmla="*/ 917943 h 917943"/>
                <a:gd name="connsiteX190" fmla="*/ 2171200 w 11218359"/>
                <a:gd name="connsiteY190" fmla="*/ 917943 h 917943"/>
                <a:gd name="connsiteX191" fmla="*/ 2182640 w 11218359"/>
                <a:gd name="connsiteY191" fmla="*/ 917943 h 917943"/>
                <a:gd name="connsiteX192" fmla="*/ 2194079 w 11218359"/>
                <a:gd name="connsiteY192" fmla="*/ 917943 h 917943"/>
                <a:gd name="connsiteX193" fmla="*/ 2205519 w 11218359"/>
                <a:gd name="connsiteY193" fmla="*/ 917943 h 917943"/>
                <a:gd name="connsiteX194" fmla="*/ 2216958 w 11218359"/>
                <a:gd name="connsiteY194" fmla="*/ 917943 h 917943"/>
                <a:gd name="connsiteX195" fmla="*/ 2228393 w 11218359"/>
                <a:gd name="connsiteY195" fmla="*/ 917943 h 917943"/>
                <a:gd name="connsiteX196" fmla="*/ 2239837 w 11218359"/>
                <a:gd name="connsiteY196" fmla="*/ 917943 h 917943"/>
                <a:gd name="connsiteX197" fmla="*/ 2251272 w 11218359"/>
                <a:gd name="connsiteY197" fmla="*/ 917943 h 917943"/>
                <a:gd name="connsiteX198" fmla="*/ 2262716 w 11218359"/>
                <a:gd name="connsiteY198" fmla="*/ 917943 h 917943"/>
                <a:gd name="connsiteX199" fmla="*/ 2274151 w 11218359"/>
                <a:gd name="connsiteY199" fmla="*/ 917943 h 917943"/>
                <a:gd name="connsiteX200" fmla="*/ 2285591 w 11218359"/>
                <a:gd name="connsiteY200" fmla="*/ 917943 h 917943"/>
                <a:gd name="connsiteX201" fmla="*/ 2297030 w 11218359"/>
                <a:gd name="connsiteY201" fmla="*/ 917943 h 917943"/>
                <a:gd name="connsiteX202" fmla="*/ 2308470 w 11218359"/>
                <a:gd name="connsiteY202" fmla="*/ 917943 h 917943"/>
                <a:gd name="connsiteX203" fmla="*/ 2319909 w 11218359"/>
                <a:gd name="connsiteY203" fmla="*/ 917943 h 917943"/>
                <a:gd name="connsiteX204" fmla="*/ 2331349 w 11218359"/>
                <a:gd name="connsiteY204" fmla="*/ 917943 h 917943"/>
                <a:gd name="connsiteX205" fmla="*/ 2342788 w 11218359"/>
                <a:gd name="connsiteY205" fmla="*/ 917943 h 917943"/>
                <a:gd name="connsiteX206" fmla="*/ 2354228 w 11218359"/>
                <a:gd name="connsiteY206" fmla="*/ 917943 h 917943"/>
                <a:gd name="connsiteX207" fmla="*/ 2365667 w 11218359"/>
                <a:gd name="connsiteY207" fmla="*/ 917943 h 917943"/>
                <a:gd name="connsiteX208" fmla="*/ 2377107 w 11218359"/>
                <a:gd name="connsiteY208" fmla="*/ 917943 h 917943"/>
                <a:gd name="connsiteX209" fmla="*/ 2388546 w 11218359"/>
                <a:gd name="connsiteY209" fmla="*/ 917943 h 917943"/>
                <a:gd name="connsiteX210" fmla="*/ 2399986 w 11218359"/>
                <a:gd name="connsiteY210" fmla="*/ 917943 h 917943"/>
                <a:gd name="connsiteX211" fmla="*/ 2411425 w 11218359"/>
                <a:gd name="connsiteY211" fmla="*/ 917943 h 917943"/>
                <a:gd name="connsiteX212" fmla="*/ 2422865 w 11218359"/>
                <a:gd name="connsiteY212" fmla="*/ 917943 h 917943"/>
                <a:gd name="connsiteX213" fmla="*/ 2434304 w 11218359"/>
                <a:gd name="connsiteY213" fmla="*/ 917943 h 917943"/>
                <a:gd name="connsiteX214" fmla="*/ 2445744 w 11218359"/>
                <a:gd name="connsiteY214" fmla="*/ 917943 h 917943"/>
                <a:gd name="connsiteX215" fmla="*/ 2457184 w 11218359"/>
                <a:gd name="connsiteY215" fmla="*/ 917943 h 917943"/>
                <a:gd name="connsiteX216" fmla="*/ 2468623 w 11218359"/>
                <a:gd name="connsiteY216" fmla="*/ 917943 h 917943"/>
                <a:gd name="connsiteX217" fmla="*/ 2480062 w 11218359"/>
                <a:gd name="connsiteY217" fmla="*/ 917943 h 917943"/>
                <a:gd name="connsiteX218" fmla="*/ 2491502 w 11218359"/>
                <a:gd name="connsiteY218" fmla="*/ 917943 h 917943"/>
                <a:gd name="connsiteX219" fmla="*/ 2502942 w 11218359"/>
                <a:gd name="connsiteY219" fmla="*/ 917943 h 917943"/>
                <a:gd name="connsiteX220" fmla="*/ 2514381 w 11218359"/>
                <a:gd name="connsiteY220" fmla="*/ 917943 h 917943"/>
                <a:gd name="connsiteX221" fmla="*/ 2525821 w 11218359"/>
                <a:gd name="connsiteY221" fmla="*/ 917943 h 917943"/>
                <a:gd name="connsiteX222" fmla="*/ 2537260 w 11218359"/>
                <a:gd name="connsiteY222" fmla="*/ 917943 h 917943"/>
                <a:gd name="connsiteX223" fmla="*/ 2548700 w 11218359"/>
                <a:gd name="connsiteY223" fmla="*/ 917943 h 917943"/>
                <a:gd name="connsiteX224" fmla="*/ 2560139 w 11218359"/>
                <a:gd name="connsiteY224" fmla="*/ 917943 h 917943"/>
                <a:gd name="connsiteX225" fmla="*/ 2571579 w 11218359"/>
                <a:gd name="connsiteY225" fmla="*/ 917943 h 917943"/>
                <a:gd name="connsiteX226" fmla="*/ 2583018 w 11218359"/>
                <a:gd name="connsiteY226" fmla="*/ 917943 h 917943"/>
                <a:gd name="connsiteX227" fmla="*/ 2594458 w 11218359"/>
                <a:gd name="connsiteY227" fmla="*/ 917943 h 917943"/>
                <a:gd name="connsiteX228" fmla="*/ 2605897 w 11218359"/>
                <a:gd name="connsiteY228" fmla="*/ 917943 h 917943"/>
                <a:gd name="connsiteX229" fmla="*/ 2617337 w 11218359"/>
                <a:gd name="connsiteY229" fmla="*/ 917943 h 917943"/>
                <a:gd name="connsiteX230" fmla="*/ 2628776 w 11218359"/>
                <a:gd name="connsiteY230" fmla="*/ 917943 h 917943"/>
                <a:gd name="connsiteX231" fmla="*/ 2640216 w 11218359"/>
                <a:gd name="connsiteY231" fmla="*/ 917943 h 917943"/>
                <a:gd name="connsiteX232" fmla="*/ 2651655 w 11218359"/>
                <a:gd name="connsiteY232" fmla="*/ 917943 h 917943"/>
                <a:gd name="connsiteX233" fmla="*/ 2663095 w 11218359"/>
                <a:gd name="connsiteY233" fmla="*/ 917943 h 917943"/>
                <a:gd name="connsiteX234" fmla="*/ 2674535 w 11218359"/>
                <a:gd name="connsiteY234" fmla="*/ 917943 h 917943"/>
                <a:gd name="connsiteX235" fmla="*/ 2685974 w 11218359"/>
                <a:gd name="connsiteY235" fmla="*/ 917943 h 917943"/>
                <a:gd name="connsiteX236" fmla="*/ 2697413 w 11218359"/>
                <a:gd name="connsiteY236" fmla="*/ 917943 h 917943"/>
                <a:gd name="connsiteX237" fmla="*/ 2708853 w 11218359"/>
                <a:gd name="connsiteY237" fmla="*/ 917943 h 917943"/>
                <a:gd name="connsiteX238" fmla="*/ 2720293 w 11218359"/>
                <a:gd name="connsiteY238" fmla="*/ 917943 h 917943"/>
                <a:gd name="connsiteX239" fmla="*/ 2731727 w 11218359"/>
                <a:gd name="connsiteY239" fmla="*/ 917943 h 917943"/>
                <a:gd name="connsiteX240" fmla="*/ 2743172 w 11218359"/>
                <a:gd name="connsiteY240" fmla="*/ 917943 h 917943"/>
                <a:gd name="connsiteX241" fmla="*/ 2754611 w 11218359"/>
                <a:gd name="connsiteY241" fmla="*/ 917943 h 917943"/>
                <a:gd name="connsiteX242" fmla="*/ 2766046 w 11218359"/>
                <a:gd name="connsiteY242" fmla="*/ 917943 h 917943"/>
                <a:gd name="connsiteX243" fmla="*/ 2777490 w 11218359"/>
                <a:gd name="connsiteY243" fmla="*/ 917943 h 917943"/>
                <a:gd name="connsiteX244" fmla="*/ 2788925 w 11218359"/>
                <a:gd name="connsiteY244" fmla="*/ 917943 h 917943"/>
                <a:gd name="connsiteX245" fmla="*/ 2800364 w 11218359"/>
                <a:gd name="connsiteY245" fmla="*/ 917943 h 917943"/>
                <a:gd name="connsiteX246" fmla="*/ 2811804 w 11218359"/>
                <a:gd name="connsiteY246" fmla="*/ 917943 h 917943"/>
                <a:gd name="connsiteX247" fmla="*/ 2823243 w 11218359"/>
                <a:gd name="connsiteY247" fmla="*/ 917943 h 917943"/>
                <a:gd name="connsiteX248" fmla="*/ 2834683 w 11218359"/>
                <a:gd name="connsiteY248" fmla="*/ 917943 h 917943"/>
                <a:gd name="connsiteX249" fmla="*/ 2846123 w 11218359"/>
                <a:gd name="connsiteY249" fmla="*/ 917943 h 917943"/>
                <a:gd name="connsiteX250" fmla="*/ 2857562 w 11218359"/>
                <a:gd name="connsiteY250" fmla="*/ 917943 h 917943"/>
                <a:gd name="connsiteX251" fmla="*/ 2869001 w 11218359"/>
                <a:gd name="connsiteY251" fmla="*/ 917943 h 917943"/>
                <a:gd name="connsiteX252" fmla="*/ 2880441 w 11218359"/>
                <a:gd name="connsiteY252" fmla="*/ 917943 h 917943"/>
                <a:gd name="connsiteX253" fmla="*/ 2891881 w 11218359"/>
                <a:gd name="connsiteY253" fmla="*/ 917943 h 917943"/>
                <a:gd name="connsiteX254" fmla="*/ 2903320 w 11218359"/>
                <a:gd name="connsiteY254" fmla="*/ 917943 h 917943"/>
                <a:gd name="connsiteX255" fmla="*/ 2914760 w 11218359"/>
                <a:gd name="connsiteY255" fmla="*/ 917943 h 917943"/>
                <a:gd name="connsiteX256" fmla="*/ 2926199 w 11218359"/>
                <a:gd name="connsiteY256" fmla="*/ 917943 h 917943"/>
                <a:gd name="connsiteX257" fmla="*/ 2937639 w 11218359"/>
                <a:gd name="connsiteY257" fmla="*/ 917943 h 917943"/>
                <a:gd name="connsiteX258" fmla="*/ 2949078 w 11218359"/>
                <a:gd name="connsiteY258" fmla="*/ 917943 h 917943"/>
                <a:gd name="connsiteX259" fmla="*/ 2960518 w 11218359"/>
                <a:gd name="connsiteY259" fmla="*/ 917943 h 917943"/>
                <a:gd name="connsiteX260" fmla="*/ 2971957 w 11218359"/>
                <a:gd name="connsiteY260" fmla="*/ 917943 h 917943"/>
                <a:gd name="connsiteX261" fmla="*/ 2983397 w 11218359"/>
                <a:gd name="connsiteY261" fmla="*/ 917943 h 917943"/>
                <a:gd name="connsiteX262" fmla="*/ 2994837 w 11218359"/>
                <a:gd name="connsiteY262" fmla="*/ 917943 h 917943"/>
                <a:gd name="connsiteX263" fmla="*/ 3006276 w 11218359"/>
                <a:gd name="connsiteY263" fmla="*/ 917943 h 917943"/>
                <a:gd name="connsiteX264" fmla="*/ 3017715 w 11218359"/>
                <a:gd name="connsiteY264" fmla="*/ 917943 h 917943"/>
                <a:gd name="connsiteX265" fmla="*/ 3029155 w 11218359"/>
                <a:gd name="connsiteY265" fmla="*/ 917943 h 917943"/>
                <a:gd name="connsiteX266" fmla="*/ 3040594 w 11218359"/>
                <a:gd name="connsiteY266" fmla="*/ 917943 h 917943"/>
                <a:gd name="connsiteX267" fmla="*/ 3052034 w 11218359"/>
                <a:gd name="connsiteY267" fmla="*/ 917943 h 917943"/>
                <a:gd name="connsiteX268" fmla="*/ 3063474 w 11218359"/>
                <a:gd name="connsiteY268" fmla="*/ 917943 h 917943"/>
                <a:gd name="connsiteX269" fmla="*/ 3074913 w 11218359"/>
                <a:gd name="connsiteY269" fmla="*/ 917943 h 917943"/>
                <a:gd name="connsiteX270" fmla="*/ 3086352 w 11218359"/>
                <a:gd name="connsiteY270" fmla="*/ 917943 h 917943"/>
                <a:gd name="connsiteX271" fmla="*/ 3097792 w 11218359"/>
                <a:gd name="connsiteY271" fmla="*/ 917943 h 917943"/>
                <a:gd name="connsiteX272" fmla="*/ 3109232 w 11218359"/>
                <a:gd name="connsiteY272" fmla="*/ 917943 h 917943"/>
                <a:gd name="connsiteX273" fmla="*/ 3120671 w 11218359"/>
                <a:gd name="connsiteY273" fmla="*/ 917943 h 917943"/>
                <a:gd name="connsiteX274" fmla="*/ 3132111 w 11218359"/>
                <a:gd name="connsiteY274" fmla="*/ 917943 h 917943"/>
                <a:gd name="connsiteX275" fmla="*/ 3143550 w 11218359"/>
                <a:gd name="connsiteY275" fmla="*/ 917943 h 917943"/>
                <a:gd name="connsiteX276" fmla="*/ 3154990 w 11218359"/>
                <a:gd name="connsiteY276" fmla="*/ 917943 h 917943"/>
                <a:gd name="connsiteX277" fmla="*/ 3166429 w 11218359"/>
                <a:gd name="connsiteY277" fmla="*/ 917943 h 917943"/>
                <a:gd name="connsiteX278" fmla="*/ 3177869 w 11218359"/>
                <a:gd name="connsiteY278" fmla="*/ 917943 h 917943"/>
                <a:gd name="connsiteX279" fmla="*/ 3189308 w 11218359"/>
                <a:gd name="connsiteY279" fmla="*/ 917943 h 917943"/>
                <a:gd name="connsiteX280" fmla="*/ 3200748 w 11218359"/>
                <a:gd name="connsiteY280" fmla="*/ 917943 h 917943"/>
                <a:gd name="connsiteX281" fmla="*/ 3212187 w 11218359"/>
                <a:gd name="connsiteY281" fmla="*/ 917943 h 917943"/>
                <a:gd name="connsiteX282" fmla="*/ 3223627 w 11218359"/>
                <a:gd name="connsiteY282" fmla="*/ 917943 h 917943"/>
                <a:gd name="connsiteX283" fmla="*/ 3235066 w 11218359"/>
                <a:gd name="connsiteY283" fmla="*/ 917943 h 917943"/>
                <a:gd name="connsiteX284" fmla="*/ 3246501 w 11218359"/>
                <a:gd name="connsiteY284" fmla="*/ 917943 h 917943"/>
                <a:gd name="connsiteX285" fmla="*/ 3257945 w 11218359"/>
                <a:gd name="connsiteY285" fmla="*/ 917943 h 917943"/>
                <a:gd name="connsiteX286" fmla="*/ 3269385 w 11218359"/>
                <a:gd name="connsiteY286" fmla="*/ 917943 h 917943"/>
                <a:gd name="connsiteX287" fmla="*/ 3280825 w 11218359"/>
                <a:gd name="connsiteY287" fmla="*/ 917943 h 917943"/>
                <a:gd name="connsiteX288" fmla="*/ 3292264 w 11218359"/>
                <a:gd name="connsiteY288" fmla="*/ 917943 h 917943"/>
                <a:gd name="connsiteX289" fmla="*/ 3303699 w 11218359"/>
                <a:gd name="connsiteY289" fmla="*/ 917943 h 917943"/>
                <a:gd name="connsiteX290" fmla="*/ 3315143 w 11218359"/>
                <a:gd name="connsiteY290" fmla="*/ 917943 h 917943"/>
                <a:gd name="connsiteX291" fmla="*/ 3326578 w 11218359"/>
                <a:gd name="connsiteY291" fmla="*/ 917943 h 917943"/>
                <a:gd name="connsiteX292" fmla="*/ 3338017 w 11218359"/>
                <a:gd name="connsiteY292" fmla="*/ 917943 h 917943"/>
                <a:gd name="connsiteX293" fmla="*/ 3349457 w 11218359"/>
                <a:gd name="connsiteY293" fmla="*/ 917943 h 917943"/>
                <a:gd name="connsiteX294" fmla="*/ 3360896 w 11218359"/>
                <a:gd name="connsiteY294" fmla="*/ 917943 h 917943"/>
                <a:gd name="connsiteX295" fmla="*/ 3372336 w 11218359"/>
                <a:gd name="connsiteY295" fmla="*/ 917943 h 917943"/>
                <a:gd name="connsiteX296" fmla="*/ 3383776 w 11218359"/>
                <a:gd name="connsiteY296" fmla="*/ 917943 h 917943"/>
                <a:gd name="connsiteX297" fmla="*/ 3395215 w 11218359"/>
                <a:gd name="connsiteY297" fmla="*/ 917943 h 917943"/>
                <a:gd name="connsiteX298" fmla="*/ 3406654 w 11218359"/>
                <a:gd name="connsiteY298" fmla="*/ 917943 h 917943"/>
                <a:gd name="connsiteX299" fmla="*/ 3418094 w 11218359"/>
                <a:gd name="connsiteY299" fmla="*/ 917943 h 917943"/>
                <a:gd name="connsiteX300" fmla="*/ 3429534 w 11218359"/>
                <a:gd name="connsiteY300" fmla="*/ 917943 h 917943"/>
                <a:gd name="connsiteX301" fmla="*/ 3440973 w 11218359"/>
                <a:gd name="connsiteY301" fmla="*/ 917943 h 917943"/>
                <a:gd name="connsiteX302" fmla="*/ 3452413 w 11218359"/>
                <a:gd name="connsiteY302" fmla="*/ 917943 h 917943"/>
                <a:gd name="connsiteX303" fmla="*/ 3463852 w 11218359"/>
                <a:gd name="connsiteY303" fmla="*/ 917943 h 917943"/>
                <a:gd name="connsiteX304" fmla="*/ 3475292 w 11218359"/>
                <a:gd name="connsiteY304" fmla="*/ 917943 h 917943"/>
                <a:gd name="connsiteX305" fmla="*/ 3486731 w 11218359"/>
                <a:gd name="connsiteY305" fmla="*/ 917943 h 917943"/>
                <a:gd name="connsiteX306" fmla="*/ 3498171 w 11218359"/>
                <a:gd name="connsiteY306" fmla="*/ 917943 h 917943"/>
                <a:gd name="connsiteX307" fmla="*/ 3509610 w 11218359"/>
                <a:gd name="connsiteY307" fmla="*/ 917943 h 917943"/>
                <a:gd name="connsiteX308" fmla="*/ 3521050 w 11218359"/>
                <a:gd name="connsiteY308" fmla="*/ 917943 h 917943"/>
                <a:gd name="connsiteX309" fmla="*/ 3532489 w 11218359"/>
                <a:gd name="connsiteY309" fmla="*/ 917943 h 917943"/>
                <a:gd name="connsiteX310" fmla="*/ 3543929 w 11218359"/>
                <a:gd name="connsiteY310" fmla="*/ 917943 h 917943"/>
                <a:gd name="connsiteX311" fmla="*/ 3555368 w 11218359"/>
                <a:gd name="connsiteY311" fmla="*/ 917943 h 917943"/>
                <a:gd name="connsiteX312" fmla="*/ 3566808 w 11218359"/>
                <a:gd name="connsiteY312" fmla="*/ 917943 h 917943"/>
                <a:gd name="connsiteX313" fmla="*/ 3578247 w 11218359"/>
                <a:gd name="connsiteY313" fmla="*/ 917943 h 917943"/>
                <a:gd name="connsiteX314" fmla="*/ 3589687 w 11218359"/>
                <a:gd name="connsiteY314" fmla="*/ 917943 h 917943"/>
                <a:gd name="connsiteX315" fmla="*/ 3601127 w 11218359"/>
                <a:gd name="connsiteY315" fmla="*/ 917943 h 917943"/>
                <a:gd name="connsiteX316" fmla="*/ 3612566 w 11218359"/>
                <a:gd name="connsiteY316" fmla="*/ 917943 h 917943"/>
                <a:gd name="connsiteX317" fmla="*/ 3624005 w 11218359"/>
                <a:gd name="connsiteY317" fmla="*/ 917943 h 917943"/>
                <a:gd name="connsiteX318" fmla="*/ 3635445 w 11218359"/>
                <a:gd name="connsiteY318" fmla="*/ 917943 h 917943"/>
                <a:gd name="connsiteX319" fmla="*/ 3646885 w 11218359"/>
                <a:gd name="connsiteY319" fmla="*/ 917943 h 917943"/>
                <a:gd name="connsiteX320" fmla="*/ 3658324 w 11218359"/>
                <a:gd name="connsiteY320" fmla="*/ 917943 h 917943"/>
                <a:gd name="connsiteX321" fmla="*/ 3669764 w 11218359"/>
                <a:gd name="connsiteY321" fmla="*/ 917943 h 917943"/>
                <a:gd name="connsiteX322" fmla="*/ 3681203 w 11218359"/>
                <a:gd name="connsiteY322" fmla="*/ 917943 h 917943"/>
                <a:gd name="connsiteX323" fmla="*/ 3692643 w 11218359"/>
                <a:gd name="connsiteY323" fmla="*/ 917943 h 917943"/>
                <a:gd name="connsiteX324" fmla="*/ 3704082 w 11218359"/>
                <a:gd name="connsiteY324" fmla="*/ 917943 h 917943"/>
                <a:gd name="connsiteX325" fmla="*/ 3715522 w 11218359"/>
                <a:gd name="connsiteY325" fmla="*/ 917943 h 917943"/>
                <a:gd name="connsiteX326" fmla="*/ 3726961 w 11218359"/>
                <a:gd name="connsiteY326" fmla="*/ 917943 h 917943"/>
                <a:gd name="connsiteX327" fmla="*/ 3738401 w 11218359"/>
                <a:gd name="connsiteY327" fmla="*/ 917943 h 917943"/>
                <a:gd name="connsiteX328" fmla="*/ 3749840 w 11218359"/>
                <a:gd name="connsiteY328" fmla="*/ 917943 h 917943"/>
                <a:gd name="connsiteX329" fmla="*/ 3761280 w 11218359"/>
                <a:gd name="connsiteY329" fmla="*/ 917943 h 917943"/>
                <a:gd name="connsiteX330" fmla="*/ 3772719 w 11218359"/>
                <a:gd name="connsiteY330" fmla="*/ 917943 h 917943"/>
                <a:gd name="connsiteX331" fmla="*/ 3784154 w 11218359"/>
                <a:gd name="connsiteY331" fmla="*/ 917943 h 917943"/>
                <a:gd name="connsiteX332" fmla="*/ 3795598 w 11218359"/>
                <a:gd name="connsiteY332" fmla="*/ 917943 h 917943"/>
                <a:gd name="connsiteX333" fmla="*/ 3807033 w 11218359"/>
                <a:gd name="connsiteY333" fmla="*/ 917943 h 917943"/>
                <a:gd name="connsiteX334" fmla="*/ 3818473 w 11218359"/>
                <a:gd name="connsiteY334" fmla="*/ 917943 h 917943"/>
                <a:gd name="connsiteX335" fmla="*/ 3829917 w 11218359"/>
                <a:gd name="connsiteY335" fmla="*/ 917943 h 917943"/>
                <a:gd name="connsiteX336" fmla="*/ 3841352 w 11218359"/>
                <a:gd name="connsiteY336" fmla="*/ 917943 h 917943"/>
                <a:gd name="connsiteX337" fmla="*/ 3852791 w 11218359"/>
                <a:gd name="connsiteY337" fmla="*/ 917943 h 917943"/>
                <a:gd name="connsiteX338" fmla="*/ 3864231 w 11218359"/>
                <a:gd name="connsiteY338" fmla="*/ 917943 h 917943"/>
                <a:gd name="connsiteX339" fmla="*/ 3875670 w 11218359"/>
                <a:gd name="connsiteY339" fmla="*/ 917943 h 917943"/>
                <a:gd name="connsiteX340" fmla="*/ 3887110 w 11218359"/>
                <a:gd name="connsiteY340" fmla="*/ 917943 h 917943"/>
                <a:gd name="connsiteX341" fmla="*/ 3898549 w 11218359"/>
                <a:gd name="connsiteY341" fmla="*/ 917943 h 917943"/>
                <a:gd name="connsiteX342" fmla="*/ 3909989 w 11218359"/>
                <a:gd name="connsiteY342" fmla="*/ 917943 h 917943"/>
                <a:gd name="connsiteX343" fmla="*/ 3921447 w 11218359"/>
                <a:gd name="connsiteY343" fmla="*/ 917943 h 917943"/>
                <a:gd name="connsiteX344" fmla="*/ 3932878 w 11218359"/>
                <a:gd name="connsiteY344" fmla="*/ 917943 h 917943"/>
                <a:gd name="connsiteX345" fmla="*/ 3944307 w 11218359"/>
                <a:gd name="connsiteY345" fmla="*/ 917943 h 917943"/>
                <a:gd name="connsiteX346" fmla="*/ 3955737 w 11218359"/>
                <a:gd name="connsiteY346" fmla="*/ 917943 h 917943"/>
                <a:gd name="connsiteX347" fmla="*/ 3967167 w 11218359"/>
                <a:gd name="connsiteY347" fmla="*/ 917943 h 917943"/>
                <a:gd name="connsiteX348" fmla="*/ 3978645 w 11218359"/>
                <a:gd name="connsiteY348" fmla="*/ 917943 h 917943"/>
                <a:gd name="connsiteX349" fmla="*/ 3990075 w 11218359"/>
                <a:gd name="connsiteY349" fmla="*/ 917943 h 917943"/>
                <a:gd name="connsiteX350" fmla="*/ 4001505 w 11218359"/>
                <a:gd name="connsiteY350" fmla="*/ 917943 h 917943"/>
                <a:gd name="connsiteX351" fmla="*/ 4012935 w 11218359"/>
                <a:gd name="connsiteY351" fmla="*/ 917943 h 917943"/>
                <a:gd name="connsiteX352" fmla="*/ 4024365 w 11218359"/>
                <a:gd name="connsiteY352" fmla="*/ 917943 h 917943"/>
                <a:gd name="connsiteX353" fmla="*/ 4035843 w 11218359"/>
                <a:gd name="connsiteY353" fmla="*/ 917943 h 917943"/>
                <a:gd name="connsiteX354" fmla="*/ 4047273 w 11218359"/>
                <a:gd name="connsiteY354" fmla="*/ 917943 h 917943"/>
                <a:gd name="connsiteX355" fmla="*/ 4058702 w 11218359"/>
                <a:gd name="connsiteY355" fmla="*/ 917943 h 917943"/>
                <a:gd name="connsiteX356" fmla="*/ 4070133 w 11218359"/>
                <a:gd name="connsiteY356" fmla="*/ 917943 h 917943"/>
                <a:gd name="connsiteX357" fmla="*/ 4081563 w 11218359"/>
                <a:gd name="connsiteY357" fmla="*/ 917943 h 917943"/>
                <a:gd name="connsiteX358" fmla="*/ 4093040 w 11218359"/>
                <a:gd name="connsiteY358" fmla="*/ 917943 h 917943"/>
                <a:gd name="connsiteX359" fmla="*/ 4104471 w 11218359"/>
                <a:gd name="connsiteY359" fmla="*/ 917943 h 917943"/>
                <a:gd name="connsiteX360" fmla="*/ 4115900 w 11218359"/>
                <a:gd name="connsiteY360" fmla="*/ 917943 h 917943"/>
                <a:gd name="connsiteX361" fmla="*/ 4127330 w 11218359"/>
                <a:gd name="connsiteY361" fmla="*/ 917943 h 917943"/>
                <a:gd name="connsiteX362" fmla="*/ 4138760 w 11218359"/>
                <a:gd name="connsiteY362" fmla="*/ 917943 h 917943"/>
                <a:gd name="connsiteX363" fmla="*/ 4150238 w 11218359"/>
                <a:gd name="connsiteY363" fmla="*/ 917943 h 917943"/>
                <a:gd name="connsiteX364" fmla="*/ 4161668 w 11218359"/>
                <a:gd name="connsiteY364" fmla="*/ 917943 h 917943"/>
                <a:gd name="connsiteX365" fmla="*/ 4173098 w 11218359"/>
                <a:gd name="connsiteY365" fmla="*/ 917943 h 917943"/>
                <a:gd name="connsiteX366" fmla="*/ 4184528 w 11218359"/>
                <a:gd name="connsiteY366" fmla="*/ 917943 h 917943"/>
                <a:gd name="connsiteX367" fmla="*/ 4195958 w 11218359"/>
                <a:gd name="connsiteY367" fmla="*/ 917943 h 917943"/>
                <a:gd name="connsiteX368" fmla="*/ 4207436 w 11218359"/>
                <a:gd name="connsiteY368" fmla="*/ 917943 h 917943"/>
                <a:gd name="connsiteX369" fmla="*/ 4218865 w 11218359"/>
                <a:gd name="connsiteY369" fmla="*/ 917943 h 917943"/>
                <a:gd name="connsiteX370" fmla="*/ 4230296 w 11218359"/>
                <a:gd name="connsiteY370" fmla="*/ 917943 h 917943"/>
                <a:gd name="connsiteX371" fmla="*/ 4241726 w 11218359"/>
                <a:gd name="connsiteY371" fmla="*/ 917943 h 917943"/>
                <a:gd name="connsiteX372" fmla="*/ 4253156 w 11218359"/>
                <a:gd name="connsiteY372" fmla="*/ 917943 h 917943"/>
                <a:gd name="connsiteX373" fmla="*/ 4264634 w 11218359"/>
                <a:gd name="connsiteY373" fmla="*/ 917943 h 917943"/>
                <a:gd name="connsiteX374" fmla="*/ 4276063 w 11218359"/>
                <a:gd name="connsiteY374" fmla="*/ 917943 h 917943"/>
                <a:gd name="connsiteX375" fmla="*/ 4287493 w 11218359"/>
                <a:gd name="connsiteY375" fmla="*/ 917943 h 917943"/>
                <a:gd name="connsiteX376" fmla="*/ 4298923 w 11218359"/>
                <a:gd name="connsiteY376" fmla="*/ 917943 h 917943"/>
                <a:gd name="connsiteX377" fmla="*/ 4310353 w 11218359"/>
                <a:gd name="connsiteY377" fmla="*/ 917943 h 917943"/>
                <a:gd name="connsiteX378" fmla="*/ 4321831 w 11218359"/>
                <a:gd name="connsiteY378" fmla="*/ 917943 h 917943"/>
                <a:gd name="connsiteX379" fmla="*/ 4333261 w 11218359"/>
                <a:gd name="connsiteY379" fmla="*/ 917943 h 917943"/>
                <a:gd name="connsiteX380" fmla="*/ 4344691 w 11218359"/>
                <a:gd name="connsiteY380" fmla="*/ 917943 h 917943"/>
                <a:gd name="connsiteX381" fmla="*/ 4356121 w 11218359"/>
                <a:gd name="connsiteY381" fmla="*/ 917943 h 917943"/>
                <a:gd name="connsiteX382" fmla="*/ 4367551 w 11218359"/>
                <a:gd name="connsiteY382" fmla="*/ 917943 h 917943"/>
                <a:gd name="connsiteX383" fmla="*/ 4379028 w 11218359"/>
                <a:gd name="connsiteY383" fmla="*/ 917943 h 917943"/>
                <a:gd name="connsiteX384" fmla="*/ 4390458 w 11218359"/>
                <a:gd name="connsiteY384" fmla="*/ 917943 h 917943"/>
                <a:gd name="connsiteX385" fmla="*/ 4401889 w 11218359"/>
                <a:gd name="connsiteY385" fmla="*/ 917943 h 917943"/>
                <a:gd name="connsiteX386" fmla="*/ 4413319 w 11218359"/>
                <a:gd name="connsiteY386" fmla="*/ 917943 h 917943"/>
                <a:gd name="connsiteX387" fmla="*/ 4424749 w 11218359"/>
                <a:gd name="connsiteY387" fmla="*/ 917943 h 917943"/>
                <a:gd name="connsiteX388" fmla="*/ 4436226 w 11218359"/>
                <a:gd name="connsiteY388" fmla="*/ 917943 h 917943"/>
                <a:gd name="connsiteX389" fmla="*/ 4447656 w 11218359"/>
                <a:gd name="connsiteY389" fmla="*/ 917943 h 917943"/>
                <a:gd name="connsiteX390" fmla="*/ 4459086 w 11218359"/>
                <a:gd name="connsiteY390" fmla="*/ 917943 h 917943"/>
                <a:gd name="connsiteX391" fmla="*/ 4470516 w 11218359"/>
                <a:gd name="connsiteY391" fmla="*/ 917943 h 917943"/>
                <a:gd name="connsiteX392" fmla="*/ 4481946 w 11218359"/>
                <a:gd name="connsiteY392" fmla="*/ 917943 h 917943"/>
                <a:gd name="connsiteX393" fmla="*/ 4493424 w 11218359"/>
                <a:gd name="connsiteY393" fmla="*/ 917943 h 917943"/>
                <a:gd name="connsiteX394" fmla="*/ 4504854 w 11218359"/>
                <a:gd name="connsiteY394" fmla="*/ 917943 h 917943"/>
                <a:gd name="connsiteX395" fmla="*/ 4516284 w 11218359"/>
                <a:gd name="connsiteY395" fmla="*/ 917943 h 917943"/>
                <a:gd name="connsiteX396" fmla="*/ 4527714 w 11218359"/>
                <a:gd name="connsiteY396" fmla="*/ 917943 h 917943"/>
                <a:gd name="connsiteX397" fmla="*/ 4539144 w 11218359"/>
                <a:gd name="connsiteY397" fmla="*/ 917943 h 917943"/>
                <a:gd name="connsiteX398" fmla="*/ 4550621 w 11218359"/>
                <a:gd name="connsiteY398" fmla="*/ 917943 h 917943"/>
                <a:gd name="connsiteX399" fmla="*/ 4562051 w 11218359"/>
                <a:gd name="connsiteY399" fmla="*/ 917943 h 917943"/>
                <a:gd name="connsiteX400" fmla="*/ 4573482 w 11218359"/>
                <a:gd name="connsiteY400" fmla="*/ 917943 h 917943"/>
                <a:gd name="connsiteX401" fmla="*/ 4584912 w 11218359"/>
                <a:gd name="connsiteY401" fmla="*/ 917943 h 917943"/>
                <a:gd name="connsiteX402" fmla="*/ 4596341 w 11218359"/>
                <a:gd name="connsiteY402" fmla="*/ 917943 h 917943"/>
                <a:gd name="connsiteX403" fmla="*/ 4607771 w 11218359"/>
                <a:gd name="connsiteY403" fmla="*/ 917943 h 917943"/>
                <a:gd name="connsiteX404" fmla="*/ 4619249 w 11218359"/>
                <a:gd name="connsiteY404" fmla="*/ 917943 h 917943"/>
                <a:gd name="connsiteX405" fmla="*/ 4630679 w 11218359"/>
                <a:gd name="connsiteY405" fmla="*/ 917943 h 917943"/>
                <a:gd name="connsiteX406" fmla="*/ 4642109 w 11218359"/>
                <a:gd name="connsiteY406" fmla="*/ 917943 h 917943"/>
                <a:gd name="connsiteX407" fmla="*/ 4653539 w 11218359"/>
                <a:gd name="connsiteY407" fmla="*/ 917943 h 917943"/>
                <a:gd name="connsiteX408" fmla="*/ 4664969 w 11218359"/>
                <a:gd name="connsiteY408" fmla="*/ 917943 h 917943"/>
                <a:gd name="connsiteX409" fmla="*/ 4676447 w 11218359"/>
                <a:gd name="connsiteY409" fmla="*/ 917943 h 917943"/>
                <a:gd name="connsiteX410" fmla="*/ 4687877 w 11218359"/>
                <a:gd name="connsiteY410" fmla="*/ 917943 h 917943"/>
                <a:gd name="connsiteX411" fmla="*/ 4699306 w 11218359"/>
                <a:gd name="connsiteY411" fmla="*/ 917943 h 917943"/>
                <a:gd name="connsiteX412" fmla="*/ 4710737 w 11218359"/>
                <a:gd name="connsiteY412" fmla="*/ 917943 h 917943"/>
                <a:gd name="connsiteX413" fmla="*/ 4722167 w 11218359"/>
                <a:gd name="connsiteY413" fmla="*/ 917943 h 917943"/>
                <a:gd name="connsiteX414" fmla="*/ 4733644 w 11218359"/>
                <a:gd name="connsiteY414" fmla="*/ 917943 h 917943"/>
                <a:gd name="connsiteX415" fmla="*/ 4745075 w 11218359"/>
                <a:gd name="connsiteY415" fmla="*/ 917943 h 917943"/>
                <a:gd name="connsiteX416" fmla="*/ 4756504 w 11218359"/>
                <a:gd name="connsiteY416" fmla="*/ 917943 h 917943"/>
                <a:gd name="connsiteX417" fmla="*/ 4767934 w 11218359"/>
                <a:gd name="connsiteY417" fmla="*/ 917943 h 917943"/>
                <a:gd name="connsiteX418" fmla="*/ 4779364 w 11218359"/>
                <a:gd name="connsiteY418" fmla="*/ 917943 h 917943"/>
                <a:gd name="connsiteX419" fmla="*/ 4790842 w 11218359"/>
                <a:gd name="connsiteY419" fmla="*/ 917943 h 917943"/>
                <a:gd name="connsiteX420" fmla="*/ 4802272 w 11218359"/>
                <a:gd name="connsiteY420" fmla="*/ 917943 h 917943"/>
                <a:gd name="connsiteX421" fmla="*/ 4813702 w 11218359"/>
                <a:gd name="connsiteY421" fmla="*/ 917943 h 917943"/>
                <a:gd name="connsiteX422" fmla="*/ 4825132 w 11218359"/>
                <a:gd name="connsiteY422" fmla="*/ 917943 h 917943"/>
                <a:gd name="connsiteX423" fmla="*/ 4836562 w 11218359"/>
                <a:gd name="connsiteY423" fmla="*/ 917943 h 917943"/>
                <a:gd name="connsiteX424" fmla="*/ 4848040 w 11218359"/>
                <a:gd name="connsiteY424" fmla="*/ 917943 h 917943"/>
                <a:gd name="connsiteX425" fmla="*/ 4859469 w 11218359"/>
                <a:gd name="connsiteY425" fmla="*/ 917943 h 917943"/>
                <a:gd name="connsiteX426" fmla="*/ 4870899 w 11218359"/>
                <a:gd name="connsiteY426" fmla="*/ 917943 h 917943"/>
                <a:gd name="connsiteX427" fmla="*/ 4882330 w 11218359"/>
                <a:gd name="connsiteY427" fmla="*/ 917943 h 917943"/>
                <a:gd name="connsiteX428" fmla="*/ 4893760 w 11218359"/>
                <a:gd name="connsiteY428" fmla="*/ 917943 h 917943"/>
                <a:gd name="connsiteX429" fmla="*/ 4905237 w 11218359"/>
                <a:gd name="connsiteY429" fmla="*/ 917943 h 917943"/>
                <a:gd name="connsiteX430" fmla="*/ 4916667 w 11218359"/>
                <a:gd name="connsiteY430" fmla="*/ 917943 h 917943"/>
                <a:gd name="connsiteX431" fmla="*/ 4928097 w 11218359"/>
                <a:gd name="connsiteY431" fmla="*/ 917943 h 917943"/>
                <a:gd name="connsiteX432" fmla="*/ 4939527 w 11218359"/>
                <a:gd name="connsiteY432" fmla="*/ 917943 h 917943"/>
                <a:gd name="connsiteX433" fmla="*/ 4950957 w 11218359"/>
                <a:gd name="connsiteY433" fmla="*/ 917943 h 917943"/>
                <a:gd name="connsiteX434" fmla="*/ 4962435 w 11218359"/>
                <a:gd name="connsiteY434" fmla="*/ 917943 h 917943"/>
                <a:gd name="connsiteX435" fmla="*/ 4973865 w 11218359"/>
                <a:gd name="connsiteY435" fmla="*/ 917943 h 917943"/>
                <a:gd name="connsiteX436" fmla="*/ 4985295 w 11218359"/>
                <a:gd name="connsiteY436" fmla="*/ 917943 h 917943"/>
                <a:gd name="connsiteX437" fmla="*/ 4996725 w 11218359"/>
                <a:gd name="connsiteY437" fmla="*/ 917943 h 917943"/>
                <a:gd name="connsiteX438" fmla="*/ 5008155 w 11218359"/>
                <a:gd name="connsiteY438" fmla="*/ 917943 h 917943"/>
                <a:gd name="connsiteX439" fmla="*/ 5019632 w 11218359"/>
                <a:gd name="connsiteY439" fmla="*/ 917943 h 917943"/>
                <a:gd name="connsiteX440" fmla="*/ 5031062 w 11218359"/>
                <a:gd name="connsiteY440" fmla="*/ 917943 h 917943"/>
                <a:gd name="connsiteX441" fmla="*/ 5042492 w 11218359"/>
                <a:gd name="connsiteY441" fmla="*/ 917943 h 917943"/>
                <a:gd name="connsiteX442" fmla="*/ 5053923 w 11218359"/>
                <a:gd name="connsiteY442" fmla="*/ 917943 h 917943"/>
                <a:gd name="connsiteX443" fmla="*/ 5065353 w 11218359"/>
                <a:gd name="connsiteY443" fmla="*/ 917943 h 917943"/>
                <a:gd name="connsiteX444" fmla="*/ 5076830 w 11218359"/>
                <a:gd name="connsiteY444" fmla="*/ 917943 h 917943"/>
                <a:gd name="connsiteX445" fmla="*/ 5088260 w 11218359"/>
                <a:gd name="connsiteY445" fmla="*/ 917943 h 917943"/>
                <a:gd name="connsiteX446" fmla="*/ 5099690 w 11218359"/>
                <a:gd name="connsiteY446" fmla="*/ 917943 h 917943"/>
                <a:gd name="connsiteX447" fmla="*/ 5111120 w 11218359"/>
                <a:gd name="connsiteY447" fmla="*/ 917943 h 917943"/>
                <a:gd name="connsiteX448" fmla="*/ 5122550 w 11218359"/>
                <a:gd name="connsiteY448" fmla="*/ 917943 h 917943"/>
                <a:gd name="connsiteX449" fmla="*/ 5134028 w 11218359"/>
                <a:gd name="connsiteY449" fmla="*/ 917943 h 917943"/>
                <a:gd name="connsiteX450" fmla="*/ 5145458 w 11218359"/>
                <a:gd name="connsiteY450" fmla="*/ 917943 h 917943"/>
                <a:gd name="connsiteX451" fmla="*/ 5156888 w 11218359"/>
                <a:gd name="connsiteY451" fmla="*/ 917943 h 917943"/>
                <a:gd name="connsiteX452" fmla="*/ 5168318 w 11218359"/>
                <a:gd name="connsiteY452" fmla="*/ 917943 h 917943"/>
                <a:gd name="connsiteX453" fmla="*/ 5179747 w 11218359"/>
                <a:gd name="connsiteY453" fmla="*/ 917943 h 917943"/>
                <a:gd name="connsiteX454" fmla="*/ 5191225 w 11218359"/>
                <a:gd name="connsiteY454" fmla="*/ 917943 h 917943"/>
                <a:gd name="connsiteX455" fmla="*/ 5202655 w 11218359"/>
                <a:gd name="connsiteY455" fmla="*/ 917943 h 917943"/>
                <a:gd name="connsiteX456" fmla="*/ 5214085 w 11218359"/>
                <a:gd name="connsiteY456" fmla="*/ 917943 h 917943"/>
                <a:gd name="connsiteX457" fmla="*/ 5225515 w 11218359"/>
                <a:gd name="connsiteY457" fmla="*/ 917943 h 917943"/>
                <a:gd name="connsiteX458" fmla="*/ 5236945 w 11218359"/>
                <a:gd name="connsiteY458" fmla="*/ 917943 h 917943"/>
                <a:gd name="connsiteX459" fmla="*/ 5248423 w 11218359"/>
                <a:gd name="connsiteY459" fmla="*/ 917943 h 917943"/>
                <a:gd name="connsiteX460" fmla="*/ 5259853 w 11218359"/>
                <a:gd name="connsiteY460" fmla="*/ 917943 h 917943"/>
                <a:gd name="connsiteX461" fmla="*/ 5271283 w 11218359"/>
                <a:gd name="connsiteY461" fmla="*/ 917943 h 917943"/>
                <a:gd name="connsiteX462" fmla="*/ 5282713 w 11218359"/>
                <a:gd name="connsiteY462" fmla="*/ 917943 h 917943"/>
                <a:gd name="connsiteX463" fmla="*/ 5294143 w 11218359"/>
                <a:gd name="connsiteY463" fmla="*/ 917943 h 917943"/>
                <a:gd name="connsiteX464" fmla="*/ 5305621 w 11218359"/>
                <a:gd name="connsiteY464" fmla="*/ 917943 h 917943"/>
                <a:gd name="connsiteX465" fmla="*/ 5317051 w 11218359"/>
                <a:gd name="connsiteY465" fmla="*/ 917943 h 917943"/>
                <a:gd name="connsiteX466" fmla="*/ 5328481 w 11218359"/>
                <a:gd name="connsiteY466" fmla="*/ 917943 h 917943"/>
                <a:gd name="connsiteX467" fmla="*/ 5339910 w 11218359"/>
                <a:gd name="connsiteY467" fmla="*/ 917943 h 917943"/>
                <a:gd name="connsiteX468" fmla="*/ 5351340 w 11218359"/>
                <a:gd name="connsiteY468" fmla="*/ 917943 h 917943"/>
                <a:gd name="connsiteX469" fmla="*/ 5362818 w 11218359"/>
                <a:gd name="connsiteY469" fmla="*/ 917943 h 917943"/>
                <a:gd name="connsiteX470" fmla="*/ 5374248 w 11218359"/>
                <a:gd name="connsiteY470" fmla="*/ 917943 h 917943"/>
                <a:gd name="connsiteX471" fmla="*/ 5385678 w 11218359"/>
                <a:gd name="connsiteY471" fmla="*/ 917943 h 917943"/>
                <a:gd name="connsiteX472" fmla="*/ 5397108 w 11218359"/>
                <a:gd name="connsiteY472" fmla="*/ 917943 h 917943"/>
                <a:gd name="connsiteX473" fmla="*/ 5408538 w 11218359"/>
                <a:gd name="connsiteY473" fmla="*/ 917943 h 917943"/>
                <a:gd name="connsiteX474" fmla="*/ 5420016 w 11218359"/>
                <a:gd name="connsiteY474" fmla="*/ 917943 h 917943"/>
                <a:gd name="connsiteX475" fmla="*/ 5431446 w 11218359"/>
                <a:gd name="connsiteY475" fmla="*/ 917943 h 917943"/>
                <a:gd name="connsiteX476" fmla="*/ 5442876 w 11218359"/>
                <a:gd name="connsiteY476" fmla="*/ 917943 h 917943"/>
                <a:gd name="connsiteX477" fmla="*/ 5454306 w 11218359"/>
                <a:gd name="connsiteY477" fmla="*/ 917943 h 917943"/>
                <a:gd name="connsiteX478" fmla="*/ 5465736 w 11218359"/>
                <a:gd name="connsiteY478" fmla="*/ 917943 h 917943"/>
                <a:gd name="connsiteX479" fmla="*/ 5477214 w 11218359"/>
                <a:gd name="connsiteY479" fmla="*/ 917943 h 917943"/>
                <a:gd name="connsiteX480" fmla="*/ 5488643 w 11218359"/>
                <a:gd name="connsiteY480" fmla="*/ 917943 h 917943"/>
                <a:gd name="connsiteX481" fmla="*/ 5500073 w 11218359"/>
                <a:gd name="connsiteY481" fmla="*/ 917943 h 917943"/>
                <a:gd name="connsiteX482" fmla="*/ 5511503 w 11218359"/>
                <a:gd name="connsiteY482" fmla="*/ 917943 h 917943"/>
                <a:gd name="connsiteX483" fmla="*/ 5522933 w 11218359"/>
                <a:gd name="connsiteY483" fmla="*/ 917943 h 917943"/>
                <a:gd name="connsiteX484" fmla="*/ 5534411 w 11218359"/>
                <a:gd name="connsiteY484" fmla="*/ 917943 h 917943"/>
                <a:gd name="connsiteX485" fmla="*/ 5545841 w 11218359"/>
                <a:gd name="connsiteY485" fmla="*/ 917943 h 917943"/>
                <a:gd name="connsiteX486" fmla="*/ 5557271 w 11218359"/>
                <a:gd name="connsiteY486" fmla="*/ 917943 h 917943"/>
                <a:gd name="connsiteX487" fmla="*/ 5568701 w 11218359"/>
                <a:gd name="connsiteY487" fmla="*/ 917943 h 917943"/>
                <a:gd name="connsiteX488" fmla="*/ 5580131 w 11218359"/>
                <a:gd name="connsiteY488" fmla="*/ 917943 h 917943"/>
                <a:gd name="connsiteX489" fmla="*/ 5591609 w 11218359"/>
                <a:gd name="connsiteY489" fmla="*/ 917943 h 917943"/>
                <a:gd name="connsiteX490" fmla="*/ 5603038 w 11218359"/>
                <a:gd name="connsiteY490" fmla="*/ 917943 h 917943"/>
                <a:gd name="connsiteX491" fmla="*/ 5614469 w 11218359"/>
                <a:gd name="connsiteY491" fmla="*/ 917943 h 917943"/>
                <a:gd name="connsiteX492" fmla="*/ 5625899 w 11218359"/>
                <a:gd name="connsiteY492" fmla="*/ 917943 h 917943"/>
                <a:gd name="connsiteX493" fmla="*/ 5637329 w 11218359"/>
                <a:gd name="connsiteY493" fmla="*/ 917943 h 917943"/>
                <a:gd name="connsiteX494" fmla="*/ 5648759 w 11218359"/>
                <a:gd name="connsiteY494" fmla="*/ 917943 h 917943"/>
                <a:gd name="connsiteX495" fmla="*/ 5660236 w 11218359"/>
                <a:gd name="connsiteY495" fmla="*/ 917943 h 917943"/>
                <a:gd name="connsiteX496" fmla="*/ 5671666 w 11218359"/>
                <a:gd name="connsiteY496" fmla="*/ 917943 h 917943"/>
                <a:gd name="connsiteX497" fmla="*/ 5683096 w 11218359"/>
                <a:gd name="connsiteY497" fmla="*/ 917943 h 917943"/>
                <a:gd name="connsiteX498" fmla="*/ 5694526 w 11218359"/>
                <a:gd name="connsiteY498" fmla="*/ 917943 h 917943"/>
                <a:gd name="connsiteX499" fmla="*/ 5705956 w 11218359"/>
                <a:gd name="connsiteY499" fmla="*/ 917943 h 917943"/>
                <a:gd name="connsiteX500" fmla="*/ 5717434 w 11218359"/>
                <a:gd name="connsiteY500" fmla="*/ 917943 h 917943"/>
                <a:gd name="connsiteX501" fmla="*/ 5728864 w 11218359"/>
                <a:gd name="connsiteY501" fmla="*/ 917943 h 917943"/>
                <a:gd name="connsiteX502" fmla="*/ 5740294 w 11218359"/>
                <a:gd name="connsiteY502" fmla="*/ 917943 h 917943"/>
                <a:gd name="connsiteX503" fmla="*/ 5751724 w 11218359"/>
                <a:gd name="connsiteY503" fmla="*/ 917943 h 917943"/>
                <a:gd name="connsiteX504" fmla="*/ 5763154 w 11218359"/>
                <a:gd name="connsiteY504" fmla="*/ 917943 h 917943"/>
                <a:gd name="connsiteX505" fmla="*/ 5774631 w 11218359"/>
                <a:gd name="connsiteY505" fmla="*/ 917943 h 917943"/>
                <a:gd name="connsiteX506" fmla="*/ 5786062 w 11218359"/>
                <a:gd name="connsiteY506" fmla="*/ 917943 h 917943"/>
                <a:gd name="connsiteX507" fmla="*/ 5797492 w 11218359"/>
                <a:gd name="connsiteY507" fmla="*/ 917943 h 917943"/>
                <a:gd name="connsiteX508" fmla="*/ 5808921 w 11218359"/>
                <a:gd name="connsiteY508" fmla="*/ 917943 h 917943"/>
                <a:gd name="connsiteX509" fmla="*/ 5820351 w 11218359"/>
                <a:gd name="connsiteY509" fmla="*/ 917943 h 917943"/>
                <a:gd name="connsiteX510" fmla="*/ 5831829 w 11218359"/>
                <a:gd name="connsiteY510" fmla="*/ 917943 h 917943"/>
                <a:gd name="connsiteX511" fmla="*/ 5843259 w 11218359"/>
                <a:gd name="connsiteY511" fmla="*/ 917943 h 917943"/>
                <a:gd name="connsiteX512" fmla="*/ 5854689 w 11218359"/>
                <a:gd name="connsiteY512" fmla="*/ 917943 h 917943"/>
                <a:gd name="connsiteX513" fmla="*/ 5866119 w 11218359"/>
                <a:gd name="connsiteY513" fmla="*/ 917943 h 917943"/>
                <a:gd name="connsiteX514" fmla="*/ 5877549 w 11218359"/>
                <a:gd name="connsiteY514" fmla="*/ 917943 h 917943"/>
                <a:gd name="connsiteX515" fmla="*/ 5889027 w 11218359"/>
                <a:gd name="connsiteY515" fmla="*/ 917943 h 917943"/>
                <a:gd name="connsiteX516" fmla="*/ 5900457 w 11218359"/>
                <a:gd name="connsiteY516" fmla="*/ 917943 h 917943"/>
                <a:gd name="connsiteX517" fmla="*/ 5911887 w 11218359"/>
                <a:gd name="connsiteY517" fmla="*/ 917943 h 917943"/>
                <a:gd name="connsiteX518" fmla="*/ 5923317 w 11218359"/>
                <a:gd name="connsiteY518" fmla="*/ 917943 h 917943"/>
                <a:gd name="connsiteX519" fmla="*/ 5934747 w 11218359"/>
                <a:gd name="connsiteY519" fmla="*/ 917943 h 917943"/>
                <a:gd name="connsiteX520" fmla="*/ 5946225 w 11218359"/>
                <a:gd name="connsiteY520" fmla="*/ 917943 h 917943"/>
                <a:gd name="connsiteX521" fmla="*/ 5957655 w 11218359"/>
                <a:gd name="connsiteY521" fmla="*/ 917943 h 917943"/>
                <a:gd name="connsiteX522" fmla="*/ 5969084 w 11218359"/>
                <a:gd name="connsiteY522" fmla="*/ 917943 h 917943"/>
                <a:gd name="connsiteX523" fmla="*/ 5980514 w 11218359"/>
                <a:gd name="connsiteY523" fmla="*/ 917943 h 917943"/>
                <a:gd name="connsiteX524" fmla="*/ 5991944 w 11218359"/>
                <a:gd name="connsiteY524" fmla="*/ 917943 h 917943"/>
                <a:gd name="connsiteX525" fmla="*/ 6003422 w 11218359"/>
                <a:gd name="connsiteY525" fmla="*/ 917943 h 917943"/>
                <a:gd name="connsiteX526" fmla="*/ 6014852 w 11218359"/>
                <a:gd name="connsiteY526" fmla="*/ 917943 h 917943"/>
                <a:gd name="connsiteX527" fmla="*/ 6026282 w 11218359"/>
                <a:gd name="connsiteY527" fmla="*/ 917943 h 917943"/>
                <a:gd name="connsiteX528" fmla="*/ 6037712 w 11218359"/>
                <a:gd name="connsiteY528" fmla="*/ 917943 h 917943"/>
                <a:gd name="connsiteX529" fmla="*/ 6049142 w 11218359"/>
                <a:gd name="connsiteY529" fmla="*/ 917943 h 917943"/>
                <a:gd name="connsiteX530" fmla="*/ 6060620 w 11218359"/>
                <a:gd name="connsiteY530" fmla="*/ 917943 h 917943"/>
                <a:gd name="connsiteX531" fmla="*/ 6072049 w 11218359"/>
                <a:gd name="connsiteY531" fmla="*/ 917943 h 917943"/>
                <a:gd name="connsiteX532" fmla="*/ 6083480 w 11218359"/>
                <a:gd name="connsiteY532" fmla="*/ 917943 h 917943"/>
                <a:gd name="connsiteX533" fmla="*/ 6094910 w 11218359"/>
                <a:gd name="connsiteY533" fmla="*/ 917943 h 917943"/>
                <a:gd name="connsiteX534" fmla="*/ 6106340 w 11218359"/>
                <a:gd name="connsiteY534" fmla="*/ 917943 h 917943"/>
                <a:gd name="connsiteX535" fmla="*/ 6117818 w 11218359"/>
                <a:gd name="connsiteY535" fmla="*/ 917943 h 917943"/>
                <a:gd name="connsiteX536" fmla="*/ 6129247 w 11218359"/>
                <a:gd name="connsiteY536" fmla="*/ 917943 h 917943"/>
                <a:gd name="connsiteX537" fmla="*/ 6140677 w 11218359"/>
                <a:gd name="connsiteY537" fmla="*/ 917943 h 917943"/>
                <a:gd name="connsiteX538" fmla="*/ 6152107 w 11218359"/>
                <a:gd name="connsiteY538" fmla="*/ 917943 h 917943"/>
                <a:gd name="connsiteX539" fmla="*/ 6163537 w 11218359"/>
                <a:gd name="connsiteY539" fmla="*/ 917943 h 917943"/>
                <a:gd name="connsiteX540" fmla="*/ 6175015 w 11218359"/>
                <a:gd name="connsiteY540" fmla="*/ 917943 h 917943"/>
                <a:gd name="connsiteX541" fmla="*/ 6186445 w 11218359"/>
                <a:gd name="connsiteY541" fmla="*/ 917943 h 917943"/>
                <a:gd name="connsiteX542" fmla="*/ 6197875 w 11218359"/>
                <a:gd name="connsiteY542" fmla="*/ 917943 h 917943"/>
                <a:gd name="connsiteX543" fmla="*/ 6209305 w 11218359"/>
                <a:gd name="connsiteY543" fmla="*/ 917943 h 917943"/>
                <a:gd name="connsiteX544" fmla="*/ 6220735 w 11218359"/>
                <a:gd name="connsiteY544" fmla="*/ 917943 h 917943"/>
                <a:gd name="connsiteX545" fmla="*/ 6232212 w 11218359"/>
                <a:gd name="connsiteY545" fmla="*/ 917943 h 917943"/>
                <a:gd name="connsiteX546" fmla="*/ 6243642 w 11218359"/>
                <a:gd name="connsiteY546" fmla="*/ 917943 h 917943"/>
                <a:gd name="connsiteX547" fmla="*/ 6255073 w 11218359"/>
                <a:gd name="connsiteY547" fmla="*/ 917943 h 917943"/>
                <a:gd name="connsiteX548" fmla="*/ 6266503 w 11218359"/>
                <a:gd name="connsiteY548" fmla="*/ 917943 h 917943"/>
                <a:gd name="connsiteX549" fmla="*/ 6277933 w 11218359"/>
                <a:gd name="connsiteY549" fmla="*/ 917943 h 917943"/>
                <a:gd name="connsiteX550" fmla="*/ 6289410 w 11218359"/>
                <a:gd name="connsiteY550" fmla="*/ 917943 h 917943"/>
                <a:gd name="connsiteX551" fmla="*/ 6300840 w 11218359"/>
                <a:gd name="connsiteY551" fmla="*/ 917943 h 917943"/>
                <a:gd name="connsiteX552" fmla="*/ 6312270 w 11218359"/>
                <a:gd name="connsiteY552" fmla="*/ 917943 h 917943"/>
                <a:gd name="connsiteX553" fmla="*/ 6323700 w 11218359"/>
                <a:gd name="connsiteY553" fmla="*/ 917943 h 917943"/>
                <a:gd name="connsiteX554" fmla="*/ 6335130 w 11218359"/>
                <a:gd name="connsiteY554" fmla="*/ 917943 h 917943"/>
                <a:gd name="connsiteX555" fmla="*/ 6346608 w 11218359"/>
                <a:gd name="connsiteY555" fmla="*/ 917943 h 917943"/>
                <a:gd name="connsiteX556" fmla="*/ 6358038 w 11218359"/>
                <a:gd name="connsiteY556" fmla="*/ 917943 h 917943"/>
                <a:gd name="connsiteX557" fmla="*/ 6369468 w 11218359"/>
                <a:gd name="connsiteY557" fmla="*/ 917943 h 917943"/>
                <a:gd name="connsiteX558" fmla="*/ 6380898 w 11218359"/>
                <a:gd name="connsiteY558" fmla="*/ 917943 h 917943"/>
                <a:gd name="connsiteX559" fmla="*/ 6392328 w 11218359"/>
                <a:gd name="connsiteY559" fmla="*/ 917943 h 917943"/>
                <a:gd name="connsiteX560" fmla="*/ 6403805 w 11218359"/>
                <a:gd name="connsiteY560" fmla="*/ 917943 h 917943"/>
                <a:gd name="connsiteX561" fmla="*/ 6415235 w 11218359"/>
                <a:gd name="connsiteY561" fmla="*/ 917943 h 917943"/>
                <a:gd name="connsiteX562" fmla="*/ 6426666 w 11218359"/>
                <a:gd name="connsiteY562" fmla="*/ 917943 h 917943"/>
                <a:gd name="connsiteX563" fmla="*/ 6438096 w 11218359"/>
                <a:gd name="connsiteY563" fmla="*/ 917943 h 917943"/>
                <a:gd name="connsiteX564" fmla="*/ 6449525 w 11218359"/>
                <a:gd name="connsiteY564" fmla="*/ 917943 h 917943"/>
                <a:gd name="connsiteX565" fmla="*/ 6461003 w 11218359"/>
                <a:gd name="connsiteY565" fmla="*/ 917943 h 917943"/>
                <a:gd name="connsiteX566" fmla="*/ 6472433 w 11218359"/>
                <a:gd name="connsiteY566" fmla="*/ 917943 h 917943"/>
                <a:gd name="connsiteX567" fmla="*/ 6483863 w 11218359"/>
                <a:gd name="connsiteY567" fmla="*/ 917943 h 917943"/>
                <a:gd name="connsiteX568" fmla="*/ 6495293 w 11218359"/>
                <a:gd name="connsiteY568" fmla="*/ 917943 h 917943"/>
                <a:gd name="connsiteX569" fmla="*/ 6506723 w 11218359"/>
                <a:gd name="connsiteY569" fmla="*/ 917943 h 917943"/>
                <a:gd name="connsiteX570" fmla="*/ 6518201 w 11218359"/>
                <a:gd name="connsiteY570" fmla="*/ 917943 h 917943"/>
                <a:gd name="connsiteX571" fmla="*/ 6529631 w 11218359"/>
                <a:gd name="connsiteY571" fmla="*/ 917943 h 917943"/>
                <a:gd name="connsiteX572" fmla="*/ 6541061 w 11218359"/>
                <a:gd name="connsiteY572" fmla="*/ 917943 h 917943"/>
                <a:gd name="connsiteX573" fmla="*/ 6552490 w 11218359"/>
                <a:gd name="connsiteY573" fmla="*/ 917943 h 917943"/>
                <a:gd name="connsiteX574" fmla="*/ 6563921 w 11218359"/>
                <a:gd name="connsiteY574" fmla="*/ 917943 h 917943"/>
                <a:gd name="connsiteX575" fmla="*/ 6575398 w 11218359"/>
                <a:gd name="connsiteY575" fmla="*/ 917943 h 917943"/>
                <a:gd name="connsiteX576" fmla="*/ 6586828 w 11218359"/>
                <a:gd name="connsiteY576" fmla="*/ 917943 h 917943"/>
                <a:gd name="connsiteX577" fmla="*/ 6598259 w 11218359"/>
                <a:gd name="connsiteY577" fmla="*/ 917943 h 917943"/>
                <a:gd name="connsiteX578" fmla="*/ 6609688 w 11218359"/>
                <a:gd name="connsiteY578" fmla="*/ 917943 h 917943"/>
                <a:gd name="connsiteX579" fmla="*/ 6621118 w 11218359"/>
                <a:gd name="connsiteY579" fmla="*/ 917943 h 917943"/>
                <a:gd name="connsiteX580" fmla="*/ 6632596 w 11218359"/>
                <a:gd name="connsiteY580" fmla="*/ 917943 h 917943"/>
                <a:gd name="connsiteX581" fmla="*/ 6644026 w 11218359"/>
                <a:gd name="connsiteY581" fmla="*/ 917943 h 917943"/>
                <a:gd name="connsiteX582" fmla="*/ 6655456 w 11218359"/>
                <a:gd name="connsiteY582" fmla="*/ 917943 h 917943"/>
                <a:gd name="connsiteX583" fmla="*/ 6666886 w 11218359"/>
                <a:gd name="connsiteY583" fmla="*/ 917943 h 917943"/>
                <a:gd name="connsiteX584" fmla="*/ 6678316 w 11218359"/>
                <a:gd name="connsiteY584" fmla="*/ 917943 h 917943"/>
                <a:gd name="connsiteX585" fmla="*/ 6689794 w 11218359"/>
                <a:gd name="connsiteY585" fmla="*/ 917943 h 917943"/>
                <a:gd name="connsiteX586" fmla="*/ 6701224 w 11218359"/>
                <a:gd name="connsiteY586" fmla="*/ 917943 h 917943"/>
                <a:gd name="connsiteX587" fmla="*/ 6712653 w 11218359"/>
                <a:gd name="connsiteY587" fmla="*/ 917943 h 917943"/>
                <a:gd name="connsiteX588" fmla="*/ 6724083 w 11218359"/>
                <a:gd name="connsiteY588" fmla="*/ 917943 h 917943"/>
                <a:gd name="connsiteX589" fmla="*/ 6735514 w 11218359"/>
                <a:gd name="connsiteY589" fmla="*/ 917943 h 917943"/>
                <a:gd name="connsiteX590" fmla="*/ 6746944 w 11218359"/>
                <a:gd name="connsiteY590" fmla="*/ 917943 h 917943"/>
                <a:gd name="connsiteX591" fmla="*/ 6758421 w 11218359"/>
                <a:gd name="connsiteY591" fmla="*/ 917943 h 917943"/>
                <a:gd name="connsiteX592" fmla="*/ 6769851 w 11218359"/>
                <a:gd name="connsiteY592" fmla="*/ 917943 h 917943"/>
                <a:gd name="connsiteX593" fmla="*/ 6781281 w 11218359"/>
                <a:gd name="connsiteY593" fmla="*/ 917943 h 917943"/>
                <a:gd name="connsiteX594" fmla="*/ 6792711 w 11218359"/>
                <a:gd name="connsiteY594" fmla="*/ 917943 h 917943"/>
                <a:gd name="connsiteX595" fmla="*/ 6804141 w 11218359"/>
                <a:gd name="connsiteY595" fmla="*/ 917943 h 917943"/>
                <a:gd name="connsiteX596" fmla="*/ 6815619 w 11218359"/>
                <a:gd name="connsiteY596" fmla="*/ 917943 h 917943"/>
                <a:gd name="connsiteX597" fmla="*/ 6827049 w 11218359"/>
                <a:gd name="connsiteY597" fmla="*/ 917943 h 917943"/>
                <a:gd name="connsiteX598" fmla="*/ 6838479 w 11218359"/>
                <a:gd name="connsiteY598" fmla="*/ 917943 h 917943"/>
                <a:gd name="connsiteX599" fmla="*/ 6849909 w 11218359"/>
                <a:gd name="connsiteY599" fmla="*/ 917943 h 917943"/>
                <a:gd name="connsiteX600" fmla="*/ 6861339 w 11218359"/>
                <a:gd name="connsiteY600" fmla="*/ 917943 h 917943"/>
                <a:gd name="connsiteX601" fmla="*/ 6872816 w 11218359"/>
                <a:gd name="connsiteY601" fmla="*/ 917943 h 917943"/>
                <a:gd name="connsiteX602" fmla="*/ 6884246 w 11218359"/>
                <a:gd name="connsiteY602" fmla="*/ 917943 h 917943"/>
                <a:gd name="connsiteX603" fmla="*/ 6895676 w 11218359"/>
                <a:gd name="connsiteY603" fmla="*/ 917943 h 917943"/>
                <a:gd name="connsiteX604" fmla="*/ 6907107 w 11218359"/>
                <a:gd name="connsiteY604" fmla="*/ 917943 h 917943"/>
                <a:gd name="connsiteX605" fmla="*/ 6918537 w 11218359"/>
                <a:gd name="connsiteY605" fmla="*/ 917943 h 917943"/>
                <a:gd name="connsiteX606" fmla="*/ 6930014 w 11218359"/>
                <a:gd name="connsiteY606" fmla="*/ 917943 h 917943"/>
                <a:gd name="connsiteX607" fmla="*/ 6941444 w 11218359"/>
                <a:gd name="connsiteY607" fmla="*/ 917943 h 917943"/>
                <a:gd name="connsiteX608" fmla="*/ 6952874 w 11218359"/>
                <a:gd name="connsiteY608" fmla="*/ 917943 h 917943"/>
                <a:gd name="connsiteX609" fmla="*/ 6964304 w 11218359"/>
                <a:gd name="connsiteY609" fmla="*/ 917943 h 917943"/>
                <a:gd name="connsiteX610" fmla="*/ 6975734 w 11218359"/>
                <a:gd name="connsiteY610" fmla="*/ 917943 h 917943"/>
                <a:gd name="connsiteX611" fmla="*/ 6987212 w 11218359"/>
                <a:gd name="connsiteY611" fmla="*/ 917943 h 917943"/>
                <a:gd name="connsiteX612" fmla="*/ 6998642 w 11218359"/>
                <a:gd name="connsiteY612" fmla="*/ 917943 h 917943"/>
                <a:gd name="connsiteX613" fmla="*/ 7010072 w 11218359"/>
                <a:gd name="connsiteY613" fmla="*/ 917943 h 917943"/>
                <a:gd name="connsiteX614" fmla="*/ 7021502 w 11218359"/>
                <a:gd name="connsiteY614" fmla="*/ 917943 h 917943"/>
                <a:gd name="connsiteX615" fmla="*/ 7032931 w 11218359"/>
                <a:gd name="connsiteY615" fmla="*/ 917943 h 917943"/>
                <a:gd name="connsiteX616" fmla="*/ 7044409 w 11218359"/>
                <a:gd name="connsiteY616" fmla="*/ 917943 h 917943"/>
                <a:gd name="connsiteX617" fmla="*/ 7055839 w 11218359"/>
                <a:gd name="connsiteY617" fmla="*/ 917943 h 917943"/>
                <a:gd name="connsiteX618" fmla="*/ 7067269 w 11218359"/>
                <a:gd name="connsiteY618" fmla="*/ 917943 h 917943"/>
                <a:gd name="connsiteX619" fmla="*/ 7078700 w 11218359"/>
                <a:gd name="connsiteY619" fmla="*/ 917943 h 917943"/>
                <a:gd name="connsiteX620" fmla="*/ 7090129 w 11218359"/>
                <a:gd name="connsiteY620" fmla="*/ 917943 h 917943"/>
                <a:gd name="connsiteX621" fmla="*/ 7101607 w 11218359"/>
                <a:gd name="connsiteY621" fmla="*/ 917943 h 917943"/>
                <a:gd name="connsiteX622" fmla="*/ 7113037 w 11218359"/>
                <a:gd name="connsiteY622" fmla="*/ 917943 h 917943"/>
                <a:gd name="connsiteX623" fmla="*/ 7124467 w 11218359"/>
                <a:gd name="connsiteY623" fmla="*/ 917943 h 917943"/>
                <a:gd name="connsiteX624" fmla="*/ 7135897 w 11218359"/>
                <a:gd name="connsiteY624" fmla="*/ 917943 h 917943"/>
                <a:gd name="connsiteX625" fmla="*/ 7147327 w 11218359"/>
                <a:gd name="connsiteY625" fmla="*/ 917943 h 917943"/>
                <a:gd name="connsiteX626" fmla="*/ 7158805 w 11218359"/>
                <a:gd name="connsiteY626" fmla="*/ 917943 h 917943"/>
                <a:gd name="connsiteX627" fmla="*/ 7170235 w 11218359"/>
                <a:gd name="connsiteY627" fmla="*/ 917943 h 917943"/>
                <a:gd name="connsiteX628" fmla="*/ 7181665 w 11218359"/>
                <a:gd name="connsiteY628" fmla="*/ 917943 h 917943"/>
                <a:gd name="connsiteX629" fmla="*/ 7193094 w 11218359"/>
                <a:gd name="connsiteY629" fmla="*/ 917943 h 917943"/>
                <a:gd name="connsiteX630" fmla="*/ 7204524 w 11218359"/>
                <a:gd name="connsiteY630" fmla="*/ 917943 h 917943"/>
                <a:gd name="connsiteX631" fmla="*/ 7216002 w 11218359"/>
                <a:gd name="connsiteY631" fmla="*/ 917943 h 917943"/>
                <a:gd name="connsiteX632" fmla="*/ 7227432 w 11218359"/>
                <a:gd name="connsiteY632" fmla="*/ 917943 h 917943"/>
                <a:gd name="connsiteX633" fmla="*/ 7238862 w 11218359"/>
                <a:gd name="connsiteY633" fmla="*/ 917943 h 917943"/>
                <a:gd name="connsiteX634" fmla="*/ 7250292 w 11218359"/>
                <a:gd name="connsiteY634" fmla="*/ 917943 h 917943"/>
                <a:gd name="connsiteX635" fmla="*/ 7261722 w 11218359"/>
                <a:gd name="connsiteY635" fmla="*/ 917943 h 917943"/>
                <a:gd name="connsiteX636" fmla="*/ 7273200 w 11218359"/>
                <a:gd name="connsiteY636" fmla="*/ 917943 h 917943"/>
                <a:gd name="connsiteX637" fmla="*/ 7284630 w 11218359"/>
                <a:gd name="connsiteY637" fmla="*/ 917943 h 917943"/>
                <a:gd name="connsiteX638" fmla="*/ 7296060 w 11218359"/>
                <a:gd name="connsiteY638" fmla="*/ 917943 h 917943"/>
                <a:gd name="connsiteX639" fmla="*/ 7307490 w 11218359"/>
                <a:gd name="connsiteY639" fmla="*/ 917943 h 917943"/>
                <a:gd name="connsiteX640" fmla="*/ 7318920 w 11218359"/>
                <a:gd name="connsiteY640" fmla="*/ 917943 h 917943"/>
                <a:gd name="connsiteX641" fmla="*/ 7330398 w 11218359"/>
                <a:gd name="connsiteY641" fmla="*/ 917943 h 917943"/>
                <a:gd name="connsiteX642" fmla="*/ 7341828 w 11218359"/>
                <a:gd name="connsiteY642" fmla="*/ 917943 h 917943"/>
                <a:gd name="connsiteX643" fmla="*/ 7353257 w 11218359"/>
                <a:gd name="connsiteY643" fmla="*/ 917943 h 917943"/>
                <a:gd name="connsiteX644" fmla="*/ 7364687 w 11218359"/>
                <a:gd name="connsiteY644" fmla="*/ 917943 h 917943"/>
                <a:gd name="connsiteX645" fmla="*/ 7376117 w 11218359"/>
                <a:gd name="connsiteY645" fmla="*/ 917943 h 917943"/>
                <a:gd name="connsiteX646" fmla="*/ 7387595 w 11218359"/>
                <a:gd name="connsiteY646" fmla="*/ 917943 h 917943"/>
                <a:gd name="connsiteX647" fmla="*/ 7399025 w 11218359"/>
                <a:gd name="connsiteY647" fmla="*/ 917943 h 917943"/>
                <a:gd name="connsiteX648" fmla="*/ 7410455 w 11218359"/>
                <a:gd name="connsiteY648" fmla="*/ 917943 h 917943"/>
                <a:gd name="connsiteX649" fmla="*/ 7421885 w 11218359"/>
                <a:gd name="connsiteY649" fmla="*/ 917943 h 917943"/>
                <a:gd name="connsiteX650" fmla="*/ 7433315 w 11218359"/>
                <a:gd name="connsiteY650" fmla="*/ 917943 h 917943"/>
                <a:gd name="connsiteX651" fmla="*/ 7444793 w 11218359"/>
                <a:gd name="connsiteY651" fmla="*/ 917943 h 917943"/>
                <a:gd name="connsiteX652" fmla="*/ 7456222 w 11218359"/>
                <a:gd name="connsiteY652" fmla="*/ 917943 h 917943"/>
                <a:gd name="connsiteX653" fmla="*/ 7467653 w 11218359"/>
                <a:gd name="connsiteY653" fmla="*/ 917943 h 917943"/>
                <a:gd name="connsiteX654" fmla="*/ 7479083 w 11218359"/>
                <a:gd name="connsiteY654" fmla="*/ 917943 h 917943"/>
                <a:gd name="connsiteX655" fmla="*/ 7490513 w 11218359"/>
                <a:gd name="connsiteY655" fmla="*/ 917943 h 917943"/>
                <a:gd name="connsiteX656" fmla="*/ 7501990 w 11218359"/>
                <a:gd name="connsiteY656" fmla="*/ 917943 h 917943"/>
                <a:gd name="connsiteX657" fmla="*/ 7513420 w 11218359"/>
                <a:gd name="connsiteY657" fmla="*/ 917943 h 917943"/>
                <a:gd name="connsiteX658" fmla="*/ 7524850 w 11218359"/>
                <a:gd name="connsiteY658" fmla="*/ 917943 h 917943"/>
                <a:gd name="connsiteX659" fmla="*/ 7536280 w 11218359"/>
                <a:gd name="connsiteY659" fmla="*/ 917943 h 917943"/>
                <a:gd name="connsiteX660" fmla="*/ 7547710 w 11218359"/>
                <a:gd name="connsiteY660" fmla="*/ 917943 h 917943"/>
                <a:gd name="connsiteX661" fmla="*/ 7559188 w 11218359"/>
                <a:gd name="connsiteY661" fmla="*/ 917943 h 917943"/>
                <a:gd name="connsiteX662" fmla="*/ 7570618 w 11218359"/>
                <a:gd name="connsiteY662" fmla="*/ 917943 h 917943"/>
                <a:gd name="connsiteX663" fmla="*/ 7582048 w 11218359"/>
                <a:gd name="connsiteY663" fmla="*/ 917943 h 917943"/>
                <a:gd name="connsiteX664" fmla="*/ 7593478 w 11218359"/>
                <a:gd name="connsiteY664" fmla="*/ 917943 h 917943"/>
                <a:gd name="connsiteX665" fmla="*/ 7604908 w 11218359"/>
                <a:gd name="connsiteY665" fmla="*/ 917943 h 917943"/>
                <a:gd name="connsiteX666" fmla="*/ 7616385 w 11218359"/>
                <a:gd name="connsiteY666" fmla="*/ 917943 h 917943"/>
                <a:gd name="connsiteX667" fmla="*/ 7627815 w 11218359"/>
                <a:gd name="connsiteY667" fmla="*/ 917943 h 917943"/>
                <a:gd name="connsiteX668" fmla="*/ 7639246 w 11218359"/>
                <a:gd name="connsiteY668" fmla="*/ 917943 h 917943"/>
                <a:gd name="connsiteX669" fmla="*/ 7650676 w 11218359"/>
                <a:gd name="connsiteY669" fmla="*/ 917943 h 917943"/>
                <a:gd name="connsiteX670" fmla="*/ 7662106 w 11218359"/>
                <a:gd name="connsiteY670" fmla="*/ 917943 h 917943"/>
                <a:gd name="connsiteX671" fmla="*/ 7673583 w 11218359"/>
                <a:gd name="connsiteY671" fmla="*/ 917943 h 917943"/>
                <a:gd name="connsiteX672" fmla="*/ 7685013 w 11218359"/>
                <a:gd name="connsiteY672" fmla="*/ 917943 h 917943"/>
                <a:gd name="connsiteX673" fmla="*/ 7696443 w 11218359"/>
                <a:gd name="connsiteY673" fmla="*/ 917943 h 917943"/>
                <a:gd name="connsiteX674" fmla="*/ 7707873 w 11218359"/>
                <a:gd name="connsiteY674" fmla="*/ 917943 h 917943"/>
                <a:gd name="connsiteX675" fmla="*/ 7719303 w 11218359"/>
                <a:gd name="connsiteY675" fmla="*/ 917943 h 917943"/>
                <a:gd name="connsiteX676" fmla="*/ 7730733 w 11218359"/>
                <a:gd name="connsiteY676" fmla="*/ 917943 h 917943"/>
                <a:gd name="connsiteX677" fmla="*/ 7742211 w 11218359"/>
                <a:gd name="connsiteY677" fmla="*/ 917943 h 917943"/>
                <a:gd name="connsiteX678" fmla="*/ 7753641 w 11218359"/>
                <a:gd name="connsiteY678" fmla="*/ 917943 h 917943"/>
                <a:gd name="connsiteX679" fmla="*/ 7765071 w 11218359"/>
                <a:gd name="connsiteY679" fmla="*/ 917943 h 917943"/>
                <a:gd name="connsiteX680" fmla="*/ 7776501 w 11218359"/>
                <a:gd name="connsiteY680" fmla="*/ 917943 h 917943"/>
                <a:gd name="connsiteX681" fmla="*/ 7787931 w 11218359"/>
                <a:gd name="connsiteY681" fmla="*/ 917943 h 917943"/>
                <a:gd name="connsiteX682" fmla="*/ 7799408 w 11218359"/>
                <a:gd name="connsiteY682" fmla="*/ 917943 h 917943"/>
                <a:gd name="connsiteX683" fmla="*/ 7810839 w 11218359"/>
                <a:gd name="connsiteY683" fmla="*/ 917943 h 917943"/>
                <a:gd name="connsiteX684" fmla="*/ 7822268 w 11218359"/>
                <a:gd name="connsiteY684" fmla="*/ 917943 h 917943"/>
                <a:gd name="connsiteX685" fmla="*/ 7833698 w 11218359"/>
                <a:gd name="connsiteY685" fmla="*/ 917943 h 917943"/>
                <a:gd name="connsiteX686" fmla="*/ 7845128 w 11218359"/>
                <a:gd name="connsiteY686" fmla="*/ 917943 h 917943"/>
                <a:gd name="connsiteX687" fmla="*/ 7856606 w 11218359"/>
                <a:gd name="connsiteY687" fmla="*/ 917943 h 917943"/>
                <a:gd name="connsiteX688" fmla="*/ 7868036 w 11218359"/>
                <a:gd name="connsiteY688" fmla="*/ 917943 h 917943"/>
                <a:gd name="connsiteX689" fmla="*/ 7879466 w 11218359"/>
                <a:gd name="connsiteY689" fmla="*/ 917943 h 917943"/>
                <a:gd name="connsiteX690" fmla="*/ 7890896 w 11218359"/>
                <a:gd name="connsiteY690" fmla="*/ 917943 h 917943"/>
                <a:gd name="connsiteX691" fmla="*/ 7902326 w 11218359"/>
                <a:gd name="connsiteY691" fmla="*/ 917943 h 917943"/>
                <a:gd name="connsiteX692" fmla="*/ 7913804 w 11218359"/>
                <a:gd name="connsiteY692" fmla="*/ 917943 h 917943"/>
                <a:gd name="connsiteX693" fmla="*/ 7925234 w 11218359"/>
                <a:gd name="connsiteY693" fmla="*/ 917943 h 917943"/>
                <a:gd name="connsiteX694" fmla="*/ 7936663 w 11218359"/>
                <a:gd name="connsiteY694" fmla="*/ 917943 h 917943"/>
                <a:gd name="connsiteX695" fmla="*/ 7948094 w 11218359"/>
                <a:gd name="connsiteY695" fmla="*/ 917943 h 917943"/>
                <a:gd name="connsiteX696" fmla="*/ 7959524 w 11218359"/>
                <a:gd name="connsiteY696" fmla="*/ 917943 h 917943"/>
                <a:gd name="connsiteX697" fmla="*/ 7971001 w 11218359"/>
                <a:gd name="connsiteY697" fmla="*/ 917943 h 917943"/>
                <a:gd name="connsiteX698" fmla="*/ 7982431 w 11218359"/>
                <a:gd name="connsiteY698" fmla="*/ 917943 h 917943"/>
                <a:gd name="connsiteX699" fmla="*/ 7993861 w 11218359"/>
                <a:gd name="connsiteY699" fmla="*/ 917943 h 917943"/>
                <a:gd name="connsiteX700" fmla="*/ 8005291 w 11218359"/>
                <a:gd name="connsiteY700" fmla="*/ 917943 h 917943"/>
                <a:gd name="connsiteX701" fmla="*/ 8016721 w 11218359"/>
                <a:gd name="connsiteY701" fmla="*/ 917943 h 917943"/>
                <a:gd name="connsiteX702" fmla="*/ 8028199 w 11218359"/>
                <a:gd name="connsiteY702" fmla="*/ 917943 h 917943"/>
                <a:gd name="connsiteX703" fmla="*/ 8039629 w 11218359"/>
                <a:gd name="connsiteY703" fmla="*/ 917943 h 917943"/>
                <a:gd name="connsiteX704" fmla="*/ 8051059 w 11218359"/>
                <a:gd name="connsiteY704" fmla="*/ 917943 h 917943"/>
                <a:gd name="connsiteX705" fmla="*/ 8062489 w 11218359"/>
                <a:gd name="connsiteY705" fmla="*/ 917943 h 917943"/>
                <a:gd name="connsiteX706" fmla="*/ 8073919 w 11218359"/>
                <a:gd name="connsiteY706" fmla="*/ 917943 h 917943"/>
                <a:gd name="connsiteX707" fmla="*/ 8085396 w 11218359"/>
                <a:gd name="connsiteY707" fmla="*/ 917943 h 917943"/>
                <a:gd name="connsiteX708" fmla="*/ 8096826 w 11218359"/>
                <a:gd name="connsiteY708" fmla="*/ 917943 h 917943"/>
                <a:gd name="connsiteX709" fmla="*/ 8108256 w 11218359"/>
                <a:gd name="connsiteY709" fmla="*/ 917943 h 917943"/>
                <a:gd name="connsiteX710" fmla="*/ 8119687 w 11218359"/>
                <a:gd name="connsiteY710" fmla="*/ 917943 h 917943"/>
                <a:gd name="connsiteX711" fmla="*/ 8131117 w 11218359"/>
                <a:gd name="connsiteY711" fmla="*/ 917943 h 917943"/>
                <a:gd name="connsiteX712" fmla="*/ 8142594 w 11218359"/>
                <a:gd name="connsiteY712" fmla="*/ 917943 h 917943"/>
                <a:gd name="connsiteX713" fmla="*/ 8154024 w 11218359"/>
                <a:gd name="connsiteY713" fmla="*/ 917943 h 917943"/>
                <a:gd name="connsiteX714" fmla="*/ 8165454 w 11218359"/>
                <a:gd name="connsiteY714" fmla="*/ 917943 h 917943"/>
                <a:gd name="connsiteX715" fmla="*/ 8176884 w 11218359"/>
                <a:gd name="connsiteY715" fmla="*/ 917943 h 917943"/>
                <a:gd name="connsiteX716" fmla="*/ 8188314 w 11218359"/>
                <a:gd name="connsiteY716" fmla="*/ 917943 h 917943"/>
                <a:gd name="connsiteX717" fmla="*/ 8199792 w 11218359"/>
                <a:gd name="connsiteY717" fmla="*/ 917943 h 917943"/>
                <a:gd name="connsiteX718" fmla="*/ 8211222 w 11218359"/>
                <a:gd name="connsiteY718" fmla="*/ 917943 h 917943"/>
                <a:gd name="connsiteX719" fmla="*/ 8222652 w 11218359"/>
                <a:gd name="connsiteY719" fmla="*/ 917943 h 917943"/>
                <a:gd name="connsiteX720" fmla="*/ 8234082 w 11218359"/>
                <a:gd name="connsiteY720" fmla="*/ 917943 h 917943"/>
                <a:gd name="connsiteX721" fmla="*/ 8245512 w 11218359"/>
                <a:gd name="connsiteY721" fmla="*/ 917943 h 917943"/>
                <a:gd name="connsiteX722" fmla="*/ 8256989 w 11218359"/>
                <a:gd name="connsiteY722" fmla="*/ 917943 h 917943"/>
                <a:gd name="connsiteX723" fmla="*/ 8268419 w 11218359"/>
                <a:gd name="connsiteY723" fmla="*/ 917943 h 917943"/>
                <a:gd name="connsiteX724" fmla="*/ 8279850 w 11218359"/>
                <a:gd name="connsiteY724" fmla="*/ 917943 h 917943"/>
                <a:gd name="connsiteX725" fmla="*/ 8291280 w 11218359"/>
                <a:gd name="connsiteY725" fmla="*/ 917943 h 917943"/>
                <a:gd name="connsiteX726" fmla="*/ 8302709 w 11218359"/>
                <a:gd name="connsiteY726" fmla="*/ 917943 h 917943"/>
                <a:gd name="connsiteX727" fmla="*/ 8314187 w 11218359"/>
                <a:gd name="connsiteY727" fmla="*/ 917943 h 917943"/>
                <a:gd name="connsiteX728" fmla="*/ 8325617 w 11218359"/>
                <a:gd name="connsiteY728" fmla="*/ 917943 h 917943"/>
                <a:gd name="connsiteX729" fmla="*/ 8337047 w 11218359"/>
                <a:gd name="connsiteY729" fmla="*/ 917943 h 917943"/>
                <a:gd name="connsiteX730" fmla="*/ 8348477 w 11218359"/>
                <a:gd name="connsiteY730" fmla="*/ 917943 h 917943"/>
                <a:gd name="connsiteX731" fmla="*/ 8359907 w 11218359"/>
                <a:gd name="connsiteY731" fmla="*/ 917943 h 917943"/>
                <a:gd name="connsiteX732" fmla="*/ 8371385 w 11218359"/>
                <a:gd name="connsiteY732" fmla="*/ 917943 h 917943"/>
                <a:gd name="connsiteX733" fmla="*/ 8382815 w 11218359"/>
                <a:gd name="connsiteY733" fmla="*/ 917943 h 917943"/>
                <a:gd name="connsiteX734" fmla="*/ 8394245 w 11218359"/>
                <a:gd name="connsiteY734" fmla="*/ 917943 h 917943"/>
                <a:gd name="connsiteX735" fmla="*/ 8405674 w 11218359"/>
                <a:gd name="connsiteY735" fmla="*/ 917943 h 917943"/>
                <a:gd name="connsiteX736" fmla="*/ 8417104 w 11218359"/>
                <a:gd name="connsiteY736" fmla="*/ 917943 h 917943"/>
                <a:gd name="connsiteX737" fmla="*/ 8428582 w 11218359"/>
                <a:gd name="connsiteY737" fmla="*/ 917943 h 917943"/>
                <a:gd name="connsiteX738" fmla="*/ 8440012 w 11218359"/>
                <a:gd name="connsiteY738" fmla="*/ 917943 h 917943"/>
                <a:gd name="connsiteX739" fmla="*/ 8451442 w 11218359"/>
                <a:gd name="connsiteY739" fmla="*/ 917943 h 917943"/>
                <a:gd name="connsiteX740" fmla="*/ 8462872 w 11218359"/>
                <a:gd name="connsiteY740" fmla="*/ 917943 h 917943"/>
                <a:gd name="connsiteX741" fmla="*/ 8474302 w 11218359"/>
                <a:gd name="connsiteY741" fmla="*/ 917943 h 917943"/>
                <a:gd name="connsiteX742" fmla="*/ 8485780 w 11218359"/>
                <a:gd name="connsiteY742" fmla="*/ 917943 h 917943"/>
                <a:gd name="connsiteX743" fmla="*/ 8497210 w 11218359"/>
                <a:gd name="connsiteY743" fmla="*/ 917943 h 917943"/>
                <a:gd name="connsiteX744" fmla="*/ 8508640 w 11218359"/>
                <a:gd name="connsiteY744" fmla="*/ 917943 h 917943"/>
                <a:gd name="connsiteX745" fmla="*/ 8520069 w 11218359"/>
                <a:gd name="connsiteY745" fmla="*/ 917943 h 917943"/>
                <a:gd name="connsiteX746" fmla="*/ 8531500 w 11218359"/>
                <a:gd name="connsiteY746" fmla="*/ 917943 h 917943"/>
                <a:gd name="connsiteX747" fmla="*/ 8542977 w 11218359"/>
                <a:gd name="connsiteY747" fmla="*/ 917943 h 917943"/>
                <a:gd name="connsiteX748" fmla="*/ 8554407 w 11218359"/>
                <a:gd name="connsiteY748" fmla="*/ 917943 h 917943"/>
                <a:gd name="connsiteX749" fmla="*/ 8565837 w 11218359"/>
                <a:gd name="connsiteY749" fmla="*/ 917943 h 917943"/>
                <a:gd name="connsiteX750" fmla="*/ 8577267 w 11218359"/>
                <a:gd name="connsiteY750" fmla="*/ 917943 h 917943"/>
                <a:gd name="connsiteX751" fmla="*/ 8588697 w 11218359"/>
                <a:gd name="connsiteY751" fmla="*/ 917943 h 917943"/>
                <a:gd name="connsiteX752" fmla="*/ 8600175 w 11218359"/>
                <a:gd name="connsiteY752" fmla="*/ 917943 h 917943"/>
                <a:gd name="connsiteX753" fmla="*/ 8611605 w 11218359"/>
                <a:gd name="connsiteY753" fmla="*/ 917943 h 917943"/>
                <a:gd name="connsiteX754" fmla="*/ 8623035 w 11218359"/>
                <a:gd name="connsiteY754" fmla="*/ 917943 h 917943"/>
                <a:gd name="connsiteX755" fmla="*/ 8634465 w 11218359"/>
                <a:gd name="connsiteY755" fmla="*/ 917943 h 917943"/>
                <a:gd name="connsiteX756" fmla="*/ 8645895 w 11218359"/>
                <a:gd name="connsiteY756" fmla="*/ 917943 h 917943"/>
                <a:gd name="connsiteX757" fmla="*/ 8657373 w 11218359"/>
                <a:gd name="connsiteY757" fmla="*/ 917943 h 917943"/>
                <a:gd name="connsiteX758" fmla="*/ 8668802 w 11218359"/>
                <a:gd name="connsiteY758" fmla="*/ 917943 h 917943"/>
                <a:gd name="connsiteX759" fmla="*/ 8680232 w 11218359"/>
                <a:gd name="connsiteY759" fmla="*/ 917943 h 917943"/>
                <a:gd name="connsiteX760" fmla="*/ 8691662 w 11218359"/>
                <a:gd name="connsiteY760" fmla="*/ 917943 h 917943"/>
                <a:gd name="connsiteX761" fmla="*/ 8703093 w 11218359"/>
                <a:gd name="connsiteY761" fmla="*/ 917943 h 917943"/>
                <a:gd name="connsiteX762" fmla="*/ 8714570 w 11218359"/>
                <a:gd name="connsiteY762" fmla="*/ 917943 h 917943"/>
                <a:gd name="connsiteX763" fmla="*/ 8726000 w 11218359"/>
                <a:gd name="connsiteY763" fmla="*/ 917943 h 917943"/>
                <a:gd name="connsiteX764" fmla="*/ 8737430 w 11218359"/>
                <a:gd name="connsiteY764" fmla="*/ 917943 h 917943"/>
                <a:gd name="connsiteX765" fmla="*/ 8748860 w 11218359"/>
                <a:gd name="connsiteY765" fmla="*/ 917943 h 917943"/>
                <a:gd name="connsiteX766" fmla="*/ 8760290 w 11218359"/>
                <a:gd name="connsiteY766" fmla="*/ 917943 h 917943"/>
                <a:gd name="connsiteX767" fmla="*/ 8771768 w 11218359"/>
                <a:gd name="connsiteY767" fmla="*/ 917943 h 917943"/>
                <a:gd name="connsiteX768" fmla="*/ 8783198 w 11218359"/>
                <a:gd name="connsiteY768" fmla="*/ 917943 h 917943"/>
                <a:gd name="connsiteX769" fmla="*/ 8794628 w 11218359"/>
                <a:gd name="connsiteY769" fmla="*/ 917943 h 917943"/>
                <a:gd name="connsiteX770" fmla="*/ 8806058 w 11218359"/>
                <a:gd name="connsiteY770" fmla="*/ 917943 h 917943"/>
                <a:gd name="connsiteX771" fmla="*/ 8817488 w 11218359"/>
                <a:gd name="connsiteY771" fmla="*/ 917943 h 917943"/>
                <a:gd name="connsiteX772" fmla="*/ 8828918 w 11218359"/>
                <a:gd name="connsiteY772" fmla="*/ 917943 h 917943"/>
                <a:gd name="connsiteX773" fmla="*/ 8840395 w 11218359"/>
                <a:gd name="connsiteY773" fmla="*/ 917943 h 917943"/>
                <a:gd name="connsiteX774" fmla="*/ 8851825 w 11218359"/>
                <a:gd name="connsiteY774" fmla="*/ 917943 h 917943"/>
                <a:gd name="connsiteX775" fmla="*/ 8863256 w 11218359"/>
                <a:gd name="connsiteY775" fmla="*/ 917943 h 917943"/>
                <a:gd name="connsiteX776" fmla="*/ 8874686 w 11218359"/>
                <a:gd name="connsiteY776" fmla="*/ 917943 h 917943"/>
                <a:gd name="connsiteX777" fmla="*/ 8886115 w 11218359"/>
                <a:gd name="connsiteY777" fmla="*/ 917943 h 917943"/>
                <a:gd name="connsiteX778" fmla="*/ 8897593 w 11218359"/>
                <a:gd name="connsiteY778" fmla="*/ 917943 h 917943"/>
                <a:gd name="connsiteX779" fmla="*/ 8909022 w 11218359"/>
                <a:gd name="connsiteY779" fmla="*/ 917943 h 917943"/>
                <a:gd name="connsiteX780" fmla="*/ 8920453 w 11218359"/>
                <a:gd name="connsiteY780" fmla="*/ 917943 h 917943"/>
                <a:gd name="connsiteX781" fmla="*/ 8931883 w 11218359"/>
                <a:gd name="connsiteY781" fmla="*/ 917943 h 917943"/>
                <a:gd name="connsiteX782" fmla="*/ 8943313 w 11218359"/>
                <a:gd name="connsiteY782" fmla="*/ 917943 h 917943"/>
                <a:gd name="connsiteX783" fmla="*/ 8954791 w 11218359"/>
                <a:gd name="connsiteY783" fmla="*/ 917943 h 917943"/>
                <a:gd name="connsiteX784" fmla="*/ 8966220 w 11218359"/>
                <a:gd name="connsiteY784" fmla="*/ 917943 h 917943"/>
                <a:gd name="connsiteX785" fmla="*/ 8977651 w 11218359"/>
                <a:gd name="connsiteY785" fmla="*/ 917943 h 917943"/>
                <a:gd name="connsiteX786" fmla="*/ 8989080 w 11218359"/>
                <a:gd name="connsiteY786" fmla="*/ 917943 h 917943"/>
                <a:gd name="connsiteX787" fmla="*/ 9000511 w 11218359"/>
                <a:gd name="connsiteY787" fmla="*/ 917943 h 917943"/>
                <a:gd name="connsiteX788" fmla="*/ 9011988 w 11218359"/>
                <a:gd name="connsiteY788" fmla="*/ 917943 h 917943"/>
                <a:gd name="connsiteX789" fmla="*/ 9023418 w 11218359"/>
                <a:gd name="connsiteY789" fmla="*/ 917943 h 917943"/>
                <a:gd name="connsiteX790" fmla="*/ 9034849 w 11218359"/>
                <a:gd name="connsiteY790" fmla="*/ 917943 h 917943"/>
                <a:gd name="connsiteX791" fmla="*/ 9046278 w 11218359"/>
                <a:gd name="connsiteY791" fmla="*/ 917943 h 917943"/>
                <a:gd name="connsiteX792" fmla="*/ 9057709 w 11218359"/>
                <a:gd name="connsiteY792" fmla="*/ 917943 h 917943"/>
                <a:gd name="connsiteX793" fmla="*/ 9069186 w 11218359"/>
                <a:gd name="connsiteY793" fmla="*/ 917943 h 917943"/>
                <a:gd name="connsiteX794" fmla="*/ 9080615 w 11218359"/>
                <a:gd name="connsiteY794" fmla="*/ 917943 h 917943"/>
                <a:gd name="connsiteX795" fmla="*/ 9092046 w 11218359"/>
                <a:gd name="connsiteY795" fmla="*/ 830804 h 917943"/>
                <a:gd name="connsiteX796" fmla="*/ 9103476 w 11218359"/>
                <a:gd name="connsiteY796" fmla="*/ 132207 h 917943"/>
                <a:gd name="connsiteX797" fmla="*/ 9114906 w 11218359"/>
                <a:gd name="connsiteY797" fmla="*/ 253898 h 917943"/>
                <a:gd name="connsiteX798" fmla="*/ 9126384 w 11218359"/>
                <a:gd name="connsiteY798" fmla="*/ 359064 h 917943"/>
                <a:gd name="connsiteX799" fmla="*/ 9137813 w 11218359"/>
                <a:gd name="connsiteY799" fmla="*/ 307981 h 917943"/>
                <a:gd name="connsiteX800" fmla="*/ 9149244 w 11218359"/>
                <a:gd name="connsiteY800" fmla="*/ 141222 h 917943"/>
                <a:gd name="connsiteX801" fmla="*/ 9160673 w 11218359"/>
                <a:gd name="connsiteY801" fmla="*/ 0 h 917943"/>
                <a:gd name="connsiteX802" fmla="*/ 9172104 w 11218359"/>
                <a:gd name="connsiteY802" fmla="*/ 130707 h 917943"/>
                <a:gd name="connsiteX803" fmla="*/ 9183581 w 11218359"/>
                <a:gd name="connsiteY803" fmla="*/ 321507 h 917943"/>
                <a:gd name="connsiteX804" fmla="*/ 9195011 w 11218359"/>
                <a:gd name="connsiteY804" fmla="*/ 151738 h 917943"/>
                <a:gd name="connsiteX805" fmla="*/ 9206442 w 11218359"/>
                <a:gd name="connsiteY805" fmla="*/ 473245 h 917943"/>
                <a:gd name="connsiteX806" fmla="*/ 9217871 w 11218359"/>
                <a:gd name="connsiteY806" fmla="*/ 443198 h 917943"/>
                <a:gd name="connsiteX807" fmla="*/ 9229301 w 11218359"/>
                <a:gd name="connsiteY807" fmla="*/ 350048 h 917943"/>
                <a:gd name="connsiteX808" fmla="*/ 9240779 w 11218359"/>
                <a:gd name="connsiteY808" fmla="*/ 911933 h 917943"/>
                <a:gd name="connsiteX809" fmla="*/ 9252209 w 11218359"/>
                <a:gd name="connsiteY809" fmla="*/ 917943 h 917943"/>
                <a:gd name="connsiteX810" fmla="*/ 9263639 w 11218359"/>
                <a:gd name="connsiteY810" fmla="*/ 917943 h 917943"/>
                <a:gd name="connsiteX811" fmla="*/ 9275069 w 11218359"/>
                <a:gd name="connsiteY811" fmla="*/ 907428 h 917943"/>
                <a:gd name="connsiteX812" fmla="*/ 9286498 w 11218359"/>
                <a:gd name="connsiteY812" fmla="*/ 917943 h 917943"/>
                <a:gd name="connsiteX813" fmla="*/ 9297977 w 11218359"/>
                <a:gd name="connsiteY813" fmla="*/ 917943 h 917943"/>
                <a:gd name="connsiteX814" fmla="*/ 9309406 w 11218359"/>
                <a:gd name="connsiteY814" fmla="*/ 917943 h 917943"/>
                <a:gd name="connsiteX815" fmla="*/ 9320837 w 11218359"/>
                <a:gd name="connsiteY815" fmla="*/ 917943 h 917943"/>
                <a:gd name="connsiteX816" fmla="*/ 9332266 w 11218359"/>
                <a:gd name="connsiteY816" fmla="*/ 917943 h 917943"/>
                <a:gd name="connsiteX817" fmla="*/ 9343696 w 11218359"/>
                <a:gd name="connsiteY817" fmla="*/ 917943 h 917943"/>
                <a:gd name="connsiteX818" fmla="*/ 9355174 w 11218359"/>
                <a:gd name="connsiteY818" fmla="*/ 917943 h 917943"/>
                <a:gd name="connsiteX819" fmla="*/ 9366604 w 11218359"/>
                <a:gd name="connsiteY819" fmla="*/ 917943 h 917943"/>
                <a:gd name="connsiteX820" fmla="*/ 9378035 w 11218359"/>
                <a:gd name="connsiteY820" fmla="*/ 917943 h 917943"/>
                <a:gd name="connsiteX821" fmla="*/ 9389464 w 11218359"/>
                <a:gd name="connsiteY821" fmla="*/ 917943 h 917943"/>
                <a:gd name="connsiteX822" fmla="*/ 9400894 w 11218359"/>
                <a:gd name="connsiteY822" fmla="*/ 917943 h 917943"/>
                <a:gd name="connsiteX823" fmla="*/ 9412372 w 11218359"/>
                <a:gd name="connsiteY823" fmla="*/ 917943 h 917943"/>
                <a:gd name="connsiteX824" fmla="*/ 9423802 w 11218359"/>
                <a:gd name="connsiteY824" fmla="*/ 917943 h 917943"/>
                <a:gd name="connsiteX825" fmla="*/ 9435232 w 11218359"/>
                <a:gd name="connsiteY825" fmla="*/ 917943 h 917943"/>
                <a:gd name="connsiteX826" fmla="*/ 9446662 w 11218359"/>
                <a:gd name="connsiteY826" fmla="*/ 917943 h 917943"/>
                <a:gd name="connsiteX827" fmla="*/ 9458091 w 11218359"/>
                <a:gd name="connsiteY827" fmla="*/ 917943 h 917943"/>
                <a:gd name="connsiteX828" fmla="*/ 9469570 w 11218359"/>
                <a:gd name="connsiteY828" fmla="*/ 917943 h 917943"/>
                <a:gd name="connsiteX829" fmla="*/ 9480999 w 11218359"/>
                <a:gd name="connsiteY829" fmla="*/ 917943 h 917943"/>
                <a:gd name="connsiteX830" fmla="*/ 9492429 w 11218359"/>
                <a:gd name="connsiteY830" fmla="*/ 917943 h 917943"/>
                <a:gd name="connsiteX831" fmla="*/ 9503859 w 11218359"/>
                <a:gd name="connsiteY831" fmla="*/ 917943 h 917943"/>
                <a:gd name="connsiteX832" fmla="*/ 9515289 w 11218359"/>
                <a:gd name="connsiteY832" fmla="*/ 917943 h 917943"/>
                <a:gd name="connsiteX833" fmla="*/ 9526767 w 11218359"/>
                <a:gd name="connsiteY833" fmla="*/ 917943 h 917943"/>
                <a:gd name="connsiteX834" fmla="*/ 9538197 w 11218359"/>
                <a:gd name="connsiteY834" fmla="*/ 917943 h 917943"/>
                <a:gd name="connsiteX835" fmla="*/ 9549626 w 11218359"/>
                <a:gd name="connsiteY835" fmla="*/ 917943 h 917943"/>
                <a:gd name="connsiteX836" fmla="*/ 9561057 w 11218359"/>
                <a:gd name="connsiteY836" fmla="*/ 917943 h 917943"/>
                <a:gd name="connsiteX837" fmla="*/ 9572487 w 11218359"/>
                <a:gd name="connsiteY837" fmla="*/ 917943 h 917943"/>
                <a:gd name="connsiteX838" fmla="*/ 9583965 w 11218359"/>
                <a:gd name="connsiteY838" fmla="*/ 917943 h 917943"/>
                <a:gd name="connsiteX839" fmla="*/ 9595395 w 11218359"/>
                <a:gd name="connsiteY839" fmla="*/ 917943 h 917943"/>
                <a:gd name="connsiteX840" fmla="*/ 9606824 w 11218359"/>
                <a:gd name="connsiteY840" fmla="*/ 917943 h 917943"/>
                <a:gd name="connsiteX841" fmla="*/ 9618255 w 11218359"/>
                <a:gd name="connsiteY841" fmla="*/ 917943 h 917943"/>
                <a:gd name="connsiteX842" fmla="*/ 9629684 w 11218359"/>
                <a:gd name="connsiteY842" fmla="*/ 917943 h 917943"/>
                <a:gd name="connsiteX843" fmla="*/ 9641163 w 11218359"/>
                <a:gd name="connsiteY843" fmla="*/ 917943 h 917943"/>
                <a:gd name="connsiteX844" fmla="*/ 9652592 w 11218359"/>
                <a:gd name="connsiteY844" fmla="*/ 917943 h 917943"/>
                <a:gd name="connsiteX845" fmla="*/ 9664022 w 11218359"/>
                <a:gd name="connsiteY845" fmla="*/ 917943 h 917943"/>
                <a:gd name="connsiteX846" fmla="*/ 9675452 w 11218359"/>
                <a:gd name="connsiteY846" fmla="*/ 917943 h 917943"/>
                <a:gd name="connsiteX847" fmla="*/ 9686882 w 11218359"/>
                <a:gd name="connsiteY847" fmla="*/ 917943 h 917943"/>
                <a:gd name="connsiteX848" fmla="*/ 9698360 w 11218359"/>
                <a:gd name="connsiteY848" fmla="*/ 917943 h 917943"/>
                <a:gd name="connsiteX849" fmla="*/ 9709790 w 11218359"/>
                <a:gd name="connsiteY849" fmla="*/ 917943 h 917943"/>
                <a:gd name="connsiteX850" fmla="*/ 9721219 w 11218359"/>
                <a:gd name="connsiteY850" fmla="*/ 917943 h 917943"/>
                <a:gd name="connsiteX851" fmla="*/ 9732650 w 11218359"/>
                <a:gd name="connsiteY851" fmla="*/ 917943 h 917943"/>
                <a:gd name="connsiteX852" fmla="*/ 9744080 w 11218359"/>
                <a:gd name="connsiteY852" fmla="*/ 917943 h 917943"/>
                <a:gd name="connsiteX853" fmla="*/ 9755557 w 11218359"/>
                <a:gd name="connsiteY853" fmla="*/ 917943 h 917943"/>
                <a:gd name="connsiteX854" fmla="*/ 9766988 w 11218359"/>
                <a:gd name="connsiteY854" fmla="*/ 917943 h 917943"/>
                <a:gd name="connsiteX855" fmla="*/ 9778417 w 11218359"/>
                <a:gd name="connsiteY855" fmla="*/ 917943 h 917943"/>
                <a:gd name="connsiteX856" fmla="*/ 9789848 w 11218359"/>
                <a:gd name="connsiteY856" fmla="*/ 917943 h 917943"/>
                <a:gd name="connsiteX857" fmla="*/ 9801277 w 11218359"/>
                <a:gd name="connsiteY857" fmla="*/ 917943 h 917943"/>
                <a:gd name="connsiteX858" fmla="*/ 9812755 w 11218359"/>
                <a:gd name="connsiteY858" fmla="*/ 917943 h 917943"/>
                <a:gd name="connsiteX859" fmla="*/ 9824185 w 11218359"/>
                <a:gd name="connsiteY859" fmla="*/ 917943 h 917943"/>
                <a:gd name="connsiteX860" fmla="*/ 9835615 w 11218359"/>
                <a:gd name="connsiteY860" fmla="*/ 917943 h 917943"/>
                <a:gd name="connsiteX861" fmla="*/ 9847045 w 11218359"/>
                <a:gd name="connsiteY861" fmla="*/ 917943 h 917943"/>
                <a:gd name="connsiteX862" fmla="*/ 9858475 w 11218359"/>
                <a:gd name="connsiteY862" fmla="*/ 917943 h 917943"/>
                <a:gd name="connsiteX863" fmla="*/ 9869952 w 11218359"/>
                <a:gd name="connsiteY863" fmla="*/ 917943 h 917943"/>
                <a:gd name="connsiteX864" fmla="*/ 9881383 w 11218359"/>
                <a:gd name="connsiteY864" fmla="*/ 917943 h 917943"/>
                <a:gd name="connsiteX865" fmla="*/ 9892812 w 11218359"/>
                <a:gd name="connsiteY865" fmla="*/ 917943 h 917943"/>
                <a:gd name="connsiteX866" fmla="*/ 9904243 w 11218359"/>
                <a:gd name="connsiteY866" fmla="*/ 917943 h 917943"/>
                <a:gd name="connsiteX867" fmla="*/ 9915673 w 11218359"/>
                <a:gd name="connsiteY867" fmla="*/ 917943 h 917943"/>
                <a:gd name="connsiteX868" fmla="*/ 9927102 w 11218359"/>
                <a:gd name="connsiteY868" fmla="*/ 917943 h 917943"/>
                <a:gd name="connsiteX869" fmla="*/ 9938581 w 11218359"/>
                <a:gd name="connsiteY869" fmla="*/ 917943 h 917943"/>
                <a:gd name="connsiteX870" fmla="*/ 9950010 w 11218359"/>
                <a:gd name="connsiteY870" fmla="*/ 917943 h 917943"/>
                <a:gd name="connsiteX871" fmla="*/ 9961441 w 11218359"/>
                <a:gd name="connsiteY871" fmla="*/ 917943 h 917943"/>
                <a:gd name="connsiteX872" fmla="*/ 9972870 w 11218359"/>
                <a:gd name="connsiteY872" fmla="*/ 917943 h 917943"/>
                <a:gd name="connsiteX873" fmla="*/ 9984300 w 11218359"/>
                <a:gd name="connsiteY873" fmla="*/ 917943 h 917943"/>
                <a:gd name="connsiteX874" fmla="*/ 9995778 w 11218359"/>
                <a:gd name="connsiteY874" fmla="*/ 917943 h 917943"/>
                <a:gd name="connsiteX875" fmla="*/ 10007208 w 11218359"/>
                <a:gd name="connsiteY875" fmla="*/ 917943 h 917943"/>
                <a:gd name="connsiteX876" fmla="*/ 10018638 w 11218359"/>
                <a:gd name="connsiteY876" fmla="*/ 917943 h 917943"/>
                <a:gd name="connsiteX877" fmla="*/ 10030068 w 11218359"/>
                <a:gd name="connsiteY877" fmla="*/ 917943 h 917943"/>
                <a:gd name="connsiteX878" fmla="*/ 10041498 w 11218359"/>
                <a:gd name="connsiteY878" fmla="*/ 917943 h 917943"/>
                <a:gd name="connsiteX879" fmla="*/ 10052976 w 11218359"/>
                <a:gd name="connsiteY879" fmla="*/ 917943 h 917943"/>
                <a:gd name="connsiteX880" fmla="*/ 10064405 w 11218359"/>
                <a:gd name="connsiteY880" fmla="*/ 917943 h 917943"/>
                <a:gd name="connsiteX881" fmla="*/ 10075835 w 11218359"/>
                <a:gd name="connsiteY881" fmla="*/ 917943 h 917943"/>
                <a:gd name="connsiteX882" fmla="*/ 10087266 w 11218359"/>
                <a:gd name="connsiteY882" fmla="*/ 917943 h 917943"/>
                <a:gd name="connsiteX883" fmla="*/ 10098695 w 11218359"/>
                <a:gd name="connsiteY883" fmla="*/ 917943 h 917943"/>
                <a:gd name="connsiteX884" fmla="*/ 10110174 w 11218359"/>
                <a:gd name="connsiteY884" fmla="*/ 917943 h 917943"/>
                <a:gd name="connsiteX885" fmla="*/ 10121603 w 11218359"/>
                <a:gd name="connsiteY885" fmla="*/ 917943 h 917943"/>
                <a:gd name="connsiteX886" fmla="*/ 10133033 w 11218359"/>
                <a:gd name="connsiteY886" fmla="*/ 917943 h 917943"/>
                <a:gd name="connsiteX887" fmla="*/ 10144463 w 11218359"/>
                <a:gd name="connsiteY887" fmla="*/ 917943 h 917943"/>
                <a:gd name="connsiteX888" fmla="*/ 10155893 w 11218359"/>
                <a:gd name="connsiteY888" fmla="*/ 917943 h 917943"/>
                <a:gd name="connsiteX889" fmla="*/ 10167371 w 11218359"/>
                <a:gd name="connsiteY889" fmla="*/ 917943 h 917943"/>
                <a:gd name="connsiteX890" fmla="*/ 10178801 w 11218359"/>
                <a:gd name="connsiteY890" fmla="*/ 917943 h 917943"/>
                <a:gd name="connsiteX891" fmla="*/ 10190230 w 11218359"/>
                <a:gd name="connsiteY891" fmla="*/ 917943 h 917943"/>
                <a:gd name="connsiteX892" fmla="*/ 10201661 w 11218359"/>
                <a:gd name="connsiteY892" fmla="*/ 917943 h 917943"/>
                <a:gd name="connsiteX893" fmla="*/ 10213091 w 11218359"/>
                <a:gd name="connsiteY893" fmla="*/ 917943 h 917943"/>
                <a:gd name="connsiteX894" fmla="*/ 10224569 w 11218359"/>
                <a:gd name="connsiteY894" fmla="*/ 917943 h 917943"/>
                <a:gd name="connsiteX895" fmla="*/ 10235998 w 11218359"/>
                <a:gd name="connsiteY895" fmla="*/ 917943 h 917943"/>
                <a:gd name="connsiteX896" fmla="*/ 10247428 w 11218359"/>
                <a:gd name="connsiteY896" fmla="*/ 917943 h 917943"/>
                <a:gd name="connsiteX897" fmla="*/ 10258859 w 11218359"/>
                <a:gd name="connsiteY897" fmla="*/ 917943 h 917943"/>
                <a:gd name="connsiteX898" fmla="*/ 10270288 w 11218359"/>
                <a:gd name="connsiteY898" fmla="*/ 917943 h 917943"/>
                <a:gd name="connsiteX899" fmla="*/ 10281767 w 11218359"/>
                <a:gd name="connsiteY899" fmla="*/ 917943 h 917943"/>
                <a:gd name="connsiteX900" fmla="*/ 10293196 w 11218359"/>
                <a:gd name="connsiteY900" fmla="*/ 917943 h 917943"/>
                <a:gd name="connsiteX901" fmla="*/ 10304626 w 11218359"/>
                <a:gd name="connsiteY901" fmla="*/ 917943 h 917943"/>
                <a:gd name="connsiteX902" fmla="*/ 10316056 w 11218359"/>
                <a:gd name="connsiteY902" fmla="*/ 917943 h 917943"/>
                <a:gd name="connsiteX903" fmla="*/ 10327486 w 11218359"/>
                <a:gd name="connsiteY903" fmla="*/ 917943 h 917943"/>
                <a:gd name="connsiteX904" fmla="*/ 10338963 w 11218359"/>
                <a:gd name="connsiteY904" fmla="*/ 917943 h 917943"/>
                <a:gd name="connsiteX905" fmla="*/ 10350394 w 11218359"/>
                <a:gd name="connsiteY905" fmla="*/ 917943 h 917943"/>
                <a:gd name="connsiteX906" fmla="*/ 10361823 w 11218359"/>
                <a:gd name="connsiteY906" fmla="*/ 917943 h 917943"/>
                <a:gd name="connsiteX907" fmla="*/ 10373254 w 11218359"/>
                <a:gd name="connsiteY907" fmla="*/ 917943 h 917943"/>
                <a:gd name="connsiteX908" fmla="*/ 10384684 w 11218359"/>
                <a:gd name="connsiteY908" fmla="*/ 917943 h 917943"/>
                <a:gd name="connsiteX909" fmla="*/ 10396161 w 11218359"/>
                <a:gd name="connsiteY909" fmla="*/ 917943 h 917943"/>
                <a:gd name="connsiteX910" fmla="*/ 10407591 w 11218359"/>
                <a:gd name="connsiteY910" fmla="*/ 917943 h 917943"/>
                <a:gd name="connsiteX911" fmla="*/ 10419021 w 11218359"/>
                <a:gd name="connsiteY911" fmla="*/ 917943 h 917943"/>
                <a:gd name="connsiteX912" fmla="*/ 10430452 w 11218359"/>
                <a:gd name="connsiteY912" fmla="*/ 917943 h 917943"/>
                <a:gd name="connsiteX913" fmla="*/ 10441881 w 11218359"/>
                <a:gd name="connsiteY913" fmla="*/ 917943 h 917943"/>
                <a:gd name="connsiteX914" fmla="*/ 10453358 w 11218359"/>
                <a:gd name="connsiteY914" fmla="*/ 917943 h 917943"/>
                <a:gd name="connsiteX915" fmla="*/ 10464789 w 11218359"/>
                <a:gd name="connsiteY915" fmla="*/ 917943 h 917943"/>
                <a:gd name="connsiteX916" fmla="*/ 10476219 w 11218359"/>
                <a:gd name="connsiteY916" fmla="*/ 917943 h 917943"/>
                <a:gd name="connsiteX917" fmla="*/ 10487649 w 11218359"/>
                <a:gd name="connsiteY917" fmla="*/ 917943 h 917943"/>
                <a:gd name="connsiteX918" fmla="*/ 10499079 w 11218359"/>
                <a:gd name="connsiteY918" fmla="*/ 917943 h 917943"/>
                <a:gd name="connsiteX919" fmla="*/ 10510556 w 11218359"/>
                <a:gd name="connsiteY919" fmla="*/ 917943 h 917943"/>
                <a:gd name="connsiteX920" fmla="*/ 10521987 w 11218359"/>
                <a:gd name="connsiteY920" fmla="*/ 917943 h 917943"/>
                <a:gd name="connsiteX921" fmla="*/ 10533416 w 11218359"/>
                <a:gd name="connsiteY921" fmla="*/ 917943 h 917943"/>
                <a:gd name="connsiteX922" fmla="*/ 10544847 w 11218359"/>
                <a:gd name="connsiteY922" fmla="*/ 917943 h 917943"/>
                <a:gd name="connsiteX923" fmla="*/ 10556277 w 11218359"/>
                <a:gd name="connsiteY923" fmla="*/ 917943 h 917943"/>
                <a:gd name="connsiteX924" fmla="*/ 10567754 w 11218359"/>
                <a:gd name="connsiteY924" fmla="*/ 917943 h 917943"/>
                <a:gd name="connsiteX925" fmla="*/ 10579184 w 11218359"/>
                <a:gd name="connsiteY925" fmla="*/ 917943 h 917943"/>
                <a:gd name="connsiteX926" fmla="*/ 10590614 w 11218359"/>
                <a:gd name="connsiteY926" fmla="*/ 917943 h 917943"/>
                <a:gd name="connsiteX927" fmla="*/ 10602045 w 11218359"/>
                <a:gd name="connsiteY927" fmla="*/ 917943 h 917943"/>
                <a:gd name="connsiteX928" fmla="*/ 10613474 w 11218359"/>
                <a:gd name="connsiteY928" fmla="*/ 917943 h 917943"/>
                <a:gd name="connsiteX929" fmla="*/ 10624951 w 11218359"/>
                <a:gd name="connsiteY929" fmla="*/ 917943 h 917943"/>
                <a:gd name="connsiteX930" fmla="*/ 10636382 w 11218359"/>
                <a:gd name="connsiteY930" fmla="*/ 917943 h 917943"/>
                <a:gd name="connsiteX931" fmla="*/ 10647812 w 11218359"/>
                <a:gd name="connsiteY931" fmla="*/ 917943 h 917943"/>
                <a:gd name="connsiteX932" fmla="*/ 10659241 w 11218359"/>
                <a:gd name="connsiteY932" fmla="*/ 917943 h 917943"/>
                <a:gd name="connsiteX933" fmla="*/ 10670672 w 11218359"/>
                <a:gd name="connsiteY933" fmla="*/ 917943 h 917943"/>
                <a:gd name="connsiteX934" fmla="*/ 10682149 w 11218359"/>
                <a:gd name="connsiteY934" fmla="*/ 917943 h 917943"/>
                <a:gd name="connsiteX935" fmla="*/ 10693580 w 11218359"/>
                <a:gd name="connsiteY935" fmla="*/ 917943 h 917943"/>
                <a:gd name="connsiteX936" fmla="*/ 10705009 w 11218359"/>
                <a:gd name="connsiteY936" fmla="*/ 917943 h 917943"/>
                <a:gd name="connsiteX937" fmla="*/ 10716439 w 11218359"/>
                <a:gd name="connsiteY937" fmla="*/ 917943 h 917943"/>
                <a:gd name="connsiteX938" fmla="*/ 10727870 w 11218359"/>
                <a:gd name="connsiteY938" fmla="*/ 917943 h 917943"/>
                <a:gd name="connsiteX939" fmla="*/ 10739347 w 11218359"/>
                <a:gd name="connsiteY939" fmla="*/ 917943 h 917943"/>
                <a:gd name="connsiteX940" fmla="*/ 10750778 w 11218359"/>
                <a:gd name="connsiteY940" fmla="*/ 917943 h 917943"/>
                <a:gd name="connsiteX941" fmla="*/ 10762207 w 11218359"/>
                <a:gd name="connsiteY941" fmla="*/ 917943 h 917943"/>
                <a:gd name="connsiteX942" fmla="*/ 10773637 w 11218359"/>
                <a:gd name="connsiteY942" fmla="*/ 917943 h 917943"/>
                <a:gd name="connsiteX943" fmla="*/ 10785067 w 11218359"/>
                <a:gd name="connsiteY943" fmla="*/ 917943 h 917943"/>
                <a:gd name="connsiteX944" fmla="*/ 10796544 w 11218359"/>
                <a:gd name="connsiteY944" fmla="*/ 917943 h 917943"/>
                <a:gd name="connsiteX945" fmla="*/ 10807975 w 11218359"/>
                <a:gd name="connsiteY945" fmla="*/ 917943 h 917943"/>
                <a:gd name="connsiteX946" fmla="*/ 10819405 w 11218359"/>
                <a:gd name="connsiteY946" fmla="*/ 917943 h 917943"/>
                <a:gd name="connsiteX947" fmla="*/ 10830834 w 11218359"/>
                <a:gd name="connsiteY947" fmla="*/ 917943 h 917943"/>
                <a:gd name="connsiteX948" fmla="*/ 10842265 w 11218359"/>
                <a:gd name="connsiteY948" fmla="*/ 917943 h 917943"/>
                <a:gd name="connsiteX949" fmla="*/ 10853742 w 11218359"/>
                <a:gd name="connsiteY949" fmla="*/ 917943 h 917943"/>
                <a:gd name="connsiteX950" fmla="*/ 10865173 w 11218359"/>
                <a:gd name="connsiteY950" fmla="*/ 917943 h 917943"/>
                <a:gd name="connsiteX951" fmla="*/ 10876602 w 11218359"/>
                <a:gd name="connsiteY951" fmla="*/ 917943 h 917943"/>
                <a:gd name="connsiteX952" fmla="*/ 10888032 w 11218359"/>
                <a:gd name="connsiteY952" fmla="*/ 917943 h 917943"/>
                <a:gd name="connsiteX953" fmla="*/ 10899463 w 11218359"/>
                <a:gd name="connsiteY953" fmla="*/ 917943 h 917943"/>
                <a:gd name="connsiteX954" fmla="*/ 10910892 w 11218359"/>
                <a:gd name="connsiteY954" fmla="*/ 917943 h 917943"/>
                <a:gd name="connsiteX955" fmla="*/ 10922369 w 11218359"/>
                <a:gd name="connsiteY955" fmla="*/ 917943 h 917943"/>
                <a:gd name="connsiteX956" fmla="*/ 10933800 w 11218359"/>
                <a:gd name="connsiteY956" fmla="*/ 917943 h 917943"/>
                <a:gd name="connsiteX957" fmla="*/ 10945230 w 11218359"/>
                <a:gd name="connsiteY957" fmla="*/ 917943 h 917943"/>
                <a:gd name="connsiteX958" fmla="*/ 10956660 w 11218359"/>
                <a:gd name="connsiteY958" fmla="*/ 917943 h 917943"/>
                <a:gd name="connsiteX959" fmla="*/ 10968090 w 11218359"/>
                <a:gd name="connsiteY959" fmla="*/ 917943 h 917943"/>
                <a:gd name="connsiteX960" fmla="*/ 10979567 w 11218359"/>
                <a:gd name="connsiteY960" fmla="*/ 917943 h 917943"/>
                <a:gd name="connsiteX961" fmla="*/ 10990998 w 11218359"/>
                <a:gd name="connsiteY961" fmla="*/ 917943 h 917943"/>
                <a:gd name="connsiteX962" fmla="*/ 11002427 w 11218359"/>
                <a:gd name="connsiteY962" fmla="*/ 917943 h 917943"/>
                <a:gd name="connsiteX963" fmla="*/ 11013858 w 11218359"/>
                <a:gd name="connsiteY963" fmla="*/ 917943 h 917943"/>
                <a:gd name="connsiteX964" fmla="*/ 11025287 w 11218359"/>
                <a:gd name="connsiteY964" fmla="*/ 917943 h 917943"/>
                <a:gd name="connsiteX965" fmla="*/ 11036765 w 11218359"/>
                <a:gd name="connsiteY965" fmla="*/ 917943 h 917943"/>
                <a:gd name="connsiteX966" fmla="*/ 11048195 w 11218359"/>
                <a:gd name="connsiteY966" fmla="*/ 917943 h 917943"/>
                <a:gd name="connsiteX967" fmla="*/ 11059625 w 11218359"/>
                <a:gd name="connsiteY967" fmla="*/ 917943 h 917943"/>
                <a:gd name="connsiteX968" fmla="*/ 11071056 w 11218359"/>
                <a:gd name="connsiteY968" fmla="*/ 917943 h 917943"/>
                <a:gd name="connsiteX969" fmla="*/ 11082485 w 11218359"/>
                <a:gd name="connsiteY969" fmla="*/ 917943 h 917943"/>
                <a:gd name="connsiteX970" fmla="*/ 11093962 w 11218359"/>
                <a:gd name="connsiteY970" fmla="*/ 917943 h 917943"/>
                <a:gd name="connsiteX971" fmla="*/ 11105393 w 11218359"/>
                <a:gd name="connsiteY971" fmla="*/ 917943 h 917943"/>
                <a:gd name="connsiteX972" fmla="*/ 11116823 w 11218359"/>
                <a:gd name="connsiteY972" fmla="*/ 917943 h 917943"/>
                <a:gd name="connsiteX973" fmla="*/ 11128253 w 11218359"/>
                <a:gd name="connsiteY973" fmla="*/ 917943 h 917943"/>
                <a:gd name="connsiteX974" fmla="*/ 11139683 w 11218359"/>
                <a:gd name="connsiteY974" fmla="*/ 917943 h 917943"/>
                <a:gd name="connsiteX975" fmla="*/ 11151160 w 11218359"/>
                <a:gd name="connsiteY975" fmla="*/ 917943 h 917943"/>
                <a:gd name="connsiteX976" fmla="*/ 11162591 w 11218359"/>
                <a:gd name="connsiteY976" fmla="*/ 917943 h 917943"/>
                <a:gd name="connsiteX977" fmla="*/ 11174020 w 11218359"/>
                <a:gd name="connsiteY977" fmla="*/ 917943 h 917943"/>
                <a:gd name="connsiteX978" fmla="*/ 11185451 w 11218359"/>
                <a:gd name="connsiteY978" fmla="*/ 917943 h 917943"/>
                <a:gd name="connsiteX979" fmla="*/ 11196881 w 11218359"/>
                <a:gd name="connsiteY979" fmla="*/ 917943 h 917943"/>
                <a:gd name="connsiteX980" fmla="*/ 11208358 w 11218359"/>
                <a:gd name="connsiteY980" fmla="*/ 917943 h 917943"/>
                <a:gd name="connsiteX981" fmla="*/ 11218359 w 11218359"/>
                <a:gd name="connsiteY981" fmla="*/ 917943 h 917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917943">
                  <a:moveTo>
                    <a:pt x="0" y="917943"/>
                  </a:moveTo>
                  <a:lnTo>
                    <a:pt x="9149" y="917943"/>
                  </a:lnTo>
                  <a:lnTo>
                    <a:pt x="20588" y="917943"/>
                  </a:lnTo>
                  <a:lnTo>
                    <a:pt x="32028" y="917943"/>
                  </a:lnTo>
                  <a:lnTo>
                    <a:pt x="43467" y="917943"/>
                  </a:lnTo>
                  <a:lnTo>
                    <a:pt x="54907" y="917943"/>
                  </a:lnTo>
                  <a:lnTo>
                    <a:pt x="66346" y="917943"/>
                  </a:lnTo>
                  <a:lnTo>
                    <a:pt x="77786" y="917943"/>
                  </a:lnTo>
                  <a:lnTo>
                    <a:pt x="89225" y="917943"/>
                  </a:lnTo>
                  <a:lnTo>
                    <a:pt x="100665" y="917943"/>
                  </a:lnTo>
                  <a:lnTo>
                    <a:pt x="112104" y="917943"/>
                  </a:lnTo>
                  <a:lnTo>
                    <a:pt x="123544" y="917943"/>
                  </a:lnTo>
                  <a:lnTo>
                    <a:pt x="134979" y="917943"/>
                  </a:lnTo>
                  <a:lnTo>
                    <a:pt x="146423" y="917943"/>
                  </a:lnTo>
                  <a:lnTo>
                    <a:pt x="157858" y="917943"/>
                  </a:lnTo>
                  <a:lnTo>
                    <a:pt x="169297" y="917943"/>
                  </a:lnTo>
                  <a:lnTo>
                    <a:pt x="180737" y="917943"/>
                  </a:lnTo>
                  <a:lnTo>
                    <a:pt x="192176" y="917943"/>
                  </a:lnTo>
                  <a:lnTo>
                    <a:pt x="203616" y="917943"/>
                  </a:lnTo>
                  <a:lnTo>
                    <a:pt x="215055" y="917943"/>
                  </a:lnTo>
                  <a:lnTo>
                    <a:pt x="226495" y="917943"/>
                  </a:lnTo>
                  <a:lnTo>
                    <a:pt x="237935" y="917943"/>
                  </a:lnTo>
                  <a:lnTo>
                    <a:pt x="249374" y="917943"/>
                  </a:lnTo>
                  <a:lnTo>
                    <a:pt x="260814" y="917943"/>
                  </a:lnTo>
                  <a:lnTo>
                    <a:pt x="272253" y="917943"/>
                  </a:lnTo>
                  <a:lnTo>
                    <a:pt x="283693" y="917943"/>
                  </a:lnTo>
                  <a:lnTo>
                    <a:pt x="295132" y="917943"/>
                  </a:lnTo>
                  <a:lnTo>
                    <a:pt x="306572" y="917943"/>
                  </a:lnTo>
                  <a:lnTo>
                    <a:pt x="318011" y="917943"/>
                  </a:lnTo>
                  <a:lnTo>
                    <a:pt x="329451" y="917943"/>
                  </a:lnTo>
                  <a:lnTo>
                    <a:pt x="340890" y="917943"/>
                  </a:lnTo>
                  <a:lnTo>
                    <a:pt x="352330" y="917943"/>
                  </a:lnTo>
                  <a:lnTo>
                    <a:pt x="363769" y="917943"/>
                  </a:lnTo>
                  <a:lnTo>
                    <a:pt x="375209" y="917943"/>
                  </a:lnTo>
                  <a:lnTo>
                    <a:pt x="386648" y="917943"/>
                  </a:lnTo>
                  <a:lnTo>
                    <a:pt x="398088" y="917943"/>
                  </a:lnTo>
                  <a:lnTo>
                    <a:pt x="409527" y="917943"/>
                  </a:lnTo>
                  <a:lnTo>
                    <a:pt x="420967" y="917943"/>
                  </a:lnTo>
                  <a:lnTo>
                    <a:pt x="432406" y="917943"/>
                  </a:lnTo>
                  <a:lnTo>
                    <a:pt x="443846" y="917943"/>
                  </a:lnTo>
                  <a:lnTo>
                    <a:pt x="455285" y="917943"/>
                  </a:lnTo>
                  <a:lnTo>
                    <a:pt x="466725" y="917943"/>
                  </a:lnTo>
                  <a:lnTo>
                    <a:pt x="478165" y="917943"/>
                  </a:lnTo>
                  <a:lnTo>
                    <a:pt x="489604" y="917943"/>
                  </a:lnTo>
                  <a:lnTo>
                    <a:pt x="501044" y="917943"/>
                  </a:lnTo>
                  <a:lnTo>
                    <a:pt x="512483" y="917943"/>
                  </a:lnTo>
                  <a:lnTo>
                    <a:pt x="523923" y="917943"/>
                  </a:lnTo>
                  <a:lnTo>
                    <a:pt x="535362" y="917943"/>
                  </a:lnTo>
                  <a:lnTo>
                    <a:pt x="546802" y="917943"/>
                  </a:lnTo>
                  <a:lnTo>
                    <a:pt x="558241" y="917943"/>
                  </a:lnTo>
                  <a:lnTo>
                    <a:pt x="569681" y="917943"/>
                  </a:lnTo>
                  <a:lnTo>
                    <a:pt x="581120" y="917943"/>
                  </a:lnTo>
                  <a:lnTo>
                    <a:pt x="592560" y="917943"/>
                  </a:lnTo>
                  <a:lnTo>
                    <a:pt x="603999" y="917943"/>
                  </a:lnTo>
                  <a:lnTo>
                    <a:pt x="615439" y="917943"/>
                  </a:lnTo>
                  <a:lnTo>
                    <a:pt x="626878" y="917943"/>
                  </a:lnTo>
                  <a:lnTo>
                    <a:pt x="638318" y="917943"/>
                  </a:lnTo>
                  <a:lnTo>
                    <a:pt x="649757" y="917943"/>
                  </a:lnTo>
                  <a:lnTo>
                    <a:pt x="661192" y="917943"/>
                  </a:lnTo>
                  <a:lnTo>
                    <a:pt x="672632" y="917943"/>
                  </a:lnTo>
                  <a:lnTo>
                    <a:pt x="684071" y="917943"/>
                  </a:lnTo>
                  <a:lnTo>
                    <a:pt x="695511" y="917943"/>
                  </a:lnTo>
                  <a:lnTo>
                    <a:pt x="706950" y="917943"/>
                  </a:lnTo>
                  <a:lnTo>
                    <a:pt x="718390" y="917943"/>
                  </a:lnTo>
                  <a:lnTo>
                    <a:pt x="729829" y="917943"/>
                  </a:lnTo>
                  <a:lnTo>
                    <a:pt x="741269" y="917943"/>
                  </a:lnTo>
                  <a:lnTo>
                    <a:pt x="752708" y="917943"/>
                  </a:lnTo>
                  <a:lnTo>
                    <a:pt x="764148" y="917943"/>
                  </a:lnTo>
                  <a:lnTo>
                    <a:pt x="775587" y="917943"/>
                  </a:lnTo>
                  <a:lnTo>
                    <a:pt x="787027" y="917943"/>
                  </a:lnTo>
                  <a:lnTo>
                    <a:pt x="798467" y="917943"/>
                  </a:lnTo>
                  <a:lnTo>
                    <a:pt x="809906" y="917943"/>
                  </a:lnTo>
                  <a:lnTo>
                    <a:pt x="821346" y="917943"/>
                  </a:lnTo>
                  <a:lnTo>
                    <a:pt x="832785" y="917943"/>
                  </a:lnTo>
                  <a:lnTo>
                    <a:pt x="844225" y="917943"/>
                  </a:lnTo>
                  <a:lnTo>
                    <a:pt x="855664" y="917943"/>
                  </a:lnTo>
                  <a:lnTo>
                    <a:pt x="867104" y="917943"/>
                  </a:lnTo>
                  <a:lnTo>
                    <a:pt x="878543" y="917943"/>
                  </a:lnTo>
                  <a:lnTo>
                    <a:pt x="889983" y="917943"/>
                  </a:lnTo>
                  <a:lnTo>
                    <a:pt x="901422" y="917943"/>
                  </a:lnTo>
                  <a:lnTo>
                    <a:pt x="912862" y="917943"/>
                  </a:lnTo>
                  <a:lnTo>
                    <a:pt x="924301" y="917943"/>
                  </a:lnTo>
                  <a:lnTo>
                    <a:pt x="935741" y="917943"/>
                  </a:lnTo>
                  <a:lnTo>
                    <a:pt x="947180" y="917943"/>
                  </a:lnTo>
                  <a:lnTo>
                    <a:pt x="958620" y="917943"/>
                  </a:lnTo>
                  <a:lnTo>
                    <a:pt x="970059" y="917943"/>
                  </a:lnTo>
                  <a:lnTo>
                    <a:pt x="981499" y="917943"/>
                  </a:lnTo>
                  <a:lnTo>
                    <a:pt x="992938" y="917943"/>
                  </a:lnTo>
                  <a:lnTo>
                    <a:pt x="1004378" y="917943"/>
                  </a:lnTo>
                  <a:lnTo>
                    <a:pt x="1015818" y="917943"/>
                  </a:lnTo>
                  <a:lnTo>
                    <a:pt x="1027257" y="917943"/>
                  </a:lnTo>
                  <a:lnTo>
                    <a:pt x="1038697" y="917943"/>
                  </a:lnTo>
                  <a:lnTo>
                    <a:pt x="1050136" y="917943"/>
                  </a:lnTo>
                  <a:lnTo>
                    <a:pt x="1061576" y="917943"/>
                  </a:lnTo>
                  <a:lnTo>
                    <a:pt x="1073015" y="917943"/>
                  </a:lnTo>
                  <a:lnTo>
                    <a:pt x="1084455" y="917943"/>
                  </a:lnTo>
                  <a:lnTo>
                    <a:pt x="1095894" y="917943"/>
                  </a:lnTo>
                  <a:lnTo>
                    <a:pt x="1107334" y="917943"/>
                  </a:lnTo>
                  <a:lnTo>
                    <a:pt x="1118773" y="917943"/>
                  </a:lnTo>
                  <a:lnTo>
                    <a:pt x="1130213" y="917943"/>
                  </a:lnTo>
                  <a:lnTo>
                    <a:pt x="1141652" y="917943"/>
                  </a:lnTo>
                  <a:lnTo>
                    <a:pt x="1153092" y="917943"/>
                  </a:lnTo>
                  <a:lnTo>
                    <a:pt x="1164531" y="917943"/>
                  </a:lnTo>
                  <a:lnTo>
                    <a:pt x="1175971" y="917943"/>
                  </a:lnTo>
                  <a:lnTo>
                    <a:pt x="1187406" y="917943"/>
                  </a:lnTo>
                  <a:lnTo>
                    <a:pt x="1198845" y="917943"/>
                  </a:lnTo>
                  <a:lnTo>
                    <a:pt x="1210285" y="917943"/>
                  </a:lnTo>
                  <a:lnTo>
                    <a:pt x="1221724" y="917943"/>
                  </a:lnTo>
                  <a:lnTo>
                    <a:pt x="1233164" y="917943"/>
                  </a:lnTo>
                  <a:lnTo>
                    <a:pt x="1244603" y="917943"/>
                  </a:lnTo>
                  <a:lnTo>
                    <a:pt x="1256043" y="917943"/>
                  </a:lnTo>
                  <a:lnTo>
                    <a:pt x="1267482" y="917943"/>
                  </a:lnTo>
                  <a:lnTo>
                    <a:pt x="1278922" y="917943"/>
                  </a:lnTo>
                  <a:lnTo>
                    <a:pt x="1290361" y="917943"/>
                  </a:lnTo>
                  <a:lnTo>
                    <a:pt x="1301801" y="917943"/>
                  </a:lnTo>
                  <a:lnTo>
                    <a:pt x="1313240" y="917943"/>
                  </a:lnTo>
                  <a:lnTo>
                    <a:pt x="1324680" y="917943"/>
                  </a:lnTo>
                  <a:lnTo>
                    <a:pt x="1336120" y="917943"/>
                  </a:lnTo>
                  <a:lnTo>
                    <a:pt x="1347559" y="917943"/>
                  </a:lnTo>
                  <a:lnTo>
                    <a:pt x="1358999" y="917943"/>
                  </a:lnTo>
                  <a:lnTo>
                    <a:pt x="1370438" y="917943"/>
                  </a:lnTo>
                  <a:lnTo>
                    <a:pt x="1381878" y="917943"/>
                  </a:lnTo>
                  <a:lnTo>
                    <a:pt x="1393317" y="917943"/>
                  </a:lnTo>
                  <a:lnTo>
                    <a:pt x="1404757" y="917943"/>
                  </a:lnTo>
                  <a:lnTo>
                    <a:pt x="1416196" y="917943"/>
                  </a:lnTo>
                  <a:lnTo>
                    <a:pt x="1427636" y="917943"/>
                  </a:lnTo>
                  <a:lnTo>
                    <a:pt x="1439075" y="917943"/>
                  </a:lnTo>
                  <a:lnTo>
                    <a:pt x="1450515" y="917943"/>
                  </a:lnTo>
                  <a:lnTo>
                    <a:pt x="1461954" y="917943"/>
                  </a:lnTo>
                  <a:lnTo>
                    <a:pt x="1473394" y="917943"/>
                  </a:lnTo>
                  <a:lnTo>
                    <a:pt x="1484833" y="917943"/>
                  </a:lnTo>
                  <a:lnTo>
                    <a:pt x="1496273" y="917943"/>
                  </a:lnTo>
                  <a:lnTo>
                    <a:pt x="1507712" y="917943"/>
                  </a:lnTo>
                  <a:lnTo>
                    <a:pt x="1519152" y="917943"/>
                  </a:lnTo>
                  <a:lnTo>
                    <a:pt x="1530591" y="917943"/>
                  </a:lnTo>
                  <a:lnTo>
                    <a:pt x="1542031" y="917943"/>
                  </a:lnTo>
                  <a:lnTo>
                    <a:pt x="1553471" y="917943"/>
                  </a:lnTo>
                  <a:lnTo>
                    <a:pt x="1564910" y="917943"/>
                  </a:lnTo>
                  <a:lnTo>
                    <a:pt x="1576349" y="917943"/>
                  </a:lnTo>
                  <a:lnTo>
                    <a:pt x="1587789" y="917943"/>
                  </a:lnTo>
                  <a:lnTo>
                    <a:pt x="1599229" y="917943"/>
                  </a:lnTo>
                  <a:lnTo>
                    <a:pt x="1610668" y="917943"/>
                  </a:lnTo>
                  <a:lnTo>
                    <a:pt x="1622107" y="917943"/>
                  </a:lnTo>
                  <a:lnTo>
                    <a:pt x="1633547" y="917943"/>
                  </a:lnTo>
                  <a:lnTo>
                    <a:pt x="1644987" y="917943"/>
                  </a:lnTo>
                  <a:lnTo>
                    <a:pt x="1656426" y="917943"/>
                  </a:lnTo>
                  <a:lnTo>
                    <a:pt x="1667866" y="917943"/>
                  </a:lnTo>
                  <a:lnTo>
                    <a:pt x="1679305" y="917943"/>
                  </a:lnTo>
                  <a:lnTo>
                    <a:pt x="1690745" y="917943"/>
                  </a:lnTo>
                  <a:lnTo>
                    <a:pt x="1702184" y="917943"/>
                  </a:lnTo>
                  <a:lnTo>
                    <a:pt x="1713619" y="917943"/>
                  </a:lnTo>
                  <a:lnTo>
                    <a:pt x="1725063" y="917943"/>
                  </a:lnTo>
                  <a:lnTo>
                    <a:pt x="1736498" y="917943"/>
                  </a:lnTo>
                  <a:lnTo>
                    <a:pt x="1747938" y="917943"/>
                  </a:lnTo>
                  <a:lnTo>
                    <a:pt x="1759377" y="917943"/>
                  </a:lnTo>
                  <a:lnTo>
                    <a:pt x="1770817" y="917943"/>
                  </a:lnTo>
                  <a:lnTo>
                    <a:pt x="1782256" y="917943"/>
                  </a:lnTo>
                  <a:lnTo>
                    <a:pt x="1793696" y="917943"/>
                  </a:lnTo>
                  <a:lnTo>
                    <a:pt x="1805135" y="917943"/>
                  </a:lnTo>
                  <a:lnTo>
                    <a:pt x="1816575" y="917943"/>
                  </a:lnTo>
                  <a:lnTo>
                    <a:pt x="1828014" y="917943"/>
                  </a:lnTo>
                  <a:lnTo>
                    <a:pt x="1839454" y="917943"/>
                  </a:lnTo>
                  <a:lnTo>
                    <a:pt x="1850893" y="917943"/>
                  </a:lnTo>
                  <a:lnTo>
                    <a:pt x="1862333" y="917943"/>
                  </a:lnTo>
                  <a:lnTo>
                    <a:pt x="1873772" y="917943"/>
                  </a:lnTo>
                  <a:lnTo>
                    <a:pt x="1885212" y="917943"/>
                  </a:lnTo>
                  <a:lnTo>
                    <a:pt x="1896651" y="917943"/>
                  </a:lnTo>
                  <a:lnTo>
                    <a:pt x="1908091" y="917943"/>
                  </a:lnTo>
                  <a:lnTo>
                    <a:pt x="1919531" y="917943"/>
                  </a:lnTo>
                  <a:lnTo>
                    <a:pt x="1930970" y="917943"/>
                  </a:lnTo>
                  <a:lnTo>
                    <a:pt x="1942409" y="917943"/>
                  </a:lnTo>
                  <a:lnTo>
                    <a:pt x="1953849" y="917943"/>
                  </a:lnTo>
                  <a:lnTo>
                    <a:pt x="1965289" y="917943"/>
                  </a:lnTo>
                  <a:lnTo>
                    <a:pt x="1976728" y="917943"/>
                  </a:lnTo>
                  <a:lnTo>
                    <a:pt x="1988168" y="917943"/>
                  </a:lnTo>
                  <a:lnTo>
                    <a:pt x="1999607" y="917943"/>
                  </a:lnTo>
                  <a:lnTo>
                    <a:pt x="2011047" y="917943"/>
                  </a:lnTo>
                  <a:lnTo>
                    <a:pt x="2022486" y="917943"/>
                  </a:lnTo>
                  <a:lnTo>
                    <a:pt x="2033926" y="917943"/>
                  </a:lnTo>
                  <a:lnTo>
                    <a:pt x="2045365" y="917943"/>
                  </a:lnTo>
                  <a:lnTo>
                    <a:pt x="2056805" y="917943"/>
                  </a:lnTo>
                  <a:lnTo>
                    <a:pt x="2068244" y="917943"/>
                  </a:lnTo>
                  <a:lnTo>
                    <a:pt x="2079684" y="917943"/>
                  </a:lnTo>
                  <a:lnTo>
                    <a:pt x="2091123" y="917943"/>
                  </a:lnTo>
                  <a:lnTo>
                    <a:pt x="2102563" y="917943"/>
                  </a:lnTo>
                  <a:lnTo>
                    <a:pt x="2114002" y="917943"/>
                  </a:lnTo>
                  <a:lnTo>
                    <a:pt x="2125442" y="917943"/>
                  </a:lnTo>
                  <a:lnTo>
                    <a:pt x="2136882" y="917943"/>
                  </a:lnTo>
                  <a:lnTo>
                    <a:pt x="2148321" y="917943"/>
                  </a:lnTo>
                  <a:lnTo>
                    <a:pt x="2159760" y="917943"/>
                  </a:lnTo>
                  <a:lnTo>
                    <a:pt x="2171200" y="917943"/>
                  </a:lnTo>
                  <a:lnTo>
                    <a:pt x="2182640" y="917943"/>
                  </a:lnTo>
                  <a:lnTo>
                    <a:pt x="2194079" y="917943"/>
                  </a:lnTo>
                  <a:lnTo>
                    <a:pt x="2205519" y="917943"/>
                  </a:lnTo>
                  <a:lnTo>
                    <a:pt x="2216958" y="917943"/>
                  </a:lnTo>
                  <a:lnTo>
                    <a:pt x="2228393" y="917943"/>
                  </a:lnTo>
                  <a:lnTo>
                    <a:pt x="2239837" y="917943"/>
                  </a:lnTo>
                  <a:lnTo>
                    <a:pt x="2251272" y="917943"/>
                  </a:lnTo>
                  <a:lnTo>
                    <a:pt x="2262716" y="917943"/>
                  </a:lnTo>
                  <a:lnTo>
                    <a:pt x="2274151" y="917943"/>
                  </a:lnTo>
                  <a:lnTo>
                    <a:pt x="2285591" y="917943"/>
                  </a:lnTo>
                  <a:lnTo>
                    <a:pt x="2297030" y="917943"/>
                  </a:lnTo>
                  <a:lnTo>
                    <a:pt x="2308470" y="917943"/>
                  </a:lnTo>
                  <a:lnTo>
                    <a:pt x="2319909" y="917943"/>
                  </a:lnTo>
                  <a:lnTo>
                    <a:pt x="2331349" y="917943"/>
                  </a:lnTo>
                  <a:lnTo>
                    <a:pt x="2342788" y="917943"/>
                  </a:lnTo>
                  <a:lnTo>
                    <a:pt x="2354228" y="917943"/>
                  </a:lnTo>
                  <a:lnTo>
                    <a:pt x="2365667" y="917943"/>
                  </a:lnTo>
                  <a:lnTo>
                    <a:pt x="2377107" y="917943"/>
                  </a:lnTo>
                  <a:lnTo>
                    <a:pt x="2388546" y="917943"/>
                  </a:lnTo>
                  <a:lnTo>
                    <a:pt x="2399986" y="917943"/>
                  </a:lnTo>
                  <a:lnTo>
                    <a:pt x="2411425" y="917943"/>
                  </a:lnTo>
                  <a:lnTo>
                    <a:pt x="2422865" y="917943"/>
                  </a:lnTo>
                  <a:lnTo>
                    <a:pt x="2434304" y="917943"/>
                  </a:lnTo>
                  <a:lnTo>
                    <a:pt x="2445744" y="917943"/>
                  </a:lnTo>
                  <a:lnTo>
                    <a:pt x="2457184" y="917943"/>
                  </a:lnTo>
                  <a:lnTo>
                    <a:pt x="2468623" y="917943"/>
                  </a:lnTo>
                  <a:lnTo>
                    <a:pt x="2480062" y="917943"/>
                  </a:lnTo>
                  <a:lnTo>
                    <a:pt x="2491502" y="917943"/>
                  </a:lnTo>
                  <a:lnTo>
                    <a:pt x="2502942" y="917943"/>
                  </a:lnTo>
                  <a:lnTo>
                    <a:pt x="2514381" y="917943"/>
                  </a:lnTo>
                  <a:lnTo>
                    <a:pt x="2525821" y="917943"/>
                  </a:lnTo>
                  <a:lnTo>
                    <a:pt x="2537260" y="917943"/>
                  </a:lnTo>
                  <a:lnTo>
                    <a:pt x="2548700" y="917943"/>
                  </a:lnTo>
                  <a:lnTo>
                    <a:pt x="2560139" y="917943"/>
                  </a:lnTo>
                  <a:lnTo>
                    <a:pt x="2571579" y="917943"/>
                  </a:lnTo>
                  <a:lnTo>
                    <a:pt x="2583018" y="917943"/>
                  </a:lnTo>
                  <a:lnTo>
                    <a:pt x="2594458" y="917943"/>
                  </a:lnTo>
                  <a:lnTo>
                    <a:pt x="2605897" y="917943"/>
                  </a:lnTo>
                  <a:lnTo>
                    <a:pt x="2617337" y="917943"/>
                  </a:lnTo>
                  <a:lnTo>
                    <a:pt x="2628776" y="917943"/>
                  </a:lnTo>
                  <a:lnTo>
                    <a:pt x="2640216" y="917943"/>
                  </a:lnTo>
                  <a:lnTo>
                    <a:pt x="2651655" y="917943"/>
                  </a:lnTo>
                  <a:lnTo>
                    <a:pt x="2663095" y="917943"/>
                  </a:lnTo>
                  <a:lnTo>
                    <a:pt x="2674535" y="917943"/>
                  </a:lnTo>
                  <a:lnTo>
                    <a:pt x="2685974" y="917943"/>
                  </a:lnTo>
                  <a:lnTo>
                    <a:pt x="2697413" y="917943"/>
                  </a:lnTo>
                  <a:lnTo>
                    <a:pt x="2708853" y="917943"/>
                  </a:lnTo>
                  <a:lnTo>
                    <a:pt x="2720293" y="917943"/>
                  </a:lnTo>
                  <a:lnTo>
                    <a:pt x="2731727" y="917943"/>
                  </a:lnTo>
                  <a:lnTo>
                    <a:pt x="2743172" y="917943"/>
                  </a:lnTo>
                  <a:lnTo>
                    <a:pt x="2754611" y="917943"/>
                  </a:lnTo>
                  <a:lnTo>
                    <a:pt x="2766046" y="917943"/>
                  </a:lnTo>
                  <a:lnTo>
                    <a:pt x="2777490" y="917943"/>
                  </a:lnTo>
                  <a:lnTo>
                    <a:pt x="2788925" y="917943"/>
                  </a:lnTo>
                  <a:lnTo>
                    <a:pt x="2800364" y="917943"/>
                  </a:lnTo>
                  <a:lnTo>
                    <a:pt x="2811804" y="917943"/>
                  </a:lnTo>
                  <a:lnTo>
                    <a:pt x="2823243" y="917943"/>
                  </a:lnTo>
                  <a:lnTo>
                    <a:pt x="2834683" y="917943"/>
                  </a:lnTo>
                  <a:lnTo>
                    <a:pt x="2846123" y="917943"/>
                  </a:lnTo>
                  <a:lnTo>
                    <a:pt x="2857562" y="917943"/>
                  </a:lnTo>
                  <a:lnTo>
                    <a:pt x="2869001" y="917943"/>
                  </a:lnTo>
                  <a:lnTo>
                    <a:pt x="2880441" y="917943"/>
                  </a:lnTo>
                  <a:lnTo>
                    <a:pt x="2891881" y="917943"/>
                  </a:lnTo>
                  <a:lnTo>
                    <a:pt x="2903320" y="917943"/>
                  </a:lnTo>
                  <a:lnTo>
                    <a:pt x="2914760" y="917943"/>
                  </a:lnTo>
                  <a:lnTo>
                    <a:pt x="2926199" y="917943"/>
                  </a:lnTo>
                  <a:lnTo>
                    <a:pt x="2937639" y="917943"/>
                  </a:lnTo>
                  <a:lnTo>
                    <a:pt x="2949078" y="917943"/>
                  </a:lnTo>
                  <a:lnTo>
                    <a:pt x="2960518" y="917943"/>
                  </a:lnTo>
                  <a:lnTo>
                    <a:pt x="2971957" y="917943"/>
                  </a:lnTo>
                  <a:lnTo>
                    <a:pt x="2983397" y="917943"/>
                  </a:lnTo>
                  <a:lnTo>
                    <a:pt x="2994837" y="917943"/>
                  </a:lnTo>
                  <a:lnTo>
                    <a:pt x="3006276" y="917943"/>
                  </a:lnTo>
                  <a:lnTo>
                    <a:pt x="3017715" y="917943"/>
                  </a:lnTo>
                  <a:lnTo>
                    <a:pt x="3029155" y="917943"/>
                  </a:lnTo>
                  <a:lnTo>
                    <a:pt x="3040594" y="917943"/>
                  </a:lnTo>
                  <a:lnTo>
                    <a:pt x="3052034" y="917943"/>
                  </a:lnTo>
                  <a:lnTo>
                    <a:pt x="3063474" y="917943"/>
                  </a:lnTo>
                  <a:lnTo>
                    <a:pt x="3074913" y="917943"/>
                  </a:lnTo>
                  <a:lnTo>
                    <a:pt x="3086352" y="917943"/>
                  </a:lnTo>
                  <a:lnTo>
                    <a:pt x="3097792" y="917943"/>
                  </a:lnTo>
                  <a:lnTo>
                    <a:pt x="3109232" y="917943"/>
                  </a:lnTo>
                  <a:lnTo>
                    <a:pt x="3120671" y="917943"/>
                  </a:lnTo>
                  <a:lnTo>
                    <a:pt x="3132111" y="917943"/>
                  </a:lnTo>
                  <a:lnTo>
                    <a:pt x="3143550" y="917943"/>
                  </a:lnTo>
                  <a:lnTo>
                    <a:pt x="3154990" y="917943"/>
                  </a:lnTo>
                  <a:lnTo>
                    <a:pt x="3166429" y="917943"/>
                  </a:lnTo>
                  <a:lnTo>
                    <a:pt x="3177869" y="917943"/>
                  </a:lnTo>
                  <a:lnTo>
                    <a:pt x="3189308" y="917943"/>
                  </a:lnTo>
                  <a:lnTo>
                    <a:pt x="3200748" y="917943"/>
                  </a:lnTo>
                  <a:lnTo>
                    <a:pt x="3212187" y="917943"/>
                  </a:lnTo>
                  <a:lnTo>
                    <a:pt x="3223627" y="917943"/>
                  </a:lnTo>
                  <a:lnTo>
                    <a:pt x="3235066" y="917943"/>
                  </a:lnTo>
                  <a:lnTo>
                    <a:pt x="3246501" y="917943"/>
                  </a:lnTo>
                  <a:lnTo>
                    <a:pt x="3257945" y="917943"/>
                  </a:lnTo>
                  <a:lnTo>
                    <a:pt x="3269385" y="917943"/>
                  </a:lnTo>
                  <a:lnTo>
                    <a:pt x="3280825" y="917943"/>
                  </a:lnTo>
                  <a:lnTo>
                    <a:pt x="3292264" y="917943"/>
                  </a:lnTo>
                  <a:lnTo>
                    <a:pt x="3303699" y="917943"/>
                  </a:lnTo>
                  <a:lnTo>
                    <a:pt x="3315143" y="917943"/>
                  </a:lnTo>
                  <a:lnTo>
                    <a:pt x="3326578" y="917943"/>
                  </a:lnTo>
                  <a:lnTo>
                    <a:pt x="3338017" y="917943"/>
                  </a:lnTo>
                  <a:lnTo>
                    <a:pt x="3349457" y="917943"/>
                  </a:lnTo>
                  <a:lnTo>
                    <a:pt x="3360896" y="917943"/>
                  </a:lnTo>
                  <a:lnTo>
                    <a:pt x="3372336" y="917943"/>
                  </a:lnTo>
                  <a:lnTo>
                    <a:pt x="3383776" y="917943"/>
                  </a:lnTo>
                  <a:lnTo>
                    <a:pt x="3395215" y="917943"/>
                  </a:lnTo>
                  <a:lnTo>
                    <a:pt x="3406654" y="917943"/>
                  </a:lnTo>
                  <a:lnTo>
                    <a:pt x="3418094" y="917943"/>
                  </a:lnTo>
                  <a:lnTo>
                    <a:pt x="3429534" y="917943"/>
                  </a:lnTo>
                  <a:lnTo>
                    <a:pt x="3440973" y="917943"/>
                  </a:lnTo>
                  <a:lnTo>
                    <a:pt x="3452413" y="917943"/>
                  </a:lnTo>
                  <a:lnTo>
                    <a:pt x="3463852" y="917943"/>
                  </a:lnTo>
                  <a:lnTo>
                    <a:pt x="3475292" y="917943"/>
                  </a:lnTo>
                  <a:lnTo>
                    <a:pt x="3486731" y="917943"/>
                  </a:lnTo>
                  <a:lnTo>
                    <a:pt x="3498171" y="917943"/>
                  </a:lnTo>
                  <a:lnTo>
                    <a:pt x="3509610" y="917943"/>
                  </a:lnTo>
                  <a:lnTo>
                    <a:pt x="3521050" y="917943"/>
                  </a:lnTo>
                  <a:lnTo>
                    <a:pt x="3532489" y="917943"/>
                  </a:lnTo>
                  <a:lnTo>
                    <a:pt x="3543929" y="917943"/>
                  </a:lnTo>
                  <a:lnTo>
                    <a:pt x="3555368" y="917943"/>
                  </a:lnTo>
                  <a:lnTo>
                    <a:pt x="3566808" y="917943"/>
                  </a:lnTo>
                  <a:lnTo>
                    <a:pt x="3578247" y="917943"/>
                  </a:lnTo>
                  <a:lnTo>
                    <a:pt x="3589687" y="917943"/>
                  </a:lnTo>
                  <a:lnTo>
                    <a:pt x="3601127" y="917943"/>
                  </a:lnTo>
                  <a:lnTo>
                    <a:pt x="3612566" y="917943"/>
                  </a:lnTo>
                  <a:lnTo>
                    <a:pt x="3624005" y="917943"/>
                  </a:lnTo>
                  <a:lnTo>
                    <a:pt x="3635445" y="917943"/>
                  </a:lnTo>
                  <a:lnTo>
                    <a:pt x="3646885" y="917943"/>
                  </a:lnTo>
                  <a:lnTo>
                    <a:pt x="3658324" y="917943"/>
                  </a:lnTo>
                  <a:lnTo>
                    <a:pt x="3669764" y="917943"/>
                  </a:lnTo>
                  <a:lnTo>
                    <a:pt x="3681203" y="917943"/>
                  </a:lnTo>
                  <a:lnTo>
                    <a:pt x="3692643" y="917943"/>
                  </a:lnTo>
                  <a:lnTo>
                    <a:pt x="3704082" y="917943"/>
                  </a:lnTo>
                  <a:lnTo>
                    <a:pt x="3715522" y="917943"/>
                  </a:lnTo>
                  <a:lnTo>
                    <a:pt x="3726961" y="917943"/>
                  </a:lnTo>
                  <a:lnTo>
                    <a:pt x="3738401" y="917943"/>
                  </a:lnTo>
                  <a:lnTo>
                    <a:pt x="3749840" y="917943"/>
                  </a:lnTo>
                  <a:lnTo>
                    <a:pt x="3761280" y="917943"/>
                  </a:lnTo>
                  <a:lnTo>
                    <a:pt x="3772719" y="917943"/>
                  </a:lnTo>
                  <a:lnTo>
                    <a:pt x="3784154" y="917943"/>
                  </a:lnTo>
                  <a:lnTo>
                    <a:pt x="3795598" y="917943"/>
                  </a:lnTo>
                  <a:lnTo>
                    <a:pt x="3807033" y="917943"/>
                  </a:lnTo>
                  <a:lnTo>
                    <a:pt x="3818473" y="917943"/>
                  </a:lnTo>
                  <a:lnTo>
                    <a:pt x="3829917" y="917943"/>
                  </a:lnTo>
                  <a:lnTo>
                    <a:pt x="3841352" y="917943"/>
                  </a:lnTo>
                  <a:lnTo>
                    <a:pt x="3852791" y="917943"/>
                  </a:lnTo>
                  <a:lnTo>
                    <a:pt x="3864231" y="917943"/>
                  </a:lnTo>
                  <a:lnTo>
                    <a:pt x="3875670" y="917943"/>
                  </a:lnTo>
                  <a:lnTo>
                    <a:pt x="3887110" y="917943"/>
                  </a:lnTo>
                  <a:lnTo>
                    <a:pt x="3898549" y="917943"/>
                  </a:lnTo>
                  <a:lnTo>
                    <a:pt x="3909989" y="917943"/>
                  </a:lnTo>
                  <a:lnTo>
                    <a:pt x="3921447" y="917943"/>
                  </a:lnTo>
                  <a:lnTo>
                    <a:pt x="3932878" y="917943"/>
                  </a:lnTo>
                  <a:lnTo>
                    <a:pt x="3944307" y="917943"/>
                  </a:lnTo>
                  <a:lnTo>
                    <a:pt x="3955737" y="917943"/>
                  </a:lnTo>
                  <a:lnTo>
                    <a:pt x="3967167" y="917943"/>
                  </a:lnTo>
                  <a:lnTo>
                    <a:pt x="3978645" y="917943"/>
                  </a:lnTo>
                  <a:lnTo>
                    <a:pt x="3990075" y="917943"/>
                  </a:lnTo>
                  <a:lnTo>
                    <a:pt x="4001505" y="917943"/>
                  </a:lnTo>
                  <a:lnTo>
                    <a:pt x="4012935" y="917943"/>
                  </a:lnTo>
                  <a:lnTo>
                    <a:pt x="4024365" y="917943"/>
                  </a:lnTo>
                  <a:lnTo>
                    <a:pt x="4035843" y="917943"/>
                  </a:lnTo>
                  <a:lnTo>
                    <a:pt x="4047273" y="917943"/>
                  </a:lnTo>
                  <a:lnTo>
                    <a:pt x="4058702" y="917943"/>
                  </a:lnTo>
                  <a:lnTo>
                    <a:pt x="4070133" y="917943"/>
                  </a:lnTo>
                  <a:lnTo>
                    <a:pt x="4081563" y="917943"/>
                  </a:lnTo>
                  <a:lnTo>
                    <a:pt x="4093040" y="917943"/>
                  </a:lnTo>
                  <a:lnTo>
                    <a:pt x="4104471" y="917943"/>
                  </a:lnTo>
                  <a:lnTo>
                    <a:pt x="4115900" y="917943"/>
                  </a:lnTo>
                  <a:lnTo>
                    <a:pt x="4127330" y="917943"/>
                  </a:lnTo>
                  <a:lnTo>
                    <a:pt x="4138760" y="917943"/>
                  </a:lnTo>
                  <a:lnTo>
                    <a:pt x="4150238" y="917943"/>
                  </a:lnTo>
                  <a:lnTo>
                    <a:pt x="4161668" y="917943"/>
                  </a:lnTo>
                  <a:lnTo>
                    <a:pt x="4173098" y="917943"/>
                  </a:lnTo>
                  <a:lnTo>
                    <a:pt x="4184528" y="917943"/>
                  </a:lnTo>
                  <a:lnTo>
                    <a:pt x="4195958" y="917943"/>
                  </a:lnTo>
                  <a:lnTo>
                    <a:pt x="4207436" y="917943"/>
                  </a:lnTo>
                  <a:lnTo>
                    <a:pt x="4218865" y="917943"/>
                  </a:lnTo>
                  <a:lnTo>
                    <a:pt x="4230296" y="917943"/>
                  </a:lnTo>
                  <a:lnTo>
                    <a:pt x="4241726" y="917943"/>
                  </a:lnTo>
                  <a:lnTo>
                    <a:pt x="4253156" y="917943"/>
                  </a:lnTo>
                  <a:lnTo>
                    <a:pt x="4264634" y="917943"/>
                  </a:lnTo>
                  <a:lnTo>
                    <a:pt x="4276063" y="917943"/>
                  </a:lnTo>
                  <a:lnTo>
                    <a:pt x="4287493" y="917943"/>
                  </a:lnTo>
                  <a:lnTo>
                    <a:pt x="4298923" y="917943"/>
                  </a:lnTo>
                  <a:lnTo>
                    <a:pt x="4310353" y="917943"/>
                  </a:lnTo>
                  <a:lnTo>
                    <a:pt x="4321831" y="917943"/>
                  </a:lnTo>
                  <a:lnTo>
                    <a:pt x="4333261" y="917943"/>
                  </a:lnTo>
                  <a:lnTo>
                    <a:pt x="4344691" y="917943"/>
                  </a:lnTo>
                  <a:lnTo>
                    <a:pt x="4356121" y="917943"/>
                  </a:lnTo>
                  <a:lnTo>
                    <a:pt x="4367551" y="917943"/>
                  </a:lnTo>
                  <a:lnTo>
                    <a:pt x="4379028" y="917943"/>
                  </a:lnTo>
                  <a:lnTo>
                    <a:pt x="4390458" y="917943"/>
                  </a:lnTo>
                  <a:lnTo>
                    <a:pt x="4401889" y="917943"/>
                  </a:lnTo>
                  <a:lnTo>
                    <a:pt x="4413319" y="917943"/>
                  </a:lnTo>
                  <a:lnTo>
                    <a:pt x="4424749" y="917943"/>
                  </a:lnTo>
                  <a:lnTo>
                    <a:pt x="4436226" y="917943"/>
                  </a:lnTo>
                  <a:lnTo>
                    <a:pt x="4447656" y="917943"/>
                  </a:lnTo>
                  <a:lnTo>
                    <a:pt x="4459086" y="917943"/>
                  </a:lnTo>
                  <a:lnTo>
                    <a:pt x="4470516" y="917943"/>
                  </a:lnTo>
                  <a:lnTo>
                    <a:pt x="4481946" y="917943"/>
                  </a:lnTo>
                  <a:lnTo>
                    <a:pt x="4493424" y="917943"/>
                  </a:lnTo>
                  <a:lnTo>
                    <a:pt x="4504854" y="917943"/>
                  </a:lnTo>
                  <a:lnTo>
                    <a:pt x="4516284" y="917943"/>
                  </a:lnTo>
                  <a:lnTo>
                    <a:pt x="4527714" y="917943"/>
                  </a:lnTo>
                  <a:lnTo>
                    <a:pt x="4539144" y="917943"/>
                  </a:lnTo>
                  <a:lnTo>
                    <a:pt x="4550621" y="917943"/>
                  </a:lnTo>
                  <a:lnTo>
                    <a:pt x="4562051" y="917943"/>
                  </a:lnTo>
                  <a:lnTo>
                    <a:pt x="4573482" y="917943"/>
                  </a:lnTo>
                  <a:lnTo>
                    <a:pt x="4584912" y="917943"/>
                  </a:lnTo>
                  <a:lnTo>
                    <a:pt x="4596341" y="917943"/>
                  </a:lnTo>
                  <a:lnTo>
                    <a:pt x="4607771" y="917943"/>
                  </a:lnTo>
                  <a:lnTo>
                    <a:pt x="4619249" y="917943"/>
                  </a:lnTo>
                  <a:lnTo>
                    <a:pt x="4630679" y="917943"/>
                  </a:lnTo>
                  <a:lnTo>
                    <a:pt x="4642109" y="917943"/>
                  </a:lnTo>
                  <a:lnTo>
                    <a:pt x="4653539" y="917943"/>
                  </a:lnTo>
                  <a:lnTo>
                    <a:pt x="4664969" y="917943"/>
                  </a:lnTo>
                  <a:lnTo>
                    <a:pt x="4676447" y="917943"/>
                  </a:lnTo>
                  <a:lnTo>
                    <a:pt x="4687877" y="917943"/>
                  </a:lnTo>
                  <a:lnTo>
                    <a:pt x="4699306" y="917943"/>
                  </a:lnTo>
                  <a:lnTo>
                    <a:pt x="4710737" y="917943"/>
                  </a:lnTo>
                  <a:lnTo>
                    <a:pt x="4722167" y="917943"/>
                  </a:lnTo>
                  <a:lnTo>
                    <a:pt x="4733644" y="917943"/>
                  </a:lnTo>
                  <a:lnTo>
                    <a:pt x="4745075" y="917943"/>
                  </a:lnTo>
                  <a:lnTo>
                    <a:pt x="4756504" y="917943"/>
                  </a:lnTo>
                  <a:lnTo>
                    <a:pt x="4767934" y="917943"/>
                  </a:lnTo>
                  <a:lnTo>
                    <a:pt x="4779364" y="917943"/>
                  </a:lnTo>
                  <a:lnTo>
                    <a:pt x="4790842" y="917943"/>
                  </a:lnTo>
                  <a:lnTo>
                    <a:pt x="4802272" y="917943"/>
                  </a:lnTo>
                  <a:lnTo>
                    <a:pt x="4813702" y="917943"/>
                  </a:lnTo>
                  <a:lnTo>
                    <a:pt x="4825132" y="917943"/>
                  </a:lnTo>
                  <a:lnTo>
                    <a:pt x="4836562" y="917943"/>
                  </a:lnTo>
                  <a:lnTo>
                    <a:pt x="4848040" y="917943"/>
                  </a:lnTo>
                  <a:lnTo>
                    <a:pt x="4859469" y="917943"/>
                  </a:lnTo>
                  <a:lnTo>
                    <a:pt x="4870899" y="917943"/>
                  </a:lnTo>
                  <a:lnTo>
                    <a:pt x="4882330" y="917943"/>
                  </a:lnTo>
                  <a:lnTo>
                    <a:pt x="4893760" y="917943"/>
                  </a:lnTo>
                  <a:lnTo>
                    <a:pt x="4905237" y="917943"/>
                  </a:lnTo>
                  <a:lnTo>
                    <a:pt x="4916667" y="917943"/>
                  </a:lnTo>
                  <a:lnTo>
                    <a:pt x="4928097" y="917943"/>
                  </a:lnTo>
                  <a:lnTo>
                    <a:pt x="4939527" y="917943"/>
                  </a:lnTo>
                  <a:lnTo>
                    <a:pt x="4950957" y="917943"/>
                  </a:lnTo>
                  <a:lnTo>
                    <a:pt x="4962435" y="917943"/>
                  </a:lnTo>
                  <a:lnTo>
                    <a:pt x="4973865" y="917943"/>
                  </a:lnTo>
                  <a:lnTo>
                    <a:pt x="4985295" y="917943"/>
                  </a:lnTo>
                  <a:lnTo>
                    <a:pt x="4996725" y="917943"/>
                  </a:lnTo>
                  <a:lnTo>
                    <a:pt x="5008155" y="917943"/>
                  </a:lnTo>
                  <a:lnTo>
                    <a:pt x="5019632" y="917943"/>
                  </a:lnTo>
                  <a:lnTo>
                    <a:pt x="5031062" y="917943"/>
                  </a:lnTo>
                  <a:lnTo>
                    <a:pt x="5042492" y="917943"/>
                  </a:lnTo>
                  <a:lnTo>
                    <a:pt x="5053923" y="917943"/>
                  </a:lnTo>
                  <a:lnTo>
                    <a:pt x="5065353" y="917943"/>
                  </a:lnTo>
                  <a:lnTo>
                    <a:pt x="5076830" y="917943"/>
                  </a:lnTo>
                  <a:lnTo>
                    <a:pt x="5088260" y="917943"/>
                  </a:lnTo>
                  <a:lnTo>
                    <a:pt x="5099690" y="917943"/>
                  </a:lnTo>
                  <a:lnTo>
                    <a:pt x="5111120" y="917943"/>
                  </a:lnTo>
                  <a:lnTo>
                    <a:pt x="5122550" y="917943"/>
                  </a:lnTo>
                  <a:lnTo>
                    <a:pt x="5134028" y="917943"/>
                  </a:lnTo>
                  <a:lnTo>
                    <a:pt x="5145458" y="917943"/>
                  </a:lnTo>
                  <a:lnTo>
                    <a:pt x="5156888" y="917943"/>
                  </a:lnTo>
                  <a:lnTo>
                    <a:pt x="5168318" y="917943"/>
                  </a:lnTo>
                  <a:lnTo>
                    <a:pt x="5179747" y="917943"/>
                  </a:lnTo>
                  <a:lnTo>
                    <a:pt x="5191225" y="917943"/>
                  </a:lnTo>
                  <a:lnTo>
                    <a:pt x="5202655" y="917943"/>
                  </a:lnTo>
                  <a:lnTo>
                    <a:pt x="5214085" y="917943"/>
                  </a:lnTo>
                  <a:lnTo>
                    <a:pt x="5225515" y="917943"/>
                  </a:lnTo>
                  <a:lnTo>
                    <a:pt x="5236945" y="917943"/>
                  </a:lnTo>
                  <a:lnTo>
                    <a:pt x="5248423" y="917943"/>
                  </a:lnTo>
                  <a:lnTo>
                    <a:pt x="5259853" y="917943"/>
                  </a:lnTo>
                  <a:lnTo>
                    <a:pt x="5271283" y="917943"/>
                  </a:lnTo>
                  <a:lnTo>
                    <a:pt x="5282713" y="917943"/>
                  </a:lnTo>
                  <a:lnTo>
                    <a:pt x="5294143" y="917943"/>
                  </a:lnTo>
                  <a:lnTo>
                    <a:pt x="5305621" y="917943"/>
                  </a:lnTo>
                  <a:lnTo>
                    <a:pt x="5317051" y="917943"/>
                  </a:lnTo>
                  <a:lnTo>
                    <a:pt x="5328481" y="917943"/>
                  </a:lnTo>
                  <a:lnTo>
                    <a:pt x="5339910" y="917943"/>
                  </a:lnTo>
                  <a:lnTo>
                    <a:pt x="5351340" y="917943"/>
                  </a:lnTo>
                  <a:lnTo>
                    <a:pt x="5362818" y="917943"/>
                  </a:lnTo>
                  <a:lnTo>
                    <a:pt x="5374248" y="917943"/>
                  </a:lnTo>
                  <a:lnTo>
                    <a:pt x="5385678" y="917943"/>
                  </a:lnTo>
                  <a:lnTo>
                    <a:pt x="5397108" y="917943"/>
                  </a:lnTo>
                  <a:lnTo>
                    <a:pt x="5408538" y="917943"/>
                  </a:lnTo>
                  <a:lnTo>
                    <a:pt x="5420016" y="917943"/>
                  </a:lnTo>
                  <a:lnTo>
                    <a:pt x="5431446" y="917943"/>
                  </a:lnTo>
                  <a:lnTo>
                    <a:pt x="5442876" y="917943"/>
                  </a:lnTo>
                  <a:lnTo>
                    <a:pt x="5454306" y="917943"/>
                  </a:lnTo>
                  <a:lnTo>
                    <a:pt x="5465736" y="917943"/>
                  </a:lnTo>
                  <a:lnTo>
                    <a:pt x="5477214" y="917943"/>
                  </a:lnTo>
                  <a:lnTo>
                    <a:pt x="5488643" y="917943"/>
                  </a:lnTo>
                  <a:lnTo>
                    <a:pt x="5500073" y="917943"/>
                  </a:lnTo>
                  <a:lnTo>
                    <a:pt x="5511503" y="917943"/>
                  </a:lnTo>
                  <a:lnTo>
                    <a:pt x="5522933" y="917943"/>
                  </a:lnTo>
                  <a:lnTo>
                    <a:pt x="5534411" y="917943"/>
                  </a:lnTo>
                  <a:lnTo>
                    <a:pt x="5545841" y="917943"/>
                  </a:lnTo>
                  <a:lnTo>
                    <a:pt x="5557271" y="917943"/>
                  </a:lnTo>
                  <a:lnTo>
                    <a:pt x="5568701" y="917943"/>
                  </a:lnTo>
                  <a:lnTo>
                    <a:pt x="5580131" y="917943"/>
                  </a:lnTo>
                  <a:lnTo>
                    <a:pt x="5591609" y="917943"/>
                  </a:lnTo>
                  <a:lnTo>
                    <a:pt x="5603038" y="917943"/>
                  </a:lnTo>
                  <a:lnTo>
                    <a:pt x="5614469" y="917943"/>
                  </a:lnTo>
                  <a:lnTo>
                    <a:pt x="5625899" y="917943"/>
                  </a:lnTo>
                  <a:lnTo>
                    <a:pt x="5637329" y="917943"/>
                  </a:lnTo>
                  <a:lnTo>
                    <a:pt x="5648759" y="917943"/>
                  </a:lnTo>
                  <a:lnTo>
                    <a:pt x="5660236" y="917943"/>
                  </a:lnTo>
                  <a:lnTo>
                    <a:pt x="5671666" y="917943"/>
                  </a:lnTo>
                  <a:lnTo>
                    <a:pt x="5683096" y="917943"/>
                  </a:lnTo>
                  <a:lnTo>
                    <a:pt x="5694526" y="917943"/>
                  </a:lnTo>
                  <a:lnTo>
                    <a:pt x="5705956" y="917943"/>
                  </a:lnTo>
                  <a:lnTo>
                    <a:pt x="5717434" y="917943"/>
                  </a:lnTo>
                  <a:lnTo>
                    <a:pt x="5728864" y="917943"/>
                  </a:lnTo>
                  <a:lnTo>
                    <a:pt x="5740294" y="917943"/>
                  </a:lnTo>
                  <a:lnTo>
                    <a:pt x="5751724" y="917943"/>
                  </a:lnTo>
                  <a:lnTo>
                    <a:pt x="5763154" y="917943"/>
                  </a:lnTo>
                  <a:lnTo>
                    <a:pt x="5774631" y="917943"/>
                  </a:lnTo>
                  <a:lnTo>
                    <a:pt x="5786062" y="917943"/>
                  </a:lnTo>
                  <a:lnTo>
                    <a:pt x="5797492" y="917943"/>
                  </a:lnTo>
                  <a:lnTo>
                    <a:pt x="5808921" y="917943"/>
                  </a:lnTo>
                  <a:lnTo>
                    <a:pt x="5820351" y="917943"/>
                  </a:lnTo>
                  <a:lnTo>
                    <a:pt x="5831829" y="917943"/>
                  </a:lnTo>
                  <a:lnTo>
                    <a:pt x="5843259" y="917943"/>
                  </a:lnTo>
                  <a:lnTo>
                    <a:pt x="5854689" y="917943"/>
                  </a:lnTo>
                  <a:lnTo>
                    <a:pt x="5866119" y="917943"/>
                  </a:lnTo>
                  <a:lnTo>
                    <a:pt x="5877549" y="917943"/>
                  </a:lnTo>
                  <a:lnTo>
                    <a:pt x="5889027" y="917943"/>
                  </a:lnTo>
                  <a:lnTo>
                    <a:pt x="5900457" y="917943"/>
                  </a:lnTo>
                  <a:lnTo>
                    <a:pt x="5911887" y="917943"/>
                  </a:lnTo>
                  <a:lnTo>
                    <a:pt x="5923317" y="917943"/>
                  </a:lnTo>
                  <a:lnTo>
                    <a:pt x="5934747" y="917943"/>
                  </a:lnTo>
                  <a:lnTo>
                    <a:pt x="5946225" y="917943"/>
                  </a:lnTo>
                  <a:lnTo>
                    <a:pt x="5957655" y="917943"/>
                  </a:lnTo>
                  <a:lnTo>
                    <a:pt x="5969084" y="917943"/>
                  </a:lnTo>
                  <a:lnTo>
                    <a:pt x="5980514" y="917943"/>
                  </a:lnTo>
                  <a:lnTo>
                    <a:pt x="5991944" y="917943"/>
                  </a:lnTo>
                  <a:lnTo>
                    <a:pt x="6003422" y="917943"/>
                  </a:lnTo>
                  <a:lnTo>
                    <a:pt x="6014852" y="917943"/>
                  </a:lnTo>
                  <a:lnTo>
                    <a:pt x="6026282" y="917943"/>
                  </a:lnTo>
                  <a:lnTo>
                    <a:pt x="6037712" y="917943"/>
                  </a:lnTo>
                  <a:lnTo>
                    <a:pt x="6049142" y="917943"/>
                  </a:lnTo>
                  <a:lnTo>
                    <a:pt x="6060620" y="917943"/>
                  </a:lnTo>
                  <a:lnTo>
                    <a:pt x="6072049" y="917943"/>
                  </a:lnTo>
                  <a:lnTo>
                    <a:pt x="6083480" y="917943"/>
                  </a:lnTo>
                  <a:lnTo>
                    <a:pt x="6094910" y="917943"/>
                  </a:lnTo>
                  <a:lnTo>
                    <a:pt x="6106340" y="917943"/>
                  </a:lnTo>
                  <a:lnTo>
                    <a:pt x="6117818" y="917943"/>
                  </a:lnTo>
                  <a:lnTo>
                    <a:pt x="6129247" y="917943"/>
                  </a:lnTo>
                  <a:lnTo>
                    <a:pt x="6140677" y="917943"/>
                  </a:lnTo>
                  <a:lnTo>
                    <a:pt x="6152107" y="917943"/>
                  </a:lnTo>
                  <a:lnTo>
                    <a:pt x="6163537" y="917943"/>
                  </a:lnTo>
                  <a:lnTo>
                    <a:pt x="6175015" y="917943"/>
                  </a:lnTo>
                  <a:lnTo>
                    <a:pt x="6186445" y="917943"/>
                  </a:lnTo>
                  <a:lnTo>
                    <a:pt x="6197875" y="917943"/>
                  </a:lnTo>
                  <a:lnTo>
                    <a:pt x="6209305" y="917943"/>
                  </a:lnTo>
                  <a:lnTo>
                    <a:pt x="6220735" y="917943"/>
                  </a:lnTo>
                  <a:lnTo>
                    <a:pt x="6232212" y="917943"/>
                  </a:lnTo>
                  <a:lnTo>
                    <a:pt x="6243642" y="917943"/>
                  </a:lnTo>
                  <a:lnTo>
                    <a:pt x="6255073" y="917943"/>
                  </a:lnTo>
                  <a:lnTo>
                    <a:pt x="6266503" y="917943"/>
                  </a:lnTo>
                  <a:lnTo>
                    <a:pt x="6277933" y="917943"/>
                  </a:lnTo>
                  <a:lnTo>
                    <a:pt x="6289410" y="917943"/>
                  </a:lnTo>
                  <a:lnTo>
                    <a:pt x="6300840" y="917943"/>
                  </a:lnTo>
                  <a:lnTo>
                    <a:pt x="6312270" y="917943"/>
                  </a:lnTo>
                  <a:lnTo>
                    <a:pt x="6323700" y="917943"/>
                  </a:lnTo>
                  <a:lnTo>
                    <a:pt x="6335130" y="917943"/>
                  </a:lnTo>
                  <a:lnTo>
                    <a:pt x="6346608" y="917943"/>
                  </a:lnTo>
                  <a:lnTo>
                    <a:pt x="6358038" y="917943"/>
                  </a:lnTo>
                  <a:lnTo>
                    <a:pt x="6369468" y="917943"/>
                  </a:lnTo>
                  <a:lnTo>
                    <a:pt x="6380898" y="917943"/>
                  </a:lnTo>
                  <a:lnTo>
                    <a:pt x="6392328" y="917943"/>
                  </a:lnTo>
                  <a:lnTo>
                    <a:pt x="6403805" y="917943"/>
                  </a:lnTo>
                  <a:lnTo>
                    <a:pt x="6415235" y="917943"/>
                  </a:lnTo>
                  <a:lnTo>
                    <a:pt x="6426666" y="917943"/>
                  </a:lnTo>
                  <a:lnTo>
                    <a:pt x="6438096" y="917943"/>
                  </a:lnTo>
                  <a:lnTo>
                    <a:pt x="6449525" y="917943"/>
                  </a:lnTo>
                  <a:lnTo>
                    <a:pt x="6461003" y="917943"/>
                  </a:lnTo>
                  <a:lnTo>
                    <a:pt x="6472433" y="917943"/>
                  </a:lnTo>
                  <a:lnTo>
                    <a:pt x="6483863" y="917943"/>
                  </a:lnTo>
                  <a:lnTo>
                    <a:pt x="6495293" y="917943"/>
                  </a:lnTo>
                  <a:lnTo>
                    <a:pt x="6506723" y="917943"/>
                  </a:lnTo>
                  <a:lnTo>
                    <a:pt x="6518201" y="917943"/>
                  </a:lnTo>
                  <a:lnTo>
                    <a:pt x="6529631" y="917943"/>
                  </a:lnTo>
                  <a:lnTo>
                    <a:pt x="6541061" y="917943"/>
                  </a:lnTo>
                  <a:lnTo>
                    <a:pt x="6552490" y="917943"/>
                  </a:lnTo>
                  <a:lnTo>
                    <a:pt x="6563921" y="917943"/>
                  </a:lnTo>
                  <a:lnTo>
                    <a:pt x="6575398" y="917943"/>
                  </a:lnTo>
                  <a:lnTo>
                    <a:pt x="6586828" y="917943"/>
                  </a:lnTo>
                  <a:lnTo>
                    <a:pt x="6598259" y="917943"/>
                  </a:lnTo>
                  <a:lnTo>
                    <a:pt x="6609688" y="917943"/>
                  </a:lnTo>
                  <a:lnTo>
                    <a:pt x="6621118" y="917943"/>
                  </a:lnTo>
                  <a:lnTo>
                    <a:pt x="6632596" y="917943"/>
                  </a:lnTo>
                  <a:lnTo>
                    <a:pt x="6644026" y="917943"/>
                  </a:lnTo>
                  <a:lnTo>
                    <a:pt x="6655456" y="917943"/>
                  </a:lnTo>
                  <a:lnTo>
                    <a:pt x="6666886" y="917943"/>
                  </a:lnTo>
                  <a:lnTo>
                    <a:pt x="6678316" y="917943"/>
                  </a:lnTo>
                  <a:lnTo>
                    <a:pt x="6689794" y="917943"/>
                  </a:lnTo>
                  <a:lnTo>
                    <a:pt x="6701224" y="917943"/>
                  </a:lnTo>
                  <a:lnTo>
                    <a:pt x="6712653" y="917943"/>
                  </a:lnTo>
                  <a:lnTo>
                    <a:pt x="6724083" y="917943"/>
                  </a:lnTo>
                  <a:lnTo>
                    <a:pt x="6735514" y="917943"/>
                  </a:lnTo>
                  <a:lnTo>
                    <a:pt x="6746944" y="917943"/>
                  </a:lnTo>
                  <a:lnTo>
                    <a:pt x="6758421" y="917943"/>
                  </a:lnTo>
                  <a:lnTo>
                    <a:pt x="6769851" y="917943"/>
                  </a:lnTo>
                  <a:lnTo>
                    <a:pt x="6781281" y="917943"/>
                  </a:lnTo>
                  <a:lnTo>
                    <a:pt x="6792711" y="917943"/>
                  </a:lnTo>
                  <a:lnTo>
                    <a:pt x="6804141" y="917943"/>
                  </a:lnTo>
                  <a:lnTo>
                    <a:pt x="6815619" y="917943"/>
                  </a:lnTo>
                  <a:lnTo>
                    <a:pt x="6827049" y="917943"/>
                  </a:lnTo>
                  <a:lnTo>
                    <a:pt x="6838479" y="917943"/>
                  </a:lnTo>
                  <a:lnTo>
                    <a:pt x="6849909" y="917943"/>
                  </a:lnTo>
                  <a:lnTo>
                    <a:pt x="6861339" y="917943"/>
                  </a:lnTo>
                  <a:lnTo>
                    <a:pt x="6872816" y="917943"/>
                  </a:lnTo>
                  <a:lnTo>
                    <a:pt x="6884246" y="917943"/>
                  </a:lnTo>
                  <a:lnTo>
                    <a:pt x="6895676" y="917943"/>
                  </a:lnTo>
                  <a:lnTo>
                    <a:pt x="6907107" y="917943"/>
                  </a:lnTo>
                  <a:lnTo>
                    <a:pt x="6918537" y="917943"/>
                  </a:lnTo>
                  <a:lnTo>
                    <a:pt x="6930014" y="917943"/>
                  </a:lnTo>
                  <a:lnTo>
                    <a:pt x="6941444" y="917943"/>
                  </a:lnTo>
                  <a:lnTo>
                    <a:pt x="6952874" y="917943"/>
                  </a:lnTo>
                  <a:lnTo>
                    <a:pt x="6964304" y="917943"/>
                  </a:lnTo>
                  <a:lnTo>
                    <a:pt x="6975734" y="917943"/>
                  </a:lnTo>
                  <a:lnTo>
                    <a:pt x="6987212" y="917943"/>
                  </a:lnTo>
                  <a:lnTo>
                    <a:pt x="6998642" y="917943"/>
                  </a:lnTo>
                  <a:lnTo>
                    <a:pt x="7010072" y="917943"/>
                  </a:lnTo>
                  <a:lnTo>
                    <a:pt x="7021502" y="917943"/>
                  </a:lnTo>
                  <a:lnTo>
                    <a:pt x="7032931" y="917943"/>
                  </a:lnTo>
                  <a:lnTo>
                    <a:pt x="7044409" y="917943"/>
                  </a:lnTo>
                  <a:lnTo>
                    <a:pt x="7055839" y="917943"/>
                  </a:lnTo>
                  <a:lnTo>
                    <a:pt x="7067269" y="917943"/>
                  </a:lnTo>
                  <a:lnTo>
                    <a:pt x="7078700" y="917943"/>
                  </a:lnTo>
                  <a:lnTo>
                    <a:pt x="7090129" y="917943"/>
                  </a:lnTo>
                  <a:lnTo>
                    <a:pt x="7101607" y="917943"/>
                  </a:lnTo>
                  <a:lnTo>
                    <a:pt x="7113037" y="917943"/>
                  </a:lnTo>
                  <a:lnTo>
                    <a:pt x="7124467" y="917943"/>
                  </a:lnTo>
                  <a:lnTo>
                    <a:pt x="7135897" y="917943"/>
                  </a:lnTo>
                  <a:lnTo>
                    <a:pt x="7147327" y="917943"/>
                  </a:lnTo>
                  <a:lnTo>
                    <a:pt x="7158805" y="917943"/>
                  </a:lnTo>
                  <a:lnTo>
                    <a:pt x="7170235" y="917943"/>
                  </a:lnTo>
                  <a:lnTo>
                    <a:pt x="7181665" y="917943"/>
                  </a:lnTo>
                  <a:lnTo>
                    <a:pt x="7193094" y="917943"/>
                  </a:lnTo>
                  <a:lnTo>
                    <a:pt x="7204524" y="917943"/>
                  </a:lnTo>
                  <a:lnTo>
                    <a:pt x="7216002" y="917943"/>
                  </a:lnTo>
                  <a:lnTo>
                    <a:pt x="7227432" y="917943"/>
                  </a:lnTo>
                  <a:lnTo>
                    <a:pt x="7238862" y="917943"/>
                  </a:lnTo>
                  <a:lnTo>
                    <a:pt x="7250292" y="917943"/>
                  </a:lnTo>
                  <a:lnTo>
                    <a:pt x="7261722" y="917943"/>
                  </a:lnTo>
                  <a:lnTo>
                    <a:pt x="7273200" y="917943"/>
                  </a:lnTo>
                  <a:lnTo>
                    <a:pt x="7284630" y="917943"/>
                  </a:lnTo>
                  <a:lnTo>
                    <a:pt x="7296060" y="917943"/>
                  </a:lnTo>
                  <a:lnTo>
                    <a:pt x="7307490" y="917943"/>
                  </a:lnTo>
                  <a:lnTo>
                    <a:pt x="7318920" y="917943"/>
                  </a:lnTo>
                  <a:lnTo>
                    <a:pt x="7330398" y="917943"/>
                  </a:lnTo>
                  <a:lnTo>
                    <a:pt x="7341828" y="917943"/>
                  </a:lnTo>
                  <a:lnTo>
                    <a:pt x="7353257" y="917943"/>
                  </a:lnTo>
                  <a:lnTo>
                    <a:pt x="7364687" y="917943"/>
                  </a:lnTo>
                  <a:lnTo>
                    <a:pt x="7376117" y="917943"/>
                  </a:lnTo>
                  <a:lnTo>
                    <a:pt x="7387595" y="917943"/>
                  </a:lnTo>
                  <a:lnTo>
                    <a:pt x="7399025" y="917943"/>
                  </a:lnTo>
                  <a:lnTo>
                    <a:pt x="7410455" y="917943"/>
                  </a:lnTo>
                  <a:lnTo>
                    <a:pt x="7421885" y="917943"/>
                  </a:lnTo>
                  <a:lnTo>
                    <a:pt x="7433315" y="917943"/>
                  </a:lnTo>
                  <a:lnTo>
                    <a:pt x="7444793" y="917943"/>
                  </a:lnTo>
                  <a:lnTo>
                    <a:pt x="7456222" y="917943"/>
                  </a:lnTo>
                  <a:lnTo>
                    <a:pt x="7467653" y="917943"/>
                  </a:lnTo>
                  <a:lnTo>
                    <a:pt x="7479083" y="917943"/>
                  </a:lnTo>
                  <a:lnTo>
                    <a:pt x="7490513" y="917943"/>
                  </a:lnTo>
                  <a:lnTo>
                    <a:pt x="7501990" y="917943"/>
                  </a:lnTo>
                  <a:lnTo>
                    <a:pt x="7513420" y="917943"/>
                  </a:lnTo>
                  <a:lnTo>
                    <a:pt x="7524850" y="917943"/>
                  </a:lnTo>
                  <a:lnTo>
                    <a:pt x="7536280" y="917943"/>
                  </a:lnTo>
                  <a:lnTo>
                    <a:pt x="7547710" y="917943"/>
                  </a:lnTo>
                  <a:lnTo>
                    <a:pt x="7559188" y="917943"/>
                  </a:lnTo>
                  <a:lnTo>
                    <a:pt x="7570618" y="917943"/>
                  </a:lnTo>
                  <a:lnTo>
                    <a:pt x="7582048" y="917943"/>
                  </a:lnTo>
                  <a:lnTo>
                    <a:pt x="7593478" y="917943"/>
                  </a:lnTo>
                  <a:lnTo>
                    <a:pt x="7604908" y="917943"/>
                  </a:lnTo>
                  <a:lnTo>
                    <a:pt x="7616385" y="917943"/>
                  </a:lnTo>
                  <a:lnTo>
                    <a:pt x="7627815" y="917943"/>
                  </a:lnTo>
                  <a:lnTo>
                    <a:pt x="7639246" y="917943"/>
                  </a:lnTo>
                  <a:lnTo>
                    <a:pt x="7650676" y="917943"/>
                  </a:lnTo>
                  <a:lnTo>
                    <a:pt x="7662106" y="917943"/>
                  </a:lnTo>
                  <a:lnTo>
                    <a:pt x="7673583" y="917943"/>
                  </a:lnTo>
                  <a:lnTo>
                    <a:pt x="7685013" y="917943"/>
                  </a:lnTo>
                  <a:lnTo>
                    <a:pt x="7696443" y="917943"/>
                  </a:lnTo>
                  <a:lnTo>
                    <a:pt x="7707873" y="917943"/>
                  </a:lnTo>
                  <a:lnTo>
                    <a:pt x="7719303" y="917943"/>
                  </a:lnTo>
                  <a:lnTo>
                    <a:pt x="7730733" y="917943"/>
                  </a:lnTo>
                  <a:lnTo>
                    <a:pt x="7742211" y="917943"/>
                  </a:lnTo>
                  <a:lnTo>
                    <a:pt x="7753641" y="917943"/>
                  </a:lnTo>
                  <a:lnTo>
                    <a:pt x="7765071" y="917943"/>
                  </a:lnTo>
                  <a:lnTo>
                    <a:pt x="7776501" y="917943"/>
                  </a:lnTo>
                  <a:lnTo>
                    <a:pt x="7787931" y="917943"/>
                  </a:lnTo>
                  <a:lnTo>
                    <a:pt x="7799408" y="917943"/>
                  </a:lnTo>
                  <a:lnTo>
                    <a:pt x="7810839" y="917943"/>
                  </a:lnTo>
                  <a:lnTo>
                    <a:pt x="7822268" y="917943"/>
                  </a:lnTo>
                  <a:lnTo>
                    <a:pt x="7833698" y="917943"/>
                  </a:lnTo>
                  <a:lnTo>
                    <a:pt x="7845128" y="917943"/>
                  </a:lnTo>
                  <a:lnTo>
                    <a:pt x="7856606" y="917943"/>
                  </a:lnTo>
                  <a:lnTo>
                    <a:pt x="7868036" y="917943"/>
                  </a:lnTo>
                  <a:lnTo>
                    <a:pt x="7879466" y="917943"/>
                  </a:lnTo>
                  <a:lnTo>
                    <a:pt x="7890896" y="917943"/>
                  </a:lnTo>
                  <a:lnTo>
                    <a:pt x="7902326" y="917943"/>
                  </a:lnTo>
                  <a:lnTo>
                    <a:pt x="7913804" y="917943"/>
                  </a:lnTo>
                  <a:lnTo>
                    <a:pt x="7925234" y="917943"/>
                  </a:lnTo>
                  <a:lnTo>
                    <a:pt x="7936663" y="917943"/>
                  </a:lnTo>
                  <a:lnTo>
                    <a:pt x="7948094" y="917943"/>
                  </a:lnTo>
                  <a:lnTo>
                    <a:pt x="7959524" y="917943"/>
                  </a:lnTo>
                  <a:lnTo>
                    <a:pt x="7971001" y="917943"/>
                  </a:lnTo>
                  <a:lnTo>
                    <a:pt x="7982431" y="917943"/>
                  </a:lnTo>
                  <a:lnTo>
                    <a:pt x="7993861" y="917943"/>
                  </a:lnTo>
                  <a:lnTo>
                    <a:pt x="8005291" y="917943"/>
                  </a:lnTo>
                  <a:lnTo>
                    <a:pt x="8016721" y="917943"/>
                  </a:lnTo>
                  <a:lnTo>
                    <a:pt x="8028199" y="917943"/>
                  </a:lnTo>
                  <a:lnTo>
                    <a:pt x="8039629" y="917943"/>
                  </a:lnTo>
                  <a:lnTo>
                    <a:pt x="8051059" y="917943"/>
                  </a:lnTo>
                  <a:lnTo>
                    <a:pt x="8062489" y="917943"/>
                  </a:lnTo>
                  <a:lnTo>
                    <a:pt x="8073919" y="917943"/>
                  </a:lnTo>
                  <a:lnTo>
                    <a:pt x="8085396" y="917943"/>
                  </a:lnTo>
                  <a:lnTo>
                    <a:pt x="8096826" y="917943"/>
                  </a:lnTo>
                  <a:lnTo>
                    <a:pt x="8108256" y="917943"/>
                  </a:lnTo>
                  <a:lnTo>
                    <a:pt x="8119687" y="917943"/>
                  </a:lnTo>
                  <a:lnTo>
                    <a:pt x="8131117" y="917943"/>
                  </a:lnTo>
                  <a:lnTo>
                    <a:pt x="8142594" y="917943"/>
                  </a:lnTo>
                  <a:lnTo>
                    <a:pt x="8154024" y="917943"/>
                  </a:lnTo>
                  <a:lnTo>
                    <a:pt x="8165454" y="917943"/>
                  </a:lnTo>
                  <a:lnTo>
                    <a:pt x="8176884" y="917943"/>
                  </a:lnTo>
                  <a:lnTo>
                    <a:pt x="8188314" y="917943"/>
                  </a:lnTo>
                  <a:lnTo>
                    <a:pt x="8199792" y="917943"/>
                  </a:lnTo>
                  <a:lnTo>
                    <a:pt x="8211222" y="917943"/>
                  </a:lnTo>
                  <a:lnTo>
                    <a:pt x="8222652" y="917943"/>
                  </a:lnTo>
                  <a:lnTo>
                    <a:pt x="8234082" y="917943"/>
                  </a:lnTo>
                  <a:lnTo>
                    <a:pt x="8245512" y="917943"/>
                  </a:lnTo>
                  <a:lnTo>
                    <a:pt x="8256989" y="917943"/>
                  </a:lnTo>
                  <a:lnTo>
                    <a:pt x="8268419" y="917943"/>
                  </a:lnTo>
                  <a:lnTo>
                    <a:pt x="8279850" y="917943"/>
                  </a:lnTo>
                  <a:lnTo>
                    <a:pt x="8291280" y="917943"/>
                  </a:lnTo>
                  <a:lnTo>
                    <a:pt x="8302709" y="917943"/>
                  </a:lnTo>
                  <a:lnTo>
                    <a:pt x="8314187" y="917943"/>
                  </a:lnTo>
                  <a:lnTo>
                    <a:pt x="8325617" y="917943"/>
                  </a:lnTo>
                  <a:lnTo>
                    <a:pt x="8337047" y="917943"/>
                  </a:lnTo>
                  <a:lnTo>
                    <a:pt x="8348477" y="917943"/>
                  </a:lnTo>
                  <a:lnTo>
                    <a:pt x="8359907" y="917943"/>
                  </a:lnTo>
                  <a:lnTo>
                    <a:pt x="8371385" y="917943"/>
                  </a:lnTo>
                  <a:lnTo>
                    <a:pt x="8382815" y="917943"/>
                  </a:lnTo>
                  <a:lnTo>
                    <a:pt x="8394245" y="917943"/>
                  </a:lnTo>
                  <a:lnTo>
                    <a:pt x="8405674" y="917943"/>
                  </a:lnTo>
                  <a:lnTo>
                    <a:pt x="8417104" y="917943"/>
                  </a:lnTo>
                  <a:lnTo>
                    <a:pt x="8428582" y="917943"/>
                  </a:lnTo>
                  <a:lnTo>
                    <a:pt x="8440012" y="917943"/>
                  </a:lnTo>
                  <a:lnTo>
                    <a:pt x="8451442" y="917943"/>
                  </a:lnTo>
                  <a:lnTo>
                    <a:pt x="8462872" y="917943"/>
                  </a:lnTo>
                  <a:lnTo>
                    <a:pt x="8474302" y="917943"/>
                  </a:lnTo>
                  <a:lnTo>
                    <a:pt x="8485780" y="917943"/>
                  </a:lnTo>
                  <a:lnTo>
                    <a:pt x="8497210" y="917943"/>
                  </a:lnTo>
                  <a:lnTo>
                    <a:pt x="8508640" y="917943"/>
                  </a:lnTo>
                  <a:lnTo>
                    <a:pt x="8520069" y="917943"/>
                  </a:lnTo>
                  <a:lnTo>
                    <a:pt x="8531500" y="917943"/>
                  </a:lnTo>
                  <a:lnTo>
                    <a:pt x="8542977" y="917943"/>
                  </a:lnTo>
                  <a:lnTo>
                    <a:pt x="8554407" y="917943"/>
                  </a:lnTo>
                  <a:lnTo>
                    <a:pt x="8565837" y="917943"/>
                  </a:lnTo>
                  <a:lnTo>
                    <a:pt x="8577267" y="917943"/>
                  </a:lnTo>
                  <a:lnTo>
                    <a:pt x="8588697" y="917943"/>
                  </a:lnTo>
                  <a:lnTo>
                    <a:pt x="8600175" y="917943"/>
                  </a:lnTo>
                  <a:lnTo>
                    <a:pt x="8611605" y="917943"/>
                  </a:lnTo>
                  <a:lnTo>
                    <a:pt x="8623035" y="917943"/>
                  </a:lnTo>
                  <a:lnTo>
                    <a:pt x="8634465" y="917943"/>
                  </a:lnTo>
                  <a:lnTo>
                    <a:pt x="8645895" y="917943"/>
                  </a:lnTo>
                  <a:lnTo>
                    <a:pt x="8657373" y="917943"/>
                  </a:lnTo>
                  <a:lnTo>
                    <a:pt x="8668802" y="917943"/>
                  </a:lnTo>
                  <a:lnTo>
                    <a:pt x="8680232" y="917943"/>
                  </a:lnTo>
                  <a:lnTo>
                    <a:pt x="8691662" y="917943"/>
                  </a:lnTo>
                  <a:lnTo>
                    <a:pt x="8703093" y="917943"/>
                  </a:lnTo>
                  <a:lnTo>
                    <a:pt x="8714570" y="917943"/>
                  </a:lnTo>
                  <a:lnTo>
                    <a:pt x="8726000" y="917943"/>
                  </a:lnTo>
                  <a:lnTo>
                    <a:pt x="8737430" y="917943"/>
                  </a:lnTo>
                  <a:lnTo>
                    <a:pt x="8748860" y="917943"/>
                  </a:lnTo>
                  <a:lnTo>
                    <a:pt x="8760290" y="917943"/>
                  </a:lnTo>
                  <a:lnTo>
                    <a:pt x="8771768" y="917943"/>
                  </a:lnTo>
                  <a:lnTo>
                    <a:pt x="8783198" y="917943"/>
                  </a:lnTo>
                  <a:lnTo>
                    <a:pt x="8794628" y="917943"/>
                  </a:lnTo>
                  <a:lnTo>
                    <a:pt x="8806058" y="917943"/>
                  </a:lnTo>
                  <a:lnTo>
                    <a:pt x="8817488" y="917943"/>
                  </a:lnTo>
                  <a:lnTo>
                    <a:pt x="8828918" y="917943"/>
                  </a:lnTo>
                  <a:lnTo>
                    <a:pt x="8840395" y="917943"/>
                  </a:lnTo>
                  <a:lnTo>
                    <a:pt x="8851825" y="917943"/>
                  </a:lnTo>
                  <a:lnTo>
                    <a:pt x="8863256" y="917943"/>
                  </a:lnTo>
                  <a:lnTo>
                    <a:pt x="8874686" y="917943"/>
                  </a:lnTo>
                  <a:lnTo>
                    <a:pt x="8886115" y="917943"/>
                  </a:lnTo>
                  <a:lnTo>
                    <a:pt x="8897593" y="917943"/>
                  </a:lnTo>
                  <a:lnTo>
                    <a:pt x="8909022" y="917943"/>
                  </a:lnTo>
                  <a:lnTo>
                    <a:pt x="8920453" y="917943"/>
                  </a:lnTo>
                  <a:lnTo>
                    <a:pt x="8931883" y="917943"/>
                  </a:lnTo>
                  <a:lnTo>
                    <a:pt x="8943313" y="917943"/>
                  </a:lnTo>
                  <a:lnTo>
                    <a:pt x="8954791" y="917943"/>
                  </a:lnTo>
                  <a:lnTo>
                    <a:pt x="8966220" y="917943"/>
                  </a:lnTo>
                  <a:lnTo>
                    <a:pt x="8977651" y="917943"/>
                  </a:lnTo>
                  <a:lnTo>
                    <a:pt x="8989080" y="917943"/>
                  </a:lnTo>
                  <a:lnTo>
                    <a:pt x="9000511" y="917943"/>
                  </a:lnTo>
                  <a:lnTo>
                    <a:pt x="9011988" y="917943"/>
                  </a:lnTo>
                  <a:lnTo>
                    <a:pt x="9023418" y="917943"/>
                  </a:lnTo>
                  <a:lnTo>
                    <a:pt x="9034849" y="917943"/>
                  </a:lnTo>
                  <a:lnTo>
                    <a:pt x="9046278" y="917943"/>
                  </a:lnTo>
                  <a:lnTo>
                    <a:pt x="9057709" y="917943"/>
                  </a:lnTo>
                  <a:lnTo>
                    <a:pt x="9069186" y="917943"/>
                  </a:lnTo>
                  <a:lnTo>
                    <a:pt x="9080615" y="917943"/>
                  </a:lnTo>
                  <a:lnTo>
                    <a:pt x="9092046" y="830804"/>
                  </a:lnTo>
                  <a:lnTo>
                    <a:pt x="9103476" y="132207"/>
                  </a:lnTo>
                  <a:lnTo>
                    <a:pt x="9114906" y="253898"/>
                  </a:lnTo>
                  <a:lnTo>
                    <a:pt x="9126384" y="359064"/>
                  </a:lnTo>
                  <a:lnTo>
                    <a:pt x="9137813" y="307981"/>
                  </a:lnTo>
                  <a:lnTo>
                    <a:pt x="9149244" y="141222"/>
                  </a:lnTo>
                  <a:lnTo>
                    <a:pt x="9160673" y="0"/>
                  </a:lnTo>
                  <a:lnTo>
                    <a:pt x="9172104" y="130707"/>
                  </a:lnTo>
                  <a:lnTo>
                    <a:pt x="9183581" y="321507"/>
                  </a:lnTo>
                  <a:lnTo>
                    <a:pt x="9195011" y="151738"/>
                  </a:lnTo>
                  <a:lnTo>
                    <a:pt x="9206442" y="473245"/>
                  </a:lnTo>
                  <a:lnTo>
                    <a:pt x="9217871" y="443198"/>
                  </a:lnTo>
                  <a:lnTo>
                    <a:pt x="9229301" y="350048"/>
                  </a:lnTo>
                  <a:lnTo>
                    <a:pt x="9240779" y="911933"/>
                  </a:lnTo>
                  <a:lnTo>
                    <a:pt x="9252209" y="917943"/>
                  </a:lnTo>
                  <a:lnTo>
                    <a:pt x="9263639" y="917943"/>
                  </a:lnTo>
                  <a:lnTo>
                    <a:pt x="9275069" y="907428"/>
                  </a:lnTo>
                  <a:lnTo>
                    <a:pt x="9286498" y="917943"/>
                  </a:lnTo>
                  <a:lnTo>
                    <a:pt x="9297977" y="917943"/>
                  </a:lnTo>
                  <a:lnTo>
                    <a:pt x="9309406" y="917943"/>
                  </a:lnTo>
                  <a:lnTo>
                    <a:pt x="9320837" y="917943"/>
                  </a:lnTo>
                  <a:lnTo>
                    <a:pt x="9332266" y="917943"/>
                  </a:lnTo>
                  <a:lnTo>
                    <a:pt x="9343696" y="917943"/>
                  </a:lnTo>
                  <a:lnTo>
                    <a:pt x="9355174" y="917943"/>
                  </a:lnTo>
                  <a:lnTo>
                    <a:pt x="9366604" y="917943"/>
                  </a:lnTo>
                  <a:lnTo>
                    <a:pt x="9378035" y="917943"/>
                  </a:lnTo>
                  <a:lnTo>
                    <a:pt x="9389464" y="917943"/>
                  </a:lnTo>
                  <a:lnTo>
                    <a:pt x="9400894" y="917943"/>
                  </a:lnTo>
                  <a:lnTo>
                    <a:pt x="9412372" y="917943"/>
                  </a:lnTo>
                  <a:lnTo>
                    <a:pt x="9423802" y="917943"/>
                  </a:lnTo>
                  <a:lnTo>
                    <a:pt x="9435232" y="917943"/>
                  </a:lnTo>
                  <a:lnTo>
                    <a:pt x="9446662" y="917943"/>
                  </a:lnTo>
                  <a:lnTo>
                    <a:pt x="9458091" y="917943"/>
                  </a:lnTo>
                  <a:lnTo>
                    <a:pt x="9469570" y="917943"/>
                  </a:lnTo>
                  <a:lnTo>
                    <a:pt x="9480999" y="917943"/>
                  </a:lnTo>
                  <a:lnTo>
                    <a:pt x="9492429" y="917943"/>
                  </a:lnTo>
                  <a:lnTo>
                    <a:pt x="9503859" y="917943"/>
                  </a:lnTo>
                  <a:lnTo>
                    <a:pt x="9515289" y="917943"/>
                  </a:lnTo>
                  <a:lnTo>
                    <a:pt x="9526767" y="917943"/>
                  </a:lnTo>
                  <a:lnTo>
                    <a:pt x="9538197" y="917943"/>
                  </a:lnTo>
                  <a:lnTo>
                    <a:pt x="9549626" y="917943"/>
                  </a:lnTo>
                  <a:lnTo>
                    <a:pt x="9561057" y="917943"/>
                  </a:lnTo>
                  <a:lnTo>
                    <a:pt x="9572487" y="917943"/>
                  </a:lnTo>
                  <a:lnTo>
                    <a:pt x="9583965" y="917943"/>
                  </a:lnTo>
                  <a:lnTo>
                    <a:pt x="9595395" y="917943"/>
                  </a:lnTo>
                  <a:lnTo>
                    <a:pt x="9606824" y="917943"/>
                  </a:lnTo>
                  <a:lnTo>
                    <a:pt x="9618255" y="917943"/>
                  </a:lnTo>
                  <a:lnTo>
                    <a:pt x="9629684" y="917943"/>
                  </a:lnTo>
                  <a:lnTo>
                    <a:pt x="9641163" y="917943"/>
                  </a:lnTo>
                  <a:lnTo>
                    <a:pt x="9652592" y="917943"/>
                  </a:lnTo>
                  <a:lnTo>
                    <a:pt x="9664022" y="917943"/>
                  </a:lnTo>
                  <a:lnTo>
                    <a:pt x="9675452" y="917943"/>
                  </a:lnTo>
                  <a:lnTo>
                    <a:pt x="9686882" y="917943"/>
                  </a:lnTo>
                  <a:lnTo>
                    <a:pt x="9698360" y="917943"/>
                  </a:lnTo>
                  <a:lnTo>
                    <a:pt x="9709790" y="917943"/>
                  </a:lnTo>
                  <a:lnTo>
                    <a:pt x="9721219" y="917943"/>
                  </a:lnTo>
                  <a:lnTo>
                    <a:pt x="9732650" y="917943"/>
                  </a:lnTo>
                  <a:lnTo>
                    <a:pt x="9744080" y="917943"/>
                  </a:lnTo>
                  <a:lnTo>
                    <a:pt x="9755557" y="917943"/>
                  </a:lnTo>
                  <a:lnTo>
                    <a:pt x="9766988" y="917943"/>
                  </a:lnTo>
                  <a:lnTo>
                    <a:pt x="9778417" y="917943"/>
                  </a:lnTo>
                  <a:lnTo>
                    <a:pt x="9789848" y="917943"/>
                  </a:lnTo>
                  <a:lnTo>
                    <a:pt x="9801277" y="917943"/>
                  </a:lnTo>
                  <a:lnTo>
                    <a:pt x="9812755" y="917943"/>
                  </a:lnTo>
                  <a:lnTo>
                    <a:pt x="9824185" y="917943"/>
                  </a:lnTo>
                  <a:lnTo>
                    <a:pt x="9835615" y="917943"/>
                  </a:lnTo>
                  <a:lnTo>
                    <a:pt x="9847045" y="917943"/>
                  </a:lnTo>
                  <a:lnTo>
                    <a:pt x="9858475" y="917943"/>
                  </a:lnTo>
                  <a:lnTo>
                    <a:pt x="9869952" y="917943"/>
                  </a:lnTo>
                  <a:lnTo>
                    <a:pt x="9881383" y="917943"/>
                  </a:lnTo>
                  <a:lnTo>
                    <a:pt x="9892812" y="917943"/>
                  </a:lnTo>
                  <a:lnTo>
                    <a:pt x="9904243" y="917943"/>
                  </a:lnTo>
                  <a:lnTo>
                    <a:pt x="9915673" y="917943"/>
                  </a:lnTo>
                  <a:lnTo>
                    <a:pt x="9927102" y="917943"/>
                  </a:lnTo>
                  <a:lnTo>
                    <a:pt x="9938581" y="917943"/>
                  </a:lnTo>
                  <a:lnTo>
                    <a:pt x="9950010" y="917943"/>
                  </a:lnTo>
                  <a:lnTo>
                    <a:pt x="9961441" y="917943"/>
                  </a:lnTo>
                  <a:lnTo>
                    <a:pt x="9972870" y="917943"/>
                  </a:lnTo>
                  <a:lnTo>
                    <a:pt x="9984300" y="917943"/>
                  </a:lnTo>
                  <a:lnTo>
                    <a:pt x="9995778" y="917943"/>
                  </a:lnTo>
                  <a:lnTo>
                    <a:pt x="10007208" y="917943"/>
                  </a:lnTo>
                  <a:lnTo>
                    <a:pt x="10018638" y="917943"/>
                  </a:lnTo>
                  <a:lnTo>
                    <a:pt x="10030068" y="917943"/>
                  </a:lnTo>
                  <a:lnTo>
                    <a:pt x="10041498" y="917943"/>
                  </a:lnTo>
                  <a:lnTo>
                    <a:pt x="10052976" y="917943"/>
                  </a:lnTo>
                  <a:lnTo>
                    <a:pt x="10064405" y="917943"/>
                  </a:lnTo>
                  <a:lnTo>
                    <a:pt x="10075835" y="917943"/>
                  </a:lnTo>
                  <a:lnTo>
                    <a:pt x="10087266" y="917943"/>
                  </a:lnTo>
                  <a:lnTo>
                    <a:pt x="10098695" y="917943"/>
                  </a:lnTo>
                  <a:lnTo>
                    <a:pt x="10110174" y="917943"/>
                  </a:lnTo>
                  <a:lnTo>
                    <a:pt x="10121603" y="917943"/>
                  </a:lnTo>
                  <a:lnTo>
                    <a:pt x="10133033" y="917943"/>
                  </a:lnTo>
                  <a:lnTo>
                    <a:pt x="10144463" y="917943"/>
                  </a:lnTo>
                  <a:lnTo>
                    <a:pt x="10155893" y="917943"/>
                  </a:lnTo>
                  <a:lnTo>
                    <a:pt x="10167371" y="917943"/>
                  </a:lnTo>
                  <a:lnTo>
                    <a:pt x="10178801" y="917943"/>
                  </a:lnTo>
                  <a:lnTo>
                    <a:pt x="10190230" y="917943"/>
                  </a:lnTo>
                  <a:lnTo>
                    <a:pt x="10201661" y="917943"/>
                  </a:lnTo>
                  <a:lnTo>
                    <a:pt x="10213091" y="917943"/>
                  </a:lnTo>
                  <a:lnTo>
                    <a:pt x="10224569" y="917943"/>
                  </a:lnTo>
                  <a:lnTo>
                    <a:pt x="10235998" y="917943"/>
                  </a:lnTo>
                  <a:lnTo>
                    <a:pt x="10247428" y="917943"/>
                  </a:lnTo>
                  <a:lnTo>
                    <a:pt x="10258859" y="917943"/>
                  </a:lnTo>
                  <a:lnTo>
                    <a:pt x="10270288" y="917943"/>
                  </a:lnTo>
                  <a:lnTo>
                    <a:pt x="10281767" y="917943"/>
                  </a:lnTo>
                  <a:lnTo>
                    <a:pt x="10293196" y="917943"/>
                  </a:lnTo>
                  <a:lnTo>
                    <a:pt x="10304626" y="917943"/>
                  </a:lnTo>
                  <a:lnTo>
                    <a:pt x="10316056" y="917943"/>
                  </a:lnTo>
                  <a:lnTo>
                    <a:pt x="10327486" y="917943"/>
                  </a:lnTo>
                  <a:lnTo>
                    <a:pt x="10338963" y="917943"/>
                  </a:lnTo>
                  <a:lnTo>
                    <a:pt x="10350394" y="917943"/>
                  </a:lnTo>
                  <a:lnTo>
                    <a:pt x="10361823" y="917943"/>
                  </a:lnTo>
                  <a:lnTo>
                    <a:pt x="10373254" y="917943"/>
                  </a:lnTo>
                  <a:lnTo>
                    <a:pt x="10384684" y="917943"/>
                  </a:lnTo>
                  <a:lnTo>
                    <a:pt x="10396161" y="917943"/>
                  </a:lnTo>
                  <a:lnTo>
                    <a:pt x="10407591" y="917943"/>
                  </a:lnTo>
                  <a:lnTo>
                    <a:pt x="10419021" y="917943"/>
                  </a:lnTo>
                  <a:lnTo>
                    <a:pt x="10430452" y="917943"/>
                  </a:lnTo>
                  <a:lnTo>
                    <a:pt x="10441881" y="917943"/>
                  </a:lnTo>
                  <a:lnTo>
                    <a:pt x="10453358" y="917943"/>
                  </a:lnTo>
                  <a:lnTo>
                    <a:pt x="10464789" y="917943"/>
                  </a:lnTo>
                  <a:lnTo>
                    <a:pt x="10476219" y="917943"/>
                  </a:lnTo>
                  <a:lnTo>
                    <a:pt x="10487649" y="917943"/>
                  </a:lnTo>
                  <a:lnTo>
                    <a:pt x="10499079" y="917943"/>
                  </a:lnTo>
                  <a:lnTo>
                    <a:pt x="10510556" y="917943"/>
                  </a:lnTo>
                  <a:lnTo>
                    <a:pt x="10521987" y="917943"/>
                  </a:lnTo>
                  <a:lnTo>
                    <a:pt x="10533416" y="917943"/>
                  </a:lnTo>
                  <a:lnTo>
                    <a:pt x="10544847" y="917943"/>
                  </a:lnTo>
                  <a:lnTo>
                    <a:pt x="10556277" y="917943"/>
                  </a:lnTo>
                  <a:lnTo>
                    <a:pt x="10567754" y="917943"/>
                  </a:lnTo>
                  <a:lnTo>
                    <a:pt x="10579184" y="917943"/>
                  </a:lnTo>
                  <a:lnTo>
                    <a:pt x="10590614" y="917943"/>
                  </a:lnTo>
                  <a:lnTo>
                    <a:pt x="10602045" y="917943"/>
                  </a:lnTo>
                  <a:lnTo>
                    <a:pt x="10613474" y="917943"/>
                  </a:lnTo>
                  <a:lnTo>
                    <a:pt x="10624951" y="917943"/>
                  </a:lnTo>
                  <a:lnTo>
                    <a:pt x="10636382" y="917943"/>
                  </a:lnTo>
                  <a:lnTo>
                    <a:pt x="10647812" y="917943"/>
                  </a:lnTo>
                  <a:lnTo>
                    <a:pt x="10659241" y="917943"/>
                  </a:lnTo>
                  <a:lnTo>
                    <a:pt x="10670672" y="917943"/>
                  </a:lnTo>
                  <a:lnTo>
                    <a:pt x="10682149" y="917943"/>
                  </a:lnTo>
                  <a:lnTo>
                    <a:pt x="10693580" y="917943"/>
                  </a:lnTo>
                  <a:lnTo>
                    <a:pt x="10705009" y="917943"/>
                  </a:lnTo>
                  <a:lnTo>
                    <a:pt x="10716439" y="917943"/>
                  </a:lnTo>
                  <a:lnTo>
                    <a:pt x="10727870" y="917943"/>
                  </a:lnTo>
                  <a:lnTo>
                    <a:pt x="10739347" y="917943"/>
                  </a:lnTo>
                  <a:lnTo>
                    <a:pt x="10750778" y="917943"/>
                  </a:lnTo>
                  <a:lnTo>
                    <a:pt x="10762207" y="917943"/>
                  </a:lnTo>
                  <a:lnTo>
                    <a:pt x="10773637" y="917943"/>
                  </a:lnTo>
                  <a:lnTo>
                    <a:pt x="10785067" y="917943"/>
                  </a:lnTo>
                  <a:lnTo>
                    <a:pt x="10796544" y="917943"/>
                  </a:lnTo>
                  <a:lnTo>
                    <a:pt x="10807975" y="917943"/>
                  </a:lnTo>
                  <a:lnTo>
                    <a:pt x="10819405" y="917943"/>
                  </a:lnTo>
                  <a:lnTo>
                    <a:pt x="10830834" y="917943"/>
                  </a:lnTo>
                  <a:lnTo>
                    <a:pt x="10842265" y="917943"/>
                  </a:lnTo>
                  <a:lnTo>
                    <a:pt x="10853742" y="917943"/>
                  </a:lnTo>
                  <a:lnTo>
                    <a:pt x="10865173" y="917943"/>
                  </a:lnTo>
                  <a:lnTo>
                    <a:pt x="10876602" y="917943"/>
                  </a:lnTo>
                  <a:lnTo>
                    <a:pt x="10888032" y="917943"/>
                  </a:lnTo>
                  <a:lnTo>
                    <a:pt x="10899463" y="917943"/>
                  </a:lnTo>
                  <a:lnTo>
                    <a:pt x="10910892" y="917943"/>
                  </a:lnTo>
                  <a:lnTo>
                    <a:pt x="10922369" y="917943"/>
                  </a:lnTo>
                  <a:lnTo>
                    <a:pt x="10933800" y="917943"/>
                  </a:lnTo>
                  <a:lnTo>
                    <a:pt x="10945230" y="917943"/>
                  </a:lnTo>
                  <a:lnTo>
                    <a:pt x="10956660" y="917943"/>
                  </a:lnTo>
                  <a:lnTo>
                    <a:pt x="10968090" y="917943"/>
                  </a:lnTo>
                  <a:lnTo>
                    <a:pt x="10979567" y="917943"/>
                  </a:lnTo>
                  <a:lnTo>
                    <a:pt x="10990998" y="917943"/>
                  </a:lnTo>
                  <a:lnTo>
                    <a:pt x="11002427" y="917943"/>
                  </a:lnTo>
                  <a:lnTo>
                    <a:pt x="11013858" y="917943"/>
                  </a:lnTo>
                  <a:lnTo>
                    <a:pt x="11025287" y="917943"/>
                  </a:lnTo>
                  <a:lnTo>
                    <a:pt x="11036765" y="917943"/>
                  </a:lnTo>
                  <a:lnTo>
                    <a:pt x="11048195" y="917943"/>
                  </a:lnTo>
                  <a:lnTo>
                    <a:pt x="11059625" y="917943"/>
                  </a:lnTo>
                  <a:lnTo>
                    <a:pt x="11071056" y="917943"/>
                  </a:lnTo>
                  <a:lnTo>
                    <a:pt x="11082485" y="917943"/>
                  </a:lnTo>
                  <a:lnTo>
                    <a:pt x="11093962" y="917943"/>
                  </a:lnTo>
                  <a:lnTo>
                    <a:pt x="11105393" y="917943"/>
                  </a:lnTo>
                  <a:lnTo>
                    <a:pt x="11116823" y="917943"/>
                  </a:lnTo>
                  <a:lnTo>
                    <a:pt x="11128253" y="917943"/>
                  </a:lnTo>
                  <a:lnTo>
                    <a:pt x="11139683" y="917943"/>
                  </a:lnTo>
                  <a:lnTo>
                    <a:pt x="11151160" y="917943"/>
                  </a:lnTo>
                  <a:lnTo>
                    <a:pt x="11162591" y="917943"/>
                  </a:lnTo>
                  <a:lnTo>
                    <a:pt x="11174020" y="917943"/>
                  </a:lnTo>
                  <a:lnTo>
                    <a:pt x="11185451" y="917943"/>
                  </a:lnTo>
                  <a:lnTo>
                    <a:pt x="11196881" y="917943"/>
                  </a:lnTo>
                  <a:lnTo>
                    <a:pt x="11208358" y="917943"/>
                  </a:lnTo>
                  <a:lnTo>
                    <a:pt x="11218359" y="91794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EC650046-16BA-884D-88FB-388913DB527A}"/>
                </a:ext>
              </a:extLst>
            </p:cNvPr>
            <p:cNvSpPr/>
            <p:nvPr/>
          </p:nvSpPr>
          <p:spPr>
            <a:xfrm>
              <a:off x="851149" y="5206855"/>
              <a:ext cx="11218359" cy="893906"/>
            </a:xfrm>
            <a:custGeom>
              <a:avLst/>
              <a:gdLst>
                <a:gd name="connsiteX0" fmla="*/ 0 w 11218359"/>
                <a:gd name="connsiteY0" fmla="*/ 893907 h 893906"/>
                <a:gd name="connsiteX1" fmla="*/ 9149 w 11218359"/>
                <a:gd name="connsiteY1" fmla="*/ 893907 h 893906"/>
                <a:gd name="connsiteX2" fmla="*/ 20588 w 11218359"/>
                <a:gd name="connsiteY2" fmla="*/ 893907 h 893906"/>
                <a:gd name="connsiteX3" fmla="*/ 32028 w 11218359"/>
                <a:gd name="connsiteY3" fmla="*/ 893907 h 893906"/>
                <a:gd name="connsiteX4" fmla="*/ 43467 w 11218359"/>
                <a:gd name="connsiteY4" fmla="*/ 893907 h 893906"/>
                <a:gd name="connsiteX5" fmla="*/ 54907 w 11218359"/>
                <a:gd name="connsiteY5" fmla="*/ 893907 h 893906"/>
                <a:gd name="connsiteX6" fmla="*/ 66346 w 11218359"/>
                <a:gd name="connsiteY6" fmla="*/ 893907 h 893906"/>
                <a:gd name="connsiteX7" fmla="*/ 77786 w 11218359"/>
                <a:gd name="connsiteY7" fmla="*/ 893907 h 893906"/>
                <a:gd name="connsiteX8" fmla="*/ 89225 w 11218359"/>
                <a:gd name="connsiteY8" fmla="*/ 893907 h 893906"/>
                <a:gd name="connsiteX9" fmla="*/ 100665 w 11218359"/>
                <a:gd name="connsiteY9" fmla="*/ 893907 h 893906"/>
                <a:gd name="connsiteX10" fmla="*/ 112104 w 11218359"/>
                <a:gd name="connsiteY10" fmla="*/ 893907 h 893906"/>
                <a:gd name="connsiteX11" fmla="*/ 123544 w 11218359"/>
                <a:gd name="connsiteY11" fmla="*/ 893907 h 893906"/>
                <a:gd name="connsiteX12" fmla="*/ 134979 w 11218359"/>
                <a:gd name="connsiteY12" fmla="*/ 893907 h 893906"/>
                <a:gd name="connsiteX13" fmla="*/ 146423 w 11218359"/>
                <a:gd name="connsiteY13" fmla="*/ 893907 h 893906"/>
                <a:gd name="connsiteX14" fmla="*/ 157858 w 11218359"/>
                <a:gd name="connsiteY14" fmla="*/ 893907 h 893906"/>
                <a:gd name="connsiteX15" fmla="*/ 169297 w 11218359"/>
                <a:gd name="connsiteY15" fmla="*/ 893907 h 893906"/>
                <a:gd name="connsiteX16" fmla="*/ 180737 w 11218359"/>
                <a:gd name="connsiteY16" fmla="*/ 893907 h 893906"/>
                <a:gd name="connsiteX17" fmla="*/ 192176 w 11218359"/>
                <a:gd name="connsiteY17" fmla="*/ 893907 h 893906"/>
                <a:gd name="connsiteX18" fmla="*/ 203616 w 11218359"/>
                <a:gd name="connsiteY18" fmla="*/ 893907 h 893906"/>
                <a:gd name="connsiteX19" fmla="*/ 215055 w 11218359"/>
                <a:gd name="connsiteY19" fmla="*/ 893907 h 893906"/>
                <a:gd name="connsiteX20" fmla="*/ 226495 w 11218359"/>
                <a:gd name="connsiteY20" fmla="*/ 893907 h 893906"/>
                <a:gd name="connsiteX21" fmla="*/ 237935 w 11218359"/>
                <a:gd name="connsiteY21" fmla="*/ 893907 h 893906"/>
                <a:gd name="connsiteX22" fmla="*/ 249374 w 11218359"/>
                <a:gd name="connsiteY22" fmla="*/ 893907 h 893906"/>
                <a:gd name="connsiteX23" fmla="*/ 260814 w 11218359"/>
                <a:gd name="connsiteY23" fmla="*/ 893907 h 893906"/>
                <a:gd name="connsiteX24" fmla="*/ 272253 w 11218359"/>
                <a:gd name="connsiteY24" fmla="*/ 893907 h 893906"/>
                <a:gd name="connsiteX25" fmla="*/ 283693 w 11218359"/>
                <a:gd name="connsiteY25" fmla="*/ 893907 h 893906"/>
                <a:gd name="connsiteX26" fmla="*/ 295132 w 11218359"/>
                <a:gd name="connsiteY26" fmla="*/ 893907 h 893906"/>
                <a:gd name="connsiteX27" fmla="*/ 306572 w 11218359"/>
                <a:gd name="connsiteY27" fmla="*/ 893907 h 893906"/>
                <a:gd name="connsiteX28" fmla="*/ 318011 w 11218359"/>
                <a:gd name="connsiteY28" fmla="*/ 893907 h 893906"/>
                <a:gd name="connsiteX29" fmla="*/ 329451 w 11218359"/>
                <a:gd name="connsiteY29" fmla="*/ 893907 h 893906"/>
                <a:gd name="connsiteX30" fmla="*/ 340890 w 11218359"/>
                <a:gd name="connsiteY30" fmla="*/ 893907 h 893906"/>
                <a:gd name="connsiteX31" fmla="*/ 352330 w 11218359"/>
                <a:gd name="connsiteY31" fmla="*/ 893907 h 893906"/>
                <a:gd name="connsiteX32" fmla="*/ 363769 w 11218359"/>
                <a:gd name="connsiteY32" fmla="*/ 893907 h 893906"/>
                <a:gd name="connsiteX33" fmla="*/ 375209 w 11218359"/>
                <a:gd name="connsiteY33" fmla="*/ 893907 h 893906"/>
                <a:gd name="connsiteX34" fmla="*/ 386648 w 11218359"/>
                <a:gd name="connsiteY34" fmla="*/ 893907 h 893906"/>
                <a:gd name="connsiteX35" fmla="*/ 398088 w 11218359"/>
                <a:gd name="connsiteY35" fmla="*/ 893907 h 893906"/>
                <a:gd name="connsiteX36" fmla="*/ 409527 w 11218359"/>
                <a:gd name="connsiteY36" fmla="*/ 893907 h 893906"/>
                <a:gd name="connsiteX37" fmla="*/ 420967 w 11218359"/>
                <a:gd name="connsiteY37" fmla="*/ 893907 h 893906"/>
                <a:gd name="connsiteX38" fmla="*/ 432406 w 11218359"/>
                <a:gd name="connsiteY38" fmla="*/ 893907 h 893906"/>
                <a:gd name="connsiteX39" fmla="*/ 443846 w 11218359"/>
                <a:gd name="connsiteY39" fmla="*/ 893907 h 893906"/>
                <a:gd name="connsiteX40" fmla="*/ 455285 w 11218359"/>
                <a:gd name="connsiteY40" fmla="*/ 893907 h 893906"/>
                <a:gd name="connsiteX41" fmla="*/ 466725 w 11218359"/>
                <a:gd name="connsiteY41" fmla="*/ 893907 h 893906"/>
                <a:gd name="connsiteX42" fmla="*/ 478165 w 11218359"/>
                <a:gd name="connsiteY42" fmla="*/ 893907 h 893906"/>
                <a:gd name="connsiteX43" fmla="*/ 489604 w 11218359"/>
                <a:gd name="connsiteY43" fmla="*/ 893907 h 893906"/>
                <a:gd name="connsiteX44" fmla="*/ 501044 w 11218359"/>
                <a:gd name="connsiteY44" fmla="*/ 893907 h 893906"/>
                <a:gd name="connsiteX45" fmla="*/ 512483 w 11218359"/>
                <a:gd name="connsiteY45" fmla="*/ 893907 h 893906"/>
                <a:gd name="connsiteX46" fmla="*/ 523923 w 11218359"/>
                <a:gd name="connsiteY46" fmla="*/ 893907 h 893906"/>
                <a:gd name="connsiteX47" fmla="*/ 535362 w 11218359"/>
                <a:gd name="connsiteY47" fmla="*/ 893907 h 893906"/>
                <a:gd name="connsiteX48" fmla="*/ 546802 w 11218359"/>
                <a:gd name="connsiteY48" fmla="*/ 893907 h 893906"/>
                <a:gd name="connsiteX49" fmla="*/ 558241 w 11218359"/>
                <a:gd name="connsiteY49" fmla="*/ 893907 h 893906"/>
                <a:gd name="connsiteX50" fmla="*/ 569681 w 11218359"/>
                <a:gd name="connsiteY50" fmla="*/ 893907 h 893906"/>
                <a:gd name="connsiteX51" fmla="*/ 581120 w 11218359"/>
                <a:gd name="connsiteY51" fmla="*/ 893907 h 893906"/>
                <a:gd name="connsiteX52" fmla="*/ 592560 w 11218359"/>
                <a:gd name="connsiteY52" fmla="*/ 893907 h 893906"/>
                <a:gd name="connsiteX53" fmla="*/ 603999 w 11218359"/>
                <a:gd name="connsiteY53" fmla="*/ 893907 h 893906"/>
                <a:gd name="connsiteX54" fmla="*/ 615439 w 11218359"/>
                <a:gd name="connsiteY54" fmla="*/ 893907 h 893906"/>
                <a:gd name="connsiteX55" fmla="*/ 626878 w 11218359"/>
                <a:gd name="connsiteY55" fmla="*/ 893907 h 893906"/>
                <a:gd name="connsiteX56" fmla="*/ 638318 w 11218359"/>
                <a:gd name="connsiteY56" fmla="*/ 893907 h 893906"/>
                <a:gd name="connsiteX57" fmla="*/ 649757 w 11218359"/>
                <a:gd name="connsiteY57" fmla="*/ 893907 h 893906"/>
                <a:gd name="connsiteX58" fmla="*/ 661192 w 11218359"/>
                <a:gd name="connsiteY58" fmla="*/ 893907 h 893906"/>
                <a:gd name="connsiteX59" fmla="*/ 672632 w 11218359"/>
                <a:gd name="connsiteY59" fmla="*/ 893907 h 893906"/>
                <a:gd name="connsiteX60" fmla="*/ 684071 w 11218359"/>
                <a:gd name="connsiteY60" fmla="*/ 893907 h 893906"/>
                <a:gd name="connsiteX61" fmla="*/ 695511 w 11218359"/>
                <a:gd name="connsiteY61" fmla="*/ 893907 h 893906"/>
                <a:gd name="connsiteX62" fmla="*/ 706950 w 11218359"/>
                <a:gd name="connsiteY62" fmla="*/ 893907 h 893906"/>
                <a:gd name="connsiteX63" fmla="*/ 718390 w 11218359"/>
                <a:gd name="connsiteY63" fmla="*/ 893907 h 893906"/>
                <a:gd name="connsiteX64" fmla="*/ 729829 w 11218359"/>
                <a:gd name="connsiteY64" fmla="*/ 893907 h 893906"/>
                <a:gd name="connsiteX65" fmla="*/ 741269 w 11218359"/>
                <a:gd name="connsiteY65" fmla="*/ 893907 h 893906"/>
                <a:gd name="connsiteX66" fmla="*/ 752708 w 11218359"/>
                <a:gd name="connsiteY66" fmla="*/ 893907 h 893906"/>
                <a:gd name="connsiteX67" fmla="*/ 764148 w 11218359"/>
                <a:gd name="connsiteY67" fmla="*/ 893907 h 893906"/>
                <a:gd name="connsiteX68" fmla="*/ 775587 w 11218359"/>
                <a:gd name="connsiteY68" fmla="*/ 893907 h 893906"/>
                <a:gd name="connsiteX69" fmla="*/ 787027 w 11218359"/>
                <a:gd name="connsiteY69" fmla="*/ 893907 h 893906"/>
                <a:gd name="connsiteX70" fmla="*/ 798467 w 11218359"/>
                <a:gd name="connsiteY70" fmla="*/ 893907 h 893906"/>
                <a:gd name="connsiteX71" fmla="*/ 809906 w 11218359"/>
                <a:gd name="connsiteY71" fmla="*/ 893907 h 893906"/>
                <a:gd name="connsiteX72" fmla="*/ 821346 w 11218359"/>
                <a:gd name="connsiteY72" fmla="*/ 893907 h 893906"/>
                <a:gd name="connsiteX73" fmla="*/ 832785 w 11218359"/>
                <a:gd name="connsiteY73" fmla="*/ 893907 h 893906"/>
                <a:gd name="connsiteX74" fmla="*/ 844225 w 11218359"/>
                <a:gd name="connsiteY74" fmla="*/ 893907 h 893906"/>
                <a:gd name="connsiteX75" fmla="*/ 855664 w 11218359"/>
                <a:gd name="connsiteY75" fmla="*/ 893907 h 893906"/>
                <a:gd name="connsiteX76" fmla="*/ 867104 w 11218359"/>
                <a:gd name="connsiteY76" fmla="*/ 893907 h 893906"/>
                <a:gd name="connsiteX77" fmla="*/ 878543 w 11218359"/>
                <a:gd name="connsiteY77" fmla="*/ 893907 h 893906"/>
                <a:gd name="connsiteX78" fmla="*/ 889983 w 11218359"/>
                <a:gd name="connsiteY78" fmla="*/ 893907 h 893906"/>
                <a:gd name="connsiteX79" fmla="*/ 901422 w 11218359"/>
                <a:gd name="connsiteY79" fmla="*/ 893907 h 893906"/>
                <a:gd name="connsiteX80" fmla="*/ 912862 w 11218359"/>
                <a:gd name="connsiteY80" fmla="*/ 893907 h 893906"/>
                <a:gd name="connsiteX81" fmla="*/ 924301 w 11218359"/>
                <a:gd name="connsiteY81" fmla="*/ 893907 h 893906"/>
                <a:gd name="connsiteX82" fmla="*/ 935741 w 11218359"/>
                <a:gd name="connsiteY82" fmla="*/ 893907 h 893906"/>
                <a:gd name="connsiteX83" fmla="*/ 947180 w 11218359"/>
                <a:gd name="connsiteY83" fmla="*/ 893907 h 893906"/>
                <a:gd name="connsiteX84" fmla="*/ 958620 w 11218359"/>
                <a:gd name="connsiteY84" fmla="*/ 893907 h 893906"/>
                <a:gd name="connsiteX85" fmla="*/ 970059 w 11218359"/>
                <a:gd name="connsiteY85" fmla="*/ 893907 h 893906"/>
                <a:gd name="connsiteX86" fmla="*/ 981499 w 11218359"/>
                <a:gd name="connsiteY86" fmla="*/ 893907 h 893906"/>
                <a:gd name="connsiteX87" fmla="*/ 992938 w 11218359"/>
                <a:gd name="connsiteY87" fmla="*/ 893907 h 893906"/>
                <a:gd name="connsiteX88" fmla="*/ 1004378 w 11218359"/>
                <a:gd name="connsiteY88" fmla="*/ 893907 h 893906"/>
                <a:gd name="connsiteX89" fmla="*/ 1015818 w 11218359"/>
                <a:gd name="connsiteY89" fmla="*/ 893907 h 893906"/>
                <a:gd name="connsiteX90" fmla="*/ 1027257 w 11218359"/>
                <a:gd name="connsiteY90" fmla="*/ 893907 h 893906"/>
                <a:gd name="connsiteX91" fmla="*/ 1038697 w 11218359"/>
                <a:gd name="connsiteY91" fmla="*/ 893907 h 893906"/>
                <a:gd name="connsiteX92" fmla="*/ 1050136 w 11218359"/>
                <a:gd name="connsiteY92" fmla="*/ 893907 h 893906"/>
                <a:gd name="connsiteX93" fmla="*/ 1061576 w 11218359"/>
                <a:gd name="connsiteY93" fmla="*/ 893907 h 893906"/>
                <a:gd name="connsiteX94" fmla="*/ 1073015 w 11218359"/>
                <a:gd name="connsiteY94" fmla="*/ 893907 h 893906"/>
                <a:gd name="connsiteX95" fmla="*/ 1084455 w 11218359"/>
                <a:gd name="connsiteY95" fmla="*/ 893907 h 893906"/>
                <a:gd name="connsiteX96" fmla="*/ 1095894 w 11218359"/>
                <a:gd name="connsiteY96" fmla="*/ 893907 h 893906"/>
                <a:gd name="connsiteX97" fmla="*/ 1107334 w 11218359"/>
                <a:gd name="connsiteY97" fmla="*/ 893907 h 893906"/>
                <a:gd name="connsiteX98" fmla="*/ 1118773 w 11218359"/>
                <a:gd name="connsiteY98" fmla="*/ 893907 h 893906"/>
                <a:gd name="connsiteX99" fmla="*/ 1130213 w 11218359"/>
                <a:gd name="connsiteY99" fmla="*/ 893907 h 893906"/>
                <a:gd name="connsiteX100" fmla="*/ 1141652 w 11218359"/>
                <a:gd name="connsiteY100" fmla="*/ 893907 h 893906"/>
                <a:gd name="connsiteX101" fmla="*/ 1153092 w 11218359"/>
                <a:gd name="connsiteY101" fmla="*/ 893907 h 893906"/>
                <a:gd name="connsiteX102" fmla="*/ 1164531 w 11218359"/>
                <a:gd name="connsiteY102" fmla="*/ 893907 h 893906"/>
                <a:gd name="connsiteX103" fmla="*/ 1175971 w 11218359"/>
                <a:gd name="connsiteY103" fmla="*/ 893907 h 893906"/>
                <a:gd name="connsiteX104" fmla="*/ 1187406 w 11218359"/>
                <a:gd name="connsiteY104" fmla="*/ 893907 h 893906"/>
                <a:gd name="connsiteX105" fmla="*/ 1198845 w 11218359"/>
                <a:gd name="connsiteY105" fmla="*/ 893907 h 893906"/>
                <a:gd name="connsiteX106" fmla="*/ 1210285 w 11218359"/>
                <a:gd name="connsiteY106" fmla="*/ 893907 h 893906"/>
                <a:gd name="connsiteX107" fmla="*/ 1221724 w 11218359"/>
                <a:gd name="connsiteY107" fmla="*/ 893907 h 893906"/>
                <a:gd name="connsiteX108" fmla="*/ 1233164 w 11218359"/>
                <a:gd name="connsiteY108" fmla="*/ 893907 h 893906"/>
                <a:gd name="connsiteX109" fmla="*/ 1244603 w 11218359"/>
                <a:gd name="connsiteY109" fmla="*/ 893907 h 893906"/>
                <a:gd name="connsiteX110" fmla="*/ 1256043 w 11218359"/>
                <a:gd name="connsiteY110" fmla="*/ 893907 h 893906"/>
                <a:gd name="connsiteX111" fmla="*/ 1267482 w 11218359"/>
                <a:gd name="connsiteY111" fmla="*/ 893907 h 893906"/>
                <a:gd name="connsiteX112" fmla="*/ 1278922 w 11218359"/>
                <a:gd name="connsiteY112" fmla="*/ 893907 h 893906"/>
                <a:gd name="connsiteX113" fmla="*/ 1290361 w 11218359"/>
                <a:gd name="connsiteY113" fmla="*/ 893907 h 893906"/>
                <a:gd name="connsiteX114" fmla="*/ 1301801 w 11218359"/>
                <a:gd name="connsiteY114" fmla="*/ 893907 h 893906"/>
                <a:gd name="connsiteX115" fmla="*/ 1313240 w 11218359"/>
                <a:gd name="connsiteY115" fmla="*/ 893907 h 893906"/>
                <a:gd name="connsiteX116" fmla="*/ 1324680 w 11218359"/>
                <a:gd name="connsiteY116" fmla="*/ 893907 h 893906"/>
                <a:gd name="connsiteX117" fmla="*/ 1336120 w 11218359"/>
                <a:gd name="connsiteY117" fmla="*/ 893907 h 893906"/>
                <a:gd name="connsiteX118" fmla="*/ 1347559 w 11218359"/>
                <a:gd name="connsiteY118" fmla="*/ 893907 h 893906"/>
                <a:gd name="connsiteX119" fmla="*/ 1358999 w 11218359"/>
                <a:gd name="connsiteY119" fmla="*/ 893907 h 893906"/>
                <a:gd name="connsiteX120" fmla="*/ 1370438 w 11218359"/>
                <a:gd name="connsiteY120" fmla="*/ 893907 h 893906"/>
                <a:gd name="connsiteX121" fmla="*/ 1381878 w 11218359"/>
                <a:gd name="connsiteY121" fmla="*/ 893907 h 893906"/>
                <a:gd name="connsiteX122" fmla="*/ 1393317 w 11218359"/>
                <a:gd name="connsiteY122" fmla="*/ 893907 h 893906"/>
                <a:gd name="connsiteX123" fmla="*/ 1404757 w 11218359"/>
                <a:gd name="connsiteY123" fmla="*/ 893907 h 893906"/>
                <a:gd name="connsiteX124" fmla="*/ 1416196 w 11218359"/>
                <a:gd name="connsiteY124" fmla="*/ 893907 h 893906"/>
                <a:gd name="connsiteX125" fmla="*/ 1427636 w 11218359"/>
                <a:gd name="connsiteY125" fmla="*/ 893907 h 893906"/>
                <a:gd name="connsiteX126" fmla="*/ 1439075 w 11218359"/>
                <a:gd name="connsiteY126" fmla="*/ 893907 h 893906"/>
                <a:gd name="connsiteX127" fmla="*/ 1450515 w 11218359"/>
                <a:gd name="connsiteY127" fmla="*/ 893907 h 893906"/>
                <a:gd name="connsiteX128" fmla="*/ 1461954 w 11218359"/>
                <a:gd name="connsiteY128" fmla="*/ 893907 h 893906"/>
                <a:gd name="connsiteX129" fmla="*/ 1473394 w 11218359"/>
                <a:gd name="connsiteY129" fmla="*/ 893907 h 893906"/>
                <a:gd name="connsiteX130" fmla="*/ 1484833 w 11218359"/>
                <a:gd name="connsiteY130" fmla="*/ 893907 h 893906"/>
                <a:gd name="connsiteX131" fmla="*/ 1496273 w 11218359"/>
                <a:gd name="connsiteY131" fmla="*/ 893907 h 893906"/>
                <a:gd name="connsiteX132" fmla="*/ 1507712 w 11218359"/>
                <a:gd name="connsiteY132" fmla="*/ 893907 h 893906"/>
                <a:gd name="connsiteX133" fmla="*/ 1519152 w 11218359"/>
                <a:gd name="connsiteY133" fmla="*/ 893907 h 893906"/>
                <a:gd name="connsiteX134" fmla="*/ 1530591 w 11218359"/>
                <a:gd name="connsiteY134" fmla="*/ 893907 h 893906"/>
                <a:gd name="connsiteX135" fmla="*/ 1542031 w 11218359"/>
                <a:gd name="connsiteY135" fmla="*/ 893907 h 893906"/>
                <a:gd name="connsiteX136" fmla="*/ 1553471 w 11218359"/>
                <a:gd name="connsiteY136" fmla="*/ 893907 h 893906"/>
                <a:gd name="connsiteX137" fmla="*/ 1564910 w 11218359"/>
                <a:gd name="connsiteY137" fmla="*/ 893907 h 893906"/>
                <a:gd name="connsiteX138" fmla="*/ 1576349 w 11218359"/>
                <a:gd name="connsiteY138" fmla="*/ 893907 h 893906"/>
                <a:gd name="connsiteX139" fmla="*/ 1587789 w 11218359"/>
                <a:gd name="connsiteY139" fmla="*/ 893907 h 893906"/>
                <a:gd name="connsiteX140" fmla="*/ 1599229 w 11218359"/>
                <a:gd name="connsiteY140" fmla="*/ 893907 h 893906"/>
                <a:gd name="connsiteX141" fmla="*/ 1610668 w 11218359"/>
                <a:gd name="connsiteY141" fmla="*/ 694092 h 893906"/>
                <a:gd name="connsiteX142" fmla="*/ 1622107 w 11218359"/>
                <a:gd name="connsiteY142" fmla="*/ 256904 h 893906"/>
                <a:gd name="connsiteX143" fmla="*/ 1633547 w 11218359"/>
                <a:gd name="connsiteY143" fmla="*/ 202821 h 893906"/>
                <a:gd name="connsiteX144" fmla="*/ 1644987 w 11218359"/>
                <a:gd name="connsiteY144" fmla="*/ 46573 h 893906"/>
                <a:gd name="connsiteX145" fmla="*/ 1656426 w 11218359"/>
                <a:gd name="connsiteY145" fmla="*/ 357564 h 893906"/>
                <a:gd name="connsiteX146" fmla="*/ 1667866 w 11218359"/>
                <a:gd name="connsiteY146" fmla="*/ 282445 h 893906"/>
                <a:gd name="connsiteX147" fmla="*/ 1679305 w 11218359"/>
                <a:gd name="connsiteY147" fmla="*/ 363574 h 893906"/>
                <a:gd name="connsiteX148" fmla="*/ 1690745 w 11218359"/>
                <a:gd name="connsiteY148" fmla="*/ 536343 h 893906"/>
                <a:gd name="connsiteX149" fmla="*/ 1702184 w 11218359"/>
                <a:gd name="connsiteY149" fmla="*/ 156248 h 893906"/>
                <a:gd name="connsiteX150" fmla="*/ 1713619 w 11218359"/>
                <a:gd name="connsiteY150" fmla="*/ 0 h 893906"/>
                <a:gd name="connsiteX151" fmla="*/ 1725063 w 11218359"/>
                <a:gd name="connsiteY151" fmla="*/ 144228 h 893906"/>
                <a:gd name="connsiteX152" fmla="*/ 1736498 w 11218359"/>
                <a:gd name="connsiteY152" fmla="*/ 317002 h 893906"/>
                <a:gd name="connsiteX153" fmla="*/ 1747938 w 11218359"/>
                <a:gd name="connsiteY153" fmla="*/ 369580 h 893906"/>
                <a:gd name="connsiteX154" fmla="*/ 1759377 w 11218359"/>
                <a:gd name="connsiteY154" fmla="*/ 570900 h 893906"/>
                <a:gd name="connsiteX155" fmla="*/ 1770817 w 11218359"/>
                <a:gd name="connsiteY155" fmla="*/ 880386 h 893906"/>
                <a:gd name="connsiteX156" fmla="*/ 1782256 w 11218359"/>
                <a:gd name="connsiteY156" fmla="*/ 893907 h 893906"/>
                <a:gd name="connsiteX157" fmla="*/ 1793696 w 11218359"/>
                <a:gd name="connsiteY157" fmla="*/ 893907 h 893906"/>
                <a:gd name="connsiteX158" fmla="*/ 1805135 w 11218359"/>
                <a:gd name="connsiteY158" fmla="*/ 893907 h 893906"/>
                <a:gd name="connsiteX159" fmla="*/ 1816575 w 11218359"/>
                <a:gd name="connsiteY159" fmla="*/ 893907 h 893906"/>
                <a:gd name="connsiteX160" fmla="*/ 1828014 w 11218359"/>
                <a:gd name="connsiteY160" fmla="*/ 893907 h 893906"/>
                <a:gd name="connsiteX161" fmla="*/ 1839454 w 11218359"/>
                <a:gd name="connsiteY161" fmla="*/ 893907 h 893906"/>
                <a:gd name="connsiteX162" fmla="*/ 1850893 w 11218359"/>
                <a:gd name="connsiteY162" fmla="*/ 893907 h 893906"/>
                <a:gd name="connsiteX163" fmla="*/ 1862333 w 11218359"/>
                <a:gd name="connsiteY163" fmla="*/ 893907 h 893906"/>
                <a:gd name="connsiteX164" fmla="*/ 1873772 w 11218359"/>
                <a:gd name="connsiteY164" fmla="*/ 893907 h 893906"/>
                <a:gd name="connsiteX165" fmla="*/ 1885212 w 11218359"/>
                <a:gd name="connsiteY165" fmla="*/ 892407 h 893906"/>
                <a:gd name="connsiteX166" fmla="*/ 1896651 w 11218359"/>
                <a:gd name="connsiteY166" fmla="*/ 893907 h 893906"/>
                <a:gd name="connsiteX167" fmla="*/ 1908091 w 11218359"/>
                <a:gd name="connsiteY167" fmla="*/ 893907 h 893906"/>
                <a:gd name="connsiteX168" fmla="*/ 1919531 w 11218359"/>
                <a:gd name="connsiteY168" fmla="*/ 893907 h 893906"/>
                <a:gd name="connsiteX169" fmla="*/ 1930970 w 11218359"/>
                <a:gd name="connsiteY169" fmla="*/ 893907 h 893906"/>
                <a:gd name="connsiteX170" fmla="*/ 1942409 w 11218359"/>
                <a:gd name="connsiteY170" fmla="*/ 893907 h 893906"/>
                <a:gd name="connsiteX171" fmla="*/ 1953849 w 11218359"/>
                <a:gd name="connsiteY171" fmla="*/ 893907 h 893906"/>
                <a:gd name="connsiteX172" fmla="*/ 1965289 w 11218359"/>
                <a:gd name="connsiteY172" fmla="*/ 893907 h 893906"/>
                <a:gd name="connsiteX173" fmla="*/ 1976728 w 11218359"/>
                <a:gd name="connsiteY173" fmla="*/ 893907 h 893906"/>
                <a:gd name="connsiteX174" fmla="*/ 1988168 w 11218359"/>
                <a:gd name="connsiteY174" fmla="*/ 893907 h 893906"/>
                <a:gd name="connsiteX175" fmla="*/ 1999607 w 11218359"/>
                <a:gd name="connsiteY175" fmla="*/ 893907 h 893906"/>
                <a:gd name="connsiteX176" fmla="*/ 2011047 w 11218359"/>
                <a:gd name="connsiteY176" fmla="*/ 893907 h 893906"/>
                <a:gd name="connsiteX177" fmla="*/ 2022486 w 11218359"/>
                <a:gd name="connsiteY177" fmla="*/ 893907 h 893906"/>
                <a:gd name="connsiteX178" fmla="*/ 2033926 w 11218359"/>
                <a:gd name="connsiteY178" fmla="*/ 893907 h 893906"/>
                <a:gd name="connsiteX179" fmla="*/ 2045365 w 11218359"/>
                <a:gd name="connsiteY179" fmla="*/ 893907 h 893906"/>
                <a:gd name="connsiteX180" fmla="*/ 2056805 w 11218359"/>
                <a:gd name="connsiteY180" fmla="*/ 893907 h 893906"/>
                <a:gd name="connsiteX181" fmla="*/ 2068244 w 11218359"/>
                <a:gd name="connsiteY181" fmla="*/ 893907 h 893906"/>
                <a:gd name="connsiteX182" fmla="*/ 2079684 w 11218359"/>
                <a:gd name="connsiteY182" fmla="*/ 893907 h 893906"/>
                <a:gd name="connsiteX183" fmla="*/ 2091123 w 11218359"/>
                <a:gd name="connsiteY183" fmla="*/ 893907 h 893906"/>
                <a:gd name="connsiteX184" fmla="*/ 2102563 w 11218359"/>
                <a:gd name="connsiteY184" fmla="*/ 893907 h 893906"/>
                <a:gd name="connsiteX185" fmla="*/ 2114002 w 11218359"/>
                <a:gd name="connsiteY185" fmla="*/ 893907 h 893906"/>
                <a:gd name="connsiteX186" fmla="*/ 2125442 w 11218359"/>
                <a:gd name="connsiteY186" fmla="*/ 893907 h 893906"/>
                <a:gd name="connsiteX187" fmla="*/ 2136882 w 11218359"/>
                <a:gd name="connsiteY187" fmla="*/ 893907 h 893906"/>
                <a:gd name="connsiteX188" fmla="*/ 2148321 w 11218359"/>
                <a:gd name="connsiteY188" fmla="*/ 893907 h 893906"/>
                <a:gd name="connsiteX189" fmla="*/ 2159760 w 11218359"/>
                <a:gd name="connsiteY189" fmla="*/ 893907 h 893906"/>
                <a:gd name="connsiteX190" fmla="*/ 2171200 w 11218359"/>
                <a:gd name="connsiteY190" fmla="*/ 893907 h 893906"/>
                <a:gd name="connsiteX191" fmla="*/ 2182640 w 11218359"/>
                <a:gd name="connsiteY191" fmla="*/ 893907 h 893906"/>
                <a:gd name="connsiteX192" fmla="*/ 2194079 w 11218359"/>
                <a:gd name="connsiteY192" fmla="*/ 893907 h 893906"/>
                <a:gd name="connsiteX193" fmla="*/ 2205519 w 11218359"/>
                <a:gd name="connsiteY193" fmla="*/ 893907 h 893906"/>
                <a:gd name="connsiteX194" fmla="*/ 2216958 w 11218359"/>
                <a:gd name="connsiteY194" fmla="*/ 893907 h 893906"/>
                <a:gd name="connsiteX195" fmla="*/ 2228393 w 11218359"/>
                <a:gd name="connsiteY195" fmla="*/ 893907 h 893906"/>
                <a:gd name="connsiteX196" fmla="*/ 2239837 w 11218359"/>
                <a:gd name="connsiteY196" fmla="*/ 893907 h 893906"/>
                <a:gd name="connsiteX197" fmla="*/ 2251272 w 11218359"/>
                <a:gd name="connsiteY197" fmla="*/ 893907 h 893906"/>
                <a:gd name="connsiteX198" fmla="*/ 2262716 w 11218359"/>
                <a:gd name="connsiteY198" fmla="*/ 893907 h 893906"/>
                <a:gd name="connsiteX199" fmla="*/ 2274151 w 11218359"/>
                <a:gd name="connsiteY199" fmla="*/ 893907 h 893906"/>
                <a:gd name="connsiteX200" fmla="*/ 2285591 w 11218359"/>
                <a:gd name="connsiteY200" fmla="*/ 893907 h 893906"/>
                <a:gd name="connsiteX201" fmla="*/ 2297030 w 11218359"/>
                <a:gd name="connsiteY201" fmla="*/ 893907 h 893906"/>
                <a:gd name="connsiteX202" fmla="*/ 2308470 w 11218359"/>
                <a:gd name="connsiteY202" fmla="*/ 893907 h 893906"/>
                <a:gd name="connsiteX203" fmla="*/ 2319909 w 11218359"/>
                <a:gd name="connsiteY203" fmla="*/ 893907 h 893906"/>
                <a:gd name="connsiteX204" fmla="*/ 2331349 w 11218359"/>
                <a:gd name="connsiteY204" fmla="*/ 893907 h 893906"/>
                <a:gd name="connsiteX205" fmla="*/ 2342788 w 11218359"/>
                <a:gd name="connsiteY205" fmla="*/ 893907 h 893906"/>
                <a:gd name="connsiteX206" fmla="*/ 2354228 w 11218359"/>
                <a:gd name="connsiteY206" fmla="*/ 893907 h 893906"/>
                <a:gd name="connsiteX207" fmla="*/ 2365667 w 11218359"/>
                <a:gd name="connsiteY207" fmla="*/ 893907 h 893906"/>
                <a:gd name="connsiteX208" fmla="*/ 2377107 w 11218359"/>
                <a:gd name="connsiteY208" fmla="*/ 893907 h 893906"/>
                <a:gd name="connsiteX209" fmla="*/ 2388546 w 11218359"/>
                <a:gd name="connsiteY209" fmla="*/ 893907 h 893906"/>
                <a:gd name="connsiteX210" fmla="*/ 2399986 w 11218359"/>
                <a:gd name="connsiteY210" fmla="*/ 893907 h 893906"/>
                <a:gd name="connsiteX211" fmla="*/ 2411425 w 11218359"/>
                <a:gd name="connsiteY211" fmla="*/ 893907 h 893906"/>
                <a:gd name="connsiteX212" fmla="*/ 2422865 w 11218359"/>
                <a:gd name="connsiteY212" fmla="*/ 893907 h 893906"/>
                <a:gd name="connsiteX213" fmla="*/ 2434304 w 11218359"/>
                <a:gd name="connsiteY213" fmla="*/ 893907 h 893906"/>
                <a:gd name="connsiteX214" fmla="*/ 2445744 w 11218359"/>
                <a:gd name="connsiteY214" fmla="*/ 893907 h 893906"/>
                <a:gd name="connsiteX215" fmla="*/ 2457184 w 11218359"/>
                <a:gd name="connsiteY215" fmla="*/ 893907 h 893906"/>
                <a:gd name="connsiteX216" fmla="*/ 2468623 w 11218359"/>
                <a:gd name="connsiteY216" fmla="*/ 893907 h 893906"/>
                <a:gd name="connsiteX217" fmla="*/ 2480062 w 11218359"/>
                <a:gd name="connsiteY217" fmla="*/ 893907 h 893906"/>
                <a:gd name="connsiteX218" fmla="*/ 2491502 w 11218359"/>
                <a:gd name="connsiteY218" fmla="*/ 893907 h 893906"/>
                <a:gd name="connsiteX219" fmla="*/ 2502942 w 11218359"/>
                <a:gd name="connsiteY219" fmla="*/ 893907 h 893906"/>
                <a:gd name="connsiteX220" fmla="*/ 2514381 w 11218359"/>
                <a:gd name="connsiteY220" fmla="*/ 893907 h 893906"/>
                <a:gd name="connsiteX221" fmla="*/ 2525821 w 11218359"/>
                <a:gd name="connsiteY221" fmla="*/ 893907 h 893906"/>
                <a:gd name="connsiteX222" fmla="*/ 2537260 w 11218359"/>
                <a:gd name="connsiteY222" fmla="*/ 893907 h 893906"/>
                <a:gd name="connsiteX223" fmla="*/ 2548700 w 11218359"/>
                <a:gd name="connsiteY223" fmla="*/ 893907 h 893906"/>
                <a:gd name="connsiteX224" fmla="*/ 2560139 w 11218359"/>
                <a:gd name="connsiteY224" fmla="*/ 893907 h 893906"/>
                <a:gd name="connsiteX225" fmla="*/ 2571579 w 11218359"/>
                <a:gd name="connsiteY225" fmla="*/ 893907 h 893906"/>
                <a:gd name="connsiteX226" fmla="*/ 2583018 w 11218359"/>
                <a:gd name="connsiteY226" fmla="*/ 893907 h 893906"/>
                <a:gd name="connsiteX227" fmla="*/ 2594458 w 11218359"/>
                <a:gd name="connsiteY227" fmla="*/ 893907 h 893906"/>
                <a:gd name="connsiteX228" fmla="*/ 2605897 w 11218359"/>
                <a:gd name="connsiteY228" fmla="*/ 893907 h 893906"/>
                <a:gd name="connsiteX229" fmla="*/ 2617337 w 11218359"/>
                <a:gd name="connsiteY229" fmla="*/ 893907 h 893906"/>
                <a:gd name="connsiteX230" fmla="*/ 2628776 w 11218359"/>
                <a:gd name="connsiteY230" fmla="*/ 893907 h 893906"/>
                <a:gd name="connsiteX231" fmla="*/ 2640216 w 11218359"/>
                <a:gd name="connsiteY231" fmla="*/ 893907 h 893906"/>
                <a:gd name="connsiteX232" fmla="*/ 2651655 w 11218359"/>
                <a:gd name="connsiteY232" fmla="*/ 893907 h 893906"/>
                <a:gd name="connsiteX233" fmla="*/ 2663095 w 11218359"/>
                <a:gd name="connsiteY233" fmla="*/ 893907 h 893906"/>
                <a:gd name="connsiteX234" fmla="*/ 2674535 w 11218359"/>
                <a:gd name="connsiteY234" fmla="*/ 893907 h 893906"/>
                <a:gd name="connsiteX235" fmla="*/ 2685974 w 11218359"/>
                <a:gd name="connsiteY235" fmla="*/ 893907 h 893906"/>
                <a:gd name="connsiteX236" fmla="*/ 2697413 w 11218359"/>
                <a:gd name="connsiteY236" fmla="*/ 893907 h 893906"/>
                <a:gd name="connsiteX237" fmla="*/ 2708853 w 11218359"/>
                <a:gd name="connsiteY237" fmla="*/ 893907 h 893906"/>
                <a:gd name="connsiteX238" fmla="*/ 2720293 w 11218359"/>
                <a:gd name="connsiteY238" fmla="*/ 893907 h 893906"/>
                <a:gd name="connsiteX239" fmla="*/ 2731727 w 11218359"/>
                <a:gd name="connsiteY239" fmla="*/ 893907 h 893906"/>
                <a:gd name="connsiteX240" fmla="*/ 2743172 w 11218359"/>
                <a:gd name="connsiteY240" fmla="*/ 893907 h 893906"/>
                <a:gd name="connsiteX241" fmla="*/ 2754611 w 11218359"/>
                <a:gd name="connsiteY241" fmla="*/ 893907 h 893906"/>
                <a:gd name="connsiteX242" fmla="*/ 2766046 w 11218359"/>
                <a:gd name="connsiteY242" fmla="*/ 893907 h 893906"/>
                <a:gd name="connsiteX243" fmla="*/ 2777490 w 11218359"/>
                <a:gd name="connsiteY243" fmla="*/ 893907 h 893906"/>
                <a:gd name="connsiteX244" fmla="*/ 2788925 w 11218359"/>
                <a:gd name="connsiteY244" fmla="*/ 893907 h 893906"/>
                <a:gd name="connsiteX245" fmla="*/ 2800364 w 11218359"/>
                <a:gd name="connsiteY245" fmla="*/ 893907 h 893906"/>
                <a:gd name="connsiteX246" fmla="*/ 2811804 w 11218359"/>
                <a:gd name="connsiteY246" fmla="*/ 893907 h 893906"/>
                <a:gd name="connsiteX247" fmla="*/ 2823243 w 11218359"/>
                <a:gd name="connsiteY247" fmla="*/ 893907 h 893906"/>
                <a:gd name="connsiteX248" fmla="*/ 2834683 w 11218359"/>
                <a:gd name="connsiteY248" fmla="*/ 893907 h 893906"/>
                <a:gd name="connsiteX249" fmla="*/ 2846123 w 11218359"/>
                <a:gd name="connsiteY249" fmla="*/ 893907 h 893906"/>
                <a:gd name="connsiteX250" fmla="*/ 2857562 w 11218359"/>
                <a:gd name="connsiteY250" fmla="*/ 893907 h 893906"/>
                <a:gd name="connsiteX251" fmla="*/ 2869001 w 11218359"/>
                <a:gd name="connsiteY251" fmla="*/ 893907 h 893906"/>
                <a:gd name="connsiteX252" fmla="*/ 2880441 w 11218359"/>
                <a:gd name="connsiteY252" fmla="*/ 893907 h 893906"/>
                <a:gd name="connsiteX253" fmla="*/ 2891881 w 11218359"/>
                <a:gd name="connsiteY253" fmla="*/ 893907 h 893906"/>
                <a:gd name="connsiteX254" fmla="*/ 2903320 w 11218359"/>
                <a:gd name="connsiteY254" fmla="*/ 893907 h 893906"/>
                <a:gd name="connsiteX255" fmla="*/ 2914760 w 11218359"/>
                <a:gd name="connsiteY255" fmla="*/ 893907 h 893906"/>
                <a:gd name="connsiteX256" fmla="*/ 2926199 w 11218359"/>
                <a:gd name="connsiteY256" fmla="*/ 893907 h 893906"/>
                <a:gd name="connsiteX257" fmla="*/ 2937639 w 11218359"/>
                <a:gd name="connsiteY257" fmla="*/ 893907 h 893906"/>
                <a:gd name="connsiteX258" fmla="*/ 2949078 w 11218359"/>
                <a:gd name="connsiteY258" fmla="*/ 893907 h 893906"/>
                <a:gd name="connsiteX259" fmla="*/ 2960518 w 11218359"/>
                <a:gd name="connsiteY259" fmla="*/ 893907 h 893906"/>
                <a:gd name="connsiteX260" fmla="*/ 2971957 w 11218359"/>
                <a:gd name="connsiteY260" fmla="*/ 893907 h 893906"/>
                <a:gd name="connsiteX261" fmla="*/ 2983397 w 11218359"/>
                <a:gd name="connsiteY261" fmla="*/ 893907 h 893906"/>
                <a:gd name="connsiteX262" fmla="*/ 2994837 w 11218359"/>
                <a:gd name="connsiteY262" fmla="*/ 893907 h 893906"/>
                <a:gd name="connsiteX263" fmla="*/ 3006276 w 11218359"/>
                <a:gd name="connsiteY263" fmla="*/ 893907 h 893906"/>
                <a:gd name="connsiteX264" fmla="*/ 3017715 w 11218359"/>
                <a:gd name="connsiteY264" fmla="*/ 893907 h 893906"/>
                <a:gd name="connsiteX265" fmla="*/ 3029155 w 11218359"/>
                <a:gd name="connsiteY265" fmla="*/ 893907 h 893906"/>
                <a:gd name="connsiteX266" fmla="*/ 3040594 w 11218359"/>
                <a:gd name="connsiteY266" fmla="*/ 893907 h 893906"/>
                <a:gd name="connsiteX267" fmla="*/ 3052034 w 11218359"/>
                <a:gd name="connsiteY267" fmla="*/ 893907 h 893906"/>
                <a:gd name="connsiteX268" fmla="*/ 3063474 w 11218359"/>
                <a:gd name="connsiteY268" fmla="*/ 893907 h 893906"/>
                <a:gd name="connsiteX269" fmla="*/ 3074913 w 11218359"/>
                <a:gd name="connsiteY269" fmla="*/ 893907 h 893906"/>
                <a:gd name="connsiteX270" fmla="*/ 3086352 w 11218359"/>
                <a:gd name="connsiteY270" fmla="*/ 893907 h 893906"/>
                <a:gd name="connsiteX271" fmla="*/ 3097792 w 11218359"/>
                <a:gd name="connsiteY271" fmla="*/ 893907 h 893906"/>
                <a:gd name="connsiteX272" fmla="*/ 3109232 w 11218359"/>
                <a:gd name="connsiteY272" fmla="*/ 893907 h 893906"/>
                <a:gd name="connsiteX273" fmla="*/ 3120671 w 11218359"/>
                <a:gd name="connsiteY273" fmla="*/ 893907 h 893906"/>
                <a:gd name="connsiteX274" fmla="*/ 3132111 w 11218359"/>
                <a:gd name="connsiteY274" fmla="*/ 893907 h 893906"/>
                <a:gd name="connsiteX275" fmla="*/ 3143550 w 11218359"/>
                <a:gd name="connsiteY275" fmla="*/ 893907 h 893906"/>
                <a:gd name="connsiteX276" fmla="*/ 3154990 w 11218359"/>
                <a:gd name="connsiteY276" fmla="*/ 893907 h 893906"/>
                <a:gd name="connsiteX277" fmla="*/ 3166429 w 11218359"/>
                <a:gd name="connsiteY277" fmla="*/ 893907 h 893906"/>
                <a:gd name="connsiteX278" fmla="*/ 3177869 w 11218359"/>
                <a:gd name="connsiteY278" fmla="*/ 893907 h 893906"/>
                <a:gd name="connsiteX279" fmla="*/ 3189308 w 11218359"/>
                <a:gd name="connsiteY279" fmla="*/ 893907 h 893906"/>
                <a:gd name="connsiteX280" fmla="*/ 3200748 w 11218359"/>
                <a:gd name="connsiteY280" fmla="*/ 893907 h 893906"/>
                <a:gd name="connsiteX281" fmla="*/ 3212187 w 11218359"/>
                <a:gd name="connsiteY281" fmla="*/ 893907 h 893906"/>
                <a:gd name="connsiteX282" fmla="*/ 3223627 w 11218359"/>
                <a:gd name="connsiteY282" fmla="*/ 893907 h 893906"/>
                <a:gd name="connsiteX283" fmla="*/ 3235066 w 11218359"/>
                <a:gd name="connsiteY283" fmla="*/ 893907 h 893906"/>
                <a:gd name="connsiteX284" fmla="*/ 3246501 w 11218359"/>
                <a:gd name="connsiteY284" fmla="*/ 893907 h 893906"/>
                <a:gd name="connsiteX285" fmla="*/ 3257945 w 11218359"/>
                <a:gd name="connsiteY285" fmla="*/ 893907 h 893906"/>
                <a:gd name="connsiteX286" fmla="*/ 3269385 w 11218359"/>
                <a:gd name="connsiteY286" fmla="*/ 893907 h 893906"/>
                <a:gd name="connsiteX287" fmla="*/ 3280825 w 11218359"/>
                <a:gd name="connsiteY287" fmla="*/ 893907 h 893906"/>
                <a:gd name="connsiteX288" fmla="*/ 3292264 w 11218359"/>
                <a:gd name="connsiteY288" fmla="*/ 893907 h 893906"/>
                <a:gd name="connsiteX289" fmla="*/ 3303699 w 11218359"/>
                <a:gd name="connsiteY289" fmla="*/ 893907 h 893906"/>
                <a:gd name="connsiteX290" fmla="*/ 3315143 w 11218359"/>
                <a:gd name="connsiteY290" fmla="*/ 893907 h 893906"/>
                <a:gd name="connsiteX291" fmla="*/ 3326578 w 11218359"/>
                <a:gd name="connsiteY291" fmla="*/ 893907 h 893906"/>
                <a:gd name="connsiteX292" fmla="*/ 3338017 w 11218359"/>
                <a:gd name="connsiteY292" fmla="*/ 893907 h 893906"/>
                <a:gd name="connsiteX293" fmla="*/ 3349457 w 11218359"/>
                <a:gd name="connsiteY293" fmla="*/ 893907 h 893906"/>
                <a:gd name="connsiteX294" fmla="*/ 3360896 w 11218359"/>
                <a:gd name="connsiteY294" fmla="*/ 893907 h 893906"/>
                <a:gd name="connsiteX295" fmla="*/ 3372336 w 11218359"/>
                <a:gd name="connsiteY295" fmla="*/ 893907 h 893906"/>
                <a:gd name="connsiteX296" fmla="*/ 3383776 w 11218359"/>
                <a:gd name="connsiteY296" fmla="*/ 893907 h 893906"/>
                <a:gd name="connsiteX297" fmla="*/ 3395215 w 11218359"/>
                <a:gd name="connsiteY297" fmla="*/ 893907 h 893906"/>
                <a:gd name="connsiteX298" fmla="*/ 3406654 w 11218359"/>
                <a:gd name="connsiteY298" fmla="*/ 893907 h 893906"/>
                <a:gd name="connsiteX299" fmla="*/ 3418094 w 11218359"/>
                <a:gd name="connsiteY299" fmla="*/ 893907 h 893906"/>
                <a:gd name="connsiteX300" fmla="*/ 3429534 w 11218359"/>
                <a:gd name="connsiteY300" fmla="*/ 893907 h 893906"/>
                <a:gd name="connsiteX301" fmla="*/ 3440973 w 11218359"/>
                <a:gd name="connsiteY301" fmla="*/ 893907 h 893906"/>
                <a:gd name="connsiteX302" fmla="*/ 3452413 w 11218359"/>
                <a:gd name="connsiteY302" fmla="*/ 893907 h 893906"/>
                <a:gd name="connsiteX303" fmla="*/ 3463852 w 11218359"/>
                <a:gd name="connsiteY303" fmla="*/ 893907 h 893906"/>
                <a:gd name="connsiteX304" fmla="*/ 3475292 w 11218359"/>
                <a:gd name="connsiteY304" fmla="*/ 893907 h 893906"/>
                <a:gd name="connsiteX305" fmla="*/ 3486731 w 11218359"/>
                <a:gd name="connsiteY305" fmla="*/ 893907 h 893906"/>
                <a:gd name="connsiteX306" fmla="*/ 3498171 w 11218359"/>
                <a:gd name="connsiteY306" fmla="*/ 893907 h 893906"/>
                <a:gd name="connsiteX307" fmla="*/ 3509610 w 11218359"/>
                <a:gd name="connsiteY307" fmla="*/ 893907 h 893906"/>
                <a:gd name="connsiteX308" fmla="*/ 3521050 w 11218359"/>
                <a:gd name="connsiteY308" fmla="*/ 893907 h 893906"/>
                <a:gd name="connsiteX309" fmla="*/ 3532489 w 11218359"/>
                <a:gd name="connsiteY309" fmla="*/ 893907 h 893906"/>
                <a:gd name="connsiteX310" fmla="*/ 3543929 w 11218359"/>
                <a:gd name="connsiteY310" fmla="*/ 893907 h 893906"/>
                <a:gd name="connsiteX311" fmla="*/ 3555368 w 11218359"/>
                <a:gd name="connsiteY311" fmla="*/ 893907 h 893906"/>
                <a:gd name="connsiteX312" fmla="*/ 3566808 w 11218359"/>
                <a:gd name="connsiteY312" fmla="*/ 893907 h 893906"/>
                <a:gd name="connsiteX313" fmla="*/ 3578247 w 11218359"/>
                <a:gd name="connsiteY313" fmla="*/ 893907 h 893906"/>
                <a:gd name="connsiteX314" fmla="*/ 3589687 w 11218359"/>
                <a:gd name="connsiteY314" fmla="*/ 893907 h 893906"/>
                <a:gd name="connsiteX315" fmla="*/ 3601127 w 11218359"/>
                <a:gd name="connsiteY315" fmla="*/ 893907 h 893906"/>
                <a:gd name="connsiteX316" fmla="*/ 3612566 w 11218359"/>
                <a:gd name="connsiteY316" fmla="*/ 893907 h 893906"/>
                <a:gd name="connsiteX317" fmla="*/ 3624005 w 11218359"/>
                <a:gd name="connsiteY317" fmla="*/ 893907 h 893906"/>
                <a:gd name="connsiteX318" fmla="*/ 3635445 w 11218359"/>
                <a:gd name="connsiteY318" fmla="*/ 893907 h 893906"/>
                <a:gd name="connsiteX319" fmla="*/ 3646885 w 11218359"/>
                <a:gd name="connsiteY319" fmla="*/ 893907 h 893906"/>
                <a:gd name="connsiteX320" fmla="*/ 3658324 w 11218359"/>
                <a:gd name="connsiteY320" fmla="*/ 893907 h 893906"/>
                <a:gd name="connsiteX321" fmla="*/ 3669764 w 11218359"/>
                <a:gd name="connsiteY321" fmla="*/ 893907 h 893906"/>
                <a:gd name="connsiteX322" fmla="*/ 3681203 w 11218359"/>
                <a:gd name="connsiteY322" fmla="*/ 893907 h 893906"/>
                <a:gd name="connsiteX323" fmla="*/ 3692643 w 11218359"/>
                <a:gd name="connsiteY323" fmla="*/ 893907 h 893906"/>
                <a:gd name="connsiteX324" fmla="*/ 3704082 w 11218359"/>
                <a:gd name="connsiteY324" fmla="*/ 893907 h 893906"/>
                <a:gd name="connsiteX325" fmla="*/ 3715522 w 11218359"/>
                <a:gd name="connsiteY325" fmla="*/ 893907 h 893906"/>
                <a:gd name="connsiteX326" fmla="*/ 3726961 w 11218359"/>
                <a:gd name="connsiteY326" fmla="*/ 893907 h 893906"/>
                <a:gd name="connsiteX327" fmla="*/ 3738401 w 11218359"/>
                <a:gd name="connsiteY327" fmla="*/ 893907 h 893906"/>
                <a:gd name="connsiteX328" fmla="*/ 3749840 w 11218359"/>
                <a:gd name="connsiteY328" fmla="*/ 893907 h 893906"/>
                <a:gd name="connsiteX329" fmla="*/ 3761280 w 11218359"/>
                <a:gd name="connsiteY329" fmla="*/ 893907 h 893906"/>
                <a:gd name="connsiteX330" fmla="*/ 3772719 w 11218359"/>
                <a:gd name="connsiteY330" fmla="*/ 893907 h 893906"/>
                <a:gd name="connsiteX331" fmla="*/ 3784154 w 11218359"/>
                <a:gd name="connsiteY331" fmla="*/ 893907 h 893906"/>
                <a:gd name="connsiteX332" fmla="*/ 3795598 w 11218359"/>
                <a:gd name="connsiteY332" fmla="*/ 893907 h 893906"/>
                <a:gd name="connsiteX333" fmla="*/ 3807033 w 11218359"/>
                <a:gd name="connsiteY333" fmla="*/ 893907 h 893906"/>
                <a:gd name="connsiteX334" fmla="*/ 3818473 w 11218359"/>
                <a:gd name="connsiteY334" fmla="*/ 893907 h 893906"/>
                <a:gd name="connsiteX335" fmla="*/ 3829917 w 11218359"/>
                <a:gd name="connsiteY335" fmla="*/ 893907 h 893906"/>
                <a:gd name="connsiteX336" fmla="*/ 3841352 w 11218359"/>
                <a:gd name="connsiteY336" fmla="*/ 893907 h 893906"/>
                <a:gd name="connsiteX337" fmla="*/ 3852791 w 11218359"/>
                <a:gd name="connsiteY337" fmla="*/ 893907 h 893906"/>
                <a:gd name="connsiteX338" fmla="*/ 3864231 w 11218359"/>
                <a:gd name="connsiteY338" fmla="*/ 893907 h 893906"/>
                <a:gd name="connsiteX339" fmla="*/ 3875670 w 11218359"/>
                <a:gd name="connsiteY339" fmla="*/ 893907 h 893906"/>
                <a:gd name="connsiteX340" fmla="*/ 3887110 w 11218359"/>
                <a:gd name="connsiteY340" fmla="*/ 893907 h 893906"/>
                <a:gd name="connsiteX341" fmla="*/ 3898549 w 11218359"/>
                <a:gd name="connsiteY341" fmla="*/ 893907 h 893906"/>
                <a:gd name="connsiteX342" fmla="*/ 3909989 w 11218359"/>
                <a:gd name="connsiteY342" fmla="*/ 893907 h 893906"/>
                <a:gd name="connsiteX343" fmla="*/ 3921447 w 11218359"/>
                <a:gd name="connsiteY343" fmla="*/ 893907 h 893906"/>
                <a:gd name="connsiteX344" fmla="*/ 3932878 w 11218359"/>
                <a:gd name="connsiteY344" fmla="*/ 893907 h 893906"/>
                <a:gd name="connsiteX345" fmla="*/ 3944307 w 11218359"/>
                <a:gd name="connsiteY345" fmla="*/ 893907 h 893906"/>
                <a:gd name="connsiteX346" fmla="*/ 3955737 w 11218359"/>
                <a:gd name="connsiteY346" fmla="*/ 893907 h 893906"/>
                <a:gd name="connsiteX347" fmla="*/ 3967167 w 11218359"/>
                <a:gd name="connsiteY347" fmla="*/ 893907 h 893906"/>
                <a:gd name="connsiteX348" fmla="*/ 3978645 w 11218359"/>
                <a:gd name="connsiteY348" fmla="*/ 893907 h 893906"/>
                <a:gd name="connsiteX349" fmla="*/ 3990075 w 11218359"/>
                <a:gd name="connsiteY349" fmla="*/ 893907 h 893906"/>
                <a:gd name="connsiteX350" fmla="*/ 4001505 w 11218359"/>
                <a:gd name="connsiteY350" fmla="*/ 893907 h 893906"/>
                <a:gd name="connsiteX351" fmla="*/ 4012935 w 11218359"/>
                <a:gd name="connsiteY351" fmla="*/ 893907 h 893906"/>
                <a:gd name="connsiteX352" fmla="*/ 4024365 w 11218359"/>
                <a:gd name="connsiteY352" fmla="*/ 893907 h 893906"/>
                <a:gd name="connsiteX353" fmla="*/ 4035843 w 11218359"/>
                <a:gd name="connsiteY353" fmla="*/ 893907 h 893906"/>
                <a:gd name="connsiteX354" fmla="*/ 4047273 w 11218359"/>
                <a:gd name="connsiteY354" fmla="*/ 893907 h 893906"/>
                <a:gd name="connsiteX355" fmla="*/ 4058702 w 11218359"/>
                <a:gd name="connsiteY355" fmla="*/ 893907 h 893906"/>
                <a:gd name="connsiteX356" fmla="*/ 4070133 w 11218359"/>
                <a:gd name="connsiteY356" fmla="*/ 893907 h 893906"/>
                <a:gd name="connsiteX357" fmla="*/ 4081563 w 11218359"/>
                <a:gd name="connsiteY357" fmla="*/ 893907 h 893906"/>
                <a:gd name="connsiteX358" fmla="*/ 4093040 w 11218359"/>
                <a:gd name="connsiteY358" fmla="*/ 893907 h 893906"/>
                <a:gd name="connsiteX359" fmla="*/ 4104471 w 11218359"/>
                <a:gd name="connsiteY359" fmla="*/ 893907 h 893906"/>
                <a:gd name="connsiteX360" fmla="*/ 4115900 w 11218359"/>
                <a:gd name="connsiteY360" fmla="*/ 893907 h 893906"/>
                <a:gd name="connsiteX361" fmla="*/ 4127330 w 11218359"/>
                <a:gd name="connsiteY361" fmla="*/ 893907 h 893906"/>
                <a:gd name="connsiteX362" fmla="*/ 4138760 w 11218359"/>
                <a:gd name="connsiteY362" fmla="*/ 893907 h 893906"/>
                <a:gd name="connsiteX363" fmla="*/ 4150238 w 11218359"/>
                <a:gd name="connsiteY363" fmla="*/ 893907 h 893906"/>
                <a:gd name="connsiteX364" fmla="*/ 4161668 w 11218359"/>
                <a:gd name="connsiteY364" fmla="*/ 893907 h 893906"/>
                <a:gd name="connsiteX365" fmla="*/ 4173098 w 11218359"/>
                <a:gd name="connsiteY365" fmla="*/ 893907 h 893906"/>
                <a:gd name="connsiteX366" fmla="*/ 4184528 w 11218359"/>
                <a:gd name="connsiteY366" fmla="*/ 893907 h 893906"/>
                <a:gd name="connsiteX367" fmla="*/ 4195958 w 11218359"/>
                <a:gd name="connsiteY367" fmla="*/ 893907 h 893906"/>
                <a:gd name="connsiteX368" fmla="*/ 4207436 w 11218359"/>
                <a:gd name="connsiteY368" fmla="*/ 893907 h 893906"/>
                <a:gd name="connsiteX369" fmla="*/ 4218865 w 11218359"/>
                <a:gd name="connsiteY369" fmla="*/ 893907 h 893906"/>
                <a:gd name="connsiteX370" fmla="*/ 4230296 w 11218359"/>
                <a:gd name="connsiteY370" fmla="*/ 893907 h 893906"/>
                <a:gd name="connsiteX371" fmla="*/ 4241726 w 11218359"/>
                <a:gd name="connsiteY371" fmla="*/ 893907 h 893906"/>
                <a:gd name="connsiteX372" fmla="*/ 4253156 w 11218359"/>
                <a:gd name="connsiteY372" fmla="*/ 893907 h 893906"/>
                <a:gd name="connsiteX373" fmla="*/ 4264634 w 11218359"/>
                <a:gd name="connsiteY373" fmla="*/ 893907 h 893906"/>
                <a:gd name="connsiteX374" fmla="*/ 4276063 w 11218359"/>
                <a:gd name="connsiteY374" fmla="*/ 893907 h 893906"/>
                <a:gd name="connsiteX375" fmla="*/ 4287493 w 11218359"/>
                <a:gd name="connsiteY375" fmla="*/ 893907 h 893906"/>
                <a:gd name="connsiteX376" fmla="*/ 4298923 w 11218359"/>
                <a:gd name="connsiteY376" fmla="*/ 893907 h 893906"/>
                <a:gd name="connsiteX377" fmla="*/ 4310353 w 11218359"/>
                <a:gd name="connsiteY377" fmla="*/ 893907 h 893906"/>
                <a:gd name="connsiteX378" fmla="*/ 4321831 w 11218359"/>
                <a:gd name="connsiteY378" fmla="*/ 893907 h 893906"/>
                <a:gd name="connsiteX379" fmla="*/ 4333261 w 11218359"/>
                <a:gd name="connsiteY379" fmla="*/ 893907 h 893906"/>
                <a:gd name="connsiteX380" fmla="*/ 4344691 w 11218359"/>
                <a:gd name="connsiteY380" fmla="*/ 893907 h 893906"/>
                <a:gd name="connsiteX381" fmla="*/ 4356121 w 11218359"/>
                <a:gd name="connsiteY381" fmla="*/ 893907 h 893906"/>
                <a:gd name="connsiteX382" fmla="*/ 4367551 w 11218359"/>
                <a:gd name="connsiteY382" fmla="*/ 893907 h 893906"/>
                <a:gd name="connsiteX383" fmla="*/ 4379028 w 11218359"/>
                <a:gd name="connsiteY383" fmla="*/ 893907 h 893906"/>
                <a:gd name="connsiteX384" fmla="*/ 4390458 w 11218359"/>
                <a:gd name="connsiteY384" fmla="*/ 893907 h 893906"/>
                <a:gd name="connsiteX385" fmla="*/ 4401889 w 11218359"/>
                <a:gd name="connsiteY385" fmla="*/ 893907 h 893906"/>
                <a:gd name="connsiteX386" fmla="*/ 4413319 w 11218359"/>
                <a:gd name="connsiteY386" fmla="*/ 893907 h 893906"/>
                <a:gd name="connsiteX387" fmla="*/ 4424749 w 11218359"/>
                <a:gd name="connsiteY387" fmla="*/ 893907 h 893906"/>
                <a:gd name="connsiteX388" fmla="*/ 4436226 w 11218359"/>
                <a:gd name="connsiteY388" fmla="*/ 893907 h 893906"/>
                <a:gd name="connsiteX389" fmla="*/ 4447656 w 11218359"/>
                <a:gd name="connsiteY389" fmla="*/ 893907 h 893906"/>
                <a:gd name="connsiteX390" fmla="*/ 4459086 w 11218359"/>
                <a:gd name="connsiteY390" fmla="*/ 893907 h 893906"/>
                <a:gd name="connsiteX391" fmla="*/ 4470516 w 11218359"/>
                <a:gd name="connsiteY391" fmla="*/ 893907 h 893906"/>
                <a:gd name="connsiteX392" fmla="*/ 4481946 w 11218359"/>
                <a:gd name="connsiteY392" fmla="*/ 893907 h 893906"/>
                <a:gd name="connsiteX393" fmla="*/ 4493424 w 11218359"/>
                <a:gd name="connsiteY393" fmla="*/ 893907 h 893906"/>
                <a:gd name="connsiteX394" fmla="*/ 4504854 w 11218359"/>
                <a:gd name="connsiteY394" fmla="*/ 893907 h 893906"/>
                <a:gd name="connsiteX395" fmla="*/ 4516284 w 11218359"/>
                <a:gd name="connsiteY395" fmla="*/ 893907 h 893906"/>
                <a:gd name="connsiteX396" fmla="*/ 4527714 w 11218359"/>
                <a:gd name="connsiteY396" fmla="*/ 893907 h 893906"/>
                <a:gd name="connsiteX397" fmla="*/ 4539144 w 11218359"/>
                <a:gd name="connsiteY397" fmla="*/ 893907 h 893906"/>
                <a:gd name="connsiteX398" fmla="*/ 4550621 w 11218359"/>
                <a:gd name="connsiteY398" fmla="*/ 893907 h 893906"/>
                <a:gd name="connsiteX399" fmla="*/ 4562051 w 11218359"/>
                <a:gd name="connsiteY399" fmla="*/ 893907 h 893906"/>
                <a:gd name="connsiteX400" fmla="*/ 4573482 w 11218359"/>
                <a:gd name="connsiteY400" fmla="*/ 893907 h 893906"/>
                <a:gd name="connsiteX401" fmla="*/ 4584912 w 11218359"/>
                <a:gd name="connsiteY401" fmla="*/ 893907 h 893906"/>
                <a:gd name="connsiteX402" fmla="*/ 4596341 w 11218359"/>
                <a:gd name="connsiteY402" fmla="*/ 893907 h 893906"/>
                <a:gd name="connsiteX403" fmla="*/ 4607771 w 11218359"/>
                <a:gd name="connsiteY403" fmla="*/ 893907 h 893906"/>
                <a:gd name="connsiteX404" fmla="*/ 4619249 w 11218359"/>
                <a:gd name="connsiteY404" fmla="*/ 893907 h 893906"/>
                <a:gd name="connsiteX405" fmla="*/ 4630679 w 11218359"/>
                <a:gd name="connsiteY405" fmla="*/ 893907 h 893906"/>
                <a:gd name="connsiteX406" fmla="*/ 4642109 w 11218359"/>
                <a:gd name="connsiteY406" fmla="*/ 893907 h 893906"/>
                <a:gd name="connsiteX407" fmla="*/ 4653539 w 11218359"/>
                <a:gd name="connsiteY407" fmla="*/ 893907 h 893906"/>
                <a:gd name="connsiteX408" fmla="*/ 4664969 w 11218359"/>
                <a:gd name="connsiteY408" fmla="*/ 893907 h 893906"/>
                <a:gd name="connsiteX409" fmla="*/ 4676447 w 11218359"/>
                <a:gd name="connsiteY409" fmla="*/ 893907 h 893906"/>
                <a:gd name="connsiteX410" fmla="*/ 4687877 w 11218359"/>
                <a:gd name="connsiteY410" fmla="*/ 893907 h 893906"/>
                <a:gd name="connsiteX411" fmla="*/ 4699306 w 11218359"/>
                <a:gd name="connsiteY411" fmla="*/ 893907 h 893906"/>
                <a:gd name="connsiteX412" fmla="*/ 4710737 w 11218359"/>
                <a:gd name="connsiteY412" fmla="*/ 893907 h 893906"/>
                <a:gd name="connsiteX413" fmla="*/ 4722167 w 11218359"/>
                <a:gd name="connsiteY413" fmla="*/ 893907 h 893906"/>
                <a:gd name="connsiteX414" fmla="*/ 4733644 w 11218359"/>
                <a:gd name="connsiteY414" fmla="*/ 893907 h 893906"/>
                <a:gd name="connsiteX415" fmla="*/ 4745075 w 11218359"/>
                <a:gd name="connsiteY415" fmla="*/ 893907 h 893906"/>
                <a:gd name="connsiteX416" fmla="*/ 4756504 w 11218359"/>
                <a:gd name="connsiteY416" fmla="*/ 893907 h 893906"/>
                <a:gd name="connsiteX417" fmla="*/ 4767934 w 11218359"/>
                <a:gd name="connsiteY417" fmla="*/ 893907 h 893906"/>
                <a:gd name="connsiteX418" fmla="*/ 4779364 w 11218359"/>
                <a:gd name="connsiteY418" fmla="*/ 893907 h 893906"/>
                <a:gd name="connsiteX419" fmla="*/ 4790842 w 11218359"/>
                <a:gd name="connsiteY419" fmla="*/ 893907 h 893906"/>
                <a:gd name="connsiteX420" fmla="*/ 4802272 w 11218359"/>
                <a:gd name="connsiteY420" fmla="*/ 893907 h 893906"/>
                <a:gd name="connsiteX421" fmla="*/ 4813702 w 11218359"/>
                <a:gd name="connsiteY421" fmla="*/ 893907 h 893906"/>
                <a:gd name="connsiteX422" fmla="*/ 4825132 w 11218359"/>
                <a:gd name="connsiteY422" fmla="*/ 893907 h 893906"/>
                <a:gd name="connsiteX423" fmla="*/ 4836562 w 11218359"/>
                <a:gd name="connsiteY423" fmla="*/ 893907 h 893906"/>
                <a:gd name="connsiteX424" fmla="*/ 4848040 w 11218359"/>
                <a:gd name="connsiteY424" fmla="*/ 893907 h 893906"/>
                <a:gd name="connsiteX425" fmla="*/ 4859469 w 11218359"/>
                <a:gd name="connsiteY425" fmla="*/ 893907 h 893906"/>
                <a:gd name="connsiteX426" fmla="*/ 4870899 w 11218359"/>
                <a:gd name="connsiteY426" fmla="*/ 893907 h 893906"/>
                <a:gd name="connsiteX427" fmla="*/ 4882330 w 11218359"/>
                <a:gd name="connsiteY427" fmla="*/ 893907 h 893906"/>
                <a:gd name="connsiteX428" fmla="*/ 4893760 w 11218359"/>
                <a:gd name="connsiteY428" fmla="*/ 893907 h 893906"/>
                <a:gd name="connsiteX429" fmla="*/ 4905237 w 11218359"/>
                <a:gd name="connsiteY429" fmla="*/ 893907 h 893906"/>
                <a:gd name="connsiteX430" fmla="*/ 4916667 w 11218359"/>
                <a:gd name="connsiteY430" fmla="*/ 893907 h 893906"/>
                <a:gd name="connsiteX431" fmla="*/ 4928097 w 11218359"/>
                <a:gd name="connsiteY431" fmla="*/ 893907 h 893906"/>
                <a:gd name="connsiteX432" fmla="*/ 4939527 w 11218359"/>
                <a:gd name="connsiteY432" fmla="*/ 893907 h 893906"/>
                <a:gd name="connsiteX433" fmla="*/ 4950957 w 11218359"/>
                <a:gd name="connsiteY433" fmla="*/ 893907 h 893906"/>
                <a:gd name="connsiteX434" fmla="*/ 4962435 w 11218359"/>
                <a:gd name="connsiteY434" fmla="*/ 893907 h 893906"/>
                <a:gd name="connsiteX435" fmla="*/ 4973865 w 11218359"/>
                <a:gd name="connsiteY435" fmla="*/ 893907 h 893906"/>
                <a:gd name="connsiteX436" fmla="*/ 4985295 w 11218359"/>
                <a:gd name="connsiteY436" fmla="*/ 893907 h 893906"/>
                <a:gd name="connsiteX437" fmla="*/ 4996725 w 11218359"/>
                <a:gd name="connsiteY437" fmla="*/ 893907 h 893906"/>
                <a:gd name="connsiteX438" fmla="*/ 5008155 w 11218359"/>
                <a:gd name="connsiteY438" fmla="*/ 893907 h 893906"/>
                <a:gd name="connsiteX439" fmla="*/ 5019632 w 11218359"/>
                <a:gd name="connsiteY439" fmla="*/ 893907 h 893906"/>
                <a:gd name="connsiteX440" fmla="*/ 5031062 w 11218359"/>
                <a:gd name="connsiteY440" fmla="*/ 893907 h 893906"/>
                <a:gd name="connsiteX441" fmla="*/ 5042492 w 11218359"/>
                <a:gd name="connsiteY441" fmla="*/ 893907 h 893906"/>
                <a:gd name="connsiteX442" fmla="*/ 5053923 w 11218359"/>
                <a:gd name="connsiteY442" fmla="*/ 893907 h 893906"/>
                <a:gd name="connsiteX443" fmla="*/ 5065353 w 11218359"/>
                <a:gd name="connsiteY443" fmla="*/ 893907 h 893906"/>
                <a:gd name="connsiteX444" fmla="*/ 5076830 w 11218359"/>
                <a:gd name="connsiteY444" fmla="*/ 893907 h 893906"/>
                <a:gd name="connsiteX445" fmla="*/ 5088260 w 11218359"/>
                <a:gd name="connsiteY445" fmla="*/ 893907 h 893906"/>
                <a:gd name="connsiteX446" fmla="*/ 5099690 w 11218359"/>
                <a:gd name="connsiteY446" fmla="*/ 893907 h 893906"/>
                <a:gd name="connsiteX447" fmla="*/ 5111120 w 11218359"/>
                <a:gd name="connsiteY447" fmla="*/ 893907 h 893906"/>
                <a:gd name="connsiteX448" fmla="*/ 5122550 w 11218359"/>
                <a:gd name="connsiteY448" fmla="*/ 893907 h 893906"/>
                <a:gd name="connsiteX449" fmla="*/ 5134028 w 11218359"/>
                <a:gd name="connsiteY449" fmla="*/ 893907 h 893906"/>
                <a:gd name="connsiteX450" fmla="*/ 5145458 w 11218359"/>
                <a:gd name="connsiteY450" fmla="*/ 893907 h 893906"/>
                <a:gd name="connsiteX451" fmla="*/ 5156888 w 11218359"/>
                <a:gd name="connsiteY451" fmla="*/ 893907 h 893906"/>
                <a:gd name="connsiteX452" fmla="*/ 5168318 w 11218359"/>
                <a:gd name="connsiteY452" fmla="*/ 893907 h 893906"/>
                <a:gd name="connsiteX453" fmla="*/ 5179747 w 11218359"/>
                <a:gd name="connsiteY453" fmla="*/ 893907 h 893906"/>
                <a:gd name="connsiteX454" fmla="*/ 5191225 w 11218359"/>
                <a:gd name="connsiteY454" fmla="*/ 893907 h 893906"/>
                <a:gd name="connsiteX455" fmla="*/ 5202655 w 11218359"/>
                <a:gd name="connsiteY455" fmla="*/ 893907 h 893906"/>
                <a:gd name="connsiteX456" fmla="*/ 5214085 w 11218359"/>
                <a:gd name="connsiteY456" fmla="*/ 893907 h 893906"/>
                <a:gd name="connsiteX457" fmla="*/ 5225515 w 11218359"/>
                <a:gd name="connsiteY457" fmla="*/ 893907 h 893906"/>
                <a:gd name="connsiteX458" fmla="*/ 5236945 w 11218359"/>
                <a:gd name="connsiteY458" fmla="*/ 893907 h 893906"/>
                <a:gd name="connsiteX459" fmla="*/ 5248423 w 11218359"/>
                <a:gd name="connsiteY459" fmla="*/ 893907 h 893906"/>
                <a:gd name="connsiteX460" fmla="*/ 5259853 w 11218359"/>
                <a:gd name="connsiteY460" fmla="*/ 893907 h 893906"/>
                <a:gd name="connsiteX461" fmla="*/ 5271283 w 11218359"/>
                <a:gd name="connsiteY461" fmla="*/ 893907 h 893906"/>
                <a:gd name="connsiteX462" fmla="*/ 5282713 w 11218359"/>
                <a:gd name="connsiteY462" fmla="*/ 893907 h 893906"/>
                <a:gd name="connsiteX463" fmla="*/ 5294143 w 11218359"/>
                <a:gd name="connsiteY463" fmla="*/ 893907 h 893906"/>
                <a:gd name="connsiteX464" fmla="*/ 5305621 w 11218359"/>
                <a:gd name="connsiteY464" fmla="*/ 893907 h 893906"/>
                <a:gd name="connsiteX465" fmla="*/ 5317051 w 11218359"/>
                <a:gd name="connsiteY465" fmla="*/ 893907 h 893906"/>
                <a:gd name="connsiteX466" fmla="*/ 5328481 w 11218359"/>
                <a:gd name="connsiteY466" fmla="*/ 893907 h 893906"/>
                <a:gd name="connsiteX467" fmla="*/ 5339910 w 11218359"/>
                <a:gd name="connsiteY467" fmla="*/ 893907 h 893906"/>
                <a:gd name="connsiteX468" fmla="*/ 5351340 w 11218359"/>
                <a:gd name="connsiteY468" fmla="*/ 893907 h 893906"/>
                <a:gd name="connsiteX469" fmla="*/ 5362818 w 11218359"/>
                <a:gd name="connsiteY469" fmla="*/ 893907 h 893906"/>
                <a:gd name="connsiteX470" fmla="*/ 5374248 w 11218359"/>
                <a:gd name="connsiteY470" fmla="*/ 893907 h 893906"/>
                <a:gd name="connsiteX471" fmla="*/ 5385678 w 11218359"/>
                <a:gd name="connsiteY471" fmla="*/ 893907 h 893906"/>
                <a:gd name="connsiteX472" fmla="*/ 5397108 w 11218359"/>
                <a:gd name="connsiteY472" fmla="*/ 893907 h 893906"/>
                <a:gd name="connsiteX473" fmla="*/ 5408538 w 11218359"/>
                <a:gd name="connsiteY473" fmla="*/ 893907 h 893906"/>
                <a:gd name="connsiteX474" fmla="*/ 5420016 w 11218359"/>
                <a:gd name="connsiteY474" fmla="*/ 893907 h 893906"/>
                <a:gd name="connsiteX475" fmla="*/ 5431446 w 11218359"/>
                <a:gd name="connsiteY475" fmla="*/ 893907 h 893906"/>
                <a:gd name="connsiteX476" fmla="*/ 5442876 w 11218359"/>
                <a:gd name="connsiteY476" fmla="*/ 893907 h 893906"/>
                <a:gd name="connsiteX477" fmla="*/ 5454306 w 11218359"/>
                <a:gd name="connsiteY477" fmla="*/ 893907 h 893906"/>
                <a:gd name="connsiteX478" fmla="*/ 5465736 w 11218359"/>
                <a:gd name="connsiteY478" fmla="*/ 893907 h 893906"/>
                <a:gd name="connsiteX479" fmla="*/ 5477214 w 11218359"/>
                <a:gd name="connsiteY479" fmla="*/ 893907 h 893906"/>
                <a:gd name="connsiteX480" fmla="*/ 5488643 w 11218359"/>
                <a:gd name="connsiteY480" fmla="*/ 893907 h 893906"/>
                <a:gd name="connsiteX481" fmla="*/ 5500073 w 11218359"/>
                <a:gd name="connsiteY481" fmla="*/ 893907 h 893906"/>
                <a:gd name="connsiteX482" fmla="*/ 5511503 w 11218359"/>
                <a:gd name="connsiteY482" fmla="*/ 893907 h 893906"/>
                <a:gd name="connsiteX483" fmla="*/ 5522933 w 11218359"/>
                <a:gd name="connsiteY483" fmla="*/ 893907 h 893906"/>
                <a:gd name="connsiteX484" fmla="*/ 5534411 w 11218359"/>
                <a:gd name="connsiteY484" fmla="*/ 893907 h 893906"/>
                <a:gd name="connsiteX485" fmla="*/ 5545841 w 11218359"/>
                <a:gd name="connsiteY485" fmla="*/ 893907 h 893906"/>
                <a:gd name="connsiteX486" fmla="*/ 5557271 w 11218359"/>
                <a:gd name="connsiteY486" fmla="*/ 893907 h 893906"/>
                <a:gd name="connsiteX487" fmla="*/ 5568701 w 11218359"/>
                <a:gd name="connsiteY487" fmla="*/ 893907 h 893906"/>
                <a:gd name="connsiteX488" fmla="*/ 5580131 w 11218359"/>
                <a:gd name="connsiteY488" fmla="*/ 893907 h 893906"/>
                <a:gd name="connsiteX489" fmla="*/ 5591609 w 11218359"/>
                <a:gd name="connsiteY489" fmla="*/ 893907 h 893906"/>
                <a:gd name="connsiteX490" fmla="*/ 5603038 w 11218359"/>
                <a:gd name="connsiteY490" fmla="*/ 893907 h 893906"/>
                <a:gd name="connsiteX491" fmla="*/ 5614469 w 11218359"/>
                <a:gd name="connsiteY491" fmla="*/ 893907 h 893906"/>
                <a:gd name="connsiteX492" fmla="*/ 5625899 w 11218359"/>
                <a:gd name="connsiteY492" fmla="*/ 893907 h 893906"/>
                <a:gd name="connsiteX493" fmla="*/ 5637329 w 11218359"/>
                <a:gd name="connsiteY493" fmla="*/ 893907 h 893906"/>
                <a:gd name="connsiteX494" fmla="*/ 5648759 w 11218359"/>
                <a:gd name="connsiteY494" fmla="*/ 893907 h 893906"/>
                <a:gd name="connsiteX495" fmla="*/ 5660236 w 11218359"/>
                <a:gd name="connsiteY495" fmla="*/ 893907 h 893906"/>
                <a:gd name="connsiteX496" fmla="*/ 5671666 w 11218359"/>
                <a:gd name="connsiteY496" fmla="*/ 893907 h 893906"/>
                <a:gd name="connsiteX497" fmla="*/ 5683096 w 11218359"/>
                <a:gd name="connsiteY497" fmla="*/ 893907 h 893906"/>
                <a:gd name="connsiteX498" fmla="*/ 5694526 w 11218359"/>
                <a:gd name="connsiteY498" fmla="*/ 893907 h 893906"/>
                <a:gd name="connsiteX499" fmla="*/ 5705956 w 11218359"/>
                <a:gd name="connsiteY499" fmla="*/ 893907 h 893906"/>
                <a:gd name="connsiteX500" fmla="*/ 5717434 w 11218359"/>
                <a:gd name="connsiteY500" fmla="*/ 893907 h 893906"/>
                <a:gd name="connsiteX501" fmla="*/ 5728864 w 11218359"/>
                <a:gd name="connsiteY501" fmla="*/ 893907 h 893906"/>
                <a:gd name="connsiteX502" fmla="*/ 5740294 w 11218359"/>
                <a:gd name="connsiteY502" fmla="*/ 893907 h 893906"/>
                <a:gd name="connsiteX503" fmla="*/ 5751724 w 11218359"/>
                <a:gd name="connsiteY503" fmla="*/ 893907 h 893906"/>
                <a:gd name="connsiteX504" fmla="*/ 5763154 w 11218359"/>
                <a:gd name="connsiteY504" fmla="*/ 893907 h 893906"/>
                <a:gd name="connsiteX505" fmla="*/ 5774631 w 11218359"/>
                <a:gd name="connsiteY505" fmla="*/ 893907 h 893906"/>
                <a:gd name="connsiteX506" fmla="*/ 5786062 w 11218359"/>
                <a:gd name="connsiteY506" fmla="*/ 893907 h 893906"/>
                <a:gd name="connsiteX507" fmla="*/ 5797492 w 11218359"/>
                <a:gd name="connsiteY507" fmla="*/ 893907 h 893906"/>
                <a:gd name="connsiteX508" fmla="*/ 5808921 w 11218359"/>
                <a:gd name="connsiteY508" fmla="*/ 893907 h 893906"/>
                <a:gd name="connsiteX509" fmla="*/ 5820351 w 11218359"/>
                <a:gd name="connsiteY509" fmla="*/ 893907 h 893906"/>
                <a:gd name="connsiteX510" fmla="*/ 5831829 w 11218359"/>
                <a:gd name="connsiteY510" fmla="*/ 893907 h 893906"/>
                <a:gd name="connsiteX511" fmla="*/ 5843259 w 11218359"/>
                <a:gd name="connsiteY511" fmla="*/ 893907 h 893906"/>
                <a:gd name="connsiteX512" fmla="*/ 5854689 w 11218359"/>
                <a:gd name="connsiteY512" fmla="*/ 893907 h 893906"/>
                <a:gd name="connsiteX513" fmla="*/ 5866119 w 11218359"/>
                <a:gd name="connsiteY513" fmla="*/ 893907 h 893906"/>
                <a:gd name="connsiteX514" fmla="*/ 5877549 w 11218359"/>
                <a:gd name="connsiteY514" fmla="*/ 893907 h 893906"/>
                <a:gd name="connsiteX515" fmla="*/ 5889027 w 11218359"/>
                <a:gd name="connsiteY515" fmla="*/ 893907 h 893906"/>
                <a:gd name="connsiteX516" fmla="*/ 5900457 w 11218359"/>
                <a:gd name="connsiteY516" fmla="*/ 893907 h 893906"/>
                <a:gd name="connsiteX517" fmla="*/ 5911887 w 11218359"/>
                <a:gd name="connsiteY517" fmla="*/ 893907 h 893906"/>
                <a:gd name="connsiteX518" fmla="*/ 5923317 w 11218359"/>
                <a:gd name="connsiteY518" fmla="*/ 893907 h 893906"/>
                <a:gd name="connsiteX519" fmla="*/ 5934747 w 11218359"/>
                <a:gd name="connsiteY519" fmla="*/ 893907 h 893906"/>
                <a:gd name="connsiteX520" fmla="*/ 5946225 w 11218359"/>
                <a:gd name="connsiteY520" fmla="*/ 893907 h 893906"/>
                <a:gd name="connsiteX521" fmla="*/ 5957655 w 11218359"/>
                <a:gd name="connsiteY521" fmla="*/ 893907 h 893906"/>
                <a:gd name="connsiteX522" fmla="*/ 5969084 w 11218359"/>
                <a:gd name="connsiteY522" fmla="*/ 893907 h 893906"/>
                <a:gd name="connsiteX523" fmla="*/ 5980514 w 11218359"/>
                <a:gd name="connsiteY523" fmla="*/ 893907 h 893906"/>
                <a:gd name="connsiteX524" fmla="*/ 5991944 w 11218359"/>
                <a:gd name="connsiteY524" fmla="*/ 893907 h 893906"/>
                <a:gd name="connsiteX525" fmla="*/ 6003422 w 11218359"/>
                <a:gd name="connsiteY525" fmla="*/ 893907 h 893906"/>
                <a:gd name="connsiteX526" fmla="*/ 6014852 w 11218359"/>
                <a:gd name="connsiteY526" fmla="*/ 893907 h 893906"/>
                <a:gd name="connsiteX527" fmla="*/ 6026282 w 11218359"/>
                <a:gd name="connsiteY527" fmla="*/ 893907 h 893906"/>
                <a:gd name="connsiteX528" fmla="*/ 6037712 w 11218359"/>
                <a:gd name="connsiteY528" fmla="*/ 893907 h 893906"/>
                <a:gd name="connsiteX529" fmla="*/ 6049142 w 11218359"/>
                <a:gd name="connsiteY529" fmla="*/ 893907 h 893906"/>
                <a:gd name="connsiteX530" fmla="*/ 6060620 w 11218359"/>
                <a:gd name="connsiteY530" fmla="*/ 893907 h 893906"/>
                <a:gd name="connsiteX531" fmla="*/ 6072049 w 11218359"/>
                <a:gd name="connsiteY531" fmla="*/ 893907 h 893906"/>
                <a:gd name="connsiteX532" fmla="*/ 6083480 w 11218359"/>
                <a:gd name="connsiteY532" fmla="*/ 893907 h 893906"/>
                <a:gd name="connsiteX533" fmla="*/ 6094910 w 11218359"/>
                <a:gd name="connsiteY533" fmla="*/ 893907 h 893906"/>
                <a:gd name="connsiteX534" fmla="*/ 6106340 w 11218359"/>
                <a:gd name="connsiteY534" fmla="*/ 893907 h 893906"/>
                <a:gd name="connsiteX535" fmla="*/ 6117818 w 11218359"/>
                <a:gd name="connsiteY535" fmla="*/ 893907 h 893906"/>
                <a:gd name="connsiteX536" fmla="*/ 6129247 w 11218359"/>
                <a:gd name="connsiteY536" fmla="*/ 893907 h 893906"/>
                <a:gd name="connsiteX537" fmla="*/ 6140677 w 11218359"/>
                <a:gd name="connsiteY537" fmla="*/ 893907 h 893906"/>
                <a:gd name="connsiteX538" fmla="*/ 6152107 w 11218359"/>
                <a:gd name="connsiteY538" fmla="*/ 893907 h 893906"/>
                <a:gd name="connsiteX539" fmla="*/ 6163537 w 11218359"/>
                <a:gd name="connsiteY539" fmla="*/ 893907 h 893906"/>
                <a:gd name="connsiteX540" fmla="*/ 6175015 w 11218359"/>
                <a:gd name="connsiteY540" fmla="*/ 893907 h 893906"/>
                <a:gd name="connsiteX541" fmla="*/ 6186445 w 11218359"/>
                <a:gd name="connsiteY541" fmla="*/ 893907 h 893906"/>
                <a:gd name="connsiteX542" fmla="*/ 6197875 w 11218359"/>
                <a:gd name="connsiteY542" fmla="*/ 893907 h 893906"/>
                <a:gd name="connsiteX543" fmla="*/ 6209305 w 11218359"/>
                <a:gd name="connsiteY543" fmla="*/ 893907 h 893906"/>
                <a:gd name="connsiteX544" fmla="*/ 6220735 w 11218359"/>
                <a:gd name="connsiteY544" fmla="*/ 893907 h 893906"/>
                <a:gd name="connsiteX545" fmla="*/ 6232212 w 11218359"/>
                <a:gd name="connsiteY545" fmla="*/ 893907 h 893906"/>
                <a:gd name="connsiteX546" fmla="*/ 6243642 w 11218359"/>
                <a:gd name="connsiteY546" fmla="*/ 893907 h 893906"/>
                <a:gd name="connsiteX547" fmla="*/ 6255073 w 11218359"/>
                <a:gd name="connsiteY547" fmla="*/ 893907 h 893906"/>
                <a:gd name="connsiteX548" fmla="*/ 6266503 w 11218359"/>
                <a:gd name="connsiteY548" fmla="*/ 893907 h 893906"/>
                <a:gd name="connsiteX549" fmla="*/ 6277933 w 11218359"/>
                <a:gd name="connsiteY549" fmla="*/ 893907 h 893906"/>
                <a:gd name="connsiteX550" fmla="*/ 6289410 w 11218359"/>
                <a:gd name="connsiteY550" fmla="*/ 893907 h 893906"/>
                <a:gd name="connsiteX551" fmla="*/ 6300840 w 11218359"/>
                <a:gd name="connsiteY551" fmla="*/ 893907 h 893906"/>
                <a:gd name="connsiteX552" fmla="*/ 6312270 w 11218359"/>
                <a:gd name="connsiteY552" fmla="*/ 893907 h 893906"/>
                <a:gd name="connsiteX553" fmla="*/ 6323700 w 11218359"/>
                <a:gd name="connsiteY553" fmla="*/ 893907 h 893906"/>
                <a:gd name="connsiteX554" fmla="*/ 6335130 w 11218359"/>
                <a:gd name="connsiteY554" fmla="*/ 893907 h 893906"/>
                <a:gd name="connsiteX555" fmla="*/ 6346608 w 11218359"/>
                <a:gd name="connsiteY555" fmla="*/ 893907 h 893906"/>
                <a:gd name="connsiteX556" fmla="*/ 6358038 w 11218359"/>
                <a:gd name="connsiteY556" fmla="*/ 893907 h 893906"/>
                <a:gd name="connsiteX557" fmla="*/ 6369468 w 11218359"/>
                <a:gd name="connsiteY557" fmla="*/ 893907 h 893906"/>
                <a:gd name="connsiteX558" fmla="*/ 6380898 w 11218359"/>
                <a:gd name="connsiteY558" fmla="*/ 893907 h 893906"/>
                <a:gd name="connsiteX559" fmla="*/ 6392328 w 11218359"/>
                <a:gd name="connsiteY559" fmla="*/ 893907 h 893906"/>
                <a:gd name="connsiteX560" fmla="*/ 6403805 w 11218359"/>
                <a:gd name="connsiteY560" fmla="*/ 893907 h 893906"/>
                <a:gd name="connsiteX561" fmla="*/ 6415235 w 11218359"/>
                <a:gd name="connsiteY561" fmla="*/ 893907 h 893906"/>
                <a:gd name="connsiteX562" fmla="*/ 6426666 w 11218359"/>
                <a:gd name="connsiteY562" fmla="*/ 893907 h 893906"/>
                <a:gd name="connsiteX563" fmla="*/ 6438096 w 11218359"/>
                <a:gd name="connsiteY563" fmla="*/ 893907 h 893906"/>
                <a:gd name="connsiteX564" fmla="*/ 6449525 w 11218359"/>
                <a:gd name="connsiteY564" fmla="*/ 893907 h 893906"/>
                <a:gd name="connsiteX565" fmla="*/ 6461003 w 11218359"/>
                <a:gd name="connsiteY565" fmla="*/ 893907 h 893906"/>
                <a:gd name="connsiteX566" fmla="*/ 6472433 w 11218359"/>
                <a:gd name="connsiteY566" fmla="*/ 893907 h 893906"/>
                <a:gd name="connsiteX567" fmla="*/ 6483863 w 11218359"/>
                <a:gd name="connsiteY567" fmla="*/ 893907 h 893906"/>
                <a:gd name="connsiteX568" fmla="*/ 6495293 w 11218359"/>
                <a:gd name="connsiteY568" fmla="*/ 893907 h 893906"/>
                <a:gd name="connsiteX569" fmla="*/ 6506723 w 11218359"/>
                <a:gd name="connsiteY569" fmla="*/ 893907 h 893906"/>
                <a:gd name="connsiteX570" fmla="*/ 6518201 w 11218359"/>
                <a:gd name="connsiteY570" fmla="*/ 893907 h 893906"/>
                <a:gd name="connsiteX571" fmla="*/ 6529631 w 11218359"/>
                <a:gd name="connsiteY571" fmla="*/ 893907 h 893906"/>
                <a:gd name="connsiteX572" fmla="*/ 6541061 w 11218359"/>
                <a:gd name="connsiteY572" fmla="*/ 893907 h 893906"/>
                <a:gd name="connsiteX573" fmla="*/ 6552490 w 11218359"/>
                <a:gd name="connsiteY573" fmla="*/ 893907 h 893906"/>
                <a:gd name="connsiteX574" fmla="*/ 6563921 w 11218359"/>
                <a:gd name="connsiteY574" fmla="*/ 893907 h 893906"/>
                <a:gd name="connsiteX575" fmla="*/ 6575398 w 11218359"/>
                <a:gd name="connsiteY575" fmla="*/ 893907 h 893906"/>
                <a:gd name="connsiteX576" fmla="*/ 6586828 w 11218359"/>
                <a:gd name="connsiteY576" fmla="*/ 893907 h 893906"/>
                <a:gd name="connsiteX577" fmla="*/ 6598259 w 11218359"/>
                <a:gd name="connsiteY577" fmla="*/ 893907 h 893906"/>
                <a:gd name="connsiteX578" fmla="*/ 6609688 w 11218359"/>
                <a:gd name="connsiteY578" fmla="*/ 893907 h 893906"/>
                <a:gd name="connsiteX579" fmla="*/ 6621118 w 11218359"/>
                <a:gd name="connsiteY579" fmla="*/ 893907 h 893906"/>
                <a:gd name="connsiteX580" fmla="*/ 6632596 w 11218359"/>
                <a:gd name="connsiteY580" fmla="*/ 893907 h 893906"/>
                <a:gd name="connsiteX581" fmla="*/ 6644026 w 11218359"/>
                <a:gd name="connsiteY581" fmla="*/ 893907 h 893906"/>
                <a:gd name="connsiteX582" fmla="*/ 6655456 w 11218359"/>
                <a:gd name="connsiteY582" fmla="*/ 893907 h 893906"/>
                <a:gd name="connsiteX583" fmla="*/ 6666886 w 11218359"/>
                <a:gd name="connsiteY583" fmla="*/ 893907 h 893906"/>
                <a:gd name="connsiteX584" fmla="*/ 6678316 w 11218359"/>
                <a:gd name="connsiteY584" fmla="*/ 893907 h 893906"/>
                <a:gd name="connsiteX585" fmla="*/ 6689794 w 11218359"/>
                <a:gd name="connsiteY585" fmla="*/ 893907 h 893906"/>
                <a:gd name="connsiteX586" fmla="*/ 6701224 w 11218359"/>
                <a:gd name="connsiteY586" fmla="*/ 893907 h 893906"/>
                <a:gd name="connsiteX587" fmla="*/ 6712653 w 11218359"/>
                <a:gd name="connsiteY587" fmla="*/ 893907 h 893906"/>
                <a:gd name="connsiteX588" fmla="*/ 6724083 w 11218359"/>
                <a:gd name="connsiteY588" fmla="*/ 893907 h 893906"/>
                <a:gd name="connsiteX589" fmla="*/ 6735514 w 11218359"/>
                <a:gd name="connsiteY589" fmla="*/ 893907 h 893906"/>
                <a:gd name="connsiteX590" fmla="*/ 6746944 w 11218359"/>
                <a:gd name="connsiteY590" fmla="*/ 893907 h 893906"/>
                <a:gd name="connsiteX591" fmla="*/ 6758421 w 11218359"/>
                <a:gd name="connsiteY591" fmla="*/ 893907 h 893906"/>
                <a:gd name="connsiteX592" fmla="*/ 6769851 w 11218359"/>
                <a:gd name="connsiteY592" fmla="*/ 893907 h 893906"/>
                <a:gd name="connsiteX593" fmla="*/ 6781281 w 11218359"/>
                <a:gd name="connsiteY593" fmla="*/ 893907 h 893906"/>
                <a:gd name="connsiteX594" fmla="*/ 6792711 w 11218359"/>
                <a:gd name="connsiteY594" fmla="*/ 893907 h 893906"/>
                <a:gd name="connsiteX595" fmla="*/ 6804141 w 11218359"/>
                <a:gd name="connsiteY595" fmla="*/ 893907 h 893906"/>
                <a:gd name="connsiteX596" fmla="*/ 6815619 w 11218359"/>
                <a:gd name="connsiteY596" fmla="*/ 893907 h 893906"/>
                <a:gd name="connsiteX597" fmla="*/ 6827049 w 11218359"/>
                <a:gd name="connsiteY597" fmla="*/ 893907 h 893906"/>
                <a:gd name="connsiteX598" fmla="*/ 6838479 w 11218359"/>
                <a:gd name="connsiteY598" fmla="*/ 893907 h 893906"/>
                <a:gd name="connsiteX599" fmla="*/ 6849909 w 11218359"/>
                <a:gd name="connsiteY599" fmla="*/ 893907 h 893906"/>
                <a:gd name="connsiteX600" fmla="*/ 6861339 w 11218359"/>
                <a:gd name="connsiteY600" fmla="*/ 893907 h 893906"/>
                <a:gd name="connsiteX601" fmla="*/ 6872816 w 11218359"/>
                <a:gd name="connsiteY601" fmla="*/ 893907 h 893906"/>
                <a:gd name="connsiteX602" fmla="*/ 6884246 w 11218359"/>
                <a:gd name="connsiteY602" fmla="*/ 893907 h 893906"/>
                <a:gd name="connsiteX603" fmla="*/ 6895676 w 11218359"/>
                <a:gd name="connsiteY603" fmla="*/ 893907 h 893906"/>
                <a:gd name="connsiteX604" fmla="*/ 6907107 w 11218359"/>
                <a:gd name="connsiteY604" fmla="*/ 893907 h 893906"/>
                <a:gd name="connsiteX605" fmla="*/ 6918537 w 11218359"/>
                <a:gd name="connsiteY605" fmla="*/ 893907 h 893906"/>
                <a:gd name="connsiteX606" fmla="*/ 6930014 w 11218359"/>
                <a:gd name="connsiteY606" fmla="*/ 893907 h 893906"/>
                <a:gd name="connsiteX607" fmla="*/ 6941444 w 11218359"/>
                <a:gd name="connsiteY607" fmla="*/ 893907 h 893906"/>
                <a:gd name="connsiteX608" fmla="*/ 6952874 w 11218359"/>
                <a:gd name="connsiteY608" fmla="*/ 893907 h 893906"/>
                <a:gd name="connsiteX609" fmla="*/ 6964304 w 11218359"/>
                <a:gd name="connsiteY609" fmla="*/ 893907 h 893906"/>
                <a:gd name="connsiteX610" fmla="*/ 6975734 w 11218359"/>
                <a:gd name="connsiteY610" fmla="*/ 893907 h 893906"/>
                <a:gd name="connsiteX611" fmla="*/ 6987212 w 11218359"/>
                <a:gd name="connsiteY611" fmla="*/ 893907 h 893906"/>
                <a:gd name="connsiteX612" fmla="*/ 6998642 w 11218359"/>
                <a:gd name="connsiteY612" fmla="*/ 893907 h 893906"/>
                <a:gd name="connsiteX613" fmla="*/ 7010072 w 11218359"/>
                <a:gd name="connsiteY613" fmla="*/ 893907 h 893906"/>
                <a:gd name="connsiteX614" fmla="*/ 7021502 w 11218359"/>
                <a:gd name="connsiteY614" fmla="*/ 893907 h 893906"/>
                <a:gd name="connsiteX615" fmla="*/ 7032931 w 11218359"/>
                <a:gd name="connsiteY615" fmla="*/ 893907 h 893906"/>
                <a:gd name="connsiteX616" fmla="*/ 7044409 w 11218359"/>
                <a:gd name="connsiteY616" fmla="*/ 893907 h 893906"/>
                <a:gd name="connsiteX617" fmla="*/ 7055839 w 11218359"/>
                <a:gd name="connsiteY617" fmla="*/ 893907 h 893906"/>
                <a:gd name="connsiteX618" fmla="*/ 7067269 w 11218359"/>
                <a:gd name="connsiteY618" fmla="*/ 893907 h 893906"/>
                <a:gd name="connsiteX619" fmla="*/ 7078700 w 11218359"/>
                <a:gd name="connsiteY619" fmla="*/ 893907 h 893906"/>
                <a:gd name="connsiteX620" fmla="*/ 7090129 w 11218359"/>
                <a:gd name="connsiteY620" fmla="*/ 893907 h 893906"/>
                <a:gd name="connsiteX621" fmla="*/ 7101607 w 11218359"/>
                <a:gd name="connsiteY621" fmla="*/ 893907 h 893906"/>
                <a:gd name="connsiteX622" fmla="*/ 7113037 w 11218359"/>
                <a:gd name="connsiteY622" fmla="*/ 893907 h 893906"/>
                <a:gd name="connsiteX623" fmla="*/ 7124467 w 11218359"/>
                <a:gd name="connsiteY623" fmla="*/ 893907 h 893906"/>
                <a:gd name="connsiteX624" fmla="*/ 7135897 w 11218359"/>
                <a:gd name="connsiteY624" fmla="*/ 893907 h 893906"/>
                <a:gd name="connsiteX625" fmla="*/ 7147327 w 11218359"/>
                <a:gd name="connsiteY625" fmla="*/ 893907 h 893906"/>
                <a:gd name="connsiteX626" fmla="*/ 7158805 w 11218359"/>
                <a:gd name="connsiteY626" fmla="*/ 893907 h 893906"/>
                <a:gd name="connsiteX627" fmla="*/ 7170235 w 11218359"/>
                <a:gd name="connsiteY627" fmla="*/ 893907 h 893906"/>
                <a:gd name="connsiteX628" fmla="*/ 7181665 w 11218359"/>
                <a:gd name="connsiteY628" fmla="*/ 893907 h 893906"/>
                <a:gd name="connsiteX629" fmla="*/ 7193094 w 11218359"/>
                <a:gd name="connsiteY629" fmla="*/ 893907 h 893906"/>
                <a:gd name="connsiteX630" fmla="*/ 7204524 w 11218359"/>
                <a:gd name="connsiteY630" fmla="*/ 893907 h 893906"/>
                <a:gd name="connsiteX631" fmla="*/ 7216002 w 11218359"/>
                <a:gd name="connsiteY631" fmla="*/ 893907 h 893906"/>
                <a:gd name="connsiteX632" fmla="*/ 7227432 w 11218359"/>
                <a:gd name="connsiteY632" fmla="*/ 893907 h 893906"/>
                <a:gd name="connsiteX633" fmla="*/ 7238862 w 11218359"/>
                <a:gd name="connsiteY633" fmla="*/ 893907 h 893906"/>
                <a:gd name="connsiteX634" fmla="*/ 7250292 w 11218359"/>
                <a:gd name="connsiteY634" fmla="*/ 893907 h 893906"/>
                <a:gd name="connsiteX635" fmla="*/ 7261722 w 11218359"/>
                <a:gd name="connsiteY635" fmla="*/ 893907 h 893906"/>
                <a:gd name="connsiteX636" fmla="*/ 7273200 w 11218359"/>
                <a:gd name="connsiteY636" fmla="*/ 893907 h 893906"/>
                <a:gd name="connsiteX637" fmla="*/ 7284630 w 11218359"/>
                <a:gd name="connsiteY637" fmla="*/ 893907 h 893906"/>
                <a:gd name="connsiteX638" fmla="*/ 7296060 w 11218359"/>
                <a:gd name="connsiteY638" fmla="*/ 893907 h 893906"/>
                <a:gd name="connsiteX639" fmla="*/ 7307490 w 11218359"/>
                <a:gd name="connsiteY639" fmla="*/ 893907 h 893906"/>
                <a:gd name="connsiteX640" fmla="*/ 7318920 w 11218359"/>
                <a:gd name="connsiteY640" fmla="*/ 893907 h 893906"/>
                <a:gd name="connsiteX641" fmla="*/ 7330398 w 11218359"/>
                <a:gd name="connsiteY641" fmla="*/ 893907 h 893906"/>
                <a:gd name="connsiteX642" fmla="*/ 7341828 w 11218359"/>
                <a:gd name="connsiteY642" fmla="*/ 893907 h 893906"/>
                <a:gd name="connsiteX643" fmla="*/ 7353257 w 11218359"/>
                <a:gd name="connsiteY643" fmla="*/ 893907 h 893906"/>
                <a:gd name="connsiteX644" fmla="*/ 7364687 w 11218359"/>
                <a:gd name="connsiteY644" fmla="*/ 893907 h 893906"/>
                <a:gd name="connsiteX645" fmla="*/ 7376117 w 11218359"/>
                <a:gd name="connsiteY645" fmla="*/ 893907 h 893906"/>
                <a:gd name="connsiteX646" fmla="*/ 7387595 w 11218359"/>
                <a:gd name="connsiteY646" fmla="*/ 893907 h 893906"/>
                <a:gd name="connsiteX647" fmla="*/ 7399025 w 11218359"/>
                <a:gd name="connsiteY647" fmla="*/ 893907 h 893906"/>
                <a:gd name="connsiteX648" fmla="*/ 7410455 w 11218359"/>
                <a:gd name="connsiteY648" fmla="*/ 893907 h 893906"/>
                <a:gd name="connsiteX649" fmla="*/ 7421885 w 11218359"/>
                <a:gd name="connsiteY649" fmla="*/ 893907 h 893906"/>
                <a:gd name="connsiteX650" fmla="*/ 7433315 w 11218359"/>
                <a:gd name="connsiteY650" fmla="*/ 893907 h 893906"/>
                <a:gd name="connsiteX651" fmla="*/ 7444793 w 11218359"/>
                <a:gd name="connsiteY651" fmla="*/ 893907 h 893906"/>
                <a:gd name="connsiteX652" fmla="*/ 7456222 w 11218359"/>
                <a:gd name="connsiteY652" fmla="*/ 893907 h 893906"/>
                <a:gd name="connsiteX653" fmla="*/ 7467653 w 11218359"/>
                <a:gd name="connsiteY653" fmla="*/ 893907 h 893906"/>
                <a:gd name="connsiteX654" fmla="*/ 7479083 w 11218359"/>
                <a:gd name="connsiteY654" fmla="*/ 893907 h 893906"/>
                <a:gd name="connsiteX655" fmla="*/ 7490513 w 11218359"/>
                <a:gd name="connsiteY655" fmla="*/ 893907 h 893906"/>
                <a:gd name="connsiteX656" fmla="*/ 7501990 w 11218359"/>
                <a:gd name="connsiteY656" fmla="*/ 893907 h 893906"/>
                <a:gd name="connsiteX657" fmla="*/ 7513420 w 11218359"/>
                <a:gd name="connsiteY657" fmla="*/ 893907 h 893906"/>
                <a:gd name="connsiteX658" fmla="*/ 7524850 w 11218359"/>
                <a:gd name="connsiteY658" fmla="*/ 893907 h 893906"/>
                <a:gd name="connsiteX659" fmla="*/ 7536280 w 11218359"/>
                <a:gd name="connsiteY659" fmla="*/ 893907 h 893906"/>
                <a:gd name="connsiteX660" fmla="*/ 7547710 w 11218359"/>
                <a:gd name="connsiteY660" fmla="*/ 893907 h 893906"/>
                <a:gd name="connsiteX661" fmla="*/ 7559188 w 11218359"/>
                <a:gd name="connsiteY661" fmla="*/ 893907 h 893906"/>
                <a:gd name="connsiteX662" fmla="*/ 7570618 w 11218359"/>
                <a:gd name="connsiteY662" fmla="*/ 893907 h 893906"/>
                <a:gd name="connsiteX663" fmla="*/ 7582048 w 11218359"/>
                <a:gd name="connsiteY663" fmla="*/ 893907 h 893906"/>
                <a:gd name="connsiteX664" fmla="*/ 7593478 w 11218359"/>
                <a:gd name="connsiteY664" fmla="*/ 893907 h 893906"/>
                <a:gd name="connsiteX665" fmla="*/ 7604908 w 11218359"/>
                <a:gd name="connsiteY665" fmla="*/ 893907 h 893906"/>
                <a:gd name="connsiteX666" fmla="*/ 7616385 w 11218359"/>
                <a:gd name="connsiteY666" fmla="*/ 893907 h 893906"/>
                <a:gd name="connsiteX667" fmla="*/ 7627815 w 11218359"/>
                <a:gd name="connsiteY667" fmla="*/ 893907 h 893906"/>
                <a:gd name="connsiteX668" fmla="*/ 7639246 w 11218359"/>
                <a:gd name="connsiteY668" fmla="*/ 893907 h 893906"/>
                <a:gd name="connsiteX669" fmla="*/ 7650676 w 11218359"/>
                <a:gd name="connsiteY669" fmla="*/ 893907 h 893906"/>
                <a:gd name="connsiteX670" fmla="*/ 7662106 w 11218359"/>
                <a:gd name="connsiteY670" fmla="*/ 893907 h 893906"/>
                <a:gd name="connsiteX671" fmla="*/ 7673583 w 11218359"/>
                <a:gd name="connsiteY671" fmla="*/ 893907 h 893906"/>
                <a:gd name="connsiteX672" fmla="*/ 7685013 w 11218359"/>
                <a:gd name="connsiteY672" fmla="*/ 893907 h 893906"/>
                <a:gd name="connsiteX673" fmla="*/ 7696443 w 11218359"/>
                <a:gd name="connsiteY673" fmla="*/ 893907 h 893906"/>
                <a:gd name="connsiteX674" fmla="*/ 7707873 w 11218359"/>
                <a:gd name="connsiteY674" fmla="*/ 893907 h 893906"/>
                <a:gd name="connsiteX675" fmla="*/ 7719303 w 11218359"/>
                <a:gd name="connsiteY675" fmla="*/ 893907 h 893906"/>
                <a:gd name="connsiteX676" fmla="*/ 7730733 w 11218359"/>
                <a:gd name="connsiteY676" fmla="*/ 893907 h 893906"/>
                <a:gd name="connsiteX677" fmla="*/ 7742211 w 11218359"/>
                <a:gd name="connsiteY677" fmla="*/ 893907 h 893906"/>
                <a:gd name="connsiteX678" fmla="*/ 7753641 w 11218359"/>
                <a:gd name="connsiteY678" fmla="*/ 893907 h 893906"/>
                <a:gd name="connsiteX679" fmla="*/ 7765071 w 11218359"/>
                <a:gd name="connsiteY679" fmla="*/ 893907 h 893906"/>
                <a:gd name="connsiteX680" fmla="*/ 7776501 w 11218359"/>
                <a:gd name="connsiteY680" fmla="*/ 893907 h 893906"/>
                <a:gd name="connsiteX681" fmla="*/ 7787931 w 11218359"/>
                <a:gd name="connsiteY681" fmla="*/ 893907 h 893906"/>
                <a:gd name="connsiteX682" fmla="*/ 7799408 w 11218359"/>
                <a:gd name="connsiteY682" fmla="*/ 893907 h 893906"/>
                <a:gd name="connsiteX683" fmla="*/ 7810839 w 11218359"/>
                <a:gd name="connsiteY683" fmla="*/ 893907 h 893906"/>
                <a:gd name="connsiteX684" fmla="*/ 7822268 w 11218359"/>
                <a:gd name="connsiteY684" fmla="*/ 893907 h 893906"/>
                <a:gd name="connsiteX685" fmla="*/ 7833698 w 11218359"/>
                <a:gd name="connsiteY685" fmla="*/ 893907 h 893906"/>
                <a:gd name="connsiteX686" fmla="*/ 7845128 w 11218359"/>
                <a:gd name="connsiteY686" fmla="*/ 893907 h 893906"/>
                <a:gd name="connsiteX687" fmla="*/ 7856606 w 11218359"/>
                <a:gd name="connsiteY687" fmla="*/ 893907 h 893906"/>
                <a:gd name="connsiteX688" fmla="*/ 7868036 w 11218359"/>
                <a:gd name="connsiteY688" fmla="*/ 893907 h 893906"/>
                <a:gd name="connsiteX689" fmla="*/ 7879466 w 11218359"/>
                <a:gd name="connsiteY689" fmla="*/ 893907 h 893906"/>
                <a:gd name="connsiteX690" fmla="*/ 7890896 w 11218359"/>
                <a:gd name="connsiteY690" fmla="*/ 893907 h 893906"/>
                <a:gd name="connsiteX691" fmla="*/ 7902326 w 11218359"/>
                <a:gd name="connsiteY691" fmla="*/ 893907 h 893906"/>
                <a:gd name="connsiteX692" fmla="*/ 7913804 w 11218359"/>
                <a:gd name="connsiteY692" fmla="*/ 893907 h 893906"/>
                <a:gd name="connsiteX693" fmla="*/ 7925234 w 11218359"/>
                <a:gd name="connsiteY693" fmla="*/ 893907 h 893906"/>
                <a:gd name="connsiteX694" fmla="*/ 7936663 w 11218359"/>
                <a:gd name="connsiteY694" fmla="*/ 893907 h 893906"/>
                <a:gd name="connsiteX695" fmla="*/ 7948094 w 11218359"/>
                <a:gd name="connsiteY695" fmla="*/ 893907 h 893906"/>
                <a:gd name="connsiteX696" fmla="*/ 7959524 w 11218359"/>
                <a:gd name="connsiteY696" fmla="*/ 893907 h 893906"/>
                <a:gd name="connsiteX697" fmla="*/ 7971001 w 11218359"/>
                <a:gd name="connsiteY697" fmla="*/ 893907 h 893906"/>
                <a:gd name="connsiteX698" fmla="*/ 7982431 w 11218359"/>
                <a:gd name="connsiteY698" fmla="*/ 893907 h 893906"/>
                <a:gd name="connsiteX699" fmla="*/ 7993861 w 11218359"/>
                <a:gd name="connsiteY699" fmla="*/ 893907 h 893906"/>
                <a:gd name="connsiteX700" fmla="*/ 8005291 w 11218359"/>
                <a:gd name="connsiteY700" fmla="*/ 893907 h 893906"/>
                <a:gd name="connsiteX701" fmla="*/ 8016721 w 11218359"/>
                <a:gd name="connsiteY701" fmla="*/ 893907 h 893906"/>
                <a:gd name="connsiteX702" fmla="*/ 8028199 w 11218359"/>
                <a:gd name="connsiteY702" fmla="*/ 893907 h 893906"/>
                <a:gd name="connsiteX703" fmla="*/ 8039629 w 11218359"/>
                <a:gd name="connsiteY703" fmla="*/ 893907 h 893906"/>
                <a:gd name="connsiteX704" fmla="*/ 8051059 w 11218359"/>
                <a:gd name="connsiteY704" fmla="*/ 893907 h 893906"/>
                <a:gd name="connsiteX705" fmla="*/ 8062489 w 11218359"/>
                <a:gd name="connsiteY705" fmla="*/ 893907 h 893906"/>
                <a:gd name="connsiteX706" fmla="*/ 8073919 w 11218359"/>
                <a:gd name="connsiteY706" fmla="*/ 893907 h 893906"/>
                <a:gd name="connsiteX707" fmla="*/ 8085396 w 11218359"/>
                <a:gd name="connsiteY707" fmla="*/ 893907 h 893906"/>
                <a:gd name="connsiteX708" fmla="*/ 8096826 w 11218359"/>
                <a:gd name="connsiteY708" fmla="*/ 893907 h 893906"/>
                <a:gd name="connsiteX709" fmla="*/ 8108256 w 11218359"/>
                <a:gd name="connsiteY709" fmla="*/ 893907 h 893906"/>
                <a:gd name="connsiteX710" fmla="*/ 8119687 w 11218359"/>
                <a:gd name="connsiteY710" fmla="*/ 893907 h 893906"/>
                <a:gd name="connsiteX711" fmla="*/ 8131117 w 11218359"/>
                <a:gd name="connsiteY711" fmla="*/ 893907 h 893906"/>
                <a:gd name="connsiteX712" fmla="*/ 8142594 w 11218359"/>
                <a:gd name="connsiteY712" fmla="*/ 893907 h 893906"/>
                <a:gd name="connsiteX713" fmla="*/ 8154024 w 11218359"/>
                <a:gd name="connsiteY713" fmla="*/ 893907 h 893906"/>
                <a:gd name="connsiteX714" fmla="*/ 8165454 w 11218359"/>
                <a:gd name="connsiteY714" fmla="*/ 893907 h 893906"/>
                <a:gd name="connsiteX715" fmla="*/ 8176884 w 11218359"/>
                <a:gd name="connsiteY715" fmla="*/ 893907 h 893906"/>
                <a:gd name="connsiteX716" fmla="*/ 8188314 w 11218359"/>
                <a:gd name="connsiteY716" fmla="*/ 893907 h 893906"/>
                <a:gd name="connsiteX717" fmla="*/ 8199792 w 11218359"/>
                <a:gd name="connsiteY717" fmla="*/ 893907 h 893906"/>
                <a:gd name="connsiteX718" fmla="*/ 8211222 w 11218359"/>
                <a:gd name="connsiteY718" fmla="*/ 893907 h 893906"/>
                <a:gd name="connsiteX719" fmla="*/ 8222652 w 11218359"/>
                <a:gd name="connsiteY719" fmla="*/ 893907 h 893906"/>
                <a:gd name="connsiteX720" fmla="*/ 8234082 w 11218359"/>
                <a:gd name="connsiteY720" fmla="*/ 893907 h 893906"/>
                <a:gd name="connsiteX721" fmla="*/ 8245512 w 11218359"/>
                <a:gd name="connsiteY721" fmla="*/ 893907 h 893906"/>
                <a:gd name="connsiteX722" fmla="*/ 8256989 w 11218359"/>
                <a:gd name="connsiteY722" fmla="*/ 893907 h 893906"/>
                <a:gd name="connsiteX723" fmla="*/ 8268419 w 11218359"/>
                <a:gd name="connsiteY723" fmla="*/ 893907 h 893906"/>
                <a:gd name="connsiteX724" fmla="*/ 8279850 w 11218359"/>
                <a:gd name="connsiteY724" fmla="*/ 893907 h 893906"/>
                <a:gd name="connsiteX725" fmla="*/ 8291280 w 11218359"/>
                <a:gd name="connsiteY725" fmla="*/ 893907 h 893906"/>
                <a:gd name="connsiteX726" fmla="*/ 8302709 w 11218359"/>
                <a:gd name="connsiteY726" fmla="*/ 893907 h 893906"/>
                <a:gd name="connsiteX727" fmla="*/ 8314187 w 11218359"/>
                <a:gd name="connsiteY727" fmla="*/ 893907 h 893906"/>
                <a:gd name="connsiteX728" fmla="*/ 8325617 w 11218359"/>
                <a:gd name="connsiteY728" fmla="*/ 893907 h 893906"/>
                <a:gd name="connsiteX729" fmla="*/ 8337047 w 11218359"/>
                <a:gd name="connsiteY729" fmla="*/ 893907 h 893906"/>
                <a:gd name="connsiteX730" fmla="*/ 8348477 w 11218359"/>
                <a:gd name="connsiteY730" fmla="*/ 893907 h 893906"/>
                <a:gd name="connsiteX731" fmla="*/ 8359907 w 11218359"/>
                <a:gd name="connsiteY731" fmla="*/ 893907 h 893906"/>
                <a:gd name="connsiteX732" fmla="*/ 8371385 w 11218359"/>
                <a:gd name="connsiteY732" fmla="*/ 893907 h 893906"/>
                <a:gd name="connsiteX733" fmla="*/ 8382815 w 11218359"/>
                <a:gd name="connsiteY733" fmla="*/ 893907 h 893906"/>
                <a:gd name="connsiteX734" fmla="*/ 8394245 w 11218359"/>
                <a:gd name="connsiteY734" fmla="*/ 893907 h 893906"/>
                <a:gd name="connsiteX735" fmla="*/ 8405674 w 11218359"/>
                <a:gd name="connsiteY735" fmla="*/ 893907 h 893906"/>
                <a:gd name="connsiteX736" fmla="*/ 8417104 w 11218359"/>
                <a:gd name="connsiteY736" fmla="*/ 893907 h 893906"/>
                <a:gd name="connsiteX737" fmla="*/ 8428582 w 11218359"/>
                <a:gd name="connsiteY737" fmla="*/ 893907 h 893906"/>
                <a:gd name="connsiteX738" fmla="*/ 8440012 w 11218359"/>
                <a:gd name="connsiteY738" fmla="*/ 893907 h 893906"/>
                <a:gd name="connsiteX739" fmla="*/ 8451442 w 11218359"/>
                <a:gd name="connsiteY739" fmla="*/ 893907 h 893906"/>
                <a:gd name="connsiteX740" fmla="*/ 8462872 w 11218359"/>
                <a:gd name="connsiteY740" fmla="*/ 893907 h 893906"/>
                <a:gd name="connsiteX741" fmla="*/ 8474302 w 11218359"/>
                <a:gd name="connsiteY741" fmla="*/ 893907 h 893906"/>
                <a:gd name="connsiteX742" fmla="*/ 8485780 w 11218359"/>
                <a:gd name="connsiteY742" fmla="*/ 893907 h 893906"/>
                <a:gd name="connsiteX743" fmla="*/ 8497210 w 11218359"/>
                <a:gd name="connsiteY743" fmla="*/ 893907 h 893906"/>
                <a:gd name="connsiteX744" fmla="*/ 8508640 w 11218359"/>
                <a:gd name="connsiteY744" fmla="*/ 893907 h 893906"/>
                <a:gd name="connsiteX745" fmla="*/ 8520069 w 11218359"/>
                <a:gd name="connsiteY745" fmla="*/ 893907 h 893906"/>
                <a:gd name="connsiteX746" fmla="*/ 8531500 w 11218359"/>
                <a:gd name="connsiteY746" fmla="*/ 893907 h 893906"/>
                <a:gd name="connsiteX747" fmla="*/ 8542977 w 11218359"/>
                <a:gd name="connsiteY747" fmla="*/ 893907 h 893906"/>
                <a:gd name="connsiteX748" fmla="*/ 8554407 w 11218359"/>
                <a:gd name="connsiteY748" fmla="*/ 893907 h 893906"/>
                <a:gd name="connsiteX749" fmla="*/ 8565837 w 11218359"/>
                <a:gd name="connsiteY749" fmla="*/ 893907 h 893906"/>
                <a:gd name="connsiteX750" fmla="*/ 8577267 w 11218359"/>
                <a:gd name="connsiteY750" fmla="*/ 893907 h 893906"/>
                <a:gd name="connsiteX751" fmla="*/ 8588697 w 11218359"/>
                <a:gd name="connsiteY751" fmla="*/ 893907 h 893906"/>
                <a:gd name="connsiteX752" fmla="*/ 8600175 w 11218359"/>
                <a:gd name="connsiteY752" fmla="*/ 893907 h 893906"/>
                <a:gd name="connsiteX753" fmla="*/ 8611605 w 11218359"/>
                <a:gd name="connsiteY753" fmla="*/ 893907 h 893906"/>
                <a:gd name="connsiteX754" fmla="*/ 8623035 w 11218359"/>
                <a:gd name="connsiteY754" fmla="*/ 893907 h 893906"/>
                <a:gd name="connsiteX755" fmla="*/ 8634465 w 11218359"/>
                <a:gd name="connsiteY755" fmla="*/ 893907 h 893906"/>
                <a:gd name="connsiteX756" fmla="*/ 8645895 w 11218359"/>
                <a:gd name="connsiteY756" fmla="*/ 893907 h 893906"/>
                <a:gd name="connsiteX757" fmla="*/ 8657373 w 11218359"/>
                <a:gd name="connsiteY757" fmla="*/ 893907 h 893906"/>
                <a:gd name="connsiteX758" fmla="*/ 8668802 w 11218359"/>
                <a:gd name="connsiteY758" fmla="*/ 893907 h 893906"/>
                <a:gd name="connsiteX759" fmla="*/ 8680232 w 11218359"/>
                <a:gd name="connsiteY759" fmla="*/ 893907 h 893906"/>
                <a:gd name="connsiteX760" fmla="*/ 8691662 w 11218359"/>
                <a:gd name="connsiteY760" fmla="*/ 893907 h 893906"/>
                <a:gd name="connsiteX761" fmla="*/ 8703093 w 11218359"/>
                <a:gd name="connsiteY761" fmla="*/ 893907 h 893906"/>
                <a:gd name="connsiteX762" fmla="*/ 8714570 w 11218359"/>
                <a:gd name="connsiteY762" fmla="*/ 893907 h 893906"/>
                <a:gd name="connsiteX763" fmla="*/ 8726000 w 11218359"/>
                <a:gd name="connsiteY763" fmla="*/ 893907 h 893906"/>
                <a:gd name="connsiteX764" fmla="*/ 8737430 w 11218359"/>
                <a:gd name="connsiteY764" fmla="*/ 893907 h 893906"/>
                <a:gd name="connsiteX765" fmla="*/ 8748860 w 11218359"/>
                <a:gd name="connsiteY765" fmla="*/ 893907 h 893906"/>
                <a:gd name="connsiteX766" fmla="*/ 8760290 w 11218359"/>
                <a:gd name="connsiteY766" fmla="*/ 893907 h 893906"/>
                <a:gd name="connsiteX767" fmla="*/ 8771768 w 11218359"/>
                <a:gd name="connsiteY767" fmla="*/ 893907 h 893906"/>
                <a:gd name="connsiteX768" fmla="*/ 8783198 w 11218359"/>
                <a:gd name="connsiteY768" fmla="*/ 893907 h 893906"/>
                <a:gd name="connsiteX769" fmla="*/ 8794628 w 11218359"/>
                <a:gd name="connsiteY769" fmla="*/ 893907 h 893906"/>
                <a:gd name="connsiteX770" fmla="*/ 8806058 w 11218359"/>
                <a:gd name="connsiteY770" fmla="*/ 893907 h 893906"/>
                <a:gd name="connsiteX771" fmla="*/ 8817488 w 11218359"/>
                <a:gd name="connsiteY771" fmla="*/ 893907 h 893906"/>
                <a:gd name="connsiteX772" fmla="*/ 8828918 w 11218359"/>
                <a:gd name="connsiteY772" fmla="*/ 893907 h 893906"/>
                <a:gd name="connsiteX773" fmla="*/ 8840395 w 11218359"/>
                <a:gd name="connsiteY773" fmla="*/ 893907 h 893906"/>
                <a:gd name="connsiteX774" fmla="*/ 8851825 w 11218359"/>
                <a:gd name="connsiteY774" fmla="*/ 893907 h 893906"/>
                <a:gd name="connsiteX775" fmla="*/ 8863256 w 11218359"/>
                <a:gd name="connsiteY775" fmla="*/ 893907 h 893906"/>
                <a:gd name="connsiteX776" fmla="*/ 8874686 w 11218359"/>
                <a:gd name="connsiteY776" fmla="*/ 893907 h 893906"/>
                <a:gd name="connsiteX777" fmla="*/ 8886115 w 11218359"/>
                <a:gd name="connsiteY777" fmla="*/ 893907 h 893906"/>
                <a:gd name="connsiteX778" fmla="*/ 8897593 w 11218359"/>
                <a:gd name="connsiteY778" fmla="*/ 893907 h 893906"/>
                <a:gd name="connsiteX779" fmla="*/ 8909022 w 11218359"/>
                <a:gd name="connsiteY779" fmla="*/ 893907 h 893906"/>
                <a:gd name="connsiteX780" fmla="*/ 8920453 w 11218359"/>
                <a:gd name="connsiteY780" fmla="*/ 893907 h 893906"/>
                <a:gd name="connsiteX781" fmla="*/ 8931883 w 11218359"/>
                <a:gd name="connsiteY781" fmla="*/ 893907 h 893906"/>
                <a:gd name="connsiteX782" fmla="*/ 8943313 w 11218359"/>
                <a:gd name="connsiteY782" fmla="*/ 893907 h 893906"/>
                <a:gd name="connsiteX783" fmla="*/ 8954791 w 11218359"/>
                <a:gd name="connsiteY783" fmla="*/ 893907 h 893906"/>
                <a:gd name="connsiteX784" fmla="*/ 8966220 w 11218359"/>
                <a:gd name="connsiteY784" fmla="*/ 893907 h 893906"/>
                <a:gd name="connsiteX785" fmla="*/ 8977651 w 11218359"/>
                <a:gd name="connsiteY785" fmla="*/ 893907 h 893906"/>
                <a:gd name="connsiteX786" fmla="*/ 8989080 w 11218359"/>
                <a:gd name="connsiteY786" fmla="*/ 893907 h 893906"/>
                <a:gd name="connsiteX787" fmla="*/ 9000511 w 11218359"/>
                <a:gd name="connsiteY787" fmla="*/ 893907 h 893906"/>
                <a:gd name="connsiteX788" fmla="*/ 9011988 w 11218359"/>
                <a:gd name="connsiteY788" fmla="*/ 893907 h 893906"/>
                <a:gd name="connsiteX789" fmla="*/ 9023418 w 11218359"/>
                <a:gd name="connsiteY789" fmla="*/ 893907 h 893906"/>
                <a:gd name="connsiteX790" fmla="*/ 9034849 w 11218359"/>
                <a:gd name="connsiteY790" fmla="*/ 893907 h 893906"/>
                <a:gd name="connsiteX791" fmla="*/ 9046278 w 11218359"/>
                <a:gd name="connsiteY791" fmla="*/ 893907 h 893906"/>
                <a:gd name="connsiteX792" fmla="*/ 9057709 w 11218359"/>
                <a:gd name="connsiteY792" fmla="*/ 893907 h 893906"/>
                <a:gd name="connsiteX793" fmla="*/ 9069186 w 11218359"/>
                <a:gd name="connsiteY793" fmla="*/ 893907 h 893906"/>
                <a:gd name="connsiteX794" fmla="*/ 9080615 w 11218359"/>
                <a:gd name="connsiteY794" fmla="*/ 893907 h 893906"/>
                <a:gd name="connsiteX795" fmla="*/ 9092046 w 11218359"/>
                <a:gd name="connsiteY795" fmla="*/ 893907 h 893906"/>
                <a:gd name="connsiteX796" fmla="*/ 9103476 w 11218359"/>
                <a:gd name="connsiteY796" fmla="*/ 893907 h 893906"/>
                <a:gd name="connsiteX797" fmla="*/ 9114906 w 11218359"/>
                <a:gd name="connsiteY797" fmla="*/ 893907 h 893906"/>
                <a:gd name="connsiteX798" fmla="*/ 9126384 w 11218359"/>
                <a:gd name="connsiteY798" fmla="*/ 893907 h 893906"/>
                <a:gd name="connsiteX799" fmla="*/ 9137813 w 11218359"/>
                <a:gd name="connsiteY799" fmla="*/ 893907 h 893906"/>
                <a:gd name="connsiteX800" fmla="*/ 9149244 w 11218359"/>
                <a:gd name="connsiteY800" fmla="*/ 893907 h 893906"/>
                <a:gd name="connsiteX801" fmla="*/ 9160673 w 11218359"/>
                <a:gd name="connsiteY801" fmla="*/ 893907 h 893906"/>
                <a:gd name="connsiteX802" fmla="*/ 9172104 w 11218359"/>
                <a:gd name="connsiteY802" fmla="*/ 893907 h 893906"/>
                <a:gd name="connsiteX803" fmla="*/ 9183581 w 11218359"/>
                <a:gd name="connsiteY803" fmla="*/ 893907 h 893906"/>
                <a:gd name="connsiteX804" fmla="*/ 9195011 w 11218359"/>
                <a:gd name="connsiteY804" fmla="*/ 893907 h 893906"/>
                <a:gd name="connsiteX805" fmla="*/ 9206442 w 11218359"/>
                <a:gd name="connsiteY805" fmla="*/ 893907 h 893906"/>
                <a:gd name="connsiteX806" fmla="*/ 9217871 w 11218359"/>
                <a:gd name="connsiteY806" fmla="*/ 893907 h 893906"/>
                <a:gd name="connsiteX807" fmla="*/ 9229301 w 11218359"/>
                <a:gd name="connsiteY807" fmla="*/ 893907 h 893906"/>
                <a:gd name="connsiteX808" fmla="*/ 9240779 w 11218359"/>
                <a:gd name="connsiteY808" fmla="*/ 893907 h 893906"/>
                <a:gd name="connsiteX809" fmla="*/ 9252209 w 11218359"/>
                <a:gd name="connsiteY809" fmla="*/ 893907 h 893906"/>
                <a:gd name="connsiteX810" fmla="*/ 9263639 w 11218359"/>
                <a:gd name="connsiteY810" fmla="*/ 893907 h 893906"/>
                <a:gd name="connsiteX811" fmla="*/ 9275069 w 11218359"/>
                <a:gd name="connsiteY811" fmla="*/ 893907 h 893906"/>
                <a:gd name="connsiteX812" fmla="*/ 9286498 w 11218359"/>
                <a:gd name="connsiteY812" fmla="*/ 893907 h 893906"/>
                <a:gd name="connsiteX813" fmla="*/ 9297977 w 11218359"/>
                <a:gd name="connsiteY813" fmla="*/ 893907 h 893906"/>
                <a:gd name="connsiteX814" fmla="*/ 9309406 w 11218359"/>
                <a:gd name="connsiteY814" fmla="*/ 893907 h 893906"/>
                <a:gd name="connsiteX815" fmla="*/ 9320837 w 11218359"/>
                <a:gd name="connsiteY815" fmla="*/ 893907 h 893906"/>
                <a:gd name="connsiteX816" fmla="*/ 9332266 w 11218359"/>
                <a:gd name="connsiteY816" fmla="*/ 893907 h 893906"/>
                <a:gd name="connsiteX817" fmla="*/ 9343696 w 11218359"/>
                <a:gd name="connsiteY817" fmla="*/ 893907 h 893906"/>
                <a:gd name="connsiteX818" fmla="*/ 9355174 w 11218359"/>
                <a:gd name="connsiteY818" fmla="*/ 893907 h 893906"/>
                <a:gd name="connsiteX819" fmla="*/ 9366604 w 11218359"/>
                <a:gd name="connsiteY819" fmla="*/ 893907 h 893906"/>
                <a:gd name="connsiteX820" fmla="*/ 9378035 w 11218359"/>
                <a:gd name="connsiteY820" fmla="*/ 893907 h 893906"/>
                <a:gd name="connsiteX821" fmla="*/ 9389464 w 11218359"/>
                <a:gd name="connsiteY821" fmla="*/ 893907 h 893906"/>
                <a:gd name="connsiteX822" fmla="*/ 9400894 w 11218359"/>
                <a:gd name="connsiteY822" fmla="*/ 893907 h 893906"/>
                <a:gd name="connsiteX823" fmla="*/ 9412372 w 11218359"/>
                <a:gd name="connsiteY823" fmla="*/ 893907 h 893906"/>
                <a:gd name="connsiteX824" fmla="*/ 9423802 w 11218359"/>
                <a:gd name="connsiteY824" fmla="*/ 893907 h 893906"/>
                <a:gd name="connsiteX825" fmla="*/ 9435232 w 11218359"/>
                <a:gd name="connsiteY825" fmla="*/ 893907 h 893906"/>
                <a:gd name="connsiteX826" fmla="*/ 9446662 w 11218359"/>
                <a:gd name="connsiteY826" fmla="*/ 893907 h 893906"/>
                <a:gd name="connsiteX827" fmla="*/ 9458091 w 11218359"/>
                <a:gd name="connsiteY827" fmla="*/ 893907 h 893906"/>
                <a:gd name="connsiteX828" fmla="*/ 9469570 w 11218359"/>
                <a:gd name="connsiteY828" fmla="*/ 893907 h 893906"/>
                <a:gd name="connsiteX829" fmla="*/ 9480999 w 11218359"/>
                <a:gd name="connsiteY829" fmla="*/ 893907 h 893906"/>
                <a:gd name="connsiteX830" fmla="*/ 9492429 w 11218359"/>
                <a:gd name="connsiteY830" fmla="*/ 893907 h 893906"/>
                <a:gd name="connsiteX831" fmla="*/ 9503859 w 11218359"/>
                <a:gd name="connsiteY831" fmla="*/ 893907 h 893906"/>
                <a:gd name="connsiteX832" fmla="*/ 9515289 w 11218359"/>
                <a:gd name="connsiteY832" fmla="*/ 893907 h 893906"/>
                <a:gd name="connsiteX833" fmla="*/ 9526767 w 11218359"/>
                <a:gd name="connsiteY833" fmla="*/ 893907 h 893906"/>
                <a:gd name="connsiteX834" fmla="*/ 9538197 w 11218359"/>
                <a:gd name="connsiteY834" fmla="*/ 893907 h 893906"/>
                <a:gd name="connsiteX835" fmla="*/ 9549626 w 11218359"/>
                <a:gd name="connsiteY835" fmla="*/ 893907 h 893906"/>
                <a:gd name="connsiteX836" fmla="*/ 9561057 w 11218359"/>
                <a:gd name="connsiteY836" fmla="*/ 893907 h 893906"/>
                <a:gd name="connsiteX837" fmla="*/ 9572487 w 11218359"/>
                <a:gd name="connsiteY837" fmla="*/ 893907 h 893906"/>
                <a:gd name="connsiteX838" fmla="*/ 9583965 w 11218359"/>
                <a:gd name="connsiteY838" fmla="*/ 893907 h 893906"/>
                <a:gd name="connsiteX839" fmla="*/ 9595395 w 11218359"/>
                <a:gd name="connsiteY839" fmla="*/ 893907 h 893906"/>
                <a:gd name="connsiteX840" fmla="*/ 9606824 w 11218359"/>
                <a:gd name="connsiteY840" fmla="*/ 893907 h 893906"/>
                <a:gd name="connsiteX841" fmla="*/ 9618255 w 11218359"/>
                <a:gd name="connsiteY841" fmla="*/ 893907 h 893906"/>
                <a:gd name="connsiteX842" fmla="*/ 9629684 w 11218359"/>
                <a:gd name="connsiteY842" fmla="*/ 893907 h 893906"/>
                <a:gd name="connsiteX843" fmla="*/ 9641163 w 11218359"/>
                <a:gd name="connsiteY843" fmla="*/ 893907 h 893906"/>
                <a:gd name="connsiteX844" fmla="*/ 9652592 w 11218359"/>
                <a:gd name="connsiteY844" fmla="*/ 893907 h 893906"/>
                <a:gd name="connsiteX845" fmla="*/ 9664022 w 11218359"/>
                <a:gd name="connsiteY845" fmla="*/ 893907 h 893906"/>
                <a:gd name="connsiteX846" fmla="*/ 9675452 w 11218359"/>
                <a:gd name="connsiteY846" fmla="*/ 893907 h 893906"/>
                <a:gd name="connsiteX847" fmla="*/ 9686882 w 11218359"/>
                <a:gd name="connsiteY847" fmla="*/ 893907 h 893906"/>
                <a:gd name="connsiteX848" fmla="*/ 9698360 w 11218359"/>
                <a:gd name="connsiteY848" fmla="*/ 893907 h 893906"/>
                <a:gd name="connsiteX849" fmla="*/ 9709790 w 11218359"/>
                <a:gd name="connsiteY849" fmla="*/ 893907 h 893906"/>
                <a:gd name="connsiteX850" fmla="*/ 9721219 w 11218359"/>
                <a:gd name="connsiteY850" fmla="*/ 893907 h 893906"/>
                <a:gd name="connsiteX851" fmla="*/ 9732650 w 11218359"/>
                <a:gd name="connsiteY851" fmla="*/ 893907 h 893906"/>
                <a:gd name="connsiteX852" fmla="*/ 9744080 w 11218359"/>
                <a:gd name="connsiteY852" fmla="*/ 893907 h 893906"/>
                <a:gd name="connsiteX853" fmla="*/ 9755557 w 11218359"/>
                <a:gd name="connsiteY853" fmla="*/ 893907 h 893906"/>
                <a:gd name="connsiteX854" fmla="*/ 9766988 w 11218359"/>
                <a:gd name="connsiteY854" fmla="*/ 893907 h 893906"/>
                <a:gd name="connsiteX855" fmla="*/ 9778417 w 11218359"/>
                <a:gd name="connsiteY855" fmla="*/ 893907 h 893906"/>
                <a:gd name="connsiteX856" fmla="*/ 9789848 w 11218359"/>
                <a:gd name="connsiteY856" fmla="*/ 893907 h 893906"/>
                <a:gd name="connsiteX857" fmla="*/ 9801277 w 11218359"/>
                <a:gd name="connsiteY857" fmla="*/ 893907 h 893906"/>
                <a:gd name="connsiteX858" fmla="*/ 9812755 w 11218359"/>
                <a:gd name="connsiteY858" fmla="*/ 893907 h 893906"/>
                <a:gd name="connsiteX859" fmla="*/ 9824185 w 11218359"/>
                <a:gd name="connsiteY859" fmla="*/ 893907 h 893906"/>
                <a:gd name="connsiteX860" fmla="*/ 9835615 w 11218359"/>
                <a:gd name="connsiteY860" fmla="*/ 893907 h 893906"/>
                <a:gd name="connsiteX861" fmla="*/ 9847045 w 11218359"/>
                <a:gd name="connsiteY861" fmla="*/ 893907 h 893906"/>
                <a:gd name="connsiteX862" fmla="*/ 9858475 w 11218359"/>
                <a:gd name="connsiteY862" fmla="*/ 893907 h 893906"/>
                <a:gd name="connsiteX863" fmla="*/ 9869952 w 11218359"/>
                <a:gd name="connsiteY863" fmla="*/ 893907 h 893906"/>
                <a:gd name="connsiteX864" fmla="*/ 9881383 w 11218359"/>
                <a:gd name="connsiteY864" fmla="*/ 893907 h 893906"/>
                <a:gd name="connsiteX865" fmla="*/ 9892812 w 11218359"/>
                <a:gd name="connsiteY865" fmla="*/ 893907 h 893906"/>
                <a:gd name="connsiteX866" fmla="*/ 9904243 w 11218359"/>
                <a:gd name="connsiteY866" fmla="*/ 893907 h 893906"/>
                <a:gd name="connsiteX867" fmla="*/ 9915673 w 11218359"/>
                <a:gd name="connsiteY867" fmla="*/ 893907 h 893906"/>
                <a:gd name="connsiteX868" fmla="*/ 9927102 w 11218359"/>
                <a:gd name="connsiteY868" fmla="*/ 893907 h 893906"/>
                <a:gd name="connsiteX869" fmla="*/ 9938581 w 11218359"/>
                <a:gd name="connsiteY869" fmla="*/ 893907 h 893906"/>
                <a:gd name="connsiteX870" fmla="*/ 9950010 w 11218359"/>
                <a:gd name="connsiteY870" fmla="*/ 893907 h 893906"/>
                <a:gd name="connsiteX871" fmla="*/ 9961441 w 11218359"/>
                <a:gd name="connsiteY871" fmla="*/ 893907 h 893906"/>
                <a:gd name="connsiteX872" fmla="*/ 9972870 w 11218359"/>
                <a:gd name="connsiteY872" fmla="*/ 893907 h 893906"/>
                <a:gd name="connsiteX873" fmla="*/ 9984300 w 11218359"/>
                <a:gd name="connsiteY873" fmla="*/ 893907 h 893906"/>
                <a:gd name="connsiteX874" fmla="*/ 9995778 w 11218359"/>
                <a:gd name="connsiteY874" fmla="*/ 893907 h 893906"/>
                <a:gd name="connsiteX875" fmla="*/ 10007208 w 11218359"/>
                <a:gd name="connsiteY875" fmla="*/ 893907 h 893906"/>
                <a:gd name="connsiteX876" fmla="*/ 10018638 w 11218359"/>
                <a:gd name="connsiteY876" fmla="*/ 893907 h 893906"/>
                <a:gd name="connsiteX877" fmla="*/ 10030068 w 11218359"/>
                <a:gd name="connsiteY877" fmla="*/ 893907 h 893906"/>
                <a:gd name="connsiteX878" fmla="*/ 10041498 w 11218359"/>
                <a:gd name="connsiteY878" fmla="*/ 893907 h 893906"/>
                <a:gd name="connsiteX879" fmla="*/ 10052976 w 11218359"/>
                <a:gd name="connsiteY879" fmla="*/ 893907 h 893906"/>
                <a:gd name="connsiteX880" fmla="*/ 10064405 w 11218359"/>
                <a:gd name="connsiteY880" fmla="*/ 893907 h 893906"/>
                <a:gd name="connsiteX881" fmla="*/ 10075835 w 11218359"/>
                <a:gd name="connsiteY881" fmla="*/ 893907 h 893906"/>
                <a:gd name="connsiteX882" fmla="*/ 10087266 w 11218359"/>
                <a:gd name="connsiteY882" fmla="*/ 893907 h 893906"/>
                <a:gd name="connsiteX883" fmla="*/ 10098695 w 11218359"/>
                <a:gd name="connsiteY883" fmla="*/ 893907 h 893906"/>
                <a:gd name="connsiteX884" fmla="*/ 10110174 w 11218359"/>
                <a:gd name="connsiteY884" fmla="*/ 893907 h 893906"/>
                <a:gd name="connsiteX885" fmla="*/ 10121603 w 11218359"/>
                <a:gd name="connsiteY885" fmla="*/ 893907 h 893906"/>
                <a:gd name="connsiteX886" fmla="*/ 10133033 w 11218359"/>
                <a:gd name="connsiteY886" fmla="*/ 893907 h 893906"/>
                <a:gd name="connsiteX887" fmla="*/ 10144463 w 11218359"/>
                <a:gd name="connsiteY887" fmla="*/ 893907 h 893906"/>
                <a:gd name="connsiteX888" fmla="*/ 10155893 w 11218359"/>
                <a:gd name="connsiteY888" fmla="*/ 893907 h 893906"/>
                <a:gd name="connsiteX889" fmla="*/ 10167371 w 11218359"/>
                <a:gd name="connsiteY889" fmla="*/ 893907 h 893906"/>
                <a:gd name="connsiteX890" fmla="*/ 10178801 w 11218359"/>
                <a:gd name="connsiteY890" fmla="*/ 893907 h 893906"/>
                <a:gd name="connsiteX891" fmla="*/ 10190230 w 11218359"/>
                <a:gd name="connsiteY891" fmla="*/ 893907 h 893906"/>
                <a:gd name="connsiteX892" fmla="*/ 10201661 w 11218359"/>
                <a:gd name="connsiteY892" fmla="*/ 893907 h 893906"/>
                <a:gd name="connsiteX893" fmla="*/ 10213091 w 11218359"/>
                <a:gd name="connsiteY893" fmla="*/ 893907 h 893906"/>
                <a:gd name="connsiteX894" fmla="*/ 10224569 w 11218359"/>
                <a:gd name="connsiteY894" fmla="*/ 893907 h 893906"/>
                <a:gd name="connsiteX895" fmla="*/ 10235998 w 11218359"/>
                <a:gd name="connsiteY895" fmla="*/ 893907 h 893906"/>
                <a:gd name="connsiteX896" fmla="*/ 10247428 w 11218359"/>
                <a:gd name="connsiteY896" fmla="*/ 893907 h 893906"/>
                <a:gd name="connsiteX897" fmla="*/ 10258859 w 11218359"/>
                <a:gd name="connsiteY897" fmla="*/ 893907 h 893906"/>
                <a:gd name="connsiteX898" fmla="*/ 10270288 w 11218359"/>
                <a:gd name="connsiteY898" fmla="*/ 893907 h 893906"/>
                <a:gd name="connsiteX899" fmla="*/ 10281767 w 11218359"/>
                <a:gd name="connsiteY899" fmla="*/ 893907 h 893906"/>
                <a:gd name="connsiteX900" fmla="*/ 10293196 w 11218359"/>
                <a:gd name="connsiteY900" fmla="*/ 893907 h 893906"/>
                <a:gd name="connsiteX901" fmla="*/ 10304626 w 11218359"/>
                <a:gd name="connsiteY901" fmla="*/ 893907 h 893906"/>
                <a:gd name="connsiteX902" fmla="*/ 10316056 w 11218359"/>
                <a:gd name="connsiteY902" fmla="*/ 893907 h 893906"/>
                <a:gd name="connsiteX903" fmla="*/ 10327486 w 11218359"/>
                <a:gd name="connsiteY903" fmla="*/ 893907 h 893906"/>
                <a:gd name="connsiteX904" fmla="*/ 10338963 w 11218359"/>
                <a:gd name="connsiteY904" fmla="*/ 893907 h 893906"/>
                <a:gd name="connsiteX905" fmla="*/ 10350394 w 11218359"/>
                <a:gd name="connsiteY905" fmla="*/ 893907 h 893906"/>
                <a:gd name="connsiteX906" fmla="*/ 10361823 w 11218359"/>
                <a:gd name="connsiteY906" fmla="*/ 893907 h 893906"/>
                <a:gd name="connsiteX907" fmla="*/ 10373254 w 11218359"/>
                <a:gd name="connsiteY907" fmla="*/ 893907 h 893906"/>
                <a:gd name="connsiteX908" fmla="*/ 10384684 w 11218359"/>
                <a:gd name="connsiteY908" fmla="*/ 893907 h 893906"/>
                <a:gd name="connsiteX909" fmla="*/ 10396161 w 11218359"/>
                <a:gd name="connsiteY909" fmla="*/ 893907 h 893906"/>
                <a:gd name="connsiteX910" fmla="*/ 10407591 w 11218359"/>
                <a:gd name="connsiteY910" fmla="*/ 893907 h 893906"/>
                <a:gd name="connsiteX911" fmla="*/ 10419021 w 11218359"/>
                <a:gd name="connsiteY911" fmla="*/ 893907 h 893906"/>
                <a:gd name="connsiteX912" fmla="*/ 10430452 w 11218359"/>
                <a:gd name="connsiteY912" fmla="*/ 893907 h 893906"/>
                <a:gd name="connsiteX913" fmla="*/ 10441881 w 11218359"/>
                <a:gd name="connsiteY913" fmla="*/ 893907 h 893906"/>
                <a:gd name="connsiteX914" fmla="*/ 10453358 w 11218359"/>
                <a:gd name="connsiteY914" fmla="*/ 893907 h 893906"/>
                <a:gd name="connsiteX915" fmla="*/ 10464789 w 11218359"/>
                <a:gd name="connsiteY915" fmla="*/ 893907 h 893906"/>
                <a:gd name="connsiteX916" fmla="*/ 10476219 w 11218359"/>
                <a:gd name="connsiteY916" fmla="*/ 893907 h 893906"/>
                <a:gd name="connsiteX917" fmla="*/ 10487649 w 11218359"/>
                <a:gd name="connsiteY917" fmla="*/ 893907 h 893906"/>
                <a:gd name="connsiteX918" fmla="*/ 10499079 w 11218359"/>
                <a:gd name="connsiteY918" fmla="*/ 893907 h 893906"/>
                <a:gd name="connsiteX919" fmla="*/ 10510556 w 11218359"/>
                <a:gd name="connsiteY919" fmla="*/ 893907 h 893906"/>
                <a:gd name="connsiteX920" fmla="*/ 10521987 w 11218359"/>
                <a:gd name="connsiteY920" fmla="*/ 893907 h 893906"/>
                <a:gd name="connsiteX921" fmla="*/ 10533416 w 11218359"/>
                <a:gd name="connsiteY921" fmla="*/ 893907 h 893906"/>
                <a:gd name="connsiteX922" fmla="*/ 10544847 w 11218359"/>
                <a:gd name="connsiteY922" fmla="*/ 893907 h 893906"/>
                <a:gd name="connsiteX923" fmla="*/ 10556277 w 11218359"/>
                <a:gd name="connsiteY923" fmla="*/ 893907 h 893906"/>
                <a:gd name="connsiteX924" fmla="*/ 10567754 w 11218359"/>
                <a:gd name="connsiteY924" fmla="*/ 893907 h 893906"/>
                <a:gd name="connsiteX925" fmla="*/ 10579184 w 11218359"/>
                <a:gd name="connsiteY925" fmla="*/ 893907 h 893906"/>
                <a:gd name="connsiteX926" fmla="*/ 10590614 w 11218359"/>
                <a:gd name="connsiteY926" fmla="*/ 893907 h 893906"/>
                <a:gd name="connsiteX927" fmla="*/ 10602045 w 11218359"/>
                <a:gd name="connsiteY927" fmla="*/ 893907 h 893906"/>
                <a:gd name="connsiteX928" fmla="*/ 10613474 w 11218359"/>
                <a:gd name="connsiteY928" fmla="*/ 893907 h 893906"/>
                <a:gd name="connsiteX929" fmla="*/ 10624951 w 11218359"/>
                <a:gd name="connsiteY929" fmla="*/ 893907 h 893906"/>
                <a:gd name="connsiteX930" fmla="*/ 10636382 w 11218359"/>
                <a:gd name="connsiteY930" fmla="*/ 893907 h 893906"/>
                <a:gd name="connsiteX931" fmla="*/ 10647812 w 11218359"/>
                <a:gd name="connsiteY931" fmla="*/ 893907 h 893906"/>
                <a:gd name="connsiteX932" fmla="*/ 10659241 w 11218359"/>
                <a:gd name="connsiteY932" fmla="*/ 893907 h 893906"/>
                <a:gd name="connsiteX933" fmla="*/ 10670672 w 11218359"/>
                <a:gd name="connsiteY933" fmla="*/ 893907 h 893906"/>
                <a:gd name="connsiteX934" fmla="*/ 10682149 w 11218359"/>
                <a:gd name="connsiteY934" fmla="*/ 893907 h 893906"/>
                <a:gd name="connsiteX935" fmla="*/ 10693580 w 11218359"/>
                <a:gd name="connsiteY935" fmla="*/ 893907 h 893906"/>
                <a:gd name="connsiteX936" fmla="*/ 10705009 w 11218359"/>
                <a:gd name="connsiteY936" fmla="*/ 893907 h 893906"/>
                <a:gd name="connsiteX937" fmla="*/ 10716439 w 11218359"/>
                <a:gd name="connsiteY937" fmla="*/ 893907 h 893906"/>
                <a:gd name="connsiteX938" fmla="*/ 10727870 w 11218359"/>
                <a:gd name="connsiteY938" fmla="*/ 893907 h 893906"/>
                <a:gd name="connsiteX939" fmla="*/ 10739347 w 11218359"/>
                <a:gd name="connsiteY939" fmla="*/ 893907 h 893906"/>
                <a:gd name="connsiteX940" fmla="*/ 10750778 w 11218359"/>
                <a:gd name="connsiteY940" fmla="*/ 893907 h 893906"/>
                <a:gd name="connsiteX941" fmla="*/ 10762207 w 11218359"/>
                <a:gd name="connsiteY941" fmla="*/ 893907 h 893906"/>
                <a:gd name="connsiteX942" fmla="*/ 10773637 w 11218359"/>
                <a:gd name="connsiteY942" fmla="*/ 893907 h 893906"/>
                <a:gd name="connsiteX943" fmla="*/ 10785067 w 11218359"/>
                <a:gd name="connsiteY943" fmla="*/ 893907 h 893906"/>
                <a:gd name="connsiteX944" fmla="*/ 10796544 w 11218359"/>
                <a:gd name="connsiteY944" fmla="*/ 893907 h 893906"/>
                <a:gd name="connsiteX945" fmla="*/ 10807975 w 11218359"/>
                <a:gd name="connsiteY945" fmla="*/ 893907 h 893906"/>
                <a:gd name="connsiteX946" fmla="*/ 10819405 w 11218359"/>
                <a:gd name="connsiteY946" fmla="*/ 893907 h 893906"/>
                <a:gd name="connsiteX947" fmla="*/ 10830834 w 11218359"/>
                <a:gd name="connsiteY947" fmla="*/ 893907 h 893906"/>
                <a:gd name="connsiteX948" fmla="*/ 10842265 w 11218359"/>
                <a:gd name="connsiteY948" fmla="*/ 893907 h 893906"/>
                <a:gd name="connsiteX949" fmla="*/ 10853742 w 11218359"/>
                <a:gd name="connsiteY949" fmla="*/ 893907 h 893906"/>
                <a:gd name="connsiteX950" fmla="*/ 10865173 w 11218359"/>
                <a:gd name="connsiteY950" fmla="*/ 893907 h 893906"/>
                <a:gd name="connsiteX951" fmla="*/ 10876602 w 11218359"/>
                <a:gd name="connsiteY951" fmla="*/ 893907 h 893906"/>
                <a:gd name="connsiteX952" fmla="*/ 10888032 w 11218359"/>
                <a:gd name="connsiteY952" fmla="*/ 893907 h 893906"/>
                <a:gd name="connsiteX953" fmla="*/ 10899463 w 11218359"/>
                <a:gd name="connsiteY953" fmla="*/ 893907 h 893906"/>
                <a:gd name="connsiteX954" fmla="*/ 10910892 w 11218359"/>
                <a:gd name="connsiteY954" fmla="*/ 893907 h 893906"/>
                <a:gd name="connsiteX955" fmla="*/ 10922369 w 11218359"/>
                <a:gd name="connsiteY955" fmla="*/ 893907 h 893906"/>
                <a:gd name="connsiteX956" fmla="*/ 10933800 w 11218359"/>
                <a:gd name="connsiteY956" fmla="*/ 893907 h 893906"/>
                <a:gd name="connsiteX957" fmla="*/ 10945230 w 11218359"/>
                <a:gd name="connsiteY957" fmla="*/ 893907 h 893906"/>
                <a:gd name="connsiteX958" fmla="*/ 10956660 w 11218359"/>
                <a:gd name="connsiteY958" fmla="*/ 893907 h 893906"/>
                <a:gd name="connsiteX959" fmla="*/ 10968090 w 11218359"/>
                <a:gd name="connsiteY959" fmla="*/ 893907 h 893906"/>
                <a:gd name="connsiteX960" fmla="*/ 10979567 w 11218359"/>
                <a:gd name="connsiteY960" fmla="*/ 893907 h 893906"/>
                <a:gd name="connsiteX961" fmla="*/ 10990998 w 11218359"/>
                <a:gd name="connsiteY961" fmla="*/ 893907 h 893906"/>
                <a:gd name="connsiteX962" fmla="*/ 11002427 w 11218359"/>
                <a:gd name="connsiteY962" fmla="*/ 893907 h 893906"/>
                <a:gd name="connsiteX963" fmla="*/ 11013858 w 11218359"/>
                <a:gd name="connsiteY963" fmla="*/ 893907 h 893906"/>
                <a:gd name="connsiteX964" fmla="*/ 11025287 w 11218359"/>
                <a:gd name="connsiteY964" fmla="*/ 893907 h 893906"/>
                <a:gd name="connsiteX965" fmla="*/ 11036765 w 11218359"/>
                <a:gd name="connsiteY965" fmla="*/ 893907 h 893906"/>
                <a:gd name="connsiteX966" fmla="*/ 11048195 w 11218359"/>
                <a:gd name="connsiteY966" fmla="*/ 893907 h 893906"/>
                <a:gd name="connsiteX967" fmla="*/ 11059625 w 11218359"/>
                <a:gd name="connsiteY967" fmla="*/ 893907 h 893906"/>
                <a:gd name="connsiteX968" fmla="*/ 11071056 w 11218359"/>
                <a:gd name="connsiteY968" fmla="*/ 893907 h 893906"/>
                <a:gd name="connsiteX969" fmla="*/ 11082485 w 11218359"/>
                <a:gd name="connsiteY969" fmla="*/ 893907 h 893906"/>
                <a:gd name="connsiteX970" fmla="*/ 11093962 w 11218359"/>
                <a:gd name="connsiteY970" fmla="*/ 893907 h 893906"/>
                <a:gd name="connsiteX971" fmla="*/ 11105393 w 11218359"/>
                <a:gd name="connsiteY971" fmla="*/ 893907 h 893906"/>
                <a:gd name="connsiteX972" fmla="*/ 11116823 w 11218359"/>
                <a:gd name="connsiteY972" fmla="*/ 893907 h 893906"/>
                <a:gd name="connsiteX973" fmla="*/ 11128253 w 11218359"/>
                <a:gd name="connsiteY973" fmla="*/ 893907 h 893906"/>
                <a:gd name="connsiteX974" fmla="*/ 11139683 w 11218359"/>
                <a:gd name="connsiteY974" fmla="*/ 893907 h 893906"/>
                <a:gd name="connsiteX975" fmla="*/ 11151160 w 11218359"/>
                <a:gd name="connsiteY975" fmla="*/ 893907 h 893906"/>
                <a:gd name="connsiteX976" fmla="*/ 11162591 w 11218359"/>
                <a:gd name="connsiteY976" fmla="*/ 893907 h 893906"/>
                <a:gd name="connsiteX977" fmla="*/ 11174020 w 11218359"/>
                <a:gd name="connsiteY977" fmla="*/ 893907 h 893906"/>
                <a:gd name="connsiteX978" fmla="*/ 11185451 w 11218359"/>
                <a:gd name="connsiteY978" fmla="*/ 893907 h 893906"/>
                <a:gd name="connsiteX979" fmla="*/ 11196881 w 11218359"/>
                <a:gd name="connsiteY979" fmla="*/ 893907 h 893906"/>
                <a:gd name="connsiteX980" fmla="*/ 11208358 w 11218359"/>
                <a:gd name="connsiteY980" fmla="*/ 893907 h 893906"/>
                <a:gd name="connsiteX981" fmla="*/ 11218359 w 11218359"/>
                <a:gd name="connsiteY981" fmla="*/ 893907 h 893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93906">
                  <a:moveTo>
                    <a:pt x="0" y="893907"/>
                  </a:moveTo>
                  <a:lnTo>
                    <a:pt x="9149" y="893907"/>
                  </a:lnTo>
                  <a:lnTo>
                    <a:pt x="20588" y="893907"/>
                  </a:lnTo>
                  <a:lnTo>
                    <a:pt x="32028" y="893907"/>
                  </a:lnTo>
                  <a:lnTo>
                    <a:pt x="43467" y="893907"/>
                  </a:lnTo>
                  <a:lnTo>
                    <a:pt x="54907" y="893907"/>
                  </a:lnTo>
                  <a:lnTo>
                    <a:pt x="66346" y="893907"/>
                  </a:lnTo>
                  <a:lnTo>
                    <a:pt x="77786" y="893907"/>
                  </a:lnTo>
                  <a:lnTo>
                    <a:pt x="89225" y="893907"/>
                  </a:lnTo>
                  <a:lnTo>
                    <a:pt x="100665" y="893907"/>
                  </a:lnTo>
                  <a:lnTo>
                    <a:pt x="112104" y="893907"/>
                  </a:lnTo>
                  <a:lnTo>
                    <a:pt x="123544" y="893907"/>
                  </a:lnTo>
                  <a:lnTo>
                    <a:pt x="134979" y="893907"/>
                  </a:lnTo>
                  <a:lnTo>
                    <a:pt x="146423" y="893907"/>
                  </a:lnTo>
                  <a:lnTo>
                    <a:pt x="157858" y="893907"/>
                  </a:lnTo>
                  <a:lnTo>
                    <a:pt x="169297" y="893907"/>
                  </a:lnTo>
                  <a:lnTo>
                    <a:pt x="180737" y="893907"/>
                  </a:lnTo>
                  <a:lnTo>
                    <a:pt x="192176" y="893907"/>
                  </a:lnTo>
                  <a:lnTo>
                    <a:pt x="203616" y="893907"/>
                  </a:lnTo>
                  <a:lnTo>
                    <a:pt x="215055" y="893907"/>
                  </a:lnTo>
                  <a:lnTo>
                    <a:pt x="226495" y="893907"/>
                  </a:lnTo>
                  <a:lnTo>
                    <a:pt x="237935" y="893907"/>
                  </a:lnTo>
                  <a:lnTo>
                    <a:pt x="249374" y="893907"/>
                  </a:lnTo>
                  <a:lnTo>
                    <a:pt x="260814" y="893907"/>
                  </a:lnTo>
                  <a:lnTo>
                    <a:pt x="272253" y="893907"/>
                  </a:lnTo>
                  <a:lnTo>
                    <a:pt x="283693" y="893907"/>
                  </a:lnTo>
                  <a:lnTo>
                    <a:pt x="295132" y="893907"/>
                  </a:lnTo>
                  <a:lnTo>
                    <a:pt x="306572" y="893907"/>
                  </a:lnTo>
                  <a:lnTo>
                    <a:pt x="318011" y="893907"/>
                  </a:lnTo>
                  <a:lnTo>
                    <a:pt x="329451" y="893907"/>
                  </a:lnTo>
                  <a:lnTo>
                    <a:pt x="340890" y="893907"/>
                  </a:lnTo>
                  <a:lnTo>
                    <a:pt x="352330" y="893907"/>
                  </a:lnTo>
                  <a:lnTo>
                    <a:pt x="363769" y="893907"/>
                  </a:lnTo>
                  <a:lnTo>
                    <a:pt x="375209" y="893907"/>
                  </a:lnTo>
                  <a:lnTo>
                    <a:pt x="386648" y="893907"/>
                  </a:lnTo>
                  <a:lnTo>
                    <a:pt x="398088" y="893907"/>
                  </a:lnTo>
                  <a:lnTo>
                    <a:pt x="409527" y="893907"/>
                  </a:lnTo>
                  <a:lnTo>
                    <a:pt x="420967" y="893907"/>
                  </a:lnTo>
                  <a:lnTo>
                    <a:pt x="432406" y="893907"/>
                  </a:lnTo>
                  <a:lnTo>
                    <a:pt x="443846" y="893907"/>
                  </a:lnTo>
                  <a:lnTo>
                    <a:pt x="455285" y="893907"/>
                  </a:lnTo>
                  <a:lnTo>
                    <a:pt x="466725" y="893907"/>
                  </a:lnTo>
                  <a:lnTo>
                    <a:pt x="478165" y="893907"/>
                  </a:lnTo>
                  <a:lnTo>
                    <a:pt x="489604" y="893907"/>
                  </a:lnTo>
                  <a:lnTo>
                    <a:pt x="501044" y="893907"/>
                  </a:lnTo>
                  <a:lnTo>
                    <a:pt x="512483" y="893907"/>
                  </a:lnTo>
                  <a:lnTo>
                    <a:pt x="523923" y="893907"/>
                  </a:lnTo>
                  <a:lnTo>
                    <a:pt x="535362" y="893907"/>
                  </a:lnTo>
                  <a:lnTo>
                    <a:pt x="546802" y="893907"/>
                  </a:lnTo>
                  <a:lnTo>
                    <a:pt x="558241" y="893907"/>
                  </a:lnTo>
                  <a:lnTo>
                    <a:pt x="569681" y="893907"/>
                  </a:lnTo>
                  <a:lnTo>
                    <a:pt x="581120" y="893907"/>
                  </a:lnTo>
                  <a:lnTo>
                    <a:pt x="592560" y="893907"/>
                  </a:lnTo>
                  <a:lnTo>
                    <a:pt x="603999" y="893907"/>
                  </a:lnTo>
                  <a:lnTo>
                    <a:pt x="615439" y="893907"/>
                  </a:lnTo>
                  <a:lnTo>
                    <a:pt x="626878" y="893907"/>
                  </a:lnTo>
                  <a:lnTo>
                    <a:pt x="638318" y="893907"/>
                  </a:lnTo>
                  <a:lnTo>
                    <a:pt x="649757" y="893907"/>
                  </a:lnTo>
                  <a:lnTo>
                    <a:pt x="661192" y="893907"/>
                  </a:lnTo>
                  <a:lnTo>
                    <a:pt x="672632" y="893907"/>
                  </a:lnTo>
                  <a:lnTo>
                    <a:pt x="684071" y="893907"/>
                  </a:lnTo>
                  <a:lnTo>
                    <a:pt x="695511" y="893907"/>
                  </a:lnTo>
                  <a:lnTo>
                    <a:pt x="706950" y="893907"/>
                  </a:lnTo>
                  <a:lnTo>
                    <a:pt x="718390" y="893907"/>
                  </a:lnTo>
                  <a:lnTo>
                    <a:pt x="729829" y="893907"/>
                  </a:lnTo>
                  <a:lnTo>
                    <a:pt x="741269" y="893907"/>
                  </a:lnTo>
                  <a:lnTo>
                    <a:pt x="752708" y="893907"/>
                  </a:lnTo>
                  <a:lnTo>
                    <a:pt x="764148" y="893907"/>
                  </a:lnTo>
                  <a:lnTo>
                    <a:pt x="775587" y="893907"/>
                  </a:lnTo>
                  <a:lnTo>
                    <a:pt x="787027" y="893907"/>
                  </a:lnTo>
                  <a:lnTo>
                    <a:pt x="798467" y="893907"/>
                  </a:lnTo>
                  <a:lnTo>
                    <a:pt x="809906" y="893907"/>
                  </a:lnTo>
                  <a:lnTo>
                    <a:pt x="821346" y="893907"/>
                  </a:lnTo>
                  <a:lnTo>
                    <a:pt x="832785" y="893907"/>
                  </a:lnTo>
                  <a:lnTo>
                    <a:pt x="844225" y="893907"/>
                  </a:lnTo>
                  <a:lnTo>
                    <a:pt x="855664" y="893907"/>
                  </a:lnTo>
                  <a:lnTo>
                    <a:pt x="867104" y="893907"/>
                  </a:lnTo>
                  <a:lnTo>
                    <a:pt x="878543" y="893907"/>
                  </a:lnTo>
                  <a:lnTo>
                    <a:pt x="889983" y="893907"/>
                  </a:lnTo>
                  <a:lnTo>
                    <a:pt x="901422" y="893907"/>
                  </a:lnTo>
                  <a:lnTo>
                    <a:pt x="912862" y="893907"/>
                  </a:lnTo>
                  <a:lnTo>
                    <a:pt x="924301" y="893907"/>
                  </a:lnTo>
                  <a:lnTo>
                    <a:pt x="935741" y="893907"/>
                  </a:lnTo>
                  <a:lnTo>
                    <a:pt x="947180" y="893907"/>
                  </a:lnTo>
                  <a:lnTo>
                    <a:pt x="958620" y="893907"/>
                  </a:lnTo>
                  <a:lnTo>
                    <a:pt x="970059" y="893907"/>
                  </a:lnTo>
                  <a:lnTo>
                    <a:pt x="981499" y="893907"/>
                  </a:lnTo>
                  <a:lnTo>
                    <a:pt x="992938" y="893907"/>
                  </a:lnTo>
                  <a:lnTo>
                    <a:pt x="1004378" y="893907"/>
                  </a:lnTo>
                  <a:lnTo>
                    <a:pt x="1015818" y="893907"/>
                  </a:lnTo>
                  <a:lnTo>
                    <a:pt x="1027257" y="893907"/>
                  </a:lnTo>
                  <a:lnTo>
                    <a:pt x="1038697" y="893907"/>
                  </a:lnTo>
                  <a:lnTo>
                    <a:pt x="1050136" y="893907"/>
                  </a:lnTo>
                  <a:lnTo>
                    <a:pt x="1061576" y="893907"/>
                  </a:lnTo>
                  <a:lnTo>
                    <a:pt x="1073015" y="893907"/>
                  </a:lnTo>
                  <a:lnTo>
                    <a:pt x="1084455" y="893907"/>
                  </a:lnTo>
                  <a:lnTo>
                    <a:pt x="1095894" y="893907"/>
                  </a:lnTo>
                  <a:lnTo>
                    <a:pt x="1107334" y="893907"/>
                  </a:lnTo>
                  <a:lnTo>
                    <a:pt x="1118773" y="893907"/>
                  </a:lnTo>
                  <a:lnTo>
                    <a:pt x="1130213" y="893907"/>
                  </a:lnTo>
                  <a:lnTo>
                    <a:pt x="1141652" y="893907"/>
                  </a:lnTo>
                  <a:lnTo>
                    <a:pt x="1153092" y="893907"/>
                  </a:lnTo>
                  <a:lnTo>
                    <a:pt x="1164531" y="893907"/>
                  </a:lnTo>
                  <a:lnTo>
                    <a:pt x="1175971" y="893907"/>
                  </a:lnTo>
                  <a:lnTo>
                    <a:pt x="1187406" y="893907"/>
                  </a:lnTo>
                  <a:lnTo>
                    <a:pt x="1198845" y="893907"/>
                  </a:lnTo>
                  <a:lnTo>
                    <a:pt x="1210285" y="893907"/>
                  </a:lnTo>
                  <a:lnTo>
                    <a:pt x="1221724" y="893907"/>
                  </a:lnTo>
                  <a:lnTo>
                    <a:pt x="1233164" y="893907"/>
                  </a:lnTo>
                  <a:lnTo>
                    <a:pt x="1244603" y="893907"/>
                  </a:lnTo>
                  <a:lnTo>
                    <a:pt x="1256043" y="893907"/>
                  </a:lnTo>
                  <a:lnTo>
                    <a:pt x="1267482" y="893907"/>
                  </a:lnTo>
                  <a:lnTo>
                    <a:pt x="1278922" y="893907"/>
                  </a:lnTo>
                  <a:lnTo>
                    <a:pt x="1290361" y="893907"/>
                  </a:lnTo>
                  <a:lnTo>
                    <a:pt x="1301801" y="893907"/>
                  </a:lnTo>
                  <a:lnTo>
                    <a:pt x="1313240" y="893907"/>
                  </a:lnTo>
                  <a:lnTo>
                    <a:pt x="1324680" y="893907"/>
                  </a:lnTo>
                  <a:lnTo>
                    <a:pt x="1336120" y="893907"/>
                  </a:lnTo>
                  <a:lnTo>
                    <a:pt x="1347559" y="893907"/>
                  </a:lnTo>
                  <a:lnTo>
                    <a:pt x="1358999" y="893907"/>
                  </a:lnTo>
                  <a:lnTo>
                    <a:pt x="1370438" y="893907"/>
                  </a:lnTo>
                  <a:lnTo>
                    <a:pt x="1381878" y="893907"/>
                  </a:lnTo>
                  <a:lnTo>
                    <a:pt x="1393317" y="893907"/>
                  </a:lnTo>
                  <a:lnTo>
                    <a:pt x="1404757" y="893907"/>
                  </a:lnTo>
                  <a:lnTo>
                    <a:pt x="1416196" y="893907"/>
                  </a:lnTo>
                  <a:lnTo>
                    <a:pt x="1427636" y="893907"/>
                  </a:lnTo>
                  <a:lnTo>
                    <a:pt x="1439075" y="893907"/>
                  </a:lnTo>
                  <a:lnTo>
                    <a:pt x="1450515" y="893907"/>
                  </a:lnTo>
                  <a:lnTo>
                    <a:pt x="1461954" y="893907"/>
                  </a:lnTo>
                  <a:lnTo>
                    <a:pt x="1473394" y="893907"/>
                  </a:lnTo>
                  <a:lnTo>
                    <a:pt x="1484833" y="893907"/>
                  </a:lnTo>
                  <a:lnTo>
                    <a:pt x="1496273" y="893907"/>
                  </a:lnTo>
                  <a:lnTo>
                    <a:pt x="1507712" y="893907"/>
                  </a:lnTo>
                  <a:lnTo>
                    <a:pt x="1519152" y="893907"/>
                  </a:lnTo>
                  <a:lnTo>
                    <a:pt x="1530591" y="893907"/>
                  </a:lnTo>
                  <a:lnTo>
                    <a:pt x="1542031" y="893907"/>
                  </a:lnTo>
                  <a:lnTo>
                    <a:pt x="1553471" y="893907"/>
                  </a:lnTo>
                  <a:lnTo>
                    <a:pt x="1564910" y="893907"/>
                  </a:lnTo>
                  <a:lnTo>
                    <a:pt x="1576349" y="893907"/>
                  </a:lnTo>
                  <a:lnTo>
                    <a:pt x="1587789" y="893907"/>
                  </a:lnTo>
                  <a:lnTo>
                    <a:pt x="1599229" y="893907"/>
                  </a:lnTo>
                  <a:lnTo>
                    <a:pt x="1610668" y="694092"/>
                  </a:lnTo>
                  <a:lnTo>
                    <a:pt x="1622107" y="256904"/>
                  </a:lnTo>
                  <a:lnTo>
                    <a:pt x="1633547" y="202821"/>
                  </a:lnTo>
                  <a:lnTo>
                    <a:pt x="1644987" y="46573"/>
                  </a:lnTo>
                  <a:lnTo>
                    <a:pt x="1656426" y="357564"/>
                  </a:lnTo>
                  <a:lnTo>
                    <a:pt x="1667866" y="282445"/>
                  </a:lnTo>
                  <a:lnTo>
                    <a:pt x="1679305" y="363574"/>
                  </a:lnTo>
                  <a:lnTo>
                    <a:pt x="1690745" y="536343"/>
                  </a:lnTo>
                  <a:lnTo>
                    <a:pt x="1702184" y="156248"/>
                  </a:lnTo>
                  <a:lnTo>
                    <a:pt x="1713619" y="0"/>
                  </a:lnTo>
                  <a:lnTo>
                    <a:pt x="1725063" y="144228"/>
                  </a:lnTo>
                  <a:lnTo>
                    <a:pt x="1736498" y="317002"/>
                  </a:lnTo>
                  <a:lnTo>
                    <a:pt x="1747938" y="369580"/>
                  </a:lnTo>
                  <a:lnTo>
                    <a:pt x="1759377" y="570900"/>
                  </a:lnTo>
                  <a:lnTo>
                    <a:pt x="1770817" y="880386"/>
                  </a:lnTo>
                  <a:lnTo>
                    <a:pt x="1782256" y="893907"/>
                  </a:lnTo>
                  <a:lnTo>
                    <a:pt x="1793696" y="893907"/>
                  </a:lnTo>
                  <a:lnTo>
                    <a:pt x="1805135" y="893907"/>
                  </a:lnTo>
                  <a:lnTo>
                    <a:pt x="1816575" y="893907"/>
                  </a:lnTo>
                  <a:lnTo>
                    <a:pt x="1828014" y="893907"/>
                  </a:lnTo>
                  <a:lnTo>
                    <a:pt x="1839454" y="893907"/>
                  </a:lnTo>
                  <a:lnTo>
                    <a:pt x="1850893" y="893907"/>
                  </a:lnTo>
                  <a:lnTo>
                    <a:pt x="1862333" y="893907"/>
                  </a:lnTo>
                  <a:lnTo>
                    <a:pt x="1873772" y="893907"/>
                  </a:lnTo>
                  <a:lnTo>
                    <a:pt x="1885212" y="892407"/>
                  </a:lnTo>
                  <a:lnTo>
                    <a:pt x="1896651" y="893907"/>
                  </a:lnTo>
                  <a:lnTo>
                    <a:pt x="1908091" y="893907"/>
                  </a:lnTo>
                  <a:lnTo>
                    <a:pt x="1919531" y="893907"/>
                  </a:lnTo>
                  <a:lnTo>
                    <a:pt x="1930970" y="893907"/>
                  </a:lnTo>
                  <a:lnTo>
                    <a:pt x="1942409" y="893907"/>
                  </a:lnTo>
                  <a:lnTo>
                    <a:pt x="1953849" y="893907"/>
                  </a:lnTo>
                  <a:lnTo>
                    <a:pt x="1965289" y="893907"/>
                  </a:lnTo>
                  <a:lnTo>
                    <a:pt x="1976728" y="893907"/>
                  </a:lnTo>
                  <a:lnTo>
                    <a:pt x="1988168" y="893907"/>
                  </a:lnTo>
                  <a:lnTo>
                    <a:pt x="1999607" y="893907"/>
                  </a:lnTo>
                  <a:lnTo>
                    <a:pt x="2011047" y="893907"/>
                  </a:lnTo>
                  <a:lnTo>
                    <a:pt x="2022486" y="893907"/>
                  </a:lnTo>
                  <a:lnTo>
                    <a:pt x="2033926" y="893907"/>
                  </a:lnTo>
                  <a:lnTo>
                    <a:pt x="2045365" y="893907"/>
                  </a:lnTo>
                  <a:lnTo>
                    <a:pt x="2056805" y="893907"/>
                  </a:lnTo>
                  <a:lnTo>
                    <a:pt x="2068244" y="893907"/>
                  </a:lnTo>
                  <a:lnTo>
                    <a:pt x="2079684" y="893907"/>
                  </a:lnTo>
                  <a:lnTo>
                    <a:pt x="2091123" y="893907"/>
                  </a:lnTo>
                  <a:lnTo>
                    <a:pt x="2102563" y="893907"/>
                  </a:lnTo>
                  <a:lnTo>
                    <a:pt x="2114002" y="893907"/>
                  </a:lnTo>
                  <a:lnTo>
                    <a:pt x="2125442" y="893907"/>
                  </a:lnTo>
                  <a:lnTo>
                    <a:pt x="2136882" y="893907"/>
                  </a:lnTo>
                  <a:lnTo>
                    <a:pt x="2148321" y="893907"/>
                  </a:lnTo>
                  <a:lnTo>
                    <a:pt x="2159760" y="893907"/>
                  </a:lnTo>
                  <a:lnTo>
                    <a:pt x="2171200" y="893907"/>
                  </a:lnTo>
                  <a:lnTo>
                    <a:pt x="2182640" y="893907"/>
                  </a:lnTo>
                  <a:lnTo>
                    <a:pt x="2194079" y="893907"/>
                  </a:lnTo>
                  <a:lnTo>
                    <a:pt x="2205519" y="893907"/>
                  </a:lnTo>
                  <a:lnTo>
                    <a:pt x="2216958" y="893907"/>
                  </a:lnTo>
                  <a:lnTo>
                    <a:pt x="2228393" y="893907"/>
                  </a:lnTo>
                  <a:lnTo>
                    <a:pt x="2239837" y="893907"/>
                  </a:lnTo>
                  <a:lnTo>
                    <a:pt x="2251272" y="893907"/>
                  </a:lnTo>
                  <a:lnTo>
                    <a:pt x="2262716" y="893907"/>
                  </a:lnTo>
                  <a:lnTo>
                    <a:pt x="2274151" y="893907"/>
                  </a:lnTo>
                  <a:lnTo>
                    <a:pt x="2285591" y="893907"/>
                  </a:lnTo>
                  <a:lnTo>
                    <a:pt x="2297030" y="893907"/>
                  </a:lnTo>
                  <a:lnTo>
                    <a:pt x="2308470" y="893907"/>
                  </a:lnTo>
                  <a:lnTo>
                    <a:pt x="2319909" y="893907"/>
                  </a:lnTo>
                  <a:lnTo>
                    <a:pt x="2331349" y="893907"/>
                  </a:lnTo>
                  <a:lnTo>
                    <a:pt x="2342788" y="893907"/>
                  </a:lnTo>
                  <a:lnTo>
                    <a:pt x="2354228" y="893907"/>
                  </a:lnTo>
                  <a:lnTo>
                    <a:pt x="2365667" y="893907"/>
                  </a:lnTo>
                  <a:lnTo>
                    <a:pt x="2377107" y="893907"/>
                  </a:lnTo>
                  <a:lnTo>
                    <a:pt x="2388546" y="893907"/>
                  </a:lnTo>
                  <a:lnTo>
                    <a:pt x="2399986" y="893907"/>
                  </a:lnTo>
                  <a:lnTo>
                    <a:pt x="2411425" y="893907"/>
                  </a:lnTo>
                  <a:lnTo>
                    <a:pt x="2422865" y="893907"/>
                  </a:lnTo>
                  <a:lnTo>
                    <a:pt x="2434304" y="893907"/>
                  </a:lnTo>
                  <a:lnTo>
                    <a:pt x="2445744" y="893907"/>
                  </a:lnTo>
                  <a:lnTo>
                    <a:pt x="2457184" y="893907"/>
                  </a:lnTo>
                  <a:lnTo>
                    <a:pt x="2468623" y="893907"/>
                  </a:lnTo>
                  <a:lnTo>
                    <a:pt x="2480062" y="893907"/>
                  </a:lnTo>
                  <a:lnTo>
                    <a:pt x="2491502" y="893907"/>
                  </a:lnTo>
                  <a:lnTo>
                    <a:pt x="2502942" y="893907"/>
                  </a:lnTo>
                  <a:lnTo>
                    <a:pt x="2514381" y="893907"/>
                  </a:lnTo>
                  <a:lnTo>
                    <a:pt x="2525821" y="893907"/>
                  </a:lnTo>
                  <a:lnTo>
                    <a:pt x="2537260" y="893907"/>
                  </a:lnTo>
                  <a:lnTo>
                    <a:pt x="2548700" y="893907"/>
                  </a:lnTo>
                  <a:lnTo>
                    <a:pt x="2560139" y="893907"/>
                  </a:lnTo>
                  <a:lnTo>
                    <a:pt x="2571579" y="893907"/>
                  </a:lnTo>
                  <a:lnTo>
                    <a:pt x="2583018" y="893907"/>
                  </a:lnTo>
                  <a:lnTo>
                    <a:pt x="2594458" y="893907"/>
                  </a:lnTo>
                  <a:lnTo>
                    <a:pt x="2605897" y="893907"/>
                  </a:lnTo>
                  <a:lnTo>
                    <a:pt x="2617337" y="893907"/>
                  </a:lnTo>
                  <a:lnTo>
                    <a:pt x="2628776" y="893907"/>
                  </a:lnTo>
                  <a:lnTo>
                    <a:pt x="2640216" y="893907"/>
                  </a:lnTo>
                  <a:lnTo>
                    <a:pt x="2651655" y="893907"/>
                  </a:lnTo>
                  <a:lnTo>
                    <a:pt x="2663095" y="893907"/>
                  </a:lnTo>
                  <a:lnTo>
                    <a:pt x="2674535" y="893907"/>
                  </a:lnTo>
                  <a:lnTo>
                    <a:pt x="2685974" y="893907"/>
                  </a:lnTo>
                  <a:lnTo>
                    <a:pt x="2697413" y="893907"/>
                  </a:lnTo>
                  <a:lnTo>
                    <a:pt x="2708853" y="893907"/>
                  </a:lnTo>
                  <a:lnTo>
                    <a:pt x="2720293" y="893907"/>
                  </a:lnTo>
                  <a:lnTo>
                    <a:pt x="2731727" y="893907"/>
                  </a:lnTo>
                  <a:lnTo>
                    <a:pt x="2743172" y="893907"/>
                  </a:lnTo>
                  <a:lnTo>
                    <a:pt x="2754611" y="893907"/>
                  </a:lnTo>
                  <a:lnTo>
                    <a:pt x="2766046" y="893907"/>
                  </a:lnTo>
                  <a:lnTo>
                    <a:pt x="2777490" y="893907"/>
                  </a:lnTo>
                  <a:lnTo>
                    <a:pt x="2788925" y="893907"/>
                  </a:lnTo>
                  <a:lnTo>
                    <a:pt x="2800364" y="893907"/>
                  </a:lnTo>
                  <a:lnTo>
                    <a:pt x="2811804" y="893907"/>
                  </a:lnTo>
                  <a:lnTo>
                    <a:pt x="2823243" y="893907"/>
                  </a:lnTo>
                  <a:lnTo>
                    <a:pt x="2834683" y="893907"/>
                  </a:lnTo>
                  <a:lnTo>
                    <a:pt x="2846123" y="893907"/>
                  </a:lnTo>
                  <a:lnTo>
                    <a:pt x="2857562" y="893907"/>
                  </a:lnTo>
                  <a:lnTo>
                    <a:pt x="2869001" y="893907"/>
                  </a:lnTo>
                  <a:lnTo>
                    <a:pt x="2880441" y="893907"/>
                  </a:lnTo>
                  <a:lnTo>
                    <a:pt x="2891881" y="893907"/>
                  </a:lnTo>
                  <a:lnTo>
                    <a:pt x="2903320" y="893907"/>
                  </a:lnTo>
                  <a:lnTo>
                    <a:pt x="2914760" y="893907"/>
                  </a:lnTo>
                  <a:lnTo>
                    <a:pt x="2926199" y="893907"/>
                  </a:lnTo>
                  <a:lnTo>
                    <a:pt x="2937639" y="893907"/>
                  </a:lnTo>
                  <a:lnTo>
                    <a:pt x="2949078" y="893907"/>
                  </a:lnTo>
                  <a:lnTo>
                    <a:pt x="2960518" y="893907"/>
                  </a:lnTo>
                  <a:lnTo>
                    <a:pt x="2971957" y="893907"/>
                  </a:lnTo>
                  <a:lnTo>
                    <a:pt x="2983397" y="893907"/>
                  </a:lnTo>
                  <a:lnTo>
                    <a:pt x="2994837" y="893907"/>
                  </a:lnTo>
                  <a:lnTo>
                    <a:pt x="3006276" y="893907"/>
                  </a:lnTo>
                  <a:lnTo>
                    <a:pt x="3017715" y="893907"/>
                  </a:lnTo>
                  <a:lnTo>
                    <a:pt x="3029155" y="893907"/>
                  </a:lnTo>
                  <a:lnTo>
                    <a:pt x="3040594" y="893907"/>
                  </a:lnTo>
                  <a:lnTo>
                    <a:pt x="3052034" y="893907"/>
                  </a:lnTo>
                  <a:lnTo>
                    <a:pt x="3063474" y="893907"/>
                  </a:lnTo>
                  <a:lnTo>
                    <a:pt x="3074913" y="893907"/>
                  </a:lnTo>
                  <a:lnTo>
                    <a:pt x="3086352" y="893907"/>
                  </a:lnTo>
                  <a:lnTo>
                    <a:pt x="3097792" y="893907"/>
                  </a:lnTo>
                  <a:lnTo>
                    <a:pt x="3109232" y="893907"/>
                  </a:lnTo>
                  <a:lnTo>
                    <a:pt x="3120671" y="893907"/>
                  </a:lnTo>
                  <a:lnTo>
                    <a:pt x="3132111" y="893907"/>
                  </a:lnTo>
                  <a:lnTo>
                    <a:pt x="3143550" y="893907"/>
                  </a:lnTo>
                  <a:lnTo>
                    <a:pt x="3154990" y="893907"/>
                  </a:lnTo>
                  <a:lnTo>
                    <a:pt x="3166429" y="893907"/>
                  </a:lnTo>
                  <a:lnTo>
                    <a:pt x="3177869" y="893907"/>
                  </a:lnTo>
                  <a:lnTo>
                    <a:pt x="3189308" y="893907"/>
                  </a:lnTo>
                  <a:lnTo>
                    <a:pt x="3200748" y="893907"/>
                  </a:lnTo>
                  <a:lnTo>
                    <a:pt x="3212187" y="893907"/>
                  </a:lnTo>
                  <a:lnTo>
                    <a:pt x="3223627" y="893907"/>
                  </a:lnTo>
                  <a:lnTo>
                    <a:pt x="3235066" y="893907"/>
                  </a:lnTo>
                  <a:lnTo>
                    <a:pt x="3246501" y="893907"/>
                  </a:lnTo>
                  <a:lnTo>
                    <a:pt x="3257945" y="893907"/>
                  </a:lnTo>
                  <a:lnTo>
                    <a:pt x="3269385" y="893907"/>
                  </a:lnTo>
                  <a:lnTo>
                    <a:pt x="3280825" y="893907"/>
                  </a:lnTo>
                  <a:lnTo>
                    <a:pt x="3292264" y="893907"/>
                  </a:lnTo>
                  <a:lnTo>
                    <a:pt x="3303699" y="893907"/>
                  </a:lnTo>
                  <a:lnTo>
                    <a:pt x="3315143" y="893907"/>
                  </a:lnTo>
                  <a:lnTo>
                    <a:pt x="3326578" y="893907"/>
                  </a:lnTo>
                  <a:lnTo>
                    <a:pt x="3338017" y="893907"/>
                  </a:lnTo>
                  <a:lnTo>
                    <a:pt x="3349457" y="893907"/>
                  </a:lnTo>
                  <a:lnTo>
                    <a:pt x="3360896" y="893907"/>
                  </a:lnTo>
                  <a:lnTo>
                    <a:pt x="3372336" y="893907"/>
                  </a:lnTo>
                  <a:lnTo>
                    <a:pt x="3383776" y="893907"/>
                  </a:lnTo>
                  <a:lnTo>
                    <a:pt x="3395215" y="893907"/>
                  </a:lnTo>
                  <a:lnTo>
                    <a:pt x="3406654" y="893907"/>
                  </a:lnTo>
                  <a:lnTo>
                    <a:pt x="3418094" y="893907"/>
                  </a:lnTo>
                  <a:lnTo>
                    <a:pt x="3429534" y="893907"/>
                  </a:lnTo>
                  <a:lnTo>
                    <a:pt x="3440973" y="893907"/>
                  </a:lnTo>
                  <a:lnTo>
                    <a:pt x="3452413" y="893907"/>
                  </a:lnTo>
                  <a:lnTo>
                    <a:pt x="3463852" y="893907"/>
                  </a:lnTo>
                  <a:lnTo>
                    <a:pt x="3475292" y="893907"/>
                  </a:lnTo>
                  <a:lnTo>
                    <a:pt x="3486731" y="893907"/>
                  </a:lnTo>
                  <a:lnTo>
                    <a:pt x="3498171" y="893907"/>
                  </a:lnTo>
                  <a:lnTo>
                    <a:pt x="3509610" y="893907"/>
                  </a:lnTo>
                  <a:lnTo>
                    <a:pt x="3521050" y="893907"/>
                  </a:lnTo>
                  <a:lnTo>
                    <a:pt x="3532489" y="893907"/>
                  </a:lnTo>
                  <a:lnTo>
                    <a:pt x="3543929" y="893907"/>
                  </a:lnTo>
                  <a:lnTo>
                    <a:pt x="3555368" y="893907"/>
                  </a:lnTo>
                  <a:lnTo>
                    <a:pt x="3566808" y="893907"/>
                  </a:lnTo>
                  <a:lnTo>
                    <a:pt x="3578247" y="893907"/>
                  </a:lnTo>
                  <a:lnTo>
                    <a:pt x="3589687" y="893907"/>
                  </a:lnTo>
                  <a:lnTo>
                    <a:pt x="3601127" y="893907"/>
                  </a:lnTo>
                  <a:lnTo>
                    <a:pt x="3612566" y="893907"/>
                  </a:lnTo>
                  <a:lnTo>
                    <a:pt x="3624005" y="893907"/>
                  </a:lnTo>
                  <a:lnTo>
                    <a:pt x="3635445" y="893907"/>
                  </a:lnTo>
                  <a:lnTo>
                    <a:pt x="3646885" y="893907"/>
                  </a:lnTo>
                  <a:lnTo>
                    <a:pt x="3658324" y="893907"/>
                  </a:lnTo>
                  <a:lnTo>
                    <a:pt x="3669764" y="893907"/>
                  </a:lnTo>
                  <a:lnTo>
                    <a:pt x="3681203" y="893907"/>
                  </a:lnTo>
                  <a:lnTo>
                    <a:pt x="3692643" y="893907"/>
                  </a:lnTo>
                  <a:lnTo>
                    <a:pt x="3704082" y="893907"/>
                  </a:lnTo>
                  <a:lnTo>
                    <a:pt x="3715522" y="893907"/>
                  </a:lnTo>
                  <a:lnTo>
                    <a:pt x="3726961" y="893907"/>
                  </a:lnTo>
                  <a:lnTo>
                    <a:pt x="3738401" y="893907"/>
                  </a:lnTo>
                  <a:lnTo>
                    <a:pt x="3749840" y="893907"/>
                  </a:lnTo>
                  <a:lnTo>
                    <a:pt x="3761280" y="893907"/>
                  </a:lnTo>
                  <a:lnTo>
                    <a:pt x="3772719" y="893907"/>
                  </a:lnTo>
                  <a:lnTo>
                    <a:pt x="3784154" y="893907"/>
                  </a:lnTo>
                  <a:lnTo>
                    <a:pt x="3795598" y="893907"/>
                  </a:lnTo>
                  <a:lnTo>
                    <a:pt x="3807033" y="893907"/>
                  </a:lnTo>
                  <a:lnTo>
                    <a:pt x="3818473" y="893907"/>
                  </a:lnTo>
                  <a:lnTo>
                    <a:pt x="3829917" y="893907"/>
                  </a:lnTo>
                  <a:lnTo>
                    <a:pt x="3841352" y="893907"/>
                  </a:lnTo>
                  <a:lnTo>
                    <a:pt x="3852791" y="893907"/>
                  </a:lnTo>
                  <a:lnTo>
                    <a:pt x="3864231" y="893907"/>
                  </a:lnTo>
                  <a:lnTo>
                    <a:pt x="3875670" y="893907"/>
                  </a:lnTo>
                  <a:lnTo>
                    <a:pt x="3887110" y="893907"/>
                  </a:lnTo>
                  <a:lnTo>
                    <a:pt x="3898549" y="893907"/>
                  </a:lnTo>
                  <a:lnTo>
                    <a:pt x="3909989" y="893907"/>
                  </a:lnTo>
                  <a:lnTo>
                    <a:pt x="3921447" y="893907"/>
                  </a:lnTo>
                  <a:lnTo>
                    <a:pt x="3932878" y="893907"/>
                  </a:lnTo>
                  <a:lnTo>
                    <a:pt x="3944307" y="893907"/>
                  </a:lnTo>
                  <a:lnTo>
                    <a:pt x="3955737" y="893907"/>
                  </a:lnTo>
                  <a:lnTo>
                    <a:pt x="3967167" y="893907"/>
                  </a:lnTo>
                  <a:lnTo>
                    <a:pt x="3978645" y="893907"/>
                  </a:lnTo>
                  <a:lnTo>
                    <a:pt x="3990075" y="893907"/>
                  </a:lnTo>
                  <a:lnTo>
                    <a:pt x="4001505" y="893907"/>
                  </a:lnTo>
                  <a:lnTo>
                    <a:pt x="4012935" y="893907"/>
                  </a:lnTo>
                  <a:lnTo>
                    <a:pt x="4024365" y="893907"/>
                  </a:lnTo>
                  <a:lnTo>
                    <a:pt x="4035843" y="893907"/>
                  </a:lnTo>
                  <a:lnTo>
                    <a:pt x="4047273" y="893907"/>
                  </a:lnTo>
                  <a:lnTo>
                    <a:pt x="4058702" y="893907"/>
                  </a:lnTo>
                  <a:lnTo>
                    <a:pt x="4070133" y="893907"/>
                  </a:lnTo>
                  <a:lnTo>
                    <a:pt x="4081563" y="893907"/>
                  </a:lnTo>
                  <a:lnTo>
                    <a:pt x="4093040" y="893907"/>
                  </a:lnTo>
                  <a:lnTo>
                    <a:pt x="4104471" y="893907"/>
                  </a:lnTo>
                  <a:lnTo>
                    <a:pt x="4115900" y="893907"/>
                  </a:lnTo>
                  <a:lnTo>
                    <a:pt x="4127330" y="893907"/>
                  </a:lnTo>
                  <a:lnTo>
                    <a:pt x="4138760" y="893907"/>
                  </a:lnTo>
                  <a:lnTo>
                    <a:pt x="4150238" y="893907"/>
                  </a:lnTo>
                  <a:lnTo>
                    <a:pt x="4161668" y="893907"/>
                  </a:lnTo>
                  <a:lnTo>
                    <a:pt x="4173098" y="893907"/>
                  </a:lnTo>
                  <a:lnTo>
                    <a:pt x="4184528" y="893907"/>
                  </a:lnTo>
                  <a:lnTo>
                    <a:pt x="4195958" y="893907"/>
                  </a:lnTo>
                  <a:lnTo>
                    <a:pt x="4207436" y="893907"/>
                  </a:lnTo>
                  <a:lnTo>
                    <a:pt x="4218865" y="893907"/>
                  </a:lnTo>
                  <a:lnTo>
                    <a:pt x="4230296" y="893907"/>
                  </a:lnTo>
                  <a:lnTo>
                    <a:pt x="4241726" y="893907"/>
                  </a:lnTo>
                  <a:lnTo>
                    <a:pt x="4253156" y="893907"/>
                  </a:lnTo>
                  <a:lnTo>
                    <a:pt x="4264634" y="893907"/>
                  </a:lnTo>
                  <a:lnTo>
                    <a:pt x="4276063" y="893907"/>
                  </a:lnTo>
                  <a:lnTo>
                    <a:pt x="4287493" y="893907"/>
                  </a:lnTo>
                  <a:lnTo>
                    <a:pt x="4298923" y="893907"/>
                  </a:lnTo>
                  <a:lnTo>
                    <a:pt x="4310353" y="893907"/>
                  </a:lnTo>
                  <a:lnTo>
                    <a:pt x="4321831" y="893907"/>
                  </a:lnTo>
                  <a:lnTo>
                    <a:pt x="4333261" y="893907"/>
                  </a:lnTo>
                  <a:lnTo>
                    <a:pt x="4344691" y="893907"/>
                  </a:lnTo>
                  <a:lnTo>
                    <a:pt x="4356121" y="893907"/>
                  </a:lnTo>
                  <a:lnTo>
                    <a:pt x="4367551" y="893907"/>
                  </a:lnTo>
                  <a:lnTo>
                    <a:pt x="4379028" y="893907"/>
                  </a:lnTo>
                  <a:lnTo>
                    <a:pt x="4390458" y="893907"/>
                  </a:lnTo>
                  <a:lnTo>
                    <a:pt x="4401889" y="893907"/>
                  </a:lnTo>
                  <a:lnTo>
                    <a:pt x="4413319" y="893907"/>
                  </a:lnTo>
                  <a:lnTo>
                    <a:pt x="4424749" y="893907"/>
                  </a:lnTo>
                  <a:lnTo>
                    <a:pt x="4436226" y="893907"/>
                  </a:lnTo>
                  <a:lnTo>
                    <a:pt x="4447656" y="893907"/>
                  </a:lnTo>
                  <a:lnTo>
                    <a:pt x="4459086" y="893907"/>
                  </a:lnTo>
                  <a:lnTo>
                    <a:pt x="4470516" y="893907"/>
                  </a:lnTo>
                  <a:lnTo>
                    <a:pt x="4481946" y="893907"/>
                  </a:lnTo>
                  <a:lnTo>
                    <a:pt x="4493424" y="893907"/>
                  </a:lnTo>
                  <a:lnTo>
                    <a:pt x="4504854" y="893907"/>
                  </a:lnTo>
                  <a:lnTo>
                    <a:pt x="4516284" y="893907"/>
                  </a:lnTo>
                  <a:lnTo>
                    <a:pt x="4527714" y="893907"/>
                  </a:lnTo>
                  <a:lnTo>
                    <a:pt x="4539144" y="893907"/>
                  </a:lnTo>
                  <a:lnTo>
                    <a:pt x="4550621" y="893907"/>
                  </a:lnTo>
                  <a:lnTo>
                    <a:pt x="4562051" y="893907"/>
                  </a:lnTo>
                  <a:lnTo>
                    <a:pt x="4573482" y="893907"/>
                  </a:lnTo>
                  <a:lnTo>
                    <a:pt x="4584912" y="893907"/>
                  </a:lnTo>
                  <a:lnTo>
                    <a:pt x="4596341" y="893907"/>
                  </a:lnTo>
                  <a:lnTo>
                    <a:pt x="4607771" y="893907"/>
                  </a:lnTo>
                  <a:lnTo>
                    <a:pt x="4619249" y="893907"/>
                  </a:lnTo>
                  <a:lnTo>
                    <a:pt x="4630679" y="893907"/>
                  </a:lnTo>
                  <a:lnTo>
                    <a:pt x="4642109" y="893907"/>
                  </a:lnTo>
                  <a:lnTo>
                    <a:pt x="4653539" y="893907"/>
                  </a:lnTo>
                  <a:lnTo>
                    <a:pt x="4664969" y="893907"/>
                  </a:lnTo>
                  <a:lnTo>
                    <a:pt x="4676447" y="893907"/>
                  </a:lnTo>
                  <a:lnTo>
                    <a:pt x="4687877" y="893907"/>
                  </a:lnTo>
                  <a:lnTo>
                    <a:pt x="4699306" y="893907"/>
                  </a:lnTo>
                  <a:lnTo>
                    <a:pt x="4710737" y="893907"/>
                  </a:lnTo>
                  <a:lnTo>
                    <a:pt x="4722167" y="893907"/>
                  </a:lnTo>
                  <a:lnTo>
                    <a:pt x="4733644" y="893907"/>
                  </a:lnTo>
                  <a:lnTo>
                    <a:pt x="4745075" y="893907"/>
                  </a:lnTo>
                  <a:lnTo>
                    <a:pt x="4756504" y="893907"/>
                  </a:lnTo>
                  <a:lnTo>
                    <a:pt x="4767934" y="893907"/>
                  </a:lnTo>
                  <a:lnTo>
                    <a:pt x="4779364" y="893907"/>
                  </a:lnTo>
                  <a:lnTo>
                    <a:pt x="4790842" y="893907"/>
                  </a:lnTo>
                  <a:lnTo>
                    <a:pt x="4802272" y="893907"/>
                  </a:lnTo>
                  <a:lnTo>
                    <a:pt x="4813702" y="893907"/>
                  </a:lnTo>
                  <a:lnTo>
                    <a:pt x="4825132" y="893907"/>
                  </a:lnTo>
                  <a:lnTo>
                    <a:pt x="4836562" y="893907"/>
                  </a:lnTo>
                  <a:lnTo>
                    <a:pt x="4848040" y="893907"/>
                  </a:lnTo>
                  <a:lnTo>
                    <a:pt x="4859469" y="893907"/>
                  </a:lnTo>
                  <a:lnTo>
                    <a:pt x="4870899" y="893907"/>
                  </a:lnTo>
                  <a:lnTo>
                    <a:pt x="4882330" y="893907"/>
                  </a:lnTo>
                  <a:lnTo>
                    <a:pt x="4893760" y="893907"/>
                  </a:lnTo>
                  <a:lnTo>
                    <a:pt x="4905237" y="893907"/>
                  </a:lnTo>
                  <a:lnTo>
                    <a:pt x="4916667" y="893907"/>
                  </a:lnTo>
                  <a:lnTo>
                    <a:pt x="4928097" y="893907"/>
                  </a:lnTo>
                  <a:lnTo>
                    <a:pt x="4939527" y="893907"/>
                  </a:lnTo>
                  <a:lnTo>
                    <a:pt x="4950957" y="893907"/>
                  </a:lnTo>
                  <a:lnTo>
                    <a:pt x="4962435" y="893907"/>
                  </a:lnTo>
                  <a:lnTo>
                    <a:pt x="4973865" y="893907"/>
                  </a:lnTo>
                  <a:lnTo>
                    <a:pt x="4985295" y="893907"/>
                  </a:lnTo>
                  <a:lnTo>
                    <a:pt x="4996725" y="893907"/>
                  </a:lnTo>
                  <a:lnTo>
                    <a:pt x="5008155" y="893907"/>
                  </a:lnTo>
                  <a:lnTo>
                    <a:pt x="5019632" y="893907"/>
                  </a:lnTo>
                  <a:lnTo>
                    <a:pt x="5031062" y="893907"/>
                  </a:lnTo>
                  <a:lnTo>
                    <a:pt x="5042492" y="893907"/>
                  </a:lnTo>
                  <a:lnTo>
                    <a:pt x="5053923" y="893907"/>
                  </a:lnTo>
                  <a:lnTo>
                    <a:pt x="5065353" y="893907"/>
                  </a:lnTo>
                  <a:lnTo>
                    <a:pt x="5076830" y="893907"/>
                  </a:lnTo>
                  <a:lnTo>
                    <a:pt x="5088260" y="893907"/>
                  </a:lnTo>
                  <a:lnTo>
                    <a:pt x="5099690" y="893907"/>
                  </a:lnTo>
                  <a:lnTo>
                    <a:pt x="5111120" y="893907"/>
                  </a:lnTo>
                  <a:lnTo>
                    <a:pt x="5122550" y="893907"/>
                  </a:lnTo>
                  <a:lnTo>
                    <a:pt x="5134028" y="893907"/>
                  </a:lnTo>
                  <a:lnTo>
                    <a:pt x="5145458" y="893907"/>
                  </a:lnTo>
                  <a:lnTo>
                    <a:pt x="5156888" y="893907"/>
                  </a:lnTo>
                  <a:lnTo>
                    <a:pt x="5168318" y="893907"/>
                  </a:lnTo>
                  <a:lnTo>
                    <a:pt x="5179747" y="893907"/>
                  </a:lnTo>
                  <a:lnTo>
                    <a:pt x="5191225" y="893907"/>
                  </a:lnTo>
                  <a:lnTo>
                    <a:pt x="5202655" y="893907"/>
                  </a:lnTo>
                  <a:lnTo>
                    <a:pt x="5214085" y="893907"/>
                  </a:lnTo>
                  <a:lnTo>
                    <a:pt x="5225515" y="893907"/>
                  </a:lnTo>
                  <a:lnTo>
                    <a:pt x="5236945" y="893907"/>
                  </a:lnTo>
                  <a:lnTo>
                    <a:pt x="5248423" y="893907"/>
                  </a:lnTo>
                  <a:lnTo>
                    <a:pt x="5259853" y="893907"/>
                  </a:lnTo>
                  <a:lnTo>
                    <a:pt x="5271283" y="893907"/>
                  </a:lnTo>
                  <a:lnTo>
                    <a:pt x="5282713" y="893907"/>
                  </a:lnTo>
                  <a:lnTo>
                    <a:pt x="5294143" y="893907"/>
                  </a:lnTo>
                  <a:lnTo>
                    <a:pt x="5305621" y="893907"/>
                  </a:lnTo>
                  <a:lnTo>
                    <a:pt x="5317051" y="893907"/>
                  </a:lnTo>
                  <a:lnTo>
                    <a:pt x="5328481" y="893907"/>
                  </a:lnTo>
                  <a:lnTo>
                    <a:pt x="5339910" y="893907"/>
                  </a:lnTo>
                  <a:lnTo>
                    <a:pt x="5351340" y="893907"/>
                  </a:lnTo>
                  <a:lnTo>
                    <a:pt x="5362818" y="893907"/>
                  </a:lnTo>
                  <a:lnTo>
                    <a:pt x="5374248" y="893907"/>
                  </a:lnTo>
                  <a:lnTo>
                    <a:pt x="5385678" y="893907"/>
                  </a:lnTo>
                  <a:lnTo>
                    <a:pt x="5397108" y="893907"/>
                  </a:lnTo>
                  <a:lnTo>
                    <a:pt x="5408538" y="893907"/>
                  </a:lnTo>
                  <a:lnTo>
                    <a:pt x="5420016" y="893907"/>
                  </a:lnTo>
                  <a:lnTo>
                    <a:pt x="5431446" y="893907"/>
                  </a:lnTo>
                  <a:lnTo>
                    <a:pt x="5442876" y="893907"/>
                  </a:lnTo>
                  <a:lnTo>
                    <a:pt x="5454306" y="893907"/>
                  </a:lnTo>
                  <a:lnTo>
                    <a:pt x="5465736" y="893907"/>
                  </a:lnTo>
                  <a:lnTo>
                    <a:pt x="5477214" y="893907"/>
                  </a:lnTo>
                  <a:lnTo>
                    <a:pt x="5488643" y="893907"/>
                  </a:lnTo>
                  <a:lnTo>
                    <a:pt x="5500073" y="893907"/>
                  </a:lnTo>
                  <a:lnTo>
                    <a:pt x="5511503" y="893907"/>
                  </a:lnTo>
                  <a:lnTo>
                    <a:pt x="5522933" y="893907"/>
                  </a:lnTo>
                  <a:lnTo>
                    <a:pt x="5534411" y="893907"/>
                  </a:lnTo>
                  <a:lnTo>
                    <a:pt x="5545841" y="893907"/>
                  </a:lnTo>
                  <a:lnTo>
                    <a:pt x="5557271" y="893907"/>
                  </a:lnTo>
                  <a:lnTo>
                    <a:pt x="5568701" y="893907"/>
                  </a:lnTo>
                  <a:lnTo>
                    <a:pt x="5580131" y="893907"/>
                  </a:lnTo>
                  <a:lnTo>
                    <a:pt x="5591609" y="893907"/>
                  </a:lnTo>
                  <a:lnTo>
                    <a:pt x="5603038" y="893907"/>
                  </a:lnTo>
                  <a:lnTo>
                    <a:pt x="5614469" y="893907"/>
                  </a:lnTo>
                  <a:lnTo>
                    <a:pt x="5625899" y="893907"/>
                  </a:lnTo>
                  <a:lnTo>
                    <a:pt x="5637329" y="893907"/>
                  </a:lnTo>
                  <a:lnTo>
                    <a:pt x="5648759" y="893907"/>
                  </a:lnTo>
                  <a:lnTo>
                    <a:pt x="5660236" y="893907"/>
                  </a:lnTo>
                  <a:lnTo>
                    <a:pt x="5671666" y="893907"/>
                  </a:lnTo>
                  <a:lnTo>
                    <a:pt x="5683096" y="893907"/>
                  </a:lnTo>
                  <a:lnTo>
                    <a:pt x="5694526" y="893907"/>
                  </a:lnTo>
                  <a:lnTo>
                    <a:pt x="5705956" y="893907"/>
                  </a:lnTo>
                  <a:lnTo>
                    <a:pt x="5717434" y="893907"/>
                  </a:lnTo>
                  <a:lnTo>
                    <a:pt x="5728864" y="893907"/>
                  </a:lnTo>
                  <a:lnTo>
                    <a:pt x="5740294" y="893907"/>
                  </a:lnTo>
                  <a:lnTo>
                    <a:pt x="5751724" y="893907"/>
                  </a:lnTo>
                  <a:lnTo>
                    <a:pt x="5763154" y="893907"/>
                  </a:lnTo>
                  <a:lnTo>
                    <a:pt x="5774631" y="893907"/>
                  </a:lnTo>
                  <a:lnTo>
                    <a:pt x="5786062" y="893907"/>
                  </a:lnTo>
                  <a:lnTo>
                    <a:pt x="5797492" y="893907"/>
                  </a:lnTo>
                  <a:lnTo>
                    <a:pt x="5808921" y="893907"/>
                  </a:lnTo>
                  <a:lnTo>
                    <a:pt x="5820351" y="893907"/>
                  </a:lnTo>
                  <a:lnTo>
                    <a:pt x="5831829" y="893907"/>
                  </a:lnTo>
                  <a:lnTo>
                    <a:pt x="5843259" y="893907"/>
                  </a:lnTo>
                  <a:lnTo>
                    <a:pt x="5854689" y="893907"/>
                  </a:lnTo>
                  <a:lnTo>
                    <a:pt x="5866119" y="893907"/>
                  </a:lnTo>
                  <a:lnTo>
                    <a:pt x="5877549" y="893907"/>
                  </a:lnTo>
                  <a:lnTo>
                    <a:pt x="5889027" y="893907"/>
                  </a:lnTo>
                  <a:lnTo>
                    <a:pt x="5900457" y="893907"/>
                  </a:lnTo>
                  <a:lnTo>
                    <a:pt x="5911887" y="893907"/>
                  </a:lnTo>
                  <a:lnTo>
                    <a:pt x="5923317" y="893907"/>
                  </a:lnTo>
                  <a:lnTo>
                    <a:pt x="5934747" y="893907"/>
                  </a:lnTo>
                  <a:lnTo>
                    <a:pt x="5946225" y="893907"/>
                  </a:lnTo>
                  <a:lnTo>
                    <a:pt x="5957655" y="893907"/>
                  </a:lnTo>
                  <a:lnTo>
                    <a:pt x="5969084" y="893907"/>
                  </a:lnTo>
                  <a:lnTo>
                    <a:pt x="5980514" y="893907"/>
                  </a:lnTo>
                  <a:lnTo>
                    <a:pt x="5991944" y="893907"/>
                  </a:lnTo>
                  <a:lnTo>
                    <a:pt x="6003422" y="893907"/>
                  </a:lnTo>
                  <a:lnTo>
                    <a:pt x="6014852" y="893907"/>
                  </a:lnTo>
                  <a:lnTo>
                    <a:pt x="6026282" y="893907"/>
                  </a:lnTo>
                  <a:lnTo>
                    <a:pt x="6037712" y="893907"/>
                  </a:lnTo>
                  <a:lnTo>
                    <a:pt x="6049142" y="893907"/>
                  </a:lnTo>
                  <a:lnTo>
                    <a:pt x="6060620" y="893907"/>
                  </a:lnTo>
                  <a:lnTo>
                    <a:pt x="6072049" y="893907"/>
                  </a:lnTo>
                  <a:lnTo>
                    <a:pt x="6083480" y="893907"/>
                  </a:lnTo>
                  <a:lnTo>
                    <a:pt x="6094910" y="893907"/>
                  </a:lnTo>
                  <a:lnTo>
                    <a:pt x="6106340" y="893907"/>
                  </a:lnTo>
                  <a:lnTo>
                    <a:pt x="6117818" y="893907"/>
                  </a:lnTo>
                  <a:lnTo>
                    <a:pt x="6129247" y="893907"/>
                  </a:lnTo>
                  <a:lnTo>
                    <a:pt x="6140677" y="893907"/>
                  </a:lnTo>
                  <a:lnTo>
                    <a:pt x="6152107" y="893907"/>
                  </a:lnTo>
                  <a:lnTo>
                    <a:pt x="6163537" y="893907"/>
                  </a:lnTo>
                  <a:lnTo>
                    <a:pt x="6175015" y="893907"/>
                  </a:lnTo>
                  <a:lnTo>
                    <a:pt x="6186445" y="893907"/>
                  </a:lnTo>
                  <a:lnTo>
                    <a:pt x="6197875" y="893907"/>
                  </a:lnTo>
                  <a:lnTo>
                    <a:pt x="6209305" y="893907"/>
                  </a:lnTo>
                  <a:lnTo>
                    <a:pt x="6220735" y="893907"/>
                  </a:lnTo>
                  <a:lnTo>
                    <a:pt x="6232212" y="893907"/>
                  </a:lnTo>
                  <a:lnTo>
                    <a:pt x="6243642" y="893907"/>
                  </a:lnTo>
                  <a:lnTo>
                    <a:pt x="6255073" y="893907"/>
                  </a:lnTo>
                  <a:lnTo>
                    <a:pt x="6266503" y="893907"/>
                  </a:lnTo>
                  <a:lnTo>
                    <a:pt x="6277933" y="893907"/>
                  </a:lnTo>
                  <a:lnTo>
                    <a:pt x="6289410" y="893907"/>
                  </a:lnTo>
                  <a:lnTo>
                    <a:pt x="6300840" y="893907"/>
                  </a:lnTo>
                  <a:lnTo>
                    <a:pt x="6312270" y="893907"/>
                  </a:lnTo>
                  <a:lnTo>
                    <a:pt x="6323700" y="893907"/>
                  </a:lnTo>
                  <a:lnTo>
                    <a:pt x="6335130" y="893907"/>
                  </a:lnTo>
                  <a:lnTo>
                    <a:pt x="6346608" y="893907"/>
                  </a:lnTo>
                  <a:lnTo>
                    <a:pt x="6358038" y="893907"/>
                  </a:lnTo>
                  <a:lnTo>
                    <a:pt x="6369468" y="893907"/>
                  </a:lnTo>
                  <a:lnTo>
                    <a:pt x="6380898" y="893907"/>
                  </a:lnTo>
                  <a:lnTo>
                    <a:pt x="6392328" y="893907"/>
                  </a:lnTo>
                  <a:lnTo>
                    <a:pt x="6403805" y="893907"/>
                  </a:lnTo>
                  <a:lnTo>
                    <a:pt x="6415235" y="893907"/>
                  </a:lnTo>
                  <a:lnTo>
                    <a:pt x="6426666" y="893907"/>
                  </a:lnTo>
                  <a:lnTo>
                    <a:pt x="6438096" y="893907"/>
                  </a:lnTo>
                  <a:lnTo>
                    <a:pt x="6449525" y="893907"/>
                  </a:lnTo>
                  <a:lnTo>
                    <a:pt x="6461003" y="893907"/>
                  </a:lnTo>
                  <a:lnTo>
                    <a:pt x="6472433" y="893907"/>
                  </a:lnTo>
                  <a:lnTo>
                    <a:pt x="6483863" y="893907"/>
                  </a:lnTo>
                  <a:lnTo>
                    <a:pt x="6495293" y="893907"/>
                  </a:lnTo>
                  <a:lnTo>
                    <a:pt x="6506723" y="893907"/>
                  </a:lnTo>
                  <a:lnTo>
                    <a:pt x="6518201" y="893907"/>
                  </a:lnTo>
                  <a:lnTo>
                    <a:pt x="6529631" y="893907"/>
                  </a:lnTo>
                  <a:lnTo>
                    <a:pt x="6541061" y="893907"/>
                  </a:lnTo>
                  <a:lnTo>
                    <a:pt x="6552490" y="893907"/>
                  </a:lnTo>
                  <a:lnTo>
                    <a:pt x="6563921" y="893907"/>
                  </a:lnTo>
                  <a:lnTo>
                    <a:pt x="6575398" y="893907"/>
                  </a:lnTo>
                  <a:lnTo>
                    <a:pt x="6586828" y="893907"/>
                  </a:lnTo>
                  <a:lnTo>
                    <a:pt x="6598259" y="893907"/>
                  </a:lnTo>
                  <a:lnTo>
                    <a:pt x="6609688" y="893907"/>
                  </a:lnTo>
                  <a:lnTo>
                    <a:pt x="6621118" y="893907"/>
                  </a:lnTo>
                  <a:lnTo>
                    <a:pt x="6632596" y="893907"/>
                  </a:lnTo>
                  <a:lnTo>
                    <a:pt x="6644026" y="893907"/>
                  </a:lnTo>
                  <a:lnTo>
                    <a:pt x="6655456" y="893907"/>
                  </a:lnTo>
                  <a:lnTo>
                    <a:pt x="6666886" y="893907"/>
                  </a:lnTo>
                  <a:lnTo>
                    <a:pt x="6678316" y="893907"/>
                  </a:lnTo>
                  <a:lnTo>
                    <a:pt x="6689794" y="893907"/>
                  </a:lnTo>
                  <a:lnTo>
                    <a:pt x="6701224" y="893907"/>
                  </a:lnTo>
                  <a:lnTo>
                    <a:pt x="6712653" y="893907"/>
                  </a:lnTo>
                  <a:lnTo>
                    <a:pt x="6724083" y="893907"/>
                  </a:lnTo>
                  <a:lnTo>
                    <a:pt x="6735514" y="893907"/>
                  </a:lnTo>
                  <a:lnTo>
                    <a:pt x="6746944" y="893907"/>
                  </a:lnTo>
                  <a:lnTo>
                    <a:pt x="6758421" y="893907"/>
                  </a:lnTo>
                  <a:lnTo>
                    <a:pt x="6769851" y="893907"/>
                  </a:lnTo>
                  <a:lnTo>
                    <a:pt x="6781281" y="893907"/>
                  </a:lnTo>
                  <a:lnTo>
                    <a:pt x="6792711" y="893907"/>
                  </a:lnTo>
                  <a:lnTo>
                    <a:pt x="6804141" y="893907"/>
                  </a:lnTo>
                  <a:lnTo>
                    <a:pt x="6815619" y="893907"/>
                  </a:lnTo>
                  <a:lnTo>
                    <a:pt x="6827049" y="893907"/>
                  </a:lnTo>
                  <a:lnTo>
                    <a:pt x="6838479" y="893907"/>
                  </a:lnTo>
                  <a:lnTo>
                    <a:pt x="6849909" y="893907"/>
                  </a:lnTo>
                  <a:lnTo>
                    <a:pt x="6861339" y="893907"/>
                  </a:lnTo>
                  <a:lnTo>
                    <a:pt x="6872816" y="893907"/>
                  </a:lnTo>
                  <a:lnTo>
                    <a:pt x="6884246" y="893907"/>
                  </a:lnTo>
                  <a:lnTo>
                    <a:pt x="6895676" y="893907"/>
                  </a:lnTo>
                  <a:lnTo>
                    <a:pt x="6907107" y="893907"/>
                  </a:lnTo>
                  <a:lnTo>
                    <a:pt x="6918537" y="893907"/>
                  </a:lnTo>
                  <a:lnTo>
                    <a:pt x="6930014" y="893907"/>
                  </a:lnTo>
                  <a:lnTo>
                    <a:pt x="6941444" y="893907"/>
                  </a:lnTo>
                  <a:lnTo>
                    <a:pt x="6952874" y="893907"/>
                  </a:lnTo>
                  <a:lnTo>
                    <a:pt x="6964304" y="893907"/>
                  </a:lnTo>
                  <a:lnTo>
                    <a:pt x="6975734" y="893907"/>
                  </a:lnTo>
                  <a:lnTo>
                    <a:pt x="6987212" y="893907"/>
                  </a:lnTo>
                  <a:lnTo>
                    <a:pt x="6998642" y="893907"/>
                  </a:lnTo>
                  <a:lnTo>
                    <a:pt x="7010072" y="893907"/>
                  </a:lnTo>
                  <a:lnTo>
                    <a:pt x="7021502" y="893907"/>
                  </a:lnTo>
                  <a:lnTo>
                    <a:pt x="7032931" y="893907"/>
                  </a:lnTo>
                  <a:lnTo>
                    <a:pt x="7044409" y="893907"/>
                  </a:lnTo>
                  <a:lnTo>
                    <a:pt x="7055839" y="893907"/>
                  </a:lnTo>
                  <a:lnTo>
                    <a:pt x="7067269" y="893907"/>
                  </a:lnTo>
                  <a:lnTo>
                    <a:pt x="7078700" y="893907"/>
                  </a:lnTo>
                  <a:lnTo>
                    <a:pt x="7090129" y="893907"/>
                  </a:lnTo>
                  <a:lnTo>
                    <a:pt x="7101607" y="893907"/>
                  </a:lnTo>
                  <a:lnTo>
                    <a:pt x="7113037" y="893907"/>
                  </a:lnTo>
                  <a:lnTo>
                    <a:pt x="7124467" y="893907"/>
                  </a:lnTo>
                  <a:lnTo>
                    <a:pt x="7135897" y="893907"/>
                  </a:lnTo>
                  <a:lnTo>
                    <a:pt x="7147327" y="893907"/>
                  </a:lnTo>
                  <a:lnTo>
                    <a:pt x="7158805" y="893907"/>
                  </a:lnTo>
                  <a:lnTo>
                    <a:pt x="7170235" y="893907"/>
                  </a:lnTo>
                  <a:lnTo>
                    <a:pt x="7181665" y="893907"/>
                  </a:lnTo>
                  <a:lnTo>
                    <a:pt x="7193094" y="893907"/>
                  </a:lnTo>
                  <a:lnTo>
                    <a:pt x="7204524" y="893907"/>
                  </a:lnTo>
                  <a:lnTo>
                    <a:pt x="7216002" y="893907"/>
                  </a:lnTo>
                  <a:lnTo>
                    <a:pt x="7227432" y="893907"/>
                  </a:lnTo>
                  <a:lnTo>
                    <a:pt x="7238862" y="893907"/>
                  </a:lnTo>
                  <a:lnTo>
                    <a:pt x="7250292" y="893907"/>
                  </a:lnTo>
                  <a:lnTo>
                    <a:pt x="7261722" y="893907"/>
                  </a:lnTo>
                  <a:lnTo>
                    <a:pt x="7273200" y="893907"/>
                  </a:lnTo>
                  <a:lnTo>
                    <a:pt x="7284630" y="893907"/>
                  </a:lnTo>
                  <a:lnTo>
                    <a:pt x="7296060" y="893907"/>
                  </a:lnTo>
                  <a:lnTo>
                    <a:pt x="7307490" y="893907"/>
                  </a:lnTo>
                  <a:lnTo>
                    <a:pt x="7318920" y="893907"/>
                  </a:lnTo>
                  <a:lnTo>
                    <a:pt x="7330398" y="893907"/>
                  </a:lnTo>
                  <a:lnTo>
                    <a:pt x="7341828" y="893907"/>
                  </a:lnTo>
                  <a:lnTo>
                    <a:pt x="7353257" y="893907"/>
                  </a:lnTo>
                  <a:lnTo>
                    <a:pt x="7364687" y="893907"/>
                  </a:lnTo>
                  <a:lnTo>
                    <a:pt x="7376117" y="893907"/>
                  </a:lnTo>
                  <a:lnTo>
                    <a:pt x="7387595" y="893907"/>
                  </a:lnTo>
                  <a:lnTo>
                    <a:pt x="7399025" y="893907"/>
                  </a:lnTo>
                  <a:lnTo>
                    <a:pt x="7410455" y="893907"/>
                  </a:lnTo>
                  <a:lnTo>
                    <a:pt x="7421885" y="893907"/>
                  </a:lnTo>
                  <a:lnTo>
                    <a:pt x="7433315" y="893907"/>
                  </a:lnTo>
                  <a:lnTo>
                    <a:pt x="7444793" y="893907"/>
                  </a:lnTo>
                  <a:lnTo>
                    <a:pt x="7456222" y="893907"/>
                  </a:lnTo>
                  <a:lnTo>
                    <a:pt x="7467653" y="893907"/>
                  </a:lnTo>
                  <a:lnTo>
                    <a:pt x="7479083" y="893907"/>
                  </a:lnTo>
                  <a:lnTo>
                    <a:pt x="7490513" y="893907"/>
                  </a:lnTo>
                  <a:lnTo>
                    <a:pt x="7501990" y="893907"/>
                  </a:lnTo>
                  <a:lnTo>
                    <a:pt x="7513420" y="893907"/>
                  </a:lnTo>
                  <a:lnTo>
                    <a:pt x="7524850" y="893907"/>
                  </a:lnTo>
                  <a:lnTo>
                    <a:pt x="7536280" y="893907"/>
                  </a:lnTo>
                  <a:lnTo>
                    <a:pt x="7547710" y="893907"/>
                  </a:lnTo>
                  <a:lnTo>
                    <a:pt x="7559188" y="893907"/>
                  </a:lnTo>
                  <a:lnTo>
                    <a:pt x="7570618" y="893907"/>
                  </a:lnTo>
                  <a:lnTo>
                    <a:pt x="7582048" y="893907"/>
                  </a:lnTo>
                  <a:lnTo>
                    <a:pt x="7593478" y="893907"/>
                  </a:lnTo>
                  <a:lnTo>
                    <a:pt x="7604908" y="893907"/>
                  </a:lnTo>
                  <a:lnTo>
                    <a:pt x="7616385" y="893907"/>
                  </a:lnTo>
                  <a:lnTo>
                    <a:pt x="7627815" y="893907"/>
                  </a:lnTo>
                  <a:lnTo>
                    <a:pt x="7639246" y="893907"/>
                  </a:lnTo>
                  <a:lnTo>
                    <a:pt x="7650676" y="893907"/>
                  </a:lnTo>
                  <a:lnTo>
                    <a:pt x="7662106" y="893907"/>
                  </a:lnTo>
                  <a:lnTo>
                    <a:pt x="7673583" y="893907"/>
                  </a:lnTo>
                  <a:lnTo>
                    <a:pt x="7685013" y="893907"/>
                  </a:lnTo>
                  <a:lnTo>
                    <a:pt x="7696443" y="893907"/>
                  </a:lnTo>
                  <a:lnTo>
                    <a:pt x="7707873" y="893907"/>
                  </a:lnTo>
                  <a:lnTo>
                    <a:pt x="7719303" y="893907"/>
                  </a:lnTo>
                  <a:lnTo>
                    <a:pt x="7730733" y="893907"/>
                  </a:lnTo>
                  <a:lnTo>
                    <a:pt x="7742211" y="893907"/>
                  </a:lnTo>
                  <a:lnTo>
                    <a:pt x="7753641" y="893907"/>
                  </a:lnTo>
                  <a:lnTo>
                    <a:pt x="7765071" y="893907"/>
                  </a:lnTo>
                  <a:lnTo>
                    <a:pt x="7776501" y="893907"/>
                  </a:lnTo>
                  <a:lnTo>
                    <a:pt x="7787931" y="893907"/>
                  </a:lnTo>
                  <a:lnTo>
                    <a:pt x="7799408" y="893907"/>
                  </a:lnTo>
                  <a:lnTo>
                    <a:pt x="7810839" y="893907"/>
                  </a:lnTo>
                  <a:lnTo>
                    <a:pt x="7822268" y="893907"/>
                  </a:lnTo>
                  <a:lnTo>
                    <a:pt x="7833698" y="893907"/>
                  </a:lnTo>
                  <a:lnTo>
                    <a:pt x="7845128" y="893907"/>
                  </a:lnTo>
                  <a:lnTo>
                    <a:pt x="7856606" y="893907"/>
                  </a:lnTo>
                  <a:lnTo>
                    <a:pt x="7868036" y="893907"/>
                  </a:lnTo>
                  <a:lnTo>
                    <a:pt x="7879466" y="893907"/>
                  </a:lnTo>
                  <a:lnTo>
                    <a:pt x="7890896" y="893907"/>
                  </a:lnTo>
                  <a:lnTo>
                    <a:pt x="7902326" y="893907"/>
                  </a:lnTo>
                  <a:lnTo>
                    <a:pt x="7913804" y="893907"/>
                  </a:lnTo>
                  <a:lnTo>
                    <a:pt x="7925234" y="893907"/>
                  </a:lnTo>
                  <a:lnTo>
                    <a:pt x="7936663" y="893907"/>
                  </a:lnTo>
                  <a:lnTo>
                    <a:pt x="7948094" y="893907"/>
                  </a:lnTo>
                  <a:lnTo>
                    <a:pt x="7959524" y="893907"/>
                  </a:lnTo>
                  <a:lnTo>
                    <a:pt x="7971001" y="893907"/>
                  </a:lnTo>
                  <a:lnTo>
                    <a:pt x="7982431" y="893907"/>
                  </a:lnTo>
                  <a:lnTo>
                    <a:pt x="7993861" y="893907"/>
                  </a:lnTo>
                  <a:lnTo>
                    <a:pt x="8005291" y="893907"/>
                  </a:lnTo>
                  <a:lnTo>
                    <a:pt x="8016721" y="893907"/>
                  </a:lnTo>
                  <a:lnTo>
                    <a:pt x="8028199" y="893907"/>
                  </a:lnTo>
                  <a:lnTo>
                    <a:pt x="8039629" y="893907"/>
                  </a:lnTo>
                  <a:lnTo>
                    <a:pt x="8051059" y="893907"/>
                  </a:lnTo>
                  <a:lnTo>
                    <a:pt x="8062489" y="893907"/>
                  </a:lnTo>
                  <a:lnTo>
                    <a:pt x="8073919" y="893907"/>
                  </a:lnTo>
                  <a:lnTo>
                    <a:pt x="8085396" y="893907"/>
                  </a:lnTo>
                  <a:lnTo>
                    <a:pt x="8096826" y="893907"/>
                  </a:lnTo>
                  <a:lnTo>
                    <a:pt x="8108256" y="893907"/>
                  </a:lnTo>
                  <a:lnTo>
                    <a:pt x="8119687" y="893907"/>
                  </a:lnTo>
                  <a:lnTo>
                    <a:pt x="8131117" y="893907"/>
                  </a:lnTo>
                  <a:lnTo>
                    <a:pt x="8142594" y="893907"/>
                  </a:lnTo>
                  <a:lnTo>
                    <a:pt x="8154024" y="893907"/>
                  </a:lnTo>
                  <a:lnTo>
                    <a:pt x="8165454" y="893907"/>
                  </a:lnTo>
                  <a:lnTo>
                    <a:pt x="8176884" y="893907"/>
                  </a:lnTo>
                  <a:lnTo>
                    <a:pt x="8188314" y="893907"/>
                  </a:lnTo>
                  <a:lnTo>
                    <a:pt x="8199792" y="893907"/>
                  </a:lnTo>
                  <a:lnTo>
                    <a:pt x="8211222" y="893907"/>
                  </a:lnTo>
                  <a:lnTo>
                    <a:pt x="8222652" y="893907"/>
                  </a:lnTo>
                  <a:lnTo>
                    <a:pt x="8234082" y="893907"/>
                  </a:lnTo>
                  <a:lnTo>
                    <a:pt x="8245512" y="893907"/>
                  </a:lnTo>
                  <a:lnTo>
                    <a:pt x="8256989" y="893907"/>
                  </a:lnTo>
                  <a:lnTo>
                    <a:pt x="8268419" y="893907"/>
                  </a:lnTo>
                  <a:lnTo>
                    <a:pt x="8279850" y="893907"/>
                  </a:lnTo>
                  <a:lnTo>
                    <a:pt x="8291280" y="893907"/>
                  </a:lnTo>
                  <a:lnTo>
                    <a:pt x="8302709" y="893907"/>
                  </a:lnTo>
                  <a:lnTo>
                    <a:pt x="8314187" y="893907"/>
                  </a:lnTo>
                  <a:lnTo>
                    <a:pt x="8325617" y="893907"/>
                  </a:lnTo>
                  <a:lnTo>
                    <a:pt x="8337047" y="893907"/>
                  </a:lnTo>
                  <a:lnTo>
                    <a:pt x="8348477" y="893907"/>
                  </a:lnTo>
                  <a:lnTo>
                    <a:pt x="8359907" y="893907"/>
                  </a:lnTo>
                  <a:lnTo>
                    <a:pt x="8371385" y="893907"/>
                  </a:lnTo>
                  <a:lnTo>
                    <a:pt x="8382815" y="893907"/>
                  </a:lnTo>
                  <a:lnTo>
                    <a:pt x="8394245" y="893907"/>
                  </a:lnTo>
                  <a:lnTo>
                    <a:pt x="8405674" y="893907"/>
                  </a:lnTo>
                  <a:lnTo>
                    <a:pt x="8417104" y="893907"/>
                  </a:lnTo>
                  <a:lnTo>
                    <a:pt x="8428582" y="893907"/>
                  </a:lnTo>
                  <a:lnTo>
                    <a:pt x="8440012" y="893907"/>
                  </a:lnTo>
                  <a:lnTo>
                    <a:pt x="8451442" y="893907"/>
                  </a:lnTo>
                  <a:lnTo>
                    <a:pt x="8462872" y="893907"/>
                  </a:lnTo>
                  <a:lnTo>
                    <a:pt x="8474302" y="893907"/>
                  </a:lnTo>
                  <a:lnTo>
                    <a:pt x="8485780" y="893907"/>
                  </a:lnTo>
                  <a:lnTo>
                    <a:pt x="8497210" y="893907"/>
                  </a:lnTo>
                  <a:lnTo>
                    <a:pt x="8508640" y="893907"/>
                  </a:lnTo>
                  <a:lnTo>
                    <a:pt x="8520069" y="893907"/>
                  </a:lnTo>
                  <a:lnTo>
                    <a:pt x="8531500" y="893907"/>
                  </a:lnTo>
                  <a:lnTo>
                    <a:pt x="8542977" y="893907"/>
                  </a:lnTo>
                  <a:lnTo>
                    <a:pt x="8554407" y="893907"/>
                  </a:lnTo>
                  <a:lnTo>
                    <a:pt x="8565837" y="893907"/>
                  </a:lnTo>
                  <a:lnTo>
                    <a:pt x="8577267" y="893907"/>
                  </a:lnTo>
                  <a:lnTo>
                    <a:pt x="8588697" y="893907"/>
                  </a:lnTo>
                  <a:lnTo>
                    <a:pt x="8600175" y="893907"/>
                  </a:lnTo>
                  <a:lnTo>
                    <a:pt x="8611605" y="893907"/>
                  </a:lnTo>
                  <a:lnTo>
                    <a:pt x="8623035" y="893907"/>
                  </a:lnTo>
                  <a:lnTo>
                    <a:pt x="8634465" y="893907"/>
                  </a:lnTo>
                  <a:lnTo>
                    <a:pt x="8645895" y="893907"/>
                  </a:lnTo>
                  <a:lnTo>
                    <a:pt x="8657373" y="893907"/>
                  </a:lnTo>
                  <a:lnTo>
                    <a:pt x="8668802" y="893907"/>
                  </a:lnTo>
                  <a:lnTo>
                    <a:pt x="8680232" y="893907"/>
                  </a:lnTo>
                  <a:lnTo>
                    <a:pt x="8691662" y="893907"/>
                  </a:lnTo>
                  <a:lnTo>
                    <a:pt x="8703093" y="893907"/>
                  </a:lnTo>
                  <a:lnTo>
                    <a:pt x="8714570" y="893907"/>
                  </a:lnTo>
                  <a:lnTo>
                    <a:pt x="8726000" y="893907"/>
                  </a:lnTo>
                  <a:lnTo>
                    <a:pt x="8737430" y="893907"/>
                  </a:lnTo>
                  <a:lnTo>
                    <a:pt x="8748860" y="893907"/>
                  </a:lnTo>
                  <a:lnTo>
                    <a:pt x="8760290" y="893907"/>
                  </a:lnTo>
                  <a:lnTo>
                    <a:pt x="8771768" y="893907"/>
                  </a:lnTo>
                  <a:lnTo>
                    <a:pt x="8783198" y="893907"/>
                  </a:lnTo>
                  <a:lnTo>
                    <a:pt x="8794628" y="893907"/>
                  </a:lnTo>
                  <a:lnTo>
                    <a:pt x="8806058" y="893907"/>
                  </a:lnTo>
                  <a:lnTo>
                    <a:pt x="8817488" y="893907"/>
                  </a:lnTo>
                  <a:lnTo>
                    <a:pt x="8828918" y="893907"/>
                  </a:lnTo>
                  <a:lnTo>
                    <a:pt x="8840395" y="893907"/>
                  </a:lnTo>
                  <a:lnTo>
                    <a:pt x="8851825" y="893907"/>
                  </a:lnTo>
                  <a:lnTo>
                    <a:pt x="8863256" y="893907"/>
                  </a:lnTo>
                  <a:lnTo>
                    <a:pt x="8874686" y="893907"/>
                  </a:lnTo>
                  <a:lnTo>
                    <a:pt x="8886115" y="893907"/>
                  </a:lnTo>
                  <a:lnTo>
                    <a:pt x="8897593" y="893907"/>
                  </a:lnTo>
                  <a:lnTo>
                    <a:pt x="8909022" y="893907"/>
                  </a:lnTo>
                  <a:lnTo>
                    <a:pt x="8920453" y="893907"/>
                  </a:lnTo>
                  <a:lnTo>
                    <a:pt x="8931883" y="893907"/>
                  </a:lnTo>
                  <a:lnTo>
                    <a:pt x="8943313" y="893907"/>
                  </a:lnTo>
                  <a:lnTo>
                    <a:pt x="8954791" y="893907"/>
                  </a:lnTo>
                  <a:lnTo>
                    <a:pt x="8966220" y="893907"/>
                  </a:lnTo>
                  <a:lnTo>
                    <a:pt x="8977651" y="893907"/>
                  </a:lnTo>
                  <a:lnTo>
                    <a:pt x="8989080" y="893907"/>
                  </a:lnTo>
                  <a:lnTo>
                    <a:pt x="9000511" y="893907"/>
                  </a:lnTo>
                  <a:lnTo>
                    <a:pt x="9011988" y="893907"/>
                  </a:lnTo>
                  <a:lnTo>
                    <a:pt x="9023418" y="893907"/>
                  </a:lnTo>
                  <a:lnTo>
                    <a:pt x="9034849" y="893907"/>
                  </a:lnTo>
                  <a:lnTo>
                    <a:pt x="9046278" y="893907"/>
                  </a:lnTo>
                  <a:lnTo>
                    <a:pt x="9057709" y="893907"/>
                  </a:lnTo>
                  <a:lnTo>
                    <a:pt x="9069186" y="893907"/>
                  </a:lnTo>
                  <a:lnTo>
                    <a:pt x="9080615" y="893907"/>
                  </a:lnTo>
                  <a:lnTo>
                    <a:pt x="9092046" y="893907"/>
                  </a:lnTo>
                  <a:lnTo>
                    <a:pt x="9103476" y="893907"/>
                  </a:lnTo>
                  <a:lnTo>
                    <a:pt x="9114906" y="893907"/>
                  </a:lnTo>
                  <a:lnTo>
                    <a:pt x="9126384" y="893907"/>
                  </a:lnTo>
                  <a:lnTo>
                    <a:pt x="9137813" y="893907"/>
                  </a:lnTo>
                  <a:lnTo>
                    <a:pt x="9149244" y="893907"/>
                  </a:lnTo>
                  <a:lnTo>
                    <a:pt x="9160673" y="893907"/>
                  </a:lnTo>
                  <a:lnTo>
                    <a:pt x="9172104" y="893907"/>
                  </a:lnTo>
                  <a:lnTo>
                    <a:pt x="9183581" y="893907"/>
                  </a:lnTo>
                  <a:lnTo>
                    <a:pt x="9195011" y="893907"/>
                  </a:lnTo>
                  <a:lnTo>
                    <a:pt x="9206442" y="893907"/>
                  </a:lnTo>
                  <a:lnTo>
                    <a:pt x="9217871" y="893907"/>
                  </a:lnTo>
                  <a:lnTo>
                    <a:pt x="9229301" y="893907"/>
                  </a:lnTo>
                  <a:lnTo>
                    <a:pt x="9240779" y="893907"/>
                  </a:lnTo>
                  <a:lnTo>
                    <a:pt x="9252209" y="893907"/>
                  </a:lnTo>
                  <a:lnTo>
                    <a:pt x="9263639" y="893907"/>
                  </a:lnTo>
                  <a:lnTo>
                    <a:pt x="9275069" y="893907"/>
                  </a:lnTo>
                  <a:lnTo>
                    <a:pt x="9286498" y="893907"/>
                  </a:lnTo>
                  <a:lnTo>
                    <a:pt x="9297977" y="893907"/>
                  </a:lnTo>
                  <a:lnTo>
                    <a:pt x="9309406" y="893907"/>
                  </a:lnTo>
                  <a:lnTo>
                    <a:pt x="9320837" y="893907"/>
                  </a:lnTo>
                  <a:lnTo>
                    <a:pt x="9332266" y="893907"/>
                  </a:lnTo>
                  <a:lnTo>
                    <a:pt x="9343696" y="893907"/>
                  </a:lnTo>
                  <a:lnTo>
                    <a:pt x="9355174" y="893907"/>
                  </a:lnTo>
                  <a:lnTo>
                    <a:pt x="9366604" y="893907"/>
                  </a:lnTo>
                  <a:lnTo>
                    <a:pt x="9378035" y="893907"/>
                  </a:lnTo>
                  <a:lnTo>
                    <a:pt x="9389464" y="893907"/>
                  </a:lnTo>
                  <a:lnTo>
                    <a:pt x="9400894" y="893907"/>
                  </a:lnTo>
                  <a:lnTo>
                    <a:pt x="9412372" y="893907"/>
                  </a:lnTo>
                  <a:lnTo>
                    <a:pt x="9423802" y="893907"/>
                  </a:lnTo>
                  <a:lnTo>
                    <a:pt x="9435232" y="893907"/>
                  </a:lnTo>
                  <a:lnTo>
                    <a:pt x="9446662" y="893907"/>
                  </a:lnTo>
                  <a:lnTo>
                    <a:pt x="9458091" y="893907"/>
                  </a:lnTo>
                  <a:lnTo>
                    <a:pt x="9469570" y="893907"/>
                  </a:lnTo>
                  <a:lnTo>
                    <a:pt x="9480999" y="893907"/>
                  </a:lnTo>
                  <a:lnTo>
                    <a:pt x="9492429" y="893907"/>
                  </a:lnTo>
                  <a:lnTo>
                    <a:pt x="9503859" y="893907"/>
                  </a:lnTo>
                  <a:lnTo>
                    <a:pt x="9515289" y="893907"/>
                  </a:lnTo>
                  <a:lnTo>
                    <a:pt x="9526767" y="893907"/>
                  </a:lnTo>
                  <a:lnTo>
                    <a:pt x="9538197" y="893907"/>
                  </a:lnTo>
                  <a:lnTo>
                    <a:pt x="9549626" y="893907"/>
                  </a:lnTo>
                  <a:lnTo>
                    <a:pt x="9561057" y="893907"/>
                  </a:lnTo>
                  <a:lnTo>
                    <a:pt x="9572487" y="893907"/>
                  </a:lnTo>
                  <a:lnTo>
                    <a:pt x="9583965" y="893907"/>
                  </a:lnTo>
                  <a:lnTo>
                    <a:pt x="9595395" y="893907"/>
                  </a:lnTo>
                  <a:lnTo>
                    <a:pt x="9606824" y="893907"/>
                  </a:lnTo>
                  <a:lnTo>
                    <a:pt x="9618255" y="893907"/>
                  </a:lnTo>
                  <a:lnTo>
                    <a:pt x="9629684" y="893907"/>
                  </a:lnTo>
                  <a:lnTo>
                    <a:pt x="9641163" y="893907"/>
                  </a:lnTo>
                  <a:lnTo>
                    <a:pt x="9652592" y="893907"/>
                  </a:lnTo>
                  <a:lnTo>
                    <a:pt x="9664022" y="893907"/>
                  </a:lnTo>
                  <a:lnTo>
                    <a:pt x="9675452" y="893907"/>
                  </a:lnTo>
                  <a:lnTo>
                    <a:pt x="9686882" y="893907"/>
                  </a:lnTo>
                  <a:lnTo>
                    <a:pt x="9698360" y="893907"/>
                  </a:lnTo>
                  <a:lnTo>
                    <a:pt x="9709790" y="893907"/>
                  </a:lnTo>
                  <a:lnTo>
                    <a:pt x="9721219" y="893907"/>
                  </a:lnTo>
                  <a:lnTo>
                    <a:pt x="9732650" y="893907"/>
                  </a:lnTo>
                  <a:lnTo>
                    <a:pt x="9744080" y="893907"/>
                  </a:lnTo>
                  <a:lnTo>
                    <a:pt x="9755557" y="893907"/>
                  </a:lnTo>
                  <a:lnTo>
                    <a:pt x="9766988" y="893907"/>
                  </a:lnTo>
                  <a:lnTo>
                    <a:pt x="9778417" y="893907"/>
                  </a:lnTo>
                  <a:lnTo>
                    <a:pt x="9789848" y="893907"/>
                  </a:lnTo>
                  <a:lnTo>
                    <a:pt x="9801277" y="893907"/>
                  </a:lnTo>
                  <a:lnTo>
                    <a:pt x="9812755" y="893907"/>
                  </a:lnTo>
                  <a:lnTo>
                    <a:pt x="9824185" y="893907"/>
                  </a:lnTo>
                  <a:lnTo>
                    <a:pt x="9835615" y="893907"/>
                  </a:lnTo>
                  <a:lnTo>
                    <a:pt x="9847045" y="893907"/>
                  </a:lnTo>
                  <a:lnTo>
                    <a:pt x="9858475" y="893907"/>
                  </a:lnTo>
                  <a:lnTo>
                    <a:pt x="9869952" y="893907"/>
                  </a:lnTo>
                  <a:lnTo>
                    <a:pt x="9881383" y="893907"/>
                  </a:lnTo>
                  <a:lnTo>
                    <a:pt x="9892812" y="893907"/>
                  </a:lnTo>
                  <a:lnTo>
                    <a:pt x="9904243" y="893907"/>
                  </a:lnTo>
                  <a:lnTo>
                    <a:pt x="9915673" y="893907"/>
                  </a:lnTo>
                  <a:lnTo>
                    <a:pt x="9927102" y="893907"/>
                  </a:lnTo>
                  <a:lnTo>
                    <a:pt x="9938581" y="893907"/>
                  </a:lnTo>
                  <a:lnTo>
                    <a:pt x="9950010" y="893907"/>
                  </a:lnTo>
                  <a:lnTo>
                    <a:pt x="9961441" y="893907"/>
                  </a:lnTo>
                  <a:lnTo>
                    <a:pt x="9972870" y="893907"/>
                  </a:lnTo>
                  <a:lnTo>
                    <a:pt x="9984300" y="893907"/>
                  </a:lnTo>
                  <a:lnTo>
                    <a:pt x="9995778" y="893907"/>
                  </a:lnTo>
                  <a:lnTo>
                    <a:pt x="10007208" y="893907"/>
                  </a:lnTo>
                  <a:lnTo>
                    <a:pt x="10018638" y="893907"/>
                  </a:lnTo>
                  <a:lnTo>
                    <a:pt x="10030068" y="893907"/>
                  </a:lnTo>
                  <a:lnTo>
                    <a:pt x="10041498" y="893907"/>
                  </a:lnTo>
                  <a:lnTo>
                    <a:pt x="10052976" y="893907"/>
                  </a:lnTo>
                  <a:lnTo>
                    <a:pt x="10064405" y="893907"/>
                  </a:lnTo>
                  <a:lnTo>
                    <a:pt x="10075835" y="893907"/>
                  </a:lnTo>
                  <a:lnTo>
                    <a:pt x="10087266" y="893907"/>
                  </a:lnTo>
                  <a:lnTo>
                    <a:pt x="10098695" y="893907"/>
                  </a:lnTo>
                  <a:lnTo>
                    <a:pt x="10110174" y="893907"/>
                  </a:lnTo>
                  <a:lnTo>
                    <a:pt x="10121603" y="893907"/>
                  </a:lnTo>
                  <a:lnTo>
                    <a:pt x="10133033" y="893907"/>
                  </a:lnTo>
                  <a:lnTo>
                    <a:pt x="10144463" y="893907"/>
                  </a:lnTo>
                  <a:lnTo>
                    <a:pt x="10155893" y="893907"/>
                  </a:lnTo>
                  <a:lnTo>
                    <a:pt x="10167371" y="893907"/>
                  </a:lnTo>
                  <a:lnTo>
                    <a:pt x="10178801" y="893907"/>
                  </a:lnTo>
                  <a:lnTo>
                    <a:pt x="10190230" y="893907"/>
                  </a:lnTo>
                  <a:lnTo>
                    <a:pt x="10201661" y="893907"/>
                  </a:lnTo>
                  <a:lnTo>
                    <a:pt x="10213091" y="893907"/>
                  </a:lnTo>
                  <a:lnTo>
                    <a:pt x="10224569" y="893907"/>
                  </a:lnTo>
                  <a:lnTo>
                    <a:pt x="10235998" y="893907"/>
                  </a:lnTo>
                  <a:lnTo>
                    <a:pt x="10247428" y="893907"/>
                  </a:lnTo>
                  <a:lnTo>
                    <a:pt x="10258859" y="893907"/>
                  </a:lnTo>
                  <a:lnTo>
                    <a:pt x="10270288" y="893907"/>
                  </a:lnTo>
                  <a:lnTo>
                    <a:pt x="10281767" y="893907"/>
                  </a:lnTo>
                  <a:lnTo>
                    <a:pt x="10293196" y="893907"/>
                  </a:lnTo>
                  <a:lnTo>
                    <a:pt x="10304626" y="893907"/>
                  </a:lnTo>
                  <a:lnTo>
                    <a:pt x="10316056" y="893907"/>
                  </a:lnTo>
                  <a:lnTo>
                    <a:pt x="10327486" y="893907"/>
                  </a:lnTo>
                  <a:lnTo>
                    <a:pt x="10338963" y="893907"/>
                  </a:lnTo>
                  <a:lnTo>
                    <a:pt x="10350394" y="893907"/>
                  </a:lnTo>
                  <a:lnTo>
                    <a:pt x="10361823" y="893907"/>
                  </a:lnTo>
                  <a:lnTo>
                    <a:pt x="10373254" y="893907"/>
                  </a:lnTo>
                  <a:lnTo>
                    <a:pt x="10384684" y="893907"/>
                  </a:lnTo>
                  <a:lnTo>
                    <a:pt x="10396161" y="893907"/>
                  </a:lnTo>
                  <a:lnTo>
                    <a:pt x="10407591" y="893907"/>
                  </a:lnTo>
                  <a:lnTo>
                    <a:pt x="10419021" y="893907"/>
                  </a:lnTo>
                  <a:lnTo>
                    <a:pt x="10430452" y="893907"/>
                  </a:lnTo>
                  <a:lnTo>
                    <a:pt x="10441881" y="893907"/>
                  </a:lnTo>
                  <a:lnTo>
                    <a:pt x="10453358" y="893907"/>
                  </a:lnTo>
                  <a:lnTo>
                    <a:pt x="10464789" y="893907"/>
                  </a:lnTo>
                  <a:lnTo>
                    <a:pt x="10476219" y="893907"/>
                  </a:lnTo>
                  <a:lnTo>
                    <a:pt x="10487649" y="893907"/>
                  </a:lnTo>
                  <a:lnTo>
                    <a:pt x="10499079" y="893907"/>
                  </a:lnTo>
                  <a:lnTo>
                    <a:pt x="10510556" y="893907"/>
                  </a:lnTo>
                  <a:lnTo>
                    <a:pt x="10521987" y="893907"/>
                  </a:lnTo>
                  <a:lnTo>
                    <a:pt x="10533416" y="893907"/>
                  </a:lnTo>
                  <a:lnTo>
                    <a:pt x="10544847" y="893907"/>
                  </a:lnTo>
                  <a:lnTo>
                    <a:pt x="10556277" y="893907"/>
                  </a:lnTo>
                  <a:lnTo>
                    <a:pt x="10567754" y="893907"/>
                  </a:lnTo>
                  <a:lnTo>
                    <a:pt x="10579184" y="893907"/>
                  </a:lnTo>
                  <a:lnTo>
                    <a:pt x="10590614" y="893907"/>
                  </a:lnTo>
                  <a:lnTo>
                    <a:pt x="10602045" y="893907"/>
                  </a:lnTo>
                  <a:lnTo>
                    <a:pt x="10613474" y="893907"/>
                  </a:lnTo>
                  <a:lnTo>
                    <a:pt x="10624951" y="893907"/>
                  </a:lnTo>
                  <a:lnTo>
                    <a:pt x="10636382" y="893907"/>
                  </a:lnTo>
                  <a:lnTo>
                    <a:pt x="10647812" y="893907"/>
                  </a:lnTo>
                  <a:lnTo>
                    <a:pt x="10659241" y="893907"/>
                  </a:lnTo>
                  <a:lnTo>
                    <a:pt x="10670672" y="893907"/>
                  </a:lnTo>
                  <a:lnTo>
                    <a:pt x="10682149" y="893907"/>
                  </a:lnTo>
                  <a:lnTo>
                    <a:pt x="10693580" y="893907"/>
                  </a:lnTo>
                  <a:lnTo>
                    <a:pt x="10705009" y="893907"/>
                  </a:lnTo>
                  <a:lnTo>
                    <a:pt x="10716439" y="893907"/>
                  </a:lnTo>
                  <a:lnTo>
                    <a:pt x="10727870" y="893907"/>
                  </a:lnTo>
                  <a:lnTo>
                    <a:pt x="10739347" y="893907"/>
                  </a:lnTo>
                  <a:lnTo>
                    <a:pt x="10750778" y="893907"/>
                  </a:lnTo>
                  <a:lnTo>
                    <a:pt x="10762207" y="893907"/>
                  </a:lnTo>
                  <a:lnTo>
                    <a:pt x="10773637" y="893907"/>
                  </a:lnTo>
                  <a:lnTo>
                    <a:pt x="10785067" y="893907"/>
                  </a:lnTo>
                  <a:lnTo>
                    <a:pt x="10796544" y="893907"/>
                  </a:lnTo>
                  <a:lnTo>
                    <a:pt x="10807975" y="893907"/>
                  </a:lnTo>
                  <a:lnTo>
                    <a:pt x="10819405" y="893907"/>
                  </a:lnTo>
                  <a:lnTo>
                    <a:pt x="10830834" y="893907"/>
                  </a:lnTo>
                  <a:lnTo>
                    <a:pt x="10842265" y="893907"/>
                  </a:lnTo>
                  <a:lnTo>
                    <a:pt x="10853742" y="893907"/>
                  </a:lnTo>
                  <a:lnTo>
                    <a:pt x="10865173" y="893907"/>
                  </a:lnTo>
                  <a:lnTo>
                    <a:pt x="10876602" y="893907"/>
                  </a:lnTo>
                  <a:lnTo>
                    <a:pt x="10888032" y="893907"/>
                  </a:lnTo>
                  <a:lnTo>
                    <a:pt x="10899463" y="893907"/>
                  </a:lnTo>
                  <a:lnTo>
                    <a:pt x="10910892" y="893907"/>
                  </a:lnTo>
                  <a:lnTo>
                    <a:pt x="10922369" y="893907"/>
                  </a:lnTo>
                  <a:lnTo>
                    <a:pt x="10933800" y="893907"/>
                  </a:lnTo>
                  <a:lnTo>
                    <a:pt x="10945230" y="893907"/>
                  </a:lnTo>
                  <a:lnTo>
                    <a:pt x="10956660" y="893907"/>
                  </a:lnTo>
                  <a:lnTo>
                    <a:pt x="10968090" y="893907"/>
                  </a:lnTo>
                  <a:lnTo>
                    <a:pt x="10979567" y="893907"/>
                  </a:lnTo>
                  <a:lnTo>
                    <a:pt x="10990998" y="893907"/>
                  </a:lnTo>
                  <a:lnTo>
                    <a:pt x="11002427" y="893907"/>
                  </a:lnTo>
                  <a:lnTo>
                    <a:pt x="11013858" y="893907"/>
                  </a:lnTo>
                  <a:lnTo>
                    <a:pt x="11025287" y="893907"/>
                  </a:lnTo>
                  <a:lnTo>
                    <a:pt x="11036765" y="893907"/>
                  </a:lnTo>
                  <a:lnTo>
                    <a:pt x="11048195" y="893907"/>
                  </a:lnTo>
                  <a:lnTo>
                    <a:pt x="11059625" y="893907"/>
                  </a:lnTo>
                  <a:lnTo>
                    <a:pt x="11071056" y="893907"/>
                  </a:lnTo>
                  <a:lnTo>
                    <a:pt x="11082485" y="893907"/>
                  </a:lnTo>
                  <a:lnTo>
                    <a:pt x="11093962" y="893907"/>
                  </a:lnTo>
                  <a:lnTo>
                    <a:pt x="11105393" y="893907"/>
                  </a:lnTo>
                  <a:lnTo>
                    <a:pt x="11116823" y="893907"/>
                  </a:lnTo>
                  <a:lnTo>
                    <a:pt x="11128253" y="893907"/>
                  </a:lnTo>
                  <a:lnTo>
                    <a:pt x="11139683" y="893907"/>
                  </a:lnTo>
                  <a:lnTo>
                    <a:pt x="11151160" y="893907"/>
                  </a:lnTo>
                  <a:lnTo>
                    <a:pt x="11162591" y="893907"/>
                  </a:lnTo>
                  <a:lnTo>
                    <a:pt x="11174020" y="893907"/>
                  </a:lnTo>
                  <a:lnTo>
                    <a:pt x="11185451" y="893907"/>
                  </a:lnTo>
                  <a:lnTo>
                    <a:pt x="11196881" y="893907"/>
                  </a:lnTo>
                  <a:lnTo>
                    <a:pt x="11208358" y="893907"/>
                  </a:lnTo>
                  <a:lnTo>
                    <a:pt x="11218359" y="89390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8083F4D3-6E4A-8F4E-98D7-C253BABF5DF8}"/>
                </a:ext>
              </a:extLst>
            </p:cNvPr>
            <p:cNvSpPr/>
            <p:nvPr/>
          </p:nvSpPr>
          <p:spPr>
            <a:xfrm>
              <a:off x="851149" y="5704136"/>
              <a:ext cx="11218359" cy="396625"/>
            </a:xfrm>
            <a:custGeom>
              <a:avLst/>
              <a:gdLst>
                <a:gd name="connsiteX0" fmla="*/ 0 w 11218359"/>
                <a:gd name="connsiteY0" fmla="*/ 396626 h 396625"/>
                <a:gd name="connsiteX1" fmla="*/ 9149 w 11218359"/>
                <a:gd name="connsiteY1" fmla="*/ 396626 h 396625"/>
                <a:gd name="connsiteX2" fmla="*/ 20588 w 11218359"/>
                <a:gd name="connsiteY2" fmla="*/ 396626 h 396625"/>
                <a:gd name="connsiteX3" fmla="*/ 32028 w 11218359"/>
                <a:gd name="connsiteY3" fmla="*/ 396626 h 396625"/>
                <a:gd name="connsiteX4" fmla="*/ 43467 w 11218359"/>
                <a:gd name="connsiteY4" fmla="*/ 396626 h 396625"/>
                <a:gd name="connsiteX5" fmla="*/ 54907 w 11218359"/>
                <a:gd name="connsiteY5" fmla="*/ 396626 h 396625"/>
                <a:gd name="connsiteX6" fmla="*/ 66346 w 11218359"/>
                <a:gd name="connsiteY6" fmla="*/ 396626 h 396625"/>
                <a:gd name="connsiteX7" fmla="*/ 77786 w 11218359"/>
                <a:gd name="connsiteY7" fmla="*/ 396626 h 396625"/>
                <a:gd name="connsiteX8" fmla="*/ 89225 w 11218359"/>
                <a:gd name="connsiteY8" fmla="*/ 396626 h 396625"/>
                <a:gd name="connsiteX9" fmla="*/ 100665 w 11218359"/>
                <a:gd name="connsiteY9" fmla="*/ 396626 h 396625"/>
                <a:gd name="connsiteX10" fmla="*/ 112104 w 11218359"/>
                <a:gd name="connsiteY10" fmla="*/ 396626 h 396625"/>
                <a:gd name="connsiteX11" fmla="*/ 123544 w 11218359"/>
                <a:gd name="connsiteY11" fmla="*/ 396626 h 396625"/>
                <a:gd name="connsiteX12" fmla="*/ 134979 w 11218359"/>
                <a:gd name="connsiteY12" fmla="*/ 396626 h 396625"/>
                <a:gd name="connsiteX13" fmla="*/ 146423 w 11218359"/>
                <a:gd name="connsiteY13" fmla="*/ 396626 h 396625"/>
                <a:gd name="connsiteX14" fmla="*/ 157858 w 11218359"/>
                <a:gd name="connsiteY14" fmla="*/ 396626 h 396625"/>
                <a:gd name="connsiteX15" fmla="*/ 169297 w 11218359"/>
                <a:gd name="connsiteY15" fmla="*/ 396626 h 396625"/>
                <a:gd name="connsiteX16" fmla="*/ 180737 w 11218359"/>
                <a:gd name="connsiteY16" fmla="*/ 396626 h 396625"/>
                <a:gd name="connsiteX17" fmla="*/ 192176 w 11218359"/>
                <a:gd name="connsiteY17" fmla="*/ 396626 h 396625"/>
                <a:gd name="connsiteX18" fmla="*/ 203616 w 11218359"/>
                <a:gd name="connsiteY18" fmla="*/ 396626 h 396625"/>
                <a:gd name="connsiteX19" fmla="*/ 215055 w 11218359"/>
                <a:gd name="connsiteY19" fmla="*/ 396626 h 396625"/>
                <a:gd name="connsiteX20" fmla="*/ 226495 w 11218359"/>
                <a:gd name="connsiteY20" fmla="*/ 396626 h 396625"/>
                <a:gd name="connsiteX21" fmla="*/ 237935 w 11218359"/>
                <a:gd name="connsiteY21" fmla="*/ 396626 h 396625"/>
                <a:gd name="connsiteX22" fmla="*/ 249374 w 11218359"/>
                <a:gd name="connsiteY22" fmla="*/ 396626 h 396625"/>
                <a:gd name="connsiteX23" fmla="*/ 260814 w 11218359"/>
                <a:gd name="connsiteY23" fmla="*/ 396626 h 396625"/>
                <a:gd name="connsiteX24" fmla="*/ 272253 w 11218359"/>
                <a:gd name="connsiteY24" fmla="*/ 396626 h 396625"/>
                <a:gd name="connsiteX25" fmla="*/ 283693 w 11218359"/>
                <a:gd name="connsiteY25" fmla="*/ 396626 h 396625"/>
                <a:gd name="connsiteX26" fmla="*/ 295132 w 11218359"/>
                <a:gd name="connsiteY26" fmla="*/ 396626 h 396625"/>
                <a:gd name="connsiteX27" fmla="*/ 306572 w 11218359"/>
                <a:gd name="connsiteY27" fmla="*/ 396626 h 396625"/>
                <a:gd name="connsiteX28" fmla="*/ 318011 w 11218359"/>
                <a:gd name="connsiteY28" fmla="*/ 396626 h 396625"/>
                <a:gd name="connsiteX29" fmla="*/ 329451 w 11218359"/>
                <a:gd name="connsiteY29" fmla="*/ 396626 h 396625"/>
                <a:gd name="connsiteX30" fmla="*/ 340890 w 11218359"/>
                <a:gd name="connsiteY30" fmla="*/ 396626 h 396625"/>
                <a:gd name="connsiteX31" fmla="*/ 352330 w 11218359"/>
                <a:gd name="connsiteY31" fmla="*/ 396626 h 396625"/>
                <a:gd name="connsiteX32" fmla="*/ 363769 w 11218359"/>
                <a:gd name="connsiteY32" fmla="*/ 396626 h 396625"/>
                <a:gd name="connsiteX33" fmla="*/ 375209 w 11218359"/>
                <a:gd name="connsiteY33" fmla="*/ 396626 h 396625"/>
                <a:gd name="connsiteX34" fmla="*/ 386648 w 11218359"/>
                <a:gd name="connsiteY34" fmla="*/ 396626 h 396625"/>
                <a:gd name="connsiteX35" fmla="*/ 398088 w 11218359"/>
                <a:gd name="connsiteY35" fmla="*/ 396626 h 396625"/>
                <a:gd name="connsiteX36" fmla="*/ 409527 w 11218359"/>
                <a:gd name="connsiteY36" fmla="*/ 396626 h 396625"/>
                <a:gd name="connsiteX37" fmla="*/ 420967 w 11218359"/>
                <a:gd name="connsiteY37" fmla="*/ 396626 h 396625"/>
                <a:gd name="connsiteX38" fmla="*/ 432406 w 11218359"/>
                <a:gd name="connsiteY38" fmla="*/ 396626 h 396625"/>
                <a:gd name="connsiteX39" fmla="*/ 443846 w 11218359"/>
                <a:gd name="connsiteY39" fmla="*/ 396626 h 396625"/>
                <a:gd name="connsiteX40" fmla="*/ 455285 w 11218359"/>
                <a:gd name="connsiteY40" fmla="*/ 396626 h 396625"/>
                <a:gd name="connsiteX41" fmla="*/ 466725 w 11218359"/>
                <a:gd name="connsiteY41" fmla="*/ 396626 h 396625"/>
                <a:gd name="connsiteX42" fmla="*/ 478165 w 11218359"/>
                <a:gd name="connsiteY42" fmla="*/ 396626 h 396625"/>
                <a:gd name="connsiteX43" fmla="*/ 489604 w 11218359"/>
                <a:gd name="connsiteY43" fmla="*/ 396626 h 396625"/>
                <a:gd name="connsiteX44" fmla="*/ 501044 w 11218359"/>
                <a:gd name="connsiteY44" fmla="*/ 396626 h 396625"/>
                <a:gd name="connsiteX45" fmla="*/ 512483 w 11218359"/>
                <a:gd name="connsiteY45" fmla="*/ 396626 h 396625"/>
                <a:gd name="connsiteX46" fmla="*/ 523923 w 11218359"/>
                <a:gd name="connsiteY46" fmla="*/ 396626 h 396625"/>
                <a:gd name="connsiteX47" fmla="*/ 535362 w 11218359"/>
                <a:gd name="connsiteY47" fmla="*/ 396626 h 396625"/>
                <a:gd name="connsiteX48" fmla="*/ 546802 w 11218359"/>
                <a:gd name="connsiteY48" fmla="*/ 396626 h 396625"/>
                <a:gd name="connsiteX49" fmla="*/ 558241 w 11218359"/>
                <a:gd name="connsiteY49" fmla="*/ 396626 h 396625"/>
                <a:gd name="connsiteX50" fmla="*/ 569681 w 11218359"/>
                <a:gd name="connsiteY50" fmla="*/ 396626 h 396625"/>
                <a:gd name="connsiteX51" fmla="*/ 581120 w 11218359"/>
                <a:gd name="connsiteY51" fmla="*/ 396626 h 396625"/>
                <a:gd name="connsiteX52" fmla="*/ 592560 w 11218359"/>
                <a:gd name="connsiteY52" fmla="*/ 396626 h 396625"/>
                <a:gd name="connsiteX53" fmla="*/ 603999 w 11218359"/>
                <a:gd name="connsiteY53" fmla="*/ 396626 h 396625"/>
                <a:gd name="connsiteX54" fmla="*/ 615439 w 11218359"/>
                <a:gd name="connsiteY54" fmla="*/ 396626 h 396625"/>
                <a:gd name="connsiteX55" fmla="*/ 626878 w 11218359"/>
                <a:gd name="connsiteY55" fmla="*/ 396626 h 396625"/>
                <a:gd name="connsiteX56" fmla="*/ 638318 w 11218359"/>
                <a:gd name="connsiteY56" fmla="*/ 396626 h 396625"/>
                <a:gd name="connsiteX57" fmla="*/ 649757 w 11218359"/>
                <a:gd name="connsiteY57" fmla="*/ 396626 h 396625"/>
                <a:gd name="connsiteX58" fmla="*/ 661192 w 11218359"/>
                <a:gd name="connsiteY58" fmla="*/ 396626 h 396625"/>
                <a:gd name="connsiteX59" fmla="*/ 672632 w 11218359"/>
                <a:gd name="connsiteY59" fmla="*/ 396626 h 396625"/>
                <a:gd name="connsiteX60" fmla="*/ 684071 w 11218359"/>
                <a:gd name="connsiteY60" fmla="*/ 396626 h 396625"/>
                <a:gd name="connsiteX61" fmla="*/ 695511 w 11218359"/>
                <a:gd name="connsiteY61" fmla="*/ 396626 h 396625"/>
                <a:gd name="connsiteX62" fmla="*/ 706950 w 11218359"/>
                <a:gd name="connsiteY62" fmla="*/ 396626 h 396625"/>
                <a:gd name="connsiteX63" fmla="*/ 718390 w 11218359"/>
                <a:gd name="connsiteY63" fmla="*/ 396626 h 396625"/>
                <a:gd name="connsiteX64" fmla="*/ 729829 w 11218359"/>
                <a:gd name="connsiteY64" fmla="*/ 396626 h 396625"/>
                <a:gd name="connsiteX65" fmla="*/ 741269 w 11218359"/>
                <a:gd name="connsiteY65" fmla="*/ 396626 h 396625"/>
                <a:gd name="connsiteX66" fmla="*/ 752708 w 11218359"/>
                <a:gd name="connsiteY66" fmla="*/ 396626 h 396625"/>
                <a:gd name="connsiteX67" fmla="*/ 764148 w 11218359"/>
                <a:gd name="connsiteY67" fmla="*/ 396626 h 396625"/>
                <a:gd name="connsiteX68" fmla="*/ 775587 w 11218359"/>
                <a:gd name="connsiteY68" fmla="*/ 396626 h 396625"/>
                <a:gd name="connsiteX69" fmla="*/ 787027 w 11218359"/>
                <a:gd name="connsiteY69" fmla="*/ 396626 h 396625"/>
                <a:gd name="connsiteX70" fmla="*/ 798467 w 11218359"/>
                <a:gd name="connsiteY70" fmla="*/ 396626 h 396625"/>
                <a:gd name="connsiteX71" fmla="*/ 809906 w 11218359"/>
                <a:gd name="connsiteY71" fmla="*/ 396626 h 396625"/>
                <a:gd name="connsiteX72" fmla="*/ 821346 w 11218359"/>
                <a:gd name="connsiteY72" fmla="*/ 396626 h 396625"/>
                <a:gd name="connsiteX73" fmla="*/ 832785 w 11218359"/>
                <a:gd name="connsiteY73" fmla="*/ 396626 h 396625"/>
                <a:gd name="connsiteX74" fmla="*/ 844225 w 11218359"/>
                <a:gd name="connsiteY74" fmla="*/ 396626 h 396625"/>
                <a:gd name="connsiteX75" fmla="*/ 855664 w 11218359"/>
                <a:gd name="connsiteY75" fmla="*/ 396626 h 396625"/>
                <a:gd name="connsiteX76" fmla="*/ 867104 w 11218359"/>
                <a:gd name="connsiteY76" fmla="*/ 396626 h 396625"/>
                <a:gd name="connsiteX77" fmla="*/ 878543 w 11218359"/>
                <a:gd name="connsiteY77" fmla="*/ 396626 h 396625"/>
                <a:gd name="connsiteX78" fmla="*/ 889983 w 11218359"/>
                <a:gd name="connsiteY78" fmla="*/ 396626 h 396625"/>
                <a:gd name="connsiteX79" fmla="*/ 901422 w 11218359"/>
                <a:gd name="connsiteY79" fmla="*/ 396626 h 396625"/>
                <a:gd name="connsiteX80" fmla="*/ 912862 w 11218359"/>
                <a:gd name="connsiteY80" fmla="*/ 396626 h 396625"/>
                <a:gd name="connsiteX81" fmla="*/ 924301 w 11218359"/>
                <a:gd name="connsiteY81" fmla="*/ 396626 h 396625"/>
                <a:gd name="connsiteX82" fmla="*/ 935741 w 11218359"/>
                <a:gd name="connsiteY82" fmla="*/ 396626 h 396625"/>
                <a:gd name="connsiteX83" fmla="*/ 947180 w 11218359"/>
                <a:gd name="connsiteY83" fmla="*/ 396626 h 396625"/>
                <a:gd name="connsiteX84" fmla="*/ 958620 w 11218359"/>
                <a:gd name="connsiteY84" fmla="*/ 396626 h 396625"/>
                <a:gd name="connsiteX85" fmla="*/ 970059 w 11218359"/>
                <a:gd name="connsiteY85" fmla="*/ 396626 h 396625"/>
                <a:gd name="connsiteX86" fmla="*/ 981499 w 11218359"/>
                <a:gd name="connsiteY86" fmla="*/ 396626 h 396625"/>
                <a:gd name="connsiteX87" fmla="*/ 992938 w 11218359"/>
                <a:gd name="connsiteY87" fmla="*/ 396626 h 396625"/>
                <a:gd name="connsiteX88" fmla="*/ 1004378 w 11218359"/>
                <a:gd name="connsiteY88" fmla="*/ 396626 h 396625"/>
                <a:gd name="connsiteX89" fmla="*/ 1015818 w 11218359"/>
                <a:gd name="connsiteY89" fmla="*/ 396626 h 396625"/>
                <a:gd name="connsiteX90" fmla="*/ 1027257 w 11218359"/>
                <a:gd name="connsiteY90" fmla="*/ 396626 h 396625"/>
                <a:gd name="connsiteX91" fmla="*/ 1038697 w 11218359"/>
                <a:gd name="connsiteY91" fmla="*/ 396626 h 396625"/>
                <a:gd name="connsiteX92" fmla="*/ 1050136 w 11218359"/>
                <a:gd name="connsiteY92" fmla="*/ 396626 h 396625"/>
                <a:gd name="connsiteX93" fmla="*/ 1061576 w 11218359"/>
                <a:gd name="connsiteY93" fmla="*/ 396626 h 396625"/>
                <a:gd name="connsiteX94" fmla="*/ 1073015 w 11218359"/>
                <a:gd name="connsiteY94" fmla="*/ 396626 h 396625"/>
                <a:gd name="connsiteX95" fmla="*/ 1084455 w 11218359"/>
                <a:gd name="connsiteY95" fmla="*/ 396626 h 396625"/>
                <a:gd name="connsiteX96" fmla="*/ 1095894 w 11218359"/>
                <a:gd name="connsiteY96" fmla="*/ 396626 h 396625"/>
                <a:gd name="connsiteX97" fmla="*/ 1107334 w 11218359"/>
                <a:gd name="connsiteY97" fmla="*/ 396626 h 396625"/>
                <a:gd name="connsiteX98" fmla="*/ 1118773 w 11218359"/>
                <a:gd name="connsiteY98" fmla="*/ 396626 h 396625"/>
                <a:gd name="connsiteX99" fmla="*/ 1130213 w 11218359"/>
                <a:gd name="connsiteY99" fmla="*/ 396626 h 396625"/>
                <a:gd name="connsiteX100" fmla="*/ 1141652 w 11218359"/>
                <a:gd name="connsiteY100" fmla="*/ 396626 h 396625"/>
                <a:gd name="connsiteX101" fmla="*/ 1153092 w 11218359"/>
                <a:gd name="connsiteY101" fmla="*/ 396626 h 396625"/>
                <a:gd name="connsiteX102" fmla="*/ 1164531 w 11218359"/>
                <a:gd name="connsiteY102" fmla="*/ 396626 h 396625"/>
                <a:gd name="connsiteX103" fmla="*/ 1175971 w 11218359"/>
                <a:gd name="connsiteY103" fmla="*/ 396626 h 396625"/>
                <a:gd name="connsiteX104" fmla="*/ 1187406 w 11218359"/>
                <a:gd name="connsiteY104" fmla="*/ 396626 h 396625"/>
                <a:gd name="connsiteX105" fmla="*/ 1198845 w 11218359"/>
                <a:gd name="connsiteY105" fmla="*/ 396626 h 396625"/>
                <a:gd name="connsiteX106" fmla="*/ 1210285 w 11218359"/>
                <a:gd name="connsiteY106" fmla="*/ 396626 h 396625"/>
                <a:gd name="connsiteX107" fmla="*/ 1221724 w 11218359"/>
                <a:gd name="connsiteY107" fmla="*/ 396626 h 396625"/>
                <a:gd name="connsiteX108" fmla="*/ 1233164 w 11218359"/>
                <a:gd name="connsiteY108" fmla="*/ 396626 h 396625"/>
                <a:gd name="connsiteX109" fmla="*/ 1244603 w 11218359"/>
                <a:gd name="connsiteY109" fmla="*/ 396626 h 396625"/>
                <a:gd name="connsiteX110" fmla="*/ 1256043 w 11218359"/>
                <a:gd name="connsiteY110" fmla="*/ 396626 h 396625"/>
                <a:gd name="connsiteX111" fmla="*/ 1267482 w 11218359"/>
                <a:gd name="connsiteY111" fmla="*/ 396626 h 396625"/>
                <a:gd name="connsiteX112" fmla="*/ 1278922 w 11218359"/>
                <a:gd name="connsiteY112" fmla="*/ 43572 h 396625"/>
                <a:gd name="connsiteX113" fmla="*/ 1290361 w 11218359"/>
                <a:gd name="connsiteY113" fmla="*/ 0 h 396625"/>
                <a:gd name="connsiteX114" fmla="*/ 1301801 w 11218359"/>
                <a:gd name="connsiteY114" fmla="*/ 387610 h 396625"/>
                <a:gd name="connsiteX115" fmla="*/ 1313240 w 11218359"/>
                <a:gd name="connsiteY115" fmla="*/ 396626 h 396625"/>
                <a:gd name="connsiteX116" fmla="*/ 1324680 w 11218359"/>
                <a:gd name="connsiteY116" fmla="*/ 396626 h 396625"/>
                <a:gd name="connsiteX117" fmla="*/ 1336120 w 11218359"/>
                <a:gd name="connsiteY117" fmla="*/ 396626 h 396625"/>
                <a:gd name="connsiteX118" fmla="*/ 1347559 w 11218359"/>
                <a:gd name="connsiteY118" fmla="*/ 396626 h 396625"/>
                <a:gd name="connsiteX119" fmla="*/ 1358999 w 11218359"/>
                <a:gd name="connsiteY119" fmla="*/ 396626 h 396625"/>
                <a:gd name="connsiteX120" fmla="*/ 1370438 w 11218359"/>
                <a:gd name="connsiteY120" fmla="*/ 396626 h 396625"/>
                <a:gd name="connsiteX121" fmla="*/ 1381878 w 11218359"/>
                <a:gd name="connsiteY121" fmla="*/ 396626 h 396625"/>
                <a:gd name="connsiteX122" fmla="*/ 1393317 w 11218359"/>
                <a:gd name="connsiteY122" fmla="*/ 396626 h 396625"/>
                <a:gd name="connsiteX123" fmla="*/ 1404757 w 11218359"/>
                <a:gd name="connsiteY123" fmla="*/ 396626 h 396625"/>
                <a:gd name="connsiteX124" fmla="*/ 1416196 w 11218359"/>
                <a:gd name="connsiteY124" fmla="*/ 396626 h 396625"/>
                <a:gd name="connsiteX125" fmla="*/ 1427636 w 11218359"/>
                <a:gd name="connsiteY125" fmla="*/ 396626 h 396625"/>
                <a:gd name="connsiteX126" fmla="*/ 1439075 w 11218359"/>
                <a:gd name="connsiteY126" fmla="*/ 396626 h 396625"/>
                <a:gd name="connsiteX127" fmla="*/ 1450515 w 11218359"/>
                <a:gd name="connsiteY127" fmla="*/ 396626 h 396625"/>
                <a:gd name="connsiteX128" fmla="*/ 1461954 w 11218359"/>
                <a:gd name="connsiteY128" fmla="*/ 396626 h 396625"/>
                <a:gd name="connsiteX129" fmla="*/ 1473394 w 11218359"/>
                <a:gd name="connsiteY129" fmla="*/ 396626 h 396625"/>
                <a:gd name="connsiteX130" fmla="*/ 1484833 w 11218359"/>
                <a:gd name="connsiteY130" fmla="*/ 396626 h 396625"/>
                <a:gd name="connsiteX131" fmla="*/ 1496273 w 11218359"/>
                <a:gd name="connsiteY131" fmla="*/ 396626 h 396625"/>
                <a:gd name="connsiteX132" fmla="*/ 1507712 w 11218359"/>
                <a:gd name="connsiteY132" fmla="*/ 396626 h 396625"/>
                <a:gd name="connsiteX133" fmla="*/ 1519152 w 11218359"/>
                <a:gd name="connsiteY133" fmla="*/ 396626 h 396625"/>
                <a:gd name="connsiteX134" fmla="*/ 1530591 w 11218359"/>
                <a:gd name="connsiteY134" fmla="*/ 396626 h 396625"/>
                <a:gd name="connsiteX135" fmla="*/ 1542031 w 11218359"/>
                <a:gd name="connsiteY135" fmla="*/ 396626 h 396625"/>
                <a:gd name="connsiteX136" fmla="*/ 1553471 w 11218359"/>
                <a:gd name="connsiteY136" fmla="*/ 396626 h 396625"/>
                <a:gd name="connsiteX137" fmla="*/ 1564910 w 11218359"/>
                <a:gd name="connsiteY137" fmla="*/ 396626 h 396625"/>
                <a:gd name="connsiteX138" fmla="*/ 1576349 w 11218359"/>
                <a:gd name="connsiteY138" fmla="*/ 396626 h 396625"/>
                <a:gd name="connsiteX139" fmla="*/ 1587789 w 11218359"/>
                <a:gd name="connsiteY139" fmla="*/ 396626 h 396625"/>
                <a:gd name="connsiteX140" fmla="*/ 1599229 w 11218359"/>
                <a:gd name="connsiteY140" fmla="*/ 396626 h 396625"/>
                <a:gd name="connsiteX141" fmla="*/ 1610668 w 11218359"/>
                <a:gd name="connsiteY141" fmla="*/ 396626 h 396625"/>
                <a:gd name="connsiteX142" fmla="*/ 1622107 w 11218359"/>
                <a:gd name="connsiteY142" fmla="*/ 396626 h 396625"/>
                <a:gd name="connsiteX143" fmla="*/ 1633547 w 11218359"/>
                <a:gd name="connsiteY143" fmla="*/ 396626 h 396625"/>
                <a:gd name="connsiteX144" fmla="*/ 1644987 w 11218359"/>
                <a:gd name="connsiteY144" fmla="*/ 396626 h 396625"/>
                <a:gd name="connsiteX145" fmla="*/ 1656426 w 11218359"/>
                <a:gd name="connsiteY145" fmla="*/ 396626 h 396625"/>
                <a:gd name="connsiteX146" fmla="*/ 1667866 w 11218359"/>
                <a:gd name="connsiteY146" fmla="*/ 396626 h 396625"/>
                <a:gd name="connsiteX147" fmla="*/ 1679305 w 11218359"/>
                <a:gd name="connsiteY147" fmla="*/ 396626 h 396625"/>
                <a:gd name="connsiteX148" fmla="*/ 1690745 w 11218359"/>
                <a:gd name="connsiteY148" fmla="*/ 396626 h 396625"/>
                <a:gd name="connsiteX149" fmla="*/ 1702184 w 11218359"/>
                <a:gd name="connsiteY149" fmla="*/ 396626 h 396625"/>
                <a:gd name="connsiteX150" fmla="*/ 1713619 w 11218359"/>
                <a:gd name="connsiteY150" fmla="*/ 396626 h 396625"/>
                <a:gd name="connsiteX151" fmla="*/ 1725063 w 11218359"/>
                <a:gd name="connsiteY151" fmla="*/ 396626 h 396625"/>
                <a:gd name="connsiteX152" fmla="*/ 1736498 w 11218359"/>
                <a:gd name="connsiteY152" fmla="*/ 396626 h 396625"/>
                <a:gd name="connsiteX153" fmla="*/ 1747938 w 11218359"/>
                <a:gd name="connsiteY153" fmla="*/ 396626 h 396625"/>
                <a:gd name="connsiteX154" fmla="*/ 1759377 w 11218359"/>
                <a:gd name="connsiteY154" fmla="*/ 396626 h 396625"/>
                <a:gd name="connsiteX155" fmla="*/ 1770817 w 11218359"/>
                <a:gd name="connsiteY155" fmla="*/ 396626 h 396625"/>
                <a:gd name="connsiteX156" fmla="*/ 1782256 w 11218359"/>
                <a:gd name="connsiteY156" fmla="*/ 396626 h 396625"/>
                <a:gd name="connsiteX157" fmla="*/ 1793696 w 11218359"/>
                <a:gd name="connsiteY157" fmla="*/ 396626 h 396625"/>
                <a:gd name="connsiteX158" fmla="*/ 1805135 w 11218359"/>
                <a:gd name="connsiteY158" fmla="*/ 396626 h 396625"/>
                <a:gd name="connsiteX159" fmla="*/ 1816575 w 11218359"/>
                <a:gd name="connsiteY159" fmla="*/ 396626 h 396625"/>
                <a:gd name="connsiteX160" fmla="*/ 1828014 w 11218359"/>
                <a:gd name="connsiteY160" fmla="*/ 396626 h 396625"/>
                <a:gd name="connsiteX161" fmla="*/ 1839454 w 11218359"/>
                <a:gd name="connsiteY161" fmla="*/ 396626 h 396625"/>
                <a:gd name="connsiteX162" fmla="*/ 1850893 w 11218359"/>
                <a:gd name="connsiteY162" fmla="*/ 396626 h 396625"/>
                <a:gd name="connsiteX163" fmla="*/ 1862333 w 11218359"/>
                <a:gd name="connsiteY163" fmla="*/ 396626 h 396625"/>
                <a:gd name="connsiteX164" fmla="*/ 1873772 w 11218359"/>
                <a:gd name="connsiteY164" fmla="*/ 396626 h 396625"/>
                <a:gd name="connsiteX165" fmla="*/ 1885212 w 11218359"/>
                <a:gd name="connsiteY165" fmla="*/ 396626 h 396625"/>
                <a:gd name="connsiteX166" fmla="*/ 1896651 w 11218359"/>
                <a:gd name="connsiteY166" fmla="*/ 396626 h 396625"/>
                <a:gd name="connsiteX167" fmla="*/ 1908091 w 11218359"/>
                <a:gd name="connsiteY167" fmla="*/ 396626 h 396625"/>
                <a:gd name="connsiteX168" fmla="*/ 1919531 w 11218359"/>
                <a:gd name="connsiteY168" fmla="*/ 396626 h 396625"/>
                <a:gd name="connsiteX169" fmla="*/ 1930970 w 11218359"/>
                <a:gd name="connsiteY169" fmla="*/ 396626 h 396625"/>
                <a:gd name="connsiteX170" fmla="*/ 1942409 w 11218359"/>
                <a:gd name="connsiteY170" fmla="*/ 396626 h 396625"/>
                <a:gd name="connsiteX171" fmla="*/ 1953849 w 11218359"/>
                <a:gd name="connsiteY171" fmla="*/ 396626 h 396625"/>
                <a:gd name="connsiteX172" fmla="*/ 1965289 w 11218359"/>
                <a:gd name="connsiteY172" fmla="*/ 396626 h 396625"/>
                <a:gd name="connsiteX173" fmla="*/ 1976728 w 11218359"/>
                <a:gd name="connsiteY173" fmla="*/ 396626 h 396625"/>
                <a:gd name="connsiteX174" fmla="*/ 1988168 w 11218359"/>
                <a:gd name="connsiteY174" fmla="*/ 396626 h 396625"/>
                <a:gd name="connsiteX175" fmla="*/ 1999607 w 11218359"/>
                <a:gd name="connsiteY175" fmla="*/ 396626 h 396625"/>
                <a:gd name="connsiteX176" fmla="*/ 2011047 w 11218359"/>
                <a:gd name="connsiteY176" fmla="*/ 396626 h 396625"/>
                <a:gd name="connsiteX177" fmla="*/ 2022486 w 11218359"/>
                <a:gd name="connsiteY177" fmla="*/ 396626 h 396625"/>
                <a:gd name="connsiteX178" fmla="*/ 2033926 w 11218359"/>
                <a:gd name="connsiteY178" fmla="*/ 396626 h 396625"/>
                <a:gd name="connsiteX179" fmla="*/ 2045365 w 11218359"/>
                <a:gd name="connsiteY179" fmla="*/ 396626 h 396625"/>
                <a:gd name="connsiteX180" fmla="*/ 2056805 w 11218359"/>
                <a:gd name="connsiteY180" fmla="*/ 396626 h 396625"/>
                <a:gd name="connsiteX181" fmla="*/ 2068244 w 11218359"/>
                <a:gd name="connsiteY181" fmla="*/ 396626 h 396625"/>
                <a:gd name="connsiteX182" fmla="*/ 2079684 w 11218359"/>
                <a:gd name="connsiteY182" fmla="*/ 396626 h 396625"/>
                <a:gd name="connsiteX183" fmla="*/ 2091123 w 11218359"/>
                <a:gd name="connsiteY183" fmla="*/ 396626 h 396625"/>
                <a:gd name="connsiteX184" fmla="*/ 2102563 w 11218359"/>
                <a:gd name="connsiteY184" fmla="*/ 396626 h 396625"/>
                <a:gd name="connsiteX185" fmla="*/ 2114002 w 11218359"/>
                <a:gd name="connsiteY185" fmla="*/ 396626 h 396625"/>
                <a:gd name="connsiteX186" fmla="*/ 2125442 w 11218359"/>
                <a:gd name="connsiteY186" fmla="*/ 396626 h 396625"/>
                <a:gd name="connsiteX187" fmla="*/ 2136882 w 11218359"/>
                <a:gd name="connsiteY187" fmla="*/ 396626 h 396625"/>
                <a:gd name="connsiteX188" fmla="*/ 2148321 w 11218359"/>
                <a:gd name="connsiteY188" fmla="*/ 396626 h 396625"/>
                <a:gd name="connsiteX189" fmla="*/ 2159760 w 11218359"/>
                <a:gd name="connsiteY189" fmla="*/ 396626 h 396625"/>
                <a:gd name="connsiteX190" fmla="*/ 2171200 w 11218359"/>
                <a:gd name="connsiteY190" fmla="*/ 396626 h 396625"/>
                <a:gd name="connsiteX191" fmla="*/ 2182640 w 11218359"/>
                <a:gd name="connsiteY191" fmla="*/ 396626 h 396625"/>
                <a:gd name="connsiteX192" fmla="*/ 2194079 w 11218359"/>
                <a:gd name="connsiteY192" fmla="*/ 396626 h 396625"/>
                <a:gd name="connsiteX193" fmla="*/ 2205519 w 11218359"/>
                <a:gd name="connsiteY193" fmla="*/ 396626 h 396625"/>
                <a:gd name="connsiteX194" fmla="*/ 2216958 w 11218359"/>
                <a:gd name="connsiteY194" fmla="*/ 396626 h 396625"/>
                <a:gd name="connsiteX195" fmla="*/ 2228393 w 11218359"/>
                <a:gd name="connsiteY195" fmla="*/ 396626 h 396625"/>
                <a:gd name="connsiteX196" fmla="*/ 2239837 w 11218359"/>
                <a:gd name="connsiteY196" fmla="*/ 396626 h 396625"/>
                <a:gd name="connsiteX197" fmla="*/ 2251272 w 11218359"/>
                <a:gd name="connsiteY197" fmla="*/ 396626 h 396625"/>
                <a:gd name="connsiteX198" fmla="*/ 2262716 w 11218359"/>
                <a:gd name="connsiteY198" fmla="*/ 396626 h 396625"/>
                <a:gd name="connsiteX199" fmla="*/ 2274151 w 11218359"/>
                <a:gd name="connsiteY199" fmla="*/ 396626 h 396625"/>
                <a:gd name="connsiteX200" fmla="*/ 2285591 w 11218359"/>
                <a:gd name="connsiteY200" fmla="*/ 396626 h 396625"/>
                <a:gd name="connsiteX201" fmla="*/ 2297030 w 11218359"/>
                <a:gd name="connsiteY201" fmla="*/ 396626 h 396625"/>
                <a:gd name="connsiteX202" fmla="*/ 2308470 w 11218359"/>
                <a:gd name="connsiteY202" fmla="*/ 396626 h 396625"/>
                <a:gd name="connsiteX203" fmla="*/ 2319909 w 11218359"/>
                <a:gd name="connsiteY203" fmla="*/ 396626 h 396625"/>
                <a:gd name="connsiteX204" fmla="*/ 2331349 w 11218359"/>
                <a:gd name="connsiteY204" fmla="*/ 396626 h 396625"/>
                <a:gd name="connsiteX205" fmla="*/ 2342788 w 11218359"/>
                <a:gd name="connsiteY205" fmla="*/ 396626 h 396625"/>
                <a:gd name="connsiteX206" fmla="*/ 2354228 w 11218359"/>
                <a:gd name="connsiteY206" fmla="*/ 396626 h 396625"/>
                <a:gd name="connsiteX207" fmla="*/ 2365667 w 11218359"/>
                <a:gd name="connsiteY207" fmla="*/ 396626 h 396625"/>
                <a:gd name="connsiteX208" fmla="*/ 2377107 w 11218359"/>
                <a:gd name="connsiteY208" fmla="*/ 396626 h 396625"/>
                <a:gd name="connsiteX209" fmla="*/ 2388546 w 11218359"/>
                <a:gd name="connsiteY209" fmla="*/ 396626 h 396625"/>
                <a:gd name="connsiteX210" fmla="*/ 2399986 w 11218359"/>
                <a:gd name="connsiteY210" fmla="*/ 396626 h 396625"/>
                <a:gd name="connsiteX211" fmla="*/ 2411425 w 11218359"/>
                <a:gd name="connsiteY211" fmla="*/ 396626 h 396625"/>
                <a:gd name="connsiteX212" fmla="*/ 2422865 w 11218359"/>
                <a:gd name="connsiteY212" fmla="*/ 396626 h 396625"/>
                <a:gd name="connsiteX213" fmla="*/ 2434304 w 11218359"/>
                <a:gd name="connsiteY213" fmla="*/ 396626 h 396625"/>
                <a:gd name="connsiteX214" fmla="*/ 2445744 w 11218359"/>
                <a:gd name="connsiteY214" fmla="*/ 396626 h 396625"/>
                <a:gd name="connsiteX215" fmla="*/ 2457184 w 11218359"/>
                <a:gd name="connsiteY215" fmla="*/ 396626 h 396625"/>
                <a:gd name="connsiteX216" fmla="*/ 2468623 w 11218359"/>
                <a:gd name="connsiteY216" fmla="*/ 396626 h 396625"/>
                <a:gd name="connsiteX217" fmla="*/ 2480062 w 11218359"/>
                <a:gd name="connsiteY217" fmla="*/ 396626 h 396625"/>
                <a:gd name="connsiteX218" fmla="*/ 2491502 w 11218359"/>
                <a:gd name="connsiteY218" fmla="*/ 396626 h 396625"/>
                <a:gd name="connsiteX219" fmla="*/ 2502942 w 11218359"/>
                <a:gd name="connsiteY219" fmla="*/ 396626 h 396625"/>
                <a:gd name="connsiteX220" fmla="*/ 2514381 w 11218359"/>
                <a:gd name="connsiteY220" fmla="*/ 396626 h 396625"/>
                <a:gd name="connsiteX221" fmla="*/ 2525821 w 11218359"/>
                <a:gd name="connsiteY221" fmla="*/ 396626 h 396625"/>
                <a:gd name="connsiteX222" fmla="*/ 2537260 w 11218359"/>
                <a:gd name="connsiteY222" fmla="*/ 396626 h 396625"/>
                <a:gd name="connsiteX223" fmla="*/ 2548700 w 11218359"/>
                <a:gd name="connsiteY223" fmla="*/ 396626 h 396625"/>
                <a:gd name="connsiteX224" fmla="*/ 2560139 w 11218359"/>
                <a:gd name="connsiteY224" fmla="*/ 396626 h 396625"/>
                <a:gd name="connsiteX225" fmla="*/ 2571579 w 11218359"/>
                <a:gd name="connsiteY225" fmla="*/ 396626 h 396625"/>
                <a:gd name="connsiteX226" fmla="*/ 2583018 w 11218359"/>
                <a:gd name="connsiteY226" fmla="*/ 396626 h 396625"/>
                <a:gd name="connsiteX227" fmla="*/ 2594458 w 11218359"/>
                <a:gd name="connsiteY227" fmla="*/ 396626 h 396625"/>
                <a:gd name="connsiteX228" fmla="*/ 2605897 w 11218359"/>
                <a:gd name="connsiteY228" fmla="*/ 396626 h 396625"/>
                <a:gd name="connsiteX229" fmla="*/ 2617337 w 11218359"/>
                <a:gd name="connsiteY229" fmla="*/ 396626 h 396625"/>
                <a:gd name="connsiteX230" fmla="*/ 2628776 w 11218359"/>
                <a:gd name="connsiteY230" fmla="*/ 396626 h 396625"/>
                <a:gd name="connsiteX231" fmla="*/ 2640216 w 11218359"/>
                <a:gd name="connsiteY231" fmla="*/ 396626 h 396625"/>
                <a:gd name="connsiteX232" fmla="*/ 2651655 w 11218359"/>
                <a:gd name="connsiteY232" fmla="*/ 396626 h 396625"/>
                <a:gd name="connsiteX233" fmla="*/ 2663095 w 11218359"/>
                <a:gd name="connsiteY233" fmla="*/ 396626 h 396625"/>
                <a:gd name="connsiteX234" fmla="*/ 2674535 w 11218359"/>
                <a:gd name="connsiteY234" fmla="*/ 396626 h 396625"/>
                <a:gd name="connsiteX235" fmla="*/ 2685974 w 11218359"/>
                <a:gd name="connsiteY235" fmla="*/ 396626 h 396625"/>
                <a:gd name="connsiteX236" fmla="*/ 2697413 w 11218359"/>
                <a:gd name="connsiteY236" fmla="*/ 396626 h 396625"/>
                <a:gd name="connsiteX237" fmla="*/ 2708853 w 11218359"/>
                <a:gd name="connsiteY237" fmla="*/ 396626 h 396625"/>
                <a:gd name="connsiteX238" fmla="*/ 2720293 w 11218359"/>
                <a:gd name="connsiteY238" fmla="*/ 396626 h 396625"/>
                <a:gd name="connsiteX239" fmla="*/ 2731727 w 11218359"/>
                <a:gd name="connsiteY239" fmla="*/ 396626 h 396625"/>
                <a:gd name="connsiteX240" fmla="*/ 2743172 w 11218359"/>
                <a:gd name="connsiteY240" fmla="*/ 396626 h 396625"/>
                <a:gd name="connsiteX241" fmla="*/ 2754611 w 11218359"/>
                <a:gd name="connsiteY241" fmla="*/ 396626 h 396625"/>
                <a:gd name="connsiteX242" fmla="*/ 2766046 w 11218359"/>
                <a:gd name="connsiteY242" fmla="*/ 396626 h 396625"/>
                <a:gd name="connsiteX243" fmla="*/ 2777490 w 11218359"/>
                <a:gd name="connsiteY243" fmla="*/ 396626 h 396625"/>
                <a:gd name="connsiteX244" fmla="*/ 2788925 w 11218359"/>
                <a:gd name="connsiteY244" fmla="*/ 396626 h 396625"/>
                <a:gd name="connsiteX245" fmla="*/ 2800364 w 11218359"/>
                <a:gd name="connsiteY245" fmla="*/ 396626 h 396625"/>
                <a:gd name="connsiteX246" fmla="*/ 2811804 w 11218359"/>
                <a:gd name="connsiteY246" fmla="*/ 396626 h 396625"/>
                <a:gd name="connsiteX247" fmla="*/ 2823243 w 11218359"/>
                <a:gd name="connsiteY247" fmla="*/ 396626 h 396625"/>
                <a:gd name="connsiteX248" fmla="*/ 2834683 w 11218359"/>
                <a:gd name="connsiteY248" fmla="*/ 396626 h 396625"/>
                <a:gd name="connsiteX249" fmla="*/ 2846123 w 11218359"/>
                <a:gd name="connsiteY249" fmla="*/ 396626 h 396625"/>
                <a:gd name="connsiteX250" fmla="*/ 2857562 w 11218359"/>
                <a:gd name="connsiteY250" fmla="*/ 396626 h 396625"/>
                <a:gd name="connsiteX251" fmla="*/ 2869001 w 11218359"/>
                <a:gd name="connsiteY251" fmla="*/ 396626 h 396625"/>
                <a:gd name="connsiteX252" fmla="*/ 2880441 w 11218359"/>
                <a:gd name="connsiteY252" fmla="*/ 396626 h 396625"/>
                <a:gd name="connsiteX253" fmla="*/ 2891881 w 11218359"/>
                <a:gd name="connsiteY253" fmla="*/ 396626 h 396625"/>
                <a:gd name="connsiteX254" fmla="*/ 2903320 w 11218359"/>
                <a:gd name="connsiteY254" fmla="*/ 396626 h 396625"/>
                <a:gd name="connsiteX255" fmla="*/ 2914760 w 11218359"/>
                <a:gd name="connsiteY255" fmla="*/ 396626 h 396625"/>
                <a:gd name="connsiteX256" fmla="*/ 2926199 w 11218359"/>
                <a:gd name="connsiteY256" fmla="*/ 396626 h 396625"/>
                <a:gd name="connsiteX257" fmla="*/ 2937639 w 11218359"/>
                <a:gd name="connsiteY257" fmla="*/ 396626 h 396625"/>
                <a:gd name="connsiteX258" fmla="*/ 2949078 w 11218359"/>
                <a:gd name="connsiteY258" fmla="*/ 396626 h 396625"/>
                <a:gd name="connsiteX259" fmla="*/ 2960518 w 11218359"/>
                <a:gd name="connsiteY259" fmla="*/ 396626 h 396625"/>
                <a:gd name="connsiteX260" fmla="*/ 2971957 w 11218359"/>
                <a:gd name="connsiteY260" fmla="*/ 396626 h 396625"/>
                <a:gd name="connsiteX261" fmla="*/ 2983397 w 11218359"/>
                <a:gd name="connsiteY261" fmla="*/ 396626 h 396625"/>
                <a:gd name="connsiteX262" fmla="*/ 2994837 w 11218359"/>
                <a:gd name="connsiteY262" fmla="*/ 396626 h 396625"/>
                <a:gd name="connsiteX263" fmla="*/ 3006276 w 11218359"/>
                <a:gd name="connsiteY263" fmla="*/ 396626 h 396625"/>
                <a:gd name="connsiteX264" fmla="*/ 3017715 w 11218359"/>
                <a:gd name="connsiteY264" fmla="*/ 396626 h 396625"/>
                <a:gd name="connsiteX265" fmla="*/ 3029155 w 11218359"/>
                <a:gd name="connsiteY265" fmla="*/ 396626 h 396625"/>
                <a:gd name="connsiteX266" fmla="*/ 3040594 w 11218359"/>
                <a:gd name="connsiteY266" fmla="*/ 396626 h 396625"/>
                <a:gd name="connsiteX267" fmla="*/ 3052034 w 11218359"/>
                <a:gd name="connsiteY267" fmla="*/ 396626 h 396625"/>
                <a:gd name="connsiteX268" fmla="*/ 3063474 w 11218359"/>
                <a:gd name="connsiteY268" fmla="*/ 396626 h 396625"/>
                <a:gd name="connsiteX269" fmla="*/ 3074913 w 11218359"/>
                <a:gd name="connsiteY269" fmla="*/ 396626 h 396625"/>
                <a:gd name="connsiteX270" fmla="*/ 3086352 w 11218359"/>
                <a:gd name="connsiteY270" fmla="*/ 396626 h 396625"/>
                <a:gd name="connsiteX271" fmla="*/ 3097792 w 11218359"/>
                <a:gd name="connsiteY271" fmla="*/ 396626 h 396625"/>
                <a:gd name="connsiteX272" fmla="*/ 3109232 w 11218359"/>
                <a:gd name="connsiteY272" fmla="*/ 396626 h 396625"/>
                <a:gd name="connsiteX273" fmla="*/ 3120671 w 11218359"/>
                <a:gd name="connsiteY273" fmla="*/ 396626 h 396625"/>
                <a:gd name="connsiteX274" fmla="*/ 3132111 w 11218359"/>
                <a:gd name="connsiteY274" fmla="*/ 396626 h 396625"/>
                <a:gd name="connsiteX275" fmla="*/ 3143550 w 11218359"/>
                <a:gd name="connsiteY275" fmla="*/ 396626 h 396625"/>
                <a:gd name="connsiteX276" fmla="*/ 3154990 w 11218359"/>
                <a:gd name="connsiteY276" fmla="*/ 396626 h 396625"/>
                <a:gd name="connsiteX277" fmla="*/ 3166429 w 11218359"/>
                <a:gd name="connsiteY277" fmla="*/ 396626 h 396625"/>
                <a:gd name="connsiteX278" fmla="*/ 3177869 w 11218359"/>
                <a:gd name="connsiteY278" fmla="*/ 396626 h 396625"/>
                <a:gd name="connsiteX279" fmla="*/ 3189308 w 11218359"/>
                <a:gd name="connsiteY279" fmla="*/ 396626 h 396625"/>
                <a:gd name="connsiteX280" fmla="*/ 3200748 w 11218359"/>
                <a:gd name="connsiteY280" fmla="*/ 396626 h 396625"/>
                <a:gd name="connsiteX281" fmla="*/ 3212187 w 11218359"/>
                <a:gd name="connsiteY281" fmla="*/ 396626 h 396625"/>
                <a:gd name="connsiteX282" fmla="*/ 3223627 w 11218359"/>
                <a:gd name="connsiteY282" fmla="*/ 396626 h 396625"/>
                <a:gd name="connsiteX283" fmla="*/ 3235066 w 11218359"/>
                <a:gd name="connsiteY283" fmla="*/ 396626 h 396625"/>
                <a:gd name="connsiteX284" fmla="*/ 3246501 w 11218359"/>
                <a:gd name="connsiteY284" fmla="*/ 396626 h 396625"/>
                <a:gd name="connsiteX285" fmla="*/ 3257945 w 11218359"/>
                <a:gd name="connsiteY285" fmla="*/ 396626 h 396625"/>
                <a:gd name="connsiteX286" fmla="*/ 3269385 w 11218359"/>
                <a:gd name="connsiteY286" fmla="*/ 396626 h 396625"/>
                <a:gd name="connsiteX287" fmla="*/ 3280825 w 11218359"/>
                <a:gd name="connsiteY287" fmla="*/ 396626 h 396625"/>
                <a:gd name="connsiteX288" fmla="*/ 3292264 w 11218359"/>
                <a:gd name="connsiteY288" fmla="*/ 396626 h 396625"/>
                <a:gd name="connsiteX289" fmla="*/ 3303699 w 11218359"/>
                <a:gd name="connsiteY289" fmla="*/ 396626 h 396625"/>
                <a:gd name="connsiteX290" fmla="*/ 3315143 w 11218359"/>
                <a:gd name="connsiteY290" fmla="*/ 396626 h 396625"/>
                <a:gd name="connsiteX291" fmla="*/ 3326578 w 11218359"/>
                <a:gd name="connsiteY291" fmla="*/ 396626 h 396625"/>
                <a:gd name="connsiteX292" fmla="*/ 3338017 w 11218359"/>
                <a:gd name="connsiteY292" fmla="*/ 396626 h 396625"/>
                <a:gd name="connsiteX293" fmla="*/ 3349457 w 11218359"/>
                <a:gd name="connsiteY293" fmla="*/ 396626 h 396625"/>
                <a:gd name="connsiteX294" fmla="*/ 3360896 w 11218359"/>
                <a:gd name="connsiteY294" fmla="*/ 396626 h 396625"/>
                <a:gd name="connsiteX295" fmla="*/ 3372336 w 11218359"/>
                <a:gd name="connsiteY295" fmla="*/ 396626 h 396625"/>
                <a:gd name="connsiteX296" fmla="*/ 3383776 w 11218359"/>
                <a:gd name="connsiteY296" fmla="*/ 396626 h 396625"/>
                <a:gd name="connsiteX297" fmla="*/ 3395215 w 11218359"/>
                <a:gd name="connsiteY297" fmla="*/ 396626 h 396625"/>
                <a:gd name="connsiteX298" fmla="*/ 3406654 w 11218359"/>
                <a:gd name="connsiteY298" fmla="*/ 396626 h 396625"/>
                <a:gd name="connsiteX299" fmla="*/ 3418094 w 11218359"/>
                <a:gd name="connsiteY299" fmla="*/ 396626 h 396625"/>
                <a:gd name="connsiteX300" fmla="*/ 3429534 w 11218359"/>
                <a:gd name="connsiteY300" fmla="*/ 396626 h 396625"/>
                <a:gd name="connsiteX301" fmla="*/ 3440973 w 11218359"/>
                <a:gd name="connsiteY301" fmla="*/ 396626 h 396625"/>
                <a:gd name="connsiteX302" fmla="*/ 3452413 w 11218359"/>
                <a:gd name="connsiteY302" fmla="*/ 396626 h 396625"/>
                <a:gd name="connsiteX303" fmla="*/ 3463852 w 11218359"/>
                <a:gd name="connsiteY303" fmla="*/ 396626 h 396625"/>
                <a:gd name="connsiteX304" fmla="*/ 3475292 w 11218359"/>
                <a:gd name="connsiteY304" fmla="*/ 396626 h 396625"/>
                <a:gd name="connsiteX305" fmla="*/ 3486731 w 11218359"/>
                <a:gd name="connsiteY305" fmla="*/ 396626 h 396625"/>
                <a:gd name="connsiteX306" fmla="*/ 3498171 w 11218359"/>
                <a:gd name="connsiteY306" fmla="*/ 396626 h 396625"/>
                <a:gd name="connsiteX307" fmla="*/ 3509610 w 11218359"/>
                <a:gd name="connsiteY307" fmla="*/ 396626 h 396625"/>
                <a:gd name="connsiteX308" fmla="*/ 3521050 w 11218359"/>
                <a:gd name="connsiteY308" fmla="*/ 396626 h 396625"/>
                <a:gd name="connsiteX309" fmla="*/ 3532489 w 11218359"/>
                <a:gd name="connsiteY309" fmla="*/ 396626 h 396625"/>
                <a:gd name="connsiteX310" fmla="*/ 3543929 w 11218359"/>
                <a:gd name="connsiteY310" fmla="*/ 396626 h 396625"/>
                <a:gd name="connsiteX311" fmla="*/ 3555368 w 11218359"/>
                <a:gd name="connsiteY311" fmla="*/ 396626 h 396625"/>
                <a:gd name="connsiteX312" fmla="*/ 3566808 w 11218359"/>
                <a:gd name="connsiteY312" fmla="*/ 396626 h 396625"/>
                <a:gd name="connsiteX313" fmla="*/ 3578247 w 11218359"/>
                <a:gd name="connsiteY313" fmla="*/ 396626 h 396625"/>
                <a:gd name="connsiteX314" fmla="*/ 3589687 w 11218359"/>
                <a:gd name="connsiteY314" fmla="*/ 396626 h 396625"/>
                <a:gd name="connsiteX315" fmla="*/ 3601127 w 11218359"/>
                <a:gd name="connsiteY315" fmla="*/ 396626 h 396625"/>
                <a:gd name="connsiteX316" fmla="*/ 3612566 w 11218359"/>
                <a:gd name="connsiteY316" fmla="*/ 396626 h 396625"/>
                <a:gd name="connsiteX317" fmla="*/ 3624005 w 11218359"/>
                <a:gd name="connsiteY317" fmla="*/ 396626 h 396625"/>
                <a:gd name="connsiteX318" fmla="*/ 3635445 w 11218359"/>
                <a:gd name="connsiteY318" fmla="*/ 396626 h 396625"/>
                <a:gd name="connsiteX319" fmla="*/ 3646885 w 11218359"/>
                <a:gd name="connsiteY319" fmla="*/ 396626 h 396625"/>
                <a:gd name="connsiteX320" fmla="*/ 3658324 w 11218359"/>
                <a:gd name="connsiteY320" fmla="*/ 396626 h 396625"/>
                <a:gd name="connsiteX321" fmla="*/ 3669764 w 11218359"/>
                <a:gd name="connsiteY321" fmla="*/ 396626 h 396625"/>
                <a:gd name="connsiteX322" fmla="*/ 3681203 w 11218359"/>
                <a:gd name="connsiteY322" fmla="*/ 396626 h 396625"/>
                <a:gd name="connsiteX323" fmla="*/ 3692643 w 11218359"/>
                <a:gd name="connsiteY323" fmla="*/ 396626 h 396625"/>
                <a:gd name="connsiteX324" fmla="*/ 3704082 w 11218359"/>
                <a:gd name="connsiteY324" fmla="*/ 396626 h 396625"/>
                <a:gd name="connsiteX325" fmla="*/ 3715522 w 11218359"/>
                <a:gd name="connsiteY325" fmla="*/ 396626 h 396625"/>
                <a:gd name="connsiteX326" fmla="*/ 3726961 w 11218359"/>
                <a:gd name="connsiteY326" fmla="*/ 396626 h 396625"/>
                <a:gd name="connsiteX327" fmla="*/ 3738401 w 11218359"/>
                <a:gd name="connsiteY327" fmla="*/ 396626 h 396625"/>
                <a:gd name="connsiteX328" fmla="*/ 3749840 w 11218359"/>
                <a:gd name="connsiteY328" fmla="*/ 396626 h 396625"/>
                <a:gd name="connsiteX329" fmla="*/ 3761280 w 11218359"/>
                <a:gd name="connsiteY329" fmla="*/ 396626 h 396625"/>
                <a:gd name="connsiteX330" fmla="*/ 3772719 w 11218359"/>
                <a:gd name="connsiteY330" fmla="*/ 396626 h 396625"/>
                <a:gd name="connsiteX331" fmla="*/ 3784154 w 11218359"/>
                <a:gd name="connsiteY331" fmla="*/ 396626 h 396625"/>
                <a:gd name="connsiteX332" fmla="*/ 3795598 w 11218359"/>
                <a:gd name="connsiteY332" fmla="*/ 396626 h 396625"/>
                <a:gd name="connsiteX333" fmla="*/ 3807033 w 11218359"/>
                <a:gd name="connsiteY333" fmla="*/ 396626 h 396625"/>
                <a:gd name="connsiteX334" fmla="*/ 3818473 w 11218359"/>
                <a:gd name="connsiteY334" fmla="*/ 396626 h 396625"/>
                <a:gd name="connsiteX335" fmla="*/ 3829917 w 11218359"/>
                <a:gd name="connsiteY335" fmla="*/ 396626 h 396625"/>
                <a:gd name="connsiteX336" fmla="*/ 3841352 w 11218359"/>
                <a:gd name="connsiteY336" fmla="*/ 396626 h 396625"/>
                <a:gd name="connsiteX337" fmla="*/ 3852791 w 11218359"/>
                <a:gd name="connsiteY337" fmla="*/ 396626 h 396625"/>
                <a:gd name="connsiteX338" fmla="*/ 3864231 w 11218359"/>
                <a:gd name="connsiteY338" fmla="*/ 396626 h 396625"/>
                <a:gd name="connsiteX339" fmla="*/ 3875670 w 11218359"/>
                <a:gd name="connsiteY339" fmla="*/ 396626 h 396625"/>
                <a:gd name="connsiteX340" fmla="*/ 3887110 w 11218359"/>
                <a:gd name="connsiteY340" fmla="*/ 396626 h 396625"/>
                <a:gd name="connsiteX341" fmla="*/ 3898549 w 11218359"/>
                <a:gd name="connsiteY341" fmla="*/ 396626 h 396625"/>
                <a:gd name="connsiteX342" fmla="*/ 3909989 w 11218359"/>
                <a:gd name="connsiteY342" fmla="*/ 396626 h 396625"/>
                <a:gd name="connsiteX343" fmla="*/ 3921447 w 11218359"/>
                <a:gd name="connsiteY343" fmla="*/ 396626 h 396625"/>
                <a:gd name="connsiteX344" fmla="*/ 3932878 w 11218359"/>
                <a:gd name="connsiteY344" fmla="*/ 396626 h 396625"/>
                <a:gd name="connsiteX345" fmla="*/ 3944307 w 11218359"/>
                <a:gd name="connsiteY345" fmla="*/ 396626 h 396625"/>
                <a:gd name="connsiteX346" fmla="*/ 3955737 w 11218359"/>
                <a:gd name="connsiteY346" fmla="*/ 396626 h 396625"/>
                <a:gd name="connsiteX347" fmla="*/ 3967167 w 11218359"/>
                <a:gd name="connsiteY347" fmla="*/ 396626 h 396625"/>
                <a:gd name="connsiteX348" fmla="*/ 3978645 w 11218359"/>
                <a:gd name="connsiteY348" fmla="*/ 396626 h 396625"/>
                <a:gd name="connsiteX349" fmla="*/ 3990075 w 11218359"/>
                <a:gd name="connsiteY349" fmla="*/ 396626 h 396625"/>
                <a:gd name="connsiteX350" fmla="*/ 4001505 w 11218359"/>
                <a:gd name="connsiteY350" fmla="*/ 396626 h 396625"/>
                <a:gd name="connsiteX351" fmla="*/ 4012935 w 11218359"/>
                <a:gd name="connsiteY351" fmla="*/ 396626 h 396625"/>
                <a:gd name="connsiteX352" fmla="*/ 4024365 w 11218359"/>
                <a:gd name="connsiteY352" fmla="*/ 396626 h 396625"/>
                <a:gd name="connsiteX353" fmla="*/ 4035843 w 11218359"/>
                <a:gd name="connsiteY353" fmla="*/ 396626 h 396625"/>
                <a:gd name="connsiteX354" fmla="*/ 4047273 w 11218359"/>
                <a:gd name="connsiteY354" fmla="*/ 396626 h 396625"/>
                <a:gd name="connsiteX355" fmla="*/ 4058702 w 11218359"/>
                <a:gd name="connsiteY355" fmla="*/ 396626 h 396625"/>
                <a:gd name="connsiteX356" fmla="*/ 4070133 w 11218359"/>
                <a:gd name="connsiteY356" fmla="*/ 396626 h 396625"/>
                <a:gd name="connsiteX357" fmla="*/ 4081563 w 11218359"/>
                <a:gd name="connsiteY357" fmla="*/ 396626 h 396625"/>
                <a:gd name="connsiteX358" fmla="*/ 4093040 w 11218359"/>
                <a:gd name="connsiteY358" fmla="*/ 396626 h 396625"/>
                <a:gd name="connsiteX359" fmla="*/ 4104471 w 11218359"/>
                <a:gd name="connsiteY359" fmla="*/ 396626 h 396625"/>
                <a:gd name="connsiteX360" fmla="*/ 4115900 w 11218359"/>
                <a:gd name="connsiteY360" fmla="*/ 396626 h 396625"/>
                <a:gd name="connsiteX361" fmla="*/ 4127330 w 11218359"/>
                <a:gd name="connsiteY361" fmla="*/ 396626 h 396625"/>
                <a:gd name="connsiteX362" fmla="*/ 4138760 w 11218359"/>
                <a:gd name="connsiteY362" fmla="*/ 396626 h 396625"/>
                <a:gd name="connsiteX363" fmla="*/ 4150238 w 11218359"/>
                <a:gd name="connsiteY363" fmla="*/ 396626 h 396625"/>
                <a:gd name="connsiteX364" fmla="*/ 4161668 w 11218359"/>
                <a:gd name="connsiteY364" fmla="*/ 396626 h 396625"/>
                <a:gd name="connsiteX365" fmla="*/ 4173098 w 11218359"/>
                <a:gd name="connsiteY365" fmla="*/ 396626 h 396625"/>
                <a:gd name="connsiteX366" fmla="*/ 4184528 w 11218359"/>
                <a:gd name="connsiteY366" fmla="*/ 396626 h 396625"/>
                <a:gd name="connsiteX367" fmla="*/ 4195958 w 11218359"/>
                <a:gd name="connsiteY367" fmla="*/ 396626 h 396625"/>
                <a:gd name="connsiteX368" fmla="*/ 4207436 w 11218359"/>
                <a:gd name="connsiteY368" fmla="*/ 396626 h 396625"/>
                <a:gd name="connsiteX369" fmla="*/ 4218865 w 11218359"/>
                <a:gd name="connsiteY369" fmla="*/ 396626 h 396625"/>
                <a:gd name="connsiteX370" fmla="*/ 4230296 w 11218359"/>
                <a:gd name="connsiteY370" fmla="*/ 396626 h 396625"/>
                <a:gd name="connsiteX371" fmla="*/ 4241726 w 11218359"/>
                <a:gd name="connsiteY371" fmla="*/ 396626 h 396625"/>
                <a:gd name="connsiteX372" fmla="*/ 4253156 w 11218359"/>
                <a:gd name="connsiteY372" fmla="*/ 396626 h 396625"/>
                <a:gd name="connsiteX373" fmla="*/ 4264634 w 11218359"/>
                <a:gd name="connsiteY373" fmla="*/ 396626 h 396625"/>
                <a:gd name="connsiteX374" fmla="*/ 4276063 w 11218359"/>
                <a:gd name="connsiteY374" fmla="*/ 396626 h 396625"/>
                <a:gd name="connsiteX375" fmla="*/ 4287493 w 11218359"/>
                <a:gd name="connsiteY375" fmla="*/ 396626 h 396625"/>
                <a:gd name="connsiteX376" fmla="*/ 4298923 w 11218359"/>
                <a:gd name="connsiteY376" fmla="*/ 396626 h 396625"/>
                <a:gd name="connsiteX377" fmla="*/ 4310353 w 11218359"/>
                <a:gd name="connsiteY377" fmla="*/ 396626 h 396625"/>
                <a:gd name="connsiteX378" fmla="*/ 4321831 w 11218359"/>
                <a:gd name="connsiteY378" fmla="*/ 396626 h 396625"/>
                <a:gd name="connsiteX379" fmla="*/ 4333261 w 11218359"/>
                <a:gd name="connsiteY379" fmla="*/ 396626 h 396625"/>
                <a:gd name="connsiteX380" fmla="*/ 4344691 w 11218359"/>
                <a:gd name="connsiteY380" fmla="*/ 396626 h 396625"/>
                <a:gd name="connsiteX381" fmla="*/ 4356121 w 11218359"/>
                <a:gd name="connsiteY381" fmla="*/ 396626 h 396625"/>
                <a:gd name="connsiteX382" fmla="*/ 4367551 w 11218359"/>
                <a:gd name="connsiteY382" fmla="*/ 396626 h 396625"/>
                <a:gd name="connsiteX383" fmla="*/ 4379028 w 11218359"/>
                <a:gd name="connsiteY383" fmla="*/ 396626 h 396625"/>
                <a:gd name="connsiteX384" fmla="*/ 4390458 w 11218359"/>
                <a:gd name="connsiteY384" fmla="*/ 396626 h 396625"/>
                <a:gd name="connsiteX385" fmla="*/ 4401889 w 11218359"/>
                <a:gd name="connsiteY385" fmla="*/ 396626 h 396625"/>
                <a:gd name="connsiteX386" fmla="*/ 4413319 w 11218359"/>
                <a:gd name="connsiteY386" fmla="*/ 396626 h 396625"/>
                <a:gd name="connsiteX387" fmla="*/ 4424749 w 11218359"/>
                <a:gd name="connsiteY387" fmla="*/ 396626 h 396625"/>
                <a:gd name="connsiteX388" fmla="*/ 4436226 w 11218359"/>
                <a:gd name="connsiteY388" fmla="*/ 396626 h 396625"/>
                <a:gd name="connsiteX389" fmla="*/ 4447656 w 11218359"/>
                <a:gd name="connsiteY389" fmla="*/ 396626 h 396625"/>
                <a:gd name="connsiteX390" fmla="*/ 4459086 w 11218359"/>
                <a:gd name="connsiteY390" fmla="*/ 396626 h 396625"/>
                <a:gd name="connsiteX391" fmla="*/ 4470516 w 11218359"/>
                <a:gd name="connsiteY391" fmla="*/ 396626 h 396625"/>
                <a:gd name="connsiteX392" fmla="*/ 4481946 w 11218359"/>
                <a:gd name="connsiteY392" fmla="*/ 396626 h 396625"/>
                <a:gd name="connsiteX393" fmla="*/ 4493424 w 11218359"/>
                <a:gd name="connsiteY393" fmla="*/ 396626 h 396625"/>
                <a:gd name="connsiteX394" fmla="*/ 4504854 w 11218359"/>
                <a:gd name="connsiteY394" fmla="*/ 396626 h 396625"/>
                <a:gd name="connsiteX395" fmla="*/ 4516284 w 11218359"/>
                <a:gd name="connsiteY395" fmla="*/ 396626 h 396625"/>
                <a:gd name="connsiteX396" fmla="*/ 4527714 w 11218359"/>
                <a:gd name="connsiteY396" fmla="*/ 396626 h 396625"/>
                <a:gd name="connsiteX397" fmla="*/ 4539144 w 11218359"/>
                <a:gd name="connsiteY397" fmla="*/ 396626 h 396625"/>
                <a:gd name="connsiteX398" fmla="*/ 4550621 w 11218359"/>
                <a:gd name="connsiteY398" fmla="*/ 396626 h 396625"/>
                <a:gd name="connsiteX399" fmla="*/ 4562051 w 11218359"/>
                <a:gd name="connsiteY399" fmla="*/ 396626 h 396625"/>
                <a:gd name="connsiteX400" fmla="*/ 4573482 w 11218359"/>
                <a:gd name="connsiteY400" fmla="*/ 396626 h 396625"/>
                <a:gd name="connsiteX401" fmla="*/ 4584912 w 11218359"/>
                <a:gd name="connsiteY401" fmla="*/ 396626 h 396625"/>
                <a:gd name="connsiteX402" fmla="*/ 4596341 w 11218359"/>
                <a:gd name="connsiteY402" fmla="*/ 396626 h 396625"/>
                <a:gd name="connsiteX403" fmla="*/ 4607771 w 11218359"/>
                <a:gd name="connsiteY403" fmla="*/ 396626 h 396625"/>
                <a:gd name="connsiteX404" fmla="*/ 4619249 w 11218359"/>
                <a:gd name="connsiteY404" fmla="*/ 396626 h 396625"/>
                <a:gd name="connsiteX405" fmla="*/ 4630679 w 11218359"/>
                <a:gd name="connsiteY405" fmla="*/ 396626 h 396625"/>
                <a:gd name="connsiteX406" fmla="*/ 4642109 w 11218359"/>
                <a:gd name="connsiteY406" fmla="*/ 396626 h 396625"/>
                <a:gd name="connsiteX407" fmla="*/ 4653539 w 11218359"/>
                <a:gd name="connsiteY407" fmla="*/ 396626 h 396625"/>
                <a:gd name="connsiteX408" fmla="*/ 4664969 w 11218359"/>
                <a:gd name="connsiteY408" fmla="*/ 396626 h 396625"/>
                <a:gd name="connsiteX409" fmla="*/ 4676447 w 11218359"/>
                <a:gd name="connsiteY409" fmla="*/ 396626 h 396625"/>
                <a:gd name="connsiteX410" fmla="*/ 4687877 w 11218359"/>
                <a:gd name="connsiteY410" fmla="*/ 396626 h 396625"/>
                <a:gd name="connsiteX411" fmla="*/ 4699306 w 11218359"/>
                <a:gd name="connsiteY411" fmla="*/ 396626 h 396625"/>
                <a:gd name="connsiteX412" fmla="*/ 4710737 w 11218359"/>
                <a:gd name="connsiteY412" fmla="*/ 396626 h 396625"/>
                <a:gd name="connsiteX413" fmla="*/ 4722167 w 11218359"/>
                <a:gd name="connsiteY413" fmla="*/ 396626 h 396625"/>
                <a:gd name="connsiteX414" fmla="*/ 4733644 w 11218359"/>
                <a:gd name="connsiteY414" fmla="*/ 396626 h 396625"/>
                <a:gd name="connsiteX415" fmla="*/ 4745075 w 11218359"/>
                <a:gd name="connsiteY415" fmla="*/ 396626 h 396625"/>
                <a:gd name="connsiteX416" fmla="*/ 4756504 w 11218359"/>
                <a:gd name="connsiteY416" fmla="*/ 396626 h 396625"/>
                <a:gd name="connsiteX417" fmla="*/ 4767934 w 11218359"/>
                <a:gd name="connsiteY417" fmla="*/ 396626 h 396625"/>
                <a:gd name="connsiteX418" fmla="*/ 4779364 w 11218359"/>
                <a:gd name="connsiteY418" fmla="*/ 396626 h 396625"/>
                <a:gd name="connsiteX419" fmla="*/ 4790842 w 11218359"/>
                <a:gd name="connsiteY419" fmla="*/ 396626 h 396625"/>
                <a:gd name="connsiteX420" fmla="*/ 4802272 w 11218359"/>
                <a:gd name="connsiteY420" fmla="*/ 396626 h 396625"/>
                <a:gd name="connsiteX421" fmla="*/ 4813702 w 11218359"/>
                <a:gd name="connsiteY421" fmla="*/ 396626 h 396625"/>
                <a:gd name="connsiteX422" fmla="*/ 4825132 w 11218359"/>
                <a:gd name="connsiteY422" fmla="*/ 396626 h 396625"/>
                <a:gd name="connsiteX423" fmla="*/ 4836562 w 11218359"/>
                <a:gd name="connsiteY423" fmla="*/ 396626 h 396625"/>
                <a:gd name="connsiteX424" fmla="*/ 4848040 w 11218359"/>
                <a:gd name="connsiteY424" fmla="*/ 396626 h 396625"/>
                <a:gd name="connsiteX425" fmla="*/ 4859469 w 11218359"/>
                <a:gd name="connsiteY425" fmla="*/ 396626 h 396625"/>
                <a:gd name="connsiteX426" fmla="*/ 4870899 w 11218359"/>
                <a:gd name="connsiteY426" fmla="*/ 396626 h 396625"/>
                <a:gd name="connsiteX427" fmla="*/ 4882330 w 11218359"/>
                <a:gd name="connsiteY427" fmla="*/ 396626 h 396625"/>
                <a:gd name="connsiteX428" fmla="*/ 4893760 w 11218359"/>
                <a:gd name="connsiteY428" fmla="*/ 396626 h 396625"/>
                <a:gd name="connsiteX429" fmla="*/ 4905237 w 11218359"/>
                <a:gd name="connsiteY429" fmla="*/ 396626 h 396625"/>
                <a:gd name="connsiteX430" fmla="*/ 4916667 w 11218359"/>
                <a:gd name="connsiteY430" fmla="*/ 396626 h 396625"/>
                <a:gd name="connsiteX431" fmla="*/ 4928097 w 11218359"/>
                <a:gd name="connsiteY431" fmla="*/ 396626 h 396625"/>
                <a:gd name="connsiteX432" fmla="*/ 4939527 w 11218359"/>
                <a:gd name="connsiteY432" fmla="*/ 396626 h 396625"/>
                <a:gd name="connsiteX433" fmla="*/ 4950957 w 11218359"/>
                <a:gd name="connsiteY433" fmla="*/ 396626 h 396625"/>
                <a:gd name="connsiteX434" fmla="*/ 4962435 w 11218359"/>
                <a:gd name="connsiteY434" fmla="*/ 396626 h 396625"/>
                <a:gd name="connsiteX435" fmla="*/ 4973865 w 11218359"/>
                <a:gd name="connsiteY435" fmla="*/ 396626 h 396625"/>
                <a:gd name="connsiteX436" fmla="*/ 4985295 w 11218359"/>
                <a:gd name="connsiteY436" fmla="*/ 396626 h 396625"/>
                <a:gd name="connsiteX437" fmla="*/ 4996725 w 11218359"/>
                <a:gd name="connsiteY437" fmla="*/ 396626 h 396625"/>
                <a:gd name="connsiteX438" fmla="*/ 5008155 w 11218359"/>
                <a:gd name="connsiteY438" fmla="*/ 396626 h 396625"/>
                <a:gd name="connsiteX439" fmla="*/ 5019632 w 11218359"/>
                <a:gd name="connsiteY439" fmla="*/ 396626 h 396625"/>
                <a:gd name="connsiteX440" fmla="*/ 5031062 w 11218359"/>
                <a:gd name="connsiteY440" fmla="*/ 396626 h 396625"/>
                <a:gd name="connsiteX441" fmla="*/ 5042492 w 11218359"/>
                <a:gd name="connsiteY441" fmla="*/ 396626 h 396625"/>
                <a:gd name="connsiteX442" fmla="*/ 5053923 w 11218359"/>
                <a:gd name="connsiteY442" fmla="*/ 396626 h 396625"/>
                <a:gd name="connsiteX443" fmla="*/ 5065353 w 11218359"/>
                <a:gd name="connsiteY443" fmla="*/ 396626 h 396625"/>
                <a:gd name="connsiteX444" fmla="*/ 5076830 w 11218359"/>
                <a:gd name="connsiteY444" fmla="*/ 396626 h 396625"/>
                <a:gd name="connsiteX445" fmla="*/ 5088260 w 11218359"/>
                <a:gd name="connsiteY445" fmla="*/ 396626 h 396625"/>
                <a:gd name="connsiteX446" fmla="*/ 5099690 w 11218359"/>
                <a:gd name="connsiteY446" fmla="*/ 396626 h 396625"/>
                <a:gd name="connsiteX447" fmla="*/ 5111120 w 11218359"/>
                <a:gd name="connsiteY447" fmla="*/ 396626 h 396625"/>
                <a:gd name="connsiteX448" fmla="*/ 5122550 w 11218359"/>
                <a:gd name="connsiteY448" fmla="*/ 396626 h 396625"/>
                <a:gd name="connsiteX449" fmla="*/ 5134028 w 11218359"/>
                <a:gd name="connsiteY449" fmla="*/ 396626 h 396625"/>
                <a:gd name="connsiteX450" fmla="*/ 5145458 w 11218359"/>
                <a:gd name="connsiteY450" fmla="*/ 396626 h 396625"/>
                <a:gd name="connsiteX451" fmla="*/ 5156888 w 11218359"/>
                <a:gd name="connsiteY451" fmla="*/ 396626 h 396625"/>
                <a:gd name="connsiteX452" fmla="*/ 5168318 w 11218359"/>
                <a:gd name="connsiteY452" fmla="*/ 396626 h 396625"/>
                <a:gd name="connsiteX453" fmla="*/ 5179747 w 11218359"/>
                <a:gd name="connsiteY453" fmla="*/ 396626 h 396625"/>
                <a:gd name="connsiteX454" fmla="*/ 5191225 w 11218359"/>
                <a:gd name="connsiteY454" fmla="*/ 396626 h 396625"/>
                <a:gd name="connsiteX455" fmla="*/ 5202655 w 11218359"/>
                <a:gd name="connsiteY455" fmla="*/ 396626 h 396625"/>
                <a:gd name="connsiteX456" fmla="*/ 5214085 w 11218359"/>
                <a:gd name="connsiteY456" fmla="*/ 396626 h 396625"/>
                <a:gd name="connsiteX457" fmla="*/ 5225515 w 11218359"/>
                <a:gd name="connsiteY457" fmla="*/ 396626 h 396625"/>
                <a:gd name="connsiteX458" fmla="*/ 5236945 w 11218359"/>
                <a:gd name="connsiteY458" fmla="*/ 396626 h 396625"/>
                <a:gd name="connsiteX459" fmla="*/ 5248423 w 11218359"/>
                <a:gd name="connsiteY459" fmla="*/ 396626 h 396625"/>
                <a:gd name="connsiteX460" fmla="*/ 5259853 w 11218359"/>
                <a:gd name="connsiteY460" fmla="*/ 396626 h 396625"/>
                <a:gd name="connsiteX461" fmla="*/ 5271283 w 11218359"/>
                <a:gd name="connsiteY461" fmla="*/ 396626 h 396625"/>
                <a:gd name="connsiteX462" fmla="*/ 5282713 w 11218359"/>
                <a:gd name="connsiteY462" fmla="*/ 396626 h 396625"/>
                <a:gd name="connsiteX463" fmla="*/ 5294143 w 11218359"/>
                <a:gd name="connsiteY463" fmla="*/ 396626 h 396625"/>
                <a:gd name="connsiteX464" fmla="*/ 5305621 w 11218359"/>
                <a:gd name="connsiteY464" fmla="*/ 396626 h 396625"/>
                <a:gd name="connsiteX465" fmla="*/ 5317051 w 11218359"/>
                <a:gd name="connsiteY465" fmla="*/ 396626 h 396625"/>
                <a:gd name="connsiteX466" fmla="*/ 5328481 w 11218359"/>
                <a:gd name="connsiteY466" fmla="*/ 396626 h 396625"/>
                <a:gd name="connsiteX467" fmla="*/ 5339910 w 11218359"/>
                <a:gd name="connsiteY467" fmla="*/ 396626 h 396625"/>
                <a:gd name="connsiteX468" fmla="*/ 5351340 w 11218359"/>
                <a:gd name="connsiteY468" fmla="*/ 396626 h 396625"/>
                <a:gd name="connsiteX469" fmla="*/ 5362818 w 11218359"/>
                <a:gd name="connsiteY469" fmla="*/ 396626 h 396625"/>
                <a:gd name="connsiteX470" fmla="*/ 5374248 w 11218359"/>
                <a:gd name="connsiteY470" fmla="*/ 396626 h 396625"/>
                <a:gd name="connsiteX471" fmla="*/ 5385678 w 11218359"/>
                <a:gd name="connsiteY471" fmla="*/ 396626 h 396625"/>
                <a:gd name="connsiteX472" fmla="*/ 5397108 w 11218359"/>
                <a:gd name="connsiteY472" fmla="*/ 396626 h 396625"/>
                <a:gd name="connsiteX473" fmla="*/ 5408538 w 11218359"/>
                <a:gd name="connsiteY473" fmla="*/ 396626 h 396625"/>
                <a:gd name="connsiteX474" fmla="*/ 5420016 w 11218359"/>
                <a:gd name="connsiteY474" fmla="*/ 396626 h 396625"/>
                <a:gd name="connsiteX475" fmla="*/ 5431446 w 11218359"/>
                <a:gd name="connsiteY475" fmla="*/ 396626 h 396625"/>
                <a:gd name="connsiteX476" fmla="*/ 5442876 w 11218359"/>
                <a:gd name="connsiteY476" fmla="*/ 396626 h 396625"/>
                <a:gd name="connsiteX477" fmla="*/ 5454306 w 11218359"/>
                <a:gd name="connsiteY477" fmla="*/ 396626 h 396625"/>
                <a:gd name="connsiteX478" fmla="*/ 5465736 w 11218359"/>
                <a:gd name="connsiteY478" fmla="*/ 396626 h 396625"/>
                <a:gd name="connsiteX479" fmla="*/ 5477214 w 11218359"/>
                <a:gd name="connsiteY479" fmla="*/ 396626 h 396625"/>
                <a:gd name="connsiteX480" fmla="*/ 5488643 w 11218359"/>
                <a:gd name="connsiteY480" fmla="*/ 396626 h 396625"/>
                <a:gd name="connsiteX481" fmla="*/ 5500073 w 11218359"/>
                <a:gd name="connsiteY481" fmla="*/ 396626 h 396625"/>
                <a:gd name="connsiteX482" fmla="*/ 5511503 w 11218359"/>
                <a:gd name="connsiteY482" fmla="*/ 396626 h 396625"/>
                <a:gd name="connsiteX483" fmla="*/ 5522933 w 11218359"/>
                <a:gd name="connsiteY483" fmla="*/ 396626 h 396625"/>
                <a:gd name="connsiteX484" fmla="*/ 5534411 w 11218359"/>
                <a:gd name="connsiteY484" fmla="*/ 396626 h 396625"/>
                <a:gd name="connsiteX485" fmla="*/ 5545841 w 11218359"/>
                <a:gd name="connsiteY485" fmla="*/ 396626 h 396625"/>
                <a:gd name="connsiteX486" fmla="*/ 5557271 w 11218359"/>
                <a:gd name="connsiteY486" fmla="*/ 396626 h 396625"/>
                <a:gd name="connsiteX487" fmla="*/ 5568701 w 11218359"/>
                <a:gd name="connsiteY487" fmla="*/ 396626 h 396625"/>
                <a:gd name="connsiteX488" fmla="*/ 5580131 w 11218359"/>
                <a:gd name="connsiteY488" fmla="*/ 396626 h 396625"/>
                <a:gd name="connsiteX489" fmla="*/ 5591609 w 11218359"/>
                <a:gd name="connsiteY489" fmla="*/ 396626 h 396625"/>
                <a:gd name="connsiteX490" fmla="*/ 5603038 w 11218359"/>
                <a:gd name="connsiteY490" fmla="*/ 396626 h 396625"/>
                <a:gd name="connsiteX491" fmla="*/ 5614469 w 11218359"/>
                <a:gd name="connsiteY491" fmla="*/ 396626 h 396625"/>
                <a:gd name="connsiteX492" fmla="*/ 5625899 w 11218359"/>
                <a:gd name="connsiteY492" fmla="*/ 396626 h 396625"/>
                <a:gd name="connsiteX493" fmla="*/ 5637329 w 11218359"/>
                <a:gd name="connsiteY493" fmla="*/ 396626 h 396625"/>
                <a:gd name="connsiteX494" fmla="*/ 5648759 w 11218359"/>
                <a:gd name="connsiteY494" fmla="*/ 396626 h 396625"/>
                <a:gd name="connsiteX495" fmla="*/ 5660236 w 11218359"/>
                <a:gd name="connsiteY495" fmla="*/ 396626 h 396625"/>
                <a:gd name="connsiteX496" fmla="*/ 5671666 w 11218359"/>
                <a:gd name="connsiteY496" fmla="*/ 396626 h 396625"/>
                <a:gd name="connsiteX497" fmla="*/ 5683096 w 11218359"/>
                <a:gd name="connsiteY497" fmla="*/ 396626 h 396625"/>
                <a:gd name="connsiteX498" fmla="*/ 5694526 w 11218359"/>
                <a:gd name="connsiteY498" fmla="*/ 396626 h 396625"/>
                <a:gd name="connsiteX499" fmla="*/ 5705956 w 11218359"/>
                <a:gd name="connsiteY499" fmla="*/ 396626 h 396625"/>
                <a:gd name="connsiteX500" fmla="*/ 5717434 w 11218359"/>
                <a:gd name="connsiteY500" fmla="*/ 396626 h 396625"/>
                <a:gd name="connsiteX501" fmla="*/ 5728864 w 11218359"/>
                <a:gd name="connsiteY501" fmla="*/ 396626 h 396625"/>
                <a:gd name="connsiteX502" fmla="*/ 5740294 w 11218359"/>
                <a:gd name="connsiteY502" fmla="*/ 396626 h 396625"/>
                <a:gd name="connsiteX503" fmla="*/ 5751724 w 11218359"/>
                <a:gd name="connsiteY503" fmla="*/ 396626 h 396625"/>
                <a:gd name="connsiteX504" fmla="*/ 5763154 w 11218359"/>
                <a:gd name="connsiteY504" fmla="*/ 396626 h 396625"/>
                <a:gd name="connsiteX505" fmla="*/ 5774631 w 11218359"/>
                <a:gd name="connsiteY505" fmla="*/ 396626 h 396625"/>
                <a:gd name="connsiteX506" fmla="*/ 5786062 w 11218359"/>
                <a:gd name="connsiteY506" fmla="*/ 396626 h 396625"/>
                <a:gd name="connsiteX507" fmla="*/ 5797492 w 11218359"/>
                <a:gd name="connsiteY507" fmla="*/ 396626 h 396625"/>
                <a:gd name="connsiteX508" fmla="*/ 5808921 w 11218359"/>
                <a:gd name="connsiteY508" fmla="*/ 396626 h 396625"/>
                <a:gd name="connsiteX509" fmla="*/ 5820351 w 11218359"/>
                <a:gd name="connsiteY509" fmla="*/ 396626 h 396625"/>
                <a:gd name="connsiteX510" fmla="*/ 5831829 w 11218359"/>
                <a:gd name="connsiteY510" fmla="*/ 396626 h 396625"/>
                <a:gd name="connsiteX511" fmla="*/ 5843259 w 11218359"/>
                <a:gd name="connsiteY511" fmla="*/ 396626 h 396625"/>
                <a:gd name="connsiteX512" fmla="*/ 5854689 w 11218359"/>
                <a:gd name="connsiteY512" fmla="*/ 396626 h 396625"/>
                <a:gd name="connsiteX513" fmla="*/ 5866119 w 11218359"/>
                <a:gd name="connsiteY513" fmla="*/ 396626 h 396625"/>
                <a:gd name="connsiteX514" fmla="*/ 5877549 w 11218359"/>
                <a:gd name="connsiteY514" fmla="*/ 396626 h 396625"/>
                <a:gd name="connsiteX515" fmla="*/ 5889027 w 11218359"/>
                <a:gd name="connsiteY515" fmla="*/ 396626 h 396625"/>
                <a:gd name="connsiteX516" fmla="*/ 5900457 w 11218359"/>
                <a:gd name="connsiteY516" fmla="*/ 396626 h 396625"/>
                <a:gd name="connsiteX517" fmla="*/ 5911887 w 11218359"/>
                <a:gd name="connsiteY517" fmla="*/ 396626 h 396625"/>
                <a:gd name="connsiteX518" fmla="*/ 5923317 w 11218359"/>
                <a:gd name="connsiteY518" fmla="*/ 396626 h 396625"/>
                <a:gd name="connsiteX519" fmla="*/ 5934747 w 11218359"/>
                <a:gd name="connsiteY519" fmla="*/ 396626 h 396625"/>
                <a:gd name="connsiteX520" fmla="*/ 5946225 w 11218359"/>
                <a:gd name="connsiteY520" fmla="*/ 396626 h 396625"/>
                <a:gd name="connsiteX521" fmla="*/ 5957655 w 11218359"/>
                <a:gd name="connsiteY521" fmla="*/ 396626 h 396625"/>
                <a:gd name="connsiteX522" fmla="*/ 5969084 w 11218359"/>
                <a:gd name="connsiteY522" fmla="*/ 396626 h 396625"/>
                <a:gd name="connsiteX523" fmla="*/ 5980514 w 11218359"/>
                <a:gd name="connsiteY523" fmla="*/ 396626 h 396625"/>
                <a:gd name="connsiteX524" fmla="*/ 5991944 w 11218359"/>
                <a:gd name="connsiteY524" fmla="*/ 396626 h 396625"/>
                <a:gd name="connsiteX525" fmla="*/ 6003422 w 11218359"/>
                <a:gd name="connsiteY525" fmla="*/ 396626 h 396625"/>
                <a:gd name="connsiteX526" fmla="*/ 6014852 w 11218359"/>
                <a:gd name="connsiteY526" fmla="*/ 396626 h 396625"/>
                <a:gd name="connsiteX527" fmla="*/ 6026282 w 11218359"/>
                <a:gd name="connsiteY527" fmla="*/ 396626 h 396625"/>
                <a:gd name="connsiteX528" fmla="*/ 6037712 w 11218359"/>
                <a:gd name="connsiteY528" fmla="*/ 396626 h 396625"/>
                <a:gd name="connsiteX529" fmla="*/ 6049142 w 11218359"/>
                <a:gd name="connsiteY529" fmla="*/ 396626 h 396625"/>
                <a:gd name="connsiteX530" fmla="*/ 6060620 w 11218359"/>
                <a:gd name="connsiteY530" fmla="*/ 396626 h 396625"/>
                <a:gd name="connsiteX531" fmla="*/ 6072049 w 11218359"/>
                <a:gd name="connsiteY531" fmla="*/ 396626 h 396625"/>
                <a:gd name="connsiteX532" fmla="*/ 6083480 w 11218359"/>
                <a:gd name="connsiteY532" fmla="*/ 396626 h 396625"/>
                <a:gd name="connsiteX533" fmla="*/ 6094910 w 11218359"/>
                <a:gd name="connsiteY533" fmla="*/ 396626 h 396625"/>
                <a:gd name="connsiteX534" fmla="*/ 6106340 w 11218359"/>
                <a:gd name="connsiteY534" fmla="*/ 396626 h 396625"/>
                <a:gd name="connsiteX535" fmla="*/ 6117818 w 11218359"/>
                <a:gd name="connsiteY535" fmla="*/ 396626 h 396625"/>
                <a:gd name="connsiteX536" fmla="*/ 6129247 w 11218359"/>
                <a:gd name="connsiteY536" fmla="*/ 396626 h 396625"/>
                <a:gd name="connsiteX537" fmla="*/ 6140677 w 11218359"/>
                <a:gd name="connsiteY537" fmla="*/ 396626 h 396625"/>
                <a:gd name="connsiteX538" fmla="*/ 6152107 w 11218359"/>
                <a:gd name="connsiteY538" fmla="*/ 396626 h 396625"/>
                <a:gd name="connsiteX539" fmla="*/ 6163537 w 11218359"/>
                <a:gd name="connsiteY539" fmla="*/ 396626 h 396625"/>
                <a:gd name="connsiteX540" fmla="*/ 6175015 w 11218359"/>
                <a:gd name="connsiteY540" fmla="*/ 396626 h 396625"/>
                <a:gd name="connsiteX541" fmla="*/ 6186445 w 11218359"/>
                <a:gd name="connsiteY541" fmla="*/ 396626 h 396625"/>
                <a:gd name="connsiteX542" fmla="*/ 6197875 w 11218359"/>
                <a:gd name="connsiteY542" fmla="*/ 396626 h 396625"/>
                <a:gd name="connsiteX543" fmla="*/ 6209305 w 11218359"/>
                <a:gd name="connsiteY543" fmla="*/ 396626 h 396625"/>
                <a:gd name="connsiteX544" fmla="*/ 6220735 w 11218359"/>
                <a:gd name="connsiteY544" fmla="*/ 396626 h 396625"/>
                <a:gd name="connsiteX545" fmla="*/ 6232212 w 11218359"/>
                <a:gd name="connsiteY545" fmla="*/ 396626 h 396625"/>
                <a:gd name="connsiteX546" fmla="*/ 6243642 w 11218359"/>
                <a:gd name="connsiteY546" fmla="*/ 396626 h 396625"/>
                <a:gd name="connsiteX547" fmla="*/ 6255073 w 11218359"/>
                <a:gd name="connsiteY547" fmla="*/ 396626 h 396625"/>
                <a:gd name="connsiteX548" fmla="*/ 6266503 w 11218359"/>
                <a:gd name="connsiteY548" fmla="*/ 396626 h 396625"/>
                <a:gd name="connsiteX549" fmla="*/ 6277933 w 11218359"/>
                <a:gd name="connsiteY549" fmla="*/ 396626 h 396625"/>
                <a:gd name="connsiteX550" fmla="*/ 6289410 w 11218359"/>
                <a:gd name="connsiteY550" fmla="*/ 396626 h 396625"/>
                <a:gd name="connsiteX551" fmla="*/ 6300840 w 11218359"/>
                <a:gd name="connsiteY551" fmla="*/ 396626 h 396625"/>
                <a:gd name="connsiteX552" fmla="*/ 6312270 w 11218359"/>
                <a:gd name="connsiteY552" fmla="*/ 396626 h 396625"/>
                <a:gd name="connsiteX553" fmla="*/ 6323700 w 11218359"/>
                <a:gd name="connsiteY553" fmla="*/ 396626 h 396625"/>
                <a:gd name="connsiteX554" fmla="*/ 6335130 w 11218359"/>
                <a:gd name="connsiteY554" fmla="*/ 396626 h 396625"/>
                <a:gd name="connsiteX555" fmla="*/ 6346608 w 11218359"/>
                <a:gd name="connsiteY555" fmla="*/ 396626 h 396625"/>
                <a:gd name="connsiteX556" fmla="*/ 6358038 w 11218359"/>
                <a:gd name="connsiteY556" fmla="*/ 396626 h 396625"/>
                <a:gd name="connsiteX557" fmla="*/ 6369468 w 11218359"/>
                <a:gd name="connsiteY557" fmla="*/ 396626 h 396625"/>
                <a:gd name="connsiteX558" fmla="*/ 6380898 w 11218359"/>
                <a:gd name="connsiteY558" fmla="*/ 396626 h 396625"/>
                <a:gd name="connsiteX559" fmla="*/ 6392328 w 11218359"/>
                <a:gd name="connsiteY559" fmla="*/ 396626 h 396625"/>
                <a:gd name="connsiteX560" fmla="*/ 6403805 w 11218359"/>
                <a:gd name="connsiteY560" fmla="*/ 396626 h 396625"/>
                <a:gd name="connsiteX561" fmla="*/ 6415235 w 11218359"/>
                <a:gd name="connsiteY561" fmla="*/ 396626 h 396625"/>
                <a:gd name="connsiteX562" fmla="*/ 6426666 w 11218359"/>
                <a:gd name="connsiteY562" fmla="*/ 396626 h 396625"/>
                <a:gd name="connsiteX563" fmla="*/ 6438096 w 11218359"/>
                <a:gd name="connsiteY563" fmla="*/ 396626 h 396625"/>
                <a:gd name="connsiteX564" fmla="*/ 6449525 w 11218359"/>
                <a:gd name="connsiteY564" fmla="*/ 396626 h 396625"/>
                <a:gd name="connsiteX565" fmla="*/ 6461003 w 11218359"/>
                <a:gd name="connsiteY565" fmla="*/ 396626 h 396625"/>
                <a:gd name="connsiteX566" fmla="*/ 6472433 w 11218359"/>
                <a:gd name="connsiteY566" fmla="*/ 396626 h 396625"/>
                <a:gd name="connsiteX567" fmla="*/ 6483863 w 11218359"/>
                <a:gd name="connsiteY567" fmla="*/ 396626 h 396625"/>
                <a:gd name="connsiteX568" fmla="*/ 6495293 w 11218359"/>
                <a:gd name="connsiteY568" fmla="*/ 396626 h 396625"/>
                <a:gd name="connsiteX569" fmla="*/ 6506723 w 11218359"/>
                <a:gd name="connsiteY569" fmla="*/ 396626 h 396625"/>
                <a:gd name="connsiteX570" fmla="*/ 6518201 w 11218359"/>
                <a:gd name="connsiteY570" fmla="*/ 396626 h 396625"/>
                <a:gd name="connsiteX571" fmla="*/ 6529631 w 11218359"/>
                <a:gd name="connsiteY571" fmla="*/ 396626 h 396625"/>
                <a:gd name="connsiteX572" fmla="*/ 6541061 w 11218359"/>
                <a:gd name="connsiteY572" fmla="*/ 396626 h 396625"/>
                <a:gd name="connsiteX573" fmla="*/ 6552490 w 11218359"/>
                <a:gd name="connsiteY573" fmla="*/ 396626 h 396625"/>
                <a:gd name="connsiteX574" fmla="*/ 6563921 w 11218359"/>
                <a:gd name="connsiteY574" fmla="*/ 396626 h 396625"/>
                <a:gd name="connsiteX575" fmla="*/ 6575398 w 11218359"/>
                <a:gd name="connsiteY575" fmla="*/ 396626 h 396625"/>
                <a:gd name="connsiteX576" fmla="*/ 6586828 w 11218359"/>
                <a:gd name="connsiteY576" fmla="*/ 396626 h 396625"/>
                <a:gd name="connsiteX577" fmla="*/ 6598259 w 11218359"/>
                <a:gd name="connsiteY577" fmla="*/ 396626 h 396625"/>
                <a:gd name="connsiteX578" fmla="*/ 6609688 w 11218359"/>
                <a:gd name="connsiteY578" fmla="*/ 396626 h 396625"/>
                <a:gd name="connsiteX579" fmla="*/ 6621118 w 11218359"/>
                <a:gd name="connsiteY579" fmla="*/ 396626 h 396625"/>
                <a:gd name="connsiteX580" fmla="*/ 6632596 w 11218359"/>
                <a:gd name="connsiteY580" fmla="*/ 396626 h 396625"/>
                <a:gd name="connsiteX581" fmla="*/ 6644026 w 11218359"/>
                <a:gd name="connsiteY581" fmla="*/ 396626 h 396625"/>
                <a:gd name="connsiteX582" fmla="*/ 6655456 w 11218359"/>
                <a:gd name="connsiteY582" fmla="*/ 396626 h 396625"/>
                <a:gd name="connsiteX583" fmla="*/ 6666886 w 11218359"/>
                <a:gd name="connsiteY583" fmla="*/ 396626 h 396625"/>
                <a:gd name="connsiteX584" fmla="*/ 6678316 w 11218359"/>
                <a:gd name="connsiteY584" fmla="*/ 396626 h 396625"/>
                <a:gd name="connsiteX585" fmla="*/ 6689794 w 11218359"/>
                <a:gd name="connsiteY585" fmla="*/ 396626 h 396625"/>
                <a:gd name="connsiteX586" fmla="*/ 6701224 w 11218359"/>
                <a:gd name="connsiteY586" fmla="*/ 396626 h 396625"/>
                <a:gd name="connsiteX587" fmla="*/ 6712653 w 11218359"/>
                <a:gd name="connsiteY587" fmla="*/ 396626 h 396625"/>
                <a:gd name="connsiteX588" fmla="*/ 6724083 w 11218359"/>
                <a:gd name="connsiteY588" fmla="*/ 396626 h 396625"/>
                <a:gd name="connsiteX589" fmla="*/ 6735514 w 11218359"/>
                <a:gd name="connsiteY589" fmla="*/ 396626 h 396625"/>
                <a:gd name="connsiteX590" fmla="*/ 6746944 w 11218359"/>
                <a:gd name="connsiteY590" fmla="*/ 396626 h 396625"/>
                <a:gd name="connsiteX591" fmla="*/ 6758421 w 11218359"/>
                <a:gd name="connsiteY591" fmla="*/ 396626 h 396625"/>
                <a:gd name="connsiteX592" fmla="*/ 6769851 w 11218359"/>
                <a:gd name="connsiteY592" fmla="*/ 396626 h 396625"/>
                <a:gd name="connsiteX593" fmla="*/ 6781281 w 11218359"/>
                <a:gd name="connsiteY593" fmla="*/ 396626 h 396625"/>
                <a:gd name="connsiteX594" fmla="*/ 6792711 w 11218359"/>
                <a:gd name="connsiteY594" fmla="*/ 396626 h 396625"/>
                <a:gd name="connsiteX595" fmla="*/ 6804141 w 11218359"/>
                <a:gd name="connsiteY595" fmla="*/ 396626 h 396625"/>
                <a:gd name="connsiteX596" fmla="*/ 6815619 w 11218359"/>
                <a:gd name="connsiteY596" fmla="*/ 396626 h 396625"/>
                <a:gd name="connsiteX597" fmla="*/ 6827049 w 11218359"/>
                <a:gd name="connsiteY597" fmla="*/ 396626 h 396625"/>
                <a:gd name="connsiteX598" fmla="*/ 6838479 w 11218359"/>
                <a:gd name="connsiteY598" fmla="*/ 396626 h 396625"/>
                <a:gd name="connsiteX599" fmla="*/ 6849909 w 11218359"/>
                <a:gd name="connsiteY599" fmla="*/ 396626 h 396625"/>
                <a:gd name="connsiteX600" fmla="*/ 6861339 w 11218359"/>
                <a:gd name="connsiteY600" fmla="*/ 396626 h 396625"/>
                <a:gd name="connsiteX601" fmla="*/ 6872816 w 11218359"/>
                <a:gd name="connsiteY601" fmla="*/ 396626 h 396625"/>
                <a:gd name="connsiteX602" fmla="*/ 6884246 w 11218359"/>
                <a:gd name="connsiteY602" fmla="*/ 396626 h 396625"/>
                <a:gd name="connsiteX603" fmla="*/ 6895676 w 11218359"/>
                <a:gd name="connsiteY603" fmla="*/ 396626 h 396625"/>
                <a:gd name="connsiteX604" fmla="*/ 6907107 w 11218359"/>
                <a:gd name="connsiteY604" fmla="*/ 396626 h 396625"/>
                <a:gd name="connsiteX605" fmla="*/ 6918537 w 11218359"/>
                <a:gd name="connsiteY605" fmla="*/ 396626 h 396625"/>
                <a:gd name="connsiteX606" fmla="*/ 6930014 w 11218359"/>
                <a:gd name="connsiteY606" fmla="*/ 396626 h 396625"/>
                <a:gd name="connsiteX607" fmla="*/ 6941444 w 11218359"/>
                <a:gd name="connsiteY607" fmla="*/ 396626 h 396625"/>
                <a:gd name="connsiteX608" fmla="*/ 6952874 w 11218359"/>
                <a:gd name="connsiteY608" fmla="*/ 396626 h 396625"/>
                <a:gd name="connsiteX609" fmla="*/ 6964304 w 11218359"/>
                <a:gd name="connsiteY609" fmla="*/ 396626 h 396625"/>
                <a:gd name="connsiteX610" fmla="*/ 6975734 w 11218359"/>
                <a:gd name="connsiteY610" fmla="*/ 396626 h 396625"/>
                <a:gd name="connsiteX611" fmla="*/ 6987212 w 11218359"/>
                <a:gd name="connsiteY611" fmla="*/ 396626 h 396625"/>
                <a:gd name="connsiteX612" fmla="*/ 6998642 w 11218359"/>
                <a:gd name="connsiteY612" fmla="*/ 396626 h 396625"/>
                <a:gd name="connsiteX613" fmla="*/ 7010072 w 11218359"/>
                <a:gd name="connsiteY613" fmla="*/ 396626 h 396625"/>
                <a:gd name="connsiteX614" fmla="*/ 7021502 w 11218359"/>
                <a:gd name="connsiteY614" fmla="*/ 396626 h 396625"/>
                <a:gd name="connsiteX615" fmla="*/ 7032931 w 11218359"/>
                <a:gd name="connsiteY615" fmla="*/ 396626 h 396625"/>
                <a:gd name="connsiteX616" fmla="*/ 7044409 w 11218359"/>
                <a:gd name="connsiteY616" fmla="*/ 396626 h 396625"/>
                <a:gd name="connsiteX617" fmla="*/ 7055839 w 11218359"/>
                <a:gd name="connsiteY617" fmla="*/ 396626 h 396625"/>
                <a:gd name="connsiteX618" fmla="*/ 7067269 w 11218359"/>
                <a:gd name="connsiteY618" fmla="*/ 396626 h 396625"/>
                <a:gd name="connsiteX619" fmla="*/ 7078700 w 11218359"/>
                <a:gd name="connsiteY619" fmla="*/ 396626 h 396625"/>
                <a:gd name="connsiteX620" fmla="*/ 7090129 w 11218359"/>
                <a:gd name="connsiteY620" fmla="*/ 396626 h 396625"/>
                <a:gd name="connsiteX621" fmla="*/ 7101607 w 11218359"/>
                <a:gd name="connsiteY621" fmla="*/ 396626 h 396625"/>
                <a:gd name="connsiteX622" fmla="*/ 7113037 w 11218359"/>
                <a:gd name="connsiteY622" fmla="*/ 396626 h 396625"/>
                <a:gd name="connsiteX623" fmla="*/ 7124467 w 11218359"/>
                <a:gd name="connsiteY623" fmla="*/ 396626 h 396625"/>
                <a:gd name="connsiteX624" fmla="*/ 7135897 w 11218359"/>
                <a:gd name="connsiteY624" fmla="*/ 396626 h 396625"/>
                <a:gd name="connsiteX625" fmla="*/ 7147327 w 11218359"/>
                <a:gd name="connsiteY625" fmla="*/ 396626 h 396625"/>
                <a:gd name="connsiteX626" fmla="*/ 7158805 w 11218359"/>
                <a:gd name="connsiteY626" fmla="*/ 396626 h 396625"/>
                <a:gd name="connsiteX627" fmla="*/ 7170235 w 11218359"/>
                <a:gd name="connsiteY627" fmla="*/ 396626 h 396625"/>
                <a:gd name="connsiteX628" fmla="*/ 7181665 w 11218359"/>
                <a:gd name="connsiteY628" fmla="*/ 396626 h 396625"/>
                <a:gd name="connsiteX629" fmla="*/ 7193094 w 11218359"/>
                <a:gd name="connsiteY629" fmla="*/ 396626 h 396625"/>
                <a:gd name="connsiteX630" fmla="*/ 7204524 w 11218359"/>
                <a:gd name="connsiteY630" fmla="*/ 396626 h 396625"/>
                <a:gd name="connsiteX631" fmla="*/ 7216002 w 11218359"/>
                <a:gd name="connsiteY631" fmla="*/ 396626 h 396625"/>
                <a:gd name="connsiteX632" fmla="*/ 7227432 w 11218359"/>
                <a:gd name="connsiteY632" fmla="*/ 396626 h 396625"/>
                <a:gd name="connsiteX633" fmla="*/ 7238862 w 11218359"/>
                <a:gd name="connsiteY633" fmla="*/ 396626 h 396625"/>
                <a:gd name="connsiteX634" fmla="*/ 7250292 w 11218359"/>
                <a:gd name="connsiteY634" fmla="*/ 396626 h 396625"/>
                <a:gd name="connsiteX635" fmla="*/ 7261722 w 11218359"/>
                <a:gd name="connsiteY635" fmla="*/ 396626 h 396625"/>
                <a:gd name="connsiteX636" fmla="*/ 7273200 w 11218359"/>
                <a:gd name="connsiteY636" fmla="*/ 396626 h 396625"/>
                <a:gd name="connsiteX637" fmla="*/ 7284630 w 11218359"/>
                <a:gd name="connsiteY637" fmla="*/ 396626 h 396625"/>
                <a:gd name="connsiteX638" fmla="*/ 7296060 w 11218359"/>
                <a:gd name="connsiteY638" fmla="*/ 396626 h 396625"/>
                <a:gd name="connsiteX639" fmla="*/ 7307490 w 11218359"/>
                <a:gd name="connsiteY639" fmla="*/ 396626 h 396625"/>
                <a:gd name="connsiteX640" fmla="*/ 7318920 w 11218359"/>
                <a:gd name="connsiteY640" fmla="*/ 396626 h 396625"/>
                <a:gd name="connsiteX641" fmla="*/ 7330398 w 11218359"/>
                <a:gd name="connsiteY641" fmla="*/ 396626 h 396625"/>
                <a:gd name="connsiteX642" fmla="*/ 7341828 w 11218359"/>
                <a:gd name="connsiteY642" fmla="*/ 396626 h 396625"/>
                <a:gd name="connsiteX643" fmla="*/ 7353257 w 11218359"/>
                <a:gd name="connsiteY643" fmla="*/ 396626 h 396625"/>
                <a:gd name="connsiteX644" fmla="*/ 7364687 w 11218359"/>
                <a:gd name="connsiteY644" fmla="*/ 396626 h 396625"/>
                <a:gd name="connsiteX645" fmla="*/ 7376117 w 11218359"/>
                <a:gd name="connsiteY645" fmla="*/ 396626 h 396625"/>
                <a:gd name="connsiteX646" fmla="*/ 7387595 w 11218359"/>
                <a:gd name="connsiteY646" fmla="*/ 396626 h 396625"/>
                <a:gd name="connsiteX647" fmla="*/ 7399025 w 11218359"/>
                <a:gd name="connsiteY647" fmla="*/ 396626 h 396625"/>
                <a:gd name="connsiteX648" fmla="*/ 7410455 w 11218359"/>
                <a:gd name="connsiteY648" fmla="*/ 396626 h 396625"/>
                <a:gd name="connsiteX649" fmla="*/ 7421885 w 11218359"/>
                <a:gd name="connsiteY649" fmla="*/ 396626 h 396625"/>
                <a:gd name="connsiteX650" fmla="*/ 7433315 w 11218359"/>
                <a:gd name="connsiteY650" fmla="*/ 396626 h 396625"/>
                <a:gd name="connsiteX651" fmla="*/ 7444793 w 11218359"/>
                <a:gd name="connsiteY651" fmla="*/ 396626 h 396625"/>
                <a:gd name="connsiteX652" fmla="*/ 7456222 w 11218359"/>
                <a:gd name="connsiteY652" fmla="*/ 396626 h 396625"/>
                <a:gd name="connsiteX653" fmla="*/ 7467653 w 11218359"/>
                <a:gd name="connsiteY653" fmla="*/ 396626 h 396625"/>
                <a:gd name="connsiteX654" fmla="*/ 7479083 w 11218359"/>
                <a:gd name="connsiteY654" fmla="*/ 396626 h 396625"/>
                <a:gd name="connsiteX655" fmla="*/ 7490513 w 11218359"/>
                <a:gd name="connsiteY655" fmla="*/ 396626 h 396625"/>
                <a:gd name="connsiteX656" fmla="*/ 7501990 w 11218359"/>
                <a:gd name="connsiteY656" fmla="*/ 396626 h 396625"/>
                <a:gd name="connsiteX657" fmla="*/ 7513420 w 11218359"/>
                <a:gd name="connsiteY657" fmla="*/ 396626 h 396625"/>
                <a:gd name="connsiteX658" fmla="*/ 7524850 w 11218359"/>
                <a:gd name="connsiteY658" fmla="*/ 396626 h 396625"/>
                <a:gd name="connsiteX659" fmla="*/ 7536280 w 11218359"/>
                <a:gd name="connsiteY659" fmla="*/ 396626 h 396625"/>
                <a:gd name="connsiteX660" fmla="*/ 7547710 w 11218359"/>
                <a:gd name="connsiteY660" fmla="*/ 396626 h 396625"/>
                <a:gd name="connsiteX661" fmla="*/ 7559188 w 11218359"/>
                <a:gd name="connsiteY661" fmla="*/ 396626 h 396625"/>
                <a:gd name="connsiteX662" fmla="*/ 7570618 w 11218359"/>
                <a:gd name="connsiteY662" fmla="*/ 396626 h 396625"/>
                <a:gd name="connsiteX663" fmla="*/ 7582048 w 11218359"/>
                <a:gd name="connsiteY663" fmla="*/ 396626 h 396625"/>
                <a:gd name="connsiteX664" fmla="*/ 7593478 w 11218359"/>
                <a:gd name="connsiteY664" fmla="*/ 396626 h 396625"/>
                <a:gd name="connsiteX665" fmla="*/ 7604908 w 11218359"/>
                <a:gd name="connsiteY665" fmla="*/ 396626 h 396625"/>
                <a:gd name="connsiteX666" fmla="*/ 7616385 w 11218359"/>
                <a:gd name="connsiteY666" fmla="*/ 396626 h 396625"/>
                <a:gd name="connsiteX667" fmla="*/ 7627815 w 11218359"/>
                <a:gd name="connsiteY667" fmla="*/ 396626 h 396625"/>
                <a:gd name="connsiteX668" fmla="*/ 7639246 w 11218359"/>
                <a:gd name="connsiteY668" fmla="*/ 396626 h 396625"/>
                <a:gd name="connsiteX669" fmla="*/ 7650676 w 11218359"/>
                <a:gd name="connsiteY669" fmla="*/ 396626 h 396625"/>
                <a:gd name="connsiteX670" fmla="*/ 7662106 w 11218359"/>
                <a:gd name="connsiteY670" fmla="*/ 396626 h 396625"/>
                <a:gd name="connsiteX671" fmla="*/ 7673583 w 11218359"/>
                <a:gd name="connsiteY671" fmla="*/ 396626 h 396625"/>
                <a:gd name="connsiteX672" fmla="*/ 7685013 w 11218359"/>
                <a:gd name="connsiteY672" fmla="*/ 396626 h 396625"/>
                <a:gd name="connsiteX673" fmla="*/ 7696443 w 11218359"/>
                <a:gd name="connsiteY673" fmla="*/ 396626 h 396625"/>
                <a:gd name="connsiteX674" fmla="*/ 7707873 w 11218359"/>
                <a:gd name="connsiteY674" fmla="*/ 396626 h 396625"/>
                <a:gd name="connsiteX675" fmla="*/ 7719303 w 11218359"/>
                <a:gd name="connsiteY675" fmla="*/ 396626 h 396625"/>
                <a:gd name="connsiteX676" fmla="*/ 7730733 w 11218359"/>
                <a:gd name="connsiteY676" fmla="*/ 396626 h 396625"/>
                <a:gd name="connsiteX677" fmla="*/ 7742211 w 11218359"/>
                <a:gd name="connsiteY677" fmla="*/ 396626 h 396625"/>
                <a:gd name="connsiteX678" fmla="*/ 7753641 w 11218359"/>
                <a:gd name="connsiteY678" fmla="*/ 396626 h 396625"/>
                <a:gd name="connsiteX679" fmla="*/ 7765071 w 11218359"/>
                <a:gd name="connsiteY679" fmla="*/ 396626 h 396625"/>
                <a:gd name="connsiteX680" fmla="*/ 7776501 w 11218359"/>
                <a:gd name="connsiteY680" fmla="*/ 396626 h 396625"/>
                <a:gd name="connsiteX681" fmla="*/ 7787931 w 11218359"/>
                <a:gd name="connsiteY681" fmla="*/ 396626 h 396625"/>
                <a:gd name="connsiteX682" fmla="*/ 7799408 w 11218359"/>
                <a:gd name="connsiteY682" fmla="*/ 396626 h 396625"/>
                <a:gd name="connsiteX683" fmla="*/ 7810839 w 11218359"/>
                <a:gd name="connsiteY683" fmla="*/ 396626 h 396625"/>
                <a:gd name="connsiteX684" fmla="*/ 7822268 w 11218359"/>
                <a:gd name="connsiteY684" fmla="*/ 396626 h 396625"/>
                <a:gd name="connsiteX685" fmla="*/ 7833698 w 11218359"/>
                <a:gd name="connsiteY685" fmla="*/ 396626 h 396625"/>
                <a:gd name="connsiteX686" fmla="*/ 7845128 w 11218359"/>
                <a:gd name="connsiteY686" fmla="*/ 396626 h 396625"/>
                <a:gd name="connsiteX687" fmla="*/ 7856606 w 11218359"/>
                <a:gd name="connsiteY687" fmla="*/ 396626 h 396625"/>
                <a:gd name="connsiteX688" fmla="*/ 7868036 w 11218359"/>
                <a:gd name="connsiteY688" fmla="*/ 396626 h 396625"/>
                <a:gd name="connsiteX689" fmla="*/ 7879466 w 11218359"/>
                <a:gd name="connsiteY689" fmla="*/ 396626 h 396625"/>
                <a:gd name="connsiteX690" fmla="*/ 7890896 w 11218359"/>
                <a:gd name="connsiteY690" fmla="*/ 396626 h 396625"/>
                <a:gd name="connsiteX691" fmla="*/ 7902326 w 11218359"/>
                <a:gd name="connsiteY691" fmla="*/ 396626 h 396625"/>
                <a:gd name="connsiteX692" fmla="*/ 7913804 w 11218359"/>
                <a:gd name="connsiteY692" fmla="*/ 396626 h 396625"/>
                <a:gd name="connsiteX693" fmla="*/ 7925234 w 11218359"/>
                <a:gd name="connsiteY693" fmla="*/ 396626 h 396625"/>
                <a:gd name="connsiteX694" fmla="*/ 7936663 w 11218359"/>
                <a:gd name="connsiteY694" fmla="*/ 396626 h 396625"/>
                <a:gd name="connsiteX695" fmla="*/ 7948094 w 11218359"/>
                <a:gd name="connsiteY695" fmla="*/ 396626 h 396625"/>
                <a:gd name="connsiteX696" fmla="*/ 7959524 w 11218359"/>
                <a:gd name="connsiteY696" fmla="*/ 396626 h 396625"/>
                <a:gd name="connsiteX697" fmla="*/ 7971001 w 11218359"/>
                <a:gd name="connsiteY697" fmla="*/ 396626 h 396625"/>
                <a:gd name="connsiteX698" fmla="*/ 7982431 w 11218359"/>
                <a:gd name="connsiteY698" fmla="*/ 396626 h 396625"/>
                <a:gd name="connsiteX699" fmla="*/ 7993861 w 11218359"/>
                <a:gd name="connsiteY699" fmla="*/ 396626 h 396625"/>
                <a:gd name="connsiteX700" fmla="*/ 8005291 w 11218359"/>
                <a:gd name="connsiteY700" fmla="*/ 396626 h 396625"/>
                <a:gd name="connsiteX701" fmla="*/ 8016721 w 11218359"/>
                <a:gd name="connsiteY701" fmla="*/ 396626 h 396625"/>
                <a:gd name="connsiteX702" fmla="*/ 8028199 w 11218359"/>
                <a:gd name="connsiteY702" fmla="*/ 396626 h 396625"/>
                <a:gd name="connsiteX703" fmla="*/ 8039629 w 11218359"/>
                <a:gd name="connsiteY703" fmla="*/ 396626 h 396625"/>
                <a:gd name="connsiteX704" fmla="*/ 8051059 w 11218359"/>
                <a:gd name="connsiteY704" fmla="*/ 396626 h 396625"/>
                <a:gd name="connsiteX705" fmla="*/ 8062489 w 11218359"/>
                <a:gd name="connsiteY705" fmla="*/ 396626 h 396625"/>
                <a:gd name="connsiteX706" fmla="*/ 8073919 w 11218359"/>
                <a:gd name="connsiteY706" fmla="*/ 396626 h 396625"/>
                <a:gd name="connsiteX707" fmla="*/ 8085396 w 11218359"/>
                <a:gd name="connsiteY707" fmla="*/ 396626 h 396625"/>
                <a:gd name="connsiteX708" fmla="*/ 8096826 w 11218359"/>
                <a:gd name="connsiteY708" fmla="*/ 396626 h 396625"/>
                <a:gd name="connsiteX709" fmla="*/ 8108256 w 11218359"/>
                <a:gd name="connsiteY709" fmla="*/ 396626 h 396625"/>
                <a:gd name="connsiteX710" fmla="*/ 8119687 w 11218359"/>
                <a:gd name="connsiteY710" fmla="*/ 396626 h 396625"/>
                <a:gd name="connsiteX711" fmla="*/ 8131117 w 11218359"/>
                <a:gd name="connsiteY711" fmla="*/ 396626 h 396625"/>
                <a:gd name="connsiteX712" fmla="*/ 8142594 w 11218359"/>
                <a:gd name="connsiteY712" fmla="*/ 396626 h 396625"/>
                <a:gd name="connsiteX713" fmla="*/ 8154024 w 11218359"/>
                <a:gd name="connsiteY713" fmla="*/ 396626 h 396625"/>
                <a:gd name="connsiteX714" fmla="*/ 8165454 w 11218359"/>
                <a:gd name="connsiteY714" fmla="*/ 396626 h 396625"/>
                <a:gd name="connsiteX715" fmla="*/ 8176884 w 11218359"/>
                <a:gd name="connsiteY715" fmla="*/ 396626 h 396625"/>
                <a:gd name="connsiteX716" fmla="*/ 8188314 w 11218359"/>
                <a:gd name="connsiteY716" fmla="*/ 396626 h 396625"/>
                <a:gd name="connsiteX717" fmla="*/ 8199792 w 11218359"/>
                <a:gd name="connsiteY717" fmla="*/ 396626 h 396625"/>
                <a:gd name="connsiteX718" fmla="*/ 8211222 w 11218359"/>
                <a:gd name="connsiteY718" fmla="*/ 396626 h 396625"/>
                <a:gd name="connsiteX719" fmla="*/ 8222652 w 11218359"/>
                <a:gd name="connsiteY719" fmla="*/ 396626 h 396625"/>
                <a:gd name="connsiteX720" fmla="*/ 8234082 w 11218359"/>
                <a:gd name="connsiteY720" fmla="*/ 396626 h 396625"/>
                <a:gd name="connsiteX721" fmla="*/ 8245512 w 11218359"/>
                <a:gd name="connsiteY721" fmla="*/ 396626 h 396625"/>
                <a:gd name="connsiteX722" fmla="*/ 8256989 w 11218359"/>
                <a:gd name="connsiteY722" fmla="*/ 396626 h 396625"/>
                <a:gd name="connsiteX723" fmla="*/ 8268419 w 11218359"/>
                <a:gd name="connsiteY723" fmla="*/ 396626 h 396625"/>
                <a:gd name="connsiteX724" fmla="*/ 8279850 w 11218359"/>
                <a:gd name="connsiteY724" fmla="*/ 396626 h 396625"/>
                <a:gd name="connsiteX725" fmla="*/ 8291280 w 11218359"/>
                <a:gd name="connsiteY725" fmla="*/ 396626 h 396625"/>
                <a:gd name="connsiteX726" fmla="*/ 8302709 w 11218359"/>
                <a:gd name="connsiteY726" fmla="*/ 396626 h 396625"/>
                <a:gd name="connsiteX727" fmla="*/ 8314187 w 11218359"/>
                <a:gd name="connsiteY727" fmla="*/ 396626 h 396625"/>
                <a:gd name="connsiteX728" fmla="*/ 8325617 w 11218359"/>
                <a:gd name="connsiteY728" fmla="*/ 396626 h 396625"/>
                <a:gd name="connsiteX729" fmla="*/ 8337047 w 11218359"/>
                <a:gd name="connsiteY729" fmla="*/ 396626 h 396625"/>
                <a:gd name="connsiteX730" fmla="*/ 8348477 w 11218359"/>
                <a:gd name="connsiteY730" fmla="*/ 396626 h 396625"/>
                <a:gd name="connsiteX731" fmla="*/ 8359907 w 11218359"/>
                <a:gd name="connsiteY731" fmla="*/ 396626 h 396625"/>
                <a:gd name="connsiteX732" fmla="*/ 8371385 w 11218359"/>
                <a:gd name="connsiteY732" fmla="*/ 396626 h 396625"/>
                <a:gd name="connsiteX733" fmla="*/ 8382815 w 11218359"/>
                <a:gd name="connsiteY733" fmla="*/ 396626 h 396625"/>
                <a:gd name="connsiteX734" fmla="*/ 8394245 w 11218359"/>
                <a:gd name="connsiteY734" fmla="*/ 396626 h 396625"/>
                <a:gd name="connsiteX735" fmla="*/ 8405674 w 11218359"/>
                <a:gd name="connsiteY735" fmla="*/ 396626 h 396625"/>
                <a:gd name="connsiteX736" fmla="*/ 8417104 w 11218359"/>
                <a:gd name="connsiteY736" fmla="*/ 396626 h 396625"/>
                <a:gd name="connsiteX737" fmla="*/ 8428582 w 11218359"/>
                <a:gd name="connsiteY737" fmla="*/ 396626 h 396625"/>
                <a:gd name="connsiteX738" fmla="*/ 8440012 w 11218359"/>
                <a:gd name="connsiteY738" fmla="*/ 396626 h 396625"/>
                <a:gd name="connsiteX739" fmla="*/ 8451442 w 11218359"/>
                <a:gd name="connsiteY739" fmla="*/ 396626 h 396625"/>
                <a:gd name="connsiteX740" fmla="*/ 8462872 w 11218359"/>
                <a:gd name="connsiteY740" fmla="*/ 396626 h 396625"/>
                <a:gd name="connsiteX741" fmla="*/ 8474302 w 11218359"/>
                <a:gd name="connsiteY741" fmla="*/ 396626 h 396625"/>
                <a:gd name="connsiteX742" fmla="*/ 8485780 w 11218359"/>
                <a:gd name="connsiteY742" fmla="*/ 396626 h 396625"/>
                <a:gd name="connsiteX743" fmla="*/ 8497210 w 11218359"/>
                <a:gd name="connsiteY743" fmla="*/ 396626 h 396625"/>
                <a:gd name="connsiteX744" fmla="*/ 8508640 w 11218359"/>
                <a:gd name="connsiteY744" fmla="*/ 396626 h 396625"/>
                <a:gd name="connsiteX745" fmla="*/ 8520069 w 11218359"/>
                <a:gd name="connsiteY745" fmla="*/ 396626 h 396625"/>
                <a:gd name="connsiteX746" fmla="*/ 8531500 w 11218359"/>
                <a:gd name="connsiteY746" fmla="*/ 396626 h 396625"/>
                <a:gd name="connsiteX747" fmla="*/ 8542977 w 11218359"/>
                <a:gd name="connsiteY747" fmla="*/ 396626 h 396625"/>
                <a:gd name="connsiteX748" fmla="*/ 8554407 w 11218359"/>
                <a:gd name="connsiteY748" fmla="*/ 396626 h 396625"/>
                <a:gd name="connsiteX749" fmla="*/ 8565837 w 11218359"/>
                <a:gd name="connsiteY749" fmla="*/ 396626 h 396625"/>
                <a:gd name="connsiteX750" fmla="*/ 8577267 w 11218359"/>
                <a:gd name="connsiteY750" fmla="*/ 396626 h 396625"/>
                <a:gd name="connsiteX751" fmla="*/ 8588697 w 11218359"/>
                <a:gd name="connsiteY751" fmla="*/ 396626 h 396625"/>
                <a:gd name="connsiteX752" fmla="*/ 8600175 w 11218359"/>
                <a:gd name="connsiteY752" fmla="*/ 396626 h 396625"/>
                <a:gd name="connsiteX753" fmla="*/ 8611605 w 11218359"/>
                <a:gd name="connsiteY753" fmla="*/ 396626 h 396625"/>
                <a:gd name="connsiteX754" fmla="*/ 8623035 w 11218359"/>
                <a:gd name="connsiteY754" fmla="*/ 396626 h 396625"/>
                <a:gd name="connsiteX755" fmla="*/ 8634465 w 11218359"/>
                <a:gd name="connsiteY755" fmla="*/ 396626 h 396625"/>
                <a:gd name="connsiteX756" fmla="*/ 8645895 w 11218359"/>
                <a:gd name="connsiteY756" fmla="*/ 396626 h 396625"/>
                <a:gd name="connsiteX757" fmla="*/ 8657373 w 11218359"/>
                <a:gd name="connsiteY757" fmla="*/ 396626 h 396625"/>
                <a:gd name="connsiteX758" fmla="*/ 8668802 w 11218359"/>
                <a:gd name="connsiteY758" fmla="*/ 396626 h 396625"/>
                <a:gd name="connsiteX759" fmla="*/ 8680232 w 11218359"/>
                <a:gd name="connsiteY759" fmla="*/ 396626 h 396625"/>
                <a:gd name="connsiteX760" fmla="*/ 8691662 w 11218359"/>
                <a:gd name="connsiteY760" fmla="*/ 396626 h 396625"/>
                <a:gd name="connsiteX761" fmla="*/ 8703093 w 11218359"/>
                <a:gd name="connsiteY761" fmla="*/ 396626 h 396625"/>
                <a:gd name="connsiteX762" fmla="*/ 8714570 w 11218359"/>
                <a:gd name="connsiteY762" fmla="*/ 396626 h 396625"/>
                <a:gd name="connsiteX763" fmla="*/ 8726000 w 11218359"/>
                <a:gd name="connsiteY763" fmla="*/ 396626 h 396625"/>
                <a:gd name="connsiteX764" fmla="*/ 8737430 w 11218359"/>
                <a:gd name="connsiteY764" fmla="*/ 396626 h 396625"/>
                <a:gd name="connsiteX765" fmla="*/ 8748860 w 11218359"/>
                <a:gd name="connsiteY765" fmla="*/ 396626 h 396625"/>
                <a:gd name="connsiteX766" fmla="*/ 8760290 w 11218359"/>
                <a:gd name="connsiteY766" fmla="*/ 396626 h 396625"/>
                <a:gd name="connsiteX767" fmla="*/ 8771768 w 11218359"/>
                <a:gd name="connsiteY767" fmla="*/ 396626 h 396625"/>
                <a:gd name="connsiteX768" fmla="*/ 8783198 w 11218359"/>
                <a:gd name="connsiteY768" fmla="*/ 396626 h 396625"/>
                <a:gd name="connsiteX769" fmla="*/ 8794628 w 11218359"/>
                <a:gd name="connsiteY769" fmla="*/ 396626 h 396625"/>
                <a:gd name="connsiteX770" fmla="*/ 8806058 w 11218359"/>
                <a:gd name="connsiteY770" fmla="*/ 396626 h 396625"/>
                <a:gd name="connsiteX771" fmla="*/ 8817488 w 11218359"/>
                <a:gd name="connsiteY771" fmla="*/ 396626 h 396625"/>
                <a:gd name="connsiteX772" fmla="*/ 8828918 w 11218359"/>
                <a:gd name="connsiteY772" fmla="*/ 396626 h 396625"/>
                <a:gd name="connsiteX773" fmla="*/ 8840395 w 11218359"/>
                <a:gd name="connsiteY773" fmla="*/ 396626 h 396625"/>
                <a:gd name="connsiteX774" fmla="*/ 8851825 w 11218359"/>
                <a:gd name="connsiteY774" fmla="*/ 396626 h 396625"/>
                <a:gd name="connsiteX775" fmla="*/ 8863256 w 11218359"/>
                <a:gd name="connsiteY775" fmla="*/ 396626 h 396625"/>
                <a:gd name="connsiteX776" fmla="*/ 8874686 w 11218359"/>
                <a:gd name="connsiteY776" fmla="*/ 396626 h 396625"/>
                <a:gd name="connsiteX777" fmla="*/ 8886115 w 11218359"/>
                <a:gd name="connsiteY777" fmla="*/ 396626 h 396625"/>
                <a:gd name="connsiteX778" fmla="*/ 8897593 w 11218359"/>
                <a:gd name="connsiteY778" fmla="*/ 396626 h 396625"/>
                <a:gd name="connsiteX779" fmla="*/ 8909022 w 11218359"/>
                <a:gd name="connsiteY779" fmla="*/ 396626 h 396625"/>
                <a:gd name="connsiteX780" fmla="*/ 8920453 w 11218359"/>
                <a:gd name="connsiteY780" fmla="*/ 396626 h 396625"/>
                <a:gd name="connsiteX781" fmla="*/ 8931883 w 11218359"/>
                <a:gd name="connsiteY781" fmla="*/ 396626 h 396625"/>
                <a:gd name="connsiteX782" fmla="*/ 8943313 w 11218359"/>
                <a:gd name="connsiteY782" fmla="*/ 396626 h 396625"/>
                <a:gd name="connsiteX783" fmla="*/ 8954791 w 11218359"/>
                <a:gd name="connsiteY783" fmla="*/ 396626 h 396625"/>
                <a:gd name="connsiteX784" fmla="*/ 8966220 w 11218359"/>
                <a:gd name="connsiteY784" fmla="*/ 396626 h 396625"/>
                <a:gd name="connsiteX785" fmla="*/ 8977651 w 11218359"/>
                <a:gd name="connsiteY785" fmla="*/ 396626 h 396625"/>
                <a:gd name="connsiteX786" fmla="*/ 8989080 w 11218359"/>
                <a:gd name="connsiteY786" fmla="*/ 396626 h 396625"/>
                <a:gd name="connsiteX787" fmla="*/ 9000511 w 11218359"/>
                <a:gd name="connsiteY787" fmla="*/ 396626 h 396625"/>
                <a:gd name="connsiteX788" fmla="*/ 9011988 w 11218359"/>
                <a:gd name="connsiteY788" fmla="*/ 396626 h 396625"/>
                <a:gd name="connsiteX789" fmla="*/ 9023418 w 11218359"/>
                <a:gd name="connsiteY789" fmla="*/ 396626 h 396625"/>
                <a:gd name="connsiteX790" fmla="*/ 9034849 w 11218359"/>
                <a:gd name="connsiteY790" fmla="*/ 396626 h 396625"/>
                <a:gd name="connsiteX791" fmla="*/ 9046278 w 11218359"/>
                <a:gd name="connsiteY791" fmla="*/ 396626 h 396625"/>
                <a:gd name="connsiteX792" fmla="*/ 9057709 w 11218359"/>
                <a:gd name="connsiteY792" fmla="*/ 396626 h 396625"/>
                <a:gd name="connsiteX793" fmla="*/ 9069186 w 11218359"/>
                <a:gd name="connsiteY793" fmla="*/ 396626 h 396625"/>
                <a:gd name="connsiteX794" fmla="*/ 9080615 w 11218359"/>
                <a:gd name="connsiteY794" fmla="*/ 396626 h 396625"/>
                <a:gd name="connsiteX795" fmla="*/ 9092046 w 11218359"/>
                <a:gd name="connsiteY795" fmla="*/ 396626 h 396625"/>
                <a:gd name="connsiteX796" fmla="*/ 9103476 w 11218359"/>
                <a:gd name="connsiteY796" fmla="*/ 396626 h 396625"/>
                <a:gd name="connsiteX797" fmla="*/ 9114906 w 11218359"/>
                <a:gd name="connsiteY797" fmla="*/ 396626 h 396625"/>
                <a:gd name="connsiteX798" fmla="*/ 9126384 w 11218359"/>
                <a:gd name="connsiteY798" fmla="*/ 396626 h 396625"/>
                <a:gd name="connsiteX799" fmla="*/ 9137813 w 11218359"/>
                <a:gd name="connsiteY799" fmla="*/ 396626 h 396625"/>
                <a:gd name="connsiteX800" fmla="*/ 9149244 w 11218359"/>
                <a:gd name="connsiteY800" fmla="*/ 396626 h 396625"/>
                <a:gd name="connsiteX801" fmla="*/ 9160673 w 11218359"/>
                <a:gd name="connsiteY801" fmla="*/ 396626 h 396625"/>
                <a:gd name="connsiteX802" fmla="*/ 9172104 w 11218359"/>
                <a:gd name="connsiteY802" fmla="*/ 396626 h 396625"/>
                <a:gd name="connsiteX803" fmla="*/ 9183581 w 11218359"/>
                <a:gd name="connsiteY803" fmla="*/ 396626 h 396625"/>
                <a:gd name="connsiteX804" fmla="*/ 9195011 w 11218359"/>
                <a:gd name="connsiteY804" fmla="*/ 396626 h 396625"/>
                <a:gd name="connsiteX805" fmla="*/ 9206442 w 11218359"/>
                <a:gd name="connsiteY805" fmla="*/ 396626 h 396625"/>
                <a:gd name="connsiteX806" fmla="*/ 9217871 w 11218359"/>
                <a:gd name="connsiteY806" fmla="*/ 396626 h 396625"/>
                <a:gd name="connsiteX807" fmla="*/ 9229301 w 11218359"/>
                <a:gd name="connsiteY807" fmla="*/ 396626 h 396625"/>
                <a:gd name="connsiteX808" fmla="*/ 9240779 w 11218359"/>
                <a:gd name="connsiteY808" fmla="*/ 396626 h 396625"/>
                <a:gd name="connsiteX809" fmla="*/ 9252209 w 11218359"/>
                <a:gd name="connsiteY809" fmla="*/ 396626 h 396625"/>
                <a:gd name="connsiteX810" fmla="*/ 9263639 w 11218359"/>
                <a:gd name="connsiteY810" fmla="*/ 396626 h 396625"/>
                <a:gd name="connsiteX811" fmla="*/ 9275069 w 11218359"/>
                <a:gd name="connsiteY811" fmla="*/ 396626 h 396625"/>
                <a:gd name="connsiteX812" fmla="*/ 9286498 w 11218359"/>
                <a:gd name="connsiteY812" fmla="*/ 396626 h 396625"/>
                <a:gd name="connsiteX813" fmla="*/ 9297977 w 11218359"/>
                <a:gd name="connsiteY813" fmla="*/ 396626 h 396625"/>
                <a:gd name="connsiteX814" fmla="*/ 9309406 w 11218359"/>
                <a:gd name="connsiteY814" fmla="*/ 396626 h 396625"/>
                <a:gd name="connsiteX815" fmla="*/ 9320837 w 11218359"/>
                <a:gd name="connsiteY815" fmla="*/ 396626 h 396625"/>
                <a:gd name="connsiteX816" fmla="*/ 9332266 w 11218359"/>
                <a:gd name="connsiteY816" fmla="*/ 396626 h 396625"/>
                <a:gd name="connsiteX817" fmla="*/ 9343696 w 11218359"/>
                <a:gd name="connsiteY817" fmla="*/ 396626 h 396625"/>
                <a:gd name="connsiteX818" fmla="*/ 9355174 w 11218359"/>
                <a:gd name="connsiteY818" fmla="*/ 396626 h 396625"/>
                <a:gd name="connsiteX819" fmla="*/ 9366604 w 11218359"/>
                <a:gd name="connsiteY819" fmla="*/ 396626 h 396625"/>
                <a:gd name="connsiteX820" fmla="*/ 9378035 w 11218359"/>
                <a:gd name="connsiteY820" fmla="*/ 396626 h 396625"/>
                <a:gd name="connsiteX821" fmla="*/ 9389464 w 11218359"/>
                <a:gd name="connsiteY821" fmla="*/ 396626 h 396625"/>
                <a:gd name="connsiteX822" fmla="*/ 9400894 w 11218359"/>
                <a:gd name="connsiteY822" fmla="*/ 396626 h 396625"/>
                <a:gd name="connsiteX823" fmla="*/ 9412372 w 11218359"/>
                <a:gd name="connsiteY823" fmla="*/ 396626 h 396625"/>
                <a:gd name="connsiteX824" fmla="*/ 9423802 w 11218359"/>
                <a:gd name="connsiteY824" fmla="*/ 396626 h 396625"/>
                <a:gd name="connsiteX825" fmla="*/ 9435232 w 11218359"/>
                <a:gd name="connsiteY825" fmla="*/ 396626 h 396625"/>
                <a:gd name="connsiteX826" fmla="*/ 9446662 w 11218359"/>
                <a:gd name="connsiteY826" fmla="*/ 396626 h 396625"/>
                <a:gd name="connsiteX827" fmla="*/ 9458091 w 11218359"/>
                <a:gd name="connsiteY827" fmla="*/ 396626 h 396625"/>
                <a:gd name="connsiteX828" fmla="*/ 9469570 w 11218359"/>
                <a:gd name="connsiteY828" fmla="*/ 396626 h 396625"/>
                <a:gd name="connsiteX829" fmla="*/ 9480999 w 11218359"/>
                <a:gd name="connsiteY829" fmla="*/ 396626 h 396625"/>
                <a:gd name="connsiteX830" fmla="*/ 9492429 w 11218359"/>
                <a:gd name="connsiteY830" fmla="*/ 396626 h 396625"/>
                <a:gd name="connsiteX831" fmla="*/ 9503859 w 11218359"/>
                <a:gd name="connsiteY831" fmla="*/ 396626 h 396625"/>
                <a:gd name="connsiteX832" fmla="*/ 9515289 w 11218359"/>
                <a:gd name="connsiteY832" fmla="*/ 396626 h 396625"/>
                <a:gd name="connsiteX833" fmla="*/ 9526767 w 11218359"/>
                <a:gd name="connsiteY833" fmla="*/ 396626 h 396625"/>
                <a:gd name="connsiteX834" fmla="*/ 9538197 w 11218359"/>
                <a:gd name="connsiteY834" fmla="*/ 396626 h 396625"/>
                <a:gd name="connsiteX835" fmla="*/ 9549626 w 11218359"/>
                <a:gd name="connsiteY835" fmla="*/ 396626 h 396625"/>
                <a:gd name="connsiteX836" fmla="*/ 9561057 w 11218359"/>
                <a:gd name="connsiteY836" fmla="*/ 396626 h 396625"/>
                <a:gd name="connsiteX837" fmla="*/ 9572487 w 11218359"/>
                <a:gd name="connsiteY837" fmla="*/ 396626 h 396625"/>
                <a:gd name="connsiteX838" fmla="*/ 9583965 w 11218359"/>
                <a:gd name="connsiteY838" fmla="*/ 396626 h 396625"/>
                <a:gd name="connsiteX839" fmla="*/ 9595395 w 11218359"/>
                <a:gd name="connsiteY839" fmla="*/ 396626 h 396625"/>
                <a:gd name="connsiteX840" fmla="*/ 9606824 w 11218359"/>
                <a:gd name="connsiteY840" fmla="*/ 396626 h 396625"/>
                <a:gd name="connsiteX841" fmla="*/ 9618255 w 11218359"/>
                <a:gd name="connsiteY841" fmla="*/ 396626 h 396625"/>
                <a:gd name="connsiteX842" fmla="*/ 9629684 w 11218359"/>
                <a:gd name="connsiteY842" fmla="*/ 396626 h 396625"/>
                <a:gd name="connsiteX843" fmla="*/ 9641163 w 11218359"/>
                <a:gd name="connsiteY843" fmla="*/ 396626 h 396625"/>
                <a:gd name="connsiteX844" fmla="*/ 9652592 w 11218359"/>
                <a:gd name="connsiteY844" fmla="*/ 396626 h 396625"/>
                <a:gd name="connsiteX845" fmla="*/ 9664022 w 11218359"/>
                <a:gd name="connsiteY845" fmla="*/ 396626 h 396625"/>
                <a:gd name="connsiteX846" fmla="*/ 9675452 w 11218359"/>
                <a:gd name="connsiteY846" fmla="*/ 396626 h 396625"/>
                <a:gd name="connsiteX847" fmla="*/ 9686882 w 11218359"/>
                <a:gd name="connsiteY847" fmla="*/ 396626 h 396625"/>
                <a:gd name="connsiteX848" fmla="*/ 9698360 w 11218359"/>
                <a:gd name="connsiteY848" fmla="*/ 396626 h 396625"/>
                <a:gd name="connsiteX849" fmla="*/ 9709790 w 11218359"/>
                <a:gd name="connsiteY849" fmla="*/ 396626 h 396625"/>
                <a:gd name="connsiteX850" fmla="*/ 9721219 w 11218359"/>
                <a:gd name="connsiteY850" fmla="*/ 396626 h 396625"/>
                <a:gd name="connsiteX851" fmla="*/ 9732650 w 11218359"/>
                <a:gd name="connsiteY851" fmla="*/ 396626 h 396625"/>
                <a:gd name="connsiteX852" fmla="*/ 9744080 w 11218359"/>
                <a:gd name="connsiteY852" fmla="*/ 396626 h 396625"/>
                <a:gd name="connsiteX853" fmla="*/ 9755557 w 11218359"/>
                <a:gd name="connsiteY853" fmla="*/ 396626 h 396625"/>
                <a:gd name="connsiteX854" fmla="*/ 9766988 w 11218359"/>
                <a:gd name="connsiteY854" fmla="*/ 396626 h 396625"/>
                <a:gd name="connsiteX855" fmla="*/ 9778417 w 11218359"/>
                <a:gd name="connsiteY855" fmla="*/ 396626 h 396625"/>
                <a:gd name="connsiteX856" fmla="*/ 9789848 w 11218359"/>
                <a:gd name="connsiteY856" fmla="*/ 396626 h 396625"/>
                <a:gd name="connsiteX857" fmla="*/ 9801277 w 11218359"/>
                <a:gd name="connsiteY857" fmla="*/ 396626 h 396625"/>
                <a:gd name="connsiteX858" fmla="*/ 9812755 w 11218359"/>
                <a:gd name="connsiteY858" fmla="*/ 396626 h 396625"/>
                <a:gd name="connsiteX859" fmla="*/ 9824185 w 11218359"/>
                <a:gd name="connsiteY859" fmla="*/ 396626 h 396625"/>
                <a:gd name="connsiteX860" fmla="*/ 9835615 w 11218359"/>
                <a:gd name="connsiteY860" fmla="*/ 396626 h 396625"/>
                <a:gd name="connsiteX861" fmla="*/ 9847045 w 11218359"/>
                <a:gd name="connsiteY861" fmla="*/ 396626 h 396625"/>
                <a:gd name="connsiteX862" fmla="*/ 9858475 w 11218359"/>
                <a:gd name="connsiteY862" fmla="*/ 396626 h 396625"/>
                <a:gd name="connsiteX863" fmla="*/ 9869952 w 11218359"/>
                <a:gd name="connsiteY863" fmla="*/ 396626 h 396625"/>
                <a:gd name="connsiteX864" fmla="*/ 9881383 w 11218359"/>
                <a:gd name="connsiteY864" fmla="*/ 396626 h 396625"/>
                <a:gd name="connsiteX865" fmla="*/ 9892812 w 11218359"/>
                <a:gd name="connsiteY865" fmla="*/ 396626 h 396625"/>
                <a:gd name="connsiteX866" fmla="*/ 9904243 w 11218359"/>
                <a:gd name="connsiteY866" fmla="*/ 396626 h 396625"/>
                <a:gd name="connsiteX867" fmla="*/ 9915673 w 11218359"/>
                <a:gd name="connsiteY867" fmla="*/ 396626 h 396625"/>
                <a:gd name="connsiteX868" fmla="*/ 9927102 w 11218359"/>
                <a:gd name="connsiteY868" fmla="*/ 396626 h 396625"/>
                <a:gd name="connsiteX869" fmla="*/ 9938581 w 11218359"/>
                <a:gd name="connsiteY869" fmla="*/ 396626 h 396625"/>
                <a:gd name="connsiteX870" fmla="*/ 9950010 w 11218359"/>
                <a:gd name="connsiteY870" fmla="*/ 396626 h 396625"/>
                <a:gd name="connsiteX871" fmla="*/ 9961441 w 11218359"/>
                <a:gd name="connsiteY871" fmla="*/ 396626 h 396625"/>
                <a:gd name="connsiteX872" fmla="*/ 9972870 w 11218359"/>
                <a:gd name="connsiteY872" fmla="*/ 396626 h 396625"/>
                <a:gd name="connsiteX873" fmla="*/ 9984300 w 11218359"/>
                <a:gd name="connsiteY873" fmla="*/ 396626 h 396625"/>
                <a:gd name="connsiteX874" fmla="*/ 9995778 w 11218359"/>
                <a:gd name="connsiteY874" fmla="*/ 396626 h 396625"/>
                <a:gd name="connsiteX875" fmla="*/ 10007208 w 11218359"/>
                <a:gd name="connsiteY875" fmla="*/ 396626 h 396625"/>
                <a:gd name="connsiteX876" fmla="*/ 10018638 w 11218359"/>
                <a:gd name="connsiteY876" fmla="*/ 396626 h 396625"/>
                <a:gd name="connsiteX877" fmla="*/ 10030068 w 11218359"/>
                <a:gd name="connsiteY877" fmla="*/ 396626 h 396625"/>
                <a:gd name="connsiteX878" fmla="*/ 10041498 w 11218359"/>
                <a:gd name="connsiteY878" fmla="*/ 396626 h 396625"/>
                <a:gd name="connsiteX879" fmla="*/ 10052976 w 11218359"/>
                <a:gd name="connsiteY879" fmla="*/ 396626 h 396625"/>
                <a:gd name="connsiteX880" fmla="*/ 10064405 w 11218359"/>
                <a:gd name="connsiteY880" fmla="*/ 396626 h 396625"/>
                <a:gd name="connsiteX881" fmla="*/ 10075835 w 11218359"/>
                <a:gd name="connsiteY881" fmla="*/ 396626 h 396625"/>
                <a:gd name="connsiteX882" fmla="*/ 10087266 w 11218359"/>
                <a:gd name="connsiteY882" fmla="*/ 396626 h 396625"/>
                <a:gd name="connsiteX883" fmla="*/ 10098695 w 11218359"/>
                <a:gd name="connsiteY883" fmla="*/ 396626 h 396625"/>
                <a:gd name="connsiteX884" fmla="*/ 10110174 w 11218359"/>
                <a:gd name="connsiteY884" fmla="*/ 396626 h 396625"/>
                <a:gd name="connsiteX885" fmla="*/ 10121603 w 11218359"/>
                <a:gd name="connsiteY885" fmla="*/ 396626 h 396625"/>
                <a:gd name="connsiteX886" fmla="*/ 10133033 w 11218359"/>
                <a:gd name="connsiteY886" fmla="*/ 396626 h 396625"/>
                <a:gd name="connsiteX887" fmla="*/ 10144463 w 11218359"/>
                <a:gd name="connsiteY887" fmla="*/ 396626 h 396625"/>
                <a:gd name="connsiteX888" fmla="*/ 10155893 w 11218359"/>
                <a:gd name="connsiteY888" fmla="*/ 396626 h 396625"/>
                <a:gd name="connsiteX889" fmla="*/ 10167371 w 11218359"/>
                <a:gd name="connsiteY889" fmla="*/ 396626 h 396625"/>
                <a:gd name="connsiteX890" fmla="*/ 10178801 w 11218359"/>
                <a:gd name="connsiteY890" fmla="*/ 396626 h 396625"/>
                <a:gd name="connsiteX891" fmla="*/ 10190230 w 11218359"/>
                <a:gd name="connsiteY891" fmla="*/ 396626 h 396625"/>
                <a:gd name="connsiteX892" fmla="*/ 10201661 w 11218359"/>
                <a:gd name="connsiteY892" fmla="*/ 396626 h 396625"/>
                <a:gd name="connsiteX893" fmla="*/ 10213091 w 11218359"/>
                <a:gd name="connsiteY893" fmla="*/ 396626 h 396625"/>
                <a:gd name="connsiteX894" fmla="*/ 10224569 w 11218359"/>
                <a:gd name="connsiteY894" fmla="*/ 396626 h 396625"/>
                <a:gd name="connsiteX895" fmla="*/ 10235998 w 11218359"/>
                <a:gd name="connsiteY895" fmla="*/ 396626 h 396625"/>
                <a:gd name="connsiteX896" fmla="*/ 10247428 w 11218359"/>
                <a:gd name="connsiteY896" fmla="*/ 396626 h 396625"/>
                <a:gd name="connsiteX897" fmla="*/ 10258859 w 11218359"/>
                <a:gd name="connsiteY897" fmla="*/ 396626 h 396625"/>
                <a:gd name="connsiteX898" fmla="*/ 10270288 w 11218359"/>
                <a:gd name="connsiteY898" fmla="*/ 396626 h 396625"/>
                <a:gd name="connsiteX899" fmla="*/ 10281767 w 11218359"/>
                <a:gd name="connsiteY899" fmla="*/ 396626 h 396625"/>
                <a:gd name="connsiteX900" fmla="*/ 10293196 w 11218359"/>
                <a:gd name="connsiteY900" fmla="*/ 396626 h 396625"/>
                <a:gd name="connsiteX901" fmla="*/ 10304626 w 11218359"/>
                <a:gd name="connsiteY901" fmla="*/ 396626 h 396625"/>
                <a:gd name="connsiteX902" fmla="*/ 10316056 w 11218359"/>
                <a:gd name="connsiteY902" fmla="*/ 396626 h 396625"/>
                <a:gd name="connsiteX903" fmla="*/ 10327486 w 11218359"/>
                <a:gd name="connsiteY903" fmla="*/ 396626 h 396625"/>
                <a:gd name="connsiteX904" fmla="*/ 10338963 w 11218359"/>
                <a:gd name="connsiteY904" fmla="*/ 396626 h 396625"/>
                <a:gd name="connsiteX905" fmla="*/ 10350394 w 11218359"/>
                <a:gd name="connsiteY905" fmla="*/ 396626 h 396625"/>
                <a:gd name="connsiteX906" fmla="*/ 10361823 w 11218359"/>
                <a:gd name="connsiteY906" fmla="*/ 396626 h 396625"/>
                <a:gd name="connsiteX907" fmla="*/ 10373254 w 11218359"/>
                <a:gd name="connsiteY907" fmla="*/ 396626 h 396625"/>
                <a:gd name="connsiteX908" fmla="*/ 10384684 w 11218359"/>
                <a:gd name="connsiteY908" fmla="*/ 396626 h 396625"/>
                <a:gd name="connsiteX909" fmla="*/ 10396161 w 11218359"/>
                <a:gd name="connsiteY909" fmla="*/ 396626 h 396625"/>
                <a:gd name="connsiteX910" fmla="*/ 10407591 w 11218359"/>
                <a:gd name="connsiteY910" fmla="*/ 396626 h 396625"/>
                <a:gd name="connsiteX911" fmla="*/ 10419021 w 11218359"/>
                <a:gd name="connsiteY911" fmla="*/ 396626 h 396625"/>
                <a:gd name="connsiteX912" fmla="*/ 10430452 w 11218359"/>
                <a:gd name="connsiteY912" fmla="*/ 396626 h 396625"/>
                <a:gd name="connsiteX913" fmla="*/ 10441881 w 11218359"/>
                <a:gd name="connsiteY913" fmla="*/ 396626 h 396625"/>
                <a:gd name="connsiteX914" fmla="*/ 10453358 w 11218359"/>
                <a:gd name="connsiteY914" fmla="*/ 396626 h 396625"/>
                <a:gd name="connsiteX915" fmla="*/ 10464789 w 11218359"/>
                <a:gd name="connsiteY915" fmla="*/ 396626 h 396625"/>
                <a:gd name="connsiteX916" fmla="*/ 10476219 w 11218359"/>
                <a:gd name="connsiteY916" fmla="*/ 396626 h 396625"/>
                <a:gd name="connsiteX917" fmla="*/ 10487649 w 11218359"/>
                <a:gd name="connsiteY917" fmla="*/ 396626 h 396625"/>
                <a:gd name="connsiteX918" fmla="*/ 10499079 w 11218359"/>
                <a:gd name="connsiteY918" fmla="*/ 396626 h 396625"/>
                <a:gd name="connsiteX919" fmla="*/ 10510556 w 11218359"/>
                <a:gd name="connsiteY919" fmla="*/ 396626 h 396625"/>
                <a:gd name="connsiteX920" fmla="*/ 10521987 w 11218359"/>
                <a:gd name="connsiteY920" fmla="*/ 396626 h 396625"/>
                <a:gd name="connsiteX921" fmla="*/ 10533416 w 11218359"/>
                <a:gd name="connsiteY921" fmla="*/ 396626 h 396625"/>
                <a:gd name="connsiteX922" fmla="*/ 10544847 w 11218359"/>
                <a:gd name="connsiteY922" fmla="*/ 396626 h 396625"/>
                <a:gd name="connsiteX923" fmla="*/ 10556277 w 11218359"/>
                <a:gd name="connsiteY923" fmla="*/ 396626 h 396625"/>
                <a:gd name="connsiteX924" fmla="*/ 10567754 w 11218359"/>
                <a:gd name="connsiteY924" fmla="*/ 396626 h 396625"/>
                <a:gd name="connsiteX925" fmla="*/ 10579184 w 11218359"/>
                <a:gd name="connsiteY925" fmla="*/ 396626 h 396625"/>
                <a:gd name="connsiteX926" fmla="*/ 10590614 w 11218359"/>
                <a:gd name="connsiteY926" fmla="*/ 396626 h 396625"/>
                <a:gd name="connsiteX927" fmla="*/ 10602045 w 11218359"/>
                <a:gd name="connsiteY927" fmla="*/ 396626 h 396625"/>
                <a:gd name="connsiteX928" fmla="*/ 10613474 w 11218359"/>
                <a:gd name="connsiteY928" fmla="*/ 396626 h 396625"/>
                <a:gd name="connsiteX929" fmla="*/ 10624951 w 11218359"/>
                <a:gd name="connsiteY929" fmla="*/ 396626 h 396625"/>
                <a:gd name="connsiteX930" fmla="*/ 10636382 w 11218359"/>
                <a:gd name="connsiteY930" fmla="*/ 396626 h 396625"/>
                <a:gd name="connsiteX931" fmla="*/ 10647812 w 11218359"/>
                <a:gd name="connsiteY931" fmla="*/ 396626 h 396625"/>
                <a:gd name="connsiteX932" fmla="*/ 10659241 w 11218359"/>
                <a:gd name="connsiteY932" fmla="*/ 396626 h 396625"/>
                <a:gd name="connsiteX933" fmla="*/ 10670672 w 11218359"/>
                <a:gd name="connsiteY933" fmla="*/ 396626 h 396625"/>
                <a:gd name="connsiteX934" fmla="*/ 10682149 w 11218359"/>
                <a:gd name="connsiteY934" fmla="*/ 396626 h 396625"/>
                <a:gd name="connsiteX935" fmla="*/ 10693580 w 11218359"/>
                <a:gd name="connsiteY935" fmla="*/ 396626 h 396625"/>
                <a:gd name="connsiteX936" fmla="*/ 10705009 w 11218359"/>
                <a:gd name="connsiteY936" fmla="*/ 396626 h 396625"/>
                <a:gd name="connsiteX937" fmla="*/ 10716439 w 11218359"/>
                <a:gd name="connsiteY937" fmla="*/ 396626 h 396625"/>
                <a:gd name="connsiteX938" fmla="*/ 10727870 w 11218359"/>
                <a:gd name="connsiteY938" fmla="*/ 396626 h 396625"/>
                <a:gd name="connsiteX939" fmla="*/ 10739347 w 11218359"/>
                <a:gd name="connsiteY939" fmla="*/ 396626 h 396625"/>
                <a:gd name="connsiteX940" fmla="*/ 10750778 w 11218359"/>
                <a:gd name="connsiteY940" fmla="*/ 396626 h 396625"/>
                <a:gd name="connsiteX941" fmla="*/ 10762207 w 11218359"/>
                <a:gd name="connsiteY941" fmla="*/ 396626 h 396625"/>
                <a:gd name="connsiteX942" fmla="*/ 10773637 w 11218359"/>
                <a:gd name="connsiteY942" fmla="*/ 396626 h 396625"/>
                <a:gd name="connsiteX943" fmla="*/ 10785067 w 11218359"/>
                <a:gd name="connsiteY943" fmla="*/ 396626 h 396625"/>
                <a:gd name="connsiteX944" fmla="*/ 10796544 w 11218359"/>
                <a:gd name="connsiteY944" fmla="*/ 396626 h 396625"/>
                <a:gd name="connsiteX945" fmla="*/ 10807975 w 11218359"/>
                <a:gd name="connsiteY945" fmla="*/ 396626 h 396625"/>
                <a:gd name="connsiteX946" fmla="*/ 10819405 w 11218359"/>
                <a:gd name="connsiteY946" fmla="*/ 396626 h 396625"/>
                <a:gd name="connsiteX947" fmla="*/ 10830834 w 11218359"/>
                <a:gd name="connsiteY947" fmla="*/ 396626 h 396625"/>
                <a:gd name="connsiteX948" fmla="*/ 10842265 w 11218359"/>
                <a:gd name="connsiteY948" fmla="*/ 396626 h 396625"/>
                <a:gd name="connsiteX949" fmla="*/ 10853742 w 11218359"/>
                <a:gd name="connsiteY949" fmla="*/ 396626 h 396625"/>
                <a:gd name="connsiteX950" fmla="*/ 10865173 w 11218359"/>
                <a:gd name="connsiteY950" fmla="*/ 396626 h 396625"/>
                <a:gd name="connsiteX951" fmla="*/ 10876602 w 11218359"/>
                <a:gd name="connsiteY951" fmla="*/ 396626 h 396625"/>
                <a:gd name="connsiteX952" fmla="*/ 10888032 w 11218359"/>
                <a:gd name="connsiteY952" fmla="*/ 396626 h 396625"/>
                <a:gd name="connsiteX953" fmla="*/ 10899463 w 11218359"/>
                <a:gd name="connsiteY953" fmla="*/ 396626 h 396625"/>
                <a:gd name="connsiteX954" fmla="*/ 10910892 w 11218359"/>
                <a:gd name="connsiteY954" fmla="*/ 396626 h 396625"/>
                <a:gd name="connsiteX955" fmla="*/ 10922369 w 11218359"/>
                <a:gd name="connsiteY955" fmla="*/ 396626 h 396625"/>
                <a:gd name="connsiteX956" fmla="*/ 10933800 w 11218359"/>
                <a:gd name="connsiteY956" fmla="*/ 396626 h 396625"/>
                <a:gd name="connsiteX957" fmla="*/ 10945230 w 11218359"/>
                <a:gd name="connsiteY957" fmla="*/ 396626 h 396625"/>
                <a:gd name="connsiteX958" fmla="*/ 10956660 w 11218359"/>
                <a:gd name="connsiteY958" fmla="*/ 396626 h 396625"/>
                <a:gd name="connsiteX959" fmla="*/ 10968090 w 11218359"/>
                <a:gd name="connsiteY959" fmla="*/ 396626 h 396625"/>
                <a:gd name="connsiteX960" fmla="*/ 10979567 w 11218359"/>
                <a:gd name="connsiteY960" fmla="*/ 396626 h 396625"/>
                <a:gd name="connsiteX961" fmla="*/ 10990998 w 11218359"/>
                <a:gd name="connsiteY961" fmla="*/ 396626 h 396625"/>
                <a:gd name="connsiteX962" fmla="*/ 11002427 w 11218359"/>
                <a:gd name="connsiteY962" fmla="*/ 396626 h 396625"/>
                <a:gd name="connsiteX963" fmla="*/ 11013858 w 11218359"/>
                <a:gd name="connsiteY963" fmla="*/ 396626 h 396625"/>
                <a:gd name="connsiteX964" fmla="*/ 11025287 w 11218359"/>
                <a:gd name="connsiteY964" fmla="*/ 396626 h 396625"/>
                <a:gd name="connsiteX965" fmla="*/ 11036765 w 11218359"/>
                <a:gd name="connsiteY965" fmla="*/ 396626 h 396625"/>
                <a:gd name="connsiteX966" fmla="*/ 11048195 w 11218359"/>
                <a:gd name="connsiteY966" fmla="*/ 396626 h 396625"/>
                <a:gd name="connsiteX967" fmla="*/ 11059625 w 11218359"/>
                <a:gd name="connsiteY967" fmla="*/ 396626 h 396625"/>
                <a:gd name="connsiteX968" fmla="*/ 11071056 w 11218359"/>
                <a:gd name="connsiteY968" fmla="*/ 396626 h 396625"/>
                <a:gd name="connsiteX969" fmla="*/ 11082485 w 11218359"/>
                <a:gd name="connsiteY969" fmla="*/ 396626 h 396625"/>
                <a:gd name="connsiteX970" fmla="*/ 11093962 w 11218359"/>
                <a:gd name="connsiteY970" fmla="*/ 396626 h 396625"/>
                <a:gd name="connsiteX971" fmla="*/ 11105393 w 11218359"/>
                <a:gd name="connsiteY971" fmla="*/ 396626 h 396625"/>
                <a:gd name="connsiteX972" fmla="*/ 11116823 w 11218359"/>
                <a:gd name="connsiteY972" fmla="*/ 396626 h 396625"/>
                <a:gd name="connsiteX973" fmla="*/ 11128253 w 11218359"/>
                <a:gd name="connsiteY973" fmla="*/ 396626 h 396625"/>
                <a:gd name="connsiteX974" fmla="*/ 11139683 w 11218359"/>
                <a:gd name="connsiteY974" fmla="*/ 396626 h 396625"/>
                <a:gd name="connsiteX975" fmla="*/ 11151160 w 11218359"/>
                <a:gd name="connsiteY975" fmla="*/ 396626 h 396625"/>
                <a:gd name="connsiteX976" fmla="*/ 11162591 w 11218359"/>
                <a:gd name="connsiteY976" fmla="*/ 396626 h 396625"/>
                <a:gd name="connsiteX977" fmla="*/ 11174020 w 11218359"/>
                <a:gd name="connsiteY977" fmla="*/ 396626 h 396625"/>
                <a:gd name="connsiteX978" fmla="*/ 11185451 w 11218359"/>
                <a:gd name="connsiteY978" fmla="*/ 396626 h 396625"/>
                <a:gd name="connsiteX979" fmla="*/ 11196881 w 11218359"/>
                <a:gd name="connsiteY979" fmla="*/ 396626 h 396625"/>
                <a:gd name="connsiteX980" fmla="*/ 11208358 w 11218359"/>
                <a:gd name="connsiteY980" fmla="*/ 396626 h 396625"/>
                <a:gd name="connsiteX981" fmla="*/ 11218359 w 11218359"/>
                <a:gd name="connsiteY981" fmla="*/ 396626 h 39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396625">
                  <a:moveTo>
                    <a:pt x="0" y="396626"/>
                  </a:moveTo>
                  <a:lnTo>
                    <a:pt x="9149" y="396626"/>
                  </a:lnTo>
                  <a:lnTo>
                    <a:pt x="20588" y="396626"/>
                  </a:lnTo>
                  <a:lnTo>
                    <a:pt x="32028" y="396626"/>
                  </a:lnTo>
                  <a:lnTo>
                    <a:pt x="43467" y="396626"/>
                  </a:lnTo>
                  <a:lnTo>
                    <a:pt x="54907" y="396626"/>
                  </a:lnTo>
                  <a:lnTo>
                    <a:pt x="66346" y="396626"/>
                  </a:lnTo>
                  <a:lnTo>
                    <a:pt x="77786" y="396626"/>
                  </a:lnTo>
                  <a:lnTo>
                    <a:pt x="89225" y="396626"/>
                  </a:lnTo>
                  <a:lnTo>
                    <a:pt x="100665" y="396626"/>
                  </a:lnTo>
                  <a:lnTo>
                    <a:pt x="112104" y="396626"/>
                  </a:lnTo>
                  <a:lnTo>
                    <a:pt x="123544" y="396626"/>
                  </a:lnTo>
                  <a:lnTo>
                    <a:pt x="134979" y="396626"/>
                  </a:lnTo>
                  <a:lnTo>
                    <a:pt x="146423" y="396626"/>
                  </a:lnTo>
                  <a:lnTo>
                    <a:pt x="157858" y="396626"/>
                  </a:lnTo>
                  <a:lnTo>
                    <a:pt x="169297" y="396626"/>
                  </a:lnTo>
                  <a:lnTo>
                    <a:pt x="180737" y="396626"/>
                  </a:lnTo>
                  <a:lnTo>
                    <a:pt x="192176" y="396626"/>
                  </a:lnTo>
                  <a:lnTo>
                    <a:pt x="203616" y="396626"/>
                  </a:lnTo>
                  <a:lnTo>
                    <a:pt x="215055" y="396626"/>
                  </a:lnTo>
                  <a:lnTo>
                    <a:pt x="226495" y="396626"/>
                  </a:lnTo>
                  <a:lnTo>
                    <a:pt x="237935" y="396626"/>
                  </a:lnTo>
                  <a:lnTo>
                    <a:pt x="249374" y="396626"/>
                  </a:lnTo>
                  <a:lnTo>
                    <a:pt x="260814" y="396626"/>
                  </a:lnTo>
                  <a:lnTo>
                    <a:pt x="272253" y="396626"/>
                  </a:lnTo>
                  <a:lnTo>
                    <a:pt x="283693" y="396626"/>
                  </a:lnTo>
                  <a:lnTo>
                    <a:pt x="295132" y="396626"/>
                  </a:lnTo>
                  <a:lnTo>
                    <a:pt x="306572" y="396626"/>
                  </a:lnTo>
                  <a:lnTo>
                    <a:pt x="318011" y="396626"/>
                  </a:lnTo>
                  <a:lnTo>
                    <a:pt x="329451" y="396626"/>
                  </a:lnTo>
                  <a:lnTo>
                    <a:pt x="340890" y="396626"/>
                  </a:lnTo>
                  <a:lnTo>
                    <a:pt x="352330" y="396626"/>
                  </a:lnTo>
                  <a:lnTo>
                    <a:pt x="363769" y="396626"/>
                  </a:lnTo>
                  <a:lnTo>
                    <a:pt x="375209" y="396626"/>
                  </a:lnTo>
                  <a:lnTo>
                    <a:pt x="386648" y="396626"/>
                  </a:lnTo>
                  <a:lnTo>
                    <a:pt x="398088" y="396626"/>
                  </a:lnTo>
                  <a:lnTo>
                    <a:pt x="409527" y="396626"/>
                  </a:lnTo>
                  <a:lnTo>
                    <a:pt x="420967" y="396626"/>
                  </a:lnTo>
                  <a:lnTo>
                    <a:pt x="432406" y="396626"/>
                  </a:lnTo>
                  <a:lnTo>
                    <a:pt x="443846" y="396626"/>
                  </a:lnTo>
                  <a:lnTo>
                    <a:pt x="455285" y="396626"/>
                  </a:lnTo>
                  <a:lnTo>
                    <a:pt x="466725" y="396626"/>
                  </a:lnTo>
                  <a:lnTo>
                    <a:pt x="478165" y="396626"/>
                  </a:lnTo>
                  <a:lnTo>
                    <a:pt x="489604" y="396626"/>
                  </a:lnTo>
                  <a:lnTo>
                    <a:pt x="501044" y="396626"/>
                  </a:lnTo>
                  <a:lnTo>
                    <a:pt x="512483" y="396626"/>
                  </a:lnTo>
                  <a:lnTo>
                    <a:pt x="523923" y="396626"/>
                  </a:lnTo>
                  <a:lnTo>
                    <a:pt x="535362" y="396626"/>
                  </a:lnTo>
                  <a:lnTo>
                    <a:pt x="546802" y="396626"/>
                  </a:lnTo>
                  <a:lnTo>
                    <a:pt x="558241" y="396626"/>
                  </a:lnTo>
                  <a:lnTo>
                    <a:pt x="569681" y="396626"/>
                  </a:lnTo>
                  <a:lnTo>
                    <a:pt x="581120" y="396626"/>
                  </a:lnTo>
                  <a:lnTo>
                    <a:pt x="592560" y="396626"/>
                  </a:lnTo>
                  <a:lnTo>
                    <a:pt x="603999" y="396626"/>
                  </a:lnTo>
                  <a:lnTo>
                    <a:pt x="615439" y="396626"/>
                  </a:lnTo>
                  <a:lnTo>
                    <a:pt x="626878" y="396626"/>
                  </a:lnTo>
                  <a:lnTo>
                    <a:pt x="638318" y="396626"/>
                  </a:lnTo>
                  <a:lnTo>
                    <a:pt x="649757" y="396626"/>
                  </a:lnTo>
                  <a:lnTo>
                    <a:pt x="661192" y="396626"/>
                  </a:lnTo>
                  <a:lnTo>
                    <a:pt x="672632" y="396626"/>
                  </a:lnTo>
                  <a:lnTo>
                    <a:pt x="684071" y="396626"/>
                  </a:lnTo>
                  <a:lnTo>
                    <a:pt x="695511" y="396626"/>
                  </a:lnTo>
                  <a:lnTo>
                    <a:pt x="706950" y="396626"/>
                  </a:lnTo>
                  <a:lnTo>
                    <a:pt x="718390" y="396626"/>
                  </a:lnTo>
                  <a:lnTo>
                    <a:pt x="729829" y="396626"/>
                  </a:lnTo>
                  <a:lnTo>
                    <a:pt x="741269" y="396626"/>
                  </a:lnTo>
                  <a:lnTo>
                    <a:pt x="752708" y="396626"/>
                  </a:lnTo>
                  <a:lnTo>
                    <a:pt x="764148" y="396626"/>
                  </a:lnTo>
                  <a:lnTo>
                    <a:pt x="775587" y="396626"/>
                  </a:lnTo>
                  <a:lnTo>
                    <a:pt x="787027" y="396626"/>
                  </a:lnTo>
                  <a:lnTo>
                    <a:pt x="798467" y="396626"/>
                  </a:lnTo>
                  <a:lnTo>
                    <a:pt x="809906" y="396626"/>
                  </a:lnTo>
                  <a:lnTo>
                    <a:pt x="821346" y="396626"/>
                  </a:lnTo>
                  <a:lnTo>
                    <a:pt x="832785" y="396626"/>
                  </a:lnTo>
                  <a:lnTo>
                    <a:pt x="844225" y="396626"/>
                  </a:lnTo>
                  <a:lnTo>
                    <a:pt x="855664" y="396626"/>
                  </a:lnTo>
                  <a:lnTo>
                    <a:pt x="867104" y="396626"/>
                  </a:lnTo>
                  <a:lnTo>
                    <a:pt x="878543" y="396626"/>
                  </a:lnTo>
                  <a:lnTo>
                    <a:pt x="889983" y="396626"/>
                  </a:lnTo>
                  <a:lnTo>
                    <a:pt x="901422" y="396626"/>
                  </a:lnTo>
                  <a:lnTo>
                    <a:pt x="912862" y="396626"/>
                  </a:lnTo>
                  <a:lnTo>
                    <a:pt x="924301" y="396626"/>
                  </a:lnTo>
                  <a:lnTo>
                    <a:pt x="935741" y="396626"/>
                  </a:lnTo>
                  <a:lnTo>
                    <a:pt x="947180" y="396626"/>
                  </a:lnTo>
                  <a:lnTo>
                    <a:pt x="958620" y="396626"/>
                  </a:lnTo>
                  <a:lnTo>
                    <a:pt x="970059" y="396626"/>
                  </a:lnTo>
                  <a:lnTo>
                    <a:pt x="981499" y="396626"/>
                  </a:lnTo>
                  <a:lnTo>
                    <a:pt x="992938" y="396626"/>
                  </a:lnTo>
                  <a:lnTo>
                    <a:pt x="1004378" y="396626"/>
                  </a:lnTo>
                  <a:lnTo>
                    <a:pt x="1015818" y="396626"/>
                  </a:lnTo>
                  <a:lnTo>
                    <a:pt x="1027257" y="396626"/>
                  </a:lnTo>
                  <a:lnTo>
                    <a:pt x="1038697" y="396626"/>
                  </a:lnTo>
                  <a:lnTo>
                    <a:pt x="1050136" y="396626"/>
                  </a:lnTo>
                  <a:lnTo>
                    <a:pt x="1061576" y="396626"/>
                  </a:lnTo>
                  <a:lnTo>
                    <a:pt x="1073015" y="396626"/>
                  </a:lnTo>
                  <a:lnTo>
                    <a:pt x="1084455" y="396626"/>
                  </a:lnTo>
                  <a:lnTo>
                    <a:pt x="1095894" y="396626"/>
                  </a:lnTo>
                  <a:lnTo>
                    <a:pt x="1107334" y="396626"/>
                  </a:lnTo>
                  <a:lnTo>
                    <a:pt x="1118773" y="396626"/>
                  </a:lnTo>
                  <a:lnTo>
                    <a:pt x="1130213" y="396626"/>
                  </a:lnTo>
                  <a:lnTo>
                    <a:pt x="1141652" y="396626"/>
                  </a:lnTo>
                  <a:lnTo>
                    <a:pt x="1153092" y="396626"/>
                  </a:lnTo>
                  <a:lnTo>
                    <a:pt x="1164531" y="396626"/>
                  </a:lnTo>
                  <a:lnTo>
                    <a:pt x="1175971" y="396626"/>
                  </a:lnTo>
                  <a:lnTo>
                    <a:pt x="1187406" y="396626"/>
                  </a:lnTo>
                  <a:lnTo>
                    <a:pt x="1198845" y="396626"/>
                  </a:lnTo>
                  <a:lnTo>
                    <a:pt x="1210285" y="396626"/>
                  </a:lnTo>
                  <a:lnTo>
                    <a:pt x="1221724" y="396626"/>
                  </a:lnTo>
                  <a:lnTo>
                    <a:pt x="1233164" y="396626"/>
                  </a:lnTo>
                  <a:lnTo>
                    <a:pt x="1244603" y="396626"/>
                  </a:lnTo>
                  <a:lnTo>
                    <a:pt x="1256043" y="396626"/>
                  </a:lnTo>
                  <a:lnTo>
                    <a:pt x="1267482" y="396626"/>
                  </a:lnTo>
                  <a:lnTo>
                    <a:pt x="1278922" y="43572"/>
                  </a:lnTo>
                  <a:lnTo>
                    <a:pt x="1290361" y="0"/>
                  </a:lnTo>
                  <a:lnTo>
                    <a:pt x="1301801" y="387610"/>
                  </a:lnTo>
                  <a:lnTo>
                    <a:pt x="1313240" y="396626"/>
                  </a:lnTo>
                  <a:lnTo>
                    <a:pt x="1324680" y="396626"/>
                  </a:lnTo>
                  <a:lnTo>
                    <a:pt x="1336120" y="396626"/>
                  </a:lnTo>
                  <a:lnTo>
                    <a:pt x="1347559" y="396626"/>
                  </a:lnTo>
                  <a:lnTo>
                    <a:pt x="1358999" y="396626"/>
                  </a:lnTo>
                  <a:lnTo>
                    <a:pt x="1370438" y="396626"/>
                  </a:lnTo>
                  <a:lnTo>
                    <a:pt x="1381878" y="396626"/>
                  </a:lnTo>
                  <a:lnTo>
                    <a:pt x="1393317" y="396626"/>
                  </a:lnTo>
                  <a:lnTo>
                    <a:pt x="1404757" y="396626"/>
                  </a:lnTo>
                  <a:lnTo>
                    <a:pt x="1416196" y="396626"/>
                  </a:lnTo>
                  <a:lnTo>
                    <a:pt x="1427636" y="396626"/>
                  </a:lnTo>
                  <a:lnTo>
                    <a:pt x="1439075" y="396626"/>
                  </a:lnTo>
                  <a:lnTo>
                    <a:pt x="1450515" y="396626"/>
                  </a:lnTo>
                  <a:lnTo>
                    <a:pt x="1461954" y="396626"/>
                  </a:lnTo>
                  <a:lnTo>
                    <a:pt x="1473394" y="396626"/>
                  </a:lnTo>
                  <a:lnTo>
                    <a:pt x="1484833" y="396626"/>
                  </a:lnTo>
                  <a:lnTo>
                    <a:pt x="1496273" y="396626"/>
                  </a:lnTo>
                  <a:lnTo>
                    <a:pt x="1507712" y="396626"/>
                  </a:lnTo>
                  <a:lnTo>
                    <a:pt x="1519152" y="396626"/>
                  </a:lnTo>
                  <a:lnTo>
                    <a:pt x="1530591" y="396626"/>
                  </a:lnTo>
                  <a:lnTo>
                    <a:pt x="1542031" y="396626"/>
                  </a:lnTo>
                  <a:lnTo>
                    <a:pt x="1553471" y="396626"/>
                  </a:lnTo>
                  <a:lnTo>
                    <a:pt x="1564910" y="396626"/>
                  </a:lnTo>
                  <a:lnTo>
                    <a:pt x="1576349" y="396626"/>
                  </a:lnTo>
                  <a:lnTo>
                    <a:pt x="1587789" y="396626"/>
                  </a:lnTo>
                  <a:lnTo>
                    <a:pt x="1599229" y="396626"/>
                  </a:lnTo>
                  <a:lnTo>
                    <a:pt x="1610668" y="396626"/>
                  </a:lnTo>
                  <a:lnTo>
                    <a:pt x="1622107" y="396626"/>
                  </a:lnTo>
                  <a:lnTo>
                    <a:pt x="1633547" y="396626"/>
                  </a:lnTo>
                  <a:lnTo>
                    <a:pt x="1644987" y="396626"/>
                  </a:lnTo>
                  <a:lnTo>
                    <a:pt x="1656426" y="396626"/>
                  </a:lnTo>
                  <a:lnTo>
                    <a:pt x="1667866" y="396626"/>
                  </a:lnTo>
                  <a:lnTo>
                    <a:pt x="1679305" y="396626"/>
                  </a:lnTo>
                  <a:lnTo>
                    <a:pt x="1690745" y="396626"/>
                  </a:lnTo>
                  <a:lnTo>
                    <a:pt x="1702184" y="396626"/>
                  </a:lnTo>
                  <a:lnTo>
                    <a:pt x="1713619" y="396626"/>
                  </a:lnTo>
                  <a:lnTo>
                    <a:pt x="1725063" y="396626"/>
                  </a:lnTo>
                  <a:lnTo>
                    <a:pt x="1736498" y="396626"/>
                  </a:lnTo>
                  <a:lnTo>
                    <a:pt x="1747938" y="396626"/>
                  </a:lnTo>
                  <a:lnTo>
                    <a:pt x="1759377" y="396626"/>
                  </a:lnTo>
                  <a:lnTo>
                    <a:pt x="1770817" y="396626"/>
                  </a:lnTo>
                  <a:lnTo>
                    <a:pt x="1782256" y="396626"/>
                  </a:lnTo>
                  <a:lnTo>
                    <a:pt x="1793696" y="396626"/>
                  </a:lnTo>
                  <a:lnTo>
                    <a:pt x="1805135" y="396626"/>
                  </a:lnTo>
                  <a:lnTo>
                    <a:pt x="1816575" y="396626"/>
                  </a:lnTo>
                  <a:lnTo>
                    <a:pt x="1828014" y="396626"/>
                  </a:lnTo>
                  <a:lnTo>
                    <a:pt x="1839454" y="396626"/>
                  </a:lnTo>
                  <a:lnTo>
                    <a:pt x="1850893" y="396626"/>
                  </a:lnTo>
                  <a:lnTo>
                    <a:pt x="1862333" y="396626"/>
                  </a:lnTo>
                  <a:lnTo>
                    <a:pt x="1873772" y="396626"/>
                  </a:lnTo>
                  <a:lnTo>
                    <a:pt x="1885212" y="396626"/>
                  </a:lnTo>
                  <a:lnTo>
                    <a:pt x="1896651" y="396626"/>
                  </a:lnTo>
                  <a:lnTo>
                    <a:pt x="1908091" y="396626"/>
                  </a:lnTo>
                  <a:lnTo>
                    <a:pt x="1919531" y="396626"/>
                  </a:lnTo>
                  <a:lnTo>
                    <a:pt x="1930970" y="396626"/>
                  </a:lnTo>
                  <a:lnTo>
                    <a:pt x="1942409" y="396626"/>
                  </a:lnTo>
                  <a:lnTo>
                    <a:pt x="1953849" y="396626"/>
                  </a:lnTo>
                  <a:lnTo>
                    <a:pt x="1965289" y="396626"/>
                  </a:lnTo>
                  <a:lnTo>
                    <a:pt x="1976728" y="396626"/>
                  </a:lnTo>
                  <a:lnTo>
                    <a:pt x="1988168" y="396626"/>
                  </a:lnTo>
                  <a:lnTo>
                    <a:pt x="1999607" y="396626"/>
                  </a:lnTo>
                  <a:lnTo>
                    <a:pt x="2011047" y="396626"/>
                  </a:lnTo>
                  <a:lnTo>
                    <a:pt x="2022486" y="396626"/>
                  </a:lnTo>
                  <a:lnTo>
                    <a:pt x="2033926" y="396626"/>
                  </a:lnTo>
                  <a:lnTo>
                    <a:pt x="2045365" y="396626"/>
                  </a:lnTo>
                  <a:lnTo>
                    <a:pt x="2056805" y="396626"/>
                  </a:lnTo>
                  <a:lnTo>
                    <a:pt x="2068244" y="396626"/>
                  </a:lnTo>
                  <a:lnTo>
                    <a:pt x="2079684" y="396626"/>
                  </a:lnTo>
                  <a:lnTo>
                    <a:pt x="2091123" y="396626"/>
                  </a:lnTo>
                  <a:lnTo>
                    <a:pt x="2102563" y="396626"/>
                  </a:lnTo>
                  <a:lnTo>
                    <a:pt x="2114002" y="396626"/>
                  </a:lnTo>
                  <a:lnTo>
                    <a:pt x="2125442" y="396626"/>
                  </a:lnTo>
                  <a:lnTo>
                    <a:pt x="2136882" y="396626"/>
                  </a:lnTo>
                  <a:lnTo>
                    <a:pt x="2148321" y="396626"/>
                  </a:lnTo>
                  <a:lnTo>
                    <a:pt x="2159760" y="396626"/>
                  </a:lnTo>
                  <a:lnTo>
                    <a:pt x="2171200" y="396626"/>
                  </a:lnTo>
                  <a:lnTo>
                    <a:pt x="2182640" y="396626"/>
                  </a:lnTo>
                  <a:lnTo>
                    <a:pt x="2194079" y="396626"/>
                  </a:lnTo>
                  <a:lnTo>
                    <a:pt x="2205519" y="396626"/>
                  </a:lnTo>
                  <a:lnTo>
                    <a:pt x="2216958" y="396626"/>
                  </a:lnTo>
                  <a:lnTo>
                    <a:pt x="2228393" y="396626"/>
                  </a:lnTo>
                  <a:lnTo>
                    <a:pt x="2239837" y="396626"/>
                  </a:lnTo>
                  <a:lnTo>
                    <a:pt x="2251272" y="396626"/>
                  </a:lnTo>
                  <a:lnTo>
                    <a:pt x="2262716" y="396626"/>
                  </a:lnTo>
                  <a:lnTo>
                    <a:pt x="2274151" y="396626"/>
                  </a:lnTo>
                  <a:lnTo>
                    <a:pt x="2285591" y="396626"/>
                  </a:lnTo>
                  <a:lnTo>
                    <a:pt x="2297030" y="396626"/>
                  </a:lnTo>
                  <a:lnTo>
                    <a:pt x="2308470" y="396626"/>
                  </a:lnTo>
                  <a:lnTo>
                    <a:pt x="2319909" y="396626"/>
                  </a:lnTo>
                  <a:lnTo>
                    <a:pt x="2331349" y="396626"/>
                  </a:lnTo>
                  <a:lnTo>
                    <a:pt x="2342788" y="396626"/>
                  </a:lnTo>
                  <a:lnTo>
                    <a:pt x="2354228" y="396626"/>
                  </a:lnTo>
                  <a:lnTo>
                    <a:pt x="2365667" y="396626"/>
                  </a:lnTo>
                  <a:lnTo>
                    <a:pt x="2377107" y="396626"/>
                  </a:lnTo>
                  <a:lnTo>
                    <a:pt x="2388546" y="396626"/>
                  </a:lnTo>
                  <a:lnTo>
                    <a:pt x="2399986" y="396626"/>
                  </a:lnTo>
                  <a:lnTo>
                    <a:pt x="2411425" y="396626"/>
                  </a:lnTo>
                  <a:lnTo>
                    <a:pt x="2422865" y="396626"/>
                  </a:lnTo>
                  <a:lnTo>
                    <a:pt x="2434304" y="396626"/>
                  </a:lnTo>
                  <a:lnTo>
                    <a:pt x="2445744" y="396626"/>
                  </a:lnTo>
                  <a:lnTo>
                    <a:pt x="2457184" y="396626"/>
                  </a:lnTo>
                  <a:lnTo>
                    <a:pt x="2468623" y="396626"/>
                  </a:lnTo>
                  <a:lnTo>
                    <a:pt x="2480062" y="396626"/>
                  </a:lnTo>
                  <a:lnTo>
                    <a:pt x="2491502" y="396626"/>
                  </a:lnTo>
                  <a:lnTo>
                    <a:pt x="2502942" y="396626"/>
                  </a:lnTo>
                  <a:lnTo>
                    <a:pt x="2514381" y="396626"/>
                  </a:lnTo>
                  <a:lnTo>
                    <a:pt x="2525821" y="396626"/>
                  </a:lnTo>
                  <a:lnTo>
                    <a:pt x="2537260" y="396626"/>
                  </a:lnTo>
                  <a:lnTo>
                    <a:pt x="2548700" y="396626"/>
                  </a:lnTo>
                  <a:lnTo>
                    <a:pt x="2560139" y="396626"/>
                  </a:lnTo>
                  <a:lnTo>
                    <a:pt x="2571579" y="396626"/>
                  </a:lnTo>
                  <a:lnTo>
                    <a:pt x="2583018" y="396626"/>
                  </a:lnTo>
                  <a:lnTo>
                    <a:pt x="2594458" y="396626"/>
                  </a:lnTo>
                  <a:lnTo>
                    <a:pt x="2605897" y="396626"/>
                  </a:lnTo>
                  <a:lnTo>
                    <a:pt x="2617337" y="396626"/>
                  </a:lnTo>
                  <a:lnTo>
                    <a:pt x="2628776" y="396626"/>
                  </a:lnTo>
                  <a:lnTo>
                    <a:pt x="2640216" y="396626"/>
                  </a:lnTo>
                  <a:lnTo>
                    <a:pt x="2651655" y="396626"/>
                  </a:lnTo>
                  <a:lnTo>
                    <a:pt x="2663095" y="396626"/>
                  </a:lnTo>
                  <a:lnTo>
                    <a:pt x="2674535" y="396626"/>
                  </a:lnTo>
                  <a:lnTo>
                    <a:pt x="2685974" y="396626"/>
                  </a:lnTo>
                  <a:lnTo>
                    <a:pt x="2697413" y="396626"/>
                  </a:lnTo>
                  <a:lnTo>
                    <a:pt x="2708853" y="396626"/>
                  </a:lnTo>
                  <a:lnTo>
                    <a:pt x="2720293" y="396626"/>
                  </a:lnTo>
                  <a:lnTo>
                    <a:pt x="2731727" y="396626"/>
                  </a:lnTo>
                  <a:lnTo>
                    <a:pt x="2743172" y="396626"/>
                  </a:lnTo>
                  <a:lnTo>
                    <a:pt x="2754611" y="396626"/>
                  </a:lnTo>
                  <a:lnTo>
                    <a:pt x="2766046" y="396626"/>
                  </a:lnTo>
                  <a:lnTo>
                    <a:pt x="2777490" y="396626"/>
                  </a:lnTo>
                  <a:lnTo>
                    <a:pt x="2788925" y="396626"/>
                  </a:lnTo>
                  <a:lnTo>
                    <a:pt x="2800364" y="396626"/>
                  </a:lnTo>
                  <a:lnTo>
                    <a:pt x="2811804" y="396626"/>
                  </a:lnTo>
                  <a:lnTo>
                    <a:pt x="2823243" y="396626"/>
                  </a:lnTo>
                  <a:lnTo>
                    <a:pt x="2834683" y="396626"/>
                  </a:lnTo>
                  <a:lnTo>
                    <a:pt x="2846123" y="396626"/>
                  </a:lnTo>
                  <a:lnTo>
                    <a:pt x="2857562" y="396626"/>
                  </a:lnTo>
                  <a:lnTo>
                    <a:pt x="2869001" y="396626"/>
                  </a:lnTo>
                  <a:lnTo>
                    <a:pt x="2880441" y="396626"/>
                  </a:lnTo>
                  <a:lnTo>
                    <a:pt x="2891881" y="396626"/>
                  </a:lnTo>
                  <a:lnTo>
                    <a:pt x="2903320" y="396626"/>
                  </a:lnTo>
                  <a:lnTo>
                    <a:pt x="2914760" y="396626"/>
                  </a:lnTo>
                  <a:lnTo>
                    <a:pt x="2926199" y="396626"/>
                  </a:lnTo>
                  <a:lnTo>
                    <a:pt x="2937639" y="396626"/>
                  </a:lnTo>
                  <a:lnTo>
                    <a:pt x="2949078" y="396626"/>
                  </a:lnTo>
                  <a:lnTo>
                    <a:pt x="2960518" y="396626"/>
                  </a:lnTo>
                  <a:lnTo>
                    <a:pt x="2971957" y="396626"/>
                  </a:lnTo>
                  <a:lnTo>
                    <a:pt x="2983397" y="396626"/>
                  </a:lnTo>
                  <a:lnTo>
                    <a:pt x="2994837" y="396626"/>
                  </a:lnTo>
                  <a:lnTo>
                    <a:pt x="3006276" y="396626"/>
                  </a:lnTo>
                  <a:lnTo>
                    <a:pt x="3017715" y="396626"/>
                  </a:lnTo>
                  <a:lnTo>
                    <a:pt x="3029155" y="396626"/>
                  </a:lnTo>
                  <a:lnTo>
                    <a:pt x="3040594" y="396626"/>
                  </a:lnTo>
                  <a:lnTo>
                    <a:pt x="3052034" y="396626"/>
                  </a:lnTo>
                  <a:lnTo>
                    <a:pt x="3063474" y="396626"/>
                  </a:lnTo>
                  <a:lnTo>
                    <a:pt x="3074913" y="396626"/>
                  </a:lnTo>
                  <a:lnTo>
                    <a:pt x="3086352" y="396626"/>
                  </a:lnTo>
                  <a:lnTo>
                    <a:pt x="3097792" y="396626"/>
                  </a:lnTo>
                  <a:lnTo>
                    <a:pt x="3109232" y="396626"/>
                  </a:lnTo>
                  <a:lnTo>
                    <a:pt x="3120671" y="396626"/>
                  </a:lnTo>
                  <a:lnTo>
                    <a:pt x="3132111" y="396626"/>
                  </a:lnTo>
                  <a:lnTo>
                    <a:pt x="3143550" y="396626"/>
                  </a:lnTo>
                  <a:lnTo>
                    <a:pt x="3154990" y="396626"/>
                  </a:lnTo>
                  <a:lnTo>
                    <a:pt x="3166429" y="396626"/>
                  </a:lnTo>
                  <a:lnTo>
                    <a:pt x="3177869" y="396626"/>
                  </a:lnTo>
                  <a:lnTo>
                    <a:pt x="3189308" y="396626"/>
                  </a:lnTo>
                  <a:lnTo>
                    <a:pt x="3200748" y="396626"/>
                  </a:lnTo>
                  <a:lnTo>
                    <a:pt x="3212187" y="396626"/>
                  </a:lnTo>
                  <a:lnTo>
                    <a:pt x="3223627" y="396626"/>
                  </a:lnTo>
                  <a:lnTo>
                    <a:pt x="3235066" y="396626"/>
                  </a:lnTo>
                  <a:lnTo>
                    <a:pt x="3246501" y="396626"/>
                  </a:lnTo>
                  <a:lnTo>
                    <a:pt x="3257945" y="396626"/>
                  </a:lnTo>
                  <a:lnTo>
                    <a:pt x="3269385" y="396626"/>
                  </a:lnTo>
                  <a:lnTo>
                    <a:pt x="3280825" y="396626"/>
                  </a:lnTo>
                  <a:lnTo>
                    <a:pt x="3292264" y="396626"/>
                  </a:lnTo>
                  <a:lnTo>
                    <a:pt x="3303699" y="396626"/>
                  </a:lnTo>
                  <a:lnTo>
                    <a:pt x="3315143" y="396626"/>
                  </a:lnTo>
                  <a:lnTo>
                    <a:pt x="3326578" y="396626"/>
                  </a:lnTo>
                  <a:lnTo>
                    <a:pt x="3338017" y="396626"/>
                  </a:lnTo>
                  <a:lnTo>
                    <a:pt x="3349457" y="396626"/>
                  </a:lnTo>
                  <a:lnTo>
                    <a:pt x="3360896" y="396626"/>
                  </a:lnTo>
                  <a:lnTo>
                    <a:pt x="3372336" y="396626"/>
                  </a:lnTo>
                  <a:lnTo>
                    <a:pt x="3383776" y="396626"/>
                  </a:lnTo>
                  <a:lnTo>
                    <a:pt x="3395215" y="396626"/>
                  </a:lnTo>
                  <a:lnTo>
                    <a:pt x="3406654" y="396626"/>
                  </a:lnTo>
                  <a:lnTo>
                    <a:pt x="3418094" y="396626"/>
                  </a:lnTo>
                  <a:lnTo>
                    <a:pt x="3429534" y="396626"/>
                  </a:lnTo>
                  <a:lnTo>
                    <a:pt x="3440973" y="396626"/>
                  </a:lnTo>
                  <a:lnTo>
                    <a:pt x="3452413" y="396626"/>
                  </a:lnTo>
                  <a:lnTo>
                    <a:pt x="3463852" y="396626"/>
                  </a:lnTo>
                  <a:lnTo>
                    <a:pt x="3475292" y="396626"/>
                  </a:lnTo>
                  <a:lnTo>
                    <a:pt x="3486731" y="396626"/>
                  </a:lnTo>
                  <a:lnTo>
                    <a:pt x="3498171" y="396626"/>
                  </a:lnTo>
                  <a:lnTo>
                    <a:pt x="3509610" y="396626"/>
                  </a:lnTo>
                  <a:lnTo>
                    <a:pt x="3521050" y="396626"/>
                  </a:lnTo>
                  <a:lnTo>
                    <a:pt x="3532489" y="396626"/>
                  </a:lnTo>
                  <a:lnTo>
                    <a:pt x="3543929" y="396626"/>
                  </a:lnTo>
                  <a:lnTo>
                    <a:pt x="3555368" y="396626"/>
                  </a:lnTo>
                  <a:lnTo>
                    <a:pt x="3566808" y="396626"/>
                  </a:lnTo>
                  <a:lnTo>
                    <a:pt x="3578247" y="396626"/>
                  </a:lnTo>
                  <a:lnTo>
                    <a:pt x="3589687" y="396626"/>
                  </a:lnTo>
                  <a:lnTo>
                    <a:pt x="3601127" y="396626"/>
                  </a:lnTo>
                  <a:lnTo>
                    <a:pt x="3612566" y="396626"/>
                  </a:lnTo>
                  <a:lnTo>
                    <a:pt x="3624005" y="396626"/>
                  </a:lnTo>
                  <a:lnTo>
                    <a:pt x="3635445" y="396626"/>
                  </a:lnTo>
                  <a:lnTo>
                    <a:pt x="3646885" y="396626"/>
                  </a:lnTo>
                  <a:lnTo>
                    <a:pt x="3658324" y="396626"/>
                  </a:lnTo>
                  <a:lnTo>
                    <a:pt x="3669764" y="396626"/>
                  </a:lnTo>
                  <a:lnTo>
                    <a:pt x="3681203" y="396626"/>
                  </a:lnTo>
                  <a:lnTo>
                    <a:pt x="3692643" y="396626"/>
                  </a:lnTo>
                  <a:lnTo>
                    <a:pt x="3704082" y="396626"/>
                  </a:lnTo>
                  <a:lnTo>
                    <a:pt x="3715522" y="396626"/>
                  </a:lnTo>
                  <a:lnTo>
                    <a:pt x="3726961" y="396626"/>
                  </a:lnTo>
                  <a:lnTo>
                    <a:pt x="3738401" y="396626"/>
                  </a:lnTo>
                  <a:lnTo>
                    <a:pt x="3749840" y="396626"/>
                  </a:lnTo>
                  <a:lnTo>
                    <a:pt x="3761280" y="396626"/>
                  </a:lnTo>
                  <a:lnTo>
                    <a:pt x="3772719" y="396626"/>
                  </a:lnTo>
                  <a:lnTo>
                    <a:pt x="3784154" y="396626"/>
                  </a:lnTo>
                  <a:lnTo>
                    <a:pt x="3795598" y="396626"/>
                  </a:lnTo>
                  <a:lnTo>
                    <a:pt x="3807033" y="396626"/>
                  </a:lnTo>
                  <a:lnTo>
                    <a:pt x="3818473" y="396626"/>
                  </a:lnTo>
                  <a:lnTo>
                    <a:pt x="3829917" y="396626"/>
                  </a:lnTo>
                  <a:lnTo>
                    <a:pt x="3841352" y="396626"/>
                  </a:lnTo>
                  <a:lnTo>
                    <a:pt x="3852791" y="396626"/>
                  </a:lnTo>
                  <a:lnTo>
                    <a:pt x="3864231" y="396626"/>
                  </a:lnTo>
                  <a:lnTo>
                    <a:pt x="3875670" y="396626"/>
                  </a:lnTo>
                  <a:lnTo>
                    <a:pt x="3887110" y="396626"/>
                  </a:lnTo>
                  <a:lnTo>
                    <a:pt x="3898549" y="396626"/>
                  </a:lnTo>
                  <a:lnTo>
                    <a:pt x="3909989" y="396626"/>
                  </a:lnTo>
                  <a:lnTo>
                    <a:pt x="3921447" y="396626"/>
                  </a:lnTo>
                  <a:lnTo>
                    <a:pt x="3932878" y="396626"/>
                  </a:lnTo>
                  <a:lnTo>
                    <a:pt x="3944307" y="396626"/>
                  </a:lnTo>
                  <a:lnTo>
                    <a:pt x="3955737" y="396626"/>
                  </a:lnTo>
                  <a:lnTo>
                    <a:pt x="3967167" y="396626"/>
                  </a:lnTo>
                  <a:lnTo>
                    <a:pt x="3978645" y="396626"/>
                  </a:lnTo>
                  <a:lnTo>
                    <a:pt x="3990075" y="396626"/>
                  </a:lnTo>
                  <a:lnTo>
                    <a:pt x="4001505" y="396626"/>
                  </a:lnTo>
                  <a:lnTo>
                    <a:pt x="4012935" y="396626"/>
                  </a:lnTo>
                  <a:lnTo>
                    <a:pt x="4024365" y="396626"/>
                  </a:lnTo>
                  <a:lnTo>
                    <a:pt x="4035843" y="396626"/>
                  </a:lnTo>
                  <a:lnTo>
                    <a:pt x="4047273" y="396626"/>
                  </a:lnTo>
                  <a:lnTo>
                    <a:pt x="4058702" y="396626"/>
                  </a:lnTo>
                  <a:lnTo>
                    <a:pt x="4070133" y="396626"/>
                  </a:lnTo>
                  <a:lnTo>
                    <a:pt x="4081563" y="396626"/>
                  </a:lnTo>
                  <a:lnTo>
                    <a:pt x="4093040" y="396626"/>
                  </a:lnTo>
                  <a:lnTo>
                    <a:pt x="4104471" y="396626"/>
                  </a:lnTo>
                  <a:lnTo>
                    <a:pt x="4115900" y="396626"/>
                  </a:lnTo>
                  <a:lnTo>
                    <a:pt x="4127330" y="396626"/>
                  </a:lnTo>
                  <a:lnTo>
                    <a:pt x="4138760" y="396626"/>
                  </a:lnTo>
                  <a:lnTo>
                    <a:pt x="4150238" y="396626"/>
                  </a:lnTo>
                  <a:lnTo>
                    <a:pt x="4161668" y="396626"/>
                  </a:lnTo>
                  <a:lnTo>
                    <a:pt x="4173098" y="396626"/>
                  </a:lnTo>
                  <a:lnTo>
                    <a:pt x="4184528" y="396626"/>
                  </a:lnTo>
                  <a:lnTo>
                    <a:pt x="4195958" y="396626"/>
                  </a:lnTo>
                  <a:lnTo>
                    <a:pt x="4207436" y="396626"/>
                  </a:lnTo>
                  <a:lnTo>
                    <a:pt x="4218865" y="396626"/>
                  </a:lnTo>
                  <a:lnTo>
                    <a:pt x="4230296" y="396626"/>
                  </a:lnTo>
                  <a:lnTo>
                    <a:pt x="4241726" y="396626"/>
                  </a:lnTo>
                  <a:lnTo>
                    <a:pt x="4253156" y="396626"/>
                  </a:lnTo>
                  <a:lnTo>
                    <a:pt x="4264634" y="396626"/>
                  </a:lnTo>
                  <a:lnTo>
                    <a:pt x="4276063" y="396626"/>
                  </a:lnTo>
                  <a:lnTo>
                    <a:pt x="4287493" y="396626"/>
                  </a:lnTo>
                  <a:lnTo>
                    <a:pt x="4298923" y="396626"/>
                  </a:lnTo>
                  <a:lnTo>
                    <a:pt x="4310353" y="396626"/>
                  </a:lnTo>
                  <a:lnTo>
                    <a:pt x="4321831" y="396626"/>
                  </a:lnTo>
                  <a:lnTo>
                    <a:pt x="4333261" y="396626"/>
                  </a:lnTo>
                  <a:lnTo>
                    <a:pt x="4344691" y="396626"/>
                  </a:lnTo>
                  <a:lnTo>
                    <a:pt x="4356121" y="396626"/>
                  </a:lnTo>
                  <a:lnTo>
                    <a:pt x="4367551" y="396626"/>
                  </a:lnTo>
                  <a:lnTo>
                    <a:pt x="4379028" y="396626"/>
                  </a:lnTo>
                  <a:lnTo>
                    <a:pt x="4390458" y="396626"/>
                  </a:lnTo>
                  <a:lnTo>
                    <a:pt x="4401889" y="396626"/>
                  </a:lnTo>
                  <a:lnTo>
                    <a:pt x="4413319" y="396626"/>
                  </a:lnTo>
                  <a:lnTo>
                    <a:pt x="4424749" y="396626"/>
                  </a:lnTo>
                  <a:lnTo>
                    <a:pt x="4436226" y="396626"/>
                  </a:lnTo>
                  <a:lnTo>
                    <a:pt x="4447656" y="396626"/>
                  </a:lnTo>
                  <a:lnTo>
                    <a:pt x="4459086" y="396626"/>
                  </a:lnTo>
                  <a:lnTo>
                    <a:pt x="4470516" y="396626"/>
                  </a:lnTo>
                  <a:lnTo>
                    <a:pt x="4481946" y="396626"/>
                  </a:lnTo>
                  <a:lnTo>
                    <a:pt x="4493424" y="396626"/>
                  </a:lnTo>
                  <a:lnTo>
                    <a:pt x="4504854" y="396626"/>
                  </a:lnTo>
                  <a:lnTo>
                    <a:pt x="4516284" y="396626"/>
                  </a:lnTo>
                  <a:lnTo>
                    <a:pt x="4527714" y="396626"/>
                  </a:lnTo>
                  <a:lnTo>
                    <a:pt x="4539144" y="396626"/>
                  </a:lnTo>
                  <a:lnTo>
                    <a:pt x="4550621" y="396626"/>
                  </a:lnTo>
                  <a:lnTo>
                    <a:pt x="4562051" y="396626"/>
                  </a:lnTo>
                  <a:lnTo>
                    <a:pt x="4573482" y="396626"/>
                  </a:lnTo>
                  <a:lnTo>
                    <a:pt x="4584912" y="396626"/>
                  </a:lnTo>
                  <a:lnTo>
                    <a:pt x="4596341" y="396626"/>
                  </a:lnTo>
                  <a:lnTo>
                    <a:pt x="4607771" y="396626"/>
                  </a:lnTo>
                  <a:lnTo>
                    <a:pt x="4619249" y="396626"/>
                  </a:lnTo>
                  <a:lnTo>
                    <a:pt x="4630679" y="396626"/>
                  </a:lnTo>
                  <a:lnTo>
                    <a:pt x="4642109" y="396626"/>
                  </a:lnTo>
                  <a:lnTo>
                    <a:pt x="4653539" y="396626"/>
                  </a:lnTo>
                  <a:lnTo>
                    <a:pt x="4664969" y="396626"/>
                  </a:lnTo>
                  <a:lnTo>
                    <a:pt x="4676447" y="396626"/>
                  </a:lnTo>
                  <a:lnTo>
                    <a:pt x="4687877" y="396626"/>
                  </a:lnTo>
                  <a:lnTo>
                    <a:pt x="4699306" y="396626"/>
                  </a:lnTo>
                  <a:lnTo>
                    <a:pt x="4710737" y="396626"/>
                  </a:lnTo>
                  <a:lnTo>
                    <a:pt x="4722167" y="396626"/>
                  </a:lnTo>
                  <a:lnTo>
                    <a:pt x="4733644" y="396626"/>
                  </a:lnTo>
                  <a:lnTo>
                    <a:pt x="4745075" y="396626"/>
                  </a:lnTo>
                  <a:lnTo>
                    <a:pt x="4756504" y="396626"/>
                  </a:lnTo>
                  <a:lnTo>
                    <a:pt x="4767934" y="396626"/>
                  </a:lnTo>
                  <a:lnTo>
                    <a:pt x="4779364" y="396626"/>
                  </a:lnTo>
                  <a:lnTo>
                    <a:pt x="4790842" y="396626"/>
                  </a:lnTo>
                  <a:lnTo>
                    <a:pt x="4802272" y="396626"/>
                  </a:lnTo>
                  <a:lnTo>
                    <a:pt x="4813702" y="396626"/>
                  </a:lnTo>
                  <a:lnTo>
                    <a:pt x="4825132" y="396626"/>
                  </a:lnTo>
                  <a:lnTo>
                    <a:pt x="4836562" y="396626"/>
                  </a:lnTo>
                  <a:lnTo>
                    <a:pt x="4848040" y="396626"/>
                  </a:lnTo>
                  <a:lnTo>
                    <a:pt x="4859469" y="396626"/>
                  </a:lnTo>
                  <a:lnTo>
                    <a:pt x="4870899" y="396626"/>
                  </a:lnTo>
                  <a:lnTo>
                    <a:pt x="4882330" y="396626"/>
                  </a:lnTo>
                  <a:lnTo>
                    <a:pt x="4893760" y="396626"/>
                  </a:lnTo>
                  <a:lnTo>
                    <a:pt x="4905237" y="396626"/>
                  </a:lnTo>
                  <a:lnTo>
                    <a:pt x="4916667" y="396626"/>
                  </a:lnTo>
                  <a:lnTo>
                    <a:pt x="4928097" y="396626"/>
                  </a:lnTo>
                  <a:lnTo>
                    <a:pt x="4939527" y="396626"/>
                  </a:lnTo>
                  <a:lnTo>
                    <a:pt x="4950957" y="396626"/>
                  </a:lnTo>
                  <a:lnTo>
                    <a:pt x="4962435" y="396626"/>
                  </a:lnTo>
                  <a:lnTo>
                    <a:pt x="4973865" y="396626"/>
                  </a:lnTo>
                  <a:lnTo>
                    <a:pt x="4985295" y="396626"/>
                  </a:lnTo>
                  <a:lnTo>
                    <a:pt x="4996725" y="396626"/>
                  </a:lnTo>
                  <a:lnTo>
                    <a:pt x="5008155" y="396626"/>
                  </a:lnTo>
                  <a:lnTo>
                    <a:pt x="5019632" y="396626"/>
                  </a:lnTo>
                  <a:lnTo>
                    <a:pt x="5031062" y="396626"/>
                  </a:lnTo>
                  <a:lnTo>
                    <a:pt x="5042492" y="396626"/>
                  </a:lnTo>
                  <a:lnTo>
                    <a:pt x="5053923" y="396626"/>
                  </a:lnTo>
                  <a:lnTo>
                    <a:pt x="5065353" y="396626"/>
                  </a:lnTo>
                  <a:lnTo>
                    <a:pt x="5076830" y="396626"/>
                  </a:lnTo>
                  <a:lnTo>
                    <a:pt x="5088260" y="396626"/>
                  </a:lnTo>
                  <a:lnTo>
                    <a:pt x="5099690" y="396626"/>
                  </a:lnTo>
                  <a:lnTo>
                    <a:pt x="5111120" y="396626"/>
                  </a:lnTo>
                  <a:lnTo>
                    <a:pt x="5122550" y="396626"/>
                  </a:lnTo>
                  <a:lnTo>
                    <a:pt x="5134028" y="396626"/>
                  </a:lnTo>
                  <a:lnTo>
                    <a:pt x="5145458" y="396626"/>
                  </a:lnTo>
                  <a:lnTo>
                    <a:pt x="5156888" y="396626"/>
                  </a:lnTo>
                  <a:lnTo>
                    <a:pt x="5168318" y="396626"/>
                  </a:lnTo>
                  <a:lnTo>
                    <a:pt x="5179747" y="396626"/>
                  </a:lnTo>
                  <a:lnTo>
                    <a:pt x="5191225" y="396626"/>
                  </a:lnTo>
                  <a:lnTo>
                    <a:pt x="5202655" y="396626"/>
                  </a:lnTo>
                  <a:lnTo>
                    <a:pt x="5214085" y="396626"/>
                  </a:lnTo>
                  <a:lnTo>
                    <a:pt x="5225515" y="396626"/>
                  </a:lnTo>
                  <a:lnTo>
                    <a:pt x="5236945" y="396626"/>
                  </a:lnTo>
                  <a:lnTo>
                    <a:pt x="5248423" y="396626"/>
                  </a:lnTo>
                  <a:lnTo>
                    <a:pt x="5259853" y="396626"/>
                  </a:lnTo>
                  <a:lnTo>
                    <a:pt x="5271283" y="396626"/>
                  </a:lnTo>
                  <a:lnTo>
                    <a:pt x="5282713" y="396626"/>
                  </a:lnTo>
                  <a:lnTo>
                    <a:pt x="5294143" y="396626"/>
                  </a:lnTo>
                  <a:lnTo>
                    <a:pt x="5305621" y="396626"/>
                  </a:lnTo>
                  <a:lnTo>
                    <a:pt x="5317051" y="396626"/>
                  </a:lnTo>
                  <a:lnTo>
                    <a:pt x="5328481" y="396626"/>
                  </a:lnTo>
                  <a:lnTo>
                    <a:pt x="5339910" y="396626"/>
                  </a:lnTo>
                  <a:lnTo>
                    <a:pt x="5351340" y="396626"/>
                  </a:lnTo>
                  <a:lnTo>
                    <a:pt x="5362818" y="396626"/>
                  </a:lnTo>
                  <a:lnTo>
                    <a:pt x="5374248" y="396626"/>
                  </a:lnTo>
                  <a:lnTo>
                    <a:pt x="5385678" y="396626"/>
                  </a:lnTo>
                  <a:lnTo>
                    <a:pt x="5397108" y="396626"/>
                  </a:lnTo>
                  <a:lnTo>
                    <a:pt x="5408538" y="396626"/>
                  </a:lnTo>
                  <a:lnTo>
                    <a:pt x="5420016" y="396626"/>
                  </a:lnTo>
                  <a:lnTo>
                    <a:pt x="5431446" y="396626"/>
                  </a:lnTo>
                  <a:lnTo>
                    <a:pt x="5442876" y="396626"/>
                  </a:lnTo>
                  <a:lnTo>
                    <a:pt x="5454306" y="396626"/>
                  </a:lnTo>
                  <a:lnTo>
                    <a:pt x="5465736" y="396626"/>
                  </a:lnTo>
                  <a:lnTo>
                    <a:pt x="5477214" y="396626"/>
                  </a:lnTo>
                  <a:lnTo>
                    <a:pt x="5488643" y="396626"/>
                  </a:lnTo>
                  <a:lnTo>
                    <a:pt x="5500073" y="396626"/>
                  </a:lnTo>
                  <a:lnTo>
                    <a:pt x="5511503" y="396626"/>
                  </a:lnTo>
                  <a:lnTo>
                    <a:pt x="5522933" y="396626"/>
                  </a:lnTo>
                  <a:lnTo>
                    <a:pt x="5534411" y="396626"/>
                  </a:lnTo>
                  <a:lnTo>
                    <a:pt x="5545841" y="396626"/>
                  </a:lnTo>
                  <a:lnTo>
                    <a:pt x="5557271" y="396626"/>
                  </a:lnTo>
                  <a:lnTo>
                    <a:pt x="5568701" y="396626"/>
                  </a:lnTo>
                  <a:lnTo>
                    <a:pt x="5580131" y="396626"/>
                  </a:lnTo>
                  <a:lnTo>
                    <a:pt x="5591609" y="396626"/>
                  </a:lnTo>
                  <a:lnTo>
                    <a:pt x="5603038" y="396626"/>
                  </a:lnTo>
                  <a:lnTo>
                    <a:pt x="5614469" y="396626"/>
                  </a:lnTo>
                  <a:lnTo>
                    <a:pt x="5625899" y="396626"/>
                  </a:lnTo>
                  <a:lnTo>
                    <a:pt x="5637329" y="396626"/>
                  </a:lnTo>
                  <a:lnTo>
                    <a:pt x="5648759" y="396626"/>
                  </a:lnTo>
                  <a:lnTo>
                    <a:pt x="5660236" y="396626"/>
                  </a:lnTo>
                  <a:lnTo>
                    <a:pt x="5671666" y="396626"/>
                  </a:lnTo>
                  <a:lnTo>
                    <a:pt x="5683096" y="396626"/>
                  </a:lnTo>
                  <a:lnTo>
                    <a:pt x="5694526" y="396626"/>
                  </a:lnTo>
                  <a:lnTo>
                    <a:pt x="5705956" y="396626"/>
                  </a:lnTo>
                  <a:lnTo>
                    <a:pt x="5717434" y="396626"/>
                  </a:lnTo>
                  <a:lnTo>
                    <a:pt x="5728864" y="396626"/>
                  </a:lnTo>
                  <a:lnTo>
                    <a:pt x="5740294" y="396626"/>
                  </a:lnTo>
                  <a:lnTo>
                    <a:pt x="5751724" y="396626"/>
                  </a:lnTo>
                  <a:lnTo>
                    <a:pt x="5763154" y="396626"/>
                  </a:lnTo>
                  <a:lnTo>
                    <a:pt x="5774631" y="396626"/>
                  </a:lnTo>
                  <a:lnTo>
                    <a:pt x="5786062" y="396626"/>
                  </a:lnTo>
                  <a:lnTo>
                    <a:pt x="5797492" y="396626"/>
                  </a:lnTo>
                  <a:lnTo>
                    <a:pt x="5808921" y="396626"/>
                  </a:lnTo>
                  <a:lnTo>
                    <a:pt x="5820351" y="396626"/>
                  </a:lnTo>
                  <a:lnTo>
                    <a:pt x="5831829" y="396626"/>
                  </a:lnTo>
                  <a:lnTo>
                    <a:pt x="5843259" y="396626"/>
                  </a:lnTo>
                  <a:lnTo>
                    <a:pt x="5854689" y="396626"/>
                  </a:lnTo>
                  <a:lnTo>
                    <a:pt x="5866119" y="396626"/>
                  </a:lnTo>
                  <a:lnTo>
                    <a:pt x="5877549" y="396626"/>
                  </a:lnTo>
                  <a:lnTo>
                    <a:pt x="5889027" y="396626"/>
                  </a:lnTo>
                  <a:lnTo>
                    <a:pt x="5900457" y="396626"/>
                  </a:lnTo>
                  <a:lnTo>
                    <a:pt x="5911887" y="396626"/>
                  </a:lnTo>
                  <a:lnTo>
                    <a:pt x="5923317" y="396626"/>
                  </a:lnTo>
                  <a:lnTo>
                    <a:pt x="5934747" y="396626"/>
                  </a:lnTo>
                  <a:lnTo>
                    <a:pt x="5946225" y="396626"/>
                  </a:lnTo>
                  <a:lnTo>
                    <a:pt x="5957655" y="396626"/>
                  </a:lnTo>
                  <a:lnTo>
                    <a:pt x="5969084" y="396626"/>
                  </a:lnTo>
                  <a:lnTo>
                    <a:pt x="5980514" y="396626"/>
                  </a:lnTo>
                  <a:lnTo>
                    <a:pt x="5991944" y="396626"/>
                  </a:lnTo>
                  <a:lnTo>
                    <a:pt x="6003422" y="396626"/>
                  </a:lnTo>
                  <a:lnTo>
                    <a:pt x="6014852" y="396626"/>
                  </a:lnTo>
                  <a:lnTo>
                    <a:pt x="6026282" y="396626"/>
                  </a:lnTo>
                  <a:lnTo>
                    <a:pt x="6037712" y="396626"/>
                  </a:lnTo>
                  <a:lnTo>
                    <a:pt x="6049142" y="396626"/>
                  </a:lnTo>
                  <a:lnTo>
                    <a:pt x="6060620" y="396626"/>
                  </a:lnTo>
                  <a:lnTo>
                    <a:pt x="6072049" y="396626"/>
                  </a:lnTo>
                  <a:lnTo>
                    <a:pt x="6083480" y="396626"/>
                  </a:lnTo>
                  <a:lnTo>
                    <a:pt x="6094910" y="396626"/>
                  </a:lnTo>
                  <a:lnTo>
                    <a:pt x="6106340" y="396626"/>
                  </a:lnTo>
                  <a:lnTo>
                    <a:pt x="6117818" y="396626"/>
                  </a:lnTo>
                  <a:lnTo>
                    <a:pt x="6129247" y="396626"/>
                  </a:lnTo>
                  <a:lnTo>
                    <a:pt x="6140677" y="396626"/>
                  </a:lnTo>
                  <a:lnTo>
                    <a:pt x="6152107" y="396626"/>
                  </a:lnTo>
                  <a:lnTo>
                    <a:pt x="6163537" y="396626"/>
                  </a:lnTo>
                  <a:lnTo>
                    <a:pt x="6175015" y="396626"/>
                  </a:lnTo>
                  <a:lnTo>
                    <a:pt x="6186445" y="396626"/>
                  </a:lnTo>
                  <a:lnTo>
                    <a:pt x="6197875" y="396626"/>
                  </a:lnTo>
                  <a:lnTo>
                    <a:pt x="6209305" y="396626"/>
                  </a:lnTo>
                  <a:lnTo>
                    <a:pt x="6220735" y="396626"/>
                  </a:lnTo>
                  <a:lnTo>
                    <a:pt x="6232212" y="396626"/>
                  </a:lnTo>
                  <a:lnTo>
                    <a:pt x="6243642" y="396626"/>
                  </a:lnTo>
                  <a:lnTo>
                    <a:pt x="6255073" y="396626"/>
                  </a:lnTo>
                  <a:lnTo>
                    <a:pt x="6266503" y="396626"/>
                  </a:lnTo>
                  <a:lnTo>
                    <a:pt x="6277933" y="396626"/>
                  </a:lnTo>
                  <a:lnTo>
                    <a:pt x="6289410" y="396626"/>
                  </a:lnTo>
                  <a:lnTo>
                    <a:pt x="6300840" y="396626"/>
                  </a:lnTo>
                  <a:lnTo>
                    <a:pt x="6312270" y="396626"/>
                  </a:lnTo>
                  <a:lnTo>
                    <a:pt x="6323700" y="396626"/>
                  </a:lnTo>
                  <a:lnTo>
                    <a:pt x="6335130" y="396626"/>
                  </a:lnTo>
                  <a:lnTo>
                    <a:pt x="6346608" y="396626"/>
                  </a:lnTo>
                  <a:lnTo>
                    <a:pt x="6358038" y="396626"/>
                  </a:lnTo>
                  <a:lnTo>
                    <a:pt x="6369468" y="396626"/>
                  </a:lnTo>
                  <a:lnTo>
                    <a:pt x="6380898" y="396626"/>
                  </a:lnTo>
                  <a:lnTo>
                    <a:pt x="6392328" y="396626"/>
                  </a:lnTo>
                  <a:lnTo>
                    <a:pt x="6403805" y="396626"/>
                  </a:lnTo>
                  <a:lnTo>
                    <a:pt x="6415235" y="396626"/>
                  </a:lnTo>
                  <a:lnTo>
                    <a:pt x="6426666" y="396626"/>
                  </a:lnTo>
                  <a:lnTo>
                    <a:pt x="6438096" y="396626"/>
                  </a:lnTo>
                  <a:lnTo>
                    <a:pt x="6449525" y="396626"/>
                  </a:lnTo>
                  <a:lnTo>
                    <a:pt x="6461003" y="396626"/>
                  </a:lnTo>
                  <a:lnTo>
                    <a:pt x="6472433" y="396626"/>
                  </a:lnTo>
                  <a:lnTo>
                    <a:pt x="6483863" y="396626"/>
                  </a:lnTo>
                  <a:lnTo>
                    <a:pt x="6495293" y="396626"/>
                  </a:lnTo>
                  <a:lnTo>
                    <a:pt x="6506723" y="396626"/>
                  </a:lnTo>
                  <a:lnTo>
                    <a:pt x="6518201" y="396626"/>
                  </a:lnTo>
                  <a:lnTo>
                    <a:pt x="6529631" y="396626"/>
                  </a:lnTo>
                  <a:lnTo>
                    <a:pt x="6541061" y="396626"/>
                  </a:lnTo>
                  <a:lnTo>
                    <a:pt x="6552490" y="396626"/>
                  </a:lnTo>
                  <a:lnTo>
                    <a:pt x="6563921" y="396626"/>
                  </a:lnTo>
                  <a:lnTo>
                    <a:pt x="6575398" y="396626"/>
                  </a:lnTo>
                  <a:lnTo>
                    <a:pt x="6586828" y="396626"/>
                  </a:lnTo>
                  <a:lnTo>
                    <a:pt x="6598259" y="396626"/>
                  </a:lnTo>
                  <a:lnTo>
                    <a:pt x="6609688" y="396626"/>
                  </a:lnTo>
                  <a:lnTo>
                    <a:pt x="6621118" y="396626"/>
                  </a:lnTo>
                  <a:lnTo>
                    <a:pt x="6632596" y="396626"/>
                  </a:lnTo>
                  <a:lnTo>
                    <a:pt x="6644026" y="396626"/>
                  </a:lnTo>
                  <a:lnTo>
                    <a:pt x="6655456" y="396626"/>
                  </a:lnTo>
                  <a:lnTo>
                    <a:pt x="6666886" y="396626"/>
                  </a:lnTo>
                  <a:lnTo>
                    <a:pt x="6678316" y="396626"/>
                  </a:lnTo>
                  <a:lnTo>
                    <a:pt x="6689794" y="396626"/>
                  </a:lnTo>
                  <a:lnTo>
                    <a:pt x="6701224" y="396626"/>
                  </a:lnTo>
                  <a:lnTo>
                    <a:pt x="6712653" y="396626"/>
                  </a:lnTo>
                  <a:lnTo>
                    <a:pt x="6724083" y="396626"/>
                  </a:lnTo>
                  <a:lnTo>
                    <a:pt x="6735514" y="396626"/>
                  </a:lnTo>
                  <a:lnTo>
                    <a:pt x="6746944" y="396626"/>
                  </a:lnTo>
                  <a:lnTo>
                    <a:pt x="6758421" y="396626"/>
                  </a:lnTo>
                  <a:lnTo>
                    <a:pt x="6769851" y="396626"/>
                  </a:lnTo>
                  <a:lnTo>
                    <a:pt x="6781281" y="396626"/>
                  </a:lnTo>
                  <a:lnTo>
                    <a:pt x="6792711" y="396626"/>
                  </a:lnTo>
                  <a:lnTo>
                    <a:pt x="6804141" y="396626"/>
                  </a:lnTo>
                  <a:lnTo>
                    <a:pt x="6815619" y="396626"/>
                  </a:lnTo>
                  <a:lnTo>
                    <a:pt x="6827049" y="396626"/>
                  </a:lnTo>
                  <a:lnTo>
                    <a:pt x="6838479" y="396626"/>
                  </a:lnTo>
                  <a:lnTo>
                    <a:pt x="6849909" y="396626"/>
                  </a:lnTo>
                  <a:lnTo>
                    <a:pt x="6861339" y="396626"/>
                  </a:lnTo>
                  <a:lnTo>
                    <a:pt x="6872816" y="396626"/>
                  </a:lnTo>
                  <a:lnTo>
                    <a:pt x="6884246" y="396626"/>
                  </a:lnTo>
                  <a:lnTo>
                    <a:pt x="6895676" y="396626"/>
                  </a:lnTo>
                  <a:lnTo>
                    <a:pt x="6907107" y="396626"/>
                  </a:lnTo>
                  <a:lnTo>
                    <a:pt x="6918537" y="396626"/>
                  </a:lnTo>
                  <a:lnTo>
                    <a:pt x="6930014" y="396626"/>
                  </a:lnTo>
                  <a:lnTo>
                    <a:pt x="6941444" y="396626"/>
                  </a:lnTo>
                  <a:lnTo>
                    <a:pt x="6952874" y="396626"/>
                  </a:lnTo>
                  <a:lnTo>
                    <a:pt x="6964304" y="396626"/>
                  </a:lnTo>
                  <a:lnTo>
                    <a:pt x="6975734" y="396626"/>
                  </a:lnTo>
                  <a:lnTo>
                    <a:pt x="6987212" y="396626"/>
                  </a:lnTo>
                  <a:lnTo>
                    <a:pt x="6998642" y="396626"/>
                  </a:lnTo>
                  <a:lnTo>
                    <a:pt x="7010072" y="396626"/>
                  </a:lnTo>
                  <a:lnTo>
                    <a:pt x="7021502" y="396626"/>
                  </a:lnTo>
                  <a:lnTo>
                    <a:pt x="7032931" y="396626"/>
                  </a:lnTo>
                  <a:lnTo>
                    <a:pt x="7044409" y="396626"/>
                  </a:lnTo>
                  <a:lnTo>
                    <a:pt x="7055839" y="396626"/>
                  </a:lnTo>
                  <a:lnTo>
                    <a:pt x="7067269" y="396626"/>
                  </a:lnTo>
                  <a:lnTo>
                    <a:pt x="7078700" y="396626"/>
                  </a:lnTo>
                  <a:lnTo>
                    <a:pt x="7090129" y="396626"/>
                  </a:lnTo>
                  <a:lnTo>
                    <a:pt x="7101607" y="396626"/>
                  </a:lnTo>
                  <a:lnTo>
                    <a:pt x="7113037" y="396626"/>
                  </a:lnTo>
                  <a:lnTo>
                    <a:pt x="7124467" y="396626"/>
                  </a:lnTo>
                  <a:lnTo>
                    <a:pt x="7135897" y="396626"/>
                  </a:lnTo>
                  <a:lnTo>
                    <a:pt x="7147327" y="396626"/>
                  </a:lnTo>
                  <a:lnTo>
                    <a:pt x="7158805" y="396626"/>
                  </a:lnTo>
                  <a:lnTo>
                    <a:pt x="7170235" y="396626"/>
                  </a:lnTo>
                  <a:lnTo>
                    <a:pt x="7181665" y="396626"/>
                  </a:lnTo>
                  <a:lnTo>
                    <a:pt x="7193094" y="396626"/>
                  </a:lnTo>
                  <a:lnTo>
                    <a:pt x="7204524" y="396626"/>
                  </a:lnTo>
                  <a:lnTo>
                    <a:pt x="7216002" y="396626"/>
                  </a:lnTo>
                  <a:lnTo>
                    <a:pt x="7227432" y="396626"/>
                  </a:lnTo>
                  <a:lnTo>
                    <a:pt x="7238862" y="396626"/>
                  </a:lnTo>
                  <a:lnTo>
                    <a:pt x="7250292" y="396626"/>
                  </a:lnTo>
                  <a:lnTo>
                    <a:pt x="7261722" y="396626"/>
                  </a:lnTo>
                  <a:lnTo>
                    <a:pt x="7273200" y="396626"/>
                  </a:lnTo>
                  <a:lnTo>
                    <a:pt x="7284630" y="396626"/>
                  </a:lnTo>
                  <a:lnTo>
                    <a:pt x="7296060" y="396626"/>
                  </a:lnTo>
                  <a:lnTo>
                    <a:pt x="7307490" y="396626"/>
                  </a:lnTo>
                  <a:lnTo>
                    <a:pt x="7318920" y="396626"/>
                  </a:lnTo>
                  <a:lnTo>
                    <a:pt x="7330398" y="396626"/>
                  </a:lnTo>
                  <a:lnTo>
                    <a:pt x="7341828" y="396626"/>
                  </a:lnTo>
                  <a:lnTo>
                    <a:pt x="7353257" y="396626"/>
                  </a:lnTo>
                  <a:lnTo>
                    <a:pt x="7364687" y="396626"/>
                  </a:lnTo>
                  <a:lnTo>
                    <a:pt x="7376117" y="396626"/>
                  </a:lnTo>
                  <a:lnTo>
                    <a:pt x="7387595" y="396626"/>
                  </a:lnTo>
                  <a:lnTo>
                    <a:pt x="7399025" y="396626"/>
                  </a:lnTo>
                  <a:lnTo>
                    <a:pt x="7410455" y="396626"/>
                  </a:lnTo>
                  <a:lnTo>
                    <a:pt x="7421885" y="396626"/>
                  </a:lnTo>
                  <a:lnTo>
                    <a:pt x="7433315" y="396626"/>
                  </a:lnTo>
                  <a:lnTo>
                    <a:pt x="7444793" y="396626"/>
                  </a:lnTo>
                  <a:lnTo>
                    <a:pt x="7456222" y="396626"/>
                  </a:lnTo>
                  <a:lnTo>
                    <a:pt x="7467653" y="396626"/>
                  </a:lnTo>
                  <a:lnTo>
                    <a:pt x="7479083" y="396626"/>
                  </a:lnTo>
                  <a:lnTo>
                    <a:pt x="7490513" y="396626"/>
                  </a:lnTo>
                  <a:lnTo>
                    <a:pt x="7501990" y="396626"/>
                  </a:lnTo>
                  <a:lnTo>
                    <a:pt x="7513420" y="396626"/>
                  </a:lnTo>
                  <a:lnTo>
                    <a:pt x="7524850" y="396626"/>
                  </a:lnTo>
                  <a:lnTo>
                    <a:pt x="7536280" y="396626"/>
                  </a:lnTo>
                  <a:lnTo>
                    <a:pt x="7547710" y="396626"/>
                  </a:lnTo>
                  <a:lnTo>
                    <a:pt x="7559188" y="396626"/>
                  </a:lnTo>
                  <a:lnTo>
                    <a:pt x="7570618" y="396626"/>
                  </a:lnTo>
                  <a:lnTo>
                    <a:pt x="7582048" y="396626"/>
                  </a:lnTo>
                  <a:lnTo>
                    <a:pt x="7593478" y="396626"/>
                  </a:lnTo>
                  <a:lnTo>
                    <a:pt x="7604908" y="396626"/>
                  </a:lnTo>
                  <a:lnTo>
                    <a:pt x="7616385" y="396626"/>
                  </a:lnTo>
                  <a:lnTo>
                    <a:pt x="7627815" y="396626"/>
                  </a:lnTo>
                  <a:lnTo>
                    <a:pt x="7639246" y="396626"/>
                  </a:lnTo>
                  <a:lnTo>
                    <a:pt x="7650676" y="396626"/>
                  </a:lnTo>
                  <a:lnTo>
                    <a:pt x="7662106" y="396626"/>
                  </a:lnTo>
                  <a:lnTo>
                    <a:pt x="7673583" y="396626"/>
                  </a:lnTo>
                  <a:lnTo>
                    <a:pt x="7685013" y="396626"/>
                  </a:lnTo>
                  <a:lnTo>
                    <a:pt x="7696443" y="396626"/>
                  </a:lnTo>
                  <a:lnTo>
                    <a:pt x="7707873" y="396626"/>
                  </a:lnTo>
                  <a:lnTo>
                    <a:pt x="7719303" y="396626"/>
                  </a:lnTo>
                  <a:lnTo>
                    <a:pt x="7730733" y="396626"/>
                  </a:lnTo>
                  <a:lnTo>
                    <a:pt x="7742211" y="396626"/>
                  </a:lnTo>
                  <a:lnTo>
                    <a:pt x="7753641" y="396626"/>
                  </a:lnTo>
                  <a:lnTo>
                    <a:pt x="7765071" y="396626"/>
                  </a:lnTo>
                  <a:lnTo>
                    <a:pt x="7776501" y="396626"/>
                  </a:lnTo>
                  <a:lnTo>
                    <a:pt x="7787931" y="396626"/>
                  </a:lnTo>
                  <a:lnTo>
                    <a:pt x="7799408" y="396626"/>
                  </a:lnTo>
                  <a:lnTo>
                    <a:pt x="7810839" y="396626"/>
                  </a:lnTo>
                  <a:lnTo>
                    <a:pt x="7822268" y="396626"/>
                  </a:lnTo>
                  <a:lnTo>
                    <a:pt x="7833698" y="396626"/>
                  </a:lnTo>
                  <a:lnTo>
                    <a:pt x="7845128" y="396626"/>
                  </a:lnTo>
                  <a:lnTo>
                    <a:pt x="7856606" y="396626"/>
                  </a:lnTo>
                  <a:lnTo>
                    <a:pt x="7868036" y="396626"/>
                  </a:lnTo>
                  <a:lnTo>
                    <a:pt x="7879466" y="396626"/>
                  </a:lnTo>
                  <a:lnTo>
                    <a:pt x="7890896" y="396626"/>
                  </a:lnTo>
                  <a:lnTo>
                    <a:pt x="7902326" y="396626"/>
                  </a:lnTo>
                  <a:lnTo>
                    <a:pt x="7913804" y="396626"/>
                  </a:lnTo>
                  <a:lnTo>
                    <a:pt x="7925234" y="396626"/>
                  </a:lnTo>
                  <a:lnTo>
                    <a:pt x="7936663" y="396626"/>
                  </a:lnTo>
                  <a:lnTo>
                    <a:pt x="7948094" y="396626"/>
                  </a:lnTo>
                  <a:lnTo>
                    <a:pt x="7959524" y="396626"/>
                  </a:lnTo>
                  <a:lnTo>
                    <a:pt x="7971001" y="396626"/>
                  </a:lnTo>
                  <a:lnTo>
                    <a:pt x="7982431" y="396626"/>
                  </a:lnTo>
                  <a:lnTo>
                    <a:pt x="7993861" y="396626"/>
                  </a:lnTo>
                  <a:lnTo>
                    <a:pt x="8005291" y="396626"/>
                  </a:lnTo>
                  <a:lnTo>
                    <a:pt x="8016721" y="396626"/>
                  </a:lnTo>
                  <a:lnTo>
                    <a:pt x="8028199" y="396626"/>
                  </a:lnTo>
                  <a:lnTo>
                    <a:pt x="8039629" y="396626"/>
                  </a:lnTo>
                  <a:lnTo>
                    <a:pt x="8051059" y="396626"/>
                  </a:lnTo>
                  <a:lnTo>
                    <a:pt x="8062489" y="396626"/>
                  </a:lnTo>
                  <a:lnTo>
                    <a:pt x="8073919" y="396626"/>
                  </a:lnTo>
                  <a:lnTo>
                    <a:pt x="8085396" y="396626"/>
                  </a:lnTo>
                  <a:lnTo>
                    <a:pt x="8096826" y="396626"/>
                  </a:lnTo>
                  <a:lnTo>
                    <a:pt x="8108256" y="396626"/>
                  </a:lnTo>
                  <a:lnTo>
                    <a:pt x="8119687" y="396626"/>
                  </a:lnTo>
                  <a:lnTo>
                    <a:pt x="8131117" y="396626"/>
                  </a:lnTo>
                  <a:lnTo>
                    <a:pt x="8142594" y="396626"/>
                  </a:lnTo>
                  <a:lnTo>
                    <a:pt x="8154024" y="396626"/>
                  </a:lnTo>
                  <a:lnTo>
                    <a:pt x="8165454" y="396626"/>
                  </a:lnTo>
                  <a:lnTo>
                    <a:pt x="8176884" y="396626"/>
                  </a:lnTo>
                  <a:lnTo>
                    <a:pt x="8188314" y="396626"/>
                  </a:lnTo>
                  <a:lnTo>
                    <a:pt x="8199792" y="396626"/>
                  </a:lnTo>
                  <a:lnTo>
                    <a:pt x="8211222" y="396626"/>
                  </a:lnTo>
                  <a:lnTo>
                    <a:pt x="8222652" y="396626"/>
                  </a:lnTo>
                  <a:lnTo>
                    <a:pt x="8234082" y="396626"/>
                  </a:lnTo>
                  <a:lnTo>
                    <a:pt x="8245512" y="396626"/>
                  </a:lnTo>
                  <a:lnTo>
                    <a:pt x="8256989" y="396626"/>
                  </a:lnTo>
                  <a:lnTo>
                    <a:pt x="8268419" y="396626"/>
                  </a:lnTo>
                  <a:lnTo>
                    <a:pt x="8279850" y="396626"/>
                  </a:lnTo>
                  <a:lnTo>
                    <a:pt x="8291280" y="396626"/>
                  </a:lnTo>
                  <a:lnTo>
                    <a:pt x="8302709" y="396626"/>
                  </a:lnTo>
                  <a:lnTo>
                    <a:pt x="8314187" y="396626"/>
                  </a:lnTo>
                  <a:lnTo>
                    <a:pt x="8325617" y="396626"/>
                  </a:lnTo>
                  <a:lnTo>
                    <a:pt x="8337047" y="396626"/>
                  </a:lnTo>
                  <a:lnTo>
                    <a:pt x="8348477" y="396626"/>
                  </a:lnTo>
                  <a:lnTo>
                    <a:pt x="8359907" y="396626"/>
                  </a:lnTo>
                  <a:lnTo>
                    <a:pt x="8371385" y="396626"/>
                  </a:lnTo>
                  <a:lnTo>
                    <a:pt x="8382815" y="396626"/>
                  </a:lnTo>
                  <a:lnTo>
                    <a:pt x="8394245" y="396626"/>
                  </a:lnTo>
                  <a:lnTo>
                    <a:pt x="8405674" y="396626"/>
                  </a:lnTo>
                  <a:lnTo>
                    <a:pt x="8417104" y="396626"/>
                  </a:lnTo>
                  <a:lnTo>
                    <a:pt x="8428582" y="396626"/>
                  </a:lnTo>
                  <a:lnTo>
                    <a:pt x="8440012" y="396626"/>
                  </a:lnTo>
                  <a:lnTo>
                    <a:pt x="8451442" y="396626"/>
                  </a:lnTo>
                  <a:lnTo>
                    <a:pt x="8462872" y="396626"/>
                  </a:lnTo>
                  <a:lnTo>
                    <a:pt x="8474302" y="396626"/>
                  </a:lnTo>
                  <a:lnTo>
                    <a:pt x="8485780" y="396626"/>
                  </a:lnTo>
                  <a:lnTo>
                    <a:pt x="8497210" y="396626"/>
                  </a:lnTo>
                  <a:lnTo>
                    <a:pt x="8508640" y="396626"/>
                  </a:lnTo>
                  <a:lnTo>
                    <a:pt x="8520069" y="396626"/>
                  </a:lnTo>
                  <a:lnTo>
                    <a:pt x="8531500" y="396626"/>
                  </a:lnTo>
                  <a:lnTo>
                    <a:pt x="8542977" y="396626"/>
                  </a:lnTo>
                  <a:lnTo>
                    <a:pt x="8554407" y="396626"/>
                  </a:lnTo>
                  <a:lnTo>
                    <a:pt x="8565837" y="396626"/>
                  </a:lnTo>
                  <a:lnTo>
                    <a:pt x="8577267" y="396626"/>
                  </a:lnTo>
                  <a:lnTo>
                    <a:pt x="8588697" y="396626"/>
                  </a:lnTo>
                  <a:lnTo>
                    <a:pt x="8600175" y="396626"/>
                  </a:lnTo>
                  <a:lnTo>
                    <a:pt x="8611605" y="396626"/>
                  </a:lnTo>
                  <a:lnTo>
                    <a:pt x="8623035" y="396626"/>
                  </a:lnTo>
                  <a:lnTo>
                    <a:pt x="8634465" y="396626"/>
                  </a:lnTo>
                  <a:lnTo>
                    <a:pt x="8645895" y="396626"/>
                  </a:lnTo>
                  <a:lnTo>
                    <a:pt x="8657373" y="396626"/>
                  </a:lnTo>
                  <a:lnTo>
                    <a:pt x="8668802" y="396626"/>
                  </a:lnTo>
                  <a:lnTo>
                    <a:pt x="8680232" y="396626"/>
                  </a:lnTo>
                  <a:lnTo>
                    <a:pt x="8691662" y="396626"/>
                  </a:lnTo>
                  <a:lnTo>
                    <a:pt x="8703093" y="396626"/>
                  </a:lnTo>
                  <a:lnTo>
                    <a:pt x="8714570" y="396626"/>
                  </a:lnTo>
                  <a:lnTo>
                    <a:pt x="8726000" y="396626"/>
                  </a:lnTo>
                  <a:lnTo>
                    <a:pt x="8737430" y="396626"/>
                  </a:lnTo>
                  <a:lnTo>
                    <a:pt x="8748860" y="396626"/>
                  </a:lnTo>
                  <a:lnTo>
                    <a:pt x="8760290" y="396626"/>
                  </a:lnTo>
                  <a:lnTo>
                    <a:pt x="8771768" y="396626"/>
                  </a:lnTo>
                  <a:lnTo>
                    <a:pt x="8783198" y="396626"/>
                  </a:lnTo>
                  <a:lnTo>
                    <a:pt x="8794628" y="396626"/>
                  </a:lnTo>
                  <a:lnTo>
                    <a:pt x="8806058" y="396626"/>
                  </a:lnTo>
                  <a:lnTo>
                    <a:pt x="8817488" y="396626"/>
                  </a:lnTo>
                  <a:lnTo>
                    <a:pt x="8828918" y="396626"/>
                  </a:lnTo>
                  <a:lnTo>
                    <a:pt x="8840395" y="396626"/>
                  </a:lnTo>
                  <a:lnTo>
                    <a:pt x="8851825" y="396626"/>
                  </a:lnTo>
                  <a:lnTo>
                    <a:pt x="8863256" y="396626"/>
                  </a:lnTo>
                  <a:lnTo>
                    <a:pt x="8874686" y="396626"/>
                  </a:lnTo>
                  <a:lnTo>
                    <a:pt x="8886115" y="396626"/>
                  </a:lnTo>
                  <a:lnTo>
                    <a:pt x="8897593" y="396626"/>
                  </a:lnTo>
                  <a:lnTo>
                    <a:pt x="8909022" y="396626"/>
                  </a:lnTo>
                  <a:lnTo>
                    <a:pt x="8920453" y="396626"/>
                  </a:lnTo>
                  <a:lnTo>
                    <a:pt x="8931883" y="396626"/>
                  </a:lnTo>
                  <a:lnTo>
                    <a:pt x="8943313" y="396626"/>
                  </a:lnTo>
                  <a:lnTo>
                    <a:pt x="8954791" y="396626"/>
                  </a:lnTo>
                  <a:lnTo>
                    <a:pt x="8966220" y="396626"/>
                  </a:lnTo>
                  <a:lnTo>
                    <a:pt x="8977651" y="396626"/>
                  </a:lnTo>
                  <a:lnTo>
                    <a:pt x="8989080" y="396626"/>
                  </a:lnTo>
                  <a:lnTo>
                    <a:pt x="9000511" y="396626"/>
                  </a:lnTo>
                  <a:lnTo>
                    <a:pt x="9011988" y="396626"/>
                  </a:lnTo>
                  <a:lnTo>
                    <a:pt x="9023418" y="396626"/>
                  </a:lnTo>
                  <a:lnTo>
                    <a:pt x="9034849" y="396626"/>
                  </a:lnTo>
                  <a:lnTo>
                    <a:pt x="9046278" y="396626"/>
                  </a:lnTo>
                  <a:lnTo>
                    <a:pt x="9057709" y="396626"/>
                  </a:lnTo>
                  <a:lnTo>
                    <a:pt x="9069186" y="396626"/>
                  </a:lnTo>
                  <a:lnTo>
                    <a:pt x="9080615" y="396626"/>
                  </a:lnTo>
                  <a:lnTo>
                    <a:pt x="9092046" y="396626"/>
                  </a:lnTo>
                  <a:lnTo>
                    <a:pt x="9103476" y="396626"/>
                  </a:lnTo>
                  <a:lnTo>
                    <a:pt x="9114906" y="396626"/>
                  </a:lnTo>
                  <a:lnTo>
                    <a:pt x="9126384" y="396626"/>
                  </a:lnTo>
                  <a:lnTo>
                    <a:pt x="9137813" y="396626"/>
                  </a:lnTo>
                  <a:lnTo>
                    <a:pt x="9149244" y="396626"/>
                  </a:lnTo>
                  <a:lnTo>
                    <a:pt x="9160673" y="396626"/>
                  </a:lnTo>
                  <a:lnTo>
                    <a:pt x="9172104" y="396626"/>
                  </a:lnTo>
                  <a:lnTo>
                    <a:pt x="9183581" y="396626"/>
                  </a:lnTo>
                  <a:lnTo>
                    <a:pt x="9195011" y="396626"/>
                  </a:lnTo>
                  <a:lnTo>
                    <a:pt x="9206442" y="396626"/>
                  </a:lnTo>
                  <a:lnTo>
                    <a:pt x="9217871" y="396626"/>
                  </a:lnTo>
                  <a:lnTo>
                    <a:pt x="9229301" y="396626"/>
                  </a:lnTo>
                  <a:lnTo>
                    <a:pt x="9240779" y="396626"/>
                  </a:lnTo>
                  <a:lnTo>
                    <a:pt x="9252209" y="396626"/>
                  </a:lnTo>
                  <a:lnTo>
                    <a:pt x="9263639" y="396626"/>
                  </a:lnTo>
                  <a:lnTo>
                    <a:pt x="9275069" y="396626"/>
                  </a:lnTo>
                  <a:lnTo>
                    <a:pt x="9286498" y="396626"/>
                  </a:lnTo>
                  <a:lnTo>
                    <a:pt x="9297977" y="396626"/>
                  </a:lnTo>
                  <a:lnTo>
                    <a:pt x="9309406" y="396626"/>
                  </a:lnTo>
                  <a:lnTo>
                    <a:pt x="9320837" y="396626"/>
                  </a:lnTo>
                  <a:lnTo>
                    <a:pt x="9332266" y="396626"/>
                  </a:lnTo>
                  <a:lnTo>
                    <a:pt x="9343696" y="396626"/>
                  </a:lnTo>
                  <a:lnTo>
                    <a:pt x="9355174" y="396626"/>
                  </a:lnTo>
                  <a:lnTo>
                    <a:pt x="9366604" y="396626"/>
                  </a:lnTo>
                  <a:lnTo>
                    <a:pt x="9378035" y="396626"/>
                  </a:lnTo>
                  <a:lnTo>
                    <a:pt x="9389464" y="396626"/>
                  </a:lnTo>
                  <a:lnTo>
                    <a:pt x="9400894" y="396626"/>
                  </a:lnTo>
                  <a:lnTo>
                    <a:pt x="9412372" y="396626"/>
                  </a:lnTo>
                  <a:lnTo>
                    <a:pt x="9423802" y="396626"/>
                  </a:lnTo>
                  <a:lnTo>
                    <a:pt x="9435232" y="396626"/>
                  </a:lnTo>
                  <a:lnTo>
                    <a:pt x="9446662" y="396626"/>
                  </a:lnTo>
                  <a:lnTo>
                    <a:pt x="9458091" y="396626"/>
                  </a:lnTo>
                  <a:lnTo>
                    <a:pt x="9469570" y="396626"/>
                  </a:lnTo>
                  <a:lnTo>
                    <a:pt x="9480999" y="396626"/>
                  </a:lnTo>
                  <a:lnTo>
                    <a:pt x="9492429" y="396626"/>
                  </a:lnTo>
                  <a:lnTo>
                    <a:pt x="9503859" y="396626"/>
                  </a:lnTo>
                  <a:lnTo>
                    <a:pt x="9515289" y="396626"/>
                  </a:lnTo>
                  <a:lnTo>
                    <a:pt x="9526767" y="396626"/>
                  </a:lnTo>
                  <a:lnTo>
                    <a:pt x="9538197" y="396626"/>
                  </a:lnTo>
                  <a:lnTo>
                    <a:pt x="9549626" y="396626"/>
                  </a:lnTo>
                  <a:lnTo>
                    <a:pt x="9561057" y="396626"/>
                  </a:lnTo>
                  <a:lnTo>
                    <a:pt x="9572487" y="396626"/>
                  </a:lnTo>
                  <a:lnTo>
                    <a:pt x="9583965" y="396626"/>
                  </a:lnTo>
                  <a:lnTo>
                    <a:pt x="9595395" y="396626"/>
                  </a:lnTo>
                  <a:lnTo>
                    <a:pt x="9606824" y="396626"/>
                  </a:lnTo>
                  <a:lnTo>
                    <a:pt x="9618255" y="396626"/>
                  </a:lnTo>
                  <a:lnTo>
                    <a:pt x="9629684" y="396626"/>
                  </a:lnTo>
                  <a:lnTo>
                    <a:pt x="9641163" y="396626"/>
                  </a:lnTo>
                  <a:lnTo>
                    <a:pt x="9652592" y="396626"/>
                  </a:lnTo>
                  <a:lnTo>
                    <a:pt x="9664022" y="396626"/>
                  </a:lnTo>
                  <a:lnTo>
                    <a:pt x="9675452" y="396626"/>
                  </a:lnTo>
                  <a:lnTo>
                    <a:pt x="9686882" y="396626"/>
                  </a:lnTo>
                  <a:lnTo>
                    <a:pt x="9698360" y="396626"/>
                  </a:lnTo>
                  <a:lnTo>
                    <a:pt x="9709790" y="396626"/>
                  </a:lnTo>
                  <a:lnTo>
                    <a:pt x="9721219" y="396626"/>
                  </a:lnTo>
                  <a:lnTo>
                    <a:pt x="9732650" y="396626"/>
                  </a:lnTo>
                  <a:lnTo>
                    <a:pt x="9744080" y="396626"/>
                  </a:lnTo>
                  <a:lnTo>
                    <a:pt x="9755557" y="396626"/>
                  </a:lnTo>
                  <a:lnTo>
                    <a:pt x="9766988" y="396626"/>
                  </a:lnTo>
                  <a:lnTo>
                    <a:pt x="9778417" y="396626"/>
                  </a:lnTo>
                  <a:lnTo>
                    <a:pt x="9789848" y="396626"/>
                  </a:lnTo>
                  <a:lnTo>
                    <a:pt x="9801277" y="396626"/>
                  </a:lnTo>
                  <a:lnTo>
                    <a:pt x="9812755" y="396626"/>
                  </a:lnTo>
                  <a:lnTo>
                    <a:pt x="9824185" y="396626"/>
                  </a:lnTo>
                  <a:lnTo>
                    <a:pt x="9835615" y="396626"/>
                  </a:lnTo>
                  <a:lnTo>
                    <a:pt x="9847045" y="396626"/>
                  </a:lnTo>
                  <a:lnTo>
                    <a:pt x="9858475" y="396626"/>
                  </a:lnTo>
                  <a:lnTo>
                    <a:pt x="9869952" y="396626"/>
                  </a:lnTo>
                  <a:lnTo>
                    <a:pt x="9881383" y="396626"/>
                  </a:lnTo>
                  <a:lnTo>
                    <a:pt x="9892812" y="396626"/>
                  </a:lnTo>
                  <a:lnTo>
                    <a:pt x="9904243" y="396626"/>
                  </a:lnTo>
                  <a:lnTo>
                    <a:pt x="9915673" y="396626"/>
                  </a:lnTo>
                  <a:lnTo>
                    <a:pt x="9927102" y="396626"/>
                  </a:lnTo>
                  <a:lnTo>
                    <a:pt x="9938581" y="396626"/>
                  </a:lnTo>
                  <a:lnTo>
                    <a:pt x="9950010" y="396626"/>
                  </a:lnTo>
                  <a:lnTo>
                    <a:pt x="9961441" y="396626"/>
                  </a:lnTo>
                  <a:lnTo>
                    <a:pt x="9972870" y="396626"/>
                  </a:lnTo>
                  <a:lnTo>
                    <a:pt x="9984300" y="396626"/>
                  </a:lnTo>
                  <a:lnTo>
                    <a:pt x="9995778" y="396626"/>
                  </a:lnTo>
                  <a:lnTo>
                    <a:pt x="10007208" y="396626"/>
                  </a:lnTo>
                  <a:lnTo>
                    <a:pt x="10018638" y="396626"/>
                  </a:lnTo>
                  <a:lnTo>
                    <a:pt x="10030068" y="396626"/>
                  </a:lnTo>
                  <a:lnTo>
                    <a:pt x="10041498" y="396626"/>
                  </a:lnTo>
                  <a:lnTo>
                    <a:pt x="10052976" y="396626"/>
                  </a:lnTo>
                  <a:lnTo>
                    <a:pt x="10064405" y="396626"/>
                  </a:lnTo>
                  <a:lnTo>
                    <a:pt x="10075835" y="396626"/>
                  </a:lnTo>
                  <a:lnTo>
                    <a:pt x="10087266" y="396626"/>
                  </a:lnTo>
                  <a:lnTo>
                    <a:pt x="10098695" y="396626"/>
                  </a:lnTo>
                  <a:lnTo>
                    <a:pt x="10110174" y="396626"/>
                  </a:lnTo>
                  <a:lnTo>
                    <a:pt x="10121603" y="396626"/>
                  </a:lnTo>
                  <a:lnTo>
                    <a:pt x="10133033" y="396626"/>
                  </a:lnTo>
                  <a:lnTo>
                    <a:pt x="10144463" y="396626"/>
                  </a:lnTo>
                  <a:lnTo>
                    <a:pt x="10155893" y="396626"/>
                  </a:lnTo>
                  <a:lnTo>
                    <a:pt x="10167371" y="396626"/>
                  </a:lnTo>
                  <a:lnTo>
                    <a:pt x="10178801" y="396626"/>
                  </a:lnTo>
                  <a:lnTo>
                    <a:pt x="10190230" y="396626"/>
                  </a:lnTo>
                  <a:lnTo>
                    <a:pt x="10201661" y="396626"/>
                  </a:lnTo>
                  <a:lnTo>
                    <a:pt x="10213091" y="396626"/>
                  </a:lnTo>
                  <a:lnTo>
                    <a:pt x="10224569" y="396626"/>
                  </a:lnTo>
                  <a:lnTo>
                    <a:pt x="10235998" y="396626"/>
                  </a:lnTo>
                  <a:lnTo>
                    <a:pt x="10247428" y="396626"/>
                  </a:lnTo>
                  <a:lnTo>
                    <a:pt x="10258859" y="396626"/>
                  </a:lnTo>
                  <a:lnTo>
                    <a:pt x="10270288" y="396626"/>
                  </a:lnTo>
                  <a:lnTo>
                    <a:pt x="10281767" y="396626"/>
                  </a:lnTo>
                  <a:lnTo>
                    <a:pt x="10293196" y="396626"/>
                  </a:lnTo>
                  <a:lnTo>
                    <a:pt x="10304626" y="396626"/>
                  </a:lnTo>
                  <a:lnTo>
                    <a:pt x="10316056" y="396626"/>
                  </a:lnTo>
                  <a:lnTo>
                    <a:pt x="10327486" y="396626"/>
                  </a:lnTo>
                  <a:lnTo>
                    <a:pt x="10338963" y="396626"/>
                  </a:lnTo>
                  <a:lnTo>
                    <a:pt x="10350394" y="396626"/>
                  </a:lnTo>
                  <a:lnTo>
                    <a:pt x="10361823" y="396626"/>
                  </a:lnTo>
                  <a:lnTo>
                    <a:pt x="10373254" y="396626"/>
                  </a:lnTo>
                  <a:lnTo>
                    <a:pt x="10384684" y="396626"/>
                  </a:lnTo>
                  <a:lnTo>
                    <a:pt x="10396161" y="396626"/>
                  </a:lnTo>
                  <a:lnTo>
                    <a:pt x="10407591" y="396626"/>
                  </a:lnTo>
                  <a:lnTo>
                    <a:pt x="10419021" y="396626"/>
                  </a:lnTo>
                  <a:lnTo>
                    <a:pt x="10430452" y="396626"/>
                  </a:lnTo>
                  <a:lnTo>
                    <a:pt x="10441881" y="396626"/>
                  </a:lnTo>
                  <a:lnTo>
                    <a:pt x="10453358" y="396626"/>
                  </a:lnTo>
                  <a:lnTo>
                    <a:pt x="10464789" y="396626"/>
                  </a:lnTo>
                  <a:lnTo>
                    <a:pt x="10476219" y="396626"/>
                  </a:lnTo>
                  <a:lnTo>
                    <a:pt x="10487649" y="396626"/>
                  </a:lnTo>
                  <a:lnTo>
                    <a:pt x="10499079" y="396626"/>
                  </a:lnTo>
                  <a:lnTo>
                    <a:pt x="10510556" y="396626"/>
                  </a:lnTo>
                  <a:lnTo>
                    <a:pt x="10521987" y="396626"/>
                  </a:lnTo>
                  <a:lnTo>
                    <a:pt x="10533416" y="396626"/>
                  </a:lnTo>
                  <a:lnTo>
                    <a:pt x="10544847" y="396626"/>
                  </a:lnTo>
                  <a:lnTo>
                    <a:pt x="10556277" y="396626"/>
                  </a:lnTo>
                  <a:lnTo>
                    <a:pt x="10567754" y="396626"/>
                  </a:lnTo>
                  <a:lnTo>
                    <a:pt x="10579184" y="396626"/>
                  </a:lnTo>
                  <a:lnTo>
                    <a:pt x="10590614" y="396626"/>
                  </a:lnTo>
                  <a:lnTo>
                    <a:pt x="10602045" y="396626"/>
                  </a:lnTo>
                  <a:lnTo>
                    <a:pt x="10613474" y="396626"/>
                  </a:lnTo>
                  <a:lnTo>
                    <a:pt x="10624951" y="396626"/>
                  </a:lnTo>
                  <a:lnTo>
                    <a:pt x="10636382" y="396626"/>
                  </a:lnTo>
                  <a:lnTo>
                    <a:pt x="10647812" y="396626"/>
                  </a:lnTo>
                  <a:lnTo>
                    <a:pt x="10659241" y="396626"/>
                  </a:lnTo>
                  <a:lnTo>
                    <a:pt x="10670672" y="396626"/>
                  </a:lnTo>
                  <a:lnTo>
                    <a:pt x="10682149" y="396626"/>
                  </a:lnTo>
                  <a:lnTo>
                    <a:pt x="10693580" y="396626"/>
                  </a:lnTo>
                  <a:lnTo>
                    <a:pt x="10705009" y="396626"/>
                  </a:lnTo>
                  <a:lnTo>
                    <a:pt x="10716439" y="396626"/>
                  </a:lnTo>
                  <a:lnTo>
                    <a:pt x="10727870" y="396626"/>
                  </a:lnTo>
                  <a:lnTo>
                    <a:pt x="10739347" y="396626"/>
                  </a:lnTo>
                  <a:lnTo>
                    <a:pt x="10750778" y="396626"/>
                  </a:lnTo>
                  <a:lnTo>
                    <a:pt x="10762207" y="396626"/>
                  </a:lnTo>
                  <a:lnTo>
                    <a:pt x="10773637" y="396626"/>
                  </a:lnTo>
                  <a:lnTo>
                    <a:pt x="10785067" y="396626"/>
                  </a:lnTo>
                  <a:lnTo>
                    <a:pt x="10796544" y="396626"/>
                  </a:lnTo>
                  <a:lnTo>
                    <a:pt x="10807975" y="396626"/>
                  </a:lnTo>
                  <a:lnTo>
                    <a:pt x="10819405" y="396626"/>
                  </a:lnTo>
                  <a:lnTo>
                    <a:pt x="10830834" y="396626"/>
                  </a:lnTo>
                  <a:lnTo>
                    <a:pt x="10842265" y="396626"/>
                  </a:lnTo>
                  <a:lnTo>
                    <a:pt x="10853742" y="396626"/>
                  </a:lnTo>
                  <a:lnTo>
                    <a:pt x="10865173" y="396626"/>
                  </a:lnTo>
                  <a:lnTo>
                    <a:pt x="10876602" y="396626"/>
                  </a:lnTo>
                  <a:lnTo>
                    <a:pt x="10888032" y="396626"/>
                  </a:lnTo>
                  <a:lnTo>
                    <a:pt x="10899463" y="396626"/>
                  </a:lnTo>
                  <a:lnTo>
                    <a:pt x="10910892" y="396626"/>
                  </a:lnTo>
                  <a:lnTo>
                    <a:pt x="10922369" y="396626"/>
                  </a:lnTo>
                  <a:lnTo>
                    <a:pt x="10933800" y="396626"/>
                  </a:lnTo>
                  <a:lnTo>
                    <a:pt x="10945230" y="396626"/>
                  </a:lnTo>
                  <a:lnTo>
                    <a:pt x="10956660" y="396626"/>
                  </a:lnTo>
                  <a:lnTo>
                    <a:pt x="10968090" y="396626"/>
                  </a:lnTo>
                  <a:lnTo>
                    <a:pt x="10979567" y="396626"/>
                  </a:lnTo>
                  <a:lnTo>
                    <a:pt x="10990998" y="396626"/>
                  </a:lnTo>
                  <a:lnTo>
                    <a:pt x="11002427" y="396626"/>
                  </a:lnTo>
                  <a:lnTo>
                    <a:pt x="11013858" y="396626"/>
                  </a:lnTo>
                  <a:lnTo>
                    <a:pt x="11025287" y="396626"/>
                  </a:lnTo>
                  <a:lnTo>
                    <a:pt x="11036765" y="396626"/>
                  </a:lnTo>
                  <a:lnTo>
                    <a:pt x="11048195" y="396626"/>
                  </a:lnTo>
                  <a:lnTo>
                    <a:pt x="11059625" y="396626"/>
                  </a:lnTo>
                  <a:lnTo>
                    <a:pt x="11071056" y="396626"/>
                  </a:lnTo>
                  <a:lnTo>
                    <a:pt x="11082485" y="396626"/>
                  </a:lnTo>
                  <a:lnTo>
                    <a:pt x="11093962" y="396626"/>
                  </a:lnTo>
                  <a:lnTo>
                    <a:pt x="11105393" y="396626"/>
                  </a:lnTo>
                  <a:lnTo>
                    <a:pt x="11116823" y="396626"/>
                  </a:lnTo>
                  <a:lnTo>
                    <a:pt x="11128253" y="396626"/>
                  </a:lnTo>
                  <a:lnTo>
                    <a:pt x="11139683" y="396626"/>
                  </a:lnTo>
                  <a:lnTo>
                    <a:pt x="11151160" y="396626"/>
                  </a:lnTo>
                  <a:lnTo>
                    <a:pt x="11162591" y="396626"/>
                  </a:lnTo>
                  <a:lnTo>
                    <a:pt x="11174020" y="396626"/>
                  </a:lnTo>
                  <a:lnTo>
                    <a:pt x="11185451" y="396626"/>
                  </a:lnTo>
                  <a:lnTo>
                    <a:pt x="11196881" y="396626"/>
                  </a:lnTo>
                  <a:lnTo>
                    <a:pt x="11208358" y="396626"/>
                  </a:lnTo>
                  <a:lnTo>
                    <a:pt x="11218359" y="39662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7FF2A105-A763-3E46-AD9F-FC6273FD2954}"/>
                </a:ext>
              </a:extLst>
            </p:cNvPr>
            <p:cNvSpPr/>
            <p:nvPr/>
          </p:nvSpPr>
          <p:spPr>
            <a:xfrm>
              <a:off x="851149" y="5514841"/>
              <a:ext cx="11218359" cy="585920"/>
            </a:xfrm>
            <a:custGeom>
              <a:avLst/>
              <a:gdLst>
                <a:gd name="connsiteX0" fmla="*/ 0 w 11218359"/>
                <a:gd name="connsiteY0" fmla="*/ 585921 h 585920"/>
                <a:gd name="connsiteX1" fmla="*/ 9149 w 11218359"/>
                <a:gd name="connsiteY1" fmla="*/ 585921 h 585920"/>
                <a:gd name="connsiteX2" fmla="*/ 20588 w 11218359"/>
                <a:gd name="connsiteY2" fmla="*/ 585921 h 585920"/>
                <a:gd name="connsiteX3" fmla="*/ 32028 w 11218359"/>
                <a:gd name="connsiteY3" fmla="*/ 585921 h 585920"/>
                <a:gd name="connsiteX4" fmla="*/ 43467 w 11218359"/>
                <a:gd name="connsiteY4" fmla="*/ 585921 h 585920"/>
                <a:gd name="connsiteX5" fmla="*/ 54907 w 11218359"/>
                <a:gd name="connsiteY5" fmla="*/ 585921 h 585920"/>
                <a:gd name="connsiteX6" fmla="*/ 66346 w 11218359"/>
                <a:gd name="connsiteY6" fmla="*/ 585921 h 585920"/>
                <a:gd name="connsiteX7" fmla="*/ 77786 w 11218359"/>
                <a:gd name="connsiteY7" fmla="*/ 585921 h 585920"/>
                <a:gd name="connsiteX8" fmla="*/ 89225 w 11218359"/>
                <a:gd name="connsiteY8" fmla="*/ 585921 h 585920"/>
                <a:gd name="connsiteX9" fmla="*/ 100665 w 11218359"/>
                <a:gd name="connsiteY9" fmla="*/ 585921 h 585920"/>
                <a:gd name="connsiteX10" fmla="*/ 112104 w 11218359"/>
                <a:gd name="connsiteY10" fmla="*/ 585921 h 585920"/>
                <a:gd name="connsiteX11" fmla="*/ 123544 w 11218359"/>
                <a:gd name="connsiteY11" fmla="*/ 585921 h 585920"/>
                <a:gd name="connsiteX12" fmla="*/ 134979 w 11218359"/>
                <a:gd name="connsiteY12" fmla="*/ 585921 h 585920"/>
                <a:gd name="connsiteX13" fmla="*/ 146423 w 11218359"/>
                <a:gd name="connsiteY13" fmla="*/ 585921 h 585920"/>
                <a:gd name="connsiteX14" fmla="*/ 157858 w 11218359"/>
                <a:gd name="connsiteY14" fmla="*/ 585921 h 585920"/>
                <a:gd name="connsiteX15" fmla="*/ 169297 w 11218359"/>
                <a:gd name="connsiteY15" fmla="*/ 585921 h 585920"/>
                <a:gd name="connsiteX16" fmla="*/ 180737 w 11218359"/>
                <a:gd name="connsiteY16" fmla="*/ 585921 h 585920"/>
                <a:gd name="connsiteX17" fmla="*/ 192176 w 11218359"/>
                <a:gd name="connsiteY17" fmla="*/ 585921 h 585920"/>
                <a:gd name="connsiteX18" fmla="*/ 203616 w 11218359"/>
                <a:gd name="connsiteY18" fmla="*/ 585921 h 585920"/>
                <a:gd name="connsiteX19" fmla="*/ 215055 w 11218359"/>
                <a:gd name="connsiteY19" fmla="*/ 585921 h 585920"/>
                <a:gd name="connsiteX20" fmla="*/ 226495 w 11218359"/>
                <a:gd name="connsiteY20" fmla="*/ 585921 h 585920"/>
                <a:gd name="connsiteX21" fmla="*/ 237935 w 11218359"/>
                <a:gd name="connsiteY21" fmla="*/ 585921 h 585920"/>
                <a:gd name="connsiteX22" fmla="*/ 249374 w 11218359"/>
                <a:gd name="connsiteY22" fmla="*/ 585921 h 585920"/>
                <a:gd name="connsiteX23" fmla="*/ 260814 w 11218359"/>
                <a:gd name="connsiteY23" fmla="*/ 585921 h 585920"/>
                <a:gd name="connsiteX24" fmla="*/ 272253 w 11218359"/>
                <a:gd name="connsiteY24" fmla="*/ 585921 h 585920"/>
                <a:gd name="connsiteX25" fmla="*/ 283693 w 11218359"/>
                <a:gd name="connsiteY25" fmla="*/ 585921 h 585920"/>
                <a:gd name="connsiteX26" fmla="*/ 295132 w 11218359"/>
                <a:gd name="connsiteY26" fmla="*/ 585921 h 585920"/>
                <a:gd name="connsiteX27" fmla="*/ 306572 w 11218359"/>
                <a:gd name="connsiteY27" fmla="*/ 585921 h 585920"/>
                <a:gd name="connsiteX28" fmla="*/ 318011 w 11218359"/>
                <a:gd name="connsiteY28" fmla="*/ 585921 h 585920"/>
                <a:gd name="connsiteX29" fmla="*/ 329451 w 11218359"/>
                <a:gd name="connsiteY29" fmla="*/ 585921 h 585920"/>
                <a:gd name="connsiteX30" fmla="*/ 340890 w 11218359"/>
                <a:gd name="connsiteY30" fmla="*/ 585921 h 585920"/>
                <a:gd name="connsiteX31" fmla="*/ 352330 w 11218359"/>
                <a:gd name="connsiteY31" fmla="*/ 585921 h 585920"/>
                <a:gd name="connsiteX32" fmla="*/ 363769 w 11218359"/>
                <a:gd name="connsiteY32" fmla="*/ 585921 h 585920"/>
                <a:gd name="connsiteX33" fmla="*/ 375209 w 11218359"/>
                <a:gd name="connsiteY33" fmla="*/ 585921 h 585920"/>
                <a:gd name="connsiteX34" fmla="*/ 386648 w 11218359"/>
                <a:gd name="connsiteY34" fmla="*/ 585921 h 585920"/>
                <a:gd name="connsiteX35" fmla="*/ 398088 w 11218359"/>
                <a:gd name="connsiteY35" fmla="*/ 585921 h 585920"/>
                <a:gd name="connsiteX36" fmla="*/ 409527 w 11218359"/>
                <a:gd name="connsiteY36" fmla="*/ 585921 h 585920"/>
                <a:gd name="connsiteX37" fmla="*/ 420967 w 11218359"/>
                <a:gd name="connsiteY37" fmla="*/ 585921 h 585920"/>
                <a:gd name="connsiteX38" fmla="*/ 432406 w 11218359"/>
                <a:gd name="connsiteY38" fmla="*/ 585921 h 585920"/>
                <a:gd name="connsiteX39" fmla="*/ 443846 w 11218359"/>
                <a:gd name="connsiteY39" fmla="*/ 585921 h 585920"/>
                <a:gd name="connsiteX40" fmla="*/ 455285 w 11218359"/>
                <a:gd name="connsiteY40" fmla="*/ 585921 h 585920"/>
                <a:gd name="connsiteX41" fmla="*/ 466725 w 11218359"/>
                <a:gd name="connsiteY41" fmla="*/ 585921 h 585920"/>
                <a:gd name="connsiteX42" fmla="*/ 478165 w 11218359"/>
                <a:gd name="connsiteY42" fmla="*/ 585921 h 585920"/>
                <a:gd name="connsiteX43" fmla="*/ 489604 w 11218359"/>
                <a:gd name="connsiteY43" fmla="*/ 585921 h 585920"/>
                <a:gd name="connsiteX44" fmla="*/ 501044 w 11218359"/>
                <a:gd name="connsiteY44" fmla="*/ 585921 h 585920"/>
                <a:gd name="connsiteX45" fmla="*/ 512483 w 11218359"/>
                <a:gd name="connsiteY45" fmla="*/ 585921 h 585920"/>
                <a:gd name="connsiteX46" fmla="*/ 523923 w 11218359"/>
                <a:gd name="connsiteY46" fmla="*/ 585921 h 585920"/>
                <a:gd name="connsiteX47" fmla="*/ 535362 w 11218359"/>
                <a:gd name="connsiteY47" fmla="*/ 585921 h 585920"/>
                <a:gd name="connsiteX48" fmla="*/ 546802 w 11218359"/>
                <a:gd name="connsiteY48" fmla="*/ 585921 h 585920"/>
                <a:gd name="connsiteX49" fmla="*/ 558241 w 11218359"/>
                <a:gd name="connsiteY49" fmla="*/ 585921 h 585920"/>
                <a:gd name="connsiteX50" fmla="*/ 569681 w 11218359"/>
                <a:gd name="connsiteY50" fmla="*/ 585921 h 585920"/>
                <a:gd name="connsiteX51" fmla="*/ 581120 w 11218359"/>
                <a:gd name="connsiteY51" fmla="*/ 585921 h 585920"/>
                <a:gd name="connsiteX52" fmla="*/ 592560 w 11218359"/>
                <a:gd name="connsiteY52" fmla="*/ 585921 h 585920"/>
                <a:gd name="connsiteX53" fmla="*/ 603999 w 11218359"/>
                <a:gd name="connsiteY53" fmla="*/ 585921 h 585920"/>
                <a:gd name="connsiteX54" fmla="*/ 615439 w 11218359"/>
                <a:gd name="connsiteY54" fmla="*/ 585921 h 585920"/>
                <a:gd name="connsiteX55" fmla="*/ 626878 w 11218359"/>
                <a:gd name="connsiteY55" fmla="*/ 585921 h 585920"/>
                <a:gd name="connsiteX56" fmla="*/ 638318 w 11218359"/>
                <a:gd name="connsiteY56" fmla="*/ 585921 h 585920"/>
                <a:gd name="connsiteX57" fmla="*/ 649757 w 11218359"/>
                <a:gd name="connsiteY57" fmla="*/ 585921 h 585920"/>
                <a:gd name="connsiteX58" fmla="*/ 661192 w 11218359"/>
                <a:gd name="connsiteY58" fmla="*/ 585921 h 585920"/>
                <a:gd name="connsiteX59" fmla="*/ 672632 w 11218359"/>
                <a:gd name="connsiteY59" fmla="*/ 585921 h 585920"/>
                <a:gd name="connsiteX60" fmla="*/ 684071 w 11218359"/>
                <a:gd name="connsiteY60" fmla="*/ 585921 h 585920"/>
                <a:gd name="connsiteX61" fmla="*/ 695511 w 11218359"/>
                <a:gd name="connsiteY61" fmla="*/ 585921 h 585920"/>
                <a:gd name="connsiteX62" fmla="*/ 706950 w 11218359"/>
                <a:gd name="connsiteY62" fmla="*/ 585921 h 585920"/>
                <a:gd name="connsiteX63" fmla="*/ 718390 w 11218359"/>
                <a:gd name="connsiteY63" fmla="*/ 585921 h 585920"/>
                <a:gd name="connsiteX64" fmla="*/ 729829 w 11218359"/>
                <a:gd name="connsiteY64" fmla="*/ 585921 h 585920"/>
                <a:gd name="connsiteX65" fmla="*/ 741269 w 11218359"/>
                <a:gd name="connsiteY65" fmla="*/ 585921 h 585920"/>
                <a:gd name="connsiteX66" fmla="*/ 752708 w 11218359"/>
                <a:gd name="connsiteY66" fmla="*/ 585921 h 585920"/>
                <a:gd name="connsiteX67" fmla="*/ 764148 w 11218359"/>
                <a:gd name="connsiteY67" fmla="*/ 585921 h 585920"/>
                <a:gd name="connsiteX68" fmla="*/ 775587 w 11218359"/>
                <a:gd name="connsiteY68" fmla="*/ 585921 h 585920"/>
                <a:gd name="connsiteX69" fmla="*/ 787027 w 11218359"/>
                <a:gd name="connsiteY69" fmla="*/ 585921 h 585920"/>
                <a:gd name="connsiteX70" fmla="*/ 798467 w 11218359"/>
                <a:gd name="connsiteY70" fmla="*/ 585921 h 585920"/>
                <a:gd name="connsiteX71" fmla="*/ 809906 w 11218359"/>
                <a:gd name="connsiteY71" fmla="*/ 585921 h 585920"/>
                <a:gd name="connsiteX72" fmla="*/ 821346 w 11218359"/>
                <a:gd name="connsiteY72" fmla="*/ 585921 h 585920"/>
                <a:gd name="connsiteX73" fmla="*/ 832785 w 11218359"/>
                <a:gd name="connsiteY73" fmla="*/ 585921 h 585920"/>
                <a:gd name="connsiteX74" fmla="*/ 844225 w 11218359"/>
                <a:gd name="connsiteY74" fmla="*/ 585921 h 585920"/>
                <a:gd name="connsiteX75" fmla="*/ 855664 w 11218359"/>
                <a:gd name="connsiteY75" fmla="*/ 585921 h 585920"/>
                <a:gd name="connsiteX76" fmla="*/ 867104 w 11218359"/>
                <a:gd name="connsiteY76" fmla="*/ 585921 h 585920"/>
                <a:gd name="connsiteX77" fmla="*/ 878543 w 11218359"/>
                <a:gd name="connsiteY77" fmla="*/ 585921 h 585920"/>
                <a:gd name="connsiteX78" fmla="*/ 889983 w 11218359"/>
                <a:gd name="connsiteY78" fmla="*/ 585921 h 585920"/>
                <a:gd name="connsiteX79" fmla="*/ 901422 w 11218359"/>
                <a:gd name="connsiteY79" fmla="*/ 585921 h 585920"/>
                <a:gd name="connsiteX80" fmla="*/ 912862 w 11218359"/>
                <a:gd name="connsiteY80" fmla="*/ 585921 h 585920"/>
                <a:gd name="connsiteX81" fmla="*/ 924301 w 11218359"/>
                <a:gd name="connsiteY81" fmla="*/ 585921 h 585920"/>
                <a:gd name="connsiteX82" fmla="*/ 935741 w 11218359"/>
                <a:gd name="connsiteY82" fmla="*/ 585921 h 585920"/>
                <a:gd name="connsiteX83" fmla="*/ 947180 w 11218359"/>
                <a:gd name="connsiteY83" fmla="*/ 585921 h 585920"/>
                <a:gd name="connsiteX84" fmla="*/ 958620 w 11218359"/>
                <a:gd name="connsiteY84" fmla="*/ 585921 h 585920"/>
                <a:gd name="connsiteX85" fmla="*/ 970059 w 11218359"/>
                <a:gd name="connsiteY85" fmla="*/ 585921 h 585920"/>
                <a:gd name="connsiteX86" fmla="*/ 981499 w 11218359"/>
                <a:gd name="connsiteY86" fmla="*/ 585921 h 585920"/>
                <a:gd name="connsiteX87" fmla="*/ 992938 w 11218359"/>
                <a:gd name="connsiteY87" fmla="*/ 585921 h 585920"/>
                <a:gd name="connsiteX88" fmla="*/ 1004378 w 11218359"/>
                <a:gd name="connsiteY88" fmla="*/ 585921 h 585920"/>
                <a:gd name="connsiteX89" fmla="*/ 1015818 w 11218359"/>
                <a:gd name="connsiteY89" fmla="*/ 585921 h 585920"/>
                <a:gd name="connsiteX90" fmla="*/ 1027257 w 11218359"/>
                <a:gd name="connsiteY90" fmla="*/ 585921 h 585920"/>
                <a:gd name="connsiteX91" fmla="*/ 1038697 w 11218359"/>
                <a:gd name="connsiteY91" fmla="*/ 585921 h 585920"/>
                <a:gd name="connsiteX92" fmla="*/ 1050136 w 11218359"/>
                <a:gd name="connsiteY92" fmla="*/ 585921 h 585920"/>
                <a:gd name="connsiteX93" fmla="*/ 1061576 w 11218359"/>
                <a:gd name="connsiteY93" fmla="*/ 585921 h 585920"/>
                <a:gd name="connsiteX94" fmla="*/ 1073015 w 11218359"/>
                <a:gd name="connsiteY94" fmla="*/ 585921 h 585920"/>
                <a:gd name="connsiteX95" fmla="*/ 1084455 w 11218359"/>
                <a:gd name="connsiteY95" fmla="*/ 585921 h 585920"/>
                <a:gd name="connsiteX96" fmla="*/ 1095894 w 11218359"/>
                <a:gd name="connsiteY96" fmla="*/ 585921 h 585920"/>
                <a:gd name="connsiteX97" fmla="*/ 1107334 w 11218359"/>
                <a:gd name="connsiteY97" fmla="*/ 585921 h 585920"/>
                <a:gd name="connsiteX98" fmla="*/ 1118773 w 11218359"/>
                <a:gd name="connsiteY98" fmla="*/ 585921 h 585920"/>
                <a:gd name="connsiteX99" fmla="*/ 1130213 w 11218359"/>
                <a:gd name="connsiteY99" fmla="*/ 585921 h 585920"/>
                <a:gd name="connsiteX100" fmla="*/ 1141652 w 11218359"/>
                <a:gd name="connsiteY100" fmla="*/ 585921 h 585920"/>
                <a:gd name="connsiteX101" fmla="*/ 1153092 w 11218359"/>
                <a:gd name="connsiteY101" fmla="*/ 585921 h 585920"/>
                <a:gd name="connsiteX102" fmla="*/ 1164531 w 11218359"/>
                <a:gd name="connsiteY102" fmla="*/ 585921 h 585920"/>
                <a:gd name="connsiteX103" fmla="*/ 1175971 w 11218359"/>
                <a:gd name="connsiteY103" fmla="*/ 585921 h 585920"/>
                <a:gd name="connsiteX104" fmla="*/ 1187406 w 11218359"/>
                <a:gd name="connsiteY104" fmla="*/ 585921 h 585920"/>
                <a:gd name="connsiteX105" fmla="*/ 1198845 w 11218359"/>
                <a:gd name="connsiteY105" fmla="*/ 585921 h 585920"/>
                <a:gd name="connsiteX106" fmla="*/ 1210285 w 11218359"/>
                <a:gd name="connsiteY106" fmla="*/ 585921 h 585920"/>
                <a:gd name="connsiteX107" fmla="*/ 1221724 w 11218359"/>
                <a:gd name="connsiteY107" fmla="*/ 585921 h 585920"/>
                <a:gd name="connsiteX108" fmla="*/ 1233164 w 11218359"/>
                <a:gd name="connsiteY108" fmla="*/ 585921 h 585920"/>
                <a:gd name="connsiteX109" fmla="*/ 1244603 w 11218359"/>
                <a:gd name="connsiteY109" fmla="*/ 585921 h 585920"/>
                <a:gd name="connsiteX110" fmla="*/ 1256043 w 11218359"/>
                <a:gd name="connsiteY110" fmla="*/ 585921 h 585920"/>
                <a:gd name="connsiteX111" fmla="*/ 1267482 w 11218359"/>
                <a:gd name="connsiteY111" fmla="*/ 585921 h 585920"/>
                <a:gd name="connsiteX112" fmla="*/ 1278922 w 11218359"/>
                <a:gd name="connsiteY112" fmla="*/ 585921 h 585920"/>
                <a:gd name="connsiteX113" fmla="*/ 1290361 w 11218359"/>
                <a:gd name="connsiteY113" fmla="*/ 585921 h 585920"/>
                <a:gd name="connsiteX114" fmla="*/ 1301801 w 11218359"/>
                <a:gd name="connsiteY114" fmla="*/ 585921 h 585920"/>
                <a:gd name="connsiteX115" fmla="*/ 1313240 w 11218359"/>
                <a:gd name="connsiteY115" fmla="*/ 585921 h 585920"/>
                <a:gd name="connsiteX116" fmla="*/ 1324680 w 11218359"/>
                <a:gd name="connsiteY116" fmla="*/ 585921 h 585920"/>
                <a:gd name="connsiteX117" fmla="*/ 1336120 w 11218359"/>
                <a:gd name="connsiteY117" fmla="*/ 585921 h 585920"/>
                <a:gd name="connsiteX118" fmla="*/ 1347559 w 11218359"/>
                <a:gd name="connsiteY118" fmla="*/ 585921 h 585920"/>
                <a:gd name="connsiteX119" fmla="*/ 1358999 w 11218359"/>
                <a:gd name="connsiteY119" fmla="*/ 585921 h 585920"/>
                <a:gd name="connsiteX120" fmla="*/ 1370438 w 11218359"/>
                <a:gd name="connsiteY120" fmla="*/ 585921 h 585920"/>
                <a:gd name="connsiteX121" fmla="*/ 1381878 w 11218359"/>
                <a:gd name="connsiteY121" fmla="*/ 585921 h 585920"/>
                <a:gd name="connsiteX122" fmla="*/ 1393317 w 11218359"/>
                <a:gd name="connsiteY122" fmla="*/ 585921 h 585920"/>
                <a:gd name="connsiteX123" fmla="*/ 1404757 w 11218359"/>
                <a:gd name="connsiteY123" fmla="*/ 585921 h 585920"/>
                <a:gd name="connsiteX124" fmla="*/ 1416196 w 11218359"/>
                <a:gd name="connsiteY124" fmla="*/ 585921 h 585920"/>
                <a:gd name="connsiteX125" fmla="*/ 1427636 w 11218359"/>
                <a:gd name="connsiteY125" fmla="*/ 585921 h 585920"/>
                <a:gd name="connsiteX126" fmla="*/ 1439075 w 11218359"/>
                <a:gd name="connsiteY126" fmla="*/ 585921 h 585920"/>
                <a:gd name="connsiteX127" fmla="*/ 1450515 w 11218359"/>
                <a:gd name="connsiteY127" fmla="*/ 585921 h 585920"/>
                <a:gd name="connsiteX128" fmla="*/ 1461954 w 11218359"/>
                <a:gd name="connsiteY128" fmla="*/ 585921 h 585920"/>
                <a:gd name="connsiteX129" fmla="*/ 1473394 w 11218359"/>
                <a:gd name="connsiteY129" fmla="*/ 585921 h 585920"/>
                <a:gd name="connsiteX130" fmla="*/ 1484833 w 11218359"/>
                <a:gd name="connsiteY130" fmla="*/ 542354 h 585920"/>
                <a:gd name="connsiteX131" fmla="*/ 1496273 w 11218359"/>
                <a:gd name="connsiteY131" fmla="*/ 226857 h 585920"/>
                <a:gd name="connsiteX132" fmla="*/ 1507712 w 11218359"/>
                <a:gd name="connsiteY132" fmla="*/ 261409 h 585920"/>
                <a:gd name="connsiteX133" fmla="*/ 1519152 w 11218359"/>
                <a:gd name="connsiteY133" fmla="*/ 244883 h 585920"/>
                <a:gd name="connsiteX134" fmla="*/ 1530591 w 11218359"/>
                <a:gd name="connsiteY134" fmla="*/ 232867 h 585920"/>
                <a:gd name="connsiteX135" fmla="*/ 1542031 w 11218359"/>
                <a:gd name="connsiteY135" fmla="*/ 335028 h 585920"/>
                <a:gd name="connsiteX136" fmla="*/ 1553471 w 11218359"/>
                <a:gd name="connsiteY136" fmla="*/ 0 h 585920"/>
                <a:gd name="connsiteX137" fmla="*/ 1564910 w 11218359"/>
                <a:gd name="connsiteY137" fmla="*/ 69109 h 585920"/>
                <a:gd name="connsiteX138" fmla="*/ 1576349 w 11218359"/>
                <a:gd name="connsiteY138" fmla="*/ 157748 h 585920"/>
                <a:gd name="connsiteX139" fmla="*/ 1587789 w 11218359"/>
                <a:gd name="connsiteY139" fmla="*/ 270424 h 585920"/>
                <a:gd name="connsiteX140" fmla="*/ 1599229 w 11218359"/>
                <a:gd name="connsiteY140" fmla="*/ 585921 h 585920"/>
                <a:gd name="connsiteX141" fmla="*/ 1610668 w 11218359"/>
                <a:gd name="connsiteY141" fmla="*/ 585921 h 585920"/>
                <a:gd name="connsiteX142" fmla="*/ 1622107 w 11218359"/>
                <a:gd name="connsiteY142" fmla="*/ 585921 h 585920"/>
                <a:gd name="connsiteX143" fmla="*/ 1633547 w 11218359"/>
                <a:gd name="connsiteY143" fmla="*/ 585921 h 585920"/>
                <a:gd name="connsiteX144" fmla="*/ 1644987 w 11218359"/>
                <a:gd name="connsiteY144" fmla="*/ 585921 h 585920"/>
                <a:gd name="connsiteX145" fmla="*/ 1656426 w 11218359"/>
                <a:gd name="connsiteY145" fmla="*/ 585921 h 585920"/>
                <a:gd name="connsiteX146" fmla="*/ 1667866 w 11218359"/>
                <a:gd name="connsiteY146" fmla="*/ 585921 h 585920"/>
                <a:gd name="connsiteX147" fmla="*/ 1679305 w 11218359"/>
                <a:gd name="connsiteY147" fmla="*/ 585921 h 585920"/>
                <a:gd name="connsiteX148" fmla="*/ 1690745 w 11218359"/>
                <a:gd name="connsiteY148" fmla="*/ 585921 h 585920"/>
                <a:gd name="connsiteX149" fmla="*/ 1702184 w 11218359"/>
                <a:gd name="connsiteY149" fmla="*/ 585921 h 585920"/>
                <a:gd name="connsiteX150" fmla="*/ 1713619 w 11218359"/>
                <a:gd name="connsiteY150" fmla="*/ 585921 h 585920"/>
                <a:gd name="connsiteX151" fmla="*/ 1725063 w 11218359"/>
                <a:gd name="connsiteY151" fmla="*/ 585921 h 585920"/>
                <a:gd name="connsiteX152" fmla="*/ 1736498 w 11218359"/>
                <a:gd name="connsiteY152" fmla="*/ 585921 h 585920"/>
                <a:gd name="connsiteX153" fmla="*/ 1747938 w 11218359"/>
                <a:gd name="connsiteY153" fmla="*/ 585921 h 585920"/>
                <a:gd name="connsiteX154" fmla="*/ 1759377 w 11218359"/>
                <a:gd name="connsiteY154" fmla="*/ 585921 h 585920"/>
                <a:gd name="connsiteX155" fmla="*/ 1770817 w 11218359"/>
                <a:gd name="connsiteY155" fmla="*/ 585921 h 585920"/>
                <a:gd name="connsiteX156" fmla="*/ 1782256 w 11218359"/>
                <a:gd name="connsiteY156" fmla="*/ 585921 h 585920"/>
                <a:gd name="connsiteX157" fmla="*/ 1793696 w 11218359"/>
                <a:gd name="connsiteY157" fmla="*/ 585921 h 585920"/>
                <a:gd name="connsiteX158" fmla="*/ 1805135 w 11218359"/>
                <a:gd name="connsiteY158" fmla="*/ 585921 h 585920"/>
                <a:gd name="connsiteX159" fmla="*/ 1816575 w 11218359"/>
                <a:gd name="connsiteY159" fmla="*/ 585921 h 585920"/>
                <a:gd name="connsiteX160" fmla="*/ 1828014 w 11218359"/>
                <a:gd name="connsiteY160" fmla="*/ 585921 h 585920"/>
                <a:gd name="connsiteX161" fmla="*/ 1839454 w 11218359"/>
                <a:gd name="connsiteY161" fmla="*/ 585921 h 585920"/>
                <a:gd name="connsiteX162" fmla="*/ 1850893 w 11218359"/>
                <a:gd name="connsiteY162" fmla="*/ 585921 h 585920"/>
                <a:gd name="connsiteX163" fmla="*/ 1862333 w 11218359"/>
                <a:gd name="connsiteY163" fmla="*/ 585921 h 585920"/>
                <a:gd name="connsiteX164" fmla="*/ 1873772 w 11218359"/>
                <a:gd name="connsiteY164" fmla="*/ 585921 h 585920"/>
                <a:gd name="connsiteX165" fmla="*/ 1885212 w 11218359"/>
                <a:gd name="connsiteY165" fmla="*/ 585921 h 585920"/>
                <a:gd name="connsiteX166" fmla="*/ 1896651 w 11218359"/>
                <a:gd name="connsiteY166" fmla="*/ 585921 h 585920"/>
                <a:gd name="connsiteX167" fmla="*/ 1908091 w 11218359"/>
                <a:gd name="connsiteY167" fmla="*/ 585921 h 585920"/>
                <a:gd name="connsiteX168" fmla="*/ 1919531 w 11218359"/>
                <a:gd name="connsiteY168" fmla="*/ 585921 h 585920"/>
                <a:gd name="connsiteX169" fmla="*/ 1930970 w 11218359"/>
                <a:gd name="connsiteY169" fmla="*/ 585921 h 585920"/>
                <a:gd name="connsiteX170" fmla="*/ 1942409 w 11218359"/>
                <a:gd name="connsiteY170" fmla="*/ 585921 h 585920"/>
                <a:gd name="connsiteX171" fmla="*/ 1953849 w 11218359"/>
                <a:gd name="connsiteY171" fmla="*/ 585921 h 585920"/>
                <a:gd name="connsiteX172" fmla="*/ 1965289 w 11218359"/>
                <a:gd name="connsiteY172" fmla="*/ 585921 h 585920"/>
                <a:gd name="connsiteX173" fmla="*/ 1976728 w 11218359"/>
                <a:gd name="connsiteY173" fmla="*/ 585921 h 585920"/>
                <a:gd name="connsiteX174" fmla="*/ 1988168 w 11218359"/>
                <a:gd name="connsiteY174" fmla="*/ 585921 h 585920"/>
                <a:gd name="connsiteX175" fmla="*/ 1999607 w 11218359"/>
                <a:gd name="connsiteY175" fmla="*/ 585921 h 585920"/>
                <a:gd name="connsiteX176" fmla="*/ 2011047 w 11218359"/>
                <a:gd name="connsiteY176" fmla="*/ 585921 h 585920"/>
                <a:gd name="connsiteX177" fmla="*/ 2022486 w 11218359"/>
                <a:gd name="connsiteY177" fmla="*/ 585921 h 585920"/>
                <a:gd name="connsiteX178" fmla="*/ 2033926 w 11218359"/>
                <a:gd name="connsiteY178" fmla="*/ 585921 h 585920"/>
                <a:gd name="connsiteX179" fmla="*/ 2045365 w 11218359"/>
                <a:gd name="connsiteY179" fmla="*/ 585921 h 585920"/>
                <a:gd name="connsiteX180" fmla="*/ 2056805 w 11218359"/>
                <a:gd name="connsiteY180" fmla="*/ 585921 h 585920"/>
                <a:gd name="connsiteX181" fmla="*/ 2068244 w 11218359"/>
                <a:gd name="connsiteY181" fmla="*/ 585921 h 585920"/>
                <a:gd name="connsiteX182" fmla="*/ 2079684 w 11218359"/>
                <a:gd name="connsiteY182" fmla="*/ 585921 h 585920"/>
                <a:gd name="connsiteX183" fmla="*/ 2091123 w 11218359"/>
                <a:gd name="connsiteY183" fmla="*/ 585921 h 585920"/>
                <a:gd name="connsiteX184" fmla="*/ 2102563 w 11218359"/>
                <a:gd name="connsiteY184" fmla="*/ 585921 h 585920"/>
                <a:gd name="connsiteX185" fmla="*/ 2114002 w 11218359"/>
                <a:gd name="connsiteY185" fmla="*/ 585921 h 585920"/>
                <a:gd name="connsiteX186" fmla="*/ 2125442 w 11218359"/>
                <a:gd name="connsiteY186" fmla="*/ 585921 h 585920"/>
                <a:gd name="connsiteX187" fmla="*/ 2136882 w 11218359"/>
                <a:gd name="connsiteY187" fmla="*/ 585921 h 585920"/>
                <a:gd name="connsiteX188" fmla="*/ 2148321 w 11218359"/>
                <a:gd name="connsiteY188" fmla="*/ 585921 h 585920"/>
                <a:gd name="connsiteX189" fmla="*/ 2159760 w 11218359"/>
                <a:gd name="connsiteY189" fmla="*/ 585921 h 585920"/>
                <a:gd name="connsiteX190" fmla="*/ 2171200 w 11218359"/>
                <a:gd name="connsiteY190" fmla="*/ 585921 h 585920"/>
                <a:gd name="connsiteX191" fmla="*/ 2182640 w 11218359"/>
                <a:gd name="connsiteY191" fmla="*/ 585921 h 585920"/>
                <a:gd name="connsiteX192" fmla="*/ 2194079 w 11218359"/>
                <a:gd name="connsiteY192" fmla="*/ 585921 h 585920"/>
                <a:gd name="connsiteX193" fmla="*/ 2205519 w 11218359"/>
                <a:gd name="connsiteY193" fmla="*/ 585921 h 585920"/>
                <a:gd name="connsiteX194" fmla="*/ 2216958 w 11218359"/>
                <a:gd name="connsiteY194" fmla="*/ 585921 h 585920"/>
                <a:gd name="connsiteX195" fmla="*/ 2228393 w 11218359"/>
                <a:gd name="connsiteY195" fmla="*/ 585921 h 585920"/>
                <a:gd name="connsiteX196" fmla="*/ 2239837 w 11218359"/>
                <a:gd name="connsiteY196" fmla="*/ 585921 h 585920"/>
                <a:gd name="connsiteX197" fmla="*/ 2251272 w 11218359"/>
                <a:gd name="connsiteY197" fmla="*/ 585921 h 585920"/>
                <a:gd name="connsiteX198" fmla="*/ 2262716 w 11218359"/>
                <a:gd name="connsiteY198" fmla="*/ 585921 h 585920"/>
                <a:gd name="connsiteX199" fmla="*/ 2274151 w 11218359"/>
                <a:gd name="connsiteY199" fmla="*/ 585921 h 585920"/>
                <a:gd name="connsiteX200" fmla="*/ 2285591 w 11218359"/>
                <a:gd name="connsiteY200" fmla="*/ 585921 h 585920"/>
                <a:gd name="connsiteX201" fmla="*/ 2297030 w 11218359"/>
                <a:gd name="connsiteY201" fmla="*/ 585921 h 585920"/>
                <a:gd name="connsiteX202" fmla="*/ 2308470 w 11218359"/>
                <a:gd name="connsiteY202" fmla="*/ 585921 h 585920"/>
                <a:gd name="connsiteX203" fmla="*/ 2319909 w 11218359"/>
                <a:gd name="connsiteY203" fmla="*/ 585921 h 585920"/>
                <a:gd name="connsiteX204" fmla="*/ 2331349 w 11218359"/>
                <a:gd name="connsiteY204" fmla="*/ 585921 h 585920"/>
                <a:gd name="connsiteX205" fmla="*/ 2342788 w 11218359"/>
                <a:gd name="connsiteY205" fmla="*/ 585921 h 585920"/>
                <a:gd name="connsiteX206" fmla="*/ 2354228 w 11218359"/>
                <a:gd name="connsiteY206" fmla="*/ 585921 h 585920"/>
                <a:gd name="connsiteX207" fmla="*/ 2365667 w 11218359"/>
                <a:gd name="connsiteY207" fmla="*/ 585921 h 585920"/>
                <a:gd name="connsiteX208" fmla="*/ 2377107 w 11218359"/>
                <a:gd name="connsiteY208" fmla="*/ 585921 h 585920"/>
                <a:gd name="connsiteX209" fmla="*/ 2388546 w 11218359"/>
                <a:gd name="connsiteY209" fmla="*/ 585921 h 585920"/>
                <a:gd name="connsiteX210" fmla="*/ 2399986 w 11218359"/>
                <a:gd name="connsiteY210" fmla="*/ 585921 h 585920"/>
                <a:gd name="connsiteX211" fmla="*/ 2411425 w 11218359"/>
                <a:gd name="connsiteY211" fmla="*/ 585921 h 585920"/>
                <a:gd name="connsiteX212" fmla="*/ 2422865 w 11218359"/>
                <a:gd name="connsiteY212" fmla="*/ 585921 h 585920"/>
                <a:gd name="connsiteX213" fmla="*/ 2434304 w 11218359"/>
                <a:gd name="connsiteY213" fmla="*/ 585921 h 585920"/>
                <a:gd name="connsiteX214" fmla="*/ 2445744 w 11218359"/>
                <a:gd name="connsiteY214" fmla="*/ 585921 h 585920"/>
                <a:gd name="connsiteX215" fmla="*/ 2457184 w 11218359"/>
                <a:gd name="connsiteY215" fmla="*/ 585921 h 585920"/>
                <a:gd name="connsiteX216" fmla="*/ 2468623 w 11218359"/>
                <a:gd name="connsiteY216" fmla="*/ 585921 h 585920"/>
                <a:gd name="connsiteX217" fmla="*/ 2480062 w 11218359"/>
                <a:gd name="connsiteY217" fmla="*/ 585921 h 585920"/>
                <a:gd name="connsiteX218" fmla="*/ 2491502 w 11218359"/>
                <a:gd name="connsiteY218" fmla="*/ 585921 h 585920"/>
                <a:gd name="connsiteX219" fmla="*/ 2502942 w 11218359"/>
                <a:gd name="connsiteY219" fmla="*/ 585921 h 585920"/>
                <a:gd name="connsiteX220" fmla="*/ 2514381 w 11218359"/>
                <a:gd name="connsiteY220" fmla="*/ 585921 h 585920"/>
                <a:gd name="connsiteX221" fmla="*/ 2525821 w 11218359"/>
                <a:gd name="connsiteY221" fmla="*/ 585921 h 585920"/>
                <a:gd name="connsiteX222" fmla="*/ 2537260 w 11218359"/>
                <a:gd name="connsiteY222" fmla="*/ 585921 h 585920"/>
                <a:gd name="connsiteX223" fmla="*/ 2548700 w 11218359"/>
                <a:gd name="connsiteY223" fmla="*/ 585921 h 585920"/>
                <a:gd name="connsiteX224" fmla="*/ 2560139 w 11218359"/>
                <a:gd name="connsiteY224" fmla="*/ 585921 h 585920"/>
                <a:gd name="connsiteX225" fmla="*/ 2571579 w 11218359"/>
                <a:gd name="connsiteY225" fmla="*/ 585921 h 585920"/>
                <a:gd name="connsiteX226" fmla="*/ 2583018 w 11218359"/>
                <a:gd name="connsiteY226" fmla="*/ 585921 h 585920"/>
                <a:gd name="connsiteX227" fmla="*/ 2594458 w 11218359"/>
                <a:gd name="connsiteY227" fmla="*/ 585921 h 585920"/>
                <a:gd name="connsiteX228" fmla="*/ 2605897 w 11218359"/>
                <a:gd name="connsiteY228" fmla="*/ 585921 h 585920"/>
                <a:gd name="connsiteX229" fmla="*/ 2617337 w 11218359"/>
                <a:gd name="connsiteY229" fmla="*/ 585921 h 585920"/>
                <a:gd name="connsiteX230" fmla="*/ 2628776 w 11218359"/>
                <a:gd name="connsiteY230" fmla="*/ 585921 h 585920"/>
                <a:gd name="connsiteX231" fmla="*/ 2640216 w 11218359"/>
                <a:gd name="connsiteY231" fmla="*/ 585921 h 585920"/>
                <a:gd name="connsiteX232" fmla="*/ 2651655 w 11218359"/>
                <a:gd name="connsiteY232" fmla="*/ 585921 h 585920"/>
                <a:gd name="connsiteX233" fmla="*/ 2663095 w 11218359"/>
                <a:gd name="connsiteY233" fmla="*/ 585921 h 585920"/>
                <a:gd name="connsiteX234" fmla="*/ 2674535 w 11218359"/>
                <a:gd name="connsiteY234" fmla="*/ 585921 h 585920"/>
                <a:gd name="connsiteX235" fmla="*/ 2685974 w 11218359"/>
                <a:gd name="connsiteY235" fmla="*/ 585921 h 585920"/>
                <a:gd name="connsiteX236" fmla="*/ 2697413 w 11218359"/>
                <a:gd name="connsiteY236" fmla="*/ 585921 h 585920"/>
                <a:gd name="connsiteX237" fmla="*/ 2708853 w 11218359"/>
                <a:gd name="connsiteY237" fmla="*/ 585921 h 585920"/>
                <a:gd name="connsiteX238" fmla="*/ 2720293 w 11218359"/>
                <a:gd name="connsiteY238" fmla="*/ 585921 h 585920"/>
                <a:gd name="connsiteX239" fmla="*/ 2731727 w 11218359"/>
                <a:gd name="connsiteY239" fmla="*/ 585921 h 585920"/>
                <a:gd name="connsiteX240" fmla="*/ 2743172 w 11218359"/>
                <a:gd name="connsiteY240" fmla="*/ 585921 h 585920"/>
                <a:gd name="connsiteX241" fmla="*/ 2754611 w 11218359"/>
                <a:gd name="connsiteY241" fmla="*/ 585921 h 585920"/>
                <a:gd name="connsiteX242" fmla="*/ 2766046 w 11218359"/>
                <a:gd name="connsiteY242" fmla="*/ 585921 h 585920"/>
                <a:gd name="connsiteX243" fmla="*/ 2777490 w 11218359"/>
                <a:gd name="connsiteY243" fmla="*/ 585921 h 585920"/>
                <a:gd name="connsiteX244" fmla="*/ 2788925 w 11218359"/>
                <a:gd name="connsiteY244" fmla="*/ 585921 h 585920"/>
                <a:gd name="connsiteX245" fmla="*/ 2800364 w 11218359"/>
                <a:gd name="connsiteY245" fmla="*/ 585921 h 585920"/>
                <a:gd name="connsiteX246" fmla="*/ 2811804 w 11218359"/>
                <a:gd name="connsiteY246" fmla="*/ 585921 h 585920"/>
                <a:gd name="connsiteX247" fmla="*/ 2823243 w 11218359"/>
                <a:gd name="connsiteY247" fmla="*/ 585921 h 585920"/>
                <a:gd name="connsiteX248" fmla="*/ 2834683 w 11218359"/>
                <a:gd name="connsiteY248" fmla="*/ 585921 h 585920"/>
                <a:gd name="connsiteX249" fmla="*/ 2846123 w 11218359"/>
                <a:gd name="connsiteY249" fmla="*/ 585921 h 585920"/>
                <a:gd name="connsiteX250" fmla="*/ 2857562 w 11218359"/>
                <a:gd name="connsiteY250" fmla="*/ 585921 h 585920"/>
                <a:gd name="connsiteX251" fmla="*/ 2869001 w 11218359"/>
                <a:gd name="connsiteY251" fmla="*/ 585921 h 585920"/>
                <a:gd name="connsiteX252" fmla="*/ 2880441 w 11218359"/>
                <a:gd name="connsiteY252" fmla="*/ 585921 h 585920"/>
                <a:gd name="connsiteX253" fmla="*/ 2891881 w 11218359"/>
                <a:gd name="connsiteY253" fmla="*/ 585921 h 585920"/>
                <a:gd name="connsiteX254" fmla="*/ 2903320 w 11218359"/>
                <a:gd name="connsiteY254" fmla="*/ 585921 h 585920"/>
                <a:gd name="connsiteX255" fmla="*/ 2914760 w 11218359"/>
                <a:gd name="connsiteY255" fmla="*/ 585921 h 585920"/>
                <a:gd name="connsiteX256" fmla="*/ 2926199 w 11218359"/>
                <a:gd name="connsiteY256" fmla="*/ 585921 h 585920"/>
                <a:gd name="connsiteX257" fmla="*/ 2937639 w 11218359"/>
                <a:gd name="connsiteY257" fmla="*/ 585921 h 585920"/>
                <a:gd name="connsiteX258" fmla="*/ 2949078 w 11218359"/>
                <a:gd name="connsiteY258" fmla="*/ 585921 h 585920"/>
                <a:gd name="connsiteX259" fmla="*/ 2960518 w 11218359"/>
                <a:gd name="connsiteY259" fmla="*/ 585921 h 585920"/>
                <a:gd name="connsiteX260" fmla="*/ 2971957 w 11218359"/>
                <a:gd name="connsiteY260" fmla="*/ 585921 h 585920"/>
                <a:gd name="connsiteX261" fmla="*/ 2983397 w 11218359"/>
                <a:gd name="connsiteY261" fmla="*/ 585921 h 585920"/>
                <a:gd name="connsiteX262" fmla="*/ 2994837 w 11218359"/>
                <a:gd name="connsiteY262" fmla="*/ 585921 h 585920"/>
                <a:gd name="connsiteX263" fmla="*/ 3006276 w 11218359"/>
                <a:gd name="connsiteY263" fmla="*/ 585921 h 585920"/>
                <a:gd name="connsiteX264" fmla="*/ 3017715 w 11218359"/>
                <a:gd name="connsiteY264" fmla="*/ 585921 h 585920"/>
                <a:gd name="connsiteX265" fmla="*/ 3029155 w 11218359"/>
                <a:gd name="connsiteY265" fmla="*/ 585921 h 585920"/>
                <a:gd name="connsiteX266" fmla="*/ 3040594 w 11218359"/>
                <a:gd name="connsiteY266" fmla="*/ 585921 h 585920"/>
                <a:gd name="connsiteX267" fmla="*/ 3052034 w 11218359"/>
                <a:gd name="connsiteY267" fmla="*/ 585921 h 585920"/>
                <a:gd name="connsiteX268" fmla="*/ 3063474 w 11218359"/>
                <a:gd name="connsiteY268" fmla="*/ 585921 h 585920"/>
                <a:gd name="connsiteX269" fmla="*/ 3074913 w 11218359"/>
                <a:gd name="connsiteY269" fmla="*/ 585921 h 585920"/>
                <a:gd name="connsiteX270" fmla="*/ 3086352 w 11218359"/>
                <a:gd name="connsiteY270" fmla="*/ 585921 h 585920"/>
                <a:gd name="connsiteX271" fmla="*/ 3097792 w 11218359"/>
                <a:gd name="connsiteY271" fmla="*/ 585921 h 585920"/>
                <a:gd name="connsiteX272" fmla="*/ 3109232 w 11218359"/>
                <a:gd name="connsiteY272" fmla="*/ 585921 h 585920"/>
                <a:gd name="connsiteX273" fmla="*/ 3120671 w 11218359"/>
                <a:gd name="connsiteY273" fmla="*/ 585921 h 585920"/>
                <a:gd name="connsiteX274" fmla="*/ 3132111 w 11218359"/>
                <a:gd name="connsiteY274" fmla="*/ 585921 h 585920"/>
                <a:gd name="connsiteX275" fmla="*/ 3143550 w 11218359"/>
                <a:gd name="connsiteY275" fmla="*/ 585921 h 585920"/>
                <a:gd name="connsiteX276" fmla="*/ 3154990 w 11218359"/>
                <a:gd name="connsiteY276" fmla="*/ 585921 h 585920"/>
                <a:gd name="connsiteX277" fmla="*/ 3166429 w 11218359"/>
                <a:gd name="connsiteY277" fmla="*/ 585921 h 585920"/>
                <a:gd name="connsiteX278" fmla="*/ 3177869 w 11218359"/>
                <a:gd name="connsiteY278" fmla="*/ 585921 h 585920"/>
                <a:gd name="connsiteX279" fmla="*/ 3189308 w 11218359"/>
                <a:gd name="connsiteY279" fmla="*/ 585921 h 585920"/>
                <a:gd name="connsiteX280" fmla="*/ 3200748 w 11218359"/>
                <a:gd name="connsiteY280" fmla="*/ 585921 h 585920"/>
                <a:gd name="connsiteX281" fmla="*/ 3212187 w 11218359"/>
                <a:gd name="connsiteY281" fmla="*/ 585921 h 585920"/>
                <a:gd name="connsiteX282" fmla="*/ 3223627 w 11218359"/>
                <a:gd name="connsiteY282" fmla="*/ 585921 h 585920"/>
                <a:gd name="connsiteX283" fmla="*/ 3235066 w 11218359"/>
                <a:gd name="connsiteY283" fmla="*/ 585921 h 585920"/>
                <a:gd name="connsiteX284" fmla="*/ 3246501 w 11218359"/>
                <a:gd name="connsiteY284" fmla="*/ 585921 h 585920"/>
                <a:gd name="connsiteX285" fmla="*/ 3257945 w 11218359"/>
                <a:gd name="connsiteY285" fmla="*/ 585921 h 585920"/>
                <a:gd name="connsiteX286" fmla="*/ 3269385 w 11218359"/>
                <a:gd name="connsiteY286" fmla="*/ 585921 h 585920"/>
                <a:gd name="connsiteX287" fmla="*/ 3280825 w 11218359"/>
                <a:gd name="connsiteY287" fmla="*/ 585921 h 585920"/>
                <a:gd name="connsiteX288" fmla="*/ 3292264 w 11218359"/>
                <a:gd name="connsiteY288" fmla="*/ 585921 h 585920"/>
                <a:gd name="connsiteX289" fmla="*/ 3303699 w 11218359"/>
                <a:gd name="connsiteY289" fmla="*/ 585921 h 585920"/>
                <a:gd name="connsiteX290" fmla="*/ 3315143 w 11218359"/>
                <a:gd name="connsiteY290" fmla="*/ 585921 h 585920"/>
                <a:gd name="connsiteX291" fmla="*/ 3326578 w 11218359"/>
                <a:gd name="connsiteY291" fmla="*/ 585921 h 585920"/>
                <a:gd name="connsiteX292" fmla="*/ 3338017 w 11218359"/>
                <a:gd name="connsiteY292" fmla="*/ 585921 h 585920"/>
                <a:gd name="connsiteX293" fmla="*/ 3349457 w 11218359"/>
                <a:gd name="connsiteY293" fmla="*/ 585921 h 585920"/>
                <a:gd name="connsiteX294" fmla="*/ 3360896 w 11218359"/>
                <a:gd name="connsiteY294" fmla="*/ 585921 h 585920"/>
                <a:gd name="connsiteX295" fmla="*/ 3372336 w 11218359"/>
                <a:gd name="connsiteY295" fmla="*/ 585921 h 585920"/>
                <a:gd name="connsiteX296" fmla="*/ 3383776 w 11218359"/>
                <a:gd name="connsiteY296" fmla="*/ 585921 h 585920"/>
                <a:gd name="connsiteX297" fmla="*/ 3395215 w 11218359"/>
                <a:gd name="connsiteY297" fmla="*/ 585921 h 585920"/>
                <a:gd name="connsiteX298" fmla="*/ 3406654 w 11218359"/>
                <a:gd name="connsiteY298" fmla="*/ 585921 h 585920"/>
                <a:gd name="connsiteX299" fmla="*/ 3418094 w 11218359"/>
                <a:gd name="connsiteY299" fmla="*/ 585921 h 585920"/>
                <a:gd name="connsiteX300" fmla="*/ 3429534 w 11218359"/>
                <a:gd name="connsiteY300" fmla="*/ 585921 h 585920"/>
                <a:gd name="connsiteX301" fmla="*/ 3440973 w 11218359"/>
                <a:gd name="connsiteY301" fmla="*/ 585921 h 585920"/>
                <a:gd name="connsiteX302" fmla="*/ 3452413 w 11218359"/>
                <a:gd name="connsiteY302" fmla="*/ 585921 h 585920"/>
                <a:gd name="connsiteX303" fmla="*/ 3463852 w 11218359"/>
                <a:gd name="connsiteY303" fmla="*/ 585921 h 585920"/>
                <a:gd name="connsiteX304" fmla="*/ 3475292 w 11218359"/>
                <a:gd name="connsiteY304" fmla="*/ 585921 h 585920"/>
                <a:gd name="connsiteX305" fmla="*/ 3486731 w 11218359"/>
                <a:gd name="connsiteY305" fmla="*/ 585921 h 585920"/>
                <a:gd name="connsiteX306" fmla="*/ 3498171 w 11218359"/>
                <a:gd name="connsiteY306" fmla="*/ 585921 h 585920"/>
                <a:gd name="connsiteX307" fmla="*/ 3509610 w 11218359"/>
                <a:gd name="connsiteY307" fmla="*/ 585921 h 585920"/>
                <a:gd name="connsiteX308" fmla="*/ 3521050 w 11218359"/>
                <a:gd name="connsiteY308" fmla="*/ 585921 h 585920"/>
                <a:gd name="connsiteX309" fmla="*/ 3532489 w 11218359"/>
                <a:gd name="connsiteY309" fmla="*/ 585921 h 585920"/>
                <a:gd name="connsiteX310" fmla="*/ 3543929 w 11218359"/>
                <a:gd name="connsiteY310" fmla="*/ 585921 h 585920"/>
                <a:gd name="connsiteX311" fmla="*/ 3555368 w 11218359"/>
                <a:gd name="connsiteY311" fmla="*/ 585921 h 585920"/>
                <a:gd name="connsiteX312" fmla="*/ 3566808 w 11218359"/>
                <a:gd name="connsiteY312" fmla="*/ 585921 h 585920"/>
                <a:gd name="connsiteX313" fmla="*/ 3578247 w 11218359"/>
                <a:gd name="connsiteY313" fmla="*/ 585921 h 585920"/>
                <a:gd name="connsiteX314" fmla="*/ 3589687 w 11218359"/>
                <a:gd name="connsiteY314" fmla="*/ 585921 h 585920"/>
                <a:gd name="connsiteX315" fmla="*/ 3601127 w 11218359"/>
                <a:gd name="connsiteY315" fmla="*/ 585921 h 585920"/>
                <a:gd name="connsiteX316" fmla="*/ 3612566 w 11218359"/>
                <a:gd name="connsiteY316" fmla="*/ 585921 h 585920"/>
                <a:gd name="connsiteX317" fmla="*/ 3624005 w 11218359"/>
                <a:gd name="connsiteY317" fmla="*/ 585921 h 585920"/>
                <a:gd name="connsiteX318" fmla="*/ 3635445 w 11218359"/>
                <a:gd name="connsiteY318" fmla="*/ 585921 h 585920"/>
                <a:gd name="connsiteX319" fmla="*/ 3646885 w 11218359"/>
                <a:gd name="connsiteY319" fmla="*/ 585921 h 585920"/>
                <a:gd name="connsiteX320" fmla="*/ 3658324 w 11218359"/>
                <a:gd name="connsiteY320" fmla="*/ 585921 h 585920"/>
                <a:gd name="connsiteX321" fmla="*/ 3669764 w 11218359"/>
                <a:gd name="connsiteY321" fmla="*/ 585921 h 585920"/>
                <a:gd name="connsiteX322" fmla="*/ 3681203 w 11218359"/>
                <a:gd name="connsiteY322" fmla="*/ 585921 h 585920"/>
                <a:gd name="connsiteX323" fmla="*/ 3692643 w 11218359"/>
                <a:gd name="connsiteY323" fmla="*/ 585921 h 585920"/>
                <a:gd name="connsiteX324" fmla="*/ 3704082 w 11218359"/>
                <a:gd name="connsiteY324" fmla="*/ 585921 h 585920"/>
                <a:gd name="connsiteX325" fmla="*/ 3715522 w 11218359"/>
                <a:gd name="connsiteY325" fmla="*/ 585921 h 585920"/>
                <a:gd name="connsiteX326" fmla="*/ 3726961 w 11218359"/>
                <a:gd name="connsiteY326" fmla="*/ 585921 h 585920"/>
                <a:gd name="connsiteX327" fmla="*/ 3738401 w 11218359"/>
                <a:gd name="connsiteY327" fmla="*/ 585921 h 585920"/>
                <a:gd name="connsiteX328" fmla="*/ 3749840 w 11218359"/>
                <a:gd name="connsiteY328" fmla="*/ 585921 h 585920"/>
                <a:gd name="connsiteX329" fmla="*/ 3761280 w 11218359"/>
                <a:gd name="connsiteY329" fmla="*/ 585921 h 585920"/>
                <a:gd name="connsiteX330" fmla="*/ 3772719 w 11218359"/>
                <a:gd name="connsiteY330" fmla="*/ 585921 h 585920"/>
                <a:gd name="connsiteX331" fmla="*/ 3784154 w 11218359"/>
                <a:gd name="connsiteY331" fmla="*/ 585921 h 585920"/>
                <a:gd name="connsiteX332" fmla="*/ 3795598 w 11218359"/>
                <a:gd name="connsiteY332" fmla="*/ 585921 h 585920"/>
                <a:gd name="connsiteX333" fmla="*/ 3807033 w 11218359"/>
                <a:gd name="connsiteY333" fmla="*/ 585921 h 585920"/>
                <a:gd name="connsiteX334" fmla="*/ 3818473 w 11218359"/>
                <a:gd name="connsiteY334" fmla="*/ 585921 h 585920"/>
                <a:gd name="connsiteX335" fmla="*/ 3829917 w 11218359"/>
                <a:gd name="connsiteY335" fmla="*/ 585921 h 585920"/>
                <a:gd name="connsiteX336" fmla="*/ 3841352 w 11218359"/>
                <a:gd name="connsiteY336" fmla="*/ 585921 h 585920"/>
                <a:gd name="connsiteX337" fmla="*/ 3852791 w 11218359"/>
                <a:gd name="connsiteY337" fmla="*/ 585921 h 585920"/>
                <a:gd name="connsiteX338" fmla="*/ 3864231 w 11218359"/>
                <a:gd name="connsiteY338" fmla="*/ 585921 h 585920"/>
                <a:gd name="connsiteX339" fmla="*/ 3875670 w 11218359"/>
                <a:gd name="connsiteY339" fmla="*/ 585921 h 585920"/>
                <a:gd name="connsiteX340" fmla="*/ 3887110 w 11218359"/>
                <a:gd name="connsiteY340" fmla="*/ 585921 h 585920"/>
                <a:gd name="connsiteX341" fmla="*/ 3898549 w 11218359"/>
                <a:gd name="connsiteY341" fmla="*/ 585921 h 585920"/>
                <a:gd name="connsiteX342" fmla="*/ 3909989 w 11218359"/>
                <a:gd name="connsiteY342" fmla="*/ 585921 h 585920"/>
                <a:gd name="connsiteX343" fmla="*/ 3921447 w 11218359"/>
                <a:gd name="connsiteY343" fmla="*/ 585921 h 585920"/>
                <a:gd name="connsiteX344" fmla="*/ 3932878 w 11218359"/>
                <a:gd name="connsiteY344" fmla="*/ 585921 h 585920"/>
                <a:gd name="connsiteX345" fmla="*/ 3944307 w 11218359"/>
                <a:gd name="connsiteY345" fmla="*/ 585921 h 585920"/>
                <a:gd name="connsiteX346" fmla="*/ 3955737 w 11218359"/>
                <a:gd name="connsiteY346" fmla="*/ 585921 h 585920"/>
                <a:gd name="connsiteX347" fmla="*/ 3967167 w 11218359"/>
                <a:gd name="connsiteY347" fmla="*/ 585921 h 585920"/>
                <a:gd name="connsiteX348" fmla="*/ 3978645 w 11218359"/>
                <a:gd name="connsiteY348" fmla="*/ 585921 h 585920"/>
                <a:gd name="connsiteX349" fmla="*/ 3990075 w 11218359"/>
                <a:gd name="connsiteY349" fmla="*/ 585921 h 585920"/>
                <a:gd name="connsiteX350" fmla="*/ 4001505 w 11218359"/>
                <a:gd name="connsiteY350" fmla="*/ 585921 h 585920"/>
                <a:gd name="connsiteX351" fmla="*/ 4012935 w 11218359"/>
                <a:gd name="connsiteY351" fmla="*/ 585921 h 585920"/>
                <a:gd name="connsiteX352" fmla="*/ 4024365 w 11218359"/>
                <a:gd name="connsiteY352" fmla="*/ 585921 h 585920"/>
                <a:gd name="connsiteX353" fmla="*/ 4035843 w 11218359"/>
                <a:gd name="connsiteY353" fmla="*/ 585921 h 585920"/>
                <a:gd name="connsiteX354" fmla="*/ 4047273 w 11218359"/>
                <a:gd name="connsiteY354" fmla="*/ 585921 h 585920"/>
                <a:gd name="connsiteX355" fmla="*/ 4058702 w 11218359"/>
                <a:gd name="connsiteY355" fmla="*/ 585921 h 585920"/>
                <a:gd name="connsiteX356" fmla="*/ 4070133 w 11218359"/>
                <a:gd name="connsiteY356" fmla="*/ 585921 h 585920"/>
                <a:gd name="connsiteX357" fmla="*/ 4081563 w 11218359"/>
                <a:gd name="connsiteY357" fmla="*/ 585921 h 585920"/>
                <a:gd name="connsiteX358" fmla="*/ 4093040 w 11218359"/>
                <a:gd name="connsiteY358" fmla="*/ 585921 h 585920"/>
                <a:gd name="connsiteX359" fmla="*/ 4104471 w 11218359"/>
                <a:gd name="connsiteY359" fmla="*/ 585921 h 585920"/>
                <a:gd name="connsiteX360" fmla="*/ 4115900 w 11218359"/>
                <a:gd name="connsiteY360" fmla="*/ 585921 h 585920"/>
                <a:gd name="connsiteX361" fmla="*/ 4127330 w 11218359"/>
                <a:gd name="connsiteY361" fmla="*/ 585921 h 585920"/>
                <a:gd name="connsiteX362" fmla="*/ 4138760 w 11218359"/>
                <a:gd name="connsiteY362" fmla="*/ 585921 h 585920"/>
                <a:gd name="connsiteX363" fmla="*/ 4150238 w 11218359"/>
                <a:gd name="connsiteY363" fmla="*/ 585921 h 585920"/>
                <a:gd name="connsiteX364" fmla="*/ 4161668 w 11218359"/>
                <a:gd name="connsiteY364" fmla="*/ 585921 h 585920"/>
                <a:gd name="connsiteX365" fmla="*/ 4173098 w 11218359"/>
                <a:gd name="connsiteY365" fmla="*/ 585921 h 585920"/>
                <a:gd name="connsiteX366" fmla="*/ 4184528 w 11218359"/>
                <a:gd name="connsiteY366" fmla="*/ 585921 h 585920"/>
                <a:gd name="connsiteX367" fmla="*/ 4195958 w 11218359"/>
                <a:gd name="connsiteY367" fmla="*/ 585921 h 585920"/>
                <a:gd name="connsiteX368" fmla="*/ 4207436 w 11218359"/>
                <a:gd name="connsiteY368" fmla="*/ 585921 h 585920"/>
                <a:gd name="connsiteX369" fmla="*/ 4218865 w 11218359"/>
                <a:gd name="connsiteY369" fmla="*/ 585921 h 585920"/>
                <a:gd name="connsiteX370" fmla="*/ 4230296 w 11218359"/>
                <a:gd name="connsiteY370" fmla="*/ 585921 h 585920"/>
                <a:gd name="connsiteX371" fmla="*/ 4241726 w 11218359"/>
                <a:gd name="connsiteY371" fmla="*/ 585921 h 585920"/>
                <a:gd name="connsiteX372" fmla="*/ 4253156 w 11218359"/>
                <a:gd name="connsiteY372" fmla="*/ 585921 h 585920"/>
                <a:gd name="connsiteX373" fmla="*/ 4264634 w 11218359"/>
                <a:gd name="connsiteY373" fmla="*/ 585921 h 585920"/>
                <a:gd name="connsiteX374" fmla="*/ 4276063 w 11218359"/>
                <a:gd name="connsiteY374" fmla="*/ 585921 h 585920"/>
                <a:gd name="connsiteX375" fmla="*/ 4287493 w 11218359"/>
                <a:gd name="connsiteY375" fmla="*/ 585921 h 585920"/>
                <a:gd name="connsiteX376" fmla="*/ 4298923 w 11218359"/>
                <a:gd name="connsiteY376" fmla="*/ 585921 h 585920"/>
                <a:gd name="connsiteX377" fmla="*/ 4310353 w 11218359"/>
                <a:gd name="connsiteY377" fmla="*/ 585921 h 585920"/>
                <a:gd name="connsiteX378" fmla="*/ 4321831 w 11218359"/>
                <a:gd name="connsiteY378" fmla="*/ 585921 h 585920"/>
                <a:gd name="connsiteX379" fmla="*/ 4333261 w 11218359"/>
                <a:gd name="connsiteY379" fmla="*/ 585921 h 585920"/>
                <a:gd name="connsiteX380" fmla="*/ 4344691 w 11218359"/>
                <a:gd name="connsiteY380" fmla="*/ 585921 h 585920"/>
                <a:gd name="connsiteX381" fmla="*/ 4356121 w 11218359"/>
                <a:gd name="connsiteY381" fmla="*/ 585921 h 585920"/>
                <a:gd name="connsiteX382" fmla="*/ 4367551 w 11218359"/>
                <a:gd name="connsiteY382" fmla="*/ 585921 h 585920"/>
                <a:gd name="connsiteX383" fmla="*/ 4379028 w 11218359"/>
                <a:gd name="connsiteY383" fmla="*/ 585921 h 585920"/>
                <a:gd name="connsiteX384" fmla="*/ 4390458 w 11218359"/>
                <a:gd name="connsiteY384" fmla="*/ 585921 h 585920"/>
                <a:gd name="connsiteX385" fmla="*/ 4401889 w 11218359"/>
                <a:gd name="connsiteY385" fmla="*/ 585921 h 585920"/>
                <a:gd name="connsiteX386" fmla="*/ 4413319 w 11218359"/>
                <a:gd name="connsiteY386" fmla="*/ 585921 h 585920"/>
                <a:gd name="connsiteX387" fmla="*/ 4424749 w 11218359"/>
                <a:gd name="connsiteY387" fmla="*/ 585921 h 585920"/>
                <a:gd name="connsiteX388" fmla="*/ 4436226 w 11218359"/>
                <a:gd name="connsiteY388" fmla="*/ 585921 h 585920"/>
                <a:gd name="connsiteX389" fmla="*/ 4447656 w 11218359"/>
                <a:gd name="connsiteY389" fmla="*/ 585921 h 585920"/>
                <a:gd name="connsiteX390" fmla="*/ 4459086 w 11218359"/>
                <a:gd name="connsiteY390" fmla="*/ 585921 h 585920"/>
                <a:gd name="connsiteX391" fmla="*/ 4470516 w 11218359"/>
                <a:gd name="connsiteY391" fmla="*/ 585921 h 585920"/>
                <a:gd name="connsiteX392" fmla="*/ 4481946 w 11218359"/>
                <a:gd name="connsiteY392" fmla="*/ 585921 h 585920"/>
                <a:gd name="connsiteX393" fmla="*/ 4493424 w 11218359"/>
                <a:gd name="connsiteY393" fmla="*/ 585921 h 585920"/>
                <a:gd name="connsiteX394" fmla="*/ 4504854 w 11218359"/>
                <a:gd name="connsiteY394" fmla="*/ 585921 h 585920"/>
                <a:gd name="connsiteX395" fmla="*/ 4516284 w 11218359"/>
                <a:gd name="connsiteY395" fmla="*/ 585921 h 585920"/>
                <a:gd name="connsiteX396" fmla="*/ 4527714 w 11218359"/>
                <a:gd name="connsiteY396" fmla="*/ 585921 h 585920"/>
                <a:gd name="connsiteX397" fmla="*/ 4539144 w 11218359"/>
                <a:gd name="connsiteY397" fmla="*/ 585921 h 585920"/>
                <a:gd name="connsiteX398" fmla="*/ 4550621 w 11218359"/>
                <a:gd name="connsiteY398" fmla="*/ 585921 h 585920"/>
                <a:gd name="connsiteX399" fmla="*/ 4562051 w 11218359"/>
                <a:gd name="connsiteY399" fmla="*/ 585921 h 585920"/>
                <a:gd name="connsiteX400" fmla="*/ 4573482 w 11218359"/>
                <a:gd name="connsiteY400" fmla="*/ 585921 h 585920"/>
                <a:gd name="connsiteX401" fmla="*/ 4584912 w 11218359"/>
                <a:gd name="connsiteY401" fmla="*/ 585921 h 585920"/>
                <a:gd name="connsiteX402" fmla="*/ 4596341 w 11218359"/>
                <a:gd name="connsiteY402" fmla="*/ 585921 h 585920"/>
                <a:gd name="connsiteX403" fmla="*/ 4607771 w 11218359"/>
                <a:gd name="connsiteY403" fmla="*/ 585921 h 585920"/>
                <a:gd name="connsiteX404" fmla="*/ 4619249 w 11218359"/>
                <a:gd name="connsiteY404" fmla="*/ 585921 h 585920"/>
                <a:gd name="connsiteX405" fmla="*/ 4630679 w 11218359"/>
                <a:gd name="connsiteY405" fmla="*/ 585921 h 585920"/>
                <a:gd name="connsiteX406" fmla="*/ 4642109 w 11218359"/>
                <a:gd name="connsiteY406" fmla="*/ 585921 h 585920"/>
                <a:gd name="connsiteX407" fmla="*/ 4653539 w 11218359"/>
                <a:gd name="connsiteY407" fmla="*/ 585921 h 585920"/>
                <a:gd name="connsiteX408" fmla="*/ 4664969 w 11218359"/>
                <a:gd name="connsiteY408" fmla="*/ 585921 h 585920"/>
                <a:gd name="connsiteX409" fmla="*/ 4676447 w 11218359"/>
                <a:gd name="connsiteY409" fmla="*/ 585921 h 585920"/>
                <a:gd name="connsiteX410" fmla="*/ 4687877 w 11218359"/>
                <a:gd name="connsiteY410" fmla="*/ 585921 h 585920"/>
                <a:gd name="connsiteX411" fmla="*/ 4699306 w 11218359"/>
                <a:gd name="connsiteY411" fmla="*/ 585921 h 585920"/>
                <a:gd name="connsiteX412" fmla="*/ 4710737 w 11218359"/>
                <a:gd name="connsiteY412" fmla="*/ 585921 h 585920"/>
                <a:gd name="connsiteX413" fmla="*/ 4722167 w 11218359"/>
                <a:gd name="connsiteY413" fmla="*/ 585921 h 585920"/>
                <a:gd name="connsiteX414" fmla="*/ 4733644 w 11218359"/>
                <a:gd name="connsiteY414" fmla="*/ 585921 h 585920"/>
                <a:gd name="connsiteX415" fmla="*/ 4745075 w 11218359"/>
                <a:gd name="connsiteY415" fmla="*/ 585921 h 585920"/>
                <a:gd name="connsiteX416" fmla="*/ 4756504 w 11218359"/>
                <a:gd name="connsiteY416" fmla="*/ 585921 h 585920"/>
                <a:gd name="connsiteX417" fmla="*/ 4767934 w 11218359"/>
                <a:gd name="connsiteY417" fmla="*/ 585921 h 585920"/>
                <a:gd name="connsiteX418" fmla="*/ 4779364 w 11218359"/>
                <a:gd name="connsiteY418" fmla="*/ 585921 h 585920"/>
                <a:gd name="connsiteX419" fmla="*/ 4790842 w 11218359"/>
                <a:gd name="connsiteY419" fmla="*/ 585921 h 585920"/>
                <a:gd name="connsiteX420" fmla="*/ 4802272 w 11218359"/>
                <a:gd name="connsiteY420" fmla="*/ 585921 h 585920"/>
                <a:gd name="connsiteX421" fmla="*/ 4813702 w 11218359"/>
                <a:gd name="connsiteY421" fmla="*/ 585921 h 585920"/>
                <a:gd name="connsiteX422" fmla="*/ 4825132 w 11218359"/>
                <a:gd name="connsiteY422" fmla="*/ 585921 h 585920"/>
                <a:gd name="connsiteX423" fmla="*/ 4836562 w 11218359"/>
                <a:gd name="connsiteY423" fmla="*/ 585921 h 585920"/>
                <a:gd name="connsiteX424" fmla="*/ 4848040 w 11218359"/>
                <a:gd name="connsiteY424" fmla="*/ 585921 h 585920"/>
                <a:gd name="connsiteX425" fmla="*/ 4859469 w 11218359"/>
                <a:gd name="connsiteY425" fmla="*/ 585921 h 585920"/>
                <a:gd name="connsiteX426" fmla="*/ 4870899 w 11218359"/>
                <a:gd name="connsiteY426" fmla="*/ 585921 h 585920"/>
                <a:gd name="connsiteX427" fmla="*/ 4882330 w 11218359"/>
                <a:gd name="connsiteY427" fmla="*/ 585921 h 585920"/>
                <a:gd name="connsiteX428" fmla="*/ 4893760 w 11218359"/>
                <a:gd name="connsiteY428" fmla="*/ 585921 h 585920"/>
                <a:gd name="connsiteX429" fmla="*/ 4905237 w 11218359"/>
                <a:gd name="connsiteY429" fmla="*/ 585921 h 585920"/>
                <a:gd name="connsiteX430" fmla="*/ 4916667 w 11218359"/>
                <a:gd name="connsiteY430" fmla="*/ 585921 h 585920"/>
                <a:gd name="connsiteX431" fmla="*/ 4928097 w 11218359"/>
                <a:gd name="connsiteY431" fmla="*/ 585921 h 585920"/>
                <a:gd name="connsiteX432" fmla="*/ 4939527 w 11218359"/>
                <a:gd name="connsiteY432" fmla="*/ 585921 h 585920"/>
                <a:gd name="connsiteX433" fmla="*/ 4950957 w 11218359"/>
                <a:gd name="connsiteY433" fmla="*/ 585921 h 585920"/>
                <a:gd name="connsiteX434" fmla="*/ 4962435 w 11218359"/>
                <a:gd name="connsiteY434" fmla="*/ 585921 h 585920"/>
                <a:gd name="connsiteX435" fmla="*/ 4973865 w 11218359"/>
                <a:gd name="connsiteY435" fmla="*/ 585921 h 585920"/>
                <a:gd name="connsiteX436" fmla="*/ 4985295 w 11218359"/>
                <a:gd name="connsiteY436" fmla="*/ 585921 h 585920"/>
                <a:gd name="connsiteX437" fmla="*/ 4996725 w 11218359"/>
                <a:gd name="connsiteY437" fmla="*/ 585921 h 585920"/>
                <a:gd name="connsiteX438" fmla="*/ 5008155 w 11218359"/>
                <a:gd name="connsiteY438" fmla="*/ 585921 h 585920"/>
                <a:gd name="connsiteX439" fmla="*/ 5019632 w 11218359"/>
                <a:gd name="connsiteY439" fmla="*/ 585921 h 585920"/>
                <a:gd name="connsiteX440" fmla="*/ 5031062 w 11218359"/>
                <a:gd name="connsiteY440" fmla="*/ 585921 h 585920"/>
                <a:gd name="connsiteX441" fmla="*/ 5042492 w 11218359"/>
                <a:gd name="connsiteY441" fmla="*/ 585921 h 585920"/>
                <a:gd name="connsiteX442" fmla="*/ 5053923 w 11218359"/>
                <a:gd name="connsiteY442" fmla="*/ 585921 h 585920"/>
                <a:gd name="connsiteX443" fmla="*/ 5065353 w 11218359"/>
                <a:gd name="connsiteY443" fmla="*/ 585921 h 585920"/>
                <a:gd name="connsiteX444" fmla="*/ 5076830 w 11218359"/>
                <a:gd name="connsiteY444" fmla="*/ 585921 h 585920"/>
                <a:gd name="connsiteX445" fmla="*/ 5088260 w 11218359"/>
                <a:gd name="connsiteY445" fmla="*/ 585921 h 585920"/>
                <a:gd name="connsiteX446" fmla="*/ 5099690 w 11218359"/>
                <a:gd name="connsiteY446" fmla="*/ 585921 h 585920"/>
                <a:gd name="connsiteX447" fmla="*/ 5111120 w 11218359"/>
                <a:gd name="connsiteY447" fmla="*/ 585921 h 585920"/>
                <a:gd name="connsiteX448" fmla="*/ 5122550 w 11218359"/>
                <a:gd name="connsiteY448" fmla="*/ 585921 h 585920"/>
                <a:gd name="connsiteX449" fmla="*/ 5134028 w 11218359"/>
                <a:gd name="connsiteY449" fmla="*/ 585921 h 585920"/>
                <a:gd name="connsiteX450" fmla="*/ 5145458 w 11218359"/>
                <a:gd name="connsiteY450" fmla="*/ 585921 h 585920"/>
                <a:gd name="connsiteX451" fmla="*/ 5156888 w 11218359"/>
                <a:gd name="connsiteY451" fmla="*/ 585921 h 585920"/>
                <a:gd name="connsiteX452" fmla="*/ 5168318 w 11218359"/>
                <a:gd name="connsiteY452" fmla="*/ 585921 h 585920"/>
                <a:gd name="connsiteX453" fmla="*/ 5179747 w 11218359"/>
                <a:gd name="connsiteY453" fmla="*/ 585921 h 585920"/>
                <a:gd name="connsiteX454" fmla="*/ 5191225 w 11218359"/>
                <a:gd name="connsiteY454" fmla="*/ 585921 h 585920"/>
                <a:gd name="connsiteX455" fmla="*/ 5202655 w 11218359"/>
                <a:gd name="connsiteY455" fmla="*/ 585921 h 585920"/>
                <a:gd name="connsiteX456" fmla="*/ 5214085 w 11218359"/>
                <a:gd name="connsiteY456" fmla="*/ 585921 h 585920"/>
                <a:gd name="connsiteX457" fmla="*/ 5225515 w 11218359"/>
                <a:gd name="connsiteY457" fmla="*/ 585921 h 585920"/>
                <a:gd name="connsiteX458" fmla="*/ 5236945 w 11218359"/>
                <a:gd name="connsiteY458" fmla="*/ 585921 h 585920"/>
                <a:gd name="connsiteX459" fmla="*/ 5248423 w 11218359"/>
                <a:gd name="connsiteY459" fmla="*/ 585921 h 585920"/>
                <a:gd name="connsiteX460" fmla="*/ 5259853 w 11218359"/>
                <a:gd name="connsiteY460" fmla="*/ 585921 h 585920"/>
                <a:gd name="connsiteX461" fmla="*/ 5271283 w 11218359"/>
                <a:gd name="connsiteY461" fmla="*/ 585921 h 585920"/>
                <a:gd name="connsiteX462" fmla="*/ 5282713 w 11218359"/>
                <a:gd name="connsiteY462" fmla="*/ 585921 h 585920"/>
                <a:gd name="connsiteX463" fmla="*/ 5294143 w 11218359"/>
                <a:gd name="connsiteY463" fmla="*/ 585921 h 585920"/>
                <a:gd name="connsiteX464" fmla="*/ 5305621 w 11218359"/>
                <a:gd name="connsiteY464" fmla="*/ 585921 h 585920"/>
                <a:gd name="connsiteX465" fmla="*/ 5317051 w 11218359"/>
                <a:gd name="connsiteY465" fmla="*/ 585921 h 585920"/>
                <a:gd name="connsiteX466" fmla="*/ 5328481 w 11218359"/>
                <a:gd name="connsiteY466" fmla="*/ 585921 h 585920"/>
                <a:gd name="connsiteX467" fmla="*/ 5339910 w 11218359"/>
                <a:gd name="connsiteY467" fmla="*/ 585921 h 585920"/>
                <a:gd name="connsiteX468" fmla="*/ 5351340 w 11218359"/>
                <a:gd name="connsiteY468" fmla="*/ 585921 h 585920"/>
                <a:gd name="connsiteX469" fmla="*/ 5362818 w 11218359"/>
                <a:gd name="connsiteY469" fmla="*/ 585921 h 585920"/>
                <a:gd name="connsiteX470" fmla="*/ 5374248 w 11218359"/>
                <a:gd name="connsiteY470" fmla="*/ 585921 h 585920"/>
                <a:gd name="connsiteX471" fmla="*/ 5385678 w 11218359"/>
                <a:gd name="connsiteY471" fmla="*/ 585921 h 585920"/>
                <a:gd name="connsiteX472" fmla="*/ 5397108 w 11218359"/>
                <a:gd name="connsiteY472" fmla="*/ 585921 h 585920"/>
                <a:gd name="connsiteX473" fmla="*/ 5408538 w 11218359"/>
                <a:gd name="connsiteY473" fmla="*/ 585921 h 585920"/>
                <a:gd name="connsiteX474" fmla="*/ 5420016 w 11218359"/>
                <a:gd name="connsiteY474" fmla="*/ 585921 h 585920"/>
                <a:gd name="connsiteX475" fmla="*/ 5431446 w 11218359"/>
                <a:gd name="connsiteY475" fmla="*/ 585921 h 585920"/>
                <a:gd name="connsiteX476" fmla="*/ 5442876 w 11218359"/>
                <a:gd name="connsiteY476" fmla="*/ 585921 h 585920"/>
                <a:gd name="connsiteX477" fmla="*/ 5454306 w 11218359"/>
                <a:gd name="connsiteY477" fmla="*/ 585921 h 585920"/>
                <a:gd name="connsiteX478" fmla="*/ 5465736 w 11218359"/>
                <a:gd name="connsiteY478" fmla="*/ 585921 h 585920"/>
                <a:gd name="connsiteX479" fmla="*/ 5477214 w 11218359"/>
                <a:gd name="connsiteY479" fmla="*/ 585921 h 585920"/>
                <a:gd name="connsiteX480" fmla="*/ 5488643 w 11218359"/>
                <a:gd name="connsiteY480" fmla="*/ 585921 h 585920"/>
                <a:gd name="connsiteX481" fmla="*/ 5500073 w 11218359"/>
                <a:gd name="connsiteY481" fmla="*/ 585921 h 585920"/>
                <a:gd name="connsiteX482" fmla="*/ 5511503 w 11218359"/>
                <a:gd name="connsiteY482" fmla="*/ 585921 h 585920"/>
                <a:gd name="connsiteX483" fmla="*/ 5522933 w 11218359"/>
                <a:gd name="connsiteY483" fmla="*/ 585921 h 585920"/>
                <a:gd name="connsiteX484" fmla="*/ 5534411 w 11218359"/>
                <a:gd name="connsiteY484" fmla="*/ 585921 h 585920"/>
                <a:gd name="connsiteX485" fmla="*/ 5545841 w 11218359"/>
                <a:gd name="connsiteY485" fmla="*/ 585921 h 585920"/>
                <a:gd name="connsiteX486" fmla="*/ 5557271 w 11218359"/>
                <a:gd name="connsiteY486" fmla="*/ 585921 h 585920"/>
                <a:gd name="connsiteX487" fmla="*/ 5568701 w 11218359"/>
                <a:gd name="connsiteY487" fmla="*/ 585921 h 585920"/>
                <a:gd name="connsiteX488" fmla="*/ 5580131 w 11218359"/>
                <a:gd name="connsiteY488" fmla="*/ 585921 h 585920"/>
                <a:gd name="connsiteX489" fmla="*/ 5591609 w 11218359"/>
                <a:gd name="connsiteY489" fmla="*/ 585921 h 585920"/>
                <a:gd name="connsiteX490" fmla="*/ 5603038 w 11218359"/>
                <a:gd name="connsiteY490" fmla="*/ 585921 h 585920"/>
                <a:gd name="connsiteX491" fmla="*/ 5614469 w 11218359"/>
                <a:gd name="connsiteY491" fmla="*/ 585921 h 585920"/>
                <a:gd name="connsiteX492" fmla="*/ 5625899 w 11218359"/>
                <a:gd name="connsiteY492" fmla="*/ 585921 h 585920"/>
                <a:gd name="connsiteX493" fmla="*/ 5637329 w 11218359"/>
                <a:gd name="connsiteY493" fmla="*/ 585921 h 585920"/>
                <a:gd name="connsiteX494" fmla="*/ 5648759 w 11218359"/>
                <a:gd name="connsiteY494" fmla="*/ 585921 h 585920"/>
                <a:gd name="connsiteX495" fmla="*/ 5660236 w 11218359"/>
                <a:gd name="connsiteY495" fmla="*/ 585921 h 585920"/>
                <a:gd name="connsiteX496" fmla="*/ 5671666 w 11218359"/>
                <a:gd name="connsiteY496" fmla="*/ 585921 h 585920"/>
                <a:gd name="connsiteX497" fmla="*/ 5683096 w 11218359"/>
                <a:gd name="connsiteY497" fmla="*/ 585921 h 585920"/>
                <a:gd name="connsiteX498" fmla="*/ 5694526 w 11218359"/>
                <a:gd name="connsiteY498" fmla="*/ 585921 h 585920"/>
                <a:gd name="connsiteX499" fmla="*/ 5705956 w 11218359"/>
                <a:gd name="connsiteY499" fmla="*/ 585921 h 585920"/>
                <a:gd name="connsiteX500" fmla="*/ 5717434 w 11218359"/>
                <a:gd name="connsiteY500" fmla="*/ 585921 h 585920"/>
                <a:gd name="connsiteX501" fmla="*/ 5728864 w 11218359"/>
                <a:gd name="connsiteY501" fmla="*/ 585921 h 585920"/>
                <a:gd name="connsiteX502" fmla="*/ 5740294 w 11218359"/>
                <a:gd name="connsiteY502" fmla="*/ 585921 h 585920"/>
                <a:gd name="connsiteX503" fmla="*/ 5751724 w 11218359"/>
                <a:gd name="connsiteY503" fmla="*/ 585921 h 585920"/>
                <a:gd name="connsiteX504" fmla="*/ 5763154 w 11218359"/>
                <a:gd name="connsiteY504" fmla="*/ 585921 h 585920"/>
                <a:gd name="connsiteX505" fmla="*/ 5774631 w 11218359"/>
                <a:gd name="connsiteY505" fmla="*/ 585921 h 585920"/>
                <a:gd name="connsiteX506" fmla="*/ 5786062 w 11218359"/>
                <a:gd name="connsiteY506" fmla="*/ 585921 h 585920"/>
                <a:gd name="connsiteX507" fmla="*/ 5797492 w 11218359"/>
                <a:gd name="connsiteY507" fmla="*/ 585921 h 585920"/>
                <a:gd name="connsiteX508" fmla="*/ 5808921 w 11218359"/>
                <a:gd name="connsiteY508" fmla="*/ 585921 h 585920"/>
                <a:gd name="connsiteX509" fmla="*/ 5820351 w 11218359"/>
                <a:gd name="connsiteY509" fmla="*/ 585921 h 585920"/>
                <a:gd name="connsiteX510" fmla="*/ 5831829 w 11218359"/>
                <a:gd name="connsiteY510" fmla="*/ 585921 h 585920"/>
                <a:gd name="connsiteX511" fmla="*/ 5843259 w 11218359"/>
                <a:gd name="connsiteY511" fmla="*/ 585921 h 585920"/>
                <a:gd name="connsiteX512" fmla="*/ 5854689 w 11218359"/>
                <a:gd name="connsiteY512" fmla="*/ 585921 h 585920"/>
                <a:gd name="connsiteX513" fmla="*/ 5866119 w 11218359"/>
                <a:gd name="connsiteY513" fmla="*/ 585921 h 585920"/>
                <a:gd name="connsiteX514" fmla="*/ 5877549 w 11218359"/>
                <a:gd name="connsiteY514" fmla="*/ 585921 h 585920"/>
                <a:gd name="connsiteX515" fmla="*/ 5889027 w 11218359"/>
                <a:gd name="connsiteY515" fmla="*/ 585921 h 585920"/>
                <a:gd name="connsiteX516" fmla="*/ 5900457 w 11218359"/>
                <a:gd name="connsiteY516" fmla="*/ 585921 h 585920"/>
                <a:gd name="connsiteX517" fmla="*/ 5911887 w 11218359"/>
                <a:gd name="connsiteY517" fmla="*/ 585921 h 585920"/>
                <a:gd name="connsiteX518" fmla="*/ 5923317 w 11218359"/>
                <a:gd name="connsiteY518" fmla="*/ 585921 h 585920"/>
                <a:gd name="connsiteX519" fmla="*/ 5934747 w 11218359"/>
                <a:gd name="connsiteY519" fmla="*/ 585921 h 585920"/>
                <a:gd name="connsiteX520" fmla="*/ 5946225 w 11218359"/>
                <a:gd name="connsiteY520" fmla="*/ 585921 h 585920"/>
                <a:gd name="connsiteX521" fmla="*/ 5957655 w 11218359"/>
                <a:gd name="connsiteY521" fmla="*/ 585921 h 585920"/>
                <a:gd name="connsiteX522" fmla="*/ 5969084 w 11218359"/>
                <a:gd name="connsiteY522" fmla="*/ 585921 h 585920"/>
                <a:gd name="connsiteX523" fmla="*/ 5980514 w 11218359"/>
                <a:gd name="connsiteY523" fmla="*/ 585921 h 585920"/>
                <a:gd name="connsiteX524" fmla="*/ 5991944 w 11218359"/>
                <a:gd name="connsiteY524" fmla="*/ 585921 h 585920"/>
                <a:gd name="connsiteX525" fmla="*/ 6003422 w 11218359"/>
                <a:gd name="connsiteY525" fmla="*/ 585921 h 585920"/>
                <a:gd name="connsiteX526" fmla="*/ 6014852 w 11218359"/>
                <a:gd name="connsiteY526" fmla="*/ 585921 h 585920"/>
                <a:gd name="connsiteX527" fmla="*/ 6026282 w 11218359"/>
                <a:gd name="connsiteY527" fmla="*/ 585921 h 585920"/>
                <a:gd name="connsiteX528" fmla="*/ 6037712 w 11218359"/>
                <a:gd name="connsiteY528" fmla="*/ 585921 h 585920"/>
                <a:gd name="connsiteX529" fmla="*/ 6049142 w 11218359"/>
                <a:gd name="connsiteY529" fmla="*/ 585921 h 585920"/>
                <a:gd name="connsiteX530" fmla="*/ 6060620 w 11218359"/>
                <a:gd name="connsiteY530" fmla="*/ 585921 h 585920"/>
                <a:gd name="connsiteX531" fmla="*/ 6072049 w 11218359"/>
                <a:gd name="connsiteY531" fmla="*/ 585921 h 585920"/>
                <a:gd name="connsiteX532" fmla="*/ 6083480 w 11218359"/>
                <a:gd name="connsiteY532" fmla="*/ 585921 h 585920"/>
                <a:gd name="connsiteX533" fmla="*/ 6094910 w 11218359"/>
                <a:gd name="connsiteY533" fmla="*/ 585921 h 585920"/>
                <a:gd name="connsiteX534" fmla="*/ 6106340 w 11218359"/>
                <a:gd name="connsiteY534" fmla="*/ 585921 h 585920"/>
                <a:gd name="connsiteX535" fmla="*/ 6117818 w 11218359"/>
                <a:gd name="connsiteY535" fmla="*/ 585921 h 585920"/>
                <a:gd name="connsiteX536" fmla="*/ 6129247 w 11218359"/>
                <a:gd name="connsiteY536" fmla="*/ 585921 h 585920"/>
                <a:gd name="connsiteX537" fmla="*/ 6140677 w 11218359"/>
                <a:gd name="connsiteY537" fmla="*/ 585921 h 585920"/>
                <a:gd name="connsiteX538" fmla="*/ 6152107 w 11218359"/>
                <a:gd name="connsiteY538" fmla="*/ 585921 h 585920"/>
                <a:gd name="connsiteX539" fmla="*/ 6163537 w 11218359"/>
                <a:gd name="connsiteY539" fmla="*/ 585921 h 585920"/>
                <a:gd name="connsiteX540" fmla="*/ 6175015 w 11218359"/>
                <a:gd name="connsiteY540" fmla="*/ 585921 h 585920"/>
                <a:gd name="connsiteX541" fmla="*/ 6186445 w 11218359"/>
                <a:gd name="connsiteY541" fmla="*/ 585921 h 585920"/>
                <a:gd name="connsiteX542" fmla="*/ 6197875 w 11218359"/>
                <a:gd name="connsiteY542" fmla="*/ 585921 h 585920"/>
                <a:gd name="connsiteX543" fmla="*/ 6209305 w 11218359"/>
                <a:gd name="connsiteY543" fmla="*/ 585921 h 585920"/>
                <a:gd name="connsiteX544" fmla="*/ 6220735 w 11218359"/>
                <a:gd name="connsiteY544" fmla="*/ 585921 h 585920"/>
                <a:gd name="connsiteX545" fmla="*/ 6232212 w 11218359"/>
                <a:gd name="connsiteY545" fmla="*/ 585921 h 585920"/>
                <a:gd name="connsiteX546" fmla="*/ 6243642 w 11218359"/>
                <a:gd name="connsiteY546" fmla="*/ 585921 h 585920"/>
                <a:gd name="connsiteX547" fmla="*/ 6255073 w 11218359"/>
                <a:gd name="connsiteY547" fmla="*/ 585921 h 585920"/>
                <a:gd name="connsiteX548" fmla="*/ 6266503 w 11218359"/>
                <a:gd name="connsiteY548" fmla="*/ 585921 h 585920"/>
                <a:gd name="connsiteX549" fmla="*/ 6277933 w 11218359"/>
                <a:gd name="connsiteY549" fmla="*/ 585921 h 585920"/>
                <a:gd name="connsiteX550" fmla="*/ 6289410 w 11218359"/>
                <a:gd name="connsiteY550" fmla="*/ 585921 h 585920"/>
                <a:gd name="connsiteX551" fmla="*/ 6300840 w 11218359"/>
                <a:gd name="connsiteY551" fmla="*/ 585921 h 585920"/>
                <a:gd name="connsiteX552" fmla="*/ 6312270 w 11218359"/>
                <a:gd name="connsiteY552" fmla="*/ 585921 h 585920"/>
                <a:gd name="connsiteX553" fmla="*/ 6323700 w 11218359"/>
                <a:gd name="connsiteY553" fmla="*/ 585921 h 585920"/>
                <a:gd name="connsiteX554" fmla="*/ 6335130 w 11218359"/>
                <a:gd name="connsiteY554" fmla="*/ 585921 h 585920"/>
                <a:gd name="connsiteX555" fmla="*/ 6346608 w 11218359"/>
                <a:gd name="connsiteY555" fmla="*/ 585921 h 585920"/>
                <a:gd name="connsiteX556" fmla="*/ 6358038 w 11218359"/>
                <a:gd name="connsiteY556" fmla="*/ 585921 h 585920"/>
                <a:gd name="connsiteX557" fmla="*/ 6369468 w 11218359"/>
                <a:gd name="connsiteY557" fmla="*/ 585921 h 585920"/>
                <a:gd name="connsiteX558" fmla="*/ 6380898 w 11218359"/>
                <a:gd name="connsiteY558" fmla="*/ 585921 h 585920"/>
                <a:gd name="connsiteX559" fmla="*/ 6392328 w 11218359"/>
                <a:gd name="connsiteY559" fmla="*/ 585921 h 585920"/>
                <a:gd name="connsiteX560" fmla="*/ 6403805 w 11218359"/>
                <a:gd name="connsiteY560" fmla="*/ 585921 h 585920"/>
                <a:gd name="connsiteX561" fmla="*/ 6415235 w 11218359"/>
                <a:gd name="connsiteY561" fmla="*/ 585921 h 585920"/>
                <a:gd name="connsiteX562" fmla="*/ 6426666 w 11218359"/>
                <a:gd name="connsiteY562" fmla="*/ 585921 h 585920"/>
                <a:gd name="connsiteX563" fmla="*/ 6438096 w 11218359"/>
                <a:gd name="connsiteY563" fmla="*/ 585921 h 585920"/>
                <a:gd name="connsiteX564" fmla="*/ 6449525 w 11218359"/>
                <a:gd name="connsiteY564" fmla="*/ 585921 h 585920"/>
                <a:gd name="connsiteX565" fmla="*/ 6461003 w 11218359"/>
                <a:gd name="connsiteY565" fmla="*/ 585921 h 585920"/>
                <a:gd name="connsiteX566" fmla="*/ 6472433 w 11218359"/>
                <a:gd name="connsiteY566" fmla="*/ 585921 h 585920"/>
                <a:gd name="connsiteX567" fmla="*/ 6483863 w 11218359"/>
                <a:gd name="connsiteY567" fmla="*/ 585921 h 585920"/>
                <a:gd name="connsiteX568" fmla="*/ 6495293 w 11218359"/>
                <a:gd name="connsiteY568" fmla="*/ 585921 h 585920"/>
                <a:gd name="connsiteX569" fmla="*/ 6506723 w 11218359"/>
                <a:gd name="connsiteY569" fmla="*/ 585921 h 585920"/>
                <a:gd name="connsiteX570" fmla="*/ 6518201 w 11218359"/>
                <a:gd name="connsiteY570" fmla="*/ 585921 h 585920"/>
                <a:gd name="connsiteX571" fmla="*/ 6529631 w 11218359"/>
                <a:gd name="connsiteY571" fmla="*/ 585921 h 585920"/>
                <a:gd name="connsiteX572" fmla="*/ 6541061 w 11218359"/>
                <a:gd name="connsiteY572" fmla="*/ 585921 h 585920"/>
                <a:gd name="connsiteX573" fmla="*/ 6552490 w 11218359"/>
                <a:gd name="connsiteY573" fmla="*/ 585921 h 585920"/>
                <a:gd name="connsiteX574" fmla="*/ 6563921 w 11218359"/>
                <a:gd name="connsiteY574" fmla="*/ 585921 h 585920"/>
                <a:gd name="connsiteX575" fmla="*/ 6575398 w 11218359"/>
                <a:gd name="connsiteY575" fmla="*/ 585921 h 585920"/>
                <a:gd name="connsiteX576" fmla="*/ 6586828 w 11218359"/>
                <a:gd name="connsiteY576" fmla="*/ 585921 h 585920"/>
                <a:gd name="connsiteX577" fmla="*/ 6598259 w 11218359"/>
                <a:gd name="connsiteY577" fmla="*/ 585921 h 585920"/>
                <a:gd name="connsiteX578" fmla="*/ 6609688 w 11218359"/>
                <a:gd name="connsiteY578" fmla="*/ 585921 h 585920"/>
                <a:gd name="connsiteX579" fmla="*/ 6621118 w 11218359"/>
                <a:gd name="connsiteY579" fmla="*/ 585921 h 585920"/>
                <a:gd name="connsiteX580" fmla="*/ 6632596 w 11218359"/>
                <a:gd name="connsiteY580" fmla="*/ 585921 h 585920"/>
                <a:gd name="connsiteX581" fmla="*/ 6644026 w 11218359"/>
                <a:gd name="connsiteY581" fmla="*/ 585921 h 585920"/>
                <a:gd name="connsiteX582" fmla="*/ 6655456 w 11218359"/>
                <a:gd name="connsiteY582" fmla="*/ 585921 h 585920"/>
                <a:gd name="connsiteX583" fmla="*/ 6666886 w 11218359"/>
                <a:gd name="connsiteY583" fmla="*/ 585921 h 585920"/>
                <a:gd name="connsiteX584" fmla="*/ 6678316 w 11218359"/>
                <a:gd name="connsiteY584" fmla="*/ 585921 h 585920"/>
                <a:gd name="connsiteX585" fmla="*/ 6689794 w 11218359"/>
                <a:gd name="connsiteY585" fmla="*/ 585921 h 585920"/>
                <a:gd name="connsiteX586" fmla="*/ 6701224 w 11218359"/>
                <a:gd name="connsiteY586" fmla="*/ 585921 h 585920"/>
                <a:gd name="connsiteX587" fmla="*/ 6712653 w 11218359"/>
                <a:gd name="connsiteY587" fmla="*/ 585921 h 585920"/>
                <a:gd name="connsiteX588" fmla="*/ 6724083 w 11218359"/>
                <a:gd name="connsiteY588" fmla="*/ 585921 h 585920"/>
                <a:gd name="connsiteX589" fmla="*/ 6735514 w 11218359"/>
                <a:gd name="connsiteY589" fmla="*/ 585921 h 585920"/>
                <a:gd name="connsiteX590" fmla="*/ 6746944 w 11218359"/>
                <a:gd name="connsiteY590" fmla="*/ 585921 h 585920"/>
                <a:gd name="connsiteX591" fmla="*/ 6758421 w 11218359"/>
                <a:gd name="connsiteY591" fmla="*/ 585921 h 585920"/>
                <a:gd name="connsiteX592" fmla="*/ 6769851 w 11218359"/>
                <a:gd name="connsiteY592" fmla="*/ 585921 h 585920"/>
                <a:gd name="connsiteX593" fmla="*/ 6781281 w 11218359"/>
                <a:gd name="connsiteY593" fmla="*/ 585921 h 585920"/>
                <a:gd name="connsiteX594" fmla="*/ 6792711 w 11218359"/>
                <a:gd name="connsiteY594" fmla="*/ 585921 h 585920"/>
                <a:gd name="connsiteX595" fmla="*/ 6804141 w 11218359"/>
                <a:gd name="connsiteY595" fmla="*/ 585921 h 585920"/>
                <a:gd name="connsiteX596" fmla="*/ 6815619 w 11218359"/>
                <a:gd name="connsiteY596" fmla="*/ 585921 h 585920"/>
                <a:gd name="connsiteX597" fmla="*/ 6827049 w 11218359"/>
                <a:gd name="connsiteY597" fmla="*/ 585921 h 585920"/>
                <a:gd name="connsiteX598" fmla="*/ 6838479 w 11218359"/>
                <a:gd name="connsiteY598" fmla="*/ 585921 h 585920"/>
                <a:gd name="connsiteX599" fmla="*/ 6849909 w 11218359"/>
                <a:gd name="connsiteY599" fmla="*/ 585921 h 585920"/>
                <a:gd name="connsiteX600" fmla="*/ 6861339 w 11218359"/>
                <a:gd name="connsiteY600" fmla="*/ 585921 h 585920"/>
                <a:gd name="connsiteX601" fmla="*/ 6872816 w 11218359"/>
                <a:gd name="connsiteY601" fmla="*/ 585921 h 585920"/>
                <a:gd name="connsiteX602" fmla="*/ 6884246 w 11218359"/>
                <a:gd name="connsiteY602" fmla="*/ 585921 h 585920"/>
                <a:gd name="connsiteX603" fmla="*/ 6895676 w 11218359"/>
                <a:gd name="connsiteY603" fmla="*/ 585921 h 585920"/>
                <a:gd name="connsiteX604" fmla="*/ 6907107 w 11218359"/>
                <a:gd name="connsiteY604" fmla="*/ 585921 h 585920"/>
                <a:gd name="connsiteX605" fmla="*/ 6918537 w 11218359"/>
                <a:gd name="connsiteY605" fmla="*/ 585921 h 585920"/>
                <a:gd name="connsiteX606" fmla="*/ 6930014 w 11218359"/>
                <a:gd name="connsiteY606" fmla="*/ 585921 h 585920"/>
                <a:gd name="connsiteX607" fmla="*/ 6941444 w 11218359"/>
                <a:gd name="connsiteY607" fmla="*/ 585921 h 585920"/>
                <a:gd name="connsiteX608" fmla="*/ 6952874 w 11218359"/>
                <a:gd name="connsiteY608" fmla="*/ 585921 h 585920"/>
                <a:gd name="connsiteX609" fmla="*/ 6964304 w 11218359"/>
                <a:gd name="connsiteY609" fmla="*/ 585921 h 585920"/>
                <a:gd name="connsiteX610" fmla="*/ 6975734 w 11218359"/>
                <a:gd name="connsiteY610" fmla="*/ 585921 h 585920"/>
                <a:gd name="connsiteX611" fmla="*/ 6987212 w 11218359"/>
                <a:gd name="connsiteY611" fmla="*/ 585921 h 585920"/>
                <a:gd name="connsiteX612" fmla="*/ 6998642 w 11218359"/>
                <a:gd name="connsiteY612" fmla="*/ 585921 h 585920"/>
                <a:gd name="connsiteX613" fmla="*/ 7010072 w 11218359"/>
                <a:gd name="connsiteY613" fmla="*/ 585921 h 585920"/>
                <a:gd name="connsiteX614" fmla="*/ 7021502 w 11218359"/>
                <a:gd name="connsiteY614" fmla="*/ 585921 h 585920"/>
                <a:gd name="connsiteX615" fmla="*/ 7032931 w 11218359"/>
                <a:gd name="connsiteY615" fmla="*/ 585921 h 585920"/>
                <a:gd name="connsiteX616" fmla="*/ 7044409 w 11218359"/>
                <a:gd name="connsiteY616" fmla="*/ 585921 h 585920"/>
                <a:gd name="connsiteX617" fmla="*/ 7055839 w 11218359"/>
                <a:gd name="connsiteY617" fmla="*/ 585921 h 585920"/>
                <a:gd name="connsiteX618" fmla="*/ 7067269 w 11218359"/>
                <a:gd name="connsiteY618" fmla="*/ 585921 h 585920"/>
                <a:gd name="connsiteX619" fmla="*/ 7078700 w 11218359"/>
                <a:gd name="connsiteY619" fmla="*/ 585921 h 585920"/>
                <a:gd name="connsiteX620" fmla="*/ 7090129 w 11218359"/>
                <a:gd name="connsiteY620" fmla="*/ 585921 h 585920"/>
                <a:gd name="connsiteX621" fmla="*/ 7101607 w 11218359"/>
                <a:gd name="connsiteY621" fmla="*/ 585921 h 585920"/>
                <a:gd name="connsiteX622" fmla="*/ 7113037 w 11218359"/>
                <a:gd name="connsiteY622" fmla="*/ 585921 h 585920"/>
                <a:gd name="connsiteX623" fmla="*/ 7124467 w 11218359"/>
                <a:gd name="connsiteY623" fmla="*/ 585921 h 585920"/>
                <a:gd name="connsiteX624" fmla="*/ 7135897 w 11218359"/>
                <a:gd name="connsiteY624" fmla="*/ 585921 h 585920"/>
                <a:gd name="connsiteX625" fmla="*/ 7147327 w 11218359"/>
                <a:gd name="connsiteY625" fmla="*/ 585921 h 585920"/>
                <a:gd name="connsiteX626" fmla="*/ 7158805 w 11218359"/>
                <a:gd name="connsiteY626" fmla="*/ 585921 h 585920"/>
                <a:gd name="connsiteX627" fmla="*/ 7170235 w 11218359"/>
                <a:gd name="connsiteY627" fmla="*/ 585921 h 585920"/>
                <a:gd name="connsiteX628" fmla="*/ 7181665 w 11218359"/>
                <a:gd name="connsiteY628" fmla="*/ 585921 h 585920"/>
                <a:gd name="connsiteX629" fmla="*/ 7193094 w 11218359"/>
                <a:gd name="connsiteY629" fmla="*/ 585921 h 585920"/>
                <a:gd name="connsiteX630" fmla="*/ 7204524 w 11218359"/>
                <a:gd name="connsiteY630" fmla="*/ 585921 h 585920"/>
                <a:gd name="connsiteX631" fmla="*/ 7216002 w 11218359"/>
                <a:gd name="connsiteY631" fmla="*/ 585921 h 585920"/>
                <a:gd name="connsiteX632" fmla="*/ 7227432 w 11218359"/>
                <a:gd name="connsiteY632" fmla="*/ 585921 h 585920"/>
                <a:gd name="connsiteX633" fmla="*/ 7238862 w 11218359"/>
                <a:gd name="connsiteY633" fmla="*/ 585921 h 585920"/>
                <a:gd name="connsiteX634" fmla="*/ 7250292 w 11218359"/>
                <a:gd name="connsiteY634" fmla="*/ 585921 h 585920"/>
                <a:gd name="connsiteX635" fmla="*/ 7261722 w 11218359"/>
                <a:gd name="connsiteY635" fmla="*/ 585921 h 585920"/>
                <a:gd name="connsiteX636" fmla="*/ 7273200 w 11218359"/>
                <a:gd name="connsiteY636" fmla="*/ 585921 h 585920"/>
                <a:gd name="connsiteX637" fmla="*/ 7284630 w 11218359"/>
                <a:gd name="connsiteY637" fmla="*/ 585921 h 585920"/>
                <a:gd name="connsiteX638" fmla="*/ 7296060 w 11218359"/>
                <a:gd name="connsiteY638" fmla="*/ 585921 h 585920"/>
                <a:gd name="connsiteX639" fmla="*/ 7307490 w 11218359"/>
                <a:gd name="connsiteY639" fmla="*/ 585921 h 585920"/>
                <a:gd name="connsiteX640" fmla="*/ 7318920 w 11218359"/>
                <a:gd name="connsiteY640" fmla="*/ 585921 h 585920"/>
                <a:gd name="connsiteX641" fmla="*/ 7330398 w 11218359"/>
                <a:gd name="connsiteY641" fmla="*/ 585921 h 585920"/>
                <a:gd name="connsiteX642" fmla="*/ 7341828 w 11218359"/>
                <a:gd name="connsiteY642" fmla="*/ 585921 h 585920"/>
                <a:gd name="connsiteX643" fmla="*/ 7353257 w 11218359"/>
                <a:gd name="connsiteY643" fmla="*/ 585921 h 585920"/>
                <a:gd name="connsiteX644" fmla="*/ 7364687 w 11218359"/>
                <a:gd name="connsiteY644" fmla="*/ 585921 h 585920"/>
                <a:gd name="connsiteX645" fmla="*/ 7376117 w 11218359"/>
                <a:gd name="connsiteY645" fmla="*/ 585921 h 585920"/>
                <a:gd name="connsiteX646" fmla="*/ 7387595 w 11218359"/>
                <a:gd name="connsiteY646" fmla="*/ 585921 h 585920"/>
                <a:gd name="connsiteX647" fmla="*/ 7399025 w 11218359"/>
                <a:gd name="connsiteY647" fmla="*/ 585921 h 585920"/>
                <a:gd name="connsiteX648" fmla="*/ 7410455 w 11218359"/>
                <a:gd name="connsiteY648" fmla="*/ 585921 h 585920"/>
                <a:gd name="connsiteX649" fmla="*/ 7421885 w 11218359"/>
                <a:gd name="connsiteY649" fmla="*/ 585921 h 585920"/>
                <a:gd name="connsiteX650" fmla="*/ 7433315 w 11218359"/>
                <a:gd name="connsiteY650" fmla="*/ 585921 h 585920"/>
                <a:gd name="connsiteX651" fmla="*/ 7444793 w 11218359"/>
                <a:gd name="connsiteY651" fmla="*/ 585921 h 585920"/>
                <a:gd name="connsiteX652" fmla="*/ 7456222 w 11218359"/>
                <a:gd name="connsiteY652" fmla="*/ 585921 h 585920"/>
                <a:gd name="connsiteX653" fmla="*/ 7467653 w 11218359"/>
                <a:gd name="connsiteY653" fmla="*/ 585921 h 585920"/>
                <a:gd name="connsiteX654" fmla="*/ 7479083 w 11218359"/>
                <a:gd name="connsiteY654" fmla="*/ 585921 h 585920"/>
                <a:gd name="connsiteX655" fmla="*/ 7490513 w 11218359"/>
                <a:gd name="connsiteY655" fmla="*/ 585921 h 585920"/>
                <a:gd name="connsiteX656" fmla="*/ 7501990 w 11218359"/>
                <a:gd name="connsiteY656" fmla="*/ 585921 h 585920"/>
                <a:gd name="connsiteX657" fmla="*/ 7513420 w 11218359"/>
                <a:gd name="connsiteY657" fmla="*/ 585921 h 585920"/>
                <a:gd name="connsiteX658" fmla="*/ 7524850 w 11218359"/>
                <a:gd name="connsiteY658" fmla="*/ 585921 h 585920"/>
                <a:gd name="connsiteX659" fmla="*/ 7536280 w 11218359"/>
                <a:gd name="connsiteY659" fmla="*/ 585921 h 585920"/>
                <a:gd name="connsiteX660" fmla="*/ 7547710 w 11218359"/>
                <a:gd name="connsiteY660" fmla="*/ 585921 h 585920"/>
                <a:gd name="connsiteX661" fmla="*/ 7559188 w 11218359"/>
                <a:gd name="connsiteY661" fmla="*/ 585921 h 585920"/>
                <a:gd name="connsiteX662" fmla="*/ 7570618 w 11218359"/>
                <a:gd name="connsiteY662" fmla="*/ 585921 h 585920"/>
                <a:gd name="connsiteX663" fmla="*/ 7582048 w 11218359"/>
                <a:gd name="connsiteY663" fmla="*/ 585921 h 585920"/>
                <a:gd name="connsiteX664" fmla="*/ 7593478 w 11218359"/>
                <a:gd name="connsiteY664" fmla="*/ 585921 h 585920"/>
                <a:gd name="connsiteX665" fmla="*/ 7604908 w 11218359"/>
                <a:gd name="connsiteY665" fmla="*/ 585921 h 585920"/>
                <a:gd name="connsiteX666" fmla="*/ 7616385 w 11218359"/>
                <a:gd name="connsiteY666" fmla="*/ 585921 h 585920"/>
                <a:gd name="connsiteX667" fmla="*/ 7627815 w 11218359"/>
                <a:gd name="connsiteY667" fmla="*/ 585921 h 585920"/>
                <a:gd name="connsiteX668" fmla="*/ 7639246 w 11218359"/>
                <a:gd name="connsiteY668" fmla="*/ 585921 h 585920"/>
                <a:gd name="connsiteX669" fmla="*/ 7650676 w 11218359"/>
                <a:gd name="connsiteY669" fmla="*/ 585921 h 585920"/>
                <a:gd name="connsiteX670" fmla="*/ 7662106 w 11218359"/>
                <a:gd name="connsiteY670" fmla="*/ 585921 h 585920"/>
                <a:gd name="connsiteX671" fmla="*/ 7673583 w 11218359"/>
                <a:gd name="connsiteY671" fmla="*/ 585921 h 585920"/>
                <a:gd name="connsiteX672" fmla="*/ 7685013 w 11218359"/>
                <a:gd name="connsiteY672" fmla="*/ 585921 h 585920"/>
                <a:gd name="connsiteX673" fmla="*/ 7696443 w 11218359"/>
                <a:gd name="connsiteY673" fmla="*/ 585921 h 585920"/>
                <a:gd name="connsiteX674" fmla="*/ 7707873 w 11218359"/>
                <a:gd name="connsiteY674" fmla="*/ 585921 h 585920"/>
                <a:gd name="connsiteX675" fmla="*/ 7719303 w 11218359"/>
                <a:gd name="connsiteY675" fmla="*/ 585921 h 585920"/>
                <a:gd name="connsiteX676" fmla="*/ 7730733 w 11218359"/>
                <a:gd name="connsiteY676" fmla="*/ 585921 h 585920"/>
                <a:gd name="connsiteX677" fmla="*/ 7742211 w 11218359"/>
                <a:gd name="connsiteY677" fmla="*/ 585921 h 585920"/>
                <a:gd name="connsiteX678" fmla="*/ 7753641 w 11218359"/>
                <a:gd name="connsiteY678" fmla="*/ 585921 h 585920"/>
                <a:gd name="connsiteX679" fmla="*/ 7765071 w 11218359"/>
                <a:gd name="connsiteY679" fmla="*/ 585921 h 585920"/>
                <a:gd name="connsiteX680" fmla="*/ 7776501 w 11218359"/>
                <a:gd name="connsiteY680" fmla="*/ 585921 h 585920"/>
                <a:gd name="connsiteX681" fmla="*/ 7787931 w 11218359"/>
                <a:gd name="connsiteY681" fmla="*/ 585921 h 585920"/>
                <a:gd name="connsiteX682" fmla="*/ 7799408 w 11218359"/>
                <a:gd name="connsiteY682" fmla="*/ 585921 h 585920"/>
                <a:gd name="connsiteX683" fmla="*/ 7810839 w 11218359"/>
                <a:gd name="connsiteY683" fmla="*/ 585921 h 585920"/>
                <a:gd name="connsiteX684" fmla="*/ 7822268 w 11218359"/>
                <a:gd name="connsiteY684" fmla="*/ 585921 h 585920"/>
                <a:gd name="connsiteX685" fmla="*/ 7833698 w 11218359"/>
                <a:gd name="connsiteY685" fmla="*/ 585921 h 585920"/>
                <a:gd name="connsiteX686" fmla="*/ 7845128 w 11218359"/>
                <a:gd name="connsiteY686" fmla="*/ 585921 h 585920"/>
                <a:gd name="connsiteX687" fmla="*/ 7856606 w 11218359"/>
                <a:gd name="connsiteY687" fmla="*/ 585921 h 585920"/>
                <a:gd name="connsiteX688" fmla="*/ 7868036 w 11218359"/>
                <a:gd name="connsiteY688" fmla="*/ 585921 h 585920"/>
                <a:gd name="connsiteX689" fmla="*/ 7879466 w 11218359"/>
                <a:gd name="connsiteY689" fmla="*/ 585921 h 585920"/>
                <a:gd name="connsiteX690" fmla="*/ 7890896 w 11218359"/>
                <a:gd name="connsiteY690" fmla="*/ 585921 h 585920"/>
                <a:gd name="connsiteX691" fmla="*/ 7902326 w 11218359"/>
                <a:gd name="connsiteY691" fmla="*/ 585921 h 585920"/>
                <a:gd name="connsiteX692" fmla="*/ 7913804 w 11218359"/>
                <a:gd name="connsiteY692" fmla="*/ 585921 h 585920"/>
                <a:gd name="connsiteX693" fmla="*/ 7925234 w 11218359"/>
                <a:gd name="connsiteY693" fmla="*/ 585921 h 585920"/>
                <a:gd name="connsiteX694" fmla="*/ 7936663 w 11218359"/>
                <a:gd name="connsiteY694" fmla="*/ 585921 h 585920"/>
                <a:gd name="connsiteX695" fmla="*/ 7948094 w 11218359"/>
                <a:gd name="connsiteY695" fmla="*/ 585921 h 585920"/>
                <a:gd name="connsiteX696" fmla="*/ 7959524 w 11218359"/>
                <a:gd name="connsiteY696" fmla="*/ 585921 h 585920"/>
                <a:gd name="connsiteX697" fmla="*/ 7971001 w 11218359"/>
                <a:gd name="connsiteY697" fmla="*/ 585921 h 585920"/>
                <a:gd name="connsiteX698" fmla="*/ 7982431 w 11218359"/>
                <a:gd name="connsiteY698" fmla="*/ 585921 h 585920"/>
                <a:gd name="connsiteX699" fmla="*/ 7993861 w 11218359"/>
                <a:gd name="connsiteY699" fmla="*/ 585921 h 585920"/>
                <a:gd name="connsiteX700" fmla="*/ 8005291 w 11218359"/>
                <a:gd name="connsiteY700" fmla="*/ 585921 h 585920"/>
                <a:gd name="connsiteX701" fmla="*/ 8016721 w 11218359"/>
                <a:gd name="connsiteY701" fmla="*/ 585921 h 585920"/>
                <a:gd name="connsiteX702" fmla="*/ 8028199 w 11218359"/>
                <a:gd name="connsiteY702" fmla="*/ 585921 h 585920"/>
                <a:gd name="connsiteX703" fmla="*/ 8039629 w 11218359"/>
                <a:gd name="connsiteY703" fmla="*/ 585921 h 585920"/>
                <a:gd name="connsiteX704" fmla="*/ 8051059 w 11218359"/>
                <a:gd name="connsiteY704" fmla="*/ 585921 h 585920"/>
                <a:gd name="connsiteX705" fmla="*/ 8062489 w 11218359"/>
                <a:gd name="connsiteY705" fmla="*/ 585921 h 585920"/>
                <a:gd name="connsiteX706" fmla="*/ 8073919 w 11218359"/>
                <a:gd name="connsiteY706" fmla="*/ 585921 h 585920"/>
                <a:gd name="connsiteX707" fmla="*/ 8085396 w 11218359"/>
                <a:gd name="connsiteY707" fmla="*/ 585921 h 585920"/>
                <a:gd name="connsiteX708" fmla="*/ 8096826 w 11218359"/>
                <a:gd name="connsiteY708" fmla="*/ 585921 h 585920"/>
                <a:gd name="connsiteX709" fmla="*/ 8108256 w 11218359"/>
                <a:gd name="connsiteY709" fmla="*/ 585921 h 585920"/>
                <a:gd name="connsiteX710" fmla="*/ 8119687 w 11218359"/>
                <a:gd name="connsiteY710" fmla="*/ 585921 h 585920"/>
                <a:gd name="connsiteX711" fmla="*/ 8131117 w 11218359"/>
                <a:gd name="connsiteY711" fmla="*/ 585921 h 585920"/>
                <a:gd name="connsiteX712" fmla="*/ 8142594 w 11218359"/>
                <a:gd name="connsiteY712" fmla="*/ 585921 h 585920"/>
                <a:gd name="connsiteX713" fmla="*/ 8154024 w 11218359"/>
                <a:gd name="connsiteY713" fmla="*/ 585921 h 585920"/>
                <a:gd name="connsiteX714" fmla="*/ 8165454 w 11218359"/>
                <a:gd name="connsiteY714" fmla="*/ 585921 h 585920"/>
                <a:gd name="connsiteX715" fmla="*/ 8176884 w 11218359"/>
                <a:gd name="connsiteY715" fmla="*/ 585921 h 585920"/>
                <a:gd name="connsiteX716" fmla="*/ 8188314 w 11218359"/>
                <a:gd name="connsiteY716" fmla="*/ 585921 h 585920"/>
                <a:gd name="connsiteX717" fmla="*/ 8199792 w 11218359"/>
                <a:gd name="connsiteY717" fmla="*/ 585921 h 585920"/>
                <a:gd name="connsiteX718" fmla="*/ 8211222 w 11218359"/>
                <a:gd name="connsiteY718" fmla="*/ 585921 h 585920"/>
                <a:gd name="connsiteX719" fmla="*/ 8222652 w 11218359"/>
                <a:gd name="connsiteY719" fmla="*/ 585921 h 585920"/>
                <a:gd name="connsiteX720" fmla="*/ 8234082 w 11218359"/>
                <a:gd name="connsiteY720" fmla="*/ 585921 h 585920"/>
                <a:gd name="connsiteX721" fmla="*/ 8245512 w 11218359"/>
                <a:gd name="connsiteY721" fmla="*/ 585921 h 585920"/>
                <a:gd name="connsiteX722" fmla="*/ 8256989 w 11218359"/>
                <a:gd name="connsiteY722" fmla="*/ 585921 h 585920"/>
                <a:gd name="connsiteX723" fmla="*/ 8268419 w 11218359"/>
                <a:gd name="connsiteY723" fmla="*/ 585921 h 585920"/>
                <a:gd name="connsiteX724" fmla="*/ 8279850 w 11218359"/>
                <a:gd name="connsiteY724" fmla="*/ 585921 h 585920"/>
                <a:gd name="connsiteX725" fmla="*/ 8291280 w 11218359"/>
                <a:gd name="connsiteY725" fmla="*/ 585921 h 585920"/>
                <a:gd name="connsiteX726" fmla="*/ 8302709 w 11218359"/>
                <a:gd name="connsiteY726" fmla="*/ 585921 h 585920"/>
                <a:gd name="connsiteX727" fmla="*/ 8314187 w 11218359"/>
                <a:gd name="connsiteY727" fmla="*/ 585921 h 585920"/>
                <a:gd name="connsiteX728" fmla="*/ 8325617 w 11218359"/>
                <a:gd name="connsiteY728" fmla="*/ 585921 h 585920"/>
                <a:gd name="connsiteX729" fmla="*/ 8337047 w 11218359"/>
                <a:gd name="connsiteY729" fmla="*/ 585921 h 585920"/>
                <a:gd name="connsiteX730" fmla="*/ 8348477 w 11218359"/>
                <a:gd name="connsiteY730" fmla="*/ 585921 h 585920"/>
                <a:gd name="connsiteX731" fmla="*/ 8359907 w 11218359"/>
                <a:gd name="connsiteY731" fmla="*/ 585921 h 585920"/>
                <a:gd name="connsiteX732" fmla="*/ 8371385 w 11218359"/>
                <a:gd name="connsiteY732" fmla="*/ 585921 h 585920"/>
                <a:gd name="connsiteX733" fmla="*/ 8382815 w 11218359"/>
                <a:gd name="connsiteY733" fmla="*/ 585921 h 585920"/>
                <a:gd name="connsiteX734" fmla="*/ 8394245 w 11218359"/>
                <a:gd name="connsiteY734" fmla="*/ 585921 h 585920"/>
                <a:gd name="connsiteX735" fmla="*/ 8405674 w 11218359"/>
                <a:gd name="connsiteY735" fmla="*/ 585921 h 585920"/>
                <a:gd name="connsiteX736" fmla="*/ 8417104 w 11218359"/>
                <a:gd name="connsiteY736" fmla="*/ 585921 h 585920"/>
                <a:gd name="connsiteX737" fmla="*/ 8428582 w 11218359"/>
                <a:gd name="connsiteY737" fmla="*/ 585921 h 585920"/>
                <a:gd name="connsiteX738" fmla="*/ 8440012 w 11218359"/>
                <a:gd name="connsiteY738" fmla="*/ 585921 h 585920"/>
                <a:gd name="connsiteX739" fmla="*/ 8451442 w 11218359"/>
                <a:gd name="connsiteY739" fmla="*/ 585921 h 585920"/>
                <a:gd name="connsiteX740" fmla="*/ 8462872 w 11218359"/>
                <a:gd name="connsiteY740" fmla="*/ 585921 h 585920"/>
                <a:gd name="connsiteX741" fmla="*/ 8474302 w 11218359"/>
                <a:gd name="connsiteY741" fmla="*/ 585921 h 585920"/>
                <a:gd name="connsiteX742" fmla="*/ 8485780 w 11218359"/>
                <a:gd name="connsiteY742" fmla="*/ 585921 h 585920"/>
                <a:gd name="connsiteX743" fmla="*/ 8497210 w 11218359"/>
                <a:gd name="connsiteY743" fmla="*/ 585921 h 585920"/>
                <a:gd name="connsiteX744" fmla="*/ 8508640 w 11218359"/>
                <a:gd name="connsiteY744" fmla="*/ 585921 h 585920"/>
                <a:gd name="connsiteX745" fmla="*/ 8520069 w 11218359"/>
                <a:gd name="connsiteY745" fmla="*/ 585921 h 585920"/>
                <a:gd name="connsiteX746" fmla="*/ 8531500 w 11218359"/>
                <a:gd name="connsiteY746" fmla="*/ 585921 h 585920"/>
                <a:gd name="connsiteX747" fmla="*/ 8542977 w 11218359"/>
                <a:gd name="connsiteY747" fmla="*/ 585921 h 585920"/>
                <a:gd name="connsiteX748" fmla="*/ 8554407 w 11218359"/>
                <a:gd name="connsiteY748" fmla="*/ 585921 h 585920"/>
                <a:gd name="connsiteX749" fmla="*/ 8565837 w 11218359"/>
                <a:gd name="connsiteY749" fmla="*/ 585921 h 585920"/>
                <a:gd name="connsiteX750" fmla="*/ 8577267 w 11218359"/>
                <a:gd name="connsiteY750" fmla="*/ 585921 h 585920"/>
                <a:gd name="connsiteX751" fmla="*/ 8588697 w 11218359"/>
                <a:gd name="connsiteY751" fmla="*/ 585921 h 585920"/>
                <a:gd name="connsiteX752" fmla="*/ 8600175 w 11218359"/>
                <a:gd name="connsiteY752" fmla="*/ 585921 h 585920"/>
                <a:gd name="connsiteX753" fmla="*/ 8611605 w 11218359"/>
                <a:gd name="connsiteY753" fmla="*/ 585921 h 585920"/>
                <a:gd name="connsiteX754" fmla="*/ 8623035 w 11218359"/>
                <a:gd name="connsiteY754" fmla="*/ 585921 h 585920"/>
                <a:gd name="connsiteX755" fmla="*/ 8634465 w 11218359"/>
                <a:gd name="connsiteY755" fmla="*/ 585921 h 585920"/>
                <a:gd name="connsiteX756" fmla="*/ 8645895 w 11218359"/>
                <a:gd name="connsiteY756" fmla="*/ 585921 h 585920"/>
                <a:gd name="connsiteX757" fmla="*/ 8657373 w 11218359"/>
                <a:gd name="connsiteY757" fmla="*/ 585921 h 585920"/>
                <a:gd name="connsiteX758" fmla="*/ 8668802 w 11218359"/>
                <a:gd name="connsiteY758" fmla="*/ 585921 h 585920"/>
                <a:gd name="connsiteX759" fmla="*/ 8680232 w 11218359"/>
                <a:gd name="connsiteY759" fmla="*/ 585921 h 585920"/>
                <a:gd name="connsiteX760" fmla="*/ 8691662 w 11218359"/>
                <a:gd name="connsiteY760" fmla="*/ 585921 h 585920"/>
                <a:gd name="connsiteX761" fmla="*/ 8703093 w 11218359"/>
                <a:gd name="connsiteY761" fmla="*/ 585921 h 585920"/>
                <a:gd name="connsiteX762" fmla="*/ 8714570 w 11218359"/>
                <a:gd name="connsiteY762" fmla="*/ 585921 h 585920"/>
                <a:gd name="connsiteX763" fmla="*/ 8726000 w 11218359"/>
                <a:gd name="connsiteY763" fmla="*/ 585921 h 585920"/>
                <a:gd name="connsiteX764" fmla="*/ 8737430 w 11218359"/>
                <a:gd name="connsiteY764" fmla="*/ 585921 h 585920"/>
                <a:gd name="connsiteX765" fmla="*/ 8748860 w 11218359"/>
                <a:gd name="connsiteY765" fmla="*/ 585921 h 585920"/>
                <a:gd name="connsiteX766" fmla="*/ 8760290 w 11218359"/>
                <a:gd name="connsiteY766" fmla="*/ 585921 h 585920"/>
                <a:gd name="connsiteX767" fmla="*/ 8771768 w 11218359"/>
                <a:gd name="connsiteY767" fmla="*/ 585921 h 585920"/>
                <a:gd name="connsiteX768" fmla="*/ 8783198 w 11218359"/>
                <a:gd name="connsiteY768" fmla="*/ 585921 h 585920"/>
                <a:gd name="connsiteX769" fmla="*/ 8794628 w 11218359"/>
                <a:gd name="connsiteY769" fmla="*/ 585921 h 585920"/>
                <a:gd name="connsiteX770" fmla="*/ 8806058 w 11218359"/>
                <a:gd name="connsiteY770" fmla="*/ 585921 h 585920"/>
                <a:gd name="connsiteX771" fmla="*/ 8817488 w 11218359"/>
                <a:gd name="connsiteY771" fmla="*/ 585921 h 585920"/>
                <a:gd name="connsiteX772" fmla="*/ 8828918 w 11218359"/>
                <a:gd name="connsiteY772" fmla="*/ 585921 h 585920"/>
                <a:gd name="connsiteX773" fmla="*/ 8840395 w 11218359"/>
                <a:gd name="connsiteY773" fmla="*/ 585921 h 585920"/>
                <a:gd name="connsiteX774" fmla="*/ 8851825 w 11218359"/>
                <a:gd name="connsiteY774" fmla="*/ 585921 h 585920"/>
                <a:gd name="connsiteX775" fmla="*/ 8863256 w 11218359"/>
                <a:gd name="connsiteY775" fmla="*/ 585921 h 585920"/>
                <a:gd name="connsiteX776" fmla="*/ 8874686 w 11218359"/>
                <a:gd name="connsiteY776" fmla="*/ 585921 h 585920"/>
                <a:gd name="connsiteX777" fmla="*/ 8886115 w 11218359"/>
                <a:gd name="connsiteY777" fmla="*/ 585921 h 585920"/>
                <a:gd name="connsiteX778" fmla="*/ 8897593 w 11218359"/>
                <a:gd name="connsiteY778" fmla="*/ 585921 h 585920"/>
                <a:gd name="connsiteX779" fmla="*/ 8909022 w 11218359"/>
                <a:gd name="connsiteY779" fmla="*/ 585921 h 585920"/>
                <a:gd name="connsiteX780" fmla="*/ 8920453 w 11218359"/>
                <a:gd name="connsiteY780" fmla="*/ 585921 h 585920"/>
                <a:gd name="connsiteX781" fmla="*/ 8931883 w 11218359"/>
                <a:gd name="connsiteY781" fmla="*/ 585921 h 585920"/>
                <a:gd name="connsiteX782" fmla="*/ 8943313 w 11218359"/>
                <a:gd name="connsiteY782" fmla="*/ 585921 h 585920"/>
                <a:gd name="connsiteX783" fmla="*/ 8954791 w 11218359"/>
                <a:gd name="connsiteY783" fmla="*/ 585921 h 585920"/>
                <a:gd name="connsiteX784" fmla="*/ 8966220 w 11218359"/>
                <a:gd name="connsiteY784" fmla="*/ 585921 h 585920"/>
                <a:gd name="connsiteX785" fmla="*/ 8977651 w 11218359"/>
                <a:gd name="connsiteY785" fmla="*/ 585921 h 585920"/>
                <a:gd name="connsiteX786" fmla="*/ 8989080 w 11218359"/>
                <a:gd name="connsiteY786" fmla="*/ 585921 h 585920"/>
                <a:gd name="connsiteX787" fmla="*/ 9000511 w 11218359"/>
                <a:gd name="connsiteY787" fmla="*/ 585921 h 585920"/>
                <a:gd name="connsiteX788" fmla="*/ 9011988 w 11218359"/>
                <a:gd name="connsiteY788" fmla="*/ 585921 h 585920"/>
                <a:gd name="connsiteX789" fmla="*/ 9023418 w 11218359"/>
                <a:gd name="connsiteY789" fmla="*/ 585921 h 585920"/>
                <a:gd name="connsiteX790" fmla="*/ 9034849 w 11218359"/>
                <a:gd name="connsiteY790" fmla="*/ 585921 h 585920"/>
                <a:gd name="connsiteX791" fmla="*/ 9046278 w 11218359"/>
                <a:gd name="connsiteY791" fmla="*/ 585921 h 585920"/>
                <a:gd name="connsiteX792" fmla="*/ 9057709 w 11218359"/>
                <a:gd name="connsiteY792" fmla="*/ 585921 h 585920"/>
                <a:gd name="connsiteX793" fmla="*/ 9069186 w 11218359"/>
                <a:gd name="connsiteY793" fmla="*/ 585921 h 585920"/>
                <a:gd name="connsiteX794" fmla="*/ 9080615 w 11218359"/>
                <a:gd name="connsiteY794" fmla="*/ 585921 h 585920"/>
                <a:gd name="connsiteX795" fmla="*/ 9092046 w 11218359"/>
                <a:gd name="connsiteY795" fmla="*/ 585921 h 585920"/>
                <a:gd name="connsiteX796" fmla="*/ 9103476 w 11218359"/>
                <a:gd name="connsiteY796" fmla="*/ 585921 h 585920"/>
                <a:gd name="connsiteX797" fmla="*/ 9114906 w 11218359"/>
                <a:gd name="connsiteY797" fmla="*/ 585921 h 585920"/>
                <a:gd name="connsiteX798" fmla="*/ 9126384 w 11218359"/>
                <a:gd name="connsiteY798" fmla="*/ 585921 h 585920"/>
                <a:gd name="connsiteX799" fmla="*/ 9137813 w 11218359"/>
                <a:gd name="connsiteY799" fmla="*/ 585921 h 585920"/>
                <a:gd name="connsiteX800" fmla="*/ 9149244 w 11218359"/>
                <a:gd name="connsiteY800" fmla="*/ 585921 h 585920"/>
                <a:gd name="connsiteX801" fmla="*/ 9160673 w 11218359"/>
                <a:gd name="connsiteY801" fmla="*/ 585921 h 585920"/>
                <a:gd name="connsiteX802" fmla="*/ 9172104 w 11218359"/>
                <a:gd name="connsiteY802" fmla="*/ 585921 h 585920"/>
                <a:gd name="connsiteX803" fmla="*/ 9183581 w 11218359"/>
                <a:gd name="connsiteY803" fmla="*/ 585921 h 585920"/>
                <a:gd name="connsiteX804" fmla="*/ 9195011 w 11218359"/>
                <a:gd name="connsiteY804" fmla="*/ 585921 h 585920"/>
                <a:gd name="connsiteX805" fmla="*/ 9206442 w 11218359"/>
                <a:gd name="connsiteY805" fmla="*/ 585921 h 585920"/>
                <a:gd name="connsiteX806" fmla="*/ 9217871 w 11218359"/>
                <a:gd name="connsiteY806" fmla="*/ 585921 h 585920"/>
                <a:gd name="connsiteX807" fmla="*/ 9229301 w 11218359"/>
                <a:gd name="connsiteY807" fmla="*/ 585921 h 585920"/>
                <a:gd name="connsiteX808" fmla="*/ 9240779 w 11218359"/>
                <a:gd name="connsiteY808" fmla="*/ 585921 h 585920"/>
                <a:gd name="connsiteX809" fmla="*/ 9252209 w 11218359"/>
                <a:gd name="connsiteY809" fmla="*/ 585921 h 585920"/>
                <a:gd name="connsiteX810" fmla="*/ 9263639 w 11218359"/>
                <a:gd name="connsiteY810" fmla="*/ 585921 h 585920"/>
                <a:gd name="connsiteX811" fmla="*/ 9275069 w 11218359"/>
                <a:gd name="connsiteY811" fmla="*/ 585921 h 585920"/>
                <a:gd name="connsiteX812" fmla="*/ 9286498 w 11218359"/>
                <a:gd name="connsiteY812" fmla="*/ 585921 h 585920"/>
                <a:gd name="connsiteX813" fmla="*/ 9297977 w 11218359"/>
                <a:gd name="connsiteY813" fmla="*/ 585921 h 585920"/>
                <a:gd name="connsiteX814" fmla="*/ 9309406 w 11218359"/>
                <a:gd name="connsiteY814" fmla="*/ 585921 h 585920"/>
                <a:gd name="connsiteX815" fmla="*/ 9320837 w 11218359"/>
                <a:gd name="connsiteY815" fmla="*/ 585921 h 585920"/>
                <a:gd name="connsiteX816" fmla="*/ 9332266 w 11218359"/>
                <a:gd name="connsiteY816" fmla="*/ 585921 h 585920"/>
                <a:gd name="connsiteX817" fmla="*/ 9343696 w 11218359"/>
                <a:gd name="connsiteY817" fmla="*/ 585921 h 585920"/>
                <a:gd name="connsiteX818" fmla="*/ 9355174 w 11218359"/>
                <a:gd name="connsiteY818" fmla="*/ 585921 h 585920"/>
                <a:gd name="connsiteX819" fmla="*/ 9366604 w 11218359"/>
                <a:gd name="connsiteY819" fmla="*/ 585921 h 585920"/>
                <a:gd name="connsiteX820" fmla="*/ 9378035 w 11218359"/>
                <a:gd name="connsiteY820" fmla="*/ 585921 h 585920"/>
                <a:gd name="connsiteX821" fmla="*/ 9389464 w 11218359"/>
                <a:gd name="connsiteY821" fmla="*/ 585921 h 585920"/>
                <a:gd name="connsiteX822" fmla="*/ 9400894 w 11218359"/>
                <a:gd name="connsiteY822" fmla="*/ 585921 h 585920"/>
                <a:gd name="connsiteX823" fmla="*/ 9412372 w 11218359"/>
                <a:gd name="connsiteY823" fmla="*/ 585921 h 585920"/>
                <a:gd name="connsiteX824" fmla="*/ 9423802 w 11218359"/>
                <a:gd name="connsiteY824" fmla="*/ 585921 h 585920"/>
                <a:gd name="connsiteX825" fmla="*/ 9435232 w 11218359"/>
                <a:gd name="connsiteY825" fmla="*/ 585921 h 585920"/>
                <a:gd name="connsiteX826" fmla="*/ 9446662 w 11218359"/>
                <a:gd name="connsiteY826" fmla="*/ 585921 h 585920"/>
                <a:gd name="connsiteX827" fmla="*/ 9458091 w 11218359"/>
                <a:gd name="connsiteY827" fmla="*/ 585921 h 585920"/>
                <a:gd name="connsiteX828" fmla="*/ 9469570 w 11218359"/>
                <a:gd name="connsiteY828" fmla="*/ 585921 h 585920"/>
                <a:gd name="connsiteX829" fmla="*/ 9480999 w 11218359"/>
                <a:gd name="connsiteY829" fmla="*/ 585921 h 585920"/>
                <a:gd name="connsiteX830" fmla="*/ 9492429 w 11218359"/>
                <a:gd name="connsiteY830" fmla="*/ 585921 h 585920"/>
                <a:gd name="connsiteX831" fmla="*/ 9503859 w 11218359"/>
                <a:gd name="connsiteY831" fmla="*/ 585921 h 585920"/>
                <a:gd name="connsiteX832" fmla="*/ 9515289 w 11218359"/>
                <a:gd name="connsiteY832" fmla="*/ 585921 h 585920"/>
                <a:gd name="connsiteX833" fmla="*/ 9526767 w 11218359"/>
                <a:gd name="connsiteY833" fmla="*/ 585921 h 585920"/>
                <a:gd name="connsiteX834" fmla="*/ 9538197 w 11218359"/>
                <a:gd name="connsiteY834" fmla="*/ 585921 h 585920"/>
                <a:gd name="connsiteX835" fmla="*/ 9549626 w 11218359"/>
                <a:gd name="connsiteY835" fmla="*/ 585921 h 585920"/>
                <a:gd name="connsiteX836" fmla="*/ 9561057 w 11218359"/>
                <a:gd name="connsiteY836" fmla="*/ 585921 h 585920"/>
                <a:gd name="connsiteX837" fmla="*/ 9572487 w 11218359"/>
                <a:gd name="connsiteY837" fmla="*/ 585921 h 585920"/>
                <a:gd name="connsiteX838" fmla="*/ 9583965 w 11218359"/>
                <a:gd name="connsiteY838" fmla="*/ 585921 h 585920"/>
                <a:gd name="connsiteX839" fmla="*/ 9595395 w 11218359"/>
                <a:gd name="connsiteY839" fmla="*/ 585921 h 585920"/>
                <a:gd name="connsiteX840" fmla="*/ 9606824 w 11218359"/>
                <a:gd name="connsiteY840" fmla="*/ 585921 h 585920"/>
                <a:gd name="connsiteX841" fmla="*/ 9618255 w 11218359"/>
                <a:gd name="connsiteY841" fmla="*/ 585921 h 585920"/>
                <a:gd name="connsiteX842" fmla="*/ 9629684 w 11218359"/>
                <a:gd name="connsiteY842" fmla="*/ 585921 h 585920"/>
                <a:gd name="connsiteX843" fmla="*/ 9641163 w 11218359"/>
                <a:gd name="connsiteY843" fmla="*/ 585921 h 585920"/>
                <a:gd name="connsiteX844" fmla="*/ 9652592 w 11218359"/>
                <a:gd name="connsiteY844" fmla="*/ 585921 h 585920"/>
                <a:gd name="connsiteX845" fmla="*/ 9664022 w 11218359"/>
                <a:gd name="connsiteY845" fmla="*/ 585921 h 585920"/>
                <a:gd name="connsiteX846" fmla="*/ 9675452 w 11218359"/>
                <a:gd name="connsiteY846" fmla="*/ 585921 h 585920"/>
                <a:gd name="connsiteX847" fmla="*/ 9686882 w 11218359"/>
                <a:gd name="connsiteY847" fmla="*/ 585921 h 585920"/>
                <a:gd name="connsiteX848" fmla="*/ 9698360 w 11218359"/>
                <a:gd name="connsiteY848" fmla="*/ 585921 h 585920"/>
                <a:gd name="connsiteX849" fmla="*/ 9709790 w 11218359"/>
                <a:gd name="connsiteY849" fmla="*/ 585921 h 585920"/>
                <a:gd name="connsiteX850" fmla="*/ 9721219 w 11218359"/>
                <a:gd name="connsiteY850" fmla="*/ 585921 h 585920"/>
                <a:gd name="connsiteX851" fmla="*/ 9732650 w 11218359"/>
                <a:gd name="connsiteY851" fmla="*/ 585921 h 585920"/>
                <a:gd name="connsiteX852" fmla="*/ 9744080 w 11218359"/>
                <a:gd name="connsiteY852" fmla="*/ 585921 h 585920"/>
                <a:gd name="connsiteX853" fmla="*/ 9755557 w 11218359"/>
                <a:gd name="connsiteY853" fmla="*/ 585921 h 585920"/>
                <a:gd name="connsiteX854" fmla="*/ 9766988 w 11218359"/>
                <a:gd name="connsiteY854" fmla="*/ 585921 h 585920"/>
                <a:gd name="connsiteX855" fmla="*/ 9778417 w 11218359"/>
                <a:gd name="connsiteY855" fmla="*/ 585921 h 585920"/>
                <a:gd name="connsiteX856" fmla="*/ 9789848 w 11218359"/>
                <a:gd name="connsiteY856" fmla="*/ 585921 h 585920"/>
                <a:gd name="connsiteX857" fmla="*/ 9801277 w 11218359"/>
                <a:gd name="connsiteY857" fmla="*/ 585921 h 585920"/>
                <a:gd name="connsiteX858" fmla="*/ 9812755 w 11218359"/>
                <a:gd name="connsiteY858" fmla="*/ 585921 h 585920"/>
                <a:gd name="connsiteX859" fmla="*/ 9824185 w 11218359"/>
                <a:gd name="connsiteY859" fmla="*/ 585921 h 585920"/>
                <a:gd name="connsiteX860" fmla="*/ 9835615 w 11218359"/>
                <a:gd name="connsiteY860" fmla="*/ 585921 h 585920"/>
                <a:gd name="connsiteX861" fmla="*/ 9847045 w 11218359"/>
                <a:gd name="connsiteY861" fmla="*/ 585921 h 585920"/>
                <a:gd name="connsiteX862" fmla="*/ 9858475 w 11218359"/>
                <a:gd name="connsiteY862" fmla="*/ 585921 h 585920"/>
                <a:gd name="connsiteX863" fmla="*/ 9869952 w 11218359"/>
                <a:gd name="connsiteY863" fmla="*/ 585921 h 585920"/>
                <a:gd name="connsiteX864" fmla="*/ 9881383 w 11218359"/>
                <a:gd name="connsiteY864" fmla="*/ 585921 h 585920"/>
                <a:gd name="connsiteX865" fmla="*/ 9892812 w 11218359"/>
                <a:gd name="connsiteY865" fmla="*/ 585921 h 585920"/>
                <a:gd name="connsiteX866" fmla="*/ 9904243 w 11218359"/>
                <a:gd name="connsiteY866" fmla="*/ 585921 h 585920"/>
                <a:gd name="connsiteX867" fmla="*/ 9915673 w 11218359"/>
                <a:gd name="connsiteY867" fmla="*/ 585921 h 585920"/>
                <a:gd name="connsiteX868" fmla="*/ 9927102 w 11218359"/>
                <a:gd name="connsiteY868" fmla="*/ 585921 h 585920"/>
                <a:gd name="connsiteX869" fmla="*/ 9938581 w 11218359"/>
                <a:gd name="connsiteY869" fmla="*/ 585921 h 585920"/>
                <a:gd name="connsiteX870" fmla="*/ 9950010 w 11218359"/>
                <a:gd name="connsiteY870" fmla="*/ 585921 h 585920"/>
                <a:gd name="connsiteX871" fmla="*/ 9961441 w 11218359"/>
                <a:gd name="connsiteY871" fmla="*/ 585921 h 585920"/>
                <a:gd name="connsiteX872" fmla="*/ 9972870 w 11218359"/>
                <a:gd name="connsiteY872" fmla="*/ 585921 h 585920"/>
                <a:gd name="connsiteX873" fmla="*/ 9984300 w 11218359"/>
                <a:gd name="connsiteY873" fmla="*/ 585921 h 585920"/>
                <a:gd name="connsiteX874" fmla="*/ 9995778 w 11218359"/>
                <a:gd name="connsiteY874" fmla="*/ 585921 h 585920"/>
                <a:gd name="connsiteX875" fmla="*/ 10007208 w 11218359"/>
                <a:gd name="connsiteY875" fmla="*/ 585921 h 585920"/>
                <a:gd name="connsiteX876" fmla="*/ 10018638 w 11218359"/>
                <a:gd name="connsiteY876" fmla="*/ 585921 h 585920"/>
                <a:gd name="connsiteX877" fmla="*/ 10030068 w 11218359"/>
                <a:gd name="connsiteY877" fmla="*/ 585921 h 585920"/>
                <a:gd name="connsiteX878" fmla="*/ 10041498 w 11218359"/>
                <a:gd name="connsiteY878" fmla="*/ 585921 h 585920"/>
                <a:gd name="connsiteX879" fmla="*/ 10052976 w 11218359"/>
                <a:gd name="connsiteY879" fmla="*/ 585921 h 585920"/>
                <a:gd name="connsiteX880" fmla="*/ 10064405 w 11218359"/>
                <a:gd name="connsiteY880" fmla="*/ 585921 h 585920"/>
                <a:gd name="connsiteX881" fmla="*/ 10075835 w 11218359"/>
                <a:gd name="connsiteY881" fmla="*/ 585921 h 585920"/>
                <a:gd name="connsiteX882" fmla="*/ 10087266 w 11218359"/>
                <a:gd name="connsiteY882" fmla="*/ 585921 h 585920"/>
                <a:gd name="connsiteX883" fmla="*/ 10098695 w 11218359"/>
                <a:gd name="connsiteY883" fmla="*/ 585921 h 585920"/>
                <a:gd name="connsiteX884" fmla="*/ 10110174 w 11218359"/>
                <a:gd name="connsiteY884" fmla="*/ 585921 h 585920"/>
                <a:gd name="connsiteX885" fmla="*/ 10121603 w 11218359"/>
                <a:gd name="connsiteY885" fmla="*/ 585921 h 585920"/>
                <a:gd name="connsiteX886" fmla="*/ 10133033 w 11218359"/>
                <a:gd name="connsiteY886" fmla="*/ 585921 h 585920"/>
                <a:gd name="connsiteX887" fmla="*/ 10144463 w 11218359"/>
                <a:gd name="connsiteY887" fmla="*/ 585921 h 585920"/>
                <a:gd name="connsiteX888" fmla="*/ 10155893 w 11218359"/>
                <a:gd name="connsiteY888" fmla="*/ 585921 h 585920"/>
                <a:gd name="connsiteX889" fmla="*/ 10167371 w 11218359"/>
                <a:gd name="connsiteY889" fmla="*/ 585921 h 585920"/>
                <a:gd name="connsiteX890" fmla="*/ 10178801 w 11218359"/>
                <a:gd name="connsiteY890" fmla="*/ 585921 h 585920"/>
                <a:gd name="connsiteX891" fmla="*/ 10190230 w 11218359"/>
                <a:gd name="connsiteY891" fmla="*/ 585921 h 585920"/>
                <a:gd name="connsiteX892" fmla="*/ 10201661 w 11218359"/>
                <a:gd name="connsiteY892" fmla="*/ 585921 h 585920"/>
                <a:gd name="connsiteX893" fmla="*/ 10213091 w 11218359"/>
                <a:gd name="connsiteY893" fmla="*/ 585921 h 585920"/>
                <a:gd name="connsiteX894" fmla="*/ 10224569 w 11218359"/>
                <a:gd name="connsiteY894" fmla="*/ 585921 h 585920"/>
                <a:gd name="connsiteX895" fmla="*/ 10235998 w 11218359"/>
                <a:gd name="connsiteY895" fmla="*/ 585921 h 585920"/>
                <a:gd name="connsiteX896" fmla="*/ 10247428 w 11218359"/>
                <a:gd name="connsiteY896" fmla="*/ 585921 h 585920"/>
                <a:gd name="connsiteX897" fmla="*/ 10258859 w 11218359"/>
                <a:gd name="connsiteY897" fmla="*/ 585921 h 585920"/>
                <a:gd name="connsiteX898" fmla="*/ 10270288 w 11218359"/>
                <a:gd name="connsiteY898" fmla="*/ 585921 h 585920"/>
                <a:gd name="connsiteX899" fmla="*/ 10281767 w 11218359"/>
                <a:gd name="connsiteY899" fmla="*/ 585921 h 585920"/>
                <a:gd name="connsiteX900" fmla="*/ 10293196 w 11218359"/>
                <a:gd name="connsiteY900" fmla="*/ 585921 h 585920"/>
                <a:gd name="connsiteX901" fmla="*/ 10304626 w 11218359"/>
                <a:gd name="connsiteY901" fmla="*/ 585921 h 585920"/>
                <a:gd name="connsiteX902" fmla="*/ 10316056 w 11218359"/>
                <a:gd name="connsiteY902" fmla="*/ 585921 h 585920"/>
                <a:gd name="connsiteX903" fmla="*/ 10327486 w 11218359"/>
                <a:gd name="connsiteY903" fmla="*/ 585921 h 585920"/>
                <a:gd name="connsiteX904" fmla="*/ 10338963 w 11218359"/>
                <a:gd name="connsiteY904" fmla="*/ 585921 h 585920"/>
                <a:gd name="connsiteX905" fmla="*/ 10350394 w 11218359"/>
                <a:gd name="connsiteY905" fmla="*/ 585921 h 585920"/>
                <a:gd name="connsiteX906" fmla="*/ 10361823 w 11218359"/>
                <a:gd name="connsiteY906" fmla="*/ 585921 h 585920"/>
                <a:gd name="connsiteX907" fmla="*/ 10373254 w 11218359"/>
                <a:gd name="connsiteY907" fmla="*/ 585921 h 585920"/>
                <a:gd name="connsiteX908" fmla="*/ 10384684 w 11218359"/>
                <a:gd name="connsiteY908" fmla="*/ 585921 h 585920"/>
                <a:gd name="connsiteX909" fmla="*/ 10396161 w 11218359"/>
                <a:gd name="connsiteY909" fmla="*/ 585921 h 585920"/>
                <a:gd name="connsiteX910" fmla="*/ 10407591 w 11218359"/>
                <a:gd name="connsiteY910" fmla="*/ 585921 h 585920"/>
                <a:gd name="connsiteX911" fmla="*/ 10419021 w 11218359"/>
                <a:gd name="connsiteY911" fmla="*/ 585921 h 585920"/>
                <a:gd name="connsiteX912" fmla="*/ 10430452 w 11218359"/>
                <a:gd name="connsiteY912" fmla="*/ 585921 h 585920"/>
                <a:gd name="connsiteX913" fmla="*/ 10441881 w 11218359"/>
                <a:gd name="connsiteY913" fmla="*/ 585921 h 585920"/>
                <a:gd name="connsiteX914" fmla="*/ 10453358 w 11218359"/>
                <a:gd name="connsiteY914" fmla="*/ 585921 h 585920"/>
                <a:gd name="connsiteX915" fmla="*/ 10464789 w 11218359"/>
                <a:gd name="connsiteY915" fmla="*/ 585921 h 585920"/>
                <a:gd name="connsiteX916" fmla="*/ 10476219 w 11218359"/>
                <a:gd name="connsiteY916" fmla="*/ 585921 h 585920"/>
                <a:gd name="connsiteX917" fmla="*/ 10487649 w 11218359"/>
                <a:gd name="connsiteY917" fmla="*/ 585921 h 585920"/>
                <a:gd name="connsiteX918" fmla="*/ 10499079 w 11218359"/>
                <a:gd name="connsiteY918" fmla="*/ 585921 h 585920"/>
                <a:gd name="connsiteX919" fmla="*/ 10510556 w 11218359"/>
                <a:gd name="connsiteY919" fmla="*/ 585921 h 585920"/>
                <a:gd name="connsiteX920" fmla="*/ 10521987 w 11218359"/>
                <a:gd name="connsiteY920" fmla="*/ 585921 h 585920"/>
                <a:gd name="connsiteX921" fmla="*/ 10533416 w 11218359"/>
                <a:gd name="connsiteY921" fmla="*/ 585921 h 585920"/>
                <a:gd name="connsiteX922" fmla="*/ 10544847 w 11218359"/>
                <a:gd name="connsiteY922" fmla="*/ 585921 h 585920"/>
                <a:gd name="connsiteX923" fmla="*/ 10556277 w 11218359"/>
                <a:gd name="connsiteY923" fmla="*/ 585921 h 585920"/>
                <a:gd name="connsiteX924" fmla="*/ 10567754 w 11218359"/>
                <a:gd name="connsiteY924" fmla="*/ 585921 h 585920"/>
                <a:gd name="connsiteX925" fmla="*/ 10579184 w 11218359"/>
                <a:gd name="connsiteY925" fmla="*/ 585921 h 585920"/>
                <a:gd name="connsiteX926" fmla="*/ 10590614 w 11218359"/>
                <a:gd name="connsiteY926" fmla="*/ 585921 h 585920"/>
                <a:gd name="connsiteX927" fmla="*/ 10602045 w 11218359"/>
                <a:gd name="connsiteY927" fmla="*/ 585921 h 585920"/>
                <a:gd name="connsiteX928" fmla="*/ 10613474 w 11218359"/>
                <a:gd name="connsiteY928" fmla="*/ 585921 h 585920"/>
                <a:gd name="connsiteX929" fmla="*/ 10624951 w 11218359"/>
                <a:gd name="connsiteY929" fmla="*/ 585921 h 585920"/>
                <a:gd name="connsiteX930" fmla="*/ 10636382 w 11218359"/>
                <a:gd name="connsiteY930" fmla="*/ 585921 h 585920"/>
                <a:gd name="connsiteX931" fmla="*/ 10647812 w 11218359"/>
                <a:gd name="connsiteY931" fmla="*/ 585921 h 585920"/>
                <a:gd name="connsiteX932" fmla="*/ 10659241 w 11218359"/>
                <a:gd name="connsiteY932" fmla="*/ 585921 h 585920"/>
                <a:gd name="connsiteX933" fmla="*/ 10670672 w 11218359"/>
                <a:gd name="connsiteY933" fmla="*/ 585921 h 585920"/>
                <a:gd name="connsiteX934" fmla="*/ 10682149 w 11218359"/>
                <a:gd name="connsiteY934" fmla="*/ 585921 h 585920"/>
                <a:gd name="connsiteX935" fmla="*/ 10693580 w 11218359"/>
                <a:gd name="connsiteY935" fmla="*/ 585921 h 585920"/>
                <a:gd name="connsiteX936" fmla="*/ 10705009 w 11218359"/>
                <a:gd name="connsiteY936" fmla="*/ 585921 h 585920"/>
                <a:gd name="connsiteX937" fmla="*/ 10716439 w 11218359"/>
                <a:gd name="connsiteY937" fmla="*/ 585921 h 585920"/>
                <a:gd name="connsiteX938" fmla="*/ 10727870 w 11218359"/>
                <a:gd name="connsiteY938" fmla="*/ 585921 h 585920"/>
                <a:gd name="connsiteX939" fmla="*/ 10739347 w 11218359"/>
                <a:gd name="connsiteY939" fmla="*/ 585921 h 585920"/>
                <a:gd name="connsiteX940" fmla="*/ 10750778 w 11218359"/>
                <a:gd name="connsiteY940" fmla="*/ 585921 h 585920"/>
                <a:gd name="connsiteX941" fmla="*/ 10762207 w 11218359"/>
                <a:gd name="connsiteY941" fmla="*/ 585921 h 585920"/>
                <a:gd name="connsiteX942" fmla="*/ 10773637 w 11218359"/>
                <a:gd name="connsiteY942" fmla="*/ 585921 h 585920"/>
                <a:gd name="connsiteX943" fmla="*/ 10785067 w 11218359"/>
                <a:gd name="connsiteY943" fmla="*/ 585921 h 585920"/>
                <a:gd name="connsiteX944" fmla="*/ 10796544 w 11218359"/>
                <a:gd name="connsiteY944" fmla="*/ 585921 h 585920"/>
                <a:gd name="connsiteX945" fmla="*/ 10807975 w 11218359"/>
                <a:gd name="connsiteY945" fmla="*/ 585921 h 585920"/>
                <a:gd name="connsiteX946" fmla="*/ 10819405 w 11218359"/>
                <a:gd name="connsiteY946" fmla="*/ 585921 h 585920"/>
                <a:gd name="connsiteX947" fmla="*/ 10830834 w 11218359"/>
                <a:gd name="connsiteY947" fmla="*/ 585921 h 585920"/>
                <a:gd name="connsiteX948" fmla="*/ 10842265 w 11218359"/>
                <a:gd name="connsiteY948" fmla="*/ 585921 h 585920"/>
                <a:gd name="connsiteX949" fmla="*/ 10853742 w 11218359"/>
                <a:gd name="connsiteY949" fmla="*/ 585921 h 585920"/>
                <a:gd name="connsiteX950" fmla="*/ 10865173 w 11218359"/>
                <a:gd name="connsiteY950" fmla="*/ 585921 h 585920"/>
                <a:gd name="connsiteX951" fmla="*/ 10876602 w 11218359"/>
                <a:gd name="connsiteY951" fmla="*/ 585921 h 585920"/>
                <a:gd name="connsiteX952" fmla="*/ 10888032 w 11218359"/>
                <a:gd name="connsiteY952" fmla="*/ 585921 h 585920"/>
                <a:gd name="connsiteX953" fmla="*/ 10899463 w 11218359"/>
                <a:gd name="connsiteY953" fmla="*/ 585921 h 585920"/>
                <a:gd name="connsiteX954" fmla="*/ 10910892 w 11218359"/>
                <a:gd name="connsiteY954" fmla="*/ 585921 h 585920"/>
                <a:gd name="connsiteX955" fmla="*/ 10922369 w 11218359"/>
                <a:gd name="connsiteY955" fmla="*/ 585921 h 585920"/>
                <a:gd name="connsiteX956" fmla="*/ 10933800 w 11218359"/>
                <a:gd name="connsiteY956" fmla="*/ 585921 h 585920"/>
                <a:gd name="connsiteX957" fmla="*/ 10945230 w 11218359"/>
                <a:gd name="connsiteY957" fmla="*/ 585921 h 585920"/>
                <a:gd name="connsiteX958" fmla="*/ 10956660 w 11218359"/>
                <a:gd name="connsiteY958" fmla="*/ 585921 h 585920"/>
                <a:gd name="connsiteX959" fmla="*/ 10968090 w 11218359"/>
                <a:gd name="connsiteY959" fmla="*/ 585921 h 585920"/>
                <a:gd name="connsiteX960" fmla="*/ 10979567 w 11218359"/>
                <a:gd name="connsiteY960" fmla="*/ 585921 h 585920"/>
                <a:gd name="connsiteX961" fmla="*/ 10990998 w 11218359"/>
                <a:gd name="connsiteY961" fmla="*/ 585921 h 585920"/>
                <a:gd name="connsiteX962" fmla="*/ 11002427 w 11218359"/>
                <a:gd name="connsiteY962" fmla="*/ 585921 h 585920"/>
                <a:gd name="connsiteX963" fmla="*/ 11013858 w 11218359"/>
                <a:gd name="connsiteY963" fmla="*/ 585921 h 585920"/>
                <a:gd name="connsiteX964" fmla="*/ 11025287 w 11218359"/>
                <a:gd name="connsiteY964" fmla="*/ 585921 h 585920"/>
                <a:gd name="connsiteX965" fmla="*/ 11036765 w 11218359"/>
                <a:gd name="connsiteY965" fmla="*/ 585921 h 585920"/>
                <a:gd name="connsiteX966" fmla="*/ 11048195 w 11218359"/>
                <a:gd name="connsiteY966" fmla="*/ 585921 h 585920"/>
                <a:gd name="connsiteX967" fmla="*/ 11059625 w 11218359"/>
                <a:gd name="connsiteY967" fmla="*/ 585921 h 585920"/>
                <a:gd name="connsiteX968" fmla="*/ 11071056 w 11218359"/>
                <a:gd name="connsiteY968" fmla="*/ 585921 h 585920"/>
                <a:gd name="connsiteX969" fmla="*/ 11082485 w 11218359"/>
                <a:gd name="connsiteY969" fmla="*/ 585921 h 585920"/>
                <a:gd name="connsiteX970" fmla="*/ 11093962 w 11218359"/>
                <a:gd name="connsiteY970" fmla="*/ 585921 h 585920"/>
                <a:gd name="connsiteX971" fmla="*/ 11105393 w 11218359"/>
                <a:gd name="connsiteY971" fmla="*/ 585921 h 585920"/>
                <a:gd name="connsiteX972" fmla="*/ 11116823 w 11218359"/>
                <a:gd name="connsiteY972" fmla="*/ 585921 h 585920"/>
                <a:gd name="connsiteX973" fmla="*/ 11128253 w 11218359"/>
                <a:gd name="connsiteY973" fmla="*/ 585921 h 585920"/>
                <a:gd name="connsiteX974" fmla="*/ 11139683 w 11218359"/>
                <a:gd name="connsiteY974" fmla="*/ 585921 h 585920"/>
                <a:gd name="connsiteX975" fmla="*/ 11151160 w 11218359"/>
                <a:gd name="connsiteY975" fmla="*/ 585921 h 585920"/>
                <a:gd name="connsiteX976" fmla="*/ 11162591 w 11218359"/>
                <a:gd name="connsiteY976" fmla="*/ 585921 h 585920"/>
                <a:gd name="connsiteX977" fmla="*/ 11174020 w 11218359"/>
                <a:gd name="connsiteY977" fmla="*/ 585921 h 585920"/>
                <a:gd name="connsiteX978" fmla="*/ 11185451 w 11218359"/>
                <a:gd name="connsiteY978" fmla="*/ 585921 h 585920"/>
                <a:gd name="connsiteX979" fmla="*/ 11196881 w 11218359"/>
                <a:gd name="connsiteY979" fmla="*/ 585921 h 585920"/>
                <a:gd name="connsiteX980" fmla="*/ 11208358 w 11218359"/>
                <a:gd name="connsiteY980" fmla="*/ 585921 h 585920"/>
                <a:gd name="connsiteX981" fmla="*/ 11218359 w 11218359"/>
                <a:gd name="connsiteY981" fmla="*/ 585921 h 585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85920">
                  <a:moveTo>
                    <a:pt x="0" y="585921"/>
                  </a:moveTo>
                  <a:lnTo>
                    <a:pt x="9149" y="585921"/>
                  </a:lnTo>
                  <a:lnTo>
                    <a:pt x="20588" y="585921"/>
                  </a:lnTo>
                  <a:lnTo>
                    <a:pt x="32028" y="585921"/>
                  </a:lnTo>
                  <a:lnTo>
                    <a:pt x="43467" y="585921"/>
                  </a:lnTo>
                  <a:lnTo>
                    <a:pt x="54907" y="585921"/>
                  </a:lnTo>
                  <a:lnTo>
                    <a:pt x="66346" y="585921"/>
                  </a:lnTo>
                  <a:lnTo>
                    <a:pt x="77786" y="585921"/>
                  </a:lnTo>
                  <a:lnTo>
                    <a:pt x="89225" y="585921"/>
                  </a:lnTo>
                  <a:lnTo>
                    <a:pt x="100665" y="585921"/>
                  </a:lnTo>
                  <a:lnTo>
                    <a:pt x="112104" y="585921"/>
                  </a:lnTo>
                  <a:lnTo>
                    <a:pt x="123544" y="585921"/>
                  </a:lnTo>
                  <a:lnTo>
                    <a:pt x="134979" y="585921"/>
                  </a:lnTo>
                  <a:lnTo>
                    <a:pt x="146423" y="585921"/>
                  </a:lnTo>
                  <a:lnTo>
                    <a:pt x="157858" y="585921"/>
                  </a:lnTo>
                  <a:lnTo>
                    <a:pt x="169297" y="585921"/>
                  </a:lnTo>
                  <a:lnTo>
                    <a:pt x="180737" y="585921"/>
                  </a:lnTo>
                  <a:lnTo>
                    <a:pt x="192176" y="585921"/>
                  </a:lnTo>
                  <a:lnTo>
                    <a:pt x="203616" y="585921"/>
                  </a:lnTo>
                  <a:lnTo>
                    <a:pt x="215055" y="585921"/>
                  </a:lnTo>
                  <a:lnTo>
                    <a:pt x="226495" y="585921"/>
                  </a:lnTo>
                  <a:lnTo>
                    <a:pt x="237935" y="585921"/>
                  </a:lnTo>
                  <a:lnTo>
                    <a:pt x="249374" y="585921"/>
                  </a:lnTo>
                  <a:lnTo>
                    <a:pt x="260814" y="585921"/>
                  </a:lnTo>
                  <a:lnTo>
                    <a:pt x="272253" y="585921"/>
                  </a:lnTo>
                  <a:lnTo>
                    <a:pt x="283693" y="585921"/>
                  </a:lnTo>
                  <a:lnTo>
                    <a:pt x="295132" y="585921"/>
                  </a:lnTo>
                  <a:lnTo>
                    <a:pt x="306572" y="585921"/>
                  </a:lnTo>
                  <a:lnTo>
                    <a:pt x="318011" y="585921"/>
                  </a:lnTo>
                  <a:lnTo>
                    <a:pt x="329451" y="585921"/>
                  </a:lnTo>
                  <a:lnTo>
                    <a:pt x="340890" y="585921"/>
                  </a:lnTo>
                  <a:lnTo>
                    <a:pt x="352330" y="585921"/>
                  </a:lnTo>
                  <a:lnTo>
                    <a:pt x="363769" y="585921"/>
                  </a:lnTo>
                  <a:lnTo>
                    <a:pt x="375209" y="585921"/>
                  </a:lnTo>
                  <a:lnTo>
                    <a:pt x="386648" y="585921"/>
                  </a:lnTo>
                  <a:lnTo>
                    <a:pt x="398088" y="585921"/>
                  </a:lnTo>
                  <a:lnTo>
                    <a:pt x="409527" y="585921"/>
                  </a:lnTo>
                  <a:lnTo>
                    <a:pt x="420967" y="585921"/>
                  </a:lnTo>
                  <a:lnTo>
                    <a:pt x="432406" y="585921"/>
                  </a:lnTo>
                  <a:lnTo>
                    <a:pt x="443846" y="585921"/>
                  </a:lnTo>
                  <a:lnTo>
                    <a:pt x="455285" y="585921"/>
                  </a:lnTo>
                  <a:lnTo>
                    <a:pt x="466725" y="585921"/>
                  </a:lnTo>
                  <a:lnTo>
                    <a:pt x="478165" y="585921"/>
                  </a:lnTo>
                  <a:lnTo>
                    <a:pt x="489604" y="585921"/>
                  </a:lnTo>
                  <a:lnTo>
                    <a:pt x="501044" y="585921"/>
                  </a:lnTo>
                  <a:lnTo>
                    <a:pt x="512483" y="585921"/>
                  </a:lnTo>
                  <a:lnTo>
                    <a:pt x="523923" y="585921"/>
                  </a:lnTo>
                  <a:lnTo>
                    <a:pt x="535362" y="585921"/>
                  </a:lnTo>
                  <a:lnTo>
                    <a:pt x="546802" y="585921"/>
                  </a:lnTo>
                  <a:lnTo>
                    <a:pt x="558241" y="585921"/>
                  </a:lnTo>
                  <a:lnTo>
                    <a:pt x="569681" y="585921"/>
                  </a:lnTo>
                  <a:lnTo>
                    <a:pt x="581120" y="585921"/>
                  </a:lnTo>
                  <a:lnTo>
                    <a:pt x="592560" y="585921"/>
                  </a:lnTo>
                  <a:lnTo>
                    <a:pt x="603999" y="585921"/>
                  </a:lnTo>
                  <a:lnTo>
                    <a:pt x="615439" y="585921"/>
                  </a:lnTo>
                  <a:lnTo>
                    <a:pt x="626878" y="585921"/>
                  </a:lnTo>
                  <a:lnTo>
                    <a:pt x="638318" y="585921"/>
                  </a:lnTo>
                  <a:lnTo>
                    <a:pt x="649757" y="585921"/>
                  </a:lnTo>
                  <a:lnTo>
                    <a:pt x="661192" y="585921"/>
                  </a:lnTo>
                  <a:lnTo>
                    <a:pt x="672632" y="585921"/>
                  </a:lnTo>
                  <a:lnTo>
                    <a:pt x="684071" y="585921"/>
                  </a:lnTo>
                  <a:lnTo>
                    <a:pt x="695511" y="585921"/>
                  </a:lnTo>
                  <a:lnTo>
                    <a:pt x="706950" y="585921"/>
                  </a:lnTo>
                  <a:lnTo>
                    <a:pt x="718390" y="585921"/>
                  </a:lnTo>
                  <a:lnTo>
                    <a:pt x="729829" y="585921"/>
                  </a:lnTo>
                  <a:lnTo>
                    <a:pt x="741269" y="585921"/>
                  </a:lnTo>
                  <a:lnTo>
                    <a:pt x="752708" y="585921"/>
                  </a:lnTo>
                  <a:lnTo>
                    <a:pt x="764148" y="585921"/>
                  </a:lnTo>
                  <a:lnTo>
                    <a:pt x="775587" y="585921"/>
                  </a:lnTo>
                  <a:lnTo>
                    <a:pt x="787027" y="585921"/>
                  </a:lnTo>
                  <a:lnTo>
                    <a:pt x="798467" y="585921"/>
                  </a:lnTo>
                  <a:lnTo>
                    <a:pt x="809906" y="585921"/>
                  </a:lnTo>
                  <a:lnTo>
                    <a:pt x="821346" y="585921"/>
                  </a:lnTo>
                  <a:lnTo>
                    <a:pt x="832785" y="585921"/>
                  </a:lnTo>
                  <a:lnTo>
                    <a:pt x="844225" y="585921"/>
                  </a:lnTo>
                  <a:lnTo>
                    <a:pt x="855664" y="585921"/>
                  </a:lnTo>
                  <a:lnTo>
                    <a:pt x="867104" y="585921"/>
                  </a:lnTo>
                  <a:lnTo>
                    <a:pt x="878543" y="585921"/>
                  </a:lnTo>
                  <a:lnTo>
                    <a:pt x="889983" y="585921"/>
                  </a:lnTo>
                  <a:lnTo>
                    <a:pt x="901422" y="585921"/>
                  </a:lnTo>
                  <a:lnTo>
                    <a:pt x="912862" y="585921"/>
                  </a:lnTo>
                  <a:lnTo>
                    <a:pt x="924301" y="585921"/>
                  </a:lnTo>
                  <a:lnTo>
                    <a:pt x="935741" y="585921"/>
                  </a:lnTo>
                  <a:lnTo>
                    <a:pt x="947180" y="585921"/>
                  </a:lnTo>
                  <a:lnTo>
                    <a:pt x="958620" y="585921"/>
                  </a:lnTo>
                  <a:lnTo>
                    <a:pt x="970059" y="585921"/>
                  </a:lnTo>
                  <a:lnTo>
                    <a:pt x="981499" y="585921"/>
                  </a:lnTo>
                  <a:lnTo>
                    <a:pt x="992938" y="585921"/>
                  </a:lnTo>
                  <a:lnTo>
                    <a:pt x="1004378" y="585921"/>
                  </a:lnTo>
                  <a:lnTo>
                    <a:pt x="1015818" y="585921"/>
                  </a:lnTo>
                  <a:lnTo>
                    <a:pt x="1027257" y="585921"/>
                  </a:lnTo>
                  <a:lnTo>
                    <a:pt x="1038697" y="585921"/>
                  </a:lnTo>
                  <a:lnTo>
                    <a:pt x="1050136" y="585921"/>
                  </a:lnTo>
                  <a:lnTo>
                    <a:pt x="1061576" y="585921"/>
                  </a:lnTo>
                  <a:lnTo>
                    <a:pt x="1073015" y="585921"/>
                  </a:lnTo>
                  <a:lnTo>
                    <a:pt x="1084455" y="585921"/>
                  </a:lnTo>
                  <a:lnTo>
                    <a:pt x="1095894" y="585921"/>
                  </a:lnTo>
                  <a:lnTo>
                    <a:pt x="1107334" y="585921"/>
                  </a:lnTo>
                  <a:lnTo>
                    <a:pt x="1118773" y="585921"/>
                  </a:lnTo>
                  <a:lnTo>
                    <a:pt x="1130213" y="585921"/>
                  </a:lnTo>
                  <a:lnTo>
                    <a:pt x="1141652" y="585921"/>
                  </a:lnTo>
                  <a:lnTo>
                    <a:pt x="1153092" y="585921"/>
                  </a:lnTo>
                  <a:lnTo>
                    <a:pt x="1164531" y="585921"/>
                  </a:lnTo>
                  <a:lnTo>
                    <a:pt x="1175971" y="585921"/>
                  </a:lnTo>
                  <a:lnTo>
                    <a:pt x="1187406" y="585921"/>
                  </a:lnTo>
                  <a:lnTo>
                    <a:pt x="1198845" y="585921"/>
                  </a:lnTo>
                  <a:lnTo>
                    <a:pt x="1210285" y="585921"/>
                  </a:lnTo>
                  <a:lnTo>
                    <a:pt x="1221724" y="585921"/>
                  </a:lnTo>
                  <a:lnTo>
                    <a:pt x="1233164" y="585921"/>
                  </a:lnTo>
                  <a:lnTo>
                    <a:pt x="1244603" y="585921"/>
                  </a:lnTo>
                  <a:lnTo>
                    <a:pt x="1256043" y="585921"/>
                  </a:lnTo>
                  <a:lnTo>
                    <a:pt x="1267482" y="585921"/>
                  </a:lnTo>
                  <a:lnTo>
                    <a:pt x="1278922" y="585921"/>
                  </a:lnTo>
                  <a:lnTo>
                    <a:pt x="1290361" y="585921"/>
                  </a:lnTo>
                  <a:lnTo>
                    <a:pt x="1301801" y="585921"/>
                  </a:lnTo>
                  <a:lnTo>
                    <a:pt x="1313240" y="585921"/>
                  </a:lnTo>
                  <a:lnTo>
                    <a:pt x="1324680" y="585921"/>
                  </a:lnTo>
                  <a:lnTo>
                    <a:pt x="1336120" y="585921"/>
                  </a:lnTo>
                  <a:lnTo>
                    <a:pt x="1347559" y="585921"/>
                  </a:lnTo>
                  <a:lnTo>
                    <a:pt x="1358999" y="585921"/>
                  </a:lnTo>
                  <a:lnTo>
                    <a:pt x="1370438" y="585921"/>
                  </a:lnTo>
                  <a:lnTo>
                    <a:pt x="1381878" y="585921"/>
                  </a:lnTo>
                  <a:lnTo>
                    <a:pt x="1393317" y="585921"/>
                  </a:lnTo>
                  <a:lnTo>
                    <a:pt x="1404757" y="585921"/>
                  </a:lnTo>
                  <a:lnTo>
                    <a:pt x="1416196" y="585921"/>
                  </a:lnTo>
                  <a:lnTo>
                    <a:pt x="1427636" y="585921"/>
                  </a:lnTo>
                  <a:lnTo>
                    <a:pt x="1439075" y="585921"/>
                  </a:lnTo>
                  <a:lnTo>
                    <a:pt x="1450515" y="585921"/>
                  </a:lnTo>
                  <a:lnTo>
                    <a:pt x="1461954" y="585921"/>
                  </a:lnTo>
                  <a:lnTo>
                    <a:pt x="1473394" y="585921"/>
                  </a:lnTo>
                  <a:lnTo>
                    <a:pt x="1484833" y="542354"/>
                  </a:lnTo>
                  <a:lnTo>
                    <a:pt x="1496273" y="226857"/>
                  </a:lnTo>
                  <a:lnTo>
                    <a:pt x="1507712" y="261409"/>
                  </a:lnTo>
                  <a:lnTo>
                    <a:pt x="1519152" y="244883"/>
                  </a:lnTo>
                  <a:lnTo>
                    <a:pt x="1530591" y="232867"/>
                  </a:lnTo>
                  <a:lnTo>
                    <a:pt x="1542031" y="335028"/>
                  </a:lnTo>
                  <a:lnTo>
                    <a:pt x="1553471" y="0"/>
                  </a:lnTo>
                  <a:lnTo>
                    <a:pt x="1564910" y="69109"/>
                  </a:lnTo>
                  <a:lnTo>
                    <a:pt x="1576349" y="157748"/>
                  </a:lnTo>
                  <a:lnTo>
                    <a:pt x="1587789" y="270424"/>
                  </a:lnTo>
                  <a:lnTo>
                    <a:pt x="1599229" y="585921"/>
                  </a:lnTo>
                  <a:lnTo>
                    <a:pt x="1610668" y="585921"/>
                  </a:lnTo>
                  <a:lnTo>
                    <a:pt x="1622107" y="585921"/>
                  </a:lnTo>
                  <a:lnTo>
                    <a:pt x="1633547" y="585921"/>
                  </a:lnTo>
                  <a:lnTo>
                    <a:pt x="1644987" y="585921"/>
                  </a:lnTo>
                  <a:lnTo>
                    <a:pt x="1656426" y="585921"/>
                  </a:lnTo>
                  <a:lnTo>
                    <a:pt x="1667866" y="585921"/>
                  </a:lnTo>
                  <a:lnTo>
                    <a:pt x="1679305" y="585921"/>
                  </a:lnTo>
                  <a:lnTo>
                    <a:pt x="1690745" y="585921"/>
                  </a:lnTo>
                  <a:lnTo>
                    <a:pt x="1702184" y="585921"/>
                  </a:lnTo>
                  <a:lnTo>
                    <a:pt x="1713619" y="585921"/>
                  </a:lnTo>
                  <a:lnTo>
                    <a:pt x="1725063" y="585921"/>
                  </a:lnTo>
                  <a:lnTo>
                    <a:pt x="1736498" y="585921"/>
                  </a:lnTo>
                  <a:lnTo>
                    <a:pt x="1747938" y="585921"/>
                  </a:lnTo>
                  <a:lnTo>
                    <a:pt x="1759377" y="585921"/>
                  </a:lnTo>
                  <a:lnTo>
                    <a:pt x="1770817" y="585921"/>
                  </a:lnTo>
                  <a:lnTo>
                    <a:pt x="1782256" y="585921"/>
                  </a:lnTo>
                  <a:lnTo>
                    <a:pt x="1793696" y="585921"/>
                  </a:lnTo>
                  <a:lnTo>
                    <a:pt x="1805135" y="585921"/>
                  </a:lnTo>
                  <a:lnTo>
                    <a:pt x="1816575" y="585921"/>
                  </a:lnTo>
                  <a:lnTo>
                    <a:pt x="1828014" y="585921"/>
                  </a:lnTo>
                  <a:lnTo>
                    <a:pt x="1839454" y="585921"/>
                  </a:lnTo>
                  <a:lnTo>
                    <a:pt x="1850893" y="585921"/>
                  </a:lnTo>
                  <a:lnTo>
                    <a:pt x="1862333" y="585921"/>
                  </a:lnTo>
                  <a:lnTo>
                    <a:pt x="1873772" y="585921"/>
                  </a:lnTo>
                  <a:lnTo>
                    <a:pt x="1885212" y="585921"/>
                  </a:lnTo>
                  <a:lnTo>
                    <a:pt x="1896651" y="585921"/>
                  </a:lnTo>
                  <a:lnTo>
                    <a:pt x="1908091" y="585921"/>
                  </a:lnTo>
                  <a:lnTo>
                    <a:pt x="1919531" y="585921"/>
                  </a:lnTo>
                  <a:lnTo>
                    <a:pt x="1930970" y="585921"/>
                  </a:lnTo>
                  <a:lnTo>
                    <a:pt x="1942409" y="585921"/>
                  </a:lnTo>
                  <a:lnTo>
                    <a:pt x="1953849" y="585921"/>
                  </a:lnTo>
                  <a:lnTo>
                    <a:pt x="1965289" y="585921"/>
                  </a:lnTo>
                  <a:lnTo>
                    <a:pt x="1976728" y="585921"/>
                  </a:lnTo>
                  <a:lnTo>
                    <a:pt x="1988168" y="585921"/>
                  </a:lnTo>
                  <a:lnTo>
                    <a:pt x="1999607" y="585921"/>
                  </a:lnTo>
                  <a:lnTo>
                    <a:pt x="2011047" y="585921"/>
                  </a:lnTo>
                  <a:lnTo>
                    <a:pt x="2022486" y="585921"/>
                  </a:lnTo>
                  <a:lnTo>
                    <a:pt x="2033926" y="585921"/>
                  </a:lnTo>
                  <a:lnTo>
                    <a:pt x="2045365" y="585921"/>
                  </a:lnTo>
                  <a:lnTo>
                    <a:pt x="2056805" y="585921"/>
                  </a:lnTo>
                  <a:lnTo>
                    <a:pt x="2068244" y="585921"/>
                  </a:lnTo>
                  <a:lnTo>
                    <a:pt x="2079684" y="585921"/>
                  </a:lnTo>
                  <a:lnTo>
                    <a:pt x="2091123" y="585921"/>
                  </a:lnTo>
                  <a:lnTo>
                    <a:pt x="2102563" y="585921"/>
                  </a:lnTo>
                  <a:lnTo>
                    <a:pt x="2114002" y="585921"/>
                  </a:lnTo>
                  <a:lnTo>
                    <a:pt x="2125442" y="585921"/>
                  </a:lnTo>
                  <a:lnTo>
                    <a:pt x="2136882" y="585921"/>
                  </a:lnTo>
                  <a:lnTo>
                    <a:pt x="2148321" y="585921"/>
                  </a:lnTo>
                  <a:lnTo>
                    <a:pt x="2159760" y="585921"/>
                  </a:lnTo>
                  <a:lnTo>
                    <a:pt x="2171200" y="585921"/>
                  </a:lnTo>
                  <a:lnTo>
                    <a:pt x="2182640" y="585921"/>
                  </a:lnTo>
                  <a:lnTo>
                    <a:pt x="2194079" y="585921"/>
                  </a:lnTo>
                  <a:lnTo>
                    <a:pt x="2205519" y="585921"/>
                  </a:lnTo>
                  <a:lnTo>
                    <a:pt x="2216958" y="585921"/>
                  </a:lnTo>
                  <a:lnTo>
                    <a:pt x="2228393" y="585921"/>
                  </a:lnTo>
                  <a:lnTo>
                    <a:pt x="2239837" y="585921"/>
                  </a:lnTo>
                  <a:lnTo>
                    <a:pt x="2251272" y="585921"/>
                  </a:lnTo>
                  <a:lnTo>
                    <a:pt x="2262716" y="585921"/>
                  </a:lnTo>
                  <a:lnTo>
                    <a:pt x="2274151" y="585921"/>
                  </a:lnTo>
                  <a:lnTo>
                    <a:pt x="2285591" y="585921"/>
                  </a:lnTo>
                  <a:lnTo>
                    <a:pt x="2297030" y="585921"/>
                  </a:lnTo>
                  <a:lnTo>
                    <a:pt x="2308470" y="585921"/>
                  </a:lnTo>
                  <a:lnTo>
                    <a:pt x="2319909" y="585921"/>
                  </a:lnTo>
                  <a:lnTo>
                    <a:pt x="2331349" y="585921"/>
                  </a:lnTo>
                  <a:lnTo>
                    <a:pt x="2342788" y="585921"/>
                  </a:lnTo>
                  <a:lnTo>
                    <a:pt x="2354228" y="585921"/>
                  </a:lnTo>
                  <a:lnTo>
                    <a:pt x="2365667" y="585921"/>
                  </a:lnTo>
                  <a:lnTo>
                    <a:pt x="2377107" y="585921"/>
                  </a:lnTo>
                  <a:lnTo>
                    <a:pt x="2388546" y="585921"/>
                  </a:lnTo>
                  <a:lnTo>
                    <a:pt x="2399986" y="585921"/>
                  </a:lnTo>
                  <a:lnTo>
                    <a:pt x="2411425" y="585921"/>
                  </a:lnTo>
                  <a:lnTo>
                    <a:pt x="2422865" y="585921"/>
                  </a:lnTo>
                  <a:lnTo>
                    <a:pt x="2434304" y="585921"/>
                  </a:lnTo>
                  <a:lnTo>
                    <a:pt x="2445744" y="585921"/>
                  </a:lnTo>
                  <a:lnTo>
                    <a:pt x="2457184" y="585921"/>
                  </a:lnTo>
                  <a:lnTo>
                    <a:pt x="2468623" y="585921"/>
                  </a:lnTo>
                  <a:lnTo>
                    <a:pt x="2480062" y="585921"/>
                  </a:lnTo>
                  <a:lnTo>
                    <a:pt x="2491502" y="585921"/>
                  </a:lnTo>
                  <a:lnTo>
                    <a:pt x="2502942" y="585921"/>
                  </a:lnTo>
                  <a:lnTo>
                    <a:pt x="2514381" y="585921"/>
                  </a:lnTo>
                  <a:lnTo>
                    <a:pt x="2525821" y="585921"/>
                  </a:lnTo>
                  <a:lnTo>
                    <a:pt x="2537260" y="585921"/>
                  </a:lnTo>
                  <a:lnTo>
                    <a:pt x="2548700" y="585921"/>
                  </a:lnTo>
                  <a:lnTo>
                    <a:pt x="2560139" y="585921"/>
                  </a:lnTo>
                  <a:lnTo>
                    <a:pt x="2571579" y="585921"/>
                  </a:lnTo>
                  <a:lnTo>
                    <a:pt x="2583018" y="585921"/>
                  </a:lnTo>
                  <a:lnTo>
                    <a:pt x="2594458" y="585921"/>
                  </a:lnTo>
                  <a:lnTo>
                    <a:pt x="2605897" y="585921"/>
                  </a:lnTo>
                  <a:lnTo>
                    <a:pt x="2617337" y="585921"/>
                  </a:lnTo>
                  <a:lnTo>
                    <a:pt x="2628776" y="585921"/>
                  </a:lnTo>
                  <a:lnTo>
                    <a:pt x="2640216" y="585921"/>
                  </a:lnTo>
                  <a:lnTo>
                    <a:pt x="2651655" y="585921"/>
                  </a:lnTo>
                  <a:lnTo>
                    <a:pt x="2663095" y="585921"/>
                  </a:lnTo>
                  <a:lnTo>
                    <a:pt x="2674535" y="585921"/>
                  </a:lnTo>
                  <a:lnTo>
                    <a:pt x="2685974" y="585921"/>
                  </a:lnTo>
                  <a:lnTo>
                    <a:pt x="2697413" y="585921"/>
                  </a:lnTo>
                  <a:lnTo>
                    <a:pt x="2708853" y="585921"/>
                  </a:lnTo>
                  <a:lnTo>
                    <a:pt x="2720293" y="585921"/>
                  </a:lnTo>
                  <a:lnTo>
                    <a:pt x="2731727" y="585921"/>
                  </a:lnTo>
                  <a:lnTo>
                    <a:pt x="2743172" y="585921"/>
                  </a:lnTo>
                  <a:lnTo>
                    <a:pt x="2754611" y="585921"/>
                  </a:lnTo>
                  <a:lnTo>
                    <a:pt x="2766046" y="585921"/>
                  </a:lnTo>
                  <a:lnTo>
                    <a:pt x="2777490" y="585921"/>
                  </a:lnTo>
                  <a:lnTo>
                    <a:pt x="2788925" y="585921"/>
                  </a:lnTo>
                  <a:lnTo>
                    <a:pt x="2800364" y="585921"/>
                  </a:lnTo>
                  <a:lnTo>
                    <a:pt x="2811804" y="585921"/>
                  </a:lnTo>
                  <a:lnTo>
                    <a:pt x="2823243" y="585921"/>
                  </a:lnTo>
                  <a:lnTo>
                    <a:pt x="2834683" y="585921"/>
                  </a:lnTo>
                  <a:lnTo>
                    <a:pt x="2846123" y="585921"/>
                  </a:lnTo>
                  <a:lnTo>
                    <a:pt x="2857562" y="585921"/>
                  </a:lnTo>
                  <a:lnTo>
                    <a:pt x="2869001" y="585921"/>
                  </a:lnTo>
                  <a:lnTo>
                    <a:pt x="2880441" y="585921"/>
                  </a:lnTo>
                  <a:lnTo>
                    <a:pt x="2891881" y="585921"/>
                  </a:lnTo>
                  <a:lnTo>
                    <a:pt x="2903320" y="585921"/>
                  </a:lnTo>
                  <a:lnTo>
                    <a:pt x="2914760" y="585921"/>
                  </a:lnTo>
                  <a:lnTo>
                    <a:pt x="2926199" y="585921"/>
                  </a:lnTo>
                  <a:lnTo>
                    <a:pt x="2937639" y="585921"/>
                  </a:lnTo>
                  <a:lnTo>
                    <a:pt x="2949078" y="585921"/>
                  </a:lnTo>
                  <a:lnTo>
                    <a:pt x="2960518" y="585921"/>
                  </a:lnTo>
                  <a:lnTo>
                    <a:pt x="2971957" y="585921"/>
                  </a:lnTo>
                  <a:lnTo>
                    <a:pt x="2983397" y="585921"/>
                  </a:lnTo>
                  <a:lnTo>
                    <a:pt x="2994837" y="585921"/>
                  </a:lnTo>
                  <a:lnTo>
                    <a:pt x="3006276" y="585921"/>
                  </a:lnTo>
                  <a:lnTo>
                    <a:pt x="3017715" y="585921"/>
                  </a:lnTo>
                  <a:lnTo>
                    <a:pt x="3029155" y="585921"/>
                  </a:lnTo>
                  <a:lnTo>
                    <a:pt x="3040594" y="585921"/>
                  </a:lnTo>
                  <a:lnTo>
                    <a:pt x="3052034" y="585921"/>
                  </a:lnTo>
                  <a:lnTo>
                    <a:pt x="3063474" y="585921"/>
                  </a:lnTo>
                  <a:lnTo>
                    <a:pt x="3074913" y="585921"/>
                  </a:lnTo>
                  <a:lnTo>
                    <a:pt x="3086352" y="585921"/>
                  </a:lnTo>
                  <a:lnTo>
                    <a:pt x="3097792" y="585921"/>
                  </a:lnTo>
                  <a:lnTo>
                    <a:pt x="3109232" y="585921"/>
                  </a:lnTo>
                  <a:lnTo>
                    <a:pt x="3120671" y="585921"/>
                  </a:lnTo>
                  <a:lnTo>
                    <a:pt x="3132111" y="585921"/>
                  </a:lnTo>
                  <a:lnTo>
                    <a:pt x="3143550" y="585921"/>
                  </a:lnTo>
                  <a:lnTo>
                    <a:pt x="3154990" y="585921"/>
                  </a:lnTo>
                  <a:lnTo>
                    <a:pt x="3166429" y="585921"/>
                  </a:lnTo>
                  <a:lnTo>
                    <a:pt x="3177869" y="585921"/>
                  </a:lnTo>
                  <a:lnTo>
                    <a:pt x="3189308" y="585921"/>
                  </a:lnTo>
                  <a:lnTo>
                    <a:pt x="3200748" y="585921"/>
                  </a:lnTo>
                  <a:lnTo>
                    <a:pt x="3212187" y="585921"/>
                  </a:lnTo>
                  <a:lnTo>
                    <a:pt x="3223627" y="585921"/>
                  </a:lnTo>
                  <a:lnTo>
                    <a:pt x="3235066" y="585921"/>
                  </a:lnTo>
                  <a:lnTo>
                    <a:pt x="3246501" y="585921"/>
                  </a:lnTo>
                  <a:lnTo>
                    <a:pt x="3257945" y="585921"/>
                  </a:lnTo>
                  <a:lnTo>
                    <a:pt x="3269385" y="585921"/>
                  </a:lnTo>
                  <a:lnTo>
                    <a:pt x="3280825" y="585921"/>
                  </a:lnTo>
                  <a:lnTo>
                    <a:pt x="3292264" y="585921"/>
                  </a:lnTo>
                  <a:lnTo>
                    <a:pt x="3303699" y="585921"/>
                  </a:lnTo>
                  <a:lnTo>
                    <a:pt x="3315143" y="585921"/>
                  </a:lnTo>
                  <a:lnTo>
                    <a:pt x="3326578" y="585921"/>
                  </a:lnTo>
                  <a:lnTo>
                    <a:pt x="3338017" y="585921"/>
                  </a:lnTo>
                  <a:lnTo>
                    <a:pt x="3349457" y="585921"/>
                  </a:lnTo>
                  <a:lnTo>
                    <a:pt x="3360896" y="585921"/>
                  </a:lnTo>
                  <a:lnTo>
                    <a:pt x="3372336" y="585921"/>
                  </a:lnTo>
                  <a:lnTo>
                    <a:pt x="3383776" y="585921"/>
                  </a:lnTo>
                  <a:lnTo>
                    <a:pt x="3395215" y="585921"/>
                  </a:lnTo>
                  <a:lnTo>
                    <a:pt x="3406654" y="585921"/>
                  </a:lnTo>
                  <a:lnTo>
                    <a:pt x="3418094" y="585921"/>
                  </a:lnTo>
                  <a:lnTo>
                    <a:pt x="3429534" y="585921"/>
                  </a:lnTo>
                  <a:lnTo>
                    <a:pt x="3440973" y="585921"/>
                  </a:lnTo>
                  <a:lnTo>
                    <a:pt x="3452413" y="585921"/>
                  </a:lnTo>
                  <a:lnTo>
                    <a:pt x="3463852" y="585921"/>
                  </a:lnTo>
                  <a:lnTo>
                    <a:pt x="3475292" y="585921"/>
                  </a:lnTo>
                  <a:lnTo>
                    <a:pt x="3486731" y="585921"/>
                  </a:lnTo>
                  <a:lnTo>
                    <a:pt x="3498171" y="585921"/>
                  </a:lnTo>
                  <a:lnTo>
                    <a:pt x="3509610" y="585921"/>
                  </a:lnTo>
                  <a:lnTo>
                    <a:pt x="3521050" y="585921"/>
                  </a:lnTo>
                  <a:lnTo>
                    <a:pt x="3532489" y="585921"/>
                  </a:lnTo>
                  <a:lnTo>
                    <a:pt x="3543929" y="585921"/>
                  </a:lnTo>
                  <a:lnTo>
                    <a:pt x="3555368" y="585921"/>
                  </a:lnTo>
                  <a:lnTo>
                    <a:pt x="3566808" y="585921"/>
                  </a:lnTo>
                  <a:lnTo>
                    <a:pt x="3578247" y="585921"/>
                  </a:lnTo>
                  <a:lnTo>
                    <a:pt x="3589687" y="585921"/>
                  </a:lnTo>
                  <a:lnTo>
                    <a:pt x="3601127" y="585921"/>
                  </a:lnTo>
                  <a:lnTo>
                    <a:pt x="3612566" y="585921"/>
                  </a:lnTo>
                  <a:lnTo>
                    <a:pt x="3624005" y="585921"/>
                  </a:lnTo>
                  <a:lnTo>
                    <a:pt x="3635445" y="585921"/>
                  </a:lnTo>
                  <a:lnTo>
                    <a:pt x="3646885" y="585921"/>
                  </a:lnTo>
                  <a:lnTo>
                    <a:pt x="3658324" y="585921"/>
                  </a:lnTo>
                  <a:lnTo>
                    <a:pt x="3669764" y="585921"/>
                  </a:lnTo>
                  <a:lnTo>
                    <a:pt x="3681203" y="585921"/>
                  </a:lnTo>
                  <a:lnTo>
                    <a:pt x="3692643" y="585921"/>
                  </a:lnTo>
                  <a:lnTo>
                    <a:pt x="3704082" y="585921"/>
                  </a:lnTo>
                  <a:lnTo>
                    <a:pt x="3715522" y="585921"/>
                  </a:lnTo>
                  <a:lnTo>
                    <a:pt x="3726961" y="585921"/>
                  </a:lnTo>
                  <a:lnTo>
                    <a:pt x="3738401" y="585921"/>
                  </a:lnTo>
                  <a:lnTo>
                    <a:pt x="3749840" y="585921"/>
                  </a:lnTo>
                  <a:lnTo>
                    <a:pt x="3761280" y="585921"/>
                  </a:lnTo>
                  <a:lnTo>
                    <a:pt x="3772719" y="585921"/>
                  </a:lnTo>
                  <a:lnTo>
                    <a:pt x="3784154" y="585921"/>
                  </a:lnTo>
                  <a:lnTo>
                    <a:pt x="3795598" y="585921"/>
                  </a:lnTo>
                  <a:lnTo>
                    <a:pt x="3807033" y="585921"/>
                  </a:lnTo>
                  <a:lnTo>
                    <a:pt x="3818473" y="585921"/>
                  </a:lnTo>
                  <a:lnTo>
                    <a:pt x="3829917" y="585921"/>
                  </a:lnTo>
                  <a:lnTo>
                    <a:pt x="3841352" y="585921"/>
                  </a:lnTo>
                  <a:lnTo>
                    <a:pt x="3852791" y="585921"/>
                  </a:lnTo>
                  <a:lnTo>
                    <a:pt x="3864231" y="585921"/>
                  </a:lnTo>
                  <a:lnTo>
                    <a:pt x="3875670" y="585921"/>
                  </a:lnTo>
                  <a:lnTo>
                    <a:pt x="3887110" y="585921"/>
                  </a:lnTo>
                  <a:lnTo>
                    <a:pt x="3898549" y="585921"/>
                  </a:lnTo>
                  <a:lnTo>
                    <a:pt x="3909989" y="585921"/>
                  </a:lnTo>
                  <a:lnTo>
                    <a:pt x="3921447" y="585921"/>
                  </a:lnTo>
                  <a:lnTo>
                    <a:pt x="3932878" y="585921"/>
                  </a:lnTo>
                  <a:lnTo>
                    <a:pt x="3944307" y="585921"/>
                  </a:lnTo>
                  <a:lnTo>
                    <a:pt x="3955737" y="585921"/>
                  </a:lnTo>
                  <a:lnTo>
                    <a:pt x="3967167" y="585921"/>
                  </a:lnTo>
                  <a:lnTo>
                    <a:pt x="3978645" y="585921"/>
                  </a:lnTo>
                  <a:lnTo>
                    <a:pt x="3990075" y="585921"/>
                  </a:lnTo>
                  <a:lnTo>
                    <a:pt x="4001505" y="585921"/>
                  </a:lnTo>
                  <a:lnTo>
                    <a:pt x="4012935" y="585921"/>
                  </a:lnTo>
                  <a:lnTo>
                    <a:pt x="4024365" y="585921"/>
                  </a:lnTo>
                  <a:lnTo>
                    <a:pt x="4035843" y="585921"/>
                  </a:lnTo>
                  <a:lnTo>
                    <a:pt x="4047273" y="585921"/>
                  </a:lnTo>
                  <a:lnTo>
                    <a:pt x="4058702" y="585921"/>
                  </a:lnTo>
                  <a:lnTo>
                    <a:pt x="4070133" y="585921"/>
                  </a:lnTo>
                  <a:lnTo>
                    <a:pt x="4081563" y="585921"/>
                  </a:lnTo>
                  <a:lnTo>
                    <a:pt x="4093040" y="585921"/>
                  </a:lnTo>
                  <a:lnTo>
                    <a:pt x="4104471" y="585921"/>
                  </a:lnTo>
                  <a:lnTo>
                    <a:pt x="4115900" y="585921"/>
                  </a:lnTo>
                  <a:lnTo>
                    <a:pt x="4127330" y="585921"/>
                  </a:lnTo>
                  <a:lnTo>
                    <a:pt x="4138760" y="585921"/>
                  </a:lnTo>
                  <a:lnTo>
                    <a:pt x="4150238" y="585921"/>
                  </a:lnTo>
                  <a:lnTo>
                    <a:pt x="4161668" y="585921"/>
                  </a:lnTo>
                  <a:lnTo>
                    <a:pt x="4173098" y="585921"/>
                  </a:lnTo>
                  <a:lnTo>
                    <a:pt x="4184528" y="585921"/>
                  </a:lnTo>
                  <a:lnTo>
                    <a:pt x="4195958" y="585921"/>
                  </a:lnTo>
                  <a:lnTo>
                    <a:pt x="4207436" y="585921"/>
                  </a:lnTo>
                  <a:lnTo>
                    <a:pt x="4218865" y="585921"/>
                  </a:lnTo>
                  <a:lnTo>
                    <a:pt x="4230296" y="585921"/>
                  </a:lnTo>
                  <a:lnTo>
                    <a:pt x="4241726" y="585921"/>
                  </a:lnTo>
                  <a:lnTo>
                    <a:pt x="4253156" y="585921"/>
                  </a:lnTo>
                  <a:lnTo>
                    <a:pt x="4264634" y="585921"/>
                  </a:lnTo>
                  <a:lnTo>
                    <a:pt x="4276063" y="585921"/>
                  </a:lnTo>
                  <a:lnTo>
                    <a:pt x="4287493" y="585921"/>
                  </a:lnTo>
                  <a:lnTo>
                    <a:pt x="4298923" y="585921"/>
                  </a:lnTo>
                  <a:lnTo>
                    <a:pt x="4310353" y="585921"/>
                  </a:lnTo>
                  <a:lnTo>
                    <a:pt x="4321831" y="585921"/>
                  </a:lnTo>
                  <a:lnTo>
                    <a:pt x="4333261" y="585921"/>
                  </a:lnTo>
                  <a:lnTo>
                    <a:pt x="4344691" y="585921"/>
                  </a:lnTo>
                  <a:lnTo>
                    <a:pt x="4356121" y="585921"/>
                  </a:lnTo>
                  <a:lnTo>
                    <a:pt x="4367551" y="585921"/>
                  </a:lnTo>
                  <a:lnTo>
                    <a:pt x="4379028" y="585921"/>
                  </a:lnTo>
                  <a:lnTo>
                    <a:pt x="4390458" y="585921"/>
                  </a:lnTo>
                  <a:lnTo>
                    <a:pt x="4401889" y="585921"/>
                  </a:lnTo>
                  <a:lnTo>
                    <a:pt x="4413319" y="585921"/>
                  </a:lnTo>
                  <a:lnTo>
                    <a:pt x="4424749" y="585921"/>
                  </a:lnTo>
                  <a:lnTo>
                    <a:pt x="4436226" y="585921"/>
                  </a:lnTo>
                  <a:lnTo>
                    <a:pt x="4447656" y="585921"/>
                  </a:lnTo>
                  <a:lnTo>
                    <a:pt x="4459086" y="585921"/>
                  </a:lnTo>
                  <a:lnTo>
                    <a:pt x="4470516" y="585921"/>
                  </a:lnTo>
                  <a:lnTo>
                    <a:pt x="4481946" y="585921"/>
                  </a:lnTo>
                  <a:lnTo>
                    <a:pt x="4493424" y="585921"/>
                  </a:lnTo>
                  <a:lnTo>
                    <a:pt x="4504854" y="585921"/>
                  </a:lnTo>
                  <a:lnTo>
                    <a:pt x="4516284" y="585921"/>
                  </a:lnTo>
                  <a:lnTo>
                    <a:pt x="4527714" y="585921"/>
                  </a:lnTo>
                  <a:lnTo>
                    <a:pt x="4539144" y="585921"/>
                  </a:lnTo>
                  <a:lnTo>
                    <a:pt x="4550621" y="585921"/>
                  </a:lnTo>
                  <a:lnTo>
                    <a:pt x="4562051" y="585921"/>
                  </a:lnTo>
                  <a:lnTo>
                    <a:pt x="4573482" y="585921"/>
                  </a:lnTo>
                  <a:lnTo>
                    <a:pt x="4584912" y="585921"/>
                  </a:lnTo>
                  <a:lnTo>
                    <a:pt x="4596341" y="585921"/>
                  </a:lnTo>
                  <a:lnTo>
                    <a:pt x="4607771" y="585921"/>
                  </a:lnTo>
                  <a:lnTo>
                    <a:pt x="4619249" y="585921"/>
                  </a:lnTo>
                  <a:lnTo>
                    <a:pt x="4630679" y="585921"/>
                  </a:lnTo>
                  <a:lnTo>
                    <a:pt x="4642109" y="585921"/>
                  </a:lnTo>
                  <a:lnTo>
                    <a:pt x="4653539" y="585921"/>
                  </a:lnTo>
                  <a:lnTo>
                    <a:pt x="4664969" y="585921"/>
                  </a:lnTo>
                  <a:lnTo>
                    <a:pt x="4676447" y="585921"/>
                  </a:lnTo>
                  <a:lnTo>
                    <a:pt x="4687877" y="585921"/>
                  </a:lnTo>
                  <a:lnTo>
                    <a:pt x="4699306" y="585921"/>
                  </a:lnTo>
                  <a:lnTo>
                    <a:pt x="4710737" y="585921"/>
                  </a:lnTo>
                  <a:lnTo>
                    <a:pt x="4722167" y="585921"/>
                  </a:lnTo>
                  <a:lnTo>
                    <a:pt x="4733644" y="585921"/>
                  </a:lnTo>
                  <a:lnTo>
                    <a:pt x="4745075" y="585921"/>
                  </a:lnTo>
                  <a:lnTo>
                    <a:pt x="4756504" y="585921"/>
                  </a:lnTo>
                  <a:lnTo>
                    <a:pt x="4767934" y="585921"/>
                  </a:lnTo>
                  <a:lnTo>
                    <a:pt x="4779364" y="585921"/>
                  </a:lnTo>
                  <a:lnTo>
                    <a:pt x="4790842" y="585921"/>
                  </a:lnTo>
                  <a:lnTo>
                    <a:pt x="4802272" y="585921"/>
                  </a:lnTo>
                  <a:lnTo>
                    <a:pt x="4813702" y="585921"/>
                  </a:lnTo>
                  <a:lnTo>
                    <a:pt x="4825132" y="585921"/>
                  </a:lnTo>
                  <a:lnTo>
                    <a:pt x="4836562" y="585921"/>
                  </a:lnTo>
                  <a:lnTo>
                    <a:pt x="4848040" y="585921"/>
                  </a:lnTo>
                  <a:lnTo>
                    <a:pt x="4859469" y="585921"/>
                  </a:lnTo>
                  <a:lnTo>
                    <a:pt x="4870899" y="585921"/>
                  </a:lnTo>
                  <a:lnTo>
                    <a:pt x="4882330" y="585921"/>
                  </a:lnTo>
                  <a:lnTo>
                    <a:pt x="4893760" y="585921"/>
                  </a:lnTo>
                  <a:lnTo>
                    <a:pt x="4905237" y="585921"/>
                  </a:lnTo>
                  <a:lnTo>
                    <a:pt x="4916667" y="585921"/>
                  </a:lnTo>
                  <a:lnTo>
                    <a:pt x="4928097" y="585921"/>
                  </a:lnTo>
                  <a:lnTo>
                    <a:pt x="4939527" y="585921"/>
                  </a:lnTo>
                  <a:lnTo>
                    <a:pt x="4950957" y="585921"/>
                  </a:lnTo>
                  <a:lnTo>
                    <a:pt x="4962435" y="585921"/>
                  </a:lnTo>
                  <a:lnTo>
                    <a:pt x="4973865" y="585921"/>
                  </a:lnTo>
                  <a:lnTo>
                    <a:pt x="4985295" y="585921"/>
                  </a:lnTo>
                  <a:lnTo>
                    <a:pt x="4996725" y="585921"/>
                  </a:lnTo>
                  <a:lnTo>
                    <a:pt x="5008155" y="585921"/>
                  </a:lnTo>
                  <a:lnTo>
                    <a:pt x="5019632" y="585921"/>
                  </a:lnTo>
                  <a:lnTo>
                    <a:pt x="5031062" y="585921"/>
                  </a:lnTo>
                  <a:lnTo>
                    <a:pt x="5042492" y="585921"/>
                  </a:lnTo>
                  <a:lnTo>
                    <a:pt x="5053923" y="585921"/>
                  </a:lnTo>
                  <a:lnTo>
                    <a:pt x="5065353" y="585921"/>
                  </a:lnTo>
                  <a:lnTo>
                    <a:pt x="5076830" y="585921"/>
                  </a:lnTo>
                  <a:lnTo>
                    <a:pt x="5088260" y="585921"/>
                  </a:lnTo>
                  <a:lnTo>
                    <a:pt x="5099690" y="585921"/>
                  </a:lnTo>
                  <a:lnTo>
                    <a:pt x="5111120" y="585921"/>
                  </a:lnTo>
                  <a:lnTo>
                    <a:pt x="5122550" y="585921"/>
                  </a:lnTo>
                  <a:lnTo>
                    <a:pt x="5134028" y="585921"/>
                  </a:lnTo>
                  <a:lnTo>
                    <a:pt x="5145458" y="585921"/>
                  </a:lnTo>
                  <a:lnTo>
                    <a:pt x="5156888" y="585921"/>
                  </a:lnTo>
                  <a:lnTo>
                    <a:pt x="5168318" y="585921"/>
                  </a:lnTo>
                  <a:lnTo>
                    <a:pt x="5179747" y="585921"/>
                  </a:lnTo>
                  <a:lnTo>
                    <a:pt x="5191225" y="585921"/>
                  </a:lnTo>
                  <a:lnTo>
                    <a:pt x="5202655" y="585921"/>
                  </a:lnTo>
                  <a:lnTo>
                    <a:pt x="5214085" y="585921"/>
                  </a:lnTo>
                  <a:lnTo>
                    <a:pt x="5225515" y="585921"/>
                  </a:lnTo>
                  <a:lnTo>
                    <a:pt x="5236945" y="585921"/>
                  </a:lnTo>
                  <a:lnTo>
                    <a:pt x="5248423" y="585921"/>
                  </a:lnTo>
                  <a:lnTo>
                    <a:pt x="5259853" y="585921"/>
                  </a:lnTo>
                  <a:lnTo>
                    <a:pt x="5271283" y="585921"/>
                  </a:lnTo>
                  <a:lnTo>
                    <a:pt x="5282713" y="585921"/>
                  </a:lnTo>
                  <a:lnTo>
                    <a:pt x="5294143" y="585921"/>
                  </a:lnTo>
                  <a:lnTo>
                    <a:pt x="5305621" y="585921"/>
                  </a:lnTo>
                  <a:lnTo>
                    <a:pt x="5317051" y="585921"/>
                  </a:lnTo>
                  <a:lnTo>
                    <a:pt x="5328481" y="585921"/>
                  </a:lnTo>
                  <a:lnTo>
                    <a:pt x="5339910" y="585921"/>
                  </a:lnTo>
                  <a:lnTo>
                    <a:pt x="5351340" y="585921"/>
                  </a:lnTo>
                  <a:lnTo>
                    <a:pt x="5362818" y="585921"/>
                  </a:lnTo>
                  <a:lnTo>
                    <a:pt x="5374248" y="585921"/>
                  </a:lnTo>
                  <a:lnTo>
                    <a:pt x="5385678" y="585921"/>
                  </a:lnTo>
                  <a:lnTo>
                    <a:pt x="5397108" y="585921"/>
                  </a:lnTo>
                  <a:lnTo>
                    <a:pt x="5408538" y="585921"/>
                  </a:lnTo>
                  <a:lnTo>
                    <a:pt x="5420016" y="585921"/>
                  </a:lnTo>
                  <a:lnTo>
                    <a:pt x="5431446" y="585921"/>
                  </a:lnTo>
                  <a:lnTo>
                    <a:pt x="5442876" y="585921"/>
                  </a:lnTo>
                  <a:lnTo>
                    <a:pt x="5454306" y="585921"/>
                  </a:lnTo>
                  <a:lnTo>
                    <a:pt x="5465736" y="585921"/>
                  </a:lnTo>
                  <a:lnTo>
                    <a:pt x="5477214" y="585921"/>
                  </a:lnTo>
                  <a:lnTo>
                    <a:pt x="5488643" y="585921"/>
                  </a:lnTo>
                  <a:lnTo>
                    <a:pt x="5500073" y="585921"/>
                  </a:lnTo>
                  <a:lnTo>
                    <a:pt x="5511503" y="585921"/>
                  </a:lnTo>
                  <a:lnTo>
                    <a:pt x="5522933" y="585921"/>
                  </a:lnTo>
                  <a:lnTo>
                    <a:pt x="5534411" y="585921"/>
                  </a:lnTo>
                  <a:lnTo>
                    <a:pt x="5545841" y="585921"/>
                  </a:lnTo>
                  <a:lnTo>
                    <a:pt x="5557271" y="585921"/>
                  </a:lnTo>
                  <a:lnTo>
                    <a:pt x="5568701" y="585921"/>
                  </a:lnTo>
                  <a:lnTo>
                    <a:pt x="5580131" y="585921"/>
                  </a:lnTo>
                  <a:lnTo>
                    <a:pt x="5591609" y="585921"/>
                  </a:lnTo>
                  <a:lnTo>
                    <a:pt x="5603038" y="585921"/>
                  </a:lnTo>
                  <a:lnTo>
                    <a:pt x="5614469" y="585921"/>
                  </a:lnTo>
                  <a:lnTo>
                    <a:pt x="5625899" y="585921"/>
                  </a:lnTo>
                  <a:lnTo>
                    <a:pt x="5637329" y="585921"/>
                  </a:lnTo>
                  <a:lnTo>
                    <a:pt x="5648759" y="585921"/>
                  </a:lnTo>
                  <a:lnTo>
                    <a:pt x="5660236" y="585921"/>
                  </a:lnTo>
                  <a:lnTo>
                    <a:pt x="5671666" y="585921"/>
                  </a:lnTo>
                  <a:lnTo>
                    <a:pt x="5683096" y="585921"/>
                  </a:lnTo>
                  <a:lnTo>
                    <a:pt x="5694526" y="585921"/>
                  </a:lnTo>
                  <a:lnTo>
                    <a:pt x="5705956" y="585921"/>
                  </a:lnTo>
                  <a:lnTo>
                    <a:pt x="5717434" y="585921"/>
                  </a:lnTo>
                  <a:lnTo>
                    <a:pt x="5728864" y="585921"/>
                  </a:lnTo>
                  <a:lnTo>
                    <a:pt x="5740294" y="585921"/>
                  </a:lnTo>
                  <a:lnTo>
                    <a:pt x="5751724" y="585921"/>
                  </a:lnTo>
                  <a:lnTo>
                    <a:pt x="5763154" y="585921"/>
                  </a:lnTo>
                  <a:lnTo>
                    <a:pt x="5774631" y="585921"/>
                  </a:lnTo>
                  <a:lnTo>
                    <a:pt x="5786062" y="585921"/>
                  </a:lnTo>
                  <a:lnTo>
                    <a:pt x="5797492" y="585921"/>
                  </a:lnTo>
                  <a:lnTo>
                    <a:pt x="5808921" y="585921"/>
                  </a:lnTo>
                  <a:lnTo>
                    <a:pt x="5820351" y="585921"/>
                  </a:lnTo>
                  <a:lnTo>
                    <a:pt x="5831829" y="585921"/>
                  </a:lnTo>
                  <a:lnTo>
                    <a:pt x="5843259" y="585921"/>
                  </a:lnTo>
                  <a:lnTo>
                    <a:pt x="5854689" y="585921"/>
                  </a:lnTo>
                  <a:lnTo>
                    <a:pt x="5866119" y="585921"/>
                  </a:lnTo>
                  <a:lnTo>
                    <a:pt x="5877549" y="585921"/>
                  </a:lnTo>
                  <a:lnTo>
                    <a:pt x="5889027" y="585921"/>
                  </a:lnTo>
                  <a:lnTo>
                    <a:pt x="5900457" y="585921"/>
                  </a:lnTo>
                  <a:lnTo>
                    <a:pt x="5911887" y="585921"/>
                  </a:lnTo>
                  <a:lnTo>
                    <a:pt x="5923317" y="585921"/>
                  </a:lnTo>
                  <a:lnTo>
                    <a:pt x="5934747" y="585921"/>
                  </a:lnTo>
                  <a:lnTo>
                    <a:pt x="5946225" y="585921"/>
                  </a:lnTo>
                  <a:lnTo>
                    <a:pt x="5957655" y="585921"/>
                  </a:lnTo>
                  <a:lnTo>
                    <a:pt x="5969084" y="585921"/>
                  </a:lnTo>
                  <a:lnTo>
                    <a:pt x="5980514" y="585921"/>
                  </a:lnTo>
                  <a:lnTo>
                    <a:pt x="5991944" y="585921"/>
                  </a:lnTo>
                  <a:lnTo>
                    <a:pt x="6003422" y="585921"/>
                  </a:lnTo>
                  <a:lnTo>
                    <a:pt x="6014852" y="585921"/>
                  </a:lnTo>
                  <a:lnTo>
                    <a:pt x="6026282" y="585921"/>
                  </a:lnTo>
                  <a:lnTo>
                    <a:pt x="6037712" y="585921"/>
                  </a:lnTo>
                  <a:lnTo>
                    <a:pt x="6049142" y="585921"/>
                  </a:lnTo>
                  <a:lnTo>
                    <a:pt x="6060620" y="585921"/>
                  </a:lnTo>
                  <a:lnTo>
                    <a:pt x="6072049" y="585921"/>
                  </a:lnTo>
                  <a:lnTo>
                    <a:pt x="6083480" y="585921"/>
                  </a:lnTo>
                  <a:lnTo>
                    <a:pt x="6094910" y="585921"/>
                  </a:lnTo>
                  <a:lnTo>
                    <a:pt x="6106340" y="585921"/>
                  </a:lnTo>
                  <a:lnTo>
                    <a:pt x="6117818" y="585921"/>
                  </a:lnTo>
                  <a:lnTo>
                    <a:pt x="6129247" y="585921"/>
                  </a:lnTo>
                  <a:lnTo>
                    <a:pt x="6140677" y="585921"/>
                  </a:lnTo>
                  <a:lnTo>
                    <a:pt x="6152107" y="585921"/>
                  </a:lnTo>
                  <a:lnTo>
                    <a:pt x="6163537" y="585921"/>
                  </a:lnTo>
                  <a:lnTo>
                    <a:pt x="6175015" y="585921"/>
                  </a:lnTo>
                  <a:lnTo>
                    <a:pt x="6186445" y="585921"/>
                  </a:lnTo>
                  <a:lnTo>
                    <a:pt x="6197875" y="585921"/>
                  </a:lnTo>
                  <a:lnTo>
                    <a:pt x="6209305" y="585921"/>
                  </a:lnTo>
                  <a:lnTo>
                    <a:pt x="6220735" y="585921"/>
                  </a:lnTo>
                  <a:lnTo>
                    <a:pt x="6232212" y="585921"/>
                  </a:lnTo>
                  <a:lnTo>
                    <a:pt x="6243642" y="585921"/>
                  </a:lnTo>
                  <a:lnTo>
                    <a:pt x="6255073" y="585921"/>
                  </a:lnTo>
                  <a:lnTo>
                    <a:pt x="6266503" y="585921"/>
                  </a:lnTo>
                  <a:lnTo>
                    <a:pt x="6277933" y="585921"/>
                  </a:lnTo>
                  <a:lnTo>
                    <a:pt x="6289410" y="585921"/>
                  </a:lnTo>
                  <a:lnTo>
                    <a:pt x="6300840" y="585921"/>
                  </a:lnTo>
                  <a:lnTo>
                    <a:pt x="6312270" y="585921"/>
                  </a:lnTo>
                  <a:lnTo>
                    <a:pt x="6323700" y="585921"/>
                  </a:lnTo>
                  <a:lnTo>
                    <a:pt x="6335130" y="585921"/>
                  </a:lnTo>
                  <a:lnTo>
                    <a:pt x="6346608" y="585921"/>
                  </a:lnTo>
                  <a:lnTo>
                    <a:pt x="6358038" y="585921"/>
                  </a:lnTo>
                  <a:lnTo>
                    <a:pt x="6369468" y="585921"/>
                  </a:lnTo>
                  <a:lnTo>
                    <a:pt x="6380898" y="585921"/>
                  </a:lnTo>
                  <a:lnTo>
                    <a:pt x="6392328" y="585921"/>
                  </a:lnTo>
                  <a:lnTo>
                    <a:pt x="6403805" y="585921"/>
                  </a:lnTo>
                  <a:lnTo>
                    <a:pt x="6415235" y="585921"/>
                  </a:lnTo>
                  <a:lnTo>
                    <a:pt x="6426666" y="585921"/>
                  </a:lnTo>
                  <a:lnTo>
                    <a:pt x="6438096" y="585921"/>
                  </a:lnTo>
                  <a:lnTo>
                    <a:pt x="6449525" y="585921"/>
                  </a:lnTo>
                  <a:lnTo>
                    <a:pt x="6461003" y="585921"/>
                  </a:lnTo>
                  <a:lnTo>
                    <a:pt x="6472433" y="585921"/>
                  </a:lnTo>
                  <a:lnTo>
                    <a:pt x="6483863" y="585921"/>
                  </a:lnTo>
                  <a:lnTo>
                    <a:pt x="6495293" y="585921"/>
                  </a:lnTo>
                  <a:lnTo>
                    <a:pt x="6506723" y="585921"/>
                  </a:lnTo>
                  <a:lnTo>
                    <a:pt x="6518201" y="585921"/>
                  </a:lnTo>
                  <a:lnTo>
                    <a:pt x="6529631" y="585921"/>
                  </a:lnTo>
                  <a:lnTo>
                    <a:pt x="6541061" y="585921"/>
                  </a:lnTo>
                  <a:lnTo>
                    <a:pt x="6552490" y="585921"/>
                  </a:lnTo>
                  <a:lnTo>
                    <a:pt x="6563921" y="585921"/>
                  </a:lnTo>
                  <a:lnTo>
                    <a:pt x="6575398" y="585921"/>
                  </a:lnTo>
                  <a:lnTo>
                    <a:pt x="6586828" y="585921"/>
                  </a:lnTo>
                  <a:lnTo>
                    <a:pt x="6598259" y="585921"/>
                  </a:lnTo>
                  <a:lnTo>
                    <a:pt x="6609688" y="585921"/>
                  </a:lnTo>
                  <a:lnTo>
                    <a:pt x="6621118" y="585921"/>
                  </a:lnTo>
                  <a:lnTo>
                    <a:pt x="6632596" y="585921"/>
                  </a:lnTo>
                  <a:lnTo>
                    <a:pt x="6644026" y="585921"/>
                  </a:lnTo>
                  <a:lnTo>
                    <a:pt x="6655456" y="585921"/>
                  </a:lnTo>
                  <a:lnTo>
                    <a:pt x="6666886" y="585921"/>
                  </a:lnTo>
                  <a:lnTo>
                    <a:pt x="6678316" y="585921"/>
                  </a:lnTo>
                  <a:lnTo>
                    <a:pt x="6689794" y="585921"/>
                  </a:lnTo>
                  <a:lnTo>
                    <a:pt x="6701224" y="585921"/>
                  </a:lnTo>
                  <a:lnTo>
                    <a:pt x="6712653" y="585921"/>
                  </a:lnTo>
                  <a:lnTo>
                    <a:pt x="6724083" y="585921"/>
                  </a:lnTo>
                  <a:lnTo>
                    <a:pt x="6735514" y="585921"/>
                  </a:lnTo>
                  <a:lnTo>
                    <a:pt x="6746944" y="585921"/>
                  </a:lnTo>
                  <a:lnTo>
                    <a:pt x="6758421" y="585921"/>
                  </a:lnTo>
                  <a:lnTo>
                    <a:pt x="6769851" y="585921"/>
                  </a:lnTo>
                  <a:lnTo>
                    <a:pt x="6781281" y="585921"/>
                  </a:lnTo>
                  <a:lnTo>
                    <a:pt x="6792711" y="585921"/>
                  </a:lnTo>
                  <a:lnTo>
                    <a:pt x="6804141" y="585921"/>
                  </a:lnTo>
                  <a:lnTo>
                    <a:pt x="6815619" y="585921"/>
                  </a:lnTo>
                  <a:lnTo>
                    <a:pt x="6827049" y="585921"/>
                  </a:lnTo>
                  <a:lnTo>
                    <a:pt x="6838479" y="585921"/>
                  </a:lnTo>
                  <a:lnTo>
                    <a:pt x="6849909" y="585921"/>
                  </a:lnTo>
                  <a:lnTo>
                    <a:pt x="6861339" y="585921"/>
                  </a:lnTo>
                  <a:lnTo>
                    <a:pt x="6872816" y="585921"/>
                  </a:lnTo>
                  <a:lnTo>
                    <a:pt x="6884246" y="585921"/>
                  </a:lnTo>
                  <a:lnTo>
                    <a:pt x="6895676" y="585921"/>
                  </a:lnTo>
                  <a:lnTo>
                    <a:pt x="6907107" y="585921"/>
                  </a:lnTo>
                  <a:lnTo>
                    <a:pt x="6918537" y="585921"/>
                  </a:lnTo>
                  <a:lnTo>
                    <a:pt x="6930014" y="585921"/>
                  </a:lnTo>
                  <a:lnTo>
                    <a:pt x="6941444" y="585921"/>
                  </a:lnTo>
                  <a:lnTo>
                    <a:pt x="6952874" y="585921"/>
                  </a:lnTo>
                  <a:lnTo>
                    <a:pt x="6964304" y="585921"/>
                  </a:lnTo>
                  <a:lnTo>
                    <a:pt x="6975734" y="585921"/>
                  </a:lnTo>
                  <a:lnTo>
                    <a:pt x="6987212" y="585921"/>
                  </a:lnTo>
                  <a:lnTo>
                    <a:pt x="6998642" y="585921"/>
                  </a:lnTo>
                  <a:lnTo>
                    <a:pt x="7010072" y="585921"/>
                  </a:lnTo>
                  <a:lnTo>
                    <a:pt x="7021502" y="585921"/>
                  </a:lnTo>
                  <a:lnTo>
                    <a:pt x="7032931" y="585921"/>
                  </a:lnTo>
                  <a:lnTo>
                    <a:pt x="7044409" y="585921"/>
                  </a:lnTo>
                  <a:lnTo>
                    <a:pt x="7055839" y="585921"/>
                  </a:lnTo>
                  <a:lnTo>
                    <a:pt x="7067269" y="585921"/>
                  </a:lnTo>
                  <a:lnTo>
                    <a:pt x="7078700" y="585921"/>
                  </a:lnTo>
                  <a:lnTo>
                    <a:pt x="7090129" y="585921"/>
                  </a:lnTo>
                  <a:lnTo>
                    <a:pt x="7101607" y="585921"/>
                  </a:lnTo>
                  <a:lnTo>
                    <a:pt x="7113037" y="585921"/>
                  </a:lnTo>
                  <a:lnTo>
                    <a:pt x="7124467" y="585921"/>
                  </a:lnTo>
                  <a:lnTo>
                    <a:pt x="7135897" y="585921"/>
                  </a:lnTo>
                  <a:lnTo>
                    <a:pt x="7147327" y="585921"/>
                  </a:lnTo>
                  <a:lnTo>
                    <a:pt x="7158805" y="585921"/>
                  </a:lnTo>
                  <a:lnTo>
                    <a:pt x="7170235" y="585921"/>
                  </a:lnTo>
                  <a:lnTo>
                    <a:pt x="7181665" y="585921"/>
                  </a:lnTo>
                  <a:lnTo>
                    <a:pt x="7193094" y="585921"/>
                  </a:lnTo>
                  <a:lnTo>
                    <a:pt x="7204524" y="585921"/>
                  </a:lnTo>
                  <a:lnTo>
                    <a:pt x="7216002" y="585921"/>
                  </a:lnTo>
                  <a:lnTo>
                    <a:pt x="7227432" y="585921"/>
                  </a:lnTo>
                  <a:lnTo>
                    <a:pt x="7238862" y="585921"/>
                  </a:lnTo>
                  <a:lnTo>
                    <a:pt x="7250292" y="585921"/>
                  </a:lnTo>
                  <a:lnTo>
                    <a:pt x="7261722" y="585921"/>
                  </a:lnTo>
                  <a:lnTo>
                    <a:pt x="7273200" y="585921"/>
                  </a:lnTo>
                  <a:lnTo>
                    <a:pt x="7284630" y="585921"/>
                  </a:lnTo>
                  <a:lnTo>
                    <a:pt x="7296060" y="585921"/>
                  </a:lnTo>
                  <a:lnTo>
                    <a:pt x="7307490" y="585921"/>
                  </a:lnTo>
                  <a:lnTo>
                    <a:pt x="7318920" y="585921"/>
                  </a:lnTo>
                  <a:lnTo>
                    <a:pt x="7330398" y="585921"/>
                  </a:lnTo>
                  <a:lnTo>
                    <a:pt x="7341828" y="585921"/>
                  </a:lnTo>
                  <a:lnTo>
                    <a:pt x="7353257" y="585921"/>
                  </a:lnTo>
                  <a:lnTo>
                    <a:pt x="7364687" y="585921"/>
                  </a:lnTo>
                  <a:lnTo>
                    <a:pt x="7376117" y="585921"/>
                  </a:lnTo>
                  <a:lnTo>
                    <a:pt x="7387595" y="585921"/>
                  </a:lnTo>
                  <a:lnTo>
                    <a:pt x="7399025" y="585921"/>
                  </a:lnTo>
                  <a:lnTo>
                    <a:pt x="7410455" y="585921"/>
                  </a:lnTo>
                  <a:lnTo>
                    <a:pt x="7421885" y="585921"/>
                  </a:lnTo>
                  <a:lnTo>
                    <a:pt x="7433315" y="585921"/>
                  </a:lnTo>
                  <a:lnTo>
                    <a:pt x="7444793" y="585921"/>
                  </a:lnTo>
                  <a:lnTo>
                    <a:pt x="7456222" y="585921"/>
                  </a:lnTo>
                  <a:lnTo>
                    <a:pt x="7467653" y="585921"/>
                  </a:lnTo>
                  <a:lnTo>
                    <a:pt x="7479083" y="585921"/>
                  </a:lnTo>
                  <a:lnTo>
                    <a:pt x="7490513" y="585921"/>
                  </a:lnTo>
                  <a:lnTo>
                    <a:pt x="7501990" y="585921"/>
                  </a:lnTo>
                  <a:lnTo>
                    <a:pt x="7513420" y="585921"/>
                  </a:lnTo>
                  <a:lnTo>
                    <a:pt x="7524850" y="585921"/>
                  </a:lnTo>
                  <a:lnTo>
                    <a:pt x="7536280" y="585921"/>
                  </a:lnTo>
                  <a:lnTo>
                    <a:pt x="7547710" y="585921"/>
                  </a:lnTo>
                  <a:lnTo>
                    <a:pt x="7559188" y="585921"/>
                  </a:lnTo>
                  <a:lnTo>
                    <a:pt x="7570618" y="585921"/>
                  </a:lnTo>
                  <a:lnTo>
                    <a:pt x="7582048" y="585921"/>
                  </a:lnTo>
                  <a:lnTo>
                    <a:pt x="7593478" y="585921"/>
                  </a:lnTo>
                  <a:lnTo>
                    <a:pt x="7604908" y="585921"/>
                  </a:lnTo>
                  <a:lnTo>
                    <a:pt x="7616385" y="585921"/>
                  </a:lnTo>
                  <a:lnTo>
                    <a:pt x="7627815" y="585921"/>
                  </a:lnTo>
                  <a:lnTo>
                    <a:pt x="7639246" y="585921"/>
                  </a:lnTo>
                  <a:lnTo>
                    <a:pt x="7650676" y="585921"/>
                  </a:lnTo>
                  <a:lnTo>
                    <a:pt x="7662106" y="585921"/>
                  </a:lnTo>
                  <a:lnTo>
                    <a:pt x="7673583" y="585921"/>
                  </a:lnTo>
                  <a:lnTo>
                    <a:pt x="7685013" y="585921"/>
                  </a:lnTo>
                  <a:lnTo>
                    <a:pt x="7696443" y="585921"/>
                  </a:lnTo>
                  <a:lnTo>
                    <a:pt x="7707873" y="585921"/>
                  </a:lnTo>
                  <a:lnTo>
                    <a:pt x="7719303" y="585921"/>
                  </a:lnTo>
                  <a:lnTo>
                    <a:pt x="7730733" y="585921"/>
                  </a:lnTo>
                  <a:lnTo>
                    <a:pt x="7742211" y="585921"/>
                  </a:lnTo>
                  <a:lnTo>
                    <a:pt x="7753641" y="585921"/>
                  </a:lnTo>
                  <a:lnTo>
                    <a:pt x="7765071" y="585921"/>
                  </a:lnTo>
                  <a:lnTo>
                    <a:pt x="7776501" y="585921"/>
                  </a:lnTo>
                  <a:lnTo>
                    <a:pt x="7787931" y="585921"/>
                  </a:lnTo>
                  <a:lnTo>
                    <a:pt x="7799408" y="585921"/>
                  </a:lnTo>
                  <a:lnTo>
                    <a:pt x="7810839" y="585921"/>
                  </a:lnTo>
                  <a:lnTo>
                    <a:pt x="7822268" y="585921"/>
                  </a:lnTo>
                  <a:lnTo>
                    <a:pt x="7833698" y="585921"/>
                  </a:lnTo>
                  <a:lnTo>
                    <a:pt x="7845128" y="585921"/>
                  </a:lnTo>
                  <a:lnTo>
                    <a:pt x="7856606" y="585921"/>
                  </a:lnTo>
                  <a:lnTo>
                    <a:pt x="7868036" y="585921"/>
                  </a:lnTo>
                  <a:lnTo>
                    <a:pt x="7879466" y="585921"/>
                  </a:lnTo>
                  <a:lnTo>
                    <a:pt x="7890896" y="585921"/>
                  </a:lnTo>
                  <a:lnTo>
                    <a:pt x="7902326" y="585921"/>
                  </a:lnTo>
                  <a:lnTo>
                    <a:pt x="7913804" y="585921"/>
                  </a:lnTo>
                  <a:lnTo>
                    <a:pt x="7925234" y="585921"/>
                  </a:lnTo>
                  <a:lnTo>
                    <a:pt x="7936663" y="585921"/>
                  </a:lnTo>
                  <a:lnTo>
                    <a:pt x="7948094" y="585921"/>
                  </a:lnTo>
                  <a:lnTo>
                    <a:pt x="7959524" y="585921"/>
                  </a:lnTo>
                  <a:lnTo>
                    <a:pt x="7971001" y="585921"/>
                  </a:lnTo>
                  <a:lnTo>
                    <a:pt x="7982431" y="585921"/>
                  </a:lnTo>
                  <a:lnTo>
                    <a:pt x="7993861" y="585921"/>
                  </a:lnTo>
                  <a:lnTo>
                    <a:pt x="8005291" y="585921"/>
                  </a:lnTo>
                  <a:lnTo>
                    <a:pt x="8016721" y="585921"/>
                  </a:lnTo>
                  <a:lnTo>
                    <a:pt x="8028199" y="585921"/>
                  </a:lnTo>
                  <a:lnTo>
                    <a:pt x="8039629" y="585921"/>
                  </a:lnTo>
                  <a:lnTo>
                    <a:pt x="8051059" y="585921"/>
                  </a:lnTo>
                  <a:lnTo>
                    <a:pt x="8062489" y="585921"/>
                  </a:lnTo>
                  <a:lnTo>
                    <a:pt x="8073919" y="585921"/>
                  </a:lnTo>
                  <a:lnTo>
                    <a:pt x="8085396" y="585921"/>
                  </a:lnTo>
                  <a:lnTo>
                    <a:pt x="8096826" y="585921"/>
                  </a:lnTo>
                  <a:lnTo>
                    <a:pt x="8108256" y="585921"/>
                  </a:lnTo>
                  <a:lnTo>
                    <a:pt x="8119687" y="585921"/>
                  </a:lnTo>
                  <a:lnTo>
                    <a:pt x="8131117" y="585921"/>
                  </a:lnTo>
                  <a:lnTo>
                    <a:pt x="8142594" y="585921"/>
                  </a:lnTo>
                  <a:lnTo>
                    <a:pt x="8154024" y="585921"/>
                  </a:lnTo>
                  <a:lnTo>
                    <a:pt x="8165454" y="585921"/>
                  </a:lnTo>
                  <a:lnTo>
                    <a:pt x="8176884" y="585921"/>
                  </a:lnTo>
                  <a:lnTo>
                    <a:pt x="8188314" y="585921"/>
                  </a:lnTo>
                  <a:lnTo>
                    <a:pt x="8199792" y="585921"/>
                  </a:lnTo>
                  <a:lnTo>
                    <a:pt x="8211222" y="585921"/>
                  </a:lnTo>
                  <a:lnTo>
                    <a:pt x="8222652" y="585921"/>
                  </a:lnTo>
                  <a:lnTo>
                    <a:pt x="8234082" y="585921"/>
                  </a:lnTo>
                  <a:lnTo>
                    <a:pt x="8245512" y="585921"/>
                  </a:lnTo>
                  <a:lnTo>
                    <a:pt x="8256989" y="585921"/>
                  </a:lnTo>
                  <a:lnTo>
                    <a:pt x="8268419" y="585921"/>
                  </a:lnTo>
                  <a:lnTo>
                    <a:pt x="8279850" y="585921"/>
                  </a:lnTo>
                  <a:lnTo>
                    <a:pt x="8291280" y="585921"/>
                  </a:lnTo>
                  <a:lnTo>
                    <a:pt x="8302709" y="585921"/>
                  </a:lnTo>
                  <a:lnTo>
                    <a:pt x="8314187" y="585921"/>
                  </a:lnTo>
                  <a:lnTo>
                    <a:pt x="8325617" y="585921"/>
                  </a:lnTo>
                  <a:lnTo>
                    <a:pt x="8337047" y="585921"/>
                  </a:lnTo>
                  <a:lnTo>
                    <a:pt x="8348477" y="585921"/>
                  </a:lnTo>
                  <a:lnTo>
                    <a:pt x="8359907" y="585921"/>
                  </a:lnTo>
                  <a:lnTo>
                    <a:pt x="8371385" y="585921"/>
                  </a:lnTo>
                  <a:lnTo>
                    <a:pt x="8382815" y="585921"/>
                  </a:lnTo>
                  <a:lnTo>
                    <a:pt x="8394245" y="585921"/>
                  </a:lnTo>
                  <a:lnTo>
                    <a:pt x="8405674" y="585921"/>
                  </a:lnTo>
                  <a:lnTo>
                    <a:pt x="8417104" y="585921"/>
                  </a:lnTo>
                  <a:lnTo>
                    <a:pt x="8428582" y="585921"/>
                  </a:lnTo>
                  <a:lnTo>
                    <a:pt x="8440012" y="585921"/>
                  </a:lnTo>
                  <a:lnTo>
                    <a:pt x="8451442" y="585921"/>
                  </a:lnTo>
                  <a:lnTo>
                    <a:pt x="8462872" y="585921"/>
                  </a:lnTo>
                  <a:lnTo>
                    <a:pt x="8474302" y="585921"/>
                  </a:lnTo>
                  <a:lnTo>
                    <a:pt x="8485780" y="585921"/>
                  </a:lnTo>
                  <a:lnTo>
                    <a:pt x="8497210" y="585921"/>
                  </a:lnTo>
                  <a:lnTo>
                    <a:pt x="8508640" y="585921"/>
                  </a:lnTo>
                  <a:lnTo>
                    <a:pt x="8520069" y="585921"/>
                  </a:lnTo>
                  <a:lnTo>
                    <a:pt x="8531500" y="585921"/>
                  </a:lnTo>
                  <a:lnTo>
                    <a:pt x="8542977" y="585921"/>
                  </a:lnTo>
                  <a:lnTo>
                    <a:pt x="8554407" y="585921"/>
                  </a:lnTo>
                  <a:lnTo>
                    <a:pt x="8565837" y="585921"/>
                  </a:lnTo>
                  <a:lnTo>
                    <a:pt x="8577267" y="585921"/>
                  </a:lnTo>
                  <a:lnTo>
                    <a:pt x="8588697" y="585921"/>
                  </a:lnTo>
                  <a:lnTo>
                    <a:pt x="8600175" y="585921"/>
                  </a:lnTo>
                  <a:lnTo>
                    <a:pt x="8611605" y="585921"/>
                  </a:lnTo>
                  <a:lnTo>
                    <a:pt x="8623035" y="585921"/>
                  </a:lnTo>
                  <a:lnTo>
                    <a:pt x="8634465" y="585921"/>
                  </a:lnTo>
                  <a:lnTo>
                    <a:pt x="8645895" y="585921"/>
                  </a:lnTo>
                  <a:lnTo>
                    <a:pt x="8657373" y="585921"/>
                  </a:lnTo>
                  <a:lnTo>
                    <a:pt x="8668802" y="585921"/>
                  </a:lnTo>
                  <a:lnTo>
                    <a:pt x="8680232" y="585921"/>
                  </a:lnTo>
                  <a:lnTo>
                    <a:pt x="8691662" y="585921"/>
                  </a:lnTo>
                  <a:lnTo>
                    <a:pt x="8703093" y="585921"/>
                  </a:lnTo>
                  <a:lnTo>
                    <a:pt x="8714570" y="585921"/>
                  </a:lnTo>
                  <a:lnTo>
                    <a:pt x="8726000" y="585921"/>
                  </a:lnTo>
                  <a:lnTo>
                    <a:pt x="8737430" y="585921"/>
                  </a:lnTo>
                  <a:lnTo>
                    <a:pt x="8748860" y="585921"/>
                  </a:lnTo>
                  <a:lnTo>
                    <a:pt x="8760290" y="585921"/>
                  </a:lnTo>
                  <a:lnTo>
                    <a:pt x="8771768" y="585921"/>
                  </a:lnTo>
                  <a:lnTo>
                    <a:pt x="8783198" y="585921"/>
                  </a:lnTo>
                  <a:lnTo>
                    <a:pt x="8794628" y="585921"/>
                  </a:lnTo>
                  <a:lnTo>
                    <a:pt x="8806058" y="585921"/>
                  </a:lnTo>
                  <a:lnTo>
                    <a:pt x="8817488" y="585921"/>
                  </a:lnTo>
                  <a:lnTo>
                    <a:pt x="8828918" y="585921"/>
                  </a:lnTo>
                  <a:lnTo>
                    <a:pt x="8840395" y="585921"/>
                  </a:lnTo>
                  <a:lnTo>
                    <a:pt x="8851825" y="585921"/>
                  </a:lnTo>
                  <a:lnTo>
                    <a:pt x="8863256" y="585921"/>
                  </a:lnTo>
                  <a:lnTo>
                    <a:pt x="8874686" y="585921"/>
                  </a:lnTo>
                  <a:lnTo>
                    <a:pt x="8886115" y="585921"/>
                  </a:lnTo>
                  <a:lnTo>
                    <a:pt x="8897593" y="585921"/>
                  </a:lnTo>
                  <a:lnTo>
                    <a:pt x="8909022" y="585921"/>
                  </a:lnTo>
                  <a:lnTo>
                    <a:pt x="8920453" y="585921"/>
                  </a:lnTo>
                  <a:lnTo>
                    <a:pt x="8931883" y="585921"/>
                  </a:lnTo>
                  <a:lnTo>
                    <a:pt x="8943313" y="585921"/>
                  </a:lnTo>
                  <a:lnTo>
                    <a:pt x="8954791" y="585921"/>
                  </a:lnTo>
                  <a:lnTo>
                    <a:pt x="8966220" y="585921"/>
                  </a:lnTo>
                  <a:lnTo>
                    <a:pt x="8977651" y="585921"/>
                  </a:lnTo>
                  <a:lnTo>
                    <a:pt x="8989080" y="585921"/>
                  </a:lnTo>
                  <a:lnTo>
                    <a:pt x="9000511" y="585921"/>
                  </a:lnTo>
                  <a:lnTo>
                    <a:pt x="9011988" y="585921"/>
                  </a:lnTo>
                  <a:lnTo>
                    <a:pt x="9023418" y="585921"/>
                  </a:lnTo>
                  <a:lnTo>
                    <a:pt x="9034849" y="585921"/>
                  </a:lnTo>
                  <a:lnTo>
                    <a:pt x="9046278" y="585921"/>
                  </a:lnTo>
                  <a:lnTo>
                    <a:pt x="9057709" y="585921"/>
                  </a:lnTo>
                  <a:lnTo>
                    <a:pt x="9069186" y="585921"/>
                  </a:lnTo>
                  <a:lnTo>
                    <a:pt x="9080615" y="585921"/>
                  </a:lnTo>
                  <a:lnTo>
                    <a:pt x="9092046" y="585921"/>
                  </a:lnTo>
                  <a:lnTo>
                    <a:pt x="9103476" y="585921"/>
                  </a:lnTo>
                  <a:lnTo>
                    <a:pt x="9114906" y="585921"/>
                  </a:lnTo>
                  <a:lnTo>
                    <a:pt x="9126384" y="585921"/>
                  </a:lnTo>
                  <a:lnTo>
                    <a:pt x="9137813" y="585921"/>
                  </a:lnTo>
                  <a:lnTo>
                    <a:pt x="9149244" y="585921"/>
                  </a:lnTo>
                  <a:lnTo>
                    <a:pt x="9160673" y="585921"/>
                  </a:lnTo>
                  <a:lnTo>
                    <a:pt x="9172104" y="585921"/>
                  </a:lnTo>
                  <a:lnTo>
                    <a:pt x="9183581" y="585921"/>
                  </a:lnTo>
                  <a:lnTo>
                    <a:pt x="9195011" y="585921"/>
                  </a:lnTo>
                  <a:lnTo>
                    <a:pt x="9206442" y="585921"/>
                  </a:lnTo>
                  <a:lnTo>
                    <a:pt x="9217871" y="585921"/>
                  </a:lnTo>
                  <a:lnTo>
                    <a:pt x="9229301" y="585921"/>
                  </a:lnTo>
                  <a:lnTo>
                    <a:pt x="9240779" y="585921"/>
                  </a:lnTo>
                  <a:lnTo>
                    <a:pt x="9252209" y="585921"/>
                  </a:lnTo>
                  <a:lnTo>
                    <a:pt x="9263639" y="585921"/>
                  </a:lnTo>
                  <a:lnTo>
                    <a:pt x="9275069" y="585921"/>
                  </a:lnTo>
                  <a:lnTo>
                    <a:pt x="9286498" y="585921"/>
                  </a:lnTo>
                  <a:lnTo>
                    <a:pt x="9297977" y="585921"/>
                  </a:lnTo>
                  <a:lnTo>
                    <a:pt x="9309406" y="585921"/>
                  </a:lnTo>
                  <a:lnTo>
                    <a:pt x="9320837" y="585921"/>
                  </a:lnTo>
                  <a:lnTo>
                    <a:pt x="9332266" y="585921"/>
                  </a:lnTo>
                  <a:lnTo>
                    <a:pt x="9343696" y="585921"/>
                  </a:lnTo>
                  <a:lnTo>
                    <a:pt x="9355174" y="585921"/>
                  </a:lnTo>
                  <a:lnTo>
                    <a:pt x="9366604" y="585921"/>
                  </a:lnTo>
                  <a:lnTo>
                    <a:pt x="9378035" y="585921"/>
                  </a:lnTo>
                  <a:lnTo>
                    <a:pt x="9389464" y="585921"/>
                  </a:lnTo>
                  <a:lnTo>
                    <a:pt x="9400894" y="585921"/>
                  </a:lnTo>
                  <a:lnTo>
                    <a:pt x="9412372" y="585921"/>
                  </a:lnTo>
                  <a:lnTo>
                    <a:pt x="9423802" y="585921"/>
                  </a:lnTo>
                  <a:lnTo>
                    <a:pt x="9435232" y="585921"/>
                  </a:lnTo>
                  <a:lnTo>
                    <a:pt x="9446662" y="585921"/>
                  </a:lnTo>
                  <a:lnTo>
                    <a:pt x="9458091" y="585921"/>
                  </a:lnTo>
                  <a:lnTo>
                    <a:pt x="9469570" y="585921"/>
                  </a:lnTo>
                  <a:lnTo>
                    <a:pt x="9480999" y="585921"/>
                  </a:lnTo>
                  <a:lnTo>
                    <a:pt x="9492429" y="585921"/>
                  </a:lnTo>
                  <a:lnTo>
                    <a:pt x="9503859" y="585921"/>
                  </a:lnTo>
                  <a:lnTo>
                    <a:pt x="9515289" y="585921"/>
                  </a:lnTo>
                  <a:lnTo>
                    <a:pt x="9526767" y="585921"/>
                  </a:lnTo>
                  <a:lnTo>
                    <a:pt x="9538197" y="585921"/>
                  </a:lnTo>
                  <a:lnTo>
                    <a:pt x="9549626" y="585921"/>
                  </a:lnTo>
                  <a:lnTo>
                    <a:pt x="9561057" y="585921"/>
                  </a:lnTo>
                  <a:lnTo>
                    <a:pt x="9572487" y="585921"/>
                  </a:lnTo>
                  <a:lnTo>
                    <a:pt x="9583965" y="585921"/>
                  </a:lnTo>
                  <a:lnTo>
                    <a:pt x="9595395" y="585921"/>
                  </a:lnTo>
                  <a:lnTo>
                    <a:pt x="9606824" y="585921"/>
                  </a:lnTo>
                  <a:lnTo>
                    <a:pt x="9618255" y="585921"/>
                  </a:lnTo>
                  <a:lnTo>
                    <a:pt x="9629684" y="585921"/>
                  </a:lnTo>
                  <a:lnTo>
                    <a:pt x="9641163" y="585921"/>
                  </a:lnTo>
                  <a:lnTo>
                    <a:pt x="9652592" y="585921"/>
                  </a:lnTo>
                  <a:lnTo>
                    <a:pt x="9664022" y="585921"/>
                  </a:lnTo>
                  <a:lnTo>
                    <a:pt x="9675452" y="585921"/>
                  </a:lnTo>
                  <a:lnTo>
                    <a:pt x="9686882" y="585921"/>
                  </a:lnTo>
                  <a:lnTo>
                    <a:pt x="9698360" y="585921"/>
                  </a:lnTo>
                  <a:lnTo>
                    <a:pt x="9709790" y="585921"/>
                  </a:lnTo>
                  <a:lnTo>
                    <a:pt x="9721219" y="585921"/>
                  </a:lnTo>
                  <a:lnTo>
                    <a:pt x="9732650" y="585921"/>
                  </a:lnTo>
                  <a:lnTo>
                    <a:pt x="9744080" y="585921"/>
                  </a:lnTo>
                  <a:lnTo>
                    <a:pt x="9755557" y="585921"/>
                  </a:lnTo>
                  <a:lnTo>
                    <a:pt x="9766988" y="585921"/>
                  </a:lnTo>
                  <a:lnTo>
                    <a:pt x="9778417" y="585921"/>
                  </a:lnTo>
                  <a:lnTo>
                    <a:pt x="9789848" y="585921"/>
                  </a:lnTo>
                  <a:lnTo>
                    <a:pt x="9801277" y="585921"/>
                  </a:lnTo>
                  <a:lnTo>
                    <a:pt x="9812755" y="585921"/>
                  </a:lnTo>
                  <a:lnTo>
                    <a:pt x="9824185" y="585921"/>
                  </a:lnTo>
                  <a:lnTo>
                    <a:pt x="9835615" y="585921"/>
                  </a:lnTo>
                  <a:lnTo>
                    <a:pt x="9847045" y="585921"/>
                  </a:lnTo>
                  <a:lnTo>
                    <a:pt x="9858475" y="585921"/>
                  </a:lnTo>
                  <a:lnTo>
                    <a:pt x="9869952" y="585921"/>
                  </a:lnTo>
                  <a:lnTo>
                    <a:pt x="9881383" y="585921"/>
                  </a:lnTo>
                  <a:lnTo>
                    <a:pt x="9892812" y="585921"/>
                  </a:lnTo>
                  <a:lnTo>
                    <a:pt x="9904243" y="585921"/>
                  </a:lnTo>
                  <a:lnTo>
                    <a:pt x="9915673" y="585921"/>
                  </a:lnTo>
                  <a:lnTo>
                    <a:pt x="9927102" y="585921"/>
                  </a:lnTo>
                  <a:lnTo>
                    <a:pt x="9938581" y="585921"/>
                  </a:lnTo>
                  <a:lnTo>
                    <a:pt x="9950010" y="585921"/>
                  </a:lnTo>
                  <a:lnTo>
                    <a:pt x="9961441" y="585921"/>
                  </a:lnTo>
                  <a:lnTo>
                    <a:pt x="9972870" y="585921"/>
                  </a:lnTo>
                  <a:lnTo>
                    <a:pt x="9984300" y="585921"/>
                  </a:lnTo>
                  <a:lnTo>
                    <a:pt x="9995778" y="585921"/>
                  </a:lnTo>
                  <a:lnTo>
                    <a:pt x="10007208" y="585921"/>
                  </a:lnTo>
                  <a:lnTo>
                    <a:pt x="10018638" y="585921"/>
                  </a:lnTo>
                  <a:lnTo>
                    <a:pt x="10030068" y="585921"/>
                  </a:lnTo>
                  <a:lnTo>
                    <a:pt x="10041498" y="585921"/>
                  </a:lnTo>
                  <a:lnTo>
                    <a:pt x="10052976" y="585921"/>
                  </a:lnTo>
                  <a:lnTo>
                    <a:pt x="10064405" y="585921"/>
                  </a:lnTo>
                  <a:lnTo>
                    <a:pt x="10075835" y="585921"/>
                  </a:lnTo>
                  <a:lnTo>
                    <a:pt x="10087266" y="585921"/>
                  </a:lnTo>
                  <a:lnTo>
                    <a:pt x="10098695" y="585921"/>
                  </a:lnTo>
                  <a:lnTo>
                    <a:pt x="10110174" y="585921"/>
                  </a:lnTo>
                  <a:lnTo>
                    <a:pt x="10121603" y="585921"/>
                  </a:lnTo>
                  <a:lnTo>
                    <a:pt x="10133033" y="585921"/>
                  </a:lnTo>
                  <a:lnTo>
                    <a:pt x="10144463" y="585921"/>
                  </a:lnTo>
                  <a:lnTo>
                    <a:pt x="10155893" y="585921"/>
                  </a:lnTo>
                  <a:lnTo>
                    <a:pt x="10167371" y="585921"/>
                  </a:lnTo>
                  <a:lnTo>
                    <a:pt x="10178801" y="585921"/>
                  </a:lnTo>
                  <a:lnTo>
                    <a:pt x="10190230" y="585921"/>
                  </a:lnTo>
                  <a:lnTo>
                    <a:pt x="10201661" y="585921"/>
                  </a:lnTo>
                  <a:lnTo>
                    <a:pt x="10213091" y="585921"/>
                  </a:lnTo>
                  <a:lnTo>
                    <a:pt x="10224569" y="585921"/>
                  </a:lnTo>
                  <a:lnTo>
                    <a:pt x="10235998" y="585921"/>
                  </a:lnTo>
                  <a:lnTo>
                    <a:pt x="10247428" y="585921"/>
                  </a:lnTo>
                  <a:lnTo>
                    <a:pt x="10258859" y="585921"/>
                  </a:lnTo>
                  <a:lnTo>
                    <a:pt x="10270288" y="585921"/>
                  </a:lnTo>
                  <a:lnTo>
                    <a:pt x="10281767" y="585921"/>
                  </a:lnTo>
                  <a:lnTo>
                    <a:pt x="10293196" y="585921"/>
                  </a:lnTo>
                  <a:lnTo>
                    <a:pt x="10304626" y="585921"/>
                  </a:lnTo>
                  <a:lnTo>
                    <a:pt x="10316056" y="585921"/>
                  </a:lnTo>
                  <a:lnTo>
                    <a:pt x="10327486" y="585921"/>
                  </a:lnTo>
                  <a:lnTo>
                    <a:pt x="10338963" y="585921"/>
                  </a:lnTo>
                  <a:lnTo>
                    <a:pt x="10350394" y="585921"/>
                  </a:lnTo>
                  <a:lnTo>
                    <a:pt x="10361823" y="585921"/>
                  </a:lnTo>
                  <a:lnTo>
                    <a:pt x="10373254" y="585921"/>
                  </a:lnTo>
                  <a:lnTo>
                    <a:pt x="10384684" y="585921"/>
                  </a:lnTo>
                  <a:lnTo>
                    <a:pt x="10396161" y="585921"/>
                  </a:lnTo>
                  <a:lnTo>
                    <a:pt x="10407591" y="585921"/>
                  </a:lnTo>
                  <a:lnTo>
                    <a:pt x="10419021" y="585921"/>
                  </a:lnTo>
                  <a:lnTo>
                    <a:pt x="10430452" y="585921"/>
                  </a:lnTo>
                  <a:lnTo>
                    <a:pt x="10441881" y="585921"/>
                  </a:lnTo>
                  <a:lnTo>
                    <a:pt x="10453358" y="585921"/>
                  </a:lnTo>
                  <a:lnTo>
                    <a:pt x="10464789" y="585921"/>
                  </a:lnTo>
                  <a:lnTo>
                    <a:pt x="10476219" y="585921"/>
                  </a:lnTo>
                  <a:lnTo>
                    <a:pt x="10487649" y="585921"/>
                  </a:lnTo>
                  <a:lnTo>
                    <a:pt x="10499079" y="585921"/>
                  </a:lnTo>
                  <a:lnTo>
                    <a:pt x="10510556" y="585921"/>
                  </a:lnTo>
                  <a:lnTo>
                    <a:pt x="10521987" y="585921"/>
                  </a:lnTo>
                  <a:lnTo>
                    <a:pt x="10533416" y="585921"/>
                  </a:lnTo>
                  <a:lnTo>
                    <a:pt x="10544847" y="585921"/>
                  </a:lnTo>
                  <a:lnTo>
                    <a:pt x="10556277" y="585921"/>
                  </a:lnTo>
                  <a:lnTo>
                    <a:pt x="10567754" y="585921"/>
                  </a:lnTo>
                  <a:lnTo>
                    <a:pt x="10579184" y="585921"/>
                  </a:lnTo>
                  <a:lnTo>
                    <a:pt x="10590614" y="585921"/>
                  </a:lnTo>
                  <a:lnTo>
                    <a:pt x="10602045" y="585921"/>
                  </a:lnTo>
                  <a:lnTo>
                    <a:pt x="10613474" y="585921"/>
                  </a:lnTo>
                  <a:lnTo>
                    <a:pt x="10624951" y="585921"/>
                  </a:lnTo>
                  <a:lnTo>
                    <a:pt x="10636382" y="585921"/>
                  </a:lnTo>
                  <a:lnTo>
                    <a:pt x="10647812" y="585921"/>
                  </a:lnTo>
                  <a:lnTo>
                    <a:pt x="10659241" y="585921"/>
                  </a:lnTo>
                  <a:lnTo>
                    <a:pt x="10670672" y="585921"/>
                  </a:lnTo>
                  <a:lnTo>
                    <a:pt x="10682149" y="585921"/>
                  </a:lnTo>
                  <a:lnTo>
                    <a:pt x="10693580" y="585921"/>
                  </a:lnTo>
                  <a:lnTo>
                    <a:pt x="10705009" y="585921"/>
                  </a:lnTo>
                  <a:lnTo>
                    <a:pt x="10716439" y="585921"/>
                  </a:lnTo>
                  <a:lnTo>
                    <a:pt x="10727870" y="585921"/>
                  </a:lnTo>
                  <a:lnTo>
                    <a:pt x="10739347" y="585921"/>
                  </a:lnTo>
                  <a:lnTo>
                    <a:pt x="10750778" y="585921"/>
                  </a:lnTo>
                  <a:lnTo>
                    <a:pt x="10762207" y="585921"/>
                  </a:lnTo>
                  <a:lnTo>
                    <a:pt x="10773637" y="585921"/>
                  </a:lnTo>
                  <a:lnTo>
                    <a:pt x="10785067" y="585921"/>
                  </a:lnTo>
                  <a:lnTo>
                    <a:pt x="10796544" y="585921"/>
                  </a:lnTo>
                  <a:lnTo>
                    <a:pt x="10807975" y="585921"/>
                  </a:lnTo>
                  <a:lnTo>
                    <a:pt x="10819405" y="585921"/>
                  </a:lnTo>
                  <a:lnTo>
                    <a:pt x="10830834" y="585921"/>
                  </a:lnTo>
                  <a:lnTo>
                    <a:pt x="10842265" y="585921"/>
                  </a:lnTo>
                  <a:lnTo>
                    <a:pt x="10853742" y="585921"/>
                  </a:lnTo>
                  <a:lnTo>
                    <a:pt x="10865173" y="585921"/>
                  </a:lnTo>
                  <a:lnTo>
                    <a:pt x="10876602" y="585921"/>
                  </a:lnTo>
                  <a:lnTo>
                    <a:pt x="10888032" y="585921"/>
                  </a:lnTo>
                  <a:lnTo>
                    <a:pt x="10899463" y="585921"/>
                  </a:lnTo>
                  <a:lnTo>
                    <a:pt x="10910892" y="585921"/>
                  </a:lnTo>
                  <a:lnTo>
                    <a:pt x="10922369" y="585921"/>
                  </a:lnTo>
                  <a:lnTo>
                    <a:pt x="10933800" y="585921"/>
                  </a:lnTo>
                  <a:lnTo>
                    <a:pt x="10945230" y="585921"/>
                  </a:lnTo>
                  <a:lnTo>
                    <a:pt x="10956660" y="585921"/>
                  </a:lnTo>
                  <a:lnTo>
                    <a:pt x="10968090" y="585921"/>
                  </a:lnTo>
                  <a:lnTo>
                    <a:pt x="10979567" y="585921"/>
                  </a:lnTo>
                  <a:lnTo>
                    <a:pt x="10990998" y="585921"/>
                  </a:lnTo>
                  <a:lnTo>
                    <a:pt x="11002427" y="585921"/>
                  </a:lnTo>
                  <a:lnTo>
                    <a:pt x="11013858" y="585921"/>
                  </a:lnTo>
                  <a:lnTo>
                    <a:pt x="11025287" y="585921"/>
                  </a:lnTo>
                  <a:lnTo>
                    <a:pt x="11036765" y="585921"/>
                  </a:lnTo>
                  <a:lnTo>
                    <a:pt x="11048195" y="585921"/>
                  </a:lnTo>
                  <a:lnTo>
                    <a:pt x="11059625" y="585921"/>
                  </a:lnTo>
                  <a:lnTo>
                    <a:pt x="11071056" y="585921"/>
                  </a:lnTo>
                  <a:lnTo>
                    <a:pt x="11082485" y="585921"/>
                  </a:lnTo>
                  <a:lnTo>
                    <a:pt x="11093962" y="585921"/>
                  </a:lnTo>
                  <a:lnTo>
                    <a:pt x="11105393" y="585921"/>
                  </a:lnTo>
                  <a:lnTo>
                    <a:pt x="11116823" y="585921"/>
                  </a:lnTo>
                  <a:lnTo>
                    <a:pt x="11128253" y="585921"/>
                  </a:lnTo>
                  <a:lnTo>
                    <a:pt x="11139683" y="585921"/>
                  </a:lnTo>
                  <a:lnTo>
                    <a:pt x="11151160" y="585921"/>
                  </a:lnTo>
                  <a:lnTo>
                    <a:pt x="11162591" y="585921"/>
                  </a:lnTo>
                  <a:lnTo>
                    <a:pt x="11174020" y="585921"/>
                  </a:lnTo>
                  <a:lnTo>
                    <a:pt x="11185451" y="585921"/>
                  </a:lnTo>
                  <a:lnTo>
                    <a:pt x="11196881" y="585921"/>
                  </a:lnTo>
                  <a:lnTo>
                    <a:pt x="11208358" y="585921"/>
                  </a:lnTo>
                  <a:lnTo>
                    <a:pt x="11218359" y="58592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CBC5A8A9-5633-E14E-BE1E-28317A237682}"/>
                </a:ext>
              </a:extLst>
            </p:cNvPr>
            <p:cNvSpPr/>
            <p:nvPr/>
          </p:nvSpPr>
          <p:spPr>
            <a:xfrm>
              <a:off x="851149" y="5055117"/>
              <a:ext cx="11218359" cy="1045644"/>
            </a:xfrm>
            <a:custGeom>
              <a:avLst/>
              <a:gdLst>
                <a:gd name="connsiteX0" fmla="*/ 0 w 11218359"/>
                <a:gd name="connsiteY0" fmla="*/ 1045645 h 1045644"/>
                <a:gd name="connsiteX1" fmla="*/ 9149 w 11218359"/>
                <a:gd name="connsiteY1" fmla="*/ 1045645 h 1045644"/>
                <a:gd name="connsiteX2" fmla="*/ 20588 w 11218359"/>
                <a:gd name="connsiteY2" fmla="*/ 1045645 h 1045644"/>
                <a:gd name="connsiteX3" fmla="*/ 32028 w 11218359"/>
                <a:gd name="connsiteY3" fmla="*/ 1045645 h 1045644"/>
                <a:gd name="connsiteX4" fmla="*/ 43467 w 11218359"/>
                <a:gd name="connsiteY4" fmla="*/ 1045645 h 1045644"/>
                <a:gd name="connsiteX5" fmla="*/ 54907 w 11218359"/>
                <a:gd name="connsiteY5" fmla="*/ 1045645 h 1045644"/>
                <a:gd name="connsiteX6" fmla="*/ 66346 w 11218359"/>
                <a:gd name="connsiteY6" fmla="*/ 1045645 h 1045644"/>
                <a:gd name="connsiteX7" fmla="*/ 77786 w 11218359"/>
                <a:gd name="connsiteY7" fmla="*/ 1045645 h 1045644"/>
                <a:gd name="connsiteX8" fmla="*/ 89225 w 11218359"/>
                <a:gd name="connsiteY8" fmla="*/ 1045645 h 1045644"/>
                <a:gd name="connsiteX9" fmla="*/ 100665 w 11218359"/>
                <a:gd name="connsiteY9" fmla="*/ 1045645 h 1045644"/>
                <a:gd name="connsiteX10" fmla="*/ 112104 w 11218359"/>
                <a:gd name="connsiteY10" fmla="*/ 1045645 h 1045644"/>
                <a:gd name="connsiteX11" fmla="*/ 123544 w 11218359"/>
                <a:gd name="connsiteY11" fmla="*/ 1045645 h 1045644"/>
                <a:gd name="connsiteX12" fmla="*/ 134979 w 11218359"/>
                <a:gd name="connsiteY12" fmla="*/ 1045645 h 1045644"/>
                <a:gd name="connsiteX13" fmla="*/ 146423 w 11218359"/>
                <a:gd name="connsiteY13" fmla="*/ 1045645 h 1045644"/>
                <a:gd name="connsiteX14" fmla="*/ 157858 w 11218359"/>
                <a:gd name="connsiteY14" fmla="*/ 1045645 h 1045644"/>
                <a:gd name="connsiteX15" fmla="*/ 169297 w 11218359"/>
                <a:gd name="connsiteY15" fmla="*/ 1045645 h 1045644"/>
                <a:gd name="connsiteX16" fmla="*/ 180737 w 11218359"/>
                <a:gd name="connsiteY16" fmla="*/ 1045645 h 1045644"/>
                <a:gd name="connsiteX17" fmla="*/ 192176 w 11218359"/>
                <a:gd name="connsiteY17" fmla="*/ 1045645 h 1045644"/>
                <a:gd name="connsiteX18" fmla="*/ 203616 w 11218359"/>
                <a:gd name="connsiteY18" fmla="*/ 1045645 h 1045644"/>
                <a:gd name="connsiteX19" fmla="*/ 215055 w 11218359"/>
                <a:gd name="connsiteY19" fmla="*/ 1045645 h 1045644"/>
                <a:gd name="connsiteX20" fmla="*/ 226495 w 11218359"/>
                <a:gd name="connsiteY20" fmla="*/ 1045645 h 1045644"/>
                <a:gd name="connsiteX21" fmla="*/ 237935 w 11218359"/>
                <a:gd name="connsiteY21" fmla="*/ 1045645 h 1045644"/>
                <a:gd name="connsiteX22" fmla="*/ 249374 w 11218359"/>
                <a:gd name="connsiteY22" fmla="*/ 1045645 h 1045644"/>
                <a:gd name="connsiteX23" fmla="*/ 260814 w 11218359"/>
                <a:gd name="connsiteY23" fmla="*/ 1045645 h 1045644"/>
                <a:gd name="connsiteX24" fmla="*/ 272253 w 11218359"/>
                <a:gd name="connsiteY24" fmla="*/ 1045645 h 1045644"/>
                <a:gd name="connsiteX25" fmla="*/ 283693 w 11218359"/>
                <a:gd name="connsiteY25" fmla="*/ 1045645 h 1045644"/>
                <a:gd name="connsiteX26" fmla="*/ 295132 w 11218359"/>
                <a:gd name="connsiteY26" fmla="*/ 1045645 h 1045644"/>
                <a:gd name="connsiteX27" fmla="*/ 306572 w 11218359"/>
                <a:gd name="connsiteY27" fmla="*/ 1045645 h 1045644"/>
                <a:gd name="connsiteX28" fmla="*/ 318011 w 11218359"/>
                <a:gd name="connsiteY28" fmla="*/ 1045645 h 1045644"/>
                <a:gd name="connsiteX29" fmla="*/ 329451 w 11218359"/>
                <a:gd name="connsiteY29" fmla="*/ 1045645 h 1045644"/>
                <a:gd name="connsiteX30" fmla="*/ 340890 w 11218359"/>
                <a:gd name="connsiteY30" fmla="*/ 1045645 h 1045644"/>
                <a:gd name="connsiteX31" fmla="*/ 352330 w 11218359"/>
                <a:gd name="connsiteY31" fmla="*/ 1045645 h 1045644"/>
                <a:gd name="connsiteX32" fmla="*/ 363769 w 11218359"/>
                <a:gd name="connsiteY32" fmla="*/ 1045645 h 1045644"/>
                <a:gd name="connsiteX33" fmla="*/ 375209 w 11218359"/>
                <a:gd name="connsiteY33" fmla="*/ 1045645 h 1045644"/>
                <a:gd name="connsiteX34" fmla="*/ 386648 w 11218359"/>
                <a:gd name="connsiteY34" fmla="*/ 1045645 h 1045644"/>
                <a:gd name="connsiteX35" fmla="*/ 398088 w 11218359"/>
                <a:gd name="connsiteY35" fmla="*/ 1045645 h 1045644"/>
                <a:gd name="connsiteX36" fmla="*/ 409527 w 11218359"/>
                <a:gd name="connsiteY36" fmla="*/ 1045645 h 1045644"/>
                <a:gd name="connsiteX37" fmla="*/ 420967 w 11218359"/>
                <a:gd name="connsiteY37" fmla="*/ 1045645 h 1045644"/>
                <a:gd name="connsiteX38" fmla="*/ 432406 w 11218359"/>
                <a:gd name="connsiteY38" fmla="*/ 1045645 h 1045644"/>
                <a:gd name="connsiteX39" fmla="*/ 443846 w 11218359"/>
                <a:gd name="connsiteY39" fmla="*/ 1045645 h 1045644"/>
                <a:gd name="connsiteX40" fmla="*/ 455285 w 11218359"/>
                <a:gd name="connsiteY40" fmla="*/ 1045645 h 1045644"/>
                <a:gd name="connsiteX41" fmla="*/ 466725 w 11218359"/>
                <a:gd name="connsiteY41" fmla="*/ 1045645 h 1045644"/>
                <a:gd name="connsiteX42" fmla="*/ 478165 w 11218359"/>
                <a:gd name="connsiteY42" fmla="*/ 1045645 h 1045644"/>
                <a:gd name="connsiteX43" fmla="*/ 489604 w 11218359"/>
                <a:gd name="connsiteY43" fmla="*/ 1045645 h 1045644"/>
                <a:gd name="connsiteX44" fmla="*/ 501044 w 11218359"/>
                <a:gd name="connsiteY44" fmla="*/ 1045645 h 1045644"/>
                <a:gd name="connsiteX45" fmla="*/ 512483 w 11218359"/>
                <a:gd name="connsiteY45" fmla="*/ 1045645 h 1045644"/>
                <a:gd name="connsiteX46" fmla="*/ 523923 w 11218359"/>
                <a:gd name="connsiteY46" fmla="*/ 1045645 h 1045644"/>
                <a:gd name="connsiteX47" fmla="*/ 535362 w 11218359"/>
                <a:gd name="connsiteY47" fmla="*/ 1045645 h 1045644"/>
                <a:gd name="connsiteX48" fmla="*/ 546802 w 11218359"/>
                <a:gd name="connsiteY48" fmla="*/ 1045645 h 1045644"/>
                <a:gd name="connsiteX49" fmla="*/ 558241 w 11218359"/>
                <a:gd name="connsiteY49" fmla="*/ 1045645 h 1045644"/>
                <a:gd name="connsiteX50" fmla="*/ 569681 w 11218359"/>
                <a:gd name="connsiteY50" fmla="*/ 1045645 h 1045644"/>
                <a:gd name="connsiteX51" fmla="*/ 581120 w 11218359"/>
                <a:gd name="connsiteY51" fmla="*/ 1045645 h 1045644"/>
                <a:gd name="connsiteX52" fmla="*/ 592560 w 11218359"/>
                <a:gd name="connsiteY52" fmla="*/ 1045645 h 1045644"/>
                <a:gd name="connsiteX53" fmla="*/ 603999 w 11218359"/>
                <a:gd name="connsiteY53" fmla="*/ 1045645 h 1045644"/>
                <a:gd name="connsiteX54" fmla="*/ 615439 w 11218359"/>
                <a:gd name="connsiteY54" fmla="*/ 1045645 h 1045644"/>
                <a:gd name="connsiteX55" fmla="*/ 626878 w 11218359"/>
                <a:gd name="connsiteY55" fmla="*/ 1045645 h 1045644"/>
                <a:gd name="connsiteX56" fmla="*/ 638318 w 11218359"/>
                <a:gd name="connsiteY56" fmla="*/ 1045645 h 1045644"/>
                <a:gd name="connsiteX57" fmla="*/ 649757 w 11218359"/>
                <a:gd name="connsiteY57" fmla="*/ 1045645 h 1045644"/>
                <a:gd name="connsiteX58" fmla="*/ 661192 w 11218359"/>
                <a:gd name="connsiteY58" fmla="*/ 1045645 h 1045644"/>
                <a:gd name="connsiteX59" fmla="*/ 672632 w 11218359"/>
                <a:gd name="connsiteY59" fmla="*/ 1045645 h 1045644"/>
                <a:gd name="connsiteX60" fmla="*/ 684071 w 11218359"/>
                <a:gd name="connsiteY60" fmla="*/ 1045645 h 1045644"/>
                <a:gd name="connsiteX61" fmla="*/ 695511 w 11218359"/>
                <a:gd name="connsiteY61" fmla="*/ 1045645 h 1045644"/>
                <a:gd name="connsiteX62" fmla="*/ 706950 w 11218359"/>
                <a:gd name="connsiteY62" fmla="*/ 1045645 h 1045644"/>
                <a:gd name="connsiteX63" fmla="*/ 718390 w 11218359"/>
                <a:gd name="connsiteY63" fmla="*/ 1045645 h 1045644"/>
                <a:gd name="connsiteX64" fmla="*/ 729829 w 11218359"/>
                <a:gd name="connsiteY64" fmla="*/ 1045645 h 1045644"/>
                <a:gd name="connsiteX65" fmla="*/ 741269 w 11218359"/>
                <a:gd name="connsiteY65" fmla="*/ 1045645 h 1045644"/>
                <a:gd name="connsiteX66" fmla="*/ 752708 w 11218359"/>
                <a:gd name="connsiteY66" fmla="*/ 1045645 h 1045644"/>
                <a:gd name="connsiteX67" fmla="*/ 764148 w 11218359"/>
                <a:gd name="connsiteY67" fmla="*/ 1045645 h 1045644"/>
                <a:gd name="connsiteX68" fmla="*/ 775587 w 11218359"/>
                <a:gd name="connsiteY68" fmla="*/ 1045645 h 1045644"/>
                <a:gd name="connsiteX69" fmla="*/ 787027 w 11218359"/>
                <a:gd name="connsiteY69" fmla="*/ 1045645 h 1045644"/>
                <a:gd name="connsiteX70" fmla="*/ 798467 w 11218359"/>
                <a:gd name="connsiteY70" fmla="*/ 1045645 h 1045644"/>
                <a:gd name="connsiteX71" fmla="*/ 809906 w 11218359"/>
                <a:gd name="connsiteY71" fmla="*/ 1045645 h 1045644"/>
                <a:gd name="connsiteX72" fmla="*/ 821346 w 11218359"/>
                <a:gd name="connsiteY72" fmla="*/ 1045645 h 1045644"/>
                <a:gd name="connsiteX73" fmla="*/ 832785 w 11218359"/>
                <a:gd name="connsiteY73" fmla="*/ 1045645 h 1045644"/>
                <a:gd name="connsiteX74" fmla="*/ 844225 w 11218359"/>
                <a:gd name="connsiteY74" fmla="*/ 1045645 h 1045644"/>
                <a:gd name="connsiteX75" fmla="*/ 855664 w 11218359"/>
                <a:gd name="connsiteY75" fmla="*/ 1045645 h 1045644"/>
                <a:gd name="connsiteX76" fmla="*/ 867104 w 11218359"/>
                <a:gd name="connsiteY76" fmla="*/ 1045645 h 1045644"/>
                <a:gd name="connsiteX77" fmla="*/ 878543 w 11218359"/>
                <a:gd name="connsiteY77" fmla="*/ 1045645 h 1045644"/>
                <a:gd name="connsiteX78" fmla="*/ 889983 w 11218359"/>
                <a:gd name="connsiteY78" fmla="*/ 1045645 h 1045644"/>
                <a:gd name="connsiteX79" fmla="*/ 901422 w 11218359"/>
                <a:gd name="connsiteY79" fmla="*/ 1045645 h 1045644"/>
                <a:gd name="connsiteX80" fmla="*/ 912862 w 11218359"/>
                <a:gd name="connsiteY80" fmla="*/ 1045645 h 1045644"/>
                <a:gd name="connsiteX81" fmla="*/ 924301 w 11218359"/>
                <a:gd name="connsiteY81" fmla="*/ 1045645 h 1045644"/>
                <a:gd name="connsiteX82" fmla="*/ 935741 w 11218359"/>
                <a:gd name="connsiteY82" fmla="*/ 1045645 h 1045644"/>
                <a:gd name="connsiteX83" fmla="*/ 947180 w 11218359"/>
                <a:gd name="connsiteY83" fmla="*/ 1045645 h 1045644"/>
                <a:gd name="connsiteX84" fmla="*/ 958620 w 11218359"/>
                <a:gd name="connsiteY84" fmla="*/ 1045645 h 1045644"/>
                <a:gd name="connsiteX85" fmla="*/ 970059 w 11218359"/>
                <a:gd name="connsiteY85" fmla="*/ 1045645 h 1045644"/>
                <a:gd name="connsiteX86" fmla="*/ 981499 w 11218359"/>
                <a:gd name="connsiteY86" fmla="*/ 1045645 h 1045644"/>
                <a:gd name="connsiteX87" fmla="*/ 992938 w 11218359"/>
                <a:gd name="connsiteY87" fmla="*/ 1045645 h 1045644"/>
                <a:gd name="connsiteX88" fmla="*/ 1004378 w 11218359"/>
                <a:gd name="connsiteY88" fmla="*/ 1045645 h 1045644"/>
                <a:gd name="connsiteX89" fmla="*/ 1015818 w 11218359"/>
                <a:gd name="connsiteY89" fmla="*/ 1045645 h 1045644"/>
                <a:gd name="connsiteX90" fmla="*/ 1027257 w 11218359"/>
                <a:gd name="connsiteY90" fmla="*/ 1045645 h 1045644"/>
                <a:gd name="connsiteX91" fmla="*/ 1038697 w 11218359"/>
                <a:gd name="connsiteY91" fmla="*/ 1045645 h 1045644"/>
                <a:gd name="connsiteX92" fmla="*/ 1050136 w 11218359"/>
                <a:gd name="connsiteY92" fmla="*/ 1045645 h 1045644"/>
                <a:gd name="connsiteX93" fmla="*/ 1061576 w 11218359"/>
                <a:gd name="connsiteY93" fmla="*/ 1045645 h 1045644"/>
                <a:gd name="connsiteX94" fmla="*/ 1073015 w 11218359"/>
                <a:gd name="connsiteY94" fmla="*/ 1045645 h 1045644"/>
                <a:gd name="connsiteX95" fmla="*/ 1084455 w 11218359"/>
                <a:gd name="connsiteY95" fmla="*/ 1045645 h 1045644"/>
                <a:gd name="connsiteX96" fmla="*/ 1095894 w 11218359"/>
                <a:gd name="connsiteY96" fmla="*/ 1045645 h 1045644"/>
                <a:gd name="connsiteX97" fmla="*/ 1107334 w 11218359"/>
                <a:gd name="connsiteY97" fmla="*/ 1045645 h 1045644"/>
                <a:gd name="connsiteX98" fmla="*/ 1118773 w 11218359"/>
                <a:gd name="connsiteY98" fmla="*/ 1045645 h 1045644"/>
                <a:gd name="connsiteX99" fmla="*/ 1130213 w 11218359"/>
                <a:gd name="connsiteY99" fmla="*/ 1045645 h 1045644"/>
                <a:gd name="connsiteX100" fmla="*/ 1141652 w 11218359"/>
                <a:gd name="connsiteY100" fmla="*/ 1045645 h 1045644"/>
                <a:gd name="connsiteX101" fmla="*/ 1153092 w 11218359"/>
                <a:gd name="connsiteY101" fmla="*/ 1045645 h 1045644"/>
                <a:gd name="connsiteX102" fmla="*/ 1164531 w 11218359"/>
                <a:gd name="connsiteY102" fmla="*/ 1045645 h 1045644"/>
                <a:gd name="connsiteX103" fmla="*/ 1175971 w 11218359"/>
                <a:gd name="connsiteY103" fmla="*/ 1045645 h 1045644"/>
                <a:gd name="connsiteX104" fmla="*/ 1187406 w 11218359"/>
                <a:gd name="connsiteY104" fmla="*/ 1045645 h 1045644"/>
                <a:gd name="connsiteX105" fmla="*/ 1198845 w 11218359"/>
                <a:gd name="connsiteY105" fmla="*/ 1045645 h 1045644"/>
                <a:gd name="connsiteX106" fmla="*/ 1210285 w 11218359"/>
                <a:gd name="connsiteY106" fmla="*/ 1045645 h 1045644"/>
                <a:gd name="connsiteX107" fmla="*/ 1221724 w 11218359"/>
                <a:gd name="connsiteY107" fmla="*/ 1045645 h 1045644"/>
                <a:gd name="connsiteX108" fmla="*/ 1233164 w 11218359"/>
                <a:gd name="connsiteY108" fmla="*/ 1045645 h 1045644"/>
                <a:gd name="connsiteX109" fmla="*/ 1244603 w 11218359"/>
                <a:gd name="connsiteY109" fmla="*/ 1045645 h 1045644"/>
                <a:gd name="connsiteX110" fmla="*/ 1256043 w 11218359"/>
                <a:gd name="connsiteY110" fmla="*/ 1045645 h 1045644"/>
                <a:gd name="connsiteX111" fmla="*/ 1267482 w 11218359"/>
                <a:gd name="connsiteY111" fmla="*/ 1045645 h 1045644"/>
                <a:gd name="connsiteX112" fmla="*/ 1278922 w 11218359"/>
                <a:gd name="connsiteY112" fmla="*/ 1045645 h 1045644"/>
                <a:gd name="connsiteX113" fmla="*/ 1290361 w 11218359"/>
                <a:gd name="connsiteY113" fmla="*/ 1045645 h 1045644"/>
                <a:gd name="connsiteX114" fmla="*/ 1301801 w 11218359"/>
                <a:gd name="connsiteY114" fmla="*/ 1045645 h 1045644"/>
                <a:gd name="connsiteX115" fmla="*/ 1313240 w 11218359"/>
                <a:gd name="connsiteY115" fmla="*/ 1045645 h 1045644"/>
                <a:gd name="connsiteX116" fmla="*/ 1324680 w 11218359"/>
                <a:gd name="connsiteY116" fmla="*/ 1045645 h 1045644"/>
                <a:gd name="connsiteX117" fmla="*/ 1336120 w 11218359"/>
                <a:gd name="connsiteY117" fmla="*/ 1045645 h 1045644"/>
                <a:gd name="connsiteX118" fmla="*/ 1347559 w 11218359"/>
                <a:gd name="connsiteY118" fmla="*/ 1045645 h 1045644"/>
                <a:gd name="connsiteX119" fmla="*/ 1358999 w 11218359"/>
                <a:gd name="connsiteY119" fmla="*/ 1045645 h 1045644"/>
                <a:gd name="connsiteX120" fmla="*/ 1370438 w 11218359"/>
                <a:gd name="connsiteY120" fmla="*/ 1045645 h 1045644"/>
                <a:gd name="connsiteX121" fmla="*/ 1381878 w 11218359"/>
                <a:gd name="connsiteY121" fmla="*/ 1045645 h 1045644"/>
                <a:gd name="connsiteX122" fmla="*/ 1393317 w 11218359"/>
                <a:gd name="connsiteY122" fmla="*/ 1045645 h 1045644"/>
                <a:gd name="connsiteX123" fmla="*/ 1404757 w 11218359"/>
                <a:gd name="connsiteY123" fmla="*/ 1045645 h 1045644"/>
                <a:gd name="connsiteX124" fmla="*/ 1416196 w 11218359"/>
                <a:gd name="connsiteY124" fmla="*/ 1045645 h 1045644"/>
                <a:gd name="connsiteX125" fmla="*/ 1427636 w 11218359"/>
                <a:gd name="connsiteY125" fmla="*/ 1045645 h 1045644"/>
                <a:gd name="connsiteX126" fmla="*/ 1439075 w 11218359"/>
                <a:gd name="connsiteY126" fmla="*/ 1045645 h 1045644"/>
                <a:gd name="connsiteX127" fmla="*/ 1450515 w 11218359"/>
                <a:gd name="connsiteY127" fmla="*/ 1045645 h 1045644"/>
                <a:gd name="connsiteX128" fmla="*/ 1461954 w 11218359"/>
                <a:gd name="connsiteY128" fmla="*/ 1045645 h 1045644"/>
                <a:gd name="connsiteX129" fmla="*/ 1473394 w 11218359"/>
                <a:gd name="connsiteY129" fmla="*/ 1045645 h 1045644"/>
                <a:gd name="connsiteX130" fmla="*/ 1484833 w 11218359"/>
                <a:gd name="connsiteY130" fmla="*/ 1045645 h 1045644"/>
                <a:gd name="connsiteX131" fmla="*/ 1496273 w 11218359"/>
                <a:gd name="connsiteY131" fmla="*/ 1045645 h 1045644"/>
                <a:gd name="connsiteX132" fmla="*/ 1507712 w 11218359"/>
                <a:gd name="connsiteY132" fmla="*/ 1045645 h 1045644"/>
                <a:gd name="connsiteX133" fmla="*/ 1519152 w 11218359"/>
                <a:gd name="connsiteY133" fmla="*/ 1045645 h 1045644"/>
                <a:gd name="connsiteX134" fmla="*/ 1530591 w 11218359"/>
                <a:gd name="connsiteY134" fmla="*/ 1045645 h 1045644"/>
                <a:gd name="connsiteX135" fmla="*/ 1542031 w 11218359"/>
                <a:gd name="connsiteY135" fmla="*/ 1045645 h 1045644"/>
                <a:gd name="connsiteX136" fmla="*/ 1553471 w 11218359"/>
                <a:gd name="connsiteY136" fmla="*/ 1045645 h 1045644"/>
                <a:gd name="connsiteX137" fmla="*/ 1564910 w 11218359"/>
                <a:gd name="connsiteY137" fmla="*/ 1045645 h 1045644"/>
                <a:gd name="connsiteX138" fmla="*/ 1576349 w 11218359"/>
                <a:gd name="connsiteY138" fmla="*/ 1045645 h 1045644"/>
                <a:gd name="connsiteX139" fmla="*/ 1587789 w 11218359"/>
                <a:gd name="connsiteY139" fmla="*/ 1045645 h 1045644"/>
                <a:gd name="connsiteX140" fmla="*/ 1599229 w 11218359"/>
                <a:gd name="connsiteY140" fmla="*/ 1045645 h 1045644"/>
                <a:gd name="connsiteX141" fmla="*/ 1610668 w 11218359"/>
                <a:gd name="connsiteY141" fmla="*/ 1045645 h 1045644"/>
                <a:gd name="connsiteX142" fmla="*/ 1622107 w 11218359"/>
                <a:gd name="connsiteY142" fmla="*/ 1045645 h 1045644"/>
                <a:gd name="connsiteX143" fmla="*/ 1633547 w 11218359"/>
                <a:gd name="connsiteY143" fmla="*/ 1045645 h 1045644"/>
                <a:gd name="connsiteX144" fmla="*/ 1644987 w 11218359"/>
                <a:gd name="connsiteY144" fmla="*/ 1045645 h 1045644"/>
                <a:gd name="connsiteX145" fmla="*/ 1656426 w 11218359"/>
                <a:gd name="connsiteY145" fmla="*/ 1045645 h 1045644"/>
                <a:gd name="connsiteX146" fmla="*/ 1667866 w 11218359"/>
                <a:gd name="connsiteY146" fmla="*/ 1045645 h 1045644"/>
                <a:gd name="connsiteX147" fmla="*/ 1679305 w 11218359"/>
                <a:gd name="connsiteY147" fmla="*/ 1045645 h 1045644"/>
                <a:gd name="connsiteX148" fmla="*/ 1690745 w 11218359"/>
                <a:gd name="connsiteY148" fmla="*/ 1045645 h 1045644"/>
                <a:gd name="connsiteX149" fmla="*/ 1702184 w 11218359"/>
                <a:gd name="connsiteY149" fmla="*/ 1045645 h 1045644"/>
                <a:gd name="connsiteX150" fmla="*/ 1713619 w 11218359"/>
                <a:gd name="connsiteY150" fmla="*/ 1045645 h 1045644"/>
                <a:gd name="connsiteX151" fmla="*/ 1725063 w 11218359"/>
                <a:gd name="connsiteY151" fmla="*/ 1045645 h 1045644"/>
                <a:gd name="connsiteX152" fmla="*/ 1736498 w 11218359"/>
                <a:gd name="connsiteY152" fmla="*/ 1045645 h 1045644"/>
                <a:gd name="connsiteX153" fmla="*/ 1747938 w 11218359"/>
                <a:gd name="connsiteY153" fmla="*/ 1045645 h 1045644"/>
                <a:gd name="connsiteX154" fmla="*/ 1759377 w 11218359"/>
                <a:gd name="connsiteY154" fmla="*/ 1045645 h 1045644"/>
                <a:gd name="connsiteX155" fmla="*/ 1770817 w 11218359"/>
                <a:gd name="connsiteY155" fmla="*/ 1045645 h 1045644"/>
                <a:gd name="connsiteX156" fmla="*/ 1782256 w 11218359"/>
                <a:gd name="connsiteY156" fmla="*/ 1045645 h 1045644"/>
                <a:gd name="connsiteX157" fmla="*/ 1793696 w 11218359"/>
                <a:gd name="connsiteY157" fmla="*/ 1045645 h 1045644"/>
                <a:gd name="connsiteX158" fmla="*/ 1805135 w 11218359"/>
                <a:gd name="connsiteY158" fmla="*/ 1045645 h 1045644"/>
                <a:gd name="connsiteX159" fmla="*/ 1816575 w 11218359"/>
                <a:gd name="connsiteY159" fmla="*/ 1045645 h 1045644"/>
                <a:gd name="connsiteX160" fmla="*/ 1828014 w 11218359"/>
                <a:gd name="connsiteY160" fmla="*/ 1045645 h 1045644"/>
                <a:gd name="connsiteX161" fmla="*/ 1839454 w 11218359"/>
                <a:gd name="connsiteY161" fmla="*/ 1045645 h 1045644"/>
                <a:gd name="connsiteX162" fmla="*/ 1850893 w 11218359"/>
                <a:gd name="connsiteY162" fmla="*/ 1045645 h 1045644"/>
                <a:gd name="connsiteX163" fmla="*/ 1862333 w 11218359"/>
                <a:gd name="connsiteY163" fmla="*/ 1045645 h 1045644"/>
                <a:gd name="connsiteX164" fmla="*/ 1873772 w 11218359"/>
                <a:gd name="connsiteY164" fmla="*/ 1045645 h 1045644"/>
                <a:gd name="connsiteX165" fmla="*/ 1885212 w 11218359"/>
                <a:gd name="connsiteY165" fmla="*/ 1045645 h 1045644"/>
                <a:gd name="connsiteX166" fmla="*/ 1896651 w 11218359"/>
                <a:gd name="connsiteY166" fmla="*/ 1045645 h 1045644"/>
                <a:gd name="connsiteX167" fmla="*/ 1908091 w 11218359"/>
                <a:gd name="connsiteY167" fmla="*/ 1045645 h 1045644"/>
                <a:gd name="connsiteX168" fmla="*/ 1919531 w 11218359"/>
                <a:gd name="connsiteY168" fmla="*/ 1045645 h 1045644"/>
                <a:gd name="connsiteX169" fmla="*/ 1930970 w 11218359"/>
                <a:gd name="connsiteY169" fmla="*/ 1045645 h 1045644"/>
                <a:gd name="connsiteX170" fmla="*/ 1942409 w 11218359"/>
                <a:gd name="connsiteY170" fmla="*/ 1045645 h 1045644"/>
                <a:gd name="connsiteX171" fmla="*/ 1953849 w 11218359"/>
                <a:gd name="connsiteY171" fmla="*/ 1045645 h 1045644"/>
                <a:gd name="connsiteX172" fmla="*/ 1965289 w 11218359"/>
                <a:gd name="connsiteY172" fmla="*/ 1045645 h 1045644"/>
                <a:gd name="connsiteX173" fmla="*/ 1976728 w 11218359"/>
                <a:gd name="connsiteY173" fmla="*/ 1045645 h 1045644"/>
                <a:gd name="connsiteX174" fmla="*/ 1988168 w 11218359"/>
                <a:gd name="connsiteY174" fmla="*/ 1045645 h 1045644"/>
                <a:gd name="connsiteX175" fmla="*/ 1999607 w 11218359"/>
                <a:gd name="connsiteY175" fmla="*/ 1045645 h 1045644"/>
                <a:gd name="connsiteX176" fmla="*/ 2011047 w 11218359"/>
                <a:gd name="connsiteY176" fmla="*/ 1045645 h 1045644"/>
                <a:gd name="connsiteX177" fmla="*/ 2022486 w 11218359"/>
                <a:gd name="connsiteY177" fmla="*/ 1045645 h 1045644"/>
                <a:gd name="connsiteX178" fmla="*/ 2033926 w 11218359"/>
                <a:gd name="connsiteY178" fmla="*/ 1045645 h 1045644"/>
                <a:gd name="connsiteX179" fmla="*/ 2045365 w 11218359"/>
                <a:gd name="connsiteY179" fmla="*/ 1045645 h 1045644"/>
                <a:gd name="connsiteX180" fmla="*/ 2056805 w 11218359"/>
                <a:gd name="connsiteY180" fmla="*/ 1045645 h 1045644"/>
                <a:gd name="connsiteX181" fmla="*/ 2068244 w 11218359"/>
                <a:gd name="connsiteY181" fmla="*/ 1045645 h 1045644"/>
                <a:gd name="connsiteX182" fmla="*/ 2079684 w 11218359"/>
                <a:gd name="connsiteY182" fmla="*/ 1045645 h 1045644"/>
                <a:gd name="connsiteX183" fmla="*/ 2091123 w 11218359"/>
                <a:gd name="connsiteY183" fmla="*/ 1045645 h 1045644"/>
                <a:gd name="connsiteX184" fmla="*/ 2102563 w 11218359"/>
                <a:gd name="connsiteY184" fmla="*/ 1045645 h 1045644"/>
                <a:gd name="connsiteX185" fmla="*/ 2114002 w 11218359"/>
                <a:gd name="connsiteY185" fmla="*/ 1045645 h 1045644"/>
                <a:gd name="connsiteX186" fmla="*/ 2125442 w 11218359"/>
                <a:gd name="connsiteY186" fmla="*/ 1045645 h 1045644"/>
                <a:gd name="connsiteX187" fmla="*/ 2136882 w 11218359"/>
                <a:gd name="connsiteY187" fmla="*/ 1045645 h 1045644"/>
                <a:gd name="connsiteX188" fmla="*/ 2148321 w 11218359"/>
                <a:gd name="connsiteY188" fmla="*/ 1045645 h 1045644"/>
                <a:gd name="connsiteX189" fmla="*/ 2159760 w 11218359"/>
                <a:gd name="connsiteY189" fmla="*/ 1045645 h 1045644"/>
                <a:gd name="connsiteX190" fmla="*/ 2171200 w 11218359"/>
                <a:gd name="connsiteY190" fmla="*/ 1045645 h 1045644"/>
                <a:gd name="connsiteX191" fmla="*/ 2182640 w 11218359"/>
                <a:gd name="connsiteY191" fmla="*/ 1045645 h 1045644"/>
                <a:gd name="connsiteX192" fmla="*/ 2194079 w 11218359"/>
                <a:gd name="connsiteY192" fmla="*/ 1045645 h 1045644"/>
                <a:gd name="connsiteX193" fmla="*/ 2205519 w 11218359"/>
                <a:gd name="connsiteY193" fmla="*/ 1045645 h 1045644"/>
                <a:gd name="connsiteX194" fmla="*/ 2216958 w 11218359"/>
                <a:gd name="connsiteY194" fmla="*/ 1045645 h 1045644"/>
                <a:gd name="connsiteX195" fmla="*/ 2228393 w 11218359"/>
                <a:gd name="connsiteY195" fmla="*/ 1045645 h 1045644"/>
                <a:gd name="connsiteX196" fmla="*/ 2239837 w 11218359"/>
                <a:gd name="connsiteY196" fmla="*/ 1045645 h 1045644"/>
                <a:gd name="connsiteX197" fmla="*/ 2251272 w 11218359"/>
                <a:gd name="connsiteY197" fmla="*/ 1045645 h 1045644"/>
                <a:gd name="connsiteX198" fmla="*/ 2262716 w 11218359"/>
                <a:gd name="connsiteY198" fmla="*/ 997568 h 1045644"/>
                <a:gd name="connsiteX199" fmla="*/ 2274151 w 11218359"/>
                <a:gd name="connsiteY199" fmla="*/ 330518 h 1045644"/>
                <a:gd name="connsiteX200" fmla="*/ 2285591 w 11218359"/>
                <a:gd name="connsiteY200" fmla="*/ 243383 h 1045644"/>
                <a:gd name="connsiteX201" fmla="*/ 2297030 w 11218359"/>
                <a:gd name="connsiteY201" fmla="*/ 356059 h 1045644"/>
                <a:gd name="connsiteX202" fmla="*/ 2308470 w 11218359"/>
                <a:gd name="connsiteY202" fmla="*/ 378595 h 1045644"/>
                <a:gd name="connsiteX203" fmla="*/ 2319909 w 11218359"/>
                <a:gd name="connsiteY203" fmla="*/ 524323 h 1045644"/>
                <a:gd name="connsiteX204" fmla="*/ 2331349 w 11218359"/>
                <a:gd name="connsiteY204" fmla="*/ 414652 h 1045644"/>
                <a:gd name="connsiteX205" fmla="*/ 2342788 w 11218359"/>
                <a:gd name="connsiteY205" fmla="*/ 100660 h 1045644"/>
                <a:gd name="connsiteX206" fmla="*/ 2354228 w 11218359"/>
                <a:gd name="connsiteY206" fmla="*/ 0 h 1045644"/>
                <a:gd name="connsiteX207" fmla="*/ 2365667 w 11218359"/>
                <a:gd name="connsiteY207" fmla="*/ 124697 h 1045644"/>
                <a:gd name="connsiteX208" fmla="*/ 2377107 w 11218359"/>
                <a:gd name="connsiteY208" fmla="*/ 124697 h 1045644"/>
                <a:gd name="connsiteX209" fmla="*/ 2388546 w 11218359"/>
                <a:gd name="connsiteY209" fmla="*/ 138217 h 1045644"/>
                <a:gd name="connsiteX210" fmla="*/ 2399986 w 11218359"/>
                <a:gd name="connsiteY210" fmla="*/ 357564 h 1045644"/>
                <a:gd name="connsiteX211" fmla="*/ 2411425 w 11218359"/>
                <a:gd name="connsiteY211" fmla="*/ 374090 h 1045644"/>
                <a:gd name="connsiteX212" fmla="*/ 2422865 w 11218359"/>
                <a:gd name="connsiteY212" fmla="*/ 181785 h 1045644"/>
                <a:gd name="connsiteX213" fmla="*/ 2434304 w 11218359"/>
                <a:gd name="connsiteY213" fmla="*/ 160753 h 1045644"/>
                <a:gd name="connsiteX214" fmla="*/ 2445744 w 11218359"/>
                <a:gd name="connsiteY214" fmla="*/ 111176 h 1045644"/>
                <a:gd name="connsiteX215" fmla="*/ 2457184 w 11218359"/>
                <a:gd name="connsiteY215" fmla="*/ 1032124 h 1045644"/>
                <a:gd name="connsiteX216" fmla="*/ 2468623 w 11218359"/>
                <a:gd name="connsiteY216" fmla="*/ 1045645 h 1045644"/>
                <a:gd name="connsiteX217" fmla="*/ 2480062 w 11218359"/>
                <a:gd name="connsiteY217" fmla="*/ 1045645 h 1045644"/>
                <a:gd name="connsiteX218" fmla="*/ 2491502 w 11218359"/>
                <a:gd name="connsiteY218" fmla="*/ 1045645 h 1045644"/>
                <a:gd name="connsiteX219" fmla="*/ 2502942 w 11218359"/>
                <a:gd name="connsiteY219" fmla="*/ 1045645 h 1045644"/>
                <a:gd name="connsiteX220" fmla="*/ 2514381 w 11218359"/>
                <a:gd name="connsiteY220" fmla="*/ 1045645 h 1045644"/>
                <a:gd name="connsiteX221" fmla="*/ 2525821 w 11218359"/>
                <a:gd name="connsiteY221" fmla="*/ 1045645 h 1045644"/>
                <a:gd name="connsiteX222" fmla="*/ 2537260 w 11218359"/>
                <a:gd name="connsiteY222" fmla="*/ 1045645 h 1045644"/>
                <a:gd name="connsiteX223" fmla="*/ 2548700 w 11218359"/>
                <a:gd name="connsiteY223" fmla="*/ 1045645 h 1045644"/>
                <a:gd name="connsiteX224" fmla="*/ 2560139 w 11218359"/>
                <a:gd name="connsiteY224" fmla="*/ 1045645 h 1045644"/>
                <a:gd name="connsiteX225" fmla="*/ 2571579 w 11218359"/>
                <a:gd name="connsiteY225" fmla="*/ 1045645 h 1045644"/>
                <a:gd name="connsiteX226" fmla="*/ 2583018 w 11218359"/>
                <a:gd name="connsiteY226" fmla="*/ 1045645 h 1045644"/>
                <a:gd name="connsiteX227" fmla="*/ 2594458 w 11218359"/>
                <a:gd name="connsiteY227" fmla="*/ 1045645 h 1045644"/>
                <a:gd name="connsiteX228" fmla="*/ 2605897 w 11218359"/>
                <a:gd name="connsiteY228" fmla="*/ 1045645 h 1045644"/>
                <a:gd name="connsiteX229" fmla="*/ 2617337 w 11218359"/>
                <a:gd name="connsiteY229" fmla="*/ 1045645 h 1045644"/>
                <a:gd name="connsiteX230" fmla="*/ 2628776 w 11218359"/>
                <a:gd name="connsiteY230" fmla="*/ 1045645 h 1045644"/>
                <a:gd name="connsiteX231" fmla="*/ 2640216 w 11218359"/>
                <a:gd name="connsiteY231" fmla="*/ 1045645 h 1045644"/>
                <a:gd name="connsiteX232" fmla="*/ 2651655 w 11218359"/>
                <a:gd name="connsiteY232" fmla="*/ 1045645 h 1045644"/>
                <a:gd name="connsiteX233" fmla="*/ 2663095 w 11218359"/>
                <a:gd name="connsiteY233" fmla="*/ 1045645 h 1045644"/>
                <a:gd name="connsiteX234" fmla="*/ 2674535 w 11218359"/>
                <a:gd name="connsiteY234" fmla="*/ 1045645 h 1045644"/>
                <a:gd name="connsiteX235" fmla="*/ 2685974 w 11218359"/>
                <a:gd name="connsiteY235" fmla="*/ 1045645 h 1045644"/>
                <a:gd name="connsiteX236" fmla="*/ 2697413 w 11218359"/>
                <a:gd name="connsiteY236" fmla="*/ 1045645 h 1045644"/>
                <a:gd name="connsiteX237" fmla="*/ 2708853 w 11218359"/>
                <a:gd name="connsiteY237" fmla="*/ 1045645 h 1045644"/>
                <a:gd name="connsiteX238" fmla="*/ 2720293 w 11218359"/>
                <a:gd name="connsiteY238" fmla="*/ 1045645 h 1045644"/>
                <a:gd name="connsiteX239" fmla="*/ 2731727 w 11218359"/>
                <a:gd name="connsiteY239" fmla="*/ 1045645 h 1045644"/>
                <a:gd name="connsiteX240" fmla="*/ 2743172 w 11218359"/>
                <a:gd name="connsiteY240" fmla="*/ 1045645 h 1045644"/>
                <a:gd name="connsiteX241" fmla="*/ 2754611 w 11218359"/>
                <a:gd name="connsiteY241" fmla="*/ 1045645 h 1045644"/>
                <a:gd name="connsiteX242" fmla="*/ 2766046 w 11218359"/>
                <a:gd name="connsiteY242" fmla="*/ 1045645 h 1045644"/>
                <a:gd name="connsiteX243" fmla="*/ 2777490 w 11218359"/>
                <a:gd name="connsiteY243" fmla="*/ 1045645 h 1045644"/>
                <a:gd name="connsiteX244" fmla="*/ 2788925 w 11218359"/>
                <a:gd name="connsiteY244" fmla="*/ 1045645 h 1045644"/>
                <a:gd name="connsiteX245" fmla="*/ 2800364 w 11218359"/>
                <a:gd name="connsiteY245" fmla="*/ 1045645 h 1045644"/>
                <a:gd name="connsiteX246" fmla="*/ 2811804 w 11218359"/>
                <a:gd name="connsiteY246" fmla="*/ 1045645 h 1045644"/>
                <a:gd name="connsiteX247" fmla="*/ 2823243 w 11218359"/>
                <a:gd name="connsiteY247" fmla="*/ 1045645 h 1045644"/>
                <a:gd name="connsiteX248" fmla="*/ 2834683 w 11218359"/>
                <a:gd name="connsiteY248" fmla="*/ 1045645 h 1045644"/>
                <a:gd name="connsiteX249" fmla="*/ 2846123 w 11218359"/>
                <a:gd name="connsiteY249" fmla="*/ 1045645 h 1045644"/>
                <a:gd name="connsiteX250" fmla="*/ 2857562 w 11218359"/>
                <a:gd name="connsiteY250" fmla="*/ 1045645 h 1045644"/>
                <a:gd name="connsiteX251" fmla="*/ 2869001 w 11218359"/>
                <a:gd name="connsiteY251" fmla="*/ 1045645 h 1045644"/>
                <a:gd name="connsiteX252" fmla="*/ 2880441 w 11218359"/>
                <a:gd name="connsiteY252" fmla="*/ 1045645 h 1045644"/>
                <a:gd name="connsiteX253" fmla="*/ 2891881 w 11218359"/>
                <a:gd name="connsiteY253" fmla="*/ 1045645 h 1045644"/>
                <a:gd name="connsiteX254" fmla="*/ 2903320 w 11218359"/>
                <a:gd name="connsiteY254" fmla="*/ 1045645 h 1045644"/>
                <a:gd name="connsiteX255" fmla="*/ 2914760 w 11218359"/>
                <a:gd name="connsiteY255" fmla="*/ 1045645 h 1045644"/>
                <a:gd name="connsiteX256" fmla="*/ 2926199 w 11218359"/>
                <a:gd name="connsiteY256" fmla="*/ 1045645 h 1045644"/>
                <a:gd name="connsiteX257" fmla="*/ 2937639 w 11218359"/>
                <a:gd name="connsiteY257" fmla="*/ 1045645 h 1045644"/>
                <a:gd name="connsiteX258" fmla="*/ 2949078 w 11218359"/>
                <a:gd name="connsiteY258" fmla="*/ 1045645 h 1045644"/>
                <a:gd name="connsiteX259" fmla="*/ 2960518 w 11218359"/>
                <a:gd name="connsiteY259" fmla="*/ 1045645 h 1045644"/>
                <a:gd name="connsiteX260" fmla="*/ 2971957 w 11218359"/>
                <a:gd name="connsiteY260" fmla="*/ 1045645 h 1045644"/>
                <a:gd name="connsiteX261" fmla="*/ 2983397 w 11218359"/>
                <a:gd name="connsiteY261" fmla="*/ 1045645 h 1045644"/>
                <a:gd name="connsiteX262" fmla="*/ 2994837 w 11218359"/>
                <a:gd name="connsiteY262" fmla="*/ 1045645 h 1045644"/>
                <a:gd name="connsiteX263" fmla="*/ 3006276 w 11218359"/>
                <a:gd name="connsiteY263" fmla="*/ 1045645 h 1045644"/>
                <a:gd name="connsiteX264" fmla="*/ 3017715 w 11218359"/>
                <a:gd name="connsiteY264" fmla="*/ 1045645 h 1045644"/>
                <a:gd name="connsiteX265" fmla="*/ 3029155 w 11218359"/>
                <a:gd name="connsiteY265" fmla="*/ 1045645 h 1045644"/>
                <a:gd name="connsiteX266" fmla="*/ 3040594 w 11218359"/>
                <a:gd name="connsiteY266" fmla="*/ 1045645 h 1045644"/>
                <a:gd name="connsiteX267" fmla="*/ 3052034 w 11218359"/>
                <a:gd name="connsiteY267" fmla="*/ 1045645 h 1045644"/>
                <a:gd name="connsiteX268" fmla="*/ 3063474 w 11218359"/>
                <a:gd name="connsiteY268" fmla="*/ 1045645 h 1045644"/>
                <a:gd name="connsiteX269" fmla="*/ 3074913 w 11218359"/>
                <a:gd name="connsiteY269" fmla="*/ 1045645 h 1045644"/>
                <a:gd name="connsiteX270" fmla="*/ 3086352 w 11218359"/>
                <a:gd name="connsiteY270" fmla="*/ 1045645 h 1045644"/>
                <a:gd name="connsiteX271" fmla="*/ 3097792 w 11218359"/>
                <a:gd name="connsiteY271" fmla="*/ 1045645 h 1045644"/>
                <a:gd name="connsiteX272" fmla="*/ 3109232 w 11218359"/>
                <a:gd name="connsiteY272" fmla="*/ 1045645 h 1045644"/>
                <a:gd name="connsiteX273" fmla="*/ 3120671 w 11218359"/>
                <a:gd name="connsiteY273" fmla="*/ 1045645 h 1045644"/>
                <a:gd name="connsiteX274" fmla="*/ 3132111 w 11218359"/>
                <a:gd name="connsiteY274" fmla="*/ 1045645 h 1045644"/>
                <a:gd name="connsiteX275" fmla="*/ 3143550 w 11218359"/>
                <a:gd name="connsiteY275" fmla="*/ 1045645 h 1045644"/>
                <a:gd name="connsiteX276" fmla="*/ 3154990 w 11218359"/>
                <a:gd name="connsiteY276" fmla="*/ 1045645 h 1045644"/>
                <a:gd name="connsiteX277" fmla="*/ 3166429 w 11218359"/>
                <a:gd name="connsiteY277" fmla="*/ 1045645 h 1045644"/>
                <a:gd name="connsiteX278" fmla="*/ 3177869 w 11218359"/>
                <a:gd name="connsiteY278" fmla="*/ 1045645 h 1045644"/>
                <a:gd name="connsiteX279" fmla="*/ 3189308 w 11218359"/>
                <a:gd name="connsiteY279" fmla="*/ 1045645 h 1045644"/>
                <a:gd name="connsiteX280" fmla="*/ 3200748 w 11218359"/>
                <a:gd name="connsiteY280" fmla="*/ 1045645 h 1045644"/>
                <a:gd name="connsiteX281" fmla="*/ 3212187 w 11218359"/>
                <a:gd name="connsiteY281" fmla="*/ 1045645 h 1045644"/>
                <a:gd name="connsiteX282" fmla="*/ 3223627 w 11218359"/>
                <a:gd name="connsiteY282" fmla="*/ 1045645 h 1045644"/>
                <a:gd name="connsiteX283" fmla="*/ 3235066 w 11218359"/>
                <a:gd name="connsiteY283" fmla="*/ 1045645 h 1045644"/>
                <a:gd name="connsiteX284" fmla="*/ 3246501 w 11218359"/>
                <a:gd name="connsiteY284" fmla="*/ 1045645 h 1045644"/>
                <a:gd name="connsiteX285" fmla="*/ 3257945 w 11218359"/>
                <a:gd name="connsiteY285" fmla="*/ 1045645 h 1045644"/>
                <a:gd name="connsiteX286" fmla="*/ 3269385 w 11218359"/>
                <a:gd name="connsiteY286" fmla="*/ 1045645 h 1045644"/>
                <a:gd name="connsiteX287" fmla="*/ 3280825 w 11218359"/>
                <a:gd name="connsiteY287" fmla="*/ 1045645 h 1045644"/>
                <a:gd name="connsiteX288" fmla="*/ 3292264 w 11218359"/>
                <a:gd name="connsiteY288" fmla="*/ 1045645 h 1045644"/>
                <a:gd name="connsiteX289" fmla="*/ 3303699 w 11218359"/>
                <a:gd name="connsiteY289" fmla="*/ 1045645 h 1045644"/>
                <a:gd name="connsiteX290" fmla="*/ 3315143 w 11218359"/>
                <a:gd name="connsiteY290" fmla="*/ 1045645 h 1045644"/>
                <a:gd name="connsiteX291" fmla="*/ 3326578 w 11218359"/>
                <a:gd name="connsiteY291" fmla="*/ 1045645 h 1045644"/>
                <a:gd name="connsiteX292" fmla="*/ 3338017 w 11218359"/>
                <a:gd name="connsiteY292" fmla="*/ 1045645 h 1045644"/>
                <a:gd name="connsiteX293" fmla="*/ 3349457 w 11218359"/>
                <a:gd name="connsiteY293" fmla="*/ 1045645 h 1045644"/>
                <a:gd name="connsiteX294" fmla="*/ 3360896 w 11218359"/>
                <a:gd name="connsiteY294" fmla="*/ 1045645 h 1045644"/>
                <a:gd name="connsiteX295" fmla="*/ 3372336 w 11218359"/>
                <a:gd name="connsiteY295" fmla="*/ 1045645 h 1045644"/>
                <a:gd name="connsiteX296" fmla="*/ 3383776 w 11218359"/>
                <a:gd name="connsiteY296" fmla="*/ 1045645 h 1045644"/>
                <a:gd name="connsiteX297" fmla="*/ 3395215 w 11218359"/>
                <a:gd name="connsiteY297" fmla="*/ 1045645 h 1045644"/>
                <a:gd name="connsiteX298" fmla="*/ 3406654 w 11218359"/>
                <a:gd name="connsiteY298" fmla="*/ 1045645 h 1045644"/>
                <a:gd name="connsiteX299" fmla="*/ 3418094 w 11218359"/>
                <a:gd name="connsiteY299" fmla="*/ 1045645 h 1045644"/>
                <a:gd name="connsiteX300" fmla="*/ 3429534 w 11218359"/>
                <a:gd name="connsiteY300" fmla="*/ 1045645 h 1045644"/>
                <a:gd name="connsiteX301" fmla="*/ 3440973 w 11218359"/>
                <a:gd name="connsiteY301" fmla="*/ 1045645 h 1045644"/>
                <a:gd name="connsiteX302" fmla="*/ 3452413 w 11218359"/>
                <a:gd name="connsiteY302" fmla="*/ 1045645 h 1045644"/>
                <a:gd name="connsiteX303" fmla="*/ 3463852 w 11218359"/>
                <a:gd name="connsiteY303" fmla="*/ 1045645 h 1045644"/>
                <a:gd name="connsiteX304" fmla="*/ 3475292 w 11218359"/>
                <a:gd name="connsiteY304" fmla="*/ 1045645 h 1045644"/>
                <a:gd name="connsiteX305" fmla="*/ 3486731 w 11218359"/>
                <a:gd name="connsiteY305" fmla="*/ 1045645 h 1045644"/>
                <a:gd name="connsiteX306" fmla="*/ 3498171 w 11218359"/>
                <a:gd name="connsiteY306" fmla="*/ 1045645 h 1045644"/>
                <a:gd name="connsiteX307" fmla="*/ 3509610 w 11218359"/>
                <a:gd name="connsiteY307" fmla="*/ 1045645 h 1045644"/>
                <a:gd name="connsiteX308" fmla="*/ 3521050 w 11218359"/>
                <a:gd name="connsiteY308" fmla="*/ 1045645 h 1045644"/>
                <a:gd name="connsiteX309" fmla="*/ 3532489 w 11218359"/>
                <a:gd name="connsiteY309" fmla="*/ 1045645 h 1045644"/>
                <a:gd name="connsiteX310" fmla="*/ 3543929 w 11218359"/>
                <a:gd name="connsiteY310" fmla="*/ 1045645 h 1045644"/>
                <a:gd name="connsiteX311" fmla="*/ 3555368 w 11218359"/>
                <a:gd name="connsiteY311" fmla="*/ 1045645 h 1045644"/>
                <a:gd name="connsiteX312" fmla="*/ 3566808 w 11218359"/>
                <a:gd name="connsiteY312" fmla="*/ 1045645 h 1045644"/>
                <a:gd name="connsiteX313" fmla="*/ 3578247 w 11218359"/>
                <a:gd name="connsiteY313" fmla="*/ 1045645 h 1045644"/>
                <a:gd name="connsiteX314" fmla="*/ 3589687 w 11218359"/>
                <a:gd name="connsiteY314" fmla="*/ 1045645 h 1045644"/>
                <a:gd name="connsiteX315" fmla="*/ 3601127 w 11218359"/>
                <a:gd name="connsiteY315" fmla="*/ 1045645 h 1045644"/>
                <a:gd name="connsiteX316" fmla="*/ 3612566 w 11218359"/>
                <a:gd name="connsiteY316" fmla="*/ 1045645 h 1045644"/>
                <a:gd name="connsiteX317" fmla="*/ 3624005 w 11218359"/>
                <a:gd name="connsiteY317" fmla="*/ 1045645 h 1045644"/>
                <a:gd name="connsiteX318" fmla="*/ 3635445 w 11218359"/>
                <a:gd name="connsiteY318" fmla="*/ 1045645 h 1045644"/>
                <a:gd name="connsiteX319" fmla="*/ 3646885 w 11218359"/>
                <a:gd name="connsiteY319" fmla="*/ 1045645 h 1045644"/>
                <a:gd name="connsiteX320" fmla="*/ 3658324 w 11218359"/>
                <a:gd name="connsiteY320" fmla="*/ 1045645 h 1045644"/>
                <a:gd name="connsiteX321" fmla="*/ 3669764 w 11218359"/>
                <a:gd name="connsiteY321" fmla="*/ 1045645 h 1045644"/>
                <a:gd name="connsiteX322" fmla="*/ 3681203 w 11218359"/>
                <a:gd name="connsiteY322" fmla="*/ 1045645 h 1045644"/>
                <a:gd name="connsiteX323" fmla="*/ 3692643 w 11218359"/>
                <a:gd name="connsiteY323" fmla="*/ 1045645 h 1045644"/>
                <a:gd name="connsiteX324" fmla="*/ 3704082 w 11218359"/>
                <a:gd name="connsiteY324" fmla="*/ 1045645 h 1045644"/>
                <a:gd name="connsiteX325" fmla="*/ 3715522 w 11218359"/>
                <a:gd name="connsiteY325" fmla="*/ 1045645 h 1045644"/>
                <a:gd name="connsiteX326" fmla="*/ 3726961 w 11218359"/>
                <a:gd name="connsiteY326" fmla="*/ 1045645 h 1045644"/>
                <a:gd name="connsiteX327" fmla="*/ 3738401 w 11218359"/>
                <a:gd name="connsiteY327" fmla="*/ 1045645 h 1045644"/>
                <a:gd name="connsiteX328" fmla="*/ 3749840 w 11218359"/>
                <a:gd name="connsiteY328" fmla="*/ 1045645 h 1045644"/>
                <a:gd name="connsiteX329" fmla="*/ 3761280 w 11218359"/>
                <a:gd name="connsiteY329" fmla="*/ 1045645 h 1045644"/>
                <a:gd name="connsiteX330" fmla="*/ 3772719 w 11218359"/>
                <a:gd name="connsiteY330" fmla="*/ 1045645 h 1045644"/>
                <a:gd name="connsiteX331" fmla="*/ 3784154 w 11218359"/>
                <a:gd name="connsiteY331" fmla="*/ 1045645 h 1045644"/>
                <a:gd name="connsiteX332" fmla="*/ 3795598 w 11218359"/>
                <a:gd name="connsiteY332" fmla="*/ 1045645 h 1045644"/>
                <a:gd name="connsiteX333" fmla="*/ 3807033 w 11218359"/>
                <a:gd name="connsiteY333" fmla="*/ 1045645 h 1045644"/>
                <a:gd name="connsiteX334" fmla="*/ 3818473 w 11218359"/>
                <a:gd name="connsiteY334" fmla="*/ 1045645 h 1045644"/>
                <a:gd name="connsiteX335" fmla="*/ 3829917 w 11218359"/>
                <a:gd name="connsiteY335" fmla="*/ 1045645 h 1045644"/>
                <a:gd name="connsiteX336" fmla="*/ 3841352 w 11218359"/>
                <a:gd name="connsiteY336" fmla="*/ 1045645 h 1045644"/>
                <a:gd name="connsiteX337" fmla="*/ 3852791 w 11218359"/>
                <a:gd name="connsiteY337" fmla="*/ 1045645 h 1045644"/>
                <a:gd name="connsiteX338" fmla="*/ 3864231 w 11218359"/>
                <a:gd name="connsiteY338" fmla="*/ 1045645 h 1045644"/>
                <a:gd name="connsiteX339" fmla="*/ 3875670 w 11218359"/>
                <a:gd name="connsiteY339" fmla="*/ 1045645 h 1045644"/>
                <a:gd name="connsiteX340" fmla="*/ 3887110 w 11218359"/>
                <a:gd name="connsiteY340" fmla="*/ 1045645 h 1045644"/>
                <a:gd name="connsiteX341" fmla="*/ 3898549 w 11218359"/>
                <a:gd name="connsiteY341" fmla="*/ 1045645 h 1045644"/>
                <a:gd name="connsiteX342" fmla="*/ 3909989 w 11218359"/>
                <a:gd name="connsiteY342" fmla="*/ 1045645 h 1045644"/>
                <a:gd name="connsiteX343" fmla="*/ 3921447 w 11218359"/>
                <a:gd name="connsiteY343" fmla="*/ 1045645 h 1045644"/>
                <a:gd name="connsiteX344" fmla="*/ 3932878 w 11218359"/>
                <a:gd name="connsiteY344" fmla="*/ 1045645 h 1045644"/>
                <a:gd name="connsiteX345" fmla="*/ 3944307 w 11218359"/>
                <a:gd name="connsiteY345" fmla="*/ 1045645 h 1045644"/>
                <a:gd name="connsiteX346" fmla="*/ 3955737 w 11218359"/>
                <a:gd name="connsiteY346" fmla="*/ 1045645 h 1045644"/>
                <a:gd name="connsiteX347" fmla="*/ 3967167 w 11218359"/>
                <a:gd name="connsiteY347" fmla="*/ 1045645 h 1045644"/>
                <a:gd name="connsiteX348" fmla="*/ 3978645 w 11218359"/>
                <a:gd name="connsiteY348" fmla="*/ 1045645 h 1045644"/>
                <a:gd name="connsiteX349" fmla="*/ 3990075 w 11218359"/>
                <a:gd name="connsiteY349" fmla="*/ 1045645 h 1045644"/>
                <a:gd name="connsiteX350" fmla="*/ 4001505 w 11218359"/>
                <a:gd name="connsiteY350" fmla="*/ 1045645 h 1045644"/>
                <a:gd name="connsiteX351" fmla="*/ 4012935 w 11218359"/>
                <a:gd name="connsiteY351" fmla="*/ 1045645 h 1045644"/>
                <a:gd name="connsiteX352" fmla="*/ 4024365 w 11218359"/>
                <a:gd name="connsiteY352" fmla="*/ 1045645 h 1045644"/>
                <a:gd name="connsiteX353" fmla="*/ 4035843 w 11218359"/>
                <a:gd name="connsiteY353" fmla="*/ 1045645 h 1045644"/>
                <a:gd name="connsiteX354" fmla="*/ 4047273 w 11218359"/>
                <a:gd name="connsiteY354" fmla="*/ 1045645 h 1045644"/>
                <a:gd name="connsiteX355" fmla="*/ 4058702 w 11218359"/>
                <a:gd name="connsiteY355" fmla="*/ 1045645 h 1045644"/>
                <a:gd name="connsiteX356" fmla="*/ 4070133 w 11218359"/>
                <a:gd name="connsiteY356" fmla="*/ 1045645 h 1045644"/>
                <a:gd name="connsiteX357" fmla="*/ 4081563 w 11218359"/>
                <a:gd name="connsiteY357" fmla="*/ 1045645 h 1045644"/>
                <a:gd name="connsiteX358" fmla="*/ 4093040 w 11218359"/>
                <a:gd name="connsiteY358" fmla="*/ 1045645 h 1045644"/>
                <a:gd name="connsiteX359" fmla="*/ 4104471 w 11218359"/>
                <a:gd name="connsiteY359" fmla="*/ 1045645 h 1045644"/>
                <a:gd name="connsiteX360" fmla="*/ 4115900 w 11218359"/>
                <a:gd name="connsiteY360" fmla="*/ 1045645 h 1045644"/>
                <a:gd name="connsiteX361" fmla="*/ 4127330 w 11218359"/>
                <a:gd name="connsiteY361" fmla="*/ 1045645 h 1045644"/>
                <a:gd name="connsiteX362" fmla="*/ 4138760 w 11218359"/>
                <a:gd name="connsiteY362" fmla="*/ 1045645 h 1045644"/>
                <a:gd name="connsiteX363" fmla="*/ 4150238 w 11218359"/>
                <a:gd name="connsiteY363" fmla="*/ 1045645 h 1045644"/>
                <a:gd name="connsiteX364" fmla="*/ 4161668 w 11218359"/>
                <a:gd name="connsiteY364" fmla="*/ 1045645 h 1045644"/>
                <a:gd name="connsiteX365" fmla="*/ 4173098 w 11218359"/>
                <a:gd name="connsiteY365" fmla="*/ 1045645 h 1045644"/>
                <a:gd name="connsiteX366" fmla="*/ 4184528 w 11218359"/>
                <a:gd name="connsiteY366" fmla="*/ 1044145 h 1045644"/>
                <a:gd name="connsiteX367" fmla="*/ 4195958 w 11218359"/>
                <a:gd name="connsiteY367" fmla="*/ 1045645 h 1045644"/>
                <a:gd name="connsiteX368" fmla="*/ 4207436 w 11218359"/>
                <a:gd name="connsiteY368" fmla="*/ 1045645 h 1045644"/>
                <a:gd name="connsiteX369" fmla="*/ 4218865 w 11218359"/>
                <a:gd name="connsiteY369" fmla="*/ 1045645 h 1045644"/>
                <a:gd name="connsiteX370" fmla="*/ 4230296 w 11218359"/>
                <a:gd name="connsiteY370" fmla="*/ 1045645 h 1045644"/>
                <a:gd name="connsiteX371" fmla="*/ 4241726 w 11218359"/>
                <a:gd name="connsiteY371" fmla="*/ 1045645 h 1045644"/>
                <a:gd name="connsiteX372" fmla="*/ 4253156 w 11218359"/>
                <a:gd name="connsiteY372" fmla="*/ 1045645 h 1045644"/>
                <a:gd name="connsiteX373" fmla="*/ 4264634 w 11218359"/>
                <a:gd name="connsiteY373" fmla="*/ 1045645 h 1045644"/>
                <a:gd name="connsiteX374" fmla="*/ 4276063 w 11218359"/>
                <a:gd name="connsiteY374" fmla="*/ 1045645 h 1045644"/>
                <a:gd name="connsiteX375" fmla="*/ 4287493 w 11218359"/>
                <a:gd name="connsiteY375" fmla="*/ 1045645 h 1045644"/>
                <a:gd name="connsiteX376" fmla="*/ 4298923 w 11218359"/>
                <a:gd name="connsiteY376" fmla="*/ 1045645 h 1045644"/>
                <a:gd name="connsiteX377" fmla="*/ 4310353 w 11218359"/>
                <a:gd name="connsiteY377" fmla="*/ 1045645 h 1045644"/>
                <a:gd name="connsiteX378" fmla="*/ 4321831 w 11218359"/>
                <a:gd name="connsiteY378" fmla="*/ 1045645 h 1045644"/>
                <a:gd name="connsiteX379" fmla="*/ 4333261 w 11218359"/>
                <a:gd name="connsiteY379" fmla="*/ 1045645 h 1045644"/>
                <a:gd name="connsiteX380" fmla="*/ 4344691 w 11218359"/>
                <a:gd name="connsiteY380" fmla="*/ 1045645 h 1045644"/>
                <a:gd name="connsiteX381" fmla="*/ 4356121 w 11218359"/>
                <a:gd name="connsiteY381" fmla="*/ 1045645 h 1045644"/>
                <a:gd name="connsiteX382" fmla="*/ 4367551 w 11218359"/>
                <a:gd name="connsiteY382" fmla="*/ 1045645 h 1045644"/>
                <a:gd name="connsiteX383" fmla="*/ 4379028 w 11218359"/>
                <a:gd name="connsiteY383" fmla="*/ 1045645 h 1045644"/>
                <a:gd name="connsiteX384" fmla="*/ 4390458 w 11218359"/>
                <a:gd name="connsiteY384" fmla="*/ 1045645 h 1045644"/>
                <a:gd name="connsiteX385" fmla="*/ 4401889 w 11218359"/>
                <a:gd name="connsiteY385" fmla="*/ 1045645 h 1045644"/>
                <a:gd name="connsiteX386" fmla="*/ 4413319 w 11218359"/>
                <a:gd name="connsiteY386" fmla="*/ 1045645 h 1045644"/>
                <a:gd name="connsiteX387" fmla="*/ 4424749 w 11218359"/>
                <a:gd name="connsiteY387" fmla="*/ 1045645 h 1045644"/>
                <a:gd name="connsiteX388" fmla="*/ 4436226 w 11218359"/>
                <a:gd name="connsiteY388" fmla="*/ 1045645 h 1045644"/>
                <a:gd name="connsiteX389" fmla="*/ 4447656 w 11218359"/>
                <a:gd name="connsiteY389" fmla="*/ 1045645 h 1045644"/>
                <a:gd name="connsiteX390" fmla="*/ 4459086 w 11218359"/>
                <a:gd name="connsiteY390" fmla="*/ 1045645 h 1045644"/>
                <a:gd name="connsiteX391" fmla="*/ 4470516 w 11218359"/>
                <a:gd name="connsiteY391" fmla="*/ 1045645 h 1045644"/>
                <a:gd name="connsiteX392" fmla="*/ 4481946 w 11218359"/>
                <a:gd name="connsiteY392" fmla="*/ 1045645 h 1045644"/>
                <a:gd name="connsiteX393" fmla="*/ 4493424 w 11218359"/>
                <a:gd name="connsiteY393" fmla="*/ 1045645 h 1045644"/>
                <a:gd name="connsiteX394" fmla="*/ 4504854 w 11218359"/>
                <a:gd name="connsiteY394" fmla="*/ 1045645 h 1045644"/>
                <a:gd name="connsiteX395" fmla="*/ 4516284 w 11218359"/>
                <a:gd name="connsiteY395" fmla="*/ 1045645 h 1045644"/>
                <a:gd name="connsiteX396" fmla="*/ 4527714 w 11218359"/>
                <a:gd name="connsiteY396" fmla="*/ 1045645 h 1045644"/>
                <a:gd name="connsiteX397" fmla="*/ 4539144 w 11218359"/>
                <a:gd name="connsiteY397" fmla="*/ 1045645 h 1045644"/>
                <a:gd name="connsiteX398" fmla="*/ 4550621 w 11218359"/>
                <a:gd name="connsiteY398" fmla="*/ 1045645 h 1045644"/>
                <a:gd name="connsiteX399" fmla="*/ 4562051 w 11218359"/>
                <a:gd name="connsiteY399" fmla="*/ 1045645 h 1045644"/>
                <a:gd name="connsiteX400" fmla="*/ 4573482 w 11218359"/>
                <a:gd name="connsiteY400" fmla="*/ 1045645 h 1045644"/>
                <a:gd name="connsiteX401" fmla="*/ 4584912 w 11218359"/>
                <a:gd name="connsiteY401" fmla="*/ 1045645 h 1045644"/>
                <a:gd name="connsiteX402" fmla="*/ 4596341 w 11218359"/>
                <a:gd name="connsiteY402" fmla="*/ 1045645 h 1045644"/>
                <a:gd name="connsiteX403" fmla="*/ 4607771 w 11218359"/>
                <a:gd name="connsiteY403" fmla="*/ 1045645 h 1045644"/>
                <a:gd name="connsiteX404" fmla="*/ 4619249 w 11218359"/>
                <a:gd name="connsiteY404" fmla="*/ 1045645 h 1045644"/>
                <a:gd name="connsiteX405" fmla="*/ 4630679 w 11218359"/>
                <a:gd name="connsiteY405" fmla="*/ 1045645 h 1045644"/>
                <a:gd name="connsiteX406" fmla="*/ 4642109 w 11218359"/>
                <a:gd name="connsiteY406" fmla="*/ 1045645 h 1045644"/>
                <a:gd name="connsiteX407" fmla="*/ 4653539 w 11218359"/>
                <a:gd name="connsiteY407" fmla="*/ 1045645 h 1045644"/>
                <a:gd name="connsiteX408" fmla="*/ 4664969 w 11218359"/>
                <a:gd name="connsiteY408" fmla="*/ 1045645 h 1045644"/>
                <a:gd name="connsiteX409" fmla="*/ 4676447 w 11218359"/>
                <a:gd name="connsiteY409" fmla="*/ 1045645 h 1045644"/>
                <a:gd name="connsiteX410" fmla="*/ 4687877 w 11218359"/>
                <a:gd name="connsiteY410" fmla="*/ 1045645 h 1045644"/>
                <a:gd name="connsiteX411" fmla="*/ 4699306 w 11218359"/>
                <a:gd name="connsiteY411" fmla="*/ 1045645 h 1045644"/>
                <a:gd name="connsiteX412" fmla="*/ 4710737 w 11218359"/>
                <a:gd name="connsiteY412" fmla="*/ 1045645 h 1045644"/>
                <a:gd name="connsiteX413" fmla="*/ 4722167 w 11218359"/>
                <a:gd name="connsiteY413" fmla="*/ 1045645 h 1045644"/>
                <a:gd name="connsiteX414" fmla="*/ 4733644 w 11218359"/>
                <a:gd name="connsiteY414" fmla="*/ 1045645 h 1045644"/>
                <a:gd name="connsiteX415" fmla="*/ 4745075 w 11218359"/>
                <a:gd name="connsiteY415" fmla="*/ 1045645 h 1045644"/>
                <a:gd name="connsiteX416" fmla="*/ 4756504 w 11218359"/>
                <a:gd name="connsiteY416" fmla="*/ 1045645 h 1045644"/>
                <a:gd name="connsiteX417" fmla="*/ 4767934 w 11218359"/>
                <a:gd name="connsiteY417" fmla="*/ 1045645 h 1045644"/>
                <a:gd name="connsiteX418" fmla="*/ 4779364 w 11218359"/>
                <a:gd name="connsiteY418" fmla="*/ 1045645 h 1045644"/>
                <a:gd name="connsiteX419" fmla="*/ 4790842 w 11218359"/>
                <a:gd name="connsiteY419" fmla="*/ 1045645 h 1045644"/>
                <a:gd name="connsiteX420" fmla="*/ 4802272 w 11218359"/>
                <a:gd name="connsiteY420" fmla="*/ 1045645 h 1045644"/>
                <a:gd name="connsiteX421" fmla="*/ 4813702 w 11218359"/>
                <a:gd name="connsiteY421" fmla="*/ 1045645 h 1045644"/>
                <a:gd name="connsiteX422" fmla="*/ 4825132 w 11218359"/>
                <a:gd name="connsiteY422" fmla="*/ 1045645 h 1045644"/>
                <a:gd name="connsiteX423" fmla="*/ 4836562 w 11218359"/>
                <a:gd name="connsiteY423" fmla="*/ 1045645 h 1045644"/>
                <a:gd name="connsiteX424" fmla="*/ 4848040 w 11218359"/>
                <a:gd name="connsiteY424" fmla="*/ 1045645 h 1045644"/>
                <a:gd name="connsiteX425" fmla="*/ 4859469 w 11218359"/>
                <a:gd name="connsiteY425" fmla="*/ 1045645 h 1045644"/>
                <a:gd name="connsiteX426" fmla="*/ 4870899 w 11218359"/>
                <a:gd name="connsiteY426" fmla="*/ 1045645 h 1045644"/>
                <a:gd name="connsiteX427" fmla="*/ 4882330 w 11218359"/>
                <a:gd name="connsiteY427" fmla="*/ 1045645 h 1045644"/>
                <a:gd name="connsiteX428" fmla="*/ 4893760 w 11218359"/>
                <a:gd name="connsiteY428" fmla="*/ 1045645 h 1045644"/>
                <a:gd name="connsiteX429" fmla="*/ 4905237 w 11218359"/>
                <a:gd name="connsiteY429" fmla="*/ 1045645 h 1045644"/>
                <a:gd name="connsiteX430" fmla="*/ 4916667 w 11218359"/>
                <a:gd name="connsiteY430" fmla="*/ 1045645 h 1045644"/>
                <a:gd name="connsiteX431" fmla="*/ 4928097 w 11218359"/>
                <a:gd name="connsiteY431" fmla="*/ 1045645 h 1045644"/>
                <a:gd name="connsiteX432" fmla="*/ 4939527 w 11218359"/>
                <a:gd name="connsiteY432" fmla="*/ 1045645 h 1045644"/>
                <a:gd name="connsiteX433" fmla="*/ 4950957 w 11218359"/>
                <a:gd name="connsiteY433" fmla="*/ 1045645 h 1045644"/>
                <a:gd name="connsiteX434" fmla="*/ 4962435 w 11218359"/>
                <a:gd name="connsiteY434" fmla="*/ 1045645 h 1045644"/>
                <a:gd name="connsiteX435" fmla="*/ 4973865 w 11218359"/>
                <a:gd name="connsiteY435" fmla="*/ 1045645 h 1045644"/>
                <a:gd name="connsiteX436" fmla="*/ 4985295 w 11218359"/>
                <a:gd name="connsiteY436" fmla="*/ 1045645 h 1045644"/>
                <a:gd name="connsiteX437" fmla="*/ 4996725 w 11218359"/>
                <a:gd name="connsiteY437" fmla="*/ 1045645 h 1045644"/>
                <a:gd name="connsiteX438" fmla="*/ 5008155 w 11218359"/>
                <a:gd name="connsiteY438" fmla="*/ 1045645 h 1045644"/>
                <a:gd name="connsiteX439" fmla="*/ 5019632 w 11218359"/>
                <a:gd name="connsiteY439" fmla="*/ 1045645 h 1045644"/>
                <a:gd name="connsiteX440" fmla="*/ 5031062 w 11218359"/>
                <a:gd name="connsiteY440" fmla="*/ 1045645 h 1045644"/>
                <a:gd name="connsiteX441" fmla="*/ 5042492 w 11218359"/>
                <a:gd name="connsiteY441" fmla="*/ 1045645 h 1045644"/>
                <a:gd name="connsiteX442" fmla="*/ 5053923 w 11218359"/>
                <a:gd name="connsiteY442" fmla="*/ 1045645 h 1045644"/>
                <a:gd name="connsiteX443" fmla="*/ 5065353 w 11218359"/>
                <a:gd name="connsiteY443" fmla="*/ 1045645 h 1045644"/>
                <a:gd name="connsiteX444" fmla="*/ 5076830 w 11218359"/>
                <a:gd name="connsiteY444" fmla="*/ 1045645 h 1045644"/>
                <a:gd name="connsiteX445" fmla="*/ 5088260 w 11218359"/>
                <a:gd name="connsiteY445" fmla="*/ 1045645 h 1045644"/>
                <a:gd name="connsiteX446" fmla="*/ 5099690 w 11218359"/>
                <a:gd name="connsiteY446" fmla="*/ 1045645 h 1045644"/>
                <a:gd name="connsiteX447" fmla="*/ 5111120 w 11218359"/>
                <a:gd name="connsiteY447" fmla="*/ 1045645 h 1045644"/>
                <a:gd name="connsiteX448" fmla="*/ 5122550 w 11218359"/>
                <a:gd name="connsiteY448" fmla="*/ 1045645 h 1045644"/>
                <a:gd name="connsiteX449" fmla="*/ 5134028 w 11218359"/>
                <a:gd name="connsiteY449" fmla="*/ 1045645 h 1045644"/>
                <a:gd name="connsiteX450" fmla="*/ 5145458 w 11218359"/>
                <a:gd name="connsiteY450" fmla="*/ 1045645 h 1045644"/>
                <a:gd name="connsiteX451" fmla="*/ 5156888 w 11218359"/>
                <a:gd name="connsiteY451" fmla="*/ 1045645 h 1045644"/>
                <a:gd name="connsiteX452" fmla="*/ 5168318 w 11218359"/>
                <a:gd name="connsiteY452" fmla="*/ 1045645 h 1045644"/>
                <a:gd name="connsiteX453" fmla="*/ 5179747 w 11218359"/>
                <a:gd name="connsiteY453" fmla="*/ 1045645 h 1045644"/>
                <a:gd name="connsiteX454" fmla="*/ 5191225 w 11218359"/>
                <a:gd name="connsiteY454" fmla="*/ 1045645 h 1045644"/>
                <a:gd name="connsiteX455" fmla="*/ 5202655 w 11218359"/>
                <a:gd name="connsiteY455" fmla="*/ 1045645 h 1045644"/>
                <a:gd name="connsiteX456" fmla="*/ 5214085 w 11218359"/>
                <a:gd name="connsiteY456" fmla="*/ 1045645 h 1045644"/>
                <a:gd name="connsiteX457" fmla="*/ 5225515 w 11218359"/>
                <a:gd name="connsiteY457" fmla="*/ 1045645 h 1045644"/>
                <a:gd name="connsiteX458" fmla="*/ 5236945 w 11218359"/>
                <a:gd name="connsiteY458" fmla="*/ 1045645 h 1045644"/>
                <a:gd name="connsiteX459" fmla="*/ 5248423 w 11218359"/>
                <a:gd name="connsiteY459" fmla="*/ 1045645 h 1045644"/>
                <a:gd name="connsiteX460" fmla="*/ 5259853 w 11218359"/>
                <a:gd name="connsiteY460" fmla="*/ 1045645 h 1045644"/>
                <a:gd name="connsiteX461" fmla="*/ 5271283 w 11218359"/>
                <a:gd name="connsiteY461" fmla="*/ 1045645 h 1045644"/>
                <a:gd name="connsiteX462" fmla="*/ 5282713 w 11218359"/>
                <a:gd name="connsiteY462" fmla="*/ 1045645 h 1045644"/>
                <a:gd name="connsiteX463" fmla="*/ 5294143 w 11218359"/>
                <a:gd name="connsiteY463" fmla="*/ 1045645 h 1045644"/>
                <a:gd name="connsiteX464" fmla="*/ 5305621 w 11218359"/>
                <a:gd name="connsiteY464" fmla="*/ 1045645 h 1045644"/>
                <a:gd name="connsiteX465" fmla="*/ 5317051 w 11218359"/>
                <a:gd name="connsiteY465" fmla="*/ 1045645 h 1045644"/>
                <a:gd name="connsiteX466" fmla="*/ 5328481 w 11218359"/>
                <a:gd name="connsiteY466" fmla="*/ 1045645 h 1045644"/>
                <a:gd name="connsiteX467" fmla="*/ 5339910 w 11218359"/>
                <a:gd name="connsiteY467" fmla="*/ 1045645 h 1045644"/>
                <a:gd name="connsiteX468" fmla="*/ 5351340 w 11218359"/>
                <a:gd name="connsiteY468" fmla="*/ 1045645 h 1045644"/>
                <a:gd name="connsiteX469" fmla="*/ 5362818 w 11218359"/>
                <a:gd name="connsiteY469" fmla="*/ 1045645 h 1045644"/>
                <a:gd name="connsiteX470" fmla="*/ 5374248 w 11218359"/>
                <a:gd name="connsiteY470" fmla="*/ 1045645 h 1045644"/>
                <a:gd name="connsiteX471" fmla="*/ 5385678 w 11218359"/>
                <a:gd name="connsiteY471" fmla="*/ 1045645 h 1045644"/>
                <a:gd name="connsiteX472" fmla="*/ 5397108 w 11218359"/>
                <a:gd name="connsiteY472" fmla="*/ 1045645 h 1045644"/>
                <a:gd name="connsiteX473" fmla="*/ 5408538 w 11218359"/>
                <a:gd name="connsiteY473" fmla="*/ 1045645 h 1045644"/>
                <a:gd name="connsiteX474" fmla="*/ 5420016 w 11218359"/>
                <a:gd name="connsiteY474" fmla="*/ 1045645 h 1045644"/>
                <a:gd name="connsiteX475" fmla="*/ 5431446 w 11218359"/>
                <a:gd name="connsiteY475" fmla="*/ 1045645 h 1045644"/>
                <a:gd name="connsiteX476" fmla="*/ 5442876 w 11218359"/>
                <a:gd name="connsiteY476" fmla="*/ 1045645 h 1045644"/>
                <a:gd name="connsiteX477" fmla="*/ 5454306 w 11218359"/>
                <a:gd name="connsiteY477" fmla="*/ 1045645 h 1045644"/>
                <a:gd name="connsiteX478" fmla="*/ 5465736 w 11218359"/>
                <a:gd name="connsiteY478" fmla="*/ 1045645 h 1045644"/>
                <a:gd name="connsiteX479" fmla="*/ 5477214 w 11218359"/>
                <a:gd name="connsiteY479" fmla="*/ 1045645 h 1045644"/>
                <a:gd name="connsiteX480" fmla="*/ 5488643 w 11218359"/>
                <a:gd name="connsiteY480" fmla="*/ 1045645 h 1045644"/>
                <a:gd name="connsiteX481" fmla="*/ 5500073 w 11218359"/>
                <a:gd name="connsiteY481" fmla="*/ 1045645 h 1045644"/>
                <a:gd name="connsiteX482" fmla="*/ 5511503 w 11218359"/>
                <a:gd name="connsiteY482" fmla="*/ 1045645 h 1045644"/>
                <a:gd name="connsiteX483" fmla="*/ 5522933 w 11218359"/>
                <a:gd name="connsiteY483" fmla="*/ 1045645 h 1045644"/>
                <a:gd name="connsiteX484" fmla="*/ 5534411 w 11218359"/>
                <a:gd name="connsiteY484" fmla="*/ 1045645 h 1045644"/>
                <a:gd name="connsiteX485" fmla="*/ 5545841 w 11218359"/>
                <a:gd name="connsiteY485" fmla="*/ 1045645 h 1045644"/>
                <a:gd name="connsiteX486" fmla="*/ 5557271 w 11218359"/>
                <a:gd name="connsiteY486" fmla="*/ 1045645 h 1045644"/>
                <a:gd name="connsiteX487" fmla="*/ 5568701 w 11218359"/>
                <a:gd name="connsiteY487" fmla="*/ 1045645 h 1045644"/>
                <a:gd name="connsiteX488" fmla="*/ 5580131 w 11218359"/>
                <a:gd name="connsiteY488" fmla="*/ 1045645 h 1045644"/>
                <a:gd name="connsiteX489" fmla="*/ 5591609 w 11218359"/>
                <a:gd name="connsiteY489" fmla="*/ 1045645 h 1045644"/>
                <a:gd name="connsiteX490" fmla="*/ 5603038 w 11218359"/>
                <a:gd name="connsiteY490" fmla="*/ 1045645 h 1045644"/>
                <a:gd name="connsiteX491" fmla="*/ 5614469 w 11218359"/>
                <a:gd name="connsiteY491" fmla="*/ 1045645 h 1045644"/>
                <a:gd name="connsiteX492" fmla="*/ 5625899 w 11218359"/>
                <a:gd name="connsiteY492" fmla="*/ 1045645 h 1045644"/>
                <a:gd name="connsiteX493" fmla="*/ 5637329 w 11218359"/>
                <a:gd name="connsiteY493" fmla="*/ 1045645 h 1045644"/>
                <a:gd name="connsiteX494" fmla="*/ 5648759 w 11218359"/>
                <a:gd name="connsiteY494" fmla="*/ 1045645 h 1045644"/>
                <a:gd name="connsiteX495" fmla="*/ 5660236 w 11218359"/>
                <a:gd name="connsiteY495" fmla="*/ 1045645 h 1045644"/>
                <a:gd name="connsiteX496" fmla="*/ 5671666 w 11218359"/>
                <a:gd name="connsiteY496" fmla="*/ 1045645 h 1045644"/>
                <a:gd name="connsiteX497" fmla="*/ 5683096 w 11218359"/>
                <a:gd name="connsiteY497" fmla="*/ 1045645 h 1045644"/>
                <a:gd name="connsiteX498" fmla="*/ 5694526 w 11218359"/>
                <a:gd name="connsiteY498" fmla="*/ 1045645 h 1045644"/>
                <a:gd name="connsiteX499" fmla="*/ 5705956 w 11218359"/>
                <a:gd name="connsiteY499" fmla="*/ 1045645 h 1045644"/>
                <a:gd name="connsiteX500" fmla="*/ 5717434 w 11218359"/>
                <a:gd name="connsiteY500" fmla="*/ 1045645 h 1045644"/>
                <a:gd name="connsiteX501" fmla="*/ 5728864 w 11218359"/>
                <a:gd name="connsiteY501" fmla="*/ 1045645 h 1045644"/>
                <a:gd name="connsiteX502" fmla="*/ 5740294 w 11218359"/>
                <a:gd name="connsiteY502" fmla="*/ 1045645 h 1045644"/>
                <a:gd name="connsiteX503" fmla="*/ 5751724 w 11218359"/>
                <a:gd name="connsiteY503" fmla="*/ 1045645 h 1045644"/>
                <a:gd name="connsiteX504" fmla="*/ 5763154 w 11218359"/>
                <a:gd name="connsiteY504" fmla="*/ 1045645 h 1045644"/>
                <a:gd name="connsiteX505" fmla="*/ 5774631 w 11218359"/>
                <a:gd name="connsiteY505" fmla="*/ 1045645 h 1045644"/>
                <a:gd name="connsiteX506" fmla="*/ 5786062 w 11218359"/>
                <a:gd name="connsiteY506" fmla="*/ 1045645 h 1045644"/>
                <a:gd name="connsiteX507" fmla="*/ 5797492 w 11218359"/>
                <a:gd name="connsiteY507" fmla="*/ 1045645 h 1045644"/>
                <a:gd name="connsiteX508" fmla="*/ 5808921 w 11218359"/>
                <a:gd name="connsiteY508" fmla="*/ 1045645 h 1045644"/>
                <a:gd name="connsiteX509" fmla="*/ 5820351 w 11218359"/>
                <a:gd name="connsiteY509" fmla="*/ 1045645 h 1045644"/>
                <a:gd name="connsiteX510" fmla="*/ 5831829 w 11218359"/>
                <a:gd name="connsiteY510" fmla="*/ 1045645 h 1045644"/>
                <a:gd name="connsiteX511" fmla="*/ 5843259 w 11218359"/>
                <a:gd name="connsiteY511" fmla="*/ 1045645 h 1045644"/>
                <a:gd name="connsiteX512" fmla="*/ 5854689 w 11218359"/>
                <a:gd name="connsiteY512" fmla="*/ 1045645 h 1045644"/>
                <a:gd name="connsiteX513" fmla="*/ 5866119 w 11218359"/>
                <a:gd name="connsiteY513" fmla="*/ 1045645 h 1045644"/>
                <a:gd name="connsiteX514" fmla="*/ 5877549 w 11218359"/>
                <a:gd name="connsiteY514" fmla="*/ 1045645 h 1045644"/>
                <a:gd name="connsiteX515" fmla="*/ 5889027 w 11218359"/>
                <a:gd name="connsiteY515" fmla="*/ 1045645 h 1045644"/>
                <a:gd name="connsiteX516" fmla="*/ 5900457 w 11218359"/>
                <a:gd name="connsiteY516" fmla="*/ 1045645 h 1045644"/>
                <a:gd name="connsiteX517" fmla="*/ 5911887 w 11218359"/>
                <a:gd name="connsiteY517" fmla="*/ 1045645 h 1045644"/>
                <a:gd name="connsiteX518" fmla="*/ 5923317 w 11218359"/>
                <a:gd name="connsiteY518" fmla="*/ 1045645 h 1045644"/>
                <a:gd name="connsiteX519" fmla="*/ 5934747 w 11218359"/>
                <a:gd name="connsiteY519" fmla="*/ 1045645 h 1045644"/>
                <a:gd name="connsiteX520" fmla="*/ 5946225 w 11218359"/>
                <a:gd name="connsiteY520" fmla="*/ 1045645 h 1045644"/>
                <a:gd name="connsiteX521" fmla="*/ 5957655 w 11218359"/>
                <a:gd name="connsiteY521" fmla="*/ 1045645 h 1045644"/>
                <a:gd name="connsiteX522" fmla="*/ 5969084 w 11218359"/>
                <a:gd name="connsiteY522" fmla="*/ 1045645 h 1045644"/>
                <a:gd name="connsiteX523" fmla="*/ 5980514 w 11218359"/>
                <a:gd name="connsiteY523" fmla="*/ 1045645 h 1045644"/>
                <a:gd name="connsiteX524" fmla="*/ 5991944 w 11218359"/>
                <a:gd name="connsiteY524" fmla="*/ 1045645 h 1045644"/>
                <a:gd name="connsiteX525" fmla="*/ 6003422 w 11218359"/>
                <a:gd name="connsiteY525" fmla="*/ 1045645 h 1045644"/>
                <a:gd name="connsiteX526" fmla="*/ 6014852 w 11218359"/>
                <a:gd name="connsiteY526" fmla="*/ 1045645 h 1045644"/>
                <a:gd name="connsiteX527" fmla="*/ 6026282 w 11218359"/>
                <a:gd name="connsiteY527" fmla="*/ 1045645 h 1045644"/>
                <a:gd name="connsiteX528" fmla="*/ 6037712 w 11218359"/>
                <a:gd name="connsiteY528" fmla="*/ 1045645 h 1045644"/>
                <a:gd name="connsiteX529" fmla="*/ 6049142 w 11218359"/>
                <a:gd name="connsiteY529" fmla="*/ 1045645 h 1045644"/>
                <a:gd name="connsiteX530" fmla="*/ 6060620 w 11218359"/>
                <a:gd name="connsiteY530" fmla="*/ 1045645 h 1045644"/>
                <a:gd name="connsiteX531" fmla="*/ 6072049 w 11218359"/>
                <a:gd name="connsiteY531" fmla="*/ 1045645 h 1045644"/>
                <a:gd name="connsiteX532" fmla="*/ 6083480 w 11218359"/>
                <a:gd name="connsiteY532" fmla="*/ 1045645 h 1045644"/>
                <a:gd name="connsiteX533" fmla="*/ 6094910 w 11218359"/>
                <a:gd name="connsiteY533" fmla="*/ 1045645 h 1045644"/>
                <a:gd name="connsiteX534" fmla="*/ 6106340 w 11218359"/>
                <a:gd name="connsiteY534" fmla="*/ 1045645 h 1045644"/>
                <a:gd name="connsiteX535" fmla="*/ 6117818 w 11218359"/>
                <a:gd name="connsiteY535" fmla="*/ 1045645 h 1045644"/>
                <a:gd name="connsiteX536" fmla="*/ 6129247 w 11218359"/>
                <a:gd name="connsiteY536" fmla="*/ 1045645 h 1045644"/>
                <a:gd name="connsiteX537" fmla="*/ 6140677 w 11218359"/>
                <a:gd name="connsiteY537" fmla="*/ 1045645 h 1045644"/>
                <a:gd name="connsiteX538" fmla="*/ 6152107 w 11218359"/>
                <a:gd name="connsiteY538" fmla="*/ 1045645 h 1045644"/>
                <a:gd name="connsiteX539" fmla="*/ 6163537 w 11218359"/>
                <a:gd name="connsiteY539" fmla="*/ 1045645 h 1045644"/>
                <a:gd name="connsiteX540" fmla="*/ 6175015 w 11218359"/>
                <a:gd name="connsiteY540" fmla="*/ 1045645 h 1045644"/>
                <a:gd name="connsiteX541" fmla="*/ 6186445 w 11218359"/>
                <a:gd name="connsiteY541" fmla="*/ 1045645 h 1045644"/>
                <a:gd name="connsiteX542" fmla="*/ 6197875 w 11218359"/>
                <a:gd name="connsiteY542" fmla="*/ 1045645 h 1045644"/>
                <a:gd name="connsiteX543" fmla="*/ 6209305 w 11218359"/>
                <a:gd name="connsiteY543" fmla="*/ 1045645 h 1045644"/>
                <a:gd name="connsiteX544" fmla="*/ 6220735 w 11218359"/>
                <a:gd name="connsiteY544" fmla="*/ 1045645 h 1045644"/>
                <a:gd name="connsiteX545" fmla="*/ 6232212 w 11218359"/>
                <a:gd name="connsiteY545" fmla="*/ 1045645 h 1045644"/>
                <a:gd name="connsiteX546" fmla="*/ 6243642 w 11218359"/>
                <a:gd name="connsiteY546" fmla="*/ 1045645 h 1045644"/>
                <a:gd name="connsiteX547" fmla="*/ 6255073 w 11218359"/>
                <a:gd name="connsiteY547" fmla="*/ 1045645 h 1045644"/>
                <a:gd name="connsiteX548" fmla="*/ 6266503 w 11218359"/>
                <a:gd name="connsiteY548" fmla="*/ 1045645 h 1045644"/>
                <a:gd name="connsiteX549" fmla="*/ 6277933 w 11218359"/>
                <a:gd name="connsiteY549" fmla="*/ 1045645 h 1045644"/>
                <a:gd name="connsiteX550" fmla="*/ 6289410 w 11218359"/>
                <a:gd name="connsiteY550" fmla="*/ 1045645 h 1045644"/>
                <a:gd name="connsiteX551" fmla="*/ 6300840 w 11218359"/>
                <a:gd name="connsiteY551" fmla="*/ 1045645 h 1045644"/>
                <a:gd name="connsiteX552" fmla="*/ 6312270 w 11218359"/>
                <a:gd name="connsiteY552" fmla="*/ 1045645 h 1045644"/>
                <a:gd name="connsiteX553" fmla="*/ 6323700 w 11218359"/>
                <a:gd name="connsiteY553" fmla="*/ 1045645 h 1045644"/>
                <a:gd name="connsiteX554" fmla="*/ 6335130 w 11218359"/>
                <a:gd name="connsiteY554" fmla="*/ 1045645 h 1045644"/>
                <a:gd name="connsiteX555" fmla="*/ 6346608 w 11218359"/>
                <a:gd name="connsiteY555" fmla="*/ 1045645 h 1045644"/>
                <a:gd name="connsiteX556" fmla="*/ 6358038 w 11218359"/>
                <a:gd name="connsiteY556" fmla="*/ 1045645 h 1045644"/>
                <a:gd name="connsiteX557" fmla="*/ 6369468 w 11218359"/>
                <a:gd name="connsiteY557" fmla="*/ 1045645 h 1045644"/>
                <a:gd name="connsiteX558" fmla="*/ 6380898 w 11218359"/>
                <a:gd name="connsiteY558" fmla="*/ 1045645 h 1045644"/>
                <a:gd name="connsiteX559" fmla="*/ 6392328 w 11218359"/>
                <a:gd name="connsiteY559" fmla="*/ 1045645 h 1045644"/>
                <a:gd name="connsiteX560" fmla="*/ 6403805 w 11218359"/>
                <a:gd name="connsiteY560" fmla="*/ 1045645 h 1045644"/>
                <a:gd name="connsiteX561" fmla="*/ 6415235 w 11218359"/>
                <a:gd name="connsiteY561" fmla="*/ 1045645 h 1045644"/>
                <a:gd name="connsiteX562" fmla="*/ 6426666 w 11218359"/>
                <a:gd name="connsiteY562" fmla="*/ 1045645 h 1045644"/>
                <a:gd name="connsiteX563" fmla="*/ 6438096 w 11218359"/>
                <a:gd name="connsiteY563" fmla="*/ 1045645 h 1045644"/>
                <a:gd name="connsiteX564" fmla="*/ 6449525 w 11218359"/>
                <a:gd name="connsiteY564" fmla="*/ 1045645 h 1045644"/>
                <a:gd name="connsiteX565" fmla="*/ 6461003 w 11218359"/>
                <a:gd name="connsiteY565" fmla="*/ 1045645 h 1045644"/>
                <a:gd name="connsiteX566" fmla="*/ 6472433 w 11218359"/>
                <a:gd name="connsiteY566" fmla="*/ 1045645 h 1045644"/>
                <a:gd name="connsiteX567" fmla="*/ 6483863 w 11218359"/>
                <a:gd name="connsiteY567" fmla="*/ 1045645 h 1045644"/>
                <a:gd name="connsiteX568" fmla="*/ 6495293 w 11218359"/>
                <a:gd name="connsiteY568" fmla="*/ 1045645 h 1045644"/>
                <a:gd name="connsiteX569" fmla="*/ 6506723 w 11218359"/>
                <a:gd name="connsiteY569" fmla="*/ 1045645 h 1045644"/>
                <a:gd name="connsiteX570" fmla="*/ 6518201 w 11218359"/>
                <a:gd name="connsiteY570" fmla="*/ 1045645 h 1045644"/>
                <a:gd name="connsiteX571" fmla="*/ 6529631 w 11218359"/>
                <a:gd name="connsiteY571" fmla="*/ 1045645 h 1045644"/>
                <a:gd name="connsiteX572" fmla="*/ 6541061 w 11218359"/>
                <a:gd name="connsiteY572" fmla="*/ 1045645 h 1045644"/>
                <a:gd name="connsiteX573" fmla="*/ 6552490 w 11218359"/>
                <a:gd name="connsiteY573" fmla="*/ 1045645 h 1045644"/>
                <a:gd name="connsiteX574" fmla="*/ 6563921 w 11218359"/>
                <a:gd name="connsiteY574" fmla="*/ 1045645 h 1045644"/>
                <a:gd name="connsiteX575" fmla="*/ 6575398 w 11218359"/>
                <a:gd name="connsiteY575" fmla="*/ 1045645 h 1045644"/>
                <a:gd name="connsiteX576" fmla="*/ 6586828 w 11218359"/>
                <a:gd name="connsiteY576" fmla="*/ 1045645 h 1045644"/>
                <a:gd name="connsiteX577" fmla="*/ 6598259 w 11218359"/>
                <a:gd name="connsiteY577" fmla="*/ 1045645 h 1045644"/>
                <a:gd name="connsiteX578" fmla="*/ 6609688 w 11218359"/>
                <a:gd name="connsiteY578" fmla="*/ 1045645 h 1045644"/>
                <a:gd name="connsiteX579" fmla="*/ 6621118 w 11218359"/>
                <a:gd name="connsiteY579" fmla="*/ 1045645 h 1045644"/>
                <a:gd name="connsiteX580" fmla="*/ 6632596 w 11218359"/>
                <a:gd name="connsiteY580" fmla="*/ 1045645 h 1045644"/>
                <a:gd name="connsiteX581" fmla="*/ 6644026 w 11218359"/>
                <a:gd name="connsiteY581" fmla="*/ 1045645 h 1045644"/>
                <a:gd name="connsiteX582" fmla="*/ 6655456 w 11218359"/>
                <a:gd name="connsiteY582" fmla="*/ 1045645 h 1045644"/>
                <a:gd name="connsiteX583" fmla="*/ 6666886 w 11218359"/>
                <a:gd name="connsiteY583" fmla="*/ 1045645 h 1045644"/>
                <a:gd name="connsiteX584" fmla="*/ 6678316 w 11218359"/>
                <a:gd name="connsiteY584" fmla="*/ 1045645 h 1045644"/>
                <a:gd name="connsiteX585" fmla="*/ 6689794 w 11218359"/>
                <a:gd name="connsiteY585" fmla="*/ 1045645 h 1045644"/>
                <a:gd name="connsiteX586" fmla="*/ 6701224 w 11218359"/>
                <a:gd name="connsiteY586" fmla="*/ 1045645 h 1045644"/>
                <a:gd name="connsiteX587" fmla="*/ 6712653 w 11218359"/>
                <a:gd name="connsiteY587" fmla="*/ 1045645 h 1045644"/>
                <a:gd name="connsiteX588" fmla="*/ 6724083 w 11218359"/>
                <a:gd name="connsiteY588" fmla="*/ 1045645 h 1045644"/>
                <a:gd name="connsiteX589" fmla="*/ 6735514 w 11218359"/>
                <a:gd name="connsiteY589" fmla="*/ 1045645 h 1045644"/>
                <a:gd name="connsiteX590" fmla="*/ 6746944 w 11218359"/>
                <a:gd name="connsiteY590" fmla="*/ 1045645 h 1045644"/>
                <a:gd name="connsiteX591" fmla="*/ 6758421 w 11218359"/>
                <a:gd name="connsiteY591" fmla="*/ 1045645 h 1045644"/>
                <a:gd name="connsiteX592" fmla="*/ 6769851 w 11218359"/>
                <a:gd name="connsiteY592" fmla="*/ 1045645 h 1045644"/>
                <a:gd name="connsiteX593" fmla="*/ 6781281 w 11218359"/>
                <a:gd name="connsiteY593" fmla="*/ 1045645 h 1045644"/>
                <a:gd name="connsiteX594" fmla="*/ 6792711 w 11218359"/>
                <a:gd name="connsiteY594" fmla="*/ 1045645 h 1045644"/>
                <a:gd name="connsiteX595" fmla="*/ 6804141 w 11218359"/>
                <a:gd name="connsiteY595" fmla="*/ 1045645 h 1045644"/>
                <a:gd name="connsiteX596" fmla="*/ 6815619 w 11218359"/>
                <a:gd name="connsiteY596" fmla="*/ 1045645 h 1045644"/>
                <a:gd name="connsiteX597" fmla="*/ 6827049 w 11218359"/>
                <a:gd name="connsiteY597" fmla="*/ 1045645 h 1045644"/>
                <a:gd name="connsiteX598" fmla="*/ 6838479 w 11218359"/>
                <a:gd name="connsiteY598" fmla="*/ 1045645 h 1045644"/>
                <a:gd name="connsiteX599" fmla="*/ 6849909 w 11218359"/>
                <a:gd name="connsiteY599" fmla="*/ 1045645 h 1045644"/>
                <a:gd name="connsiteX600" fmla="*/ 6861339 w 11218359"/>
                <a:gd name="connsiteY600" fmla="*/ 1045645 h 1045644"/>
                <a:gd name="connsiteX601" fmla="*/ 6872816 w 11218359"/>
                <a:gd name="connsiteY601" fmla="*/ 1045645 h 1045644"/>
                <a:gd name="connsiteX602" fmla="*/ 6884246 w 11218359"/>
                <a:gd name="connsiteY602" fmla="*/ 1045645 h 1045644"/>
                <a:gd name="connsiteX603" fmla="*/ 6895676 w 11218359"/>
                <a:gd name="connsiteY603" fmla="*/ 1045645 h 1045644"/>
                <a:gd name="connsiteX604" fmla="*/ 6907107 w 11218359"/>
                <a:gd name="connsiteY604" fmla="*/ 1045645 h 1045644"/>
                <a:gd name="connsiteX605" fmla="*/ 6918537 w 11218359"/>
                <a:gd name="connsiteY605" fmla="*/ 1045645 h 1045644"/>
                <a:gd name="connsiteX606" fmla="*/ 6930014 w 11218359"/>
                <a:gd name="connsiteY606" fmla="*/ 1045645 h 1045644"/>
                <a:gd name="connsiteX607" fmla="*/ 6941444 w 11218359"/>
                <a:gd name="connsiteY607" fmla="*/ 1045645 h 1045644"/>
                <a:gd name="connsiteX608" fmla="*/ 6952874 w 11218359"/>
                <a:gd name="connsiteY608" fmla="*/ 1045645 h 1045644"/>
                <a:gd name="connsiteX609" fmla="*/ 6964304 w 11218359"/>
                <a:gd name="connsiteY609" fmla="*/ 1045645 h 1045644"/>
                <a:gd name="connsiteX610" fmla="*/ 6975734 w 11218359"/>
                <a:gd name="connsiteY610" fmla="*/ 1045645 h 1045644"/>
                <a:gd name="connsiteX611" fmla="*/ 6987212 w 11218359"/>
                <a:gd name="connsiteY611" fmla="*/ 1045645 h 1045644"/>
                <a:gd name="connsiteX612" fmla="*/ 6998642 w 11218359"/>
                <a:gd name="connsiteY612" fmla="*/ 1045645 h 1045644"/>
                <a:gd name="connsiteX613" fmla="*/ 7010072 w 11218359"/>
                <a:gd name="connsiteY613" fmla="*/ 1045645 h 1045644"/>
                <a:gd name="connsiteX614" fmla="*/ 7021502 w 11218359"/>
                <a:gd name="connsiteY614" fmla="*/ 1045645 h 1045644"/>
                <a:gd name="connsiteX615" fmla="*/ 7032931 w 11218359"/>
                <a:gd name="connsiteY615" fmla="*/ 1045645 h 1045644"/>
                <a:gd name="connsiteX616" fmla="*/ 7044409 w 11218359"/>
                <a:gd name="connsiteY616" fmla="*/ 1045645 h 1045644"/>
                <a:gd name="connsiteX617" fmla="*/ 7055839 w 11218359"/>
                <a:gd name="connsiteY617" fmla="*/ 1045645 h 1045644"/>
                <a:gd name="connsiteX618" fmla="*/ 7067269 w 11218359"/>
                <a:gd name="connsiteY618" fmla="*/ 1045645 h 1045644"/>
                <a:gd name="connsiteX619" fmla="*/ 7078700 w 11218359"/>
                <a:gd name="connsiteY619" fmla="*/ 1045645 h 1045644"/>
                <a:gd name="connsiteX620" fmla="*/ 7090129 w 11218359"/>
                <a:gd name="connsiteY620" fmla="*/ 1045645 h 1045644"/>
                <a:gd name="connsiteX621" fmla="*/ 7101607 w 11218359"/>
                <a:gd name="connsiteY621" fmla="*/ 1045645 h 1045644"/>
                <a:gd name="connsiteX622" fmla="*/ 7113037 w 11218359"/>
                <a:gd name="connsiteY622" fmla="*/ 1045645 h 1045644"/>
                <a:gd name="connsiteX623" fmla="*/ 7124467 w 11218359"/>
                <a:gd name="connsiteY623" fmla="*/ 1045645 h 1045644"/>
                <a:gd name="connsiteX624" fmla="*/ 7135897 w 11218359"/>
                <a:gd name="connsiteY624" fmla="*/ 1045645 h 1045644"/>
                <a:gd name="connsiteX625" fmla="*/ 7147327 w 11218359"/>
                <a:gd name="connsiteY625" fmla="*/ 1045645 h 1045644"/>
                <a:gd name="connsiteX626" fmla="*/ 7158805 w 11218359"/>
                <a:gd name="connsiteY626" fmla="*/ 1045645 h 1045644"/>
                <a:gd name="connsiteX627" fmla="*/ 7170235 w 11218359"/>
                <a:gd name="connsiteY627" fmla="*/ 1045645 h 1045644"/>
                <a:gd name="connsiteX628" fmla="*/ 7181665 w 11218359"/>
                <a:gd name="connsiteY628" fmla="*/ 1045645 h 1045644"/>
                <a:gd name="connsiteX629" fmla="*/ 7193094 w 11218359"/>
                <a:gd name="connsiteY629" fmla="*/ 1045645 h 1045644"/>
                <a:gd name="connsiteX630" fmla="*/ 7204524 w 11218359"/>
                <a:gd name="connsiteY630" fmla="*/ 1045645 h 1045644"/>
                <a:gd name="connsiteX631" fmla="*/ 7216002 w 11218359"/>
                <a:gd name="connsiteY631" fmla="*/ 1045645 h 1045644"/>
                <a:gd name="connsiteX632" fmla="*/ 7227432 w 11218359"/>
                <a:gd name="connsiteY632" fmla="*/ 1045645 h 1045644"/>
                <a:gd name="connsiteX633" fmla="*/ 7238862 w 11218359"/>
                <a:gd name="connsiteY633" fmla="*/ 1045645 h 1045644"/>
                <a:gd name="connsiteX634" fmla="*/ 7250292 w 11218359"/>
                <a:gd name="connsiteY634" fmla="*/ 1045645 h 1045644"/>
                <a:gd name="connsiteX635" fmla="*/ 7261722 w 11218359"/>
                <a:gd name="connsiteY635" fmla="*/ 1045645 h 1045644"/>
                <a:gd name="connsiteX636" fmla="*/ 7273200 w 11218359"/>
                <a:gd name="connsiteY636" fmla="*/ 1045645 h 1045644"/>
                <a:gd name="connsiteX637" fmla="*/ 7284630 w 11218359"/>
                <a:gd name="connsiteY637" fmla="*/ 1045645 h 1045644"/>
                <a:gd name="connsiteX638" fmla="*/ 7296060 w 11218359"/>
                <a:gd name="connsiteY638" fmla="*/ 1045645 h 1045644"/>
                <a:gd name="connsiteX639" fmla="*/ 7307490 w 11218359"/>
                <a:gd name="connsiteY639" fmla="*/ 1045645 h 1045644"/>
                <a:gd name="connsiteX640" fmla="*/ 7318920 w 11218359"/>
                <a:gd name="connsiteY640" fmla="*/ 1045645 h 1045644"/>
                <a:gd name="connsiteX641" fmla="*/ 7330398 w 11218359"/>
                <a:gd name="connsiteY641" fmla="*/ 1045645 h 1045644"/>
                <a:gd name="connsiteX642" fmla="*/ 7341828 w 11218359"/>
                <a:gd name="connsiteY642" fmla="*/ 1045645 h 1045644"/>
                <a:gd name="connsiteX643" fmla="*/ 7353257 w 11218359"/>
                <a:gd name="connsiteY643" fmla="*/ 1045645 h 1045644"/>
                <a:gd name="connsiteX644" fmla="*/ 7364687 w 11218359"/>
                <a:gd name="connsiteY644" fmla="*/ 1045645 h 1045644"/>
                <a:gd name="connsiteX645" fmla="*/ 7376117 w 11218359"/>
                <a:gd name="connsiteY645" fmla="*/ 1045645 h 1045644"/>
                <a:gd name="connsiteX646" fmla="*/ 7387595 w 11218359"/>
                <a:gd name="connsiteY646" fmla="*/ 1045645 h 1045644"/>
                <a:gd name="connsiteX647" fmla="*/ 7399025 w 11218359"/>
                <a:gd name="connsiteY647" fmla="*/ 1045645 h 1045644"/>
                <a:gd name="connsiteX648" fmla="*/ 7410455 w 11218359"/>
                <a:gd name="connsiteY648" fmla="*/ 1045645 h 1045644"/>
                <a:gd name="connsiteX649" fmla="*/ 7421885 w 11218359"/>
                <a:gd name="connsiteY649" fmla="*/ 1045645 h 1045644"/>
                <a:gd name="connsiteX650" fmla="*/ 7433315 w 11218359"/>
                <a:gd name="connsiteY650" fmla="*/ 1045645 h 1045644"/>
                <a:gd name="connsiteX651" fmla="*/ 7444793 w 11218359"/>
                <a:gd name="connsiteY651" fmla="*/ 1045645 h 1045644"/>
                <a:gd name="connsiteX652" fmla="*/ 7456222 w 11218359"/>
                <a:gd name="connsiteY652" fmla="*/ 1045645 h 1045644"/>
                <a:gd name="connsiteX653" fmla="*/ 7467653 w 11218359"/>
                <a:gd name="connsiteY653" fmla="*/ 1045645 h 1045644"/>
                <a:gd name="connsiteX654" fmla="*/ 7479083 w 11218359"/>
                <a:gd name="connsiteY654" fmla="*/ 1045645 h 1045644"/>
                <a:gd name="connsiteX655" fmla="*/ 7490513 w 11218359"/>
                <a:gd name="connsiteY655" fmla="*/ 1045645 h 1045644"/>
                <a:gd name="connsiteX656" fmla="*/ 7501990 w 11218359"/>
                <a:gd name="connsiteY656" fmla="*/ 1045645 h 1045644"/>
                <a:gd name="connsiteX657" fmla="*/ 7513420 w 11218359"/>
                <a:gd name="connsiteY657" fmla="*/ 1045645 h 1045644"/>
                <a:gd name="connsiteX658" fmla="*/ 7524850 w 11218359"/>
                <a:gd name="connsiteY658" fmla="*/ 1045645 h 1045644"/>
                <a:gd name="connsiteX659" fmla="*/ 7536280 w 11218359"/>
                <a:gd name="connsiteY659" fmla="*/ 1045645 h 1045644"/>
                <a:gd name="connsiteX660" fmla="*/ 7547710 w 11218359"/>
                <a:gd name="connsiteY660" fmla="*/ 1045645 h 1045644"/>
                <a:gd name="connsiteX661" fmla="*/ 7559188 w 11218359"/>
                <a:gd name="connsiteY661" fmla="*/ 1045645 h 1045644"/>
                <a:gd name="connsiteX662" fmla="*/ 7570618 w 11218359"/>
                <a:gd name="connsiteY662" fmla="*/ 1045645 h 1045644"/>
                <a:gd name="connsiteX663" fmla="*/ 7582048 w 11218359"/>
                <a:gd name="connsiteY663" fmla="*/ 1045645 h 1045644"/>
                <a:gd name="connsiteX664" fmla="*/ 7593478 w 11218359"/>
                <a:gd name="connsiteY664" fmla="*/ 1045645 h 1045644"/>
                <a:gd name="connsiteX665" fmla="*/ 7604908 w 11218359"/>
                <a:gd name="connsiteY665" fmla="*/ 1045645 h 1045644"/>
                <a:gd name="connsiteX666" fmla="*/ 7616385 w 11218359"/>
                <a:gd name="connsiteY666" fmla="*/ 1045645 h 1045644"/>
                <a:gd name="connsiteX667" fmla="*/ 7627815 w 11218359"/>
                <a:gd name="connsiteY667" fmla="*/ 1045645 h 1045644"/>
                <a:gd name="connsiteX668" fmla="*/ 7639246 w 11218359"/>
                <a:gd name="connsiteY668" fmla="*/ 1045645 h 1045644"/>
                <a:gd name="connsiteX669" fmla="*/ 7650676 w 11218359"/>
                <a:gd name="connsiteY669" fmla="*/ 1045645 h 1045644"/>
                <a:gd name="connsiteX670" fmla="*/ 7662106 w 11218359"/>
                <a:gd name="connsiteY670" fmla="*/ 1045645 h 1045644"/>
                <a:gd name="connsiteX671" fmla="*/ 7673583 w 11218359"/>
                <a:gd name="connsiteY671" fmla="*/ 1045645 h 1045644"/>
                <a:gd name="connsiteX672" fmla="*/ 7685013 w 11218359"/>
                <a:gd name="connsiteY672" fmla="*/ 1045645 h 1045644"/>
                <a:gd name="connsiteX673" fmla="*/ 7696443 w 11218359"/>
                <a:gd name="connsiteY673" fmla="*/ 1045645 h 1045644"/>
                <a:gd name="connsiteX674" fmla="*/ 7707873 w 11218359"/>
                <a:gd name="connsiteY674" fmla="*/ 1045645 h 1045644"/>
                <a:gd name="connsiteX675" fmla="*/ 7719303 w 11218359"/>
                <a:gd name="connsiteY675" fmla="*/ 1045645 h 1045644"/>
                <a:gd name="connsiteX676" fmla="*/ 7730733 w 11218359"/>
                <a:gd name="connsiteY676" fmla="*/ 1045645 h 1045644"/>
                <a:gd name="connsiteX677" fmla="*/ 7742211 w 11218359"/>
                <a:gd name="connsiteY677" fmla="*/ 1045645 h 1045644"/>
                <a:gd name="connsiteX678" fmla="*/ 7753641 w 11218359"/>
                <a:gd name="connsiteY678" fmla="*/ 1045645 h 1045644"/>
                <a:gd name="connsiteX679" fmla="*/ 7765071 w 11218359"/>
                <a:gd name="connsiteY679" fmla="*/ 1045645 h 1045644"/>
                <a:gd name="connsiteX680" fmla="*/ 7776501 w 11218359"/>
                <a:gd name="connsiteY680" fmla="*/ 1045645 h 1045644"/>
                <a:gd name="connsiteX681" fmla="*/ 7787931 w 11218359"/>
                <a:gd name="connsiteY681" fmla="*/ 1045645 h 1045644"/>
                <a:gd name="connsiteX682" fmla="*/ 7799408 w 11218359"/>
                <a:gd name="connsiteY682" fmla="*/ 1045645 h 1045644"/>
                <a:gd name="connsiteX683" fmla="*/ 7810839 w 11218359"/>
                <a:gd name="connsiteY683" fmla="*/ 1045645 h 1045644"/>
                <a:gd name="connsiteX684" fmla="*/ 7822268 w 11218359"/>
                <a:gd name="connsiteY684" fmla="*/ 1045645 h 1045644"/>
                <a:gd name="connsiteX685" fmla="*/ 7833698 w 11218359"/>
                <a:gd name="connsiteY685" fmla="*/ 1045645 h 1045644"/>
                <a:gd name="connsiteX686" fmla="*/ 7845128 w 11218359"/>
                <a:gd name="connsiteY686" fmla="*/ 1045645 h 1045644"/>
                <a:gd name="connsiteX687" fmla="*/ 7856606 w 11218359"/>
                <a:gd name="connsiteY687" fmla="*/ 1045645 h 1045644"/>
                <a:gd name="connsiteX688" fmla="*/ 7868036 w 11218359"/>
                <a:gd name="connsiteY688" fmla="*/ 1045645 h 1045644"/>
                <a:gd name="connsiteX689" fmla="*/ 7879466 w 11218359"/>
                <a:gd name="connsiteY689" fmla="*/ 1045645 h 1045644"/>
                <a:gd name="connsiteX690" fmla="*/ 7890896 w 11218359"/>
                <a:gd name="connsiteY690" fmla="*/ 1045645 h 1045644"/>
                <a:gd name="connsiteX691" fmla="*/ 7902326 w 11218359"/>
                <a:gd name="connsiteY691" fmla="*/ 1045645 h 1045644"/>
                <a:gd name="connsiteX692" fmla="*/ 7913804 w 11218359"/>
                <a:gd name="connsiteY692" fmla="*/ 1045645 h 1045644"/>
                <a:gd name="connsiteX693" fmla="*/ 7925234 w 11218359"/>
                <a:gd name="connsiteY693" fmla="*/ 1045645 h 1045644"/>
                <a:gd name="connsiteX694" fmla="*/ 7936663 w 11218359"/>
                <a:gd name="connsiteY694" fmla="*/ 1045645 h 1045644"/>
                <a:gd name="connsiteX695" fmla="*/ 7948094 w 11218359"/>
                <a:gd name="connsiteY695" fmla="*/ 1045645 h 1045644"/>
                <a:gd name="connsiteX696" fmla="*/ 7959524 w 11218359"/>
                <a:gd name="connsiteY696" fmla="*/ 1045645 h 1045644"/>
                <a:gd name="connsiteX697" fmla="*/ 7971001 w 11218359"/>
                <a:gd name="connsiteY697" fmla="*/ 1045645 h 1045644"/>
                <a:gd name="connsiteX698" fmla="*/ 7982431 w 11218359"/>
                <a:gd name="connsiteY698" fmla="*/ 1045645 h 1045644"/>
                <a:gd name="connsiteX699" fmla="*/ 7993861 w 11218359"/>
                <a:gd name="connsiteY699" fmla="*/ 1045645 h 1045644"/>
                <a:gd name="connsiteX700" fmla="*/ 8005291 w 11218359"/>
                <a:gd name="connsiteY700" fmla="*/ 1045645 h 1045644"/>
                <a:gd name="connsiteX701" fmla="*/ 8016721 w 11218359"/>
                <a:gd name="connsiteY701" fmla="*/ 1045645 h 1045644"/>
                <a:gd name="connsiteX702" fmla="*/ 8028199 w 11218359"/>
                <a:gd name="connsiteY702" fmla="*/ 1045645 h 1045644"/>
                <a:gd name="connsiteX703" fmla="*/ 8039629 w 11218359"/>
                <a:gd name="connsiteY703" fmla="*/ 1045645 h 1045644"/>
                <a:gd name="connsiteX704" fmla="*/ 8051059 w 11218359"/>
                <a:gd name="connsiteY704" fmla="*/ 1045645 h 1045644"/>
                <a:gd name="connsiteX705" fmla="*/ 8062489 w 11218359"/>
                <a:gd name="connsiteY705" fmla="*/ 1045645 h 1045644"/>
                <a:gd name="connsiteX706" fmla="*/ 8073919 w 11218359"/>
                <a:gd name="connsiteY706" fmla="*/ 1045645 h 1045644"/>
                <a:gd name="connsiteX707" fmla="*/ 8085396 w 11218359"/>
                <a:gd name="connsiteY707" fmla="*/ 1045645 h 1045644"/>
                <a:gd name="connsiteX708" fmla="*/ 8096826 w 11218359"/>
                <a:gd name="connsiteY708" fmla="*/ 1045645 h 1045644"/>
                <a:gd name="connsiteX709" fmla="*/ 8108256 w 11218359"/>
                <a:gd name="connsiteY709" fmla="*/ 1045645 h 1045644"/>
                <a:gd name="connsiteX710" fmla="*/ 8119687 w 11218359"/>
                <a:gd name="connsiteY710" fmla="*/ 1045645 h 1045644"/>
                <a:gd name="connsiteX711" fmla="*/ 8131117 w 11218359"/>
                <a:gd name="connsiteY711" fmla="*/ 1045645 h 1045644"/>
                <a:gd name="connsiteX712" fmla="*/ 8142594 w 11218359"/>
                <a:gd name="connsiteY712" fmla="*/ 1045645 h 1045644"/>
                <a:gd name="connsiteX713" fmla="*/ 8154024 w 11218359"/>
                <a:gd name="connsiteY713" fmla="*/ 1045645 h 1045644"/>
                <a:gd name="connsiteX714" fmla="*/ 8165454 w 11218359"/>
                <a:gd name="connsiteY714" fmla="*/ 1045645 h 1045644"/>
                <a:gd name="connsiteX715" fmla="*/ 8176884 w 11218359"/>
                <a:gd name="connsiteY715" fmla="*/ 1045645 h 1045644"/>
                <a:gd name="connsiteX716" fmla="*/ 8188314 w 11218359"/>
                <a:gd name="connsiteY716" fmla="*/ 1045645 h 1045644"/>
                <a:gd name="connsiteX717" fmla="*/ 8199792 w 11218359"/>
                <a:gd name="connsiteY717" fmla="*/ 1045645 h 1045644"/>
                <a:gd name="connsiteX718" fmla="*/ 8211222 w 11218359"/>
                <a:gd name="connsiteY718" fmla="*/ 1045645 h 1045644"/>
                <a:gd name="connsiteX719" fmla="*/ 8222652 w 11218359"/>
                <a:gd name="connsiteY719" fmla="*/ 1045645 h 1045644"/>
                <a:gd name="connsiteX720" fmla="*/ 8234082 w 11218359"/>
                <a:gd name="connsiteY720" fmla="*/ 1045645 h 1045644"/>
                <a:gd name="connsiteX721" fmla="*/ 8245512 w 11218359"/>
                <a:gd name="connsiteY721" fmla="*/ 1045645 h 1045644"/>
                <a:gd name="connsiteX722" fmla="*/ 8256989 w 11218359"/>
                <a:gd name="connsiteY722" fmla="*/ 1045645 h 1045644"/>
                <a:gd name="connsiteX723" fmla="*/ 8268419 w 11218359"/>
                <a:gd name="connsiteY723" fmla="*/ 1045645 h 1045644"/>
                <a:gd name="connsiteX724" fmla="*/ 8279850 w 11218359"/>
                <a:gd name="connsiteY724" fmla="*/ 1045645 h 1045644"/>
                <a:gd name="connsiteX725" fmla="*/ 8291280 w 11218359"/>
                <a:gd name="connsiteY725" fmla="*/ 1045645 h 1045644"/>
                <a:gd name="connsiteX726" fmla="*/ 8302709 w 11218359"/>
                <a:gd name="connsiteY726" fmla="*/ 1045645 h 1045644"/>
                <a:gd name="connsiteX727" fmla="*/ 8314187 w 11218359"/>
                <a:gd name="connsiteY727" fmla="*/ 1045645 h 1045644"/>
                <a:gd name="connsiteX728" fmla="*/ 8325617 w 11218359"/>
                <a:gd name="connsiteY728" fmla="*/ 1045645 h 1045644"/>
                <a:gd name="connsiteX729" fmla="*/ 8337047 w 11218359"/>
                <a:gd name="connsiteY729" fmla="*/ 1045645 h 1045644"/>
                <a:gd name="connsiteX730" fmla="*/ 8348477 w 11218359"/>
                <a:gd name="connsiteY730" fmla="*/ 1045645 h 1045644"/>
                <a:gd name="connsiteX731" fmla="*/ 8359907 w 11218359"/>
                <a:gd name="connsiteY731" fmla="*/ 1045645 h 1045644"/>
                <a:gd name="connsiteX732" fmla="*/ 8371385 w 11218359"/>
                <a:gd name="connsiteY732" fmla="*/ 1045645 h 1045644"/>
                <a:gd name="connsiteX733" fmla="*/ 8382815 w 11218359"/>
                <a:gd name="connsiteY733" fmla="*/ 1045645 h 1045644"/>
                <a:gd name="connsiteX734" fmla="*/ 8394245 w 11218359"/>
                <a:gd name="connsiteY734" fmla="*/ 1045645 h 1045644"/>
                <a:gd name="connsiteX735" fmla="*/ 8405674 w 11218359"/>
                <a:gd name="connsiteY735" fmla="*/ 1045645 h 1045644"/>
                <a:gd name="connsiteX736" fmla="*/ 8417104 w 11218359"/>
                <a:gd name="connsiteY736" fmla="*/ 1045645 h 1045644"/>
                <a:gd name="connsiteX737" fmla="*/ 8428582 w 11218359"/>
                <a:gd name="connsiteY737" fmla="*/ 1045645 h 1045644"/>
                <a:gd name="connsiteX738" fmla="*/ 8440012 w 11218359"/>
                <a:gd name="connsiteY738" fmla="*/ 1045645 h 1045644"/>
                <a:gd name="connsiteX739" fmla="*/ 8451442 w 11218359"/>
                <a:gd name="connsiteY739" fmla="*/ 1045645 h 1045644"/>
                <a:gd name="connsiteX740" fmla="*/ 8462872 w 11218359"/>
                <a:gd name="connsiteY740" fmla="*/ 1045645 h 1045644"/>
                <a:gd name="connsiteX741" fmla="*/ 8474302 w 11218359"/>
                <a:gd name="connsiteY741" fmla="*/ 1045645 h 1045644"/>
                <a:gd name="connsiteX742" fmla="*/ 8485780 w 11218359"/>
                <a:gd name="connsiteY742" fmla="*/ 1045645 h 1045644"/>
                <a:gd name="connsiteX743" fmla="*/ 8497210 w 11218359"/>
                <a:gd name="connsiteY743" fmla="*/ 1045645 h 1045644"/>
                <a:gd name="connsiteX744" fmla="*/ 8508640 w 11218359"/>
                <a:gd name="connsiteY744" fmla="*/ 1045645 h 1045644"/>
                <a:gd name="connsiteX745" fmla="*/ 8520069 w 11218359"/>
                <a:gd name="connsiteY745" fmla="*/ 1045645 h 1045644"/>
                <a:gd name="connsiteX746" fmla="*/ 8531500 w 11218359"/>
                <a:gd name="connsiteY746" fmla="*/ 1045645 h 1045644"/>
                <a:gd name="connsiteX747" fmla="*/ 8542977 w 11218359"/>
                <a:gd name="connsiteY747" fmla="*/ 1045645 h 1045644"/>
                <a:gd name="connsiteX748" fmla="*/ 8554407 w 11218359"/>
                <a:gd name="connsiteY748" fmla="*/ 1045645 h 1045644"/>
                <a:gd name="connsiteX749" fmla="*/ 8565837 w 11218359"/>
                <a:gd name="connsiteY749" fmla="*/ 1045645 h 1045644"/>
                <a:gd name="connsiteX750" fmla="*/ 8577267 w 11218359"/>
                <a:gd name="connsiteY750" fmla="*/ 1045645 h 1045644"/>
                <a:gd name="connsiteX751" fmla="*/ 8588697 w 11218359"/>
                <a:gd name="connsiteY751" fmla="*/ 1045645 h 1045644"/>
                <a:gd name="connsiteX752" fmla="*/ 8600175 w 11218359"/>
                <a:gd name="connsiteY752" fmla="*/ 1045645 h 1045644"/>
                <a:gd name="connsiteX753" fmla="*/ 8611605 w 11218359"/>
                <a:gd name="connsiteY753" fmla="*/ 1045645 h 1045644"/>
                <a:gd name="connsiteX754" fmla="*/ 8623035 w 11218359"/>
                <a:gd name="connsiteY754" fmla="*/ 1045645 h 1045644"/>
                <a:gd name="connsiteX755" fmla="*/ 8634465 w 11218359"/>
                <a:gd name="connsiteY755" fmla="*/ 1045645 h 1045644"/>
                <a:gd name="connsiteX756" fmla="*/ 8645895 w 11218359"/>
                <a:gd name="connsiteY756" fmla="*/ 1045645 h 1045644"/>
                <a:gd name="connsiteX757" fmla="*/ 8657373 w 11218359"/>
                <a:gd name="connsiteY757" fmla="*/ 1045645 h 1045644"/>
                <a:gd name="connsiteX758" fmla="*/ 8668802 w 11218359"/>
                <a:gd name="connsiteY758" fmla="*/ 1045645 h 1045644"/>
                <a:gd name="connsiteX759" fmla="*/ 8680232 w 11218359"/>
                <a:gd name="connsiteY759" fmla="*/ 1045645 h 1045644"/>
                <a:gd name="connsiteX760" fmla="*/ 8691662 w 11218359"/>
                <a:gd name="connsiteY760" fmla="*/ 1045645 h 1045644"/>
                <a:gd name="connsiteX761" fmla="*/ 8703093 w 11218359"/>
                <a:gd name="connsiteY761" fmla="*/ 1045645 h 1045644"/>
                <a:gd name="connsiteX762" fmla="*/ 8714570 w 11218359"/>
                <a:gd name="connsiteY762" fmla="*/ 1045645 h 1045644"/>
                <a:gd name="connsiteX763" fmla="*/ 8726000 w 11218359"/>
                <a:gd name="connsiteY763" fmla="*/ 1045645 h 1045644"/>
                <a:gd name="connsiteX764" fmla="*/ 8737430 w 11218359"/>
                <a:gd name="connsiteY764" fmla="*/ 1045645 h 1045644"/>
                <a:gd name="connsiteX765" fmla="*/ 8748860 w 11218359"/>
                <a:gd name="connsiteY765" fmla="*/ 1045645 h 1045644"/>
                <a:gd name="connsiteX766" fmla="*/ 8760290 w 11218359"/>
                <a:gd name="connsiteY766" fmla="*/ 1045645 h 1045644"/>
                <a:gd name="connsiteX767" fmla="*/ 8771768 w 11218359"/>
                <a:gd name="connsiteY767" fmla="*/ 1045645 h 1045644"/>
                <a:gd name="connsiteX768" fmla="*/ 8783198 w 11218359"/>
                <a:gd name="connsiteY768" fmla="*/ 1045645 h 1045644"/>
                <a:gd name="connsiteX769" fmla="*/ 8794628 w 11218359"/>
                <a:gd name="connsiteY769" fmla="*/ 1045645 h 1045644"/>
                <a:gd name="connsiteX770" fmla="*/ 8806058 w 11218359"/>
                <a:gd name="connsiteY770" fmla="*/ 1045645 h 1045644"/>
                <a:gd name="connsiteX771" fmla="*/ 8817488 w 11218359"/>
                <a:gd name="connsiteY771" fmla="*/ 1045645 h 1045644"/>
                <a:gd name="connsiteX772" fmla="*/ 8828918 w 11218359"/>
                <a:gd name="connsiteY772" fmla="*/ 1045645 h 1045644"/>
                <a:gd name="connsiteX773" fmla="*/ 8840395 w 11218359"/>
                <a:gd name="connsiteY773" fmla="*/ 1045645 h 1045644"/>
                <a:gd name="connsiteX774" fmla="*/ 8851825 w 11218359"/>
                <a:gd name="connsiteY774" fmla="*/ 1045645 h 1045644"/>
                <a:gd name="connsiteX775" fmla="*/ 8863256 w 11218359"/>
                <a:gd name="connsiteY775" fmla="*/ 1045645 h 1045644"/>
                <a:gd name="connsiteX776" fmla="*/ 8874686 w 11218359"/>
                <a:gd name="connsiteY776" fmla="*/ 1045645 h 1045644"/>
                <a:gd name="connsiteX777" fmla="*/ 8886115 w 11218359"/>
                <a:gd name="connsiteY777" fmla="*/ 1045645 h 1045644"/>
                <a:gd name="connsiteX778" fmla="*/ 8897593 w 11218359"/>
                <a:gd name="connsiteY778" fmla="*/ 1045645 h 1045644"/>
                <a:gd name="connsiteX779" fmla="*/ 8909022 w 11218359"/>
                <a:gd name="connsiteY779" fmla="*/ 1045645 h 1045644"/>
                <a:gd name="connsiteX780" fmla="*/ 8920453 w 11218359"/>
                <a:gd name="connsiteY780" fmla="*/ 1045645 h 1045644"/>
                <a:gd name="connsiteX781" fmla="*/ 8931883 w 11218359"/>
                <a:gd name="connsiteY781" fmla="*/ 1045645 h 1045644"/>
                <a:gd name="connsiteX782" fmla="*/ 8943313 w 11218359"/>
                <a:gd name="connsiteY782" fmla="*/ 1045645 h 1045644"/>
                <a:gd name="connsiteX783" fmla="*/ 8954791 w 11218359"/>
                <a:gd name="connsiteY783" fmla="*/ 1045645 h 1045644"/>
                <a:gd name="connsiteX784" fmla="*/ 8966220 w 11218359"/>
                <a:gd name="connsiteY784" fmla="*/ 1045645 h 1045644"/>
                <a:gd name="connsiteX785" fmla="*/ 8977651 w 11218359"/>
                <a:gd name="connsiteY785" fmla="*/ 1045645 h 1045644"/>
                <a:gd name="connsiteX786" fmla="*/ 8989080 w 11218359"/>
                <a:gd name="connsiteY786" fmla="*/ 1045645 h 1045644"/>
                <a:gd name="connsiteX787" fmla="*/ 9000511 w 11218359"/>
                <a:gd name="connsiteY787" fmla="*/ 1045645 h 1045644"/>
                <a:gd name="connsiteX788" fmla="*/ 9011988 w 11218359"/>
                <a:gd name="connsiteY788" fmla="*/ 1045645 h 1045644"/>
                <a:gd name="connsiteX789" fmla="*/ 9023418 w 11218359"/>
                <a:gd name="connsiteY789" fmla="*/ 1045645 h 1045644"/>
                <a:gd name="connsiteX790" fmla="*/ 9034849 w 11218359"/>
                <a:gd name="connsiteY790" fmla="*/ 1045645 h 1045644"/>
                <a:gd name="connsiteX791" fmla="*/ 9046278 w 11218359"/>
                <a:gd name="connsiteY791" fmla="*/ 1045645 h 1045644"/>
                <a:gd name="connsiteX792" fmla="*/ 9057709 w 11218359"/>
                <a:gd name="connsiteY792" fmla="*/ 1045645 h 1045644"/>
                <a:gd name="connsiteX793" fmla="*/ 9069186 w 11218359"/>
                <a:gd name="connsiteY793" fmla="*/ 1045645 h 1045644"/>
                <a:gd name="connsiteX794" fmla="*/ 9080615 w 11218359"/>
                <a:gd name="connsiteY794" fmla="*/ 1045645 h 1045644"/>
                <a:gd name="connsiteX795" fmla="*/ 9092046 w 11218359"/>
                <a:gd name="connsiteY795" fmla="*/ 1045645 h 1045644"/>
                <a:gd name="connsiteX796" fmla="*/ 9103476 w 11218359"/>
                <a:gd name="connsiteY796" fmla="*/ 1045645 h 1045644"/>
                <a:gd name="connsiteX797" fmla="*/ 9114906 w 11218359"/>
                <a:gd name="connsiteY797" fmla="*/ 1045645 h 1045644"/>
                <a:gd name="connsiteX798" fmla="*/ 9126384 w 11218359"/>
                <a:gd name="connsiteY798" fmla="*/ 1045645 h 1045644"/>
                <a:gd name="connsiteX799" fmla="*/ 9137813 w 11218359"/>
                <a:gd name="connsiteY799" fmla="*/ 1045645 h 1045644"/>
                <a:gd name="connsiteX800" fmla="*/ 9149244 w 11218359"/>
                <a:gd name="connsiteY800" fmla="*/ 1045645 h 1045644"/>
                <a:gd name="connsiteX801" fmla="*/ 9160673 w 11218359"/>
                <a:gd name="connsiteY801" fmla="*/ 1045645 h 1045644"/>
                <a:gd name="connsiteX802" fmla="*/ 9172104 w 11218359"/>
                <a:gd name="connsiteY802" fmla="*/ 1045645 h 1045644"/>
                <a:gd name="connsiteX803" fmla="*/ 9183581 w 11218359"/>
                <a:gd name="connsiteY803" fmla="*/ 1045645 h 1045644"/>
                <a:gd name="connsiteX804" fmla="*/ 9195011 w 11218359"/>
                <a:gd name="connsiteY804" fmla="*/ 1045645 h 1045644"/>
                <a:gd name="connsiteX805" fmla="*/ 9206442 w 11218359"/>
                <a:gd name="connsiteY805" fmla="*/ 1045645 h 1045644"/>
                <a:gd name="connsiteX806" fmla="*/ 9217871 w 11218359"/>
                <a:gd name="connsiteY806" fmla="*/ 1045645 h 1045644"/>
                <a:gd name="connsiteX807" fmla="*/ 9229301 w 11218359"/>
                <a:gd name="connsiteY807" fmla="*/ 1045645 h 1045644"/>
                <a:gd name="connsiteX808" fmla="*/ 9240779 w 11218359"/>
                <a:gd name="connsiteY808" fmla="*/ 1045645 h 1045644"/>
                <a:gd name="connsiteX809" fmla="*/ 9252209 w 11218359"/>
                <a:gd name="connsiteY809" fmla="*/ 1045645 h 1045644"/>
                <a:gd name="connsiteX810" fmla="*/ 9263639 w 11218359"/>
                <a:gd name="connsiteY810" fmla="*/ 1045645 h 1045644"/>
                <a:gd name="connsiteX811" fmla="*/ 9275069 w 11218359"/>
                <a:gd name="connsiteY811" fmla="*/ 1045645 h 1045644"/>
                <a:gd name="connsiteX812" fmla="*/ 9286498 w 11218359"/>
                <a:gd name="connsiteY812" fmla="*/ 1045645 h 1045644"/>
                <a:gd name="connsiteX813" fmla="*/ 9297977 w 11218359"/>
                <a:gd name="connsiteY813" fmla="*/ 1045645 h 1045644"/>
                <a:gd name="connsiteX814" fmla="*/ 9309406 w 11218359"/>
                <a:gd name="connsiteY814" fmla="*/ 1045645 h 1045644"/>
                <a:gd name="connsiteX815" fmla="*/ 9320837 w 11218359"/>
                <a:gd name="connsiteY815" fmla="*/ 1045645 h 1045644"/>
                <a:gd name="connsiteX816" fmla="*/ 9332266 w 11218359"/>
                <a:gd name="connsiteY816" fmla="*/ 1045645 h 1045644"/>
                <a:gd name="connsiteX817" fmla="*/ 9343696 w 11218359"/>
                <a:gd name="connsiteY817" fmla="*/ 1045645 h 1045644"/>
                <a:gd name="connsiteX818" fmla="*/ 9355174 w 11218359"/>
                <a:gd name="connsiteY818" fmla="*/ 1045645 h 1045644"/>
                <a:gd name="connsiteX819" fmla="*/ 9366604 w 11218359"/>
                <a:gd name="connsiteY819" fmla="*/ 1045645 h 1045644"/>
                <a:gd name="connsiteX820" fmla="*/ 9378035 w 11218359"/>
                <a:gd name="connsiteY820" fmla="*/ 1045645 h 1045644"/>
                <a:gd name="connsiteX821" fmla="*/ 9389464 w 11218359"/>
                <a:gd name="connsiteY821" fmla="*/ 1045645 h 1045644"/>
                <a:gd name="connsiteX822" fmla="*/ 9400894 w 11218359"/>
                <a:gd name="connsiteY822" fmla="*/ 1045645 h 1045644"/>
                <a:gd name="connsiteX823" fmla="*/ 9412372 w 11218359"/>
                <a:gd name="connsiteY823" fmla="*/ 1045645 h 1045644"/>
                <a:gd name="connsiteX824" fmla="*/ 9423802 w 11218359"/>
                <a:gd name="connsiteY824" fmla="*/ 1045645 h 1045644"/>
                <a:gd name="connsiteX825" fmla="*/ 9435232 w 11218359"/>
                <a:gd name="connsiteY825" fmla="*/ 1045645 h 1045644"/>
                <a:gd name="connsiteX826" fmla="*/ 9446662 w 11218359"/>
                <a:gd name="connsiteY826" fmla="*/ 1045645 h 1045644"/>
                <a:gd name="connsiteX827" fmla="*/ 9458091 w 11218359"/>
                <a:gd name="connsiteY827" fmla="*/ 1045645 h 1045644"/>
                <a:gd name="connsiteX828" fmla="*/ 9469570 w 11218359"/>
                <a:gd name="connsiteY828" fmla="*/ 1045645 h 1045644"/>
                <a:gd name="connsiteX829" fmla="*/ 9480999 w 11218359"/>
                <a:gd name="connsiteY829" fmla="*/ 1045645 h 1045644"/>
                <a:gd name="connsiteX830" fmla="*/ 9492429 w 11218359"/>
                <a:gd name="connsiteY830" fmla="*/ 1045645 h 1045644"/>
                <a:gd name="connsiteX831" fmla="*/ 9503859 w 11218359"/>
                <a:gd name="connsiteY831" fmla="*/ 1045645 h 1045644"/>
                <a:gd name="connsiteX832" fmla="*/ 9515289 w 11218359"/>
                <a:gd name="connsiteY832" fmla="*/ 1045645 h 1045644"/>
                <a:gd name="connsiteX833" fmla="*/ 9526767 w 11218359"/>
                <a:gd name="connsiteY833" fmla="*/ 1045645 h 1045644"/>
                <a:gd name="connsiteX834" fmla="*/ 9538197 w 11218359"/>
                <a:gd name="connsiteY834" fmla="*/ 1045645 h 1045644"/>
                <a:gd name="connsiteX835" fmla="*/ 9549626 w 11218359"/>
                <a:gd name="connsiteY835" fmla="*/ 1045645 h 1045644"/>
                <a:gd name="connsiteX836" fmla="*/ 9561057 w 11218359"/>
                <a:gd name="connsiteY836" fmla="*/ 1045645 h 1045644"/>
                <a:gd name="connsiteX837" fmla="*/ 9572487 w 11218359"/>
                <a:gd name="connsiteY837" fmla="*/ 1045645 h 1045644"/>
                <a:gd name="connsiteX838" fmla="*/ 9583965 w 11218359"/>
                <a:gd name="connsiteY838" fmla="*/ 1045645 h 1045644"/>
                <a:gd name="connsiteX839" fmla="*/ 9595395 w 11218359"/>
                <a:gd name="connsiteY839" fmla="*/ 1045645 h 1045644"/>
                <a:gd name="connsiteX840" fmla="*/ 9606824 w 11218359"/>
                <a:gd name="connsiteY840" fmla="*/ 1045645 h 1045644"/>
                <a:gd name="connsiteX841" fmla="*/ 9618255 w 11218359"/>
                <a:gd name="connsiteY841" fmla="*/ 1045645 h 1045644"/>
                <a:gd name="connsiteX842" fmla="*/ 9629684 w 11218359"/>
                <a:gd name="connsiteY842" fmla="*/ 1045645 h 1045644"/>
                <a:gd name="connsiteX843" fmla="*/ 9641163 w 11218359"/>
                <a:gd name="connsiteY843" fmla="*/ 1045645 h 1045644"/>
                <a:gd name="connsiteX844" fmla="*/ 9652592 w 11218359"/>
                <a:gd name="connsiteY844" fmla="*/ 1045645 h 1045644"/>
                <a:gd name="connsiteX845" fmla="*/ 9664022 w 11218359"/>
                <a:gd name="connsiteY845" fmla="*/ 1045645 h 1045644"/>
                <a:gd name="connsiteX846" fmla="*/ 9675452 w 11218359"/>
                <a:gd name="connsiteY846" fmla="*/ 1045645 h 1045644"/>
                <a:gd name="connsiteX847" fmla="*/ 9686882 w 11218359"/>
                <a:gd name="connsiteY847" fmla="*/ 1045645 h 1045644"/>
                <a:gd name="connsiteX848" fmla="*/ 9698360 w 11218359"/>
                <a:gd name="connsiteY848" fmla="*/ 1045645 h 1045644"/>
                <a:gd name="connsiteX849" fmla="*/ 9709790 w 11218359"/>
                <a:gd name="connsiteY849" fmla="*/ 1045645 h 1045644"/>
                <a:gd name="connsiteX850" fmla="*/ 9721219 w 11218359"/>
                <a:gd name="connsiteY850" fmla="*/ 1045645 h 1045644"/>
                <a:gd name="connsiteX851" fmla="*/ 9732650 w 11218359"/>
                <a:gd name="connsiteY851" fmla="*/ 1045645 h 1045644"/>
                <a:gd name="connsiteX852" fmla="*/ 9744080 w 11218359"/>
                <a:gd name="connsiteY852" fmla="*/ 1045645 h 1045644"/>
                <a:gd name="connsiteX853" fmla="*/ 9755557 w 11218359"/>
                <a:gd name="connsiteY853" fmla="*/ 1045645 h 1045644"/>
                <a:gd name="connsiteX854" fmla="*/ 9766988 w 11218359"/>
                <a:gd name="connsiteY854" fmla="*/ 1045645 h 1045644"/>
                <a:gd name="connsiteX855" fmla="*/ 9778417 w 11218359"/>
                <a:gd name="connsiteY855" fmla="*/ 1045645 h 1045644"/>
                <a:gd name="connsiteX856" fmla="*/ 9789848 w 11218359"/>
                <a:gd name="connsiteY856" fmla="*/ 1045645 h 1045644"/>
                <a:gd name="connsiteX857" fmla="*/ 9801277 w 11218359"/>
                <a:gd name="connsiteY857" fmla="*/ 1045645 h 1045644"/>
                <a:gd name="connsiteX858" fmla="*/ 9812755 w 11218359"/>
                <a:gd name="connsiteY858" fmla="*/ 1045645 h 1045644"/>
                <a:gd name="connsiteX859" fmla="*/ 9824185 w 11218359"/>
                <a:gd name="connsiteY859" fmla="*/ 1045645 h 1045644"/>
                <a:gd name="connsiteX860" fmla="*/ 9835615 w 11218359"/>
                <a:gd name="connsiteY860" fmla="*/ 1045645 h 1045644"/>
                <a:gd name="connsiteX861" fmla="*/ 9847045 w 11218359"/>
                <a:gd name="connsiteY861" fmla="*/ 1045645 h 1045644"/>
                <a:gd name="connsiteX862" fmla="*/ 9858475 w 11218359"/>
                <a:gd name="connsiteY862" fmla="*/ 1045645 h 1045644"/>
                <a:gd name="connsiteX863" fmla="*/ 9869952 w 11218359"/>
                <a:gd name="connsiteY863" fmla="*/ 1045645 h 1045644"/>
                <a:gd name="connsiteX864" fmla="*/ 9881383 w 11218359"/>
                <a:gd name="connsiteY864" fmla="*/ 1045645 h 1045644"/>
                <a:gd name="connsiteX865" fmla="*/ 9892812 w 11218359"/>
                <a:gd name="connsiteY865" fmla="*/ 1045645 h 1045644"/>
                <a:gd name="connsiteX866" fmla="*/ 9904243 w 11218359"/>
                <a:gd name="connsiteY866" fmla="*/ 1045645 h 1045644"/>
                <a:gd name="connsiteX867" fmla="*/ 9915673 w 11218359"/>
                <a:gd name="connsiteY867" fmla="*/ 1045645 h 1045644"/>
                <a:gd name="connsiteX868" fmla="*/ 9927102 w 11218359"/>
                <a:gd name="connsiteY868" fmla="*/ 1045645 h 1045644"/>
                <a:gd name="connsiteX869" fmla="*/ 9938581 w 11218359"/>
                <a:gd name="connsiteY869" fmla="*/ 1045645 h 1045644"/>
                <a:gd name="connsiteX870" fmla="*/ 9950010 w 11218359"/>
                <a:gd name="connsiteY870" fmla="*/ 1045645 h 1045644"/>
                <a:gd name="connsiteX871" fmla="*/ 9961441 w 11218359"/>
                <a:gd name="connsiteY871" fmla="*/ 1045645 h 1045644"/>
                <a:gd name="connsiteX872" fmla="*/ 9972870 w 11218359"/>
                <a:gd name="connsiteY872" fmla="*/ 1045645 h 1045644"/>
                <a:gd name="connsiteX873" fmla="*/ 9984300 w 11218359"/>
                <a:gd name="connsiteY873" fmla="*/ 1045645 h 1045644"/>
                <a:gd name="connsiteX874" fmla="*/ 9995778 w 11218359"/>
                <a:gd name="connsiteY874" fmla="*/ 1045645 h 1045644"/>
                <a:gd name="connsiteX875" fmla="*/ 10007208 w 11218359"/>
                <a:gd name="connsiteY875" fmla="*/ 1045645 h 1045644"/>
                <a:gd name="connsiteX876" fmla="*/ 10018638 w 11218359"/>
                <a:gd name="connsiteY876" fmla="*/ 1045645 h 1045644"/>
                <a:gd name="connsiteX877" fmla="*/ 10030068 w 11218359"/>
                <a:gd name="connsiteY877" fmla="*/ 1045645 h 1045644"/>
                <a:gd name="connsiteX878" fmla="*/ 10041498 w 11218359"/>
                <a:gd name="connsiteY878" fmla="*/ 1045645 h 1045644"/>
                <a:gd name="connsiteX879" fmla="*/ 10052976 w 11218359"/>
                <a:gd name="connsiteY879" fmla="*/ 1045645 h 1045644"/>
                <a:gd name="connsiteX880" fmla="*/ 10064405 w 11218359"/>
                <a:gd name="connsiteY880" fmla="*/ 1045645 h 1045644"/>
                <a:gd name="connsiteX881" fmla="*/ 10075835 w 11218359"/>
                <a:gd name="connsiteY881" fmla="*/ 1045645 h 1045644"/>
                <a:gd name="connsiteX882" fmla="*/ 10087266 w 11218359"/>
                <a:gd name="connsiteY882" fmla="*/ 1045645 h 1045644"/>
                <a:gd name="connsiteX883" fmla="*/ 10098695 w 11218359"/>
                <a:gd name="connsiteY883" fmla="*/ 1045645 h 1045644"/>
                <a:gd name="connsiteX884" fmla="*/ 10110174 w 11218359"/>
                <a:gd name="connsiteY884" fmla="*/ 1045645 h 1045644"/>
                <a:gd name="connsiteX885" fmla="*/ 10121603 w 11218359"/>
                <a:gd name="connsiteY885" fmla="*/ 1045645 h 1045644"/>
                <a:gd name="connsiteX886" fmla="*/ 10133033 w 11218359"/>
                <a:gd name="connsiteY886" fmla="*/ 1045645 h 1045644"/>
                <a:gd name="connsiteX887" fmla="*/ 10144463 w 11218359"/>
                <a:gd name="connsiteY887" fmla="*/ 1045645 h 1045644"/>
                <a:gd name="connsiteX888" fmla="*/ 10155893 w 11218359"/>
                <a:gd name="connsiteY888" fmla="*/ 1045645 h 1045644"/>
                <a:gd name="connsiteX889" fmla="*/ 10167371 w 11218359"/>
                <a:gd name="connsiteY889" fmla="*/ 1045645 h 1045644"/>
                <a:gd name="connsiteX890" fmla="*/ 10178801 w 11218359"/>
                <a:gd name="connsiteY890" fmla="*/ 1045645 h 1045644"/>
                <a:gd name="connsiteX891" fmla="*/ 10190230 w 11218359"/>
                <a:gd name="connsiteY891" fmla="*/ 1045645 h 1045644"/>
                <a:gd name="connsiteX892" fmla="*/ 10201661 w 11218359"/>
                <a:gd name="connsiteY892" fmla="*/ 1045645 h 1045644"/>
                <a:gd name="connsiteX893" fmla="*/ 10213091 w 11218359"/>
                <a:gd name="connsiteY893" fmla="*/ 1045645 h 1045644"/>
                <a:gd name="connsiteX894" fmla="*/ 10224569 w 11218359"/>
                <a:gd name="connsiteY894" fmla="*/ 1045645 h 1045644"/>
                <a:gd name="connsiteX895" fmla="*/ 10235998 w 11218359"/>
                <a:gd name="connsiteY895" fmla="*/ 1045645 h 1045644"/>
                <a:gd name="connsiteX896" fmla="*/ 10247428 w 11218359"/>
                <a:gd name="connsiteY896" fmla="*/ 1045645 h 1045644"/>
                <a:gd name="connsiteX897" fmla="*/ 10258859 w 11218359"/>
                <a:gd name="connsiteY897" fmla="*/ 1045645 h 1045644"/>
                <a:gd name="connsiteX898" fmla="*/ 10270288 w 11218359"/>
                <a:gd name="connsiteY898" fmla="*/ 1045645 h 1045644"/>
                <a:gd name="connsiteX899" fmla="*/ 10281767 w 11218359"/>
                <a:gd name="connsiteY899" fmla="*/ 1045645 h 1045644"/>
                <a:gd name="connsiteX900" fmla="*/ 10293196 w 11218359"/>
                <a:gd name="connsiteY900" fmla="*/ 1045645 h 1045644"/>
                <a:gd name="connsiteX901" fmla="*/ 10304626 w 11218359"/>
                <a:gd name="connsiteY901" fmla="*/ 1045645 h 1045644"/>
                <a:gd name="connsiteX902" fmla="*/ 10316056 w 11218359"/>
                <a:gd name="connsiteY902" fmla="*/ 1045645 h 1045644"/>
                <a:gd name="connsiteX903" fmla="*/ 10327486 w 11218359"/>
                <a:gd name="connsiteY903" fmla="*/ 1045645 h 1045644"/>
                <a:gd name="connsiteX904" fmla="*/ 10338963 w 11218359"/>
                <a:gd name="connsiteY904" fmla="*/ 1045645 h 1045644"/>
                <a:gd name="connsiteX905" fmla="*/ 10350394 w 11218359"/>
                <a:gd name="connsiteY905" fmla="*/ 1045645 h 1045644"/>
                <a:gd name="connsiteX906" fmla="*/ 10361823 w 11218359"/>
                <a:gd name="connsiteY906" fmla="*/ 1045645 h 1045644"/>
                <a:gd name="connsiteX907" fmla="*/ 10373254 w 11218359"/>
                <a:gd name="connsiteY907" fmla="*/ 1045645 h 1045644"/>
                <a:gd name="connsiteX908" fmla="*/ 10384684 w 11218359"/>
                <a:gd name="connsiteY908" fmla="*/ 1045645 h 1045644"/>
                <a:gd name="connsiteX909" fmla="*/ 10396161 w 11218359"/>
                <a:gd name="connsiteY909" fmla="*/ 1045645 h 1045644"/>
                <a:gd name="connsiteX910" fmla="*/ 10407591 w 11218359"/>
                <a:gd name="connsiteY910" fmla="*/ 1045645 h 1045644"/>
                <a:gd name="connsiteX911" fmla="*/ 10419021 w 11218359"/>
                <a:gd name="connsiteY911" fmla="*/ 1045645 h 1045644"/>
                <a:gd name="connsiteX912" fmla="*/ 10430452 w 11218359"/>
                <a:gd name="connsiteY912" fmla="*/ 1045645 h 1045644"/>
                <a:gd name="connsiteX913" fmla="*/ 10441881 w 11218359"/>
                <a:gd name="connsiteY913" fmla="*/ 1045645 h 1045644"/>
                <a:gd name="connsiteX914" fmla="*/ 10453358 w 11218359"/>
                <a:gd name="connsiteY914" fmla="*/ 1045645 h 1045644"/>
                <a:gd name="connsiteX915" fmla="*/ 10464789 w 11218359"/>
                <a:gd name="connsiteY915" fmla="*/ 1045645 h 1045644"/>
                <a:gd name="connsiteX916" fmla="*/ 10476219 w 11218359"/>
                <a:gd name="connsiteY916" fmla="*/ 1045645 h 1045644"/>
                <a:gd name="connsiteX917" fmla="*/ 10487649 w 11218359"/>
                <a:gd name="connsiteY917" fmla="*/ 1045645 h 1045644"/>
                <a:gd name="connsiteX918" fmla="*/ 10499079 w 11218359"/>
                <a:gd name="connsiteY918" fmla="*/ 1045645 h 1045644"/>
                <a:gd name="connsiteX919" fmla="*/ 10510556 w 11218359"/>
                <a:gd name="connsiteY919" fmla="*/ 1045645 h 1045644"/>
                <a:gd name="connsiteX920" fmla="*/ 10521987 w 11218359"/>
                <a:gd name="connsiteY920" fmla="*/ 1045645 h 1045644"/>
                <a:gd name="connsiteX921" fmla="*/ 10533416 w 11218359"/>
                <a:gd name="connsiteY921" fmla="*/ 1045645 h 1045644"/>
                <a:gd name="connsiteX922" fmla="*/ 10544847 w 11218359"/>
                <a:gd name="connsiteY922" fmla="*/ 1045645 h 1045644"/>
                <a:gd name="connsiteX923" fmla="*/ 10556277 w 11218359"/>
                <a:gd name="connsiteY923" fmla="*/ 1045645 h 1045644"/>
                <a:gd name="connsiteX924" fmla="*/ 10567754 w 11218359"/>
                <a:gd name="connsiteY924" fmla="*/ 1045645 h 1045644"/>
                <a:gd name="connsiteX925" fmla="*/ 10579184 w 11218359"/>
                <a:gd name="connsiteY925" fmla="*/ 1045645 h 1045644"/>
                <a:gd name="connsiteX926" fmla="*/ 10590614 w 11218359"/>
                <a:gd name="connsiteY926" fmla="*/ 1045645 h 1045644"/>
                <a:gd name="connsiteX927" fmla="*/ 10602045 w 11218359"/>
                <a:gd name="connsiteY927" fmla="*/ 1045645 h 1045644"/>
                <a:gd name="connsiteX928" fmla="*/ 10613474 w 11218359"/>
                <a:gd name="connsiteY928" fmla="*/ 1045645 h 1045644"/>
                <a:gd name="connsiteX929" fmla="*/ 10624951 w 11218359"/>
                <a:gd name="connsiteY929" fmla="*/ 1045645 h 1045644"/>
                <a:gd name="connsiteX930" fmla="*/ 10636382 w 11218359"/>
                <a:gd name="connsiteY930" fmla="*/ 1045645 h 1045644"/>
                <a:gd name="connsiteX931" fmla="*/ 10647812 w 11218359"/>
                <a:gd name="connsiteY931" fmla="*/ 1045645 h 1045644"/>
                <a:gd name="connsiteX932" fmla="*/ 10659241 w 11218359"/>
                <a:gd name="connsiteY932" fmla="*/ 1045645 h 1045644"/>
                <a:gd name="connsiteX933" fmla="*/ 10670672 w 11218359"/>
                <a:gd name="connsiteY933" fmla="*/ 1045645 h 1045644"/>
                <a:gd name="connsiteX934" fmla="*/ 10682149 w 11218359"/>
                <a:gd name="connsiteY934" fmla="*/ 1045645 h 1045644"/>
                <a:gd name="connsiteX935" fmla="*/ 10693580 w 11218359"/>
                <a:gd name="connsiteY935" fmla="*/ 1045645 h 1045644"/>
                <a:gd name="connsiteX936" fmla="*/ 10705009 w 11218359"/>
                <a:gd name="connsiteY936" fmla="*/ 1045645 h 1045644"/>
                <a:gd name="connsiteX937" fmla="*/ 10716439 w 11218359"/>
                <a:gd name="connsiteY937" fmla="*/ 1045645 h 1045644"/>
                <a:gd name="connsiteX938" fmla="*/ 10727870 w 11218359"/>
                <a:gd name="connsiteY938" fmla="*/ 1045645 h 1045644"/>
                <a:gd name="connsiteX939" fmla="*/ 10739347 w 11218359"/>
                <a:gd name="connsiteY939" fmla="*/ 1045645 h 1045644"/>
                <a:gd name="connsiteX940" fmla="*/ 10750778 w 11218359"/>
                <a:gd name="connsiteY940" fmla="*/ 1045645 h 1045644"/>
                <a:gd name="connsiteX941" fmla="*/ 10762207 w 11218359"/>
                <a:gd name="connsiteY941" fmla="*/ 1045645 h 1045644"/>
                <a:gd name="connsiteX942" fmla="*/ 10773637 w 11218359"/>
                <a:gd name="connsiteY942" fmla="*/ 1045645 h 1045644"/>
                <a:gd name="connsiteX943" fmla="*/ 10785067 w 11218359"/>
                <a:gd name="connsiteY943" fmla="*/ 1045645 h 1045644"/>
                <a:gd name="connsiteX944" fmla="*/ 10796544 w 11218359"/>
                <a:gd name="connsiteY944" fmla="*/ 1045645 h 1045644"/>
                <a:gd name="connsiteX945" fmla="*/ 10807975 w 11218359"/>
                <a:gd name="connsiteY945" fmla="*/ 1045645 h 1045644"/>
                <a:gd name="connsiteX946" fmla="*/ 10819405 w 11218359"/>
                <a:gd name="connsiteY946" fmla="*/ 1045645 h 1045644"/>
                <a:gd name="connsiteX947" fmla="*/ 10830834 w 11218359"/>
                <a:gd name="connsiteY947" fmla="*/ 1045645 h 1045644"/>
                <a:gd name="connsiteX948" fmla="*/ 10842265 w 11218359"/>
                <a:gd name="connsiteY948" fmla="*/ 1045645 h 1045644"/>
                <a:gd name="connsiteX949" fmla="*/ 10853742 w 11218359"/>
                <a:gd name="connsiteY949" fmla="*/ 1045645 h 1045644"/>
                <a:gd name="connsiteX950" fmla="*/ 10865173 w 11218359"/>
                <a:gd name="connsiteY950" fmla="*/ 1045645 h 1045644"/>
                <a:gd name="connsiteX951" fmla="*/ 10876602 w 11218359"/>
                <a:gd name="connsiteY951" fmla="*/ 1045645 h 1045644"/>
                <a:gd name="connsiteX952" fmla="*/ 10888032 w 11218359"/>
                <a:gd name="connsiteY952" fmla="*/ 1045645 h 1045644"/>
                <a:gd name="connsiteX953" fmla="*/ 10899463 w 11218359"/>
                <a:gd name="connsiteY953" fmla="*/ 1045645 h 1045644"/>
                <a:gd name="connsiteX954" fmla="*/ 10910892 w 11218359"/>
                <a:gd name="connsiteY954" fmla="*/ 1045645 h 1045644"/>
                <a:gd name="connsiteX955" fmla="*/ 10922369 w 11218359"/>
                <a:gd name="connsiteY955" fmla="*/ 1045645 h 1045644"/>
                <a:gd name="connsiteX956" fmla="*/ 10933800 w 11218359"/>
                <a:gd name="connsiteY956" fmla="*/ 1045645 h 1045644"/>
                <a:gd name="connsiteX957" fmla="*/ 10945230 w 11218359"/>
                <a:gd name="connsiteY957" fmla="*/ 1045645 h 1045644"/>
                <a:gd name="connsiteX958" fmla="*/ 10956660 w 11218359"/>
                <a:gd name="connsiteY958" fmla="*/ 1045645 h 1045644"/>
                <a:gd name="connsiteX959" fmla="*/ 10968090 w 11218359"/>
                <a:gd name="connsiteY959" fmla="*/ 1045645 h 1045644"/>
                <a:gd name="connsiteX960" fmla="*/ 10979567 w 11218359"/>
                <a:gd name="connsiteY960" fmla="*/ 1045645 h 1045644"/>
                <a:gd name="connsiteX961" fmla="*/ 10990998 w 11218359"/>
                <a:gd name="connsiteY961" fmla="*/ 1045645 h 1045644"/>
                <a:gd name="connsiteX962" fmla="*/ 11002427 w 11218359"/>
                <a:gd name="connsiteY962" fmla="*/ 1045645 h 1045644"/>
                <a:gd name="connsiteX963" fmla="*/ 11013858 w 11218359"/>
                <a:gd name="connsiteY963" fmla="*/ 1045645 h 1045644"/>
                <a:gd name="connsiteX964" fmla="*/ 11025287 w 11218359"/>
                <a:gd name="connsiteY964" fmla="*/ 1045645 h 1045644"/>
                <a:gd name="connsiteX965" fmla="*/ 11036765 w 11218359"/>
                <a:gd name="connsiteY965" fmla="*/ 1045645 h 1045644"/>
                <a:gd name="connsiteX966" fmla="*/ 11048195 w 11218359"/>
                <a:gd name="connsiteY966" fmla="*/ 1045645 h 1045644"/>
                <a:gd name="connsiteX967" fmla="*/ 11059625 w 11218359"/>
                <a:gd name="connsiteY967" fmla="*/ 1045645 h 1045644"/>
                <a:gd name="connsiteX968" fmla="*/ 11071056 w 11218359"/>
                <a:gd name="connsiteY968" fmla="*/ 1045645 h 1045644"/>
                <a:gd name="connsiteX969" fmla="*/ 11082485 w 11218359"/>
                <a:gd name="connsiteY969" fmla="*/ 1045645 h 1045644"/>
                <a:gd name="connsiteX970" fmla="*/ 11093962 w 11218359"/>
                <a:gd name="connsiteY970" fmla="*/ 1045645 h 1045644"/>
                <a:gd name="connsiteX971" fmla="*/ 11105393 w 11218359"/>
                <a:gd name="connsiteY971" fmla="*/ 1045645 h 1045644"/>
                <a:gd name="connsiteX972" fmla="*/ 11116823 w 11218359"/>
                <a:gd name="connsiteY972" fmla="*/ 1045645 h 1045644"/>
                <a:gd name="connsiteX973" fmla="*/ 11128253 w 11218359"/>
                <a:gd name="connsiteY973" fmla="*/ 1045645 h 1045644"/>
                <a:gd name="connsiteX974" fmla="*/ 11139683 w 11218359"/>
                <a:gd name="connsiteY974" fmla="*/ 1045645 h 1045644"/>
                <a:gd name="connsiteX975" fmla="*/ 11151160 w 11218359"/>
                <a:gd name="connsiteY975" fmla="*/ 1045645 h 1045644"/>
                <a:gd name="connsiteX976" fmla="*/ 11162591 w 11218359"/>
                <a:gd name="connsiteY976" fmla="*/ 1045645 h 1045644"/>
                <a:gd name="connsiteX977" fmla="*/ 11174020 w 11218359"/>
                <a:gd name="connsiteY977" fmla="*/ 1045645 h 1045644"/>
                <a:gd name="connsiteX978" fmla="*/ 11185451 w 11218359"/>
                <a:gd name="connsiteY978" fmla="*/ 1045645 h 1045644"/>
                <a:gd name="connsiteX979" fmla="*/ 11196881 w 11218359"/>
                <a:gd name="connsiteY979" fmla="*/ 1045645 h 1045644"/>
                <a:gd name="connsiteX980" fmla="*/ 11208358 w 11218359"/>
                <a:gd name="connsiteY980" fmla="*/ 1045645 h 1045644"/>
                <a:gd name="connsiteX981" fmla="*/ 11218359 w 11218359"/>
                <a:gd name="connsiteY981" fmla="*/ 1045645 h 104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45644">
                  <a:moveTo>
                    <a:pt x="0" y="1045645"/>
                  </a:moveTo>
                  <a:lnTo>
                    <a:pt x="9149" y="1045645"/>
                  </a:lnTo>
                  <a:lnTo>
                    <a:pt x="20588" y="1045645"/>
                  </a:lnTo>
                  <a:lnTo>
                    <a:pt x="32028" y="1045645"/>
                  </a:lnTo>
                  <a:lnTo>
                    <a:pt x="43467" y="1045645"/>
                  </a:lnTo>
                  <a:lnTo>
                    <a:pt x="54907" y="1045645"/>
                  </a:lnTo>
                  <a:lnTo>
                    <a:pt x="66346" y="1045645"/>
                  </a:lnTo>
                  <a:lnTo>
                    <a:pt x="77786" y="1045645"/>
                  </a:lnTo>
                  <a:lnTo>
                    <a:pt x="89225" y="1045645"/>
                  </a:lnTo>
                  <a:lnTo>
                    <a:pt x="100665" y="1045645"/>
                  </a:lnTo>
                  <a:lnTo>
                    <a:pt x="112104" y="1045645"/>
                  </a:lnTo>
                  <a:lnTo>
                    <a:pt x="123544" y="1045645"/>
                  </a:lnTo>
                  <a:lnTo>
                    <a:pt x="134979" y="1045645"/>
                  </a:lnTo>
                  <a:lnTo>
                    <a:pt x="146423" y="1045645"/>
                  </a:lnTo>
                  <a:lnTo>
                    <a:pt x="157858" y="1045645"/>
                  </a:lnTo>
                  <a:lnTo>
                    <a:pt x="169297" y="1045645"/>
                  </a:lnTo>
                  <a:lnTo>
                    <a:pt x="180737" y="1045645"/>
                  </a:lnTo>
                  <a:lnTo>
                    <a:pt x="192176" y="1045645"/>
                  </a:lnTo>
                  <a:lnTo>
                    <a:pt x="203616" y="1045645"/>
                  </a:lnTo>
                  <a:lnTo>
                    <a:pt x="215055" y="1045645"/>
                  </a:lnTo>
                  <a:lnTo>
                    <a:pt x="226495" y="1045645"/>
                  </a:lnTo>
                  <a:lnTo>
                    <a:pt x="237935" y="1045645"/>
                  </a:lnTo>
                  <a:lnTo>
                    <a:pt x="249374" y="1045645"/>
                  </a:lnTo>
                  <a:lnTo>
                    <a:pt x="260814" y="1045645"/>
                  </a:lnTo>
                  <a:lnTo>
                    <a:pt x="272253" y="1045645"/>
                  </a:lnTo>
                  <a:lnTo>
                    <a:pt x="283693" y="1045645"/>
                  </a:lnTo>
                  <a:lnTo>
                    <a:pt x="295132" y="1045645"/>
                  </a:lnTo>
                  <a:lnTo>
                    <a:pt x="306572" y="1045645"/>
                  </a:lnTo>
                  <a:lnTo>
                    <a:pt x="318011" y="1045645"/>
                  </a:lnTo>
                  <a:lnTo>
                    <a:pt x="329451" y="1045645"/>
                  </a:lnTo>
                  <a:lnTo>
                    <a:pt x="340890" y="1045645"/>
                  </a:lnTo>
                  <a:lnTo>
                    <a:pt x="352330" y="1045645"/>
                  </a:lnTo>
                  <a:lnTo>
                    <a:pt x="363769" y="1045645"/>
                  </a:lnTo>
                  <a:lnTo>
                    <a:pt x="375209" y="1045645"/>
                  </a:lnTo>
                  <a:lnTo>
                    <a:pt x="386648" y="1045645"/>
                  </a:lnTo>
                  <a:lnTo>
                    <a:pt x="398088" y="1045645"/>
                  </a:lnTo>
                  <a:lnTo>
                    <a:pt x="409527" y="1045645"/>
                  </a:lnTo>
                  <a:lnTo>
                    <a:pt x="420967" y="1045645"/>
                  </a:lnTo>
                  <a:lnTo>
                    <a:pt x="432406" y="1045645"/>
                  </a:lnTo>
                  <a:lnTo>
                    <a:pt x="443846" y="1045645"/>
                  </a:lnTo>
                  <a:lnTo>
                    <a:pt x="455285" y="1045645"/>
                  </a:lnTo>
                  <a:lnTo>
                    <a:pt x="466725" y="1045645"/>
                  </a:lnTo>
                  <a:lnTo>
                    <a:pt x="478165" y="1045645"/>
                  </a:lnTo>
                  <a:lnTo>
                    <a:pt x="489604" y="1045645"/>
                  </a:lnTo>
                  <a:lnTo>
                    <a:pt x="501044" y="1045645"/>
                  </a:lnTo>
                  <a:lnTo>
                    <a:pt x="512483" y="1045645"/>
                  </a:lnTo>
                  <a:lnTo>
                    <a:pt x="523923" y="1045645"/>
                  </a:lnTo>
                  <a:lnTo>
                    <a:pt x="535362" y="1045645"/>
                  </a:lnTo>
                  <a:lnTo>
                    <a:pt x="546802" y="1045645"/>
                  </a:lnTo>
                  <a:lnTo>
                    <a:pt x="558241" y="1045645"/>
                  </a:lnTo>
                  <a:lnTo>
                    <a:pt x="569681" y="1045645"/>
                  </a:lnTo>
                  <a:lnTo>
                    <a:pt x="581120" y="1045645"/>
                  </a:lnTo>
                  <a:lnTo>
                    <a:pt x="592560" y="1045645"/>
                  </a:lnTo>
                  <a:lnTo>
                    <a:pt x="603999" y="1045645"/>
                  </a:lnTo>
                  <a:lnTo>
                    <a:pt x="615439" y="1045645"/>
                  </a:lnTo>
                  <a:lnTo>
                    <a:pt x="626878" y="1045645"/>
                  </a:lnTo>
                  <a:lnTo>
                    <a:pt x="638318" y="1045645"/>
                  </a:lnTo>
                  <a:lnTo>
                    <a:pt x="649757" y="1045645"/>
                  </a:lnTo>
                  <a:lnTo>
                    <a:pt x="661192" y="1045645"/>
                  </a:lnTo>
                  <a:lnTo>
                    <a:pt x="672632" y="1045645"/>
                  </a:lnTo>
                  <a:lnTo>
                    <a:pt x="684071" y="1045645"/>
                  </a:lnTo>
                  <a:lnTo>
                    <a:pt x="695511" y="1045645"/>
                  </a:lnTo>
                  <a:lnTo>
                    <a:pt x="706950" y="1045645"/>
                  </a:lnTo>
                  <a:lnTo>
                    <a:pt x="718390" y="1045645"/>
                  </a:lnTo>
                  <a:lnTo>
                    <a:pt x="729829" y="1045645"/>
                  </a:lnTo>
                  <a:lnTo>
                    <a:pt x="741269" y="1045645"/>
                  </a:lnTo>
                  <a:lnTo>
                    <a:pt x="752708" y="1045645"/>
                  </a:lnTo>
                  <a:lnTo>
                    <a:pt x="764148" y="1045645"/>
                  </a:lnTo>
                  <a:lnTo>
                    <a:pt x="775587" y="1045645"/>
                  </a:lnTo>
                  <a:lnTo>
                    <a:pt x="787027" y="1045645"/>
                  </a:lnTo>
                  <a:lnTo>
                    <a:pt x="798467" y="1045645"/>
                  </a:lnTo>
                  <a:lnTo>
                    <a:pt x="809906" y="1045645"/>
                  </a:lnTo>
                  <a:lnTo>
                    <a:pt x="821346" y="1045645"/>
                  </a:lnTo>
                  <a:lnTo>
                    <a:pt x="832785" y="1045645"/>
                  </a:lnTo>
                  <a:lnTo>
                    <a:pt x="844225" y="1045645"/>
                  </a:lnTo>
                  <a:lnTo>
                    <a:pt x="855664" y="1045645"/>
                  </a:lnTo>
                  <a:lnTo>
                    <a:pt x="867104" y="1045645"/>
                  </a:lnTo>
                  <a:lnTo>
                    <a:pt x="878543" y="1045645"/>
                  </a:lnTo>
                  <a:lnTo>
                    <a:pt x="889983" y="1045645"/>
                  </a:lnTo>
                  <a:lnTo>
                    <a:pt x="901422" y="1045645"/>
                  </a:lnTo>
                  <a:lnTo>
                    <a:pt x="912862" y="1045645"/>
                  </a:lnTo>
                  <a:lnTo>
                    <a:pt x="924301" y="1045645"/>
                  </a:lnTo>
                  <a:lnTo>
                    <a:pt x="935741" y="1045645"/>
                  </a:lnTo>
                  <a:lnTo>
                    <a:pt x="947180" y="1045645"/>
                  </a:lnTo>
                  <a:lnTo>
                    <a:pt x="958620" y="1045645"/>
                  </a:lnTo>
                  <a:lnTo>
                    <a:pt x="970059" y="1045645"/>
                  </a:lnTo>
                  <a:lnTo>
                    <a:pt x="981499" y="1045645"/>
                  </a:lnTo>
                  <a:lnTo>
                    <a:pt x="992938" y="1045645"/>
                  </a:lnTo>
                  <a:lnTo>
                    <a:pt x="1004378" y="1045645"/>
                  </a:lnTo>
                  <a:lnTo>
                    <a:pt x="1015818" y="1045645"/>
                  </a:lnTo>
                  <a:lnTo>
                    <a:pt x="1027257" y="1045645"/>
                  </a:lnTo>
                  <a:lnTo>
                    <a:pt x="1038697" y="1045645"/>
                  </a:lnTo>
                  <a:lnTo>
                    <a:pt x="1050136" y="1045645"/>
                  </a:lnTo>
                  <a:lnTo>
                    <a:pt x="1061576" y="1045645"/>
                  </a:lnTo>
                  <a:lnTo>
                    <a:pt x="1073015" y="1045645"/>
                  </a:lnTo>
                  <a:lnTo>
                    <a:pt x="1084455" y="1045645"/>
                  </a:lnTo>
                  <a:lnTo>
                    <a:pt x="1095894" y="1045645"/>
                  </a:lnTo>
                  <a:lnTo>
                    <a:pt x="1107334" y="1045645"/>
                  </a:lnTo>
                  <a:lnTo>
                    <a:pt x="1118773" y="1045645"/>
                  </a:lnTo>
                  <a:lnTo>
                    <a:pt x="1130213" y="1045645"/>
                  </a:lnTo>
                  <a:lnTo>
                    <a:pt x="1141652" y="1045645"/>
                  </a:lnTo>
                  <a:lnTo>
                    <a:pt x="1153092" y="1045645"/>
                  </a:lnTo>
                  <a:lnTo>
                    <a:pt x="1164531" y="1045645"/>
                  </a:lnTo>
                  <a:lnTo>
                    <a:pt x="1175971" y="1045645"/>
                  </a:lnTo>
                  <a:lnTo>
                    <a:pt x="1187406" y="1045645"/>
                  </a:lnTo>
                  <a:lnTo>
                    <a:pt x="1198845" y="1045645"/>
                  </a:lnTo>
                  <a:lnTo>
                    <a:pt x="1210285" y="1045645"/>
                  </a:lnTo>
                  <a:lnTo>
                    <a:pt x="1221724" y="1045645"/>
                  </a:lnTo>
                  <a:lnTo>
                    <a:pt x="1233164" y="1045645"/>
                  </a:lnTo>
                  <a:lnTo>
                    <a:pt x="1244603" y="1045645"/>
                  </a:lnTo>
                  <a:lnTo>
                    <a:pt x="1256043" y="1045645"/>
                  </a:lnTo>
                  <a:lnTo>
                    <a:pt x="1267482" y="1045645"/>
                  </a:lnTo>
                  <a:lnTo>
                    <a:pt x="1278922" y="1045645"/>
                  </a:lnTo>
                  <a:lnTo>
                    <a:pt x="1290361" y="1045645"/>
                  </a:lnTo>
                  <a:lnTo>
                    <a:pt x="1301801" y="1045645"/>
                  </a:lnTo>
                  <a:lnTo>
                    <a:pt x="1313240" y="1045645"/>
                  </a:lnTo>
                  <a:lnTo>
                    <a:pt x="1324680" y="1045645"/>
                  </a:lnTo>
                  <a:lnTo>
                    <a:pt x="1336120" y="1045645"/>
                  </a:lnTo>
                  <a:lnTo>
                    <a:pt x="1347559" y="1045645"/>
                  </a:lnTo>
                  <a:lnTo>
                    <a:pt x="1358999" y="1045645"/>
                  </a:lnTo>
                  <a:lnTo>
                    <a:pt x="1370438" y="1045645"/>
                  </a:lnTo>
                  <a:lnTo>
                    <a:pt x="1381878" y="1045645"/>
                  </a:lnTo>
                  <a:lnTo>
                    <a:pt x="1393317" y="1045645"/>
                  </a:lnTo>
                  <a:lnTo>
                    <a:pt x="1404757" y="1045645"/>
                  </a:lnTo>
                  <a:lnTo>
                    <a:pt x="1416196" y="1045645"/>
                  </a:lnTo>
                  <a:lnTo>
                    <a:pt x="1427636" y="1045645"/>
                  </a:lnTo>
                  <a:lnTo>
                    <a:pt x="1439075" y="1045645"/>
                  </a:lnTo>
                  <a:lnTo>
                    <a:pt x="1450515" y="1045645"/>
                  </a:lnTo>
                  <a:lnTo>
                    <a:pt x="1461954" y="1045645"/>
                  </a:lnTo>
                  <a:lnTo>
                    <a:pt x="1473394" y="1045645"/>
                  </a:lnTo>
                  <a:lnTo>
                    <a:pt x="1484833" y="1045645"/>
                  </a:lnTo>
                  <a:lnTo>
                    <a:pt x="1496273" y="1045645"/>
                  </a:lnTo>
                  <a:lnTo>
                    <a:pt x="1507712" y="1045645"/>
                  </a:lnTo>
                  <a:lnTo>
                    <a:pt x="1519152" y="1045645"/>
                  </a:lnTo>
                  <a:lnTo>
                    <a:pt x="1530591" y="1045645"/>
                  </a:lnTo>
                  <a:lnTo>
                    <a:pt x="1542031" y="1045645"/>
                  </a:lnTo>
                  <a:lnTo>
                    <a:pt x="1553471" y="1045645"/>
                  </a:lnTo>
                  <a:lnTo>
                    <a:pt x="1564910" y="1045645"/>
                  </a:lnTo>
                  <a:lnTo>
                    <a:pt x="1576349" y="1045645"/>
                  </a:lnTo>
                  <a:lnTo>
                    <a:pt x="1587789" y="1045645"/>
                  </a:lnTo>
                  <a:lnTo>
                    <a:pt x="1599229" y="1045645"/>
                  </a:lnTo>
                  <a:lnTo>
                    <a:pt x="1610668" y="1045645"/>
                  </a:lnTo>
                  <a:lnTo>
                    <a:pt x="1622107" y="1045645"/>
                  </a:lnTo>
                  <a:lnTo>
                    <a:pt x="1633547" y="1045645"/>
                  </a:lnTo>
                  <a:lnTo>
                    <a:pt x="1644987" y="1045645"/>
                  </a:lnTo>
                  <a:lnTo>
                    <a:pt x="1656426" y="1045645"/>
                  </a:lnTo>
                  <a:lnTo>
                    <a:pt x="1667866" y="1045645"/>
                  </a:lnTo>
                  <a:lnTo>
                    <a:pt x="1679305" y="1045645"/>
                  </a:lnTo>
                  <a:lnTo>
                    <a:pt x="1690745" y="1045645"/>
                  </a:lnTo>
                  <a:lnTo>
                    <a:pt x="1702184" y="1045645"/>
                  </a:lnTo>
                  <a:lnTo>
                    <a:pt x="1713619" y="1045645"/>
                  </a:lnTo>
                  <a:lnTo>
                    <a:pt x="1725063" y="1045645"/>
                  </a:lnTo>
                  <a:lnTo>
                    <a:pt x="1736498" y="1045645"/>
                  </a:lnTo>
                  <a:lnTo>
                    <a:pt x="1747938" y="1045645"/>
                  </a:lnTo>
                  <a:lnTo>
                    <a:pt x="1759377" y="1045645"/>
                  </a:lnTo>
                  <a:lnTo>
                    <a:pt x="1770817" y="1045645"/>
                  </a:lnTo>
                  <a:lnTo>
                    <a:pt x="1782256" y="1045645"/>
                  </a:lnTo>
                  <a:lnTo>
                    <a:pt x="1793696" y="1045645"/>
                  </a:lnTo>
                  <a:lnTo>
                    <a:pt x="1805135" y="1045645"/>
                  </a:lnTo>
                  <a:lnTo>
                    <a:pt x="1816575" y="1045645"/>
                  </a:lnTo>
                  <a:lnTo>
                    <a:pt x="1828014" y="1045645"/>
                  </a:lnTo>
                  <a:lnTo>
                    <a:pt x="1839454" y="1045645"/>
                  </a:lnTo>
                  <a:lnTo>
                    <a:pt x="1850893" y="1045645"/>
                  </a:lnTo>
                  <a:lnTo>
                    <a:pt x="1862333" y="1045645"/>
                  </a:lnTo>
                  <a:lnTo>
                    <a:pt x="1873772" y="1045645"/>
                  </a:lnTo>
                  <a:lnTo>
                    <a:pt x="1885212" y="1045645"/>
                  </a:lnTo>
                  <a:lnTo>
                    <a:pt x="1896651" y="1045645"/>
                  </a:lnTo>
                  <a:lnTo>
                    <a:pt x="1908091" y="1045645"/>
                  </a:lnTo>
                  <a:lnTo>
                    <a:pt x="1919531" y="1045645"/>
                  </a:lnTo>
                  <a:lnTo>
                    <a:pt x="1930970" y="1045645"/>
                  </a:lnTo>
                  <a:lnTo>
                    <a:pt x="1942409" y="1045645"/>
                  </a:lnTo>
                  <a:lnTo>
                    <a:pt x="1953849" y="1045645"/>
                  </a:lnTo>
                  <a:lnTo>
                    <a:pt x="1965289" y="1045645"/>
                  </a:lnTo>
                  <a:lnTo>
                    <a:pt x="1976728" y="1045645"/>
                  </a:lnTo>
                  <a:lnTo>
                    <a:pt x="1988168" y="1045645"/>
                  </a:lnTo>
                  <a:lnTo>
                    <a:pt x="1999607" y="1045645"/>
                  </a:lnTo>
                  <a:lnTo>
                    <a:pt x="2011047" y="1045645"/>
                  </a:lnTo>
                  <a:lnTo>
                    <a:pt x="2022486" y="1045645"/>
                  </a:lnTo>
                  <a:lnTo>
                    <a:pt x="2033926" y="1045645"/>
                  </a:lnTo>
                  <a:lnTo>
                    <a:pt x="2045365" y="1045645"/>
                  </a:lnTo>
                  <a:lnTo>
                    <a:pt x="2056805" y="1045645"/>
                  </a:lnTo>
                  <a:lnTo>
                    <a:pt x="2068244" y="1045645"/>
                  </a:lnTo>
                  <a:lnTo>
                    <a:pt x="2079684" y="1045645"/>
                  </a:lnTo>
                  <a:lnTo>
                    <a:pt x="2091123" y="1045645"/>
                  </a:lnTo>
                  <a:lnTo>
                    <a:pt x="2102563" y="1045645"/>
                  </a:lnTo>
                  <a:lnTo>
                    <a:pt x="2114002" y="1045645"/>
                  </a:lnTo>
                  <a:lnTo>
                    <a:pt x="2125442" y="1045645"/>
                  </a:lnTo>
                  <a:lnTo>
                    <a:pt x="2136882" y="1045645"/>
                  </a:lnTo>
                  <a:lnTo>
                    <a:pt x="2148321" y="1045645"/>
                  </a:lnTo>
                  <a:lnTo>
                    <a:pt x="2159760" y="1045645"/>
                  </a:lnTo>
                  <a:lnTo>
                    <a:pt x="2171200" y="1045645"/>
                  </a:lnTo>
                  <a:lnTo>
                    <a:pt x="2182640" y="1045645"/>
                  </a:lnTo>
                  <a:lnTo>
                    <a:pt x="2194079" y="1045645"/>
                  </a:lnTo>
                  <a:lnTo>
                    <a:pt x="2205519" y="1045645"/>
                  </a:lnTo>
                  <a:lnTo>
                    <a:pt x="2216958" y="1045645"/>
                  </a:lnTo>
                  <a:lnTo>
                    <a:pt x="2228393" y="1045645"/>
                  </a:lnTo>
                  <a:lnTo>
                    <a:pt x="2239837" y="1045645"/>
                  </a:lnTo>
                  <a:lnTo>
                    <a:pt x="2251272" y="1045645"/>
                  </a:lnTo>
                  <a:lnTo>
                    <a:pt x="2262716" y="997568"/>
                  </a:lnTo>
                  <a:lnTo>
                    <a:pt x="2274151" y="330518"/>
                  </a:lnTo>
                  <a:lnTo>
                    <a:pt x="2285591" y="243383"/>
                  </a:lnTo>
                  <a:lnTo>
                    <a:pt x="2297030" y="356059"/>
                  </a:lnTo>
                  <a:lnTo>
                    <a:pt x="2308470" y="378595"/>
                  </a:lnTo>
                  <a:lnTo>
                    <a:pt x="2319909" y="524323"/>
                  </a:lnTo>
                  <a:lnTo>
                    <a:pt x="2331349" y="414652"/>
                  </a:lnTo>
                  <a:lnTo>
                    <a:pt x="2342788" y="100660"/>
                  </a:lnTo>
                  <a:lnTo>
                    <a:pt x="2354228" y="0"/>
                  </a:lnTo>
                  <a:lnTo>
                    <a:pt x="2365667" y="124697"/>
                  </a:lnTo>
                  <a:lnTo>
                    <a:pt x="2377107" y="124697"/>
                  </a:lnTo>
                  <a:lnTo>
                    <a:pt x="2388546" y="138217"/>
                  </a:lnTo>
                  <a:lnTo>
                    <a:pt x="2399986" y="357564"/>
                  </a:lnTo>
                  <a:lnTo>
                    <a:pt x="2411425" y="374090"/>
                  </a:lnTo>
                  <a:lnTo>
                    <a:pt x="2422865" y="181785"/>
                  </a:lnTo>
                  <a:lnTo>
                    <a:pt x="2434304" y="160753"/>
                  </a:lnTo>
                  <a:lnTo>
                    <a:pt x="2445744" y="111176"/>
                  </a:lnTo>
                  <a:lnTo>
                    <a:pt x="2457184" y="1032124"/>
                  </a:lnTo>
                  <a:lnTo>
                    <a:pt x="2468623" y="1045645"/>
                  </a:lnTo>
                  <a:lnTo>
                    <a:pt x="2480062" y="1045645"/>
                  </a:lnTo>
                  <a:lnTo>
                    <a:pt x="2491502" y="1045645"/>
                  </a:lnTo>
                  <a:lnTo>
                    <a:pt x="2502942" y="1045645"/>
                  </a:lnTo>
                  <a:lnTo>
                    <a:pt x="2514381" y="1045645"/>
                  </a:lnTo>
                  <a:lnTo>
                    <a:pt x="2525821" y="1045645"/>
                  </a:lnTo>
                  <a:lnTo>
                    <a:pt x="2537260" y="1045645"/>
                  </a:lnTo>
                  <a:lnTo>
                    <a:pt x="2548700" y="1045645"/>
                  </a:lnTo>
                  <a:lnTo>
                    <a:pt x="2560139" y="1045645"/>
                  </a:lnTo>
                  <a:lnTo>
                    <a:pt x="2571579" y="1045645"/>
                  </a:lnTo>
                  <a:lnTo>
                    <a:pt x="2583018" y="1045645"/>
                  </a:lnTo>
                  <a:lnTo>
                    <a:pt x="2594458" y="1045645"/>
                  </a:lnTo>
                  <a:lnTo>
                    <a:pt x="2605897" y="1045645"/>
                  </a:lnTo>
                  <a:lnTo>
                    <a:pt x="2617337" y="1045645"/>
                  </a:lnTo>
                  <a:lnTo>
                    <a:pt x="2628776" y="1045645"/>
                  </a:lnTo>
                  <a:lnTo>
                    <a:pt x="2640216" y="1045645"/>
                  </a:lnTo>
                  <a:lnTo>
                    <a:pt x="2651655" y="1045645"/>
                  </a:lnTo>
                  <a:lnTo>
                    <a:pt x="2663095" y="1045645"/>
                  </a:lnTo>
                  <a:lnTo>
                    <a:pt x="2674535" y="1045645"/>
                  </a:lnTo>
                  <a:lnTo>
                    <a:pt x="2685974" y="1045645"/>
                  </a:lnTo>
                  <a:lnTo>
                    <a:pt x="2697413" y="1045645"/>
                  </a:lnTo>
                  <a:lnTo>
                    <a:pt x="2708853" y="1045645"/>
                  </a:lnTo>
                  <a:lnTo>
                    <a:pt x="2720293" y="1045645"/>
                  </a:lnTo>
                  <a:lnTo>
                    <a:pt x="2731727" y="1045645"/>
                  </a:lnTo>
                  <a:lnTo>
                    <a:pt x="2743172" y="1045645"/>
                  </a:lnTo>
                  <a:lnTo>
                    <a:pt x="2754611" y="1045645"/>
                  </a:lnTo>
                  <a:lnTo>
                    <a:pt x="2766046" y="1045645"/>
                  </a:lnTo>
                  <a:lnTo>
                    <a:pt x="2777490" y="1045645"/>
                  </a:lnTo>
                  <a:lnTo>
                    <a:pt x="2788925" y="1045645"/>
                  </a:lnTo>
                  <a:lnTo>
                    <a:pt x="2800364" y="1045645"/>
                  </a:lnTo>
                  <a:lnTo>
                    <a:pt x="2811804" y="1045645"/>
                  </a:lnTo>
                  <a:lnTo>
                    <a:pt x="2823243" y="1045645"/>
                  </a:lnTo>
                  <a:lnTo>
                    <a:pt x="2834683" y="1045645"/>
                  </a:lnTo>
                  <a:lnTo>
                    <a:pt x="2846123" y="1045645"/>
                  </a:lnTo>
                  <a:lnTo>
                    <a:pt x="2857562" y="1045645"/>
                  </a:lnTo>
                  <a:lnTo>
                    <a:pt x="2869001" y="1045645"/>
                  </a:lnTo>
                  <a:lnTo>
                    <a:pt x="2880441" y="1045645"/>
                  </a:lnTo>
                  <a:lnTo>
                    <a:pt x="2891881" y="1045645"/>
                  </a:lnTo>
                  <a:lnTo>
                    <a:pt x="2903320" y="1045645"/>
                  </a:lnTo>
                  <a:lnTo>
                    <a:pt x="2914760" y="1045645"/>
                  </a:lnTo>
                  <a:lnTo>
                    <a:pt x="2926199" y="1045645"/>
                  </a:lnTo>
                  <a:lnTo>
                    <a:pt x="2937639" y="1045645"/>
                  </a:lnTo>
                  <a:lnTo>
                    <a:pt x="2949078" y="1045645"/>
                  </a:lnTo>
                  <a:lnTo>
                    <a:pt x="2960518" y="1045645"/>
                  </a:lnTo>
                  <a:lnTo>
                    <a:pt x="2971957" y="1045645"/>
                  </a:lnTo>
                  <a:lnTo>
                    <a:pt x="2983397" y="1045645"/>
                  </a:lnTo>
                  <a:lnTo>
                    <a:pt x="2994837" y="1045645"/>
                  </a:lnTo>
                  <a:lnTo>
                    <a:pt x="3006276" y="1045645"/>
                  </a:lnTo>
                  <a:lnTo>
                    <a:pt x="3017715" y="1045645"/>
                  </a:lnTo>
                  <a:lnTo>
                    <a:pt x="3029155" y="1045645"/>
                  </a:lnTo>
                  <a:lnTo>
                    <a:pt x="3040594" y="1045645"/>
                  </a:lnTo>
                  <a:lnTo>
                    <a:pt x="3052034" y="1045645"/>
                  </a:lnTo>
                  <a:lnTo>
                    <a:pt x="3063474" y="1045645"/>
                  </a:lnTo>
                  <a:lnTo>
                    <a:pt x="3074913" y="1045645"/>
                  </a:lnTo>
                  <a:lnTo>
                    <a:pt x="3086352" y="1045645"/>
                  </a:lnTo>
                  <a:lnTo>
                    <a:pt x="3097792" y="1045645"/>
                  </a:lnTo>
                  <a:lnTo>
                    <a:pt x="3109232" y="1045645"/>
                  </a:lnTo>
                  <a:lnTo>
                    <a:pt x="3120671" y="1045645"/>
                  </a:lnTo>
                  <a:lnTo>
                    <a:pt x="3132111" y="1045645"/>
                  </a:lnTo>
                  <a:lnTo>
                    <a:pt x="3143550" y="1045645"/>
                  </a:lnTo>
                  <a:lnTo>
                    <a:pt x="3154990" y="1045645"/>
                  </a:lnTo>
                  <a:lnTo>
                    <a:pt x="3166429" y="1045645"/>
                  </a:lnTo>
                  <a:lnTo>
                    <a:pt x="3177869" y="1045645"/>
                  </a:lnTo>
                  <a:lnTo>
                    <a:pt x="3189308" y="1045645"/>
                  </a:lnTo>
                  <a:lnTo>
                    <a:pt x="3200748" y="1045645"/>
                  </a:lnTo>
                  <a:lnTo>
                    <a:pt x="3212187" y="1045645"/>
                  </a:lnTo>
                  <a:lnTo>
                    <a:pt x="3223627" y="1045645"/>
                  </a:lnTo>
                  <a:lnTo>
                    <a:pt x="3235066" y="1045645"/>
                  </a:lnTo>
                  <a:lnTo>
                    <a:pt x="3246501" y="1045645"/>
                  </a:lnTo>
                  <a:lnTo>
                    <a:pt x="3257945" y="1045645"/>
                  </a:lnTo>
                  <a:lnTo>
                    <a:pt x="3269385" y="1045645"/>
                  </a:lnTo>
                  <a:lnTo>
                    <a:pt x="3280825" y="1045645"/>
                  </a:lnTo>
                  <a:lnTo>
                    <a:pt x="3292264" y="1045645"/>
                  </a:lnTo>
                  <a:lnTo>
                    <a:pt x="3303699" y="1045645"/>
                  </a:lnTo>
                  <a:lnTo>
                    <a:pt x="3315143" y="1045645"/>
                  </a:lnTo>
                  <a:lnTo>
                    <a:pt x="3326578" y="1045645"/>
                  </a:lnTo>
                  <a:lnTo>
                    <a:pt x="3338017" y="1045645"/>
                  </a:lnTo>
                  <a:lnTo>
                    <a:pt x="3349457" y="1045645"/>
                  </a:lnTo>
                  <a:lnTo>
                    <a:pt x="3360896" y="1045645"/>
                  </a:lnTo>
                  <a:lnTo>
                    <a:pt x="3372336" y="1045645"/>
                  </a:lnTo>
                  <a:lnTo>
                    <a:pt x="3383776" y="1045645"/>
                  </a:lnTo>
                  <a:lnTo>
                    <a:pt x="3395215" y="1045645"/>
                  </a:lnTo>
                  <a:lnTo>
                    <a:pt x="3406654" y="1045645"/>
                  </a:lnTo>
                  <a:lnTo>
                    <a:pt x="3418094" y="1045645"/>
                  </a:lnTo>
                  <a:lnTo>
                    <a:pt x="3429534" y="1045645"/>
                  </a:lnTo>
                  <a:lnTo>
                    <a:pt x="3440973" y="1045645"/>
                  </a:lnTo>
                  <a:lnTo>
                    <a:pt x="3452413" y="1045645"/>
                  </a:lnTo>
                  <a:lnTo>
                    <a:pt x="3463852" y="1045645"/>
                  </a:lnTo>
                  <a:lnTo>
                    <a:pt x="3475292" y="1045645"/>
                  </a:lnTo>
                  <a:lnTo>
                    <a:pt x="3486731" y="1045645"/>
                  </a:lnTo>
                  <a:lnTo>
                    <a:pt x="3498171" y="1045645"/>
                  </a:lnTo>
                  <a:lnTo>
                    <a:pt x="3509610" y="1045645"/>
                  </a:lnTo>
                  <a:lnTo>
                    <a:pt x="3521050" y="1045645"/>
                  </a:lnTo>
                  <a:lnTo>
                    <a:pt x="3532489" y="1045645"/>
                  </a:lnTo>
                  <a:lnTo>
                    <a:pt x="3543929" y="1045645"/>
                  </a:lnTo>
                  <a:lnTo>
                    <a:pt x="3555368" y="1045645"/>
                  </a:lnTo>
                  <a:lnTo>
                    <a:pt x="3566808" y="1045645"/>
                  </a:lnTo>
                  <a:lnTo>
                    <a:pt x="3578247" y="1045645"/>
                  </a:lnTo>
                  <a:lnTo>
                    <a:pt x="3589687" y="1045645"/>
                  </a:lnTo>
                  <a:lnTo>
                    <a:pt x="3601127" y="1045645"/>
                  </a:lnTo>
                  <a:lnTo>
                    <a:pt x="3612566" y="1045645"/>
                  </a:lnTo>
                  <a:lnTo>
                    <a:pt x="3624005" y="1045645"/>
                  </a:lnTo>
                  <a:lnTo>
                    <a:pt x="3635445" y="1045645"/>
                  </a:lnTo>
                  <a:lnTo>
                    <a:pt x="3646885" y="1045645"/>
                  </a:lnTo>
                  <a:lnTo>
                    <a:pt x="3658324" y="1045645"/>
                  </a:lnTo>
                  <a:lnTo>
                    <a:pt x="3669764" y="1045645"/>
                  </a:lnTo>
                  <a:lnTo>
                    <a:pt x="3681203" y="1045645"/>
                  </a:lnTo>
                  <a:lnTo>
                    <a:pt x="3692643" y="1045645"/>
                  </a:lnTo>
                  <a:lnTo>
                    <a:pt x="3704082" y="1045645"/>
                  </a:lnTo>
                  <a:lnTo>
                    <a:pt x="3715522" y="1045645"/>
                  </a:lnTo>
                  <a:lnTo>
                    <a:pt x="3726961" y="1045645"/>
                  </a:lnTo>
                  <a:lnTo>
                    <a:pt x="3738401" y="1045645"/>
                  </a:lnTo>
                  <a:lnTo>
                    <a:pt x="3749840" y="1045645"/>
                  </a:lnTo>
                  <a:lnTo>
                    <a:pt x="3761280" y="1045645"/>
                  </a:lnTo>
                  <a:lnTo>
                    <a:pt x="3772719" y="1045645"/>
                  </a:lnTo>
                  <a:lnTo>
                    <a:pt x="3784154" y="1045645"/>
                  </a:lnTo>
                  <a:lnTo>
                    <a:pt x="3795598" y="1045645"/>
                  </a:lnTo>
                  <a:lnTo>
                    <a:pt x="3807033" y="1045645"/>
                  </a:lnTo>
                  <a:lnTo>
                    <a:pt x="3818473" y="1045645"/>
                  </a:lnTo>
                  <a:lnTo>
                    <a:pt x="3829917" y="1045645"/>
                  </a:lnTo>
                  <a:lnTo>
                    <a:pt x="3841352" y="1045645"/>
                  </a:lnTo>
                  <a:lnTo>
                    <a:pt x="3852791" y="1045645"/>
                  </a:lnTo>
                  <a:lnTo>
                    <a:pt x="3864231" y="1045645"/>
                  </a:lnTo>
                  <a:lnTo>
                    <a:pt x="3875670" y="1045645"/>
                  </a:lnTo>
                  <a:lnTo>
                    <a:pt x="3887110" y="1045645"/>
                  </a:lnTo>
                  <a:lnTo>
                    <a:pt x="3898549" y="1045645"/>
                  </a:lnTo>
                  <a:lnTo>
                    <a:pt x="3909989" y="1045645"/>
                  </a:lnTo>
                  <a:lnTo>
                    <a:pt x="3921447" y="1045645"/>
                  </a:lnTo>
                  <a:lnTo>
                    <a:pt x="3932878" y="1045645"/>
                  </a:lnTo>
                  <a:lnTo>
                    <a:pt x="3944307" y="1045645"/>
                  </a:lnTo>
                  <a:lnTo>
                    <a:pt x="3955737" y="1045645"/>
                  </a:lnTo>
                  <a:lnTo>
                    <a:pt x="3967167" y="1045645"/>
                  </a:lnTo>
                  <a:lnTo>
                    <a:pt x="3978645" y="1045645"/>
                  </a:lnTo>
                  <a:lnTo>
                    <a:pt x="3990075" y="1045645"/>
                  </a:lnTo>
                  <a:lnTo>
                    <a:pt x="4001505" y="1045645"/>
                  </a:lnTo>
                  <a:lnTo>
                    <a:pt x="4012935" y="1045645"/>
                  </a:lnTo>
                  <a:lnTo>
                    <a:pt x="4024365" y="1045645"/>
                  </a:lnTo>
                  <a:lnTo>
                    <a:pt x="4035843" y="1045645"/>
                  </a:lnTo>
                  <a:lnTo>
                    <a:pt x="4047273" y="1045645"/>
                  </a:lnTo>
                  <a:lnTo>
                    <a:pt x="4058702" y="1045645"/>
                  </a:lnTo>
                  <a:lnTo>
                    <a:pt x="4070133" y="1045645"/>
                  </a:lnTo>
                  <a:lnTo>
                    <a:pt x="4081563" y="1045645"/>
                  </a:lnTo>
                  <a:lnTo>
                    <a:pt x="4093040" y="1045645"/>
                  </a:lnTo>
                  <a:lnTo>
                    <a:pt x="4104471" y="1045645"/>
                  </a:lnTo>
                  <a:lnTo>
                    <a:pt x="4115900" y="1045645"/>
                  </a:lnTo>
                  <a:lnTo>
                    <a:pt x="4127330" y="1045645"/>
                  </a:lnTo>
                  <a:lnTo>
                    <a:pt x="4138760" y="1045645"/>
                  </a:lnTo>
                  <a:lnTo>
                    <a:pt x="4150238" y="1045645"/>
                  </a:lnTo>
                  <a:lnTo>
                    <a:pt x="4161668" y="1045645"/>
                  </a:lnTo>
                  <a:lnTo>
                    <a:pt x="4173098" y="1045645"/>
                  </a:lnTo>
                  <a:lnTo>
                    <a:pt x="4184528" y="1044145"/>
                  </a:lnTo>
                  <a:lnTo>
                    <a:pt x="4195958" y="1045645"/>
                  </a:lnTo>
                  <a:lnTo>
                    <a:pt x="4207436" y="1045645"/>
                  </a:lnTo>
                  <a:lnTo>
                    <a:pt x="4218865" y="1045645"/>
                  </a:lnTo>
                  <a:lnTo>
                    <a:pt x="4230296" y="1045645"/>
                  </a:lnTo>
                  <a:lnTo>
                    <a:pt x="4241726" y="1045645"/>
                  </a:lnTo>
                  <a:lnTo>
                    <a:pt x="4253156" y="1045645"/>
                  </a:lnTo>
                  <a:lnTo>
                    <a:pt x="4264634" y="1045645"/>
                  </a:lnTo>
                  <a:lnTo>
                    <a:pt x="4276063" y="1045645"/>
                  </a:lnTo>
                  <a:lnTo>
                    <a:pt x="4287493" y="1045645"/>
                  </a:lnTo>
                  <a:lnTo>
                    <a:pt x="4298923" y="1045645"/>
                  </a:lnTo>
                  <a:lnTo>
                    <a:pt x="4310353" y="1045645"/>
                  </a:lnTo>
                  <a:lnTo>
                    <a:pt x="4321831" y="1045645"/>
                  </a:lnTo>
                  <a:lnTo>
                    <a:pt x="4333261" y="1045645"/>
                  </a:lnTo>
                  <a:lnTo>
                    <a:pt x="4344691" y="1045645"/>
                  </a:lnTo>
                  <a:lnTo>
                    <a:pt x="4356121" y="1045645"/>
                  </a:lnTo>
                  <a:lnTo>
                    <a:pt x="4367551" y="1045645"/>
                  </a:lnTo>
                  <a:lnTo>
                    <a:pt x="4379028" y="1045645"/>
                  </a:lnTo>
                  <a:lnTo>
                    <a:pt x="4390458" y="1045645"/>
                  </a:lnTo>
                  <a:lnTo>
                    <a:pt x="4401889" y="1045645"/>
                  </a:lnTo>
                  <a:lnTo>
                    <a:pt x="4413319" y="1045645"/>
                  </a:lnTo>
                  <a:lnTo>
                    <a:pt x="4424749" y="1045645"/>
                  </a:lnTo>
                  <a:lnTo>
                    <a:pt x="4436226" y="1045645"/>
                  </a:lnTo>
                  <a:lnTo>
                    <a:pt x="4447656" y="1045645"/>
                  </a:lnTo>
                  <a:lnTo>
                    <a:pt x="4459086" y="1045645"/>
                  </a:lnTo>
                  <a:lnTo>
                    <a:pt x="4470516" y="1045645"/>
                  </a:lnTo>
                  <a:lnTo>
                    <a:pt x="4481946" y="1045645"/>
                  </a:lnTo>
                  <a:lnTo>
                    <a:pt x="4493424" y="1045645"/>
                  </a:lnTo>
                  <a:lnTo>
                    <a:pt x="4504854" y="1045645"/>
                  </a:lnTo>
                  <a:lnTo>
                    <a:pt x="4516284" y="1045645"/>
                  </a:lnTo>
                  <a:lnTo>
                    <a:pt x="4527714" y="1045645"/>
                  </a:lnTo>
                  <a:lnTo>
                    <a:pt x="4539144" y="1045645"/>
                  </a:lnTo>
                  <a:lnTo>
                    <a:pt x="4550621" y="1045645"/>
                  </a:lnTo>
                  <a:lnTo>
                    <a:pt x="4562051" y="1045645"/>
                  </a:lnTo>
                  <a:lnTo>
                    <a:pt x="4573482" y="1045645"/>
                  </a:lnTo>
                  <a:lnTo>
                    <a:pt x="4584912" y="1045645"/>
                  </a:lnTo>
                  <a:lnTo>
                    <a:pt x="4596341" y="1045645"/>
                  </a:lnTo>
                  <a:lnTo>
                    <a:pt x="4607771" y="1045645"/>
                  </a:lnTo>
                  <a:lnTo>
                    <a:pt x="4619249" y="1045645"/>
                  </a:lnTo>
                  <a:lnTo>
                    <a:pt x="4630679" y="1045645"/>
                  </a:lnTo>
                  <a:lnTo>
                    <a:pt x="4642109" y="1045645"/>
                  </a:lnTo>
                  <a:lnTo>
                    <a:pt x="4653539" y="1045645"/>
                  </a:lnTo>
                  <a:lnTo>
                    <a:pt x="4664969" y="1045645"/>
                  </a:lnTo>
                  <a:lnTo>
                    <a:pt x="4676447" y="1045645"/>
                  </a:lnTo>
                  <a:lnTo>
                    <a:pt x="4687877" y="1045645"/>
                  </a:lnTo>
                  <a:lnTo>
                    <a:pt x="4699306" y="1045645"/>
                  </a:lnTo>
                  <a:lnTo>
                    <a:pt x="4710737" y="1045645"/>
                  </a:lnTo>
                  <a:lnTo>
                    <a:pt x="4722167" y="1045645"/>
                  </a:lnTo>
                  <a:lnTo>
                    <a:pt x="4733644" y="1045645"/>
                  </a:lnTo>
                  <a:lnTo>
                    <a:pt x="4745075" y="1045645"/>
                  </a:lnTo>
                  <a:lnTo>
                    <a:pt x="4756504" y="1045645"/>
                  </a:lnTo>
                  <a:lnTo>
                    <a:pt x="4767934" y="1045645"/>
                  </a:lnTo>
                  <a:lnTo>
                    <a:pt x="4779364" y="1045645"/>
                  </a:lnTo>
                  <a:lnTo>
                    <a:pt x="4790842" y="1045645"/>
                  </a:lnTo>
                  <a:lnTo>
                    <a:pt x="4802272" y="1045645"/>
                  </a:lnTo>
                  <a:lnTo>
                    <a:pt x="4813702" y="1045645"/>
                  </a:lnTo>
                  <a:lnTo>
                    <a:pt x="4825132" y="1045645"/>
                  </a:lnTo>
                  <a:lnTo>
                    <a:pt x="4836562" y="1045645"/>
                  </a:lnTo>
                  <a:lnTo>
                    <a:pt x="4848040" y="1045645"/>
                  </a:lnTo>
                  <a:lnTo>
                    <a:pt x="4859469" y="1045645"/>
                  </a:lnTo>
                  <a:lnTo>
                    <a:pt x="4870899" y="1045645"/>
                  </a:lnTo>
                  <a:lnTo>
                    <a:pt x="4882330" y="1045645"/>
                  </a:lnTo>
                  <a:lnTo>
                    <a:pt x="4893760" y="1045645"/>
                  </a:lnTo>
                  <a:lnTo>
                    <a:pt x="4905237" y="1045645"/>
                  </a:lnTo>
                  <a:lnTo>
                    <a:pt x="4916667" y="1045645"/>
                  </a:lnTo>
                  <a:lnTo>
                    <a:pt x="4928097" y="1045645"/>
                  </a:lnTo>
                  <a:lnTo>
                    <a:pt x="4939527" y="1045645"/>
                  </a:lnTo>
                  <a:lnTo>
                    <a:pt x="4950957" y="1045645"/>
                  </a:lnTo>
                  <a:lnTo>
                    <a:pt x="4962435" y="1045645"/>
                  </a:lnTo>
                  <a:lnTo>
                    <a:pt x="4973865" y="1045645"/>
                  </a:lnTo>
                  <a:lnTo>
                    <a:pt x="4985295" y="1045645"/>
                  </a:lnTo>
                  <a:lnTo>
                    <a:pt x="4996725" y="1045645"/>
                  </a:lnTo>
                  <a:lnTo>
                    <a:pt x="5008155" y="1045645"/>
                  </a:lnTo>
                  <a:lnTo>
                    <a:pt x="5019632" y="1045645"/>
                  </a:lnTo>
                  <a:lnTo>
                    <a:pt x="5031062" y="1045645"/>
                  </a:lnTo>
                  <a:lnTo>
                    <a:pt x="5042492" y="1045645"/>
                  </a:lnTo>
                  <a:lnTo>
                    <a:pt x="5053923" y="1045645"/>
                  </a:lnTo>
                  <a:lnTo>
                    <a:pt x="5065353" y="1045645"/>
                  </a:lnTo>
                  <a:lnTo>
                    <a:pt x="5076830" y="1045645"/>
                  </a:lnTo>
                  <a:lnTo>
                    <a:pt x="5088260" y="1045645"/>
                  </a:lnTo>
                  <a:lnTo>
                    <a:pt x="5099690" y="1045645"/>
                  </a:lnTo>
                  <a:lnTo>
                    <a:pt x="5111120" y="1045645"/>
                  </a:lnTo>
                  <a:lnTo>
                    <a:pt x="5122550" y="1045645"/>
                  </a:lnTo>
                  <a:lnTo>
                    <a:pt x="5134028" y="1045645"/>
                  </a:lnTo>
                  <a:lnTo>
                    <a:pt x="5145458" y="1045645"/>
                  </a:lnTo>
                  <a:lnTo>
                    <a:pt x="5156888" y="1045645"/>
                  </a:lnTo>
                  <a:lnTo>
                    <a:pt x="5168318" y="1045645"/>
                  </a:lnTo>
                  <a:lnTo>
                    <a:pt x="5179747" y="1045645"/>
                  </a:lnTo>
                  <a:lnTo>
                    <a:pt x="5191225" y="1045645"/>
                  </a:lnTo>
                  <a:lnTo>
                    <a:pt x="5202655" y="1045645"/>
                  </a:lnTo>
                  <a:lnTo>
                    <a:pt x="5214085" y="1045645"/>
                  </a:lnTo>
                  <a:lnTo>
                    <a:pt x="5225515" y="1045645"/>
                  </a:lnTo>
                  <a:lnTo>
                    <a:pt x="5236945" y="1045645"/>
                  </a:lnTo>
                  <a:lnTo>
                    <a:pt x="5248423" y="1045645"/>
                  </a:lnTo>
                  <a:lnTo>
                    <a:pt x="5259853" y="1045645"/>
                  </a:lnTo>
                  <a:lnTo>
                    <a:pt x="5271283" y="1045645"/>
                  </a:lnTo>
                  <a:lnTo>
                    <a:pt x="5282713" y="1045645"/>
                  </a:lnTo>
                  <a:lnTo>
                    <a:pt x="5294143" y="1045645"/>
                  </a:lnTo>
                  <a:lnTo>
                    <a:pt x="5305621" y="1045645"/>
                  </a:lnTo>
                  <a:lnTo>
                    <a:pt x="5317051" y="1045645"/>
                  </a:lnTo>
                  <a:lnTo>
                    <a:pt x="5328481" y="1045645"/>
                  </a:lnTo>
                  <a:lnTo>
                    <a:pt x="5339910" y="1045645"/>
                  </a:lnTo>
                  <a:lnTo>
                    <a:pt x="5351340" y="1045645"/>
                  </a:lnTo>
                  <a:lnTo>
                    <a:pt x="5362818" y="1045645"/>
                  </a:lnTo>
                  <a:lnTo>
                    <a:pt x="5374248" y="1045645"/>
                  </a:lnTo>
                  <a:lnTo>
                    <a:pt x="5385678" y="1045645"/>
                  </a:lnTo>
                  <a:lnTo>
                    <a:pt x="5397108" y="1045645"/>
                  </a:lnTo>
                  <a:lnTo>
                    <a:pt x="5408538" y="1045645"/>
                  </a:lnTo>
                  <a:lnTo>
                    <a:pt x="5420016" y="1045645"/>
                  </a:lnTo>
                  <a:lnTo>
                    <a:pt x="5431446" y="1045645"/>
                  </a:lnTo>
                  <a:lnTo>
                    <a:pt x="5442876" y="1045645"/>
                  </a:lnTo>
                  <a:lnTo>
                    <a:pt x="5454306" y="1045645"/>
                  </a:lnTo>
                  <a:lnTo>
                    <a:pt x="5465736" y="1045645"/>
                  </a:lnTo>
                  <a:lnTo>
                    <a:pt x="5477214" y="1045645"/>
                  </a:lnTo>
                  <a:lnTo>
                    <a:pt x="5488643" y="1045645"/>
                  </a:lnTo>
                  <a:lnTo>
                    <a:pt x="5500073" y="1045645"/>
                  </a:lnTo>
                  <a:lnTo>
                    <a:pt x="5511503" y="1045645"/>
                  </a:lnTo>
                  <a:lnTo>
                    <a:pt x="5522933" y="1045645"/>
                  </a:lnTo>
                  <a:lnTo>
                    <a:pt x="5534411" y="1045645"/>
                  </a:lnTo>
                  <a:lnTo>
                    <a:pt x="5545841" y="1045645"/>
                  </a:lnTo>
                  <a:lnTo>
                    <a:pt x="5557271" y="1045645"/>
                  </a:lnTo>
                  <a:lnTo>
                    <a:pt x="5568701" y="1045645"/>
                  </a:lnTo>
                  <a:lnTo>
                    <a:pt x="5580131" y="1045645"/>
                  </a:lnTo>
                  <a:lnTo>
                    <a:pt x="5591609" y="1045645"/>
                  </a:lnTo>
                  <a:lnTo>
                    <a:pt x="5603038" y="1045645"/>
                  </a:lnTo>
                  <a:lnTo>
                    <a:pt x="5614469" y="1045645"/>
                  </a:lnTo>
                  <a:lnTo>
                    <a:pt x="5625899" y="1045645"/>
                  </a:lnTo>
                  <a:lnTo>
                    <a:pt x="5637329" y="1045645"/>
                  </a:lnTo>
                  <a:lnTo>
                    <a:pt x="5648759" y="1045645"/>
                  </a:lnTo>
                  <a:lnTo>
                    <a:pt x="5660236" y="1045645"/>
                  </a:lnTo>
                  <a:lnTo>
                    <a:pt x="5671666" y="1045645"/>
                  </a:lnTo>
                  <a:lnTo>
                    <a:pt x="5683096" y="1045645"/>
                  </a:lnTo>
                  <a:lnTo>
                    <a:pt x="5694526" y="1045645"/>
                  </a:lnTo>
                  <a:lnTo>
                    <a:pt x="5705956" y="1045645"/>
                  </a:lnTo>
                  <a:lnTo>
                    <a:pt x="5717434" y="1045645"/>
                  </a:lnTo>
                  <a:lnTo>
                    <a:pt x="5728864" y="1045645"/>
                  </a:lnTo>
                  <a:lnTo>
                    <a:pt x="5740294" y="1045645"/>
                  </a:lnTo>
                  <a:lnTo>
                    <a:pt x="5751724" y="1045645"/>
                  </a:lnTo>
                  <a:lnTo>
                    <a:pt x="5763154" y="1045645"/>
                  </a:lnTo>
                  <a:lnTo>
                    <a:pt x="5774631" y="1045645"/>
                  </a:lnTo>
                  <a:lnTo>
                    <a:pt x="5786062" y="1045645"/>
                  </a:lnTo>
                  <a:lnTo>
                    <a:pt x="5797492" y="1045645"/>
                  </a:lnTo>
                  <a:lnTo>
                    <a:pt x="5808921" y="1045645"/>
                  </a:lnTo>
                  <a:lnTo>
                    <a:pt x="5820351" y="1045645"/>
                  </a:lnTo>
                  <a:lnTo>
                    <a:pt x="5831829" y="1045645"/>
                  </a:lnTo>
                  <a:lnTo>
                    <a:pt x="5843259" y="1045645"/>
                  </a:lnTo>
                  <a:lnTo>
                    <a:pt x="5854689" y="1045645"/>
                  </a:lnTo>
                  <a:lnTo>
                    <a:pt x="5866119" y="1045645"/>
                  </a:lnTo>
                  <a:lnTo>
                    <a:pt x="5877549" y="1045645"/>
                  </a:lnTo>
                  <a:lnTo>
                    <a:pt x="5889027" y="1045645"/>
                  </a:lnTo>
                  <a:lnTo>
                    <a:pt x="5900457" y="1045645"/>
                  </a:lnTo>
                  <a:lnTo>
                    <a:pt x="5911887" y="1045645"/>
                  </a:lnTo>
                  <a:lnTo>
                    <a:pt x="5923317" y="1045645"/>
                  </a:lnTo>
                  <a:lnTo>
                    <a:pt x="5934747" y="1045645"/>
                  </a:lnTo>
                  <a:lnTo>
                    <a:pt x="5946225" y="1045645"/>
                  </a:lnTo>
                  <a:lnTo>
                    <a:pt x="5957655" y="1045645"/>
                  </a:lnTo>
                  <a:lnTo>
                    <a:pt x="5969084" y="1045645"/>
                  </a:lnTo>
                  <a:lnTo>
                    <a:pt x="5980514" y="1045645"/>
                  </a:lnTo>
                  <a:lnTo>
                    <a:pt x="5991944" y="1045645"/>
                  </a:lnTo>
                  <a:lnTo>
                    <a:pt x="6003422" y="1045645"/>
                  </a:lnTo>
                  <a:lnTo>
                    <a:pt x="6014852" y="1045645"/>
                  </a:lnTo>
                  <a:lnTo>
                    <a:pt x="6026282" y="1045645"/>
                  </a:lnTo>
                  <a:lnTo>
                    <a:pt x="6037712" y="1045645"/>
                  </a:lnTo>
                  <a:lnTo>
                    <a:pt x="6049142" y="1045645"/>
                  </a:lnTo>
                  <a:lnTo>
                    <a:pt x="6060620" y="1045645"/>
                  </a:lnTo>
                  <a:lnTo>
                    <a:pt x="6072049" y="1045645"/>
                  </a:lnTo>
                  <a:lnTo>
                    <a:pt x="6083480" y="1045645"/>
                  </a:lnTo>
                  <a:lnTo>
                    <a:pt x="6094910" y="1045645"/>
                  </a:lnTo>
                  <a:lnTo>
                    <a:pt x="6106340" y="1045645"/>
                  </a:lnTo>
                  <a:lnTo>
                    <a:pt x="6117818" y="1045645"/>
                  </a:lnTo>
                  <a:lnTo>
                    <a:pt x="6129247" y="1045645"/>
                  </a:lnTo>
                  <a:lnTo>
                    <a:pt x="6140677" y="1045645"/>
                  </a:lnTo>
                  <a:lnTo>
                    <a:pt x="6152107" y="1045645"/>
                  </a:lnTo>
                  <a:lnTo>
                    <a:pt x="6163537" y="1045645"/>
                  </a:lnTo>
                  <a:lnTo>
                    <a:pt x="6175015" y="1045645"/>
                  </a:lnTo>
                  <a:lnTo>
                    <a:pt x="6186445" y="1045645"/>
                  </a:lnTo>
                  <a:lnTo>
                    <a:pt x="6197875" y="1045645"/>
                  </a:lnTo>
                  <a:lnTo>
                    <a:pt x="6209305" y="1045645"/>
                  </a:lnTo>
                  <a:lnTo>
                    <a:pt x="6220735" y="1045645"/>
                  </a:lnTo>
                  <a:lnTo>
                    <a:pt x="6232212" y="1045645"/>
                  </a:lnTo>
                  <a:lnTo>
                    <a:pt x="6243642" y="1045645"/>
                  </a:lnTo>
                  <a:lnTo>
                    <a:pt x="6255073" y="1045645"/>
                  </a:lnTo>
                  <a:lnTo>
                    <a:pt x="6266503" y="1045645"/>
                  </a:lnTo>
                  <a:lnTo>
                    <a:pt x="6277933" y="1045645"/>
                  </a:lnTo>
                  <a:lnTo>
                    <a:pt x="6289410" y="1045645"/>
                  </a:lnTo>
                  <a:lnTo>
                    <a:pt x="6300840" y="1045645"/>
                  </a:lnTo>
                  <a:lnTo>
                    <a:pt x="6312270" y="1045645"/>
                  </a:lnTo>
                  <a:lnTo>
                    <a:pt x="6323700" y="1045645"/>
                  </a:lnTo>
                  <a:lnTo>
                    <a:pt x="6335130" y="1045645"/>
                  </a:lnTo>
                  <a:lnTo>
                    <a:pt x="6346608" y="1045645"/>
                  </a:lnTo>
                  <a:lnTo>
                    <a:pt x="6358038" y="1045645"/>
                  </a:lnTo>
                  <a:lnTo>
                    <a:pt x="6369468" y="1045645"/>
                  </a:lnTo>
                  <a:lnTo>
                    <a:pt x="6380898" y="1045645"/>
                  </a:lnTo>
                  <a:lnTo>
                    <a:pt x="6392328" y="1045645"/>
                  </a:lnTo>
                  <a:lnTo>
                    <a:pt x="6403805" y="1045645"/>
                  </a:lnTo>
                  <a:lnTo>
                    <a:pt x="6415235" y="1045645"/>
                  </a:lnTo>
                  <a:lnTo>
                    <a:pt x="6426666" y="1045645"/>
                  </a:lnTo>
                  <a:lnTo>
                    <a:pt x="6438096" y="1045645"/>
                  </a:lnTo>
                  <a:lnTo>
                    <a:pt x="6449525" y="1045645"/>
                  </a:lnTo>
                  <a:lnTo>
                    <a:pt x="6461003" y="1045645"/>
                  </a:lnTo>
                  <a:lnTo>
                    <a:pt x="6472433" y="1045645"/>
                  </a:lnTo>
                  <a:lnTo>
                    <a:pt x="6483863" y="1045645"/>
                  </a:lnTo>
                  <a:lnTo>
                    <a:pt x="6495293" y="1045645"/>
                  </a:lnTo>
                  <a:lnTo>
                    <a:pt x="6506723" y="1045645"/>
                  </a:lnTo>
                  <a:lnTo>
                    <a:pt x="6518201" y="1045645"/>
                  </a:lnTo>
                  <a:lnTo>
                    <a:pt x="6529631" y="1045645"/>
                  </a:lnTo>
                  <a:lnTo>
                    <a:pt x="6541061" y="1045645"/>
                  </a:lnTo>
                  <a:lnTo>
                    <a:pt x="6552490" y="1045645"/>
                  </a:lnTo>
                  <a:lnTo>
                    <a:pt x="6563921" y="1045645"/>
                  </a:lnTo>
                  <a:lnTo>
                    <a:pt x="6575398" y="1045645"/>
                  </a:lnTo>
                  <a:lnTo>
                    <a:pt x="6586828" y="1045645"/>
                  </a:lnTo>
                  <a:lnTo>
                    <a:pt x="6598259" y="1045645"/>
                  </a:lnTo>
                  <a:lnTo>
                    <a:pt x="6609688" y="1045645"/>
                  </a:lnTo>
                  <a:lnTo>
                    <a:pt x="6621118" y="1045645"/>
                  </a:lnTo>
                  <a:lnTo>
                    <a:pt x="6632596" y="1045645"/>
                  </a:lnTo>
                  <a:lnTo>
                    <a:pt x="6644026" y="1045645"/>
                  </a:lnTo>
                  <a:lnTo>
                    <a:pt x="6655456" y="1045645"/>
                  </a:lnTo>
                  <a:lnTo>
                    <a:pt x="6666886" y="1045645"/>
                  </a:lnTo>
                  <a:lnTo>
                    <a:pt x="6678316" y="1045645"/>
                  </a:lnTo>
                  <a:lnTo>
                    <a:pt x="6689794" y="1045645"/>
                  </a:lnTo>
                  <a:lnTo>
                    <a:pt x="6701224" y="1045645"/>
                  </a:lnTo>
                  <a:lnTo>
                    <a:pt x="6712653" y="1045645"/>
                  </a:lnTo>
                  <a:lnTo>
                    <a:pt x="6724083" y="1045645"/>
                  </a:lnTo>
                  <a:lnTo>
                    <a:pt x="6735514" y="1045645"/>
                  </a:lnTo>
                  <a:lnTo>
                    <a:pt x="6746944" y="1045645"/>
                  </a:lnTo>
                  <a:lnTo>
                    <a:pt x="6758421" y="1045645"/>
                  </a:lnTo>
                  <a:lnTo>
                    <a:pt x="6769851" y="1045645"/>
                  </a:lnTo>
                  <a:lnTo>
                    <a:pt x="6781281" y="1045645"/>
                  </a:lnTo>
                  <a:lnTo>
                    <a:pt x="6792711" y="1045645"/>
                  </a:lnTo>
                  <a:lnTo>
                    <a:pt x="6804141" y="1045645"/>
                  </a:lnTo>
                  <a:lnTo>
                    <a:pt x="6815619" y="1045645"/>
                  </a:lnTo>
                  <a:lnTo>
                    <a:pt x="6827049" y="1045645"/>
                  </a:lnTo>
                  <a:lnTo>
                    <a:pt x="6838479" y="1045645"/>
                  </a:lnTo>
                  <a:lnTo>
                    <a:pt x="6849909" y="1045645"/>
                  </a:lnTo>
                  <a:lnTo>
                    <a:pt x="6861339" y="1045645"/>
                  </a:lnTo>
                  <a:lnTo>
                    <a:pt x="6872816" y="1045645"/>
                  </a:lnTo>
                  <a:lnTo>
                    <a:pt x="6884246" y="1045645"/>
                  </a:lnTo>
                  <a:lnTo>
                    <a:pt x="6895676" y="1045645"/>
                  </a:lnTo>
                  <a:lnTo>
                    <a:pt x="6907107" y="1045645"/>
                  </a:lnTo>
                  <a:lnTo>
                    <a:pt x="6918537" y="1045645"/>
                  </a:lnTo>
                  <a:lnTo>
                    <a:pt x="6930014" y="1045645"/>
                  </a:lnTo>
                  <a:lnTo>
                    <a:pt x="6941444" y="1045645"/>
                  </a:lnTo>
                  <a:lnTo>
                    <a:pt x="6952874" y="1045645"/>
                  </a:lnTo>
                  <a:lnTo>
                    <a:pt x="6964304" y="1045645"/>
                  </a:lnTo>
                  <a:lnTo>
                    <a:pt x="6975734" y="1045645"/>
                  </a:lnTo>
                  <a:lnTo>
                    <a:pt x="6987212" y="1045645"/>
                  </a:lnTo>
                  <a:lnTo>
                    <a:pt x="6998642" y="1045645"/>
                  </a:lnTo>
                  <a:lnTo>
                    <a:pt x="7010072" y="1045645"/>
                  </a:lnTo>
                  <a:lnTo>
                    <a:pt x="7021502" y="1045645"/>
                  </a:lnTo>
                  <a:lnTo>
                    <a:pt x="7032931" y="1045645"/>
                  </a:lnTo>
                  <a:lnTo>
                    <a:pt x="7044409" y="1045645"/>
                  </a:lnTo>
                  <a:lnTo>
                    <a:pt x="7055839" y="1045645"/>
                  </a:lnTo>
                  <a:lnTo>
                    <a:pt x="7067269" y="1045645"/>
                  </a:lnTo>
                  <a:lnTo>
                    <a:pt x="7078700" y="1045645"/>
                  </a:lnTo>
                  <a:lnTo>
                    <a:pt x="7090129" y="1045645"/>
                  </a:lnTo>
                  <a:lnTo>
                    <a:pt x="7101607" y="1045645"/>
                  </a:lnTo>
                  <a:lnTo>
                    <a:pt x="7113037" y="1045645"/>
                  </a:lnTo>
                  <a:lnTo>
                    <a:pt x="7124467" y="1045645"/>
                  </a:lnTo>
                  <a:lnTo>
                    <a:pt x="7135897" y="1045645"/>
                  </a:lnTo>
                  <a:lnTo>
                    <a:pt x="7147327" y="1045645"/>
                  </a:lnTo>
                  <a:lnTo>
                    <a:pt x="7158805" y="1045645"/>
                  </a:lnTo>
                  <a:lnTo>
                    <a:pt x="7170235" y="1045645"/>
                  </a:lnTo>
                  <a:lnTo>
                    <a:pt x="7181665" y="1045645"/>
                  </a:lnTo>
                  <a:lnTo>
                    <a:pt x="7193094" y="1045645"/>
                  </a:lnTo>
                  <a:lnTo>
                    <a:pt x="7204524" y="1045645"/>
                  </a:lnTo>
                  <a:lnTo>
                    <a:pt x="7216002" y="1045645"/>
                  </a:lnTo>
                  <a:lnTo>
                    <a:pt x="7227432" y="1045645"/>
                  </a:lnTo>
                  <a:lnTo>
                    <a:pt x="7238862" y="1045645"/>
                  </a:lnTo>
                  <a:lnTo>
                    <a:pt x="7250292" y="1045645"/>
                  </a:lnTo>
                  <a:lnTo>
                    <a:pt x="7261722" y="1045645"/>
                  </a:lnTo>
                  <a:lnTo>
                    <a:pt x="7273200" y="1045645"/>
                  </a:lnTo>
                  <a:lnTo>
                    <a:pt x="7284630" y="1045645"/>
                  </a:lnTo>
                  <a:lnTo>
                    <a:pt x="7296060" y="1045645"/>
                  </a:lnTo>
                  <a:lnTo>
                    <a:pt x="7307490" y="1045645"/>
                  </a:lnTo>
                  <a:lnTo>
                    <a:pt x="7318920" y="1045645"/>
                  </a:lnTo>
                  <a:lnTo>
                    <a:pt x="7330398" y="1045645"/>
                  </a:lnTo>
                  <a:lnTo>
                    <a:pt x="7341828" y="1045645"/>
                  </a:lnTo>
                  <a:lnTo>
                    <a:pt x="7353257" y="1045645"/>
                  </a:lnTo>
                  <a:lnTo>
                    <a:pt x="7364687" y="1045645"/>
                  </a:lnTo>
                  <a:lnTo>
                    <a:pt x="7376117" y="1045645"/>
                  </a:lnTo>
                  <a:lnTo>
                    <a:pt x="7387595" y="1045645"/>
                  </a:lnTo>
                  <a:lnTo>
                    <a:pt x="7399025" y="1045645"/>
                  </a:lnTo>
                  <a:lnTo>
                    <a:pt x="7410455" y="1045645"/>
                  </a:lnTo>
                  <a:lnTo>
                    <a:pt x="7421885" y="1045645"/>
                  </a:lnTo>
                  <a:lnTo>
                    <a:pt x="7433315" y="1045645"/>
                  </a:lnTo>
                  <a:lnTo>
                    <a:pt x="7444793" y="1045645"/>
                  </a:lnTo>
                  <a:lnTo>
                    <a:pt x="7456222" y="1045645"/>
                  </a:lnTo>
                  <a:lnTo>
                    <a:pt x="7467653" y="1045645"/>
                  </a:lnTo>
                  <a:lnTo>
                    <a:pt x="7479083" y="1045645"/>
                  </a:lnTo>
                  <a:lnTo>
                    <a:pt x="7490513" y="1045645"/>
                  </a:lnTo>
                  <a:lnTo>
                    <a:pt x="7501990" y="1045645"/>
                  </a:lnTo>
                  <a:lnTo>
                    <a:pt x="7513420" y="1045645"/>
                  </a:lnTo>
                  <a:lnTo>
                    <a:pt x="7524850" y="1045645"/>
                  </a:lnTo>
                  <a:lnTo>
                    <a:pt x="7536280" y="1045645"/>
                  </a:lnTo>
                  <a:lnTo>
                    <a:pt x="7547710" y="1045645"/>
                  </a:lnTo>
                  <a:lnTo>
                    <a:pt x="7559188" y="1045645"/>
                  </a:lnTo>
                  <a:lnTo>
                    <a:pt x="7570618" y="1045645"/>
                  </a:lnTo>
                  <a:lnTo>
                    <a:pt x="7582048" y="1045645"/>
                  </a:lnTo>
                  <a:lnTo>
                    <a:pt x="7593478" y="1045645"/>
                  </a:lnTo>
                  <a:lnTo>
                    <a:pt x="7604908" y="1045645"/>
                  </a:lnTo>
                  <a:lnTo>
                    <a:pt x="7616385" y="1045645"/>
                  </a:lnTo>
                  <a:lnTo>
                    <a:pt x="7627815" y="1045645"/>
                  </a:lnTo>
                  <a:lnTo>
                    <a:pt x="7639246" y="1045645"/>
                  </a:lnTo>
                  <a:lnTo>
                    <a:pt x="7650676" y="1045645"/>
                  </a:lnTo>
                  <a:lnTo>
                    <a:pt x="7662106" y="1045645"/>
                  </a:lnTo>
                  <a:lnTo>
                    <a:pt x="7673583" y="1045645"/>
                  </a:lnTo>
                  <a:lnTo>
                    <a:pt x="7685013" y="1045645"/>
                  </a:lnTo>
                  <a:lnTo>
                    <a:pt x="7696443" y="1045645"/>
                  </a:lnTo>
                  <a:lnTo>
                    <a:pt x="7707873" y="1045645"/>
                  </a:lnTo>
                  <a:lnTo>
                    <a:pt x="7719303" y="1045645"/>
                  </a:lnTo>
                  <a:lnTo>
                    <a:pt x="7730733" y="1045645"/>
                  </a:lnTo>
                  <a:lnTo>
                    <a:pt x="7742211" y="1045645"/>
                  </a:lnTo>
                  <a:lnTo>
                    <a:pt x="7753641" y="1045645"/>
                  </a:lnTo>
                  <a:lnTo>
                    <a:pt x="7765071" y="1045645"/>
                  </a:lnTo>
                  <a:lnTo>
                    <a:pt x="7776501" y="1045645"/>
                  </a:lnTo>
                  <a:lnTo>
                    <a:pt x="7787931" y="1045645"/>
                  </a:lnTo>
                  <a:lnTo>
                    <a:pt x="7799408" y="1045645"/>
                  </a:lnTo>
                  <a:lnTo>
                    <a:pt x="7810839" y="1045645"/>
                  </a:lnTo>
                  <a:lnTo>
                    <a:pt x="7822268" y="1045645"/>
                  </a:lnTo>
                  <a:lnTo>
                    <a:pt x="7833698" y="1045645"/>
                  </a:lnTo>
                  <a:lnTo>
                    <a:pt x="7845128" y="1045645"/>
                  </a:lnTo>
                  <a:lnTo>
                    <a:pt x="7856606" y="1045645"/>
                  </a:lnTo>
                  <a:lnTo>
                    <a:pt x="7868036" y="1045645"/>
                  </a:lnTo>
                  <a:lnTo>
                    <a:pt x="7879466" y="1045645"/>
                  </a:lnTo>
                  <a:lnTo>
                    <a:pt x="7890896" y="1045645"/>
                  </a:lnTo>
                  <a:lnTo>
                    <a:pt x="7902326" y="1045645"/>
                  </a:lnTo>
                  <a:lnTo>
                    <a:pt x="7913804" y="1045645"/>
                  </a:lnTo>
                  <a:lnTo>
                    <a:pt x="7925234" y="1045645"/>
                  </a:lnTo>
                  <a:lnTo>
                    <a:pt x="7936663" y="1045645"/>
                  </a:lnTo>
                  <a:lnTo>
                    <a:pt x="7948094" y="1045645"/>
                  </a:lnTo>
                  <a:lnTo>
                    <a:pt x="7959524" y="1045645"/>
                  </a:lnTo>
                  <a:lnTo>
                    <a:pt x="7971001" y="1045645"/>
                  </a:lnTo>
                  <a:lnTo>
                    <a:pt x="7982431" y="1045645"/>
                  </a:lnTo>
                  <a:lnTo>
                    <a:pt x="7993861" y="1045645"/>
                  </a:lnTo>
                  <a:lnTo>
                    <a:pt x="8005291" y="1045645"/>
                  </a:lnTo>
                  <a:lnTo>
                    <a:pt x="8016721" y="1045645"/>
                  </a:lnTo>
                  <a:lnTo>
                    <a:pt x="8028199" y="1045645"/>
                  </a:lnTo>
                  <a:lnTo>
                    <a:pt x="8039629" y="1045645"/>
                  </a:lnTo>
                  <a:lnTo>
                    <a:pt x="8051059" y="1045645"/>
                  </a:lnTo>
                  <a:lnTo>
                    <a:pt x="8062489" y="1045645"/>
                  </a:lnTo>
                  <a:lnTo>
                    <a:pt x="8073919" y="1045645"/>
                  </a:lnTo>
                  <a:lnTo>
                    <a:pt x="8085396" y="1045645"/>
                  </a:lnTo>
                  <a:lnTo>
                    <a:pt x="8096826" y="1045645"/>
                  </a:lnTo>
                  <a:lnTo>
                    <a:pt x="8108256" y="1045645"/>
                  </a:lnTo>
                  <a:lnTo>
                    <a:pt x="8119687" y="1045645"/>
                  </a:lnTo>
                  <a:lnTo>
                    <a:pt x="8131117" y="1045645"/>
                  </a:lnTo>
                  <a:lnTo>
                    <a:pt x="8142594" y="1045645"/>
                  </a:lnTo>
                  <a:lnTo>
                    <a:pt x="8154024" y="1045645"/>
                  </a:lnTo>
                  <a:lnTo>
                    <a:pt x="8165454" y="1045645"/>
                  </a:lnTo>
                  <a:lnTo>
                    <a:pt x="8176884" y="1045645"/>
                  </a:lnTo>
                  <a:lnTo>
                    <a:pt x="8188314" y="1045645"/>
                  </a:lnTo>
                  <a:lnTo>
                    <a:pt x="8199792" y="1045645"/>
                  </a:lnTo>
                  <a:lnTo>
                    <a:pt x="8211222" y="1045645"/>
                  </a:lnTo>
                  <a:lnTo>
                    <a:pt x="8222652" y="1045645"/>
                  </a:lnTo>
                  <a:lnTo>
                    <a:pt x="8234082" y="1045645"/>
                  </a:lnTo>
                  <a:lnTo>
                    <a:pt x="8245512" y="1045645"/>
                  </a:lnTo>
                  <a:lnTo>
                    <a:pt x="8256989" y="1045645"/>
                  </a:lnTo>
                  <a:lnTo>
                    <a:pt x="8268419" y="1045645"/>
                  </a:lnTo>
                  <a:lnTo>
                    <a:pt x="8279850" y="1045645"/>
                  </a:lnTo>
                  <a:lnTo>
                    <a:pt x="8291280" y="1045645"/>
                  </a:lnTo>
                  <a:lnTo>
                    <a:pt x="8302709" y="1045645"/>
                  </a:lnTo>
                  <a:lnTo>
                    <a:pt x="8314187" y="1045645"/>
                  </a:lnTo>
                  <a:lnTo>
                    <a:pt x="8325617" y="1045645"/>
                  </a:lnTo>
                  <a:lnTo>
                    <a:pt x="8337047" y="1045645"/>
                  </a:lnTo>
                  <a:lnTo>
                    <a:pt x="8348477" y="1045645"/>
                  </a:lnTo>
                  <a:lnTo>
                    <a:pt x="8359907" y="1045645"/>
                  </a:lnTo>
                  <a:lnTo>
                    <a:pt x="8371385" y="1045645"/>
                  </a:lnTo>
                  <a:lnTo>
                    <a:pt x="8382815" y="1045645"/>
                  </a:lnTo>
                  <a:lnTo>
                    <a:pt x="8394245" y="1045645"/>
                  </a:lnTo>
                  <a:lnTo>
                    <a:pt x="8405674" y="1045645"/>
                  </a:lnTo>
                  <a:lnTo>
                    <a:pt x="8417104" y="1045645"/>
                  </a:lnTo>
                  <a:lnTo>
                    <a:pt x="8428582" y="1045645"/>
                  </a:lnTo>
                  <a:lnTo>
                    <a:pt x="8440012" y="1045645"/>
                  </a:lnTo>
                  <a:lnTo>
                    <a:pt x="8451442" y="1045645"/>
                  </a:lnTo>
                  <a:lnTo>
                    <a:pt x="8462872" y="1045645"/>
                  </a:lnTo>
                  <a:lnTo>
                    <a:pt x="8474302" y="1045645"/>
                  </a:lnTo>
                  <a:lnTo>
                    <a:pt x="8485780" y="1045645"/>
                  </a:lnTo>
                  <a:lnTo>
                    <a:pt x="8497210" y="1045645"/>
                  </a:lnTo>
                  <a:lnTo>
                    <a:pt x="8508640" y="1045645"/>
                  </a:lnTo>
                  <a:lnTo>
                    <a:pt x="8520069" y="1045645"/>
                  </a:lnTo>
                  <a:lnTo>
                    <a:pt x="8531500" y="1045645"/>
                  </a:lnTo>
                  <a:lnTo>
                    <a:pt x="8542977" y="1045645"/>
                  </a:lnTo>
                  <a:lnTo>
                    <a:pt x="8554407" y="1045645"/>
                  </a:lnTo>
                  <a:lnTo>
                    <a:pt x="8565837" y="1045645"/>
                  </a:lnTo>
                  <a:lnTo>
                    <a:pt x="8577267" y="1045645"/>
                  </a:lnTo>
                  <a:lnTo>
                    <a:pt x="8588697" y="1045645"/>
                  </a:lnTo>
                  <a:lnTo>
                    <a:pt x="8600175" y="1045645"/>
                  </a:lnTo>
                  <a:lnTo>
                    <a:pt x="8611605" y="1045645"/>
                  </a:lnTo>
                  <a:lnTo>
                    <a:pt x="8623035" y="1045645"/>
                  </a:lnTo>
                  <a:lnTo>
                    <a:pt x="8634465" y="1045645"/>
                  </a:lnTo>
                  <a:lnTo>
                    <a:pt x="8645895" y="1045645"/>
                  </a:lnTo>
                  <a:lnTo>
                    <a:pt x="8657373" y="1045645"/>
                  </a:lnTo>
                  <a:lnTo>
                    <a:pt x="8668802" y="1045645"/>
                  </a:lnTo>
                  <a:lnTo>
                    <a:pt x="8680232" y="1045645"/>
                  </a:lnTo>
                  <a:lnTo>
                    <a:pt x="8691662" y="1045645"/>
                  </a:lnTo>
                  <a:lnTo>
                    <a:pt x="8703093" y="1045645"/>
                  </a:lnTo>
                  <a:lnTo>
                    <a:pt x="8714570" y="1045645"/>
                  </a:lnTo>
                  <a:lnTo>
                    <a:pt x="8726000" y="1045645"/>
                  </a:lnTo>
                  <a:lnTo>
                    <a:pt x="8737430" y="1045645"/>
                  </a:lnTo>
                  <a:lnTo>
                    <a:pt x="8748860" y="1045645"/>
                  </a:lnTo>
                  <a:lnTo>
                    <a:pt x="8760290" y="1045645"/>
                  </a:lnTo>
                  <a:lnTo>
                    <a:pt x="8771768" y="1045645"/>
                  </a:lnTo>
                  <a:lnTo>
                    <a:pt x="8783198" y="1045645"/>
                  </a:lnTo>
                  <a:lnTo>
                    <a:pt x="8794628" y="1045645"/>
                  </a:lnTo>
                  <a:lnTo>
                    <a:pt x="8806058" y="1045645"/>
                  </a:lnTo>
                  <a:lnTo>
                    <a:pt x="8817488" y="1045645"/>
                  </a:lnTo>
                  <a:lnTo>
                    <a:pt x="8828918" y="1045645"/>
                  </a:lnTo>
                  <a:lnTo>
                    <a:pt x="8840395" y="1045645"/>
                  </a:lnTo>
                  <a:lnTo>
                    <a:pt x="8851825" y="1045645"/>
                  </a:lnTo>
                  <a:lnTo>
                    <a:pt x="8863256" y="1045645"/>
                  </a:lnTo>
                  <a:lnTo>
                    <a:pt x="8874686" y="1045645"/>
                  </a:lnTo>
                  <a:lnTo>
                    <a:pt x="8886115" y="1045645"/>
                  </a:lnTo>
                  <a:lnTo>
                    <a:pt x="8897593" y="1045645"/>
                  </a:lnTo>
                  <a:lnTo>
                    <a:pt x="8909022" y="1045645"/>
                  </a:lnTo>
                  <a:lnTo>
                    <a:pt x="8920453" y="1045645"/>
                  </a:lnTo>
                  <a:lnTo>
                    <a:pt x="8931883" y="1045645"/>
                  </a:lnTo>
                  <a:lnTo>
                    <a:pt x="8943313" y="1045645"/>
                  </a:lnTo>
                  <a:lnTo>
                    <a:pt x="8954791" y="1045645"/>
                  </a:lnTo>
                  <a:lnTo>
                    <a:pt x="8966220" y="1045645"/>
                  </a:lnTo>
                  <a:lnTo>
                    <a:pt x="8977651" y="1045645"/>
                  </a:lnTo>
                  <a:lnTo>
                    <a:pt x="8989080" y="1045645"/>
                  </a:lnTo>
                  <a:lnTo>
                    <a:pt x="9000511" y="1045645"/>
                  </a:lnTo>
                  <a:lnTo>
                    <a:pt x="9011988" y="1045645"/>
                  </a:lnTo>
                  <a:lnTo>
                    <a:pt x="9023418" y="1045645"/>
                  </a:lnTo>
                  <a:lnTo>
                    <a:pt x="9034849" y="1045645"/>
                  </a:lnTo>
                  <a:lnTo>
                    <a:pt x="9046278" y="1045645"/>
                  </a:lnTo>
                  <a:lnTo>
                    <a:pt x="9057709" y="1045645"/>
                  </a:lnTo>
                  <a:lnTo>
                    <a:pt x="9069186" y="1045645"/>
                  </a:lnTo>
                  <a:lnTo>
                    <a:pt x="9080615" y="1045645"/>
                  </a:lnTo>
                  <a:lnTo>
                    <a:pt x="9092046" y="1045645"/>
                  </a:lnTo>
                  <a:lnTo>
                    <a:pt x="9103476" y="1045645"/>
                  </a:lnTo>
                  <a:lnTo>
                    <a:pt x="9114906" y="1045645"/>
                  </a:lnTo>
                  <a:lnTo>
                    <a:pt x="9126384" y="1045645"/>
                  </a:lnTo>
                  <a:lnTo>
                    <a:pt x="9137813" y="1045645"/>
                  </a:lnTo>
                  <a:lnTo>
                    <a:pt x="9149244" y="1045645"/>
                  </a:lnTo>
                  <a:lnTo>
                    <a:pt x="9160673" y="1045645"/>
                  </a:lnTo>
                  <a:lnTo>
                    <a:pt x="9172104" y="1045645"/>
                  </a:lnTo>
                  <a:lnTo>
                    <a:pt x="9183581" y="1045645"/>
                  </a:lnTo>
                  <a:lnTo>
                    <a:pt x="9195011" y="1045645"/>
                  </a:lnTo>
                  <a:lnTo>
                    <a:pt x="9206442" y="1045645"/>
                  </a:lnTo>
                  <a:lnTo>
                    <a:pt x="9217871" y="1045645"/>
                  </a:lnTo>
                  <a:lnTo>
                    <a:pt x="9229301" y="1045645"/>
                  </a:lnTo>
                  <a:lnTo>
                    <a:pt x="9240779" y="1045645"/>
                  </a:lnTo>
                  <a:lnTo>
                    <a:pt x="9252209" y="1045645"/>
                  </a:lnTo>
                  <a:lnTo>
                    <a:pt x="9263639" y="1045645"/>
                  </a:lnTo>
                  <a:lnTo>
                    <a:pt x="9275069" y="1045645"/>
                  </a:lnTo>
                  <a:lnTo>
                    <a:pt x="9286498" y="1045645"/>
                  </a:lnTo>
                  <a:lnTo>
                    <a:pt x="9297977" y="1045645"/>
                  </a:lnTo>
                  <a:lnTo>
                    <a:pt x="9309406" y="1045645"/>
                  </a:lnTo>
                  <a:lnTo>
                    <a:pt x="9320837" y="1045645"/>
                  </a:lnTo>
                  <a:lnTo>
                    <a:pt x="9332266" y="1045645"/>
                  </a:lnTo>
                  <a:lnTo>
                    <a:pt x="9343696" y="1045645"/>
                  </a:lnTo>
                  <a:lnTo>
                    <a:pt x="9355174" y="1045645"/>
                  </a:lnTo>
                  <a:lnTo>
                    <a:pt x="9366604" y="1045645"/>
                  </a:lnTo>
                  <a:lnTo>
                    <a:pt x="9378035" y="1045645"/>
                  </a:lnTo>
                  <a:lnTo>
                    <a:pt x="9389464" y="1045645"/>
                  </a:lnTo>
                  <a:lnTo>
                    <a:pt x="9400894" y="1045645"/>
                  </a:lnTo>
                  <a:lnTo>
                    <a:pt x="9412372" y="1045645"/>
                  </a:lnTo>
                  <a:lnTo>
                    <a:pt x="9423802" y="1045645"/>
                  </a:lnTo>
                  <a:lnTo>
                    <a:pt x="9435232" y="1045645"/>
                  </a:lnTo>
                  <a:lnTo>
                    <a:pt x="9446662" y="1045645"/>
                  </a:lnTo>
                  <a:lnTo>
                    <a:pt x="9458091" y="1045645"/>
                  </a:lnTo>
                  <a:lnTo>
                    <a:pt x="9469570" y="1045645"/>
                  </a:lnTo>
                  <a:lnTo>
                    <a:pt x="9480999" y="1045645"/>
                  </a:lnTo>
                  <a:lnTo>
                    <a:pt x="9492429" y="1045645"/>
                  </a:lnTo>
                  <a:lnTo>
                    <a:pt x="9503859" y="1045645"/>
                  </a:lnTo>
                  <a:lnTo>
                    <a:pt x="9515289" y="1045645"/>
                  </a:lnTo>
                  <a:lnTo>
                    <a:pt x="9526767" y="1045645"/>
                  </a:lnTo>
                  <a:lnTo>
                    <a:pt x="9538197" y="1045645"/>
                  </a:lnTo>
                  <a:lnTo>
                    <a:pt x="9549626" y="1045645"/>
                  </a:lnTo>
                  <a:lnTo>
                    <a:pt x="9561057" y="1045645"/>
                  </a:lnTo>
                  <a:lnTo>
                    <a:pt x="9572487" y="1045645"/>
                  </a:lnTo>
                  <a:lnTo>
                    <a:pt x="9583965" y="1045645"/>
                  </a:lnTo>
                  <a:lnTo>
                    <a:pt x="9595395" y="1045645"/>
                  </a:lnTo>
                  <a:lnTo>
                    <a:pt x="9606824" y="1045645"/>
                  </a:lnTo>
                  <a:lnTo>
                    <a:pt x="9618255" y="1045645"/>
                  </a:lnTo>
                  <a:lnTo>
                    <a:pt x="9629684" y="1045645"/>
                  </a:lnTo>
                  <a:lnTo>
                    <a:pt x="9641163" y="1045645"/>
                  </a:lnTo>
                  <a:lnTo>
                    <a:pt x="9652592" y="1045645"/>
                  </a:lnTo>
                  <a:lnTo>
                    <a:pt x="9664022" y="1045645"/>
                  </a:lnTo>
                  <a:lnTo>
                    <a:pt x="9675452" y="1045645"/>
                  </a:lnTo>
                  <a:lnTo>
                    <a:pt x="9686882" y="1045645"/>
                  </a:lnTo>
                  <a:lnTo>
                    <a:pt x="9698360" y="1045645"/>
                  </a:lnTo>
                  <a:lnTo>
                    <a:pt x="9709790" y="1045645"/>
                  </a:lnTo>
                  <a:lnTo>
                    <a:pt x="9721219" y="1045645"/>
                  </a:lnTo>
                  <a:lnTo>
                    <a:pt x="9732650" y="1045645"/>
                  </a:lnTo>
                  <a:lnTo>
                    <a:pt x="9744080" y="1045645"/>
                  </a:lnTo>
                  <a:lnTo>
                    <a:pt x="9755557" y="1045645"/>
                  </a:lnTo>
                  <a:lnTo>
                    <a:pt x="9766988" y="1045645"/>
                  </a:lnTo>
                  <a:lnTo>
                    <a:pt x="9778417" y="1045645"/>
                  </a:lnTo>
                  <a:lnTo>
                    <a:pt x="9789848" y="1045645"/>
                  </a:lnTo>
                  <a:lnTo>
                    <a:pt x="9801277" y="1045645"/>
                  </a:lnTo>
                  <a:lnTo>
                    <a:pt x="9812755" y="1045645"/>
                  </a:lnTo>
                  <a:lnTo>
                    <a:pt x="9824185" y="1045645"/>
                  </a:lnTo>
                  <a:lnTo>
                    <a:pt x="9835615" y="1045645"/>
                  </a:lnTo>
                  <a:lnTo>
                    <a:pt x="9847045" y="1045645"/>
                  </a:lnTo>
                  <a:lnTo>
                    <a:pt x="9858475" y="1045645"/>
                  </a:lnTo>
                  <a:lnTo>
                    <a:pt x="9869952" y="1045645"/>
                  </a:lnTo>
                  <a:lnTo>
                    <a:pt x="9881383" y="1045645"/>
                  </a:lnTo>
                  <a:lnTo>
                    <a:pt x="9892812" y="1045645"/>
                  </a:lnTo>
                  <a:lnTo>
                    <a:pt x="9904243" y="1045645"/>
                  </a:lnTo>
                  <a:lnTo>
                    <a:pt x="9915673" y="1045645"/>
                  </a:lnTo>
                  <a:lnTo>
                    <a:pt x="9927102" y="1045645"/>
                  </a:lnTo>
                  <a:lnTo>
                    <a:pt x="9938581" y="1045645"/>
                  </a:lnTo>
                  <a:lnTo>
                    <a:pt x="9950010" y="1045645"/>
                  </a:lnTo>
                  <a:lnTo>
                    <a:pt x="9961441" y="1045645"/>
                  </a:lnTo>
                  <a:lnTo>
                    <a:pt x="9972870" y="1045645"/>
                  </a:lnTo>
                  <a:lnTo>
                    <a:pt x="9984300" y="1045645"/>
                  </a:lnTo>
                  <a:lnTo>
                    <a:pt x="9995778" y="1045645"/>
                  </a:lnTo>
                  <a:lnTo>
                    <a:pt x="10007208" y="1045645"/>
                  </a:lnTo>
                  <a:lnTo>
                    <a:pt x="10018638" y="1045645"/>
                  </a:lnTo>
                  <a:lnTo>
                    <a:pt x="10030068" y="1045645"/>
                  </a:lnTo>
                  <a:lnTo>
                    <a:pt x="10041498" y="1045645"/>
                  </a:lnTo>
                  <a:lnTo>
                    <a:pt x="10052976" y="1045645"/>
                  </a:lnTo>
                  <a:lnTo>
                    <a:pt x="10064405" y="1045645"/>
                  </a:lnTo>
                  <a:lnTo>
                    <a:pt x="10075835" y="1045645"/>
                  </a:lnTo>
                  <a:lnTo>
                    <a:pt x="10087266" y="1045645"/>
                  </a:lnTo>
                  <a:lnTo>
                    <a:pt x="10098695" y="1045645"/>
                  </a:lnTo>
                  <a:lnTo>
                    <a:pt x="10110174" y="1045645"/>
                  </a:lnTo>
                  <a:lnTo>
                    <a:pt x="10121603" y="1045645"/>
                  </a:lnTo>
                  <a:lnTo>
                    <a:pt x="10133033" y="1045645"/>
                  </a:lnTo>
                  <a:lnTo>
                    <a:pt x="10144463" y="1045645"/>
                  </a:lnTo>
                  <a:lnTo>
                    <a:pt x="10155893" y="1045645"/>
                  </a:lnTo>
                  <a:lnTo>
                    <a:pt x="10167371" y="1045645"/>
                  </a:lnTo>
                  <a:lnTo>
                    <a:pt x="10178801" y="1045645"/>
                  </a:lnTo>
                  <a:lnTo>
                    <a:pt x="10190230" y="1045645"/>
                  </a:lnTo>
                  <a:lnTo>
                    <a:pt x="10201661" y="1045645"/>
                  </a:lnTo>
                  <a:lnTo>
                    <a:pt x="10213091" y="1045645"/>
                  </a:lnTo>
                  <a:lnTo>
                    <a:pt x="10224569" y="1045645"/>
                  </a:lnTo>
                  <a:lnTo>
                    <a:pt x="10235998" y="1045645"/>
                  </a:lnTo>
                  <a:lnTo>
                    <a:pt x="10247428" y="1045645"/>
                  </a:lnTo>
                  <a:lnTo>
                    <a:pt x="10258859" y="1045645"/>
                  </a:lnTo>
                  <a:lnTo>
                    <a:pt x="10270288" y="1045645"/>
                  </a:lnTo>
                  <a:lnTo>
                    <a:pt x="10281767" y="1045645"/>
                  </a:lnTo>
                  <a:lnTo>
                    <a:pt x="10293196" y="1045645"/>
                  </a:lnTo>
                  <a:lnTo>
                    <a:pt x="10304626" y="1045645"/>
                  </a:lnTo>
                  <a:lnTo>
                    <a:pt x="10316056" y="1045645"/>
                  </a:lnTo>
                  <a:lnTo>
                    <a:pt x="10327486" y="1045645"/>
                  </a:lnTo>
                  <a:lnTo>
                    <a:pt x="10338963" y="1045645"/>
                  </a:lnTo>
                  <a:lnTo>
                    <a:pt x="10350394" y="1045645"/>
                  </a:lnTo>
                  <a:lnTo>
                    <a:pt x="10361823" y="1045645"/>
                  </a:lnTo>
                  <a:lnTo>
                    <a:pt x="10373254" y="1045645"/>
                  </a:lnTo>
                  <a:lnTo>
                    <a:pt x="10384684" y="1045645"/>
                  </a:lnTo>
                  <a:lnTo>
                    <a:pt x="10396161" y="1045645"/>
                  </a:lnTo>
                  <a:lnTo>
                    <a:pt x="10407591" y="1045645"/>
                  </a:lnTo>
                  <a:lnTo>
                    <a:pt x="10419021" y="1045645"/>
                  </a:lnTo>
                  <a:lnTo>
                    <a:pt x="10430452" y="1045645"/>
                  </a:lnTo>
                  <a:lnTo>
                    <a:pt x="10441881" y="1045645"/>
                  </a:lnTo>
                  <a:lnTo>
                    <a:pt x="10453358" y="1045645"/>
                  </a:lnTo>
                  <a:lnTo>
                    <a:pt x="10464789" y="1045645"/>
                  </a:lnTo>
                  <a:lnTo>
                    <a:pt x="10476219" y="1045645"/>
                  </a:lnTo>
                  <a:lnTo>
                    <a:pt x="10487649" y="1045645"/>
                  </a:lnTo>
                  <a:lnTo>
                    <a:pt x="10499079" y="1045645"/>
                  </a:lnTo>
                  <a:lnTo>
                    <a:pt x="10510556" y="1045645"/>
                  </a:lnTo>
                  <a:lnTo>
                    <a:pt x="10521987" y="1045645"/>
                  </a:lnTo>
                  <a:lnTo>
                    <a:pt x="10533416" y="1045645"/>
                  </a:lnTo>
                  <a:lnTo>
                    <a:pt x="10544847" y="1045645"/>
                  </a:lnTo>
                  <a:lnTo>
                    <a:pt x="10556277" y="1045645"/>
                  </a:lnTo>
                  <a:lnTo>
                    <a:pt x="10567754" y="1045645"/>
                  </a:lnTo>
                  <a:lnTo>
                    <a:pt x="10579184" y="1045645"/>
                  </a:lnTo>
                  <a:lnTo>
                    <a:pt x="10590614" y="1045645"/>
                  </a:lnTo>
                  <a:lnTo>
                    <a:pt x="10602045" y="1045645"/>
                  </a:lnTo>
                  <a:lnTo>
                    <a:pt x="10613474" y="1045645"/>
                  </a:lnTo>
                  <a:lnTo>
                    <a:pt x="10624951" y="1045645"/>
                  </a:lnTo>
                  <a:lnTo>
                    <a:pt x="10636382" y="1045645"/>
                  </a:lnTo>
                  <a:lnTo>
                    <a:pt x="10647812" y="1045645"/>
                  </a:lnTo>
                  <a:lnTo>
                    <a:pt x="10659241" y="1045645"/>
                  </a:lnTo>
                  <a:lnTo>
                    <a:pt x="10670672" y="1045645"/>
                  </a:lnTo>
                  <a:lnTo>
                    <a:pt x="10682149" y="1045645"/>
                  </a:lnTo>
                  <a:lnTo>
                    <a:pt x="10693580" y="1045645"/>
                  </a:lnTo>
                  <a:lnTo>
                    <a:pt x="10705009" y="1045645"/>
                  </a:lnTo>
                  <a:lnTo>
                    <a:pt x="10716439" y="1045645"/>
                  </a:lnTo>
                  <a:lnTo>
                    <a:pt x="10727870" y="1045645"/>
                  </a:lnTo>
                  <a:lnTo>
                    <a:pt x="10739347" y="1045645"/>
                  </a:lnTo>
                  <a:lnTo>
                    <a:pt x="10750778" y="1045645"/>
                  </a:lnTo>
                  <a:lnTo>
                    <a:pt x="10762207" y="1045645"/>
                  </a:lnTo>
                  <a:lnTo>
                    <a:pt x="10773637" y="1045645"/>
                  </a:lnTo>
                  <a:lnTo>
                    <a:pt x="10785067" y="1045645"/>
                  </a:lnTo>
                  <a:lnTo>
                    <a:pt x="10796544" y="1045645"/>
                  </a:lnTo>
                  <a:lnTo>
                    <a:pt x="10807975" y="1045645"/>
                  </a:lnTo>
                  <a:lnTo>
                    <a:pt x="10819405" y="1045645"/>
                  </a:lnTo>
                  <a:lnTo>
                    <a:pt x="10830834" y="1045645"/>
                  </a:lnTo>
                  <a:lnTo>
                    <a:pt x="10842265" y="1045645"/>
                  </a:lnTo>
                  <a:lnTo>
                    <a:pt x="10853742" y="1045645"/>
                  </a:lnTo>
                  <a:lnTo>
                    <a:pt x="10865173" y="1045645"/>
                  </a:lnTo>
                  <a:lnTo>
                    <a:pt x="10876602" y="1045645"/>
                  </a:lnTo>
                  <a:lnTo>
                    <a:pt x="10888032" y="1045645"/>
                  </a:lnTo>
                  <a:lnTo>
                    <a:pt x="10899463" y="1045645"/>
                  </a:lnTo>
                  <a:lnTo>
                    <a:pt x="10910892" y="1045645"/>
                  </a:lnTo>
                  <a:lnTo>
                    <a:pt x="10922369" y="1045645"/>
                  </a:lnTo>
                  <a:lnTo>
                    <a:pt x="10933800" y="1045645"/>
                  </a:lnTo>
                  <a:lnTo>
                    <a:pt x="10945230" y="1045645"/>
                  </a:lnTo>
                  <a:lnTo>
                    <a:pt x="10956660" y="1045645"/>
                  </a:lnTo>
                  <a:lnTo>
                    <a:pt x="10968090" y="1045645"/>
                  </a:lnTo>
                  <a:lnTo>
                    <a:pt x="10979567" y="1045645"/>
                  </a:lnTo>
                  <a:lnTo>
                    <a:pt x="10990998" y="1045645"/>
                  </a:lnTo>
                  <a:lnTo>
                    <a:pt x="11002427" y="1045645"/>
                  </a:lnTo>
                  <a:lnTo>
                    <a:pt x="11013858" y="1045645"/>
                  </a:lnTo>
                  <a:lnTo>
                    <a:pt x="11025287" y="1045645"/>
                  </a:lnTo>
                  <a:lnTo>
                    <a:pt x="11036765" y="1045645"/>
                  </a:lnTo>
                  <a:lnTo>
                    <a:pt x="11048195" y="1045645"/>
                  </a:lnTo>
                  <a:lnTo>
                    <a:pt x="11059625" y="1045645"/>
                  </a:lnTo>
                  <a:lnTo>
                    <a:pt x="11071056" y="1045645"/>
                  </a:lnTo>
                  <a:lnTo>
                    <a:pt x="11082485" y="1045645"/>
                  </a:lnTo>
                  <a:lnTo>
                    <a:pt x="11093962" y="1045645"/>
                  </a:lnTo>
                  <a:lnTo>
                    <a:pt x="11105393" y="1045645"/>
                  </a:lnTo>
                  <a:lnTo>
                    <a:pt x="11116823" y="1045645"/>
                  </a:lnTo>
                  <a:lnTo>
                    <a:pt x="11128253" y="1045645"/>
                  </a:lnTo>
                  <a:lnTo>
                    <a:pt x="11139683" y="1045645"/>
                  </a:lnTo>
                  <a:lnTo>
                    <a:pt x="11151160" y="1045645"/>
                  </a:lnTo>
                  <a:lnTo>
                    <a:pt x="11162591" y="1045645"/>
                  </a:lnTo>
                  <a:lnTo>
                    <a:pt x="11174020" y="1045645"/>
                  </a:lnTo>
                  <a:lnTo>
                    <a:pt x="11185451" y="1045645"/>
                  </a:lnTo>
                  <a:lnTo>
                    <a:pt x="11196881" y="1045645"/>
                  </a:lnTo>
                  <a:lnTo>
                    <a:pt x="11208358" y="1045645"/>
                  </a:lnTo>
                  <a:lnTo>
                    <a:pt x="11218359" y="1045645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71473A24-A420-694F-8C80-42EBBA55A079}"/>
                </a:ext>
              </a:extLst>
            </p:cNvPr>
            <p:cNvSpPr/>
            <p:nvPr/>
          </p:nvSpPr>
          <p:spPr>
            <a:xfrm>
              <a:off x="851149" y="5672589"/>
              <a:ext cx="11218359" cy="428172"/>
            </a:xfrm>
            <a:custGeom>
              <a:avLst/>
              <a:gdLst>
                <a:gd name="connsiteX0" fmla="*/ 0 w 11218359"/>
                <a:gd name="connsiteY0" fmla="*/ 428173 h 428172"/>
                <a:gd name="connsiteX1" fmla="*/ 9149 w 11218359"/>
                <a:gd name="connsiteY1" fmla="*/ 428173 h 428172"/>
                <a:gd name="connsiteX2" fmla="*/ 20588 w 11218359"/>
                <a:gd name="connsiteY2" fmla="*/ 428173 h 428172"/>
                <a:gd name="connsiteX3" fmla="*/ 32028 w 11218359"/>
                <a:gd name="connsiteY3" fmla="*/ 428173 h 428172"/>
                <a:gd name="connsiteX4" fmla="*/ 43467 w 11218359"/>
                <a:gd name="connsiteY4" fmla="*/ 428173 h 428172"/>
                <a:gd name="connsiteX5" fmla="*/ 54907 w 11218359"/>
                <a:gd name="connsiteY5" fmla="*/ 428173 h 428172"/>
                <a:gd name="connsiteX6" fmla="*/ 66346 w 11218359"/>
                <a:gd name="connsiteY6" fmla="*/ 428173 h 428172"/>
                <a:gd name="connsiteX7" fmla="*/ 77786 w 11218359"/>
                <a:gd name="connsiteY7" fmla="*/ 428173 h 428172"/>
                <a:gd name="connsiteX8" fmla="*/ 89225 w 11218359"/>
                <a:gd name="connsiteY8" fmla="*/ 428173 h 428172"/>
                <a:gd name="connsiteX9" fmla="*/ 100665 w 11218359"/>
                <a:gd name="connsiteY9" fmla="*/ 428173 h 428172"/>
                <a:gd name="connsiteX10" fmla="*/ 112104 w 11218359"/>
                <a:gd name="connsiteY10" fmla="*/ 428173 h 428172"/>
                <a:gd name="connsiteX11" fmla="*/ 123544 w 11218359"/>
                <a:gd name="connsiteY11" fmla="*/ 428173 h 428172"/>
                <a:gd name="connsiteX12" fmla="*/ 134979 w 11218359"/>
                <a:gd name="connsiteY12" fmla="*/ 428173 h 428172"/>
                <a:gd name="connsiteX13" fmla="*/ 146423 w 11218359"/>
                <a:gd name="connsiteY13" fmla="*/ 428173 h 428172"/>
                <a:gd name="connsiteX14" fmla="*/ 157858 w 11218359"/>
                <a:gd name="connsiteY14" fmla="*/ 428173 h 428172"/>
                <a:gd name="connsiteX15" fmla="*/ 169297 w 11218359"/>
                <a:gd name="connsiteY15" fmla="*/ 428173 h 428172"/>
                <a:gd name="connsiteX16" fmla="*/ 180737 w 11218359"/>
                <a:gd name="connsiteY16" fmla="*/ 428173 h 428172"/>
                <a:gd name="connsiteX17" fmla="*/ 192176 w 11218359"/>
                <a:gd name="connsiteY17" fmla="*/ 428173 h 428172"/>
                <a:gd name="connsiteX18" fmla="*/ 203616 w 11218359"/>
                <a:gd name="connsiteY18" fmla="*/ 428173 h 428172"/>
                <a:gd name="connsiteX19" fmla="*/ 215055 w 11218359"/>
                <a:gd name="connsiteY19" fmla="*/ 428173 h 428172"/>
                <a:gd name="connsiteX20" fmla="*/ 226495 w 11218359"/>
                <a:gd name="connsiteY20" fmla="*/ 428173 h 428172"/>
                <a:gd name="connsiteX21" fmla="*/ 237935 w 11218359"/>
                <a:gd name="connsiteY21" fmla="*/ 428173 h 428172"/>
                <a:gd name="connsiteX22" fmla="*/ 249374 w 11218359"/>
                <a:gd name="connsiteY22" fmla="*/ 428173 h 428172"/>
                <a:gd name="connsiteX23" fmla="*/ 260814 w 11218359"/>
                <a:gd name="connsiteY23" fmla="*/ 428173 h 428172"/>
                <a:gd name="connsiteX24" fmla="*/ 272253 w 11218359"/>
                <a:gd name="connsiteY24" fmla="*/ 428173 h 428172"/>
                <a:gd name="connsiteX25" fmla="*/ 283693 w 11218359"/>
                <a:gd name="connsiteY25" fmla="*/ 106666 h 428172"/>
                <a:gd name="connsiteX26" fmla="*/ 295132 w 11218359"/>
                <a:gd name="connsiteY26" fmla="*/ 0 h 428172"/>
                <a:gd name="connsiteX27" fmla="*/ 306572 w 11218359"/>
                <a:gd name="connsiteY27" fmla="*/ 84130 h 428172"/>
                <a:gd name="connsiteX28" fmla="*/ 318011 w 11218359"/>
                <a:gd name="connsiteY28" fmla="*/ 419157 h 428172"/>
                <a:gd name="connsiteX29" fmla="*/ 329451 w 11218359"/>
                <a:gd name="connsiteY29" fmla="*/ 428173 h 428172"/>
                <a:gd name="connsiteX30" fmla="*/ 340890 w 11218359"/>
                <a:gd name="connsiteY30" fmla="*/ 428173 h 428172"/>
                <a:gd name="connsiteX31" fmla="*/ 352330 w 11218359"/>
                <a:gd name="connsiteY31" fmla="*/ 428173 h 428172"/>
                <a:gd name="connsiteX32" fmla="*/ 363769 w 11218359"/>
                <a:gd name="connsiteY32" fmla="*/ 428173 h 428172"/>
                <a:gd name="connsiteX33" fmla="*/ 375209 w 11218359"/>
                <a:gd name="connsiteY33" fmla="*/ 428173 h 428172"/>
                <a:gd name="connsiteX34" fmla="*/ 386648 w 11218359"/>
                <a:gd name="connsiteY34" fmla="*/ 428173 h 428172"/>
                <a:gd name="connsiteX35" fmla="*/ 398088 w 11218359"/>
                <a:gd name="connsiteY35" fmla="*/ 428173 h 428172"/>
                <a:gd name="connsiteX36" fmla="*/ 409527 w 11218359"/>
                <a:gd name="connsiteY36" fmla="*/ 428173 h 428172"/>
                <a:gd name="connsiteX37" fmla="*/ 420967 w 11218359"/>
                <a:gd name="connsiteY37" fmla="*/ 428173 h 428172"/>
                <a:gd name="connsiteX38" fmla="*/ 432406 w 11218359"/>
                <a:gd name="connsiteY38" fmla="*/ 428173 h 428172"/>
                <a:gd name="connsiteX39" fmla="*/ 443846 w 11218359"/>
                <a:gd name="connsiteY39" fmla="*/ 428173 h 428172"/>
                <a:gd name="connsiteX40" fmla="*/ 455285 w 11218359"/>
                <a:gd name="connsiteY40" fmla="*/ 428173 h 428172"/>
                <a:gd name="connsiteX41" fmla="*/ 466725 w 11218359"/>
                <a:gd name="connsiteY41" fmla="*/ 428173 h 428172"/>
                <a:gd name="connsiteX42" fmla="*/ 478165 w 11218359"/>
                <a:gd name="connsiteY42" fmla="*/ 428173 h 428172"/>
                <a:gd name="connsiteX43" fmla="*/ 489604 w 11218359"/>
                <a:gd name="connsiteY43" fmla="*/ 428173 h 428172"/>
                <a:gd name="connsiteX44" fmla="*/ 501044 w 11218359"/>
                <a:gd name="connsiteY44" fmla="*/ 428173 h 428172"/>
                <a:gd name="connsiteX45" fmla="*/ 512483 w 11218359"/>
                <a:gd name="connsiteY45" fmla="*/ 428173 h 428172"/>
                <a:gd name="connsiteX46" fmla="*/ 523923 w 11218359"/>
                <a:gd name="connsiteY46" fmla="*/ 428173 h 428172"/>
                <a:gd name="connsiteX47" fmla="*/ 535362 w 11218359"/>
                <a:gd name="connsiteY47" fmla="*/ 428173 h 428172"/>
                <a:gd name="connsiteX48" fmla="*/ 546802 w 11218359"/>
                <a:gd name="connsiteY48" fmla="*/ 428173 h 428172"/>
                <a:gd name="connsiteX49" fmla="*/ 558241 w 11218359"/>
                <a:gd name="connsiteY49" fmla="*/ 428173 h 428172"/>
                <a:gd name="connsiteX50" fmla="*/ 569681 w 11218359"/>
                <a:gd name="connsiteY50" fmla="*/ 428173 h 428172"/>
                <a:gd name="connsiteX51" fmla="*/ 581120 w 11218359"/>
                <a:gd name="connsiteY51" fmla="*/ 428173 h 428172"/>
                <a:gd name="connsiteX52" fmla="*/ 592560 w 11218359"/>
                <a:gd name="connsiteY52" fmla="*/ 428173 h 428172"/>
                <a:gd name="connsiteX53" fmla="*/ 603999 w 11218359"/>
                <a:gd name="connsiteY53" fmla="*/ 428173 h 428172"/>
                <a:gd name="connsiteX54" fmla="*/ 615439 w 11218359"/>
                <a:gd name="connsiteY54" fmla="*/ 428173 h 428172"/>
                <a:gd name="connsiteX55" fmla="*/ 626878 w 11218359"/>
                <a:gd name="connsiteY55" fmla="*/ 428173 h 428172"/>
                <a:gd name="connsiteX56" fmla="*/ 638318 w 11218359"/>
                <a:gd name="connsiteY56" fmla="*/ 428173 h 428172"/>
                <a:gd name="connsiteX57" fmla="*/ 649757 w 11218359"/>
                <a:gd name="connsiteY57" fmla="*/ 428173 h 428172"/>
                <a:gd name="connsiteX58" fmla="*/ 661192 w 11218359"/>
                <a:gd name="connsiteY58" fmla="*/ 428173 h 428172"/>
                <a:gd name="connsiteX59" fmla="*/ 672632 w 11218359"/>
                <a:gd name="connsiteY59" fmla="*/ 428173 h 428172"/>
                <a:gd name="connsiteX60" fmla="*/ 684071 w 11218359"/>
                <a:gd name="connsiteY60" fmla="*/ 428173 h 428172"/>
                <a:gd name="connsiteX61" fmla="*/ 695511 w 11218359"/>
                <a:gd name="connsiteY61" fmla="*/ 428173 h 428172"/>
                <a:gd name="connsiteX62" fmla="*/ 706950 w 11218359"/>
                <a:gd name="connsiteY62" fmla="*/ 428173 h 428172"/>
                <a:gd name="connsiteX63" fmla="*/ 718390 w 11218359"/>
                <a:gd name="connsiteY63" fmla="*/ 428173 h 428172"/>
                <a:gd name="connsiteX64" fmla="*/ 729829 w 11218359"/>
                <a:gd name="connsiteY64" fmla="*/ 428173 h 428172"/>
                <a:gd name="connsiteX65" fmla="*/ 741269 w 11218359"/>
                <a:gd name="connsiteY65" fmla="*/ 428173 h 428172"/>
                <a:gd name="connsiteX66" fmla="*/ 752708 w 11218359"/>
                <a:gd name="connsiteY66" fmla="*/ 428173 h 428172"/>
                <a:gd name="connsiteX67" fmla="*/ 764148 w 11218359"/>
                <a:gd name="connsiteY67" fmla="*/ 428173 h 428172"/>
                <a:gd name="connsiteX68" fmla="*/ 775587 w 11218359"/>
                <a:gd name="connsiteY68" fmla="*/ 428173 h 428172"/>
                <a:gd name="connsiteX69" fmla="*/ 787027 w 11218359"/>
                <a:gd name="connsiteY69" fmla="*/ 428173 h 428172"/>
                <a:gd name="connsiteX70" fmla="*/ 798467 w 11218359"/>
                <a:gd name="connsiteY70" fmla="*/ 428173 h 428172"/>
                <a:gd name="connsiteX71" fmla="*/ 809906 w 11218359"/>
                <a:gd name="connsiteY71" fmla="*/ 428173 h 428172"/>
                <a:gd name="connsiteX72" fmla="*/ 821346 w 11218359"/>
                <a:gd name="connsiteY72" fmla="*/ 428173 h 428172"/>
                <a:gd name="connsiteX73" fmla="*/ 832785 w 11218359"/>
                <a:gd name="connsiteY73" fmla="*/ 428173 h 428172"/>
                <a:gd name="connsiteX74" fmla="*/ 844225 w 11218359"/>
                <a:gd name="connsiteY74" fmla="*/ 428173 h 428172"/>
                <a:gd name="connsiteX75" fmla="*/ 855664 w 11218359"/>
                <a:gd name="connsiteY75" fmla="*/ 428173 h 428172"/>
                <a:gd name="connsiteX76" fmla="*/ 867104 w 11218359"/>
                <a:gd name="connsiteY76" fmla="*/ 428173 h 428172"/>
                <a:gd name="connsiteX77" fmla="*/ 878543 w 11218359"/>
                <a:gd name="connsiteY77" fmla="*/ 428173 h 428172"/>
                <a:gd name="connsiteX78" fmla="*/ 889983 w 11218359"/>
                <a:gd name="connsiteY78" fmla="*/ 428173 h 428172"/>
                <a:gd name="connsiteX79" fmla="*/ 901422 w 11218359"/>
                <a:gd name="connsiteY79" fmla="*/ 428173 h 428172"/>
                <a:gd name="connsiteX80" fmla="*/ 912862 w 11218359"/>
                <a:gd name="connsiteY80" fmla="*/ 428173 h 428172"/>
                <a:gd name="connsiteX81" fmla="*/ 924301 w 11218359"/>
                <a:gd name="connsiteY81" fmla="*/ 428173 h 428172"/>
                <a:gd name="connsiteX82" fmla="*/ 935741 w 11218359"/>
                <a:gd name="connsiteY82" fmla="*/ 428173 h 428172"/>
                <a:gd name="connsiteX83" fmla="*/ 947180 w 11218359"/>
                <a:gd name="connsiteY83" fmla="*/ 428173 h 428172"/>
                <a:gd name="connsiteX84" fmla="*/ 958620 w 11218359"/>
                <a:gd name="connsiteY84" fmla="*/ 428173 h 428172"/>
                <a:gd name="connsiteX85" fmla="*/ 970059 w 11218359"/>
                <a:gd name="connsiteY85" fmla="*/ 428173 h 428172"/>
                <a:gd name="connsiteX86" fmla="*/ 981499 w 11218359"/>
                <a:gd name="connsiteY86" fmla="*/ 428173 h 428172"/>
                <a:gd name="connsiteX87" fmla="*/ 992938 w 11218359"/>
                <a:gd name="connsiteY87" fmla="*/ 428173 h 428172"/>
                <a:gd name="connsiteX88" fmla="*/ 1004378 w 11218359"/>
                <a:gd name="connsiteY88" fmla="*/ 428173 h 428172"/>
                <a:gd name="connsiteX89" fmla="*/ 1015818 w 11218359"/>
                <a:gd name="connsiteY89" fmla="*/ 428173 h 428172"/>
                <a:gd name="connsiteX90" fmla="*/ 1027257 w 11218359"/>
                <a:gd name="connsiteY90" fmla="*/ 428173 h 428172"/>
                <a:gd name="connsiteX91" fmla="*/ 1038697 w 11218359"/>
                <a:gd name="connsiteY91" fmla="*/ 428173 h 428172"/>
                <a:gd name="connsiteX92" fmla="*/ 1050136 w 11218359"/>
                <a:gd name="connsiteY92" fmla="*/ 428173 h 428172"/>
                <a:gd name="connsiteX93" fmla="*/ 1061576 w 11218359"/>
                <a:gd name="connsiteY93" fmla="*/ 428173 h 428172"/>
                <a:gd name="connsiteX94" fmla="*/ 1073015 w 11218359"/>
                <a:gd name="connsiteY94" fmla="*/ 428173 h 428172"/>
                <a:gd name="connsiteX95" fmla="*/ 1084455 w 11218359"/>
                <a:gd name="connsiteY95" fmla="*/ 428173 h 428172"/>
                <a:gd name="connsiteX96" fmla="*/ 1095894 w 11218359"/>
                <a:gd name="connsiteY96" fmla="*/ 428173 h 428172"/>
                <a:gd name="connsiteX97" fmla="*/ 1107334 w 11218359"/>
                <a:gd name="connsiteY97" fmla="*/ 428173 h 428172"/>
                <a:gd name="connsiteX98" fmla="*/ 1118773 w 11218359"/>
                <a:gd name="connsiteY98" fmla="*/ 428173 h 428172"/>
                <a:gd name="connsiteX99" fmla="*/ 1130213 w 11218359"/>
                <a:gd name="connsiteY99" fmla="*/ 428173 h 428172"/>
                <a:gd name="connsiteX100" fmla="*/ 1141652 w 11218359"/>
                <a:gd name="connsiteY100" fmla="*/ 428173 h 428172"/>
                <a:gd name="connsiteX101" fmla="*/ 1153092 w 11218359"/>
                <a:gd name="connsiteY101" fmla="*/ 428173 h 428172"/>
                <a:gd name="connsiteX102" fmla="*/ 1164531 w 11218359"/>
                <a:gd name="connsiteY102" fmla="*/ 428173 h 428172"/>
                <a:gd name="connsiteX103" fmla="*/ 1175971 w 11218359"/>
                <a:gd name="connsiteY103" fmla="*/ 428173 h 428172"/>
                <a:gd name="connsiteX104" fmla="*/ 1187406 w 11218359"/>
                <a:gd name="connsiteY104" fmla="*/ 428173 h 428172"/>
                <a:gd name="connsiteX105" fmla="*/ 1198845 w 11218359"/>
                <a:gd name="connsiteY105" fmla="*/ 428173 h 428172"/>
                <a:gd name="connsiteX106" fmla="*/ 1210285 w 11218359"/>
                <a:gd name="connsiteY106" fmla="*/ 428173 h 428172"/>
                <a:gd name="connsiteX107" fmla="*/ 1221724 w 11218359"/>
                <a:gd name="connsiteY107" fmla="*/ 428173 h 428172"/>
                <a:gd name="connsiteX108" fmla="*/ 1233164 w 11218359"/>
                <a:gd name="connsiteY108" fmla="*/ 428173 h 428172"/>
                <a:gd name="connsiteX109" fmla="*/ 1244603 w 11218359"/>
                <a:gd name="connsiteY109" fmla="*/ 428173 h 428172"/>
                <a:gd name="connsiteX110" fmla="*/ 1256043 w 11218359"/>
                <a:gd name="connsiteY110" fmla="*/ 428173 h 428172"/>
                <a:gd name="connsiteX111" fmla="*/ 1267482 w 11218359"/>
                <a:gd name="connsiteY111" fmla="*/ 428173 h 428172"/>
                <a:gd name="connsiteX112" fmla="*/ 1278922 w 11218359"/>
                <a:gd name="connsiteY112" fmla="*/ 428173 h 428172"/>
                <a:gd name="connsiteX113" fmla="*/ 1290361 w 11218359"/>
                <a:gd name="connsiteY113" fmla="*/ 428173 h 428172"/>
                <a:gd name="connsiteX114" fmla="*/ 1301801 w 11218359"/>
                <a:gd name="connsiteY114" fmla="*/ 428173 h 428172"/>
                <a:gd name="connsiteX115" fmla="*/ 1313240 w 11218359"/>
                <a:gd name="connsiteY115" fmla="*/ 428173 h 428172"/>
                <a:gd name="connsiteX116" fmla="*/ 1324680 w 11218359"/>
                <a:gd name="connsiteY116" fmla="*/ 428173 h 428172"/>
                <a:gd name="connsiteX117" fmla="*/ 1336120 w 11218359"/>
                <a:gd name="connsiteY117" fmla="*/ 428173 h 428172"/>
                <a:gd name="connsiteX118" fmla="*/ 1347559 w 11218359"/>
                <a:gd name="connsiteY118" fmla="*/ 428173 h 428172"/>
                <a:gd name="connsiteX119" fmla="*/ 1358999 w 11218359"/>
                <a:gd name="connsiteY119" fmla="*/ 428173 h 428172"/>
                <a:gd name="connsiteX120" fmla="*/ 1370438 w 11218359"/>
                <a:gd name="connsiteY120" fmla="*/ 428173 h 428172"/>
                <a:gd name="connsiteX121" fmla="*/ 1381878 w 11218359"/>
                <a:gd name="connsiteY121" fmla="*/ 428173 h 428172"/>
                <a:gd name="connsiteX122" fmla="*/ 1393317 w 11218359"/>
                <a:gd name="connsiteY122" fmla="*/ 428173 h 428172"/>
                <a:gd name="connsiteX123" fmla="*/ 1404757 w 11218359"/>
                <a:gd name="connsiteY123" fmla="*/ 428173 h 428172"/>
                <a:gd name="connsiteX124" fmla="*/ 1416196 w 11218359"/>
                <a:gd name="connsiteY124" fmla="*/ 428173 h 428172"/>
                <a:gd name="connsiteX125" fmla="*/ 1427636 w 11218359"/>
                <a:gd name="connsiteY125" fmla="*/ 428173 h 428172"/>
                <a:gd name="connsiteX126" fmla="*/ 1439075 w 11218359"/>
                <a:gd name="connsiteY126" fmla="*/ 428173 h 428172"/>
                <a:gd name="connsiteX127" fmla="*/ 1450515 w 11218359"/>
                <a:gd name="connsiteY127" fmla="*/ 428173 h 428172"/>
                <a:gd name="connsiteX128" fmla="*/ 1461954 w 11218359"/>
                <a:gd name="connsiteY128" fmla="*/ 428173 h 428172"/>
                <a:gd name="connsiteX129" fmla="*/ 1473394 w 11218359"/>
                <a:gd name="connsiteY129" fmla="*/ 428173 h 428172"/>
                <a:gd name="connsiteX130" fmla="*/ 1484833 w 11218359"/>
                <a:gd name="connsiteY130" fmla="*/ 428173 h 428172"/>
                <a:gd name="connsiteX131" fmla="*/ 1496273 w 11218359"/>
                <a:gd name="connsiteY131" fmla="*/ 428173 h 428172"/>
                <a:gd name="connsiteX132" fmla="*/ 1507712 w 11218359"/>
                <a:gd name="connsiteY132" fmla="*/ 428173 h 428172"/>
                <a:gd name="connsiteX133" fmla="*/ 1519152 w 11218359"/>
                <a:gd name="connsiteY133" fmla="*/ 428173 h 428172"/>
                <a:gd name="connsiteX134" fmla="*/ 1530591 w 11218359"/>
                <a:gd name="connsiteY134" fmla="*/ 428173 h 428172"/>
                <a:gd name="connsiteX135" fmla="*/ 1542031 w 11218359"/>
                <a:gd name="connsiteY135" fmla="*/ 428173 h 428172"/>
                <a:gd name="connsiteX136" fmla="*/ 1553471 w 11218359"/>
                <a:gd name="connsiteY136" fmla="*/ 428173 h 428172"/>
                <a:gd name="connsiteX137" fmla="*/ 1564910 w 11218359"/>
                <a:gd name="connsiteY137" fmla="*/ 428173 h 428172"/>
                <a:gd name="connsiteX138" fmla="*/ 1576349 w 11218359"/>
                <a:gd name="connsiteY138" fmla="*/ 428173 h 428172"/>
                <a:gd name="connsiteX139" fmla="*/ 1587789 w 11218359"/>
                <a:gd name="connsiteY139" fmla="*/ 428173 h 428172"/>
                <a:gd name="connsiteX140" fmla="*/ 1599229 w 11218359"/>
                <a:gd name="connsiteY140" fmla="*/ 428173 h 428172"/>
                <a:gd name="connsiteX141" fmla="*/ 1610668 w 11218359"/>
                <a:gd name="connsiteY141" fmla="*/ 428173 h 428172"/>
                <a:gd name="connsiteX142" fmla="*/ 1622107 w 11218359"/>
                <a:gd name="connsiteY142" fmla="*/ 428173 h 428172"/>
                <a:gd name="connsiteX143" fmla="*/ 1633547 w 11218359"/>
                <a:gd name="connsiteY143" fmla="*/ 428173 h 428172"/>
                <a:gd name="connsiteX144" fmla="*/ 1644987 w 11218359"/>
                <a:gd name="connsiteY144" fmla="*/ 428173 h 428172"/>
                <a:gd name="connsiteX145" fmla="*/ 1656426 w 11218359"/>
                <a:gd name="connsiteY145" fmla="*/ 428173 h 428172"/>
                <a:gd name="connsiteX146" fmla="*/ 1667866 w 11218359"/>
                <a:gd name="connsiteY146" fmla="*/ 428173 h 428172"/>
                <a:gd name="connsiteX147" fmla="*/ 1679305 w 11218359"/>
                <a:gd name="connsiteY147" fmla="*/ 428173 h 428172"/>
                <a:gd name="connsiteX148" fmla="*/ 1690745 w 11218359"/>
                <a:gd name="connsiteY148" fmla="*/ 428173 h 428172"/>
                <a:gd name="connsiteX149" fmla="*/ 1702184 w 11218359"/>
                <a:gd name="connsiteY149" fmla="*/ 428173 h 428172"/>
                <a:gd name="connsiteX150" fmla="*/ 1713619 w 11218359"/>
                <a:gd name="connsiteY150" fmla="*/ 428173 h 428172"/>
                <a:gd name="connsiteX151" fmla="*/ 1725063 w 11218359"/>
                <a:gd name="connsiteY151" fmla="*/ 428173 h 428172"/>
                <a:gd name="connsiteX152" fmla="*/ 1736498 w 11218359"/>
                <a:gd name="connsiteY152" fmla="*/ 428173 h 428172"/>
                <a:gd name="connsiteX153" fmla="*/ 1747938 w 11218359"/>
                <a:gd name="connsiteY153" fmla="*/ 428173 h 428172"/>
                <a:gd name="connsiteX154" fmla="*/ 1759377 w 11218359"/>
                <a:gd name="connsiteY154" fmla="*/ 428173 h 428172"/>
                <a:gd name="connsiteX155" fmla="*/ 1770817 w 11218359"/>
                <a:gd name="connsiteY155" fmla="*/ 428173 h 428172"/>
                <a:gd name="connsiteX156" fmla="*/ 1782256 w 11218359"/>
                <a:gd name="connsiteY156" fmla="*/ 428173 h 428172"/>
                <a:gd name="connsiteX157" fmla="*/ 1793696 w 11218359"/>
                <a:gd name="connsiteY157" fmla="*/ 428173 h 428172"/>
                <a:gd name="connsiteX158" fmla="*/ 1805135 w 11218359"/>
                <a:gd name="connsiteY158" fmla="*/ 428173 h 428172"/>
                <a:gd name="connsiteX159" fmla="*/ 1816575 w 11218359"/>
                <a:gd name="connsiteY159" fmla="*/ 428173 h 428172"/>
                <a:gd name="connsiteX160" fmla="*/ 1828014 w 11218359"/>
                <a:gd name="connsiteY160" fmla="*/ 428173 h 428172"/>
                <a:gd name="connsiteX161" fmla="*/ 1839454 w 11218359"/>
                <a:gd name="connsiteY161" fmla="*/ 428173 h 428172"/>
                <a:gd name="connsiteX162" fmla="*/ 1850893 w 11218359"/>
                <a:gd name="connsiteY162" fmla="*/ 428173 h 428172"/>
                <a:gd name="connsiteX163" fmla="*/ 1862333 w 11218359"/>
                <a:gd name="connsiteY163" fmla="*/ 428173 h 428172"/>
                <a:gd name="connsiteX164" fmla="*/ 1873772 w 11218359"/>
                <a:gd name="connsiteY164" fmla="*/ 428173 h 428172"/>
                <a:gd name="connsiteX165" fmla="*/ 1885212 w 11218359"/>
                <a:gd name="connsiteY165" fmla="*/ 428173 h 428172"/>
                <a:gd name="connsiteX166" fmla="*/ 1896651 w 11218359"/>
                <a:gd name="connsiteY166" fmla="*/ 428173 h 428172"/>
                <a:gd name="connsiteX167" fmla="*/ 1908091 w 11218359"/>
                <a:gd name="connsiteY167" fmla="*/ 428173 h 428172"/>
                <a:gd name="connsiteX168" fmla="*/ 1919531 w 11218359"/>
                <a:gd name="connsiteY168" fmla="*/ 428173 h 428172"/>
                <a:gd name="connsiteX169" fmla="*/ 1930970 w 11218359"/>
                <a:gd name="connsiteY169" fmla="*/ 428173 h 428172"/>
                <a:gd name="connsiteX170" fmla="*/ 1942409 w 11218359"/>
                <a:gd name="connsiteY170" fmla="*/ 428173 h 428172"/>
                <a:gd name="connsiteX171" fmla="*/ 1953849 w 11218359"/>
                <a:gd name="connsiteY171" fmla="*/ 428173 h 428172"/>
                <a:gd name="connsiteX172" fmla="*/ 1965289 w 11218359"/>
                <a:gd name="connsiteY172" fmla="*/ 428173 h 428172"/>
                <a:gd name="connsiteX173" fmla="*/ 1976728 w 11218359"/>
                <a:gd name="connsiteY173" fmla="*/ 428173 h 428172"/>
                <a:gd name="connsiteX174" fmla="*/ 1988168 w 11218359"/>
                <a:gd name="connsiteY174" fmla="*/ 428173 h 428172"/>
                <a:gd name="connsiteX175" fmla="*/ 1999607 w 11218359"/>
                <a:gd name="connsiteY175" fmla="*/ 428173 h 428172"/>
                <a:gd name="connsiteX176" fmla="*/ 2011047 w 11218359"/>
                <a:gd name="connsiteY176" fmla="*/ 428173 h 428172"/>
                <a:gd name="connsiteX177" fmla="*/ 2022486 w 11218359"/>
                <a:gd name="connsiteY177" fmla="*/ 428173 h 428172"/>
                <a:gd name="connsiteX178" fmla="*/ 2033926 w 11218359"/>
                <a:gd name="connsiteY178" fmla="*/ 428173 h 428172"/>
                <a:gd name="connsiteX179" fmla="*/ 2045365 w 11218359"/>
                <a:gd name="connsiteY179" fmla="*/ 428173 h 428172"/>
                <a:gd name="connsiteX180" fmla="*/ 2056805 w 11218359"/>
                <a:gd name="connsiteY180" fmla="*/ 428173 h 428172"/>
                <a:gd name="connsiteX181" fmla="*/ 2068244 w 11218359"/>
                <a:gd name="connsiteY181" fmla="*/ 428173 h 428172"/>
                <a:gd name="connsiteX182" fmla="*/ 2079684 w 11218359"/>
                <a:gd name="connsiteY182" fmla="*/ 428173 h 428172"/>
                <a:gd name="connsiteX183" fmla="*/ 2091123 w 11218359"/>
                <a:gd name="connsiteY183" fmla="*/ 428173 h 428172"/>
                <a:gd name="connsiteX184" fmla="*/ 2102563 w 11218359"/>
                <a:gd name="connsiteY184" fmla="*/ 428173 h 428172"/>
                <a:gd name="connsiteX185" fmla="*/ 2114002 w 11218359"/>
                <a:gd name="connsiteY185" fmla="*/ 428173 h 428172"/>
                <a:gd name="connsiteX186" fmla="*/ 2125442 w 11218359"/>
                <a:gd name="connsiteY186" fmla="*/ 428173 h 428172"/>
                <a:gd name="connsiteX187" fmla="*/ 2136882 w 11218359"/>
                <a:gd name="connsiteY187" fmla="*/ 428173 h 428172"/>
                <a:gd name="connsiteX188" fmla="*/ 2148321 w 11218359"/>
                <a:gd name="connsiteY188" fmla="*/ 428173 h 428172"/>
                <a:gd name="connsiteX189" fmla="*/ 2159760 w 11218359"/>
                <a:gd name="connsiteY189" fmla="*/ 428173 h 428172"/>
                <a:gd name="connsiteX190" fmla="*/ 2171200 w 11218359"/>
                <a:gd name="connsiteY190" fmla="*/ 428173 h 428172"/>
                <a:gd name="connsiteX191" fmla="*/ 2182640 w 11218359"/>
                <a:gd name="connsiteY191" fmla="*/ 428173 h 428172"/>
                <a:gd name="connsiteX192" fmla="*/ 2194079 w 11218359"/>
                <a:gd name="connsiteY192" fmla="*/ 428173 h 428172"/>
                <a:gd name="connsiteX193" fmla="*/ 2205519 w 11218359"/>
                <a:gd name="connsiteY193" fmla="*/ 428173 h 428172"/>
                <a:gd name="connsiteX194" fmla="*/ 2216958 w 11218359"/>
                <a:gd name="connsiteY194" fmla="*/ 428173 h 428172"/>
                <a:gd name="connsiteX195" fmla="*/ 2228393 w 11218359"/>
                <a:gd name="connsiteY195" fmla="*/ 428173 h 428172"/>
                <a:gd name="connsiteX196" fmla="*/ 2239837 w 11218359"/>
                <a:gd name="connsiteY196" fmla="*/ 428173 h 428172"/>
                <a:gd name="connsiteX197" fmla="*/ 2251272 w 11218359"/>
                <a:gd name="connsiteY197" fmla="*/ 428173 h 428172"/>
                <a:gd name="connsiteX198" fmla="*/ 2262716 w 11218359"/>
                <a:gd name="connsiteY198" fmla="*/ 428173 h 428172"/>
                <a:gd name="connsiteX199" fmla="*/ 2274151 w 11218359"/>
                <a:gd name="connsiteY199" fmla="*/ 428173 h 428172"/>
                <a:gd name="connsiteX200" fmla="*/ 2285591 w 11218359"/>
                <a:gd name="connsiteY200" fmla="*/ 428173 h 428172"/>
                <a:gd name="connsiteX201" fmla="*/ 2297030 w 11218359"/>
                <a:gd name="connsiteY201" fmla="*/ 428173 h 428172"/>
                <a:gd name="connsiteX202" fmla="*/ 2308470 w 11218359"/>
                <a:gd name="connsiteY202" fmla="*/ 428173 h 428172"/>
                <a:gd name="connsiteX203" fmla="*/ 2319909 w 11218359"/>
                <a:gd name="connsiteY203" fmla="*/ 428173 h 428172"/>
                <a:gd name="connsiteX204" fmla="*/ 2331349 w 11218359"/>
                <a:gd name="connsiteY204" fmla="*/ 428173 h 428172"/>
                <a:gd name="connsiteX205" fmla="*/ 2342788 w 11218359"/>
                <a:gd name="connsiteY205" fmla="*/ 428173 h 428172"/>
                <a:gd name="connsiteX206" fmla="*/ 2354228 w 11218359"/>
                <a:gd name="connsiteY206" fmla="*/ 428173 h 428172"/>
                <a:gd name="connsiteX207" fmla="*/ 2365667 w 11218359"/>
                <a:gd name="connsiteY207" fmla="*/ 428173 h 428172"/>
                <a:gd name="connsiteX208" fmla="*/ 2377107 w 11218359"/>
                <a:gd name="connsiteY208" fmla="*/ 428173 h 428172"/>
                <a:gd name="connsiteX209" fmla="*/ 2388546 w 11218359"/>
                <a:gd name="connsiteY209" fmla="*/ 428173 h 428172"/>
                <a:gd name="connsiteX210" fmla="*/ 2399986 w 11218359"/>
                <a:gd name="connsiteY210" fmla="*/ 428173 h 428172"/>
                <a:gd name="connsiteX211" fmla="*/ 2411425 w 11218359"/>
                <a:gd name="connsiteY211" fmla="*/ 428173 h 428172"/>
                <a:gd name="connsiteX212" fmla="*/ 2422865 w 11218359"/>
                <a:gd name="connsiteY212" fmla="*/ 428173 h 428172"/>
                <a:gd name="connsiteX213" fmla="*/ 2434304 w 11218359"/>
                <a:gd name="connsiteY213" fmla="*/ 428173 h 428172"/>
                <a:gd name="connsiteX214" fmla="*/ 2445744 w 11218359"/>
                <a:gd name="connsiteY214" fmla="*/ 428173 h 428172"/>
                <a:gd name="connsiteX215" fmla="*/ 2457184 w 11218359"/>
                <a:gd name="connsiteY215" fmla="*/ 428173 h 428172"/>
                <a:gd name="connsiteX216" fmla="*/ 2468623 w 11218359"/>
                <a:gd name="connsiteY216" fmla="*/ 428173 h 428172"/>
                <a:gd name="connsiteX217" fmla="*/ 2480062 w 11218359"/>
                <a:gd name="connsiteY217" fmla="*/ 428173 h 428172"/>
                <a:gd name="connsiteX218" fmla="*/ 2491502 w 11218359"/>
                <a:gd name="connsiteY218" fmla="*/ 428173 h 428172"/>
                <a:gd name="connsiteX219" fmla="*/ 2502942 w 11218359"/>
                <a:gd name="connsiteY219" fmla="*/ 428173 h 428172"/>
                <a:gd name="connsiteX220" fmla="*/ 2514381 w 11218359"/>
                <a:gd name="connsiteY220" fmla="*/ 428173 h 428172"/>
                <a:gd name="connsiteX221" fmla="*/ 2525821 w 11218359"/>
                <a:gd name="connsiteY221" fmla="*/ 428173 h 428172"/>
                <a:gd name="connsiteX222" fmla="*/ 2537260 w 11218359"/>
                <a:gd name="connsiteY222" fmla="*/ 428173 h 428172"/>
                <a:gd name="connsiteX223" fmla="*/ 2548700 w 11218359"/>
                <a:gd name="connsiteY223" fmla="*/ 428173 h 428172"/>
                <a:gd name="connsiteX224" fmla="*/ 2560139 w 11218359"/>
                <a:gd name="connsiteY224" fmla="*/ 428173 h 428172"/>
                <a:gd name="connsiteX225" fmla="*/ 2571579 w 11218359"/>
                <a:gd name="connsiteY225" fmla="*/ 428173 h 428172"/>
                <a:gd name="connsiteX226" fmla="*/ 2583018 w 11218359"/>
                <a:gd name="connsiteY226" fmla="*/ 428173 h 428172"/>
                <a:gd name="connsiteX227" fmla="*/ 2594458 w 11218359"/>
                <a:gd name="connsiteY227" fmla="*/ 428173 h 428172"/>
                <a:gd name="connsiteX228" fmla="*/ 2605897 w 11218359"/>
                <a:gd name="connsiteY228" fmla="*/ 428173 h 428172"/>
                <a:gd name="connsiteX229" fmla="*/ 2617337 w 11218359"/>
                <a:gd name="connsiteY229" fmla="*/ 428173 h 428172"/>
                <a:gd name="connsiteX230" fmla="*/ 2628776 w 11218359"/>
                <a:gd name="connsiteY230" fmla="*/ 428173 h 428172"/>
                <a:gd name="connsiteX231" fmla="*/ 2640216 w 11218359"/>
                <a:gd name="connsiteY231" fmla="*/ 428173 h 428172"/>
                <a:gd name="connsiteX232" fmla="*/ 2651655 w 11218359"/>
                <a:gd name="connsiteY232" fmla="*/ 428173 h 428172"/>
                <a:gd name="connsiteX233" fmla="*/ 2663095 w 11218359"/>
                <a:gd name="connsiteY233" fmla="*/ 428173 h 428172"/>
                <a:gd name="connsiteX234" fmla="*/ 2674535 w 11218359"/>
                <a:gd name="connsiteY234" fmla="*/ 428173 h 428172"/>
                <a:gd name="connsiteX235" fmla="*/ 2685974 w 11218359"/>
                <a:gd name="connsiteY235" fmla="*/ 428173 h 428172"/>
                <a:gd name="connsiteX236" fmla="*/ 2697413 w 11218359"/>
                <a:gd name="connsiteY236" fmla="*/ 428173 h 428172"/>
                <a:gd name="connsiteX237" fmla="*/ 2708853 w 11218359"/>
                <a:gd name="connsiteY237" fmla="*/ 428173 h 428172"/>
                <a:gd name="connsiteX238" fmla="*/ 2720293 w 11218359"/>
                <a:gd name="connsiteY238" fmla="*/ 428173 h 428172"/>
                <a:gd name="connsiteX239" fmla="*/ 2731727 w 11218359"/>
                <a:gd name="connsiteY239" fmla="*/ 428173 h 428172"/>
                <a:gd name="connsiteX240" fmla="*/ 2743172 w 11218359"/>
                <a:gd name="connsiteY240" fmla="*/ 428173 h 428172"/>
                <a:gd name="connsiteX241" fmla="*/ 2754611 w 11218359"/>
                <a:gd name="connsiteY241" fmla="*/ 428173 h 428172"/>
                <a:gd name="connsiteX242" fmla="*/ 2766046 w 11218359"/>
                <a:gd name="connsiteY242" fmla="*/ 428173 h 428172"/>
                <a:gd name="connsiteX243" fmla="*/ 2777490 w 11218359"/>
                <a:gd name="connsiteY243" fmla="*/ 428173 h 428172"/>
                <a:gd name="connsiteX244" fmla="*/ 2788925 w 11218359"/>
                <a:gd name="connsiteY244" fmla="*/ 428173 h 428172"/>
                <a:gd name="connsiteX245" fmla="*/ 2800364 w 11218359"/>
                <a:gd name="connsiteY245" fmla="*/ 428173 h 428172"/>
                <a:gd name="connsiteX246" fmla="*/ 2811804 w 11218359"/>
                <a:gd name="connsiteY246" fmla="*/ 428173 h 428172"/>
                <a:gd name="connsiteX247" fmla="*/ 2823243 w 11218359"/>
                <a:gd name="connsiteY247" fmla="*/ 428173 h 428172"/>
                <a:gd name="connsiteX248" fmla="*/ 2834683 w 11218359"/>
                <a:gd name="connsiteY248" fmla="*/ 428173 h 428172"/>
                <a:gd name="connsiteX249" fmla="*/ 2846123 w 11218359"/>
                <a:gd name="connsiteY249" fmla="*/ 428173 h 428172"/>
                <a:gd name="connsiteX250" fmla="*/ 2857562 w 11218359"/>
                <a:gd name="connsiteY250" fmla="*/ 428173 h 428172"/>
                <a:gd name="connsiteX251" fmla="*/ 2869001 w 11218359"/>
                <a:gd name="connsiteY251" fmla="*/ 428173 h 428172"/>
                <a:gd name="connsiteX252" fmla="*/ 2880441 w 11218359"/>
                <a:gd name="connsiteY252" fmla="*/ 428173 h 428172"/>
                <a:gd name="connsiteX253" fmla="*/ 2891881 w 11218359"/>
                <a:gd name="connsiteY253" fmla="*/ 428173 h 428172"/>
                <a:gd name="connsiteX254" fmla="*/ 2903320 w 11218359"/>
                <a:gd name="connsiteY254" fmla="*/ 428173 h 428172"/>
                <a:gd name="connsiteX255" fmla="*/ 2914760 w 11218359"/>
                <a:gd name="connsiteY255" fmla="*/ 428173 h 428172"/>
                <a:gd name="connsiteX256" fmla="*/ 2926199 w 11218359"/>
                <a:gd name="connsiteY256" fmla="*/ 428173 h 428172"/>
                <a:gd name="connsiteX257" fmla="*/ 2937639 w 11218359"/>
                <a:gd name="connsiteY257" fmla="*/ 428173 h 428172"/>
                <a:gd name="connsiteX258" fmla="*/ 2949078 w 11218359"/>
                <a:gd name="connsiteY258" fmla="*/ 428173 h 428172"/>
                <a:gd name="connsiteX259" fmla="*/ 2960518 w 11218359"/>
                <a:gd name="connsiteY259" fmla="*/ 428173 h 428172"/>
                <a:gd name="connsiteX260" fmla="*/ 2971957 w 11218359"/>
                <a:gd name="connsiteY260" fmla="*/ 428173 h 428172"/>
                <a:gd name="connsiteX261" fmla="*/ 2983397 w 11218359"/>
                <a:gd name="connsiteY261" fmla="*/ 428173 h 428172"/>
                <a:gd name="connsiteX262" fmla="*/ 2994837 w 11218359"/>
                <a:gd name="connsiteY262" fmla="*/ 428173 h 428172"/>
                <a:gd name="connsiteX263" fmla="*/ 3006276 w 11218359"/>
                <a:gd name="connsiteY263" fmla="*/ 428173 h 428172"/>
                <a:gd name="connsiteX264" fmla="*/ 3017715 w 11218359"/>
                <a:gd name="connsiteY264" fmla="*/ 428173 h 428172"/>
                <a:gd name="connsiteX265" fmla="*/ 3029155 w 11218359"/>
                <a:gd name="connsiteY265" fmla="*/ 428173 h 428172"/>
                <a:gd name="connsiteX266" fmla="*/ 3040594 w 11218359"/>
                <a:gd name="connsiteY266" fmla="*/ 428173 h 428172"/>
                <a:gd name="connsiteX267" fmla="*/ 3052034 w 11218359"/>
                <a:gd name="connsiteY267" fmla="*/ 428173 h 428172"/>
                <a:gd name="connsiteX268" fmla="*/ 3063474 w 11218359"/>
                <a:gd name="connsiteY268" fmla="*/ 428173 h 428172"/>
                <a:gd name="connsiteX269" fmla="*/ 3074913 w 11218359"/>
                <a:gd name="connsiteY269" fmla="*/ 428173 h 428172"/>
                <a:gd name="connsiteX270" fmla="*/ 3086352 w 11218359"/>
                <a:gd name="connsiteY270" fmla="*/ 428173 h 428172"/>
                <a:gd name="connsiteX271" fmla="*/ 3097792 w 11218359"/>
                <a:gd name="connsiteY271" fmla="*/ 428173 h 428172"/>
                <a:gd name="connsiteX272" fmla="*/ 3109232 w 11218359"/>
                <a:gd name="connsiteY272" fmla="*/ 428173 h 428172"/>
                <a:gd name="connsiteX273" fmla="*/ 3120671 w 11218359"/>
                <a:gd name="connsiteY273" fmla="*/ 428173 h 428172"/>
                <a:gd name="connsiteX274" fmla="*/ 3132111 w 11218359"/>
                <a:gd name="connsiteY274" fmla="*/ 428173 h 428172"/>
                <a:gd name="connsiteX275" fmla="*/ 3143550 w 11218359"/>
                <a:gd name="connsiteY275" fmla="*/ 428173 h 428172"/>
                <a:gd name="connsiteX276" fmla="*/ 3154990 w 11218359"/>
                <a:gd name="connsiteY276" fmla="*/ 428173 h 428172"/>
                <a:gd name="connsiteX277" fmla="*/ 3166429 w 11218359"/>
                <a:gd name="connsiteY277" fmla="*/ 428173 h 428172"/>
                <a:gd name="connsiteX278" fmla="*/ 3177869 w 11218359"/>
                <a:gd name="connsiteY278" fmla="*/ 428173 h 428172"/>
                <a:gd name="connsiteX279" fmla="*/ 3189308 w 11218359"/>
                <a:gd name="connsiteY279" fmla="*/ 428173 h 428172"/>
                <a:gd name="connsiteX280" fmla="*/ 3200748 w 11218359"/>
                <a:gd name="connsiteY280" fmla="*/ 428173 h 428172"/>
                <a:gd name="connsiteX281" fmla="*/ 3212187 w 11218359"/>
                <a:gd name="connsiteY281" fmla="*/ 428173 h 428172"/>
                <a:gd name="connsiteX282" fmla="*/ 3223627 w 11218359"/>
                <a:gd name="connsiteY282" fmla="*/ 428173 h 428172"/>
                <a:gd name="connsiteX283" fmla="*/ 3235066 w 11218359"/>
                <a:gd name="connsiteY283" fmla="*/ 428173 h 428172"/>
                <a:gd name="connsiteX284" fmla="*/ 3246501 w 11218359"/>
                <a:gd name="connsiteY284" fmla="*/ 428173 h 428172"/>
                <a:gd name="connsiteX285" fmla="*/ 3257945 w 11218359"/>
                <a:gd name="connsiteY285" fmla="*/ 428173 h 428172"/>
                <a:gd name="connsiteX286" fmla="*/ 3269385 w 11218359"/>
                <a:gd name="connsiteY286" fmla="*/ 428173 h 428172"/>
                <a:gd name="connsiteX287" fmla="*/ 3280825 w 11218359"/>
                <a:gd name="connsiteY287" fmla="*/ 428173 h 428172"/>
                <a:gd name="connsiteX288" fmla="*/ 3292264 w 11218359"/>
                <a:gd name="connsiteY288" fmla="*/ 428173 h 428172"/>
                <a:gd name="connsiteX289" fmla="*/ 3303699 w 11218359"/>
                <a:gd name="connsiteY289" fmla="*/ 428173 h 428172"/>
                <a:gd name="connsiteX290" fmla="*/ 3315143 w 11218359"/>
                <a:gd name="connsiteY290" fmla="*/ 428173 h 428172"/>
                <a:gd name="connsiteX291" fmla="*/ 3326578 w 11218359"/>
                <a:gd name="connsiteY291" fmla="*/ 428173 h 428172"/>
                <a:gd name="connsiteX292" fmla="*/ 3338017 w 11218359"/>
                <a:gd name="connsiteY292" fmla="*/ 428173 h 428172"/>
                <a:gd name="connsiteX293" fmla="*/ 3349457 w 11218359"/>
                <a:gd name="connsiteY293" fmla="*/ 428173 h 428172"/>
                <a:gd name="connsiteX294" fmla="*/ 3360896 w 11218359"/>
                <a:gd name="connsiteY294" fmla="*/ 428173 h 428172"/>
                <a:gd name="connsiteX295" fmla="*/ 3372336 w 11218359"/>
                <a:gd name="connsiteY295" fmla="*/ 428173 h 428172"/>
                <a:gd name="connsiteX296" fmla="*/ 3383776 w 11218359"/>
                <a:gd name="connsiteY296" fmla="*/ 428173 h 428172"/>
                <a:gd name="connsiteX297" fmla="*/ 3395215 w 11218359"/>
                <a:gd name="connsiteY297" fmla="*/ 428173 h 428172"/>
                <a:gd name="connsiteX298" fmla="*/ 3406654 w 11218359"/>
                <a:gd name="connsiteY298" fmla="*/ 428173 h 428172"/>
                <a:gd name="connsiteX299" fmla="*/ 3418094 w 11218359"/>
                <a:gd name="connsiteY299" fmla="*/ 428173 h 428172"/>
                <a:gd name="connsiteX300" fmla="*/ 3429534 w 11218359"/>
                <a:gd name="connsiteY300" fmla="*/ 428173 h 428172"/>
                <a:gd name="connsiteX301" fmla="*/ 3440973 w 11218359"/>
                <a:gd name="connsiteY301" fmla="*/ 428173 h 428172"/>
                <a:gd name="connsiteX302" fmla="*/ 3452413 w 11218359"/>
                <a:gd name="connsiteY302" fmla="*/ 428173 h 428172"/>
                <a:gd name="connsiteX303" fmla="*/ 3463852 w 11218359"/>
                <a:gd name="connsiteY303" fmla="*/ 428173 h 428172"/>
                <a:gd name="connsiteX304" fmla="*/ 3475292 w 11218359"/>
                <a:gd name="connsiteY304" fmla="*/ 428173 h 428172"/>
                <a:gd name="connsiteX305" fmla="*/ 3486731 w 11218359"/>
                <a:gd name="connsiteY305" fmla="*/ 428173 h 428172"/>
                <a:gd name="connsiteX306" fmla="*/ 3498171 w 11218359"/>
                <a:gd name="connsiteY306" fmla="*/ 428173 h 428172"/>
                <a:gd name="connsiteX307" fmla="*/ 3509610 w 11218359"/>
                <a:gd name="connsiteY307" fmla="*/ 428173 h 428172"/>
                <a:gd name="connsiteX308" fmla="*/ 3521050 w 11218359"/>
                <a:gd name="connsiteY308" fmla="*/ 428173 h 428172"/>
                <a:gd name="connsiteX309" fmla="*/ 3532489 w 11218359"/>
                <a:gd name="connsiteY309" fmla="*/ 428173 h 428172"/>
                <a:gd name="connsiteX310" fmla="*/ 3543929 w 11218359"/>
                <a:gd name="connsiteY310" fmla="*/ 428173 h 428172"/>
                <a:gd name="connsiteX311" fmla="*/ 3555368 w 11218359"/>
                <a:gd name="connsiteY311" fmla="*/ 428173 h 428172"/>
                <a:gd name="connsiteX312" fmla="*/ 3566808 w 11218359"/>
                <a:gd name="connsiteY312" fmla="*/ 428173 h 428172"/>
                <a:gd name="connsiteX313" fmla="*/ 3578247 w 11218359"/>
                <a:gd name="connsiteY313" fmla="*/ 428173 h 428172"/>
                <a:gd name="connsiteX314" fmla="*/ 3589687 w 11218359"/>
                <a:gd name="connsiteY314" fmla="*/ 428173 h 428172"/>
                <a:gd name="connsiteX315" fmla="*/ 3601127 w 11218359"/>
                <a:gd name="connsiteY315" fmla="*/ 428173 h 428172"/>
                <a:gd name="connsiteX316" fmla="*/ 3612566 w 11218359"/>
                <a:gd name="connsiteY316" fmla="*/ 428173 h 428172"/>
                <a:gd name="connsiteX317" fmla="*/ 3624005 w 11218359"/>
                <a:gd name="connsiteY317" fmla="*/ 428173 h 428172"/>
                <a:gd name="connsiteX318" fmla="*/ 3635445 w 11218359"/>
                <a:gd name="connsiteY318" fmla="*/ 428173 h 428172"/>
                <a:gd name="connsiteX319" fmla="*/ 3646885 w 11218359"/>
                <a:gd name="connsiteY319" fmla="*/ 428173 h 428172"/>
                <a:gd name="connsiteX320" fmla="*/ 3658324 w 11218359"/>
                <a:gd name="connsiteY320" fmla="*/ 428173 h 428172"/>
                <a:gd name="connsiteX321" fmla="*/ 3669764 w 11218359"/>
                <a:gd name="connsiteY321" fmla="*/ 428173 h 428172"/>
                <a:gd name="connsiteX322" fmla="*/ 3681203 w 11218359"/>
                <a:gd name="connsiteY322" fmla="*/ 428173 h 428172"/>
                <a:gd name="connsiteX323" fmla="*/ 3692643 w 11218359"/>
                <a:gd name="connsiteY323" fmla="*/ 428173 h 428172"/>
                <a:gd name="connsiteX324" fmla="*/ 3704082 w 11218359"/>
                <a:gd name="connsiteY324" fmla="*/ 428173 h 428172"/>
                <a:gd name="connsiteX325" fmla="*/ 3715522 w 11218359"/>
                <a:gd name="connsiteY325" fmla="*/ 428173 h 428172"/>
                <a:gd name="connsiteX326" fmla="*/ 3726961 w 11218359"/>
                <a:gd name="connsiteY326" fmla="*/ 428173 h 428172"/>
                <a:gd name="connsiteX327" fmla="*/ 3738401 w 11218359"/>
                <a:gd name="connsiteY327" fmla="*/ 428173 h 428172"/>
                <a:gd name="connsiteX328" fmla="*/ 3749840 w 11218359"/>
                <a:gd name="connsiteY328" fmla="*/ 428173 h 428172"/>
                <a:gd name="connsiteX329" fmla="*/ 3761280 w 11218359"/>
                <a:gd name="connsiteY329" fmla="*/ 428173 h 428172"/>
                <a:gd name="connsiteX330" fmla="*/ 3772719 w 11218359"/>
                <a:gd name="connsiteY330" fmla="*/ 428173 h 428172"/>
                <a:gd name="connsiteX331" fmla="*/ 3784154 w 11218359"/>
                <a:gd name="connsiteY331" fmla="*/ 428173 h 428172"/>
                <a:gd name="connsiteX332" fmla="*/ 3795598 w 11218359"/>
                <a:gd name="connsiteY332" fmla="*/ 428173 h 428172"/>
                <a:gd name="connsiteX333" fmla="*/ 3807033 w 11218359"/>
                <a:gd name="connsiteY333" fmla="*/ 428173 h 428172"/>
                <a:gd name="connsiteX334" fmla="*/ 3818473 w 11218359"/>
                <a:gd name="connsiteY334" fmla="*/ 428173 h 428172"/>
                <a:gd name="connsiteX335" fmla="*/ 3829917 w 11218359"/>
                <a:gd name="connsiteY335" fmla="*/ 428173 h 428172"/>
                <a:gd name="connsiteX336" fmla="*/ 3841352 w 11218359"/>
                <a:gd name="connsiteY336" fmla="*/ 428173 h 428172"/>
                <a:gd name="connsiteX337" fmla="*/ 3852791 w 11218359"/>
                <a:gd name="connsiteY337" fmla="*/ 428173 h 428172"/>
                <a:gd name="connsiteX338" fmla="*/ 3864231 w 11218359"/>
                <a:gd name="connsiteY338" fmla="*/ 428173 h 428172"/>
                <a:gd name="connsiteX339" fmla="*/ 3875670 w 11218359"/>
                <a:gd name="connsiteY339" fmla="*/ 428173 h 428172"/>
                <a:gd name="connsiteX340" fmla="*/ 3887110 w 11218359"/>
                <a:gd name="connsiteY340" fmla="*/ 428173 h 428172"/>
                <a:gd name="connsiteX341" fmla="*/ 3898549 w 11218359"/>
                <a:gd name="connsiteY341" fmla="*/ 428173 h 428172"/>
                <a:gd name="connsiteX342" fmla="*/ 3909989 w 11218359"/>
                <a:gd name="connsiteY342" fmla="*/ 428173 h 428172"/>
                <a:gd name="connsiteX343" fmla="*/ 3921447 w 11218359"/>
                <a:gd name="connsiteY343" fmla="*/ 428173 h 428172"/>
                <a:gd name="connsiteX344" fmla="*/ 3932878 w 11218359"/>
                <a:gd name="connsiteY344" fmla="*/ 428173 h 428172"/>
                <a:gd name="connsiteX345" fmla="*/ 3944307 w 11218359"/>
                <a:gd name="connsiteY345" fmla="*/ 428173 h 428172"/>
                <a:gd name="connsiteX346" fmla="*/ 3955737 w 11218359"/>
                <a:gd name="connsiteY346" fmla="*/ 428173 h 428172"/>
                <a:gd name="connsiteX347" fmla="*/ 3967167 w 11218359"/>
                <a:gd name="connsiteY347" fmla="*/ 428173 h 428172"/>
                <a:gd name="connsiteX348" fmla="*/ 3978645 w 11218359"/>
                <a:gd name="connsiteY348" fmla="*/ 428173 h 428172"/>
                <a:gd name="connsiteX349" fmla="*/ 3990075 w 11218359"/>
                <a:gd name="connsiteY349" fmla="*/ 428173 h 428172"/>
                <a:gd name="connsiteX350" fmla="*/ 4001505 w 11218359"/>
                <a:gd name="connsiteY350" fmla="*/ 428173 h 428172"/>
                <a:gd name="connsiteX351" fmla="*/ 4012935 w 11218359"/>
                <a:gd name="connsiteY351" fmla="*/ 428173 h 428172"/>
                <a:gd name="connsiteX352" fmla="*/ 4024365 w 11218359"/>
                <a:gd name="connsiteY352" fmla="*/ 428173 h 428172"/>
                <a:gd name="connsiteX353" fmla="*/ 4035843 w 11218359"/>
                <a:gd name="connsiteY353" fmla="*/ 428173 h 428172"/>
                <a:gd name="connsiteX354" fmla="*/ 4047273 w 11218359"/>
                <a:gd name="connsiteY354" fmla="*/ 428173 h 428172"/>
                <a:gd name="connsiteX355" fmla="*/ 4058702 w 11218359"/>
                <a:gd name="connsiteY355" fmla="*/ 428173 h 428172"/>
                <a:gd name="connsiteX356" fmla="*/ 4070133 w 11218359"/>
                <a:gd name="connsiteY356" fmla="*/ 428173 h 428172"/>
                <a:gd name="connsiteX357" fmla="*/ 4081563 w 11218359"/>
                <a:gd name="connsiteY357" fmla="*/ 428173 h 428172"/>
                <a:gd name="connsiteX358" fmla="*/ 4093040 w 11218359"/>
                <a:gd name="connsiteY358" fmla="*/ 428173 h 428172"/>
                <a:gd name="connsiteX359" fmla="*/ 4104471 w 11218359"/>
                <a:gd name="connsiteY359" fmla="*/ 428173 h 428172"/>
                <a:gd name="connsiteX360" fmla="*/ 4115900 w 11218359"/>
                <a:gd name="connsiteY360" fmla="*/ 428173 h 428172"/>
                <a:gd name="connsiteX361" fmla="*/ 4127330 w 11218359"/>
                <a:gd name="connsiteY361" fmla="*/ 428173 h 428172"/>
                <a:gd name="connsiteX362" fmla="*/ 4138760 w 11218359"/>
                <a:gd name="connsiteY362" fmla="*/ 428173 h 428172"/>
                <a:gd name="connsiteX363" fmla="*/ 4150238 w 11218359"/>
                <a:gd name="connsiteY363" fmla="*/ 428173 h 428172"/>
                <a:gd name="connsiteX364" fmla="*/ 4161668 w 11218359"/>
                <a:gd name="connsiteY364" fmla="*/ 428173 h 428172"/>
                <a:gd name="connsiteX365" fmla="*/ 4173098 w 11218359"/>
                <a:gd name="connsiteY365" fmla="*/ 428173 h 428172"/>
                <a:gd name="connsiteX366" fmla="*/ 4184528 w 11218359"/>
                <a:gd name="connsiteY366" fmla="*/ 428173 h 428172"/>
                <a:gd name="connsiteX367" fmla="*/ 4195958 w 11218359"/>
                <a:gd name="connsiteY367" fmla="*/ 428173 h 428172"/>
                <a:gd name="connsiteX368" fmla="*/ 4207436 w 11218359"/>
                <a:gd name="connsiteY368" fmla="*/ 428173 h 428172"/>
                <a:gd name="connsiteX369" fmla="*/ 4218865 w 11218359"/>
                <a:gd name="connsiteY369" fmla="*/ 428173 h 428172"/>
                <a:gd name="connsiteX370" fmla="*/ 4230296 w 11218359"/>
                <a:gd name="connsiteY370" fmla="*/ 428173 h 428172"/>
                <a:gd name="connsiteX371" fmla="*/ 4241726 w 11218359"/>
                <a:gd name="connsiteY371" fmla="*/ 428173 h 428172"/>
                <a:gd name="connsiteX372" fmla="*/ 4253156 w 11218359"/>
                <a:gd name="connsiteY372" fmla="*/ 428173 h 428172"/>
                <a:gd name="connsiteX373" fmla="*/ 4264634 w 11218359"/>
                <a:gd name="connsiteY373" fmla="*/ 428173 h 428172"/>
                <a:gd name="connsiteX374" fmla="*/ 4276063 w 11218359"/>
                <a:gd name="connsiteY374" fmla="*/ 428173 h 428172"/>
                <a:gd name="connsiteX375" fmla="*/ 4287493 w 11218359"/>
                <a:gd name="connsiteY375" fmla="*/ 428173 h 428172"/>
                <a:gd name="connsiteX376" fmla="*/ 4298923 w 11218359"/>
                <a:gd name="connsiteY376" fmla="*/ 428173 h 428172"/>
                <a:gd name="connsiteX377" fmla="*/ 4310353 w 11218359"/>
                <a:gd name="connsiteY377" fmla="*/ 428173 h 428172"/>
                <a:gd name="connsiteX378" fmla="*/ 4321831 w 11218359"/>
                <a:gd name="connsiteY378" fmla="*/ 428173 h 428172"/>
                <a:gd name="connsiteX379" fmla="*/ 4333261 w 11218359"/>
                <a:gd name="connsiteY379" fmla="*/ 428173 h 428172"/>
                <a:gd name="connsiteX380" fmla="*/ 4344691 w 11218359"/>
                <a:gd name="connsiteY380" fmla="*/ 428173 h 428172"/>
                <a:gd name="connsiteX381" fmla="*/ 4356121 w 11218359"/>
                <a:gd name="connsiteY381" fmla="*/ 428173 h 428172"/>
                <a:gd name="connsiteX382" fmla="*/ 4367551 w 11218359"/>
                <a:gd name="connsiteY382" fmla="*/ 428173 h 428172"/>
                <a:gd name="connsiteX383" fmla="*/ 4379028 w 11218359"/>
                <a:gd name="connsiteY383" fmla="*/ 428173 h 428172"/>
                <a:gd name="connsiteX384" fmla="*/ 4390458 w 11218359"/>
                <a:gd name="connsiteY384" fmla="*/ 428173 h 428172"/>
                <a:gd name="connsiteX385" fmla="*/ 4401889 w 11218359"/>
                <a:gd name="connsiteY385" fmla="*/ 428173 h 428172"/>
                <a:gd name="connsiteX386" fmla="*/ 4413319 w 11218359"/>
                <a:gd name="connsiteY386" fmla="*/ 428173 h 428172"/>
                <a:gd name="connsiteX387" fmla="*/ 4424749 w 11218359"/>
                <a:gd name="connsiteY387" fmla="*/ 428173 h 428172"/>
                <a:gd name="connsiteX388" fmla="*/ 4436226 w 11218359"/>
                <a:gd name="connsiteY388" fmla="*/ 428173 h 428172"/>
                <a:gd name="connsiteX389" fmla="*/ 4447656 w 11218359"/>
                <a:gd name="connsiteY389" fmla="*/ 428173 h 428172"/>
                <a:gd name="connsiteX390" fmla="*/ 4459086 w 11218359"/>
                <a:gd name="connsiteY390" fmla="*/ 428173 h 428172"/>
                <a:gd name="connsiteX391" fmla="*/ 4470516 w 11218359"/>
                <a:gd name="connsiteY391" fmla="*/ 428173 h 428172"/>
                <a:gd name="connsiteX392" fmla="*/ 4481946 w 11218359"/>
                <a:gd name="connsiteY392" fmla="*/ 428173 h 428172"/>
                <a:gd name="connsiteX393" fmla="*/ 4493424 w 11218359"/>
                <a:gd name="connsiteY393" fmla="*/ 428173 h 428172"/>
                <a:gd name="connsiteX394" fmla="*/ 4504854 w 11218359"/>
                <a:gd name="connsiteY394" fmla="*/ 428173 h 428172"/>
                <a:gd name="connsiteX395" fmla="*/ 4516284 w 11218359"/>
                <a:gd name="connsiteY395" fmla="*/ 428173 h 428172"/>
                <a:gd name="connsiteX396" fmla="*/ 4527714 w 11218359"/>
                <a:gd name="connsiteY396" fmla="*/ 428173 h 428172"/>
                <a:gd name="connsiteX397" fmla="*/ 4539144 w 11218359"/>
                <a:gd name="connsiteY397" fmla="*/ 428173 h 428172"/>
                <a:gd name="connsiteX398" fmla="*/ 4550621 w 11218359"/>
                <a:gd name="connsiteY398" fmla="*/ 428173 h 428172"/>
                <a:gd name="connsiteX399" fmla="*/ 4562051 w 11218359"/>
                <a:gd name="connsiteY399" fmla="*/ 428173 h 428172"/>
                <a:gd name="connsiteX400" fmla="*/ 4573482 w 11218359"/>
                <a:gd name="connsiteY400" fmla="*/ 428173 h 428172"/>
                <a:gd name="connsiteX401" fmla="*/ 4584912 w 11218359"/>
                <a:gd name="connsiteY401" fmla="*/ 428173 h 428172"/>
                <a:gd name="connsiteX402" fmla="*/ 4596341 w 11218359"/>
                <a:gd name="connsiteY402" fmla="*/ 428173 h 428172"/>
                <a:gd name="connsiteX403" fmla="*/ 4607771 w 11218359"/>
                <a:gd name="connsiteY403" fmla="*/ 428173 h 428172"/>
                <a:gd name="connsiteX404" fmla="*/ 4619249 w 11218359"/>
                <a:gd name="connsiteY404" fmla="*/ 428173 h 428172"/>
                <a:gd name="connsiteX405" fmla="*/ 4630679 w 11218359"/>
                <a:gd name="connsiteY405" fmla="*/ 428173 h 428172"/>
                <a:gd name="connsiteX406" fmla="*/ 4642109 w 11218359"/>
                <a:gd name="connsiteY406" fmla="*/ 428173 h 428172"/>
                <a:gd name="connsiteX407" fmla="*/ 4653539 w 11218359"/>
                <a:gd name="connsiteY407" fmla="*/ 428173 h 428172"/>
                <a:gd name="connsiteX408" fmla="*/ 4664969 w 11218359"/>
                <a:gd name="connsiteY408" fmla="*/ 428173 h 428172"/>
                <a:gd name="connsiteX409" fmla="*/ 4676447 w 11218359"/>
                <a:gd name="connsiteY409" fmla="*/ 428173 h 428172"/>
                <a:gd name="connsiteX410" fmla="*/ 4687877 w 11218359"/>
                <a:gd name="connsiteY410" fmla="*/ 428173 h 428172"/>
                <a:gd name="connsiteX411" fmla="*/ 4699306 w 11218359"/>
                <a:gd name="connsiteY411" fmla="*/ 428173 h 428172"/>
                <a:gd name="connsiteX412" fmla="*/ 4710737 w 11218359"/>
                <a:gd name="connsiteY412" fmla="*/ 428173 h 428172"/>
                <a:gd name="connsiteX413" fmla="*/ 4722167 w 11218359"/>
                <a:gd name="connsiteY413" fmla="*/ 428173 h 428172"/>
                <a:gd name="connsiteX414" fmla="*/ 4733644 w 11218359"/>
                <a:gd name="connsiteY414" fmla="*/ 428173 h 428172"/>
                <a:gd name="connsiteX415" fmla="*/ 4745075 w 11218359"/>
                <a:gd name="connsiteY415" fmla="*/ 428173 h 428172"/>
                <a:gd name="connsiteX416" fmla="*/ 4756504 w 11218359"/>
                <a:gd name="connsiteY416" fmla="*/ 428173 h 428172"/>
                <a:gd name="connsiteX417" fmla="*/ 4767934 w 11218359"/>
                <a:gd name="connsiteY417" fmla="*/ 428173 h 428172"/>
                <a:gd name="connsiteX418" fmla="*/ 4779364 w 11218359"/>
                <a:gd name="connsiteY418" fmla="*/ 428173 h 428172"/>
                <a:gd name="connsiteX419" fmla="*/ 4790842 w 11218359"/>
                <a:gd name="connsiteY419" fmla="*/ 428173 h 428172"/>
                <a:gd name="connsiteX420" fmla="*/ 4802272 w 11218359"/>
                <a:gd name="connsiteY420" fmla="*/ 428173 h 428172"/>
                <a:gd name="connsiteX421" fmla="*/ 4813702 w 11218359"/>
                <a:gd name="connsiteY421" fmla="*/ 428173 h 428172"/>
                <a:gd name="connsiteX422" fmla="*/ 4825132 w 11218359"/>
                <a:gd name="connsiteY422" fmla="*/ 428173 h 428172"/>
                <a:gd name="connsiteX423" fmla="*/ 4836562 w 11218359"/>
                <a:gd name="connsiteY423" fmla="*/ 428173 h 428172"/>
                <a:gd name="connsiteX424" fmla="*/ 4848040 w 11218359"/>
                <a:gd name="connsiteY424" fmla="*/ 428173 h 428172"/>
                <a:gd name="connsiteX425" fmla="*/ 4859469 w 11218359"/>
                <a:gd name="connsiteY425" fmla="*/ 428173 h 428172"/>
                <a:gd name="connsiteX426" fmla="*/ 4870899 w 11218359"/>
                <a:gd name="connsiteY426" fmla="*/ 428173 h 428172"/>
                <a:gd name="connsiteX427" fmla="*/ 4882330 w 11218359"/>
                <a:gd name="connsiteY427" fmla="*/ 428173 h 428172"/>
                <a:gd name="connsiteX428" fmla="*/ 4893760 w 11218359"/>
                <a:gd name="connsiteY428" fmla="*/ 428173 h 428172"/>
                <a:gd name="connsiteX429" fmla="*/ 4905237 w 11218359"/>
                <a:gd name="connsiteY429" fmla="*/ 428173 h 428172"/>
                <a:gd name="connsiteX430" fmla="*/ 4916667 w 11218359"/>
                <a:gd name="connsiteY430" fmla="*/ 428173 h 428172"/>
                <a:gd name="connsiteX431" fmla="*/ 4928097 w 11218359"/>
                <a:gd name="connsiteY431" fmla="*/ 428173 h 428172"/>
                <a:gd name="connsiteX432" fmla="*/ 4939527 w 11218359"/>
                <a:gd name="connsiteY432" fmla="*/ 428173 h 428172"/>
                <a:gd name="connsiteX433" fmla="*/ 4950957 w 11218359"/>
                <a:gd name="connsiteY433" fmla="*/ 428173 h 428172"/>
                <a:gd name="connsiteX434" fmla="*/ 4962435 w 11218359"/>
                <a:gd name="connsiteY434" fmla="*/ 428173 h 428172"/>
                <a:gd name="connsiteX435" fmla="*/ 4973865 w 11218359"/>
                <a:gd name="connsiteY435" fmla="*/ 428173 h 428172"/>
                <a:gd name="connsiteX436" fmla="*/ 4985295 w 11218359"/>
                <a:gd name="connsiteY436" fmla="*/ 428173 h 428172"/>
                <a:gd name="connsiteX437" fmla="*/ 4996725 w 11218359"/>
                <a:gd name="connsiteY437" fmla="*/ 428173 h 428172"/>
                <a:gd name="connsiteX438" fmla="*/ 5008155 w 11218359"/>
                <a:gd name="connsiteY438" fmla="*/ 428173 h 428172"/>
                <a:gd name="connsiteX439" fmla="*/ 5019632 w 11218359"/>
                <a:gd name="connsiteY439" fmla="*/ 428173 h 428172"/>
                <a:gd name="connsiteX440" fmla="*/ 5031062 w 11218359"/>
                <a:gd name="connsiteY440" fmla="*/ 428173 h 428172"/>
                <a:gd name="connsiteX441" fmla="*/ 5042492 w 11218359"/>
                <a:gd name="connsiteY441" fmla="*/ 428173 h 428172"/>
                <a:gd name="connsiteX442" fmla="*/ 5053923 w 11218359"/>
                <a:gd name="connsiteY442" fmla="*/ 428173 h 428172"/>
                <a:gd name="connsiteX443" fmla="*/ 5065353 w 11218359"/>
                <a:gd name="connsiteY443" fmla="*/ 428173 h 428172"/>
                <a:gd name="connsiteX444" fmla="*/ 5076830 w 11218359"/>
                <a:gd name="connsiteY444" fmla="*/ 428173 h 428172"/>
                <a:gd name="connsiteX445" fmla="*/ 5088260 w 11218359"/>
                <a:gd name="connsiteY445" fmla="*/ 428173 h 428172"/>
                <a:gd name="connsiteX446" fmla="*/ 5099690 w 11218359"/>
                <a:gd name="connsiteY446" fmla="*/ 428173 h 428172"/>
                <a:gd name="connsiteX447" fmla="*/ 5111120 w 11218359"/>
                <a:gd name="connsiteY447" fmla="*/ 428173 h 428172"/>
                <a:gd name="connsiteX448" fmla="*/ 5122550 w 11218359"/>
                <a:gd name="connsiteY448" fmla="*/ 428173 h 428172"/>
                <a:gd name="connsiteX449" fmla="*/ 5134028 w 11218359"/>
                <a:gd name="connsiteY449" fmla="*/ 428173 h 428172"/>
                <a:gd name="connsiteX450" fmla="*/ 5145458 w 11218359"/>
                <a:gd name="connsiteY450" fmla="*/ 428173 h 428172"/>
                <a:gd name="connsiteX451" fmla="*/ 5156888 w 11218359"/>
                <a:gd name="connsiteY451" fmla="*/ 428173 h 428172"/>
                <a:gd name="connsiteX452" fmla="*/ 5168318 w 11218359"/>
                <a:gd name="connsiteY452" fmla="*/ 428173 h 428172"/>
                <a:gd name="connsiteX453" fmla="*/ 5179747 w 11218359"/>
                <a:gd name="connsiteY453" fmla="*/ 428173 h 428172"/>
                <a:gd name="connsiteX454" fmla="*/ 5191225 w 11218359"/>
                <a:gd name="connsiteY454" fmla="*/ 428173 h 428172"/>
                <a:gd name="connsiteX455" fmla="*/ 5202655 w 11218359"/>
                <a:gd name="connsiteY455" fmla="*/ 428173 h 428172"/>
                <a:gd name="connsiteX456" fmla="*/ 5214085 w 11218359"/>
                <a:gd name="connsiteY456" fmla="*/ 428173 h 428172"/>
                <a:gd name="connsiteX457" fmla="*/ 5225515 w 11218359"/>
                <a:gd name="connsiteY457" fmla="*/ 428173 h 428172"/>
                <a:gd name="connsiteX458" fmla="*/ 5236945 w 11218359"/>
                <a:gd name="connsiteY458" fmla="*/ 428173 h 428172"/>
                <a:gd name="connsiteX459" fmla="*/ 5248423 w 11218359"/>
                <a:gd name="connsiteY459" fmla="*/ 428173 h 428172"/>
                <a:gd name="connsiteX460" fmla="*/ 5259853 w 11218359"/>
                <a:gd name="connsiteY460" fmla="*/ 428173 h 428172"/>
                <a:gd name="connsiteX461" fmla="*/ 5271283 w 11218359"/>
                <a:gd name="connsiteY461" fmla="*/ 428173 h 428172"/>
                <a:gd name="connsiteX462" fmla="*/ 5282713 w 11218359"/>
                <a:gd name="connsiteY462" fmla="*/ 428173 h 428172"/>
                <a:gd name="connsiteX463" fmla="*/ 5294143 w 11218359"/>
                <a:gd name="connsiteY463" fmla="*/ 428173 h 428172"/>
                <a:gd name="connsiteX464" fmla="*/ 5305621 w 11218359"/>
                <a:gd name="connsiteY464" fmla="*/ 428173 h 428172"/>
                <a:gd name="connsiteX465" fmla="*/ 5317051 w 11218359"/>
                <a:gd name="connsiteY465" fmla="*/ 428173 h 428172"/>
                <a:gd name="connsiteX466" fmla="*/ 5328481 w 11218359"/>
                <a:gd name="connsiteY466" fmla="*/ 428173 h 428172"/>
                <a:gd name="connsiteX467" fmla="*/ 5339910 w 11218359"/>
                <a:gd name="connsiteY467" fmla="*/ 428173 h 428172"/>
                <a:gd name="connsiteX468" fmla="*/ 5351340 w 11218359"/>
                <a:gd name="connsiteY468" fmla="*/ 428173 h 428172"/>
                <a:gd name="connsiteX469" fmla="*/ 5362818 w 11218359"/>
                <a:gd name="connsiteY469" fmla="*/ 428173 h 428172"/>
                <a:gd name="connsiteX470" fmla="*/ 5374248 w 11218359"/>
                <a:gd name="connsiteY470" fmla="*/ 428173 h 428172"/>
                <a:gd name="connsiteX471" fmla="*/ 5385678 w 11218359"/>
                <a:gd name="connsiteY471" fmla="*/ 428173 h 428172"/>
                <a:gd name="connsiteX472" fmla="*/ 5397108 w 11218359"/>
                <a:gd name="connsiteY472" fmla="*/ 428173 h 428172"/>
                <a:gd name="connsiteX473" fmla="*/ 5408538 w 11218359"/>
                <a:gd name="connsiteY473" fmla="*/ 428173 h 428172"/>
                <a:gd name="connsiteX474" fmla="*/ 5420016 w 11218359"/>
                <a:gd name="connsiteY474" fmla="*/ 428173 h 428172"/>
                <a:gd name="connsiteX475" fmla="*/ 5431446 w 11218359"/>
                <a:gd name="connsiteY475" fmla="*/ 428173 h 428172"/>
                <a:gd name="connsiteX476" fmla="*/ 5442876 w 11218359"/>
                <a:gd name="connsiteY476" fmla="*/ 428173 h 428172"/>
                <a:gd name="connsiteX477" fmla="*/ 5454306 w 11218359"/>
                <a:gd name="connsiteY477" fmla="*/ 428173 h 428172"/>
                <a:gd name="connsiteX478" fmla="*/ 5465736 w 11218359"/>
                <a:gd name="connsiteY478" fmla="*/ 428173 h 428172"/>
                <a:gd name="connsiteX479" fmla="*/ 5477214 w 11218359"/>
                <a:gd name="connsiteY479" fmla="*/ 428173 h 428172"/>
                <a:gd name="connsiteX480" fmla="*/ 5488643 w 11218359"/>
                <a:gd name="connsiteY480" fmla="*/ 428173 h 428172"/>
                <a:gd name="connsiteX481" fmla="*/ 5500073 w 11218359"/>
                <a:gd name="connsiteY481" fmla="*/ 428173 h 428172"/>
                <a:gd name="connsiteX482" fmla="*/ 5511503 w 11218359"/>
                <a:gd name="connsiteY482" fmla="*/ 428173 h 428172"/>
                <a:gd name="connsiteX483" fmla="*/ 5522933 w 11218359"/>
                <a:gd name="connsiteY483" fmla="*/ 428173 h 428172"/>
                <a:gd name="connsiteX484" fmla="*/ 5534411 w 11218359"/>
                <a:gd name="connsiteY484" fmla="*/ 428173 h 428172"/>
                <a:gd name="connsiteX485" fmla="*/ 5545841 w 11218359"/>
                <a:gd name="connsiteY485" fmla="*/ 428173 h 428172"/>
                <a:gd name="connsiteX486" fmla="*/ 5557271 w 11218359"/>
                <a:gd name="connsiteY486" fmla="*/ 428173 h 428172"/>
                <a:gd name="connsiteX487" fmla="*/ 5568701 w 11218359"/>
                <a:gd name="connsiteY487" fmla="*/ 428173 h 428172"/>
                <a:gd name="connsiteX488" fmla="*/ 5580131 w 11218359"/>
                <a:gd name="connsiteY488" fmla="*/ 428173 h 428172"/>
                <a:gd name="connsiteX489" fmla="*/ 5591609 w 11218359"/>
                <a:gd name="connsiteY489" fmla="*/ 428173 h 428172"/>
                <a:gd name="connsiteX490" fmla="*/ 5603038 w 11218359"/>
                <a:gd name="connsiteY490" fmla="*/ 428173 h 428172"/>
                <a:gd name="connsiteX491" fmla="*/ 5614469 w 11218359"/>
                <a:gd name="connsiteY491" fmla="*/ 428173 h 428172"/>
                <a:gd name="connsiteX492" fmla="*/ 5625899 w 11218359"/>
                <a:gd name="connsiteY492" fmla="*/ 428173 h 428172"/>
                <a:gd name="connsiteX493" fmla="*/ 5637329 w 11218359"/>
                <a:gd name="connsiteY493" fmla="*/ 428173 h 428172"/>
                <a:gd name="connsiteX494" fmla="*/ 5648759 w 11218359"/>
                <a:gd name="connsiteY494" fmla="*/ 428173 h 428172"/>
                <a:gd name="connsiteX495" fmla="*/ 5660236 w 11218359"/>
                <a:gd name="connsiteY495" fmla="*/ 428173 h 428172"/>
                <a:gd name="connsiteX496" fmla="*/ 5671666 w 11218359"/>
                <a:gd name="connsiteY496" fmla="*/ 428173 h 428172"/>
                <a:gd name="connsiteX497" fmla="*/ 5683096 w 11218359"/>
                <a:gd name="connsiteY497" fmla="*/ 428173 h 428172"/>
                <a:gd name="connsiteX498" fmla="*/ 5694526 w 11218359"/>
                <a:gd name="connsiteY498" fmla="*/ 428173 h 428172"/>
                <a:gd name="connsiteX499" fmla="*/ 5705956 w 11218359"/>
                <a:gd name="connsiteY499" fmla="*/ 428173 h 428172"/>
                <a:gd name="connsiteX500" fmla="*/ 5717434 w 11218359"/>
                <a:gd name="connsiteY500" fmla="*/ 428173 h 428172"/>
                <a:gd name="connsiteX501" fmla="*/ 5728864 w 11218359"/>
                <a:gd name="connsiteY501" fmla="*/ 428173 h 428172"/>
                <a:gd name="connsiteX502" fmla="*/ 5740294 w 11218359"/>
                <a:gd name="connsiteY502" fmla="*/ 428173 h 428172"/>
                <a:gd name="connsiteX503" fmla="*/ 5751724 w 11218359"/>
                <a:gd name="connsiteY503" fmla="*/ 428173 h 428172"/>
                <a:gd name="connsiteX504" fmla="*/ 5763154 w 11218359"/>
                <a:gd name="connsiteY504" fmla="*/ 428173 h 428172"/>
                <a:gd name="connsiteX505" fmla="*/ 5774631 w 11218359"/>
                <a:gd name="connsiteY505" fmla="*/ 428173 h 428172"/>
                <a:gd name="connsiteX506" fmla="*/ 5786062 w 11218359"/>
                <a:gd name="connsiteY506" fmla="*/ 428173 h 428172"/>
                <a:gd name="connsiteX507" fmla="*/ 5797492 w 11218359"/>
                <a:gd name="connsiteY507" fmla="*/ 428173 h 428172"/>
                <a:gd name="connsiteX508" fmla="*/ 5808921 w 11218359"/>
                <a:gd name="connsiteY508" fmla="*/ 428173 h 428172"/>
                <a:gd name="connsiteX509" fmla="*/ 5820351 w 11218359"/>
                <a:gd name="connsiteY509" fmla="*/ 428173 h 428172"/>
                <a:gd name="connsiteX510" fmla="*/ 5831829 w 11218359"/>
                <a:gd name="connsiteY510" fmla="*/ 428173 h 428172"/>
                <a:gd name="connsiteX511" fmla="*/ 5843259 w 11218359"/>
                <a:gd name="connsiteY511" fmla="*/ 428173 h 428172"/>
                <a:gd name="connsiteX512" fmla="*/ 5854689 w 11218359"/>
                <a:gd name="connsiteY512" fmla="*/ 428173 h 428172"/>
                <a:gd name="connsiteX513" fmla="*/ 5866119 w 11218359"/>
                <a:gd name="connsiteY513" fmla="*/ 428173 h 428172"/>
                <a:gd name="connsiteX514" fmla="*/ 5877549 w 11218359"/>
                <a:gd name="connsiteY514" fmla="*/ 428173 h 428172"/>
                <a:gd name="connsiteX515" fmla="*/ 5889027 w 11218359"/>
                <a:gd name="connsiteY515" fmla="*/ 428173 h 428172"/>
                <a:gd name="connsiteX516" fmla="*/ 5900457 w 11218359"/>
                <a:gd name="connsiteY516" fmla="*/ 428173 h 428172"/>
                <a:gd name="connsiteX517" fmla="*/ 5911887 w 11218359"/>
                <a:gd name="connsiteY517" fmla="*/ 428173 h 428172"/>
                <a:gd name="connsiteX518" fmla="*/ 5923317 w 11218359"/>
                <a:gd name="connsiteY518" fmla="*/ 428173 h 428172"/>
                <a:gd name="connsiteX519" fmla="*/ 5934747 w 11218359"/>
                <a:gd name="connsiteY519" fmla="*/ 428173 h 428172"/>
                <a:gd name="connsiteX520" fmla="*/ 5946225 w 11218359"/>
                <a:gd name="connsiteY520" fmla="*/ 428173 h 428172"/>
                <a:gd name="connsiteX521" fmla="*/ 5957655 w 11218359"/>
                <a:gd name="connsiteY521" fmla="*/ 428173 h 428172"/>
                <a:gd name="connsiteX522" fmla="*/ 5969084 w 11218359"/>
                <a:gd name="connsiteY522" fmla="*/ 428173 h 428172"/>
                <a:gd name="connsiteX523" fmla="*/ 5980514 w 11218359"/>
                <a:gd name="connsiteY523" fmla="*/ 428173 h 428172"/>
                <a:gd name="connsiteX524" fmla="*/ 5991944 w 11218359"/>
                <a:gd name="connsiteY524" fmla="*/ 428173 h 428172"/>
                <a:gd name="connsiteX525" fmla="*/ 6003422 w 11218359"/>
                <a:gd name="connsiteY525" fmla="*/ 428173 h 428172"/>
                <a:gd name="connsiteX526" fmla="*/ 6014852 w 11218359"/>
                <a:gd name="connsiteY526" fmla="*/ 428173 h 428172"/>
                <a:gd name="connsiteX527" fmla="*/ 6026282 w 11218359"/>
                <a:gd name="connsiteY527" fmla="*/ 428173 h 428172"/>
                <a:gd name="connsiteX528" fmla="*/ 6037712 w 11218359"/>
                <a:gd name="connsiteY528" fmla="*/ 428173 h 428172"/>
                <a:gd name="connsiteX529" fmla="*/ 6049142 w 11218359"/>
                <a:gd name="connsiteY529" fmla="*/ 428173 h 428172"/>
                <a:gd name="connsiteX530" fmla="*/ 6060620 w 11218359"/>
                <a:gd name="connsiteY530" fmla="*/ 428173 h 428172"/>
                <a:gd name="connsiteX531" fmla="*/ 6072049 w 11218359"/>
                <a:gd name="connsiteY531" fmla="*/ 428173 h 428172"/>
                <a:gd name="connsiteX532" fmla="*/ 6083480 w 11218359"/>
                <a:gd name="connsiteY532" fmla="*/ 428173 h 428172"/>
                <a:gd name="connsiteX533" fmla="*/ 6094910 w 11218359"/>
                <a:gd name="connsiteY533" fmla="*/ 428173 h 428172"/>
                <a:gd name="connsiteX534" fmla="*/ 6106340 w 11218359"/>
                <a:gd name="connsiteY534" fmla="*/ 428173 h 428172"/>
                <a:gd name="connsiteX535" fmla="*/ 6117818 w 11218359"/>
                <a:gd name="connsiteY535" fmla="*/ 428173 h 428172"/>
                <a:gd name="connsiteX536" fmla="*/ 6129247 w 11218359"/>
                <a:gd name="connsiteY536" fmla="*/ 428173 h 428172"/>
                <a:gd name="connsiteX537" fmla="*/ 6140677 w 11218359"/>
                <a:gd name="connsiteY537" fmla="*/ 428173 h 428172"/>
                <a:gd name="connsiteX538" fmla="*/ 6152107 w 11218359"/>
                <a:gd name="connsiteY538" fmla="*/ 428173 h 428172"/>
                <a:gd name="connsiteX539" fmla="*/ 6163537 w 11218359"/>
                <a:gd name="connsiteY539" fmla="*/ 428173 h 428172"/>
                <a:gd name="connsiteX540" fmla="*/ 6175015 w 11218359"/>
                <a:gd name="connsiteY540" fmla="*/ 428173 h 428172"/>
                <a:gd name="connsiteX541" fmla="*/ 6186445 w 11218359"/>
                <a:gd name="connsiteY541" fmla="*/ 428173 h 428172"/>
                <a:gd name="connsiteX542" fmla="*/ 6197875 w 11218359"/>
                <a:gd name="connsiteY542" fmla="*/ 428173 h 428172"/>
                <a:gd name="connsiteX543" fmla="*/ 6209305 w 11218359"/>
                <a:gd name="connsiteY543" fmla="*/ 428173 h 428172"/>
                <a:gd name="connsiteX544" fmla="*/ 6220735 w 11218359"/>
                <a:gd name="connsiteY544" fmla="*/ 428173 h 428172"/>
                <a:gd name="connsiteX545" fmla="*/ 6232212 w 11218359"/>
                <a:gd name="connsiteY545" fmla="*/ 428173 h 428172"/>
                <a:gd name="connsiteX546" fmla="*/ 6243642 w 11218359"/>
                <a:gd name="connsiteY546" fmla="*/ 428173 h 428172"/>
                <a:gd name="connsiteX547" fmla="*/ 6255073 w 11218359"/>
                <a:gd name="connsiteY547" fmla="*/ 428173 h 428172"/>
                <a:gd name="connsiteX548" fmla="*/ 6266503 w 11218359"/>
                <a:gd name="connsiteY548" fmla="*/ 428173 h 428172"/>
                <a:gd name="connsiteX549" fmla="*/ 6277933 w 11218359"/>
                <a:gd name="connsiteY549" fmla="*/ 428173 h 428172"/>
                <a:gd name="connsiteX550" fmla="*/ 6289410 w 11218359"/>
                <a:gd name="connsiteY550" fmla="*/ 428173 h 428172"/>
                <a:gd name="connsiteX551" fmla="*/ 6300840 w 11218359"/>
                <a:gd name="connsiteY551" fmla="*/ 428173 h 428172"/>
                <a:gd name="connsiteX552" fmla="*/ 6312270 w 11218359"/>
                <a:gd name="connsiteY552" fmla="*/ 428173 h 428172"/>
                <a:gd name="connsiteX553" fmla="*/ 6323700 w 11218359"/>
                <a:gd name="connsiteY553" fmla="*/ 428173 h 428172"/>
                <a:gd name="connsiteX554" fmla="*/ 6335130 w 11218359"/>
                <a:gd name="connsiteY554" fmla="*/ 428173 h 428172"/>
                <a:gd name="connsiteX555" fmla="*/ 6346608 w 11218359"/>
                <a:gd name="connsiteY555" fmla="*/ 428173 h 428172"/>
                <a:gd name="connsiteX556" fmla="*/ 6358038 w 11218359"/>
                <a:gd name="connsiteY556" fmla="*/ 428173 h 428172"/>
                <a:gd name="connsiteX557" fmla="*/ 6369468 w 11218359"/>
                <a:gd name="connsiteY557" fmla="*/ 428173 h 428172"/>
                <a:gd name="connsiteX558" fmla="*/ 6380898 w 11218359"/>
                <a:gd name="connsiteY558" fmla="*/ 428173 h 428172"/>
                <a:gd name="connsiteX559" fmla="*/ 6392328 w 11218359"/>
                <a:gd name="connsiteY559" fmla="*/ 428173 h 428172"/>
                <a:gd name="connsiteX560" fmla="*/ 6403805 w 11218359"/>
                <a:gd name="connsiteY560" fmla="*/ 428173 h 428172"/>
                <a:gd name="connsiteX561" fmla="*/ 6415235 w 11218359"/>
                <a:gd name="connsiteY561" fmla="*/ 428173 h 428172"/>
                <a:gd name="connsiteX562" fmla="*/ 6426666 w 11218359"/>
                <a:gd name="connsiteY562" fmla="*/ 428173 h 428172"/>
                <a:gd name="connsiteX563" fmla="*/ 6438096 w 11218359"/>
                <a:gd name="connsiteY563" fmla="*/ 428173 h 428172"/>
                <a:gd name="connsiteX564" fmla="*/ 6449525 w 11218359"/>
                <a:gd name="connsiteY564" fmla="*/ 428173 h 428172"/>
                <a:gd name="connsiteX565" fmla="*/ 6461003 w 11218359"/>
                <a:gd name="connsiteY565" fmla="*/ 428173 h 428172"/>
                <a:gd name="connsiteX566" fmla="*/ 6472433 w 11218359"/>
                <a:gd name="connsiteY566" fmla="*/ 428173 h 428172"/>
                <a:gd name="connsiteX567" fmla="*/ 6483863 w 11218359"/>
                <a:gd name="connsiteY567" fmla="*/ 428173 h 428172"/>
                <a:gd name="connsiteX568" fmla="*/ 6495293 w 11218359"/>
                <a:gd name="connsiteY568" fmla="*/ 428173 h 428172"/>
                <a:gd name="connsiteX569" fmla="*/ 6506723 w 11218359"/>
                <a:gd name="connsiteY569" fmla="*/ 428173 h 428172"/>
                <a:gd name="connsiteX570" fmla="*/ 6518201 w 11218359"/>
                <a:gd name="connsiteY570" fmla="*/ 428173 h 428172"/>
                <a:gd name="connsiteX571" fmla="*/ 6529631 w 11218359"/>
                <a:gd name="connsiteY571" fmla="*/ 428173 h 428172"/>
                <a:gd name="connsiteX572" fmla="*/ 6541061 w 11218359"/>
                <a:gd name="connsiteY572" fmla="*/ 428173 h 428172"/>
                <a:gd name="connsiteX573" fmla="*/ 6552490 w 11218359"/>
                <a:gd name="connsiteY573" fmla="*/ 428173 h 428172"/>
                <a:gd name="connsiteX574" fmla="*/ 6563921 w 11218359"/>
                <a:gd name="connsiteY574" fmla="*/ 428173 h 428172"/>
                <a:gd name="connsiteX575" fmla="*/ 6575398 w 11218359"/>
                <a:gd name="connsiteY575" fmla="*/ 428173 h 428172"/>
                <a:gd name="connsiteX576" fmla="*/ 6586828 w 11218359"/>
                <a:gd name="connsiteY576" fmla="*/ 428173 h 428172"/>
                <a:gd name="connsiteX577" fmla="*/ 6598259 w 11218359"/>
                <a:gd name="connsiteY577" fmla="*/ 428173 h 428172"/>
                <a:gd name="connsiteX578" fmla="*/ 6609688 w 11218359"/>
                <a:gd name="connsiteY578" fmla="*/ 428173 h 428172"/>
                <a:gd name="connsiteX579" fmla="*/ 6621118 w 11218359"/>
                <a:gd name="connsiteY579" fmla="*/ 428173 h 428172"/>
                <a:gd name="connsiteX580" fmla="*/ 6632596 w 11218359"/>
                <a:gd name="connsiteY580" fmla="*/ 428173 h 428172"/>
                <a:gd name="connsiteX581" fmla="*/ 6644026 w 11218359"/>
                <a:gd name="connsiteY581" fmla="*/ 428173 h 428172"/>
                <a:gd name="connsiteX582" fmla="*/ 6655456 w 11218359"/>
                <a:gd name="connsiteY582" fmla="*/ 428173 h 428172"/>
                <a:gd name="connsiteX583" fmla="*/ 6666886 w 11218359"/>
                <a:gd name="connsiteY583" fmla="*/ 428173 h 428172"/>
                <a:gd name="connsiteX584" fmla="*/ 6678316 w 11218359"/>
                <a:gd name="connsiteY584" fmla="*/ 428173 h 428172"/>
                <a:gd name="connsiteX585" fmla="*/ 6689794 w 11218359"/>
                <a:gd name="connsiteY585" fmla="*/ 428173 h 428172"/>
                <a:gd name="connsiteX586" fmla="*/ 6701224 w 11218359"/>
                <a:gd name="connsiteY586" fmla="*/ 428173 h 428172"/>
                <a:gd name="connsiteX587" fmla="*/ 6712653 w 11218359"/>
                <a:gd name="connsiteY587" fmla="*/ 428173 h 428172"/>
                <a:gd name="connsiteX588" fmla="*/ 6724083 w 11218359"/>
                <a:gd name="connsiteY588" fmla="*/ 428173 h 428172"/>
                <a:gd name="connsiteX589" fmla="*/ 6735514 w 11218359"/>
                <a:gd name="connsiteY589" fmla="*/ 428173 h 428172"/>
                <a:gd name="connsiteX590" fmla="*/ 6746944 w 11218359"/>
                <a:gd name="connsiteY590" fmla="*/ 428173 h 428172"/>
                <a:gd name="connsiteX591" fmla="*/ 6758421 w 11218359"/>
                <a:gd name="connsiteY591" fmla="*/ 428173 h 428172"/>
                <a:gd name="connsiteX592" fmla="*/ 6769851 w 11218359"/>
                <a:gd name="connsiteY592" fmla="*/ 428173 h 428172"/>
                <a:gd name="connsiteX593" fmla="*/ 6781281 w 11218359"/>
                <a:gd name="connsiteY593" fmla="*/ 428173 h 428172"/>
                <a:gd name="connsiteX594" fmla="*/ 6792711 w 11218359"/>
                <a:gd name="connsiteY594" fmla="*/ 428173 h 428172"/>
                <a:gd name="connsiteX595" fmla="*/ 6804141 w 11218359"/>
                <a:gd name="connsiteY595" fmla="*/ 428173 h 428172"/>
                <a:gd name="connsiteX596" fmla="*/ 6815619 w 11218359"/>
                <a:gd name="connsiteY596" fmla="*/ 428173 h 428172"/>
                <a:gd name="connsiteX597" fmla="*/ 6827049 w 11218359"/>
                <a:gd name="connsiteY597" fmla="*/ 428173 h 428172"/>
                <a:gd name="connsiteX598" fmla="*/ 6838479 w 11218359"/>
                <a:gd name="connsiteY598" fmla="*/ 428173 h 428172"/>
                <a:gd name="connsiteX599" fmla="*/ 6849909 w 11218359"/>
                <a:gd name="connsiteY599" fmla="*/ 428173 h 428172"/>
                <a:gd name="connsiteX600" fmla="*/ 6861339 w 11218359"/>
                <a:gd name="connsiteY600" fmla="*/ 428173 h 428172"/>
                <a:gd name="connsiteX601" fmla="*/ 6872816 w 11218359"/>
                <a:gd name="connsiteY601" fmla="*/ 428173 h 428172"/>
                <a:gd name="connsiteX602" fmla="*/ 6884246 w 11218359"/>
                <a:gd name="connsiteY602" fmla="*/ 428173 h 428172"/>
                <a:gd name="connsiteX603" fmla="*/ 6895676 w 11218359"/>
                <a:gd name="connsiteY603" fmla="*/ 428173 h 428172"/>
                <a:gd name="connsiteX604" fmla="*/ 6907107 w 11218359"/>
                <a:gd name="connsiteY604" fmla="*/ 428173 h 428172"/>
                <a:gd name="connsiteX605" fmla="*/ 6918537 w 11218359"/>
                <a:gd name="connsiteY605" fmla="*/ 428173 h 428172"/>
                <a:gd name="connsiteX606" fmla="*/ 6930014 w 11218359"/>
                <a:gd name="connsiteY606" fmla="*/ 428173 h 428172"/>
                <a:gd name="connsiteX607" fmla="*/ 6941444 w 11218359"/>
                <a:gd name="connsiteY607" fmla="*/ 428173 h 428172"/>
                <a:gd name="connsiteX608" fmla="*/ 6952874 w 11218359"/>
                <a:gd name="connsiteY608" fmla="*/ 428173 h 428172"/>
                <a:gd name="connsiteX609" fmla="*/ 6964304 w 11218359"/>
                <a:gd name="connsiteY609" fmla="*/ 428173 h 428172"/>
                <a:gd name="connsiteX610" fmla="*/ 6975734 w 11218359"/>
                <a:gd name="connsiteY610" fmla="*/ 428173 h 428172"/>
                <a:gd name="connsiteX611" fmla="*/ 6987212 w 11218359"/>
                <a:gd name="connsiteY611" fmla="*/ 428173 h 428172"/>
                <a:gd name="connsiteX612" fmla="*/ 6998642 w 11218359"/>
                <a:gd name="connsiteY612" fmla="*/ 428173 h 428172"/>
                <a:gd name="connsiteX613" fmla="*/ 7010072 w 11218359"/>
                <a:gd name="connsiteY613" fmla="*/ 428173 h 428172"/>
                <a:gd name="connsiteX614" fmla="*/ 7021502 w 11218359"/>
                <a:gd name="connsiteY614" fmla="*/ 428173 h 428172"/>
                <a:gd name="connsiteX615" fmla="*/ 7032931 w 11218359"/>
                <a:gd name="connsiteY615" fmla="*/ 428173 h 428172"/>
                <a:gd name="connsiteX616" fmla="*/ 7044409 w 11218359"/>
                <a:gd name="connsiteY616" fmla="*/ 428173 h 428172"/>
                <a:gd name="connsiteX617" fmla="*/ 7055839 w 11218359"/>
                <a:gd name="connsiteY617" fmla="*/ 428173 h 428172"/>
                <a:gd name="connsiteX618" fmla="*/ 7067269 w 11218359"/>
                <a:gd name="connsiteY618" fmla="*/ 428173 h 428172"/>
                <a:gd name="connsiteX619" fmla="*/ 7078700 w 11218359"/>
                <a:gd name="connsiteY619" fmla="*/ 428173 h 428172"/>
                <a:gd name="connsiteX620" fmla="*/ 7090129 w 11218359"/>
                <a:gd name="connsiteY620" fmla="*/ 428173 h 428172"/>
                <a:gd name="connsiteX621" fmla="*/ 7101607 w 11218359"/>
                <a:gd name="connsiteY621" fmla="*/ 428173 h 428172"/>
                <a:gd name="connsiteX622" fmla="*/ 7113037 w 11218359"/>
                <a:gd name="connsiteY622" fmla="*/ 428173 h 428172"/>
                <a:gd name="connsiteX623" fmla="*/ 7124467 w 11218359"/>
                <a:gd name="connsiteY623" fmla="*/ 428173 h 428172"/>
                <a:gd name="connsiteX624" fmla="*/ 7135897 w 11218359"/>
                <a:gd name="connsiteY624" fmla="*/ 428173 h 428172"/>
                <a:gd name="connsiteX625" fmla="*/ 7147327 w 11218359"/>
                <a:gd name="connsiteY625" fmla="*/ 428173 h 428172"/>
                <a:gd name="connsiteX626" fmla="*/ 7158805 w 11218359"/>
                <a:gd name="connsiteY626" fmla="*/ 428173 h 428172"/>
                <a:gd name="connsiteX627" fmla="*/ 7170235 w 11218359"/>
                <a:gd name="connsiteY627" fmla="*/ 428173 h 428172"/>
                <a:gd name="connsiteX628" fmla="*/ 7181665 w 11218359"/>
                <a:gd name="connsiteY628" fmla="*/ 428173 h 428172"/>
                <a:gd name="connsiteX629" fmla="*/ 7193094 w 11218359"/>
                <a:gd name="connsiteY629" fmla="*/ 428173 h 428172"/>
                <a:gd name="connsiteX630" fmla="*/ 7204524 w 11218359"/>
                <a:gd name="connsiteY630" fmla="*/ 428173 h 428172"/>
                <a:gd name="connsiteX631" fmla="*/ 7216002 w 11218359"/>
                <a:gd name="connsiteY631" fmla="*/ 428173 h 428172"/>
                <a:gd name="connsiteX632" fmla="*/ 7227432 w 11218359"/>
                <a:gd name="connsiteY632" fmla="*/ 428173 h 428172"/>
                <a:gd name="connsiteX633" fmla="*/ 7238862 w 11218359"/>
                <a:gd name="connsiteY633" fmla="*/ 428173 h 428172"/>
                <a:gd name="connsiteX634" fmla="*/ 7250292 w 11218359"/>
                <a:gd name="connsiteY634" fmla="*/ 428173 h 428172"/>
                <a:gd name="connsiteX635" fmla="*/ 7261722 w 11218359"/>
                <a:gd name="connsiteY635" fmla="*/ 428173 h 428172"/>
                <a:gd name="connsiteX636" fmla="*/ 7273200 w 11218359"/>
                <a:gd name="connsiteY636" fmla="*/ 428173 h 428172"/>
                <a:gd name="connsiteX637" fmla="*/ 7284630 w 11218359"/>
                <a:gd name="connsiteY637" fmla="*/ 428173 h 428172"/>
                <a:gd name="connsiteX638" fmla="*/ 7296060 w 11218359"/>
                <a:gd name="connsiteY638" fmla="*/ 428173 h 428172"/>
                <a:gd name="connsiteX639" fmla="*/ 7307490 w 11218359"/>
                <a:gd name="connsiteY639" fmla="*/ 428173 h 428172"/>
                <a:gd name="connsiteX640" fmla="*/ 7318920 w 11218359"/>
                <a:gd name="connsiteY640" fmla="*/ 428173 h 428172"/>
                <a:gd name="connsiteX641" fmla="*/ 7330398 w 11218359"/>
                <a:gd name="connsiteY641" fmla="*/ 428173 h 428172"/>
                <a:gd name="connsiteX642" fmla="*/ 7341828 w 11218359"/>
                <a:gd name="connsiteY642" fmla="*/ 428173 h 428172"/>
                <a:gd name="connsiteX643" fmla="*/ 7353257 w 11218359"/>
                <a:gd name="connsiteY643" fmla="*/ 428173 h 428172"/>
                <a:gd name="connsiteX644" fmla="*/ 7364687 w 11218359"/>
                <a:gd name="connsiteY644" fmla="*/ 428173 h 428172"/>
                <a:gd name="connsiteX645" fmla="*/ 7376117 w 11218359"/>
                <a:gd name="connsiteY645" fmla="*/ 428173 h 428172"/>
                <a:gd name="connsiteX646" fmla="*/ 7387595 w 11218359"/>
                <a:gd name="connsiteY646" fmla="*/ 428173 h 428172"/>
                <a:gd name="connsiteX647" fmla="*/ 7399025 w 11218359"/>
                <a:gd name="connsiteY647" fmla="*/ 428173 h 428172"/>
                <a:gd name="connsiteX648" fmla="*/ 7410455 w 11218359"/>
                <a:gd name="connsiteY648" fmla="*/ 428173 h 428172"/>
                <a:gd name="connsiteX649" fmla="*/ 7421885 w 11218359"/>
                <a:gd name="connsiteY649" fmla="*/ 428173 h 428172"/>
                <a:gd name="connsiteX650" fmla="*/ 7433315 w 11218359"/>
                <a:gd name="connsiteY650" fmla="*/ 428173 h 428172"/>
                <a:gd name="connsiteX651" fmla="*/ 7444793 w 11218359"/>
                <a:gd name="connsiteY651" fmla="*/ 428173 h 428172"/>
                <a:gd name="connsiteX652" fmla="*/ 7456222 w 11218359"/>
                <a:gd name="connsiteY652" fmla="*/ 428173 h 428172"/>
                <a:gd name="connsiteX653" fmla="*/ 7467653 w 11218359"/>
                <a:gd name="connsiteY653" fmla="*/ 428173 h 428172"/>
                <a:gd name="connsiteX654" fmla="*/ 7479083 w 11218359"/>
                <a:gd name="connsiteY654" fmla="*/ 428173 h 428172"/>
                <a:gd name="connsiteX655" fmla="*/ 7490513 w 11218359"/>
                <a:gd name="connsiteY655" fmla="*/ 428173 h 428172"/>
                <a:gd name="connsiteX656" fmla="*/ 7501990 w 11218359"/>
                <a:gd name="connsiteY656" fmla="*/ 428173 h 428172"/>
                <a:gd name="connsiteX657" fmla="*/ 7513420 w 11218359"/>
                <a:gd name="connsiteY657" fmla="*/ 428173 h 428172"/>
                <a:gd name="connsiteX658" fmla="*/ 7524850 w 11218359"/>
                <a:gd name="connsiteY658" fmla="*/ 428173 h 428172"/>
                <a:gd name="connsiteX659" fmla="*/ 7536280 w 11218359"/>
                <a:gd name="connsiteY659" fmla="*/ 428173 h 428172"/>
                <a:gd name="connsiteX660" fmla="*/ 7547710 w 11218359"/>
                <a:gd name="connsiteY660" fmla="*/ 428173 h 428172"/>
                <a:gd name="connsiteX661" fmla="*/ 7559188 w 11218359"/>
                <a:gd name="connsiteY661" fmla="*/ 428173 h 428172"/>
                <a:gd name="connsiteX662" fmla="*/ 7570618 w 11218359"/>
                <a:gd name="connsiteY662" fmla="*/ 428173 h 428172"/>
                <a:gd name="connsiteX663" fmla="*/ 7582048 w 11218359"/>
                <a:gd name="connsiteY663" fmla="*/ 428173 h 428172"/>
                <a:gd name="connsiteX664" fmla="*/ 7593478 w 11218359"/>
                <a:gd name="connsiteY664" fmla="*/ 428173 h 428172"/>
                <a:gd name="connsiteX665" fmla="*/ 7604908 w 11218359"/>
                <a:gd name="connsiteY665" fmla="*/ 428173 h 428172"/>
                <a:gd name="connsiteX666" fmla="*/ 7616385 w 11218359"/>
                <a:gd name="connsiteY666" fmla="*/ 428173 h 428172"/>
                <a:gd name="connsiteX667" fmla="*/ 7627815 w 11218359"/>
                <a:gd name="connsiteY667" fmla="*/ 428173 h 428172"/>
                <a:gd name="connsiteX668" fmla="*/ 7639246 w 11218359"/>
                <a:gd name="connsiteY668" fmla="*/ 428173 h 428172"/>
                <a:gd name="connsiteX669" fmla="*/ 7650676 w 11218359"/>
                <a:gd name="connsiteY669" fmla="*/ 428173 h 428172"/>
                <a:gd name="connsiteX670" fmla="*/ 7662106 w 11218359"/>
                <a:gd name="connsiteY670" fmla="*/ 428173 h 428172"/>
                <a:gd name="connsiteX671" fmla="*/ 7673583 w 11218359"/>
                <a:gd name="connsiteY671" fmla="*/ 428173 h 428172"/>
                <a:gd name="connsiteX672" fmla="*/ 7685013 w 11218359"/>
                <a:gd name="connsiteY672" fmla="*/ 428173 h 428172"/>
                <a:gd name="connsiteX673" fmla="*/ 7696443 w 11218359"/>
                <a:gd name="connsiteY673" fmla="*/ 428173 h 428172"/>
                <a:gd name="connsiteX674" fmla="*/ 7707873 w 11218359"/>
                <a:gd name="connsiteY674" fmla="*/ 428173 h 428172"/>
                <a:gd name="connsiteX675" fmla="*/ 7719303 w 11218359"/>
                <a:gd name="connsiteY675" fmla="*/ 428173 h 428172"/>
                <a:gd name="connsiteX676" fmla="*/ 7730733 w 11218359"/>
                <a:gd name="connsiteY676" fmla="*/ 428173 h 428172"/>
                <a:gd name="connsiteX677" fmla="*/ 7742211 w 11218359"/>
                <a:gd name="connsiteY677" fmla="*/ 428173 h 428172"/>
                <a:gd name="connsiteX678" fmla="*/ 7753641 w 11218359"/>
                <a:gd name="connsiteY678" fmla="*/ 428173 h 428172"/>
                <a:gd name="connsiteX679" fmla="*/ 7765071 w 11218359"/>
                <a:gd name="connsiteY679" fmla="*/ 428173 h 428172"/>
                <a:gd name="connsiteX680" fmla="*/ 7776501 w 11218359"/>
                <a:gd name="connsiteY680" fmla="*/ 428173 h 428172"/>
                <a:gd name="connsiteX681" fmla="*/ 7787931 w 11218359"/>
                <a:gd name="connsiteY681" fmla="*/ 428173 h 428172"/>
                <a:gd name="connsiteX682" fmla="*/ 7799408 w 11218359"/>
                <a:gd name="connsiteY682" fmla="*/ 428173 h 428172"/>
                <a:gd name="connsiteX683" fmla="*/ 7810839 w 11218359"/>
                <a:gd name="connsiteY683" fmla="*/ 428173 h 428172"/>
                <a:gd name="connsiteX684" fmla="*/ 7822268 w 11218359"/>
                <a:gd name="connsiteY684" fmla="*/ 428173 h 428172"/>
                <a:gd name="connsiteX685" fmla="*/ 7833698 w 11218359"/>
                <a:gd name="connsiteY685" fmla="*/ 428173 h 428172"/>
                <a:gd name="connsiteX686" fmla="*/ 7845128 w 11218359"/>
                <a:gd name="connsiteY686" fmla="*/ 428173 h 428172"/>
                <a:gd name="connsiteX687" fmla="*/ 7856606 w 11218359"/>
                <a:gd name="connsiteY687" fmla="*/ 428173 h 428172"/>
                <a:gd name="connsiteX688" fmla="*/ 7868036 w 11218359"/>
                <a:gd name="connsiteY688" fmla="*/ 428173 h 428172"/>
                <a:gd name="connsiteX689" fmla="*/ 7879466 w 11218359"/>
                <a:gd name="connsiteY689" fmla="*/ 428173 h 428172"/>
                <a:gd name="connsiteX690" fmla="*/ 7890896 w 11218359"/>
                <a:gd name="connsiteY690" fmla="*/ 428173 h 428172"/>
                <a:gd name="connsiteX691" fmla="*/ 7902326 w 11218359"/>
                <a:gd name="connsiteY691" fmla="*/ 428173 h 428172"/>
                <a:gd name="connsiteX692" fmla="*/ 7913804 w 11218359"/>
                <a:gd name="connsiteY692" fmla="*/ 428173 h 428172"/>
                <a:gd name="connsiteX693" fmla="*/ 7925234 w 11218359"/>
                <a:gd name="connsiteY693" fmla="*/ 428173 h 428172"/>
                <a:gd name="connsiteX694" fmla="*/ 7936663 w 11218359"/>
                <a:gd name="connsiteY694" fmla="*/ 428173 h 428172"/>
                <a:gd name="connsiteX695" fmla="*/ 7948094 w 11218359"/>
                <a:gd name="connsiteY695" fmla="*/ 428173 h 428172"/>
                <a:gd name="connsiteX696" fmla="*/ 7959524 w 11218359"/>
                <a:gd name="connsiteY696" fmla="*/ 428173 h 428172"/>
                <a:gd name="connsiteX697" fmla="*/ 7971001 w 11218359"/>
                <a:gd name="connsiteY697" fmla="*/ 428173 h 428172"/>
                <a:gd name="connsiteX698" fmla="*/ 7982431 w 11218359"/>
                <a:gd name="connsiteY698" fmla="*/ 428173 h 428172"/>
                <a:gd name="connsiteX699" fmla="*/ 7993861 w 11218359"/>
                <a:gd name="connsiteY699" fmla="*/ 428173 h 428172"/>
                <a:gd name="connsiteX700" fmla="*/ 8005291 w 11218359"/>
                <a:gd name="connsiteY700" fmla="*/ 428173 h 428172"/>
                <a:gd name="connsiteX701" fmla="*/ 8016721 w 11218359"/>
                <a:gd name="connsiteY701" fmla="*/ 428173 h 428172"/>
                <a:gd name="connsiteX702" fmla="*/ 8028199 w 11218359"/>
                <a:gd name="connsiteY702" fmla="*/ 428173 h 428172"/>
                <a:gd name="connsiteX703" fmla="*/ 8039629 w 11218359"/>
                <a:gd name="connsiteY703" fmla="*/ 428173 h 428172"/>
                <a:gd name="connsiteX704" fmla="*/ 8051059 w 11218359"/>
                <a:gd name="connsiteY704" fmla="*/ 428173 h 428172"/>
                <a:gd name="connsiteX705" fmla="*/ 8062489 w 11218359"/>
                <a:gd name="connsiteY705" fmla="*/ 428173 h 428172"/>
                <a:gd name="connsiteX706" fmla="*/ 8073919 w 11218359"/>
                <a:gd name="connsiteY706" fmla="*/ 428173 h 428172"/>
                <a:gd name="connsiteX707" fmla="*/ 8085396 w 11218359"/>
                <a:gd name="connsiteY707" fmla="*/ 428173 h 428172"/>
                <a:gd name="connsiteX708" fmla="*/ 8096826 w 11218359"/>
                <a:gd name="connsiteY708" fmla="*/ 428173 h 428172"/>
                <a:gd name="connsiteX709" fmla="*/ 8108256 w 11218359"/>
                <a:gd name="connsiteY709" fmla="*/ 428173 h 428172"/>
                <a:gd name="connsiteX710" fmla="*/ 8119687 w 11218359"/>
                <a:gd name="connsiteY710" fmla="*/ 428173 h 428172"/>
                <a:gd name="connsiteX711" fmla="*/ 8131117 w 11218359"/>
                <a:gd name="connsiteY711" fmla="*/ 428173 h 428172"/>
                <a:gd name="connsiteX712" fmla="*/ 8142594 w 11218359"/>
                <a:gd name="connsiteY712" fmla="*/ 428173 h 428172"/>
                <a:gd name="connsiteX713" fmla="*/ 8154024 w 11218359"/>
                <a:gd name="connsiteY713" fmla="*/ 428173 h 428172"/>
                <a:gd name="connsiteX714" fmla="*/ 8165454 w 11218359"/>
                <a:gd name="connsiteY714" fmla="*/ 428173 h 428172"/>
                <a:gd name="connsiteX715" fmla="*/ 8176884 w 11218359"/>
                <a:gd name="connsiteY715" fmla="*/ 428173 h 428172"/>
                <a:gd name="connsiteX716" fmla="*/ 8188314 w 11218359"/>
                <a:gd name="connsiteY716" fmla="*/ 428173 h 428172"/>
                <a:gd name="connsiteX717" fmla="*/ 8199792 w 11218359"/>
                <a:gd name="connsiteY717" fmla="*/ 428173 h 428172"/>
                <a:gd name="connsiteX718" fmla="*/ 8211222 w 11218359"/>
                <a:gd name="connsiteY718" fmla="*/ 428173 h 428172"/>
                <a:gd name="connsiteX719" fmla="*/ 8222652 w 11218359"/>
                <a:gd name="connsiteY719" fmla="*/ 428173 h 428172"/>
                <a:gd name="connsiteX720" fmla="*/ 8234082 w 11218359"/>
                <a:gd name="connsiteY720" fmla="*/ 428173 h 428172"/>
                <a:gd name="connsiteX721" fmla="*/ 8245512 w 11218359"/>
                <a:gd name="connsiteY721" fmla="*/ 428173 h 428172"/>
                <a:gd name="connsiteX722" fmla="*/ 8256989 w 11218359"/>
                <a:gd name="connsiteY722" fmla="*/ 428173 h 428172"/>
                <a:gd name="connsiteX723" fmla="*/ 8268419 w 11218359"/>
                <a:gd name="connsiteY723" fmla="*/ 428173 h 428172"/>
                <a:gd name="connsiteX724" fmla="*/ 8279850 w 11218359"/>
                <a:gd name="connsiteY724" fmla="*/ 428173 h 428172"/>
                <a:gd name="connsiteX725" fmla="*/ 8291280 w 11218359"/>
                <a:gd name="connsiteY725" fmla="*/ 428173 h 428172"/>
                <a:gd name="connsiteX726" fmla="*/ 8302709 w 11218359"/>
                <a:gd name="connsiteY726" fmla="*/ 428173 h 428172"/>
                <a:gd name="connsiteX727" fmla="*/ 8314187 w 11218359"/>
                <a:gd name="connsiteY727" fmla="*/ 428173 h 428172"/>
                <a:gd name="connsiteX728" fmla="*/ 8325617 w 11218359"/>
                <a:gd name="connsiteY728" fmla="*/ 428173 h 428172"/>
                <a:gd name="connsiteX729" fmla="*/ 8337047 w 11218359"/>
                <a:gd name="connsiteY729" fmla="*/ 428173 h 428172"/>
                <a:gd name="connsiteX730" fmla="*/ 8348477 w 11218359"/>
                <a:gd name="connsiteY730" fmla="*/ 428173 h 428172"/>
                <a:gd name="connsiteX731" fmla="*/ 8359907 w 11218359"/>
                <a:gd name="connsiteY731" fmla="*/ 428173 h 428172"/>
                <a:gd name="connsiteX732" fmla="*/ 8371385 w 11218359"/>
                <a:gd name="connsiteY732" fmla="*/ 428173 h 428172"/>
                <a:gd name="connsiteX733" fmla="*/ 8382815 w 11218359"/>
                <a:gd name="connsiteY733" fmla="*/ 428173 h 428172"/>
                <a:gd name="connsiteX734" fmla="*/ 8394245 w 11218359"/>
                <a:gd name="connsiteY734" fmla="*/ 428173 h 428172"/>
                <a:gd name="connsiteX735" fmla="*/ 8405674 w 11218359"/>
                <a:gd name="connsiteY735" fmla="*/ 428173 h 428172"/>
                <a:gd name="connsiteX736" fmla="*/ 8417104 w 11218359"/>
                <a:gd name="connsiteY736" fmla="*/ 428173 h 428172"/>
                <a:gd name="connsiteX737" fmla="*/ 8428582 w 11218359"/>
                <a:gd name="connsiteY737" fmla="*/ 428173 h 428172"/>
                <a:gd name="connsiteX738" fmla="*/ 8440012 w 11218359"/>
                <a:gd name="connsiteY738" fmla="*/ 428173 h 428172"/>
                <a:gd name="connsiteX739" fmla="*/ 8451442 w 11218359"/>
                <a:gd name="connsiteY739" fmla="*/ 428173 h 428172"/>
                <a:gd name="connsiteX740" fmla="*/ 8462872 w 11218359"/>
                <a:gd name="connsiteY740" fmla="*/ 428173 h 428172"/>
                <a:gd name="connsiteX741" fmla="*/ 8474302 w 11218359"/>
                <a:gd name="connsiteY741" fmla="*/ 428173 h 428172"/>
                <a:gd name="connsiteX742" fmla="*/ 8485780 w 11218359"/>
                <a:gd name="connsiteY742" fmla="*/ 428173 h 428172"/>
                <a:gd name="connsiteX743" fmla="*/ 8497210 w 11218359"/>
                <a:gd name="connsiteY743" fmla="*/ 428173 h 428172"/>
                <a:gd name="connsiteX744" fmla="*/ 8508640 w 11218359"/>
                <a:gd name="connsiteY744" fmla="*/ 428173 h 428172"/>
                <a:gd name="connsiteX745" fmla="*/ 8520069 w 11218359"/>
                <a:gd name="connsiteY745" fmla="*/ 428173 h 428172"/>
                <a:gd name="connsiteX746" fmla="*/ 8531500 w 11218359"/>
                <a:gd name="connsiteY746" fmla="*/ 428173 h 428172"/>
                <a:gd name="connsiteX747" fmla="*/ 8542977 w 11218359"/>
                <a:gd name="connsiteY747" fmla="*/ 428173 h 428172"/>
                <a:gd name="connsiteX748" fmla="*/ 8554407 w 11218359"/>
                <a:gd name="connsiteY748" fmla="*/ 428173 h 428172"/>
                <a:gd name="connsiteX749" fmla="*/ 8565837 w 11218359"/>
                <a:gd name="connsiteY749" fmla="*/ 428173 h 428172"/>
                <a:gd name="connsiteX750" fmla="*/ 8577267 w 11218359"/>
                <a:gd name="connsiteY750" fmla="*/ 428173 h 428172"/>
                <a:gd name="connsiteX751" fmla="*/ 8588697 w 11218359"/>
                <a:gd name="connsiteY751" fmla="*/ 428173 h 428172"/>
                <a:gd name="connsiteX752" fmla="*/ 8600175 w 11218359"/>
                <a:gd name="connsiteY752" fmla="*/ 428173 h 428172"/>
                <a:gd name="connsiteX753" fmla="*/ 8611605 w 11218359"/>
                <a:gd name="connsiteY753" fmla="*/ 428173 h 428172"/>
                <a:gd name="connsiteX754" fmla="*/ 8623035 w 11218359"/>
                <a:gd name="connsiteY754" fmla="*/ 428173 h 428172"/>
                <a:gd name="connsiteX755" fmla="*/ 8634465 w 11218359"/>
                <a:gd name="connsiteY755" fmla="*/ 428173 h 428172"/>
                <a:gd name="connsiteX756" fmla="*/ 8645895 w 11218359"/>
                <a:gd name="connsiteY756" fmla="*/ 428173 h 428172"/>
                <a:gd name="connsiteX757" fmla="*/ 8657373 w 11218359"/>
                <a:gd name="connsiteY757" fmla="*/ 428173 h 428172"/>
                <a:gd name="connsiteX758" fmla="*/ 8668802 w 11218359"/>
                <a:gd name="connsiteY758" fmla="*/ 428173 h 428172"/>
                <a:gd name="connsiteX759" fmla="*/ 8680232 w 11218359"/>
                <a:gd name="connsiteY759" fmla="*/ 428173 h 428172"/>
                <a:gd name="connsiteX760" fmla="*/ 8691662 w 11218359"/>
                <a:gd name="connsiteY760" fmla="*/ 428173 h 428172"/>
                <a:gd name="connsiteX761" fmla="*/ 8703093 w 11218359"/>
                <a:gd name="connsiteY761" fmla="*/ 428173 h 428172"/>
                <a:gd name="connsiteX762" fmla="*/ 8714570 w 11218359"/>
                <a:gd name="connsiteY762" fmla="*/ 428173 h 428172"/>
                <a:gd name="connsiteX763" fmla="*/ 8726000 w 11218359"/>
                <a:gd name="connsiteY763" fmla="*/ 428173 h 428172"/>
                <a:gd name="connsiteX764" fmla="*/ 8737430 w 11218359"/>
                <a:gd name="connsiteY764" fmla="*/ 428173 h 428172"/>
                <a:gd name="connsiteX765" fmla="*/ 8748860 w 11218359"/>
                <a:gd name="connsiteY765" fmla="*/ 428173 h 428172"/>
                <a:gd name="connsiteX766" fmla="*/ 8760290 w 11218359"/>
                <a:gd name="connsiteY766" fmla="*/ 428173 h 428172"/>
                <a:gd name="connsiteX767" fmla="*/ 8771768 w 11218359"/>
                <a:gd name="connsiteY767" fmla="*/ 428173 h 428172"/>
                <a:gd name="connsiteX768" fmla="*/ 8783198 w 11218359"/>
                <a:gd name="connsiteY768" fmla="*/ 428173 h 428172"/>
                <a:gd name="connsiteX769" fmla="*/ 8794628 w 11218359"/>
                <a:gd name="connsiteY769" fmla="*/ 428173 h 428172"/>
                <a:gd name="connsiteX770" fmla="*/ 8806058 w 11218359"/>
                <a:gd name="connsiteY770" fmla="*/ 428173 h 428172"/>
                <a:gd name="connsiteX771" fmla="*/ 8817488 w 11218359"/>
                <a:gd name="connsiteY771" fmla="*/ 428173 h 428172"/>
                <a:gd name="connsiteX772" fmla="*/ 8828918 w 11218359"/>
                <a:gd name="connsiteY772" fmla="*/ 428173 h 428172"/>
                <a:gd name="connsiteX773" fmla="*/ 8840395 w 11218359"/>
                <a:gd name="connsiteY773" fmla="*/ 428173 h 428172"/>
                <a:gd name="connsiteX774" fmla="*/ 8851825 w 11218359"/>
                <a:gd name="connsiteY774" fmla="*/ 428173 h 428172"/>
                <a:gd name="connsiteX775" fmla="*/ 8863256 w 11218359"/>
                <a:gd name="connsiteY775" fmla="*/ 428173 h 428172"/>
                <a:gd name="connsiteX776" fmla="*/ 8874686 w 11218359"/>
                <a:gd name="connsiteY776" fmla="*/ 428173 h 428172"/>
                <a:gd name="connsiteX777" fmla="*/ 8886115 w 11218359"/>
                <a:gd name="connsiteY777" fmla="*/ 428173 h 428172"/>
                <a:gd name="connsiteX778" fmla="*/ 8897593 w 11218359"/>
                <a:gd name="connsiteY778" fmla="*/ 428173 h 428172"/>
                <a:gd name="connsiteX779" fmla="*/ 8909022 w 11218359"/>
                <a:gd name="connsiteY779" fmla="*/ 428173 h 428172"/>
                <a:gd name="connsiteX780" fmla="*/ 8920453 w 11218359"/>
                <a:gd name="connsiteY780" fmla="*/ 428173 h 428172"/>
                <a:gd name="connsiteX781" fmla="*/ 8931883 w 11218359"/>
                <a:gd name="connsiteY781" fmla="*/ 428173 h 428172"/>
                <a:gd name="connsiteX782" fmla="*/ 8943313 w 11218359"/>
                <a:gd name="connsiteY782" fmla="*/ 428173 h 428172"/>
                <a:gd name="connsiteX783" fmla="*/ 8954791 w 11218359"/>
                <a:gd name="connsiteY783" fmla="*/ 428173 h 428172"/>
                <a:gd name="connsiteX784" fmla="*/ 8966220 w 11218359"/>
                <a:gd name="connsiteY784" fmla="*/ 428173 h 428172"/>
                <a:gd name="connsiteX785" fmla="*/ 8977651 w 11218359"/>
                <a:gd name="connsiteY785" fmla="*/ 428173 h 428172"/>
                <a:gd name="connsiteX786" fmla="*/ 8989080 w 11218359"/>
                <a:gd name="connsiteY786" fmla="*/ 428173 h 428172"/>
                <a:gd name="connsiteX787" fmla="*/ 9000511 w 11218359"/>
                <a:gd name="connsiteY787" fmla="*/ 428173 h 428172"/>
                <a:gd name="connsiteX788" fmla="*/ 9011988 w 11218359"/>
                <a:gd name="connsiteY788" fmla="*/ 428173 h 428172"/>
                <a:gd name="connsiteX789" fmla="*/ 9023418 w 11218359"/>
                <a:gd name="connsiteY789" fmla="*/ 428173 h 428172"/>
                <a:gd name="connsiteX790" fmla="*/ 9034849 w 11218359"/>
                <a:gd name="connsiteY790" fmla="*/ 428173 h 428172"/>
                <a:gd name="connsiteX791" fmla="*/ 9046278 w 11218359"/>
                <a:gd name="connsiteY791" fmla="*/ 428173 h 428172"/>
                <a:gd name="connsiteX792" fmla="*/ 9057709 w 11218359"/>
                <a:gd name="connsiteY792" fmla="*/ 428173 h 428172"/>
                <a:gd name="connsiteX793" fmla="*/ 9069186 w 11218359"/>
                <a:gd name="connsiteY793" fmla="*/ 428173 h 428172"/>
                <a:gd name="connsiteX794" fmla="*/ 9080615 w 11218359"/>
                <a:gd name="connsiteY794" fmla="*/ 428173 h 428172"/>
                <a:gd name="connsiteX795" fmla="*/ 9092046 w 11218359"/>
                <a:gd name="connsiteY795" fmla="*/ 428173 h 428172"/>
                <a:gd name="connsiteX796" fmla="*/ 9103476 w 11218359"/>
                <a:gd name="connsiteY796" fmla="*/ 428173 h 428172"/>
                <a:gd name="connsiteX797" fmla="*/ 9114906 w 11218359"/>
                <a:gd name="connsiteY797" fmla="*/ 428173 h 428172"/>
                <a:gd name="connsiteX798" fmla="*/ 9126384 w 11218359"/>
                <a:gd name="connsiteY798" fmla="*/ 428173 h 428172"/>
                <a:gd name="connsiteX799" fmla="*/ 9137813 w 11218359"/>
                <a:gd name="connsiteY799" fmla="*/ 428173 h 428172"/>
                <a:gd name="connsiteX800" fmla="*/ 9149244 w 11218359"/>
                <a:gd name="connsiteY800" fmla="*/ 428173 h 428172"/>
                <a:gd name="connsiteX801" fmla="*/ 9160673 w 11218359"/>
                <a:gd name="connsiteY801" fmla="*/ 428173 h 428172"/>
                <a:gd name="connsiteX802" fmla="*/ 9172104 w 11218359"/>
                <a:gd name="connsiteY802" fmla="*/ 428173 h 428172"/>
                <a:gd name="connsiteX803" fmla="*/ 9183581 w 11218359"/>
                <a:gd name="connsiteY803" fmla="*/ 428173 h 428172"/>
                <a:gd name="connsiteX804" fmla="*/ 9195011 w 11218359"/>
                <a:gd name="connsiteY804" fmla="*/ 428173 h 428172"/>
                <a:gd name="connsiteX805" fmla="*/ 9206442 w 11218359"/>
                <a:gd name="connsiteY805" fmla="*/ 428173 h 428172"/>
                <a:gd name="connsiteX806" fmla="*/ 9217871 w 11218359"/>
                <a:gd name="connsiteY806" fmla="*/ 428173 h 428172"/>
                <a:gd name="connsiteX807" fmla="*/ 9229301 w 11218359"/>
                <a:gd name="connsiteY807" fmla="*/ 428173 h 428172"/>
                <a:gd name="connsiteX808" fmla="*/ 9240779 w 11218359"/>
                <a:gd name="connsiteY808" fmla="*/ 428173 h 428172"/>
                <a:gd name="connsiteX809" fmla="*/ 9252209 w 11218359"/>
                <a:gd name="connsiteY809" fmla="*/ 428173 h 428172"/>
                <a:gd name="connsiteX810" fmla="*/ 9263639 w 11218359"/>
                <a:gd name="connsiteY810" fmla="*/ 428173 h 428172"/>
                <a:gd name="connsiteX811" fmla="*/ 9275069 w 11218359"/>
                <a:gd name="connsiteY811" fmla="*/ 428173 h 428172"/>
                <a:gd name="connsiteX812" fmla="*/ 9286498 w 11218359"/>
                <a:gd name="connsiteY812" fmla="*/ 428173 h 428172"/>
                <a:gd name="connsiteX813" fmla="*/ 9297977 w 11218359"/>
                <a:gd name="connsiteY813" fmla="*/ 428173 h 428172"/>
                <a:gd name="connsiteX814" fmla="*/ 9309406 w 11218359"/>
                <a:gd name="connsiteY814" fmla="*/ 428173 h 428172"/>
                <a:gd name="connsiteX815" fmla="*/ 9320837 w 11218359"/>
                <a:gd name="connsiteY815" fmla="*/ 428173 h 428172"/>
                <a:gd name="connsiteX816" fmla="*/ 9332266 w 11218359"/>
                <a:gd name="connsiteY816" fmla="*/ 428173 h 428172"/>
                <a:gd name="connsiteX817" fmla="*/ 9343696 w 11218359"/>
                <a:gd name="connsiteY817" fmla="*/ 428173 h 428172"/>
                <a:gd name="connsiteX818" fmla="*/ 9355174 w 11218359"/>
                <a:gd name="connsiteY818" fmla="*/ 428173 h 428172"/>
                <a:gd name="connsiteX819" fmla="*/ 9366604 w 11218359"/>
                <a:gd name="connsiteY819" fmla="*/ 428173 h 428172"/>
                <a:gd name="connsiteX820" fmla="*/ 9378035 w 11218359"/>
                <a:gd name="connsiteY820" fmla="*/ 428173 h 428172"/>
                <a:gd name="connsiteX821" fmla="*/ 9389464 w 11218359"/>
                <a:gd name="connsiteY821" fmla="*/ 428173 h 428172"/>
                <a:gd name="connsiteX822" fmla="*/ 9400894 w 11218359"/>
                <a:gd name="connsiteY822" fmla="*/ 428173 h 428172"/>
                <a:gd name="connsiteX823" fmla="*/ 9412372 w 11218359"/>
                <a:gd name="connsiteY823" fmla="*/ 428173 h 428172"/>
                <a:gd name="connsiteX824" fmla="*/ 9423802 w 11218359"/>
                <a:gd name="connsiteY824" fmla="*/ 428173 h 428172"/>
                <a:gd name="connsiteX825" fmla="*/ 9435232 w 11218359"/>
                <a:gd name="connsiteY825" fmla="*/ 428173 h 428172"/>
                <a:gd name="connsiteX826" fmla="*/ 9446662 w 11218359"/>
                <a:gd name="connsiteY826" fmla="*/ 428173 h 428172"/>
                <a:gd name="connsiteX827" fmla="*/ 9458091 w 11218359"/>
                <a:gd name="connsiteY827" fmla="*/ 428173 h 428172"/>
                <a:gd name="connsiteX828" fmla="*/ 9469570 w 11218359"/>
                <a:gd name="connsiteY828" fmla="*/ 428173 h 428172"/>
                <a:gd name="connsiteX829" fmla="*/ 9480999 w 11218359"/>
                <a:gd name="connsiteY829" fmla="*/ 428173 h 428172"/>
                <a:gd name="connsiteX830" fmla="*/ 9492429 w 11218359"/>
                <a:gd name="connsiteY830" fmla="*/ 428173 h 428172"/>
                <a:gd name="connsiteX831" fmla="*/ 9503859 w 11218359"/>
                <a:gd name="connsiteY831" fmla="*/ 428173 h 428172"/>
                <a:gd name="connsiteX832" fmla="*/ 9515289 w 11218359"/>
                <a:gd name="connsiteY832" fmla="*/ 428173 h 428172"/>
                <a:gd name="connsiteX833" fmla="*/ 9526767 w 11218359"/>
                <a:gd name="connsiteY833" fmla="*/ 428173 h 428172"/>
                <a:gd name="connsiteX834" fmla="*/ 9538197 w 11218359"/>
                <a:gd name="connsiteY834" fmla="*/ 428173 h 428172"/>
                <a:gd name="connsiteX835" fmla="*/ 9549626 w 11218359"/>
                <a:gd name="connsiteY835" fmla="*/ 428173 h 428172"/>
                <a:gd name="connsiteX836" fmla="*/ 9561057 w 11218359"/>
                <a:gd name="connsiteY836" fmla="*/ 428173 h 428172"/>
                <a:gd name="connsiteX837" fmla="*/ 9572487 w 11218359"/>
                <a:gd name="connsiteY837" fmla="*/ 428173 h 428172"/>
                <a:gd name="connsiteX838" fmla="*/ 9583965 w 11218359"/>
                <a:gd name="connsiteY838" fmla="*/ 428173 h 428172"/>
                <a:gd name="connsiteX839" fmla="*/ 9595395 w 11218359"/>
                <a:gd name="connsiteY839" fmla="*/ 428173 h 428172"/>
                <a:gd name="connsiteX840" fmla="*/ 9606824 w 11218359"/>
                <a:gd name="connsiteY840" fmla="*/ 428173 h 428172"/>
                <a:gd name="connsiteX841" fmla="*/ 9618255 w 11218359"/>
                <a:gd name="connsiteY841" fmla="*/ 428173 h 428172"/>
                <a:gd name="connsiteX842" fmla="*/ 9629684 w 11218359"/>
                <a:gd name="connsiteY842" fmla="*/ 428173 h 428172"/>
                <a:gd name="connsiteX843" fmla="*/ 9641163 w 11218359"/>
                <a:gd name="connsiteY843" fmla="*/ 428173 h 428172"/>
                <a:gd name="connsiteX844" fmla="*/ 9652592 w 11218359"/>
                <a:gd name="connsiteY844" fmla="*/ 428173 h 428172"/>
                <a:gd name="connsiteX845" fmla="*/ 9664022 w 11218359"/>
                <a:gd name="connsiteY845" fmla="*/ 428173 h 428172"/>
                <a:gd name="connsiteX846" fmla="*/ 9675452 w 11218359"/>
                <a:gd name="connsiteY846" fmla="*/ 428173 h 428172"/>
                <a:gd name="connsiteX847" fmla="*/ 9686882 w 11218359"/>
                <a:gd name="connsiteY847" fmla="*/ 428173 h 428172"/>
                <a:gd name="connsiteX848" fmla="*/ 9698360 w 11218359"/>
                <a:gd name="connsiteY848" fmla="*/ 428173 h 428172"/>
                <a:gd name="connsiteX849" fmla="*/ 9709790 w 11218359"/>
                <a:gd name="connsiteY849" fmla="*/ 428173 h 428172"/>
                <a:gd name="connsiteX850" fmla="*/ 9721219 w 11218359"/>
                <a:gd name="connsiteY850" fmla="*/ 428173 h 428172"/>
                <a:gd name="connsiteX851" fmla="*/ 9732650 w 11218359"/>
                <a:gd name="connsiteY851" fmla="*/ 428173 h 428172"/>
                <a:gd name="connsiteX852" fmla="*/ 9744080 w 11218359"/>
                <a:gd name="connsiteY852" fmla="*/ 428173 h 428172"/>
                <a:gd name="connsiteX853" fmla="*/ 9755557 w 11218359"/>
                <a:gd name="connsiteY853" fmla="*/ 428173 h 428172"/>
                <a:gd name="connsiteX854" fmla="*/ 9766988 w 11218359"/>
                <a:gd name="connsiteY854" fmla="*/ 428173 h 428172"/>
                <a:gd name="connsiteX855" fmla="*/ 9778417 w 11218359"/>
                <a:gd name="connsiteY855" fmla="*/ 428173 h 428172"/>
                <a:gd name="connsiteX856" fmla="*/ 9789848 w 11218359"/>
                <a:gd name="connsiteY856" fmla="*/ 428173 h 428172"/>
                <a:gd name="connsiteX857" fmla="*/ 9801277 w 11218359"/>
                <a:gd name="connsiteY857" fmla="*/ 428173 h 428172"/>
                <a:gd name="connsiteX858" fmla="*/ 9812755 w 11218359"/>
                <a:gd name="connsiteY858" fmla="*/ 428173 h 428172"/>
                <a:gd name="connsiteX859" fmla="*/ 9824185 w 11218359"/>
                <a:gd name="connsiteY859" fmla="*/ 428173 h 428172"/>
                <a:gd name="connsiteX860" fmla="*/ 9835615 w 11218359"/>
                <a:gd name="connsiteY860" fmla="*/ 428173 h 428172"/>
                <a:gd name="connsiteX861" fmla="*/ 9847045 w 11218359"/>
                <a:gd name="connsiteY861" fmla="*/ 428173 h 428172"/>
                <a:gd name="connsiteX862" fmla="*/ 9858475 w 11218359"/>
                <a:gd name="connsiteY862" fmla="*/ 428173 h 428172"/>
                <a:gd name="connsiteX863" fmla="*/ 9869952 w 11218359"/>
                <a:gd name="connsiteY863" fmla="*/ 428173 h 428172"/>
                <a:gd name="connsiteX864" fmla="*/ 9881383 w 11218359"/>
                <a:gd name="connsiteY864" fmla="*/ 428173 h 428172"/>
                <a:gd name="connsiteX865" fmla="*/ 9892812 w 11218359"/>
                <a:gd name="connsiteY865" fmla="*/ 428173 h 428172"/>
                <a:gd name="connsiteX866" fmla="*/ 9904243 w 11218359"/>
                <a:gd name="connsiteY866" fmla="*/ 428173 h 428172"/>
                <a:gd name="connsiteX867" fmla="*/ 9915673 w 11218359"/>
                <a:gd name="connsiteY867" fmla="*/ 428173 h 428172"/>
                <a:gd name="connsiteX868" fmla="*/ 9927102 w 11218359"/>
                <a:gd name="connsiteY868" fmla="*/ 428173 h 428172"/>
                <a:gd name="connsiteX869" fmla="*/ 9938581 w 11218359"/>
                <a:gd name="connsiteY869" fmla="*/ 428173 h 428172"/>
                <a:gd name="connsiteX870" fmla="*/ 9950010 w 11218359"/>
                <a:gd name="connsiteY870" fmla="*/ 428173 h 428172"/>
                <a:gd name="connsiteX871" fmla="*/ 9961441 w 11218359"/>
                <a:gd name="connsiteY871" fmla="*/ 428173 h 428172"/>
                <a:gd name="connsiteX872" fmla="*/ 9972870 w 11218359"/>
                <a:gd name="connsiteY872" fmla="*/ 428173 h 428172"/>
                <a:gd name="connsiteX873" fmla="*/ 9984300 w 11218359"/>
                <a:gd name="connsiteY873" fmla="*/ 428173 h 428172"/>
                <a:gd name="connsiteX874" fmla="*/ 9995778 w 11218359"/>
                <a:gd name="connsiteY874" fmla="*/ 428173 h 428172"/>
                <a:gd name="connsiteX875" fmla="*/ 10007208 w 11218359"/>
                <a:gd name="connsiteY875" fmla="*/ 428173 h 428172"/>
                <a:gd name="connsiteX876" fmla="*/ 10018638 w 11218359"/>
                <a:gd name="connsiteY876" fmla="*/ 428173 h 428172"/>
                <a:gd name="connsiteX877" fmla="*/ 10030068 w 11218359"/>
                <a:gd name="connsiteY877" fmla="*/ 428173 h 428172"/>
                <a:gd name="connsiteX878" fmla="*/ 10041498 w 11218359"/>
                <a:gd name="connsiteY878" fmla="*/ 428173 h 428172"/>
                <a:gd name="connsiteX879" fmla="*/ 10052976 w 11218359"/>
                <a:gd name="connsiteY879" fmla="*/ 428173 h 428172"/>
                <a:gd name="connsiteX880" fmla="*/ 10064405 w 11218359"/>
                <a:gd name="connsiteY880" fmla="*/ 428173 h 428172"/>
                <a:gd name="connsiteX881" fmla="*/ 10075835 w 11218359"/>
                <a:gd name="connsiteY881" fmla="*/ 428173 h 428172"/>
                <a:gd name="connsiteX882" fmla="*/ 10087266 w 11218359"/>
                <a:gd name="connsiteY882" fmla="*/ 428173 h 428172"/>
                <a:gd name="connsiteX883" fmla="*/ 10098695 w 11218359"/>
                <a:gd name="connsiteY883" fmla="*/ 428173 h 428172"/>
                <a:gd name="connsiteX884" fmla="*/ 10110174 w 11218359"/>
                <a:gd name="connsiteY884" fmla="*/ 428173 h 428172"/>
                <a:gd name="connsiteX885" fmla="*/ 10121603 w 11218359"/>
                <a:gd name="connsiteY885" fmla="*/ 428173 h 428172"/>
                <a:gd name="connsiteX886" fmla="*/ 10133033 w 11218359"/>
                <a:gd name="connsiteY886" fmla="*/ 428173 h 428172"/>
                <a:gd name="connsiteX887" fmla="*/ 10144463 w 11218359"/>
                <a:gd name="connsiteY887" fmla="*/ 428173 h 428172"/>
                <a:gd name="connsiteX888" fmla="*/ 10155893 w 11218359"/>
                <a:gd name="connsiteY888" fmla="*/ 428173 h 428172"/>
                <a:gd name="connsiteX889" fmla="*/ 10167371 w 11218359"/>
                <a:gd name="connsiteY889" fmla="*/ 428173 h 428172"/>
                <a:gd name="connsiteX890" fmla="*/ 10178801 w 11218359"/>
                <a:gd name="connsiteY890" fmla="*/ 428173 h 428172"/>
                <a:gd name="connsiteX891" fmla="*/ 10190230 w 11218359"/>
                <a:gd name="connsiteY891" fmla="*/ 428173 h 428172"/>
                <a:gd name="connsiteX892" fmla="*/ 10201661 w 11218359"/>
                <a:gd name="connsiteY892" fmla="*/ 428173 h 428172"/>
                <a:gd name="connsiteX893" fmla="*/ 10213091 w 11218359"/>
                <a:gd name="connsiteY893" fmla="*/ 428173 h 428172"/>
                <a:gd name="connsiteX894" fmla="*/ 10224569 w 11218359"/>
                <a:gd name="connsiteY894" fmla="*/ 428173 h 428172"/>
                <a:gd name="connsiteX895" fmla="*/ 10235998 w 11218359"/>
                <a:gd name="connsiteY895" fmla="*/ 428173 h 428172"/>
                <a:gd name="connsiteX896" fmla="*/ 10247428 w 11218359"/>
                <a:gd name="connsiteY896" fmla="*/ 428173 h 428172"/>
                <a:gd name="connsiteX897" fmla="*/ 10258859 w 11218359"/>
                <a:gd name="connsiteY897" fmla="*/ 428173 h 428172"/>
                <a:gd name="connsiteX898" fmla="*/ 10270288 w 11218359"/>
                <a:gd name="connsiteY898" fmla="*/ 428173 h 428172"/>
                <a:gd name="connsiteX899" fmla="*/ 10281767 w 11218359"/>
                <a:gd name="connsiteY899" fmla="*/ 428173 h 428172"/>
                <a:gd name="connsiteX900" fmla="*/ 10293196 w 11218359"/>
                <a:gd name="connsiteY900" fmla="*/ 428173 h 428172"/>
                <a:gd name="connsiteX901" fmla="*/ 10304626 w 11218359"/>
                <a:gd name="connsiteY901" fmla="*/ 428173 h 428172"/>
                <a:gd name="connsiteX902" fmla="*/ 10316056 w 11218359"/>
                <a:gd name="connsiteY902" fmla="*/ 428173 h 428172"/>
                <a:gd name="connsiteX903" fmla="*/ 10327486 w 11218359"/>
                <a:gd name="connsiteY903" fmla="*/ 428173 h 428172"/>
                <a:gd name="connsiteX904" fmla="*/ 10338963 w 11218359"/>
                <a:gd name="connsiteY904" fmla="*/ 428173 h 428172"/>
                <a:gd name="connsiteX905" fmla="*/ 10350394 w 11218359"/>
                <a:gd name="connsiteY905" fmla="*/ 428173 h 428172"/>
                <a:gd name="connsiteX906" fmla="*/ 10361823 w 11218359"/>
                <a:gd name="connsiteY906" fmla="*/ 428173 h 428172"/>
                <a:gd name="connsiteX907" fmla="*/ 10373254 w 11218359"/>
                <a:gd name="connsiteY907" fmla="*/ 428173 h 428172"/>
                <a:gd name="connsiteX908" fmla="*/ 10384684 w 11218359"/>
                <a:gd name="connsiteY908" fmla="*/ 428173 h 428172"/>
                <a:gd name="connsiteX909" fmla="*/ 10396161 w 11218359"/>
                <a:gd name="connsiteY909" fmla="*/ 428173 h 428172"/>
                <a:gd name="connsiteX910" fmla="*/ 10407591 w 11218359"/>
                <a:gd name="connsiteY910" fmla="*/ 428173 h 428172"/>
                <a:gd name="connsiteX911" fmla="*/ 10419021 w 11218359"/>
                <a:gd name="connsiteY911" fmla="*/ 428173 h 428172"/>
                <a:gd name="connsiteX912" fmla="*/ 10430452 w 11218359"/>
                <a:gd name="connsiteY912" fmla="*/ 428173 h 428172"/>
                <a:gd name="connsiteX913" fmla="*/ 10441881 w 11218359"/>
                <a:gd name="connsiteY913" fmla="*/ 428173 h 428172"/>
                <a:gd name="connsiteX914" fmla="*/ 10453358 w 11218359"/>
                <a:gd name="connsiteY914" fmla="*/ 428173 h 428172"/>
                <a:gd name="connsiteX915" fmla="*/ 10464789 w 11218359"/>
                <a:gd name="connsiteY915" fmla="*/ 428173 h 428172"/>
                <a:gd name="connsiteX916" fmla="*/ 10476219 w 11218359"/>
                <a:gd name="connsiteY916" fmla="*/ 428173 h 428172"/>
                <a:gd name="connsiteX917" fmla="*/ 10487649 w 11218359"/>
                <a:gd name="connsiteY917" fmla="*/ 428173 h 428172"/>
                <a:gd name="connsiteX918" fmla="*/ 10499079 w 11218359"/>
                <a:gd name="connsiteY918" fmla="*/ 428173 h 428172"/>
                <a:gd name="connsiteX919" fmla="*/ 10510556 w 11218359"/>
                <a:gd name="connsiteY919" fmla="*/ 428173 h 428172"/>
                <a:gd name="connsiteX920" fmla="*/ 10521987 w 11218359"/>
                <a:gd name="connsiteY920" fmla="*/ 428173 h 428172"/>
                <a:gd name="connsiteX921" fmla="*/ 10533416 w 11218359"/>
                <a:gd name="connsiteY921" fmla="*/ 428173 h 428172"/>
                <a:gd name="connsiteX922" fmla="*/ 10544847 w 11218359"/>
                <a:gd name="connsiteY922" fmla="*/ 428173 h 428172"/>
                <a:gd name="connsiteX923" fmla="*/ 10556277 w 11218359"/>
                <a:gd name="connsiteY923" fmla="*/ 428173 h 428172"/>
                <a:gd name="connsiteX924" fmla="*/ 10567754 w 11218359"/>
                <a:gd name="connsiteY924" fmla="*/ 428173 h 428172"/>
                <a:gd name="connsiteX925" fmla="*/ 10579184 w 11218359"/>
                <a:gd name="connsiteY925" fmla="*/ 428173 h 428172"/>
                <a:gd name="connsiteX926" fmla="*/ 10590614 w 11218359"/>
                <a:gd name="connsiteY926" fmla="*/ 428173 h 428172"/>
                <a:gd name="connsiteX927" fmla="*/ 10602045 w 11218359"/>
                <a:gd name="connsiteY927" fmla="*/ 428173 h 428172"/>
                <a:gd name="connsiteX928" fmla="*/ 10613474 w 11218359"/>
                <a:gd name="connsiteY928" fmla="*/ 428173 h 428172"/>
                <a:gd name="connsiteX929" fmla="*/ 10624951 w 11218359"/>
                <a:gd name="connsiteY929" fmla="*/ 428173 h 428172"/>
                <a:gd name="connsiteX930" fmla="*/ 10636382 w 11218359"/>
                <a:gd name="connsiteY930" fmla="*/ 428173 h 428172"/>
                <a:gd name="connsiteX931" fmla="*/ 10647812 w 11218359"/>
                <a:gd name="connsiteY931" fmla="*/ 428173 h 428172"/>
                <a:gd name="connsiteX932" fmla="*/ 10659241 w 11218359"/>
                <a:gd name="connsiteY932" fmla="*/ 428173 h 428172"/>
                <a:gd name="connsiteX933" fmla="*/ 10670672 w 11218359"/>
                <a:gd name="connsiteY933" fmla="*/ 428173 h 428172"/>
                <a:gd name="connsiteX934" fmla="*/ 10682149 w 11218359"/>
                <a:gd name="connsiteY934" fmla="*/ 428173 h 428172"/>
                <a:gd name="connsiteX935" fmla="*/ 10693580 w 11218359"/>
                <a:gd name="connsiteY935" fmla="*/ 428173 h 428172"/>
                <a:gd name="connsiteX936" fmla="*/ 10705009 w 11218359"/>
                <a:gd name="connsiteY936" fmla="*/ 428173 h 428172"/>
                <a:gd name="connsiteX937" fmla="*/ 10716439 w 11218359"/>
                <a:gd name="connsiteY937" fmla="*/ 428173 h 428172"/>
                <a:gd name="connsiteX938" fmla="*/ 10727870 w 11218359"/>
                <a:gd name="connsiteY938" fmla="*/ 428173 h 428172"/>
                <a:gd name="connsiteX939" fmla="*/ 10739347 w 11218359"/>
                <a:gd name="connsiteY939" fmla="*/ 428173 h 428172"/>
                <a:gd name="connsiteX940" fmla="*/ 10750778 w 11218359"/>
                <a:gd name="connsiteY940" fmla="*/ 428173 h 428172"/>
                <a:gd name="connsiteX941" fmla="*/ 10762207 w 11218359"/>
                <a:gd name="connsiteY941" fmla="*/ 428173 h 428172"/>
                <a:gd name="connsiteX942" fmla="*/ 10773637 w 11218359"/>
                <a:gd name="connsiteY942" fmla="*/ 428173 h 428172"/>
                <a:gd name="connsiteX943" fmla="*/ 10785067 w 11218359"/>
                <a:gd name="connsiteY943" fmla="*/ 428173 h 428172"/>
                <a:gd name="connsiteX944" fmla="*/ 10796544 w 11218359"/>
                <a:gd name="connsiteY944" fmla="*/ 428173 h 428172"/>
                <a:gd name="connsiteX945" fmla="*/ 10807975 w 11218359"/>
                <a:gd name="connsiteY945" fmla="*/ 428173 h 428172"/>
                <a:gd name="connsiteX946" fmla="*/ 10819405 w 11218359"/>
                <a:gd name="connsiteY946" fmla="*/ 428173 h 428172"/>
                <a:gd name="connsiteX947" fmla="*/ 10830834 w 11218359"/>
                <a:gd name="connsiteY947" fmla="*/ 428173 h 428172"/>
                <a:gd name="connsiteX948" fmla="*/ 10842265 w 11218359"/>
                <a:gd name="connsiteY948" fmla="*/ 428173 h 428172"/>
                <a:gd name="connsiteX949" fmla="*/ 10853742 w 11218359"/>
                <a:gd name="connsiteY949" fmla="*/ 428173 h 428172"/>
                <a:gd name="connsiteX950" fmla="*/ 10865173 w 11218359"/>
                <a:gd name="connsiteY950" fmla="*/ 428173 h 428172"/>
                <a:gd name="connsiteX951" fmla="*/ 10876602 w 11218359"/>
                <a:gd name="connsiteY951" fmla="*/ 428173 h 428172"/>
                <a:gd name="connsiteX952" fmla="*/ 10888032 w 11218359"/>
                <a:gd name="connsiteY952" fmla="*/ 428173 h 428172"/>
                <a:gd name="connsiteX953" fmla="*/ 10899463 w 11218359"/>
                <a:gd name="connsiteY953" fmla="*/ 428173 h 428172"/>
                <a:gd name="connsiteX954" fmla="*/ 10910892 w 11218359"/>
                <a:gd name="connsiteY954" fmla="*/ 428173 h 428172"/>
                <a:gd name="connsiteX955" fmla="*/ 10922369 w 11218359"/>
                <a:gd name="connsiteY955" fmla="*/ 428173 h 428172"/>
                <a:gd name="connsiteX956" fmla="*/ 10933800 w 11218359"/>
                <a:gd name="connsiteY956" fmla="*/ 428173 h 428172"/>
                <a:gd name="connsiteX957" fmla="*/ 10945230 w 11218359"/>
                <a:gd name="connsiteY957" fmla="*/ 428173 h 428172"/>
                <a:gd name="connsiteX958" fmla="*/ 10956660 w 11218359"/>
                <a:gd name="connsiteY958" fmla="*/ 428173 h 428172"/>
                <a:gd name="connsiteX959" fmla="*/ 10968090 w 11218359"/>
                <a:gd name="connsiteY959" fmla="*/ 428173 h 428172"/>
                <a:gd name="connsiteX960" fmla="*/ 10979567 w 11218359"/>
                <a:gd name="connsiteY960" fmla="*/ 428173 h 428172"/>
                <a:gd name="connsiteX961" fmla="*/ 10990998 w 11218359"/>
                <a:gd name="connsiteY961" fmla="*/ 428173 h 428172"/>
                <a:gd name="connsiteX962" fmla="*/ 11002427 w 11218359"/>
                <a:gd name="connsiteY962" fmla="*/ 428173 h 428172"/>
                <a:gd name="connsiteX963" fmla="*/ 11013858 w 11218359"/>
                <a:gd name="connsiteY963" fmla="*/ 428173 h 428172"/>
                <a:gd name="connsiteX964" fmla="*/ 11025287 w 11218359"/>
                <a:gd name="connsiteY964" fmla="*/ 428173 h 428172"/>
                <a:gd name="connsiteX965" fmla="*/ 11036765 w 11218359"/>
                <a:gd name="connsiteY965" fmla="*/ 428173 h 428172"/>
                <a:gd name="connsiteX966" fmla="*/ 11048195 w 11218359"/>
                <a:gd name="connsiteY966" fmla="*/ 428173 h 428172"/>
                <a:gd name="connsiteX967" fmla="*/ 11059625 w 11218359"/>
                <a:gd name="connsiteY967" fmla="*/ 428173 h 428172"/>
                <a:gd name="connsiteX968" fmla="*/ 11071056 w 11218359"/>
                <a:gd name="connsiteY968" fmla="*/ 428173 h 428172"/>
                <a:gd name="connsiteX969" fmla="*/ 11082485 w 11218359"/>
                <a:gd name="connsiteY969" fmla="*/ 428173 h 428172"/>
                <a:gd name="connsiteX970" fmla="*/ 11093962 w 11218359"/>
                <a:gd name="connsiteY970" fmla="*/ 428173 h 428172"/>
                <a:gd name="connsiteX971" fmla="*/ 11105393 w 11218359"/>
                <a:gd name="connsiteY971" fmla="*/ 428173 h 428172"/>
                <a:gd name="connsiteX972" fmla="*/ 11116823 w 11218359"/>
                <a:gd name="connsiteY972" fmla="*/ 428173 h 428172"/>
                <a:gd name="connsiteX973" fmla="*/ 11128253 w 11218359"/>
                <a:gd name="connsiteY973" fmla="*/ 428173 h 428172"/>
                <a:gd name="connsiteX974" fmla="*/ 11139683 w 11218359"/>
                <a:gd name="connsiteY974" fmla="*/ 428173 h 428172"/>
                <a:gd name="connsiteX975" fmla="*/ 11151160 w 11218359"/>
                <a:gd name="connsiteY975" fmla="*/ 428173 h 428172"/>
                <a:gd name="connsiteX976" fmla="*/ 11162591 w 11218359"/>
                <a:gd name="connsiteY976" fmla="*/ 428173 h 428172"/>
                <a:gd name="connsiteX977" fmla="*/ 11174020 w 11218359"/>
                <a:gd name="connsiteY977" fmla="*/ 428173 h 428172"/>
                <a:gd name="connsiteX978" fmla="*/ 11185451 w 11218359"/>
                <a:gd name="connsiteY978" fmla="*/ 428173 h 428172"/>
                <a:gd name="connsiteX979" fmla="*/ 11196881 w 11218359"/>
                <a:gd name="connsiteY979" fmla="*/ 428173 h 428172"/>
                <a:gd name="connsiteX980" fmla="*/ 11208358 w 11218359"/>
                <a:gd name="connsiteY980" fmla="*/ 428173 h 428172"/>
                <a:gd name="connsiteX981" fmla="*/ 11218359 w 11218359"/>
                <a:gd name="connsiteY981" fmla="*/ 428173 h 428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428172">
                  <a:moveTo>
                    <a:pt x="0" y="428173"/>
                  </a:moveTo>
                  <a:lnTo>
                    <a:pt x="9149" y="428173"/>
                  </a:lnTo>
                  <a:lnTo>
                    <a:pt x="20588" y="428173"/>
                  </a:lnTo>
                  <a:lnTo>
                    <a:pt x="32028" y="428173"/>
                  </a:lnTo>
                  <a:lnTo>
                    <a:pt x="43467" y="428173"/>
                  </a:lnTo>
                  <a:lnTo>
                    <a:pt x="54907" y="428173"/>
                  </a:lnTo>
                  <a:lnTo>
                    <a:pt x="66346" y="428173"/>
                  </a:lnTo>
                  <a:lnTo>
                    <a:pt x="77786" y="428173"/>
                  </a:lnTo>
                  <a:lnTo>
                    <a:pt x="89225" y="428173"/>
                  </a:lnTo>
                  <a:lnTo>
                    <a:pt x="100665" y="428173"/>
                  </a:lnTo>
                  <a:lnTo>
                    <a:pt x="112104" y="428173"/>
                  </a:lnTo>
                  <a:lnTo>
                    <a:pt x="123544" y="428173"/>
                  </a:lnTo>
                  <a:lnTo>
                    <a:pt x="134979" y="428173"/>
                  </a:lnTo>
                  <a:lnTo>
                    <a:pt x="146423" y="428173"/>
                  </a:lnTo>
                  <a:lnTo>
                    <a:pt x="157858" y="428173"/>
                  </a:lnTo>
                  <a:lnTo>
                    <a:pt x="169297" y="428173"/>
                  </a:lnTo>
                  <a:lnTo>
                    <a:pt x="180737" y="428173"/>
                  </a:lnTo>
                  <a:lnTo>
                    <a:pt x="192176" y="428173"/>
                  </a:lnTo>
                  <a:lnTo>
                    <a:pt x="203616" y="428173"/>
                  </a:lnTo>
                  <a:lnTo>
                    <a:pt x="215055" y="428173"/>
                  </a:lnTo>
                  <a:lnTo>
                    <a:pt x="226495" y="428173"/>
                  </a:lnTo>
                  <a:lnTo>
                    <a:pt x="237935" y="428173"/>
                  </a:lnTo>
                  <a:lnTo>
                    <a:pt x="249374" y="428173"/>
                  </a:lnTo>
                  <a:lnTo>
                    <a:pt x="260814" y="428173"/>
                  </a:lnTo>
                  <a:lnTo>
                    <a:pt x="272253" y="428173"/>
                  </a:lnTo>
                  <a:lnTo>
                    <a:pt x="283693" y="106666"/>
                  </a:lnTo>
                  <a:lnTo>
                    <a:pt x="295132" y="0"/>
                  </a:lnTo>
                  <a:lnTo>
                    <a:pt x="306572" y="84130"/>
                  </a:lnTo>
                  <a:lnTo>
                    <a:pt x="318011" y="419157"/>
                  </a:lnTo>
                  <a:lnTo>
                    <a:pt x="329451" y="428173"/>
                  </a:lnTo>
                  <a:lnTo>
                    <a:pt x="340890" y="428173"/>
                  </a:lnTo>
                  <a:lnTo>
                    <a:pt x="352330" y="428173"/>
                  </a:lnTo>
                  <a:lnTo>
                    <a:pt x="363769" y="428173"/>
                  </a:lnTo>
                  <a:lnTo>
                    <a:pt x="375209" y="428173"/>
                  </a:lnTo>
                  <a:lnTo>
                    <a:pt x="386648" y="428173"/>
                  </a:lnTo>
                  <a:lnTo>
                    <a:pt x="398088" y="428173"/>
                  </a:lnTo>
                  <a:lnTo>
                    <a:pt x="409527" y="428173"/>
                  </a:lnTo>
                  <a:lnTo>
                    <a:pt x="420967" y="428173"/>
                  </a:lnTo>
                  <a:lnTo>
                    <a:pt x="432406" y="428173"/>
                  </a:lnTo>
                  <a:lnTo>
                    <a:pt x="443846" y="428173"/>
                  </a:lnTo>
                  <a:lnTo>
                    <a:pt x="455285" y="428173"/>
                  </a:lnTo>
                  <a:lnTo>
                    <a:pt x="466725" y="428173"/>
                  </a:lnTo>
                  <a:lnTo>
                    <a:pt x="478165" y="428173"/>
                  </a:lnTo>
                  <a:lnTo>
                    <a:pt x="489604" y="428173"/>
                  </a:lnTo>
                  <a:lnTo>
                    <a:pt x="501044" y="428173"/>
                  </a:lnTo>
                  <a:lnTo>
                    <a:pt x="512483" y="428173"/>
                  </a:lnTo>
                  <a:lnTo>
                    <a:pt x="523923" y="428173"/>
                  </a:lnTo>
                  <a:lnTo>
                    <a:pt x="535362" y="428173"/>
                  </a:lnTo>
                  <a:lnTo>
                    <a:pt x="546802" y="428173"/>
                  </a:lnTo>
                  <a:lnTo>
                    <a:pt x="558241" y="428173"/>
                  </a:lnTo>
                  <a:lnTo>
                    <a:pt x="569681" y="428173"/>
                  </a:lnTo>
                  <a:lnTo>
                    <a:pt x="581120" y="428173"/>
                  </a:lnTo>
                  <a:lnTo>
                    <a:pt x="592560" y="428173"/>
                  </a:lnTo>
                  <a:lnTo>
                    <a:pt x="603999" y="428173"/>
                  </a:lnTo>
                  <a:lnTo>
                    <a:pt x="615439" y="428173"/>
                  </a:lnTo>
                  <a:lnTo>
                    <a:pt x="626878" y="428173"/>
                  </a:lnTo>
                  <a:lnTo>
                    <a:pt x="638318" y="428173"/>
                  </a:lnTo>
                  <a:lnTo>
                    <a:pt x="649757" y="428173"/>
                  </a:lnTo>
                  <a:lnTo>
                    <a:pt x="661192" y="428173"/>
                  </a:lnTo>
                  <a:lnTo>
                    <a:pt x="672632" y="428173"/>
                  </a:lnTo>
                  <a:lnTo>
                    <a:pt x="684071" y="428173"/>
                  </a:lnTo>
                  <a:lnTo>
                    <a:pt x="695511" y="428173"/>
                  </a:lnTo>
                  <a:lnTo>
                    <a:pt x="706950" y="428173"/>
                  </a:lnTo>
                  <a:lnTo>
                    <a:pt x="718390" y="428173"/>
                  </a:lnTo>
                  <a:lnTo>
                    <a:pt x="729829" y="428173"/>
                  </a:lnTo>
                  <a:lnTo>
                    <a:pt x="741269" y="428173"/>
                  </a:lnTo>
                  <a:lnTo>
                    <a:pt x="752708" y="428173"/>
                  </a:lnTo>
                  <a:lnTo>
                    <a:pt x="764148" y="428173"/>
                  </a:lnTo>
                  <a:lnTo>
                    <a:pt x="775587" y="428173"/>
                  </a:lnTo>
                  <a:lnTo>
                    <a:pt x="787027" y="428173"/>
                  </a:lnTo>
                  <a:lnTo>
                    <a:pt x="798467" y="428173"/>
                  </a:lnTo>
                  <a:lnTo>
                    <a:pt x="809906" y="428173"/>
                  </a:lnTo>
                  <a:lnTo>
                    <a:pt x="821346" y="428173"/>
                  </a:lnTo>
                  <a:lnTo>
                    <a:pt x="832785" y="428173"/>
                  </a:lnTo>
                  <a:lnTo>
                    <a:pt x="844225" y="428173"/>
                  </a:lnTo>
                  <a:lnTo>
                    <a:pt x="855664" y="428173"/>
                  </a:lnTo>
                  <a:lnTo>
                    <a:pt x="867104" y="428173"/>
                  </a:lnTo>
                  <a:lnTo>
                    <a:pt x="878543" y="428173"/>
                  </a:lnTo>
                  <a:lnTo>
                    <a:pt x="889983" y="428173"/>
                  </a:lnTo>
                  <a:lnTo>
                    <a:pt x="901422" y="428173"/>
                  </a:lnTo>
                  <a:lnTo>
                    <a:pt x="912862" y="428173"/>
                  </a:lnTo>
                  <a:lnTo>
                    <a:pt x="924301" y="428173"/>
                  </a:lnTo>
                  <a:lnTo>
                    <a:pt x="935741" y="428173"/>
                  </a:lnTo>
                  <a:lnTo>
                    <a:pt x="947180" y="428173"/>
                  </a:lnTo>
                  <a:lnTo>
                    <a:pt x="958620" y="428173"/>
                  </a:lnTo>
                  <a:lnTo>
                    <a:pt x="970059" y="428173"/>
                  </a:lnTo>
                  <a:lnTo>
                    <a:pt x="981499" y="428173"/>
                  </a:lnTo>
                  <a:lnTo>
                    <a:pt x="992938" y="428173"/>
                  </a:lnTo>
                  <a:lnTo>
                    <a:pt x="1004378" y="428173"/>
                  </a:lnTo>
                  <a:lnTo>
                    <a:pt x="1015818" y="428173"/>
                  </a:lnTo>
                  <a:lnTo>
                    <a:pt x="1027257" y="428173"/>
                  </a:lnTo>
                  <a:lnTo>
                    <a:pt x="1038697" y="428173"/>
                  </a:lnTo>
                  <a:lnTo>
                    <a:pt x="1050136" y="428173"/>
                  </a:lnTo>
                  <a:lnTo>
                    <a:pt x="1061576" y="428173"/>
                  </a:lnTo>
                  <a:lnTo>
                    <a:pt x="1073015" y="428173"/>
                  </a:lnTo>
                  <a:lnTo>
                    <a:pt x="1084455" y="428173"/>
                  </a:lnTo>
                  <a:lnTo>
                    <a:pt x="1095894" y="428173"/>
                  </a:lnTo>
                  <a:lnTo>
                    <a:pt x="1107334" y="428173"/>
                  </a:lnTo>
                  <a:lnTo>
                    <a:pt x="1118773" y="428173"/>
                  </a:lnTo>
                  <a:lnTo>
                    <a:pt x="1130213" y="428173"/>
                  </a:lnTo>
                  <a:lnTo>
                    <a:pt x="1141652" y="428173"/>
                  </a:lnTo>
                  <a:lnTo>
                    <a:pt x="1153092" y="428173"/>
                  </a:lnTo>
                  <a:lnTo>
                    <a:pt x="1164531" y="428173"/>
                  </a:lnTo>
                  <a:lnTo>
                    <a:pt x="1175971" y="428173"/>
                  </a:lnTo>
                  <a:lnTo>
                    <a:pt x="1187406" y="428173"/>
                  </a:lnTo>
                  <a:lnTo>
                    <a:pt x="1198845" y="428173"/>
                  </a:lnTo>
                  <a:lnTo>
                    <a:pt x="1210285" y="428173"/>
                  </a:lnTo>
                  <a:lnTo>
                    <a:pt x="1221724" y="428173"/>
                  </a:lnTo>
                  <a:lnTo>
                    <a:pt x="1233164" y="428173"/>
                  </a:lnTo>
                  <a:lnTo>
                    <a:pt x="1244603" y="428173"/>
                  </a:lnTo>
                  <a:lnTo>
                    <a:pt x="1256043" y="428173"/>
                  </a:lnTo>
                  <a:lnTo>
                    <a:pt x="1267482" y="428173"/>
                  </a:lnTo>
                  <a:lnTo>
                    <a:pt x="1278922" y="428173"/>
                  </a:lnTo>
                  <a:lnTo>
                    <a:pt x="1290361" y="428173"/>
                  </a:lnTo>
                  <a:lnTo>
                    <a:pt x="1301801" y="428173"/>
                  </a:lnTo>
                  <a:lnTo>
                    <a:pt x="1313240" y="428173"/>
                  </a:lnTo>
                  <a:lnTo>
                    <a:pt x="1324680" y="428173"/>
                  </a:lnTo>
                  <a:lnTo>
                    <a:pt x="1336120" y="428173"/>
                  </a:lnTo>
                  <a:lnTo>
                    <a:pt x="1347559" y="428173"/>
                  </a:lnTo>
                  <a:lnTo>
                    <a:pt x="1358999" y="428173"/>
                  </a:lnTo>
                  <a:lnTo>
                    <a:pt x="1370438" y="428173"/>
                  </a:lnTo>
                  <a:lnTo>
                    <a:pt x="1381878" y="428173"/>
                  </a:lnTo>
                  <a:lnTo>
                    <a:pt x="1393317" y="428173"/>
                  </a:lnTo>
                  <a:lnTo>
                    <a:pt x="1404757" y="428173"/>
                  </a:lnTo>
                  <a:lnTo>
                    <a:pt x="1416196" y="428173"/>
                  </a:lnTo>
                  <a:lnTo>
                    <a:pt x="1427636" y="428173"/>
                  </a:lnTo>
                  <a:lnTo>
                    <a:pt x="1439075" y="428173"/>
                  </a:lnTo>
                  <a:lnTo>
                    <a:pt x="1450515" y="428173"/>
                  </a:lnTo>
                  <a:lnTo>
                    <a:pt x="1461954" y="428173"/>
                  </a:lnTo>
                  <a:lnTo>
                    <a:pt x="1473394" y="428173"/>
                  </a:lnTo>
                  <a:lnTo>
                    <a:pt x="1484833" y="428173"/>
                  </a:lnTo>
                  <a:lnTo>
                    <a:pt x="1496273" y="428173"/>
                  </a:lnTo>
                  <a:lnTo>
                    <a:pt x="1507712" y="428173"/>
                  </a:lnTo>
                  <a:lnTo>
                    <a:pt x="1519152" y="428173"/>
                  </a:lnTo>
                  <a:lnTo>
                    <a:pt x="1530591" y="428173"/>
                  </a:lnTo>
                  <a:lnTo>
                    <a:pt x="1542031" y="428173"/>
                  </a:lnTo>
                  <a:lnTo>
                    <a:pt x="1553471" y="428173"/>
                  </a:lnTo>
                  <a:lnTo>
                    <a:pt x="1564910" y="428173"/>
                  </a:lnTo>
                  <a:lnTo>
                    <a:pt x="1576349" y="428173"/>
                  </a:lnTo>
                  <a:lnTo>
                    <a:pt x="1587789" y="428173"/>
                  </a:lnTo>
                  <a:lnTo>
                    <a:pt x="1599229" y="428173"/>
                  </a:lnTo>
                  <a:lnTo>
                    <a:pt x="1610668" y="428173"/>
                  </a:lnTo>
                  <a:lnTo>
                    <a:pt x="1622107" y="428173"/>
                  </a:lnTo>
                  <a:lnTo>
                    <a:pt x="1633547" y="428173"/>
                  </a:lnTo>
                  <a:lnTo>
                    <a:pt x="1644987" y="428173"/>
                  </a:lnTo>
                  <a:lnTo>
                    <a:pt x="1656426" y="428173"/>
                  </a:lnTo>
                  <a:lnTo>
                    <a:pt x="1667866" y="428173"/>
                  </a:lnTo>
                  <a:lnTo>
                    <a:pt x="1679305" y="428173"/>
                  </a:lnTo>
                  <a:lnTo>
                    <a:pt x="1690745" y="428173"/>
                  </a:lnTo>
                  <a:lnTo>
                    <a:pt x="1702184" y="428173"/>
                  </a:lnTo>
                  <a:lnTo>
                    <a:pt x="1713619" y="428173"/>
                  </a:lnTo>
                  <a:lnTo>
                    <a:pt x="1725063" y="428173"/>
                  </a:lnTo>
                  <a:lnTo>
                    <a:pt x="1736498" y="428173"/>
                  </a:lnTo>
                  <a:lnTo>
                    <a:pt x="1747938" y="428173"/>
                  </a:lnTo>
                  <a:lnTo>
                    <a:pt x="1759377" y="428173"/>
                  </a:lnTo>
                  <a:lnTo>
                    <a:pt x="1770817" y="428173"/>
                  </a:lnTo>
                  <a:lnTo>
                    <a:pt x="1782256" y="428173"/>
                  </a:lnTo>
                  <a:lnTo>
                    <a:pt x="1793696" y="428173"/>
                  </a:lnTo>
                  <a:lnTo>
                    <a:pt x="1805135" y="428173"/>
                  </a:lnTo>
                  <a:lnTo>
                    <a:pt x="1816575" y="428173"/>
                  </a:lnTo>
                  <a:lnTo>
                    <a:pt x="1828014" y="428173"/>
                  </a:lnTo>
                  <a:lnTo>
                    <a:pt x="1839454" y="428173"/>
                  </a:lnTo>
                  <a:lnTo>
                    <a:pt x="1850893" y="428173"/>
                  </a:lnTo>
                  <a:lnTo>
                    <a:pt x="1862333" y="428173"/>
                  </a:lnTo>
                  <a:lnTo>
                    <a:pt x="1873772" y="428173"/>
                  </a:lnTo>
                  <a:lnTo>
                    <a:pt x="1885212" y="428173"/>
                  </a:lnTo>
                  <a:lnTo>
                    <a:pt x="1896651" y="428173"/>
                  </a:lnTo>
                  <a:lnTo>
                    <a:pt x="1908091" y="428173"/>
                  </a:lnTo>
                  <a:lnTo>
                    <a:pt x="1919531" y="428173"/>
                  </a:lnTo>
                  <a:lnTo>
                    <a:pt x="1930970" y="428173"/>
                  </a:lnTo>
                  <a:lnTo>
                    <a:pt x="1942409" y="428173"/>
                  </a:lnTo>
                  <a:lnTo>
                    <a:pt x="1953849" y="428173"/>
                  </a:lnTo>
                  <a:lnTo>
                    <a:pt x="1965289" y="428173"/>
                  </a:lnTo>
                  <a:lnTo>
                    <a:pt x="1976728" y="428173"/>
                  </a:lnTo>
                  <a:lnTo>
                    <a:pt x="1988168" y="428173"/>
                  </a:lnTo>
                  <a:lnTo>
                    <a:pt x="1999607" y="428173"/>
                  </a:lnTo>
                  <a:lnTo>
                    <a:pt x="2011047" y="428173"/>
                  </a:lnTo>
                  <a:lnTo>
                    <a:pt x="2022486" y="428173"/>
                  </a:lnTo>
                  <a:lnTo>
                    <a:pt x="2033926" y="428173"/>
                  </a:lnTo>
                  <a:lnTo>
                    <a:pt x="2045365" y="428173"/>
                  </a:lnTo>
                  <a:lnTo>
                    <a:pt x="2056805" y="428173"/>
                  </a:lnTo>
                  <a:lnTo>
                    <a:pt x="2068244" y="428173"/>
                  </a:lnTo>
                  <a:lnTo>
                    <a:pt x="2079684" y="428173"/>
                  </a:lnTo>
                  <a:lnTo>
                    <a:pt x="2091123" y="428173"/>
                  </a:lnTo>
                  <a:lnTo>
                    <a:pt x="2102563" y="428173"/>
                  </a:lnTo>
                  <a:lnTo>
                    <a:pt x="2114002" y="428173"/>
                  </a:lnTo>
                  <a:lnTo>
                    <a:pt x="2125442" y="428173"/>
                  </a:lnTo>
                  <a:lnTo>
                    <a:pt x="2136882" y="428173"/>
                  </a:lnTo>
                  <a:lnTo>
                    <a:pt x="2148321" y="428173"/>
                  </a:lnTo>
                  <a:lnTo>
                    <a:pt x="2159760" y="428173"/>
                  </a:lnTo>
                  <a:lnTo>
                    <a:pt x="2171200" y="428173"/>
                  </a:lnTo>
                  <a:lnTo>
                    <a:pt x="2182640" y="428173"/>
                  </a:lnTo>
                  <a:lnTo>
                    <a:pt x="2194079" y="428173"/>
                  </a:lnTo>
                  <a:lnTo>
                    <a:pt x="2205519" y="428173"/>
                  </a:lnTo>
                  <a:lnTo>
                    <a:pt x="2216958" y="428173"/>
                  </a:lnTo>
                  <a:lnTo>
                    <a:pt x="2228393" y="428173"/>
                  </a:lnTo>
                  <a:lnTo>
                    <a:pt x="2239837" y="428173"/>
                  </a:lnTo>
                  <a:lnTo>
                    <a:pt x="2251272" y="428173"/>
                  </a:lnTo>
                  <a:lnTo>
                    <a:pt x="2262716" y="428173"/>
                  </a:lnTo>
                  <a:lnTo>
                    <a:pt x="2274151" y="428173"/>
                  </a:lnTo>
                  <a:lnTo>
                    <a:pt x="2285591" y="428173"/>
                  </a:lnTo>
                  <a:lnTo>
                    <a:pt x="2297030" y="428173"/>
                  </a:lnTo>
                  <a:lnTo>
                    <a:pt x="2308470" y="428173"/>
                  </a:lnTo>
                  <a:lnTo>
                    <a:pt x="2319909" y="428173"/>
                  </a:lnTo>
                  <a:lnTo>
                    <a:pt x="2331349" y="428173"/>
                  </a:lnTo>
                  <a:lnTo>
                    <a:pt x="2342788" y="428173"/>
                  </a:lnTo>
                  <a:lnTo>
                    <a:pt x="2354228" y="428173"/>
                  </a:lnTo>
                  <a:lnTo>
                    <a:pt x="2365667" y="428173"/>
                  </a:lnTo>
                  <a:lnTo>
                    <a:pt x="2377107" y="428173"/>
                  </a:lnTo>
                  <a:lnTo>
                    <a:pt x="2388546" y="428173"/>
                  </a:lnTo>
                  <a:lnTo>
                    <a:pt x="2399986" y="428173"/>
                  </a:lnTo>
                  <a:lnTo>
                    <a:pt x="2411425" y="428173"/>
                  </a:lnTo>
                  <a:lnTo>
                    <a:pt x="2422865" y="428173"/>
                  </a:lnTo>
                  <a:lnTo>
                    <a:pt x="2434304" y="428173"/>
                  </a:lnTo>
                  <a:lnTo>
                    <a:pt x="2445744" y="428173"/>
                  </a:lnTo>
                  <a:lnTo>
                    <a:pt x="2457184" y="428173"/>
                  </a:lnTo>
                  <a:lnTo>
                    <a:pt x="2468623" y="428173"/>
                  </a:lnTo>
                  <a:lnTo>
                    <a:pt x="2480062" y="428173"/>
                  </a:lnTo>
                  <a:lnTo>
                    <a:pt x="2491502" y="428173"/>
                  </a:lnTo>
                  <a:lnTo>
                    <a:pt x="2502942" y="428173"/>
                  </a:lnTo>
                  <a:lnTo>
                    <a:pt x="2514381" y="428173"/>
                  </a:lnTo>
                  <a:lnTo>
                    <a:pt x="2525821" y="428173"/>
                  </a:lnTo>
                  <a:lnTo>
                    <a:pt x="2537260" y="428173"/>
                  </a:lnTo>
                  <a:lnTo>
                    <a:pt x="2548700" y="428173"/>
                  </a:lnTo>
                  <a:lnTo>
                    <a:pt x="2560139" y="428173"/>
                  </a:lnTo>
                  <a:lnTo>
                    <a:pt x="2571579" y="428173"/>
                  </a:lnTo>
                  <a:lnTo>
                    <a:pt x="2583018" y="428173"/>
                  </a:lnTo>
                  <a:lnTo>
                    <a:pt x="2594458" y="428173"/>
                  </a:lnTo>
                  <a:lnTo>
                    <a:pt x="2605897" y="428173"/>
                  </a:lnTo>
                  <a:lnTo>
                    <a:pt x="2617337" y="428173"/>
                  </a:lnTo>
                  <a:lnTo>
                    <a:pt x="2628776" y="428173"/>
                  </a:lnTo>
                  <a:lnTo>
                    <a:pt x="2640216" y="428173"/>
                  </a:lnTo>
                  <a:lnTo>
                    <a:pt x="2651655" y="428173"/>
                  </a:lnTo>
                  <a:lnTo>
                    <a:pt x="2663095" y="428173"/>
                  </a:lnTo>
                  <a:lnTo>
                    <a:pt x="2674535" y="428173"/>
                  </a:lnTo>
                  <a:lnTo>
                    <a:pt x="2685974" y="428173"/>
                  </a:lnTo>
                  <a:lnTo>
                    <a:pt x="2697413" y="428173"/>
                  </a:lnTo>
                  <a:lnTo>
                    <a:pt x="2708853" y="428173"/>
                  </a:lnTo>
                  <a:lnTo>
                    <a:pt x="2720293" y="428173"/>
                  </a:lnTo>
                  <a:lnTo>
                    <a:pt x="2731727" y="428173"/>
                  </a:lnTo>
                  <a:lnTo>
                    <a:pt x="2743172" y="428173"/>
                  </a:lnTo>
                  <a:lnTo>
                    <a:pt x="2754611" y="428173"/>
                  </a:lnTo>
                  <a:lnTo>
                    <a:pt x="2766046" y="428173"/>
                  </a:lnTo>
                  <a:lnTo>
                    <a:pt x="2777490" y="428173"/>
                  </a:lnTo>
                  <a:lnTo>
                    <a:pt x="2788925" y="428173"/>
                  </a:lnTo>
                  <a:lnTo>
                    <a:pt x="2800364" y="428173"/>
                  </a:lnTo>
                  <a:lnTo>
                    <a:pt x="2811804" y="428173"/>
                  </a:lnTo>
                  <a:lnTo>
                    <a:pt x="2823243" y="428173"/>
                  </a:lnTo>
                  <a:lnTo>
                    <a:pt x="2834683" y="428173"/>
                  </a:lnTo>
                  <a:lnTo>
                    <a:pt x="2846123" y="428173"/>
                  </a:lnTo>
                  <a:lnTo>
                    <a:pt x="2857562" y="428173"/>
                  </a:lnTo>
                  <a:lnTo>
                    <a:pt x="2869001" y="428173"/>
                  </a:lnTo>
                  <a:lnTo>
                    <a:pt x="2880441" y="428173"/>
                  </a:lnTo>
                  <a:lnTo>
                    <a:pt x="2891881" y="428173"/>
                  </a:lnTo>
                  <a:lnTo>
                    <a:pt x="2903320" y="428173"/>
                  </a:lnTo>
                  <a:lnTo>
                    <a:pt x="2914760" y="428173"/>
                  </a:lnTo>
                  <a:lnTo>
                    <a:pt x="2926199" y="428173"/>
                  </a:lnTo>
                  <a:lnTo>
                    <a:pt x="2937639" y="428173"/>
                  </a:lnTo>
                  <a:lnTo>
                    <a:pt x="2949078" y="428173"/>
                  </a:lnTo>
                  <a:lnTo>
                    <a:pt x="2960518" y="428173"/>
                  </a:lnTo>
                  <a:lnTo>
                    <a:pt x="2971957" y="428173"/>
                  </a:lnTo>
                  <a:lnTo>
                    <a:pt x="2983397" y="428173"/>
                  </a:lnTo>
                  <a:lnTo>
                    <a:pt x="2994837" y="428173"/>
                  </a:lnTo>
                  <a:lnTo>
                    <a:pt x="3006276" y="428173"/>
                  </a:lnTo>
                  <a:lnTo>
                    <a:pt x="3017715" y="428173"/>
                  </a:lnTo>
                  <a:lnTo>
                    <a:pt x="3029155" y="428173"/>
                  </a:lnTo>
                  <a:lnTo>
                    <a:pt x="3040594" y="428173"/>
                  </a:lnTo>
                  <a:lnTo>
                    <a:pt x="3052034" y="428173"/>
                  </a:lnTo>
                  <a:lnTo>
                    <a:pt x="3063474" y="428173"/>
                  </a:lnTo>
                  <a:lnTo>
                    <a:pt x="3074913" y="428173"/>
                  </a:lnTo>
                  <a:lnTo>
                    <a:pt x="3086352" y="428173"/>
                  </a:lnTo>
                  <a:lnTo>
                    <a:pt x="3097792" y="428173"/>
                  </a:lnTo>
                  <a:lnTo>
                    <a:pt x="3109232" y="428173"/>
                  </a:lnTo>
                  <a:lnTo>
                    <a:pt x="3120671" y="428173"/>
                  </a:lnTo>
                  <a:lnTo>
                    <a:pt x="3132111" y="428173"/>
                  </a:lnTo>
                  <a:lnTo>
                    <a:pt x="3143550" y="428173"/>
                  </a:lnTo>
                  <a:lnTo>
                    <a:pt x="3154990" y="428173"/>
                  </a:lnTo>
                  <a:lnTo>
                    <a:pt x="3166429" y="428173"/>
                  </a:lnTo>
                  <a:lnTo>
                    <a:pt x="3177869" y="428173"/>
                  </a:lnTo>
                  <a:lnTo>
                    <a:pt x="3189308" y="428173"/>
                  </a:lnTo>
                  <a:lnTo>
                    <a:pt x="3200748" y="428173"/>
                  </a:lnTo>
                  <a:lnTo>
                    <a:pt x="3212187" y="428173"/>
                  </a:lnTo>
                  <a:lnTo>
                    <a:pt x="3223627" y="428173"/>
                  </a:lnTo>
                  <a:lnTo>
                    <a:pt x="3235066" y="428173"/>
                  </a:lnTo>
                  <a:lnTo>
                    <a:pt x="3246501" y="428173"/>
                  </a:lnTo>
                  <a:lnTo>
                    <a:pt x="3257945" y="428173"/>
                  </a:lnTo>
                  <a:lnTo>
                    <a:pt x="3269385" y="428173"/>
                  </a:lnTo>
                  <a:lnTo>
                    <a:pt x="3280825" y="428173"/>
                  </a:lnTo>
                  <a:lnTo>
                    <a:pt x="3292264" y="428173"/>
                  </a:lnTo>
                  <a:lnTo>
                    <a:pt x="3303699" y="428173"/>
                  </a:lnTo>
                  <a:lnTo>
                    <a:pt x="3315143" y="428173"/>
                  </a:lnTo>
                  <a:lnTo>
                    <a:pt x="3326578" y="428173"/>
                  </a:lnTo>
                  <a:lnTo>
                    <a:pt x="3338017" y="428173"/>
                  </a:lnTo>
                  <a:lnTo>
                    <a:pt x="3349457" y="428173"/>
                  </a:lnTo>
                  <a:lnTo>
                    <a:pt x="3360896" y="428173"/>
                  </a:lnTo>
                  <a:lnTo>
                    <a:pt x="3372336" y="428173"/>
                  </a:lnTo>
                  <a:lnTo>
                    <a:pt x="3383776" y="428173"/>
                  </a:lnTo>
                  <a:lnTo>
                    <a:pt x="3395215" y="428173"/>
                  </a:lnTo>
                  <a:lnTo>
                    <a:pt x="3406654" y="428173"/>
                  </a:lnTo>
                  <a:lnTo>
                    <a:pt x="3418094" y="428173"/>
                  </a:lnTo>
                  <a:lnTo>
                    <a:pt x="3429534" y="428173"/>
                  </a:lnTo>
                  <a:lnTo>
                    <a:pt x="3440973" y="428173"/>
                  </a:lnTo>
                  <a:lnTo>
                    <a:pt x="3452413" y="428173"/>
                  </a:lnTo>
                  <a:lnTo>
                    <a:pt x="3463852" y="428173"/>
                  </a:lnTo>
                  <a:lnTo>
                    <a:pt x="3475292" y="428173"/>
                  </a:lnTo>
                  <a:lnTo>
                    <a:pt x="3486731" y="428173"/>
                  </a:lnTo>
                  <a:lnTo>
                    <a:pt x="3498171" y="428173"/>
                  </a:lnTo>
                  <a:lnTo>
                    <a:pt x="3509610" y="428173"/>
                  </a:lnTo>
                  <a:lnTo>
                    <a:pt x="3521050" y="428173"/>
                  </a:lnTo>
                  <a:lnTo>
                    <a:pt x="3532489" y="428173"/>
                  </a:lnTo>
                  <a:lnTo>
                    <a:pt x="3543929" y="428173"/>
                  </a:lnTo>
                  <a:lnTo>
                    <a:pt x="3555368" y="428173"/>
                  </a:lnTo>
                  <a:lnTo>
                    <a:pt x="3566808" y="428173"/>
                  </a:lnTo>
                  <a:lnTo>
                    <a:pt x="3578247" y="428173"/>
                  </a:lnTo>
                  <a:lnTo>
                    <a:pt x="3589687" y="428173"/>
                  </a:lnTo>
                  <a:lnTo>
                    <a:pt x="3601127" y="428173"/>
                  </a:lnTo>
                  <a:lnTo>
                    <a:pt x="3612566" y="428173"/>
                  </a:lnTo>
                  <a:lnTo>
                    <a:pt x="3624005" y="428173"/>
                  </a:lnTo>
                  <a:lnTo>
                    <a:pt x="3635445" y="428173"/>
                  </a:lnTo>
                  <a:lnTo>
                    <a:pt x="3646885" y="428173"/>
                  </a:lnTo>
                  <a:lnTo>
                    <a:pt x="3658324" y="428173"/>
                  </a:lnTo>
                  <a:lnTo>
                    <a:pt x="3669764" y="428173"/>
                  </a:lnTo>
                  <a:lnTo>
                    <a:pt x="3681203" y="428173"/>
                  </a:lnTo>
                  <a:lnTo>
                    <a:pt x="3692643" y="428173"/>
                  </a:lnTo>
                  <a:lnTo>
                    <a:pt x="3704082" y="428173"/>
                  </a:lnTo>
                  <a:lnTo>
                    <a:pt x="3715522" y="428173"/>
                  </a:lnTo>
                  <a:lnTo>
                    <a:pt x="3726961" y="428173"/>
                  </a:lnTo>
                  <a:lnTo>
                    <a:pt x="3738401" y="428173"/>
                  </a:lnTo>
                  <a:lnTo>
                    <a:pt x="3749840" y="428173"/>
                  </a:lnTo>
                  <a:lnTo>
                    <a:pt x="3761280" y="428173"/>
                  </a:lnTo>
                  <a:lnTo>
                    <a:pt x="3772719" y="428173"/>
                  </a:lnTo>
                  <a:lnTo>
                    <a:pt x="3784154" y="428173"/>
                  </a:lnTo>
                  <a:lnTo>
                    <a:pt x="3795598" y="428173"/>
                  </a:lnTo>
                  <a:lnTo>
                    <a:pt x="3807033" y="428173"/>
                  </a:lnTo>
                  <a:lnTo>
                    <a:pt x="3818473" y="428173"/>
                  </a:lnTo>
                  <a:lnTo>
                    <a:pt x="3829917" y="428173"/>
                  </a:lnTo>
                  <a:lnTo>
                    <a:pt x="3841352" y="428173"/>
                  </a:lnTo>
                  <a:lnTo>
                    <a:pt x="3852791" y="428173"/>
                  </a:lnTo>
                  <a:lnTo>
                    <a:pt x="3864231" y="428173"/>
                  </a:lnTo>
                  <a:lnTo>
                    <a:pt x="3875670" y="428173"/>
                  </a:lnTo>
                  <a:lnTo>
                    <a:pt x="3887110" y="428173"/>
                  </a:lnTo>
                  <a:lnTo>
                    <a:pt x="3898549" y="428173"/>
                  </a:lnTo>
                  <a:lnTo>
                    <a:pt x="3909989" y="428173"/>
                  </a:lnTo>
                  <a:lnTo>
                    <a:pt x="3921447" y="428173"/>
                  </a:lnTo>
                  <a:lnTo>
                    <a:pt x="3932878" y="428173"/>
                  </a:lnTo>
                  <a:lnTo>
                    <a:pt x="3944307" y="428173"/>
                  </a:lnTo>
                  <a:lnTo>
                    <a:pt x="3955737" y="428173"/>
                  </a:lnTo>
                  <a:lnTo>
                    <a:pt x="3967167" y="428173"/>
                  </a:lnTo>
                  <a:lnTo>
                    <a:pt x="3978645" y="428173"/>
                  </a:lnTo>
                  <a:lnTo>
                    <a:pt x="3990075" y="428173"/>
                  </a:lnTo>
                  <a:lnTo>
                    <a:pt x="4001505" y="428173"/>
                  </a:lnTo>
                  <a:lnTo>
                    <a:pt x="4012935" y="428173"/>
                  </a:lnTo>
                  <a:lnTo>
                    <a:pt x="4024365" y="428173"/>
                  </a:lnTo>
                  <a:lnTo>
                    <a:pt x="4035843" y="428173"/>
                  </a:lnTo>
                  <a:lnTo>
                    <a:pt x="4047273" y="428173"/>
                  </a:lnTo>
                  <a:lnTo>
                    <a:pt x="4058702" y="428173"/>
                  </a:lnTo>
                  <a:lnTo>
                    <a:pt x="4070133" y="428173"/>
                  </a:lnTo>
                  <a:lnTo>
                    <a:pt x="4081563" y="428173"/>
                  </a:lnTo>
                  <a:lnTo>
                    <a:pt x="4093040" y="428173"/>
                  </a:lnTo>
                  <a:lnTo>
                    <a:pt x="4104471" y="428173"/>
                  </a:lnTo>
                  <a:lnTo>
                    <a:pt x="4115900" y="428173"/>
                  </a:lnTo>
                  <a:lnTo>
                    <a:pt x="4127330" y="428173"/>
                  </a:lnTo>
                  <a:lnTo>
                    <a:pt x="4138760" y="428173"/>
                  </a:lnTo>
                  <a:lnTo>
                    <a:pt x="4150238" y="428173"/>
                  </a:lnTo>
                  <a:lnTo>
                    <a:pt x="4161668" y="428173"/>
                  </a:lnTo>
                  <a:lnTo>
                    <a:pt x="4173098" y="428173"/>
                  </a:lnTo>
                  <a:lnTo>
                    <a:pt x="4184528" y="428173"/>
                  </a:lnTo>
                  <a:lnTo>
                    <a:pt x="4195958" y="428173"/>
                  </a:lnTo>
                  <a:lnTo>
                    <a:pt x="4207436" y="428173"/>
                  </a:lnTo>
                  <a:lnTo>
                    <a:pt x="4218865" y="428173"/>
                  </a:lnTo>
                  <a:lnTo>
                    <a:pt x="4230296" y="428173"/>
                  </a:lnTo>
                  <a:lnTo>
                    <a:pt x="4241726" y="428173"/>
                  </a:lnTo>
                  <a:lnTo>
                    <a:pt x="4253156" y="428173"/>
                  </a:lnTo>
                  <a:lnTo>
                    <a:pt x="4264634" y="428173"/>
                  </a:lnTo>
                  <a:lnTo>
                    <a:pt x="4276063" y="428173"/>
                  </a:lnTo>
                  <a:lnTo>
                    <a:pt x="4287493" y="428173"/>
                  </a:lnTo>
                  <a:lnTo>
                    <a:pt x="4298923" y="428173"/>
                  </a:lnTo>
                  <a:lnTo>
                    <a:pt x="4310353" y="428173"/>
                  </a:lnTo>
                  <a:lnTo>
                    <a:pt x="4321831" y="428173"/>
                  </a:lnTo>
                  <a:lnTo>
                    <a:pt x="4333261" y="428173"/>
                  </a:lnTo>
                  <a:lnTo>
                    <a:pt x="4344691" y="428173"/>
                  </a:lnTo>
                  <a:lnTo>
                    <a:pt x="4356121" y="428173"/>
                  </a:lnTo>
                  <a:lnTo>
                    <a:pt x="4367551" y="428173"/>
                  </a:lnTo>
                  <a:lnTo>
                    <a:pt x="4379028" y="428173"/>
                  </a:lnTo>
                  <a:lnTo>
                    <a:pt x="4390458" y="428173"/>
                  </a:lnTo>
                  <a:lnTo>
                    <a:pt x="4401889" y="428173"/>
                  </a:lnTo>
                  <a:lnTo>
                    <a:pt x="4413319" y="428173"/>
                  </a:lnTo>
                  <a:lnTo>
                    <a:pt x="4424749" y="428173"/>
                  </a:lnTo>
                  <a:lnTo>
                    <a:pt x="4436226" y="428173"/>
                  </a:lnTo>
                  <a:lnTo>
                    <a:pt x="4447656" y="428173"/>
                  </a:lnTo>
                  <a:lnTo>
                    <a:pt x="4459086" y="428173"/>
                  </a:lnTo>
                  <a:lnTo>
                    <a:pt x="4470516" y="428173"/>
                  </a:lnTo>
                  <a:lnTo>
                    <a:pt x="4481946" y="428173"/>
                  </a:lnTo>
                  <a:lnTo>
                    <a:pt x="4493424" y="428173"/>
                  </a:lnTo>
                  <a:lnTo>
                    <a:pt x="4504854" y="428173"/>
                  </a:lnTo>
                  <a:lnTo>
                    <a:pt x="4516284" y="428173"/>
                  </a:lnTo>
                  <a:lnTo>
                    <a:pt x="4527714" y="428173"/>
                  </a:lnTo>
                  <a:lnTo>
                    <a:pt x="4539144" y="428173"/>
                  </a:lnTo>
                  <a:lnTo>
                    <a:pt x="4550621" y="428173"/>
                  </a:lnTo>
                  <a:lnTo>
                    <a:pt x="4562051" y="428173"/>
                  </a:lnTo>
                  <a:lnTo>
                    <a:pt x="4573482" y="428173"/>
                  </a:lnTo>
                  <a:lnTo>
                    <a:pt x="4584912" y="428173"/>
                  </a:lnTo>
                  <a:lnTo>
                    <a:pt x="4596341" y="428173"/>
                  </a:lnTo>
                  <a:lnTo>
                    <a:pt x="4607771" y="428173"/>
                  </a:lnTo>
                  <a:lnTo>
                    <a:pt x="4619249" y="428173"/>
                  </a:lnTo>
                  <a:lnTo>
                    <a:pt x="4630679" y="428173"/>
                  </a:lnTo>
                  <a:lnTo>
                    <a:pt x="4642109" y="428173"/>
                  </a:lnTo>
                  <a:lnTo>
                    <a:pt x="4653539" y="428173"/>
                  </a:lnTo>
                  <a:lnTo>
                    <a:pt x="4664969" y="428173"/>
                  </a:lnTo>
                  <a:lnTo>
                    <a:pt x="4676447" y="428173"/>
                  </a:lnTo>
                  <a:lnTo>
                    <a:pt x="4687877" y="428173"/>
                  </a:lnTo>
                  <a:lnTo>
                    <a:pt x="4699306" y="428173"/>
                  </a:lnTo>
                  <a:lnTo>
                    <a:pt x="4710737" y="428173"/>
                  </a:lnTo>
                  <a:lnTo>
                    <a:pt x="4722167" y="428173"/>
                  </a:lnTo>
                  <a:lnTo>
                    <a:pt x="4733644" y="428173"/>
                  </a:lnTo>
                  <a:lnTo>
                    <a:pt x="4745075" y="428173"/>
                  </a:lnTo>
                  <a:lnTo>
                    <a:pt x="4756504" y="428173"/>
                  </a:lnTo>
                  <a:lnTo>
                    <a:pt x="4767934" y="428173"/>
                  </a:lnTo>
                  <a:lnTo>
                    <a:pt x="4779364" y="428173"/>
                  </a:lnTo>
                  <a:lnTo>
                    <a:pt x="4790842" y="428173"/>
                  </a:lnTo>
                  <a:lnTo>
                    <a:pt x="4802272" y="428173"/>
                  </a:lnTo>
                  <a:lnTo>
                    <a:pt x="4813702" y="428173"/>
                  </a:lnTo>
                  <a:lnTo>
                    <a:pt x="4825132" y="428173"/>
                  </a:lnTo>
                  <a:lnTo>
                    <a:pt x="4836562" y="428173"/>
                  </a:lnTo>
                  <a:lnTo>
                    <a:pt x="4848040" y="428173"/>
                  </a:lnTo>
                  <a:lnTo>
                    <a:pt x="4859469" y="428173"/>
                  </a:lnTo>
                  <a:lnTo>
                    <a:pt x="4870899" y="428173"/>
                  </a:lnTo>
                  <a:lnTo>
                    <a:pt x="4882330" y="428173"/>
                  </a:lnTo>
                  <a:lnTo>
                    <a:pt x="4893760" y="428173"/>
                  </a:lnTo>
                  <a:lnTo>
                    <a:pt x="4905237" y="428173"/>
                  </a:lnTo>
                  <a:lnTo>
                    <a:pt x="4916667" y="428173"/>
                  </a:lnTo>
                  <a:lnTo>
                    <a:pt x="4928097" y="428173"/>
                  </a:lnTo>
                  <a:lnTo>
                    <a:pt x="4939527" y="428173"/>
                  </a:lnTo>
                  <a:lnTo>
                    <a:pt x="4950957" y="428173"/>
                  </a:lnTo>
                  <a:lnTo>
                    <a:pt x="4962435" y="428173"/>
                  </a:lnTo>
                  <a:lnTo>
                    <a:pt x="4973865" y="428173"/>
                  </a:lnTo>
                  <a:lnTo>
                    <a:pt x="4985295" y="428173"/>
                  </a:lnTo>
                  <a:lnTo>
                    <a:pt x="4996725" y="428173"/>
                  </a:lnTo>
                  <a:lnTo>
                    <a:pt x="5008155" y="428173"/>
                  </a:lnTo>
                  <a:lnTo>
                    <a:pt x="5019632" y="428173"/>
                  </a:lnTo>
                  <a:lnTo>
                    <a:pt x="5031062" y="428173"/>
                  </a:lnTo>
                  <a:lnTo>
                    <a:pt x="5042492" y="428173"/>
                  </a:lnTo>
                  <a:lnTo>
                    <a:pt x="5053923" y="428173"/>
                  </a:lnTo>
                  <a:lnTo>
                    <a:pt x="5065353" y="428173"/>
                  </a:lnTo>
                  <a:lnTo>
                    <a:pt x="5076830" y="428173"/>
                  </a:lnTo>
                  <a:lnTo>
                    <a:pt x="5088260" y="428173"/>
                  </a:lnTo>
                  <a:lnTo>
                    <a:pt x="5099690" y="428173"/>
                  </a:lnTo>
                  <a:lnTo>
                    <a:pt x="5111120" y="428173"/>
                  </a:lnTo>
                  <a:lnTo>
                    <a:pt x="5122550" y="428173"/>
                  </a:lnTo>
                  <a:lnTo>
                    <a:pt x="5134028" y="428173"/>
                  </a:lnTo>
                  <a:lnTo>
                    <a:pt x="5145458" y="428173"/>
                  </a:lnTo>
                  <a:lnTo>
                    <a:pt x="5156888" y="428173"/>
                  </a:lnTo>
                  <a:lnTo>
                    <a:pt x="5168318" y="428173"/>
                  </a:lnTo>
                  <a:lnTo>
                    <a:pt x="5179747" y="428173"/>
                  </a:lnTo>
                  <a:lnTo>
                    <a:pt x="5191225" y="428173"/>
                  </a:lnTo>
                  <a:lnTo>
                    <a:pt x="5202655" y="428173"/>
                  </a:lnTo>
                  <a:lnTo>
                    <a:pt x="5214085" y="428173"/>
                  </a:lnTo>
                  <a:lnTo>
                    <a:pt x="5225515" y="428173"/>
                  </a:lnTo>
                  <a:lnTo>
                    <a:pt x="5236945" y="428173"/>
                  </a:lnTo>
                  <a:lnTo>
                    <a:pt x="5248423" y="428173"/>
                  </a:lnTo>
                  <a:lnTo>
                    <a:pt x="5259853" y="428173"/>
                  </a:lnTo>
                  <a:lnTo>
                    <a:pt x="5271283" y="428173"/>
                  </a:lnTo>
                  <a:lnTo>
                    <a:pt x="5282713" y="428173"/>
                  </a:lnTo>
                  <a:lnTo>
                    <a:pt x="5294143" y="428173"/>
                  </a:lnTo>
                  <a:lnTo>
                    <a:pt x="5305621" y="428173"/>
                  </a:lnTo>
                  <a:lnTo>
                    <a:pt x="5317051" y="428173"/>
                  </a:lnTo>
                  <a:lnTo>
                    <a:pt x="5328481" y="428173"/>
                  </a:lnTo>
                  <a:lnTo>
                    <a:pt x="5339910" y="428173"/>
                  </a:lnTo>
                  <a:lnTo>
                    <a:pt x="5351340" y="428173"/>
                  </a:lnTo>
                  <a:lnTo>
                    <a:pt x="5362818" y="428173"/>
                  </a:lnTo>
                  <a:lnTo>
                    <a:pt x="5374248" y="428173"/>
                  </a:lnTo>
                  <a:lnTo>
                    <a:pt x="5385678" y="428173"/>
                  </a:lnTo>
                  <a:lnTo>
                    <a:pt x="5397108" y="428173"/>
                  </a:lnTo>
                  <a:lnTo>
                    <a:pt x="5408538" y="428173"/>
                  </a:lnTo>
                  <a:lnTo>
                    <a:pt x="5420016" y="428173"/>
                  </a:lnTo>
                  <a:lnTo>
                    <a:pt x="5431446" y="428173"/>
                  </a:lnTo>
                  <a:lnTo>
                    <a:pt x="5442876" y="428173"/>
                  </a:lnTo>
                  <a:lnTo>
                    <a:pt x="5454306" y="428173"/>
                  </a:lnTo>
                  <a:lnTo>
                    <a:pt x="5465736" y="428173"/>
                  </a:lnTo>
                  <a:lnTo>
                    <a:pt x="5477214" y="428173"/>
                  </a:lnTo>
                  <a:lnTo>
                    <a:pt x="5488643" y="428173"/>
                  </a:lnTo>
                  <a:lnTo>
                    <a:pt x="5500073" y="428173"/>
                  </a:lnTo>
                  <a:lnTo>
                    <a:pt x="5511503" y="428173"/>
                  </a:lnTo>
                  <a:lnTo>
                    <a:pt x="5522933" y="428173"/>
                  </a:lnTo>
                  <a:lnTo>
                    <a:pt x="5534411" y="428173"/>
                  </a:lnTo>
                  <a:lnTo>
                    <a:pt x="5545841" y="428173"/>
                  </a:lnTo>
                  <a:lnTo>
                    <a:pt x="5557271" y="428173"/>
                  </a:lnTo>
                  <a:lnTo>
                    <a:pt x="5568701" y="428173"/>
                  </a:lnTo>
                  <a:lnTo>
                    <a:pt x="5580131" y="428173"/>
                  </a:lnTo>
                  <a:lnTo>
                    <a:pt x="5591609" y="428173"/>
                  </a:lnTo>
                  <a:lnTo>
                    <a:pt x="5603038" y="428173"/>
                  </a:lnTo>
                  <a:lnTo>
                    <a:pt x="5614469" y="428173"/>
                  </a:lnTo>
                  <a:lnTo>
                    <a:pt x="5625899" y="428173"/>
                  </a:lnTo>
                  <a:lnTo>
                    <a:pt x="5637329" y="428173"/>
                  </a:lnTo>
                  <a:lnTo>
                    <a:pt x="5648759" y="428173"/>
                  </a:lnTo>
                  <a:lnTo>
                    <a:pt x="5660236" y="428173"/>
                  </a:lnTo>
                  <a:lnTo>
                    <a:pt x="5671666" y="428173"/>
                  </a:lnTo>
                  <a:lnTo>
                    <a:pt x="5683096" y="428173"/>
                  </a:lnTo>
                  <a:lnTo>
                    <a:pt x="5694526" y="428173"/>
                  </a:lnTo>
                  <a:lnTo>
                    <a:pt x="5705956" y="428173"/>
                  </a:lnTo>
                  <a:lnTo>
                    <a:pt x="5717434" y="428173"/>
                  </a:lnTo>
                  <a:lnTo>
                    <a:pt x="5728864" y="428173"/>
                  </a:lnTo>
                  <a:lnTo>
                    <a:pt x="5740294" y="428173"/>
                  </a:lnTo>
                  <a:lnTo>
                    <a:pt x="5751724" y="428173"/>
                  </a:lnTo>
                  <a:lnTo>
                    <a:pt x="5763154" y="428173"/>
                  </a:lnTo>
                  <a:lnTo>
                    <a:pt x="5774631" y="428173"/>
                  </a:lnTo>
                  <a:lnTo>
                    <a:pt x="5786062" y="428173"/>
                  </a:lnTo>
                  <a:lnTo>
                    <a:pt x="5797492" y="428173"/>
                  </a:lnTo>
                  <a:lnTo>
                    <a:pt x="5808921" y="428173"/>
                  </a:lnTo>
                  <a:lnTo>
                    <a:pt x="5820351" y="428173"/>
                  </a:lnTo>
                  <a:lnTo>
                    <a:pt x="5831829" y="428173"/>
                  </a:lnTo>
                  <a:lnTo>
                    <a:pt x="5843259" y="428173"/>
                  </a:lnTo>
                  <a:lnTo>
                    <a:pt x="5854689" y="428173"/>
                  </a:lnTo>
                  <a:lnTo>
                    <a:pt x="5866119" y="428173"/>
                  </a:lnTo>
                  <a:lnTo>
                    <a:pt x="5877549" y="428173"/>
                  </a:lnTo>
                  <a:lnTo>
                    <a:pt x="5889027" y="428173"/>
                  </a:lnTo>
                  <a:lnTo>
                    <a:pt x="5900457" y="428173"/>
                  </a:lnTo>
                  <a:lnTo>
                    <a:pt x="5911887" y="428173"/>
                  </a:lnTo>
                  <a:lnTo>
                    <a:pt x="5923317" y="428173"/>
                  </a:lnTo>
                  <a:lnTo>
                    <a:pt x="5934747" y="428173"/>
                  </a:lnTo>
                  <a:lnTo>
                    <a:pt x="5946225" y="428173"/>
                  </a:lnTo>
                  <a:lnTo>
                    <a:pt x="5957655" y="428173"/>
                  </a:lnTo>
                  <a:lnTo>
                    <a:pt x="5969084" y="428173"/>
                  </a:lnTo>
                  <a:lnTo>
                    <a:pt x="5980514" y="428173"/>
                  </a:lnTo>
                  <a:lnTo>
                    <a:pt x="5991944" y="428173"/>
                  </a:lnTo>
                  <a:lnTo>
                    <a:pt x="6003422" y="428173"/>
                  </a:lnTo>
                  <a:lnTo>
                    <a:pt x="6014852" y="428173"/>
                  </a:lnTo>
                  <a:lnTo>
                    <a:pt x="6026282" y="428173"/>
                  </a:lnTo>
                  <a:lnTo>
                    <a:pt x="6037712" y="428173"/>
                  </a:lnTo>
                  <a:lnTo>
                    <a:pt x="6049142" y="428173"/>
                  </a:lnTo>
                  <a:lnTo>
                    <a:pt x="6060620" y="428173"/>
                  </a:lnTo>
                  <a:lnTo>
                    <a:pt x="6072049" y="428173"/>
                  </a:lnTo>
                  <a:lnTo>
                    <a:pt x="6083480" y="428173"/>
                  </a:lnTo>
                  <a:lnTo>
                    <a:pt x="6094910" y="428173"/>
                  </a:lnTo>
                  <a:lnTo>
                    <a:pt x="6106340" y="428173"/>
                  </a:lnTo>
                  <a:lnTo>
                    <a:pt x="6117818" y="428173"/>
                  </a:lnTo>
                  <a:lnTo>
                    <a:pt x="6129247" y="428173"/>
                  </a:lnTo>
                  <a:lnTo>
                    <a:pt x="6140677" y="428173"/>
                  </a:lnTo>
                  <a:lnTo>
                    <a:pt x="6152107" y="428173"/>
                  </a:lnTo>
                  <a:lnTo>
                    <a:pt x="6163537" y="428173"/>
                  </a:lnTo>
                  <a:lnTo>
                    <a:pt x="6175015" y="428173"/>
                  </a:lnTo>
                  <a:lnTo>
                    <a:pt x="6186445" y="428173"/>
                  </a:lnTo>
                  <a:lnTo>
                    <a:pt x="6197875" y="428173"/>
                  </a:lnTo>
                  <a:lnTo>
                    <a:pt x="6209305" y="428173"/>
                  </a:lnTo>
                  <a:lnTo>
                    <a:pt x="6220735" y="428173"/>
                  </a:lnTo>
                  <a:lnTo>
                    <a:pt x="6232212" y="428173"/>
                  </a:lnTo>
                  <a:lnTo>
                    <a:pt x="6243642" y="428173"/>
                  </a:lnTo>
                  <a:lnTo>
                    <a:pt x="6255073" y="428173"/>
                  </a:lnTo>
                  <a:lnTo>
                    <a:pt x="6266503" y="428173"/>
                  </a:lnTo>
                  <a:lnTo>
                    <a:pt x="6277933" y="428173"/>
                  </a:lnTo>
                  <a:lnTo>
                    <a:pt x="6289410" y="428173"/>
                  </a:lnTo>
                  <a:lnTo>
                    <a:pt x="6300840" y="428173"/>
                  </a:lnTo>
                  <a:lnTo>
                    <a:pt x="6312270" y="428173"/>
                  </a:lnTo>
                  <a:lnTo>
                    <a:pt x="6323700" y="428173"/>
                  </a:lnTo>
                  <a:lnTo>
                    <a:pt x="6335130" y="428173"/>
                  </a:lnTo>
                  <a:lnTo>
                    <a:pt x="6346608" y="428173"/>
                  </a:lnTo>
                  <a:lnTo>
                    <a:pt x="6358038" y="428173"/>
                  </a:lnTo>
                  <a:lnTo>
                    <a:pt x="6369468" y="428173"/>
                  </a:lnTo>
                  <a:lnTo>
                    <a:pt x="6380898" y="428173"/>
                  </a:lnTo>
                  <a:lnTo>
                    <a:pt x="6392328" y="428173"/>
                  </a:lnTo>
                  <a:lnTo>
                    <a:pt x="6403805" y="428173"/>
                  </a:lnTo>
                  <a:lnTo>
                    <a:pt x="6415235" y="428173"/>
                  </a:lnTo>
                  <a:lnTo>
                    <a:pt x="6426666" y="428173"/>
                  </a:lnTo>
                  <a:lnTo>
                    <a:pt x="6438096" y="428173"/>
                  </a:lnTo>
                  <a:lnTo>
                    <a:pt x="6449525" y="428173"/>
                  </a:lnTo>
                  <a:lnTo>
                    <a:pt x="6461003" y="428173"/>
                  </a:lnTo>
                  <a:lnTo>
                    <a:pt x="6472433" y="428173"/>
                  </a:lnTo>
                  <a:lnTo>
                    <a:pt x="6483863" y="428173"/>
                  </a:lnTo>
                  <a:lnTo>
                    <a:pt x="6495293" y="428173"/>
                  </a:lnTo>
                  <a:lnTo>
                    <a:pt x="6506723" y="428173"/>
                  </a:lnTo>
                  <a:lnTo>
                    <a:pt x="6518201" y="428173"/>
                  </a:lnTo>
                  <a:lnTo>
                    <a:pt x="6529631" y="428173"/>
                  </a:lnTo>
                  <a:lnTo>
                    <a:pt x="6541061" y="428173"/>
                  </a:lnTo>
                  <a:lnTo>
                    <a:pt x="6552490" y="428173"/>
                  </a:lnTo>
                  <a:lnTo>
                    <a:pt x="6563921" y="428173"/>
                  </a:lnTo>
                  <a:lnTo>
                    <a:pt x="6575398" y="428173"/>
                  </a:lnTo>
                  <a:lnTo>
                    <a:pt x="6586828" y="428173"/>
                  </a:lnTo>
                  <a:lnTo>
                    <a:pt x="6598259" y="428173"/>
                  </a:lnTo>
                  <a:lnTo>
                    <a:pt x="6609688" y="428173"/>
                  </a:lnTo>
                  <a:lnTo>
                    <a:pt x="6621118" y="428173"/>
                  </a:lnTo>
                  <a:lnTo>
                    <a:pt x="6632596" y="428173"/>
                  </a:lnTo>
                  <a:lnTo>
                    <a:pt x="6644026" y="428173"/>
                  </a:lnTo>
                  <a:lnTo>
                    <a:pt x="6655456" y="428173"/>
                  </a:lnTo>
                  <a:lnTo>
                    <a:pt x="6666886" y="428173"/>
                  </a:lnTo>
                  <a:lnTo>
                    <a:pt x="6678316" y="428173"/>
                  </a:lnTo>
                  <a:lnTo>
                    <a:pt x="6689794" y="428173"/>
                  </a:lnTo>
                  <a:lnTo>
                    <a:pt x="6701224" y="428173"/>
                  </a:lnTo>
                  <a:lnTo>
                    <a:pt x="6712653" y="428173"/>
                  </a:lnTo>
                  <a:lnTo>
                    <a:pt x="6724083" y="428173"/>
                  </a:lnTo>
                  <a:lnTo>
                    <a:pt x="6735514" y="428173"/>
                  </a:lnTo>
                  <a:lnTo>
                    <a:pt x="6746944" y="428173"/>
                  </a:lnTo>
                  <a:lnTo>
                    <a:pt x="6758421" y="428173"/>
                  </a:lnTo>
                  <a:lnTo>
                    <a:pt x="6769851" y="428173"/>
                  </a:lnTo>
                  <a:lnTo>
                    <a:pt x="6781281" y="428173"/>
                  </a:lnTo>
                  <a:lnTo>
                    <a:pt x="6792711" y="428173"/>
                  </a:lnTo>
                  <a:lnTo>
                    <a:pt x="6804141" y="428173"/>
                  </a:lnTo>
                  <a:lnTo>
                    <a:pt x="6815619" y="428173"/>
                  </a:lnTo>
                  <a:lnTo>
                    <a:pt x="6827049" y="428173"/>
                  </a:lnTo>
                  <a:lnTo>
                    <a:pt x="6838479" y="428173"/>
                  </a:lnTo>
                  <a:lnTo>
                    <a:pt x="6849909" y="428173"/>
                  </a:lnTo>
                  <a:lnTo>
                    <a:pt x="6861339" y="428173"/>
                  </a:lnTo>
                  <a:lnTo>
                    <a:pt x="6872816" y="428173"/>
                  </a:lnTo>
                  <a:lnTo>
                    <a:pt x="6884246" y="428173"/>
                  </a:lnTo>
                  <a:lnTo>
                    <a:pt x="6895676" y="428173"/>
                  </a:lnTo>
                  <a:lnTo>
                    <a:pt x="6907107" y="428173"/>
                  </a:lnTo>
                  <a:lnTo>
                    <a:pt x="6918537" y="428173"/>
                  </a:lnTo>
                  <a:lnTo>
                    <a:pt x="6930014" y="428173"/>
                  </a:lnTo>
                  <a:lnTo>
                    <a:pt x="6941444" y="428173"/>
                  </a:lnTo>
                  <a:lnTo>
                    <a:pt x="6952874" y="428173"/>
                  </a:lnTo>
                  <a:lnTo>
                    <a:pt x="6964304" y="428173"/>
                  </a:lnTo>
                  <a:lnTo>
                    <a:pt x="6975734" y="428173"/>
                  </a:lnTo>
                  <a:lnTo>
                    <a:pt x="6987212" y="428173"/>
                  </a:lnTo>
                  <a:lnTo>
                    <a:pt x="6998642" y="428173"/>
                  </a:lnTo>
                  <a:lnTo>
                    <a:pt x="7010072" y="428173"/>
                  </a:lnTo>
                  <a:lnTo>
                    <a:pt x="7021502" y="428173"/>
                  </a:lnTo>
                  <a:lnTo>
                    <a:pt x="7032931" y="428173"/>
                  </a:lnTo>
                  <a:lnTo>
                    <a:pt x="7044409" y="428173"/>
                  </a:lnTo>
                  <a:lnTo>
                    <a:pt x="7055839" y="428173"/>
                  </a:lnTo>
                  <a:lnTo>
                    <a:pt x="7067269" y="428173"/>
                  </a:lnTo>
                  <a:lnTo>
                    <a:pt x="7078700" y="428173"/>
                  </a:lnTo>
                  <a:lnTo>
                    <a:pt x="7090129" y="428173"/>
                  </a:lnTo>
                  <a:lnTo>
                    <a:pt x="7101607" y="428173"/>
                  </a:lnTo>
                  <a:lnTo>
                    <a:pt x="7113037" y="428173"/>
                  </a:lnTo>
                  <a:lnTo>
                    <a:pt x="7124467" y="428173"/>
                  </a:lnTo>
                  <a:lnTo>
                    <a:pt x="7135897" y="428173"/>
                  </a:lnTo>
                  <a:lnTo>
                    <a:pt x="7147327" y="428173"/>
                  </a:lnTo>
                  <a:lnTo>
                    <a:pt x="7158805" y="428173"/>
                  </a:lnTo>
                  <a:lnTo>
                    <a:pt x="7170235" y="428173"/>
                  </a:lnTo>
                  <a:lnTo>
                    <a:pt x="7181665" y="428173"/>
                  </a:lnTo>
                  <a:lnTo>
                    <a:pt x="7193094" y="428173"/>
                  </a:lnTo>
                  <a:lnTo>
                    <a:pt x="7204524" y="428173"/>
                  </a:lnTo>
                  <a:lnTo>
                    <a:pt x="7216002" y="428173"/>
                  </a:lnTo>
                  <a:lnTo>
                    <a:pt x="7227432" y="428173"/>
                  </a:lnTo>
                  <a:lnTo>
                    <a:pt x="7238862" y="428173"/>
                  </a:lnTo>
                  <a:lnTo>
                    <a:pt x="7250292" y="428173"/>
                  </a:lnTo>
                  <a:lnTo>
                    <a:pt x="7261722" y="428173"/>
                  </a:lnTo>
                  <a:lnTo>
                    <a:pt x="7273200" y="428173"/>
                  </a:lnTo>
                  <a:lnTo>
                    <a:pt x="7284630" y="428173"/>
                  </a:lnTo>
                  <a:lnTo>
                    <a:pt x="7296060" y="428173"/>
                  </a:lnTo>
                  <a:lnTo>
                    <a:pt x="7307490" y="428173"/>
                  </a:lnTo>
                  <a:lnTo>
                    <a:pt x="7318920" y="428173"/>
                  </a:lnTo>
                  <a:lnTo>
                    <a:pt x="7330398" y="428173"/>
                  </a:lnTo>
                  <a:lnTo>
                    <a:pt x="7341828" y="428173"/>
                  </a:lnTo>
                  <a:lnTo>
                    <a:pt x="7353257" y="428173"/>
                  </a:lnTo>
                  <a:lnTo>
                    <a:pt x="7364687" y="428173"/>
                  </a:lnTo>
                  <a:lnTo>
                    <a:pt x="7376117" y="428173"/>
                  </a:lnTo>
                  <a:lnTo>
                    <a:pt x="7387595" y="428173"/>
                  </a:lnTo>
                  <a:lnTo>
                    <a:pt x="7399025" y="428173"/>
                  </a:lnTo>
                  <a:lnTo>
                    <a:pt x="7410455" y="428173"/>
                  </a:lnTo>
                  <a:lnTo>
                    <a:pt x="7421885" y="428173"/>
                  </a:lnTo>
                  <a:lnTo>
                    <a:pt x="7433315" y="428173"/>
                  </a:lnTo>
                  <a:lnTo>
                    <a:pt x="7444793" y="428173"/>
                  </a:lnTo>
                  <a:lnTo>
                    <a:pt x="7456222" y="428173"/>
                  </a:lnTo>
                  <a:lnTo>
                    <a:pt x="7467653" y="428173"/>
                  </a:lnTo>
                  <a:lnTo>
                    <a:pt x="7479083" y="428173"/>
                  </a:lnTo>
                  <a:lnTo>
                    <a:pt x="7490513" y="428173"/>
                  </a:lnTo>
                  <a:lnTo>
                    <a:pt x="7501990" y="428173"/>
                  </a:lnTo>
                  <a:lnTo>
                    <a:pt x="7513420" y="428173"/>
                  </a:lnTo>
                  <a:lnTo>
                    <a:pt x="7524850" y="428173"/>
                  </a:lnTo>
                  <a:lnTo>
                    <a:pt x="7536280" y="428173"/>
                  </a:lnTo>
                  <a:lnTo>
                    <a:pt x="7547710" y="428173"/>
                  </a:lnTo>
                  <a:lnTo>
                    <a:pt x="7559188" y="428173"/>
                  </a:lnTo>
                  <a:lnTo>
                    <a:pt x="7570618" y="428173"/>
                  </a:lnTo>
                  <a:lnTo>
                    <a:pt x="7582048" y="428173"/>
                  </a:lnTo>
                  <a:lnTo>
                    <a:pt x="7593478" y="428173"/>
                  </a:lnTo>
                  <a:lnTo>
                    <a:pt x="7604908" y="428173"/>
                  </a:lnTo>
                  <a:lnTo>
                    <a:pt x="7616385" y="428173"/>
                  </a:lnTo>
                  <a:lnTo>
                    <a:pt x="7627815" y="428173"/>
                  </a:lnTo>
                  <a:lnTo>
                    <a:pt x="7639246" y="428173"/>
                  </a:lnTo>
                  <a:lnTo>
                    <a:pt x="7650676" y="428173"/>
                  </a:lnTo>
                  <a:lnTo>
                    <a:pt x="7662106" y="428173"/>
                  </a:lnTo>
                  <a:lnTo>
                    <a:pt x="7673583" y="428173"/>
                  </a:lnTo>
                  <a:lnTo>
                    <a:pt x="7685013" y="428173"/>
                  </a:lnTo>
                  <a:lnTo>
                    <a:pt x="7696443" y="428173"/>
                  </a:lnTo>
                  <a:lnTo>
                    <a:pt x="7707873" y="428173"/>
                  </a:lnTo>
                  <a:lnTo>
                    <a:pt x="7719303" y="428173"/>
                  </a:lnTo>
                  <a:lnTo>
                    <a:pt x="7730733" y="428173"/>
                  </a:lnTo>
                  <a:lnTo>
                    <a:pt x="7742211" y="428173"/>
                  </a:lnTo>
                  <a:lnTo>
                    <a:pt x="7753641" y="428173"/>
                  </a:lnTo>
                  <a:lnTo>
                    <a:pt x="7765071" y="428173"/>
                  </a:lnTo>
                  <a:lnTo>
                    <a:pt x="7776501" y="428173"/>
                  </a:lnTo>
                  <a:lnTo>
                    <a:pt x="7787931" y="428173"/>
                  </a:lnTo>
                  <a:lnTo>
                    <a:pt x="7799408" y="428173"/>
                  </a:lnTo>
                  <a:lnTo>
                    <a:pt x="7810839" y="428173"/>
                  </a:lnTo>
                  <a:lnTo>
                    <a:pt x="7822268" y="428173"/>
                  </a:lnTo>
                  <a:lnTo>
                    <a:pt x="7833698" y="428173"/>
                  </a:lnTo>
                  <a:lnTo>
                    <a:pt x="7845128" y="428173"/>
                  </a:lnTo>
                  <a:lnTo>
                    <a:pt x="7856606" y="428173"/>
                  </a:lnTo>
                  <a:lnTo>
                    <a:pt x="7868036" y="428173"/>
                  </a:lnTo>
                  <a:lnTo>
                    <a:pt x="7879466" y="428173"/>
                  </a:lnTo>
                  <a:lnTo>
                    <a:pt x="7890896" y="428173"/>
                  </a:lnTo>
                  <a:lnTo>
                    <a:pt x="7902326" y="428173"/>
                  </a:lnTo>
                  <a:lnTo>
                    <a:pt x="7913804" y="428173"/>
                  </a:lnTo>
                  <a:lnTo>
                    <a:pt x="7925234" y="428173"/>
                  </a:lnTo>
                  <a:lnTo>
                    <a:pt x="7936663" y="428173"/>
                  </a:lnTo>
                  <a:lnTo>
                    <a:pt x="7948094" y="428173"/>
                  </a:lnTo>
                  <a:lnTo>
                    <a:pt x="7959524" y="428173"/>
                  </a:lnTo>
                  <a:lnTo>
                    <a:pt x="7971001" y="428173"/>
                  </a:lnTo>
                  <a:lnTo>
                    <a:pt x="7982431" y="428173"/>
                  </a:lnTo>
                  <a:lnTo>
                    <a:pt x="7993861" y="428173"/>
                  </a:lnTo>
                  <a:lnTo>
                    <a:pt x="8005291" y="428173"/>
                  </a:lnTo>
                  <a:lnTo>
                    <a:pt x="8016721" y="428173"/>
                  </a:lnTo>
                  <a:lnTo>
                    <a:pt x="8028199" y="428173"/>
                  </a:lnTo>
                  <a:lnTo>
                    <a:pt x="8039629" y="428173"/>
                  </a:lnTo>
                  <a:lnTo>
                    <a:pt x="8051059" y="428173"/>
                  </a:lnTo>
                  <a:lnTo>
                    <a:pt x="8062489" y="428173"/>
                  </a:lnTo>
                  <a:lnTo>
                    <a:pt x="8073919" y="428173"/>
                  </a:lnTo>
                  <a:lnTo>
                    <a:pt x="8085396" y="428173"/>
                  </a:lnTo>
                  <a:lnTo>
                    <a:pt x="8096826" y="428173"/>
                  </a:lnTo>
                  <a:lnTo>
                    <a:pt x="8108256" y="428173"/>
                  </a:lnTo>
                  <a:lnTo>
                    <a:pt x="8119687" y="428173"/>
                  </a:lnTo>
                  <a:lnTo>
                    <a:pt x="8131117" y="428173"/>
                  </a:lnTo>
                  <a:lnTo>
                    <a:pt x="8142594" y="428173"/>
                  </a:lnTo>
                  <a:lnTo>
                    <a:pt x="8154024" y="428173"/>
                  </a:lnTo>
                  <a:lnTo>
                    <a:pt x="8165454" y="428173"/>
                  </a:lnTo>
                  <a:lnTo>
                    <a:pt x="8176884" y="428173"/>
                  </a:lnTo>
                  <a:lnTo>
                    <a:pt x="8188314" y="428173"/>
                  </a:lnTo>
                  <a:lnTo>
                    <a:pt x="8199792" y="428173"/>
                  </a:lnTo>
                  <a:lnTo>
                    <a:pt x="8211222" y="428173"/>
                  </a:lnTo>
                  <a:lnTo>
                    <a:pt x="8222652" y="428173"/>
                  </a:lnTo>
                  <a:lnTo>
                    <a:pt x="8234082" y="428173"/>
                  </a:lnTo>
                  <a:lnTo>
                    <a:pt x="8245512" y="428173"/>
                  </a:lnTo>
                  <a:lnTo>
                    <a:pt x="8256989" y="428173"/>
                  </a:lnTo>
                  <a:lnTo>
                    <a:pt x="8268419" y="428173"/>
                  </a:lnTo>
                  <a:lnTo>
                    <a:pt x="8279850" y="428173"/>
                  </a:lnTo>
                  <a:lnTo>
                    <a:pt x="8291280" y="428173"/>
                  </a:lnTo>
                  <a:lnTo>
                    <a:pt x="8302709" y="428173"/>
                  </a:lnTo>
                  <a:lnTo>
                    <a:pt x="8314187" y="428173"/>
                  </a:lnTo>
                  <a:lnTo>
                    <a:pt x="8325617" y="428173"/>
                  </a:lnTo>
                  <a:lnTo>
                    <a:pt x="8337047" y="428173"/>
                  </a:lnTo>
                  <a:lnTo>
                    <a:pt x="8348477" y="428173"/>
                  </a:lnTo>
                  <a:lnTo>
                    <a:pt x="8359907" y="428173"/>
                  </a:lnTo>
                  <a:lnTo>
                    <a:pt x="8371385" y="428173"/>
                  </a:lnTo>
                  <a:lnTo>
                    <a:pt x="8382815" y="428173"/>
                  </a:lnTo>
                  <a:lnTo>
                    <a:pt x="8394245" y="428173"/>
                  </a:lnTo>
                  <a:lnTo>
                    <a:pt x="8405674" y="428173"/>
                  </a:lnTo>
                  <a:lnTo>
                    <a:pt x="8417104" y="428173"/>
                  </a:lnTo>
                  <a:lnTo>
                    <a:pt x="8428582" y="428173"/>
                  </a:lnTo>
                  <a:lnTo>
                    <a:pt x="8440012" y="428173"/>
                  </a:lnTo>
                  <a:lnTo>
                    <a:pt x="8451442" y="428173"/>
                  </a:lnTo>
                  <a:lnTo>
                    <a:pt x="8462872" y="428173"/>
                  </a:lnTo>
                  <a:lnTo>
                    <a:pt x="8474302" y="428173"/>
                  </a:lnTo>
                  <a:lnTo>
                    <a:pt x="8485780" y="428173"/>
                  </a:lnTo>
                  <a:lnTo>
                    <a:pt x="8497210" y="428173"/>
                  </a:lnTo>
                  <a:lnTo>
                    <a:pt x="8508640" y="428173"/>
                  </a:lnTo>
                  <a:lnTo>
                    <a:pt x="8520069" y="428173"/>
                  </a:lnTo>
                  <a:lnTo>
                    <a:pt x="8531500" y="428173"/>
                  </a:lnTo>
                  <a:lnTo>
                    <a:pt x="8542977" y="428173"/>
                  </a:lnTo>
                  <a:lnTo>
                    <a:pt x="8554407" y="428173"/>
                  </a:lnTo>
                  <a:lnTo>
                    <a:pt x="8565837" y="428173"/>
                  </a:lnTo>
                  <a:lnTo>
                    <a:pt x="8577267" y="428173"/>
                  </a:lnTo>
                  <a:lnTo>
                    <a:pt x="8588697" y="428173"/>
                  </a:lnTo>
                  <a:lnTo>
                    <a:pt x="8600175" y="428173"/>
                  </a:lnTo>
                  <a:lnTo>
                    <a:pt x="8611605" y="428173"/>
                  </a:lnTo>
                  <a:lnTo>
                    <a:pt x="8623035" y="428173"/>
                  </a:lnTo>
                  <a:lnTo>
                    <a:pt x="8634465" y="428173"/>
                  </a:lnTo>
                  <a:lnTo>
                    <a:pt x="8645895" y="428173"/>
                  </a:lnTo>
                  <a:lnTo>
                    <a:pt x="8657373" y="428173"/>
                  </a:lnTo>
                  <a:lnTo>
                    <a:pt x="8668802" y="428173"/>
                  </a:lnTo>
                  <a:lnTo>
                    <a:pt x="8680232" y="428173"/>
                  </a:lnTo>
                  <a:lnTo>
                    <a:pt x="8691662" y="428173"/>
                  </a:lnTo>
                  <a:lnTo>
                    <a:pt x="8703093" y="428173"/>
                  </a:lnTo>
                  <a:lnTo>
                    <a:pt x="8714570" y="428173"/>
                  </a:lnTo>
                  <a:lnTo>
                    <a:pt x="8726000" y="428173"/>
                  </a:lnTo>
                  <a:lnTo>
                    <a:pt x="8737430" y="428173"/>
                  </a:lnTo>
                  <a:lnTo>
                    <a:pt x="8748860" y="428173"/>
                  </a:lnTo>
                  <a:lnTo>
                    <a:pt x="8760290" y="428173"/>
                  </a:lnTo>
                  <a:lnTo>
                    <a:pt x="8771768" y="428173"/>
                  </a:lnTo>
                  <a:lnTo>
                    <a:pt x="8783198" y="428173"/>
                  </a:lnTo>
                  <a:lnTo>
                    <a:pt x="8794628" y="428173"/>
                  </a:lnTo>
                  <a:lnTo>
                    <a:pt x="8806058" y="428173"/>
                  </a:lnTo>
                  <a:lnTo>
                    <a:pt x="8817488" y="428173"/>
                  </a:lnTo>
                  <a:lnTo>
                    <a:pt x="8828918" y="428173"/>
                  </a:lnTo>
                  <a:lnTo>
                    <a:pt x="8840395" y="428173"/>
                  </a:lnTo>
                  <a:lnTo>
                    <a:pt x="8851825" y="428173"/>
                  </a:lnTo>
                  <a:lnTo>
                    <a:pt x="8863256" y="428173"/>
                  </a:lnTo>
                  <a:lnTo>
                    <a:pt x="8874686" y="428173"/>
                  </a:lnTo>
                  <a:lnTo>
                    <a:pt x="8886115" y="428173"/>
                  </a:lnTo>
                  <a:lnTo>
                    <a:pt x="8897593" y="428173"/>
                  </a:lnTo>
                  <a:lnTo>
                    <a:pt x="8909022" y="428173"/>
                  </a:lnTo>
                  <a:lnTo>
                    <a:pt x="8920453" y="428173"/>
                  </a:lnTo>
                  <a:lnTo>
                    <a:pt x="8931883" y="428173"/>
                  </a:lnTo>
                  <a:lnTo>
                    <a:pt x="8943313" y="428173"/>
                  </a:lnTo>
                  <a:lnTo>
                    <a:pt x="8954791" y="428173"/>
                  </a:lnTo>
                  <a:lnTo>
                    <a:pt x="8966220" y="428173"/>
                  </a:lnTo>
                  <a:lnTo>
                    <a:pt x="8977651" y="428173"/>
                  </a:lnTo>
                  <a:lnTo>
                    <a:pt x="8989080" y="428173"/>
                  </a:lnTo>
                  <a:lnTo>
                    <a:pt x="9000511" y="428173"/>
                  </a:lnTo>
                  <a:lnTo>
                    <a:pt x="9011988" y="428173"/>
                  </a:lnTo>
                  <a:lnTo>
                    <a:pt x="9023418" y="428173"/>
                  </a:lnTo>
                  <a:lnTo>
                    <a:pt x="9034849" y="428173"/>
                  </a:lnTo>
                  <a:lnTo>
                    <a:pt x="9046278" y="428173"/>
                  </a:lnTo>
                  <a:lnTo>
                    <a:pt x="9057709" y="428173"/>
                  </a:lnTo>
                  <a:lnTo>
                    <a:pt x="9069186" y="428173"/>
                  </a:lnTo>
                  <a:lnTo>
                    <a:pt x="9080615" y="428173"/>
                  </a:lnTo>
                  <a:lnTo>
                    <a:pt x="9092046" y="428173"/>
                  </a:lnTo>
                  <a:lnTo>
                    <a:pt x="9103476" y="428173"/>
                  </a:lnTo>
                  <a:lnTo>
                    <a:pt x="9114906" y="428173"/>
                  </a:lnTo>
                  <a:lnTo>
                    <a:pt x="9126384" y="428173"/>
                  </a:lnTo>
                  <a:lnTo>
                    <a:pt x="9137813" y="428173"/>
                  </a:lnTo>
                  <a:lnTo>
                    <a:pt x="9149244" y="428173"/>
                  </a:lnTo>
                  <a:lnTo>
                    <a:pt x="9160673" y="428173"/>
                  </a:lnTo>
                  <a:lnTo>
                    <a:pt x="9172104" y="428173"/>
                  </a:lnTo>
                  <a:lnTo>
                    <a:pt x="9183581" y="428173"/>
                  </a:lnTo>
                  <a:lnTo>
                    <a:pt x="9195011" y="428173"/>
                  </a:lnTo>
                  <a:lnTo>
                    <a:pt x="9206442" y="428173"/>
                  </a:lnTo>
                  <a:lnTo>
                    <a:pt x="9217871" y="428173"/>
                  </a:lnTo>
                  <a:lnTo>
                    <a:pt x="9229301" y="428173"/>
                  </a:lnTo>
                  <a:lnTo>
                    <a:pt x="9240779" y="428173"/>
                  </a:lnTo>
                  <a:lnTo>
                    <a:pt x="9252209" y="428173"/>
                  </a:lnTo>
                  <a:lnTo>
                    <a:pt x="9263639" y="428173"/>
                  </a:lnTo>
                  <a:lnTo>
                    <a:pt x="9275069" y="428173"/>
                  </a:lnTo>
                  <a:lnTo>
                    <a:pt x="9286498" y="428173"/>
                  </a:lnTo>
                  <a:lnTo>
                    <a:pt x="9297977" y="428173"/>
                  </a:lnTo>
                  <a:lnTo>
                    <a:pt x="9309406" y="428173"/>
                  </a:lnTo>
                  <a:lnTo>
                    <a:pt x="9320837" y="428173"/>
                  </a:lnTo>
                  <a:lnTo>
                    <a:pt x="9332266" y="428173"/>
                  </a:lnTo>
                  <a:lnTo>
                    <a:pt x="9343696" y="428173"/>
                  </a:lnTo>
                  <a:lnTo>
                    <a:pt x="9355174" y="428173"/>
                  </a:lnTo>
                  <a:lnTo>
                    <a:pt x="9366604" y="428173"/>
                  </a:lnTo>
                  <a:lnTo>
                    <a:pt x="9378035" y="428173"/>
                  </a:lnTo>
                  <a:lnTo>
                    <a:pt x="9389464" y="428173"/>
                  </a:lnTo>
                  <a:lnTo>
                    <a:pt x="9400894" y="428173"/>
                  </a:lnTo>
                  <a:lnTo>
                    <a:pt x="9412372" y="428173"/>
                  </a:lnTo>
                  <a:lnTo>
                    <a:pt x="9423802" y="428173"/>
                  </a:lnTo>
                  <a:lnTo>
                    <a:pt x="9435232" y="428173"/>
                  </a:lnTo>
                  <a:lnTo>
                    <a:pt x="9446662" y="428173"/>
                  </a:lnTo>
                  <a:lnTo>
                    <a:pt x="9458091" y="428173"/>
                  </a:lnTo>
                  <a:lnTo>
                    <a:pt x="9469570" y="428173"/>
                  </a:lnTo>
                  <a:lnTo>
                    <a:pt x="9480999" y="428173"/>
                  </a:lnTo>
                  <a:lnTo>
                    <a:pt x="9492429" y="428173"/>
                  </a:lnTo>
                  <a:lnTo>
                    <a:pt x="9503859" y="428173"/>
                  </a:lnTo>
                  <a:lnTo>
                    <a:pt x="9515289" y="428173"/>
                  </a:lnTo>
                  <a:lnTo>
                    <a:pt x="9526767" y="428173"/>
                  </a:lnTo>
                  <a:lnTo>
                    <a:pt x="9538197" y="428173"/>
                  </a:lnTo>
                  <a:lnTo>
                    <a:pt x="9549626" y="428173"/>
                  </a:lnTo>
                  <a:lnTo>
                    <a:pt x="9561057" y="428173"/>
                  </a:lnTo>
                  <a:lnTo>
                    <a:pt x="9572487" y="428173"/>
                  </a:lnTo>
                  <a:lnTo>
                    <a:pt x="9583965" y="428173"/>
                  </a:lnTo>
                  <a:lnTo>
                    <a:pt x="9595395" y="428173"/>
                  </a:lnTo>
                  <a:lnTo>
                    <a:pt x="9606824" y="428173"/>
                  </a:lnTo>
                  <a:lnTo>
                    <a:pt x="9618255" y="428173"/>
                  </a:lnTo>
                  <a:lnTo>
                    <a:pt x="9629684" y="428173"/>
                  </a:lnTo>
                  <a:lnTo>
                    <a:pt x="9641163" y="428173"/>
                  </a:lnTo>
                  <a:lnTo>
                    <a:pt x="9652592" y="428173"/>
                  </a:lnTo>
                  <a:lnTo>
                    <a:pt x="9664022" y="428173"/>
                  </a:lnTo>
                  <a:lnTo>
                    <a:pt x="9675452" y="428173"/>
                  </a:lnTo>
                  <a:lnTo>
                    <a:pt x="9686882" y="428173"/>
                  </a:lnTo>
                  <a:lnTo>
                    <a:pt x="9698360" y="428173"/>
                  </a:lnTo>
                  <a:lnTo>
                    <a:pt x="9709790" y="428173"/>
                  </a:lnTo>
                  <a:lnTo>
                    <a:pt x="9721219" y="428173"/>
                  </a:lnTo>
                  <a:lnTo>
                    <a:pt x="9732650" y="428173"/>
                  </a:lnTo>
                  <a:lnTo>
                    <a:pt x="9744080" y="428173"/>
                  </a:lnTo>
                  <a:lnTo>
                    <a:pt x="9755557" y="428173"/>
                  </a:lnTo>
                  <a:lnTo>
                    <a:pt x="9766988" y="428173"/>
                  </a:lnTo>
                  <a:lnTo>
                    <a:pt x="9778417" y="428173"/>
                  </a:lnTo>
                  <a:lnTo>
                    <a:pt x="9789848" y="428173"/>
                  </a:lnTo>
                  <a:lnTo>
                    <a:pt x="9801277" y="428173"/>
                  </a:lnTo>
                  <a:lnTo>
                    <a:pt x="9812755" y="428173"/>
                  </a:lnTo>
                  <a:lnTo>
                    <a:pt x="9824185" y="428173"/>
                  </a:lnTo>
                  <a:lnTo>
                    <a:pt x="9835615" y="428173"/>
                  </a:lnTo>
                  <a:lnTo>
                    <a:pt x="9847045" y="428173"/>
                  </a:lnTo>
                  <a:lnTo>
                    <a:pt x="9858475" y="428173"/>
                  </a:lnTo>
                  <a:lnTo>
                    <a:pt x="9869952" y="428173"/>
                  </a:lnTo>
                  <a:lnTo>
                    <a:pt x="9881383" y="428173"/>
                  </a:lnTo>
                  <a:lnTo>
                    <a:pt x="9892812" y="428173"/>
                  </a:lnTo>
                  <a:lnTo>
                    <a:pt x="9904243" y="428173"/>
                  </a:lnTo>
                  <a:lnTo>
                    <a:pt x="9915673" y="428173"/>
                  </a:lnTo>
                  <a:lnTo>
                    <a:pt x="9927102" y="428173"/>
                  </a:lnTo>
                  <a:lnTo>
                    <a:pt x="9938581" y="428173"/>
                  </a:lnTo>
                  <a:lnTo>
                    <a:pt x="9950010" y="428173"/>
                  </a:lnTo>
                  <a:lnTo>
                    <a:pt x="9961441" y="428173"/>
                  </a:lnTo>
                  <a:lnTo>
                    <a:pt x="9972870" y="428173"/>
                  </a:lnTo>
                  <a:lnTo>
                    <a:pt x="9984300" y="428173"/>
                  </a:lnTo>
                  <a:lnTo>
                    <a:pt x="9995778" y="428173"/>
                  </a:lnTo>
                  <a:lnTo>
                    <a:pt x="10007208" y="428173"/>
                  </a:lnTo>
                  <a:lnTo>
                    <a:pt x="10018638" y="428173"/>
                  </a:lnTo>
                  <a:lnTo>
                    <a:pt x="10030068" y="428173"/>
                  </a:lnTo>
                  <a:lnTo>
                    <a:pt x="10041498" y="428173"/>
                  </a:lnTo>
                  <a:lnTo>
                    <a:pt x="10052976" y="428173"/>
                  </a:lnTo>
                  <a:lnTo>
                    <a:pt x="10064405" y="428173"/>
                  </a:lnTo>
                  <a:lnTo>
                    <a:pt x="10075835" y="428173"/>
                  </a:lnTo>
                  <a:lnTo>
                    <a:pt x="10087266" y="428173"/>
                  </a:lnTo>
                  <a:lnTo>
                    <a:pt x="10098695" y="428173"/>
                  </a:lnTo>
                  <a:lnTo>
                    <a:pt x="10110174" y="428173"/>
                  </a:lnTo>
                  <a:lnTo>
                    <a:pt x="10121603" y="428173"/>
                  </a:lnTo>
                  <a:lnTo>
                    <a:pt x="10133033" y="428173"/>
                  </a:lnTo>
                  <a:lnTo>
                    <a:pt x="10144463" y="428173"/>
                  </a:lnTo>
                  <a:lnTo>
                    <a:pt x="10155893" y="428173"/>
                  </a:lnTo>
                  <a:lnTo>
                    <a:pt x="10167371" y="428173"/>
                  </a:lnTo>
                  <a:lnTo>
                    <a:pt x="10178801" y="428173"/>
                  </a:lnTo>
                  <a:lnTo>
                    <a:pt x="10190230" y="428173"/>
                  </a:lnTo>
                  <a:lnTo>
                    <a:pt x="10201661" y="428173"/>
                  </a:lnTo>
                  <a:lnTo>
                    <a:pt x="10213091" y="428173"/>
                  </a:lnTo>
                  <a:lnTo>
                    <a:pt x="10224569" y="428173"/>
                  </a:lnTo>
                  <a:lnTo>
                    <a:pt x="10235998" y="428173"/>
                  </a:lnTo>
                  <a:lnTo>
                    <a:pt x="10247428" y="428173"/>
                  </a:lnTo>
                  <a:lnTo>
                    <a:pt x="10258859" y="428173"/>
                  </a:lnTo>
                  <a:lnTo>
                    <a:pt x="10270288" y="428173"/>
                  </a:lnTo>
                  <a:lnTo>
                    <a:pt x="10281767" y="428173"/>
                  </a:lnTo>
                  <a:lnTo>
                    <a:pt x="10293196" y="428173"/>
                  </a:lnTo>
                  <a:lnTo>
                    <a:pt x="10304626" y="428173"/>
                  </a:lnTo>
                  <a:lnTo>
                    <a:pt x="10316056" y="428173"/>
                  </a:lnTo>
                  <a:lnTo>
                    <a:pt x="10327486" y="428173"/>
                  </a:lnTo>
                  <a:lnTo>
                    <a:pt x="10338963" y="428173"/>
                  </a:lnTo>
                  <a:lnTo>
                    <a:pt x="10350394" y="428173"/>
                  </a:lnTo>
                  <a:lnTo>
                    <a:pt x="10361823" y="428173"/>
                  </a:lnTo>
                  <a:lnTo>
                    <a:pt x="10373254" y="428173"/>
                  </a:lnTo>
                  <a:lnTo>
                    <a:pt x="10384684" y="428173"/>
                  </a:lnTo>
                  <a:lnTo>
                    <a:pt x="10396161" y="428173"/>
                  </a:lnTo>
                  <a:lnTo>
                    <a:pt x="10407591" y="428173"/>
                  </a:lnTo>
                  <a:lnTo>
                    <a:pt x="10419021" y="428173"/>
                  </a:lnTo>
                  <a:lnTo>
                    <a:pt x="10430452" y="428173"/>
                  </a:lnTo>
                  <a:lnTo>
                    <a:pt x="10441881" y="428173"/>
                  </a:lnTo>
                  <a:lnTo>
                    <a:pt x="10453358" y="428173"/>
                  </a:lnTo>
                  <a:lnTo>
                    <a:pt x="10464789" y="428173"/>
                  </a:lnTo>
                  <a:lnTo>
                    <a:pt x="10476219" y="428173"/>
                  </a:lnTo>
                  <a:lnTo>
                    <a:pt x="10487649" y="428173"/>
                  </a:lnTo>
                  <a:lnTo>
                    <a:pt x="10499079" y="428173"/>
                  </a:lnTo>
                  <a:lnTo>
                    <a:pt x="10510556" y="428173"/>
                  </a:lnTo>
                  <a:lnTo>
                    <a:pt x="10521987" y="428173"/>
                  </a:lnTo>
                  <a:lnTo>
                    <a:pt x="10533416" y="428173"/>
                  </a:lnTo>
                  <a:lnTo>
                    <a:pt x="10544847" y="428173"/>
                  </a:lnTo>
                  <a:lnTo>
                    <a:pt x="10556277" y="428173"/>
                  </a:lnTo>
                  <a:lnTo>
                    <a:pt x="10567754" y="428173"/>
                  </a:lnTo>
                  <a:lnTo>
                    <a:pt x="10579184" y="428173"/>
                  </a:lnTo>
                  <a:lnTo>
                    <a:pt x="10590614" y="428173"/>
                  </a:lnTo>
                  <a:lnTo>
                    <a:pt x="10602045" y="428173"/>
                  </a:lnTo>
                  <a:lnTo>
                    <a:pt x="10613474" y="428173"/>
                  </a:lnTo>
                  <a:lnTo>
                    <a:pt x="10624951" y="428173"/>
                  </a:lnTo>
                  <a:lnTo>
                    <a:pt x="10636382" y="428173"/>
                  </a:lnTo>
                  <a:lnTo>
                    <a:pt x="10647812" y="428173"/>
                  </a:lnTo>
                  <a:lnTo>
                    <a:pt x="10659241" y="428173"/>
                  </a:lnTo>
                  <a:lnTo>
                    <a:pt x="10670672" y="428173"/>
                  </a:lnTo>
                  <a:lnTo>
                    <a:pt x="10682149" y="428173"/>
                  </a:lnTo>
                  <a:lnTo>
                    <a:pt x="10693580" y="428173"/>
                  </a:lnTo>
                  <a:lnTo>
                    <a:pt x="10705009" y="428173"/>
                  </a:lnTo>
                  <a:lnTo>
                    <a:pt x="10716439" y="428173"/>
                  </a:lnTo>
                  <a:lnTo>
                    <a:pt x="10727870" y="428173"/>
                  </a:lnTo>
                  <a:lnTo>
                    <a:pt x="10739347" y="428173"/>
                  </a:lnTo>
                  <a:lnTo>
                    <a:pt x="10750778" y="428173"/>
                  </a:lnTo>
                  <a:lnTo>
                    <a:pt x="10762207" y="428173"/>
                  </a:lnTo>
                  <a:lnTo>
                    <a:pt x="10773637" y="428173"/>
                  </a:lnTo>
                  <a:lnTo>
                    <a:pt x="10785067" y="428173"/>
                  </a:lnTo>
                  <a:lnTo>
                    <a:pt x="10796544" y="428173"/>
                  </a:lnTo>
                  <a:lnTo>
                    <a:pt x="10807975" y="428173"/>
                  </a:lnTo>
                  <a:lnTo>
                    <a:pt x="10819405" y="428173"/>
                  </a:lnTo>
                  <a:lnTo>
                    <a:pt x="10830834" y="428173"/>
                  </a:lnTo>
                  <a:lnTo>
                    <a:pt x="10842265" y="428173"/>
                  </a:lnTo>
                  <a:lnTo>
                    <a:pt x="10853742" y="428173"/>
                  </a:lnTo>
                  <a:lnTo>
                    <a:pt x="10865173" y="428173"/>
                  </a:lnTo>
                  <a:lnTo>
                    <a:pt x="10876602" y="428173"/>
                  </a:lnTo>
                  <a:lnTo>
                    <a:pt x="10888032" y="428173"/>
                  </a:lnTo>
                  <a:lnTo>
                    <a:pt x="10899463" y="428173"/>
                  </a:lnTo>
                  <a:lnTo>
                    <a:pt x="10910892" y="428173"/>
                  </a:lnTo>
                  <a:lnTo>
                    <a:pt x="10922369" y="428173"/>
                  </a:lnTo>
                  <a:lnTo>
                    <a:pt x="10933800" y="428173"/>
                  </a:lnTo>
                  <a:lnTo>
                    <a:pt x="10945230" y="428173"/>
                  </a:lnTo>
                  <a:lnTo>
                    <a:pt x="10956660" y="428173"/>
                  </a:lnTo>
                  <a:lnTo>
                    <a:pt x="10968090" y="428173"/>
                  </a:lnTo>
                  <a:lnTo>
                    <a:pt x="10979567" y="428173"/>
                  </a:lnTo>
                  <a:lnTo>
                    <a:pt x="10990998" y="428173"/>
                  </a:lnTo>
                  <a:lnTo>
                    <a:pt x="11002427" y="428173"/>
                  </a:lnTo>
                  <a:lnTo>
                    <a:pt x="11013858" y="428173"/>
                  </a:lnTo>
                  <a:lnTo>
                    <a:pt x="11025287" y="428173"/>
                  </a:lnTo>
                  <a:lnTo>
                    <a:pt x="11036765" y="428173"/>
                  </a:lnTo>
                  <a:lnTo>
                    <a:pt x="11048195" y="428173"/>
                  </a:lnTo>
                  <a:lnTo>
                    <a:pt x="11059625" y="428173"/>
                  </a:lnTo>
                  <a:lnTo>
                    <a:pt x="11071056" y="428173"/>
                  </a:lnTo>
                  <a:lnTo>
                    <a:pt x="11082485" y="428173"/>
                  </a:lnTo>
                  <a:lnTo>
                    <a:pt x="11093962" y="428173"/>
                  </a:lnTo>
                  <a:lnTo>
                    <a:pt x="11105393" y="428173"/>
                  </a:lnTo>
                  <a:lnTo>
                    <a:pt x="11116823" y="428173"/>
                  </a:lnTo>
                  <a:lnTo>
                    <a:pt x="11128253" y="428173"/>
                  </a:lnTo>
                  <a:lnTo>
                    <a:pt x="11139683" y="428173"/>
                  </a:lnTo>
                  <a:lnTo>
                    <a:pt x="11151160" y="428173"/>
                  </a:lnTo>
                  <a:lnTo>
                    <a:pt x="11162591" y="428173"/>
                  </a:lnTo>
                  <a:lnTo>
                    <a:pt x="11174020" y="428173"/>
                  </a:lnTo>
                  <a:lnTo>
                    <a:pt x="11185451" y="428173"/>
                  </a:lnTo>
                  <a:lnTo>
                    <a:pt x="11196881" y="428173"/>
                  </a:lnTo>
                  <a:lnTo>
                    <a:pt x="11208358" y="428173"/>
                  </a:lnTo>
                  <a:lnTo>
                    <a:pt x="11218359" y="42817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E9EB811A-2178-5F4E-A379-ED3E3552AEDF}"/>
                </a:ext>
              </a:extLst>
            </p:cNvPr>
            <p:cNvSpPr/>
            <p:nvPr/>
          </p:nvSpPr>
          <p:spPr>
            <a:xfrm>
              <a:off x="851149" y="4795208"/>
              <a:ext cx="11218359" cy="1305553"/>
            </a:xfrm>
            <a:custGeom>
              <a:avLst/>
              <a:gdLst>
                <a:gd name="connsiteX0" fmla="*/ 0 w 11218359"/>
                <a:gd name="connsiteY0" fmla="*/ 1305554 h 1305553"/>
                <a:gd name="connsiteX1" fmla="*/ 9149 w 11218359"/>
                <a:gd name="connsiteY1" fmla="*/ 1305554 h 1305553"/>
                <a:gd name="connsiteX2" fmla="*/ 20588 w 11218359"/>
                <a:gd name="connsiteY2" fmla="*/ 1305554 h 1305553"/>
                <a:gd name="connsiteX3" fmla="*/ 32028 w 11218359"/>
                <a:gd name="connsiteY3" fmla="*/ 1305554 h 1305553"/>
                <a:gd name="connsiteX4" fmla="*/ 43467 w 11218359"/>
                <a:gd name="connsiteY4" fmla="*/ 1305554 h 1305553"/>
                <a:gd name="connsiteX5" fmla="*/ 54907 w 11218359"/>
                <a:gd name="connsiteY5" fmla="*/ 1305554 h 1305553"/>
                <a:gd name="connsiteX6" fmla="*/ 66346 w 11218359"/>
                <a:gd name="connsiteY6" fmla="*/ 1305554 h 1305553"/>
                <a:gd name="connsiteX7" fmla="*/ 77786 w 11218359"/>
                <a:gd name="connsiteY7" fmla="*/ 1305554 h 1305553"/>
                <a:gd name="connsiteX8" fmla="*/ 89225 w 11218359"/>
                <a:gd name="connsiteY8" fmla="*/ 1305554 h 1305553"/>
                <a:gd name="connsiteX9" fmla="*/ 100665 w 11218359"/>
                <a:gd name="connsiteY9" fmla="*/ 1305554 h 1305553"/>
                <a:gd name="connsiteX10" fmla="*/ 112104 w 11218359"/>
                <a:gd name="connsiteY10" fmla="*/ 1305554 h 1305553"/>
                <a:gd name="connsiteX11" fmla="*/ 123544 w 11218359"/>
                <a:gd name="connsiteY11" fmla="*/ 1305554 h 1305553"/>
                <a:gd name="connsiteX12" fmla="*/ 134979 w 11218359"/>
                <a:gd name="connsiteY12" fmla="*/ 1305554 h 1305553"/>
                <a:gd name="connsiteX13" fmla="*/ 146423 w 11218359"/>
                <a:gd name="connsiteY13" fmla="*/ 1305554 h 1305553"/>
                <a:gd name="connsiteX14" fmla="*/ 157858 w 11218359"/>
                <a:gd name="connsiteY14" fmla="*/ 1305554 h 1305553"/>
                <a:gd name="connsiteX15" fmla="*/ 169297 w 11218359"/>
                <a:gd name="connsiteY15" fmla="*/ 1305554 h 1305553"/>
                <a:gd name="connsiteX16" fmla="*/ 180737 w 11218359"/>
                <a:gd name="connsiteY16" fmla="*/ 1305554 h 1305553"/>
                <a:gd name="connsiteX17" fmla="*/ 192176 w 11218359"/>
                <a:gd name="connsiteY17" fmla="*/ 1305554 h 1305553"/>
                <a:gd name="connsiteX18" fmla="*/ 203616 w 11218359"/>
                <a:gd name="connsiteY18" fmla="*/ 1305554 h 1305553"/>
                <a:gd name="connsiteX19" fmla="*/ 215055 w 11218359"/>
                <a:gd name="connsiteY19" fmla="*/ 1305554 h 1305553"/>
                <a:gd name="connsiteX20" fmla="*/ 226495 w 11218359"/>
                <a:gd name="connsiteY20" fmla="*/ 1305554 h 1305553"/>
                <a:gd name="connsiteX21" fmla="*/ 237935 w 11218359"/>
                <a:gd name="connsiteY21" fmla="*/ 1305554 h 1305553"/>
                <a:gd name="connsiteX22" fmla="*/ 249374 w 11218359"/>
                <a:gd name="connsiteY22" fmla="*/ 1305554 h 1305553"/>
                <a:gd name="connsiteX23" fmla="*/ 260814 w 11218359"/>
                <a:gd name="connsiteY23" fmla="*/ 1305554 h 1305553"/>
                <a:gd name="connsiteX24" fmla="*/ 272253 w 11218359"/>
                <a:gd name="connsiteY24" fmla="*/ 1305554 h 1305553"/>
                <a:gd name="connsiteX25" fmla="*/ 283693 w 11218359"/>
                <a:gd name="connsiteY25" fmla="*/ 1305554 h 1305553"/>
                <a:gd name="connsiteX26" fmla="*/ 295132 w 11218359"/>
                <a:gd name="connsiteY26" fmla="*/ 1305554 h 1305553"/>
                <a:gd name="connsiteX27" fmla="*/ 306572 w 11218359"/>
                <a:gd name="connsiteY27" fmla="*/ 1305554 h 1305553"/>
                <a:gd name="connsiteX28" fmla="*/ 318011 w 11218359"/>
                <a:gd name="connsiteY28" fmla="*/ 1305554 h 1305553"/>
                <a:gd name="connsiteX29" fmla="*/ 329451 w 11218359"/>
                <a:gd name="connsiteY29" fmla="*/ 1305554 h 1305553"/>
                <a:gd name="connsiteX30" fmla="*/ 340890 w 11218359"/>
                <a:gd name="connsiteY30" fmla="*/ 1305554 h 1305553"/>
                <a:gd name="connsiteX31" fmla="*/ 352330 w 11218359"/>
                <a:gd name="connsiteY31" fmla="*/ 1305554 h 1305553"/>
                <a:gd name="connsiteX32" fmla="*/ 363769 w 11218359"/>
                <a:gd name="connsiteY32" fmla="*/ 1305554 h 1305553"/>
                <a:gd name="connsiteX33" fmla="*/ 375209 w 11218359"/>
                <a:gd name="connsiteY33" fmla="*/ 1305554 h 1305553"/>
                <a:gd name="connsiteX34" fmla="*/ 386648 w 11218359"/>
                <a:gd name="connsiteY34" fmla="*/ 1305554 h 1305553"/>
                <a:gd name="connsiteX35" fmla="*/ 398088 w 11218359"/>
                <a:gd name="connsiteY35" fmla="*/ 1305554 h 1305553"/>
                <a:gd name="connsiteX36" fmla="*/ 409527 w 11218359"/>
                <a:gd name="connsiteY36" fmla="*/ 1305554 h 1305553"/>
                <a:gd name="connsiteX37" fmla="*/ 420967 w 11218359"/>
                <a:gd name="connsiteY37" fmla="*/ 1305554 h 1305553"/>
                <a:gd name="connsiteX38" fmla="*/ 432406 w 11218359"/>
                <a:gd name="connsiteY38" fmla="*/ 1305554 h 1305553"/>
                <a:gd name="connsiteX39" fmla="*/ 443846 w 11218359"/>
                <a:gd name="connsiteY39" fmla="*/ 1305554 h 1305553"/>
                <a:gd name="connsiteX40" fmla="*/ 455285 w 11218359"/>
                <a:gd name="connsiteY40" fmla="*/ 1305554 h 1305553"/>
                <a:gd name="connsiteX41" fmla="*/ 466725 w 11218359"/>
                <a:gd name="connsiteY41" fmla="*/ 1305554 h 1305553"/>
                <a:gd name="connsiteX42" fmla="*/ 478165 w 11218359"/>
                <a:gd name="connsiteY42" fmla="*/ 1305554 h 1305553"/>
                <a:gd name="connsiteX43" fmla="*/ 489604 w 11218359"/>
                <a:gd name="connsiteY43" fmla="*/ 1305554 h 1305553"/>
                <a:gd name="connsiteX44" fmla="*/ 501044 w 11218359"/>
                <a:gd name="connsiteY44" fmla="*/ 1305554 h 1305553"/>
                <a:gd name="connsiteX45" fmla="*/ 512483 w 11218359"/>
                <a:gd name="connsiteY45" fmla="*/ 1305554 h 1305553"/>
                <a:gd name="connsiteX46" fmla="*/ 523923 w 11218359"/>
                <a:gd name="connsiteY46" fmla="*/ 1305554 h 1305553"/>
                <a:gd name="connsiteX47" fmla="*/ 535362 w 11218359"/>
                <a:gd name="connsiteY47" fmla="*/ 1305554 h 1305553"/>
                <a:gd name="connsiteX48" fmla="*/ 546802 w 11218359"/>
                <a:gd name="connsiteY48" fmla="*/ 1305554 h 1305553"/>
                <a:gd name="connsiteX49" fmla="*/ 558241 w 11218359"/>
                <a:gd name="connsiteY49" fmla="*/ 1305554 h 1305553"/>
                <a:gd name="connsiteX50" fmla="*/ 569681 w 11218359"/>
                <a:gd name="connsiteY50" fmla="*/ 1305554 h 1305553"/>
                <a:gd name="connsiteX51" fmla="*/ 581120 w 11218359"/>
                <a:gd name="connsiteY51" fmla="*/ 1305554 h 1305553"/>
                <a:gd name="connsiteX52" fmla="*/ 592560 w 11218359"/>
                <a:gd name="connsiteY52" fmla="*/ 1305554 h 1305553"/>
                <a:gd name="connsiteX53" fmla="*/ 603999 w 11218359"/>
                <a:gd name="connsiteY53" fmla="*/ 1305554 h 1305553"/>
                <a:gd name="connsiteX54" fmla="*/ 615439 w 11218359"/>
                <a:gd name="connsiteY54" fmla="*/ 1305554 h 1305553"/>
                <a:gd name="connsiteX55" fmla="*/ 626878 w 11218359"/>
                <a:gd name="connsiteY55" fmla="*/ 1305554 h 1305553"/>
                <a:gd name="connsiteX56" fmla="*/ 638318 w 11218359"/>
                <a:gd name="connsiteY56" fmla="*/ 1305554 h 1305553"/>
                <a:gd name="connsiteX57" fmla="*/ 649757 w 11218359"/>
                <a:gd name="connsiteY57" fmla="*/ 1305554 h 1305553"/>
                <a:gd name="connsiteX58" fmla="*/ 661192 w 11218359"/>
                <a:gd name="connsiteY58" fmla="*/ 1305554 h 1305553"/>
                <a:gd name="connsiteX59" fmla="*/ 672632 w 11218359"/>
                <a:gd name="connsiteY59" fmla="*/ 1305554 h 1305553"/>
                <a:gd name="connsiteX60" fmla="*/ 684071 w 11218359"/>
                <a:gd name="connsiteY60" fmla="*/ 1305554 h 1305553"/>
                <a:gd name="connsiteX61" fmla="*/ 695511 w 11218359"/>
                <a:gd name="connsiteY61" fmla="*/ 1305554 h 1305553"/>
                <a:gd name="connsiteX62" fmla="*/ 706950 w 11218359"/>
                <a:gd name="connsiteY62" fmla="*/ 1305554 h 1305553"/>
                <a:gd name="connsiteX63" fmla="*/ 718390 w 11218359"/>
                <a:gd name="connsiteY63" fmla="*/ 1305554 h 1305553"/>
                <a:gd name="connsiteX64" fmla="*/ 729829 w 11218359"/>
                <a:gd name="connsiteY64" fmla="*/ 1305554 h 1305553"/>
                <a:gd name="connsiteX65" fmla="*/ 741269 w 11218359"/>
                <a:gd name="connsiteY65" fmla="*/ 1305554 h 1305553"/>
                <a:gd name="connsiteX66" fmla="*/ 752708 w 11218359"/>
                <a:gd name="connsiteY66" fmla="*/ 1305554 h 1305553"/>
                <a:gd name="connsiteX67" fmla="*/ 764148 w 11218359"/>
                <a:gd name="connsiteY67" fmla="*/ 1305554 h 1305553"/>
                <a:gd name="connsiteX68" fmla="*/ 775587 w 11218359"/>
                <a:gd name="connsiteY68" fmla="*/ 1305554 h 1305553"/>
                <a:gd name="connsiteX69" fmla="*/ 787027 w 11218359"/>
                <a:gd name="connsiteY69" fmla="*/ 1305554 h 1305553"/>
                <a:gd name="connsiteX70" fmla="*/ 798467 w 11218359"/>
                <a:gd name="connsiteY70" fmla="*/ 1305554 h 1305553"/>
                <a:gd name="connsiteX71" fmla="*/ 809906 w 11218359"/>
                <a:gd name="connsiteY71" fmla="*/ 1305554 h 1305553"/>
                <a:gd name="connsiteX72" fmla="*/ 821346 w 11218359"/>
                <a:gd name="connsiteY72" fmla="*/ 1305554 h 1305553"/>
                <a:gd name="connsiteX73" fmla="*/ 832785 w 11218359"/>
                <a:gd name="connsiteY73" fmla="*/ 1305554 h 1305553"/>
                <a:gd name="connsiteX74" fmla="*/ 844225 w 11218359"/>
                <a:gd name="connsiteY74" fmla="*/ 1305554 h 1305553"/>
                <a:gd name="connsiteX75" fmla="*/ 855664 w 11218359"/>
                <a:gd name="connsiteY75" fmla="*/ 1305554 h 1305553"/>
                <a:gd name="connsiteX76" fmla="*/ 867104 w 11218359"/>
                <a:gd name="connsiteY76" fmla="*/ 1305554 h 1305553"/>
                <a:gd name="connsiteX77" fmla="*/ 878543 w 11218359"/>
                <a:gd name="connsiteY77" fmla="*/ 1305554 h 1305553"/>
                <a:gd name="connsiteX78" fmla="*/ 889983 w 11218359"/>
                <a:gd name="connsiteY78" fmla="*/ 1305554 h 1305553"/>
                <a:gd name="connsiteX79" fmla="*/ 901422 w 11218359"/>
                <a:gd name="connsiteY79" fmla="*/ 1305554 h 1305553"/>
                <a:gd name="connsiteX80" fmla="*/ 912862 w 11218359"/>
                <a:gd name="connsiteY80" fmla="*/ 1305554 h 1305553"/>
                <a:gd name="connsiteX81" fmla="*/ 924301 w 11218359"/>
                <a:gd name="connsiteY81" fmla="*/ 1305554 h 1305553"/>
                <a:gd name="connsiteX82" fmla="*/ 935741 w 11218359"/>
                <a:gd name="connsiteY82" fmla="*/ 1305554 h 1305553"/>
                <a:gd name="connsiteX83" fmla="*/ 947180 w 11218359"/>
                <a:gd name="connsiteY83" fmla="*/ 1305554 h 1305553"/>
                <a:gd name="connsiteX84" fmla="*/ 958620 w 11218359"/>
                <a:gd name="connsiteY84" fmla="*/ 1305554 h 1305553"/>
                <a:gd name="connsiteX85" fmla="*/ 970059 w 11218359"/>
                <a:gd name="connsiteY85" fmla="*/ 1305554 h 1305553"/>
                <a:gd name="connsiteX86" fmla="*/ 981499 w 11218359"/>
                <a:gd name="connsiteY86" fmla="*/ 1305554 h 1305553"/>
                <a:gd name="connsiteX87" fmla="*/ 992938 w 11218359"/>
                <a:gd name="connsiteY87" fmla="*/ 1305554 h 1305553"/>
                <a:gd name="connsiteX88" fmla="*/ 1004378 w 11218359"/>
                <a:gd name="connsiteY88" fmla="*/ 1305554 h 1305553"/>
                <a:gd name="connsiteX89" fmla="*/ 1015818 w 11218359"/>
                <a:gd name="connsiteY89" fmla="*/ 1305554 h 1305553"/>
                <a:gd name="connsiteX90" fmla="*/ 1027257 w 11218359"/>
                <a:gd name="connsiteY90" fmla="*/ 1305554 h 1305553"/>
                <a:gd name="connsiteX91" fmla="*/ 1038697 w 11218359"/>
                <a:gd name="connsiteY91" fmla="*/ 1305554 h 1305553"/>
                <a:gd name="connsiteX92" fmla="*/ 1050136 w 11218359"/>
                <a:gd name="connsiteY92" fmla="*/ 1305554 h 1305553"/>
                <a:gd name="connsiteX93" fmla="*/ 1061576 w 11218359"/>
                <a:gd name="connsiteY93" fmla="*/ 1305554 h 1305553"/>
                <a:gd name="connsiteX94" fmla="*/ 1073015 w 11218359"/>
                <a:gd name="connsiteY94" fmla="*/ 1305554 h 1305553"/>
                <a:gd name="connsiteX95" fmla="*/ 1084455 w 11218359"/>
                <a:gd name="connsiteY95" fmla="*/ 1305554 h 1305553"/>
                <a:gd name="connsiteX96" fmla="*/ 1095894 w 11218359"/>
                <a:gd name="connsiteY96" fmla="*/ 1305554 h 1305553"/>
                <a:gd name="connsiteX97" fmla="*/ 1107334 w 11218359"/>
                <a:gd name="connsiteY97" fmla="*/ 1305554 h 1305553"/>
                <a:gd name="connsiteX98" fmla="*/ 1118773 w 11218359"/>
                <a:gd name="connsiteY98" fmla="*/ 1305554 h 1305553"/>
                <a:gd name="connsiteX99" fmla="*/ 1130213 w 11218359"/>
                <a:gd name="connsiteY99" fmla="*/ 1305554 h 1305553"/>
                <a:gd name="connsiteX100" fmla="*/ 1141652 w 11218359"/>
                <a:gd name="connsiteY100" fmla="*/ 1305554 h 1305553"/>
                <a:gd name="connsiteX101" fmla="*/ 1153092 w 11218359"/>
                <a:gd name="connsiteY101" fmla="*/ 1305554 h 1305553"/>
                <a:gd name="connsiteX102" fmla="*/ 1164531 w 11218359"/>
                <a:gd name="connsiteY102" fmla="*/ 1305554 h 1305553"/>
                <a:gd name="connsiteX103" fmla="*/ 1175971 w 11218359"/>
                <a:gd name="connsiteY103" fmla="*/ 1305554 h 1305553"/>
                <a:gd name="connsiteX104" fmla="*/ 1187406 w 11218359"/>
                <a:gd name="connsiteY104" fmla="*/ 1305554 h 1305553"/>
                <a:gd name="connsiteX105" fmla="*/ 1198845 w 11218359"/>
                <a:gd name="connsiteY105" fmla="*/ 1305554 h 1305553"/>
                <a:gd name="connsiteX106" fmla="*/ 1210285 w 11218359"/>
                <a:gd name="connsiteY106" fmla="*/ 1305554 h 1305553"/>
                <a:gd name="connsiteX107" fmla="*/ 1221724 w 11218359"/>
                <a:gd name="connsiteY107" fmla="*/ 1305554 h 1305553"/>
                <a:gd name="connsiteX108" fmla="*/ 1233164 w 11218359"/>
                <a:gd name="connsiteY108" fmla="*/ 1305554 h 1305553"/>
                <a:gd name="connsiteX109" fmla="*/ 1244603 w 11218359"/>
                <a:gd name="connsiteY109" fmla="*/ 1305554 h 1305553"/>
                <a:gd name="connsiteX110" fmla="*/ 1256043 w 11218359"/>
                <a:gd name="connsiteY110" fmla="*/ 1305554 h 1305553"/>
                <a:gd name="connsiteX111" fmla="*/ 1267482 w 11218359"/>
                <a:gd name="connsiteY111" fmla="*/ 1305554 h 1305553"/>
                <a:gd name="connsiteX112" fmla="*/ 1278922 w 11218359"/>
                <a:gd name="connsiteY112" fmla="*/ 1305554 h 1305553"/>
                <a:gd name="connsiteX113" fmla="*/ 1290361 w 11218359"/>
                <a:gd name="connsiteY113" fmla="*/ 1305554 h 1305553"/>
                <a:gd name="connsiteX114" fmla="*/ 1301801 w 11218359"/>
                <a:gd name="connsiteY114" fmla="*/ 1305554 h 1305553"/>
                <a:gd name="connsiteX115" fmla="*/ 1313240 w 11218359"/>
                <a:gd name="connsiteY115" fmla="*/ 1305554 h 1305553"/>
                <a:gd name="connsiteX116" fmla="*/ 1324680 w 11218359"/>
                <a:gd name="connsiteY116" fmla="*/ 1305554 h 1305553"/>
                <a:gd name="connsiteX117" fmla="*/ 1336120 w 11218359"/>
                <a:gd name="connsiteY117" fmla="*/ 1305554 h 1305553"/>
                <a:gd name="connsiteX118" fmla="*/ 1347559 w 11218359"/>
                <a:gd name="connsiteY118" fmla="*/ 1305554 h 1305553"/>
                <a:gd name="connsiteX119" fmla="*/ 1358999 w 11218359"/>
                <a:gd name="connsiteY119" fmla="*/ 1305554 h 1305553"/>
                <a:gd name="connsiteX120" fmla="*/ 1370438 w 11218359"/>
                <a:gd name="connsiteY120" fmla="*/ 1305554 h 1305553"/>
                <a:gd name="connsiteX121" fmla="*/ 1381878 w 11218359"/>
                <a:gd name="connsiteY121" fmla="*/ 1305554 h 1305553"/>
                <a:gd name="connsiteX122" fmla="*/ 1393317 w 11218359"/>
                <a:gd name="connsiteY122" fmla="*/ 1305554 h 1305553"/>
                <a:gd name="connsiteX123" fmla="*/ 1404757 w 11218359"/>
                <a:gd name="connsiteY123" fmla="*/ 1305554 h 1305553"/>
                <a:gd name="connsiteX124" fmla="*/ 1416196 w 11218359"/>
                <a:gd name="connsiteY124" fmla="*/ 1305554 h 1305553"/>
                <a:gd name="connsiteX125" fmla="*/ 1427636 w 11218359"/>
                <a:gd name="connsiteY125" fmla="*/ 1305554 h 1305553"/>
                <a:gd name="connsiteX126" fmla="*/ 1439075 w 11218359"/>
                <a:gd name="connsiteY126" fmla="*/ 1305554 h 1305553"/>
                <a:gd name="connsiteX127" fmla="*/ 1450515 w 11218359"/>
                <a:gd name="connsiteY127" fmla="*/ 1305554 h 1305553"/>
                <a:gd name="connsiteX128" fmla="*/ 1461954 w 11218359"/>
                <a:gd name="connsiteY128" fmla="*/ 1305554 h 1305553"/>
                <a:gd name="connsiteX129" fmla="*/ 1473394 w 11218359"/>
                <a:gd name="connsiteY129" fmla="*/ 1305554 h 1305553"/>
                <a:gd name="connsiteX130" fmla="*/ 1484833 w 11218359"/>
                <a:gd name="connsiteY130" fmla="*/ 1305554 h 1305553"/>
                <a:gd name="connsiteX131" fmla="*/ 1496273 w 11218359"/>
                <a:gd name="connsiteY131" fmla="*/ 1305554 h 1305553"/>
                <a:gd name="connsiteX132" fmla="*/ 1507712 w 11218359"/>
                <a:gd name="connsiteY132" fmla="*/ 1305554 h 1305553"/>
                <a:gd name="connsiteX133" fmla="*/ 1519152 w 11218359"/>
                <a:gd name="connsiteY133" fmla="*/ 1305554 h 1305553"/>
                <a:gd name="connsiteX134" fmla="*/ 1530591 w 11218359"/>
                <a:gd name="connsiteY134" fmla="*/ 1305554 h 1305553"/>
                <a:gd name="connsiteX135" fmla="*/ 1542031 w 11218359"/>
                <a:gd name="connsiteY135" fmla="*/ 1305554 h 1305553"/>
                <a:gd name="connsiteX136" fmla="*/ 1553471 w 11218359"/>
                <a:gd name="connsiteY136" fmla="*/ 1305554 h 1305553"/>
                <a:gd name="connsiteX137" fmla="*/ 1564910 w 11218359"/>
                <a:gd name="connsiteY137" fmla="*/ 1305554 h 1305553"/>
                <a:gd name="connsiteX138" fmla="*/ 1576349 w 11218359"/>
                <a:gd name="connsiteY138" fmla="*/ 1305554 h 1305553"/>
                <a:gd name="connsiteX139" fmla="*/ 1587789 w 11218359"/>
                <a:gd name="connsiteY139" fmla="*/ 1305554 h 1305553"/>
                <a:gd name="connsiteX140" fmla="*/ 1599229 w 11218359"/>
                <a:gd name="connsiteY140" fmla="*/ 1305554 h 1305553"/>
                <a:gd name="connsiteX141" fmla="*/ 1610668 w 11218359"/>
                <a:gd name="connsiteY141" fmla="*/ 1305554 h 1305553"/>
                <a:gd name="connsiteX142" fmla="*/ 1622107 w 11218359"/>
                <a:gd name="connsiteY142" fmla="*/ 1305554 h 1305553"/>
                <a:gd name="connsiteX143" fmla="*/ 1633547 w 11218359"/>
                <a:gd name="connsiteY143" fmla="*/ 1305554 h 1305553"/>
                <a:gd name="connsiteX144" fmla="*/ 1644987 w 11218359"/>
                <a:gd name="connsiteY144" fmla="*/ 1305554 h 1305553"/>
                <a:gd name="connsiteX145" fmla="*/ 1656426 w 11218359"/>
                <a:gd name="connsiteY145" fmla="*/ 1305554 h 1305553"/>
                <a:gd name="connsiteX146" fmla="*/ 1667866 w 11218359"/>
                <a:gd name="connsiteY146" fmla="*/ 1305554 h 1305553"/>
                <a:gd name="connsiteX147" fmla="*/ 1679305 w 11218359"/>
                <a:gd name="connsiteY147" fmla="*/ 1305554 h 1305553"/>
                <a:gd name="connsiteX148" fmla="*/ 1690745 w 11218359"/>
                <a:gd name="connsiteY148" fmla="*/ 1305554 h 1305553"/>
                <a:gd name="connsiteX149" fmla="*/ 1702184 w 11218359"/>
                <a:gd name="connsiteY149" fmla="*/ 1305554 h 1305553"/>
                <a:gd name="connsiteX150" fmla="*/ 1713619 w 11218359"/>
                <a:gd name="connsiteY150" fmla="*/ 1305554 h 1305553"/>
                <a:gd name="connsiteX151" fmla="*/ 1725063 w 11218359"/>
                <a:gd name="connsiteY151" fmla="*/ 1305554 h 1305553"/>
                <a:gd name="connsiteX152" fmla="*/ 1736498 w 11218359"/>
                <a:gd name="connsiteY152" fmla="*/ 1305554 h 1305553"/>
                <a:gd name="connsiteX153" fmla="*/ 1747938 w 11218359"/>
                <a:gd name="connsiteY153" fmla="*/ 1305554 h 1305553"/>
                <a:gd name="connsiteX154" fmla="*/ 1759377 w 11218359"/>
                <a:gd name="connsiteY154" fmla="*/ 1305554 h 1305553"/>
                <a:gd name="connsiteX155" fmla="*/ 1770817 w 11218359"/>
                <a:gd name="connsiteY155" fmla="*/ 1305554 h 1305553"/>
                <a:gd name="connsiteX156" fmla="*/ 1782256 w 11218359"/>
                <a:gd name="connsiteY156" fmla="*/ 1305554 h 1305553"/>
                <a:gd name="connsiteX157" fmla="*/ 1793696 w 11218359"/>
                <a:gd name="connsiteY157" fmla="*/ 1305554 h 1305553"/>
                <a:gd name="connsiteX158" fmla="*/ 1805135 w 11218359"/>
                <a:gd name="connsiteY158" fmla="*/ 1305554 h 1305553"/>
                <a:gd name="connsiteX159" fmla="*/ 1816575 w 11218359"/>
                <a:gd name="connsiteY159" fmla="*/ 1305554 h 1305553"/>
                <a:gd name="connsiteX160" fmla="*/ 1828014 w 11218359"/>
                <a:gd name="connsiteY160" fmla="*/ 1305554 h 1305553"/>
                <a:gd name="connsiteX161" fmla="*/ 1839454 w 11218359"/>
                <a:gd name="connsiteY161" fmla="*/ 1305554 h 1305553"/>
                <a:gd name="connsiteX162" fmla="*/ 1850893 w 11218359"/>
                <a:gd name="connsiteY162" fmla="*/ 1305554 h 1305553"/>
                <a:gd name="connsiteX163" fmla="*/ 1862333 w 11218359"/>
                <a:gd name="connsiteY163" fmla="*/ 1305554 h 1305553"/>
                <a:gd name="connsiteX164" fmla="*/ 1873772 w 11218359"/>
                <a:gd name="connsiteY164" fmla="*/ 1305554 h 1305553"/>
                <a:gd name="connsiteX165" fmla="*/ 1885212 w 11218359"/>
                <a:gd name="connsiteY165" fmla="*/ 1305554 h 1305553"/>
                <a:gd name="connsiteX166" fmla="*/ 1896651 w 11218359"/>
                <a:gd name="connsiteY166" fmla="*/ 1305554 h 1305553"/>
                <a:gd name="connsiteX167" fmla="*/ 1908091 w 11218359"/>
                <a:gd name="connsiteY167" fmla="*/ 1305554 h 1305553"/>
                <a:gd name="connsiteX168" fmla="*/ 1919531 w 11218359"/>
                <a:gd name="connsiteY168" fmla="*/ 1305554 h 1305553"/>
                <a:gd name="connsiteX169" fmla="*/ 1930970 w 11218359"/>
                <a:gd name="connsiteY169" fmla="*/ 1305554 h 1305553"/>
                <a:gd name="connsiteX170" fmla="*/ 1942409 w 11218359"/>
                <a:gd name="connsiteY170" fmla="*/ 1305554 h 1305553"/>
                <a:gd name="connsiteX171" fmla="*/ 1953849 w 11218359"/>
                <a:gd name="connsiteY171" fmla="*/ 1305554 h 1305553"/>
                <a:gd name="connsiteX172" fmla="*/ 1965289 w 11218359"/>
                <a:gd name="connsiteY172" fmla="*/ 1305554 h 1305553"/>
                <a:gd name="connsiteX173" fmla="*/ 1976728 w 11218359"/>
                <a:gd name="connsiteY173" fmla="*/ 1305554 h 1305553"/>
                <a:gd name="connsiteX174" fmla="*/ 1988168 w 11218359"/>
                <a:gd name="connsiteY174" fmla="*/ 1305554 h 1305553"/>
                <a:gd name="connsiteX175" fmla="*/ 1999607 w 11218359"/>
                <a:gd name="connsiteY175" fmla="*/ 1305554 h 1305553"/>
                <a:gd name="connsiteX176" fmla="*/ 2011047 w 11218359"/>
                <a:gd name="connsiteY176" fmla="*/ 1305554 h 1305553"/>
                <a:gd name="connsiteX177" fmla="*/ 2022486 w 11218359"/>
                <a:gd name="connsiteY177" fmla="*/ 1305554 h 1305553"/>
                <a:gd name="connsiteX178" fmla="*/ 2033926 w 11218359"/>
                <a:gd name="connsiteY178" fmla="*/ 1305554 h 1305553"/>
                <a:gd name="connsiteX179" fmla="*/ 2045365 w 11218359"/>
                <a:gd name="connsiteY179" fmla="*/ 1305554 h 1305553"/>
                <a:gd name="connsiteX180" fmla="*/ 2056805 w 11218359"/>
                <a:gd name="connsiteY180" fmla="*/ 1305554 h 1305553"/>
                <a:gd name="connsiteX181" fmla="*/ 2068244 w 11218359"/>
                <a:gd name="connsiteY181" fmla="*/ 1305554 h 1305553"/>
                <a:gd name="connsiteX182" fmla="*/ 2079684 w 11218359"/>
                <a:gd name="connsiteY182" fmla="*/ 1305554 h 1305553"/>
                <a:gd name="connsiteX183" fmla="*/ 2091123 w 11218359"/>
                <a:gd name="connsiteY183" fmla="*/ 1305554 h 1305553"/>
                <a:gd name="connsiteX184" fmla="*/ 2102563 w 11218359"/>
                <a:gd name="connsiteY184" fmla="*/ 1305554 h 1305553"/>
                <a:gd name="connsiteX185" fmla="*/ 2114002 w 11218359"/>
                <a:gd name="connsiteY185" fmla="*/ 1305554 h 1305553"/>
                <a:gd name="connsiteX186" fmla="*/ 2125442 w 11218359"/>
                <a:gd name="connsiteY186" fmla="*/ 1305554 h 1305553"/>
                <a:gd name="connsiteX187" fmla="*/ 2136882 w 11218359"/>
                <a:gd name="connsiteY187" fmla="*/ 1305554 h 1305553"/>
                <a:gd name="connsiteX188" fmla="*/ 2148321 w 11218359"/>
                <a:gd name="connsiteY188" fmla="*/ 1305554 h 1305553"/>
                <a:gd name="connsiteX189" fmla="*/ 2159760 w 11218359"/>
                <a:gd name="connsiteY189" fmla="*/ 1305554 h 1305553"/>
                <a:gd name="connsiteX190" fmla="*/ 2171200 w 11218359"/>
                <a:gd name="connsiteY190" fmla="*/ 1305554 h 1305553"/>
                <a:gd name="connsiteX191" fmla="*/ 2182640 w 11218359"/>
                <a:gd name="connsiteY191" fmla="*/ 1305554 h 1305553"/>
                <a:gd name="connsiteX192" fmla="*/ 2194079 w 11218359"/>
                <a:gd name="connsiteY192" fmla="*/ 1305554 h 1305553"/>
                <a:gd name="connsiteX193" fmla="*/ 2205519 w 11218359"/>
                <a:gd name="connsiteY193" fmla="*/ 1305554 h 1305553"/>
                <a:gd name="connsiteX194" fmla="*/ 2216958 w 11218359"/>
                <a:gd name="connsiteY194" fmla="*/ 1305554 h 1305553"/>
                <a:gd name="connsiteX195" fmla="*/ 2228393 w 11218359"/>
                <a:gd name="connsiteY195" fmla="*/ 1305554 h 1305553"/>
                <a:gd name="connsiteX196" fmla="*/ 2239837 w 11218359"/>
                <a:gd name="connsiteY196" fmla="*/ 1305554 h 1305553"/>
                <a:gd name="connsiteX197" fmla="*/ 2251272 w 11218359"/>
                <a:gd name="connsiteY197" fmla="*/ 1305554 h 1305553"/>
                <a:gd name="connsiteX198" fmla="*/ 2262716 w 11218359"/>
                <a:gd name="connsiteY198" fmla="*/ 1305554 h 1305553"/>
                <a:gd name="connsiteX199" fmla="*/ 2274151 w 11218359"/>
                <a:gd name="connsiteY199" fmla="*/ 1305554 h 1305553"/>
                <a:gd name="connsiteX200" fmla="*/ 2285591 w 11218359"/>
                <a:gd name="connsiteY200" fmla="*/ 1305554 h 1305553"/>
                <a:gd name="connsiteX201" fmla="*/ 2297030 w 11218359"/>
                <a:gd name="connsiteY201" fmla="*/ 1305554 h 1305553"/>
                <a:gd name="connsiteX202" fmla="*/ 2308470 w 11218359"/>
                <a:gd name="connsiteY202" fmla="*/ 1305554 h 1305553"/>
                <a:gd name="connsiteX203" fmla="*/ 2319909 w 11218359"/>
                <a:gd name="connsiteY203" fmla="*/ 1305554 h 1305553"/>
                <a:gd name="connsiteX204" fmla="*/ 2331349 w 11218359"/>
                <a:gd name="connsiteY204" fmla="*/ 1305554 h 1305553"/>
                <a:gd name="connsiteX205" fmla="*/ 2342788 w 11218359"/>
                <a:gd name="connsiteY205" fmla="*/ 1305554 h 1305553"/>
                <a:gd name="connsiteX206" fmla="*/ 2354228 w 11218359"/>
                <a:gd name="connsiteY206" fmla="*/ 1305554 h 1305553"/>
                <a:gd name="connsiteX207" fmla="*/ 2365667 w 11218359"/>
                <a:gd name="connsiteY207" fmla="*/ 1305554 h 1305553"/>
                <a:gd name="connsiteX208" fmla="*/ 2377107 w 11218359"/>
                <a:gd name="connsiteY208" fmla="*/ 1305554 h 1305553"/>
                <a:gd name="connsiteX209" fmla="*/ 2388546 w 11218359"/>
                <a:gd name="connsiteY209" fmla="*/ 1305554 h 1305553"/>
                <a:gd name="connsiteX210" fmla="*/ 2399986 w 11218359"/>
                <a:gd name="connsiteY210" fmla="*/ 1305554 h 1305553"/>
                <a:gd name="connsiteX211" fmla="*/ 2411425 w 11218359"/>
                <a:gd name="connsiteY211" fmla="*/ 1305554 h 1305553"/>
                <a:gd name="connsiteX212" fmla="*/ 2422865 w 11218359"/>
                <a:gd name="connsiteY212" fmla="*/ 1305554 h 1305553"/>
                <a:gd name="connsiteX213" fmla="*/ 2434304 w 11218359"/>
                <a:gd name="connsiteY213" fmla="*/ 1305554 h 1305553"/>
                <a:gd name="connsiteX214" fmla="*/ 2445744 w 11218359"/>
                <a:gd name="connsiteY214" fmla="*/ 1305554 h 1305553"/>
                <a:gd name="connsiteX215" fmla="*/ 2457184 w 11218359"/>
                <a:gd name="connsiteY215" fmla="*/ 1305554 h 1305553"/>
                <a:gd name="connsiteX216" fmla="*/ 2468623 w 11218359"/>
                <a:gd name="connsiteY216" fmla="*/ 1305554 h 1305553"/>
                <a:gd name="connsiteX217" fmla="*/ 2480062 w 11218359"/>
                <a:gd name="connsiteY217" fmla="*/ 1305554 h 1305553"/>
                <a:gd name="connsiteX218" fmla="*/ 2491502 w 11218359"/>
                <a:gd name="connsiteY218" fmla="*/ 1305554 h 1305553"/>
                <a:gd name="connsiteX219" fmla="*/ 2502942 w 11218359"/>
                <a:gd name="connsiteY219" fmla="*/ 1305554 h 1305553"/>
                <a:gd name="connsiteX220" fmla="*/ 2514381 w 11218359"/>
                <a:gd name="connsiteY220" fmla="*/ 1305554 h 1305553"/>
                <a:gd name="connsiteX221" fmla="*/ 2525821 w 11218359"/>
                <a:gd name="connsiteY221" fmla="*/ 1305554 h 1305553"/>
                <a:gd name="connsiteX222" fmla="*/ 2537260 w 11218359"/>
                <a:gd name="connsiteY222" fmla="*/ 1305554 h 1305553"/>
                <a:gd name="connsiteX223" fmla="*/ 2548700 w 11218359"/>
                <a:gd name="connsiteY223" fmla="*/ 1305554 h 1305553"/>
                <a:gd name="connsiteX224" fmla="*/ 2560139 w 11218359"/>
                <a:gd name="connsiteY224" fmla="*/ 1305554 h 1305553"/>
                <a:gd name="connsiteX225" fmla="*/ 2571579 w 11218359"/>
                <a:gd name="connsiteY225" fmla="*/ 1305554 h 1305553"/>
                <a:gd name="connsiteX226" fmla="*/ 2583018 w 11218359"/>
                <a:gd name="connsiteY226" fmla="*/ 1305554 h 1305553"/>
                <a:gd name="connsiteX227" fmla="*/ 2594458 w 11218359"/>
                <a:gd name="connsiteY227" fmla="*/ 1305554 h 1305553"/>
                <a:gd name="connsiteX228" fmla="*/ 2605897 w 11218359"/>
                <a:gd name="connsiteY228" fmla="*/ 1305554 h 1305553"/>
                <a:gd name="connsiteX229" fmla="*/ 2617337 w 11218359"/>
                <a:gd name="connsiteY229" fmla="*/ 1305554 h 1305553"/>
                <a:gd name="connsiteX230" fmla="*/ 2628776 w 11218359"/>
                <a:gd name="connsiteY230" fmla="*/ 1305554 h 1305553"/>
                <a:gd name="connsiteX231" fmla="*/ 2640216 w 11218359"/>
                <a:gd name="connsiteY231" fmla="*/ 1305554 h 1305553"/>
                <a:gd name="connsiteX232" fmla="*/ 2651655 w 11218359"/>
                <a:gd name="connsiteY232" fmla="*/ 1305554 h 1305553"/>
                <a:gd name="connsiteX233" fmla="*/ 2663095 w 11218359"/>
                <a:gd name="connsiteY233" fmla="*/ 1305554 h 1305553"/>
                <a:gd name="connsiteX234" fmla="*/ 2674535 w 11218359"/>
                <a:gd name="connsiteY234" fmla="*/ 1305554 h 1305553"/>
                <a:gd name="connsiteX235" fmla="*/ 2685974 w 11218359"/>
                <a:gd name="connsiteY235" fmla="*/ 1305554 h 1305553"/>
                <a:gd name="connsiteX236" fmla="*/ 2697413 w 11218359"/>
                <a:gd name="connsiteY236" fmla="*/ 1305554 h 1305553"/>
                <a:gd name="connsiteX237" fmla="*/ 2708853 w 11218359"/>
                <a:gd name="connsiteY237" fmla="*/ 1305554 h 1305553"/>
                <a:gd name="connsiteX238" fmla="*/ 2720293 w 11218359"/>
                <a:gd name="connsiteY238" fmla="*/ 1305554 h 1305553"/>
                <a:gd name="connsiteX239" fmla="*/ 2731727 w 11218359"/>
                <a:gd name="connsiteY239" fmla="*/ 1305554 h 1305553"/>
                <a:gd name="connsiteX240" fmla="*/ 2743172 w 11218359"/>
                <a:gd name="connsiteY240" fmla="*/ 1305554 h 1305553"/>
                <a:gd name="connsiteX241" fmla="*/ 2754611 w 11218359"/>
                <a:gd name="connsiteY241" fmla="*/ 1305554 h 1305553"/>
                <a:gd name="connsiteX242" fmla="*/ 2766046 w 11218359"/>
                <a:gd name="connsiteY242" fmla="*/ 1305554 h 1305553"/>
                <a:gd name="connsiteX243" fmla="*/ 2777490 w 11218359"/>
                <a:gd name="connsiteY243" fmla="*/ 1305554 h 1305553"/>
                <a:gd name="connsiteX244" fmla="*/ 2788925 w 11218359"/>
                <a:gd name="connsiteY244" fmla="*/ 1305554 h 1305553"/>
                <a:gd name="connsiteX245" fmla="*/ 2800364 w 11218359"/>
                <a:gd name="connsiteY245" fmla="*/ 1305554 h 1305553"/>
                <a:gd name="connsiteX246" fmla="*/ 2811804 w 11218359"/>
                <a:gd name="connsiteY246" fmla="*/ 1305554 h 1305553"/>
                <a:gd name="connsiteX247" fmla="*/ 2823243 w 11218359"/>
                <a:gd name="connsiteY247" fmla="*/ 1305554 h 1305553"/>
                <a:gd name="connsiteX248" fmla="*/ 2834683 w 11218359"/>
                <a:gd name="connsiteY248" fmla="*/ 1305554 h 1305553"/>
                <a:gd name="connsiteX249" fmla="*/ 2846123 w 11218359"/>
                <a:gd name="connsiteY249" fmla="*/ 1305554 h 1305553"/>
                <a:gd name="connsiteX250" fmla="*/ 2857562 w 11218359"/>
                <a:gd name="connsiteY250" fmla="*/ 1305554 h 1305553"/>
                <a:gd name="connsiteX251" fmla="*/ 2869001 w 11218359"/>
                <a:gd name="connsiteY251" fmla="*/ 1305554 h 1305553"/>
                <a:gd name="connsiteX252" fmla="*/ 2880441 w 11218359"/>
                <a:gd name="connsiteY252" fmla="*/ 1305554 h 1305553"/>
                <a:gd name="connsiteX253" fmla="*/ 2891881 w 11218359"/>
                <a:gd name="connsiteY253" fmla="*/ 1305554 h 1305553"/>
                <a:gd name="connsiteX254" fmla="*/ 2903320 w 11218359"/>
                <a:gd name="connsiteY254" fmla="*/ 1305554 h 1305553"/>
                <a:gd name="connsiteX255" fmla="*/ 2914760 w 11218359"/>
                <a:gd name="connsiteY255" fmla="*/ 1305554 h 1305553"/>
                <a:gd name="connsiteX256" fmla="*/ 2926199 w 11218359"/>
                <a:gd name="connsiteY256" fmla="*/ 1305554 h 1305553"/>
                <a:gd name="connsiteX257" fmla="*/ 2937639 w 11218359"/>
                <a:gd name="connsiteY257" fmla="*/ 1305554 h 1305553"/>
                <a:gd name="connsiteX258" fmla="*/ 2949078 w 11218359"/>
                <a:gd name="connsiteY258" fmla="*/ 1305554 h 1305553"/>
                <a:gd name="connsiteX259" fmla="*/ 2960518 w 11218359"/>
                <a:gd name="connsiteY259" fmla="*/ 1305554 h 1305553"/>
                <a:gd name="connsiteX260" fmla="*/ 2971957 w 11218359"/>
                <a:gd name="connsiteY260" fmla="*/ 1305554 h 1305553"/>
                <a:gd name="connsiteX261" fmla="*/ 2983397 w 11218359"/>
                <a:gd name="connsiteY261" fmla="*/ 1305554 h 1305553"/>
                <a:gd name="connsiteX262" fmla="*/ 2994837 w 11218359"/>
                <a:gd name="connsiteY262" fmla="*/ 1305554 h 1305553"/>
                <a:gd name="connsiteX263" fmla="*/ 3006276 w 11218359"/>
                <a:gd name="connsiteY263" fmla="*/ 1305554 h 1305553"/>
                <a:gd name="connsiteX264" fmla="*/ 3017715 w 11218359"/>
                <a:gd name="connsiteY264" fmla="*/ 1305554 h 1305553"/>
                <a:gd name="connsiteX265" fmla="*/ 3029155 w 11218359"/>
                <a:gd name="connsiteY265" fmla="*/ 1305554 h 1305553"/>
                <a:gd name="connsiteX266" fmla="*/ 3040594 w 11218359"/>
                <a:gd name="connsiteY266" fmla="*/ 1305554 h 1305553"/>
                <a:gd name="connsiteX267" fmla="*/ 3052034 w 11218359"/>
                <a:gd name="connsiteY267" fmla="*/ 1305554 h 1305553"/>
                <a:gd name="connsiteX268" fmla="*/ 3063474 w 11218359"/>
                <a:gd name="connsiteY268" fmla="*/ 1305554 h 1305553"/>
                <a:gd name="connsiteX269" fmla="*/ 3074913 w 11218359"/>
                <a:gd name="connsiteY269" fmla="*/ 1305554 h 1305553"/>
                <a:gd name="connsiteX270" fmla="*/ 3086352 w 11218359"/>
                <a:gd name="connsiteY270" fmla="*/ 1305554 h 1305553"/>
                <a:gd name="connsiteX271" fmla="*/ 3097792 w 11218359"/>
                <a:gd name="connsiteY271" fmla="*/ 1304054 h 1305553"/>
                <a:gd name="connsiteX272" fmla="*/ 3109232 w 11218359"/>
                <a:gd name="connsiteY272" fmla="*/ 402631 h 1305553"/>
                <a:gd name="connsiteX273" fmla="*/ 3120671 w 11218359"/>
                <a:gd name="connsiteY273" fmla="*/ 0 h 1305553"/>
                <a:gd name="connsiteX274" fmla="*/ 3132111 w 11218359"/>
                <a:gd name="connsiteY274" fmla="*/ 1135785 h 1305553"/>
                <a:gd name="connsiteX275" fmla="*/ 3143550 w 11218359"/>
                <a:gd name="connsiteY275" fmla="*/ 1305554 h 1305553"/>
                <a:gd name="connsiteX276" fmla="*/ 3154990 w 11218359"/>
                <a:gd name="connsiteY276" fmla="*/ 1305554 h 1305553"/>
                <a:gd name="connsiteX277" fmla="*/ 3166429 w 11218359"/>
                <a:gd name="connsiteY277" fmla="*/ 1305554 h 1305553"/>
                <a:gd name="connsiteX278" fmla="*/ 3177869 w 11218359"/>
                <a:gd name="connsiteY278" fmla="*/ 1305554 h 1305553"/>
                <a:gd name="connsiteX279" fmla="*/ 3189308 w 11218359"/>
                <a:gd name="connsiteY279" fmla="*/ 1305554 h 1305553"/>
                <a:gd name="connsiteX280" fmla="*/ 3200748 w 11218359"/>
                <a:gd name="connsiteY280" fmla="*/ 1305554 h 1305553"/>
                <a:gd name="connsiteX281" fmla="*/ 3212187 w 11218359"/>
                <a:gd name="connsiteY281" fmla="*/ 1305554 h 1305553"/>
                <a:gd name="connsiteX282" fmla="*/ 3223627 w 11218359"/>
                <a:gd name="connsiteY282" fmla="*/ 1305554 h 1305553"/>
                <a:gd name="connsiteX283" fmla="*/ 3235066 w 11218359"/>
                <a:gd name="connsiteY283" fmla="*/ 1305554 h 1305553"/>
                <a:gd name="connsiteX284" fmla="*/ 3246501 w 11218359"/>
                <a:gd name="connsiteY284" fmla="*/ 1305554 h 1305553"/>
                <a:gd name="connsiteX285" fmla="*/ 3257945 w 11218359"/>
                <a:gd name="connsiteY285" fmla="*/ 1305554 h 1305553"/>
                <a:gd name="connsiteX286" fmla="*/ 3269385 w 11218359"/>
                <a:gd name="connsiteY286" fmla="*/ 1305554 h 1305553"/>
                <a:gd name="connsiteX287" fmla="*/ 3280825 w 11218359"/>
                <a:gd name="connsiteY287" fmla="*/ 1305554 h 1305553"/>
                <a:gd name="connsiteX288" fmla="*/ 3292264 w 11218359"/>
                <a:gd name="connsiteY288" fmla="*/ 1305554 h 1305553"/>
                <a:gd name="connsiteX289" fmla="*/ 3303699 w 11218359"/>
                <a:gd name="connsiteY289" fmla="*/ 1305554 h 1305553"/>
                <a:gd name="connsiteX290" fmla="*/ 3315143 w 11218359"/>
                <a:gd name="connsiteY290" fmla="*/ 1305554 h 1305553"/>
                <a:gd name="connsiteX291" fmla="*/ 3326578 w 11218359"/>
                <a:gd name="connsiteY291" fmla="*/ 1305554 h 1305553"/>
                <a:gd name="connsiteX292" fmla="*/ 3338017 w 11218359"/>
                <a:gd name="connsiteY292" fmla="*/ 1305554 h 1305553"/>
                <a:gd name="connsiteX293" fmla="*/ 3349457 w 11218359"/>
                <a:gd name="connsiteY293" fmla="*/ 1305554 h 1305553"/>
                <a:gd name="connsiteX294" fmla="*/ 3360896 w 11218359"/>
                <a:gd name="connsiteY294" fmla="*/ 1305554 h 1305553"/>
                <a:gd name="connsiteX295" fmla="*/ 3372336 w 11218359"/>
                <a:gd name="connsiteY295" fmla="*/ 1305554 h 1305553"/>
                <a:gd name="connsiteX296" fmla="*/ 3383776 w 11218359"/>
                <a:gd name="connsiteY296" fmla="*/ 1305554 h 1305553"/>
                <a:gd name="connsiteX297" fmla="*/ 3395215 w 11218359"/>
                <a:gd name="connsiteY297" fmla="*/ 1305554 h 1305553"/>
                <a:gd name="connsiteX298" fmla="*/ 3406654 w 11218359"/>
                <a:gd name="connsiteY298" fmla="*/ 1305554 h 1305553"/>
                <a:gd name="connsiteX299" fmla="*/ 3418094 w 11218359"/>
                <a:gd name="connsiteY299" fmla="*/ 1305554 h 1305553"/>
                <a:gd name="connsiteX300" fmla="*/ 3429534 w 11218359"/>
                <a:gd name="connsiteY300" fmla="*/ 1305554 h 1305553"/>
                <a:gd name="connsiteX301" fmla="*/ 3440973 w 11218359"/>
                <a:gd name="connsiteY301" fmla="*/ 1305554 h 1305553"/>
                <a:gd name="connsiteX302" fmla="*/ 3452413 w 11218359"/>
                <a:gd name="connsiteY302" fmla="*/ 1305554 h 1305553"/>
                <a:gd name="connsiteX303" fmla="*/ 3463852 w 11218359"/>
                <a:gd name="connsiteY303" fmla="*/ 1305554 h 1305553"/>
                <a:gd name="connsiteX304" fmla="*/ 3475292 w 11218359"/>
                <a:gd name="connsiteY304" fmla="*/ 1305554 h 1305553"/>
                <a:gd name="connsiteX305" fmla="*/ 3486731 w 11218359"/>
                <a:gd name="connsiteY305" fmla="*/ 1305554 h 1305553"/>
                <a:gd name="connsiteX306" fmla="*/ 3498171 w 11218359"/>
                <a:gd name="connsiteY306" fmla="*/ 1305554 h 1305553"/>
                <a:gd name="connsiteX307" fmla="*/ 3509610 w 11218359"/>
                <a:gd name="connsiteY307" fmla="*/ 1305554 h 1305553"/>
                <a:gd name="connsiteX308" fmla="*/ 3521050 w 11218359"/>
                <a:gd name="connsiteY308" fmla="*/ 1305554 h 1305553"/>
                <a:gd name="connsiteX309" fmla="*/ 3532489 w 11218359"/>
                <a:gd name="connsiteY309" fmla="*/ 1305554 h 1305553"/>
                <a:gd name="connsiteX310" fmla="*/ 3543929 w 11218359"/>
                <a:gd name="connsiteY310" fmla="*/ 1305554 h 1305553"/>
                <a:gd name="connsiteX311" fmla="*/ 3555368 w 11218359"/>
                <a:gd name="connsiteY311" fmla="*/ 1305554 h 1305553"/>
                <a:gd name="connsiteX312" fmla="*/ 3566808 w 11218359"/>
                <a:gd name="connsiteY312" fmla="*/ 1305554 h 1305553"/>
                <a:gd name="connsiteX313" fmla="*/ 3578247 w 11218359"/>
                <a:gd name="connsiteY313" fmla="*/ 1305554 h 1305553"/>
                <a:gd name="connsiteX314" fmla="*/ 3589687 w 11218359"/>
                <a:gd name="connsiteY314" fmla="*/ 1305554 h 1305553"/>
                <a:gd name="connsiteX315" fmla="*/ 3601127 w 11218359"/>
                <a:gd name="connsiteY315" fmla="*/ 1305554 h 1305553"/>
                <a:gd name="connsiteX316" fmla="*/ 3612566 w 11218359"/>
                <a:gd name="connsiteY316" fmla="*/ 1305554 h 1305553"/>
                <a:gd name="connsiteX317" fmla="*/ 3624005 w 11218359"/>
                <a:gd name="connsiteY317" fmla="*/ 1305554 h 1305553"/>
                <a:gd name="connsiteX318" fmla="*/ 3635445 w 11218359"/>
                <a:gd name="connsiteY318" fmla="*/ 1305554 h 1305553"/>
                <a:gd name="connsiteX319" fmla="*/ 3646885 w 11218359"/>
                <a:gd name="connsiteY319" fmla="*/ 1305554 h 1305553"/>
                <a:gd name="connsiteX320" fmla="*/ 3658324 w 11218359"/>
                <a:gd name="connsiteY320" fmla="*/ 1305554 h 1305553"/>
                <a:gd name="connsiteX321" fmla="*/ 3669764 w 11218359"/>
                <a:gd name="connsiteY321" fmla="*/ 1305554 h 1305553"/>
                <a:gd name="connsiteX322" fmla="*/ 3681203 w 11218359"/>
                <a:gd name="connsiteY322" fmla="*/ 1305554 h 1305553"/>
                <a:gd name="connsiteX323" fmla="*/ 3692643 w 11218359"/>
                <a:gd name="connsiteY323" fmla="*/ 1305554 h 1305553"/>
                <a:gd name="connsiteX324" fmla="*/ 3704082 w 11218359"/>
                <a:gd name="connsiteY324" fmla="*/ 1305554 h 1305553"/>
                <a:gd name="connsiteX325" fmla="*/ 3715522 w 11218359"/>
                <a:gd name="connsiteY325" fmla="*/ 1305554 h 1305553"/>
                <a:gd name="connsiteX326" fmla="*/ 3726961 w 11218359"/>
                <a:gd name="connsiteY326" fmla="*/ 1305554 h 1305553"/>
                <a:gd name="connsiteX327" fmla="*/ 3738401 w 11218359"/>
                <a:gd name="connsiteY327" fmla="*/ 1305554 h 1305553"/>
                <a:gd name="connsiteX328" fmla="*/ 3749840 w 11218359"/>
                <a:gd name="connsiteY328" fmla="*/ 1305554 h 1305553"/>
                <a:gd name="connsiteX329" fmla="*/ 3761280 w 11218359"/>
                <a:gd name="connsiteY329" fmla="*/ 1305554 h 1305553"/>
                <a:gd name="connsiteX330" fmla="*/ 3772719 w 11218359"/>
                <a:gd name="connsiteY330" fmla="*/ 1305554 h 1305553"/>
                <a:gd name="connsiteX331" fmla="*/ 3784154 w 11218359"/>
                <a:gd name="connsiteY331" fmla="*/ 1305554 h 1305553"/>
                <a:gd name="connsiteX332" fmla="*/ 3795598 w 11218359"/>
                <a:gd name="connsiteY332" fmla="*/ 1305554 h 1305553"/>
                <a:gd name="connsiteX333" fmla="*/ 3807033 w 11218359"/>
                <a:gd name="connsiteY333" fmla="*/ 1305554 h 1305553"/>
                <a:gd name="connsiteX334" fmla="*/ 3818473 w 11218359"/>
                <a:gd name="connsiteY334" fmla="*/ 1305554 h 1305553"/>
                <a:gd name="connsiteX335" fmla="*/ 3829917 w 11218359"/>
                <a:gd name="connsiteY335" fmla="*/ 1305554 h 1305553"/>
                <a:gd name="connsiteX336" fmla="*/ 3841352 w 11218359"/>
                <a:gd name="connsiteY336" fmla="*/ 1305554 h 1305553"/>
                <a:gd name="connsiteX337" fmla="*/ 3852791 w 11218359"/>
                <a:gd name="connsiteY337" fmla="*/ 1305554 h 1305553"/>
                <a:gd name="connsiteX338" fmla="*/ 3864231 w 11218359"/>
                <a:gd name="connsiteY338" fmla="*/ 1305554 h 1305553"/>
                <a:gd name="connsiteX339" fmla="*/ 3875670 w 11218359"/>
                <a:gd name="connsiteY339" fmla="*/ 1305554 h 1305553"/>
                <a:gd name="connsiteX340" fmla="*/ 3887110 w 11218359"/>
                <a:gd name="connsiteY340" fmla="*/ 1305554 h 1305553"/>
                <a:gd name="connsiteX341" fmla="*/ 3898549 w 11218359"/>
                <a:gd name="connsiteY341" fmla="*/ 1305554 h 1305553"/>
                <a:gd name="connsiteX342" fmla="*/ 3909989 w 11218359"/>
                <a:gd name="connsiteY342" fmla="*/ 1305554 h 1305553"/>
                <a:gd name="connsiteX343" fmla="*/ 3921447 w 11218359"/>
                <a:gd name="connsiteY343" fmla="*/ 1305554 h 1305553"/>
                <a:gd name="connsiteX344" fmla="*/ 3932878 w 11218359"/>
                <a:gd name="connsiteY344" fmla="*/ 1305554 h 1305553"/>
                <a:gd name="connsiteX345" fmla="*/ 3944307 w 11218359"/>
                <a:gd name="connsiteY345" fmla="*/ 1305554 h 1305553"/>
                <a:gd name="connsiteX346" fmla="*/ 3955737 w 11218359"/>
                <a:gd name="connsiteY346" fmla="*/ 1305554 h 1305553"/>
                <a:gd name="connsiteX347" fmla="*/ 3967167 w 11218359"/>
                <a:gd name="connsiteY347" fmla="*/ 1305554 h 1305553"/>
                <a:gd name="connsiteX348" fmla="*/ 3978645 w 11218359"/>
                <a:gd name="connsiteY348" fmla="*/ 1305554 h 1305553"/>
                <a:gd name="connsiteX349" fmla="*/ 3990075 w 11218359"/>
                <a:gd name="connsiteY349" fmla="*/ 1305554 h 1305553"/>
                <a:gd name="connsiteX350" fmla="*/ 4001505 w 11218359"/>
                <a:gd name="connsiteY350" fmla="*/ 1305554 h 1305553"/>
                <a:gd name="connsiteX351" fmla="*/ 4012935 w 11218359"/>
                <a:gd name="connsiteY351" fmla="*/ 1305554 h 1305553"/>
                <a:gd name="connsiteX352" fmla="*/ 4024365 w 11218359"/>
                <a:gd name="connsiteY352" fmla="*/ 1305554 h 1305553"/>
                <a:gd name="connsiteX353" fmla="*/ 4035843 w 11218359"/>
                <a:gd name="connsiteY353" fmla="*/ 1305554 h 1305553"/>
                <a:gd name="connsiteX354" fmla="*/ 4047273 w 11218359"/>
                <a:gd name="connsiteY354" fmla="*/ 1305554 h 1305553"/>
                <a:gd name="connsiteX355" fmla="*/ 4058702 w 11218359"/>
                <a:gd name="connsiteY355" fmla="*/ 1305554 h 1305553"/>
                <a:gd name="connsiteX356" fmla="*/ 4070133 w 11218359"/>
                <a:gd name="connsiteY356" fmla="*/ 1305554 h 1305553"/>
                <a:gd name="connsiteX357" fmla="*/ 4081563 w 11218359"/>
                <a:gd name="connsiteY357" fmla="*/ 1305554 h 1305553"/>
                <a:gd name="connsiteX358" fmla="*/ 4093040 w 11218359"/>
                <a:gd name="connsiteY358" fmla="*/ 1305554 h 1305553"/>
                <a:gd name="connsiteX359" fmla="*/ 4104471 w 11218359"/>
                <a:gd name="connsiteY359" fmla="*/ 1305554 h 1305553"/>
                <a:gd name="connsiteX360" fmla="*/ 4115900 w 11218359"/>
                <a:gd name="connsiteY360" fmla="*/ 1305554 h 1305553"/>
                <a:gd name="connsiteX361" fmla="*/ 4127330 w 11218359"/>
                <a:gd name="connsiteY361" fmla="*/ 1305554 h 1305553"/>
                <a:gd name="connsiteX362" fmla="*/ 4138760 w 11218359"/>
                <a:gd name="connsiteY362" fmla="*/ 1305554 h 1305553"/>
                <a:gd name="connsiteX363" fmla="*/ 4150238 w 11218359"/>
                <a:gd name="connsiteY363" fmla="*/ 1305554 h 1305553"/>
                <a:gd name="connsiteX364" fmla="*/ 4161668 w 11218359"/>
                <a:gd name="connsiteY364" fmla="*/ 1305554 h 1305553"/>
                <a:gd name="connsiteX365" fmla="*/ 4173098 w 11218359"/>
                <a:gd name="connsiteY365" fmla="*/ 1305554 h 1305553"/>
                <a:gd name="connsiteX366" fmla="*/ 4184528 w 11218359"/>
                <a:gd name="connsiteY366" fmla="*/ 1305554 h 1305553"/>
                <a:gd name="connsiteX367" fmla="*/ 4195958 w 11218359"/>
                <a:gd name="connsiteY367" fmla="*/ 1305554 h 1305553"/>
                <a:gd name="connsiteX368" fmla="*/ 4207436 w 11218359"/>
                <a:gd name="connsiteY368" fmla="*/ 1305554 h 1305553"/>
                <a:gd name="connsiteX369" fmla="*/ 4218865 w 11218359"/>
                <a:gd name="connsiteY369" fmla="*/ 1305554 h 1305553"/>
                <a:gd name="connsiteX370" fmla="*/ 4230296 w 11218359"/>
                <a:gd name="connsiteY370" fmla="*/ 1305554 h 1305553"/>
                <a:gd name="connsiteX371" fmla="*/ 4241726 w 11218359"/>
                <a:gd name="connsiteY371" fmla="*/ 1305554 h 1305553"/>
                <a:gd name="connsiteX372" fmla="*/ 4253156 w 11218359"/>
                <a:gd name="connsiteY372" fmla="*/ 1305554 h 1305553"/>
                <a:gd name="connsiteX373" fmla="*/ 4264634 w 11218359"/>
                <a:gd name="connsiteY373" fmla="*/ 1305554 h 1305553"/>
                <a:gd name="connsiteX374" fmla="*/ 4276063 w 11218359"/>
                <a:gd name="connsiteY374" fmla="*/ 1305554 h 1305553"/>
                <a:gd name="connsiteX375" fmla="*/ 4287493 w 11218359"/>
                <a:gd name="connsiteY375" fmla="*/ 1305554 h 1305553"/>
                <a:gd name="connsiteX376" fmla="*/ 4298923 w 11218359"/>
                <a:gd name="connsiteY376" fmla="*/ 1305554 h 1305553"/>
                <a:gd name="connsiteX377" fmla="*/ 4310353 w 11218359"/>
                <a:gd name="connsiteY377" fmla="*/ 1305554 h 1305553"/>
                <a:gd name="connsiteX378" fmla="*/ 4321831 w 11218359"/>
                <a:gd name="connsiteY378" fmla="*/ 1305554 h 1305553"/>
                <a:gd name="connsiteX379" fmla="*/ 4333261 w 11218359"/>
                <a:gd name="connsiteY379" fmla="*/ 1305554 h 1305553"/>
                <a:gd name="connsiteX380" fmla="*/ 4344691 w 11218359"/>
                <a:gd name="connsiteY380" fmla="*/ 1305554 h 1305553"/>
                <a:gd name="connsiteX381" fmla="*/ 4356121 w 11218359"/>
                <a:gd name="connsiteY381" fmla="*/ 1305554 h 1305553"/>
                <a:gd name="connsiteX382" fmla="*/ 4367551 w 11218359"/>
                <a:gd name="connsiteY382" fmla="*/ 1305554 h 1305553"/>
                <a:gd name="connsiteX383" fmla="*/ 4379028 w 11218359"/>
                <a:gd name="connsiteY383" fmla="*/ 1305554 h 1305553"/>
                <a:gd name="connsiteX384" fmla="*/ 4390458 w 11218359"/>
                <a:gd name="connsiteY384" fmla="*/ 1305554 h 1305553"/>
                <a:gd name="connsiteX385" fmla="*/ 4401889 w 11218359"/>
                <a:gd name="connsiteY385" fmla="*/ 1305554 h 1305553"/>
                <a:gd name="connsiteX386" fmla="*/ 4413319 w 11218359"/>
                <a:gd name="connsiteY386" fmla="*/ 1305554 h 1305553"/>
                <a:gd name="connsiteX387" fmla="*/ 4424749 w 11218359"/>
                <a:gd name="connsiteY387" fmla="*/ 1305554 h 1305553"/>
                <a:gd name="connsiteX388" fmla="*/ 4436226 w 11218359"/>
                <a:gd name="connsiteY388" fmla="*/ 1305554 h 1305553"/>
                <a:gd name="connsiteX389" fmla="*/ 4447656 w 11218359"/>
                <a:gd name="connsiteY389" fmla="*/ 1305554 h 1305553"/>
                <a:gd name="connsiteX390" fmla="*/ 4459086 w 11218359"/>
                <a:gd name="connsiteY390" fmla="*/ 1305554 h 1305553"/>
                <a:gd name="connsiteX391" fmla="*/ 4470516 w 11218359"/>
                <a:gd name="connsiteY391" fmla="*/ 1305554 h 1305553"/>
                <a:gd name="connsiteX392" fmla="*/ 4481946 w 11218359"/>
                <a:gd name="connsiteY392" fmla="*/ 1305554 h 1305553"/>
                <a:gd name="connsiteX393" fmla="*/ 4493424 w 11218359"/>
                <a:gd name="connsiteY393" fmla="*/ 1305554 h 1305553"/>
                <a:gd name="connsiteX394" fmla="*/ 4504854 w 11218359"/>
                <a:gd name="connsiteY394" fmla="*/ 1305554 h 1305553"/>
                <a:gd name="connsiteX395" fmla="*/ 4516284 w 11218359"/>
                <a:gd name="connsiteY395" fmla="*/ 1305554 h 1305553"/>
                <a:gd name="connsiteX396" fmla="*/ 4527714 w 11218359"/>
                <a:gd name="connsiteY396" fmla="*/ 1305554 h 1305553"/>
                <a:gd name="connsiteX397" fmla="*/ 4539144 w 11218359"/>
                <a:gd name="connsiteY397" fmla="*/ 1305554 h 1305553"/>
                <a:gd name="connsiteX398" fmla="*/ 4550621 w 11218359"/>
                <a:gd name="connsiteY398" fmla="*/ 1305554 h 1305553"/>
                <a:gd name="connsiteX399" fmla="*/ 4562051 w 11218359"/>
                <a:gd name="connsiteY399" fmla="*/ 1305554 h 1305553"/>
                <a:gd name="connsiteX400" fmla="*/ 4573482 w 11218359"/>
                <a:gd name="connsiteY400" fmla="*/ 1305554 h 1305553"/>
                <a:gd name="connsiteX401" fmla="*/ 4584912 w 11218359"/>
                <a:gd name="connsiteY401" fmla="*/ 1305554 h 1305553"/>
                <a:gd name="connsiteX402" fmla="*/ 4596341 w 11218359"/>
                <a:gd name="connsiteY402" fmla="*/ 1305554 h 1305553"/>
                <a:gd name="connsiteX403" fmla="*/ 4607771 w 11218359"/>
                <a:gd name="connsiteY403" fmla="*/ 1305554 h 1305553"/>
                <a:gd name="connsiteX404" fmla="*/ 4619249 w 11218359"/>
                <a:gd name="connsiteY404" fmla="*/ 1305554 h 1305553"/>
                <a:gd name="connsiteX405" fmla="*/ 4630679 w 11218359"/>
                <a:gd name="connsiteY405" fmla="*/ 1305554 h 1305553"/>
                <a:gd name="connsiteX406" fmla="*/ 4642109 w 11218359"/>
                <a:gd name="connsiteY406" fmla="*/ 1305554 h 1305553"/>
                <a:gd name="connsiteX407" fmla="*/ 4653539 w 11218359"/>
                <a:gd name="connsiteY407" fmla="*/ 1305554 h 1305553"/>
                <a:gd name="connsiteX408" fmla="*/ 4664969 w 11218359"/>
                <a:gd name="connsiteY408" fmla="*/ 1305554 h 1305553"/>
                <a:gd name="connsiteX409" fmla="*/ 4676447 w 11218359"/>
                <a:gd name="connsiteY409" fmla="*/ 1305554 h 1305553"/>
                <a:gd name="connsiteX410" fmla="*/ 4687877 w 11218359"/>
                <a:gd name="connsiteY410" fmla="*/ 1305554 h 1305553"/>
                <a:gd name="connsiteX411" fmla="*/ 4699306 w 11218359"/>
                <a:gd name="connsiteY411" fmla="*/ 1305554 h 1305553"/>
                <a:gd name="connsiteX412" fmla="*/ 4710737 w 11218359"/>
                <a:gd name="connsiteY412" fmla="*/ 1305554 h 1305553"/>
                <a:gd name="connsiteX413" fmla="*/ 4722167 w 11218359"/>
                <a:gd name="connsiteY413" fmla="*/ 1305554 h 1305553"/>
                <a:gd name="connsiteX414" fmla="*/ 4733644 w 11218359"/>
                <a:gd name="connsiteY414" fmla="*/ 1305554 h 1305553"/>
                <a:gd name="connsiteX415" fmla="*/ 4745075 w 11218359"/>
                <a:gd name="connsiteY415" fmla="*/ 1305554 h 1305553"/>
                <a:gd name="connsiteX416" fmla="*/ 4756504 w 11218359"/>
                <a:gd name="connsiteY416" fmla="*/ 1305554 h 1305553"/>
                <a:gd name="connsiteX417" fmla="*/ 4767934 w 11218359"/>
                <a:gd name="connsiteY417" fmla="*/ 1305554 h 1305553"/>
                <a:gd name="connsiteX418" fmla="*/ 4779364 w 11218359"/>
                <a:gd name="connsiteY418" fmla="*/ 1305554 h 1305553"/>
                <a:gd name="connsiteX419" fmla="*/ 4790842 w 11218359"/>
                <a:gd name="connsiteY419" fmla="*/ 1305554 h 1305553"/>
                <a:gd name="connsiteX420" fmla="*/ 4802272 w 11218359"/>
                <a:gd name="connsiteY420" fmla="*/ 1305554 h 1305553"/>
                <a:gd name="connsiteX421" fmla="*/ 4813702 w 11218359"/>
                <a:gd name="connsiteY421" fmla="*/ 1305554 h 1305553"/>
                <a:gd name="connsiteX422" fmla="*/ 4825132 w 11218359"/>
                <a:gd name="connsiteY422" fmla="*/ 1305554 h 1305553"/>
                <a:gd name="connsiteX423" fmla="*/ 4836562 w 11218359"/>
                <a:gd name="connsiteY423" fmla="*/ 1305554 h 1305553"/>
                <a:gd name="connsiteX424" fmla="*/ 4848040 w 11218359"/>
                <a:gd name="connsiteY424" fmla="*/ 1305554 h 1305553"/>
                <a:gd name="connsiteX425" fmla="*/ 4859469 w 11218359"/>
                <a:gd name="connsiteY425" fmla="*/ 1305554 h 1305553"/>
                <a:gd name="connsiteX426" fmla="*/ 4870899 w 11218359"/>
                <a:gd name="connsiteY426" fmla="*/ 1305554 h 1305553"/>
                <a:gd name="connsiteX427" fmla="*/ 4882330 w 11218359"/>
                <a:gd name="connsiteY427" fmla="*/ 1305554 h 1305553"/>
                <a:gd name="connsiteX428" fmla="*/ 4893760 w 11218359"/>
                <a:gd name="connsiteY428" fmla="*/ 1305554 h 1305553"/>
                <a:gd name="connsiteX429" fmla="*/ 4905237 w 11218359"/>
                <a:gd name="connsiteY429" fmla="*/ 1305554 h 1305553"/>
                <a:gd name="connsiteX430" fmla="*/ 4916667 w 11218359"/>
                <a:gd name="connsiteY430" fmla="*/ 1305554 h 1305553"/>
                <a:gd name="connsiteX431" fmla="*/ 4928097 w 11218359"/>
                <a:gd name="connsiteY431" fmla="*/ 1305554 h 1305553"/>
                <a:gd name="connsiteX432" fmla="*/ 4939527 w 11218359"/>
                <a:gd name="connsiteY432" fmla="*/ 1305554 h 1305553"/>
                <a:gd name="connsiteX433" fmla="*/ 4950957 w 11218359"/>
                <a:gd name="connsiteY433" fmla="*/ 1305554 h 1305553"/>
                <a:gd name="connsiteX434" fmla="*/ 4962435 w 11218359"/>
                <a:gd name="connsiteY434" fmla="*/ 1305554 h 1305553"/>
                <a:gd name="connsiteX435" fmla="*/ 4973865 w 11218359"/>
                <a:gd name="connsiteY435" fmla="*/ 1305554 h 1305553"/>
                <a:gd name="connsiteX436" fmla="*/ 4985295 w 11218359"/>
                <a:gd name="connsiteY436" fmla="*/ 1305554 h 1305553"/>
                <a:gd name="connsiteX437" fmla="*/ 4996725 w 11218359"/>
                <a:gd name="connsiteY437" fmla="*/ 1305554 h 1305553"/>
                <a:gd name="connsiteX438" fmla="*/ 5008155 w 11218359"/>
                <a:gd name="connsiteY438" fmla="*/ 1305554 h 1305553"/>
                <a:gd name="connsiteX439" fmla="*/ 5019632 w 11218359"/>
                <a:gd name="connsiteY439" fmla="*/ 1305554 h 1305553"/>
                <a:gd name="connsiteX440" fmla="*/ 5031062 w 11218359"/>
                <a:gd name="connsiteY440" fmla="*/ 1305554 h 1305553"/>
                <a:gd name="connsiteX441" fmla="*/ 5042492 w 11218359"/>
                <a:gd name="connsiteY441" fmla="*/ 1305554 h 1305553"/>
                <a:gd name="connsiteX442" fmla="*/ 5053923 w 11218359"/>
                <a:gd name="connsiteY442" fmla="*/ 1305554 h 1305553"/>
                <a:gd name="connsiteX443" fmla="*/ 5065353 w 11218359"/>
                <a:gd name="connsiteY443" fmla="*/ 1305554 h 1305553"/>
                <a:gd name="connsiteX444" fmla="*/ 5076830 w 11218359"/>
                <a:gd name="connsiteY444" fmla="*/ 1305554 h 1305553"/>
                <a:gd name="connsiteX445" fmla="*/ 5088260 w 11218359"/>
                <a:gd name="connsiteY445" fmla="*/ 1305554 h 1305553"/>
                <a:gd name="connsiteX446" fmla="*/ 5099690 w 11218359"/>
                <a:gd name="connsiteY446" fmla="*/ 1305554 h 1305553"/>
                <a:gd name="connsiteX447" fmla="*/ 5111120 w 11218359"/>
                <a:gd name="connsiteY447" fmla="*/ 1305554 h 1305553"/>
                <a:gd name="connsiteX448" fmla="*/ 5122550 w 11218359"/>
                <a:gd name="connsiteY448" fmla="*/ 1305554 h 1305553"/>
                <a:gd name="connsiteX449" fmla="*/ 5134028 w 11218359"/>
                <a:gd name="connsiteY449" fmla="*/ 1305554 h 1305553"/>
                <a:gd name="connsiteX450" fmla="*/ 5145458 w 11218359"/>
                <a:gd name="connsiteY450" fmla="*/ 1305554 h 1305553"/>
                <a:gd name="connsiteX451" fmla="*/ 5156888 w 11218359"/>
                <a:gd name="connsiteY451" fmla="*/ 1305554 h 1305553"/>
                <a:gd name="connsiteX452" fmla="*/ 5168318 w 11218359"/>
                <a:gd name="connsiteY452" fmla="*/ 1305554 h 1305553"/>
                <a:gd name="connsiteX453" fmla="*/ 5179747 w 11218359"/>
                <a:gd name="connsiteY453" fmla="*/ 1305554 h 1305553"/>
                <a:gd name="connsiteX454" fmla="*/ 5191225 w 11218359"/>
                <a:gd name="connsiteY454" fmla="*/ 1305554 h 1305553"/>
                <a:gd name="connsiteX455" fmla="*/ 5202655 w 11218359"/>
                <a:gd name="connsiteY455" fmla="*/ 1305554 h 1305553"/>
                <a:gd name="connsiteX456" fmla="*/ 5214085 w 11218359"/>
                <a:gd name="connsiteY456" fmla="*/ 1305554 h 1305553"/>
                <a:gd name="connsiteX457" fmla="*/ 5225515 w 11218359"/>
                <a:gd name="connsiteY457" fmla="*/ 1305554 h 1305553"/>
                <a:gd name="connsiteX458" fmla="*/ 5236945 w 11218359"/>
                <a:gd name="connsiteY458" fmla="*/ 1305554 h 1305553"/>
                <a:gd name="connsiteX459" fmla="*/ 5248423 w 11218359"/>
                <a:gd name="connsiteY459" fmla="*/ 1305554 h 1305553"/>
                <a:gd name="connsiteX460" fmla="*/ 5259853 w 11218359"/>
                <a:gd name="connsiteY460" fmla="*/ 1305554 h 1305553"/>
                <a:gd name="connsiteX461" fmla="*/ 5271283 w 11218359"/>
                <a:gd name="connsiteY461" fmla="*/ 1305554 h 1305553"/>
                <a:gd name="connsiteX462" fmla="*/ 5282713 w 11218359"/>
                <a:gd name="connsiteY462" fmla="*/ 1305554 h 1305553"/>
                <a:gd name="connsiteX463" fmla="*/ 5294143 w 11218359"/>
                <a:gd name="connsiteY463" fmla="*/ 1305554 h 1305553"/>
                <a:gd name="connsiteX464" fmla="*/ 5305621 w 11218359"/>
                <a:gd name="connsiteY464" fmla="*/ 1305554 h 1305553"/>
                <a:gd name="connsiteX465" fmla="*/ 5317051 w 11218359"/>
                <a:gd name="connsiteY465" fmla="*/ 1305554 h 1305553"/>
                <a:gd name="connsiteX466" fmla="*/ 5328481 w 11218359"/>
                <a:gd name="connsiteY466" fmla="*/ 1305554 h 1305553"/>
                <a:gd name="connsiteX467" fmla="*/ 5339910 w 11218359"/>
                <a:gd name="connsiteY467" fmla="*/ 1305554 h 1305553"/>
                <a:gd name="connsiteX468" fmla="*/ 5351340 w 11218359"/>
                <a:gd name="connsiteY468" fmla="*/ 1305554 h 1305553"/>
                <a:gd name="connsiteX469" fmla="*/ 5362818 w 11218359"/>
                <a:gd name="connsiteY469" fmla="*/ 1305554 h 1305553"/>
                <a:gd name="connsiteX470" fmla="*/ 5374248 w 11218359"/>
                <a:gd name="connsiteY470" fmla="*/ 1305554 h 1305553"/>
                <a:gd name="connsiteX471" fmla="*/ 5385678 w 11218359"/>
                <a:gd name="connsiteY471" fmla="*/ 1305554 h 1305553"/>
                <a:gd name="connsiteX472" fmla="*/ 5397108 w 11218359"/>
                <a:gd name="connsiteY472" fmla="*/ 1305554 h 1305553"/>
                <a:gd name="connsiteX473" fmla="*/ 5408538 w 11218359"/>
                <a:gd name="connsiteY473" fmla="*/ 1305554 h 1305553"/>
                <a:gd name="connsiteX474" fmla="*/ 5420016 w 11218359"/>
                <a:gd name="connsiteY474" fmla="*/ 1305554 h 1305553"/>
                <a:gd name="connsiteX475" fmla="*/ 5431446 w 11218359"/>
                <a:gd name="connsiteY475" fmla="*/ 1305554 h 1305553"/>
                <a:gd name="connsiteX476" fmla="*/ 5442876 w 11218359"/>
                <a:gd name="connsiteY476" fmla="*/ 1305554 h 1305553"/>
                <a:gd name="connsiteX477" fmla="*/ 5454306 w 11218359"/>
                <a:gd name="connsiteY477" fmla="*/ 1305554 h 1305553"/>
                <a:gd name="connsiteX478" fmla="*/ 5465736 w 11218359"/>
                <a:gd name="connsiteY478" fmla="*/ 1305554 h 1305553"/>
                <a:gd name="connsiteX479" fmla="*/ 5477214 w 11218359"/>
                <a:gd name="connsiteY479" fmla="*/ 1305554 h 1305553"/>
                <a:gd name="connsiteX480" fmla="*/ 5488643 w 11218359"/>
                <a:gd name="connsiteY480" fmla="*/ 1305554 h 1305553"/>
                <a:gd name="connsiteX481" fmla="*/ 5500073 w 11218359"/>
                <a:gd name="connsiteY481" fmla="*/ 1305554 h 1305553"/>
                <a:gd name="connsiteX482" fmla="*/ 5511503 w 11218359"/>
                <a:gd name="connsiteY482" fmla="*/ 1305554 h 1305553"/>
                <a:gd name="connsiteX483" fmla="*/ 5522933 w 11218359"/>
                <a:gd name="connsiteY483" fmla="*/ 1305554 h 1305553"/>
                <a:gd name="connsiteX484" fmla="*/ 5534411 w 11218359"/>
                <a:gd name="connsiteY484" fmla="*/ 1305554 h 1305553"/>
                <a:gd name="connsiteX485" fmla="*/ 5545841 w 11218359"/>
                <a:gd name="connsiteY485" fmla="*/ 1305554 h 1305553"/>
                <a:gd name="connsiteX486" fmla="*/ 5557271 w 11218359"/>
                <a:gd name="connsiteY486" fmla="*/ 1305554 h 1305553"/>
                <a:gd name="connsiteX487" fmla="*/ 5568701 w 11218359"/>
                <a:gd name="connsiteY487" fmla="*/ 1305554 h 1305553"/>
                <a:gd name="connsiteX488" fmla="*/ 5580131 w 11218359"/>
                <a:gd name="connsiteY488" fmla="*/ 1305554 h 1305553"/>
                <a:gd name="connsiteX489" fmla="*/ 5591609 w 11218359"/>
                <a:gd name="connsiteY489" fmla="*/ 1305554 h 1305553"/>
                <a:gd name="connsiteX490" fmla="*/ 5603038 w 11218359"/>
                <a:gd name="connsiteY490" fmla="*/ 1305554 h 1305553"/>
                <a:gd name="connsiteX491" fmla="*/ 5614469 w 11218359"/>
                <a:gd name="connsiteY491" fmla="*/ 1305554 h 1305553"/>
                <a:gd name="connsiteX492" fmla="*/ 5625899 w 11218359"/>
                <a:gd name="connsiteY492" fmla="*/ 1305554 h 1305553"/>
                <a:gd name="connsiteX493" fmla="*/ 5637329 w 11218359"/>
                <a:gd name="connsiteY493" fmla="*/ 1305554 h 1305553"/>
                <a:gd name="connsiteX494" fmla="*/ 5648759 w 11218359"/>
                <a:gd name="connsiteY494" fmla="*/ 1305554 h 1305553"/>
                <a:gd name="connsiteX495" fmla="*/ 5660236 w 11218359"/>
                <a:gd name="connsiteY495" fmla="*/ 1305554 h 1305553"/>
                <a:gd name="connsiteX496" fmla="*/ 5671666 w 11218359"/>
                <a:gd name="connsiteY496" fmla="*/ 1305554 h 1305553"/>
                <a:gd name="connsiteX497" fmla="*/ 5683096 w 11218359"/>
                <a:gd name="connsiteY497" fmla="*/ 1305554 h 1305553"/>
                <a:gd name="connsiteX498" fmla="*/ 5694526 w 11218359"/>
                <a:gd name="connsiteY498" fmla="*/ 1305554 h 1305553"/>
                <a:gd name="connsiteX499" fmla="*/ 5705956 w 11218359"/>
                <a:gd name="connsiteY499" fmla="*/ 1305554 h 1305553"/>
                <a:gd name="connsiteX500" fmla="*/ 5717434 w 11218359"/>
                <a:gd name="connsiteY500" fmla="*/ 1305554 h 1305553"/>
                <a:gd name="connsiteX501" fmla="*/ 5728864 w 11218359"/>
                <a:gd name="connsiteY501" fmla="*/ 1305554 h 1305553"/>
                <a:gd name="connsiteX502" fmla="*/ 5740294 w 11218359"/>
                <a:gd name="connsiteY502" fmla="*/ 1305554 h 1305553"/>
                <a:gd name="connsiteX503" fmla="*/ 5751724 w 11218359"/>
                <a:gd name="connsiteY503" fmla="*/ 1305554 h 1305553"/>
                <a:gd name="connsiteX504" fmla="*/ 5763154 w 11218359"/>
                <a:gd name="connsiteY504" fmla="*/ 1305554 h 1305553"/>
                <a:gd name="connsiteX505" fmla="*/ 5774631 w 11218359"/>
                <a:gd name="connsiteY505" fmla="*/ 1305554 h 1305553"/>
                <a:gd name="connsiteX506" fmla="*/ 5786062 w 11218359"/>
                <a:gd name="connsiteY506" fmla="*/ 1305554 h 1305553"/>
                <a:gd name="connsiteX507" fmla="*/ 5797492 w 11218359"/>
                <a:gd name="connsiteY507" fmla="*/ 1305554 h 1305553"/>
                <a:gd name="connsiteX508" fmla="*/ 5808921 w 11218359"/>
                <a:gd name="connsiteY508" fmla="*/ 1305554 h 1305553"/>
                <a:gd name="connsiteX509" fmla="*/ 5820351 w 11218359"/>
                <a:gd name="connsiteY509" fmla="*/ 1305554 h 1305553"/>
                <a:gd name="connsiteX510" fmla="*/ 5831829 w 11218359"/>
                <a:gd name="connsiteY510" fmla="*/ 1305554 h 1305553"/>
                <a:gd name="connsiteX511" fmla="*/ 5843259 w 11218359"/>
                <a:gd name="connsiteY511" fmla="*/ 1305554 h 1305553"/>
                <a:gd name="connsiteX512" fmla="*/ 5854689 w 11218359"/>
                <a:gd name="connsiteY512" fmla="*/ 1305554 h 1305553"/>
                <a:gd name="connsiteX513" fmla="*/ 5866119 w 11218359"/>
                <a:gd name="connsiteY513" fmla="*/ 1305554 h 1305553"/>
                <a:gd name="connsiteX514" fmla="*/ 5877549 w 11218359"/>
                <a:gd name="connsiteY514" fmla="*/ 1305554 h 1305553"/>
                <a:gd name="connsiteX515" fmla="*/ 5889027 w 11218359"/>
                <a:gd name="connsiteY515" fmla="*/ 1305554 h 1305553"/>
                <a:gd name="connsiteX516" fmla="*/ 5900457 w 11218359"/>
                <a:gd name="connsiteY516" fmla="*/ 1305554 h 1305553"/>
                <a:gd name="connsiteX517" fmla="*/ 5911887 w 11218359"/>
                <a:gd name="connsiteY517" fmla="*/ 1305554 h 1305553"/>
                <a:gd name="connsiteX518" fmla="*/ 5923317 w 11218359"/>
                <a:gd name="connsiteY518" fmla="*/ 1305554 h 1305553"/>
                <a:gd name="connsiteX519" fmla="*/ 5934747 w 11218359"/>
                <a:gd name="connsiteY519" fmla="*/ 1305554 h 1305553"/>
                <a:gd name="connsiteX520" fmla="*/ 5946225 w 11218359"/>
                <a:gd name="connsiteY520" fmla="*/ 1305554 h 1305553"/>
                <a:gd name="connsiteX521" fmla="*/ 5957655 w 11218359"/>
                <a:gd name="connsiteY521" fmla="*/ 1305554 h 1305553"/>
                <a:gd name="connsiteX522" fmla="*/ 5969084 w 11218359"/>
                <a:gd name="connsiteY522" fmla="*/ 1305554 h 1305553"/>
                <a:gd name="connsiteX523" fmla="*/ 5980514 w 11218359"/>
                <a:gd name="connsiteY523" fmla="*/ 1305554 h 1305553"/>
                <a:gd name="connsiteX524" fmla="*/ 5991944 w 11218359"/>
                <a:gd name="connsiteY524" fmla="*/ 1305554 h 1305553"/>
                <a:gd name="connsiteX525" fmla="*/ 6003422 w 11218359"/>
                <a:gd name="connsiteY525" fmla="*/ 1305554 h 1305553"/>
                <a:gd name="connsiteX526" fmla="*/ 6014852 w 11218359"/>
                <a:gd name="connsiteY526" fmla="*/ 1305554 h 1305553"/>
                <a:gd name="connsiteX527" fmla="*/ 6026282 w 11218359"/>
                <a:gd name="connsiteY527" fmla="*/ 1305554 h 1305553"/>
                <a:gd name="connsiteX528" fmla="*/ 6037712 w 11218359"/>
                <a:gd name="connsiteY528" fmla="*/ 1305554 h 1305553"/>
                <a:gd name="connsiteX529" fmla="*/ 6049142 w 11218359"/>
                <a:gd name="connsiteY529" fmla="*/ 1305554 h 1305553"/>
                <a:gd name="connsiteX530" fmla="*/ 6060620 w 11218359"/>
                <a:gd name="connsiteY530" fmla="*/ 1305554 h 1305553"/>
                <a:gd name="connsiteX531" fmla="*/ 6072049 w 11218359"/>
                <a:gd name="connsiteY531" fmla="*/ 1305554 h 1305553"/>
                <a:gd name="connsiteX532" fmla="*/ 6083480 w 11218359"/>
                <a:gd name="connsiteY532" fmla="*/ 1305554 h 1305553"/>
                <a:gd name="connsiteX533" fmla="*/ 6094910 w 11218359"/>
                <a:gd name="connsiteY533" fmla="*/ 1305554 h 1305553"/>
                <a:gd name="connsiteX534" fmla="*/ 6106340 w 11218359"/>
                <a:gd name="connsiteY534" fmla="*/ 1305554 h 1305553"/>
                <a:gd name="connsiteX535" fmla="*/ 6117818 w 11218359"/>
                <a:gd name="connsiteY535" fmla="*/ 1305554 h 1305553"/>
                <a:gd name="connsiteX536" fmla="*/ 6129247 w 11218359"/>
                <a:gd name="connsiteY536" fmla="*/ 1305554 h 1305553"/>
                <a:gd name="connsiteX537" fmla="*/ 6140677 w 11218359"/>
                <a:gd name="connsiteY537" fmla="*/ 1305554 h 1305553"/>
                <a:gd name="connsiteX538" fmla="*/ 6152107 w 11218359"/>
                <a:gd name="connsiteY538" fmla="*/ 1305554 h 1305553"/>
                <a:gd name="connsiteX539" fmla="*/ 6163537 w 11218359"/>
                <a:gd name="connsiteY539" fmla="*/ 1305554 h 1305553"/>
                <a:gd name="connsiteX540" fmla="*/ 6175015 w 11218359"/>
                <a:gd name="connsiteY540" fmla="*/ 1305554 h 1305553"/>
                <a:gd name="connsiteX541" fmla="*/ 6186445 w 11218359"/>
                <a:gd name="connsiteY541" fmla="*/ 1305554 h 1305553"/>
                <a:gd name="connsiteX542" fmla="*/ 6197875 w 11218359"/>
                <a:gd name="connsiteY542" fmla="*/ 1305554 h 1305553"/>
                <a:gd name="connsiteX543" fmla="*/ 6209305 w 11218359"/>
                <a:gd name="connsiteY543" fmla="*/ 1305554 h 1305553"/>
                <a:gd name="connsiteX544" fmla="*/ 6220735 w 11218359"/>
                <a:gd name="connsiteY544" fmla="*/ 1305554 h 1305553"/>
                <a:gd name="connsiteX545" fmla="*/ 6232212 w 11218359"/>
                <a:gd name="connsiteY545" fmla="*/ 1305554 h 1305553"/>
                <a:gd name="connsiteX546" fmla="*/ 6243642 w 11218359"/>
                <a:gd name="connsiteY546" fmla="*/ 1305554 h 1305553"/>
                <a:gd name="connsiteX547" fmla="*/ 6255073 w 11218359"/>
                <a:gd name="connsiteY547" fmla="*/ 1305554 h 1305553"/>
                <a:gd name="connsiteX548" fmla="*/ 6266503 w 11218359"/>
                <a:gd name="connsiteY548" fmla="*/ 1305554 h 1305553"/>
                <a:gd name="connsiteX549" fmla="*/ 6277933 w 11218359"/>
                <a:gd name="connsiteY549" fmla="*/ 1305554 h 1305553"/>
                <a:gd name="connsiteX550" fmla="*/ 6289410 w 11218359"/>
                <a:gd name="connsiteY550" fmla="*/ 1305554 h 1305553"/>
                <a:gd name="connsiteX551" fmla="*/ 6300840 w 11218359"/>
                <a:gd name="connsiteY551" fmla="*/ 1305554 h 1305553"/>
                <a:gd name="connsiteX552" fmla="*/ 6312270 w 11218359"/>
                <a:gd name="connsiteY552" fmla="*/ 1305554 h 1305553"/>
                <a:gd name="connsiteX553" fmla="*/ 6323700 w 11218359"/>
                <a:gd name="connsiteY553" fmla="*/ 1305554 h 1305553"/>
                <a:gd name="connsiteX554" fmla="*/ 6335130 w 11218359"/>
                <a:gd name="connsiteY554" fmla="*/ 1305554 h 1305553"/>
                <a:gd name="connsiteX555" fmla="*/ 6346608 w 11218359"/>
                <a:gd name="connsiteY555" fmla="*/ 1305554 h 1305553"/>
                <a:gd name="connsiteX556" fmla="*/ 6358038 w 11218359"/>
                <a:gd name="connsiteY556" fmla="*/ 1305554 h 1305553"/>
                <a:gd name="connsiteX557" fmla="*/ 6369468 w 11218359"/>
                <a:gd name="connsiteY557" fmla="*/ 1305554 h 1305553"/>
                <a:gd name="connsiteX558" fmla="*/ 6380898 w 11218359"/>
                <a:gd name="connsiteY558" fmla="*/ 1305554 h 1305553"/>
                <a:gd name="connsiteX559" fmla="*/ 6392328 w 11218359"/>
                <a:gd name="connsiteY559" fmla="*/ 1305554 h 1305553"/>
                <a:gd name="connsiteX560" fmla="*/ 6403805 w 11218359"/>
                <a:gd name="connsiteY560" fmla="*/ 1305554 h 1305553"/>
                <a:gd name="connsiteX561" fmla="*/ 6415235 w 11218359"/>
                <a:gd name="connsiteY561" fmla="*/ 1305554 h 1305553"/>
                <a:gd name="connsiteX562" fmla="*/ 6426666 w 11218359"/>
                <a:gd name="connsiteY562" fmla="*/ 1305554 h 1305553"/>
                <a:gd name="connsiteX563" fmla="*/ 6438096 w 11218359"/>
                <a:gd name="connsiteY563" fmla="*/ 1305554 h 1305553"/>
                <a:gd name="connsiteX564" fmla="*/ 6449525 w 11218359"/>
                <a:gd name="connsiteY564" fmla="*/ 1305554 h 1305553"/>
                <a:gd name="connsiteX565" fmla="*/ 6461003 w 11218359"/>
                <a:gd name="connsiteY565" fmla="*/ 1305554 h 1305553"/>
                <a:gd name="connsiteX566" fmla="*/ 6472433 w 11218359"/>
                <a:gd name="connsiteY566" fmla="*/ 1305554 h 1305553"/>
                <a:gd name="connsiteX567" fmla="*/ 6483863 w 11218359"/>
                <a:gd name="connsiteY567" fmla="*/ 1305554 h 1305553"/>
                <a:gd name="connsiteX568" fmla="*/ 6495293 w 11218359"/>
                <a:gd name="connsiteY568" fmla="*/ 1305554 h 1305553"/>
                <a:gd name="connsiteX569" fmla="*/ 6506723 w 11218359"/>
                <a:gd name="connsiteY569" fmla="*/ 1305554 h 1305553"/>
                <a:gd name="connsiteX570" fmla="*/ 6518201 w 11218359"/>
                <a:gd name="connsiteY570" fmla="*/ 1305554 h 1305553"/>
                <a:gd name="connsiteX571" fmla="*/ 6529631 w 11218359"/>
                <a:gd name="connsiteY571" fmla="*/ 1305554 h 1305553"/>
                <a:gd name="connsiteX572" fmla="*/ 6541061 w 11218359"/>
                <a:gd name="connsiteY572" fmla="*/ 1305554 h 1305553"/>
                <a:gd name="connsiteX573" fmla="*/ 6552490 w 11218359"/>
                <a:gd name="connsiteY573" fmla="*/ 1305554 h 1305553"/>
                <a:gd name="connsiteX574" fmla="*/ 6563921 w 11218359"/>
                <a:gd name="connsiteY574" fmla="*/ 1305554 h 1305553"/>
                <a:gd name="connsiteX575" fmla="*/ 6575398 w 11218359"/>
                <a:gd name="connsiteY575" fmla="*/ 1305554 h 1305553"/>
                <a:gd name="connsiteX576" fmla="*/ 6586828 w 11218359"/>
                <a:gd name="connsiteY576" fmla="*/ 1305554 h 1305553"/>
                <a:gd name="connsiteX577" fmla="*/ 6598259 w 11218359"/>
                <a:gd name="connsiteY577" fmla="*/ 1305554 h 1305553"/>
                <a:gd name="connsiteX578" fmla="*/ 6609688 w 11218359"/>
                <a:gd name="connsiteY578" fmla="*/ 1305554 h 1305553"/>
                <a:gd name="connsiteX579" fmla="*/ 6621118 w 11218359"/>
                <a:gd name="connsiteY579" fmla="*/ 1305554 h 1305553"/>
                <a:gd name="connsiteX580" fmla="*/ 6632596 w 11218359"/>
                <a:gd name="connsiteY580" fmla="*/ 1305554 h 1305553"/>
                <a:gd name="connsiteX581" fmla="*/ 6644026 w 11218359"/>
                <a:gd name="connsiteY581" fmla="*/ 1305554 h 1305553"/>
                <a:gd name="connsiteX582" fmla="*/ 6655456 w 11218359"/>
                <a:gd name="connsiteY582" fmla="*/ 1305554 h 1305553"/>
                <a:gd name="connsiteX583" fmla="*/ 6666886 w 11218359"/>
                <a:gd name="connsiteY583" fmla="*/ 1305554 h 1305553"/>
                <a:gd name="connsiteX584" fmla="*/ 6678316 w 11218359"/>
                <a:gd name="connsiteY584" fmla="*/ 1305554 h 1305553"/>
                <a:gd name="connsiteX585" fmla="*/ 6689794 w 11218359"/>
                <a:gd name="connsiteY585" fmla="*/ 1305554 h 1305553"/>
                <a:gd name="connsiteX586" fmla="*/ 6701224 w 11218359"/>
                <a:gd name="connsiteY586" fmla="*/ 1305554 h 1305553"/>
                <a:gd name="connsiteX587" fmla="*/ 6712653 w 11218359"/>
                <a:gd name="connsiteY587" fmla="*/ 1305554 h 1305553"/>
                <a:gd name="connsiteX588" fmla="*/ 6724083 w 11218359"/>
                <a:gd name="connsiteY588" fmla="*/ 1305554 h 1305553"/>
                <a:gd name="connsiteX589" fmla="*/ 6735514 w 11218359"/>
                <a:gd name="connsiteY589" fmla="*/ 1305554 h 1305553"/>
                <a:gd name="connsiteX590" fmla="*/ 6746944 w 11218359"/>
                <a:gd name="connsiteY590" fmla="*/ 1305554 h 1305553"/>
                <a:gd name="connsiteX591" fmla="*/ 6758421 w 11218359"/>
                <a:gd name="connsiteY591" fmla="*/ 1305554 h 1305553"/>
                <a:gd name="connsiteX592" fmla="*/ 6769851 w 11218359"/>
                <a:gd name="connsiteY592" fmla="*/ 1305554 h 1305553"/>
                <a:gd name="connsiteX593" fmla="*/ 6781281 w 11218359"/>
                <a:gd name="connsiteY593" fmla="*/ 1305554 h 1305553"/>
                <a:gd name="connsiteX594" fmla="*/ 6792711 w 11218359"/>
                <a:gd name="connsiteY594" fmla="*/ 1305554 h 1305553"/>
                <a:gd name="connsiteX595" fmla="*/ 6804141 w 11218359"/>
                <a:gd name="connsiteY595" fmla="*/ 1305554 h 1305553"/>
                <a:gd name="connsiteX596" fmla="*/ 6815619 w 11218359"/>
                <a:gd name="connsiteY596" fmla="*/ 1305554 h 1305553"/>
                <a:gd name="connsiteX597" fmla="*/ 6827049 w 11218359"/>
                <a:gd name="connsiteY597" fmla="*/ 1305554 h 1305553"/>
                <a:gd name="connsiteX598" fmla="*/ 6838479 w 11218359"/>
                <a:gd name="connsiteY598" fmla="*/ 1305554 h 1305553"/>
                <a:gd name="connsiteX599" fmla="*/ 6849909 w 11218359"/>
                <a:gd name="connsiteY599" fmla="*/ 1305554 h 1305553"/>
                <a:gd name="connsiteX600" fmla="*/ 6861339 w 11218359"/>
                <a:gd name="connsiteY600" fmla="*/ 1305554 h 1305553"/>
                <a:gd name="connsiteX601" fmla="*/ 6872816 w 11218359"/>
                <a:gd name="connsiteY601" fmla="*/ 1305554 h 1305553"/>
                <a:gd name="connsiteX602" fmla="*/ 6884246 w 11218359"/>
                <a:gd name="connsiteY602" fmla="*/ 1305554 h 1305553"/>
                <a:gd name="connsiteX603" fmla="*/ 6895676 w 11218359"/>
                <a:gd name="connsiteY603" fmla="*/ 1305554 h 1305553"/>
                <a:gd name="connsiteX604" fmla="*/ 6907107 w 11218359"/>
                <a:gd name="connsiteY604" fmla="*/ 1305554 h 1305553"/>
                <a:gd name="connsiteX605" fmla="*/ 6918537 w 11218359"/>
                <a:gd name="connsiteY605" fmla="*/ 1305554 h 1305553"/>
                <a:gd name="connsiteX606" fmla="*/ 6930014 w 11218359"/>
                <a:gd name="connsiteY606" fmla="*/ 1305554 h 1305553"/>
                <a:gd name="connsiteX607" fmla="*/ 6941444 w 11218359"/>
                <a:gd name="connsiteY607" fmla="*/ 1305554 h 1305553"/>
                <a:gd name="connsiteX608" fmla="*/ 6952874 w 11218359"/>
                <a:gd name="connsiteY608" fmla="*/ 1305554 h 1305553"/>
                <a:gd name="connsiteX609" fmla="*/ 6964304 w 11218359"/>
                <a:gd name="connsiteY609" fmla="*/ 1305554 h 1305553"/>
                <a:gd name="connsiteX610" fmla="*/ 6975734 w 11218359"/>
                <a:gd name="connsiteY610" fmla="*/ 1305554 h 1305553"/>
                <a:gd name="connsiteX611" fmla="*/ 6987212 w 11218359"/>
                <a:gd name="connsiteY611" fmla="*/ 1305554 h 1305553"/>
                <a:gd name="connsiteX612" fmla="*/ 6998642 w 11218359"/>
                <a:gd name="connsiteY612" fmla="*/ 1305554 h 1305553"/>
                <a:gd name="connsiteX613" fmla="*/ 7010072 w 11218359"/>
                <a:gd name="connsiteY613" fmla="*/ 1305554 h 1305553"/>
                <a:gd name="connsiteX614" fmla="*/ 7021502 w 11218359"/>
                <a:gd name="connsiteY614" fmla="*/ 1305554 h 1305553"/>
                <a:gd name="connsiteX615" fmla="*/ 7032931 w 11218359"/>
                <a:gd name="connsiteY615" fmla="*/ 1305554 h 1305553"/>
                <a:gd name="connsiteX616" fmla="*/ 7044409 w 11218359"/>
                <a:gd name="connsiteY616" fmla="*/ 1305554 h 1305553"/>
                <a:gd name="connsiteX617" fmla="*/ 7055839 w 11218359"/>
                <a:gd name="connsiteY617" fmla="*/ 1305554 h 1305553"/>
                <a:gd name="connsiteX618" fmla="*/ 7067269 w 11218359"/>
                <a:gd name="connsiteY618" fmla="*/ 1305554 h 1305553"/>
                <a:gd name="connsiteX619" fmla="*/ 7078700 w 11218359"/>
                <a:gd name="connsiteY619" fmla="*/ 1305554 h 1305553"/>
                <a:gd name="connsiteX620" fmla="*/ 7090129 w 11218359"/>
                <a:gd name="connsiteY620" fmla="*/ 1305554 h 1305553"/>
                <a:gd name="connsiteX621" fmla="*/ 7101607 w 11218359"/>
                <a:gd name="connsiteY621" fmla="*/ 1305554 h 1305553"/>
                <a:gd name="connsiteX622" fmla="*/ 7113037 w 11218359"/>
                <a:gd name="connsiteY622" fmla="*/ 1305554 h 1305553"/>
                <a:gd name="connsiteX623" fmla="*/ 7124467 w 11218359"/>
                <a:gd name="connsiteY623" fmla="*/ 1305554 h 1305553"/>
                <a:gd name="connsiteX624" fmla="*/ 7135897 w 11218359"/>
                <a:gd name="connsiteY624" fmla="*/ 1305554 h 1305553"/>
                <a:gd name="connsiteX625" fmla="*/ 7147327 w 11218359"/>
                <a:gd name="connsiteY625" fmla="*/ 1305554 h 1305553"/>
                <a:gd name="connsiteX626" fmla="*/ 7158805 w 11218359"/>
                <a:gd name="connsiteY626" fmla="*/ 1305554 h 1305553"/>
                <a:gd name="connsiteX627" fmla="*/ 7170235 w 11218359"/>
                <a:gd name="connsiteY627" fmla="*/ 1305554 h 1305553"/>
                <a:gd name="connsiteX628" fmla="*/ 7181665 w 11218359"/>
                <a:gd name="connsiteY628" fmla="*/ 1305554 h 1305553"/>
                <a:gd name="connsiteX629" fmla="*/ 7193094 w 11218359"/>
                <a:gd name="connsiteY629" fmla="*/ 1305554 h 1305553"/>
                <a:gd name="connsiteX630" fmla="*/ 7204524 w 11218359"/>
                <a:gd name="connsiteY630" fmla="*/ 1305554 h 1305553"/>
                <a:gd name="connsiteX631" fmla="*/ 7216002 w 11218359"/>
                <a:gd name="connsiteY631" fmla="*/ 1305554 h 1305553"/>
                <a:gd name="connsiteX632" fmla="*/ 7227432 w 11218359"/>
                <a:gd name="connsiteY632" fmla="*/ 1305554 h 1305553"/>
                <a:gd name="connsiteX633" fmla="*/ 7238862 w 11218359"/>
                <a:gd name="connsiteY633" fmla="*/ 1305554 h 1305553"/>
                <a:gd name="connsiteX634" fmla="*/ 7250292 w 11218359"/>
                <a:gd name="connsiteY634" fmla="*/ 1305554 h 1305553"/>
                <a:gd name="connsiteX635" fmla="*/ 7261722 w 11218359"/>
                <a:gd name="connsiteY635" fmla="*/ 1305554 h 1305553"/>
                <a:gd name="connsiteX636" fmla="*/ 7273200 w 11218359"/>
                <a:gd name="connsiteY636" fmla="*/ 1305554 h 1305553"/>
                <a:gd name="connsiteX637" fmla="*/ 7284630 w 11218359"/>
                <a:gd name="connsiteY637" fmla="*/ 1305554 h 1305553"/>
                <a:gd name="connsiteX638" fmla="*/ 7296060 w 11218359"/>
                <a:gd name="connsiteY638" fmla="*/ 1305554 h 1305553"/>
                <a:gd name="connsiteX639" fmla="*/ 7307490 w 11218359"/>
                <a:gd name="connsiteY639" fmla="*/ 1305554 h 1305553"/>
                <a:gd name="connsiteX640" fmla="*/ 7318920 w 11218359"/>
                <a:gd name="connsiteY640" fmla="*/ 1305554 h 1305553"/>
                <a:gd name="connsiteX641" fmla="*/ 7330398 w 11218359"/>
                <a:gd name="connsiteY641" fmla="*/ 1305554 h 1305553"/>
                <a:gd name="connsiteX642" fmla="*/ 7341828 w 11218359"/>
                <a:gd name="connsiteY642" fmla="*/ 1305554 h 1305553"/>
                <a:gd name="connsiteX643" fmla="*/ 7353257 w 11218359"/>
                <a:gd name="connsiteY643" fmla="*/ 1305554 h 1305553"/>
                <a:gd name="connsiteX644" fmla="*/ 7364687 w 11218359"/>
                <a:gd name="connsiteY644" fmla="*/ 1305554 h 1305553"/>
                <a:gd name="connsiteX645" fmla="*/ 7376117 w 11218359"/>
                <a:gd name="connsiteY645" fmla="*/ 1305554 h 1305553"/>
                <a:gd name="connsiteX646" fmla="*/ 7387595 w 11218359"/>
                <a:gd name="connsiteY646" fmla="*/ 1305554 h 1305553"/>
                <a:gd name="connsiteX647" fmla="*/ 7399025 w 11218359"/>
                <a:gd name="connsiteY647" fmla="*/ 1305554 h 1305553"/>
                <a:gd name="connsiteX648" fmla="*/ 7410455 w 11218359"/>
                <a:gd name="connsiteY648" fmla="*/ 1305554 h 1305553"/>
                <a:gd name="connsiteX649" fmla="*/ 7421885 w 11218359"/>
                <a:gd name="connsiteY649" fmla="*/ 1305554 h 1305553"/>
                <a:gd name="connsiteX650" fmla="*/ 7433315 w 11218359"/>
                <a:gd name="connsiteY650" fmla="*/ 1305554 h 1305553"/>
                <a:gd name="connsiteX651" fmla="*/ 7444793 w 11218359"/>
                <a:gd name="connsiteY651" fmla="*/ 1305554 h 1305553"/>
                <a:gd name="connsiteX652" fmla="*/ 7456222 w 11218359"/>
                <a:gd name="connsiteY652" fmla="*/ 1305554 h 1305553"/>
                <a:gd name="connsiteX653" fmla="*/ 7467653 w 11218359"/>
                <a:gd name="connsiteY653" fmla="*/ 1305554 h 1305553"/>
                <a:gd name="connsiteX654" fmla="*/ 7479083 w 11218359"/>
                <a:gd name="connsiteY654" fmla="*/ 1305554 h 1305553"/>
                <a:gd name="connsiteX655" fmla="*/ 7490513 w 11218359"/>
                <a:gd name="connsiteY655" fmla="*/ 1305554 h 1305553"/>
                <a:gd name="connsiteX656" fmla="*/ 7501990 w 11218359"/>
                <a:gd name="connsiteY656" fmla="*/ 1305554 h 1305553"/>
                <a:gd name="connsiteX657" fmla="*/ 7513420 w 11218359"/>
                <a:gd name="connsiteY657" fmla="*/ 1305554 h 1305553"/>
                <a:gd name="connsiteX658" fmla="*/ 7524850 w 11218359"/>
                <a:gd name="connsiteY658" fmla="*/ 1305554 h 1305553"/>
                <a:gd name="connsiteX659" fmla="*/ 7536280 w 11218359"/>
                <a:gd name="connsiteY659" fmla="*/ 1305554 h 1305553"/>
                <a:gd name="connsiteX660" fmla="*/ 7547710 w 11218359"/>
                <a:gd name="connsiteY660" fmla="*/ 1305554 h 1305553"/>
                <a:gd name="connsiteX661" fmla="*/ 7559188 w 11218359"/>
                <a:gd name="connsiteY661" fmla="*/ 1305554 h 1305553"/>
                <a:gd name="connsiteX662" fmla="*/ 7570618 w 11218359"/>
                <a:gd name="connsiteY662" fmla="*/ 1305554 h 1305553"/>
                <a:gd name="connsiteX663" fmla="*/ 7582048 w 11218359"/>
                <a:gd name="connsiteY663" fmla="*/ 1305554 h 1305553"/>
                <a:gd name="connsiteX664" fmla="*/ 7593478 w 11218359"/>
                <a:gd name="connsiteY664" fmla="*/ 1305554 h 1305553"/>
                <a:gd name="connsiteX665" fmla="*/ 7604908 w 11218359"/>
                <a:gd name="connsiteY665" fmla="*/ 1305554 h 1305553"/>
                <a:gd name="connsiteX666" fmla="*/ 7616385 w 11218359"/>
                <a:gd name="connsiteY666" fmla="*/ 1305554 h 1305553"/>
                <a:gd name="connsiteX667" fmla="*/ 7627815 w 11218359"/>
                <a:gd name="connsiteY667" fmla="*/ 1305554 h 1305553"/>
                <a:gd name="connsiteX668" fmla="*/ 7639246 w 11218359"/>
                <a:gd name="connsiteY668" fmla="*/ 1305554 h 1305553"/>
                <a:gd name="connsiteX669" fmla="*/ 7650676 w 11218359"/>
                <a:gd name="connsiteY669" fmla="*/ 1305554 h 1305553"/>
                <a:gd name="connsiteX670" fmla="*/ 7662106 w 11218359"/>
                <a:gd name="connsiteY670" fmla="*/ 1305554 h 1305553"/>
                <a:gd name="connsiteX671" fmla="*/ 7673583 w 11218359"/>
                <a:gd name="connsiteY671" fmla="*/ 1305554 h 1305553"/>
                <a:gd name="connsiteX672" fmla="*/ 7685013 w 11218359"/>
                <a:gd name="connsiteY672" fmla="*/ 1305554 h 1305553"/>
                <a:gd name="connsiteX673" fmla="*/ 7696443 w 11218359"/>
                <a:gd name="connsiteY673" fmla="*/ 1305554 h 1305553"/>
                <a:gd name="connsiteX674" fmla="*/ 7707873 w 11218359"/>
                <a:gd name="connsiteY674" fmla="*/ 1305554 h 1305553"/>
                <a:gd name="connsiteX675" fmla="*/ 7719303 w 11218359"/>
                <a:gd name="connsiteY675" fmla="*/ 1305554 h 1305553"/>
                <a:gd name="connsiteX676" fmla="*/ 7730733 w 11218359"/>
                <a:gd name="connsiteY676" fmla="*/ 1305554 h 1305553"/>
                <a:gd name="connsiteX677" fmla="*/ 7742211 w 11218359"/>
                <a:gd name="connsiteY677" fmla="*/ 1305554 h 1305553"/>
                <a:gd name="connsiteX678" fmla="*/ 7753641 w 11218359"/>
                <a:gd name="connsiteY678" fmla="*/ 1305554 h 1305553"/>
                <a:gd name="connsiteX679" fmla="*/ 7765071 w 11218359"/>
                <a:gd name="connsiteY679" fmla="*/ 1305554 h 1305553"/>
                <a:gd name="connsiteX680" fmla="*/ 7776501 w 11218359"/>
                <a:gd name="connsiteY680" fmla="*/ 1305554 h 1305553"/>
                <a:gd name="connsiteX681" fmla="*/ 7787931 w 11218359"/>
                <a:gd name="connsiteY681" fmla="*/ 1305554 h 1305553"/>
                <a:gd name="connsiteX682" fmla="*/ 7799408 w 11218359"/>
                <a:gd name="connsiteY682" fmla="*/ 1305554 h 1305553"/>
                <a:gd name="connsiteX683" fmla="*/ 7810839 w 11218359"/>
                <a:gd name="connsiteY683" fmla="*/ 1305554 h 1305553"/>
                <a:gd name="connsiteX684" fmla="*/ 7822268 w 11218359"/>
                <a:gd name="connsiteY684" fmla="*/ 1305554 h 1305553"/>
                <a:gd name="connsiteX685" fmla="*/ 7833698 w 11218359"/>
                <a:gd name="connsiteY685" fmla="*/ 1305554 h 1305553"/>
                <a:gd name="connsiteX686" fmla="*/ 7845128 w 11218359"/>
                <a:gd name="connsiteY686" fmla="*/ 1305554 h 1305553"/>
                <a:gd name="connsiteX687" fmla="*/ 7856606 w 11218359"/>
                <a:gd name="connsiteY687" fmla="*/ 1305554 h 1305553"/>
                <a:gd name="connsiteX688" fmla="*/ 7868036 w 11218359"/>
                <a:gd name="connsiteY688" fmla="*/ 1305554 h 1305553"/>
                <a:gd name="connsiteX689" fmla="*/ 7879466 w 11218359"/>
                <a:gd name="connsiteY689" fmla="*/ 1305554 h 1305553"/>
                <a:gd name="connsiteX690" fmla="*/ 7890896 w 11218359"/>
                <a:gd name="connsiteY690" fmla="*/ 1305554 h 1305553"/>
                <a:gd name="connsiteX691" fmla="*/ 7902326 w 11218359"/>
                <a:gd name="connsiteY691" fmla="*/ 1305554 h 1305553"/>
                <a:gd name="connsiteX692" fmla="*/ 7913804 w 11218359"/>
                <a:gd name="connsiteY692" fmla="*/ 1305554 h 1305553"/>
                <a:gd name="connsiteX693" fmla="*/ 7925234 w 11218359"/>
                <a:gd name="connsiteY693" fmla="*/ 1305554 h 1305553"/>
                <a:gd name="connsiteX694" fmla="*/ 7936663 w 11218359"/>
                <a:gd name="connsiteY694" fmla="*/ 1305554 h 1305553"/>
                <a:gd name="connsiteX695" fmla="*/ 7948094 w 11218359"/>
                <a:gd name="connsiteY695" fmla="*/ 1305554 h 1305553"/>
                <a:gd name="connsiteX696" fmla="*/ 7959524 w 11218359"/>
                <a:gd name="connsiteY696" fmla="*/ 1305554 h 1305553"/>
                <a:gd name="connsiteX697" fmla="*/ 7971001 w 11218359"/>
                <a:gd name="connsiteY697" fmla="*/ 1305554 h 1305553"/>
                <a:gd name="connsiteX698" fmla="*/ 7982431 w 11218359"/>
                <a:gd name="connsiteY698" fmla="*/ 1305554 h 1305553"/>
                <a:gd name="connsiteX699" fmla="*/ 7993861 w 11218359"/>
                <a:gd name="connsiteY699" fmla="*/ 1305554 h 1305553"/>
                <a:gd name="connsiteX700" fmla="*/ 8005291 w 11218359"/>
                <a:gd name="connsiteY700" fmla="*/ 1305554 h 1305553"/>
                <a:gd name="connsiteX701" fmla="*/ 8016721 w 11218359"/>
                <a:gd name="connsiteY701" fmla="*/ 1305554 h 1305553"/>
                <a:gd name="connsiteX702" fmla="*/ 8028199 w 11218359"/>
                <a:gd name="connsiteY702" fmla="*/ 1305554 h 1305553"/>
                <a:gd name="connsiteX703" fmla="*/ 8039629 w 11218359"/>
                <a:gd name="connsiteY703" fmla="*/ 1305554 h 1305553"/>
                <a:gd name="connsiteX704" fmla="*/ 8051059 w 11218359"/>
                <a:gd name="connsiteY704" fmla="*/ 1305554 h 1305553"/>
                <a:gd name="connsiteX705" fmla="*/ 8062489 w 11218359"/>
                <a:gd name="connsiteY705" fmla="*/ 1305554 h 1305553"/>
                <a:gd name="connsiteX706" fmla="*/ 8073919 w 11218359"/>
                <a:gd name="connsiteY706" fmla="*/ 1305554 h 1305553"/>
                <a:gd name="connsiteX707" fmla="*/ 8085396 w 11218359"/>
                <a:gd name="connsiteY707" fmla="*/ 1305554 h 1305553"/>
                <a:gd name="connsiteX708" fmla="*/ 8096826 w 11218359"/>
                <a:gd name="connsiteY708" fmla="*/ 1305554 h 1305553"/>
                <a:gd name="connsiteX709" fmla="*/ 8108256 w 11218359"/>
                <a:gd name="connsiteY709" fmla="*/ 1305554 h 1305553"/>
                <a:gd name="connsiteX710" fmla="*/ 8119687 w 11218359"/>
                <a:gd name="connsiteY710" fmla="*/ 1305554 h 1305553"/>
                <a:gd name="connsiteX711" fmla="*/ 8131117 w 11218359"/>
                <a:gd name="connsiteY711" fmla="*/ 1305554 h 1305553"/>
                <a:gd name="connsiteX712" fmla="*/ 8142594 w 11218359"/>
                <a:gd name="connsiteY712" fmla="*/ 1305554 h 1305553"/>
                <a:gd name="connsiteX713" fmla="*/ 8154024 w 11218359"/>
                <a:gd name="connsiteY713" fmla="*/ 1305554 h 1305553"/>
                <a:gd name="connsiteX714" fmla="*/ 8165454 w 11218359"/>
                <a:gd name="connsiteY714" fmla="*/ 1305554 h 1305553"/>
                <a:gd name="connsiteX715" fmla="*/ 8176884 w 11218359"/>
                <a:gd name="connsiteY715" fmla="*/ 1305554 h 1305553"/>
                <a:gd name="connsiteX716" fmla="*/ 8188314 w 11218359"/>
                <a:gd name="connsiteY716" fmla="*/ 1305554 h 1305553"/>
                <a:gd name="connsiteX717" fmla="*/ 8199792 w 11218359"/>
                <a:gd name="connsiteY717" fmla="*/ 1305554 h 1305553"/>
                <a:gd name="connsiteX718" fmla="*/ 8211222 w 11218359"/>
                <a:gd name="connsiteY718" fmla="*/ 1305554 h 1305553"/>
                <a:gd name="connsiteX719" fmla="*/ 8222652 w 11218359"/>
                <a:gd name="connsiteY719" fmla="*/ 1305554 h 1305553"/>
                <a:gd name="connsiteX720" fmla="*/ 8234082 w 11218359"/>
                <a:gd name="connsiteY720" fmla="*/ 1305554 h 1305553"/>
                <a:gd name="connsiteX721" fmla="*/ 8245512 w 11218359"/>
                <a:gd name="connsiteY721" fmla="*/ 1305554 h 1305553"/>
                <a:gd name="connsiteX722" fmla="*/ 8256989 w 11218359"/>
                <a:gd name="connsiteY722" fmla="*/ 1305554 h 1305553"/>
                <a:gd name="connsiteX723" fmla="*/ 8268419 w 11218359"/>
                <a:gd name="connsiteY723" fmla="*/ 1305554 h 1305553"/>
                <a:gd name="connsiteX724" fmla="*/ 8279850 w 11218359"/>
                <a:gd name="connsiteY724" fmla="*/ 1305554 h 1305553"/>
                <a:gd name="connsiteX725" fmla="*/ 8291280 w 11218359"/>
                <a:gd name="connsiteY725" fmla="*/ 1305554 h 1305553"/>
                <a:gd name="connsiteX726" fmla="*/ 8302709 w 11218359"/>
                <a:gd name="connsiteY726" fmla="*/ 1305554 h 1305553"/>
                <a:gd name="connsiteX727" fmla="*/ 8314187 w 11218359"/>
                <a:gd name="connsiteY727" fmla="*/ 1305554 h 1305553"/>
                <a:gd name="connsiteX728" fmla="*/ 8325617 w 11218359"/>
                <a:gd name="connsiteY728" fmla="*/ 1305554 h 1305553"/>
                <a:gd name="connsiteX729" fmla="*/ 8337047 w 11218359"/>
                <a:gd name="connsiteY729" fmla="*/ 1305554 h 1305553"/>
                <a:gd name="connsiteX730" fmla="*/ 8348477 w 11218359"/>
                <a:gd name="connsiteY730" fmla="*/ 1305554 h 1305553"/>
                <a:gd name="connsiteX731" fmla="*/ 8359907 w 11218359"/>
                <a:gd name="connsiteY731" fmla="*/ 1305554 h 1305553"/>
                <a:gd name="connsiteX732" fmla="*/ 8371385 w 11218359"/>
                <a:gd name="connsiteY732" fmla="*/ 1305554 h 1305553"/>
                <a:gd name="connsiteX733" fmla="*/ 8382815 w 11218359"/>
                <a:gd name="connsiteY733" fmla="*/ 1305554 h 1305553"/>
                <a:gd name="connsiteX734" fmla="*/ 8394245 w 11218359"/>
                <a:gd name="connsiteY734" fmla="*/ 1305554 h 1305553"/>
                <a:gd name="connsiteX735" fmla="*/ 8405674 w 11218359"/>
                <a:gd name="connsiteY735" fmla="*/ 1305554 h 1305553"/>
                <a:gd name="connsiteX736" fmla="*/ 8417104 w 11218359"/>
                <a:gd name="connsiteY736" fmla="*/ 1305554 h 1305553"/>
                <a:gd name="connsiteX737" fmla="*/ 8428582 w 11218359"/>
                <a:gd name="connsiteY737" fmla="*/ 1305554 h 1305553"/>
                <a:gd name="connsiteX738" fmla="*/ 8440012 w 11218359"/>
                <a:gd name="connsiteY738" fmla="*/ 1305554 h 1305553"/>
                <a:gd name="connsiteX739" fmla="*/ 8451442 w 11218359"/>
                <a:gd name="connsiteY739" fmla="*/ 1305554 h 1305553"/>
                <a:gd name="connsiteX740" fmla="*/ 8462872 w 11218359"/>
                <a:gd name="connsiteY740" fmla="*/ 1305554 h 1305553"/>
                <a:gd name="connsiteX741" fmla="*/ 8474302 w 11218359"/>
                <a:gd name="connsiteY741" fmla="*/ 1305554 h 1305553"/>
                <a:gd name="connsiteX742" fmla="*/ 8485780 w 11218359"/>
                <a:gd name="connsiteY742" fmla="*/ 1305554 h 1305553"/>
                <a:gd name="connsiteX743" fmla="*/ 8497210 w 11218359"/>
                <a:gd name="connsiteY743" fmla="*/ 1305554 h 1305553"/>
                <a:gd name="connsiteX744" fmla="*/ 8508640 w 11218359"/>
                <a:gd name="connsiteY744" fmla="*/ 1305554 h 1305553"/>
                <a:gd name="connsiteX745" fmla="*/ 8520069 w 11218359"/>
                <a:gd name="connsiteY745" fmla="*/ 1305554 h 1305553"/>
                <a:gd name="connsiteX746" fmla="*/ 8531500 w 11218359"/>
                <a:gd name="connsiteY746" fmla="*/ 1305554 h 1305553"/>
                <a:gd name="connsiteX747" fmla="*/ 8542977 w 11218359"/>
                <a:gd name="connsiteY747" fmla="*/ 1305554 h 1305553"/>
                <a:gd name="connsiteX748" fmla="*/ 8554407 w 11218359"/>
                <a:gd name="connsiteY748" fmla="*/ 1305554 h 1305553"/>
                <a:gd name="connsiteX749" fmla="*/ 8565837 w 11218359"/>
                <a:gd name="connsiteY749" fmla="*/ 1305554 h 1305553"/>
                <a:gd name="connsiteX750" fmla="*/ 8577267 w 11218359"/>
                <a:gd name="connsiteY750" fmla="*/ 1305554 h 1305553"/>
                <a:gd name="connsiteX751" fmla="*/ 8588697 w 11218359"/>
                <a:gd name="connsiteY751" fmla="*/ 1305554 h 1305553"/>
                <a:gd name="connsiteX752" fmla="*/ 8600175 w 11218359"/>
                <a:gd name="connsiteY752" fmla="*/ 1305554 h 1305553"/>
                <a:gd name="connsiteX753" fmla="*/ 8611605 w 11218359"/>
                <a:gd name="connsiteY753" fmla="*/ 1305554 h 1305553"/>
                <a:gd name="connsiteX754" fmla="*/ 8623035 w 11218359"/>
                <a:gd name="connsiteY754" fmla="*/ 1305554 h 1305553"/>
                <a:gd name="connsiteX755" fmla="*/ 8634465 w 11218359"/>
                <a:gd name="connsiteY755" fmla="*/ 1305554 h 1305553"/>
                <a:gd name="connsiteX756" fmla="*/ 8645895 w 11218359"/>
                <a:gd name="connsiteY756" fmla="*/ 1305554 h 1305553"/>
                <a:gd name="connsiteX757" fmla="*/ 8657373 w 11218359"/>
                <a:gd name="connsiteY757" fmla="*/ 1305554 h 1305553"/>
                <a:gd name="connsiteX758" fmla="*/ 8668802 w 11218359"/>
                <a:gd name="connsiteY758" fmla="*/ 1305554 h 1305553"/>
                <a:gd name="connsiteX759" fmla="*/ 8680232 w 11218359"/>
                <a:gd name="connsiteY759" fmla="*/ 1305554 h 1305553"/>
                <a:gd name="connsiteX760" fmla="*/ 8691662 w 11218359"/>
                <a:gd name="connsiteY760" fmla="*/ 1305554 h 1305553"/>
                <a:gd name="connsiteX761" fmla="*/ 8703093 w 11218359"/>
                <a:gd name="connsiteY761" fmla="*/ 1305554 h 1305553"/>
                <a:gd name="connsiteX762" fmla="*/ 8714570 w 11218359"/>
                <a:gd name="connsiteY762" fmla="*/ 1305554 h 1305553"/>
                <a:gd name="connsiteX763" fmla="*/ 8726000 w 11218359"/>
                <a:gd name="connsiteY763" fmla="*/ 1305554 h 1305553"/>
                <a:gd name="connsiteX764" fmla="*/ 8737430 w 11218359"/>
                <a:gd name="connsiteY764" fmla="*/ 1305554 h 1305553"/>
                <a:gd name="connsiteX765" fmla="*/ 8748860 w 11218359"/>
                <a:gd name="connsiteY765" fmla="*/ 1305554 h 1305553"/>
                <a:gd name="connsiteX766" fmla="*/ 8760290 w 11218359"/>
                <a:gd name="connsiteY766" fmla="*/ 1305554 h 1305553"/>
                <a:gd name="connsiteX767" fmla="*/ 8771768 w 11218359"/>
                <a:gd name="connsiteY767" fmla="*/ 1305554 h 1305553"/>
                <a:gd name="connsiteX768" fmla="*/ 8783198 w 11218359"/>
                <a:gd name="connsiteY768" fmla="*/ 1305554 h 1305553"/>
                <a:gd name="connsiteX769" fmla="*/ 8794628 w 11218359"/>
                <a:gd name="connsiteY769" fmla="*/ 1305554 h 1305553"/>
                <a:gd name="connsiteX770" fmla="*/ 8806058 w 11218359"/>
                <a:gd name="connsiteY770" fmla="*/ 1305554 h 1305553"/>
                <a:gd name="connsiteX771" fmla="*/ 8817488 w 11218359"/>
                <a:gd name="connsiteY771" fmla="*/ 1305554 h 1305553"/>
                <a:gd name="connsiteX772" fmla="*/ 8828918 w 11218359"/>
                <a:gd name="connsiteY772" fmla="*/ 1305554 h 1305553"/>
                <a:gd name="connsiteX773" fmla="*/ 8840395 w 11218359"/>
                <a:gd name="connsiteY773" fmla="*/ 1305554 h 1305553"/>
                <a:gd name="connsiteX774" fmla="*/ 8851825 w 11218359"/>
                <a:gd name="connsiteY774" fmla="*/ 1305554 h 1305553"/>
                <a:gd name="connsiteX775" fmla="*/ 8863256 w 11218359"/>
                <a:gd name="connsiteY775" fmla="*/ 1305554 h 1305553"/>
                <a:gd name="connsiteX776" fmla="*/ 8874686 w 11218359"/>
                <a:gd name="connsiteY776" fmla="*/ 1305554 h 1305553"/>
                <a:gd name="connsiteX777" fmla="*/ 8886115 w 11218359"/>
                <a:gd name="connsiteY777" fmla="*/ 1305554 h 1305553"/>
                <a:gd name="connsiteX778" fmla="*/ 8897593 w 11218359"/>
                <a:gd name="connsiteY778" fmla="*/ 1305554 h 1305553"/>
                <a:gd name="connsiteX779" fmla="*/ 8909022 w 11218359"/>
                <a:gd name="connsiteY779" fmla="*/ 1305554 h 1305553"/>
                <a:gd name="connsiteX780" fmla="*/ 8920453 w 11218359"/>
                <a:gd name="connsiteY780" fmla="*/ 1305554 h 1305553"/>
                <a:gd name="connsiteX781" fmla="*/ 8931883 w 11218359"/>
                <a:gd name="connsiteY781" fmla="*/ 1305554 h 1305553"/>
                <a:gd name="connsiteX782" fmla="*/ 8943313 w 11218359"/>
                <a:gd name="connsiteY782" fmla="*/ 1305554 h 1305553"/>
                <a:gd name="connsiteX783" fmla="*/ 8954791 w 11218359"/>
                <a:gd name="connsiteY783" fmla="*/ 1305554 h 1305553"/>
                <a:gd name="connsiteX784" fmla="*/ 8966220 w 11218359"/>
                <a:gd name="connsiteY784" fmla="*/ 1305554 h 1305553"/>
                <a:gd name="connsiteX785" fmla="*/ 8977651 w 11218359"/>
                <a:gd name="connsiteY785" fmla="*/ 1305554 h 1305553"/>
                <a:gd name="connsiteX786" fmla="*/ 8989080 w 11218359"/>
                <a:gd name="connsiteY786" fmla="*/ 1305554 h 1305553"/>
                <a:gd name="connsiteX787" fmla="*/ 9000511 w 11218359"/>
                <a:gd name="connsiteY787" fmla="*/ 1305554 h 1305553"/>
                <a:gd name="connsiteX788" fmla="*/ 9011988 w 11218359"/>
                <a:gd name="connsiteY788" fmla="*/ 1305554 h 1305553"/>
                <a:gd name="connsiteX789" fmla="*/ 9023418 w 11218359"/>
                <a:gd name="connsiteY789" fmla="*/ 1305554 h 1305553"/>
                <a:gd name="connsiteX790" fmla="*/ 9034849 w 11218359"/>
                <a:gd name="connsiteY790" fmla="*/ 1305554 h 1305553"/>
                <a:gd name="connsiteX791" fmla="*/ 9046278 w 11218359"/>
                <a:gd name="connsiteY791" fmla="*/ 1305554 h 1305553"/>
                <a:gd name="connsiteX792" fmla="*/ 9057709 w 11218359"/>
                <a:gd name="connsiteY792" fmla="*/ 1305554 h 1305553"/>
                <a:gd name="connsiteX793" fmla="*/ 9069186 w 11218359"/>
                <a:gd name="connsiteY793" fmla="*/ 1305554 h 1305553"/>
                <a:gd name="connsiteX794" fmla="*/ 9080615 w 11218359"/>
                <a:gd name="connsiteY794" fmla="*/ 1305554 h 1305553"/>
                <a:gd name="connsiteX795" fmla="*/ 9092046 w 11218359"/>
                <a:gd name="connsiteY795" fmla="*/ 1305554 h 1305553"/>
                <a:gd name="connsiteX796" fmla="*/ 9103476 w 11218359"/>
                <a:gd name="connsiteY796" fmla="*/ 1305554 h 1305553"/>
                <a:gd name="connsiteX797" fmla="*/ 9114906 w 11218359"/>
                <a:gd name="connsiteY797" fmla="*/ 1305554 h 1305553"/>
                <a:gd name="connsiteX798" fmla="*/ 9126384 w 11218359"/>
                <a:gd name="connsiteY798" fmla="*/ 1305554 h 1305553"/>
                <a:gd name="connsiteX799" fmla="*/ 9137813 w 11218359"/>
                <a:gd name="connsiteY799" fmla="*/ 1305554 h 1305553"/>
                <a:gd name="connsiteX800" fmla="*/ 9149244 w 11218359"/>
                <a:gd name="connsiteY800" fmla="*/ 1305554 h 1305553"/>
                <a:gd name="connsiteX801" fmla="*/ 9160673 w 11218359"/>
                <a:gd name="connsiteY801" fmla="*/ 1305554 h 1305553"/>
                <a:gd name="connsiteX802" fmla="*/ 9172104 w 11218359"/>
                <a:gd name="connsiteY802" fmla="*/ 1305554 h 1305553"/>
                <a:gd name="connsiteX803" fmla="*/ 9183581 w 11218359"/>
                <a:gd name="connsiteY803" fmla="*/ 1305554 h 1305553"/>
                <a:gd name="connsiteX804" fmla="*/ 9195011 w 11218359"/>
                <a:gd name="connsiteY804" fmla="*/ 1305554 h 1305553"/>
                <a:gd name="connsiteX805" fmla="*/ 9206442 w 11218359"/>
                <a:gd name="connsiteY805" fmla="*/ 1305554 h 1305553"/>
                <a:gd name="connsiteX806" fmla="*/ 9217871 w 11218359"/>
                <a:gd name="connsiteY806" fmla="*/ 1305554 h 1305553"/>
                <a:gd name="connsiteX807" fmla="*/ 9229301 w 11218359"/>
                <a:gd name="connsiteY807" fmla="*/ 1305554 h 1305553"/>
                <a:gd name="connsiteX808" fmla="*/ 9240779 w 11218359"/>
                <a:gd name="connsiteY808" fmla="*/ 1305554 h 1305553"/>
                <a:gd name="connsiteX809" fmla="*/ 9252209 w 11218359"/>
                <a:gd name="connsiteY809" fmla="*/ 1305554 h 1305553"/>
                <a:gd name="connsiteX810" fmla="*/ 9263639 w 11218359"/>
                <a:gd name="connsiteY810" fmla="*/ 1305554 h 1305553"/>
                <a:gd name="connsiteX811" fmla="*/ 9275069 w 11218359"/>
                <a:gd name="connsiteY811" fmla="*/ 1305554 h 1305553"/>
                <a:gd name="connsiteX812" fmla="*/ 9286498 w 11218359"/>
                <a:gd name="connsiteY812" fmla="*/ 1305554 h 1305553"/>
                <a:gd name="connsiteX813" fmla="*/ 9297977 w 11218359"/>
                <a:gd name="connsiteY813" fmla="*/ 1305554 h 1305553"/>
                <a:gd name="connsiteX814" fmla="*/ 9309406 w 11218359"/>
                <a:gd name="connsiteY814" fmla="*/ 1305554 h 1305553"/>
                <a:gd name="connsiteX815" fmla="*/ 9320837 w 11218359"/>
                <a:gd name="connsiteY815" fmla="*/ 1305554 h 1305553"/>
                <a:gd name="connsiteX816" fmla="*/ 9332266 w 11218359"/>
                <a:gd name="connsiteY816" fmla="*/ 1305554 h 1305553"/>
                <a:gd name="connsiteX817" fmla="*/ 9343696 w 11218359"/>
                <a:gd name="connsiteY817" fmla="*/ 1305554 h 1305553"/>
                <a:gd name="connsiteX818" fmla="*/ 9355174 w 11218359"/>
                <a:gd name="connsiteY818" fmla="*/ 1305554 h 1305553"/>
                <a:gd name="connsiteX819" fmla="*/ 9366604 w 11218359"/>
                <a:gd name="connsiteY819" fmla="*/ 1305554 h 1305553"/>
                <a:gd name="connsiteX820" fmla="*/ 9378035 w 11218359"/>
                <a:gd name="connsiteY820" fmla="*/ 1305554 h 1305553"/>
                <a:gd name="connsiteX821" fmla="*/ 9389464 w 11218359"/>
                <a:gd name="connsiteY821" fmla="*/ 1305554 h 1305553"/>
                <a:gd name="connsiteX822" fmla="*/ 9400894 w 11218359"/>
                <a:gd name="connsiteY822" fmla="*/ 1305554 h 1305553"/>
                <a:gd name="connsiteX823" fmla="*/ 9412372 w 11218359"/>
                <a:gd name="connsiteY823" fmla="*/ 1305554 h 1305553"/>
                <a:gd name="connsiteX824" fmla="*/ 9423802 w 11218359"/>
                <a:gd name="connsiteY824" fmla="*/ 1305554 h 1305553"/>
                <a:gd name="connsiteX825" fmla="*/ 9435232 w 11218359"/>
                <a:gd name="connsiteY825" fmla="*/ 1305554 h 1305553"/>
                <a:gd name="connsiteX826" fmla="*/ 9446662 w 11218359"/>
                <a:gd name="connsiteY826" fmla="*/ 1305554 h 1305553"/>
                <a:gd name="connsiteX827" fmla="*/ 9458091 w 11218359"/>
                <a:gd name="connsiteY827" fmla="*/ 1305554 h 1305553"/>
                <a:gd name="connsiteX828" fmla="*/ 9469570 w 11218359"/>
                <a:gd name="connsiteY828" fmla="*/ 1305554 h 1305553"/>
                <a:gd name="connsiteX829" fmla="*/ 9480999 w 11218359"/>
                <a:gd name="connsiteY829" fmla="*/ 1305554 h 1305553"/>
                <a:gd name="connsiteX830" fmla="*/ 9492429 w 11218359"/>
                <a:gd name="connsiteY830" fmla="*/ 1305554 h 1305553"/>
                <a:gd name="connsiteX831" fmla="*/ 9503859 w 11218359"/>
                <a:gd name="connsiteY831" fmla="*/ 1305554 h 1305553"/>
                <a:gd name="connsiteX832" fmla="*/ 9515289 w 11218359"/>
                <a:gd name="connsiteY832" fmla="*/ 1305554 h 1305553"/>
                <a:gd name="connsiteX833" fmla="*/ 9526767 w 11218359"/>
                <a:gd name="connsiteY833" fmla="*/ 1305554 h 1305553"/>
                <a:gd name="connsiteX834" fmla="*/ 9538197 w 11218359"/>
                <a:gd name="connsiteY834" fmla="*/ 1305554 h 1305553"/>
                <a:gd name="connsiteX835" fmla="*/ 9549626 w 11218359"/>
                <a:gd name="connsiteY835" fmla="*/ 1305554 h 1305553"/>
                <a:gd name="connsiteX836" fmla="*/ 9561057 w 11218359"/>
                <a:gd name="connsiteY836" fmla="*/ 1305554 h 1305553"/>
                <a:gd name="connsiteX837" fmla="*/ 9572487 w 11218359"/>
                <a:gd name="connsiteY837" fmla="*/ 1305554 h 1305553"/>
                <a:gd name="connsiteX838" fmla="*/ 9583965 w 11218359"/>
                <a:gd name="connsiteY838" fmla="*/ 1305554 h 1305553"/>
                <a:gd name="connsiteX839" fmla="*/ 9595395 w 11218359"/>
                <a:gd name="connsiteY839" fmla="*/ 1305554 h 1305553"/>
                <a:gd name="connsiteX840" fmla="*/ 9606824 w 11218359"/>
                <a:gd name="connsiteY840" fmla="*/ 1305554 h 1305553"/>
                <a:gd name="connsiteX841" fmla="*/ 9618255 w 11218359"/>
                <a:gd name="connsiteY841" fmla="*/ 1305554 h 1305553"/>
                <a:gd name="connsiteX842" fmla="*/ 9629684 w 11218359"/>
                <a:gd name="connsiteY842" fmla="*/ 1305554 h 1305553"/>
                <a:gd name="connsiteX843" fmla="*/ 9641163 w 11218359"/>
                <a:gd name="connsiteY843" fmla="*/ 1305554 h 1305553"/>
                <a:gd name="connsiteX844" fmla="*/ 9652592 w 11218359"/>
                <a:gd name="connsiteY844" fmla="*/ 1305554 h 1305553"/>
                <a:gd name="connsiteX845" fmla="*/ 9664022 w 11218359"/>
                <a:gd name="connsiteY845" fmla="*/ 1305554 h 1305553"/>
                <a:gd name="connsiteX846" fmla="*/ 9675452 w 11218359"/>
                <a:gd name="connsiteY846" fmla="*/ 1305554 h 1305553"/>
                <a:gd name="connsiteX847" fmla="*/ 9686882 w 11218359"/>
                <a:gd name="connsiteY847" fmla="*/ 1305554 h 1305553"/>
                <a:gd name="connsiteX848" fmla="*/ 9698360 w 11218359"/>
                <a:gd name="connsiteY848" fmla="*/ 1305554 h 1305553"/>
                <a:gd name="connsiteX849" fmla="*/ 9709790 w 11218359"/>
                <a:gd name="connsiteY849" fmla="*/ 1305554 h 1305553"/>
                <a:gd name="connsiteX850" fmla="*/ 9721219 w 11218359"/>
                <a:gd name="connsiteY850" fmla="*/ 1305554 h 1305553"/>
                <a:gd name="connsiteX851" fmla="*/ 9732650 w 11218359"/>
                <a:gd name="connsiteY851" fmla="*/ 1305554 h 1305553"/>
                <a:gd name="connsiteX852" fmla="*/ 9744080 w 11218359"/>
                <a:gd name="connsiteY852" fmla="*/ 1305554 h 1305553"/>
                <a:gd name="connsiteX853" fmla="*/ 9755557 w 11218359"/>
                <a:gd name="connsiteY853" fmla="*/ 1305554 h 1305553"/>
                <a:gd name="connsiteX854" fmla="*/ 9766988 w 11218359"/>
                <a:gd name="connsiteY854" fmla="*/ 1305554 h 1305553"/>
                <a:gd name="connsiteX855" fmla="*/ 9778417 w 11218359"/>
                <a:gd name="connsiteY855" fmla="*/ 1305554 h 1305553"/>
                <a:gd name="connsiteX856" fmla="*/ 9789848 w 11218359"/>
                <a:gd name="connsiteY856" fmla="*/ 1305554 h 1305553"/>
                <a:gd name="connsiteX857" fmla="*/ 9801277 w 11218359"/>
                <a:gd name="connsiteY857" fmla="*/ 1305554 h 1305553"/>
                <a:gd name="connsiteX858" fmla="*/ 9812755 w 11218359"/>
                <a:gd name="connsiteY858" fmla="*/ 1305554 h 1305553"/>
                <a:gd name="connsiteX859" fmla="*/ 9824185 w 11218359"/>
                <a:gd name="connsiteY859" fmla="*/ 1305554 h 1305553"/>
                <a:gd name="connsiteX860" fmla="*/ 9835615 w 11218359"/>
                <a:gd name="connsiteY860" fmla="*/ 1305554 h 1305553"/>
                <a:gd name="connsiteX861" fmla="*/ 9847045 w 11218359"/>
                <a:gd name="connsiteY861" fmla="*/ 1305554 h 1305553"/>
                <a:gd name="connsiteX862" fmla="*/ 9858475 w 11218359"/>
                <a:gd name="connsiteY862" fmla="*/ 1305554 h 1305553"/>
                <a:gd name="connsiteX863" fmla="*/ 9869952 w 11218359"/>
                <a:gd name="connsiteY863" fmla="*/ 1305554 h 1305553"/>
                <a:gd name="connsiteX864" fmla="*/ 9881383 w 11218359"/>
                <a:gd name="connsiteY864" fmla="*/ 1305554 h 1305553"/>
                <a:gd name="connsiteX865" fmla="*/ 9892812 w 11218359"/>
                <a:gd name="connsiteY865" fmla="*/ 1305554 h 1305553"/>
                <a:gd name="connsiteX866" fmla="*/ 9904243 w 11218359"/>
                <a:gd name="connsiteY866" fmla="*/ 1305554 h 1305553"/>
                <a:gd name="connsiteX867" fmla="*/ 9915673 w 11218359"/>
                <a:gd name="connsiteY867" fmla="*/ 1305554 h 1305553"/>
                <a:gd name="connsiteX868" fmla="*/ 9927102 w 11218359"/>
                <a:gd name="connsiteY868" fmla="*/ 1305554 h 1305553"/>
                <a:gd name="connsiteX869" fmla="*/ 9938581 w 11218359"/>
                <a:gd name="connsiteY869" fmla="*/ 1305554 h 1305553"/>
                <a:gd name="connsiteX870" fmla="*/ 9950010 w 11218359"/>
                <a:gd name="connsiteY870" fmla="*/ 1305554 h 1305553"/>
                <a:gd name="connsiteX871" fmla="*/ 9961441 w 11218359"/>
                <a:gd name="connsiteY871" fmla="*/ 1305554 h 1305553"/>
                <a:gd name="connsiteX872" fmla="*/ 9972870 w 11218359"/>
                <a:gd name="connsiteY872" fmla="*/ 1305554 h 1305553"/>
                <a:gd name="connsiteX873" fmla="*/ 9984300 w 11218359"/>
                <a:gd name="connsiteY873" fmla="*/ 1305554 h 1305553"/>
                <a:gd name="connsiteX874" fmla="*/ 9995778 w 11218359"/>
                <a:gd name="connsiteY874" fmla="*/ 1305554 h 1305553"/>
                <a:gd name="connsiteX875" fmla="*/ 10007208 w 11218359"/>
                <a:gd name="connsiteY875" fmla="*/ 1305554 h 1305553"/>
                <a:gd name="connsiteX876" fmla="*/ 10018638 w 11218359"/>
                <a:gd name="connsiteY876" fmla="*/ 1305554 h 1305553"/>
                <a:gd name="connsiteX877" fmla="*/ 10030068 w 11218359"/>
                <a:gd name="connsiteY877" fmla="*/ 1305554 h 1305553"/>
                <a:gd name="connsiteX878" fmla="*/ 10041498 w 11218359"/>
                <a:gd name="connsiteY878" fmla="*/ 1305554 h 1305553"/>
                <a:gd name="connsiteX879" fmla="*/ 10052976 w 11218359"/>
                <a:gd name="connsiteY879" fmla="*/ 1305554 h 1305553"/>
                <a:gd name="connsiteX880" fmla="*/ 10064405 w 11218359"/>
                <a:gd name="connsiteY880" fmla="*/ 1305554 h 1305553"/>
                <a:gd name="connsiteX881" fmla="*/ 10075835 w 11218359"/>
                <a:gd name="connsiteY881" fmla="*/ 1305554 h 1305553"/>
                <a:gd name="connsiteX882" fmla="*/ 10087266 w 11218359"/>
                <a:gd name="connsiteY882" fmla="*/ 1305554 h 1305553"/>
                <a:gd name="connsiteX883" fmla="*/ 10098695 w 11218359"/>
                <a:gd name="connsiteY883" fmla="*/ 1305554 h 1305553"/>
                <a:gd name="connsiteX884" fmla="*/ 10110174 w 11218359"/>
                <a:gd name="connsiteY884" fmla="*/ 1305554 h 1305553"/>
                <a:gd name="connsiteX885" fmla="*/ 10121603 w 11218359"/>
                <a:gd name="connsiteY885" fmla="*/ 1305554 h 1305553"/>
                <a:gd name="connsiteX886" fmla="*/ 10133033 w 11218359"/>
                <a:gd name="connsiteY886" fmla="*/ 1305554 h 1305553"/>
                <a:gd name="connsiteX887" fmla="*/ 10144463 w 11218359"/>
                <a:gd name="connsiteY887" fmla="*/ 1305554 h 1305553"/>
                <a:gd name="connsiteX888" fmla="*/ 10155893 w 11218359"/>
                <a:gd name="connsiteY888" fmla="*/ 1305554 h 1305553"/>
                <a:gd name="connsiteX889" fmla="*/ 10167371 w 11218359"/>
                <a:gd name="connsiteY889" fmla="*/ 1305554 h 1305553"/>
                <a:gd name="connsiteX890" fmla="*/ 10178801 w 11218359"/>
                <a:gd name="connsiteY890" fmla="*/ 1305554 h 1305553"/>
                <a:gd name="connsiteX891" fmla="*/ 10190230 w 11218359"/>
                <a:gd name="connsiteY891" fmla="*/ 1305554 h 1305553"/>
                <a:gd name="connsiteX892" fmla="*/ 10201661 w 11218359"/>
                <a:gd name="connsiteY892" fmla="*/ 1305554 h 1305553"/>
                <a:gd name="connsiteX893" fmla="*/ 10213091 w 11218359"/>
                <a:gd name="connsiteY893" fmla="*/ 1305554 h 1305553"/>
                <a:gd name="connsiteX894" fmla="*/ 10224569 w 11218359"/>
                <a:gd name="connsiteY894" fmla="*/ 1305554 h 1305553"/>
                <a:gd name="connsiteX895" fmla="*/ 10235998 w 11218359"/>
                <a:gd name="connsiteY895" fmla="*/ 1305554 h 1305553"/>
                <a:gd name="connsiteX896" fmla="*/ 10247428 w 11218359"/>
                <a:gd name="connsiteY896" fmla="*/ 1305554 h 1305553"/>
                <a:gd name="connsiteX897" fmla="*/ 10258859 w 11218359"/>
                <a:gd name="connsiteY897" fmla="*/ 1305554 h 1305553"/>
                <a:gd name="connsiteX898" fmla="*/ 10270288 w 11218359"/>
                <a:gd name="connsiteY898" fmla="*/ 1305554 h 1305553"/>
                <a:gd name="connsiteX899" fmla="*/ 10281767 w 11218359"/>
                <a:gd name="connsiteY899" fmla="*/ 1305554 h 1305553"/>
                <a:gd name="connsiteX900" fmla="*/ 10293196 w 11218359"/>
                <a:gd name="connsiteY900" fmla="*/ 1305554 h 1305553"/>
                <a:gd name="connsiteX901" fmla="*/ 10304626 w 11218359"/>
                <a:gd name="connsiteY901" fmla="*/ 1305554 h 1305553"/>
                <a:gd name="connsiteX902" fmla="*/ 10316056 w 11218359"/>
                <a:gd name="connsiteY902" fmla="*/ 1305554 h 1305553"/>
                <a:gd name="connsiteX903" fmla="*/ 10327486 w 11218359"/>
                <a:gd name="connsiteY903" fmla="*/ 1305554 h 1305553"/>
                <a:gd name="connsiteX904" fmla="*/ 10338963 w 11218359"/>
                <a:gd name="connsiteY904" fmla="*/ 1305554 h 1305553"/>
                <a:gd name="connsiteX905" fmla="*/ 10350394 w 11218359"/>
                <a:gd name="connsiteY905" fmla="*/ 1305554 h 1305553"/>
                <a:gd name="connsiteX906" fmla="*/ 10361823 w 11218359"/>
                <a:gd name="connsiteY906" fmla="*/ 1305554 h 1305553"/>
                <a:gd name="connsiteX907" fmla="*/ 10373254 w 11218359"/>
                <a:gd name="connsiteY907" fmla="*/ 1305554 h 1305553"/>
                <a:gd name="connsiteX908" fmla="*/ 10384684 w 11218359"/>
                <a:gd name="connsiteY908" fmla="*/ 1305554 h 1305553"/>
                <a:gd name="connsiteX909" fmla="*/ 10396161 w 11218359"/>
                <a:gd name="connsiteY909" fmla="*/ 1305554 h 1305553"/>
                <a:gd name="connsiteX910" fmla="*/ 10407591 w 11218359"/>
                <a:gd name="connsiteY910" fmla="*/ 1305554 h 1305553"/>
                <a:gd name="connsiteX911" fmla="*/ 10419021 w 11218359"/>
                <a:gd name="connsiteY911" fmla="*/ 1305554 h 1305553"/>
                <a:gd name="connsiteX912" fmla="*/ 10430452 w 11218359"/>
                <a:gd name="connsiteY912" fmla="*/ 1305554 h 1305553"/>
                <a:gd name="connsiteX913" fmla="*/ 10441881 w 11218359"/>
                <a:gd name="connsiteY913" fmla="*/ 1305554 h 1305553"/>
                <a:gd name="connsiteX914" fmla="*/ 10453358 w 11218359"/>
                <a:gd name="connsiteY914" fmla="*/ 1305554 h 1305553"/>
                <a:gd name="connsiteX915" fmla="*/ 10464789 w 11218359"/>
                <a:gd name="connsiteY915" fmla="*/ 1305554 h 1305553"/>
                <a:gd name="connsiteX916" fmla="*/ 10476219 w 11218359"/>
                <a:gd name="connsiteY916" fmla="*/ 1305554 h 1305553"/>
                <a:gd name="connsiteX917" fmla="*/ 10487649 w 11218359"/>
                <a:gd name="connsiteY917" fmla="*/ 1305554 h 1305553"/>
                <a:gd name="connsiteX918" fmla="*/ 10499079 w 11218359"/>
                <a:gd name="connsiteY918" fmla="*/ 1305554 h 1305553"/>
                <a:gd name="connsiteX919" fmla="*/ 10510556 w 11218359"/>
                <a:gd name="connsiteY919" fmla="*/ 1305554 h 1305553"/>
                <a:gd name="connsiteX920" fmla="*/ 10521987 w 11218359"/>
                <a:gd name="connsiteY920" fmla="*/ 1305554 h 1305553"/>
                <a:gd name="connsiteX921" fmla="*/ 10533416 w 11218359"/>
                <a:gd name="connsiteY921" fmla="*/ 1305554 h 1305553"/>
                <a:gd name="connsiteX922" fmla="*/ 10544847 w 11218359"/>
                <a:gd name="connsiteY922" fmla="*/ 1305554 h 1305553"/>
                <a:gd name="connsiteX923" fmla="*/ 10556277 w 11218359"/>
                <a:gd name="connsiteY923" fmla="*/ 1305554 h 1305553"/>
                <a:gd name="connsiteX924" fmla="*/ 10567754 w 11218359"/>
                <a:gd name="connsiteY924" fmla="*/ 1305554 h 1305553"/>
                <a:gd name="connsiteX925" fmla="*/ 10579184 w 11218359"/>
                <a:gd name="connsiteY925" fmla="*/ 1305554 h 1305553"/>
                <a:gd name="connsiteX926" fmla="*/ 10590614 w 11218359"/>
                <a:gd name="connsiteY926" fmla="*/ 1305554 h 1305553"/>
                <a:gd name="connsiteX927" fmla="*/ 10602045 w 11218359"/>
                <a:gd name="connsiteY927" fmla="*/ 1305554 h 1305553"/>
                <a:gd name="connsiteX928" fmla="*/ 10613474 w 11218359"/>
                <a:gd name="connsiteY928" fmla="*/ 1305554 h 1305553"/>
                <a:gd name="connsiteX929" fmla="*/ 10624951 w 11218359"/>
                <a:gd name="connsiteY929" fmla="*/ 1305554 h 1305553"/>
                <a:gd name="connsiteX930" fmla="*/ 10636382 w 11218359"/>
                <a:gd name="connsiteY930" fmla="*/ 1305554 h 1305553"/>
                <a:gd name="connsiteX931" fmla="*/ 10647812 w 11218359"/>
                <a:gd name="connsiteY931" fmla="*/ 1305554 h 1305553"/>
                <a:gd name="connsiteX932" fmla="*/ 10659241 w 11218359"/>
                <a:gd name="connsiteY932" fmla="*/ 1305554 h 1305553"/>
                <a:gd name="connsiteX933" fmla="*/ 10670672 w 11218359"/>
                <a:gd name="connsiteY933" fmla="*/ 1305554 h 1305553"/>
                <a:gd name="connsiteX934" fmla="*/ 10682149 w 11218359"/>
                <a:gd name="connsiteY934" fmla="*/ 1305554 h 1305553"/>
                <a:gd name="connsiteX935" fmla="*/ 10693580 w 11218359"/>
                <a:gd name="connsiteY935" fmla="*/ 1305554 h 1305553"/>
                <a:gd name="connsiteX936" fmla="*/ 10705009 w 11218359"/>
                <a:gd name="connsiteY936" fmla="*/ 1305554 h 1305553"/>
                <a:gd name="connsiteX937" fmla="*/ 10716439 w 11218359"/>
                <a:gd name="connsiteY937" fmla="*/ 1305554 h 1305553"/>
                <a:gd name="connsiteX938" fmla="*/ 10727870 w 11218359"/>
                <a:gd name="connsiteY938" fmla="*/ 1305554 h 1305553"/>
                <a:gd name="connsiteX939" fmla="*/ 10739347 w 11218359"/>
                <a:gd name="connsiteY939" fmla="*/ 1305554 h 1305553"/>
                <a:gd name="connsiteX940" fmla="*/ 10750778 w 11218359"/>
                <a:gd name="connsiteY940" fmla="*/ 1305554 h 1305553"/>
                <a:gd name="connsiteX941" fmla="*/ 10762207 w 11218359"/>
                <a:gd name="connsiteY941" fmla="*/ 1305554 h 1305553"/>
                <a:gd name="connsiteX942" fmla="*/ 10773637 w 11218359"/>
                <a:gd name="connsiteY942" fmla="*/ 1305554 h 1305553"/>
                <a:gd name="connsiteX943" fmla="*/ 10785067 w 11218359"/>
                <a:gd name="connsiteY943" fmla="*/ 1305554 h 1305553"/>
                <a:gd name="connsiteX944" fmla="*/ 10796544 w 11218359"/>
                <a:gd name="connsiteY944" fmla="*/ 1305554 h 1305553"/>
                <a:gd name="connsiteX945" fmla="*/ 10807975 w 11218359"/>
                <a:gd name="connsiteY945" fmla="*/ 1305554 h 1305553"/>
                <a:gd name="connsiteX946" fmla="*/ 10819405 w 11218359"/>
                <a:gd name="connsiteY946" fmla="*/ 1305554 h 1305553"/>
                <a:gd name="connsiteX947" fmla="*/ 10830834 w 11218359"/>
                <a:gd name="connsiteY947" fmla="*/ 1305554 h 1305553"/>
                <a:gd name="connsiteX948" fmla="*/ 10842265 w 11218359"/>
                <a:gd name="connsiteY948" fmla="*/ 1305554 h 1305553"/>
                <a:gd name="connsiteX949" fmla="*/ 10853742 w 11218359"/>
                <a:gd name="connsiteY949" fmla="*/ 1305554 h 1305553"/>
                <a:gd name="connsiteX950" fmla="*/ 10865173 w 11218359"/>
                <a:gd name="connsiteY950" fmla="*/ 1305554 h 1305553"/>
                <a:gd name="connsiteX951" fmla="*/ 10876602 w 11218359"/>
                <a:gd name="connsiteY951" fmla="*/ 1305554 h 1305553"/>
                <a:gd name="connsiteX952" fmla="*/ 10888032 w 11218359"/>
                <a:gd name="connsiteY952" fmla="*/ 1305554 h 1305553"/>
                <a:gd name="connsiteX953" fmla="*/ 10899463 w 11218359"/>
                <a:gd name="connsiteY953" fmla="*/ 1305554 h 1305553"/>
                <a:gd name="connsiteX954" fmla="*/ 10910892 w 11218359"/>
                <a:gd name="connsiteY954" fmla="*/ 1305554 h 1305553"/>
                <a:gd name="connsiteX955" fmla="*/ 10922369 w 11218359"/>
                <a:gd name="connsiteY955" fmla="*/ 1305554 h 1305553"/>
                <a:gd name="connsiteX956" fmla="*/ 10933800 w 11218359"/>
                <a:gd name="connsiteY956" fmla="*/ 1305554 h 1305553"/>
                <a:gd name="connsiteX957" fmla="*/ 10945230 w 11218359"/>
                <a:gd name="connsiteY957" fmla="*/ 1305554 h 1305553"/>
                <a:gd name="connsiteX958" fmla="*/ 10956660 w 11218359"/>
                <a:gd name="connsiteY958" fmla="*/ 1305554 h 1305553"/>
                <a:gd name="connsiteX959" fmla="*/ 10968090 w 11218359"/>
                <a:gd name="connsiteY959" fmla="*/ 1305554 h 1305553"/>
                <a:gd name="connsiteX960" fmla="*/ 10979567 w 11218359"/>
                <a:gd name="connsiteY960" fmla="*/ 1305554 h 1305553"/>
                <a:gd name="connsiteX961" fmla="*/ 10990998 w 11218359"/>
                <a:gd name="connsiteY961" fmla="*/ 1305554 h 1305553"/>
                <a:gd name="connsiteX962" fmla="*/ 11002427 w 11218359"/>
                <a:gd name="connsiteY962" fmla="*/ 1305554 h 1305553"/>
                <a:gd name="connsiteX963" fmla="*/ 11013858 w 11218359"/>
                <a:gd name="connsiteY963" fmla="*/ 1305554 h 1305553"/>
                <a:gd name="connsiteX964" fmla="*/ 11025287 w 11218359"/>
                <a:gd name="connsiteY964" fmla="*/ 1305554 h 1305553"/>
                <a:gd name="connsiteX965" fmla="*/ 11036765 w 11218359"/>
                <a:gd name="connsiteY965" fmla="*/ 1305554 h 1305553"/>
                <a:gd name="connsiteX966" fmla="*/ 11048195 w 11218359"/>
                <a:gd name="connsiteY966" fmla="*/ 1305554 h 1305553"/>
                <a:gd name="connsiteX967" fmla="*/ 11059625 w 11218359"/>
                <a:gd name="connsiteY967" fmla="*/ 1305554 h 1305553"/>
                <a:gd name="connsiteX968" fmla="*/ 11071056 w 11218359"/>
                <a:gd name="connsiteY968" fmla="*/ 1305554 h 1305553"/>
                <a:gd name="connsiteX969" fmla="*/ 11082485 w 11218359"/>
                <a:gd name="connsiteY969" fmla="*/ 1305554 h 1305553"/>
                <a:gd name="connsiteX970" fmla="*/ 11093962 w 11218359"/>
                <a:gd name="connsiteY970" fmla="*/ 1305554 h 1305553"/>
                <a:gd name="connsiteX971" fmla="*/ 11105393 w 11218359"/>
                <a:gd name="connsiteY971" fmla="*/ 1305554 h 1305553"/>
                <a:gd name="connsiteX972" fmla="*/ 11116823 w 11218359"/>
                <a:gd name="connsiteY972" fmla="*/ 1305554 h 1305553"/>
                <a:gd name="connsiteX973" fmla="*/ 11128253 w 11218359"/>
                <a:gd name="connsiteY973" fmla="*/ 1305554 h 1305553"/>
                <a:gd name="connsiteX974" fmla="*/ 11139683 w 11218359"/>
                <a:gd name="connsiteY974" fmla="*/ 1305554 h 1305553"/>
                <a:gd name="connsiteX975" fmla="*/ 11151160 w 11218359"/>
                <a:gd name="connsiteY975" fmla="*/ 1305554 h 1305553"/>
                <a:gd name="connsiteX976" fmla="*/ 11162591 w 11218359"/>
                <a:gd name="connsiteY976" fmla="*/ 1305554 h 1305553"/>
                <a:gd name="connsiteX977" fmla="*/ 11174020 w 11218359"/>
                <a:gd name="connsiteY977" fmla="*/ 1305554 h 1305553"/>
                <a:gd name="connsiteX978" fmla="*/ 11185451 w 11218359"/>
                <a:gd name="connsiteY978" fmla="*/ 1305554 h 1305553"/>
                <a:gd name="connsiteX979" fmla="*/ 11196881 w 11218359"/>
                <a:gd name="connsiteY979" fmla="*/ 1305554 h 1305553"/>
                <a:gd name="connsiteX980" fmla="*/ 11208358 w 11218359"/>
                <a:gd name="connsiteY980" fmla="*/ 1305554 h 1305553"/>
                <a:gd name="connsiteX981" fmla="*/ 11218359 w 11218359"/>
                <a:gd name="connsiteY981" fmla="*/ 1305554 h 130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05553">
                  <a:moveTo>
                    <a:pt x="0" y="1305554"/>
                  </a:moveTo>
                  <a:lnTo>
                    <a:pt x="9149" y="1305554"/>
                  </a:lnTo>
                  <a:lnTo>
                    <a:pt x="20588" y="1305554"/>
                  </a:lnTo>
                  <a:lnTo>
                    <a:pt x="32028" y="1305554"/>
                  </a:lnTo>
                  <a:lnTo>
                    <a:pt x="43467" y="1305554"/>
                  </a:lnTo>
                  <a:lnTo>
                    <a:pt x="54907" y="1305554"/>
                  </a:lnTo>
                  <a:lnTo>
                    <a:pt x="66346" y="1305554"/>
                  </a:lnTo>
                  <a:lnTo>
                    <a:pt x="77786" y="1305554"/>
                  </a:lnTo>
                  <a:lnTo>
                    <a:pt x="89225" y="1305554"/>
                  </a:lnTo>
                  <a:lnTo>
                    <a:pt x="100665" y="1305554"/>
                  </a:lnTo>
                  <a:lnTo>
                    <a:pt x="112104" y="1305554"/>
                  </a:lnTo>
                  <a:lnTo>
                    <a:pt x="123544" y="1305554"/>
                  </a:lnTo>
                  <a:lnTo>
                    <a:pt x="134979" y="1305554"/>
                  </a:lnTo>
                  <a:lnTo>
                    <a:pt x="146423" y="1305554"/>
                  </a:lnTo>
                  <a:lnTo>
                    <a:pt x="157858" y="1305554"/>
                  </a:lnTo>
                  <a:lnTo>
                    <a:pt x="169297" y="1305554"/>
                  </a:lnTo>
                  <a:lnTo>
                    <a:pt x="180737" y="1305554"/>
                  </a:lnTo>
                  <a:lnTo>
                    <a:pt x="192176" y="1305554"/>
                  </a:lnTo>
                  <a:lnTo>
                    <a:pt x="203616" y="1305554"/>
                  </a:lnTo>
                  <a:lnTo>
                    <a:pt x="215055" y="1305554"/>
                  </a:lnTo>
                  <a:lnTo>
                    <a:pt x="226495" y="1305554"/>
                  </a:lnTo>
                  <a:lnTo>
                    <a:pt x="237935" y="1305554"/>
                  </a:lnTo>
                  <a:lnTo>
                    <a:pt x="249374" y="1305554"/>
                  </a:lnTo>
                  <a:lnTo>
                    <a:pt x="260814" y="1305554"/>
                  </a:lnTo>
                  <a:lnTo>
                    <a:pt x="272253" y="1305554"/>
                  </a:lnTo>
                  <a:lnTo>
                    <a:pt x="283693" y="1305554"/>
                  </a:lnTo>
                  <a:lnTo>
                    <a:pt x="295132" y="1305554"/>
                  </a:lnTo>
                  <a:lnTo>
                    <a:pt x="306572" y="1305554"/>
                  </a:lnTo>
                  <a:lnTo>
                    <a:pt x="318011" y="1305554"/>
                  </a:lnTo>
                  <a:lnTo>
                    <a:pt x="329451" y="1305554"/>
                  </a:lnTo>
                  <a:lnTo>
                    <a:pt x="340890" y="1305554"/>
                  </a:lnTo>
                  <a:lnTo>
                    <a:pt x="352330" y="1305554"/>
                  </a:lnTo>
                  <a:lnTo>
                    <a:pt x="363769" y="1305554"/>
                  </a:lnTo>
                  <a:lnTo>
                    <a:pt x="375209" y="1305554"/>
                  </a:lnTo>
                  <a:lnTo>
                    <a:pt x="386648" y="1305554"/>
                  </a:lnTo>
                  <a:lnTo>
                    <a:pt x="398088" y="1305554"/>
                  </a:lnTo>
                  <a:lnTo>
                    <a:pt x="409527" y="1305554"/>
                  </a:lnTo>
                  <a:lnTo>
                    <a:pt x="420967" y="1305554"/>
                  </a:lnTo>
                  <a:lnTo>
                    <a:pt x="432406" y="1305554"/>
                  </a:lnTo>
                  <a:lnTo>
                    <a:pt x="443846" y="1305554"/>
                  </a:lnTo>
                  <a:lnTo>
                    <a:pt x="455285" y="1305554"/>
                  </a:lnTo>
                  <a:lnTo>
                    <a:pt x="466725" y="1305554"/>
                  </a:lnTo>
                  <a:lnTo>
                    <a:pt x="478165" y="1305554"/>
                  </a:lnTo>
                  <a:lnTo>
                    <a:pt x="489604" y="1305554"/>
                  </a:lnTo>
                  <a:lnTo>
                    <a:pt x="501044" y="1305554"/>
                  </a:lnTo>
                  <a:lnTo>
                    <a:pt x="512483" y="1305554"/>
                  </a:lnTo>
                  <a:lnTo>
                    <a:pt x="523923" y="1305554"/>
                  </a:lnTo>
                  <a:lnTo>
                    <a:pt x="535362" y="1305554"/>
                  </a:lnTo>
                  <a:lnTo>
                    <a:pt x="546802" y="1305554"/>
                  </a:lnTo>
                  <a:lnTo>
                    <a:pt x="558241" y="1305554"/>
                  </a:lnTo>
                  <a:lnTo>
                    <a:pt x="569681" y="1305554"/>
                  </a:lnTo>
                  <a:lnTo>
                    <a:pt x="581120" y="1305554"/>
                  </a:lnTo>
                  <a:lnTo>
                    <a:pt x="592560" y="1305554"/>
                  </a:lnTo>
                  <a:lnTo>
                    <a:pt x="603999" y="1305554"/>
                  </a:lnTo>
                  <a:lnTo>
                    <a:pt x="615439" y="1305554"/>
                  </a:lnTo>
                  <a:lnTo>
                    <a:pt x="626878" y="1305554"/>
                  </a:lnTo>
                  <a:lnTo>
                    <a:pt x="638318" y="1305554"/>
                  </a:lnTo>
                  <a:lnTo>
                    <a:pt x="649757" y="1305554"/>
                  </a:lnTo>
                  <a:lnTo>
                    <a:pt x="661192" y="1305554"/>
                  </a:lnTo>
                  <a:lnTo>
                    <a:pt x="672632" y="1305554"/>
                  </a:lnTo>
                  <a:lnTo>
                    <a:pt x="684071" y="1305554"/>
                  </a:lnTo>
                  <a:lnTo>
                    <a:pt x="695511" y="1305554"/>
                  </a:lnTo>
                  <a:lnTo>
                    <a:pt x="706950" y="1305554"/>
                  </a:lnTo>
                  <a:lnTo>
                    <a:pt x="718390" y="1305554"/>
                  </a:lnTo>
                  <a:lnTo>
                    <a:pt x="729829" y="1305554"/>
                  </a:lnTo>
                  <a:lnTo>
                    <a:pt x="741269" y="1305554"/>
                  </a:lnTo>
                  <a:lnTo>
                    <a:pt x="752708" y="1305554"/>
                  </a:lnTo>
                  <a:lnTo>
                    <a:pt x="764148" y="1305554"/>
                  </a:lnTo>
                  <a:lnTo>
                    <a:pt x="775587" y="1305554"/>
                  </a:lnTo>
                  <a:lnTo>
                    <a:pt x="787027" y="1305554"/>
                  </a:lnTo>
                  <a:lnTo>
                    <a:pt x="798467" y="1305554"/>
                  </a:lnTo>
                  <a:lnTo>
                    <a:pt x="809906" y="1305554"/>
                  </a:lnTo>
                  <a:lnTo>
                    <a:pt x="821346" y="1305554"/>
                  </a:lnTo>
                  <a:lnTo>
                    <a:pt x="832785" y="1305554"/>
                  </a:lnTo>
                  <a:lnTo>
                    <a:pt x="844225" y="1305554"/>
                  </a:lnTo>
                  <a:lnTo>
                    <a:pt x="855664" y="1305554"/>
                  </a:lnTo>
                  <a:lnTo>
                    <a:pt x="867104" y="1305554"/>
                  </a:lnTo>
                  <a:lnTo>
                    <a:pt x="878543" y="1305554"/>
                  </a:lnTo>
                  <a:lnTo>
                    <a:pt x="889983" y="1305554"/>
                  </a:lnTo>
                  <a:lnTo>
                    <a:pt x="901422" y="1305554"/>
                  </a:lnTo>
                  <a:lnTo>
                    <a:pt x="912862" y="1305554"/>
                  </a:lnTo>
                  <a:lnTo>
                    <a:pt x="924301" y="1305554"/>
                  </a:lnTo>
                  <a:lnTo>
                    <a:pt x="935741" y="1305554"/>
                  </a:lnTo>
                  <a:lnTo>
                    <a:pt x="947180" y="1305554"/>
                  </a:lnTo>
                  <a:lnTo>
                    <a:pt x="958620" y="1305554"/>
                  </a:lnTo>
                  <a:lnTo>
                    <a:pt x="970059" y="1305554"/>
                  </a:lnTo>
                  <a:lnTo>
                    <a:pt x="981499" y="1305554"/>
                  </a:lnTo>
                  <a:lnTo>
                    <a:pt x="992938" y="1305554"/>
                  </a:lnTo>
                  <a:lnTo>
                    <a:pt x="1004378" y="1305554"/>
                  </a:lnTo>
                  <a:lnTo>
                    <a:pt x="1015818" y="1305554"/>
                  </a:lnTo>
                  <a:lnTo>
                    <a:pt x="1027257" y="1305554"/>
                  </a:lnTo>
                  <a:lnTo>
                    <a:pt x="1038697" y="1305554"/>
                  </a:lnTo>
                  <a:lnTo>
                    <a:pt x="1050136" y="1305554"/>
                  </a:lnTo>
                  <a:lnTo>
                    <a:pt x="1061576" y="1305554"/>
                  </a:lnTo>
                  <a:lnTo>
                    <a:pt x="1073015" y="1305554"/>
                  </a:lnTo>
                  <a:lnTo>
                    <a:pt x="1084455" y="1305554"/>
                  </a:lnTo>
                  <a:lnTo>
                    <a:pt x="1095894" y="1305554"/>
                  </a:lnTo>
                  <a:lnTo>
                    <a:pt x="1107334" y="1305554"/>
                  </a:lnTo>
                  <a:lnTo>
                    <a:pt x="1118773" y="1305554"/>
                  </a:lnTo>
                  <a:lnTo>
                    <a:pt x="1130213" y="1305554"/>
                  </a:lnTo>
                  <a:lnTo>
                    <a:pt x="1141652" y="1305554"/>
                  </a:lnTo>
                  <a:lnTo>
                    <a:pt x="1153092" y="1305554"/>
                  </a:lnTo>
                  <a:lnTo>
                    <a:pt x="1164531" y="1305554"/>
                  </a:lnTo>
                  <a:lnTo>
                    <a:pt x="1175971" y="1305554"/>
                  </a:lnTo>
                  <a:lnTo>
                    <a:pt x="1187406" y="1305554"/>
                  </a:lnTo>
                  <a:lnTo>
                    <a:pt x="1198845" y="1305554"/>
                  </a:lnTo>
                  <a:lnTo>
                    <a:pt x="1210285" y="1305554"/>
                  </a:lnTo>
                  <a:lnTo>
                    <a:pt x="1221724" y="1305554"/>
                  </a:lnTo>
                  <a:lnTo>
                    <a:pt x="1233164" y="1305554"/>
                  </a:lnTo>
                  <a:lnTo>
                    <a:pt x="1244603" y="1305554"/>
                  </a:lnTo>
                  <a:lnTo>
                    <a:pt x="1256043" y="1305554"/>
                  </a:lnTo>
                  <a:lnTo>
                    <a:pt x="1267482" y="1305554"/>
                  </a:lnTo>
                  <a:lnTo>
                    <a:pt x="1278922" y="1305554"/>
                  </a:lnTo>
                  <a:lnTo>
                    <a:pt x="1290361" y="1305554"/>
                  </a:lnTo>
                  <a:lnTo>
                    <a:pt x="1301801" y="1305554"/>
                  </a:lnTo>
                  <a:lnTo>
                    <a:pt x="1313240" y="1305554"/>
                  </a:lnTo>
                  <a:lnTo>
                    <a:pt x="1324680" y="1305554"/>
                  </a:lnTo>
                  <a:lnTo>
                    <a:pt x="1336120" y="1305554"/>
                  </a:lnTo>
                  <a:lnTo>
                    <a:pt x="1347559" y="1305554"/>
                  </a:lnTo>
                  <a:lnTo>
                    <a:pt x="1358999" y="1305554"/>
                  </a:lnTo>
                  <a:lnTo>
                    <a:pt x="1370438" y="1305554"/>
                  </a:lnTo>
                  <a:lnTo>
                    <a:pt x="1381878" y="1305554"/>
                  </a:lnTo>
                  <a:lnTo>
                    <a:pt x="1393317" y="1305554"/>
                  </a:lnTo>
                  <a:lnTo>
                    <a:pt x="1404757" y="1305554"/>
                  </a:lnTo>
                  <a:lnTo>
                    <a:pt x="1416196" y="1305554"/>
                  </a:lnTo>
                  <a:lnTo>
                    <a:pt x="1427636" y="1305554"/>
                  </a:lnTo>
                  <a:lnTo>
                    <a:pt x="1439075" y="1305554"/>
                  </a:lnTo>
                  <a:lnTo>
                    <a:pt x="1450515" y="1305554"/>
                  </a:lnTo>
                  <a:lnTo>
                    <a:pt x="1461954" y="1305554"/>
                  </a:lnTo>
                  <a:lnTo>
                    <a:pt x="1473394" y="1305554"/>
                  </a:lnTo>
                  <a:lnTo>
                    <a:pt x="1484833" y="1305554"/>
                  </a:lnTo>
                  <a:lnTo>
                    <a:pt x="1496273" y="1305554"/>
                  </a:lnTo>
                  <a:lnTo>
                    <a:pt x="1507712" y="1305554"/>
                  </a:lnTo>
                  <a:lnTo>
                    <a:pt x="1519152" y="1305554"/>
                  </a:lnTo>
                  <a:lnTo>
                    <a:pt x="1530591" y="1305554"/>
                  </a:lnTo>
                  <a:lnTo>
                    <a:pt x="1542031" y="1305554"/>
                  </a:lnTo>
                  <a:lnTo>
                    <a:pt x="1553471" y="1305554"/>
                  </a:lnTo>
                  <a:lnTo>
                    <a:pt x="1564910" y="1305554"/>
                  </a:lnTo>
                  <a:lnTo>
                    <a:pt x="1576349" y="1305554"/>
                  </a:lnTo>
                  <a:lnTo>
                    <a:pt x="1587789" y="1305554"/>
                  </a:lnTo>
                  <a:lnTo>
                    <a:pt x="1599229" y="1305554"/>
                  </a:lnTo>
                  <a:lnTo>
                    <a:pt x="1610668" y="1305554"/>
                  </a:lnTo>
                  <a:lnTo>
                    <a:pt x="1622107" y="1305554"/>
                  </a:lnTo>
                  <a:lnTo>
                    <a:pt x="1633547" y="1305554"/>
                  </a:lnTo>
                  <a:lnTo>
                    <a:pt x="1644987" y="1305554"/>
                  </a:lnTo>
                  <a:lnTo>
                    <a:pt x="1656426" y="1305554"/>
                  </a:lnTo>
                  <a:lnTo>
                    <a:pt x="1667866" y="1305554"/>
                  </a:lnTo>
                  <a:lnTo>
                    <a:pt x="1679305" y="1305554"/>
                  </a:lnTo>
                  <a:lnTo>
                    <a:pt x="1690745" y="1305554"/>
                  </a:lnTo>
                  <a:lnTo>
                    <a:pt x="1702184" y="1305554"/>
                  </a:lnTo>
                  <a:lnTo>
                    <a:pt x="1713619" y="1305554"/>
                  </a:lnTo>
                  <a:lnTo>
                    <a:pt x="1725063" y="1305554"/>
                  </a:lnTo>
                  <a:lnTo>
                    <a:pt x="1736498" y="1305554"/>
                  </a:lnTo>
                  <a:lnTo>
                    <a:pt x="1747938" y="1305554"/>
                  </a:lnTo>
                  <a:lnTo>
                    <a:pt x="1759377" y="1305554"/>
                  </a:lnTo>
                  <a:lnTo>
                    <a:pt x="1770817" y="1305554"/>
                  </a:lnTo>
                  <a:lnTo>
                    <a:pt x="1782256" y="1305554"/>
                  </a:lnTo>
                  <a:lnTo>
                    <a:pt x="1793696" y="1305554"/>
                  </a:lnTo>
                  <a:lnTo>
                    <a:pt x="1805135" y="1305554"/>
                  </a:lnTo>
                  <a:lnTo>
                    <a:pt x="1816575" y="1305554"/>
                  </a:lnTo>
                  <a:lnTo>
                    <a:pt x="1828014" y="1305554"/>
                  </a:lnTo>
                  <a:lnTo>
                    <a:pt x="1839454" y="1305554"/>
                  </a:lnTo>
                  <a:lnTo>
                    <a:pt x="1850893" y="1305554"/>
                  </a:lnTo>
                  <a:lnTo>
                    <a:pt x="1862333" y="1305554"/>
                  </a:lnTo>
                  <a:lnTo>
                    <a:pt x="1873772" y="1305554"/>
                  </a:lnTo>
                  <a:lnTo>
                    <a:pt x="1885212" y="1305554"/>
                  </a:lnTo>
                  <a:lnTo>
                    <a:pt x="1896651" y="1305554"/>
                  </a:lnTo>
                  <a:lnTo>
                    <a:pt x="1908091" y="1305554"/>
                  </a:lnTo>
                  <a:lnTo>
                    <a:pt x="1919531" y="1305554"/>
                  </a:lnTo>
                  <a:lnTo>
                    <a:pt x="1930970" y="1305554"/>
                  </a:lnTo>
                  <a:lnTo>
                    <a:pt x="1942409" y="1305554"/>
                  </a:lnTo>
                  <a:lnTo>
                    <a:pt x="1953849" y="1305554"/>
                  </a:lnTo>
                  <a:lnTo>
                    <a:pt x="1965289" y="1305554"/>
                  </a:lnTo>
                  <a:lnTo>
                    <a:pt x="1976728" y="1305554"/>
                  </a:lnTo>
                  <a:lnTo>
                    <a:pt x="1988168" y="1305554"/>
                  </a:lnTo>
                  <a:lnTo>
                    <a:pt x="1999607" y="1305554"/>
                  </a:lnTo>
                  <a:lnTo>
                    <a:pt x="2011047" y="1305554"/>
                  </a:lnTo>
                  <a:lnTo>
                    <a:pt x="2022486" y="1305554"/>
                  </a:lnTo>
                  <a:lnTo>
                    <a:pt x="2033926" y="1305554"/>
                  </a:lnTo>
                  <a:lnTo>
                    <a:pt x="2045365" y="1305554"/>
                  </a:lnTo>
                  <a:lnTo>
                    <a:pt x="2056805" y="1305554"/>
                  </a:lnTo>
                  <a:lnTo>
                    <a:pt x="2068244" y="1305554"/>
                  </a:lnTo>
                  <a:lnTo>
                    <a:pt x="2079684" y="1305554"/>
                  </a:lnTo>
                  <a:lnTo>
                    <a:pt x="2091123" y="1305554"/>
                  </a:lnTo>
                  <a:lnTo>
                    <a:pt x="2102563" y="1305554"/>
                  </a:lnTo>
                  <a:lnTo>
                    <a:pt x="2114002" y="1305554"/>
                  </a:lnTo>
                  <a:lnTo>
                    <a:pt x="2125442" y="1305554"/>
                  </a:lnTo>
                  <a:lnTo>
                    <a:pt x="2136882" y="1305554"/>
                  </a:lnTo>
                  <a:lnTo>
                    <a:pt x="2148321" y="1305554"/>
                  </a:lnTo>
                  <a:lnTo>
                    <a:pt x="2159760" y="1305554"/>
                  </a:lnTo>
                  <a:lnTo>
                    <a:pt x="2171200" y="1305554"/>
                  </a:lnTo>
                  <a:lnTo>
                    <a:pt x="2182640" y="1305554"/>
                  </a:lnTo>
                  <a:lnTo>
                    <a:pt x="2194079" y="1305554"/>
                  </a:lnTo>
                  <a:lnTo>
                    <a:pt x="2205519" y="1305554"/>
                  </a:lnTo>
                  <a:lnTo>
                    <a:pt x="2216958" y="1305554"/>
                  </a:lnTo>
                  <a:lnTo>
                    <a:pt x="2228393" y="1305554"/>
                  </a:lnTo>
                  <a:lnTo>
                    <a:pt x="2239837" y="1305554"/>
                  </a:lnTo>
                  <a:lnTo>
                    <a:pt x="2251272" y="1305554"/>
                  </a:lnTo>
                  <a:lnTo>
                    <a:pt x="2262716" y="1305554"/>
                  </a:lnTo>
                  <a:lnTo>
                    <a:pt x="2274151" y="1305554"/>
                  </a:lnTo>
                  <a:lnTo>
                    <a:pt x="2285591" y="1305554"/>
                  </a:lnTo>
                  <a:lnTo>
                    <a:pt x="2297030" y="1305554"/>
                  </a:lnTo>
                  <a:lnTo>
                    <a:pt x="2308470" y="1305554"/>
                  </a:lnTo>
                  <a:lnTo>
                    <a:pt x="2319909" y="1305554"/>
                  </a:lnTo>
                  <a:lnTo>
                    <a:pt x="2331349" y="1305554"/>
                  </a:lnTo>
                  <a:lnTo>
                    <a:pt x="2342788" y="1305554"/>
                  </a:lnTo>
                  <a:lnTo>
                    <a:pt x="2354228" y="1305554"/>
                  </a:lnTo>
                  <a:lnTo>
                    <a:pt x="2365667" y="1305554"/>
                  </a:lnTo>
                  <a:lnTo>
                    <a:pt x="2377107" y="1305554"/>
                  </a:lnTo>
                  <a:lnTo>
                    <a:pt x="2388546" y="1305554"/>
                  </a:lnTo>
                  <a:lnTo>
                    <a:pt x="2399986" y="1305554"/>
                  </a:lnTo>
                  <a:lnTo>
                    <a:pt x="2411425" y="1305554"/>
                  </a:lnTo>
                  <a:lnTo>
                    <a:pt x="2422865" y="1305554"/>
                  </a:lnTo>
                  <a:lnTo>
                    <a:pt x="2434304" y="1305554"/>
                  </a:lnTo>
                  <a:lnTo>
                    <a:pt x="2445744" y="1305554"/>
                  </a:lnTo>
                  <a:lnTo>
                    <a:pt x="2457184" y="1305554"/>
                  </a:lnTo>
                  <a:lnTo>
                    <a:pt x="2468623" y="1305554"/>
                  </a:lnTo>
                  <a:lnTo>
                    <a:pt x="2480062" y="1305554"/>
                  </a:lnTo>
                  <a:lnTo>
                    <a:pt x="2491502" y="1305554"/>
                  </a:lnTo>
                  <a:lnTo>
                    <a:pt x="2502942" y="1305554"/>
                  </a:lnTo>
                  <a:lnTo>
                    <a:pt x="2514381" y="1305554"/>
                  </a:lnTo>
                  <a:lnTo>
                    <a:pt x="2525821" y="1305554"/>
                  </a:lnTo>
                  <a:lnTo>
                    <a:pt x="2537260" y="1305554"/>
                  </a:lnTo>
                  <a:lnTo>
                    <a:pt x="2548700" y="1305554"/>
                  </a:lnTo>
                  <a:lnTo>
                    <a:pt x="2560139" y="1305554"/>
                  </a:lnTo>
                  <a:lnTo>
                    <a:pt x="2571579" y="1305554"/>
                  </a:lnTo>
                  <a:lnTo>
                    <a:pt x="2583018" y="1305554"/>
                  </a:lnTo>
                  <a:lnTo>
                    <a:pt x="2594458" y="1305554"/>
                  </a:lnTo>
                  <a:lnTo>
                    <a:pt x="2605897" y="1305554"/>
                  </a:lnTo>
                  <a:lnTo>
                    <a:pt x="2617337" y="1305554"/>
                  </a:lnTo>
                  <a:lnTo>
                    <a:pt x="2628776" y="1305554"/>
                  </a:lnTo>
                  <a:lnTo>
                    <a:pt x="2640216" y="1305554"/>
                  </a:lnTo>
                  <a:lnTo>
                    <a:pt x="2651655" y="1305554"/>
                  </a:lnTo>
                  <a:lnTo>
                    <a:pt x="2663095" y="1305554"/>
                  </a:lnTo>
                  <a:lnTo>
                    <a:pt x="2674535" y="1305554"/>
                  </a:lnTo>
                  <a:lnTo>
                    <a:pt x="2685974" y="1305554"/>
                  </a:lnTo>
                  <a:lnTo>
                    <a:pt x="2697413" y="1305554"/>
                  </a:lnTo>
                  <a:lnTo>
                    <a:pt x="2708853" y="1305554"/>
                  </a:lnTo>
                  <a:lnTo>
                    <a:pt x="2720293" y="1305554"/>
                  </a:lnTo>
                  <a:lnTo>
                    <a:pt x="2731727" y="1305554"/>
                  </a:lnTo>
                  <a:lnTo>
                    <a:pt x="2743172" y="1305554"/>
                  </a:lnTo>
                  <a:lnTo>
                    <a:pt x="2754611" y="1305554"/>
                  </a:lnTo>
                  <a:lnTo>
                    <a:pt x="2766046" y="1305554"/>
                  </a:lnTo>
                  <a:lnTo>
                    <a:pt x="2777490" y="1305554"/>
                  </a:lnTo>
                  <a:lnTo>
                    <a:pt x="2788925" y="1305554"/>
                  </a:lnTo>
                  <a:lnTo>
                    <a:pt x="2800364" y="1305554"/>
                  </a:lnTo>
                  <a:lnTo>
                    <a:pt x="2811804" y="1305554"/>
                  </a:lnTo>
                  <a:lnTo>
                    <a:pt x="2823243" y="1305554"/>
                  </a:lnTo>
                  <a:lnTo>
                    <a:pt x="2834683" y="1305554"/>
                  </a:lnTo>
                  <a:lnTo>
                    <a:pt x="2846123" y="1305554"/>
                  </a:lnTo>
                  <a:lnTo>
                    <a:pt x="2857562" y="1305554"/>
                  </a:lnTo>
                  <a:lnTo>
                    <a:pt x="2869001" y="1305554"/>
                  </a:lnTo>
                  <a:lnTo>
                    <a:pt x="2880441" y="1305554"/>
                  </a:lnTo>
                  <a:lnTo>
                    <a:pt x="2891881" y="1305554"/>
                  </a:lnTo>
                  <a:lnTo>
                    <a:pt x="2903320" y="1305554"/>
                  </a:lnTo>
                  <a:lnTo>
                    <a:pt x="2914760" y="1305554"/>
                  </a:lnTo>
                  <a:lnTo>
                    <a:pt x="2926199" y="1305554"/>
                  </a:lnTo>
                  <a:lnTo>
                    <a:pt x="2937639" y="1305554"/>
                  </a:lnTo>
                  <a:lnTo>
                    <a:pt x="2949078" y="1305554"/>
                  </a:lnTo>
                  <a:lnTo>
                    <a:pt x="2960518" y="1305554"/>
                  </a:lnTo>
                  <a:lnTo>
                    <a:pt x="2971957" y="1305554"/>
                  </a:lnTo>
                  <a:lnTo>
                    <a:pt x="2983397" y="1305554"/>
                  </a:lnTo>
                  <a:lnTo>
                    <a:pt x="2994837" y="1305554"/>
                  </a:lnTo>
                  <a:lnTo>
                    <a:pt x="3006276" y="1305554"/>
                  </a:lnTo>
                  <a:lnTo>
                    <a:pt x="3017715" y="1305554"/>
                  </a:lnTo>
                  <a:lnTo>
                    <a:pt x="3029155" y="1305554"/>
                  </a:lnTo>
                  <a:lnTo>
                    <a:pt x="3040594" y="1305554"/>
                  </a:lnTo>
                  <a:lnTo>
                    <a:pt x="3052034" y="1305554"/>
                  </a:lnTo>
                  <a:lnTo>
                    <a:pt x="3063474" y="1305554"/>
                  </a:lnTo>
                  <a:lnTo>
                    <a:pt x="3074913" y="1305554"/>
                  </a:lnTo>
                  <a:lnTo>
                    <a:pt x="3086352" y="1305554"/>
                  </a:lnTo>
                  <a:lnTo>
                    <a:pt x="3097792" y="1304054"/>
                  </a:lnTo>
                  <a:lnTo>
                    <a:pt x="3109232" y="402631"/>
                  </a:lnTo>
                  <a:lnTo>
                    <a:pt x="3120671" y="0"/>
                  </a:lnTo>
                  <a:lnTo>
                    <a:pt x="3132111" y="1135785"/>
                  </a:lnTo>
                  <a:lnTo>
                    <a:pt x="3143550" y="1305554"/>
                  </a:lnTo>
                  <a:lnTo>
                    <a:pt x="3154990" y="1305554"/>
                  </a:lnTo>
                  <a:lnTo>
                    <a:pt x="3166429" y="1305554"/>
                  </a:lnTo>
                  <a:lnTo>
                    <a:pt x="3177869" y="1305554"/>
                  </a:lnTo>
                  <a:lnTo>
                    <a:pt x="3189308" y="1305554"/>
                  </a:lnTo>
                  <a:lnTo>
                    <a:pt x="3200748" y="1305554"/>
                  </a:lnTo>
                  <a:lnTo>
                    <a:pt x="3212187" y="1305554"/>
                  </a:lnTo>
                  <a:lnTo>
                    <a:pt x="3223627" y="1305554"/>
                  </a:lnTo>
                  <a:lnTo>
                    <a:pt x="3235066" y="1305554"/>
                  </a:lnTo>
                  <a:lnTo>
                    <a:pt x="3246501" y="1305554"/>
                  </a:lnTo>
                  <a:lnTo>
                    <a:pt x="3257945" y="1305554"/>
                  </a:lnTo>
                  <a:lnTo>
                    <a:pt x="3269385" y="1305554"/>
                  </a:lnTo>
                  <a:lnTo>
                    <a:pt x="3280825" y="1305554"/>
                  </a:lnTo>
                  <a:lnTo>
                    <a:pt x="3292264" y="1305554"/>
                  </a:lnTo>
                  <a:lnTo>
                    <a:pt x="3303699" y="1305554"/>
                  </a:lnTo>
                  <a:lnTo>
                    <a:pt x="3315143" y="1305554"/>
                  </a:lnTo>
                  <a:lnTo>
                    <a:pt x="3326578" y="1305554"/>
                  </a:lnTo>
                  <a:lnTo>
                    <a:pt x="3338017" y="1305554"/>
                  </a:lnTo>
                  <a:lnTo>
                    <a:pt x="3349457" y="1305554"/>
                  </a:lnTo>
                  <a:lnTo>
                    <a:pt x="3360896" y="1305554"/>
                  </a:lnTo>
                  <a:lnTo>
                    <a:pt x="3372336" y="1305554"/>
                  </a:lnTo>
                  <a:lnTo>
                    <a:pt x="3383776" y="1305554"/>
                  </a:lnTo>
                  <a:lnTo>
                    <a:pt x="3395215" y="1305554"/>
                  </a:lnTo>
                  <a:lnTo>
                    <a:pt x="3406654" y="1305554"/>
                  </a:lnTo>
                  <a:lnTo>
                    <a:pt x="3418094" y="1305554"/>
                  </a:lnTo>
                  <a:lnTo>
                    <a:pt x="3429534" y="1305554"/>
                  </a:lnTo>
                  <a:lnTo>
                    <a:pt x="3440973" y="1305554"/>
                  </a:lnTo>
                  <a:lnTo>
                    <a:pt x="3452413" y="1305554"/>
                  </a:lnTo>
                  <a:lnTo>
                    <a:pt x="3463852" y="1305554"/>
                  </a:lnTo>
                  <a:lnTo>
                    <a:pt x="3475292" y="1305554"/>
                  </a:lnTo>
                  <a:lnTo>
                    <a:pt x="3486731" y="1305554"/>
                  </a:lnTo>
                  <a:lnTo>
                    <a:pt x="3498171" y="1305554"/>
                  </a:lnTo>
                  <a:lnTo>
                    <a:pt x="3509610" y="1305554"/>
                  </a:lnTo>
                  <a:lnTo>
                    <a:pt x="3521050" y="1305554"/>
                  </a:lnTo>
                  <a:lnTo>
                    <a:pt x="3532489" y="1305554"/>
                  </a:lnTo>
                  <a:lnTo>
                    <a:pt x="3543929" y="1305554"/>
                  </a:lnTo>
                  <a:lnTo>
                    <a:pt x="3555368" y="1305554"/>
                  </a:lnTo>
                  <a:lnTo>
                    <a:pt x="3566808" y="1305554"/>
                  </a:lnTo>
                  <a:lnTo>
                    <a:pt x="3578247" y="1305554"/>
                  </a:lnTo>
                  <a:lnTo>
                    <a:pt x="3589687" y="1305554"/>
                  </a:lnTo>
                  <a:lnTo>
                    <a:pt x="3601127" y="1305554"/>
                  </a:lnTo>
                  <a:lnTo>
                    <a:pt x="3612566" y="1305554"/>
                  </a:lnTo>
                  <a:lnTo>
                    <a:pt x="3624005" y="1305554"/>
                  </a:lnTo>
                  <a:lnTo>
                    <a:pt x="3635445" y="1305554"/>
                  </a:lnTo>
                  <a:lnTo>
                    <a:pt x="3646885" y="1305554"/>
                  </a:lnTo>
                  <a:lnTo>
                    <a:pt x="3658324" y="1305554"/>
                  </a:lnTo>
                  <a:lnTo>
                    <a:pt x="3669764" y="1305554"/>
                  </a:lnTo>
                  <a:lnTo>
                    <a:pt x="3681203" y="1305554"/>
                  </a:lnTo>
                  <a:lnTo>
                    <a:pt x="3692643" y="1305554"/>
                  </a:lnTo>
                  <a:lnTo>
                    <a:pt x="3704082" y="1305554"/>
                  </a:lnTo>
                  <a:lnTo>
                    <a:pt x="3715522" y="1305554"/>
                  </a:lnTo>
                  <a:lnTo>
                    <a:pt x="3726961" y="1305554"/>
                  </a:lnTo>
                  <a:lnTo>
                    <a:pt x="3738401" y="1305554"/>
                  </a:lnTo>
                  <a:lnTo>
                    <a:pt x="3749840" y="1305554"/>
                  </a:lnTo>
                  <a:lnTo>
                    <a:pt x="3761280" y="1305554"/>
                  </a:lnTo>
                  <a:lnTo>
                    <a:pt x="3772719" y="1305554"/>
                  </a:lnTo>
                  <a:lnTo>
                    <a:pt x="3784154" y="1305554"/>
                  </a:lnTo>
                  <a:lnTo>
                    <a:pt x="3795598" y="1305554"/>
                  </a:lnTo>
                  <a:lnTo>
                    <a:pt x="3807033" y="1305554"/>
                  </a:lnTo>
                  <a:lnTo>
                    <a:pt x="3818473" y="1305554"/>
                  </a:lnTo>
                  <a:lnTo>
                    <a:pt x="3829917" y="1305554"/>
                  </a:lnTo>
                  <a:lnTo>
                    <a:pt x="3841352" y="1305554"/>
                  </a:lnTo>
                  <a:lnTo>
                    <a:pt x="3852791" y="1305554"/>
                  </a:lnTo>
                  <a:lnTo>
                    <a:pt x="3864231" y="1305554"/>
                  </a:lnTo>
                  <a:lnTo>
                    <a:pt x="3875670" y="1305554"/>
                  </a:lnTo>
                  <a:lnTo>
                    <a:pt x="3887110" y="1305554"/>
                  </a:lnTo>
                  <a:lnTo>
                    <a:pt x="3898549" y="1305554"/>
                  </a:lnTo>
                  <a:lnTo>
                    <a:pt x="3909989" y="1305554"/>
                  </a:lnTo>
                  <a:lnTo>
                    <a:pt x="3921447" y="1305554"/>
                  </a:lnTo>
                  <a:lnTo>
                    <a:pt x="3932878" y="1305554"/>
                  </a:lnTo>
                  <a:lnTo>
                    <a:pt x="3944307" y="1305554"/>
                  </a:lnTo>
                  <a:lnTo>
                    <a:pt x="3955737" y="1305554"/>
                  </a:lnTo>
                  <a:lnTo>
                    <a:pt x="3967167" y="1305554"/>
                  </a:lnTo>
                  <a:lnTo>
                    <a:pt x="3978645" y="1305554"/>
                  </a:lnTo>
                  <a:lnTo>
                    <a:pt x="3990075" y="1305554"/>
                  </a:lnTo>
                  <a:lnTo>
                    <a:pt x="4001505" y="1305554"/>
                  </a:lnTo>
                  <a:lnTo>
                    <a:pt x="4012935" y="1305554"/>
                  </a:lnTo>
                  <a:lnTo>
                    <a:pt x="4024365" y="1305554"/>
                  </a:lnTo>
                  <a:lnTo>
                    <a:pt x="4035843" y="1305554"/>
                  </a:lnTo>
                  <a:lnTo>
                    <a:pt x="4047273" y="1305554"/>
                  </a:lnTo>
                  <a:lnTo>
                    <a:pt x="4058702" y="1305554"/>
                  </a:lnTo>
                  <a:lnTo>
                    <a:pt x="4070133" y="1305554"/>
                  </a:lnTo>
                  <a:lnTo>
                    <a:pt x="4081563" y="1305554"/>
                  </a:lnTo>
                  <a:lnTo>
                    <a:pt x="4093040" y="1305554"/>
                  </a:lnTo>
                  <a:lnTo>
                    <a:pt x="4104471" y="1305554"/>
                  </a:lnTo>
                  <a:lnTo>
                    <a:pt x="4115900" y="1305554"/>
                  </a:lnTo>
                  <a:lnTo>
                    <a:pt x="4127330" y="1305554"/>
                  </a:lnTo>
                  <a:lnTo>
                    <a:pt x="4138760" y="1305554"/>
                  </a:lnTo>
                  <a:lnTo>
                    <a:pt x="4150238" y="1305554"/>
                  </a:lnTo>
                  <a:lnTo>
                    <a:pt x="4161668" y="1305554"/>
                  </a:lnTo>
                  <a:lnTo>
                    <a:pt x="4173098" y="1305554"/>
                  </a:lnTo>
                  <a:lnTo>
                    <a:pt x="4184528" y="1305554"/>
                  </a:lnTo>
                  <a:lnTo>
                    <a:pt x="4195958" y="1305554"/>
                  </a:lnTo>
                  <a:lnTo>
                    <a:pt x="4207436" y="1305554"/>
                  </a:lnTo>
                  <a:lnTo>
                    <a:pt x="4218865" y="1305554"/>
                  </a:lnTo>
                  <a:lnTo>
                    <a:pt x="4230296" y="1305554"/>
                  </a:lnTo>
                  <a:lnTo>
                    <a:pt x="4241726" y="1305554"/>
                  </a:lnTo>
                  <a:lnTo>
                    <a:pt x="4253156" y="1305554"/>
                  </a:lnTo>
                  <a:lnTo>
                    <a:pt x="4264634" y="1305554"/>
                  </a:lnTo>
                  <a:lnTo>
                    <a:pt x="4276063" y="1305554"/>
                  </a:lnTo>
                  <a:lnTo>
                    <a:pt x="4287493" y="1305554"/>
                  </a:lnTo>
                  <a:lnTo>
                    <a:pt x="4298923" y="1305554"/>
                  </a:lnTo>
                  <a:lnTo>
                    <a:pt x="4310353" y="1305554"/>
                  </a:lnTo>
                  <a:lnTo>
                    <a:pt x="4321831" y="1305554"/>
                  </a:lnTo>
                  <a:lnTo>
                    <a:pt x="4333261" y="1305554"/>
                  </a:lnTo>
                  <a:lnTo>
                    <a:pt x="4344691" y="1305554"/>
                  </a:lnTo>
                  <a:lnTo>
                    <a:pt x="4356121" y="1305554"/>
                  </a:lnTo>
                  <a:lnTo>
                    <a:pt x="4367551" y="1305554"/>
                  </a:lnTo>
                  <a:lnTo>
                    <a:pt x="4379028" y="1305554"/>
                  </a:lnTo>
                  <a:lnTo>
                    <a:pt x="4390458" y="1305554"/>
                  </a:lnTo>
                  <a:lnTo>
                    <a:pt x="4401889" y="1305554"/>
                  </a:lnTo>
                  <a:lnTo>
                    <a:pt x="4413319" y="1305554"/>
                  </a:lnTo>
                  <a:lnTo>
                    <a:pt x="4424749" y="1305554"/>
                  </a:lnTo>
                  <a:lnTo>
                    <a:pt x="4436226" y="1305554"/>
                  </a:lnTo>
                  <a:lnTo>
                    <a:pt x="4447656" y="1305554"/>
                  </a:lnTo>
                  <a:lnTo>
                    <a:pt x="4459086" y="1305554"/>
                  </a:lnTo>
                  <a:lnTo>
                    <a:pt x="4470516" y="1305554"/>
                  </a:lnTo>
                  <a:lnTo>
                    <a:pt x="4481946" y="1305554"/>
                  </a:lnTo>
                  <a:lnTo>
                    <a:pt x="4493424" y="1305554"/>
                  </a:lnTo>
                  <a:lnTo>
                    <a:pt x="4504854" y="1305554"/>
                  </a:lnTo>
                  <a:lnTo>
                    <a:pt x="4516284" y="1305554"/>
                  </a:lnTo>
                  <a:lnTo>
                    <a:pt x="4527714" y="1305554"/>
                  </a:lnTo>
                  <a:lnTo>
                    <a:pt x="4539144" y="1305554"/>
                  </a:lnTo>
                  <a:lnTo>
                    <a:pt x="4550621" y="1305554"/>
                  </a:lnTo>
                  <a:lnTo>
                    <a:pt x="4562051" y="1305554"/>
                  </a:lnTo>
                  <a:lnTo>
                    <a:pt x="4573482" y="1305554"/>
                  </a:lnTo>
                  <a:lnTo>
                    <a:pt x="4584912" y="1305554"/>
                  </a:lnTo>
                  <a:lnTo>
                    <a:pt x="4596341" y="1305554"/>
                  </a:lnTo>
                  <a:lnTo>
                    <a:pt x="4607771" y="1305554"/>
                  </a:lnTo>
                  <a:lnTo>
                    <a:pt x="4619249" y="1305554"/>
                  </a:lnTo>
                  <a:lnTo>
                    <a:pt x="4630679" y="1305554"/>
                  </a:lnTo>
                  <a:lnTo>
                    <a:pt x="4642109" y="1305554"/>
                  </a:lnTo>
                  <a:lnTo>
                    <a:pt x="4653539" y="1305554"/>
                  </a:lnTo>
                  <a:lnTo>
                    <a:pt x="4664969" y="1305554"/>
                  </a:lnTo>
                  <a:lnTo>
                    <a:pt x="4676447" y="1305554"/>
                  </a:lnTo>
                  <a:lnTo>
                    <a:pt x="4687877" y="1305554"/>
                  </a:lnTo>
                  <a:lnTo>
                    <a:pt x="4699306" y="1305554"/>
                  </a:lnTo>
                  <a:lnTo>
                    <a:pt x="4710737" y="1305554"/>
                  </a:lnTo>
                  <a:lnTo>
                    <a:pt x="4722167" y="1305554"/>
                  </a:lnTo>
                  <a:lnTo>
                    <a:pt x="4733644" y="1305554"/>
                  </a:lnTo>
                  <a:lnTo>
                    <a:pt x="4745075" y="1305554"/>
                  </a:lnTo>
                  <a:lnTo>
                    <a:pt x="4756504" y="1305554"/>
                  </a:lnTo>
                  <a:lnTo>
                    <a:pt x="4767934" y="1305554"/>
                  </a:lnTo>
                  <a:lnTo>
                    <a:pt x="4779364" y="1305554"/>
                  </a:lnTo>
                  <a:lnTo>
                    <a:pt x="4790842" y="1305554"/>
                  </a:lnTo>
                  <a:lnTo>
                    <a:pt x="4802272" y="1305554"/>
                  </a:lnTo>
                  <a:lnTo>
                    <a:pt x="4813702" y="1305554"/>
                  </a:lnTo>
                  <a:lnTo>
                    <a:pt x="4825132" y="1305554"/>
                  </a:lnTo>
                  <a:lnTo>
                    <a:pt x="4836562" y="1305554"/>
                  </a:lnTo>
                  <a:lnTo>
                    <a:pt x="4848040" y="1305554"/>
                  </a:lnTo>
                  <a:lnTo>
                    <a:pt x="4859469" y="1305554"/>
                  </a:lnTo>
                  <a:lnTo>
                    <a:pt x="4870899" y="1305554"/>
                  </a:lnTo>
                  <a:lnTo>
                    <a:pt x="4882330" y="1305554"/>
                  </a:lnTo>
                  <a:lnTo>
                    <a:pt x="4893760" y="1305554"/>
                  </a:lnTo>
                  <a:lnTo>
                    <a:pt x="4905237" y="1305554"/>
                  </a:lnTo>
                  <a:lnTo>
                    <a:pt x="4916667" y="1305554"/>
                  </a:lnTo>
                  <a:lnTo>
                    <a:pt x="4928097" y="1305554"/>
                  </a:lnTo>
                  <a:lnTo>
                    <a:pt x="4939527" y="1305554"/>
                  </a:lnTo>
                  <a:lnTo>
                    <a:pt x="4950957" y="1305554"/>
                  </a:lnTo>
                  <a:lnTo>
                    <a:pt x="4962435" y="1305554"/>
                  </a:lnTo>
                  <a:lnTo>
                    <a:pt x="4973865" y="1305554"/>
                  </a:lnTo>
                  <a:lnTo>
                    <a:pt x="4985295" y="1305554"/>
                  </a:lnTo>
                  <a:lnTo>
                    <a:pt x="4996725" y="1305554"/>
                  </a:lnTo>
                  <a:lnTo>
                    <a:pt x="5008155" y="1305554"/>
                  </a:lnTo>
                  <a:lnTo>
                    <a:pt x="5019632" y="1305554"/>
                  </a:lnTo>
                  <a:lnTo>
                    <a:pt x="5031062" y="1305554"/>
                  </a:lnTo>
                  <a:lnTo>
                    <a:pt x="5042492" y="1305554"/>
                  </a:lnTo>
                  <a:lnTo>
                    <a:pt x="5053923" y="1305554"/>
                  </a:lnTo>
                  <a:lnTo>
                    <a:pt x="5065353" y="1305554"/>
                  </a:lnTo>
                  <a:lnTo>
                    <a:pt x="5076830" y="1305554"/>
                  </a:lnTo>
                  <a:lnTo>
                    <a:pt x="5088260" y="1305554"/>
                  </a:lnTo>
                  <a:lnTo>
                    <a:pt x="5099690" y="1305554"/>
                  </a:lnTo>
                  <a:lnTo>
                    <a:pt x="5111120" y="1305554"/>
                  </a:lnTo>
                  <a:lnTo>
                    <a:pt x="5122550" y="1305554"/>
                  </a:lnTo>
                  <a:lnTo>
                    <a:pt x="5134028" y="1305554"/>
                  </a:lnTo>
                  <a:lnTo>
                    <a:pt x="5145458" y="1305554"/>
                  </a:lnTo>
                  <a:lnTo>
                    <a:pt x="5156888" y="1305554"/>
                  </a:lnTo>
                  <a:lnTo>
                    <a:pt x="5168318" y="1305554"/>
                  </a:lnTo>
                  <a:lnTo>
                    <a:pt x="5179747" y="1305554"/>
                  </a:lnTo>
                  <a:lnTo>
                    <a:pt x="5191225" y="1305554"/>
                  </a:lnTo>
                  <a:lnTo>
                    <a:pt x="5202655" y="1305554"/>
                  </a:lnTo>
                  <a:lnTo>
                    <a:pt x="5214085" y="1305554"/>
                  </a:lnTo>
                  <a:lnTo>
                    <a:pt x="5225515" y="1305554"/>
                  </a:lnTo>
                  <a:lnTo>
                    <a:pt x="5236945" y="1305554"/>
                  </a:lnTo>
                  <a:lnTo>
                    <a:pt x="5248423" y="1305554"/>
                  </a:lnTo>
                  <a:lnTo>
                    <a:pt x="5259853" y="1305554"/>
                  </a:lnTo>
                  <a:lnTo>
                    <a:pt x="5271283" y="1305554"/>
                  </a:lnTo>
                  <a:lnTo>
                    <a:pt x="5282713" y="1305554"/>
                  </a:lnTo>
                  <a:lnTo>
                    <a:pt x="5294143" y="1305554"/>
                  </a:lnTo>
                  <a:lnTo>
                    <a:pt x="5305621" y="1305554"/>
                  </a:lnTo>
                  <a:lnTo>
                    <a:pt x="5317051" y="1305554"/>
                  </a:lnTo>
                  <a:lnTo>
                    <a:pt x="5328481" y="1305554"/>
                  </a:lnTo>
                  <a:lnTo>
                    <a:pt x="5339910" y="1305554"/>
                  </a:lnTo>
                  <a:lnTo>
                    <a:pt x="5351340" y="1305554"/>
                  </a:lnTo>
                  <a:lnTo>
                    <a:pt x="5362818" y="1305554"/>
                  </a:lnTo>
                  <a:lnTo>
                    <a:pt x="5374248" y="1305554"/>
                  </a:lnTo>
                  <a:lnTo>
                    <a:pt x="5385678" y="1305554"/>
                  </a:lnTo>
                  <a:lnTo>
                    <a:pt x="5397108" y="1305554"/>
                  </a:lnTo>
                  <a:lnTo>
                    <a:pt x="5408538" y="1305554"/>
                  </a:lnTo>
                  <a:lnTo>
                    <a:pt x="5420016" y="1305554"/>
                  </a:lnTo>
                  <a:lnTo>
                    <a:pt x="5431446" y="1305554"/>
                  </a:lnTo>
                  <a:lnTo>
                    <a:pt x="5442876" y="1305554"/>
                  </a:lnTo>
                  <a:lnTo>
                    <a:pt x="5454306" y="1305554"/>
                  </a:lnTo>
                  <a:lnTo>
                    <a:pt x="5465736" y="1305554"/>
                  </a:lnTo>
                  <a:lnTo>
                    <a:pt x="5477214" y="1305554"/>
                  </a:lnTo>
                  <a:lnTo>
                    <a:pt x="5488643" y="1305554"/>
                  </a:lnTo>
                  <a:lnTo>
                    <a:pt x="5500073" y="1305554"/>
                  </a:lnTo>
                  <a:lnTo>
                    <a:pt x="5511503" y="1305554"/>
                  </a:lnTo>
                  <a:lnTo>
                    <a:pt x="5522933" y="1305554"/>
                  </a:lnTo>
                  <a:lnTo>
                    <a:pt x="5534411" y="1305554"/>
                  </a:lnTo>
                  <a:lnTo>
                    <a:pt x="5545841" y="1305554"/>
                  </a:lnTo>
                  <a:lnTo>
                    <a:pt x="5557271" y="1305554"/>
                  </a:lnTo>
                  <a:lnTo>
                    <a:pt x="5568701" y="1305554"/>
                  </a:lnTo>
                  <a:lnTo>
                    <a:pt x="5580131" y="1305554"/>
                  </a:lnTo>
                  <a:lnTo>
                    <a:pt x="5591609" y="1305554"/>
                  </a:lnTo>
                  <a:lnTo>
                    <a:pt x="5603038" y="1305554"/>
                  </a:lnTo>
                  <a:lnTo>
                    <a:pt x="5614469" y="1305554"/>
                  </a:lnTo>
                  <a:lnTo>
                    <a:pt x="5625899" y="1305554"/>
                  </a:lnTo>
                  <a:lnTo>
                    <a:pt x="5637329" y="1305554"/>
                  </a:lnTo>
                  <a:lnTo>
                    <a:pt x="5648759" y="1305554"/>
                  </a:lnTo>
                  <a:lnTo>
                    <a:pt x="5660236" y="1305554"/>
                  </a:lnTo>
                  <a:lnTo>
                    <a:pt x="5671666" y="1305554"/>
                  </a:lnTo>
                  <a:lnTo>
                    <a:pt x="5683096" y="1305554"/>
                  </a:lnTo>
                  <a:lnTo>
                    <a:pt x="5694526" y="1305554"/>
                  </a:lnTo>
                  <a:lnTo>
                    <a:pt x="5705956" y="1305554"/>
                  </a:lnTo>
                  <a:lnTo>
                    <a:pt x="5717434" y="1305554"/>
                  </a:lnTo>
                  <a:lnTo>
                    <a:pt x="5728864" y="1305554"/>
                  </a:lnTo>
                  <a:lnTo>
                    <a:pt x="5740294" y="1305554"/>
                  </a:lnTo>
                  <a:lnTo>
                    <a:pt x="5751724" y="1305554"/>
                  </a:lnTo>
                  <a:lnTo>
                    <a:pt x="5763154" y="1305554"/>
                  </a:lnTo>
                  <a:lnTo>
                    <a:pt x="5774631" y="1305554"/>
                  </a:lnTo>
                  <a:lnTo>
                    <a:pt x="5786062" y="1305554"/>
                  </a:lnTo>
                  <a:lnTo>
                    <a:pt x="5797492" y="1305554"/>
                  </a:lnTo>
                  <a:lnTo>
                    <a:pt x="5808921" y="1305554"/>
                  </a:lnTo>
                  <a:lnTo>
                    <a:pt x="5820351" y="1305554"/>
                  </a:lnTo>
                  <a:lnTo>
                    <a:pt x="5831829" y="1305554"/>
                  </a:lnTo>
                  <a:lnTo>
                    <a:pt x="5843259" y="1305554"/>
                  </a:lnTo>
                  <a:lnTo>
                    <a:pt x="5854689" y="1305554"/>
                  </a:lnTo>
                  <a:lnTo>
                    <a:pt x="5866119" y="1305554"/>
                  </a:lnTo>
                  <a:lnTo>
                    <a:pt x="5877549" y="1305554"/>
                  </a:lnTo>
                  <a:lnTo>
                    <a:pt x="5889027" y="1305554"/>
                  </a:lnTo>
                  <a:lnTo>
                    <a:pt x="5900457" y="1305554"/>
                  </a:lnTo>
                  <a:lnTo>
                    <a:pt x="5911887" y="1305554"/>
                  </a:lnTo>
                  <a:lnTo>
                    <a:pt x="5923317" y="1305554"/>
                  </a:lnTo>
                  <a:lnTo>
                    <a:pt x="5934747" y="1305554"/>
                  </a:lnTo>
                  <a:lnTo>
                    <a:pt x="5946225" y="1305554"/>
                  </a:lnTo>
                  <a:lnTo>
                    <a:pt x="5957655" y="1305554"/>
                  </a:lnTo>
                  <a:lnTo>
                    <a:pt x="5969084" y="1305554"/>
                  </a:lnTo>
                  <a:lnTo>
                    <a:pt x="5980514" y="1305554"/>
                  </a:lnTo>
                  <a:lnTo>
                    <a:pt x="5991944" y="1305554"/>
                  </a:lnTo>
                  <a:lnTo>
                    <a:pt x="6003422" y="1305554"/>
                  </a:lnTo>
                  <a:lnTo>
                    <a:pt x="6014852" y="1305554"/>
                  </a:lnTo>
                  <a:lnTo>
                    <a:pt x="6026282" y="1305554"/>
                  </a:lnTo>
                  <a:lnTo>
                    <a:pt x="6037712" y="1305554"/>
                  </a:lnTo>
                  <a:lnTo>
                    <a:pt x="6049142" y="1305554"/>
                  </a:lnTo>
                  <a:lnTo>
                    <a:pt x="6060620" y="1305554"/>
                  </a:lnTo>
                  <a:lnTo>
                    <a:pt x="6072049" y="1305554"/>
                  </a:lnTo>
                  <a:lnTo>
                    <a:pt x="6083480" y="1305554"/>
                  </a:lnTo>
                  <a:lnTo>
                    <a:pt x="6094910" y="1305554"/>
                  </a:lnTo>
                  <a:lnTo>
                    <a:pt x="6106340" y="1305554"/>
                  </a:lnTo>
                  <a:lnTo>
                    <a:pt x="6117818" y="1305554"/>
                  </a:lnTo>
                  <a:lnTo>
                    <a:pt x="6129247" y="1305554"/>
                  </a:lnTo>
                  <a:lnTo>
                    <a:pt x="6140677" y="1305554"/>
                  </a:lnTo>
                  <a:lnTo>
                    <a:pt x="6152107" y="1305554"/>
                  </a:lnTo>
                  <a:lnTo>
                    <a:pt x="6163537" y="1305554"/>
                  </a:lnTo>
                  <a:lnTo>
                    <a:pt x="6175015" y="1305554"/>
                  </a:lnTo>
                  <a:lnTo>
                    <a:pt x="6186445" y="1305554"/>
                  </a:lnTo>
                  <a:lnTo>
                    <a:pt x="6197875" y="1305554"/>
                  </a:lnTo>
                  <a:lnTo>
                    <a:pt x="6209305" y="1305554"/>
                  </a:lnTo>
                  <a:lnTo>
                    <a:pt x="6220735" y="1305554"/>
                  </a:lnTo>
                  <a:lnTo>
                    <a:pt x="6232212" y="1305554"/>
                  </a:lnTo>
                  <a:lnTo>
                    <a:pt x="6243642" y="1305554"/>
                  </a:lnTo>
                  <a:lnTo>
                    <a:pt x="6255073" y="1305554"/>
                  </a:lnTo>
                  <a:lnTo>
                    <a:pt x="6266503" y="1305554"/>
                  </a:lnTo>
                  <a:lnTo>
                    <a:pt x="6277933" y="1305554"/>
                  </a:lnTo>
                  <a:lnTo>
                    <a:pt x="6289410" y="1305554"/>
                  </a:lnTo>
                  <a:lnTo>
                    <a:pt x="6300840" y="1305554"/>
                  </a:lnTo>
                  <a:lnTo>
                    <a:pt x="6312270" y="1305554"/>
                  </a:lnTo>
                  <a:lnTo>
                    <a:pt x="6323700" y="1305554"/>
                  </a:lnTo>
                  <a:lnTo>
                    <a:pt x="6335130" y="1305554"/>
                  </a:lnTo>
                  <a:lnTo>
                    <a:pt x="6346608" y="1305554"/>
                  </a:lnTo>
                  <a:lnTo>
                    <a:pt x="6358038" y="1305554"/>
                  </a:lnTo>
                  <a:lnTo>
                    <a:pt x="6369468" y="1305554"/>
                  </a:lnTo>
                  <a:lnTo>
                    <a:pt x="6380898" y="1305554"/>
                  </a:lnTo>
                  <a:lnTo>
                    <a:pt x="6392328" y="1305554"/>
                  </a:lnTo>
                  <a:lnTo>
                    <a:pt x="6403805" y="1305554"/>
                  </a:lnTo>
                  <a:lnTo>
                    <a:pt x="6415235" y="1305554"/>
                  </a:lnTo>
                  <a:lnTo>
                    <a:pt x="6426666" y="1305554"/>
                  </a:lnTo>
                  <a:lnTo>
                    <a:pt x="6438096" y="1305554"/>
                  </a:lnTo>
                  <a:lnTo>
                    <a:pt x="6449525" y="1305554"/>
                  </a:lnTo>
                  <a:lnTo>
                    <a:pt x="6461003" y="1305554"/>
                  </a:lnTo>
                  <a:lnTo>
                    <a:pt x="6472433" y="1305554"/>
                  </a:lnTo>
                  <a:lnTo>
                    <a:pt x="6483863" y="1305554"/>
                  </a:lnTo>
                  <a:lnTo>
                    <a:pt x="6495293" y="1305554"/>
                  </a:lnTo>
                  <a:lnTo>
                    <a:pt x="6506723" y="1305554"/>
                  </a:lnTo>
                  <a:lnTo>
                    <a:pt x="6518201" y="1305554"/>
                  </a:lnTo>
                  <a:lnTo>
                    <a:pt x="6529631" y="1305554"/>
                  </a:lnTo>
                  <a:lnTo>
                    <a:pt x="6541061" y="1305554"/>
                  </a:lnTo>
                  <a:lnTo>
                    <a:pt x="6552490" y="1305554"/>
                  </a:lnTo>
                  <a:lnTo>
                    <a:pt x="6563921" y="1305554"/>
                  </a:lnTo>
                  <a:lnTo>
                    <a:pt x="6575398" y="1305554"/>
                  </a:lnTo>
                  <a:lnTo>
                    <a:pt x="6586828" y="1305554"/>
                  </a:lnTo>
                  <a:lnTo>
                    <a:pt x="6598259" y="1305554"/>
                  </a:lnTo>
                  <a:lnTo>
                    <a:pt x="6609688" y="1305554"/>
                  </a:lnTo>
                  <a:lnTo>
                    <a:pt x="6621118" y="1305554"/>
                  </a:lnTo>
                  <a:lnTo>
                    <a:pt x="6632596" y="1305554"/>
                  </a:lnTo>
                  <a:lnTo>
                    <a:pt x="6644026" y="1305554"/>
                  </a:lnTo>
                  <a:lnTo>
                    <a:pt x="6655456" y="1305554"/>
                  </a:lnTo>
                  <a:lnTo>
                    <a:pt x="6666886" y="1305554"/>
                  </a:lnTo>
                  <a:lnTo>
                    <a:pt x="6678316" y="1305554"/>
                  </a:lnTo>
                  <a:lnTo>
                    <a:pt x="6689794" y="1305554"/>
                  </a:lnTo>
                  <a:lnTo>
                    <a:pt x="6701224" y="1305554"/>
                  </a:lnTo>
                  <a:lnTo>
                    <a:pt x="6712653" y="1305554"/>
                  </a:lnTo>
                  <a:lnTo>
                    <a:pt x="6724083" y="1305554"/>
                  </a:lnTo>
                  <a:lnTo>
                    <a:pt x="6735514" y="1305554"/>
                  </a:lnTo>
                  <a:lnTo>
                    <a:pt x="6746944" y="1305554"/>
                  </a:lnTo>
                  <a:lnTo>
                    <a:pt x="6758421" y="1305554"/>
                  </a:lnTo>
                  <a:lnTo>
                    <a:pt x="6769851" y="1305554"/>
                  </a:lnTo>
                  <a:lnTo>
                    <a:pt x="6781281" y="1305554"/>
                  </a:lnTo>
                  <a:lnTo>
                    <a:pt x="6792711" y="1305554"/>
                  </a:lnTo>
                  <a:lnTo>
                    <a:pt x="6804141" y="1305554"/>
                  </a:lnTo>
                  <a:lnTo>
                    <a:pt x="6815619" y="1305554"/>
                  </a:lnTo>
                  <a:lnTo>
                    <a:pt x="6827049" y="1305554"/>
                  </a:lnTo>
                  <a:lnTo>
                    <a:pt x="6838479" y="1305554"/>
                  </a:lnTo>
                  <a:lnTo>
                    <a:pt x="6849909" y="1305554"/>
                  </a:lnTo>
                  <a:lnTo>
                    <a:pt x="6861339" y="1305554"/>
                  </a:lnTo>
                  <a:lnTo>
                    <a:pt x="6872816" y="1305554"/>
                  </a:lnTo>
                  <a:lnTo>
                    <a:pt x="6884246" y="1305554"/>
                  </a:lnTo>
                  <a:lnTo>
                    <a:pt x="6895676" y="1305554"/>
                  </a:lnTo>
                  <a:lnTo>
                    <a:pt x="6907107" y="1305554"/>
                  </a:lnTo>
                  <a:lnTo>
                    <a:pt x="6918537" y="1305554"/>
                  </a:lnTo>
                  <a:lnTo>
                    <a:pt x="6930014" y="1305554"/>
                  </a:lnTo>
                  <a:lnTo>
                    <a:pt x="6941444" y="1305554"/>
                  </a:lnTo>
                  <a:lnTo>
                    <a:pt x="6952874" y="1305554"/>
                  </a:lnTo>
                  <a:lnTo>
                    <a:pt x="6964304" y="1305554"/>
                  </a:lnTo>
                  <a:lnTo>
                    <a:pt x="6975734" y="1305554"/>
                  </a:lnTo>
                  <a:lnTo>
                    <a:pt x="6987212" y="1305554"/>
                  </a:lnTo>
                  <a:lnTo>
                    <a:pt x="6998642" y="1305554"/>
                  </a:lnTo>
                  <a:lnTo>
                    <a:pt x="7010072" y="1305554"/>
                  </a:lnTo>
                  <a:lnTo>
                    <a:pt x="7021502" y="1305554"/>
                  </a:lnTo>
                  <a:lnTo>
                    <a:pt x="7032931" y="1305554"/>
                  </a:lnTo>
                  <a:lnTo>
                    <a:pt x="7044409" y="1305554"/>
                  </a:lnTo>
                  <a:lnTo>
                    <a:pt x="7055839" y="1305554"/>
                  </a:lnTo>
                  <a:lnTo>
                    <a:pt x="7067269" y="1305554"/>
                  </a:lnTo>
                  <a:lnTo>
                    <a:pt x="7078700" y="1305554"/>
                  </a:lnTo>
                  <a:lnTo>
                    <a:pt x="7090129" y="1305554"/>
                  </a:lnTo>
                  <a:lnTo>
                    <a:pt x="7101607" y="1305554"/>
                  </a:lnTo>
                  <a:lnTo>
                    <a:pt x="7113037" y="1305554"/>
                  </a:lnTo>
                  <a:lnTo>
                    <a:pt x="7124467" y="1305554"/>
                  </a:lnTo>
                  <a:lnTo>
                    <a:pt x="7135897" y="1305554"/>
                  </a:lnTo>
                  <a:lnTo>
                    <a:pt x="7147327" y="1305554"/>
                  </a:lnTo>
                  <a:lnTo>
                    <a:pt x="7158805" y="1305554"/>
                  </a:lnTo>
                  <a:lnTo>
                    <a:pt x="7170235" y="1305554"/>
                  </a:lnTo>
                  <a:lnTo>
                    <a:pt x="7181665" y="1305554"/>
                  </a:lnTo>
                  <a:lnTo>
                    <a:pt x="7193094" y="1305554"/>
                  </a:lnTo>
                  <a:lnTo>
                    <a:pt x="7204524" y="1305554"/>
                  </a:lnTo>
                  <a:lnTo>
                    <a:pt x="7216002" y="1305554"/>
                  </a:lnTo>
                  <a:lnTo>
                    <a:pt x="7227432" y="1305554"/>
                  </a:lnTo>
                  <a:lnTo>
                    <a:pt x="7238862" y="1305554"/>
                  </a:lnTo>
                  <a:lnTo>
                    <a:pt x="7250292" y="1305554"/>
                  </a:lnTo>
                  <a:lnTo>
                    <a:pt x="7261722" y="1305554"/>
                  </a:lnTo>
                  <a:lnTo>
                    <a:pt x="7273200" y="1305554"/>
                  </a:lnTo>
                  <a:lnTo>
                    <a:pt x="7284630" y="1305554"/>
                  </a:lnTo>
                  <a:lnTo>
                    <a:pt x="7296060" y="1305554"/>
                  </a:lnTo>
                  <a:lnTo>
                    <a:pt x="7307490" y="1305554"/>
                  </a:lnTo>
                  <a:lnTo>
                    <a:pt x="7318920" y="1305554"/>
                  </a:lnTo>
                  <a:lnTo>
                    <a:pt x="7330398" y="1305554"/>
                  </a:lnTo>
                  <a:lnTo>
                    <a:pt x="7341828" y="1305554"/>
                  </a:lnTo>
                  <a:lnTo>
                    <a:pt x="7353257" y="1305554"/>
                  </a:lnTo>
                  <a:lnTo>
                    <a:pt x="7364687" y="1305554"/>
                  </a:lnTo>
                  <a:lnTo>
                    <a:pt x="7376117" y="1305554"/>
                  </a:lnTo>
                  <a:lnTo>
                    <a:pt x="7387595" y="1305554"/>
                  </a:lnTo>
                  <a:lnTo>
                    <a:pt x="7399025" y="1305554"/>
                  </a:lnTo>
                  <a:lnTo>
                    <a:pt x="7410455" y="1305554"/>
                  </a:lnTo>
                  <a:lnTo>
                    <a:pt x="7421885" y="1305554"/>
                  </a:lnTo>
                  <a:lnTo>
                    <a:pt x="7433315" y="1305554"/>
                  </a:lnTo>
                  <a:lnTo>
                    <a:pt x="7444793" y="1305554"/>
                  </a:lnTo>
                  <a:lnTo>
                    <a:pt x="7456222" y="1305554"/>
                  </a:lnTo>
                  <a:lnTo>
                    <a:pt x="7467653" y="1305554"/>
                  </a:lnTo>
                  <a:lnTo>
                    <a:pt x="7479083" y="1305554"/>
                  </a:lnTo>
                  <a:lnTo>
                    <a:pt x="7490513" y="1305554"/>
                  </a:lnTo>
                  <a:lnTo>
                    <a:pt x="7501990" y="1305554"/>
                  </a:lnTo>
                  <a:lnTo>
                    <a:pt x="7513420" y="1305554"/>
                  </a:lnTo>
                  <a:lnTo>
                    <a:pt x="7524850" y="1305554"/>
                  </a:lnTo>
                  <a:lnTo>
                    <a:pt x="7536280" y="1305554"/>
                  </a:lnTo>
                  <a:lnTo>
                    <a:pt x="7547710" y="1305554"/>
                  </a:lnTo>
                  <a:lnTo>
                    <a:pt x="7559188" y="1305554"/>
                  </a:lnTo>
                  <a:lnTo>
                    <a:pt x="7570618" y="1305554"/>
                  </a:lnTo>
                  <a:lnTo>
                    <a:pt x="7582048" y="1305554"/>
                  </a:lnTo>
                  <a:lnTo>
                    <a:pt x="7593478" y="1305554"/>
                  </a:lnTo>
                  <a:lnTo>
                    <a:pt x="7604908" y="1305554"/>
                  </a:lnTo>
                  <a:lnTo>
                    <a:pt x="7616385" y="1305554"/>
                  </a:lnTo>
                  <a:lnTo>
                    <a:pt x="7627815" y="1305554"/>
                  </a:lnTo>
                  <a:lnTo>
                    <a:pt x="7639246" y="1305554"/>
                  </a:lnTo>
                  <a:lnTo>
                    <a:pt x="7650676" y="1305554"/>
                  </a:lnTo>
                  <a:lnTo>
                    <a:pt x="7662106" y="1305554"/>
                  </a:lnTo>
                  <a:lnTo>
                    <a:pt x="7673583" y="1305554"/>
                  </a:lnTo>
                  <a:lnTo>
                    <a:pt x="7685013" y="1305554"/>
                  </a:lnTo>
                  <a:lnTo>
                    <a:pt x="7696443" y="1305554"/>
                  </a:lnTo>
                  <a:lnTo>
                    <a:pt x="7707873" y="1305554"/>
                  </a:lnTo>
                  <a:lnTo>
                    <a:pt x="7719303" y="1305554"/>
                  </a:lnTo>
                  <a:lnTo>
                    <a:pt x="7730733" y="1305554"/>
                  </a:lnTo>
                  <a:lnTo>
                    <a:pt x="7742211" y="1305554"/>
                  </a:lnTo>
                  <a:lnTo>
                    <a:pt x="7753641" y="1305554"/>
                  </a:lnTo>
                  <a:lnTo>
                    <a:pt x="7765071" y="1305554"/>
                  </a:lnTo>
                  <a:lnTo>
                    <a:pt x="7776501" y="1305554"/>
                  </a:lnTo>
                  <a:lnTo>
                    <a:pt x="7787931" y="1305554"/>
                  </a:lnTo>
                  <a:lnTo>
                    <a:pt x="7799408" y="1305554"/>
                  </a:lnTo>
                  <a:lnTo>
                    <a:pt x="7810839" y="1305554"/>
                  </a:lnTo>
                  <a:lnTo>
                    <a:pt x="7822268" y="1305554"/>
                  </a:lnTo>
                  <a:lnTo>
                    <a:pt x="7833698" y="1305554"/>
                  </a:lnTo>
                  <a:lnTo>
                    <a:pt x="7845128" y="1305554"/>
                  </a:lnTo>
                  <a:lnTo>
                    <a:pt x="7856606" y="1305554"/>
                  </a:lnTo>
                  <a:lnTo>
                    <a:pt x="7868036" y="1305554"/>
                  </a:lnTo>
                  <a:lnTo>
                    <a:pt x="7879466" y="1305554"/>
                  </a:lnTo>
                  <a:lnTo>
                    <a:pt x="7890896" y="1305554"/>
                  </a:lnTo>
                  <a:lnTo>
                    <a:pt x="7902326" y="1305554"/>
                  </a:lnTo>
                  <a:lnTo>
                    <a:pt x="7913804" y="1305554"/>
                  </a:lnTo>
                  <a:lnTo>
                    <a:pt x="7925234" y="1305554"/>
                  </a:lnTo>
                  <a:lnTo>
                    <a:pt x="7936663" y="1305554"/>
                  </a:lnTo>
                  <a:lnTo>
                    <a:pt x="7948094" y="1305554"/>
                  </a:lnTo>
                  <a:lnTo>
                    <a:pt x="7959524" y="1305554"/>
                  </a:lnTo>
                  <a:lnTo>
                    <a:pt x="7971001" y="1305554"/>
                  </a:lnTo>
                  <a:lnTo>
                    <a:pt x="7982431" y="1305554"/>
                  </a:lnTo>
                  <a:lnTo>
                    <a:pt x="7993861" y="1305554"/>
                  </a:lnTo>
                  <a:lnTo>
                    <a:pt x="8005291" y="1305554"/>
                  </a:lnTo>
                  <a:lnTo>
                    <a:pt x="8016721" y="1305554"/>
                  </a:lnTo>
                  <a:lnTo>
                    <a:pt x="8028199" y="1305554"/>
                  </a:lnTo>
                  <a:lnTo>
                    <a:pt x="8039629" y="1305554"/>
                  </a:lnTo>
                  <a:lnTo>
                    <a:pt x="8051059" y="1305554"/>
                  </a:lnTo>
                  <a:lnTo>
                    <a:pt x="8062489" y="1305554"/>
                  </a:lnTo>
                  <a:lnTo>
                    <a:pt x="8073919" y="1305554"/>
                  </a:lnTo>
                  <a:lnTo>
                    <a:pt x="8085396" y="1305554"/>
                  </a:lnTo>
                  <a:lnTo>
                    <a:pt x="8096826" y="1305554"/>
                  </a:lnTo>
                  <a:lnTo>
                    <a:pt x="8108256" y="1305554"/>
                  </a:lnTo>
                  <a:lnTo>
                    <a:pt x="8119687" y="1305554"/>
                  </a:lnTo>
                  <a:lnTo>
                    <a:pt x="8131117" y="1305554"/>
                  </a:lnTo>
                  <a:lnTo>
                    <a:pt x="8142594" y="1305554"/>
                  </a:lnTo>
                  <a:lnTo>
                    <a:pt x="8154024" y="1305554"/>
                  </a:lnTo>
                  <a:lnTo>
                    <a:pt x="8165454" y="1305554"/>
                  </a:lnTo>
                  <a:lnTo>
                    <a:pt x="8176884" y="1305554"/>
                  </a:lnTo>
                  <a:lnTo>
                    <a:pt x="8188314" y="1305554"/>
                  </a:lnTo>
                  <a:lnTo>
                    <a:pt x="8199792" y="1305554"/>
                  </a:lnTo>
                  <a:lnTo>
                    <a:pt x="8211222" y="1305554"/>
                  </a:lnTo>
                  <a:lnTo>
                    <a:pt x="8222652" y="1305554"/>
                  </a:lnTo>
                  <a:lnTo>
                    <a:pt x="8234082" y="1305554"/>
                  </a:lnTo>
                  <a:lnTo>
                    <a:pt x="8245512" y="1305554"/>
                  </a:lnTo>
                  <a:lnTo>
                    <a:pt x="8256989" y="1305554"/>
                  </a:lnTo>
                  <a:lnTo>
                    <a:pt x="8268419" y="1305554"/>
                  </a:lnTo>
                  <a:lnTo>
                    <a:pt x="8279850" y="1305554"/>
                  </a:lnTo>
                  <a:lnTo>
                    <a:pt x="8291280" y="1305554"/>
                  </a:lnTo>
                  <a:lnTo>
                    <a:pt x="8302709" y="1305554"/>
                  </a:lnTo>
                  <a:lnTo>
                    <a:pt x="8314187" y="1305554"/>
                  </a:lnTo>
                  <a:lnTo>
                    <a:pt x="8325617" y="1305554"/>
                  </a:lnTo>
                  <a:lnTo>
                    <a:pt x="8337047" y="1305554"/>
                  </a:lnTo>
                  <a:lnTo>
                    <a:pt x="8348477" y="1305554"/>
                  </a:lnTo>
                  <a:lnTo>
                    <a:pt x="8359907" y="1305554"/>
                  </a:lnTo>
                  <a:lnTo>
                    <a:pt x="8371385" y="1305554"/>
                  </a:lnTo>
                  <a:lnTo>
                    <a:pt x="8382815" y="1305554"/>
                  </a:lnTo>
                  <a:lnTo>
                    <a:pt x="8394245" y="1305554"/>
                  </a:lnTo>
                  <a:lnTo>
                    <a:pt x="8405674" y="1305554"/>
                  </a:lnTo>
                  <a:lnTo>
                    <a:pt x="8417104" y="1305554"/>
                  </a:lnTo>
                  <a:lnTo>
                    <a:pt x="8428582" y="1305554"/>
                  </a:lnTo>
                  <a:lnTo>
                    <a:pt x="8440012" y="1305554"/>
                  </a:lnTo>
                  <a:lnTo>
                    <a:pt x="8451442" y="1305554"/>
                  </a:lnTo>
                  <a:lnTo>
                    <a:pt x="8462872" y="1305554"/>
                  </a:lnTo>
                  <a:lnTo>
                    <a:pt x="8474302" y="1305554"/>
                  </a:lnTo>
                  <a:lnTo>
                    <a:pt x="8485780" y="1305554"/>
                  </a:lnTo>
                  <a:lnTo>
                    <a:pt x="8497210" y="1305554"/>
                  </a:lnTo>
                  <a:lnTo>
                    <a:pt x="8508640" y="1305554"/>
                  </a:lnTo>
                  <a:lnTo>
                    <a:pt x="8520069" y="1305554"/>
                  </a:lnTo>
                  <a:lnTo>
                    <a:pt x="8531500" y="1305554"/>
                  </a:lnTo>
                  <a:lnTo>
                    <a:pt x="8542977" y="1305554"/>
                  </a:lnTo>
                  <a:lnTo>
                    <a:pt x="8554407" y="1305554"/>
                  </a:lnTo>
                  <a:lnTo>
                    <a:pt x="8565837" y="1305554"/>
                  </a:lnTo>
                  <a:lnTo>
                    <a:pt x="8577267" y="1305554"/>
                  </a:lnTo>
                  <a:lnTo>
                    <a:pt x="8588697" y="1305554"/>
                  </a:lnTo>
                  <a:lnTo>
                    <a:pt x="8600175" y="1305554"/>
                  </a:lnTo>
                  <a:lnTo>
                    <a:pt x="8611605" y="1305554"/>
                  </a:lnTo>
                  <a:lnTo>
                    <a:pt x="8623035" y="1305554"/>
                  </a:lnTo>
                  <a:lnTo>
                    <a:pt x="8634465" y="1305554"/>
                  </a:lnTo>
                  <a:lnTo>
                    <a:pt x="8645895" y="1305554"/>
                  </a:lnTo>
                  <a:lnTo>
                    <a:pt x="8657373" y="1305554"/>
                  </a:lnTo>
                  <a:lnTo>
                    <a:pt x="8668802" y="1305554"/>
                  </a:lnTo>
                  <a:lnTo>
                    <a:pt x="8680232" y="1305554"/>
                  </a:lnTo>
                  <a:lnTo>
                    <a:pt x="8691662" y="1305554"/>
                  </a:lnTo>
                  <a:lnTo>
                    <a:pt x="8703093" y="1305554"/>
                  </a:lnTo>
                  <a:lnTo>
                    <a:pt x="8714570" y="1305554"/>
                  </a:lnTo>
                  <a:lnTo>
                    <a:pt x="8726000" y="1305554"/>
                  </a:lnTo>
                  <a:lnTo>
                    <a:pt x="8737430" y="1305554"/>
                  </a:lnTo>
                  <a:lnTo>
                    <a:pt x="8748860" y="1305554"/>
                  </a:lnTo>
                  <a:lnTo>
                    <a:pt x="8760290" y="1305554"/>
                  </a:lnTo>
                  <a:lnTo>
                    <a:pt x="8771768" y="1305554"/>
                  </a:lnTo>
                  <a:lnTo>
                    <a:pt x="8783198" y="1305554"/>
                  </a:lnTo>
                  <a:lnTo>
                    <a:pt x="8794628" y="1305554"/>
                  </a:lnTo>
                  <a:lnTo>
                    <a:pt x="8806058" y="1305554"/>
                  </a:lnTo>
                  <a:lnTo>
                    <a:pt x="8817488" y="1305554"/>
                  </a:lnTo>
                  <a:lnTo>
                    <a:pt x="8828918" y="1305554"/>
                  </a:lnTo>
                  <a:lnTo>
                    <a:pt x="8840395" y="1305554"/>
                  </a:lnTo>
                  <a:lnTo>
                    <a:pt x="8851825" y="1305554"/>
                  </a:lnTo>
                  <a:lnTo>
                    <a:pt x="8863256" y="1305554"/>
                  </a:lnTo>
                  <a:lnTo>
                    <a:pt x="8874686" y="1305554"/>
                  </a:lnTo>
                  <a:lnTo>
                    <a:pt x="8886115" y="1305554"/>
                  </a:lnTo>
                  <a:lnTo>
                    <a:pt x="8897593" y="1305554"/>
                  </a:lnTo>
                  <a:lnTo>
                    <a:pt x="8909022" y="1305554"/>
                  </a:lnTo>
                  <a:lnTo>
                    <a:pt x="8920453" y="1305554"/>
                  </a:lnTo>
                  <a:lnTo>
                    <a:pt x="8931883" y="1305554"/>
                  </a:lnTo>
                  <a:lnTo>
                    <a:pt x="8943313" y="1305554"/>
                  </a:lnTo>
                  <a:lnTo>
                    <a:pt x="8954791" y="1305554"/>
                  </a:lnTo>
                  <a:lnTo>
                    <a:pt x="8966220" y="1305554"/>
                  </a:lnTo>
                  <a:lnTo>
                    <a:pt x="8977651" y="1305554"/>
                  </a:lnTo>
                  <a:lnTo>
                    <a:pt x="8989080" y="1305554"/>
                  </a:lnTo>
                  <a:lnTo>
                    <a:pt x="9000511" y="1305554"/>
                  </a:lnTo>
                  <a:lnTo>
                    <a:pt x="9011988" y="1305554"/>
                  </a:lnTo>
                  <a:lnTo>
                    <a:pt x="9023418" y="1305554"/>
                  </a:lnTo>
                  <a:lnTo>
                    <a:pt x="9034849" y="1305554"/>
                  </a:lnTo>
                  <a:lnTo>
                    <a:pt x="9046278" y="1305554"/>
                  </a:lnTo>
                  <a:lnTo>
                    <a:pt x="9057709" y="1305554"/>
                  </a:lnTo>
                  <a:lnTo>
                    <a:pt x="9069186" y="1305554"/>
                  </a:lnTo>
                  <a:lnTo>
                    <a:pt x="9080615" y="1305554"/>
                  </a:lnTo>
                  <a:lnTo>
                    <a:pt x="9092046" y="1305554"/>
                  </a:lnTo>
                  <a:lnTo>
                    <a:pt x="9103476" y="1305554"/>
                  </a:lnTo>
                  <a:lnTo>
                    <a:pt x="9114906" y="1305554"/>
                  </a:lnTo>
                  <a:lnTo>
                    <a:pt x="9126384" y="1305554"/>
                  </a:lnTo>
                  <a:lnTo>
                    <a:pt x="9137813" y="1305554"/>
                  </a:lnTo>
                  <a:lnTo>
                    <a:pt x="9149244" y="1305554"/>
                  </a:lnTo>
                  <a:lnTo>
                    <a:pt x="9160673" y="1305554"/>
                  </a:lnTo>
                  <a:lnTo>
                    <a:pt x="9172104" y="1305554"/>
                  </a:lnTo>
                  <a:lnTo>
                    <a:pt x="9183581" y="1305554"/>
                  </a:lnTo>
                  <a:lnTo>
                    <a:pt x="9195011" y="1305554"/>
                  </a:lnTo>
                  <a:lnTo>
                    <a:pt x="9206442" y="1305554"/>
                  </a:lnTo>
                  <a:lnTo>
                    <a:pt x="9217871" y="1305554"/>
                  </a:lnTo>
                  <a:lnTo>
                    <a:pt x="9229301" y="1305554"/>
                  </a:lnTo>
                  <a:lnTo>
                    <a:pt x="9240779" y="1305554"/>
                  </a:lnTo>
                  <a:lnTo>
                    <a:pt x="9252209" y="1305554"/>
                  </a:lnTo>
                  <a:lnTo>
                    <a:pt x="9263639" y="1305554"/>
                  </a:lnTo>
                  <a:lnTo>
                    <a:pt x="9275069" y="1305554"/>
                  </a:lnTo>
                  <a:lnTo>
                    <a:pt x="9286498" y="1305554"/>
                  </a:lnTo>
                  <a:lnTo>
                    <a:pt x="9297977" y="1305554"/>
                  </a:lnTo>
                  <a:lnTo>
                    <a:pt x="9309406" y="1305554"/>
                  </a:lnTo>
                  <a:lnTo>
                    <a:pt x="9320837" y="1305554"/>
                  </a:lnTo>
                  <a:lnTo>
                    <a:pt x="9332266" y="1305554"/>
                  </a:lnTo>
                  <a:lnTo>
                    <a:pt x="9343696" y="1305554"/>
                  </a:lnTo>
                  <a:lnTo>
                    <a:pt x="9355174" y="1305554"/>
                  </a:lnTo>
                  <a:lnTo>
                    <a:pt x="9366604" y="1305554"/>
                  </a:lnTo>
                  <a:lnTo>
                    <a:pt x="9378035" y="1305554"/>
                  </a:lnTo>
                  <a:lnTo>
                    <a:pt x="9389464" y="1305554"/>
                  </a:lnTo>
                  <a:lnTo>
                    <a:pt x="9400894" y="1305554"/>
                  </a:lnTo>
                  <a:lnTo>
                    <a:pt x="9412372" y="1305554"/>
                  </a:lnTo>
                  <a:lnTo>
                    <a:pt x="9423802" y="1305554"/>
                  </a:lnTo>
                  <a:lnTo>
                    <a:pt x="9435232" y="1305554"/>
                  </a:lnTo>
                  <a:lnTo>
                    <a:pt x="9446662" y="1305554"/>
                  </a:lnTo>
                  <a:lnTo>
                    <a:pt x="9458091" y="1305554"/>
                  </a:lnTo>
                  <a:lnTo>
                    <a:pt x="9469570" y="1305554"/>
                  </a:lnTo>
                  <a:lnTo>
                    <a:pt x="9480999" y="1305554"/>
                  </a:lnTo>
                  <a:lnTo>
                    <a:pt x="9492429" y="1305554"/>
                  </a:lnTo>
                  <a:lnTo>
                    <a:pt x="9503859" y="1305554"/>
                  </a:lnTo>
                  <a:lnTo>
                    <a:pt x="9515289" y="1305554"/>
                  </a:lnTo>
                  <a:lnTo>
                    <a:pt x="9526767" y="1305554"/>
                  </a:lnTo>
                  <a:lnTo>
                    <a:pt x="9538197" y="1305554"/>
                  </a:lnTo>
                  <a:lnTo>
                    <a:pt x="9549626" y="1305554"/>
                  </a:lnTo>
                  <a:lnTo>
                    <a:pt x="9561057" y="1305554"/>
                  </a:lnTo>
                  <a:lnTo>
                    <a:pt x="9572487" y="1305554"/>
                  </a:lnTo>
                  <a:lnTo>
                    <a:pt x="9583965" y="1305554"/>
                  </a:lnTo>
                  <a:lnTo>
                    <a:pt x="9595395" y="1305554"/>
                  </a:lnTo>
                  <a:lnTo>
                    <a:pt x="9606824" y="1305554"/>
                  </a:lnTo>
                  <a:lnTo>
                    <a:pt x="9618255" y="1305554"/>
                  </a:lnTo>
                  <a:lnTo>
                    <a:pt x="9629684" y="1305554"/>
                  </a:lnTo>
                  <a:lnTo>
                    <a:pt x="9641163" y="1305554"/>
                  </a:lnTo>
                  <a:lnTo>
                    <a:pt x="9652592" y="1305554"/>
                  </a:lnTo>
                  <a:lnTo>
                    <a:pt x="9664022" y="1305554"/>
                  </a:lnTo>
                  <a:lnTo>
                    <a:pt x="9675452" y="1305554"/>
                  </a:lnTo>
                  <a:lnTo>
                    <a:pt x="9686882" y="1305554"/>
                  </a:lnTo>
                  <a:lnTo>
                    <a:pt x="9698360" y="1305554"/>
                  </a:lnTo>
                  <a:lnTo>
                    <a:pt x="9709790" y="1305554"/>
                  </a:lnTo>
                  <a:lnTo>
                    <a:pt x="9721219" y="1305554"/>
                  </a:lnTo>
                  <a:lnTo>
                    <a:pt x="9732650" y="1305554"/>
                  </a:lnTo>
                  <a:lnTo>
                    <a:pt x="9744080" y="1305554"/>
                  </a:lnTo>
                  <a:lnTo>
                    <a:pt x="9755557" y="1305554"/>
                  </a:lnTo>
                  <a:lnTo>
                    <a:pt x="9766988" y="1305554"/>
                  </a:lnTo>
                  <a:lnTo>
                    <a:pt x="9778417" y="1305554"/>
                  </a:lnTo>
                  <a:lnTo>
                    <a:pt x="9789848" y="1305554"/>
                  </a:lnTo>
                  <a:lnTo>
                    <a:pt x="9801277" y="1305554"/>
                  </a:lnTo>
                  <a:lnTo>
                    <a:pt x="9812755" y="1305554"/>
                  </a:lnTo>
                  <a:lnTo>
                    <a:pt x="9824185" y="1305554"/>
                  </a:lnTo>
                  <a:lnTo>
                    <a:pt x="9835615" y="1305554"/>
                  </a:lnTo>
                  <a:lnTo>
                    <a:pt x="9847045" y="1305554"/>
                  </a:lnTo>
                  <a:lnTo>
                    <a:pt x="9858475" y="1305554"/>
                  </a:lnTo>
                  <a:lnTo>
                    <a:pt x="9869952" y="1305554"/>
                  </a:lnTo>
                  <a:lnTo>
                    <a:pt x="9881383" y="1305554"/>
                  </a:lnTo>
                  <a:lnTo>
                    <a:pt x="9892812" y="1305554"/>
                  </a:lnTo>
                  <a:lnTo>
                    <a:pt x="9904243" y="1305554"/>
                  </a:lnTo>
                  <a:lnTo>
                    <a:pt x="9915673" y="1305554"/>
                  </a:lnTo>
                  <a:lnTo>
                    <a:pt x="9927102" y="1305554"/>
                  </a:lnTo>
                  <a:lnTo>
                    <a:pt x="9938581" y="1305554"/>
                  </a:lnTo>
                  <a:lnTo>
                    <a:pt x="9950010" y="1305554"/>
                  </a:lnTo>
                  <a:lnTo>
                    <a:pt x="9961441" y="1305554"/>
                  </a:lnTo>
                  <a:lnTo>
                    <a:pt x="9972870" y="1305554"/>
                  </a:lnTo>
                  <a:lnTo>
                    <a:pt x="9984300" y="1305554"/>
                  </a:lnTo>
                  <a:lnTo>
                    <a:pt x="9995778" y="1305554"/>
                  </a:lnTo>
                  <a:lnTo>
                    <a:pt x="10007208" y="1305554"/>
                  </a:lnTo>
                  <a:lnTo>
                    <a:pt x="10018638" y="1305554"/>
                  </a:lnTo>
                  <a:lnTo>
                    <a:pt x="10030068" y="1305554"/>
                  </a:lnTo>
                  <a:lnTo>
                    <a:pt x="10041498" y="1305554"/>
                  </a:lnTo>
                  <a:lnTo>
                    <a:pt x="10052976" y="1305554"/>
                  </a:lnTo>
                  <a:lnTo>
                    <a:pt x="10064405" y="1305554"/>
                  </a:lnTo>
                  <a:lnTo>
                    <a:pt x="10075835" y="1305554"/>
                  </a:lnTo>
                  <a:lnTo>
                    <a:pt x="10087266" y="1305554"/>
                  </a:lnTo>
                  <a:lnTo>
                    <a:pt x="10098695" y="1305554"/>
                  </a:lnTo>
                  <a:lnTo>
                    <a:pt x="10110174" y="1305554"/>
                  </a:lnTo>
                  <a:lnTo>
                    <a:pt x="10121603" y="1305554"/>
                  </a:lnTo>
                  <a:lnTo>
                    <a:pt x="10133033" y="1305554"/>
                  </a:lnTo>
                  <a:lnTo>
                    <a:pt x="10144463" y="1305554"/>
                  </a:lnTo>
                  <a:lnTo>
                    <a:pt x="10155893" y="1305554"/>
                  </a:lnTo>
                  <a:lnTo>
                    <a:pt x="10167371" y="1305554"/>
                  </a:lnTo>
                  <a:lnTo>
                    <a:pt x="10178801" y="1305554"/>
                  </a:lnTo>
                  <a:lnTo>
                    <a:pt x="10190230" y="1305554"/>
                  </a:lnTo>
                  <a:lnTo>
                    <a:pt x="10201661" y="1305554"/>
                  </a:lnTo>
                  <a:lnTo>
                    <a:pt x="10213091" y="1305554"/>
                  </a:lnTo>
                  <a:lnTo>
                    <a:pt x="10224569" y="1305554"/>
                  </a:lnTo>
                  <a:lnTo>
                    <a:pt x="10235998" y="1305554"/>
                  </a:lnTo>
                  <a:lnTo>
                    <a:pt x="10247428" y="1305554"/>
                  </a:lnTo>
                  <a:lnTo>
                    <a:pt x="10258859" y="1305554"/>
                  </a:lnTo>
                  <a:lnTo>
                    <a:pt x="10270288" y="1305554"/>
                  </a:lnTo>
                  <a:lnTo>
                    <a:pt x="10281767" y="1305554"/>
                  </a:lnTo>
                  <a:lnTo>
                    <a:pt x="10293196" y="1305554"/>
                  </a:lnTo>
                  <a:lnTo>
                    <a:pt x="10304626" y="1305554"/>
                  </a:lnTo>
                  <a:lnTo>
                    <a:pt x="10316056" y="1305554"/>
                  </a:lnTo>
                  <a:lnTo>
                    <a:pt x="10327486" y="1305554"/>
                  </a:lnTo>
                  <a:lnTo>
                    <a:pt x="10338963" y="1305554"/>
                  </a:lnTo>
                  <a:lnTo>
                    <a:pt x="10350394" y="1305554"/>
                  </a:lnTo>
                  <a:lnTo>
                    <a:pt x="10361823" y="1305554"/>
                  </a:lnTo>
                  <a:lnTo>
                    <a:pt x="10373254" y="1305554"/>
                  </a:lnTo>
                  <a:lnTo>
                    <a:pt x="10384684" y="1305554"/>
                  </a:lnTo>
                  <a:lnTo>
                    <a:pt x="10396161" y="1305554"/>
                  </a:lnTo>
                  <a:lnTo>
                    <a:pt x="10407591" y="1305554"/>
                  </a:lnTo>
                  <a:lnTo>
                    <a:pt x="10419021" y="1305554"/>
                  </a:lnTo>
                  <a:lnTo>
                    <a:pt x="10430452" y="1305554"/>
                  </a:lnTo>
                  <a:lnTo>
                    <a:pt x="10441881" y="1305554"/>
                  </a:lnTo>
                  <a:lnTo>
                    <a:pt x="10453358" y="1305554"/>
                  </a:lnTo>
                  <a:lnTo>
                    <a:pt x="10464789" y="1305554"/>
                  </a:lnTo>
                  <a:lnTo>
                    <a:pt x="10476219" y="1305554"/>
                  </a:lnTo>
                  <a:lnTo>
                    <a:pt x="10487649" y="1305554"/>
                  </a:lnTo>
                  <a:lnTo>
                    <a:pt x="10499079" y="1305554"/>
                  </a:lnTo>
                  <a:lnTo>
                    <a:pt x="10510556" y="1305554"/>
                  </a:lnTo>
                  <a:lnTo>
                    <a:pt x="10521987" y="1305554"/>
                  </a:lnTo>
                  <a:lnTo>
                    <a:pt x="10533416" y="1305554"/>
                  </a:lnTo>
                  <a:lnTo>
                    <a:pt x="10544847" y="1305554"/>
                  </a:lnTo>
                  <a:lnTo>
                    <a:pt x="10556277" y="1305554"/>
                  </a:lnTo>
                  <a:lnTo>
                    <a:pt x="10567754" y="1305554"/>
                  </a:lnTo>
                  <a:lnTo>
                    <a:pt x="10579184" y="1305554"/>
                  </a:lnTo>
                  <a:lnTo>
                    <a:pt x="10590614" y="1305554"/>
                  </a:lnTo>
                  <a:lnTo>
                    <a:pt x="10602045" y="1305554"/>
                  </a:lnTo>
                  <a:lnTo>
                    <a:pt x="10613474" y="1305554"/>
                  </a:lnTo>
                  <a:lnTo>
                    <a:pt x="10624951" y="1305554"/>
                  </a:lnTo>
                  <a:lnTo>
                    <a:pt x="10636382" y="1305554"/>
                  </a:lnTo>
                  <a:lnTo>
                    <a:pt x="10647812" y="1305554"/>
                  </a:lnTo>
                  <a:lnTo>
                    <a:pt x="10659241" y="1305554"/>
                  </a:lnTo>
                  <a:lnTo>
                    <a:pt x="10670672" y="1305554"/>
                  </a:lnTo>
                  <a:lnTo>
                    <a:pt x="10682149" y="1305554"/>
                  </a:lnTo>
                  <a:lnTo>
                    <a:pt x="10693580" y="1305554"/>
                  </a:lnTo>
                  <a:lnTo>
                    <a:pt x="10705009" y="1305554"/>
                  </a:lnTo>
                  <a:lnTo>
                    <a:pt x="10716439" y="1305554"/>
                  </a:lnTo>
                  <a:lnTo>
                    <a:pt x="10727870" y="1305554"/>
                  </a:lnTo>
                  <a:lnTo>
                    <a:pt x="10739347" y="1305554"/>
                  </a:lnTo>
                  <a:lnTo>
                    <a:pt x="10750778" y="1305554"/>
                  </a:lnTo>
                  <a:lnTo>
                    <a:pt x="10762207" y="1305554"/>
                  </a:lnTo>
                  <a:lnTo>
                    <a:pt x="10773637" y="1305554"/>
                  </a:lnTo>
                  <a:lnTo>
                    <a:pt x="10785067" y="1305554"/>
                  </a:lnTo>
                  <a:lnTo>
                    <a:pt x="10796544" y="1305554"/>
                  </a:lnTo>
                  <a:lnTo>
                    <a:pt x="10807975" y="1305554"/>
                  </a:lnTo>
                  <a:lnTo>
                    <a:pt x="10819405" y="1305554"/>
                  </a:lnTo>
                  <a:lnTo>
                    <a:pt x="10830834" y="1305554"/>
                  </a:lnTo>
                  <a:lnTo>
                    <a:pt x="10842265" y="1305554"/>
                  </a:lnTo>
                  <a:lnTo>
                    <a:pt x="10853742" y="1305554"/>
                  </a:lnTo>
                  <a:lnTo>
                    <a:pt x="10865173" y="1305554"/>
                  </a:lnTo>
                  <a:lnTo>
                    <a:pt x="10876602" y="1305554"/>
                  </a:lnTo>
                  <a:lnTo>
                    <a:pt x="10888032" y="1305554"/>
                  </a:lnTo>
                  <a:lnTo>
                    <a:pt x="10899463" y="1305554"/>
                  </a:lnTo>
                  <a:lnTo>
                    <a:pt x="10910892" y="1305554"/>
                  </a:lnTo>
                  <a:lnTo>
                    <a:pt x="10922369" y="1305554"/>
                  </a:lnTo>
                  <a:lnTo>
                    <a:pt x="10933800" y="1305554"/>
                  </a:lnTo>
                  <a:lnTo>
                    <a:pt x="10945230" y="1305554"/>
                  </a:lnTo>
                  <a:lnTo>
                    <a:pt x="10956660" y="1305554"/>
                  </a:lnTo>
                  <a:lnTo>
                    <a:pt x="10968090" y="1305554"/>
                  </a:lnTo>
                  <a:lnTo>
                    <a:pt x="10979567" y="1305554"/>
                  </a:lnTo>
                  <a:lnTo>
                    <a:pt x="10990998" y="1305554"/>
                  </a:lnTo>
                  <a:lnTo>
                    <a:pt x="11002427" y="1305554"/>
                  </a:lnTo>
                  <a:lnTo>
                    <a:pt x="11013858" y="1305554"/>
                  </a:lnTo>
                  <a:lnTo>
                    <a:pt x="11025287" y="1305554"/>
                  </a:lnTo>
                  <a:lnTo>
                    <a:pt x="11036765" y="1305554"/>
                  </a:lnTo>
                  <a:lnTo>
                    <a:pt x="11048195" y="1305554"/>
                  </a:lnTo>
                  <a:lnTo>
                    <a:pt x="11059625" y="1305554"/>
                  </a:lnTo>
                  <a:lnTo>
                    <a:pt x="11071056" y="1305554"/>
                  </a:lnTo>
                  <a:lnTo>
                    <a:pt x="11082485" y="1305554"/>
                  </a:lnTo>
                  <a:lnTo>
                    <a:pt x="11093962" y="1305554"/>
                  </a:lnTo>
                  <a:lnTo>
                    <a:pt x="11105393" y="1305554"/>
                  </a:lnTo>
                  <a:lnTo>
                    <a:pt x="11116823" y="1305554"/>
                  </a:lnTo>
                  <a:lnTo>
                    <a:pt x="11128253" y="1305554"/>
                  </a:lnTo>
                  <a:lnTo>
                    <a:pt x="11139683" y="1305554"/>
                  </a:lnTo>
                  <a:lnTo>
                    <a:pt x="11151160" y="1305554"/>
                  </a:lnTo>
                  <a:lnTo>
                    <a:pt x="11162591" y="1305554"/>
                  </a:lnTo>
                  <a:lnTo>
                    <a:pt x="11174020" y="1305554"/>
                  </a:lnTo>
                  <a:lnTo>
                    <a:pt x="11185451" y="1305554"/>
                  </a:lnTo>
                  <a:lnTo>
                    <a:pt x="11196881" y="1305554"/>
                  </a:lnTo>
                  <a:lnTo>
                    <a:pt x="11208358" y="1305554"/>
                  </a:lnTo>
                  <a:lnTo>
                    <a:pt x="11218359" y="1305554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19FDB559-927A-C340-8257-A689BC16D3BD}"/>
                </a:ext>
              </a:extLst>
            </p:cNvPr>
            <p:cNvSpPr/>
            <p:nvPr/>
          </p:nvSpPr>
          <p:spPr>
            <a:xfrm>
              <a:off x="851149" y="5194835"/>
              <a:ext cx="11218359" cy="905927"/>
            </a:xfrm>
            <a:custGeom>
              <a:avLst/>
              <a:gdLst>
                <a:gd name="connsiteX0" fmla="*/ 0 w 11218359"/>
                <a:gd name="connsiteY0" fmla="*/ 905928 h 905927"/>
                <a:gd name="connsiteX1" fmla="*/ 9149 w 11218359"/>
                <a:gd name="connsiteY1" fmla="*/ 905928 h 905927"/>
                <a:gd name="connsiteX2" fmla="*/ 20588 w 11218359"/>
                <a:gd name="connsiteY2" fmla="*/ 905928 h 905927"/>
                <a:gd name="connsiteX3" fmla="*/ 32028 w 11218359"/>
                <a:gd name="connsiteY3" fmla="*/ 905928 h 905927"/>
                <a:gd name="connsiteX4" fmla="*/ 43467 w 11218359"/>
                <a:gd name="connsiteY4" fmla="*/ 905928 h 905927"/>
                <a:gd name="connsiteX5" fmla="*/ 54907 w 11218359"/>
                <a:gd name="connsiteY5" fmla="*/ 905928 h 905927"/>
                <a:gd name="connsiteX6" fmla="*/ 66346 w 11218359"/>
                <a:gd name="connsiteY6" fmla="*/ 905928 h 905927"/>
                <a:gd name="connsiteX7" fmla="*/ 77786 w 11218359"/>
                <a:gd name="connsiteY7" fmla="*/ 905928 h 905927"/>
                <a:gd name="connsiteX8" fmla="*/ 89225 w 11218359"/>
                <a:gd name="connsiteY8" fmla="*/ 905928 h 905927"/>
                <a:gd name="connsiteX9" fmla="*/ 100665 w 11218359"/>
                <a:gd name="connsiteY9" fmla="*/ 905928 h 905927"/>
                <a:gd name="connsiteX10" fmla="*/ 112104 w 11218359"/>
                <a:gd name="connsiteY10" fmla="*/ 905928 h 905927"/>
                <a:gd name="connsiteX11" fmla="*/ 123544 w 11218359"/>
                <a:gd name="connsiteY11" fmla="*/ 905928 h 905927"/>
                <a:gd name="connsiteX12" fmla="*/ 134979 w 11218359"/>
                <a:gd name="connsiteY12" fmla="*/ 905928 h 905927"/>
                <a:gd name="connsiteX13" fmla="*/ 146423 w 11218359"/>
                <a:gd name="connsiteY13" fmla="*/ 905928 h 905927"/>
                <a:gd name="connsiteX14" fmla="*/ 157858 w 11218359"/>
                <a:gd name="connsiteY14" fmla="*/ 905928 h 905927"/>
                <a:gd name="connsiteX15" fmla="*/ 169297 w 11218359"/>
                <a:gd name="connsiteY15" fmla="*/ 905928 h 905927"/>
                <a:gd name="connsiteX16" fmla="*/ 180737 w 11218359"/>
                <a:gd name="connsiteY16" fmla="*/ 905928 h 905927"/>
                <a:gd name="connsiteX17" fmla="*/ 192176 w 11218359"/>
                <a:gd name="connsiteY17" fmla="*/ 905928 h 905927"/>
                <a:gd name="connsiteX18" fmla="*/ 203616 w 11218359"/>
                <a:gd name="connsiteY18" fmla="*/ 905928 h 905927"/>
                <a:gd name="connsiteX19" fmla="*/ 215055 w 11218359"/>
                <a:gd name="connsiteY19" fmla="*/ 905928 h 905927"/>
                <a:gd name="connsiteX20" fmla="*/ 226495 w 11218359"/>
                <a:gd name="connsiteY20" fmla="*/ 905928 h 905927"/>
                <a:gd name="connsiteX21" fmla="*/ 237935 w 11218359"/>
                <a:gd name="connsiteY21" fmla="*/ 905928 h 905927"/>
                <a:gd name="connsiteX22" fmla="*/ 249374 w 11218359"/>
                <a:gd name="connsiteY22" fmla="*/ 905928 h 905927"/>
                <a:gd name="connsiteX23" fmla="*/ 260814 w 11218359"/>
                <a:gd name="connsiteY23" fmla="*/ 905928 h 905927"/>
                <a:gd name="connsiteX24" fmla="*/ 272253 w 11218359"/>
                <a:gd name="connsiteY24" fmla="*/ 905928 h 905927"/>
                <a:gd name="connsiteX25" fmla="*/ 283693 w 11218359"/>
                <a:gd name="connsiteY25" fmla="*/ 905928 h 905927"/>
                <a:gd name="connsiteX26" fmla="*/ 295132 w 11218359"/>
                <a:gd name="connsiteY26" fmla="*/ 905928 h 905927"/>
                <a:gd name="connsiteX27" fmla="*/ 306572 w 11218359"/>
                <a:gd name="connsiteY27" fmla="*/ 905928 h 905927"/>
                <a:gd name="connsiteX28" fmla="*/ 318011 w 11218359"/>
                <a:gd name="connsiteY28" fmla="*/ 905928 h 905927"/>
                <a:gd name="connsiteX29" fmla="*/ 329451 w 11218359"/>
                <a:gd name="connsiteY29" fmla="*/ 905928 h 905927"/>
                <a:gd name="connsiteX30" fmla="*/ 340890 w 11218359"/>
                <a:gd name="connsiteY30" fmla="*/ 905928 h 905927"/>
                <a:gd name="connsiteX31" fmla="*/ 352330 w 11218359"/>
                <a:gd name="connsiteY31" fmla="*/ 905928 h 905927"/>
                <a:gd name="connsiteX32" fmla="*/ 363769 w 11218359"/>
                <a:gd name="connsiteY32" fmla="*/ 905928 h 905927"/>
                <a:gd name="connsiteX33" fmla="*/ 375209 w 11218359"/>
                <a:gd name="connsiteY33" fmla="*/ 905928 h 905927"/>
                <a:gd name="connsiteX34" fmla="*/ 386648 w 11218359"/>
                <a:gd name="connsiteY34" fmla="*/ 905928 h 905927"/>
                <a:gd name="connsiteX35" fmla="*/ 398088 w 11218359"/>
                <a:gd name="connsiteY35" fmla="*/ 905928 h 905927"/>
                <a:gd name="connsiteX36" fmla="*/ 409527 w 11218359"/>
                <a:gd name="connsiteY36" fmla="*/ 905928 h 905927"/>
                <a:gd name="connsiteX37" fmla="*/ 420967 w 11218359"/>
                <a:gd name="connsiteY37" fmla="*/ 905928 h 905927"/>
                <a:gd name="connsiteX38" fmla="*/ 432406 w 11218359"/>
                <a:gd name="connsiteY38" fmla="*/ 905928 h 905927"/>
                <a:gd name="connsiteX39" fmla="*/ 443846 w 11218359"/>
                <a:gd name="connsiteY39" fmla="*/ 905928 h 905927"/>
                <a:gd name="connsiteX40" fmla="*/ 455285 w 11218359"/>
                <a:gd name="connsiteY40" fmla="*/ 905928 h 905927"/>
                <a:gd name="connsiteX41" fmla="*/ 466725 w 11218359"/>
                <a:gd name="connsiteY41" fmla="*/ 905928 h 905927"/>
                <a:gd name="connsiteX42" fmla="*/ 478165 w 11218359"/>
                <a:gd name="connsiteY42" fmla="*/ 905928 h 905927"/>
                <a:gd name="connsiteX43" fmla="*/ 489604 w 11218359"/>
                <a:gd name="connsiteY43" fmla="*/ 905928 h 905927"/>
                <a:gd name="connsiteX44" fmla="*/ 501044 w 11218359"/>
                <a:gd name="connsiteY44" fmla="*/ 905928 h 905927"/>
                <a:gd name="connsiteX45" fmla="*/ 512483 w 11218359"/>
                <a:gd name="connsiteY45" fmla="*/ 905928 h 905927"/>
                <a:gd name="connsiteX46" fmla="*/ 523923 w 11218359"/>
                <a:gd name="connsiteY46" fmla="*/ 905928 h 905927"/>
                <a:gd name="connsiteX47" fmla="*/ 535362 w 11218359"/>
                <a:gd name="connsiteY47" fmla="*/ 905928 h 905927"/>
                <a:gd name="connsiteX48" fmla="*/ 546802 w 11218359"/>
                <a:gd name="connsiteY48" fmla="*/ 905928 h 905927"/>
                <a:gd name="connsiteX49" fmla="*/ 558241 w 11218359"/>
                <a:gd name="connsiteY49" fmla="*/ 905928 h 905927"/>
                <a:gd name="connsiteX50" fmla="*/ 569681 w 11218359"/>
                <a:gd name="connsiteY50" fmla="*/ 905928 h 905927"/>
                <a:gd name="connsiteX51" fmla="*/ 581120 w 11218359"/>
                <a:gd name="connsiteY51" fmla="*/ 905928 h 905927"/>
                <a:gd name="connsiteX52" fmla="*/ 592560 w 11218359"/>
                <a:gd name="connsiteY52" fmla="*/ 905928 h 905927"/>
                <a:gd name="connsiteX53" fmla="*/ 603999 w 11218359"/>
                <a:gd name="connsiteY53" fmla="*/ 905928 h 905927"/>
                <a:gd name="connsiteX54" fmla="*/ 615439 w 11218359"/>
                <a:gd name="connsiteY54" fmla="*/ 905928 h 905927"/>
                <a:gd name="connsiteX55" fmla="*/ 626878 w 11218359"/>
                <a:gd name="connsiteY55" fmla="*/ 905928 h 905927"/>
                <a:gd name="connsiteX56" fmla="*/ 638318 w 11218359"/>
                <a:gd name="connsiteY56" fmla="*/ 905928 h 905927"/>
                <a:gd name="connsiteX57" fmla="*/ 649757 w 11218359"/>
                <a:gd name="connsiteY57" fmla="*/ 905928 h 905927"/>
                <a:gd name="connsiteX58" fmla="*/ 661192 w 11218359"/>
                <a:gd name="connsiteY58" fmla="*/ 905928 h 905927"/>
                <a:gd name="connsiteX59" fmla="*/ 672632 w 11218359"/>
                <a:gd name="connsiteY59" fmla="*/ 905928 h 905927"/>
                <a:gd name="connsiteX60" fmla="*/ 684071 w 11218359"/>
                <a:gd name="connsiteY60" fmla="*/ 905928 h 905927"/>
                <a:gd name="connsiteX61" fmla="*/ 695511 w 11218359"/>
                <a:gd name="connsiteY61" fmla="*/ 905928 h 905927"/>
                <a:gd name="connsiteX62" fmla="*/ 706950 w 11218359"/>
                <a:gd name="connsiteY62" fmla="*/ 905928 h 905927"/>
                <a:gd name="connsiteX63" fmla="*/ 718390 w 11218359"/>
                <a:gd name="connsiteY63" fmla="*/ 905928 h 905927"/>
                <a:gd name="connsiteX64" fmla="*/ 729829 w 11218359"/>
                <a:gd name="connsiteY64" fmla="*/ 905928 h 905927"/>
                <a:gd name="connsiteX65" fmla="*/ 741269 w 11218359"/>
                <a:gd name="connsiteY65" fmla="*/ 905928 h 905927"/>
                <a:gd name="connsiteX66" fmla="*/ 752708 w 11218359"/>
                <a:gd name="connsiteY66" fmla="*/ 905928 h 905927"/>
                <a:gd name="connsiteX67" fmla="*/ 764148 w 11218359"/>
                <a:gd name="connsiteY67" fmla="*/ 905928 h 905927"/>
                <a:gd name="connsiteX68" fmla="*/ 775587 w 11218359"/>
                <a:gd name="connsiteY68" fmla="*/ 905928 h 905927"/>
                <a:gd name="connsiteX69" fmla="*/ 787027 w 11218359"/>
                <a:gd name="connsiteY69" fmla="*/ 905928 h 905927"/>
                <a:gd name="connsiteX70" fmla="*/ 798467 w 11218359"/>
                <a:gd name="connsiteY70" fmla="*/ 905928 h 905927"/>
                <a:gd name="connsiteX71" fmla="*/ 809906 w 11218359"/>
                <a:gd name="connsiteY71" fmla="*/ 905928 h 905927"/>
                <a:gd name="connsiteX72" fmla="*/ 821346 w 11218359"/>
                <a:gd name="connsiteY72" fmla="*/ 905928 h 905927"/>
                <a:gd name="connsiteX73" fmla="*/ 832785 w 11218359"/>
                <a:gd name="connsiteY73" fmla="*/ 905928 h 905927"/>
                <a:gd name="connsiteX74" fmla="*/ 844225 w 11218359"/>
                <a:gd name="connsiteY74" fmla="*/ 905928 h 905927"/>
                <a:gd name="connsiteX75" fmla="*/ 855664 w 11218359"/>
                <a:gd name="connsiteY75" fmla="*/ 905928 h 905927"/>
                <a:gd name="connsiteX76" fmla="*/ 867104 w 11218359"/>
                <a:gd name="connsiteY76" fmla="*/ 905928 h 905927"/>
                <a:gd name="connsiteX77" fmla="*/ 878543 w 11218359"/>
                <a:gd name="connsiteY77" fmla="*/ 905928 h 905927"/>
                <a:gd name="connsiteX78" fmla="*/ 889983 w 11218359"/>
                <a:gd name="connsiteY78" fmla="*/ 905928 h 905927"/>
                <a:gd name="connsiteX79" fmla="*/ 901422 w 11218359"/>
                <a:gd name="connsiteY79" fmla="*/ 905928 h 905927"/>
                <a:gd name="connsiteX80" fmla="*/ 912862 w 11218359"/>
                <a:gd name="connsiteY80" fmla="*/ 905928 h 905927"/>
                <a:gd name="connsiteX81" fmla="*/ 924301 w 11218359"/>
                <a:gd name="connsiteY81" fmla="*/ 905928 h 905927"/>
                <a:gd name="connsiteX82" fmla="*/ 935741 w 11218359"/>
                <a:gd name="connsiteY82" fmla="*/ 905928 h 905927"/>
                <a:gd name="connsiteX83" fmla="*/ 947180 w 11218359"/>
                <a:gd name="connsiteY83" fmla="*/ 905928 h 905927"/>
                <a:gd name="connsiteX84" fmla="*/ 958620 w 11218359"/>
                <a:gd name="connsiteY84" fmla="*/ 905928 h 905927"/>
                <a:gd name="connsiteX85" fmla="*/ 970059 w 11218359"/>
                <a:gd name="connsiteY85" fmla="*/ 905928 h 905927"/>
                <a:gd name="connsiteX86" fmla="*/ 981499 w 11218359"/>
                <a:gd name="connsiteY86" fmla="*/ 905928 h 905927"/>
                <a:gd name="connsiteX87" fmla="*/ 992938 w 11218359"/>
                <a:gd name="connsiteY87" fmla="*/ 905928 h 905927"/>
                <a:gd name="connsiteX88" fmla="*/ 1004378 w 11218359"/>
                <a:gd name="connsiteY88" fmla="*/ 905928 h 905927"/>
                <a:gd name="connsiteX89" fmla="*/ 1015818 w 11218359"/>
                <a:gd name="connsiteY89" fmla="*/ 905928 h 905927"/>
                <a:gd name="connsiteX90" fmla="*/ 1027257 w 11218359"/>
                <a:gd name="connsiteY90" fmla="*/ 905928 h 905927"/>
                <a:gd name="connsiteX91" fmla="*/ 1038697 w 11218359"/>
                <a:gd name="connsiteY91" fmla="*/ 905928 h 905927"/>
                <a:gd name="connsiteX92" fmla="*/ 1050136 w 11218359"/>
                <a:gd name="connsiteY92" fmla="*/ 905928 h 905927"/>
                <a:gd name="connsiteX93" fmla="*/ 1061576 w 11218359"/>
                <a:gd name="connsiteY93" fmla="*/ 905928 h 905927"/>
                <a:gd name="connsiteX94" fmla="*/ 1073015 w 11218359"/>
                <a:gd name="connsiteY94" fmla="*/ 905928 h 905927"/>
                <a:gd name="connsiteX95" fmla="*/ 1084455 w 11218359"/>
                <a:gd name="connsiteY95" fmla="*/ 905928 h 905927"/>
                <a:gd name="connsiteX96" fmla="*/ 1095894 w 11218359"/>
                <a:gd name="connsiteY96" fmla="*/ 905928 h 905927"/>
                <a:gd name="connsiteX97" fmla="*/ 1107334 w 11218359"/>
                <a:gd name="connsiteY97" fmla="*/ 905928 h 905927"/>
                <a:gd name="connsiteX98" fmla="*/ 1118773 w 11218359"/>
                <a:gd name="connsiteY98" fmla="*/ 905928 h 905927"/>
                <a:gd name="connsiteX99" fmla="*/ 1130213 w 11218359"/>
                <a:gd name="connsiteY99" fmla="*/ 905928 h 905927"/>
                <a:gd name="connsiteX100" fmla="*/ 1141652 w 11218359"/>
                <a:gd name="connsiteY100" fmla="*/ 905928 h 905927"/>
                <a:gd name="connsiteX101" fmla="*/ 1153092 w 11218359"/>
                <a:gd name="connsiteY101" fmla="*/ 905928 h 905927"/>
                <a:gd name="connsiteX102" fmla="*/ 1164531 w 11218359"/>
                <a:gd name="connsiteY102" fmla="*/ 905928 h 905927"/>
                <a:gd name="connsiteX103" fmla="*/ 1175971 w 11218359"/>
                <a:gd name="connsiteY103" fmla="*/ 905928 h 905927"/>
                <a:gd name="connsiteX104" fmla="*/ 1187406 w 11218359"/>
                <a:gd name="connsiteY104" fmla="*/ 905928 h 905927"/>
                <a:gd name="connsiteX105" fmla="*/ 1198845 w 11218359"/>
                <a:gd name="connsiteY105" fmla="*/ 905928 h 905927"/>
                <a:gd name="connsiteX106" fmla="*/ 1210285 w 11218359"/>
                <a:gd name="connsiteY106" fmla="*/ 905928 h 905927"/>
                <a:gd name="connsiteX107" fmla="*/ 1221724 w 11218359"/>
                <a:gd name="connsiteY107" fmla="*/ 905928 h 905927"/>
                <a:gd name="connsiteX108" fmla="*/ 1233164 w 11218359"/>
                <a:gd name="connsiteY108" fmla="*/ 905928 h 905927"/>
                <a:gd name="connsiteX109" fmla="*/ 1244603 w 11218359"/>
                <a:gd name="connsiteY109" fmla="*/ 905928 h 905927"/>
                <a:gd name="connsiteX110" fmla="*/ 1256043 w 11218359"/>
                <a:gd name="connsiteY110" fmla="*/ 905928 h 905927"/>
                <a:gd name="connsiteX111" fmla="*/ 1267482 w 11218359"/>
                <a:gd name="connsiteY111" fmla="*/ 905928 h 905927"/>
                <a:gd name="connsiteX112" fmla="*/ 1278922 w 11218359"/>
                <a:gd name="connsiteY112" fmla="*/ 905928 h 905927"/>
                <a:gd name="connsiteX113" fmla="*/ 1290361 w 11218359"/>
                <a:gd name="connsiteY113" fmla="*/ 905928 h 905927"/>
                <a:gd name="connsiteX114" fmla="*/ 1301801 w 11218359"/>
                <a:gd name="connsiteY114" fmla="*/ 905928 h 905927"/>
                <a:gd name="connsiteX115" fmla="*/ 1313240 w 11218359"/>
                <a:gd name="connsiteY115" fmla="*/ 905928 h 905927"/>
                <a:gd name="connsiteX116" fmla="*/ 1324680 w 11218359"/>
                <a:gd name="connsiteY116" fmla="*/ 905928 h 905927"/>
                <a:gd name="connsiteX117" fmla="*/ 1336120 w 11218359"/>
                <a:gd name="connsiteY117" fmla="*/ 905928 h 905927"/>
                <a:gd name="connsiteX118" fmla="*/ 1347559 w 11218359"/>
                <a:gd name="connsiteY118" fmla="*/ 905928 h 905927"/>
                <a:gd name="connsiteX119" fmla="*/ 1358999 w 11218359"/>
                <a:gd name="connsiteY119" fmla="*/ 905928 h 905927"/>
                <a:gd name="connsiteX120" fmla="*/ 1370438 w 11218359"/>
                <a:gd name="connsiteY120" fmla="*/ 905928 h 905927"/>
                <a:gd name="connsiteX121" fmla="*/ 1381878 w 11218359"/>
                <a:gd name="connsiteY121" fmla="*/ 905928 h 905927"/>
                <a:gd name="connsiteX122" fmla="*/ 1393317 w 11218359"/>
                <a:gd name="connsiteY122" fmla="*/ 905928 h 905927"/>
                <a:gd name="connsiteX123" fmla="*/ 1404757 w 11218359"/>
                <a:gd name="connsiteY123" fmla="*/ 905928 h 905927"/>
                <a:gd name="connsiteX124" fmla="*/ 1416196 w 11218359"/>
                <a:gd name="connsiteY124" fmla="*/ 905928 h 905927"/>
                <a:gd name="connsiteX125" fmla="*/ 1427636 w 11218359"/>
                <a:gd name="connsiteY125" fmla="*/ 905928 h 905927"/>
                <a:gd name="connsiteX126" fmla="*/ 1439075 w 11218359"/>
                <a:gd name="connsiteY126" fmla="*/ 905928 h 905927"/>
                <a:gd name="connsiteX127" fmla="*/ 1450515 w 11218359"/>
                <a:gd name="connsiteY127" fmla="*/ 905928 h 905927"/>
                <a:gd name="connsiteX128" fmla="*/ 1461954 w 11218359"/>
                <a:gd name="connsiteY128" fmla="*/ 905928 h 905927"/>
                <a:gd name="connsiteX129" fmla="*/ 1473394 w 11218359"/>
                <a:gd name="connsiteY129" fmla="*/ 905928 h 905927"/>
                <a:gd name="connsiteX130" fmla="*/ 1484833 w 11218359"/>
                <a:gd name="connsiteY130" fmla="*/ 905928 h 905927"/>
                <a:gd name="connsiteX131" fmla="*/ 1496273 w 11218359"/>
                <a:gd name="connsiteY131" fmla="*/ 905928 h 905927"/>
                <a:gd name="connsiteX132" fmla="*/ 1507712 w 11218359"/>
                <a:gd name="connsiteY132" fmla="*/ 905928 h 905927"/>
                <a:gd name="connsiteX133" fmla="*/ 1519152 w 11218359"/>
                <a:gd name="connsiteY133" fmla="*/ 905928 h 905927"/>
                <a:gd name="connsiteX134" fmla="*/ 1530591 w 11218359"/>
                <a:gd name="connsiteY134" fmla="*/ 905928 h 905927"/>
                <a:gd name="connsiteX135" fmla="*/ 1542031 w 11218359"/>
                <a:gd name="connsiteY135" fmla="*/ 905928 h 905927"/>
                <a:gd name="connsiteX136" fmla="*/ 1553471 w 11218359"/>
                <a:gd name="connsiteY136" fmla="*/ 905928 h 905927"/>
                <a:gd name="connsiteX137" fmla="*/ 1564910 w 11218359"/>
                <a:gd name="connsiteY137" fmla="*/ 905928 h 905927"/>
                <a:gd name="connsiteX138" fmla="*/ 1576349 w 11218359"/>
                <a:gd name="connsiteY138" fmla="*/ 905928 h 905927"/>
                <a:gd name="connsiteX139" fmla="*/ 1587789 w 11218359"/>
                <a:gd name="connsiteY139" fmla="*/ 905928 h 905927"/>
                <a:gd name="connsiteX140" fmla="*/ 1599229 w 11218359"/>
                <a:gd name="connsiteY140" fmla="*/ 905928 h 905927"/>
                <a:gd name="connsiteX141" fmla="*/ 1610668 w 11218359"/>
                <a:gd name="connsiteY141" fmla="*/ 905928 h 905927"/>
                <a:gd name="connsiteX142" fmla="*/ 1622107 w 11218359"/>
                <a:gd name="connsiteY142" fmla="*/ 905928 h 905927"/>
                <a:gd name="connsiteX143" fmla="*/ 1633547 w 11218359"/>
                <a:gd name="connsiteY143" fmla="*/ 905928 h 905927"/>
                <a:gd name="connsiteX144" fmla="*/ 1644987 w 11218359"/>
                <a:gd name="connsiteY144" fmla="*/ 905928 h 905927"/>
                <a:gd name="connsiteX145" fmla="*/ 1656426 w 11218359"/>
                <a:gd name="connsiteY145" fmla="*/ 905928 h 905927"/>
                <a:gd name="connsiteX146" fmla="*/ 1667866 w 11218359"/>
                <a:gd name="connsiteY146" fmla="*/ 905928 h 905927"/>
                <a:gd name="connsiteX147" fmla="*/ 1679305 w 11218359"/>
                <a:gd name="connsiteY147" fmla="*/ 905928 h 905927"/>
                <a:gd name="connsiteX148" fmla="*/ 1690745 w 11218359"/>
                <a:gd name="connsiteY148" fmla="*/ 905928 h 905927"/>
                <a:gd name="connsiteX149" fmla="*/ 1702184 w 11218359"/>
                <a:gd name="connsiteY149" fmla="*/ 905928 h 905927"/>
                <a:gd name="connsiteX150" fmla="*/ 1713619 w 11218359"/>
                <a:gd name="connsiteY150" fmla="*/ 905928 h 905927"/>
                <a:gd name="connsiteX151" fmla="*/ 1725063 w 11218359"/>
                <a:gd name="connsiteY151" fmla="*/ 905928 h 905927"/>
                <a:gd name="connsiteX152" fmla="*/ 1736498 w 11218359"/>
                <a:gd name="connsiteY152" fmla="*/ 905928 h 905927"/>
                <a:gd name="connsiteX153" fmla="*/ 1747938 w 11218359"/>
                <a:gd name="connsiteY153" fmla="*/ 905928 h 905927"/>
                <a:gd name="connsiteX154" fmla="*/ 1759377 w 11218359"/>
                <a:gd name="connsiteY154" fmla="*/ 905928 h 905927"/>
                <a:gd name="connsiteX155" fmla="*/ 1770817 w 11218359"/>
                <a:gd name="connsiteY155" fmla="*/ 905928 h 905927"/>
                <a:gd name="connsiteX156" fmla="*/ 1782256 w 11218359"/>
                <a:gd name="connsiteY156" fmla="*/ 905928 h 905927"/>
                <a:gd name="connsiteX157" fmla="*/ 1793696 w 11218359"/>
                <a:gd name="connsiteY157" fmla="*/ 905928 h 905927"/>
                <a:gd name="connsiteX158" fmla="*/ 1805135 w 11218359"/>
                <a:gd name="connsiteY158" fmla="*/ 905928 h 905927"/>
                <a:gd name="connsiteX159" fmla="*/ 1816575 w 11218359"/>
                <a:gd name="connsiteY159" fmla="*/ 905928 h 905927"/>
                <a:gd name="connsiteX160" fmla="*/ 1828014 w 11218359"/>
                <a:gd name="connsiteY160" fmla="*/ 905928 h 905927"/>
                <a:gd name="connsiteX161" fmla="*/ 1839454 w 11218359"/>
                <a:gd name="connsiteY161" fmla="*/ 905928 h 905927"/>
                <a:gd name="connsiteX162" fmla="*/ 1850893 w 11218359"/>
                <a:gd name="connsiteY162" fmla="*/ 905928 h 905927"/>
                <a:gd name="connsiteX163" fmla="*/ 1862333 w 11218359"/>
                <a:gd name="connsiteY163" fmla="*/ 905928 h 905927"/>
                <a:gd name="connsiteX164" fmla="*/ 1873772 w 11218359"/>
                <a:gd name="connsiteY164" fmla="*/ 905928 h 905927"/>
                <a:gd name="connsiteX165" fmla="*/ 1885212 w 11218359"/>
                <a:gd name="connsiteY165" fmla="*/ 905928 h 905927"/>
                <a:gd name="connsiteX166" fmla="*/ 1896651 w 11218359"/>
                <a:gd name="connsiteY166" fmla="*/ 905928 h 905927"/>
                <a:gd name="connsiteX167" fmla="*/ 1908091 w 11218359"/>
                <a:gd name="connsiteY167" fmla="*/ 905928 h 905927"/>
                <a:gd name="connsiteX168" fmla="*/ 1919531 w 11218359"/>
                <a:gd name="connsiteY168" fmla="*/ 905928 h 905927"/>
                <a:gd name="connsiteX169" fmla="*/ 1930970 w 11218359"/>
                <a:gd name="connsiteY169" fmla="*/ 905928 h 905927"/>
                <a:gd name="connsiteX170" fmla="*/ 1942409 w 11218359"/>
                <a:gd name="connsiteY170" fmla="*/ 905928 h 905927"/>
                <a:gd name="connsiteX171" fmla="*/ 1953849 w 11218359"/>
                <a:gd name="connsiteY171" fmla="*/ 905928 h 905927"/>
                <a:gd name="connsiteX172" fmla="*/ 1965289 w 11218359"/>
                <a:gd name="connsiteY172" fmla="*/ 905928 h 905927"/>
                <a:gd name="connsiteX173" fmla="*/ 1976728 w 11218359"/>
                <a:gd name="connsiteY173" fmla="*/ 905928 h 905927"/>
                <a:gd name="connsiteX174" fmla="*/ 1988168 w 11218359"/>
                <a:gd name="connsiteY174" fmla="*/ 905928 h 905927"/>
                <a:gd name="connsiteX175" fmla="*/ 1999607 w 11218359"/>
                <a:gd name="connsiteY175" fmla="*/ 905928 h 905927"/>
                <a:gd name="connsiteX176" fmla="*/ 2011047 w 11218359"/>
                <a:gd name="connsiteY176" fmla="*/ 905928 h 905927"/>
                <a:gd name="connsiteX177" fmla="*/ 2022486 w 11218359"/>
                <a:gd name="connsiteY177" fmla="*/ 905928 h 905927"/>
                <a:gd name="connsiteX178" fmla="*/ 2033926 w 11218359"/>
                <a:gd name="connsiteY178" fmla="*/ 905928 h 905927"/>
                <a:gd name="connsiteX179" fmla="*/ 2045365 w 11218359"/>
                <a:gd name="connsiteY179" fmla="*/ 905928 h 905927"/>
                <a:gd name="connsiteX180" fmla="*/ 2056805 w 11218359"/>
                <a:gd name="connsiteY180" fmla="*/ 905928 h 905927"/>
                <a:gd name="connsiteX181" fmla="*/ 2068244 w 11218359"/>
                <a:gd name="connsiteY181" fmla="*/ 905928 h 905927"/>
                <a:gd name="connsiteX182" fmla="*/ 2079684 w 11218359"/>
                <a:gd name="connsiteY182" fmla="*/ 905928 h 905927"/>
                <a:gd name="connsiteX183" fmla="*/ 2091123 w 11218359"/>
                <a:gd name="connsiteY183" fmla="*/ 905928 h 905927"/>
                <a:gd name="connsiteX184" fmla="*/ 2102563 w 11218359"/>
                <a:gd name="connsiteY184" fmla="*/ 905928 h 905927"/>
                <a:gd name="connsiteX185" fmla="*/ 2114002 w 11218359"/>
                <a:gd name="connsiteY185" fmla="*/ 905928 h 905927"/>
                <a:gd name="connsiteX186" fmla="*/ 2125442 w 11218359"/>
                <a:gd name="connsiteY186" fmla="*/ 905928 h 905927"/>
                <a:gd name="connsiteX187" fmla="*/ 2136882 w 11218359"/>
                <a:gd name="connsiteY187" fmla="*/ 905928 h 905927"/>
                <a:gd name="connsiteX188" fmla="*/ 2148321 w 11218359"/>
                <a:gd name="connsiteY188" fmla="*/ 905928 h 905927"/>
                <a:gd name="connsiteX189" fmla="*/ 2159760 w 11218359"/>
                <a:gd name="connsiteY189" fmla="*/ 905928 h 905927"/>
                <a:gd name="connsiteX190" fmla="*/ 2171200 w 11218359"/>
                <a:gd name="connsiteY190" fmla="*/ 905928 h 905927"/>
                <a:gd name="connsiteX191" fmla="*/ 2182640 w 11218359"/>
                <a:gd name="connsiteY191" fmla="*/ 905928 h 905927"/>
                <a:gd name="connsiteX192" fmla="*/ 2194079 w 11218359"/>
                <a:gd name="connsiteY192" fmla="*/ 905928 h 905927"/>
                <a:gd name="connsiteX193" fmla="*/ 2205519 w 11218359"/>
                <a:gd name="connsiteY193" fmla="*/ 905928 h 905927"/>
                <a:gd name="connsiteX194" fmla="*/ 2216958 w 11218359"/>
                <a:gd name="connsiteY194" fmla="*/ 905928 h 905927"/>
                <a:gd name="connsiteX195" fmla="*/ 2228393 w 11218359"/>
                <a:gd name="connsiteY195" fmla="*/ 905928 h 905927"/>
                <a:gd name="connsiteX196" fmla="*/ 2239837 w 11218359"/>
                <a:gd name="connsiteY196" fmla="*/ 905928 h 905927"/>
                <a:gd name="connsiteX197" fmla="*/ 2251272 w 11218359"/>
                <a:gd name="connsiteY197" fmla="*/ 905928 h 905927"/>
                <a:gd name="connsiteX198" fmla="*/ 2262716 w 11218359"/>
                <a:gd name="connsiteY198" fmla="*/ 905928 h 905927"/>
                <a:gd name="connsiteX199" fmla="*/ 2274151 w 11218359"/>
                <a:gd name="connsiteY199" fmla="*/ 905928 h 905927"/>
                <a:gd name="connsiteX200" fmla="*/ 2285591 w 11218359"/>
                <a:gd name="connsiteY200" fmla="*/ 905928 h 905927"/>
                <a:gd name="connsiteX201" fmla="*/ 2297030 w 11218359"/>
                <a:gd name="connsiteY201" fmla="*/ 905928 h 905927"/>
                <a:gd name="connsiteX202" fmla="*/ 2308470 w 11218359"/>
                <a:gd name="connsiteY202" fmla="*/ 905928 h 905927"/>
                <a:gd name="connsiteX203" fmla="*/ 2319909 w 11218359"/>
                <a:gd name="connsiteY203" fmla="*/ 905928 h 905927"/>
                <a:gd name="connsiteX204" fmla="*/ 2331349 w 11218359"/>
                <a:gd name="connsiteY204" fmla="*/ 905928 h 905927"/>
                <a:gd name="connsiteX205" fmla="*/ 2342788 w 11218359"/>
                <a:gd name="connsiteY205" fmla="*/ 905928 h 905927"/>
                <a:gd name="connsiteX206" fmla="*/ 2354228 w 11218359"/>
                <a:gd name="connsiteY206" fmla="*/ 905928 h 905927"/>
                <a:gd name="connsiteX207" fmla="*/ 2365667 w 11218359"/>
                <a:gd name="connsiteY207" fmla="*/ 905928 h 905927"/>
                <a:gd name="connsiteX208" fmla="*/ 2377107 w 11218359"/>
                <a:gd name="connsiteY208" fmla="*/ 905928 h 905927"/>
                <a:gd name="connsiteX209" fmla="*/ 2388546 w 11218359"/>
                <a:gd name="connsiteY209" fmla="*/ 905928 h 905927"/>
                <a:gd name="connsiteX210" fmla="*/ 2399986 w 11218359"/>
                <a:gd name="connsiteY210" fmla="*/ 905928 h 905927"/>
                <a:gd name="connsiteX211" fmla="*/ 2411425 w 11218359"/>
                <a:gd name="connsiteY211" fmla="*/ 905928 h 905927"/>
                <a:gd name="connsiteX212" fmla="*/ 2422865 w 11218359"/>
                <a:gd name="connsiteY212" fmla="*/ 905928 h 905927"/>
                <a:gd name="connsiteX213" fmla="*/ 2434304 w 11218359"/>
                <a:gd name="connsiteY213" fmla="*/ 905928 h 905927"/>
                <a:gd name="connsiteX214" fmla="*/ 2445744 w 11218359"/>
                <a:gd name="connsiteY214" fmla="*/ 905928 h 905927"/>
                <a:gd name="connsiteX215" fmla="*/ 2457184 w 11218359"/>
                <a:gd name="connsiteY215" fmla="*/ 905928 h 905927"/>
                <a:gd name="connsiteX216" fmla="*/ 2468623 w 11218359"/>
                <a:gd name="connsiteY216" fmla="*/ 905928 h 905927"/>
                <a:gd name="connsiteX217" fmla="*/ 2480062 w 11218359"/>
                <a:gd name="connsiteY217" fmla="*/ 905928 h 905927"/>
                <a:gd name="connsiteX218" fmla="*/ 2491502 w 11218359"/>
                <a:gd name="connsiteY218" fmla="*/ 905928 h 905927"/>
                <a:gd name="connsiteX219" fmla="*/ 2502942 w 11218359"/>
                <a:gd name="connsiteY219" fmla="*/ 905928 h 905927"/>
                <a:gd name="connsiteX220" fmla="*/ 2514381 w 11218359"/>
                <a:gd name="connsiteY220" fmla="*/ 905928 h 905927"/>
                <a:gd name="connsiteX221" fmla="*/ 2525821 w 11218359"/>
                <a:gd name="connsiteY221" fmla="*/ 905928 h 905927"/>
                <a:gd name="connsiteX222" fmla="*/ 2537260 w 11218359"/>
                <a:gd name="connsiteY222" fmla="*/ 905928 h 905927"/>
                <a:gd name="connsiteX223" fmla="*/ 2548700 w 11218359"/>
                <a:gd name="connsiteY223" fmla="*/ 905928 h 905927"/>
                <a:gd name="connsiteX224" fmla="*/ 2560139 w 11218359"/>
                <a:gd name="connsiteY224" fmla="*/ 905928 h 905927"/>
                <a:gd name="connsiteX225" fmla="*/ 2571579 w 11218359"/>
                <a:gd name="connsiteY225" fmla="*/ 905928 h 905927"/>
                <a:gd name="connsiteX226" fmla="*/ 2583018 w 11218359"/>
                <a:gd name="connsiteY226" fmla="*/ 905928 h 905927"/>
                <a:gd name="connsiteX227" fmla="*/ 2594458 w 11218359"/>
                <a:gd name="connsiteY227" fmla="*/ 905928 h 905927"/>
                <a:gd name="connsiteX228" fmla="*/ 2605897 w 11218359"/>
                <a:gd name="connsiteY228" fmla="*/ 905928 h 905927"/>
                <a:gd name="connsiteX229" fmla="*/ 2617337 w 11218359"/>
                <a:gd name="connsiteY229" fmla="*/ 905928 h 905927"/>
                <a:gd name="connsiteX230" fmla="*/ 2628776 w 11218359"/>
                <a:gd name="connsiteY230" fmla="*/ 905928 h 905927"/>
                <a:gd name="connsiteX231" fmla="*/ 2640216 w 11218359"/>
                <a:gd name="connsiteY231" fmla="*/ 905928 h 905927"/>
                <a:gd name="connsiteX232" fmla="*/ 2651655 w 11218359"/>
                <a:gd name="connsiteY232" fmla="*/ 905928 h 905927"/>
                <a:gd name="connsiteX233" fmla="*/ 2663095 w 11218359"/>
                <a:gd name="connsiteY233" fmla="*/ 905928 h 905927"/>
                <a:gd name="connsiteX234" fmla="*/ 2674535 w 11218359"/>
                <a:gd name="connsiteY234" fmla="*/ 905928 h 905927"/>
                <a:gd name="connsiteX235" fmla="*/ 2685974 w 11218359"/>
                <a:gd name="connsiteY235" fmla="*/ 905928 h 905927"/>
                <a:gd name="connsiteX236" fmla="*/ 2697413 w 11218359"/>
                <a:gd name="connsiteY236" fmla="*/ 905928 h 905927"/>
                <a:gd name="connsiteX237" fmla="*/ 2708853 w 11218359"/>
                <a:gd name="connsiteY237" fmla="*/ 905928 h 905927"/>
                <a:gd name="connsiteX238" fmla="*/ 2720293 w 11218359"/>
                <a:gd name="connsiteY238" fmla="*/ 905928 h 905927"/>
                <a:gd name="connsiteX239" fmla="*/ 2731727 w 11218359"/>
                <a:gd name="connsiteY239" fmla="*/ 905928 h 905927"/>
                <a:gd name="connsiteX240" fmla="*/ 2743172 w 11218359"/>
                <a:gd name="connsiteY240" fmla="*/ 905928 h 905927"/>
                <a:gd name="connsiteX241" fmla="*/ 2754611 w 11218359"/>
                <a:gd name="connsiteY241" fmla="*/ 905928 h 905927"/>
                <a:gd name="connsiteX242" fmla="*/ 2766046 w 11218359"/>
                <a:gd name="connsiteY242" fmla="*/ 905928 h 905927"/>
                <a:gd name="connsiteX243" fmla="*/ 2777490 w 11218359"/>
                <a:gd name="connsiteY243" fmla="*/ 905928 h 905927"/>
                <a:gd name="connsiteX244" fmla="*/ 2788925 w 11218359"/>
                <a:gd name="connsiteY244" fmla="*/ 905928 h 905927"/>
                <a:gd name="connsiteX245" fmla="*/ 2800364 w 11218359"/>
                <a:gd name="connsiteY245" fmla="*/ 905928 h 905927"/>
                <a:gd name="connsiteX246" fmla="*/ 2811804 w 11218359"/>
                <a:gd name="connsiteY246" fmla="*/ 905928 h 905927"/>
                <a:gd name="connsiteX247" fmla="*/ 2823243 w 11218359"/>
                <a:gd name="connsiteY247" fmla="*/ 905928 h 905927"/>
                <a:gd name="connsiteX248" fmla="*/ 2834683 w 11218359"/>
                <a:gd name="connsiteY248" fmla="*/ 905928 h 905927"/>
                <a:gd name="connsiteX249" fmla="*/ 2846123 w 11218359"/>
                <a:gd name="connsiteY249" fmla="*/ 905928 h 905927"/>
                <a:gd name="connsiteX250" fmla="*/ 2857562 w 11218359"/>
                <a:gd name="connsiteY250" fmla="*/ 905928 h 905927"/>
                <a:gd name="connsiteX251" fmla="*/ 2869001 w 11218359"/>
                <a:gd name="connsiteY251" fmla="*/ 905928 h 905927"/>
                <a:gd name="connsiteX252" fmla="*/ 2880441 w 11218359"/>
                <a:gd name="connsiteY252" fmla="*/ 905928 h 905927"/>
                <a:gd name="connsiteX253" fmla="*/ 2891881 w 11218359"/>
                <a:gd name="connsiteY253" fmla="*/ 905928 h 905927"/>
                <a:gd name="connsiteX254" fmla="*/ 2903320 w 11218359"/>
                <a:gd name="connsiteY254" fmla="*/ 905928 h 905927"/>
                <a:gd name="connsiteX255" fmla="*/ 2914760 w 11218359"/>
                <a:gd name="connsiteY255" fmla="*/ 905928 h 905927"/>
                <a:gd name="connsiteX256" fmla="*/ 2926199 w 11218359"/>
                <a:gd name="connsiteY256" fmla="*/ 905928 h 905927"/>
                <a:gd name="connsiteX257" fmla="*/ 2937639 w 11218359"/>
                <a:gd name="connsiteY257" fmla="*/ 905928 h 905927"/>
                <a:gd name="connsiteX258" fmla="*/ 2949078 w 11218359"/>
                <a:gd name="connsiteY258" fmla="*/ 905928 h 905927"/>
                <a:gd name="connsiteX259" fmla="*/ 2960518 w 11218359"/>
                <a:gd name="connsiteY259" fmla="*/ 905928 h 905927"/>
                <a:gd name="connsiteX260" fmla="*/ 2971957 w 11218359"/>
                <a:gd name="connsiteY260" fmla="*/ 905928 h 905927"/>
                <a:gd name="connsiteX261" fmla="*/ 2983397 w 11218359"/>
                <a:gd name="connsiteY261" fmla="*/ 905928 h 905927"/>
                <a:gd name="connsiteX262" fmla="*/ 2994837 w 11218359"/>
                <a:gd name="connsiteY262" fmla="*/ 905928 h 905927"/>
                <a:gd name="connsiteX263" fmla="*/ 3006276 w 11218359"/>
                <a:gd name="connsiteY263" fmla="*/ 905928 h 905927"/>
                <a:gd name="connsiteX264" fmla="*/ 3017715 w 11218359"/>
                <a:gd name="connsiteY264" fmla="*/ 905928 h 905927"/>
                <a:gd name="connsiteX265" fmla="*/ 3029155 w 11218359"/>
                <a:gd name="connsiteY265" fmla="*/ 905928 h 905927"/>
                <a:gd name="connsiteX266" fmla="*/ 3040594 w 11218359"/>
                <a:gd name="connsiteY266" fmla="*/ 905928 h 905927"/>
                <a:gd name="connsiteX267" fmla="*/ 3052034 w 11218359"/>
                <a:gd name="connsiteY267" fmla="*/ 905928 h 905927"/>
                <a:gd name="connsiteX268" fmla="*/ 3063474 w 11218359"/>
                <a:gd name="connsiteY268" fmla="*/ 905928 h 905927"/>
                <a:gd name="connsiteX269" fmla="*/ 3074913 w 11218359"/>
                <a:gd name="connsiteY269" fmla="*/ 905928 h 905927"/>
                <a:gd name="connsiteX270" fmla="*/ 3086352 w 11218359"/>
                <a:gd name="connsiteY270" fmla="*/ 905928 h 905927"/>
                <a:gd name="connsiteX271" fmla="*/ 3097792 w 11218359"/>
                <a:gd name="connsiteY271" fmla="*/ 905928 h 905927"/>
                <a:gd name="connsiteX272" fmla="*/ 3109232 w 11218359"/>
                <a:gd name="connsiteY272" fmla="*/ 905928 h 905927"/>
                <a:gd name="connsiteX273" fmla="*/ 3120671 w 11218359"/>
                <a:gd name="connsiteY273" fmla="*/ 905928 h 905927"/>
                <a:gd name="connsiteX274" fmla="*/ 3132111 w 11218359"/>
                <a:gd name="connsiteY274" fmla="*/ 905928 h 905927"/>
                <a:gd name="connsiteX275" fmla="*/ 3143550 w 11218359"/>
                <a:gd name="connsiteY275" fmla="*/ 905928 h 905927"/>
                <a:gd name="connsiteX276" fmla="*/ 3154990 w 11218359"/>
                <a:gd name="connsiteY276" fmla="*/ 905928 h 905927"/>
                <a:gd name="connsiteX277" fmla="*/ 3166429 w 11218359"/>
                <a:gd name="connsiteY277" fmla="*/ 905928 h 905927"/>
                <a:gd name="connsiteX278" fmla="*/ 3177869 w 11218359"/>
                <a:gd name="connsiteY278" fmla="*/ 905928 h 905927"/>
                <a:gd name="connsiteX279" fmla="*/ 3189308 w 11218359"/>
                <a:gd name="connsiteY279" fmla="*/ 905928 h 905927"/>
                <a:gd name="connsiteX280" fmla="*/ 3200748 w 11218359"/>
                <a:gd name="connsiteY280" fmla="*/ 905928 h 905927"/>
                <a:gd name="connsiteX281" fmla="*/ 3212187 w 11218359"/>
                <a:gd name="connsiteY281" fmla="*/ 905928 h 905927"/>
                <a:gd name="connsiteX282" fmla="*/ 3223627 w 11218359"/>
                <a:gd name="connsiteY282" fmla="*/ 905928 h 905927"/>
                <a:gd name="connsiteX283" fmla="*/ 3235066 w 11218359"/>
                <a:gd name="connsiteY283" fmla="*/ 905928 h 905927"/>
                <a:gd name="connsiteX284" fmla="*/ 3246501 w 11218359"/>
                <a:gd name="connsiteY284" fmla="*/ 905928 h 905927"/>
                <a:gd name="connsiteX285" fmla="*/ 3257945 w 11218359"/>
                <a:gd name="connsiteY285" fmla="*/ 905928 h 905927"/>
                <a:gd name="connsiteX286" fmla="*/ 3269385 w 11218359"/>
                <a:gd name="connsiteY286" fmla="*/ 905928 h 905927"/>
                <a:gd name="connsiteX287" fmla="*/ 3280825 w 11218359"/>
                <a:gd name="connsiteY287" fmla="*/ 905928 h 905927"/>
                <a:gd name="connsiteX288" fmla="*/ 3292264 w 11218359"/>
                <a:gd name="connsiteY288" fmla="*/ 905928 h 905927"/>
                <a:gd name="connsiteX289" fmla="*/ 3303699 w 11218359"/>
                <a:gd name="connsiteY289" fmla="*/ 905928 h 905927"/>
                <a:gd name="connsiteX290" fmla="*/ 3315143 w 11218359"/>
                <a:gd name="connsiteY290" fmla="*/ 905928 h 905927"/>
                <a:gd name="connsiteX291" fmla="*/ 3326578 w 11218359"/>
                <a:gd name="connsiteY291" fmla="*/ 905928 h 905927"/>
                <a:gd name="connsiteX292" fmla="*/ 3338017 w 11218359"/>
                <a:gd name="connsiteY292" fmla="*/ 905928 h 905927"/>
                <a:gd name="connsiteX293" fmla="*/ 3349457 w 11218359"/>
                <a:gd name="connsiteY293" fmla="*/ 905928 h 905927"/>
                <a:gd name="connsiteX294" fmla="*/ 3360896 w 11218359"/>
                <a:gd name="connsiteY294" fmla="*/ 905928 h 905927"/>
                <a:gd name="connsiteX295" fmla="*/ 3372336 w 11218359"/>
                <a:gd name="connsiteY295" fmla="*/ 905928 h 905927"/>
                <a:gd name="connsiteX296" fmla="*/ 3383776 w 11218359"/>
                <a:gd name="connsiteY296" fmla="*/ 905928 h 905927"/>
                <a:gd name="connsiteX297" fmla="*/ 3395215 w 11218359"/>
                <a:gd name="connsiteY297" fmla="*/ 905928 h 905927"/>
                <a:gd name="connsiteX298" fmla="*/ 3406654 w 11218359"/>
                <a:gd name="connsiteY298" fmla="*/ 905928 h 905927"/>
                <a:gd name="connsiteX299" fmla="*/ 3418094 w 11218359"/>
                <a:gd name="connsiteY299" fmla="*/ 905928 h 905927"/>
                <a:gd name="connsiteX300" fmla="*/ 3429534 w 11218359"/>
                <a:gd name="connsiteY300" fmla="*/ 905928 h 905927"/>
                <a:gd name="connsiteX301" fmla="*/ 3440973 w 11218359"/>
                <a:gd name="connsiteY301" fmla="*/ 905928 h 905927"/>
                <a:gd name="connsiteX302" fmla="*/ 3452413 w 11218359"/>
                <a:gd name="connsiteY302" fmla="*/ 905928 h 905927"/>
                <a:gd name="connsiteX303" fmla="*/ 3463852 w 11218359"/>
                <a:gd name="connsiteY303" fmla="*/ 905928 h 905927"/>
                <a:gd name="connsiteX304" fmla="*/ 3475292 w 11218359"/>
                <a:gd name="connsiteY304" fmla="*/ 905928 h 905927"/>
                <a:gd name="connsiteX305" fmla="*/ 3486731 w 11218359"/>
                <a:gd name="connsiteY305" fmla="*/ 905928 h 905927"/>
                <a:gd name="connsiteX306" fmla="*/ 3498171 w 11218359"/>
                <a:gd name="connsiteY306" fmla="*/ 905928 h 905927"/>
                <a:gd name="connsiteX307" fmla="*/ 3509610 w 11218359"/>
                <a:gd name="connsiteY307" fmla="*/ 905928 h 905927"/>
                <a:gd name="connsiteX308" fmla="*/ 3521050 w 11218359"/>
                <a:gd name="connsiteY308" fmla="*/ 905928 h 905927"/>
                <a:gd name="connsiteX309" fmla="*/ 3532489 w 11218359"/>
                <a:gd name="connsiteY309" fmla="*/ 905928 h 905927"/>
                <a:gd name="connsiteX310" fmla="*/ 3543929 w 11218359"/>
                <a:gd name="connsiteY310" fmla="*/ 905928 h 905927"/>
                <a:gd name="connsiteX311" fmla="*/ 3555368 w 11218359"/>
                <a:gd name="connsiteY311" fmla="*/ 905928 h 905927"/>
                <a:gd name="connsiteX312" fmla="*/ 3566808 w 11218359"/>
                <a:gd name="connsiteY312" fmla="*/ 905928 h 905927"/>
                <a:gd name="connsiteX313" fmla="*/ 3578247 w 11218359"/>
                <a:gd name="connsiteY313" fmla="*/ 905928 h 905927"/>
                <a:gd name="connsiteX314" fmla="*/ 3589687 w 11218359"/>
                <a:gd name="connsiteY314" fmla="*/ 905928 h 905927"/>
                <a:gd name="connsiteX315" fmla="*/ 3601127 w 11218359"/>
                <a:gd name="connsiteY315" fmla="*/ 905928 h 905927"/>
                <a:gd name="connsiteX316" fmla="*/ 3612566 w 11218359"/>
                <a:gd name="connsiteY316" fmla="*/ 905928 h 905927"/>
                <a:gd name="connsiteX317" fmla="*/ 3624005 w 11218359"/>
                <a:gd name="connsiteY317" fmla="*/ 905928 h 905927"/>
                <a:gd name="connsiteX318" fmla="*/ 3635445 w 11218359"/>
                <a:gd name="connsiteY318" fmla="*/ 905928 h 905927"/>
                <a:gd name="connsiteX319" fmla="*/ 3646885 w 11218359"/>
                <a:gd name="connsiteY319" fmla="*/ 905928 h 905927"/>
                <a:gd name="connsiteX320" fmla="*/ 3658324 w 11218359"/>
                <a:gd name="connsiteY320" fmla="*/ 905928 h 905927"/>
                <a:gd name="connsiteX321" fmla="*/ 3669764 w 11218359"/>
                <a:gd name="connsiteY321" fmla="*/ 905928 h 905927"/>
                <a:gd name="connsiteX322" fmla="*/ 3681203 w 11218359"/>
                <a:gd name="connsiteY322" fmla="*/ 905928 h 905927"/>
                <a:gd name="connsiteX323" fmla="*/ 3692643 w 11218359"/>
                <a:gd name="connsiteY323" fmla="*/ 905928 h 905927"/>
                <a:gd name="connsiteX324" fmla="*/ 3704082 w 11218359"/>
                <a:gd name="connsiteY324" fmla="*/ 905928 h 905927"/>
                <a:gd name="connsiteX325" fmla="*/ 3715522 w 11218359"/>
                <a:gd name="connsiteY325" fmla="*/ 905928 h 905927"/>
                <a:gd name="connsiteX326" fmla="*/ 3726961 w 11218359"/>
                <a:gd name="connsiteY326" fmla="*/ 905928 h 905927"/>
                <a:gd name="connsiteX327" fmla="*/ 3738401 w 11218359"/>
                <a:gd name="connsiteY327" fmla="*/ 905928 h 905927"/>
                <a:gd name="connsiteX328" fmla="*/ 3749840 w 11218359"/>
                <a:gd name="connsiteY328" fmla="*/ 905928 h 905927"/>
                <a:gd name="connsiteX329" fmla="*/ 3761280 w 11218359"/>
                <a:gd name="connsiteY329" fmla="*/ 905928 h 905927"/>
                <a:gd name="connsiteX330" fmla="*/ 3772719 w 11218359"/>
                <a:gd name="connsiteY330" fmla="*/ 905928 h 905927"/>
                <a:gd name="connsiteX331" fmla="*/ 3784154 w 11218359"/>
                <a:gd name="connsiteY331" fmla="*/ 905928 h 905927"/>
                <a:gd name="connsiteX332" fmla="*/ 3795598 w 11218359"/>
                <a:gd name="connsiteY332" fmla="*/ 905928 h 905927"/>
                <a:gd name="connsiteX333" fmla="*/ 3807033 w 11218359"/>
                <a:gd name="connsiteY333" fmla="*/ 905928 h 905927"/>
                <a:gd name="connsiteX334" fmla="*/ 3818473 w 11218359"/>
                <a:gd name="connsiteY334" fmla="*/ 905928 h 905927"/>
                <a:gd name="connsiteX335" fmla="*/ 3829917 w 11218359"/>
                <a:gd name="connsiteY335" fmla="*/ 905928 h 905927"/>
                <a:gd name="connsiteX336" fmla="*/ 3841352 w 11218359"/>
                <a:gd name="connsiteY336" fmla="*/ 905928 h 905927"/>
                <a:gd name="connsiteX337" fmla="*/ 3852791 w 11218359"/>
                <a:gd name="connsiteY337" fmla="*/ 905928 h 905927"/>
                <a:gd name="connsiteX338" fmla="*/ 3864231 w 11218359"/>
                <a:gd name="connsiteY338" fmla="*/ 905928 h 905927"/>
                <a:gd name="connsiteX339" fmla="*/ 3875670 w 11218359"/>
                <a:gd name="connsiteY339" fmla="*/ 905928 h 905927"/>
                <a:gd name="connsiteX340" fmla="*/ 3887110 w 11218359"/>
                <a:gd name="connsiteY340" fmla="*/ 905928 h 905927"/>
                <a:gd name="connsiteX341" fmla="*/ 3898549 w 11218359"/>
                <a:gd name="connsiteY341" fmla="*/ 905928 h 905927"/>
                <a:gd name="connsiteX342" fmla="*/ 3909989 w 11218359"/>
                <a:gd name="connsiteY342" fmla="*/ 905928 h 905927"/>
                <a:gd name="connsiteX343" fmla="*/ 3921447 w 11218359"/>
                <a:gd name="connsiteY343" fmla="*/ 905928 h 905927"/>
                <a:gd name="connsiteX344" fmla="*/ 3932878 w 11218359"/>
                <a:gd name="connsiteY344" fmla="*/ 905928 h 905927"/>
                <a:gd name="connsiteX345" fmla="*/ 3944307 w 11218359"/>
                <a:gd name="connsiteY345" fmla="*/ 905928 h 905927"/>
                <a:gd name="connsiteX346" fmla="*/ 3955737 w 11218359"/>
                <a:gd name="connsiteY346" fmla="*/ 905928 h 905927"/>
                <a:gd name="connsiteX347" fmla="*/ 3967167 w 11218359"/>
                <a:gd name="connsiteY347" fmla="*/ 905928 h 905927"/>
                <a:gd name="connsiteX348" fmla="*/ 3978645 w 11218359"/>
                <a:gd name="connsiteY348" fmla="*/ 905928 h 905927"/>
                <a:gd name="connsiteX349" fmla="*/ 3990075 w 11218359"/>
                <a:gd name="connsiteY349" fmla="*/ 905928 h 905927"/>
                <a:gd name="connsiteX350" fmla="*/ 4001505 w 11218359"/>
                <a:gd name="connsiteY350" fmla="*/ 905928 h 905927"/>
                <a:gd name="connsiteX351" fmla="*/ 4012935 w 11218359"/>
                <a:gd name="connsiteY351" fmla="*/ 905928 h 905927"/>
                <a:gd name="connsiteX352" fmla="*/ 4024365 w 11218359"/>
                <a:gd name="connsiteY352" fmla="*/ 905928 h 905927"/>
                <a:gd name="connsiteX353" fmla="*/ 4035843 w 11218359"/>
                <a:gd name="connsiteY353" fmla="*/ 905928 h 905927"/>
                <a:gd name="connsiteX354" fmla="*/ 4047273 w 11218359"/>
                <a:gd name="connsiteY354" fmla="*/ 905928 h 905927"/>
                <a:gd name="connsiteX355" fmla="*/ 4058702 w 11218359"/>
                <a:gd name="connsiteY355" fmla="*/ 905928 h 905927"/>
                <a:gd name="connsiteX356" fmla="*/ 4070133 w 11218359"/>
                <a:gd name="connsiteY356" fmla="*/ 905928 h 905927"/>
                <a:gd name="connsiteX357" fmla="*/ 4081563 w 11218359"/>
                <a:gd name="connsiteY357" fmla="*/ 905928 h 905927"/>
                <a:gd name="connsiteX358" fmla="*/ 4093040 w 11218359"/>
                <a:gd name="connsiteY358" fmla="*/ 905928 h 905927"/>
                <a:gd name="connsiteX359" fmla="*/ 4104471 w 11218359"/>
                <a:gd name="connsiteY359" fmla="*/ 905928 h 905927"/>
                <a:gd name="connsiteX360" fmla="*/ 4115900 w 11218359"/>
                <a:gd name="connsiteY360" fmla="*/ 905928 h 905927"/>
                <a:gd name="connsiteX361" fmla="*/ 4127330 w 11218359"/>
                <a:gd name="connsiteY361" fmla="*/ 905928 h 905927"/>
                <a:gd name="connsiteX362" fmla="*/ 4138760 w 11218359"/>
                <a:gd name="connsiteY362" fmla="*/ 905928 h 905927"/>
                <a:gd name="connsiteX363" fmla="*/ 4150238 w 11218359"/>
                <a:gd name="connsiteY363" fmla="*/ 905928 h 905927"/>
                <a:gd name="connsiteX364" fmla="*/ 4161668 w 11218359"/>
                <a:gd name="connsiteY364" fmla="*/ 905928 h 905927"/>
                <a:gd name="connsiteX365" fmla="*/ 4173098 w 11218359"/>
                <a:gd name="connsiteY365" fmla="*/ 905928 h 905927"/>
                <a:gd name="connsiteX366" fmla="*/ 4184528 w 11218359"/>
                <a:gd name="connsiteY366" fmla="*/ 905928 h 905927"/>
                <a:gd name="connsiteX367" fmla="*/ 4195958 w 11218359"/>
                <a:gd name="connsiteY367" fmla="*/ 905928 h 905927"/>
                <a:gd name="connsiteX368" fmla="*/ 4207436 w 11218359"/>
                <a:gd name="connsiteY368" fmla="*/ 905928 h 905927"/>
                <a:gd name="connsiteX369" fmla="*/ 4218865 w 11218359"/>
                <a:gd name="connsiteY369" fmla="*/ 905928 h 905927"/>
                <a:gd name="connsiteX370" fmla="*/ 4230296 w 11218359"/>
                <a:gd name="connsiteY370" fmla="*/ 905928 h 905927"/>
                <a:gd name="connsiteX371" fmla="*/ 4241726 w 11218359"/>
                <a:gd name="connsiteY371" fmla="*/ 905928 h 905927"/>
                <a:gd name="connsiteX372" fmla="*/ 4253156 w 11218359"/>
                <a:gd name="connsiteY372" fmla="*/ 905928 h 905927"/>
                <a:gd name="connsiteX373" fmla="*/ 4264634 w 11218359"/>
                <a:gd name="connsiteY373" fmla="*/ 905928 h 905927"/>
                <a:gd name="connsiteX374" fmla="*/ 4276063 w 11218359"/>
                <a:gd name="connsiteY374" fmla="*/ 905928 h 905927"/>
                <a:gd name="connsiteX375" fmla="*/ 4287493 w 11218359"/>
                <a:gd name="connsiteY375" fmla="*/ 905928 h 905927"/>
                <a:gd name="connsiteX376" fmla="*/ 4298923 w 11218359"/>
                <a:gd name="connsiteY376" fmla="*/ 905928 h 905927"/>
                <a:gd name="connsiteX377" fmla="*/ 4310353 w 11218359"/>
                <a:gd name="connsiteY377" fmla="*/ 905928 h 905927"/>
                <a:gd name="connsiteX378" fmla="*/ 4321831 w 11218359"/>
                <a:gd name="connsiteY378" fmla="*/ 905928 h 905927"/>
                <a:gd name="connsiteX379" fmla="*/ 4333261 w 11218359"/>
                <a:gd name="connsiteY379" fmla="*/ 905928 h 905927"/>
                <a:gd name="connsiteX380" fmla="*/ 4344691 w 11218359"/>
                <a:gd name="connsiteY380" fmla="*/ 905928 h 905927"/>
                <a:gd name="connsiteX381" fmla="*/ 4356121 w 11218359"/>
                <a:gd name="connsiteY381" fmla="*/ 905928 h 905927"/>
                <a:gd name="connsiteX382" fmla="*/ 4367551 w 11218359"/>
                <a:gd name="connsiteY382" fmla="*/ 905928 h 905927"/>
                <a:gd name="connsiteX383" fmla="*/ 4379028 w 11218359"/>
                <a:gd name="connsiteY383" fmla="*/ 905928 h 905927"/>
                <a:gd name="connsiteX384" fmla="*/ 4390458 w 11218359"/>
                <a:gd name="connsiteY384" fmla="*/ 905928 h 905927"/>
                <a:gd name="connsiteX385" fmla="*/ 4401889 w 11218359"/>
                <a:gd name="connsiteY385" fmla="*/ 905928 h 905927"/>
                <a:gd name="connsiteX386" fmla="*/ 4413319 w 11218359"/>
                <a:gd name="connsiteY386" fmla="*/ 905928 h 905927"/>
                <a:gd name="connsiteX387" fmla="*/ 4424749 w 11218359"/>
                <a:gd name="connsiteY387" fmla="*/ 905928 h 905927"/>
                <a:gd name="connsiteX388" fmla="*/ 4436226 w 11218359"/>
                <a:gd name="connsiteY388" fmla="*/ 905928 h 905927"/>
                <a:gd name="connsiteX389" fmla="*/ 4447656 w 11218359"/>
                <a:gd name="connsiteY389" fmla="*/ 905928 h 905927"/>
                <a:gd name="connsiteX390" fmla="*/ 4459086 w 11218359"/>
                <a:gd name="connsiteY390" fmla="*/ 905928 h 905927"/>
                <a:gd name="connsiteX391" fmla="*/ 4470516 w 11218359"/>
                <a:gd name="connsiteY391" fmla="*/ 905928 h 905927"/>
                <a:gd name="connsiteX392" fmla="*/ 4481946 w 11218359"/>
                <a:gd name="connsiteY392" fmla="*/ 905928 h 905927"/>
                <a:gd name="connsiteX393" fmla="*/ 4493424 w 11218359"/>
                <a:gd name="connsiteY393" fmla="*/ 905928 h 905927"/>
                <a:gd name="connsiteX394" fmla="*/ 4504854 w 11218359"/>
                <a:gd name="connsiteY394" fmla="*/ 905928 h 905927"/>
                <a:gd name="connsiteX395" fmla="*/ 4516284 w 11218359"/>
                <a:gd name="connsiteY395" fmla="*/ 905928 h 905927"/>
                <a:gd name="connsiteX396" fmla="*/ 4527714 w 11218359"/>
                <a:gd name="connsiteY396" fmla="*/ 905928 h 905927"/>
                <a:gd name="connsiteX397" fmla="*/ 4539144 w 11218359"/>
                <a:gd name="connsiteY397" fmla="*/ 905928 h 905927"/>
                <a:gd name="connsiteX398" fmla="*/ 4550621 w 11218359"/>
                <a:gd name="connsiteY398" fmla="*/ 905928 h 905927"/>
                <a:gd name="connsiteX399" fmla="*/ 4562051 w 11218359"/>
                <a:gd name="connsiteY399" fmla="*/ 905928 h 905927"/>
                <a:gd name="connsiteX400" fmla="*/ 4573482 w 11218359"/>
                <a:gd name="connsiteY400" fmla="*/ 905928 h 905927"/>
                <a:gd name="connsiteX401" fmla="*/ 4584912 w 11218359"/>
                <a:gd name="connsiteY401" fmla="*/ 905928 h 905927"/>
                <a:gd name="connsiteX402" fmla="*/ 4596341 w 11218359"/>
                <a:gd name="connsiteY402" fmla="*/ 905928 h 905927"/>
                <a:gd name="connsiteX403" fmla="*/ 4607771 w 11218359"/>
                <a:gd name="connsiteY403" fmla="*/ 905928 h 905927"/>
                <a:gd name="connsiteX404" fmla="*/ 4619249 w 11218359"/>
                <a:gd name="connsiteY404" fmla="*/ 905928 h 905927"/>
                <a:gd name="connsiteX405" fmla="*/ 4630679 w 11218359"/>
                <a:gd name="connsiteY405" fmla="*/ 905928 h 905927"/>
                <a:gd name="connsiteX406" fmla="*/ 4642109 w 11218359"/>
                <a:gd name="connsiteY406" fmla="*/ 905928 h 905927"/>
                <a:gd name="connsiteX407" fmla="*/ 4653539 w 11218359"/>
                <a:gd name="connsiteY407" fmla="*/ 905928 h 905927"/>
                <a:gd name="connsiteX408" fmla="*/ 4664969 w 11218359"/>
                <a:gd name="connsiteY408" fmla="*/ 905928 h 905927"/>
                <a:gd name="connsiteX409" fmla="*/ 4676447 w 11218359"/>
                <a:gd name="connsiteY409" fmla="*/ 905928 h 905927"/>
                <a:gd name="connsiteX410" fmla="*/ 4687877 w 11218359"/>
                <a:gd name="connsiteY410" fmla="*/ 905928 h 905927"/>
                <a:gd name="connsiteX411" fmla="*/ 4699306 w 11218359"/>
                <a:gd name="connsiteY411" fmla="*/ 905928 h 905927"/>
                <a:gd name="connsiteX412" fmla="*/ 4710737 w 11218359"/>
                <a:gd name="connsiteY412" fmla="*/ 905928 h 905927"/>
                <a:gd name="connsiteX413" fmla="*/ 4722167 w 11218359"/>
                <a:gd name="connsiteY413" fmla="*/ 905928 h 905927"/>
                <a:gd name="connsiteX414" fmla="*/ 4733644 w 11218359"/>
                <a:gd name="connsiteY414" fmla="*/ 905928 h 905927"/>
                <a:gd name="connsiteX415" fmla="*/ 4745075 w 11218359"/>
                <a:gd name="connsiteY415" fmla="*/ 905928 h 905927"/>
                <a:gd name="connsiteX416" fmla="*/ 4756504 w 11218359"/>
                <a:gd name="connsiteY416" fmla="*/ 905928 h 905927"/>
                <a:gd name="connsiteX417" fmla="*/ 4767934 w 11218359"/>
                <a:gd name="connsiteY417" fmla="*/ 905928 h 905927"/>
                <a:gd name="connsiteX418" fmla="*/ 4779364 w 11218359"/>
                <a:gd name="connsiteY418" fmla="*/ 905928 h 905927"/>
                <a:gd name="connsiteX419" fmla="*/ 4790842 w 11218359"/>
                <a:gd name="connsiteY419" fmla="*/ 905928 h 905927"/>
                <a:gd name="connsiteX420" fmla="*/ 4802272 w 11218359"/>
                <a:gd name="connsiteY420" fmla="*/ 905928 h 905927"/>
                <a:gd name="connsiteX421" fmla="*/ 4813702 w 11218359"/>
                <a:gd name="connsiteY421" fmla="*/ 905928 h 905927"/>
                <a:gd name="connsiteX422" fmla="*/ 4825132 w 11218359"/>
                <a:gd name="connsiteY422" fmla="*/ 905928 h 905927"/>
                <a:gd name="connsiteX423" fmla="*/ 4836562 w 11218359"/>
                <a:gd name="connsiteY423" fmla="*/ 905928 h 905927"/>
                <a:gd name="connsiteX424" fmla="*/ 4848040 w 11218359"/>
                <a:gd name="connsiteY424" fmla="*/ 905928 h 905927"/>
                <a:gd name="connsiteX425" fmla="*/ 4859469 w 11218359"/>
                <a:gd name="connsiteY425" fmla="*/ 905928 h 905927"/>
                <a:gd name="connsiteX426" fmla="*/ 4870899 w 11218359"/>
                <a:gd name="connsiteY426" fmla="*/ 905928 h 905927"/>
                <a:gd name="connsiteX427" fmla="*/ 4882330 w 11218359"/>
                <a:gd name="connsiteY427" fmla="*/ 905928 h 905927"/>
                <a:gd name="connsiteX428" fmla="*/ 4893760 w 11218359"/>
                <a:gd name="connsiteY428" fmla="*/ 905928 h 905927"/>
                <a:gd name="connsiteX429" fmla="*/ 4905237 w 11218359"/>
                <a:gd name="connsiteY429" fmla="*/ 905928 h 905927"/>
                <a:gd name="connsiteX430" fmla="*/ 4916667 w 11218359"/>
                <a:gd name="connsiteY430" fmla="*/ 905928 h 905927"/>
                <a:gd name="connsiteX431" fmla="*/ 4928097 w 11218359"/>
                <a:gd name="connsiteY431" fmla="*/ 905928 h 905927"/>
                <a:gd name="connsiteX432" fmla="*/ 4939527 w 11218359"/>
                <a:gd name="connsiteY432" fmla="*/ 905928 h 905927"/>
                <a:gd name="connsiteX433" fmla="*/ 4950957 w 11218359"/>
                <a:gd name="connsiteY433" fmla="*/ 905928 h 905927"/>
                <a:gd name="connsiteX434" fmla="*/ 4962435 w 11218359"/>
                <a:gd name="connsiteY434" fmla="*/ 905928 h 905927"/>
                <a:gd name="connsiteX435" fmla="*/ 4973865 w 11218359"/>
                <a:gd name="connsiteY435" fmla="*/ 905928 h 905927"/>
                <a:gd name="connsiteX436" fmla="*/ 4985295 w 11218359"/>
                <a:gd name="connsiteY436" fmla="*/ 905928 h 905927"/>
                <a:gd name="connsiteX437" fmla="*/ 4996725 w 11218359"/>
                <a:gd name="connsiteY437" fmla="*/ 905928 h 905927"/>
                <a:gd name="connsiteX438" fmla="*/ 5008155 w 11218359"/>
                <a:gd name="connsiteY438" fmla="*/ 905928 h 905927"/>
                <a:gd name="connsiteX439" fmla="*/ 5019632 w 11218359"/>
                <a:gd name="connsiteY439" fmla="*/ 905928 h 905927"/>
                <a:gd name="connsiteX440" fmla="*/ 5031062 w 11218359"/>
                <a:gd name="connsiteY440" fmla="*/ 905928 h 905927"/>
                <a:gd name="connsiteX441" fmla="*/ 5042492 w 11218359"/>
                <a:gd name="connsiteY441" fmla="*/ 905928 h 905927"/>
                <a:gd name="connsiteX442" fmla="*/ 5053923 w 11218359"/>
                <a:gd name="connsiteY442" fmla="*/ 905928 h 905927"/>
                <a:gd name="connsiteX443" fmla="*/ 5065353 w 11218359"/>
                <a:gd name="connsiteY443" fmla="*/ 905928 h 905927"/>
                <a:gd name="connsiteX444" fmla="*/ 5076830 w 11218359"/>
                <a:gd name="connsiteY444" fmla="*/ 905928 h 905927"/>
                <a:gd name="connsiteX445" fmla="*/ 5088260 w 11218359"/>
                <a:gd name="connsiteY445" fmla="*/ 905928 h 905927"/>
                <a:gd name="connsiteX446" fmla="*/ 5099690 w 11218359"/>
                <a:gd name="connsiteY446" fmla="*/ 905928 h 905927"/>
                <a:gd name="connsiteX447" fmla="*/ 5111120 w 11218359"/>
                <a:gd name="connsiteY447" fmla="*/ 905928 h 905927"/>
                <a:gd name="connsiteX448" fmla="*/ 5122550 w 11218359"/>
                <a:gd name="connsiteY448" fmla="*/ 905928 h 905927"/>
                <a:gd name="connsiteX449" fmla="*/ 5134028 w 11218359"/>
                <a:gd name="connsiteY449" fmla="*/ 905928 h 905927"/>
                <a:gd name="connsiteX450" fmla="*/ 5145458 w 11218359"/>
                <a:gd name="connsiteY450" fmla="*/ 905928 h 905927"/>
                <a:gd name="connsiteX451" fmla="*/ 5156888 w 11218359"/>
                <a:gd name="connsiteY451" fmla="*/ 905928 h 905927"/>
                <a:gd name="connsiteX452" fmla="*/ 5168318 w 11218359"/>
                <a:gd name="connsiteY452" fmla="*/ 905928 h 905927"/>
                <a:gd name="connsiteX453" fmla="*/ 5179747 w 11218359"/>
                <a:gd name="connsiteY453" fmla="*/ 905928 h 905927"/>
                <a:gd name="connsiteX454" fmla="*/ 5191225 w 11218359"/>
                <a:gd name="connsiteY454" fmla="*/ 905928 h 905927"/>
                <a:gd name="connsiteX455" fmla="*/ 5202655 w 11218359"/>
                <a:gd name="connsiteY455" fmla="*/ 905928 h 905927"/>
                <a:gd name="connsiteX456" fmla="*/ 5214085 w 11218359"/>
                <a:gd name="connsiteY456" fmla="*/ 905928 h 905927"/>
                <a:gd name="connsiteX457" fmla="*/ 5225515 w 11218359"/>
                <a:gd name="connsiteY457" fmla="*/ 905928 h 905927"/>
                <a:gd name="connsiteX458" fmla="*/ 5236945 w 11218359"/>
                <a:gd name="connsiteY458" fmla="*/ 905928 h 905927"/>
                <a:gd name="connsiteX459" fmla="*/ 5248423 w 11218359"/>
                <a:gd name="connsiteY459" fmla="*/ 905928 h 905927"/>
                <a:gd name="connsiteX460" fmla="*/ 5259853 w 11218359"/>
                <a:gd name="connsiteY460" fmla="*/ 905928 h 905927"/>
                <a:gd name="connsiteX461" fmla="*/ 5271283 w 11218359"/>
                <a:gd name="connsiteY461" fmla="*/ 905928 h 905927"/>
                <a:gd name="connsiteX462" fmla="*/ 5282713 w 11218359"/>
                <a:gd name="connsiteY462" fmla="*/ 905928 h 905927"/>
                <a:gd name="connsiteX463" fmla="*/ 5294143 w 11218359"/>
                <a:gd name="connsiteY463" fmla="*/ 905928 h 905927"/>
                <a:gd name="connsiteX464" fmla="*/ 5305621 w 11218359"/>
                <a:gd name="connsiteY464" fmla="*/ 905928 h 905927"/>
                <a:gd name="connsiteX465" fmla="*/ 5317051 w 11218359"/>
                <a:gd name="connsiteY465" fmla="*/ 905928 h 905927"/>
                <a:gd name="connsiteX466" fmla="*/ 5328481 w 11218359"/>
                <a:gd name="connsiteY466" fmla="*/ 905928 h 905927"/>
                <a:gd name="connsiteX467" fmla="*/ 5339910 w 11218359"/>
                <a:gd name="connsiteY467" fmla="*/ 905928 h 905927"/>
                <a:gd name="connsiteX468" fmla="*/ 5351340 w 11218359"/>
                <a:gd name="connsiteY468" fmla="*/ 905928 h 905927"/>
                <a:gd name="connsiteX469" fmla="*/ 5362818 w 11218359"/>
                <a:gd name="connsiteY469" fmla="*/ 905928 h 905927"/>
                <a:gd name="connsiteX470" fmla="*/ 5374248 w 11218359"/>
                <a:gd name="connsiteY470" fmla="*/ 905928 h 905927"/>
                <a:gd name="connsiteX471" fmla="*/ 5385678 w 11218359"/>
                <a:gd name="connsiteY471" fmla="*/ 905928 h 905927"/>
                <a:gd name="connsiteX472" fmla="*/ 5397108 w 11218359"/>
                <a:gd name="connsiteY472" fmla="*/ 905928 h 905927"/>
                <a:gd name="connsiteX473" fmla="*/ 5408538 w 11218359"/>
                <a:gd name="connsiteY473" fmla="*/ 905928 h 905927"/>
                <a:gd name="connsiteX474" fmla="*/ 5420016 w 11218359"/>
                <a:gd name="connsiteY474" fmla="*/ 905928 h 905927"/>
                <a:gd name="connsiteX475" fmla="*/ 5431446 w 11218359"/>
                <a:gd name="connsiteY475" fmla="*/ 905928 h 905927"/>
                <a:gd name="connsiteX476" fmla="*/ 5442876 w 11218359"/>
                <a:gd name="connsiteY476" fmla="*/ 905928 h 905927"/>
                <a:gd name="connsiteX477" fmla="*/ 5454306 w 11218359"/>
                <a:gd name="connsiteY477" fmla="*/ 905928 h 905927"/>
                <a:gd name="connsiteX478" fmla="*/ 5465736 w 11218359"/>
                <a:gd name="connsiteY478" fmla="*/ 905928 h 905927"/>
                <a:gd name="connsiteX479" fmla="*/ 5477214 w 11218359"/>
                <a:gd name="connsiteY479" fmla="*/ 905928 h 905927"/>
                <a:gd name="connsiteX480" fmla="*/ 5488643 w 11218359"/>
                <a:gd name="connsiteY480" fmla="*/ 905928 h 905927"/>
                <a:gd name="connsiteX481" fmla="*/ 5500073 w 11218359"/>
                <a:gd name="connsiteY481" fmla="*/ 905928 h 905927"/>
                <a:gd name="connsiteX482" fmla="*/ 5511503 w 11218359"/>
                <a:gd name="connsiteY482" fmla="*/ 905928 h 905927"/>
                <a:gd name="connsiteX483" fmla="*/ 5522933 w 11218359"/>
                <a:gd name="connsiteY483" fmla="*/ 905928 h 905927"/>
                <a:gd name="connsiteX484" fmla="*/ 5534411 w 11218359"/>
                <a:gd name="connsiteY484" fmla="*/ 905928 h 905927"/>
                <a:gd name="connsiteX485" fmla="*/ 5545841 w 11218359"/>
                <a:gd name="connsiteY485" fmla="*/ 905928 h 905927"/>
                <a:gd name="connsiteX486" fmla="*/ 5557271 w 11218359"/>
                <a:gd name="connsiteY486" fmla="*/ 905928 h 905927"/>
                <a:gd name="connsiteX487" fmla="*/ 5568701 w 11218359"/>
                <a:gd name="connsiteY487" fmla="*/ 905928 h 905927"/>
                <a:gd name="connsiteX488" fmla="*/ 5580131 w 11218359"/>
                <a:gd name="connsiteY488" fmla="*/ 905928 h 905927"/>
                <a:gd name="connsiteX489" fmla="*/ 5591609 w 11218359"/>
                <a:gd name="connsiteY489" fmla="*/ 905928 h 905927"/>
                <a:gd name="connsiteX490" fmla="*/ 5603038 w 11218359"/>
                <a:gd name="connsiteY490" fmla="*/ 905928 h 905927"/>
                <a:gd name="connsiteX491" fmla="*/ 5614469 w 11218359"/>
                <a:gd name="connsiteY491" fmla="*/ 905928 h 905927"/>
                <a:gd name="connsiteX492" fmla="*/ 5625899 w 11218359"/>
                <a:gd name="connsiteY492" fmla="*/ 905928 h 905927"/>
                <a:gd name="connsiteX493" fmla="*/ 5637329 w 11218359"/>
                <a:gd name="connsiteY493" fmla="*/ 905928 h 905927"/>
                <a:gd name="connsiteX494" fmla="*/ 5648759 w 11218359"/>
                <a:gd name="connsiteY494" fmla="*/ 905928 h 905927"/>
                <a:gd name="connsiteX495" fmla="*/ 5660236 w 11218359"/>
                <a:gd name="connsiteY495" fmla="*/ 905928 h 905927"/>
                <a:gd name="connsiteX496" fmla="*/ 5671666 w 11218359"/>
                <a:gd name="connsiteY496" fmla="*/ 905928 h 905927"/>
                <a:gd name="connsiteX497" fmla="*/ 5683096 w 11218359"/>
                <a:gd name="connsiteY497" fmla="*/ 905928 h 905927"/>
                <a:gd name="connsiteX498" fmla="*/ 5694526 w 11218359"/>
                <a:gd name="connsiteY498" fmla="*/ 905928 h 905927"/>
                <a:gd name="connsiteX499" fmla="*/ 5705956 w 11218359"/>
                <a:gd name="connsiteY499" fmla="*/ 905928 h 905927"/>
                <a:gd name="connsiteX500" fmla="*/ 5717434 w 11218359"/>
                <a:gd name="connsiteY500" fmla="*/ 905928 h 905927"/>
                <a:gd name="connsiteX501" fmla="*/ 5728864 w 11218359"/>
                <a:gd name="connsiteY501" fmla="*/ 905928 h 905927"/>
                <a:gd name="connsiteX502" fmla="*/ 5740294 w 11218359"/>
                <a:gd name="connsiteY502" fmla="*/ 905928 h 905927"/>
                <a:gd name="connsiteX503" fmla="*/ 5751724 w 11218359"/>
                <a:gd name="connsiteY503" fmla="*/ 905928 h 905927"/>
                <a:gd name="connsiteX504" fmla="*/ 5763154 w 11218359"/>
                <a:gd name="connsiteY504" fmla="*/ 905928 h 905927"/>
                <a:gd name="connsiteX505" fmla="*/ 5774631 w 11218359"/>
                <a:gd name="connsiteY505" fmla="*/ 905928 h 905927"/>
                <a:gd name="connsiteX506" fmla="*/ 5786062 w 11218359"/>
                <a:gd name="connsiteY506" fmla="*/ 905928 h 905927"/>
                <a:gd name="connsiteX507" fmla="*/ 5797492 w 11218359"/>
                <a:gd name="connsiteY507" fmla="*/ 905928 h 905927"/>
                <a:gd name="connsiteX508" fmla="*/ 5808921 w 11218359"/>
                <a:gd name="connsiteY508" fmla="*/ 905928 h 905927"/>
                <a:gd name="connsiteX509" fmla="*/ 5820351 w 11218359"/>
                <a:gd name="connsiteY509" fmla="*/ 905928 h 905927"/>
                <a:gd name="connsiteX510" fmla="*/ 5831829 w 11218359"/>
                <a:gd name="connsiteY510" fmla="*/ 905928 h 905927"/>
                <a:gd name="connsiteX511" fmla="*/ 5843259 w 11218359"/>
                <a:gd name="connsiteY511" fmla="*/ 905928 h 905927"/>
                <a:gd name="connsiteX512" fmla="*/ 5854689 w 11218359"/>
                <a:gd name="connsiteY512" fmla="*/ 905928 h 905927"/>
                <a:gd name="connsiteX513" fmla="*/ 5866119 w 11218359"/>
                <a:gd name="connsiteY513" fmla="*/ 905928 h 905927"/>
                <a:gd name="connsiteX514" fmla="*/ 5877549 w 11218359"/>
                <a:gd name="connsiteY514" fmla="*/ 905928 h 905927"/>
                <a:gd name="connsiteX515" fmla="*/ 5889027 w 11218359"/>
                <a:gd name="connsiteY515" fmla="*/ 905928 h 905927"/>
                <a:gd name="connsiteX516" fmla="*/ 5900457 w 11218359"/>
                <a:gd name="connsiteY516" fmla="*/ 905928 h 905927"/>
                <a:gd name="connsiteX517" fmla="*/ 5911887 w 11218359"/>
                <a:gd name="connsiteY517" fmla="*/ 905928 h 905927"/>
                <a:gd name="connsiteX518" fmla="*/ 5923317 w 11218359"/>
                <a:gd name="connsiteY518" fmla="*/ 905928 h 905927"/>
                <a:gd name="connsiteX519" fmla="*/ 5934747 w 11218359"/>
                <a:gd name="connsiteY519" fmla="*/ 905928 h 905927"/>
                <a:gd name="connsiteX520" fmla="*/ 5946225 w 11218359"/>
                <a:gd name="connsiteY520" fmla="*/ 905928 h 905927"/>
                <a:gd name="connsiteX521" fmla="*/ 5957655 w 11218359"/>
                <a:gd name="connsiteY521" fmla="*/ 905928 h 905927"/>
                <a:gd name="connsiteX522" fmla="*/ 5969084 w 11218359"/>
                <a:gd name="connsiteY522" fmla="*/ 905928 h 905927"/>
                <a:gd name="connsiteX523" fmla="*/ 5980514 w 11218359"/>
                <a:gd name="connsiteY523" fmla="*/ 905928 h 905927"/>
                <a:gd name="connsiteX524" fmla="*/ 5991944 w 11218359"/>
                <a:gd name="connsiteY524" fmla="*/ 905928 h 905927"/>
                <a:gd name="connsiteX525" fmla="*/ 6003422 w 11218359"/>
                <a:gd name="connsiteY525" fmla="*/ 905928 h 905927"/>
                <a:gd name="connsiteX526" fmla="*/ 6014852 w 11218359"/>
                <a:gd name="connsiteY526" fmla="*/ 905928 h 905927"/>
                <a:gd name="connsiteX527" fmla="*/ 6026282 w 11218359"/>
                <a:gd name="connsiteY527" fmla="*/ 905928 h 905927"/>
                <a:gd name="connsiteX528" fmla="*/ 6037712 w 11218359"/>
                <a:gd name="connsiteY528" fmla="*/ 905928 h 905927"/>
                <a:gd name="connsiteX529" fmla="*/ 6049142 w 11218359"/>
                <a:gd name="connsiteY529" fmla="*/ 905928 h 905927"/>
                <a:gd name="connsiteX530" fmla="*/ 6060620 w 11218359"/>
                <a:gd name="connsiteY530" fmla="*/ 905928 h 905927"/>
                <a:gd name="connsiteX531" fmla="*/ 6072049 w 11218359"/>
                <a:gd name="connsiteY531" fmla="*/ 905928 h 905927"/>
                <a:gd name="connsiteX532" fmla="*/ 6083480 w 11218359"/>
                <a:gd name="connsiteY532" fmla="*/ 905928 h 905927"/>
                <a:gd name="connsiteX533" fmla="*/ 6094910 w 11218359"/>
                <a:gd name="connsiteY533" fmla="*/ 905928 h 905927"/>
                <a:gd name="connsiteX534" fmla="*/ 6106340 w 11218359"/>
                <a:gd name="connsiteY534" fmla="*/ 905928 h 905927"/>
                <a:gd name="connsiteX535" fmla="*/ 6117818 w 11218359"/>
                <a:gd name="connsiteY535" fmla="*/ 905928 h 905927"/>
                <a:gd name="connsiteX536" fmla="*/ 6129247 w 11218359"/>
                <a:gd name="connsiteY536" fmla="*/ 905928 h 905927"/>
                <a:gd name="connsiteX537" fmla="*/ 6140677 w 11218359"/>
                <a:gd name="connsiteY537" fmla="*/ 905928 h 905927"/>
                <a:gd name="connsiteX538" fmla="*/ 6152107 w 11218359"/>
                <a:gd name="connsiteY538" fmla="*/ 905928 h 905927"/>
                <a:gd name="connsiteX539" fmla="*/ 6163537 w 11218359"/>
                <a:gd name="connsiteY539" fmla="*/ 905928 h 905927"/>
                <a:gd name="connsiteX540" fmla="*/ 6175015 w 11218359"/>
                <a:gd name="connsiteY540" fmla="*/ 905928 h 905927"/>
                <a:gd name="connsiteX541" fmla="*/ 6186445 w 11218359"/>
                <a:gd name="connsiteY541" fmla="*/ 905928 h 905927"/>
                <a:gd name="connsiteX542" fmla="*/ 6197875 w 11218359"/>
                <a:gd name="connsiteY542" fmla="*/ 905928 h 905927"/>
                <a:gd name="connsiteX543" fmla="*/ 6209305 w 11218359"/>
                <a:gd name="connsiteY543" fmla="*/ 905928 h 905927"/>
                <a:gd name="connsiteX544" fmla="*/ 6220735 w 11218359"/>
                <a:gd name="connsiteY544" fmla="*/ 905928 h 905927"/>
                <a:gd name="connsiteX545" fmla="*/ 6232212 w 11218359"/>
                <a:gd name="connsiteY545" fmla="*/ 905928 h 905927"/>
                <a:gd name="connsiteX546" fmla="*/ 6243642 w 11218359"/>
                <a:gd name="connsiteY546" fmla="*/ 905928 h 905927"/>
                <a:gd name="connsiteX547" fmla="*/ 6255073 w 11218359"/>
                <a:gd name="connsiteY547" fmla="*/ 905928 h 905927"/>
                <a:gd name="connsiteX548" fmla="*/ 6266503 w 11218359"/>
                <a:gd name="connsiteY548" fmla="*/ 905928 h 905927"/>
                <a:gd name="connsiteX549" fmla="*/ 6277933 w 11218359"/>
                <a:gd name="connsiteY549" fmla="*/ 905928 h 905927"/>
                <a:gd name="connsiteX550" fmla="*/ 6289410 w 11218359"/>
                <a:gd name="connsiteY550" fmla="*/ 905928 h 905927"/>
                <a:gd name="connsiteX551" fmla="*/ 6300840 w 11218359"/>
                <a:gd name="connsiteY551" fmla="*/ 905928 h 905927"/>
                <a:gd name="connsiteX552" fmla="*/ 6312270 w 11218359"/>
                <a:gd name="connsiteY552" fmla="*/ 905928 h 905927"/>
                <a:gd name="connsiteX553" fmla="*/ 6323700 w 11218359"/>
                <a:gd name="connsiteY553" fmla="*/ 905928 h 905927"/>
                <a:gd name="connsiteX554" fmla="*/ 6335130 w 11218359"/>
                <a:gd name="connsiteY554" fmla="*/ 905928 h 905927"/>
                <a:gd name="connsiteX555" fmla="*/ 6346608 w 11218359"/>
                <a:gd name="connsiteY555" fmla="*/ 905928 h 905927"/>
                <a:gd name="connsiteX556" fmla="*/ 6358038 w 11218359"/>
                <a:gd name="connsiteY556" fmla="*/ 905928 h 905927"/>
                <a:gd name="connsiteX557" fmla="*/ 6369468 w 11218359"/>
                <a:gd name="connsiteY557" fmla="*/ 905928 h 905927"/>
                <a:gd name="connsiteX558" fmla="*/ 6380898 w 11218359"/>
                <a:gd name="connsiteY558" fmla="*/ 905928 h 905927"/>
                <a:gd name="connsiteX559" fmla="*/ 6392328 w 11218359"/>
                <a:gd name="connsiteY559" fmla="*/ 905928 h 905927"/>
                <a:gd name="connsiteX560" fmla="*/ 6403805 w 11218359"/>
                <a:gd name="connsiteY560" fmla="*/ 905928 h 905927"/>
                <a:gd name="connsiteX561" fmla="*/ 6415235 w 11218359"/>
                <a:gd name="connsiteY561" fmla="*/ 905928 h 905927"/>
                <a:gd name="connsiteX562" fmla="*/ 6426666 w 11218359"/>
                <a:gd name="connsiteY562" fmla="*/ 905928 h 905927"/>
                <a:gd name="connsiteX563" fmla="*/ 6438096 w 11218359"/>
                <a:gd name="connsiteY563" fmla="*/ 905928 h 905927"/>
                <a:gd name="connsiteX564" fmla="*/ 6449525 w 11218359"/>
                <a:gd name="connsiteY564" fmla="*/ 905928 h 905927"/>
                <a:gd name="connsiteX565" fmla="*/ 6461003 w 11218359"/>
                <a:gd name="connsiteY565" fmla="*/ 905928 h 905927"/>
                <a:gd name="connsiteX566" fmla="*/ 6472433 w 11218359"/>
                <a:gd name="connsiteY566" fmla="*/ 905928 h 905927"/>
                <a:gd name="connsiteX567" fmla="*/ 6483863 w 11218359"/>
                <a:gd name="connsiteY567" fmla="*/ 905928 h 905927"/>
                <a:gd name="connsiteX568" fmla="*/ 6495293 w 11218359"/>
                <a:gd name="connsiteY568" fmla="*/ 905928 h 905927"/>
                <a:gd name="connsiteX569" fmla="*/ 6506723 w 11218359"/>
                <a:gd name="connsiteY569" fmla="*/ 905928 h 905927"/>
                <a:gd name="connsiteX570" fmla="*/ 6518201 w 11218359"/>
                <a:gd name="connsiteY570" fmla="*/ 905928 h 905927"/>
                <a:gd name="connsiteX571" fmla="*/ 6529631 w 11218359"/>
                <a:gd name="connsiteY571" fmla="*/ 905928 h 905927"/>
                <a:gd name="connsiteX572" fmla="*/ 6541061 w 11218359"/>
                <a:gd name="connsiteY572" fmla="*/ 905928 h 905927"/>
                <a:gd name="connsiteX573" fmla="*/ 6552490 w 11218359"/>
                <a:gd name="connsiteY573" fmla="*/ 905928 h 905927"/>
                <a:gd name="connsiteX574" fmla="*/ 6563921 w 11218359"/>
                <a:gd name="connsiteY574" fmla="*/ 905928 h 905927"/>
                <a:gd name="connsiteX575" fmla="*/ 6575398 w 11218359"/>
                <a:gd name="connsiteY575" fmla="*/ 905928 h 905927"/>
                <a:gd name="connsiteX576" fmla="*/ 6586828 w 11218359"/>
                <a:gd name="connsiteY576" fmla="*/ 905928 h 905927"/>
                <a:gd name="connsiteX577" fmla="*/ 6598259 w 11218359"/>
                <a:gd name="connsiteY577" fmla="*/ 905928 h 905927"/>
                <a:gd name="connsiteX578" fmla="*/ 6609688 w 11218359"/>
                <a:gd name="connsiteY578" fmla="*/ 905928 h 905927"/>
                <a:gd name="connsiteX579" fmla="*/ 6621118 w 11218359"/>
                <a:gd name="connsiteY579" fmla="*/ 905928 h 905927"/>
                <a:gd name="connsiteX580" fmla="*/ 6632596 w 11218359"/>
                <a:gd name="connsiteY580" fmla="*/ 905928 h 905927"/>
                <a:gd name="connsiteX581" fmla="*/ 6644026 w 11218359"/>
                <a:gd name="connsiteY581" fmla="*/ 905928 h 905927"/>
                <a:gd name="connsiteX582" fmla="*/ 6655456 w 11218359"/>
                <a:gd name="connsiteY582" fmla="*/ 905928 h 905927"/>
                <a:gd name="connsiteX583" fmla="*/ 6666886 w 11218359"/>
                <a:gd name="connsiteY583" fmla="*/ 905928 h 905927"/>
                <a:gd name="connsiteX584" fmla="*/ 6678316 w 11218359"/>
                <a:gd name="connsiteY584" fmla="*/ 905928 h 905927"/>
                <a:gd name="connsiteX585" fmla="*/ 6689794 w 11218359"/>
                <a:gd name="connsiteY585" fmla="*/ 905928 h 905927"/>
                <a:gd name="connsiteX586" fmla="*/ 6701224 w 11218359"/>
                <a:gd name="connsiteY586" fmla="*/ 905928 h 905927"/>
                <a:gd name="connsiteX587" fmla="*/ 6712653 w 11218359"/>
                <a:gd name="connsiteY587" fmla="*/ 905928 h 905927"/>
                <a:gd name="connsiteX588" fmla="*/ 6724083 w 11218359"/>
                <a:gd name="connsiteY588" fmla="*/ 905928 h 905927"/>
                <a:gd name="connsiteX589" fmla="*/ 6735514 w 11218359"/>
                <a:gd name="connsiteY589" fmla="*/ 905928 h 905927"/>
                <a:gd name="connsiteX590" fmla="*/ 6746944 w 11218359"/>
                <a:gd name="connsiteY590" fmla="*/ 905928 h 905927"/>
                <a:gd name="connsiteX591" fmla="*/ 6758421 w 11218359"/>
                <a:gd name="connsiteY591" fmla="*/ 905928 h 905927"/>
                <a:gd name="connsiteX592" fmla="*/ 6769851 w 11218359"/>
                <a:gd name="connsiteY592" fmla="*/ 905928 h 905927"/>
                <a:gd name="connsiteX593" fmla="*/ 6781281 w 11218359"/>
                <a:gd name="connsiteY593" fmla="*/ 905928 h 905927"/>
                <a:gd name="connsiteX594" fmla="*/ 6792711 w 11218359"/>
                <a:gd name="connsiteY594" fmla="*/ 905928 h 905927"/>
                <a:gd name="connsiteX595" fmla="*/ 6804141 w 11218359"/>
                <a:gd name="connsiteY595" fmla="*/ 905928 h 905927"/>
                <a:gd name="connsiteX596" fmla="*/ 6815619 w 11218359"/>
                <a:gd name="connsiteY596" fmla="*/ 905928 h 905927"/>
                <a:gd name="connsiteX597" fmla="*/ 6827049 w 11218359"/>
                <a:gd name="connsiteY597" fmla="*/ 905928 h 905927"/>
                <a:gd name="connsiteX598" fmla="*/ 6838479 w 11218359"/>
                <a:gd name="connsiteY598" fmla="*/ 905928 h 905927"/>
                <a:gd name="connsiteX599" fmla="*/ 6849909 w 11218359"/>
                <a:gd name="connsiteY599" fmla="*/ 905928 h 905927"/>
                <a:gd name="connsiteX600" fmla="*/ 6861339 w 11218359"/>
                <a:gd name="connsiteY600" fmla="*/ 905928 h 905927"/>
                <a:gd name="connsiteX601" fmla="*/ 6872816 w 11218359"/>
                <a:gd name="connsiteY601" fmla="*/ 905928 h 905927"/>
                <a:gd name="connsiteX602" fmla="*/ 6884246 w 11218359"/>
                <a:gd name="connsiteY602" fmla="*/ 905928 h 905927"/>
                <a:gd name="connsiteX603" fmla="*/ 6895676 w 11218359"/>
                <a:gd name="connsiteY603" fmla="*/ 905928 h 905927"/>
                <a:gd name="connsiteX604" fmla="*/ 6907107 w 11218359"/>
                <a:gd name="connsiteY604" fmla="*/ 905928 h 905927"/>
                <a:gd name="connsiteX605" fmla="*/ 6918537 w 11218359"/>
                <a:gd name="connsiteY605" fmla="*/ 905928 h 905927"/>
                <a:gd name="connsiteX606" fmla="*/ 6930014 w 11218359"/>
                <a:gd name="connsiteY606" fmla="*/ 905928 h 905927"/>
                <a:gd name="connsiteX607" fmla="*/ 6941444 w 11218359"/>
                <a:gd name="connsiteY607" fmla="*/ 905928 h 905927"/>
                <a:gd name="connsiteX608" fmla="*/ 6952874 w 11218359"/>
                <a:gd name="connsiteY608" fmla="*/ 905928 h 905927"/>
                <a:gd name="connsiteX609" fmla="*/ 6964304 w 11218359"/>
                <a:gd name="connsiteY609" fmla="*/ 905928 h 905927"/>
                <a:gd name="connsiteX610" fmla="*/ 6975734 w 11218359"/>
                <a:gd name="connsiteY610" fmla="*/ 905928 h 905927"/>
                <a:gd name="connsiteX611" fmla="*/ 6987212 w 11218359"/>
                <a:gd name="connsiteY611" fmla="*/ 905928 h 905927"/>
                <a:gd name="connsiteX612" fmla="*/ 6998642 w 11218359"/>
                <a:gd name="connsiteY612" fmla="*/ 905928 h 905927"/>
                <a:gd name="connsiteX613" fmla="*/ 7010072 w 11218359"/>
                <a:gd name="connsiteY613" fmla="*/ 905928 h 905927"/>
                <a:gd name="connsiteX614" fmla="*/ 7021502 w 11218359"/>
                <a:gd name="connsiteY614" fmla="*/ 905928 h 905927"/>
                <a:gd name="connsiteX615" fmla="*/ 7032931 w 11218359"/>
                <a:gd name="connsiteY615" fmla="*/ 905928 h 905927"/>
                <a:gd name="connsiteX616" fmla="*/ 7044409 w 11218359"/>
                <a:gd name="connsiteY616" fmla="*/ 905928 h 905927"/>
                <a:gd name="connsiteX617" fmla="*/ 7055839 w 11218359"/>
                <a:gd name="connsiteY617" fmla="*/ 905928 h 905927"/>
                <a:gd name="connsiteX618" fmla="*/ 7067269 w 11218359"/>
                <a:gd name="connsiteY618" fmla="*/ 905928 h 905927"/>
                <a:gd name="connsiteX619" fmla="*/ 7078700 w 11218359"/>
                <a:gd name="connsiteY619" fmla="*/ 905928 h 905927"/>
                <a:gd name="connsiteX620" fmla="*/ 7090129 w 11218359"/>
                <a:gd name="connsiteY620" fmla="*/ 905928 h 905927"/>
                <a:gd name="connsiteX621" fmla="*/ 7101607 w 11218359"/>
                <a:gd name="connsiteY621" fmla="*/ 905928 h 905927"/>
                <a:gd name="connsiteX622" fmla="*/ 7113037 w 11218359"/>
                <a:gd name="connsiteY622" fmla="*/ 905928 h 905927"/>
                <a:gd name="connsiteX623" fmla="*/ 7124467 w 11218359"/>
                <a:gd name="connsiteY623" fmla="*/ 905928 h 905927"/>
                <a:gd name="connsiteX624" fmla="*/ 7135897 w 11218359"/>
                <a:gd name="connsiteY624" fmla="*/ 905928 h 905927"/>
                <a:gd name="connsiteX625" fmla="*/ 7147327 w 11218359"/>
                <a:gd name="connsiteY625" fmla="*/ 905928 h 905927"/>
                <a:gd name="connsiteX626" fmla="*/ 7158805 w 11218359"/>
                <a:gd name="connsiteY626" fmla="*/ 905928 h 905927"/>
                <a:gd name="connsiteX627" fmla="*/ 7170235 w 11218359"/>
                <a:gd name="connsiteY627" fmla="*/ 905928 h 905927"/>
                <a:gd name="connsiteX628" fmla="*/ 7181665 w 11218359"/>
                <a:gd name="connsiteY628" fmla="*/ 905928 h 905927"/>
                <a:gd name="connsiteX629" fmla="*/ 7193094 w 11218359"/>
                <a:gd name="connsiteY629" fmla="*/ 905928 h 905927"/>
                <a:gd name="connsiteX630" fmla="*/ 7204524 w 11218359"/>
                <a:gd name="connsiteY630" fmla="*/ 905928 h 905927"/>
                <a:gd name="connsiteX631" fmla="*/ 7216002 w 11218359"/>
                <a:gd name="connsiteY631" fmla="*/ 905928 h 905927"/>
                <a:gd name="connsiteX632" fmla="*/ 7227432 w 11218359"/>
                <a:gd name="connsiteY632" fmla="*/ 905928 h 905927"/>
                <a:gd name="connsiteX633" fmla="*/ 7238862 w 11218359"/>
                <a:gd name="connsiteY633" fmla="*/ 905928 h 905927"/>
                <a:gd name="connsiteX634" fmla="*/ 7250292 w 11218359"/>
                <a:gd name="connsiteY634" fmla="*/ 905928 h 905927"/>
                <a:gd name="connsiteX635" fmla="*/ 7261722 w 11218359"/>
                <a:gd name="connsiteY635" fmla="*/ 905928 h 905927"/>
                <a:gd name="connsiteX636" fmla="*/ 7273200 w 11218359"/>
                <a:gd name="connsiteY636" fmla="*/ 905928 h 905927"/>
                <a:gd name="connsiteX637" fmla="*/ 7284630 w 11218359"/>
                <a:gd name="connsiteY637" fmla="*/ 905928 h 905927"/>
                <a:gd name="connsiteX638" fmla="*/ 7296060 w 11218359"/>
                <a:gd name="connsiteY638" fmla="*/ 905928 h 905927"/>
                <a:gd name="connsiteX639" fmla="*/ 7307490 w 11218359"/>
                <a:gd name="connsiteY639" fmla="*/ 905928 h 905927"/>
                <a:gd name="connsiteX640" fmla="*/ 7318920 w 11218359"/>
                <a:gd name="connsiteY640" fmla="*/ 905928 h 905927"/>
                <a:gd name="connsiteX641" fmla="*/ 7330398 w 11218359"/>
                <a:gd name="connsiteY641" fmla="*/ 905928 h 905927"/>
                <a:gd name="connsiteX642" fmla="*/ 7341828 w 11218359"/>
                <a:gd name="connsiteY642" fmla="*/ 905928 h 905927"/>
                <a:gd name="connsiteX643" fmla="*/ 7353257 w 11218359"/>
                <a:gd name="connsiteY643" fmla="*/ 905928 h 905927"/>
                <a:gd name="connsiteX644" fmla="*/ 7364687 w 11218359"/>
                <a:gd name="connsiteY644" fmla="*/ 905928 h 905927"/>
                <a:gd name="connsiteX645" fmla="*/ 7376117 w 11218359"/>
                <a:gd name="connsiteY645" fmla="*/ 905928 h 905927"/>
                <a:gd name="connsiteX646" fmla="*/ 7387595 w 11218359"/>
                <a:gd name="connsiteY646" fmla="*/ 905928 h 905927"/>
                <a:gd name="connsiteX647" fmla="*/ 7399025 w 11218359"/>
                <a:gd name="connsiteY647" fmla="*/ 905928 h 905927"/>
                <a:gd name="connsiteX648" fmla="*/ 7410455 w 11218359"/>
                <a:gd name="connsiteY648" fmla="*/ 905928 h 905927"/>
                <a:gd name="connsiteX649" fmla="*/ 7421885 w 11218359"/>
                <a:gd name="connsiteY649" fmla="*/ 905928 h 905927"/>
                <a:gd name="connsiteX650" fmla="*/ 7433315 w 11218359"/>
                <a:gd name="connsiteY650" fmla="*/ 905928 h 905927"/>
                <a:gd name="connsiteX651" fmla="*/ 7444793 w 11218359"/>
                <a:gd name="connsiteY651" fmla="*/ 905928 h 905927"/>
                <a:gd name="connsiteX652" fmla="*/ 7456222 w 11218359"/>
                <a:gd name="connsiteY652" fmla="*/ 905928 h 905927"/>
                <a:gd name="connsiteX653" fmla="*/ 7467653 w 11218359"/>
                <a:gd name="connsiteY653" fmla="*/ 905928 h 905927"/>
                <a:gd name="connsiteX654" fmla="*/ 7479083 w 11218359"/>
                <a:gd name="connsiteY654" fmla="*/ 905928 h 905927"/>
                <a:gd name="connsiteX655" fmla="*/ 7490513 w 11218359"/>
                <a:gd name="connsiteY655" fmla="*/ 905928 h 905927"/>
                <a:gd name="connsiteX656" fmla="*/ 7501990 w 11218359"/>
                <a:gd name="connsiteY656" fmla="*/ 905928 h 905927"/>
                <a:gd name="connsiteX657" fmla="*/ 7513420 w 11218359"/>
                <a:gd name="connsiteY657" fmla="*/ 905928 h 905927"/>
                <a:gd name="connsiteX658" fmla="*/ 7524850 w 11218359"/>
                <a:gd name="connsiteY658" fmla="*/ 905928 h 905927"/>
                <a:gd name="connsiteX659" fmla="*/ 7536280 w 11218359"/>
                <a:gd name="connsiteY659" fmla="*/ 905928 h 905927"/>
                <a:gd name="connsiteX660" fmla="*/ 7547710 w 11218359"/>
                <a:gd name="connsiteY660" fmla="*/ 905928 h 905927"/>
                <a:gd name="connsiteX661" fmla="*/ 7559188 w 11218359"/>
                <a:gd name="connsiteY661" fmla="*/ 905928 h 905927"/>
                <a:gd name="connsiteX662" fmla="*/ 7570618 w 11218359"/>
                <a:gd name="connsiteY662" fmla="*/ 905928 h 905927"/>
                <a:gd name="connsiteX663" fmla="*/ 7582048 w 11218359"/>
                <a:gd name="connsiteY663" fmla="*/ 905928 h 905927"/>
                <a:gd name="connsiteX664" fmla="*/ 7593478 w 11218359"/>
                <a:gd name="connsiteY664" fmla="*/ 905928 h 905927"/>
                <a:gd name="connsiteX665" fmla="*/ 7604908 w 11218359"/>
                <a:gd name="connsiteY665" fmla="*/ 905928 h 905927"/>
                <a:gd name="connsiteX666" fmla="*/ 7616385 w 11218359"/>
                <a:gd name="connsiteY666" fmla="*/ 905928 h 905927"/>
                <a:gd name="connsiteX667" fmla="*/ 7627815 w 11218359"/>
                <a:gd name="connsiteY667" fmla="*/ 905928 h 905927"/>
                <a:gd name="connsiteX668" fmla="*/ 7639246 w 11218359"/>
                <a:gd name="connsiteY668" fmla="*/ 905928 h 905927"/>
                <a:gd name="connsiteX669" fmla="*/ 7650676 w 11218359"/>
                <a:gd name="connsiteY669" fmla="*/ 905928 h 905927"/>
                <a:gd name="connsiteX670" fmla="*/ 7662106 w 11218359"/>
                <a:gd name="connsiteY670" fmla="*/ 905928 h 905927"/>
                <a:gd name="connsiteX671" fmla="*/ 7673583 w 11218359"/>
                <a:gd name="connsiteY671" fmla="*/ 905928 h 905927"/>
                <a:gd name="connsiteX672" fmla="*/ 7685013 w 11218359"/>
                <a:gd name="connsiteY672" fmla="*/ 905928 h 905927"/>
                <a:gd name="connsiteX673" fmla="*/ 7696443 w 11218359"/>
                <a:gd name="connsiteY673" fmla="*/ 905928 h 905927"/>
                <a:gd name="connsiteX674" fmla="*/ 7707873 w 11218359"/>
                <a:gd name="connsiteY674" fmla="*/ 905928 h 905927"/>
                <a:gd name="connsiteX675" fmla="*/ 7719303 w 11218359"/>
                <a:gd name="connsiteY675" fmla="*/ 905928 h 905927"/>
                <a:gd name="connsiteX676" fmla="*/ 7730733 w 11218359"/>
                <a:gd name="connsiteY676" fmla="*/ 905928 h 905927"/>
                <a:gd name="connsiteX677" fmla="*/ 7742211 w 11218359"/>
                <a:gd name="connsiteY677" fmla="*/ 905928 h 905927"/>
                <a:gd name="connsiteX678" fmla="*/ 7753641 w 11218359"/>
                <a:gd name="connsiteY678" fmla="*/ 905928 h 905927"/>
                <a:gd name="connsiteX679" fmla="*/ 7765071 w 11218359"/>
                <a:gd name="connsiteY679" fmla="*/ 905928 h 905927"/>
                <a:gd name="connsiteX680" fmla="*/ 7776501 w 11218359"/>
                <a:gd name="connsiteY680" fmla="*/ 905928 h 905927"/>
                <a:gd name="connsiteX681" fmla="*/ 7787931 w 11218359"/>
                <a:gd name="connsiteY681" fmla="*/ 905928 h 905927"/>
                <a:gd name="connsiteX682" fmla="*/ 7799408 w 11218359"/>
                <a:gd name="connsiteY682" fmla="*/ 905928 h 905927"/>
                <a:gd name="connsiteX683" fmla="*/ 7810839 w 11218359"/>
                <a:gd name="connsiteY683" fmla="*/ 905928 h 905927"/>
                <a:gd name="connsiteX684" fmla="*/ 7822268 w 11218359"/>
                <a:gd name="connsiteY684" fmla="*/ 905928 h 905927"/>
                <a:gd name="connsiteX685" fmla="*/ 7833698 w 11218359"/>
                <a:gd name="connsiteY685" fmla="*/ 905928 h 905927"/>
                <a:gd name="connsiteX686" fmla="*/ 7845128 w 11218359"/>
                <a:gd name="connsiteY686" fmla="*/ 905928 h 905927"/>
                <a:gd name="connsiteX687" fmla="*/ 7856606 w 11218359"/>
                <a:gd name="connsiteY687" fmla="*/ 905928 h 905927"/>
                <a:gd name="connsiteX688" fmla="*/ 7868036 w 11218359"/>
                <a:gd name="connsiteY688" fmla="*/ 905928 h 905927"/>
                <a:gd name="connsiteX689" fmla="*/ 7879466 w 11218359"/>
                <a:gd name="connsiteY689" fmla="*/ 905928 h 905927"/>
                <a:gd name="connsiteX690" fmla="*/ 7890896 w 11218359"/>
                <a:gd name="connsiteY690" fmla="*/ 905928 h 905927"/>
                <a:gd name="connsiteX691" fmla="*/ 7902326 w 11218359"/>
                <a:gd name="connsiteY691" fmla="*/ 905928 h 905927"/>
                <a:gd name="connsiteX692" fmla="*/ 7913804 w 11218359"/>
                <a:gd name="connsiteY692" fmla="*/ 905928 h 905927"/>
                <a:gd name="connsiteX693" fmla="*/ 7925234 w 11218359"/>
                <a:gd name="connsiteY693" fmla="*/ 905928 h 905927"/>
                <a:gd name="connsiteX694" fmla="*/ 7936663 w 11218359"/>
                <a:gd name="connsiteY694" fmla="*/ 905928 h 905927"/>
                <a:gd name="connsiteX695" fmla="*/ 7948094 w 11218359"/>
                <a:gd name="connsiteY695" fmla="*/ 905928 h 905927"/>
                <a:gd name="connsiteX696" fmla="*/ 7959524 w 11218359"/>
                <a:gd name="connsiteY696" fmla="*/ 905928 h 905927"/>
                <a:gd name="connsiteX697" fmla="*/ 7971001 w 11218359"/>
                <a:gd name="connsiteY697" fmla="*/ 905928 h 905927"/>
                <a:gd name="connsiteX698" fmla="*/ 7982431 w 11218359"/>
                <a:gd name="connsiteY698" fmla="*/ 905928 h 905927"/>
                <a:gd name="connsiteX699" fmla="*/ 7993861 w 11218359"/>
                <a:gd name="connsiteY699" fmla="*/ 905928 h 905927"/>
                <a:gd name="connsiteX700" fmla="*/ 8005291 w 11218359"/>
                <a:gd name="connsiteY700" fmla="*/ 905928 h 905927"/>
                <a:gd name="connsiteX701" fmla="*/ 8016721 w 11218359"/>
                <a:gd name="connsiteY701" fmla="*/ 905928 h 905927"/>
                <a:gd name="connsiteX702" fmla="*/ 8028199 w 11218359"/>
                <a:gd name="connsiteY702" fmla="*/ 905928 h 905927"/>
                <a:gd name="connsiteX703" fmla="*/ 8039629 w 11218359"/>
                <a:gd name="connsiteY703" fmla="*/ 905928 h 905927"/>
                <a:gd name="connsiteX704" fmla="*/ 8051059 w 11218359"/>
                <a:gd name="connsiteY704" fmla="*/ 905928 h 905927"/>
                <a:gd name="connsiteX705" fmla="*/ 8062489 w 11218359"/>
                <a:gd name="connsiteY705" fmla="*/ 905928 h 905927"/>
                <a:gd name="connsiteX706" fmla="*/ 8073919 w 11218359"/>
                <a:gd name="connsiteY706" fmla="*/ 905928 h 905927"/>
                <a:gd name="connsiteX707" fmla="*/ 8085396 w 11218359"/>
                <a:gd name="connsiteY707" fmla="*/ 905928 h 905927"/>
                <a:gd name="connsiteX708" fmla="*/ 8096826 w 11218359"/>
                <a:gd name="connsiteY708" fmla="*/ 905928 h 905927"/>
                <a:gd name="connsiteX709" fmla="*/ 8108256 w 11218359"/>
                <a:gd name="connsiteY709" fmla="*/ 905928 h 905927"/>
                <a:gd name="connsiteX710" fmla="*/ 8119687 w 11218359"/>
                <a:gd name="connsiteY710" fmla="*/ 905928 h 905927"/>
                <a:gd name="connsiteX711" fmla="*/ 8131117 w 11218359"/>
                <a:gd name="connsiteY711" fmla="*/ 905928 h 905927"/>
                <a:gd name="connsiteX712" fmla="*/ 8142594 w 11218359"/>
                <a:gd name="connsiteY712" fmla="*/ 905928 h 905927"/>
                <a:gd name="connsiteX713" fmla="*/ 8154024 w 11218359"/>
                <a:gd name="connsiteY713" fmla="*/ 905928 h 905927"/>
                <a:gd name="connsiteX714" fmla="*/ 8165454 w 11218359"/>
                <a:gd name="connsiteY714" fmla="*/ 905928 h 905927"/>
                <a:gd name="connsiteX715" fmla="*/ 8176884 w 11218359"/>
                <a:gd name="connsiteY715" fmla="*/ 905928 h 905927"/>
                <a:gd name="connsiteX716" fmla="*/ 8188314 w 11218359"/>
                <a:gd name="connsiteY716" fmla="*/ 905928 h 905927"/>
                <a:gd name="connsiteX717" fmla="*/ 8199792 w 11218359"/>
                <a:gd name="connsiteY717" fmla="*/ 905928 h 905927"/>
                <a:gd name="connsiteX718" fmla="*/ 8211222 w 11218359"/>
                <a:gd name="connsiteY718" fmla="*/ 905928 h 905927"/>
                <a:gd name="connsiteX719" fmla="*/ 8222652 w 11218359"/>
                <a:gd name="connsiteY719" fmla="*/ 905928 h 905927"/>
                <a:gd name="connsiteX720" fmla="*/ 8234082 w 11218359"/>
                <a:gd name="connsiteY720" fmla="*/ 905928 h 905927"/>
                <a:gd name="connsiteX721" fmla="*/ 8245512 w 11218359"/>
                <a:gd name="connsiteY721" fmla="*/ 905928 h 905927"/>
                <a:gd name="connsiteX722" fmla="*/ 8256989 w 11218359"/>
                <a:gd name="connsiteY722" fmla="*/ 905928 h 905927"/>
                <a:gd name="connsiteX723" fmla="*/ 8268419 w 11218359"/>
                <a:gd name="connsiteY723" fmla="*/ 905928 h 905927"/>
                <a:gd name="connsiteX724" fmla="*/ 8279850 w 11218359"/>
                <a:gd name="connsiteY724" fmla="*/ 905928 h 905927"/>
                <a:gd name="connsiteX725" fmla="*/ 8291280 w 11218359"/>
                <a:gd name="connsiteY725" fmla="*/ 905928 h 905927"/>
                <a:gd name="connsiteX726" fmla="*/ 8302709 w 11218359"/>
                <a:gd name="connsiteY726" fmla="*/ 905928 h 905927"/>
                <a:gd name="connsiteX727" fmla="*/ 8314187 w 11218359"/>
                <a:gd name="connsiteY727" fmla="*/ 905928 h 905927"/>
                <a:gd name="connsiteX728" fmla="*/ 8325617 w 11218359"/>
                <a:gd name="connsiteY728" fmla="*/ 905928 h 905927"/>
                <a:gd name="connsiteX729" fmla="*/ 8337047 w 11218359"/>
                <a:gd name="connsiteY729" fmla="*/ 905928 h 905927"/>
                <a:gd name="connsiteX730" fmla="*/ 8348477 w 11218359"/>
                <a:gd name="connsiteY730" fmla="*/ 905928 h 905927"/>
                <a:gd name="connsiteX731" fmla="*/ 8359907 w 11218359"/>
                <a:gd name="connsiteY731" fmla="*/ 905928 h 905927"/>
                <a:gd name="connsiteX732" fmla="*/ 8371385 w 11218359"/>
                <a:gd name="connsiteY732" fmla="*/ 905928 h 905927"/>
                <a:gd name="connsiteX733" fmla="*/ 8382815 w 11218359"/>
                <a:gd name="connsiteY733" fmla="*/ 905928 h 905927"/>
                <a:gd name="connsiteX734" fmla="*/ 8394245 w 11218359"/>
                <a:gd name="connsiteY734" fmla="*/ 905928 h 905927"/>
                <a:gd name="connsiteX735" fmla="*/ 8405674 w 11218359"/>
                <a:gd name="connsiteY735" fmla="*/ 905928 h 905927"/>
                <a:gd name="connsiteX736" fmla="*/ 8417104 w 11218359"/>
                <a:gd name="connsiteY736" fmla="*/ 905928 h 905927"/>
                <a:gd name="connsiteX737" fmla="*/ 8428582 w 11218359"/>
                <a:gd name="connsiteY737" fmla="*/ 905928 h 905927"/>
                <a:gd name="connsiteX738" fmla="*/ 8440012 w 11218359"/>
                <a:gd name="connsiteY738" fmla="*/ 905928 h 905927"/>
                <a:gd name="connsiteX739" fmla="*/ 8451442 w 11218359"/>
                <a:gd name="connsiteY739" fmla="*/ 905928 h 905927"/>
                <a:gd name="connsiteX740" fmla="*/ 8462872 w 11218359"/>
                <a:gd name="connsiteY740" fmla="*/ 905928 h 905927"/>
                <a:gd name="connsiteX741" fmla="*/ 8474302 w 11218359"/>
                <a:gd name="connsiteY741" fmla="*/ 905928 h 905927"/>
                <a:gd name="connsiteX742" fmla="*/ 8485780 w 11218359"/>
                <a:gd name="connsiteY742" fmla="*/ 905928 h 905927"/>
                <a:gd name="connsiteX743" fmla="*/ 8497210 w 11218359"/>
                <a:gd name="connsiteY743" fmla="*/ 905928 h 905927"/>
                <a:gd name="connsiteX744" fmla="*/ 8508640 w 11218359"/>
                <a:gd name="connsiteY744" fmla="*/ 905928 h 905927"/>
                <a:gd name="connsiteX745" fmla="*/ 8520069 w 11218359"/>
                <a:gd name="connsiteY745" fmla="*/ 905928 h 905927"/>
                <a:gd name="connsiteX746" fmla="*/ 8531500 w 11218359"/>
                <a:gd name="connsiteY746" fmla="*/ 905928 h 905927"/>
                <a:gd name="connsiteX747" fmla="*/ 8542977 w 11218359"/>
                <a:gd name="connsiteY747" fmla="*/ 905928 h 905927"/>
                <a:gd name="connsiteX748" fmla="*/ 8554407 w 11218359"/>
                <a:gd name="connsiteY748" fmla="*/ 905928 h 905927"/>
                <a:gd name="connsiteX749" fmla="*/ 8565837 w 11218359"/>
                <a:gd name="connsiteY749" fmla="*/ 905928 h 905927"/>
                <a:gd name="connsiteX750" fmla="*/ 8577267 w 11218359"/>
                <a:gd name="connsiteY750" fmla="*/ 905928 h 905927"/>
                <a:gd name="connsiteX751" fmla="*/ 8588697 w 11218359"/>
                <a:gd name="connsiteY751" fmla="*/ 905928 h 905927"/>
                <a:gd name="connsiteX752" fmla="*/ 8600175 w 11218359"/>
                <a:gd name="connsiteY752" fmla="*/ 905928 h 905927"/>
                <a:gd name="connsiteX753" fmla="*/ 8611605 w 11218359"/>
                <a:gd name="connsiteY753" fmla="*/ 905928 h 905927"/>
                <a:gd name="connsiteX754" fmla="*/ 8623035 w 11218359"/>
                <a:gd name="connsiteY754" fmla="*/ 905928 h 905927"/>
                <a:gd name="connsiteX755" fmla="*/ 8634465 w 11218359"/>
                <a:gd name="connsiteY755" fmla="*/ 905928 h 905927"/>
                <a:gd name="connsiteX756" fmla="*/ 8645895 w 11218359"/>
                <a:gd name="connsiteY756" fmla="*/ 905928 h 905927"/>
                <a:gd name="connsiteX757" fmla="*/ 8657373 w 11218359"/>
                <a:gd name="connsiteY757" fmla="*/ 905928 h 905927"/>
                <a:gd name="connsiteX758" fmla="*/ 8668802 w 11218359"/>
                <a:gd name="connsiteY758" fmla="*/ 905928 h 905927"/>
                <a:gd name="connsiteX759" fmla="*/ 8680232 w 11218359"/>
                <a:gd name="connsiteY759" fmla="*/ 905928 h 905927"/>
                <a:gd name="connsiteX760" fmla="*/ 8691662 w 11218359"/>
                <a:gd name="connsiteY760" fmla="*/ 905928 h 905927"/>
                <a:gd name="connsiteX761" fmla="*/ 8703093 w 11218359"/>
                <a:gd name="connsiteY761" fmla="*/ 905928 h 905927"/>
                <a:gd name="connsiteX762" fmla="*/ 8714570 w 11218359"/>
                <a:gd name="connsiteY762" fmla="*/ 905928 h 905927"/>
                <a:gd name="connsiteX763" fmla="*/ 8726000 w 11218359"/>
                <a:gd name="connsiteY763" fmla="*/ 905928 h 905927"/>
                <a:gd name="connsiteX764" fmla="*/ 8737430 w 11218359"/>
                <a:gd name="connsiteY764" fmla="*/ 905928 h 905927"/>
                <a:gd name="connsiteX765" fmla="*/ 8748860 w 11218359"/>
                <a:gd name="connsiteY765" fmla="*/ 905928 h 905927"/>
                <a:gd name="connsiteX766" fmla="*/ 8760290 w 11218359"/>
                <a:gd name="connsiteY766" fmla="*/ 905928 h 905927"/>
                <a:gd name="connsiteX767" fmla="*/ 8771768 w 11218359"/>
                <a:gd name="connsiteY767" fmla="*/ 905928 h 905927"/>
                <a:gd name="connsiteX768" fmla="*/ 8783198 w 11218359"/>
                <a:gd name="connsiteY768" fmla="*/ 905928 h 905927"/>
                <a:gd name="connsiteX769" fmla="*/ 8794628 w 11218359"/>
                <a:gd name="connsiteY769" fmla="*/ 905928 h 905927"/>
                <a:gd name="connsiteX770" fmla="*/ 8806058 w 11218359"/>
                <a:gd name="connsiteY770" fmla="*/ 905928 h 905927"/>
                <a:gd name="connsiteX771" fmla="*/ 8817488 w 11218359"/>
                <a:gd name="connsiteY771" fmla="*/ 905928 h 905927"/>
                <a:gd name="connsiteX772" fmla="*/ 8828918 w 11218359"/>
                <a:gd name="connsiteY772" fmla="*/ 905928 h 905927"/>
                <a:gd name="connsiteX773" fmla="*/ 8840395 w 11218359"/>
                <a:gd name="connsiteY773" fmla="*/ 905928 h 905927"/>
                <a:gd name="connsiteX774" fmla="*/ 8851825 w 11218359"/>
                <a:gd name="connsiteY774" fmla="*/ 905928 h 905927"/>
                <a:gd name="connsiteX775" fmla="*/ 8863256 w 11218359"/>
                <a:gd name="connsiteY775" fmla="*/ 905928 h 905927"/>
                <a:gd name="connsiteX776" fmla="*/ 8874686 w 11218359"/>
                <a:gd name="connsiteY776" fmla="*/ 905928 h 905927"/>
                <a:gd name="connsiteX777" fmla="*/ 8886115 w 11218359"/>
                <a:gd name="connsiteY777" fmla="*/ 905928 h 905927"/>
                <a:gd name="connsiteX778" fmla="*/ 8897593 w 11218359"/>
                <a:gd name="connsiteY778" fmla="*/ 905928 h 905927"/>
                <a:gd name="connsiteX779" fmla="*/ 8909022 w 11218359"/>
                <a:gd name="connsiteY779" fmla="*/ 905928 h 905927"/>
                <a:gd name="connsiteX780" fmla="*/ 8920453 w 11218359"/>
                <a:gd name="connsiteY780" fmla="*/ 905928 h 905927"/>
                <a:gd name="connsiteX781" fmla="*/ 8931883 w 11218359"/>
                <a:gd name="connsiteY781" fmla="*/ 905928 h 905927"/>
                <a:gd name="connsiteX782" fmla="*/ 8943313 w 11218359"/>
                <a:gd name="connsiteY782" fmla="*/ 905928 h 905927"/>
                <a:gd name="connsiteX783" fmla="*/ 8954791 w 11218359"/>
                <a:gd name="connsiteY783" fmla="*/ 905928 h 905927"/>
                <a:gd name="connsiteX784" fmla="*/ 8966220 w 11218359"/>
                <a:gd name="connsiteY784" fmla="*/ 905928 h 905927"/>
                <a:gd name="connsiteX785" fmla="*/ 8977651 w 11218359"/>
                <a:gd name="connsiteY785" fmla="*/ 905928 h 905927"/>
                <a:gd name="connsiteX786" fmla="*/ 8989080 w 11218359"/>
                <a:gd name="connsiteY786" fmla="*/ 905928 h 905927"/>
                <a:gd name="connsiteX787" fmla="*/ 9000511 w 11218359"/>
                <a:gd name="connsiteY787" fmla="*/ 905928 h 905927"/>
                <a:gd name="connsiteX788" fmla="*/ 9011988 w 11218359"/>
                <a:gd name="connsiteY788" fmla="*/ 905928 h 905927"/>
                <a:gd name="connsiteX789" fmla="*/ 9023418 w 11218359"/>
                <a:gd name="connsiteY789" fmla="*/ 905928 h 905927"/>
                <a:gd name="connsiteX790" fmla="*/ 9034849 w 11218359"/>
                <a:gd name="connsiteY790" fmla="*/ 905928 h 905927"/>
                <a:gd name="connsiteX791" fmla="*/ 9046278 w 11218359"/>
                <a:gd name="connsiteY791" fmla="*/ 905928 h 905927"/>
                <a:gd name="connsiteX792" fmla="*/ 9057709 w 11218359"/>
                <a:gd name="connsiteY792" fmla="*/ 905928 h 905927"/>
                <a:gd name="connsiteX793" fmla="*/ 9069186 w 11218359"/>
                <a:gd name="connsiteY793" fmla="*/ 905928 h 905927"/>
                <a:gd name="connsiteX794" fmla="*/ 9080615 w 11218359"/>
                <a:gd name="connsiteY794" fmla="*/ 905928 h 905927"/>
                <a:gd name="connsiteX795" fmla="*/ 9092046 w 11218359"/>
                <a:gd name="connsiteY795" fmla="*/ 905928 h 905927"/>
                <a:gd name="connsiteX796" fmla="*/ 9103476 w 11218359"/>
                <a:gd name="connsiteY796" fmla="*/ 905928 h 905927"/>
                <a:gd name="connsiteX797" fmla="*/ 9114906 w 11218359"/>
                <a:gd name="connsiteY797" fmla="*/ 905928 h 905927"/>
                <a:gd name="connsiteX798" fmla="*/ 9126384 w 11218359"/>
                <a:gd name="connsiteY798" fmla="*/ 905928 h 905927"/>
                <a:gd name="connsiteX799" fmla="*/ 9137813 w 11218359"/>
                <a:gd name="connsiteY799" fmla="*/ 905928 h 905927"/>
                <a:gd name="connsiteX800" fmla="*/ 9149244 w 11218359"/>
                <a:gd name="connsiteY800" fmla="*/ 905928 h 905927"/>
                <a:gd name="connsiteX801" fmla="*/ 9160673 w 11218359"/>
                <a:gd name="connsiteY801" fmla="*/ 905928 h 905927"/>
                <a:gd name="connsiteX802" fmla="*/ 9172104 w 11218359"/>
                <a:gd name="connsiteY802" fmla="*/ 905928 h 905927"/>
                <a:gd name="connsiteX803" fmla="*/ 9183581 w 11218359"/>
                <a:gd name="connsiteY803" fmla="*/ 905928 h 905927"/>
                <a:gd name="connsiteX804" fmla="*/ 9195011 w 11218359"/>
                <a:gd name="connsiteY804" fmla="*/ 905928 h 905927"/>
                <a:gd name="connsiteX805" fmla="*/ 9206442 w 11218359"/>
                <a:gd name="connsiteY805" fmla="*/ 905928 h 905927"/>
                <a:gd name="connsiteX806" fmla="*/ 9217871 w 11218359"/>
                <a:gd name="connsiteY806" fmla="*/ 905928 h 905927"/>
                <a:gd name="connsiteX807" fmla="*/ 9229301 w 11218359"/>
                <a:gd name="connsiteY807" fmla="*/ 905928 h 905927"/>
                <a:gd name="connsiteX808" fmla="*/ 9240779 w 11218359"/>
                <a:gd name="connsiteY808" fmla="*/ 905928 h 905927"/>
                <a:gd name="connsiteX809" fmla="*/ 9252209 w 11218359"/>
                <a:gd name="connsiteY809" fmla="*/ 905928 h 905927"/>
                <a:gd name="connsiteX810" fmla="*/ 9263639 w 11218359"/>
                <a:gd name="connsiteY810" fmla="*/ 905928 h 905927"/>
                <a:gd name="connsiteX811" fmla="*/ 9275069 w 11218359"/>
                <a:gd name="connsiteY811" fmla="*/ 905928 h 905927"/>
                <a:gd name="connsiteX812" fmla="*/ 9286498 w 11218359"/>
                <a:gd name="connsiteY812" fmla="*/ 905928 h 905927"/>
                <a:gd name="connsiteX813" fmla="*/ 9297977 w 11218359"/>
                <a:gd name="connsiteY813" fmla="*/ 905928 h 905927"/>
                <a:gd name="connsiteX814" fmla="*/ 9309406 w 11218359"/>
                <a:gd name="connsiteY814" fmla="*/ 905928 h 905927"/>
                <a:gd name="connsiteX815" fmla="*/ 9320837 w 11218359"/>
                <a:gd name="connsiteY815" fmla="*/ 905928 h 905927"/>
                <a:gd name="connsiteX816" fmla="*/ 9332266 w 11218359"/>
                <a:gd name="connsiteY816" fmla="*/ 905928 h 905927"/>
                <a:gd name="connsiteX817" fmla="*/ 9343696 w 11218359"/>
                <a:gd name="connsiteY817" fmla="*/ 905928 h 905927"/>
                <a:gd name="connsiteX818" fmla="*/ 9355174 w 11218359"/>
                <a:gd name="connsiteY818" fmla="*/ 905928 h 905927"/>
                <a:gd name="connsiteX819" fmla="*/ 9366604 w 11218359"/>
                <a:gd name="connsiteY819" fmla="*/ 905928 h 905927"/>
                <a:gd name="connsiteX820" fmla="*/ 9378035 w 11218359"/>
                <a:gd name="connsiteY820" fmla="*/ 905928 h 905927"/>
                <a:gd name="connsiteX821" fmla="*/ 9389464 w 11218359"/>
                <a:gd name="connsiteY821" fmla="*/ 905928 h 905927"/>
                <a:gd name="connsiteX822" fmla="*/ 9400894 w 11218359"/>
                <a:gd name="connsiteY822" fmla="*/ 905928 h 905927"/>
                <a:gd name="connsiteX823" fmla="*/ 9412372 w 11218359"/>
                <a:gd name="connsiteY823" fmla="*/ 905928 h 905927"/>
                <a:gd name="connsiteX824" fmla="*/ 9423802 w 11218359"/>
                <a:gd name="connsiteY824" fmla="*/ 905928 h 905927"/>
                <a:gd name="connsiteX825" fmla="*/ 9435232 w 11218359"/>
                <a:gd name="connsiteY825" fmla="*/ 839824 h 905927"/>
                <a:gd name="connsiteX826" fmla="*/ 9446662 w 11218359"/>
                <a:gd name="connsiteY826" fmla="*/ 377095 h 905927"/>
                <a:gd name="connsiteX827" fmla="*/ 9458091 w 11218359"/>
                <a:gd name="connsiteY827" fmla="*/ 335028 h 905927"/>
                <a:gd name="connsiteX828" fmla="*/ 9469570 w 11218359"/>
                <a:gd name="connsiteY828" fmla="*/ 274934 h 905927"/>
                <a:gd name="connsiteX829" fmla="*/ 9480999 w 11218359"/>
                <a:gd name="connsiteY829" fmla="*/ 28546 h 905927"/>
                <a:gd name="connsiteX830" fmla="*/ 9492429 w 11218359"/>
                <a:gd name="connsiteY830" fmla="*/ 78124 h 905927"/>
                <a:gd name="connsiteX831" fmla="*/ 9503859 w 11218359"/>
                <a:gd name="connsiteY831" fmla="*/ 106670 h 905927"/>
                <a:gd name="connsiteX832" fmla="*/ 9515289 w 11218359"/>
                <a:gd name="connsiteY832" fmla="*/ 286955 h 905927"/>
                <a:gd name="connsiteX833" fmla="*/ 9526767 w 11218359"/>
                <a:gd name="connsiteY833" fmla="*/ 350053 h 905927"/>
                <a:gd name="connsiteX834" fmla="*/ 9538197 w 11218359"/>
                <a:gd name="connsiteY834" fmla="*/ 350053 h 905927"/>
                <a:gd name="connsiteX835" fmla="*/ 9549626 w 11218359"/>
                <a:gd name="connsiteY835" fmla="*/ 148738 h 905927"/>
                <a:gd name="connsiteX836" fmla="*/ 9561057 w 11218359"/>
                <a:gd name="connsiteY836" fmla="*/ 234372 h 905927"/>
                <a:gd name="connsiteX837" fmla="*/ 9572487 w 11218359"/>
                <a:gd name="connsiteY837" fmla="*/ 0 h 905927"/>
                <a:gd name="connsiteX838" fmla="*/ 9583965 w 11218359"/>
                <a:gd name="connsiteY838" fmla="*/ 307986 h 905927"/>
                <a:gd name="connsiteX839" fmla="*/ 9595395 w 11218359"/>
                <a:gd name="connsiteY839" fmla="*/ 347048 h 905927"/>
                <a:gd name="connsiteX840" fmla="*/ 9606824 w 11218359"/>
                <a:gd name="connsiteY840" fmla="*/ 437188 h 905927"/>
                <a:gd name="connsiteX841" fmla="*/ 9618255 w 11218359"/>
                <a:gd name="connsiteY841" fmla="*/ 292960 h 905927"/>
                <a:gd name="connsiteX842" fmla="*/ 9629684 w 11218359"/>
                <a:gd name="connsiteY842" fmla="*/ 277940 h 905927"/>
                <a:gd name="connsiteX843" fmla="*/ 9641163 w 11218359"/>
                <a:gd name="connsiteY843" fmla="*/ 85635 h 905927"/>
                <a:gd name="connsiteX844" fmla="*/ 9652592 w 11218359"/>
                <a:gd name="connsiteY844" fmla="*/ 246388 h 905927"/>
                <a:gd name="connsiteX845" fmla="*/ 9664022 w 11218359"/>
                <a:gd name="connsiteY845" fmla="*/ 779731 h 905927"/>
                <a:gd name="connsiteX846" fmla="*/ 9675452 w 11218359"/>
                <a:gd name="connsiteY846" fmla="*/ 905928 h 905927"/>
                <a:gd name="connsiteX847" fmla="*/ 9686882 w 11218359"/>
                <a:gd name="connsiteY847" fmla="*/ 905928 h 905927"/>
                <a:gd name="connsiteX848" fmla="*/ 9698360 w 11218359"/>
                <a:gd name="connsiteY848" fmla="*/ 905928 h 905927"/>
                <a:gd name="connsiteX849" fmla="*/ 9709790 w 11218359"/>
                <a:gd name="connsiteY849" fmla="*/ 905928 h 905927"/>
                <a:gd name="connsiteX850" fmla="*/ 9721219 w 11218359"/>
                <a:gd name="connsiteY850" fmla="*/ 905928 h 905927"/>
                <a:gd name="connsiteX851" fmla="*/ 9732650 w 11218359"/>
                <a:gd name="connsiteY851" fmla="*/ 905928 h 905927"/>
                <a:gd name="connsiteX852" fmla="*/ 9744080 w 11218359"/>
                <a:gd name="connsiteY852" fmla="*/ 905928 h 905927"/>
                <a:gd name="connsiteX853" fmla="*/ 9755557 w 11218359"/>
                <a:gd name="connsiteY853" fmla="*/ 905928 h 905927"/>
                <a:gd name="connsiteX854" fmla="*/ 9766988 w 11218359"/>
                <a:gd name="connsiteY854" fmla="*/ 905928 h 905927"/>
                <a:gd name="connsiteX855" fmla="*/ 9778417 w 11218359"/>
                <a:gd name="connsiteY855" fmla="*/ 905928 h 905927"/>
                <a:gd name="connsiteX856" fmla="*/ 9789848 w 11218359"/>
                <a:gd name="connsiteY856" fmla="*/ 905928 h 905927"/>
                <a:gd name="connsiteX857" fmla="*/ 9801277 w 11218359"/>
                <a:gd name="connsiteY857" fmla="*/ 905928 h 905927"/>
                <a:gd name="connsiteX858" fmla="*/ 9812755 w 11218359"/>
                <a:gd name="connsiteY858" fmla="*/ 905928 h 905927"/>
                <a:gd name="connsiteX859" fmla="*/ 9824185 w 11218359"/>
                <a:gd name="connsiteY859" fmla="*/ 905928 h 905927"/>
                <a:gd name="connsiteX860" fmla="*/ 9835615 w 11218359"/>
                <a:gd name="connsiteY860" fmla="*/ 905928 h 905927"/>
                <a:gd name="connsiteX861" fmla="*/ 9847045 w 11218359"/>
                <a:gd name="connsiteY861" fmla="*/ 905928 h 905927"/>
                <a:gd name="connsiteX862" fmla="*/ 9858475 w 11218359"/>
                <a:gd name="connsiteY862" fmla="*/ 905928 h 905927"/>
                <a:gd name="connsiteX863" fmla="*/ 9869952 w 11218359"/>
                <a:gd name="connsiteY863" fmla="*/ 905928 h 905927"/>
                <a:gd name="connsiteX864" fmla="*/ 9881383 w 11218359"/>
                <a:gd name="connsiteY864" fmla="*/ 905928 h 905927"/>
                <a:gd name="connsiteX865" fmla="*/ 9892812 w 11218359"/>
                <a:gd name="connsiteY865" fmla="*/ 905928 h 905927"/>
                <a:gd name="connsiteX866" fmla="*/ 9904243 w 11218359"/>
                <a:gd name="connsiteY866" fmla="*/ 905928 h 905927"/>
                <a:gd name="connsiteX867" fmla="*/ 9915673 w 11218359"/>
                <a:gd name="connsiteY867" fmla="*/ 905928 h 905927"/>
                <a:gd name="connsiteX868" fmla="*/ 9927102 w 11218359"/>
                <a:gd name="connsiteY868" fmla="*/ 905928 h 905927"/>
                <a:gd name="connsiteX869" fmla="*/ 9938581 w 11218359"/>
                <a:gd name="connsiteY869" fmla="*/ 905928 h 905927"/>
                <a:gd name="connsiteX870" fmla="*/ 9950010 w 11218359"/>
                <a:gd name="connsiteY870" fmla="*/ 905928 h 905927"/>
                <a:gd name="connsiteX871" fmla="*/ 9961441 w 11218359"/>
                <a:gd name="connsiteY871" fmla="*/ 905928 h 905927"/>
                <a:gd name="connsiteX872" fmla="*/ 9972870 w 11218359"/>
                <a:gd name="connsiteY872" fmla="*/ 905928 h 905927"/>
                <a:gd name="connsiteX873" fmla="*/ 9984300 w 11218359"/>
                <a:gd name="connsiteY873" fmla="*/ 905928 h 905927"/>
                <a:gd name="connsiteX874" fmla="*/ 9995778 w 11218359"/>
                <a:gd name="connsiteY874" fmla="*/ 905928 h 905927"/>
                <a:gd name="connsiteX875" fmla="*/ 10007208 w 11218359"/>
                <a:gd name="connsiteY875" fmla="*/ 905928 h 905927"/>
                <a:gd name="connsiteX876" fmla="*/ 10018638 w 11218359"/>
                <a:gd name="connsiteY876" fmla="*/ 905928 h 905927"/>
                <a:gd name="connsiteX877" fmla="*/ 10030068 w 11218359"/>
                <a:gd name="connsiteY877" fmla="*/ 905928 h 905927"/>
                <a:gd name="connsiteX878" fmla="*/ 10041498 w 11218359"/>
                <a:gd name="connsiteY878" fmla="*/ 905928 h 905927"/>
                <a:gd name="connsiteX879" fmla="*/ 10052976 w 11218359"/>
                <a:gd name="connsiteY879" fmla="*/ 905928 h 905927"/>
                <a:gd name="connsiteX880" fmla="*/ 10064405 w 11218359"/>
                <a:gd name="connsiteY880" fmla="*/ 905928 h 905927"/>
                <a:gd name="connsiteX881" fmla="*/ 10075835 w 11218359"/>
                <a:gd name="connsiteY881" fmla="*/ 905928 h 905927"/>
                <a:gd name="connsiteX882" fmla="*/ 10087266 w 11218359"/>
                <a:gd name="connsiteY882" fmla="*/ 905928 h 905927"/>
                <a:gd name="connsiteX883" fmla="*/ 10098695 w 11218359"/>
                <a:gd name="connsiteY883" fmla="*/ 905928 h 905927"/>
                <a:gd name="connsiteX884" fmla="*/ 10110174 w 11218359"/>
                <a:gd name="connsiteY884" fmla="*/ 905928 h 905927"/>
                <a:gd name="connsiteX885" fmla="*/ 10121603 w 11218359"/>
                <a:gd name="connsiteY885" fmla="*/ 905928 h 905927"/>
                <a:gd name="connsiteX886" fmla="*/ 10133033 w 11218359"/>
                <a:gd name="connsiteY886" fmla="*/ 905928 h 905927"/>
                <a:gd name="connsiteX887" fmla="*/ 10144463 w 11218359"/>
                <a:gd name="connsiteY887" fmla="*/ 905928 h 905927"/>
                <a:gd name="connsiteX888" fmla="*/ 10155893 w 11218359"/>
                <a:gd name="connsiteY888" fmla="*/ 905928 h 905927"/>
                <a:gd name="connsiteX889" fmla="*/ 10167371 w 11218359"/>
                <a:gd name="connsiteY889" fmla="*/ 905928 h 905927"/>
                <a:gd name="connsiteX890" fmla="*/ 10178801 w 11218359"/>
                <a:gd name="connsiteY890" fmla="*/ 905928 h 905927"/>
                <a:gd name="connsiteX891" fmla="*/ 10190230 w 11218359"/>
                <a:gd name="connsiteY891" fmla="*/ 905928 h 905927"/>
                <a:gd name="connsiteX892" fmla="*/ 10201661 w 11218359"/>
                <a:gd name="connsiteY892" fmla="*/ 905928 h 905927"/>
                <a:gd name="connsiteX893" fmla="*/ 10213091 w 11218359"/>
                <a:gd name="connsiteY893" fmla="*/ 905928 h 905927"/>
                <a:gd name="connsiteX894" fmla="*/ 10224569 w 11218359"/>
                <a:gd name="connsiteY894" fmla="*/ 905928 h 905927"/>
                <a:gd name="connsiteX895" fmla="*/ 10235998 w 11218359"/>
                <a:gd name="connsiteY895" fmla="*/ 905928 h 905927"/>
                <a:gd name="connsiteX896" fmla="*/ 10247428 w 11218359"/>
                <a:gd name="connsiteY896" fmla="*/ 905928 h 905927"/>
                <a:gd name="connsiteX897" fmla="*/ 10258859 w 11218359"/>
                <a:gd name="connsiteY897" fmla="*/ 905928 h 905927"/>
                <a:gd name="connsiteX898" fmla="*/ 10270288 w 11218359"/>
                <a:gd name="connsiteY898" fmla="*/ 905928 h 905927"/>
                <a:gd name="connsiteX899" fmla="*/ 10281767 w 11218359"/>
                <a:gd name="connsiteY899" fmla="*/ 905928 h 905927"/>
                <a:gd name="connsiteX900" fmla="*/ 10293196 w 11218359"/>
                <a:gd name="connsiteY900" fmla="*/ 905928 h 905927"/>
                <a:gd name="connsiteX901" fmla="*/ 10304626 w 11218359"/>
                <a:gd name="connsiteY901" fmla="*/ 905928 h 905927"/>
                <a:gd name="connsiteX902" fmla="*/ 10316056 w 11218359"/>
                <a:gd name="connsiteY902" fmla="*/ 905928 h 905927"/>
                <a:gd name="connsiteX903" fmla="*/ 10327486 w 11218359"/>
                <a:gd name="connsiteY903" fmla="*/ 905928 h 905927"/>
                <a:gd name="connsiteX904" fmla="*/ 10338963 w 11218359"/>
                <a:gd name="connsiteY904" fmla="*/ 905928 h 905927"/>
                <a:gd name="connsiteX905" fmla="*/ 10350394 w 11218359"/>
                <a:gd name="connsiteY905" fmla="*/ 905928 h 905927"/>
                <a:gd name="connsiteX906" fmla="*/ 10361823 w 11218359"/>
                <a:gd name="connsiteY906" fmla="*/ 905928 h 905927"/>
                <a:gd name="connsiteX907" fmla="*/ 10373254 w 11218359"/>
                <a:gd name="connsiteY907" fmla="*/ 905928 h 905927"/>
                <a:gd name="connsiteX908" fmla="*/ 10384684 w 11218359"/>
                <a:gd name="connsiteY908" fmla="*/ 905928 h 905927"/>
                <a:gd name="connsiteX909" fmla="*/ 10396161 w 11218359"/>
                <a:gd name="connsiteY909" fmla="*/ 905928 h 905927"/>
                <a:gd name="connsiteX910" fmla="*/ 10407591 w 11218359"/>
                <a:gd name="connsiteY910" fmla="*/ 905928 h 905927"/>
                <a:gd name="connsiteX911" fmla="*/ 10419021 w 11218359"/>
                <a:gd name="connsiteY911" fmla="*/ 905928 h 905927"/>
                <a:gd name="connsiteX912" fmla="*/ 10430452 w 11218359"/>
                <a:gd name="connsiteY912" fmla="*/ 905928 h 905927"/>
                <a:gd name="connsiteX913" fmla="*/ 10441881 w 11218359"/>
                <a:gd name="connsiteY913" fmla="*/ 905928 h 905927"/>
                <a:gd name="connsiteX914" fmla="*/ 10453358 w 11218359"/>
                <a:gd name="connsiteY914" fmla="*/ 905928 h 905927"/>
                <a:gd name="connsiteX915" fmla="*/ 10464789 w 11218359"/>
                <a:gd name="connsiteY915" fmla="*/ 905928 h 905927"/>
                <a:gd name="connsiteX916" fmla="*/ 10476219 w 11218359"/>
                <a:gd name="connsiteY916" fmla="*/ 905928 h 905927"/>
                <a:gd name="connsiteX917" fmla="*/ 10487649 w 11218359"/>
                <a:gd name="connsiteY917" fmla="*/ 905928 h 905927"/>
                <a:gd name="connsiteX918" fmla="*/ 10499079 w 11218359"/>
                <a:gd name="connsiteY918" fmla="*/ 905928 h 905927"/>
                <a:gd name="connsiteX919" fmla="*/ 10510556 w 11218359"/>
                <a:gd name="connsiteY919" fmla="*/ 905928 h 905927"/>
                <a:gd name="connsiteX920" fmla="*/ 10521987 w 11218359"/>
                <a:gd name="connsiteY920" fmla="*/ 905928 h 905927"/>
                <a:gd name="connsiteX921" fmla="*/ 10533416 w 11218359"/>
                <a:gd name="connsiteY921" fmla="*/ 905928 h 905927"/>
                <a:gd name="connsiteX922" fmla="*/ 10544847 w 11218359"/>
                <a:gd name="connsiteY922" fmla="*/ 905928 h 905927"/>
                <a:gd name="connsiteX923" fmla="*/ 10556277 w 11218359"/>
                <a:gd name="connsiteY923" fmla="*/ 905928 h 905927"/>
                <a:gd name="connsiteX924" fmla="*/ 10567754 w 11218359"/>
                <a:gd name="connsiteY924" fmla="*/ 905928 h 905927"/>
                <a:gd name="connsiteX925" fmla="*/ 10579184 w 11218359"/>
                <a:gd name="connsiteY925" fmla="*/ 905928 h 905927"/>
                <a:gd name="connsiteX926" fmla="*/ 10590614 w 11218359"/>
                <a:gd name="connsiteY926" fmla="*/ 905928 h 905927"/>
                <a:gd name="connsiteX927" fmla="*/ 10602045 w 11218359"/>
                <a:gd name="connsiteY927" fmla="*/ 905928 h 905927"/>
                <a:gd name="connsiteX928" fmla="*/ 10613474 w 11218359"/>
                <a:gd name="connsiteY928" fmla="*/ 905928 h 905927"/>
                <a:gd name="connsiteX929" fmla="*/ 10624951 w 11218359"/>
                <a:gd name="connsiteY929" fmla="*/ 905928 h 905927"/>
                <a:gd name="connsiteX930" fmla="*/ 10636382 w 11218359"/>
                <a:gd name="connsiteY930" fmla="*/ 905928 h 905927"/>
                <a:gd name="connsiteX931" fmla="*/ 10647812 w 11218359"/>
                <a:gd name="connsiteY931" fmla="*/ 905928 h 905927"/>
                <a:gd name="connsiteX932" fmla="*/ 10659241 w 11218359"/>
                <a:gd name="connsiteY932" fmla="*/ 905928 h 905927"/>
                <a:gd name="connsiteX933" fmla="*/ 10670672 w 11218359"/>
                <a:gd name="connsiteY933" fmla="*/ 905928 h 905927"/>
                <a:gd name="connsiteX934" fmla="*/ 10682149 w 11218359"/>
                <a:gd name="connsiteY934" fmla="*/ 905928 h 905927"/>
                <a:gd name="connsiteX935" fmla="*/ 10693580 w 11218359"/>
                <a:gd name="connsiteY935" fmla="*/ 905928 h 905927"/>
                <a:gd name="connsiteX936" fmla="*/ 10705009 w 11218359"/>
                <a:gd name="connsiteY936" fmla="*/ 905928 h 905927"/>
                <a:gd name="connsiteX937" fmla="*/ 10716439 w 11218359"/>
                <a:gd name="connsiteY937" fmla="*/ 905928 h 905927"/>
                <a:gd name="connsiteX938" fmla="*/ 10727870 w 11218359"/>
                <a:gd name="connsiteY938" fmla="*/ 905928 h 905927"/>
                <a:gd name="connsiteX939" fmla="*/ 10739347 w 11218359"/>
                <a:gd name="connsiteY939" fmla="*/ 905928 h 905927"/>
                <a:gd name="connsiteX940" fmla="*/ 10750778 w 11218359"/>
                <a:gd name="connsiteY940" fmla="*/ 905928 h 905927"/>
                <a:gd name="connsiteX941" fmla="*/ 10762207 w 11218359"/>
                <a:gd name="connsiteY941" fmla="*/ 905928 h 905927"/>
                <a:gd name="connsiteX942" fmla="*/ 10773637 w 11218359"/>
                <a:gd name="connsiteY942" fmla="*/ 905928 h 905927"/>
                <a:gd name="connsiteX943" fmla="*/ 10785067 w 11218359"/>
                <a:gd name="connsiteY943" fmla="*/ 905928 h 905927"/>
                <a:gd name="connsiteX944" fmla="*/ 10796544 w 11218359"/>
                <a:gd name="connsiteY944" fmla="*/ 905928 h 905927"/>
                <a:gd name="connsiteX945" fmla="*/ 10807975 w 11218359"/>
                <a:gd name="connsiteY945" fmla="*/ 905928 h 905927"/>
                <a:gd name="connsiteX946" fmla="*/ 10819405 w 11218359"/>
                <a:gd name="connsiteY946" fmla="*/ 905928 h 905927"/>
                <a:gd name="connsiteX947" fmla="*/ 10830834 w 11218359"/>
                <a:gd name="connsiteY947" fmla="*/ 905928 h 905927"/>
                <a:gd name="connsiteX948" fmla="*/ 10842265 w 11218359"/>
                <a:gd name="connsiteY948" fmla="*/ 905928 h 905927"/>
                <a:gd name="connsiteX949" fmla="*/ 10853742 w 11218359"/>
                <a:gd name="connsiteY949" fmla="*/ 905928 h 905927"/>
                <a:gd name="connsiteX950" fmla="*/ 10865173 w 11218359"/>
                <a:gd name="connsiteY950" fmla="*/ 905928 h 905927"/>
                <a:gd name="connsiteX951" fmla="*/ 10876602 w 11218359"/>
                <a:gd name="connsiteY951" fmla="*/ 905928 h 905927"/>
                <a:gd name="connsiteX952" fmla="*/ 10888032 w 11218359"/>
                <a:gd name="connsiteY952" fmla="*/ 905928 h 905927"/>
                <a:gd name="connsiteX953" fmla="*/ 10899463 w 11218359"/>
                <a:gd name="connsiteY953" fmla="*/ 905928 h 905927"/>
                <a:gd name="connsiteX954" fmla="*/ 10910892 w 11218359"/>
                <a:gd name="connsiteY954" fmla="*/ 905928 h 905927"/>
                <a:gd name="connsiteX955" fmla="*/ 10922369 w 11218359"/>
                <a:gd name="connsiteY955" fmla="*/ 905928 h 905927"/>
                <a:gd name="connsiteX956" fmla="*/ 10933800 w 11218359"/>
                <a:gd name="connsiteY956" fmla="*/ 905928 h 905927"/>
                <a:gd name="connsiteX957" fmla="*/ 10945230 w 11218359"/>
                <a:gd name="connsiteY957" fmla="*/ 905928 h 905927"/>
                <a:gd name="connsiteX958" fmla="*/ 10956660 w 11218359"/>
                <a:gd name="connsiteY958" fmla="*/ 905928 h 905927"/>
                <a:gd name="connsiteX959" fmla="*/ 10968090 w 11218359"/>
                <a:gd name="connsiteY959" fmla="*/ 905928 h 905927"/>
                <a:gd name="connsiteX960" fmla="*/ 10979567 w 11218359"/>
                <a:gd name="connsiteY960" fmla="*/ 905928 h 905927"/>
                <a:gd name="connsiteX961" fmla="*/ 10990998 w 11218359"/>
                <a:gd name="connsiteY961" fmla="*/ 905928 h 905927"/>
                <a:gd name="connsiteX962" fmla="*/ 11002427 w 11218359"/>
                <a:gd name="connsiteY962" fmla="*/ 905928 h 905927"/>
                <a:gd name="connsiteX963" fmla="*/ 11013858 w 11218359"/>
                <a:gd name="connsiteY963" fmla="*/ 905928 h 905927"/>
                <a:gd name="connsiteX964" fmla="*/ 11025287 w 11218359"/>
                <a:gd name="connsiteY964" fmla="*/ 905928 h 905927"/>
                <a:gd name="connsiteX965" fmla="*/ 11036765 w 11218359"/>
                <a:gd name="connsiteY965" fmla="*/ 905928 h 905927"/>
                <a:gd name="connsiteX966" fmla="*/ 11048195 w 11218359"/>
                <a:gd name="connsiteY966" fmla="*/ 905928 h 905927"/>
                <a:gd name="connsiteX967" fmla="*/ 11059625 w 11218359"/>
                <a:gd name="connsiteY967" fmla="*/ 905928 h 905927"/>
                <a:gd name="connsiteX968" fmla="*/ 11071056 w 11218359"/>
                <a:gd name="connsiteY968" fmla="*/ 905928 h 905927"/>
                <a:gd name="connsiteX969" fmla="*/ 11082485 w 11218359"/>
                <a:gd name="connsiteY969" fmla="*/ 905928 h 905927"/>
                <a:gd name="connsiteX970" fmla="*/ 11093962 w 11218359"/>
                <a:gd name="connsiteY970" fmla="*/ 905928 h 905927"/>
                <a:gd name="connsiteX971" fmla="*/ 11105393 w 11218359"/>
                <a:gd name="connsiteY971" fmla="*/ 905928 h 905927"/>
                <a:gd name="connsiteX972" fmla="*/ 11116823 w 11218359"/>
                <a:gd name="connsiteY972" fmla="*/ 905928 h 905927"/>
                <a:gd name="connsiteX973" fmla="*/ 11128253 w 11218359"/>
                <a:gd name="connsiteY973" fmla="*/ 905928 h 905927"/>
                <a:gd name="connsiteX974" fmla="*/ 11139683 w 11218359"/>
                <a:gd name="connsiteY974" fmla="*/ 905928 h 905927"/>
                <a:gd name="connsiteX975" fmla="*/ 11151160 w 11218359"/>
                <a:gd name="connsiteY975" fmla="*/ 905928 h 905927"/>
                <a:gd name="connsiteX976" fmla="*/ 11162591 w 11218359"/>
                <a:gd name="connsiteY976" fmla="*/ 905928 h 905927"/>
                <a:gd name="connsiteX977" fmla="*/ 11174020 w 11218359"/>
                <a:gd name="connsiteY977" fmla="*/ 905928 h 905927"/>
                <a:gd name="connsiteX978" fmla="*/ 11185451 w 11218359"/>
                <a:gd name="connsiteY978" fmla="*/ 905928 h 905927"/>
                <a:gd name="connsiteX979" fmla="*/ 11196881 w 11218359"/>
                <a:gd name="connsiteY979" fmla="*/ 905928 h 905927"/>
                <a:gd name="connsiteX980" fmla="*/ 11208358 w 11218359"/>
                <a:gd name="connsiteY980" fmla="*/ 905928 h 905927"/>
                <a:gd name="connsiteX981" fmla="*/ 11218359 w 11218359"/>
                <a:gd name="connsiteY981" fmla="*/ 905928 h 90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905927">
                  <a:moveTo>
                    <a:pt x="0" y="905928"/>
                  </a:moveTo>
                  <a:lnTo>
                    <a:pt x="9149" y="905928"/>
                  </a:lnTo>
                  <a:lnTo>
                    <a:pt x="20588" y="905928"/>
                  </a:lnTo>
                  <a:lnTo>
                    <a:pt x="32028" y="905928"/>
                  </a:lnTo>
                  <a:lnTo>
                    <a:pt x="43467" y="905928"/>
                  </a:lnTo>
                  <a:lnTo>
                    <a:pt x="54907" y="905928"/>
                  </a:lnTo>
                  <a:lnTo>
                    <a:pt x="66346" y="905928"/>
                  </a:lnTo>
                  <a:lnTo>
                    <a:pt x="77786" y="905928"/>
                  </a:lnTo>
                  <a:lnTo>
                    <a:pt x="89225" y="905928"/>
                  </a:lnTo>
                  <a:lnTo>
                    <a:pt x="100665" y="905928"/>
                  </a:lnTo>
                  <a:lnTo>
                    <a:pt x="112104" y="905928"/>
                  </a:lnTo>
                  <a:lnTo>
                    <a:pt x="123544" y="905928"/>
                  </a:lnTo>
                  <a:lnTo>
                    <a:pt x="134979" y="905928"/>
                  </a:lnTo>
                  <a:lnTo>
                    <a:pt x="146423" y="905928"/>
                  </a:lnTo>
                  <a:lnTo>
                    <a:pt x="157858" y="905928"/>
                  </a:lnTo>
                  <a:lnTo>
                    <a:pt x="169297" y="905928"/>
                  </a:lnTo>
                  <a:lnTo>
                    <a:pt x="180737" y="905928"/>
                  </a:lnTo>
                  <a:lnTo>
                    <a:pt x="192176" y="905928"/>
                  </a:lnTo>
                  <a:lnTo>
                    <a:pt x="203616" y="905928"/>
                  </a:lnTo>
                  <a:lnTo>
                    <a:pt x="215055" y="905928"/>
                  </a:lnTo>
                  <a:lnTo>
                    <a:pt x="226495" y="905928"/>
                  </a:lnTo>
                  <a:lnTo>
                    <a:pt x="237935" y="905928"/>
                  </a:lnTo>
                  <a:lnTo>
                    <a:pt x="249374" y="905928"/>
                  </a:lnTo>
                  <a:lnTo>
                    <a:pt x="260814" y="905928"/>
                  </a:lnTo>
                  <a:lnTo>
                    <a:pt x="272253" y="905928"/>
                  </a:lnTo>
                  <a:lnTo>
                    <a:pt x="283693" y="905928"/>
                  </a:lnTo>
                  <a:lnTo>
                    <a:pt x="295132" y="905928"/>
                  </a:lnTo>
                  <a:lnTo>
                    <a:pt x="306572" y="905928"/>
                  </a:lnTo>
                  <a:lnTo>
                    <a:pt x="318011" y="905928"/>
                  </a:lnTo>
                  <a:lnTo>
                    <a:pt x="329451" y="905928"/>
                  </a:lnTo>
                  <a:lnTo>
                    <a:pt x="340890" y="905928"/>
                  </a:lnTo>
                  <a:lnTo>
                    <a:pt x="352330" y="905928"/>
                  </a:lnTo>
                  <a:lnTo>
                    <a:pt x="363769" y="905928"/>
                  </a:lnTo>
                  <a:lnTo>
                    <a:pt x="375209" y="905928"/>
                  </a:lnTo>
                  <a:lnTo>
                    <a:pt x="386648" y="905928"/>
                  </a:lnTo>
                  <a:lnTo>
                    <a:pt x="398088" y="905928"/>
                  </a:lnTo>
                  <a:lnTo>
                    <a:pt x="409527" y="905928"/>
                  </a:lnTo>
                  <a:lnTo>
                    <a:pt x="420967" y="905928"/>
                  </a:lnTo>
                  <a:lnTo>
                    <a:pt x="432406" y="905928"/>
                  </a:lnTo>
                  <a:lnTo>
                    <a:pt x="443846" y="905928"/>
                  </a:lnTo>
                  <a:lnTo>
                    <a:pt x="455285" y="905928"/>
                  </a:lnTo>
                  <a:lnTo>
                    <a:pt x="466725" y="905928"/>
                  </a:lnTo>
                  <a:lnTo>
                    <a:pt x="478165" y="905928"/>
                  </a:lnTo>
                  <a:lnTo>
                    <a:pt x="489604" y="905928"/>
                  </a:lnTo>
                  <a:lnTo>
                    <a:pt x="501044" y="905928"/>
                  </a:lnTo>
                  <a:lnTo>
                    <a:pt x="512483" y="905928"/>
                  </a:lnTo>
                  <a:lnTo>
                    <a:pt x="523923" y="905928"/>
                  </a:lnTo>
                  <a:lnTo>
                    <a:pt x="535362" y="905928"/>
                  </a:lnTo>
                  <a:lnTo>
                    <a:pt x="546802" y="905928"/>
                  </a:lnTo>
                  <a:lnTo>
                    <a:pt x="558241" y="905928"/>
                  </a:lnTo>
                  <a:lnTo>
                    <a:pt x="569681" y="905928"/>
                  </a:lnTo>
                  <a:lnTo>
                    <a:pt x="581120" y="905928"/>
                  </a:lnTo>
                  <a:lnTo>
                    <a:pt x="592560" y="905928"/>
                  </a:lnTo>
                  <a:lnTo>
                    <a:pt x="603999" y="905928"/>
                  </a:lnTo>
                  <a:lnTo>
                    <a:pt x="615439" y="905928"/>
                  </a:lnTo>
                  <a:lnTo>
                    <a:pt x="626878" y="905928"/>
                  </a:lnTo>
                  <a:lnTo>
                    <a:pt x="638318" y="905928"/>
                  </a:lnTo>
                  <a:lnTo>
                    <a:pt x="649757" y="905928"/>
                  </a:lnTo>
                  <a:lnTo>
                    <a:pt x="661192" y="905928"/>
                  </a:lnTo>
                  <a:lnTo>
                    <a:pt x="672632" y="905928"/>
                  </a:lnTo>
                  <a:lnTo>
                    <a:pt x="684071" y="905928"/>
                  </a:lnTo>
                  <a:lnTo>
                    <a:pt x="695511" y="905928"/>
                  </a:lnTo>
                  <a:lnTo>
                    <a:pt x="706950" y="905928"/>
                  </a:lnTo>
                  <a:lnTo>
                    <a:pt x="718390" y="905928"/>
                  </a:lnTo>
                  <a:lnTo>
                    <a:pt x="729829" y="905928"/>
                  </a:lnTo>
                  <a:lnTo>
                    <a:pt x="741269" y="905928"/>
                  </a:lnTo>
                  <a:lnTo>
                    <a:pt x="752708" y="905928"/>
                  </a:lnTo>
                  <a:lnTo>
                    <a:pt x="764148" y="905928"/>
                  </a:lnTo>
                  <a:lnTo>
                    <a:pt x="775587" y="905928"/>
                  </a:lnTo>
                  <a:lnTo>
                    <a:pt x="787027" y="905928"/>
                  </a:lnTo>
                  <a:lnTo>
                    <a:pt x="798467" y="905928"/>
                  </a:lnTo>
                  <a:lnTo>
                    <a:pt x="809906" y="905928"/>
                  </a:lnTo>
                  <a:lnTo>
                    <a:pt x="821346" y="905928"/>
                  </a:lnTo>
                  <a:lnTo>
                    <a:pt x="832785" y="905928"/>
                  </a:lnTo>
                  <a:lnTo>
                    <a:pt x="844225" y="905928"/>
                  </a:lnTo>
                  <a:lnTo>
                    <a:pt x="855664" y="905928"/>
                  </a:lnTo>
                  <a:lnTo>
                    <a:pt x="867104" y="905928"/>
                  </a:lnTo>
                  <a:lnTo>
                    <a:pt x="878543" y="905928"/>
                  </a:lnTo>
                  <a:lnTo>
                    <a:pt x="889983" y="905928"/>
                  </a:lnTo>
                  <a:lnTo>
                    <a:pt x="901422" y="905928"/>
                  </a:lnTo>
                  <a:lnTo>
                    <a:pt x="912862" y="905928"/>
                  </a:lnTo>
                  <a:lnTo>
                    <a:pt x="924301" y="905928"/>
                  </a:lnTo>
                  <a:lnTo>
                    <a:pt x="935741" y="905928"/>
                  </a:lnTo>
                  <a:lnTo>
                    <a:pt x="947180" y="905928"/>
                  </a:lnTo>
                  <a:lnTo>
                    <a:pt x="958620" y="905928"/>
                  </a:lnTo>
                  <a:lnTo>
                    <a:pt x="970059" y="905928"/>
                  </a:lnTo>
                  <a:lnTo>
                    <a:pt x="981499" y="905928"/>
                  </a:lnTo>
                  <a:lnTo>
                    <a:pt x="992938" y="905928"/>
                  </a:lnTo>
                  <a:lnTo>
                    <a:pt x="1004378" y="905928"/>
                  </a:lnTo>
                  <a:lnTo>
                    <a:pt x="1015818" y="905928"/>
                  </a:lnTo>
                  <a:lnTo>
                    <a:pt x="1027257" y="905928"/>
                  </a:lnTo>
                  <a:lnTo>
                    <a:pt x="1038697" y="905928"/>
                  </a:lnTo>
                  <a:lnTo>
                    <a:pt x="1050136" y="905928"/>
                  </a:lnTo>
                  <a:lnTo>
                    <a:pt x="1061576" y="905928"/>
                  </a:lnTo>
                  <a:lnTo>
                    <a:pt x="1073015" y="905928"/>
                  </a:lnTo>
                  <a:lnTo>
                    <a:pt x="1084455" y="905928"/>
                  </a:lnTo>
                  <a:lnTo>
                    <a:pt x="1095894" y="905928"/>
                  </a:lnTo>
                  <a:lnTo>
                    <a:pt x="1107334" y="905928"/>
                  </a:lnTo>
                  <a:lnTo>
                    <a:pt x="1118773" y="905928"/>
                  </a:lnTo>
                  <a:lnTo>
                    <a:pt x="1130213" y="905928"/>
                  </a:lnTo>
                  <a:lnTo>
                    <a:pt x="1141652" y="905928"/>
                  </a:lnTo>
                  <a:lnTo>
                    <a:pt x="1153092" y="905928"/>
                  </a:lnTo>
                  <a:lnTo>
                    <a:pt x="1164531" y="905928"/>
                  </a:lnTo>
                  <a:lnTo>
                    <a:pt x="1175971" y="905928"/>
                  </a:lnTo>
                  <a:lnTo>
                    <a:pt x="1187406" y="905928"/>
                  </a:lnTo>
                  <a:lnTo>
                    <a:pt x="1198845" y="905928"/>
                  </a:lnTo>
                  <a:lnTo>
                    <a:pt x="1210285" y="905928"/>
                  </a:lnTo>
                  <a:lnTo>
                    <a:pt x="1221724" y="905928"/>
                  </a:lnTo>
                  <a:lnTo>
                    <a:pt x="1233164" y="905928"/>
                  </a:lnTo>
                  <a:lnTo>
                    <a:pt x="1244603" y="905928"/>
                  </a:lnTo>
                  <a:lnTo>
                    <a:pt x="1256043" y="905928"/>
                  </a:lnTo>
                  <a:lnTo>
                    <a:pt x="1267482" y="905928"/>
                  </a:lnTo>
                  <a:lnTo>
                    <a:pt x="1278922" y="905928"/>
                  </a:lnTo>
                  <a:lnTo>
                    <a:pt x="1290361" y="905928"/>
                  </a:lnTo>
                  <a:lnTo>
                    <a:pt x="1301801" y="905928"/>
                  </a:lnTo>
                  <a:lnTo>
                    <a:pt x="1313240" y="905928"/>
                  </a:lnTo>
                  <a:lnTo>
                    <a:pt x="1324680" y="905928"/>
                  </a:lnTo>
                  <a:lnTo>
                    <a:pt x="1336120" y="905928"/>
                  </a:lnTo>
                  <a:lnTo>
                    <a:pt x="1347559" y="905928"/>
                  </a:lnTo>
                  <a:lnTo>
                    <a:pt x="1358999" y="905928"/>
                  </a:lnTo>
                  <a:lnTo>
                    <a:pt x="1370438" y="905928"/>
                  </a:lnTo>
                  <a:lnTo>
                    <a:pt x="1381878" y="905928"/>
                  </a:lnTo>
                  <a:lnTo>
                    <a:pt x="1393317" y="905928"/>
                  </a:lnTo>
                  <a:lnTo>
                    <a:pt x="1404757" y="905928"/>
                  </a:lnTo>
                  <a:lnTo>
                    <a:pt x="1416196" y="905928"/>
                  </a:lnTo>
                  <a:lnTo>
                    <a:pt x="1427636" y="905928"/>
                  </a:lnTo>
                  <a:lnTo>
                    <a:pt x="1439075" y="905928"/>
                  </a:lnTo>
                  <a:lnTo>
                    <a:pt x="1450515" y="905928"/>
                  </a:lnTo>
                  <a:lnTo>
                    <a:pt x="1461954" y="905928"/>
                  </a:lnTo>
                  <a:lnTo>
                    <a:pt x="1473394" y="905928"/>
                  </a:lnTo>
                  <a:lnTo>
                    <a:pt x="1484833" y="905928"/>
                  </a:lnTo>
                  <a:lnTo>
                    <a:pt x="1496273" y="905928"/>
                  </a:lnTo>
                  <a:lnTo>
                    <a:pt x="1507712" y="905928"/>
                  </a:lnTo>
                  <a:lnTo>
                    <a:pt x="1519152" y="905928"/>
                  </a:lnTo>
                  <a:lnTo>
                    <a:pt x="1530591" y="905928"/>
                  </a:lnTo>
                  <a:lnTo>
                    <a:pt x="1542031" y="905928"/>
                  </a:lnTo>
                  <a:lnTo>
                    <a:pt x="1553471" y="905928"/>
                  </a:lnTo>
                  <a:lnTo>
                    <a:pt x="1564910" y="905928"/>
                  </a:lnTo>
                  <a:lnTo>
                    <a:pt x="1576349" y="905928"/>
                  </a:lnTo>
                  <a:lnTo>
                    <a:pt x="1587789" y="905928"/>
                  </a:lnTo>
                  <a:lnTo>
                    <a:pt x="1599229" y="905928"/>
                  </a:lnTo>
                  <a:lnTo>
                    <a:pt x="1610668" y="905928"/>
                  </a:lnTo>
                  <a:lnTo>
                    <a:pt x="1622107" y="905928"/>
                  </a:lnTo>
                  <a:lnTo>
                    <a:pt x="1633547" y="905928"/>
                  </a:lnTo>
                  <a:lnTo>
                    <a:pt x="1644987" y="905928"/>
                  </a:lnTo>
                  <a:lnTo>
                    <a:pt x="1656426" y="905928"/>
                  </a:lnTo>
                  <a:lnTo>
                    <a:pt x="1667866" y="905928"/>
                  </a:lnTo>
                  <a:lnTo>
                    <a:pt x="1679305" y="905928"/>
                  </a:lnTo>
                  <a:lnTo>
                    <a:pt x="1690745" y="905928"/>
                  </a:lnTo>
                  <a:lnTo>
                    <a:pt x="1702184" y="905928"/>
                  </a:lnTo>
                  <a:lnTo>
                    <a:pt x="1713619" y="905928"/>
                  </a:lnTo>
                  <a:lnTo>
                    <a:pt x="1725063" y="905928"/>
                  </a:lnTo>
                  <a:lnTo>
                    <a:pt x="1736498" y="905928"/>
                  </a:lnTo>
                  <a:lnTo>
                    <a:pt x="1747938" y="905928"/>
                  </a:lnTo>
                  <a:lnTo>
                    <a:pt x="1759377" y="905928"/>
                  </a:lnTo>
                  <a:lnTo>
                    <a:pt x="1770817" y="905928"/>
                  </a:lnTo>
                  <a:lnTo>
                    <a:pt x="1782256" y="905928"/>
                  </a:lnTo>
                  <a:lnTo>
                    <a:pt x="1793696" y="905928"/>
                  </a:lnTo>
                  <a:lnTo>
                    <a:pt x="1805135" y="905928"/>
                  </a:lnTo>
                  <a:lnTo>
                    <a:pt x="1816575" y="905928"/>
                  </a:lnTo>
                  <a:lnTo>
                    <a:pt x="1828014" y="905928"/>
                  </a:lnTo>
                  <a:lnTo>
                    <a:pt x="1839454" y="905928"/>
                  </a:lnTo>
                  <a:lnTo>
                    <a:pt x="1850893" y="905928"/>
                  </a:lnTo>
                  <a:lnTo>
                    <a:pt x="1862333" y="905928"/>
                  </a:lnTo>
                  <a:lnTo>
                    <a:pt x="1873772" y="905928"/>
                  </a:lnTo>
                  <a:lnTo>
                    <a:pt x="1885212" y="905928"/>
                  </a:lnTo>
                  <a:lnTo>
                    <a:pt x="1896651" y="905928"/>
                  </a:lnTo>
                  <a:lnTo>
                    <a:pt x="1908091" y="905928"/>
                  </a:lnTo>
                  <a:lnTo>
                    <a:pt x="1919531" y="905928"/>
                  </a:lnTo>
                  <a:lnTo>
                    <a:pt x="1930970" y="905928"/>
                  </a:lnTo>
                  <a:lnTo>
                    <a:pt x="1942409" y="905928"/>
                  </a:lnTo>
                  <a:lnTo>
                    <a:pt x="1953849" y="905928"/>
                  </a:lnTo>
                  <a:lnTo>
                    <a:pt x="1965289" y="905928"/>
                  </a:lnTo>
                  <a:lnTo>
                    <a:pt x="1976728" y="905928"/>
                  </a:lnTo>
                  <a:lnTo>
                    <a:pt x="1988168" y="905928"/>
                  </a:lnTo>
                  <a:lnTo>
                    <a:pt x="1999607" y="905928"/>
                  </a:lnTo>
                  <a:lnTo>
                    <a:pt x="2011047" y="905928"/>
                  </a:lnTo>
                  <a:lnTo>
                    <a:pt x="2022486" y="905928"/>
                  </a:lnTo>
                  <a:lnTo>
                    <a:pt x="2033926" y="905928"/>
                  </a:lnTo>
                  <a:lnTo>
                    <a:pt x="2045365" y="905928"/>
                  </a:lnTo>
                  <a:lnTo>
                    <a:pt x="2056805" y="905928"/>
                  </a:lnTo>
                  <a:lnTo>
                    <a:pt x="2068244" y="905928"/>
                  </a:lnTo>
                  <a:lnTo>
                    <a:pt x="2079684" y="905928"/>
                  </a:lnTo>
                  <a:lnTo>
                    <a:pt x="2091123" y="905928"/>
                  </a:lnTo>
                  <a:lnTo>
                    <a:pt x="2102563" y="905928"/>
                  </a:lnTo>
                  <a:lnTo>
                    <a:pt x="2114002" y="905928"/>
                  </a:lnTo>
                  <a:lnTo>
                    <a:pt x="2125442" y="905928"/>
                  </a:lnTo>
                  <a:lnTo>
                    <a:pt x="2136882" y="905928"/>
                  </a:lnTo>
                  <a:lnTo>
                    <a:pt x="2148321" y="905928"/>
                  </a:lnTo>
                  <a:lnTo>
                    <a:pt x="2159760" y="905928"/>
                  </a:lnTo>
                  <a:lnTo>
                    <a:pt x="2171200" y="905928"/>
                  </a:lnTo>
                  <a:lnTo>
                    <a:pt x="2182640" y="905928"/>
                  </a:lnTo>
                  <a:lnTo>
                    <a:pt x="2194079" y="905928"/>
                  </a:lnTo>
                  <a:lnTo>
                    <a:pt x="2205519" y="905928"/>
                  </a:lnTo>
                  <a:lnTo>
                    <a:pt x="2216958" y="905928"/>
                  </a:lnTo>
                  <a:lnTo>
                    <a:pt x="2228393" y="905928"/>
                  </a:lnTo>
                  <a:lnTo>
                    <a:pt x="2239837" y="905928"/>
                  </a:lnTo>
                  <a:lnTo>
                    <a:pt x="2251272" y="905928"/>
                  </a:lnTo>
                  <a:lnTo>
                    <a:pt x="2262716" y="905928"/>
                  </a:lnTo>
                  <a:lnTo>
                    <a:pt x="2274151" y="905928"/>
                  </a:lnTo>
                  <a:lnTo>
                    <a:pt x="2285591" y="905928"/>
                  </a:lnTo>
                  <a:lnTo>
                    <a:pt x="2297030" y="905928"/>
                  </a:lnTo>
                  <a:lnTo>
                    <a:pt x="2308470" y="905928"/>
                  </a:lnTo>
                  <a:lnTo>
                    <a:pt x="2319909" y="905928"/>
                  </a:lnTo>
                  <a:lnTo>
                    <a:pt x="2331349" y="905928"/>
                  </a:lnTo>
                  <a:lnTo>
                    <a:pt x="2342788" y="905928"/>
                  </a:lnTo>
                  <a:lnTo>
                    <a:pt x="2354228" y="905928"/>
                  </a:lnTo>
                  <a:lnTo>
                    <a:pt x="2365667" y="905928"/>
                  </a:lnTo>
                  <a:lnTo>
                    <a:pt x="2377107" y="905928"/>
                  </a:lnTo>
                  <a:lnTo>
                    <a:pt x="2388546" y="905928"/>
                  </a:lnTo>
                  <a:lnTo>
                    <a:pt x="2399986" y="905928"/>
                  </a:lnTo>
                  <a:lnTo>
                    <a:pt x="2411425" y="905928"/>
                  </a:lnTo>
                  <a:lnTo>
                    <a:pt x="2422865" y="905928"/>
                  </a:lnTo>
                  <a:lnTo>
                    <a:pt x="2434304" y="905928"/>
                  </a:lnTo>
                  <a:lnTo>
                    <a:pt x="2445744" y="905928"/>
                  </a:lnTo>
                  <a:lnTo>
                    <a:pt x="2457184" y="905928"/>
                  </a:lnTo>
                  <a:lnTo>
                    <a:pt x="2468623" y="905928"/>
                  </a:lnTo>
                  <a:lnTo>
                    <a:pt x="2480062" y="905928"/>
                  </a:lnTo>
                  <a:lnTo>
                    <a:pt x="2491502" y="905928"/>
                  </a:lnTo>
                  <a:lnTo>
                    <a:pt x="2502942" y="905928"/>
                  </a:lnTo>
                  <a:lnTo>
                    <a:pt x="2514381" y="905928"/>
                  </a:lnTo>
                  <a:lnTo>
                    <a:pt x="2525821" y="905928"/>
                  </a:lnTo>
                  <a:lnTo>
                    <a:pt x="2537260" y="905928"/>
                  </a:lnTo>
                  <a:lnTo>
                    <a:pt x="2548700" y="905928"/>
                  </a:lnTo>
                  <a:lnTo>
                    <a:pt x="2560139" y="905928"/>
                  </a:lnTo>
                  <a:lnTo>
                    <a:pt x="2571579" y="905928"/>
                  </a:lnTo>
                  <a:lnTo>
                    <a:pt x="2583018" y="905928"/>
                  </a:lnTo>
                  <a:lnTo>
                    <a:pt x="2594458" y="905928"/>
                  </a:lnTo>
                  <a:lnTo>
                    <a:pt x="2605897" y="905928"/>
                  </a:lnTo>
                  <a:lnTo>
                    <a:pt x="2617337" y="905928"/>
                  </a:lnTo>
                  <a:lnTo>
                    <a:pt x="2628776" y="905928"/>
                  </a:lnTo>
                  <a:lnTo>
                    <a:pt x="2640216" y="905928"/>
                  </a:lnTo>
                  <a:lnTo>
                    <a:pt x="2651655" y="905928"/>
                  </a:lnTo>
                  <a:lnTo>
                    <a:pt x="2663095" y="905928"/>
                  </a:lnTo>
                  <a:lnTo>
                    <a:pt x="2674535" y="905928"/>
                  </a:lnTo>
                  <a:lnTo>
                    <a:pt x="2685974" y="905928"/>
                  </a:lnTo>
                  <a:lnTo>
                    <a:pt x="2697413" y="905928"/>
                  </a:lnTo>
                  <a:lnTo>
                    <a:pt x="2708853" y="905928"/>
                  </a:lnTo>
                  <a:lnTo>
                    <a:pt x="2720293" y="905928"/>
                  </a:lnTo>
                  <a:lnTo>
                    <a:pt x="2731727" y="905928"/>
                  </a:lnTo>
                  <a:lnTo>
                    <a:pt x="2743172" y="905928"/>
                  </a:lnTo>
                  <a:lnTo>
                    <a:pt x="2754611" y="905928"/>
                  </a:lnTo>
                  <a:lnTo>
                    <a:pt x="2766046" y="905928"/>
                  </a:lnTo>
                  <a:lnTo>
                    <a:pt x="2777490" y="905928"/>
                  </a:lnTo>
                  <a:lnTo>
                    <a:pt x="2788925" y="905928"/>
                  </a:lnTo>
                  <a:lnTo>
                    <a:pt x="2800364" y="905928"/>
                  </a:lnTo>
                  <a:lnTo>
                    <a:pt x="2811804" y="905928"/>
                  </a:lnTo>
                  <a:lnTo>
                    <a:pt x="2823243" y="905928"/>
                  </a:lnTo>
                  <a:lnTo>
                    <a:pt x="2834683" y="905928"/>
                  </a:lnTo>
                  <a:lnTo>
                    <a:pt x="2846123" y="905928"/>
                  </a:lnTo>
                  <a:lnTo>
                    <a:pt x="2857562" y="905928"/>
                  </a:lnTo>
                  <a:lnTo>
                    <a:pt x="2869001" y="905928"/>
                  </a:lnTo>
                  <a:lnTo>
                    <a:pt x="2880441" y="905928"/>
                  </a:lnTo>
                  <a:lnTo>
                    <a:pt x="2891881" y="905928"/>
                  </a:lnTo>
                  <a:lnTo>
                    <a:pt x="2903320" y="905928"/>
                  </a:lnTo>
                  <a:lnTo>
                    <a:pt x="2914760" y="905928"/>
                  </a:lnTo>
                  <a:lnTo>
                    <a:pt x="2926199" y="905928"/>
                  </a:lnTo>
                  <a:lnTo>
                    <a:pt x="2937639" y="905928"/>
                  </a:lnTo>
                  <a:lnTo>
                    <a:pt x="2949078" y="905928"/>
                  </a:lnTo>
                  <a:lnTo>
                    <a:pt x="2960518" y="905928"/>
                  </a:lnTo>
                  <a:lnTo>
                    <a:pt x="2971957" y="905928"/>
                  </a:lnTo>
                  <a:lnTo>
                    <a:pt x="2983397" y="905928"/>
                  </a:lnTo>
                  <a:lnTo>
                    <a:pt x="2994837" y="905928"/>
                  </a:lnTo>
                  <a:lnTo>
                    <a:pt x="3006276" y="905928"/>
                  </a:lnTo>
                  <a:lnTo>
                    <a:pt x="3017715" y="905928"/>
                  </a:lnTo>
                  <a:lnTo>
                    <a:pt x="3029155" y="905928"/>
                  </a:lnTo>
                  <a:lnTo>
                    <a:pt x="3040594" y="905928"/>
                  </a:lnTo>
                  <a:lnTo>
                    <a:pt x="3052034" y="905928"/>
                  </a:lnTo>
                  <a:lnTo>
                    <a:pt x="3063474" y="905928"/>
                  </a:lnTo>
                  <a:lnTo>
                    <a:pt x="3074913" y="905928"/>
                  </a:lnTo>
                  <a:lnTo>
                    <a:pt x="3086352" y="905928"/>
                  </a:lnTo>
                  <a:lnTo>
                    <a:pt x="3097792" y="905928"/>
                  </a:lnTo>
                  <a:lnTo>
                    <a:pt x="3109232" y="905928"/>
                  </a:lnTo>
                  <a:lnTo>
                    <a:pt x="3120671" y="905928"/>
                  </a:lnTo>
                  <a:lnTo>
                    <a:pt x="3132111" y="905928"/>
                  </a:lnTo>
                  <a:lnTo>
                    <a:pt x="3143550" y="905928"/>
                  </a:lnTo>
                  <a:lnTo>
                    <a:pt x="3154990" y="905928"/>
                  </a:lnTo>
                  <a:lnTo>
                    <a:pt x="3166429" y="905928"/>
                  </a:lnTo>
                  <a:lnTo>
                    <a:pt x="3177869" y="905928"/>
                  </a:lnTo>
                  <a:lnTo>
                    <a:pt x="3189308" y="905928"/>
                  </a:lnTo>
                  <a:lnTo>
                    <a:pt x="3200748" y="905928"/>
                  </a:lnTo>
                  <a:lnTo>
                    <a:pt x="3212187" y="905928"/>
                  </a:lnTo>
                  <a:lnTo>
                    <a:pt x="3223627" y="905928"/>
                  </a:lnTo>
                  <a:lnTo>
                    <a:pt x="3235066" y="905928"/>
                  </a:lnTo>
                  <a:lnTo>
                    <a:pt x="3246501" y="905928"/>
                  </a:lnTo>
                  <a:lnTo>
                    <a:pt x="3257945" y="905928"/>
                  </a:lnTo>
                  <a:lnTo>
                    <a:pt x="3269385" y="905928"/>
                  </a:lnTo>
                  <a:lnTo>
                    <a:pt x="3280825" y="905928"/>
                  </a:lnTo>
                  <a:lnTo>
                    <a:pt x="3292264" y="905928"/>
                  </a:lnTo>
                  <a:lnTo>
                    <a:pt x="3303699" y="905928"/>
                  </a:lnTo>
                  <a:lnTo>
                    <a:pt x="3315143" y="905928"/>
                  </a:lnTo>
                  <a:lnTo>
                    <a:pt x="3326578" y="905928"/>
                  </a:lnTo>
                  <a:lnTo>
                    <a:pt x="3338017" y="905928"/>
                  </a:lnTo>
                  <a:lnTo>
                    <a:pt x="3349457" y="905928"/>
                  </a:lnTo>
                  <a:lnTo>
                    <a:pt x="3360896" y="905928"/>
                  </a:lnTo>
                  <a:lnTo>
                    <a:pt x="3372336" y="905928"/>
                  </a:lnTo>
                  <a:lnTo>
                    <a:pt x="3383776" y="905928"/>
                  </a:lnTo>
                  <a:lnTo>
                    <a:pt x="3395215" y="905928"/>
                  </a:lnTo>
                  <a:lnTo>
                    <a:pt x="3406654" y="905928"/>
                  </a:lnTo>
                  <a:lnTo>
                    <a:pt x="3418094" y="905928"/>
                  </a:lnTo>
                  <a:lnTo>
                    <a:pt x="3429534" y="905928"/>
                  </a:lnTo>
                  <a:lnTo>
                    <a:pt x="3440973" y="905928"/>
                  </a:lnTo>
                  <a:lnTo>
                    <a:pt x="3452413" y="905928"/>
                  </a:lnTo>
                  <a:lnTo>
                    <a:pt x="3463852" y="905928"/>
                  </a:lnTo>
                  <a:lnTo>
                    <a:pt x="3475292" y="905928"/>
                  </a:lnTo>
                  <a:lnTo>
                    <a:pt x="3486731" y="905928"/>
                  </a:lnTo>
                  <a:lnTo>
                    <a:pt x="3498171" y="905928"/>
                  </a:lnTo>
                  <a:lnTo>
                    <a:pt x="3509610" y="905928"/>
                  </a:lnTo>
                  <a:lnTo>
                    <a:pt x="3521050" y="905928"/>
                  </a:lnTo>
                  <a:lnTo>
                    <a:pt x="3532489" y="905928"/>
                  </a:lnTo>
                  <a:lnTo>
                    <a:pt x="3543929" y="905928"/>
                  </a:lnTo>
                  <a:lnTo>
                    <a:pt x="3555368" y="905928"/>
                  </a:lnTo>
                  <a:lnTo>
                    <a:pt x="3566808" y="905928"/>
                  </a:lnTo>
                  <a:lnTo>
                    <a:pt x="3578247" y="905928"/>
                  </a:lnTo>
                  <a:lnTo>
                    <a:pt x="3589687" y="905928"/>
                  </a:lnTo>
                  <a:lnTo>
                    <a:pt x="3601127" y="905928"/>
                  </a:lnTo>
                  <a:lnTo>
                    <a:pt x="3612566" y="905928"/>
                  </a:lnTo>
                  <a:lnTo>
                    <a:pt x="3624005" y="905928"/>
                  </a:lnTo>
                  <a:lnTo>
                    <a:pt x="3635445" y="905928"/>
                  </a:lnTo>
                  <a:lnTo>
                    <a:pt x="3646885" y="905928"/>
                  </a:lnTo>
                  <a:lnTo>
                    <a:pt x="3658324" y="905928"/>
                  </a:lnTo>
                  <a:lnTo>
                    <a:pt x="3669764" y="905928"/>
                  </a:lnTo>
                  <a:lnTo>
                    <a:pt x="3681203" y="905928"/>
                  </a:lnTo>
                  <a:lnTo>
                    <a:pt x="3692643" y="905928"/>
                  </a:lnTo>
                  <a:lnTo>
                    <a:pt x="3704082" y="905928"/>
                  </a:lnTo>
                  <a:lnTo>
                    <a:pt x="3715522" y="905928"/>
                  </a:lnTo>
                  <a:lnTo>
                    <a:pt x="3726961" y="905928"/>
                  </a:lnTo>
                  <a:lnTo>
                    <a:pt x="3738401" y="905928"/>
                  </a:lnTo>
                  <a:lnTo>
                    <a:pt x="3749840" y="905928"/>
                  </a:lnTo>
                  <a:lnTo>
                    <a:pt x="3761280" y="905928"/>
                  </a:lnTo>
                  <a:lnTo>
                    <a:pt x="3772719" y="905928"/>
                  </a:lnTo>
                  <a:lnTo>
                    <a:pt x="3784154" y="905928"/>
                  </a:lnTo>
                  <a:lnTo>
                    <a:pt x="3795598" y="905928"/>
                  </a:lnTo>
                  <a:lnTo>
                    <a:pt x="3807033" y="905928"/>
                  </a:lnTo>
                  <a:lnTo>
                    <a:pt x="3818473" y="905928"/>
                  </a:lnTo>
                  <a:lnTo>
                    <a:pt x="3829917" y="905928"/>
                  </a:lnTo>
                  <a:lnTo>
                    <a:pt x="3841352" y="905928"/>
                  </a:lnTo>
                  <a:lnTo>
                    <a:pt x="3852791" y="905928"/>
                  </a:lnTo>
                  <a:lnTo>
                    <a:pt x="3864231" y="905928"/>
                  </a:lnTo>
                  <a:lnTo>
                    <a:pt x="3875670" y="905928"/>
                  </a:lnTo>
                  <a:lnTo>
                    <a:pt x="3887110" y="905928"/>
                  </a:lnTo>
                  <a:lnTo>
                    <a:pt x="3898549" y="905928"/>
                  </a:lnTo>
                  <a:lnTo>
                    <a:pt x="3909989" y="905928"/>
                  </a:lnTo>
                  <a:lnTo>
                    <a:pt x="3921447" y="905928"/>
                  </a:lnTo>
                  <a:lnTo>
                    <a:pt x="3932878" y="905928"/>
                  </a:lnTo>
                  <a:lnTo>
                    <a:pt x="3944307" y="905928"/>
                  </a:lnTo>
                  <a:lnTo>
                    <a:pt x="3955737" y="905928"/>
                  </a:lnTo>
                  <a:lnTo>
                    <a:pt x="3967167" y="905928"/>
                  </a:lnTo>
                  <a:lnTo>
                    <a:pt x="3978645" y="905928"/>
                  </a:lnTo>
                  <a:lnTo>
                    <a:pt x="3990075" y="905928"/>
                  </a:lnTo>
                  <a:lnTo>
                    <a:pt x="4001505" y="905928"/>
                  </a:lnTo>
                  <a:lnTo>
                    <a:pt x="4012935" y="905928"/>
                  </a:lnTo>
                  <a:lnTo>
                    <a:pt x="4024365" y="905928"/>
                  </a:lnTo>
                  <a:lnTo>
                    <a:pt x="4035843" y="905928"/>
                  </a:lnTo>
                  <a:lnTo>
                    <a:pt x="4047273" y="905928"/>
                  </a:lnTo>
                  <a:lnTo>
                    <a:pt x="4058702" y="905928"/>
                  </a:lnTo>
                  <a:lnTo>
                    <a:pt x="4070133" y="905928"/>
                  </a:lnTo>
                  <a:lnTo>
                    <a:pt x="4081563" y="905928"/>
                  </a:lnTo>
                  <a:lnTo>
                    <a:pt x="4093040" y="905928"/>
                  </a:lnTo>
                  <a:lnTo>
                    <a:pt x="4104471" y="905928"/>
                  </a:lnTo>
                  <a:lnTo>
                    <a:pt x="4115900" y="905928"/>
                  </a:lnTo>
                  <a:lnTo>
                    <a:pt x="4127330" y="905928"/>
                  </a:lnTo>
                  <a:lnTo>
                    <a:pt x="4138760" y="905928"/>
                  </a:lnTo>
                  <a:lnTo>
                    <a:pt x="4150238" y="905928"/>
                  </a:lnTo>
                  <a:lnTo>
                    <a:pt x="4161668" y="905928"/>
                  </a:lnTo>
                  <a:lnTo>
                    <a:pt x="4173098" y="905928"/>
                  </a:lnTo>
                  <a:lnTo>
                    <a:pt x="4184528" y="905928"/>
                  </a:lnTo>
                  <a:lnTo>
                    <a:pt x="4195958" y="905928"/>
                  </a:lnTo>
                  <a:lnTo>
                    <a:pt x="4207436" y="905928"/>
                  </a:lnTo>
                  <a:lnTo>
                    <a:pt x="4218865" y="905928"/>
                  </a:lnTo>
                  <a:lnTo>
                    <a:pt x="4230296" y="905928"/>
                  </a:lnTo>
                  <a:lnTo>
                    <a:pt x="4241726" y="905928"/>
                  </a:lnTo>
                  <a:lnTo>
                    <a:pt x="4253156" y="905928"/>
                  </a:lnTo>
                  <a:lnTo>
                    <a:pt x="4264634" y="905928"/>
                  </a:lnTo>
                  <a:lnTo>
                    <a:pt x="4276063" y="905928"/>
                  </a:lnTo>
                  <a:lnTo>
                    <a:pt x="4287493" y="905928"/>
                  </a:lnTo>
                  <a:lnTo>
                    <a:pt x="4298923" y="905928"/>
                  </a:lnTo>
                  <a:lnTo>
                    <a:pt x="4310353" y="905928"/>
                  </a:lnTo>
                  <a:lnTo>
                    <a:pt x="4321831" y="905928"/>
                  </a:lnTo>
                  <a:lnTo>
                    <a:pt x="4333261" y="905928"/>
                  </a:lnTo>
                  <a:lnTo>
                    <a:pt x="4344691" y="905928"/>
                  </a:lnTo>
                  <a:lnTo>
                    <a:pt x="4356121" y="905928"/>
                  </a:lnTo>
                  <a:lnTo>
                    <a:pt x="4367551" y="905928"/>
                  </a:lnTo>
                  <a:lnTo>
                    <a:pt x="4379028" y="905928"/>
                  </a:lnTo>
                  <a:lnTo>
                    <a:pt x="4390458" y="905928"/>
                  </a:lnTo>
                  <a:lnTo>
                    <a:pt x="4401889" y="905928"/>
                  </a:lnTo>
                  <a:lnTo>
                    <a:pt x="4413319" y="905928"/>
                  </a:lnTo>
                  <a:lnTo>
                    <a:pt x="4424749" y="905928"/>
                  </a:lnTo>
                  <a:lnTo>
                    <a:pt x="4436226" y="905928"/>
                  </a:lnTo>
                  <a:lnTo>
                    <a:pt x="4447656" y="905928"/>
                  </a:lnTo>
                  <a:lnTo>
                    <a:pt x="4459086" y="905928"/>
                  </a:lnTo>
                  <a:lnTo>
                    <a:pt x="4470516" y="905928"/>
                  </a:lnTo>
                  <a:lnTo>
                    <a:pt x="4481946" y="905928"/>
                  </a:lnTo>
                  <a:lnTo>
                    <a:pt x="4493424" y="905928"/>
                  </a:lnTo>
                  <a:lnTo>
                    <a:pt x="4504854" y="905928"/>
                  </a:lnTo>
                  <a:lnTo>
                    <a:pt x="4516284" y="905928"/>
                  </a:lnTo>
                  <a:lnTo>
                    <a:pt x="4527714" y="905928"/>
                  </a:lnTo>
                  <a:lnTo>
                    <a:pt x="4539144" y="905928"/>
                  </a:lnTo>
                  <a:lnTo>
                    <a:pt x="4550621" y="905928"/>
                  </a:lnTo>
                  <a:lnTo>
                    <a:pt x="4562051" y="905928"/>
                  </a:lnTo>
                  <a:lnTo>
                    <a:pt x="4573482" y="905928"/>
                  </a:lnTo>
                  <a:lnTo>
                    <a:pt x="4584912" y="905928"/>
                  </a:lnTo>
                  <a:lnTo>
                    <a:pt x="4596341" y="905928"/>
                  </a:lnTo>
                  <a:lnTo>
                    <a:pt x="4607771" y="905928"/>
                  </a:lnTo>
                  <a:lnTo>
                    <a:pt x="4619249" y="905928"/>
                  </a:lnTo>
                  <a:lnTo>
                    <a:pt x="4630679" y="905928"/>
                  </a:lnTo>
                  <a:lnTo>
                    <a:pt x="4642109" y="905928"/>
                  </a:lnTo>
                  <a:lnTo>
                    <a:pt x="4653539" y="905928"/>
                  </a:lnTo>
                  <a:lnTo>
                    <a:pt x="4664969" y="905928"/>
                  </a:lnTo>
                  <a:lnTo>
                    <a:pt x="4676447" y="905928"/>
                  </a:lnTo>
                  <a:lnTo>
                    <a:pt x="4687877" y="905928"/>
                  </a:lnTo>
                  <a:lnTo>
                    <a:pt x="4699306" y="905928"/>
                  </a:lnTo>
                  <a:lnTo>
                    <a:pt x="4710737" y="905928"/>
                  </a:lnTo>
                  <a:lnTo>
                    <a:pt x="4722167" y="905928"/>
                  </a:lnTo>
                  <a:lnTo>
                    <a:pt x="4733644" y="905928"/>
                  </a:lnTo>
                  <a:lnTo>
                    <a:pt x="4745075" y="905928"/>
                  </a:lnTo>
                  <a:lnTo>
                    <a:pt x="4756504" y="905928"/>
                  </a:lnTo>
                  <a:lnTo>
                    <a:pt x="4767934" y="905928"/>
                  </a:lnTo>
                  <a:lnTo>
                    <a:pt x="4779364" y="905928"/>
                  </a:lnTo>
                  <a:lnTo>
                    <a:pt x="4790842" y="905928"/>
                  </a:lnTo>
                  <a:lnTo>
                    <a:pt x="4802272" y="905928"/>
                  </a:lnTo>
                  <a:lnTo>
                    <a:pt x="4813702" y="905928"/>
                  </a:lnTo>
                  <a:lnTo>
                    <a:pt x="4825132" y="905928"/>
                  </a:lnTo>
                  <a:lnTo>
                    <a:pt x="4836562" y="905928"/>
                  </a:lnTo>
                  <a:lnTo>
                    <a:pt x="4848040" y="905928"/>
                  </a:lnTo>
                  <a:lnTo>
                    <a:pt x="4859469" y="905928"/>
                  </a:lnTo>
                  <a:lnTo>
                    <a:pt x="4870899" y="905928"/>
                  </a:lnTo>
                  <a:lnTo>
                    <a:pt x="4882330" y="905928"/>
                  </a:lnTo>
                  <a:lnTo>
                    <a:pt x="4893760" y="905928"/>
                  </a:lnTo>
                  <a:lnTo>
                    <a:pt x="4905237" y="905928"/>
                  </a:lnTo>
                  <a:lnTo>
                    <a:pt x="4916667" y="905928"/>
                  </a:lnTo>
                  <a:lnTo>
                    <a:pt x="4928097" y="905928"/>
                  </a:lnTo>
                  <a:lnTo>
                    <a:pt x="4939527" y="905928"/>
                  </a:lnTo>
                  <a:lnTo>
                    <a:pt x="4950957" y="905928"/>
                  </a:lnTo>
                  <a:lnTo>
                    <a:pt x="4962435" y="905928"/>
                  </a:lnTo>
                  <a:lnTo>
                    <a:pt x="4973865" y="905928"/>
                  </a:lnTo>
                  <a:lnTo>
                    <a:pt x="4985295" y="905928"/>
                  </a:lnTo>
                  <a:lnTo>
                    <a:pt x="4996725" y="905928"/>
                  </a:lnTo>
                  <a:lnTo>
                    <a:pt x="5008155" y="905928"/>
                  </a:lnTo>
                  <a:lnTo>
                    <a:pt x="5019632" y="905928"/>
                  </a:lnTo>
                  <a:lnTo>
                    <a:pt x="5031062" y="905928"/>
                  </a:lnTo>
                  <a:lnTo>
                    <a:pt x="5042492" y="905928"/>
                  </a:lnTo>
                  <a:lnTo>
                    <a:pt x="5053923" y="905928"/>
                  </a:lnTo>
                  <a:lnTo>
                    <a:pt x="5065353" y="905928"/>
                  </a:lnTo>
                  <a:lnTo>
                    <a:pt x="5076830" y="905928"/>
                  </a:lnTo>
                  <a:lnTo>
                    <a:pt x="5088260" y="905928"/>
                  </a:lnTo>
                  <a:lnTo>
                    <a:pt x="5099690" y="905928"/>
                  </a:lnTo>
                  <a:lnTo>
                    <a:pt x="5111120" y="905928"/>
                  </a:lnTo>
                  <a:lnTo>
                    <a:pt x="5122550" y="905928"/>
                  </a:lnTo>
                  <a:lnTo>
                    <a:pt x="5134028" y="905928"/>
                  </a:lnTo>
                  <a:lnTo>
                    <a:pt x="5145458" y="905928"/>
                  </a:lnTo>
                  <a:lnTo>
                    <a:pt x="5156888" y="905928"/>
                  </a:lnTo>
                  <a:lnTo>
                    <a:pt x="5168318" y="905928"/>
                  </a:lnTo>
                  <a:lnTo>
                    <a:pt x="5179747" y="905928"/>
                  </a:lnTo>
                  <a:lnTo>
                    <a:pt x="5191225" y="905928"/>
                  </a:lnTo>
                  <a:lnTo>
                    <a:pt x="5202655" y="905928"/>
                  </a:lnTo>
                  <a:lnTo>
                    <a:pt x="5214085" y="905928"/>
                  </a:lnTo>
                  <a:lnTo>
                    <a:pt x="5225515" y="905928"/>
                  </a:lnTo>
                  <a:lnTo>
                    <a:pt x="5236945" y="905928"/>
                  </a:lnTo>
                  <a:lnTo>
                    <a:pt x="5248423" y="905928"/>
                  </a:lnTo>
                  <a:lnTo>
                    <a:pt x="5259853" y="905928"/>
                  </a:lnTo>
                  <a:lnTo>
                    <a:pt x="5271283" y="905928"/>
                  </a:lnTo>
                  <a:lnTo>
                    <a:pt x="5282713" y="905928"/>
                  </a:lnTo>
                  <a:lnTo>
                    <a:pt x="5294143" y="905928"/>
                  </a:lnTo>
                  <a:lnTo>
                    <a:pt x="5305621" y="905928"/>
                  </a:lnTo>
                  <a:lnTo>
                    <a:pt x="5317051" y="905928"/>
                  </a:lnTo>
                  <a:lnTo>
                    <a:pt x="5328481" y="905928"/>
                  </a:lnTo>
                  <a:lnTo>
                    <a:pt x="5339910" y="905928"/>
                  </a:lnTo>
                  <a:lnTo>
                    <a:pt x="5351340" y="905928"/>
                  </a:lnTo>
                  <a:lnTo>
                    <a:pt x="5362818" y="905928"/>
                  </a:lnTo>
                  <a:lnTo>
                    <a:pt x="5374248" y="905928"/>
                  </a:lnTo>
                  <a:lnTo>
                    <a:pt x="5385678" y="905928"/>
                  </a:lnTo>
                  <a:lnTo>
                    <a:pt x="5397108" y="905928"/>
                  </a:lnTo>
                  <a:lnTo>
                    <a:pt x="5408538" y="905928"/>
                  </a:lnTo>
                  <a:lnTo>
                    <a:pt x="5420016" y="905928"/>
                  </a:lnTo>
                  <a:lnTo>
                    <a:pt x="5431446" y="905928"/>
                  </a:lnTo>
                  <a:lnTo>
                    <a:pt x="5442876" y="905928"/>
                  </a:lnTo>
                  <a:lnTo>
                    <a:pt x="5454306" y="905928"/>
                  </a:lnTo>
                  <a:lnTo>
                    <a:pt x="5465736" y="905928"/>
                  </a:lnTo>
                  <a:lnTo>
                    <a:pt x="5477214" y="905928"/>
                  </a:lnTo>
                  <a:lnTo>
                    <a:pt x="5488643" y="905928"/>
                  </a:lnTo>
                  <a:lnTo>
                    <a:pt x="5500073" y="905928"/>
                  </a:lnTo>
                  <a:lnTo>
                    <a:pt x="5511503" y="905928"/>
                  </a:lnTo>
                  <a:lnTo>
                    <a:pt x="5522933" y="905928"/>
                  </a:lnTo>
                  <a:lnTo>
                    <a:pt x="5534411" y="905928"/>
                  </a:lnTo>
                  <a:lnTo>
                    <a:pt x="5545841" y="905928"/>
                  </a:lnTo>
                  <a:lnTo>
                    <a:pt x="5557271" y="905928"/>
                  </a:lnTo>
                  <a:lnTo>
                    <a:pt x="5568701" y="905928"/>
                  </a:lnTo>
                  <a:lnTo>
                    <a:pt x="5580131" y="905928"/>
                  </a:lnTo>
                  <a:lnTo>
                    <a:pt x="5591609" y="905928"/>
                  </a:lnTo>
                  <a:lnTo>
                    <a:pt x="5603038" y="905928"/>
                  </a:lnTo>
                  <a:lnTo>
                    <a:pt x="5614469" y="905928"/>
                  </a:lnTo>
                  <a:lnTo>
                    <a:pt x="5625899" y="905928"/>
                  </a:lnTo>
                  <a:lnTo>
                    <a:pt x="5637329" y="905928"/>
                  </a:lnTo>
                  <a:lnTo>
                    <a:pt x="5648759" y="905928"/>
                  </a:lnTo>
                  <a:lnTo>
                    <a:pt x="5660236" y="905928"/>
                  </a:lnTo>
                  <a:lnTo>
                    <a:pt x="5671666" y="905928"/>
                  </a:lnTo>
                  <a:lnTo>
                    <a:pt x="5683096" y="905928"/>
                  </a:lnTo>
                  <a:lnTo>
                    <a:pt x="5694526" y="905928"/>
                  </a:lnTo>
                  <a:lnTo>
                    <a:pt x="5705956" y="905928"/>
                  </a:lnTo>
                  <a:lnTo>
                    <a:pt x="5717434" y="905928"/>
                  </a:lnTo>
                  <a:lnTo>
                    <a:pt x="5728864" y="905928"/>
                  </a:lnTo>
                  <a:lnTo>
                    <a:pt x="5740294" y="905928"/>
                  </a:lnTo>
                  <a:lnTo>
                    <a:pt x="5751724" y="905928"/>
                  </a:lnTo>
                  <a:lnTo>
                    <a:pt x="5763154" y="905928"/>
                  </a:lnTo>
                  <a:lnTo>
                    <a:pt x="5774631" y="905928"/>
                  </a:lnTo>
                  <a:lnTo>
                    <a:pt x="5786062" y="905928"/>
                  </a:lnTo>
                  <a:lnTo>
                    <a:pt x="5797492" y="905928"/>
                  </a:lnTo>
                  <a:lnTo>
                    <a:pt x="5808921" y="905928"/>
                  </a:lnTo>
                  <a:lnTo>
                    <a:pt x="5820351" y="905928"/>
                  </a:lnTo>
                  <a:lnTo>
                    <a:pt x="5831829" y="905928"/>
                  </a:lnTo>
                  <a:lnTo>
                    <a:pt x="5843259" y="905928"/>
                  </a:lnTo>
                  <a:lnTo>
                    <a:pt x="5854689" y="905928"/>
                  </a:lnTo>
                  <a:lnTo>
                    <a:pt x="5866119" y="905928"/>
                  </a:lnTo>
                  <a:lnTo>
                    <a:pt x="5877549" y="905928"/>
                  </a:lnTo>
                  <a:lnTo>
                    <a:pt x="5889027" y="905928"/>
                  </a:lnTo>
                  <a:lnTo>
                    <a:pt x="5900457" y="905928"/>
                  </a:lnTo>
                  <a:lnTo>
                    <a:pt x="5911887" y="905928"/>
                  </a:lnTo>
                  <a:lnTo>
                    <a:pt x="5923317" y="905928"/>
                  </a:lnTo>
                  <a:lnTo>
                    <a:pt x="5934747" y="905928"/>
                  </a:lnTo>
                  <a:lnTo>
                    <a:pt x="5946225" y="905928"/>
                  </a:lnTo>
                  <a:lnTo>
                    <a:pt x="5957655" y="905928"/>
                  </a:lnTo>
                  <a:lnTo>
                    <a:pt x="5969084" y="905928"/>
                  </a:lnTo>
                  <a:lnTo>
                    <a:pt x="5980514" y="905928"/>
                  </a:lnTo>
                  <a:lnTo>
                    <a:pt x="5991944" y="905928"/>
                  </a:lnTo>
                  <a:lnTo>
                    <a:pt x="6003422" y="905928"/>
                  </a:lnTo>
                  <a:lnTo>
                    <a:pt x="6014852" y="905928"/>
                  </a:lnTo>
                  <a:lnTo>
                    <a:pt x="6026282" y="905928"/>
                  </a:lnTo>
                  <a:lnTo>
                    <a:pt x="6037712" y="905928"/>
                  </a:lnTo>
                  <a:lnTo>
                    <a:pt x="6049142" y="905928"/>
                  </a:lnTo>
                  <a:lnTo>
                    <a:pt x="6060620" y="905928"/>
                  </a:lnTo>
                  <a:lnTo>
                    <a:pt x="6072049" y="905928"/>
                  </a:lnTo>
                  <a:lnTo>
                    <a:pt x="6083480" y="905928"/>
                  </a:lnTo>
                  <a:lnTo>
                    <a:pt x="6094910" y="905928"/>
                  </a:lnTo>
                  <a:lnTo>
                    <a:pt x="6106340" y="905928"/>
                  </a:lnTo>
                  <a:lnTo>
                    <a:pt x="6117818" y="905928"/>
                  </a:lnTo>
                  <a:lnTo>
                    <a:pt x="6129247" y="905928"/>
                  </a:lnTo>
                  <a:lnTo>
                    <a:pt x="6140677" y="905928"/>
                  </a:lnTo>
                  <a:lnTo>
                    <a:pt x="6152107" y="905928"/>
                  </a:lnTo>
                  <a:lnTo>
                    <a:pt x="6163537" y="905928"/>
                  </a:lnTo>
                  <a:lnTo>
                    <a:pt x="6175015" y="905928"/>
                  </a:lnTo>
                  <a:lnTo>
                    <a:pt x="6186445" y="905928"/>
                  </a:lnTo>
                  <a:lnTo>
                    <a:pt x="6197875" y="905928"/>
                  </a:lnTo>
                  <a:lnTo>
                    <a:pt x="6209305" y="905928"/>
                  </a:lnTo>
                  <a:lnTo>
                    <a:pt x="6220735" y="905928"/>
                  </a:lnTo>
                  <a:lnTo>
                    <a:pt x="6232212" y="905928"/>
                  </a:lnTo>
                  <a:lnTo>
                    <a:pt x="6243642" y="905928"/>
                  </a:lnTo>
                  <a:lnTo>
                    <a:pt x="6255073" y="905928"/>
                  </a:lnTo>
                  <a:lnTo>
                    <a:pt x="6266503" y="905928"/>
                  </a:lnTo>
                  <a:lnTo>
                    <a:pt x="6277933" y="905928"/>
                  </a:lnTo>
                  <a:lnTo>
                    <a:pt x="6289410" y="905928"/>
                  </a:lnTo>
                  <a:lnTo>
                    <a:pt x="6300840" y="905928"/>
                  </a:lnTo>
                  <a:lnTo>
                    <a:pt x="6312270" y="905928"/>
                  </a:lnTo>
                  <a:lnTo>
                    <a:pt x="6323700" y="905928"/>
                  </a:lnTo>
                  <a:lnTo>
                    <a:pt x="6335130" y="905928"/>
                  </a:lnTo>
                  <a:lnTo>
                    <a:pt x="6346608" y="905928"/>
                  </a:lnTo>
                  <a:lnTo>
                    <a:pt x="6358038" y="905928"/>
                  </a:lnTo>
                  <a:lnTo>
                    <a:pt x="6369468" y="905928"/>
                  </a:lnTo>
                  <a:lnTo>
                    <a:pt x="6380898" y="905928"/>
                  </a:lnTo>
                  <a:lnTo>
                    <a:pt x="6392328" y="905928"/>
                  </a:lnTo>
                  <a:lnTo>
                    <a:pt x="6403805" y="905928"/>
                  </a:lnTo>
                  <a:lnTo>
                    <a:pt x="6415235" y="905928"/>
                  </a:lnTo>
                  <a:lnTo>
                    <a:pt x="6426666" y="905928"/>
                  </a:lnTo>
                  <a:lnTo>
                    <a:pt x="6438096" y="905928"/>
                  </a:lnTo>
                  <a:lnTo>
                    <a:pt x="6449525" y="905928"/>
                  </a:lnTo>
                  <a:lnTo>
                    <a:pt x="6461003" y="905928"/>
                  </a:lnTo>
                  <a:lnTo>
                    <a:pt x="6472433" y="905928"/>
                  </a:lnTo>
                  <a:lnTo>
                    <a:pt x="6483863" y="905928"/>
                  </a:lnTo>
                  <a:lnTo>
                    <a:pt x="6495293" y="905928"/>
                  </a:lnTo>
                  <a:lnTo>
                    <a:pt x="6506723" y="905928"/>
                  </a:lnTo>
                  <a:lnTo>
                    <a:pt x="6518201" y="905928"/>
                  </a:lnTo>
                  <a:lnTo>
                    <a:pt x="6529631" y="905928"/>
                  </a:lnTo>
                  <a:lnTo>
                    <a:pt x="6541061" y="905928"/>
                  </a:lnTo>
                  <a:lnTo>
                    <a:pt x="6552490" y="905928"/>
                  </a:lnTo>
                  <a:lnTo>
                    <a:pt x="6563921" y="905928"/>
                  </a:lnTo>
                  <a:lnTo>
                    <a:pt x="6575398" y="905928"/>
                  </a:lnTo>
                  <a:lnTo>
                    <a:pt x="6586828" y="905928"/>
                  </a:lnTo>
                  <a:lnTo>
                    <a:pt x="6598259" y="905928"/>
                  </a:lnTo>
                  <a:lnTo>
                    <a:pt x="6609688" y="905928"/>
                  </a:lnTo>
                  <a:lnTo>
                    <a:pt x="6621118" y="905928"/>
                  </a:lnTo>
                  <a:lnTo>
                    <a:pt x="6632596" y="905928"/>
                  </a:lnTo>
                  <a:lnTo>
                    <a:pt x="6644026" y="905928"/>
                  </a:lnTo>
                  <a:lnTo>
                    <a:pt x="6655456" y="905928"/>
                  </a:lnTo>
                  <a:lnTo>
                    <a:pt x="6666886" y="905928"/>
                  </a:lnTo>
                  <a:lnTo>
                    <a:pt x="6678316" y="905928"/>
                  </a:lnTo>
                  <a:lnTo>
                    <a:pt x="6689794" y="905928"/>
                  </a:lnTo>
                  <a:lnTo>
                    <a:pt x="6701224" y="905928"/>
                  </a:lnTo>
                  <a:lnTo>
                    <a:pt x="6712653" y="905928"/>
                  </a:lnTo>
                  <a:lnTo>
                    <a:pt x="6724083" y="905928"/>
                  </a:lnTo>
                  <a:lnTo>
                    <a:pt x="6735514" y="905928"/>
                  </a:lnTo>
                  <a:lnTo>
                    <a:pt x="6746944" y="905928"/>
                  </a:lnTo>
                  <a:lnTo>
                    <a:pt x="6758421" y="905928"/>
                  </a:lnTo>
                  <a:lnTo>
                    <a:pt x="6769851" y="905928"/>
                  </a:lnTo>
                  <a:lnTo>
                    <a:pt x="6781281" y="905928"/>
                  </a:lnTo>
                  <a:lnTo>
                    <a:pt x="6792711" y="905928"/>
                  </a:lnTo>
                  <a:lnTo>
                    <a:pt x="6804141" y="905928"/>
                  </a:lnTo>
                  <a:lnTo>
                    <a:pt x="6815619" y="905928"/>
                  </a:lnTo>
                  <a:lnTo>
                    <a:pt x="6827049" y="905928"/>
                  </a:lnTo>
                  <a:lnTo>
                    <a:pt x="6838479" y="905928"/>
                  </a:lnTo>
                  <a:lnTo>
                    <a:pt x="6849909" y="905928"/>
                  </a:lnTo>
                  <a:lnTo>
                    <a:pt x="6861339" y="905928"/>
                  </a:lnTo>
                  <a:lnTo>
                    <a:pt x="6872816" y="905928"/>
                  </a:lnTo>
                  <a:lnTo>
                    <a:pt x="6884246" y="905928"/>
                  </a:lnTo>
                  <a:lnTo>
                    <a:pt x="6895676" y="905928"/>
                  </a:lnTo>
                  <a:lnTo>
                    <a:pt x="6907107" y="905928"/>
                  </a:lnTo>
                  <a:lnTo>
                    <a:pt x="6918537" y="905928"/>
                  </a:lnTo>
                  <a:lnTo>
                    <a:pt x="6930014" y="905928"/>
                  </a:lnTo>
                  <a:lnTo>
                    <a:pt x="6941444" y="905928"/>
                  </a:lnTo>
                  <a:lnTo>
                    <a:pt x="6952874" y="905928"/>
                  </a:lnTo>
                  <a:lnTo>
                    <a:pt x="6964304" y="905928"/>
                  </a:lnTo>
                  <a:lnTo>
                    <a:pt x="6975734" y="905928"/>
                  </a:lnTo>
                  <a:lnTo>
                    <a:pt x="6987212" y="905928"/>
                  </a:lnTo>
                  <a:lnTo>
                    <a:pt x="6998642" y="905928"/>
                  </a:lnTo>
                  <a:lnTo>
                    <a:pt x="7010072" y="905928"/>
                  </a:lnTo>
                  <a:lnTo>
                    <a:pt x="7021502" y="905928"/>
                  </a:lnTo>
                  <a:lnTo>
                    <a:pt x="7032931" y="905928"/>
                  </a:lnTo>
                  <a:lnTo>
                    <a:pt x="7044409" y="905928"/>
                  </a:lnTo>
                  <a:lnTo>
                    <a:pt x="7055839" y="905928"/>
                  </a:lnTo>
                  <a:lnTo>
                    <a:pt x="7067269" y="905928"/>
                  </a:lnTo>
                  <a:lnTo>
                    <a:pt x="7078700" y="905928"/>
                  </a:lnTo>
                  <a:lnTo>
                    <a:pt x="7090129" y="905928"/>
                  </a:lnTo>
                  <a:lnTo>
                    <a:pt x="7101607" y="905928"/>
                  </a:lnTo>
                  <a:lnTo>
                    <a:pt x="7113037" y="905928"/>
                  </a:lnTo>
                  <a:lnTo>
                    <a:pt x="7124467" y="905928"/>
                  </a:lnTo>
                  <a:lnTo>
                    <a:pt x="7135897" y="905928"/>
                  </a:lnTo>
                  <a:lnTo>
                    <a:pt x="7147327" y="905928"/>
                  </a:lnTo>
                  <a:lnTo>
                    <a:pt x="7158805" y="905928"/>
                  </a:lnTo>
                  <a:lnTo>
                    <a:pt x="7170235" y="905928"/>
                  </a:lnTo>
                  <a:lnTo>
                    <a:pt x="7181665" y="905928"/>
                  </a:lnTo>
                  <a:lnTo>
                    <a:pt x="7193094" y="905928"/>
                  </a:lnTo>
                  <a:lnTo>
                    <a:pt x="7204524" y="905928"/>
                  </a:lnTo>
                  <a:lnTo>
                    <a:pt x="7216002" y="905928"/>
                  </a:lnTo>
                  <a:lnTo>
                    <a:pt x="7227432" y="905928"/>
                  </a:lnTo>
                  <a:lnTo>
                    <a:pt x="7238862" y="905928"/>
                  </a:lnTo>
                  <a:lnTo>
                    <a:pt x="7250292" y="905928"/>
                  </a:lnTo>
                  <a:lnTo>
                    <a:pt x="7261722" y="905928"/>
                  </a:lnTo>
                  <a:lnTo>
                    <a:pt x="7273200" y="905928"/>
                  </a:lnTo>
                  <a:lnTo>
                    <a:pt x="7284630" y="905928"/>
                  </a:lnTo>
                  <a:lnTo>
                    <a:pt x="7296060" y="905928"/>
                  </a:lnTo>
                  <a:lnTo>
                    <a:pt x="7307490" y="905928"/>
                  </a:lnTo>
                  <a:lnTo>
                    <a:pt x="7318920" y="905928"/>
                  </a:lnTo>
                  <a:lnTo>
                    <a:pt x="7330398" y="905928"/>
                  </a:lnTo>
                  <a:lnTo>
                    <a:pt x="7341828" y="905928"/>
                  </a:lnTo>
                  <a:lnTo>
                    <a:pt x="7353257" y="905928"/>
                  </a:lnTo>
                  <a:lnTo>
                    <a:pt x="7364687" y="905928"/>
                  </a:lnTo>
                  <a:lnTo>
                    <a:pt x="7376117" y="905928"/>
                  </a:lnTo>
                  <a:lnTo>
                    <a:pt x="7387595" y="905928"/>
                  </a:lnTo>
                  <a:lnTo>
                    <a:pt x="7399025" y="905928"/>
                  </a:lnTo>
                  <a:lnTo>
                    <a:pt x="7410455" y="905928"/>
                  </a:lnTo>
                  <a:lnTo>
                    <a:pt x="7421885" y="905928"/>
                  </a:lnTo>
                  <a:lnTo>
                    <a:pt x="7433315" y="905928"/>
                  </a:lnTo>
                  <a:lnTo>
                    <a:pt x="7444793" y="905928"/>
                  </a:lnTo>
                  <a:lnTo>
                    <a:pt x="7456222" y="905928"/>
                  </a:lnTo>
                  <a:lnTo>
                    <a:pt x="7467653" y="905928"/>
                  </a:lnTo>
                  <a:lnTo>
                    <a:pt x="7479083" y="905928"/>
                  </a:lnTo>
                  <a:lnTo>
                    <a:pt x="7490513" y="905928"/>
                  </a:lnTo>
                  <a:lnTo>
                    <a:pt x="7501990" y="905928"/>
                  </a:lnTo>
                  <a:lnTo>
                    <a:pt x="7513420" y="905928"/>
                  </a:lnTo>
                  <a:lnTo>
                    <a:pt x="7524850" y="905928"/>
                  </a:lnTo>
                  <a:lnTo>
                    <a:pt x="7536280" y="905928"/>
                  </a:lnTo>
                  <a:lnTo>
                    <a:pt x="7547710" y="905928"/>
                  </a:lnTo>
                  <a:lnTo>
                    <a:pt x="7559188" y="905928"/>
                  </a:lnTo>
                  <a:lnTo>
                    <a:pt x="7570618" y="905928"/>
                  </a:lnTo>
                  <a:lnTo>
                    <a:pt x="7582048" y="905928"/>
                  </a:lnTo>
                  <a:lnTo>
                    <a:pt x="7593478" y="905928"/>
                  </a:lnTo>
                  <a:lnTo>
                    <a:pt x="7604908" y="905928"/>
                  </a:lnTo>
                  <a:lnTo>
                    <a:pt x="7616385" y="905928"/>
                  </a:lnTo>
                  <a:lnTo>
                    <a:pt x="7627815" y="905928"/>
                  </a:lnTo>
                  <a:lnTo>
                    <a:pt x="7639246" y="905928"/>
                  </a:lnTo>
                  <a:lnTo>
                    <a:pt x="7650676" y="905928"/>
                  </a:lnTo>
                  <a:lnTo>
                    <a:pt x="7662106" y="905928"/>
                  </a:lnTo>
                  <a:lnTo>
                    <a:pt x="7673583" y="905928"/>
                  </a:lnTo>
                  <a:lnTo>
                    <a:pt x="7685013" y="905928"/>
                  </a:lnTo>
                  <a:lnTo>
                    <a:pt x="7696443" y="905928"/>
                  </a:lnTo>
                  <a:lnTo>
                    <a:pt x="7707873" y="905928"/>
                  </a:lnTo>
                  <a:lnTo>
                    <a:pt x="7719303" y="905928"/>
                  </a:lnTo>
                  <a:lnTo>
                    <a:pt x="7730733" y="905928"/>
                  </a:lnTo>
                  <a:lnTo>
                    <a:pt x="7742211" y="905928"/>
                  </a:lnTo>
                  <a:lnTo>
                    <a:pt x="7753641" y="905928"/>
                  </a:lnTo>
                  <a:lnTo>
                    <a:pt x="7765071" y="905928"/>
                  </a:lnTo>
                  <a:lnTo>
                    <a:pt x="7776501" y="905928"/>
                  </a:lnTo>
                  <a:lnTo>
                    <a:pt x="7787931" y="905928"/>
                  </a:lnTo>
                  <a:lnTo>
                    <a:pt x="7799408" y="905928"/>
                  </a:lnTo>
                  <a:lnTo>
                    <a:pt x="7810839" y="905928"/>
                  </a:lnTo>
                  <a:lnTo>
                    <a:pt x="7822268" y="905928"/>
                  </a:lnTo>
                  <a:lnTo>
                    <a:pt x="7833698" y="905928"/>
                  </a:lnTo>
                  <a:lnTo>
                    <a:pt x="7845128" y="905928"/>
                  </a:lnTo>
                  <a:lnTo>
                    <a:pt x="7856606" y="905928"/>
                  </a:lnTo>
                  <a:lnTo>
                    <a:pt x="7868036" y="905928"/>
                  </a:lnTo>
                  <a:lnTo>
                    <a:pt x="7879466" y="905928"/>
                  </a:lnTo>
                  <a:lnTo>
                    <a:pt x="7890896" y="905928"/>
                  </a:lnTo>
                  <a:lnTo>
                    <a:pt x="7902326" y="905928"/>
                  </a:lnTo>
                  <a:lnTo>
                    <a:pt x="7913804" y="905928"/>
                  </a:lnTo>
                  <a:lnTo>
                    <a:pt x="7925234" y="905928"/>
                  </a:lnTo>
                  <a:lnTo>
                    <a:pt x="7936663" y="905928"/>
                  </a:lnTo>
                  <a:lnTo>
                    <a:pt x="7948094" y="905928"/>
                  </a:lnTo>
                  <a:lnTo>
                    <a:pt x="7959524" y="905928"/>
                  </a:lnTo>
                  <a:lnTo>
                    <a:pt x="7971001" y="905928"/>
                  </a:lnTo>
                  <a:lnTo>
                    <a:pt x="7982431" y="905928"/>
                  </a:lnTo>
                  <a:lnTo>
                    <a:pt x="7993861" y="905928"/>
                  </a:lnTo>
                  <a:lnTo>
                    <a:pt x="8005291" y="905928"/>
                  </a:lnTo>
                  <a:lnTo>
                    <a:pt x="8016721" y="905928"/>
                  </a:lnTo>
                  <a:lnTo>
                    <a:pt x="8028199" y="905928"/>
                  </a:lnTo>
                  <a:lnTo>
                    <a:pt x="8039629" y="905928"/>
                  </a:lnTo>
                  <a:lnTo>
                    <a:pt x="8051059" y="905928"/>
                  </a:lnTo>
                  <a:lnTo>
                    <a:pt x="8062489" y="905928"/>
                  </a:lnTo>
                  <a:lnTo>
                    <a:pt x="8073919" y="905928"/>
                  </a:lnTo>
                  <a:lnTo>
                    <a:pt x="8085396" y="905928"/>
                  </a:lnTo>
                  <a:lnTo>
                    <a:pt x="8096826" y="905928"/>
                  </a:lnTo>
                  <a:lnTo>
                    <a:pt x="8108256" y="905928"/>
                  </a:lnTo>
                  <a:lnTo>
                    <a:pt x="8119687" y="905928"/>
                  </a:lnTo>
                  <a:lnTo>
                    <a:pt x="8131117" y="905928"/>
                  </a:lnTo>
                  <a:lnTo>
                    <a:pt x="8142594" y="905928"/>
                  </a:lnTo>
                  <a:lnTo>
                    <a:pt x="8154024" y="905928"/>
                  </a:lnTo>
                  <a:lnTo>
                    <a:pt x="8165454" y="905928"/>
                  </a:lnTo>
                  <a:lnTo>
                    <a:pt x="8176884" y="905928"/>
                  </a:lnTo>
                  <a:lnTo>
                    <a:pt x="8188314" y="905928"/>
                  </a:lnTo>
                  <a:lnTo>
                    <a:pt x="8199792" y="905928"/>
                  </a:lnTo>
                  <a:lnTo>
                    <a:pt x="8211222" y="905928"/>
                  </a:lnTo>
                  <a:lnTo>
                    <a:pt x="8222652" y="905928"/>
                  </a:lnTo>
                  <a:lnTo>
                    <a:pt x="8234082" y="905928"/>
                  </a:lnTo>
                  <a:lnTo>
                    <a:pt x="8245512" y="905928"/>
                  </a:lnTo>
                  <a:lnTo>
                    <a:pt x="8256989" y="905928"/>
                  </a:lnTo>
                  <a:lnTo>
                    <a:pt x="8268419" y="905928"/>
                  </a:lnTo>
                  <a:lnTo>
                    <a:pt x="8279850" y="905928"/>
                  </a:lnTo>
                  <a:lnTo>
                    <a:pt x="8291280" y="905928"/>
                  </a:lnTo>
                  <a:lnTo>
                    <a:pt x="8302709" y="905928"/>
                  </a:lnTo>
                  <a:lnTo>
                    <a:pt x="8314187" y="905928"/>
                  </a:lnTo>
                  <a:lnTo>
                    <a:pt x="8325617" y="905928"/>
                  </a:lnTo>
                  <a:lnTo>
                    <a:pt x="8337047" y="905928"/>
                  </a:lnTo>
                  <a:lnTo>
                    <a:pt x="8348477" y="905928"/>
                  </a:lnTo>
                  <a:lnTo>
                    <a:pt x="8359907" y="905928"/>
                  </a:lnTo>
                  <a:lnTo>
                    <a:pt x="8371385" y="905928"/>
                  </a:lnTo>
                  <a:lnTo>
                    <a:pt x="8382815" y="905928"/>
                  </a:lnTo>
                  <a:lnTo>
                    <a:pt x="8394245" y="905928"/>
                  </a:lnTo>
                  <a:lnTo>
                    <a:pt x="8405674" y="905928"/>
                  </a:lnTo>
                  <a:lnTo>
                    <a:pt x="8417104" y="905928"/>
                  </a:lnTo>
                  <a:lnTo>
                    <a:pt x="8428582" y="905928"/>
                  </a:lnTo>
                  <a:lnTo>
                    <a:pt x="8440012" y="905928"/>
                  </a:lnTo>
                  <a:lnTo>
                    <a:pt x="8451442" y="905928"/>
                  </a:lnTo>
                  <a:lnTo>
                    <a:pt x="8462872" y="905928"/>
                  </a:lnTo>
                  <a:lnTo>
                    <a:pt x="8474302" y="905928"/>
                  </a:lnTo>
                  <a:lnTo>
                    <a:pt x="8485780" y="905928"/>
                  </a:lnTo>
                  <a:lnTo>
                    <a:pt x="8497210" y="905928"/>
                  </a:lnTo>
                  <a:lnTo>
                    <a:pt x="8508640" y="905928"/>
                  </a:lnTo>
                  <a:lnTo>
                    <a:pt x="8520069" y="905928"/>
                  </a:lnTo>
                  <a:lnTo>
                    <a:pt x="8531500" y="905928"/>
                  </a:lnTo>
                  <a:lnTo>
                    <a:pt x="8542977" y="905928"/>
                  </a:lnTo>
                  <a:lnTo>
                    <a:pt x="8554407" y="905928"/>
                  </a:lnTo>
                  <a:lnTo>
                    <a:pt x="8565837" y="905928"/>
                  </a:lnTo>
                  <a:lnTo>
                    <a:pt x="8577267" y="905928"/>
                  </a:lnTo>
                  <a:lnTo>
                    <a:pt x="8588697" y="905928"/>
                  </a:lnTo>
                  <a:lnTo>
                    <a:pt x="8600175" y="905928"/>
                  </a:lnTo>
                  <a:lnTo>
                    <a:pt x="8611605" y="905928"/>
                  </a:lnTo>
                  <a:lnTo>
                    <a:pt x="8623035" y="905928"/>
                  </a:lnTo>
                  <a:lnTo>
                    <a:pt x="8634465" y="905928"/>
                  </a:lnTo>
                  <a:lnTo>
                    <a:pt x="8645895" y="905928"/>
                  </a:lnTo>
                  <a:lnTo>
                    <a:pt x="8657373" y="905928"/>
                  </a:lnTo>
                  <a:lnTo>
                    <a:pt x="8668802" y="905928"/>
                  </a:lnTo>
                  <a:lnTo>
                    <a:pt x="8680232" y="905928"/>
                  </a:lnTo>
                  <a:lnTo>
                    <a:pt x="8691662" y="905928"/>
                  </a:lnTo>
                  <a:lnTo>
                    <a:pt x="8703093" y="905928"/>
                  </a:lnTo>
                  <a:lnTo>
                    <a:pt x="8714570" y="905928"/>
                  </a:lnTo>
                  <a:lnTo>
                    <a:pt x="8726000" y="905928"/>
                  </a:lnTo>
                  <a:lnTo>
                    <a:pt x="8737430" y="905928"/>
                  </a:lnTo>
                  <a:lnTo>
                    <a:pt x="8748860" y="905928"/>
                  </a:lnTo>
                  <a:lnTo>
                    <a:pt x="8760290" y="905928"/>
                  </a:lnTo>
                  <a:lnTo>
                    <a:pt x="8771768" y="905928"/>
                  </a:lnTo>
                  <a:lnTo>
                    <a:pt x="8783198" y="905928"/>
                  </a:lnTo>
                  <a:lnTo>
                    <a:pt x="8794628" y="905928"/>
                  </a:lnTo>
                  <a:lnTo>
                    <a:pt x="8806058" y="905928"/>
                  </a:lnTo>
                  <a:lnTo>
                    <a:pt x="8817488" y="905928"/>
                  </a:lnTo>
                  <a:lnTo>
                    <a:pt x="8828918" y="905928"/>
                  </a:lnTo>
                  <a:lnTo>
                    <a:pt x="8840395" y="905928"/>
                  </a:lnTo>
                  <a:lnTo>
                    <a:pt x="8851825" y="905928"/>
                  </a:lnTo>
                  <a:lnTo>
                    <a:pt x="8863256" y="905928"/>
                  </a:lnTo>
                  <a:lnTo>
                    <a:pt x="8874686" y="905928"/>
                  </a:lnTo>
                  <a:lnTo>
                    <a:pt x="8886115" y="905928"/>
                  </a:lnTo>
                  <a:lnTo>
                    <a:pt x="8897593" y="905928"/>
                  </a:lnTo>
                  <a:lnTo>
                    <a:pt x="8909022" y="905928"/>
                  </a:lnTo>
                  <a:lnTo>
                    <a:pt x="8920453" y="905928"/>
                  </a:lnTo>
                  <a:lnTo>
                    <a:pt x="8931883" y="905928"/>
                  </a:lnTo>
                  <a:lnTo>
                    <a:pt x="8943313" y="905928"/>
                  </a:lnTo>
                  <a:lnTo>
                    <a:pt x="8954791" y="905928"/>
                  </a:lnTo>
                  <a:lnTo>
                    <a:pt x="8966220" y="905928"/>
                  </a:lnTo>
                  <a:lnTo>
                    <a:pt x="8977651" y="905928"/>
                  </a:lnTo>
                  <a:lnTo>
                    <a:pt x="8989080" y="905928"/>
                  </a:lnTo>
                  <a:lnTo>
                    <a:pt x="9000511" y="905928"/>
                  </a:lnTo>
                  <a:lnTo>
                    <a:pt x="9011988" y="905928"/>
                  </a:lnTo>
                  <a:lnTo>
                    <a:pt x="9023418" y="905928"/>
                  </a:lnTo>
                  <a:lnTo>
                    <a:pt x="9034849" y="905928"/>
                  </a:lnTo>
                  <a:lnTo>
                    <a:pt x="9046278" y="905928"/>
                  </a:lnTo>
                  <a:lnTo>
                    <a:pt x="9057709" y="905928"/>
                  </a:lnTo>
                  <a:lnTo>
                    <a:pt x="9069186" y="905928"/>
                  </a:lnTo>
                  <a:lnTo>
                    <a:pt x="9080615" y="905928"/>
                  </a:lnTo>
                  <a:lnTo>
                    <a:pt x="9092046" y="905928"/>
                  </a:lnTo>
                  <a:lnTo>
                    <a:pt x="9103476" y="905928"/>
                  </a:lnTo>
                  <a:lnTo>
                    <a:pt x="9114906" y="905928"/>
                  </a:lnTo>
                  <a:lnTo>
                    <a:pt x="9126384" y="905928"/>
                  </a:lnTo>
                  <a:lnTo>
                    <a:pt x="9137813" y="905928"/>
                  </a:lnTo>
                  <a:lnTo>
                    <a:pt x="9149244" y="905928"/>
                  </a:lnTo>
                  <a:lnTo>
                    <a:pt x="9160673" y="905928"/>
                  </a:lnTo>
                  <a:lnTo>
                    <a:pt x="9172104" y="905928"/>
                  </a:lnTo>
                  <a:lnTo>
                    <a:pt x="9183581" y="905928"/>
                  </a:lnTo>
                  <a:lnTo>
                    <a:pt x="9195011" y="905928"/>
                  </a:lnTo>
                  <a:lnTo>
                    <a:pt x="9206442" y="905928"/>
                  </a:lnTo>
                  <a:lnTo>
                    <a:pt x="9217871" y="905928"/>
                  </a:lnTo>
                  <a:lnTo>
                    <a:pt x="9229301" y="905928"/>
                  </a:lnTo>
                  <a:lnTo>
                    <a:pt x="9240779" y="905928"/>
                  </a:lnTo>
                  <a:lnTo>
                    <a:pt x="9252209" y="905928"/>
                  </a:lnTo>
                  <a:lnTo>
                    <a:pt x="9263639" y="905928"/>
                  </a:lnTo>
                  <a:lnTo>
                    <a:pt x="9275069" y="905928"/>
                  </a:lnTo>
                  <a:lnTo>
                    <a:pt x="9286498" y="905928"/>
                  </a:lnTo>
                  <a:lnTo>
                    <a:pt x="9297977" y="905928"/>
                  </a:lnTo>
                  <a:lnTo>
                    <a:pt x="9309406" y="905928"/>
                  </a:lnTo>
                  <a:lnTo>
                    <a:pt x="9320837" y="905928"/>
                  </a:lnTo>
                  <a:lnTo>
                    <a:pt x="9332266" y="905928"/>
                  </a:lnTo>
                  <a:lnTo>
                    <a:pt x="9343696" y="905928"/>
                  </a:lnTo>
                  <a:lnTo>
                    <a:pt x="9355174" y="905928"/>
                  </a:lnTo>
                  <a:lnTo>
                    <a:pt x="9366604" y="905928"/>
                  </a:lnTo>
                  <a:lnTo>
                    <a:pt x="9378035" y="905928"/>
                  </a:lnTo>
                  <a:lnTo>
                    <a:pt x="9389464" y="905928"/>
                  </a:lnTo>
                  <a:lnTo>
                    <a:pt x="9400894" y="905928"/>
                  </a:lnTo>
                  <a:lnTo>
                    <a:pt x="9412372" y="905928"/>
                  </a:lnTo>
                  <a:lnTo>
                    <a:pt x="9423802" y="905928"/>
                  </a:lnTo>
                  <a:lnTo>
                    <a:pt x="9435232" y="839824"/>
                  </a:lnTo>
                  <a:lnTo>
                    <a:pt x="9446662" y="377095"/>
                  </a:lnTo>
                  <a:lnTo>
                    <a:pt x="9458091" y="335028"/>
                  </a:lnTo>
                  <a:lnTo>
                    <a:pt x="9469570" y="274934"/>
                  </a:lnTo>
                  <a:lnTo>
                    <a:pt x="9480999" y="28546"/>
                  </a:lnTo>
                  <a:lnTo>
                    <a:pt x="9492429" y="78124"/>
                  </a:lnTo>
                  <a:lnTo>
                    <a:pt x="9503859" y="106670"/>
                  </a:lnTo>
                  <a:lnTo>
                    <a:pt x="9515289" y="286955"/>
                  </a:lnTo>
                  <a:lnTo>
                    <a:pt x="9526767" y="350053"/>
                  </a:lnTo>
                  <a:lnTo>
                    <a:pt x="9538197" y="350053"/>
                  </a:lnTo>
                  <a:lnTo>
                    <a:pt x="9549626" y="148738"/>
                  </a:lnTo>
                  <a:lnTo>
                    <a:pt x="9561057" y="234372"/>
                  </a:lnTo>
                  <a:lnTo>
                    <a:pt x="9572487" y="0"/>
                  </a:lnTo>
                  <a:lnTo>
                    <a:pt x="9583965" y="307986"/>
                  </a:lnTo>
                  <a:lnTo>
                    <a:pt x="9595395" y="347048"/>
                  </a:lnTo>
                  <a:lnTo>
                    <a:pt x="9606824" y="437188"/>
                  </a:lnTo>
                  <a:lnTo>
                    <a:pt x="9618255" y="292960"/>
                  </a:lnTo>
                  <a:lnTo>
                    <a:pt x="9629684" y="277940"/>
                  </a:lnTo>
                  <a:lnTo>
                    <a:pt x="9641163" y="85635"/>
                  </a:lnTo>
                  <a:lnTo>
                    <a:pt x="9652592" y="246388"/>
                  </a:lnTo>
                  <a:lnTo>
                    <a:pt x="9664022" y="779731"/>
                  </a:lnTo>
                  <a:lnTo>
                    <a:pt x="9675452" y="905928"/>
                  </a:lnTo>
                  <a:lnTo>
                    <a:pt x="9686882" y="905928"/>
                  </a:lnTo>
                  <a:lnTo>
                    <a:pt x="9698360" y="905928"/>
                  </a:lnTo>
                  <a:lnTo>
                    <a:pt x="9709790" y="905928"/>
                  </a:lnTo>
                  <a:lnTo>
                    <a:pt x="9721219" y="905928"/>
                  </a:lnTo>
                  <a:lnTo>
                    <a:pt x="9732650" y="905928"/>
                  </a:lnTo>
                  <a:lnTo>
                    <a:pt x="9744080" y="905928"/>
                  </a:lnTo>
                  <a:lnTo>
                    <a:pt x="9755557" y="905928"/>
                  </a:lnTo>
                  <a:lnTo>
                    <a:pt x="9766988" y="905928"/>
                  </a:lnTo>
                  <a:lnTo>
                    <a:pt x="9778417" y="905928"/>
                  </a:lnTo>
                  <a:lnTo>
                    <a:pt x="9789848" y="905928"/>
                  </a:lnTo>
                  <a:lnTo>
                    <a:pt x="9801277" y="905928"/>
                  </a:lnTo>
                  <a:lnTo>
                    <a:pt x="9812755" y="905928"/>
                  </a:lnTo>
                  <a:lnTo>
                    <a:pt x="9824185" y="905928"/>
                  </a:lnTo>
                  <a:lnTo>
                    <a:pt x="9835615" y="905928"/>
                  </a:lnTo>
                  <a:lnTo>
                    <a:pt x="9847045" y="905928"/>
                  </a:lnTo>
                  <a:lnTo>
                    <a:pt x="9858475" y="905928"/>
                  </a:lnTo>
                  <a:lnTo>
                    <a:pt x="9869952" y="905928"/>
                  </a:lnTo>
                  <a:lnTo>
                    <a:pt x="9881383" y="905928"/>
                  </a:lnTo>
                  <a:lnTo>
                    <a:pt x="9892812" y="905928"/>
                  </a:lnTo>
                  <a:lnTo>
                    <a:pt x="9904243" y="905928"/>
                  </a:lnTo>
                  <a:lnTo>
                    <a:pt x="9915673" y="905928"/>
                  </a:lnTo>
                  <a:lnTo>
                    <a:pt x="9927102" y="905928"/>
                  </a:lnTo>
                  <a:lnTo>
                    <a:pt x="9938581" y="905928"/>
                  </a:lnTo>
                  <a:lnTo>
                    <a:pt x="9950010" y="905928"/>
                  </a:lnTo>
                  <a:lnTo>
                    <a:pt x="9961441" y="905928"/>
                  </a:lnTo>
                  <a:lnTo>
                    <a:pt x="9972870" y="905928"/>
                  </a:lnTo>
                  <a:lnTo>
                    <a:pt x="9984300" y="905928"/>
                  </a:lnTo>
                  <a:lnTo>
                    <a:pt x="9995778" y="905928"/>
                  </a:lnTo>
                  <a:lnTo>
                    <a:pt x="10007208" y="905928"/>
                  </a:lnTo>
                  <a:lnTo>
                    <a:pt x="10018638" y="905928"/>
                  </a:lnTo>
                  <a:lnTo>
                    <a:pt x="10030068" y="905928"/>
                  </a:lnTo>
                  <a:lnTo>
                    <a:pt x="10041498" y="905928"/>
                  </a:lnTo>
                  <a:lnTo>
                    <a:pt x="10052976" y="905928"/>
                  </a:lnTo>
                  <a:lnTo>
                    <a:pt x="10064405" y="905928"/>
                  </a:lnTo>
                  <a:lnTo>
                    <a:pt x="10075835" y="905928"/>
                  </a:lnTo>
                  <a:lnTo>
                    <a:pt x="10087266" y="905928"/>
                  </a:lnTo>
                  <a:lnTo>
                    <a:pt x="10098695" y="905928"/>
                  </a:lnTo>
                  <a:lnTo>
                    <a:pt x="10110174" y="905928"/>
                  </a:lnTo>
                  <a:lnTo>
                    <a:pt x="10121603" y="905928"/>
                  </a:lnTo>
                  <a:lnTo>
                    <a:pt x="10133033" y="905928"/>
                  </a:lnTo>
                  <a:lnTo>
                    <a:pt x="10144463" y="905928"/>
                  </a:lnTo>
                  <a:lnTo>
                    <a:pt x="10155893" y="905928"/>
                  </a:lnTo>
                  <a:lnTo>
                    <a:pt x="10167371" y="905928"/>
                  </a:lnTo>
                  <a:lnTo>
                    <a:pt x="10178801" y="905928"/>
                  </a:lnTo>
                  <a:lnTo>
                    <a:pt x="10190230" y="905928"/>
                  </a:lnTo>
                  <a:lnTo>
                    <a:pt x="10201661" y="905928"/>
                  </a:lnTo>
                  <a:lnTo>
                    <a:pt x="10213091" y="905928"/>
                  </a:lnTo>
                  <a:lnTo>
                    <a:pt x="10224569" y="905928"/>
                  </a:lnTo>
                  <a:lnTo>
                    <a:pt x="10235998" y="905928"/>
                  </a:lnTo>
                  <a:lnTo>
                    <a:pt x="10247428" y="905928"/>
                  </a:lnTo>
                  <a:lnTo>
                    <a:pt x="10258859" y="905928"/>
                  </a:lnTo>
                  <a:lnTo>
                    <a:pt x="10270288" y="905928"/>
                  </a:lnTo>
                  <a:lnTo>
                    <a:pt x="10281767" y="905928"/>
                  </a:lnTo>
                  <a:lnTo>
                    <a:pt x="10293196" y="905928"/>
                  </a:lnTo>
                  <a:lnTo>
                    <a:pt x="10304626" y="905928"/>
                  </a:lnTo>
                  <a:lnTo>
                    <a:pt x="10316056" y="905928"/>
                  </a:lnTo>
                  <a:lnTo>
                    <a:pt x="10327486" y="905928"/>
                  </a:lnTo>
                  <a:lnTo>
                    <a:pt x="10338963" y="905928"/>
                  </a:lnTo>
                  <a:lnTo>
                    <a:pt x="10350394" y="905928"/>
                  </a:lnTo>
                  <a:lnTo>
                    <a:pt x="10361823" y="905928"/>
                  </a:lnTo>
                  <a:lnTo>
                    <a:pt x="10373254" y="905928"/>
                  </a:lnTo>
                  <a:lnTo>
                    <a:pt x="10384684" y="905928"/>
                  </a:lnTo>
                  <a:lnTo>
                    <a:pt x="10396161" y="905928"/>
                  </a:lnTo>
                  <a:lnTo>
                    <a:pt x="10407591" y="905928"/>
                  </a:lnTo>
                  <a:lnTo>
                    <a:pt x="10419021" y="905928"/>
                  </a:lnTo>
                  <a:lnTo>
                    <a:pt x="10430452" y="905928"/>
                  </a:lnTo>
                  <a:lnTo>
                    <a:pt x="10441881" y="905928"/>
                  </a:lnTo>
                  <a:lnTo>
                    <a:pt x="10453358" y="905928"/>
                  </a:lnTo>
                  <a:lnTo>
                    <a:pt x="10464789" y="905928"/>
                  </a:lnTo>
                  <a:lnTo>
                    <a:pt x="10476219" y="905928"/>
                  </a:lnTo>
                  <a:lnTo>
                    <a:pt x="10487649" y="905928"/>
                  </a:lnTo>
                  <a:lnTo>
                    <a:pt x="10499079" y="905928"/>
                  </a:lnTo>
                  <a:lnTo>
                    <a:pt x="10510556" y="905928"/>
                  </a:lnTo>
                  <a:lnTo>
                    <a:pt x="10521987" y="905928"/>
                  </a:lnTo>
                  <a:lnTo>
                    <a:pt x="10533416" y="905928"/>
                  </a:lnTo>
                  <a:lnTo>
                    <a:pt x="10544847" y="905928"/>
                  </a:lnTo>
                  <a:lnTo>
                    <a:pt x="10556277" y="905928"/>
                  </a:lnTo>
                  <a:lnTo>
                    <a:pt x="10567754" y="905928"/>
                  </a:lnTo>
                  <a:lnTo>
                    <a:pt x="10579184" y="905928"/>
                  </a:lnTo>
                  <a:lnTo>
                    <a:pt x="10590614" y="905928"/>
                  </a:lnTo>
                  <a:lnTo>
                    <a:pt x="10602045" y="905928"/>
                  </a:lnTo>
                  <a:lnTo>
                    <a:pt x="10613474" y="905928"/>
                  </a:lnTo>
                  <a:lnTo>
                    <a:pt x="10624951" y="905928"/>
                  </a:lnTo>
                  <a:lnTo>
                    <a:pt x="10636382" y="905928"/>
                  </a:lnTo>
                  <a:lnTo>
                    <a:pt x="10647812" y="905928"/>
                  </a:lnTo>
                  <a:lnTo>
                    <a:pt x="10659241" y="905928"/>
                  </a:lnTo>
                  <a:lnTo>
                    <a:pt x="10670672" y="905928"/>
                  </a:lnTo>
                  <a:lnTo>
                    <a:pt x="10682149" y="905928"/>
                  </a:lnTo>
                  <a:lnTo>
                    <a:pt x="10693580" y="905928"/>
                  </a:lnTo>
                  <a:lnTo>
                    <a:pt x="10705009" y="905928"/>
                  </a:lnTo>
                  <a:lnTo>
                    <a:pt x="10716439" y="905928"/>
                  </a:lnTo>
                  <a:lnTo>
                    <a:pt x="10727870" y="905928"/>
                  </a:lnTo>
                  <a:lnTo>
                    <a:pt x="10739347" y="905928"/>
                  </a:lnTo>
                  <a:lnTo>
                    <a:pt x="10750778" y="905928"/>
                  </a:lnTo>
                  <a:lnTo>
                    <a:pt x="10762207" y="905928"/>
                  </a:lnTo>
                  <a:lnTo>
                    <a:pt x="10773637" y="905928"/>
                  </a:lnTo>
                  <a:lnTo>
                    <a:pt x="10785067" y="905928"/>
                  </a:lnTo>
                  <a:lnTo>
                    <a:pt x="10796544" y="905928"/>
                  </a:lnTo>
                  <a:lnTo>
                    <a:pt x="10807975" y="905928"/>
                  </a:lnTo>
                  <a:lnTo>
                    <a:pt x="10819405" y="905928"/>
                  </a:lnTo>
                  <a:lnTo>
                    <a:pt x="10830834" y="905928"/>
                  </a:lnTo>
                  <a:lnTo>
                    <a:pt x="10842265" y="905928"/>
                  </a:lnTo>
                  <a:lnTo>
                    <a:pt x="10853742" y="905928"/>
                  </a:lnTo>
                  <a:lnTo>
                    <a:pt x="10865173" y="905928"/>
                  </a:lnTo>
                  <a:lnTo>
                    <a:pt x="10876602" y="905928"/>
                  </a:lnTo>
                  <a:lnTo>
                    <a:pt x="10888032" y="905928"/>
                  </a:lnTo>
                  <a:lnTo>
                    <a:pt x="10899463" y="905928"/>
                  </a:lnTo>
                  <a:lnTo>
                    <a:pt x="10910892" y="905928"/>
                  </a:lnTo>
                  <a:lnTo>
                    <a:pt x="10922369" y="905928"/>
                  </a:lnTo>
                  <a:lnTo>
                    <a:pt x="10933800" y="905928"/>
                  </a:lnTo>
                  <a:lnTo>
                    <a:pt x="10945230" y="905928"/>
                  </a:lnTo>
                  <a:lnTo>
                    <a:pt x="10956660" y="905928"/>
                  </a:lnTo>
                  <a:lnTo>
                    <a:pt x="10968090" y="905928"/>
                  </a:lnTo>
                  <a:lnTo>
                    <a:pt x="10979567" y="905928"/>
                  </a:lnTo>
                  <a:lnTo>
                    <a:pt x="10990998" y="905928"/>
                  </a:lnTo>
                  <a:lnTo>
                    <a:pt x="11002427" y="905928"/>
                  </a:lnTo>
                  <a:lnTo>
                    <a:pt x="11013858" y="905928"/>
                  </a:lnTo>
                  <a:lnTo>
                    <a:pt x="11025287" y="905928"/>
                  </a:lnTo>
                  <a:lnTo>
                    <a:pt x="11036765" y="905928"/>
                  </a:lnTo>
                  <a:lnTo>
                    <a:pt x="11048195" y="905928"/>
                  </a:lnTo>
                  <a:lnTo>
                    <a:pt x="11059625" y="905928"/>
                  </a:lnTo>
                  <a:lnTo>
                    <a:pt x="11071056" y="905928"/>
                  </a:lnTo>
                  <a:lnTo>
                    <a:pt x="11082485" y="905928"/>
                  </a:lnTo>
                  <a:lnTo>
                    <a:pt x="11093962" y="905928"/>
                  </a:lnTo>
                  <a:lnTo>
                    <a:pt x="11105393" y="905928"/>
                  </a:lnTo>
                  <a:lnTo>
                    <a:pt x="11116823" y="905928"/>
                  </a:lnTo>
                  <a:lnTo>
                    <a:pt x="11128253" y="905928"/>
                  </a:lnTo>
                  <a:lnTo>
                    <a:pt x="11139683" y="905928"/>
                  </a:lnTo>
                  <a:lnTo>
                    <a:pt x="11151160" y="905928"/>
                  </a:lnTo>
                  <a:lnTo>
                    <a:pt x="11162591" y="905928"/>
                  </a:lnTo>
                  <a:lnTo>
                    <a:pt x="11174020" y="905928"/>
                  </a:lnTo>
                  <a:lnTo>
                    <a:pt x="11185451" y="905928"/>
                  </a:lnTo>
                  <a:lnTo>
                    <a:pt x="11196881" y="905928"/>
                  </a:lnTo>
                  <a:lnTo>
                    <a:pt x="11208358" y="905928"/>
                  </a:lnTo>
                  <a:lnTo>
                    <a:pt x="11218359" y="905928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547616C2-D508-E74C-A4F2-1AB0A090CD2B}"/>
                </a:ext>
              </a:extLst>
            </p:cNvPr>
            <p:cNvSpPr/>
            <p:nvPr/>
          </p:nvSpPr>
          <p:spPr>
            <a:xfrm>
              <a:off x="851149" y="5514841"/>
              <a:ext cx="11218359" cy="585920"/>
            </a:xfrm>
            <a:custGeom>
              <a:avLst/>
              <a:gdLst>
                <a:gd name="connsiteX0" fmla="*/ 0 w 11218359"/>
                <a:gd name="connsiteY0" fmla="*/ 585921 h 585920"/>
                <a:gd name="connsiteX1" fmla="*/ 9149 w 11218359"/>
                <a:gd name="connsiteY1" fmla="*/ 585921 h 585920"/>
                <a:gd name="connsiteX2" fmla="*/ 20588 w 11218359"/>
                <a:gd name="connsiteY2" fmla="*/ 585921 h 585920"/>
                <a:gd name="connsiteX3" fmla="*/ 32028 w 11218359"/>
                <a:gd name="connsiteY3" fmla="*/ 585921 h 585920"/>
                <a:gd name="connsiteX4" fmla="*/ 43467 w 11218359"/>
                <a:gd name="connsiteY4" fmla="*/ 585921 h 585920"/>
                <a:gd name="connsiteX5" fmla="*/ 54907 w 11218359"/>
                <a:gd name="connsiteY5" fmla="*/ 585921 h 585920"/>
                <a:gd name="connsiteX6" fmla="*/ 66346 w 11218359"/>
                <a:gd name="connsiteY6" fmla="*/ 585921 h 585920"/>
                <a:gd name="connsiteX7" fmla="*/ 77786 w 11218359"/>
                <a:gd name="connsiteY7" fmla="*/ 585921 h 585920"/>
                <a:gd name="connsiteX8" fmla="*/ 89225 w 11218359"/>
                <a:gd name="connsiteY8" fmla="*/ 585921 h 585920"/>
                <a:gd name="connsiteX9" fmla="*/ 100665 w 11218359"/>
                <a:gd name="connsiteY9" fmla="*/ 585921 h 585920"/>
                <a:gd name="connsiteX10" fmla="*/ 112104 w 11218359"/>
                <a:gd name="connsiteY10" fmla="*/ 585921 h 585920"/>
                <a:gd name="connsiteX11" fmla="*/ 123544 w 11218359"/>
                <a:gd name="connsiteY11" fmla="*/ 585921 h 585920"/>
                <a:gd name="connsiteX12" fmla="*/ 134979 w 11218359"/>
                <a:gd name="connsiteY12" fmla="*/ 585921 h 585920"/>
                <a:gd name="connsiteX13" fmla="*/ 146423 w 11218359"/>
                <a:gd name="connsiteY13" fmla="*/ 585921 h 585920"/>
                <a:gd name="connsiteX14" fmla="*/ 157858 w 11218359"/>
                <a:gd name="connsiteY14" fmla="*/ 585921 h 585920"/>
                <a:gd name="connsiteX15" fmla="*/ 169297 w 11218359"/>
                <a:gd name="connsiteY15" fmla="*/ 585921 h 585920"/>
                <a:gd name="connsiteX16" fmla="*/ 180737 w 11218359"/>
                <a:gd name="connsiteY16" fmla="*/ 585921 h 585920"/>
                <a:gd name="connsiteX17" fmla="*/ 192176 w 11218359"/>
                <a:gd name="connsiteY17" fmla="*/ 585921 h 585920"/>
                <a:gd name="connsiteX18" fmla="*/ 203616 w 11218359"/>
                <a:gd name="connsiteY18" fmla="*/ 585921 h 585920"/>
                <a:gd name="connsiteX19" fmla="*/ 215055 w 11218359"/>
                <a:gd name="connsiteY19" fmla="*/ 585921 h 585920"/>
                <a:gd name="connsiteX20" fmla="*/ 226495 w 11218359"/>
                <a:gd name="connsiteY20" fmla="*/ 585921 h 585920"/>
                <a:gd name="connsiteX21" fmla="*/ 237935 w 11218359"/>
                <a:gd name="connsiteY21" fmla="*/ 585921 h 585920"/>
                <a:gd name="connsiteX22" fmla="*/ 249374 w 11218359"/>
                <a:gd name="connsiteY22" fmla="*/ 585921 h 585920"/>
                <a:gd name="connsiteX23" fmla="*/ 260814 w 11218359"/>
                <a:gd name="connsiteY23" fmla="*/ 585921 h 585920"/>
                <a:gd name="connsiteX24" fmla="*/ 272253 w 11218359"/>
                <a:gd name="connsiteY24" fmla="*/ 585921 h 585920"/>
                <a:gd name="connsiteX25" fmla="*/ 283693 w 11218359"/>
                <a:gd name="connsiteY25" fmla="*/ 585921 h 585920"/>
                <a:gd name="connsiteX26" fmla="*/ 295132 w 11218359"/>
                <a:gd name="connsiteY26" fmla="*/ 585921 h 585920"/>
                <a:gd name="connsiteX27" fmla="*/ 306572 w 11218359"/>
                <a:gd name="connsiteY27" fmla="*/ 585921 h 585920"/>
                <a:gd name="connsiteX28" fmla="*/ 318011 w 11218359"/>
                <a:gd name="connsiteY28" fmla="*/ 585921 h 585920"/>
                <a:gd name="connsiteX29" fmla="*/ 329451 w 11218359"/>
                <a:gd name="connsiteY29" fmla="*/ 585921 h 585920"/>
                <a:gd name="connsiteX30" fmla="*/ 340890 w 11218359"/>
                <a:gd name="connsiteY30" fmla="*/ 585921 h 585920"/>
                <a:gd name="connsiteX31" fmla="*/ 352330 w 11218359"/>
                <a:gd name="connsiteY31" fmla="*/ 585921 h 585920"/>
                <a:gd name="connsiteX32" fmla="*/ 363769 w 11218359"/>
                <a:gd name="connsiteY32" fmla="*/ 585921 h 585920"/>
                <a:gd name="connsiteX33" fmla="*/ 375209 w 11218359"/>
                <a:gd name="connsiteY33" fmla="*/ 585921 h 585920"/>
                <a:gd name="connsiteX34" fmla="*/ 386648 w 11218359"/>
                <a:gd name="connsiteY34" fmla="*/ 585921 h 585920"/>
                <a:gd name="connsiteX35" fmla="*/ 398088 w 11218359"/>
                <a:gd name="connsiteY35" fmla="*/ 585921 h 585920"/>
                <a:gd name="connsiteX36" fmla="*/ 409527 w 11218359"/>
                <a:gd name="connsiteY36" fmla="*/ 585921 h 585920"/>
                <a:gd name="connsiteX37" fmla="*/ 420967 w 11218359"/>
                <a:gd name="connsiteY37" fmla="*/ 585921 h 585920"/>
                <a:gd name="connsiteX38" fmla="*/ 432406 w 11218359"/>
                <a:gd name="connsiteY38" fmla="*/ 585921 h 585920"/>
                <a:gd name="connsiteX39" fmla="*/ 443846 w 11218359"/>
                <a:gd name="connsiteY39" fmla="*/ 585921 h 585920"/>
                <a:gd name="connsiteX40" fmla="*/ 455285 w 11218359"/>
                <a:gd name="connsiteY40" fmla="*/ 585921 h 585920"/>
                <a:gd name="connsiteX41" fmla="*/ 466725 w 11218359"/>
                <a:gd name="connsiteY41" fmla="*/ 585921 h 585920"/>
                <a:gd name="connsiteX42" fmla="*/ 478165 w 11218359"/>
                <a:gd name="connsiteY42" fmla="*/ 585921 h 585920"/>
                <a:gd name="connsiteX43" fmla="*/ 489604 w 11218359"/>
                <a:gd name="connsiteY43" fmla="*/ 585921 h 585920"/>
                <a:gd name="connsiteX44" fmla="*/ 501044 w 11218359"/>
                <a:gd name="connsiteY44" fmla="*/ 585921 h 585920"/>
                <a:gd name="connsiteX45" fmla="*/ 512483 w 11218359"/>
                <a:gd name="connsiteY45" fmla="*/ 585921 h 585920"/>
                <a:gd name="connsiteX46" fmla="*/ 523923 w 11218359"/>
                <a:gd name="connsiteY46" fmla="*/ 585921 h 585920"/>
                <a:gd name="connsiteX47" fmla="*/ 535362 w 11218359"/>
                <a:gd name="connsiteY47" fmla="*/ 585921 h 585920"/>
                <a:gd name="connsiteX48" fmla="*/ 546802 w 11218359"/>
                <a:gd name="connsiteY48" fmla="*/ 312492 h 585920"/>
                <a:gd name="connsiteX49" fmla="*/ 558241 w 11218359"/>
                <a:gd name="connsiteY49" fmla="*/ 297466 h 585920"/>
                <a:gd name="connsiteX50" fmla="*/ 569681 w 11218359"/>
                <a:gd name="connsiteY50" fmla="*/ 255399 h 585920"/>
                <a:gd name="connsiteX51" fmla="*/ 581120 w 11218359"/>
                <a:gd name="connsiteY51" fmla="*/ 60093 h 585920"/>
                <a:gd name="connsiteX52" fmla="*/ 592560 w 11218359"/>
                <a:gd name="connsiteY52" fmla="*/ 0 h 585920"/>
                <a:gd name="connsiteX53" fmla="*/ 603999 w 11218359"/>
                <a:gd name="connsiteY53" fmla="*/ 153238 h 585920"/>
                <a:gd name="connsiteX54" fmla="*/ 615439 w 11218359"/>
                <a:gd name="connsiteY54" fmla="*/ 289955 h 585920"/>
                <a:gd name="connsiteX55" fmla="*/ 626878 w 11218359"/>
                <a:gd name="connsiteY55" fmla="*/ 222347 h 585920"/>
                <a:gd name="connsiteX56" fmla="*/ 638318 w 11218359"/>
                <a:gd name="connsiteY56" fmla="*/ 461224 h 585920"/>
                <a:gd name="connsiteX57" fmla="*/ 649757 w 11218359"/>
                <a:gd name="connsiteY57" fmla="*/ 585921 h 585920"/>
                <a:gd name="connsiteX58" fmla="*/ 661192 w 11218359"/>
                <a:gd name="connsiteY58" fmla="*/ 585921 h 585920"/>
                <a:gd name="connsiteX59" fmla="*/ 672632 w 11218359"/>
                <a:gd name="connsiteY59" fmla="*/ 585921 h 585920"/>
                <a:gd name="connsiteX60" fmla="*/ 684071 w 11218359"/>
                <a:gd name="connsiteY60" fmla="*/ 585921 h 585920"/>
                <a:gd name="connsiteX61" fmla="*/ 695511 w 11218359"/>
                <a:gd name="connsiteY61" fmla="*/ 585921 h 585920"/>
                <a:gd name="connsiteX62" fmla="*/ 706950 w 11218359"/>
                <a:gd name="connsiteY62" fmla="*/ 585921 h 585920"/>
                <a:gd name="connsiteX63" fmla="*/ 718390 w 11218359"/>
                <a:gd name="connsiteY63" fmla="*/ 585921 h 585920"/>
                <a:gd name="connsiteX64" fmla="*/ 729829 w 11218359"/>
                <a:gd name="connsiteY64" fmla="*/ 585921 h 585920"/>
                <a:gd name="connsiteX65" fmla="*/ 741269 w 11218359"/>
                <a:gd name="connsiteY65" fmla="*/ 585921 h 585920"/>
                <a:gd name="connsiteX66" fmla="*/ 752708 w 11218359"/>
                <a:gd name="connsiteY66" fmla="*/ 585921 h 585920"/>
                <a:gd name="connsiteX67" fmla="*/ 764148 w 11218359"/>
                <a:gd name="connsiteY67" fmla="*/ 585921 h 585920"/>
                <a:gd name="connsiteX68" fmla="*/ 775587 w 11218359"/>
                <a:gd name="connsiteY68" fmla="*/ 585921 h 585920"/>
                <a:gd name="connsiteX69" fmla="*/ 787027 w 11218359"/>
                <a:gd name="connsiteY69" fmla="*/ 585921 h 585920"/>
                <a:gd name="connsiteX70" fmla="*/ 798467 w 11218359"/>
                <a:gd name="connsiteY70" fmla="*/ 585921 h 585920"/>
                <a:gd name="connsiteX71" fmla="*/ 809906 w 11218359"/>
                <a:gd name="connsiteY71" fmla="*/ 584421 h 585920"/>
                <a:gd name="connsiteX72" fmla="*/ 821346 w 11218359"/>
                <a:gd name="connsiteY72" fmla="*/ 585921 h 585920"/>
                <a:gd name="connsiteX73" fmla="*/ 832785 w 11218359"/>
                <a:gd name="connsiteY73" fmla="*/ 585921 h 585920"/>
                <a:gd name="connsiteX74" fmla="*/ 844225 w 11218359"/>
                <a:gd name="connsiteY74" fmla="*/ 585921 h 585920"/>
                <a:gd name="connsiteX75" fmla="*/ 855664 w 11218359"/>
                <a:gd name="connsiteY75" fmla="*/ 585921 h 585920"/>
                <a:gd name="connsiteX76" fmla="*/ 867104 w 11218359"/>
                <a:gd name="connsiteY76" fmla="*/ 585921 h 585920"/>
                <a:gd name="connsiteX77" fmla="*/ 878543 w 11218359"/>
                <a:gd name="connsiteY77" fmla="*/ 585921 h 585920"/>
                <a:gd name="connsiteX78" fmla="*/ 889983 w 11218359"/>
                <a:gd name="connsiteY78" fmla="*/ 585921 h 585920"/>
                <a:gd name="connsiteX79" fmla="*/ 901422 w 11218359"/>
                <a:gd name="connsiteY79" fmla="*/ 585921 h 585920"/>
                <a:gd name="connsiteX80" fmla="*/ 912862 w 11218359"/>
                <a:gd name="connsiteY80" fmla="*/ 585921 h 585920"/>
                <a:gd name="connsiteX81" fmla="*/ 924301 w 11218359"/>
                <a:gd name="connsiteY81" fmla="*/ 585921 h 585920"/>
                <a:gd name="connsiteX82" fmla="*/ 935741 w 11218359"/>
                <a:gd name="connsiteY82" fmla="*/ 585921 h 585920"/>
                <a:gd name="connsiteX83" fmla="*/ 947180 w 11218359"/>
                <a:gd name="connsiteY83" fmla="*/ 585921 h 585920"/>
                <a:gd name="connsiteX84" fmla="*/ 958620 w 11218359"/>
                <a:gd name="connsiteY84" fmla="*/ 585921 h 585920"/>
                <a:gd name="connsiteX85" fmla="*/ 970059 w 11218359"/>
                <a:gd name="connsiteY85" fmla="*/ 585921 h 585920"/>
                <a:gd name="connsiteX86" fmla="*/ 981499 w 11218359"/>
                <a:gd name="connsiteY86" fmla="*/ 585921 h 585920"/>
                <a:gd name="connsiteX87" fmla="*/ 992938 w 11218359"/>
                <a:gd name="connsiteY87" fmla="*/ 584421 h 585920"/>
                <a:gd name="connsiteX88" fmla="*/ 1004378 w 11218359"/>
                <a:gd name="connsiteY88" fmla="*/ 585921 h 585920"/>
                <a:gd name="connsiteX89" fmla="*/ 1015818 w 11218359"/>
                <a:gd name="connsiteY89" fmla="*/ 585921 h 585920"/>
                <a:gd name="connsiteX90" fmla="*/ 1027257 w 11218359"/>
                <a:gd name="connsiteY90" fmla="*/ 585921 h 585920"/>
                <a:gd name="connsiteX91" fmla="*/ 1038697 w 11218359"/>
                <a:gd name="connsiteY91" fmla="*/ 585921 h 585920"/>
                <a:gd name="connsiteX92" fmla="*/ 1050136 w 11218359"/>
                <a:gd name="connsiteY92" fmla="*/ 585921 h 585920"/>
                <a:gd name="connsiteX93" fmla="*/ 1061576 w 11218359"/>
                <a:gd name="connsiteY93" fmla="*/ 585921 h 585920"/>
                <a:gd name="connsiteX94" fmla="*/ 1073015 w 11218359"/>
                <a:gd name="connsiteY94" fmla="*/ 585921 h 585920"/>
                <a:gd name="connsiteX95" fmla="*/ 1084455 w 11218359"/>
                <a:gd name="connsiteY95" fmla="*/ 585921 h 585920"/>
                <a:gd name="connsiteX96" fmla="*/ 1095894 w 11218359"/>
                <a:gd name="connsiteY96" fmla="*/ 585921 h 585920"/>
                <a:gd name="connsiteX97" fmla="*/ 1107334 w 11218359"/>
                <a:gd name="connsiteY97" fmla="*/ 585921 h 585920"/>
                <a:gd name="connsiteX98" fmla="*/ 1118773 w 11218359"/>
                <a:gd name="connsiteY98" fmla="*/ 585921 h 585920"/>
                <a:gd name="connsiteX99" fmla="*/ 1130213 w 11218359"/>
                <a:gd name="connsiteY99" fmla="*/ 585921 h 585920"/>
                <a:gd name="connsiteX100" fmla="*/ 1141652 w 11218359"/>
                <a:gd name="connsiteY100" fmla="*/ 585921 h 585920"/>
                <a:gd name="connsiteX101" fmla="*/ 1153092 w 11218359"/>
                <a:gd name="connsiteY101" fmla="*/ 585921 h 585920"/>
                <a:gd name="connsiteX102" fmla="*/ 1164531 w 11218359"/>
                <a:gd name="connsiteY102" fmla="*/ 585921 h 585920"/>
                <a:gd name="connsiteX103" fmla="*/ 1175971 w 11218359"/>
                <a:gd name="connsiteY103" fmla="*/ 585921 h 585920"/>
                <a:gd name="connsiteX104" fmla="*/ 1187406 w 11218359"/>
                <a:gd name="connsiteY104" fmla="*/ 585921 h 585920"/>
                <a:gd name="connsiteX105" fmla="*/ 1198845 w 11218359"/>
                <a:gd name="connsiteY105" fmla="*/ 585921 h 585920"/>
                <a:gd name="connsiteX106" fmla="*/ 1210285 w 11218359"/>
                <a:gd name="connsiteY106" fmla="*/ 585921 h 585920"/>
                <a:gd name="connsiteX107" fmla="*/ 1221724 w 11218359"/>
                <a:gd name="connsiteY107" fmla="*/ 585921 h 585920"/>
                <a:gd name="connsiteX108" fmla="*/ 1233164 w 11218359"/>
                <a:gd name="connsiteY108" fmla="*/ 585921 h 585920"/>
                <a:gd name="connsiteX109" fmla="*/ 1244603 w 11218359"/>
                <a:gd name="connsiteY109" fmla="*/ 585921 h 585920"/>
                <a:gd name="connsiteX110" fmla="*/ 1256043 w 11218359"/>
                <a:gd name="connsiteY110" fmla="*/ 585921 h 585920"/>
                <a:gd name="connsiteX111" fmla="*/ 1267482 w 11218359"/>
                <a:gd name="connsiteY111" fmla="*/ 585921 h 585920"/>
                <a:gd name="connsiteX112" fmla="*/ 1278922 w 11218359"/>
                <a:gd name="connsiteY112" fmla="*/ 585921 h 585920"/>
                <a:gd name="connsiteX113" fmla="*/ 1290361 w 11218359"/>
                <a:gd name="connsiteY113" fmla="*/ 585921 h 585920"/>
                <a:gd name="connsiteX114" fmla="*/ 1301801 w 11218359"/>
                <a:gd name="connsiteY114" fmla="*/ 585921 h 585920"/>
                <a:gd name="connsiteX115" fmla="*/ 1313240 w 11218359"/>
                <a:gd name="connsiteY115" fmla="*/ 585921 h 585920"/>
                <a:gd name="connsiteX116" fmla="*/ 1324680 w 11218359"/>
                <a:gd name="connsiteY116" fmla="*/ 585921 h 585920"/>
                <a:gd name="connsiteX117" fmla="*/ 1336120 w 11218359"/>
                <a:gd name="connsiteY117" fmla="*/ 585921 h 585920"/>
                <a:gd name="connsiteX118" fmla="*/ 1347559 w 11218359"/>
                <a:gd name="connsiteY118" fmla="*/ 585921 h 585920"/>
                <a:gd name="connsiteX119" fmla="*/ 1358999 w 11218359"/>
                <a:gd name="connsiteY119" fmla="*/ 585921 h 585920"/>
                <a:gd name="connsiteX120" fmla="*/ 1370438 w 11218359"/>
                <a:gd name="connsiteY120" fmla="*/ 585921 h 585920"/>
                <a:gd name="connsiteX121" fmla="*/ 1381878 w 11218359"/>
                <a:gd name="connsiteY121" fmla="*/ 585921 h 585920"/>
                <a:gd name="connsiteX122" fmla="*/ 1393317 w 11218359"/>
                <a:gd name="connsiteY122" fmla="*/ 585921 h 585920"/>
                <a:gd name="connsiteX123" fmla="*/ 1404757 w 11218359"/>
                <a:gd name="connsiteY123" fmla="*/ 585921 h 585920"/>
                <a:gd name="connsiteX124" fmla="*/ 1416196 w 11218359"/>
                <a:gd name="connsiteY124" fmla="*/ 585921 h 585920"/>
                <a:gd name="connsiteX125" fmla="*/ 1427636 w 11218359"/>
                <a:gd name="connsiteY125" fmla="*/ 585921 h 585920"/>
                <a:gd name="connsiteX126" fmla="*/ 1439075 w 11218359"/>
                <a:gd name="connsiteY126" fmla="*/ 585921 h 585920"/>
                <a:gd name="connsiteX127" fmla="*/ 1450515 w 11218359"/>
                <a:gd name="connsiteY127" fmla="*/ 585921 h 585920"/>
                <a:gd name="connsiteX128" fmla="*/ 1461954 w 11218359"/>
                <a:gd name="connsiteY128" fmla="*/ 585921 h 585920"/>
                <a:gd name="connsiteX129" fmla="*/ 1473394 w 11218359"/>
                <a:gd name="connsiteY129" fmla="*/ 585921 h 585920"/>
                <a:gd name="connsiteX130" fmla="*/ 1484833 w 11218359"/>
                <a:gd name="connsiteY130" fmla="*/ 585921 h 585920"/>
                <a:gd name="connsiteX131" fmla="*/ 1496273 w 11218359"/>
                <a:gd name="connsiteY131" fmla="*/ 585921 h 585920"/>
                <a:gd name="connsiteX132" fmla="*/ 1507712 w 11218359"/>
                <a:gd name="connsiteY132" fmla="*/ 585921 h 585920"/>
                <a:gd name="connsiteX133" fmla="*/ 1519152 w 11218359"/>
                <a:gd name="connsiteY133" fmla="*/ 585921 h 585920"/>
                <a:gd name="connsiteX134" fmla="*/ 1530591 w 11218359"/>
                <a:gd name="connsiteY134" fmla="*/ 585921 h 585920"/>
                <a:gd name="connsiteX135" fmla="*/ 1542031 w 11218359"/>
                <a:gd name="connsiteY135" fmla="*/ 585921 h 585920"/>
                <a:gd name="connsiteX136" fmla="*/ 1553471 w 11218359"/>
                <a:gd name="connsiteY136" fmla="*/ 585921 h 585920"/>
                <a:gd name="connsiteX137" fmla="*/ 1564910 w 11218359"/>
                <a:gd name="connsiteY137" fmla="*/ 585921 h 585920"/>
                <a:gd name="connsiteX138" fmla="*/ 1576349 w 11218359"/>
                <a:gd name="connsiteY138" fmla="*/ 585921 h 585920"/>
                <a:gd name="connsiteX139" fmla="*/ 1587789 w 11218359"/>
                <a:gd name="connsiteY139" fmla="*/ 585921 h 585920"/>
                <a:gd name="connsiteX140" fmla="*/ 1599229 w 11218359"/>
                <a:gd name="connsiteY140" fmla="*/ 585921 h 585920"/>
                <a:gd name="connsiteX141" fmla="*/ 1610668 w 11218359"/>
                <a:gd name="connsiteY141" fmla="*/ 585921 h 585920"/>
                <a:gd name="connsiteX142" fmla="*/ 1622107 w 11218359"/>
                <a:gd name="connsiteY142" fmla="*/ 585921 h 585920"/>
                <a:gd name="connsiteX143" fmla="*/ 1633547 w 11218359"/>
                <a:gd name="connsiteY143" fmla="*/ 585921 h 585920"/>
                <a:gd name="connsiteX144" fmla="*/ 1644987 w 11218359"/>
                <a:gd name="connsiteY144" fmla="*/ 585921 h 585920"/>
                <a:gd name="connsiteX145" fmla="*/ 1656426 w 11218359"/>
                <a:gd name="connsiteY145" fmla="*/ 585921 h 585920"/>
                <a:gd name="connsiteX146" fmla="*/ 1667866 w 11218359"/>
                <a:gd name="connsiteY146" fmla="*/ 585921 h 585920"/>
                <a:gd name="connsiteX147" fmla="*/ 1679305 w 11218359"/>
                <a:gd name="connsiteY147" fmla="*/ 585921 h 585920"/>
                <a:gd name="connsiteX148" fmla="*/ 1690745 w 11218359"/>
                <a:gd name="connsiteY148" fmla="*/ 585921 h 585920"/>
                <a:gd name="connsiteX149" fmla="*/ 1702184 w 11218359"/>
                <a:gd name="connsiteY149" fmla="*/ 585921 h 585920"/>
                <a:gd name="connsiteX150" fmla="*/ 1713619 w 11218359"/>
                <a:gd name="connsiteY150" fmla="*/ 585921 h 585920"/>
                <a:gd name="connsiteX151" fmla="*/ 1725063 w 11218359"/>
                <a:gd name="connsiteY151" fmla="*/ 585921 h 585920"/>
                <a:gd name="connsiteX152" fmla="*/ 1736498 w 11218359"/>
                <a:gd name="connsiteY152" fmla="*/ 585921 h 585920"/>
                <a:gd name="connsiteX153" fmla="*/ 1747938 w 11218359"/>
                <a:gd name="connsiteY153" fmla="*/ 585921 h 585920"/>
                <a:gd name="connsiteX154" fmla="*/ 1759377 w 11218359"/>
                <a:gd name="connsiteY154" fmla="*/ 585921 h 585920"/>
                <a:gd name="connsiteX155" fmla="*/ 1770817 w 11218359"/>
                <a:gd name="connsiteY155" fmla="*/ 585921 h 585920"/>
                <a:gd name="connsiteX156" fmla="*/ 1782256 w 11218359"/>
                <a:gd name="connsiteY156" fmla="*/ 585921 h 585920"/>
                <a:gd name="connsiteX157" fmla="*/ 1793696 w 11218359"/>
                <a:gd name="connsiteY157" fmla="*/ 585921 h 585920"/>
                <a:gd name="connsiteX158" fmla="*/ 1805135 w 11218359"/>
                <a:gd name="connsiteY158" fmla="*/ 585921 h 585920"/>
                <a:gd name="connsiteX159" fmla="*/ 1816575 w 11218359"/>
                <a:gd name="connsiteY159" fmla="*/ 585921 h 585920"/>
                <a:gd name="connsiteX160" fmla="*/ 1828014 w 11218359"/>
                <a:gd name="connsiteY160" fmla="*/ 585921 h 585920"/>
                <a:gd name="connsiteX161" fmla="*/ 1839454 w 11218359"/>
                <a:gd name="connsiteY161" fmla="*/ 585921 h 585920"/>
                <a:gd name="connsiteX162" fmla="*/ 1850893 w 11218359"/>
                <a:gd name="connsiteY162" fmla="*/ 585921 h 585920"/>
                <a:gd name="connsiteX163" fmla="*/ 1862333 w 11218359"/>
                <a:gd name="connsiteY163" fmla="*/ 585921 h 585920"/>
                <a:gd name="connsiteX164" fmla="*/ 1873772 w 11218359"/>
                <a:gd name="connsiteY164" fmla="*/ 585921 h 585920"/>
                <a:gd name="connsiteX165" fmla="*/ 1885212 w 11218359"/>
                <a:gd name="connsiteY165" fmla="*/ 585921 h 585920"/>
                <a:gd name="connsiteX166" fmla="*/ 1896651 w 11218359"/>
                <a:gd name="connsiteY166" fmla="*/ 585921 h 585920"/>
                <a:gd name="connsiteX167" fmla="*/ 1908091 w 11218359"/>
                <a:gd name="connsiteY167" fmla="*/ 585921 h 585920"/>
                <a:gd name="connsiteX168" fmla="*/ 1919531 w 11218359"/>
                <a:gd name="connsiteY168" fmla="*/ 585921 h 585920"/>
                <a:gd name="connsiteX169" fmla="*/ 1930970 w 11218359"/>
                <a:gd name="connsiteY169" fmla="*/ 585921 h 585920"/>
                <a:gd name="connsiteX170" fmla="*/ 1942409 w 11218359"/>
                <a:gd name="connsiteY170" fmla="*/ 585921 h 585920"/>
                <a:gd name="connsiteX171" fmla="*/ 1953849 w 11218359"/>
                <a:gd name="connsiteY171" fmla="*/ 585921 h 585920"/>
                <a:gd name="connsiteX172" fmla="*/ 1965289 w 11218359"/>
                <a:gd name="connsiteY172" fmla="*/ 585921 h 585920"/>
                <a:gd name="connsiteX173" fmla="*/ 1976728 w 11218359"/>
                <a:gd name="connsiteY173" fmla="*/ 585921 h 585920"/>
                <a:gd name="connsiteX174" fmla="*/ 1988168 w 11218359"/>
                <a:gd name="connsiteY174" fmla="*/ 585921 h 585920"/>
                <a:gd name="connsiteX175" fmla="*/ 1999607 w 11218359"/>
                <a:gd name="connsiteY175" fmla="*/ 585921 h 585920"/>
                <a:gd name="connsiteX176" fmla="*/ 2011047 w 11218359"/>
                <a:gd name="connsiteY176" fmla="*/ 585921 h 585920"/>
                <a:gd name="connsiteX177" fmla="*/ 2022486 w 11218359"/>
                <a:gd name="connsiteY177" fmla="*/ 585921 h 585920"/>
                <a:gd name="connsiteX178" fmla="*/ 2033926 w 11218359"/>
                <a:gd name="connsiteY178" fmla="*/ 585921 h 585920"/>
                <a:gd name="connsiteX179" fmla="*/ 2045365 w 11218359"/>
                <a:gd name="connsiteY179" fmla="*/ 585921 h 585920"/>
                <a:gd name="connsiteX180" fmla="*/ 2056805 w 11218359"/>
                <a:gd name="connsiteY180" fmla="*/ 585921 h 585920"/>
                <a:gd name="connsiteX181" fmla="*/ 2068244 w 11218359"/>
                <a:gd name="connsiteY181" fmla="*/ 585921 h 585920"/>
                <a:gd name="connsiteX182" fmla="*/ 2079684 w 11218359"/>
                <a:gd name="connsiteY182" fmla="*/ 585921 h 585920"/>
                <a:gd name="connsiteX183" fmla="*/ 2091123 w 11218359"/>
                <a:gd name="connsiteY183" fmla="*/ 585921 h 585920"/>
                <a:gd name="connsiteX184" fmla="*/ 2102563 w 11218359"/>
                <a:gd name="connsiteY184" fmla="*/ 585921 h 585920"/>
                <a:gd name="connsiteX185" fmla="*/ 2114002 w 11218359"/>
                <a:gd name="connsiteY185" fmla="*/ 585921 h 585920"/>
                <a:gd name="connsiteX186" fmla="*/ 2125442 w 11218359"/>
                <a:gd name="connsiteY186" fmla="*/ 585921 h 585920"/>
                <a:gd name="connsiteX187" fmla="*/ 2136882 w 11218359"/>
                <a:gd name="connsiteY187" fmla="*/ 585921 h 585920"/>
                <a:gd name="connsiteX188" fmla="*/ 2148321 w 11218359"/>
                <a:gd name="connsiteY188" fmla="*/ 585921 h 585920"/>
                <a:gd name="connsiteX189" fmla="*/ 2159760 w 11218359"/>
                <a:gd name="connsiteY189" fmla="*/ 585921 h 585920"/>
                <a:gd name="connsiteX190" fmla="*/ 2171200 w 11218359"/>
                <a:gd name="connsiteY190" fmla="*/ 585921 h 585920"/>
                <a:gd name="connsiteX191" fmla="*/ 2182640 w 11218359"/>
                <a:gd name="connsiteY191" fmla="*/ 585921 h 585920"/>
                <a:gd name="connsiteX192" fmla="*/ 2194079 w 11218359"/>
                <a:gd name="connsiteY192" fmla="*/ 585921 h 585920"/>
                <a:gd name="connsiteX193" fmla="*/ 2205519 w 11218359"/>
                <a:gd name="connsiteY193" fmla="*/ 585921 h 585920"/>
                <a:gd name="connsiteX194" fmla="*/ 2216958 w 11218359"/>
                <a:gd name="connsiteY194" fmla="*/ 585921 h 585920"/>
                <a:gd name="connsiteX195" fmla="*/ 2228393 w 11218359"/>
                <a:gd name="connsiteY195" fmla="*/ 585921 h 585920"/>
                <a:gd name="connsiteX196" fmla="*/ 2239837 w 11218359"/>
                <a:gd name="connsiteY196" fmla="*/ 585921 h 585920"/>
                <a:gd name="connsiteX197" fmla="*/ 2251272 w 11218359"/>
                <a:gd name="connsiteY197" fmla="*/ 585921 h 585920"/>
                <a:gd name="connsiteX198" fmla="*/ 2262716 w 11218359"/>
                <a:gd name="connsiteY198" fmla="*/ 585921 h 585920"/>
                <a:gd name="connsiteX199" fmla="*/ 2274151 w 11218359"/>
                <a:gd name="connsiteY199" fmla="*/ 585921 h 585920"/>
                <a:gd name="connsiteX200" fmla="*/ 2285591 w 11218359"/>
                <a:gd name="connsiteY200" fmla="*/ 585921 h 585920"/>
                <a:gd name="connsiteX201" fmla="*/ 2297030 w 11218359"/>
                <a:gd name="connsiteY201" fmla="*/ 585921 h 585920"/>
                <a:gd name="connsiteX202" fmla="*/ 2308470 w 11218359"/>
                <a:gd name="connsiteY202" fmla="*/ 585921 h 585920"/>
                <a:gd name="connsiteX203" fmla="*/ 2319909 w 11218359"/>
                <a:gd name="connsiteY203" fmla="*/ 585921 h 585920"/>
                <a:gd name="connsiteX204" fmla="*/ 2331349 w 11218359"/>
                <a:gd name="connsiteY204" fmla="*/ 585921 h 585920"/>
                <a:gd name="connsiteX205" fmla="*/ 2342788 w 11218359"/>
                <a:gd name="connsiteY205" fmla="*/ 585921 h 585920"/>
                <a:gd name="connsiteX206" fmla="*/ 2354228 w 11218359"/>
                <a:gd name="connsiteY206" fmla="*/ 585921 h 585920"/>
                <a:gd name="connsiteX207" fmla="*/ 2365667 w 11218359"/>
                <a:gd name="connsiteY207" fmla="*/ 585921 h 585920"/>
                <a:gd name="connsiteX208" fmla="*/ 2377107 w 11218359"/>
                <a:gd name="connsiteY208" fmla="*/ 585921 h 585920"/>
                <a:gd name="connsiteX209" fmla="*/ 2388546 w 11218359"/>
                <a:gd name="connsiteY209" fmla="*/ 585921 h 585920"/>
                <a:gd name="connsiteX210" fmla="*/ 2399986 w 11218359"/>
                <a:gd name="connsiteY210" fmla="*/ 585921 h 585920"/>
                <a:gd name="connsiteX211" fmla="*/ 2411425 w 11218359"/>
                <a:gd name="connsiteY211" fmla="*/ 585921 h 585920"/>
                <a:gd name="connsiteX212" fmla="*/ 2422865 w 11218359"/>
                <a:gd name="connsiteY212" fmla="*/ 585921 h 585920"/>
                <a:gd name="connsiteX213" fmla="*/ 2434304 w 11218359"/>
                <a:gd name="connsiteY213" fmla="*/ 585921 h 585920"/>
                <a:gd name="connsiteX214" fmla="*/ 2445744 w 11218359"/>
                <a:gd name="connsiteY214" fmla="*/ 585921 h 585920"/>
                <a:gd name="connsiteX215" fmla="*/ 2457184 w 11218359"/>
                <a:gd name="connsiteY215" fmla="*/ 585921 h 585920"/>
                <a:gd name="connsiteX216" fmla="*/ 2468623 w 11218359"/>
                <a:gd name="connsiteY216" fmla="*/ 585921 h 585920"/>
                <a:gd name="connsiteX217" fmla="*/ 2480062 w 11218359"/>
                <a:gd name="connsiteY217" fmla="*/ 585921 h 585920"/>
                <a:gd name="connsiteX218" fmla="*/ 2491502 w 11218359"/>
                <a:gd name="connsiteY218" fmla="*/ 585921 h 585920"/>
                <a:gd name="connsiteX219" fmla="*/ 2502942 w 11218359"/>
                <a:gd name="connsiteY219" fmla="*/ 585921 h 585920"/>
                <a:gd name="connsiteX220" fmla="*/ 2514381 w 11218359"/>
                <a:gd name="connsiteY220" fmla="*/ 585921 h 585920"/>
                <a:gd name="connsiteX221" fmla="*/ 2525821 w 11218359"/>
                <a:gd name="connsiteY221" fmla="*/ 585921 h 585920"/>
                <a:gd name="connsiteX222" fmla="*/ 2537260 w 11218359"/>
                <a:gd name="connsiteY222" fmla="*/ 585921 h 585920"/>
                <a:gd name="connsiteX223" fmla="*/ 2548700 w 11218359"/>
                <a:gd name="connsiteY223" fmla="*/ 585921 h 585920"/>
                <a:gd name="connsiteX224" fmla="*/ 2560139 w 11218359"/>
                <a:gd name="connsiteY224" fmla="*/ 585921 h 585920"/>
                <a:gd name="connsiteX225" fmla="*/ 2571579 w 11218359"/>
                <a:gd name="connsiteY225" fmla="*/ 585921 h 585920"/>
                <a:gd name="connsiteX226" fmla="*/ 2583018 w 11218359"/>
                <a:gd name="connsiteY226" fmla="*/ 585921 h 585920"/>
                <a:gd name="connsiteX227" fmla="*/ 2594458 w 11218359"/>
                <a:gd name="connsiteY227" fmla="*/ 585921 h 585920"/>
                <a:gd name="connsiteX228" fmla="*/ 2605897 w 11218359"/>
                <a:gd name="connsiteY228" fmla="*/ 585921 h 585920"/>
                <a:gd name="connsiteX229" fmla="*/ 2617337 w 11218359"/>
                <a:gd name="connsiteY229" fmla="*/ 585921 h 585920"/>
                <a:gd name="connsiteX230" fmla="*/ 2628776 w 11218359"/>
                <a:gd name="connsiteY230" fmla="*/ 585921 h 585920"/>
                <a:gd name="connsiteX231" fmla="*/ 2640216 w 11218359"/>
                <a:gd name="connsiteY231" fmla="*/ 585921 h 585920"/>
                <a:gd name="connsiteX232" fmla="*/ 2651655 w 11218359"/>
                <a:gd name="connsiteY232" fmla="*/ 585921 h 585920"/>
                <a:gd name="connsiteX233" fmla="*/ 2663095 w 11218359"/>
                <a:gd name="connsiteY233" fmla="*/ 585921 h 585920"/>
                <a:gd name="connsiteX234" fmla="*/ 2674535 w 11218359"/>
                <a:gd name="connsiteY234" fmla="*/ 585921 h 585920"/>
                <a:gd name="connsiteX235" fmla="*/ 2685974 w 11218359"/>
                <a:gd name="connsiteY235" fmla="*/ 585921 h 585920"/>
                <a:gd name="connsiteX236" fmla="*/ 2697413 w 11218359"/>
                <a:gd name="connsiteY236" fmla="*/ 585921 h 585920"/>
                <a:gd name="connsiteX237" fmla="*/ 2708853 w 11218359"/>
                <a:gd name="connsiteY237" fmla="*/ 585921 h 585920"/>
                <a:gd name="connsiteX238" fmla="*/ 2720293 w 11218359"/>
                <a:gd name="connsiteY238" fmla="*/ 585921 h 585920"/>
                <a:gd name="connsiteX239" fmla="*/ 2731727 w 11218359"/>
                <a:gd name="connsiteY239" fmla="*/ 585921 h 585920"/>
                <a:gd name="connsiteX240" fmla="*/ 2743172 w 11218359"/>
                <a:gd name="connsiteY240" fmla="*/ 585921 h 585920"/>
                <a:gd name="connsiteX241" fmla="*/ 2754611 w 11218359"/>
                <a:gd name="connsiteY241" fmla="*/ 585921 h 585920"/>
                <a:gd name="connsiteX242" fmla="*/ 2766046 w 11218359"/>
                <a:gd name="connsiteY242" fmla="*/ 585921 h 585920"/>
                <a:gd name="connsiteX243" fmla="*/ 2777490 w 11218359"/>
                <a:gd name="connsiteY243" fmla="*/ 585921 h 585920"/>
                <a:gd name="connsiteX244" fmla="*/ 2788925 w 11218359"/>
                <a:gd name="connsiteY244" fmla="*/ 585921 h 585920"/>
                <a:gd name="connsiteX245" fmla="*/ 2800364 w 11218359"/>
                <a:gd name="connsiteY245" fmla="*/ 585921 h 585920"/>
                <a:gd name="connsiteX246" fmla="*/ 2811804 w 11218359"/>
                <a:gd name="connsiteY246" fmla="*/ 585921 h 585920"/>
                <a:gd name="connsiteX247" fmla="*/ 2823243 w 11218359"/>
                <a:gd name="connsiteY247" fmla="*/ 585921 h 585920"/>
                <a:gd name="connsiteX248" fmla="*/ 2834683 w 11218359"/>
                <a:gd name="connsiteY248" fmla="*/ 585921 h 585920"/>
                <a:gd name="connsiteX249" fmla="*/ 2846123 w 11218359"/>
                <a:gd name="connsiteY249" fmla="*/ 585921 h 585920"/>
                <a:gd name="connsiteX250" fmla="*/ 2857562 w 11218359"/>
                <a:gd name="connsiteY250" fmla="*/ 585921 h 585920"/>
                <a:gd name="connsiteX251" fmla="*/ 2869001 w 11218359"/>
                <a:gd name="connsiteY251" fmla="*/ 585921 h 585920"/>
                <a:gd name="connsiteX252" fmla="*/ 2880441 w 11218359"/>
                <a:gd name="connsiteY252" fmla="*/ 585921 h 585920"/>
                <a:gd name="connsiteX253" fmla="*/ 2891881 w 11218359"/>
                <a:gd name="connsiteY253" fmla="*/ 585921 h 585920"/>
                <a:gd name="connsiteX254" fmla="*/ 2903320 w 11218359"/>
                <a:gd name="connsiteY254" fmla="*/ 585921 h 585920"/>
                <a:gd name="connsiteX255" fmla="*/ 2914760 w 11218359"/>
                <a:gd name="connsiteY255" fmla="*/ 585921 h 585920"/>
                <a:gd name="connsiteX256" fmla="*/ 2926199 w 11218359"/>
                <a:gd name="connsiteY256" fmla="*/ 585921 h 585920"/>
                <a:gd name="connsiteX257" fmla="*/ 2937639 w 11218359"/>
                <a:gd name="connsiteY257" fmla="*/ 585921 h 585920"/>
                <a:gd name="connsiteX258" fmla="*/ 2949078 w 11218359"/>
                <a:gd name="connsiteY258" fmla="*/ 585921 h 585920"/>
                <a:gd name="connsiteX259" fmla="*/ 2960518 w 11218359"/>
                <a:gd name="connsiteY259" fmla="*/ 585921 h 585920"/>
                <a:gd name="connsiteX260" fmla="*/ 2971957 w 11218359"/>
                <a:gd name="connsiteY260" fmla="*/ 585921 h 585920"/>
                <a:gd name="connsiteX261" fmla="*/ 2983397 w 11218359"/>
                <a:gd name="connsiteY261" fmla="*/ 585921 h 585920"/>
                <a:gd name="connsiteX262" fmla="*/ 2994837 w 11218359"/>
                <a:gd name="connsiteY262" fmla="*/ 585921 h 585920"/>
                <a:gd name="connsiteX263" fmla="*/ 3006276 w 11218359"/>
                <a:gd name="connsiteY263" fmla="*/ 585921 h 585920"/>
                <a:gd name="connsiteX264" fmla="*/ 3017715 w 11218359"/>
                <a:gd name="connsiteY264" fmla="*/ 585921 h 585920"/>
                <a:gd name="connsiteX265" fmla="*/ 3029155 w 11218359"/>
                <a:gd name="connsiteY265" fmla="*/ 585921 h 585920"/>
                <a:gd name="connsiteX266" fmla="*/ 3040594 w 11218359"/>
                <a:gd name="connsiteY266" fmla="*/ 585921 h 585920"/>
                <a:gd name="connsiteX267" fmla="*/ 3052034 w 11218359"/>
                <a:gd name="connsiteY267" fmla="*/ 585921 h 585920"/>
                <a:gd name="connsiteX268" fmla="*/ 3063474 w 11218359"/>
                <a:gd name="connsiteY268" fmla="*/ 585921 h 585920"/>
                <a:gd name="connsiteX269" fmla="*/ 3074913 w 11218359"/>
                <a:gd name="connsiteY269" fmla="*/ 585921 h 585920"/>
                <a:gd name="connsiteX270" fmla="*/ 3086352 w 11218359"/>
                <a:gd name="connsiteY270" fmla="*/ 585921 h 585920"/>
                <a:gd name="connsiteX271" fmla="*/ 3097792 w 11218359"/>
                <a:gd name="connsiteY271" fmla="*/ 585921 h 585920"/>
                <a:gd name="connsiteX272" fmla="*/ 3109232 w 11218359"/>
                <a:gd name="connsiteY272" fmla="*/ 585921 h 585920"/>
                <a:gd name="connsiteX273" fmla="*/ 3120671 w 11218359"/>
                <a:gd name="connsiteY273" fmla="*/ 585921 h 585920"/>
                <a:gd name="connsiteX274" fmla="*/ 3132111 w 11218359"/>
                <a:gd name="connsiteY274" fmla="*/ 585921 h 585920"/>
                <a:gd name="connsiteX275" fmla="*/ 3143550 w 11218359"/>
                <a:gd name="connsiteY275" fmla="*/ 585921 h 585920"/>
                <a:gd name="connsiteX276" fmla="*/ 3154990 w 11218359"/>
                <a:gd name="connsiteY276" fmla="*/ 585921 h 585920"/>
                <a:gd name="connsiteX277" fmla="*/ 3166429 w 11218359"/>
                <a:gd name="connsiteY277" fmla="*/ 585921 h 585920"/>
                <a:gd name="connsiteX278" fmla="*/ 3177869 w 11218359"/>
                <a:gd name="connsiteY278" fmla="*/ 585921 h 585920"/>
                <a:gd name="connsiteX279" fmla="*/ 3189308 w 11218359"/>
                <a:gd name="connsiteY279" fmla="*/ 585921 h 585920"/>
                <a:gd name="connsiteX280" fmla="*/ 3200748 w 11218359"/>
                <a:gd name="connsiteY280" fmla="*/ 585921 h 585920"/>
                <a:gd name="connsiteX281" fmla="*/ 3212187 w 11218359"/>
                <a:gd name="connsiteY281" fmla="*/ 585921 h 585920"/>
                <a:gd name="connsiteX282" fmla="*/ 3223627 w 11218359"/>
                <a:gd name="connsiteY282" fmla="*/ 585921 h 585920"/>
                <a:gd name="connsiteX283" fmla="*/ 3235066 w 11218359"/>
                <a:gd name="connsiteY283" fmla="*/ 585921 h 585920"/>
                <a:gd name="connsiteX284" fmla="*/ 3246501 w 11218359"/>
                <a:gd name="connsiteY284" fmla="*/ 585921 h 585920"/>
                <a:gd name="connsiteX285" fmla="*/ 3257945 w 11218359"/>
                <a:gd name="connsiteY285" fmla="*/ 585921 h 585920"/>
                <a:gd name="connsiteX286" fmla="*/ 3269385 w 11218359"/>
                <a:gd name="connsiteY286" fmla="*/ 585921 h 585920"/>
                <a:gd name="connsiteX287" fmla="*/ 3280825 w 11218359"/>
                <a:gd name="connsiteY287" fmla="*/ 585921 h 585920"/>
                <a:gd name="connsiteX288" fmla="*/ 3292264 w 11218359"/>
                <a:gd name="connsiteY288" fmla="*/ 585921 h 585920"/>
                <a:gd name="connsiteX289" fmla="*/ 3303699 w 11218359"/>
                <a:gd name="connsiteY289" fmla="*/ 585921 h 585920"/>
                <a:gd name="connsiteX290" fmla="*/ 3315143 w 11218359"/>
                <a:gd name="connsiteY290" fmla="*/ 585921 h 585920"/>
                <a:gd name="connsiteX291" fmla="*/ 3326578 w 11218359"/>
                <a:gd name="connsiteY291" fmla="*/ 585921 h 585920"/>
                <a:gd name="connsiteX292" fmla="*/ 3338017 w 11218359"/>
                <a:gd name="connsiteY292" fmla="*/ 585921 h 585920"/>
                <a:gd name="connsiteX293" fmla="*/ 3349457 w 11218359"/>
                <a:gd name="connsiteY293" fmla="*/ 585921 h 585920"/>
                <a:gd name="connsiteX294" fmla="*/ 3360896 w 11218359"/>
                <a:gd name="connsiteY294" fmla="*/ 585921 h 585920"/>
                <a:gd name="connsiteX295" fmla="*/ 3372336 w 11218359"/>
                <a:gd name="connsiteY295" fmla="*/ 585921 h 585920"/>
                <a:gd name="connsiteX296" fmla="*/ 3383776 w 11218359"/>
                <a:gd name="connsiteY296" fmla="*/ 585921 h 585920"/>
                <a:gd name="connsiteX297" fmla="*/ 3395215 w 11218359"/>
                <a:gd name="connsiteY297" fmla="*/ 585921 h 585920"/>
                <a:gd name="connsiteX298" fmla="*/ 3406654 w 11218359"/>
                <a:gd name="connsiteY298" fmla="*/ 585921 h 585920"/>
                <a:gd name="connsiteX299" fmla="*/ 3418094 w 11218359"/>
                <a:gd name="connsiteY299" fmla="*/ 585921 h 585920"/>
                <a:gd name="connsiteX300" fmla="*/ 3429534 w 11218359"/>
                <a:gd name="connsiteY300" fmla="*/ 585921 h 585920"/>
                <a:gd name="connsiteX301" fmla="*/ 3440973 w 11218359"/>
                <a:gd name="connsiteY301" fmla="*/ 585921 h 585920"/>
                <a:gd name="connsiteX302" fmla="*/ 3452413 w 11218359"/>
                <a:gd name="connsiteY302" fmla="*/ 585921 h 585920"/>
                <a:gd name="connsiteX303" fmla="*/ 3463852 w 11218359"/>
                <a:gd name="connsiteY303" fmla="*/ 585921 h 585920"/>
                <a:gd name="connsiteX304" fmla="*/ 3475292 w 11218359"/>
                <a:gd name="connsiteY304" fmla="*/ 585921 h 585920"/>
                <a:gd name="connsiteX305" fmla="*/ 3486731 w 11218359"/>
                <a:gd name="connsiteY305" fmla="*/ 585921 h 585920"/>
                <a:gd name="connsiteX306" fmla="*/ 3498171 w 11218359"/>
                <a:gd name="connsiteY306" fmla="*/ 585921 h 585920"/>
                <a:gd name="connsiteX307" fmla="*/ 3509610 w 11218359"/>
                <a:gd name="connsiteY307" fmla="*/ 585921 h 585920"/>
                <a:gd name="connsiteX308" fmla="*/ 3521050 w 11218359"/>
                <a:gd name="connsiteY308" fmla="*/ 585921 h 585920"/>
                <a:gd name="connsiteX309" fmla="*/ 3532489 w 11218359"/>
                <a:gd name="connsiteY309" fmla="*/ 585921 h 585920"/>
                <a:gd name="connsiteX310" fmla="*/ 3543929 w 11218359"/>
                <a:gd name="connsiteY310" fmla="*/ 585921 h 585920"/>
                <a:gd name="connsiteX311" fmla="*/ 3555368 w 11218359"/>
                <a:gd name="connsiteY311" fmla="*/ 585921 h 585920"/>
                <a:gd name="connsiteX312" fmla="*/ 3566808 w 11218359"/>
                <a:gd name="connsiteY312" fmla="*/ 585921 h 585920"/>
                <a:gd name="connsiteX313" fmla="*/ 3578247 w 11218359"/>
                <a:gd name="connsiteY313" fmla="*/ 585921 h 585920"/>
                <a:gd name="connsiteX314" fmla="*/ 3589687 w 11218359"/>
                <a:gd name="connsiteY314" fmla="*/ 585921 h 585920"/>
                <a:gd name="connsiteX315" fmla="*/ 3601127 w 11218359"/>
                <a:gd name="connsiteY315" fmla="*/ 585921 h 585920"/>
                <a:gd name="connsiteX316" fmla="*/ 3612566 w 11218359"/>
                <a:gd name="connsiteY316" fmla="*/ 585921 h 585920"/>
                <a:gd name="connsiteX317" fmla="*/ 3624005 w 11218359"/>
                <a:gd name="connsiteY317" fmla="*/ 585921 h 585920"/>
                <a:gd name="connsiteX318" fmla="*/ 3635445 w 11218359"/>
                <a:gd name="connsiteY318" fmla="*/ 585921 h 585920"/>
                <a:gd name="connsiteX319" fmla="*/ 3646885 w 11218359"/>
                <a:gd name="connsiteY319" fmla="*/ 585921 h 585920"/>
                <a:gd name="connsiteX320" fmla="*/ 3658324 w 11218359"/>
                <a:gd name="connsiteY320" fmla="*/ 585921 h 585920"/>
                <a:gd name="connsiteX321" fmla="*/ 3669764 w 11218359"/>
                <a:gd name="connsiteY321" fmla="*/ 585921 h 585920"/>
                <a:gd name="connsiteX322" fmla="*/ 3681203 w 11218359"/>
                <a:gd name="connsiteY322" fmla="*/ 585921 h 585920"/>
                <a:gd name="connsiteX323" fmla="*/ 3692643 w 11218359"/>
                <a:gd name="connsiteY323" fmla="*/ 585921 h 585920"/>
                <a:gd name="connsiteX324" fmla="*/ 3704082 w 11218359"/>
                <a:gd name="connsiteY324" fmla="*/ 585921 h 585920"/>
                <a:gd name="connsiteX325" fmla="*/ 3715522 w 11218359"/>
                <a:gd name="connsiteY325" fmla="*/ 585921 h 585920"/>
                <a:gd name="connsiteX326" fmla="*/ 3726961 w 11218359"/>
                <a:gd name="connsiteY326" fmla="*/ 585921 h 585920"/>
                <a:gd name="connsiteX327" fmla="*/ 3738401 w 11218359"/>
                <a:gd name="connsiteY327" fmla="*/ 585921 h 585920"/>
                <a:gd name="connsiteX328" fmla="*/ 3749840 w 11218359"/>
                <a:gd name="connsiteY328" fmla="*/ 585921 h 585920"/>
                <a:gd name="connsiteX329" fmla="*/ 3761280 w 11218359"/>
                <a:gd name="connsiteY329" fmla="*/ 585921 h 585920"/>
                <a:gd name="connsiteX330" fmla="*/ 3772719 w 11218359"/>
                <a:gd name="connsiteY330" fmla="*/ 585921 h 585920"/>
                <a:gd name="connsiteX331" fmla="*/ 3784154 w 11218359"/>
                <a:gd name="connsiteY331" fmla="*/ 585921 h 585920"/>
                <a:gd name="connsiteX332" fmla="*/ 3795598 w 11218359"/>
                <a:gd name="connsiteY332" fmla="*/ 585921 h 585920"/>
                <a:gd name="connsiteX333" fmla="*/ 3807033 w 11218359"/>
                <a:gd name="connsiteY333" fmla="*/ 585921 h 585920"/>
                <a:gd name="connsiteX334" fmla="*/ 3818473 w 11218359"/>
                <a:gd name="connsiteY334" fmla="*/ 585921 h 585920"/>
                <a:gd name="connsiteX335" fmla="*/ 3829917 w 11218359"/>
                <a:gd name="connsiteY335" fmla="*/ 585921 h 585920"/>
                <a:gd name="connsiteX336" fmla="*/ 3841352 w 11218359"/>
                <a:gd name="connsiteY336" fmla="*/ 585921 h 585920"/>
                <a:gd name="connsiteX337" fmla="*/ 3852791 w 11218359"/>
                <a:gd name="connsiteY337" fmla="*/ 585921 h 585920"/>
                <a:gd name="connsiteX338" fmla="*/ 3864231 w 11218359"/>
                <a:gd name="connsiteY338" fmla="*/ 585921 h 585920"/>
                <a:gd name="connsiteX339" fmla="*/ 3875670 w 11218359"/>
                <a:gd name="connsiteY339" fmla="*/ 585921 h 585920"/>
                <a:gd name="connsiteX340" fmla="*/ 3887110 w 11218359"/>
                <a:gd name="connsiteY340" fmla="*/ 585921 h 585920"/>
                <a:gd name="connsiteX341" fmla="*/ 3898549 w 11218359"/>
                <a:gd name="connsiteY341" fmla="*/ 585921 h 585920"/>
                <a:gd name="connsiteX342" fmla="*/ 3909989 w 11218359"/>
                <a:gd name="connsiteY342" fmla="*/ 585921 h 585920"/>
                <a:gd name="connsiteX343" fmla="*/ 3921447 w 11218359"/>
                <a:gd name="connsiteY343" fmla="*/ 585921 h 585920"/>
                <a:gd name="connsiteX344" fmla="*/ 3932878 w 11218359"/>
                <a:gd name="connsiteY344" fmla="*/ 585921 h 585920"/>
                <a:gd name="connsiteX345" fmla="*/ 3944307 w 11218359"/>
                <a:gd name="connsiteY345" fmla="*/ 585921 h 585920"/>
                <a:gd name="connsiteX346" fmla="*/ 3955737 w 11218359"/>
                <a:gd name="connsiteY346" fmla="*/ 585921 h 585920"/>
                <a:gd name="connsiteX347" fmla="*/ 3967167 w 11218359"/>
                <a:gd name="connsiteY347" fmla="*/ 585921 h 585920"/>
                <a:gd name="connsiteX348" fmla="*/ 3978645 w 11218359"/>
                <a:gd name="connsiteY348" fmla="*/ 585921 h 585920"/>
                <a:gd name="connsiteX349" fmla="*/ 3990075 w 11218359"/>
                <a:gd name="connsiteY349" fmla="*/ 585921 h 585920"/>
                <a:gd name="connsiteX350" fmla="*/ 4001505 w 11218359"/>
                <a:gd name="connsiteY350" fmla="*/ 585921 h 585920"/>
                <a:gd name="connsiteX351" fmla="*/ 4012935 w 11218359"/>
                <a:gd name="connsiteY351" fmla="*/ 585921 h 585920"/>
                <a:gd name="connsiteX352" fmla="*/ 4024365 w 11218359"/>
                <a:gd name="connsiteY352" fmla="*/ 585921 h 585920"/>
                <a:gd name="connsiteX353" fmla="*/ 4035843 w 11218359"/>
                <a:gd name="connsiteY353" fmla="*/ 585921 h 585920"/>
                <a:gd name="connsiteX354" fmla="*/ 4047273 w 11218359"/>
                <a:gd name="connsiteY354" fmla="*/ 585921 h 585920"/>
                <a:gd name="connsiteX355" fmla="*/ 4058702 w 11218359"/>
                <a:gd name="connsiteY355" fmla="*/ 585921 h 585920"/>
                <a:gd name="connsiteX356" fmla="*/ 4070133 w 11218359"/>
                <a:gd name="connsiteY356" fmla="*/ 585921 h 585920"/>
                <a:gd name="connsiteX357" fmla="*/ 4081563 w 11218359"/>
                <a:gd name="connsiteY357" fmla="*/ 585921 h 585920"/>
                <a:gd name="connsiteX358" fmla="*/ 4093040 w 11218359"/>
                <a:gd name="connsiteY358" fmla="*/ 585921 h 585920"/>
                <a:gd name="connsiteX359" fmla="*/ 4104471 w 11218359"/>
                <a:gd name="connsiteY359" fmla="*/ 585921 h 585920"/>
                <a:gd name="connsiteX360" fmla="*/ 4115900 w 11218359"/>
                <a:gd name="connsiteY360" fmla="*/ 585921 h 585920"/>
                <a:gd name="connsiteX361" fmla="*/ 4127330 w 11218359"/>
                <a:gd name="connsiteY361" fmla="*/ 585921 h 585920"/>
                <a:gd name="connsiteX362" fmla="*/ 4138760 w 11218359"/>
                <a:gd name="connsiteY362" fmla="*/ 585921 h 585920"/>
                <a:gd name="connsiteX363" fmla="*/ 4150238 w 11218359"/>
                <a:gd name="connsiteY363" fmla="*/ 585921 h 585920"/>
                <a:gd name="connsiteX364" fmla="*/ 4161668 w 11218359"/>
                <a:gd name="connsiteY364" fmla="*/ 585921 h 585920"/>
                <a:gd name="connsiteX365" fmla="*/ 4173098 w 11218359"/>
                <a:gd name="connsiteY365" fmla="*/ 585921 h 585920"/>
                <a:gd name="connsiteX366" fmla="*/ 4184528 w 11218359"/>
                <a:gd name="connsiteY366" fmla="*/ 585921 h 585920"/>
                <a:gd name="connsiteX367" fmla="*/ 4195958 w 11218359"/>
                <a:gd name="connsiteY367" fmla="*/ 585921 h 585920"/>
                <a:gd name="connsiteX368" fmla="*/ 4207436 w 11218359"/>
                <a:gd name="connsiteY368" fmla="*/ 585921 h 585920"/>
                <a:gd name="connsiteX369" fmla="*/ 4218865 w 11218359"/>
                <a:gd name="connsiteY369" fmla="*/ 585921 h 585920"/>
                <a:gd name="connsiteX370" fmla="*/ 4230296 w 11218359"/>
                <a:gd name="connsiteY370" fmla="*/ 585921 h 585920"/>
                <a:gd name="connsiteX371" fmla="*/ 4241726 w 11218359"/>
                <a:gd name="connsiteY371" fmla="*/ 585921 h 585920"/>
                <a:gd name="connsiteX372" fmla="*/ 4253156 w 11218359"/>
                <a:gd name="connsiteY372" fmla="*/ 585921 h 585920"/>
                <a:gd name="connsiteX373" fmla="*/ 4264634 w 11218359"/>
                <a:gd name="connsiteY373" fmla="*/ 585921 h 585920"/>
                <a:gd name="connsiteX374" fmla="*/ 4276063 w 11218359"/>
                <a:gd name="connsiteY374" fmla="*/ 585921 h 585920"/>
                <a:gd name="connsiteX375" fmla="*/ 4287493 w 11218359"/>
                <a:gd name="connsiteY375" fmla="*/ 585921 h 585920"/>
                <a:gd name="connsiteX376" fmla="*/ 4298923 w 11218359"/>
                <a:gd name="connsiteY376" fmla="*/ 585921 h 585920"/>
                <a:gd name="connsiteX377" fmla="*/ 4310353 w 11218359"/>
                <a:gd name="connsiteY377" fmla="*/ 585921 h 585920"/>
                <a:gd name="connsiteX378" fmla="*/ 4321831 w 11218359"/>
                <a:gd name="connsiteY378" fmla="*/ 585921 h 585920"/>
                <a:gd name="connsiteX379" fmla="*/ 4333261 w 11218359"/>
                <a:gd name="connsiteY379" fmla="*/ 585921 h 585920"/>
                <a:gd name="connsiteX380" fmla="*/ 4344691 w 11218359"/>
                <a:gd name="connsiteY380" fmla="*/ 585921 h 585920"/>
                <a:gd name="connsiteX381" fmla="*/ 4356121 w 11218359"/>
                <a:gd name="connsiteY381" fmla="*/ 585921 h 585920"/>
                <a:gd name="connsiteX382" fmla="*/ 4367551 w 11218359"/>
                <a:gd name="connsiteY382" fmla="*/ 585921 h 585920"/>
                <a:gd name="connsiteX383" fmla="*/ 4379028 w 11218359"/>
                <a:gd name="connsiteY383" fmla="*/ 585921 h 585920"/>
                <a:gd name="connsiteX384" fmla="*/ 4390458 w 11218359"/>
                <a:gd name="connsiteY384" fmla="*/ 585921 h 585920"/>
                <a:gd name="connsiteX385" fmla="*/ 4401889 w 11218359"/>
                <a:gd name="connsiteY385" fmla="*/ 585921 h 585920"/>
                <a:gd name="connsiteX386" fmla="*/ 4413319 w 11218359"/>
                <a:gd name="connsiteY386" fmla="*/ 585921 h 585920"/>
                <a:gd name="connsiteX387" fmla="*/ 4424749 w 11218359"/>
                <a:gd name="connsiteY387" fmla="*/ 585921 h 585920"/>
                <a:gd name="connsiteX388" fmla="*/ 4436226 w 11218359"/>
                <a:gd name="connsiteY388" fmla="*/ 585921 h 585920"/>
                <a:gd name="connsiteX389" fmla="*/ 4447656 w 11218359"/>
                <a:gd name="connsiteY389" fmla="*/ 585921 h 585920"/>
                <a:gd name="connsiteX390" fmla="*/ 4459086 w 11218359"/>
                <a:gd name="connsiteY390" fmla="*/ 585921 h 585920"/>
                <a:gd name="connsiteX391" fmla="*/ 4470516 w 11218359"/>
                <a:gd name="connsiteY391" fmla="*/ 585921 h 585920"/>
                <a:gd name="connsiteX392" fmla="*/ 4481946 w 11218359"/>
                <a:gd name="connsiteY392" fmla="*/ 585921 h 585920"/>
                <a:gd name="connsiteX393" fmla="*/ 4493424 w 11218359"/>
                <a:gd name="connsiteY393" fmla="*/ 585921 h 585920"/>
                <a:gd name="connsiteX394" fmla="*/ 4504854 w 11218359"/>
                <a:gd name="connsiteY394" fmla="*/ 585921 h 585920"/>
                <a:gd name="connsiteX395" fmla="*/ 4516284 w 11218359"/>
                <a:gd name="connsiteY395" fmla="*/ 585921 h 585920"/>
                <a:gd name="connsiteX396" fmla="*/ 4527714 w 11218359"/>
                <a:gd name="connsiteY396" fmla="*/ 585921 h 585920"/>
                <a:gd name="connsiteX397" fmla="*/ 4539144 w 11218359"/>
                <a:gd name="connsiteY397" fmla="*/ 585921 h 585920"/>
                <a:gd name="connsiteX398" fmla="*/ 4550621 w 11218359"/>
                <a:gd name="connsiteY398" fmla="*/ 585921 h 585920"/>
                <a:gd name="connsiteX399" fmla="*/ 4562051 w 11218359"/>
                <a:gd name="connsiteY399" fmla="*/ 585921 h 585920"/>
                <a:gd name="connsiteX400" fmla="*/ 4573482 w 11218359"/>
                <a:gd name="connsiteY400" fmla="*/ 585921 h 585920"/>
                <a:gd name="connsiteX401" fmla="*/ 4584912 w 11218359"/>
                <a:gd name="connsiteY401" fmla="*/ 585921 h 585920"/>
                <a:gd name="connsiteX402" fmla="*/ 4596341 w 11218359"/>
                <a:gd name="connsiteY402" fmla="*/ 585921 h 585920"/>
                <a:gd name="connsiteX403" fmla="*/ 4607771 w 11218359"/>
                <a:gd name="connsiteY403" fmla="*/ 585921 h 585920"/>
                <a:gd name="connsiteX404" fmla="*/ 4619249 w 11218359"/>
                <a:gd name="connsiteY404" fmla="*/ 585921 h 585920"/>
                <a:gd name="connsiteX405" fmla="*/ 4630679 w 11218359"/>
                <a:gd name="connsiteY405" fmla="*/ 585921 h 585920"/>
                <a:gd name="connsiteX406" fmla="*/ 4642109 w 11218359"/>
                <a:gd name="connsiteY406" fmla="*/ 585921 h 585920"/>
                <a:gd name="connsiteX407" fmla="*/ 4653539 w 11218359"/>
                <a:gd name="connsiteY407" fmla="*/ 585921 h 585920"/>
                <a:gd name="connsiteX408" fmla="*/ 4664969 w 11218359"/>
                <a:gd name="connsiteY408" fmla="*/ 585921 h 585920"/>
                <a:gd name="connsiteX409" fmla="*/ 4676447 w 11218359"/>
                <a:gd name="connsiteY409" fmla="*/ 585921 h 585920"/>
                <a:gd name="connsiteX410" fmla="*/ 4687877 w 11218359"/>
                <a:gd name="connsiteY410" fmla="*/ 585921 h 585920"/>
                <a:gd name="connsiteX411" fmla="*/ 4699306 w 11218359"/>
                <a:gd name="connsiteY411" fmla="*/ 585921 h 585920"/>
                <a:gd name="connsiteX412" fmla="*/ 4710737 w 11218359"/>
                <a:gd name="connsiteY412" fmla="*/ 585921 h 585920"/>
                <a:gd name="connsiteX413" fmla="*/ 4722167 w 11218359"/>
                <a:gd name="connsiteY413" fmla="*/ 585921 h 585920"/>
                <a:gd name="connsiteX414" fmla="*/ 4733644 w 11218359"/>
                <a:gd name="connsiteY414" fmla="*/ 585921 h 585920"/>
                <a:gd name="connsiteX415" fmla="*/ 4745075 w 11218359"/>
                <a:gd name="connsiteY415" fmla="*/ 585921 h 585920"/>
                <a:gd name="connsiteX416" fmla="*/ 4756504 w 11218359"/>
                <a:gd name="connsiteY416" fmla="*/ 585921 h 585920"/>
                <a:gd name="connsiteX417" fmla="*/ 4767934 w 11218359"/>
                <a:gd name="connsiteY417" fmla="*/ 585921 h 585920"/>
                <a:gd name="connsiteX418" fmla="*/ 4779364 w 11218359"/>
                <a:gd name="connsiteY418" fmla="*/ 585921 h 585920"/>
                <a:gd name="connsiteX419" fmla="*/ 4790842 w 11218359"/>
                <a:gd name="connsiteY419" fmla="*/ 585921 h 585920"/>
                <a:gd name="connsiteX420" fmla="*/ 4802272 w 11218359"/>
                <a:gd name="connsiteY420" fmla="*/ 585921 h 585920"/>
                <a:gd name="connsiteX421" fmla="*/ 4813702 w 11218359"/>
                <a:gd name="connsiteY421" fmla="*/ 585921 h 585920"/>
                <a:gd name="connsiteX422" fmla="*/ 4825132 w 11218359"/>
                <a:gd name="connsiteY422" fmla="*/ 585921 h 585920"/>
                <a:gd name="connsiteX423" fmla="*/ 4836562 w 11218359"/>
                <a:gd name="connsiteY423" fmla="*/ 585921 h 585920"/>
                <a:gd name="connsiteX424" fmla="*/ 4848040 w 11218359"/>
                <a:gd name="connsiteY424" fmla="*/ 585921 h 585920"/>
                <a:gd name="connsiteX425" fmla="*/ 4859469 w 11218359"/>
                <a:gd name="connsiteY425" fmla="*/ 585921 h 585920"/>
                <a:gd name="connsiteX426" fmla="*/ 4870899 w 11218359"/>
                <a:gd name="connsiteY426" fmla="*/ 585921 h 585920"/>
                <a:gd name="connsiteX427" fmla="*/ 4882330 w 11218359"/>
                <a:gd name="connsiteY427" fmla="*/ 585921 h 585920"/>
                <a:gd name="connsiteX428" fmla="*/ 4893760 w 11218359"/>
                <a:gd name="connsiteY428" fmla="*/ 585921 h 585920"/>
                <a:gd name="connsiteX429" fmla="*/ 4905237 w 11218359"/>
                <a:gd name="connsiteY429" fmla="*/ 585921 h 585920"/>
                <a:gd name="connsiteX430" fmla="*/ 4916667 w 11218359"/>
                <a:gd name="connsiteY430" fmla="*/ 585921 h 585920"/>
                <a:gd name="connsiteX431" fmla="*/ 4928097 w 11218359"/>
                <a:gd name="connsiteY431" fmla="*/ 585921 h 585920"/>
                <a:gd name="connsiteX432" fmla="*/ 4939527 w 11218359"/>
                <a:gd name="connsiteY432" fmla="*/ 585921 h 585920"/>
                <a:gd name="connsiteX433" fmla="*/ 4950957 w 11218359"/>
                <a:gd name="connsiteY433" fmla="*/ 585921 h 585920"/>
                <a:gd name="connsiteX434" fmla="*/ 4962435 w 11218359"/>
                <a:gd name="connsiteY434" fmla="*/ 585921 h 585920"/>
                <a:gd name="connsiteX435" fmla="*/ 4973865 w 11218359"/>
                <a:gd name="connsiteY435" fmla="*/ 585921 h 585920"/>
                <a:gd name="connsiteX436" fmla="*/ 4985295 w 11218359"/>
                <a:gd name="connsiteY436" fmla="*/ 585921 h 585920"/>
                <a:gd name="connsiteX437" fmla="*/ 4996725 w 11218359"/>
                <a:gd name="connsiteY437" fmla="*/ 585921 h 585920"/>
                <a:gd name="connsiteX438" fmla="*/ 5008155 w 11218359"/>
                <a:gd name="connsiteY438" fmla="*/ 585921 h 585920"/>
                <a:gd name="connsiteX439" fmla="*/ 5019632 w 11218359"/>
                <a:gd name="connsiteY439" fmla="*/ 585921 h 585920"/>
                <a:gd name="connsiteX440" fmla="*/ 5031062 w 11218359"/>
                <a:gd name="connsiteY440" fmla="*/ 585921 h 585920"/>
                <a:gd name="connsiteX441" fmla="*/ 5042492 w 11218359"/>
                <a:gd name="connsiteY441" fmla="*/ 585921 h 585920"/>
                <a:gd name="connsiteX442" fmla="*/ 5053923 w 11218359"/>
                <a:gd name="connsiteY442" fmla="*/ 585921 h 585920"/>
                <a:gd name="connsiteX443" fmla="*/ 5065353 w 11218359"/>
                <a:gd name="connsiteY443" fmla="*/ 585921 h 585920"/>
                <a:gd name="connsiteX444" fmla="*/ 5076830 w 11218359"/>
                <a:gd name="connsiteY444" fmla="*/ 585921 h 585920"/>
                <a:gd name="connsiteX445" fmla="*/ 5088260 w 11218359"/>
                <a:gd name="connsiteY445" fmla="*/ 585921 h 585920"/>
                <a:gd name="connsiteX446" fmla="*/ 5099690 w 11218359"/>
                <a:gd name="connsiteY446" fmla="*/ 585921 h 585920"/>
                <a:gd name="connsiteX447" fmla="*/ 5111120 w 11218359"/>
                <a:gd name="connsiteY447" fmla="*/ 585921 h 585920"/>
                <a:gd name="connsiteX448" fmla="*/ 5122550 w 11218359"/>
                <a:gd name="connsiteY448" fmla="*/ 585921 h 585920"/>
                <a:gd name="connsiteX449" fmla="*/ 5134028 w 11218359"/>
                <a:gd name="connsiteY449" fmla="*/ 585921 h 585920"/>
                <a:gd name="connsiteX450" fmla="*/ 5145458 w 11218359"/>
                <a:gd name="connsiteY450" fmla="*/ 585921 h 585920"/>
                <a:gd name="connsiteX451" fmla="*/ 5156888 w 11218359"/>
                <a:gd name="connsiteY451" fmla="*/ 585921 h 585920"/>
                <a:gd name="connsiteX452" fmla="*/ 5168318 w 11218359"/>
                <a:gd name="connsiteY452" fmla="*/ 585921 h 585920"/>
                <a:gd name="connsiteX453" fmla="*/ 5179747 w 11218359"/>
                <a:gd name="connsiteY453" fmla="*/ 585921 h 585920"/>
                <a:gd name="connsiteX454" fmla="*/ 5191225 w 11218359"/>
                <a:gd name="connsiteY454" fmla="*/ 585921 h 585920"/>
                <a:gd name="connsiteX455" fmla="*/ 5202655 w 11218359"/>
                <a:gd name="connsiteY455" fmla="*/ 585921 h 585920"/>
                <a:gd name="connsiteX456" fmla="*/ 5214085 w 11218359"/>
                <a:gd name="connsiteY456" fmla="*/ 585921 h 585920"/>
                <a:gd name="connsiteX457" fmla="*/ 5225515 w 11218359"/>
                <a:gd name="connsiteY457" fmla="*/ 585921 h 585920"/>
                <a:gd name="connsiteX458" fmla="*/ 5236945 w 11218359"/>
                <a:gd name="connsiteY458" fmla="*/ 585921 h 585920"/>
                <a:gd name="connsiteX459" fmla="*/ 5248423 w 11218359"/>
                <a:gd name="connsiteY459" fmla="*/ 585921 h 585920"/>
                <a:gd name="connsiteX460" fmla="*/ 5259853 w 11218359"/>
                <a:gd name="connsiteY460" fmla="*/ 585921 h 585920"/>
                <a:gd name="connsiteX461" fmla="*/ 5271283 w 11218359"/>
                <a:gd name="connsiteY461" fmla="*/ 585921 h 585920"/>
                <a:gd name="connsiteX462" fmla="*/ 5282713 w 11218359"/>
                <a:gd name="connsiteY462" fmla="*/ 585921 h 585920"/>
                <a:gd name="connsiteX463" fmla="*/ 5294143 w 11218359"/>
                <a:gd name="connsiteY463" fmla="*/ 585921 h 585920"/>
                <a:gd name="connsiteX464" fmla="*/ 5305621 w 11218359"/>
                <a:gd name="connsiteY464" fmla="*/ 585921 h 585920"/>
                <a:gd name="connsiteX465" fmla="*/ 5317051 w 11218359"/>
                <a:gd name="connsiteY465" fmla="*/ 585921 h 585920"/>
                <a:gd name="connsiteX466" fmla="*/ 5328481 w 11218359"/>
                <a:gd name="connsiteY466" fmla="*/ 585921 h 585920"/>
                <a:gd name="connsiteX467" fmla="*/ 5339910 w 11218359"/>
                <a:gd name="connsiteY467" fmla="*/ 585921 h 585920"/>
                <a:gd name="connsiteX468" fmla="*/ 5351340 w 11218359"/>
                <a:gd name="connsiteY468" fmla="*/ 585921 h 585920"/>
                <a:gd name="connsiteX469" fmla="*/ 5362818 w 11218359"/>
                <a:gd name="connsiteY469" fmla="*/ 585921 h 585920"/>
                <a:gd name="connsiteX470" fmla="*/ 5374248 w 11218359"/>
                <a:gd name="connsiteY470" fmla="*/ 585921 h 585920"/>
                <a:gd name="connsiteX471" fmla="*/ 5385678 w 11218359"/>
                <a:gd name="connsiteY471" fmla="*/ 585921 h 585920"/>
                <a:gd name="connsiteX472" fmla="*/ 5397108 w 11218359"/>
                <a:gd name="connsiteY472" fmla="*/ 585921 h 585920"/>
                <a:gd name="connsiteX473" fmla="*/ 5408538 w 11218359"/>
                <a:gd name="connsiteY473" fmla="*/ 585921 h 585920"/>
                <a:gd name="connsiteX474" fmla="*/ 5420016 w 11218359"/>
                <a:gd name="connsiteY474" fmla="*/ 585921 h 585920"/>
                <a:gd name="connsiteX475" fmla="*/ 5431446 w 11218359"/>
                <a:gd name="connsiteY475" fmla="*/ 585921 h 585920"/>
                <a:gd name="connsiteX476" fmla="*/ 5442876 w 11218359"/>
                <a:gd name="connsiteY476" fmla="*/ 585921 h 585920"/>
                <a:gd name="connsiteX477" fmla="*/ 5454306 w 11218359"/>
                <a:gd name="connsiteY477" fmla="*/ 585921 h 585920"/>
                <a:gd name="connsiteX478" fmla="*/ 5465736 w 11218359"/>
                <a:gd name="connsiteY478" fmla="*/ 585921 h 585920"/>
                <a:gd name="connsiteX479" fmla="*/ 5477214 w 11218359"/>
                <a:gd name="connsiteY479" fmla="*/ 585921 h 585920"/>
                <a:gd name="connsiteX480" fmla="*/ 5488643 w 11218359"/>
                <a:gd name="connsiteY480" fmla="*/ 585921 h 585920"/>
                <a:gd name="connsiteX481" fmla="*/ 5500073 w 11218359"/>
                <a:gd name="connsiteY481" fmla="*/ 585921 h 585920"/>
                <a:gd name="connsiteX482" fmla="*/ 5511503 w 11218359"/>
                <a:gd name="connsiteY482" fmla="*/ 585921 h 585920"/>
                <a:gd name="connsiteX483" fmla="*/ 5522933 w 11218359"/>
                <a:gd name="connsiteY483" fmla="*/ 585921 h 585920"/>
                <a:gd name="connsiteX484" fmla="*/ 5534411 w 11218359"/>
                <a:gd name="connsiteY484" fmla="*/ 585921 h 585920"/>
                <a:gd name="connsiteX485" fmla="*/ 5545841 w 11218359"/>
                <a:gd name="connsiteY485" fmla="*/ 585921 h 585920"/>
                <a:gd name="connsiteX486" fmla="*/ 5557271 w 11218359"/>
                <a:gd name="connsiteY486" fmla="*/ 585921 h 585920"/>
                <a:gd name="connsiteX487" fmla="*/ 5568701 w 11218359"/>
                <a:gd name="connsiteY487" fmla="*/ 585921 h 585920"/>
                <a:gd name="connsiteX488" fmla="*/ 5580131 w 11218359"/>
                <a:gd name="connsiteY488" fmla="*/ 585921 h 585920"/>
                <a:gd name="connsiteX489" fmla="*/ 5591609 w 11218359"/>
                <a:gd name="connsiteY489" fmla="*/ 585921 h 585920"/>
                <a:gd name="connsiteX490" fmla="*/ 5603038 w 11218359"/>
                <a:gd name="connsiteY490" fmla="*/ 585921 h 585920"/>
                <a:gd name="connsiteX491" fmla="*/ 5614469 w 11218359"/>
                <a:gd name="connsiteY491" fmla="*/ 585921 h 585920"/>
                <a:gd name="connsiteX492" fmla="*/ 5625899 w 11218359"/>
                <a:gd name="connsiteY492" fmla="*/ 585921 h 585920"/>
                <a:gd name="connsiteX493" fmla="*/ 5637329 w 11218359"/>
                <a:gd name="connsiteY493" fmla="*/ 585921 h 585920"/>
                <a:gd name="connsiteX494" fmla="*/ 5648759 w 11218359"/>
                <a:gd name="connsiteY494" fmla="*/ 585921 h 585920"/>
                <a:gd name="connsiteX495" fmla="*/ 5660236 w 11218359"/>
                <a:gd name="connsiteY495" fmla="*/ 585921 h 585920"/>
                <a:gd name="connsiteX496" fmla="*/ 5671666 w 11218359"/>
                <a:gd name="connsiteY496" fmla="*/ 585921 h 585920"/>
                <a:gd name="connsiteX497" fmla="*/ 5683096 w 11218359"/>
                <a:gd name="connsiteY497" fmla="*/ 585921 h 585920"/>
                <a:gd name="connsiteX498" fmla="*/ 5694526 w 11218359"/>
                <a:gd name="connsiteY498" fmla="*/ 585921 h 585920"/>
                <a:gd name="connsiteX499" fmla="*/ 5705956 w 11218359"/>
                <a:gd name="connsiteY499" fmla="*/ 585921 h 585920"/>
                <a:gd name="connsiteX500" fmla="*/ 5717434 w 11218359"/>
                <a:gd name="connsiteY500" fmla="*/ 585921 h 585920"/>
                <a:gd name="connsiteX501" fmla="*/ 5728864 w 11218359"/>
                <a:gd name="connsiteY501" fmla="*/ 585921 h 585920"/>
                <a:gd name="connsiteX502" fmla="*/ 5740294 w 11218359"/>
                <a:gd name="connsiteY502" fmla="*/ 585921 h 585920"/>
                <a:gd name="connsiteX503" fmla="*/ 5751724 w 11218359"/>
                <a:gd name="connsiteY503" fmla="*/ 585921 h 585920"/>
                <a:gd name="connsiteX504" fmla="*/ 5763154 w 11218359"/>
                <a:gd name="connsiteY504" fmla="*/ 585921 h 585920"/>
                <a:gd name="connsiteX505" fmla="*/ 5774631 w 11218359"/>
                <a:gd name="connsiteY505" fmla="*/ 585921 h 585920"/>
                <a:gd name="connsiteX506" fmla="*/ 5786062 w 11218359"/>
                <a:gd name="connsiteY506" fmla="*/ 585921 h 585920"/>
                <a:gd name="connsiteX507" fmla="*/ 5797492 w 11218359"/>
                <a:gd name="connsiteY507" fmla="*/ 585921 h 585920"/>
                <a:gd name="connsiteX508" fmla="*/ 5808921 w 11218359"/>
                <a:gd name="connsiteY508" fmla="*/ 585921 h 585920"/>
                <a:gd name="connsiteX509" fmla="*/ 5820351 w 11218359"/>
                <a:gd name="connsiteY509" fmla="*/ 585921 h 585920"/>
                <a:gd name="connsiteX510" fmla="*/ 5831829 w 11218359"/>
                <a:gd name="connsiteY510" fmla="*/ 585921 h 585920"/>
                <a:gd name="connsiteX511" fmla="*/ 5843259 w 11218359"/>
                <a:gd name="connsiteY511" fmla="*/ 585921 h 585920"/>
                <a:gd name="connsiteX512" fmla="*/ 5854689 w 11218359"/>
                <a:gd name="connsiteY512" fmla="*/ 585921 h 585920"/>
                <a:gd name="connsiteX513" fmla="*/ 5866119 w 11218359"/>
                <a:gd name="connsiteY513" fmla="*/ 585921 h 585920"/>
                <a:gd name="connsiteX514" fmla="*/ 5877549 w 11218359"/>
                <a:gd name="connsiteY514" fmla="*/ 585921 h 585920"/>
                <a:gd name="connsiteX515" fmla="*/ 5889027 w 11218359"/>
                <a:gd name="connsiteY515" fmla="*/ 585921 h 585920"/>
                <a:gd name="connsiteX516" fmla="*/ 5900457 w 11218359"/>
                <a:gd name="connsiteY516" fmla="*/ 585921 h 585920"/>
                <a:gd name="connsiteX517" fmla="*/ 5911887 w 11218359"/>
                <a:gd name="connsiteY517" fmla="*/ 585921 h 585920"/>
                <a:gd name="connsiteX518" fmla="*/ 5923317 w 11218359"/>
                <a:gd name="connsiteY518" fmla="*/ 585921 h 585920"/>
                <a:gd name="connsiteX519" fmla="*/ 5934747 w 11218359"/>
                <a:gd name="connsiteY519" fmla="*/ 585921 h 585920"/>
                <a:gd name="connsiteX520" fmla="*/ 5946225 w 11218359"/>
                <a:gd name="connsiteY520" fmla="*/ 585921 h 585920"/>
                <a:gd name="connsiteX521" fmla="*/ 5957655 w 11218359"/>
                <a:gd name="connsiteY521" fmla="*/ 585921 h 585920"/>
                <a:gd name="connsiteX522" fmla="*/ 5969084 w 11218359"/>
                <a:gd name="connsiteY522" fmla="*/ 585921 h 585920"/>
                <a:gd name="connsiteX523" fmla="*/ 5980514 w 11218359"/>
                <a:gd name="connsiteY523" fmla="*/ 585921 h 585920"/>
                <a:gd name="connsiteX524" fmla="*/ 5991944 w 11218359"/>
                <a:gd name="connsiteY524" fmla="*/ 585921 h 585920"/>
                <a:gd name="connsiteX525" fmla="*/ 6003422 w 11218359"/>
                <a:gd name="connsiteY525" fmla="*/ 585921 h 585920"/>
                <a:gd name="connsiteX526" fmla="*/ 6014852 w 11218359"/>
                <a:gd name="connsiteY526" fmla="*/ 585921 h 585920"/>
                <a:gd name="connsiteX527" fmla="*/ 6026282 w 11218359"/>
                <a:gd name="connsiteY527" fmla="*/ 585921 h 585920"/>
                <a:gd name="connsiteX528" fmla="*/ 6037712 w 11218359"/>
                <a:gd name="connsiteY528" fmla="*/ 585921 h 585920"/>
                <a:gd name="connsiteX529" fmla="*/ 6049142 w 11218359"/>
                <a:gd name="connsiteY529" fmla="*/ 585921 h 585920"/>
                <a:gd name="connsiteX530" fmla="*/ 6060620 w 11218359"/>
                <a:gd name="connsiteY530" fmla="*/ 585921 h 585920"/>
                <a:gd name="connsiteX531" fmla="*/ 6072049 w 11218359"/>
                <a:gd name="connsiteY531" fmla="*/ 585921 h 585920"/>
                <a:gd name="connsiteX532" fmla="*/ 6083480 w 11218359"/>
                <a:gd name="connsiteY532" fmla="*/ 585921 h 585920"/>
                <a:gd name="connsiteX533" fmla="*/ 6094910 w 11218359"/>
                <a:gd name="connsiteY533" fmla="*/ 585921 h 585920"/>
                <a:gd name="connsiteX534" fmla="*/ 6106340 w 11218359"/>
                <a:gd name="connsiteY534" fmla="*/ 585921 h 585920"/>
                <a:gd name="connsiteX535" fmla="*/ 6117818 w 11218359"/>
                <a:gd name="connsiteY535" fmla="*/ 585921 h 585920"/>
                <a:gd name="connsiteX536" fmla="*/ 6129247 w 11218359"/>
                <a:gd name="connsiteY536" fmla="*/ 585921 h 585920"/>
                <a:gd name="connsiteX537" fmla="*/ 6140677 w 11218359"/>
                <a:gd name="connsiteY537" fmla="*/ 585921 h 585920"/>
                <a:gd name="connsiteX538" fmla="*/ 6152107 w 11218359"/>
                <a:gd name="connsiteY538" fmla="*/ 585921 h 585920"/>
                <a:gd name="connsiteX539" fmla="*/ 6163537 w 11218359"/>
                <a:gd name="connsiteY539" fmla="*/ 585921 h 585920"/>
                <a:gd name="connsiteX540" fmla="*/ 6175015 w 11218359"/>
                <a:gd name="connsiteY540" fmla="*/ 585921 h 585920"/>
                <a:gd name="connsiteX541" fmla="*/ 6186445 w 11218359"/>
                <a:gd name="connsiteY541" fmla="*/ 585921 h 585920"/>
                <a:gd name="connsiteX542" fmla="*/ 6197875 w 11218359"/>
                <a:gd name="connsiteY542" fmla="*/ 585921 h 585920"/>
                <a:gd name="connsiteX543" fmla="*/ 6209305 w 11218359"/>
                <a:gd name="connsiteY543" fmla="*/ 585921 h 585920"/>
                <a:gd name="connsiteX544" fmla="*/ 6220735 w 11218359"/>
                <a:gd name="connsiteY544" fmla="*/ 585921 h 585920"/>
                <a:gd name="connsiteX545" fmla="*/ 6232212 w 11218359"/>
                <a:gd name="connsiteY545" fmla="*/ 585921 h 585920"/>
                <a:gd name="connsiteX546" fmla="*/ 6243642 w 11218359"/>
                <a:gd name="connsiteY546" fmla="*/ 585921 h 585920"/>
                <a:gd name="connsiteX547" fmla="*/ 6255073 w 11218359"/>
                <a:gd name="connsiteY547" fmla="*/ 585921 h 585920"/>
                <a:gd name="connsiteX548" fmla="*/ 6266503 w 11218359"/>
                <a:gd name="connsiteY548" fmla="*/ 585921 h 585920"/>
                <a:gd name="connsiteX549" fmla="*/ 6277933 w 11218359"/>
                <a:gd name="connsiteY549" fmla="*/ 585921 h 585920"/>
                <a:gd name="connsiteX550" fmla="*/ 6289410 w 11218359"/>
                <a:gd name="connsiteY550" fmla="*/ 585921 h 585920"/>
                <a:gd name="connsiteX551" fmla="*/ 6300840 w 11218359"/>
                <a:gd name="connsiteY551" fmla="*/ 585921 h 585920"/>
                <a:gd name="connsiteX552" fmla="*/ 6312270 w 11218359"/>
                <a:gd name="connsiteY552" fmla="*/ 585921 h 585920"/>
                <a:gd name="connsiteX553" fmla="*/ 6323700 w 11218359"/>
                <a:gd name="connsiteY553" fmla="*/ 585921 h 585920"/>
                <a:gd name="connsiteX554" fmla="*/ 6335130 w 11218359"/>
                <a:gd name="connsiteY554" fmla="*/ 585921 h 585920"/>
                <a:gd name="connsiteX555" fmla="*/ 6346608 w 11218359"/>
                <a:gd name="connsiteY555" fmla="*/ 585921 h 585920"/>
                <a:gd name="connsiteX556" fmla="*/ 6358038 w 11218359"/>
                <a:gd name="connsiteY556" fmla="*/ 585921 h 585920"/>
                <a:gd name="connsiteX557" fmla="*/ 6369468 w 11218359"/>
                <a:gd name="connsiteY557" fmla="*/ 585921 h 585920"/>
                <a:gd name="connsiteX558" fmla="*/ 6380898 w 11218359"/>
                <a:gd name="connsiteY558" fmla="*/ 585921 h 585920"/>
                <a:gd name="connsiteX559" fmla="*/ 6392328 w 11218359"/>
                <a:gd name="connsiteY559" fmla="*/ 585921 h 585920"/>
                <a:gd name="connsiteX560" fmla="*/ 6403805 w 11218359"/>
                <a:gd name="connsiteY560" fmla="*/ 585921 h 585920"/>
                <a:gd name="connsiteX561" fmla="*/ 6415235 w 11218359"/>
                <a:gd name="connsiteY561" fmla="*/ 585921 h 585920"/>
                <a:gd name="connsiteX562" fmla="*/ 6426666 w 11218359"/>
                <a:gd name="connsiteY562" fmla="*/ 585921 h 585920"/>
                <a:gd name="connsiteX563" fmla="*/ 6438096 w 11218359"/>
                <a:gd name="connsiteY563" fmla="*/ 585921 h 585920"/>
                <a:gd name="connsiteX564" fmla="*/ 6449525 w 11218359"/>
                <a:gd name="connsiteY564" fmla="*/ 585921 h 585920"/>
                <a:gd name="connsiteX565" fmla="*/ 6461003 w 11218359"/>
                <a:gd name="connsiteY565" fmla="*/ 585921 h 585920"/>
                <a:gd name="connsiteX566" fmla="*/ 6472433 w 11218359"/>
                <a:gd name="connsiteY566" fmla="*/ 585921 h 585920"/>
                <a:gd name="connsiteX567" fmla="*/ 6483863 w 11218359"/>
                <a:gd name="connsiteY567" fmla="*/ 585921 h 585920"/>
                <a:gd name="connsiteX568" fmla="*/ 6495293 w 11218359"/>
                <a:gd name="connsiteY568" fmla="*/ 585921 h 585920"/>
                <a:gd name="connsiteX569" fmla="*/ 6506723 w 11218359"/>
                <a:gd name="connsiteY569" fmla="*/ 585921 h 585920"/>
                <a:gd name="connsiteX570" fmla="*/ 6518201 w 11218359"/>
                <a:gd name="connsiteY570" fmla="*/ 585921 h 585920"/>
                <a:gd name="connsiteX571" fmla="*/ 6529631 w 11218359"/>
                <a:gd name="connsiteY571" fmla="*/ 585921 h 585920"/>
                <a:gd name="connsiteX572" fmla="*/ 6541061 w 11218359"/>
                <a:gd name="connsiteY572" fmla="*/ 585921 h 585920"/>
                <a:gd name="connsiteX573" fmla="*/ 6552490 w 11218359"/>
                <a:gd name="connsiteY573" fmla="*/ 585921 h 585920"/>
                <a:gd name="connsiteX574" fmla="*/ 6563921 w 11218359"/>
                <a:gd name="connsiteY574" fmla="*/ 585921 h 585920"/>
                <a:gd name="connsiteX575" fmla="*/ 6575398 w 11218359"/>
                <a:gd name="connsiteY575" fmla="*/ 585921 h 585920"/>
                <a:gd name="connsiteX576" fmla="*/ 6586828 w 11218359"/>
                <a:gd name="connsiteY576" fmla="*/ 585921 h 585920"/>
                <a:gd name="connsiteX577" fmla="*/ 6598259 w 11218359"/>
                <a:gd name="connsiteY577" fmla="*/ 585921 h 585920"/>
                <a:gd name="connsiteX578" fmla="*/ 6609688 w 11218359"/>
                <a:gd name="connsiteY578" fmla="*/ 585921 h 585920"/>
                <a:gd name="connsiteX579" fmla="*/ 6621118 w 11218359"/>
                <a:gd name="connsiteY579" fmla="*/ 585921 h 585920"/>
                <a:gd name="connsiteX580" fmla="*/ 6632596 w 11218359"/>
                <a:gd name="connsiteY580" fmla="*/ 585921 h 585920"/>
                <a:gd name="connsiteX581" fmla="*/ 6644026 w 11218359"/>
                <a:gd name="connsiteY581" fmla="*/ 585921 h 585920"/>
                <a:gd name="connsiteX582" fmla="*/ 6655456 w 11218359"/>
                <a:gd name="connsiteY582" fmla="*/ 585921 h 585920"/>
                <a:gd name="connsiteX583" fmla="*/ 6666886 w 11218359"/>
                <a:gd name="connsiteY583" fmla="*/ 585921 h 585920"/>
                <a:gd name="connsiteX584" fmla="*/ 6678316 w 11218359"/>
                <a:gd name="connsiteY584" fmla="*/ 585921 h 585920"/>
                <a:gd name="connsiteX585" fmla="*/ 6689794 w 11218359"/>
                <a:gd name="connsiteY585" fmla="*/ 585921 h 585920"/>
                <a:gd name="connsiteX586" fmla="*/ 6701224 w 11218359"/>
                <a:gd name="connsiteY586" fmla="*/ 585921 h 585920"/>
                <a:gd name="connsiteX587" fmla="*/ 6712653 w 11218359"/>
                <a:gd name="connsiteY587" fmla="*/ 585921 h 585920"/>
                <a:gd name="connsiteX588" fmla="*/ 6724083 w 11218359"/>
                <a:gd name="connsiteY588" fmla="*/ 585921 h 585920"/>
                <a:gd name="connsiteX589" fmla="*/ 6735514 w 11218359"/>
                <a:gd name="connsiteY589" fmla="*/ 585921 h 585920"/>
                <a:gd name="connsiteX590" fmla="*/ 6746944 w 11218359"/>
                <a:gd name="connsiteY590" fmla="*/ 585921 h 585920"/>
                <a:gd name="connsiteX591" fmla="*/ 6758421 w 11218359"/>
                <a:gd name="connsiteY591" fmla="*/ 585921 h 585920"/>
                <a:gd name="connsiteX592" fmla="*/ 6769851 w 11218359"/>
                <a:gd name="connsiteY592" fmla="*/ 585921 h 585920"/>
                <a:gd name="connsiteX593" fmla="*/ 6781281 w 11218359"/>
                <a:gd name="connsiteY593" fmla="*/ 585921 h 585920"/>
                <a:gd name="connsiteX594" fmla="*/ 6792711 w 11218359"/>
                <a:gd name="connsiteY594" fmla="*/ 585921 h 585920"/>
                <a:gd name="connsiteX595" fmla="*/ 6804141 w 11218359"/>
                <a:gd name="connsiteY595" fmla="*/ 585921 h 585920"/>
                <a:gd name="connsiteX596" fmla="*/ 6815619 w 11218359"/>
                <a:gd name="connsiteY596" fmla="*/ 585921 h 585920"/>
                <a:gd name="connsiteX597" fmla="*/ 6827049 w 11218359"/>
                <a:gd name="connsiteY597" fmla="*/ 585921 h 585920"/>
                <a:gd name="connsiteX598" fmla="*/ 6838479 w 11218359"/>
                <a:gd name="connsiteY598" fmla="*/ 585921 h 585920"/>
                <a:gd name="connsiteX599" fmla="*/ 6849909 w 11218359"/>
                <a:gd name="connsiteY599" fmla="*/ 585921 h 585920"/>
                <a:gd name="connsiteX600" fmla="*/ 6861339 w 11218359"/>
                <a:gd name="connsiteY600" fmla="*/ 585921 h 585920"/>
                <a:gd name="connsiteX601" fmla="*/ 6872816 w 11218359"/>
                <a:gd name="connsiteY601" fmla="*/ 585921 h 585920"/>
                <a:gd name="connsiteX602" fmla="*/ 6884246 w 11218359"/>
                <a:gd name="connsiteY602" fmla="*/ 585921 h 585920"/>
                <a:gd name="connsiteX603" fmla="*/ 6895676 w 11218359"/>
                <a:gd name="connsiteY603" fmla="*/ 585921 h 585920"/>
                <a:gd name="connsiteX604" fmla="*/ 6907107 w 11218359"/>
                <a:gd name="connsiteY604" fmla="*/ 585921 h 585920"/>
                <a:gd name="connsiteX605" fmla="*/ 6918537 w 11218359"/>
                <a:gd name="connsiteY605" fmla="*/ 585921 h 585920"/>
                <a:gd name="connsiteX606" fmla="*/ 6930014 w 11218359"/>
                <a:gd name="connsiteY606" fmla="*/ 585921 h 585920"/>
                <a:gd name="connsiteX607" fmla="*/ 6941444 w 11218359"/>
                <a:gd name="connsiteY607" fmla="*/ 585921 h 585920"/>
                <a:gd name="connsiteX608" fmla="*/ 6952874 w 11218359"/>
                <a:gd name="connsiteY608" fmla="*/ 585921 h 585920"/>
                <a:gd name="connsiteX609" fmla="*/ 6964304 w 11218359"/>
                <a:gd name="connsiteY609" fmla="*/ 585921 h 585920"/>
                <a:gd name="connsiteX610" fmla="*/ 6975734 w 11218359"/>
                <a:gd name="connsiteY610" fmla="*/ 585921 h 585920"/>
                <a:gd name="connsiteX611" fmla="*/ 6987212 w 11218359"/>
                <a:gd name="connsiteY611" fmla="*/ 585921 h 585920"/>
                <a:gd name="connsiteX612" fmla="*/ 6998642 w 11218359"/>
                <a:gd name="connsiteY612" fmla="*/ 585921 h 585920"/>
                <a:gd name="connsiteX613" fmla="*/ 7010072 w 11218359"/>
                <a:gd name="connsiteY613" fmla="*/ 585921 h 585920"/>
                <a:gd name="connsiteX614" fmla="*/ 7021502 w 11218359"/>
                <a:gd name="connsiteY614" fmla="*/ 585921 h 585920"/>
                <a:gd name="connsiteX615" fmla="*/ 7032931 w 11218359"/>
                <a:gd name="connsiteY615" fmla="*/ 585921 h 585920"/>
                <a:gd name="connsiteX616" fmla="*/ 7044409 w 11218359"/>
                <a:gd name="connsiteY616" fmla="*/ 585921 h 585920"/>
                <a:gd name="connsiteX617" fmla="*/ 7055839 w 11218359"/>
                <a:gd name="connsiteY617" fmla="*/ 585921 h 585920"/>
                <a:gd name="connsiteX618" fmla="*/ 7067269 w 11218359"/>
                <a:gd name="connsiteY618" fmla="*/ 585921 h 585920"/>
                <a:gd name="connsiteX619" fmla="*/ 7078700 w 11218359"/>
                <a:gd name="connsiteY619" fmla="*/ 585921 h 585920"/>
                <a:gd name="connsiteX620" fmla="*/ 7090129 w 11218359"/>
                <a:gd name="connsiteY620" fmla="*/ 585921 h 585920"/>
                <a:gd name="connsiteX621" fmla="*/ 7101607 w 11218359"/>
                <a:gd name="connsiteY621" fmla="*/ 585921 h 585920"/>
                <a:gd name="connsiteX622" fmla="*/ 7113037 w 11218359"/>
                <a:gd name="connsiteY622" fmla="*/ 585921 h 585920"/>
                <a:gd name="connsiteX623" fmla="*/ 7124467 w 11218359"/>
                <a:gd name="connsiteY623" fmla="*/ 585921 h 585920"/>
                <a:gd name="connsiteX624" fmla="*/ 7135897 w 11218359"/>
                <a:gd name="connsiteY624" fmla="*/ 585921 h 585920"/>
                <a:gd name="connsiteX625" fmla="*/ 7147327 w 11218359"/>
                <a:gd name="connsiteY625" fmla="*/ 585921 h 585920"/>
                <a:gd name="connsiteX626" fmla="*/ 7158805 w 11218359"/>
                <a:gd name="connsiteY626" fmla="*/ 585921 h 585920"/>
                <a:gd name="connsiteX627" fmla="*/ 7170235 w 11218359"/>
                <a:gd name="connsiteY627" fmla="*/ 585921 h 585920"/>
                <a:gd name="connsiteX628" fmla="*/ 7181665 w 11218359"/>
                <a:gd name="connsiteY628" fmla="*/ 585921 h 585920"/>
                <a:gd name="connsiteX629" fmla="*/ 7193094 w 11218359"/>
                <a:gd name="connsiteY629" fmla="*/ 585921 h 585920"/>
                <a:gd name="connsiteX630" fmla="*/ 7204524 w 11218359"/>
                <a:gd name="connsiteY630" fmla="*/ 585921 h 585920"/>
                <a:gd name="connsiteX631" fmla="*/ 7216002 w 11218359"/>
                <a:gd name="connsiteY631" fmla="*/ 585921 h 585920"/>
                <a:gd name="connsiteX632" fmla="*/ 7227432 w 11218359"/>
                <a:gd name="connsiteY632" fmla="*/ 585921 h 585920"/>
                <a:gd name="connsiteX633" fmla="*/ 7238862 w 11218359"/>
                <a:gd name="connsiteY633" fmla="*/ 585921 h 585920"/>
                <a:gd name="connsiteX634" fmla="*/ 7250292 w 11218359"/>
                <a:gd name="connsiteY634" fmla="*/ 585921 h 585920"/>
                <a:gd name="connsiteX635" fmla="*/ 7261722 w 11218359"/>
                <a:gd name="connsiteY635" fmla="*/ 585921 h 585920"/>
                <a:gd name="connsiteX636" fmla="*/ 7273200 w 11218359"/>
                <a:gd name="connsiteY636" fmla="*/ 585921 h 585920"/>
                <a:gd name="connsiteX637" fmla="*/ 7284630 w 11218359"/>
                <a:gd name="connsiteY637" fmla="*/ 585921 h 585920"/>
                <a:gd name="connsiteX638" fmla="*/ 7296060 w 11218359"/>
                <a:gd name="connsiteY638" fmla="*/ 585921 h 585920"/>
                <a:gd name="connsiteX639" fmla="*/ 7307490 w 11218359"/>
                <a:gd name="connsiteY639" fmla="*/ 585921 h 585920"/>
                <a:gd name="connsiteX640" fmla="*/ 7318920 w 11218359"/>
                <a:gd name="connsiteY640" fmla="*/ 585921 h 585920"/>
                <a:gd name="connsiteX641" fmla="*/ 7330398 w 11218359"/>
                <a:gd name="connsiteY641" fmla="*/ 585921 h 585920"/>
                <a:gd name="connsiteX642" fmla="*/ 7341828 w 11218359"/>
                <a:gd name="connsiteY642" fmla="*/ 585921 h 585920"/>
                <a:gd name="connsiteX643" fmla="*/ 7353257 w 11218359"/>
                <a:gd name="connsiteY643" fmla="*/ 585921 h 585920"/>
                <a:gd name="connsiteX644" fmla="*/ 7364687 w 11218359"/>
                <a:gd name="connsiteY644" fmla="*/ 585921 h 585920"/>
                <a:gd name="connsiteX645" fmla="*/ 7376117 w 11218359"/>
                <a:gd name="connsiteY645" fmla="*/ 585921 h 585920"/>
                <a:gd name="connsiteX646" fmla="*/ 7387595 w 11218359"/>
                <a:gd name="connsiteY646" fmla="*/ 585921 h 585920"/>
                <a:gd name="connsiteX647" fmla="*/ 7399025 w 11218359"/>
                <a:gd name="connsiteY647" fmla="*/ 585921 h 585920"/>
                <a:gd name="connsiteX648" fmla="*/ 7410455 w 11218359"/>
                <a:gd name="connsiteY648" fmla="*/ 585921 h 585920"/>
                <a:gd name="connsiteX649" fmla="*/ 7421885 w 11218359"/>
                <a:gd name="connsiteY649" fmla="*/ 585921 h 585920"/>
                <a:gd name="connsiteX650" fmla="*/ 7433315 w 11218359"/>
                <a:gd name="connsiteY650" fmla="*/ 585921 h 585920"/>
                <a:gd name="connsiteX651" fmla="*/ 7444793 w 11218359"/>
                <a:gd name="connsiteY651" fmla="*/ 585921 h 585920"/>
                <a:gd name="connsiteX652" fmla="*/ 7456222 w 11218359"/>
                <a:gd name="connsiteY652" fmla="*/ 585921 h 585920"/>
                <a:gd name="connsiteX653" fmla="*/ 7467653 w 11218359"/>
                <a:gd name="connsiteY653" fmla="*/ 585921 h 585920"/>
                <a:gd name="connsiteX654" fmla="*/ 7479083 w 11218359"/>
                <a:gd name="connsiteY654" fmla="*/ 585921 h 585920"/>
                <a:gd name="connsiteX655" fmla="*/ 7490513 w 11218359"/>
                <a:gd name="connsiteY655" fmla="*/ 585921 h 585920"/>
                <a:gd name="connsiteX656" fmla="*/ 7501990 w 11218359"/>
                <a:gd name="connsiteY656" fmla="*/ 585921 h 585920"/>
                <a:gd name="connsiteX657" fmla="*/ 7513420 w 11218359"/>
                <a:gd name="connsiteY657" fmla="*/ 585921 h 585920"/>
                <a:gd name="connsiteX658" fmla="*/ 7524850 w 11218359"/>
                <a:gd name="connsiteY658" fmla="*/ 585921 h 585920"/>
                <a:gd name="connsiteX659" fmla="*/ 7536280 w 11218359"/>
                <a:gd name="connsiteY659" fmla="*/ 585921 h 585920"/>
                <a:gd name="connsiteX660" fmla="*/ 7547710 w 11218359"/>
                <a:gd name="connsiteY660" fmla="*/ 585921 h 585920"/>
                <a:gd name="connsiteX661" fmla="*/ 7559188 w 11218359"/>
                <a:gd name="connsiteY661" fmla="*/ 585921 h 585920"/>
                <a:gd name="connsiteX662" fmla="*/ 7570618 w 11218359"/>
                <a:gd name="connsiteY662" fmla="*/ 585921 h 585920"/>
                <a:gd name="connsiteX663" fmla="*/ 7582048 w 11218359"/>
                <a:gd name="connsiteY663" fmla="*/ 585921 h 585920"/>
                <a:gd name="connsiteX664" fmla="*/ 7593478 w 11218359"/>
                <a:gd name="connsiteY664" fmla="*/ 585921 h 585920"/>
                <a:gd name="connsiteX665" fmla="*/ 7604908 w 11218359"/>
                <a:gd name="connsiteY665" fmla="*/ 585921 h 585920"/>
                <a:gd name="connsiteX666" fmla="*/ 7616385 w 11218359"/>
                <a:gd name="connsiteY666" fmla="*/ 585921 h 585920"/>
                <a:gd name="connsiteX667" fmla="*/ 7627815 w 11218359"/>
                <a:gd name="connsiteY667" fmla="*/ 585921 h 585920"/>
                <a:gd name="connsiteX668" fmla="*/ 7639246 w 11218359"/>
                <a:gd name="connsiteY668" fmla="*/ 585921 h 585920"/>
                <a:gd name="connsiteX669" fmla="*/ 7650676 w 11218359"/>
                <a:gd name="connsiteY669" fmla="*/ 585921 h 585920"/>
                <a:gd name="connsiteX670" fmla="*/ 7662106 w 11218359"/>
                <a:gd name="connsiteY670" fmla="*/ 585921 h 585920"/>
                <a:gd name="connsiteX671" fmla="*/ 7673583 w 11218359"/>
                <a:gd name="connsiteY671" fmla="*/ 585921 h 585920"/>
                <a:gd name="connsiteX672" fmla="*/ 7685013 w 11218359"/>
                <a:gd name="connsiteY672" fmla="*/ 585921 h 585920"/>
                <a:gd name="connsiteX673" fmla="*/ 7696443 w 11218359"/>
                <a:gd name="connsiteY673" fmla="*/ 585921 h 585920"/>
                <a:gd name="connsiteX674" fmla="*/ 7707873 w 11218359"/>
                <a:gd name="connsiteY674" fmla="*/ 585921 h 585920"/>
                <a:gd name="connsiteX675" fmla="*/ 7719303 w 11218359"/>
                <a:gd name="connsiteY675" fmla="*/ 585921 h 585920"/>
                <a:gd name="connsiteX676" fmla="*/ 7730733 w 11218359"/>
                <a:gd name="connsiteY676" fmla="*/ 585921 h 585920"/>
                <a:gd name="connsiteX677" fmla="*/ 7742211 w 11218359"/>
                <a:gd name="connsiteY677" fmla="*/ 585921 h 585920"/>
                <a:gd name="connsiteX678" fmla="*/ 7753641 w 11218359"/>
                <a:gd name="connsiteY678" fmla="*/ 585921 h 585920"/>
                <a:gd name="connsiteX679" fmla="*/ 7765071 w 11218359"/>
                <a:gd name="connsiteY679" fmla="*/ 585921 h 585920"/>
                <a:gd name="connsiteX680" fmla="*/ 7776501 w 11218359"/>
                <a:gd name="connsiteY680" fmla="*/ 585921 h 585920"/>
                <a:gd name="connsiteX681" fmla="*/ 7787931 w 11218359"/>
                <a:gd name="connsiteY681" fmla="*/ 585921 h 585920"/>
                <a:gd name="connsiteX682" fmla="*/ 7799408 w 11218359"/>
                <a:gd name="connsiteY682" fmla="*/ 585921 h 585920"/>
                <a:gd name="connsiteX683" fmla="*/ 7810839 w 11218359"/>
                <a:gd name="connsiteY683" fmla="*/ 585921 h 585920"/>
                <a:gd name="connsiteX684" fmla="*/ 7822268 w 11218359"/>
                <a:gd name="connsiteY684" fmla="*/ 585921 h 585920"/>
                <a:gd name="connsiteX685" fmla="*/ 7833698 w 11218359"/>
                <a:gd name="connsiteY685" fmla="*/ 585921 h 585920"/>
                <a:gd name="connsiteX686" fmla="*/ 7845128 w 11218359"/>
                <a:gd name="connsiteY686" fmla="*/ 585921 h 585920"/>
                <a:gd name="connsiteX687" fmla="*/ 7856606 w 11218359"/>
                <a:gd name="connsiteY687" fmla="*/ 585921 h 585920"/>
                <a:gd name="connsiteX688" fmla="*/ 7868036 w 11218359"/>
                <a:gd name="connsiteY688" fmla="*/ 585921 h 585920"/>
                <a:gd name="connsiteX689" fmla="*/ 7879466 w 11218359"/>
                <a:gd name="connsiteY689" fmla="*/ 585921 h 585920"/>
                <a:gd name="connsiteX690" fmla="*/ 7890896 w 11218359"/>
                <a:gd name="connsiteY690" fmla="*/ 585921 h 585920"/>
                <a:gd name="connsiteX691" fmla="*/ 7902326 w 11218359"/>
                <a:gd name="connsiteY691" fmla="*/ 585921 h 585920"/>
                <a:gd name="connsiteX692" fmla="*/ 7913804 w 11218359"/>
                <a:gd name="connsiteY692" fmla="*/ 585921 h 585920"/>
                <a:gd name="connsiteX693" fmla="*/ 7925234 w 11218359"/>
                <a:gd name="connsiteY693" fmla="*/ 585921 h 585920"/>
                <a:gd name="connsiteX694" fmla="*/ 7936663 w 11218359"/>
                <a:gd name="connsiteY694" fmla="*/ 585921 h 585920"/>
                <a:gd name="connsiteX695" fmla="*/ 7948094 w 11218359"/>
                <a:gd name="connsiteY695" fmla="*/ 585921 h 585920"/>
                <a:gd name="connsiteX696" fmla="*/ 7959524 w 11218359"/>
                <a:gd name="connsiteY696" fmla="*/ 585921 h 585920"/>
                <a:gd name="connsiteX697" fmla="*/ 7971001 w 11218359"/>
                <a:gd name="connsiteY697" fmla="*/ 585921 h 585920"/>
                <a:gd name="connsiteX698" fmla="*/ 7982431 w 11218359"/>
                <a:gd name="connsiteY698" fmla="*/ 585921 h 585920"/>
                <a:gd name="connsiteX699" fmla="*/ 7993861 w 11218359"/>
                <a:gd name="connsiteY699" fmla="*/ 585921 h 585920"/>
                <a:gd name="connsiteX700" fmla="*/ 8005291 w 11218359"/>
                <a:gd name="connsiteY700" fmla="*/ 585921 h 585920"/>
                <a:gd name="connsiteX701" fmla="*/ 8016721 w 11218359"/>
                <a:gd name="connsiteY701" fmla="*/ 585921 h 585920"/>
                <a:gd name="connsiteX702" fmla="*/ 8028199 w 11218359"/>
                <a:gd name="connsiteY702" fmla="*/ 585921 h 585920"/>
                <a:gd name="connsiteX703" fmla="*/ 8039629 w 11218359"/>
                <a:gd name="connsiteY703" fmla="*/ 585921 h 585920"/>
                <a:gd name="connsiteX704" fmla="*/ 8051059 w 11218359"/>
                <a:gd name="connsiteY704" fmla="*/ 585921 h 585920"/>
                <a:gd name="connsiteX705" fmla="*/ 8062489 w 11218359"/>
                <a:gd name="connsiteY705" fmla="*/ 585921 h 585920"/>
                <a:gd name="connsiteX706" fmla="*/ 8073919 w 11218359"/>
                <a:gd name="connsiteY706" fmla="*/ 585921 h 585920"/>
                <a:gd name="connsiteX707" fmla="*/ 8085396 w 11218359"/>
                <a:gd name="connsiteY707" fmla="*/ 585921 h 585920"/>
                <a:gd name="connsiteX708" fmla="*/ 8096826 w 11218359"/>
                <a:gd name="connsiteY708" fmla="*/ 585921 h 585920"/>
                <a:gd name="connsiteX709" fmla="*/ 8108256 w 11218359"/>
                <a:gd name="connsiteY709" fmla="*/ 585921 h 585920"/>
                <a:gd name="connsiteX710" fmla="*/ 8119687 w 11218359"/>
                <a:gd name="connsiteY710" fmla="*/ 585921 h 585920"/>
                <a:gd name="connsiteX711" fmla="*/ 8131117 w 11218359"/>
                <a:gd name="connsiteY711" fmla="*/ 585921 h 585920"/>
                <a:gd name="connsiteX712" fmla="*/ 8142594 w 11218359"/>
                <a:gd name="connsiteY712" fmla="*/ 585921 h 585920"/>
                <a:gd name="connsiteX713" fmla="*/ 8154024 w 11218359"/>
                <a:gd name="connsiteY713" fmla="*/ 585921 h 585920"/>
                <a:gd name="connsiteX714" fmla="*/ 8165454 w 11218359"/>
                <a:gd name="connsiteY714" fmla="*/ 585921 h 585920"/>
                <a:gd name="connsiteX715" fmla="*/ 8176884 w 11218359"/>
                <a:gd name="connsiteY715" fmla="*/ 585921 h 585920"/>
                <a:gd name="connsiteX716" fmla="*/ 8188314 w 11218359"/>
                <a:gd name="connsiteY716" fmla="*/ 585921 h 585920"/>
                <a:gd name="connsiteX717" fmla="*/ 8199792 w 11218359"/>
                <a:gd name="connsiteY717" fmla="*/ 585921 h 585920"/>
                <a:gd name="connsiteX718" fmla="*/ 8211222 w 11218359"/>
                <a:gd name="connsiteY718" fmla="*/ 585921 h 585920"/>
                <a:gd name="connsiteX719" fmla="*/ 8222652 w 11218359"/>
                <a:gd name="connsiteY719" fmla="*/ 585921 h 585920"/>
                <a:gd name="connsiteX720" fmla="*/ 8234082 w 11218359"/>
                <a:gd name="connsiteY720" fmla="*/ 585921 h 585920"/>
                <a:gd name="connsiteX721" fmla="*/ 8245512 w 11218359"/>
                <a:gd name="connsiteY721" fmla="*/ 585921 h 585920"/>
                <a:gd name="connsiteX722" fmla="*/ 8256989 w 11218359"/>
                <a:gd name="connsiteY722" fmla="*/ 585921 h 585920"/>
                <a:gd name="connsiteX723" fmla="*/ 8268419 w 11218359"/>
                <a:gd name="connsiteY723" fmla="*/ 585921 h 585920"/>
                <a:gd name="connsiteX724" fmla="*/ 8279850 w 11218359"/>
                <a:gd name="connsiteY724" fmla="*/ 585921 h 585920"/>
                <a:gd name="connsiteX725" fmla="*/ 8291280 w 11218359"/>
                <a:gd name="connsiteY725" fmla="*/ 585921 h 585920"/>
                <a:gd name="connsiteX726" fmla="*/ 8302709 w 11218359"/>
                <a:gd name="connsiteY726" fmla="*/ 585921 h 585920"/>
                <a:gd name="connsiteX727" fmla="*/ 8314187 w 11218359"/>
                <a:gd name="connsiteY727" fmla="*/ 585921 h 585920"/>
                <a:gd name="connsiteX728" fmla="*/ 8325617 w 11218359"/>
                <a:gd name="connsiteY728" fmla="*/ 585921 h 585920"/>
                <a:gd name="connsiteX729" fmla="*/ 8337047 w 11218359"/>
                <a:gd name="connsiteY729" fmla="*/ 585921 h 585920"/>
                <a:gd name="connsiteX730" fmla="*/ 8348477 w 11218359"/>
                <a:gd name="connsiteY730" fmla="*/ 585921 h 585920"/>
                <a:gd name="connsiteX731" fmla="*/ 8359907 w 11218359"/>
                <a:gd name="connsiteY731" fmla="*/ 585921 h 585920"/>
                <a:gd name="connsiteX732" fmla="*/ 8371385 w 11218359"/>
                <a:gd name="connsiteY732" fmla="*/ 585921 h 585920"/>
                <a:gd name="connsiteX733" fmla="*/ 8382815 w 11218359"/>
                <a:gd name="connsiteY733" fmla="*/ 585921 h 585920"/>
                <a:gd name="connsiteX734" fmla="*/ 8394245 w 11218359"/>
                <a:gd name="connsiteY734" fmla="*/ 585921 h 585920"/>
                <a:gd name="connsiteX735" fmla="*/ 8405674 w 11218359"/>
                <a:gd name="connsiteY735" fmla="*/ 585921 h 585920"/>
                <a:gd name="connsiteX736" fmla="*/ 8417104 w 11218359"/>
                <a:gd name="connsiteY736" fmla="*/ 585921 h 585920"/>
                <a:gd name="connsiteX737" fmla="*/ 8428582 w 11218359"/>
                <a:gd name="connsiteY737" fmla="*/ 585921 h 585920"/>
                <a:gd name="connsiteX738" fmla="*/ 8440012 w 11218359"/>
                <a:gd name="connsiteY738" fmla="*/ 585921 h 585920"/>
                <a:gd name="connsiteX739" fmla="*/ 8451442 w 11218359"/>
                <a:gd name="connsiteY739" fmla="*/ 585921 h 585920"/>
                <a:gd name="connsiteX740" fmla="*/ 8462872 w 11218359"/>
                <a:gd name="connsiteY740" fmla="*/ 585921 h 585920"/>
                <a:gd name="connsiteX741" fmla="*/ 8474302 w 11218359"/>
                <a:gd name="connsiteY741" fmla="*/ 585921 h 585920"/>
                <a:gd name="connsiteX742" fmla="*/ 8485780 w 11218359"/>
                <a:gd name="connsiteY742" fmla="*/ 585921 h 585920"/>
                <a:gd name="connsiteX743" fmla="*/ 8497210 w 11218359"/>
                <a:gd name="connsiteY743" fmla="*/ 585921 h 585920"/>
                <a:gd name="connsiteX744" fmla="*/ 8508640 w 11218359"/>
                <a:gd name="connsiteY744" fmla="*/ 585921 h 585920"/>
                <a:gd name="connsiteX745" fmla="*/ 8520069 w 11218359"/>
                <a:gd name="connsiteY745" fmla="*/ 585921 h 585920"/>
                <a:gd name="connsiteX746" fmla="*/ 8531500 w 11218359"/>
                <a:gd name="connsiteY746" fmla="*/ 585921 h 585920"/>
                <a:gd name="connsiteX747" fmla="*/ 8542977 w 11218359"/>
                <a:gd name="connsiteY747" fmla="*/ 585921 h 585920"/>
                <a:gd name="connsiteX748" fmla="*/ 8554407 w 11218359"/>
                <a:gd name="connsiteY748" fmla="*/ 585921 h 585920"/>
                <a:gd name="connsiteX749" fmla="*/ 8565837 w 11218359"/>
                <a:gd name="connsiteY749" fmla="*/ 585921 h 585920"/>
                <a:gd name="connsiteX750" fmla="*/ 8577267 w 11218359"/>
                <a:gd name="connsiteY750" fmla="*/ 585921 h 585920"/>
                <a:gd name="connsiteX751" fmla="*/ 8588697 w 11218359"/>
                <a:gd name="connsiteY751" fmla="*/ 585921 h 585920"/>
                <a:gd name="connsiteX752" fmla="*/ 8600175 w 11218359"/>
                <a:gd name="connsiteY752" fmla="*/ 585921 h 585920"/>
                <a:gd name="connsiteX753" fmla="*/ 8611605 w 11218359"/>
                <a:gd name="connsiteY753" fmla="*/ 585921 h 585920"/>
                <a:gd name="connsiteX754" fmla="*/ 8623035 w 11218359"/>
                <a:gd name="connsiteY754" fmla="*/ 585921 h 585920"/>
                <a:gd name="connsiteX755" fmla="*/ 8634465 w 11218359"/>
                <a:gd name="connsiteY755" fmla="*/ 585921 h 585920"/>
                <a:gd name="connsiteX756" fmla="*/ 8645895 w 11218359"/>
                <a:gd name="connsiteY756" fmla="*/ 585921 h 585920"/>
                <a:gd name="connsiteX757" fmla="*/ 8657373 w 11218359"/>
                <a:gd name="connsiteY757" fmla="*/ 585921 h 585920"/>
                <a:gd name="connsiteX758" fmla="*/ 8668802 w 11218359"/>
                <a:gd name="connsiteY758" fmla="*/ 585921 h 585920"/>
                <a:gd name="connsiteX759" fmla="*/ 8680232 w 11218359"/>
                <a:gd name="connsiteY759" fmla="*/ 585921 h 585920"/>
                <a:gd name="connsiteX760" fmla="*/ 8691662 w 11218359"/>
                <a:gd name="connsiteY760" fmla="*/ 585921 h 585920"/>
                <a:gd name="connsiteX761" fmla="*/ 8703093 w 11218359"/>
                <a:gd name="connsiteY761" fmla="*/ 585921 h 585920"/>
                <a:gd name="connsiteX762" fmla="*/ 8714570 w 11218359"/>
                <a:gd name="connsiteY762" fmla="*/ 585921 h 585920"/>
                <a:gd name="connsiteX763" fmla="*/ 8726000 w 11218359"/>
                <a:gd name="connsiteY763" fmla="*/ 585921 h 585920"/>
                <a:gd name="connsiteX764" fmla="*/ 8737430 w 11218359"/>
                <a:gd name="connsiteY764" fmla="*/ 585921 h 585920"/>
                <a:gd name="connsiteX765" fmla="*/ 8748860 w 11218359"/>
                <a:gd name="connsiteY765" fmla="*/ 585921 h 585920"/>
                <a:gd name="connsiteX766" fmla="*/ 8760290 w 11218359"/>
                <a:gd name="connsiteY766" fmla="*/ 585921 h 585920"/>
                <a:gd name="connsiteX767" fmla="*/ 8771768 w 11218359"/>
                <a:gd name="connsiteY767" fmla="*/ 585921 h 585920"/>
                <a:gd name="connsiteX768" fmla="*/ 8783198 w 11218359"/>
                <a:gd name="connsiteY768" fmla="*/ 585921 h 585920"/>
                <a:gd name="connsiteX769" fmla="*/ 8794628 w 11218359"/>
                <a:gd name="connsiteY769" fmla="*/ 585921 h 585920"/>
                <a:gd name="connsiteX770" fmla="*/ 8806058 w 11218359"/>
                <a:gd name="connsiteY770" fmla="*/ 585921 h 585920"/>
                <a:gd name="connsiteX771" fmla="*/ 8817488 w 11218359"/>
                <a:gd name="connsiteY771" fmla="*/ 585921 h 585920"/>
                <a:gd name="connsiteX772" fmla="*/ 8828918 w 11218359"/>
                <a:gd name="connsiteY772" fmla="*/ 585921 h 585920"/>
                <a:gd name="connsiteX773" fmla="*/ 8840395 w 11218359"/>
                <a:gd name="connsiteY773" fmla="*/ 585921 h 585920"/>
                <a:gd name="connsiteX774" fmla="*/ 8851825 w 11218359"/>
                <a:gd name="connsiteY774" fmla="*/ 585921 h 585920"/>
                <a:gd name="connsiteX775" fmla="*/ 8863256 w 11218359"/>
                <a:gd name="connsiteY775" fmla="*/ 585921 h 585920"/>
                <a:gd name="connsiteX776" fmla="*/ 8874686 w 11218359"/>
                <a:gd name="connsiteY776" fmla="*/ 585921 h 585920"/>
                <a:gd name="connsiteX777" fmla="*/ 8886115 w 11218359"/>
                <a:gd name="connsiteY777" fmla="*/ 585921 h 585920"/>
                <a:gd name="connsiteX778" fmla="*/ 8897593 w 11218359"/>
                <a:gd name="connsiteY778" fmla="*/ 585921 h 585920"/>
                <a:gd name="connsiteX779" fmla="*/ 8909022 w 11218359"/>
                <a:gd name="connsiteY779" fmla="*/ 585921 h 585920"/>
                <a:gd name="connsiteX780" fmla="*/ 8920453 w 11218359"/>
                <a:gd name="connsiteY780" fmla="*/ 585921 h 585920"/>
                <a:gd name="connsiteX781" fmla="*/ 8931883 w 11218359"/>
                <a:gd name="connsiteY781" fmla="*/ 585921 h 585920"/>
                <a:gd name="connsiteX782" fmla="*/ 8943313 w 11218359"/>
                <a:gd name="connsiteY782" fmla="*/ 585921 h 585920"/>
                <a:gd name="connsiteX783" fmla="*/ 8954791 w 11218359"/>
                <a:gd name="connsiteY783" fmla="*/ 585921 h 585920"/>
                <a:gd name="connsiteX784" fmla="*/ 8966220 w 11218359"/>
                <a:gd name="connsiteY784" fmla="*/ 585921 h 585920"/>
                <a:gd name="connsiteX785" fmla="*/ 8977651 w 11218359"/>
                <a:gd name="connsiteY785" fmla="*/ 585921 h 585920"/>
                <a:gd name="connsiteX786" fmla="*/ 8989080 w 11218359"/>
                <a:gd name="connsiteY786" fmla="*/ 585921 h 585920"/>
                <a:gd name="connsiteX787" fmla="*/ 9000511 w 11218359"/>
                <a:gd name="connsiteY787" fmla="*/ 585921 h 585920"/>
                <a:gd name="connsiteX788" fmla="*/ 9011988 w 11218359"/>
                <a:gd name="connsiteY788" fmla="*/ 585921 h 585920"/>
                <a:gd name="connsiteX789" fmla="*/ 9023418 w 11218359"/>
                <a:gd name="connsiteY789" fmla="*/ 585921 h 585920"/>
                <a:gd name="connsiteX790" fmla="*/ 9034849 w 11218359"/>
                <a:gd name="connsiteY790" fmla="*/ 585921 h 585920"/>
                <a:gd name="connsiteX791" fmla="*/ 9046278 w 11218359"/>
                <a:gd name="connsiteY791" fmla="*/ 585921 h 585920"/>
                <a:gd name="connsiteX792" fmla="*/ 9057709 w 11218359"/>
                <a:gd name="connsiteY792" fmla="*/ 585921 h 585920"/>
                <a:gd name="connsiteX793" fmla="*/ 9069186 w 11218359"/>
                <a:gd name="connsiteY793" fmla="*/ 585921 h 585920"/>
                <a:gd name="connsiteX794" fmla="*/ 9080615 w 11218359"/>
                <a:gd name="connsiteY794" fmla="*/ 585921 h 585920"/>
                <a:gd name="connsiteX795" fmla="*/ 9092046 w 11218359"/>
                <a:gd name="connsiteY795" fmla="*/ 585921 h 585920"/>
                <a:gd name="connsiteX796" fmla="*/ 9103476 w 11218359"/>
                <a:gd name="connsiteY796" fmla="*/ 585921 h 585920"/>
                <a:gd name="connsiteX797" fmla="*/ 9114906 w 11218359"/>
                <a:gd name="connsiteY797" fmla="*/ 585921 h 585920"/>
                <a:gd name="connsiteX798" fmla="*/ 9126384 w 11218359"/>
                <a:gd name="connsiteY798" fmla="*/ 585921 h 585920"/>
                <a:gd name="connsiteX799" fmla="*/ 9137813 w 11218359"/>
                <a:gd name="connsiteY799" fmla="*/ 585921 h 585920"/>
                <a:gd name="connsiteX800" fmla="*/ 9149244 w 11218359"/>
                <a:gd name="connsiteY800" fmla="*/ 585921 h 585920"/>
                <a:gd name="connsiteX801" fmla="*/ 9160673 w 11218359"/>
                <a:gd name="connsiteY801" fmla="*/ 585921 h 585920"/>
                <a:gd name="connsiteX802" fmla="*/ 9172104 w 11218359"/>
                <a:gd name="connsiteY802" fmla="*/ 585921 h 585920"/>
                <a:gd name="connsiteX803" fmla="*/ 9183581 w 11218359"/>
                <a:gd name="connsiteY803" fmla="*/ 585921 h 585920"/>
                <a:gd name="connsiteX804" fmla="*/ 9195011 w 11218359"/>
                <a:gd name="connsiteY804" fmla="*/ 585921 h 585920"/>
                <a:gd name="connsiteX805" fmla="*/ 9206442 w 11218359"/>
                <a:gd name="connsiteY805" fmla="*/ 585921 h 585920"/>
                <a:gd name="connsiteX806" fmla="*/ 9217871 w 11218359"/>
                <a:gd name="connsiteY806" fmla="*/ 585921 h 585920"/>
                <a:gd name="connsiteX807" fmla="*/ 9229301 w 11218359"/>
                <a:gd name="connsiteY807" fmla="*/ 585921 h 585920"/>
                <a:gd name="connsiteX808" fmla="*/ 9240779 w 11218359"/>
                <a:gd name="connsiteY808" fmla="*/ 585921 h 585920"/>
                <a:gd name="connsiteX809" fmla="*/ 9252209 w 11218359"/>
                <a:gd name="connsiteY809" fmla="*/ 585921 h 585920"/>
                <a:gd name="connsiteX810" fmla="*/ 9263639 w 11218359"/>
                <a:gd name="connsiteY810" fmla="*/ 585921 h 585920"/>
                <a:gd name="connsiteX811" fmla="*/ 9275069 w 11218359"/>
                <a:gd name="connsiteY811" fmla="*/ 585921 h 585920"/>
                <a:gd name="connsiteX812" fmla="*/ 9286498 w 11218359"/>
                <a:gd name="connsiteY812" fmla="*/ 585921 h 585920"/>
                <a:gd name="connsiteX813" fmla="*/ 9297977 w 11218359"/>
                <a:gd name="connsiteY813" fmla="*/ 585921 h 585920"/>
                <a:gd name="connsiteX814" fmla="*/ 9309406 w 11218359"/>
                <a:gd name="connsiteY814" fmla="*/ 585921 h 585920"/>
                <a:gd name="connsiteX815" fmla="*/ 9320837 w 11218359"/>
                <a:gd name="connsiteY815" fmla="*/ 585921 h 585920"/>
                <a:gd name="connsiteX816" fmla="*/ 9332266 w 11218359"/>
                <a:gd name="connsiteY816" fmla="*/ 585921 h 585920"/>
                <a:gd name="connsiteX817" fmla="*/ 9343696 w 11218359"/>
                <a:gd name="connsiteY817" fmla="*/ 585921 h 585920"/>
                <a:gd name="connsiteX818" fmla="*/ 9355174 w 11218359"/>
                <a:gd name="connsiteY818" fmla="*/ 585921 h 585920"/>
                <a:gd name="connsiteX819" fmla="*/ 9366604 w 11218359"/>
                <a:gd name="connsiteY819" fmla="*/ 585921 h 585920"/>
                <a:gd name="connsiteX820" fmla="*/ 9378035 w 11218359"/>
                <a:gd name="connsiteY820" fmla="*/ 585921 h 585920"/>
                <a:gd name="connsiteX821" fmla="*/ 9389464 w 11218359"/>
                <a:gd name="connsiteY821" fmla="*/ 585921 h 585920"/>
                <a:gd name="connsiteX822" fmla="*/ 9400894 w 11218359"/>
                <a:gd name="connsiteY822" fmla="*/ 585921 h 585920"/>
                <a:gd name="connsiteX823" fmla="*/ 9412372 w 11218359"/>
                <a:gd name="connsiteY823" fmla="*/ 585921 h 585920"/>
                <a:gd name="connsiteX824" fmla="*/ 9423802 w 11218359"/>
                <a:gd name="connsiteY824" fmla="*/ 585921 h 585920"/>
                <a:gd name="connsiteX825" fmla="*/ 9435232 w 11218359"/>
                <a:gd name="connsiteY825" fmla="*/ 585921 h 585920"/>
                <a:gd name="connsiteX826" fmla="*/ 9446662 w 11218359"/>
                <a:gd name="connsiteY826" fmla="*/ 585921 h 585920"/>
                <a:gd name="connsiteX827" fmla="*/ 9458091 w 11218359"/>
                <a:gd name="connsiteY827" fmla="*/ 585921 h 585920"/>
                <a:gd name="connsiteX828" fmla="*/ 9469570 w 11218359"/>
                <a:gd name="connsiteY828" fmla="*/ 585921 h 585920"/>
                <a:gd name="connsiteX829" fmla="*/ 9480999 w 11218359"/>
                <a:gd name="connsiteY829" fmla="*/ 585921 h 585920"/>
                <a:gd name="connsiteX830" fmla="*/ 9492429 w 11218359"/>
                <a:gd name="connsiteY830" fmla="*/ 585921 h 585920"/>
                <a:gd name="connsiteX831" fmla="*/ 9503859 w 11218359"/>
                <a:gd name="connsiteY831" fmla="*/ 585921 h 585920"/>
                <a:gd name="connsiteX832" fmla="*/ 9515289 w 11218359"/>
                <a:gd name="connsiteY832" fmla="*/ 585921 h 585920"/>
                <a:gd name="connsiteX833" fmla="*/ 9526767 w 11218359"/>
                <a:gd name="connsiteY833" fmla="*/ 585921 h 585920"/>
                <a:gd name="connsiteX834" fmla="*/ 9538197 w 11218359"/>
                <a:gd name="connsiteY834" fmla="*/ 585921 h 585920"/>
                <a:gd name="connsiteX835" fmla="*/ 9549626 w 11218359"/>
                <a:gd name="connsiteY835" fmla="*/ 585921 h 585920"/>
                <a:gd name="connsiteX836" fmla="*/ 9561057 w 11218359"/>
                <a:gd name="connsiteY836" fmla="*/ 585921 h 585920"/>
                <a:gd name="connsiteX837" fmla="*/ 9572487 w 11218359"/>
                <a:gd name="connsiteY837" fmla="*/ 585921 h 585920"/>
                <a:gd name="connsiteX838" fmla="*/ 9583965 w 11218359"/>
                <a:gd name="connsiteY838" fmla="*/ 585921 h 585920"/>
                <a:gd name="connsiteX839" fmla="*/ 9595395 w 11218359"/>
                <a:gd name="connsiteY839" fmla="*/ 585921 h 585920"/>
                <a:gd name="connsiteX840" fmla="*/ 9606824 w 11218359"/>
                <a:gd name="connsiteY840" fmla="*/ 585921 h 585920"/>
                <a:gd name="connsiteX841" fmla="*/ 9618255 w 11218359"/>
                <a:gd name="connsiteY841" fmla="*/ 585921 h 585920"/>
                <a:gd name="connsiteX842" fmla="*/ 9629684 w 11218359"/>
                <a:gd name="connsiteY842" fmla="*/ 585921 h 585920"/>
                <a:gd name="connsiteX843" fmla="*/ 9641163 w 11218359"/>
                <a:gd name="connsiteY843" fmla="*/ 585921 h 585920"/>
                <a:gd name="connsiteX844" fmla="*/ 9652592 w 11218359"/>
                <a:gd name="connsiteY844" fmla="*/ 585921 h 585920"/>
                <a:gd name="connsiteX845" fmla="*/ 9664022 w 11218359"/>
                <a:gd name="connsiteY845" fmla="*/ 585921 h 585920"/>
                <a:gd name="connsiteX846" fmla="*/ 9675452 w 11218359"/>
                <a:gd name="connsiteY846" fmla="*/ 585921 h 585920"/>
                <a:gd name="connsiteX847" fmla="*/ 9686882 w 11218359"/>
                <a:gd name="connsiteY847" fmla="*/ 585921 h 585920"/>
                <a:gd name="connsiteX848" fmla="*/ 9698360 w 11218359"/>
                <a:gd name="connsiteY848" fmla="*/ 585921 h 585920"/>
                <a:gd name="connsiteX849" fmla="*/ 9709790 w 11218359"/>
                <a:gd name="connsiteY849" fmla="*/ 585921 h 585920"/>
                <a:gd name="connsiteX850" fmla="*/ 9721219 w 11218359"/>
                <a:gd name="connsiteY850" fmla="*/ 585921 h 585920"/>
                <a:gd name="connsiteX851" fmla="*/ 9732650 w 11218359"/>
                <a:gd name="connsiteY851" fmla="*/ 585921 h 585920"/>
                <a:gd name="connsiteX852" fmla="*/ 9744080 w 11218359"/>
                <a:gd name="connsiteY852" fmla="*/ 585921 h 585920"/>
                <a:gd name="connsiteX853" fmla="*/ 9755557 w 11218359"/>
                <a:gd name="connsiteY853" fmla="*/ 585921 h 585920"/>
                <a:gd name="connsiteX854" fmla="*/ 9766988 w 11218359"/>
                <a:gd name="connsiteY854" fmla="*/ 585921 h 585920"/>
                <a:gd name="connsiteX855" fmla="*/ 9778417 w 11218359"/>
                <a:gd name="connsiteY855" fmla="*/ 585921 h 585920"/>
                <a:gd name="connsiteX856" fmla="*/ 9789848 w 11218359"/>
                <a:gd name="connsiteY856" fmla="*/ 585921 h 585920"/>
                <a:gd name="connsiteX857" fmla="*/ 9801277 w 11218359"/>
                <a:gd name="connsiteY857" fmla="*/ 585921 h 585920"/>
                <a:gd name="connsiteX858" fmla="*/ 9812755 w 11218359"/>
                <a:gd name="connsiteY858" fmla="*/ 585921 h 585920"/>
                <a:gd name="connsiteX859" fmla="*/ 9824185 w 11218359"/>
                <a:gd name="connsiteY859" fmla="*/ 585921 h 585920"/>
                <a:gd name="connsiteX860" fmla="*/ 9835615 w 11218359"/>
                <a:gd name="connsiteY860" fmla="*/ 585921 h 585920"/>
                <a:gd name="connsiteX861" fmla="*/ 9847045 w 11218359"/>
                <a:gd name="connsiteY861" fmla="*/ 585921 h 585920"/>
                <a:gd name="connsiteX862" fmla="*/ 9858475 w 11218359"/>
                <a:gd name="connsiteY862" fmla="*/ 585921 h 585920"/>
                <a:gd name="connsiteX863" fmla="*/ 9869952 w 11218359"/>
                <a:gd name="connsiteY863" fmla="*/ 585921 h 585920"/>
                <a:gd name="connsiteX864" fmla="*/ 9881383 w 11218359"/>
                <a:gd name="connsiteY864" fmla="*/ 585921 h 585920"/>
                <a:gd name="connsiteX865" fmla="*/ 9892812 w 11218359"/>
                <a:gd name="connsiteY865" fmla="*/ 585921 h 585920"/>
                <a:gd name="connsiteX866" fmla="*/ 9904243 w 11218359"/>
                <a:gd name="connsiteY866" fmla="*/ 585921 h 585920"/>
                <a:gd name="connsiteX867" fmla="*/ 9915673 w 11218359"/>
                <a:gd name="connsiteY867" fmla="*/ 585921 h 585920"/>
                <a:gd name="connsiteX868" fmla="*/ 9927102 w 11218359"/>
                <a:gd name="connsiteY868" fmla="*/ 585921 h 585920"/>
                <a:gd name="connsiteX869" fmla="*/ 9938581 w 11218359"/>
                <a:gd name="connsiteY869" fmla="*/ 585921 h 585920"/>
                <a:gd name="connsiteX870" fmla="*/ 9950010 w 11218359"/>
                <a:gd name="connsiteY870" fmla="*/ 585921 h 585920"/>
                <a:gd name="connsiteX871" fmla="*/ 9961441 w 11218359"/>
                <a:gd name="connsiteY871" fmla="*/ 585921 h 585920"/>
                <a:gd name="connsiteX872" fmla="*/ 9972870 w 11218359"/>
                <a:gd name="connsiteY872" fmla="*/ 585921 h 585920"/>
                <a:gd name="connsiteX873" fmla="*/ 9984300 w 11218359"/>
                <a:gd name="connsiteY873" fmla="*/ 585921 h 585920"/>
                <a:gd name="connsiteX874" fmla="*/ 9995778 w 11218359"/>
                <a:gd name="connsiteY874" fmla="*/ 585921 h 585920"/>
                <a:gd name="connsiteX875" fmla="*/ 10007208 w 11218359"/>
                <a:gd name="connsiteY875" fmla="*/ 585921 h 585920"/>
                <a:gd name="connsiteX876" fmla="*/ 10018638 w 11218359"/>
                <a:gd name="connsiteY876" fmla="*/ 585921 h 585920"/>
                <a:gd name="connsiteX877" fmla="*/ 10030068 w 11218359"/>
                <a:gd name="connsiteY877" fmla="*/ 585921 h 585920"/>
                <a:gd name="connsiteX878" fmla="*/ 10041498 w 11218359"/>
                <a:gd name="connsiteY878" fmla="*/ 585921 h 585920"/>
                <a:gd name="connsiteX879" fmla="*/ 10052976 w 11218359"/>
                <a:gd name="connsiteY879" fmla="*/ 585921 h 585920"/>
                <a:gd name="connsiteX880" fmla="*/ 10064405 w 11218359"/>
                <a:gd name="connsiteY880" fmla="*/ 585921 h 585920"/>
                <a:gd name="connsiteX881" fmla="*/ 10075835 w 11218359"/>
                <a:gd name="connsiteY881" fmla="*/ 585921 h 585920"/>
                <a:gd name="connsiteX882" fmla="*/ 10087266 w 11218359"/>
                <a:gd name="connsiteY882" fmla="*/ 585921 h 585920"/>
                <a:gd name="connsiteX883" fmla="*/ 10098695 w 11218359"/>
                <a:gd name="connsiteY883" fmla="*/ 585921 h 585920"/>
                <a:gd name="connsiteX884" fmla="*/ 10110174 w 11218359"/>
                <a:gd name="connsiteY884" fmla="*/ 585921 h 585920"/>
                <a:gd name="connsiteX885" fmla="*/ 10121603 w 11218359"/>
                <a:gd name="connsiteY885" fmla="*/ 585921 h 585920"/>
                <a:gd name="connsiteX886" fmla="*/ 10133033 w 11218359"/>
                <a:gd name="connsiteY886" fmla="*/ 585921 h 585920"/>
                <a:gd name="connsiteX887" fmla="*/ 10144463 w 11218359"/>
                <a:gd name="connsiteY887" fmla="*/ 585921 h 585920"/>
                <a:gd name="connsiteX888" fmla="*/ 10155893 w 11218359"/>
                <a:gd name="connsiteY888" fmla="*/ 585921 h 585920"/>
                <a:gd name="connsiteX889" fmla="*/ 10167371 w 11218359"/>
                <a:gd name="connsiteY889" fmla="*/ 585921 h 585920"/>
                <a:gd name="connsiteX890" fmla="*/ 10178801 w 11218359"/>
                <a:gd name="connsiteY890" fmla="*/ 585921 h 585920"/>
                <a:gd name="connsiteX891" fmla="*/ 10190230 w 11218359"/>
                <a:gd name="connsiteY891" fmla="*/ 585921 h 585920"/>
                <a:gd name="connsiteX892" fmla="*/ 10201661 w 11218359"/>
                <a:gd name="connsiteY892" fmla="*/ 585921 h 585920"/>
                <a:gd name="connsiteX893" fmla="*/ 10213091 w 11218359"/>
                <a:gd name="connsiteY893" fmla="*/ 585921 h 585920"/>
                <a:gd name="connsiteX894" fmla="*/ 10224569 w 11218359"/>
                <a:gd name="connsiteY894" fmla="*/ 585921 h 585920"/>
                <a:gd name="connsiteX895" fmla="*/ 10235998 w 11218359"/>
                <a:gd name="connsiteY895" fmla="*/ 585921 h 585920"/>
                <a:gd name="connsiteX896" fmla="*/ 10247428 w 11218359"/>
                <a:gd name="connsiteY896" fmla="*/ 585921 h 585920"/>
                <a:gd name="connsiteX897" fmla="*/ 10258859 w 11218359"/>
                <a:gd name="connsiteY897" fmla="*/ 585921 h 585920"/>
                <a:gd name="connsiteX898" fmla="*/ 10270288 w 11218359"/>
                <a:gd name="connsiteY898" fmla="*/ 585921 h 585920"/>
                <a:gd name="connsiteX899" fmla="*/ 10281767 w 11218359"/>
                <a:gd name="connsiteY899" fmla="*/ 585921 h 585920"/>
                <a:gd name="connsiteX900" fmla="*/ 10293196 w 11218359"/>
                <a:gd name="connsiteY900" fmla="*/ 585921 h 585920"/>
                <a:gd name="connsiteX901" fmla="*/ 10304626 w 11218359"/>
                <a:gd name="connsiteY901" fmla="*/ 585921 h 585920"/>
                <a:gd name="connsiteX902" fmla="*/ 10316056 w 11218359"/>
                <a:gd name="connsiteY902" fmla="*/ 585921 h 585920"/>
                <a:gd name="connsiteX903" fmla="*/ 10327486 w 11218359"/>
                <a:gd name="connsiteY903" fmla="*/ 585921 h 585920"/>
                <a:gd name="connsiteX904" fmla="*/ 10338963 w 11218359"/>
                <a:gd name="connsiteY904" fmla="*/ 585921 h 585920"/>
                <a:gd name="connsiteX905" fmla="*/ 10350394 w 11218359"/>
                <a:gd name="connsiteY905" fmla="*/ 585921 h 585920"/>
                <a:gd name="connsiteX906" fmla="*/ 10361823 w 11218359"/>
                <a:gd name="connsiteY906" fmla="*/ 585921 h 585920"/>
                <a:gd name="connsiteX907" fmla="*/ 10373254 w 11218359"/>
                <a:gd name="connsiteY907" fmla="*/ 585921 h 585920"/>
                <a:gd name="connsiteX908" fmla="*/ 10384684 w 11218359"/>
                <a:gd name="connsiteY908" fmla="*/ 585921 h 585920"/>
                <a:gd name="connsiteX909" fmla="*/ 10396161 w 11218359"/>
                <a:gd name="connsiteY909" fmla="*/ 585921 h 585920"/>
                <a:gd name="connsiteX910" fmla="*/ 10407591 w 11218359"/>
                <a:gd name="connsiteY910" fmla="*/ 585921 h 585920"/>
                <a:gd name="connsiteX911" fmla="*/ 10419021 w 11218359"/>
                <a:gd name="connsiteY911" fmla="*/ 585921 h 585920"/>
                <a:gd name="connsiteX912" fmla="*/ 10430452 w 11218359"/>
                <a:gd name="connsiteY912" fmla="*/ 585921 h 585920"/>
                <a:gd name="connsiteX913" fmla="*/ 10441881 w 11218359"/>
                <a:gd name="connsiteY913" fmla="*/ 585921 h 585920"/>
                <a:gd name="connsiteX914" fmla="*/ 10453358 w 11218359"/>
                <a:gd name="connsiteY914" fmla="*/ 585921 h 585920"/>
                <a:gd name="connsiteX915" fmla="*/ 10464789 w 11218359"/>
                <a:gd name="connsiteY915" fmla="*/ 585921 h 585920"/>
                <a:gd name="connsiteX916" fmla="*/ 10476219 w 11218359"/>
                <a:gd name="connsiteY916" fmla="*/ 585921 h 585920"/>
                <a:gd name="connsiteX917" fmla="*/ 10487649 w 11218359"/>
                <a:gd name="connsiteY917" fmla="*/ 585921 h 585920"/>
                <a:gd name="connsiteX918" fmla="*/ 10499079 w 11218359"/>
                <a:gd name="connsiteY918" fmla="*/ 585921 h 585920"/>
                <a:gd name="connsiteX919" fmla="*/ 10510556 w 11218359"/>
                <a:gd name="connsiteY919" fmla="*/ 585921 h 585920"/>
                <a:gd name="connsiteX920" fmla="*/ 10521987 w 11218359"/>
                <a:gd name="connsiteY920" fmla="*/ 585921 h 585920"/>
                <a:gd name="connsiteX921" fmla="*/ 10533416 w 11218359"/>
                <a:gd name="connsiteY921" fmla="*/ 585921 h 585920"/>
                <a:gd name="connsiteX922" fmla="*/ 10544847 w 11218359"/>
                <a:gd name="connsiteY922" fmla="*/ 585921 h 585920"/>
                <a:gd name="connsiteX923" fmla="*/ 10556277 w 11218359"/>
                <a:gd name="connsiteY923" fmla="*/ 585921 h 585920"/>
                <a:gd name="connsiteX924" fmla="*/ 10567754 w 11218359"/>
                <a:gd name="connsiteY924" fmla="*/ 585921 h 585920"/>
                <a:gd name="connsiteX925" fmla="*/ 10579184 w 11218359"/>
                <a:gd name="connsiteY925" fmla="*/ 585921 h 585920"/>
                <a:gd name="connsiteX926" fmla="*/ 10590614 w 11218359"/>
                <a:gd name="connsiteY926" fmla="*/ 585921 h 585920"/>
                <a:gd name="connsiteX927" fmla="*/ 10602045 w 11218359"/>
                <a:gd name="connsiteY927" fmla="*/ 585921 h 585920"/>
                <a:gd name="connsiteX928" fmla="*/ 10613474 w 11218359"/>
                <a:gd name="connsiteY928" fmla="*/ 585921 h 585920"/>
                <a:gd name="connsiteX929" fmla="*/ 10624951 w 11218359"/>
                <a:gd name="connsiteY929" fmla="*/ 585921 h 585920"/>
                <a:gd name="connsiteX930" fmla="*/ 10636382 w 11218359"/>
                <a:gd name="connsiteY930" fmla="*/ 585921 h 585920"/>
                <a:gd name="connsiteX931" fmla="*/ 10647812 w 11218359"/>
                <a:gd name="connsiteY931" fmla="*/ 585921 h 585920"/>
                <a:gd name="connsiteX932" fmla="*/ 10659241 w 11218359"/>
                <a:gd name="connsiteY932" fmla="*/ 585921 h 585920"/>
                <a:gd name="connsiteX933" fmla="*/ 10670672 w 11218359"/>
                <a:gd name="connsiteY933" fmla="*/ 585921 h 585920"/>
                <a:gd name="connsiteX934" fmla="*/ 10682149 w 11218359"/>
                <a:gd name="connsiteY934" fmla="*/ 585921 h 585920"/>
                <a:gd name="connsiteX935" fmla="*/ 10693580 w 11218359"/>
                <a:gd name="connsiteY935" fmla="*/ 585921 h 585920"/>
                <a:gd name="connsiteX936" fmla="*/ 10705009 w 11218359"/>
                <a:gd name="connsiteY936" fmla="*/ 585921 h 585920"/>
                <a:gd name="connsiteX937" fmla="*/ 10716439 w 11218359"/>
                <a:gd name="connsiteY937" fmla="*/ 585921 h 585920"/>
                <a:gd name="connsiteX938" fmla="*/ 10727870 w 11218359"/>
                <a:gd name="connsiteY938" fmla="*/ 585921 h 585920"/>
                <a:gd name="connsiteX939" fmla="*/ 10739347 w 11218359"/>
                <a:gd name="connsiteY939" fmla="*/ 585921 h 585920"/>
                <a:gd name="connsiteX940" fmla="*/ 10750778 w 11218359"/>
                <a:gd name="connsiteY940" fmla="*/ 585921 h 585920"/>
                <a:gd name="connsiteX941" fmla="*/ 10762207 w 11218359"/>
                <a:gd name="connsiteY941" fmla="*/ 585921 h 585920"/>
                <a:gd name="connsiteX942" fmla="*/ 10773637 w 11218359"/>
                <a:gd name="connsiteY942" fmla="*/ 585921 h 585920"/>
                <a:gd name="connsiteX943" fmla="*/ 10785067 w 11218359"/>
                <a:gd name="connsiteY943" fmla="*/ 585921 h 585920"/>
                <a:gd name="connsiteX944" fmla="*/ 10796544 w 11218359"/>
                <a:gd name="connsiteY944" fmla="*/ 585921 h 585920"/>
                <a:gd name="connsiteX945" fmla="*/ 10807975 w 11218359"/>
                <a:gd name="connsiteY945" fmla="*/ 585921 h 585920"/>
                <a:gd name="connsiteX946" fmla="*/ 10819405 w 11218359"/>
                <a:gd name="connsiteY946" fmla="*/ 585921 h 585920"/>
                <a:gd name="connsiteX947" fmla="*/ 10830834 w 11218359"/>
                <a:gd name="connsiteY947" fmla="*/ 585921 h 585920"/>
                <a:gd name="connsiteX948" fmla="*/ 10842265 w 11218359"/>
                <a:gd name="connsiteY948" fmla="*/ 585921 h 585920"/>
                <a:gd name="connsiteX949" fmla="*/ 10853742 w 11218359"/>
                <a:gd name="connsiteY949" fmla="*/ 585921 h 585920"/>
                <a:gd name="connsiteX950" fmla="*/ 10865173 w 11218359"/>
                <a:gd name="connsiteY950" fmla="*/ 585921 h 585920"/>
                <a:gd name="connsiteX951" fmla="*/ 10876602 w 11218359"/>
                <a:gd name="connsiteY951" fmla="*/ 585921 h 585920"/>
                <a:gd name="connsiteX952" fmla="*/ 10888032 w 11218359"/>
                <a:gd name="connsiteY952" fmla="*/ 585921 h 585920"/>
                <a:gd name="connsiteX953" fmla="*/ 10899463 w 11218359"/>
                <a:gd name="connsiteY953" fmla="*/ 585921 h 585920"/>
                <a:gd name="connsiteX954" fmla="*/ 10910892 w 11218359"/>
                <a:gd name="connsiteY954" fmla="*/ 585921 h 585920"/>
                <a:gd name="connsiteX955" fmla="*/ 10922369 w 11218359"/>
                <a:gd name="connsiteY955" fmla="*/ 585921 h 585920"/>
                <a:gd name="connsiteX956" fmla="*/ 10933800 w 11218359"/>
                <a:gd name="connsiteY956" fmla="*/ 585921 h 585920"/>
                <a:gd name="connsiteX957" fmla="*/ 10945230 w 11218359"/>
                <a:gd name="connsiteY957" fmla="*/ 585921 h 585920"/>
                <a:gd name="connsiteX958" fmla="*/ 10956660 w 11218359"/>
                <a:gd name="connsiteY958" fmla="*/ 585921 h 585920"/>
                <a:gd name="connsiteX959" fmla="*/ 10968090 w 11218359"/>
                <a:gd name="connsiteY959" fmla="*/ 585921 h 585920"/>
                <a:gd name="connsiteX960" fmla="*/ 10979567 w 11218359"/>
                <a:gd name="connsiteY960" fmla="*/ 585921 h 585920"/>
                <a:gd name="connsiteX961" fmla="*/ 10990998 w 11218359"/>
                <a:gd name="connsiteY961" fmla="*/ 585921 h 585920"/>
                <a:gd name="connsiteX962" fmla="*/ 11002427 w 11218359"/>
                <a:gd name="connsiteY962" fmla="*/ 585921 h 585920"/>
                <a:gd name="connsiteX963" fmla="*/ 11013858 w 11218359"/>
                <a:gd name="connsiteY963" fmla="*/ 585921 h 585920"/>
                <a:gd name="connsiteX964" fmla="*/ 11025287 w 11218359"/>
                <a:gd name="connsiteY964" fmla="*/ 585921 h 585920"/>
                <a:gd name="connsiteX965" fmla="*/ 11036765 w 11218359"/>
                <a:gd name="connsiteY965" fmla="*/ 585921 h 585920"/>
                <a:gd name="connsiteX966" fmla="*/ 11048195 w 11218359"/>
                <a:gd name="connsiteY966" fmla="*/ 585921 h 585920"/>
                <a:gd name="connsiteX967" fmla="*/ 11059625 w 11218359"/>
                <a:gd name="connsiteY967" fmla="*/ 585921 h 585920"/>
                <a:gd name="connsiteX968" fmla="*/ 11071056 w 11218359"/>
                <a:gd name="connsiteY968" fmla="*/ 585921 h 585920"/>
                <a:gd name="connsiteX969" fmla="*/ 11082485 w 11218359"/>
                <a:gd name="connsiteY969" fmla="*/ 585921 h 585920"/>
                <a:gd name="connsiteX970" fmla="*/ 11093962 w 11218359"/>
                <a:gd name="connsiteY970" fmla="*/ 585921 h 585920"/>
                <a:gd name="connsiteX971" fmla="*/ 11105393 w 11218359"/>
                <a:gd name="connsiteY971" fmla="*/ 585921 h 585920"/>
                <a:gd name="connsiteX972" fmla="*/ 11116823 w 11218359"/>
                <a:gd name="connsiteY972" fmla="*/ 585921 h 585920"/>
                <a:gd name="connsiteX973" fmla="*/ 11128253 w 11218359"/>
                <a:gd name="connsiteY973" fmla="*/ 585921 h 585920"/>
                <a:gd name="connsiteX974" fmla="*/ 11139683 w 11218359"/>
                <a:gd name="connsiteY974" fmla="*/ 585921 h 585920"/>
                <a:gd name="connsiteX975" fmla="*/ 11151160 w 11218359"/>
                <a:gd name="connsiteY975" fmla="*/ 585921 h 585920"/>
                <a:gd name="connsiteX976" fmla="*/ 11162591 w 11218359"/>
                <a:gd name="connsiteY976" fmla="*/ 585921 h 585920"/>
                <a:gd name="connsiteX977" fmla="*/ 11174020 w 11218359"/>
                <a:gd name="connsiteY977" fmla="*/ 585921 h 585920"/>
                <a:gd name="connsiteX978" fmla="*/ 11185451 w 11218359"/>
                <a:gd name="connsiteY978" fmla="*/ 585921 h 585920"/>
                <a:gd name="connsiteX979" fmla="*/ 11196881 w 11218359"/>
                <a:gd name="connsiteY979" fmla="*/ 585921 h 585920"/>
                <a:gd name="connsiteX980" fmla="*/ 11208358 w 11218359"/>
                <a:gd name="connsiteY980" fmla="*/ 585921 h 585920"/>
                <a:gd name="connsiteX981" fmla="*/ 11218359 w 11218359"/>
                <a:gd name="connsiteY981" fmla="*/ 585921 h 585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85920">
                  <a:moveTo>
                    <a:pt x="0" y="585921"/>
                  </a:moveTo>
                  <a:lnTo>
                    <a:pt x="9149" y="585921"/>
                  </a:lnTo>
                  <a:lnTo>
                    <a:pt x="20588" y="585921"/>
                  </a:lnTo>
                  <a:lnTo>
                    <a:pt x="32028" y="585921"/>
                  </a:lnTo>
                  <a:lnTo>
                    <a:pt x="43467" y="585921"/>
                  </a:lnTo>
                  <a:lnTo>
                    <a:pt x="54907" y="585921"/>
                  </a:lnTo>
                  <a:lnTo>
                    <a:pt x="66346" y="585921"/>
                  </a:lnTo>
                  <a:lnTo>
                    <a:pt x="77786" y="585921"/>
                  </a:lnTo>
                  <a:lnTo>
                    <a:pt x="89225" y="585921"/>
                  </a:lnTo>
                  <a:lnTo>
                    <a:pt x="100665" y="585921"/>
                  </a:lnTo>
                  <a:lnTo>
                    <a:pt x="112104" y="585921"/>
                  </a:lnTo>
                  <a:lnTo>
                    <a:pt x="123544" y="585921"/>
                  </a:lnTo>
                  <a:lnTo>
                    <a:pt x="134979" y="585921"/>
                  </a:lnTo>
                  <a:lnTo>
                    <a:pt x="146423" y="585921"/>
                  </a:lnTo>
                  <a:lnTo>
                    <a:pt x="157858" y="585921"/>
                  </a:lnTo>
                  <a:lnTo>
                    <a:pt x="169297" y="585921"/>
                  </a:lnTo>
                  <a:lnTo>
                    <a:pt x="180737" y="585921"/>
                  </a:lnTo>
                  <a:lnTo>
                    <a:pt x="192176" y="585921"/>
                  </a:lnTo>
                  <a:lnTo>
                    <a:pt x="203616" y="585921"/>
                  </a:lnTo>
                  <a:lnTo>
                    <a:pt x="215055" y="585921"/>
                  </a:lnTo>
                  <a:lnTo>
                    <a:pt x="226495" y="585921"/>
                  </a:lnTo>
                  <a:lnTo>
                    <a:pt x="237935" y="585921"/>
                  </a:lnTo>
                  <a:lnTo>
                    <a:pt x="249374" y="585921"/>
                  </a:lnTo>
                  <a:lnTo>
                    <a:pt x="260814" y="585921"/>
                  </a:lnTo>
                  <a:lnTo>
                    <a:pt x="272253" y="585921"/>
                  </a:lnTo>
                  <a:lnTo>
                    <a:pt x="283693" y="585921"/>
                  </a:lnTo>
                  <a:lnTo>
                    <a:pt x="295132" y="585921"/>
                  </a:lnTo>
                  <a:lnTo>
                    <a:pt x="306572" y="585921"/>
                  </a:lnTo>
                  <a:lnTo>
                    <a:pt x="318011" y="585921"/>
                  </a:lnTo>
                  <a:lnTo>
                    <a:pt x="329451" y="585921"/>
                  </a:lnTo>
                  <a:lnTo>
                    <a:pt x="340890" y="585921"/>
                  </a:lnTo>
                  <a:lnTo>
                    <a:pt x="352330" y="585921"/>
                  </a:lnTo>
                  <a:lnTo>
                    <a:pt x="363769" y="585921"/>
                  </a:lnTo>
                  <a:lnTo>
                    <a:pt x="375209" y="585921"/>
                  </a:lnTo>
                  <a:lnTo>
                    <a:pt x="386648" y="585921"/>
                  </a:lnTo>
                  <a:lnTo>
                    <a:pt x="398088" y="585921"/>
                  </a:lnTo>
                  <a:lnTo>
                    <a:pt x="409527" y="585921"/>
                  </a:lnTo>
                  <a:lnTo>
                    <a:pt x="420967" y="585921"/>
                  </a:lnTo>
                  <a:lnTo>
                    <a:pt x="432406" y="585921"/>
                  </a:lnTo>
                  <a:lnTo>
                    <a:pt x="443846" y="585921"/>
                  </a:lnTo>
                  <a:lnTo>
                    <a:pt x="455285" y="585921"/>
                  </a:lnTo>
                  <a:lnTo>
                    <a:pt x="466725" y="585921"/>
                  </a:lnTo>
                  <a:lnTo>
                    <a:pt x="478165" y="585921"/>
                  </a:lnTo>
                  <a:lnTo>
                    <a:pt x="489604" y="585921"/>
                  </a:lnTo>
                  <a:lnTo>
                    <a:pt x="501044" y="585921"/>
                  </a:lnTo>
                  <a:lnTo>
                    <a:pt x="512483" y="585921"/>
                  </a:lnTo>
                  <a:lnTo>
                    <a:pt x="523923" y="585921"/>
                  </a:lnTo>
                  <a:lnTo>
                    <a:pt x="535362" y="585921"/>
                  </a:lnTo>
                  <a:lnTo>
                    <a:pt x="546802" y="312492"/>
                  </a:lnTo>
                  <a:lnTo>
                    <a:pt x="558241" y="297466"/>
                  </a:lnTo>
                  <a:lnTo>
                    <a:pt x="569681" y="255399"/>
                  </a:lnTo>
                  <a:lnTo>
                    <a:pt x="581120" y="60093"/>
                  </a:lnTo>
                  <a:lnTo>
                    <a:pt x="592560" y="0"/>
                  </a:lnTo>
                  <a:lnTo>
                    <a:pt x="603999" y="153238"/>
                  </a:lnTo>
                  <a:lnTo>
                    <a:pt x="615439" y="289955"/>
                  </a:lnTo>
                  <a:lnTo>
                    <a:pt x="626878" y="222347"/>
                  </a:lnTo>
                  <a:lnTo>
                    <a:pt x="638318" y="461224"/>
                  </a:lnTo>
                  <a:lnTo>
                    <a:pt x="649757" y="585921"/>
                  </a:lnTo>
                  <a:lnTo>
                    <a:pt x="661192" y="585921"/>
                  </a:lnTo>
                  <a:lnTo>
                    <a:pt x="672632" y="585921"/>
                  </a:lnTo>
                  <a:lnTo>
                    <a:pt x="684071" y="585921"/>
                  </a:lnTo>
                  <a:lnTo>
                    <a:pt x="695511" y="585921"/>
                  </a:lnTo>
                  <a:lnTo>
                    <a:pt x="706950" y="585921"/>
                  </a:lnTo>
                  <a:lnTo>
                    <a:pt x="718390" y="585921"/>
                  </a:lnTo>
                  <a:lnTo>
                    <a:pt x="729829" y="585921"/>
                  </a:lnTo>
                  <a:lnTo>
                    <a:pt x="741269" y="585921"/>
                  </a:lnTo>
                  <a:lnTo>
                    <a:pt x="752708" y="585921"/>
                  </a:lnTo>
                  <a:lnTo>
                    <a:pt x="764148" y="585921"/>
                  </a:lnTo>
                  <a:lnTo>
                    <a:pt x="775587" y="585921"/>
                  </a:lnTo>
                  <a:lnTo>
                    <a:pt x="787027" y="585921"/>
                  </a:lnTo>
                  <a:lnTo>
                    <a:pt x="798467" y="585921"/>
                  </a:lnTo>
                  <a:lnTo>
                    <a:pt x="809906" y="584421"/>
                  </a:lnTo>
                  <a:lnTo>
                    <a:pt x="821346" y="585921"/>
                  </a:lnTo>
                  <a:lnTo>
                    <a:pt x="832785" y="585921"/>
                  </a:lnTo>
                  <a:lnTo>
                    <a:pt x="844225" y="585921"/>
                  </a:lnTo>
                  <a:lnTo>
                    <a:pt x="855664" y="585921"/>
                  </a:lnTo>
                  <a:lnTo>
                    <a:pt x="867104" y="585921"/>
                  </a:lnTo>
                  <a:lnTo>
                    <a:pt x="878543" y="585921"/>
                  </a:lnTo>
                  <a:lnTo>
                    <a:pt x="889983" y="585921"/>
                  </a:lnTo>
                  <a:lnTo>
                    <a:pt x="901422" y="585921"/>
                  </a:lnTo>
                  <a:lnTo>
                    <a:pt x="912862" y="585921"/>
                  </a:lnTo>
                  <a:lnTo>
                    <a:pt x="924301" y="585921"/>
                  </a:lnTo>
                  <a:lnTo>
                    <a:pt x="935741" y="585921"/>
                  </a:lnTo>
                  <a:lnTo>
                    <a:pt x="947180" y="585921"/>
                  </a:lnTo>
                  <a:lnTo>
                    <a:pt x="958620" y="585921"/>
                  </a:lnTo>
                  <a:lnTo>
                    <a:pt x="970059" y="585921"/>
                  </a:lnTo>
                  <a:lnTo>
                    <a:pt x="981499" y="585921"/>
                  </a:lnTo>
                  <a:lnTo>
                    <a:pt x="992938" y="584421"/>
                  </a:lnTo>
                  <a:lnTo>
                    <a:pt x="1004378" y="585921"/>
                  </a:lnTo>
                  <a:lnTo>
                    <a:pt x="1015818" y="585921"/>
                  </a:lnTo>
                  <a:lnTo>
                    <a:pt x="1027257" y="585921"/>
                  </a:lnTo>
                  <a:lnTo>
                    <a:pt x="1038697" y="585921"/>
                  </a:lnTo>
                  <a:lnTo>
                    <a:pt x="1050136" y="585921"/>
                  </a:lnTo>
                  <a:lnTo>
                    <a:pt x="1061576" y="585921"/>
                  </a:lnTo>
                  <a:lnTo>
                    <a:pt x="1073015" y="585921"/>
                  </a:lnTo>
                  <a:lnTo>
                    <a:pt x="1084455" y="585921"/>
                  </a:lnTo>
                  <a:lnTo>
                    <a:pt x="1095894" y="585921"/>
                  </a:lnTo>
                  <a:lnTo>
                    <a:pt x="1107334" y="585921"/>
                  </a:lnTo>
                  <a:lnTo>
                    <a:pt x="1118773" y="585921"/>
                  </a:lnTo>
                  <a:lnTo>
                    <a:pt x="1130213" y="585921"/>
                  </a:lnTo>
                  <a:lnTo>
                    <a:pt x="1141652" y="585921"/>
                  </a:lnTo>
                  <a:lnTo>
                    <a:pt x="1153092" y="585921"/>
                  </a:lnTo>
                  <a:lnTo>
                    <a:pt x="1164531" y="585921"/>
                  </a:lnTo>
                  <a:lnTo>
                    <a:pt x="1175971" y="585921"/>
                  </a:lnTo>
                  <a:lnTo>
                    <a:pt x="1187406" y="585921"/>
                  </a:lnTo>
                  <a:lnTo>
                    <a:pt x="1198845" y="585921"/>
                  </a:lnTo>
                  <a:lnTo>
                    <a:pt x="1210285" y="585921"/>
                  </a:lnTo>
                  <a:lnTo>
                    <a:pt x="1221724" y="585921"/>
                  </a:lnTo>
                  <a:lnTo>
                    <a:pt x="1233164" y="585921"/>
                  </a:lnTo>
                  <a:lnTo>
                    <a:pt x="1244603" y="585921"/>
                  </a:lnTo>
                  <a:lnTo>
                    <a:pt x="1256043" y="585921"/>
                  </a:lnTo>
                  <a:lnTo>
                    <a:pt x="1267482" y="585921"/>
                  </a:lnTo>
                  <a:lnTo>
                    <a:pt x="1278922" y="585921"/>
                  </a:lnTo>
                  <a:lnTo>
                    <a:pt x="1290361" y="585921"/>
                  </a:lnTo>
                  <a:lnTo>
                    <a:pt x="1301801" y="585921"/>
                  </a:lnTo>
                  <a:lnTo>
                    <a:pt x="1313240" y="585921"/>
                  </a:lnTo>
                  <a:lnTo>
                    <a:pt x="1324680" y="585921"/>
                  </a:lnTo>
                  <a:lnTo>
                    <a:pt x="1336120" y="585921"/>
                  </a:lnTo>
                  <a:lnTo>
                    <a:pt x="1347559" y="585921"/>
                  </a:lnTo>
                  <a:lnTo>
                    <a:pt x="1358999" y="585921"/>
                  </a:lnTo>
                  <a:lnTo>
                    <a:pt x="1370438" y="585921"/>
                  </a:lnTo>
                  <a:lnTo>
                    <a:pt x="1381878" y="585921"/>
                  </a:lnTo>
                  <a:lnTo>
                    <a:pt x="1393317" y="585921"/>
                  </a:lnTo>
                  <a:lnTo>
                    <a:pt x="1404757" y="585921"/>
                  </a:lnTo>
                  <a:lnTo>
                    <a:pt x="1416196" y="585921"/>
                  </a:lnTo>
                  <a:lnTo>
                    <a:pt x="1427636" y="585921"/>
                  </a:lnTo>
                  <a:lnTo>
                    <a:pt x="1439075" y="585921"/>
                  </a:lnTo>
                  <a:lnTo>
                    <a:pt x="1450515" y="585921"/>
                  </a:lnTo>
                  <a:lnTo>
                    <a:pt x="1461954" y="585921"/>
                  </a:lnTo>
                  <a:lnTo>
                    <a:pt x="1473394" y="585921"/>
                  </a:lnTo>
                  <a:lnTo>
                    <a:pt x="1484833" y="585921"/>
                  </a:lnTo>
                  <a:lnTo>
                    <a:pt x="1496273" y="585921"/>
                  </a:lnTo>
                  <a:lnTo>
                    <a:pt x="1507712" y="585921"/>
                  </a:lnTo>
                  <a:lnTo>
                    <a:pt x="1519152" y="585921"/>
                  </a:lnTo>
                  <a:lnTo>
                    <a:pt x="1530591" y="585921"/>
                  </a:lnTo>
                  <a:lnTo>
                    <a:pt x="1542031" y="585921"/>
                  </a:lnTo>
                  <a:lnTo>
                    <a:pt x="1553471" y="585921"/>
                  </a:lnTo>
                  <a:lnTo>
                    <a:pt x="1564910" y="585921"/>
                  </a:lnTo>
                  <a:lnTo>
                    <a:pt x="1576349" y="585921"/>
                  </a:lnTo>
                  <a:lnTo>
                    <a:pt x="1587789" y="585921"/>
                  </a:lnTo>
                  <a:lnTo>
                    <a:pt x="1599229" y="585921"/>
                  </a:lnTo>
                  <a:lnTo>
                    <a:pt x="1610668" y="585921"/>
                  </a:lnTo>
                  <a:lnTo>
                    <a:pt x="1622107" y="585921"/>
                  </a:lnTo>
                  <a:lnTo>
                    <a:pt x="1633547" y="585921"/>
                  </a:lnTo>
                  <a:lnTo>
                    <a:pt x="1644987" y="585921"/>
                  </a:lnTo>
                  <a:lnTo>
                    <a:pt x="1656426" y="585921"/>
                  </a:lnTo>
                  <a:lnTo>
                    <a:pt x="1667866" y="585921"/>
                  </a:lnTo>
                  <a:lnTo>
                    <a:pt x="1679305" y="585921"/>
                  </a:lnTo>
                  <a:lnTo>
                    <a:pt x="1690745" y="585921"/>
                  </a:lnTo>
                  <a:lnTo>
                    <a:pt x="1702184" y="585921"/>
                  </a:lnTo>
                  <a:lnTo>
                    <a:pt x="1713619" y="585921"/>
                  </a:lnTo>
                  <a:lnTo>
                    <a:pt x="1725063" y="585921"/>
                  </a:lnTo>
                  <a:lnTo>
                    <a:pt x="1736498" y="585921"/>
                  </a:lnTo>
                  <a:lnTo>
                    <a:pt x="1747938" y="585921"/>
                  </a:lnTo>
                  <a:lnTo>
                    <a:pt x="1759377" y="585921"/>
                  </a:lnTo>
                  <a:lnTo>
                    <a:pt x="1770817" y="585921"/>
                  </a:lnTo>
                  <a:lnTo>
                    <a:pt x="1782256" y="585921"/>
                  </a:lnTo>
                  <a:lnTo>
                    <a:pt x="1793696" y="585921"/>
                  </a:lnTo>
                  <a:lnTo>
                    <a:pt x="1805135" y="585921"/>
                  </a:lnTo>
                  <a:lnTo>
                    <a:pt x="1816575" y="585921"/>
                  </a:lnTo>
                  <a:lnTo>
                    <a:pt x="1828014" y="585921"/>
                  </a:lnTo>
                  <a:lnTo>
                    <a:pt x="1839454" y="585921"/>
                  </a:lnTo>
                  <a:lnTo>
                    <a:pt x="1850893" y="585921"/>
                  </a:lnTo>
                  <a:lnTo>
                    <a:pt x="1862333" y="585921"/>
                  </a:lnTo>
                  <a:lnTo>
                    <a:pt x="1873772" y="585921"/>
                  </a:lnTo>
                  <a:lnTo>
                    <a:pt x="1885212" y="585921"/>
                  </a:lnTo>
                  <a:lnTo>
                    <a:pt x="1896651" y="585921"/>
                  </a:lnTo>
                  <a:lnTo>
                    <a:pt x="1908091" y="585921"/>
                  </a:lnTo>
                  <a:lnTo>
                    <a:pt x="1919531" y="585921"/>
                  </a:lnTo>
                  <a:lnTo>
                    <a:pt x="1930970" y="585921"/>
                  </a:lnTo>
                  <a:lnTo>
                    <a:pt x="1942409" y="585921"/>
                  </a:lnTo>
                  <a:lnTo>
                    <a:pt x="1953849" y="585921"/>
                  </a:lnTo>
                  <a:lnTo>
                    <a:pt x="1965289" y="585921"/>
                  </a:lnTo>
                  <a:lnTo>
                    <a:pt x="1976728" y="585921"/>
                  </a:lnTo>
                  <a:lnTo>
                    <a:pt x="1988168" y="585921"/>
                  </a:lnTo>
                  <a:lnTo>
                    <a:pt x="1999607" y="585921"/>
                  </a:lnTo>
                  <a:lnTo>
                    <a:pt x="2011047" y="585921"/>
                  </a:lnTo>
                  <a:lnTo>
                    <a:pt x="2022486" y="585921"/>
                  </a:lnTo>
                  <a:lnTo>
                    <a:pt x="2033926" y="585921"/>
                  </a:lnTo>
                  <a:lnTo>
                    <a:pt x="2045365" y="585921"/>
                  </a:lnTo>
                  <a:lnTo>
                    <a:pt x="2056805" y="585921"/>
                  </a:lnTo>
                  <a:lnTo>
                    <a:pt x="2068244" y="585921"/>
                  </a:lnTo>
                  <a:lnTo>
                    <a:pt x="2079684" y="585921"/>
                  </a:lnTo>
                  <a:lnTo>
                    <a:pt x="2091123" y="585921"/>
                  </a:lnTo>
                  <a:lnTo>
                    <a:pt x="2102563" y="585921"/>
                  </a:lnTo>
                  <a:lnTo>
                    <a:pt x="2114002" y="585921"/>
                  </a:lnTo>
                  <a:lnTo>
                    <a:pt x="2125442" y="585921"/>
                  </a:lnTo>
                  <a:lnTo>
                    <a:pt x="2136882" y="585921"/>
                  </a:lnTo>
                  <a:lnTo>
                    <a:pt x="2148321" y="585921"/>
                  </a:lnTo>
                  <a:lnTo>
                    <a:pt x="2159760" y="585921"/>
                  </a:lnTo>
                  <a:lnTo>
                    <a:pt x="2171200" y="585921"/>
                  </a:lnTo>
                  <a:lnTo>
                    <a:pt x="2182640" y="585921"/>
                  </a:lnTo>
                  <a:lnTo>
                    <a:pt x="2194079" y="585921"/>
                  </a:lnTo>
                  <a:lnTo>
                    <a:pt x="2205519" y="585921"/>
                  </a:lnTo>
                  <a:lnTo>
                    <a:pt x="2216958" y="585921"/>
                  </a:lnTo>
                  <a:lnTo>
                    <a:pt x="2228393" y="585921"/>
                  </a:lnTo>
                  <a:lnTo>
                    <a:pt x="2239837" y="585921"/>
                  </a:lnTo>
                  <a:lnTo>
                    <a:pt x="2251272" y="585921"/>
                  </a:lnTo>
                  <a:lnTo>
                    <a:pt x="2262716" y="585921"/>
                  </a:lnTo>
                  <a:lnTo>
                    <a:pt x="2274151" y="585921"/>
                  </a:lnTo>
                  <a:lnTo>
                    <a:pt x="2285591" y="585921"/>
                  </a:lnTo>
                  <a:lnTo>
                    <a:pt x="2297030" y="585921"/>
                  </a:lnTo>
                  <a:lnTo>
                    <a:pt x="2308470" y="585921"/>
                  </a:lnTo>
                  <a:lnTo>
                    <a:pt x="2319909" y="585921"/>
                  </a:lnTo>
                  <a:lnTo>
                    <a:pt x="2331349" y="585921"/>
                  </a:lnTo>
                  <a:lnTo>
                    <a:pt x="2342788" y="585921"/>
                  </a:lnTo>
                  <a:lnTo>
                    <a:pt x="2354228" y="585921"/>
                  </a:lnTo>
                  <a:lnTo>
                    <a:pt x="2365667" y="585921"/>
                  </a:lnTo>
                  <a:lnTo>
                    <a:pt x="2377107" y="585921"/>
                  </a:lnTo>
                  <a:lnTo>
                    <a:pt x="2388546" y="585921"/>
                  </a:lnTo>
                  <a:lnTo>
                    <a:pt x="2399986" y="585921"/>
                  </a:lnTo>
                  <a:lnTo>
                    <a:pt x="2411425" y="585921"/>
                  </a:lnTo>
                  <a:lnTo>
                    <a:pt x="2422865" y="585921"/>
                  </a:lnTo>
                  <a:lnTo>
                    <a:pt x="2434304" y="585921"/>
                  </a:lnTo>
                  <a:lnTo>
                    <a:pt x="2445744" y="585921"/>
                  </a:lnTo>
                  <a:lnTo>
                    <a:pt x="2457184" y="585921"/>
                  </a:lnTo>
                  <a:lnTo>
                    <a:pt x="2468623" y="585921"/>
                  </a:lnTo>
                  <a:lnTo>
                    <a:pt x="2480062" y="585921"/>
                  </a:lnTo>
                  <a:lnTo>
                    <a:pt x="2491502" y="585921"/>
                  </a:lnTo>
                  <a:lnTo>
                    <a:pt x="2502942" y="585921"/>
                  </a:lnTo>
                  <a:lnTo>
                    <a:pt x="2514381" y="585921"/>
                  </a:lnTo>
                  <a:lnTo>
                    <a:pt x="2525821" y="585921"/>
                  </a:lnTo>
                  <a:lnTo>
                    <a:pt x="2537260" y="585921"/>
                  </a:lnTo>
                  <a:lnTo>
                    <a:pt x="2548700" y="585921"/>
                  </a:lnTo>
                  <a:lnTo>
                    <a:pt x="2560139" y="585921"/>
                  </a:lnTo>
                  <a:lnTo>
                    <a:pt x="2571579" y="585921"/>
                  </a:lnTo>
                  <a:lnTo>
                    <a:pt x="2583018" y="585921"/>
                  </a:lnTo>
                  <a:lnTo>
                    <a:pt x="2594458" y="585921"/>
                  </a:lnTo>
                  <a:lnTo>
                    <a:pt x="2605897" y="585921"/>
                  </a:lnTo>
                  <a:lnTo>
                    <a:pt x="2617337" y="585921"/>
                  </a:lnTo>
                  <a:lnTo>
                    <a:pt x="2628776" y="585921"/>
                  </a:lnTo>
                  <a:lnTo>
                    <a:pt x="2640216" y="585921"/>
                  </a:lnTo>
                  <a:lnTo>
                    <a:pt x="2651655" y="585921"/>
                  </a:lnTo>
                  <a:lnTo>
                    <a:pt x="2663095" y="585921"/>
                  </a:lnTo>
                  <a:lnTo>
                    <a:pt x="2674535" y="585921"/>
                  </a:lnTo>
                  <a:lnTo>
                    <a:pt x="2685974" y="585921"/>
                  </a:lnTo>
                  <a:lnTo>
                    <a:pt x="2697413" y="585921"/>
                  </a:lnTo>
                  <a:lnTo>
                    <a:pt x="2708853" y="585921"/>
                  </a:lnTo>
                  <a:lnTo>
                    <a:pt x="2720293" y="585921"/>
                  </a:lnTo>
                  <a:lnTo>
                    <a:pt x="2731727" y="585921"/>
                  </a:lnTo>
                  <a:lnTo>
                    <a:pt x="2743172" y="585921"/>
                  </a:lnTo>
                  <a:lnTo>
                    <a:pt x="2754611" y="585921"/>
                  </a:lnTo>
                  <a:lnTo>
                    <a:pt x="2766046" y="585921"/>
                  </a:lnTo>
                  <a:lnTo>
                    <a:pt x="2777490" y="585921"/>
                  </a:lnTo>
                  <a:lnTo>
                    <a:pt x="2788925" y="585921"/>
                  </a:lnTo>
                  <a:lnTo>
                    <a:pt x="2800364" y="585921"/>
                  </a:lnTo>
                  <a:lnTo>
                    <a:pt x="2811804" y="585921"/>
                  </a:lnTo>
                  <a:lnTo>
                    <a:pt x="2823243" y="585921"/>
                  </a:lnTo>
                  <a:lnTo>
                    <a:pt x="2834683" y="585921"/>
                  </a:lnTo>
                  <a:lnTo>
                    <a:pt x="2846123" y="585921"/>
                  </a:lnTo>
                  <a:lnTo>
                    <a:pt x="2857562" y="585921"/>
                  </a:lnTo>
                  <a:lnTo>
                    <a:pt x="2869001" y="585921"/>
                  </a:lnTo>
                  <a:lnTo>
                    <a:pt x="2880441" y="585921"/>
                  </a:lnTo>
                  <a:lnTo>
                    <a:pt x="2891881" y="585921"/>
                  </a:lnTo>
                  <a:lnTo>
                    <a:pt x="2903320" y="585921"/>
                  </a:lnTo>
                  <a:lnTo>
                    <a:pt x="2914760" y="585921"/>
                  </a:lnTo>
                  <a:lnTo>
                    <a:pt x="2926199" y="585921"/>
                  </a:lnTo>
                  <a:lnTo>
                    <a:pt x="2937639" y="585921"/>
                  </a:lnTo>
                  <a:lnTo>
                    <a:pt x="2949078" y="585921"/>
                  </a:lnTo>
                  <a:lnTo>
                    <a:pt x="2960518" y="585921"/>
                  </a:lnTo>
                  <a:lnTo>
                    <a:pt x="2971957" y="585921"/>
                  </a:lnTo>
                  <a:lnTo>
                    <a:pt x="2983397" y="585921"/>
                  </a:lnTo>
                  <a:lnTo>
                    <a:pt x="2994837" y="585921"/>
                  </a:lnTo>
                  <a:lnTo>
                    <a:pt x="3006276" y="585921"/>
                  </a:lnTo>
                  <a:lnTo>
                    <a:pt x="3017715" y="585921"/>
                  </a:lnTo>
                  <a:lnTo>
                    <a:pt x="3029155" y="585921"/>
                  </a:lnTo>
                  <a:lnTo>
                    <a:pt x="3040594" y="585921"/>
                  </a:lnTo>
                  <a:lnTo>
                    <a:pt x="3052034" y="585921"/>
                  </a:lnTo>
                  <a:lnTo>
                    <a:pt x="3063474" y="585921"/>
                  </a:lnTo>
                  <a:lnTo>
                    <a:pt x="3074913" y="585921"/>
                  </a:lnTo>
                  <a:lnTo>
                    <a:pt x="3086352" y="585921"/>
                  </a:lnTo>
                  <a:lnTo>
                    <a:pt x="3097792" y="585921"/>
                  </a:lnTo>
                  <a:lnTo>
                    <a:pt x="3109232" y="585921"/>
                  </a:lnTo>
                  <a:lnTo>
                    <a:pt x="3120671" y="585921"/>
                  </a:lnTo>
                  <a:lnTo>
                    <a:pt x="3132111" y="585921"/>
                  </a:lnTo>
                  <a:lnTo>
                    <a:pt x="3143550" y="585921"/>
                  </a:lnTo>
                  <a:lnTo>
                    <a:pt x="3154990" y="585921"/>
                  </a:lnTo>
                  <a:lnTo>
                    <a:pt x="3166429" y="585921"/>
                  </a:lnTo>
                  <a:lnTo>
                    <a:pt x="3177869" y="585921"/>
                  </a:lnTo>
                  <a:lnTo>
                    <a:pt x="3189308" y="585921"/>
                  </a:lnTo>
                  <a:lnTo>
                    <a:pt x="3200748" y="585921"/>
                  </a:lnTo>
                  <a:lnTo>
                    <a:pt x="3212187" y="585921"/>
                  </a:lnTo>
                  <a:lnTo>
                    <a:pt x="3223627" y="585921"/>
                  </a:lnTo>
                  <a:lnTo>
                    <a:pt x="3235066" y="585921"/>
                  </a:lnTo>
                  <a:lnTo>
                    <a:pt x="3246501" y="585921"/>
                  </a:lnTo>
                  <a:lnTo>
                    <a:pt x="3257945" y="585921"/>
                  </a:lnTo>
                  <a:lnTo>
                    <a:pt x="3269385" y="585921"/>
                  </a:lnTo>
                  <a:lnTo>
                    <a:pt x="3280825" y="585921"/>
                  </a:lnTo>
                  <a:lnTo>
                    <a:pt x="3292264" y="585921"/>
                  </a:lnTo>
                  <a:lnTo>
                    <a:pt x="3303699" y="585921"/>
                  </a:lnTo>
                  <a:lnTo>
                    <a:pt x="3315143" y="585921"/>
                  </a:lnTo>
                  <a:lnTo>
                    <a:pt x="3326578" y="585921"/>
                  </a:lnTo>
                  <a:lnTo>
                    <a:pt x="3338017" y="585921"/>
                  </a:lnTo>
                  <a:lnTo>
                    <a:pt x="3349457" y="585921"/>
                  </a:lnTo>
                  <a:lnTo>
                    <a:pt x="3360896" y="585921"/>
                  </a:lnTo>
                  <a:lnTo>
                    <a:pt x="3372336" y="585921"/>
                  </a:lnTo>
                  <a:lnTo>
                    <a:pt x="3383776" y="585921"/>
                  </a:lnTo>
                  <a:lnTo>
                    <a:pt x="3395215" y="585921"/>
                  </a:lnTo>
                  <a:lnTo>
                    <a:pt x="3406654" y="585921"/>
                  </a:lnTo>
                  <a:lnTo>
                    <a:pt x="3418094" y="585921"/>
                  </a:lnTo>
                  <a:lnTo>
                    <a:pt x="3429534" y="585921"/>
                  </a:lnTo>
                  <a:lnTo>
                    <a:pt x="3440973" y="585921"/>
                  </a:lnTo>
                  <a:lnTo>
                    <a:pt x="3452413" y="585921"/>
                  </a:lnTo>
                  <a:lnTo>
                    <a:pt x="3463852" y="585921"/>
                  </a:lnTo>
                  <a:lnTo>
                    <a:pt x="3475292" y="585921"/>
                  </a:lnTo>
                  <a:lnTo>
                    <a:pt x="3486731" y="585921"/>
                  </a:lnTo>
                  <a:lnTo>
                    <a:pt x="3498171" y="585921"/>
                  </a:lnTo>
                  <a:lnTo>
                    <a:pt x="3509610" y="585921"/>
                  </a:lnTo>
                  <a:lnTo>
                    <a:pt x="3521050" y="585921"/>
                  </a:lnTo>
                  <a:lnTo>
                    <a:pt x="3532489" y="585921"/>
                  </a:lnTo>
                  <a:lnTo>
                    <a:pt x="3543929" y="585921"/>
                  </a:lnTo>
                  <a:lnTo>
                    <a:pt x="3555368" y="585921"/>
                  </a:lnTo>
                  <a:lnTo>
                    <a:pt x="3566808" y="585921"/>
                  </a:lnTo>
                  <a:lnTo>
                    <a:pt x="3578247" y="585921"/>
                  </a:lnTo>
                  <a:lnTo>
                    <a:pt x="3589687" y="585921"/>
                  </a:lnTo>
                  <a:lnTo>
                    <a:pt x="3601127" y="585921"/>
                  </a:lnTo>
                  <a:lnTo>
                    <a:pt x="3612566" y="585921"/>
                  </a:lnTo>
                  <a:lnTo>
                    <a:pt x="3624005" y="585921"/>
                  </a:lnTo>
                  <a:lnTo>
                    <a:pt x="3635445" y="585921"/>
                  </a:lnTo>
                  <a:lnTo>
                    <a:pt x="3646885" y="585921"/>
                  </a:lnTo>
                  <a:lnTo>
                    <a:pt x="3658324" y="585921"/>
                  </a:lnTo>
                  <a:lnTo>
                    <a:pt x="3669764" y="585921"/>
                  </a:lnTo>
                  <a:lnTo>
                    <a:pt x="3681203" y="585921"/>
                  </a:lnTo>
                  <a:lnTo>
                    <a:pt x="3692643" y="585921"/>
                  </a:lnTo>
                  <a:lnTo>
                    <a:pt x="3704082" y="585921"/>
                  </a:lnTo>
                  <a:lnTo>
                    <a:pt x="3715522" y="585921"/>
                  </a:lnTo>
                  <a:lnTo>
                    <a:pt x="3726961" y="585921"/>
                  </a:lnTo>
                  <a:lnTo>
                    <a:pt x="3738401" y="585921"/>
                  </a:lnTo>
                  <a:lnTo>
                    <a:pt x="3749840" y="585921"/>
                  </a:lnTo>
                  <a:lnTo>
                    <a:pt x="3761280" y="585921"/>
                  </a:lnTo>
                  <a:lnTo>
                    <a:pt x="3772719" y="585921"/>
                  </a:lnTo>
                  <a:lnTo>
                    <a:pt x="3784154" y="585921"/>
                  </a:lnTo>
                  <a:lnTo>
                    <a:pt x="3795598" y="585921"/>
                  </a:lnTo>
                  <a:lnTo>
                    <a:pt x="3807033" y="585921"/>
                  </a:lnTo>
                  <a:lnTo>
                    <a:pt x="3818473" y="585921"/>
                  </a:lnTo>
                  <a:lnTo>
                    <a:pt x="3829917" y="585921"/>
                  </a:lnTo>
                  <a:lnTo>
                    <a:pt x="3841352" y="585921"/>
                  </a:lnTo>
                  <a:lnTo>
                    <a:pt x="3852791" y="585921"/>
                  </a:lnTo>
                  <a:lnTo>
                    <a:pt x="3864231" y="585921"/>
                  </a:lnTo>
                  <a:lnTo>
                    <a:pt x="3875670" y="585921"/>
                  </a:lnTo>
                  <a:lnTo>
                    <a:pt x="3887110" y="585921"/>
                  </a:lnTo>
                  <a:lnTo>
                    <a:pt x="3898549" y="585921"/>
                  </a:lnTo>
                  <a:lnTo>
                    <a:pt x="3909989" y="585921"/>
                  </a:lnTo>
                  <a:lnTo>
                    <a:pt x="3921447" y="585921"/>
                  </a:lnTo>
                  <a:lnTo>
                    <a:pt x="3932878" y="585921"/>
                  </a:lnTo>
                  <a:lnTo>
                    <a:pt x="3944307" y="585921"/>
                  </a:lnTo>
                  <a:lnTo>
                    <a:pt x="3955737" y="585921"/>
                  </a:lnTo>
                  <a:lnTo>
                    <a:pt x="3967167" y="585921"/>
                  </a:lnTo>
                  <a:lnTo>
                    <a:pt x="3978645" y="585921"/>
                  </a:lnTo>
                  <a:lnTo>
                    <a:pt x="3990075" y="585921"/>
                  </a:lnTo>
                  <a:lnTo>
                    <a:pt x="4001505" y="585921"/>
                  </a:lnTo>
                  <a:lnTo>
                    <a:pt x="4012935" y="585921"/>
                  </a:lnTo>
                  <a:lnTo>
                    <a:pt x="4024365" y="585921"/>
                  </a:lnTo>
                  <a:lnTo>
                    <a:pt x="4035843" y="585921"/>
                  </a:lnTo>
                  <a:lnTo>
                    <a:pt x="4047273" y="585921"/>
                  </a:lnTo>
                  <a:lnTo>
                    <a:pt x="4058702" y="585921"/>
                  </a:lnTo>
                  <a:lnTo>
                    <a:pt x="4070133" y="585921"/>
                  </a:lnTo>
                  <a:lnTo>
                    <a:pt x="4081563" y="585921"/>
                  </a:lnTo>
                  <a:lnTo>
                    <a:pt x="4093040" y="585921"/>
                  </a:lnTo>
                  <a:lnTo>
                    <a:pt x="4104471" y="585921"/>
                  </a:lnTo>
                  <a:lnTo>
                    <a:pt x="4115900" y="585921"/>
                  </a:lnTo>
                  <a:lnTo>
                    <a:pt x="4127330" y="585921"/>
                  </a:lnTo>
                  <a:lnTo>
                    <a:pt x="4138760" y="585921"/>
                  </a:lnTo>
                  <a:lnTo>
                    <a:pt x="4150238" y="585921"/>
                  </a:lnTo>
                  <a:lnTo>
                    <a:pt x="4161668" y="585921"/>
                  </a:lnTo>
                  <a:lnTo>
                    <a:pt x="4173098" y="585921"/>
                  </a:lnTo>
                  <a:lnTo>
                    <a:pt x="4184528" y="585921"/>
                  </a:lnTo>
                  <a:lnTo>
                    <a:pt x="4195958" y="585921"/>
                  </a:lnTo>
                  <a:lnTo>
                    <a:pt x="4207436" y="585921"/>
                  </a:lnTo>
                  <a:lnTo>
                    <a:pt x="4218865" y="585921"/>
                  </a:lnTo>
                  <a:lnTo>
                    <a:pt x="4230296" y="585921"/>
                  </a:lnTo>
                  <a:lnTo>
                    <a:pt x="4241726" y="585921"/>
                  </a:lnTo>
                  <a:lnTo>
                    <a:pt x="4253156" y="585921"/>
                  </a:lnTo>
                  <a:lnTo>
                    <a:pt x="4264634" y="585921"/>
                  </a:lnTo>
                  <a:lnTo>
                    <a:pt x="4276063" y="585921"/>
                  </a:lnTo>
                  <a:lnTo>
                    <a:pt x="4287493" y="585921"/>
                  </a:lnTo>
                  <a:lnTo>
                    <a:pt x="4298923" y="585921"/>
                  </a:lnTo>
                  <a:lnTo>
                    <a:pt x="4310353" y="585921"/>
                  </a:lnTo>
                  <a:lnTo>
                    <a:pt x="4321831" y="585921"/>
                  </a:lnTo>
                  <a:lnTo>
                    <a:pt x="4333261" y="585921"/>
                  </a:lnTo>
                  <a:lnTo>
                    <a:pt x="4344691" y="585921"/>
                  </a:lnTo>
                  <a:lnTo>
                    <a:pt x="4356121" y="585921"/>
                  </a:lnTo>
                  <a:lnTo>
                    <a:pt x="4367551" y="585921"/>
                  </a:lnTo>
                  <a:lnTo>
                    <a:pt x="4379028" y="585921"/>
                  </a:lnTo>
                  <a:lnTo>
                    <a:pt x="4390458" y="585921"/>
                  </a:lnTo>
                  <a:lnTo>
                    <a:pt x="4401889" y="585921"/>
                  </a:lnTo>
                  <a:lnTo>
                    <a:pt x="4413319" y="585921"/>
                  </a:lnTo>
                  <a:lnTo>
                    <a:pt x="4424749" y="585921"/>
                  </a:lnTo>
                  <a:lnTo>
                    <a:pt x="4436226" y="585921"/>
                  </a:lnTo>
                  <a:lnTo>
                    <a:pt x="4447656" y="585921"/>
                  </a:lnTo>
                  <a:lnTo>
                    <a:pt x="4459086" y="585921"/>
                  </a:lnTo>
                  <a:lnTo>
                    <a:pt x="4470516" y="585921"/>
                  </a:lnTo>
                  <a:lnTo>
                    <a:pt x="4481946" y="585921"/>
                  </a:lnTo>
                  <a:lnTo>
                    <a:pt x="4493424" y="585921"/>
                  </a:lnTo>
                  <a:lnTo>
                    <a:pt x="4504854" y="585921"/>
                  </a:lnTo>
                  <a:lnTo>
                    <a:pt x="4516284" y="585921"/>
                  </a:lnTo>
                  <a:lnTo>
                    <a:pt x="4527714" y="585921"/>
                  </a:lnTo>
                  <a:lnTo>
                    <a:pt x="4539144" y="585921"/>
                  </a:lnTo>
                  <a:lnTo>
                    <a:pt x="4550621" y="585921"/>
                  </a:lnTo>
                  <a:lnTo>
                    <a:pt x="4562051" y="585921"/>
                  </a:lnTo>
                  <a:lnTo>
                    <a:pt x="4573482" y="585921"/>
                  </a:lnTo>
                  <a:lnTo>
                    <a:pt x="4584912" y="585921"/>
                  </a:lnTo>
                  <a:lnTo>
                    <a:pt x="4596341" y="585921"/>
                  </a:lnTo>
                  <a:lnTo>
                    <a:pt x="4607771" y="585921"/>
                  </a:lnTo>
                  <a:lnTo>
                    <a:pt x="4619249" y="585921"/>
                  </a:lnTo>
                  <a:lnTo>
                    <a:pt x="4630679" y="585921"/>
                  </a:lnTo>
                  <a:lnTo>
                    <a:pt x="4642109" y="585921"/>
                  </a:lnTo>
                  <a:lnTo>
                    <a:pt x="4653539" y="585921"/>
                  </a:lnTo>
                  <a:lnTo>
                    <a:pt x="4664969" y="585921"/>
                  </a:lnTo>
                  <a:lnTo>
                    <a:pt x="4676447" y="585921"/>
                  </a:lnTo>
                  <a:lnTo>
                    <a:pt x="4687877" y="585921"/>
                  </a:lnTo>
                  <a:lnTo>
                    <a:pt x="4699306" y="585921"/>
                  </a:lnTo>
                  <a:lnTo>
                    <a:pt x="4710737" y="585921"/>
                  </a:lnTo>
                  <a:lnTo>
                    <a:pt x="4722167" y="585921"/>
                  </a:lnTo>
                  <a:lnTo>
                    <a:pt x="4733644" y="585921"/>
                  </a:lnTo>
                  <a:lnTo>
                    <a:pt x="4745075" y="585921"/>
                  </a:lnTo>
                  <a:lnTo>
                    <a:pt x="4756504" y="585921"/>
                  </a:lnTo>
                  <a:lnTo>
                    <a:pt x="4767934" y="585921"/>
                  </a:lnTo>
                  <a:lnTo>
                    <a:pt x="4779364" y="585921"/>
                  </a:lnTo>
                  <a:lnTo>
                    <a:pt x="4790842" y="585921"/>
                  </a:lnTo>
                  <a:lnTo>
                    <a:pt x="4802272" y="585921"/>
                  </a:lnTo>
                  <a:lnTo>
                    <a:pt x="4813702" y="585921"/>
                  </a:lnTo>
                  <a:lnTo>
                    <a:pt x="4825132" y="585921"/>
                  </a:lnTo>
                  <a:lnTo>
                    <a:pt x="4836562" y="585921"/>
                  </a:lnTo>
                  <a:lnTo>
                    <a:pt x="4848040" y="585921"/>
                  </a:lnTo>
                  <a:lnTo>
                    <a:pt x="4859469" y="585921"/>
                  </a:lnTo>
                  <a:lnTo>
                    <a:pt x="4870899" y="585921"/>
                  </a:lnTo>
                  <a:lnTo>
                    <a:pt x="4882330" y="585921"/>
                  </a:lnTo>
                  <a:lnTo>
                    <a:pt x="4893760" y="585921"/>
                  </a:lnTo>
                  <a:lnTo>
                    <a:pt x="4905237" y="585921"/>
                  </a:lnTo>
                  <a:lnTo>
                    <a:pt x="4916667" y="585921"/>
                  </a:lnTo>
                  <a:lnTo>
                    <a:pt x="4928097" y="585921"/>
                  </a:lnTo>
                  <a:lnTo>
                    <a:pt x="4939527" y="585921"/>
                  </a:lnTo>
                  <a:lnTo>
                    <a:pt x="4950957" y="585921"/>
                  </a:lnTo>
                  <a:lnTo>
                    <a:pt x="4962435" y="585921"/>
                  </a:lnTo>
                  <a:lnTo>
                    <a:pt x="4973865" y="585921"/>
                  </a:lnTo>
                  <a:lnTo>
                    <a:pt x="4985295" y="585921"/>
                  </a:lnTo>
                  <a:lnTo>
                    <a:pt x="4996725" y="585921"/>
                  </a:lnTo>
                  <a:lnTo>
                    <a:pt x="5008155" y="585921"/>
                  </a:lnTo>
                  <a:lnTo>
                    <a:pt x="5019632" y="585921"/>
                  </a:lnTo>
                  <a:lnTo>
                    <a:pt x="5031062" y="585921"/>
                  </a:lnTo>
                  <a:lnTo>
                    <a:pt x="5042492" y="585921"/>
                  </a:lnTo>
                  <a:lnTo>
                    <a:pt x="5053923" y="585921"/>
                  </a:lnTo>
                  <a:lnTo>
                    <a:pt x="5065353" y="585921"/>
                  </a:lnTo>
                  <a:lnTo>
                    <a:pt x="5076830" y="585921"/>
                  </a:lnTo>
                  <a:lnTo>
                    <a:pt x="5088260" y="585921"/>
                  </a:lnTo>
                  <a:lnTo>
                    <a:pt x="5099690" y="585921"/>
                  </a:lnTo>
                  <a:lnTo>
                    <a:pt x="5111120" y="585921"/>
                  </a:lnTo>
                  <a:lnTo>
                    <a:pt x="5122550" y="585921"/>
                  </a:lnTo>
                  <a:lnTo>
                    <a:pt x="5134028" y="585921"/>
                  </a:lnTo>
                  <a:lnTo>
                    <a:pt x="5145458" y="585921"/>
                  </a:lnTo>
                  <a:lnTo>
                    <a:pt x="5156888" y="585921"/>
                  </a:lnTo>
                  <a:lnTo>
                    <a:pt x="5168318" y="585921"/>
                  </a:lnTo>
                  <a:lnTo>
                    <a:pt x="5179747" y="585921"/>
                  </a:lnTo>
                  <a:lnTo>
                    <a:pt x="5191225" y="585921"/>
                  </a:lnTo>
                  <a:lnTo>
                    <a:pt x="5202655" y="585921"/>
                  </a:lnTo>
                  <a:lnTo>
                    <a:pt x="5214085" y="585921"/>
                  </a:lnTo>
                  <a:lnTo>
                    <a:pt x="5225515" y="585921"/>
                  </a:lnTo>
                  <a:lnTo>
                    <a:pt x="5236945" y="585921"/>
                  </a:lnTo>
                  <a:lnTo>
                    <a:pt x="5248423" y="585921"/>
                  </a:lnTo>
                  <a:lnTo>
                    <a:pt x="5259853" y="585921"/>
                  </a:lnTo>
                  <a:lnTo>
                    <a:pt x="5271283" y="585921"/>
                  </a:lnTo>
                  <a:lnTo>
                    <a:pt x="5282713" y="585921"/>
                  </a:lnTo>
                  <a:lnTo>
                    <a:pt x="5294143" y="585921"/>
                  </a:lnTo>
                  <a:lnTo>
                    <a:pt x="5305621" y="585921"/>
                  </a:lnTo>
                  <a:lnTo>
                    <a:pt x="5317051" y="585921"/>
                  </a:lnTo>
                  <a:lnTo>
                    <a:pt x="5328481" y="585921"/>
                  </a:lnTo>
                  <a:lnTo>
                    <a:pt x="5339910" y="585921"/>
                  </a:lnTo>
                  <a:lnTo>
                    <a:pt x="5351340" y="585921"/>
                  </a:lnTo>
                  <a:lnTo>
                    <a:pt x="5362818" y="585921"/>
                  </a:lnTo>
                  <a:lnTo>
                    <a:pt x="5374248" y="585921"/>
                  </a:lnTo>
                  <a:lnTo>
                    <a:pt x="5385678" y="585921"/>
                  </a:lnTo>
                  <a:lnTo>
                    <a:pt x="5397108" y="585921"/>
                  </a:lnTo>
                  <a:lnTo>
                    <a:pt x="5408538" y="585921"/>
                  </a:lnTo>
                  <a:lnTo>
                    <a:pt x="5420016" y="585921"/>
                  </a:lnTo>
                  <a:lnTo>
                    <a:pt x="5431446" y="585921"/>
                  </a:lnTo>
                  <a:lnTo>
                    <a:pt x="5442876" y="585921"/>
                  </a:lnTo>
                  <a:lnTo>
                    <a:pt x="5454306" y="585921"/>
                  </a:lnTo>
                  <a:lnTo>
                    <a:pt x="5465736" y="585921"/>
                  </a:lnTo>
                  <a:lnTo>
                    <a:pt x="5477214" y="585921"/>
                  </a:lnTo>
                  <a:lnTo>
                    <a:pt x="5488643" y="585921"/>
                  </a:lnTo>
                  <a:lnTo>
                    <a:pt x="5500073" y="585921"/>
                  </a:lnTo>
                  <a:lnTo>
                    <a:pt x="5511503" y="585921"/>
                  </a:lnTo>
                  <a:lnTo>
                    <a:pt x="5522933" y="585921"/>
                  </a:lnTo>
                  <a:lnTo>
                    <a:pt x="5534411" y="585921"/>
                  </a:lnTo>
                  <a:lnTo>
                    <a:pt x="5545841" y="585921"/>
                  </a:lnTo>
                  <a:lnTo>
                    <a:pt x="5557271" y="585921"/>
                  </a:lnTo>
                  <a:lnTo>
                    <a:pt x="5568701" y="585921"/>
                  </a:lnTo>
                  <a:lnTo>
                    <a:pt x="5580131" y="585921"/>
                  </a:lnTo>
                  <a:lnTo>
                    <a:pt x="5591609" y="585921"/>
                  </a:lnTo>
                  <a:lnTo>
                    <a:pt x="5603038" y="585921"/>
                  </a:lnTo>
                  <a:lnTo>
                    <a:pt x="5614469" y="585921"/>
                  </a:lnTo>
                  <a:lnTo>
                    <a:pt x="5625899" y="585921"/>
                  </a:lnTo>
                  <a:lnTo>
                    <a:pt x="5637329" y="585921"/>
                  </a:lnTo>
                  <a:lnTo>
                    <a:pt x="5648759" y="585921"/>
                  </a:lnTo>
                  <a:lnTo>
                    <a:pt x="5660236" y="585921"/>
                  </a:lnTo>
                  <a:lnTo>
                    <a:pt x="5671666" y="585921"/>
                  </a:lnTo>
                  <a:lnTo>
                    <a:pt x="5683096" y="585921"/>
                  </a:lnTo>
                  <a:lnTo>
                    <a:pt x="5694526" y="585921"/>
                  </a:lnTo>
                  <a:lnTo>
                    <a:pt x="5705956" y="585921"/>
                  </a:lnTo>
                  <a:lnTo>
                    <a:pt x="5717434" y="585921"/>
                  </a:lnTo>
                  <a:lnTo>
                    <a:pt x="5728864" y="585921"/>
                  </a:lnTo>
                  <a:lnTo>
                    <a:pt x="5740294" y="585921"/>
                  </a:lnTo>
                  <a:lnTo>
                    <a:pt x="5751724" y="585921"/>
                  </a:lnTo>
                  <a:lnTo>
                    <a:pt x="5763154" y="585921"/>
                  </a:lnTo>
                  <a:lnTo>
                    <a:pt x="5774631" y="585921"/>
                  </a:lnTo>
                  <a:lnTo>
                    <a:pt x="5786062" y="585921"/>
                  </a:lnTo>
                  <a:lnTo>
                    <a:pt x="5797492" y="585921"/>
                  </a:lnTo>
                  <a:lnTo>
                    <a:pt x="5808921" y="585921"/>
                  </a:lnTo>
                  <a:lnTo>
                    <a:pt x="5820351" y="585921"/>
                  </a:lnTo>
                  <a:lnTo>
                    <a:pt x="5831829" y="585921"/>
                  </a:lnTo>
                  <a:lnTo>
                    <a:pt x="5843259" y="585921"/>
                  </a:lnTo>
                  <a:lnTo>
                    <a:pt x="5854689" y="585921"/>
                  </a:lnTo>
                  <a:lnTo>
                    <a:pt x="5866119" y="585921"/>
                  </a:lnTo>
                  <a:lnTo>
                    <a:pt x="5877549" y="585921"/>
                  </a:lnTo>
                  <a:lnTo>
                    <a:pt x="5889027" y="585921"/>
                  </a:lnTo>
                  <a:lnTo>
                    <a:pt x="5900457" y="585921"/>
                  </a:lnTo>
                  <a:lnTo>
                    <a:pt x="5911887" y="585921"/>
                  </a:lnTo>
                  <a:lnTo>
                    <a:pt x="5923317" y="585921"/>
                  </a:lnTo>
                  <a:lnTo>
                    <a:pt x="5934747" y="585921"/>
                  </a:lnTo>
                  <a:lnTo>
                    <a:pt x="5946225" y="585921"/>
                  </a:lnTo>
                  <a:lnTo>
                    <a:pt x="5957655" y="585921"/>
                  </a:lnTo>
                  <a:lnTo>
                    <a:pt x="5969084" y="585921"/>
                  </a:lnTo>
                  <a:lnTo>
                    <a:pt x="5980514" y="585921"/>
                  </a:lnTo>
                  <a:lnTo>
                    <a:pt x="5991944" y="585921"/>
                  </a:lnTo>
                  <a:lnTo>
                    <a:pt x="6003422" y="585921"/>
                  </a:lnTo>
                  <a:lnTo>
                    <a:pt x="6014852" y="585921"/>
                  </a:lnTo>
                  <a:lnTo>
                    <a:pt x="6026282" y="585921"/>
                  </a:lnTo>
                  <a:lnTo>
                    <a:pt x="6037712" y="585921"/>
                  </a:lnTo>
                  <a:lnTo>
                    <a:pt x="6049142" y="585921"/>
                  </a:lnTo>
                  <a:lnTo>
                    <a:pt x="6060620" y="585921"/>
                  </a:lnTo>
                  <a:lnTo>
                    <a:pt x="6072049" y="585921"/>
                  </a:lnTo>
                  <a:lnTo>
                    <a:pt x="6083480" y="585921"/>
                  </a:lnTo>
                  <a:lnTo>
                    <a:pt x="6094910" y="585921"/>
                  </a:lnTo>
                  <a:lnTo>
                    <a:pt x="6106340" y="585921"/>
                  </a:lnTo>
                  <a:lnTo>
                    <a:pt x="6117818" y="585921"/>
                  </a:lnTo>
                  <a:lnTo>
                    <a:pt x="6129247" y="585921"/>
                  </a:lnTo>
                  <a:lnTo>
                    <a:pt x="6140677" y="585921"/>
                  </a:lnTo>
                  <a:lnTo>
                    <a:pt x="6152107" y="585921"/>
                  </a:lnTo>
                  <a:lnTo>
                    <a:pt x="6163537" y="585921"/>
                  </a:lnTo>
                  <a:lnTo>
                    <a:pt x="6175015" y="585921"/>
                  </a:lnTo>
                  <a:lnTo>
                    <a:pt x="6186445" y="585921"/>
                  </a:lnTo>
                  <a:lnTo>
                    <a:pt x="6197875" y="585921"/>
                  </a:lnTo>
                  <a:lnTo>
                    <a:pt x="6209305" y="585921"/>
                  </a:lnTo>
                  <a:lnTo>
                    <a:pt x="6220735" y="585921"/>
                  </a:lnTo>
                  <a:lnTo>
                    <a:pt x="6232212" y="585921"/>
                  </a:lnTo>
                  <a:lnTo>
                    <a:pt x="6243642" y="585921"/>
                  </a:lnTo>
                  <a:lnTo>
                    <a:pt x="6255073" y="585921"/>
                  </a:lnTo>
                  <a:lnTo>
                    <a:pt x="6266503" y="585921"/>
                  </a:lnTo>
                  <a:lnTo>
                    <a:pt x="6277933" y="585921"/>
                  </a:lnTo>
                  <a:lnTo>
                    <a:pt x="6289410" y="585921"/>
                  </a:lnTo>
                  <a:lnTo>
                    <a:pt x="6300840" y="585921"/>
                  </a:lnTo>
                  <a:lnTo>
                    <a:pt x="6312270" y="585921"/>
                  </a:lnTo>
                  <a:lnTo>
                    <a:pt x="6323700" y="585921"/>
                  </a:lnTo>
                  <a:lnTo>
                    <a:pt x="6335130" y="585921"/>
                  </a:lnTo>
                  <a:lnTo>
                    <a:pt x="6346608" y="585921"/>
                  </a:lnTo>
                  <a:lnTo>
                    <a:pt x="6358038" y="585921"/>
                  </a:lnTo>
                  <a:lnTo>
                    <a:pt x="6369468" y="585921"/>
                  </a:lnTo>
                  <a:lnTo>
                    <a:pt x="6380898" y="585921"/>
                  </a:lnTo>
                  <a:lnTo>
                    <a:pt x="6392328" y="585921"/>
                  </a:lnTo>
                  <a:lnTo>
                    <a:pt x="6403805" y="585921"/>
                  </a:lnTo>
                  <a:lnTo>
                    <a:pt x="6415235" y="585921"/>
                  </a:lnTo>
                  <a:lnTo>
                    <a:pt x="6426666" y="585921"/>
                  </a:lnTo>
                  <a:lnTo>
                    <a:pt x="6438096" y="585921"/>
                  </a:lnTo>
                  <a:lnTo>
                    <a:pt x="6449525" y="585921"/>
                  </a:lnTo>
                  <a:lnTo>
                    <a:pt x="6461003" y="585921"/>
                  </a:lnTo>
                  <a:lnTo>
                    <a:pt x="6472433" y="585921"/>
                  </a:lnTo>
                  <a:lnTo>
                    <a:pt x="6483863" y="585921"/>
                  </a:lnTo>
                  <a:lnTo>
                    <a:pt x="6495293" y="585921"/>
                  </a:lnTo>
                  <a:lnTo>
                    <a:pt x="6506723" y="585921"/>
                  </a:lnTo>
                  <a:lnTo>
                    <a:pt x="6518201" y="585921"/>
                  </a:lnTo>
                  <a:lnTo>
                    <a:pt x="6529631" y="585921"/>
                  </a:lnTo>
                  <a:lnTo>
                    <a:pt x="6541061" y="585921"/>
                  </a:lnTo>
                  <a:lnTo>
                    <a:pt x="6552490" y="585921"/>
                  </a:lnTo>
                  <a:lnTo>
                    <a:pt x="6563921" y="585921"/>
                  </a:lnTo>
                  <a:lnTo>
                    <a:pt x="6575398" y="585921"/>
                  </a:lnTo>
                  <a:lnTo>
                    <a:pt x="6586828" y="585921"/>
                  </a:lnTo>
                  <a:lnTo>
                    <a:pt x="6598259" y="585921"/>
                  </a:lnTo>
                  <a:lnTo>
                    <a:pt x="6609688" y="585921"/>
                  </a:lnTo>
                  <a:lnTo>
                    <a:pt x="6621118" y="585921"/>
                  </a:lnTo>
                  <a:lnTo>
                    <a:pt x="6632596" y="585921"/>
                  </a:lnTo>
                  <a:lnTo>
                    <a:pt x="6644026" y="585921"/>
                  </a:lnTo>
                  <a:lnTo>
                    <a:pt x="6655456" y="585921"/>
                  </a:lnTo>
                  <a:lnTo>
                    <a:pt x="6666886" y="585921"/>
                  </a:lnTo>
                  <a:lnTo>
                    <a:pt x="6678316" y="585921"/>
                  </a:lnTo>
                  <a:lnTo>
                    <a:pt x="6689794" y="585921"/>
                  </a:lnTo>
                  <a:lnTo>
                    <a:pt x="6701224" y="585921"/>
                  </a:lnTo>
                  <a:lnTo>
                    <a:pt x="6712653" y="585921"/>
                  </a:lnTo>
                  <a:lnTo>
                    <a:pt x="6724083" y="585921"/>
                  </a:lnTo>
                  <a:lnTo>
                    <a:pt x="6735514" y="585921"/>
                  </a:lnTo>
                  <a:lnTo>
                    <a:pt x="6746944" y="585921"/>
                  </a:lnTo>
                  <a:lnTo>
                    <a:pt x="6758421" y="585921"/>
                  </a:lnTo>
                  <a:lnTo>
                    <a:pt x="6769851" y="585921"/>
                  </a:lnTo>
                  <a:lnTo>
                    <a:pt x="6781281" y="585921"/>
                  </a:lnTo>
                  <a:lnTo>
                    <a:pt x="6792711" y="585921"/>
                  </a:lnTo>
                  <a:lnTo>
                    <a:pt x="6804141" y="585921"/>
                  </a:lnTo>
                  <a:lnTo>
                    <a:pt x="6815619" y="585921"/>
                  </a:lnTo>
                  <a:lnTo>
                    <a:pt x="6827049" y="585921"/>
                  </a:lnTo>
                  <a:lnTo>
                    <a:pt x="6838479" y="585921"/>
                  </a:lnTo>
                  <a:lnTo>
                    <a:pt x="6849909" y="585921"/>
                  </a:lnTo>
                  <a:lnTo>
                    <a:pt x="6861339" y="585921"/>
                  </a:lnTo>
                  <a:lnTo>
                    <a:pt x="6872816" y="585921"/>
                  </a:lnTo>
                  <a:lnTo>
                    <a:pt x="6884246" y="585921"/>
                  </a:lnTo>
                  <a:lnTo>
                    <a:pt x="6895676" y="585921"/>
                  </a:lnTo>
                  <a:lnTo>
                    <a:pt x="6907107" y="585921"/>
                  </a:lnTo>
                  <a:lnTo>
                    <a:pt x="6918537" y="585921"/>
                  </a:lnTo>
                  <a:lnTo>
                    <a:pt x="6930014" y="585921"/>
                  </a:lnTo>
                  <a:lnTo>
                    <a:pt x="6941444" y="585921"/>
                  </a:lnTo>
                  <a:lnTo>
                    <a:pt x="6952874" y="585921"/>
                  </a:lnTo>
                  <a:lnTo>
                    <a:pt x="6964304" y="585921"/>
                  </a:lnTo>
                  <a:lnTo>
                    <a:pt x="6975734" y="585921"/>
                  </a:lnTo>
                  <a:lnTo>
                    <a:pt x="6987212" y="585921"/>
                  </a:lnTo>
                  <a:lnTo>
                    <a:pt x="6998642" y="585921"/>
                  </a:lnTo>
                  <a:lnTo>
                    <a:pt x="7010072" y="585921"/>
                  </a:lnTo>
                  <a:lnTo>
                    <a:pt x="7021502" y="585921"/>
                  </a:lnTo>
                  <a:lnTo>
                    <a:pt x="7032931" y="585921"/>
                  </a:lnTo>
                  <a:lnTo>
                    <a:pt x="7044409" y="585921"/>
                  </a:lnTo>
                  <a:lnTo>
                    <a:pt x="7055839" y="585921"/>
                  </a:lnTo>
                  <a:lnTo>
                    <a:pt x="7067269" y="585921"/>
                  </a:lnTo>
                  <a:lnTo>
                    <a:pt x="7078700" y="585921"/>
                  </a:lnTo>
                  <a:lnTo>
                    <a:pt x="7090129" y="585921"/>
                  </a:lnTo>
                  <a:lnTo>
                    <a:pt x="7101607" y="585921"/>
                  </a:lnTo>
                  <a:lnTo>
                    <a:pt x="7113037" y="585921"/>
                  </a:lnTo>
                  <a:lnTo>
                    <a:pt x="7124467" y="585921"/>
                  </a:lnTo>
                  <a:lnTo>
                    <a:pt x="7135897" y="585921"/>
                  </a:lnTo>
                  <a:lnTo>
                    <a:pt x="7147327" y="585921"/>
                  </a:lnTo>
                  <a:lnTo>
                    <a:pt x="7158805" y="585921"/>
                  </a:lnTo>
                  <a:lnTo>
                    <a:pt x="7170235" y="585921"/>
                  </a:lnTo>
                  <a:lnTo>
                    <a:pt x="7181665" y="585921"/>
                  </a:lnTo>
                  <a:lnTo>
                    <a:pt x="7193094" y="585921"/>
                  </a:lnTo>
                  <a:lnTo>
                    <a:pt x="7204524" y="585921"/>
                  </a:lnTo>
                  <a:lnTo>
                    <a:pt x="7216002" y="585921"/>
                  </a:lnTo>
                  <a:lnTo>
                    <a:pt x="7227432" y="585921"/>
                  </a:lnTo>
                  <a:lnTo>
                    <a:pt x="7238862" y="585921"/>
                  </a:lnTo>
                  <a:lnTo>
                    <a:pt x="7250292" y="585921"/>
                  </a:lnTo>
                  <a:lnTo>
                    <a:pt x="7261722" y="585921"/>
                  </a:lnTo>
                  <a:lnTo>
                    <a:pt x="7273200" y="585921"/>
                  </a:lnTo>
                  <a:lnTo>
                    <a:pt x="7284630" y="585921"/>
                  </a:lnTo>
                  <a:lnTo>
                    <a:pt x="7296060" y="585921"/>
                  </a:lnTo>
                  <a:lnTo>
                    <a:pt x="7307490" y="585921"/>
                  </a:lnTo>
                  <a:lnTo>
                    <a:pt x="7318920" y="585921"/>
                  </a:lnTo>
                  <a:lnTo>
                    <a:pt x="7330398" y="585921"/>
                  </a:lnTo>
                  <a:lnTo>
                    <a:pt x="7341828" y="585921"/>
                  </a:lnTo>
                  <a:lnTo>
                    <a:pt x="7353257" y="585921"/>
                  </a:lnTo>
                  <a:lnTo>
                    <a:pt x="7364687" y="585921"/>
                  </a:lnTo>
                  <a:lnTo>
                    <a:pt x="7376117" y="585921"/>
                  </a:lnTo>
                  <a:lnTo>
                    <a:pt x="7387595" y="585921"/>
                  </a:lnTo>
                  <a:lnTo>
                    <a:pt x="7399025" y="585921"/>
                  </a:lnTo>
                  <a:lnTo>
                    <a:pt x="7410455" y="585921"/>
                  </a:lnTo>
                  <a:lnTo>
                    <a:pt x="7421885" y="585921"/>
                  </a:lnTo>
                  <a:lnTo>
                    <a:pt x="7433315" y="585921"/>
                  </a:lnTo>
                  <a:lnTo>
                    <a:pt x="7444793" y="585921"/>
                  </a:lnTo>
                  <a:lnTo>
                    <a:pt x="7456222" y="585921"/>
                  </a:lnTo>
                  <a:lnTo>
                    <a:pt x="7467653" y="585921"/>
                  </a:lnTo>
                  <a:lnTo>
                    <a:pt x="7479083" y="585921"/>
                  </a:lnTo>
                  <a:lnTo>
                    <a:pt x="7490513" y="585921"/>
                  </a:lnTo>
                  <a:lnTo>
                    <a:pt x="7501990" y="585921"/>
                  </a:lnTo>
                  <a:lnTo>
                    <a:pt x="7513420" y="585921"/>
                  </a:lnTo>
                  <a:lnTo>
                    <a:pt x="7524850" y="585921"/>
                  </a:lnTo>
                  <a:lnTo>
                    <a:pt x="7536280" y="585921"/>
                  </a:lnTo>
                  <a:lnTo>
                    <a:pt x="7547710" y="585921"/>
                  </a:lnTo>
                  <a:lnTo>
                    <a:pt x="7559188" y="585921"/>
                  </a:lnTo>
                  <a:lnTo>
                    <a:pt x="7570618" y="585921"/>
                  </a:lnTo>
                  <a:lnTo>
                    <a:pt x="7582048" y="585921"/>
                  </a:lnTo>
                  <a:lnTo>
                    <a:pt x="7593478" y="585921"/>
                  </a:lnTo>
                  <a:lnTo>
                    <a:pt x="7604908" y="585921"/>
                  </a:lnTo>
                  <a:lnTo>
                    <a:pt x="7616385" y="585921"/>
                  </a:lnTo>
                  <a:lnTo>
                    <a:pt x="7627815" y="585921"/>
                  </a:lnTo>
                  <a:lnTo>
                    <a:pt x="7639246" y="585921"/>
                  </a:lnTo>
                  <a:lnTo>
                    <a:pt x="7650676" y="585921"/>
                  </a:lnTo>
                  <a:lnTo>
                    <a:pt x="7662106" y="585921"/>
                  </a:lnTo>
                  <a:lnTo>
                    <a:pt x="7673583" y="585921"/>
                  </a:lnTo>
                  <a:lnTo>
                    <a:pt x="7685013" y="585921"/>
                  </a:lnTo>
                  <a:lnTo>
                    <a:pt x="7696443" y="585921"/>
                  </a:lnTo>
                  <a:lnTo>
                    <a:pt x="7707873" y="585921"/>
                  </a:lnTo>
                  <a:lnTo>
                    <a:pt x="7719303" y="585921"/>
                  </a:lnTo>
                  <a:lnTo>
                    <a:pt x="7730733" y="585921"/>
                  </a:lnTo>
                  <a:lnTo>
                    <a:pt x="7742211" y="585921"/>
                  </a:lnTo>
                  <a:lnTo>
                    <a:pt x="7753641" y="585921"/>
                  </a:lnTo>
                  <a:lnTo>
                    <a:pt x="7765071" y="585921"/>
                  </a:lnTo>
                  <a:lnTo>
                    <a:pt x="7776501" y="585921"/>
                  </a:lnTo>
                  <a:lnTo>
                    <a:pt x="7787931" y="585921"/>
                  </a:lnTo>
                  <a:lnTo>
                    <a:pt x="7799408" y="585921"/>
                  </a:lnTo>
                  <a:lnTo>
                    <a:pt x="7810839" y="585921"/>
                  </a:lnTo>
                  <a:lnTo>
                    <a:pt x="7822268" y="585921"/>
                  </a:lnTo>
                  <a:lnTo>
                    <a:pt x="7833698" y="585921"/>
                  </a:lnTo>
                  <a:lnTo>
                    <a:pt x="7845128" y="585921"/>
                  </a:lnTo>
                  <a:lnTo>
                    <a:pt x="7856606" y="585921"/>
                  </a:lnTo>
                  <a:lnTo>
                    <a:pt x="7868036" y="585921"/>
                  </a:lnTo>
                  <a:lnTo>
                    <a:pt x="7879466" y="585921"/>
                  </a:lnTo>
                  <a:lnTo>
                    <a:pt x="7890896" y="585921"/>
                  </a:lnTo>
                  <a:lnTo>
                    <a:pt x="7902326" y="585921"/>
                  </a:lnTo>
                  <a:lnTo>
                    <a:pt x="7913804" y="585921"/>
                  </a:lnTo>
                  <a:lnTo>
                    <a:pt x="7925234" y="585921"/>
                  </a:lnTo>
                  <a:lnTo>
                    <a:pt x="7936663" y="585921"/>
                  </a:lnTo>
                  <a:lnTo>
                    <a:pt x="7948094" y="585921"/>
                  </a:lnTo>
                  <a:lnTo>
                    <a:pt x="7959524" y="585921"/>
                  </a:lnTo>
                  <a:lnTo>
                    <a:pt x="7971001" y="585921"/>
                  </a:lnTo>
                  <a:lnTo>
                    <a:pt x="7982431" y="585921"/>
                  </a:lnTo>
                  <a:lnTo>
                    <a:pt x="7993861" y="585921"/>
                  </a:lnTo>
                  <a:lnTo>
                    <a:pt x="8005291" y="585921"/>
                  </a:lnTo>
                  <a:lnTo>
                    <a:pt x="8016721" y="585921"/>
                  </a:lnTo>
                  <a:lnTo>
                    <a:pt x="8028199" y="585921"/>
                  </a:lnTo>
                  <a:lnTo>
                    <a:pt x="8039629" y="585921"/>
                  </a:lnTo>
                  <a:lnTo>
                    <a:pt x="8051059" y="585921"/>
                  </a:lnTo>
                  <a:lnTo>
                    <a:pt x="8062489" y="585921"/>
                  </a:lnTo>
                  <a:lnTo>
                    <a:pt x="8073919" y="585921"/>
                  </a:lnTo>
                  <a:lnTo>
                    <a:pt x="8085396" y="585921"/>
                  </a:lnTo>
                  <a:lnTo>
                    <a:pt x="8096826" y="585921"/>
                  </a:lnTo>
                  <a:lnTo>
                    <a:pt x="8108256" y="585921"/>
                  </a:lnTo>
                  <a:lnTo>
                    <a:pt x="8119687" y="585921"/>
                  </a:lnTo>
                  <a:lnTo>
                    <a:pt x="8131117" y="585921"/>
                  </a:lnTo>
                  <a:lnTo>
                    <a:pt x="8142594" y="585921"/>
                  </a:lnTo>
                  <a:lnTo>
                    <a:pt x="8154024" y="585921"/>
                  </a:lnTo>
                  <a:lnTo>
                    <a:pt x="8165454" y="585921"/>
                  </a:lnTo>
                  <a:lnTo>
                    <a:pt x="8176884" y="585921"/>
                  </a:lnTo>
                  <a:lnTo>
                    <a:pt x="8188314" y="585921"/>
                  </a:lnTo>
                  <a:lnTo>
                    <a:pt x="8199792" y="585921"/>
                  </a:lnTo>
                  <a:lnTo>
                    <a:pt x="8211222" y="585921"/>
                  </a:lnTo>
                  <a:lnTo>
                    <a:pt x="8222652" y="585921"/>
                  </a:lnTo>
                  <a:lnTo>
                    <a:pt x="8234082" y="585921"/>
                  </a:lnTo>
                  <a:lnTo>
                    <a:pt x="8245512" y="585921"/>
                  </a:lnTo>
                  <a:lnTo>
                    <a:pt x="8256989" y="585921"/>
                  </a:lnTo>
                  <a:lnTo>
                    <a:pt x="8268419" y="585921"/>
                  </a:lnTo>
                  <a:lnTo>
                    <a:pt x="8279850" y="585921"/>
                  </a:lnTo>
                  <a:lnTo>
                    <a:pt x="8291280" y="585921"/>
                  </a:lnTo>
                  <a:lnTo>
                    <a:pt x="8302709" y="585921"/>
                  </a:lnTo>
                  <a:lnTo>
                    <a:pt x="8314187" y="585921"/>
                  </a:lnTo>
                  <a:lnTo>
                    <a:pt x="8325617" y="585921"/>
                  </a:lnTo>
                  <a:lnTo>
                    <a:pt x="8337047" y="585921"/>
                  </a:lnTo>
                  <a:lnTo>
                    <a:pt x="8348477" y="585921"/>
                  </a:lnTo>
                  <a:lnTo>
                    <a:pt x="8359907" y="585921"/>
                  </a:lnTo>
                  <a:lnTo>
                    <a:pt x="8371385" y="585921"/>
                  </a:lnTo>
                  <a:lnTo>
                    <a:pt x="8382815" y="585921"/>
                  </a:lnTo>
                  <a:lnTo>
                    <a:pt x="8394245" y="585921"/>
                  </a:lnTo>
                  <a:lnTo>
                    <a:pt x="8405674" y="585921"/>
                  </a:lnTo>
                  <a:lnTo>
                    <a:pt x="8417104" y="585921"/>
                  </a:lnTo>
                  <a:lnTo>
                    <a:pt x="8428582" y="585921"/>
                  </a:lnTo>
                  <a:lnTo>
                    <a:pt x="8440012" y="585921"/>
                  </a:lnTo>
                  <a:lnTo>
                    <a:pt x="8451442" y="585921"/>
                  </a:lnTo>
                  <a:lnTo>
                    <a:pt x="8462872" y="585921"/>
                  </a:lnTo>
                  <a:lnTo>
                    <a:pt x="8474302" y="585921"/>
                  </a:lnTo>
                  <a:lnTo>
                    <a:pt x="8485780" y="585921"/>
                  </a:lnTo>
                  <a:lnTo>
                    <a:pt x="8497210" y="585921"/>
                  </a:lnTo>
                  <a:lnTo>
                    <a:pt x="8508640" y="585921"/>
                  </a:lnTo>
                  <a:lnTo>
                    <a:pt x="8520069" y="585921"/>
                  </a:lnTo>
                  <a:lnTo>
                    <a:pt x="8531500" y="585921"/>
                  </a:lnTo>
                  <a:lnTo>
                    <a:pt x="8542977" y="585921"/>
                  </a:lnTo>
                  <a:lnTo>
                    <a:pt x="8554407" y="585921"/>
                  </a:lnTo>
                  <a:lnTo>
                    <a:pt x="8565837" y="585921"/>
                  </a:lnTo>
                  <a:lnTo>
                    <a:pt x="8577267" y="585921"/>
                  </a:lnTo>
                  <a:lnTo>
                    <a:pt x="8588697" y="585921"/>
                  </a:lnTo>
                  <a:lnTo>
                    <a:pt x="8600175" y="585921"/>
                  </a:lnTo>
                  <a:lnTo>
                    <a:pt x="8611605" y="585921"/>
                  </a:lnTo>
                  <a:lnTo>
                    <a:pt x="8623035" y="585921"/>
                  </a:lnTo>
                  <a:lnTo>
                    <a:pt x="8634465" y="585921"/>
                  </a:lnTo>
                  <a:lnTo>
                    <a:pt x="8645895" y="585921"/>
                  </a:lnTo>
                  <a:lnTo>
                    <a:pt x="8657373" y="585921"/>
                  </a:lnTo>
                  <a:lnTo>
                    <a:pt x="8668802" y="585921"/>
                  </a:lnTo>
                  <a:lnTo>
                    <a:pt x="8680232" y="585921"/>
                  </a:lnTo>
                  <a:lnTo>
                    <a:pt x="8691662" y="585921"/>
                  </a:lnTo>
                  <a:lnTo>
                    <a:pt x="8703093" y="585921"/>
                  </a:lnTo>
                  <a:lnTo>
                    <a:pt x="8714570" y="585921"/>
                  </a:lnTo>
                  <a:lnTo>
                    <a:pt x="8726000" y="585921"/>
                  </a:lnTo>
                  <a:lnTo>
                    <a:pt x="8737430" y="585921"/>
                  </a:lnTo>
                  <a:lnTo>
                    <a:pt x="8748860" y="585921"/>
                  </a:lnTo>
                  <a:lnTo>
                    <a:pt x="8760290" y="585921"/>
                  </a:lnTo>
                  <a:lnTo>
                    <a:pt x="8771768" y="585921"/>
                  </a:lnTo>
                  <a:lnTo>
                    <a:pt x="8783198" y="585921"/>
                  </a:lnTo>
                  <a:lnTo>
                    <a:pt x="8794628" y="585921"/>
                  </a:lnTo>
                  <a:lnTo>
                    <a:pt x="8806058" y="585921"/>
                  </a:lnTo>
                  <a:lnTo>
                    <a:pt x="8817488" y="585921"/>
                  </a:lnTo>
                  <a:lnTo>
                    <a:pt x="8828918" y="585921"/>
                  </a:lnTo>
                  <a:lnTo>
                    <a:pt x="8840395" y="585921"/>
                  </a:lnTo>
                  <a:lnTo>
                    <a:pt x="8851825" y="585921"/>
                  </a:lnTo>
                  <a:lnTo>
                    <a:pt x="8863256" y="585921"/>
                  </a:lnTo>
                  <a:lnTo>
                    <a:pt x="8874686" y="585921"/>
                  </a:lnTo>
                  <a:lnTo>
                    <a:pt x="8886115" y="585921"/>
                  </a:lnTo>
                  <a:lnTo>
                    <a:pt x="8897593" y="585921"/>
                  </a:lnTo>
                  <a:lnTo>
                    <a:pt x="8909022" y="585921"/>
                  </a:lnTo>
                  <a:lnTo>
                    <a:pt x="8920453" y="585921"/>
                  </a:lnTo>
                  <a:lnTo>
                    <a:pt x="8931883" y="585921"/>
                  </a:lnTo>
                  <a:lnTo>
                    <a:pt x="8943313" y="585921"/>
                  </a:lnTo>
                  <a:lnTo>
                    <a:pt x="8954791" y="585921"/>
                  </a:lnTo>
                  <a:lnTo>
                    <a:pt x="8966220" y="585921"/>
                  </a:lnTo>
                  <a:lnTo>
                    <a:pt x="8977651" y="585921"/>
                  </a:lnTo>
                  <a:lnTo>
                    <a:pt x="8989080" y="585921"/>
                  </a:lnTo>
                  <a:lnTo>
                    <a:pt x="9000511" y="585921"/>
                  </a:lnTo>
                  <a:lnTo>
                    <a:pt x="9011988" y="585921"/>
                  </a:lnTo>
                  <a:lnTo>
                    <a:pt x="9023418" y="585921"/>
                  </a:lnTo>
                  <a:lnTo>
                    <a:pt x="9034849" y="585921"/>
                  </a:lnTo>
                  <a:lnTo>
                    <a:pt x="9046278" y="585921"/>
                  </a:lnTo>
                  <a:lnTo>
                    <a:pt x="9057709" y="585921"/>
                  </a:lnTo>
                  <a:lnTo>
                    <a:pt x="9069186" y="585921"/>
                  </a:lnTo>
                  <a:lnTo>
                    <a:pt x="9080615" y="585921"/>
                  </a:lnTo>
                  <a:lnTo>
                    <a:pt x="9092046" y="585921"/>
                  </a:lnTo>
                  <a:lnTo>
                    <a:pt x="9103476" y="585921"/>
                  </a:lnTo>
                  <a:lnTo>
                    <a:pt x="9114906" y="585921"/>
                  </a:lnTo>
                  <a:lnTo>
                    <a:pt x="9126384" y="585921"/>
                  </a:lnTo>
                  <a:lnTo>
                    <a:pt x="9137813" y="585921"/>
                  </a:lnTo>
                  <a:lnTo>
                    <a:pt x="9149244" y="585921"/>
                  </a:lnTo>
                  <a:lnTo>
                    <a:pt x="9160673" y="585921"/>
                  </a:lnTo>
                  <a:lnTo>
                    <a:pt x="9172104" y="585921"/>
                  </a:lnTo>
                  <a:lnTo>
                    <a:pt x="9183581" y="585921"/>
                  </a:lnTo>
                  <a:lnTo>
                    <a:pt x="9195011" y="585921"/>
                  </a:lnTo>
                  <a:lnTo>
                    <a:pt x="9206442" y="585921"/>
                  </a:lnTo>
                  <a:lnTo>
                    <a:pt x="9217871" y="585921"/>
                  </a:lnTo>
                  <a:lnTo>
                    <a:pt x="9229301" y="585921"/>
                  </a:lnTo>
                  <a:lnTo>
                    <a:pt x="9240779" y="585921"/>
                  </a:lnTo>
                  <a:lnTo>
                    <a:pt x="9252209" y="585921"/>
                  </a:lnTo>
                  <a:lnTo>
                    <a:pt x="9263639" y="585921"/>
                  </a:lnTo>
                  <a:lnTo>
                    <a:pt x="9275069" y="585921"/>
                  </a:lnTo>
                  <a:lnTo>
                    <a:pt x="9286498" y="585921"/>
                  </a:lnTo>
                  <a:lnTo>
                    <a:pt x="9297977" y="585921"/>
                  </a:lnTo>
                  <a:lnTo>
                    <a:pt x="9309406" y="585921"/>
                  </a:lnTo>
                  <a:lnTo>
                    <a:pt x="9320837" y="585921"/>
                  </a:lnTo>
                  <a:lnTo>
                    <a:pt x="9332266" y="585921"/>
                  </a:lnTo>
                  <a:lnTo>
                    <a:pt x="9343696" y="585921"/>
                  </a:lnTo>
                  <a:lnTo>
                    <a:pt x="9355174" y="585921"/>
                  </a:lnTo>
                  <a:lnTo>
                    <a:pt x="9366604" y="585921"/>
                  </a:lnTo>
                  <a:lnTo>
                    <a:pt x="9378035" y="585921"/>
                  </a:lnTo>
                  <a:lnTo>
                    <a:pt x="9389464" y="585921"/>
                  </a:lnTo>
                  <a:lnTo>
                    <a:pt x="9400894" y="585921"/>
                  </a:lnTo>
                  <a:lnTo>
                    <a:pt x="9412372" y="585921"/>
                  </a:lnTo>
                  <a:lnTo>
                    <a:pt x="9423802" y="585921"/>
                  </a:lnTo>
                  <a:lnTo>
                    <a:pt x="9435232" y="585921"/>
                  </a:lnTo>
                  <a:lnTo>
                    <a:pt x="9446662" y="585921"/>
                  </a:lnTo>
                  <a:lnTo>
                    <a:pt x="9458091" y="585921"/>
                  </a:lnTo>
                  <a:lnTo>
                    <a:pt x="9469570" y="585921"/>
                  </a:lnTo>
                  <a:lnTo>
                    <a:pt x="9480999" y="585921"/>
                  </a:lnTo>
                  <a:lnTo>
                    <a:pt x="9492429" y="585921"/>
                  </a:lnTo>
                  <a:lnTo>
                    <a:pt x="9503859" y="585921"/>
                  </a:lnTo>
                  <a:lnTo>
                    <a:pt x="9515289" y="585921"/>
                  </a:lnTo>
                  <a:lnTo>
                    <a:pt x="9526767" y="585921"/>
                  </a:lnTo>
                  <a:lnTo>
                    <a:pt x="9538197" y="585921"/>
                  </a:lnTo>
                  <a:lnTo>
                    <a:pt x="9549626" y="585921"/>
                  </a:lnTo>
                  <a:lnTo>
                    <a:pt x="9561057" y="585921"/>
                  </a:lnTo>
                  <a:lnTo>
                    <a:pt x="9572487" y="585921"/>
                  </a:lnTo>
                  <a:lnTo>
                    <a:pt x="9583965" y="585921"/>
                  </a:lnTo>
                  <a:lnTo>
                    <a:pt x="9595395" y="585921"/>
                  </a:lnTo>
                  <a:lnTo>
                    <a:pt x="9606824" y="585921"/>
                  </a:lnTo>
                  <a:lnTo>
                    <a:pt x="9618255" y="585921"/>
                  </a:lnTo>
                  <a:lnTo>
                    <a:pt x="9629684" y="585921"/>
                  </a:lnTo>
                  <a:lnTo>
                    <a:pt x="9641163" y="585921"/>
                  </a:lnTo>
                  <a:lnTo>
                    <a:pt x="9652592" y="585921"/>
                  </a:lnTo>
                  <a:lnTo>
                    <a:pt x="9664022" y="585921"/>
                  </a:lnTo>
                  <a:lnTo>
                    <a:pt x="9675452" y="585921"/>
                  </a:lnTo>
                  <a:lnTo>
                    <a:pt x="9686882" y="585921"/>
                  </a:lnTo>
                  <a:lnTo>
                    <a:pt x="9698360" y="585921"/>
                  </a:lnTo>
                  <a:lnTo>
                    <a:pt x="9709790" y="585921"/>
                  </a:lnTo>
                  <a:lnTo>
                    <a:pt x="9721219" y="585921"/>
                  </a:lnTo>
                  <a:lnTo>
                    <a:pt x="9732650" y="585921"/>
                  </a:lnTo>
                  <a:lnTo>
                    <a:pt x="9744080" y="585921"/>
                  </a:lnTo>
                  <a:lnTo>
                    <a:pt x="9755557" y="585921"/>
                  </a:lnTo>
                  <a:lnTo>
                    <a:pt x="9766988" y="585921"/>
                  </a:lnTo>
                  <a:lnTo>
                    <a:pt x="9778417" y="585921"/>
                  </a:lnTo>
                  <a:lnTo>
                    <a:pt x="9789848" y="585921"/>
                  </a:lnTo>
                  <a:lnTo>
                    <a:pt x="9801277" y="585921"/>
                  </a:lnTo>
                  <a:lnTo>
                    <a:pt x="9812755" y="585921"/>
                  </a:lnTo>
                  <a:lnTo>
                    <a:pt x="9824185" y="585921"/>
                  </a:lnTo>
                  <a:lnTo>
                    <a:pt x="9835615" y="585921"/>
                  </a:lnTo>
                  <a:lnTo>
                    <a:pt x="9847045" y="585921"/>
                  </a:lnTo>
                  <a:lnTo>
                    <a:pt x="9858475" y="585921"/>
                  </a:lnTo>
                  <a:lnTo>
                    <a:pt x="9869952" y="585921"/>
                  </a:lnTo>
                  <a:lnTo>
                    <a:pt x="9881383" y="585921"/>
                  </a:lnTo>
                  <a:lnTo>
                    <a:pt x="9892812" y="585921"/>
                  </a:lnTo>
                  <a:lnTo>
                    <a:pt x="9904243" y="585921"/>
                  </a:lnTo>
                  <a:lnTo>
                    <a:pt x="9915673" y="585921"/>
                  </a:lnTo>
                  <a:lnTo>
                    <a:pt x="9927102" y="585921"/>
                  </a:lnTo>
                  <a:lnTo>
                    <a:pt x="9938581" y="585921"/>
                  </a:lnTo>
                  <a:lnTo>
                    <a:pt x="9950010" y="585921"/>
                  </a:lnTo>
                  <a:lnTo>
                    <a:pt x="9961441" y="585921"/>
                  </a:lnTo>
                  <a:lnTo>
                    <a:pt x="9972870" y="585921"/>
                  </a:lnTo>
                  <a:lnTo>
                    <a:pt x="9984300" y="585921"/>
                  </a:lnTo>
                  <a:lnTo>
                    <a:pt x="9995778" y="585921"/>
                  </a:lnTo>
                  <a:lnTo>
                    <a:pt x="10007208" y="585921"/>
                  </a:lnTo>
                  <a:lnTo>
                    <a:pt x="10018638" y="585921"/>
                  </a:lnTo>
                  <a:lnTo>
                    <a:pt x="10030068" y="585921"/>
                  </a:lnTo>
                  <a:lnTo>
                    <a:pt x="10041498" y="585921"/>
                  </a:lnTo>
                  <a:lnTo>
                    <a:pt x="10052976" y="585921"/>
                  </a:lnTo>
                  <a:lnTo>
                    <a:pt x="10064405" y="585921"/>
                  </a:lnTo>
                  <a:lnTo>
                    <a:pt x="10075835" y="585921"/>
                  </a:lnTo>
                  <a:lnTo>
                    <a:pt x="10087266" y="585921"/>
                  </a:lnTo>
                  <a:lnTo>
                    <a:pt x="10098695" y="585921"/>
                  </a:lnTo>
                  <a:lnTo>
                    <a:pt x="10110174" y="585921"/>
                  </a:lnTo>
                  <a:lnTo>
                    <a:pt x="10121603" y="585921"/>
                  </a:lnTo>
                  <a:lnTo>
                    <a:pt x="10133033" y="585921"/>
                  </a:lnTo>
                  <a:lnTo>
                    <a:pt x="10144463" y="585921"/>
                  </a:lnTo>
                  <a:lnTo>
                    <a:pt x="10155893" y="585921"/>
                  </a:lnTo>
                  <a:lnTo>
                    <a:pt x="10167371" y="585921"/>
                  </a:lnTo>
                  <a:lnTo>
                    <a:pt x="10178801" y="585921"/>
                  </a:lnTo>
                  <a:lnTo>
                    <a:pt x="10190230" y="585921"/>
                  </a:lnTo>
                  <a:lnTo>
                    <a:pt x="10201661" y="585921"/>
                  </a:lnTo>
                  <a:lnTo>
                    <a:pt x="10213091" y="585921"/>
                  </a:lnTo>
                  <a:lnTo>
                    <a:pt x="10224569" y="585921"/>
                  </a:lnTo>
                  <a:lnTo>
                    <a:pt x="10235998" y="585921"/>
                  </a:lnTo>
                  <a:lnTo>
                    <a:pt x="10247428" y="585921"/>
                  </a:lnTo>
                  <a:lnTo>
                    <a:pt x="10258859" y="585921"/>
                  </a:lnTo>
                  <a:lnTo>
                    <a:pt x="10270288" y="585921"/>
                  </a:lnTo>
                  <a:lnTo>
                    <a:pt x="10281767" y="585921"/>
                  </a:lnTo>
                  <a:lnTo>
                    <a:pt x="10293196" y="585921"/>
                  </a:lnTo>
                  <a:lnTo>
                    <a:pt x="10304626" y="585921"/>
                  </a:lnTo>
                  <a:lnTo>
                    <a:pt x="10316056" y="585921"/>
                  </a:lnTo>
                  <a:lnTo>
                    <a:pt x="10327486" y="585921"/>
                  </a:lnTo>
                  <a:lnTo>
                    <a:pt x="10338963" y="585921"/>
                  </a:lnTo>
                  <a:lnTo>
                    <a:pt x="10350394" y="585921"/>
                  </a:lnTo>
                  <a:lnTo>
                    <a:pt x="10361823" y="585921"/>
                  </a:lnTo>
                  <a:lnTo>
                    <a:pt x="10373254" y="585921"/>
                  </a:lnTo>
                  <a:lnTo>
                    <a:pt x="10384684" y="585921"/>
                  </a:lnTo>
                  <a:lnTo>
                    <a:pt x="10396161" y="585921"/>
                  </a:lnTo>
                  <a:lnTo>
                    <a:pt x="10407591" y="585921"/>
                  </a:lnTo>
                  <a:lnTo>
                    <a:pt x="10419021" y="585921"/>
                  </a:lnTo>
                  <a:lnTo>
                    <a:pt x="10430452" y="585921"/>
                  </a:lnTo>
                  <a:lnTo>
                    <a:pt x="10441881" y="585921"/>
                  </a:lnTo>
                  <a:lnTo>
                    <a:pt x="10453358" y="585921"/>
                  </a:lnTo>
                  <a:lnTo>
                    <a:pt x="10464789" y="585921"/>
                  </a:lnTo>
                  <a:lnTo>
                    <a:pt x="10476219" y="585921"/>
                  </a:lnTo>
                  <a:lnTo>
                    <a:pt x="10487649" y="585921"/>
                  </a:lnTo>
                  <a:lnTo>
                    <a:pt x="10499079" y="585921"/>
                  </a:lnTo>
                  <a:lnTo>
                    <a:pt x="10510556" y="585921"/>
                  </a:lnTo>
                  <a:lnTo>
                    <a:pt x="10521987" y="585921"/>
                  </a:lnTo>
                  <a:lnTo>
                    <a:pt x="10533416" y="585921"/>
                  </a:lnTo>
                  <a:lnTo>
                    <a:pt x="10544847" y="585921"/>
                  </a:lnTo>
                  <a:lnTo>
                    <a:pt x="10556277" y="585921"/>
                  </a:lnTo>
                  <a:lnTo>
                    <a:pt x="10567754" y="585921"/>
                  </a:lnTo>
                  <a:lnTo>
                    <a:pt x="10579184" y="585921"/>
                  </a:lnTo>
                  <a:lnTo>
                    <a:pt x="10590614" y="585921"/>
                  </a:lnTo>
                  <a:lnTo>
                    <a:pt x="10602045" y="585921"/>
                  </a:lnTo>
                  <a:lnTo>
                    <a:pt x="10613474" y="585921"/>
                  </a:lnTo>
                  <a:lnTo>
                    <a:pt x="10624951" y="585921"/>
                  </a:lnTo>
                  <a:lnTo>
                    <a:pt x="10636382" y="585921"/>
                  </a:lnTo>
                  <a:lnTo>
                    <a:pt x="10647812" y="585921"/>
                  </a:lnTo>
                  <a:lnTo>
                    <a:pt x="10659241" y="585921"/>
                  </a:lnTo>
                  <a:lnTo>
                    <a:pt x="10670672" y="585921"/>
                  </a:lnTo>
                  <a:lnTo>
                    <a:pt x="10682149" y="585921"/>
                  </a:lnTo>
                  <a:lnTo>
                    <a:pt x="10693580" y="585921"/>
                  </a:lnTo>
                  <a:lnTo>
                    <a:pt x="10705009" y="585921"/>
                  </a:lnTo>
                  <a:lnTo>
                    <a:pt x="10716439" y="585921"/>
                  </a:lnTo>
                  <a:lnTo>
                    <a:pt x="10727870" y="585921"/>
                  </a:lnTo>
                  <a:lnTo>
                    <a:pt x="10739347" y="585921"/>
                  </a:lnTo>
                  <a:lnTo>
                    <a:pt x="10750778" y="585921"/>
                  </a:lnTo>
                  <a:lnTo>
                    <a:pt x="10762207" y="585921"/>
                  </a:lnTo>
                  <a:lnTo>
                    <a:pt x="10773637" y="585921"/>
                  </a:lnTo>
                  <a:lnTo>
                    <a:pt x="10785067" y="585921"/>
                  </a:lnTo>
                  <a:lnTo>
                    <a:pt x="10796544" y="585921"/>
                  </a:lnTo>
                  <a:lnTo>
                    <a:pt x="10807975" y="585921"/>
                  </a:lnTo>
                  <a:lnTo>
                    <a:pt x="10819405" y="585921"/>
                  </a:lnTo>
                  <a:lnTo>
                    <a:pt x="10830834" y="585921"/>
                  </a:lnTo>
                  <a:lnTo>
                    <a:pt x="10842265" y="585921"/>
                  </a:lnTo>
                  <a:lnTo>
                    <a:pt x="10853742" y="585921"/>
                  </a:lnTo>
                  <a:lnTo>
                    <a:pt x="10865173" y="585921"/>
                  </a:lnTo>
                  <a:lnTo>
                    <a:pt x="10876602" y="585921"/>
                  </a:lnTo>
                  <a:lnTo>
                    <a:pt x="10888032" y="585921"/>
                  </a:lnTo>
                  <a:lnTo>
                    <a:pt x="10899463" y="585921"/>
                  </a:lnTo>
                  <a:lnTo>
                    <a:pt x="10910892" y="585921"/>
                  </a:lnTo>
                  <a:lnTo>
                    <a:pt x="10922369" y="585921"/>
                  </a:lnTo>
                  <a:lnTo>
                    <a:pt x="10933800" y="585921"/>
                  </a:lnTo>
                  <a:lnTo>
                    <a:pt x="10945230" y="585921"/>
                  </a:lnTo>
                  <a:lnTo>
                    <a:pt x="10956660" y="585921"/>
                  </a:lnTo>
                  <a:lnTo>
                    <a:pt x="10968090" y="585921"/>
                  </a:lnTo>
                  <a:lnTo>
                    <a:pt x="10979567" y="585921"/>
                  </a:lnTo>
                  <a:lnTo>
                    <a:pt x="10990998" y="585921"/>
                  </a:lnTo>
                  <a:lnTo>
                    <a:pt x="11002427" y="585921"/>
                  </a:lnTo>
                  <a:lnTo>
                    <a:pt x="11013858" y="585921"/>
                  </a:lnTo>
                  <a:lnTo>
                    <a:pt x="11025287" y="585921"/>
                  </a:lnTo>
                  <a:lnTo>
                    <a:pt x="11036765" y="585921"/>
                  </a:lnTo>
                  <a:lnTo>
                    <a:pt x="11048195" y="585921"/>
                  </a:lnTo>
                  <a:lnTo>
                    <a:pt x="11059625" y="585921"/>
                  </a:lnTo>
                  <a:lnTo>
                    <a:pt x="11071056" y="585921"/>
                  </a:lnTo>
                  <a:lnTo>
                    <a:pt x="11082485" y="585921"/>
                  </a:lnTo>
                  <a:lnTo>
                    <a:pt x="11093962" y="585921"/>
                  </a:lnTo>
                  <a:lnTo>
                    <a:pt x="11105393" y="585921"/>
                  </a:lnTo>
                  <a:lnTo>
                    <a:pt x="11116823" y="585921"/>
                  </a:lnTo>
                  <a:lnTo>
                    <a:pt x="11128253" y="585921"/>
                  </a:lnTo>
                  <a:lnTo>
                    <a:pt x="11139683" y="585921"/>
                  </a:lnTo>
                  <a:lnTo>
                    <a:pt x="11151160" y="585921"/>
                  </a:lnTo>
                  <a:lnTo>
                    <a:pt x="11162591" y="585921"/>
                  </a:lnTo>
                  <a:lnTo>
                    <a:pt x="11174020" y="585921"/>
                  </a:lnTo>
                  <a:lnTo>
                    <a:pt x="11185451" y="585921"/>
                  </a:lnTo>
                  <a:lnTo>
                    <a:pt x="11196881" y="585921"/>
                  </a:lnTo>
                  <a:lnTo>
                    <a:pt x="11208358" y="585921"/>
                  </a:lnTo>
                  <a:lnTo>
                    <a:pt x="11218359" y="58592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DA66F58D-F4C1-C149-A7E0-CBE2DB982225}"/>
                </a:ext>
              </a:extLst>
            </p:cNvPr>
            <p:cNvSpPr/>
            <p:nvPr/>
          </p:nvSpPr>
          <p:spPr>
            <a:xfrm>
              <a:off x="851149" y="5529862"/>
              <a:ext cx="11218359" cy="570899"/>
            </a:xfrm>
            <a:custGeom>
              <a:avLst/>
              <a:gdLst>
                <a:gd name="connsiteX0" fmla="*/ 0 w 11218359"/>
                <a:gd name="connsiteY0" fmla="*/ 570900 h 570899"/>
                <a:gd name="connsiteX1" fmla="*/ 9149 w 11218359"/>
                <a:gd name="connsiteY1" fmla="*/ 570900 h 570899"/>
                <a:gd name="connsiteX2" fmla="*/ 20588 w 11218359"/>
                <a:gd name="connsiteY2" fmla="*/ 570900 h 570899"/>
                <a:gd name="connsiteX3" fmla="*/ 32028 w 11218359"/>
                <a:gd name="connsiteY3" fmla="*/ 570900 h 570899"/>
                <a:gd name="connsiteX4" fmla="*/ 43467 w 11218359"/>
                <a:gd name="connsiteY4" fmla="*/ 570900 h 570899"/>
                <a:gd name="connsiteX5" fmla="*/ 54907 w 11218359"/>
                <a:gd name="connsiteY5" fmla="*/ 570900 h 570899"/>
                <a:gd name="connsiteX6" fmla="*/ 66346 w 11218359"/>
                <a:gd name="connsiteY6" fmla="*/ 570900 h 570899"/>
                <a:gd name="connsiteX7" fmla="*/ 77786 w 11218359"/>
                <a:gd name="connsiteY7" fmla="*/ 570900 h 570899"/>
                <a:gd name="connsiteX8" fmla="*/ 89225 w 11218359"/>
                <a:gd name="connsiteY8" fmla="*/ 570900 h 570899"/>
                <a:gd name="connsiteX9" fmla="*/ 100665 w 11218359"/>
                <a:gd name="connsiteY9" fmla="*/ 570900 h 570899"/>
                <a:gd name="connsiteX10" fmla="*/ 112104 w 11218359"/>
                <a:gd name="connsiteY10" fmla="*/ 570900 h 570899"/>
                <a:gd name="connsiteX11" fmla="*/ 123544 w 11218359"/>
                <a:gd name="connsiteY11" fmla="*/ 570900 h 570899"/>
                <a:gd name="connsiteX12" fmla="*/ 134979 w 11218359"/>
                <a:gd name="connsiteY12" fmla="*/ 570900 h 570899"/>
                <a:gd name="connsiteX13" fmla="*/ 146423 w 11218359"/>
                <a:gd name="connsiteY13" fmla="*/ 570900 h 570899"/>
                <a:gd name="connsiteX14" fmla="*/ 157858 w 11218359"/>
                <a:gd name="connsiteY14" fmla="*/ 570900 h 570899"/>
                <a:gd name="connsiteX15" fmla="*/ 169297 w 11218359"/>
                <a:gd name="connsiteY15" fmla="*/ 570900 h 570899"/>
                <a:gd name="connsiteX16" fmla="*/ 180737 w 11218359"/>
                <a:gd name="connsiteY16" fmla="*/ 570900 h 570899"/>
                <a:gd name="connsiteX17" fmla="*/ 192176 w 11218359"/>
                <a:gd name="connsiteY17" fmla="*/ 570900 h 570899"/>
                <a:gd name="connsiteX18" fmla="*/ 203616 w 11218359"/>
                <a:gd name="connsiteY18" fmla="*/ 570900 h 570899"/>
                <a:gd name="connsiteX19" fmla="*/ 215055 w 11218359"/>
                <a:gd name="connsiteY19" fmla="*/ 570900 h 570899"/>
                <a:gd name="connsiteX20" fmla="*/ 226495 w 11218359"/>
                <a:gd name="connsiteY20" fmla="*/ 570900 h 570899"/>
                <a:gd name="connsiteX21" fmla="*/ 237935 w 11218359"/>
                <a:gd name="connsiteY21" fmla="*/ 570900 h 570899"/>
                <a:gd name="connsiteX22" fmla="*/ 249374 w 11218359"/>
                <a:gd name="connsiteY22" fmla="*/ 570900 h 570899"/>
                <a:gd name="connsiteX23" fmla="*/ 260814 w 11218359"/>
                <a:gd name="connsiteY23" fmla="*/ 570900 h 570899"/>
                <a:gd name="connsiteX24" fmla="*/ 272253 w 11218359"/>
                <a:gd name="connsiteY24" fmla="*/ 570900 h 570899"/>
                <a:gd name="connsiteX25" fmla="*/ 283693 w 11218359"/>
                <a:gd name="connsiteY25" fmla="*/ 570900 h 570899"/>
                <a:gd name="connsiteX26" fmla="*/ 295132 w 11218359"/>
                <a:gd name="connsiteY26" fmla="*/ 570900 h 570899"/>
                <a:gd name="connsiteX27" fmla="*/ 306572 w 11218359"/>
                <a:gd name="connsiteY27" fmla="*/ 570900 h 570899"/>
                <a:gd name="connsiteX28" fmla="*/ 318011 w 11218359"/>
                <a:gd name="connsiteY28" fmla="*/ 570900 h 570899"/>
                <a:gd name="connsiteX29" fmla="*/ 329451 w 11218359"/>
                <a:gd name="connsiteY29" fmla="*/ 570900 h 570899"/>
                <a:gd name="connsiteX30" fmla="*/ 340890 w 11218359"/>
                <a:gd name="connsiteY30" fmla="*/ 570900 h 570899"/>
                <a:gd name="connsiteX31" fmla="*/ 352330 w 11218359"/>
                <a:gd name="connsiteY31" fmla="*/ 570900 h 570899"/>
                <a:gd name="connsiteX32" fmla="*/ 363769 w 11218359"/>
                <a:gd name="connsiteY32" fmla="*/ 570900 h 570899"/>
                <a:gd name="connsiteX33" fmla="*/ 375209 w 11218359"/>
                <a:gd name="connsiteY33" fmla="*/ 570900 h 570899"/>
                <a:gd name="connsiteX34" fmla="*/ 386648 w 11218359"/>
                <a:gd name="connsiteY34" fmla="*/ 570900 h 570899"/>
                <a:gd name="connsiteX35" fmla="*/ 398088 w 11218359"/>
                <a:gd name="connsiteY35" fmla="*/ 570900 h 570899"/>
                <a:gd name="connsiteX36" fmla="*/ 409527 w 11218359"/>
                <a:gd name="connsiteY36" fmla="*/ 570900 h 570899"/>
                <a:gd name="connsiteX37" fmla="*/ 420967 w 11218359"/>
                <a:gd name="connsiteY37" fmla="*/ 570900 h 570899"/>
                <a:gd name="connsiteX38" fmla="*/ 432406 w 11218359"/>
                <a:gd name="connsiteY38" fmla="*/ 570900 h 570899"/>
                <a:gd name="connsiteX39" fmla="*/ 443846 w 11218359"/>
                <a:gd name="connsiteY39" fmla="*/ 570900 h 570899"/>
                <a:gd name="connsiteX40" fmla="*/ 455285 w 11218359"/>
                <a:gd name="connsiteY40" fmla="*/ 570900 h 570899"/>
                <a:gd name="connsiteX41" fmla="*/ 466725 w 11218359"/>
                <a:gd name="connsiteY41" fmla="*/ 570900 h 570899"/>
                <a:gd name="connsiteX42" fmla="*/ 478165 w 11218359"/>
                <a:gd name="connsiteY42" fmla="*/ 570900 h 570899"/>
                <a:gd name="connsiteX43" fmla="*/ 489604 w 11218359"/>
                <a:gd name="connsiteY43" fmla="*/ 570900 h 570899"/>
                <a:gd name="connsiteX44" fmla="*/ 501044 w 11218359"/>
                <a:gd name="connsiteY44" fmla="*/ 570900 h 570899"/>
                <a:gd name="connsiteX45" fmla="*/ 512483 w 11218359"/>
                <a:gd name="connsiteY45" fmla="*/ 570900 h 570899"/>
                <a:gd name="connsiteX46" fmla="*/ 523923 w 11218359"/>
                <a:gd name="connsiteY46" fmla="*/ 570900 h 570899"/>
                <a:gd name="connsiteX47" fmla="*/ 535362 w 11218359"/>
                <a:gd name="connsiteY47" fmla="*/ 570900 h 570899"/>
                <a:gd name="connsiteX48" fmla="*/ 546802 w 11218359"/>
                <a:gd name="connsiteY48" fmla="*/ 570900 h 570899"/>
                <a:gd name="connsiteX49" fmla="*/ 558241 w 11218359"/>
                <a:gd name="connsiteY49" fmla="*/ 570900 h 570899"/>
                <a:gd name="connsiteX50" fmla="*/ 569681 w 11218359"/>
                <a:gd name="connsiteY50" fmla="*/ 570900 h 570899"/>
                <a:gd name="connsiteX51" fmla="*/ 581120 w 11218359"/>
                <a:gd name="connsiteY51" fmla="*/ 570900 h 570899"/>
                <a:gd name="connsiteX52" fmla="*/ 592560 w 11218359"/>
                <a:gd name="connsiteY52" fmla="*/ 570900 h 570899"/>
                <a:gd name="connsiteX53" fmla="*/ 603999 w 11218359"/>
                <a:gd name="connsiteY53" fmla="*/ 570900 h 570899"/>
                <a:gd name="connsiteX54" fmla="*/ 615439 w 11218359"/>
                <a:gd name="connsiteY54" fmla="*/ 570900 h 570899"/>
                <a:gd name="connsiteX55" fmla="*/ 626878 w 11218359"/>
                <a:gd name="connsiteY55" fmla="*/ 570900 h 570899"/>
                <a:gd name="connsiteX56" fmla="*/ 638318 w 11218359"/>
                <a:gd name="connsiteY56" fmla="*/ 570900 h 570899"/>
                <a:gd name="connsiteX57" fmla="*/ 649757 w 11218359"/>
                <a:gd name="connsiteY57" fmla="*/ 570900 h 570899"/>
                <a:gd name="connsiteX58" fmla="*/ 661192 w 11218359"/>
                <a:gd name="connsiteY58" fmla="*/ 570900 h 570899"/>
                <a:gd name="connsiteX59" fmla="*/ 672632 w 11218359"/>
                <a:gd name="connsiteY59" fmla="*/ 570900 h 570899"/>
                <a:gd name="connsiteX60" fmla="*/ 684071 w 11218359"/>
                <a:gd name="connsiteY60" fmla="*/ 570900 h 570899"/>
                <a:gd name="connsiteX61" fmla="*/ 695511 w 11218359"/>
                <a:gd name="connsiteY61" fmla="*/ 570900 h 570899"/>
                <a:gd name="connsiteX62" fmla="*/ 706950 w 11218359"/>
                <a:gd name="connsiteY62" fmla="*/ 570900 h 570899"/>
                <a:gd name="connsiteX63" fmla="*/ 718390 w 11218359"/>
                <a:gd name="connsiteY63" fmla="*/ 570900 h 570899"/>
                <a:gd name="connsiteX64" fmla="*/ 729829 w 11218359"/>
                <a:gd name="connsiteY64" fmla="*/ 570900 h 570899"/>
                <a:gd name="connsiteX65" fmla="*/ 741269 w 11218359"/>
                <a:gd name="connsiteY65" fmla="*/ 570900 h 570899"/>
                <a:gd name="connsiteX66" fmla="*/ 752708 w 11218359"/>
                <a:gd name="connsiteY66" fmla="*/ 570900 h 570899"/>
                <a:gd name="connsiteX67" fmla="*/ 764148 w 11218359"/>
                <a:gd name="connsiteY67" fmla="*/ 570900 h 570899"/>
                <a:gd name="connsiteX68" fmla="*/ 775587 w 11218359"/>
                <a:gd name="connsiteY68" fmla="*/ 570900 h 570899"/>
                <a:gd name="connsiteX69" fmla="*/ 787027 w 11218359"/>
                <a:gd name="connsiteY69" fmla="*/ 570900 h 570899"/>
                <a:gd name="connsiteX70" fmla="*/ 798467 w 11218359"/>
                <a:gd name="connsiteY70" fmla="*/ 570900 h 570899"/>
                <a:gd name="connsiteX71" fmla="*/ 809906 w 11218359"/>
                <a:gd name="connsiteY71" fmla="*/ 570900 h 570899"/>
                <a:gd name="connsiteX72" fmla="*/ 821346 w 11218359"/>
                <a:gd name="connsiteY72" fmla="*/ 570900 h 570899"/>
                <a:gd name="connsiteX73" fmla="*/ 832785 w 11218359"/>
                <a:gd name="connsiteY73" fmla="*/ 570900 h 570899"/>
                <a:gd name="connsiteX74" fmla="*/ 844225 w 11218359"/>
                <a:gd name="connsiteY74" fmla="*/ 570900 h 570899"/>
                <a:gd name="connsiteX75" fmla="*/ 855664 w 11218359"/>
                <a:gd name="connsiteY75" fmla="*/ 570900 h 570899"/>
                <a:gd name="connsiteX76" fmla="*/ 867104 w 11218359"/>
                <a:gd name="connsiteY76" fmla="*/ 570900 h 570899"/>
                <a:gd name="connsiteX77" fmla="*/ 878543 w 11218359"/>
                <a:gd name="connsiteY77" fmla="*/ 570900 h 570899"/>
                <a:gd name="connsiteX78" fmla="*/ 889983 w 11218359"/>
                <a:gd name="connsiteY78" fmla="*/ 570900 h 570899"/>
                <a:gd name="connsiteX79" fmla="*/ 901422 w 11218359"/>
                <a:gd name="connsiteY79" fmla="*/ 570900 h 570899"/>
                <a:gd name="connsiteX80" fmla="*/ 912862 w 11218359"/>
                <a:gd name="connsiteY80" fmla="*/ 570900 h 570899"/>
                <a:gd name="connsiteX81" fmla="*/ 924301 w 11218359"/>
                <a:gd name="connsiteY81" fmla="*/ 570900 h 570899"/>
                <a:gd name="connsiteX82" fmla="*/ 935741 w 11218359"/>
                <a:gd name="connsiteY82" fmla="*/ 570900 h 570899"/>
                <a:gd name="connsiteX83" fmla="*/ 947180 w 11218359"/>
                <a:gd name="connsiteY83" fmla="*/ 570900 h 570899"/>
                <a:gd name="connsiteX84" fmla="*/ 958620 w 11218359"/>
                <a:gd name="connsiteY84" fmla="*/ 570900 h 570899"/>
                <a:gd name="connsiteX85" fmla="*/ 970059 w 11218359"/>
                <a:gd name="connsiteY85" fmla="*/ 570900 h 570899"/>
                <a:gd name="connsiteX86" fmla="*/ 981499 w 11218359"/>
                <a:gd name="connsiteY86" fmla="*/ 570900 h 570899"/>
                <a:gd name="connsiteX87" fmla="*/ 992938 w 11218359"/>
                <a:gd name="connsiteY87" fmla="*/ 570900 h 570899"/>
                <a:gd name="connsiteX88" fmla="*/ 1004378 w 11218359"/>
                <a:gd name="connsiteY88" fmla="*/ 570900 h 570899"/>
                <a:gd name="connsiteX89" fmla="*/ 1015818 w 11218359"/>
                <a:gd name="connsiteY89" fmla="*/ 570900 h 570899"/>
                <a:gd name="connsiteX90" fmla="*/ 1027257 w 11218359"/>
                <a:gd name="connsiteY90" fmla="*/ 570900 h 570899"/>
                <a:gd name="connsiteX91" fmla="*/ 1038697 w 11218359"/>
                <a:gd name="connsiteY91" fmla="*/ 489771 h 570899"/>
                <a:gd name="connsiteX92" fmla="*/ 1050136 w 11218359"/>
                <a:gd name="connsiteY92" fmla="*/ 276435 h 570899"/>
                <a:gd name="connsiteX93" fmla="*/ 1061576 w 11218359"/>
                <a:gd name="connsiteY93" fmla="*/ 0 h 570899"/>
                <a:gd name="connsiteX94" fmla="*/ 1073015 w 11218359"/>
                <a:gd name="connsiteY94" fmla="*/ 69109 h 570899"/>
                <a:gd name="connsiteX95" fmla="*/ 1084455 w 11218359"/>
                <a:gd name="connsiteY95" fmla="*/ 195310 h 570899"/>
                <a:gd name="connsiteX96" fmla="*/ 1095894 w 11218359"/>
                <a:gd name="connsiteY96" fmla="*/ 321507 h 570899"/>
                <a:gd name="connsiteX97" fmla="*/ 1107334 w 11218359"/>
                <a:gd name="connsiteY97" fmla="*/ 558879 h 570899"/>
                <a:gd name="connsiteX98" fmla="*/ 1118773 w 11218359"/>
                <a:gd name="connsiteY98" fmla="*/ 570900 h 570899"/>
                <a:gd name="connsiteX99" fmla="*/ 1130213 w 11218359"/>
                <a:gd name="connsiteY99" fmla="*/ 570900 h 570899"/>
                <a:gd name="connsiteX100" fmla="*/ 1141652 w 11218359"/>
                <a:gd name="connsiteY100" fmla="*/ 570900 h 570899"/>
                <a:gd name="connsiteX101" fmla="*/ 1153092 w 11218359"/>
                <a:gd name="connsiteY101" fmla="*/ 570900 h 570899"/>
                <a:gd name="connsiteX102" fmla="*/ 1164531 w 11218359"/>
                <a:gd name="connsiteY102" fmla="*/ 570900 h 570899"/>
                <a:gd name="connsiteX103" fmla="*/ 1175971 w 11218359"/>
                <a:gd name="connsiteY103" fmla="*/ 570900 h 570899"/>
                <a:gd name="connsiteX104" fmla="*/ 1187406 w 11218359"/>
                <a:gd name="connsiteY104" fmla="*/ 570900 h 570899"/>
                <a:gd name="connsiteX105" fmla="*/ 1198845 w 11218359"/>
                <a:gd name="connsiteY105" fmla="*/ 570900 h 570899"/>
                <a:gd name="connsiteX106" fmla="*/ 1210285 w 11218359"/>
                <a:gd name="connsiteY106" fmla="*/ 570900 h 570899"/>
                <a:gd name="connsiteX107" fmla="*/ 1221724 w 11218359"/>
                <a:gd name="connsiteY107" fmla="*/ 569400 h 570899"/>
                <a:gd name="connsiteX108" fmla="*/ 1233164 w 11218359"/>
                <a:gd name="connsiteY108" fmla="*/ 570900 h 570899"/>
                <a:gd name="connsiteX109" fmla="*/ 1244603 w 11218359"/>
                <a:gd name="connsiteY109" fmla="*/ 570900 h 570899"/>
                <a:gd name="connsiteX110" fmla="*/ 1256043 w 11218359"/>
                <a:gd name="connsiteY110" fmla="*/ 570900 h 570899"/>
                <a:gd name="connsiteX111" fmla="*/ 1267482 w 11218359"/>
                <a:gd name="connsiteY111" fmla="*/ 570900 h 570899"/>
                <a:gd name="connsiteX112" fmla="*/ 1278922 w 11218359"/>
                <a:gd name="connsiteY112" fmla="*/ 570900 h 570899"/>
                <a:gd name="connsiteX113" fmla="*/ 1290361 w 11218359"/>
                <a:gd name="connsiteY113" fmla="*/ 570900 h 570899"/>
                <a:gd name="connsiteX114" fmla="*/ 1301801 w 11218359"/>
                <a:gd name="connsiteY114" fmla="*/ 570900 h 570899"/>
                <a:gd name="connsiteX115" fmla="*/ 1313240 w 11218359"/>
                <a:gd name="connsiteY115" fmla="*/ 570900 h 570899"/>
                <a:gd name="connsiteX116" fmla="*/ 1324680 w 11218359"/>
                <a:gd name="connsiteY116" fmla="*/ 570900 h 570899"/>
                <a:gd name="connsiteX117" fmla="*/ 1336120 w 11218359"/>
                <a:gd name="connsiteY117" fmla="*/ 570900 h 570899"/>
                <a:gd name="connsiteX118" fmla="*/ 1347559 w 11218359"/>
                <a:gd name="connsiteY118" fmla="*/ 570900 h 570899"/>
                <a:gd name="connsiteX119" fmla="*/ 1358999 w 11218359"/>
                <a:gd name="connsiteY119" fmla="*/ 570900 h 570899"/>
                <a:gd name="connsiteX120" fmla="*/ 1370438 w 11218359"/>
                <a:gd name="connsiteY120" fmla="*/ 570900 h 570899"/>
                <a:gd name="connsiteX121" fmla="*/ 1381878 w 11218359"/>
                <a:gd name="connsiteY121" fmla="*/ 570900 h 570899"/>
                <a:gd name="connsiteX122" fmla="*/ 1393317 w 11218359"/>
                <a:gd name="connsiteY122" fmla="*/ 570900 h 570899"/>
                <a:gd name="connsiteX123" fmla="*/ 1404757 w 11218359"/>
                <a:gd name="connsiteY123" fmla="*/ 570900 h 570899"/>
                <a:gd name="connsiteX124" fmla="*/ 1416196 w 11218359"/>
                <a:gd name="connsiteY124" fmla="*/ 570900 h 570899"/>
                <a:gd name="connsiteX125" fmla="*/ 1427636 w 11218359"/>
                <a:gd name="connsiteY125" fmla="*/ 570900 h 570899"/>
                <a:gd name="connsiteX126" fmla="*/ 1439075 w 11218359"/>
                <a:gd name="connsiteY126" fmla="*/ 570900 h 570899"/>
                <a:gd name="connsiteX127" fmla="*/ 1450515 w 11218359"/>
                <a:gd name="connsiteY127" fmla="*/ 570900 h 570899"/>
                <a:gd name="connsiteX128" fmla="*/ 1461954 w 11218359"/>
                <a:gd name="connsiteY128" fmla="*/ 570900 h 570899"/>
                <a:gd name="connsiteX129" fmla="*/ 1473394 w 11218359"/>
                <a:gd name="connsiteY129" fmla="*/ 570900 h 570899"/>
                <a:gd name="connsiteX130" fmla="*/ 1484833 w 11218359"/>
                <a:gd name="connsiteY130" fmla="*/ 570900 h 570899"/>
                <a:gd name="connsiteX131" fmla="*/ 1496273 w 11218359"/>
                <a:gd name="connsiteY131" fmla="*/ 570900 h 570899"/>
                <a:gd name="connsiteX132" fmla="*/ 1507712 w 11218359"/>
                <a:gd name="connsiteY132" fmla="*/ 570900 h 570899"/>
                <a:gd name="connsiteX133" fmla="*/ 1519152 w 11218359"/>
                <a:gd name="connsiteY133" fmla="*/ 570900 h 570899"/>
                <a:gd name="connsiteX134" fmla="*/ 1530591 w 11218359"/>
                <a:gd name="connsiteY134" fmla="*/ 570900 h 570899"/>
                <a:gd name="connsiteX135" fmla="*/ 1542031 w 11218359"/>
                <a:gd name="connsiteY135" fmla="*/ 570900 h 570899"/>
                <a:gd name="connsiteX136" fmla="*/ 1553471 w 11218359"/>
                <a:gd name="connsiteY136" fmla="*/ 570900 h 570899"/>
                <a:gd name="connsiteX137" fmla="*/ 1564910 w 11218359"/>
                <a:gd name="connsiteY137" fmla="*/ 570900 h 570899"/>
                <a:gd name="connsiteX138" fmla="*/ 1576349 w 11218359"/>
                <a:gd name="connsiteY138" fmla="*/ 570900 h 570899"/>
                <a:gd name="connsiteX139" fmla="*/ 1587789 w 11218359"/>
                <a:gd name="connsiteY139" fmla="*/ 570900 h 570899"/>
                <a:gd name="connsiteX140" fmla="*/ 1599229 w 11218359"/>
                <a:gd name="connsiteY140" fmla="*/ 570900 h 570899"/>
                <a:gd name="connsiteX141" fmla="*/ 1610668 w 11218359"/>
                <a:gd name="connsiteY141" fmla="*/ 570900 h 570899"/>
                <a:gd name="connsiteX142" fmla="*/ 1622107 w 11218359"/>
                <a:gd name="connsiteY142" fmla="*/ 570900 h 570899"/>
                <a:gd name="connsiteX143" fmla="*/ 1633547 w 11218359"/>
                <a:gd name="connsiteY143" fmla="*/ 570900 h 570899"/>
                <a:gd name="connsiteX144" fmla="*/ 1644987 w 11218359"/>
                <a:gd name="connsiteY144" fmla="*/ 570900 h 570899"/>
                <a:gd name="connsiteX145" fmla="*/ 1656426 w 11218359"/>
                <a:gd name="connsiteY145" fmla="*/ 570900 h 570899"/>
                <a:gd name="connsiteX146" fmla="*/ 1667866 w 11218359"/>
                <a:gd name="connsiteY146" fmla="*/ 570900 h 570899"/>
                <a:gd name="connsiteX147" fmla="*/ 1679305 w 11218359"/>
                <a:gd name="connsiteY147" fmla="*/ 570900 h 570899"/>
                <a:gd name="connsiteX148" fmla="*/ 1690745 w 11218359"/>
                <a:gd name="connsiteY148" fmla="*/ 570900 h 570899"/>
                <a:gd name="connsiteX149" fmla="*/ 1702184 w 11218359"/>
                <a:gd name="connsiteY149" fmla="*/ 570900 h 570899"/>
                <a:gd name="connsiteX150" fmla="*/ 1713619 w 11218359"/>
                <a:gd name="connsiteY150" fmla="*/ 570900 h 570899"/>
                <a:gd name="connsiteX151" fmla="*/ 1725063 w 11218359"/>
                <a:gd name="connsiteY151" fmla="*/ 570900 h 570899"/>
                <a:gd name="connsiteX152" fmla="*/ 1736498 w 11218359"/>
                <a:gd name="connsiteY152" fmla="*/ 570900 h 570899"/>
                <a:gd name="connsiteX153" fmla="*/ 1747938 w 11218359"/>
                <a:gd name="connsiteY153" fmla="*/ 570900 h 570899"/>
                <a:gd name="connsiteX154" fmla="*/ 1759377 w 11218359"/>
                <a:gd name="connsiteY154" fmla="*/ 570900 h 570899"/>
                <a:gd name="connsiteX155" fmla="*/ 1770817 w 11218359"/>
                <a:gd name="connsiteY155" fmla="*/ 570900 h 570899"/>
                <a:gd name="connsiteX156" fmla="*/ 1782256 w 11218359"/>
                <a:gd name="connsiteY156" fmla="*/ 570900 h 570899"/>
                <a:gd name="connsiteX157" fmla="*/ 1793696 w 11218359"/>
                <a:gd name="connsiteY157" fmla="*/ 570900 h 570899"/>
                <a:gd name="connsiteX158" fmla="*/ 1805135 w 11218359"/>
                <a:gd name="connsiteY158" fmla="*/ 570900 h 570899"/>
                <a:gd name="connsiteX159" fmla="*/ 1816575 w 11218359"/>
                <a:gd name="connsiteY159" fmla="*/ 570900 h 570899"/>
                <a:gd name="connsiteX160" fmla="*/ 1828014 w 11218359"/>
                <a:gd name="connsiteY160" fmla="*/ 570900 h 570899"/>
                <a:gd name="connsiteX161" fmla="*/ 1839454 w 11218359"/>
                <a:gd name="connsiteY161" fmla="*/ 570900 h 570899"/>
                <a:gd name="connsiteX162" fmla="*/ 1850893 w 11218359"/>
                <a:gd name="connsiteY162" fmla="*/ 570900 h 570899"/>
                <a:gd name="connsiteX163" fmla="*/ 1862333 w 11218359"/>
                <a:gd name="connsiteY163" fmla="*/ 570900 h 570899"/>
                <a:gd name="connsiteX164" fmla="*/ 1873772 w 11218359"/>
                <a:gd name="connsiteY164" fmla="*/ 570900 h 570899"/>
                <a:gd name="connsiteX165" fmla="*/ 1885212 w 11218359"/>
                <a:gd name="connsiteY165" fmla="*/ 570900 h 570899"/>
                <a:gd name="connsiteX166" fmla="*/ 1896651 w 11218359"/>
                <a:gd name="connsiteY166" fmla="*/ 570900 h 570899"/>
                <a:gd name="connsiteX167" fmla="*/ 1908091 w 11218359"/>
                <a:gd name="connsiteY167" fmla="*/ 570900 h 570899"/>
                <a:gd name="connsiteX168" fmla="*/ 1919531 w 11218359"/>
                <a:gd name="connsiteY168" fmla="*/ 570900 h 570899"/>
                <a:gd name="connsiteX169" fmla="*/ 1930970 w 11218359"/>
                <a:gd name="connsiteY169" fmla="*/ 570900 h 570899"/>
                <a:gd name="connsiteX170" fmla="*/ 1942409 w 11218359"/>
                <a:gd name="connsiteY170" fmla="*/ 570900 h 570899"/>
                <a:gd name="connsiteX171" fmla="*/ 1953849 w 11218359"/>
                <a:gd name="connsiteY171" fmla="*/ 570900 h 570899"/>
                <a:gd name="connsiteX172" fmla="*/ 1965289 w 11218359"/>
                <a:gd name="connsiteY172" fmla="*/ 570900 h 570899"/>
                <a:gd name="connsiteX173" fmla="*/ 1976728 w 11218359"/>
                <a:gd name="connsiteY173" fmla="*/ 570900 h 570899"/>
                <a:gd name="connsiteX174" fmla="*/ 1988168 w 11218359"/>
                <a:gd name="connsiteY174" fmla="*/ 570900 h 570899"/>
                <a:gd name="connsiteX175" fmla="*/ 1999607 w 11218359"/>
                <a:gd name="connsiteY175" fmla="*/ 570900 h 570899"/>
                <a:gd name="connsiteX176" fmla="*/ 2011047 w 11218359"/>
                <a:gd name="connsiteY176" fmla="*/ 570900 h 570899"/>
                <a:gd name="connsiteX177" fmla="*/ 2022486 w 11218359"/>
                <a:gd name="connsiteY177" fmla="*/ 570900 h 570899"/>
                <a:gd name="connsiteX178" fmla="*/ 2033926 w 11218359"/>
                <a:gd name="connsiteY178" fmla="*/ 570900 h 570899"/>
                <a:gd name="connsiteX179" fmla="*/ 2045365 w 11218359"/>
                <a:gd name="connsiteY179" fmla="*/ 570900 h 570899"/>
                <a:gd name="connsiteX180" fmla="*/ 2056805 w 11218359"/>
                <a:gd name="connsiteY180" fmla="*/ 570900 h 570899"/>
                <a:gd name="connsiteX181" fmla="*/ 2068244 w 11218359"/>
                <a:gd name="connsiteY181" fmla="*/ 570900 h 570899"/>
                <a:gd name="connsiteX182" fmla="*/ 2079684 w 11218359"/>
                <a:gd name="connsiteY182" fmla="*/ 570900 h 570899"/>
                <a:gd name="connsiteX183" fmla="*/ 2091123 w 11218359"/>
                <a:gd name="connsiteY183" fmla="*/ 570900 h 570899"/>
                <a:gd name="connsiteX184" fmla="*/ 2102563 w 11218359"/>
                <a:gd name="connsiteY184" fmla="*/ 570900 h 570899"/>
                <a:gd name="connsiteX185" fmla="*/ 2114002 w 11218359"/>
                <a:gd name="connsiteY185" fmla="*/ 570900 h 570899"/>
                <a:gd name="connsiteX186" fmla="*/ 2125442 w 11218359"/>
                <a:gd name="connsiteY186" fmla="*/ 570900 h 570899"/>
                <a:gd name="connsiteX187" fmla="*/ 2136882 w 11218359"/>
                <a:gd name="connsiteY187" fmla="*/ 570900 h 570899"/>
                <a:gd name="connsiteX188" fmla="*/ 2148321 w 11218359"/>
                <a:gd name="connsiteY188" fmla="*/ 570900 h 570899"/>
                <a:gd name="connsiteX189" fmla="*/ 2159760 w 11218359"/>
                <a:gd name="connsiteY189" fmla="*/ 570900 h 570899"/>
                <a:gd name="connsiteX190" fmla="*/ 2171200 w 11218359"/>
                <a:gd name="connsiteY190" fmla="*/ 570900 h 570899"/>
                <a:gd name="connsiteX191" fmla="*/ 2182640 w 11218359"/>
                <a:gd name="connsiteY191" fmla="*/ 570900 h 570899"/>
                <a:gd name="connsiteX192" fmla="*/ 2194079 w 11218359"/>
                <a:gd name="connsiteY192" fmla="*/ 570900 h 570899"/>
                <a:gd name="connsiteX193" fmla="*/ 2205519 w 11218359"/>
                <a:gd name="connsiteY193" fmla="*/ 570900 h 570899"/>
                <a:gd name="connsiteX194" fmla="*/ 2216958 w 11218359"/>
                <a:gd name="connsiteY194" fmla="*/ 570900 h 570899"/>
                <a:gd name="connsiteX195" fmla="*/ 2228393 w 11218359"/>
                <a:gd name="connsiteY195" fmla="*/ 570900 h 570899"/>
                <a:gd name="connsiteX196" fmla="*/ 2239837 w 11218359"/>
                <a:gd name="connsiteY196" fmla="*/ 570900 h 570899"/>
                <a:gd name="connsiteX197" fmla="*/ 2251272 w 11218359"/>
                <a:gd name="connsiteY197" fmla="*/ 570900 h 570899"/>
                <a:gd name="connsiteX198" fmla="*/ 2262716 w 11218359"/>
                <a:gd name="connsiteY198" fmla="*/ 570900 h 570899"/>
                <a:gd name="connsiteX199" fmla="*/ 2274151 w 11218359"/>
                <a:gd name="connsiteY199" fmla="*/ 570900 h 570899"/>
                <a:gd name="connsiteX200" fmla="*/ 2285591 w 11218359"/>
                <a:gd name="connsiteY200" fmla="*/ 570900 h 570899"/>
                <a:gd name="connsiteX201" fmla="*/ 2297030 w 11218359"/>
                <a:gd name="connsiteY201" fmla="*/ 570900 h 570899"/>
                <a:gd name="connsiteX202" fmla="*/ 2308470 w 11218359"/>
                <a:gd name="connsiteY202" fmla="*/ 570900 h 570899"/>
                <a:gd name="connsiteX203" fmla="*/ 2319909 w 11218359"/>
                <a:gd name="connsiteY203" fmla="*/ 570900 h 570899"/>
                <a:gd name="connsiteX204" fmla="*/ 2331349 w 11218359"/>
                <a:gd name="connsiteY204" fmla="*/ 570900 h 570899"/>
                <a:gd name="connsiteX205" fmla="*/ 2342788 w 11218359"/>
                <a:gd name="connsiteY205" fmla="*/ 570900 h 570899"/>
                <a:gd name="connsiteX206" fmla="*/ 2354228 w 11218359"/>
                <a:gd name="connsiteY206" fmla="*/ 570900 h 570899"/>
                <a:gd name="connsiteX207" fmla="*/ 2365667 w 11218359"/>
                <a:gd name="connsiteY207" fmla="*/ 570900 h 570899"/>
                <a:gd name="connsiteX208" fmla="*/ 2377107 w 11218359"/>
                <a:gd name="connsiteY208" fmla="*/ 570900 h 570899"/>
                <a:gd name="connsiteX209" fmla="*/ 2388546 w 11218359"/>
                <a:gd name="connsiteY209" fmla="*/ 570900 h 570899"/>
                <a:gd name="connsiteX210" fmla="*/ 2399986 w 11218359"/>
                <a:gd name="connsiteY210" fmla="*/ 570900 h 570899"/>
                <a:gd name="connsiteX211" fmla="*/ 2411425 w 11218359"/>
                <a:gd name="connsiteY211" fmla="*/ 570900 h 570899"/>
                <a:gd name="connsiteX212" fmla="*/ 2422865 w 11218359"/>
                <a:gd name="connsiteY212" fmla="*/ 570900 h 570899"/>
                <a:gd name="connsiteX213" fmla="*/ 2434304 w 11218359"/>
                <a:gd name="connsiteY213" fmla="*/ 570900 h 570899"/>
                <a:gd name="connsiteX214" fmla="*/ 2445744 w 11218359"/>
                <a:gd name="connsiteY214" fmla="*/ 570900 h 570899"/>
                <a:gd name="connsiteX215" fmla="*/ 2457184 w 11218359"/>
                <a:gd name="connsiteY215" fmla="*/ 570900 h 570899"/>
                <a:gd name="connsiteX216" fmla="*/ 2468623 w 11218359"/>
                <a:gd name="connsiteY216" fmla="*/ 570900 h 570899"/>
                <a:gd name="connsiteX217" fmla="*/ 2480062 w 11218359"/>
                <a:gd name="connsiteY217" fmla="*/ 570900 h 570899"/>
                <a:gd name="connsiteX218" fmla="*/ 2491502 w 11218359"/>
                <a:gd name="connsiteY218" fmla="*/ 570900 h 570899"/>
                <a:gd name="connsiteX219" fmla="*/ 2502942 w 11218359"/>
                <a:gd name="connsiteY219" fmla="*/ 570900 h 570899"/>
                <a:gd name="connsiteX220" fmla="*/ 2514381 w 11218359"/>
                <a:gd name="connsiteY220" fmla="*/ 570900 h 570899"/>
                <a:gd name="connsiteX221" fmla="*/ 2525821 w 11218359"/>
                <a:gd name="connsiteY221" fmla="*/ 570900 h 570899"/>
                <a:gd name="connsiteX222" fmla="*/ 2537260 w 11218359"/>
                <a:gd name="connsiteY222" fmla="*/ 570900 h 570899"/>
                <a:gd name="connsiteX223" fmla="*/ 2548700 w 11218359"/>
                <a:gd name="connsiteY223" fmla="*/ 570900 h 570899"/>
                <a:gd name="connsiteX224" fmla="*/ 2560139 w 11218359"/>
                <a:gd name="connsiteY224" fmla="*/ 570900 h 570899"/>
                <a:gd name="connsiteX225" fmla="*/ 2571579 w 11218359"/>
                <a:gd name="connsiteY225" fmla="*/ 570900 h 570899"/>
                <a:gd name="connsiteX226" fmla="*/ 2583018 w 11218359"/>
                <a:gd name="connsiteY226" fmla="*/ 570900 h 570899"/>
                <a:gd name="connsiteX227" fmla="*/ 2594458 w 11218359"/>
                <a:gd name="connsiteY227" fmla="*/ 570900 h 570899"/>
                <a:gd name="connsiteX228" fmla="*/ 2605897 w 11218359"/>
                <a:gd name="connsiteY228" fmla="*/ 570900 h 570899"/>
                <a:gd name="connsiteX229" fmla="*/ 2617337 w 11218359"/>
                <a:gd name="connsiteY229" fmla="*/ 570900 h 570899"/>
                <a:gd name="connsiteX230" fmla="*/ 2628776 w 11218359"/>
                <a:gd name="connsiteY230" fmla="*/ 570900 h 570899"/>
                <a:gd name="connsiteX231" fmla="*/ 2640216 w 11218359"/>
                <a:gd name="connsiteY231" fmla="*/ 570900 h 570899"/>
                <a:gd name="connsiteX232" fmla="*/ 2651655 w 11218359"/>
                <a:gd name="connsiteY232" fmla="*/ 570900 h 570899"/>
                <a:gd name="connsiteX233" fmla="*/ 2663095 w 11218359"/>
                <a:gd name="connsiteY233" fmla="*/ 570900 h 570899"/>
                <a:gd name="connsiteX234" fmla="*/ 2674535 w 11218359"/>
                <a:gd name="connsiteY234" fmla="*/ 570900 h 570899"/>
                <a:gd name="connsiteX235" fmla="*/ 2685974 w 11218359"/>
                <a:gd name="connsiteY235" fmla="*/ 570900 h 570899"/>
                <a:gd name="connsiteX236" fmla="*/ 2697413 w 11218359"/>
                <a:gd name="connsiteY236" fmla="*/ 570900 h 570899"/>
                <a:gd name="connsiteX237" fmla="*/ 2708853 w 11218359"/>
                <a:gd name="connsiteY237" fmla="*/ 570900 h 570899"/>
                <a:gd name="connsiteX238" fmla="*/ 2720293 w 11218359"/>
                <a:gd name="connsiteY238" fmla="*/ 570900 h 570899"/>
                <a:gd name="connsiteX239" fmla="*/ 2731727 w 11218359"/>
                <a:gd name="connsiteY239" fmla="*/ 570900 h 570899"/>
                <a:gd name="connsiteX240" fmla="*/ 2743172 w 11218359"/>
                <a:gd name="connsiteY240" fmla="*/ 570900 h 570899"/>
                <a:gd name="connsiteX241" fmla="*/ 2754611 w 11218359"/>
                <a:gd name="connsiteY241" fmla="*/ 570900 h 570899"/>
                <a:gd name="connsiteX242" fmla="*/ 2766046 w 11218359"/>
                <a:gd name="connsiteY242" fmla="*/ 570900 h 570899"/>
                <a:gd name="connsiteX243" fmla="*/ 2777490 w 11218359"/>
                <a:gd name="connsiteY243" fmla="*/ 570900 h 570899"/>
                <a:gd name="connsiteX244" fmla="*/ 2788925 w 11218359"/>
                <a:gd name="connsiteY244" fmla="*/ 570900 h 570899"/>
                <a:gd name="connsiteX245" fmla="*/ 2800364 w 11218359"/>
                <a:gd name="connsiteY245" fmla="*/ 570900 h 570899"/>
                <a:gd name="connsiteX246" fmla="*/ 2811804 w 11218359"/>
                <a:gd name="connsiteY246" fmla="*/ 570900 h 570899"/>
                <a:gd name="connsiteX247" fmla="*/ 2823243 w 11218359"/>
                <a:gd name="connsiteY247" fmla="*/ 570900 h 570899"/>
                <a:gd name="connsiteX248" fmla="*/ 2834683 w 11218359"/>
                <a:gd name="connsiteY248" fmla="*/ 570900 h 570899"/>
                <a:gd name="connsiteX249" fmla="*/ 2846123 w 11218359"/>
                <a:gd name="connsiteY249" fmla="*/ 570900 h 570899"/>
                <a:gd name="connsiteX250" fmla="*/ 2857562 w 11218359"/>
                <a:gd name="connsiteY250" fmla="*/ 570900 h 570899"/>
                <a:gd name="connsiteX251" fmla="*/ 2869001 w 11218359"/>
                <a:gd name="connsiteY251" fmla="*/ 570900 h 570899"/>
                <a:gd name="connsiteX252" fmla="*/ 2880441 w 11218359"/>
                <a:gd name="connsiteY252" fmla="*/ 570900 h 570899"/>
                <a:gd name="connsiteX253" fmla="*/ 2891881 w 11218359"/>
                <a:gd name="connsiteY253" fmla="*/ 570900 h 570899"/>
                <a:gd name="connsiteX254" fmla="*/ 2903320 w 11218359"/>
                <a:gd name="connsiteY254" fmla="*/ 570900 h 570899"/>
                <a:gd name="connsiteX255" fmla="*/ 2914760 w 11218359"/>
                <a:gd name="connsiteY255" fmla="*/ 570900 h 570899"/>
                <a:gd name="connsiteX256" fmla="*/ 2926199 w 11218359"/>
                <a:gd name="connsiteY256" fmla="*/ 570900 h 570899"/>
                <a:gd name="connsiteX257" fmla="*/ 2937639 w 11218359"/>
                <a:gd name="connsiteY257" fmla="*/ 570900 h 570899"/>
                <a:gd name="connsiteX258" fmla="*/ 2949078 w 11218359"/>
                <a:gd name="connsiteY258" fmla="*/ 570900 h 570899"/>
                <a:gd name="connsiteX259" fmla="*/ 2960518 w 11218359"/>
                <a:gd name="connsiteY259" fmla="*/ 570900 h 570899"/>
                <a:gd name="connsiteX260" fmla="*/ 2971957 w 11218359"/>
                <a:gd name="connsiteY260" fmla="*/ 570900 h 570899"/>
                <a:gd name="connsiteX261" fmla="*/ 2983397 w 11218359"/>
                <a:gd name="connsiteY261" fmla="*/ 570900 h 570899"/>
                <a:gd name="connsiteX262" fmla="*/ 2994837 w 11218359"/>
                <a:gd name="connsiteY262" fmla="*/ 570900 h 570899"/>
                <a:gd name="connsiteX263" fmla="*/ 3006276 w 11218359"/>
                <a:gd name="connsiteY263" fmla="*/ 570900 h 570899"/>
                <a:gd name="connsiteX264" fmla="*/ 3017715 w 11218359"/>
                <a:gd name="connsiteY264" fmla="*/ 570900 h 570899"/>
                <a:gd name="connsiteX265" fmla="*/ 3029155 w 11218359"/>
                <a:gd name="connsiteY265" fmla="*/ 570900 h 570899"/>
                <a:gd name="connsiteX266" fmla="*/ 3040594 w 11218359"/>
                <a:gd name="connsiteY266" fmla="*/ 570900 h 570899"/>
                <a:gd name="connsiteX267" fmla="*/ 3052034 w 11218359"/>
                <a:gd name="connsiteY267" fmla="*/ 570900 h 570899"/>
                <a:gd name="connsiteX268" fmla="*/ 3063474 w 11218359"/>
                <a:gd name="connsiteY268" fmla="*/ 570900 h 570899"/>
                <a:gd name="connsiteX269" fmla="*/ 3074913 w 11218359"/>
                <a:gd name="connsiteY269" fmla="*/ 570900 h 570899"/>
                <a:gd name="connsiteX270" fmla="*/ 3086352 w 11218359"/>
                <a:gd name="connsiteY270" fmla="*/ 570900 h 570899"/>
                <a:gd name="connsiteX271" fmla="*/ 3097792 w 11218359"/>
                <a:gd name="connsiteY271" fmla="*/ 570900 h 570899"/>
                <a:gd name="connsiteX272" fmla="*/ 3109232 w 11218359"/>
                <a:gd name="connsiteY272" fmla="*/ 570900 h 570899"/>
                <a:gd name="connsiteX273" fmla="*/ 3120671 w 11218359"/>
                <a:gd name="connsiteY273" fmla="*/ 570900 h 570899"/>
                <a:gd name="connsiteX274" fmla="*/ 3132111 w 11218359"/>
                <a:gd name="connsiteY274" fmla="*/ 570900 h 570899"/>
                <a:gd name="connsiteX275" fmla="*/ 3143550 w 11218359"/>
                <a:gd name="connsiteY275" fmla="*/ 570900 h 570899"/>
                <a:gd name="connsiteX276" fmla="*/ 3154990 w 11218359"/>
                <a:gd name="connsiteY276" fmla="*/ 570900 h 570899"/>
                <a:gd name="connsiteX277" fmla="*/ 3166429 w 11218359"/>
                <a:gd name="connsiteY277" fmla="*/ 570900 h 570899"/>
                <a:gd name="connsiteX278" fmla="*/ 3177869 w 11218359"/>
                <a:gd name="connsiteY278" fmla="*/ 570900 h 570899"/>
                <a:gd name="connsiteX279" fmla="*/ 3189308 w 11218359"/>
                <a:gd name="connsiteY279" fmla="*/ 570900 h 570899"/>
                <a:gd name="connsiteX280" fmla="*/ 3200748 w 11218359"/>
                <a:gd name="connsiteY280" fmla="*/ 570900 h 570899"/>
                <a:gd name="connsiteX281" fmla="*/ 3212187 w 11218359"/>
                <a:gd name="connsiteY281" fmla="*/ 570900 h 570899"/>
                <a:gd name="connsiteX282" fmla="*/ 3223627 w 11218359"/>
                <a:gd name="connsiteY282" fmla="*/ 570900 h 570899"/>
                <a:gd name="connsiteX283" fmla="*/ 3235066 w 11218359"/>
                <a:gd name="connsiteY283" fmla="*/ 570900 h 570899"/>
                <a:gd name="connsiteX284" fmla="*/ 3246501 w 11218359"/>
                <a:gd name="connsiteY284" fmla="*/ 570900 h 570899"/>
                <a:gd name="connsiteX285" fmla="*/ 3257945 w 11218359"/>
                <a:gd name="connsiteY285" fmla="*/ 570900 h 570899"/>
                <a:gd name="connsiteX286" fmla="*/ 3269385 w 11218359"/>
                <a:gd name="connsiteY286" fmla="*/ 570900 h 570899"/>
                <a:gd name="connsiteX287" fmla="*/ 3280825 w 11218359"/>
                <a:gd name="connsiteY287" fmla="*/ 570900 h 570899"/>
                <a:gd name="connsiteX288" fmla="*/ 3292264 w 11218359"/>
                <a:gd name="connsiteY288" fmla="*/ 570900 h 570899"/>
                <a:gd name="connsiteX289" fmla="*/ 3303699 w 11218359"/>
                <a:gd name="connsiteY289" fmla="*/ 570900 h 570899"/>
                <a:gd name="connsiteX290" fmla="*/ 3315143 w 11218359"/>
                <a:gd name="connsiteY290" fmla="*/ 570900 h 570899"/>
                <a:gd name="connsiteX291" fmla="*/ 3326578 w 11218359"/>
                <a:gd name="connsiteY291" fmla="*/ 570900 h 570899"/>
                <a:gd name="connsiteX292" fmla="*/ 3338017 w 11218359"/>
                <a:gd name="connsiteY292" fmla="*/ 570900 h 570899"/>
                <a:gd name="connsiteX293" fmla="*/ 3349457 w 11218359"/>
                <a:gd name="connsiteY293" fmla="*/ 570900 h 570899"/>
                <a:gd name="connsiteX294" fmla="*/ 3360896 w 11218359"/>
                <a:gd name="connsiteY294" fmla="*/ 570900 h 570899"/>
                <a:gd name="connsiteX295" fmla="*/ 3372336 w 11218359"/>
                <a:gd name="connsiteY295" fmla="*/ 570900 h 570899"/>
                <a:gd name="connsiteX296" fmla="*/ 3383776 w 11218359"/>
                <a:gd name="connsiteY296" fmla="*/ 570900 h 570899"/>
                <a:gd name="connsiteX297" fmla="*/ 3395215 w 11218359"/>
                <a:gd name="connsiteY297" fmla="*/ 570900 h 570899"/>
                <a:gd name="connsiteX298" fmla="*/ 3406654 w 11218359"/>
                <a:gd name="connsiteY298" fmla="*/ 570900 h 570899"/>
                <a:gd name="connsiteX299" fmla="*/ 3418094 w 11218359"/>
                <a:gd name="connsiteY299" fmla="*/ 570900 h 570899"/>
                <a:gd name="connsiteX300" fmla="*/ 3429534 w 11218359"/>
                <a:gd name="connsiteY300" fmla="*/ 570900 h 570899"/>
                <a:gd name="connsiteX301" fmla="*/ 3440973 w 11218359"/>
                <a:gd name="connsiteY301" fmla="*/ 570900 h 570899"/>
                <a:gd name="connsiteX302" fmla="*/ 3452413 w 11218359"/>
                <a:gd name="connsiteY302" fmla="*/ 570900 h 570899"/>
                <a:gd name="connsiteX303" fmla="*/ 3463852 w 11218359"/>
                <a:gd name="connsiteY303" fmla="*/ 570900 h 570899"/>
                <a:gd name="connsiteX304" fmla="*/ 3475292 w 11218359"/>
                <a:gd name="connsiteY304" fmla="*/ 570900 h 570899"/>
                <a:gd name="connsiteX305" fmla="*/ 3486731 w 11218359"/>
                <a:gd name="connsiteY305" fmla="*/ 570900 h 570899"/>
                <a:gd name="connsiteX306" fmla="*/ 3498171 w 11218359"/>
                <a:gd name="connsiteY306" fmla="*/ 570900 h 570899"/>
                <a:gd name="connsiteX307" fmla="*/ 3509610 w 11218359"/>
                <a:gd name="connsiteY307" fmla="*/ 570900 h 570899"/>
                <a:gd name="connsiteX308" fmla="*/ 3521050 w 11218359"/>
                <a:gd name="connsiteY308" fmla="*/ 570900 h 570899"/>
                <a:gd name="connsiteX309" fmla="*/ 3532489 w 11218359"/>
                <a:gd name="connsiteY309" fmla="*/ 570900 h 570899"/>
                <a:gd name="connsiteX310" fmla="*/ 3543929 w 11218359"/>
                <a:gd name="connsiteY310" fmla="*/ 570900 h 570899"/>
                <a:gd name="connsiteX311" fmla="*/ 3555368 w 11218359"/>
                <a:gd name="connsiteY311" fmla="*/ 570900 h 570899"/>
                <a:gd name="connsiteX312" fmla="*/ 3566808 w 11218359"/>
                <a:gd name="connsiteY312" fmla="*/ 570900 h 570899"/>
                <a:gd name="connsiteX313" fmla="*/ 3578247 w 11218359"/>
                <a:gd name="connsiteY313" fmla="*/ 570900 h 570899"/>
                <a:gd name="connsiteX314" fmla="*/ 3589687 w 11218359"/>
                <a:gd name="connsiteY314" fmla="*/ 570900 h 570899"/>
                <a:gd name="connsiteX315" fmla="*/ 3601127 w 11218359"/>
                <a:gd name="connsiteY315" fmla="*/ 570900 h 570899"/>
                <a:gd name="connsiteX316" fmla="*/ 3612566 w 11218359"/>
                <a:gd name="connsiteY316" fmla="*/ 570900 h 570899"/>
                <a:gd name="connsiteX317" fmla="*/ 3624005 w 11218359"/>
                <a:gd name="connsiteY317" fmla="*/ 570900 h 570899"/>
                <a:gd name="connsiteX318" fmla="*/ 3635445 w 11218359"/>
                <a:gd name="connsiteY318" fmla="*/ 570900 h 570899"/>
                <a:gd name="connsiteX319" fmla="*/ 3646885 w 11218359"/>
                <a:gd name="connsiteY319" fmla="*/ 570900 h 570899"/>
                <a:gd name="connsiteX320" fmla="*/ 3658324 w 11218359"/>
                <a:gd name="connsiteY320" fmla="*/ 570900 h 570899"/>
                <a:gd name="connsiteX321" fmla="*/ 3669764 w 11218359"/>
                <a:gd name="connsiteY321" fmla="*/ 570900 h 570899"/>
                <a:gd name="connsiteX322" fmla="*/ 3681203 w 11218359"/>
                <a:gd name="connsiteY322" fmla="*/ 570900 h 570899"/>
                <a:gd name="connsiteX323" fmla="*/ 3692643 w 11218359"/>
                <a:gd name="connsiteY323" fmla="*/ 570900 h 570899"/>
                <a:gd name="connsiteX324" fmla="*/ 3704082 w 11218359"/>
                <a:gd name="connsiteY324" fmla="*/ 570900 h 570899"/>
                <a:gd name="connsiteX325" fmla="*/ 3715522 w 11218359"/>
                <a:gd name="connsiteY325" fmla="*/ 570900 h 570899"/>
                <a:gd name="connsiteX326" fmla="*/ 3726961 w 11218359"/>
                <a:gd name="connsiteY326" fmla="*/ 570900 h 570899"/>
                <a:gd name="connsiteX327" fmla="*/ 3738401 w 11218359"/>
                <a:gd name="connsiteY327" fmla="*/ 570900 h 570899"/>
                <a:gd name="connsiteX328" fmla="*/ 3749840 w 11218359"/>
                <a:gd name="connsiteY328" fmla="*/ 570900 h 570899"/>
                <a:gd name="connsiteX329" fmla="*/ 3761280 w 11218359"/>
                <a:gd name="connsiteY329" fmla="*/ 570900 h 570899"/>
                <a:gd name="connsiteX330" fmla="*/ 3772719 w 11218359"/>
                <a:gd name="connsiteY330" fmla="*/ 570900 h 570899"/>
                <a:gd name="connsiteX331" fmla="*/ 3784154 w 11218359"/>
                <a:gd name="connsiteY331" fmla="*/ 570900 h 570899"/>
                <a:gd name="connsiteX332" fmla="*/ 3795598 w 11218359"/>
                <a:gd name="connsiteY332" fmla="*/ 570900 h 570899"/>
                <a:gd name="connsiteX333" fmla="*/ 3807033 w 11218359"/>
                <a:gd name="connsiteY333" fmla="*/ 570900 h 570899"/>
                <a:gd name="connsiteX334" fmla="*/ 3818473 w 11218359"/>
                <a:gd name="connsiteY334" fmla="*/ 570900 h 570899"/>
                <a:gd name="connsiteX335" fmla="*/ 3829917 w 11218359"/>
                <a:gd name="connsiteY335" fmla="*/ 570900 h 570899"/>
                <a:gd name="connsiteX336" fmla="*/ 3841352 w 11218359"/>
                <a:gd name="connsiteY336" fmla="*/ 570900 h 570899"/>
                <a:gd name="connsiteX337" fmla="*/ 3852791 w 11218359"/>
                <a:gd name="connsiteY337" fmla="*/ 570900 h 570899"/>
                <a:gd name="connsiteX338" fmla="*/ 3864231 w 11218359"/>
                <a:gd name="connsiteY338" fmla="*/ 570900 h 570899"/>
                <a:gd name="connsiteX339" fmla="*/ 3875670 w 11218359"/>
                <a:gd name="connsiteY339" fmla="*/ 570900 h 570899"/>
                <a:gd name="connsiteX340" fmla="*/ 3887110 w 11218359"/>
                <a:gd name="connsiteY340" fmla="*/ 570900 h 570899"/>
                <a:gd name="connsiteX341" fmla="*/ 3898549 w 11218359"/>
                <a:gd name="connsiteY341" fmla="*/ 570900 h 570899"/>
                <a:gd name="connsiteX342" fmla="*/ 3909989 w 11218359"/>
                <a:gd name="connsiteY342" fmla="*/ 570900 h 570899"/>
                <a:gd name="connsiteX343" fmla="*/ 3921447 w 11218359"/>
                <a:gd name="connsiteY343" fmla="*/ 570900 h 570899"/>
                <a:gd name="connsiteX344" fmla="*/ 3932878 w 11218359"/>
                <a:gd name="connsiteY344" fmla="*/ 570900 h 570899"/>
                <a:gd name="connsiteX345" fmla="*/ 3944307 w 11218359"/>
                <a:gd name="connsiteY345" fmla="*/ 570900 h 570899"/>
                <a:gd name="connsiteX346" fmla="*/ 3955737 w 11218359"/>
                <a:gd name="connsiteY346" fmla="*/ 570900 h 570899"/>
                <a:gd name="connsiteX347" fmla="*/ 3967167 w 11218359"/>
                <a:gd name="connsiteY347" fmla="*/ 570900 h 570899"/>
                <a:gd name="connsiteX348" fmla="*/ 3978645 w 11218359"/>
                <a:gd name="connsiteY348" fmla="*/ 570900 h 570899"/>
                <a:gd name="connsiteX349" fmla="*/ 3990075 w 11218359"/>
                <a:gd name="connsiteY349" fmla="*/ 570900 h 570899"/>
                <a:gd name="connsiteX350" fmla="*/ 4001505 w 11218359"/>
                <a:gd name="connsiteY350" fmla="*/ 570900 h 570899"/>
                <a:gd name="connsiteX351" fmla="*/ 4012935 w 11218359"/>
                <a:gd name="connsiteY351" fmla="*/ 570900 h 570899"/>
                <a:gd name="connsiteX352" fmla="*/ 4024365 w 11218359"/>
                <a:gd name="connsiteY352" fmla="*/ 570900 h 570899"/>
                <a:gd name="connsiteX353" fmla="*/ 4035843 w 11218359"/>
                <a:gd name="connsiteY353" fmla="*/ 570900 h 570899"/>
                <a:gd name="connsiteX354" fmla="*/ 4047273 w 11218359"/>
                <a:gd name="connsiteY354" fmla="*/ 570900 h 570899"/>
                <a:gd name="connsiteX355" fmla="*/ 4058702 w 11218359"/>
                <a:gd name="connsiteY355" fmla="*/ 570900 h 570899"/>
                <a:gd name="connsiteX356" fmla="*/ 4070133 w 11218359"/>
                <a:gd name="connsiteY356" fmla="*/ 570900 h 570899"/>
                <a:gd name="connsiteX357" fmla="*/ 4081563 w 11218359"/>
                <a:gd name="connsiteY357" fmla="*/ 570900 h 570899"/>
                <a:gd name="connsiteX358" fmla="*/ 4093040 w 11218359"/>
                <a:gd name="connsiteY358" fmla="*/ 570900 h 570899"/>
                <a:gd name="connsiteX359" fmla="*/ 4104471 w 11218359"/>
                <a:gd name="connsiteY359" fmla="*/ 570900 h 570899"/>
                <a:gd name="connsiteX360" fmla="*/ 4115900 w 11218359"/>
                <a:gd name="connsiteY360" fmla="*/ 570900 h 570899"/>
                <a:gd name="connsiteX361" fmla="*/ 4127330 w 11218359"/>
                <a:gd name="connsiteY361" fmla="*/ 570900 h 570899"/>
                <a:gd name="connsiteX362" fmla="*/ 4138760 w 11218359"/>
                <a:gd name="connsiteY362" fmla="*/ 570900 h 570899"/>
                <a:gd name="connsiteX363" fmla="*/ 4150238 w 11218359"/>
                <a:gd name="connsiteY363" fmla="*/ 570900 h 570899"/>
                <a:gd name="connsiteX364" fmla="*/ 4161668 w 11218359"/>
                <a:gd name="connsiteY364" fmla="*/ 570900 h 570899"/>
                <a:gd name="connsiteX365" fmla="*/ 4173098 w 11218359"/>
                <a:gd name="connsiteY365" fmla="*/ 570900 h 570899"/>
                <a:gd name="connsiteX366" fmla="*/ 4184528 w 11218359"/>
                <a:gd name="connsiteY366" fmla="*/ 570900 h 570899"/>
                <a:gd name="connsiteX367" fmla="*/ 4195958 w 11218359"/>
                <a:gd name="connsiteY367" fmla="*/ 570900 h 570899"/>
                <a:gd name="connsiteX368" fmla="*/ 4207436 w 11218359"/>
                <a:gd name="connsiteY368" fmla="*/ 570900 h 570899"/>
                <a:gd name="connsiteX369" fmla="*/ 4218865 w 11218359"/>
                <a:gd name="connsiteY369" fmla="*/ 570900 h 570899"/>
                <a:gd name="connsiteX370" fmla="*/ 4230296 w 11218359"/>
                <a:gd name="connsiteY370" fmla="*/ 570900 h 570899"/>
                <a:gd name="connsiteX371" fmla="*/ 4241726 w 11218359"/>
                <a:gd name="connsiteY371" fmla="*/ 570900 h 570899"/>
                <a:gd name="connsiteX372" fmla="*/ 4253156 w 11218359"/>
                <a:gd name="connsiteY372" fmla="*/ 570900 h 570899"/>
                <a:gd name="connsiteX373" fmla="*/ 4264634 w 11218359"/>
                <a:gd name="connsiteY373" fmla="*/ 570900 h 570899"/>
                <a:gd name="connsiteX374" fmla="*/ 4276063 w 11218359"/>
                <a:gd name="connsiteY374" fmla="*/ 570900 h 570899"/>
                <a:gd name="connsiteX375" fmla="*/ 4287493 w 11218359"/>
                <a:gd name="connsiteY375" fmla="*/ 570900 h 570899"/>
                <a:gd name="connsiteX376" fmla="*/ 4298923 w 11218359"/>
                <a:gd name="connsiteY376" fmla="*/ 570900 h 570899"/>
                <a:gd name="connsiteX377" fmla="*/ 4310353 w 11218359"/>
                <a:gd name="connsiteY377" fmla="*/ 570900 h 570899"/>
                <a:gd name="connsiteX378" fmla="*/ 4321831 w 11218359"/>
                <a:gd name="connsiteY378" fmla="*/ 570900 h 570899"/>
                <a:gd name="connsiteX379" fmla="*/ 4333261 w 11218359"/>
                <a:gd name="connsiteY379" fmla="*/ 570900 h 570899"/>
                <a:gd name="connsiteX380" fmla="*/ 4344691 w 11218359"/>
                <a:gd name="connsiteY380" fmla="*/ 570900 h 570899"/>
                <a:gd name="connsiteX381" fmla="*/ 4356121 w 11218359"/>
                <a:gd name="connsiteY381" fmla="*/ 570900 h 570899"/>
                <a:gd name="connsiteX382" fmla="*/ 4367551 w 11218359"/>
                <a:gd name="connsiteY382" fmla="*/ 570900 h 570899"/>
                <a:gd name="connsiteX383" fmla="*/ 4379028 w 11218359"/>
                <a:gd name="connsiteY383" fmla="*/ 570900 h 570899"/>
                <a:gd name="connsiteX384" fmla="*/ 4390458 w 11218359"/>
                <a:gd name="connsiteY384" fmla="*/ 570900 h 570899"/>
                <a:gd name="connsiteX385" fmla="*/ 4401889 w 11218359"/>
                <a:gd name="connsiteY385" fmla="*/ 570900 h 570899"/>
                <a:gd name="connsiteX386" fmla="*/ 4413319 w 11218359"/>
                <a:gd name="connsiteY386" fmla="*/ 570900 h 570899"/>
                <a:gd name="connsiteX387" fmla="*/ 4424749 w 11218359"/>
                <a:gd name="connsiteY387" fmla="*/ 570900 h 570899"/>
                <a:gd name="connsiteX388" fmla="*/ 4436226 w 11218359"/>
                <a:gd name="connsiteY388" fmla="*/ 570900 h 570899"/>
                <a:gd name="connsiteX389" fmla="*/ 4447656 w 11218359"/>
                <a:gd name="connsiteY389" fmla="*/ 570900 h 570899"/>
                <a:gd name="connsiteX390" fmla="*/ 4459086 w 11218359"/>
                <a:gd name="connsiteY390" fmla="*/ 570900 h 570899"/>
                <a:gd name="connsiteX391" fmla="*/ 4470516 w 11218359"/>
                <a:gd name="connsiteY391" fmla="*/ 570900 h 570899"/>
                <a:gd name="connsiteX392" fmla="*/ 4481946 w 11218359"/>
                <a:gd name="connsiteY392" fmla="*/ 570900 h 570899"/>
                <a:gd name="connsiteX393" fmla="*/ 4493424 w 11218359"/>
                <a:gd name="connsiteY393" fmla="*/ 570900 h 570899"/>
                <a:gd name="connsiteX394" fmla="*/ 4504854 w 11218359"/>
                <a:gd name="connsiteY394" fmla="*/ 570900 h 570899"/>
                <a:gd name="connsiteX395" fmla="*/ 4516284 w 11218359"/>
                <a:gd name="connsiteY395" fmla="*/ 570900 h 570899"/>
                <a:gd name="connsiteX396" fmla="*/ 4527714 w 11218359"/>
                <a:gd name="connsiteY396" fmla="*/ 570900 h 570899"/>
                <a:gd name="connsiteX397" fmla="*/ 4539144 w 11218359"/>
                <a:gd name="connsiteY397" fmla="*/ 570900 h 570899"/>
                <a:gd name="connsiteX398" fmla="*/ 4550621 w 11218359"/>
                <a:gd name="connsiteY398" fmla="*/ 570900 h 570899"/>
                <a:gd name="connsiteX399" fmla="*/ 4562051 w 11218359"/>
                <a:gd name="connsiteY399" fmla="*/ 570900 h 570899"/>
                <a:gd name="connsiteX400" fmla="*/ 4573482 w 11218359"/>
                <a:gd name="connsiteY400" fmla="*/ 570900 h 570899"/>
                <a:gd name="connsiteX401" fmla="*/ 4584912 w 11218359"/>
                <a:gd name="connsiteY401" fmla="*/ 570900 h 570899"/>
                <a:gd name="connsiteX402" fmla="*/ 4596341 w 11218359"/>
                <a:gd name="connsiteY402" fmla="*/ 570900 h 570899"/>
                <a:gd name="connsiteX403" fmla="*/ 4607771 w 11218359"/>
                <a:gd name="connsiteY403" fmla="*/ 570900 h 570899"/>
                <a:gd name="connsiteX404" fmla="*/ 4619249 w 11218359"/>
                <a:gd name="connsiteY404" fmla="*/ 570900 h 570899"/>
                <a:gd name="connsiteX405" fmla="*/ 4630679 w 11218359"/>
                <a:gd name="connsiteY405" fmla="*/ 570900 h 570899"/>
                <a:gd name="connsiteX406" fmla="*/ 4642109 w 11218359"/>
                <a:gd name="connsiteY406" fmla="*/ 570900 h 570899"/>
                <a:gd name="connsiteX407" fmla="*/ 4653539 w 11218359"/>
                <a:gd name="connsiteY407" fmla="*/ 570900 h 570899"/>
                <a:gd name="connsiteX408" fmla="*/ 4664969 w 11218359"/>
                <a:gd name="connsiteY408" fmla="*/ 570900 h 570899"/>
                <a:gd name="connsiteX409" fmla="*/ 4676447 w 11218359"/>
                <a:gd name="connsiteY409" fmla="*/ 570900 h 570899"/>
                <a:gd name="connsiteX410" fmla="*/ 4687877 w 11218359"/>
                <a:gd name="connsiteY410" fmla="*/ 570900 h 570899"/>
                <a:gd name="connsiteX411" fmla="*/ 4699306 w 11218359"/>
                <a:gd name="connsiteY411" fmla="*/ 570900 h 570899"/>
                <a:gd name="connsiteX412" fmla="*/ 4710737 w 11218359"/>
                <a:gd name="connsiteY412" fmla="*/ 570900 h 570899"/>
                <a:gd name="connsiteX413" fmla="*/ 4722167 w 11218359"/>
                <a:gd name="connsiteY413" fmla="*/ 570900 h 570899"/>
                <a:gd name="connsiteX414" fmla="*/ 4733644 w 11218359"/>
                <a:gd name="connsiteY414" fmla="*/ 570900 h 570899"/>
                <a:gd name="connsiteX415" fmla="*/ 4745075 w 11218359"/>
                <a:gd name="connsiteY415" fmla="*/ 570900 h 570899"/>
                <a:gd name="connsiteX416" fmla="*/ 4756504 w 11218359"/>
                <a:gd name="connsiteY416" fmla="*/ 570900 h 570899"/>
                <a:gd name="connsiteX417" fmla="*/ 4767934 w 11218359"/>
                <a:gd name="connsiteY417" fmla="*/ 570900 h 570899"/>
                <a:gd name="connsiteX418" fmla="*/ 4779364 w 11218359"/>
                <a:gd name="connsiteY418" fmla="*/ 570900 h 570899"/>
                <a:gd name="connsiteX419" fmla="*/ 4790842 w 11218359"/>
                <a:gd name="connsiteY419" fmla="*/ 570900 h 570899"/>
                <a:gd name="connsiteX420" fmla="*/ 4802272 w 11218359"/>
                <a:gd name="connsiteY420" fmla="*/ 570900 h 570899"/>
                <a:gd name="connsiteX421" fmla="*/ 4813702 w 11218359"/>
                <a:gd name="connsiteY421" fmla="*/ 570900 h 570899"/>
                <a:gd name="connsiteX422" fmla="*/ 4825132 w 11218359"/>
                <a:gd name="connsiteY422" fmla="*/ 570900 h 570899"/>
                <a:gd name="connsiteX423" fmla="*/ 4836562 w 11218359"/>
                <a:gd name="connsiteY423" fmla="*/ 570900 h 570899"/>
                <a:gd name="connsiteX424" fmla="*/ 4848040 w 11218359"/>
                <a:gd name="connsiteY424" fmla="*/ 570900 h 570899"/>
                <a:gd name="connsiteX425" fmla="*/ 4859469 w 11218359"/>
                <a:gd name="connsiteY425" fmla="*/ 570900 h 570899"/>
                <a:gd name="connsiteX426" fmla="*/ 4870899 w 11218359"/>
                <a:gd name="connsiteY426" fmla="*/ 570900 h 570899"/>
                <a:gd name="connsiteX427" fmla="*/ 4882330 w 11218359"/>
                <a:gd name="connsiteY427" fmla="*/ 570900 h 570899"/>
                <a:gd name="connsiteX428" fmla="*/ 4893760 w 11218359"/>
                <a:gd name="connsiteY428" fmla="*/ 570900 h 570899"/>
                <a:gd name="connsiteX429" fmla="*/ 4905237 w 11218359"/>
                <a:gd name="connsiteY429" fmla="*/ 570900 h 570899"/>
                <a:gd name="connsiteX430" fmla="*/ 4916667 w 11218359"/>
                <a:gd name="connsiteY430" fmla="*/ 570900 h 570899"/>
                <a:gd name="connsiteX431" fmla="*/ 4928097 w 11218359"/>
                <a:gd name="connsiteY431" fmla="*/ 570900 h 570899"/>
                <a:gd name="connsiteX432" fmla="*/ 4939527 w 11218359"/>
                <a:gd name="connsiteY432" fmla="*/ 570900 h 570899"/>
                <a:gd name="connsiteX433" fmla="*/ 4950957 w 11218359"/>
                <a:gd name="connsiteY433" fmla="*/ 570900 h 570899"/>
                <a:gd name="connsiteX434" fmla="*/ 4962435 w 11218359"/>
                <a:gd name="connsiteY434" fmla="*/ 570900 h 570899"/>
                <a:gd name="connsiteX435" fmla="*/ 4973865 w 11218359"/>
                <a:gd name="connsiteY435" fmla="*/ 570900 h 570899"/>
                <a:gd name="connsiteX436" fmla="*/ 4985295 w 11218359"/>
                <a:gd name="connsiteY436" fmla="*/ 570900 h 570899"/>
                <a:gd name="connsiteX437" fmla="*/ 4996725 w 11218359"/>
                <a:gd name="connsiteY437" fmla="*/ 570900 h 570899"/>
                <a:gd name="connsiteX438" fmla="*/ 5008155 w 11218359"/>
                <a:gd name="connsiteY438" fmla="*/ 570900 h 570899"/>
                <a:gd name="connsiteX439" fmla="*/ 5019632 w 11218359"/>
                <a:gd name="connsiteY439" fmla="*/ 570900 h 570899"/>
                <a:gd name="connsiteX440" fmla="*/ 5031062 w 11218359"/>
                <a:gd name="connsiteY440" fmla="*/ 570900 h 570899"/>
                <a:gd name="connsiteX441" fmla="*/ 5042492 w 11218359"/>
                <a:gd name="connsiteY441" fmla="*/ 570900 h 570899"/>
                <a:gd name="connsiteX442" fmla="*/ 5053923 w 11218359"/>
                <a:gd name="connsiteY442" fmla="*/ 570900 h 570899"/>
                <a:gd name="connsiteX443" fmla="*/ 5065353 w 11218359"/>
                <a:gd name="connsiteY443" fmla="*/ 570900 h 570899"/>
                <a:gd name="connsiteX444" fmla="*/ 5076830 w 11218359"/>
                <a:gd name="connsiteY444" fmla="*/ 570900 h 570899"/>
                <a:gd name="connsiteX445" fmla="*/ 5088260 w 11218359"/>
                <a:gd name="connsiteY445" fmla="*/ 570900 h 570899"/>
                <a:gd name="connsiteX446" fmla="*/ 5099690 w 11218359"/>
                <a:gd name="connsiteY446" fmla="*/ 570900 h 570899"/>
                <a:gd name="connsiteX447" fmla="*/ 5111120 w 11218359"/>
                <a:gd name="connsiteY447" fmla="*/ 570900 h 570899"/>
                <a:gd name="connsiteX448" fmla="*/ 5122550 w 11218359"/>
                <a:gd name="connsiteY448" fmla="*/ 570900 h 570899"/>
                <a:gd name="connsiteX449" fmla="*/ 5134028 w 11218359"/>
                <a:gd name="connsiteY449" fmla="*/ 570900 h 570899"/>
                <a:gd name="connsiteX450" fmla="*/ 5145458 w 11218359"/>
                <a:gd name="connsiteY450" fmla="*/ 570900 h 570899"/>
                <a:gd name="connsiteX451" fmla="*/ 5156888 w 11218359"/>
                <a:gd name="connsiteY451" fmla="*/ 570900 h 570899"/>
                <a:gd name="connsiteX452" fmla="*/ 5168318 w 11218359"/>
                <a:gd name="connsiteY452" fmla="*/ 570900 h 570899"/>
                <a:gd name="connsiteX453" fmla="*/ 5179747 w 11218359"/>
                <a:gd name="connsiteY453" fmla="*/ 570900 h 570899"/>
                <a:gd name="connsiteX454" fmla="*/ 5191225 w 11218359"/>
                <a:gd name="connsiteY454" fmla="*/ 570900 h 570899"/>
                <a:gd name="connsiteX455" fmla="*/ 5202655 w 11218359"/>
                <a:gd name="connsiteY455" fmla="*/ 570900 h 570899"/>
                <a:gd name="connsiteX456" fmla="*/ 5214085 w 11218359"/>
                <a:gd name="connsiteY456" fmla="*/ 570900 h 570899"/>
                <a:gd name="connsiteX457" fmla="*/ 5225515 w 11218359"/>
                <a:gd name="connsiteY457" fmla="*/ 570900 h 570899"/>
                <a:gd name="connsiteX458" fmla="*/ 5236945 w 11218359"/>
                <a:gd name="connsiteY458" fmla="*/ 570900 h 570899"/>
                <a:gd name="connsiteX459" fmla="*/ 5248423 w 11218359"/>
                <a:gd name="connsiteY459" fmla="*/ 570900 h 570899"/>
                <a:gd name="connsiteX460" fmla="*/ 5259853 w 11218359"/>
                <a:gd name="connsiteY460" fmla="*/ 570900 h 570899"/>
                <a:gd name="connsiteX461" fmla="*/ 5271283 w 11218359"/>
                <a:gd name="connsiteY461" fmla="*/ 570900 h 570899"/>
                <a:gd name="connsiteX462" fmla="*/ 5282713 w 11218359"/>
                <a:gd name="connsiteY462" fmla="*/ 570900 h 570899"/>
                <a:gd name="connsiteX463" fmla="*/ 5294143 w 11218359"/>
                <a:gd name="connsiteY463" fmla="*/ 570900 h 570899"/>
                <a:gd name="connsiteX464" fmla="*/ 5305621 w 11218359"/>
                <a:gd name="connsiteY464" fmla="*/ 570900 h 570899"/>
                <a:gd name="connsiteX465" fmla="*/ 5317051 w 11218359"/>
                <a:gd name="connsiteY465" fmla="*/ 570900 h 570899"/>
                <a:gd name="connsiteX466" fmla="*/ 5328481 w 11218359"/>
                <a:gd name="connsiteY466" fmla="*/ 570900 h 570899"/>
                <a:gd name="connsiteX467" fmla="*/ 5339910 w 11218359"/>
                <a:gd name="connsiteY467" fmla="*/ 570900 h 570899"/>
                <a:gd name="connsiteX468" fmla="*/ 5351340 w 11218359"/>
                <a:gd name="connsiteY468" fmla="*/ 570900 h 570899"/>
                <a:gd name="connsiteX469" fmla="*/ 5362818 w 11218359"/>
                <a:gd name="connsiteY469" fmla="*/ 570900 h 570899"/>
                <a:gd name="connsiteX470" fmla="*/ 5374248 w 11218359"/>
                <a:gd name="connsiteY470" fmla="*/ 570900 h 570899"/>
                <a:gd name="connsiteX471" fmla="*/ 5385678 w 11218359"/>
                <a:gd name="connsiteY471" fmla="*/ 570900 h 570899"/>
                <a:gd name="connsiteX472" fmla="*/ 5397108 w 11218359"/>
                <a:gd name="connsiteY472" fmla="*/ 570900 h 570899"/>
                <a:gd name="connsiteX473" fmla="*/ 5408538 w 11218359"/>
                <a:gd name="connsiteY473" fmla="*/ 570900 h 570899"/>
                <a:gd name="connsiteX474" fmla="*/ 5420016 w 11218359"/>
                <a:gd name="connsiteY474" fmla="*/ 570900 h 570899"/>
                <a:gd name="connsiteX475" fmla="*/ 5431446 w 11218359"/>
                <a:gd name="connsiteY475" fmla="*/ 570900 h 570899"/>
                <a:gd name="connsiteX476" fmla="*/ 5442876 w 11218359"/>
                <a:gd name="connsiteY476" fmla="*/ 570900 h 570899"/>
                <a:gd name="connsiteX477" fmla="*/ 5454306 w 11218359"/>
                <a:gd name="connsiteY477" fmla="*/ 570900 h 570899"/>
                <a:gd name="connsiteX478" fmla="*/ 5465736 w 11218359"/>
                <a:gd name="connsiteY478" fmla="*/ 570900 h 570899"/>
                <a:gd name="connsiteX479" fmla="*/ 5477214 w 11218359"/>
                <a:gd name="connsiteY479" fmla="*/ 570900 h 570899"/>
                <a:gd name="connsiteX480" fmla="*/ 5488643 w 11218359"/>
                <a:gd name="connsiteY480" fmla="*/ 570900 h 570899"/>
                <a:gd name="connsiteX481" fmla="*/ 5500073 w 11218359"/>
                <a:gd name="connsiteY481" fmla="*/ 570900 h 570899"/>
                <a:gd name="connsiteX482" fmla="*/ 5511503 w 11218359"/>
                <a:gd name="connsiteY482" fmla="*/ 570900 h 570899"/>
                <a:gd name="connsiteX483" fmla="*/ 5522933 w 11218359"/>
                <a:gd name="connsiteY483" fmla="*/ 570900 h 570899"/>
                <a:gd name="connsiteX484" fmla="*/ 5534411 w 11218359"/>
                <a:gd name="connsiteY484" fmla="*/ 570900 h 570899"/>
                <a:gd name="connsiteX485" fmla="*/ 5545841 w 11218359"/>
                <a:gd name="connsiteY485" fmla="*/ 570900 h 570899"/>
                <a:gd name="connsiteX486" fmla="*/ 5557271 w 11218359"/>
                <a:gd name="connsiteY486" fmla="*/ 570900 h 570899"/>
                <a:gd name="connsiteX487" fmla="*/ 5568701 w 11218359"/>
                <a:gd name="connsiteY487" fmla="*/ 570900 h 570899"/>
                <a:gd name="connsiteX488" fmla="*/ 5580131 w 11218359"/>
                <a:gd name="connsiteY488" fmla="*/ 570900 h 570899"/>
                <a:gd name="connsiteX489" fmla="*/ 5591609 w 11218359"/>
                <a:gd name="connsiteY489" fmla="*/ 570900 h 570899"/>
                <a:gd name="connsiteX490" fmla="*/ 5603038 w 11218359"/>
                <a:gd name="connsiteY490" fmla="*/ 570900 h 570899"/>
                <a:gd name="connsiteX491" fmla="*/ 5614469 w 11218359"/>
                <a:gd name="connsiteY491" fmla="*/ 570900 h 570899"/>
                <a:gd name="connsiteX492" fmla="*/ 5625899 w 11218359"/>
                <a:gd name="connsiteY492" fmla="*/ 570900 h 570899"/>
                <a:gd name="connsiteX493" fmla="*/ 5637329 w 11218359"/>
                <a:gd name="connsiteY493" fmla="*/ 570900 h 570899"/>
                <a:gd name="connsiteX494" fmla="*/ 5648759 w 11218359"/>
                <a:gd name="connsiteY494" fmla="*/ 570900 h 570899"/>
                <a:gd name="connsiteX495" fmla="*/ 5660236 w 11218359"/>
                <a:gd name="connsiteY495" fmla="*/ 570900 h 570899"/>
                <a:gd name="connsiteX496" fmla="*/ 5671666 w 11218359"/>
                <a:gd name="connsiteY496" fmla="*/ 570900 h 570899"/>
                <a:gd name="connsiteX497" fmla="*/ 5683096 w 11218359"/>
                <a:gd name="connsiteY497" fmla="*/ 570900 h 570899"/>
                <a:gd name="connsiteX498" fmla="*/ 5694526 w 11218359"/>
                <a:gd name="connsiteY498" fmla="*/ 570900 h 570899"/>
                <a:gd name="connsiteX499" fmla="*/ 5705956 w 11218359"/>
                <a:gd name="connsiteY499" fmla="*/ 570900 h 570899"/>
                <a:gd name="connsiteX500" fmla="*/ 5717434 w 11218359"/>
                <a:gd name="connsiteY500" fmla="*/ 570900 h 570899"/>
                <a:gd name="connsiteX501" fmla="*/ 5728864 w 11218359"/>
                <a:gd name="connsiteY501" fmla="*/ 570900 h 570899"/>
                <a:gd name="connsiteX502" fmla="*/ 5740294 w 11218359"/>
                <a:gd name="connsiteY502" fmla="*/ 570900 h 570899"/>
                <a:gd name="connsiteX503" fmla="*/ 5751724 w 11218359"/>
                <a:gd name="connsiteY503" fmla="*/ 570900 h 570899"/>
                <a:gd name="connsiteX504" fmla="*/ 5763154 w 11218359"/>
                <a:gd name="connsiteY504" fmla="*/ 570900 h 570899"/>
                <a:gd name="connsiteX505" fmla="*/ 5774631 w 11218359"/>
                <a:gd name="connsiteY505" fmla="*/ 570900 h 570899"/>
                <a:gd name="connsiteX506" fmla="*/ 5786062 w 11218359"/>
                <a:gd name="connsiteY506" fmla="*/ 570900 h 570899"/>
                <a:gd name="connsiteX507" fmla="*/ 5797492 w 11218359"/>
                <a:gd name="connsiteY507" fmla="*/ 570900 h 570899"/>
                <a:gd name="connsiteX508" fmla="*/ 5808921 w 11218359"/>
                <a:gd name="connsiteY508" fmla="*/ 570900 h 570899"/>
                <a:gd name="connsiteX509" fmla="*/ 5820351 w 11218359"/>
                <a:gd name="connsiteY509" fmla="*/ 570900 h 570899"/>
                <a:gd name="connsiteX510" fmla="*/ 5831829 w 11218359"/>
                <a:gd name="connsiteY510" fmla="*/ 570900 h 570899"/>
                <a:gd name="connsiteX511" fmla="*/ 5843259 w 11218359"/>
                <a:gd name="connsiteY511" fmla="*/ 570900 h 570899"/>
                <a:gd name="connsiteX512" fmla="*/ 5854689 w 11218359"/>
                <a:gd name="connsiteY512" fmla="*/ 570900 h 570899"/>
                <a:gd name="connsiteX513" fmla="*/ 5866119 w 11218359"/>
                <a:gd name="connsiteY513" fmla="*/ 570900 h 570899"/>
                <a:gd name="connsiteX514" fmla="*/ 5877549 w 11218359"/>
                <a:gd name="connsiteY514" fmla="*/ 570900 h 570899"/>
                <a:gd name="connsiteX515" fmla="*/ 5889027 w 11218359"/>
                <a:gd name="connsiteY515" fmla="*/ 570900 h 570899"/>
                <a:gd name="connsiteX516" fmla="*/ 5900457 w 11218359"/>
                <a:gd name="connsiteY516" fmla="*/ 570900 h 570899"/>
                <a:gd name="connsiteX517" fmla="*/ 5911887 w 11218359"/>
                <a:gd name="connsiteY517" fmla="*/ 570900 h 570899"/>
                <a:gd name="connsiteX518" fmla="*/ 5923317 w 11218359"/>
                <a:gd name="connsiteY518" fmla="*/ 570900 h 570899"/>
                <a:gd name="connsiteX519" fmla="*/ 5934747 w 11218359"/>
                <a:gd name="connsiteY519" fmla="*/ 570900 h 570899"/>
                <a:gd name="connsiteX520" fmla="*/ 5946225 w 11218359"/>
                <a:gd name="connsiteY520" fmla="*/ 570900 h 570899"/>
                <a:gd name="connsiteX521" fmla="*/ 5957655 w 11218359"/>
                <a:gd name="connsiteY521" fmla="*/ 570900 h 570899"/>
                <a:gd name="connsiteX522" fmla="*/ 5969084 w 11218359"/>
                <a:gd name="connsiteY522" fmla="*/ 570900 h 570899"/>
                <a:gd name="connsiteX523" fmla="*/ 5980514 w 11218359"/>
                <a:gd name="connsiteY523" fmla="*/ 570900 h 570899"/>
                <a:gd name="connsiteX524" fmla="*/ 5991944 w 11218359"/>
                <a:gd name="connsiteY524" fmla="*/ 570900 h 570899"/>
                <a:gd name="connsiteX525" fmla="*/ 6003422 w 11218359"/>
                <a:gd name="connsiteY525" fmla="*/ 570900 h 570899"/>
                <a:gd name="connsiteX526" fmla="*/ 6014852 w 11218359"/>
                <a:gd name="connsiteY526" fmla="*/ 570900 h 570899"/>
                <a:gd name="connsiteX527" fmla="*/ 6026282 w 11218359"/>
                <a:gd name="connsiteY527" fmla="*/ 570900 h 570899"/>
                <a:gd name="connsiteX528" fmla="*/ 6037712 w 11218359"/>
                <a:gd name="connsiteY528" fmla="*/ 570900 h 570899"/>
                <a:gd name="connsiteX529" fmla="*/ 6049142 w 11218359"/>
                <a:gd name="connsiteY529" fmla="*/ 570900 h 570899"/>
                <a:gd name="connsiteX530" fmla="*/ 6060620 w 11218359"/>
                <a:gd name="connsiteY530" fmla="*/ 570900 h 570899"/>
                <a:gd name="connsiteX531" fmla="*/ 6072049 w 11218359"/>
                <a:gd name="connsiteY531" fmla="*/ 570900 h 570899"/>
                <a:gd name="connsiteX532" fmla="*/ 6083480 w 11218359"/>
                <a:gd name="connsiteY532" fmla="*/ 570900 h 570899"/>
                <a:gd name="connsiteX533" fmla="*/ 6094910 w 11218359"/>
                <a:gd name="connsiteY533" fmla="*/ 570900 h 570899"/>
                <a:gd name="connsiteX534" fmla="*/ 6106340 w 11218359"/>
                <a:gd name="connsiteY534" fmla="*/ 570900 h 570899"/>
                <a:gd name="connsiteX535" fmla="*/ 6117818 w 11218359"/>
                <a:gd name="connsiteY535" fmla="*/ 570900 h 570899"/>
                <a:gd name="connsiteX536" fmla="*/ 6129247 w 11218359"/>
                <a:gd name="connsiteY536" fmla="*/ 570900 h 570899"/>
                <a:gd name="connsiteX537" fmla="*/ 6140677 w 11218359"/>
                <a:gd name="connsiteY537" fmla="*/ 570900 h 570899"/>
                <a:gd name="connsiteX538" fmla="*/ 6152107 w 11218359"/>
                <a:gd name="connsiteY538" fmla="*/ 570900 h 570899"/>
                <a:gd name="connsiteX539" fmla="*/ 6163537 w 11218359"/>
                <a:gd name="connsiteY539" fmla="*/ 570900 h 570899"/>
                <a:gd name="connsiteX540" fmla="*/ 6175015 w 11218359"/>
                <a:gd name="connsiteY540" fmla="*/ 570900 h 570899"/>
                <a:gd name="connsiteX541" fmla="*/ 6186445 w 11218359"/>
                <a:gd name="connsiteY541" fmla="*/ 570900 h 570899"/>
                <a:gd name="connsiteX542" fmla="*/ 6197875 w 11218359"/>
                <a:gd name="connsiteY542" fmla="*/ 570900 h 570899"/>
                <a:gd name="connsiteX543" fmla="*/ 6209305 w 11218359"/>
                <a:gd name="connsiteY543" fmla="*/ 570900 h 570899"/>
                <a:gd name="connsiteX544" fmla="*/ 6220735 w 11218359"/>
                <a:gd name="connsiteY544" fmla="*/ 570900 h 570899"/>
                <a:gd name="connsiteX545" fmla="*/ 6232212 w 11218359"/>
                <a:gd name="connsiteY545" fmla="*/ 570900 h 570899"/>
                <a:gd name="connsiteX546" fmla="*/ 6243642 w 11218359"/>
                <a:gd name="connsiteY546" fmla="*/ 570900 h 570899"/>
                <a:gd name="connsiteX547" fmla="*/ 6255073 w 11218359"/>
                <a:gd name="connsiteY547" fmla="*/ 570900 h 570899"/>
                <a:gd name="connsiteX548" fmla="*/ 6266503 w 11218359"/>
                <a:gd name="connsiteY548" fmla="*/ 570900 h 570899"/>
                <a:gd name="connsiteX549" fmla="*/ 6277933 w 11218359"/>
                <a:gd name="connsiteY549" fmla="*/ 570900 h 570899"/>
                <a:gd name="connsiteX550" fmla="*/ 6289410 w 11218359"/>
                <a:gd name="connsiteY550" fmla="*/ 570900 h 570899"/>
                <a:gd name="connsiteX551" fmla="*/ 6300840 w 11218359"/>
                <a:gd name="connsiteY551" fmla="*/ 570900 h 570899"/>
                <a:gd name="connsiteX552" fmla="*/ 6312270 w 11218359"/>
                <a:gd name="connsiteY552" fmla="*/ 570900 h 570899"/>
                <a:gd name="connsiteX553" fmla="*/ 6323700 w 11218359"/>
                <a:gd name="connsiteY553" fmla="*/ 570900 h 570899"/>
                <a:gd name="connsiteX554" fmla="*/ 6335130 w 11218359"/>
                <a:gd name="connsiteY554" fmla="*/ 570900 h 570899"/>
                <a:gd name="connsiteX555" fmla="*/ 6346608 w 11218359"/>
                <a:gd name="connsiteY555" fmla="*/ 570900 h 570899"/>
                <a:gd name="connsiteX556" fmla="*/ 6358038 w 11218359"/>
                <a:gd name="connsiteY556" fmla="*/ 570900 h 570899"/>
                <a:gd name="connsiteX557" fmla="*/ 6369468 w 11218359"/>
                <a:gd name="connsiteY557" fmla="*/ 570900 h 570899"/>
                <a:gd name="connsiteX558" fmla="*/ 6380898 w 11218359"/>
                <a:gd name="connsiteY558" fmla="*/ 570900 h 570899"/>
                <a:gd name="connsiteX559" fmla="*/ 6392328 w 11218359"/>
                <a:gd name="connsiteY559" fmla="*/ 570900 h 570899"/>
                <a:gd name="connsiteX560" fmla="*/ 6403805 w 11218359"/>
                <a:gd name="connsiteY560" fmla="*/ 570900 h 570899"/>
                <a:gd name="connsiteX561" fmla="*/ 6415235 w 11218359"/>
                <a:gd name="connsiteY561" fmla="*/ 570900 h 570899"/>
                <a:gd name="connsiteX562" fmla="*/ 6426666 w 11218359"/>
                <a:gd name="connsiteY562" fmla="*/ 570900 h 570899"/>
                <a:gd name="connsiteX563" fmla="*/ 6438096 w 11218359"/>
                <a:gd name="connsiteY563" fmla="*/ 570900 h 570899"/>
                <a:gd name="connsiteX564" fmla="*/ 6449525 w 11218359"/>
                <a:gd name="connsiteY564" fmla="*/ 570900 h 570899"/>
                <a:gd name="connsiteX565" fmla="*/ 6461003 w 11218359"/>
                <a:gd name="connsiteY565" fmla="*/ 570900 h 570899"/>
                <a:gd name="connsiteX566" fmla="*/ 6472433 w 11218359"/>
                <a:gd name="connsiteY566" fmla="*/ 570900 h 570899"/>
                <a:gd name="connsiteX567" fmla="*/ 6483863 w 11218359"/>
                <a:gd name="connsiteY567" fmla="*/ 570900 h 570899"/>
                <a:gd name="connsiteX568" fmla="*/ 6495293 w 11218359"/>
                <a:gd name="connsiteY568" fmla="*/ 570900 h 570899"/>
                <a:gd name="connsiteX569" fmla="*/ 6506723 w 11218359"/>
                <a:gd name="connsiteY569" fmla="*/ 570900 h 570899"/>
                <a:gd name="connsiteX570" fmla="*/ 6518201 w 11218359"/>
                <a:gd name="connsiteY570" fmla="*/ 570900 h 570899"/>
                <a:gd name="connsiteX571" fmla="*/ 6529631 w 11218359"/>
                <a:gd name="connsiteY571" fmla="*/ 570900 h 570899"/>
                <a:gd name="connsiteX572" fmla="*/ 6541061 w 11218359"/>
                <a:gd name="connsiteY572" fmla="*/ 570900 h 570899"/>
                <a:gd name="connsiteX573" fmla="*/ 6552490 w 11218359"/>
                <a:gd name="connsiteY573" fmla="*/ 570900 h 570899"/>
                <a:gd name="connsiteX574" fmla="*/ 6563921 w 11218359"/>
                <a:gd name="connsiteY574" fmla="*/ 570900 h 570899"/>
                <a:gd name="connsiteX575" fmla="*/ 6575398 w 11218359"/>
                <a:gd name="connsiteY575" fmla="*/ 570900 h 570899"/>
                <a:gd name="connsiteX576" fmla="*/ 6586828 w 11218359"/>
                <a:gd name="connsiteY576" fmla="*/ 570900 h 570899"/>
                <a:gd name="connsiteX577" fmla="*/ 6598259 w 11218359"/>
                <a:gd name="connsiteY577" fmla="*/ 570900 h 570899"/>
                <a:gd name="connsiteX578" fmla="*/ 6609688 w 11218359"/>
                <a:gd name="connsiteY578" fmla="*/ 570900 h 570899"/>
                <a:gd name="connsiteX579" fmla="*/ 6621118 w 11218359"/>
                <a:gd name="connsiteY579" fmla="*/ 570900 h 570899"/>
                <a:gd name="connsiteX580" fmla="*/ 6632596 w 11218359"/>
                <a:gd name="connsiteY580" fmla="*/ 570900 h 570899"/>
                <a:gd name="connsiteX581" fmla="*/ 6644026 w 11218359"/>
                <a:gd name="connsiteY581" fmla="*/ 570900 h 570899"/>
                <a:gd name="connsiteX582" fmla="*/ 6655456 w 11218359"/>
                <a:gd name="connsiteY582" fmla="*/ 570900 h 570899"/>
                <a:gd name="connsiteX583" fmla="*/ 6666886 w 11218359"/>
                <a:gd name="connsiteY583" fmla="*/ 570900 h 570899"/>
                <a:gd name="connsiteX584" fmla="*/ 6678316 w 11218359"/>
                <a:gd name="connsiteY584" fmla="*/ 570900 h 570899"/>
                <a:gd name="connsiteX585" fmla="*/ 6689794 w 11218359"/>
                <a:gd name="connsiteY585" fmla="*/ 570900 h 570899"/>
                <a:gd name="connsiteX586" fmla="*/ 6701224 w 11218359"/>
                <a:gd name="connsiteY586" fmla="*/ 570900 h 570899"/>
                <a:gd name="connsiteX587" fmla="*/ 6712653 w 11218359"/>
                <a:gd name="connsiteY587" fmla="*/ 570900 h 570899"/>
                <a:gd name="connsiteX588" fmla="*/ 6724083 w 11218359"/>
                <a:gd name="connsiteY588" fmla="*/ 570900 h 570899"/>
                <a:gd name="connsiteX589" fmla="*/ 6735514 w 11218359"/>
                <a:gd name="connsiteY589" fmla="*/ 570900 h 570899"/>
                <a:gd name="connsiteX590" fmla="*/ 6746944 w 11218359"/>
                <a:gd name="connsiteY590" fmla="*/ 570900 h 570899"/>
                <a:gd name="connsiteX591" fmla="*/ 6758421 w 11218359"/>
                <a:gd name="connsiteY591" fmla="*/ 570900 h 570899"/>
                <a:gd name="connsiteX592" fmla="*/ 6769851 w 11218359"/>
                <a:gd name="connsiteY592" fmla="*/ 570900 h 570899"/>
                <a:gd name="connsiteX593" fmla="*/ 6781281 w 11218359"/>
                <a:gd name="connsiteY593" fmla="*/ 570900 h 570899"/>
                <a:gd name="connsiteX594" fmla="*/ 6792711 w 11218359"/>
                <a:gd name="connsiteY594" fmla="*/ 570900 h 570899"/>
                <a:gd name="connsiteX595" fmla="*/ 6804141 w 11218359"/>
                <a:gd name="connsiteY595" fmla="*/ 570900 h 570899"/>
                <a:gd name="connsiteX596" fmla="*/ 6815619 w 11218359"/>
                <a:gd name="connsiteY596" fmla="*/ 570900 h 570899"/>
                <a:gd name="connsiteX597" fmla="*/ 6827049 w 11218359"/>
                <a:gd name="connsiteY597" fmla="*/ 570900 h 570899"/>
                <a:gd name="connsiteX598" fmla="*/ 6838479 w 11218359"/>
                <a:gd name="connsiteY598" fmla="*/ 570900 h 570899"/>
                <a:gd name="connsiteX599" fmla="*/ 6849909 w 11218359"/>
                <a:gd name="connsiteY599" fmla="*/ 570900 h 570899"/>
                <a:gd name="connsiteX600" fmla="*/ 6861339 w 11218359"/>
                <a:gd name="connsiteY600" fmla="*/ 570900 h 570899"/>
                <a:gd name="connsiteX601" fmla="*/ 6872816 w 11218359"/>
                <a:gd name="connsiteY601" fmla="*/ 570900 h 570899"/>
                <a:gd name="connsiteX602" fmla="*/ 6884246 w 11218359"/>
                <a:gd name="connsiteY602" fmla="*/ 570900 h 570899"/>
                <a:gd name="connsiteX603" fmla="*/ 6895676 w 11218359"/>
                <a:gd name="connsiteY603" fmla="*/ 570900 h 570899"/>
                <a:gd name="connsiteX604" fmla="*/ 6907107 w 11218359"/>
                <a:gd name="connsiteY604" fmla="*/ 570900 h 570899"/>
                <a:gd name="connsiteX605" fmla="*/ 6918537 w 11218359"/>
                <a:gd name="connsiteY605" fmla="*/ 570900 h 570899"/>
                <a:gd name="connsiteX606" fmla="*/ 6930014 w 11218359"/>
                <a:gd name="connsiteY606" fmla="*/ 570900 h 570899"/>
                <a:gd name="connsiteX607" fmla="*/ 6941444 w 11218359"/>
                <a:gd name="connsiteY607" fmla="*/ 570900 h 570899"/>
                <a:gd name="connsiteX608" fmla="*/ 6952874 w 11218359"/>
                <a:gd name="connsiteY608" fmla="*/ 570900 h 570899"/>
                <a:gd name="connsiteX609" fmla="*/ 6964304 w 11218359"/>
                <a:gd name="connsiteY609" fmla="*/ 570900 h 570899"/>
                <a:gd name="connsiteX610" fmla="*/ 6975734 w 11218359"/>
                <a:gd name="connsiteY610" fmla="*/ 570900 h 570899"/>
                <a:gd name="connsiteX611" fmla="*/ 6987212 w 11218359"/>
                <a:gd name="connsiteY611" fmla="*/ 570900 h 570899"/>
                <a:gd name="connsiteX612" fmla="*/ 6998642 w 11218359"/>
                <a:gd name="connsiteY612" fmla="*/ 570900 h 570899"/>
                <a:gd name="connsiteX613" fmla="*/ 7010072 w 11218359"/>
                <a:gd name="connsiteY613" fmla="*/ 570900 h 570899"/>
                <a:gd name="connsiteX614" fmla="*/ 7021502 w 11218359"/>
                <a:gd name="connsiteY614" fmla="*/ 570900 h 570899"/>
                <a:gd name="connsiteX615" fmla="*/ 7032931 w 11218359"/>
                <a:gd name="connsiteY615" fmla="*/ 570900 h 570899"/>
                <a:gd name="connsiteX616" fmla="*/ 7044409 w 11218359"/>
                <a:gd name="connsiteY616" fmla="*/ 570900 h 570899"/>
                <a:gd name="connsiteX617" fmla="*/ 7055839 w 11218359"/>
                <a:gd name="connsiteY617" fmla="*/ 570900 h 570899"/>
                <a:gd name="connsiteX618" fmla="*/ 7067269 w 11218359"/>
                <a:gd name="connsiteY618" fmla="*/ 570900 h 570899"/>
                <a:gd name="connsiteX619" fmla="*/ 7078700 w 11218359"/>
                <a:gd name="connsiteY619" fmla="*/ 570900 h 570899"/>
                <a:gd name="connsiteX620" fmla="*/ 7090129 w 11218359"/>
                <a:gd name="connsiteY620" fmla="*/ 570900 h 570899"/>
                <a:gd name="connsiteX621" fmla="*/ 7101607 w 11218359"/>
                <a:gd name="connsiteY621" fmla="*/ 570900 h 570899"/>
                <a:gd name="connsiteX622" fmla="*/ 7113037 w 11218359"/>
                <a:gd name="connsiteY622" fmla="*/ 570900 h 570899"/>
                <a:gd name="connsiteX623" fmla="*/ 7124467 w 11218359"/>
                <a:gd name="connsiteY623" fmla="*/ 570900 h 570899"/>
                <a:gd name="connsiteX624" fmla="*/ 7135897 w 11218359"/>
                <a:gd name="connsiteY624" fmla="*/ 570900 h 570899"/>
                <a:gd name="connsiteX625" fmla="*/ 7147327 w 11218359"/>
                <a:gd name="connsiteY625" fmla="*/ 570900 h 570899"/>
                <a:gd name="connsiteX626" fmla="*/ 7158805 w 11218359"/>
                <a:gd name="connsiteY626" fmla="*/ 570900 h 570899"/>
                <a:gd name="connsiteX627" fmla="*/ 7170235 w 11218359"/>
                <a:gd name="connsiteY627" fmla="*/ 570900 h 570899"/>
                <a:gd name="connsiteX628" fmla="*/ 7181665 w 11218359"/>
                <a:gd name="connsiteY628" fmla="*/ 570900 h 570899"/>
                <a:gd name="connsiteX629" fmla="*/ 7193094 w 11218359"/>
                <a:gd name="connsiteY629" fmla="*/ 570900 h 570899"/>
                <a:gd name="connsiteX630" fmla="*/ 7204524 w 11218359"/>
                <a:gd name="connsiteY630" fmla="*/ 570900 h 570899"/>
                <a:gd name="connsiteX631" fmla="*/ 7216002 w 11218359"/>
                <a:gd name="connsiteY631" fmla="*/ 570900 h 570899"/>
                <a:gd name="connsiteX632" fmla="*/ 7227432 w 11218359"/>
                <a:gd name="connsiteY632" fmla="*/ 570900 h 570899"/>
                <a:gd name="connsiteX633" fmla="*/ 7238862 w 11218359"/>
                <a:gd name="connsiteY633" fmla="*/ 570900 h 570899"/>
                <a:gd name="connsiteX634" fmla="*/ 7250292 w 11218359"/>
                <a:gd name="connsiteY634" fmla="*/ 570900 h 570899"/>
                <a:gd name="connsiteX635" fmla="*/ 7261722 w 11218359"/>
                <a:gd name="connsiteY635" fmla="*/ 570900 h 570899"/>
                <a:gd name="connsiteX636" fmla="*/ 7273200 w 11218359"/>
                <a:gd name="connsiteY636" fmla="*/ 570900 h 570899"/>
                <a:gd name="connsiteX637" fmla="*/ 7284630 w 11218359"/>
                <a:gd name="connsiteY637" fmla="*/ 570900 h 570899"/>
                <a:gd name="connsiteX638" fmla="*/ 7296060 w 11218359"/>
                <a:gd name="connsiteY638" fmla="*/ 570900 h 570899"/>
                <a:gd name="connsiteX639" fmla="*/ 7307490 w 11218359"/>
                <a:gd name="connsiteY639" fmla="*/ 570900 h 570899"/>
                <a:gd name="connsiteX640" fmla="*/ 7318920 w 11218359"/>
                <a:gd name="connsiteY640" fmla="*/ 570900 h 570899"/>
                <a:gd name="connsiteX641" fmla="*/ 7330398 w 11218359"/>
                <a:gd name="connsiteY641" fmla="*/ 570900 h 570899"/>
                <a:gd name="connsiteX642" fmla="*/ 7341828 w 11218359"/>
                <a:gd name="connsiteY642" fmla="*/ 570900 h 570899"/>
                <a:gd name="connsiteX643" fmla="*/ 7353257 w 11218359"/>
                <a:gd name="connsiteY643" fmla="*/ 570900 h 570899"/>
                <a:gd name="connsiteX644" fmla="*/ 7364687 w 11218359"/>
                <a:gd name="connsiteY644" fmla="*/ 570900 h 570899"/>
                <a:gd name="connsiteX645" fmla="*/ 7376117 w 11218359"/>
                <a:gd name="connsiteY645" fmla="*/ 570900 h 570899"/>
                <a:gd name="connsiteX646" fmla="*/ 7387595 w 11218359"/>
                <a:gd name="connsiteY646" fmla="*/ 570900 h 570899"/>
                <a:gd name="connsiteX647" fmla="*/ 7399025 w 11218359"/>
                <a:gd name="connsiteY647" fmla="*/ 570900 h 570899"/>
                <a:gd name="connsiteX648" fmla="*/ 7410455 w 11218359"/>
                <a:gd name="connsiteY648" fmla="*/ 570900 h 570899"/>
                <a:gd name="connsiteX649" fmla="*/ 7421885 w 11218359"/>
                <a:gd name="connsiteY649" fmla="*/ 570900 h 570899"/>
                <a:gd name="connsiteX650" fmla="*/ 7433315 w 11218359"/>
                <a:gd name="connsiteY650" fmla="*/ 570900 h 570899"/>
                <a:gd name="connsiteX651" fmla="*/ 7444793 w 11218359"/>
                <a:gd name="connsiteY651" fmla="*/ 570900 h 570899"/>
                <a:gd name="connsiteX652" fmla="*/ 7456222 w 11218359"/>
                <a:gd name="connsiteY652" fmla="*/ 570900 h 570899"/>
                <a:gd name="connsiteX653" fmla="*/ 7467653 w 11218359"/>
                <a:gd name="connsiteY653" fmla="*/ 570900 h 570899"/>
                <a:gd name="connsiteX654" fmla="*/ 7479083 w 11218359"/>
                <a:gd name="connsiteY654" fmla="*/ 570900 h 570899"/>
                <a:gd name="connsiteX655" fmla="*/ 7490513 w 11218359"/>
                <a:gd name="connsiteY655" fmla="*/ 570900 h 570899"/>
                <a:gd name="connsiteX656" fmla="*/ 7501990 w 11218359"/>
                <a:gd name="connsiteY656" fmla="*/ 570900 h 570899"/>
                <a:gd name="connsiteX657" fmla="*/ 7513420 w 11218359"/>
                <a:gd name="connsiteY657" fmla="*/ 570900 h 570899"/>
                <a:gd name="connsiteX658" fmla="*/ 7524850 w 11218359"/>
                <a:gd name="connsiteY658" fmla="*/ 570900 h 570899"/>
                <a:gd name="connsiteX659" fmla="*/ 7536280 w 11218359"/>
                <a:gd name="connsiteY659" fmla="*/ 570900 h 570899"/>
                <a:gd name="connsiteX660" fmla="*/ 7547710 w 11218359"/>
                <a:gd name="connsiteY660" fmla="*/ 570900 h 570899"/>
                <a:gd name="connsiteX661" fmla="*/ 7559188 w 11218359"/>
                <a:gd name="connsiteY661" fmla="*/ 570900 h 570899"/>
                <a:gd name="connsiteX662" fmla="*/ 7570618 w 11218359"/>
                <a:gd name="connsiteY662" fmla="*/ 570900 h 570899"/>
                <a:gd name="connsiteX663" fmla="*/ 7582048 w 11218359"/>
                <a:gd name="connsiteY663" fmla="*/ 570900 h 570899"/>
                <a:gd name="connsiteX664" fmla="*/ 7593478 w 11218359"/>
                <a:gd name="connsiteY664" fmla="*/ 570900 h 570899"/>
                <a:gd name="connsiteX665" fmla="*/ 7604908 w 11218359"/>
                <a:gd name="connsiteY665" fmla="*/ 570900 h 570899"/>
                <a:gd name="connsiteX666" fmla="*/ 7616385 w 11218359"/>
                <a:gd name="connsiteY666" fmla="*/ 570900 h 570899"/>
                <a:gd name="connsiteX667" fmla="*/ 7627815 w 11218359"/>
                <a:gd name="connsiteY667" fmla="*/ 570900 h 570899"/>
                <a:gd name="connsiteX668" fmla="*/ 7639246 w 11218359"/>
                <a:gd name="connsiteY668" fmla="*/ 570900 h 570899"/>
                <a:gd name="connsiteX669" fmla="*/ 7650676 w 11218359"/>
                <a:gd name="connsiteY669" fmla="*/ 570900 h 570899"/>
                <a:gd name="connsiteX670" fmla="*/ 7662106 w 11218359"/>
                <a:gd name="connsiteY670" fmla="*/ 570900 h 570899"/>
                <a:gd name="connsiteX671" fmla="*/ 7673583 w 11218359"/>
                <a:gd name="connsiteY671" fmla="*/ 570900 h 570899"/>
                <a:gd name="connsiteX672" fmla="*/ 7685013 w 11218359"/>
                <a:gd name="connsiteY672" fmla="*/ 570900 h 570899"/>
                <a:gd name="connsiteX673" fmla="*/ 7696443 w 11218359"/>
                <a:gd name="connsiteY673" fmla="*/ 570900 h 570899"/>
                <a:gd name="connsiteX674" fmla="*/ 7707873 w 11218359"/>
                <a:gd name="connsiteY674" fmla="*/ 570900 h 570899"/>
                <a:gd name="connsiteX675" fmla="*/ 7719303 w 11218359"/>
                <a:gd name="connsiteY675" fmla="*/ 570900 h 570899"/>
                <a:gd name="connsiteX676" fmla="*/ 7730733 w 11218359"/>
                <a:gd name="connsiteY676" fmla="*/ 570900 h 570899"/>
                <a:gd name="connsiteX677" fmla="*/ 7742211 w 11218359"/>
                <a:gd name="connsiteY677" fmla="*/ 570900 h 570899"/>
                <a:gd name="connsiteX678" fmla="*/ 7753641 w 11218359"/>
                <a:gd name="connsiteY678" fmla="*/ 570900 h 570899"/>
                <a:gd name="connsiteX679" fmla="*/ 7765071 w 11218359"/>
                <a:gd name="connsiteY679" fmla="*/ 570900 h 570899"/>
                <a:gd name="connsiteX680" fmla="*/ 7776501 w 11218359"/>
                <a:gd name="connsiteY680" fmla="*/ 570900 h 570899"/>
                <a:gd name="connsiteX681" fmla="*/ 7787931 w 11218359"/>
                <a:gd name="connsiteY681" fmla="*/ 570900 h 570899"/>
                <a:gd name="connsiteX682" fmla="*/ 7799408 w 11218359"/>
                <a:gd name="connsiteY682" fmla="*/ 570900 h 570899"/>
                <a:gd name="connsiteX683" fmla="*/ 7810839 w 11218359"/>
                <a:gd name="connsiteY683" fmla="*/ 570900 h 570899"/>
                <a:gd name="connsiteX684" fmla="*/ 7822268 w 11218359"/>
                <a:gd name="connsiteY684" fmla="*/ 570900 h 570899"/>
                <a:gd name="connsiteX685" fmla="*/ 7833698 w 11218359"/>
                <a:gd name="connsiteY685" fmla="*/ 570900 h 570899"/>
                <a:gd name="connsiteX686" fmla="*/ 7845128 w 11218359"/>
                <a:gd name="connsiteY686" fmla="*/ 570900 h 570899"/>
                <a:gd name="connsiteX687" fmla="*/ 7856606 w 11218359"/>
                <a:gd name="connsiteY687" fmla="*/ 570900 h 570899"/>
                <a:gd name="connsiteX688" fmla="*/ 7868036 w 11218359"/>
                <a:gd name="connsiteY688" fmla="*/ 570900 h 570899"/>
                <a:gd name="connsiteX689" fmla="*/ 7879466 w 11218359"/>
                <a:gd name="connsiteY689" fmla="*/ 570900 h 570899"/>
                <a:gd name="connsiteX690" fmla="*/ 7890896 w 11218359"/>
                <a:gd name="connsiteY690" fmla="*/ 570900 h 570899"/>
                <a:gd name="connsiteX691" fmla="*/ 7902326 w 11218359"/>
                <a:gd name="connsiteY691" fmla="*/ 570900 h 570899"/>
                <a:gd name="connsiteX692" fmla="*/ 7913804 w 11218359"/>
                <a:gd name="connsiteY692" fmla="*/ 570900 h 570899"/>
                <a:gd name="connsiteX693" fmla="*/ 7925234 w 11218359"/>
                <a:gd name="connsiteY693" fmla="*/ 570900 h 570899"/>
                <a:gd name="connsiteX694" fmla="*/ 7936663 w 11218359"/>
                <a:gd name="connsiteY694" fmla="*/ 570900 h 570899"/>
                <a:gd name="connsiteX695" fmla="*/ 7948094 w 11218359"/>
                <a:gd name="connsiteY695" fmla="*/ 570900 h 570899"/>
                <a:gd name="connsiteX696" fmla="*/ 7959524 w 11218359"/>
                <a:gd name="connsiteY696" fmla="*/ 570900 h 570899"/>
                <a:gd name="connsiteX697" fmla="*/ 7971001 w 11218359"/>
                <a:gd name="connsiteY697" fmla="*/ 570900 h 570899"/>
                <a:gd name="connsiteX698" fmla="*/ 7982431 w 11218359"/>
                <a:gd name="connsiteY698" fmla="*/ 570900 h 570899"/>
                <a:gd name="connsiteX699" fmla="*/ 7993861 w 11218359"/>
                <a:gd name="connsiteY699" fmla="*/ 570900 h 570899"/>
                <a:gd name="connsiteX700" fmla="*/ 8005291 w 11218359"/>
                <a:gd name="connsiteY700" fmla="*/ 570900 h 570899"/>
                <a:gd name="connsiteX701" fmla="*/ 8016721 w 11218359"/>
                <a:gd name="connsiteY701" fmla="*/ 570900 h 570899"/>
                <a:gd name="connsiteX702" fmla="*/ 8028199 w 11218359"/>
                <a:gd name="connsiteY702" fmla="*/ 570900 h 570899"/>
                <a:gd name="connsiteX703" fmla="*/ 8039629 w 11218359"/>
                <a:gd name="connsiteY703" fmla="*/ 570900 h 570899"/>
                <a:gd name="connsiteX704" fmla="*/ 8051059 w 11218359"/>
                <a:gd name="connsiteY704" fmla="*/ 570900 h 570899"/>
                <a:gd name="connsiteX705" fmla="*/ 8062489 w 11218359"/>
                <a:gd name="connsiteY705" fmla="*/ 570900 h 570899"/>
                <a:gd name="connsiteX706" fmla="*/ 8073919 w 11218359"/>
                <a:gd name="connsiteY706" fmla="*/ 570900 h 570899"/>
                <a:gd name="connsiteX707" fmla="*/ 8085396 w 11218359"/>
                <a:gd name="connsiteY707" fmla="*/ 570900 h 570899"/>
                <a:gd name="connsiteX708" fmla="*/ 8096826 w 11218359"/>
                <a:gd name="connsiteY708" fmla="*/ 570900 h 570899"/>
                <a:gd name="connsiteX709" fmla="*/ 8108256 w 11218359"/>
                <a:gd name="connsiteY709" fmla="*/ 570900 h 570899"/>
                <a:gd name="connsiteX710" fmla="*/ 8119687 w 11218359"/>
                <a:gd name="connsiteY710" fmla="*/ 570900 h 570899"/>
                <a:gd name="connsiteX711" fmla="*/ 8131117 w 11218359"/>
                <a:gd name="connsiteY711" fmla="*/ 570900 h 570899"/>
                <a:gd name="connsiteX712" fmla="*/ 8142594 w 11218359"/>
                <a:gd name="connsiteY712" fmla="*/ 570900 h 570899"/>
                <a:gd name="connsiteX713" fmla="*/ 8154024 w 11218359"/>
                <a:gd name="connsiteY713" fmla="*/ 570900 h 570899"/>
                <a:gd name="connsiteX714" fmla="*/ 8165454 w 11218359"/>
                <a:gd name="connsiteY714" fmla="*/ 570900 h 570899"/>
                <a:gd name="connsiteX715" fmla="*/ 8176884 w 11218359"/>
                <a:gd name="connsiteY715" fmla="*/ 570900 h 570899"/>
                <a:gd name="connsiteX716" fmla="*/ 8188314 w 11218359"/>
                <a:gd name="connsiteY716" fmla="*/ 570900 h 570899"/>
                <a:gd name="connsiteX717" fmla="*/ 8199792 w 11218359"/>
                <a:gd name="connsiteY717" fmla="*/ 570900 h 570899"/>
                <a:gd name="connsiteX718" fmla="*/ 8211222 w 11218359"/>
                <a:gd name="connsiteY718" fmla="*/ 570900 h 570899"/>
                <a:gd name="connsiteX719" fmla="*/ 8222652 w 11218359"/>
                <a:gd name="connsiteY719" fmla="*/ 570900 h 570899"/>
                <a:gd name="connsiteX720" fmla="*/ 8234082 w 11218359"/>
                <a:gd name="connsiteY720" fmla="*/ 570900 h 570899"/>
                <a:gd name="connsiteX721" fmla="*/ 8245512 w 11218359"/>
                <a:gd name="connsiteY721" fmla="*/ 570900 h 570899"/>
                <a:gd name="connsiteX722" fmla="*/ 8256989 w 11218359"/>
                <a:gd name="connsiteY722" fmla="*/ 570900 h 570899"/>
                <a:gd name="connsiteX723" fmla="*/ 8268419 w 11218359"/>
                <a:gd name="connsiteY723" fmla="*/ 570900 h 570899"/>
                <a:gd name="connsiteX724" fmla="*/ 8279850 w 11218359"/>
                <a:gd name="connsiteY724" fmla="*/ 570900 h 570899"/>
                <a:gd name="connsiteX725" fmla="*/ 8291280 w 11218359"/>
                <a:gd name="connsiteY725" fmla="*/ 570900 h 570899"/>
                <a:gd name="connsiteX726" fmla="*/ 8302709 w 11218359"/>
                <a:gd name="connsiteY726" fmla="*/ 570900 h 570899"/>
                <a:gd name="connsiteX727" fmla="*/ 8314187 w 11218359"/>
                <a:gd name="connsiteY727" fmla="*/ 570900 h 570899"/>
                <a:gd name="connsiteX728" fmla="*/ 8325617 w 11218359"/>
                <a:gd name="connsiteY728" fmla="*/ 570900 h 570899"/>
                <a:gd name="connsiteX729" fmla="*/ 8337047 w 11218359"/>
                <a:gd name="connsiteY729" fmla="*/ 570900 h 570899"/>
                <a:gd name="connsiteX730" fmla="*/ 8348477 w 11218359"/>
                <a:gd name="connsiteY730" fmla="*/ 570900 h 570899"/>
                <a:gd name="connsiteX731" fmla="*/ 8359907 w 11218359"/>
                <a:gd name="connsiteY731" fmla="*/ 570900 h 570899"/>
                <a:gd name="connsiteX732" fmla="*/ 8371385 w 11218359"/>
                <a:gd name="connsiteY732" fmla="*/ 570900 h 570899"/>
                <a:gd name="connsiteX733" fmla="*/ 8382815 w 11218359"/>
                <a:gd name="connsiteY733" fmla="*/ 570900 h 570899"/>
                <a:gd name="connsiteX734" fmla="*/ 8394245 w 11218359"/>
                <a:gd name="connsiteY734" fmla="*/ 570900 h 570899"/>
                <a:gd name="connsiteX735" fmla="*/ 8405674 w 11218359"/>
                <a:gd name="connsiteY735" fmla="*/ 570900 h 570899"/>
                <a:gd name="connsiteX736" fmla="*/ 8417104 w 11218359"/>
                <a:gd name="connsiteY736" fmla="*/ 570900 h 570899"/>
                <a:gd name="connsiteX737" fmla="*/ 8428582 w 11218359"/>
                <a:gd name="connsiteY737" fmla="*/ 570900 h 570899"/>
                <a:gd name="connsiteX738" fmla="*/ 8440012 w 11218359"/>
                <a:gd name="connsiteY738" fmla="*/ 570900 h 570899"/>
                <a:gd name="connsiteX739" fmla="*/ 8451442 w 11218359"/>
                <a:gd name="connsiteY739" fmla="*/ 570900 h 570899"/>
                <a:gd name="connsiteX740" fmla="*/ 8462872 w 11218359"/>
                <a:gd name="connsiteY740" fmla="*/ 570900 h 570899"/>
                <a:gd name="connsiteX741" fmla="*/ 8474302 w 11218359"/>
                <a:gd name="connsiteY741" fmla="*/ 570900 h 570899"/>
                <a:gd name="connsiteX742" fmla="*/ 8485780 w 11218359"/>
                <a:gd name="connsiteY742" fmla="*/ 570900 h 570899"/>
                <a:gd name="connsiteX743" fmla="*/ 8497210 w 11218359"/>
                <a:gd name="connsiteY743" fmla="*/ 570900 h 570899"/>
                <a:gd name="connsiteX744" fmla="*/ 8508640 w 11218359"/>
                <a:gd name="connsiteY744" fmla="*/ 570900 h 570899"/>
                <a:gd name="connsiteX745" fmla="*/ 8520069 w 11218359"/>
                <a:gd name="connsiteY745" fmla="*/ 570900 h 570899"/>
                <a:gd name="connsiteX746" fmla="*/ 8531500 w 11218359"/>
                <a:gd name="connsiteY746" fmla="*/ 570900 h 570899"/>
                <a:gd name="connsiteX747" fmla="*/ 8542977 w 11218359"/>
                <a:gd name="connsiteY747" fmla="*/ 570900 h 570899"/>
                <a:gd name="connsiteX748" fmla="*/ 8554407 w 11218359"/>
                <a:gd name="connsiteY748" fmla="*/ 570900 h 570899"/>
                <a:gd name="connsiteX749" fmla="*/ 8565837 w 11218359"/>
                <a:gd name="connsiteY749" fmla="*/ 570900 h 570899"/>
                <a:gd name="connsiteX750" fmla="*/ 8577267 w 11218359"/>
                <a:gd name="connsiteY750" fmla="*/ 570900 h 570899"/>
                <a:gd name="connsiteX751" fmla="*/ 8588697 w 11218359"/>
                <a:gd name="connsiteY751" fmla="*/ 570900 h 570899"/>
                <a:gd name="connsiteX752" fmla="*/ 8600175 w 11218359"/>
                <a:gd name="connsiteY752" fmla="*/ 570900 h 570899"/>
                <a:gd name="connsiteX753" fmla="*/ 8611605 w 11218359"/>
                <a:gd name="connsiteY753" fmla="*/ 570900 h 570899"/>
                <a:gd name="connsiteX754" fmla="*/ 8623035 w 11218359"/>
                <a:gd name="connsiteY754" fmla="*/ 570900 h 570899"/>
                <a:gd name="connsiteX755" fmla="*/ 8634465 w 11218359"/>
                <a:gd name="connsiteY755" fmla="*/ 570900 h 570899"/>
                <a:gd name="connsiteX756" fmla="*/ 8645895 w 11218359"/>
                <a:gd name="connsiteY756" fmla="*/ 570900 h 570899"/>
                <a:gd name="connsiteX757" fmla="*/ 8657373 w 11218359"/>
                <a:gd name="connsiteY757" fmla="*/ 570900 h 570899"/>
                <a:gd name="connsiteX758" fmla="*/ 8668802 w 11218359"/>
                <a:gd name="connsiteY758" fmla="*/ 570900 h 570899"/>
                <a:gd name="connsiteX759" fmla="*/ 8680232 w 11218359"/>
                <a:gd name="connsiteY759" fmla="*/ 570900 h 570899"/>
                <a:gd name="connsiteX760" fmla="*/ 8691662 w 11218359"/>
                <a:gd name="connsiteY760" fmla="*/ 570900 h 570899"/>
                <a:gd name="connsiteX761" fmla="*/ 8703093 w 11218359"/>
                <a:gd name="connsiteY761" fmla="*/ 570900 h 570899"/>
                <a:gd name="connsiteX762" fmla="*/ 8714570 w 11218359"/>
                <a:gd name="connsiteY762" fmla="*/ 570900 h 570899"/>
                <a:gd name="connsiteX763" fmla="*/ 8726000 w 11218359"/>
                <a:gd name="connsiteY763" fmla="*/ 570900 h 570899"/>
                <a:gd name="connsiteX764" fmla="*/ 8737430 w 11218359"/>
                <a:gd name="connsiteY764" fmla="*/ 570900 h 570899"/>
                <a:gd name="connsiteX765" fmla="*/ 8748860 w 11218359"/>
                <a:gd name="connsiteY765" fmla="*/ 570900 h 570899"/>
                <a:gd name="connsiteX766" fmla="*/ 8760290 w 11218359"/>
                <a:gd name="connsiteY766" fmla="*/ 570900 h 570899"/>
                <a:gd name="connsiteX767" fmla="*/ 8771768 w 11218359"/>
                <a:gd name="connsiteY767" fmla="*/ 570900 h 570899"/>
                <a:gd name="connsiteX768" fmla="*/ 8783198 w 11218359"/>
                <a:gd name="connsiteY768" fmla="*/ 570900 h 570899"/>
                <a:gd name="connsiteX769" fmla="*/ 8794628 w 11218359"/>
                <a:gd name="connsiteY769" fmla="*/ 570900 h 570899"/>
                <a:gd name="connsiteX770" fmla="*/ 8806058 w 11218359"/>
                <a:gd name="connsiteY770" fmla="*/ 570900 h 570899"/>
                <a:gd name="connsiteX771" fmla="*/ 8817488 w 11218359"/>
                <a:gd name="connsiteY771" fmla="*/ 570900 h 570899"/>
                <a:gd name="connsiteX772" fmla="*/ 8828918 w 11218359"/>
                <a:gd name="connsiteY772" fmla="*/ 570900 h 570899"/>
                <a:gd name="connsiteX773" fmla="*/ 8840395 w 11218359"/>
                <a:gd name="connsiteY773" fmla="*/ 570900 h 570899"/>
                <a:gd name="connsiteX774" fmla="*/ 8851825 w 11218359"/>
                <a:gd name="connsiteY774" fmla="*/ 570900 h 570899"/>
                <a:gd name="connsiteX775" fmla="*/ 8863256 w 11218359"/>
                <a:gd name="connsiteY775" fmla="*/ 570900 h 570899"/>
                <a:gd name="connsiteX776" fmla="*/ 8874686 w 11218359"/>
                <a:gd name="connsiteY776" fmla="*/ 570900 h 570899"/>
                <a:gd name="connsiteX777" fmla="*/ 8886115 w 11218359"/>
                <a:gd name="connsiteY777" fmla="*/ 570900 h 570899"/>
                <a:gd name="connsiteX778" fmla="*/ 8897593 w 11218359"/>
                <a:gd name="connsiteY778" fmla="*/ 570900 h 570899"/>
                <a:gd name="connsiteX779" fmla="*/ 8909022 w 11218359"/>
                <a:gd name="connsiteY779" fmla="*/ 570900 h 570899"/>
                <a:gd name="connsiteX780" fmla="*/ 8920453 w 11218359"/>
                <a:gd name="connsiteY780" fmla="*/ 570900 h 570899"/>
                <a:gd name="connsiteX781" fmla="*/ 8931883 w 11218359"/>
                <a:gd name="connsiteY781" fmla="*/ 570900 h 570899"/>
                <a:gd name="connsiteX782" fmla="*/ 8943313 w 11218359"/>
                <a:gd name="connsiteY782" fmla="*/ 570900 h 570899"/>
                <a:gd name="connsiteX783" fmla="*/ 8954791 w 11218359"/>
                <a:gd name="connsiteY783" fmla="*/ 570900 h 570899"/>
                <a:gd name="connsiteX784" fmla="*/ 8966220 w 11218359"/>
                <a:gd name="connsiteY784" fmla="*/ 570900 h 570899"/>
                <a:gd name="connsiteX785" fmla="*/ 8977651 w 11218359"/>
                <a:gd name="connsiteY785" fmla="*/ 570900 h 570899"/>
                <a:gd name="connsiteX786" fmla="*/ 8989080 w 11218359"/>
                <a:gd name="connsiteY786" fmla="*/ 570900 h 570899"/>
                <a:gd name="connsiteX787" fmla="*/ 9000511 w 11218359"/>
                <a:gd name="connsiteY787" fmla="*/ 570900 h 570899"/>
                <a:gd name="connsiteX788" fmla="*/ 9011988 w 11218359"/>
                <a:gd name="connsiteY788" fmla="*/ 570900 h 570899"/>
                <a:gd name="connsiteX789" fmla="*/ 9023418 w 11218359"/>
                <a:gd name="connsiteY789" fmla="*/ 570900 h 570899"/>
                <a:gd name="connsiteX790" fmla="*/ 9034849 w 11218359"/>
                <a:gd name="connsiteY790" fmla="*/ 570900 h 570899"/>
                <a:gd name="connsiteX791" fmla="*/ 9046278 w 11218359"/>
                <a:gd name="connsiteY791" fmla="*/ 570900 h 570899"/>
                <a:gd name="connsiteX792" fmla="*/ 9057709 w 11218359"/>
                <a:gd name="connsiteY792" fmla="*/ 570900 h 570899"/>
                <a:gd name="connsiteX793" fmla="*/ 9069186 w 11218359"/>
                <a:gd name="connsiteY793" fmla="*/ 570900 h 570899"/>
                <a:gd name="connsiteX794" fmla="*/ 9080615 w 11218359"/>
                <a:gd name="connsiteY794" fmla="*/ 570900 h 570899"/>
                <a:gd name="connsiteX795" fmla="*/ 9092046 w 11218359"/>
                <a:gd name="connsiteY795" fmla="*/ 570900 h 570899"/>
                <a:gd name="connsiteX796" fmla="*/ 9103476 w 11218359"/>
                <a:gd name="connsiteY796" fmla="*/ 570900 h 570899"/>
                <a:gd name="connsiteX797" fmla="*/ 9114906 w 11218359"/>
                <a:gd name="connsiteY797" fmla="*/ 570900 h 570899"/>
                <a:gd name="connsiteX798" fmla="*/ 9126384 w 11218359"/>
                <a:gd name="connsiteY798" fmla="*/ 570900 h 570899"/>
                <a:gd name="connsiteX799" fmla="*/ 9137813 w 11218359"/>
                <a:gd name="connsiteY799" fmla="*/ 570900 h 570899"/>
                <a:gd name="connsiteX800" fmla="*/ 9149244 w 11218359"/>
                <a:gd name="connsiteY800" fmla="*/ 570900 h 570899"/>
                <a:gd name="connsiteX801" fmla="*/ 9160673 w 11218359"/>
                <a:gd name="connsiteY801" fmla="*/ 570900 h 570899"/>
                <a:gd name="connsiteX802" fmla="*/ 9172104 w 11218359"/>
                <a:gd name="connsiteY802" fmla="*/ 570900 h 570899"/>
                <a:gd name="connsiteX803" fmla="*/ 9183581 w 11218359"/>
                <a:gd name="connsiteY803" fmla="*/ 570900 h 570899"/>
                <a:gd name="connsiteX804" fmla="*/ 9195011 w 11218359"/>
                <a:gd name="connsiteY804" fmla="*/ 570900 h 570899"/>
                <a:gd name="connsiteX805" fmla="*/ 9206442 w 11218359"/>
                <a:gd name="connsiteY805" fmla="*/ 570900 h 570899"/>
                <a:gd name="connsiteX806" fmla="*/ 9217871 w 11218359"/>
                <a:gd name="connsiteY806" fmla="*/ 570900 h 570899"/>
                <a:gd name="connsiteX807" fmla="*/ 9229301 w 11218359"/>
                <a:gd name="connsiteY807" fmla="*/ 570900 h 570899"/>
                <a:gd name="connsiteX808" fmla="*/ 9240779 w 11218359"/>
                <a:gd name="connsiteY808" fmla="*/ 570900 h 570899"/>
                <a:gd name="connsiteX809" fmla="*/ 9252209 w 11218359"/>
                <a:gd name="connsiteY809" fmla="*/ 570900 h 570899"/>
                <a:gd name="connsiteX810" fmla="*/ 9263639 w 11218359"/>
                <a:gd name="connsiteY810" fmla="*/ 570900 h 570899"/>
                <a:gd name="connsiteX811" fmla="*/ 9275069 w 11218359"/>
                <a:gd name="connsiteY811" fmla="*/ 570900 h 570899"/>
                <a:gd name="connsiteX812" fmla="*/ 9286498 w 11218359"/>
                <a:gd name="connsiteY812" fmla="*/ 570900 h 570899"/>
                <a:gd name="connsiteX813" fmla="*/ 9297977 w 11218359"/>
                <a:gd name="connsiteY813" fmla="*/ 570900 h 570899"/>
                <a:gd name="connsiteX814" fmla="*/ 9309406 w 11218359"/>
                <a:gd name="connsiteY814" fmla="*/ 570900 h 570899"/>
                <a:gd name="connsiteX815" fmla="*/ 9320837 w 11218359"/>
                <a:gd name="connsiteY815" fmla="*/ 570900 h 570899"/>
                <a:gd name="connsiteX816" fmla="*/ 9332266 w 11218359"/>
                <a:gd name="connsiteY816" fmla="*/ 570900 h 570899"/>
                <a:gd name="connsiteX817" fmla="*/ 9343696 w 11218359"/>
                <a:gd name="connsiteY817" fmla="*/ 570900 h 570899"/>
                <a:gd name="connsiteX818" fmla="*/ 9355174 w 11218359"/>
                <a:gd name="connsiteY818" fmla="*/ 570900 h 570899"/>
                <a:gd name="connsiteX819" fmla="*/ 9366604 w 11218359"/>
                <a:gd name="connsiteY819" fmla="*/ 570900 h 570899"/>
                <a:gd name="connsiteX820" fmla="*/ 9378035 w 11218359"/>
                <a:gd name="connsiteY820" fmla="*/ 570900 h 570899"/>
                <a:gd name="connsiteX821" fmla="*/ 9389464 w 11218359"/>
                <a:gd name="connsiteY821" fmla="*/ 570900 h 570899"/>
                <a:gd name="connsiteX822" fmla="*/ 9400894 w 11218359"/>
                <a:gd name="connsiteY822" fmla="*/ 570900 h 570899"/>
                <a:gd name="connsiteX823" fmla="*/ 9412372 w 11218359"/>
                <a:gd name="connsiteY823" fmla="*/ 570900 h 570899"/>
                <a:gd name="connsiteX824" fmla="*/ 9423802 w 11218359"/>
                <a:gd name="connsiteY824" fmla="*/ 570900 h 570899"/>
                <a:gd name="connsiteX825" fmla="*/ 9435232 w 11218359"/>
                <a:gd name="connsiteY825" fmla="*/ 570900 h 570899"/>
                <a:gd name="connsiteX826" fmla="*/ 9446662 w 11218359"/>
                <a:gd name="connsiteY826" fmla="*/ 570900 h 570899"/>
                <a:gd name="connsiteX827" fmla="*/ 9458091 w 11218359"/>
                <a:gd name="connsiteY827" fmla="*/ 570900 h 570899"/>
                <a:gd name="connsiteX828" fmla="*/ 9469570 w 11218359"/>
                <a:gd name="connsiteY828" fmla="*/ 570900 h 570899"/>
                <a:gd name="connsiteX829" fmla="*/ 9480999 w 11218359"/>
                <a:gd name="connsiteY829" fmla="*/ 570900 h 570899"/>
                <a:gd name="connsiteX830" fmla="*/ 9492429 w 11218359"/>
                <a:gd name="connsiteY830" fmla="*/ 570900 h 570899"/>
                <a:gd name="connsiteX831" fmla="*/ 9503859 w 11218359"/>
                <a:gd name="connsiteY831" fmla="*/ 570900 h 570899"/>
                <a:gd name="connsiteX832" fmla="*/ 9515289 w 11218359"/>
                <a:gd name="connsiteY832" fmla="*/ 570900 h 570899"/>
                <a:gd name="connsiteX833" fmla="*/ 9526767 w 11218359"/>
                <a:gd name="connsiteY833" fmla="*/ 570900 h 570899"/>
                <a:gd name="connsiteX834" fmla="*/ 9538197 w 11218359"/>
                <a:gd name="connsiteY834" fmla="*/ 570900 h 570899"/>
                <a:gd name="connsiteX835" fmla="*/ 9549626 w 11218359"/>
                <a:gd name="connsiteY835" fmla="*/ 570900 h 570899"/>
                <a:gd name="connsiteX836" fmla="*/ 9561057 w 11218359"/>
                <a:gd name="connsiteY836" fmla="*/ 570900 h 570899"/>
                <a:gd name="connsiteX837" fmla="*/ 9572487 w 11218359"/>
                <a:gd name="connsiteY837" fmla="*/ 570900 h 570899"/>
                <a:gd name="connsiteX838" fmla="*/ 9583965 w 11218359"/>
                <a:gd name="connsiteY838" fmla="*/ 570900 h 570899"/>
                <a:gd name="connsiteX839" fmla="*/ 9595395 w 11218359"/>
                <a:gd name="connsiteY839" fmla="*/ 570900 h 570899"/>
                <a:gd name="connsiteX840" fmla="*/ 9606824 w 11218359"/>
                <a:gd name="connsiteY840" fmla="*/ 570900 h 570899"/>
                <a:gd name="connsiteX841" fmla="*/ 9618255 w 11218359"/>
                <a:gd name="connsiteY841" fmla="*/ 570900 h 570899"/>
                <a:gd name="connsiteX842" fmla="*/ 9629684 w 11218359"/>
                <a:gd name="connsiteY842" fmla="*/ 570900 h 570899"/>
                <a:gd name="connsiteX843" fmla="*/ 9641163 w 11218359"/>
                <a:gd name="connsiteY843" fmla="*/ 570900 h 570899"/>
                <a:gd name="connsiteX844" fmla="*/ 9652592 w 11218359"/>
                <a:gd name="connsiteY844" fmla="*/ 570900 h 570899"/>
                <a:gd name="connsiteX845" fmla="*/ 9664022 w 11218359"/>
                <a:gd name="connsiteY845" fmla="*/ 570900 h 570899"/>
                <a:gd name="connsiteX846" fmla="*/ 9675452 w 11218359"/>
                <a:gd name="connsiteY846" fmla="*/ 570900 h 570899"/>
                <a:gd name="connsiteX847" fmla="*/ 9686882 w 11218359"/>
                <a:gd name="connsiteY847" fmla="*/ 570900 h 570899"/>
                <a:gd name="connsiteX848" fmla="*/ 9698360 w 11218359"/>
                <a:gd name="connsiteY848" fmla="*/ 570900 h 570899"/>
                <a:gd name="connsiteX849" fmla="*/ 9709790 w 11218359"/>
                <a:gd name="connsiteY849" fmla="*/ 570900 h 570899"/>
                <a:gd name="connsiteX850" fmla="*/ 9721219 w 11218359"/>
                <a:gd name="connsiteY850" fmla="*/ 570900 h 570899"/>
                <a:gd name="connsiteX851" fmla="*/ 9732650 w 11218359"/>
                <a:gd name="connsiteY851" fmla="*/ 570900 h 570899"/>
                <a:gd name="connsiteX852" fmla="*/ 9744080 w 11218359"/>
                <a:gd name="connsiteY852" fmla="*/ 570900 h 570899"/>
                <a:gd name="connsiteX853" fmla="*/ 9755557 w 11218359"/>
                <a:gd name="connsiteY853" fmla="*/ 570900 h 570899"/>
                <a:gd name="connsiteX854" fmla="*/ 9766988 w 11218359"/>
                <a:gd name="connsiteY854" fmla="*/ 570900 h 570899"/>
                <a:gd name="connsiteX855" fmla="*/ 9778417 w 11218359"/>
                <a:gd name="connsiteY855" fmla="*/ 570900 h 570899"/>
                <a:gd name="connsiteX856" fmla="*/ 9789848 w 11218359"/>
                <a:gd name="connsiteY856" fmla="*/ 570900 h 570899"/>
                <a:gd name="connsiteX857" fmla="*/ 9801277 w 11218359"/>
                <a:gd name="connsiteY857" fmla="*/ 570900 h 570899"/>
                <a:gd name="connsiteX858" fmla="*/ 9812755 w 11218359"/>
                <a:gd name="connsiteY858" fmla="*/ 570900 h 570899"/>
                <a:gd name="connsiteX859" fmla="*/ 9824185 w 11218359"/>
                <a:gd name="connsiteY859" fmla="*/ 570900 h 570899"/>
                <a:gd name="connsiteX860" fmla="*/ 9835615 w 11218359"/>
                <a:gd name="connsiteY860" fmla="*/ 570900 h 570899"/>
                <a:gd name="connsiteX861" fmla="*/ 9847045 w 11218359"/>
                <a:gd name="connsiteY861" fmla="*/ 570900 h 570899"/>
                <a:gd name="connsiteX862" fmla="*/ 9858475 w 11218359"/>
                <a:gd name="connsiteY862" fmla="*/ 570900 h 570899"/>
                <a:gd name="connsiteX863" fmla="*/ 9869952 w 11218359"/>
                <a:gd name="connsiteY863" fmla="*/ 570900 h 570899"/>
                <a:gd name="connsiteX864" fmla="*/ 9881383 w 11218359"/>
                <a:gd name="connsiteY864" fmla="*/ 570900 h 570899"/>
                <a:gd name="connsiteX865" fmla="*/ 9892812 w 11218359"/>
                <a:gd name="connsiteY865" fmla="*/ 570900 h 570899"/>
                <a:gd name="connsiteX866" fmla="*/ 9904243 w 11218359"/>
                <a:gd name="connsiteY866" fmla="*/ 570900 h 570899"/>
                <a:gd name="connsiteX867" fmla="*/ 9915673 w 11218359"/>
                <a:gd name="connsiteY867" fmla="*/ 570900 h 570899"/>
                <a:gd name="connsiteX868" fmla="*/ 9927102 w 11218359"/>
                <a:gd name="connsiteY868" fmla="*/ 570900 h 570899"/>
                <a:gd name="connsiteX869" fmla="*/ 9938581 w 11218359"/>
                <a:gd name="connsiteY869" fmla="*/ 570900 h 570899"/>
                <a:gd name="connsiteX870" fmla="*/ 9950010 w 11218359"/>
                <a:gd name="connsiteY870" fmla="*/ 570900 h 570899"/>
                <a:gd name="connsiteX871" fmla="*/ 9961441 w 11218359"/>
                <a:gd name="connsiteY871" fmla="*/ 570900 h 570899"/>
                <a:gd name="connsiteX872" fmla="*/ 9972870 w 11218359"/>
                <a:gd name="connsiteY872" fmla="*/ 570900 h 570899"/>
                <a:gd name="connsiteX873" fmla="*/ 9984300 w 11218359"/>
                <a:gd name="connsiteY873" fmla="*/ 570900 h 570899"/>
                <a:gd name="connsiteX874" fmla="*/ 9995778 w 11218359"/>
                <a:gd name="connsiteY874" fmla="*/ 570900 h 570899"/>
                <a:gd name="connsiteX875" fmla="*/ 10007208 w 11218359"/>
                <a:gd name="connsiteY875" fmla="*/ 570900 h 570899"/>
                <a:gd name="connsiteX876" fmla="*/ 10018638 w 11218359"/>
                <a:gd name="connsiteY876" fmla="*/ 570900 h 570899"/>
                <a:gd name="connsiteX877" fmla="*/ 10030068 w 11218359"/>
                <a:gd name="connsiteY877" fmla="*/ 570900 h 570899"/>
                <a:gd name="connsiteX878" fmla="*/ 10041498 w 11218359"/>
                <a:gd name="connsiteY878" fmla="*/ 570900 h 570899"/>
                <a:gd name="connsiteX879" fmla="*/ 10052976 w 11218359"/>
                <a:gd name="connsiteY879" fmla="*/ 570900 h 570899"/>
                <a:gd name="connsiteX880" fmla="*/ 10064405 w 11218359"/>
                <a:gd name="connsiteY880" fmla="*/ 570900 h 570899"/>
                <a:gd name="connsiteX881" fmla="*/ 10075835 w 11218359"/>
                <a:gd name="connsiteY881" fmla="*/ 570900 h 570899"/>
                <a:gd name="connsiteX882" fmla="*/ 10087266 w 11218359"/>
                <a:gd name="connsiteY882" fmla="*/ 570900 h 570899"/>
                <a:gd name="connsiteX883" fmla="*/ 10098695 w 11218359"/>
                <a:gd name="connsiteY883" fmla="*/ 570900 h 570899"/>
                <a:gd name="connsiteX884" fmla="*/ 10110174 w 11218359"/>
                <a:gd name="connsiteY884" fmla="*/ 570900 h 570899"/>
                <a:gd name="connsiteX885" fmla="*/ 10121603 w 11218359"/>
                <a:gd name="connsiteY885" fmla="*/ 570900 h 570899"/>
                <a:gd name="connsiteX886" fmla="*/ 10133033 w 11218359"/>
                <a:gd name="connsiteY886" fmla="*/ 570900 h 570899"/>
                <a:gd name="connsiteX887" fmla="*/ 10144463 w 11218359"/>
                <a:gd name="connsiteY887" fmla="*/ 570900 h 570899"/>
                <a:gd name="connsiteX888" fmla="*/ 10155893 w 11218359"/>
                <a:gd name="connsiteY888" fmla="*/ 570900 h 570899"/>
                <a:gd name="connsiteX889" fmla="*/ 10167371 w 11218359"/>
                <a:gd name="connsiteY889" fmla="*/ 570900 h 570899"/>
                <a:gd name="connsiteX890" fmla="*/ 10178801 w 11218359"/>
                <a:gd name="connsiteY890" fmla="*/ 570900 h 570899"/>
                <a:gd name="connsiteX891" fmla="*/ 10190230 w 11218359"/>
                <a:gd name="connsiteY891" fmla="*/ 570900 h 570899"/>
                <a:gd name="connsiteX892" fmla="*/ 10201661 w 11218359"/>
                <a:gd name="connsiteY892" fmla="*/ 570900 h 570899"/>
                <a:gd name="connsiteX893" fmla="*/ 10213091 w 11218359"/>
                <a:gd name="connsiteY893" fmla="*/ 570900 h 570899"/>
                <a:gd name="connsiteX894" fmla="*/ 10224569 w 11218359"/>
                <a:gd name="connsiteY894" fmla="*/ 570900 h 570899"/>
                <a:gd name="connsiteX895" fmla="*/ 10235998 w 11218359"/>
                <a:gd name="connsiteY895" fmla="*/ 570900 h 570899"/>
                <a:gd name="connsiteX896" fmla="*/ 10247428 w 11218359"/>
                <a:gd name="connsiteY896" fmla="*/ 570900 h 570899"/>
                <a:gd name="connsiteX897" fmla="*/ 10258859 w 11218359"/>
                <a:gd name="connsiteY897" fmla="*/ 570900 h 570899"/>
                <a:gd name="connsiteX898" fmla="*/ 10270288 w 11218359"/>
                <a:gd name="connsiteY898" fmla="*/ 570900 h 570899"/>
                <a:gd name="connsiteX899" fmla="*/ 10281767 w 11218359"/>
                <a:gd name="connsiteY899" fmla="*/ 570900 h 570899"/>
                <a:gd name="connsiteX900" fmla="*/ 10293196 w 11218359"/>
                <a:gd name="connsiteY900" fmla="*/ 570900 h 570899"/>
                <a:gd name="connsiteX901" fmla="*/ 10304626 w 11218359"/>
                <a:gd name="connsiteY901" fmla="*/ 570900 h 570899"/>
                <a:gd name="connsiteX902" fmla="*/ 10316056 w 11218359"/>
                <a:gd name="connsiteY902" fmla="*/ 570900 h 570899"/>
                <a:gd name="connsiteX903" fmla="*/ 10327486 w 11218359"/>
                <a:gd name="connsiteY903" fmla="*/ 570900 h 570899"/>
                <a:gd name="connsiteX904" fmla="*/ 10338963 w 11218359"/>
                <a:gd name="connsiteY904" fmla="*/ 570900 h 570899"/>
                <a:gd name="connsiteX905" fmla="*/ 10350394 w 11218359"/>
                <a:gd name="connsiteY905" fmla="*/ 570900 h 570899"/>
                <a:gd name="connsiteX906" fmla="*/ 10361823 w 11218359"/>
                <a:gd name="connsiteY906" fmla="*/ 570900 h 570899"/>
                <a:gd name="connsiteX907" fmla="*/ 10373254 w 11218359"/>
                <a:gd name="connsiteY907" fmla="*/ 570900 h 570899"/>
                <a:gd name="connsiteX908" fmla="*/ 10384684 w 11218359"/>
                <a:gd name="connsiteY908" fmla="*/ 570900 h 570899"/>
                <a:gd name="connsiteX909" fmla="*/ 10396161 w 11218359"/>
                <a:gd name="connsiteY909" fmla="*/ 570900 h 570899"/>
                <a:gd name="connsiteX910" fmla="*/ 10407591 w 11218359"/>
                <a:gd name="connsiteY910" fmla="*/ 570900 h 570899"/>
                <a:gd name="connsiteX911" fmla="*/ 10419021 w 11218359"/>
                <a:gd name="connsiteY911" fmla="*/ 570900 h 570899"/>
                <a:gd name="connsiteX912" fmla="*/ 10430452 w 11218359"/>
                <a:gd name="connsiteY912" fmla="*/ 570900 h 570899"/>
                <a:gd name="connsiteX913" fmla="*/ 10441881 w 11218359"/>
                <a:gd name="connsiteY913" fmla="*/ 570900 h 570899"/>
                <a:gd name="connsiteX914" fmla="*/ 10453358 w 11218359"/>
                <a:gd name="connsiteY914" fmla="*/ 570900 h 570899"/>
                <a:gd name="connsiteX915" fmla="*/ 10464789 w 11218359"/>
                <a:gd name="connsiteY915" fmla="*/ 570900 h 570899"/>
                <a:gd name="connsiteX916" fmla="*/ 10476219 w 11218359"/>
                <a:gd name="connsiteY916" fmla="*/ 570900 h 570899"/>
                <a:gd name="connsiteX917" fmla="*/ 10487649 w 11218359"/>
                <a:gd name="connsiteY917" fmla="*/ 570900 h 570899"/>
                <a:gd name="connsiteX918" fmla="*/ 10499079 w 11218359"/>
                <a:gd name="connsiteY918" fmla="*/ 570900 h 570899"/>
                <a:gd name="connsiteX919" fmla="*/ 10510556 w 11218359"/>
                <a:gd name="connsiteY919" fmla="*/ 570900 h 570899"/>
                <a:gd name="connsiteX920" fmla="*/ 10521987 w 11218359"/>
                <a:gd name="connsiteY920" fmla="*/ 570900 h 570899"/>
                <a:gd name="connsiteX921" fmla="*/ 10533416 w 11218359"/>
                <a:gd name="connsiteY921" fmla="*/ 570900 h 570899"/>
                <a:gd name="connsiteX922" fmla="*/ 10544847 w 11218359"/>
                <a:gd name="connsiteY922" fmla="*/ 570900 h 570899"/>
                <a:gd name="connsiteX923" fmla="*/ 10556277 w 11218359"/>
                <a:gd name="connsiteY923" fmla="*/ 570900 h 570899"/>
                <a:gd name="connsiteX924" fmla="*/ 10567754 w 11218359"/>
                <a:gd name="connsiteY924" fmla="*/ 570900 h 570899"/>
                <a:gd name="connsiteX925" fmla="*/ 10579184 w 11218359"/>
                <a:gd name="connsiteY925" fmla="*/ 570900 h 570899"/>
                <a:gd name="connsiteX926" fmla="*/ 10590614 w 11218359"/>
                <a:gd name="connsiteY926" fmla="*/ 570900 h 570899"/>
                <a:gd name="connsiteX927" fmla="*/ 10602045 w 11218359"/>
                <a:gd name="connsiteY927" fmla="*/ 570900 h 570899"/>
                <a:gd name="connsiteX928" fmla="*/ 10613474 w 11218359"/>
                <a:gd name="connsiteY928" fmla="*/ 570900 h 570899"/>
                <a:gd name="connsiteX929" fmla="*/ 10624951 w 11218359"/>
                <a:gd name="connsiteY929" fmla="*/ 570900 h 570899"/>
                <a:gd name="connsiteX930" fmla="*/ 10636382 w 11218359"/>
                <a:gd name="connsiteY930" fmla="*/ 570900 h 570899"/>
                <a:gd name="connsiteX931" fmla="*/ 10647812 w 11218359"/>
                <a:gd name="connsiteY931" fmla="*/ 570900 h 570899"/>
                <a:gd name="connsiteX932" fmla="*/ 10659241 w 11218359"/>
                <a:gd name="connsiteY932" fmla="*/ 570900 h 570899"/>
                <a:gd name="connsiteX933" fmla="*/ 10670672 w 11218359"/>
                <a:gd name="connsiteY933" fmla="*/ 570900 h 570899"/>
                <a:gd name="connsiteX934" fmla="*/ 10682149 w 11218359"/>
                <a:gd name="connsiteY934" fmla="*/ 570900 h 570899"/>
                <a:gd name="connsiteX935" fmla="*/ 10693580 w 11218359"/>
                <a:gd name="connsiteY935" fmla="*/ 570900 h 570899"/>
                <a:gd name="connsiteX936" fmla="*/ 10705009 w 11218359"/>
                <a:gd name="connsiteY936" fmla="*/ 570900 h 570899"/>
                <a:gd name="connsiteX937" fmla="*/ 10716439 w 11218359"/>
                <a:gd name="connsiteY937" fmla="*/ 570900 h 570899"/>
                <a:gd name="connsiteX938" fmla="*/ 10727870 w 11218359"/>
                <a:gd name="connsiteY938" fmla="*/ 570900 h 570899"/>
                <a:gd name="connsiteX939" fmla="*/ 10739347 w 11218359"/>
                <a:gd name="connsiteY939" fmla="*/ 570900 h 570899"/>
                <a:gd name="connsiteX940" fmla="*/ 10750778 w 11218359"/>
                <a:gd name="connsiteY940" fmla="*/ 570900 h 570899"/>
                <a:gd name="connsiteX941" fmla="*/ 10762207 w 11218359"/>
                <a:gd name="connsiteY941" fmla="*/ 570900 h 570899"/>
                <a:gd name="connsiteX942" fmla="*/ 10773637 w 11218359"/>
                <a:gd name="connsiteY942" fmla="*/ 570900 h 570899"/>
                <a:gd name="connsiteX943" fmla="*/ 10785067 w 11218359"/>
                <a:gd name="connsiteY943" fmla="*/ 570900 h 570899"/>
                <a:gd name="connsiteX944" fmla="*/ 10796544 w 11218359"/>
                <a:gd name="connsiteY944" fmla="*/ 570900 h 570899"/>
                <a:gd name="connsiteX945" fmla="*/ 10807975 w 11218359"/>
                <a:gd name="connsiteY945" fmla="*/ 570900 h 570899"/>
                <a:gd name="connsiteX946" fmla="*/ 10819405 w 11218359"/>
                <a:gd name="connsiteY946" fmla="*/ 570900 h 570899"/>
                <a:gd name="connsiteX947" fmla="*/ 10830834 w 11218359"/>
                <a:gd name="connsiteY947" fmla="*/ 570900 h 570899"/>
                <a:gd name="connsiteX948" fmla="*/ 10842265 w 11218359"/>
                <a:gd name="connsiteY948" fmla="*/ 570900 h 570899"/>
                <a:gd name="connsiteX949" fmla="*/ 10853742 w 11218359"/>
                <a:gd name="connsiteY949" fmla="*/ 570900 h 570899"/>
                <a:gd name="connsiteX950" fmla="*/ 10865173 w 11218359"/>
                <a:gd name="connsiteY950" fmla="*/ 570900 h 570899"/>
                <a:gd name="connsiteX951" fmla="*/ 10876602 w 11218359"/>
                <a:gd name="connsiteY951" fmla="*/ 570900 h 570899"/>
                <a:gd name="connsiteX952" fmla="*/ 10888032 w 11218359"/>
                <a:gd name="connsiteY952" fmla="*/ 570900 h 570899"/>
                <a:gd name="connsiteX953" fmla="*/ 10899463 w 11218359"/>
                <a:gd name="connsiteY953" fmla="*/ 570900 h 570899"/>
                <a:gd name="connsiteX954" fmla="*/ 10910892 w 11218359"/>
                <a:gd name="connsiteY954" fmla="*/ 570900 h 570899"/>
                <a:gd name="connsiteX955" fmla="*/ 10922369 w 11218359"/>
                <a:gd name="connsiteY955" fmla="*/ 570900 h 570899"/>
                <a:gd name="connsiteX956" fmla="*/ 10933800 w 11218359"/>
                <a:gd name="connsiteY956" fmla="*/ 570900 h 570899"/>
                <a:gd name="connsiteX957" fmla="*/ 10945230 w 11218359"/>
                <a:gd name="connsiteY957" fmla="*/ 570900 h 570899"/>
                <a:gd name="connsiteX958" fmla="*/ 10956660 w 11218359"/>
                <a:gd name="connsiteY958" fmla="*/ 570900 h 570899"/>
                <a:gd name="connsiteX959" fmla="*/ 10968090 w 11218359"/>
                <a:gd name="connsiteY959" fmla="*/ 570900 h 570899"/>
                <a:gd name="connsiteX960" fmla="*/ 10979567 w 11218359"/>
                <a:gd name="connsiteY960" fmla="*/ 570900 h 570899"/>
                <a:gd name="connsiteX961" fmla="*/ 10990998 w 11218359"/>
                <a:gd name="connsiteY961" fmla="*/ 570900 h 570899"/>
                <a:gd name="connsiteX962" fmla="*/ 11002427 w 11218359"/>
                <a:gd name="connsiteY962" fmla="*/ 570900 h 570899"/>
                <a:gd name="connsiteX963" fmla="*/ 11013858 w 11218359"/>
                <a:gd name="connsiteY963" fmla="*/ 570900 h 570899"/>
                <a:gd name="connsiteX964" fmla="*/ 11025287 w 11218359"/>
                <a:gd name="connsiteY964" fmla="*/ 570900 h 570899"/>
                <a:gd name="connsiteX965" fmla="*/ 11036765 w 11218359"/>
                <a:gd name="connsiteY965" fmla="*/ 570900 h 570899"/>
                <a:gd name="connsiteX966" fmla="*/ 11048195 w 11218359"/>
                <a:gd name="connsiteY966" fmla="*/ 570900 h 570899"/>
                <a:gd name="connsiteX967" fmla="*/ 11059625 w 11218359"/>
                <a:gd name="connsiteY967" fmla="*/ 570900 h 570899"/>
                <a:gd name="connsiteX968" fmla="*/ 11071056 w 11218359"/>
                <a:gd name="connsiteY968" fmla="*/ 570900 h 570899"/>
                <a:gd name="connsiteX969" fmla="*/ 11082485 w 11218359"/>
                <a:gd name="connsiteY969" fmla="*/ 570900 h 570899"/>
                <a:gd name="connsiteX970" fmla="*/ 11093962 w 11218359"/>
                <a:gd name="connsiteY970" fmla="*/ 570900 h 570899"/>
                <a:gd name="connsiteX971" fmla="*/ 11105393 w 11218359"/>
                <a:gd name="connsiteY971" fmla="*/ 570900 h 570899"/>
                <a:gd name="connsiteX972" fmla="*/ 11116823 w 11218359"/>
                <a:gd name="connsiteY972" fmla="*/ 570900 h 570899"/>
                <a:gd name="connsiteX973" fmla="*/ 11128253 w 11218359"/>
                <a:gd name="connsiteY973" fmla="*/ 570900 h 570899"/>
                <a:gd name="connsiteX974" fmla="*/ 11139683 w 11218359"/>
                <a:gd name="connsiteY974" fmla="*/ 570900 h 570899"/>
                <a:gd name="connsiteX975" fmla="*/ 11151160 w 11218359"/>
                <a:gd name="connsiteY975" fmla="*/ 570900 h 570899"/>
                <a:gd name="connsiteX976" fmla="*/ 11162591 w 11218359"/>
                <a:gd name="connsiteY976" fmla="*/ 570900 h 570899"/>
                <a:gd name="connsiteX977" fmla="*/ 11174020 w 11218359"/>
                <a:gd name="connsiteY977" fmla="*/ 570900 h 570899"/>
                <a:gd name="connsiteX978" fmla="*/ 11185451 w 11218359"/>
                <a:gd name="connsiteY978" fmla="*/ 570900 h 570899"/>
                <a:gd name="connsiteX979" fmla="*/ 11196881 w 11218359"/>
                <a:gd name="connsiteY979" fmla="*/ 570900 h 570899"/>
                <a:gd name="connsiteX980" fmla="*/ 11208358 w 11218359"/>
                <a:gd name="connsiteY980" fmla="*/ 570900 h 570899"/>
                <a:gd name="connsiteX981" fmla="*/ 11218359 w 11218359"/>
                <a:gd name="connsiteY981" fmla="*/ 570900 h 570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70899">
                  <a:moveTo>
                    <a:pt x="0" y="570900"/>
                  </a:moveTo>
                  <a:lnTo>
                    <a:pt x="9149" y="570900"/>
                  </a:lnTo>
                  <a:lnTo>
                    <a:pt x="20588" y="570900"/>
                  </a:lnTo>
                  <a:lnTo>
                    <a:pt x="32028" y="570900"/>
                  </a:lnTo>
                  <a:lnTo>
                    <a:pt x="43467" y="570900"/>
                  </a:lnTo>
                  <a:lnTo>
                    <a:pt x="54907" y="570900"/>
                  </a:lnTo>
                  <a:lnTo>
                    <a:pt x="66346" y="570900"/>
                  </a:lnTo>
                  <a:lnTo>
                    <a:pt x="77786" y="570900"/>
                  </a:lnTo>
                  <a:lnTo>
                    <a:pt x="89225" y="570900"/>
                  </a:lnTo>
                  <a:lnTo>
                    <a:pt x="100665" y="570900"/>
                  </a:lnTo>
                  <a:lnTo>
                    <a:pt x="112104" y="570900"/>
                  </a:lnTo>
                  <a:lnTo>
                    <a:pt x="123544" y="570900"/>
                  </a:lnTo>
                  <a:lnTo>
                    <a:pt x="134979" y="570900"/>
                  </a:lnTo>
                  <a:lnTo>
                    <a:pt x="146423" y="570900"/>
                  </a:lnTo>
                  <a:lnTo>
                    <a:pt x="157858" y="570900"/>
                  </a:lnTo>
                  <a:lnTo>
                    <a:pt x="169297" y="570900"/>
                  </a:lnTo>
                  <a:lnTo>
                    <a:pt x="180737" y="570900"/>
                  </a:lnTo>
                  <a:lnTo>
                    <a:pt x="192176" y="570900"/>
                  </a:lnTo>
                  <a:lnTo>
                    <a:pt x="203616" y="570900"/>
                  </a:lnTo>
                  <a:lnTo>
                    <a:pt x="215055" y="570900"/>
                  </a:lnTo>
                  <a:lnTo>
                    <a:pt x="226495" y="570900"/>
                  </a:lnTo>
                  <a:lnTo>
                    <a:pt x="237935" y="570900"/>
                  </a:lnTo>
                  <a:lnTo>
                    <a:pt x="249374" y="570900"/>
                  </a:lnTo>
                  <a:lnTo>
                    <a:pt x="260814" y="570900"/>
                  </a:lnTo>
                  <a:lnTo>
                    <a:pt x="272253" y="570900"/>
                  </a:lnTo>
                  <a:lnTo>
                    <a:pt x="283693" y="570900"/>
                  </a:lnTo>
                  <a:lnTo>
                    <a:pt x="295132" y="570900"/>
                  </a:lnTo>
                  <a:lnTo>
                    <a:pt x="306572" y="570900"/>
                  </a:lnTo>
                  <a:lnTo>
                    <a:pt x="318011" y="570900"/>
                  </a:lnTo>
                  <a:lnTo>
                    <a:pt x="329451" y="570900"/>
                  </a:lnTo>
                  <a:lnTo>
                    <a:pt x="340890" y="570900"/>
                  </a:lnTo>
                  <a:lnTo>
                    <a:pt x="352330" y="570900"/>
                  </a:lnTo>
                  <a:lnTo>
                    <a:pt x="363769" y="570900"/>
                  </a:lnTo>
                  <a:lnTo>
                    <a:pt x="375209" y="570900"/>
                  </a:lnTo>
                  <a:lnTo>
                    <a:pt x="386648" y="570900"/>
                  </a:lnTo>
                  <a:lnTo>
                    <a:pt x="398088" y="570900"/>
                  </a:lnTo>
                  <a:lnTo>
                    <a:pt x="409527" y="570900"/>
                  </a:lnTo>
                  <a:lnTo>
                    <a:pt x="420967" y="570900"/>
                  </a:lnTo>
                  <a:lnTo>
                    <a:pt x="432406" y="570900"/>
                  </a:lnTo>
                  <a:lnTo>
                    <a:pt x="443846" y="570900"/>
                  </a:lnTo>
                  <a:lnTo>
                    <a:pt x="455285" y="570900"/>
                  </a:lnTo>
                  <a:lnTo>
                    <a:pt x="466725" y="570900"/>
                  </a:lnTo>
                  <a:lnTo>
                    <a:pt x="478165" y="570900"/>
                  </a:lnTo>
                  <a:lnTo>
                    <a:pt x="489604" y="570900"/>
                  </a:lnTo>
                  <a:lnTo>
                    <a:pt x="501044" y="570900"/>
                  </a:lnTo>
                  <a:lnTo>
                    <a:pt x="512483" y="570900"/>
                  </a:lnTo>
                  <a:lnTo>
                    <a:pt x="523923" y="570900"/>
                  </a:lnTo>
                  <a:lnTo>
                    <a:pt x="535362" y="570900"/>
                  </a:lnTo>
                  <a:lnTo>
                    <a:pt x="546802" y="570900"/>
                  </a:lnTo>
                  <a:lnTo>
                    <a:pt x="558241" y="570900"/>
                  </a:lnTo>
                  <a:lnTo>
                    <a:pt x="569681" y="570900"/>
                  </a:lnTo>
                  <a:lnTo>
                    <a:pt x="581120" y="570900"/>
                  </a:lnTo>
                  <a:lnTo>
                    <a:pt x="592560" y="570900"/>
                  </a:lnTo>
                  <a:lnTo>
                    <a:pt x="603999" y="570900"/>
                  </a:lnTo>
                  <a:lnTo>
                    <a:pt x="615439" y="570900"/>
                  </a:lnTo>
                  <a:lnTo>
                    <a:pt x="626878" y="570900"/>
                  </a:lnTo>
                  <a:lnTo>
                    <a:pt x="638318" y="570900"/>
                  </a:lnTo>
                  <a:lnTo>
                    <a:pt x="649757" y="570900"/>
                  </a:lnTo>
                  <a:lnTo>
                    <a:pt x="661192" y="570900"/>
                  </a:lnTo>
                  <a:lnTo>
                    <a:pt x="672632" y="570900"/>
                  </a:lnTo>
                  <a:lnTo>
                    <a:pt x="684071" y="570900"/>
                  </a:lnTo>
                  <a:lnTo>
                    <a:pt x="695511" y="570900"/>
                  </a:lnTo>
                  <a:lnTo>
                    <a:pt x="706950" y="570900"/>
                  </a:lnTo>
                  <a:lnTo>
                    <a:pt x="718390" y="570900"/>
                  </a:lnTo>
                  <a:lnTo>
                    <a:pt x="729829" y="570900"/>
                  </a:lnTo>
                  <a:lnTo>
                    <a:pt x="741269" y="570900"/>
                  </a:lnTo>
                  <a:lnTo>
                    <a:pt x="752708" y="570900"/>
                  </a:lnTo>
                  <a:lnTo>
                    <a:pt x="764148" y="570900"/>
                  </a:lnTo>
                  <a:lnTo>
                    <a:pt x="775587" y="570900"/>
                  </a:lnTo>
                  <a:lnTo>
                    <a:pt x="787027" y="570900"/>
                  </a:lnTo>
                  <a:lnTo>
                    <a:pt x="798467" y="570900"/>
                  </a:lnTo>
                  <a:lnTo>
                    <a:pt x="809906" y="570900"/>
                  </a:lnTo>
                  <a:lnTo>
                    <a:pt x="821346" y="570900"/>
                  </a:lnTo>
                  <a:lnTo>
                    <a:pt x="832785" y="570900"/>
                  </a:lnTo>
                  <a:lnTo>
                    <a:pt x="844225" y="570900"/>
                  </a:lnTo>
                  <a:lnTo>
                    <a:pt x="855664" y="570900"/>
                  </a:lnTo>
                  <a:lnTo>
                    <a:pt x="867104" y="570900"/>
                  </a:lnTo>
                  <a:lnTo>
                    <a:pt x="878543" y="570900"/>
                  </a:lnTo>
                  <a:lnTo>
                    <a:pt x="889983" y="570900"/>
                  </a:lnTo>
                  <a:lnTo>
                    <a:pt x="901422" y="570900"/>
                  </a:lnTo>
                  <a:lnTo>
                    <a:pt x="912862" y="570900"/>
                  </a:lnTo>
                  <a:lnTo>
                    <a:pt x="924301" y="570900"/>
                  </a:lnTo>
                  <a:lnTo>
                    <a:pt x="935741" y="570900"/>
                  </a:lnTo>
                  <a:lnTo>
                    <a:pt x="947180" y="570900"/>
                  </a:lnTo>
                  <a:lnTo>
                    <a:pt x="958620" y="570900"/>
                  </a:lnTo>
                  <a:lnTo>
                    <a:pt x="970059" y="570900"/>
                  </a:lnTo>
                  <a:lnTo>
                    <a:pt x="981499" y="570900"/>
                  </a:lnTo>
                  <a:lnTo>
                    <a:pt x="992938" y="570900"/>
                  </a:lnTo>
                  <a:lnTo>
                    <a:pt x="1004378" y="570900"/>
                  </a:lnTo>
                  <a:lnTo>
                    <a:pt x="1015818" y="570900"/>
                  </a:lnTo>
                  <a:lnTo>
                    <a:pt x="1027257" y="570900"/>
                  </a:lnTo>
                  <a:lnTo>
                    <a:pt x="1038697" y="489771"/>
                  </a:lnTo>
                  <a:lnTo>
                    <a:pt x="1050136" y="276435"/>
                  </a:lnTo>
                  <a:lnTo>
                    <a:pt x="1061576" y="0"/>
                  </a:lnTo>
                  <a:lnTo>
                    <a:pt x="1073015" y="69109"/>
                  </a:lnTo>
                  <a:lnTo>
                    <a:pt x="1084455" y="195310"/>
                  </a:lnTo>
                  <a:lnTo>
                    <a:pt x="1095894" y="321507"/>
                  </a:lnTo>
                  <a:lnTo>
                    <a:pt x="1107334" y="558879"/>
                  </a:lnTo>
                  <a:lnTo>
                    <a:pt x="1118773" y="570900"/>
                  </a:lnTo>
                  <a:lnTo>
                    <a:pt x="1130213" y="570900"/>
                  </a:lnTo>
                  <a:lnTo>
                    <a:pt x="1141652" y="570900"/>
                  </a:lnTo>
                  <a:lnTo>
                    <a:pt x="1153092" y="570900"/>
                  </a:lnTo>
                  <a:lnTo>
                    <a:pt x="1164531" y="570900"/>
                  </a:lnTo>
                  <a:lnTo>
                    <a:pt x="1175971" y="570900"/>
                  </a:lnTo>
                  <a:lnTo>
                    <a:pt x="1187406" y="570900"/>
                  </a:lnTo>
                  <a:lnTo>
                    <a:pt x="1198845" y="570900"/>
                  </a:lnTo>
                  <a:lnTo>
                    <a:pt x="1210285" y="570900"/>
                  </a:lnTo>
                  <a:lnTo>
                    <a:pt x="1221724" y="569400"/>
                  </a:lnTo>
                  <a:lnTo>
                    <a:pt x="1233164" y="570900"/>
                  </a:lnTo>
                  <a:lnTo>
                    <a:pt x="1244603" y="570900"/>
                  </a:lnTo>
                  <a:lnTo>
                    <a:pt x="1256043" y="570900"/>
                  </a:lnTo>
                  <a:lnTo>
                    <a:pt x="1267482" y="570900"/>
                  </a:lnTo>
                  <a:lnTo>
                    <a:pt x="1278922" y="570900"/>
                  </a:lnTo>
                  <a:lnTo>
                    <a:pt x="1290361" y="570900"/>
                  </a:lnTo>
                  <a:lnTo>
                    <a:pt x="1301801" y="570900"/>
                  </a:lnTo>
                  <a:lnTo>
                    <a:pt x="1313240" y="570900"/>
                  </a:lnTo>
                  <a:lnTo>
                    <a:pt x="1324680" y="570900"/>
                  </a:lnTo>
                  <a:lnTo>
                    <a:pt x="1336120" y="570900"/>
                  </a:lnTo>
                  <a:lnTo>
                    <a:pt x="1347559" y="570900"/>
                  </a:lnTo>
                  <a:lnTo>
                    <a:pt x="1358999" y="570900"/>
                  </a:lnTo>
                  <a:lnTo>
                    <a:pt x="1370438" y="570900"/>
                  </a:lnTo>
                  <a:lnTo>
                    <a:pt x="1381878" y="570900"/>
                  </a:lnTo>
                  <a:lnTo>
                    <a:pt x="1393317" y="570900"/>
                  </a:lnTo>
                  <a:lnTo>
                    <a:pt x="1404757" y="570900"/>
                  </a:lnTo>
                  <a:lnTo>
                    <a:pt x="1416196" y="570900"/>
                  </a:lnTo>
                  <a:lnTo>
                    <a:pt x="1427636" y="570900"/>
                  </a:lnTo>
                  <a:lnTo>
                    <a:pt x="1439075" y="570900"/>
                  </a:lnTo>
                  <a:lnTo>
                    <a:pt x="1450515" y="570900"/>
                  </a:lnTo>
                  <a:lnTo>
                    <a:pt x="1461954" y="570900"/>
                  </a:lnTo>
                  <a:lnTo>
                    <a:pt x="1473394" y="570900"/>
                  </a:lnTo>
                  <a:lnTo>
                    <a:pt x="1484833" y="570900"/>
                  </a:lnTo>
                  <a:lnTo>
                    <a:pt x="1496273" y="570900"/>
                  </a:lnTo>
                  <a:lnTo>
                    <a:pt x="1507712" y="570900"/>
                  </a:lnTo>
                  <a:lnTo>
                    <a:pt x="1519152" y="570900"/>
                  </a:lnTo>
                  <a:lnTo>
                    <a:pt x="1530591" y="570900"/>
                  </a:lnTo>
                  <a:lnTo>
                    <a:pt x="1542031" y="570900"/>
                  </a:lnTo>
                  <a:lnTo>
                    <a:pt x="1553471" y="570900"/>
                  </a:lnTo>
                  <a:lnTo>
                    <a:pt x="1564910" y="570900"/>
                  </a:lnTo>
                  <a:lnTo>
                    <a:pt x="1576349" y="570900"/>
                  </a:lnTo>
                  <a:lnTo>
                    <a:pt x="1587789" y="570900"/>
                  </a:lnTo>
                  <a:lnTo>
                    <a:pt x="1599229" y="570900"/>
                  </a:lnTo>
                  <a:lnTo>
                    <a:pt x="1610668" y="570900"/>
                  </a:lnTo>
                  <a:lnTo>
                    <a:pt x="1622107" y="570900"/>
                  </a:lnTo>
                  <a:lnTo>
                    <a:pt x="1633547" y="570900"/>
                  </a:lnTo>
                  <a:lnTo>
                    <a:pt x="1644987" y="570900"/>
                  </a:lnTo>
                  <a:lnTo>
                    <a:pt x="1656426" y="570900"/>
                  </a:lnTo>
                  <a:lnTo>
                    <a:pt x="1667866" y="570900"/>
                  </a:lnTo>
                  <a:lnTo>
                    <a:pt x="1679305" y="570900"/>
                  </a:lnTo>
                  <a:lnTo>
                    <a:pt x="1690745" y="570900"/>
                  </a:lnTo>
                  <a:lnTo>
                    <a:pt x="1702184" y="570900"/>
                  </a:lnTo>
                  <a:lnTo>
                    <a:pt x="1713619" y="570900"/>
                  </a:lnTo>
                  <a:lnTo>
                    <a:pt x="1725063" y="570900"/>
                  </a:lnTo>
                  <a:lnTo>
                    <a:pt x="1736498" y="570900"/>
                  </a:lnTo>
                  <a:lnTo>
                    <a:pt x="1747938" y="570900"/>
                  </a:lnTo>
                  <a:lnTo>
                    <a:pt x="1759377" y="570900"/>
                  </a:lnTo>
                  <a:lnTo>
                    <a:pt x="1770817" y="570900"/>
                  </a:lnTo>
                  <a:lnTo>
                    <a:pt x="1782256" y="570900"/>
                  </a:lnTo>
                  <a:lnTo>
                    <a:pt x="1793696" y="570900"/>
                  </a:lnTo>
                  <a:lnTo>
                    <a:pt x="1805135" y="570900"/>
                  </a:lnTo>
                  <a:lnTo>
                    <a:pt x="1816575" y="570900"/>
                  </a:lnTo>
                  <a:lnTo>
                    <a:pt x="1828014" y="570900"/>
                  </a:lnTo>
                  <a:lnTo>
                    <a:pt x="1839454" y="570900"/>
                  </a:lnTo>
                  <a:lnTo>
                    <a:pt x="1850893" y="570900"/>
                  </a:lnTo>
                  <a:lnTo>
                    <a:pt x="1862333" y="570900"/>
                  </a:lnTo>
                  <a:lnTo>
                    <a:pt x="1873772" y="570900"/>
                  </a:lnTo>
                  <a:lnTo>
                    <a:pt x="1885212" y="570900"/>
                  </a:lnTo>
                  <a:lnTo>
                    <a:pt x="1896651" y="570900"/>
                  </a:lnTo>
                  <a:lnTo>
                    <a:pt x="1908091" y="570900"/>
                  </a:lnTo>
                  <a:lnTo>
                    <a:pt x="1919531" y="570900"/>
                  </a:lnTo>
                  <a:lnTo>
                    <a:pt x="1930970" y="570900"/>
                  </a:lnTo>
                  <a:lnTo>
                    <a:pt x="1942409" y="570900"/>
                  </a:lnTo>
                  <a:lnTo>
                    <a:pt x="1953849" y="570900"/>
                  </a:lnTo>
                  <a:lnTo>
                    <a:pt x="1965289" y="570900"/>
                  </a:lnTo>
                  <a:lnTo>
                    <a:pt x="1976728" y="570900"/>
                  </a:lnTo>
                  <a:lnTo>
                    <a:pt x="1988168" y="570900"/>
                  </a:lnTo>
                  <a:lnTo>
                    <a:pt x="1999607" y="570900"/>
                  </a:lnTo>
                  <a:lnTo>
                    <a:pt x="2011047" y="570900"/>
                  </a:lnTo>
                  <a:lnTo>
                    <a:pt x="2022486" y="570900"/>
                  </a:lnTo>
                  <a:lnTo>
                    <a:pt x="2033926" y="570900"/>
                  </a:lnTo>
                  <a:lnTo>
                    <a:pt x="2045365" y="570900"/>
                  </a:lnTo>
                  <a:lnTo>
                    <a:pt x="2056805" y="570900"/>
                  </a:lnTo>
                  <a:lnTo>
                    <a:pt x="2068244" y="570900"/>
                  </a:lnTo>
                  <a:lnTo>
                    <a:pt x="2079684" y="570900"/>
                  </a:lnTo>
                  <a:lnTo>
                    <a:pt x="2091123" y="570900"/>
                  </a:lnTo>
                  <a:lnTo>
                    <a:pt x="2102563" y="570900"/>
                  </a:lnTo>
                  <a:lnTo>
                    <a:pt x="2114002" y="570900"/>
                  </a:lnTo>
                  <a:lnTo>
                    <a:pt x="2125442" y="570900"/>
                  </a:lnTo>
                  <a:lnTo>
                    <a:pt x="2136882" y="570900"/>
                  </a:lnTo>
                  <a:lnTo>
                    <a:pt x="2148321" y="570900"/>
                  </a:lnTo>
                  <a:lnTo>
                    <a:pt x="2159760" y="570900"/>
                  </a:lnTo>
                  <a:lnTo>
                    <a:pt x="2171200" y="570900"/>
                  </a:lnTo>
                  <a:lnTo>
                    <a:pt x="2182640" y="570900"/>
                  </a:lnTo>
                  <a:lnTo>
                    <a:pt x="2194079" y="570900"/>
                  </a:lnTo>
                  <a:lnTo>
                    <a:pt x="2205519" y="570900"/>
                  </a:lnTo>
                  <a:lnTo>
                    <a:pt x="2216958" y="570900"/>
                  </a:lnTo>
                  <a:lnTo>
                    <a:pt x="2228393" y="570900"/>
                  </a:lnTo>
                  <a:lnTo>
                    <a:pt x="2239837" y="570900"/>
                  </a:lnTo>
                  <a:lnTo>
                    <a:pt x="2251272" y="570900"/>
                  </a:lnTo>
                  <a:lnTo>
                    <a:pt x="2262716" y="570900"/>
                  </a:lnTo>
                  <a:lnTo>
                    <a:pt x="2274151" y="570900"/>
                  </a:lnTo>
                  <a:lnTo>
                    <a:pt x="2285591" y="570900"/>
                  </a:lnTo>
                  <a:lnTo>
                    <a:pt x="2297030" y="570900"/>
                  </a:lnTo>
                  <a:lnTo>
                    <a:pt x="2308470" y="570900"/>
                  </a:lnTo>
                  <a:lnTo>
                    <a:pt x="2319909" y="570900"/>
                  </a:lnTo>
                  <a:lnTo>
                    <a:pt x="2331349" y="570900"/>
                  </a:lnTo>
                  <a:lnTo>
                    <a:pt x="2342788" y="570900"/>
                  </a:lnTo>
                  <a:lnTo>
                    <a:pt x="2354228" y="570900"/>
                  </a:lnTo>
                  <a:lnTo>
                    <a:pt x="2365667" y="570900"/>
                  </a:lnTo>
                  <a:lnTo>
                    <a:pt x="2377107" y="570900"/>
                  </a:lnTo>
                  <a:lnTo>
                    <a:pt x="2388546" y="570900"/>
                  </a:lnTo>
                  <a:lnTo>
                    <a:pt x="2399986" y="570900"/>
                  </a:lnTo>
                  <a:lnTo>
                    <a:pt x="2411425" y="570900"/>
                  </a:lnTo>
                  <a:lnTo>
                    <a:pt x="2422865" y="570900"/>
                  </a:lnTo>
                  <a:lnTo>
                    <a:pt x="2434304" y="570900"/>
                  </a:lnTo>
                  <a:lnTo>
                    <a:pt x="2445744" y="570900"/>
                  </a:lnTo>
                  <a:lnTo>
                    <a:pt x="2457184" y="570900"/>
                  </a:lnTo>
                  <a:lnTo>
                    <a:pt x="2468623" y="570900"/>
                  </a:lnTo>
                  <a:lnTo>
                    <a:pt x="2480062" y="570900"/>
                  </a:lnTo>
                  <a:lnTo>
                    <a:pt x="2491502" y="570900"/>
                  </a:lnTo>
                  <a:lnTo>
                    <a:pt x="2502942" y="570900"/>
                  </a:lnTo>
                  <a:lnTo>
                    <a:pt x="2514381" y="570900"/>
                  </a:lnTo>
                  <a:lnTo>
                    <a:pt x="2525821" y="570900"/>
                  </a:lnTo>
                  <a:lnTo>
                    <a:pt x="2537260" y="570900"/>
                  </a:lnTo>
                  <a:lnTo>
                    <a:pt x="2548700" y="570900"/>
                  </a:lnTo>
                  <a:lnTo>
                    <a:pt x="2560139" y="570900"/>
                  </a:lnTo>
                  <a:lnTo>
                    <a:pt x="2571579" y="570900"/>
                  </a:lnTo>
                  <a:lnTo>
                    <a:pt x="2583018" y="570900"/>
                  </a:lnTo>
                  <a:lnTo>
                    <a:pt x="2594458" y="570900"/>
                  </a:lnTo>
                  <a:lnTo>
                    <a:pt x="2605897" y="570900"/>
                  </a:lnTo>
                  <a:lnTo>
                    <a:pt x="2617337" y="570900"/>
                  </a:lnTo>
                  <a:lnTo>
                    <a:pt x="2628776" y="570900"/>
                  </a:lnTo>
                  <a:lnTo>
                    <a:pt x="2640216" y="570900"/>
                  </a:lnTo>
                  <a:lnTo>
                    <a:pt x="2651655" y="570900"/>
                  </a:lnTo>
                  <a:lnTo>
                    <a:pt x="2663095" y="570900"/>
                  </a:lnTo>
                  <a:lnTo>
                    <a:pt x="2674535" y="570900"/>
                  </a:lnTo>
                  <a:lnTo>
                    <a:pt x="2685974" y="570900"/>
                  </a:lnTo>
                  <a:lnTo>
                    <a:pt x="2697413" y="570900"/>
                  </a:lnTo>
                  <a:lnTo>
                    <a:pt x="2708853" y="570900"/>
                  </a:lnTo>
                  <a:lnTo>
                    <a:pt x="2720293" y="570900"/>
                  </a:lnTo>
                  <a:lnTo>
                    <a:pt x="2731727" y="570900"/>
                  </a:lnTo>
                  <a:lnTo>
                    <a:pt x="2743172" y="570900"/>
                  </a:lnTo>
                  <a:lnTo>
                    <a:pt x="2754611" y="570900"/>
                  </a:lnTo>
                  <a:lnTo>
                    <a:pt x="2766046" y="570900"/>
                  </a:lnTo>
                  <a:lnTo>
                    <a:pt x="2777490" y="570900"/>
                  </a:lnTo>
                  <a:lnTo>
                    <a:pt x="2788925" y="570900"/>
                  </a:lnTo>
                  <a:lnTo>
                    <a:pt x="2800364" y="570900"/>
                  </a:lnTo>
                  <a:lnTo>
                    <a:pt x="2811804" y="570900"/>
                  </a:lnTo>
                  <a:lnTo>
                    <a:pt x="2823243" y="570900"/>
                  </a:lnTo>
                  <a:lnTo>
                    <a:pt x="2834683" y="570900"/>
                  </a:lnTo>
                  <a:lnTo>
                    <a:pt x="2846123" y="570900"/>
                  </a:lnTo>
                  <a:lnTo>
                    <a:pt x="2857562" y="570900"/>
                  </a:lnTo>
                  <a:lnTo>
                    <a:pt x="2869001" y="570900"/>
                  </a:lnTo>
                  <a:lnTo>
                    <a:pt x="2880441" y="570900"/>
                  </a:lnTo>
                  <a:lnTo>
                    <a:pt x="2891881" y="570900"/>
                  </a:lnTo>
                  <a:lnTo>
                    <a:pt x="2903320" y="570900"/>
                  </a:lnTo>
                  <a:lnTo>
                    <a:pt x="2914760" y="570900"/>
                  </a:lnTo>
                  <a:lnTo>
                    <a:pt x="2926199" y="570900"/>
                  </a:lnTo>
                  <a:lnTo>
                    <a:pt x="2937639" y="570900"/>
                  </a:lnTo>
                  <a:lnTo>
                    <a:pt x="2949078" y="570900"/>
                  </a:lnTo>
                  <a:lnTo>
                    <a:pt x="2960518" y="570900"/>
                  </a:lnTo>
                  <a:lnTo>
                    <a:pt x="2971957" y="570900"/>
                  </a:lnTo>
                  <a:lnTo>
                    <a:pt x="2983397" y="570900"/>
                  </a:lnTo>
                  <a:lnTo>
                    <a:pt x="2994837" y="570900"/>
                  </a:lnTo>
                  <a:lnTo>
                    <a:pt x="3006276" y="570900"/>
                  </a:lnTo>
                  <a:lnTo>
                    <a:pt x="3017715" y="570900"/>
                  </a:lnTo>
                  <a:lnTo>
                    <a:pt x="3029155" y="570900"/>
                  </a:lnTo>
                  <a:lnTo>
                    <a:pt x="3040594" y="570900"/>
                  </a:lnTo>
                  <a:lnTo>
                    <a:pt x="3052034" y="570900"/>
                  </a:lnTo>
                  <a:lnTo>
                    <a:pt x="3063474" y="570900"/>
                  </a:lnTo>
                  <a:lnTo>
                    <a:pt x="3074913" y="570900"/>
                  </a:lnTo>
                  <a:lnTo>
                    <a:pt x="3086352" y="570900"/>
                  </a:lnTo>
                  <a:lnTo>
                    <a:pt x="3097792" y="570900"/>
                  </a:lnTo>
                  <a:lnTo>
                    <a:pt x="3109232" y="570900"/>
                  </a:lnTo>
                  <a:lnTo>
                    <a:pt x="3120671" y="570900"/>
                  </a:lnTo>
                  <a:lnTo>
                    <a:pt x="3132111" y="570900"/>
                  </a:lnTo>
                  <a:lnTo>
                    <a:pt x="3143550" y="570900"/>
                  </a:lnTo>
                  <a:lnTo>
                    <a:pt x="3154990" y="570900"/>
                  </a:lnTo>
                  <a:lnTo>
                    <a:pt x="3166429" y="570900"/>
                  </a:lnTo>
                  <a:lnTo>
                    <a:pt x="3177869" y="570900"/>
                  </a:lnTo>
                  <a:lnTo>
                    <a:pt x="3189308" y="570900"/>
                  </a:lnTo>
                  <a:lnTo>
                    <a:pt x="3200748" y="570900"/>
                  </a:lnTo>
                  <a:lnTo>
                    <a:pt x="3212187" y="570900"/>
                  </a:lnTo>
                  <a:lnTo>
                    <a:pt x="3223627" y="570900"/>
                  </a:lnTo>
                  <a:lnTo>
                    <a:pt x="3235066" y="570900"/>
                  </a:lnTo>
                  <a:lnTo>
                    <a:pt x="3246501" y="570900"/>
                  </a:lnTo>
                  <a:lnTo>
                    <a:pt x="3257945" y="570900"/>
                  </a:lnTo>
                  <a:lnTo>
                    <a:pt x="3269385" y="570900"/>
                  </a:lnTo>
                  <a:lnTo>
                    <a:pt x="3280825" y="570900"/>
                  </a:lnTo>
                  <a:lnTo>
                    <a:pt x="3292264" y="570900"/>
                  </a:lnTo>
                  <a:lnTo>
                    <a:pt x="3303699" y="570900"/>
                  </a:lnTo>
                  <a:lnTo>
                    <a:pt x="3315143" y="570900"/>
                  </a:lnTo>
                  <a:lnTo>
                    <a:pt x="3326578" y="570900"/>
                  </a:lnTo>
                  <a:lnTo>
                    <a:pt x="3338017" y="570900"/>
                  </a:lnTo>
                  <a:lnTo>
                    <a:pt x="3349457" y="570900"/>
                  </a:lnTo>
                  <a:lnTo>
                    <a:pt x="3360896" y="570900"/>
                  </a:lnTo>
                  <a:lnTo>
                    <a:pt x="3372336" y="570900"/>
                  </a:lnTo>
                  <a:lnTo>
                    <a:pt x="3383776" y="570900"/>
                  </a:lnTo>
                  <a:lnTo>
                    <a:pt x="3395215" y="570900"/>
                  </a:lnTo>
                  <a:lnTo>
                    <a:pt x="3406654" y="570900"/>
                  </a:lnTo>
                  <a:lnTo>
                    <a:pt x="3418094" y="570900"/>
                  </a:lnTo>
                  <a:lnTo>
                    <a:pt x="3429534" y="570900"/>
                  </a:lnTo>
                  <a:lnTo>
                    <a:pt x="3440973" y="570900"/>
                  </a:lnTo>
                  <a:lnTo>
                    <a:pt x="3452413" y="570900"/>
                  </a:lnTo>
                  <a:lnTo>
                    <a:pt x="3463852" y="570900"/>
                  </a:lnTo>
                  <a:lnTo>
                    <a:pt x="3475292" y="570900"/>
                  </a:lnTo>
                  <a:lnTo>
                    <a:pt x="3486731" y="570900"/>
                  </a:lnTo>
                  <a:lnTo>
                    <a:pt x="3498171" y="570900"/>
                  </a:lnTo>
                  <a:lnTo>
                    <a:pt x="3509610" y="570900"/>
                  </a:lnTo>
                  <a:lnTo>
                    <a:pt x="3521050" y="570900"/>
                  </a:lnTo>
                  <a:lnTo>
                    <a:pt x="3532489" y="570900"/>
                  </a:lnTo>
                  <a:lnTo>
                    <a:pt x="3543929" y="570900"/>
                  </a:lnTo>
                  <a:lnTo>
                    <a:pt x="3555368" y="570900"/>
                  </a:lnTo>
                  <a:lnTo>
                    <a:pt x="3566808" y="570900"/>
                  </a:lnTo>
                  <a:lnTo>
                    <a:pt x="3578247" y="570900"/>
                  </a:lnTo>
                  <a:lnTo>
                    <a:pt x="3589687" y="570900"/>
                  </a:lnTo>
                  <a:lnTo>
                    <a:pt x="3601127" y="570900"/>
                  </a:lnTo>
                  <a:lnTo>
                    <a:pt x="3612566" y="570900"/>
                  </a:lnTo>
                  <a:lnTo>
                    <a:pt x="3624005" y="570900"/>
                  </a:lnTo>
                  <a:lnTo>
                    <a:pt x="3635445" y="570900"/>
                  </a:lnTo>
                  <a:lnTo>
                    <a:pt x="3646885" y="570900"/>
                  </a:lnTo>
                  <a:lnTo>
                    <a:pt x="3658324" y="570900"/>
                  </a:lnTo>
                  <a:lnTo>
                    <a:pt x="3669764" y="570900"/>
                  </a:lnTo>
                  <a:lnTo>
                    <a:pt x="3681203" y="570900"/>
                  </a:lnTo>
                  <a:lnTo>
                    <a:pt x="3692643" y="570900"/>
                  </a:lnTo>
                  <a:lnTo>
                    <a:pt x="3704082" y="570900"/>
                  </a:lnTo>
                  <a:lnTo>
                    <a:pt x="3715522" y="570900"/>
                  </a:lnTo>
                  <a:lnTo>
                    <a:pt x="3726961" y="570900"/>
                  </a:lnTo>
                  <a:lnTo>
                    <a:pt x="3738401" y="570900"/>
                  </a:lnTo>
                  <a:lnTo>
                    <a:pt x="3749840" y="570900"/>
                  </a:lnTo>
                  <a:lnTo>
                    <a:pt x="3761280" y="570900"/>
                  </a:lnTo>
                  <a:lnTo>
                    <a:pt x="3772719" y="570900"/>
                  </a:lnTo>
                  <a:lnTo>
                    <a:pt x="3784154" y="570900"/>
                  </a:lnTo>
                  <a:lnTo>
                    <a:pt x="3795598" y="570900"/>
                  </a:lnTo>
                  <a:lnTo>
                    <a:pt x="3807033" y="570900"/>
                  </a:lnTo>
                  <a:lnTo>
                    <a:pt x="3818473" y="570900"/>
                  </a:lnTo>
                  <a:lnTo>
                    <a:pt x="3829917" y="570900"/>
                  </a:lnTo>
                  <a:lnTo>
                    <a:pt x="3841352" y="570900"/>
                  </a:lnTo>
                  <a:lnTo>
                    <a:pt x="3852791" y="570900"/>
                  </a:lnTo>
                  <a:lnTo>
                    <a:pt x="3864231" y="570900"/>
                  </a:lnTo>
                  <a:lnTo>
                    <a:pt x="3875670" y="570900"/>
                  </a:lnTo>
                  <a:lnTo>
                    <a:pt x="3887110" y="570900"/>
                  </a:lnTo>
                  <a:lnTo>
                    <a:pt x="3898549" y="570900"/>
                  </a:lnTo>
                  <a:lnTo>
                    <a:pt x="3909989" y="570900"/>
                  </a:lnTo>
                  <a:lnTo>
                    <a:pt x="3921447" y="570900"/>
                  </a:lnTo>
                  <a:lnTo>
                    <a:pt x="3932878" y="570900"/>
                  </a:lnTo>
                  <a:lnTo>
                    <a:pt x="3944307" y="570900"/>
                  </a:lnTo>
                  <a:lnTo>
                    <a:pt x="3955737" y="570900"/>
                  </a:lnTo>
                  <a:lnTo>
                    <a:pt x="3967167" y="570900"/>
                  </a:lnTo>
                  <a:lnTo>
                    <a:pt x="3978645" y="570900"/>
                  </a:lnTo>
                  <a:lnTo>
                    <a:pt x="3990075" y="570900"/>
                  </a:lnTo>
                  <a:lnTo>
                    <a:pt x="4001505" y="570900"/>
                  </a:lnTo>
                  <a:lnTo>
                    <a:pt x="4012935" y="570900"/>
                  </a:lnTo>
                  <a:lnTo>
                    <a:pt x="4024365" y="570900"/>
                  </a:lnTo>
                  <a:lnTo>
                    <a:pt x="4035843" y="570900"/>
                  </a:lnTo>
                  <a:lnTo>
                    <a:pt x="4047273" y="570900"/>
                  </a:lnTo>
                  <a:lnTo>
                    <a:pt x="4058702" y="570900"/>
                  </a:lnTo>
                  <a:lnTo>
                    <a:pt x="4070133" y="570900"/>
                  </a:lnTo>
                  <a:lnTo>
                    <a:pt x="4081563" y="570900"/>
                  </a:lnTo>
                  <a:lnTo>
                    <a:pt x="4093040" y="570900"/>
                  </a:lnTo>
                  <a:lnTo>
                    <a:pt x="4104471" y="570900"/>
                  </a:lnTo>
                  <a:lnTo>
                    <a:pt x="4115900" y="570900"/>
                  </a:lnTo>
                  <a:lnTo>
                    <a:pt x="4127330" y="570900"/>
                  </a:lnTo>
                  <a:lnTo>
                    <a:pt x="4138760" y="570900"/>
                  </a:lnTo>
                  <a:lnTo>
                    <a:pt x="4150238" y="570900"/>
                  </a:lnTo>
                  <a:lnTo>
                    <a:pt x="4161668" y="570900"/>
                  </a:lnTo>
                  <a:lnTo>
                    <a:pt x="4173098" y="570900"/>
                  </a:lnTo>
                  <a:lnTo>
                    <a:pt x="4184528" y="570900"/>
                  </a:lnTo>
                  <a:lnTo>
                    <a:pt x="4195958" y="570900"/>
                  </a:lnTo>
                  <a:lnTo>
                    <a:pt x="4207436" y="570900"/>
                  </a:lnTo>
                  <a:lnTo>
                    <a:pt x="4218865" y="570900"/>
                  </a:lnTo>
                  <a:lnTo>
                    <a:pt x="4230296" y="570900"/>
                  </a:lnTo>
                  <a:lnTo>
                    <a:pt x="4241726" y="570900"/>
                  </a:lnTo>
                  <a:lnTo>
                    <a:pt x="4253156" y="570900"/>
                  </a:lnTo>
                  <a:lnTo>
                    <a:pt x="4264634" y="570900"/>
                  </a:lnTo>
                  <a:lnTo>
                    <a:pt x="4276063" y="570900"/>
                  </a:lnTo>
                  <a:lnTo>
                    <a:pt x="4287493" y="570900"/>
                  </a:lnTo>
                  <a:lnTo>
                    <a:pt x="4298923" y="570900"/>
                  </a:lnTo>
                  <a:lnTo>
                    <a:pt x="4310353" y="570900"/>
                  </a:lnTo>
                  <a:lnTo>
                    <a:pt x="4321831" y="570900"/>
                  </a:lnTo>
                  <a:lnTo>
                    <a:pt x="4333261" y="570900"/>
                  </a:lnTo>
                  <a:lnTo>
                    <a:pt x="4344691" y="570900"/>
                  </a:lnTo>
                  <a:lnTo>
                    <a:pt x="4356121" y="570900"/>
                  </a:lnTo>
                  <a:lnTo>
                    <a:pt x="4367551" y="570900"/>
                  </a:lnTo>
                  <a:lnTo>
                    <a:pt x="4379028" y="570900"/>
                  </a:lnTo>
                  <a:lnTo>
                    <a:pt x="4390458" y="570900"/>
                  </a:lnTo>
                  <a:lnTo>
                    <a:pt x="4401889" y="570900"/>
                  </a:lnTo>
                  <a:lnTo>
                    <a:pt x="4413319" y="570900"/>
                  </a:lnTo>
                  <a:lnTo>
                    <a:pt x="4424749" y="570900"/>
                  </a:lnTo>
                  <a:lnTo>
                    <a:pt x="4436226" y="570900"/>
                  </a:lnTo>
                  <a:lnTo>
                    <a:pt x="4447656" y="570900"/>
                  </a:lnTo>
                  <a:lnTo>
                    <a:pt x="4459086" y="570900"/>
                  </a:lnTo>
                  <a:lnTo>
                    <a:pt x="4470516" y="570900"/>
                  </a:lnTo>
                  <a:lnTo>
                    <a:pt x="4481946" y="570900"/>
                  </a:lnTo>
                  <a:lnTo>
                    <a:pt x="4493424" y="570900"/>
                  </a:lnTo>
                  <a:lnTo>
                    <a:pt x="4504854" y="570900"/>
                  </a:lnTo>
                  <a:lnTo>
                    <a:pt x="4516284" y="570900"/>
                  </a:lnTo>
                  <a:lnTo>
                    <a:pt x="4527714" y="570900"/>
                  </a:lnTo>
                  <a:lnTo>
                    <a:pt x="4539144" y="570900"/>
                  </a:lnTo>
                  <a:lnTo>
                    <a:pt x="4550621" y="570900"/>
                  </a:lnTo>
                  <a:lnTo>
                    <a:pt x="4562051" y="570900"/>
                  </a:lnTo>
                  <a:lnTo>
                    <a:pt x="4573482" y="570900"/>
                  </a:lnTo>
                  <a:lnTo>
                    <a:pt x="4584912" y="570900"/>
                  </a:lnTo>
                  <a:lnTo>
                    <a:pt x="4596341" y="570900"/>
                  </a:lnTo>
                  <a:lnTo>
                    <a:pt x="4607771" y="570900"/>
                  </a:lnTo>
                  <a:lnTo>
                    <a:pt x="4619249" y="570900"/>
                  </a:lnTo>
                  <a:lnTo>
                    <a:pt x="4630679" y="570900"/>
                  </a:lnTo>
                  <a:lnTo>
                    <a:pt x="4642109" y="570900"/>
                  </a:lnTo>
                  <a:lnTo>
                    <a:pt x="4653539" y="570900"/>
                  </a:lnTo>
                  <a:lnTo>
                    <a:pt x="4664969" y="570900"/>
                  </a:lnTo>
                  <a:lnTo>
                    <a:pt x="4676447" y="570900"/>
                  </a:lnTo>
                  <a:lnTo>
                    <a:pt x="4687877" y="570900"/>
                  </a:lnTo>
                  <a:lnTo>
                    <a:pt x="4699306" y="570900"/>
                  </a:lnTo>
                  <a:lnTo>
                    <a:pt x="4710737" y="570900"/>
                  </a:lnTo>
                  <a:lnTo>
                    <a:pt x="4722167" y="570900"/>
                  </a:lnTo>
                  <a:lnTo>
                    <a:pt x="4733644" y="570900"/>
                  </a:lnTo>
                  <a:lnTo>
                    <a:pt x="4745075" y="570900"/>
                  </a:lnTo>
                  <a:lnTo>
                    <a:pt x="4756504" y="570900"/>
                  </a:lnTo>
                  <a:lnTo>
                    <a:pt x="4767934" y="570900"/>
                  </a:lnTo>
                  <a:lnTo>
                    <a:pt x="4779364" y="570900"/>
                  </a:lnTo>
                  <a:lnTo>
                    <a:pt x="4790842" y="570900"/>
                  </a:lnTo>
                  <a:lnTo>
                    <a:pt x="4802272" y="570900"/>
                  </a:lnTo>
                  <a:lnTo>
                    <a:pt x="4813702" y="570900"/>
                  </a:lnTo>
                  <a:lnTo>
                    <a:pt x="4825132" y="570900"/>
                  </a:lnTo>
                  <a:lnTo>
                    <a:pt x="4836562" y="570900"/>
                  </a:lnTo>
                  <a:lnTo>
                    <a:pt x="4848040" y="570900"/>
                  </a:lnTo>
                  <a:lnTo>
                    <a:pt x="4859469" y="570900"/>
                  </a:lnTo>
                  <a:lnTo>
                    <a:pt x="4870899" y="570900"/>
                  </a:lnTo>
                  <a:lnTo>
                    <a:pt x="4882330" y="570900"/>
                  </a:lnTo>
                  <a:lnTo>
                    <a:pt x="4893760" y="570900"/>
                  </a:lnTo>
                  <a:lnTo>
                    <a:pt x="4905237" y="570900"/>
                  </a:lnTo>
                  <a:lnTo>
                    <a:pt x="4916667" y="570900"/>
                  </a:lnTo>
                  <a:lnTo>
                    <a:pt x="4928097" y="570900"/>
                  </a:lnTo>
                  <a:lnTo>
                    <a:pt x="4939527" y="570900"/>
                  </a:lnTo>
                  <a:lnTo>
                    <a:pt x="4950957" y="570900"/>
                  </a:lnTo>
                  <a:lnTo>
                    <a:pt x="4962435" y="570900"/>
                  </a:lnTo>
                  <a:lnTo>
                    <a:pt x="4973865" y="570900"/>
                  </a:lnTo>
                  <a:lnTo>
                    <a:pt x="4985295" y="570900"/>
                  </a:lnTo>
                  <a:lnTo>
                    <a:pt x="4996725" y="570900"/>
                  </a:lnTo>
                  <a:lnTo>
                    <a:pt x="5008155" y="570900"/>
                  </a:lnTo>
                  <a:lnTo>
                    <a:pt x="5019632" y="570900"/>
                  </a:lnTo>
                  <a:lnTo>
                    <a:pt x="5031062" y="570900"/>
                  </a:lnTo>
                  <a:lnTo>
                    <a:pt x="5042492" y="570900"/>
                  </a:lnTo>
                  <a:lnTo>
                    <a:pt x="5053923" y="570900"/>
                  </a:lnTo>
                  <a:lnTo>
                    <a:pt x="5065353" y="570900"/>
                  </a:lnTo>
                  <a:lnTo>
                    <a:pt x="5076830" y="570900"/>
                  </a:lnTo>
                  <a:lnTo>
                    <a:pt x="5088260" y="570900"/>
                  </a:lnTo>
                  <a:lnTo>
                    <a:pt x="5099690" y="570900"/>
                  </a:lnTo>
                  <a:lnTo>
                    <a:pt x="5111120" y="570900"/>
                  </a:lnTo>
                  <a:lnTo>
                    <a:pt x="5122550" y="570900"/>
                  </a:lnTo>
                  <a:lnTo>
                    <a:pt x="5134028" y="570900"/>
                  </a:lnTo>
                  <a:lnTo>
                    <a:pt x="5145458" y="570900"/>
                  </a:lnTo>
                  <a:lnTo>
                    <a:pt x="5156888" y="570900"/>
                  </a:lnTo>
                  <a:lnTo>
                    <a:pt x="5168318" y="570900"/>
                  </a:lnTo>
                  <a:lnTo>
                    <a:pt x="5179747" y="570900"/>
                  </a:lnTo>
                  <a:lnTo>
                    <a:pt x="5191225" y="570900"/>
                  </a:lnTo>
                  <a:lnTo>
                    <a:pt x="5202655" y="570900"/>
                  </a:lnTo>
                  <a:lnTo>
                    <a:pt x="5214085" y="570900"/>
                  </a:lnTo>
                  <a:lnTo>
                    <a:pt x="5225515" y="570900"/>
                  </a:lnTo>
                  <a:lnTo>
                    <a:pt x="5236945" y="570900"/>
                  </a:lnTo>
                  <a:lnTo>
                    <a:pt x="5248423" y="570900"/>
                  </a:lnTo>
                  <a:lnTo>
                    <a:pt x="5259853" y="570900"/>
                  </a:lnTo>
                  <a:lnTo>
                    <a:pt x="5271283" y="570900"/>
                  </a:lnTo>
                  <a:lnTo>
                    <a:pt x="5282713" y="570900"/>
                  </a:lnTo>
                  <a:lnTo>
                    <a:pt x="5294143" y="570900"/>
                  </a:lnTo>
                  <a:lnTo>
                    <a:pt x="5305621" y="570900"/>
                  </a:lnTo>
                  <a:lnTo>
                    <a:pt x="5317051" y="570900"/>
                  </a:lnTo>
                  <a:lnTo>
                    <a:pt x="5328481" y="570900"/>
                  </a:lnTo>
                  <a:lnTo>
                    <a:pt x="5339910" y="570900"/>
                  </a:lnTo>
                  <a:lnTo>
                    <a:pt x="5351340" y="570900"/>
                  </a:lnTo>
                  <a:lnTo>
                    <a:pt x="5362818" y="570900"/>
                  </a:lnTo>
                  <a:lnTo>
                    <a:pt x="5374248" y="570900"/>
                  </a:lnTo>
                  <a:lnTo>
                    <a:pt x="5385678" y="570900"/>
                  </a:lnTo>
                  <a:lnTo>
                    <a:pt x="5397108" y="570900"/>
                  </a:lnTo>
                  <a:lnTo>
                    <a:pt x="5408538" y="570900"/>
                  </a:lnTo>
                  <a:lnTo>
                    <a:pt x="5420016" y="570900"/>
                  </a:lnTo>
                  <a:lnTo>
                    <a:pt x="5431446" y="570900"/>
                  </a:lnTo>
                  <a:lnTo>
                    <a:pt x="5442876" y="570900"/>
                  </a:lnTo>
                  <a:lnTo>
                    <a:pt x="5454306" y="570900"/>
                  </a:lnTo>
                  <a:lnTo>
                    <a:pt x="5465736" y="570900"/>
                  </a:lnTo>
                  <a:lnTo>
                    <a:pt x="5477214" y="570900"/>
                  </a:lnTo>
                  <a:lnTo>
                    <a:pt x="5488643" y="570900"/>
                  </a:lnTo>
                  <a:lnTo>
                    <a:pt x="5500073" y="570900"/>
                  </a:lnTo>
                  <a:lnTo>
                    <a:pt x="5511503" y="570900"/>
                  </a:lnTo>
                  <a:lnTo>
                    <a:pt x="5522933" y="570900"/>
                  </a:lnTo>
                  <a:lnTo>
                    <a:pt x="5534411" y="570900"/>
                  </a:lnTo>
                  <a:lnTo>
                    <a:pt x="5545841" y="570900"/>
                  </a:lnTo>
                  <a:lnTo>
                    <a:pt x="5557271" y="570900"/>
                  </a:lnTo>
                  <a:lnTo>
                    <a:pt x="5568701" y="570900"/>
                  </a:lnTo>
                  <a:lnTo>
                    <a:pt x="5580131" y="570900"/>
                  </a:lnTo>
                  <a:lnTo>
                    <a:pt x="5591609" y="570900"/>
                  </a:lnTo>
                  <a:lnTo>
                    <a:pt x="5603038" y="570900"/>
                  </a:lnTo>
                  <a:lnTo>
                    <a:pt x="5614469" y="570900"/>
                  </a:lnTo>
                  <a:lnTo>
                    <a:pt x="5625899" y="570900"/>
                  </a:lnTo>
                  <a:lnTo>
                    <a:pt x="5637329" y="570900"/>
                  </a:lnTo>
                  <a:lnTo>
                    <a:pt x="5648759" y="570900"/>
                  </a:lnTo>
                  <a:lnTo>
                    <a:pt x="5660236" y="570900"/>
                  </a:lnTo>
                  <a:lnTo>
                    <a:pt x="5671666" y="570900"/>
                  </a:lnTo>
                  <a:lnTo>
                    <a:pt x="5683096" y="570900"/>
                  </a:lnTo>
                  <a:lnTo>
                    <a:pt x="5694526" y="570900"/>
                  </a:lnTo>
                  <a:lnTo>
                    <a:pt x="5705956" y="570900"/>
                  </a:lnTo>
                  <a:lnTo>
                    <a:pt x="5717434" y="570900"/>
                  </a:lnTo>
                  <a:lnTo>
                    <a:pt x="5728864" y="570900"/>
                  </a:lnTo>
                  <a:lnTo>
                    <a:pt x="5740294" y="570900"/>
                  </a:lnTo>
                  <a:lnTo>
                    <a:pt x="5751724" y="570900"/>
                  </a:lnTo>
                  <a:lnTo>
                    <a:pt x="5763154" y="570900"/>
                  </a:lnTo>
                  <a:lnTo>
                    <a:pt x="5774631" y="570900"/>
                  </a:lnTo>
                  <a:lnTo>
                    <a:pt x="5786062" y="570900"/>
                  </a:lnTo>
                  <a:lnTo>
                    <a:pt x="5797492" y="570900"/>
                  </a:lnTo>
                  <a:lnTo>
                    <a:pt x="5808921" y="570900"/>
                  </a:lnTo>
                  <a:lnTo>
                    <a:pt x="5820351" y="570900"/>
                  </a:lnTo>
                  <a:lnTo>
                    <a:pt x="5831829" y="570900"/>
                  </a:lnTo>
                  <a:lnTo>
                    <a:pt x="5843259" y="570900"/>
                  </a:lnTo>
                  <a:lnTo>
                    <a:pt x="5854689" y="570900"/>
                  </a:lnTo>
                  <a:lnTo>
                    <a:pt x="5866119" y="570900"/>
                  </a:lnTo>
                  <a:lnTo>
                    <a:pt x="5877549" y="570900"/>
                  </a:lnTo>
                  <a:lnTo>
                    <a:pt x="5889027" y="570900"/>
                  </a:lnTo>
                  <a:lnTo>
                    <a:pt x="5900457" y="570900"/>
                  </a:lnTo>
                  <a:lnTo>
                    <a:pt x="5911887" y="570900"/>
                  </a:lnTo>
                  <a:lnTo>
                    <a:pt x="5923317" y="570900"/>
                  </a:lnTo>
                  <a:lnTo>
                    <a:pt x="5934747" y="570900"/>
                  </a:lnTo>
                  <a:lnTo>
                    <a:pt x="5946225" y="570900"/>
                  </a:lnTo>
                  <a:lnTo>
                    <a:pt x="5957655" y="570900"/>
                  </a:lnTo>
                  <a:lnTo>
                    <a:pt x="5969084" y="570900"/>
                  </a:lnTo>
                  <a:lnTo>
                    <a:pt x="5980514" y="570900"/>
                  </a:lnTo>
                  <a:lnTo>
                    <a:pt x="5991944" y="570900"/>
                  </a:lnTo>
                  <a:lnTo>
                    <a:pt x="6003422" y="570900"/>
                  </a:lnTo>
                  <a:lnTo>
                    <a:pt x="6014852" y="570900"/>
                  </a:lnTo>
                  <a:lnTo>
                    <a:pt x="6026282" y="570900"/>
                  </a:lnTo>
                  <a:lnTo>
                    <a:pt x="6037712" y="570900"/>
                  </a:lnTo>
                  <a:lnTo>
                    <a:pt x="6049142" y="570900"/>
                  </a:lnTo>
                  <a:lnTo>
                    <a:pt x="6060620" y="570900"/>
                  </a:lnTo>
                  <a:lnTo>
                    <a:pt x="6072049" y="570900"/>
                  </a:lnTo>
                  <a:lnTo>
                    <a:pt x="6083480" y="570900"/>
                  </a:lnTo>
                  <a:lnTo>
                    <a:pt x="6094910" y="570900"/>
                  </a:lnTo>
                  <a:lnTo>
                    <a:pt x="6106340" y="570900"/>
                  </a:lnTo>
                  <a:lnTo>
                    <a:pt x="6117818" y="570900"/>
                  </a:lnTo>
                  <a:lnTo>
                    <a:pt x="6129247" y="570900"/>
                  </a:lnTo>
                  <a:lnTo>
                    <a:pt x="6140677" y="570900"/>
                  </a:lnTo>
                  <a:lnTo>
                    <a:pt x="6152107" y="570900"/>
                  </a:lnTo>
                  <a:lnTo>
                    <a:pt x="6163537" y="570900"/>
                  </a:lnTo>
                  <a:lnTo>
                    <a:pt x="6175015" y="570900"/>
                  </a:lnTo>
                  <a:lnTo>
                    <a:pt x="6186445" y="570900"/>
                  </a:lnTo>
                  <a:lnTo>
                    <a:pt x="6197875" y="570900"/>
                  </a:lnTo>
                  <a:lnTo>
                    <a:pt x="6209305" y="570900"/>
                  </a:lnTo>
                  <a:lnTo>
                    <a:pt x="6220735" y="570900"/>
                  </a:lnTo>
                  <a:lnTo>
                    <a:pt x="6232212" y="570900"/>
                  </a:lnTo>
                  <a:lnTo>
                    <a:pt x="6243642" y="570900"/>
                  </a:lnTo>
                  <a:lnTo>
                    <a:pt x="6255073" y="570900"/>
                  </a:lnTo>
                  <a:lnTo>
                    <a:pt x="6266503" y="570900"/>
                  </a:lnTo>
                  <a:lnTo>
                    <a:pt x="6277933" y="570900"/>
                  </a:lnTo>
                  <a:lnTo>
                    <a:pt x="6289410" y="570900"/>
                  </a:lnTo>
                  <a:lnTo>
                    <a:pt x="6300840" y="570900"/>
                  </a:lnTo>
                  <a:lnTo>
                    <a:pt x="6312270" y="570900"/>
                  </a:lnTo>
                  <a:lnTo>
                    <a:pt x="6323700" y="570900"/>
                  </a:lnTo>
                  <a:lnTo>
                    <a:pt x="6335130" y="570900"/>
                  </a:lnTo>
                  <a:lnTo>
                    <a:pt x="6346608" y="570900"/>
                  </a:lnTo>
                  <a:lnTo>
                    <a:pt x="6358038" y="570900"/>
                  </a:lnTo>
                  <a:lnTo>
                    <a:pt x="6369468" y="570900"/>
                  </a:lnTo>
                  <a:lnTo>
                    <a:pt x="6380898" y="570900"/>
                  </a:lnTo>
                  <a:lnTo>
                    <a:pt x="6392328" y="570900"/>
                  </a:lnTo>
                  <a:lnTo>
                    <a:pt x="6403805" y="570900"/>
                  </a:lnTo>
                  <a:lnTo>
                    <a:pt x="6415235" y="570900"/>
                  </a:lnTo>
                  <a:lnTo>
                    <a:pt x="6426666" y="570900"/>
                  </a:lnTo>
                  <a:lnTo>
                    <a:pt x="6438096" y="570900"/>
                  </a:lnTo>
                  <a:lnTo>
                    <a:pt x="6449525" y="570900"/>
                  </a:lnTo>
                  <a:lnTo>
                    <a:pt x="6461003" y="570900"/>
                  </a:lnTo>
                  <a:lnTo>
                    <a:pt x="6472433" y="570900"/>
                  </a:lnTo>
                  <a:lnTo>
                    <a:pt x="6483863" y="570900"/>
                  </a:lnTo>
                  <a:lnTo>
                    <a:pt x="6495293" y="570900"/>
                  </a:lnTo>
                  <a:lnTo>
                    <a:pt x="6506723" y="570900"/>
                  </a:lnTo>
                  <a:lnTo>
                    <a:pt x="6518201" y="570900"/>
                  </a:lnTo>
                  <a:lnTo>
                    <a:pt x="6529631" y="570900"/>
                  </a:lnTo>
                  <a:lnTo>
                    <a:pt x="6541061" y="570900"/>
                  </a:lnTo>
                  <a:lnTo>
                    <a:pt x="6552490" y="570900"/>
                  </a:lnTo>
                  <a:lnTo>
                    <a:pt x="6563921" y="570900"/>
                  </a:lnTo>
                  <a:lnTo>
                    <a:pt x="6575398" y="570900"/>
                  </a:lnTo>
                  <a:lnTo>
                    <a:pt x="6586828" y="570900"/>
                  </a:lnTo>
                  <a:lnTo>
                    <a:pt x="6598259" y="570900"/>
                  </a:lnTo>
                  <a:lnTo>
                    <a:pt x="6609688" y="570900"/>
                  </a:lnTo>
                  <a:lnTo>
                    <a:pt x="6621118" y="570900"/>
                  </a:lnTo>
                  <a:lnTo>
                    <a:pt x="6632596" y="570900"/>
                  </a:lnTo>
                  <a:lnTo>
                    <a:pt x="6644026" y="570900"/>
                  </a:lnTo>
                  <a:lnTo>
                    <a:pt x="6655456" y="570900"/>
                  </a:lnTo>
                  <a:lnTo>
                    <a:pt x="6666886" y="570900"/>
                  </a:lnTo>
                  <a:lnTo>
                    <a:pt x="6678316" y="570900"/>
                  </a:lnTo>
                  <a:lnTo>
                    <a:pt x="6689794" y="570900"/>
                  </a:lnTo>
                  <a:lnTo>
                    <a:pt x="6701224" y="570900"/>
                  </a:lnTo>
                  <a:lnTo>
                    <a:pt x="6712653" y="570900"/>
                  </a:lnTo>
                  <a:lnTo>
                    <a:pt x="6724083" y="570900"/>
                  </a:lnTo>
                  <a:lnTo>
                    <a:pt x="6735514" y="570900"/>
                  </a:lnTo>
                  <a:lnTo>
                    <a:pt x="6746944" y="570900"/>
                  </a:lnTo>
                  <a:lnTo>
                    <a:pt x="6758421" y="570900"/>
                  </a:lnTo>
                  <a:lnTo>
                    <a:pt x="6769851" y="570900"/>
                  </a:lnTo>
                  <a:lnTo>
                    <a:pt x="6781281" y="570900"/>
                  </a:lnTo>
                  <a:lnTo>
                    <a:pt x="6792711" y="570900"/>
                  </a:lnTo>
                  <a:lnTo>
                    <a:pt x="6804141" y="570900"/>
                  </a:lnTo>
                  <a:lnTo>
                    <a:pt x="6815619" y="570900"/>
                  </a:lnTo>
                  <a:lnTo>
                    <a:pt x="6827049" y="570900"/>
                  </a:lnTo>
                  <a:lnTo>
                    <a:pt x="6838479" y="570900"/>
                  </a:lnTo>
                  <a:lnTo>
                    <a:pt x="6849909" y="570900"/>
                  </a:lnTo>
                  <a:lnTo>
                    <a:pt x="6861339" y="570900"/>
                  </a:lnTo>
                  <a:lnTo>
                    <a:pt x="6872816" y="570900"/>
                  </a:lnTo>
                  <a:lnTo>
                    <a:pt x="6884246" y="570900"/>
                  </a:lnTo>
                  <a:lnTo>
                    <a:pt x="6895676" y="570900"/>
                  </a:lnTo>
                  <a:lnTo>
                    <a:pt x="6907107" y="570900"/>
                  </a:lnTo>
                  <a:lnTo>
                    <a:pt x="6918537" y="570900"/>
                  </a:lnTo>
                  <a:lnTo>
                    <a:pt x="6930014" y="570900"/>
                  </a:lnTo>
                  <a:lnTo>
                    <a:pt x="6941444" y="570900"/>
                  </a:lnTo>
                  <a:lnTo>
                    <a:pt x="6952874" y="570900"/>
                  </a:lnTo>
                  <a:lnTo>
                    <a:pt x="6964304" y="570900"/>
                  </a:lnTo>
                  <a:lnTo>
                    <a:pt x="6975734" y="570900"/>
                  </a:lnTo>
                  <a:lnTo>
                    <a:pt x="6987212" y="570900"/>
                  </a:lnTo>
                  <a:lnTo>
                    <a:pt x="6998642" y="570900"/>
                  </a:lnTo>
                  <a:lnTo>
                    <a:pt x="7010072" y="570900"/>
                  </a:lnTo>
                  <a:lnTo>
                    <a:pt x="7021502" y="570900"/>
                  </a:lnTo>
                  <a:lnTo>
                    <a:pt x="7032931" y="570900"/>
                  </a:lnTo>
                  <a:lnTo>
                    <a:pt x="7044409" y="570900"/>
                  </a:lnTo>
                  <a:lnTo>
                    <a:pt x="7055839" y="570900"/>
                  </a:lnTo>
                  <a:lnTo>
                    <a:pt x="7067269" y="570900"/>
                  </a:lnTo>
                  <a:lnTo>
                    <a:pt x="7078700" y="570900"/>
                  </a:lnTo>
                  <a:lnTo>
                    <a:pt x="7090129" y="570900"/>
                  </a:lnTo>
                  <a:lnTo>
                    <a:pt x="7101607" y="570900"/>
                  </a:lnTo>
                  <a:lnTo>
                    <a:pt x="7113037" y="570900"/>
                  </a:lnTo>
                  <a:lnTo>
                    <a:pt x="7124467" y="570900"/>
                  </a:lnTo>
                  <a:lnTo>
                    <a:pt x="7135897" y="570900"/>
                  </a:lnTo>
                  <a:lnTo>
                    <a:pt x="7147327" y="570900"/>
                  </a:lnTo>
                  <a:lnTo>
                    <a:pt x="7158805" y="570900"/>
                  </a:lnTo>
                  <a:lnTo>
                    <a:pt x="7170235" y="570900"/>
                  </a:lnTo>
                  <a:lnTo>
                    <a:pt x="7181665" y="570900"/>
                  </a:lnTo>
                  <a:lnTo>
                    <a:pt x="7193094" y="570900"/>
                  </a:lnTo>
                  <a:lnTo>
                    <a:pt x="7204524" y="570900"/>
                  </a:lnTo>
                  <a:lnTo>
                    <a:pt x="7216002" y="570900"/>
                  </a:lnTo>
                  <a:lnTo>
                    <a:pt x="7227432" y="570900"/>
                  </a:lnTo>
                  <a:lnTo>
                    <a:pt x="7238862" y="570900"/>
                  </a:lnTo>
                  <a:lnTo>
                    <a:pt x="7250292" y="570900"/>
                  </a:lnTo>
                  <a:lnTo>
                    <a:pt x="7261722" y="570900"/>
                  </a:lnTo>
                  <a:lnTo>
                    <a:pt x="7273200" y="570900"/>
                  </a:lnTo>
                  <a:lnTo>
                    <a:pt x="7284630" y="570900"/>
                  </a:lnTo>
                  <a:lnTo>
                    <a:pt x="7296060" y="570900"/>
                  </a:lnTo>
                  <a:lnTo>
                    <a:pt x="7307490" y="570900"/>
                  </a:lnTo>
                  <a:lnTo>
                    <a:pt x="7318920" y="570900"/>
                  </a:lnTo>
                  <a:lnTo>
                    <a:pt x="7330398" y="570900"/>
                  </a:lnTo>
                  <a:lnTo>
                    <a:pt x="7341828" y="570900"/>
                  </a:lnTo>
                  <a:lnTo>
                    <a:pt x="7353257" y="570900"/>
                  </a:lnTo>
                  <a:lnTo>
                    <a:pt x="7364687" y="570900"/>
                  </a:lnTo>
                  <a:lnTo>
                    <a:pt x="7376117" y="570900"/>
                  </a:lnTo>
                  <a:lnTo>
                    <a:pt x="7387595" y="570900"/>
                  </a:lnTo>
                  <a:lnTo>
                    <a:pt x="7399025" y="570900"/>
                  </a:lnTo>
                  <a:lnTo>
                    <a:pt x="7410455" y="570900"/>
                  </a:lnTo>
                  <a:lnTo>
                    <a:pt x="7421885" y="570900"/>
                  </a:lnTo>
                  <a:lnTo>
                    <a:pt x="7433315" y="570900"/>
                  </a:lnTo>
                  <a:lnTo>
                    <a:pt x="7444793" y="570900"/>
                  </a:lnTo>
                  <a:lnTo>
                    <a:pt x="7456222" y="570900"/>
                  </a:lnTo>
                  <a:lnTo>
                    <a:pt x="7467653" y="570900"/>
                  </a:lnTo>
                  <a:lnTo>
                    <a:pt x="7479083" y="570900"/>
                  </a:lnTo>
                  <a:lnTo>
                    <a:pt x="7490513" y="570900"/>
                  </a:lnTo>
                  <a:lnTo>
                    <a:pt x="7501990" y="570900"/>
                  </a:lnTo>
                  <a:lnTo>
                    <a:pt x="7513420" y="570900"/>
                  </a:lnTo>
                  <a:lnTo>
                    <a:pt x="7524850" y="570900"/>
                  </a:lnTo>
                  <a:lnTo>
                    <a:pt x="7536280" y="570900"/>
                  </a:lnTo>
                  <a:lnTo>
                    <a:pt x="7547710" y="570900"/>
                  </a:lnTo>
                  <a:lnTo>
                    <a:pt x="7559188" y="570900"/>
                  </a:lnTo>
                  <a:lnTo>
                    <a:pt x="7570618" y="570900"/>
                  </a:lnTo>
                  <a:lnTo>
                    <a:pt x="7582048" y="570900"/>
                  </a:lnTo>
                  <a:lnTo>
                    <a:pt x="7593478" y="570900"/>
                  </a:lnTo>
                  <a:lnTo>
                    <a:pt x="7604908" y="570900"/>
                  </a:lnTo>
                  <a:lnTo>
                    <a:pt x="7616385" y="570900"/>
                  </a:lnTo>
                  <a:lnTo>
                    <a:pt x="7627815" y="570900"/>
                  </a:lnTo>
                  <a:lnTo>
                    <a:pt x="7639246" y="570900"/>
                  </a:lnTo>
                  <a:lnTo>
                    <a:pt x="7650676" y="570900"/>
                  </a:lnTo>
                  <a:lnTo>
                    <a:pt x="7662106" y="570900"/>
                  </a:lnTo>
                  <a:lnTo>
                    <a:pt x="7673583" y="570900"/>
                  </a:lnTo>
                  <a:lnTo>
                    <a:pt x="7685013" y="570900"/>
                  </a:lnTo>
                  <a:lnTo>
                    <a:pt x="7696443" y="570900"/>
                  </a:lnTo>
                  <a:lnTo>
                    <a:pt x="7707873" y="570900"/>
                  </a:lnTo>
                  <a:lnTo>
                    <a:pt x="7719303" y="570900"/>
                  </a:lnTo>
                  <a:lnTo>
                    <a:pt x="7730733" y="570900"/>
                  </a:lnTo>
                  <a:lnTo>
                    <a:pt x="7742211" y="570900"/>
                  </a:lnTo>
                  <a:lnTo>
                    <a:pt x="7753641" y="570900"/>
                  </a:lnTo>
                  <a:lnTo>
                    <a:pt x="7765071" y="570900"/>
                  </a:lnTo>
                  <a:lnTo>
                    <a:pt x="7776501" y="570900"/>
                  </a:lnTo>
                  <a:lnTo>
                    <a:pt x="7787931" y="570900"/>
                  </a:lnTo>
                  <a:lnTo>
                    <a:pt x="7799408" y="570900"/>
                  </a:lnTo>
                  <a:lnTo>
                    <a:pt x="7810839" y="570900"/>
                  </a:lnTo>
                  <a:lnTo>
                    <a:pt x="7822268" y="570900"/>
                  </a:lnTo>
                  <a:lnTo>
                    <a:pt x="7833698" y="570900"/>
                  </a:lnTo>
                  <a:lnTo>
                    <a:pt x="7845128" y="570900"/>
                  </a:lnTo>
                  <a:lnTo>
                    <a:pt x="7856606" y="570900"/>
                  </a:lnTo>
                  <a:lnTo>
                    <a:pt x="7868036" y="570900"/>
                  </a:lnTo>
                  <a:lnTo>
                    <a:pt x="7879466" y="570900"/>
                  </a:lnTo>
                  <a:lnTo>
                    <a:pt x="7890896" y="570900"/>
                  </a:lnTo>
                  <a:lnTo>
                    <a:pt x="7902326" y="570900"/>
                  </a:lnTo>
                  <a:lnTo>
                    <a:pt x="7913804" y="570900"/>
                  </a:lnTo>
                  <a:lnTo>
                    <a:pt x="7925234" y="570900"/>
                  </a:lnTo>
                  <a:lnTo>
                    <a:pt x="7936663" y="570900"/>
                  </a:lnTo>
                  <a:lnTo>
                    <a:pt x="7948094" y="570900"/>
                  </a:lnTo>
                  <a:lnTo>
                    <a:pt x="7959524" y="570900"/>
                  </a:lnTo>
                  <a:lnTo>
                    <a:pt x="7971001" y="570900"/>
                  </a:lnTo>
                  <a:lnTo>
                    <a:pt x="7982431" y="570900"/>
                  </a:lnTo>
                  <a:lnTo>
                    <a:pt x="7993861" y="570900"/>
                  </a:lnTo>
                  <a:lnTo>
                    <a:pt x="8005291" y="570900"/>
                  </a:lnTo>
                  <a:lnTo>
                    <a:pt x="8016721" y="570900"/>
                  </a:lnTo>
                  <a:lnTo>
                    <a:pt x="8028199" y="570900"/>
                  </a:lnTo>
                  <a:lnTo>
                    <a:pt x="8039629" y="570900"/>
                  </a:lnTo>
                  <a:lnTo>
                    <a:pt x="8051059" y="570900"/>
                  </a:lnTo>
                  <a:lnTo>
                    <a:pt x="8062489" y="570900"/>
                  </a:lnTo>
                  <a:lnTo>
                    <a:pt x="8073919" y="570900"/>
                  </a:lnTo>
                  <a:lnTo>
                    <a:pt x="8085396" y="570900"/>
                  </a:lnTo>
                  <a:lnTo>
                    <a:pt x="8096826" y="570900"/>
                  </a:lnTo>
                  <a:lnTo>
                    <a:pt x="8108256" y="570900"/>
                  </a:lnTo>
                  <a:lnTo>
                    <a:pt x="8119687" y="570900"/>
                  </a:lnTo>
                  <a:lnTo>
                    <a:pt x="8131117" y="570900"/>
                  </a:lnTo>
                  <a:lnTo>
                    <a:pt x="8142594" y="570900"/>
                  </a:lnTo>
                  <a:lnTo>
                    <a:pt x="8154024" y="570900"/>
                  </a:lnTo>
                  <a:lnTo>
                    <a:pt x="8165454" y="570900"/>
                  </a:lnTo>
                  <a:lnTo>
                    <a:pt x="8176884" y="570900"/>
                  </a:lnTo>
                  <a:lnTo>
                    <a:pt x="8188314" y="570900"/>
                  </a:lnTo>
                  <a:lnTo>
                    <a:pt x="8199792" y="570900"/>
                  </a:lnTo>
                  <a:lnTo>
                    <a:pt x="8211222" y="570900"/>
                  </a:lnTo>
                  <a:lnTo>
                    <a:pt x="8222652" y="570900"/>
                  </a:lnTo>
                  <a:lnTo>
                    <a:pt x="8234082" y="570900"/>
                  </a:lnTo>
                  <a:lnTo>
                    <a:pt x="8245512" y="570900"/>
                  </a:lnTo>
                  <a:lnTo>
                    <a:pt x="8256989" y="570900"/>
                  </a:lnTo>
                  <a:lnTo>
                    <a:pt x="8268419" y="570900"/>
                  </a:lnTo>
                  <a:lnTo>
                    <a:pt x="8279850" y="570900"/>
                  </a:lnTo>
                  <a:lnTo>
                    <a:pt x="8291280" y="570900"/>
                  </a:lnTo>
                  <a:lnTo>
                    <a:pt x="8302709" y="570900"/>
                  </a:lnTo>
                  <a:lnTo>
                    <a:pt x="8314187" y="570900"/>
                  </a:lnTo>
                  <a:lnTo>
                    <a:pt x="8325617" y="570900"/>
                  </a:lnTo>
                  <a:lnTo>
                    <a:pt x="8337047" y="570900"/>
                  </a:lnTo>
                  <a:lnTo>
                    <a:pt x="8348477" y="570900"/>
                  </a:lnTo>
                  <a:lnTo>
                    <a:pt x="8359907" y="570900"/>
                  </a:lnTo>
                  <a:lnTo>
                    <a:pt x="8371385" y="570900"/>
                  </a:lnTo>
                  <a:lnTo>
                    <a:pt x="8382815" y="570900"/>
                  </a:lnTo>
                  <a:lnTo>
                    <a:pt x="8394245" y="570900"/>
                  </a:lnTo>
                  <a:lnTo>
                    <a:pt x="8405674" y="570900"/>
                  </a:lnTo>
                  <a:lnTo>
                    <a:pt x="8417104" y="570900"/>
                  </a:lnTo>
                  <a:lnTo>
                    <a:pt x="8428582" y="570900"/>
                  </a:lnTo>
                  <a:lnTo>
                    <a:pt x="8440012" y="570900"/>
                  </a:lnTo>
                  <a:lnTo>
                    <a:pt x="8451442" y="570900"/>
                  </a:lnTo>
                  <a:lnTo>
                    <a:pt x="8462872" y="570900"/>
                  </a:lnTo>
                  <a:lnTo>
                    <a:pt x="8474302" y="570900"/>
                  </a:lnTo>
                  <a:lnTo>
                    <a:pt x="8485780" y="570900"/>
                  </a:lnTo>
                  <a:lnTo>
                    <a:pt x="8497210" y="570900"/>
                  </a:lnTo>
                  <a:lnTo>
                    <a:pt x="8508640" y="570900"/>
                  </a:lnTo>
                  <a:lnTo>
                    <a:pt x="8520069" y="570900"/>
                  </a:lnTo>
                  <a:lnTo>
                    <a:pt x="8531500" y="570900"/>
                  </a:lnTo>
                  <a:lnTo>
                    <a:pt x="8542977" y="570900"/>
                  </a:lnTo>
                  <a:lnTo>
                    <a:pt x="8554407" y="570900"/>
                  </a:lnTo>
                  <a:lnTo>
                    <a:pt x="8565837" y="570900"/>
                  </a:lnTo>
                  <a:lnTo>
                    <a:pt x="8577267" y="570900"/>
                  </a:lnTo>
                  <a:lnTo>
                    <a:pt x="8588697" y="570900"/>
                  </a:lnTo>
                  <a:lnTo>
                    <a:pt x="8600175" y="570900"/>
                  </a:lnTo>
                  <a:lnTo>
                    <a:pt x="8611605" y="570900"/>
                  </a:lnTo>
                  <a:lnTo>
                    <a:pt x="8623035" y="570900"/>
                  </a:lnTo>
                  <a:lnTo>
                    <a:pt x="8634465" y="570900"/>
                  </a:lnTo>
                  <a:lnTo>
                    <a:pt x="8645895" y="570900"/>
                  </a:lnTo>
                  <a:lnTo>
                    <a:pt x="8657373" y="570900"/>
                  </a:lnTo>
                  <a:lnTo>
                    <a:pt x="8668802" y="570900"/>
                  </a:lnTo>
                  <a:lnTo>
                    <a:pt x="8680232" y="570900"/>
                  </a:lnTo>
                  <a:lnTo>
                    <a:pt x="8691662" y="570900"/>
                  </a:lnTo>
                  <a:lnTo>
                    <a:pt x="8703093" y="570900"/>
                  </a:lnTo>
                  <a:lnTo>
                    <a:pt x="8714570" y="570900"/>
                  </a:lnTo>
                  <a:lnTo>
                    <a:pt x="8726000" y="570900"/>
                  </a:lnTo>
                  <a:lnTo>
                    <a:pt x="8737430" y="570900"/>
                  </a:lnTo>
                  <a:lnTo>
                    <a:pt x="8748860" y="570900"/>
                  </a:lnTo>
                  <a:lnTo>
                    <a:pt x="8760290" y="570900"/>
                  </a:lnTo>
                  <a:lnTo>
                    <a:pt x="8771768" y="570900"/>
                  </a:lnTo>
                  <a:lnTo>
                    <a:pt x="8783198" y="570900"/>
                  </a:lnTo>
                  <a:lnTo>
                    <a:pt x="8794628" y="570900"/>
                  </a:lnTo>
                  <a:lnTo>
                    <a:pt x="8806058" y="570900"/>
                  </a:lnTo>
                  <a:lnTo>
                    <a:pt x="8817488" y="570900"/>
                  </a:lnTo>
                  <a:lnTo>
                    <a:pt x="8828918" y="570900"/>
                  </a:lnTo>
                  <a:lnTo>
                    <a:pt x="8840395" y="570900"/>
                  </a:lnTo>
                  <a:lnTo>
                    <a:pt x="8851825" y="570900"/>
                  </a:lnTo>
                  <a:lnTo>
                    <a:pt x="8863256" y="570900"/>
                  </a:lnTo>
                  <a:lnTo>
                    <a:pt x="8874686" y="570900"/>
                  </a:lnTo>
                  <a:lnTo>
                    <a:pt x="8886115" y="570900"/>
                  </a:lnTo>
                  <a:lnTo>
                    <a:pt x="8897593" y="570900"/>
                  </a:lnTo>
                  <a:lnTo>
                    <a:pt x="8909022" y="570900"/>
                  </a:lnTo>
                  <a:lnTo>
                    <a:pt x="8920453" y="570900"/>
                  </a:lnTo>
                  <a:lnTo>
                    <a:pt x="8931883" y="570900"/>
                  </a:lnTo>
                  <a:lnTo>
                    <a:pt x="8943313" y="570900"/>
                  </a:lnTo>
                  <a:lnTo>
                    <a:pt x="8954791" y="570900"/>
                  </a:lnTo>
                  <a:lnTo>
                    <a:pt x="8966220" y="570900"/>
                  </a:lnTo>
                  <a:lnTo>
                    <a:pt x="8977651" y="570900"/>
                  </a:lnTo>
                  <a:lnTo>
                    <a:pt x="8989080" y="570900"/>
                  </a:lnTo>
                  <a:lnTo>
                    <a:pt x="9000511" y="570900"/>
                  </a:lnTo>
                  <a:lnTo>
                    <a:pt x="9011988" y="570900"/>
                  </a:lnTo>
                  <a:lnTo>
                    <a:pt x="9023418" y="570900"/>
                  </a:lnTo>
                  <a:lnTo>
                    <a:pt x="9034849" y="570900"/>
                  </a:lnTo>
                  <a:lnTo>
                    <a:pt x="9046278" y="570900"/>
                  </a:lnTo>
                  <a:lnTo>
                    <a:pt x="9057709" y="570900"/>
                  </a:lnTo>
                  <a:lnTo>
                    <a:pt x="9069186" y="570900"/>
                  </a:lnTo>
                  <a:lnTo>
                    <a:pt x="9080615" y="570900"/>
                  </a:lnTo>
                  <a:lnTo>
                    <a:pt x="9092046" y="570900"/>
                  </a:lnTo>
                  <a:lnTo>
                    <a:pt x="9103476" y="570900"/>
                  </a:lnTo>
                  <a:lnTo>
                    <a:pt x="9114906" y="570900"/>
                  </a:lnTo>
                  <a:lnTo>
                    <a:pt x="9126384" y="570900"/>
                  </a:lnTo>
                  <a:lnTo>
                    <a:pt x="9137813" y="570900"/>
                  </a:lnTo>
                  <a:lnTo>
                    <a:pt x="9149244" y="570900"/>
                  </a:lnTo>
                  <a:lnTo>
                    <a:pt x="9160673" y="570900"/>
                  </a:lnTo>
                  <a:lnTo>
                    <a:pt x="9172104" y="570900"/>
                  </a:lnTo>
                  <a:lnTo>
                    <a:pt x="9183581" y="570900"/>
                  </a:lnTo>
                  <a:lnTo>
                    <a:pt x="9195011" y="570900"/>
                  </a:lnTo>
                  <a:lnTo>
                    <a:pt x="9206442" y="570900"/>
                  </a:lnTo>
                  <a:lnTo>
                    <a:pt x="9217871" y="570900"/>
                  </a:lnTo>
                  <a:lnTo>
                    <a:pt x="9229301" y="570900"/>
                  </a:lnTo>
                  <a:lnTo>
                    <a:pt x="9240779" y="570900"/>
                  </a:lnTo>
                  <a:lnTo>
                    <a:pt x="9252209" y="570900"/>
                  </a:lnTo>
                  <a:lnTo>
                    <a:pt x="9263639" y="570900"/>
                  </a:lnTo>
                  <a:lnTo>
                    <a:pt x="9275069" y="570900"/>
                  </a:lnTo>
                  <a:lnTo>
                    <a:pt x="9286498" y="570900"/>
                  </a:lnTo>
                  <a:lnTo>
                    <a:pt x="9297977" y="570900"/>
                  </a:lnTo>
                  <a:lnTo>
                    <a:pt x="9309406" y="570900"/>
                  </a:lnTo>
                  <a:lnTo>
                    <a:pt x="9320837" y="570900"/>
                  </a:lnTo>
                  <a:lnTo>
                    <a:pt x="9332266" y="570900"/>
                  </a:lnTo>
                  <a:lnTo>
                    <a:pt x="9343696" y="570900"/>
                  </a:lnTo>
                  <a:lnTo>
                    <a:pt x="9355174" y="570900"/>
                  </a:lnTo>
                  <a:lnTo>
                    <a:pt x="9366604" y="570900"/>
                  </a:lnTo>
                  <a:lnTo>
                    <a:pt x="9378035" y="570900"/>
                  </a:lnTo>
                  <a:lnTo>
                    <a:pt x="9389464" y="570900"/>
                  </a:lnTo>
                  <a:lnTo>
                    <a:pt x="9400894" y="570900"/>
                  </a:lnTo>
                  <a:lnTo>
                    <a:pt x="9412372" y="570900"/>
                  </a:lnTo>
                  <a:lnTo>
                    <a:pt x="9423802" y="570900"/>
                  </a:lnTo>
                  <a:lnTo>
                    <a:pt x="9435232" y="570900"/>
                  </a:lnTo>
                  <a:lnTo>
                    <a:pt x="9446662" y="570900"/>
                  </a:lnTo>
                  <a:lnTo>
                    <a:pt x="9458091" y="570900"/>
                  </a:lnTo>
                  <a:lnTo>
                    <a:pt x="9469570" y="570900"/>
                  </a:lnTo>
                  <a:lnTo>
                    <a:pt x="9480999" y="570900"/>
                  </a:lnTo>
                  <a:lnTo>
                    <a:pt x="9492429" y="570900"/>
                  </a:lnTo>
                  <a:lnTo>
                    <a:pt x="9503859" y="570900"/>
                  </a:lnTo>
                  <a:lnTo>
                    <a:pt x="9515289" y="570900"/>
                  </a:lnTo>
                  <a:lnTo>
                    <a:pt x="9526767" y="570900"/>
                  </a:lnTo>
                  <a:lnTo>
                    <a:pt x="9538197" y="570900"/>
                  </a:lnTo>
                  <a:lnTo>
                    <a:pt x="9549626" y="570900"/>
                  </a:lnTo>
                  <a:lnTo>
                    <a:pt x="9561057" y="570900"/>
                  </a:lnTo>
                  <a:lnTo>
                    <a:pt x="9572487" y="570900"/>
                  </a:lnTo>
                  <a:lnTo>
                    <a:pt x="9583965" y="570900"/>
                  </a:lnTo>
                  <a:lnTo>
                    <a:pt x="9595395" y="570900"/>
                  </a:lnTo>
                  <a:lnTo>
                    <a:pt x="9606824" y="570900"/>
                  </a:lnTo>
                  <a:lnTo>
                    <a:pt x="9618255" y="570900"/>
                  </a:lnTo>
                  <a:lnTo>
                    <a:pt x="9629684" y="570900"/>
                  </a:lnTo>
                  <a:lnTo>
                    <a:pt x="9641163" y="570900"/>
                  </a:lnTo>
                  <a:lnTo>
                    <a:pt x="9652592" y="570900"/>
                  </a:lnTo>
                  <a:lnTo>
                    <a:pt x="9664022" y="570900"/>
                  </a:lnTo>
                  <a:lnTo>
                    <a:pt x="9675452" y="570900"/>
                  </a:lnTo>
                  <a:lnTo>
                    <a:pt x="9686882" y="570900"/>
                  </a:lnTo>
                  <a:lnTo>
                    <a:pt x="9698360" y="570900"/>
                  </a:lnTo>
                  <a:lnTo>
                    <a:pt x="9709790" y="570900"/>
                  </a:lnTo>
                  <a:lnTo>
                    <a:pt x="9721219" y="570900"/>
                  </a:lnTo>
                  <a:lnTo>
                    <a:pt x="9732650" y="570900"/>
                  </a:lnTo>
                  <a:lnTo>
                    <a:pt x="9744080" y="570900"/>
                  </a:lnTo>
                  <a:lnTo>
                    <a:pt x="9755557" y="570900"/>
                  </a:lnTo>
                  <a:lnTo>
                    <a:pt x="9766988" y="570900"/>
                  </a:lnTo>
                  <a:lnTo>
                    <a:pt x="9778417" y="570900"/>
                  </a:lnTo>
                  <a:lnTo>
                    <a:pt x="9789848" y="570900"/>
                  </a:lnTo>
                  <a:lnTo>
                    <a:pt x="9801277" y="570900"/>
                  </a:lnTo>
                  <a:lnTo>
                    <a:pt x="9812755" y="570900"/>
                  </a:lnTo>
                  <a:lnTo>
                    <a:pt x="9824185" y="570900"/>
                  </a:lnTo>
                  <a:lnTo>
                    <a:pt x="9835615" y="570900"/>
                  </a:lnTo>
                  <a:lnTo>
                    <a:pt x="9847045" y="570900"/>
                  </a:lnTo>
                  <a:lnTo>
                    <a:pt x="9858475" y="570900"/>
                  </a:lnTo>
                  <a:lnTo>
                    <a:pt x="9869952" y="570900"/>
                  </a:lnTo>
                  <a:lnTo>
                    <a:pt x="9881383" y="570900"/>
                  </a:lnTo>
                  <a:lnTo>
                    <a:pt x="9892812" y="570900"/>
                  </a:lnTo>
                  <a:lnTo>
                    <a:pt x="9904243" y="570900"/>
                  </a:lnTo>
                  <a:lnTo>
                    <a:pt x="9915673" y="570900"/>
                  </a:lnTo>
                  <a:lnTo>
                    <a:pt x="9927102" y="570900"/>
                  </a:lnTo>
                  <a:lnTo>
                    <a:pt x="9938581" y="570900"/>
                  </a:lnTo>
                  <a:lnTo>
                    <a:pt x="9950010" y="570900"/>
                  </a:lnTo>
                  <a:lnTo>
                    <a:pt x="9961441" y="570900"/>
                  </a:lnTo>
                  <a:lnTo>
                    <a:pt x="9972870" y="570900"/>
                  </a:lnTo>
                  <a:lnTo>
                    <a:pt x="9984300" y="570900"/>
                  </a:lnTo>
                  <a:lnTo>
                    <a:pt x="9995778" y="570900"/>
                  </a:lnTo>
                  <a:lnTo>
                    <a:pt x="10007208" y="570900"/>
                  </a:lnTo>
                  <a:lnTo>
                    <a:pt x="10018638" y="570900"/>
                  </a:lnTo>
                  <a:lnTo>
                    <a:pt x="10030068" y="570900"/>
                  </a:lnTo>
                  <a:lnTo>
                    <a:pt x="10041498" y="570900"/>
                  </a:lnTo>
                  <a:lnTo>
                    <a:pt x="10052976" y="570900"/>
                  </a:lnTo>
                  <a:lnTo>
                    <a:pt x="10064405" y="570900"/>
                  </a:lnTo>
                  <a:lnTo>
                    <a:pt x="10075835" y="570900"/>
                  </a:lnTo>
                  <a:lnTo>
                    <a:pt x="10087266" y="570900"/>
                  </a:lnTo>
                  <a:lnTo>
                    <a:pt x="10098695" y="570900"/>
                  </a:lnTo>
                  <a:lnTo>
                    <a:pt x="10110174" y="570900"/>
                  </a:lnTo>
                  <a:lnTo>
                    <a:pt x="10121603" y="570900"/>
                  </a:lnTo>
                  <a:lnTo>
                    <a:pt x="10133033" y="570900"/>
                  </a:lnTo>
                  <a:lnTo>
                    <a:pt x="10144463" y="570900"/>
                  </a:lnTo>
                  <a:lnTo>
                    <a:pt x="10155893" y="570900"/>
                  </a:lnTo>
                  <a:lnTo>
                    <a:pt x="10167371" y="570900"/>
                  </a:lnTo>
                  <a:lnTo>
                    <a:pt x="10178801" y="570900"/>
                  </a:lnTo>
                  <a:lnTo>
                    <a:pt x="10190230" y="570900"/>
                  </a:lnTo>
                  <a:lnTo>
                    <a:pt x="10201661" y="570900"/>
                  </a:lnTo>
                  <a:lnTo>
                    <a:pt x="10213091" y="570900"/>
                  </a:lnTo>
                  <a:lnTo>
                    <a:pt x="10224569" y="570900"/>
                  </a:lnTo>
                  <a:lnTo>
                    <a:pt x="10235998" y="570900"/>
                  </a:lnTo>
                  <a:lnTo>
                    <a:pt x="10247428" y="570900"/>
                  </a:lnTo>
                  <a:lnTo>
                    <a:pt x="10258859" y="570900"/>
                  </a:lnTo>
                  <a:lnTo>
                    <a:pt x="10270288" y="570900"/>
                  </a:lnTo>
                  <a:lnTo>
                    <a:pt x="10281767" y="570900"/>
                  </a:lnTo>
                  <a:lnTo>
                    <a:pt x="10293196" y="570900"/>
                  </a:lnTo>
                  <a:lnTo>
                    <a:pt x="10304626" y="570900"/>
                  </a:lnTo>
                  <a:lnTo>
                    <a:pt x="10316056" y="570900"/>
                  </a:lnTo>
                  <a:lnTo>
                    <a:pt x="10327486" y="570900"/>
                  </a:lnTo>
                  <a:lnTo>
                    <a:pt x="10338963" y="570900"/>
                  </a:lnTo>
                  <a:lnTo>
                    <a:pt x="10350394" y="570900"/>
                  </a:lnTo>
                  <a:lnTo>
                    <a:pt x="10361823" y="570900"/>
                  </a:lnTo>
                  <a:lnTo>
                    <a:pt x="10373254" y="570900"/>
                  </a:lnTo>
                  <a:lnTo>
                    <a:pt x="10384684" y="570900"/>
                  </a:lnTo>
                  <a:lnTo>
                    <a:pt x="10396161" y="570900"/>
                  </a:lnTo>
                  <a:lnTo>
                    <a:pt x="10407591" y="570900"/>
                  </a:lnTo>
                  <a:lnTo>
                    <a:pt x="10419021" y="570900"/>
                  </a:lnTo>
                  <a:lnTo>
                    <a:pt x="10430452" y="570900"/>
                  </a:lnTo>
                  <a:lnTo>
                    <a:pt x="10441881" y="570900"/>
                  </a:lnTo>
                  <a:lnTo>
                    <a:pt x="10453358" y="570900"/>
                  </a:lnTo>
                  <a:lnTo>
                    <a:pt x="10464789" y="570900"/>
                  </a:lnTo>
                  <a:lnTo>
                    <a:pt x="10476219" y="570900"/>
                  </a:lnTo>
                  <a:lnTo>
                    <a:pt x="10487649" y="570900"/>
                  </a:lnTo>
                  <a:lnTo>
                    <a:pt x="10499079" y="570900"/>
                  </a:lnTo>
                  <a:lnTo>
                    <a:pt x="10510556" y="570900"/>
                  </a:lnTo>
                  <a:lnTo>
                    <a:pt x="10521987" y="570900"/>
                  </a:lnTo>
                  <a:lnTo>
                    <a:pt x="10533416" y="570900"/>
                  </a:lnTo>
                  <a:lnTo>
                    <a:pt x="10544847" y="570900"/>
                  </a:lnTo>
                  <a:lnTo>
                    <a:pt x="10556277" y="570900"/>
                  </a:lnTo>
                  <a:lnTo>
                    <a:pt x="10567754" y="570900"/>
                  </a:lnTo>
                  <a:lnTo>
                    <a:pt x="10579184" y="570900"/>
                  </a:lnTo>
                  <a:lnTo>
                    <a:pt x="10590614" y="570900"/>
                  </a:lnTo>
                  <a:lnTo>
                    <a:pt x="10602045" y="570900"/>
                  </a:lnTo>
                  <a:lnTo>
                    <a:pt x="10613474" y="570900"/>
                  </a:lnTo>
                  <a:lnTo>
                    <a:pt x="10624951" y="570900"/>
                  </a:lnTo>
                  <a:lnTo>
                    <a:pt x="10636382" y="570900"/>
                  </a:lnTo>
                  <a:lnTo>
                    <a:pt x="10647812" y="570900"/>
                  </a:lnTo>
                  <a:lnTo>
                    <a:pt x="10659241" y="570900"/>
                  </a:lnTo>
                  <a:lnTo>
                    <a:pt x="10670672" y="570900"/>
                  </a:lnTo>
                  <a:lnTo>
                    <a:pt x="10682149" y="570900"/>
                  </a:lnTo>
                  <a:lnTo>
                    <a:pt x="10693580" y="570900"/>
                  </a:lnTo>
                  <a:lnTo>
                    <a:pt x="10705009" y="570900"/>
                  </a:lnTo>
                  <a:lnTo>
                    <a:pt x="10716439" y="570900"/>
                  </a:lnTo>
                  <a:lnTo>
                    <a:pt x="10727870" y="570900"/>
                  </a:lnTo>
                  <a:lnTo>
                    <a:pt x="10739347" y="570900"/>
                  </a:lnTo>
                  <a:lnTo>
                    <a:pt x="10750778" y="570900"/>
                  </a:lnTo>
                  <a:lnTo>
                    <a:pt x="10762207" y="570900"/>
                  </a:lnTo>
                  <a:lnTo>
                    <a:pt x="10773637" y="570900"/>
                  </a:lnTo>
                  <a:lnTo>
                    <a:pt x="10785067" y="570900"/>
                  </a:lnTo>
                  <a:lnTo>
                    <a:pt x="10796544" y="570900"/>
                  </a:lnTo>
                  <a:lnTo>
                    <a:pt x="10807975" y="570900"/>
                  </a:lnTo>
                  <a:lnTo>
                    <a:pt x="10819405" y="570900"/>
                  </a:lnTo>
                  <a:lnTo>
                    <a:pt x="10830834" y="570900"/>
                  </a:lnTo>
                  <a:lnTo>
                    <a:pt x="10842265" y="570900"/>
                  </a:lnTo>
                  <a:lnTo>
                    <a:pt x="10853742" y="570900"/>
                  </a:lnTo>
                  <a:lnTo>
                    <a:pt x="10865173" y="570900"/>
                  </a:lnTo>
                  <a:lnTo>
                    <a:pt x="10876602" y="570900"/>
                  </a:lnTo>
                  <a:lnTo>
                    <a:pt x="10888032" y="570900"/>
                  </a:lnTo>
                  <a:lnTo>
                    <a:pt x="10899463" y="570900"/>
                  </a:lnTo>
                  <a:lnTo>
                    <a:pt x="10910892" y="570900"/>
                  </a:lnTo>
                  <a:lnTo>
                    <a:pt x="10922369" y="570900"/>
                  </a:lnTo>
                  <a:lnTo>
                    <a:pt x="10933800" y="570900"/>
                  </a:lnTo>
                  <a:lnTo>
                    <a:pt x="10945230" y="570900"/>
                  </a:lnTo>
                  <a:lnTo>
                    <a:pt x="10956660" y="570900"/>
                  </a:lnTo>
                  <a:lnTo>
                    <a:pt x="10968090" y="570900"/>
                  </a:lnTo>
                  <a:lnTo>
                    <a:pt x="10979567" y="570900"/>
                  </a:lnTo>
                  <a:lnTo>
                    <a:pt x="10990998" y="570900"/>
                  </a:lnTo>
                  <a:lnTo>
                    <a:pt x="11002427" y="570900"/>
                  </a:lnTo>
                  <a:lnTo>
                    <a:pt x="11013858" y="570900"/>
                  </a:lnTo>
                  <a:lnTo>
                    <a:pt x="11025287" y="570900"/>
                  </a:lnTo>
                  <a:lnTo>
                    <a:pt x="11036765" y="570900"/>
                  </a:lnTo>
                  <a:lnTo>
                    <a:pt x="11048195" y="570900"/>
                  </a:lnTo>
                  <a:lnTo>
                    <a:pt x="11059625" y="570900"/>
                  </a:lnTo>
                  <a:lnTo>
                    <a:pt x="11071056" y="570900"/>
                  </a:lnTo>
                  <a:lnTo>
                    <a:pt x="11082485" y="570900"/>
                  </a:lnTo>
                  <a:lnTo>
                    <a:pt x="11093962" y="570900"/>
                  </a:lnTo>
                  <a:lnTo>
                    <a:pt x="11105393" y="570900"/>
                  </a:lnTo>
                  <a:lnTo>
                    <a:pt x="11116823" y="570900"/>
                  </a:lnTo>
                  <a:lnTo>
                    <a:pt x="11128253" y="570900"/>
                  </a:lnTo>
                  <a:lnTo>
                    <a:pt x="11139683" y="570900"/>
                  </a:lnTo>
                  <a:lnTo>
                    <a:pt x="11151160" y="570900"/>
                  </a:lnTo>
                  <a:lnTo>
                    <a:pt x="11162591" y="570900"/>
                  </a:lnTo>
                  <a:lnTo>
                    <a:pt x="11174020" y="570900"/>
                  </a:lnTo>
                  <a:lnTo>
                    <a:pt x="11185451" y="570900"/>
                  </a:lnTo>
                  <a:lnTo>
                    <a:pt x="11196881" y="570900"/>
                  </a:lnTo>
                  <a:lnTo>
                    <a:pt x="11208358" y="570900"/>
                  </a:lnTo>
                  <a:lnTo>
                    <a:pt x="11218359" y="570900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BD874998-F393-4044-8742-BFDEE470D3C2}"/>
                </a:ext>
              </a:extLst>
            </p:cNvPr>
            <p:cNvSpPr/>
            <p:nvPr/>
          </p:nvSpPr>
          <p:spPr>
            <a:xfrm>
              <a:off x="851149" y="5510331"/>
              <a:ext cx="11218359" cy="590430"/>
            </a:xfrm>
            <a:custGeom>
              <a:avLst/>
              <a:gdLst>
                <a:gd name="connsiteX0" fmla="*/ 0 w 11218359"/>
                <a:gd name="connsiteY0" fmla="*/ 590431 h 590430"/>
                <a:gd name="connsiteX1" fmla="*/ 9149 w 11218359"/>
                <a:gd name="connsiteY1" fmla="*/ 590431 h 590430"/>
                <a:gd name="connsiteX2" fmla="*/ 20588 w 11218359"/>
                <a:gd name="connsiteY2" fmla="*/ 590431 h 590430"/>
                <a:gd name="connsiteX3" fmla="*/ 32028 w 11218359"/>
                <a:gd name="connsiteY3" fmla="*/ 590431 h 590430"/>
                <a:gd name="connsiteX4" fmla="*/ 43467 w 11218359"/>
                <a:gd name="connsiteY4" fmla="*/ 590431 h 590430"/>
                <a:gd name="connsiteX5" fmla="*/ 54907 w 11218359"/>
                <a:gd name="connsiteY5" fmla="*/ 590431 h 590430"/>
                <a:gd name="connsiteX6" fmla="*/ 66346 w 11218359"/>
                <a:gd name="connsiteY6" fmla="*/ 590431 h 590430"/>
                <a:gd name="connsiteX7" fmla="*/ 77786 w 11218359"/>
                <a:gd name="connsiteY7" fmla="*/ 590431 h 590430"/>
                <a:gd name="connsiteX8" fmla="*/ 89225 w 11218359"/>
                <a:gd name="connsiteY8" fmla="*/ 590431 h 590430"/>
                <a:gd name="connsiteX9" fmla="*/ 100665 w 11218359"/>
                <a:gd name="connsiteY9" fmla="*/ 590431 h 590430"/>
                <a:gd name="connsiteX10" fmla="*/ 112104 w 11218359"/>
                <a:gd name="connsiteY10" fmla="*/ 590431 h 590430"/>
                <a:gd name="connsiteX11" fmla="*/ 123544 w 11218359"/>
                <a:gd name="connsiteY11" fmla="*/ 590431 h 590430"/>
                <a:gd name="connsiteX12" fmla="*/ 134979 w 11218359"/>
                <a:gd name="connsiteY12" fmla="*/ 590431 h 590430"/>
                <a:gd name="connsiteX13" fmla="*/ 146423 w 11218359"/>
                <a:gd name="connsiteY13" fmla="*/ 590431 h 590430"/>
                <a:gd name="connsiteX14" fmla="*/ 157858 w 11218359"/>
                <a:gd name="connsiteY14" fmla="*/ 590431 h 590430"/>
                <a:gd name="connsiteX15" fmla="*/ 169297 w 11218359"/>
                <a:gd name="connsiteY15" fmla="*/ 590431 h 590430"/>
                <a:gd name="connsiteX16" fmla="*/ 180737 w 11218359"/>
                <a:gd name="connsiteY16" fmla="*/ 590431 h 590430"/>
                <a:gd name="connsiteX17" fmla="*/ 192176 w 11218359"/>
                <a:gd name="connsiteY17" fmla="*/ 590431 h 590430"/>
                <a:gd name="connsiteX18" fmla="*/ 203616 w 11218359"/>
                <a:gd name="connsiteY18" fmla="*/ 590431 h 590430"/>
                <a:gd name="connsiteX19" fmla="*/ 215055 w 11218359"/>
                <a:gd name="connsiteY19" fmla="*/ 590431 h 590430"/>
                <a:gd name="connsiteX20" fmla="*/ 226495 w 11218359"/>
                <a:gd name="connsiteY20" fmla="*/ 590431 h 590430"/>
                <a:gd name="connsiteX21" fmla="*/ 237935 w 11218359"/>
                <a:gd name="connsiteY21" fmla="*/ 590431 h 590430"/>
                <a:gd name="connsiteX22" fmla="*/ 249374 w 11218359"/>
                <a:gd name="connsiteY22" fmla="*/ 590431 h 590430"/>
                <a:gd name="connsiteX23" fmla="*/ 260814 w 11218359"/>
                <a:gd name="connsiteY23" fmla="*/ 590431 h 590430"/>
                <a:gd name="connsiteX24" fmla="*/ 272253 w 11218359"/>
                <a:gd name="connsiteY24" fmla="*/ 590431 h 590430"/>
                <a:gd name="connsiteX25" fmla="*/ 283693 w 11218359"/>
                <a:gd name="connsiteY25" fmla="*/ 590431 h 590430"/>
                <a:gd name="connsiteX26" fmla="*/ 295132 w 11218359"/>
                <a:gd name="connsiteY26" fmla="*/ 590431 h 590430"/>
                <a:gd name="connsiteX27" fmla="*/ 306572 w 11218359"/>
                <a:gd name="connsiteY27" fmla="*/ 590431 h 590430"/>
                <a:gd name="connsiteX28" fmla="*/ 318011 w 11218359"/>
                <a:gd name="connsiteY28" fmla="*/ 590431 h 590430"/>
                <a:gd name="connsiteX29" fmla="*/ 329451 w 11218359"/>
                <a:gd name="connsiteY29" fmla="*/ 590431 h 590430"/>
                <a:gd name="connsiteX30" fmla="*/ 340890 w 11218359"/>
                <a:gd name="connsiteY30" fmla="*/ 590431 h 590430"/>
                <a:gd name="connsiteX31" fmla="*/ 352330 w 11218359"/>
                <a:gd name="connsiteY31" fmla="*/ 590431 h 590430"/>
                <a:gd name="connsiteX32" fmla="*/ 363769 w 11218359"/>
                <a:gd name="connsiteY32" fmla="*/ 590431 h 590430"/>
                <a:gd name="connsiteX33" fmla="*/ 375209 w 11218359"/>
                <a:gd name="connsiteY33" fmla="*/ 590431 h 590430"/>
                <a:gd name="connsiteX34" fmla="*/ 386648 w 11218359"/>
                <a:gd name="connsiteY34" fmla="*/ 590431 h 590430"/>
                <a:gd name="connsiteX35" fmla="*/ 398088 w 11218359"/>
                <a:gd name="connsiteY35" fmla="*/ 590431 h 590430"/>
                <a:gd name="connsiteX36" fmla="*/ 409527 w 11218359"/>
                <a:gd name="connsiteY36" fmla="*/ 590431 h 590430"/>
                <a:gd name="connsiteX37" fmla="*/ 420967 w 11218359"/>
                <a:gd name="connsiteY37" fmla="*/ 590431 h 590430"/>
                <a:gd name="connsiteX38" fmla="*/ 432406 w 11218359"/>
                <a:gd name="connsiteY38" fmla="*/ 590431 h 590430"/>
                <a:gd name="connsiteX39" fmla="*/ 443846 w 11218359"/>
                <a:gd name="connsiteY39" fmla="*/ 590431 h 590430"/>
                <a:gd name="connsiteX40" fmla="*/ 455285 w 11218359"/>
                <a:gd name="connsiteY40" fmla="*/ 590431 h 590430"/>
                <a:gd name="connsiteX41" fmla="*/ 466725 w 11218359"/>
                <a:gd name="connsiteY41" fmla="*/ 590431 h 590430"/>
                <a:gd name="connsiteX42" fmla="*/ 478165 w 11218359"/>
                <a:gd name="connsiteY42" fmla="*/ 590431 h 590430"/>
                <a:gd name="connsiteX43" fmla="*/ 489604 w 11218359"/>
                <a:gd name="connsiteY43" fmla="*/ 590431 h 590430"/>
                <a:gd name="connsiteX44" fmla="*/ 501044 w 11218359"/>
                <a:gd name="connsiteY44" fmla="*/ 590431 h 590430"/>
                <a:gd name="connsiteX45" fmla="*/ 512483 w 11218359"/>
                <a:gd name="connsiteY45" fmla="*/ 590431 h 590430"/>
                <a:gd name="connsiteX46" fmla="*/ 523923 w 11218359"/>
                <a:gd name="connsiteY46" fmla="*/ 590431 h 590430"/>
                <a:gd name="connsiteX47" fmla="*/ 535362 w 11218359"/>
                <a:gd name="connsiteY47" fmla="*/ 590431 h 590430"/>
                <a:gd name="connsiteX48" fmla="*/ 546802 w 11218359"/>
                <a:gd name="connsiteY48" fmla="*/ 590431 h 590430"/>
                <a:gd name="connsiteX49" fmla="*/ 558241 w 11218359"/>
                <a:gd name="connsiteY49" fmla="*/ 590431 h 590430"/>
                <a:gd name="connsiteX50" fmla="*/ 569681 w 11218359"/>
                <a:gd name="connsiteY50" fmla="*/ 590431 h 590430"/>
                <a:gd name="connsiteX51" fmla="*/ 581120 w 11218359"/>
                <a:gd name="connsiteY51" fmla="*/ 590431 h 590430"/>
                <a:gd name="connsiteX52" fmla="*/ 592560 w 11218359"/>
                <a:gd name="connsiteY52" fmla="*/ 590431 h 590430"/>
                <a:gd name="connsiteX53" fmla="*/ 603999 w 11218359"/>
                <a:gd name="connsiteY53" fmla="*/ 590431 h 590430"/>
                <a:gd name="connsiteX54" fmla="*/ 615439 w 11218359"/>
                <a:gd name="connsiteY54" fmla="*/ 590431 h 590430"/>
                <a:gd name="connsiteX55" fmla="*/ 626878 w 11218359"/>
                <a:gd name="connsiteY55" fmla="*/ 590431 h 590430"/>
                <a:gd name="connsiteX56" fmla="*/ 638318 w 11218359"/>
                <a:gd name="connsiteY56" fmla="*/ 590431 h 590430"/>
                <a:gd name="connsiteX57" fmla="*/ 649757 w 11218359"/>
                <a:gd name="connsiteY57" fmla="*/ 590431 h 590430"/>
                <a:gd name="connsiteX58" fmla="*/ 661192 w 11218359"/>
                <a:gd name="connsiteY58" fmla="*/ 590431 h 590430"/>
                <a:gd name="connsiteX59" fmla="*/ 672632 w 11218359"/>
                <a:gd name="connsiteY59" fmla="*/ 590431 h 590430"/>
                <a:gd name="connsiteX60" fmla="*/ 684071 w 11218359"/>
                <a:gd name="connsiteY60" fmla="*/ 590431 h 590430"/>
                <a:gd name="connsiteX61" fmla="*/ 695511 w 11218359"/>
                <a:gd name="connsiteY61" fmla="*/ 590431 h 590430"/>
                <a:gd name="connsiteX62" fmla="*/ 706950 w 11218359"/>
                <a:gd name="connsiteY62" fmla="*/ 590431 h 590430"/>
                <a:gd name="connsiteX63" fmla="*/ 718390 w 11218359"/>
                <a:gd name="connsiteY63" fmla="*/ 590431 h 590430"/>
                <a:gd name="connsiteX64" fmla="*/ 729829 w 11218359"/>
                <a:gd name="connsiteY64" fmla="*/ 590431 h 590430"/>
                <a:gd name="connsiteX65" fmla="*/ 741269 w 11218359"/>
                <a:gd name="connsiteY65" fmla="*/ 590431 h 590430"/>
                <a:gd name="connsiteX66" fmla="*/ 752708 w 11218359"/>
                <a:gd name="connsiteY66" fmla="*/ 590431 h 590430"/>
                <a:gd name="connsiteX67" fmla="*/ 764148 w 11218359"/>
                <a:gd name="connsiteY67" fmla="*/ 590431 h 590430"/>
                <a:gd name="connsiteX68" fmla="*/ 775587 w 11218359"/>
                <a:gd name="connsiteY68" fmla="*/ 590431 h 590430"/>
                <a:gd name="connsiteX69" fmla="*/ 787027 w 11218359"/>
                <a:gd name="connsiteY69" fmla="*/ 590431 h 590430"/>
                <a:gd name="connsiteX70" fmla="*/ 798467 w 11218359"/>
                <a:gd name="connsiteY70" fmla="*/ 590431 h 590430"/>
                <a:gd name="connsiteX71" fmla="*/ 809906 w 11218359"/>
                <a:gd name="connsiteY71" fmla="*/ 590431 h 590430"/>
                <a:gd name="connsiteX72" fmla="*/ 821346 w 11218359"/>
                <a:gd name="connsiteY72" fmla="*/ 590431 h 590430"/>
                <a:gd name="connsiteX73" fmla="*/ 832785 w 11218359"/>
                <a:gd name="connsiteY73" fmla="*/ 590431 h 590430"/>
                <a:gd name="connsiteX74" fmla="*/ 844225 w 11218359"/>
                <a:gd name="connsiteY74" fmla="*/ 590431 h 590430"/>
                <a:gd name="connsiteX75" fmla="*/ 855664 w 11218359"/>
                <a:gd name="connsiteY75" fmla="*/ 590431 h 590430"/>
                <a:gd name="connsiteX76" fmla="*/ 867104 w 11218359"/>
                <a:gd name="connsiteY76" fmla="*/ 590431 h 590430"/>
                <a:gd name="connsiteX77" fmla="*/ 878543 w 11218359"/>
                <a:gd name="connsiteY77" fmla="*/ 590431 h 590430"/>
                <a:gd name="connsiteX78" fmla="*/ 889983 w 11218359"/>
                <a:gd name="connsiteY78" fmla="*/ 590431 h 590430"/>
                <a:gd name="connsiteX79" fmla="*/ 901422 w 11218359"/>
                <a:gd name="connsiteY79" fmla="*/ 590431 h 590430"/>
                <a:gd name="connsiteX80" fmla="*/ 912862 w 11218359"/>
                <a:gd name="connsiteY80" fmla="*/ 590431 h 590430"/>
                <a:gd name="connsiteX81" fmla="*/ 924301 w 11218359"/>
                <a:gd name="connsiteY81" fmla="*/ 590431 h 590430"/>
                <a:gd name="connsiteX82" fmla="*/ 935741 w 11218359"/>
                <a:gd name="connsiteY82" fmla="*/ 590431 h 590430"/>
                <a:gd name="connsiteX83" fmla="*/ 947180 w 11218359"/>
                <a:gd name="connsiteY83" fmla="*/ 590431 h 590430"/>
                <a:gd name="connsiteX84" fmla="*/ 958620 w 11218359"/>
                <a:gd name="connsiteY84" fmla="*/ 590431 h 590430"/>
                <a:gd name="connsiteX85" fmla="*/ 970059 w 11218359"/>
                <a:gd name="connsiteY85" fmla="*/ 590431 h 590430"/>
                <a:gd name="connsiteX86" fmla="*/ 981499 w 11218359"/>
                <a:gd name="connsiteY86" fmla="*/ 590431 h 590430"/>
                <a:gd name="connsiteX87" fmla="*/ 992938 w 11218359"/>
                <a:gd name="connsiteY87" fmla="*/ 590431 h 590430"/>
                <a:gd name="connsiteX88" fmla="*/ 1004378 w 11218359"/>
                <a:gd name="connsiteY88" fmla="*/ 590431 h 590430"/>
                <a:gd name="connsiteX89" fmla="*/ 1015818 w 11218359"/>
                <a:gd name="connsiteY89" fmla="*/ 590431 h 590430"/>
                <a:gd name="connsiteX90" fmla="*/ 1027257 w 11218359"/>
                <a:gd name="connsiteY90" fmla="*/ 590431 h 590430"/>
                <a:gd name="connsiteX91" fmla="*/ 1038697 w 11218359"/>
                <a:gd name="connsiteY91" fmla="*/ 590431 h 590430"/>
                <a:gd name="connsiteX92" fmla="*/ 1050136 w 11218359"/>
                <a:gd name="connsiteY92" fmla="*/ 590431 h 590430"/>
                <a:gd name="connsiteX93" fmla="*/ 1061576 w 11218359"/>
                <a:gd name="connsiteY93" fmla="*/ 590431 h 590430"/>
                <a:gd name="connsiteX94" fmla="*/ 1073015 w 11218359"/>
                <a:gd name="connsiteY94" fmla="*/ 590431 h 590430"/>
                <a:gd name="connsiteX95" fmla="*/ 1084455 w 11218359"/>
                <a:gd name="connsiteY95" fmla="*/ 590431 h 590430"/>
                <a:gd name="connsiteX96" fmla="*/ 1095894 w 11218359"/>
                <a:gd name="connsiteY96" fmla="*/ 590431 h 590430"/>
                <a:gd name="connsiteX97" fmla="*/ 1107334 w 11218359"/>
                <a:gd name="connsiteY97" fmla="*/ 590431 h 590430"/>
                <a:gd name="connsiteX98" fmla="*/ 1118773 w 11218359"/>
                <a:gd name="connsiteY98" fmla="*/ 590431 h 590430"/>
                <a:gd name="connsiteX99" fmla="*/ 1130213 w 11218359"/>
                <a:gd name="connsiteY99" fmla="*/ 590431 h 590430"/>
                <a:gd name="connsiteX100" fmla="*/ 1141652 w 11218359"/>
                <a:gd name="connsiteY100" fmla="*/ 590431 h 590430"/>
                <a:gd name="connsiteX101" fmla="*/ 1153092 w 11218359"/>
                <a:gd name="connsiteY101" fmla="*/ 590431 h 590430"/>
                <a:gd name="connsiteX102" fmla="*/ 1164531 w 11218359"/>
                <a:gd name="connsiteY102" fmla="*/ 590431 h 590430"/>
                <a:gd name="connsiteX103" fmla="*/ 1175971 w 11218359"/>
                <a:gd name="connsiteY103" fmla="*/ 590431 h 590430"/>
                <a:gd name="connsiteX104" fmla="*/ 1187406 w 11218359"/>
                <a:gd name="connsiteY104" fmla="*/ 590431 h 590430"/>
                <a:gd name="connsiteX105" fmla="*/ 1198845 w 11218359"/>
                <a:gd name="connsiteY105" fmla="*/ 590431 h 590430"/>
                <a:gd name="connsiteX106" fmla="*/ 1210285 w 11218359"/>
                <a:gd name="connsiteY106" fmla="*/ 590431 h 590430"/>
                <a:gd name="connsiteX107" fmla="*/ 1221724 w 11218359"/>
                <a:gd name="connsiteY107" fmla="*/ 590431 h 590430"/>
                <a:gd name="connsiteX108" fmla="*/ 1233164 w 11218359"/>
                <a:gd name="connsiteY108" fmla="*/ 590431 h 590430"/>
                <a:gd name="connsiteX109" fmla="*/ 1244603 w 11218359"/>
                <a:gd name="connsiteY109" fmla="*/ 590431 h 590430"/>
                <a:gd name="connsiteX110" fmla="*/ 1256043 w 11218359"/>
                <a:gd name="connsiteY110" fmla="*/ 590431 h 590430"/>
                <a:gd name="connsiteX111" fmla="*/ 1267482 w 11218359"/>
                <a:gd name="connsiteY111" fmla="*/ 590431 h 590430"/>
                <a:gd name="connsiteX112" fmla="*/ 1278922 w 11218359"/>
                <a:gd name="connsiteY112" fmla="*/ 590431 h 590430"/>
                <a:gd name="connsiteX113" fmla="*/ 1290361 w 11218359"/>
                <a:gd name="connsiteY113" fmla="*/ 590431 h 590430"/>
                <a:gd name="connsiteX114" fmla="*/ 1301801 w 11218359"/>
                <a:gd name="connsiteY114" fmla="*/ 590431 h 590430"/>
                <a:gd name="connsiteX115" fmla="*/ 1313240 w 11218359"/>
                <a:gd name="connsiteY115" fmla="*/ 590431 h 590430"/>
                <a:gd name="connsiteX116" fmla="*/ 1324680 w 11218359"/>
                <a:gd name="connsiteY116" fmla="*/ 590431 h 590430"/>
                <a:gd name="connsiteX117" fmla="*/ 1336120 w 11218359"/>
                <a:gd name="connsiteY117" fmla="*/ 590431 h 590430"/>
                <a:gd name="connsiteX118" fmla="*/ 1347559 w 11218359"/>
                <a:gd name="connsiteY118" fmla="*/ 590431 h 590430"/>
                <a:gd name="connsiteX119" fmla="*/ 1358999 w 11218359"/>
                <a:gd name="connsiteY119" fmla="*/ 590431 h 590430"/>
                <a:gd name="connsiteX120" fmla="*/ 1370438 w 11218359"/>
                <a:gd name="connsiteY120" fmla="*/ 590431 h 590430"/>
                <a:gd name="connsiteX121" fmla="*/ 1381878 w 11218359"/>
                <a:gd name="connsiteY121" fmla="*/ 590431 h 590430"/>
                <a:gd name="connsiteX122" fmla="*/ 1393317 w 11218359"/>
                <a:gd name="connsiteY122" fmla="*/ 0 h 590430"/>
                <a:gd name="connsiteX123" fmla="*/ 1404757 w 11218359"/>
                <a:gd name="connsiteY123" fmla="*/ 49578 h 590430"/>
                <a:gd name="connsiteX124" fmla="*/ 1416196 w 11218359"/>
                <a:gd name="connsiteY124" fmla="*/ 60098 h 590430"/>
                <a:gd name="connsiteX125" fmla="*/ 1427636 w 11218359"/>
                <a:gd name="connsiteY125" fmla="*/ 57093 h 590430"/>
                <a:gd name="connsiteX126" fmla="*/ 1439075 w 11218359"/>
                <a:gd name="connsiteY126" fmla="*/ 190800 h 590430"/>
                <a:gd name="connsiteX127" fmla="*/ 1450515 w 11218359"/>
                <a:gd name="connsiteY127" fmla="*/ 488271 h 590430"/>
                <a:gd name="connsiteX128" fmla="*/ 1461954 w 11218359"/>
                <a:gd name="connsiteY128" fmla="*/ 590431 h 590430"/>
                <a:gd name="connsiteX129" fmla="*/ 1473394 w 11218359"/>
                <a:gd name="connsiteY129" fmla="*/ 590431 h 590430"/>
                <a:gd name="connsiteX130" fmla="*/ 1484833 w 11218359"/>
                <a:gd name="connsiteY130" fmla="*/ 590431 h 590430"/>
                <a:gd name="connsiteX131" fmla="*/ 1496273 w 11218359"/>
                <a:gd name="connsiteY131" fmla="*/ 590431 h 590430"/>
                <a:gd name="connsiteX132" fmla="*/ 1507712 w 11218359"/>
                <a:gd name="connsiteY132" fmla="*/ 590431 h 590430"/>
                <a:gd name="connsiteX133" fmla="*/ 1519152 w 11218359"/>
                <a:gd name="connsiteY133" fmla="*/ 590431 h 590430"/>
                <a:gd name="connsiteX134" fmla="*/ 1530591 w 11218359"/>
                <a:gd name="connsiteY134" fmla="*/ 590431 h 590430"/>
                <a:gd name="connsiteX135" fmla="*/ 1542031 w 11218359"/>
                <a:gd name="connsiteY135" fmla="*/ 590431 h 590430"/>
                <a:gd name="connsiteX136" fmla="*/ 1553471 w 11218359"/>
                <a:gd name="connsiteY136" fmla="*/ 590431 h 590430"/>
                <a:gd name="connsiteX137" fmla="*/ 1564910 w 11218359"/>
                <a:gd name="connsiteY137" fmla="*/ 590431 h 590430"/>
                <a:gd name="connsiteX138" fmla="*/ 1576349 w 11218359"/>
                <a:gd name="connsiteY138" fmla="*/ 590431 h 590430"/>
                <a:gd name="connsiteX139" fmla="*/ 1587789 w 11218359"/>
                <a:gd name="connsiteY139" fmla="*/ 590431 h 590430"/>
                <a:gd name="connsiteX140" fmla="*/ 1599229 w 11218359"/>
                <a:gd name="connsiteY140" fmla="*/ 590431 h 590430"/>
                <a:gd name="connsiteX141" fmla="*/ 1610668 w 11218359"/>
                <a:gd name="connsiteY141" fmla="*/ 590431 h 590430"/>
                <a:gd name="connsiteX142" fmla="*/ 1622107 w 11218359"/>
                <a:gd name="connsiteY142" fmla="*/ 590431 h 590430"/>
                <a:gd name="connsiteX143" fmla="*/ 1633547 w 11218359"/>
                <a:gd name="connsiteY143" fmla="*/ 590431 h 590430"/>
                <a:gd name="connsiteX144" fmla="*/ 1644987 w 11218359"/>
                <a:gd name="connsiteY144" fmla="*/ 590431 h 590430"/>
                <a:gd name="connsiteX145" fmla="*/ 1656426 w 11218359"/>
                <a:gd name="connsiteY145" fmla="*/ 590431 h 590430"/>
                <a:gd name="connsiteX146" fmla="*/ 1667866 w 11218359"/>
                <a:gd name="connsiteY146" fmla="*/ 590431 h 590430"/>
                <a:gd name="connsiteX147" fmla="*/ 1679305 w 11218359"/>
                <a:gd name="connsiteY147" fmla="*/ 590431 h 590430"/>
                <a:gd name="connsiteX148" fmla="*/ 1690745 w 11218359"/>
                <a:gd name="connsiteY148" fmla="*/ 590431 h 590430"/>
                <a:gd name="connsiteX149" fmla="*/ 1702184 w 11218359"/>
                <a:gd name="connsiteY149" fmla="*/ 590431 h 590430"/>
                <a:gd name="connsiteX150" fmla="*/ 1713619 w 11218359"/>
                <a:gd name="connsiteY150" fmla="*/ 590431 h 590430"/>
                <a:gd name="connsiteX151" fmla="*/ 1725063 w 11218359"/>
                <a:gd name="connsiteY151" fmla="*/ 590431 h 590430"/>
                <a:gd name="connsiteX152" fmla="*/ 1736498 w 11218359"/>
                <a:gd name="connsiteY152" fmla="*/ 590431 h 590430"/>
                <a:gd name="connsiteX153" fmla="*/ 1747938 w 11218359"/>
                <a:gd name="connsiteY153" fmla="*/ 590431 h 590430"/>
                <a:gd name="connsiteX154" fmla="*/ 1759377 w 11218359"/>
                <a:gd name="connsiteY154" fmla="*/ 590431 h 590430"/>
                <a:gd name="connsiteX155" fmla="*/ 1770817 w 11218359"/>
                <a:gd name="connsiteY155" fmla="*/ 590431 h 590430"/>
                <a:gd name="connsiteX156" fmla="*/ 1782256 w 11218359"/>
                <a:gd name="connsiteY156" fmla="*/ 590431 h 590430"/>
                <a:gd name="connsiteX157" fmla="*/ 1793696 w 11218359"/>
                <a:gd name="connsiteY157" fmla="*/ 590431 h 590430"/>
                <a:gd name="connsiteX158" fmla="*/ 1805135 w 11218359"/>
                <a:gd name="connsiteY158" fmla="*/ 590431 h 590430"/>
                <a:gd name="connsiteX159" fmla="*/ 1816575 w 11218359"/>
                <a:gd name="connsiteY159" fmla="*/ 590431 h 590430"/>
                <a:gd name="connsiteX160" fmla="*/ 1828014 w 11218359"/>
                <a:gd name="connsiteY160" fmla="*/ 590431 h 590430"/>
                <a:gd name="connsiteX161" fmla="*/ 1839454 w 11218359"/>
                <a:gd name="connsiteY161" fmla="*/ 590431 h 590430"/>
                <a:gd name="connsiteX162" fmla="*/ 1850893 w 11218359"/>
                <a:gd name="connsiteY162" fmla="*/ 590431 h 590430"/>
                <a:gd name="connsiteX163" fmla="*/ 1862333 w 11218359"/>
                <a:gd name="connsiteY163" fmla="*/ 590431 h 590430"/>
                <a:gd name="connsiteX164" fmla="*/ 1873772 w 11218359"/>
                <a:gd name="connsiteY164" fmla="*/ 590431 h 590430"/>
                <a:gd name="connsiteX165" fmla="*/ 1885212 w 11218359"/>
                <a:gd name="connsiteY165" fmla="*/ 590431 h 590430"/>
                <a:gd name="connsiteX166" fmla="*/ 1896651 w 11218359"/>
                <a:gd name="connsiteY166" fmla="*/ 590431 h 590430"/>
                <a:gd name="connsiteX167" fmla="*/ 1908091 w 11218359"/>
                <a:gd name="connsiteY167" fmla="*/ 590431 h 590430"/>
                <a:gd name="connsiteX168" fmla="*/ 1919531 w 11218359"/>
                <a:gd name="connsiteY168" fmla="*/ 590431 h 590430"/>
                <a:gd name="connsiteX169" fmla="*/ 1930970 w 11218359"/>
                <a:gd name="connsiteY169" fmla="*/ 590431 h 590430"/>
                <a:gd name="connsiteX170" fmla="*/ 1942409 w 11218359"/>
                <a:gd name="connsiteY170" fmla="*/ 590431 h 590430"/>
                <a:gd name="connsiteX171" fmla="*/ 1953849 w 11218359"/>
                <a:gd name="connsiteY171" fmla="*/ 590431 h 590430"/>
                <a:gd name="connsiteX172" fmla="*/ 1965289 w 11218359"/>
                <a:gd name="connsiteY172" fmla="*/ 590431 h 590430"/>
                <a:gd name="connsiteX173" fmla="*/ 1976728 w 11218359"/>
                <a:gd name="connsiteY173" fmla="*/ 590431 h 590430"/>
                <a:gd name="connsiteX174" fmla="*/ 1988168 w 11218359"/>
                <a:gd name="connsiteY174" fmla="*/ 590431 h 590430"/>
                <a:gd name="connsiteX175" fmla="*/ 1999607 w 11218359"/>
                <a:gd name="connsiteY175" fmla="*/ 590431 h 590430"/>
                <a:gd name="connsiteX176" fmla="*/ 2011047 w 11218359"/>
                <a:gd name="connsiteY176" fmla="*/ 590431 h 590430"/>
                <a:gd name="connsiteX177" fmla="*/ 2022486 w 11218359"/>
                <a:gd name="connsiteY177" fmla="*/ 590431 h 590430"/>
                <a:gd name="connsiteX178" fmla="*/ 2033926 w 11218359"/>
                <a:gd name="connsiteY178" fmla="*/ 590431 h 590430"/>
                <a:gd name="connsiteX179" fmla="*/ 2045365 w 11218359"/>
                <a:gd name="connsiteY179" fmla="*/ 590431 h 590430"/>
                <a:gd name="connsiteX180" fmla="*/ 2056805 w 11218359"/>
                <a:gd name="connsiteY180" fmla="*/ 590431 h 590430"/>
                <a:gd name="connsiteX181" fmla="*/ 2068244 w 11218359"/>
                <a:gd name="connsiteY181" fmla="*/ 590431 h 590430"/>
                <a:gd name="connsiteX182" fmla="*/ 2079684 w 11218359"/>
                <a:gd name="connsiteY182" fmla="*/ 590431 h 590430"/>
                <a:gd name="connsiteX183" fmla="*/ 2091123 w 11218359"/>
                <a:gd name="connsiteY183" fmla="*/ 590431 h 590430"/>
                <a:gd name="connsiteX184" fmla="*/ 2102563 w 11218359"/>
                <a:gd name="connsiteY184" fmla="*/ 590431 h 590430"/>
                <a:gd name="connsiteX185" fmla="*/ 2114002 w 11218359"/>
                <a:gd name="connsiteY185" fmla="*/ 590431 h 590430"/>
                <a:gd name="connsiteX186" fmla="*/ 2125442 w 11218359"/>
                <a:gd name="connsiteY186" fmla="*/ 590431 h 590430"/>
                <a:gd name="connsiteX187" fmla="*/ 2136882 w 11218359"/>
                <a:gd name="connsiteY187" fmla="*/ 590431 h 590430"/>
                <a:gd name="connsiteX188" fmla="*/ 2148321 w 11218359"/>
                <a:gd name="connsiteY188" fmla="*/ 590431 h 590430"/>
                <a:gd name="connsiteX189" fmla="*/ 2159760 w 11218359"/>
                <a:gd name="connsiteY189" fmla="*/ 590431 h 590430"/>
                <a:gd name="connsiteX190" fmla="*/ 2171200 w 11218359"/>
                <a:gd name="connsiteY190" fmla="*/ 590431 h 590430"/>
                <a:gd name="connsiteX191" fmla="*/ 2182640 w 11218359"/>
                <a:gd name="connsiteY191" fmla="*/ 590431 h 590430"/>
                <a:gd name="connsiteX192" fmla="*/ 2194079 w 11218359"/>
                <a:gd name="connsiteY192" fmla="*/ 590431 h 590430"/>
                <a:gd name="connsiteX193" fmla="*/ 2205519 w 11218359"/>
                <a:gd name="connsiteY193" fmla="*/ 590431 h 590430"/>
                <a:gd name="connsiteX194" fmla="*/ 2216958 w 11218359"/>
                <a:gd name="connsiteY194" fmla="*/ 590431 h 590430"/>
                <a:gd name="connsiteX195" fmla="*/ 2228393 w 11218359"/>
                <a:gd name="connsiteY195" fmla="*/ 590431 h 590430"/>
                <a:gd name="connsiteX196" fmla="*/ 2239837 w 11218359"/>
                <a:gd name="connsiteY196" fmla="*/ 590431 h 590430"/>
                <a:gd name="connsiteX197" fmla="*/ 2251272 w 11218359"/>
                <a:gd name="connsiteY197" fmla="*/ 590431 h 590430"/>
                <a:gd name="connsiteX198" fmla="*/ 2262716 w 11218359"/>
                <a:gd name="connsiteY198" fmla="*/ 590431 h 590430"/>
                <a:gd name="connsiteX199" fmla="*/ 2274151 w 11218359"/>
                <a:gd name="connsiteY199" fmla="*/ 590431 h 590430"/>
                <a:gd name="connsiteX200" fmla="*/ 2285591 w 11218359"/>
                <a:gd name="connsiteY200" fmla="*/ 590431 h 590430"/>
                <a:gd name="connsiteX201" fmla="*/ 2297030 w 11218359"/>
                <a:gd name="connsiteY201" fmla="*/ 590431 h 590430"/>
                <a:gd name="connsiteX202" fmla="*/ 2308470 w 11218359"/>
                <a:gd name="connsiteY202" fmla="*/ 590431 h 590430"/>
                <a:gd name="connsiteX203" fmla="*/ 2319909 w 11218359"/>
                <a:gd name="connsiteY203" fmla="*/ 590431 h 590430"/>
                <a:gd name="connsiteX204" fmla="*/ 2331349 w 11218359"/>
                <a:gd name="connsiteY204" fmla="*/ 590431 h 590430"/>
                <a:gd name="connsiteX205" fmla="*/ 2342788 w 11218359"/>
                <a:gd name="connsiteY205" fmla="*/ 590431 h 590430"/>
                <a:gd name="connsiteX206" fmla="*/ 2354228 w 11218359"/>
                <a:gd name="connsiteY206" fmla="*/ 590431 h 590430"/>
                <a:gd name="connsiteX207" fmla="*/ 2365667 w 11218359"/>
                <a:gd name="connsiteY207" fmla="*/ 590431 h 590430"/>
                <a:gd name="connsiteX208" fmla="*/ 2377107 w 11218359"/>
                <a:gd name="connsiteY208" fmla="*/ 590431 h 590430"/>
                <a:gd name="connsiteX209" fmla="*/ 2388546 w 11218359"/>
                <a:gd name="connsiteY209" fmla="*/ 590431 h 590430"/>
                <a:gd name="connsiteX210" fmla="*/ 2399986 w 11218359"/>
                <a:gd name="connsiteY210" fmla="*/ 590431 h 590430"/>
                <a:gd name="connsiteX211" fmla="*/ 2411425 w 11218359"/>
                <a:gd name="connsiteY211" fmla="*/ 590431 h 590430"/>
                <a:gd name="connsiteX212" fmla="*/ 2422865 w 11218359"/>
                <a:gd name="connsiteY212" fmla="*/ 590431 h 590430"/>
                <a:gd name="connsiteX213" fmla="*/ 2434304 w 11218359"/>
                <a:gd name="connsiteY213" fmla="*/ 590431 h 590430"/>
                <a:gd name="connsiteX214" fmla="*/ 2445744 w 11218359"/>
                <a:gd name="connsiteY214" fmla="*/ 590431 h 590430"/>
                <a:gd name="connsiteX215" fmla="*/ 2457184 w 11218359"/>
                <a:gd name="connsiteY215" fmla="*/ 590431 h 590430"/>
                <a:gd name="connsiteX216" fmla="*/ 2468623 w 11218359"/>
                <a:gd name="connsiteY216" fmla="*/ 590431 h 590430"/>
                <a:gd name="connsiteX217" fmla="*/ 2480062 w 11218359"/>
                <a:gd name="connsiteY217" fmla="*/ 590431 h 590430"/>
                <a:gd name="connsiteX218" fmla="*/ 2491502 w 11218359"/>
                <a:gd name="connsiteY218" fmla="*/ 590431 h 590430"/>
                <a:gd name="connsiteX219" fmla="*/ 2502942 w 11218359"/>
                <a:gd name="connsiteY219" fmla="*/ 590431 h 590430"/>
                <a:gd name="connsiteX220" fmla="*/ 2514381 w 11218359"/>
                <a:gd name="connsiteY220" fmla="*/ 590431 h 590430"/>
                <a:gd name="connsiteX221" fmla="*/ 2525821 w 11218359"/>
                <a:gd name="connsiteY221" fmla="*/ 590431 h 590430"/>
                <a:gd name="connsiteX222" fmla="*/ 2537260 w 11218359"/>
                <a:gd name="connsiteY222" fmla="*/ 590431 h 590430"/>
                <a:gd name="connsiteX223" fmla="*/ 2548700 w 11218359"/>
                <a:gd name="connsiteY223" fmla="*/ 590431 h 590430"/>
                <a:gd name="connsiteX224" fmla="*/ 2560139 w 11218359"/>
                <a:gd name="connsiteY224" fmla="*/ 590431 h 590430"/>
                <a:gd name="connsiteX225" fmla="*/ 2571579 w 11218359"/>
                <a:gd name="connsiteY225" fmla="*/ 590431 h 590430"/>
                <a:gd name="connsiteX226" fmla="*/ 2583018 w 11218359"/>
                <a:gd name="connsiteY226" fmla="*/ 590431 h 590430"/>
                <a:gd name="connsiteX227" fmla="*/ 2594458 w 11218359"/>
                <a:gd name="connsiteY227" fmla="*/ 590431 h 590430"/>
                <a:gd name="connsiteX228" fmla="*/ 2605897 w 11218359"/>
                <a:gd name="connsiteY228" fmla="*/ 590431 h 590430"/>
                <a:gd name="connsiteX229" fmla="*/ 2617337 w 11218359"/>
                <a:gd name="connsiteY229" fmla="*/ 590431 h 590430"/>
                <a:gd name="connsiteX230" fmla="*/ 2628776 w 11218359"/>
                <a:gd name="connsiteY230" fmla="*/ 590431 h 590430"/>
                <a:gd name="connsiteX231" fmla="*/ 2640216 w 11218359"/>
                <a:gd name="connsiteY231" fmla="*/ 590431 h 590430"/>
                <a:gd name="connsiteX232" fmla="*/ 2651655 w 11218359"/>
                <a:gd name="connsiteY232" fmla="*/ 590431 h 590430"/>
                <a:gd name="connsiteX233" fmla="*/ 2663095 w 11218359"/>
                <a:gd name="connsiteY233" fmla="*/ 590431 h 590430"/>
                <a:gd name="connsiteX234" fmla="*/ 2674535 w 11218359"/>
                <a:gd name="connsiteY234" fmla="*/ 590431 h 590430"/>
                <a:gd name="connsiteX235" fmla="*/ 2685974 w 11218359"/>
                <a:gd name="connsiteY235" fmla="*/ 590431 h 590430"/>
                <a:gd name="connsiteX236" fmla="*/ 2697413 w 11218359"/>
                <a:gd name="connsiteY236" fmla="*/ 590431 h 590430"/>
                <a:gd name="connsiteX237" fmla="*/ 2708853 w 11218359"/>
                <a:gd name="connsiteY237" fmla="*/ 590431 h 590430"/>
                <a:gd name="connsiteX238" fmla="*/ 2720293 w 11218359"/>
                <a:gd name="connsiteY238" fmla="*/ 590431 h 590430"/>
                <a:gd name="connsiteX239" fmla="*/ 2731727 w 11218359"/>
                <a:gd name="connsiteY239" fmla="*/ 590431 h 590430"/>
                <a:gd name="connsiteX240" fmla="*/ 2743172 w 11218359"/>
                <a:gd name="connsiteY240" fmla="*/ 590431 h 590430"/>
                <a:gd name="connsiteX241" fmla="*/ 2754611 w 11218359"/>
                <a:gd name="connsiteY241" fmla="*/ 590431 h 590430"/>
                <a:gd name="connsiteX242" fmla="*/ 2766046 w 11218359"/>
                <a:gd name="connsiteY242" fmla="*/ 590431 h 590430"/>
                <a:gd name="connsiteX243" fmla="*/ 2777490 w 11218359"/>
                <a:gd name="connsiteY243" fmla="*/ 590431 h 590430"/>
                <a:gd name="connsiteX244" fmla="*/ 2788925 w 11218359"/>
                <a:gd name="connsiteY244" fmla="*/ 590431 h 590430"/>
                <a:gd name="connsiteX245" fmla="*/ 2800364 w 11218359"/>
                <a:gd name="connsiteY245" fmla="*/ 590431 h 590430"/>
                <a:gd name="connsiteX246" fmla="*/ 2811804 w 11218359"/>
                <a:gd name="connsiteY246" fmla="*/ 590431 h 590430"/>
                <a:gd name="connsiteX247" fmla="*/ 2823243 w 11218359"/>
                <a:gd name="connsiteY247" fmla="*/ 590431 h 590430"/>
                <a:gd name="connsiteX248" fmla="*/ 2834683 w 11218359"/>
                <a:gd name="connsiteY248" fmla="*/ 590431 h 590430"/>
                <a:gd name="connsiteX249" fmla="*/ 2846123 w 11218359"/>
                <a:gd name="connsiteY249" fmla="*/ 590431 h 590430"/>
                <a:gd name="connsiteX250" fmla="*/ 2857562 w 11218359"/>
                <a:gd name="connsiteY250" fmla="*/ 590431 h 590430"/>
                <a:gd name="connsiteX251" fmla="*/ 2869001 w 11218359"/>
                <a:gd name="connsiteY251" fmla="*/ 590431 h 590430"/>
                <a:gd name="connsiteX252" fmla="*/ 2880441 w 11218359"/>
                <a:gd name="connsiteY252" fmla="*/ 590431 h 590430"/>
                <a:gd name="connsiteX253" fmla="*/ 2891881 w 11218359"/>
                <a:gd name="connsiteY253" fmla="*/ 590431 h 590430"/>
                <a:gd name="connsiteX254" fmla="*/ 2903320 w 11218359"/>
                <a:gd name="connsiteY254" fmla="*/ 590431 h 590430"/>
                <a:gd name="connsiteX255" fmla="*/ 2914760 w 11218359"/>
                <a:gd name="connsiteY255" fmla="*/ 590431 h 590430"/>
                <a:gd name="connsiteX256" fmla="*/ 2926199 w 11218359"/>
                <a:gd name="connsiteY256" fmla="*/ 590431 h 590430"/>
                <a:gd name="connsiteX257" fmla="*/ 2937639 w 11218359"/>
                <a:gd name="connsiteY257" fmla="*/ 590431 h 590430"/>
                <a:gd name="connsiteX258" fmla="*/ 2949078 w 11218359"/>
                <a:gd name="connsiteY258" fmla="*/ 590431 h 590430"/>
                <a:gd name="connsiteX259" fmla="*/ 2960518 w 11218359"/>
                <a:gd name="connsiteY259" fmla="*/ 590431 h 590430"/>
                <a:gd name="connsiteX260" fmla="*/ 2971957 w 11218359"/>
                <a:gd name="connsiteY260" fmla="*/ 590431 h 590430"/>
                <a:gd name="connsiteX261" fmla="*/ 2983397 w 11218359"/>
                <a:gd name="connsiteY261" fmla="*/ 590431 h 590430"/>
                <a:gd name="connsiteX262" fmla="*/ 2994837 w 11218359"/>
                <a:gd name="connsiteY262" fmla="*/ 590431 h 590430"/>
                <a:gd name="connsiteX263" fmla="*/ 3006276 w 11218359"/>
                <a:gd name="connsiteY263" fmla="*/ 590431 h 590430"/>
                <a:gd name="connsiteX264" fmla="*/ 3017715 w 11218359"/>
                <a:gd name="connsiteY264" fmla="*/ 590431 h 590430"/>
                <a:gd name="connsiteX265" fmla="*/ 3029155 w 11218359"/>
                <a:gd name="connsiteY265" fmla="*/ 590431 h 590430"/>
                <a:gd name="connsiteX266" fmla="*/ 3040594 w 11218359"/>
                <a:gd name="connsiteY266" fmla="*/ 590431 h 590430"/>
                <a:gd name="connsiteX267" fmla="*/ 3052034 w 11218359"/>
                <a:gd name="connsiteY267" fmla="*/ 590431 h 590430"/>
                <a:gd name="connsiteX268" fmla="*/ 3063474 w 11218359"/>
                <a:gd name="connsiteY268" fmla="*/ 590431 h 590430"/>
                <a:gd name="connsiteX269" fmla="*/ 3074913 w 11218359"/>
                <a:gd name="connsiteY269" fmla="*/ 590431 h 590430"/>
                <a:gd name="connsiteX270" fmla="*/ 3086352 w 11218359"/>
                <a:gd name="connsiteY270" fmla="*/ 590431 h 590430"/>
                <a:gd name="connsiteX271" fmla="*/ 3097792 w 11218359"/>
                <a:gd name="connsiteY271" fmla="*/ 590431 h 590430"/>
                <a:gd name="connsiteX272" fmla="*/ 3109232 w 11218359"/>
                <a:gd name="connsiteY272" fmla="*/ 590431 h 590430"/>
                <a:gd name="connsiteX273" fmla="*/ 3120671 w 11218359"/>
                <a:gd name="connsiteY273" fmla="*/ 590431 h 590430"/>
                <a:gd name="connsiteX274" fmla="*/ 3132111 w 11218359"/>
                <a:gd name="connsiteY274" fmla="*/ 590431 h 590430"/>
                <a:gd name="connsiteX275" fmla="*/ 3143550 w 11218359"/>
                <a:gd name="connsiteY275" fmla="*/ 590431 h 590430"/>
                <a:gd name="connsiteX276" fmla="*/ 3154990 w 11218359"/>
                <a:gd name="connsiteY276" fmla="*/ 590431 h 590430"/>
                <a:gd name="connsiteX277" fmla="*/ 3166429 w 11218359"/>
                <a:gd name="connsiteY277" fmla="*/ 590431 h 590430"/>
                <a:gd name="connsiteX278" fmla="*/ 3177869 w 11218359"/>
                <a:gd name="connsiteY278" fmla="*/ 590431 h 590430"/>
                <a:gd name="connsiteX279" fmla="*/ 3189308 w 11218359"/>
                <a:gd name="connsiteY279" fmla="*/ 590431 h 590430"/>
                <a:gd name="connsiteX280" fmla="*/ 3200748 w 11218359"/>
                <a:gd name="connsiteY280" fmla="*/ 590431 h 590430"/>
                <a:gd name="connsiteX281" fmla="*/ 3212187 w 11218359"/>
                <a:gd name="connsiteY281" fmla="*/ 590431 h 590430"/>
                <a:gd name="connsiteX282" fmla="*/ 3223627 w 11218359"/>
                <a:gd name="connsiteY282" fmla="*/ 590431 h 590430"/>
                <a:gd name="connsiteX283" fmla="*/ 3235066 w 11218359"/>
                <a:gd name="connsiteY283" fmla="*/ 590431 h 590430"/>
                <a:gd name="connsiteX284" fmla="*/ 3246501 w 11218359"/>
                <a:gd name="connsiteY284" fmla="*/ 590431 h 590430"/>
                <a:gd name="connsiteX285" fmla="*/ 3257945 w 11218359"/>
                <a:gd name="connsiteY285" fmla="*/ 590431 h 590430"/>
                <a:gd name="connsiteX286" fmla="*/ 3269385 w 11218359"/>
                <a:gd name="connsiteY286" fmla="*/ 590431 h 590430"/>
                <a:gd name="connsiteX287" fmla="*/ 3280825 w 11218359"/>
                <a:gd name="connsiteY287" fmla="*/ 590431 h 590430"/>
                <a:gd name="connsiteX288" fmla="*/ 3292264 w 11218359"/>
                <a:gd name="connsiteY288" fmla="*/ 590431 h 590430"/>
                <a:gd name="connsiteX289" fmla="*/ 3303699 w 11218359"/>
                <a:gd name="connsiteY289" fmla="*/ 590431 h 590430"/>
                <a:gd name="connsiteX290" fmla="*/ 3315143 w 11218359"/>
                <a:gd name="connsiteY290" fmla="*/ 590431 h 590430"/>
                <a:gd name="connsiteX291" fmla="*/ 3326578 w 11218359"/>
                <a:gd name="connsiteY291" fmla="*/ 590431 h 590430"/>
                <a:gd name="connsiteX292" fmla="*/ 3338017 w 11218359"/>
                <a:gd name="connsiteY292" fmla="*/ 590431 h 590430"/>
                <a:gd name="connsiteX293" fmla="*/ 3349457 w 11218359"/>
                <a:gd name="connsiteY293" fmla="*/ 590431 h 590430"/>
                <a:gd name="connsiteX294" fmla="*/ 3360896 w 11218359"/>
                <a:gd name="connsiteY294" fmla="*/ 590431 h 590430"/>
                <a:gd name="connsiteX295" fmla="*/ 3372336 w 11218359"/>
                <a:gd name="connsiteY295" fmla="*/ 590431 h 590430"/>
                <a:gd name="connsiteX296" fmla="*/ 3383776 w 11218359"/>
                <a:gd name="connsiteY296" fmla="*/ 590431 h 590430"/>
                <a:gd name="connsiteX297" fmla="*/ 3395215 w 11218359"/>
                <a:gd name="connsiteY297" fmla="*/ 590431 h 590430"/>
                <a:gd name="connsiteX298" fmla="*/ 3406654 w 11218359"/>
                <a:gd name="connsiteY298" fmla="*/ 590431 h 590430"/>
                <a:gd name="connsiteX299" fmla="*/ 3418094 w 11218359"/>
                <a:gd name="connsiteY299" fmla="*/ 590431 h 590430"/>
                <a:gd name="connsiteX300" fmla="*/ 3429534 w 11218359"/>
                <a:gd name="connsiteY300" fmla="*/ 590431 h 590430"/>
                <a:gd name="connsiteX301" fmla="*/ 3440973 w 11218359"/>
                <a:gd name="connsiteY301" fmla="*/ 590431 h 590430"/>
                <a:gd name="connsiteX302" fmla="*/ 3452413 w 11218359"/>
                <a:gd name="connsiteY302" fmla="*/ 590431 h 590430"/>
                <a:gd name="connsiteX303" fmla="*/ 3463852 w 11218359"/>
                <a:gd name="connsiteY303" fmla="*/ 590431 h 590430"/>
                <a:gd name="connsiteX304" fmla="*/ 3475292 w 11218359"/>
                <a:gd name="connsiteY304" fmla="*/ 590431 h 590430"/>
                <a:gd name="connsiteX305" fmla="*/ 3486731 w 11218359"/>
                <a:gd name="connsiteY305" fmla="*/ 590431 h 590430"/>
                <a:gd name="connsiteX306" fmla="*/ 3498171 w 11218359"/>
                <a:gd name="connsiteY306" fmla="*/ 590431 h 590430"/>
                <a:gd name="connsiteX307" fmla="*/ 3509610 w 11218359"/>
                <a:gd name="connsiteY307" fmla="*/ 590431 h 590430"/>
                <a:gd name="connsiteX308" fmla="*/ 3521050 w 11218359"/>
                <a:gd name="connsiteY308" fmla="*/ 590431 h 590430"/>
                <a:gd name="connsiteX309" fmla="*/ 3532489 w 11218359"/>
                <a:gd name="connsiteY309" fmla="*/ 590431 h 590430"/>
                <a:gd name="connsiteX310" fmla="*/ 3543929 w 11218359"/>
                <a:gd name="connsiteY310" fmla="*/ 590431 h 590430"/>
                <a:gd name="connsiteX311" fmla="*/ 3555368 w 11218359"/>
                <a:gd name="connsiteY311" fmla="*/ 590431 h 590430"/>
                <a:gd name="connsiteX312" fmla="*/ 3566808 w 11218359"/>
                <a:gd name="connsiteY312" fmla="*/ 590431 h 590430"/>
                <a:gd name="connsiteX313" fmla="*/ 3578247 w 11218359"/>
                <a:gd name="connsiteY313" fmla="*/ 590431 h 590430"/>
                <a:gd name="connsiteX314" fmla="*/ 3589687 w 11218359"/>
                <a:gd name="connsiteY314" fmla="*/ 590431 h 590430"/>
                <a:gd name="connsiteX315" fmla="*/ 3601127 w 11218359"/>
                <a:gd name="connsiteY315" fmla="*/ 590431 h 590430"/>
                <a:gd name="connsiteX316" fmla="*/ 3612566 w 11218359"/>
                <a:gd name="connsiteY316" fmla="*/ 590431 h 590430"/>
                <a:gd name="connsiteX317" fmla="*/ 3624005 w 11218359"/>
                <a:gd name="connsiteY317" fmla="*/ 590431 h 590430"/>
                <a:gd name="connsiteX318" fmla="*/ 3635445 w 11218359"/>
                <a:gd name="connsiteY318" fmla="*/ 590431 h 590430"/>
                <a:gd name="connsiteX319" fmla="*/ 3646885 w 11218359"/>
                <a:gd name="connsiteY319" fmla="*/ 590431 h 590430"/>
                <a:gd name="connsiteX320" fmla="*/ 3658324 w 11218359"/>
                <a:gd name="connsiteY320" fmla="*/ 590431 h 590430"/>
                <a:gd name="connsiteX321" fmla="*/ 3669764 w 11218359"/>
                <a:gd name="connsiteY321" fmla="*/ 590431 h 590430"/>
                <a:gd name="connsiteX322" fmla="*/ 3681203 w 11218359"/>
                <a:gd name="connsiteY322" fmla="*/ 590431 h 590430"/>
                <a:gd name="connsiteX323" fmla="*/ 3692643 w 11218359"/>
                <a:gd name="connsiteY323" fmla="*/ 590431 h 590430"/>
                <a:gd name="connsiteX324" fmla="*/ 3704082 w 11218359"/>
                <a:gd name="connsiteY324" fmla="*/ 590431 h 590430"/>
                <a:gd name="connsiteX325" fmla="*/ 3715522 w 11218359"/>
                <a:gd name="connsiteY325" fmla="*/ 590431 h 590430"/>
                <a:gd name="connsiteX326" fmla="*/ 3726961 w 11218359"/>
                <a:gd name="connsiteY326" fmla="*/ 590431 h 590430"/>
                <a:gd name="connsiteX327" fmla="*/ 3738401 w 11218359"/>
                <a:gd name="connsiteY327" fmla="*/ 590431 h 590430"/>
                <a:gd name="connsiteX328" fmla="*/ 3749840 w 11218359"/>
                <a:gd name="connsiteY328" fmla="*/ 590431 h 590430"/>
                <a:gd name="connsiteX329" fmla="*/ 3761280 w 11218359"/>
                <a:gd name="connsiteY329" fmla="*/ 590431 h 590430"/>
                <a:gd name="connsiteX330" fmla="*/ 3772719 w 11218359"/>
                <a:gd name="connsiteY330" fmla="*/ 590431 h 590430"/>
                <a:gd name="connsiteX331" fmla="*/ 3784154 w 11218359"/>
                <a:gd name="connsiteY331" fmla="*/ 590431 h 590430"/>
                <a:gd name="connsiteX332" fmla="*/ 3795598 w 11218359"/>
                <a:gd name="connsiteY332" fmla="*/ 590431 h 590430"/>
                <a:gd name="connsiteX333" fmla="*/ 3807033 w 11218359"/>
                <a:gd name="connsiteY333" fmla="*/ 590431 h 590430"/>
                <a:gd name="connsiteX334" fmla="*/ 3818473 w 11218359"/>
                <a:gd name="connsiteY334" fmla="*/ 590431 h 590430"/>
                <a:gd name="connsiteX335" fmla="*/ 3829917 w 11218359"/>
                <a:gd name="connsiteY335" fmla="*/ 590431 h 590430"/>
                <a:gd name="connsiteX336" fmla="*/ 3841352 w 11218359"/>
                <a:gd name="connsiteY336" fmla="*/ 590431 h 590430"/>
                <a:gd name="connsiteX337" fmla="*/ 3852791 w 11218359"/>
                <a:gd name="connsiteY337" fmla="*/ 590431 h 590430"/>
                <a:gd name="connsiteX338" fmla="*/ 3864231 w 11218359"/>
                <a:gd name="connsiteY338" fmla="*/ 590431 h 590430"/>
                <a:gd name="connsiteX339" fmla="*/ 3875670 w 11218359"/>
                <a:gd name="connsiteY339" fmla="*/ 590431 h 590430"/>
                <a:gd name="connsiteX340" fmla="*/ 3887110 w 11218359"/>
                <a:gd name="connsiteY340" fmla="*/ 590431 h 590430"/>
                <a:gd name="connsiteX341" fmla="*/ 3898549 w 11218359"/>
                <a:gd name="connsiteY341" fmla="*/ 590431 h 590430"/>
                <a:gd name="connsiteX342" fmla="*/ 3909989 w 11218359"/>
                <a:gd name="connsiteY342" fmla="*/ 590431 h 590430"/>
                <a:gd name="connsiteX343" fmla="*/ 3921447 w 11218359"/>
                <a:gd name="connsiteY343" fmla="*/ 590431 h 590430"/>
                <a:gd name="connsiteX344" fmla="*/ 3932878 w 11218359"/>
                <a:gd name="connsiteY344" fmla="*/ 590431 h 590430"/>
                <a:gd name="connsiteX345" fmla="*/ 3944307 w 11218359"/>
                <a:gd name="connsiteY345" fmla="*/ 590431 h 590430"/>
                <a:gd name="connsiteX346" fmla="*/ 3955737 w 11218359"/>
                <a:gd name="connsiteY346" fmla="*/ 590431 h 590430"/>
                <a:gd name="connsiteX347" fmla="*/ 3967167 w 11218359"/>
                <a:gd name="connsiteY347" fmla="*/ 590431 h 590430"/>
                <a:gd name="connsiteX348" fmla="*/ 3978645 w 11218359"/>
                <a:gd name="connsiteY348" fmla="*/ 590431 h 590430"/>
                <a:gd name="connsiteX349" fmla="*/ 3990075 w 11218359"/>
                <a:gd name="connsiteY349" fmla="*/ 590431 h 590430"/>
                <a:gd name="connsiteX350" fmla="*/ 4001505 w 11218359"/>
                <a:gd name="connsiteY350" fmla="*/ 590431 h 590430"/>
                <a:gd name="connsiteX351" fmla="*/ 4012935 w 11218359"/>
                <a:gd name="connsiteY351" fmla="*/ 590431 h 590430"/>
                <a:gd name="connsiteX352" fmla="*/ 4024365 w 11218359"/>
                <a:gd name="connsiteY352" fmla="*/ 590431 h 590430"/>
                <a:gd name="connsiteX353" fmla="*/ 4035843 w 11218359"/>
                <a:gd name="connsiteY353" fmla="*/ 590431 h 590430"/>
                <a:gd name="connsiteX354" fmla="*/ 4047273 w 11218359"/>
                <a:gd name="connsiteY354" fmla="*/ 590431 h 590430"/>
                <a:gd name="connsiteX355" fmla="*/ 4058702 w 11218359"/>
                <a:gd name="connsiteY355" fmla="*/ 590431 h 590430"/>
                <a:gd name="connsiteX356" fmla="*/ 4070133 w 11218359"/>
                <a:gd name="connsiteY356" fmla="*/ 590431 h 590430"/>
                <a:gd name="connsiteX357" fmla="*/ 4081563 w 11218359"/>
                <a:gd name="connsiteY357" fmla="*/ 590431 h 590430"/>
                <a:gd name="connsiteX358" fmla="*/ 4093040 w 11218359"/>
                <a:gd name="connsiteY358" fmla="*/ 590431 h 590430"/>
                <a:gd name="connsiteX359" fmla="*/ 4104471 w 11218359"/>
                <a:gd name="connsiteY359" fmla="*/ 590431 h 590430"/>
                <a:gd name="connsiteX360" fmla="*/ 4115900 w 11218359"/>
                <a:gd name="connsiteY360" fmla="*/ 590431 h 590430"/>
                <a:gd name="connsiteX361" fmla="*/ 4127330 w 11218359"/>
                <a:gd name="connsiteY361" fmla="*/ 590431 h 590430"/>
                <a:gd name="connsiteX362" fmla="*/ 4138760 w 11218359"/>
                <a:gd name="connsiteY362" fmla="*/ 590431 h 590430"/>
                <a:gd name="connsiteX363" fmla="*/ 4150238 w 11218359"/>
                <a:gd name="connsiteY363" fmla="*/ 590431 h 590430"/>
                <a:gd name="connsiteX364" fmla="*/ 4161668 w 11218359"/>
                <a:gd name="connsiteY364" fmla="*/ 590431 h 590430"/>
                <a:gd name="connsiteX365" fmla="*/ 4173098 w 11218359"/>
                <a:gd name="connsiteY365" fmla="*/ 590431 h 590430"/>
                <a:gd name="connsiteX366" fmla="*/ 4184528 w 11218359"/>
                <a:gd name="connsiteY366" fmla="*/ 590431 h 590430"/>
                <a:gd name="connsiteX367" fmla="*/ 4195958 w 11218359"/>
                <a:gd name="connsiteY367" fmla="*/ 590431 h 590430"/>
                <a:gd name="connsiteX368" fmla="*/ 4207436 w 11218359"/>
                <a:gd name="connsiteY368" fmla="*/ 590431 h 590430"/>
                <a:gd name="connsiteX369" fmla="*/ 4218865 w 11218359"/>
                <a:gd name="connsiteY369" fmla="*/ 590431 h 590430"/>
                <a:gd name="connsiteX370" fmla="*/ 4230296 w 11218359"/>
                <a:gd name="connsiteY370" fmla="*/ 590431 h 590430"/>
                <a:gd name="connsiteX371" fmla="*/ 4241726 w 11218359"/>
                <a:gd name="connsiteY371" fmla="*/ 590431 h 590430"/>
                <a:gd name="connsiteX372" fmla="*/ 4253156 w 11218359"/>
                <a:gd name="connsiteY372" fmla="*/ 590431 h 590430"/>
                <a:gd name="connsiteX373" fmla="*/ 4264634 w 11218359"/>
                <a:gd name="connsiteY373" fmla="*/ 590431 h 590430"/>
                <a:gd name="connsiteX374" fmla="*/ 4276063 w 11218359"/>
                <a:gd name="connsiteY374" fmla="*/ 590431 h 590430"/>
                <a:gd name="connsiteX375" fmla="*/ 4287493 w 11218359"/>
                <a:gd name="connsiteY375" fmla="*/ 590431 h 590430"/>
                <a:gd name="connsiteX376" fmla="*/ 4298923 w 11218359"/>
                <a:gd name="connsiteY376" fmla="*/ 590431 h 590430"/>
                <a:gd name="connsiteX377" fmla="*/ 4310353 w 11218359"/>
                <a:gd name="connsiteY377" fmla="*/ 590431 h 590430"/>
                <a:gd name="connsiteX378" fmla="*/ 4321831 w 11218359"/>
                <a:gd name="connsiteY378" fmla="*/ 590431 h 590430"/>
                <a:gd name="connsiteX379" fmla="*/ 4333261 w 11218359"/>
                <a:gd name="connsiteY379" fmla="*/ 590431 h 590430"/>
                <a:gd name="connsiteX380" fmla="*/ 4344691 w 11218359"/>
                <a:gd name="connsiteY380" fmla="*/ 590431 h 590430"/>
                <a:gd name="connsiteX381" fmla="*/ 4356121 w 11218359"/>
                <a:gd name="connsiteY381" fmla="*/ 590431 h 590430"/>
                <a:gd name="connsiteX382" fmla="*/ 4367551 w 11218359"/>
                <a:gd name="connsiteY382" fmla="*/ 590431 h 590430"/>
                <a:gd name="connsiteX383" fmla="*/ 4379028 w 11218359"/>
                <a:gd name="connsiteY383" fmla="*/ 590431 h 590430"/>
                <a:gd name="connsiteX384" fmla="*/ 4390458 w 11218359"/>
                <a:gd name="connsiteY384" fmla="*/ 590431 h 590430"/>
                <a:gd name="connsiteX385" fmla="*/ 4401889 w 11218359"/>
                <a:gd name="connsiteY385" fmla="*/ 590431 h 590430"/>
                <a:gd name="connsiteX386" fmla="*/ 4413319 w 11218359"/>
                <a:gd name="connsiteY386" fmla="*/ 590431 h 590430"/>
                <a:gd name="connsiteX387" fmla="*/ 4424749 w 11218359"/>
                <a:gd name="connsiteY387" fmla="*/ 590431 h 590430"/>
                <a:gd name="connsiteX388" fmla="*/ 4436226 w 11218359"/>
                <a:gd name="connsiteY388" fmla="*/ 590431 h 590430"/>
                <a:gd name="connsiteX389" fmla="*/ 4447656 w 11218359"/>
                <a:gd name="connsiteY389" fmla="*/ 590431 h 590430"/>
                <a:gd name="connsiteX390" fmla="*/ 4459086 w 11218359"/>
                <a:gd name="connsiteY390" fmla="*/ 590431 h 590430"/>
                <a:gd name="connsiteX391" fmla="*/ 4470516 w 11218359"/>
                <a:gd name="connsiteY391" fmla="*/ 590431 h 590430"/>
                <a:gd name="connsiteX392" fmla="*/ 4481946 w 11218359"/>
                <a:gd name="connsiteY392" fmla="*/ 590431 h 590430"/>
                <a:gd name="connsiteX393" fmla="*/ 4493424 w 11218359"/>
                <a:gd name="connsiteY393" fmla="*/ 590431 h 590430"/>
                <a:gd name="connsiteX394" fmla="*/ 4504854 w 11218359"/>
                <a:gd name="connsiteY394" fmla="*/ 590431 h 590430"/>
                <a:gd name="connsiteX395" fmla="*/ 4516284 w 11218359"/>
                <a:gd name="connsiteY395" fmla="*/ 590431 h 590430"/>
                <a:gd name="connsiteX396" fmla="*/ 4527714 w 11218359"/>
                <a:gd name="connsiteY396" fmla="*/ 590431 h 590430"/>
                <a:gd name="connsiteX397" fmla="*/ 4539144 w 11218359"/>
                <a:gd name="connsiteY397" fmla="*/ 590431 h 590430"/>
                <a:gd name="connsiteX398" fmla="*/ 4550621 w 11218359"/>
                <a:gd name="connsiteY398" fmla="*/ 590431 h 590430"/>
                <a:gd name="connsiteX399" fmla="*/ 4562051 w 11218359"/>
                <a:gd name="connsiteY399" fmla="*/ 590431 h 590430"/>
                <a:gd name="connsiteX400" fmla="*/ 4573482 w 11218359"/>
                <a:gd name="connsiteY400" fmla="*/ 590431 h 590430"/>
                <a:gd name="connsiteX401" fmla="*/ 4584912 w 11218359"/>
                <a:gd name="connsiteY401" fmla="*/ 590431 h 590430"/>
                <a:gd name="connsiteX402" fmla="*/ 4596341 w 11218359"/>
                <a:gd name="connsiteY402" fmla="*/ 590431 h 590430"/>
                <a:gd name="connsiteX403" fmla="*/ 4607771 w 11218359"/>
                <a:gd name="connsiteY403" fmla="*/ 590431 h 590430"/>
                <a:gd name="connsiteX404" fmla="*/ 4619249 w 11218359"/>
                <a:gd name="connsiteY404" fmla="*/ 590431 h 590430"/>
                <a:gd name="connsiteX405" fmla="*/ 4630679 w 11218359"/>
                <a:gd name="connsiteY405" fmla="*/ 590431 h 590430"/>
                <a:gd name="connsiteX406" fmla="*/ 4642109 w 11218359"/>
                <a:gd name="connsiteY406" fmla="*/ 590431 h 590430"/>
                <a:gd name="connsiteX407" fmla="*/ 4653539 w 11218359"/>
                <a:gd name="connsiteY407" fmla="*/ 590431 h 590430"/>
                <a:gd name="connsiteX408" fmla="*/ 4664969 w 11218359"/>
                <a:gd name="connsiteY408" fmla="*/ 590431 h 590430"/>
                <a:gd name="connsiteX409" fmla="*/ 4676447 w 11218359"/>
                <a:gd name="connsiteY409" fmla="*/ 590431 h 590430"/>
                <a:gd name="connsiteX410" fmla="*/ 4687877 w 11218359"/>
                <a:gd name="connsiteY410" fmla="*/ 590431 h 590430"/>
                <a:gd name="connsiteX411" fmla="*/ 4699306 w 11218359"/>
                <a:gd name="connsiteY411" fmla="*/ 590431 h 590430"/>
                <a:gd name="connsiteX412" fmla="*/ 4710737 w 11218359"/>
                <a:gd name="connsiteY412" fmla="*/ 590431 h 590430"/>
                <a:gd name="connsiteX413" fmla="*/ 4722167 w 11218359"/>
                <a:gd name="connsiteY413" fmla="*/ 590431 h 590430"/>
                <a:gd name="connsiteX414" fmla="*/ 4733644 w 11218359"/>
                <a:gd name="connsiteY414" fmla="*/ 590431 h 590430"/>
                <a:gd name="connsiteX415" fmla="*/ 4745075 w 11218359"/>
                <a:gd name="connsiteY415" fmla="*/ 590431 h 590430"/>
                <a:gd name="connsiteX416" fmla="*/ 4756504 w 11218359"/>
                <a:gd name="connsiteY416" fmla="*/ 590431 h 590430"/>
                <a:gd name="connsiteX417" fmla="*/ 4767934 w 11218359"/>
                <a:gd name="connsiteY417" fmla="*/ 590431 h 590430"/>
                <a:gd name="connsiteX418" fmla="*/ 4779364 w 11218359"/>
                <a:gd name="connsiteY418" fmla="*/ 590431 h 590430"/>
                <a:gd name="connsiteX419" fmla="*/ 4790842 w 11218359"/>
                <a:gd name="connsiteY419" fmla="*/ 590431 h 590430"/>
                <a:gd name="connsiteX420" fmla="*/ 4802272 w 11218359"/>
                <a:gd name="connsiteY420" fmla="*/ 590431 h 590430"/>
                <a:gd name="connsiteX421" fmla="*/ 4813702 w 11218359"/>
                <a:gd name="connsiteY421" fmla="*/ 590431 h 590430"/>
                <a:gd name="connsiteX422" fmla="*/ 4825132 w 11218359"/>
                <a:gd name="connsiteY422" fmla="*/ 590431 h 590430"/>
                <a:gd name="connsiteX423" fmla="*/ 4836562 w 11218359"/>
                <a:gd name="connsiteY423" fmla="*/ 590431 h 590430"/>
                <a:gd name="connsiteX424" fmla="*/ 4848040 w 11218359"/>
                <a:gd name="connsiteY424" fmla="*/ 590431 h 590430"/>
                <a:gd name="connsiteX425" fmla="*/ 4859469 w 11218359"/>
                <a:gd name="connsiteY425" fmla="*/ 590431 h 590430"/>
                <a:gd name="connsiteX426" fmla="*/ 4870899 w 11218359"/>
                <a:gd name="connsiteY426" fmla="*/ 590431 h 590430"/>
                <a:gd name="connsiteX427" fmla="*/ 4882330 w 11218359"/>
                <a:gd name="connsiteY427" fmla="*/ 590431 h 590430"/>
                <a:gd name="connsiteX428" fmla="*/ 4893760 w 11218359"/>
                <a:gd name="connsiteY428" fmla="*/ 590431 h 590430"/>
                <a:gd name="connsiteX429" fmla="*/ 4905237 w 11218359"/>
                <a:gd name="connsiteY429" fmla="*/ 590431 h 590430"/>
                <a:gd name="connsiteX430" fmla="*/ 4916667 w 11218359"/>
                <a:gd name="connsiteY430" fmla="*/ 590431 h 590430"/>
                <a:gd name="connsiteX431" fmla="*/ 4928097 w 11218359"/>
                <a:gd name="connsiteY431" fmla="*/ 590431 h 590430"/>
                <a:gd name="connsiteX432" fmla="*/ 4939527 w 11218359"/>
                <a:gd name="connsiteY432" fmla="*/ 590431 h 590430"/>
                <a:gd name="connsiteX433" fmla="*/ 4950957 w 11218359"/>
                <a:gd name="connsiteY433" fmla="*/ 590431 h 590430"/>
                <a:gd name="connsiteX434" fmla="*/ 4962435 w 11218359"/>
                <a:gd name="connsiteY434" fmla="*/ 590431 h 590430"/>
                <a:gd name="connsiteX435" fmla="*/ 4973865 w 11218359"/>
                <a:gd name="connsiteY435" fmla="*/ 590431 h 590430"/>
                <a:gd name="connsiteX436" fmla="*/ 4985295 w 11218359"/>
                <a:gd name="connsiteY436" fmla="*/ 590431 h 590430"/>
                <a:gd name="connsiteX437" fmla="*/ 4996725 w 11218359"/>
                <a:gd name="connsiteY437" fmla="*/ 590431 h 590430"/>
                <a:gd name="connsiteX438" fmla="*/ 5008155 w 11218359"/>
                <a:gd name="connsiteY438" fmla="*/ 590431 h 590430"/>
                <a:gd name="connsiteX439" fmla="*/ 5019632 w 11218359"/>
                <a:gd name="connsiteY439" fmla="*/ 590431 h 590430"/>
                <a:gd name="connsiteX440" fmla="*/ 5031062 w 11218359"/>
                <a:gd name="connsiteY440" fmla="*/ 590431 h 590430"/>
                <a:gd name="connsiteX441" fmla="*/ 5042492 w 11218359"/>
                <a:gd name="connsiteY441" fmla="*/ 590431 h 590430"/>
                <a:gd name="connsiteX442" fmla="*/ 5053923 w 11218359"/>
                <a:gd name="connsiteY442" fmla="*/ 590431 h 590430"/>
                <a:gd name="connsiteX443" fmla="*/ 5065353 w 11218359"/>
                <a:gd name="connsiteY443" fmla="*/ 590431 h 590430"/>
                <a:gd name="connsiteX444" fmla="*/ 5076830 w 11218359"/>
                <a:gd name="connsiteY444" fmla="*/ 590431 h 590430"/>
                <a:gd name="connsiteX445" fmla="*/ 5088260 w 11218359"/>
                <a:gd name="connsiteY445" fmla="*/ 590431 h 590430"/>
                <a:gd name="connsiteX446" fmla="*/ 5099690 w 11218359"/>
                <a:gd name="connsiteY446" fmla="*/ 590431 h 590430"/>
                <a:gd name="connsiteX447" fmla="*/ 5111120 w 11218359"/>
                <a:gd name="connsiteY447" fmla="*/ 590431 h 590430"/>
                <a:gd name="connsiteX448" fmla="*/ 5122550 w 11218359"/>
                <a:gd name="connsiteY448" fmla="*/ 590431 h 590430"/>
                <a:gd name="connsiteX449" fmla="*/ 5134028 w 11218359"/>
                <a:gd name="connsiteY449" fmla="*/ 590431 h 590430"/>
                <a:gd name="connsiteX450" fmla="*/ 5145458 w 11218359"/>
                <a:gd name="connsiteY450" fmla="*/ 590431 h 590430"/>
                <a:gd name="connsiteX451" fmla="*/ 5156888 w 11218359"/>
                <a:gd name="connsiteY451" fmla="*/ 590431 h 590430"/>
                <a:gd name="connsiteX452" fmla="*/ 5168318 w 11218359"/>
                <a:gd name="connsiteY452" fmla="*/ 590431 h 590430"/>
                <a:gd name="connsiteX453" fmla="*/ 5179747 w 11218359"/>
                <a:gd name="connsiteY453" fmla="*/ 590431 h 590430"/>
                <a:gd name="connsiteX454" fmla="*/ 5191225 w 11218359"/>
                <a:gd name="connsiteY454" fmla="*/ 590431 h 590430"/>
                <a:gd name="connsiteX455" fmla="*/ 5202655 w 11218359"/>
                <a:gd name="connsiteY455" fmla="*/ 590431 h 590430"/>
                <a:gd name="connsiteX456" fmla="*/ 5214085 w 11218359"/>
                <a:gd name="connsiteY456" fmla="*/ 590431 h 590430"/>
                <a:gd name="connsiteX457" fmla="*/ 5225515 w 11218359"/>
                <a:gd name="connsiteY457" fmla="*/ 590431 h 590430"/>
                <a:gd name="connsiteX458" fmla="*/ 5236945 w 11218359"/>
                <a:gd name="connsiteY458" fmla="*/ 590431 h 590430"/>
                <a:gd name="connsiteX459" fmla="*/ 5248423 w 11218359"/>
                <a:gd name="connsiteY459" fmla="*/ 590431 h 590430"/>
                <a:gd name="connsiteX460" fmla="*/ 5259853 w 11218359"/>
                <a:gd name="connsiteY460" fmla="*/ 590431 h 590430"/>
                <a:gd name="connsiteX461" fmla="*/ 5271283 w 11218359"/>
                <a:gd name="connsiteY461" fmla="*/ 590431 h 590430"/>
                <a:gd name="connsiteX462" fmla="*/ 5282713 w 11218359"/>
                <a:gd name="connsiteY462" fmla="*/ 590431 h 590430"/>
                <a:gd name="connsiteX463" fmla="*/ 5294143 w 11218359"/>
                <a:gd name="connsiteY463" fmla="*/ 590431 h 590430"/>
                <a:gd name="connsiteX464" fmla="*/ 5305621 w 11218359"/>
                <a:gd name="connsiteY464" fmla="*/ 590431 h 590430"/>
                <a:gd name="connsiteX465" fmla="*/ 5317051 w 11218359"/>
                <a:gd name="connsiteY465" fmla="*/ 590431 h 590430"/>
                <a:gd name="connsiteX466" fmla="*/ 5328481 w 11218359"/>
                <a:gd name="connsiteY466" fmla="*/ 590431 h 590430"/>
                <a:gd name="connsiteX467" fmla="*/ 5339910 w 11218359"/>
                <a:gd name="connsiteY467" fmla="*/ 590431 h 590430"/>
                <a:gd name="connsiteX468" fmla="*/ 5351340 w 11218359"/>
                <a:gd name="connsiteY468" fmla="*/ 590431 h 590430"/>
                <a:gd name="connsiteX469" fmla="*/ 5362818 w 11218359"/>
                <a:gd name="connsiteY469" fmla="*/ 590431 h 590430"/>
                <a:gd name="connsiteX470" fmla="*/ 5374248 w 11218359"/>
                <a:gd name="connsiteY470" fmla="*/ 590431 h 590430"/>
                <a:gd name="connsiteX471" fmla="*/ 5385678 w 11218359"/>
                <a:gd name="connsiteY471" fmla="*/ 590431 h 590430"/>
                <a:gd name="connsiteX472" fmla="*/ 5397108 w 11218359"/>
                <a:gd name="connsiteY472" fmla="*/ 590431 h 590430"/>
                <a:gd name="connsiteX473" fmla="*/ 5408538 w 11218359"/>
                <a:gd name="connsiteY473" fmla="*/ 590431 h 590430"/>
                <a:gd name="connsiteX474" fmla="*/ 5420016 w 11218359"/>
                <a:gd name="connsiteY474" fmla="*/ 590431 h 590430"/>
                <a:gd name="connsiteX475" fmla="*/ 5431446 w 11218359"/>
                <a:gd name="connsiteY475" fmla="*/ 590431 h 590430"/>
                <a:gd name="connsiteX476" fmla="*/ 5442876 w 11218359"/>
                <a:gd name="connsiteY476" fmla="*/ 590431 h 590430"/>
                <a:gd name="connsiteX477" fmla="*/ 5454306 w 11218359"/>
                <a:gd name="connsiteY477" fmla="*/ 590431 h 590430"/>
                <a:gd name="connsiteX478" fmla="*/ 5465736 w 11218359"/>
                <a:gd name="connsiteY478" fmla="*/ 590431 h 590430"/>
                <a:gd name="connsiteX479" fmla="*/ 5477214 w 11218359"/>
                <a:gd name="connsiteY479" fmla="*/ 590431 h 590430"/>
                <a:gd name="connsiteX480" fmla="*/ 5488643 w 11218359"/>
                <a:gd name="connsiteY480" fmla="*/ 590431 h 590430"/>
                <a:gd name="connsiteX481" fmla="*/ 5500073 w 11218359"/>
                <a:gd name="connsiteY481" fmla="*/ 590431 h 590430"/>
                <a:gd name="connsiteX482" fmla="*/ 5511503 w 11218359"/>
                <a:gd name="connsiteY482" fmla="*/ 590431 h 590430"/>
                <a:gd name="connsiteX483" fmla="*/ 5522933 w 11218359"/>
                <a:gd name="connsiteY483" fmla="*/ 590431 h 590430"/>
                <a:gd name="connsiteX484" fmla="*/ 5534411 w 11218359"/>
                <a:gd name="connsiteY484" fmla="*/ 590431 h 590430"/>
                <a:gd name="connsiteX485" fmla="*/ 5545841 w 11218359"/>
                <a:gd name="connsiteY485" fmla="*/ 590431 h 590430"/>
                <a:gd name="connsiteX486" fmla="*/ 5557271 w 11218359"/>
                <a:gd name="connsiteY486" fmla="*/ 590431 h 590430"/>
                <a:gd name="connsiteX487" fmla="*/ 5568701 w 11218359"/>
                <a:gd name="connsiteY487" fmla="*/ 590431 h 590430"/>
                <a:gd name="connsiteX488" fmla="*/ 5580131 w 11218359"/>
                <a:gd name="connsiteY488" fmla="*/ 590431 h 590430"/>
                <a:gd name="connsiteX489" fmla="*/ 5591609 w 11218359"/>
                <a:gd name="connsiteY489" fmla="*/ 590431 h 590430"/>
                <a:gd name="connsiteX490" fmla="*/ 5603038 w 11218359"/>
                <a:gd name="connsiteY490" fmla="*/ 590431 h 590430"/>
                <a:gd name="connsiteX491" fmla="*/ 5614469 w 11218359"/>
                <a:gd name="connsiteY491" fmla="*/ 590431 h 590430"/>
                <a:gd name="connsiteX492" fmla="*/ 5625899 w 11218359"/>
                <a:gd name="connsiteY492" fmla="*/ 590431 h 590430"/>
                <a:gd name="connsiteX493" fmla="*/ 5637329 w 11218359"/>
                <a:gd name="connsiteY493" fmla="*/ 590431 h 590430"/>
                <a:gd name="connsiteX494" fmla="*/ 5648759 w 11218359"/>
                <a:gd name="connsiteY494" fmla="*/ 590431 h 590430"/>
                <a:gd name="connsiteX495" fmla="*/ 5660236 w 11218359"/>
                <a:gd name="connsiteY495" fmla="*/ 590431 h 590430"/>
                <a:gd name="connsiteX496" fmla="*/ 5671666 w 11218359"/>
                <a:gd name="connsiteY496" fmla="*/ 590431 h 590430"/>
                <a:gd name="connsiteX497" fmla="*/ 5683096 w 11218359"/>
                <a:gd name="connsiteY497" fmla="*/ 590431 h 590430"/>
                <a:gd name="connsiteX498" fmla="*/ 5694526 w 11218359"/>
                <a:gd name="connsiteY498" fmla="*/ 590431 h 590430"/>
                <a:gd name="connsiteX499" fmla="*/ 5705956 w 11218359"/>
                <a:gd name="connsiteY499" fmla="*/ 590431 h 590430"/>
                <a:gd name="connsiteX500" fmla="*/ 5717434 w 11218359"/>
                <a:gd name="connsiteY500" fmla="*/ 590431 h 590430"/>
                <a:gd name="connsiteX501" fmla="*/ 5728864 w 11218359"/>
                <a:gd name="connsiteY501" fmla="*/ 590431 h 590430"/>
                <a:gd name="connsiteX502" fmla="*/ 5740294 w 11218359"/>
                <a:gd name="connsiteY502" fmla="*/ 590431 h 590430"/>
                <a:gd name="connsiteX503" fmla="*/ 5751724 w 11218359"/>
                <a:gd name="connsiteY503" fmla="*/ 590431 h 590430"/>
                <a:gd name="connsiteX504" fmla="*/ 5763154 w 11218359"/>
                <a:gd name="connsiteY504" fmla="*/ 590431 h 590430"/>
                <a:gd name="connsiteX505" fmla="*/ 5774631 w 11218359"/>
                <a:gd name="connsiteY505" fmla="*/ 590431 h 590430"/>
                <a:gd name="connsiteX506" fmla="*/ 5786062 w 11218359"/>
                <a:gd name="connsiteY506" fmla="*/ 590431 h 590430"/>
                <a:gd name="connsiteX507" fmla="*/ 5797492 w 11218359"/>
                <a:gd name="connsiteY507" fmla="*/ 590431 h 590430"/>
                <a:gd name="connsiteX508" fmla="*/ 5808921 w 11218359"/>
                <a:gd name="connsiteY508" fmla="*/ 590431 h 590430"/>
                <a:gd name="connsiteX509" fmla="*/ 5820351 w 11218359"/>
                <a:gd name="connsiteY509" fmla="*/ 590431 h 590430"/>
                <a:gd name="connsiteX510" fmla="*/ 5831829 w 11218359"/>
                <a:gd name="connsiteY510" fmla="*/ 590431 h 590430"/>
                <a:gd name="connsiteX511" fmla="*/ 5843259 w 11218359"/>
                <a:gd name="connsiteY511" fmla="*/ 590431 h 590430"/>
                <a:gd name="connsiteX512" fmla="*/ 5854689 w 11218359"/>
                <a:gd name="connsiteY512" fmla="*/ 590431 h 590430"/>
                <a:gd name="connsiteX513" fmla="*/ 5866119 w 11218359"/>
                <a:gd name="connsiteY513" fmla="*/ 590431 h 590430"/>
                <a:gd name="connsiteX514" fmla="*/ 5877549 w 11218359"/>
                <a:gd name="connsiteY514" fmla="*/ 590431 h 590430"/>
                <a:gd name="connsiteX515" fmla="*/ 5889027 w 11218359"/>
                <a:gd name="connsiteY515" fmla="*/ 590431 h 590430"/>
                <a:gd name="connsiteX516" fmla="*/ 5900457 w 11218359"/>
                <a:gd name="connsiteY516" fmla="*/ 590431 h 590430"/>
                <a:gd name="connsiteX517" fmla="*/ 5911887 w 11218359"/>
                <a:gd name="connsiteY517" fmla="*/ 590431 h 590430"/>
                <a:gd name="connsiteX518" fmla="*/ 5923317 w 11218359"/>
                <a:gd name="connsiteY518" fmla="*/ 590431 h 590430"/>
                <a:gd name="connsiteX519" fmla="*/ 5934747 w 11218359"/>
                <a:gd name="connsiteY519" fmla="*/ 590431 h 590430"/>
                <a:gd name="connsiteX520" fmla="*/ 5946225 w 11218359"/>
                <a:gd name="connsiteY520" fmla="*/ 590431 h 590430"/>
                <a:gd name="connsiteX521" fmla="*/ 5957655 w 11218359"/>
                <a:gd name="connsiteY521" fmla="*/ 590431 h 590430"/>
                <a:gd name="connsiteX522" fmla="*/ 5969084 w 11218359"/>
                <a:gd name="connsiteY522" fmla="*/ 590431 h 590430"/>
                <a:gd name="connsiteX523" fmla="*/ 5980514 w 11218359"/>
                <a:gd name="connsiteY523" fmla="*/ 590431 h 590430"/>
                <a:gd name="connsiteX524" fmla="*/ 5991944 w 11218359"/>
                <a:gd name="connsiteY524" fmla="*/ 590431 h 590430"/>
                <a:gd name="connsiteX525" fmla="*/ 6003422 w 11218359"/>
                <a:gd name="connsiteY525" fmla="*/ 590431 h 590430"/>
                <a:gd name="connsiteX526" fmla="*/ 6014852 w 11218359"/>
                <a:gd name="connsiteY526" fmla="*/ 590431 h 590430"/>
                <a:gd name="connsiteX527" fmla="*/ 6026282 w 11218359"/>
                <a:gd name="connsiteY527" fmla="*/ 590431 h 590430"/>
                <a:gd name="connsiteX528" fmla="*/ 6037712 w 11218359"/>
                <a:gd name="connsiteY528" fmla="*/ 590431 h 590430"/>
                <a:gd name="connsiteX529" fmla="*/ 6049142 w 11218359"/>
                <a:gd name="connsiteY529" fmla="*/ 590431 h 590430"/>
                <a:gd name="connsiteX530" fmla="*/ 6060620 w 11218359"/>
                <a:gd name="connsiteY530" fmla="*/ 590431 h 590430"/>
                <a:gd name="connsiteX531" fmla="*/ 6072049 w 11218359"/>
                <a:gd name="connsiteY531" fmla="*/ 590431 h 590430"/>
                <a:gd name="connsiteX532" fmla="*/ 6083480 w 11218359"/>
                <a:gd name="connsiteY532" fmla="*/ 590431 h 590430"/>
                <a:gd name="connsiteX533" fmla="*/ 6094910 w 11218359"/>
                <a:gd name="connsiteY533" fmla="*/ 590431 h 590430"/>
                <a:gd name="connsiteX534" fmla="*/ 6106340 w 11218359"/>
                <a:gd name="connsiteY534" fmla="*/ 590431 h 590430"/>
                <a:gd name="connsiteX535" fmla="*/ 6117818 w 11218359"/>
                <a:gd name="connsiteY535" fmla="*/ 590431 h 590430"/>
                <a:gd name="connsiteX536" fmla="*/ 6129247 w 11218359"/>
                <a:gd name="connsiteY536" fmla="*/ 590431 h 590430"/>
                <a:gd name="connsiteX537" fmla="*/ 6140677 w 11218359"/>
                <a:gd name="connsiteY537" fmla="*/ 590431 h 590430"/>
                <a:gd name="connsiteX538" fmla="*/ 6152107 w 11218359"/>
                <a:gd name="connsiteY538" fmla="*/ 590431 h 590430"/>
                <a:gd name="connsiteX539" fmla="*/ 6163537 w 11218359"/>
                <a:gd name="connsiteY539" fmla="*/ 590431 h 590430"/>
                <a:gd name="connsiteX540" fmla="*/ 6175015 w 11218359"/>
                <a:gd name="connsiteY540" fmla="*/ 590431 h 590430"/>
                <a:gd name="connsiteX541" fmla="*/ 6186445 w 11218359"/>
                <a:gd name="connsiteY541" fmla="*/ 590431 h 590430"/>
                <a:gd name="connsiteX542" fmla="*/ 6197875 w 11218359"/>
                <a:gd name="connsiteY542" fmla="*/ 590431 h 590430"/>
                <a:gd name="connsiteX543" fmla="*/ 6209305 w 11218359"/>
                <a:gd name="connsiteY543" fmla="*/ 590431 h 590430"/>
                <a:gd name="connsiteX544" fmla="*/ 6220735 w 11218359"/>
                <a:gd name="connsiteY544" fmla="*/ 590431 h 590430"/>
                <a:gd name="connsiteX545" fmla="*/ 6232212 w 11218359"/>
                <a:gd name="connsiteY545" fmla="*/ 590431 h 590430"/>
                <a:gd name="connsiteX546" fmla="*/ 6243642 w 11218359"/>
                <a:gd name="connsiteY546" fmla="*/ 590431 h 590430"/>
                <a:gd name="connsiteX547" fmla="*/ 6255073 w 11218359"/>
                <a:gd name="connsiteY547" fmla="*/ 590431 h 590430"/>
                <a:gd name="connsiteX548" fmla="*/ 6266503 w 11218359"/>
                <a:gd name="connsiteY548" fmla="*/ 590431 h 590430"/>
                <a:gd name="connsiteX549" fmla="*/ 6277933 w 11218359"/>
                <a:gd name="connsiteY549" fmla="*/ 590431 h 590430"/>
                <a:gd name="connsiteX550" fmla="*/ 6289410 w 11218359"/>
                <a:gd name="connsiteY550" fmla="*/ 590431 h 590430"/>
                <a:gd name="connsiteX551" fmla="*/ 6300840 w 11218359"/>
                <a:gd name="connsiteY551" fmla="*/ 590431 h 590430"/>
                <a:gd name="connsiteX552" fmla="*/ 6312270 w 11218359"/>
                <a:gd name="connsiteY552" fmla="*/ 590431 h 590430"/>
                <a:gd name="connsiteX553" fmla="*/ 6323700 w 11218359"/>
                <a:gd name="connsiteY553" fmla="*/ 590431 h 590430"/>
                <a:gd name="connsiteX554" fmla="*/ 6335130 w 11218359"/>
                <a:gd name="connsiteY554" fmla="*/ 590431 h 590430"/>
                <a:gd name="connsiteX555" fmla="*/ 6346608 w 11218359"/>
                <a:gd name="connsiteY555" fmla="*/ 590431 h 590430"/>
                <a:gd name="connsiteX556" fmla="*/ 6358038 w 11218359"/>
                <a:gd name="connsiteY556" fmla="*/ 590431 h 590430"/>
                <a:gd name="connsiteX557" fmla="*/ 6369468 w 11218359"/>
                <a:gd name="connsiteY557" fmla="*/ 590431 h 590430"/>
                <a:gd name="connsiteX558" fmla="*/ 6380898 w 11218359"/>
                <a:gd name="connsiteY558" fmla="*/ 590431 h 590430"/>
                <a:gd name="connsiteX559" fmla="*/ 6392328 w 11218359"/>
                <a:gd name="connsiteY559" fmla="*/ 590431 h 590430"/>
                <a:gd name="connsiteX560" fmla="*/ 6403805 w 11218359"/>
                <a:gd name="connsiteY560" fmla="*/ 590431 h 590430"/>
                <a:gd name="connsiteX561" fmla="*/ 6415235 w 11218359"/>
                <a:gd name="connsiteY561" fmla="*/ 590431 h 590430"/>
                <a:gd name="connsiteX562" fmla="*/ 6426666 w 11218359"/>
                <a:gd name="connsiteY562" fmla="*/ 590431 h 590430"/>
                <a:gd name="connsiteX563" fmla="*/ 6438096 w 11218359"/>
                <a:gd name="connsiteY563" fmla="*/ 590431 h 590430"/>
                <a:gd name="connsiteX564" fmla="*/ 6449525 w 11218359"/>
                <a:gd name="connsiteY564" fmla="*/ 590431 h 590430"/>
                <a:gd name="connsiteX565" fmla="*/ 6461003 w 11218359"/>
                <a:gd name="connsiteY565" fmla="*/ 590431 h 590430"/>
                <a:gd name="connsiteX566" fmla="*/ 6472433 w 11218359"/>
                <a:gd name="connsiteY566" fmla="*/ 590431 h 590430"/>
                <a:gd name="connsiteX567" fmla="*/ 6483863 w 11218359"/>
                <a:gd name="connsiteY567" fmla="*/ 590431 h 590430"/>
                <a:gd name="connsiteX568" fmla="*/ 6495293 w 11218359"/>
                <a:gd name="connsiteY568" fmla="*/ 590431 h 590430"/>
                <a:gd name="connsiteX569" fmla="*/ 6506723 w 11218359"/>
                <a:gd name="connsiteY569" fmla="*/ 590431 h 590430"/>
                <a:gd name="connsiteX570" fmla="*/ 6518201 w 11218359"/>
                <a:gd name="connsiteY570" fmla="*/ 590431 h 590430"/>
                <a:gd name="connsiteX571" fmla="*/ 6529631 w 11218359"/>
                <a:gd name="connsiteY571" fmla="*/ 590431 h 590430"/>
                <a:gd name="connsiteX572" fmla="*/ 6541061 w 11218359"/>
                <a:gd name="connsiteY572" fmla="*/ 590431 h 590430"/>
                <a:gd name="connsiteX573" fmla="*/ 6552490 w 11218359"/>
                <a:gd name="connsiteY573" fmla="*/ 590431 h 590430"/>
                <a:gd name="connsiteX574" fmla="*/ 6563921 w 11218359"/>
                <a:gd name="connsiteY574" fmla="*/ 590431 h 590430"/>
                <a:gd name="connsiteX575" fmla="*/ 6575398 w 11218359"/>
                <a:gd name="connsiteY575" fmla="*/ 590431 h 590430"/>
                <a:gd name="connsiteX576" fmla="*/ 6586828 w 11218359"/>
                <a:gd name="connsiteY576" fmla="*/ 590431 h 590430"/>
                <a:gd name="connsiteX577" fmla="*/ 6598259 w 11218359"/>
                <a:gd name="connsiteY577" fmla="*/ 590431 h 590430"/>
                <a:gd name="connsiteX578" fmla="*/ 6609688 w 11218359"/>
                <a:gd name="connsiteY578" fmla="*/ 590431 h 590430"/>
                <a:gd name="connsiteX579" fmla="*/ 6621118 w 11218359"/>
                <a:gd name="connsiteY579" fmla="*/ 590431 h 590430"/>
                <a:gd name="connsiteX580" fmla="*/ 6632596 w 11218359"/>
                <a:gd name="connsiteY580" fmla="*/ 590431 h 590430"/>
                <a:gd name="connsiteX581" fmla="*/ 6644026 w 11218359"/>
                <a:gd name="connsiteY581" fmla="*/ 590431 h 590430"/>
                <a:gd name="connsiteX582" fmla="*/ 6655456 w 11218359"/>
                <a:gd name="connsiteY582" fmla="*/ 590431 h 590430"/>
                <a:gd name="connsiteX583" fmla="*/ 6666886 w 11218359"/>
                <a:gd name="connsiteY583" fmla="*/ 590431 h 590430"/>
                <a:gd name="connsiteX584" fmla="*/ 6678316 w 11218359"/>
                <a:gd name="connsiteY584" fmla="*/ 590431 h 590430"/>
                <a:gd name="connsiteX585" fmla="*/ 6689794 w 11218359"/>
                <a:gd name="connsiteY585" fmla="*/ 590431 h 590430"/>
                <a:gd name="connsiteX586" fmla="*/ 6701224 w 11218359"/>
                <a:gd name="connsiteY586" fmla="*/ 590431 h 590430"/>
                <a:gd name="connsiteX587" fmla="*/ 6712653 w 11218359"/>
                <a:gd name="connsiteY587" fmla="*/ 590431 h 590430"/>
                <a:gd name="connsiteX588" fmla="*/ 6724083 w 11218359"/>
                <a:gd name="connsiteY588" fmla="*/ 590431 h 590430"/>
                <a:gd name="connsiteX589" fmla="*/ 6735514 w 11218359"/>
                <a:gd name="connsiteY589" fmla="*/ 590431 h 590430"/>
                <a:gd name="connsiteX590" fmla="*/ 6746944 w 11218359"/>
                <a:gd name="connsiteY590" fmla="*/ 590431 h 590430"/>
                <a:gd name="connsiteX591" fmla="*/ 6758421 w 11218359"/>
                <a:gd name="connsiteY591" fmla="*/ 590431 h 590430"/>
                <a:gd name="connsiteX592" fmla="*/ 6769851 w 11218359"/>
                <a:gd name="connsiteY592" fmla="*/ 590431 h 590430"/>
                <a:gd name="connsiteX593" fmla="*/ 6781281 w 11218359"/>
                <a:gd name="connsiteY593" fmla="*/ 590431 h 590430"/>
                <a:gd name="connsiteX594" fmla="*/ 6792711 w 11218359"/>
                <a:gd name="connsiteY594" fmla="*/ 590431 h 590430"/>
                <a:gd name="connsiteX595" fmla="*/ 6804141 w 11218359"/>
                <a:gd name="connsiteY595" fmla="*/ 590431 h 590430"/>
                <a:gd name="connsiteX596" fmla="*/ 6815619 w 11218359"/>
                <a:gd name="connsiteY596" fmla="*/ 590431 h 590430"/>
                <a:gd name="connsiteX597" fmla="*/ 6827049 w 11218359"/>
                <a:gd name="connsiteY597" fmla="*/ 590431 h 590430"/>
                <a:gd name="connsiteX598" fmla="*/ 6838479 w 11218359"/>
                <a:gd name="connsiteY598" fmla="*/ 590431 h 590430"/>
                <a:gd name="connsiteX599" fmla="*/ 6849909 w 11218359"/>
                <a:gd name="connsiteY599" fmla="*/ 590431 h 590430"/>
                <a:gd name="connsiteX600" fmla="*/ 6861339 w 11218359"/>
                <a:gd name="connsiteY600" fmla="*/ 590431 h 590430"/>
                <a:gd name="connsiteX601" fmla="*/ 6872816 w 11218359"/>
                <a:gd name="connsiteY601" fmla="*/ 590431 h 590430"/>
                <a:gd name="connsiteX602" fmla="*/ 6884246 w 11218359"/>
                <a:gd name="connsiteY602" fmla="*/ 590431 h 590430"/>
                <a:gd name="connsiteX603" fmla="*/ 6895676 w 11218359"/>
                <a:gd name="connsiteY603" fmla="*/ 590431 h 590430"/>
                <a:gd name="connsiteX604" fmla="*/ 6907107 w 11218359"/>
                <a:gd name="connsiteY604" fmla="*/ 590431 h 590430"/>
                <a:gd name="connsiteX605" fmla="*/ 6918537 w 11218359"/>
                <a:gd name="connsiteY605" fmla="*/ 590431 h 590430"/>
                <a:gd name="connsiteX606" fmla="*/ 6930014 w 11218359"/>
                <a:gd name="connsiteY606" fmla="*/ 590431 h 590430"/>
                <a:gd name="connsiteX607" fmla="*/ 6941444 w 11218359"/>
                <a:gd name="connsiteY607" fmla="*/ 590431 h 590430"/>
                <a:gd name="connsiteX608" fmla="*/ 6952874 w 11218359"/>
                <a:gd name="connsiteY608" fmla="*/ 590431 h 590430"/>
                <a:gd name="connsiteX609" fmla="*/ 6964304 w 11218359"/>
                <a:gd name="connsiteY609" fmla="*/ 590431 h 590430"/>
                <a:gd name="connsiteX610" fmla="*/ 6975734 w 11218359"/>
                <a:gd name="connsiteY610" fmla="*/ 590431 h 590430"/>
                <a:gd name="connsiteX611" fmla="*/ 6987212 w 11218359"/>
                <a:gd name="connsiteY611" fmla="*/ 590431 h 590430"/>
                <a:gd name="connsiteX612" fmla="*/ 6998642 w 11218359"/>
                <a:gd name="connsiteY612" fmla="*/ 590431 h 590430"/>
                <a:gd name="connsiteX613" fmla="*/ 7010072 w 11218359"/>
                <a:gd name="connsiteY613" fmla="*/ 590431 h 590430"/>
                <a:gd name="connsiteX614" fmla="*/ 7021502 w 11218359"/>
                <a:gd name="connsiteY614" fmla="*/ 590431 h 590430"/>
                <a:gd name="connsiteX615" fmla="*/ 7032931 w 11218359"/>
                <a:gd name="connsiteY615" fmla="*/ 590431 h 590430"/>
                <a:gd name="connsiteX616" fmla="*/ 7044409 w 11218359"/>
                <a:gd name="connsiteY616" fmla="*/ 590431 h 590430"/>
                <a:gd name="connsiteX617" fmla="*/ 7055839 w 11218359"/>
                <a:gd name="connsiteY617" fmla="*/ 590431 h 590430"/>
                <a:gd name="connsiteX618" fmla="*/ 7067269 w 11218359"/>
                <a:gd name="connsiteY618" fmla="*/ 590431 h 590430"/>
                <a:gd name="connsiteX619" fmla="*/ 7078700 w 11218359"/>
                <a:gd name="connsiteY619" fmla="*/ 590431 h 590430"/>
                <a:gd name="connsiteX620" fmla="*/ 7090129 w 11218359"/>
                <a:gd name="connsiteY620" fmla="*/ 590431 h 590430"/>
                <a:gd name="connsiteX621" fmla="*/ 7101607 w 11218359"/>
                <a:gd name="connsiteY621" fmla="*/ 590431 h 590430"/>
                <a:gd name="connsiteX622" fmla="*/ 7113037 w 11218359"/>
                <a:gd name="connsiteY622" fmla="*/ 590431 h 590430"/>
                <a:gd name="connsiteX623" fmla="*/ 7124467 w 11218359"/>
                <a:gd name="connsiteY623" fmla="*/ 590431 h 590430"/>
                <a:gd name="connsiteX624" fmla="*/ 7135897 w 11218359"/>
                <a:gd name="connsiteY624" fmla="*/ 590431 h 590430"/>
                <a:gd name="connsiteX625" fmla="*/ 7147327 w 11218359"/>
                <a:gd name="connsiteY625" fmla="*/ 590431 h 590430"/>
                <a:gd name="connsiteX626" fmla="*/ 7158805 w 11218359"/>
                <a:gd name="connsiteY626" fmla="*/ 590431 h 590430"/>
                <a:gd name="connsiteX627" fmla="*/ 7170235 w 11218359"/>
                <a:gd name="connsiteY627" fmla="*/ 590431 h 590430"/>
                <a:gd name="connsiteX628" fmla="*/ 7181665 w 11218359"/>
                <a:gd name="connsiteY628" fmla="*/ 590431 h 590430"/>
                <a:gd name="connsiteX629" fmla="*/ 7193094 w 11218359"/>
                <a:gd name="connsiteY629" fmla="*/ 590431 h 590430"/>
                <a:gd name="connsiteX630" fmla="*/ 7204524 w 11218359"/>
                <a:gd name="connsiteY630" fmla="*/ 590431 h 590430"/>
                <a:gd name="connsiteX631" fmla="*/ 7216002 w 11218359"/>
                <a:gd name="connsiteY631" fmla="*/ 590431 h 590430"/>
                <a:gd name="connsiteX632" fmla="*/ 7227432 w 11218359"/>
                <a:gd name="connsiteY632" fmla="*/ 590431 h 590430"/>
                <a:gd name="connsiteX633" fmla="*/ 7238862 w 11218359"/>
                <a:gd name="connsiteY633" fmla="*/ 590431 h 590430"/>
                <a:gd name="connsiteX634" fmla="*/ 7250292 w 11218359"/>
                <a:gd name="connsiteY634" fmla="*/ 590431 h 590430"/>
                <a:gd name="connsiteX635" fmla="*/ 7261722 w 11218359"/>
                <a:gd name="connsiteY635" fmla="*/ 590431 h 590430"/>
                <a:gd name="connsiteX636" fmla="*/ 7273200 w 11218359"/>
                <a:gd name="connsiteY636" fmla="*/ 590431 h 590430"/>
                <a:gd name="connsiteX637" fmla="*/ 7284630 w 11218359"/>
                <a:gd name="connsiteY637" fmla="*/ 590431 h 590430"/>
                <a:gd name="connsiteX638" fmla="*/ 7296060 w 11218359"/>
                <a:gd name="connsiteY638" fmla="*/ 590431 h 590430"/>
                <a:gd name="connsiteX639" fmla="*/ 7307490 w 11218359"/>
                <a:gd name="connsiteY639" fmla="*/ 590431 h 590430"/>
                <a:gd name="connsiteX640" fmla="*/ 7318920 w 11218359"/>
                <a:gd name="connsiteY640" fmla="*/ 590431 h 590430"/>
                <a:gd name="connsiteX641" fmla="*/ 7330398 w 11218359"/>
                <a:gd name="connsiteY641" fmla="*/ 590431 h 590430"/>
                <a:gd name="connsiteX642" fmla="*/ 7341828 w 11218359"/>
                <a:gd name="connsiteY642" fmla="*/ 590431 h 590430"/>
                <a:gd name="connsiteX643" fmla="*/ 7353257 w 11218359"/>
                <a:gd name="connsiteY643" fmla="*/ 590431 h 590430"/>
                <a:gd name="connsiteX644" fmla="*/ 7364687 w 11218359"/>
                <a:gd name="connsiteY644" fmla="*/ 590431 h 590430"/>
                <a:gd name="connsiteX645" fmla="*/ 7376117 w 11218359"/>
                <a:gd name="connsiteY645" fmla="*/ 590431 h 590430"/>
                <a:gd name="connsiteX646" fmla="*/ 7387595 w 11218359"/>
                <a:gd name="connsiteY646" fmla="*/ 590431 h 590430"/>
                <a:gd name="connsiteX647" fmla="*/ 7399025 w 11218359"/>
                <a:gd name="connsiteY647" fmla="*/ 590431 h 590430"/>
                <a:gd name="connsiteX648" fmla="*/ 7410455 w 11218359"/>
                <a:gd name="connsiteY648" fmla="*/ 590431 h 590430"/>
                <a:gd name="connsiteX649" fmla="*/ 7421885 w 11218359"/>
                <a:gd name="connsiteY649" fmla="*/ 590431 h 590430"/>
                <a:gd name="connsiteX650" fmla="*/ 7433315 w 11218359"/>
                <a:gd name="connsiteY650" fmla="*/ 590431 h 590430"/>
                <a:gd name="connsiteX651" fmla="*/ 7444793 w 11218359"/>
                <a:gd name="connsiteY651" fmla="*/ 590431 h 590430"/>
                <a:gd name="connsiteX652" fmla="*/ 7456222 w 11218359"/>
                <a:gd name="connsiteY652" fmla="*/ 590431 h 590430"/>
                <a:gd name="connsiteX653" fmla="*/ 7467653 w 11218359"/>
                <a:gd name="connsiteY653" fmla="*/ 590431 h 590430"/>
                <a:gd name="connsiteX654" fmla="*/ 7479083 w 11218359"/>
                <a:gd name="connsiteY654" fmla="*/ 590431 h 590430"/>
                <a:gd name="connsiteX655" fmla="*/ 7490513 w 11218359"/>
                <a:gd name="connsiteY655" fmla="*/ 590431 h 590430"/>
                <a:gd name="connsiteX656" fmla="*/ 7501990 w 11218359"/>
                <a:gd name="connsiteY656" fmla="*/ 590431 h 590430"/>
                <a:gd name="connsiteX657" fmla="*/ 7513420 w 11218359"/>
                <a:gd name="connsiteY657" fmla="*/ 590431 h 590430"/>
                <a:gd name="connsiteX658" fmla="*/ 7524850 w 11218359"/>
                <a:gd name="connsiteY658" fmla="*/ 590431 h 590430"/>
                <a:gd name="connsiteX659" fmla="*/ 7536280 w 11218359"/>
                <a:gd name="connsiteY659" fmla="*/ 590431 h 590430"/>
                <a:gd name="connsiteX660" fmla="*/ 7547710 w 11218359"/>
                <a:gd name="connsiteY660" fmla="*/ 590431 h 590430"/>
                <a:gd name="connsiteX661" fmla="*/ 7559188 w 11218359"/>
                <a:gd name="connsiteY661" fmla="*/ 590431 h 590430"/>
                <a:gd name="connsiteX662" fmla="*/ 7570618 w 11218359"/>
                <a:gd name="connsiteY662" fmla="*/ 590431 h 590430"/>
                <a:gd name="connsiteX663" fmla="*/ 7582048 w 11218359"/>
                <a:gd name="connsiteY663" fmla="*/ 590431 h 590430"/>
                <a:gd name="connsiteX664" fmla="*/ 7593478 w 11218359"/>
                <a:gd name="connsiteY664" fmla="*/ 590431 h 590430"/>
                <a:gd name="connsiteX665" fmla="*/ 7604908 w 11218359"/>
                <a:gd name="connsiteY665" fmla="*/ 590431 h 590430"/>
                <a:gd name="connsiteX666" fmla="*/ 7616385 w 11218359"/>
                <a:gd name="connsiteY666" fmla="*/ 590431 h 590430"/>
                <a:gd name="connsiteX667" fmla="*/ 7627815 w 11218359"/>
                <a:gd name="connsiteY667" fmla="*/ 590431 h 590430"/>
                <a:gd name="connsiteX668" fmla="*/ 7639246 w 11218359"/>
                <a:gd name="connsiteY668" fmla="*/ 590431 h 590430"/>
                <a:gd name="connsiteX669" fmla="*/ 7650676 w 11218359"/>
                <a:gd name="connsiteY669" fmla="*/ 590431 h 590430"/>
                <a:gd name="connsiteX670" fmla="*/ 7662106 w 11218359"/>
                <a:gd name="connsiteY670" fmla="*/ 590431 h 590430"/>
                <a:gd name="connsiteX671" fmla="*/ 7673583 w 11218359"/>
                <a:gd name="connsiteY671" fmla="*/ 590431 h 590430"/>
                <a:gd name="connsiteX672" fmla="*/ 7685013 w 11218359"/>
                <a:gd name="connsiteY672" fmla="*/ 590431 h 590430"/>
                <a:gd name="connsiteX673" fmla="*/ 7696443 w 11218359"/>
                <a:gd name="connsiteY673" fmla="*/ 590431 h 590430"/>
                <a:gd name="connsiteX674" fmla="*/ 7707873 w 11218359"/>
                <a:gd name="connsiteY674" fmla="*/ 590431 h 590430"/>
                <a:gd name="connsiteX675" fmla="*/ 7719303 w 11218359"/>
                <a:gd name="connsiteY675" fmla="*/ 590431 h 590430"/>
                <a:gd name="connsiteX676" fmla="*/ 7730733 w 11218359"/>
                <a:gd name="connsiteY676" fmla="*/ 590431 h 590430"/>
                <a:gd name="connsiteX677" fmla="*/ 7742211 w 11218359"/>
                <a:gd name="connsiteY677" fmla="*/ 590431 h 590430"/>
                <a:gd name="connsiteX678" fmla="*/ 7753641 w 11218359"/>
                <a:gd name="connsiteY678" fmla="*/ 590431 h 590430"/>
                <a:gd name="connsiteX679" fmla="*/ 7765071 w 11218359"/>
                <a:gd name="connsiteY679" fmla="*/ 590431 h 590430"/>
                <a:gd name="connsiteX680" fmla="*/ 7776501 w 11218359"/>
                <a:gd name="connsiteY680" fmla="*/ 590431 h 590430"/>
                <a:gd name="connsiteX681" fmla="*/ 7787931 w 11218359"/>
                <a:gd name="connsiteY681" fmla="*/ 590431 h 590430"/>
                <a:gd name="connsiteX682" fmla="*/ 7799408 w 11218359"/>
                <a:gd name="connsiteY682" fmla="*/ 590431 h 590430"/>
                <a:gd name="connsiteX683" fmla="*/ 7810839 w 11218359"/>
                <a:gd name="connsiteY683" fmla="*/ 590431 h 590430"/>
                <a:gd name="connsiteX684" fmla="*/ 7822268 w 11218359"/>
                <a:gd name="connsiteY684" fmla="*/ 590431 h 590430"/>
                <a:gd name="connsiteX685" fmla="*/ 7833698 w 11218359"/>
                <a:gd name="connsiteY685" fmla="*/ 590431 h 590430"/>
                <a:gd name="connsiteX686" fmla="*/ 7845128 w 11218359"/>
                <a:gd name="connsiteY686" fmla="*/ 590431 h 590430"/>
                <a:gd name="connsiteX687" fmla="*/ 7856606 w 11218359"/>
                <a:gd name="connsiteY687" fmla="*/ 590431 h 590430"/>
                <a:gd name="connsiteX688" fmla="*/ 7868036 w 11218359"/>
                <a:gd name="connsiteY688" fmla="*/ 590431 h 590430"/>
                <a:gd name="connsiteX689" fmla="*/ 7879466 w 11218359"/>
                <a:gd name="connsiteY689" fmla="*/ 590431 h 590430"/>
                <a:gd name="connsiteX690" fmla="*/ 7890896 w 11218359"/>
                <a:gd name="connsiteY690" fmla="*/ 590431 h 590430"/>
                <a:gd name="connsiteX691" fmla="*/ 7902326 w 11218359"/>
                <a:gd name="connsiteY691" fmla="*/ 590431 h 590430"/>
                <a:gd name="connsiteX692" fmla="*/ 7913804 w 11218359"/>
                <a:gd name="connsiteY692" fmla="*/ 590431 h 590430"/>
                <a:gd name="connsiteX693" fmla="*/ 7925234 w 11218359"/>
                <a:gd name="connsiteY693" fmla="*/ 590431 h 590430"/>
                <a:gd name="connsiteX694" fmla="*/ 7936663 w 11218359"/>
                <a:gd name="connsiteY694" fmla="*/ 590431 h 590430"/>
                <a:gd name="connsiteX695" fmla="*/ 7948094 w 11218359"/>
                <a:gd name="connsiteY695" fmla="*/ 590431 h 590430"/>
                <a:gd name="connsiteX696" fmla="*/ 7959524 w 11218359"/>
                <a:gd name="connsiteY696" fmla="*/ 590431 h 590430"/>
                <a:gd name="connsiteX697" fmla="*/ 7971001 w 11218359"/>
                <a:gd name="connsiteY697" fmla="*/ 590431 h 590430"/>
                <a:gd name="connsiteX698" fmla="*/ 7982431 w 11218359"/>
                <a:gd name="connsiteY698" fmla="*/ 590431 h 590430"/>
                <a:gd name="connsiteX699" fmla="*/ 7993861 w 11218359"/>
                <a:gd name="connsiteY699" fmla="*/ 590431 h 590430"/>
                <a:gd name="connsiteX700" fmla="*/ 8005291 w 11218359"/>
                <a:gd name="connsiteY700" fmla="*/ 590431 h 590430"/>
                <a:gd name="connsiteX701" fmla="*/ 8016721 w 11218359"/>
                <a:gd name="connsiteY701" fmla="*/ 590431 h 590430"/>
                <a:gd name="connsiteX702" fmla="*/ 8028199 w 11218359"/>
                <a:gd name="connsiteY702" fmla="*/ 590431 h 590430"/>
                <a:gd name="connsiteX703" fmla="*/ 8039629 w 11218359"/>
                <a:gd name="connsiteY703" fmla="*/ 590431 h 590430"/>
                <a:gd name="connsiteX704" fmla="*/ 8051059 w 11218359"/>
                <a:gd name="connsiteY704" fmla="*/ 590431 h 590430"/>
                <a:gd name="connsiteX705" fmla="*/ 8062489 w 11218359"/>
                <a:gd name="connsiteY705" fmla="*/ 590431 h 590430"/>
                <a:gd name="connsiteX706" fmla="*/ 8073919 w 11218359"/>
                <a:gd name="connsiteY706" fmla="*/ 590431 h 590430"/>
                <a:gd name="connsiteX707" fmla="*/ 8085396 w 11218359"/>
                <a:gd name="connsiteY707" fmla="*/ 590431 h 590430"/>
                <a:gd name="connsiteX708" fmla="*/ 8096826 w 11218359"/>
                <a:gd name="connsiteY708" fmla="*/ 590431 h 590430"/>
                <a:gd name="connsiteX709" fmla="*/ 8108256 w 11218359"/>
                <a:gd name="connsiteY709" fmla="*/ 590431 h 590430"/>
                <a:gd name="connsiteX710" fmla="*/ 8119687 w 11218359"/>
                <a:gd name="connsiteY710" fmla="*/ 590431 h 590430"/>
                <a:gd name="connsiteX711" fmla="*/ 8131117 w 11218359"/>
                <a:gd name="connsiteY711" fmla="*/ 590431 h 590430"/>
                <a:gd name="connsiteX712" fmla="*/ 8142594 w 11218359"/>
                <a:gd name="connsiteY712" fmla="*/ 590431 h 590430"/>
                <a:gd name="connsiteX713" fmla="*/ 8154024 w 11218359"/>
                <a:gd name="connsiteY713" fmla="*/ 590431 h 590430"/>
                <a:gd name="connsiteX714" fmla="*/ 8165454 w 11218359"/>
                <a:gd name="connsiteY714" fmla="*/ 590431 h 590430"/>
                <a:gd name="connsiteX715" fmla="*/ 8176884 w 11218359"/>
                <a:gd name="connsiteY715" fmla="*/ 590431 h 590430"/>
                <a:gd name="connsiteX716" fmla="*/ 8188314 w 11218359"/>
                <a:gd name="connsiteY716" fmla="*/ 590431 h 590430"/>
                <a:gd name="connsiteX717" fmla="*/ 8199792 w 11218359"/>
                <a:gd name="connsiteY717" fmla="*/ 590431 h 590430"/>
                <a:gd name="connsiteX718" fmla="*/ 8211222 w 11218359"/>
                <a:gd name="connsiteY718" fmla="*/ 590431 h 590430"/>
                <a:gd name="connsiteX719" fmla="*/ 8222652 w 11218359"/>
                <a:gd name="connsiteY719" fmla="*/ 590431 h 590430"/>
                <a:gd name="connsiteX720" fmla="*/ 8234082 w 11218359"/>
                <a:gd name="connsiteY720" fmla="*/ 590431 h 590430"/>
                <a:gd name="connsiteX721" fmla="*/ 8245512 w 11218359"/>
                <a:gd name="connsiteY721" fmla="*/ 590431 h 590430"/>
                <a:gd name="connsiteX722" fmla="*/ 8256989 w 11218359"/>
                <a:gd name="connsiteY722" fmla="*/ 590431 h 590430"/>
                <a:gd name="connsiteX723" fmla="*/ 8268419 w 11218359"/>
                <a:gd name="connsiteY723" fmla="*/ 590431 h 590430"/>
                <a:gd name="connsiteX724" fmla="*/ 8279850 w 11218359"/>
                <a:gd name="connsiteY724" fmla="*/ 590431 h 590430"/>
                <a:gd name="connsiteX725" fmla="*/ 8291280 w 11218359"/>
                <a:gd name="connsiteY725" fmla="*/ 590431 h 590430"/>
                <a:gd name="connsiteX726" fmla="*/ 8302709 w 11218359"/>
                <a:gd name="connsiteY726" fmla="*/ 590431 h 590430"/>
                <a:gd name="connsiteX727" fmla="*/ 8314187 w 11218359"/>
                <a:gd name="connsiteY727" fmla="*/ 590431 h 590430"/>
                <a:gd name="connsiteX728" fmla="*/ 8325617 w 11218359"/>
                <a:gd name="connsiteY728" fmla="*/ 590431 h 590430"/>
                <a:gd name="connsiteX729" fmla="*/ 8337047 w 11218359"/>
                <a:gd name="connsiteY729" fmla="*/ 590431 h 590430"/>
                <a:gd name="connsiteX730" fmla="*/ 8348477 w 11218359"/>
                <a:gd name="connsiteY730" fmla="*/ 590431 h 590430"/>
                <a:gd name="connsiteX731" fmla="*/ 8359907 w 11218359"/>
                <a:gd name="connsiteY731" fmla="*/ 590431 h 590430"/>
                <a:gd name="connsiteX732" fmla="*/ 8371385 w 11218359"/>
                <a:gd name="connsiteY732" fmla="*/ 590431 h 590430"/>
                <a:gd name="connsiteX733" fmla="*/ 8382815 w 11218359"/>
                <a:gd name="connsiteY733" fmla="*/ 590431 h 590430"/>
                <a:gd name="connsiteX734" fmla="*/ 8394245 w 11218359"/>
                <a:gd name="connsiteY734" fmla="*/ 590431 h 590430"/>
                <a:gd name="connsiteX735" fmla="*/ 8405674 w 11218359"/>
                <a:gd name="connsiteY735" fmla="*/ 590431 h 590430"/>
                <a:gd name="connsiteX736" fmla="*/ 8417104 w 11218359"/>
                <a:gd name="connsiteY736" fmla="*/ 590431 h 590430"/>
                <a:gd name="connsiteX737" fmla="*/ 8428582 w 11218359"/>
                <a:gd name="connsiteY737" fmla="*/ 590431 h 590430"/>
                <a:gd name="connsiteX738" fmla="*/ 8440012 w 11218359"/>
                <a:gd name="connsiteY738" fmla="*/ 590431 h 590430"/>
                <a:gd name="connsiteX739" fmla="*/ 8451442 w 11218359"/>
                <a:gd name="connsiteY739" fmla="*/ 590431 h 590430"/>
                <a:gd name="connsiteX740" fmla="*/ 8462872 w 11218359"/>
                <a:gd name="connsiteY740" fmla="*/ 590431 h 590430"/>
                <a:gd name="connsiteX741" fmla="*/ 8474302 w 11218359"/>
                <a:gd name="connsiteY741" fmla="*/ 590431 h 590430"/>
                <a:gd name="connsiteX742" fmla="*/ 8485780 w 11218359"/>
                <a:gd name="connsiteY742" fmla="*/ 590431 h 590430"/>
                <a:gd name="connsiteX743" fmla="*/ 8497210 w 11218359"/>
                <a:gd name="connsiteY743" fmla="*/ 590431 h 590430"/>
                <a:gd name="connsiteX744" fmla="*/ 8508640 w 11218359"/>
                <a:gd name="connsiteY744" fmla="*/ 590431 h 590430"/>
                <a:gd name="connsiteX745" fmla="*/ 8520069 w 11218359"/>
                <a:gd name="connsiteY745" fmla="*/ 590431 h 590430"/>
                <a:gd name="connsiteX746" fmla="*/ 8531500 w 11218359"/>
                <a:gd name="connsiteY746" fmla="*/ 590431 h 590430"/>
                <a:gd name="connsiteX747" fmla="*/ 8542977 w 11218359"/>
                <a:gd name="connsiteY747" fmla="*/ 590431 h 590430"/>
                <a:gd name="connsiteX748" fmla="*/ 8554407 w 11218359"/>
                <a:gd name="connsiteY748" fmla="*/ 590431 h 590430"/>
                <a:gd name="connsiteX749" fmla="*/ 8565837 w 11218359"/>
                <a:gd name="connsiteY749" fmla="*/ 590431 h 590430"/>
                <a:gd name="connsiteX750" fmla="*/ 8577267 w 11218359"/>
                <a:gd name="connsiteY750" fmla="*/ 590431 h 590430"/>
                <a:gd name="connsiteX751" fmla="*/ 8588697 w 11218359"/>
                <a:gd name="connsiteY751" fmla="*/ 590431 h 590430"/>
                <a:gd name="connsiteX752" fmla="*/ 8600175 w 11218359"/>
                <a:gd name="connsiteY752" fmla="*/ 590431 h 590430"/>
                <a:gd name="connsiteX753" fmla="*/ 8611605 w 11218359"/>
                <a:gd name="connsiteY753" fmla="*/ 590431 h 590430"/>
                <a:gd name="connsiteX754" fmla="*/ 8623035 w 11218359"/>
                <a:gd name="connsiteY754" fmla="*/ 590431 h 590430"/>
                <a:gd name="connsiteX755" fmla="*/ 8634465 w 11218359"/>
                <a:gd name="connsiteY755" fmla="*/ 590431 h 590430"/>
                <a:gd name="connsiteX756" fmla="*/ 8645895 w 11218359"/>
                <a:gd name="connsiteY756" fmla="*/ 590431 h 590430"/>
                <a:gd name="connsiteX757" fmla="*/ 8657373 w 11218359"/>
                <a:gd name="connsiteY757" fmla="*/ 590431 h 590430"/>
                <a:gd name="connsiteX758" fmla="*/ 8668802 w 11218359"/>
                <a:gd name="connsiteY758" fmla="*/ 590431 h 590430"/>
                <a:gd name="connsiteX759" fmla="*/ 8680232 w 11218359"/>
                <a:gd name="connsiteY759" fmla="*/ 590431 h 590430"/>
                <a:gd name="connsiteX760" fmla="*/ 8691662 w 11218359"/>
                <a:gd name="connsiteY760" fmla="*/ 590431 h 590430"/>
                <a:gd name="connsiteX761" fmla="*/ 8703093 w 11218359"/>
                <a:gd name="connsiteY761" fmla="*/ 590431 h 590430"/>
                <a:gd name="connsiteX762" fmla="*/ 8714570 w 11218359"/>
                <a:gd name="connsiteY762" fmla="*/ 590431 h 590430"/>
                <a:gd name="connsiteX763" fmla="*/ 8726000 w 11218359"/>
                <a:gd name="connsiteY763" fmla="*/ 590431 h 590430"/>
                <a:gd name="connsiteX764" fmla="*/ 8737430 w 11218359"/>
                <a:gd name="connsiteY764" fmla="*/ 590431 h 590430"/>
                <a:gd name="connsiteX765" fmla="*/ 8748860 w 11218359"/>
                <a:gd name="connsiteY765" fmla="*/ 590431 h 590430"/>
                <a:gd name="connsiteX766" fmla="*/ 8760290 w 11218359"/>
                <a:gd name="connsiteY766" fmla="*/ 590431 h 590430"/>
                <a:gd name="connsiteX767" fmla="*/ 8771768 w 11218359"/>
                <a:gd name="connsiteY767" fmla="*/ 590431 h 590430"/>
                <a:gd name="connsiteX768" fmla="*/ 8783198 w 11218359"/>
                <a:gd name="connsiteY768" fmla="*/ 590431 h 590430"/>
                <a:gd name="connsiteX769" fmla="*/ 8794628 w 11218359"/>
                <a:gd name="connsiteY769" fmla="*/ 590431 h 590430"/>
                <a:gd name="connsiteX770" fmla="*/ 8806058 w 11218359"/>
                <a:gd name="connsiteY770" fmla="*/ 590431 h 590430"/>
                <a:gd name="connsiteX771" fmla="*/ 8817488 w 11218359"/>
                <a:gd name="connsiteY771" fmla="*/ 590431 h 590430"/>
                <a:gd name="connsiteX772" fmla="*/ 8828918 w 11218359"/>
                <a:gd name="connsiteY772" fmla="*/ 590431 h 590430"/>
                <a:gd name="connsiteX773" fmla="*/ 8840395 w 11218359"/>
                <a:gd name="connsiteY773" fmla="*/ 590431 h 590430"/>
                <a:gd name="connsiteX774" fmla="*/ 8851825 w 11218359"/>
                <a:gd name="connsiteY774" fmla="*/ 590431 h 590430"/>
                <a:gd name="connsiteX775" fmla="*/ 8863256 w 11218359"/>
                <a:gd name="connsiteY775" fmla="*/ 590431 h 590430"/>
                <a:gd name="connsiteX776" fmla="*/ 8874686 w 11218359"/>
                <a:gd name="connsiteY776" fmla="*/ 590431 h 590430"/>
                <a:gd name="connsiteX777" fmla="*/ 8886115 w 11218359"/>
                <a:gd name="connsiteY777" fmla="*/ 590431 h 590430"/>
                <a:gd name="connsiteX778" fmla="*/ 8897593 w 11218359"/>
                <a:gd name="connsiteY778" fmla="*/ 590431 h 590430"/>
                <a:gd name="connsiteX779" fmla="*/ 8909022 w 11218359"/>
                <a:gd name="connsiteY779" fmla="*/ 590431 h 590430"/>
                <a:gd name="connsiteX780" fmla="*/ 8920453 w 11218359"/>
                <a:gd name="connsiteY780" fmla="*/ 590431 h 590430"/>
                <a:gd name="connsiteX781" fmla="*/ 8931883 w 11218359"/>
                <a:gd name="connsiteY781" fmla="*/ 590431 h 590430"/>
                <a:gd name="connsiteX782" fmla="*/ 8943313 w 11218359"/>
                <a:gd name="connsiteY782" fmla="*/ 590431 h 590430"/>
                <a:gd name="connsiteX783" fmla="*/ 8954791 w 11218359"/>
                <a:gd name="connsiteY783" fmla="*/ 590431 h 590430"/>
                <a:gd name="connsiteX784" fmla="*/ 8966220 w 11218359"/>
                <a:gd name="connsiteY784" fmla="*/ 590431 h 590430"/>
                <a:gd name="connsiteX785" fmla="*/ 8977651 w 11218359"/>
                <a:gd name="connsiteY785" fmla="*/ 590431 h 590430"/>
                <a:gd name="connsiteX786" fmla="*/ 8989080 w 11218359"/>
                <a:gd name="connsiteY786" fmla="*/ 590431 h 590430"/>
                <a:gd name="connsiteX787" fmla="*/ 9000511 w 11218359"/>
                <a:gd name="connsiteY787" fmla="*/ 590431 h 590430"/>
                <a:gd name="connsiteX788" fmla="*/ 9011988 w 11218359"/>
                <a:gd name="connsiteY788" fmla="*/ 590431 h 590430"/>
                <a:gd name="connsiteX789" fmla="*/ 9023418 w 11218359"/>
                <a:gd name="connsiteY789" fmla="*/ 590431 h 590430"/>
                <a:gd name="connsiteX790" fmla="*/ 9034849 w 11218359"/>
                <a:gd name="connsiteY790" fmla="*/ 590431 h 590430"/>
                <a:gd name="connsiteX791" fmla="*/ 9046278 w 11218359"/>
                <a:gd name="connsiteY791" fmla="*/ 590431 h 590430"/>
                <a:gd name="connsiteX792" fmla="*/ 9057709 w 11218359"/>
                <a:gd name="connsiteY792" fmla="*/ 590431 h 590430"/>
                <a:gd name="connsiteX793" fmla="*/ 9069186 w 11218359"/>
                <a:gd name="connsiteY793" fmla="*/ 590431 h 590430"/>
                <a:gd name="connsiteX794" fmla="*/ 9080615 w 11218359"/>
                <a:gd name="connsiteY794" fmla="*/ 590431 h 590430"/>
                <a:gd name="connsiteX795" fmla="*/ 9092046 w 11218359"/>
                <a:gd name="connsiteY795" fmla="*/ 590431 h 590430"/>
                <a:gd name="connsiteX796" fmla="*/ 9103476 w 11218359"/>
                <a:gd name="connsiteY796" fmla="*/ 590431 h 590430"/>
                <a:gd name="connsiteX797" fmla="*/ 9114906 w 11218359"/>
                <a:gd name="connsiteY797" fmla="*/ 590431 h 590430"/>
                <a:gd name="connsiteX798" fmla="*/ 9126384 w 11218359"/>
                <a:gd name="connsiteY798" fmla="*/ 590431 h 590430"/>
                <a:gd name="connsiteX799" fmla="*/ 9137813 w 11218359"/>
                <a:gd name="connsiteY799" fmla="*/ 590431 h 590430"/>
                <a:gd name="connsiteX800" fmla="*/ 9149244 w 11218359"/>
                <a:gd name="connsiteY800" fmla="*/ 590431 h 590430"/>
                <a:gd name="connsiteX801" fmla="*/ 9160673 w 11218359"/>
                <a:gd name="connsiteY801" fmla="*/ 590431 h 590430"/>
                <a:gd name="connsiteX802" fmla="*/ 9172104 w 11218359"/>
                <a:gd name="connsiteY802" fmla="*/ 590431 h 590430"/>
                <a:gd name="connsiteX803" fmla="*/ 9183581 w 11218359"/>
                <a:gd name="connsiteY803" fmla="*/ 590431 h 590430"/>
                <a:gd name="connsiteX804" fmla="*/ 9195011 w 11218359"/>
                <a:gd name="connsiteY804" fmla="*/ 590431 h 590430"/>
                <a:gd name="connsiteX805" fmla="*/ 9206442 w 11218359"/>
                <a:gd name="connsiteY805" fmla="*/ 590431 h 590430"/>
                <a:gd name="connsiteX806" fmla="*/ 9217871 w 11218359"/>
                <a:gd name="connsiteY806" fmla="*/ 590431 h 590430"/>
                <a:gd name="connsiteX807" fmla="*/ 9229301 w 11218359"/>
                <a:gd name="connsiteY807" fmla="*/ 590431 h 590430"/>
                <a:gd name="connsiteX808" fmla="*/ 9240779 w 11218359"/>
                <a:gd name="connsiteY808" fmla="*/ 590431 h 590430"/>
                <a:gd name="connsiteX809" fmla="*/ 9252209 w 11218359"/>
                <a:gd name="connsiteY809" fmla="*/ 590431 h 590430"/>
                <a:gd name="connsiteX810" fmla="*/ 9263639 w 11218359"/>
                <a:gd name="connsiteY810" fmla="*/ 590431 h 590430"/>
                <a:gd name="connsiteX811" fmla="*/ 9275069 w 11218359"/>
                <a:gd name="connsiteY811" fmla="*/ 590431 h 590430"/>
                <a:gd name="connsiteX812" fmla="*/ 9286498 w 11218359"/>
                <a:gd name="connsiteY812" fmla="*/ 590431 h 590430"/>
                <a:gd name="connsiteX813" fmla="*/ 9297977 w 11218359"/>
                <a:gd name="connsiteY813" fmla="*/ 590431 h 590430"/>
                <a:gd name="connsiteX814" fmla="*/ 9309406 w 11218359"/>
                <a:gd name="connsiteY814" fmla="*/ 590431 h 590430"/>
                <a:gd name="connsiteX815" fmla="*/ 9320837 w 11218359"/>
                <a:gd name="connsiteY815" fmla="*/ 590431 h 590430"/>
                <a:gd name="connsiteX816" fmla="*/ 9332266 w 11218359"/>
                <a:gd name="connsiteY816" fmla="*/ 590431 h 590430"/>
                <a:gd name="connsiteX817" fmla="*/ 9343696 w 11218359"/>
                <a:gd name="connsiteY817" fmla="*/ 590431 h 590430"/>
                <a:gd name="connsiteX818" fmla="*/ 9355174 w 11218359"/>
                <a:gd name="connsiteY818" fmla="*/ 590431 h 590430"/>
                <a:gd name="connsiteX819" fmla="*/ 9366604 w 11218359"/>
                <a:gd name="connsiteY819" fmla="*/ 590431 h 590430"/>
                <a:gd name="connsiteX820" fmla="*/ 9378035 w 11218359"/>
                <a:gd name="connsiteY820" fmla="*/ 590431 h 590430"/>
                <a:gd name="connsiteX821" fmla="*/ 9389464 w 11218359"/>
                <a:gd name="connsiteY821" fmla="*/ 590431 h 590430"/>
                <a:gd name="connsiteX822" fmla="*/ 9400894 w 11218359"/>
                <a:gd name="connsiteY822" fmla="*/ 590431 h 590430"/>
                <a:gd name="connsiteX823" fmla="*/ 9412372 w 11218359"/>
                <a:gd name="connsiteY823" fmla="*/ 590431 h 590430"/>
                <a:gd name="connsiteX824" fmla="*/ 9423802 w 11218359"/>
                <a:gd name="connsiteY824" fmla="*/ 590431 h 590430"/>
                <a:gd name="connsiteX825" fmla="*/ 9435232 w 11218359"/>
                <a:gd name="connsiteY825" fmla="*/ 590431 h 590430"/>
                <a:gd name="connsiteX826" fmla="*/ 9446662 w 11218359"/>
                <a:gd name="connsiteY826" fmla="*/ 590431 h 590430"/>
                <a:gd name="connsiteX827" fmla="*/ 9458091 w 11218359"/>
                <a:gd name="connsiteY827" fmla="*/ 590431 h 590430"/>
                <a:gd name="connsiteX828" fmla="*/ 9469570 w 11218359"/>
                <a:gd name="connsiteY828" fmla="*/ 590431 h 590430"/>
                <a:gd name="connsiteX829" fmla="*/ 9480999 w 11218359"/>
                <a:gd name="connsiteY829" fmla="*/ 590431 h 590430"/>
                <a:gd name="connsiteX830" fmla="*/ 9492429 w 11218359"/>
                <a:gd name="connsiteY830" fmla="*/ 590431 h 590430"/>
                <a:gd name="connsiteX831" fmla="*/ 9503859 w 11218359"/>
                <a:gd name="connsiteY831" fmla="*/ 590431 h 590430"/>
                <a:gd name="connsiteX832" fmla="*/ 9515289 w 11218359"/>
                <a:gd name="connsiteY832" fmla="*/ 590431 h 590430"/>
                <a:gd name="connsiteX833" fmla="*/ 9526767 w 11218359"/>
                <a:gd name="connsiteY833" fmla="*/ 590431 h 590430"/>
                <a:gd name="connsiteX834" fmla="*/ 9538197 w 11218359"/>
                <a:gd name="connsiteY834" fmla="*/ 590431 h 590430"/>
                <a:gd name="connsiteX835" fmla="*/ 9549626 w 11218359"/>
                <a:gd name="connsiteY835" fmla="*/ 590431 h 590430"/>
                <a:gd name="connsiteX836" fmla="*/ 9561057 w 11218359"/>
                <a:gd name="connsiteY836" fmla="*/ 590431 h 590430"/>
                <a:gd name="connsiteX837" fmla="*/ 9572487 w 11218359"/>
                <a:gd name="connsiteY837" fmla="*/ 590431 h 590430"/>
                <a:gd name="connsiteX838" fmla="*/ 9583965 w 11218359"/>
                <a:gd name="connsiteY838" fmla="*/ 590431 h 590430"/>
                <a:gd name="connsiteX839" fmla="*/ 9595395 w 11218359"/>
                <a:gd name="connsiteY839" fmla="*/ 590431 h 590430"/>
                <a:gd name="connsiteX840" fmla="*/ 9606824 w 11218359"/>
                <a:gd name="connsiteY840" fmla="*/ 590431 h 590430"/>
                <a:gd name="connsiteX841" fmla="*/ 9618255 w 11218359"/>
                <a:gd name="connsiteY841" fmla="*/ 590431 h 590430"/>
                <a:gd name="connsiteX842" fmla="*/ 9629684 w 11218359"/>
                <a:gd name="connsiteY842" fmla="*/ 590431 h 590430"/>
                <a:gd name="connsiteX843" fmla="*/ 9641163 w 11218359"/>
                <a:gd name="connsiteY843" fmla="*/ 590431 h 590430"/>
                <a:gd name="connsiteX844" fmla="*/ 9652592 w 11218359"/>
                <a:gd name="connsiteY844" fmla="*/ 590431 h 590430"/>
                <a:gd name="connsiteX845" fmla="*/ 9664022 w 11218359"/>
                <a:gd name="connsiteY845" fmla="*/ 590431 h 590430"/>
                <a:gd name="connsiteX846" fmla="*/ 9675452 w 11218359"/>
                <a:gd name="connsiteY846" fmla="*/ 590431 h 590430"/>
                <a:gd name="connsiteX847" fmla="*/ 9686882 w 11218359"/>
                <a:gd name="connsiteY847" fmla="*/ 590431 h 590430"/>
                <a:gd name="connsiteX848" fmla="*/ 9698360 w 11218359"/>
                <a:gd name="connsiteY848" fmla="*/ 590431 h 590430"/>
                <a:gd name="connsiteX849" fmla="*/ 9709790 w 11218359"/>
                <a:gd name="connsiteY849" fmla="*/ 590431 h 590430"/>
                <a:gd name="connsiteX850" fmla="*/ 9721219 w 11218359"/>
                <a:gd name="connsiteY850" fmla="*/ 590431 h 590430"/>
                <a:gd name="connsiteX851" fmla="*/ 9732650 w 11218359"/>
                <a:gd name="connsiteY851" fmla="*/ 590431 h 590430"/>
                <a:gd name="connsiteX852" fmla="*/ 9744080 w 11218359"/>
                <a:gd name="connsiteY852" fmla="*/ 590431 h 590430"/>
                <a:gd name="connsiteX853" fmla="*/ 9755557 w 11218359"/>
                <a:gd name="connsiteY853" fmla="*/ 590431 h 590430"/>
                <a:gd name="connsiteX854" fmla="*/ 9766988 w 11218359"/>
                <a:gd name="connsiteY854" fmla="*/ 590431 h 590430"/>
                <a:gd name="connsiteX855" fmla="*/ 9778417 w 11218359"/>
                <a:gd name="connsiteY855" fmla="*/ 590431 h 590430"/>
                <a:gd name="connsiteX856" fmla="*/ 9789848 w 11218359"/>
                <a:gd name="connsiteY856" fmla="*/ 590431 h 590430"/>
                <a:gd name="connsiteX857" fmla="*/ 9801277 w 11218359"/>
                <a:gd name="connsiteY857" fmla="*/ 590431 h 590430"/>
                <a:gd name="connsiteX858" fmla="*/ 9812755 w 11218359"/>
                <a:gd name="connsiteY858" fmla="*/ 590431 h 590430"/>
                <a:gd name="connsiteX859" fmla="*/ 9824185 w 11218359"/>
                <a:gd name="connsiteY859" fmla="*/ 590431 h 590430"/>
                <a:gd name="connsiteX860" fmla="*/ 9835615 w 11218359"/>
                <a:gd name="connsiteY860" fmla="*/ 590431 h 590430"/>
                <a:gd name="connsiteX861" fmla="*/ 9847045 w 11218359"/>
                <a:gd name="connsiteY861" fmla="*/ 590431 h 590430"/>
                <a:gd name="connsiteX862" fmla="*/ 9858475 w 11218359"/>
                <a:gd name="connsiteY862" fmla="*/ 590431 h 590430"/>
                <a:gd name="connsiteX863" fmla="*/ 9869952 w 11218359"/>
                <a:gd name="connsiteY863" fmla="*/ 590431 h 590430"/>
                <a:gd name="connsiteX864" fmla="*/ 9881383 w 11218359"/>
                <a:gd name="connsiteY864" fmla="*/ 590431 h 590430"/>
                <a:gd name="connsiteX865" fmla="*/ 9892812 w 11218359"/>
                <a:gd name="connsiteY865" fmla="*/ 590431 h 590430"/>
                <a:gd name="connsiteX866" fmla="*/ 9904243 w 11218359"/>
                <a:gd name="connsiteY866" fmla="*/ 590431 h 590430"/>
                <a:gd name="connsiteX867" fmla="*/ 9915673 w 11218359"/>
                <a:gd name="connsiteY867" fmla="*/ 590431 h 590430"/>
                <a:gd name="connsiteX868" fmla="*/ 9927102 w 11218359"/>
                <a:gd name="connsiteY868" fmla="*/ 590431 h 590430"/>
                <a:gd name="connsiteX869" fmla="*/ 9938581 w 11218359"/>
                <a:gd name="connsiteY869" fmla="*/ 590431 h 590430"/>
                <a:gd name="connsiteX870" fmla="*/ 9950010 w 11218359"/>
                <a:gd name="connsiteY870" fmla="*/ 590431 h 590430"/>
                <a:gd name="connsiteX871" fmla="*/ 9961441 w 11218359"/>
                <a:gd name="connsiteY871" fmla="*/ 590431 h 590430"/>
                <a:gd name="connsiteX872" fmla="*/ 9972870 w 11218359"/>
                <a:gd name="connsiteY872" fmla="*/ 590431 h 590430"/>
                <a:gd name="connsiteX873" fmla="*/ 9984300 w 11218359"/>
                <a:gd name="connsiteY873" fmla="*/ 590431 h 590430"/>
                <a:gd name="connsiteX874" fmla="*/ 9995778 w 11218359"/>
                <a:gd name="connsiteY874" fmla="*/ 590431 h 590430"/>
                <a:gd name="connsiteX875" fmla="*/ 10007208 w 11218359"/>
                <a:gd name="connsiteY875" fmla="*/ 590431 h 590430"/>
                <a:gd name="connsiteX876" fmla="*/ 10018638 w 11218359"/>
                <a:gd name="connsiteY876" fmla="*/ 590431 h 590430"/>
                <a:gd name="connsiteX877" fmla="*/ 10030068 w 11218359"/>
                <a:gd name="connsiteY877" fmla="*/ 590431 h 590430"/>
                <a:gd name="connsiteX878" fmla="*/ 10041498 w 11218359"/>
                <a:gd name="connsiteY878" fmla="*/ 590431 h 590430"/>
                <a:gd name="connsiteX879" fmla="*/ 10052976 w 11218359"/>
                <a:gd name="connsiteY879" fmla="*/ 590431 h 590430"/>
                <a:gd name="connsiteX880" fmla="*/ 10064405 w 11218359"/>
                <a:gd name="connsiteY880" fmla="*/ 590431 h 590430"/>
                <a:gd name="connsiteX881" fmla="*/ 10075835 w 11218359"/>
                <a:gd name="connsiteY881" fmla="*/ 590431 h 590430"/>
                <a:gd name="connsiteX882" fmla="*/ 10087266 w 11218359"/>
                <a:gd name="connsiteY882" fmla="*/ 590431 h 590430"/>
                <a:gd name="connsiteX883" fmla="*/ 10098695 w 11218359"/>
                <a:gd name="connsiteY883" fmla="*/ 590431 h 590430"/>
                <a:gd name="connsiteX884" fmla="*/ 10110174 w 11218359"/>
                <a:gd name="connsiteY884" fmla="*/ 590431 h 590430"/>
                <a:gd name="connsiteX885" fmla="*/ 10121603 w 11218359"/>
                <a:gd name="connsiteY885" fmla="*/ 590431 h 590430"/>
                <a:gd name="connsiteX886" fmla="*/ 10133033 w 11218359"/>
                <a:gd name="connsiteY886" fmla="*/ 590431 h 590430"/>
                <a:gd name="connsiteX887" fmla="*/ 10144463 w 11218359"/>
                <a:gd name="connsiteY887" fmla="*/ 590431 h 590430"/>
                <a:gd name="connsiteX888" fmla="*/ 10155893 w 11218359"/>
                <a:gd name="connsiteY888" fmla="*/ 590431 h 590430"/>
                <a:gd name="connsiteX889" fmla="*/ 10167371 w 11218359"/>
                <a:gd name="connsiteY889" fmla="*/ 590431 h 590430"/>
                <a:gd name="connsiteX890" fmla="*/ 10178801 w 11218359"/>
                <a:gd name="connsiteY890" fmla="*/ 590431 h 590430"/>
                <a:gd name="connsiteX891" fmla="*/ 10190230 w 11218359"/>
                <a:gd name="connsiteY891" fmla="*/ 590431 h 590430"/>
                <a:gd name="connsiteX892" fmla="*/ 10201661 w 11218359"/>
                <a:gd name="connsiteY892" fmla="*/ 590431 h 590430"/>
                <a:gd name="connsiteX893" fmla="*/ 10213091 w 11218359"/>
                <a:gd name="connsiteY893" fmla="*/ 590431 h 590430"/>
                <a:gd name="connsiteX894" fmla="*/ 10224569 w 11218359"/>
                <a:gd name="connsiteY894" fmla="*/ 590431 h 590430"/>
                <a:gd name="connsiteX895" fmla="*/ 10235998 w 11218359"/>
                <a:gd name="connsiteY895" fmla="*/ 590431 h 590430"/>
                <a:gd name="connsiteX896" fmla="*/ 10247428 w 11218359"/>
                <a:gd name="connsiteY896" fmla="*/ 590431 h 590430"/>
                <a:gd name="connsiteX897" fmla="*/ 10258859 w 11218359"/>
                <a:gd name="connsiteY897" fmla="*/ 590431 h 590430"/>
                <a:gd name="connsiteX898" fmla="*/ 10270288 w 11218359"/>
                <a:gd name="connsiteY898" fmla="*/ 590431 h 590430"/>
                <a:gd name="connsiteX899" fmla="*/ 10281767 w 11218359"/>
                <a:gd name="connsiteY899" fmla="*/ 590431 h 590430"/>
                <a:gd name="connsiteX900" fmla="*/ 10293196 w 11218359"/>
                <a:gd name="connsiteY900" fmla="*/ 590431 h 590430"/>
                <a:gd name="connsiteX901" fmla="*/ 10304626 w 11218359"/>
                <a:gd name="connsiteY901" fmla="*/ 590431 h 590430"/>
                <a:gd name="connsiteX902" fmla="*/ 10316056 w 11218359"/>
                <a:gd name="connsiteY902" fmla="*/ 590431 h 590430"/>
                <a:gd name="connsiteX903" fmla="*/ 10327486 w 11218359"/>
                <a:gd name="connsiteY903" fmla="*/ 590431 h 590430"/>
                <a:gd name="connsiteX904" fmla="*/ 10338963 w 11218359"/>
                <a:gd name="connsiteY904" fmla="*/ 590431 h 590430"/>
                <a:gd name="connsiteX905" fmla="*/ 10350394 w 11218359"/>
                <a:gd name="connsiteY905" fmla="*/ 590431 h 590430"/>
                <a:gd name="connsiteX906" fmla="*/ 10361823 w 11218359"/>
                <a:gd name="connsiteY906" fmla="*/ 590431 h 590430"/>
                <a:gd name="connsiteX907" fmla="*/ 10373254 w 11218359"/>
                <a:gd name="connsiteY907" fmla="*/ 590431 h 590430"/>
                <a:gd name="connsiteX908" fmla="*/ 10384684 w 11218359"/>
                <a:gd name="connsiteY908" fmla="*/ 590431 h 590430"/>
                <a:gd name="connsiteX909" fmla="*/ 10396161 w 11218359"/>
                <a:gd name="connsiteY909" fmla="*/ 590431 h 590430"/>
                <a:gd name="connsiteX910" fmla="*/ 10407591 w 11218359"/>
                <a:gd name="connsiteY910" fmla="*/ 590431 h 590430"/>
                <a:gd name="connsiteX911" fmla="*/ 10419021 w 11218359"/>
                <a:gd name="connsiteY911" fmla="*/ 590431 h 590430"/>
                <a:gd name="connsiteX912" fmla="*/ 10430452 w 11218359"/>
                <a:gd name="connsiteY912" fmla="*/ 590431 h 590430"/>
                <a:gd name="connsiteX913" fmla="*/ 10441881 w 11218359"/>
                <a:gd name="connsiteY913" fmla="*/ 590431 h 590430"/>
                <a:gd name="connsiteX914" fmla="*/ 10453358 w 11218359"/>
                <a:gd name="connsiteY914" fmla="*/ 590431 h 590430"/>
                <a:gd name="connsiteX915" fmla="*/ 10464789 w 11218359"/>
                <a:gd name="connsiteY915" fmla="*/ 590431 h 590430"/>
                <a:gd name="connsiteX916" fmla="*/ 10476219 w 11218359"/>
                <a:gd name="connsiteY916" fmla="*/ 590431 h 590430"/>
                <a:gd name="connsiteX917" fmla="*/ 10487649 w 11218359"/>
                <a:gd name="connsiteY917" fmla="*/ 590431 h 590430"/>
                <a:gd name="connsiteX918" fmla="*/ 10499079 w 11218359"/>
                <a:gd name="connsiteY918" fmla="*/ 590431 h 590430"/>
                <a:gd name="connsiteX919" fmla="*/ 10510556 w 11218359"/>
                <a:gd name="connsiteY919" fmla="*/ 590431 h 590430"/>
                <a:gd name="connsiteX920" fmla="*/ 10521987 w 11218359"/>
                <a:gd name="connsiteY920" fmla="*/ 590431 h 590430"/>
                <a:gd name="connsiteX921" fmla="*/ 10533416 w 11218359"/>
                <a:gd name="connsiteY921" fmla="*/ 590431 h 590430"/>
                <a:gd name="connsiteX922" fmla="*/ 10544847 w 11218359"/>
                <a:gd name="connsiteY922" fmla="*/ 590431 h 590430"/>
                <a:gd name="connsiteX923" fmla="*/ 10556277 w 11218359"/>
                <a:gd name="connsiteY923" fmla="*/ 590431 h 590430"/>
                <a:gd name="connsiteX924" fmla="*/ 10567754 w 11218359"/>
                <a:gd name="connsiteY924" fmla="*/ 590431 h 590430"/>
                <a:gd name="connsiteX925" fmla="*/ 10579184 w 11218359"/>
                <a:gd name="connsiteY925" fmla="*/ 590431 h 590430"/>
                <a:gd name="connsiteX926" fmla="*/ 10590614 w 11218359"/>
                <a:gd name="connsiteY926" fmla="*/ 590431 h 590430"/>
                <a:gd name="connsiteX927" fmla="*/ 10602045 w 11218359"/>
                <a:gd name="connsiteY927" fmla="*/ 590431 h 590430"/>
                <a:gd name="connsiteX928" fmla="*/ 10613474 w 11218359"/>
                <a:gd name="connsiteY928" fmla="*/ 590431 h 590430"/>
                <a:gd name="connsiteX929" fmla="*/ 10624951 w 11218359"/>
                <a:gd name="connsiteY929" fmla="*/ 590431 h 590430"/>
                <a:gd name="connsiteX930" fmla="*/ 10636382 w 11218359"/>
                <a:gd name="connsiteY930" fmla="*/ 590431 h 590430"/>
                <a:gd name="connsiteX931" fmla="*/ 10647812 w 11218359"/>
                <a:gd name="connsiteY931" fmla="*/ 590431 h 590430"/>
                <a:gd name="connsiteX932" fmla="*/ 10659241 w 11218359"/>
                <a:gd name="connsiteY932" fmla="*/ 590431 h 590430"/>
                <a:gd name="connsiteX933" fmla="*/ 10670672 w 11218359"/>
                <a:gd name="connsiteY933" fmla="*/ 590431 h 590430"/>
                <a:gd name="connsiteX934" fmla="*/ 10682149 w 11218359"/>
                <a:gd name="connsiteY934" fmla="*/ 590431 h 590430"/>
                <a:gd name="connsiteX935" fmla="*/ 10693580 w 11218359"/>
                <a:gd name="connsiteY935" fmla="*/ 590431 h 590430"/>
                <a:gd name="connsiteX936" fmla="*/ 10705009 w 11218359"/>
                <a:gd name="connsiteY936" fmla="*/ 590431 h 590430"/>
                <a:gd name="connsiteX937" fmla="*/ 10716439 w 11218359"/>
                <a:gd name="connsiteY937" fmla="*/ 590431 h 590430"/>
                <a:gd name="connsiteX938" fmla="*/ 10727870 w 11218359"/>
                <a:gd name="connsiteY938" fmla="*/ 590431 h 590430"/>
                <a:gd name="connsiteX939" fmla="*/ 10739347 w 11218359"/>
                <a:gd name="connsiteY939" fmla="*/ 590431 h 590430"/>
                <a:gd name="connsiteX940" fmla="*/ 10750778 w 11218359"/>
                <a:gd name="connsiteY940" fmla="*/ 590431 h 590430"/>
                <a:gd name="connsiteX941" fmla="*/ 10762207 w 11218359"/>
                <a:gd name="connsiteY941" fmla="*/ 590431 h 590430"/>
                <a:gd name="connsiteX942" fmla="*/ 10773637 w 11218359"/>
                <a:gd name="connsiteY942" fmla="*/ 590431 h 590430"/>
                <a:gd name="connsiteX943" fmla="*/ 10785067 w 11218359"/>
                <a:gd name="connsiteY943" fmla="*/ 590431 h 590430"/>
                <a:gd name="connsiteX944" fmla="*/ 10796544 w 11218359"/>
                <a:gd name="connsiteY944" fmla="*/ 590431 h 590430"/>
                <a:gd name="connsiteX945" fmla="*/ 10807975 w 11218359"/>
                <a:gd name="connsiteY945" fmla="*/ 590431 h 590430"/>
                <a:gd name="connsiteX946" fmla="*/ 10819405 w 11218359"/>
                <a:gd name="connsiteY946" fmla="*/ 590431 h 590430"/>
                <a:gd name="connsiteX947" fmla="*/ 10830834 w 11218359"/>
                <a:gd name="connsiteY947" fmla="*/ 590431 h 590430"/>
                <a:gd name="connsiteX948" fmla="*/ 10842265 w 11218359"/>
                <a:gd name="connsiteY948" fmla="*/ 590431 h 590430"/>
                <a:gd name="connsiteX949" fmla="*/ 10853742 w 11218359"/>
                <a:gd name="connsiteY949" fmla="*/ 590431 h 590430"/>
                <a:gd name="connsiteX950" fmla="*/ 10865173 w 11218359"/>
                <a:gd name="connsiteY950" fmla="*/ 590431 h 590430"/>
                <a:gd name="connsiteX951" fmla="*/ 10876602 w 11218359"/>
                <a:gd name="connsiteY951" fmla="*/ 590431 h 590430"/>
                <a:gd name="connsiteX952" fmla="*/ 10888032 w 11218359"/>
                <a:gd name="connsiteY952" fmla="*/ 590431 h 590430"/>
                <a:gd name="connsiteX953" fmla="*/ 10899463 w 11218359"/>
                <a:gd name="connsiteY953" fmla="*/ 590431 h 590430"/>
                <a:gd name="connsiteX954" fmla="*/ 10910892 w 11218359"/>
                <a:gd name="connsiteY954" fmla="*/ 590431 h 590430"/>
                <a:gd name="connsiteX955" fmla="*/ 10922369 w 11218359"/>
                <a:gd name="connsiteY955" fmla="*/ 590431 h 590430"/>
                <a:gd name="connsiteX956" fmla="*/ 10933800 w 11218359"/>
                <a:gd name="connsiteY956" fmla="*/ 590431 h 590430"/>
                <a:gd name="connsiteX957" fmla="*/ 10945230 w 11218359"/>
                <a:gd name="connsiteY957" fmla="*/ 590431 h 590430"/>
                <a:gd name="connsiteX958" fmla="*/ 10956660 w 11218359"/>
                <a:gd name="connsiteY958" fmla="*/ 590431 h 590430"/>
                <a:gd name="connsiteX959" fmla="*/ 10968090 w 11218359"/>
                <a:gd name="connsiteY959" fmla="*/ 590431 h 590430"/>
                <a:gd name="connsiteX960" fmla="*/ 10979567 w 11218359"/>
                <a:gd name="connsiteY960" fmla="*/ 590431 h 590430"/>
                <a:gd name="connsiteX961" fmla="*/ 10990998 w 11218359"/>
                <a:gd name="connsiteY961" fmla="*/ 590431 h 590430"/>
                <a:gd name="connsiteX962" fmla="*/ 11002427 w 11218359"/>
                <a:gd name="connsiteY962" fmla="*/ 590431 h 590430"/>
                <a:gd name="connsiteX963" fmla="*/ 11013858 w 11218359"/>
                <a:gd name="connsiteY963" fmla="*/ 590431 h 590430"/>
                <a:gd name="connsiteX964" fmla="*/ 11025287 w 11218359"/>
                <a:gd name="connsiteY964" fmla="*/ 590431 h 590430"/>
                <a:gd name="connsiteX965" fmla="*/ 11036765 w 11218359"/>
                <a:gd name="connsiteY965" fmla="*/ 590431 h 590430"/>
                <a:gd name="connsiteX966" fmla="*/ 11048195 w 11218359"/>
                <a:gd name="connsiteY966" fmla="*/ 590431 h 590430"/>
                <a:gd name="connsiteX967" fmla="*/ 11059625 w 11218359"/>
                <a:gd name="connsiteY967" fmla="*/ 590431 h 590430"/>
                <a:gd name="connsiteX968" fmla="*/ 11071056 w 11218359"/>
                <a:gd name="connsiteY968" fmla="*/ 590431 h 590430"/>
                <a:gd name="connsiteX969" fmla="*/ 11082485 w 11218359"/>
                <a:gd name="connsiteY969" fmla="*/ 590431 h 590430"/>
                <a:gd name="connsiteX970" fmla="*/ 11093962 w 11218359"/>
                <a:gd name="connsiteY970" fmla="*/ 590431 h 590430"/>
                <a:gd name="connsiteX971" fmla="*/ 11105393 w 11218359"/>
                <a:gd name="connsiteY971" fmla="*/ 590431 h 590430"/>
                <a:gd name="connsiteX972" fmla="*/ 11116823 w 11218359"/>
                <a:gd name="connsiteY972" fmla="*/ 590431 h 590430"/>
                <a:gd name="connsiteX973" fmla="*/ 11128253 w 11218359"/>
                <a:gd name="connsiteY973" fmla="*/ 590431 h 590430"/>
                <a:gd name="connsiteX974" fmla="*/ 11139683 w 11218359"/>
                <a:gd name="connsiteY974" fmla="*/ 590431 h 590430"/>
                <a:gd name="connsiteX975" fmla="*/ 11151160 w 11218359"/>
                <a:gd name="connsiteY975" fmla="*/ 590431 h 590430"/>
                <a:gd name="connsiteX976" fmla="*/ 11162591 w 11218359"/>
                <a:gd name="connsiteY976" fmla="*/ 590431 h 590430"/>
                <a:gd name="connsiteX977" fmla="*/ 11174020 w 11218359"/>
                <a:gd name="connsiteY977" fmla="*/ 590431 h 590430"/>
                <a:gd name="connsiteX978" fmla="*/ 11185451 w 11218359"/>
                <a:gd name="connsiteY978" fmla="*/ 590431 h 590430"/>
                <a:gd name="connsiteX979" fmla="*/ 11196881 w 11218359"/>
                <a:gd name="connsiteY979" fmla="*/ 590431 h 590430"/>
                <a:gd name="connsiteX980" fmla="*/ 11208358 w 11218359"/>
                <a:gd name="connsiteY980" fmla="*/ 590431 h 590430"/>
                <a:gd name="connsiteX981" fmla="*/ 11218359 w 11218359"/>
                <a:gd name="connsiteY981" fmla="*/ 590431 h 590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90430">
                  <a:moveTo>
                    <a:pt x="0" y="590431"/>
                  </a:moveTo>
                  <a:lnTo>
                    <a:pt x="9149" y="590431"/>
                  </a:lnTo>
                  <a:lnTo>
                    <a:pt x="20588" y="590431"/>
                  </a:lnTo>
                  <a:lnTo>
                    <a:pt x="32028" y="590431"/>
                  </a:lnTo>
                  <a:lnTo>
                    <a:pt x="43467" y="590431"/>
                  </a:lnTo>
                  <a:lnTo>
                    <a:pt x="54907" y="590431"/>
                  </a:lnTo>
                  <a:lnTo>
                    <a:pt x="66346" y="590431"/>
                  </a:lnTo>
                  <a:lnTo>
                    <a:pt x="77786" y="590431"/>
                  </a:lnTo>
                  <a:lnTo>
                    <a:pt x="89225" y="590431"/>
                  </a:lnTo>
                  <a:lnTo>
                    <a:pt x="100665" y="590431"/>
                  </a:lnTo>
                  <a:lnTo>
                    <a:pt x="112104" y="590431"/>
                  </a:lnTo>
                  <a:lnTo>
                    <a:pt x="123544" y="590431"/>
                  </a:lnTo>
                  <a:lnTo>
                    <a:pt x="134979" y="590431"/>
                  </a:lnTo>
                  <a:lnTo>
                    <a:pt x="146423" y="590431"/>
                  </a:lnTo>
                  <a:lnTo>
                    <a:pt x="157858" y="590431"/>
                  </a:lnTo>
                  <a:lnTo>
                    <a:pt x="169297" y="590431"/>
                  </a:lnTo>
                  <a:lnTo>
                    <a:pt x="180737" y="590431"/>
                  </a:lnTo>
                  <a:lnTo>
                    <a:pt x="192176" y="590431"/>
                  </a:lnTo>
                  <a:lnTo>
                    <a:pt x="203616" y="590431"/>
                  </a:lnTo>
                  <a:lnTo>
                    <a:pt x="215055" y="590431"/>
                  </a:lnTo>
                  <a:lnTo>
                    <a:pt x="226495" y="590431"/>
                  </a:lnTo>
                  <a:lnTo>
                    <a:pt x="237935" y="590431"/>
                  </a:lnTo>
                  <a:lnTo>
                    <a:pt x="249374" y="590431"/>
                  </a:lnTo>
                  <a:lnTo>
                    <a:pt x="260814" y="590431"/>
                  </a:lnTo>
                  <a:lnTo>
                    <a:pt x="272253" y="590431"/>
                  </a:lnTo>
                  <a:lnTo>
                    <a:pt x="283693" y="590431"/>
                  </a:lnTo>
                  <a:lnTo>
                    <a:pt x="295132" y="590431"/>
                  </a:lnTo>
                  <a:lnTo>
                    <a:pt x="306572" y="590431"/>
                  </a:lnTo>
                  <a:lnTo>
                    <a:pt x="318011" y="590431"/>
                  </a:lnTo>
                  <a:lnTo>
                    <a:pt x="329451" y="590431"/>
                  </a:lnTo>
                  <a:lnTo>
                    <a:pt x="340890" y="590431"/>
                  </a:lnTo>
                  <a:lnTo>
                    <a:pt x="352330" y="590431"/>
                  </a:lnTo>
                  <a:lnTo>
                    <a:pt x="363769" y="590431"/>
                  </a:lnTo>
                  <a:lnTo>
                    <a:pt x="375209" y="590431"/>
                  </a:lnTo>
                  <a:lnTo>
                    <a:pt x="386648" y="590431"/>
                  </a:lnTo>
                  <a:lnTo>
                    <a:pt x="398088" y="590431"/>
                  </a:lnTo>
                  <a:lnTo>
                    <a:pt x="409527" y="590431"/>
                  </a:lnTo>
                  <a:lnTo>
                    <a:pt x="420967" y="590431"/>
                  </a:lnTo>
                  <a:lnTo>
                    <a:pt x="432406" y="590431"/>
                  </a:lnTo>
                  <a:lnTo>
                    <a:pt x="443846" y="590431"/>
                  </a:lnTo>
                  <a:lnTo>
                    <a:pt x="455285" y="590431"/>
                  </a:lnTo>
                  <a:lnTo>
                    <a:pt x="466725" y="590431"/>
                  </a:lnTo>
                  <a:lnTo>
                    <a:pt x="478165" y="590431"/>
                  </a:lnTo>
                  <a:lnTo>
                    <a:pt x="489604" y="590431"/>
                  </a:lnTo>
                  <a:lnTo>
                    <a:pt x="501044" y="590431"/>
                  </a:lnTo>
                  <a:lnTo>
                    <a:pt x="512483" y="590431"/>
                  </a:lnTo>
                  <a:lnTo>
                    <a:pt x="523923" y="590431"/>
                  </a:lnTo>
                  <a:lnTo>
                    <a:pt x="535362" y="590431"/>
                  </a:lnTo>
                  <a:lnTo>
                    <a:pt x="546802" y="590431"/>
                  </a:lnTo>
                  <a:lnTo>
                    <a:pt x="558241" y="590431"/>
                  </a:lnTo>
                  <a:lnTo>
                    <a:pt x="569681" y="590431"/>
                  </a:lnTo>
                  <a:lnTo>
                    <a:pt x="581120" y="590431"/>
                  </a:lnTo>
                  <a:lnTo>
                    <a:pt x="592560" y="590431"/>
                  </a:lnTo>
                  <a:lnTo>
                    <a:pt x="603999" y="590431"/>
                  </a:lnTo>
                  <a:lnTo>
                    <a:pt x="615439" y="590431"/>
                  </a:lnTo>
                  <a:lnTo>
                    <a:pt x="626878" y="590431"/>
                  </a:lnTo>
                  <a:lnTo>
                    <a:pt x="638318" y="590431"/>
                  </a:lnTo>
                  <a:lnTo>
                    <a:pt x="649757" y="590431"/>
                  </a:lnTo>
                  <a:lnTo>
                    <a:pt x="661192" y="590431"/>
                  </a:lnTo>
                  <a:lnTo>
                    <a:pt x="672632" y="590431"/>
                  </a:lnTo>
                  <a:lnTo>
                    <a:pt x="684071" y="590431"/>
                  </a:lnTo>
                  <a:lnTo>
                    <a:pt x="695511" y="590431"/>
                  </a:lnTo>
                  <a:lnTo>
                    <a:pt x="706950" y="590431"/>
                  </a:lnTo>
                  <a:lnTo>
                    <a:pt x="718390" y="590431"/>
                  </a:lnTo>
                  <a:lnTo>
                    <a:pt x="729829" y="590431"/>
                  </a:lnTo>
                  <a:lnTo>
                    <a:pt x="741269" y="590431"/>
                  </a:lnTo>
                  <a:lnTo>
                    <a:pt x="752708" y="590431"/>
                  </a:lnTo>
                  <a:lnTo>
                    <a:pt x="764148" y="590431"/>
                  </a:lnTo>
                  <a:lnTo>
                    <a:pt x="775587" y="590431"/>
                  </a:lnTo>
                  <a:lnTo>
                    <a:pt x="787027" y="590431"/>
                  </a:lnTo>
                  <a:lnTo>
                    <a:pt x="798467" y="590431"/>
                  </a:lnTo>
                  <a:lnTo>
                    <a:pt x="809906" y="590431"/>
                  </a:lnTo>
                  <a:lnTo>
                    <a:pt x="821346" y="590431"/>
                  </a:lnTo>
                  <a:lnTo>
                    <a:pt x="832785" y="590431"/>
                  </a:lnTo>
                  <a:lnTo>
                    <a:pt x="844225" y="590431"/>
                  </a:lnTo>
                  <a:lnTo>
                    <a:pt x="855664" y="590431"/>
                  </a:lnTo>
                  <a:lnTo>
                    <a:pt x="867104" y="590431"/>
                  </a:lnTo>
                  <a:lnTo>
                    <a:pt x="878543" y="590431"/>
                  </a:lnTo>
                  <a:lnTo>
                    <a:pt x="889983" y="590431"/>
                  </a:lnTo>
                  <a:lnTo>
                    <a:pt x="901422" y="590431"/>
                  </a:lnTo>
                  <a:lnTo>
                    <a:pt x="912862" y="590431"/>
                  </a:lnTo>
                  <a:lnTo>
                    <a:pt x="924301" y="590431"/>
                  </a:lnTo>
                  <a:lnTo>
                    <a:pt x="935741" y="590431"/>
                  </a:lnTo>
                  <a:lnTo>
                    <a:pt x="947180" y="590431"/>
                  </a:lnTo>
                  <a:lnTo>
                    <a:pt x="958620" y="590431"/>
                  </a:lnTo>
                  <a:lnTo>
                    <a:pt x="970059" y="590431"/>
                  </a:lnTo>
                  <a:lnTo>
                    <a:pt x="981499" y="590431"/>
                  </a:lnTo>
                  <a:lnTo>
                    <a:pt x="992938" y="590431"/>
                  </a:lnTo>
                  <a:lnTo>
                    <a:pt x="1004378" y="590431"/>
                  </a:lnTo>
                  <a:lnTo>
                    <a:pt x="1015818" y="590431"/>
                  </a:lnTo>
                  <a:lnTo>
                    <a:pt x="1027257" y="590431"/>
                  </a:lnTo>
                  <a:lnTo>
                    <a:pt x="1038697" y="590431"/>
                  </a:lnTo>
                  <a:lnTo>
                    <a:pt x="1050136" y="590431"/>
                  </a:lnTo>
                  <a:lnTo>
                    <a:pt x="1061576" y="590431"/>
                  </a:lnTo>
                  <a:lnTo>
                    <a:pt x="1073015" y="590431"/>
                  </a:lnTo>
                  <a:lnTo>
                    <a:pt x="1084455" y="590431"/>
                  </a:lnTo>
                  <a:lnTo>
                    <a:pt x="1095894" y="590431"/>
                  </a:lnTo>
                  <a:lnTo>
                    <a:pt x="1107334" y="590431"/>
                  </a:lnTo>
                  <a:lnTo>
                    <a:pt x="1118773" y="590431"/>
                  </a:lnTo>
                  <a:lnTo>
                    <a:pt x="1130213" y="590431"/>
                  </a:lnTo>
                  <a:lnTo>
                    <a:pt x="1141652" y="590431"/>
                  </a:lnTo>
                  <a:lnTo>
                    <a:pt x="1153092" y="590431"/>
                  </a:lnTo>
                  <a:lnTo>
                    <a:pt x="1164531" y="590431"/>
                  </a:lnTo>
                  <a:lnTo>
                    <a:pt x="1175971" y="590431"/>
                  </a:lnTo>
                  <a:lnTo>
                    <a:pt x="1187406" y="590431"/>
                  </a:lnTo>
                  <a:lnTo>
                    <a:pt x="1198845" y="590431"/>
                  </a:lnTo>
                  <a:lnTo>
                    <a:pt x="1210285" y="590431"/>
                  </a:lnTo>
                  <a:lnTo>
                    <a:pt x="1221724" y="590431"/>
                  </a:lnTo>
                  <a:lnTo>
                    <a:pt x="1233164" y="590431"/>
                  </a:lnTo>
                  <a:lnTo>
                    <a:pt x="1244603" y="590431"/>
                  </a:lnTo>
                  <a:lnTo>
                    <a:pt x="1256043" y="590431"/>
                  </a:lnTo>
                  <a:lnTo>
                    <a:pt x="1267482" y="590431"/>
                  </a:lnTo>
                  <a:lnTo>
                    <a:pt x="1278922" y="590431"/>
                  </a:lnTo>
                  <a:lnTo>
                    <a:pt x="1290361" y="590431"/>
                  </a:lnTo>
                  <a:lnTo>
                    <a:pt x="1301801" y="590431"/>
                  </a:lnTo>
                  <a:lnTo>
                    <a:pt x="1313240" y="590431"/>
                  </a:lnTo>
                  <a:lnTo>
                    <a:pt x="1324680" y="590431"/>
                  </a:lnTo>
                  <a:lnTo>
                    <a:pt x="1336120" y="590431"/>
                  </a:lnTo>
                  <a:lnTo>
                    <a:pt x="1347559" y="590431"/>
                  </a:lnTo>
                  <a:lnTo>
                    <a:pt x="1358999" y="590431"/>
                  </a:lnTo>
                  <a:lnTo>
                    <a:pt x="1370438" y="590431"/>
                  </a:lnTo>
                  <a:lnTo>
                    <a:pt x="1381878" y="590431"/>
                  </a:lnTo>
                  <a:lnTo>
                    <a:pt x="1393317" y="0"/>
                  </a:lnTo>
                  <a:lnTo>
                    <a:pt x="1404757" y="49578"/>
                  </a:lnTo>
                  <a:lnTo>
                    <a:pt x="1416196" y="60098"/>
                  </a:lnTo>
                  <a:lnTo>
                    <a:pt x="1427636" y="57093"/>
                  </a:lnTo>
                  <a:lnTo>
                    <a:pt x="1439075" y="190800"/>
                  </a:lnTo>
                  <a:lnTo>
                    <a:pt x="1450515" y="488271"/>
                  </a:lnTo>
                  <a:lnTo>
                    <a:pt x="1461954" y="590431"/>
                  </a:lnTo>
                  <a:lnTo>
                    <a:pt x="1473394" y="590431"/>
                  </a:lnTo>
                  <a:lnTo>
                    <a:pt x="1484833" y="590431"/>
                  </a:lnTo>
                  <a:lnTo>
                    <a:pt x="1496273" y="590431"/>
                  </a:lnTo>
                  <a:lnTo>
                    <a:pt x="1507712" y="590431"/>
                  </a:lnTo>
                  <a:lnTo>
                    <a:pt x="1519152" y="590431"/>
                  </a:lnTo>
                  <a:lnTo>
                    <a:pt x="1530591" y="590431"/>
                  </a:lnTo>
                  <a:lnTo>
                    <a:pt x="1542031" y="590431"/>
                  </a:lnTo>
                  <a:lnTo>
                    <a:pt x="1553471" y="590431"/>
                  </a:lnTo>
                  <a:lnTo>
                    <a:pt x="1564910" y="590431"/>
                  </a:lnTo>
                  <a:lnTo>
                    <a:pt x="1576349" y="590431"/>
                  </a:lnTo>
                  <a:lnTo>
                    <a:pt x="1587789" y="590431"/>
                  </a:lnTo>
                  <a:lnTo>
                    <a:pt x="1599229" y="590431"/>
                  </a:lnTo>
                  <a:lnTo>
                    <a:pt x="1610668" y="590431"/>
                  </a:lnTo>
                  <a:lnTo>
                    <a:pt x="1622107" y="590431"/>
                  </a:lnTo>
                  <a:lnTo>
                    <a:pt x="1633547" y="590431"/>
                  </a:lnTo>
                  <a:lnTo>
                    <a:pt x="1644987" y="590431"/>
                  </a:lnTo>
                  <a:lnTo>
                    <a:pt x="1656426" y="590431"/>
                  </a:lnTo>
                  <a:lnTo>
                    <a:pt x="1667866" y="590431"/>
                  </a:lnTo>
                  <a:lnTo>
                    <a:pt x="1679305" y="590431"/>
                  </a:lnTo>
                  <a:lnTo>
                    <a:pt x="1690745" y="590431"/>
                  </a:lnTo>
                  <a:lnTo>
                    <a:pt x="1702184" y="590431"/>
                  </a:lnTo>
                  <a:lnTo>
                    <a:pt x="1713619" y="590431"/>
                  </a:lnTo>
                  <a:lnTo>
                    <a:pt x="1725063" y="590431"/>
                  </a:lnTo>
                  <a:lnTo>
                    <a:pt x="1736498" y="590431"/>
                  </a:lnTo>
                  <a:lnTo>
                    <a:pt x="1747938" y="590431"/>
                  </a:lnTo>
                  <a:lnTo>
                    <a:pt x="1759377" y="590431"/>
                  </a:lnTo>
                  <a:lnTo>
                    <a:pt x="1770817" y="590431"/>
                  </a:lnTo>
                  <a:lnTo>
                    <a:pt x="1782256" y="590431"/>
                  </a:lnTo>
                  <a:lnTo>
                    <a:pt x="1793696" y="590431"/>
                  </a:lnTo>
                  <a:lnTo>
                    <a:pt x="1805135" y="590431"/>
                  </a:lnTo>
                  <a:lnTo>
                    <a:pt x="1816575" y="590431"/>
                  </a:lnTo>
                  <a:lnTo>
                    <a:pt x="1828014" y="590431"/>
                  </a:lnTo>
                  <a:lnTo>
                    <a:pt x="1839454" y="590431"/>
                  </a:lnTo>
                  <a:lnTo>
                    <a:pt x="1850893" y="590431"/>
                  </a:lnTo>
                  <a:lnTo>
                    <a:pt x="1862333" y="590431"/>
                  </a:lnTo>
                  <a:lnTo>
                    <a:pt x="1873772" y="590431"/>
                  </a:lnTo>
                  <a:lnTo>
                    <a:pt x="1885212" y="590431"/>
                  </a:lnTo>
                  <a:lnTo>
                    <a:pt x="1896651" y="590431"/>
                  </a:lnTo>
                  <a:lnTo>
                    <a:pt x="1908091" y="590431"/>
                  </a:lnTo>
                  <a:lnTo>
                    <a:pt x="1919531" y="590431"/>
                  </a:lnTo>
                  <a:lnTo>
                    <a:pt x="1930970" y="590431"/>
                  </a:lnTo>
                  <a:lnTo>
                    <a:pt x="1942409" y="590431"/>
                  </a:lnTo>
                  <a:lnTo>
                    <a:pt x="1953849" y="590431"/>
                  </a:lnTo>
                  <a:lnTo>
                    <a:pt x="1965289" y="590431"/>
                  </a:lnTo>
                  <a:lnTo>
                    <a:pt x="1976728" y="590431"/>
                  </a:lnTo>
                  <a:lnTo>
                    <a:pt x="1988168" y="590431"/>
                  </a:lnTo>
                  <a:lnTo>
                    <a:pt x="1999607" y="590431"/>
                  </a:lnTo>
                  <a:lnTo>
                    <a:pt x="2011047" y="590431"/>
                  </a:lnTo>
                  <a:lnTo>
                    <a:pt x="2022486" y="590431"/>
                  </a:lnTo>
                  <a:lnTo>
                    <a:pt x="2033926" y="590431"/>
                  </a:lnTo>
                  <a:lnTo>
                    <a:pt x="2045365" y="590431"/>
                  </a:lnTo>
                  <a:lnTo>
                    <a:pt x="2056805" y="590431"/>
                  </a:lnTo>
                  <a:lnTo>
                    <a:pt x="2068244" y="590431"/>
                  </a:lnTo>
                  <a:lnTo>
                    <a:pt x="2079684" y="590431"/>
                  </a:lnTo>
                  <a:lnTo>
                    <a:pt x="2091123" y="590431"/>
                  </a:lnTo>
                  <a:lnTo>
                    <a:pt x="2102563" y="590431"/>
                  </a:lnTo>
                  <a:lnTo>
                    <a:pt x="2114002" y="590431"/>
                  </a:lnTo>
                  <a:lnTo>
                    <a:pt x="2125442" y="590431"/>
                  </a:lnTo>
                  <a:lnTo>
                    <a:pt x="2136882" y="590431"/>
                  </a:lnTo>
                  <a:lnTo>
                    <a:pt x="2148321" y="590431"/>
                  </a:lnTo>
                  <a:lnTo>
                    <a:pt x="2159760" y="590431"/>
                  </a:lnTo>
                  <a:lnTo>
                    <a:pt x="2171200" y="590431"/>
                  </a:lnTo>
                  <a:lnTo>
                    <a:pt x="2182640" y="590431"/>
                  </a:lnTo>
                  <a:lnTo>
                    <a:pt x="2194079" y="590431"/>
                  </a:lnTo>
                  <a:lnTo>
                    <a:pt x="2205519" y="590431"/>
                  </a:lnTo>
                  <a:lnTo>
                    <a:pt x="2216958" y="590431"/>
                  </a:lnTo>
                  <a:lnTo>
                    <a:pt x="2228393" y="590431"/>
                  </a:lnTo>
                  <a:lnTo>
                    <a:pt x="2239837" y="590431"/>
                  </a:lnTo>
                  <a:lnTo>
                    <a:pt x="2251272" y="590431"/>
                  </a:lnTo>
                  <a:lnTo>
                    <a:pt x="2262716" y="590431"/>
                  </a:lnTo>
                  <a:lnTo>
                    <a:pt x="2274151" y="590431"/>
                  </a:lnTo>
                  <a:lnTo>
                    <a:pt x="2285591" y="590431"/>
                  </a:lnTo>
                  <a:lnTo>
                    <a:pt x="2297030" y="590431"/>
                  </a:lnTo>
                  <a:lnTo>
                    <a:pt x="2308470" y="590431"/>
                  </a:lnTo>
                  <a:lnTo>
                    <a:pt x="2319909" y="590431"/>
                  </a:lnTo>
                  <a:lnTo>
                    <a:pt x="2331349" y="590431"/>
                  </a:lnTo>
                  <a:lnTo>
                    <a:pt x="2342788" y="590431"/>
                  </a:lnTo>
                  <a:lnTo>
                    <a:pt x="2354228" y="590431"/>
                  </a:lnTo>
                  <a:lnTo>
                    <a:pt x="2365667" y="590431"/>
                  </a:lnTo>
                  <a:lnTo>
                    <a:pt x="2377107" y="590431"/>
                  </a:lnTo>
                  <a:lnTo>
                    <a:pt x="2388546" y="590431"/>
                  </a:lnTo>
                  <a:lnTo>
                    <a:pt x="2399986" y="590431"/>
                  </a:lnTo>
                  <a:lnTo>
                    <a:pt x="2411425" y="590431"/>
                  </a:lnTo>
                  <a:lnTo>
                    <a:pt x="2422865" y="590431"/>
                  </a:lnTo>
                  <a:lnTo>
                    <a:pt x="2434304" y="590431"/>
                  </a:lnTo>
                  <a:lnTo>
                    <a:pt x="2445744" y="590431"/>
                  </a:lnTo>
                  <a:lnTo>
                    <a:pt x="2457184" y="590431"/>
                  </a:lnTo>
                  <a:lnTo>
                    <a:pt x="2468623" y="590431"/>
                  </a:lnTo>
                  <a:lnTo>
                    <a:pt x="2480062" y="590431"/>
                  </a:lnTo>
                  <a:lnTo>
                    <a:pt x="2491502" y="590431"/>
                  </a:lnTo>
                  <a:lnTo>
                    <a:pt x="2502942" y="590431"/>
                  </a:lnTo>
                  <a:lnTo>
                    <a:pt x="2514381" y="590431"/>
                  </a:lnTo>
                  <a:lnTo>
                    <a:pt x="2525821" y="590431"/>
                  </a:lnTo>
                  <a:lnTo>
                    <a:pt x="2537260" y="590431"/>
                  </a:lnTo>
                  <a:lnTo>
                    <a:pt x="2548700" y="590431"/>
                  </a:lnTo>
                  <a:lnTo>
                    <a:pt x="2560139" y="590431"/>
                  </a:lnTo>
                  <a:lnTo>
                    <a:pt x="2571579" y="590431"/>
                  </a:lnTo>
                  <a:lnTo>
                    <a:pt x="2583018" y="590431"/>
                  </a:lnTo>
                  <a:lnTo>
                    <a:pt x="2594458" y="590431"/>
                  </a:lnTo>
                  <a:lnTo>
                    <a:pt x="2605897" y="590431"/>
                  </a:lnTo>
                  <a:lnTo>
                    <a:pt x="2617337" y="590431"/>
                  </a:lnTo>
                  <a:lnTo>
                    <a:pt x="2628776" y="590431"/>
                  </a:lnTo>
                  <a:lnTo>
                    <a:pt x="2640216" y="590431"/>
                  </a:lnTo>
                  <a:lnTo>
                    <a:pt x="2651655" y="590431"/>
                  </a:lnTo>
                  <a:lnTo>
                    <a:pt x="2663095" y="590431"/>
                  </a:lnTo>
                  <a:lnTo>
                    <a:pt x="2674535" y="590431"/>
                  </a:lnTo>
                  <a:lnTo>
                    <a:pt x="2685974" y="590431"/>
                  </a:lnTo>
                  <a:lnTo>
                    <a:pt x="2697413" y="590431"/>
                  </a:lnTo>
                  <a:lnTo>
                    <a:pt x="2708853" y="590431"/>
                  </a:lnTo>
                  <a:lnTo>
                    <a:pt x="2720293" y="590431"/>
                  </a:lnTo>
                  <a:lnTo>
                    <a:pt x="2731727" y="590431"/>
                  </a:lnTo>
                  <a:lnTo>
                    <a:pt x="2743172" y="590431"/>
                  </a:lnTo>
                  <a:lnTo>
                    <a:pt x="2754611" y="590431"/>
                  </a:lnTo>
                  <a:lnTo>
                    <a:pt x="2766046" y="590431"/>
                  </a:lnTo>
                  <a:lnTo>
                    <a:pt x="2777490" y="590431"/>
                  </a:lnTo>
                  <a:lnTo>
                    <a:pt x="2788925" y="590431"/>
                  </a:lnTo>
                  <a:lnTo>
                    <a:pt x="2800364" y="590431"/>
                  </a:lnTo>
                  <a:lnTo>
                    <a:pt x="2811804" y="590431"/>
                  </a:lnTo>
                  <a:lnTo>
                    <a:pt x="2823243" y="590431"/>
                  </a:lnTo>
                  <a:lnTo>
                    <a:pt x="2834683" y="590431"/>
                  </a:lnTo>
                  <a:lnTo>
                    <a:pt x="2846123" y="590431"/>
                  </a:lnTo>
                  <a:lnTo>
                    <a:pt x="2857562" y="590431"/>
                  </a:lnTo>
                  <a:lnTo>
                    <a:pt x="2869001" y="590431"/>
                  </a:lnTo>
                  <a:lnTo>
                    <a:pt x="2880441" y="590431"/>
                  </a:lnTo>
                  <a:lnTo>
                    <a:pt x="2891881" y="590431"/>
                  </a:lnTo>
                  <a:lnTo>
                    <a:pt x="2903320" y="590431"/>
                  </a:lnTo>
                  <a:lnTo>
                    <a:pt x="2914760" y="590431"/>
                  </a:lnTo>
                  <a:lnTo>
                    <a:pt x="2926199" y="590431"/>
                  </a:lnTo>
                  <a:lnTo>
                    <a:pt x="2937639" y="590431"/>
                  </a:lnTo>
                  <a:lnTo>
                    <a:pt x="2949078" y="590431"/>
                  </a:lnTo>
                  <a:lnTo>
                    <a:pt x="2960518" y="590431"/>
                  </a:lnTo>
                  <a:lnTo>
                    <a:pt x="2971957" y="590431"/>
                  </a:lnTo>
                  <a:lnTo>
                    <a:pt x="2983397" y="590431"/>
                  </a:lnTo>
                  <a:lnTo>
                    <a:pt x="2994837" y="590431"/>
                  </a:lnTo>
                  <a:lnTo>
                    <a:pt x="3006276" y="590431"/>
                  </a:lnTo>
                  <a:lnTo>
                    <a:pt x="3017715" y="590431"/>
                  </a:lnTo>
                  <a:lnTo>
                    <a:pt x="3029155" y="590431"/>
                  </a:lnTo>
                  <a:lnTo>
                    <a:pt x="3040594" y="590431"/>
                  </a:lnTo>
                  <a:lnTo>
                    <a:pt x="3052034" y="590431"/>
                  </a:lnTo>
                  <a:lnTo>
                    <a:pt x="3063474" y="590431"/>
                  </a:lnTo>
                  <a:lnTo>
                    <a:pt x="3074913" y="590431"/>
                  </a:lnTo>
                  <a:lnTo>
                    <a:pt x="3086352" y="590431"/>
                  </a:lnTo>
                  <a:lnTo>
                    <a:pt x="3097792" y="590431"/>
                  </a:lnTo>
                  <a:lnTo>
                    <a:pt x="3109232" y="590431"/>
                  </a:lnTo>
                  <a:lnTo>
                    <a:pt x="3120671" y="590431"/>
                  </a:lnTo>
                  <a:lnTo>
                    <a:pt x="3132111" y="590431"/>
                  </a:lnTo>
                  <a:lnTo>
                    <a:pt x="3143550" y="590431"/>
                  </a:lnTo>
                  <a:lnTo>
                    <a:pt x="3154990" y="590431"/>
                  </a:lnTo>
                  <a:lnTo>
                    <a:pt x="3166429" y="590431"/>
                  </a:lnTo>
                  <a:lnTo>
                    <a:pt x="3177869" y="590431"/>
                  </a:lnTo>
                  <a:lnTo>
                    <a:pt x="3189308" y="590431"/>
                  </a:lnTo>
                  <a:lnTo>
                    <a:pt x="3200748" y="590431"/>
                  </a:lnTo>
                  <a:lnTo>
                    <a:pt x="3212187" y="590431"/>
                  </a:lnTo>
                  <a:lnTo>
                    <a:pt x="3223627" y="590431"/>
                  </a:lnTo>
                  <a:lnTo>
                    <a:pt x="3235066" y="590431"/>
                  </a:lnTo>
                  <a:lnTo>
                    <a:pt x="3246501" y="590431"/>
                  </a:lnTo>
                  <a:lnTo>
                    <a:pt x="3257945" y="590431"/>
                  </a:lnTo>
                  <a:lnTo>
                    <a:pt x="3269385" y="590431"/>
                  </a:lnTo>
                  <a:lnTo>
                    <a:pt x="3280825" y="590431"/>
                  </a:lnTo>
                  <a:lnTo>
                    <a:pt x="3292264" y="590431"/>
                  </a:lnTo>
                  <a:lnTo>
                    <a:pt x="3303699" y="590431"/>
                  </a:lnTo>
                  <a:lnTo>
                    <a:pt x="3315143" y="590431"/>
                  </a:lnTo>
                  <a:lnTo>
                    <a:pt x="3326578" y="590431"/>
                  </a:lnTo>
                  <a:lnTo>
                    <a:pt x="3338017" y="590431"/>
                  </a:lnTo>
                  <a:lnTo>
                    <a:pt x="3349457" y="590431"/>
                  </a:lnTo>
                  <a:lnTo>
                    <a:pt x="3360896" y="590431"/>
                  </a:lnTo>
                  <a:lnTo>
                    <a:pt x="3372336" y="590431"/>
                  </a:lnTo>
                  <a:lnTo>
                    <a:pt x="3383776" y="590431"/>
                  </a:lnTo>
                  <a:lnTo>
                    <a:pt x="3395215" y="590431"/>
                  </a:lnTo>
                  <a:lnTo>
                    <a:pt x="3406654" y="590431"/>
                  </a:lnTo>
                  <a:lnTo>
                    <a:pt x="3418094" y="590431"/>
                  </a:lnTo>
                  <a:lnTo>
                    <a:pt x="3429534" y="590431"/>
                  </a:lnTo>
                  <a:lnTo>
                    <a:pt x="3440973" y="590431"/>
                  </a:lnTo>
                  <a:lnTo>
                    <a:pt x="3452413" y="590431"/>
                  </a:lnTo>
                  <a:lnTo>
                    <a:pt x="3463852" y="590431"/>
                  </a:lnTo>
                  <a:lnTo>
                    <a:pt x="3475292" y="590431"/>
                  </a:lnTo>
                  <a:lnTo>
                    <a:pt x="3486731" y="590431"/>
                  </a:lnTo>
                  <a:lnTo>
                    <a:pt x="3498171" y="590431"/>
                  </a:lnTo>
                  <a:lnTo>
                    <a:pt x="3509610" y="590431"/>
                  </a:lnTo>
                  <a:lnTo>
                    <a:pt x="3521050" y="590431"/>
                  </a:lnTo>
                  <a:lnTo>
                    <a:pt x="3532489" y="590431"/>
                  </a:lnTo>
                  <a:lnTo>
                    <a:pt x="3543929" y="590431"/>
                  </a:lnTo>
                  <a:lnTo>
                    <a:pt x="3555368" y="590431"/>
                  </a:lnTo>
                  <a:lnTo>
                    <a:pt x="3566808" y="590431"/>
                  </a:lnTo>
                  <a:lnTo>
                    <a:pt x="3578247" y="590431"/>
                  </a:lnTo>
                  <a:lnTo>
                    <a:pt x="3589687" y="590431"/>
                  </a:lnTo>
                  <a:lnTo>
                    <a:pt x="3601127" y="590431"/>
                  </a:lnTo>
                  <a:lnTo>
                    <a:pt x="3612566" y="590431"/>
                  </a:lnTo>
                  <a:lnTo>
                    <a:pt x="3624005" y="590431"/>
                  </a:lnTo>
                  <a:lnTo>
                    <a:pt x="3635445" y="590431"/>
                  </a:lnTo>
                  <a:lnTo>
                    <a:pt x="3646885" y="590431"/>
                  </a:lnTo>
                  <a:lnTo>
                    <a:pt x="3658324" y="590431"/>
                  </a:lnTo>
                  <a:lnTo>
                    <a:pt x="3669764" y="590431"/>
                  </a:lnTo>
                  <a:lnTo>
                    <a:pt x="3681203" y="590431"/>
                  </a:lnTo>
                  <a:lnTo>
                    <a:pt x="3692643" y="590431"/>
                  </a:lnTo>
                  <a:lnTo>
                    <a:pt x="3704082" y="590431"/>
                  </a:lnTo>
                  <a:lnTo>
                    <a:pt x="3715522" y="590431"/>
                  </a:lnTo>
                  <a:lnTo>
                    <a:pt x="3726961" y="590431"/>
                  </a:lnTo>
                  <a:lnTo>
                    <a:pt x="3738401" y="590431"/>
                  </a:lnTo>
                  <a:lnTo>
                    <a:pt x="3749840" y="590431"/>
                  </a:lnTo>
                  <a:lnTo>
                    <a:pt x="3761280" y="590431"/>
                  </a:lnTo>
                  <a:lnTo>
                    <a:pt x="3772719" y="590431"/>
                  </a:lnTo>
                  <a:lnTo>
                    <a:pt x="3784154" y="590431"/>
                  </a:lnTo>
                  <a:lnTo>
                    <a:pt x="3795598" y="590431"/>
                  </a:lnTo>
                  <a:lnTo>
                    <a:pt x="3807033" y="590431"/>
                  </a:lnTo>
                  <a:lnTo>
                    <a:pt x="3818473" y="590431"/>
                  </a:lnTo>
                  <a:lnTo>
                    <a:pt x="3829917" y="590431"/>
                  </a:lnTo>
                  <a:lnTo>
                    <a:pt x="3841352" y="590431"/>
                  </a:lnTo>
                  <a:lnTo>
                    <a:pt x="3852791" y="590431"/>
                  </a:lnTo>
                  <a:lnTo>
                    <a:pt x="3864231" y="590431"/>
                  </a:lnTo>
                  <a:lnTo>
                    <a:pt x="3875670" y="590431"/>
                  </a:lnTo>
                  <a:lnTo>
                    <a:pt x="3887110" y="590431"/>
                  </a:lnTo>
                  <a:lnTo>
                    <a:pt x="3898549" y="590431"/>
                  </a:lnTo>
                  <a:lnTo>
                    <a:pt x="3909989" y="590431"/>
                  </a:lnTo>
                  <a:lnTo>
                    <a:pt x="3921447" y="590431"/>
                  </a:lnTo>
                  <a:lnTo>
                    <a:pt x="3932878" y="590431"/>
                  </a:lnTo>
                  <a:lnTo>
                    <a:pt x="3944307" y="590431"/>
                  </a:lnTo>
                  <a:lnTo>
                    <a:pt x="3955737" y="590431"/>
                  </a:lnTo>
                  <a:lnTo>
                    <a:pt x="3967167" y="590431"/>
                  </a:lnTo>
                  <a:lnTo>
                    <a:pt x="3978645" y="590431"/>
                  </a:lnTo>
                  <a:lnTo>
                    <a:pt x="3990075" y="590431"/>
                  </a:lnTo>
                  <a:lnTo>
                    <a:pt x="4001505" y="590431"/>
                  </a:lnTo>
                  <a:lnTo>
                    <a:pt x="4012935" y="590431"/>
                  </a:lnTo>
                  <a:lnTo>
                    <a:pt x="4024365" y="590431"/>
                  </a:lnTo>
                  <a:lnTo>
                    <a:pt x="4035843" y="590431"/>
                  </a:lnTo>
                  <a:lnTo>
                    <a:pt x="4047273" y="590431"/>
                  </a:lnTo>
                  <a:lnTo>
                    <a:pt x="4058702" y="590431"/>
                  </a:lnTo>
                  <a:lnTo>
                    <a:pt x="4070133" y="590431"/>
                  </a:lnTo>
                  <a:lnTo>
                    <a:pt x="4081563" y="590431"/>
                  </a:lnTo>
                  <a:lnTo>
                    <a:pt x="4093040" y="590431"/>
                  </a:lnTo>
                  <a:lnTo>
                    <a:pt x="4104471" y="590431"/>
                  </a:lnTo>
                  <a:lnTo>
                    <a:pt x="4115900" y="590431"/>
                  </a:lnTo>
                  <a:lnTo>
                    <a:pt x="4127330" y="590431"/>
                  </a:lnTo>
                  <a:lnTo>
                    <a:pt x="4138760" y="590431"/>
                  </a:lnTo>
                  <a:lnTo>
                    <a:pt x="4150238" y="590431"/>
                  </a:lnTo>
                  <a:lnTo>
                    <a:pt x="4161668" y="590431"/>
                  </a:lnTo>
                  <a:lnTo>
                    <a:pt x="4173098" y="590431"/>
                  </a:lnTo>
                  <a:lnTo>
                    <a:pt x="4184528" y="590431"/>
                  </a:lnTo>
                  <a:lnTo>
                    <a:pt x="4195958" y="590431"/>
                  </a:lnTo>
                  <a:lnTo>
                    <a:pt x="4207436" y="590431"/>
                  </a:lnTo>
                  <a:lnTo>
                    <a:pt x="4218865" y="590431"/>
                  </a:lnTo>
                  <a:lnTo>
                    <a:pt x="4230296" y="590431"/>
                  </a:lnTo>
                  <a:lnTo>
                    <a:pt x="4241726" y="590431"/>
                  </a:lnTo>
                  <a:lnTo>
                    <a:pt x="4253156" y="590431"/>
                  </a:lnTo>
                  <a:lnTo>
                    <a:pt x="4264634" y="590431"/>
                  </a:lnTo>
                  <a:lnTo>
                    <a:pt x="4276063" y="590431"/>
                  </a:lnTo>
                  <a:lnTo>
                    <a:pt x="4287493" y="590431"/>
                  </a:lnTo>
                  <a:lnTo>
                    <a:pt x="4298923" y="590431"/>
                  </a:lnTo>
                  <a:lnTo>
                    <a:pt x="4310353" y="590431"/>
                  </a:lnTo>
                  <a:lnTo>
                    <a:pt x="4321831" y="590431"/>
                  </a:lnTo>
                  <a:lnTo>
                    <a:pt x="4333261" y="590431"/>
                  </a:lnTo>
                  <a:lnTo>
                    <a:pt x="4344691" y="590431"/>
                  </a:lnTo>
                  <a:lnTo>
                    <a:pt x="4356121" y="590431"/>
                  </a:lnTo>
                  <a:lnTo>
                    <a:pt x="4367551" y="590431"/>
                  </a:lnTo>
                  <a:lnTo>
                    <a:pt x="4379028" y="590431"/>
                  </a:lnTo>
                  <a:lnTo>
                    <a:pt x="4390458" y="590431"/>
                  </a:lnTo>
                  <a:lnTo>
                    <a:pt x="4401889" y="590431"/>
                  </a:lnTo>
                  <a:lnTo>
                    <a:pt x="4413319" y="590431"/>
                  </a:lnTo>
                  <a:lnTo>
                    <a:pt x="4424749" y="590431"/>
                  </a:lnTo>
                  <a:lnTo>
                    <a:pt x="4436226" y="590431"/>
                  </a:lnTo>
                  <a:lnTo>
                    <a:pt x="4447656" y="590431"/>
                  </a:lnTo>
                  <a:lnTo>
                    <a:pt x="4459086" y="590431"/>
                  </a:lnTo>
                  <a:lnTo>
                    <a:pt x="4470516" y="590431"/>
                  </a:lnTo>
                  <a:lnTo>
                    <a:pt x="4481946" y="590431"/>
                  </a:lnTo>
                  <a:lnTo>
                    <a:pt x="4493424" y="590431"/>
                  </a:lnTo>
                  <a:lnTo>
                    <a:pt x="4504854" y="590431"/>
                  </a:lnTo>
                  <a:lnTo>
                    <a:pt x="4516284" y="590431"/>
                  </a:lnTo>
                  <a:lnTo>
                    <a:pt x="4527714" y="590431"/>
                  </a:lnTo>
                  <a:lnTo>
                    <a:pt x="4539144" y="590431"/>
                  </a:lnTo>
                  <a:lnTo>
                    <a:pt x="4550621" y="590431"/>
                  </a:lnTo>
                  <a:lnTo>
                    <a:pt x="4562051" y="590431"/>
                  </a:lnTo>
                  <a:lnTo>
                    <a:pt x="4573482" y="590431"/>
                  </a:lnTo>
                  <a:lnTo>
                    <a:pt x="4584912" y="590431"/>
                  </a:lnTo>
                  <a:lnTo>
                    <a:pt x="4596341" y="590431"/>
                  </a:lnTo>
                  <a:lnTo>
                    <a:pt x="4607771" y="590431"/>
                  </a:lnTo>
                  <a:lnTo>
                    <a:pt x="4619249" y="590431"/>
                  </a:lnTo>
                  <a:lnTo>
                    <a:pt x="4630679" y="590431"/>
                  </a:lnTo>
                  <a:lnTo>
                    <a:pt x="4642109" y="590431"/>
                  </a:lnTo>
                  <a:lnTo>
                    <a:pt x="4653539" y="590431"/>
                  </a:lnTo>
                  <a:lnTo>
                    <a:pt x="4664969" y="590431"/>
                  </a:lnTo>
                  <a:lnTo>
                    <a:pt x="4676447" y="590431"/>
                  </a:lnTo>
                  <a:lnTo>
                    <a:pt x="4687877" y="590431"/>
                  </a:lnTo>
                  <a:lnTo>
                    <a:pt x="4699306" y="590431"/>
                  </a:lnTo>
                  <a:lnTo>
                    <a:pt x="4710737" y="590431"/>
                  </a:lnTo>
                  <a:lnTo>
                    <a:pt x="4722167" y="590431"/>
                  </a:lnTo>
                  <a:lnTo>
                    <a:pt x="4733644" y="590431"/>
                  </a:lnTo>
                  <a:lnTo>
                    <a:pt x="4745075" y="590431"/>
                  </a:lnTo>
                  <a:lnTo>
                    <a:pt x="4756504" y="590431"/>
                  </a:lnTo>
                  <a:lnTo>
                    <a:pt x="4767934" y="590431"/>
                  </a:lnTo>
                  <a:lnTo>
                    <a:pt x="4779364" y="590431"/>
                  </a:lnTo>
                  <a:lnTo>
                    <a:pt x="4790842" y="590431"/>
                  </a:lnTo>
                  <a:lnTo>
                    <a:pt x="4802272" y="590431"/>
                  </a:lnTo>
                  <a:lnTo>
                    <a:pt x="4813702" y="590431"/>
                  </a:lnTo>
                  <a:lnTo>
                    <a:pt x="4825132" y="590431"/>
                  </a:lnTo>
                  <a:lnTo>
                    <a:pt x="4836562" y="590431"/>
                  </a:lnTo>
                  <a:lnTo>
                    <a:pt x="4848040" y="590431"/>
                  </a:lnTo>
                  <a:lnTo>
                    <a:pt x="4859469" y="590431"/>
                  </a:lnTo>
                  <a:lnTo>
                    <a:pt x="4870899" y="590431"/>
                  </a:lnTo>
                  <a:lnTo>
                    <a:pt x="4882330" y="590431"/>
                  </a:lnTo>
                  <a:lnTo>
                    <a:pt x="4893760" y="590431"/>
                  </a:lnTo>
                  <a:lnTo>
                    <a:pt x="4905237" y="590431"/>
                  </a:lnTo>
                  <a:lnTo>
                    <a:pt x="4916667" y="590431"/>
                  </a:lnTo>
                  <a:lnTo>
                    <a:pt x="4928097" y="590431"/>
                  </a:lnTo>
                  <a:lnTo>
                    <a:pt x="4939527" y="590431"/>
                  </a:lnTo>
                  <a:lnTo>
                    <a:pt x="4950957" y="590431"/>
                  </a:lnTo>
                  <a:lnTo>
                    <a:pt x="4962435" y="590431"/>
                  </a:lnTo>
                  <a:lnTo>
                    <a:pt x="4973865" y="590431"/>
                  </a:lnTo>
                  <a:lnTo>
                    <a:pt x="4985295" y="590431"/>
                  </a:lnTo>
                  <a:lnTo>
                    <a:pt x="4996725" y="590431"/>
                  </a:lnTo>
                  <a:lnTo>
                    <a:pt x="5008155" y="590431"/>
                  </a:lnTo>
                  <a:lnTo>
                    <a:pt x="5019632" y="590431"/>
                  </a:lnTo>
                  <a:lnTo>
                    <a:pt x="5031062" y="590431"/>
                  </a:lnTo>
                  <a:lnTo>
                    <a:pt x="5042492" y="590431"/>
                  </a:lnTo>
                  <a:lnTo>
                    <a:pt x="5053923" y="590431"/>
                  </a:lnTo>
                  <a:lnTo>
                    <a:pt x="5065353" y="590431"/>
                  </a:lnTo>
                  <a:lnTo>
                    <a:pt x="5076830" y="590431"/>
                  </a:lnTo>
                  <a:lnTo>
                    <a:pt x="5088260" y="590431"/>
                  </a:lnTo>
                  <a:lnTo>
                    <a:pt x="5099690" y="590431"/>
                  </a:lnTo>
                  <a:lnTo>
                    <a:pt x="5111120" y="590431"/>
                  </a:lnTo>
                  <a:lnTo>
                    <a:pt x="5122550" y="590431"/>
                  </a:lnTo>
                  <a:lnTo>
                    <a:pt x="5134028" y="590431"/>
                  </a:lnTo>
                  <a:lnTo>
                    <a:pt x="5145458" y="590431"/>
                  </a:lnTo>
                  <a:lnTo>
                    <a:pt x="5156888" y="590431"/>
                  </a:lnTo>
                  <a:lnTo>
                    <a:pt x="5168318" y="590431"/>
                  </a:lnTo>
                  <a:lnTo>
                    <a:pt x="5179747" y="590431"/>
                  </a:lnTo>
                  <a:lnTo>
                    <a:pt x="5191225" y="590431"/>
                  </a:lnTo>
                  <a:lnTo>
                    <a:pt x="5202655" y="590431"/>
                  </a:lnTo>
                  <a:lnTo>
                    <a:pt x="5214085" y="590431"/>
                  </a:lnTo>
                  <a:lnTo>
                    <a:pt x="5225515" y="590431"/>
                  </a:lnTo>
                  <a:lnTo>
                    <a:pt x="5236945" y="590431"/>
                  </a:lnTo>
                  <a:lnTo>
                    <a:pt x="5248423" y="590431"/>
                  </a:lnTo>
                  <a:lnTo>
                    <a:pt x="5259853" y="590431"/>
                  </a:lnTo>
                  <a:lnTo>
                    <a:pt x="5271283" y="590431"/>
                  </a:lnTo>
                  <a:lnTo>
                    <a:pt x="5282713" y="590431"/>
                  </a:lnTo>
                  <a:lnTo>
                    <a:pt x="5294143" y="590431"/>
                  </a:lnTo>
                  <a:lnTo>
                    <a:pt x="5305621" y="590431"/>
                  </a:lnTo>
                  <a:lnTo>
                    <a:pt x="5317051" y="590431"/>
                  </a:lnTo>
                  <a:lnTo>
                    <a:pt x="5328481" y="590431"/>
                  </a:lnTo>
                  <a:lnTo>
                    <a:pt x="5339910" y="590431"/>
                  </a:lnTo>
                  <a:lnTo>
                    <a:pt x="5351340" y="590431"/>
                  </a:lnTo>
                  <a:lnTo>
                    <a:pt x="5362818" y="590431"/>
                  </a:lnTo>
                  <a:lnTo>
                    <a:pt x="5374248" y="590431"/>
                  </a:lnTo>
                  <a:lnTo>
                    <a:pt x="5385678" y="590431"/>
                  </a:lnTo>
                  <a:lnTo>
                    <a:pt x="5397108" y="590431"/>
                  </a:lnTo>
                  <a:lnTo>
                    <a:pt x="5408538" y="590431"/>
                  </a:lnTo>
                  <a:lnTo>
                    <a:pt x="5420016" y="590431"/>
                  </a:lnTo>
                  <a:lnTo>
                    <a:pt x="5431446" y="590431"/>
                  </a:lnTo>
                  <a:lnTo>
                    <a:pt x="5442876" y="590431"/>
                  </a:lnTo>
                  <a:lnTo>
                    <a:pt x="5454306" y="590431"/>
                  </a:lnTo>
                  <a:lnTo>
                    <a:pt x="5465736" y="590431"/>
                  </a:lnTo>
                  <a:lnTo>
                    <a:pt x="5477214" y="590431"/>
                  </a:lnTo>
                  <a:lnTo>
                    <a:pt x="5488643" y="590431"/>
                  </a:lnTo>
                  <a:lnTo>
                    <a:pt x="5500073" y="590431"/>
                  </a:lnTo>
                  <a:lnTo>
                    <a:pt x="5511503" y="590431"/>
                  </a:lnTo>
                  <a:lnTo>
                    <a:pt x="5522933" y="590431"/>
                  </a:lnTo>
                  <a:lnTo>
                    <a:pt x="5534411" y="590431"/>
                  </a:lnTo>
                  <a:lnTo>
                    <a:pt x="5545841" y="590431"/>
                  </a:lnTo>
                  <a:lnTo>
                    <a:pt x="5557271" y="590431"/>
                  </a:lnTo>
                  <a:lnTo>
                    <a:pt x="5568701" y="590431"/>
                  </a:lnTo>
                  <a:lnTo>
                    <a:pt x="5580131" y="590431"/>
                  </a:lnTo>
                  <a:lnTo>
                    <a:pt x="5591609" y="590431"/>
                  </a:lnTo>
                  <a:lnTo>
                    <a:pt x="5603038" y="590431"/>
                  </a:lnTo>
                  <a:lnTo>
                    <a:pt x="5614469" y="590431"/>
                  </a:lnTo>
                  <a:lnTo>
                    <a:pt x="5625899" y="590431"/>
                  </a:lnTo>
                  <a:lnTo>
                    <a:pt x="5637329" y="590431"/>
                  </a:lnTo>
                  <a:lnTo>
                    <a:pt x="5648759" y="590431"/>
                  </a:lnTo>
                  <a:lnTo>
                    <a:pt x="5660236" y="590431"/>
                  </a:lnTo>
                  <a:lnTo>
                    <a:pt x="5671666" y="590431"/>
                  </a:lnTo>
                  <a:lnTo>
                    <a:pt x="5683096" y="590431"/>
                  </a:lnTo>
                  <a:lnTo>
                    <a:pt x="5694526" y="590431"/>
                  </a:lnTo>
                  <a:lnTo>
                    <a:pt x="5705956" y="590431"/>
                  </a:lnTo>
                  <a:lnTo>
                    <a:pt x="5717434" y="590431"/>
                  </a:lnTo>
                  <a:lnTo>
                    <a:pt x="5728864" y="590431"/>
                  </a:lnTo>
                  <a:lnTo>
                    <a:pt x="5740294" y="590431"/>
                  </a:lnTo>
                  <a:lnTo>
                    <a:pt x="5751724" y="590431"/>
                  </a:lnTo>
                  <a:lnTo>
                    <a:pt x="5763154" y="590431"/>
                  </a:lnTo>
                  <a:lnTo>
                    <a:pt x="5774631" y="590431"/>
                  </a:lnTo>
                  <a:lnTo>
                    <a:pt x="5786062" y="590431"/>
                  </a:lnTo>
                  <a:lnTo>
                    <a:pt x="5797492" y="590431"/>
                  </a:lnTo>
                  <a:lnTo>
                    <a:pt x="5808921" y="590431"/>
                  </a:lnTo>
                  <a:lnTo>
                    <a:pt x="5820351" y="590431"/>
                  </a:lnTo>
                  <a:lnTo>
                    <a:pt x="5831829" y="590431"/>
                  </a:lnTo>
                  <a:lnTo>
                    <a:pt x="5843259" y="590431"/>
                  </a:lnTo>
                  <a:lnTo>
                    <a:pt x="5854689" y="590431"/>
                  </a:lnTo>
                  <a:lnTo>
                    <a:pt x="5866119" y="590431"/>
                  </a:lnTo>
                  <a:lnTo>
                    <a:pt x="5877549" y="590431"/>
                  </a:lnTo>
                  <a:lnTo>
                    <a:pt x="5889027" y="590431"/>
                  </a:lnTo>
                  <a:lnTo>
                    <a:pt x="5900457" y="590431"/>
                  </a:lnTo>
                  <a:lnTo>
                    <a:pt x="5911887" y="590431"/>
                  </a:lnTo>
                  <a:lnTo>
                    <a:pt x="5923317" y="590431"/>
                  </a:lnTo>
                  <a:lnTo>
                    <a:pt x="5934747" y="590431"/>
                  </a:lnTo>
                  <a:lnTo>
                    <a:pt x="5946225" y="590431"/>
                  </a:lnTo>
                  <a:lnTo>
                    <a:pt x="5957655" y="590431"/>
                  </a:lnTo>
                  <a:lnTo>
                    <a:pt x="5969084" y="590431"/>
                  </a:lnTo>
                  <a:lnTo>
                    <a:pt x="5980514" y="590431"/>
                  </a:lnTo>
                  <a:lnTo>
                    <a:pt x="5991944" y="590431"/>
                  </a:lnTo>
                  <a:lnTo>
                    <a:pt x="6003422" y="590431"/>
                  </a:lnTo>
                  <a:lnTo>
                    <a:pt x="6014852" y="590431"/>
                  </a:lnTo>
                  <a:lnTo>
                    <a:pt x="6026282" y="590431"/>
                  </a:lnTo>
                  <a:lnTo>
                    <a:pt x="6037712" y="590431"/>
                  </a:lnTo>
                  <a:lnTo>
                    <a:pt x="6049142" y="590431"/>
                  </a:lnTo>
                  <a:lnTo>
                    <a:pt x="6060620" y="590431"/>
                  </a:lnTo>
                  <a:lnTo>
                    <a:pt x="6072049" y="590431"/>
                  </a:lnTo>
                  <a:lnTo>
                    <a:pt x="6083480" y="590431"/>
                  </a:lnTo>
                  <a:lnTo>
                    <a:pt x="6094910" y="590431"/>
                  </a:lnTo>
                  <a:lnTo>
                    <a:pt x="6106340" y="590431"/>
                  </a:lnTo>
                  <a:lnTo>
                    <a:pt x="6117818" y="590431"/>
                  </a:lnTo>
                  <a:lnTo>
                    <a:pt x="6129247" y="590431"/>
                  </a:lnTo>
                  <a:lnTo>
                    <a:pt x="6140677" y="590431"/>
                  </a:lnTo>
                  <a:lnTo>
                    <a:pt x="6152107" y="590431"/>
                  </a:lnTo>
                  <a:lnTo>
                    <a:pt x="6163537" y="590431"/>
                  </a:lnTo>
                  <a:lnTo>
                    <a:pt x="6175015" y="590431"/>
                  </a:lnTo>
                  <a:lnTo>
                    <a:pt x="6186445" y="590431"/>
                  </a:lnTo>
                  <a:lnTo>
                    <a:pt x="6197875" y="590431"/>
                  </a:lnTo>
                  <a:lnTo>
                    <a:pt x="6209305" y="590431"/>
                  </a:lnTo>
                  <a:lnTo>
                    <a:pt x="6220735" y="590431"/>
                  </a:lnTo>
                  <a:lnTo>
                    <a:pt x="6232212" y="590431"/>
                  </a:lnTo>
                  <a:lnTo>
                    <a:pt x="6243642" y="590431"/>
                  </a:lnTo>
                  <a:lnTo>
                    <a:pt x="6255073" y="590431"/>
                  </a:lnTo>
                  <a:lnTo>
                    <a:pt x="6266503" y="590431"/>
                  </a:lnTo>
                  <a:lnTo>
                    <a:pt x="6277933" y="590431"/>
                  </a:lnTo>
                  <a:lnTo>
                    <a:pt x="6289410" y="590431"/>
                  </a:lnTo>
                  <a:lnTo>
                    <a:pt x="6300840" y="590431"/>
                  </a:lnTo>
                  <a:lnTo>
                    <a:pt x="6312270" y="590431"/>
                  </a:lnTo>
                  <a:lnTo>
                    <a:pt x="6323700" y="590431"/>
                  </a:lnTo>
                  <a:lnTo>
                    <a:pt x="6335130" y="590431"/>
                  </a:lnTo>
                  <a:lnTo>
                    <a:pt x="6346608" y="590431"/>
                  </a:lnTo>
                  <a:lnTo>
                    <a:pt x="6358038" y="590431"/>
                  </a:lnTo>
                  <a:lnTo>
                    <a:pt x="6369468" y="590431"/>
                  </a:lnTo>
                  <a:lnTo>
                    <a:pt x="6380898" y="590431"/>
                  </a:lnTo>
                  <a:lnTo>
                    <a:pt x="6392328" y="590431"/>
                  </a:lnTo>
                  <a:lnTo>
                    <a:pt x="6403805" y="590431"/>
                  </a:lnTo>
                  <a:lnTo>
                    <a:pt x="6415235" y="590431"/>
                  </a:lnTo>
                  <a:lnTo>
                    <a:pt x="6426666" y="590431"/>
                  </a:lnTo>
                  <a:lnTo>
                    <a:pt x="6438096" y="590431"/>
                  </a:lnTo>
                  <a:lnTo>
                    <a:pt x="6449525" y="590431"/>
                  </a:lnTo>
                  <a:lnTo>
                    <a:pt x="6461003" y="590431"/>
                  </a:lnTo>
                  <a:lnTo>
                    <a:pt x="6472433" y="590431"/>
                  </a:lnTo>
                  <a:lnTo>
                    <a:pt x="6483863" y="590431"/>
                  </a:lnTo>
                  <a:lnTo>
                    <a:pt x="6495293" y="590431"/>
                  </a:lnTo>
                  <a:lnTo>
                    <a:pt x="6506723" y="590431"/>
                  </a:lnTo>
                  <a:lnTo>
                    <a:pt x="6518201" y="590431"/>
                  </a:lnTo>
                  <a:lnTo>
                    <a:pt x="6529631" y="590431"/>
                  </a:lnTo>
                  <a:lnTo>
                    <a:pt x="6541061" y="590431"/>
                  </a:lnTo>
                  <a:lnTo>
                    <a:pt x="6552490" y="590431"/>
                  </a:lnTo>
                  <a:lnTo>
                    <a:pt x="6563921" y="590431"/>
                  </a:lnTo>
                  <a:lnTo>
                    <a:pt x="6575398" y="590431"/>
                  </a:lnTo>
                  <a:lnTo>
                    <a:pt x="6586828" y="590431"/>
                  </a:lnTo>
                  <a:lnTo>
                    <a:pt x="6598259" y="590431"/>
                  </a:lnTo>
                  <a:lnTo>
                    <a:pt x="6609688" y="590431"/>
                  </a:lnTo>
                  <a:lnTo>
                    <a:pt x="6621118" y="590431"/>
                  </a:lnTo>
                  <a:lnTo>
                    <a:pt x="6632596" y="590431"/>
                  </a:lnTo>
                  <a:lnTo>
                    <a:pt x="6644026" y="590431"/>
                  </a:lnTo>
                  <a:lnTo>
                    <a:pt x="6655456" y="590431"/>
                  </a:lnTo>
                  <a:lnTo>
                    <a:pt x="6666886" y="590431"/>
                  </a:lnTo>
                  <a:lnTo>
                    <a:pt x="6678316" y="590431"/>
                  </a:lnTo>
                  <a:lnTo>
                    <a:pt x="6689794" y="590431"/>
                  </a:lnTo>
                  <a:lnTo>
                    <a:pt x="6701224" y="590431"/>
                  </a:lnTo>
                  <a:lnTo>
                    <a:pt x="6712653" y="590431"/>
                  </a:lnTo>
                  <a:lnTo>
                    <a:pt x="6724083" y="590431"/>
                  </a:lnTo>
                  <a:lnTo>
                    <a:pt x="6735514" y="590431"/>
                  </a:lnTo>
                  <a:lnTo>
                    <a:pt x="6746944" y="590431"/>
                  </a:lnTo>
                  <a:lnTo>
                    <a:pt x="6758421" y="590431"/>
                  </a:lnTo>
                  <a:lnTo>
                    <a:pt x="6769851" y="590431"/>
                  </a:lnTo>
                  <a:lnTo>
                    <a:pt x="6781281" y="590431"/>
                  </a:lnTo>
                  <a:lnTo>
                    <a:pt x="6792711" y="590431"/>
                  </a:lnTo>
                  <a:lnTo>
                    <a:pt x="6804141" y="590431"/>
                  </a:lnTo>
                  <a:lnTo>
                    <a:pt x="6815619" y="590431"/>
                  </a:lnTo>
                  <a:lnTo>
                    <a:pt x="6827049" y="590431"/>
                  </a:lnTo>
                  <a:lnTo>
                    <a:pt x="6838479" y="590431"/>
                  </a:lnTo>
                  <a:lnTo>
                    <a:pt x="6849909" y="590431"/>
                  </a:lnTo>
                  <a:lnTo>
                    <a:pt x="6861339" y="590431"/>
                  </a:lnTo>
                  <a:lnTo>
                    <a:pt x="6872816" y="590431"/>
                  </a:lnTo>
                  <a:lnTo>
                    <a:pt x="6884246" y="590431"/>
                  </a:lnTo>
                  <a:lnTo>
                    <a:pt x="6895676" y="590431"/>
                  </a:lnTo>
                  <a:lnTo>
                    <a:pt x="6907107" y="590431"/>
                  </a:lnTo>
                  <a:lnTo>
                    <a:pt x="6918537" y="590431"/>
                  </a:lnTo>
                  <a:lnTo>
                    <a:pt x="6930014" y="590431"/>
                  </a:lnTo>
                  <a:lnTo>
                    <a:pt x="6941444" y="590431"/>
                  </a:lnTo>
                  <a:lnTo>
                    <a:pt x="6952874" y="590431"/>
                  </a:lnTo>
                  <a:lnTo>
                    <a:pt x="6964304" y="590431"/>
                  </a:lnTo>
                  <a:lnTo>
                    <a:pt x="6975734" y="590431"/>
                  </a:lnTo>
                  <a:lnTo>
                    <a:pt x="6987212" y="590431"/>
                  </a:lnTo>
                  <a:lnTo>
                    <a:pt x="6998642" y="590431"/>
                  </a:lnTo>
                  <a:lnTo>
                    <a:pt x="7010072" y="590431"/>
                  </a:lnTo>
                  <a:lnTo>
                    <a:pt x="7021502" y="590431"/>
                  </a:lnTo>
                  <a:lnTo>
                    <a:pt x="7032931" y="590431"/>
                  </a:lnTo>
                  <a:lnTo>
                    <a:pt x="7044409" y="590431"/>
                  </a:lnTo>
                  <a:lnTo>
                    <a:pt x="7055839" y="590431"/>
                  </a:lnTo>
                  <a:lnTo>
                    <a:pt x="7067269" y="590431"/>
                  </a:lnTo>
                  <a:lnTo>
                    <a:pt x="7078700" y="590431"/>
                  </a:lnTo>
                  <a:lnTo>
                    <a:pt x="7090129" y="590431"/>
                  </a:lnTo>
                  <a:lnTo>
                    <a:pt x="7101607" y="590431"/>
                  </a:lnTo>
                  <a:lnTo>
                    <a:pt x="7113037" y="590431"/>
                  </a:lnTo>
                  <a:lnTo>
                    <a:pt x="7124467" y="590431"/>
                  </a:lnTo>
                  <a:lnTo>
                    <a:pt x="7135897" y="590431"/>
                  </a:lnTo>
                  <a:lnTo>
                    <a:pt x="7147327" y="590431"/>
                  </a:lnTo>
                  <a:lnTo>
                    <a:pt x="7158805" y="590431"/>
                  </a:lnTo>
                  <a:lnTo>
                    <a:pt x="7170235" y="590431"/>
                  </a:lnTo>
                  <a:lnTo>
                    <a:pt x="7181665" y="590431"/>
                  </a:lnTo>
                  <a:lnTo>
                    <a:pt x="7193094" y="590431"/>
                  </a:lnTo>
                  <a:lnTo>
                    <a:pt x="7204524" y="590431"/>
                  </a:lnTo>
                  <a:lnTo>
                    <a:pt x="7216002" y="590431"/>
                  </a:lnTo>
                  <a:lnTo>
                    <a:pt x="7227432" y="590431"/>
                  </a:lnTo>
                  <a:lnTo>
                    <a:pt x="7238862" y="590431"/>
                  </a:lnTo>
                  <a:lnTo>
                    <a:pt x="7250292" y="590431"/>
                  </a:lnTo>
                  <a:lnTo>
                    <a:pt x="7261722" y="590431"/>
                  </a:lnTo>
                  <a:lnTo>
                    <a:pt x="7273200" y="590431"/>
                  </a:lnTo>
                  <a:lnTo>
                    <a:pt x="7284630" y="590431"/>
                  </a:lnTo>
                  <a:lnTo>
                    <a:pt x="7296060" y="590431"/>
                  </a:lnTo>
                  <a:lnTo>
                    <a:pt x="7307490" y="590431"/>
                  </a:lnTo>
                  <a:lnTo>
                    <a:pt x="7318920" y="590431"/>
                  </a:lnTo>
                  <a:lnTo>
                    <a:pt x="7330398" y="590431"/>
                  </a:lnTo>
                  <a:lnTo>
                    <a:pt x="7341828" y="590431"/>
                  </a:lnTo>
                  <a:lnTo>
                    <a:pt x="7353257" y="590431"/>
                  </a:lnTo>
                  <a:lnTo>
                    <a:pt x="7364687" y="590431"/>
                  </a:lnTo>
                  <a:lnTo>
                    <a:pt x="7376117" y="590431"/>
                  </a:lnTo>
                  <a:lnTo>
                    <a:pt x="7387595" y="590431"/>
                  </a:lnTo>
                  <a:lnTo>
                    <a:pt x="7399025" y="590431"/>
                  </a:lnTo>
                  <a:lnTo>
                    <a:pt x="7410455" y="590431"/>
                  </a:lnTo>
                  <a:lnTo>
                    <a:pt x="7421885" y="590431"/>
                  </a:lnTo>
                  <a:lnTo>
                    <a:pt x="7433315" y="590431"/>
                  </a:lnTo>
                  <a:lnTo>
                    <a:pt x="7444793" y="590431"/>
                  </a:lnTo>
                  <a:lnTo>
                    <a:pt x="7456222" y="590431"/>
                  </a:lnTo>
                  <a:lnTo>
                    <a:pt x="7467653" y="590431"/>
                  </a:lnTo>
                  <a:lnTo>
                    <a:pt x="7479083" y="590431"/>
                  </a:lnTo>
                  <a:lnTo>
                    <a:pt x="7490513" y="590431"/>
                  </a:lnTo>
                  <a:lnTo>
                    <a:pt x="7501990" y="590431"/>
                  </a:lnTo>
                  <a:lnTo>
                    <a:pt x="7513420" y="590431"/>
                  </a:lnTo>
                  <a:lnTo>
                    <a:pt x="7524850" y="590431"/>
                  </a:lnTo>
                  <a:lnTo>
                    <a:pt x="7536280" y="590431"/>
                  </a:lnTo>
                  <a:lnTo>
                    <a:pt x="7547710" y="590431"/>
                  </a:lnTo>
                  <a:lnTo>
                    <a:pt x="7559188" y="590431"/>
                  </a:lnTo>
                  <a:lnTo>
                    <a:pt x="7570618" y="590431"/>
                  </a:lnTo>
                  <a:lnTo>
                    <a:pt x="7582048" y="590431"/>
                  </a:lnTo>
                  <a:lnTo>
                    <a:pt x="7593478" y="590431"/>
                  </a:lnTo>
                  <a:lnTo>
                    <a:pt x="7604908" y="590431"/>
                  </a:lnTo>
                  <a:lnTo>
                    <a:pt x="7616385" y="590431"/>
                  </a:lnTo>
                  <a:lnTo>
                    <a:pt x="7627815" y="590431"/>
                  </a:lnTo>
                  <a:lnTo>
                    <a:pt x="7639246" y="590431"/>
                  </a:lnTo>
                  <a:lnTo>
                    <a:pt x="7650676" y="590431"/>
                  </a:lnTo>
                  <a:lnTo>
                    <a:pt x="7662106" y="590431"/>
                  </a:lnTo>
                  <a:lnTo>
                    <a:pt x="7673583" y="590431"/>
                  </a:lnTo>
                  <a:lnTo>
                    <a:pt x="7685013" y="590431"/>
                  </a:lnTo>
                  <a:lnTo>
                    <a:pt x="7696443" y="590431"/>
                  </a:lnTo>
                  <a:lnTo>
                    <a:pt x="7707873" y="590431"/>
                  </a:lnTo>
                  <a:lnTo>
                    <a:pt x="7719303" y="590431"/>
                  </a:lnTo>
                  <a:lnTo>
                    <a:pt x="7730733" y="590431"/>
                  </a:lnTo>
                  <a:lnTo>
                    <a:pt x="7742211" y="590431"/>
                  </a:lnTo>
                  <a:lnTo>
                    <a:pt x="7753641" y="590431"/>
                  </a:lnTo>
                  <a:lnTo>
                    <a:pt x="7765071" y="590431"/>
                  </a:lnTo>
                  <a:lnTo>
                    <a:pt x="7776501" y="590431"/>
                  </a:lnTo>
                  <a:lnTo>
                    <a:pt x="7787931" y="590431"/>
                  </a:lnTo>
                  <a:lnTo>
                    <a:pt x="7799408" y="590431"/>
                  </a:lnTo>
                  <a:lnTo>
                    <a:pt x="7810839" y="590431"/>
                  </a:lnTo>
                  <a:lnTo>
                    <a:pt x="7822268" y="590431"/>
                  </a:lnTo>
                  <a:lnTo>
                    <a:pt x="7833698" y="590431"/>
                  </a:lnTo>
                  <a:lnTo>
                    <a:pt x="7845128" y="590431"/>
                  </a:lnTo>
                  <a:lnTo>
                    <a:pt x="7856606" y="590431"/>
                  </a:lnTo>
                  <a:lnTo>
                    <a:pt x="7868036" y="590431"/>
                  </a:lnTo>
                  <a:lnTo>
                    <a:pt x="7879466" y="590431"/>
                  </a:lnTo>
                  <a:lnTo>
                    <a:pt x="7890896" y="590431"/>
                  </a:lnTo>
                  <a:lnTo>
                    <a:pt x="7902326" y="590431"/>
                  </a:lnTo>
                  <a:lnTo>
                    <a:pt x="7913804" y="590431"/>
                  </a:lnTo>
                  <a:lnTo>
                    <a:pt x="7925234" y="590431"/>
                  </a:lnTo>
                  <a:lnTo>
                    <a:pt x="7936663" y="590431"/>
                  </a:lnTo>
                  <a:lnTo>
                    <a:pt x="7948094" y="590431"/>
                  </a:lnTo>
                  <a:lnTo>
                    <a:pt x="7959524" y="590431"/>
                  </a:lnTo>
                  <a:lnTo>
                    <a:pt x="7971001" y="590431"/>
                  </a:lnTo>
                  <a:lnTo>
                    <a:pt x="7982431" y="590431"/>
                  </a:lnTo>
                  <a:lnTo>
                    <a:pt x="7993861" y="590431"/>
                  </a:lnTo>
                  <a:lnTo>
                    <a:pt x="8005291" y="590431"/>
                  </a:lnTo>
                  <a:lnTo>
                    <a:pt x="8016721" y="590431"/>
                  </a:lnTo>
                  <a:lnTo>
                    <a:pt x="8028199" y="590431"/>
                  </a:lnTo>
                  <a:lnTo>
                    <a:pt x="8039629" y="590431"/>
                  </a:lnTo>
                  <a:lnTo>
                    <a:pt x="8051059" y="590431"/>
                  </a:lnTo>
                  <a:lnTo>
                    <a:pt x="8062489" y="590431"/>
                  </a:lnTo>
                  <a:lnTo>
                    <a:pt x="8073919" y="590431"/>
                  </a:lnTo>
                  <a:lnTo>
                    <a:pt x="8085396" y="590431"/>
                  </a:lnTo>
                  <a:lnTo>
                    <a:pt x="8096826" y="590431"/>
                  </a:lnTo>
                  <a:lnTo>
                    <a:pt x="8108256" y="590431"/>
                  </a:lnTo>
                  <a:lnTo>
                    <a:pt x="8119687" y="590431"/>
                  </a:lnTo>
                  <a:lnTo>
                    <a:pt x="8131117" y="590431"/>
                  </a:lnTo>
                  <a:lnTo>
                    <a:pt x="8142594" y="590431"/>
                  </a:lnTo>
                  <a:lnTo>
                    <a:pt x="8154024" y="590431"/>
                  </a:lnTo>
                  <a:lnTo>
                    <a:pt x="8165454" y="590431"/>
                  </a:lnTo>
                  <a:lnTo>
                    <a:pt x="8176884" y="590431"/>
                  </a:lnTo>
                  <a:lnTo>
                    <a:pt x="8188314" y="590431"/>
                  </a:lnTo>
                  <a:lnTo>
                    <a:pt x="8199792" y="590431"/>
                  </a:lnTo>
                  <a:lnTo>
                    <a:pt x="8211222" y="590431"/>
                  </a:lnTo>
                  <a:lnTo>
                    <a:pt x="8222652" y="590431"/>
                  </a:lnTo>
                  <a:lnTo>
                    <a:pt x="8234082" y="590431"/>
                  </a:lnTo>
                  <a:lnTo>
                    <a:pt x="8245512" y="590431"/>
                  </a:lnTo>
                  <a:lnTo>
                    <a:pt x="8256989" y="590431"/>
                  </a:lnTo>
                  <a:lnTo>
                    <a:pt x="8268419" y="590431"/>
                  </a:lnTo>
                  <a:lnTo>
                    <a:pt x="8279850" y="590431"/>
                  </a:lnTo>
                  <a:lnTo>
                    <a:pt x="8291280" y="590431"/>
                  </a:lnTo>
                  <a:lnTo>
                    <a:pt x="8302709" y="590431"/>
                  </a:lnTo>
                  <a:lnTo>
                    <a:pt x="8314187" y="590431"/>
                  </a:lnTo>
                  <a:lnTo>
                    <a:pt x="8325617" y="590431"/>
                  </a:lnTo>
                  <a:lnTo>
                    <a:pt x="8337047" y="590431"/>
                  </a:lnTo>
                  <a:lnTo>
                    <a:pt x="8348477" y="590431"/>
                  </a:lnTo>
                  <a:lnTo>
                    <a:pt x="8359907" y="590431"/>
                  </a:lnTo>
                  <a:lnTo>
                    <a:pt x="8371385" y="590431"/>
                  </a:lnTo>
                  <a:lnTo>
                    <a:pt x="8382815" y="590431"/>
                  </a:lnTo>
                  <a:lnTo>
                    <a:pt x="8394245" y="590431"/>
                  </a:lnTo>
                  <a:lnTo>
                    <a:pt x="8405674" y="590431"/>
                  </a:lnTo>
                  <a:lnTo>
                    <a:pt x="8417104" y="590431"/>
                  </a:lnTo>
                  <a:lnTo>
                    <a:pt x="8428582" y="590431"/>
                  </a:lnTo>
                  <a:lnTo>
                    <a:pt x="8440012" y="590431"/>
                  </a:lnTo>
                  <a:lnTo>
                    <a:pt x="8451442" y="590431"/>
                  </a:lnTo>
                  <a:lnTo>
                    <a:pt x="8462872" y="590431"/>
                  </a:lnTo>
                  <a:lnTo>
                    <a:pt x="8474302" y="590431"/>
                  </a:lnTo>
                  <a:lnTo>
                    <a:pt x="8485780" y="590431"/>
                  </a:lnTo>
                  <a:lnTo>
                    <a:pt x="8497210" y="590431"/>
                  </a:lnTo>
                  <a:lnTo>
                    <a:pt x="8508640" y="590431"/>
                  </a:lnTo>
                  <a:lnTo>
                    <a:pt x="8520069" y="590431"/>
                  </a:lnTo>
                  <a:lnTo>
                    <a:pt x="8531500" y="590431"/>
                  </a:lnTo>
                  <a:lnTo>
                    <a:pt x="8542977" y="590431"/>
                  </a:lnTo>
                  <a:lnTo>
                    <a:pt x="8554407" y="590431"/>
                  </a:lnTo>
                  <a:lnTo>
                    <a:pt x="8565837" y="590431"/>
                  </a:lnTo>
                  <a:lnTo>
                    <a:pt x="8577267" y="590431"/>
                  </a:lnTo>
                  <a:lnTo>
                    <a:pt x="8588697" y="590431"/>
                  </a:lnTo>
                  <a:lnTo>
                    <a:pt x="8600175" y="590431"/>
                  </a:lnTo>
                  <a:lnTo>
                    <a:pt x="8611605" y="590431"/>
                  </a:lnTo>
                  <a:lnTo>
                    <a:pt x="8623035" y="590431"/>
                  </a:lnTo>
                  <a:lnTo>
                    <a:pt x="8634465" y="590431"/>
                  </a:lnTo>
                  <a:lnTo>
                    <a:pt x="8645895" y="590431"/>
                  </a:lnTo>
                  <a:lnTo>
                    <a:pt x="8657373" y="590431"/>
                  </a:lnTo>
                  <a:lnTo>
                    <a:pt x="8668802" y="590431"/>
                  </a:lnTo>
                  <a:lnTo>
                    <a:pt x="8680232" y="590431"/>
                  </a:lnTo>
                  <a:lnTo>
                    <a:pt x="8691662" y="590431"/>
                  </a:lnTo>
                  <a:lnTo>
                    <a:pt x="8703093" y="590431"/>
                  </a:lnTo>
                  <a:lnTo>
                    <a:pt x="8714570" y="590431"/>
                  </a:lnTo>
                  <a:lnTo>
                    <a:pt x="8726000" y="590431"/>
                  </a:lnTo>
                  <a:lnTo>
                    <a:pt x="8737430" y="590431"/>
                  </a:lnTo>
                  <a:lnTo>
                    <a:pt x="8748860" y="590431"/>
                  </a:lnTo>
                  <a:lnTo>
                    <a:pt x="8760290" y="590431"/>
                  </a:lnTo>
                  <a:lnTo>
                    <a:pt x="8771768" y="590431"/>
                  </a:lnTo>
                  <a:lnTo>
                    <a:pt x="8783198" y="590431"/>
                  </a:lnTo>
                  <a:lnTo>
                    <a:pt x="8794628" y="590431"/>
                  </a:lnTo>
                  <a:lnTo>
                    <a:pt x="8806058" y="590431"/>
                  </a:lnTo>
                  <a:lnTo>
                    <a:pt x="8817488" y="590431"/>
                  </a:lnTo>
                  <a:lnTo>
                    <a:pt x="8828918" y="590431"/>
                  </a:lnTo>
                  <a:lnTo>
                    <a:pt x="8840395" y="590431"/>
                  </a:lnTo>
                  <a:lnTo>
                    <a:pt x="8851825" y="590431"/>
                  </a:lnTo>
                  <a:lnTo>
                    <a:pt x="8863256" y="590431"/>
                  </a:lnTo>
                  <a:lnTo>
                    <a:pt x="8874686" y="590431"/>
                  </a:lnTo>
                  <a:lnTo>
                    <a:pt x="8886115" y="590431"/>
                  </a:lnTo>
                  <a:lnTo>
                    <a:pt x="8897593" y="590431"/>
                  </a:lnTo>
                  <a:lnTo>
                    <a:pt x="8909022" y="590431"/>
                  </a:lnTo>
                  <a:lnTo>
                    <a:pt x="8920453" y="590431"/>
                  </a:lnTo>
                  <a:lnTo>
                    <a:pt x="8931883" y="590431"/>
                  </a:lnTo>
                  <a:lnTo>
                    <a:pt x="8943313" y="590431"/>
                  </a:lnTo>
                  <a:lnTo>
                    <a:pt x="8954791" y="590431"/>
                  </a:lnTo>
                  <a:lnTo>
                    <a:pt x="8966220" y="590431"/>
                  </a:lnTo>
                  <a:lnTo>
                    <a:pt x="8977651" y="590431"/>
                  </a:lnTo>
                  <a:lnTo>
                    <a:pt x="8989080" y="590431"/>
                  </a:lnTo>
                  <a:lnTo>
                    <a:pt x="9000511" y="590431"/>
                  </a:lnTo>
                  <a:lnTo>
                    <a:pt x="9011988" y="590431"/>
                  </a:lnTo>
                  <a:lnTo>
                    <a:pt x="9023418" y="590431"/>
                  </a:lnTo>
                  <a:lnTo>
                    <a:pt x="9034849" y="590431"/>
                  </a:lnTo>
                  <a:lnTo>
                    <a:pt x="9046278" y="590431"/>
                  </a:lnTo>
                  <a:lnTo>
                    <a:pt x="9057709" y="590431"/>
                  </a:lnTo>
                  <a:lnTo>
                    <a:pt x="9069186" y="590431"/>
                  </a:lnTo>
                  <a:lnTo>
                    <a:pt x="9080615" y="590431"/>
                  </a:lnTo>
                  <a:lnTo>
                    <a:pt x="9092046" y="590431"/>
                  </a:lnTo>
                  <a:lnTo>
                    <a:pt x="9103476" y="590431"/>
                  </a:lnTo>
                  <a:lnTo>
                    <a:pt x="9114906" y="590431"/>
                  </a:lnTo>
                  <a:lnTo>
                    <a:pt x="9126384" y="590431"/>
                  </a:lnTo>
                  <a:lnTo>
                    <a:pt x="9137813" y="590431"/>
                  </a:lnTo>
                  <a:lnTo>
                    <a:pt x="9149244" y="590431"/>
                  </a:lnTo>
                  <a:lnTo>
                    <a:pt x="9160673" y="590431"/>
                  </a:lnTo>
                  <a:lnTo>
                    <a:pt x="9172104" y="590431"/>
                  </a:lnTo>
                  <a:lnTo>
                    <a:pt x="9183581" y="590431"/>
                  </a:lnTo>
                  <a:lnTo>
                    <a:pt x="9195011" y="590431"/>
                  </a:lnTo>
                  <a:lnTo>
                    <a:pt x="9206442" y="590431"/>
                  </a:lnTo>
                  <a:lnTo>
                    <a:pt x="9217871" y="590431"/>
                  </a:lnTo>
                  <a:lnTo>
                    <a:pt x="9229301" y="590431"/>
                  </a:lnTo>
                  <a:lnTo>
                    <a:pt x="9240779" y="590431"/>
                  </a:lnTo>
                  <a:lnTo>
                    <a:pt x="9252209" y="590431"/>
                  </a:lnTo>
                  <a:lnTo>
                    <a:pt x="9263639" y="590431"/>
                  </a:lnTo>
                  <a:lnTo>
                    <a:pt x="9275069" y="590431"/>
                  </a:lnTo>
                  <a:lnTo>
                    <a:pt x="9286498" y="590431"/>
                  </a:lnTo>
                  <a:lnTo>
                    <a:pt x="9297977" y="590431"/>
                  </a:lnTo>
                  <a:lnTo>
                    <a:pt x="9309406" y="590431"/>
                  </a:lnTo>
                  <a:lnTo>
                    <a:pt x="9320837" y="590431"/>
                  </a:lnTo>
                  <a:lnTo>
                    <a:pt x="9332266" y="590431"/>
                  </a:lnTo>
                  <a:lnTo>
                    <a:pt x="9343696" y="590431"/>
                  </a:lnTo>
                  <a:lnTo>
                    <a:pt x="9355174" y="590431"/>
                  </a:lnTo>
                  <a:lnTo>
                    <a:pt x="9366604" y="590431"/>
                  </a:lnTo>
                  <a:lnTo>
                    <a:pt x="9378035" y="590431"/>
                  </a:lnTo>
                  <a:lnTo>
                    <a:pt x="9389464" y="590431"/>
                  </a:lnTo>
                  <a:lnTo>
                    <a:pt x="9400894" y="590431"/>
                  </a:lnTo>
                  <a:lnTo>
                    <a:pt x="9412372" y="590431"/>
                  </a:lnTo>
                  <a:lnTo>
                    <a:pt x="9423802" y="590431"/>
                  </a:lnTo>
                  <a:lnTo>
                    <a:pt x="9435232" y="590431"/>
                  </a:lnTo>
                  <a:lnTo>
                    <a:pt x="9446662" y="590431"/>
                  </a:lnTo>
                  <a:lnTo>
                    <a:pt x="9458091" y="590431"/>
                  </a:lnTo>
                  <a:lnTo>
                    <a:pt x="9469570" y="590431"/>
                  </a:lnTo>
                  <a:lnTo>
                    <a:pt x="9480999" y="590431"/>
                  </a:lnTo>
                  <a:lnTo>
                    <a:pt x="9492429" y="590431"/>
                  </a:lnTo>
                  <a:lnTo>
                    <a:pt x="9503859" y="590431"/>
                  </a:lnTo>
                  <a:lnTo>
                    <a:pt x="9515289" y="590431"/>
                  </a:lnTo>
                  <a:lnTo>
                    <a:pt x="9526767" y="590431"/>
                  </a:lnTo>
                  <a:lnTo>
                    <a:pt x="9538197" y="590431"/>
                  </a:lnTo>
                  <a:lnTo>
                    <a:pt x="9549626" y="590431"/>
                  </a:lnTo>
                  <a:lnTo>
                    <a:pt x="9561057" y="590431"/>
                  </a:lnTo>
                  <a:lnTo>
                    <a:pt x="9572487" y="590431"/>
                  </a:lnTo>
                  <a:lnTo>
                    <a:pt x="9583965" y="590431"/>
                  </a:lnTo>
                  <a:lnTo>
                    <a:pt x="9595395" y="590431"/>
                  </a:lnTo>
                  <a:lnTo>
                    <a:pt x="9606824" y="590431"/>
                  </a:lnTo>
                  <a:lnTo>
                    <a:pt x="9618255" y="590431"/>
                  </a:lnTo>
                  <a:lnTo>
                    <a:pt x="9629684" y="590431"/>
                  </a:lnTo>
                  <a:lnTo>
                    <a:pt x="9641163" y="590431"/>
                  </a:lnTo>
                  <a:lnTo>
                    <a:pt x="9652592" y="590431"/>
                  </a:lnTo>
                  <a:lnTo>
                    <a:pt x="9664022" y="590431"/>
                  </a:lnTo>
                  <a:lnTo>
                    <a:pt x="9675452" y="590431"/>
                  </a:lnTo>
                  <a:lnTo>
                    <a:pt x="9686882" y="590431"/>
                  </a:lnTo>
                  <a:lnTo>
                    <a:pt x="9698360" y="590431"/>
                  </a:lnTo>
                  <a:lnTo>
                    <a:pt x="9709790" y="590431"/>
                  </a:lnTo>
                  <a:lnTo>
                    <a:pt x="9721219" y="590431"/>
                  </a:lnTo>
                  <a:lnTo>
                    <a:pt x="9732650" y="590431"/>
                  </a:lnTo>
                  <a:lnTo>
                    <a:pt x="9744080" y="590431"/>
                  </a:lnTo>
                  <a:lnTo>
                    <a:pt x="9755557" y="590431"/>
                  </a:lnTo>
                  <a:lnTo>
                    <a:pt x="9766988" y="590431"/>
                  </a:lnTo>
                  <a:lnTo>
                    <a:pt x="9778417" y="590431"/>
                  </a:lnTo>
                  <a:lnTo>
                    <a:pt x="9789848" y="590431"/>
                  </a:lnTo>
                  <a:lnTo>
                    <a:pt x="9801277" y="590431"/>
                  </a:lnTo>
                  <a:lnTo>
                    <a:pt x="9812755" y="590431"/>
                  </a:lnTo>
                  <a:lnTo>
                    <a:pt x="9824185" y="590431"/>
                  </a:lnTo>
                  <a:lnTo>
                    <a:pt x="9835615" y="590431"/>
                  </a:lnTo>
                  <a:lnTo>
                    <a:pt x="9847045" y="590431"/>
                  </a:lnTo>
                  <a:lnTo>
                    <a:pt x="9858475" y="590431"/>
                  </a:lnTo>
                  <a:lnTo>
                    <a:pt x="9869952" y="590431"/>
                  </a:lnTo>
                  <a:lnTo>
                    <a:pt x="9881383" y="590431"/>
                  </a:lnTo>
                  <a:lnTo>
                    <a:pt x="9892812" y="590431"/>
                  </a:lnTo>
                  <a:lnTo>
                    <a:pt x="9904243" y="590431"/>
                  </a:lnTo>
                  <a:lnTo>
                    <a:pt x="9915673" y="590431"/>
                  </a:lnTo>
                  <a:lnTo>
                    <a:pt x="9927102" y="590431"/>
                  </a:lnTo>
                  <a:lnTo>
                    <a:pt x="9938581" y="590431"/>
                  </a:lnTo>
                  <a:lnTo>
                    <a:pt x="9950010" y="590431"/>
                  </a:lnTo>
                  <a:lnTo>
                    <a:pt x="9961441" y="590431"/>
                  </a:lnTo>
                  <a:lnTo>
                    <a:pt x="9972870" y="590431"/>
                  </a:lnTo>
                  <a:lnTo>
                    <a:pt x="9984300" y="590431"/>
                  </a:lnTo>
                  <a:lnTo>
                    <a:pt x="9995778" y="590431"/>
                  </a:lnTo>
                  <a:lnTo>
                    <a:pt x="10007208" y="590431"/>
                  </a:lnTo>
                  <a:lnTo>
                    <a:pt x="10018638" y="590431"/>
                  </a:lnTo>
                  <a:lnTo>
                    <a:pt x="10030068" y="590431"/>
                  </a:lnTo>
                  <a:lnTo>
                    <a:pt x="10041498" y="590431"/>
                  </a:lnTo>
                  <a:lnTo>
                    <a:pt x="10052976" y="590431"/>
                  </a:lnTo>
                  <a:lnTo>
                    <a:pt x="10064405" y="590431"/>
                  </a:lnTo>
                  <a:lnTo>
                    <a:pt x="10075835" y="590431"/>
                  </a:lnTo>
                  <a:lnTo>
                    <a:pt x="10087266" y="590431"/>
                  </a:lnTo>
                  <a:lnTo>
                    <a:pt x="10098695" y="590431"/>
                  </a:lnTo>
                  <a:lnTo>
                    <a:pt x="10110174" y="590431"/>
                  </a:lnTo>
                  <a:lnTo>
                    <a:pt x="10121603" y="590431"/>
                  </a:lnTo>
                  <a:lnTo>
                    <a:pt x="10133033" y="590431"/>
                  </a:lnTo>
                  <a:lnTo>
                    <a:pt x="10144463" y="590431"/>
                  </a:lnTo>
                  <a:lnTo>
                    <a:pt x="10155893" y="590431"/>
                  </a:lnTo>
                  <a:lnTo>
                    <a:pt x="10167371" y="590431"/>
                  </a:lnTo>
                  <a:lnTo>
                    <a:pt x="10178801" y="590431"/>
                  </a:lnTo>
                  <a:lnTo>
                    <a:pt x="10190230" y="590431"/>
                  </a:lnTo>
                  <a:lnTo>
                    <a:pt x="10201661" y="590431"/>
                  </a:lnTo>
                  <a:lnTo>
                    <a:pt x="10213091" y="590431"/>
                  </a:lnTo>
                  <a:lnTo>
                    <a:pt x="10224569" y="590431"/>
                  </a:lnTo>
                  <a:lnTo>
                    <a:pt x="10235998" y="590431"/>
                  </a:lnTo>
                  <a:lnTo>
                    <a:pt x="10247428" y="590431"/>
                  </a:lnTo>
                  <a:lnTo>
                    <a:pt x="10258859" y="590431"/>
                  </a:lnTo>
                  <a:lnTo>
                    <a:pt x="10270288" y="590431"/>
                  </a:lnTo>
                  <a:lnTo>
                    <a:pt x="10281767" y="590431"/>
                  </a:lnTo>
                  <a:lnTo>
                    <a:pt x="10293196" y="590431"/>
                  </a:lnTo>
                  <a:lnTo>
                    <a:pt x="10304626" y="590431"/>
                  </a:lnTo>
                  <a:lnTo>
                    <a:pt x="10316056" y="590431"/>
                  </a:lnTo>
                  <a:lnTo>
                    <a:pt x="10327486" y="590431"/>
                  </a:lnTo>
                  <a:lnTo>
                    <a:pt x="10338963" y="590431"/>
                  </a:lnTo>
                  <a:lnTo>
                    <a:pt x="10350394" y="590431"/>
                  </a:lnTo>
                  <a:lnTo>
                    <a:pt x="10361823" y="590431"/>
                  </a:lnTo>
                  <a:lnTo>
                    <a:pt x="10373254" y="590431"/>
                  </a:lnTo>
                  <a:lnTo>
                    <a:pt x="10384684" y="590431"/>
                  </a:lnTo>
                  <a:lnTo>
                    <a:pt x="10396161" y="590431"/>
                  </a:lnTo>
                  <a:lnTo>
                    <a:pt x="10407591" y="590431"/>
                  </a:lnTo>
                  <a:lnTo>
                    <a:pt x="10419021" y="590431"/>
                  </a:lnTo>
                  <a:lnTo>
                    <a:pt x="10430452" y="590431"/>
                  </a:lnTo>
                  <a:lnTo>
                    <a:pt x="10441881" y="590431"/>
                  </a:lnTo>
                  <a:lnTo>
                    <a:pt x="10453358" y="590431"/>
                  </a:lnTo>
                  <a:lnTo>
                    <a:pt x="10464789" y="590431"/>
                  </a:lnTo>
                  <a:lnTo>
                    <a:pt x="10476219" y="590431"/>
                  </a:lnTo>
                  <a:lnTo>
                    <a:pt x="10487649" y="590431"/>
                  </a:lnTo>
                  <a:lnTo>
                    <a:pt x="10499079" y="590431"/>
                  </a:lnTo>
                  <a:lnTo>
                    <a:pt x="10510556" y="590431"/>
                  </a:lnTo>
                  <a:lnTo>
                    <a:pt x="10521987" y="590431"/>
                  </a:lnTo>
                  <a:lnTo>
                    <a:pt x="10533416" y="590431"/>
                  </a:lnTo>
                  <a:lnTo>
                    <a:pt x="10544847" y="590431"/>
                  </a:lnTo>
                  <a:lnTo>
                    <a:pt x="10556277" y="590431"/>
                  </a:lnTo>
                  <a:lnTo>
                    <a:pt x="10567754" y="590431"/>
                  </a:lnTo>
                  <a:lnTo>
                    <a:pt x="10579184" y="590431"/>
                  </a:lnTo>
                  <a:lnTo>
                    <a:pt x="10590614" y="590431"/>
                  </a:lnTo>
                  <a:lnTo>
                    <a:pt x="10602045" y="590431"/>
                  </a:lnTo>
                  <a:lnTo>
                    <a:pt x="10613474" y="590431"/>
                  </a:lnTo>
                  <a:lnTo>
                    <a:pt x="10624951" y="590431"/>
                  </a:lnTo>
                  <a:lnTo>
                    <a:pt x="10636382" y="590431"/>
                  </a:lnTo>
                  <a:lnTo>
                    <a:pt x="10647812" y="590431"/>
                  </a:lnTo>
                  <a:lnTo>
                    <a:pt x="10659241" y="590431"/>
                  </a:lnTo>
                  <a:lnTo>
                    <a:pt x="10670672" y="590431"/>
                  </a:lnTo>
                  <a:lnTo>
                    <a:pt x="10682149" y="590431"/>
                  </a:lnTo>
                  <a:lnTo>
                    <a:pt x="10693580" y="590431"/>
                  </a:lnTo>
                  <a:lnTo>
                    <a:pt x="10705009" y="590431"/>
                  </a:lnTo>
                  <a:lnTo>
                    <a:pt x="10716439" y="590431"/>
                  </a:lnTo>
                  <a:lnTo>
                    <a:pt x="10727870" y="590431"/>
                  </a:lnTo>
                  <a:lnTo>
                    <a:pt x="10739347" y="590431"/>
                  </a:lnTo>
                  <a:lnTo>
                    <a:pt x="10750778" y="590431"/>
                  </a:lnTo>
                  <a:lnTo>
                    <a:pt x="10762207" y="590431"/>
                  </a:lnTo>
                  <a:lnTo>
                    <a:pt x="10773637" y="590431"/>
                  </a:lnTo>
                  <a:lnTo>
                    <a:pt x="10785067" y="590431"/>
                  </a:lnTo>
                  <a:lnTo>
                    <a:pt x="10796544" y="590431"/>
                  </a:lnTo>
                  <a:lnTo>
                    <a:pt x="10807975" y="590431"/>
                  </a:lnTo>
                  <a:lnTo>
                    <a:pt x="10819405" y="590431"/>
                  </a:lnTo>
                  <a:lnTo>
                    <a:pt x="10830834" y="590431"/>
                  </a:lnTo>
                  <a:lnTo>
                    <a:pt x="10842265" y="590431"/>
                  </a:lnTo>
                  <a:lnTo>
                    <a:pt x="10853742" y="590431"/>
                  </a:lnTo>
                  <a:lnTo>
                    <a:pt x="10865173" y="590431"/>
                  </a:lnTo>
                  <a:lnTo>
                    <a:pt x="10876602" y="590431"/>
                  </a:lnTo>
                  <a:lnTo>
                    <a:pt x="10888032" y="590431"/>
                  </a:lnTo>
                  <a:lnTo>
                    <a:pt x="10899463" y="590431"/>
                  </a:lnTo>
                  <a:lnTo>
                    <a:pt x="10910892" y="590431"/>
                  </a:lnTo>
                  <a:lnTo>
                    <a:pt x="10922369" y="590431"/>
                  </a:lnTo>
                  <a:lnTo>
                    <a:pt x="10933800" y="590431"/>
                  </a:lnTo>
                  <a:lnTo>
                    <a:pt x="10945230" y="590431"/>
                  </a:lnTo>
                  <a:lnTo>
                    <a:pt x="10956660" y="590431"/>
                  </a:lnTo>
                  <a:lnTo>
                    <a:pt x="10968090" y="590431"/>
                  </a:lnTo>
                  <a:lnTo>
                    <a:pt x="10979567" y="590431"/>
                  </a:lnTo>
                  <a:lnTo>
                    <a:pt x="10990998" y="590431"/>
                  </a:lnTo>
                  <a:lnTo>
                    <a:pt x="11002427" y="590431"/>
                  </a:lnTo>
                  <a:lnTo>
                    <a:pt x="11013858" y="590431"/>
                  </a:lnTo>
                  <a:lnTo>
                    <a:pt x="11025287" y="590431"/>
                  </a:lnTo>
                  <a:lnTo>
                    <a:pt x="11036765" y="590431"/>
                  </a:lnTo>
                  <a:lnTo>
                    <a:pt x="11048195" y="590431"/>
                  </a:lnTo>
                  <a:lnTo>
                    <a:pt x="11059625" y="590431"/>
                  </a:lnTo>
                  <a:lnTo>
                    <a:pt x="11071056" y="590431"/>
                  </a:lnTo>
                  <a:lnTo>
                    <a:pt x="11082485" y="590431"/>
                  </a:lnTo>
                  <a:lnTo>
                    <a:pt x="11093962" y="590431"/>
                  </a:lnTo>
                  <a:lnTo>
                    <a:pt x="11105393" y="590431"/>
                  </a:lnTo>
                  <a:lnTo>
                    <a:pt x="11116823" y="590431"/>
                  </a:lnTo>
                  <a:lnTo>
                    <a:pt x="11128253" y="590431"/>
                  </a:lnTo>
                  <a:lnTo>
                    <a:pt x="11139683" y="590431"/>
                  </a:lnTo>
                  <a:lnTo>
                    <a:pt x="11151160" y="590431"/>
                  </a:lnTo>
                  <a:lnTo>
                    <a:pt x="11162591" y="590431"/>
                  </a:lnTo>
                  <a:lnTo>
                    <a:pt x="11174020" y="590431"/>
                  </a:lnTo>
                  <a:lnTo>
                    <a:pt x="11185451" y="590431"/>
                  </a:lnTo>
                  <a:lnTo>
                    <a:pt x="11196881" y="590431"/>
                  </a:lnTo>
                  <a:lnTo>
                    <a:pt x="11208358" y="590431"/>
                  </a:lnTo>
                  <a:lnTo>
                    <a:pt x="11218359" y="59043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EE846C78-C5E6-DD45-904F-D22ABFD1706B}"/>
                </a:ext>
              </a:extLst>
            </p:cNvPr>
            <p:cNvSpPr/>
            <p:nvPr/>
          </p:nvSpPr>
          <p:spPr>
            <a:xfrm>
              <a:off x="851149" y="5468269"/>
              <a:ext cx="11218359" cy="632493"/>
            </a:xfrm>
            <a:custGeom>
              <a:avLst/>
              <a:gdLst>
                <a:gd name="connsiteX0" fmla="*/ 0 w 11218359"/>
                <a:gd name="connsiteY0" fmla="*/ 632493 h 632493"/>
                <a:gd name="connsiteX1" fmla="*/ 9149 w 11218359"/>
                <a:gd name="connsiteY1" fmla="*/ 632493 h 632493"/>
                <a:gd name="connsiteX2" fmla="*/ 20588 w 11218359"/>
                <a:gd name="connsiteY2" fmla="*/ 632493 h 632493"/>
                <a:gd name="connsiteX3" fmla="*/ 32028 w 11218359"/>
                <a:gd name="connsiteY3" fmla="*/ 632493 h 632493"/>
                <a:gd name="connsiteX4" fmla="*/ 43467 w 11218359"/>
                <a:gd name="connsiteY4" fmla="*/ 632493 h 632493"/>
                <a:gd name="connsiteX5" fmla="*/ 54907 w 11218359"/>
                <a:gd name="connsiteY5" fmla="*/ 632493 h 632493"/>
                <a:gd name="connsiteX6" fmla="*/ 66346 w 11218359"/>
                <a:gd name="connsiteY6" fmla="*/ 632493 h 632493"/>
                <a:gd name="connsiteX7" fmla="*/ 77786 w 11218359"/>
                <a:gd name="connsiteY7" fmla="*/ 632493 h 632493"/>
                <a:gd name="connsiteX8" fmla="*/ 89225 w 11218359"/>
                <a:gd name="connsiteY8" fmla="*/ 632493 h 632493"/>
                <a:gd name="connsiteX9" fmla="*/ 100665 w 11218359"/>
                <a:gd name="connsiteY9" fmla="*/ 632493 h 632493"/>
                <a:gd name="connsiteX10" fmla="*/ 112104 w 11218359"/>
                <a:gd name="connsiteY10" fmla="*/ 632493 h 632493"/>
                <a:gd name="connsiteX11" fmla="*/ 123544 w 11218359"/>
                <a:gd name="connsiteY11" fmla="*/ 632493 h 632493"/>
                <a:gd name="connsiteX12" fmla="*/ 134979 w 11218359"/>
                <a:gd name="connsiteY12" fmla="*/ 632493 h 632493"/>
                <a:gd name="connsiteX13" fmla="*/ 146423 w 11218359"/>
                <a:gd name="connsiteY13" fmla="*/ 632493 h 632493"/>
                <a:gd name="connsiteX14" fmla="*/ 157858 w 11218359"/>
                <a:gd name="connsiteY14" fmla="*/ 632493 h 632493"/>
                <a:gd name="connsiteX15" fmla="*/ 169297 w 11218359"/>
                <a:gd name="connsiteY15" fmla="*/ 632493 h 632493"/>
                <a:gd name="connsiteX16" fmla="*/ 180737 w 11218359"/>
                <a:gd name="connsiteY16" fmla="*/ 632493 h 632493"/>
                <a:gd name="connsiteX17" fmla="*/ 192176 w 11218359"/>
                <a:gd name="connsiteY17" fmla="*/ 632493 h 632493"/>
                <a:gd name="connsiteX18" fmla="*/ 203616 w 11218359"/>
                <a:gd name="connsiteY18" fmla="*/ 632493 h 632493"/>
                <a:gd name="connsiteX19" fmla="*/ 215055 w 11218359"/>
                <a:gd name="connsiteY19" fmla="*/ 632493 h 632493"/>
                <a:gd name="connsiteX20" fmla="*/ 226495 w 11218359"/>
                <a:gd name="connsiteY20" fmla="*/ 632493 h 632493"/>
                <a:gd name="connsiteX21" fmla="*/ 237935 w 11218359"/>
                <a:gd name="connsiteY21" fmla="*/ 632493 h 632493"/>
                <a:gd name="connsiteX22" fmla="*/ 249374 w 11218359"/>
                <a:gd name="connsiteY22" fmla="*/ 632493 h 632493"/>
                <a:gd name="connsiteX23" fmla="*/ 260814 w 11218359"/>
                <a:gd name="connsiteY23" fmla="*/ 632493 h 632493"/>
                <a:gd name="connsiteX24" fmla="*/ 272253 w 11218359"/>
                <a:gd name="connsiteY24" fmla="*/ 632493 h 632493"/>
                <a:gd name="connsiteX25" fmla="*/ 283693 w 11218359"/>
                <a:gd name="connsiteY25" fmla="*/ 632493 h 632493"/>
                <a:gd name="connsiteX26" fmla="*/ 295132 w 11218359"/>
                <a:gd name="connsiteY26" fmla="*/ 632493 h 632493"/>
                <a:gd name="connsiteX27" fmla="*/ 306572 w 11218359"/>
                <a:gd name="connsiteY27" fmla="*/ 632493 h 632493"/>
                <a:gd name="connsiteX28" fmla="*/ 318011 w 11218359"/>
                <a:gd name="connsiteY28" fmla="*/ 632493 h 632493"/>
                <a:gd name="connsiteX29" fmla="*/ 329451 w 11218359"/>
                <a:gd name="connsiteY29" fmla="*/ 632493 h 632493"/>
                <a:gd name="connsiteX30" fmla="*/ 340890 w 11218359"/>
                <a:gd name="connsiteY30" fmla="*/ 632493 h 632493"/>
                <a:gd name="connsiteX31" fmla="*/ 352330 w 11218359"/>
                <a:gd name="connsiteY31" fmla="*/ 632493 h 632493"/>
                <a:gd name="connsiteX32" fmla="*/ 363769 w 11218359"/>
                <a:gd name="connsiteY32" fmla="*/ 632493 h 632493"/>
                <a:gd name="connsiteX33" fmla="*/ 375209 w 11218359"/>
                <a:gd name="connsiteY33" fmla="*/ 632493 h 632493"/>
                <a:gd name="connsiteX34" fmla="*/ 386648 w 11218359"/>
                <a:gd name="connsiteY34" fmla="*/ 632493 h 632493"/>
                <a:gd name="connsiteX35" fmla="*/ 398088 w 11218359"/>
                <a:gd name="connsiteY35" fmla="*/ 632493 h 632493"/>
                <a:gd name="connsiteX36" fmla="*/ 409527 w 11218359"/>
                <a:gd name="connsiteY36" fmla="*/ 632493 h 632493"/>
                <a:gd name="connsiteX37" fmla="*/ 420967 w 11218359"/>
                <a:gd name="connsiteY37" fmla="*/ 632493 h 632493"/>
                <a:gd name="connsiteX38" fmla="*/ 432406 w 11218359"/>
                <a:gd name="connsiteY38" fmla="*/ 632493 h 632493"/>
                <a:gd name="connsiteX39" fmla="*/ 443846 w 11218359"/>
                <a:gd name="connsiteY39" fmla="*/ 632493 h 632493"/>
                <a:gd name="connsiteX40" fmla="*/ 455285 w 11218359"/>
                <a:gd name="connsiteY40" fmla="*/ 632493 h 632493"/>
                <a:gd name="connsiteX41" fmla="*/ 466725 w 11218359"/>
                <a:gd name="connsiteY41" fmla="*/ 632493 h 632493"/>
                <a:gd name="connsiteX42" fmla="*/ 478165 w 11218359"/>
                <a:gd name="connsiteY42" fmla="*/ 632493 h 632493"/>
                <a:gd name="connsiteX43" fmla="*/ 489604 w 11218359"/>
                <a:gd name="connsiteY43" fmla="*/ 632493 h 632493"/>
                <a:gd name="connsiteX44" fmla="*/ 501044 w 11218359"/>
                <a:gd name="connsiteY44" fmla="*/ 632493 h 632493"/>
                <a:gd name="connsiteX45" fmla="*/ 512483 w 11218359"/>
                <a:gd name="connsiteY45" fmla="*/ 632493 h 632493"/>
                <a:gd name="connsiteX46" fmla="*/ 523923 w 11218359"/>
                <a:gd name="connsiteY46" fmla="*/ 632493 h 632493"/>
                <a:gd name="connsiteX47" fmla="*/ 535362 w 11218359"/>
                <a:gd name="connsiteY47" fmla="*/ 632493 h 632493"/>
                <a:gd name="connsiteX48" fmla="*/ 546802 w 11218359"/>
                <a:gd name="connsiteY48" fmla="*/ 632493 h 632493"/>
                <a:gd name="connsiteX49" fmla="*/ 558241 w 11218359"/>
                <a:gd name="connsiteY49" fmla="*/ 632493 h 632493"/>
                <a:gd name="connsiteX50" fmla="*/ 569681 w 11218359"/>
                <a:gd name="connsiteY50" fmla="*/ 632493 h 632493"/>
                <a:gd name="connsiteX51" fmla="*/ 581120 w 11218359"/>
                <a:gd name="connsiteY51" fmla="*/ 632493 h 632493"/>
                <a:gd name="connsiteX52" fmla="*/ 592560 w 11218359"/>
                <a:gd name="connsiteY52" fmla="*/ 632493 h 632493"/>
                <a:gd name="connsiteX53" fmla="*/ 603999 w 11218359"/>
                <a:gd name="connsiteY53" fmla="*/ 632493 h 632493"/>
                <a:gd name="connsiteX54" fmla="*/ 615439 w 11218359"/>
                <a:gd name="connsiteY54" fmla="*/ 632493 h 632493"/>
                <a:gd name="connsiteX55" fmla="*/ 626878 w 11218359"/>
                <a:gd name="connsiteY55" fmla="*/ 632493 h 632493"/>
                <a:gd name="connsiteX56" fmla="*/ 638318 w 11218359"/>
                <a:gd name="connsiteY56" fmla="*/ 632493 h 632493"/>
                <a:gd name="connsiteX57" fmla="*/ 649757 w 11218359"/>
                <a:gd name="connsiteY57" fmla="*/ 632493 h 632493"/>
                <a:gd name="connsiteX58" fmla="*/ 661192 w 11218359"/>
                <a:gd name="connsiteY58" fmla="*/ 632493 h 632493"/>
                <a:gd name="connsiteX59" fmla="*/ 672632 w 11218359"/>
                <a:gd name="connsiteY59" fmla="*/ 632493 h 632493"/>
                <a:gd name="connsiteX60" fmla="*/ 684071 w 11218359"/>
                <a:gd name="connsiteY60" fmla="*/ 632493 h 632493"/>
                <a:gd name="connsiteX61" fmla="*/ 695511 w 11218359"/>
                <a:gd name="connsiteY61" fmla="*/ 632493 h 632493"/>
                <a:gd name="connsiteX62" fmla="*/ 706950 w 11218359"/>
                <a:gd name="connsiteY62" fmla="*/ 632493 h 632493"/>
                <a:gd name="connsiteX63" fmla="*/ 718390 w 11218359"/>
                <a:gd name="connsiteY63" fmla="*/ 632493 h 632493"/>
                <a:gd name="connsiteX64" fmla="*/ 729829 w 11218359"/>
                <a:gd name="connsiteY64" fmla="*/ 632493 h 632493"/>
                <a:gd name="connsiteX65" fmla="*/ 741269 w 11218359"/>
                <a:gd name="connsiteY65" fmla="*/ 632493 h 632493"/>
                <a:gd name="connsiteX66" fmla="*/ 752708 w 11218359"/>
                <a:gd name="connsiteY66" fmla="*/ 632493 h 632493"/>
                <a:gd name="connsiteX67" fmla="*/ 764148 w 11218359"/>
                <a:gd name="connsiteY67" fmla="*/ 632493 h 632493"/>
                <a:gd name="connsiteX68" fmla="*/ 775587 w 11218359"/>
                <a:gd name="connsiteY68" fmla="*/ 632493 h 632493"/>
                <a:gd name="connsiteX69" fmla="*/ 787027 w 11218359"/>
                <a:gd name="connsiteY69" fmla="*/ 632493 h 632493"/>
                <a:gd name="connsiteX70" fmla="*/ 798467 w 11218359"/>
                <a:gd name="connsiteY70" fmla="*/ 632493 h 632493"/>
                <a:gd name="connsiteX71" fmla="*/ 809906 w 11218359"/>
                <a:gd name="connsiteY71" fmla="*/ 632493 h 632493"/>
                <a:gd name="connsiteX72" fmla="*/ 821346 w 11218359"/>
                <a:gd name="connsiteY72" fmla="*/ 632493 h 632493"/>
                <a:gd name="connsiteX73" fmla="*/ 832785 w 11218359"/>
                <a:gd name="connsiteY73" fmla="*/ 632493 h 632493"/>
                <a:gd name="connsiteX74" fmla="*/ 844225 w 11218359"/>
                <a:gd name="connsiteY74" fmla="*/ 632493 h 632493"/>
                <a:gd name="connsiteX75" fmla="*/ 855664 w 11218359"/>
                <a:gd name="connsiteY75" fmla="*/ 632493 h 632493"/>
                <a:gd name="connsiteX76" fmla="*/ 867104 w 11218359"/>
                <a:gd name="connsiteY76" fmla="*/ 632493 h 632493"/>
                <a:gd name="connsiteX77" fmla="*/ 878543 w 11218359"/>
                <a:gd name="connsiteY77" fmla="*/ 632493 h 632493"/>
                <a:gd name="connsiteX78" fmla="*/ 889983 w 11218359"/>
                <a:gd name="connsiteY78" fmla="*/ 632493 h 632493"/>
                <a:gd name="connsiteX79" fmla="*/ 901422 w 11218359"/>
                <a:gd name="connsiteY79" fmla="*/ 632493 h 632493"/>
                <a:gd name="connsiteX80" fmla="*/ 912862 w 11218359"/>
                <a:gd name="connsiteY80" fmla="*/ 632493 h 632493"/>
                <a:gd name="connsiteX81" fmla="*/ 924301 w 11218359"/>
                <a:gd name="connsiteY81" fmla="*/ 632493 h 632493"/>
                <a:gd name="connsiteX82" fmla="*/ 935741 w 11218359"/>
                <a:gd name="connsiteY82" fmla="*/ 632493 h 632493"/>
                <a:gd name="connsiteX83" fmla="*/ 947180 w 11218359"/>
                <a:gd name="connsiteY83" fmla="*/ 632493 h 632493"/>
                <a:gd name="connsiteX84" fmla="*/ 958620 w 11218359"/>
                <a:gd name="connsiteY84" fmla="*/ 632493 h 632493"/>
                <a:gd name="connsiteX85" fmla="*/ 970059 w 11218359"/>
                <a:gd name="connsiteY85" fmla="*/ 632493 h 632493"/>
                <a:gd name="connsiteX86" fmla="*/ 981499 w 11218359"/>
                <a:gd name="connsiteY86" fmla="*/ 632493 h 632493"/>
                <a:gd name="connsiteX87" fmla="*/ 992938 w 11218359"/>
                <a:gd name="connsiteY87" fmla="*/ 632493 h 632493"/>
                <a:gd name="connsiteX88" fmla="*/ 1004378 w 11218359"/>
                <a:gd name="connsiteY88" fmla="*/ 632493 h 632493"/>
                <a:gd name="connsiteX89" fmla="*/ 1015818 w 11218359"/>
                <a:gd name="connsiteY89" fmla="*/ 632493 h 632493"/>
                <a:gd name="connsiteX90" fmla="*/ 1027257 w 11218359"/>
                <a:gd name="connsiteY90" fmla="*/ 632493 h 632493"/>
                <a:gd name="connsiteX91" fmla="*/ 1038697 w 11218359"/>
                <a:gd name="connsiteY91" fmla="*/ 632493 h 632493"/>
                <a:gd name="connsiteX92" fmla="*/ 1050136 w 11218359"/>
                <a:gd name="connsiteY92" fmla="*/ 632493 h 632493"/>
                <a:gd name="connsiteX93" fmla="*/ 1061576 w 11218359"/>
                <a:gd name="connsiteY93" fmla="*/ 632493 h 632493"/>
                <a:gd name="connsiteX94" fmla="*/ 1073015 w 11218359"/>
                <a:gd name="connsiteY94" fmla="*/ 632493 h 632493"/>
                <a:gd name="connsiteX95" fmla="*/ 1084455 w 11218359"/>
                <a:gd name="connsiteY95" fmla="*/ 632493 h 632493"/>
                <a:gd name="connsiteX96" fmla="*/ 1095894 w 11218359"/>
                <a:gd name="connsiteY96" fmla="*/ 632493 h 632493"/>
                <a:gd name="connsiteX97" fmla="*/ 1107334 w 11218359"/>
                <a:gd name="connsiteY97" fmla="*/ 632493 h 632493"/>
                <a:gd name="connsiteX98" fmla="*/ 1118773 w 11218359"/>
                <a:gd name="connsiteY98" fmla="*/ 632493 h 632493"/>
                <a:gd name="connsiteX99" fmla="*/ 1130213 w 11218359"/>
                <a:gd name="connsiteY99" fmla="*/ 632493 h 632493"/>
                <a:gd name="connsiteX100" fmla="*/ 1141652 w 11218359"/>
                <a:gd name="connsiteY100" fmla="*/ 306481 h 632493"/>
                <a:gd name="connsiteX101" fmla="*/ 1153092 w 11218359"/>
                <a:gd name="connsiteY101" fmla="*/ 0 h 632493"/>
                <a:gd name="connsiteX102" fmla="*/ 1164531 w 11218359"/>
                <a:gd name="connsiteY102" fmla="*/ 42062 h 632493"/>
                <a:gd name="connsiteX103" fmla="*/ 1175971 w 11218359"/>
                <a:gd name="connsiteY103" fmla="*/ 423663 h 632493"/>
                <a:gd name="connsiteX104" fmla="*/ 1187406 w 11218359"/>
                <a:gd name="connsiteY104" fmla="*/ 632493 h 632493"/>
                <a:gd name="connsiteX105" fmla="*/ 1198845 w 11218359"/>
                <a:gd name="connsiteY105" fmla="*/ 632493 h 632493"/>
                <a:gd name="connsiteX106" fmla="*/ 1210285 w 11218359"/>
                <a:gd name="connsiteY106" fmla="*/ 632493 h 632493"/>
                <a:gd name="connsiteX107" fmla="*/ 1221724 w 11218359"/>
                <a:gd name="connsiteY107" fmla="*/ 632493 h 632493"/>
                <a:gd name="connsiteX108" fmla="*/ 1233164 w 11218359"/>
                <a:gd name="connsiteY108" fmla="*/ 632493 h 632493"/>
                <a:gd name="connsiteX109" fmla="*/ 1244603 w 11218359"/>
                <a:gd name="connsiteY109" fmla="*/ 632493 h 632493"/>
                <a:gd name="connsiteX110" fmla="*/ 1256043 w 11218359"/>
                <a:gd name="connsiteY110" fmla="*/ 632493 h 632493"/>
                <a:gd name="connsiteX111" fmla="*/ 1267482 w 11218359"/>
                <a:gd name="connsiteY111" fmla="*/ 632493 h 632493"/>
                <a:gd name="connsiteX112" fmla="*/ 1278922 w 11218359"/>
                <a:gd name="connsiteY112" fmla="*/ 632493 h 632493"/>
                <a:gd name="connsiteX113" fmla="*/ 1290361 w 11218359"/>
                <a:gd name="connsiteY113" fmla="*/ 632493 h 632493"/>
                <a:gd name="connsiteX114" fmla="*/ 1301801 w 11218359"/>
                <a:gd name="connsiteY114" fmla="*/ 632493 h 632493"/>
                <a:gd name="connsiteX115" fmla="*/ 1313240 w 11218359"/>
                <a:gd name="connsiteY115" fmla="*/ 632493 h 632493"/>
                <a:gd name="connsiteX116" fmla="*/ 1324680 w 11218359"/>
                <a:gd name="connsiteY116" fmla="*/ 632493 h 632493"/>
                <a:gd name="connsiteX117" fmla="*/ 1336120 w 11218359"/>
                <a:gd name="connsiteY117" fmla="*/ 632493 h 632493"/>
                <a:gd name="connsiteX118" fmla="*/ 1347559 w 11218359"/>
                <a:gd name="connsiteY118" fmla="*/ 632493 h 632493"/>
                <a:gd name="connsiteX119" fmla="*/ 1358999 w 11218359"/>
                <a:gd name="connsiteY119" fmla="*/ 632493 h 632493"/>
                <a:gd name="connsiteX120" fmla="*/ 1370438 w 11218359"/>
                <a:gd name="connsiteY120" fmla="*/ 632493 h 632493"/>
                <a:gd name="connsiteX121" fmla="*/ 1381878 w 11218359"/>
                <a:gd name="connsiteY121" fmla="*/ 632493 h 632493"/>
                <a:gd name="connsiteX122" fmla="*/ 1393317 w 11218359"/>
                <a:gd name="connsiteY122" fmla="*/ 632493 h 632493"/>
                <a:gd name="connsiteX123" fmla="*/ 1404757 w 11218359"/>
                <a:gd name="connsiteY123" fmla="*/ 632493 h 632493"/>
                <a:gd name="connsiteX124" fmla="*/ 1416196 w 11218359"/>
                <a:gd name="connsiteY124" fmla="*/ 632493 h 632493"/>
                <a:gd name="connsiteX125" fmla="*/ 1427636 w 11218359"/>
                <a:gd name="connsiteY125" fmla="*/ 632493 h 632493"/>
                <a:gd name="connsiteX126" fmla="*/ 1439075 w 11218359"/>
                <a:gd name="connsiteY126" fmla="*/ 632493 h 632493"/>
                <a:gd name="connsiteX127" fmla="*/ 1450515 w 11218359"/>
                <a:gd name="connsiteY127" fmla="*/ 632493 h 632493"/>
                <a:gd name="connsiteX128" fmla="*/ 1461954 w 11218359"/>
                <a:gd name="connsiteY128" fmla="*/ 632493 h 632493"/>
                <a:gd name="connsiteX129" fmla="*/ 1473394 w 11218359"/>
                <a:gd name="connsiteY129" fmla="*/ 632493 h 632493"/>
                <a:gd name="connsiteX130" fmla="*/ 1484833 w 11218359"/>
                <a:gd name="connsiteY130" fmla="*/ 632493 h 632493"/>
                <a:gd name="connsiteX131" fmla="*/ 1496273 w 11218359"/>
                <a:gd name="connsiteY131" fmla="*/ 632493 h 632493"/>
                <a:gd name="connsiteX132" fmla="*/ 1507712 w 11218359"/>
                <a:gd name="connsiteY132" fmla="*/ 632493 h 632493"/>
                <a:gd name="connsiteX133" fmla="*/ 1519152 w 11218359"/>
                <a:gd name="connsiteY133" fmla="*/ 632493 h 632493"/>
                <a:gd name="connsiteX134" fmla="*/ 1530591 w 11218359"/>
                <a:gd name="connsiteY134" fmla="*/ 632493 h 632493"/>
                <a:gd name="connsiteX135" fmla="*/ 1542031 w 11218359"/>
                <a:gd name="connsiteY135" fmla="*/ 632493 h 632493"/>
                <a:gd name="connsiteX136" fmla="*/ 1553471 w 11218359"/>
                <a:gd name="connsiteY136" fmla="*/ 632493 h 632493"/>
                <a:gd name="connsiteX137" fmla="*/ 1564910 w 11218359"/>
                <a:gd name="connsiteY137" fmla="*/ 632493 h 632493"/>
                <a:gd name="connsiteX138" fmla="*/ 1576349 w 11218359"/>
                <a:gd name="connsiteY138" fmla="*/ 632493 h 632493"/>
                <a:gd name="connsiteX139" fmla="*/ 1587789 w 11218359"/>
                <a:gd name="connsiteY139" fmla="*/ 632493 h 632493"/>
                <a:gd name="connsiteX140" fmla="*/ 1599229 w 11218359"/>
                <a:gd name="connsiteY140" fmla="*/ 632493 h 632493"/>
                <a:gd name="connsiteX141" fmla="*/ 1610668 w 11218359"/>
                <a:gd name="connsiteY141" fmla="*/ 632493 h 632493"/>
                <a:gd name="connsiteX142" fmla="*/ 1622107 w 11218359"/>
                <a:gd name="connsiteY142" fmla="*/ 632493 h 632493"/>
                <a:gd name="connsiteX143" fmla="*/ 1633547 w 11218359"/>
                <a:gd name="connsiteY143" fmla="*/ 632493 h 632493"/>
                <a:gd name="connsiteX144" fmla="*/ 1644987 w 11218359"/>
                <a:gd name="connsiteY144" fmla="*/ 632493 h 632493"/>
                <a:gd name="connsiteX145" fmla="*/ 1656426 w 11218359"/>
                <a:gd name="connsiteY145" fmla="*/ 632493 h 632493"/>
                <a:gd name="connsiteX146" fmla="*/ 1667866 w 11218359"/>
                <a:gd name="connsiteY146" fmla="*/ 632493 h 632493"/>
                <a:gd name="connsiteX147" fmla="*/ 1679305 w 11218359"/>
                <a:gd name="connsiteY147" fmla="*/ 632493 h 632493"/>
                <a:gd name="connsiteX148" fmla="*/ 1690745 w 11218359"/>
                <a:gd name="connsiteY148" fmla="*/ 632493 h 632493"/>
                <a:gd name="connsiteX149" fmla="*/ 1702184 w 11218359"/>
                <a:gd name="connsiteY149" fmla="*/ 632493 h 632493"/>
                <a:gd name="connsiteX150" fmla="*/ 1713619 w 11218359"/>
                <a:gd name="connsiteY150" fmla="*/ 632493 h 632493"/>
                <a:gd name="connsiteX151" fmla="*/ 1725063 w 11218359"/>
                <a:gd name="connsiteY151" fmla="*/ 632493 h 632493"/>
                <a:gd name="connsiteX152" fmla="*/ 1736498 w 11218359"/>
                <a:gd name="connsiteY152" fmla="*/ 632493 h 632493"/>
                <a:gd name="connsiteX153" fmla="*/ 1747938 w 11218359"/>
                <a:gd name="connsiteY153" fmla="*/ 632493 h 632493"/>
                <a:gd name="connsiteX154" fmla="*/ 1759377 w 11218359"/>
                <a:gd name="connsiteY154" fmla="*/ 632493 h 632493"/>
                <a:gd name="connsiteX155" fmla="*/ 1770817 w 11218359"/>
                <a:gd name="connsiteY155" fmla="*/ 632493 h 632493"/>
                <a:gd name="connsiteX156" fmla="*/ 1782256 w 11218359"/>
                <a:gd name="connsiteY156" fmla="*/ 632493 h 632493"/>
                <a:gd name="connsiteX157" fmla="*/ 1793696 w 11218359"/>
                <a:gd name="connsiteY157" fmla="*/ 632493 h 632493"/>
                <a:gd name="connsiteX158" fmla="*/ 1805135 w 11218359"/>
                <a:gd name="connsiteY158" fmla="*/ 632493 h 632493"/>
                <a:gd name="connsiteX159" fmla="*/ 1816575 w 11218359"/>
                <a:gd name="connsiteY159" fmla="*/ 632493 h 632493"/>
                <a:gd name="connsiteX160" fmla="*/ 1828014 w 11218359"/>
                <a:gd name="connsiteY160" fmla="*/ 632493 h 632493"/>
                <a:gd name="connsiteX161" fmla="*/ 1839454 w 11218359"/>
                <a:gd name="connsiteY161" fmla="*/ 632493 h 632493"/>
                <a:gd name="connsiteX162" fmla="*/ 1850893 w 11218359"/>
                <a:gd name="connsiteY162" fmla="*/ 632493 h 632493"/>
                <a:gd name="connsiteX163" fmla="*/ 1862333 w 11218359"/>
                <a:gd name="connsiteY163" fmla="*/ 632493 h 632493"/>
                <a:gd name="connsiteX164" fmla="*/ 1873772 w 11218359"/>
                <a:gd name="connsiteY164" fmla="*/ 632493 h 632493"/>
                <a:gd name="connsiteX165" fmla="*/ 1885212 w 11218359"/>
                <a:gd name="connsiteY165" fmla="*/ 632493 h 632493"/>
                <a:gd name="connsiteX166" fmla="*/ 1896651 w 11218359"/>
                <a:gd name="connsiteY166" fmla="*/ 632493 h 632493"/>
                <a:gd name="connsiteX167" fmla="*/ 1908091 w 11218359"/>
                <a:gd name="connsiteY167" fmla="*/ 632493 h 632493"/>
                <a:gd name="connsiteX168" fmla="*/ 1919531 w 11218359"/>
                <a:gd name="connsiteY168" fmla="*/ 632493 h 632493"/>
                <a:gd name="connsiteX169" fmla="*/ 1930970 w 11218359"/>
                <a:gd name="connsiteY169" fmla="*/ 632493 h 632493"/>
                <a:gd name="connsiteX170" fmla="*/ 1942409 w 11218359"/>
                <a:gd name="connsiteY170" fmla="*/ 632493 h 632493"/>
                <a:gd name="connsiteX171" fmla="*/ 1953849 w 11218359"/>
                <a:gd name="connsiteY171" fmla="*/ 632493 h 632493"/>
                <a:gd name="connsiteX172" fmla="*/ 1965289 w 11218359"/>
                <a:gd name="connsiteY172" fmla="*/ 632493 h 632493"/>
                <a:gd name="connsiteX173" fmla="*/ 1976728 w 11218359"/>
                <a:gd name="connsiteY173" fmla="*/ 632493 h 632493"/>
                <a:gd name="connsiteX174" fmla="*/ 1988168 w 11218359"/>
                <a:gd name="connsiteY174" fmla="*/ 632493 h 632493"/>
                <a:gd name="connsiteX175" fmla="*/ 1999607 w 11218359"/>
                <a:gd name="connsiteY175" fmla="*/ 632493 h 632493"/>
                <a:gd name="connsiteX176" fmla="*/ 2011047 w 11218359"/>
                <a:gd name="connsiteY176" fmla="*/ 632493 h 632493"/>
                <a:gd name="connsiteX177" fmla="*/ 2022486 w 11218359"/>
                <a:gd name="connsiteY177" fmla="*/ 632493 h 632493"/>
                <a:gd name="connsiteX178" fmla="*/ 2033926 w 11218359"/>
                <a:gd name="connsiteY178" fmla="*/ 632493 h 632493"/>
                <a:gd name="connsiteX179" fmla="*/ 2045365 w 11218359"/>
                <a:gd name="connsiteY179" fmla="*/ 632493 h 632493"/>
                <a:gd name="connsiteX180" fmla="*/ 2056805 w 11218359"/>
                <a:gd name="connsiteY180" fmla="*/ 632493 h 632493"/>
                <a:gd name="connsiteX181" fmla="*/ 2068244 w 11218359"/>
                <a:gd name="connsiteY181" fmla="*/ 632493 h 632493"/>
                <a:gd name="connsiteX182" fmla="*/ 2079684 w 11218359"/>
                <a:gd name="connsiteY182" fmla="*/ 632493 h 632493"/>
                <a:gd name="connsiteX183" fmla="*/ 2091123 w 11218359"/>
                <a:gd name="connsiteY183" fmla="*/ 632493 h 632493"/>
                <a:gd name="connsiteX184" fmla="*/ 2102563 w 11218359"/>
                <a:gd name="connsiteY184" fmla="*/ 632493 h 632493"/>
                <a:gd name="connsiteX185" fmla="*/ 2114002 w 11218359"/>
                <a:gd name="connsiteY185" fmla="*/ 632493 h 632493"/>
                <a:gd name="connsiteX186" fmla="*/ 2125442 w 11218359"/>
                <a:gd name="connsiteY186" fmla="*/ 632493 h 632493"/>
                <a:gd name="connsiteX187" fmla="*/ 2136882 w 11218359"/>
                <a:gd name="connsiteY187" fmla="*/ 632493 h 632493"/>
                <a:gd name="connsiteX188" fmla="*/ 2148321 w 11218359"/>
                <a:gd name="connsiteY188" fmla="*/ 632493 h 632493"/>
                <a:gd name="connsiteX189" fmla="*/ 2159760 w 11218359"/>
                <a:gd name="connsiteY189" fmla="*/ 632493 h 632493"/>
                <a:gd name="connsiteX190" fmla="*/ 2171200 w 11218359"/>
                <a:gd name="connsiteY190" fmla="*/ 632493 h 632493"/>
                <a:gd name="connsiteX191" fmla="*/ 2182640 w 11218359"/>
                <a:gd name="connsiteY191" fmla="*/ 632493 h 632493"/>
                <a:gd name="connsiteX192" fmla="*/ 2194079 w 11218359"/>
                <a:gd name="connsiteY192" fmla="*/ 632493 h 632493"/>
                <a:gd name="connsiteX193" fmla="*/ 2205519 w 11218359"/>
                <a:gd name="connsiteY193" fmla="*/ 632493 h 632493"/>
                <a:gd name="connsiteX194" fmla="*/ 2216958 w 11218359"/>
                <a:gd name="connsiteY194" fmla="*/ 632493 h 632493"/>
                <a:gd name="connsiteX195" fmla="*/ 2228393 w 11218359"/>
                <a:gd name="connsiteY195" fmla="*/ 632493 h 632493"/>
                <a:gd name="connsiteX196" fmla="*/ 2239837 w 11218359"/>
                <a:gd name="connsiteY196" fmla="*/ 632493 h 632493"/>
                <a:gd name="connsiteX197" fmla="*/ 2251272 w 11218359"/>
                <a:gd name="connsiteY197" fmla="*/ 632493 h 632493"/>
                <a:gd name="connsiteX198" fmla="*/ 2262716 w 11218359"/>
                <a:gd name="connsiteY198" fmla="*/ 632493 h 632493"/>
                <a:gd name="connsiteX199" fmla="*/ 2274151 w 11218359"/>
                <a:gd name="connsiteY199" fmla="*/ 632493 h 632493"/>
                <a:gd name="connsiteX200" fmla="*/ 2285591 w 11218359"/>
                <a:gd name="connsiteY200" fmla="*/ 632493 h 632493"/>
                <a:gd name="connsiteX201" fmla="*/ 2297030 w 11218359"/>
                <a:gd name="connsiteY201" fmla="*/ 632493 h 632493"/>
                <a:gd name="connsiteX202" fmla="*/ 2308470 w 11218359"/>
                <a:gd name="connsiteY202" fmla="*/ 632493 h 632493"/>
                <a:gd name="connsiteX203" fmla="*/ 2319909 w 11218359"/>
                <a:gd name="connsiteY203" fmla="*/ 632493 h 632493"/>
                <a:gd name="connsiteX204" fmla="*/ 2331349 w 11218359"/>
                <a:gd name="connsiteY204" fmla="*/ 632493 h 632493"/>
                <a:gd name="connsiteX205" fmla="*/ 2342788 w 11218359"/>
                <a:gd name="connsiteY205" fmla="*/ 632493 h 632493"/>
                <a:gd name="connsiteX206" fmla="*/ 2354228 w 11218359"/>
                <a:gd name="connsiteY206" fmla="*/ 632493 h 632493"/>
                <a:gd name="connsiteX207" fmla="*/ 2365667 w 11218359"/>
                <a:gd name="connsiteY207" fmla="*/ 632493 h 632493"/>
                <a:gd name="connsiteX208" fmla="*/ 2377107 w 11218359"/>
                <a:gd name="connsiteY208" fmla="*/ 632493 h 632493"/>
                <a:gd name="connsiteX209" fmla="*/ 2388546 w 11218359"/>
                <a:gd name="connsiteY209" fmla="*/ 632493 h 632493"/>
                <a:gd name="connsiteX210" fmla="*/ 2399986 w 11218359"/>
                <a:gd name="connsiteY210" fmla="*/ 632493 h 632493"/>
                <a:gd name="connsiteX211" fmla="*/ 2411425 w 11218359"/>
                <a:gd name="connsiteY211" fmla="*/ 632493 h 632493"/>
                <a:gd name="connsiteX212" fmla="*/ 2422865 w 11218359"/>
                <a:gd name="connsiteY212" fmla="*/ 632493 h 632493"/>
                <a:gd name="connsiteX213" fmla="*/ 2434304 w 11218359"/>
                <a:gd name="connsiteY213" fmla="*/ 632493 h 632493"/>
                <a:gd name="connsiteX214" fmla="*/ 2445744 w 11218359"/>
                <a:gd name="connsiteY214" fmla="*/ 632493 h 632493"/>
                <a:gd name="connsiteX215" fmla="*/ 2457184 w 11218359"/>
                <a:gd name="connsiteY215" fmla="*/ 632493 h 632493"/>
                <a:gd name="connsiteX216" fmla="*/ 2468623 w 11218359"/>
                <a:gd name="connsiteY216" fmla="*/ 632493 h 632493"/>
                <a:gd name="connsiteX217" fmla="*/ 2480062 w 11218359"/>
                <a:gd name="connsiteY217" fmla="*/ 632493 h 632493"/>
                <a:gd name="connsiteX218" fmla="*/ 2491502 w 11218359"/>
                <a:gd name="connsiteY218" fmla="*/ 632493 h 632493"/>
                <a:gd name="connsiteX219" fmla="*/ 2502942 w 11218359"/>
                <a:gd name="connsiteY219" fmla="*/ 632493 h 632493"/>
                <a:gd name="connsiteX220" fmla="*/ 2514381 w 11218359"/>
                <a:gd name="connsiteY220" fmla="*/ 632493 h 632493"/>
                <a:gd name="connsiteX221" fmla="*/ 2525821 w 11218359"/>
                <a:gd name="connsiteY221" fmla="*/ 632493 h 632493"/>
                <a:gd name="connsiteX222" fmla="*/ 2537260 w 11218359"/>
                <a:gd name="connsiteY222" fmla="*/ 632493 h 632493"/>
                <a:gd name="connsiteX223" fmla="*/ 2548700 w 11218359"/>
                <a:gd name="connsiteY223" fmla="*/ 632493 h 632493"/>
                <a:gd name="connsiteX224" fmla="*/ 2560139 w 11218359"/>
                <a:gd name="connsiteY224" fmla="*/ 632493 h 632493"/>
                <a:gd name="connsiteX225" fmla="*/ 2571579 w 11218359"/>
                <a:gd name="connsiteY225" fmla="*/ 632493 h 632493"/>
                <a:gd name="connsiteX226" fmla="*/ 2583018 w 11218359"/>
                <a:gd name="connsiteY226" fmla="*/ 632493 h 632493"/>
                <a:gd name="connsiteX227" fmla="*/ 2594458 w 11218359"/>
                <a:gd name="connsiteY227" fmla="*/ 632493 h 632493"/>
                <a:gd name="connsiteX228" fmla="*/ 2605897 w 11218359"/>
                <a:gd name="connsiteY228" fmla="*/ 632493 h 632493"/>
                <a:gd name="connsiteX229" fmla="*/ 2617337 w 11218359"/>
                <a:gd name="connsiteY229" fmla="*/ 632493 h 632493"/>
                <a:gd name="connsiteX230" fmla="*/ 2628776 w 11218359"/>
                <a:gd name="connsiteY230" fmla="*/ 632493 h 632493"/>
                <a:gd name="connsiteX231" fmla="*/ 2640216 w 11218359"/>
                <a:gd name="connsiteY231" fmla="*/ 632493 h 632493"/>
                <a:gd name="connsiteX232" fmla="*/ 2651655 w 11218359"/>
                <a:gd name="connsiteY232" fmla="*/ 632493 h 632493"/>
                <a:gd name="connsiteX233" fmla="*/ 2663095 w 11218359"/>
                <a:gd name="connsiteY233" fmla="*/ 632493 h 632493"/>
                <a:gd name="connsiteX234" fmla="*/ 2674535 w 11218359"/>
                <a:gd name="connsiteY234" fmla="*/ 632493 h 632493"/>
                <a:gd name="connsiteX235" fmla="*/ 2685974 w 11218359"/>
                <a:gd name="connsiteY235" fmla="*/ 632493 h 632493"/>
                <a:gd name="connsiteX236" fmla="*/ 2697413 w 11218359"/>
                <a:gd name="connsiteY236" fmla="*/ 632493 h 632493"/>
                <a:gd name="connsiteX237" fmla="*/ 2708853 w 11218359"/>
                <a:gd name="connsiteY237" fmla="*/ 632493 h 632493"/>
                <a:gd name="connsiteX238" fmla="*/ 2720293 w 11218359"/>
                <a:gd name="connsiteY238" fmla="*/ 632493 h 632493"/>
                <a:gd name="connsiteX239" fmla="*/ 2731727 w 11218359"/>
                <a:gd name="connsiteY239" fmla="*/ 632493 h 632493"/>
                <a:gd name="connsiteX240" fmla="*/ 2743172 w 11218359"/>
                <a:gd name="connsiteY240" fmla="*/ 632493 h 632493"/>
                <a:gd name="connsiteX241" fmla="*/ 2754611 w 11218359"/>
                <a:gd name="connsiteY241" fmla="*/ 632493 h 632493"/>
                <a:gd name="connsiteX242" fmla="*/ 2766046 w 11218359"/>
                <a:gd name="connsiteY242" fmla="*/ 632493 h 632493"/>
                <a:gd name="connsiteX243" fmla="*/ 2777490 w 11218359"/>
                <a:gd name="connsiteY243" fmla="*/ 632493 h 632493"/>
                <a:gd name="connsiteX244" fmla="*/ 2788925 w 11218359"/>
                <a:gd name="connsiteY244" fmla="*/ 632493 h 632493"/>
                <a:gd name="connsiteX245" fmla="*/ 2800364 w 11218359"/>
                <a:gd name="connsiteY245" fmla="*/ 632493 h 632493"/>
                <a:gd name="connsiteX246" fmla="*/ 2811804 w 11218359"/>
                <a:gd name="connsiteY246" fmla="*/ 632493 h 632493"/>
                <a:gd name="connsiteX247" fmla="*/ 2823243 w 11218359"/>
                <a:gd name="connsiteY247" fmla="*/ 632493 h 632493"/>
                <a:gd name="connsiteX248" fmla="*/ 2834683 w 11218359"/>
                <a:gd name="connsiteY248" fmla="*/ 632493 h 632493"/>
                <a:gd name="connsiteX249" fmla="*/ 2846123 w 11218359"/>
                <a:gd name="connsiteY249" fmla="*/ 632493 h 632493"/>
                <a:gd name="connsiteX250" fmla="*/ 2857562 w 11218359"/>
                <a:gd name="connsiteY250" fmla="*/ 632493 h 632493"/>
                <a:gd name="connsiteX251" fmla="*/ 2869001 w 11218359"/>
                <a:gd name="connsiteY251" fmla="*/ 632493 h 632493"/>
                <a:gd name="connsiteX252" fmla="*/ 2880441 w 11218359"/>
                <a:gd name="connsiteY252" fmla="*/ 632493 h 632493"/>
                <a:gd name="connsiteX253" fmla="*/ 2891881 w 11218359"/>
                <a:gd name="connsiteY253" fmla="*/ 632493 h 632493"/>
                <a:gd name="connsiteX254" fmla="*/ 2903320 w 11218359"/>
                <a:gd name="connsiteY254" fmla="*/ 632493 h 632493"/>
                <a:gd name="connsiteX255" fmla="*/ 2914760 w 11218359"/>
                <a:gd name="connsiteY255" fmla="*/ 632493 h 632493"/>
                <a:gd name="connsiteX256" fmla="*/ 2926199 w 11218359"/>
                <a:gd name="connsiteY256" fmla="*/ 632493 h 632493"/>
                <a:gd name="connsiteX257" fmla="*/ 2937639 w 11218359"/>
                <a:gd name="connsiteY257" fmla="*/ 632493 h 632493"/>
                <a:gd name="connsiteX258" fmla="*/ 2949078 w 11218359"/>
                <a:gd name="connsiteY258" fmla="*/ 632493 h 632493"/>
                <a:gd name="connsiteX259" fmla="*/ 2960518 w 11218359"/>
                <a:gd name="connsiteY259" fmla="*/ 632493 h 632493"/>
                <a:gd name="connsiteX260" fmla="*/ 2971957 w 11218359"/>
                <a:gd name="connsiteY260" fmla="*/ 632493 h 632493"/>
                <a:gd name="connsiteX261" fmla="*/ 2983397 w 11218359"/>
                <a:gd name="connsiteY261" fmla="*/ 632493 h 632493"/>
                <a:gd name="connsiteX262" fmla="*/ 2994837 w 11218359"/>
                <a:gd name="connsiteY262" fmla="*/ 632493 h 632493"/>
                <a:gd name="connsiteX263" fmla="*/ 3006276 w 11218359"/>
                <a:gd name="connsiteY263" fmla="*/ 632493 h 632493"/>
                <a:gd name="connsiteX264" fmla="*/ 3017715 w 11218359"/>
                <a:gd name="connsiteY264" fmla="*/ 632493 h 632493"/>
                <a:gd name="connsiteX265" fmla="*/ 3029155 w 11218359"/>
                <a:gd name="connsiteY265" fmla="*/ 632493 h 632493"/>
                <a:gd name="connsiteX266" fmla="*/ 3040594 w 11218359"/>
                <a:gd name="connsiteY266" fmla="*/ 632493 h 632493"/>
                <a:gd name="connsiteX267" fmla="*/ 3052034 w 11218359"/>
                <a:gd name="connsiteY267" fmla="*/ 632493 h 632493"/>
                <a:gd name="connsiteX268" fmla="*/ 3063474 w 11218359"/>
                <a:gd name="connsiteY268" fmla="*/ 632493 h 632493"/>
                <a:gd name="connsiteX269" fmla="*/ 3074913 w 11218359"/>
                <a:gd name="connsiteY269" fmla="*/ 632493 h 632493"/>
                <a:gd name="connsiteX270" fmla="*/ 3086352 w 11218359"/>
                <a:gd name="connsiteY270" fmla="*/ 632493 h 632493"/>
                <a:gd name="connsiteX271" fmla="*/ 3097792 w 11218359"/>
                <a:gd name="connsiteY271" fmla="*/ 632493 h 632493"/>
                <a:gd name="connsiteX272" fmla="*/ 3109232 w 11218359"/>
                <a:gd name="connsiteY272" fmla="*/ 632493 h 632493"/>
                <a:gd name="connsiteX273" fmla="*/ 3120671 w 11218359"/>
                <a:gd name="connsiteY273" fmla="*/ 632493 h 632493"/>
                <a:gd name="connsiteX274" fmla="*/ 3132111 w 11218359"/>
                <a:gd name="connsiteY274" fmla="*/ 632493 h 632493"/>
                <a:gd name="connsiteX275" fmla="*/ 3143550 w 11218359"/>
                <a:gd name="connsiteY275" fmla="*/ 632493 h 632493"/>
                <a:gd name="connsiteX276" fmla="*/ 3154990 w 11218359"/>
                <a:gd name="connsiteY276" fmla="*/ 632493 h 632493"/>
                <a:gd name="connsiteX277" fmla="*/ 3166429 w 11218359"/>
                <a:gd name="connsiteY277" fmla="*/ 632493 h 632493"/>
                <a:gd name="connsiteX278" fmla="*/ 3177869 w 11218359"/>
                <a:gd name="connsiteY278" fmla="*/ 632493 h 632493"/>
                <a:gd name="connsiteX279" fmla="*/ 3189308 w 11218359"/>
                <a:gd name="connsiteY279" fmla="*/ 632493 h 632493"/>
                <a:gd name="connsiteX280" fmla="*/ 3200748 w 11218359"/>
                <a:gd name="connsiteY280" fmla="*/ 632493 h 632493"/>
                <a:gd name="connsiteX281" fmla="*/ 3212187 w 11218359"/>
                <a:gd name="connsiteY281" fmla="*/ 632493 h 632493"/>
                <a:gd name="connsiteX282" fmla="*/ 3223627 w 11218359"/>
                <a:gd name="connsiteY282" fmla="*/ 632493 h 632493"/>
                <a:gd name="connsiteX283" fmla="*/ 3235066 w 11218359"/>
                <a:gd name="connsiteY283" fmla="*/ 632493 h 632493"/>
                <a:gd name="connsiteX284" fmla="*/ 3246501 w 11218359"/>
                <a:gd name="connsiteY284" fmla="*/ 632493 h 632493"/>
                <a:gd name="connsiteX285" fmla="*/ 3257945 w 11218359"/>
                <a:gd name="connsiteY285" fmla="*/ 632493 h 632493"/>
                <a:gd name="connsiteX286" fmla="*/ 3269385 w 11218359"/>
                <a:gd name="connsiteY286" fmla="*/ 632493 h 632493"/>
                <a:gd name="connsiteX287" fmla="*/ 3280825 w 11218359"/>
                <a:gd name="connsiteY287" fmla="*/ 632493 h 632493"/>
                <a:gd name="connsiteX288" fmla="*/ 3292264 w 11218359"/>
                <a:gd name="connsiteY288" fmla="*/ 632493 h 632493"/>
                <a:gd name="connsiteX289" fmla="*/ 3303699 w 11218359"/>
                <a:gd name="connsiteY289" fmla="*/ 632493 h 632493"/>
                <a:gd name="connsiteX290" fmla="*/ 3315143 w 11218359"/>
                <a:gd name="connsiteY290" fmla="*/ 632493 h 632493"/>
                <a:gd name="connsiteX291" fmla="*/ 3326578 w 11218359"/>
                <a:gd name="connsiteY291" fmla="*/ 632493 h 632493"/>
                <a:gd name="connsiteX292" fmla="*/ 3338017 w 11218359"/>
                <a:gd name="connsiteY292" fmla="*/ 632493 h 632493"/>
                <a:gd name="connsiteX293" fmla="*/ 3349457 w 11218359"/>
                <a:gd name="connsiteY293" fmla="*/ 632493 h 632493"/>
                <a:gd name="connsiteX294" fmla="*/ 3360896 w 11218359"/>
                <a:gd name="connsiteY294" fmla="*/ 632493 h 632493"/>
                <a:gd name="connsiteX295" fmla="*/ 3372336 w 11218359"/>
                <a:gd name="connsiteY295" fmla="*/ 632493 h 632493"/>
                <a:gd name="connsiteX296" fmla="*/ 3383776 w 11218359"/>
                <a:gd name="connsiteY296" fmla="*/ 632493 h 632493"/>
                <a:gd name="connsiteX297" fmla="*/ 3395215 w 11218359"/>
                <a:gd name="connsiteY297" fmla="*/ 632493 h 632493"/>
                <a:gd name="connsiteX298" fmla="*/ 3406654 w 11218359"/>
                <a:gd name="connsiteY298" fmla="*/ 632493 h 632493"/>
                <a:gd name="connsiteX299" fmla="*/ 3418094 w 11218359"/>
                <a:gd name="connsiteY299" fmla="*/ 632493 h 632493"/>
                <a:gd name="connsiteX300" fmla="*/ 3429534 w 11218359"/>
                <a:gd name="connsiteY300" fmla="*/ 632493 h 632493"/>
                <a:gd name="connsiteX301" fmla="*/ 3440973 w 11218359"/>
                <a:gd name="connsiteY301" fmla="*/ 632493 h 632493"/>
                <a:gd name="connsiteX302" fmla="*/ 3452413 w 11218359"/>
                <a:gd name="connsiteY302" fmla="*/ 632493 h 632493"/>
                <a:gd name="connsiteX303" fmla="*/ 3463852 w 11218359"/>
                <a:gd name="connsiteY303" fmla="*/ 632493 h 632493"/>
                <a:gd name="connsiteX304" fmla="*/ 3475292 w 11218359"/>
                <a:gd name="connsiteY304" fmla="*/ 632493 h 632493"/>
                <a:gd name="connsiteX305" fmla="*/ 3486731 w 11218359"/>
                <a:gd name="connsiteY305" fmla="*/ 632493 h 632493"/>
                <a:gd name="connsiteX306" fmla="*/ 3498171 w 11218359"/>
                <a:gd name="connsiteY306" fmla="*/ 632493 h 632493"/>
                <a:gd name="connsiteX307" fmla="*/ 3509610 w 11218359"/>
                <a:gd name="connsiteY307" fmla="*/ 632493 h 632493"/>
                <a:gd name="connsiteX308" fmla="*/ 3521050 w 11218359"/>
                <a:gd name="connsiteY308" fmla="*/ 632493 h 632493"/>
                <a:gd name="connsiteX309" fmla="*/ 3532489 w 11218359"/>
                <a:gd name="connsiteY309" fmla="*/ 632493 h 632493"/>
                <a:gd name="connsiteX310" fmla="*/ 3543929 w 11218359"/>
                <a:gd name="connsiteY310" fmla="*/ 632493 h 632493"/>
                <a:gd name="connsiteX311" fmla="*/ 3555368 w 11218359"/>
                <a:gd name="connsiteY311" fmla="*/ 632493 h 632493"/>
                <a:gd name="connsiteX312" fmla="*/ 3566808 w 11218359"/>
                <a:gd name="connsiteY312" fmla="*/ 632493 h 632493"/>
                <a:gd name="connsiteX313" fmla="*/ 3578247 w 11218359"/>
                <a:gd name="connsiteY313" fmla="*/ 632493 h 632493"/>
                <a:gd name="connsiteX314" fmla="*/ 3589687 w 11218359"/>
                <a:gd name="connsiteY314" fmla="*/ 632493 h 632493"/>
                <a:gd name="connsiteX315" fmla="*/ 3601127 w 11218359"/>
                <a:gd name="connsiteY315" fmla="*/ 632493 h 632493"/>
                <a:gd name="connsiteX316" fmla="*/ 3612566 w 11218359"/>
                <a:gd name="connsiteY316" fmla="*/ 632493 h 632493"/>
                <a:gd name="connsiteX317" fmla="*/ 3624005 w 11218359"/>
                <a:gd name="connsiteY317" fmla="*/ 632493 h 632493"/>
                <a:gd name="connsiteX318" fmla="*/ 3635445 w 11218359"/>
                <a:gd name="connsiteY318" fmla="*/ 632493 h 632493"/>
                <a:gd name="connsiteX319" fmla="*/ 3646885 w 11218359"/>
                <a:gd name="connsiteY319" fmla="*/ 632493 h 632493"/>
                <a:gd name="connsiteX320" fmla="*/ 3658324 w 11218359"/>
                <a:gd name="connsiteY320" fmla="*/ 632493 h 632493"/>
                <a:gd name="connsiteX321" fmla="*/ 3669764 w 11218359"/>
                <a:gd name="connsiteY321" fmla="*/ 632493 h 632493"/>
                <a:gd name="connsiteX322" fmla="*/ 3681203 w 11218359"/>
                <a:gd name="connsiteY322" fmla="*/ 632493 h 632493"/>
                <a:gd name="connsiteX323" fmla="*/ 3692643 w 11218359"/>
                <a:gd name="connsiteY323" fmla="*/ 632493 h 632493"/>
                <a:gd name="connsiteX324" fmla="*/ 3704082 w 11218359"/>
                <a:gd name="connsiteY324" fmla="*/ 632493 h 632493"/>
                <a:gd name="connsiteX325" fmla="*/ 3715522 w 11218359"/>
                <a:gd name="connsiteY325" fmla="*/ 632493 h 632493"/>
                <a:gd name="connsiteX326" fmla="*/ 3726961 w 11218359"/>
                <a:gd name="connsiteY326" fmla="*/ 632493 h 632493"/>
                <a:gd name="connsiteX327" fmla="*/ 3738401 w 11218359"/>
                <a:gd name="connsiteY327" fmla="*/ 632493 h 632493"/>
                <a:gd name="connsiteX328" fmla="*/ 3749840 w 11218359"/>
                <a:gd name="connsiteY328" fmla="*/ 632493 h 632493"/>
                <a:gd name="connsiteX329" fmla="*/ 3761280 w 11218359"/>
                <a:gd name="connsiteY329" fmla="*/ 632493 h 632493"/>
                <a:gd name="connsiteX330" fmla="*/ 3772719 w 11218359"/>
                <a:gd name="connsiteY330" fmla="*/ 632493 h 632493"/>
                <a:gd name="connsiteX331" fmla="*/ 3784154 w 11218359"/>
                <a:gd name="connsiteY331" fmla="*/ 632493 h 632493"/>
                <a:gd name="connsiteX332" fmla="*/ 3795598 w 11218359"/>
                <a:gd name="connsiteY332" fmla="*/ 632493 h 632493"/>
                <a:gd name="connsiteX333" fmla="*/ 3807033 w 11218359"/>
                <a:gd name="connsiteY333" fmla="*/ 632493 h 632493"/>
                <a:gd name="connsiteX334" fmla="*/ 3818473 w 11218359"/>
                <a:gd name="connsiteY334" fmla="*/ 632493 h 632493"/>
                <a:gd name="connsiteX335" fmla="*/ 3829917 w 11218359"/>
                <a:gd name="connsiteY335" fmla="*/ 632493 h 632493"/>
                <a:gd name="connsiteX336" fmla="*/ 3841352 w 11218359"/>
                <a:gd name="connsiteY336" fmla="*/ 632493 h 632493"/>
                <a:gd name="connsiteX337" fmla="*/ 3852791 w 11218359"/>
                <a:gd name="connsiteY337" fmla="*/ 632493 h 632493"/>
                <a:gd name="connsiteX338" fmla="*/ 3864231 w 11218359"/>
                <a:gd name="connsiteY338" fmla="*/ 632493 h 632493"/>
                <a:gd name="connsiteX339" fmla="*/ 3875670 w 11218359"/>
                <a:gd name="connsiteY339" fmla="*/ 632493 h 632493"/>
                <a:gd name="connsiteX340" fmla="*/ 3887110 w 11218359"/>
                <a:gd name="connsiteY340" fmla="*/ 632493 h 632493"/>
                <a:gd name="connsiteX341" fmla="*/ 3898549 w 11218359"/>
                <a:gd name="connsiteY341" fmla="*/ 632493 h 632493"/>
                <a:gd name="connsiteX342" fmla="*/ 3909989 w 11218359"/>
                <a:gd name="connsiteY342" fmla="*/ 632493 h 632493"/>
                <a:gd name="connsiteX343" fmla="*/ 3921447 w 11218359"/>
                <a:gd name="connsiteY343" fmla="*/ 632493 h 632493"/>
                <a:gd name="connsiteX344" fmla="*/ 3932878 w 11218359"/>
                <a:gd name="connsiteY344" fmla="*/ 632493 h 632493"/>
                <a:gd name="connsiteX345" fmla="*/ 3944307 w 11218359"/>
                <a:gd name="connsiteY345" fmla="*/ 632493 h 632493"/>
                <a:gd name="connsiteX346" fmla="*/ 3955737 w 11218359"/>
                <a:gd name="connsiteY346" fmla="*/ 632493 h 632493"/>
                <a:gd name="connsiteX347" fmla="*/ 3967167 w 11218359"/>
                <a:gd name="connsiteY347" fmla="*/ 632493 h 632493"/>
                <a:gd name="connsiteX348" fmla="*/ 3978645 w 11218359"/>
                <a:gd name="connsiteY348" fmla="*/ 632493 h 632493"/>
                <a:gd name="connsiteX349" fmla="*/ 3990075 w 11218359"/>
                <a:gd name="connsiteY349" fmla="*/ 632493 h 632493"/>
                <a:gd name="connsiteX350" fmla="*/ 4001505 w 11218359"/>
                <a:gd name="connsiteY350" fmla="*/ 632493 h 632493"/>
                <a:gd name="connsiteX351" fmla="*/ 4012935 w 11218359"/>
                <a:gd name="connsiteY351" fmla="*/ 632493 h 632493"/>
                <a:gd name="connsiteX352" fmla="*/ 4024365 w 11218359"/>
                <a:gd name="connsiteY352" fmla="*/ 632493 h 632493"/>
                <a:gd name="connsiteX353" fmla="*/ 4035843 w 11218359"/>
                <a:gd name="connsiteY353" fmla="*/ 632493 h 632493"/>
                <a:gd name="connsiteX354" fmla="*/ 4047273 w 11218359"/>
                <a:gd name="connsiteY354" fmla="*/ 632493 h 632493"/>
                <a:gd name="connsiteX355" fmla="*/ 4058702 w 11218359"/>
                <a:gd name="connsiteY355" fmla="*/ 632493 h 632493"/>
                <a:gd name="connsiteX356" fmla="*/ 4070133 w 11218359"/>
                <a:gd name="connsiteY356" fmla="*/ 632493 h 632493"/>
                <a:gd name="connsiteX357" fmla="*/ 4081563 w 11218359"/>
                <a:gd name="connsiteY357" fmla="*/ 632493 h 632493"/>
                <a:gd name="connsiteX358" fmla="*/ 4093040 w 11218359"/>
                <a:gd name="connsiteY358" fmla="*/ 632493 h 632493"/>
                <a:gd name="connsiteX359" fmla="*/ 4104471 w 11218359"/>
                <a:gd name="connsiteY359" fmla="*/ 632493 h 632493"/>
                <a:gd name="connsiteX360" fmla="*/ 4115900 w 11218359"/>
                <a:gd name="connsiteY360" fmla="*/ 632493 h 632493"/>
                <a:gd name="connsiteX361" fmla="*/ 4127330 w 11218359"/>
                <a:gd name="connsiteY361" fmla="*/ 632493 h 632493"/>
                <a:gd name="connsiteX362" fmla="*/ 4138760 w 11218359"/>
                <a:gd name="connsiteY362" fmla="*/ 632493 h 632493"/>
                <a:gd name="connsiteX363" fmla="*/ 4150238 w 11218359"/>
                <a:gd name="connsiteY363" fmla="*/ 632493 h 632493"/>
                <a:gd name="connsiteX364" fmla="*/ 4161668 w 11218359"/>
                <a:gd name="connsiteY364" fmla="*/ 632493 h 632493"/>
                <a:gd name="connsiteX365" fmla="*/ 4173098 w 11218359"/>
                <a:gd name="connsiteY365" fmla="*/ 632493 h 632493"/>
                <a:gd name="connsiteX366" fmla="*/ 4184528 w 11218359"/>
                <a:gd name="connsiteY366" fmla="*/ 632493 h 632493"/>
                <a:gd name="connsiteX367" fmla="*/ 4195958 w 11218359"/>
                <a:gd name="connsiteY367" fmla="*/ 632493 h 632493"/>
                <a:gd name="connsiteX368" fmla="*/ 4207436 w 11218359"/>
                <a:gd name="connsiteY368" fmla="*/ 632493 h 632493"/>
                <a:gd name="connsiteX369" fmla="*/ 4218865 w 11218359"/>
                <a:gd name="connsiteY369" fmla="*/ 632493 h 632493"/>
                <a:gd name="connsiteX370" fmla="*/ 4230296 w 11218359"/>
                <a:gd name="connsiteY370" fmla="*/ 632493 h 632493"/>
                <a:gd name="connsiteX371" fmla="*/ 4241726 w 11218359"/>
                <a:gd name="connsiteY371" fmla="*/ 632493 h 632493"/>
                <a:gd name="connsiteX372" fmla="*/ 4253156 w 11218359"/>
                <a:gd name="connsiteY372" fmla="*/ 632493 h 632493"/>
                <a:gd name="connsiteX373" fmla="*/ 4264634 w 11218359"/>
                <a:gd name="connsiteY373" fmla="*/ 632493 h 632493"/>
                <a:gd name="connsiteX374" fmla="*/ 4276063 w 11218359"/>
                <a:gd name="connsiteY374" fmla="*/ 632493 h 632493"/>
                <a:gd name="connsiteX375" fmla="*/ 4287493 w 11218359"/>
                <a:gd name="connsiteY375" fmla="*/ 632493 h 632493"/>
                <a:gd name="connsiteX376" fmla="*/ 4298923 w 11218359"/>
                <a:gd name="connsiteY376" fmla="*/ 632493 h 632493"/>
                <a:gd name="connsiteX377" fmla="*/ 4310353 w 11218359"/>
                <a:gd name="connsiteY377" fmla="*/ 632493 h 632493"/>
                <a:gd name="connsiteX378" fmla="*/ 4321831 w 11218359"/>
                <a:gd name="connsiteY378" fmla="*/ 632493 h 632493"/>
                <a:gd name="connsiteX379" fmla="*/ 4333261 w 11218359"/>
                <a:gd name="connsiteY379" fmla="*/ 632493 h 632493"/>
                <a:gd name="connsiteX380" fmla="*/ 4344691 w 11218359"/>
                <a:gd name="connsiteY380" fmla="*/ 632493 h 632493"/>
                <a:gd name="connsiteX381" fmla="*/ 4356121 w 11218359"/>
                <a:gd name="connsiteY381" fmla="*/ 632493 h 632493"/>
                <a:gd name="connsiteX382" fmla="*/ 4367551 w 11218359"/>
                <a:gd name="connsiteY382" fmla="*/ 632493 h 632493"/>
                <a:gd name="connsiteX383" fmla="*/ 4379028 w 11218359"/>
                <a:gd name="connsiteY383" fmla="*/ 632493 h 632493"/>
                <a:gd name="connsiteX384" fmla="*/ 4390458 w 11218359"/>
                <a:gd name="connsiteY384" fmla="*/ 632493 h 632493"/>
                <a:gd name="connsiteX385" fmla="*/ 4401889 w 11218359"/>
                <a:gd name="connsiteY385" fmla="*/ 632493 h 632493"/>
                <a:gd name="connsiteX386" fmla="*/ 4413319 w 11218359"/>
                <a:gd name="connsiteY386" fmla="*/ 632493 h 632493"/>
                <a:gd name="connsiteX387" fmla="*/ 4424749 w 11218359"/>
                <a:gd name="connsiteY387" fmla="*/ 632493 h 632493"/>
                <a:gd name="connsiteX388" fmla="*/ 4436226 w 11218359"/>
                <a:gd name="connsiteY388" fmla="*/ 632493 h 632493"/>
                <a:gd name="connsiteX389" fmla="*/ 4447656 w 11218359"/>
                <a:gd name="connsiteY389" fmla="*/ 632493 h 632493"/>
                <a:gd name="connsiteX390" fmla="*/ 4459086 w 11218359"/>
                <a:gd name="connsiteY390" fmla="*/ 632493 h 632493"/>
                <a:gd name="connsiteX391" fmla="*/ 4470516 w 11218359"/>
                <a:gd name="connsiteY391" fmla="*/ 632493 h 632493"/>
                <a:gd name="connsiteX392" fmla="*/ 4481946 w 11218359"/>
                <a:gd name="connsiteY392" fmla="*/ 632493 h 632493"/>
                <a:gd name="connsiteX393" fmla="*/ 4493424 w 11218359"/>
                <a:gd name="connsiteY393" fmla="*/ 632493 h 632493"/>
                <a:gd name="connsiteX394" fmla="*/ 4504854 w 11218359"/>
                <a:gd name="connsiteY394" fmla="*/ 632493 h 632493"/>
                <a:gd name="connsiteX395" fmla="*/ 4516284 w 11218359"/>
                <a:gd name="connsiteY395" fmla="*/ 632493 h 632493"/>
                <a:gd name="connsiteX396" fmla="*/ 4527714 w 11218359"/>
                <a:gd name="connsiteY396" fmla="*/ 632493 h 632493"/>
                <a:gd name="connsiteX397" fmla="*/ 4539144 w 11218359"/>
                <a:gd name="connsiteY397" fmla="*/ 632493 h 632493"/>
                <a:gd name="connsiteX398" fmla="*/ 4550621 w 11218359"/>
                <a:gd name="connsiteY398" fmla="*/ 632493 h 632493"/>
                <a:gd name="connsiteX399" fmla="*/ 4562051 w 11218359"/>
                <a:gd name="connsiteY399" fmla="*/ 632493 h 632493"/>
                <a:gd name="connsiteX400" fmla="*/ 4573482 w 11218359"/>
                <a:gd name="connsiteY400" fmla="*/ 632493 h 632493"/>
                <a:gd name="connsiteX401" fmla="*/ 4584912 w 11218359"/>
                <a:gd name="connsiteY401" fmla="*/ 632493 h 632493"/>
                <a:gd name="connsiteX402" fmla="*/ 4596341 w 11218359"/>
                <a:gd name="connsiteY402" fmla="*/ 632493 h 632493"/>
                <a:gd name="connsiteX403" fmla="*/ 4607771 w 11218359"/>
                <a:gd name="connsiteY403" fmla="*/ 632493 h 632493"/>
                <a:gd name="connsiteX404" fmla="*/ 4619249 w 11218359"/>
                <a:gd name="connsiteY404" fmla="*/ 632493 h 632493"/>
                <a:gd name="connsiteX405" fmla="*/ 4630679 w 11218359"/>
                <a:gd name="connsiteY405" fmla="*/ 632493 h 632493"/>
                <a:gd name="connsiteX406" fmla="*/ 4642109 w 11218359"/>
                <a:gd name="connsiteY406" fmla="*/ 632493 h 632493"/>
                <a:gd name="connsiteX407" fmla="*/ 4653539 w 11218359"/>
                <a:gd name="connsiteY407" fmla="*/ 632493 h 632493"/>
                <a:gd name="connsiteX408" fmla="*/ 4664969 w 11218359"/>
                <a:gd name="connsiteY408" fmla="*/ 632493 h 632493"/>
                <a:gd name="connsiteX409" fmla="*/ 4676447 w 11218359"/>
                <a:gd name="connsiteY409" fmla="*/ 632493 h 632493"/>
                <a:gd name="connsiteX410" fmla="*/ 4687877 w 11218359"/>
                <a:gd name="connsiteY410" fmla="*/ 632493 h 632493"/>
                <a:gd name="connsiteX411" fmla="*/ 4699306 w 11218359"/>
                <a:gd name="connsiteY411" fmla="*/ 632493 h 632493"/>
                <a:gd name="connsiteX412" fmla="*/ 4710737 w 11218359"/>
                <a:gd name="connsiteY412" fmla="*/ 632493 h 632493"/>
                <a:gd name="connsiteX413" fmla="*/ 4722167 w 11218359"/>
                <a:gd name="connsiteY413" fmla="*/ 632493 h 632493"/>
                <a:gd name="connsiteX414" fmla="*/ 4733644 w 11218359"/>
                <a:gd name="connsiteY414" fmla="*/ 632493 h 632493"/>
                <a:gd name="connsiteX415" fmla="*/ 4745075 w 11218359"/>
                <a:gd name="connsiteY415" fmla="*/ 632493 h 632493"/>
                <a:gd name="connsiteX416" fmla="*/ 4756504 w 11218359"/>
                <a:gd name="connsiteY416" fmla="*/ 632493 h 632493"/>
                <a:gd name="connsiteX417" fmla="*/ 4767934 w 11218359"/>
                <a:gd name="connsiteY417" fmla="*/ 632493 h 632493"/>
                <a:gd name="connsiteX418" fmla="*/ 4779364 w 11218359"/>
                <a:gd name="connsiteY418" fmla="*/ 632493 h 632493"/>
                <a:gd name="connsiteX419" fmla="*/ 4790842 w 11218359"/>
                <a:gd name="connsiteY419" fmla="*/ 632493 h 632493"/>
                <a:gd name="connsiteX420" fmla="*/ 4802272 w 11218359"/>
                <a:gd name="connsiteY420" fmla="*/ 632493 h 632493"/>
                <a:gd name="connsiteX421" fmla="*/ 4813702 w 11218359"/>
                <a:gd name="connsiteY421" fmla="*/ 632493 h 632493"/>
                <a:gd name="connsiteX422" fmla="*/ 4825132 w 11218359"/>
                <a:gd name="connsiteY422" fmla="*/ 632493 h 632493"/>
                <a:gd name="connsiteX423" fmla="*/ 4836562 w 11218359"/>
                <a:gd name="connsiteY423" fmla="*/ 632493 h 632493"/>
                <a:gd name="connsiteX424" fmla="*/ 4848040 w 11218359"/>
                <a:gd name="connsiteY424" fmla="*/ 632493 h 632493"/>
                <a:gd name="connsiteX425" fmla="*/ 4859469 w 11218359"/>
                <a:gd name="connsiteY425" fmla="*/ 632493 h 632493"/>
                <a:gd name="connsiteX426" fmla="*/ 4870899 w 11218359"/>
                <a:gd name="connsiteY426" fmla="*/ 632493 h 632493"/>
                <a:gd name="connsiteX427" fmla="*/ 4882330 w 11218359"/>
                <a:gd name="connsiteY427" fmla="*/ 632493 h 632493"/>
                <a:gd name="connsiteX428" fmla="*/ 4893760 w 11218359"/>
                <a:gd name="connsiteY428" fmla="*/ 632493 h 632493"/>
                <a:gd name="connsiteX429" fmla="*/ 4905237 w 11218359"/>
                <a:gd name="connsiteY429" fmla="*/ 632493 h 632493"/>
                <a:gd name="connsiteX430" fmla="*/ 4916667 w 11218359"/>
                <a:gd name="connsiteY430" fmla="*/ 632493 h 632493"/>
                <a:gd name="connsiteX431" fmla="*/ 4928097 w 11218359"/>
                <a:gd name="connsiteY431" fmla="*/ 632493 h 632493"/>
                <a:gd name="connsiteX432" fmla="*/ 4939527 w 11218359"/>
                <a:gd name="connsiteY432" fmla="*/ 632493 h 632493"/>
                <a:gd name="connsiteX433" fmla="*/ 4950957 w 11218359"/>
                <a:gd name="connsiteY433" fmla="*/ 632493 h 632493"/>
                <a:gd name="connsiteX434" fmla="*/ 4962435 w 11218359"/>
                <a:gd name="connsiteY434" fmla="*/ 632493 h 632493"/>
                <a:gd name="connsiteX435" fmla="*/ 4973865 w 11218359"/>
                <a:gd name="connsiteY435" fmla="*/ 632493 h 632493"/>
                <a:gd name="connsiteX436" fmla="*/ 4985295 w 11218359"/>
                <a:gd name="connsiteY436" fmla="*/ 632493 h 632493"/>
                <a:gd name="connsiteX437" fmla="*/ 4996725 w 11218359"/>
                <a:gd name="connsiteY437" fmla="*/ 632493 h 632493"/>
                <a:gd name="connsiteX438" fmla="*/ 5008155 w 11218359"/>
                <a:gd name="connsiteY438" fmla="*/ 632493 h 632493"/>
                <a:gd name="connsiteX439" fmla="*/ 5019632 w 11218359"/>
                <a:gd name="connsiteY439" fmla="*/ 632493 h 632493"/>
                <a:gd name="connsiteX440" fmla="*/ 5031062 w 11218359"/>
                <a:gd name="connsiteY440" fmla="*/ 632493 h 632493"/>
                <a:gd name="connsiteX441" fmla="*/ 5042492 w 11218359"/>
                <a:gd name="connsiteY441" fmla="*/ 632493 h 632493"/>
                <a:gd name="connsiteX442" fmla="*/ 5053923 w 11218359"/>
                <a:gd name="connsiteY442" fmla="*/ 632493 h 632493"/>
                <a:gd name="connsiteX443" fmla="*/ 5065353 w 11218359"/>
                <a:gd name="connsiteY443" fmla="*/ 632493 h 632493"/>
                <a:gd name="connsiteX444" fmla="*/ 5076830 w 11218359"/>
                <a:gd name="connsiteY444" fmla="*/ 632493 h 632493"/>
                <a:gd name="connsiteX445" fmla="*/ 5088260 w 11218359"/>
                <a:gd name="connsiteY445" fmla="*/ 632493 h 632493"/>
                <a:gd name="connsiteX446" fmla="*/ 5099690 w 11218359"/>
                <a:gd name="connsiteY446" fmla="*/ 632493 h 632493"/>
                <a:gd name="connsiteX447" fmla="*/ 5111120 w 11218359"/>
                <a:gd name="connsiteY447" fmla="*/ 632493 h 632493"/>
                <a:gd name="connsiteX448" fmla="*/ 5122550 w 11218359"/>
                <a:gd name="connsiteY448" fmla="*/ 632493 h 632493"/>
                <a:gd name="connsiteX449" fmla="*/ 5134028 w 11218359"/>
                <a:gd name="connsiteY449" fmla="*/ 632493 h 632493"/>
                <a:gd name="connsiteX450" fmla="*/ 5145458 w 11218359"/>
                <a:gd name="connsiteY450" fmla="*/ 632493 h 632493"/>
                <a:gd name="connsiteX451" fmla="*/ 5156888 w 11218359"/>
                <a:gd name="connsiteY451" fmla="*/ 632493 h 632493"/>
                <a:gd name="connsiteX452" fmla="*/ 5168318 w 11218359"/>
                <a:gd name="connsiteY452" fmla="*/ 632493 h 632493"/>
                <a:gd name="connsiteX453" fmla="*/ 5179747 w 11218359"/>
                <a:gd name="connsiteY453" fmla="*/ 632493 h 632493"/>
                <a:gd name="connsiteX454" fmla="*/ 5191225 w 11218359"/>
                <a:gd name="connsiteY454" fmla="*/ 632493 h 632493"/>
                <a:gd name="connsiteX455" fmla="*/ 5202655 w 11218359"/>
                <a:gd name="connsiteY455" fmla="*/ 632493 h 632493"/>
                <a:gd name="connsiteX456" fmla="*/ 5214085 w 11218359"/>
                <a:gd name="connsiteY456" fmla="*/ 632493 h 632493"/>
                <a:gd name="connsiteX457" fmla="*/ 5225515 w 11218359"/>
                <a:gd name="connsiteY457" fmla="*/ 632493 h 632493"/>
                <a:gd name="connsiteX458" fmla="*/ 5236945 w 11218359"/>
                <a:gd name="connsiteY458" fmla="*/ 632493 h 632493"/>
                <a:gd name="connsiteX459" fmla="*/ 5248423 w 11218359"/>
                <a:gd name="connsiteY459" fmla="*/ 632493 h 632493"/>
                <a:gd name="connsiteX460" fmla="*/ 5259853 w 11218359"/>
                <a:gd name="connsiteY460" fmla="*/ 632493 h 632493"/>
                <a:gd name="connsiteX461" fmla="*/ 5271283 w 11218359"/>
                <a:gd name="connsiteY461" fmla="*/ 632493 h 632493"/>
                <a:gd name="connsiteX462" fmla="*/ 5282713 w 11218359"/>
                <a:gd name="connsiteY462" fmla="*/ 632493 h 632493"/>
                <a:gd name="connsiteX463" fmla="*/ 5294143 w 11218359"/>
                <a:gd name="connsiteY463" fmla="*/ 632493 h 632493"/>
                <a:gd name="connsiteX464" fmla="*/ 5305621 w 11218359"/>
                <a:gd name="connsiteY464" fmla="*/ 632493 h 632493"/>
                <a:gd name="connsiteX465" fmla="*/ 5317051 w 11218359"/>
                <a:gd name="connsiteY465" fmla="*/ 632493 h 632493"/>
                <a:gd name="connsiteX466" fmla="*/ 5328481 w 11218359"/>
                <a:gd name="connsiteY466" fmla="*/ 632493 h 632493"/>
                <a:gd name="connsiteX467" fmla="*/ 5339910 w 11218359"/>
                <a:gd name="connsiteY467" fmla="*/ 632493 h 632493"/>
                <a:gd name="connsiteX468" fmla="*/ 5351340 w 11218359"/>
                <a:gd name="connsiteY468" fmla="*/ 632493 h 632493"/>
                <a:gd name="connsiteX469" fmla="*/ 5362818 w 11218359"/>
                <a:gd name="connsiteY469" fmla="*/ 632493 h 632493"/>
                <a:gd name="connsiteX470" fmla="*/ 5374248 w 11218359"/>
                <a:gd name="connsiteY470" fmla="*/ 632493 h 632493"/>
                <a:gd name="connsiteX471" fmla="*/ 5385678 w 11218359"/>
                <a:gd name="connsiteY471" fmla="*/ 632493 h 632493"/>
                <a:gd name="connsiteX472" fmla="*/ 5397108 w 11218359"/>
                <a:gd name="connsiteY472" fmla="*/ 632493 h 632493"/>
                <a:gd name="connsiteX473" fmla="*/ 5408538 w 11218359"/>
                <a:gd name="connsiteY473" fmla="*/ 632493 h 632493"/>
                <a:gd name="connsiteX474" fmla="*/ 5420016 w 11218359"/>
                <a:gd name="connsiteY474" fmla="*/ 632493 h 632493"/>
                <a:gd name="connsiteX475" fmla="*/ 5431446 w 11218359"/>
                <a:gd name="connsiteY475" fmla="*/ 632493 h 632493"/>
                <a:gd name="connsiteX476" fmla="*/ 5442876 w 11218359"/>
                <a:gd name="connsiteY476" fmla="*/ 632493 h 632493"/>
                <a:gd name="connsiteX477" fmla="*/ 5454306 w 11218359"/>
                <a:gd name="connsiteY477" fmla="*/ 632493 h 632493"/>
                <a:gd name="connsiteX478" fmla="*/ 5465736 w 11218359"/>
                <a:gd name="connsiteY478" fmla="*/ 632493 h 632493"/>
                <a:gd name="connsiteX479" fmla="*/ 5477214 w 11218359"/>
                <a:gd name="connsiteY479" fmla="*/ 632493 h 632493"/>
                <a:gd name="connsiteX480" fmla="*/ 5488643 w 11218359"/>
                <a:gd name="connsiteY480" fmla="*/ 632493 h 632493"/>
                <a:gd name="connsiteX481" fmla="*/ 5500073 w 11218359"/>
                <a:gd name="connsiteY481" fmla="*/ 632493 h 632493"/>
                <a:gd name="connsiteX482" fmla="*/ 5511503 w 11218359"/>
                <a:gd name="connsiteY482" fmla="*/ 632493 h 632493"/>
                <a:gd name="connsiteX483" fmla="*/ 5522933 w 11218359"/>
                <a:gd name="connsiteY483" fmla="*/ 632493 h 632493"/>
                <a:gd name="connsiteX484" fmla="*/ 5534411 w 11218359"/>
                <a:gd name="connsiteY484" fmla="*/ 632493 h 632493"/>
                <a:gd name="connsiteX485" fmla="*/ 5545841 w 11218359"/>
                <a:gd name="connsiteY485" fmla="*/ 632493 h 632493"/>
                <a:gd name="connsiteX486" fmla="*/ 5557271 w 11218359"/>
                <a:gd name="connsiteY486" fmla="*/ 632493 h 632493"/>
                <a:gd name="connsiteX487" fmla="*/ 5568701 w 11218359"/>
                <a:gd name="connsiteY487" fmla="*/ 632493 h 632493"/>
                <a:gd name="connsiteX488" fmla="*/ 5580131 w 11218359"/>
                <a:gd name="connsiteY488" fmla="*/ 632493 h 632493"/>
                <a:gd name="connsiteX489" fmla="*/ 5591609 w 11218359"/>
                <a:gd name="connsiteY489" fmla="*/ 632493 h 632493"/>
                <a:gd name="connsiteX490" fmla="*/ 5603038 w 11218359"/>
                <a:gd name="connsiteY490" fmla="*/ 632493 h 632493"/>
                <a:gd name="connsiteX491" fmla="*/ 5614469 w 11218359"/>
                <a:gd name="connsiteY491" fmla="*/ 632493 h 632493"/>
                <a:gd name="connsiteX492" fmla="*/ 5625899 w 11218359"/>
                <a:gd name="connsiteY492" fmla="*/ 632493 h 632493"/>
                <a:gd name="connsiteX493" fmla="*/ 5637329 w 11218359"/>
                <a:gd name="connsiteY493" fmla="*/ 632493 h 632493"/>
                <a:gd name="connsiteX494" fmla="*/ 5648759 w 11218359"/>
                <a:gd name="connsiteY494" fmla="*/ 632493 h 632493"/>
                <a:gd name="connsiteX495" fmla="*/ 5660236 w 11218359"/>
                <a:gd name="connsiteY495" fmla="*/ 632493 h 632493"/>
                <a:gd name="connsiteX496" fmla="*/ 5671666 w 11218359"/>
                <a:gd name="connsiteY496" fmla="*/ 632493 h 632493"/>
                <a:gd name="connsiteX497" fmla="*/ 5683096 w 11218359"/>
                <a:gd name="connsiteY497" fmla="*/ 632493 h 632493"/>
                <a:gd name="connsiteX498" fmla="*/ 5694526 w 11218359"/>
                <a:gd name="connsiteY498" fmla="*/ 632493 h 632493"/>
                <a:gd name="connsiteX499" fmla="*/ 5705956 w 11218359"/>
                <a:gd name="connsiteY499" fmla="*/ 632493 h 632493"/>
                <a:gd name="connsiteX500" fmla="*/ 5717434 w 11218359"/>
                <a:gd name="connsiteY500" fmla="*/ 632493 h 632493"/>
                <a:gd name="connsiteX501" fmla="*/ 5728864 w 11218359"/>
                <a:gd name="connsiteY501" fmla="*/ 632493 h 632493"/>
                <a:gd name="connsiteX502" fmla="*/ 5740294 w 11218359"/>
                <a:gd name="connsiteY502" fmla="*/ 632493 h 632493"/>
                <a:gd name="connsiteX503" fmla="*/ 5751724 w 11218359"/>
                <a:gd name="connsiteY503" fmla="*/ 632493 h 632493"/>
                <a:gd name="connsiteX504" fmla="*/ 5763154 w 11218359"/>
                <a:gd name="connsiteY504" fmla="*/ 632493 h 632493"/>
                <a:gd name="connsiteX505" fmla="*/ 5774631 w 11218359"/>
                <a:gd name="connsiteY505" fmla="*/ 632493 h 632493"/>
                <a:gd name="connsiteX506" fmla="*/ 5786062 w 11218359"/>
                <a:gd name="connsiteY506" fmla="*/ 632493 h 632493"/>
                <a:gd name="connsiteX507" fmla="*/ 5797492 w 11218359"/>
                <a:gd name="connsiteY507" fmla="*/ 632493 h 632493"/>
                <a:gd name="connsiteX508" fmla="*/ 5808921 w 11218359"/>
                <a:gd name="connsiteY508" fmla="*/ 632493 h 632493"/>
                <a:gd name="connsiteX509" fmla="*/ 5820351 w 11218359"/>
                <a:gd name="connsiteY509" fmla="*/ 632493 h 632493"/>
                <a:gd name="connsiteX510" fmla="*/ 5831829 w 11218359"/>
                <a:gd name="connsiteY510" fmla="*/ 632493 h 632493"/>
                <a:gd name="connsiteX511" fmla="*/ 5843259 w 11218359"/>
                <a:gd name="connsiteY511" fmla="*/ 632493 h 632493"/>
                <a:gd name="connsiteX512" fmla="*/ 5854689 w 11218359"/>
                <a:gd name="connsiteY512" fmla="*/ 632493 h 632493"/>
                <a:gd name="connsiteX513" fmla="*/ 5866119 w 11218359"/>
                <a:gd name="connsiteY513" fmla="*/ 632493 h 632493"/>
                <a:gd name="connsiteX514" fmla="*/ 5877549 w 11218359"/>
                <a:gd name="connsiteY514" fmla="*/ 632493 h 632493"/>
                <a:gd name="connsiteX515" fmla="*/ 5889027 w 11218359"/>
                <a:gd name="connsiteY515" fmla="*/ 632493 h 632493"/>
                <a:gd name="connsiteX516" fmla="*/ 5900457 w 11218359"/>
                <a:gd name="connsiteY516" fmla="*/ 632493 h 632493"/>
                <a:gd name="connsiteX517" fmla="*/ 5911887 w 11218359"/>
                <a:gd name="connsiteY517" fmla="*/ 632493 h 632493"/>
                <a:gd name="connsiteX518" fmla="*/ 5923317 w 11218359"/>
                <a:gd name="connsiteY518" fmla="*/ 632493 h 632493"/>
                <a:gd name="connsiteX519" fmla="*/ 5934747 w 11218359"/>
                <a:gd name="connsiteY519" fmla="*/ 632493 h 632493"/>
                <a:gd name="connsiteX520" fmla="*/ 5946225 w 11218359"/>
                <a:gd name="connsiteY520" fmla="*/ 632493 h 632493"/>
                <a:gd name="connsiteX521" fmla="*/ 5957655 w 11218359"/>
                <a:gd name="connsiteY521" fmla="*/ 632493 h 632493"/>
                <a:gd name="connsiteX522" fmla="*/ 5969084 w 11218359"/>
                <a:gd name="connsiteY522" fmla="*/ 632493 h 632493"/>
                <a:gd name="connsiteX523" fmla="*/ 5980514 w 11218359"/>
                <a:gd name="connsiteY523" fmla="*/ 632493 h 632493"/>
                <a:gd name="connsiteX524" fmla="*/ 5991944 w 11218359"/>
                <a:gd name="connsiteY524" fmla="*/ 632493 h 632493"/>
                <a:gd name="connsiteX525" fmla="*/ 6003422 w 11218359"/>
                <a:gd name="connsiteY525" fmla="*/ 632493 h 632493"/>
                <a:gd name="connsiteX526" fmla="*/ 6014852 w 11218359"/>
                <a:gd name="connsiteY526" fmla="*/ 632493 h 632493"/>
                <a:gd name="connsiteX527" fmla="*/ 6026282 w 11218359"/>
                <a:gd name="connsiteY527" fmla="*/ 632493 h 632493"/>
                <a:gd name="connsiteX528" fmla="*/ 6037712 w 11218359"/>
                <a:gd name="connsiteY528" fmla="*/ 632493 h 632493"/>
                <a:gd name="connsiteX529" fmla="*/ 6049142 w 11218359"/>
                <a:gd name="connsiteY529" fmla="*/ 632493 h 632493"/>
                <a:gd name="connsiteX530" fmla="*/ 6060620 w 11218359"/>
                <a:gd name="connsiteY530" fmla="*/ 632493 h 632493"/>
                <a:gd name="connsiteX531" fmla="*/ 6072049 w 11218359"/>
                <a:gd name="connsiteY531" fmla="*/ 632493 h 632493"/>
                <a:gd name="connsiteX532" fmla="*/ 6083480 w 11218359"/>
                <a:gd name="connsiteY532" fmla="*/ 632493 h 632493"/>
                <a:gd name="connsiteX533" fmla="*/ 6094910 w 11218359"/>
                <a:gd name="connsiteY533" fmla="*/ 632493 h 632493"/>
                <a:gd name="connsiteX534" fmla="*/ 6106340 w 11218359"/>
                <a:gd name="connsiteY534" fmla="*/ 632493 h 632493"/>
                <a:gd name="connsiteX535" fmla="*/ 6117818 w 11218359"/>
                <a:gd name="connsiteY535" fmla="*/ 632493 h 632493"/>
                <a:gd name="connsiteX536" fmla="*/ 6129247 w 11218359"/>
                <a:gd name="connsiteY536" fmla="*/ 632493 h 632493"/>
                <a:gd name="connsiteX537" fmla="*/ 6140677 w 11218359"/>
                <a:gd name="connsiteY537" fmla="*/ 632493 h 632493"/>
                <a:gd name="connsiteX538" fmla="*/ 6152107 w 11218359"/>
                <a:gd name="connsiteY538" fmla="*/ 632493 h 632493"/>
                <a:gd name="connsiteX539" fmla="*/ 6163537 w 11218359"/>
                <a:gd name="connsiteY539" fmla="*/ 632493 h 632493"/>
                <a:gd name="connsiteX540" fmla="*/ 6175015 w 11218359"/>
                <a:gd name="connsiteY540" fmla="*/ 632493 h 632493"/>
                <a:gd name="connsiteX541" fmla="*/ 6186445 w 11218359"/>
                <a:gd name="connsiteY541" fmla="*/ 632493 h 632493"/>
                <a:gd name="connsiteX542" fmla="*/ 6197875 w 11218359"/>
                <a:gd name="connsiteY542" fmla="*/ 632493 h 632493"/>
                <a:gd name="connsiteX543" fmla="*/ 6209305 w 11218359"/>
                <a:gd name="connsiteY543" fmla="*/ 632493 h 632493"/>
                <a:gd name="connsiteX544" fmla="*/ 6220735 w 11218359"/>
                <a:gd name="connsiteY544" fmla="*/ 632493 h 632493"/>
                <a:gd name="connsiteX545" fmla="*/ 6232212 w 11218359"/>
                <a:gd name="connsiteY545" fmla="*/ 632493 h 632493"/>
                <a:gd name="connsiteX546" fmla="*/ 6243642 w 11218359"/>
                <a:gd name="connsiteY546" fmla="*/ 632493 h 632493"/>
                <a:gd name="connsiteX547" fmla="*/ 6255073 w 11218359"/>
                <a:gd name="connsiteY547" fmla="*/ 632493 h 632493"/>
                <a:gd name="connsiteX548" fmla="*/ 6266503 w 11218359"/>
                <a:gd name="connsiteY548" fmla="*/ 632493 h 632493"/>
                <a:gd name="connsiteX549" fmla="*/ 6277933 w 11218359"/>
                <a:gd name="connsiteY549" fmla="*/ 632493 h 632493"/>
                <a:gd name="connsiteX550" fmla="*/ 6289410 w 11218359"/>
                <a:gd name="connsiteY550" fmla="*/ 632493 h 632493"/>
                <a:gd name="connsiteX551" fmla="*/ 6300840 w 11218359"/>
                <a:gd name="connsiteY551" fmla="*/ 632493 h 632493"/>
                <a:gd name="connsiteX552" fmla="*/ 6312270 w 11218359"/>
                <a:gd name="connsiteY552" fmla="*/ 632493 h 632493"/>
                <a:gd name="connsiteX553" fmla="*/ 6323700 w 11218359"/>
                <a:gd name="connsiteY553" fmla="*/ 632493 h 632493"/>
                <a:gd name="connsiteX554" fmla="*/ 6335130 w 11218359"/>
                <a:gd name="connsiteY554" fmla="*/ 632493 h 632493"/>
                <a:gd name="connsiteX555" fmla="*/ 6346608 w 11218359"/>
                <a:gd name="connsiteY555" fmla="*/ 632493 h 632493"/>
                <a:gd name="connsiteX556" fmla="*/ 6358038 w 11218359"/>
                <a:gd name="connsiteY556" fmla="*/ 632493 h 632493"/>
                <a:gd name="connsiteX557" fmla="*/ 6369468 w 11218359"/>
                <a:gd name="connsiteY557" fmla="*/ 632493 h 632493"/>
                <a:gd name="connsiteX558" fmla="*/ 6380898 w 11218359"/>
                <a:gd name="connsiteY558" fmla="*/ 632493 h 632493"/>
                <a:gd name="connsiteX559" fmla="*/ 6392328 w 11218359"/>
                <a:gd name="connsiteY559" fmla="*/ 632493 h 632493"/>
                <a:gd name="connsiteX560" fmla="*/ 6403805 w 11218359"/>
                <a:gd name="connsiteY560" fmla="*/ 632493 h 632493"/>
                <a:gd name="connsiteX561" fmla="*/ 6415235 w 11218359"/>
                <a:gd name="connsiteY561" fmla="*/ 632493 h 632493"/>
                <a:gd name="connsiteX562" fmla="*/ 6426666 w 11218359"/>
                <a:gd name="connsiteY562" fmla="*/ 632493 h 632493"/>
                <a:gd name="connsiteX563" fmla="*/ 6438096 w 11218359"/>
                <a:gd name="connsiteY563" fmla="*/ 632493 h 632493"/>
                <a:gd name="connsiteX564" fmla="*/ 6449525 w 11218359"/>
                <a:gd name="connsiteY564" fmla="*/ 632493 h 632493"/>
                <a:gd name="connsiteX565" fmla="*/ 6461003 w 11218359"/>
                <a:gd name="connsiteY565" fmla="*/ 632493 h 632493"/>
                <a:gd name="connsiteX566" fmla="*/ 6472433 w 11218359"/>
                <a:gd name="connsiteY566" fmla="*/ 632493 h 632493"/>
                <a:gd name="connsiteX567" fmla="*/ 6483863 w 11218359"/>
                <a:gd name="connsiteY567" fmla="*/ 632493 h 632493"/>
                <a:gd name="connsiteX568" fmla="*/ 6495293 w 11218359"/>
                <a:gd name="connsiteY568" fmla="*/ 632493 h 632493"/>
                <a:gd name="connsiteX569" fmla="*/ 6506723 w 11218359"/>
                <a:gd name="connsiteY569" fmla="*/ 632493 h 632493"/>
                <a:gd name="connsiteX570" fmla="*/ 6518201 w 11218359"/>
                <a:gd name="connsiteY570" fmla="*/ 632493 h 632493"/>
                <a:gd name="connsiteX571" fmla="*/ 6529631 w 11218359"/>
                <a:gd name="connsiteY571" fmla="*/ 632493 h 632493"/>
                <a:gd name="connsiteX572" fmla="*/ 6541061 w 11218359"/>
                <a:gd name="connsiteY572" fmla="*/ 632493 h 632493"/>
                <a:gd name="connsiteX573" fmla="*/ 6552490 w 11218359"/>
                <a:gd name="connsiteY573" fmla="*/ 632493 h 632493"/>
                <a:gd name="connsiteX574" fmla="*/ 6563921 w 11218359"/>
                <a:gd name="connsiteY574" fmla="*/ 632493 h 632493"/>
                <a:gd name="connsiteX575" fmla="*/ 6575398 w 11218359"/>
                <a:gd name="connsiteY575" fmla="*/ 632493 h 632493"/>
                <a:gd name="connsiteX576" fmla="*/ 6586828 w 11218359"/>
                <a:gd name="connsiteY576" fmla="*/ 632493 h 632493"/>
                <a:gd name="connsiteX577" fmla="*/ 6598259 w 11218359"/>
                <a:gd name="connsiteY577" fmla="*/ 632493 h 632493"/>
                <a:gd name="connsiteX578" fmla="*/ 6609688 w 11218359"/>
                <a:gd name="connsiteY578" fmla="*/ 632493 h 632493"/>
                <a:gd name="connsiteX579" fmla="*/ 6621118 w 11218359"/>
                <a:gd name="connsiteY579" fmla="*/ 632493 h 632493"/>
                <a:gd name="connsiteX580" fmla="*/ 6632596 w 11218359"/>
                <a:gd name="connsiteY580" fmla="*/ 632493 h 632493"/>
                <a:gd name="connsiteX581" fmla="*/ 6644026 w 11218359"/>
                <a:gd name="connsiteY581" fmla="*/ 632493 h 632493"/>
                <a:gd name="connsiteX582" fmla="*/ 6655456 w 11218359"/>
                <a:gd name="connsiteY582" fmla="*/ 632493 h 632493"/>
                <a:gd name="connsiteX583" fmla="*/ 6666886 w 11218359"/>
                <a:gd name="connsiteY583" fmla="*/ 632493 h 632493"/>
                <a:gd name="connsiteX584" fmla="*/ 6678316 w 11218359"/>
                <a:gd name="connsiteY584" fmla="*/ 632493 h 632493"/>
                <a:gd name="connsiteX585" fmla="*/ 6689794 w 11218359"/>
                <a:gd name="connsiteY585" fmla="*/ 632493 h 632493"/>
                <a:gd name="connsiteX586" fmla="*/ 6701224 w 11218359"/>
                <a:gd name="connsiteY586" fmla="*/ 632493 h 632493"/>
                <a:gd name="connsiteX587" fmla="*/ 6712653 w 11218359"/>
                <a:gd name="connsiteY587" fmla="*/ 632493 h 632493"/>
                <a:gd name="connsiteX588" fmla="*/ 6724083 w 11218359"/>
                <a:gd name="connsiteY588" fmla="*/ 632493 h 632493"/>
                <a:gd name="connsiteX589" fmla="*/ 6735514 w 11218359"/>
                <a:gd name="connsiteY589" fmla="*/ 632493 h 632493"/>
                <a:gd name="connsiteX590" fmla="*/ 6746944 w 11218359"/>
                <a:gd name="connsiteY590" fmla="*/ 632493 h 632493"/>
                <a:gd name="connsiteX591" fmla="*/ 6758421 w 11218359"/>
                <a:gd name="connsiteY591" fmla="*/ 632493 h 632493"/>
                <a:gd name="connsiteX592" fmla="*/ 6769851 w 11218359"/>
                <a:gd name="connsiteY592" fmla="*/ 632493 h 632493"/>
                <a:gd name="connsiteX593" fmla="*/ 6781281 w 11218359"/>
                <a:gd name="connsiteY593" fmla="*/ 632493 h 632493"/>
                <a:gd name="connsiteX594" fmla="*/ 6792711 w 11218359"/>
                <a:gd name="connsiteY594" fmla="*/ 632493 h 632493"/>
                <a:gd name="connsiteX595" fmla="*/ 6804141 w 11218359"/>
                <a:gd name="connsiteY595" fmla="*/ 632493 h 632493"/>
                <a:gd name="connsiteX596" fmla="*/ 6815619 w 11218359"/>
                <a:gd name="connsiteY596" fmla="*/ 632493 h 632493"/>
                <a:gd name="connsiteX597" fmla="*/ 6827049 w 11218359"/>
                <a:gd name="connsiteY597" fmla="*/ 632493 h 632493"/>
                <a:gd name="connsiteX598" fmla="*/ 6838479 w 11218359"/>
                <a:gd name="connsiteY598" fmla="*/ 632493 h 632493"/>
                <a:gd name="connsiteX599" fmla="*/ 6849909 w 11218359"/>
                <a:gd name="connsiteY599" fmla="*/ 632493 h 632493"/>
                <a:gd name="connsiteX600" fmla="*/ 6861339 w 11218359"/>
                <a:gd name="connsiteY600" fmla="*/ 632493 h 632493"/>
                <a:gd name="connsiteX601" fmla="*/ 6872816 w 11218359"/>
                <a:gd name="connsiteY601" fmla="*/ 632493 h 632493"/>
                <a:gd name="connsiteX602" fmla="*/ 6884246 w 11218359"/>
                <a:gd name="connsiteY602" fmla="*/ 632493 h 632493"/>
                <a:gd name="connsiteX603" fmla="*/ 6895676 w 11218359"/>
                <a:gd name="connsiteY603" fmla="*/ 632493 h 632493"/>
                <a:gd name="connsiteX604" fmla="*/ 6907107 w 11218359"/>
                <a:gd name="connsiteY604" fmla="*/ 632493 h 632493"/>
                <a:gd name="connsiteX605" fmla="*/ 6918537 w 11218359"/>
                <a:gd name="connsiteY605" fmla="*/ 632493 h 632493"/>
                <a:gd name="connsiteX606" fmla="*/ 6930014 w 11218359"/>
                <a:gd name="connsiteY606" fmla="*/ 632493 h 632493"/>
                <a:gd name="connsiteX607" fmla="*/ 6941444 w 11218359"/>
                <a:gd name="connsiteY607" fmla="*/ 632493 h 632493"/>
                <a:gd name="connsiteX608" fmla="*/ 6952874 w 11218359"/>
                <a:gd name="connsiteY608" fmla="*/ 632493 h 632493"/>
                <a:gd name="connsiteX609" fmla="*/ 6964304 w 11218359"/>
                <a:gd name="connsiteY609" fmla="*/ 632493 h 632493"/>
                <a:gd name="connsiteX610" fmla="*/ 6975734 w 11218359"/>
                <a:gd name="connsiteY610" fmla="*/ 632493 h 632493"/>
                <a:gd name="connsiteX611" fmla="*/ 6987212 w 11218359"/>
                <a:gd name="connsiteY611" fmla="*/ 632493 h 632493"/>
                <a:gd name="connsiteX612" fmla="*/ 6998642 w 11218359"/>
                <a:gd name="connsiteY612" fmla="*/ 632493 h 632493"/>
                <a:gd name="connsiteX613" fmla="*/ 7010072 w 11218359"/>
                <a:gd name="connsiteY613" fmla="*/ 632493 h 632493"/>
                <a:gd name="connsiteX614" fmla="*/ 7021502 w 11218359"/>
                <a:gd name="connsiteY614" fmla="*/ 632493 h 632493"/>
                <a:gd name="connsiteX615" fmla="*/ 7032931 w 11218359"/>
                <a:gd name="connsiteY615" fmla="*/ 632493 h 632493"/>
                <a:gd name="connsiteX616" fmla="*/ 7044409 w 11218359"/>
                <a:gd name="connsiteY616" fmla="*/ 632493 h 632493"/>
                <a:gd name="connsiteX617" fmla="*/ 7055839 w 11218359"/>
                <a:gd name="connsiteY617" fmla="*/ 632493 h 632493"/>
                <a:gd name="connsiteX618" fmla="*/ 7067269 w 11218359"/>
                <a:gd name="connsiteY618" fmla="*/ 632493 h 632493"/>
                <a:gd name="connsiteX619" fmla="*/ 7078700 w 11218359"/>
                <a:gd name="connsiteY619" fmla="*/ 632493 h 632493"/>
                <a:gd name="connsiteX620" fmla="*/ 7090129 w 11218359"/>
                <a:gd name="connsiteY620" fmla="*/ 632493 h 632493"/>
                <a:gd name="connsiteX621" fmla="*/ 7101607 w 11218359"/>
                <a:gd name="connsiteY621" fmla="*/ 632493 h 632493"/>
                <a:gd name="connsiteX622" fmla="*/ 7113037 w 11218359"/>
                <a:gd name="connsiteY622" fmla="*/ 632493 h 632493"/>
                <a:gd name="connsiteX623" fmla="*/ 7124467 w 11218359"/>
                <a:gd name="connsiteY623" fmla="*/ 632493 h 632493"/>
                <a:gd name="connsiteX624" fmla="*/ 7135897 w 11218359"/>
                <a:gd name="connsiteY624" fmla="*/ 632493 h 632493"/>
                <a:gd name="connsiteX625" fmla="*/ 7147327 w 11218359"/>
                <a:gd name="connsiteY625" fmla="*/ 632493 h 632493"/>
                <a:gd name="connsiteX626" fmla="*/ 7158805 w 11218359"/>
                <a:gd name="connsiteY626" fmla="*/ 632493 h 632493"/>
                <a:gd name="connsiteX627" fmla="*/ 7170235 w 11218359"/>
                <a:gd name="connsiteY627" fmla="*/ 632493 h 632493"/>
                <a:gd name="connsiteX628" fmla="*/ 7181665 w 11218359"/>
                <a:gd name="connsiteY628" fmla="*/ 632493 h 632493"/>
                <a:gd name="connsiteX629" fmla="*/ 7193094 w 11218359"/>
                <a:gd name="connsiteY629" fmla="*/ 632493 h 632493"/>
                <a:gd name="connsiteX630" fmla="*/ 7204524 w 11218359"/>
                <a:gd name="connsiteY630" fmla="*/ 632493 h 632493"/>
                <a:gd name="connsiteX631" fmla="*/ 7216002 w 11218359"/>
                <a:gd name="connsiteY631" fmla="*/ 632493 h 632493"/>
                <a:gd name="connsiteX632" fmla="*/ 7227432 w 11218359"/>
                <a:gd name="connsiteY632" fmla="*/ 632493 h 632493"/>
                <a:gd name="connsiteX633" fmla="*/ 7238862 w 11218359"/>
                <a:gd name="connsiteY633" fmla="*/ 632493 h 632493"/>
                <a:gd name="connsiteX634" fmla="*/ 7250292 w 11218359"/>
                <a:gd name="connsiteY634" fmla="*/ 632493 h 632493"/>
                <a:gd name="connsiteX635" fmla="*/ 7261722 w 11218359"/>
                <a:gd name="connsiteY635" fmla="*/ 632493 h 632493"/>
                <a:gd name="connsiteX636" fmla="*/ 7273200 w 11218359"/>
                <a:gd name="connsiteY636" fmla="*/ 632493 h 632493"/>
                <a:gd name="connsiteX637" fmla="*/ 7284630 w 11218359"/>
                <a:gd name="connsiteY637" fmla="*/ 632493 h 632493"/>
                <a:gd name="connsiteX638" fmla="*/ 7296060 w 11218359"/>
                <a:gd name="connsiteY638" fmla="*/ 632493 h 632493"/>
                <a:gd name="connsiteX639" fmla="*/ 7307490 w 11218359"/>
                <a:gd name="connsiteY639" fmla="*/ 632493 h 632493"/>
                <a:gd name="connsiteX640" fmla="*/ 7318920 w 11218359"/>
                <a:gd name="connsiteY640" fmla="*/ 632493 h 632493"/>
                <a:gd name="connsiteX641" fmla="*/ 7330398 w 11218359"/>
                <a:gd name="connsiteY641" fmla="*/ 632493 h 632493"/>
                <a:gd name="connsiteX642" fmla="*/ 7341828 w 11218359"/>
                <a:gd name="connsiteY642" fmla="*/ 632493 h 632493"/>
                <a:gd name="connsiteX643" fmla="*/ 7353257 w 11218359"/>
                <a:gd name="connsiteY643" fmla="*/ 632493 h 632493"/>
                <a:gd name="connsiteX644" fmla="*/ 7364687 w 11218359"/>
                <a:gd name="connsiteY644" fmla="*/ 632493 h 632493"/>
                <a:gd name="connsiteX645" fmla="*/ 7376117 w 11218359"/>
                <a:gd name="connsiteY645" fmla="*/ 632493 h 632493"/>
                <a:gd name="connsiteX646" fmla="*/ 7387595 w 11218359"/>
                <a:gd name="connsiteY646" fmla="*/ 632493 h 632493"/>
                <a:gd name="connsiteX647" fmla="*/ 7399025 w 11218359"/>
                <a:gd name="connsiteY647" fmla="*/ 632493 h 632493"/>
                <a:gd name="connsiteX648" fmla="*/ 7410455 w 11218359"/>
                <a:gd name="connsiteY648" fmla="*/ 632493 h 632493"/>
                <a:gd name="connsiteX649" fmla="*/ 7421885 w 11218359"/>
                <a:gd name="connsiteY649" fmla="*/ 632493 h 632493"/>
                <a:gd name="connsiteX650" fmla="*/ 7433315 w 11218359"/>
                <a:gd name="connsiteY650" fmla="*/ 632493 h 632493"/>
                <a:gd name="connsiteX651" fmla="*/ 7444793 w 11218359"/>
                <a:gd name="connsiteY651" fmla="*/ 632493 h 632493"/>
                <a:gd name="connsiteX652" fmla="*/ 7456222 w 11218359"/>
                <a:gd name="connsiteY652" fmla="*/ 632493 h 632493"/>
                <a:gd name="connsiteX653" fmla="*/ 7467653 w 11218359"/>
                <a:gd name="connsiteY653" fmla="*/ 632493 h 632493"/>
                <a:gd name="connsiteX654" fmla="*/ 7479083 w 11218359"/>
                <a:gd name="connsiteY654" fmla="*/ 632493 h 632493"/>
                <a:gd name="connsiteX655" fmla="*/ 7490513 w 11218359"/>
                <a:gd name="connsiteY655" fmla="*/ 632493 h 632493"/>
                <a:gd name="connsiteX656" fmla="*/ 7501990 w 11218359"/>
                <a:gd name="connsiteY656" fmla="*/ 632493 h 632493"/>
                <a:gd name="connsiteX657" fmla="*/ 7513420 w 11218359"/>
                <a:gd name="connsiteY657" fmla="*/ 632493 h 632493"/>
                <a:gd name="connsiteX658" fmla="*/ 7524850 w 11218359"/>
                <a:gd name="connsiteY658" fmla="*/ 632493 h 632493"/>
                <a:gd name="connsiteX659" fmla="*/ 7536280 w 11218359"/>
                <a:gd name="connsiteY659" fmla="*/ 632493 h 632493"/>
                <a:gd name="connsiteX660" fmla="*/ 7547710 w 11218359"/>
                <a:gd name="connsiteY660" fmla="*/ 632493 h 632493"/>
                <a:gd name="connsiteX661" fmla="*/ 7559188 w 11218359"/>
                <a:gd name="connsiteY661" fmla="*/ 632493 h 632493"/>
                <a:gd name="connsiteX662" fmla="*/ 7570618 w 11218359"/>
                <a:gd name="connsiteY662" fmla="*/ 632493 h 632493"/>
                <a:gd name="connsiteX663" fmla="*/ 7582048 w 11218359"/>
                <a:gd name="connsiteY663" fmla="*/ 632493 h 632493"/>
                <a:gd name="connsiteX664" fmla="*/ 7593478 w 11218359"/>
                <a:gd name="connsiteY664" fmla="*/ 632493 h 632493"/>
                <a:gd name="connsiteX665" fmla="*/ 7604908 w 11218359"/>
                <a:gd name="connsiteY665" fmla="*/ 632493 h 632493"/>
                <a:gd name="connsiteX666" fmla="*/ 7616385 w 11218359"/>
                <a:gd name="connsiteY666" fmla="*/ 632493 h 632493"/>
                <a:gd name="connsiteX667" fmla="*/ 7627815 w 11218359"/>
                <a:gd name="connsiteY667" fmla="*/ 632493 h 632493"/>
                <a:gd name="connsiteX668" fmla="*/ 7639246 w 11218359"/>
                <a:gd name="connsiteY668" fmla="*/ 632493 h 632493"/>
                <a:gd name="connsiteX669" fmla="*/ 7650676 w 11218359"/>
                <a:gd name="connsiteY669" fmla="*/ 632493 h 632493"/>
                <a:gd name="connsiteX670" fmla="*/ 7662106 w 11218359"/>
                <a:gd name="connsiteY670" fmla="*/ 632493 h 632493"/>
                <a:gd name="connsiteX671" fmla="*/ 7673583 w 11218359"/>
                <a:gd name="connsiteY671" fmla="*/ 632493 h 632493"/>
                <a:gd name="connsiteX672" fmla="*/ 7685013 w 11218359"/>
                <a:gd name="connsiteY672" fmla="*/ 632493 h 632493"/>
                <a:gd name="connsiteX673" fmla="*/ 7696443 w 11218359"/>
                <a:gd name="connsiteY673" fmla="*/ 632493 h 632493"/>
                <a:gd name="connsiteX674" fmla="*/ 7707873 w 11218359"/>
                <a:gd name="connsiteY674" fmla="*/ 632493 h 632493"/>
                <a:gd name="connsiteX675" fmla="*/ 7719303 w 11218359"/>
                <a:gd name="connsiteY675" fmla="*/ 632493 h 632493"/>
                <a:gd name="connsiteX676" fmla="*/ 7730733 w 11218359"/>
                <a:gd name="connsiteY676" fmla="*/ 632493 h 632493"/>
                <a:gd name="connsiteX677" fmla="*/ 7742211 w 11218359"/>
                <a:gd name="connsiteY677" fmla="*/ 632493 h 632493"/>
                <a:gd name="connsiteX678" fmla="*/ 7753641 w 11218359"/>
                <a:gd name="connsiteY678" fmla="*/ 632493 h 632493"/>
                <a:gd name="connsiteX679" fmla="*/ 7765071 w 11218359"/>
                <a:gd name="connsiteY679" fmla="*/ 632493 h 632493"/>
                <a:gd name="connsiteX680" fmla="*/ 7776501 w 11218359"/>
                <a:gd name="connsiteY680" fmla="*/ 632493 h 632493"/>
                <a:gd name="connsiteX681" fmla="*/ 7787931 w 11218359"/>
                <a:gd name="connsiteY681" fmla="*/ 632493 h 632493"/>
                <a:gd name="connsiteX682" fmla="*/ 7799408 w 11218359"/>
                <a:gd name="connsiteY682" fmla="*/ 632493 h 632493"/>
                <a:gd name="connsiteX683" fmla="*/ 7810839 w 11218359"/>
                <a:gd name="connsiteY683" fmla="*/ 632493 h 632493"/>
                <a:gd name="connsiteX684" fmla="*/ 7822268 w 11218359"/>
                <a:gd name="connsiteY684" fmla="*/ 632493 h 632493"/>
                <a:gd name="connsiteX685" fmla="*/ 7833698 w 11218359"/>
                <a:gd name="connsiteY685" fmla="*/ 632493 h 632493"/>
                <a:gd name="connsiteX686" fmla="*/ 7845128 w 11218359"/>
                <a:gd name="connsiteY686" fmla="*/ 632493 h 632493"/>
                <a:gd name="connsiteX687" fmla="*/ 7856606 w 11218359"/>
                <a:gd name="connsiteY687" fmla="*/ 632493 h 632493"/>
                <a:gd name="connsiteX688" fmla="*/ 7868036 w 11218359"/>
                <a:gd name="connsiteY688" fmla="*/ 632493 h 632493"/>
                <a:gd name="connsiteX689" fmla="*/ 7879466 w 11218359"/>
                <a:gd name="connsiteY689" fmla="*/ 632493 h 632493"/>
                <a:gd name="connsiteX690" fmla="*/ 7890896 w 11218359"/>
                <a:gd name="connsiteY690" fmla="*/ 632493 h 632493"/>
                <a:gd name="connsiteX691" fmla="*/ 7902326 w 11218359"/>
                <a:gd name="connsiteY691" fmla="*/ 632493 h 632493"/>
                <a:gd name="connsiteX692" fmla="*/ 7913804 w 11218359"/>
                <a:gd name="connsiteY692" fmla="*/ 632493 h 632493"/>
                <a:gd name="connsiteX693" fmla="*/ 7925234 w 11218359"/>
                <a:gd name="connsiteY693" fmla="*/ 632493 h 632493"/>
                <a:gd name="connsiteX694" fmla="*/ 7936663 w 11218359"/>
                <a:gd name="connsiteY694" fmla="*/ 632493 h 632493"/>
                <a:gd name="connsiteX695" fmla="*/ 7948094 w 11218359"/>
                <a:gd name="connsiteY695" fmla="*/ 632493 h 632493"/>
                <a:gd name="connsiteX696" fmla="*/ 7959524 w 11218359"/>
                <a:gd name="connsiteY696" fmla="*/ 632493 h 632493"/>
                <a:gd name="connsiteX697" fmla="*/ 7971001 w 11218359"/>
                <a:gd name="connsiteY697" fmla="*/ 632493 h 632493"/>
                <a:gd name="connsiteX698" fmla="*/ 7982431 w 11218359"/>
                <a:gd name="connsiteY698" fmla="*/ 632493 h 632493"/>
                <a:gd name="connsiteX699" fmla="*/ 7993861 w 11218359"/>
                <a:gd name="connsiteY699" fmla="*/ 632493 h 632493"/>
                <a:gd name="connsiteX700" fmla="*/ 8005291 w 11218359"/>
                <a:gd name="connsiteY700" fmla="*/ 632493 h 632493"/>
                <a:gd name="connsiteX701" fmla="*/ 8016721 w 11218359"/>
                <a:gd name="connsiteY701" fmla="*/ 632493 h 632493"/>
                <a:gd name="connsiteX702" fmla="*/ 8028199 w 11218359"/>
                <a:gd name="connsiteY702" fmla="*/ 632493 h 632493"/>
                <a:gd name="connsiteX703" fmla="*/ 8039629 w 11218359"/>
                <a:gd name="connsiteY703" fmla="*/ 632493 h 632493"/>
                <a:gd name="connsiteX704" fmla="*/ 8051059 w 11218359"/>
                <a:gd name="connsiteY704" fmla="*/ 632493 h 632493"/>
                <a:gd name="connsiteX705" fmla="*/ 8062489 w 11218359"/>
                <a:gd name="connsiteY705" fmla="*/ 632493 h 632493"/>
                <a:gd name="connsiteX706" fmla="*/ 8073919 w 11218359"/>
                <a:gd name="connsiteY706" fmla="*/ 632493 h 632493"/>
                <a:gd name="connsiteX707" fmla="*/ 8085396 w 11218359"/>
                <a:gd name="connsiteY707" fmla="*/ 632493 h 632493"/>
                <a:gd name="connsiteX708" fmla="*/ 8096826 w 11218359"/>
                <a:gd name="connsiteY708" fmla="*/ 632493 h 632493"/>
                <a:gd name="connsiteX709" fmla="*/ 8108256 w 11218359"/>
                <a:gd name="connsiteY709" fmla="*/ 632493 h 632493"/>
                <a:gd name="connsiteX710" fmla="*/ 8119687 w 11218359"/>
                <a:gd name="connsiteY710" fmla="*/ 632493 h 632493"/>
                <a:gd name="connsiteX711" fmla="*/ 8131117 w 11218359"/>
                <a:gd name="connsiteY711" fmla="*/ 632493 h 632493"/>
                <a:gd name="connsiteX712" fmla="*/ 8142594 w 11218359"/>
                <a:gd name="connsiteY712" fmla="*/ 632493 h 632493"/>
                <a:gd name="connsiteX713" fmla="*/ 8154024 w 11218359"/>
                <a:gd name="connsiteY713" fmla="*/ 632493 h 632493"/>
                <a:gd name="connsiteX714" fmla="*/ 8165454 w 11218359"/>
                <a:gd name="connsiteY714" fmla="*/ 632493 h 632493"/>
                <a:gd name="connsiteX715" fmla="*/ 8176884 w 11218359"/>
                <a:gd name="connsiteY715" fmla="*/ 632493 h 632493"/>
                <a:gd name="connsiteX716" fmla="*/ 8188314 w 11218359"/>
                <a:gd name="connsiteY716" fmla="*/ 632493 h 632493"/>
                <a:gd name="connsiteX717" fmla="*/ 8199792 w 11218359"/>
                <a:gd name="connsiteY717" fmla="*/ 632493 h 632493"/>
                <a:gd name="connsiteX718" fmla="*/ 8211222 w 11218359"/>
                <a:gd name="connsiteY718" fmla="*/ 632493 h 632493"/>
                <a:gd name="connsiteX719" fmla="*/ 8222652 w 11218359"/>
                <a:gd name="connsiteY719" fmla="*/ 632493 h 632493"/>
                <a:gd name="connsiteX720" fmla="*/ 8234082 w 11218359"/>
                <a:gd name="connsiteY720" fmla="*/ 632493 h 632493"/>
                <a:gd name="connsiteX721" fmla="*/ 8245512 w 11218359"/>
                <a:gd name="connsiteY721" fmla="*/ 632493 h 632493"/>
                <a:gd name="connsiteX722" fmla="*/ 8256989 w 11218359"/>
                <a:gd name="connsiteY722" fmla="*/ 632493 h 632493"/>
                <a:gd name="connsiteX723" fmla="*/ 8268419 w 11218359"/>
                <a:gd name="connsiteY723" fmla="*/ 632493 h 632493"/>
                <a:gd name="connsiteX724" fmla="*/ 8279850 w 11218359"/>
                <a:gd name="connsiteY724" fmla="*/ 632493 h 632493"/>
                <a:gd name="connsiteX725" fmla="*/ 8291280 w 11218359"/>
                <a:gd name="connsiteY725" fmla="*/ 632493 h 632493"/>
                <a:gd name="connsiteX726" fmla="*/ 8302709 w 11218359"/>
                <a:gd name="connsiteY726" fmla="*/ 632493 h 632493"/>
                <a:gd name="connsiteX727" fmla="*/ 8314187 w 11218359"/>
                <a:gd name="connsiteY727" fmla="*/ 632493 h 632493"/>
                <a:gd name="connsiteX728" fmla="*/ 8325617 w 11218359"/>
                <a:gd name="connsiteY728" fmla="*/ 632493 h 632493"/>
                <a:gd name="connsiteX729" fmla="*/ 8337047 w 11218359"/>
                <a:gd name="connsiteY729" fmla="*/ 632493 h 632493"/>
                <a:gd name="connsiteX730" fmla="*/ 8348477 w 11218359"/>
                <a:gd name="connsiteY730" fmla="*/ 632493 h 632493"/>
                <a:gd name="connsiteX731" fmla="*/ 8359907 w 11218359"/>
                <a:gd name="connsiteY731" fmla="*/ 632493 h 632493"/>
                <a:gd name="connsiteX732" fmla="*/ 8371385 w 11218359"/>
                <a:gd name="connsiteY732" fmla="*/ 632493 h 632493"/>
                <a:gd name="connsiteX733" fmla="*/ 8382815 w 11218359"/>
                <a:gd name="connsiteY733" fmla="*/ 632493 h 632493"/>
                <a:gd name="connsiteX734" fmla="*/ 8394245 w 11218359"/>
                <a:gd name="connsiteY734" fmla="*/ 632493 h 632493"/>
                <a:gd name="connsiteX735" fmla="*/ 8405674 w 11218359"/>
                <a:gd name="connsiteY735" fmla="*/ 632493 h 632493"/>
                <a:gd name="connsiteX736" fmla="*/ 8417104 w 11218359"/>
                <a:gd name="connsiteY736" fmla="*/ 632493 h 632493"/>
                <a:gd name="connsiteX737" fmla="*/ 8428582 w 11218359"/>
                <a:gd name="connsiteY737" fmla="*/ 632493 h 632493"/>
                <a:gd name="connsiteX738" fmla="*/ 8440012 w 11218359"/>
                <a:gd name="connsiteY738" fmla="*/ 632493 h 632493"/>
                <a:gd name="connsiteX739" fmla="*/ 8451442 w 11218359"/>
                <a:gd name="connsiteY739" fmla="*/ 632493 h 632493"/>
                <a:gd name="connsiteX740" fmla="*/ 8462872 w 11218359"/>
                <a:gd name="connsiteY740" fmla="*/ 632493 h 632493"/>
                <a:gd name="connsiteX741" fmla="*/ 8474302 w 11218359"/>
                <a:gd name="connsiteY741" fmla="*/ 632493 h 632493"/>
                <a:gd name="connsiteX742" fmla="*/ 8485780 w 11218359"/>
                <a:gd name="connsiteY742" fmla="*/ 632493 h 632493"/>
                <a:gd name="connsiteX743" fmla="*/ 8497210 w 11218359"/>
                <a:gd name="connsiteY743" fmla="*/ 632493 h 632493"/>
                <a:gd name="connsiteX744" fmla="*/ 8508640 w 11218359"/>
                <a:gd name="connsiteY744" fmla="*/ 632493 h 632493"/>
                <a:gd name="connsiteX745" fmla="*/ 8520069 w 11218359"/>
                <a:gd name="connsiteY745" fmla="*/ 632493 h 632493"/>
                <a:gd name="connsiteX746" fmla="*/ 8531500 w 11218359"/>
                <a:gd name="connsiteY746" fmla="*/ 632493 h 632493"/>
                <a:gd name="connsiteX747" fmla="*/ 8542977 w 11218359"/>
                <a:gd name="connsiteY747" fmla="*/ 632493 h 632493"/>
                <a:gd name="connsiteX748" fmla="*/ 8554407 w 11218359"/>
                <a:gd name="connsiteY748" fmla="*/ 632493 h 632493"/>
                <a:gd name="connsiteX749" fmla="*/ 8565837 w 11218359"/>
                <a:gd name="connsiteY749" fmla="*/ 632493 h 632493"/>
                <a:gd name="connsiteX750" fmla="*/ 8577267 w 11218359"/>
                <a:gd name="connsiteY750" fmla="*/ 632493 h 632493"/>
                <a:gd name="connsiteX751" fmla="*/ 8588697 w 11218359"/>
                <a:gd name="connsiteY751" fmla="*/ 632493 h 632493"/>
                <a:gd name="connsiteX752" fmla="*/ 8600175 w 11218359"/>
                <a:gd name="connsiteY752" fmla="*/ 632493 h 632493"/>
                <a:gd name="connsiteX753" fmla="*/ 8611605 w 11218359"/>
                <a:gd name="connsiteY753" fmla="*/ 632493 h 632493"/>
                <a:gd name="connsiteX754" fmla="*/ 8623035 w 11218359"/>
                <a:gd name="connsiteY754" fmla="*/ 632493 h 632493"/>
                <a:gd name="connsiteX755" fmla="*/ 8634465 w 11218359"/>
                <a:gd name="connsiteY755" fmla="*/ 632493 h 632493"/>
                <a:gd name="connsiteX756" fmla="*/ 8645895 w 11218359"/>
                <a:gd name="connsiteY756" fmla="*/ 632493 h 632493"/>
                <a:gd name="connsiteX757" fmla="*/ 8657373 w 11218359"/>
                <a:gd name="connsiteY757" fmla="*/ 632493 h 632493"/>
                <a:gd name="connsiteX758" fmla="*/ 8668802 w 11218359"/>
                <a:gd name="connsiteY758" fmla="*/ 632493 h 632493"/>
                <a:gd name="connsiteX759" fmla="*/ 8680232 w 11218359"/>
                <a:gd name="connsiteY759" fmla="*/ 632493 h 632493"/>
                <a:gd name="connsiteX760" fmla="*/ 8691662 w 11218359"/>
                <a:gd name="connsiteY760" fmla="*/ 632493 h 632493"/>
                <a:gd name="connsiteX761" fmla="*/ 8703093 w 11218359"/>
                <a:gd name="connsiteY761" fmla="*/ 632493 h 632493"/>
                <a:gd name="connsiteX762" fmla="*/ 8714570 w 11218359"/>
                <a:gd name="connsiteY762" fmla="*/ 632493 h 632493"/>
                <a:gd name="connsiteX763" fmla="*/ 8726000 w 11218359"/>
                <a:gd name="connsiteY763" fmla="*/ 632493 h 632493"/>
                <a:gd name="connsiteX764" fmla="*/ 8737430 w 11218359"/>
                <a:gd name="connsiteY764" fmla="*/ 632493 h 632493"/>
                <a:gd name="connsiteX765" fmla="*/ 8748860 w 11218359"/>
                <a:gd name="connsiteY765" fmla="*/ 632493 h 632493"/>
                <a:gd name="connsiteX766" fmla="*/ 8760290 w 11218359"/>
                <a:gd name="connsiteY766" fmla="*/ 632493 h 632493"/>
                <a:gd name="connsiteX767" fmla="*/ 8771768 w 11218359"/>
                <a:gd name="connsiteY767" fmla="*/ 632493 h 632493"/>
                <a:gd name="connsiteX768" fmla="*/ 8783198 w 11218359"/>
                <a:gd name="connsiteY768" fmla="*/ 632493 h 632493"/>
                <a:gd name="connsiteX769" fmla="*/ 8794628 w 11218359"/>
                <a:gd name="connsiteY769" fmla="*/ 632493 h 632493"/>
                <a:gd name="connsiteX770" fmla="*/ 8806058 w 11218359"/>
                <a:gd name="connsiteY770" fmla="*/ 632493 h 632493"/>
                <a:gd name="connsiteX771" fmla="*/ 8817488 w 11218359"/>
                <a:gd name="connsiteY771" fmla="*/ 632493 h 632493"/>
                <a:gd name="connsiteX772" fmla="*/ 8828918 w 11218359"/>
                <a:gd name="connsiteY772" fmla="*/ 632493 h 632493"/>
                <a:gd name="connsiteX773" fmla="*/ 8840395 w 11218359"/>
                <a:gd name="connsiteY773" fmla="*/ 632493 h 632493"/>
                <a:gd name="connsiteX774" fmla="*/ 8851825 w 11218359"/>
                <a:gd name="connsiteY774" fmla="*/ 632493 h 632493"/>
                <a:gd name="connsiteX775" fmla="*/ 8863256 w 11218359"/>
                <a:gd name="connsiteY775" fmla="*/ 632493 h 632493"/>
                <a:gd name="connsiteX776" fmla="*/ 8874686 w 11218359"/>
                <a:gd name="connsiteY776" fmla="*/ 632493 h 632493"/>
                <a:gd name="connsiteX777" fmla="*/ 8886115 w 11218359"/>
                <a:gd name="connsiteY777" fmla="*/ 632493 h 632493"/>
                <a:gd name="connsiteX778" fmla="*/ 8897593 w 11218359"/>
                <a:gd name="connsiteY778" fmla="*/ 632493 h 632493"/>
                <a:gd name="connsiteX779" fmla="*/ 8909022 w 11218359"/>
                <a:gd name="connsiteY779" fmla="*/ 632493 h 632493"/>
                <a:gd name="connsiteX780" fmla="*/ 8920453 w 11218359"/>
                <a:gd name="connsiteY780" fmla="*/ 632493 h 632493"/>
                <a:gd name="connsiteX781" fmla="*/ 8931883 w 11218359"/>
                <a:gd name="connsiteY781" fmla="*/ 632493 h 632493"/>
                <a:gd name="connsiteX782" fmla="*/ 8943313 w 11218359"/>
                <a:gd name="connsiteY782" fmla="*/ 632493 h 632493"/>
                <a:gd name="connsiteX783" fmla="*/ 8954791 w 11218359"/>
                <a:gd name="connsiteY783" fmla="*/ 632493 h 632493"/>
                <a:gd name="connsiteX784" fmla="*/ 8966220 w 11218359"/>
                <a:gd name="connsiteY784" fmla="*/ 632493 h 632493"/>
                <a:gd name="connsiteX785" fmla="*/ 8977651 w 11218359"/>
                <a:gd name="connsiteY785" fmla="*/ 632493 h 632493"/>
                <a:gd name="connsiteX786" fmla="*/ 8989080 w 11218359"/>
                <a:gd name="connsiteY786" fmla="*/ 632493 h 632493"/>
                <a:gd name="connsiteX787" fmla="*/ 9000511 w 11218359"/>
                <a:gd name="connsiteY787" fmla="*/ 632493 h 632493"/>
                <a:gd name="connsiteX788" fmla="*/ 9011988 w 11218359"/>
                <a:gd name="connsiteY788" fmla="*/ 632493 h 632493"/>
                <a:gd name="connsiteX789" fmla="*/ 9023418 w 11218359"/>
                <a:gd name="connsiteY789" fmla="*/ 632493 h 632493"/>
                <a:gd name="connsiteX790" fmla="*/ 9034849 w 11218359"/>
                <a:gd name="connsiteY790" fmla="*/ 632493 h 632493"/>
                <a:gd name="connsiteX791" fmla="*/ 9046278 w 11218359"/>
                <a:gd name="connsiteY791" fmla="*/ 632493 h 632493"/>
                <a:gd name="connsiteX792" fmla="*/ 9057709 w 11218359"/>
                <a:gd name="connsiteY792" fmla="*/ 632493 h 632493"/>
                <a:gd name="connsiteX793" fmla="*/ 9069186 w 11218359"/>
                <a:gd name="connsiteY793" fmla="*/ 632493 h 632493"/>
                <a:gd name="connsiteX794" fmla="*/ 9080615 w 11218359"/>
                <a:gd name="connsiteY794" fmla="*/ 632493 h 632493"/>
                <a:gd name="connsiteX795" fmla="*/ 9092046 w 11218359"/>
                <a:gd name="connsiteY795" fmla="*/ 632493 h 632493"/>
                <a:gd name="connsiteX796" fmla="*/ 9103476 w 11218359"/>
                <a:gd name="connsiteY796" fmla="*/ 632493 h 632493"/>
                <a:gd name="connsiteX797" fmla="*/ 9114906 w 11218359"/>
                <a:gd name="connsiteY797" fmla="*/ 632493 h 632493"/>
                <a:gd name="connsiteX798" fmla="*/ 9126384 w 11218359"/>
                <a:gd name="connsiteY798" fmla="*/ 632493 h 632493"/>
                <a:gd name="connsiteX799" fmla="*/ 9137813 w 11218359"/>
                <a:gd name="connsiteY799" fmla="*/ 632493 h 632493"/>
                <a:gd name="connsiteX800" fmla="*/ 9149244 w 11218359"/>
                <a:gd name="connsiteY800" fmla="*/ 632493 h 632493"/>
                <a:gd name="connsiteX801" fmla="*/ 9160673 w 11218359"/>
                <a:gd name="connsiteY801" fmla="*/ 632493 h 632493"/>
                <a:gd name="connsiteX802" fmla="*/ 9172104 w 11218359"/>
                <a:gd name="connsiteY802" fmla="*/ 632493 h 632493"/>
                <a:gd name="connsiteX803" fmla="*/ 9183581 w 11218359"/>
                <a:gd name="connsiteY803" fmla="*/ 632493 h 632493"/>
                <a:gd name="connsiteX804" fmla="*/ 9195011 w 11218359"/>
                <a:gd name="connsiteY804" fmla="*/ 632493 h 632493"/>
                <a:gd name="connsiteX805" fmla="*/ 9206442 w 11218359"/>
                <a:gd name="connsiteY805" fmla="*/ 632493 h 632493"/>
                <a:gd name="connsiteX806" fmla="*/ 9217871 w 11218359"/>
                <a:gd name="connsiteY806" fmla="*/ 632493 h 632493"/>
                <a:gd name="connsiteX807" fmla="*/ 9229301 w 11218359"/>
                <a:gd name="connsiteY807" fmla="*/ 632493 h 632493"/>
                <a:gd name="connsiteX808" fmla="*/ 9240779 w 11218359"/>
                <a:gd name="connsiteY808" fmla="*/ 632493 h 632493"/>
                <a:gd name="connsiteX809" fmla="*/ 9252209 w 11218359"/>
                <a:gd name="connsiteY809" fmla="*/ 632493 h 632493"/>
                <a:gd name="connsiteX810" fmla="*/ 9263639 w 11218359"/>
                <a:gd name="connsiteY810" fmla="*/ 632493 h 632493"/>
                <a:gd name="connsiteX811" fmla="*/ 9275069 w 11218359"/>
                <a:gd name="connsiteY811" fmla="*/ 632493 h 632493"/>
                <a:gd name="connsiteX812" fmla="*/ 9286498 w 11218359"/>
                <a:gd name="connsiteY812" fmla="*/ 632493 h 632493"/>
                <a:gd name="connsiteX813" fmla="*/ 9297977 w 11218359"/>
                <a:gd name="connsiteY813" fmla="*/ 632493 h 632493"/>
                <a:gd name="connsiteX814" fmla="*/ 9309406 w 11218359"/>
                <a:gd name="connsiteY814" fmla="*/ 632493 h 632493"/>
                <a:gd name="connsiteX815" fmla="*/ 9320837 w 11218359"/>
                <a:gd name="connsiteY815" fmla="*/ 632493 h 632493"/>
                <a:gd name="connsiteX816" fmla="*/ 9332266 w 11218359"/>
                <a:gd name="connsiteY816" fmla="*/ 632493 h 632493"/>
                <a:gd name="connsiteX817" fmla="*/ 9343696 w 11218359"/>
                <a:gd name="connsiteY817" fmla="*/ 632493 h 632493"/>
                <a:gd name="connsiteX818" fmla="*/ 9355174 w 11218359"/>
                <a:gd name="connsiteY818" fmla="*/ 632493 h 632493"/>
                <a:gd name="connsiteX819" fmla="*/ 9366604 w 11218359"/>
                <a:gd name="connsiteY819" fmla="*/ 632493 h 632493"/>
                <a:gd name="connsiteX820" fmla="*/ 9378035 w 11218359"/>
                <a:gd name="connsiteY820" fmla="*/ 632493 h 632493"/>
                <a:gd name="connsiteX821" fmla="*/ 9389464 w 11218359"/>
                <a:gd name="connsiteY821" fmla="*/ 632493 h 632493"/>
                <a:gd name="connsiteX822" fmla="*/ 9400894 w 11218359"/>
                <a:gd name="connsiteY822" fmla="*/ 632493 h 632493"/>
                <a:gd name="connsiteX823" fmla="*/ 9412372 w 11218359"/>
                <a:gd name="connsiteY823" fmla="*/ 632493 h 632493"/>
                <a:gd name="connsiteX824" fmla="*/ 9423802 w 11218359"/>
                <a:gd name="connsiteY824" fmla="*/ 632493 h 632493"/>
                <a:gd name="connsiteX825" fmla="*/ 9435232 w 11218359"/>
                <a:gd name="connsiteY825" fmla="*/ 632493 h 632493"/>
                <a:gd name="connsiteX826" fmla="*/ 9446662 w 11218359"/>
                <a:gd name="connsiteY826" fmla="*/ 632493 h 632493"/>
                <a:gd name="connsiteX827" fmla="*/ 9458091 w 11218359"/>
                <a:gd name="connsiteY827" fmla="*/ 632493 h 632493"/>
                <a:gd name="connsiteX828" fmla="*/ 9469570 w 11218359"/>
                <a:gd name="connsiteY828" fmla="*/ 632493 h 632493"/>
                <a:gd name="connsiteX829" fmla="*/ 9480999 w 11218359"/>
                <a:gd name="connsiteY829" fmla="*/ 632493 h 632493"/>
                <a:gd name="connsiteX830" fmla="*/ 9492429 w 11218359"/>
                <a:gd name="connsiteY830" fmla="*/ 632493 h 632493"/>
                <a:gd name="connsiteX831" fmla="*/ 9503859 w 11218359"/>
                <a:gd name="connsiteY831" fmla="*/ 632493 h 632493"/>
                <a:gd name="connsiteX832" fmla="*/ 9515289 w 11218359"/>
                <a:gd name="connsiteY832" fmla="*/ 632493 h 632493"/>
                <a:gd name="connsiteX833" fmla="*/ 9526767 w 11218359"/>
                <a:gd name="connsiteY833" fmla="*/ 632493 h 632493"/>
                <a:gd name="connsiteX834" fmla="*/ 9538197 w 11218359"/>
                <a:gd name="connsiteY834" fmla="*/ 632493 h 632493"/>
                <a:gd name="connsiteX835" fmla="*/ 9549626 w 11218359"/>
                <a:gd name="connsiteY835" fmla="*/ 632493 h 632493"/>
                <a:gd name="connsiteX836" fmla="*/ 9561057 w 11218359"/>
                <a:gd name="connsiteY836" fmla="*/ 632493 h 632493"/>
                <a:gd name="connsiteX837" fmla="*/ 9572487 w 11218359"/>
                <a:gd name="connsiteY837" fmla="*/ 632493 h 632493"/>
                <a:gd name="connsiteX838" fmla="*/ 9583965 w 11218359"/>
                <a:gd name="connsiteY838" fmla="*/ 632493 h 632493"/>
                <a:gd name="connsiteX839" fmla="*/ 9595395 w 11218359"/>
                <a:gd name="connsiteY839" fmla="*/ 632493 h 632493"/>
                <a:gd name="connsiteX840" fmla="*/ 9606824 w 11218359"/>
                <a:gd name="connsiteY840" fmla="*/ 632493 h 632493"/>
                <a:gd name="connsiteX841" fmla="*/ 9618255 w 11218359"/>
                <a:gd name="connsiteY841" fmla="*/ 632493 h 632493"/>
                <a:gd name="connsiteX842" fmla="*/ 9629684 w 11218359"/>
                <a:gd name="connsiteY842" fmla="*/ 632493 h 632493"/>
                <a:gd name="connsiteX843" fmla="*/ 9641163 w 11218359"/>
                <a:gd name="connsiteY843" fmla="*/ 632493 h 632493"/>
                <a:gd name="connsiteX844" fmla="*/ 9652592 w 11218359"/>
                <a:gd name="connsiteY844" fmla="*/ 632493 h 632493"/>
                <a:gd name="connsiteX845" fmla="*/ 9664022 w 11218359"/>
                <a:gd name="connsiteY845" fmla="*/ 632493 h 632493"/>
                <a:gd name="connsiteX846" fmla="*/ 9675452 w 11218359"/>
                <a:gd name="connsiteY846" fmla="*/ 632493 h 632493"/>
                <a:gd name="connsiteX847" fmla="*/ 9686882 w 11218359"/>
                <a:gd name="connsiteY847" fmla="*/ 632493 h 632493"/>
                <a:gd name="connsiteX848" fmla="*/ 9698360 w 11218359"/>
                <a:gd name="connsiteY848" fmla="*/ 632493 h 632493"/>
                <a:gd name="connsiteX849" fmla="*/ 9709790 w 11218359"/>
                <a:gd name="connsiteY849" fmla="*/ 632493 h 632493"/>
                <a:gd name="connsiteX850" fmla="*/ 9721219 w 11218359"/>
                <a:gd name="connsiteY850" fmla="*/ 632493 h 632493"/>
                <a:gd name="connsiteX851" fmla="*/ 9732650 w 11218359"/>
                <a:gd name="connsiteY851" fmla="*/ 632493 h 632493"/>
                <a:gd name="connsiteX852" fmla="*/ 9744080 w 11218359"/>
                <a:gd name="connsiteY852" fmla="*/ 632493 h 632493"/>
                <a:gd name="connsiteX853" fmla="*/ 9755557 w 11218359"/>
                <a:gd name="connsiteY853" fmla="*/ 632493 h 632493"/>
                <a:gd name="connsiteX854" fmla="*/ 9766988 w 11218359"/>
                <a:gd name="connsiteY854" fmla="*/ 632493 h 632493"/>
                <a:gd name="connsiteX855" fmla="*/ 9778417 w 11218359"/>
                <a:gd name="connsiteY855" fmla="*/ 632493 h 632493"/>
                <a:gd name="connsiteX856" fmla="*/ 9789848 w 11218359"/>
                <a:gd name="connsiteY856" fmla="*/ 632493 h 632493"/>
                <a:gd name="connsiteX857" fmla="*/ 9801277 w 11218359"/>
                <a:gd name="connsiteY857" fmla="*/ 632493 h 632493"/>
                <a:gd name="connsiteX858" fmla="*/ 9812755 w 11218359"/>
                <a:gd name="connsiteY858" fmla="*/ 632493 h 632493"/>
                <a:gd name="connsiteX859" fmla="*/ 9824185 w 11218359"/>
                <a:gd name="connsiteY859" fmla="*/ 632493 h 632493"/>
                <a:gd name="connsiteX860" fmla="*/ 9835615 w 11218359"/>
                <a:gd name="connsiteY860" fmla="*/ 632493 h 632493"/>
                <a:gd name="connsiteX861" fmla="*/ 9847045 w 11218359"/>
                <a:gd name="connsiteY861" fmla="*/ 632493 h 632493"/>
                <a:gd name="connsiteX862" fmla="*/ 9858475 w 11218359"/>
                <a:gd name="connsiteY862" fmla="*/ 632493 h 632493"/>
                <a:gd name="connsiteX863" fmla="*/ 9869952 w 11218359"/>
                <a:gd name="connsiteY863" fmla="*/ 632493 h 632493"/>
                <a:gd name="connsiteX864" fmla="*/ 9881383 w 11218359"/>
                <a:gd name="connsiteY864" fmla="*/ 632493 h 632493"/>
                <a:gd name="connsiteX865" fmla="*/ 9892812 w 11218359"/>
                <a:gd name="connsiteY865" fmla="*/ 632493 h 632493"/>
                <a:gd name="connsiteX866" fmla="*/ 9904243 w 11218359"/>
                <a:gd name="connsiteY866" fmla="*/ 632493 h 632493"/>
                <a:gd name="connsiteX867" fmla="*/ 9915673 w 11218359"/>
                <a:gd name="connsiteY867" fmla="*/ 632493 h 632493"/>
                <a:gd name="connsiteX868" fmla="*/ 9927102 w 11218359"/>
                <a:gd name="connsiteY868" fmla="*/ 632493 h 632493"/>
                <a:gd name="connsiteX869" fmla="*/ 9938581 w 11218359"/>
                <a:gd name="connsiteY869" fmla="*/ 632493 h 632493"/>
                <a:gd name="connsiteX870" fmla="*/ 9950010 w 11218359"/>
                <a:gd name="connsiteY870" fmla="*/ 632493 h 632493"/>
                <a:gd name="connsiteX871" fmla="*/ 9961441 w 11218359"/>
                <a:gd name="connsiteY871" fmla="*/ 632493 h 632493"/>
                <a:gd name="connsiteX872" fmla="*/ 9972870 w 11218359"/>
                <a:gd name="connsiteY872" fmla="*/ 632493 h 632493"/>
                <a:gd name="connsiteX873" fmla="*/ 9984300 w 11218359"/>
                <a:gd name="connsiteY873" fmla="*/ 632493 h 632493"/>
                <a:gd name="connsiteX874" fmla="*/ 9995778 w 11218359"/>
                <a:gd name="connsiteY874" fmla="*/ 632493 h 632493"/>
                <a:gd name="connsiteX875" fmla="*/ 10007208 w 11218359"/>
                <a:gd name="connsiteY875" fmla="*/ 632493 h 632493"/>
                <a:gd name="connsiteX876" fmla="*/ 10018638 w 11218359"/>
                <a:gd name="connsiteY876" fmla="*/ 632493 h 632493"/>
                <a:gd name="connsiteX877" fmla="*/ 10030068 w 11218359"/>
                <a:gd name="connsiteY877" fmla="*/ 632493 h 632493"/>
                <a:gd name="connsiteX878" fmla="*/ 10041498 w 11218359"/>
                <a:gd name="connsiteY878" fmla="*/ 632493 h 632493"/>
                <a:gd name="connsiteX879" fmla="*/ 10052976 w 11218359"/>
                <a:gd name="connsiteY879" fmla="*/ 632493 h 632493"/>
                <a:gd name="connsiteX880" fmla="*/ 10064405 w 11218359"/>
                <a:gd name="connsiteY880" fmla="*/ 632493 h 632493"/>
                <a:gd name="connsiteX881" fmla="*/ 10075835 w 11218359"/>
                <a:gd name="connsiteY881" fmla="*/ 632493 h 632493"/>
                <a:gd name="connsiteX882" fmla="*/ 10087266 w 11218359"/>
                <a:gd name="connsiteY882" fmla="*/ 632493 h 632493"/>
                <a:gd name="connsiteX883" fmla="*/ 10098695 w 11218359"/>
                <a:gd name="connsiteY883" fmla="*/ 632493 h 632493"/>
                <a:gd name="connsiteX884" fmla="*/ 10110174 w 11218359"/>
                <a:gd name="connsiteY884" fmla="*/ 632493 h 632493"/>
                <a:gd name="connsiteX885" fmla="*/ 10121603 w 11218359"/>
                <a:gd name="connsiteY885" fmla="*/ 632493 h 632493"/>
                <a:gd name="connsiteX886" fmla="*/ 10133033 w 11218359"/>
                <a:gd name="connsiteY886" fmla="*/ 632493 h 632493"/>
                <a:gd name="connsiteX887" fmla="*/ 10144463 w 11218359"/>
                <a:gd name="connsiteY887" fmla="*/ 632493 h 632493"/>
                <a:gd name="connsiteX888" fmla="*/ 10155893 w 11218359"/>
                <a:gd name="connsiteY888" fmla="*/ 632493 h 632493"/>
                <a:gd name="connsiteX889" fmla="*/ 10167371 w 11218359"/>
                <a:gd name="connsiteY889" fmla="*/ 632493 h 632493"/>
                <a:gd name="connsiteX890" fmla="*/ 10178801 w 11218359"/>
                <a:gd name="connsiteY890" fmla="*/ 632493 h 632493"/>
                <a:gd name="connsiteX891" fmla="*/ 10190230 w 11218359"/>
                <a:gd name="connsiteY891" fmla="*/ 632493 h 632493"/>
                <a:gd name="connsiteX892" fmla="*/ 10201661 w 11218359"/>
                <a:gd name="connsiteY892" fmla="*/ 632493 h 632493"/>
                <a:gd name="connsiteX893" fmla="*/ 10213091 w 11218359"/>
                <a:gd name="connsiteY893" fmla="*/ 632493 h 632493"/>
                <a:gd name="connsiteX894" fmla="*/ 10224569 w 11218359"/>
                <a:gd name="connsiteY894" fmla="*/ 632493 h 632493"/>
                <a:gd name="connsiteX895" fmla="*/ 10235998 w 11218359"/>
                <a:gd name="connsiteY895" fmla="*/ 632493 h 632493"/>
                <a:gd name="connsiteX896" fmla="*/ 10247428 w 11218359"/>
                <a:gd name="connsiteY896" fmla="*/ 632493 h 632493"/>
                <a:gd name="connsiteX897" fmla="*/ 10258859 w 11218359"/>
                <a:gd name="connsiteY897" fmla="*/ 632493 h 632493"/>
                <a:gd name="connsiteX898" fmla="*/ 10270288 w 11218359"/>
                <a:gd name="connsiteY898" fmla="*/ 632493 h 632493"/>
                <a:gd name="connsiteX899" fmla="*/ 10281767 w 11218359"/>
                <a:gd name="connsiteY899" fmla="*/ 632493 h 632493"/>
                <a:gd name="connsiteX900" fmla="*/ 10293196 w 11218359"/>
                <a:gd name="connsiteY900" fmla="*/ 632493 h 632493"/>
                <a:gd name="connsiteX901" fmla="*/ 10304626 w 11218359"/>
                <a:gd name="connsiteY901" fmla="*/ 632493 h 632493"/>
                <a:gd name="connsiteX902" fmla="*/ 10316056 w 11218359"/>
                <a:gd name="connsiteY902" fmla="*/ 632493 h 632493"/>
                <a:gd name="connsiteX903" fmla="*/ 10327486 w 11218359"/>
                <a:gd name="connsiteY903" fmla="*/ 632493 h 632493"/>
                <a:gd name="connsiteX904" fmla="*/ 10338963 w 11218359"/>
                <a:gd name="connsiteY904" fmla="*/ 632493 h 632493"/>
                <a:gd name="connsiteX905" fmla="*/ 10350394 w 11218359"/>
                <a:gd name="connsiteY905" fmla="*/ 632493 h 632493"/>
                <a:gd name="connsiteX906" fmla="*/ 10361823 w 11218359"/>
                <a:gd name="connsiteY906" fmla="*/ 632493 h 632493"/>
                <a:gd name="connsiteX907" fmla="*/ 10373254 w 11218359"/>
                <a:gd name="connsiteY907" fmla="*/ 632493 h 632493"/>
                <a:gd name="connsiteX908" fmla="*/ 10384684 w 11218359"/>
                <a:gd name="connsiteY908" fmla="*/ 632493 h 632493"/>
                <a:gd name="connsiteX909" fmla="*/ 10396161 w 11218359"/>
                <a:gd name="connsiteY909" fmla="*/ 632493 h 632493"/>
                <a:gd name="connsiteX910" fmla="*/ 10407591 w 11218359"/>
                <a:gd name="connsiteY910" fmla="*/ 632493 h 632493"/>
                <a:gd name="connsiteX911" fmla="*/ 10419021 w 11218359"/>
                <a:gd name="connsiteY911" fmla="*/ 632493 h 632493"/>
                <a:gd name="connsiteX912" fmla="*/ 10430452 w 11218359"/>
                <a:gd name="connsiteY912" fmla="*/ 632493 h 632493"/>
                <a:gd name="connsiteX913" fmla="*/ 10441881 w 11218359"/>
                <a:gd name="connsiteY913" fmla="*/ 632493 h 632493"/>
                <a:gd name="connsiteX914" fmla="*/ 10453358 w 11218359"/>
                <a:gd name="connsiteY914" fmla="*/ 632493 h 632493"/>
                <a:gd name="connsiteX915" fmla="*/ 10464789 w 11218359"/>
                <a:gd name="connsiteY915" fmla="*/ 632493 h 632493"/>
                <a:gd name="connsiteX916" fmla="*/ 10476219 w 11218359"/>
                <a:gd name="connsiteY916" fmla="*/ 632493 h 632493"/>
                <a:gd name="connsiteX917" fmla="*/ 10487649 w 11218359"/>
                <a:gd name="connsiteY917" fmla="*/ 632493 h 632493"/>
                <a:gd name="connsiteX918" fmla="*/ 10499079 w 11218359"/>
                <a:gd name="connsiteY918" fmla="*/ 632493 h 632493"/>
                <a:gd name="connsiteX919" fmla="*/ 10510556 w 11218359"/>
                <a:gd name="connsiteY919" fmla="*/ 632493 h 632493"/>
                <a:gd name="connsiteX920" fmla="*/ 10521987 w 11218359"/>
                <a:gd name="connsiteY920" fmla="*/ 632493 h 632493"/>
                <a:gd name="connsiteX921" fmla="*/ 10533416 w 11218359"/>
                <a:gd name="connsiteY921" fmla="*/ 632493 h 632493"/>
                <a:gd name="connsiteX922" fmla="*/ 10544847 w 11218359"/>
                <a:gd name="connsiteY922" fmla="*/ 632493 h 632493"/>
                <a:gd name="connsiteX923" fmla="*/ 10556277 w 11218359"/>
                <a:gd name="connsiteY923" fmla="*/ 632493 h 632493"/>
                <a:gd name="connsiteX924" fmla="*/ 10567754 w 11218359"/>
                <a:gd name="connsiteY924" fmla="*/ 632493 h 632493"/>
                <a:gd name="connsiteX925" fmla="*/ 10579184 w 11218359"/>
                <a:gd name="connsiteY925" fmla="*/ 632493 h 632493"/>
                <a:gd name="connsiteX926" fmla="*/ 10590614 w 11218359"/>
                <a:gd name="connsiteY926" fmla="*/ 632493 h 632493"/>
                <a:gd name="connsiteX927" fmla="*/ 10602045 w 11218359"/>
                <a:gd name="connsiteY927" fmla="*/ 632493 h 632493"/>
                <a:gd name="connsiteX928" fmla="*/ 10613474 w 11218359"/>
                <a:gd name="connsiteY928" fmla="*/ 632493 h 632493"/>
                <a:gd name="connsiteX929" fmla="*/ 10624951 w 11218359"/>
                <a:gd name="connsiteY929" fmla="*/ 632493 h 632493"/>
                <a:gd name="connsiteX930" fmla="*/ 10636382 w 11218359"/>
                <a:gd name="connsiteY930" fmla="*/ 632493 h 632493"/>
                <a:gd name="connsiteX931" fmla="*/ 10647812 w 11218359"/>
                <a:gd name="connsiteY931" fmla="*/ 632493 h 632493"/>
                <a:gd name="connsiteX932" fmla="*/ 10659241 w 11218359"/>
                <a:gd name="connsiteY932" fmla="*/ 632493 h 632493"/>
                <a:gd name="connsiteX933" fmla="*/ 10670672 w 11218359"/>
                <a:gd name="connsiteY933" fmla="*/ 632493 h 632493"/>
                <a:gd name="connsiteX934" fmla="*/ 10682149 w 11218359"/>
                <a:gd name="connsiteY934" fmla="*/ 632493 h 632493"/>
                <a:gd name="connsiteX935" fmla="*/ 10693580 w 11218359"/>
                <a:gd name="connsiteY935" fmla="*/ 632493 h 632493"/>
                <a:gd name="connsiteX936" fmla="*/ 10705009 w 11218359"/>
                <a:gd name="connsiteY936" fmla="*/ 632493 h 632493"/>
                <a:gd name="connsiteX937" fmla="*/ 10716439 w 11218359"/>
                <a:gd name="connsiteY937" fmla="*/ 632493 h 632493"/>
                <a:gd name="connsiteX938" fmla="*/ 10727870 w 11218359"/>
                <a:gd name="connsiteY938" fmla="*/ 632493 h 632493"/>
                <a:gd name="connsiteX939" fmla="*/ 10739347 w 11218359"/>
                <a:gd name="connsiteY939" fmla="*/ 632493 h 632493"/>
                <a:gd name="connsiteX940" fmla="*/ 10750778 w 11218359"/>
                <a:gd name="connsiteY940" fmla="*/ 632493 h 632493"/>
                <a:gd name="connsiteX941" fmla="*/ 10762207 w 11218359"/>
                <a:gd name="connsiteY941" fmla="*/ 632493 h 632493"/>
                <a:gd name="connsiteX942" fmla="*/ 10773637 w 11218359"/>
                <a:gd name="connsiteY942" fmla="*/ 632493 h 632493"/>
                <a:gd name="connsiteX943" fmla="*/ 10785067 w 11218359"/>
                <a:gd name="connsiteY943" fmla="*/ 632493 h 632493"/>
                <a:gd name="connsiteX944" fmla="*/ 10796544 w 11218359"/>
                <a:gd name="connsiteY944" fmla="*/ 632493 h 632493"/>
                <a:gd name="connsiteX945" fmla="*/ 10807975 w 11218359"/>
                <a:gd name="connsiteY945" fmla="*/ 632493 h 632493"/>
                <a:gd name="connsiteX946" fmla="*/ 10819405 w 11218359"/>
                <a:gd name="connsiteY946" fmla="*/ 632493 h 632493"/>
                <a:gd name="connsiteX947" fmla="*/ 10830834 w 11218359"/>
                <a:gd name="connsiteY947" fmla="*/ 632493 h 632493"/>
                <a:gd name="connsiteX948" fmla="*/ 10842265 w 11218359"/>
                <a:gd name="connsiteY948" fmla="*/ 632493 h 632493"/>
                <a:gd name="connsiteX949" fmla="*/ 10853742 w 11218359"/>
                <a:gd name="connsiteY949" fmla="*/ 632493 h 632493"/>
                <a:gd name="connsiteX950" fmla="*/ 10865173 w 11218359"/>
                <a:gd name="connsiteY950" fmla="*/ 632493 h 632493"/>
                <a:gd name="connsiteX951" fmla="*/ 10876602 w 11218359"/>
                <a:gd name="connsiteY951" fmla="*/ 632493 h 632493"/>
                <a:gd name="connsiteX952" fmla="*/ 10888032 w 11218359"/>
                <a:gd name="connsiteY952" fmla="*/ 632493 h 632493"/>
                <a:gd name="connsiteX953" fmla="*/ 10899463 w 11218359"/>
                <a:gd name="connsiteY953" fmla="*/ 632493 h 632493"/>
                <a:gd name="connsiteX954" fmla="*/ 10910892 w 11218359"/>
                <a:gd name="connsiteY954" fmla="*/ 632493 h 632493"/>
                <a:gd name="connsiteX955" fmla="*/ 10922369 w 11218359"/>
                <a:gd name="connsiteY955" fmla="*/ 632493 h 632493"/>
                <a:gd name="connsiteX956" fmla="*/ 10933800 w 11218359"/>
                <a:gd name="connsiteY956" fmla="*/ 632493 h 632493"/>
                <a:gd name="connsiteX957" fmla="*/ 10945230 w 11218359"/>
                <a:gd name="connsiteY957" fmla="*/ 632493 h 632493"/>
                <a:gd name="connsiteX958" fmla="*/ 10956660 w 11218359"/>
                <a:gd name="connsiteY958" fmla="*/ 632493 h 632493"/>
                <a:gd name="connsiteX959" fmla="*/ 10968090 w 11218359"/>
                <a:gd name="connsiteY959" fmla="*/ 632493 h 632493"/>
                <a:gd name="connsiteX960" fmla="*/ 10979567 w 11218359"/>
                <a:gd name="connsiteY960" fmla="*/ 632493 h 632493"/>
                <a:gd name="connsiteX961" fmla="*/ 10990998 w 11218359"/>
                <a:gd name="connsiteY961" fmla="*/ 632493 h 632493"/>
                <a:gd name="connsiteX962" fmla="*/ 11002427 w 11218359"/>
                <a:gd name="connsiteY962" fmla="*/ 632493 h 632493"/>
                <a:gd name="connsiteX963" fmla="*/ 11013858 w 11218359"/>
                <a:gd name="connsiteY963" fmla="*/ 632493 h 632493"/>
                <a:gd name="connsiteX964" fmla="*/ 11025287 w 11218359"/>
                <a:gd name="connsiteY964" fmla="*/ 632493 h 632493"/>
                <a:gd name="connsiteX965" fmla="*/ 11036765 w 11218359"/>
                <a:gd name="connsiteY965" fmla="*/ 632493 h 632493"/>
                <a:gd name="connsiteX966" fmla="*/ 11048195 w 11218359"/>
                <a:gd name="connsiteY966" fmla="*/ 632493 h 632493"/>
                <a:gd name="connsiteX967" fmla="*/ 11059625 w 11218359"/>
                <a:gd name="connsiteY967" fmla="*/ 632493 h 632493"/>
                <a:gd name="connsiteX968" fmla="*/ 11071056 w 11218359"/>
                <a:gd name="connsiteY968" fmla="*/ 632493 h 632493"/>
                <a:gd name="connsiteX969" fmla="*/ 11082485 w 11218359"/>
                <a:gd name="connsiteY969" fmla="*/ 632493 h 632493"/>
                <a:gd name="connsiteX970" fmla="*/ 11093962 w 11218359"/>
                <a:gd name="connsiteY970" fmla="*/ 632493 h 632493"/>
                <a:gd name="connsiteX971" fmla="*/ 11105393 w 11218359"/>
                <a:gd name="connsiteY971" fmla="*/ 632493 h 632493"/>
                <a:gd name="connsiteX972" fmla="*/ 11116823 w 11218359"/>
                <a:gd name="connsiteY972" fmla="*/ 632493 h 632493"/>
                <a:gd name="connsiteX973" fmla="*/ 11128253 w 11218359"/>
                <a:gd name="connsiteY973" fmla="*/ 632493 h 632493"/>
                <a:gd name="connsiteX974" fmla="*/ 11139683 w 11218359"/>
                <a:gd name="connsiteY974" fmla="*/ 632493 h 632493"/>
                <a:gd name="connsiteX975" fmla="*/ 11151160 w 11218359"/>
                <a:gd name="connsiteY975" fmla="*/ 632493 h 632493"/>
                <a:gd name="connsiteX976" fmla="*/ 11162591 w 11218359"/>
                <a:gd name="connsiteY976" fmla="*/ 632493 h 632493"/>
                <a:gd name="connsiteX977" fmla="*/ 11174020 w 11218359"/>
                <a:gd name="connsiteY977" fmla="*/ 632493 h 632493"/>
                <a:gd name="connsiteX978" fmla="*/ 11185451 w 11218359"/>
                <a:gd name="connsiteY978" fmla="*/ 632493 h 632493"/>
                <a:gd name="connsiteX979" fmla="*/ 11196881 w 11218359"/>
                <a:gd name="connsiteY979" fmla="*/ 632493 h 632493"/>
                <a:gd name="connsiteX980" fmla="*/ 11208358 w 11218359"/>
                <a:gd name="connsiteY980" fmla="*/ 632493 h 632493"/>
                <a:gd name="connsiteX981" fmla="*/ 11218359 w 11218359"/>
                <a:gd name="connsiteY981" fmla="*/ 632493 h 6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32493">
                  <a:moveTo>
                    <a:pt x="0" y="632493"/>
                  </a:moveTo>
                  <a:lnTo>
                    <a:pt x="9149" y="632493"/>
                  </a:lnTo>
                  <a:lnTo>
                    <a:pt x="20588" y="632493"/>
                  </a:lnTo>
                  <a:lnTo>
                    <a:pt x="32028" y="632493"/>
                  </a:lnTo>
                  <a:lnTo>
                    <a:pt x="43467" y="632493"/>
                  </a:lnTo>
                  <a:lnTo>
                    <a:pt x="54907" y="632493"/>
                  </a:lnTo>
                  <a:lnTo>
                    <a:pt x="66346" y="632493"/>
                  </a:lnTo>
                  <a:lnTo>
                    <a:pt x="77786" y="632493"/>
                  </a:lnTo>
                  <a:lnTo>
                    <a:pt x="89225" y="632493"/>
                  </a:lnTo>
                  <a:lnTo>
                    <a:pt x="100665" y="632493"/>
                  </a:lnTo>
                  <a:lnTo>
                    <a:pt x="112104" y="632493"/>
                  </a:lnTo>
                  <a:lnTo>
                    <a:pt x="123544" y="632493"/>
                  </a:lnTo>
                  <a:lnTo>
                    <a:pt x="134979" y="632493"/>
                  </a:lnTo>
                  <a:lnTo>
                    <a:pt x="146423" y="632493"/>
                  </a:lnTo>
                  <a:lnTo>
                    <a:pt x="157858" y="632493"/>
                  </a:lnTo>
                  <a:lnTo>
                    <a:pt x="169297" y="632493"/>
                  </a:lnTo>
                  <a:lnTo>
                    <a:pt x="180737" y="632493"/>
                  </a:lnTo>
                  <a:lnTo>
                    <a:pt x="192176" y="632493"/>
                  </a:lnTo>
                  <a:lnTo>
                    <a:pt x="203616" y="632493"/>
                  </a:lnTo>
                  <a:lnTo>
                    <a:pt x="215055" y="632493"/>
                  </a:lnTo>
                  <a:lnTo>
                    <a:pt x="226495" y="632493"/>
                  </a:lnTo>
                  <a:lnTo>
                    <a:pt x="237935" y="632493"/>
                  </a:lnTo>
                  <a:lnTo>
                    <a:pt x="249374" y="632493"/>
                  </a:lnTo>
                  <a:lnTo>
                    <a:pt x="260814" y="632493"/>
                  </a:lnTo>
                  <a:lnTo>
                    <a:pt x="272253" y="632493"/>
                  </a:lnTo>
                  <a:lnTo>
                    <a:pt x="283693" y="632493"/>
                  </a:lnTo>
                  <a:lnTo>
                    <a:pt x="295132" y="632493"/>
                  </a:lnTo>
                  <a:lnTo>
                    <a:pt x="306572" y="632493"/>
                  </a:lnTo>
                  <a:lnTo>
                    <a:pt x="318011" y="632493"/>
                  </a:lnTo>
                  <a:lnTo>
                    <a:pt x="329451" y="632493"/>
                  </a:lnTo>
                  <a:lnTo>
                    <a:pt x="340890" y="632493"/>
                  </a:lnTo>
                  <a:lnTo>
                    <a:pt x="352330" y="632493"/>
                  </a:lnTo>
                  <a:lnTo>
                    <a:pt x="363769" y="632493"/>
                  </a:lnTo>
                  <a:lnTo>
                    <a:pt x="375209" y="632493"/>
                  </a:lnTo>
                  <a:lnTo>
                    <a:pt x="386648" y="632493"/>
                  </a:lnTo>
                  <a:lnTo>
                    <a:pt x="398088" y="632493"/>
                  </a:lnTo>
                  <a:lnTo>
                    <a:pt x="409527" y="632493"/>
                  </a:lnTo>
                  <a:lnTo>
                    <a:pt x="420967" y="632493"/>
                  </a:lnTo>
                  <a:lnTo>
                    <a:pt x="432406" y="632493"/>
                  </a:lnTo>
                  <a:lnTo>
                    <a:pt x="443846" y="632493"/>
                  </a:lnTo>
                  <a:lnTo>
                    <a:pt x="455285" y="632493"/>
                  </a:lnTo>
                  <a:lnTo>
                    <a:pt x="466725" y="632493"/>
                  </a:lnTo>
                  <a:lnTo>
                    <a:pt x="478165" y="632493"/>
                  </a:lnTo>
                  <a:lnTo>
                    <a:pt x="489604" y="632493"/>
                  </a:lnTo>
                  <a:lnTo>
                    <a:pt x="501044" y="632493"/>
                  </a:lnTo>
                  <a:lnTo>
                    <a:pt x="512483" y="632493"/>
                  </a:lnTo>
                  <a:lnTo>
                    <a:pt x="523923" y="632493"/>
                  </a:lnTo>
                  <a:lnTo>
                    <a:pt x="535362" y="632493"/>
                  </a:lnTo>
                  <a:lnTo>
                    <a:pt x="546802" y="632493"/>
                  </a:lnTo>
                  <a:lnTo>
                    <a:pt x="558241" y="632493"/>
                  </a:lnTo>
                  <a:lnTo>
                    <a:pt x="569681" y="632493"/>
                  </a:lnTo>
                  <a:lnTo>
                    <a:pt x="581120" y="632493"/>
                  </a:lnTo>
                  <a:lnTo>
                    <a:pt x="592560" y="632493"/>
                  </a:lnTo>
                  <a:lnTo>
                    <a:pt x="603999" y="632493"/>
                  </a:lnTo>
                  <a:lnTo>
                    <a:pt x="615439" y="632493"/>
                  </a:lnTo>
                  <a:lnTo>
                    <a:pt x="626878" y="632493"/>
                  </a:lnTo>
                  <a:lnTo>
                    <a:pt x="638318" y="632493"/>
                  </a:lnTo>
                  <a:lnTo>
                    <a:pt x="649757" y="632493"/>
                  </a:lnTo>
                  <a:lnTo>
                    <a:pt x="661192" y="632493"/>
                  </a:lnTo>
                  <a:lnTo>
                    <a:pt x="672632" y="632493"/>
                  </a:lnTo>
                  <a:lnTo>
                    <a:pt x="684071" y="632493"/>
                  </a:lnTo>
                  <a:lnTo>
                    <a:pt x="695511" y="632493"/>
                  </a:lnTo>
                  <a:lnTo>
                    <a:pt x="706950" y="632493"/>
                  </a:lnTo>
                  <a:lnTo>
                    <a:pt x="718390" y="632493"/>
                  </a:lnTo>
                  <a:lnTo>
                    <a:pt x="729829" y="632493"/>
                  </a:lnTo>
                  <a:lnTo>
                    <a:pt x="741269" y="632493"/>
                  </a:lnTo>
                  <a:lnTo>
                    <a:pt x="752708" y="632493"/>
                  </a:lnTo>
                  <a:lnTo>
                    <a:pt x="764148" y="632493"/>
                  </a:lnTo>
                  <a:lnTo>
                    <a:pt x="775587" y="632493"/>
                  </a:lnTo>
                  <a:lnTo>
                    <a:pt x="787027" y="632493"/>
                  </a:lnTo>
                  <a:lnTo>
                    <a:pt x="798467" y="632493"/>
                  </a:lnTo>
                  <a:lnTo>
                    <a:pt x="809906" y="632493"/>
                  </a:lnTo>
                  <a:lnTo>
                    <a:pt x="821346" y="632493"/>
                  </a:lnTo>
                  <a:lnTo>
                    <a:pt x="832785" y="632493"/>
                  </a:lnTo>
                  <a:lnTo>
                    <a:pt x="844225" y="632493"/>
                  </a:lnTo>
                  <a:lnTo>
                    <a:pt x="855664" y="632493"/>
                  </a:lnTo>
                  <a:lnTo>
                    <a:pt x="867104" y="632493"/>
                  </a:lnTo>
                  <a:lnTo>
                    <a:pt x="878543" y="632493"/>
                  </a:lnTo>
                  <a:lnTo>
                    <a:pt x="889983" y="632493"/>
                  </a:lnTo>
                  <a:lnTo>
                    <a:pt x="901422" y="632493"/>
                  </a:lnTo>
                  <a:lnTo>
                    <a:pt x="912862" y="632493"/>
                  </a:lnTo>
                  <a:lnTo>
                    <a:pt x="924301" y="632493"/>
                  </a:lnTo>
                  <a:lnTo>
                    <a:pt x="935741" y="632493"/>
                  </a:lnTo>
                  <a:lnTo>
                    <a:pt x="947180" y="632493"/>
                  </a:lnTo>
                  <a:lnTo>
                    <a:pt x="958620" y="632493"/>
                  </a:lnTo>
                  <a:lnTo>
                    <a:pt x="970059" y="632493"/>
                  </a:lnTo>
                  <a:lnTo>
                    <a:pt x="981499" y="632493"/>
                  </a:lnTo>
                  <a:lnTo>
                    <a:pt x="992938" y="632493"/>
                  </a:lnTo>
                  <a:lnTo>
                    <a:pt x="1004378" y="632493"/>
                  </a:lnTo>
                  <a:lnTo>
                    <a:pt x="1015818" y="632493"/>
                  </a:lnTo>
                  <a:lnTo>
                    <a:pt x="1027257" y="632493"/>
                  </a:lnTo>
                  <a:lnTo>
                    <a:pt x="1038697" y="632493"/>
                  </a:lnTo>
                  <a:lnTo>
                    <a:pt x="1050136" y="632493"/>
                  </a:lnTo>
                  <a:lnTo>
                    <a:pt x="1061576" y="632493"/>
                  </a:lnTo>
                  <a:lnTo>
                    <a:pt x="1073015" y="632493"/>
                  </a:lnTo>
                  <a:lnTo>
                    <a:pt x="1084455" y="632493"/>
                  </a:lnTo>
                  <a:lnTo>
                    <a:pt x="1095894" y="632493"/>
                  </a:lnTo>
                  <a:lnTo>
                    <a:pt x="1107334" y="632493"/>
                  </a:lnTo>
                  <a:lnTo>
                    <a:pt x="1118773" y="632493"/>
                  </a:lnTo>
                  <a:lnTo>
                    <a:pt x="1130213" y="632493"/>
                  </a:lnTo>
                  <a:lnTo>
                    <a:pt x="1141652" y="306481"/>
                  </a:lnTo>
                  <a:lnTo>
                    <a:pt x="1153092" y="0"/>
                  </a:lnTo>
                  <a:lnTo>
                    <a:pt x="1164531" y="42062"/>
                  </a:lnTo>
                  <a:lnTo>
                    <a:pt x="1175971" y="423663"/>
                  </a:lnTo>
                  <a:lnTo>
                    <a:pt x="1187406" y="632493"/>
                  </a:lnTo>
                  <a:lnTo>
                    <a:pt x="1198845" y="632493"/>
                  </a:lnTo>
                  <a:lnTo>
                    <a:pt x="1210285" y="632493"/>
                  </a:lnTo>
                  <a:lnTo>
                    <a:pt x="1221724" y="632493"/>
                  </a:lnTo>
                  <a:lnTo>
                    <a:pt x="1233164" y="632493"/>
                  </a:lnTo>
                  <a:lnTo>
                    <a:pt x="1244603" y="632493"/>
                  </a:lnTo>
                  <a:lnTo>
                    <a:pt x="1256043" y="632493"/>
                  </a:lnTo>
                  <a:lnTo>
                    <a:pt x="1267482" y="632493"/>
                  </a:lnTo>
                  <a:lnTo>
                    <a:pt x="1278922" y="632493"/>
                  </a:lnTo>
                  <a:lnTo>
                    <a:pt x="1290361" y="632493"/>
                  </a:lnTo>
                  <a:lnTo>
                    <a:pt x="1301801" y="632493"/>
                  </a:lnTo>
                  <a:lnTo>
                    <a:pt x="1313240" y="632493"/>
                  </a:lnTo>
                  <a:lnTo>
                    <a:pt x="1324680" y="632493"/>
                  </a:lnTo>
                  <a:lnTo>
                    <a:pt x="1336120" y="632493"/>
                  </a:lnTo>
                  <a:lnTo>
                    <a:pt x="1347559" y="632493"/>
                  </a:lnTo>
                  <a:lnTo>
                    <a:pt x="1358999" y="632493"/>
                  </a:lnTo>
                  <a:lnTo>
                    <a:pt x="1370438" y="632493"/>
                  </a:lnTo>
                  <a:lnTo>
                    <a:pt x="1381878" y="632493"/>
                  </a:lnTo>
                  <a:lnTo>
                    <a:pt x="1393317" y="632493"/>
                  </a:lnTo>
                  <a:lnTo>
                    <a:pt x="1404757" y="632493"/>
                  </a:lnTo>
                  <a:lnTo>
                    <a:pt x="1416196" y="632493"/>
                  </a:lnTo>
                  <a:lnTo>
                    <a:pt x="1427636" y="632493"/>
                  </a:lnTo>
                  <a:lnTo>
                    <a:pt x="1439075" y="632493"/>
                  </a:lnTo>
                  <a:lnTo>
                    <a:pt x="1450515" y="632493"/>
                  </a:lnTo>
                  <a:lnTo>
                    <a:pt x="1461954" y="632493"/>
                  </a:lnTo>
                  <a:lnTo>
                    <a:pt x="1473394" y="632493"/>
                  </a:lnTo>
                  <a:lnTo>
                    <a:pt x="1484833" y="632493"/>
                  </a:lnTo>
                  <a:lnTo>
                    <a:pt x="1496273" y="632493"/>
                  </a:lnTo>
                  <a:lnTo>
                    <a:pt x="1507712" y="632493"/>
                  </a:lnTo>
                  <a:lnTo>
                    <a:pt x="1519152" y="632493"/>
                  </a:lnTo>
                  <a:lnTo>
                    <a:pt x="1530591" y="632493"/>
                  </a:lnTo>
                  <a:lnTo>
                    <a:pt x="1542031" y="632493"/>
                  </a:lnTo>
                  <a:lnTo>
                    <a:pt x="1553471" y="632493"/>
                  </a:lnTo>
                  <a:lnTo>
                    <a:pt x="1564910" y="632493"/>
                  </a:lnTo>
                  <a:lnTo>
                    <a:pt x="1576349" y="632493"/>
                  </a:lnTo>
                  <a:lnTo>
                    <a:pt x="1587789" y="632493"/>
                  </a:lnTo>
                  <a:lnTo>
                    <a:pt x="1599229" y="632493"/>
                  </a:lnTo>
                  <a:lnTo>
                    <a:pt x="1610668" y="632493"/>
                  </a:lnTo>
                  <a:lnTo>
                    <a:pt x="1622107" y="632493"/>
                  </a:lnTo>
                  <a:lnTo>
                    <a:pt x="1633547" y="632493"/>
                  </a:lnTo>
                  <a:lnTo>
                    <a:pt x="1644987" y="632493"/>
                  </a:lnTo>
                  <a:lnTo>
                    <a:pt x="1656426" y="632493"/>
                  </a:lnTo>
                  <a:lnTo>
                    <a:pt x="1667866" y="632493"/>
                  </a:lnTo>
                  <a:lnTo>
                    <a:pt x="1679305" y="632493"/>
                  </a:lnTo>
                  <a:lnTo>
                    <a:pt x="1690745" y="632493"/>
                  </a:lnTo>
                  <a:lnTo>
                    <a:pt x="1702184" y="632493"/>
                  </a:lnTo>
                  <a:lnTo>
                    <a:pt x="1713619" y="632493"/>
                  </a:lnTo>
                  <a:lnTo>
                    <a:pt x="1725063" y="632493"/>
                  </a:lnTo>
                  <a:lnTo>
                    <a:pt x="1736498" y="632493"/>
                  </a:lnTo>
                  <a:lnTo>
                    <a:pt x="1747938" y="632493"/>
                  </a:lnTo>
                  <a:lnTo>
                    <a:pt x="1759377" y="632493"/>
                  </a:lnTo>
                  <a:lnTo>
                    <a:pt x="1770817" y="632493"/>
                  </a:lnTo>
                  <a:lnTo>
                    <a:pt x="1782256" y="632493"/>
                  </a:lnTo>
                  <a:lnTo>
                    <a:pt x="1793696" y="632493"/>
                  </a:lnTo>
                  <a:lnTo>
                    <a:pt x="1805135" y="632493"/>
                  </a:lnTo>
                  <a:lnTo>
                    <a:pt x="1816575" y="632493"/>
                  </a:lnTo>
                  <a:lnTo>
                    <a:pt x="1828014" y="632493"/>
                  </a:lnTo>
                  <a:lnTo>
                    <a:pt x="1839454" y="632493"/>
                  </a:lnTo>
                  <a:lnTo>
                    <a:pt x="1850893" y="632493"/>
                  </a:lnTo>
                  <a:lnTo>
                    <a:pt x="1862333" y="632493"/>
                  </a:lnTo>
                  <a:lnTo>
                    <a:pt x="1873772" y="632493"/>
                  </a:lnTo>
                  <a:lnTo>
                    <a:pt x="1885212" y="632493"/>
                  </a:lnTo>
                  <a:lnTo>
                    <a:pt x="1896651" y="632493"/>
                  </a:lnTo>
                  <a:lnTo>
                    <a:pt x="1908091" y="632493"/>
                  </a:lnTo>
                  <a:lnTo>
                    <a:pt x="1919531" y="632493"/>
                  </a:lnTo>
                  <a:lnTo>
                    <a:pt x="1930970" y="632493"/>
                  </a:lnTo>
                  <a:lnTo>
                    <a:pt x="1942409" y="632493"/>
                  </a:lnTo>
                  <a:lnTo>
                    <a:pt x="1953849" y="632493"/>
                  </a:lnTo>
                  <a:lnTo>
                    <a:pt x="1965289" y="632493"/>
                  </a:lnTo>
                  <a:lnTo>
                    <a:pt x="1976728" y="632493"/>
                  </a:lnTo>
                  <a:lnTo>
                    <a:pt x="1988168" y="632493"/>
                  </a:lnTo>
                  <a:lnTo>
                    <a:pt x="1999607" y="632493"/>
                  </a:lnTo>
                  <a:lnTo>
                    <a:pt x="2011047" y="632493"/>
                  </a:lnTo>
                  <a:lnTo>
                    <a:pt x="2022486" y="632493"/>
                  </a:lnTo>
                  <a:lnTo>
                    <a:pt x="2033926" y="632493"/>
                  </a:lnTo>
                  <a:lnTo>
                    <a:pt x="2045365" y="632493"/>
                  </a:lnTo>
                  <a:lnTo>
                    <a:pt x="2056805" y="632493"/>
                  </a:lnTo>
                  <a:lnTo>
                    <a:pt x="2068244" y="632493"/>
                  </a:lnTo>
                  <a:lnTo>
                    <a:pt x="2079684" y="632493"/>
                  </a:lnTo>
                  <a:lnTo>
                    <a:pt x="2091123" y="632493"/>
                  </a:lnTo>
                  <a:lnTo>
                    <a:pt x="2102563" y="632493"/>
                  </a:lnTo>
                  <a:lnTo>
                    <a:pt x="2114002" y="632493"/>
                  </a:lnTo>
                  <a:lnTo>
                    <a:pt x="2125442" y="632493"/>
                  </a:lnTo>
                  <a:lnTo>
                    <a:pt x="2136882" y="632493"/>
                  </a:lnTo>
                  <a:lnTo>
                    <a:pt x="2148321" y="632493"/>
                  </a:lnTo>
                  <a:lnTo>
                    <a:pt x="2159760" y="632493"/>
                  </a:lnTo>
                  <a:lnTo>
                    <a:pt x="2171200" y="632493"/>
                  </a:lnTo>
                  <a:lnTo>
                    <a:pt x="2182640" y="632493"/>
                  </a:lnTo>
                  <a:lnTo>
                    <a:pt x="2194079" y="632493"/>
                  </a:lnTo>
                  <a:lnTo>
                    <a:pt x="2205519" y="632493"/>
                  </a:lnTo>
                  <a:lnTo>
                    <a:pt x="2216958" y="632493"/>
                  </a:lnTo>
                  <a:lnTo>
                    <a:pt x="2228393" y="632493"/>
                  </a:lnTo>
                  <a:lnTo>
                    <a:pt x="2239837" y="632493"/>
                  </a:lnTo>
                  <a:lnTo>
                    <a:pt x="2251272" y="632493"/>
                  </a:lnTo>
                  <a:lnTo>
                    <a:pt x="2262716" y="632493"/>
                  </a:lnTo>
                  <a:lnTo>
                    <a:pt x="2274151" y="632493"/>
                  </a:lnTo>
                  <a:lnTo>
                    <a:pt x="2285591" y="632493"/>
                  </a:lnTo>
                  <a:lnTo>
                    <a:pt x="2297030" y="632493"/>
                  </a:lnTo>
                  <a:lnTo>
                    <a:pt x="2308470" y="632493"/>
                  </a:lnTo>
                  <a:lnTo>
                    <a:pt x="2319909" y="632493"/>
                  </a:lnTo>
                  <a:lnTo>
                    <a:pt x="2331349" y="632493"/>
                  </a:lnTo>
                  <a:lnTo>
                    <a:pt x="2342788" y="632493"/>
                  </a:lnTo>
                  <a:lnTo>
                    <a:pt x="2354228" y="632493"/>
                  </a:lnTo>
                  <a:lnTo>
                    <a:pt x="2365667" y="632493"/>
                  </a:lnTo>
                  <a:lnTo>
                    <a:pt x="2377107" y="632493"/>
                  </a:lnTo>
                  <a:lnTo>
                    <a:pt x="2388546" y="632493"/>
                  </a:lnTo>
                  <a:lnTo>
                    <a:pt x="2399986" y="632493"/>
                  </a:lnTo>
                  <a:lnTo>
                    <a:pt x="2411425" y="632493"/>
                  </a:lnTo>
                  <a:lnTo>
                    <a:pt x="2422865" y="632493"/>
                  </a:lnTo>
                  <a:lnTo>
                    <a:pt x="2434304" y="632493"/>
                  </a:lnTo>
                  <a:lnTo>
                    <a:pt x="2445744" y="632493"/>
                  </a:lnTo>
                  <a:lnTo>
                    <a:pt x="2457184" y="632493"/>
                  </a:lnTo>
                  <a:lnTo>
                    <a:pt x="2468623" y="632493"/>
                  </a:lnTo>
                  <a:lnTo>
                    <a:pt x="2480062" y="632493"/>
                  </a:lnTo>
                  <a:lnTo>
                    <a:pt x="2491502" y="632493"/>
                  </a:lnTo>
                  <a:lnTo>
                    <a:pt x="2502942" y="632493"/>
                  </a:lnTo>
                  <a:lnTo>
                    <a:pt x="2514381" y="632493"/>
                  </a:lnTo>
                  <a:lnTo>
                    <a:pt x="2525821" y="632493"/>
                  </a:lnTo>
                  <a:lnTo>
                    <a:pt x="2537260" y="632493"/>
                  </a:lnTo>
                  <a:lnTo>
                    <a:pt x="2548700" y="632493"/>
                  </a:lnTo>
                  <a:lnTo>
                    <a:pt x="2560139" y="632493"/>
                  </a:lnTo>
                  <a:lnTo>
                    <a:pt x="2571579" y="632493"/>
                  </a:lnTo>
                  <a:lnTo>
                    <a:pt x="2583018" y="632493"/>
                  </a:lnTo>
                  <a:lnTo>
                    <a:pt x="2594458" y="632493"/>
                  </a:lnTo>
                  <a:lnTo>
                    <a:pt x="2605897" y="632493"/>
                  </a:lnTo>
                  <a:lnTo>
                    <a:pt x="2617337" y="632493"/>
                  </a:lnTo>
                  <a:lnTo>
                    <a:pt x="2628776" y="632493"/>
                  </a:lnTo>
                  <a:lnTo>
                    <a:pt x="2640216" y="632493"/>
                  </a:lnTo>
                  <a:lnTo>
                    <a:pt x="2651655" y="632493"/>
                  </a:lnTo>
                  <a:lnTo>
                    <a:pt x="2663095" y="632493"/>
                  </a:lnTo>
                  <a:lnTo>
                    <a:pt x="2674535" y="632493"/>
                  </a:lnTo>
                  <a:lnTo>
                    <a:pt x="2685974" y="632493"/>
                  </a:lnTo>
                  <a:lnTo>
                    <a:pt x="2697413" y="632493"/>
                  </a:lnTo>
                  <a:lnTo>
                    <a:pt x="2708853" y="632493"/>
                  </a:lnTo>
                  <a:lnTo>
                    <a:pt x="2720293" y="632493"/>
                  </a:lnTo>
                  <a:lnTo>
                    <a:pt x="2731727" y="632493"/>
                  </a:lnTo>
                  <a:lnTo>
                    <a:pt x="2743172" y="632493"/>
                  </a:lnTo>
                  <a:lnTo>
                    <a:pt x="2754611" y="632493"/>
                  </a:lnTo>
                  <a:lnTo>
                    <a:pt x="2766046" y="632493"/>
                  </a:lnTo>
                  <a:lnTo>
                    <a:pt x="2777490" y="632493"/>
                  </a:lnTo>
                  <a:lnTo>
                    <a:pt x="2788925" y="632493"/>
                  </a:lnTo>
                  <a:lnTo>
                    <a:pt x="2800364" y="632493"/>
                  </a:lnTo>
                  <a:lnTo>
                    <a:pt x="2811804" y="632493"/>
                  </a:lnTo>
                  <a:lnTo>
                    <a:pt x="2823243" y="632493"/>
                  </a:lnTo>
                  <a:lnTo>
                    <a:pt x="2834683" y="632493"/>
                  </a:lnTo>
                  <a:lnTo>
                    <a:pt x="2846123" y="632493"/>
                  </a:lnTo>
                  <a:lnTo>
                    <a:pt x="2857562" y="632493"/>
                  </a:lnTo>
                  <a:lnTo>
                    <a:pt x="2869001" y="632493"/>
                  </a:lnTo>
                  <a:lnTo>
                    <a:pt x="2880441" y="632493"/>
                  </a:lnTo>
                  <a:lnTo>
                    <a:pt x="2891881" y="632493"/>
                  </a:lnTo>
                  <a:lnTo>
                    <a:pt x="2903320" y="632493"/>
                  </a:lnTo>
                  <a:lnTo>
                    <a:pt x="2914760" y="632493"/>
                  </a:lnTo>
                  <a:lnTo>
                    <a:pt x="2926199" y="632493"/>
                  </a:lnTo>
                  <a:lnTo>
                    <a:pt x="2937639" y="632493"/>
                  </a:lnTo>
                  <a:lnTo>
                    <a:pt x="2949078" y="632493"/>
                  </a:lnTo>
                  <a:lnTo>
                    <a:pt x="2960518" y="632493"/>
                  </a:lnTo>
                  <a:lnTo>
                    <a:pt x="2971957" y="632493"/>
                  </a:lnTo>
                  <a:lnTo>
                    <a:pt x="2983397" y="632493"/>
                  </a:lnTo>
                  <a:lnTo>
                    <a:pt x="2994837" y="632493"/>
                  </a:lnTo>
                  <a:lnTo>
                    <a:pt x="3006276" y="632493"/>
                  </a:lnTo>
                  <a:lnTo>
                    <a:pt x="3017715" y="632493"/>
                  </a:lnTo>
                  <a:lnTo>
                    <a:pt x="3029155" y="632493"/>
                  </a:lnTo>
                  <a:lnTo>
                    <a:pt x="3040594" y="632493"/>
                  </a:lnTo>
                  <a:lnTo>
                    <a:pt x="3052034" y="632493"/>
                  </a:lnTo>
                  <a:lnTo>
                    <a:pt x="3063474" y="632493"/>
                  </a:lnTo>
                  <a:lnTo>
                    <a:pt x="3074913" y="632493"/>
                  </a:lnTo>
                  <a:lnTo>
                    <a:pt x="3086352" y="632493"/>
                  </a:lnTo>
                  <a:lnTo>
                    <a:pt x="3097792" y="632493"/>
                  </a:lnTo>
                  <a:lnTo>
                    <a:pt x="3109232" y="632493"/>
                  </a:lnTo>
                  <a:lnTo>
                    <a:pt x="3120671" y="632493"/>
                  </a:lnTo>
                  <a:lnTo>
                    <a:pt x="3132111" y="632493"/>
                  </a:lnTo>
                  <a:lnTo>
                    <a:pt x="3143550" y="632493"/>
                  </a:lnTo>
                  <a:lnTo>
                    <a:pt x="3154990" y="632493"/>
                  </a:lnTo>
                  <a:lnTo>
                    <a:pt x="3166429" y="632493"/>
                  </a:lnTo>
                  <a:lnTo>
                    <a:pt x="3177869" y="632493"/>
                  </a:lnTo>
                  <a:lnTo>
                    <a:pt x="3189308" y="632493"/>
                  </a:lnTo>
                  <a:lnTo>
                    <a:pt x="3200748" y="632493"/>
                  </a:lnTo>
                  <a:lnTo>
                    <a:pt x="3212187" y="632493"/>
                  </a:lnTo>
                  <a:lnTo>
                    <a:pt x="3223627" y="632493"/>
                  </a:lnTo>
                  <a:lnTo>
                    <a:pt x="3235066" y="632493"/>
                  </a:lnTo>
                  <a:lnTo>
                    <a:pt x="3246501" y="632493"/>
                  </a:lnTo>
                  <a:lnTo>
                    <a:pt x="3257945" y="632493"/>
                  </a:lnTo>
                  <a:lnTo>
                    <a:pt x="3269385" y="632493"/>
                  </a:lnTo>
                  <a:lnTo>
                    <a:pt x="3280825" y="632493"/>
                  </a:lnTo>
                  <a:lnTo>
                    <a:pt x="3292264" y="632493"/>
                  </a:lnTo>
                  <a:lnTo>
                    <a:pt x="3303699" y="632493"/>
                  </a:lnTo>
                  <a:lnTo>
                    <a:pt x="3315143" y="632493"/>
                  </a:lnTo>
                  <a:lnTo>
                    <a:pt x="3326578" y="632493"/>
                  </a:lnTo>
                  <a:lnTo>
                    <a:pt x="3338017" y="632493"/>
                  </a:lnTo>
                  <a:lnTo>
                    <a:pt x="3349457" y="632493"/>
                  </a:lnTo>
                  <a:lnTo>
                    <a:pt x="3360896" y="632493"/>
                  </a:lnTo>
                  <a:lnTo>
                    <a:pt x="3372336" y="632493"/>
                  </a:lnTo>
                  <a:lnTo>
                    <a:pt x="3383776" y="632493"/>
                  </a:lnTo>
                  <a:lnTo>
                    <a:pt x="3395215" y="632493"/>
                  </a:lnTo>
                  <a:lnTo>
                    <a:pt x="3406654" y="632493"/>
                  </a:lnTo>
                  <a:lnTo>
                    <a:pt x="3418094" y="632493"/>
                  </a:lnTo>
                  <a:lnTo>
                    <a:pt x="3429534" y="632493"/>
                  </a:lnTo>
                  <a:lnTo>
                    <a:pt x="3440973" y="632493"/>
                  </a:lnTo>
                  <a:lnTo>
                    <a:pt x="3452413" y="632493"/>
                  </a:lnTo>
                  <a:lnTo>
                    <a:pt x="3463852" y="632493"/>
                  </a:lnTo>
                  <a:lnTo>
                    <a:pt x="3475292" y="632493"/>
                  </a:lnTo>
                  <a:lnTo>
                    <a:pt x="3486731" y="632493"/>
                  </a:lnTo>
                  <a:lnTo>
                    <a:pt x="3498171" y="632493"/>
                  </a:lnTo>
                  <a:lnTo>
                    <a:pt x="3509610" y="632493"/>
                  </a:lnTo>
                  <a:lnTo>
                    <a:pt x="3521050" y="632493"/>
                  </a:lnTo>
                  <a:lnTo>
                    <a:pt x="3532489" y="632493"/>
                  </a:lnTo>
                  <a:lnTo>
                    <a:pt x="3543929" y="632493"/>
                  </a:lnTo>
                  <a:lnTo>
                    <a:pt x="3555368" y="632493"/>
                  </a:lnTo>
                  <a:lnTo>
                    <a:pt x="3566808" y="632493"/>
                  </a:lnTo>
                  <a:lnTo>
                    <a:pt x="3578247" y="632493"/>
                  </a:lnTo>
                  <a:lnTo>
                    <a:pt x="3589687" y="632493"/>
                  </a:lnTo>
                  <a:lnTo>
                    <a:pt x="3601127" y="632493"/>
                  </a:lnTo>
                  <a:lnTo>
                    <a:pt x="3612566" y="632493"/>
                  </a:lnTo>
                  <a:lnTo>
                    <a:pt x="3624005" y="632493"/>
                  </a:lnTo>
                  <a:lnTo>
                    <a:pt x="3635445" y="632493"/>
                  </a:lnTo>
                  <a:lnTo>
                    <a:pt x="3646885" y="632493"/>
                  </a:lnTo>
                  <a:lnTo>
                    <a:pt x="3658324" y="632493"/>
                  </a:lnTo>
                  <a:lnTo>
                    <a:pt x="3669764" y="632493"/>
                  </a:lnTo>
                  <a:lnTo>
                    <a:pt x="3681203" y="632493"/>
                  </a:lnTo>
                  <a:lnTo>
                    <a:pt x="3692643" y="632493"/>
                  </a:lnTo>
                  <a:lnTo>
                    <a:pt x="3704082" y="632493"/>
                  </a:lnTo>
                  <a:lnTo>
                    <a:pt x="3715522" y="632493"/>
                  </a:lnTo>
                  <a:lnTo>
                    <a:pt x="3726961" y="632493"/>
                  </a:lnTo>
                  <a:lnTo>
                    <a:pt x="3738401" y="632493"/>
                  </a:lnTo>
                  <a:lnTo>
                    <a:pt x="3749840" y="632493"/>
                  </a:lnTo>
                  <a:lnTo>
                    <a:pt x="3761280" y="632493"/>
                  </a:lnTo>
                  <a:lnTo>
                    <a:pt x="3772719" y="632493"/>
                  </a:lnTo>
                  <a:lnTo>
                    <a:pt x="3784154" y="632493"/>
                  </a:lnTo>
                  <a:lnTo>
                    <a:pt x="3795598" y="632493"/>
                  </a:lnTo>
                  <a:lnTo>
                    <a:pt x="3807033" y="632493"/>
                  </a:lnTo>
                  <a:lnTo>
                    <a:pt x="3818473" y="632493"/>
                  </a:lnTo>
                  <a:lnTo>
                    <a:pt x="3829917" y="632493"/>
                  </a:lnTo>
                  <a:lnTo>
                    <a:pt x="3841352" y="632493"/>
                  </a:lnTo>
                  <a:lnTo>
                    <a:pt x="3852791" y="632493"/>
                  </a:lnTo>
                  <a:lnTo>
                    <a:pt x="3864231" y="632493"/>
                  </a:lnTo>
                  <a:lnTo>
                    <a:pt x="3875670" y="632493"/>
                  </a:lnTo>
                  <a:lnTo>
                    <a:pt x="3887110" y="632493"/>
                  </a:lnTo>
                  <a:lnTo>
                    <a:pt x="3898549" y="632493"/>
                  </a:lnTo>
                  <a:lnTo>
                    <a:pt x="3909989" y="632493"/>
                  </a:lnTo>
                  <a:lnTo>
                    <a:pt x="3921447" y="632493"/>
                  </a:lnTo>
                  <a:lnTo>
                    <a:pt x="3932878" y="632493"/>
                  </a:lnTo>
                  <a:lnTo>
                    <a:pt x="3944307" y="632493"/>
                  </a:lnTo>
                  <a:lnTo>
                    <a:pt x="3955737" y="632493"/>
                  </a:lnTo>
                  <a:lnTo>
                    <a:pt x="3967167" y="632493"/>
                  </a:lnTo>
                  <a:lnTo>
                    <a:pt x="3978645" y="632493"/>
                  </a:lnTo>
                  <a:lnTo>
                    <a:pt x="3990075" y="632493"/>
                  </a:lnTo>
                  <a:lnTo>
                    <a:pt x="4001505" y="632493"/>
                  </a:lnTo>
                  <a:lnTo>
                    <a:pt x="4012935" y="632493"/>
                  </a:lnTo>
                  <a:lnTo>
                    <a:pt x="4024365" y="632493"/>
                  </a:lnTo>
                  <a:lnTo>
                    <a:pt x="4035843" y="632493"/>
                  </a:lnTo>
                  <a:lnTo>
                    <a:pt x="4047273" y="632493"/>
                  </a:lnTo>
                  <a:lnTo>
                    <a:pt x="4058702" y="632493"/>
                  </a:lnTo>
                  <a:lnTo>
                    <a:pt x="4070133" y="632493"/>
                  </a:lnTo>
                  <a:lnTo>
                    <a:pt x="4081563" y="632493"/>
                  </a:lnTo>
                  <a:lnTo>
                    <a:pt x="4093040" y="632493"/>
                  </a:lnTo>
                  <a:lnTo>
                    <a:pt x="4104471" y="632493"/>
                  </a:lnTo>
                  <a:lnTo>
                    <a:pt x="4115900" y="632493"/>
                  </a:lnTo>
                  <a:lnTo>
                    <a:pt x="4127330" y="632493"/>
                  </a:lnTo>
                  <a:lnTo>
                    <a:pt x="4138760" y="632493"/>
                  </a:lnTo>
                  <a:lnTo>
                    <a:pt x="4150238" y="632493"/>
                  </a:lnTo>
                  <a:lnTo>
                    <a:pt x="4161668" y="632493"/>
                  </a:lnTo>
                  <a:lnTo>
                    <a:pt x="4173098" y="632493"/>
                  </a:lnTo>
                  <a:lnTo>
                    <a:pt x="4184528" y="632493"/>
                  </a:lnTo>
                  <a:lnTo>
                    <a:pt x="4195958" y="632493"/>
                  </a:lnTo>
                  <a:lnTo>
                    <a:pt x="4207436" y="632493"/>
                  </a:lnTo>
                  <a:lnTo>
                    <a:pt x="4218865" y="632493"/>
                  </a:lnTo>
                  <a:lnTo>
                    <a:pt x="4230296" y="632493"/>
                  </a:lnTo>
                  <a:lnTo>
                    <a:pt x="4241726" y="632493"/>
                  </a:lnTo>
                  <a:lnTo>
                    <a:pt x="4253156" y="632493"/>
                  </a:lnTo>
                  <a:lnTo>
                    <a:pt x="4264634" y="632493"/>
                  </a:lnTo>
                  <a:lnTo>
                    <a:pt x="4276063" y="632493"/>
                  </a:lnTo>
                  <a:lnTo>
                    <a:pt x="4287493" y="632493"/>
                  </a:lnTo>
                  <a:lnTo>
                    <a:pt x="4298923" y="632493"/>
                  </a:lnTo>
                  <a:lnTo>
                    <a:pt x="4310353" y="632493"/>
                  </a:lnTo>
                  <a:lnTo>
                    <a:pt x="4321831" y="632493"/>
                  </a:lnTo>
                  <a:lnTo>
                    <a:pt x="4333261" y="632493"/>
                  </a:lnTo>
                  <a:lnTo>
                    <a:pt x="4344691" y="632493"/>
                  </a:lnTo>
                  <a:lnTo>
                    <a:pt x="4356121" y="632493"/>
                  </a:lnTo>
                  <a:lnTo>
                    <a:pt x="4367551" y="632493"/>
                  </a:lnTo>
                  <a:lnTo>
                    <a:pt x="4379028" y="632493"/>
                  </a:lnTo>
                  <a:lnTo>
                    <a:pt x="4390458" y="632493"/>
                  </a:lnTo>
                  <a:lnTo>
                    <a:pt x="4401889" y="632493"/>
                  </a:lnTo>
                  <a:lnTo>
                    <a:pt x="4413319" y="632493"/>
                  </a:lnTo>
                  <a:lnTo>
                    <a:pt x="4424749" y="632493"/>
                  </a:lnTo>
                  <a:lnTo>
                    <a:pt x="4436226" y="632493"/>
                  </a:lnTo>
                  <a:lnTo>
                    <a:pt x="4447656" y="632493"/>
                  </a:lnTo>
                  <a:lnTo>
                    <a:pt x="4459086" y="632493"/>
                  </a:lnTo>
                  <a:lnTo>
                    <a:pt x="4470516" y="632493"/>
                  </a:lnTo>
                  <a:lnTo>
                    <a:pt x="4481946" y="632493"/>
                  </a:lnTo>
                  <a:lnTo>
                    <a:pt x="4493424" y="632493"/>
                  </a:lnTo>
                  <a:lnTo>
                    <a:pt x="4504854" y="632493"/>
                  </a:lnTo>
                  <a:lnTo>
                    <a:pt x="4516284" y="632493"/>
                  </a:lnTo>
                  <a:lnTo>
                    <a:pt x="4527714" y="632493"/>
                  </a:lnTo>
                  <a:lnTo>
                    <a:pt x="4539144" y="632493"/>
                  </a:lnTo>
                  <a:lnTo>
                    <a:pt x="4550621" y="632493"/>
                  </a:lnTo>
                  <a:lnTo>
                    <a:pt x="4562051" y="632493"/>
                  </a:lnTo>
                  <a:lnTo>
                    <a:pt x="4573482" y="632493"/>
                  </a:lnTo>
                  <a:lnTo>
                    <a:pt x="4584912" y="632493"/>
                  </a:lnTo>
                  <a:lnTo>
                    <a:pt x="4596341" y="632493"/>
                  </a:lnTo>
                  <a:lnTo>
                    <a:pt x="4607771" y="632493"/>
                  </a:lnTo>
                  <a:lnTo>
                    <a:pt x="4619249" y="632493"/>
                  </a:lnTo>
                  <a:lnTo>
                    <a:pt x="4630679" y="632493"/>
                  </a:lnTo>
                  <a:lnTo>
                    <a:pt x="4642109" y="632493"/>
                  </a:lnTo>
                  <a:lnTo>
                    <a:pt x="4653539" y="632493"/>
                  </a:lnTo>
                  <a:lnTo>
                    <a:pt x="4664969" y="632493"/>
                  </a:lnTo>
                  <a:lnTo>
                    <a:pt x="4676447" y="632493"/>
                  </a:lnTo>
                  <a:lnTo>
                    <a:pt x="4687877" y="632493"/>
                  </a:lnTo>
                  <a:lnTo>
                    <a:pt x="4699306" y="632493"/>
                  </a:lnTo>
                  <a:lnTo>
                    <a:pt x="4710737" y="632493"/>
                  </a:lnTo>
                  <a:lnTo>
                    <a:pt x="4722167" y="632493"/>
                  </a:lnTo>
                  <a:lnTo>
                    <a:pt x="4733644" y="632493"/>
                  </a:lnTo>
                  <a:lnTo>
                    <a:pt x="4745075" y="632493"/>
                  </a:lnTo>
                  <a:lnTo>
                    <a:pt x="4756504" y="632493"/>
                  </a:lnTo>
                  <a:lnTo>
                    <a:pt x="4767934" y="632493"/>
                  </a:lnTo>
                  <a:lnTo>
                    <a:pt x="4779364" y="632493"/>
                  </a:lnTo>
                  <a:lnTo>
                    <a:pt x="4790842" y="632493"/>
                  </a:lnTo>
                  <a:lnTo>
                    <a:pt x="4802272" y="632493"/>
                  </a:lnTo>
                  <a:lnTo>
                    <a:pt x="4813702" y="632493"/>
                  </a:lnTo>
                  <a:lnTo>
                    <a:pt x="4825132" y="632493"/>
                  </a:lnTo>
                  <a:lnTo>
                    <a:pt x="4836562" y="632493"/>
                  </a:lnTo>
                  <a:lnTo>
                    <a:pt x="4848040" y="632493"/>
                  </a:lnTo>
                  <a:lnTo>
                    <a:pt x="4859469" y="632493"/>
                  </a:lnTo>
                  <a:lnTo>
                    <a:pt x="4870899" y="632493"/>
                  </a:lnTo>
                  <a:lnTo>
                    <a:pt x="4882330" y="632493"/>
                  </a:lnTo>
                  <a:lnTo>
                    <a:pt x="4893760" y="632493"/>
                  </a:lnTo>
                  <a:lnTo>
                    <a:pt x="4905237" y="632493"/>
                  </a:lnTo>
                  <a:lnTo>
                    <a:pt x="4916667" y="632493"/>
                  </a:lnTo>
                  <a:lnTo>
                    <a:pt x="4928097" y="632493"/>
                  </a:lnTo>
                  <a:lnTo>
                    <a:pt x="4939527" y="632493"/>
                  </a:lnTo>
                  <a:lnTo>
                    <a:pt x="4950957" y="632493"/>
                  </a:lnTo>
                  <a:lnTo>
                    <a:pt x="4962435" y="632493"/>
                  </a:lnTo>
                  <a:lnTo>
                    <a:pt x="4973865" y="632493"/>
                  </a:lnTo>
                  <a:lnTo>
                    <a:pt x="4985295" y="632493"/>
                  </a:lnTo>
                  <a:lnTo>
                    <a:pt x="4996725" y="632493"/>
                  </a:lnTo>
                  <a:lnTo>
                    <a:pt x="5008155" y="632493"/>
                  </a:lnTo>
                  <a:lnTo>
                    <a:pt x="5019632" y="632493"/>
                  </a:lnTo>
                  <a:lnTo>
                    <a:pt x="5031062" y="632493"/>
                  </a:lnTo>
                  <a:lnTo>
                    <a:pt x="5042492" y="632493"/>
                  </a:lnTo>
                  <a:lnTo>
                    <a:pt x="5053923" y="632493"/>
                  </a:lnTo>
                  <a:lnTo>
                    <a:pt x="5065353" y="632493"/>
                  </a:lnTo>
                  <a:lnTo>
                    <a:pt x="5076830" y="632493"/>
                  </a:lnTo>
                  <a:lnTo>
                    <a:pt x="5088260" y="632493"/>
                  </a:lnTo>
                  <a:lnTo>
                    <a:pt x="5099690" y="632493"/>
                  </a:lnTo>
                  <a:lnTo>
                    <a:pt x="5111120" y="632493"/>
                  </a:lnTo>
                  <a:lnTo>
                    <a:pt x="5122550" y="632493"/>
                  </a:lnTo>
                  <a:lnTo>
                    <a:pt x="5134028" y="632493"/>
                  </a:lnTo>
                  <a:lnTo>
                    <a:pt x="5145458" y="632493"/>
                  </a:lnTo>
                  <a:lnTo>
                    <a:pt x="5156888" y="632493"/>
                  </a:lnTo>
                  <a:lnTo>
                    <a:pt x="5168318" y="632493"/>
                  </a:lnTo>
                  <a:lnTo>
                    <a:pt x="5179747" y="632493"/>
                  </a:lnTo>
                  <a:lnTo>
                    <a:pt x="5191225" y="632493"/>
                  </a:lnTo>
                  <a:lnTo>
                    <a:pt x="5202655" y="632493"/>
                  </a:lnTo>
                  <a:lnTo>
                    <a:pt x="5214085" y="632493"/>
                  </a:lnTo>
                  <a:lnTo>
                    <a:pt x="5225515" y="632493"/>
                  </a:lnTo>
                  <a:lnTo>
                    <a:pt x="5236945" y="632493"/>
                  </a:lnTo>
                  <a:lnTo>
                    <a:pt x="5248423" y="632493"/>
                  </a:lnTo>
                  <a:lnTo>
                    <a:pt x="5259853" y="632493"/>
                  </a:lnTo>
                  <a:lnTo>
                    <a:pt x="5271283" y="632493"/>
                  </a:lnTo>
                  <a:lnTo>
                    <a:pt x="5282713" y="632493"/>
                  </a:lnTo>
                  <a:lnTo>
                    <a:pt x="5294143" y="632493"/>
                  </a:lnTo>
                  <a:lnTo>
                    <a:pt x="5305621" y="632493"/>
                  </a:lnTo>
                  <a:lnTo>
                    <a:pt x="5317051" y="632493"/>
                  </a:lnTo>
                  <a:lnTo>
                    <a:pt x="5328481" y="632493"/>
                  </a:lnTo>
                  <a:lnTo>
                    <a:pt x="5339910" y="632493"/>
                  </a:lnTo>
                  <a:lnTo>
                    <a:pt x="5351340" y="632493"/>
                  </a:lnTo>
                  <a:lnTo>
                    <a:pt x="5362818" y="632493"/>
                  </a:lnTo>
                  <a:lnTo>
                    <a:pt x="5374248" y="632493"/>
                  </a:lnTo>
                  <a:lnTo>
                    <a:pt x="5385678" y="632493"/>
                  </a:lnTo>
                  <a:lnTo>
                    <a:pt x="5397108" y="632493"/>
                  </a:lnTo>
                  <a:lnTo>
                    <a:pt x="5408538" y="632493"/>
                  </a:lnTo>
                  <a:lnTo>
                    <a:pt x="5420016" y="632493"/>
                  </a:lnTo>
                  <a:lnTo>
                    <a:pt x="5431446" y="632493"/>
                  </a:lnTo>
                  <a:lnTo>
                    <a:pt x="5442876" y="632493"/>
                  </a:lnTo>
                  <a:lnTo>
                    <a:pt x="5454306" y="632493"/>
                  </a:lnTo>
                  <a:lnTo>
                    <a:pt x="5465736" y="632493"/>
                  </a:lnTo>
                  <a:lnTo>
                    <a:pt x="5477214" y="632493"/>
                  </a:lnTo>
                  <a:lnTo>
                    <a:pt x="5488643" y="632493"/>
                  </a:lnTo>
                  <a:lnTo>
                    <a:pt x="5500073" y="632493"/>
                  </a:lnTo>
                  <a:lnTo>
                    <a:pt x="5511503" y="632493"/>
                  </a:lnTo>
                  <a:lnTo>
                    <a:pt x="5522933" y="632493"/>
                  </a:lnTo>
                  <a:lnTo>
                    <a:pt x="5534411" y="632493"/>
                  </a:lnTo>
                  <a:lnTo>
                    <a:pt x="5545841" y="632493"/>
                  </a:lnTo>
                  <a:lnTo>
                    <a:pt x="5557271" y="632493"/>
                  </a:lnTo>
                  <a:lnTo>
                    <a:pt x="5568701" y="632493"/>
                  </a:lnTo>
                  <a:lnTo>
                    <a:pt x="5580131" y="632493"/>
                  </a:lnTo>
                  <a:lnTo>
                    <a:pt x="5591609" y="632493"/>
                  </a:lnTo>
                  <a:lnTo>
                    <a:pt x="5603038" y="632493"/>
                  </a:lnTo>
                  <a:lnTo>
                    <a:pt x="5614469" y="632493"/>
                  </a:lnTo>
                  <a:lnTo>
                    <a:pt x="5625899" y="632493"/>
                  </a:lnTo>
                  <a:lnTo>
                    <a:pt x="5637329" y="632493"/>
                  </a:lnTo>
                  <a:lnTo>
                    <a:pt x="5648759" y="632493"/>
                  </a:lnTo>
                  <a:lnTo>
                    <a:pt x="5660236" y="632493"/>
                  </a:lnTo>
                  <a:lnTo>
                    <a:pt x="5671666" y="632493"/>
                  </a:lnTo>
                  <a:lnTo>
                    <a:pt x="5683096" y="632493"/>
                  </a:lnTo>
                  <a:lnTo>
                    <a:pt x="5694526" y="632493"/>
                  </a:lnTo>
                  <a:lnTo>
                    <a:pt x="5705956" y="632493"/>
                  </a:lnTo>
                  <a:lnTo>
                    <a:pt x="5717434" y="632493"/>
                  </a:lnTo>
                  <a:lnTo>
                    <a:pt x="5728864" y="632493"/>
                  </a:lnTo>
                  <a:lnTo>
                    <a:pt x="5740294" y="632493"/>
                  </a:lnTo>
                  <a:lnTo>
                    <a:pt x="5751724" y="632493"/>
                  </a:lnTo>
                  <a:lnTo>
                    <a:pt x="5763154" y="632493"/>
                  </a:lnTo>
                  <a:lnTo>
                    <a:pt x="5774631" y="632493"/>
                  </a:lnTo>
                  <a:lnTo>
                    <a:pt x="5786062" y="632493"/>
                  </a:lnTo>
                  <a:lnTo>
                    <a:pt x="5797492" y="632493"/>
                  </a:lnTo>
                  <a:lnTo>
                    <a:pt x="5808921" y="632493"/>
                  </a:lnTo>
                  <a:lnTo>
                    <a:pt x="5820351" y="632493"/>
                  </a:lnTo>
                  <a:lnTo>
                    <a:pt x="5831829" y="632493"/>
                  </a:lnTo>
                  <a:lnTo>
                    <a:pt x="5843259" y="632493"/>
                  </a:lnTo>
                  <a:lnTo>
                    <a:pt x="5854689" y="632493"/>
                  </a:lnTo>
                  <a:lnTo>
                    <a:pt x="5866119" y="632493"/>
                  </a:lnTo>
                  <a:lnTo>
                    <a:pt x="5877549" y="632493"/>
                  </a:lnTo>
                  <a:lnTo>
                    <a:pt x="5889027" y="632493"/>
                  </a:lnTo>
                  <a:lnTo>
                    <a:pt x="5900457" y="632493"/>
                  </a:lnTo>
                  <a:lnTo>
                    <a:pt x="5911887" y="632493"/>
                  </a:lnTo>
                  <a:lnTo>
                    <a:pt x="5923317" y="632493"/>
                  </a:lnTo>
                  <a:lnTo>
                    <a:pt x="5934747" y="632493"/>
                  </a:lnTo>
                  <a:lnTo>
                    <a:pt x="5946225" y="632493"/>
                  </a:lnTo>
                  <a:lnTo>
                    <a:pt x="5957655" y="632493"/>
                  </a:lnTo>
                  <a:lnTo>
                    <a:pt x="5969084" y="632493"/>
                  </a:lnTo>
                  <a:lnTo>
                    <a:pt x="5980514" y="632493"/>
                  </a:lnTo>
                  <a:lnTo>
                    <a:pt x="5991944" y="632493"/>
                  </a:lnTo>
                  <a:lnTo>
                    <a:pt x="6003422" y="632493"/>
                  </a:lnTo>
                  <a:lnTo>
                    <a:pt x="6014852" y="632493"/>
                  </a:lnTo>
                  <a:lnTo>
                    <a:pt x="6026282" y="632493"/>
                  </a:lnTo>
                  <a:lnTo>
                    <a:pt x="6037712" y="632493"/>
                  </a:lnTo>
                  <a:lnTo>
                    <a:pt x="6049142" y="632493"/>
                  </a:lnTo>
                  <a:lnTo>
                    <a:pt x="6060620" y="632493"/>
                  </a:lnTo>
                  <a:lnTo>
                    <a:pt x="6072049" y="632493"/>
                  </a:lnTo>
                  <a:lnTo>
                    <a:pt x="6083480" y="632493"/>
                  </a:lnTo>
                  <a:lnTo>
                    <a:pt x="6094910" y="632493"/>
                  </a:lnTo>
                  <a:lnTo>
                    <a:pt x="6106340" y="632493"/>
                  </a:lnTo>
                  <a:lnTo>
                    <a:pt x="6117818" y="632493"/>
                  </a:lnTo>
                  <a:lnTo>
                    <a:pt x="6129247" y="632493"/>
                  </a:lnTo>
                  <a:lnTo>
                    <a:pt x="6140677" y="632493"/>
                  </a:lnTo>
                  <a:lnTo>
                    <a:pt x="6152107" y="632493"/>
                  </a:lnTo>
                  <a:lnTo>
                    <a:pt x="6163537" y="632493"/>
                  </a:lnTo>
                  <a:lnTo>
                    <a:pt x="6175015" y="632493"/>
                  </a:lnTo>
                  <a:lnTo>
                    <a:pt x="6186445" y="632493"/>
                  </a:lnTo>
                  <a:lnTo>
                    <a:pt x="6197875" y="632493"/>
                  </a:lnTo>
                  <a:lnTo>
                    <a:pt x="6209305" y="632493"/>
                  </a:lnTo>
                  <a:lnTo>
                    <a:pt x="6220735" y="632493"/>
                  </a:lnTo>
                  <a:lnTo>
                    <a:pt x="6232212" y="632493"/>
                  </a:lnTo>
                  <a:lnTo>
                    <a:pt x="6243642" y="632493"/>
                  </a:lnTo>
                  <a:lnTo>
                    <a:pt x="6255073" y="632493"/>
                  </a:lnTo>
                  <a:lnTo>
                    <a:pt x="6266503" y="632493"/>
                  </a:lnTo>
                  <a:lnTo>
                    <a:pt x="6277933" y="632493"/>
                  </a:lnTo>
                  <a:lnTo>
                    <a:pt x="6289410" y="632493"/>
                  </a:lnTo>
                  <a:lnTo>
                    <a:pt x="6300840" y="632493"/>
                  </a:lnTo>
                  <a:lnTo>
                    <a:pt x="6312270" y="632493"/>
                  </a:lnTo>
                  <a:lnTo>
                    <a:pt x="6323700" y="632493"/>
                  </a:lnTo>
                  <a:lnTo>
                    <a:pt x="6335130" y="632493"/>
                  </a:lnTo>
                  <a:lnTo>
                    <a:pt x="6346608" y="632493"/>
                  </a:lnTo>
                  <a:lnTo>
                    <a:pt x="6358038" y="632493"/>
                  </a:lnTo>
                  <a:lnTo>
                    <a:pt x="6369468" y="632493"/>
                  </a:lnTo>
                  <a:lnTo>
                    <a:pt x="6380898" y="632493"/>
                  </a:lnTo>
                  <a:lnTo>
                    <a:pt x="6392328" y="632493"/>
                  </a:lnTo>
                  <a:lnTo>
                    <a:pt x="6403805" y="632493"/>
                  </a:lnTo>
                  <a:lnTo>
                    <a:pt x="6415235" y="632493"/>
                  </a:lnTo>
                  <a:lnTo>
                    <a:pt x="6426666" y="632493"/>
                  </a:lnTo>
                  <a:lnTo>
                    <a:pt x="6438096" y="632493"/>
                  </a:lnTo>
                  <a:lnTo>
                    <a:pt x="6449525" y="632493"/>
                  </a:lnTo>
                  <a:lnTo>
                    <a:pt x="6461003" y="632493"/>
                  </a:lnTo>
                  <a:lnTo>
                    <a:pt x="6472433" y="632493"/>
                  </a:lnTo>
                  <a:lnTo>
                    <a:pt x="6483863" y="632493"/>
                  </a:lnTo>
                  <a:lnTo>
                    <a:pt x="6495293" y="632493"/>
                  </a:lnTo>
                  <a:lnTo>
                    <a:pt x="6506723" y="632493"/>
                  </a:lnTo>
                  <a:lnTo>
                    <a:pt x="6518201" y="632493"/>
                  </a:lnTo>
                  <a:lnTo>
                    <a:pt x="6529631" y="632493"/>
                  </a:lnTo>
                  <a:lnTo>
                    <a:pt x="6541061" y="632493"/>
                  </a:lnTo>
                  <a:lnTo>
                    <a:pt x="6552490" y="632493"/>
                  </a:lnTo>
                  <a:lnTo>
                    <a:pt x="6563921" y="632493"/>
                  </a:lnTo>
                  <a:lnTo>
                    <a:pt x="6575398" y="632493"/>
                  </a:lnTo>
                  <a:lnTo>
                    <a:pt x="6586828" y="632493"/>
                  </a:lnTo>
                  <a:lnTo>
                    <a:pt x="6598259" y="632493"/>
                  </a:lnTo>
                  <a:lnTo>
                    <a:pt x="6609688" y="632493"/>
                  </a:lnTo>
                  <a:lnTo>
                    <a:pt x="6621118" y="632493"/>
                  </a:lnTo>
                  <a:lnTo>
                    <a:pt x="6632596" y="632493"/>
                  </a:lnTo>
                  <a:lnTo>
                    <a:pt x="6644026" y="632493"/>
                  </a:lnTo>
                  <a:lnTo>
                    <a:pt x="6655456" y="632493"/>
                  </a:lnTo>
                  <a:lnTo>
                    <a:pt x="6666886" y="632493"/>
                  </a:lnTo>
                  <a:lnTo>
                    <a:pt x="6678316" y="632493"/>
                  </a:lnTo>
                  <a:lnTo>
                    <a:pt x="6689794" y="632493"/>
                  </a:lnTo>
                  <a:lnTo>
                    <a:pt x="6701224" y="632493"/>
                  </a:lnTo>
                  <a:lnTo>
                    <a:pt x="6712653" y="632493"/>
                  </a:lnTo>
                  <a:lnTo>
                    <a:pt x="6724083" y="632493"/>
                  </a:lnTo>
                  <a:lnTo>
                    <a:pt x="6735514" y="632493"/>
                  </a:lnTo>
                  <a:lnTo>
                    <a:pt x="6746944" y="632493"/>
                  </a:lnTo>
                  <a:lnTo>
                    <a:pt x="6758421" y="632493"/>
                  </a:lnTo>
                  <a:lnTo>
                    <a:pt x="6769851" y="632493"/>
                  </a:lnTo>
                  <a:lnTo>
                    <a:pt x="6781281" y="632493"/>
                  </a:lnTo>
                  <a:lnTo>
                    <a:pt x="6792711" y="632493"/>
                  </a:lnTo>
                  <a:lnTo>
                    <a:pt x="6804141" y="632493"/>
                  </a:lnTo>
                  <a:lnTo>
                    <a:pt x="6815619" y="632493"/>
                  </a:lnTo>
                  <a:lnTo>
                    <a:pt x="6827049" y="632493"/>
                  </a:lnTo>
                  <a:lnTo>
                    <a:pt x="6838479" y="632493"/>
                  </a:lnTo>
                  <a:lnTo>
                    <a:pt x="6849909" y="632493"/>
                  </a:lnTo>
                  <a:lnTo>
                    <a:pt x="6861339" y="632493"/>
                  </a:lnTo>
                  <a:lnTo>
                    <a:pt x="6872816" y="632493"/>
                  </a:lnTo>
                  <a:lnTo>
                    <a:pt x="6884246" y="632493"/>
                  </a:lnTo>
                  <a:lnTo>
                    <a:pt x="6895676" y="632493"/>
                  </a:lnTo>
                  <a:lnTo>
                    <a:pt x="6907107" y="632493"/>
                  </a:lnTo>
                  <a:lnTo>
                    <a:pt x="6918537" y="632493"/>
                  </a:lnTo>
                  <a:lnTo>
                    <a:pt x="6930014" y="632493"/>
                  </a:lnTo>
                  <a:lnTo>
                    <a:pt x="6941444" y="632493"/>
                  </a:lnTo>
                  <a:lnTo>
                    <a:pt x="6952874" y="632493"/>
                  </a:lnTo>
                  <a:lnTo>
                    <a:pt x="6964304" y="632493"/>
                  </a:lnTo>
                  <a:lnTo>
                    <a:pt x="6975734" y="632493"/>
                  </a:lnTo>
                  <a:lnTo>
                    <a:pt x="6987212" y="632493"/>
                  </a:lnTo>
                  <a:lnTo>
                    <a:pt x="6998642" y="632493"/>
                  </a:lnTo>
                  <a:lnTo>
                    <a:pt x="7010072" y="632493"/>
                  </a:lnTo>
                  <a:lnTo>
                    <a:pt x="7021502" y="632493"/>
                  </a:lnTo>
                  <a:lnTo>
                    <a:pt x="7032931" y="632493"/>
                  </a:lnTo>
                  <a:lnTo>
                    <a:pt x="7044409" y="632493"/>
                  </a:lnTo>
                  <a:lnTo>
                    <a:pt x="7055839" y="632493"/>
                  </a:lnTo>
                  <a:lnTo>
                    <a:pt x="7067269" y="632493"/>
                  </a:lnTo>
                  <a:lnTo>
                    <a:pt x="7078700" y="632493"/>
                  </a:lnTo>
                  <a:lnTo>
                    <a:pt x="7090129" y="632493"/>
                  </a:lnTo>
                  <a:lnTo>
                    <a:pt x="7101607" y="632493"/>
                  </a:lnTo>
                  <a:lnTo>
                    <a:pt x="7113037" y="632493"/>
                  </a:lnTo>
                  <a:lnTo>
                    <a:pt x="7124467" y="632493"/>
                  </a:lnTo>
                  <a:lnTo>
                    <a:pt x="7135897" y="632493"/>
                  </a:lnTo>
                  <a:lnTo>
                    <a:pt x="7147327" y="632493"/>
                  </a:lnTo>
                  <a:lnTo>
                    <a:pt x="7158805" y="632493"/>
                  </a:lnTo>
                  <a:lnTo>
                    <a:pt x="7170235" y="632493"/>
                  </a:lnTo>
                  <a:lnTo>
                    <a:pt x="7181665" y="632493"/>
                  </a:lnTo>
                  <a:lnTo>
                    <a:pt x="7193094" y="632493"/>
                  </a:lnTo>
                  <a:lnTo>
                    <a:pt x="7204524" y="632493"/>
                  </a:lnTo>
                  <a:lnTo>
                    <a:pt x="7216002" y="632493"/>
                  </a:lnTo>
                  <a:lnTo>
                    <a:pt x="7227432" y="632493"/>
                  </a:lnTo>
                  <a:lnTo>
                    <a:pt x="7238862" y="632493"/>
                  </a:lnTo>
                  <a:lnTo>
                    <a:pt x="7250292" y="632493"/>
                  </a:lnTo>
                  <a:lnTo>
                    <a:pt x="7261722" y="632493"/>
                  </a:lnTo>
                  <a:lnTo>
                    <a:pt x="7273200" y="632493"/>
                  </a:lnTo>
                  <a:lnTo>
                    <a:pt x="7284630" y="632493"/>
                  </a:lnTo>
                  <a:lnTo>
                    <a:pt x="7296060" y="632493"/>
                  </a:lnTo>
                  <a:lnTo>
                    <a:pt x="7307490" y="632493"/>
                  </a:lnTo>
                  <a:lnTo>
                    <a:pt x="7318920" y="632493"/>
                  </a:lnTo>
                  <a:lnTo>
                    <a:pt x="7330398" y="632493"/>
                  </a:lnTo>
                  <a:lnTo>
                    <a:pt x="7341828" y="632493"/>
                  </a:lnTo>
                  <a:lnTo>
                    <a:pt x="7353257" y="632493"/>
                  </a:lnTo>
                  <a:lnTo>
                    <a:pt x="7364687" y="632493"/>
                  </a:lnTo>
                  <a:lnTo>
                    <a:pt x="7376117" y="632493"/>
                  </a:lnTo>
                  <a:lnTo>
                    <a:pt x="7387595" y="632493"/>
                  </a:lnTo>
                  <a:lnTo>
                    <a:pt x="7399025" y="632493"/>
                  </a:lnTo>
                  <a:lnTo>
                    <a:pt x="7410455" y="632493"/>
                  </a:lnTo>
                  <a:lnTo>
                    <a:pt x="7421885" y="632493"/>
                  </a:lnTo>
                  <a:lnTo>
                    <a:pt x="7433315" y="632493"/>
                  </a:lnTo>
                  <a:lnTo>
                    <a:pt x="7444793" y="632493"/>
                  </a:lnTo>
                  <a:lnTo>
                    <a:pt x="7456222" y="632493"/>
                  </a:lnTo>
                  <a:lnTo>
                    <a:pt x="7467653" y="632493"/>
                  </a:lnTo>
                  <a:lnTo>
                    <a:pt x="7479083" y="632493"/>
                  </a:lnTo>
                  <a:lnTo>
                    <a:pt x="7490513" y="632493"/>
                  </a:lnTo>
                  <a:lnTo>
                    <a:pt x="7501990" y="632493"/>
                  </a:lnTo>
                  <a:lnTo>
                    <a:pt x="7513420" y="632493"/>
                  </a:lnTo>
                  <a:lnTo>
                    <a:pt x="7524850" y="632493"/>
                  </a:lnTo>
                  <a:lnTo>
                    <a:pt x="7536280" y="632493"/>
                  </a:lnTo>
                  <a:lnTo>
                    <a:pt x="7547710" y="632493"/>
                  </a:lnTo>
                  <a:lnTo>
                    <a:pt x="7559188" y="632493"/>
                  </a:lnTo>
                  <a:lnTo>
                    <a:pt x="7570618" y="632493"/>
                  </a:lnTo>
                  <a:lnTo>
                    <a:pt x="7582048" y="632493"/>
                  </a:lnTo>
                  <a:lnTo>
                    <a:pt x="7593478" y="632493"/>
                  </a:lnTo>
                  <a:lnTo>
                    <a:pt x="7604908" y="632493"/>
                  </a:lnTo>
                  <a:lnTo>
                    <a:pt x="7616385" y="632493"/>
                  </a:lnTo>
                  <a:lnTo>
                    <a:pt x="7627815" y="632493"/>
                  </a:lnTo>
                  <a:lnTo>
                    <a:pt x="7639246" y="632493"/>
                  </a:lnTo>
                  <a:lnTo>
                    <a:pt x="7650676" y="632493"/>
                  </a:lnTo>
                  <a:lnTo>
                    <a:pt x="7662106" y="632493"/>
                  </a:lnTo>
                  <a:lnTo>
                    <a:pt x="7673583" y="632493"/>
                  </a:lnTo>
                  <a:lnTo>
                    <a:pt x="7685013" y="632493"/>
                  </a:lnTo>
                  <a:lnTo>
                    <a:pt x="7696443" y="632493"/>
                  </a:lnTo>
                  <a:lnTo>
                    <a:pt x="7707873" y="632493"/>
                  </a:lnTo>
                  <a:lnTo>
                    <a:pt x="7719303" y="632493"/>
                  </a:lnTo>
                  <a:lnTo>
                    <a:pt x="7730733" y="632493"/>
                  </a:lnTo>
                  <a:lnTo>
                    <a:pt x="7742211" y="632493"/>
                  </a:lnTo>
                  <a:lnTo>
                    <a:pt x="7753641" y="632493"/>
                  </a:lnTo>
                  <a:lnTo>
                    <a:pt x="7765071" y="632493"/>
                  </a:lnTo>
                  <a:lnTo>
                    <a:pt x="7776501" y="632493"/>
                  </a:lnTo>
                  <a:lnTo>
                    <a:pt x="7787931" y="632493"/>
                  </a:lnTo>
                  <a:lnTo>
                    <a:pt x="7799408" y="632493"/>
                  </a:lnTo>
                  <a:lnTo>
                    <a:pt x="7810839" y="632493"/>
                  </a:lnTo>
                  <a:lnTo>
                    <a:pt x="7822268" y="632493"/>
                  </a:lnTo>
                  <a:lnTo>
                    <a:pt x="7833698" y="632493"/>
                  </a:lnTo>
                  <a:lnTo>
                    <a:pt x="7845128" y="632493"/>
                  </a:lnTo>
                  <a:lnTo>
                    <a:pt x="7856606" y="632493"/>
                  </a:lnTo>
                  <a:lnTo>
                    <a:pt x="7868036" y="632493"/>
                  </a:lnTo>
                  <a:lnTo>
                    <a:pt x="7879466" y="632493"/>
                  </a:lnTo>
                  <a:lnTo>
                    <a:pt x="7890896" y="632493"/>
                  </a:lnTo>
                  <a:lnTo>
                    <a:pt x="7902326" y="632493"/>
                  </a:lnTo>
                  <a:lnTo>
                    <a:pt x="7913804" y="632493"/>
                  </a:lnTo>
                  <a:lnTo>
                    <a:pt x="7925234" y="632493"/>
                  </a:lnTo>
                  <a:lnTo>
                    <a:pt x="7936663" y="632493"/>
                  </a:lnTo>
                  <a:lnTo>
                    <a:pt x="7948094" y="632493"/>
                  </a:lnTo>
                  <a:lnTo>
                    <a:pt x="7959524" y="632493"/>
                  </a:lnTo>
                  <a:lnTo>
                    <a:pt x="7971001" y="632493"/>
                  </a:lnTo>
                  <a:lnTo>
                    <a:pt x="7982431" y="632493"/>
                  </a:lnTo>
                  <a:lnTo>
                    <a:pt x="7993861" y="632493"/>
                  </a:lnTo>
                  <a:lnTo>
                    <a:pt x="8005291" y="632493"/>
                  </a:lnTo>
                  <a:lnTo>
                    <a:pt x="8016721" y="632493"/>
                  </a:lnTo>
                  <a:lnTo>
                    <a:pt x="8028199" y="632493"/>
                  </a:lnTo>
                  <a:lnTo>
                    <a:pt x="8039629" y="632493"/>
                  </a:lnTo>
                  <a:lnTo>
                    <a:pt x="8051059" y="632493"/>
                  </a:lnTo>
                  <a:lnTo>
                    <a:pt x="8062489" y="632493"/>
                  </a:lnTo>
                  <a:lnTo>
                    <a:pt x="8073919" y="632493"/>
                  </a:lnTo>
                  <a:lnTo>
                    <a:pt x="8085396" y="632493"/>
                  </a:lnTo>
                  <a:lnTo>
                    <a:pt x="8096826" y="632493"/>
                  </a:lnTo>
                  <a:lnTo>
                    <a:pt x="8108256" y="632493"/>
                  </a:lnTo>
                  <a:lnTo>
                    <a:pt x="8119687" y="632493"/>
                  </a:lnTo>
                  <a:lnTo>
                    <a:pt x="8131117" y="632493"/>
                  </a:lnTo>
                  <a:lnTo>
                    <a:pt x="8142594" y="632493"/>
                  </a:lnTo>
                  <a:lnTo>
                    <a:pt x="8154024" y="632493"/>
                  </a:lnTo>
                  <a:lnTo>
                    <a:pt x="8165454" y="632493"/>
                  </a:lnTo>
                  <a:lnTo>
                    <a:pt x="8176884" y="632493"/>
                  </a:lnTo>
                  <a:lnTo>
                    <a:pt x="8188314" y="632493"/>
                  </a:lnTo>
                  <a:lnTo>
                    <a:pt x="8199792" y="632493"/>
                  </a:lnTo>
                  <a:lnTo>
                    <a:pt x="8211222" y="632493"/>
                  </a:lnTo>
                  <a:lnTo>
                    <a:pt x="8222652" y="632493"/>
                  </a:lnTo>
                  <a:lnTo>
                    <a:pt x="8234082" y="632493"/>
                  </a:lnTo>
                  <a:lnTo>
                    <a:pt x="8245512" y="632493"/>
                  </a:lnTo>
                  <a:lnTo>
                    <a:pt x="8256989" y="632493"/>
                  </a:lnTo>
                  <a:lnTo>
                    <a:pt x="8268419" y="632493"/>
                  </a:lnTo>
                  <a:lnTo>
                    <a:pt x="8279850" y="632493"/>
                  </a:lnTo>
                  <a:lnTo>
                    <a:pt x="8291280" y="632493"/>
                  </a:lnTo>
                  <a:lnTo>
                    <a:pt x="8302709" y="632493"/>
                  </a:lnTo>
                  <a:lnTo>
                    <a:pt x="8314187" y="632493"/>
                  </a:lnTo>
                  <a:lnTo>
                    <a:pt x="8325617" y="632493"/>
                  </a:lnTo>
                  <a:lnTo>
                    <a:pt x="8337047" y="632493"/>
                  </a:lnTo>
                  <a:lnTo>
                    <a:pt x="8348477" y="632493"/>
                  </a:lnTo>
                  <a:lnTo>
                    <a:pt x="8359907" y="632493"/>
                  </a:lnTo>
                  <a:lnTo>
                    <a:pt x="8371385" y="632493"/>
                  </a:lnTo>
                  <a:lnTo>
                    <a:pt x="8382815" y="632493"/>
                  </a:lnTo>
                  <a:lnTo>
                    <a:pt x="8394245" y="632493"/>
                  </a:lnTo>
                  <a:lnTo>
                    <a:pt x="8405674" y="632493"/>
                  </a:lnTo>
                  <a:lnTo>
                    <a:pt x="8417104" y="632493"/>
                  </a:lnTo>
                  <a:lnTo>
                    <a:pt x="8428582" y="632493"/>
                  </a:lnTo>
                  <a:lnTo>
                    <a:pt x="8440012" y="632493"/>
                  </a:lnTo>
                  <a:lnTo>
                    <a:pt x="8451442" y="632493"/>
                  </a:lnTo>
                  <a:lnTo>
                    <a:pt x="8462872" y="632493"/>
                  </a:lnTo>
                  <a:lnTo>
                    <a:pt x="8474302" y="632493"/>
                  </a:lnTo>
                  <a:lnTo>
                    <a:pt x="8485780" y="632493"/>
                  </a:lnTo>
                  <a:lnTo>
                    <a:pt x="8497210" y="632493"/>
                  </a:lnTo>
                  <a:lnTo>
                    <a:pt x="8508640" y="632493"/>
                  </a:lnTo>
                  <a:lnTo>
                    <a:pt x="8520069" y="632493"/>
                  </a:lnTo>
                  <a:lnTo>
                    <a:pt x="8531500" y="632493"/>
                  </a:lnTo>
                  <a:lnTo>
                    <a:pt x="8542977" y="632493"/>
                  </a:lnTo>
                  <a:lnTo>
                    <a:pt x="8554407" y="632493"/>
                  </a:lnTo>
                  <a:lnTo>
                    <a:pt x="8565837" y="632493"/>
                  </a:lnTo>
                  <a:lnTo>
                    <a:pt x="8577267" y="632493"/>
                  </a:lnTo>
                  <a:lnTo>
                    <a:pt x="8588697" y="632493"/>
                  </a:lnTo>
                  <a:lnTo>
                    <a:pt x="8600175" y="632493"/>
                  </a:lnTo>
                  <a:lnTo>
                    <a:pt x="8611605" y="632493"/>
                  </a:lnTo>
                  <a:lnTo>
                    <a:pt x="8623035" y="632493"/>
                  </a:lnTo>
                  <a:lnTo>
                    <a:pt x="8634465" y="632493"/>
                  </a:lnTo>
                  <a:lnTo>
                    <a:pt x="8645895" y="632493"/>
                  </a:lnTo>
                  <a:lnTo>
                    <a:pt x="8657373" y="632493"/>
                  </a:lnTo>
                  <a:lnTo>
                    <a:pt x="8668802" y="632493"/>
                  </a:lnTo>
                  <a:lnTo>
                    <a:pt x="8680232" y="632493"/>
                  </a:lnTo>
                  <a:lnTo>
                    <a:pt x="8691662" y="632493"/>
                  </a:lnTo>
                  <a:lnTo>
                    <a:pt x="8703093" y="632493"/>
                  </a:lnTo>
                  <a:lnTo>
                    <a:pt x="8714570" y="632493"/>
                  </a:lnTo>
                  <a:lnTo>
                    <a:pt x="8726000" y="632493"/>
                  </a:lnTo>
                  <a:lnTo>
                    <a:pt x="8737430" y="632493"/>
                  </a:lnTo>
                  <a:lnTo>
                    <a:pt x="8748860" y="632493"/>
                  </a:lnTo>
                  <a:lnTo>
                    <a:pt x="8760290" y="632493"/>
                  </a:lnTo>
                  <a:lnTo>
                    <a:pt x="8771768" y="632493"/>
                  </a:lnTo>
                  <a:lnTo>
                    <a:pt x="8783198" y="632493"/>
                  </a:lnTo>
                  <a:lnTo>
                    <a:pt x="8794628" y="632493"/>
                  </a:lnTo>
                  <a:lnTo>
                    <a:pt x="8806058" y="632493"/>
                  </a:lnTo>
                  <a:lnTo>
                    <a:pt x="8817488" y="632493"/>
                  </a:lnTo>
                  <a:lnTo>
                    <a:pt x="8828918" y="632493"/>
                  </a:lnTo>
                  <a:lnTo>
                    <a:pt x="8840395" y="632493"/>
                  </a:lnTo>
                  <a:lnTo>
                    <a:pt x="8851825" y="632493"/>
                  </a:lnTo>
                  <a:lnTo>
                    <a:pt x="8863256" y="632493"/>
                  </a:lnTo>
                  <a:lnTo>
                    <a:pt x="8874686" y="632493"/>
                  </a:lnTo>
                  <a:lnTo>
                    <a:pt x="8886115" y="632493"/>
                  </a:lnTo>
                  <a:lnTo>
                    <a:pt x="8897593" y="632493"/>
                  </a:lnTo>
                  <a:lnTo>
                    <a:pt x="8909022" y="632493"/>
                  </a:lnTo>
                  <a:lnTo>
                    <a:pt x="8920453" y="632493"/>
                  </a:lnTo>
                  <a:lnTo>
                    <a:pt x="8931883" y="632493"/>
                  </a:lnTo>
                  <a:lnTo>
                    <a:pt x="8943313" y="632493"/>
                  </a:lnTo>
                  <a:lnTo>
                    <a:pt x="8954791" y="632493"/>
                  </a:lnTo>
                  <a:lnTo>
                    <a:pt x="8966220" y="632493"/>
                  </a:lnTo>
                  <a:lnTo>
                    <a:pt x="8977651" y="632493"/>
                  </a:lnTo>
                  <a:lnTo>
                    <a:pt x="8989080" y="632493"/>
                  </a:lnTo>
                  <a:lnTo>
                    <a:pt x="9000511" y="632493"/>
                  </a:lnTo>
                  <a:lnTo>
                    <a:pt x="9011988" y="632493"/>
                  </a:lnTo>
                  <a:lnTo>
                    <a:pt x="9023418" y="632493"/>
                  </a:lnTo>
                  <a:lnTo>
                    <a:pt x="9034849" y="632493"/>
                  </a:lnTo>
                  <a:lnTo>
                    <a:pt x="9046278" y="632493"/>
                  </a:lnTo>
                  <a:lnTo>
                    <a:pt x="9057709" y="632493"/>
                  </a:lnTo>
                  <a:lnTo>
                    <a:pt x="9069186" y="632493"/>
                  </a:lnTo>
                  <a:lnTo>
                    <a:pt x="9080615" y="632493"/>
                  </a:lnTo>
                  <a:lnTo>
                    <a:pt x="9092046" y="632493"/>
                  </a:lnTo>
                  <a:lnTo>
                    <a:pt x="9103476" y="632493"/>
                  </a:lnTo>
                  <a:lnTo>
                    <a:pt x="9114906" y="632493"/>
                  </a:lnTo>
                  <a:lnTo>
                    <a:pt x="9126384" y="632493"/>
                  </a:lnTo>
                  <a:lnTo>
                    <a:pt x="9137813" y="632493"/>
                  </a:lnTo>
                  <a:lnTo>
                    <a:pt x="9149244" y="632493"/>
                  </a:lnTo>
                  <a:lnTo>
                    <a:pt x="9160673" y="632493"/>
                  </a:lnTo>
                  <a:lnTo>
                    <a:pt x="9172104" y="632493"/>
                  </a:lnTo>
                  <a:lnTo>
                    <a:pt x="9183581" y="632493"/>
                  </a:lnTo>
                  <a:lnTo>
                    <a:pt x="9195011" y="632493"/>
                  </a:lnTo>
                  <a:lnTo>
                    <a:pt x="9206442" y="632493"/>
                  </a:lnTo>
                  <a:lnTo>
                    <a:pt x="9217871" y="632493"/>
                  </a:lnTo>
                  <a:lnTo>
                    <a:pt x="9229301" y="632493"/>
                  </a:lnTo>
                  <a:lnTo>
                    <a:pt x="9240779" y="632493"/>
                  </a:lnTo>
                  <a:lnTo>
                    <a:pt x="9252209" y="632493"/>
                  </a:lnTo>
                  <a:lnTo>
                    <a:pt x="9263639" y="632493"/>
                  </a:lnTo>
                  <a:lnTo>
                    <a:pt x="9275069" y="632493"/>
                  </a:lnTo>
                  <a:lnTo>
                    <a:pt x="9286498" y="632493"/>
                  </a:lnTo>
                  <a:lnTo>
                    <a:pt x="9297977" y="632493"/>
                  </a:lnTo>
                  <a:lnTo>
                    <a:pt x="9309406" y="632493"/>
                  </a:lnTo>
                  <a:lnTo>
                    <a:pt x="9320837" y="632493"/>
                  </a:lnTo>
                  <a:lnTo>
                    <a:pt x="9332266" y="632493"/>
                  </a:lnTo>
                  <a:lnTo>
                    <a:pt x="9343696" y="632493"/>
                  </a:lnTo>
                  <a:lnTo>
                    <a:pt x="9355174" y="632493"/>
                  </a:lnTo>
                  <a:lnTo>
                    <a:pt x="9366604" y="632493"/>
                  </a:lnTo>
                  <a:lnTo>
                    <a:pt x="9378035" y="632493"/>
                  </a:lnTo>
                  <a:lnTo>
                    <a:pt x="9389464" y="632493"/>
                  </a:lnTo>
                  <a:lnTo>
                    <a:pt x="9400894" y="632493"/>
                  </a:lnTo>
                  <a:lnTo>
                    <a:pt x="9412372" y="632493"/>
                  </a:lnTo>
                  <a:lnTo>
                    <a:pt x="9423802" y="632493"/>
                  </a:lnTo>
                  <a:lnTo>
                    <a:pt x="9435232" y="632493"/>
                  </a:lnTo>
                  <a:lnTo>
                    <a:pt x="9446662" y="632493"/>
                  </a:lnTo>
                  <a:lnTo>
                    <a:pt x="9458091" y="632493"/>
                  </a:lnTo>
                  <a:lnTo>
                    <a:pt x="9469570" y="632493"/>
                  </a:lnTo>
                  <a:lnTo>
                    <a:pt x="9480999" y="632493"/>
                  </a:lnTo>
                  <a:lnTo>
                    <a:pt x="9492429" y="632493"/>
                  </a:lnTo>
                  <a:lnTo>
                    <a:pt x="9503859" y="632493"/>
                  </a:lnTo>
                  <a:lnTo>
                    <a:pt x="9515289" y="632493"/>
                  </a:lnTo>
                  <a:lnTo>
                    <a:pt x="9526767" y="632493"/>
                  </a:lnTo>
                  <a:lnTo>
                    <a:pt x="9538197" y="632493"/>
                  </a:lnTo>
                  <a:lnTo>
                    <a:pt x="9549626" y="632493"/>
                  </a:lnTo>
                  <a:lnTo>
                    <a:pt x="9561057" y="632493"/>
                  </a:lnTo>
                  <a:lnTo>
                    <a:pt x="9572487" y="632493"/>
                  </a:lnTo>
                  <a:lnTo>
                    <a:pt x="9583965" y="632493"/>
                  </a:lnTo>
                  <a:lnTo>
                    <a:pt x="9595395" y="632493"/>
                  </a:lnTo>
                  <a:lnTo>
                    <a:pt x="9606824" y="632493"/>
                  </a:lnTo>
                  <a:lnTo>
                    <a:pt x="9618255" y="632493"/>
                  </a:lnTo>
                  <a:lnTo>
                    <a:pt x="9629684" y="632493"/>
                  </a:lnTo>
                  <a:lnTo>
                    <a:pt x="9641163" y="632493"/>
                  </a:lnTo>
                  <a:lnTo>
                    <a:pt x="9652592" y="632493"/>
                  </a:lnTo>
                  <a:lnTo>
                    <a:pt x="9664022" y="632493"/>
                  </a:lnTo>
                  <a:lnTo>
                    <a:pt x="9675452" y="632493"/>
                  </a:lnTo>
                  <a:lnTo>
                    <a:pt x="9686882" y="632493"/>
                  </a:lnTo>
                  <a:lnTo>
                    <a:pt x="9698360" y="632493"/>
                  </a:lnTo>
                  <a:lnTo>
                    <a:pt x="9709790" y="632493"/>
                  </a:lnTo>
                  <a:lnTo>
                    <a:pt x="9721219" y="632493"/>
                  </a:lnTo>
                  <a:lnTo>
                    <a:pt x="9732650" y="632493"/>
                  </a:lnTo>
                  <a:lnTo>
                    <a:pt x="9744080" y="632493"/>
                  </a:lnTo>
                  <a:lnTo>
                    <a:pt x="9755557" y="632493"/>
                  </a:lnTo>
                  <a:lnTo>
                    <a:pt x="9766988" y="632493"/>
                  </a:lnTo>
                  <a:lnTo>
                    <a:pt x="9778417" y="632493"/>
                  </a:lnTo>
                  <a:lnTo>
                    <a:pt x="9789848" y="632493"/>
                  </a:lnTo>
                  <a:lnTo>
                    <a:pt x="9801277" y="632493"/>
                  </a:lnTo>
                  <a:lnTo>
                    <a:pt x="9812755" y="632493"/>
                  </a:lnTo>
                  <a:lnTo>
                    <a:pt x="9824185" y="632493"/>
                  </a:lnTo>
                  <a:lnTo>
                    <a:pt x="9835615" y="632493"/>
                  </a:lnTo>
                  <a:lnTo>
                    <a:pt x="9847045" y="632493"/>
                  </a:lnTo>
                  <a:lnTo>
                    <a:pt x="9858475" y="632493"/>
                  </a:lnTo>
                  <a:lnTo>
                    <a:pt x="9869952" y="632493"/>
                  </a:lnTo>
                  <a:lnTo>
                    <a:pt x="9881383" y="632493"/>
                  </a:lnTo>
                  <a:lnTo>
                    <a:pt x="9892812" y="632493"/>
                  </a:lnTo>
                  <a:lnTo>
                    <a:pt x="9904243" y="632493"/>
                  </a:lnTo>
                  <a:lnTo>
                    <a:pt x="9915673" y="632493"/>
                  </a:lnTo>
                  <a:lnTo>
                    <a:pt x="9927102" y="632493"/>
                  </a:lnTo>
                  <a:lnTo>
                    <a:pt x="9938581" y="632493"/>
                  </a:lnTo>
                  <a:lnTo>
                    <a:pt x="9950010" y="632493"/>
                  </a:lnTo>
                  <a:lnTo>
                    <a:pt x="9961441" y="632493"/>
                  </a:lnTo>
                  <a:lnTo>
                    <a:pt x="9972870" y="632493"/>
                  </a:lnTo>
                  <a:lnTo>
                    <a:pt x="9984300" y="632493"/>
                  </a:lnTo>
                  <a:lnTo>
                    <a:pt x="9995778" y="632493"/>
                  </a:lnTo>
                  <a:lnTo>
                    <a:pt x="10007208" y="632493"/>
                  </a:lnTo>
                  <a:lnTo>
                    <a:pt x="10018638" y="632493"/>
                  </a:lnTo>
                  <a:lnTo>
                    <a:pt x="10030068" y="632493"/>
                  </a:lnTo>
                  <a:lnTo>
                    <a:pt x="10041498" y="632493"/>
                  </a:lnTo>
                  <a:lnTo>
                    <a:pt x="10052976" y="632493"/>
                  </a:lnTo>
                  <a:lnTo>
                    <a:pt x="10064405" y="632493"/>
                  </a:lnTo>
                  <a:lnTo>
                    <a:pt x="10075835" y="632493"/>
                  </a:lnTo>
                  <a:lnTo>
                    <a:pt x="10087266" y="632493"/>
                  </a:lnTo>
                  <a:lnTo>
                    <a:pt x="10098695" y="632493"/>
                  </a:lnTo>
                  <a:lnTo>
                    <a:pt x="10110174" y="632493"/>
                  </a:lnTo>
                  <a:lnTo>
                    <a:pt x="10121603" y="632493"/>
                  </a:lnTo>
                  <a:lnTo>
                    <a:pt x="10133033" y="632493"/>
                  </a:lnTo>
                  <a:lnTo>
                    <a:pt x="10144463" y="632493"/>
                  </a:lnTo>
                  <a:lnTo>
                    <a:pt x="10155893" y="632493"/>
                  </a:lnTo>
                  <a:lnTo>
                    <a:pt x="10167371" y="632493"/>
                  </a:lnTo>
                  <a:lnTo>
                    <a:pt x="10178801" y="632493"/>
                  </a:lnTo>
                  <a:lnTo>
                    <a:pt x="10190230" y="632493"/>
                  </a:lnTo>
                  <a:lnTo>
                    <a:pt x="10201661" y="632493"/>
                  </a:lnTo>
                  <a:lnTo>
                    <a:pt x="10213091" y="632493"/>
                  </a:lnTo>
                  <a:lnTo>
                    <a:pt x="10224569" y="632493"/>
                  </a:lnTo>
                  <a:lnTo>
                    <a:pt x="10235998" y="632493"/>
                  </a:lnTo>
                  <a:lnTo>
                    <a:pt x="10247428" y="632493"/>
                  </a:lnTo>
                  <a:lnTo>
                    <a:pt x="10258859" y="632493"/>
                  </a:lnTo>
                  <a:lnTo>
                    <a:pt x="10270288" y="632493"/>
                  </a:lnTo>
                  <a:lnTo>
                    <a:pt x="10281767" y="632493"/>
                  </a:lnTo>
                  <a:lnTo>
                    <a:pt x="10293196" y="632493"/>
                  </a:lnTo>
                  <a:lnTo>
                    <a:pt x="10304626" y="632493"/>
                  </a:lnTo>
                  <a:lnTo>
                    <a:pt x="10316056" y="632493"/>
                  </a:lnTo>
                  <a:lnTo>
                    <a:pt x="10327486" y="632493"/>
                  </a:lnTo>
                  <a:lnTo>
                    <a:pt x="10338963" y="632493"/>
                  </a:lnTo>
                  <a:lnTo>
                    <a:pt x="10350394" y="632493"/>
                  </a:lnTo>
                  <a:lnTo>
                    <a:pt x="10361823" y="632493"/>
                  </a:lnTo>
                  <a:lnTo>
                    <a:pt x="10373254" y="632493"/>
                  </a:lnTo>
                  <a:lnTo>
                    <a:pt x="10384684" y="632493"/>
                  </a:lnTo>
                  <a:lnTo>
                    <a:pt x="10396161" y="632493"/>
                  </a:lnTo>
                  <a:lnTo>
                    <a:pt x="10407591" y="632493"/>
                  </a:lnTo>
                  <a:lnTo>
                    <a:pt x="10419021" y="632493"/>
                  </a:lnTo>
                  <a:lnTo>
                    <a:pt x="10430452" y="632493"/>
                  </a:lnTo>
                  <a:lnTo>
                    <a:pt x="10441881" y="632493"/>
                  </a:lnTo>
                  <a:lnTo>
                    <a:pt x="10453358" y="632493"/>
                  </a:lnTo>
                  <a:lnTo>
                    <a:pt x="10464789" y="632493"/>
                  </a:lnTo>
                  <a:lnTo>
                    <a:pt x="10476219" y="632493"/>
                  </a:lnTo>
                  <a:lnTo>
                    <a:pt x="10487649" y="632493"/>
                  </a:lnTo>
                  <a:lnTo>
                    <a:pt x="10499079" y="632493"/>
                  </a:lnTo>
                  <a:lnTo>
                    <a:pt x="10510556" y="632493"/>
                  </a:lnTo>
                  <a:lnTo>
                    <a:pt x="10521987" y="632493"/>
                  </a:lnTo>
                  <a:lnTo>
                    <a:pt x="10533416" y="632493"/>
                  </a:lnTo>
                  <a:lnTo>
                    <a:pt x="10544847" y="632493"/>
                  </a:lnTo>
                  <a:lnTo>
                    <a:pt x="10556277" y="632493"/>
                  </a:lnTo>
                  <a:lnTo>
                    <a:pt x="10567754" y="632493"/>
                  </a:lnTo>
                  <a:lnTo>
                    <a:pt x="10579184" y="632493"/>
                  </a:lnTo>
                  <a:lnTo>
                    <a:pt x="10590614" y="632493"/>
                  </a:lnTo>
                  <a:lnTo>
                    <a:pt x="10602045" y="632493"/>
                  </a:lnTo>
                  <a:lnTo>
                    <a:pt x="10613474" y="632493"/>
                  </a:lnTo>
                  <a:lnTo>
                    <a:pt x="10624951" y="632493"/>
                  </a:lnTo>
                  <a:lnTo>
                    <a:pt x="10636382" y="632493"/>
                  </a:lnTo>
                  <a:lnTo>
                    <a:pt x="10647812" y="632493"/>
                  </a:lnTo>
                  <a:lnTo>
                    <a:pt x="10659241" y="632493"/>
                  </a:lnTo>
                  <a:lnTo>
                    <a:pt x="10670672" y="632493"/>
                  </a:lnTo>
                  <a:lnTo>
                    <a:pt x="10682149" y="632493"/>
                  </a:lnTo>
                  <a:lnTo>
                    <a:pt x="10693580" y="632493"/>
                  </a:lnTo>
                  <a:lnTo>
                    <a:pt x="10705009" y="632493"/>
                  </a:lnTo>
                  <a:lnTo>
                    <a:pt x="10716439" y="632493"/>
                  </a:lnTo>
                  <a:lnTo>
                    <a:pt x="10727870" y="632493"/>
                  </a:lnTo>
                  <a:lnTo>
                    <a:pt x="10739347" y="632493"/>
                  </a:lnTo>
                  <a:lnTo>
                    <a:pt x="10750778" y="632493"/>
                  </a:lnTo>
                  <a:lnTo>
                    <a:pt x="10762207" y="632493"/>
                  </a:lnTo>
                  <a:lnTo>
                    <a:pt x="10773637" y="632493"/>
                  </a:lnTo>
                  <a:lnTo>
                    <a:pt x="10785067" y="632493"/>
                  </a:lnTo>
                  <a:lnTo>
                    <a:pt x="10796544" y="632493"/>
                  </a:lnTo>
                  <a:lnTo>
                    <a:pt x="10807975" y="632493"/>
                  </a:lnTo>
                  <a:lnTo>
                    <a:pt x="10819405" y="632493"/>
                  </a:lnTo>
                  <a:lnTo>
                    <a:pt x="10830834" y="632493"/>
                  </a:lnTo>
                  <a:lnTo>
                    <a:pt x="10842265" y="632493"/>
                  </a:lnTo>
                  <a:lnTo>
                    <a:pt x="10853742" y="632493"/>
                  </a:lnTo>
                  <a:lnTo>
                    <a:pt x="10865173" y="632493"/>
                  </a:lnTo>
                  <a:lnTo>
                    <a:pt x="10876602" y="632493"/>
                  </a:lnTo>
                  <a:lnTo>
                    <a:pt x="10888032" y="632493"/>
                  </a:lnTo>
                  <a:lnTo>
                    <a:pt x="10899463" y="632493"/>
                  </a:lnTo>
                  <a:lnTo>
                    <a:pt x="10910892" y="632493"/>
                  </a:lnTo>
                  <a:lnTo>
                    <a:pt x="10922369" y="632493"/>
                  </a:lnTo>
                  <a:lnTo>
                    <a:pt x="10933800" y="632493"/>
                  </a:lnTo>
                  <a:lnTo>
                    <a:pt x="10945230" y="632493"/>
                  </a:lnTo>
                  <a:lnTo>
                    <a:pt x="10956660" y="632493"/>
                  </a:lnTo>
                  <a:lnTo>
                    <a:pt x="10968090" y="632493"/>
                  </a:lnTo>
                  <a:lnTo>
                    <a:pt x="10979567" y="632493"/>
                  </a:lnTo>
                  <a:lnTo>
                    <a:pt x="10990998" y="632493"/>
                  </a:lnTo>
                  <a:lnTo>
                    <a:pt x="11002427" y="632493"/>
                  </a:lnTo>
                  <a:lnTo>
                    <a:pt x="11013858" y="632493"/>
                  </a:lnTo>
                  <a:lnTo>
                    <a:pt x="11025287" y="632493"/>
                  </a:lnTo>
                  <a:lnTo>
                    <a:pt x="11036765" y="632493"/>
                  </a:lnTo>
                  <a:lnTo>
                    <a:pt x="11048195" y="632493"/>
                  </a:lnTo>
                  <a:lnTo>
                    <a:pt x="11059625" y="632493"/>
                  </a:lnTo>
                  <a:lnTo>
                    <a:pt x="11071056" y="632493"/>
                  </a:lnTo>
                  <a:lnTo>
                    <a:pt x="11082485" y="632493"/>
                  </a:lnTo>
                  <a:lnTo>
                    <a:pt x="11093962" y="632493"/>
                  </a:lnTo>
                  <a:lnTo>
                    <a:pt x="11105393" y="632493"/>
                  </a:lnTo>
                  <a:lnTo>
                    <a:pt x="11116823" y="632493"/>
                  </a:lnTo>
                  <a:lnTo>
                    <a:pt x="11128253" y="632493"/>
                  </a:lnTo>
                  <a:lnTo>
                    <a:pt x="11139683" y="632493"/>
                  </a:lnTo>
                  <a:lnTo>
                    <a:pt x="11151160" y="632493"/>
                  </a:lnTo>
                  <a:lnTo>
                    <a:pt x="11162591" y="632493"/>
                  </a:lnTo>
                  <a:lnTo>
                    <a:pt x="11174020" y="632493"/>
                  </a:lnTo>
                  <a:lnTo>
                    <a:pt x="11185451" y="632493"/>
                  </a:lnTo>
                  <a:lnTo>
                    <a:pt x="11196881" y="632493"/>
                  </a:lnTo>
                  <a:lnTo>
                    <a:pt x="11208358" y="632493"/>
                  </a:lnTo>
                  <a:lnTo>
                    <a:pt x="11218359" y="63249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CA64F4B3-18B6-6845-AF28-06DE4151CCEA}"/>
                </a:ext>
              </a:extLst>
            </p:cNvPr>
            <p:cNvSpPr/>
            <p:nvPr/>
          </p:nvSpPr>
          <p:spPr>
            <a:xfrm>
              <a:off x="851149" y="5722167"/>
              <a:ext cx="11218359" cy="378594"/>
            </a:xfrm>
            <a:custGeom>
              <a:avLst/>
              <a:gdLst>
                <a:gd name="connsiteX0" fmla="*/ 0 w 11218359"/>
                <a:gd name="connsiteY0" fmla="*/ 378595 h 378594"/>
                <a:gd name="connsiteX1" fmla="*/ 9149 w 11218359"/>
                <a:gd name="connsiteY1" fmla="*/ 378595 h 378594"/>
                <a:gd name="connsiteX2" fmla="*/ 20588 w 11218359"/>
                <a:gd name="connsiteY2" fmla="*/ 378595 h 378594"/>
                <a:gd name="connsiteX3" fmla="*/ 32028 w 11218359"/>
                <a:gd name="connsiteY3" fmla="*/ 378595 h 378594"/>
                <a:gd name="connsiteX4" fmla="*/ 43467 w 11218359"/>
                <a:gd name="connsiteY4" fmla="*/ 378595 h 378594"/>
                <a:gd name="connsiteX5" fmla="*/ 54907 w 11218359"/>
                <a:gd name="connsiteY5" fmla="*/ 378595 h 378594"/>
                <a:gd name="connsiteX6" fmla="*/ 66346 w 11218359"/>
                <a:gd name="connsiteY6" fmla="*/ 378595 h 378594"/>
                <a:gd name="connsiteX7" fmla="*/ 77786 w 11218359"/>
                <a:gd name="connsiteY7" fmla="*/ 378595 h 378594"/>
                <a:gd name="connsiteX8" fmla="*/ 89225 w 11218359"/>
                <a:gd name="connsiteY8" fmla="*/ 378595 h 378594"/>
                <a:gd name="connsiteX9" fmla="*/ 100665 w 11218359"/>
                <a:gd name="connsiteY9" fmla="*/ 378595 h 378594"/>
                <a:gd name="connsiteX10" fmla="*/ 112104 w 11218359"/>
                <a:gd name="connsiteY10" fmla="*/ 378595 h 378594"/>
                <a:gd name="connsiteX11" fmla="*/ 123544 w 11218359"/>
                <a:gd name="connsiteY11" fmla="*/ 378595 h 378594"/>
                <a:gd name="connsiteX12" fmla="*/ 134979 w 11218359"/>
                <a:gd name="connsiteY12" fmla="*/ 378595 h 378594"/>
                <a:gd name="connsiteX13" fmla="*/ 146423 w 11218359"/>
                <a:gd name="connsiteY13" fmla="*/ 378595 h 378594"/>
                <a:gd name="connsiteX14" fmla="*/ 157858 w 11218359"/>
                <a:gd name="connsiteY14" fmla="*/ 378595 h 378594"/>
                <a:gd name="connsiteX15" fmla="*/ 169297 w 11218359"/>
                <a:gd name="connsiteY15" fmla="*/ 378595 h 378594"/>
                <a:gd name="connsiteX16" fmla="*/ 180737 w 11218359"/>
                <a:gd name="connsiteY16" fmla="*/ 378595 h 378594"/>
                <a:gd name="connsiteX17" fmla="*/ 192176 w 11218359"/>
                <a:gd name="connsiteY17" fmla="*/ 378595 h 378594"/>
                <a:gd name="connsiteX18" fmla="*/ 203616 w 11218359"/>
                <a:gd name="connsiteY18" fmla="*/ 378595 h 378594"/>
                <a:gd name="connsiteX19" fmla="*/ 215055 w 11218359"/>
                <a:gd name="connsiteY19" fmla="*/ 378595 h 378594"/>
                <a:gd name="connsiteX20" fmla="*/ 226495 w 11218359"/>
                <a:gd name="connsiteY20" fmla="*/ 378595 h 378594"/>
                <a:gd name="connsiteX21" fmla="*/ 237935 w 11218359"/>
                <a:gd name="connsiteY21" fmla="*/ 378595 h 378594"/>
                <a:gd name="connsiteX22" fmla="*/ 249374 w 11218359"/>
                <a:gd name="connsiteY22" fmla="*/ 378595 h 378594"/>
                <a:gd name="connsiteX23" fmla="*/ 260814 w 11218359"/>
                <a:gd name="connsiteY23" fmla="*/ 378595 h 378594"/>
                <a:gd name="connsiteX24" fmla="*/ 272253 w 11218359"/>
                <a:gd name="connsiteY24" fmla="*/ 378595 h 378594"/>
                <a:gd name="connsiteX25" fmla="*/ 283693 w 11218359"/>
                <a:gd name="connsiteY25" fmla="*/ 378595 h 378594"/>
                <a:gd name="connsiteX26" fmla="*/ 295132 w 11218359"/>
                <a:gd name="connsiteY26" fmla="*/ 378595 h 378594"/>
                <a:gd name="connsiteX27" fmla="*/ 306572 w 11218359"/>
                <a:gd name="connsiteY27" fmla="*/ 378595 h 378594"/>
                <a:gd name="connsiteX28" fmla="*/ 318011 w 11218359"/>
                <a:gd name="connsiteY28" fmla="*/ 378595 h 378594"/>
                <a:gd name="connsiteX29" fmla="*/ 329451 w 11218359"/>
                <a:gd name="connsiteY29" fmla="*/ 378595 h 378594"/>
                <a:gd name="connsiteX30" fmla="*/ 340890 w 11218359"/>
                <a:gd name="connsiteY30" fmla="*/ 378595 h 378594"/>
                <a:gd name="connsiteX31" fmla="*/ 352330 w 11218359"/>
                <a:gd name="connsiteY31" fmla="*/ 378595 h 378594"/>
                <a:gd name="connsiteX32" fmla="*/ 363769 w 11218359"/>
                <a:gd name="connsiteY32" fmla="*/ 378595 h 378594"/>
                <a:gd name="connsiteX33" fmla="*/ 375209 w 11218359"/>
                <a:gd name="connsiteY33" fmla="*/ 378595 h 378594"/>
                <a:gd name="connsiteX34" fmla="*/ 386648 w 11218359"/>
                <a:gd name="connsiteY34" fmla="*/ 378595 h 378594"/>
                <a:gd name="connsiteX35" fmla="*/ 398088 w 11218359"/>
                <a:gd name="connsiteY35" fmla="*/ 378595 h 378594"/>
                <a:gd name="connsiteX36" fmla="*/ 409527 w 11218359"/>
                <a:gd name="connsiteY36" fmla="*/ 378595 h 378594"/>
                <a:gd name="connsiteX37" fmla="*/ 420967 w 11218359"/>
                <a:gd name="connsiteY37" fmla="*/ 378595 h 378594"/>
                <a:gd name="connsiteX38" fmla="*/ 432406 w 11218359"/>
                <a:gd name="connsiteY38" fmla="*/ 378595 h 378594"/>
                <a:gd name="connsiteX39" fmla="*/ 443846 w 11218359"/>
                <a:gd name="connsiteY39" fmla="*/ 378595 h 378594"/>
                <a:gd name="connsiteX40" fmla="*/ 455285 w 11218359"/>
                <a:gd name="connsiteY40" fmla="*/ 378595 h 378594"/>
                <a:gd name="connsiteX41" fmla="*/ 466725 w 11218359"/>
                <a:gd name="connsiteY41" fmla="*/ 378595 h 378594"/>
                <a:gd name="connsiteX42" fmla="*/ 478165 w 11218359"/>
                <a:gd name="connsiteY42" fmla="*/ 378595 h 378594"/>
                <a:gd name="connsiteX43" fmla="*/ 489604 w 11218359"/>
                <a:gd name="connsiteY43" fmla="*/ 378595 h 378594"/>
                <a:gd name="connsiteX44" fmla="*/ 501044 w 11218359"/>
                <a:gd name="connsiteY44" fmla="*/ 378595 h 378594"/>
                <a:gd name="connsiteX45" fmla="*/ 512483 w 11218359"/>
                <a:gd name="connsiteY45" fmla="*/ 378595 h 378594"/>
                <a:gd name="connsiteX46" fmla="*/ 523923 w 11218359"/>
                <a:gd name="connsiteY46" fmla="*/ 378595 h 378594"/>
                <a:gd name="connsiteX47" fmla="*/ 535362 w 11218359"/>
                <a:gd name="connsiteY47" fmla="*/ 378595 h 378594"/>
                <a:gd name="connsiteX48" fmla="*/ 546802 w 11218359"/>
                <a:gd name="connsiteY48" fmla="*/ 378595 h 378594"/>
                <a:gd name="connsiteX49" fmla="*/ 558241 w 11218359"/>
                <a:gd name="connsiteY49" fmla="*/ 378595 h 378594"/>
                <a:gd name="connsiteX50" fmla="*/ 569681 w 11218359"/>
                <a:gd name="connsiteY50" fmla="*/ 378595 h 378594"/>
                <a:gd name="connsiteX51" fmla="*/ 581120 w 11218359"/>
                <a:gd name="connsiteY51" fmla="*/ 378595 h 378594"/>
                <a:gd name="connsiteX52" fmla="*/ 592560 w 11218359"/>
                <a:gd name="connsiteY52" fmla="*/ 378595 h 378594"/>
                <a:gd name="connsiteX53" fmla="*/ 603999 w 11218359"/>
                <a:gd name="connsiteY53" fmla="*/ 378595 h 378594"/>
                <a:gd name="connsiteX54" fmla="*/ 615439 w 11218359"/>
                <a:gd name="connsiteY54" fmla="*/ 378595 h 378594"/>
                <a:gd name="connsiteX55" fmla="*/ 626878 w 11218359"/>
                <a:gd name="connsiteY55" fmla="*/ 378595 h 378594"/>
                <a:gd name="connsiteX56" fmla="*/ 638318 w 11218359"/>
                <a:gd name="connsiteY56" fmla="*/ 378595 h 378594"/>
                <a:gd name="connsiteX57" fmla="*/ 649757 w 11218359"/>
                <a:gd name="connsiteY57" fmla="*/ 378595 h 378594"/>
                <a:gd name="connsiteX58" fmla="*/ 661192 w 11218359"/>
                <a:gd name="connsiteY58" fmla="*/ 378595 h 378594"/>
                <a:gd name="connsiteX59" fmla="*/ 672632 w 11218359"/>
                <a:gd name="connsiteY59" fmla="*/ 378595 h 378594"/>
                <a:gd name="connsiteX60" fmla="*/ 684071 w 11218359"/>
                <a:gd name="connsiteY60" fmla="*/ 378595 h 378594"/>
                <a:gd name="connsiteX61" fmla="*/ 695511 w 11218359"/>
                <a:gd name="connsiteY61" fmla="*/ 378595 h 378594"/>
                <a:gd name="connsiteX62" fmla="*/ 706950 w 11218359"/>
                <a:gd name="connsiteY62" fmla="*/ 378595 h 378594"/>
                <a:gd name="connsiteX63" fmla="*/ 718390 w 11218359"/>
                <a:gd name="connsiteY63" fmla="*/ 378595 h 378594"/>
                <a:gd name="connsiteX64" fmla="*/ 729829 w 11218359"/>
                <a:gd name="connsiteY64" fmla="*/ 378595 h 378594"/>
                <a:gd name="connsiteX65" fmla="*/ 741269 w 11218359"/>
                <a:gd name="connsiteY65" fmla="*/ 378595 h 378594"/>
                <a:gd name="connsiteX66" fmla="*/ 752708 w 11218359"/>
                <a:gd name="connsiteY66" fmla="*/ 378595 h 378594"/>
                <a:gd name="connsiteX67" fmla="*/ 764148 w 11218359"/>
                <a:gd name="connsiteY67" fmla="*/ 378595 h 378594"/>
                <a:gd name="connsiteX68" fmla="*/ 775587 w 11218359"/>
                <a:gd name="connsiteY68" fmla="*/ 378595 h 378594"/>
                <a:gd name="connsiteX69" fmla="*/ 787027 w 11218359"/>
                <a:gd name="connsiteY69" fmla="*/ 378595 h 378594"/>
                <a:gd name="connsiteX70" fmla="*/ 798467 w 11218359"/>
                <a:gd name="connsiteY70" fmla="*/ 378595 h 378594"/>
                <a:gd name="connsiteX71" fmla="*/ 809906 w 11218359"/>
                <a:gd name="connsiteY71" fmla="*/ 378595 h 378594"/>
                <a:gd name="connsiteX72" fmla="*/ 821346 w 11218359"/>
                <a:gd name="connsiteY72" fmla="*/ 378595 h 378594"/>
                <a:gd name="connsiteX73" fmla="*/ 832785 w 11218359"/>
                <a:gd name="connsiteY73" fmla="*/ 378595 h 378594"/>
                <a:gd name="connsiteX74" fmla="*/ 844225 w 11218359"/>
                <a:gd name="connsiteY74" fmla="*/ 378595 h 378594"/>
                <a:gd name="connsiteX75" fmla="*/ 855664 w 11218359"/>
                <a:gd name="connsiteY75" fmla="*/ 378595 h 378594"/>
                <a:gd name="connsiteX76" fmla="*/ 867104 w 11218359"/>
                <a:gd name="connsiteY76" fmla="*/ 378595 h 378594"/>
                <a:gd name="connsiteX77" fmla="*/ 878543 w 11218359"/>
                <a:gd name="connsiteY77" fmla="*/ 378595 h 378594"/>
                <a:gd name="connsiteX78" fmla="*/ 889983 w 11218359"/>
                <a:gd name="connsiteY78" fmla="*/ 378595 h 378594"/>
                <a:gd name="connsiteX79" fmla="*/ 901422 w 11218359"/>
                <a:gd name="connsiteY79" fmla="*/ 378595 h 378594"/>
                <a:gd name="connsiteX80" fmla="*/ 912862 w 11218359"/>
                <a:gd name="connsiteY80" fmla="*/ 378595 h 378594"/>
                <a:gd name="connsiteX81" fmla="*/ 924301 w 11218359"/>
                <a:gd name="connsiteY81" fmla="*/ 378595 h 378594"/>
                <a:gd name="connsiteX82" fmla="*/ 935741 w 11218359"/>
                <a:gd name="connsiteY82" fmla="*/ 378595 h 378594"/>
                <a:gd name="connsiteX83" fmla="*/ 947180 w 11218359"/>
                <a:gd name="connsiteY83" fmla="*/ 378595 h 378594"/>
                <a:gd name="connsiteX84" fmla="*/ 958620 w 11218359"/>
                <a:gd name="connsiteY84" fmla="*/ 378595 h 378594"/>
                <a:gd name="connsiteX85" fmla="*/ 970059 w 11218359"/>
                <a:gd name="connsiteY85" fmla="*/ 378595 h 378594"/>
                <a:gd name="connsiteX86" fmla="*/ 981499 w 11218359"/>
                <a:gd name="connsiteY86" fmla="*/ 378595 h 378594"/>
                <a:gd name="connsiteX87" fmla="*/ 992938 w 11218359"/>
                <a:gd name="connsiteY87" fmla="*/ 378595 h 378594"/>
                <a:gd name="connsiteX88" fmla="*/ 1004378 w 11218359"/>
                <a:gd name="connsiteY88" fmla="*/ 375590 h 378594"/>
                <a:gd name="connsiteX89" fmla="*/ 1015818 w 11218359"/>
                <a:gd name="connsiteY89" fmla="*/ 378595 h 378594"/>
                <a:gd name="connsiteX90" fmla="*/ 1027257 w 11218359"/>
                <a:gd name="connsiteY90" fmla="*/ 145728 h 378594"/>
                <a:gd name="connsiteX91" fmla="*/ 1038697 w 11218359"/>
                <a:gd name="connsiteY91" fmla="*/ 0 h 378594"/>
                <a:gd name="connsiteX92" fmla="*/ 1050136 w 11218359"/>
                <a:gd name="connsiteY92" fmla="*/ 378595 h 378594"/>
                <a:gd name="connsiteX93" fmla="*/ 1061576 w 11218359"/>
                <a:gd name="connsiteY93" fmla="*/ 378595 h 378594"/>
                <a:gd name="connsiteX94" fmla="*/ 1073015 w 11218359"/>
                <a:gd name="connsiteY94" fmla="*/ 378595 h 378594"/>
                <a:gd name="connsiteX95" fmla="*/ 1084455 w 11218359"/>
                <a:gd name="connsiteY95" fmla="*/ 378595 h 378594"/>
                <a:gd name="connsiteX96" fmla="*/ 1095894 w 11218359"/>
                <a:gd name="connsiteY96" fmla="*/ 378595 h 378594"/>
                <a:gd name="connsiteX97" fmla="*/ 1107334 w 11218359"/>
                <a:gd name="connsiteY97" fmla="*/ 378595 h 378594"/>
                <a:gd name="connsiteX98" fmla="*/ 1118773 w 11218359"/>
                <a:gd name="connsiteY98" fmla="*/ 378595 h 378594"/>
                <a:gd name="connsiteX99" fmla="*/ 1130213 w 11218359"/>
                <a:gd name="connsiteY99" fmla="*/ 378595 h 378594"/>
                <a:gd name="connsiteX100" fmla="*/ 1141652 w 11218359"/>
                <a:gd name="connsiteY100" fmla="*/ 378595 h 378594"/>
                <a:gd name="connsiteX101" fmla="*/ 1153092 w 11218359"/>
                <a:gd name="connsiteY101" fmla="*/ 378595 h 378594"/>
                <a:gd name="connsiteX102" fmla="*/ 1164531 w 11218359"/>
                <a:gd name="connsiteY102" fmla="*/ 378595 h 378594"/>
                <a:gd name="connsiteX103" fmla="*/ 1175971 w 11218359"/>
                <a:gd name="connsiteY103" fmla="*/ 378595 h 378594"/>
                <a:gd name="connsiteX104" fmla="*/ 1187406 w 11218359"/>
                <a:gd name="connsiteY104" fmla="*/ 378595 h 378594"/>
                <a:gd name="connsiteX105" fmla="*/ 1198845 w 11218359"/>
                <a:gd name="connsiteY105" fmla="*/ 378595 h 378594"/>
                <a:gd name="connsiteX106" fmla="*/ 1210285 w 11218359"/>
                <a:gd name="connsiteY106" fmla="*/ 378595 h 378594"/>
                <a:gd name="connsiteX107" fmla="*/ 1221724 w 11218359"/>
                <a:gd name="connsiteY107" fmla="*/ 378595 h 378594"/>
                <a:gd name="connsiteX108" fmla="*/ 1233164 w 11218359"/>
                <a:gd name="connsiteY108" fmla="*/ 378595 h 378594"/>
                <a:gd name="connsiteX109" fmla="*/ 1244603 w 11218359"/>
                <a:gd name="connsiteY109" fmla="*/ 378595 h 378594"/>
                <a:gd name="connsiteX110" fmla="*/ 1256043 w 11218359"/>
                <a:gd name="connsiteY110" fmla="*/ 378595 h 378594"/>
                <a:gd name="connsiteX111" fmla="*/ 1267482 w 11218359"/>
                <a:gd name="connsiteY111" fmla="*/ 378595 h 378594"/>
                <a:gd name="connsiteX112" fmla="*/ 1278922 w 11218359"/>
                <a:gd name="connsiteY112" fmla="*/ 378595 h 378594"/>
                <a:gd name="connsiteX113" fmla="*/ 1290361 w 11218359"/>
                <a:gd name="connsiteY113" fmla="*/ 378595 h 378594"/>
                <a:gd name="connsiteX114" fmla="*/ 1301801 w 11218359"/>
                <a:gd name="connsiteY114" fmla="*/ 378595 h 378594"/>
                <a:gd name="connsiteX115" fmla="*/ 1313240 w 11218359"/>
                <a:gd name="connsiteY115" fmla="*/ 378595 h 378594"/>
                <a:gd name="connsiteX116" fmla="*/ 1324680 w 11218359"/>
                <a:gd name="connsiteY116" fmla="*/ 378595 h 378594"/>
                <a:gd name="connsiteX117" fmla="*/ 1336120 w 11218359"/>
                <a:gd name="connsiteY117" fmla="*/ 378595 h 378594"/>
                <a:gd name="connsiteX118" fmla="*/ 1347559 w 11218359"/>
                <a:gd name="connsiteY118" fmla="*/ 378595 h 378594"/>
                <a:gd name="connsiteX119" fmla="*/ 1358999 w 11218359"/>
                <a:gd name="connsiteY119" fmla="*/ 378595 h 378594"/>
                <a:gd name="connsiteX120" fmla="*/ 1370438 w 11218359"/>
                <a:gd name="connsiteY120" fmla="*/ 378595 h 378594"/>
                <a:gd name="connsiteX121" fmla="*/ 1381878 w 11218359"/>
                <a:gd name="connsiteY121" fmla="*/ 378595 h 378594"/>
                <a:gd name="connsiteX122" fmla="*/ 1393317 w 11218359"/>
                <a:gd name="connsiteY122" fmla="*/ 378595 h 378594"/>
                <a:gd name="connsiteX123" fmla="*/ 1404757 w 11218359"/>
                <a:gd name="connsiteY123" fmla="*/ 378595 h 378594"/>
                <a:gd name="connsiteX124" fmla="*/ 1416196 w 11218359"/>
                <a:gd name="connsiteY124" fmla="*/ 378595 h 378594"/>
                <a:gd name="connsiteX125" fmla="*/ 1427636 w 11218359"/>
                <a:gd name="connsiteY125" fmla="*/ 378595 h 378594"/>
                <a:gd name="connsiteX126" fmla="*/ 1439075 w 11218359"/>
                <a:gd name="connsiteY126" fmla="*/ 378595 h 378594"/>
                <a:gd name="connsiteX127" fmla="*/ 1450515 w 11218359"/>
                <a:gd name="connsiteY127" fmla="*/ 378595 h 378594"/>
                <a:gd name="connsiteX128" fmla="*/ 1461954 w 11218359"/>
                <a:gd name="connsiteY128" fmla="*/ 378595 h 378594"/>
                <a:gd name="connsiteX129" fmla="*/ 1473394 w 11218359"/>
                <a:gd name="connsiteY129" fmla="*/ 378595 h 378594"/>
                <a:gd name="connsiteX130" fmla="*/ 1484833 w 11218359"/>
                <a:gd name="connsiteY130" fmla="*/ 378595 h 378594"/>
                <a:gd name="connsiteX131" fmla="*/ 1496273 w 11218359"/>
                <a:gd name="connsiteY131" fmla="*/ 378595 h 378594"/>
                <a:gd name="connsiteX132" fmla="*/ 1507712 w 11218359"/>
                <a:gd name="connsiteY132" fmla="*/ 378595 h 378594"/>
                <a:gd name="connsiteX133" fmla="*/ 1519152 w 11218359"/>
                <a:gd name="connsiteY133" fmla="*/ 378595 h 378594"/>
                <a:gd name="connsiteX134" fmla="*/ 1530591 w 11218359"/>
                <a:gd name="connsiteY134" fmla="*/ 378595 h 378594"/>
                <a:gd name="connsiteX135" fmla="*/ 1542031 w 11218359"/>
                <a:gd name="connsiteY135" fmla="*/ 378595 h 378594"/>
                <a:gd name="connsiteX136" fmla="*/ 1553471 w 11218359"/>
                <a:gd name="connsiteY136" fmla="*/ 378595 h 378594"/>
                <a:gd name="connsiteX137" fmla="*/ 1564910 w 11218359"/>
                <a:gd name="connsiteY137" fmla="*/ 378595 h 378594"/>
                <a:gd name="connsiteX138" fmla="*/ 1576349 w 11218359"/>
                <a:gd name="connsiteY138" fmla="*/ 378595 h 378594"/>
                <a:gd name="connsiteX139" fmla="*/ 1587789 w 11218359"/>
                <a:gd name="connsiteY139" fmla="*/ 378595 h 378594"/>
                <a:gd name="connsiteX140" fmla="*/ 1599229 w 11218359"/>
                <a:gd name="connsiteY140" fmla="*/ 378595 h 378594"/>
                <a:gd name="connsiteX141" fmla="*/ 1610668 w 11218359"/>
                <a:gd name="connsiteY141" fmla="*/ 378595 h 378594"/>
                <a:gd name="connsiteX142" fmla="*/ 1622107 w 11218359"/>
                <a:gd name="connsiteY142" fmla="*/ 378595 h 378594"/>
                <a:gd name="connsiteX143" fmla="*/ 1633547 w 11218359"/>
                <a:gd name="connsiteY143" fmla="*/ 378595 h 378594"/>
                <a:gd name="connsiteX144" fmla="*/ 1644987 w 11218359"/>
                <a:gd name="connsiteY144" fmla="*/ 378595 h 378594"/>
                <a:gd name="connsiteX145" fmla="*/ 1656426 w 11218359"/>
                <a:gd name="connsiteY145" fmla="*/ 378595 h 378594"/>
                <a:gd name="connsiteX146" fmla="*/ 1667866 w 11218359"/>
                <a:gd name="connsiteY146" fmla="*/ 378595 h 378594"/>
                <a:gd name="connsiteX147" fmla="*/ 1679305 w 11218359"/>
                <a:gd name="connsiteY147" fmla="*/ 378595 h 378594"/>
                <a:gd name="connsiteX148" fmla="*/ 1690745 w 11218359"/>
                <a:gd name="connsiteY148" fmla="*/ 378595 h 378594"/>
                <a:gd name="connsiteX149" fmla="*/ 1702184 w 11218359"/>
                <a:gd name="connsiteY149" fmla="*/ 378595 h 378594"/>
                <a:gd name="connsiteX150" fmla="*/ 1713619 w 11218359"/>
                <a:gd name="connsiteY150" fmla="*/ 378595 h 378594"/>
                <a:gd name="connsiteX151" fmla="*/ 1725063 w 11218359"/>
                <a:gd name="connsiteY151" fmla="*/ 378595 h 378594"/>
                <a:gd name="connsiteX152" fmla="*/ 1736498 w 11218359"/>
                <a:gd name="connsiteY152" fmla="*/ 378595 h 378594"/>
                <a:gd name="connsiteX153" fmla="*/ 1747938 w 11218359"/>
                <a:gd name="connsiteY153" fmla="*/ 378595 h 378594"/>
                <a:gd name="connsiteX154" fmla="*/ 1759377 w 11218359"/>
                <a:gd name="connsiteY154" fmla="*/ 378595 h 378594"/>
                <a:gd name="connsiteX155" fmla="*/ 1770817 w 11218359"/>
                <a:gd name="connsiteY155" fmla="*/ 378595 h 378594"/>
                <a:gd name="connsiteX156" fmla="*/ 1782256 w 11218359"/>
                <a:gd name="connsiteY156" fmla="*/ 378595 h 378594"/>
                <a:gd name="connsiteX157" fmla="*/ 1793696 w 11218359"/>
                <a:gd name="connsiteY157" fmla="*/ 378595 h 378594"/>
                <a:gd name="connsiteX158" fmla="*/ 1805135 w 11218359"/>
                <a:gd name="connsiteY158" fmla="*/ 378595 h 378594"/>
                <a:gd name="connsiteX159" fmla="*/ 1816575 w 11218359"/>
                <a:gd name="connsiteY159" fmla="*/ 378595 h 378594"/>
                <a:gd name="connsiteX160" fmla="*/ 1828014 w 11218359"/>
                <a:gd name="connsiteY160" fmla="*/ 378595 h 378594"/>
                <a:gd name="connsiteX161" fmla="*/ 1839454 w 11218359"/>
                <a:gd name="connsiteY161" fmla="*/ 378595 h 378594"/>
                <a:gd name="connsiteX162" fmla="*/ 1850893 w 11218359"/>
                <a:gd name="connsiteY162" fmla="*/ 378595 h 378594"/>
                <a:gd name="connsiteX163" fmla="*/ 1862333 w 11218359"/>
                <a:gd name="connsiteY163" fmla="*/ 378595 h 378594"/>
                <a:gd name="connsiteX164" fmla="*/ 1873772 w 11218359"/>
                <a:gd name="connsiteY164" fmla="*/ 378595 h 378594"/>
                <a:gd name="connsiteX165" fmla="*/ 1885212 w 11218359"/>
                <a:gd name="connsiteY165" fmla="*/ 378595 h 378594"/>
                <a:gd name="connsiteX166" fmla="*/ 1896651 w 11218359"/>
                <a:gd name="connsiteY166" fmla="*/ 378595 h 378594"/>
                <a:gd name="connsiteX167" fmla="*/ 1908091 w 11218359"/>
                <a:gd name="connsiteY167" fmla="*/ 378595 h 378594"/>
                <a:gd name="connsiteX168" fmla="*/ 1919531 w 11218359"/>
                <a:gd name="connsiteY168" fmla="*/ 378595 h 378594"/>
                <a:gd name="connsiteX169" fmla="*/ 1930970 w 11218359"/>
                <a:gd name="connsiteY169" fmla="*/ 378595 h 378594"/>
                <a:gd name="connsiteX170" fmla="*/ 1942409 w 11218359"/>
                <a:gd name="connsiteY170" fmla="*/ 378595 h 378594"/>
                <a:gd name="connsiteX171" fmla="*/ 1953849 w 11218359"/>
                <a:gd name="connsiteY171" fmla="*/ 378595 h 378594"/>
                <a:gd name="connsiteX172" fmla="*/ 1965289 w 11218359"/>
                <a:gd name="connsiteY172" fmla="*/ 378595 h 378594"/>
                <a:gd name="connsiteX173" fmla="*/ 1976728 w 11218359"/>
                <a:gd name="connsiteY173" fmla="*/ 378595 h 378594"/>
                <a:gd name="connsiteX174" fmla="*/ 1988168 w 11218359"/>
                <a:gd name="connsiteY174" fmla="*/ 378595 h 378594"/>
                <a:gd name="connsiteX175" fmla="*/ 1999607 w 11218359"/>
                <a:gd name="connsiteY175" fmla="*/ 378595 h 378594"/>
                <a:gd name="connsiteX176" fmla="*/ 2011047 w 11218359"/>
                <a:gd name="connsiteY176" fmla="*/ 378595 h 378594"/>
                <a:gd name="connsiteX177" fmla="*/ 2022486 w 11218359"/>
                <a:gd name="connsiteY177" fmla="*/ 378595 h 378594"/>
                <a:gd name="connsiteX178" fmla="*/ 2033926 w 11218359"/>
                <a:gd name="connsiteY178" fmla="*/ 378595 h 378594"/>
                <a:gd name="connsiteX179" fmla="*/ 2045365 w 11218359"/>
                <a:gd name="connsiteY179" fmla="*/ 378595 h 378594"/>
                <a:gd name="connsiteX180" fmla="*/ 2056805 w 11218359"/>
                <a:gd name="connsiteY180" fmla="*/ 378595 h 378594"/>
                <a:gd name="connsiteX181" fmla="*/ 2068244 w 11218359"/>
                <a:gd name="connsiteY181" fmla="*/ 378595 h 378594"/>
                <a:gd name="connsiteX182" fmla="*/ 2079684 w 11218359"/>
                <a:gd name="connsiteY182" fmla="*/ 378595 h 378594"/>
                <a:gd name="connsiteX183" fmla="*/ 2091123 w 11218359"/>
                <a:gd name="connsiteY183" fmla="*/ 378595 h 378594"/>
                <a:gd name="connsiteX184" fmla="*/ 2102563 w 11218359"/>
                <a:gd name="connsiteY184" fmla="*/ 378595 h 378594"/>
                <a:gd name="connsiteX185" fmla="*/ 2114002 w 11218359"/>
                <a:gd name="connsiteY185" fmla="*/ 378595 h 378594"/>
                <a:gd name="connsiteX186" fmla="*/ 2125442 w 11218359"/>
                <a:gd name="connsiteY186" fmla="*/ 378595 h 378594"/>
                <a:gd name="connsiteX187" fmla="*/ 2136882 w 11218359"/>
                <a:gd name="connsiteY187" fmla="*/ 378595 h 378594"/>
                <a:gd name="connsiteX188" fmla="*/ 2148321 w 11218359"/>
                <a:gd name="connsiteY188" fmla="*/ 378595 h 378594"/>
                <a:gd name="connsiteX189" fmla="*/ 2159760 w 11218359"/>
                <a:gd name="connsiteY189" fmla="*/ 378595 h 378594"/>
                <a:gd name="connsiteX190" fmla="*/ 2171200 w 11218359"/>
                <a:gd name="connsiteY190" fmla="*/ 378595 h 378594"/>
                <a:gd name="connsiteX191" fmla="*/ 2182640 w 11218359"/>
                <a:gd name="connsiteY191" fmla="*/ 378595 h 378594"/>
                <a:gd name="connsiteX192" fmla="*/ 2194079 w 11218359"/>
                <a:gd name="connsiteY192" fmla="*/ 378595 h 378594"/>
                <a:gd name="connsiteX193" fmla="*/ 2205519 w 11218359"/>
                <a:gd name="connsiteY193" fmla="*/ 378595 h 378594"/>
                <a:gd name="connsiteX194" fmla="*/ 2216958 w 11218359"/>
                <a:gd name="connsiteY194" fmla="*/ 378595 h 378594"/>
                <a:gd name="connsiteX195" fmla="*/ 2228393 w 11218359"/>
                <a:gd name="connsiteY195" fmla="*/ 378595 h 378594"/>
                <a:gd name="connsiteX196" fmla="*/ 2239837 w 11218359"/>
                <a:gd name="connsiteY196" fmla="*/ 378595 h 378594"/>
                <a:gd name="connsiteX197" fmla="*/ 2251272 w 11218359"/>
                <a:gd name="connsiteY197" fmla="*/ 378595 h 378594"/>
                <a:gd name="connsiteX198" fmla="*/ 2262716 w 11218359"/>
                <a:gd name="connsiteY198" fmla="*/ 378595 h 378594"/>
                <a:gd name="connsiteX199" fmla="*/ 2274151 w 11218359"/>
                <a:gd name="connsiteY199" fmla="*/ 378595 h 378594"/>
                <a:gd name="connsiteX200" fmla="*/ 2285591 w 11218359"/>
                <a:gd name="connsiteY200" fmla="*/ 378595 h 378594"/>
                <a:gd name="connsiteX201" fmla="*/ 2297030 w 11218359"/>
                <a:gd name="connsiteY201" fmla="*/ 378595 h 378594"/>
                <a:gd name="connsiteX202" fmla="*/ 2308470 w 11218359"/>
                <a:gd name="connsiteY202" fmla="*/ 378595 h 378594"/>
                <a:gd name="connsiteX203" fmla="*/ 2319909 w 11218359"/>
                <a:gd name="connsiteY203" fmla="*/ 378595 h 378594"/>
                <a:gd name="connsiteX204" fmla="*/ 2331349 w 11218359"/>
                <a:gd name="connsiteY204" fmla="*/ 378595 h 378594"/>
                <a:gd name="connsiteX205" fmla="*/ 2342788 w 11218359"/>
                <a:gd name="connsiteY205" fmla="*/ 378595 h 378594"/>
                <a:gd name="connsiteX206" fmla="*/ 2354228 w 11218359"/>
                <a:gd name="connsiteY206" fmla="*/ 378595 h 378594"/>
                <a:gd name="connsiteX207" fmla="*/ 2365667 w 11218359"/>
                <a:gd name="connsiteY207" fmla="*/ 378595 h 378594"/>
                <a:gd name="connsiteX208" fmla="*/ 2377107 w 11218359"/>
                <a:gd name="connsiteY208" fmla="*/ 378595 h 378594"/>
                <a:gd name="connsiteX209" fmla="*/ 2388546 w 11218359"/>
                <a:gd name="connsiteY209" fmla="*/ 378595 h 378594"/>
                <a:gd name="connsiteX210" fmla="*/ 2399986 w 11218359"/>
                <a:gd name="connsiteY210" fmla="*/ 378595 h 378594"/>
                <a:gd name="connsiteX211" fmla="*/ 2411425 w 11218359"/>
                <a:gd name="connsiteY211" fmla="*/ 378595 h 378594"/>
                <a:gd name="connsiteX212" fmla="*/ 2422865 w 11218359"/>
                <a:gd name="connsiteY212" fmla="*/ 378595 h 378594"/>
                <a:gd name="connsiteX213" fmla="*/ 2434304 w 11218359"/>
                <a:gd name="connsiteY213" fmla="*/ 378595 h 378594"/>
                <a:gd name="connsiteX214" fmla="*/ 2445744 w 11218359"/>
                <a:gd name="connsiteY214" fmla="*/ 378595 h 378594"/>
                <a:gd name="connsiteX215" fmla="*/ 2457184 w 11218359"/>
                <a:gd name="connsiteY215" fmla="*/ 378595 h 378594"/>
                <a:gd name="connsiteX216" fmla="*/ 2468623 w 11218359"/>
                <a:gd name="connsiteY216" fmla="*/ 378595 h 378594"/>
                <a:gd name="connsiteX217" fmla="*/ 2480062 w 11218359"/>
                <a:gd name="connsiteY217" fmla="*/ 378595 h 378594"/>
                <a:gd name="connsiteX218" fmla="*/ 2491502 w 11218359"/>
                <a:gd name="connsiteY218" fmla="*/ 378595 h 378594"/>
                <a:gd name="connsiteX219" fmla="*/ 2502942 w 11218359"/>
                <a:gd name="connsiteY219" fmla="*/ 378595 h 378594"/>
                <a:gd name="connsiteX220" fmla="*/ 2514381 w 11218359"/>
                <a:gd name="connsiteY220" fmla="*/ 378595 h 378594"/>
                <a:gd name="connsiteX221" fmla="*/ 2525821 w 11218359"/>
                <a:gd name="connsiteY221" fmla="*/ 378595 h 378594"/>
                <a:gd name="connsiteX222" fmla="*/ 2537260 w 11218359"/>
                <a:gd name="connsiteY222" fmla="*/ 378595 h 378594"/>
                <a:gd name="connsiteX223" fmla="*/ 2548700 w 11218359"/>
                <a:gd name="connsiteY223" fmla="*/ 378595 h 378594"/>
                <a:gd name="connsiteX224" fmla="*/ 2560139 w 11218359"/>
                <a:gd name="connsiteY224" fmla="*/ 378595 h 378594"/>
                <a:gd name="connsiteX225" fmla="*/ 2571579 w 11218359"/>
                <a:gd name="connsiteY225" fmla="*/ 378595 h 378594"/>
                <a:gd name="connsiteX226" fmla="*/ 2583018 w 11218359"/>
                <a:gd name="connsiteY226" fmla="*/ 378595 h 378594"/>
                <a:gd name="connsiteX227" fmla="*/ 2594458 w 11218359"/>
                <a:gd name="connsiteY227" fmla="*/ 378595 h 378594"/>
                <a:gd name="connsiteX228" fmla="*/ 2605897 w 11218359"/>
                <a:gd name="connsiteY228" fmla="*/ 378595 h 378594"/>
                <a:gd name="connsiteX229" fmla="*/ 2617337 w 11218359"/>
                <a:gd name="connsiteY229" fmla="*/ 378595 h 378594"/>
                <a:gd name="connsiteX230" fmla="*/ 2628776 w 11218359"/>
                <a:gd name="connsiteY230" fmla="*/ 378595 h 378594"/>
                <a:gd name="connsiteX231" fmla="*/ 2640216 w 11218359"/>
                <a:gd name="connsiteY231" fmla="*/ 378595 h 378594"/>
                <a:gd name="connsiteX232" fmla="*/ 2651655 w 11218359"/>
                <a:gd name="connsiteY232" fmla="*/ 378595 h 378594"/>
                <a:gd name="connsiteX233" fmla="*/ 2663095 w 11218359"/>
                <a:gd name="connsiteY233" fmla="*/ 378595 h 378594"/>
                <a:gd name="connsiteX234" fmla="*/ 2674535 w 11218359"/>
                <a:gd name="connsiteY234" fmla="*/ 378595 h 378594"/>
                <a:gd name="connsiteX235" fmla="*/ 2685974 w 11218359"/>
                <a:gd name="connsiteY235" fmla="*/ 378595 h 378594"/>
                <a:gd name="connsiteX236" fmla="*/ 2697413 w 11218359"/>
                <a:gd name="connsiteY236" fmla="*/ 378595 h 378594"/>
                <a:gd name="connsiteX237" fmla="*/ 2708853 w 11218359"/>
                <a:gd name="connsiteY237" fmla="*/ 378595 h 378594"/>
                <a:gd name="connsiteX238" fmla="*/ 2720293 w 11218359"/>
                <a:gd name="connsiteY238" fmla="*/ 378595 h 378594"/>
                <a:gd name="connsiteX239" fmla="*/ 2731727 w 11218359"/>
                <a:gd name="connsiteY239" fmla="*/ 378595 h 378594"/>
                <a:gd name="connsiteX240" fmla="*/ 2743172 w 11218359"/>
                <a:gd name="connsiteY240" fmla="*/ 378595 h 378594"/>
                <a:gd name="connsiteX241" fmla="*/ 2754611 w 11218359"/>
                <a:gd name="connsiteY241" fmla="*/ 378595 h 378594"/>
                <a:gd name="connsiteX242" fmla="*/ 2766046 w 11218359"/>
                <a:gd name="connsiteY242" fmla="*/ 378595 h 378594"/>
                <a:gd name="connsiteX243" fmla="*/ 2777490 w 11218359"/>
                <a:gd name="connsiteY243" fmla="*/ 378595 h 378594"/>
                <a:gd name="connsiteX244" fmla="*/ 2788925 w 11218359"/>
                <a:gd name="connsiteY244" fmla="*/ 378595 h 378594"/>
                <a:gd name="connsiteX245" fmla="*/ 2800364 w 11218359"/>
                <a:gd name="connsiteY245" fmla="*/ 378595 h 378594"/>
                <a:gd name="connsiteX246" fmla="*/ 2811804 w 11218359"/>
                <a:gd name="connsiteY246" fmla="*/ 378595 h 378594"/>
                <a:gd name="connsiteX247" fmla="*/ 2823243 w 11218359"/>
                <a:gd name="connsiteY247" fmla="*/ 378595 h 378594"/>
                <a:gd name="connsiteX248" fmla="*/ 2834683 w 11218359"/>
                <a:gd name="connsiteY248" fmla="*/ 378595 h 378594"/>
                <a:gd name="connsiteX249" fmla="*/ 2846123 w 11218359"/>
                <a:gd name="connsiteY249" fmla="*/ 378595 h 378594"/>
                <a:gd name="connsiteX250" fmla="*/ 2857562 w 11218359"/>
                <a:gd name="connsiteY250" fmla="*/ 378595 h 378594"/>
                <a:gd name="connsiteX251" fmla="*/ 2869001 w 11218359"/>
                <a:gd name="connsiteY251" fmla="*/ 378595 h 378594"/>
                <a:gd name="connsiteX252" fmla="*/ 2880441 w 11218359"/>
                <a:gd name="connsiteY252" fmla="*/ 378595 h 378594"/>
                <a:gd name="connsiteX253" fmla="*/ 2891881 w 11218359"/>
                <a:gd name="connsiteY253" fmla="*/ 378595 h 378594"/>
                <a:gd name="connsiteX254" fmla="*/ 2903320 w 11218359"/>
                <a:gd name="connsiteY254" fmla="*/ 378595 h 378594"/>
                <a:gd name="connsiteX255" fmla="*/ 2914760 w 11218359"/>
                <a:gd name="connsiteY255" fmla="*/ 378595 h 378594"/>
                <a:gd name="connsiteX256" fmla="*/ 2926199 w 11218359"/>
                <a:gd name="connsiteY256" fmla="*/ 378595 h 378594"/>
                <a:gd name="connsiteX257" fmla="*/ 2937639 w 11218359"/>
                <a:gd name="connsiteY257" fmla="*/ 378595 h 378594"/>
                <a:gd name="connsiteX258" fmla="*/ 2949078 w 11218359"/>
                <a:gd name="connsiteY258" fmla="*/ 378595 h 378594"/>
                <a:gd name="connsiteX259" fmla="*/ 2960518 w 11218359"/>
                <a:gd name="connsiteY259" fmla="*/ 378595 h 378594"/>
                <a:gd name="connsiteX260" fmla="*/ 2971957 w 11218359"/>
                <a:gd name="connsiteY260" fmla="*/ 378595 h 378594"/>
                <a:gd name="connsiteX261" fmla="*/ 2983397 w 11218359"/>
                <a:gd name="connsiteY261" fmla="*/ 378595 h 378594"/>
                <a:gd name="connsiteX262" fmla="*/ 2994837 w 11218359"/>
                <a:gd name="connsiteY262" fmla="*/ 378595 h 378594"/>
                <a:gd name="connsiteX263" fmla="*/ 3006276 w 11218359"/>
                <a:gd name="connsiteY263" fmla="*/ 378595 h 378594"/>
                <a:gd name="connsiteX264" fmla="*/ 3017715 w 11218359"/>
                <a:gd name="connsiteY264" fmla="*/ 378595 h 378594"/>
                <a:gd name="connsiteX265" fmla="*/ 3029155 w 11218359"/>
                <a:gd name="connsiteY265" fmla="*/ 378595 h 378594"/>
                <a:gd name="connsiteX266" fmla="*/ 3040594 w 11218359"/>
                <a:gd name="connsiteY266" fmla="*/ 378595 h 378594"/>
                <a:gd name="connsiteX267" fmla="*/ 3052034 w 11218359"/>
                <a:gd name="connsiteY267" fmla="*/ 378595 h 378594"/>
                <a:gd name="connsiteX268" fmla="*/ 3063474 w 11218359"/>
                <a:gd name="connsiteY268" fmla="*/ 378595 h 378594"/>
                <a:gd name="connsiteX269" fmla="*/ 3074913 w 11218359"/>
                <a:gd name="connsiteY269" fmla="*/ 378595 h 378594"/>
                <a:gd name="connsiteX270" fmla="*/ 3086352 w 11218359"/>
                <a:gd name="connsiteY270" fmla="*/ 378595 h 378594"/>
                <a:gd name="connsiteX271" fmla="*/ 3097792 w 11218359"/>
                <a:gd name="connsiteY271" fmla="*/ 378595 h 378594"/>
                <a:gd name="connsiteX272" fmla="*/ 3109232 w 11218359"/>
                <a:gd name="connsiteY272" fmla="*/ 378595 h 378594"/>
                <a:gd name="connsiteX273" fmla="*/ 3120671 w 11218359"/>
                <a:gd name="connsiteY273" fmla="*/ 378595 h 378594"/>
                <a:gd name="connsiteX274" fmla="*/ 3132111 w 11218359"/>
                <a:gd name="connsiteY274" fmla="*/ 378595 h 378594"/>
                <a:gd name="connsiteX275" fmla="*/ 3143550 w 11218359"/>
                <a:gd name="connsiteY275" fmla="*/ 378595 h 378594"/>
                <a:gd name="connsiteX276" fmla="*/ 3154990 w 11218359"/>
                <a:gd name="connsiteY276" fmla="*/ 378595 h 378594"/>
                <a:gd name="connsiteX277" fmla="*/ 3166429 w 11218359"/>
                <a:gd name="connsiteY277" fmla="*/ 378595 h 378594"/>
                <a:gd name="connsiteX278" fmla="*/ 3177869 w 11218359"/>
                <a:gd name="connsiteY278" fmla="*/ 378595 h 378594"/>
                <a:gd name="connsiteX279" fmla="*/ 3189308 w 11218359"/>
                <a:gd name="connsiteY279" fmla="*/ 378595 h 378594"/>
                <a:gd name="connsiteX280" fmla="*/ 3200748 w 11218359"/>
                <a:gd name="connsiteY280" fmla="*/ 378595 h 378594"/>
                <a:gd name="connsiteX281" fmla="*/ 3212187 w 11218359"/>
                <a:gd name="connsiteY281" fmla="*/ 378595 h 378594"/>
                <a:gd name="connsiteX282" fmla="*/ 3223627 w 11218359"/>
                <a:gd name="connsiteY282" fmla="*/ 378595 h 378594"/>
                <a:gd name="connsiteX283" fmla="*/ 3235066 w 11218359"/>
                <a:gd name="connsiteY283" fmla="*/ 378595 h 378594"/>
                <a:gd name="connsiteX284" fmla="*/ 3246501 w 11218359"/>
                <a:gd name="connsiteY284" fmla="*/ 378595 h 378594"/>
                <a:gd name="connsiteX285" fmla="*/ 3257945 w 11218359"/>
                <a:gd name="connsiteY285" fmla="*/ 378595 h 378594"/>
                <a:gd name="connsiteX286" fmla="*/ 3269385 w 11218359"/>
                <a:gd name="connsiteY286" fmla="*/ 378595 h 378594"/>
                <a:gd name="connsiteX287" fmla="*/ 3280825 w 11218359"/>
                <a:gd name="connsiteY287" fmla="*/ 378595 h 378594"/>
                <a:gd name="connsiteX288" fmla="*/ 3292264 w 11218359"/>
                <a:gd name="connsiteY288" fmla="*/ 378595 h 378594"/>
                <a:gd name="connsiteX289" fmla="*/ 3303699 w 11218359"/>
                <a:gd name="connsiteY289" fmla="*/ 378595 h 378594"/>
                <a:gd name="connsiteX290" fmla="*/ 3315143 w 11218359"/>
                <a:gd name="connsiteY290" fmla="*/ 378595 h 378594"/>
                <a:gd name="connsiteX291" fmla="*/ 3326578 w 11218359"/>
                <a:gd name="connsiteY291" fmla="*/ 378595 h 378594"/>
                <a:gd name="connsiteX292" fmla="*/ 3338017 w 11218359"/>
                <a:gd name="connsiteY292" fmla="*/ 378595 h 378594"/>
                <a:gd name="connsiteX293" fmla="*/ 3349457 w 11218359"/>
                <a:gd name="connsiteY293" fmla="*/ 378595 h 378594"/>
                <a:gd name="connsiteX294" fmla="*/ 3360896 w 11218359"/>
                <a:gd name="connsiteY294" fmla="*/ 378595 h 378594"/>
                <a:gd name="connsiteX295" fmla="*/ 3372336 w 11218359"/>
                <a:gd name="connsiteY295" fmla="*/ 378595 h 378594"/>
                <a:gd name="connsiteX296" fmla="*/ 3383776 w 11218359"/>
                <a:gd name="connsiteY296" fmla="*/ 378595 h 378594"/>
                <a:gd name="connsiteX297" fmla="*/ 3395215 w 11218359"/>
                <a:gd name="connsiteY297" fmla="*/ 378595 h 378594"/>
                <a:gd name="connsiteX298" fmla="*/ 3406654 w 11218359"/>
                <a:gd name="connsiteY298" fmla="*/ 378595 h 378594"/>
                <a:gd name="connsiteX299" fmla="*/ 3418094 w 11218359"/>
                <a:gd name="connsiteY299" fmla="*/ 378595 h 378594"/>
                <a:gd name="connsiteX300" fmla="*/ 3429534 w 11218359"/>
                <a:gd name="connsiteY300" fmla="*/ 378595 h 378594"/>
                <a:gd name="connsiteX301" fmla="*/ 3440973 w 11218359"/>
                <a:gd name="connsiteY301" fmla="*/ 378595 h 378594"/>
                <a:gd name="connsiteX302" fmla="*/ 3452413 w 11218359"/>
                <a:gd name="connsiteY302" fmla="*/ 378595 h 378594"/>
                <a:gd name="connsiteX303" fmla="*/ 3463852 w 11218359"/>
                <a:gd name="connsiteY303" fmla="*/ 378595 h 378594"/>
                <a:gd name="connsiteX304" fmla="*/ 3475292 w 11218359"/>
                <a:gd name="connsiteY304" fmla="*/ 378595 h 378594"/>
                <a:gd name="connsiteX305" fmla="*/ 3486731 w 11218359"/>
                <a:gd name="connsiteY305" fmla="*/ 378595 h 378594"/>
                <a:gd name="connsiteX306" fmla="*/ 3498171 w 11218359"/>
                <a:gd name="connsiteY306" fmla="*/ 378595 h 378594"/>
                <a:gd name="connsiteX307" fmla="*/ 3509610 w 11218359"/>
                <a:gd name="connsiteY307" fmla="*/ 378595 h 378594"/>
                <a:gd name="connsiteX308" fmla="*/ 3521050 w 11218359"/>
                <a:gd name="connsiteY308" fmla="*/ 378595 h 378594"/>
                <a:gd name="connsiteX309" fmla="*/ 3532489 w 11218359"/>
                <a:gd name="connsiteY309" fmla="*/ 378595 h 378594"/>
                <a:gd name="connsiteX310" fmla="*/ 3543929 w 11218359"/>
                <a:gd name="connsiteY310" fmla="*/ 378595 h 378594"/>
                <a:gd name="connsiteX311" fmla="*/ 3555368 w 11218359"/>
                <a:gd name="connsiteY311" fmla="*/ 378595 h 378594"/>
                <a:gd name="connsiteX312" fmla="*/ 3566808 w 11218359"/>
                <a:gd name="connsiteY312" fmla="*/ 378595 h 378594"/>
                <a:gd name="connsiteX313" fmla="*/ 3578247 w 11218359"/>
                <a:gd name="connsiteY313" fmla="*/ 378595 h 378594"/>
                <a:gd name="connsiteX314" fmla="*/ 3589687 w 11218359"/>
                <a:gd name="connsiteY314" fmla="*/ 378595 h 378594"/>
                <a:gd name="connsiteX315" fmla="*/ 3601127 w 11218359"/>
                <a:gd name="connsiteY315" fmla="*/ 378595 h 378594"/>
                <a:gd name="connsiteX316" fmla="*/ 3612566 w 11218359"/>
                <a:gd name="connsiteY316" fmla="*/ 378595 h 378594"/>
                <a:gd name="connsiteX317" fmla="*/ 3624005 w 11218359"/>
                <a:gd name="connsiteY317" fmla="*/ 378595 h 378594"/>
                <a:gd name="connsiteX318" fmla="*/ 3635445 w 11218359"/>
                <a:gd name="connsiteY318" fmla="*/ 378595 h 378594"/>
                <a:gd name="connsiteX319" fmla="*/ 3646885 w 11218359"/>
                <a:gd name="connsiteY319" fmla="*/ 378595 h 378594"/>
                <a:gd name="connsiteX320" fmla="*/ 3658324 w 11218359"/>
                <a:gd name="connsiteY320" fmla="*/ 378595 h 378594"/>
                <a:gd name="connsiteX321" fmla="*/ 3669764 w 11218359"/>
                <a:gd name="connsiteY321" fmla="*/ 378595 h 378594"/>
                <a:gd name="connsiteX322" fmla="*/ 3681203 w 11218359"/>
                <a:gd name="connsiteY322" fmla="*/ 378595 h 378594"/>
                <a:gd name="connsiteX323" fmla="*/ 3692643 w 11218359"/>
                <a:gd name="connsiteY323" fmla="*/ 378595 h 378594"/>
                <a:gd name="connsiteX324" fmla="*/ 3704082 w 11218359"/>
                <a:gd name="connsiteY324" fmla="*/ 378595 h 378594"/>
                <a:gd name="connsiteX325" fmla="*/ 3715522 w 11218359"/>
                <a:gd name="connsiteY325" fmla="*/ 378595 h 378594"/>
                <a:gd name="connsiteX326" fmla="*/ 3726961 w 11218359"/>
                <a:gd name="connsiteY326" fmla="*/ 378595 h 378594"/>
                <a:gd name="connsiteX327" fmla="*/ 3738401 w 11218359"/>
                <a:gd name="connsiteY327" fmla="*/ 378595 h 378594"/>
                <a:gd name="connsiteX328" fmla="*/ 3749840 w 11218359"/>
                <a:gd name="connsiteY328" fmla="*/ 378595 h 378594"/>
                <a:gd name="connsiteX329" fmla="*/ 3761280 w 11218359"/>
                <a:gd name="connsiteY329" fmla="*/ 378595 h 378594"/>
                <a:gd name="connsiteX330" fmla="*/ 3772719 w 11218359"/>
                <a:gd name="connsiteY330" fmla="*/ 378595 h 378594"/>
                <a:gd name="connsiteX331" fmla="*/ 3784154 w 11218359"/>
                <a:gd name="connsiteY331" fmla="*/ 378595 h 378594"/>
                <a:gd name="connsiteX332" fmla="*/ 3795598 w 11218359"/>
                <a:gd name="connsiteY332" fmla="*/ 378595 h 378594"/>
                <a:gd name="connsiteX333" fmla="*/ 3807033 w 11218359"/>
                <a:gd name="connsiteY333" fmla="*/ 378595 h 378594"/>
                <a:gd name="connsiteX334" fmla="*/ 3818473 w 11218359"/>
                <a:gd name="connsiteY334" fmla="*/ 378595 h 378594"/>
                <a:gd name="connsiteX335" fmla="*/ 3829917 w 11218359"/>
                <a:gd name="connsiteY335" fmla="*/ 378595 h 378594"/>
                <a:gd name="connsiteX336" fmla="*/ 3841352 w 11218359"/>
                <a:gd name="connsiteY336" fmla="*/ 378595 h 378594"/>
                <a:gd name="connsiteX337" fmla="*/ 3852791 w 11218359"/>
                <a:gd name="connsiteY337" fmla="*/ 378595 h 378594"/>
                <a:gd name="connsiteX338" fmla="*/ 3864231 w 11218359"/>
                <a:gd name="connsiteY338" fmla="*/ 378595 h 378594"/>
                <a:gd name="connsiteX339" fmla="*/ 3875670 w 11218359"/>
                <a:gd name="connsiteY339" fmla="*/ 378595 h 378594"/>
                <a:gd name="connsiteX340" fmla="*/ 3887110 w 11218359"/>
                <a:gd name="connsiteY340" fmla="*/ 378595 h 378594"/>
                <a:gd name="connsiteX341" fmla="*/ 3898549 w 11218359"/>
                <a:gd name="connsiteY341" fmla="*/ 378595 h 378594"/>
                <a:gd name="connsiteX342" fmla="*/ 3909989 w 11218359"/>
                <a:gd name="connsiteY342" fmla="*/ 378595 h 378594"/>
                <a:gd name="connsiteX343" fmla="*/ 3921447 w 11218359"/>
                <a:gd name="connsiteY343" fmla="*/ 378595 h 378594"/>
                <a:gd name="connsiteX344" fmla="*/ 3932878 w 11218359"/>
                <a:gd name="connsiteY344" fmla="*/ 378595 h 378594"/>
                <a:gd name="connsiteX345" fmla="*/ 3944307 w 11218359"/>
                <a:gd name="connsiteY345" fmla="*/ 378595 h 378594"/>
                <a:gd name="connsiteX346" fmla="*/ 3955737 w 11218359"/>
                <a:gd name="connsiteY346" fmla="*/ 378595 h 378594"/>
                <a:gd name="connsiteX347" fmla="*/ 3967167 w 11218359"/>
                <a:gd name="connsiteY347" fmla="*/ 378595 h 378594"/>
                <a:gd name="connsiteX348" fmla="*/ 3978645 w 11218359"/>
                <a:gd name="connsiteY348" fmla="*/ 378595 h 378594"/>
                <a:gd name="connsiteX349" fmla="*/ 3990075 w 11218359"/>
                <a:gd name="connsiteY349" fmla="*/ 378595 h 378594"/>
                <a:gd name="connsiteX350" fmla="*/ 4001505 w 11218359"/>
                <a:gd name="connsiteY350" fmla="*/ 378595 h 378594"/>
                <a:gd name="connsiteX351" fmla="*/ 4012935 w 11218359"/>
                <a:gd name="connsiteY351" fmla="*/ 378595 h 378594"/>
                <a:gd name="connsiteX352" fmla="*/ 4024365 w 11218359"/>
                <a:gd name="connsiteY352" fmla="*/ 378595 h 378594"/>
                <a:gd name="connsiteX353" fmla="*/ 4035843 w 11218359"/>
                <a:gd name="connsiteY353" fmla="*/ 378595 h 378594"/>
                <a:gd name="connsiteX354" fmla="*/ 4047273 w 11218359"/>
                <a:gd name="connsiteY354" fmla="*/ 378595 h 378594"/>
                <a:gd name="connsiteX355" fmla="*/ 4058702 w 11218359"/>
                <a:gd name="connsiteY355" fmla="*/ 378595 h 378594"/>
                <a:gd name="connsiteX356" fmla="*/ 4070133 w 11218359"/>
                <a:gd name="connsiteY356" fmla="*/ 378595 h 378594"/>
                <a:gd name="connsiteX357" fmla="*/ 4081563 w 11218359"/>
                <a:gd name="connsiteY357" fmla="*/ 378595 h 378594"/>
                <a:gd name="connsiteX358" fmla="*/ 4093040 w 11218359"/>
                <a:gd name="connsiteY358" fmla="*/ 378595 h 378594"/>
                <a:gd name="connsiteX359" fmla="*/ 4104471 w 11218359"/>
                <a:gd name="connsiteY359" fmla="*/ 378595 h 378594"/>
                <a:gd name="connsiteX360" fmla="*/ 4115900 w 11218359"/>
                <a:gd name="connsiteY360" fmla="*/ 378595 h 378594"/>
                <a:gd name="connsiteX361" fmla="*/ 4127330 w 11218359"/>
                <a:gd name="connsiteY361" fmla="*/ 378595 h 378594"/>
                <a:gd name="connsiteX362" fmla="*/ 4138760 w 11218359"/>
                <a:gd name="connsiteY362" fmla="*/ 378595 h 378594"/>
                <a:gd name="connsiteX363" fmla="*/ 4150238 w 11218359"/>
                <a:gd name="connsiteY363" fmla="*/ 378595 h 378594"/>
                <a:gd name="connsiteX364" fmla="*/ 4161668 w 11218359"/>
                <a:gd name="connsiteY364" fmla="*/ 378595 h 378594"/>
                <a:gd name="connsiteX365" fmla="*/ 4173098 w 11218359"/>
                <a:gd name="connsiteY365" fmla="*/ 378595 h 378594"/>
                <a:gd name="connsiteX366" fmla="*/ 4184528 w 11218359"/>
                <a:gd name="connsiteY366" fmla="*/ 378595 h 378594"/>
                <a:gd name="connsiteX367" fmla="*/ 4195958 w 11218359"/>
                <a:gd name="connsiteY367" fmla="*/ 378595 h 378594"/>
                <a:gd name="connsiteX368" fmla="*/ 4207436 w 11218359"/>
                <a:gd name="connsiteY368" fmla="*/ 378595 h 378594"/>
                <a:gd name="connsiteX369" fmla="*/ 4218865 w 11218359"/>
                <a:gd name="connsiteY369" fmla="*/ 378595 h 378594"/>
                <a:gd name="connsiteX370" fmla="*/ 4230296 w 11218359"/>
                <a:gd name="connsiteY370" fmla="*/ 378595 h 378594"/>
                <a:gd name="connsiteX371" fmla="*/ 4241726 w 11218359"/>
                <a:gd name="connsiteY371" fmla="*/ 378595 h 378594"/>
                <a:gd name="connsiteX372" fmla="*/ 4253156 w 11218359"/>
                <a:gd name="connsiteY372" fmla="*/ 378595 h 378594"/>
                <a:gd name="connsiteX373" fmla="*/ 4264634 w 11218359"/>
                <a:gd name="connsiteY373" fmla="*/ 378595 h 378594"/>
                <a:gd name="connsiteX374" fmla="*/ 4276063 w 11218359"/>
                <a:gd name="connsiteY374" fmla="*/ 378595 h 378594"/>
                <a:gd name="connsiteX375" fmla="*/ 4287493 w 11218359"/>
                <a:gd name="connsiteY375" fmla="*/ 378595 h 378594"/>
                <a:gd name="connsiteX376" fmla="*/ 4298923 w 11218359"/>
                <a:gd name="connsiteY376" fmla="*/ 378595 h 378594"/>
                <a:gd name="connsiteX377" fmla="*/ 4310353 w 11218359"/>
                <a:gd name="connsiteY377" fmla="*/ 378595 h 378594"/>
                <a:gd name="connsiteX378" fmla="*/ 4321831 w 11218359"/>
                <a:gd name="connsiteY378" fmla="*/ 378595 h 378594"/>
                <a:gd name="connsiteX379" fmla="*/ 4333261 w 11218359"/>
                <a:gd name="connsiteY379" fmla="*/ 378595 h 378594"/>
                <a:gd name="connsiteX380" fmla="*/ 4344691 w 11218359"/>
                <a:gd name="connsiteY380" fmla="*/ 378595 h 378594"/>
                <a:gd name="connsiteX381" fmla="*/ 4356121 w 11218359"/>
                <a:gd name="connsiteY381" fmla="*/ 378595 h 378594"/>
                <a:gd name="connsiteX382" fmla="*/ 4367551 w 11218359"/>
                <a:gd name="connsiteY382" fmla="*/ 378595 h 378594"/>
                <a:gd name="connsiteX383" fmla="*/ 4379028 w 11218359"/>
                <a:gd name="connsiteY383" fmla="*/ 378595 h 378594"/>
                <a:gd name="connsiteX384" fmla="*/ 4390458 w 11218359"/>
                <a:gd name="connsiteY384" fmla="*/ 378595 h 378594"/>
                <a:gd name="connsiteX385" fmla="*/ 4401889 w 11218359"/>
                <a:gd name="connsiteY385" fmla="*/ 378595 h 378594"/>
                <a:gd name="connsiteX386" fmla="*/ 4413319 w 11218359"/>
                <a:gd name="connsiteY386" fmla="*/ 378595 h 378594"/>
                <a:gd name="connsiteX387" fmla="*/ 4424749 w 11218359"/>
                <a:gd name="connsiteY387" fmla="*/ 378595 h 378594"/>
                <a:gd name="connsiteX388" fmla="*/ 4436226 w 11218359"/>
                <a:gd name="connsiteY388" fmla="*/ 378595 h 378594"/>
                <a:gd name="connsiteX389" fmla="*/ 4447656 w 11218359"/>
                <a:gd name="connsiteY389" fmla="*/ 378595 h 378594"/>
                <a:gd name="connsiteX390" fmla="*/ 4459086 w 11218359"/>
                <a:gd name="connsiteY390" fmla="*/ 378595 h 378594"/>
                <a:gd name="connsiteX391" fmla="*/ 4470516 w 11218359"/>
                <a:gd name="connsiteY391" fmla="*/ 378595 h 378594"/>
                <a:gd name="connsiteX392" fmla="*/ 4481946 w 11218359"/>
                <a:gd name="connsiteY392" fmla="*/ 378595 h 378594"/>
                <a:gd name="connsiteX393" fmla="*/ 4493424 w 11218359"/>
                <a:gd name="connsiteY393" fmla="*/ 378595 h 378594"/>
                <a:gd name="connsiteX394" fmla="*/ 4504854 w 11218359"/>
                <a:gd name="connsiteY394" fmla="*/ 378595 h 378594"/>
                <a:gd name="connsiteX395" fmla="*/ 4516284 w 11218359"/>
                <a:gd name="connsiteY395" fmla="*/ 378595 h 378594"/>
                <a:gd name="connsiteX396" fmla="*/ 4527714 w 11218359"/>
                <a:gd name="connsiteY396" fmla="*/ 378595 h 378594"/>
                <a:gd name="connsiteX397" fmla="*/ 4539144 w 11218359"/>
                <a:gd name="connsiteY397" fmla="*/ 378595 h 378594"/>
                <a:gd name="connsiteX398" fmla="*/ 4550621 w 11218359"/>
                <a:gd name="connsiteY398" fmla="*/ 378595 h 378594"/>
                <a:gd name="connsiteX399" fmla="*/ 4562051 w 11218359"/>
                <a:gd name="connsiteY399" fmla="*/ 378595 h 378594"/>
                <a:gd name="connsiteX400" fmla="*/ 4573482 w 11218359"/>
                <a:gd name="connsiteY400" fmla="*/ 378595 h 378594"/>
                <a:gd name="connsiteX401" fmla="*/ 4584912 w 11218359"/>
                <a:gd name="connsiteY401" fmla="*/ 378595 h 378594"/>
                <a:gd name="connsiteX402" fmla="*/ 4596341 w 11218359"/>
                <a:gd name="connsiteY402" fmla="*/ 378595 h 378594"/>
                <a:gd name="connsiteX403" fmla="*/ 4607771 w 11218359"/>
                <a:gd name="connsiteY403" fmla="*/ 378595 h 378594"/>
                <a:gd name="connsiteX404" fmla="*/ 4619249 w 11218359"/>
                <a:gd name="connsiteY404" fmla="*/ 378595 h 378594"/>
                <a:gd name="connsiteX405" fmla="*/ 4630679 w 11218359"/>
                <a:gd name="connsiteY405" fmla="*/ 378595 h 378594"/>
                <a:gd name="connsiteX406" fmla="*/ 4642109 w 11218359"/>
                <a:gd name="connsiteY406" fmla="*/ 378595 h 378594"/>
                <a:gd name="connsiteX407" fmla="*/ 4653539 w 11218359"/>
                <a:gd name="connsiteY407" fmla="*/ 378595 h 378594"/>
                <a:gd name="connsiteX408" fmla="*/ 4664969 w 11218359"/>
                <a:gd name="connsiteY408" fmla="*/ 378595 h 378594"/>
                <a:gd name="connsiteX409" fmla="*/ 4676447 w 11218359"/>
                <a:gd name="connsiteY409" fmla="*/ 378595 h 378594"/>
                <a:gd name="connsiteX410" fmla="*/ 4687877 w 11218359"/>
                <a:gd name="connsiteY410" fmla="*/ 378595 h 378594"/>
                <a:gd name="connsiteX411" fmla="*/ 4699306 w 11218359"/>
                <a:gd name="connsiteY411" fmla="*/ 378595 h 378594"/>
                <a:gd name="connsiteX412" fmla="*/ 4710737 w 11218359"/>
                <a:gd name="connsiteY412" fmla="*/ 378595 h 378594"/>
                <a:gd name="connsiteX413" fmla="*/ 4722167 w 11218359"/>
                <a:gd name="connsiteY413" fmla="*/ 378595 h 378594"/>
                <a:gd name="connsiteX414" fmla="*/ 4733644 w 11218359"/>
                <a:gd name="connsiteY414" fmla="*/ 378595 h 378594"/>
                <a:gd name="connsiteX415" fmla="*/ 4745075 w 11218359"/>
                <a:gd name="connsiteY415" fmla="*/ 378595 h 378594"/>
                <a:gd name="connsiteX416" fmla="*/ 4756504 w 11218359"/>
                <a:gd name="connsiteY416" fmla="*/ 378595 h 378594"/>
                <a:gd name="connsiteX417" fmla="*/ 4767934 w 11218359"/>
                <a:gd name="connsiteY417" fmla="*/ 378595 h 378594"/>
                <a:gd name="connsiteX418" fmla="*/ 4779364 w 11218359"/>
                <a:gd name="connsiteY418" fmla="*/ 378595 h 378594"/>
                <a:gd name="connsiteX419" fmla="*/ 4790842 w 11218359"/>
                <a:gd name="connsiteY419" fmla="*/ 378595 h 378594"/>
                <a:gd name="connsiteX420" fmla="*/ 4802272 w 11218359"/>
                <a:gd name="connsiteY420" fmla="*/ 378595 h 378594"/>
                <a:gd name="connsiteX421" fmla="*/ 4813702 w 11218359"/>
                <a:gd name="connsiteY421" fmla="*/ 378595 h 378594"/>
                <a:gd name="connsiteX422" fmla="*/ 4825132 w 11218359"/>
                <a:gd name="connsiteY422" fmla="*/ 378595 h 378594"/>
                <a:gd name="connsiteX423" fmla="*/ 4836562 w 11218359"/>
                <a:gd name="connsiteY423" fmla="*/ 378595 h 378594"/>
                <a:gd name="connsiteX424" fmla="*/ 4848040 w 11218359"/>
                <a:gd name="connsiteY424" fmla="*/ 378595 h 378594"/>
                <a:gd name="connsiteX425" fmla="*/ 4859469 w 11218359"/>
                <a:gd name="connsiteY425" fmla="*/ 378595 h 378594"/>
                <a:gd name="connsiteX426" fmla="*/ 4870899 w 11218359"/>
                <a:gd name="connsiteY426" fmla="*/ 378595 h 378594"/>
                <a:gd name="connsiteX427" fmla="*/ 4882330 w 11218359"/>
                <a:gd name="connsiteY427" fmla="*/ 378595 h 378594"/>
                <a:gd name="connsiteX428" fmla="*/ 4893760 w 11218359"/>
                <a:gd name="connsiteY428" fmla="*/ 378595 h 378594"/>
                <a:gd name="connsiteX429" fmla="*/ 4905237 w 11218359"/>
                <a:gd name="connsiteY429" fmla="*/ 378595 h 378594"/>
                <a:gd name="connsiteX430" fmla="*/ 4916667 w 11218359"/>
                <a:gd name="connsiteY430" fmla="*/ 378595 h 378594"/>
                <a:gd name="connsiteX431" fmla="*/ 4928097 w 11218359"/>
                <a:gd name="connsiteY431" fmla="*/ 378595 h 378594"/>
                <a:gd name="connsiteX432" fmla="*/ 4939527 w 11218359"/>
                <a:gd name="connsiteY432" fmla="*/ 378595 h 378594"/>
                <a:gd name="connsiteX433" fmla="*/ 4950957 w 11218359"/>
                <a:gd name="connsiteY433" fmla="*/ 378595 h 378594"/>
                <a:gd name="connsiteX434" fmla="*/ 4962435 w 11218359"/>
                <a:gd name="connsiteY434" fmla="*/ 378595 h 378594"/>
                <a:gd name="connsiteX435" fmla="*/ 4973865 w 11218359"/>
                <a:gd name="connsiteY435" fmla="*/ 378595 h 378594"/>
                <a:gd name="connsiteX436" fmla="*/ 4985295 w 11218359"/>
                <a:gd name="connsiteY436" fmla="*/ 378595 h 378594"/>
                <a:gd name="connsiteX437" fmla="*/ 4996725 w 11218359"/>
                <a:gd name="connsiteY437" fmla="*/ 378595 h 378594"/>
                <a:gd name="connsiteX438" fmla="*/ 5008155 w 11218359"/>
                <a:gd name="connsiteY438" fmla="*/ 378595 h 378594"/>
                <a:gd name="connsiteX439" fmla="*/ 5019632 w 11218359"/>
                <a:gd name="connsiteY439" fmla="*/ 378595 h 378594"/>
                <a:gd name="connsiteX440" fmla="*/ 5031062 w 11218359"/>
                <a:gd name="connsiteY440" fmla="*/ 378595 h 378594"/>
                <a:gd name="connsiteX441" fmla="*/ 5042492 w 11218359"/>
                <a:gd name="connsiteY441" fmla="*/ 378595 h 378594"/>
                <a:gd name="connsiteX442" fmla="*/ 5053923 w 11218359"/>
                <a:gd name="connsiteY442" fmla="*/ 378595 h 378594"/>
                <a:gd name="connsiteX443" fmla="*/ 5065353 w 11218359"/>
                <a:gd name="connsiteY443" fmla="*/ 378595 h 378594"/>
                <a:gd name="connsiteX444" fmla="*/ 5076830 w 11218359"/>
                <a:gd name="connsiteY444" fmla="*/ 378595 h 378594"/>
                <a:gd name="connsiteX445" fmla="*/ 5088260 w 11218359"/>
                <a:gd name="connsiteY445" fmla="*/ 378595 h 378594"/>
                <a:gd name="connsiteX446" fmla="*/ 5099690 w 11218359"/>
                <a:gd name="connsiteY446" fmla="*/ 378595 h 378594"/>
                <a:gd name="connsiteX447" fmla="*/ 5111120 w 11218359"/>
                <a:gd name="connsiteY447" fmla="*/ 378595 h 378594"/>
                <a:gd name="connsiteX448" fmla="*/ 5122550 w 11218359"/>
                <a:gd name="connsiteY448" fmla="*/ 378595 h 378594"/>
                <a:gd name="connsiteX449" fmla="*/ 5134028 w 11218359"/>
                <a:gd name="connsiteY449" fmla="*/ 378595 h 378594"/>
                <a:gd name="connsiteX450" fmla="*/ 5145458 w 11218359"/>
                <a:gd name="connsiteY450" fmla="*/ 378595 h 378594"/>
                <a:gd name="connsiteX451" fmla="*/ 5156888 w 11218359"/>
                <a:gd name="connsiteY451" fmla="*/ 378595 h 378594"/>
                <a:gd name="connsiteX452" fmla="*/ 5168318 w 11218359"/>
                <a:gd name="connsiteY452" fmla="*/ 378595 h 378594"/>
                <a:gd name="connsiteX453" fmla="*/ 5179747 w 11218359"/>
                <a:gd name="connsiteY453" fmla="*/ 378595 h 378594"/>
                <a:gd name="connsiteX454" fmla="*/ 5191225 w 11218359"/>
                <a:gd name="connsiteY454" fmla="*/ 378595 h 378594"/>
                <a:gd name="connsiteX455" fmla="*/ 5202655 w 11218359"/>
                <a:gd name="connsiteY455" fmla="*/ 378595 h 378594"/>
                <a:gd name="connsiteX456" fmla="*/ 5214085 w 11218359"/>
                <a:gd name="connsiteY456" fmla="*/ 378595 h 378594"/>
                <a:gd name="connsiteX457" fmla="*/ 5225515 w 11218359"/>
                <a:gd name="connsiteY457" fmla="*/ 378595 h 378594"/>
                <a:gd name="connsiteX458" fmla="*/ 5236945 w 11218359"/>
                <a:gd name="connsiteY458" fmla="*/ 378595 h 378594"/>
                <a:gd name="connsiteX459" fmla="*/ 5248423 w 11218359"/>
                <a:gd name="connsiteY459" fmla="*/ 378595 h 378594"/>
                <a:gd name="connsiteX460" fmla="*/ 5259853 w 11218359"/>
                <a:gd name="connsiteY460" fmla="*/ 378595 h 378594"/>
                <a:gd name="connsiteX461" fmla="*/ 5271283 w 11218359"/>
                <a:gd name="connsiteY461" fmla="*/ 378595 h 378594"/>
                <a:gd name="connsiteX462" fmla="*/ 5282713 w 11218359"/>
                <a:gd name="connsiteY462" fmla="*/ 378595 h 378594"/>
                <a:gd name="connsiteX463" fmla="*/ 5294143 w 11218359"/>
                <a:gd name="connsiteY463" fmla="*/ 378595 h 378594"/>
                <a:gd name="connsiteX464" fmla="*/ 5305621 w 11218359"/>
                <a:gd name="connsiteY464" fmla="*/ 378595 h 378594"/>
                <a:gd name="connsiteX465" fmla="*/ 5317051 w 11218359"/>
                <a:gd name="connsiteY465" fmla="*/ 378595 h 378594"/>
                <a:gd name="connsiteX466" fmla="*/ 5328481 w 11218359"/>
                <a:gd name="connsiteY466" fmla="*/ 378595 h 378594"/>
                <a:gd name="connsiteX467" fmla="*/ 5339910 w 11218359"/>
                <a:gd name="connsiteY467" fmla="*/ 378595 h 378594"/>
                <a:gd name="connsiteX468" fmla="*/ 5351340 w 11218359"/>
                <a:gd name="connsiteY468" fmla="*/ 378595 h 378594"/>
                <a:gd name="connsiteX469" fmla="*/ 5362818 w 11218359"/>
                <a:gd name="connsiteY469" fmla="*/ 378595 h 378594"/>
                <a:gd name="connsiteX470" fmla="*/ 5374248 w 11218359"/>
                <a:gd name="connsiteY470" fmla="*/ 378595 h 378594"/>
                <a:gd name="connsiteX471" fmla="*/ 5385678 w 11218359"/>
                <a:gd name="connsiteY471" fmla="*/ 378595 h 378594"/>
                <a:gd name="connsiteX472" fmla="*/ 5397108 w 11218359"/>
                <a:gd name="connsiteY472" fmla="*/ 378595 h 378594"/>
                <a:gd name="connsiteX473" fmla="*/ 5408538 w 11218359"/>
                <a:gd name="connsiteY473" fmla="*/ 378595 h 378594"/>
                <a:gd name="connsiteX474" fmla="*/ 5420016 w 11218359"/>
                <a:gd name="connsiteY474" fmla="*/ 378595 h 378594"/>
                <a:gd name="connsiteX475" fmla="*/ 5431446 w 11218359"/>
                <a:gd name="connsiteY475" fmla="*/ 378595 h 378594"/>
                <a:gd name="connsiteX476" fmla="*/ 5442876 w 11218359"/>
                <a:gd name="connsiteY476" fmla="*/ 378595 h 378594"/>
                <a:gd name="connsiteX477" fmla="*/ 5454306 w 11218359"/>
                <a:gd name="connsiteY477" fmla="*/ 378595 h 378594"/>
                <a:gd name="connsiteX478" fmla="*/ 5465736 w 11218359"/>
                <a:gd name="connsiteY478" fmla="*/ 378595 h 378594"/>
                <a:gd name="connsiteX479" fmla="*/ 5477214 w 11218359"/>
                <a:gd name="connsiteY479" fmla="*/ 378595 h 378594"/>
                <a:gd name="connsiteX480" fmla="*/ 5488643 w 11218359"/>
                <a:gd name="connsiteY480" fmla="*/ 378595 h 378594"/>
                <a:gd name="connsiteX481" fmla="*/ 5500073 w 11218359"/>
                <a:gd name="connsiteY481" fmla="*/ 378595 h 378594"/>
                <a:gd name="connsiteX482" fmla="*/ 5511503 w 11218359"/>
                <a:gd name="connsiteY482" fmla="*/ 378595 h 378594"/>
                <a:gd name="connsiteX483" fmla="*/ 5522933 w 11218359"/>
                <a:gd name="connsiteY483" fmla="*/ 378595 h 378594"/>
                <a:gd name="connsiteX484" fmla="*/ 5534411 w 11218359"/>
                <a:gd name="connsiteY484" fmla="*/ 378595 h 378594"/>
                <a:gd name="connsiteX485" fmla="*/ 5545841 w 11218359"/>
                <a:gd name="connsiteY485" fmla="*/ 378595 h 378594"/>
                <a:gd name="connsiteX486" fmla="*/ 5557271 w 11218359"/>
                <a:gd name="connsiteY486" fmla="*/ 378595 h 378594"/>
                <a:gd name="connsiteX487" fmla="*/ 5568701 w 11218359"/>
                <a:gd name="connsiteY487" fmla="*/ 378595 h 378594"/>
                <a:gd name="connsiteX488" fmla="*/ 5580131 w 11218359"/>
                <a:gd name="connsiteY488" fmla="*/ 378595 h 378594"/>
                <a:gd name="connsiteX489" fmla="*/ 5591609 w 11218359"/>
                <a:gd name="connsiteY489" fmla="*/ 378595 h 378594"/>
                <a:gd name="connsiteX490" fmla="*/ 5603038 w 11218359"/>
                <a:gd name="connsiteY490" fmla="*/ 378595 h 378594"/>
                <a:gd name="connsiteX491" fmla="*/ 5614469 w 11218359"/>
                <a:gd name="connsiteY491" fmla="*/ 378595 h 378594"/>
                <a:gd name="connsiteX492" fmla="*/ 5625899 w 11218359"/>
                <a:gd name="connsiteY492" fmla="*/ 378595 h 378594"/>
                <a:gd name="connsiteX493" fmla="*/ 5637329 w 11218359"/>
                <a:gd name="connsiteY493" fmla="*/ 378595 h 378594"/>
                <a:gd name="connsiteX494" fmla="*/ 5648759 w 11218359"/>
                <a:gd name="connsiteY494" fmla="*/ 378595 h 378594"/>
                <a:gd name="connsiteX495" fmla="*/ 5660236 w 11218359"/>
                <a:gd name="connsiteY495" fmla="*/ 378595 h 378594"/>
                <a:gd name="connsiteX496" fmla="*/ 5671666 w 11218359"/>
                <a:gd name="connsiteY496" fmla="*/ 378595 h 378594"/>
                <a:gd name="connsiteX497" fmla="*/ 5683096 w 11218359"/>
                <a:gd name="connsiteY497" fmla="*/ 378595 h 378594"/>
                <a:gd name="connsiteX498" fmla="*/ 5694526 w 11218359"/>
                <a:gd name="connsiteY498" fmla="*/ 378595 h 378594"/>
                <a:gd name="connsiteX499" fmla="*/ 5705956 w 11218359"/>
                <a:gd name="connsiteY499" fmla="*/ 378595 h 378594"/>
                <a:gd name="connsiteX500" fmla="*/ 5717434 w 11218359"/>
                <a:gd name="connsiteY500" fmla="*/ 378595 h 378594"/>
                <a:gd name="connsiteX501" fmla="*/ 5728864 w 11218359"/>
                <a:gd name="connsiteY501" fmla="*/ 378595 h 378594"/>
                <a:gd name="connsiteX502" fmla="*/ 5740294 w 11218359"/>
                <a:gd name="connsiteY502" fmla="*/ 378595 h 378594"/>
                <a:gd name="connsiteX503" fmla="*/ 5751724 w 11218359"/>
                <a:gd name="connsiteY503" fmla="*/ 378595 h 378594"/>
                <a:gd name="connsiteX504" fmla="*/ 5763154 w 11218359"/>
                <a:gd name="connsiteY504" fmla="*/ 378595 h 378594"/>
                <a:gd name="connsiteX505" fmla="*/ 5774631 w 11218359"/>
                <a:gd name="connsiteY505" fmla="*/ 378595 h 378594"/>
                <a:gd name="connsiteX506" fmla="*/ 5786062 w 11218359"/>
                <a:gd name="connsiteY506" fmla="*/ 378595 h 378594"/>
                <a:gd name="connsiteX507" fmla="*/ 5797492 w 11218359"/>
                <a:gd name="connsiteY507" fmla="*/ 378595 h 378594"/>
                <a:gd name="connsiteX508" fmla="*/ 5808921 w 11218359"/>
                <a:gd name="connsiteY508" fmla="*/ 378595 h 378594"/>
                <a:gd name="connsiteX509" fmla="*/ 5820351 w 11218359"/>
                <a:gd name="connsiteY509" fmla="*/ 378595 h 378594"/>
                <a:gd name="connsiteX510" fmla="*/ 5831829 w 11218359"/>
                <a:gd name="connsiteY510" fmla="*/ 378595 h 378594"/>
                <a:gd name="connsiteX511" fmla="*/ 5843259 w 11218359"/>
                <a:gd name="connsiteY511" fmla="*/ 378595 h 378594"/>
                <a:gd name="connsiteX512" fmla="*/ 5854689 w 11218359"/>
                <a:gd name="connsiteY512" fmla="*/ 378595 h 378594"/>
                <a:gd name="connsiteX513" fmla="*/ 5866119 w 11218359"/>
                <a:gd name="connsiteY513" fmla="*/ 378595 h 378594"/>
                <a:gd name="connsiteX514" fmla="*/ 5877549 w 11218359"/>
                <a:gd name="connsiteY514" fmla="*/ 378595 h 378594"/>
                <a:gd name="connsiteX515" fmla="*/ 5889027 w 11218359"/>
                <a:gd name="connsiteY515" fmla="*/ 378595 h 378594"/>
                <a:gd name="connsiteX516" fmla="*/ 5900457 w 11218359"/>
                <a:gd name="connsiteY516" fmla="*/ 378595 h 378594"/>
                <a:gd name="connsiteX517" fmla="*/ 5911887 w 11218359"/>
                <a:gd name="connsiteY517" fmla="*/ 378595 h 378594"/>
                <a:gd name="connsiteX518" fmla="*/ 5923317 w 11218359"/>
                <a:gd name="connsiteY518" fmla="*/ 378595 h 378594"/>
                <a:gd name="connsiteX519" fmla="*/ 5934747 w 11218359"/>
                <a:gd name="connsiteY519" fmla="*/ 378595 h 378594"/>
                <a:gd name="connsiteX520" fmla="*/ 5946225 w 11218359"/>
                <a:gd name="connsiteY520" fmla="*/ 378595 h 378594"/>
                <a:gd name="connsiteX521" fmla="*/ 5957655 w 11218359"/>
                <a:gd name="connsiteY521" fmla="*/ 378595 h 378594"/>
                <a:gd name="connsiteX522" fmla="*/ 5969084 w 11218359"/>
                <a:gd name="connsiteY522" fmla="*/ 378595 h 378594"/>
                <a:gd name="connsiteX523" fmla="*/ 5980514 w 11218359"/>
                <a:gd name="connsiteY523" fmla="*/ 378595 h 378594"/>
                <a:gd name="connsiteX524" fmla="*/ 5991944 w 11218359"/>
                <a:gd name="connsiteY524" fmla="*/ 378595 h 378594"/>
                <a:gd name="connsiteX525" fmla="*/ 6003422 w 11218359"/>
                <a:gd name="connsiteY525" fmla="*/ 378595 h 378594"/>
                <a:gd name="connsiteX526" fmla="*/ 6014852 w 11218359"/>
                <a:gd name="connsiteY526" fmla="*/ 378595 h 378594"/>
                <a:gd name="connsiteX527" fmla="*/ 6026282 w 11218359"/>
                <a:gd name="connsiteY527" fmla="*/ 378595 h 378594"/>
                <a:gd name="connsiteX528" fmla="*/ 6037712 w 11218359"/>
                <a:gd name="connsiteY528" fmla="*/ 378595 h 378594"/>
                <a:gd name="connsiteX529" fmla="*/ 6049142 w 11218359"/>
                <a:gd name="connsiteY529" fmla="*/ 378595 h 378594"/>
                <a:gd name="connsiteX530" fmla="*/ 6060620 w 11218359"/>
                <a:gd name="connsiteY530" fmla="*/ 378595 h 378594"/>
                <a:gd name="connsiteX531" fmla="*/ 6072049 w 11218359"/>
                <a:gd name="connsiteY531" fmla="*/ 378595 h 378594"/>
                <a:gd name="connsiteX532" fmla="*/ 6083480 w 11218359"/>
                <a:gd name="connsiteY532" fmla="*/ 378595 h 378594"/>
                <a:gd name="connsiteX533" fmla="*/ 6094910 w 11218359"/>
                <a:gd name="connsiteY533" fmla="*/ 378595 h 378594"/>
                <a:gd name="connsiteX534" fmla="*/ 6106340 w 11218359"/>
                <a:gd name="connsiteY534" fmla="*/ 378595 h 378594"/>
                <a:gd name="connsiteX535" fmla="*/ 6117818 w 11218359"/>
                <a:gd name="connsiteY535" fmla="*/ 378595 h 378594"/>
                <a:gd name="connsiteX536" fmla="*/ 6129247 w 11218359"/>
                <a:gd name="connsiteY536" fmla="*/ 378595 h 378594"/>
                <a:gd name="connsiteX537" fmla="*/ 6140677 w 11218359"/>
                <a:gd name="connsiteY537" fmla="*/ 378595 h 378594"/>
                <a:gd name="connsiteX538" fmla="*/ 6152107 w 11218359"/>
                <a:gd name="connsiteY538" fmla="*/ 378595 h 378594"/>
                <a:gd name="connsiteX539" fmla="*/ 6163537 w 11218359"/>
                <a:gd name="connsiteY539" fmla="*/ 378595 h 378594"/>
                <a:gd name="connsiteX540" fmla="*/ 6175015 w 11218359"/>
                <a:gd name="connsiteY540" fmla="*/ 378595 h 378594"/>
                <a:gd name="connsiteX541" fmla="*/ 6186445 w 11218359"/>
                <a:gd name="connsiteY541" fmla="*/ 378595 h 378594"/>
                <a:gd name="connsiteX542" fmla="*/ 6197875 w 11218359"/>
                <a:gd name="connsiteY542" fmla="*/ 378595 h 378594"/>
                <a:gd name="connsiteX543" fmla="*/ 6209305 w 11218359"/>
                <a:gd name="connsiteY543" fmla="*/ 378595 h 378594"/>
                <a:gd name="connsiteX544" fmla="*/ 6220735 w 11218359"/>
                <a:gd name="connsiteY544" fmla="*/ 378595 h 378594"/>
                <a:gd name="connsiteX545" fmla="*/ 6232212 w 11218359"/>
                <a:gd name="connsiteY545" fmla="*/ 378595 h 378594"/>
                <a:gd name="connsiteX546" fmla="*/ 6243642 w 11218359"/>
                <a:gd name="connsiteY546" fmla="*/ 378595 h 378594"/>
                <a:gd name="connsiteX547" fmla="*/ 6255073 w 11218359"/>
                <a:gd name="connsiteY547" fmla="*/ 378595 h 378594"/>
                <a:gd name="connsiteX548" fmla="*/ 6266503 w 11218359"/>
                <a:gd name="connsiteY548" fmla="*/ 378595 h 378594"/>
                <a:gd name="connsiteX549" fmla="*/ 6277933 w 11218359"/>
                <a:gd name="connsiteY549" fmla="*/ 378595 h 378594"/>
                <a:gd name="connsiteX550" fmla="*/ 6289410 w 11218359"/>
                <a:gd name="connsiteY550" fmla="*/ 378595 h 378594"/>
                <a:gd name="connsiteX551" fmla="*/ 6300840 w 11218359"/>
                <a:gd name="connsiteY551" fmla="*/ 378595 h 378594"/>
                <a:gd name="connsiteX552" fmla="*/ 6312270 w 11218359"/>
                <a:gd name="connsiteY552" fmla="*/ 378595 h 378594"/>
                <a:gd name="connsiteX553" fmla="*/ 6323700 w 11218359"/>
                <a:gd name="connsiteY553" fmla="*/ 378595 h 378594"/>
                <a:gd name="connsiteX554" fmla="*/ 6335130 w 11218359"/>
                <a:gd name="connsiteY554" fmla="*/ 378595 h 378594"/>
                <a:gd name="connsiteX555" fmla="*/ 6346608 w 11218359"/>
                <a:gd name="connsiteY555" fmla="*/ 378595 h 378594"/>
                <a:gd name="connsiteX556" fmla="*/ 6358038 w 11218359"/>
                <a:gd name="connsiteY556" fmla="*/ 378595 h 378594"/>
                <a:gd name="connsiteX557" fmla="*/ 6369468 w 11218359"/>
                <a:gd name="connsiteY557" fmla="*/ 378595 h 378594"/>
                <a:gd name="connsiteX558" fmla="*/ 6380898 w 11218359"/>
                <a:gd name="connsiteY558" fmla="*/ 378595 h 378594"/>
                <a:gd name="connsiteX559" fmla="*/ 6392328 w 11218359"/>
                <a:gd name="connsiteY559" fmla="*/ 378595 h 378594"/>
                <a:gd name="connsiteX560" fmla="*/ 6403805 w 11218359"/>
                <a:gd name="connsiteY560" fmla="*/ 378595 h 378594"/>
                <a:gd name="connsiteX561" fmla="*/ 6415235 w 11218359"/>
                <a:gd name="connsiteY561" fmla="*/ 378595 h 378594"/>
                <a:gd name="connsiteX562" fmla="*/ 6426666 w 11218359"/>
                <a:gd name="connsiteY562" fmla="*/ 378595 h 378594"/>
                <a:gd name="connsiteX563" fmla="*/ 6438096 w 11218359"/>
                <a:gd name="connsiteY563" fmla="*/ 378595 h 378594"/>
                <a:gd name="connsiteX564" fmla="*/ 6449525 w 11218359"/>
                <a:gd name="connsiteY564" fmla="*/ 378595 h 378594"/>
                <a:gd name="connsiteX565" fmla="*/ 6461003 w 11218359"/>
                <a:gd name="connsiteY565" fmla="*/ 378595 h 378594"/>
                <a:gd name="connsiteX566" fmla="*/ 6472433 w 11218359"/>
                <a:gd name="connsiteY566" fmla="*/ 378595 h 378594"/>
                <a:gd name="connsiteX567" fmla="*/ 6483863 w 11218359"/>
                <a:gd name="connsiteY567" fmla="*/ 378595 h 378594"/>
                <a:gd name="connsiteX568" fmla="*/ 6495293 w 11218359"/>
                <a:gd name="connsiteY568" fmla="*/ 378595 h 378594"/>
                <a:gd name="connsiteX569" fmla="*/ 6506723 w 11218359"/>
                <a:gd name="connsiteY569" fmla="*/ 378595 h 378594"/>
                <a:gd name="connsiteX570" fmla="*/ 6518201 w 11218359"/>
                <a:gd name="connsiteY570" fmla="*/ 378595 h 378594"/>
                <a:gd name="connsiteX571" fmla="*/ 6529631 w 11218359"/>
                <a:gd name="connsiteY571" fmla="*/ 378595 h 378594"/>
                <a:gd name="connsiteX572" fmla="*/ 6541061 w 11218359"/>
                <a:gd name="connsiteY572" fmla="*/ 378595 h 378594"/>
                <a:gd name="connsiteX573" fmla="*/ 6552490 w 11218359"/>
                <a:gd name="connsiteY573" fmla="*/ 378595 h 378594"/>
                <a:gd name="connsiteX574" fmla="*/ 6563921 w 11218359"/>
                <a:gd name="connsiteY574" fmla="*/ 378595 h 378594"/>
                <a:gd name="connsiteX575" fmla="*/ 6575398 w 11218359"/>
                <a:gd name="connsiteY575" fmla="*/ 378595 h 378594"/>
                <a:gd name="connsiteX576" fmla="*/ 6586828 w 11218359"/>
                <a:gd name="connsiteY576" fmla="*/ 378595 h 378594"/>
                <a:gd name="connsiteX577" fmla="*/ 6598259 w 11218359"/>
                <a:gd name="connsiteY577" fmla="*/ 378595 h 378594"/>
                <a:gd name="connsiteX578" fmla="*/ 6609688 w 11218359"/>
                <a:gd name="connsiteY578" fmla="*/ 378595 h 378594"/>
                <a:gd name="connsiteX579" fmla="*/ 6621118 w 11218359"/>
                <a:gd name="connsiteY579" fmla="*/ 378595 h 378594"/>
                <a:gd name="connsiteX580" fmla="*/ 6632596 w 11218359"/>
                <a:gd name="connsiteY580" fmla="*/ 378595 h 378594"/>
                <a:gd name="connsiteX581" fmla="*/ 6644026 w 11218359"/>
                <a:gd name="connsiteY581" fmla="*/ 378595 h 378594"/>
                <a:gd name="connsiteX582" fmla="*/ 6655456 w 11218359"/>
                <a:gd name="connsiteY582" fmla="*/ 378595 h 378594"/>
                <a:gd name="connsiteX583" fmla="*/ 6666886 w 11218359"/>
                <a:gd name="connsiteY583" fmla="*/ 378595 h 378594"/>
                <a:gd name="connsiteX584" fmla="*/ 6678316 w 11218359"/>
                <a:gd name="connsiteY584" fmla="*/ 378595 h 378594"/>
                <a:gd name="connsiteX585" fmla="*/ 6689794 w 11218359"/>
                <a:gd name="connsiteY585" fmla="*/ 378595 h 378594"/>
                <a:gd name="connsiteX586" fmla="*/ 6701224 w 11218359"/>
                <a:gd name="connsiteY586" fmla="*/ 378595 h 378594"/>
                <a:gd name="connsiteX587" fmla="*/ 6712653 w 11218359"/>
                <a:gd name="connsiteY587" fmla="*/ 378595 h 378594"/>
                <a:gd name="connsiteX588" fmla="*/ 6724083 w 11218359"/>
                <a:gd name="connsiteY588" fmla="*/ 378595 h 378594"/>
                <a:gd name="connsiteX589" fmla="*/ 6735514 w 11218359"/>
                <a:gd name="connsiteY589" fmla="*/ 378595 h 378594"/>
                <a:gd name="connsiteX590" fmla="*/ 6746944 w 11218359"/>
                <a:gd name="connsiteY590" fmla="*/ 378595 h 378594"/>
                <a:gd name="connsiteX591" fmla="*/ 6758421 w 11218359"/>
                <a:gd name="connsiteY591" fmla="*/ 378595 h 378594"/>
                <a:gd name="connsiteX592" fmla="*/ 6769851 w 11218359"/>
                <a:gd name="connsiteY592" fmla="*/ 378595 h 378594"/>
                <a:gd name="connsiteX593" fmla="*/ 6781281 w 11218359"/>
                <a:gd name="connsiteY593" fmla="*/ 378595 h 378594"/>
                <a:gd name="connsiteX594" fmla="*/ 6792711 w 11218359"/>
                <a:gd name="connsiteY594" fmla="*/ 378595 h 378594"/>
                <a:gd name="connsiteX595" fmla="*/ 6804141 w 11218359"/>
                <a:gd name="connsiteY595" fmla="*/ 378595 h 378594"/>
                <a:gd name="connsiteX596" fmla="*/ 6815619 w 11218359"/>
                <a:gd name="connsiteY596" fmla="*/ 378595 h 378594"/>
                <a:gd name="connsiteX597" fmla="*/ 6827049 w 11218359"/>
                <a:gd name="connsiteY597" fmla="*/ 378595 h 378594"/>
                <a:gd name="connsiteX598" fmla="*/ 6838479 w 11218359"/>
                <a:gd name="connsiteY598" fmla="*/ 378595 h 378594"/>
                <a:gd name="connsiteX599" fmla="*/ 6849909 w 11218359"/>
                <a:gd name="connsiteY599" fmla="*/ 378595 h 378594"/>
                <a:gd name="connsiteX600" fmla="*/ 6861339 w 11218359"/>
                <a:gd name="connsiteY600" fmla="*/ 378595 h 378594"/>
                <a:gd name="connsiteX601" fmla="*/ 6872816 w 11218359"/>
                <a:gd name="connsiteY601" fmla="*/ 378595 h 378594"/>
                <a:gd name="connsiteX602" fmla="*/ 6884246 w 11218359"/>
                <a:gd name="connsiteY602" fmla="*/ 378595 h 378594"/>
                <a:gd name="connsiteX603" fmla="*/ 6895676 w 11218359"/>
                <a:gd name="connsiteY603" fmla="*/ 378595 h 378594"/>
                <a:gd name="connsiteX604" fmla="*/ 6907107 w 11218359"/>
                <a:gd name="connsiteY604" fmla="*/ 378595 h 378594"/>
                <a:gd name="connsiteX605" fmla="*/ 6918537 w 11218359"/>
                <a:gd name="connsiteY605" fmla="*/ 378595 h 378594"/>
                <a:gd name="connsiteX606" fmla="*/ 6930014 w 11218359"/>
                <a:gd name="connsiteY606" fmla="*/ 378595 h 378594"/>
                <a:gd name="connsiteX607" fmla="*/ 6941444 w 11218359"/>
                <a:gd name="connsiteY607" fmla="*/ 378595 h 378594"/>
                <a:gd name="connsiteX608" fmla="*/ 6952874 w 11218359"/>
                <a:gd name="connsiteY608" fmla="*/ 378595 h 378594"/>
                <a:gd name="connsiteX609" fmla="*/ 6964304 w 11218359"/>
                <a:gd name="connsiteY609" fmla="*/ 378595 h 378594"/>
                <a:gd name="connsiteX610" fmla="*/ 6975734 w 11218359"/>
                <a:gd name="connsiteY610" fmla="*/ 378595 h 378594"/>
                <a:gd name="connsiteX611" fmla="*/ 6987212 w 11218359"/>
                <a:gd name="connsiteY611" fmla="*/ 378595 h 378594"/>
                <a:gd name="connsiteX612" fmla="*/ 6998642 w 11218359"/>
                <a:gd name="connsiteY612" fmla="*/ 378595 h 378594"/>
                <a:gd name="connsiteX613" fmla="*/ 7010072 w 11218359"/>
                <a:gd name="connsiteY613" fmla="*/ 378595 h 378594"/>
                <a:gd name="connsiteX614" fmla="*/ 7021502 w 11218359"/>
                <a:gd name="connsiteY614" fmla="*/ 378595 h 378594"/>
                <a:gd name="connsiteX615" fmla="*/ 7032931 w 11218359"/>
                <a:gd name="connsiteY615" fmla="*/ 378595 h 378594"/>
                <a:gd name="connsiteX616" fmla="*/ 7044409 w 11218359"/>
                <a:gd name="connsiteY616" fmla="*/ 378595 h 378594"/>
                <a:gd name="connsiteX617" fmla="*/ 7055839 w 11218359"/>
                <a:gd name="connsiteY617" fmla="*/ 378595 h 378594"/>
                <a:gd name="connsiteX618" fmla="*/ 7067269 w 11218359"/>
                <a:gd name="connsiteY618" fmla="*/ 378595 h 378594"/>
                <a:gd name="connsiteX619" fmla="*/ 7078700 w 11218359"/>
                <a:gd name="connsiteY619" fmla="*/ 378595 h 378594"/>
                <a:gd name="connsiteX620" fmla="*/ 7090129 w 11218359"/>
                <a:gd name="connsiteY620" fmla="*/ 378595 h 378594"/>
                <a:gd name="connsiteX621" fmla="*/ 7101607 w 11218359"/>
                <a:gd name="connsiteY621" fmla="*/ 378595 h 378594"/>
                <a:gd name="connsiteX622" fmla="*/ 7113037 w 11218359"/>
                <a:gd name="connsiteY622" fmla="*/ 378595 h 378594"/>
                <a:gd name="connsiteX623" fmla="*/ 7124467 w 11218359"/>
                <a:gd name="connsiteY623" fmla="*/ 378595 h 378594"/>
                <a:gd name="connsiteX624" fmla="*/ 7135897 w 11218359"/>
                <a:gd name="connsiteY624" fmla="*/ 378595 h 378594"/>
                <a:gd name="connsiteX625" fmla="*/ 7147327 w 11218359"/>
                <a:gd name="connsiteY625" fmla="*/ 378595 h 378594"/>
                <a:gd name="connsiteX626" fmla="*/ 7158805 w 11218359"/>
                <a:gd name="connsiteY626" fmla="*/ 378595 h 378594"/>
                <a:gd name="connsiteX627" fmla="*/ 7170235 w 11218359"/>
                <a:gd name="connsiteY627" fmla="*/ 378595 h 378594"/>
                <a:gd name="connsiteX628" fmla="*/ 7181665 w 11218359"/>
                <a:gd name="connsiteY628" fmla="*/ 378595 h 378594"/>
                <a:gd name="connsiteX629" fmla="*/ 7193094 w 11218359"/>
                <a:gd name="connsiteY629" fmla="*/ 378595 h 378594"/>
                <a:gd name="connsiteX630" fmla="*/ 7204524 w 11218359"/>
                <a:gd name="connsiteY630" fmla="*/ 378595 h 378594"/>
                <a:gd name="connsiteX631" fmla="*/ 7216002 w 11218359"/>
                <a:gd name="connsiteY631" fmla="*/ 378595 h 378594"/>
                <a:gd name="connsiteX632" fmla="*/ 7227432 w 11218359"/>
                <a:gd name="connsiteY632" fmla="*/ 378595 h 378594"/>
                <a:gd name="connsiteX633" fmla="*/ 7238862 w 11218359"/>
                <a:gd name="connsiteY633" fmla="*/ 378595 h 378594"/>
                <a:gd name="connsiteX634" fmla="*/ 7250292 w 11218359"/>
                <a:gd name="connsiteY634" fmla="*/ 378595 h 378594"/>
                <a:gd name="connsiteX635" fmla="*/ 7261722 w 11218359"/>
                <a:gd name="connsiteY635" fmla="*/ 378595 h 378594"/>
                <a:gd name="connsiteX636" fmla="*/ 7273200 w 11218359"/>
                <a:gd name="connsiteY636" fmla="*/ 378595 h 378594"/>
                <a:gd name="connsiteX637" fmla="*/ 7284630 w 11218359"/>
                <a:gd name="connsiteY637" fmla="*/ 378595 h 378594"/>
                <a:gd name="connsiteX638" fmla="*/ 7296060 w 11218359"/>
                <a:gd name="connsiteY638" fmla="*/ 378595 h 378594"/>
                <a:gd name="connsiteX639" fmla="*/ 7307490 w 11218359"/>
                <a:gd name="connsiteY639" fmla="*/ 378595 h 378594"/>
                <a:gd name="connsiteX640" fmla="*/ 7318920 w 11218359"/>
                <a:gd name="connsiteY640" fmla="*/ 378595 h 378594"/>
                <a:gd name="connsiteX641" fmla="*/ 7330398 w 11218359"/>
                <a:gd name="connsiteY641" fmla="*/ 378595 h 378594"/>
                <a:gd name="connsiteX642" fmla="*/ 7341828 w 11218359"/>
                <a:gd name="connsiteY642" fmla="*/ 378595 h 378594"/>
                <a:gd name="connsiteX643" fmla="*/ 7353257 w 11218359"/>
                <a:gd name="connsiteY643" fmla="*/ 378595 h 378594"/>
                <a:gd name="connsiteX644" fmla="*/ 7364687 w 11218359"/>
                <a:gd name="connsiteY644" fmla="*/ 378595 h 378594"/>
                <a:gd name="connsiteX645" fmla="*/ 7376117 w 11218359"/>
                <a:gd name="connsiteY645" fmla="*/ 378595 h 378594"/>
                <a:gd name="connsiteX646" fmla="*/ 7387595 w 11218359"/>
                <a:gd name="connsiteY646" fmla="*/ 378595 h 378594"/>
                <a:gd name="connsiteX647" fmla="*/ 7399025 w 11218359"/>
                <a:gd name="connsiteY647" fmla="*/ 378595 h 378594"/>
                <a:gd name="connsiteX648" fmla="*/ 7410455 w 11218359"/>
                <a:gd name="connsiteY648" fmla="*/ 378595 h 378594"/>
                <a:gd name="connsiteX649" fmla="*/ 7421885 w 11218359"/>
                <a:gd name="connsiteY649" fmla="*/ 378595 h 378594"/>
                <a:gd name="connsiteX650" fmla="*/ 7433315 w 11218359"/>
                <a:gd name="connsiteY650" fmla="*/ 378595 h 378594"/>
                <a:gd name="connsiteX651" fmla="*/ 7444793 w 11218359"/>
                <a:gd name="connsiteY651" fmla="*/ 378595 h 378594"/>
                <a:gd name="connsiteX652" fmla="*/ 7456222 w 11218359"/>
                <a:gd name="connsiteY652" fmla="*/ 378595 h 378594"/>
                <a:gd name="connsiteX653" fmla="*/ 7467653 w 11218359"/>
                <a:gd name="connsiteY653" fmla="*/ 378595 h 378594"/>
                <a:gd name="connsiteX654" fmla="*/ 7479083 w 11218359"/>
                <a:gd name="connsiteY654" fmla="*/ 378595 h 378594"/>
                <a:gd name="connsiteX655" fmla="*/ 7490513 w 11218359"/>
                <a:gd name="connsiteY655" fmla="*/ 378595 h 378594"/>
                <a:gd name="connsiteX656" fmla="*/ 7501990 w 11218359"/>
                <a:gd name="connsiteY656" fmla="*/ 378595 h 378594"/>
                <a:gd name="connsiteX657" fmla="*/ 7513420 w 11218359"/>
                <a:gd name="connsiteY657" fmla="*/ 378595 h 378594"/>
                <a:gd name="connsiteX658" fmla="*/ 7524850 w 11218359"/>
                <a:gd name="connsiteY658" fmla="*/ 378595 h 378594"/>
                <a:gd name="connsiteX659" fmla="*/ 7536280 w 11218359"/>
                <a:gd name="connsiteY659" fmla="*/ 378595 h 378594"/>
                <a:gd name="connsiteX660" fmla="*/ 7547710 w 11218359"/>
                <a:gd name="connsiteY660" fmla="*/ 378595 h 378594"/>
                <a:gd name="connsiteX661" fmla="*/ 7559188 w 11218359"/>
                <a:gd name="connsiteY661" fmla="*/ 378595 h 378594"/>
                <a:gd name="connsiteX662" fmla="*/ 7570618 w 11218359"/>
                <a:gd name="connsiteY662" fmla="*/ 378595 h 378594"/>
                <a:gd name="connsiteX663" fmla="*/ 7582048 w 11218359"/>
                <a:gd name="connsiteY663" fmla="*/ 378595 h 378594"/>
                <a:gd name="connsiteX664" fmla="*/ 7593478 w 11218359"/>
                <a:gd name="connsiteY664" fmla="*/ 378595 h 378594"/>
                <a:gd name="connsiteX665" fmla="*/ 7604908 w 11218359"/>
                <a:gd name="connsiteY665" fmla="*/ 378595 h 378594"/>
                <a:gd name="connsiteX666" fmla="*/ 7616385 w 11218359"/>
                <a:gd name="connsiteY666" fmla="*/ 378595 h 378594"/>
                <a:gd name="connsiteX667" fmla="*/ 7627815 w 11218359"/>
                <a:gd name="connsiteY667" fmla="*/ 378595 h 378594"/>
                <a:gd name="connsiteX668" fmla="*/ 7639246 w 11218359"/>
                <a:gd name="connsiteY668" fmla="*/ 378595 h 378594"/>
                <a:gd name="connsiteX669" fmla="*/ 7650676 w 11218359"/>
                <a:gd name="connsiteY669" fmla="*/ 378595 h 378594"/>
                <a:gd name="connsiteX670" fmla="*/ 7662106 w 11218359"/>
                <a:gd name="connsiteY670" fmla="*/ 378595 h 378594"/>
                <a:gd name="connsiteX671" fmla="*/ 7673583 w 11218359"/>
                <a:gd name="connsiteY671" fmla="*/ 378595 h 378594"/>
                <a:gd name="connsiteX672" fmla="*/ 7685013 w 11218359"/>
                <a:gd name="connsiteY672" fmla="*/ 378595 h 378594"/>
                <a:gd name="connsiteX673" fmla="*/ 7696443 w 11218359"/>
                <a:gd name="connsiteY673" fmla="*/ 378595 h 378594"/>
                <a:gd name="connsiteX674" fmla="*/ 7707873 w 11218359"/>
                <a:gd name="connsiteY674" fmla="*/ 378595 h 378594"/>
                <a:gd name="connsiteX675" fmla="*/ 7719303 w 11218359"/>
                <a:gd name="connsiteY675" fmla="*/ 378595 h 378594"/>
                <a:gd name="connsiteX676" fmla="*/ 7730733 w 11218359"/>
                <a:gd name="connsiteY676" fmla="*/ 378595 h 378594"/>
                <a:gd name="connsiteX677" fmla="*/ 7742211 w 11218359"/>
                <a:gd name="connsiteY677" fmla="*/ 378595 h 378594"/>
                <a:gd name="connsiteX678" fmla="*/ 7753641 w 11218359"/>
                <a:gd name="connsiteY678" fmla="*/ 378595 h 378594"/>
                <a:gd name="connsiteX679" fmla="*/ 7765071 w 11218359"/>
                <a:gd name="connsiteY679" fmla="*/ 378595 h 378594"/>
                <a:gd name="connsiteX680" fmla="*/ 7776501 w 11218359"/>
                <a:gd name="connsiteY680" fmla="*/ 378595 h 378594"/>
                <a:gd name="connsiteX681" fmla="*/ 7787931 w 11218359"/>
                <a:gd name="connsiteY681" fmla="*/ 378595 h 378594"/>
                <a:gd name="connsiteX682" fmla="*/ 7799408 w 11218359"/>
                <a:gd name="connsiteY682" fmla="*/ 378595 h 378594"/>
                <a:gd name="connsiteX683" fmla="*/ 7810839 w 11218359"/>
                <a:gd name="connsiteY683" fmla="*/ 378595 h 378594"/>
                <a:gd name="connsiteX684" fmla="*/ 7822268 w 11218359"/>
                <a:gd name="connsiteY684" fmla="*/ 378595 h 378594"/>
                <a:gd name="connsiteX685" fmla="*/ 7833698 w 11218359"/>
                <a:gd name="connsiteY685" fmla="*/ 378595 h 378594"/>
                <a:gd name="connsiteX686" fmla="*/ 7845128 w 11218359"/>
                <a:gd name="connsiteY686" fmla="*/ 378595 h 378594"/>
                <a:gd name="connsiteX687" fmla="*/ 7856606 w 11218359"/>
                <a:gd name="connsiteY687" fmla="*/ 378595 h 378594"/>
                <a:gd name="connsiteX688" fmla="*/ 7868036 w 11218359"/>
                <a:gd name="connsiteY688" fmla="*/ 378595 h 378594"/>
                <a:gd name="connsiteX689" fmla="*/ 7879466 w 11218359"/>
                <a:gd name="connsiteY689" fmla="*/ 378595 h 378594"/>
                <a:gd name="connsiteX690" fmla="*/ 7890896 w 11218359"/>
                <a:gd name="connsiteY690" fmla="*/ 378595 h 378594"/>
                <a:gd name="connsiteX691" fmla="*/ 7902326 w 11218359"/>
                <a:gd name="connsiteY691" fmla="*/ 378595 h 378594"/>
                <a:gd name="connsiteX692" fmla="*/ 7913804 w 11218359"/>
                <a:gd name="connsiteY692" fmla="*/ 378595 h 378594"/>
                <a:gd name="connsiteX693" fmla="*/ 7925234 w 11218359"/>
                <a:gd name="connsiteY693" fmla="*/ 378595 h 378594"/>
                <a:gd name="connsiteX694" fmla="*/ 7936663 w 11218359"/>
                <a:gd name="connsiteY694" fmla="*/ 378595 h 378594"/>
                <a:gd name="connsiteX695" fmla="*/ 7948094 w 11218359"/>
                <a:gd name="connsiteY695" fmla="*/ 378595 h 378594"/>
                <a:gd name="connsiteX696" fmla="*/ 7959524 w 11218359"/>
                <a:gd name="connsiteY696" fmla="*/ 378595 h 378594"/>
                <a:gd name="connsiteX697" fmla="*/ 7971001 w 11218359"/>
                <a:gd name="connsiteY697" fmla="*/ 378595 h 378594"/>
                <a:gd name="connsiteX698" fmla="*/ 7982431 w 11218359"/>
                <a:gd name="connsiteY698" fmla="*/ 378595 h 378594"/>
                <a:gd name="connsiteX699" fmla="*/ 7993861 w 11218359"/>
                <a:gd name="connsiteY699" fmla="*/ 378595 h 378594"/>
                <a:gd name="connsiteX700" fmla="*/ 8005291 w 11218359"/>
                <a:gd name="connsiteY700" fmla="*/ 378595 h 378594"/>
                <a:gd name="connsiteX701" fmla="*/ 8016721 w 11218359"/>
                <a:gd name="connsiteY701" fmla="*/ 378595 h 378594"/>
                <a:gd name="connsiteX702" fmla="*/ 8028199 w 11218359"/>
                <a:gd name="connsiteY702" fmla="*/ 378595 h 378594"/>
                <a:gd name="connsiteX703" fmla="*/ 8039629 w 11218359"/>
                <a:gd name="connsiteY703" fmla="*/ 378595 h 378594"/>
                <a:gd name="connsiteX704" fmla="*/ 8051059 w 11218359"/>
                <a:gd name="connsiteY704" fmla="*/ 378595 h 378594"/>
                <a:gd name="connsiteX705" fmla="*/ 8062489 w 11218359"/>
                <a:gd name="connsiteY705" fmla="*/ 378595 h 378594"/>
                <a:gd name="connsiteX706" fmla="*/ 8073919 w 11218359"/>
                <a:gd name="connsiteY706" fmla="*/ 378595 h 378594"/>
                <a:gd name="connsiteX707" fmla="*/ 8085396 w 11218359"/>
                <a:gd name="connsiteY707" fmla="*/ 378595 h 378594"/>
                <a:gd name="connsiteX708" fmla="*/ 8096826 w 11218359"/>
                <a:gd name="connsiteY708" fmla="*/ 378595 h 378594"/>
                <a:gd name="connsiteX709" fmla="*/ 8108256 w 11218359"/>
                <a:gd name="connsiteY709" fmla="*/ 378595 h 378594"/>
                <a:gd name="connsiteX710" fmla="*/ 8119687 w 11218359"/>
                <a:gd name="connsiteY710" fmla="*/ 378595 h 378594"/>
                <a:gd name="connsiteX711" fmla="*/ 8131117 w 11218359"/>
                <a:gd name="connsiteY711" fmla="*/ 378595 h 378594"/>
                <a:gd name="connsiteX712" fmla="*/ 8142594 w 11218359"/>
                <a:gd name="connsiteY712" fmla="*/ 378595 h 378594"/>
                <a:gd name="connsiteX713" fmla="*/ 8154024 w 11218359"/>
                <a:gd name="connsiteY713" fmla="*/ 378595 h 378594"/>
                <a:gd name="connsiteX714" fmla="*/ 8165454 w 11218359"/>
                <a:gd name="connsiteY714" fmla="*/ 378595 h 378594"/>
                <a:gd name="connsiteX715" fmla="*/ 8176884 w 11218359"/>
                <a:gd name="connsiteY715" fmla="*/ 378595 h 378594"/>
                <a:gd name="connsiteX716" fmla="*/ 8188314 w 11218359"/>
                <a:gd name="connsiteY716" fmla="*/ 378595 h 378594"/>
                <a:gd name="connsiteX717" fmla="*/ 8199792 w 11218359"/>
                <a:gd name="connsiteY717" fmla="*/ 378595 h 378594"/>
                <a:gd name="connsiteX718" fmla="*/ 8211222 w 11218359"/>
                <a:gd name="connsiteY718" fmla="*/ 378595 h 378594"/>
                <a:gd name="connsiteX719" fmla="*/ 8222652 w 11218359"/>
                <a:gd name="connsiteY719" fmla="*/ 378595 h 378594"/>
                <a:gd name="connsiteX720" fmla="*/ 8234082 w 11218359"/>
                <a:gd name="connsiteY720" fmla="*/ 378595 h 378594"/>
                <a:gd name="connsiteX721" fmla="*/ 8245512 w 11218359"/>
                <a:gd name="connsiteY721" fmla="*/ 378595 h 378594"/>
                <a:gd name="connsiteX722" fmla="*/ 8256989 w 11218359"/>
                <a:gd name="connsiteY722" fmla="*/ 378595 h 378594"/>
                <a:gd name="connsiteX723" fmla="*/ 8268419 w 11218359"/>
                <a:gd name="connsiteY723" fmla="*/ 378595 h 378594"/>
                <a:gd name="connsiteX724" fmla="*/ 8279850 w 11218359"/>
                <a:gd name="connsiteY724" fmla="*/ 378595 h 378594"/>
                <a:gd name="connsiteX725" fmla="*/ 8291280 w 11218359"/>
                <a:gd name="connsiteY725" fmla="*/ 378595 h 378594"/>
                <a:gd name="connsiteX726" fmla="*/ 8302709 w 11218359"/>
                <a:gd name="connsiteY726" fmla="*/ 378595 h 378594"/>
                <a:gd name="connsiteX727" fmla="*/ 8314187 w 11218359"/>
                <a:gd name="connsiteY727" fmla="*/ 378595 h 378594"/>
                <a:gd name="connsiteX728" fmla="*/ 8325617 w 11218359"/>
                <a:gd name="connsiteY728" fmla="*/ 378595 h 378594"/>
                <a:gd name="connsiteX729" fmla="*/ 8337047 w 11218359"/>
                <a:gd name="connsiteY729" fmla="*/ 378595 h 378594"/>
                <a:gd name="connsiteX730" fmla="*/ 8348477 w 11218359"/>
                <a:gd name="connsiteY730" fmla="*/ 378595 h 378594"/>
                <a:gd name="connsiteX731" fmla="*/ 8359907 w 11218359"/>
                <a:gd name="connsiteY731" fmla="*/ 378595 h 378594"/>
                <a:gd name="connsiteX732" fmla="*/ 8371385 w 11218359"/>
                <a:gd name="connsiteY732" fmla="*/ 378595 h 378594"/>
                <a:gd name="connsiteX733" fmla="*/ 8382815 w 11218359"/>
                <a:gd name="connsiteY733" fmla="*/ 378595 h 378594"/>
                <a:gd name="connsiteX734" fmla="*/ 8394245 w 11218359"/>
                <a:gd name="connsiteY734" fmla="*/ 378595 h 378594"/>
                <a:gd name="connsiteX735" fmla="*/ 8405674 w 11218359"/>
                <a:gd name="connsiteY735" fmla="*/ 378595 h 378594"/>
                <a:gd name="connsiteX736" fmla="*/ 8417104 w 11218359"/>
                <a:gd name="connsiteY736" fmla="*/ 378595 h 378594"/>
                <a:gd name="connsiteX737" fmla="*/ 8428582 w 11218359"/>
                <a:gd name="connsiteY737" fmla="*/ 378595 h 378594"/>
                <a:gd name="connsiteX738" fmla="*/ 8440012 w 11218359"/>
                <a:gd name="connsiteY738" fmla="*/ 378595 h 378594"/>
                <a:gd name="connsiteX739" fmla="*/ 8451442 w 11218359"/>
                <a:gd name="connsiteY739" fmla="*/ 378595 h 378594"/>
                <a:gd name="connsiteX740" fmla="*/ 8462872 w 11218359"/>
                <a:gd name="connsiteY740" fmla="*/ 378595 h 378594"/>
                <a:gd name="connsiteX741" fmla="*/ 8474302 w 11218359"/>
                <a:gd name="connsiteY741" fmla="*/ 378595 h 378594"/>
                <a:gd name="connsiteX742" fmla="*/ 8485780 w 11218359"/>
                <a:gd name="connsiteY742" fmla="*/ 378595 h 378594"/>
                <a:gd name="connsiteX743" fmla="*/ 8497210 w 11218359"/>
                <a:gd name="connsiteY743" fmla="*/ 378595 h 378594"/>
                <a:gd name="connsiteX744" fmla="*/ 8508640 w 11218359"/>
                <a:gd name="connsiteY744" fmla="*/ 378595 h 378594"/>
                <a:gd name="connsiteX745" fmla="*/ 8520069 w 11218359"/>
                <a:gd name="connsiteY745" fmla="*/ 378595 h 378594"/>
                <a:gd name="connsiteX746" fmla="*/ 8531500 w 11218359"/>
                <a:gd name="connsiteY746" fmla="*/ 378595 h 378594"/>
                <a:gd name="connsiteX747" fmla="*/ 8542977 w 11218359"/>
                <a:gd name="connsiteY747" fmla="*/ 378595 h 378594"/>
                <a:gd name="connsiteX748" fmla="*/ 8554407 w 11218359"/>
                <a:gd name="connsiteY748" fmla="*/ 378595 h 378594"/>
                <a:gd name="connsiteX749" fmla="*/ 8565837 w 11218359"/>
                <a:gd name="connsiteY749" fmla="*/ 378595 h 378594"/>
                <a:gd name="connsiteX750" fmla="*/ 8577267 w 11218359"/>
                <a:gd name="connsiteY750" fmla="*/ 378595 h 378594"/>
                <a:gd name="connsiteX751" fmla="*/ 8588697 w 11218359"/>
                <a:gd name="connsiteY751" fmla="*/ 378595 h 378594"/>
                <a:gd name="connsiteX752" fmla="*/ 8600175 w 11218359"/>
                <a:gd name="connsiteY752" fmla="*/ 378595 h 378594"/>
                <a:gd name="connsiteX753" fmla="*/ 8611605 w 11218359"/>
                <a:gd name="connsiteY753" fmla="*/ 378595 h 378594"/>
                <a:gd name="connsiteX754" fmla="*/ 8623035 w 11218359"/>
                <a:gd name="connsiteY754" fmla="*/ 378595 h 378594"/>
                <a:gd name="connsiteX755" fmla="*/ 8634465 w 11218359"/>
                <a:gd name="connsiteY755" fmla="*/ 378595 h 378594"/>
                <a:gd name="connsiteX756" fmla="*/ 8645895 w 11218359"/>
                <a:gd name="connsiteY756" fmla="*/ 378595 h 378594"/>
                <a:gd name="connsiteX757" fmla="*/ 8657373 w 11218359"/>
                <a:gd name="connsiteY757" fmla="*/ 378595 h 378594"/>
                <a:gd name="connsiteX758" fmla="*/ 8668802 w 11218359"/>
                <a:gd name="connsiteY758" fmla="*/ 378595 h 378594"/>
                <a:gd name="connsiteX759" fmla="*/ 8680232 w 11218359"/>
                <a:gd name="connsiteY759" fmla="*/ 378595 h 378594"/>
                <a:gd name="connsiteX760" fmla="*/ 8691662 w 11218359"/>
                <a:gd name="connsiteY760" fmla="*/ 378595 h 378594"/>
                <a:gd name="connsiteX761" fmla="*/ 8703093 w 11218359"/>
                <a:gd name="connsiteY761" fmla="*/ 378595 h 378594"/>
                <a:gd name="connsiteX762" fmla="*/ 8714570 w 11218359"/>
                <a:gd name="connsiteY762" fmla="*/ 378595 h 378594"/>
                <a:gd name="connsiteX763" fmla="*/ 8726000 w 11218359"/>
                <a:gd name="connsiteY763" fmla="*/ 378595 h 378594"/>
                <a:gd name="connsiteX764" fmla="*/ 8737430 w 11218359"/>
                <a:gd name="connsiteY764" fmla="*/ 378595 h 378594"/>
                <a:gd name="connsiteX765" fmla="*/ 8748860 w 11218359"/>
                <a:gd name="connsiteY765" fmla="*/ 378595 h 378594"/>
                <a:gd name="connsiteX766" fmla="*/ 8760290 w 11218359"/>
                <a:gd name="connsiteY766" fmla="*/ 378595 h 378594"/>
                <a:gd name="connsiteX767" fmla="*/ 8771768 w 11218359"/>
                <a:gd name="connsiteY767" fmla="*/ 378595 h 378594"/>
                <a:gd name="connsiteX768" fmla="*/ 8783198 w 11218359"/>
                <a:gd name="connsiteY768" fmla="*/ 378595 h 378594"/>
                <a:gd name="connsiteX769" fmla="*/ 8794628 w 11218359"/>
                <a:gd name="connsiteY769" fmla="*/ 378595 h 378594"/>
                <a:gd name="connsiteX770" fmla="*/ 8806058 w 11218359"/>
                <a:gd name="connsiteY770" fmla="*/ 378595 h 378594"/>
                <a:gd name="connsiteX771" fmla="*/ 8817488 w 11218359"/>
                <a:gd name="connsiteY771" fmla="*/ 378595 h 378594"/>
                <a:gd name="connsiteX772" fmla="*/ 8828918 w 11218359"/>
                <a:gd name="connsiteY772" fmla="*/ 378595 h 378594"/>
                <a:gd name="connsiteX773" fmla="*/ 8840395 w 11218359"/>
                <a:gd name="connsiteY773" fmla="*/ 378595 h 378594"/>
                <a:gd name="connsiteX774" fmla="*/ 8851825 w 11218359"/>
                <a:gd name="connsiteY774" fmla="*/ 378595 h 378594"/>
                <a:gd name="connsiteX775" fmla="*/ 8863256 w 11218359"/>
                <a:gd name="connsiteY775" fmla="*/ 378595 h 378594"/>
                <a:gd name="connsiteX776" fmla="*/ 8874686 w 11218359"/>
                <a:gd name="connsiteY776" fmla="*/ 378595 h 378594"/>
                <a:gd name="connsiteX777" fmla="*/ 8886115 w 11218359"/>
                <a:gd name="connsiteY777" fmla="*/ 378595 h 378594"/>
                <a:gd name="connsiteX778" fmla="*/ 8897593 w 11218359"/>
                <a:gd name="connsiteY778" fmla="*/ 378595 h 378594"/>
                <a:gd name="connsiteX779" fmla="*/ 8909022 w 11218359"/>
                <a:gd name="connsiteY779" fmla="*/ 378595 h 378594"/>
                <a:gd name="connsiteX780" fmla="*/ 8920453 w 11218359"/>
                <a:gd name="connsiteY780" fmla="*/ 378595 h 378594"/>
                <a:gd name="connsiteX781" fmla="*/ 8931883 w 11218359"/>
                <a:gd name="connsiteY781" fmla="*/ 378595 h 378594"/>
                <a:gd name="connsiteX782" fmla="*/ 8943313 w 11218359"/>
                <a:gd name="connsiteY782" fmla="*/ 378595 h 378594"/>
                <a:gd name="connsiteX783" fmla="*/ 8954791 w 11218359"/>
                <a:gd name="connsiteY783" fmla="*/ 378595 h 378594"/>
                <a:gd name="connsiteX784" fmla="*/ 8966220 w 11218359"/>
                <a:gd name="connsiteY784" fmla="*/ 378595 h 378594"/>
                <a:gd name="connsiteX785" fmla="*/ 8977651 w 11218359"/>
                <a:gd name="connsiteY785" fmla="*/ 378595 h 378594"/>
                <a:gd name="connsiteX786" fmla="*/ 8989080 w 11218359"/>
                <a:gd name="connsiteY786" fmla="*/ 378595 h 378594"/>
                <a:gd name="connsiteX787" fmla="*/ 9000511 w 11218359"/>
                <a:gd name="connsiteY787" fmla="*/ 378595 h 378594"/>
                <a:gd name="connsiteX788" fmla="*/ 9011988 w 11218359"/>
                <a:gd name="connsiteY788" fmla="*/ 378595 h 378594"/>
                <a:gd name="connsiteX789" fmla="*/ 9023418 w 11218359"/>
                <a:gd name="connsiteY789" fmla="*/ 378595 h 378594"/>
                <a:gd name="connsiteX790" fmla="*/ 9034849 w 11218359"/>
                <a:gd name="connsiteY790" fmla="*/ 378595 h 378594"/>
                <a:gd name="connsiteX791" fmla="*/ 9046278 w 11218359"/>
                <a:gd name="connsiteY791" fmla="*/ 378595 h 378594"/>
                <a:gd name="connsiteX792" fmla="*/ 9057709 w 11218359"/>
                <a:gd name="connsiteY792" fmla="*/ 378595 h 378594"/>
                <a:gd name="connsiteX793" fmla="*/ 9069186 w 11218359"/>
                <a:gd name="connsiteY793" fmla="*/ 378595 h 378594"/>
                <a:gd name="connsiteX794" fmla="*/ 9080615 w 11218359"/>
                <a:gd name="connsiteY794" fmla="*/ 378595 h 378594"/>
                <a:gd name="connsiteX795" fmla="*/ 9092046 w 11218359"/>
                <a:gd name="connsiteY795" fmla="*/ 378595 h 378594"/>
                <a:gd name="connsiteX796" fmla="*/ 9103476 w 11218359"/>
                <a:gd name="connsiteY796" fmla="*/ 378595 h 378594"/>
                <a:gd name="connsiteX797" fmla="*/ 9114906 w 11218359"/>
                <a:gd name="connsiteY797" fmla="*/ 378595 h 378594"/>
                <a:gd name="connsiteX798" fmla="*/ 9126384 w 11218359"/>
                <a:gd name="connsiteY798" fmla="*/ 378595 h 378594"/>
                <a:gd name="connsiteX799" fmla="*/ 9137813 w 11218359"/>
                <a:gd name="connsiteY799" fmla="*/ 378595 h 378594"/>
                <a:gd name="connsiteX800" fmla="*/ 9149244 w 11218359"/>
                <a:gd name="connsiteY800" fmla="*/ 378595 h 378594"/>
                <a:gd name="connsiteX801" fmla="*/ 9160673 w 11218359"/>
                <a:gd name="connsiteY801" fmla="*/ 378595 h 378594"/>
                <a:gd name="connsiteX802" fmla="*/ 9172104 w 11218359"/>
                <a:gd name="connsiteY802" fmla="*/ 378595 h 378594"/>
                <a:gd name="connsiteX803" fmla="*/ 9183581 w 11218359"/>
                <a:gd name="connsiteY803" fmla="*/ 378595 h 378594"/>
                <a:gd name="connsiteX804" fmla="*/ 9195011 w 11218359"/>
                <a:gd name="connsiteY804" fmla="*/ 378595 h 378594"/>
                <a:gd name="connsiteX805" fmla="*/ 9206442 w 11218359"/>
                <a:gd name="connsiteY805" fmla="*/ 378595 h 378594"/>
                <a:gd name="connsiteX806" fmla="*/ 9217871 w 11218359"/>
                <a:gd name="connsiteY806" fmla="*/ 378595 h 378594"/>
                <a:gd name="connsiteX807" fmla="*/ 9229301 w 11218359"/>
                <a:gd name="connsiteY807" fmla="*/ 378595 h 378594"/>
                <a:gd name="connsiteX808" fmla="*/ 9240779 w 11218359"/>
                <a:gd name="connsiteY808" fmla="*/ 378595 h 378594"/>
                <a:gd name="connsiteX809" fmla="*/ 9252209 w 11218359"/>
                <a:gd name="connsiteY809" fmla="*/ 378595 h 378594"/>
                <a:gd name="connsiteX810" fmla="*/ 9263639 w 11218359"/>
                <a:gd name="connsiteY810" fmla="*/ 378595 h 378594"/>
                <a:gd name="connsiteX811" fmla="*/ 9275069 w 11218359"/>
                <a:gd name="connsiteY811" fmla="*/ 378595 h 378594"/>
                <a:gd name="connsiteX812" fmla="*/ 9286498 w 11218359"/>
                <a:gd name="connsiteY812" fmla="*/ 378595 h 378594"/>
                <a:gd name="connsiteX813" fmla="*/ 9297977 w 11218359"/>
                <a:gd name="connsiteY813" fmla="*/ 378595 h 378594"/>
                <a:gd name="connsiteX814" fmla="*/ 9309406 w 11218359"/>
                <a:gd name="connsiteY814" fmla="*/ 378595 h 378594"/>
                <a:gd name="connsiteX815" fmla="*/ 9320837 w 11218359"/>
                <a:gd name="connsiteY815" fmla="*/ 378595 h 378594"/>
                <a:gd name="connsiteX816" fmla="*/ 9332266 w 11218359"/>
                <a:gd name="connsiteY816" fmla="*/ 378595 h 378594"/>
                <a:gd name="connsiteX817" fmla="*/ 9343696 w 11218359"/>
                <a:gd name="connsiteY817" fmla="*/ 378595 h 378594"/>
                <a:gd name="connsiteX818" fmla="*/ 9355174 w 11218359"/>
                <a:gd name="connsiteY818" fmla="*/ 378595 h 378594"/>
                <a:gd name="connsiteX819" fmla="*/ 9366604 w 11218359"/>
                <a:gd name="connsiteY819" fmla="*/ 378595 h 378594"/>
                <a:gd name="connsiteX820" fmla="*/ 9378035 w 11218359"/>
                <a:gd name="connsiteY820" fmla="*/ 378595 h 378594"/>
                <a:gd name="connsiteX821" fmla="*/ 9389464 w 11218359"/>
                <a:gd name="connsiteY821" fmla="*/ 378595 h 378594"/>
                <a:gd name="connsiteX822" fmla="*/ 9400894 w 11218359"/>
                <a:gd name="connsiteY822" fmla="*/ 378595 h 378594"/>
                <a:gd name="connsiteX823" fmla="*/ 9412372 w 11218359"/>
                <a:gd name="connsiteY823" fmla="*/ 378595 h 378594"/>
                <a:gd name="connsiteX824" fmla="*/ 9423802 w 11218359"/>
                <a:gd name="connsiteY824" fmla="*/ 378595 h 378594"/>
                <a:gd name="connsiteX825" fmla="*/ 9435232 w 11218359"/>
                <a:gd name="connsiteY825" fmla="*/ 378595 h 378594"/>
                <a:gd name="connsiteX826" fmla="*/ 9446662 w 11218359"/>
                <a:gd name="connsiteY826" fmla="*/ 378595 h 378594"/>
                <a:gd name="connsiteX827" fmla="*/ 9458091 w 11218359"/>
                <a:gd name="connsiteY827" fmla="*/ 378595 h 378594"/>
                <a:gd name="connsiteX828" fmla="*/ 9469570 w 11218359"/>
                <a:gd name="connsiteY828" fmla="*/ 378595 h 378594"/>
                <a:gd name="connsiteX829" fmla="*/ 9480999 w 11218359"/>
                <a:gd name="connsiteY829" fmla="*/ 378595 h 378594"/>
                <a:gd name="connsiteX830" fmla="*/ 9492429 w 11218359"/>
                <a:gd name="connsiteY830" fmla="*/ 378595 h 378594"/>
                <a:gd name="connsiteX831" fmla="*/ 9503859 w 11218359"/>
                <a:gd name="connsiteY831" fmla="*/ 378595 h 378594"/>
                <a:gd name="connsiteX832" fmla="*/ 9515289 w 11218359"/>
                <a:gd name="connsiteY832" fmla="*/ 378595 h 378594"/>
                <a:gd name="connsiteX833" fmla="*/ 9526767 w 11218359"/>
                <a:gd name="connsiteY833" fmla="*/ 378595 h 378594"/>
                <a:gd name="connsiteX834" fmla="*/ 9538197 w 11218359"/>
                <a:gd name="connsiteY834" fmla="*/ 378595 h 378594"/>
                <a:gd name="connsiteX835" fmla="*/ 9549626 w 11218359"/>
                <a:gd name="connsiteY835" fmla="*/ 378595 h 378594"/>
                <a:gd name="connsiteX836" fmla="*/ 9561057 w 11218359"/>
                <a:gd name="connsiteY836" fmla="*/ 378595 h 378594"/>
                <a:gd name="connsiteX837" fmla="*/ 9572487 w 11218359"/>
                <a:gd name="connsiteY837" fmla="*/ 378595 h 378594"/>
                <a:gd name="connsiteX838" fmla="*/ 9583965 w 11218359"/>
                <a:gd name="connsiteY838" fmla="*/ 378595 h 378594"/>
                <a:gd name="connsiteX839" fmla="*/ 9595395 w 11218359"/>
                <a:gd name="connsiteY839" fmla="*/ 378595 h 378594"/>
                <a:gd name="connsiteX840" fmla="*/ 9606824 w 11218359"/>
                <a:gd name="connsiteY840" fmla="*/ 378595 h 378594"/>
                <a:gd name="connsiteX841" fmla="*/ 9618255 w 11218359"/>
                <a:gd name="connsiteY841" fmla="*/ 378595 h 378594"/>
                <a:gd name="connsiteX842" fmla="*/ 9629684 w 11218359"/>
                <a:gd name="connsiteY842" fmla="*/ 378595 h 378594"/>
                <a:gd name="connsiteX843" fmla="*/ 9641163 w 11218359"/>
                <a:gd name="connsiteY843" fmla="*/ 378595 h 378594"/>
                <a:gd name="connsiteX844" fmla="*/ 9652592 w 11218359"/>
                <a:gd name="connsiteY844" fmla="*/ 378595 h 378594"/>
                <a:gd name="connsiteX845" fmla="*/ 9664022 w 11218359"/>
                <a:gd name="connsiteY845" fmla="*/ 378595 h 378594"/>
                <a:gd name="connsiteX846" fmla="*/ 9675452 w 11218359"/>
                <a:gd name="connsiteY846" fmla="*/ 378595 h 378594"/>
                <a:gd name="connsiteX847" fmla="*/ 9686882 w 11218359"/>
                <a:gd name="connsiteY847" fmla="*/ 378595 h 378594"/>
                <a:gd name="connsiteX848" fmla="*/ 9698360 w 11218359"/>
                <a:gd name="connsiteY848" fmla="*/ 378595 h 378594"/>
                <a:gd name="connsiteX849" fmla="*/ 9709790 w 11218359"/>
                <a:gd name="connsiteY849" fmla="*/ 378595 h 378594"/>
                <a:gd name="connsiteX850" fmla="*/ 9721219 w 11218359"/>
                <a:gd name="connsiteY850" fmla="*/ 378595 h 378594"/>
                <a:gd name="connsiteX851" fmla="*/ 9732650 w 11218359"/>
                <a:gd name="connsiteY851" fmla="*/ 378595 h 378594"/>
                <a:gd name="connsiteX852" fmla="*/ 9744080 w 11218359"/>
                <a:gd name="connsiteY852" fmla="*/ 378595 h 378594"/>
                <a:gd name="connsiteX853" fmla="*/ 9755557 w 11218359"/>
                <a:gd name="connsiteY853" fmla="*/ 378595 h 378594"/>
                <a:gd name="connsiteX854" fmla="*/ 9766988 w 11218359"/>
                <a:gd name="connsiteY854" fmla="*/ 378595 h 378594"/>
                <a:gd name="connsiteX855" fmla="*/ 9778417 w 11218359"/>
                <a:gd name="connsiteY855" fmla="*/ 378595 h 378594"/>
                <a:gd name="connsiteX856" fmla="*/ 9789848 w 11218359"/>
                <a:gd name="connsiteY856" fmla="*/ 378595 h 378594"/>
                <a:gd name="connsiteX857" fmla="*/ 9801277 w 11218359"/>
                <a:gd name="connsiteY857" fmla="*/ 378595 h 378594"/>
                <a:gd name="connsiteX858" fmla="*/ 9812755 w 11218359"/>
                <a:gd name="connsiteY858" fmla="*/ 378595 h 378594"/>
                <a:gd name="connsiteX859" fmla="*/ 9824185 w 11218359"/>
                <a:gd name="connsiteY859" fmla="*/ 378595 h 378594"/>
                <a:gd name="connsiteX860" fmla="*/ 9835615 w 11218359"/>
                <a:gd name="connsiteY860" fmla="*/ 378595 h 378594"/>
                <a:gd name="connsiteX861" fmla="*/ 9847045 w 11218359"/>
                <a:gd name="connsiteY861" fmla="*/ 378595 h 378594"/>
                <a:gd name="connsiteX862" fmla="*/ 9858475 w 11218359"/>
                <a:gd name="connsiteY862" fmla="*/ 378595 h 378594"/>
                <a:gd name="connsiteX863" fmla="*/ 9869952 w 11218359"/>
                <a:gd name="connsiteY863" fmla="*/ 378595 h 378594"/>
                <a:gd name="connsiteX864" fmla="*/ 9881383 w 11218359"/>
                <a:gd name="connsiteY864" fmla="*/ 378595 h 378594"/>
                <a:gd name="connsiteX865" fmla="*/ 9892812 w 11218359"/>
                <a:gd name="connsiteY865" fmla="*/ 378595 h 378594"/>
                <a:gd name="connsiteX866" fmla="*/ 9904243 w 11218359"/>
                <a:gd name="connsiteY866" fmla="*/ 378595 h 378594"/>
                <a:gd name="connsiteX867" fmla="*/ 9915673 w 11218359"/>
                <a:gd name="connsiteY867" fmla="*/ 378595 h 378594"/>
                <a:gd name="connsiteX868" fmla="*/ 9927102 w 11218359"/>
                <a:gd name="connsiteY868" fmla="*/ 378595 h 378594"/>
                <a:gd name="connsiteX869" fmla="*/ 9938581 w 11218359"/>
                <a:gd name="connsiteY869" fmla="*/ 378595 h 378594"/>
                <a:gd name="connsiteX870" fmla="*/ 9950010 w 11218359"/>
                <a:gd name="connsiteY870" fmla="*/ 378595 h 378594"/>
                <a:gd name="connsiteX871" fmla="*/ 9961441 w 11218359"/>
                <a:gd name="connsiteY871" fmla="*/ 378595 h 378594"/>
                <a:gd name="connsiteX872" fmla="*/ 9972870 w 11218359"/>
                <a:gd name="connsiteY872" fmla="*/ 378595 h 378594"/>
                <a:gd name="connsiteX873" fmla="*/ 9984300 w 11218359"/>
                <a:gd name="connsiteY873" fmla="*/ 378595 h 378594"/>
                <a:gd name="connsiteX874" fmla="*/ 9995778 w 11218359"/>
                <a:gd name="connsiteY874" fmla="*/ 378595 h 378594"/>
                <a:gd name="connsiteX875" fmla="*/ 10007208 w 11218359"/>
                <a:gd name="connsiteY875" fmla="*/ 378595 h 378594"/>
                <a:gd name="connsiteX876" fmla="*/ 10018638 w 11218359"/>
                <a:gd name="connsiteY876" fmla="*/ 378595 h 378594"/>
                <a:gd name="connsiteX877" fmla="*/ 10030068 w 11218359"/>
                <a:gd name="connsiteY877" fmla="*/ 378595 h 378594"/>
                <a:gd name="connsiteX878" fmla="*/ 10041498 w 11218359"/>
                <a:gd name="connsiteY878" fmla="*/ 378595 h 378594"/>
                <a:gd name="connsiteX879" fmla="*/ 10052976 w 11218359"/>
                <a:gd name="connsiteY879" fmla="*/ 378595 h 378594"/>
                <a:gd name="connsiteX880" fmla="*/ 10064405 w 11218359"/>
                <a:gd name="connsiteY880" fmla="*/ 378595 h 378594"/>
                <a:gd name="connsiteX881" fmla="*/ 10075835 w 11218359"/>
                <a:gd name="connsiteY881" fmla="*/ 378595 h 378594"/>
                <a:gd name="connsiteX882" fmla="*/ 10087266 w 11218359"/>
                <a:gd name="connsiteY882" fmla="*/ 378595 h 378594"/>
                <a:gd name="connsiteX883" fmla="*/ 10098695 w 11218359"/>
                <a:gd name="connsiteY883" fmla="*/ 378595 h 378594"/>
                <a:gd name="connsiteX884" fmla="*/ 10110174 w 11218359"/>
                <a:gd name="connsiteY884" fmla="*/ 378595 h 378594"/>
                <a:gd name="connsiteX885" fmla="*/ 10121603 w 11218359"/>
                <a:gd name="connsiteY885" fmla="*/ 378595 h 378594"/>
                <a:gd name="connsiteX886" fmla="*/ 10133033 w 11218359"/>
                <a:gd name="connsiteY886" fmla="*/ 378595 h 378594"/>
                <a:gd name="connsiteX887" fmla="*/ 10144463 w 11218359"/>
                <a:gd name="connsiteY887" fmla="*/ 378595 h 378594"/>
                <a:gd name="connsiteX888" fmla="*/ 10155893 w 11218359"/>
                <a:gd name="connsiteY888" fmla="*/ 378595 h 378594"/>
                <a:gd name="connsiteX889" fmla="*/ 10167371 w 11218359"/>
                <a:gd name="connsiteY889" fmla="*/ 378595 h 378594"/>
                <a:gd name="connsiteX890" fmla="*/ 10178801 w 11218359"/>
                <a:gd name="connsiteY890" fmla="*/ 378595 h 378594"/>
                <a:gd name="connsiteX891" fmla="*/ 10190230 w 11218359"/>
                <a:gd name="connsiteY891" fmla="*/ 378595 h 378594"/>
                <a:gd name="connsiteX892" fmla="*/ 10201661 w 11218359"/>
                <a:gd name="connsiteY892" fmla="*/ 378595 h 378594"/>
                <a:gd name="connsiteX893" fmla="*/ 10213091 w 11218359"/>
                <a:gd name="connsiteY893" fmla="*/ 378595 h 378594"/>
                <a:gd name="connsiteX894" fmla="*/ 10224569 w 11218359"/>
                <a:gd name="connsiteY894" fmla="*/ 378595 h 378594"/>
                <a:gd name="connsiteX895" fmla="*/ 10235998 w 11218359"/>
                <a:gd name="connsiteY895" fmla="*/ 378595 h 378594"/>
                <a:gd name="connsiteX896" fmla="*/ 10247428 w 11218359"/>
                <a:gd name="connsiteY896" fmla="*/ 378595 h 378594"/>
                <a:gd name="connsiteX897" fmla="*/ 10258859 w 11218359"/>
                <a:gd name="connsiteY897" fmla="*/ 378595 h 378594"/>
                <a:gd name="connsiteX898" fmla="*/ 10270288 w 11218359"/>
                <a:gd name="connsiteY898" fmla="*/ 378595 h 378594"/>
                <a:gd name="connsiteX899" fmla="*/ 10281767 w 11218359"/>
                <a:gd name="connsiteY899" fmla="*/ 378595 h 378594"/>
                <a:gd name="connsiteX900" fmla="*/ 10293196 w 11218359"/>
                <a:gd name="connsiteY900" fmla="*/ 378595 h 378594"/>
                <a:gd name="connsiteX901" fmla="*/ 10304626 w 11218359"/>
                <a:gd name="connsiteY901" fmla="*/ 378595 h 378594"/>
                <a:gd name="connsiteX902" fmla="*/ 10316056 w 11218359"/>
                <a:gd name="connsiteY902" fmla="*/ 378595 h 378594"/>
                <a:gd name="connsiteX903" fmla="*/ 10327486 w 11218359"/>
                <a:gd name="connsiteY903" fmla="*/ 378595 h 378594"/>
                <a:gd name="connsiteX904" fmla="*/ 10338963 w 11218359"/>
                <a:gd name="connsiteY904" fmla="*/ 378595 h 378594"/>
                <a:gd name="connsiteX905" fmla="*/ 10350394 w 11218359"/>
                <a:gd name="connsiteY905" fmla="*/ 378595 h 378594"/>
                <a:gd name="connsiteX906" fmla="*/ 10361823 w 11218359"/>
                <a:gd name="connsiteY906" fmla="*/ 378595 h 378594"/>
                <a:gd name="connsiteX907" fmla="*/ 10373254 w 11218359"/>
                <a:gd name="connsiteY907" fmla="*/ 378595 h 378594"/>
                <a:gd name="connsiteX908" fmla="*/ 10384684 w 11218359"/>
                <a:gd name="connsiteY908" fmla="*/ 378595 h 378594"/>
                <a:gd name="connsiteX909" fmla="*/ 10396161 w 11218359"/>
                <a:gd name="connsiteY909" fmla="*/ 378595 h 378594"/>
                <a:gd name="connsiteX910" fmla="*/ 10407591 w 11218359"/>
                <a:gd name="connsiteY910" fmla="*/ 378595 h 378594"/>
                <a:gd name="connsiteX911" fmla="*/ 10419021 w 11218359"/>
                <a:gd name="connsiteY911" fmla="*/ 378595 h 378594"/>
                <a:gd name="connsiteX912" fmla="*/ 10430452 w 11218359"/>
                <a:gd name="connsiteY912" fmla="*/ 378595 h 378594"/>
                <a:gd name="connsiteX913" fmla="*/ 10441881 w 11218359"/>
                <a:gd name="connsiteY913" fmla="*/ 378595 h 378594"/>
                <a:gd name="connsiteX914" fmla="*/ 10453358 w 11218359"/>
                <a:gd name="connsiteY914" fmla="*/ 378595 h 378594"/>
                <a:gd name="connsiteX915" fmla="*/ 10464789 w 11218359"/>
                <a:gd name="connsiteY915" fmla="*/ 378595 h 378594"/>
                <a:gd name="connsiteX916" fmla="*/ 10476219 w 11218359"/>
                <a:gd name="connsiteY916" fmla="*/ 378595 h 378594"/>
                <a:gd name="connsiteX917" fmla="*/ 10487649 w 11218359"/>
                <a:gd name="connsiteY917" fmla="*/ 378595 h 378594"/>
                <a:gd name="connsiteX918" fmla="*/ 10499079 w 11218359"/>
                <a:gd name="connsiteY918" fmla="*/ 378595 h 378594"/>
                <a:gd name="connsiteX919" fmla="*/ 10510556 w 11218359"/>
                <a:gd name="connsiteY919" fmla="*/ 378595 h 378594"/>
                <a:gd name="connsiteX920" fmla="*/ 10521987 w 11218359"/>
                <a:gd name="connsiteY920" fmla="*/ 378595 h 378594"/>
                <a:gd name="connsiteX921" fmla="*/ 10533416 w 11218359"/>
                <a:gd name="connsiteY921" fmla="*/ 378595 h 378594"/>
                <a:gd name="connsiteX922" fmla="*/ 10544847 w 11218359"/>
                <a:gd name="connsiteY922" fmla="*/ 378595 h 378594"/>
                <a:gd name="connsiteX923" fmla="*/ 10556277 w 11218359"/>
                <a:gd name="connsiteY923" fmla="*/ 378595 h 378594"/>
                <a:gd name="connsiteX924" fmla="*/ 10567754 w 11218359"/>
                <a:gd name="connsiteY924" fmla="*/ 378595 h 378594"/>
                <a:gd name="connsiteX925" fmla="*/ 10579184 w 11218359"/>
                <a:gd name="connsiteY925" fmla="*/ 378595 h 378594"/>
                <a:gd name="connsiteX926" fmla="*/ 10590614 w 11218359"/>
                <a:gd name="connsiteY926" fmla="*/ 378595 h 378594"/>
                <a:gd name="connsiteX927" fmla="*/ 10602045 w 11218359"/>
                <a:gd name="connsiteY927" fmla="*/ 378595 h 378594"/>
                <a:gd name="connsiteX928" fmla="*/ 10613474 w 11218359"/>
                <a:gd name="connsiteY928" fmla="*/ 378595 h 378594"/>
                <a:gd name="connsiteX929" fmla="*/ 10624951 w 11218359"/>
                <a:gd name="connsiteY929" fmla="*/ 378595 h 378594"/>
                <a:gd name="connsiteX930" fmla="*/ 10636382 w 11218359"/>
                <a:gd name="connsiteY930" fmla="*/ 378595 h 378594"/>
                <a:gd name="connsiteX931" fmla="*/ 10647812 w 11218359"/>
                <a:gd name="connsiteY931" fmla="*/ 378595 h 378594"/>
                <a:gd name="connsiteX932" fmla="*/ 10659241 w 11218359"/>
                <a:gd name="connsiteY932" fmla="*/ 378595 h 378594"/>
                <a:gd name="connsiteX933" fmla="*/ 10670672 w 11218359"/>
                <a:gd name="connsiteY933" fmla="*/ 378595 h 378594"/>
                <a:gd name="connsiteX934" fmla="*/ 10682149 w 11218359"/>
                <a:gd name="connsiteY934" fmla="*/ 378595 h 378594"/>
                <a:gd name="connsiteX935" fmla="*/ 10693580 w 11218359"/>
                <a:gd name="connsiteY935" fmla="*/ 378595 h 378594"/>
                <a:gd name="connsiteX936" fmla="*/ 10705009 w 11218359"/>
                <a:gd name="connsiteY936" fmla="*/ 378595 h 378594"/>
                <a:gd name="connsiteX937" fmla="*/ 10716439 w 11218359"/>
                <a:gd name="connsiteY937" fmla="*/ 378595 h 378594"/>
                <a:gd name="connsiteX938" fmla="*/ 10727870 w 11218359"/>
                <a:gd name="connsiteY938" fmla="*/ 378595 h 378594"/>
                <a:gd name="connsiteX939" fmla="*/ 10739347 w 11218359"/>
                <a:gd name="connsiteY939" fmla="*/ 378595 h 378594"/>
                <a:gd name="connsiteX940" fmla="*/ 10750778 w 11218359"/>
                <a:gd name="connsiteY940" fmla="*/ 378595 h 378594"/>
                <a:gd name="connsiteX941" fmla="*/ 10762207 w 11218359"/>
                <a:gd name="connsiteY941" fmla="*/ 378595 h 378594"/>
                <a:gd name="connsiteX942" fmla="*/ 10773637 w 11218359"/>
                <a:gd name="connsiteY942" fmla="*/ 378595 h 378594"/>
                <a:gd name="connsiteX943" fmla="*/ 10785067 w 11218359"/>
                <a:gd name="connsiteY943" fmla="*/ 378595 h 378594"/>
                <a:gd name="connsiteX944" fmla="*/ 10796544 w 11218359"/>
                <a:gd name="connsiteY944" fmla="*/ 378595 h 378594"/>
                <a:gd name="connsiteX945" fmla="*/ 10807975 w 11218359"/>
                <a:gd name="connsiteY945" fmla="*/ 378595 h 378594"/>
                <a:gd name="connsiteX946" fmla="*/ 10819405 w 11218359"/>
                <a:gd name="connsiteY946" fmla="*/ 378595 h 378594"/>
                <a:gd name="connsiteX947" fmla="*/ 10830834 w 11218359"/>
                <a:gd name="connsiteY947" fmla="*/ 378595 h 378594"/>
                <a:gd name="connsiteX948" fmla="*/ 10842265 w 11218359"/>
                <a:gd name="connsiteY948" fmla="*/ 378595 h 378594"/>
                <a:gd name="connsiteX949" fmla="*/ 10853742 w 11218359"/>
                <a:gd name="connsiteY949" fmla="*/ 378595 h 378594"/>
                <a:gd name="connsiteX950" fmla="*/ 10865173 w 11218359"/>
                <a:gd name="connsiteY950" fmla="*/ 378595 h 378594"/>
                <a:gd name="connsiteX951" fmla="*/ 10876602 w 11218359"/>
                <a:gd name="connsiteY951" fmla="*/ 378595 h 378594"/>
                <a:gd name="connsiteX952" fmla="*/ 10888032 w 11218359"/>
                <a:gd name="connsiteY952" fmla="*/ 378595 h 378594"/>
                <a:gd name="connsiteX953" fmla="*/ 10899463 w 11218359"/>
                <a:gd name="connsiteY953" fmla="*/ 378595 h 378594"/>
                <a:gd name="connsiteX954" fmla="*/ 10910892 w 11218359"/>
                <a:gd name="connsiteY954" fmla="*/ 378595 h 378594"/>
                <a:gd name="connsiteX955" fmla="*/ 10922369 w 11218359"/>
                <a:gd name="connsiteY955" fmla="*/ 378595 h 378594"/>
                <a:gd name="connsiteX956" fmla="*/ 10933800 w 11218359"/>
                <a:gd name="connsiteY956" fmla="*/ 378595 h 378594"/>
                <a:gd name="connsiteX957" fmla="*/ 10945230 w 11218359"/>
                <a:gd name="connsiteY957" fmla="*/ 378595 h 378594"/>
                <a:gd name="connsiteX958" fmla="*/ 10956660 w 11218359"/>
                <a:gd name="connsiteY958" fmla="*/ 378595 h 378594"/>
                <a:gd name="connsiteX959" fmla="*/ 10968090 w 11218359"/>
                <a:gd name="connsiteY959" fmla="*/ 378595 h 378594"/>
                <a:gd name="connsiteX960" fmla="*/ 10979567 w 11218359"/>
                <a:gd name="connsiteY960" fmla="*/ 378595 h 378594"/>
                <a:gd name="connsiteX961" fmla="*/ 10990998 w 11218359"/>
                <a:gd name="connsiteY961" fmla="*/ 378595 h 378594"/>
                <a:gd name="connsiteX962" fmla="*/ 11002427 w 11218359"/>
                <a:gd name="connsiteY962" fmla="*/ 378595 h 378594"/>
                <a:gd name="connsiteX963" fmla="*/ 11013858 w 11218359"/>
                <a:gd name="connsiteY963" fmla="*/ 378595 h 378594"/>
                <a:gd name="connsiteX964" fmla="*/ 11025287 w 11218359"/>
                <a:gd name="connsiteY964" fmla="*/ 378595 h 378594"/>
                <a:gd name="connsiteX965" fmla="*/ 11036765 w 11218359"/>
                <a:gd name="connsiteY965" fmla="*/ 378595 h 378594"/>
                <a:gd name="connsiteX966" fmla="*/ 11048195 w 11218359"/>
                <a:gd name="connsiteY966" fmla="*/ 378595 h 378594"/>
                <a:gd name="connsiteX967" fmla="*/ 11059625 w 11218359"/>
                <a:gd name="connsiteY967" fmla="*/ 378595 h 378594"/>
                <a:gd name="connsiteX968" fmla="*/ 11071056 w 11218359"/>
                <a:gd name="connsiteY968" fmla="*/ 378595 h 378594"/>
                <a:gd name="connsiteX969" fmla="*/ 11082485 w 11218359"/>
                <a:gd name="connsiteY969" fmla="*/ 378595 h 378594"/>
                <a:gd name="connsiteX970" fmla="*/ 11093962 w 11218359"/>
                <a:gd name="connsiteY970" fmla="*/ 378595 h 378594"/>
                <a:gd name="connsiteX971" fmla="*/ 11105393 w 11218359"/>
                <a:gd name="connsiteY971" fmla="*/ 378595 h 378594"/>
                <a:gd name="connsiteX972" fmla="*/ 11116823 w 11218359"/>
                <a:gd name="connsiteY972" fmla="*/ 378595 h 378594"/>
                <a:gd name="connsiteX973" fmla="*/ 11128253 w 11218359"/>
                <a:gd name="connsiteY973" fmla="*/ 378595 h 378594"/>
                <a:gd name="connsiteX974" fmla="*/ 11139683 w 11218359"/>
                <a:gd name="connsiteY974" fmla="*/ 378595 h 378594"/>
                <a:gd name="connsiteX975" fmla="*/ 11151160 w 11218359"/>
                <a:gd name="connsiteY975" fmla="*/ 378595 h 378594"/>
                <a:gd name="connsiteX976" fmla="*/ 11162591 w 11218359"/>
                <a:gd name="connsiteY976" fmla="*/ 378595 h 378594"/>
                <a:gd name="connsiteX977" fmla="*/ 11174020 w 11218359"/>
                <a:gd name="connsiteY977" fmla="*/ 378595 h 378594"/>
                <a:gd name="connsiteX978" fmla="*/ 11185451 w 11218359"/>
                <a:gd name="connsiteY978" fmla="*/ 378595 h 378594"/>
                <a:gd name="connsiteX979" fmla="*/ 11196881 w 11218359"/>
                <a:gd name="connsiteY979" fmla="*/ 378595 h 378594"/>
                <a:gd name="connsiteX980" fmla="*/ 11208358 w 11218359"/>
                <a:gd name="connsiteY980" fmla="*/ 378595 h 378594"/>
                <a:gd name="connsiteX981" fmla="*/ 11218359 w 11218359"/>
                <a:gd name="connsiteY981" fmla="*/ 378595 h 37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378594">
                  <a:moveTo>
                    <a:pt x="0" y="378595"/>
                  </a:moveTo>
                  <a:lnTo>
                    <a:pt x="9149" y="378595"/>
                  </a:lnTo>
                  <a:lnTo>
                    <a:pt x="20588" y="378595"/>
                  </a:lnTo>
                  <a:lnTo>
                    <a:pt x="32028" y="378595"/>
                  </a:lnTo>
                  <a:lnTo>
                    <a:pt x="43467" y="378595"/>
                  </a:lnTo>
                  <a:lnTo>
                    <a:pt x="54907" y="378595"/>
                  </a:lnTo>
                  <a:lnTo>
                    <a:pt x="66346" y="378595"/>
                  </a:lnTo>
                  <a:lnTo>
                    <a:pt x="77786" y="378595"/>
                  </a:lnTo>
                  <a:lnTo>
                    <a:pt x="89225" y="378595"/>
                  </a:lnTo>
                  <a:lnTo>
                    <a:pt x="100665" y="378595"/>
                  </a:lnTo>
                  <a:lnTo>
                    <a:pt x="112104" y="378595"/>
                  </a:lnTo>
                  <a:lnTo>
                    <a:pt x="123544" y="378595"/>
                  </a:lnTo>
                  <a:lnTo>
                    <a:pt x="134979" y="378595"/>
                  </a:lnTo>
                  <a:lnTo>
                    <a:pt x="146423" y="378595"/>
                  </a:lnTo>
                  <a:lnTo>
                    <a:pt x="157858" y="378595"/>
                  </a:lnTo>
                  <a:lnTo>
                    <a:pt x="169297" y="378595"/>
                  </a:lnTo>
                  <a:lnTo>
                    <a:pt x="180737" y="378595"/>
                  </a:lnTo>
                  <a:lnTo>
                    <a:pt x="192176" y="378595"/>
                  </a:lnTo>
                  <a:lnTo>
                    <a:pt x="203616" y="378595"/>
                  </a:lnTo>
                  <a:lnTo>
                    <a:pt x="215055" y="378595"/>
                  </a:lnTo>
                  <a:lnTo>
                    <a:pt x="226495" y="378595"/>
                  </a:lnTo>
                  <a:lnTo>
                    <a:pt x="237935" y="378595"/>
                  </a:lnTo>
                  <a:lnTo>
                    <a:pt x="249374" y="378595"/>
                  </a:lnTo>
                  <a:lnTo>
                    <a:pt x="260814" y="378595"/>
                  </a:lnTo>
                  <a:lnTo>
                    <a:pt x="272253" y="378595"/>
                  </a:lnTo>
                  <a:lnTo>
                    <a:pt x="283693" y="378595"/>
                  </a:lnTo>
                  <a:lnTo>
                    <a:pt x="295132" y="378595"/>
                  </a:lnTo>
                  <a:lnTo>
                    <a:pt x="306572" y="378595"/>
                  </a:lnTo>
                  <a:lnTo>
                    <a:pt x="318011" y="378595"/>
                  </a:lnTo>
                  <a:lnTo>
                    <a:pt x="329451" y="378595"/>
                  </a:lnTo>
                  <a:lnTo>
                    <a:pt x="340890" y="378595"/>
                  </a:lnTo>
                  <a:lnTo>
                    <a:pt x="352330" y="378595"/>
                  </a:lnTo>
                  <a:lnTo>
                    <a:pt x="363769" y="378595"/>
                  </a:lnTo>
                  <a:lnTo>
                    <a:pt x="375209" y="378595"/>
                  </a:lnTo>
                  <a:lnTo>
                    <a:pt x="386648" y="378595"/>
                  </a:lnTo>
                  <a:lnTo>
                    <a:pt x="398088" y="378595"/>
                  </a:lnTo>
                  <a:lnTo>
                    <a:pt x="409527" y="378595"/>
                  </a:lnTo>
                  <a:lnTo>
                    <a:pt x="420967" y="378595"/>
                  </a:lnTo>
                  <a:lnTo>
                    <a:pt x="432406" y="378595"/>
                  </a:lnTo>
                  <a:lnTo>
                    <a:pt x="443846" y="378595"/>
                  </a:lnTo>
                  <a:lnTo>
                    <a:pt x="455285" y="378595"/>
                  </a:lnTo>
                  <a:lnTo>
                    <a:pt x="466725" y="378595"/>
                  </a:lnTo>
                  <a:lnTo>
                    <a:pt x="478165" y="378595"/>
                  </a:lnTo>
                  <a:lnTo>
                    <a:pt x="489604" y="378595"/>
                  </a:lnTo>
                  <a:lnTo>
                    <a:pt x="501044" y="378595"/>
                  </a:lnTo>
                  <a:lnTo>
                    <a:pt x="512483" y="378595"/>
                  </a:lnTo>
                  <a:lnTo>
                    <a:pt x="523923" y="378595"/>
                  </a:lnTo>
                  <a:lnTo>
                    <a:pt x="535362" y="378595"/>
                  </a:lnTo>
                  <a:lnTo>
                    <a:pt x="546802" y="378595"/>
                  </a:lnTo>
                  <a:lnTo>
                    <a:pt x="558241" y="378595"/>
                  </a:lnTo>
                  <a:lnTo>
                    <a:pt x="569681" y="378595"/>
                  </a:lnTo>
                  <a:lnTo>
                    <a:pt x="581120" y="378595"/>
                  </a:lnTo>
                  <a:lnTo>
                    <a:pt x="592560" y="378595"/>
                  </a:lnTo>
                  <a:lnTo>
                    <a:pt x="603999" y="378595"/>
                  </a:lnTo>
                  <a:lnTo>
                    <a:pt x="615439" y="378595"/>
                  </a:lnTo>
                  <a:lnTo>
                    <a:pt x="626878" y="378595"/>
                  </a:lnTo>
                  <a:lnTo>
                    <a:pt x="638318" y="378595"/>
                  </a:lnTo>
                  <a:lnTo>
                    <a:pt x="649757" y="378595"/>
                  </a:lnTo>
                  <a:lnTo>
                    <a:pt x="661192" y="378595"/>
                  </a:lnTo>
                  <a:lnTo>
                    <a:pt x="672632" y="378595"/>
                  </a:lnTo>
                  <a:lnTo>
                    <a:pt x="684071" y="378595"/>
                  </a:lnTo>
                  <a:lnTo>
                    <a:pt x="695511" y="378595"/>
                  </a:lnTo>
                  <a:lnTo>
                    <a:pt x="706950" y="378595"/>
                  </a:lnTo>
                  <a:lnTo>
                    <a:pt x="718390" y="378595"/>
                  </a:lnTo>
                  <a:lnTo>
                    <a:pt x="729829" y="378595"/>
                  </a:lnTo>
                  <a:lnTo>
                    <a:pt x="741269" y="378595"/>
                  </a:lnTo>
                  <a:lnTo>
                    <a:pt x="752708" y="378595"/>
                  </a:lnTo>
                  <a:lnTo>
                    <a:pt x="764148" y="378595"/>
                  </a:lnTo>
                  <a:lnTo>
                    <a:pt x="775587" y="378595"/>
                  </a:lnTo>
                  <a:lnTo>
                    <a:pt x="787027" y="378595"/>
                  </a:lnTo>
                  <a:lnTo>
                    <a:pt x="798467" y="378595"/>
                  </a:lnTo>
                  <a:lnTo>
                    <a:pt x="809906" y="378595"/>
                  </a:lnTo>
                  <a:lnTo>
                    <a:pt x="821346" y="378595"/>
                  </a:lnTo>
                  <a:lnTo>
                    <a:pt x="832785" y="378595"/>
                  </a:lnTo>
                  <a:lnTo>
                    <a:pt x="844225" y="378595"/>
                  </a:lnTo>
                  <a:lnTo>
                    <a:pt x="855664" y="378595"/>
                  </a:lnTo>
                  <a:lnTo>
                    <a:pt x="867104" y="378595"/>
                  </a:lnTo>
                  <a:lnTo>
                    <a:pt x="878543" y="378595"/>
                  </a:lnTo>
                  <a:lnTo>
                    <a:pt x="889983" y="378595"/>
                  </a:lnTo>
                  <a:lnTo>
                    <a:pt x="901422" y="378595"/>
                  </a:lnTo>
                  <a:lnTo>
                    <a:pt x="912862" y="378595"/>
                  </a:lnTo>
                  <a:lnTo>
                    <a:pt x="924301" y="378595"/>
                  </a:lnTo>
                  <a:lnTo>
                    <a:pt x="935741" y="378595"/>
                  </a:lnTo>
                  <a:lnTo>
                    <a:pt x="947180" y="378595"/>
                  </a:lnTo>
                  <a:lnTo>
                    <a:pt x="958620" y="378595"/>
                  </a:lnTo>
                  <a:lnTo>
                    <a:pt x="970059" y="378595"/>
                  </a:lnTo>
                  <a:lnTo>
                    <a:pt x="981499" y="378595"/>
                  </a:lnTo>
                  <a:lnTo>
                    <a:pt x="992938" y="378595"/>
                  </a:lnTo>
                  <a:lnTo>
                    <a:pt x="1004378" y="375590"/>
                  </a:lnTo>
                  <a:lnTo>
                    <a:pt x="1015818" y="378595"/>
                  </a:lnTo>
                  <a:lnTo>
                    <a:pt x="1027257" y="145728"/>
                  </a:lnTo>
                  <a:lnTo>
                    <a:pt x="1038697" y="0"/>
                  </a:lnTo>
                  <a:lnTo>
                    <a:pt x="1050136" y="378595"/>
                  </a:lnTo>
                  <a:lnTo>
                    <a:pt x="1061576" y="378595"/>
                  </a:lnTo>
                  <a:lnTo>
                    <a:pt x="1073015" y="378595"/>
                  </a:lnTo>
                  <a:lnTo>
                    <a:pt x="1084455" y="378595"/>
                  </a:lnTo>
                  <a:lnTo>
                    <a:pt x="1095894" y="378595"/>
                  </a:lnTo>
                  <a:lnTo>
                    <a:pt x="1107334" y="378595"/>
                  </a:lnTo>
                  <a:lnTo>
                    <a:pt x="1118773" y="378595"/>
                  </a:lnTo>
                  <a:lnTo>
                    <a:pt x="1130213" y="378595"/>
                  </a:lnTo>
                  <a:lnTo>
                    <a:pt x="1141652" y="378595"/>
                  </a:lnTo>
                  <a:lnTo>
                    <a:pt x="1153092" y="378595"/>
                  </a:lnTo>
                  <a:lnTo>
                    <a:pt x="1164531" y="378595"/>
                  </a:lnTo>
                  <a:lnTo>
                    <a:pt x="1175971" y="378595"/>
                  </a:lnTo>
                  <a:lnTo>
                    <a:pt x="1187406" y="378595"/>
                  </a:lnTo>
                  <a:lnTo>
                    <a:pt x="1198845" y="378595"/>
                  </a:lnTo>
                  <a:lnTo>
                    <a:pt x="1210285" y="378595"/>
                  </a:lnTo>
                  <a:lnTo>
                    <a:pt x="1221724" y="378595"/>
                  </a:lnTo>
                  <a:lnTo>
                    <a:pt x="1233164" y="378595"/>
                  </a:lnTo>
                  <a:lnTo>
                    <a:pt x="1244603" y="378595"/>
                  </a:lnTo>
                  <a:lnTo>
                    <a:pt x="1256043" y="378595"/>
                  </a:lnTo>
                  <a:lnTo>
                    <a:pt x="1267482" y="378595"/>
                  </a:lnTo>
                  <a:lnTo>
                    <a:pt x="1278922" y="378595"/>
                  </a:lnTo>
                  <a:lnTo>
                    <a:pt x="1290361" y="378595"/>
                  </a:lnTo>
                  <a:lnTo>
                    <a:pt x="1301801" y="378595"/>
                  </a:lnTo>
                  <a:lnTo>
                    <a:pt x="1313240" y="378595"/>
                  </a:lnTo>
                  <a:lnTo>
                    <a:pt x="1324680" y="378595"/>
                  </a:lnTo>
                  <a:lnTo>
                    <a:pt x="1336120" y="378595"/>
                  </a:lnTo>
                  <a:lnTo>
                    <a:pt x="1347559" y="378595"/>
                  </a:lnTo>
                  <a:lnTo>
                    <a:pt x="1358999" y="378595"/>
                  </a:lnTo>
                  <a:lnTo>
                    <a:pt x="1370438" y="378595"/>
                  </a:lnTo>
                  <a:lnTo>
                    <a:pt x="1381878" y="378595"/>
                  </a:lnTo>
                  <a:lnTo>
                    <a:pt x="1393317" y="378595"/>
                  </a:lnTo>
                  <a:lnTo>
                    <a:pt x="1404757" y="378595"/>
                  </a:lnTo>
                  <a:lnTo>
                    <a:pt x="1416196" y="378595"/>
                  </a:lnTo>
                  <a:lnTo>
                    <a:pt x="1427636" y="378595"/>
                  </a:lnTo>
                  <a:lnTo>
                    <a:pt x="1439075" y="378595"/>
                  </a:lnTo>
                  <a:lnTo>
                    <a:pt x="1450515" y="378595"/>
                  </a:lnTo>
                  <a:lnTo>
                    <a:pt x="1461954" y="378595"/>
                  </a:lnTo>
                  <a:lnTo>
                    <a:pt x="1473394" y="378595"/>
                  </a:lnTo>
                  <a:lnTo>
                    <a:pt x="1484833" y="378595"/>
                  </a:lnTo>
                  <a:lnTo>
                    <a:pt x="1496273" y="378595"/>
                  </a:lnTo>
                  <a:lnTo>
                    <a:pt x="1507712" y="378595"/>
                  </a:lnTo>
                  <a:lnTo>
                    <a:pt x="1519152" y="378595"/>
                  </a:lnTo>
                  <a:lnTo>
                    <a:pt x="1530591" y="378595"/>
                  </a:lnTo>
                  <a:lnTo>
                    <a:pt x="1542031" y="378595"/>
                  </a:lnTo>
                  <a:lnTo>
                    <a:pt x="1553471" y="378595"/>
                  </a:lnTo>
                  <a:lnTo>
                    <a:pt x="1564910" y="378595"/>
                  </a:lnTo>
                  <a:lnTo>
                    <a:pt x="1576349" y="378595"/>
                  </a:lnTo>
                  <a:lnTo>
                    <a:pt x="1587789" y="378595"/>
                  </a:lnTo>
                  <a:lnTo>
                    <a:pt x="1599229" y="378595"/>
                  </a:lnTo>
                  <a:lnTo>
                    <a:pt x="1610668" y="378595"/>
                  </a:lnTo>
                  <a:lnTo>
                    <a:pt x="1622107" y="378595"/>
                  </a:lnTo>
                  <a:lnTo>
                    <a:pt x="1633547" y="378595"/>
                  </a:lnTo>
                  <a:lnTo>
                    <a:pt x="1644987" y="378595"/>
                  </a:lnTo>
                  <a:lnTo>
                    <a:pt x="1656426" y="378595"/>
                  </a:lnTo>
                  <a:lnTo>
                    <a:pt x="1667866" y="378595"/>
                  </a:lnTo>
                  <a:lnTo>
                    <a:pt x="1679305" y="378595"/>
                  </a:lnTo>
                  <a:lnTo>
                    <a:pt x="1690745" y="378595"/>
                  </a:lnTo>
                  <a:lnTo>
                    <a:pt x="1702184" y="378595"/>
                  </a:lnTo>
                  <a:lnTo>
                    <a:pt x="1713619" y="378595"/>
                  </a:lnTo>
                  <a:lnTo>
                    <a:pt x="1725063" y="378595"/>
                  </a:lnTo>
                  <a:lnTo>
                    <a:pt x="1736498" y="378595"/>
                  </a:lnTo>
                  <a:lnTo>
                    <a:pt x="1747938" y="378595"/>
                  </a:lnTo>
                  <a:lnTo>
                    <a:pt x="1759377" y="378595"/>
                  </a:lnTo>
                  <a:lnTo>
                    <a:pt x="1770817" y="378595"/>
                  </a:lnTo>
                  <a:lnTo>
                    <a:pt x="1782256" y="378595"/>
                  </a:lnTo>
                  <a:lnTo>
                    <a:pt x="1793696" y="378595"/>
                  </a:lnTo>
                  <a:lnTo>
                    <a:pt x="1805135" y="378595"/>
                  </a:lnTo>
                  <a:lnTo>
                    <a:pt x="1816575" y="378595"/>
                  </a:lnTo>
                  <a:lnTo>
                    <a:pt x="1828014" y="378595"/>
                  </a:lnTo>
                  <a:lnTo>
                    <a:pt x="1839454" y="378595"/>
                  </a:lnTo>
                  <a:lnTo>
                    <a:pt x="1850893" y="378595"/>
                  </a:lnTo>
                  <a:lnTo>
                    <a:pt x="1862333" y="378595"/>
                  </a:lnTo>
                  <a:lnTo>
                    <a:pt x="1873772" y="378595"/>
                  </a:lnTo>
                  <a:lnTo>
                    <a:pt x="1885212" y="378595"/>
                  </a:lnTo>
                  <a:lnTo>
                    <a:pt x="1896651" y="378595"/>
                  </a:lnTo>
                  <a:lnTo>
                    <a:pt x="1908091" y="378595"/>
                  </a:lnTo>
                  <a:lnTo>
                    <a:pt x="1919531" y="378595"/>
                  </a:lnTo>
                  <a:lnTo>
                    <a:pt x="1930970" y="378595"/>
                  </a:lnTo>
                  <a:lnTo>
                    <a:pt x="1942409" y="378595"/>
                  </a:lnTo>
                  <a:lnTo>
                    <a:pt x="1953849" y="378595"/>
                  </a:lnTo>
                  <a:lnTo>
                    <a:pt x="1965289" y="378595"/>
                  </a:lnTo>
                  <a:lnTo>
                    <a:pt x="1976728" y="378595"/>
                  </a:lnTo>
                  <a:lnTo>
                    <a:pt x="1988168" y="378595"/>
                  </a:lnTo>
                  <a:lnTo>
                    <a:pt x="1999607" y="378595"/>
                  </a:lnTo>
                  <a:lnTo>
                    <a:pt x="2011047" y="378595"/>
                  </a:lnTo>
                  <a:lnTo>
                    <a:pt x="2022486" y="378595"/>
                  </a:lnTo>
                  <a:lnTo>
                    <a:pt x="2033926" y="378595"/>
                  </a:lnTo>
                  <a:lnTo>
                    <a:pt x="2045365" y="378595"/>
                  </a:lnTo>
                  <a:lnTo>
                    <a:pt x="2056805" y="378595"/>
                  </a:lnTo>
                  <a:lnTo>
                    <a:pt x="2068244" y="378595"/>
                  </a:lnTo>
                  <a:lnTo>
                    <a:pt x="2079684" y="378595"/>
                  </a:lnTo>
                  <a:lnTo>
                    <a:pt x="2091123" y="378595"/>
                  </a:lnTo>
                  <a:lnTo>
                    <a:pt x="2102563" y="378595"/>
                  </a:lnTo>
                  <a:lnTo>
                    <a:pt x="2114002" y="378595"/>
                  </a:lnTo>
                  <a:lnTo>
                    <a:pt x="2125442" y="378595"/>
                  </a:lnTo>
                  <a:lnTo>
                    <a:pt x="2136882" y="378595"/>
                  </a:lnTo>
                  <a:lnTo>
                    <a:pt x="2148321" y="378595"/>
                  </a:lnTo>
                  <a:lnTo>
                    <a:pt x="2159760" y="378595"/>
                  </a:lnTo>
                  <a:lnTo>
                    <a:pt x="2171200" y="378595"/>
                  </a:lnTo>
                  <a:lnTo>
                    <a:pt x="2182640" y="378595"/>
                  </a:lnTo>
                  <a:lnTo>
                    <a:pt x="2194079" y="378595"/>
                  </a:lnTo>
                  <a:lnTo>
                    <a:pt x="2205519" y="378595"/>
                  </a:lnTo>
                  <a:lnTo>
                    <a:pt x="2216958" y="378595"/>
                  </a:lnTo>
                  <a:lnTo>
                    <a:pt x="2228393" y="378595"/>
                  </a:lnTo>
                  <a:lnTo>
                    <a:pt x="2239837" y="378595"/>
                  </a:lnTo>
                  <a:lnTo>
                    <a:pt x="2251272" y="378595"/>
                  </a:lnTo>
                  <a:lnTo>
                    <a:pt x="2262716" y="378595"/>
                  </a:lnTo>
                  <a:lnTo>
                    <a:pt x="2274151" y="378595"/>
                  </a:lnTo>
                  <a:lnTo>
                    <a:pt x="2285591" y="378595"/>
                  </a:lnTo>
                  <a:lnTo>
                    <a:pt x="2297030" y="378595"/>
                  </a:lnTo>
                  <a:lnTo>
                    <a:pt x="2308470" y="378595"/>
                  </a:lnTo>
                  <a:lnTo>
                    <a:pt x="2319909" y="378595"/>
                  </a:lnTo>
                  <a:lnTo>
                    <a:pt x="2331349" y="378595"/>
                  </a:lnTo>
                  <a:lnTo>
                    <a:pt x="2342788" y="378595"/>
                  </a:lnTo>
                  <a:lnTo>
                    <a:pt x="2354228" y="378595"/>
                  </a:lnTo>
                  <a:lnTo>
                    <a:pt x="2365667" y="378595"/>
                  </a:lnTo>
                  <a:lnTo>
                    <a:pt x="2377107" y="378595"/>
                  </a:lnTo>
                  <a:lnTo>
                    <a:pt x="2388546" y="378595"/>
                  </a:lnTo>
                  <a:lnTo>
                    <a:pt x="2399986" y="378595"/>
                  </a:lnTo>
                  <a:lnTo>
                    <a:pt x="2411425" y="378595"/>
                  </a:lnTo>
                  <a:lnTo>
                    <a:pt x="2422865" y="378595"/>
                  </a:lnTo>
                  <a:lnTo>
                    <a:pt x="2434304" y="378595"/>
                  </a:lnTo>
                  <a:lnTo>
                    <a:pt x="2445744" y="378595"/>
                  </a:lnTo>
                  <a:lnTo>
                    <a:pt x="2457184" y="378595"/>
                  </a:lnTo>
                  <a:lnTo>
                    <a:pt x="2468623" y="378595"/>
                  </a:lnTo>
                  <a:lnTo>
                    <a:pt x="2480062" y="378595"/>
                  </a:lnTo>
                  <a:lnTo>
                    <a:pt x="2491502" y="378595"/>
                  </a:lnTo>
                  <a:lnTo>
                    <a:pt x="2502942" y="378595"/>
                  </a:lnTo>
                  <a:lnTo>
                    <a:pt x="2514381" y="378595"/>
                  </a:lnTo>
                  <a:lnTo>
                    <a:pt x="2525821" y="378595"/>
                  </a:lnTo>
                  <a:lnTo>
                    <a:pt x="2537260" y="378595"/>
                  </a:lnTo>
                  <a:lnTo>
                    <a:pt x="2548700" y="378595"/>
                  </a:lnTo>
                  <a:lnTo>
                    <a:pt x="2560139" y="378595"/>
                  </a:lnTo>
                  <a:lnTo>
                    <a:pt x="2571579" y="378595"/>
                  </a:lnTo>
                  <a:lnTo>
                    <a:pt x="2583018" y="378595"/>
                  </a:lnTo>
                  <a:lnTo>
                    <a:pt x="2594458" y="378595"/>
                  </a:lnTo>
                  <a:lnTo>
                    <a:pt x="2605897" y="378595"/>
                  </a:lnTo>
                  <a:lnTo>
                    <a:pt x="2617337" y="378595"/>
                  </a:lnTo>
                  <a:lnTo>
                    <a:pt x="2628776" y="378595"/>
                  </a:lnTo>
                  <a:lnTo>
                    <a:pt x="2640216" y="378595"/>
                  </a:lnTo>
                  <a:lnTo>
                    <a:pt x="2651655" y="378595"/>
                  </a:lnTo>
                  <a:lnTo>
                    <a:pt x="2663095" y="378595"/>
                  </a:lnTo>
                  <a:lnTo>
                    <a:pt x="2674535" y="378595"/>
                  </a:lnTo>
                  <a:lnTo>
                    <a:pt x="2685974" y="378595"/>
                  </a:lnTo>
                  <a:lnTo>
                    <a:pt x="2697413" y="378595"/>
                  </a:lnTo>
                  <a:lnTo>
                    <a:pt x="2708853" y="378595"/>
                  </a:lnTo>
                  <a:lnTo>
                    <a:pt x="2720293" y="378595"/>
                  </a:lnTo>
                  <a:lnTo>
                    <a:pt x="2731727" y="378595"/>
                  </a:lnTo>
                  <a:lnTo>
                    <a:pt x="2743172" y="378595"/>
                  </a:lnTo>
                  <a:lnTo>
                    <a:pt x="2754611" y="378595"/>
                  </a:lnTo>
                  <a:lnTo>
                    <a:pt x="2766046" y="378595"/>
                  </a:lnTo>
                  <a:lnTo>
                    <a:pt x="2777490" y="378595"/>
                  </a:lnTo>
                  <a:lnTo>
                    <a:pt x="2788925" y="378595"/>
                  </a:lnTo>
                  <a:lnTo>
                    <a:pt x="2800364" y="378595"/>
                  </a:lnTo>
                  <a:lnTo>
                    <a:pt x="2811804" y="378595"/>
                  </a:lnTo>
                  <a:lnTo>
                    <a:pt x="2823243" y="378595"/>
                  </a:lnTo>
                  <a:lnTo>
                    <a:pt x="2834683" y="378595"/>
                  </a:lnTo>
                  <a:lnTo>
                    <a:pt x="2846123" y="378595"/>
                  </a:lnTo>
                  <a:lnTo>
                    <a:pt x="2857562" y="378595"/>
                  </a:lnTo>
                  <a:lnTo>
                    <a:pt x="2869001" y="378595"/>
                  </a:lnTo>
                  <a:lnTo>
                    <a:pt x="2880441" y="378595"/>
                  </a:lnTo>
                  <a:lnTo>
                    <a:pt x="2891881" y="378595"/>
                  </a:lnTo>
                  <a:lnTo>
                    <a:pt x="2903320" y="378595"/>
                  </a:lnTo>
                  <a:lnTo>
                    <a:pt x="2914760" y="378595"/>
                  </a:lnTo>
                  <a:lnTo>
                    <a:pt x="2926199" y="378595"/>
                  </a:lnTo>
                  <a:lnTo>
                    <a:pt x="2937639" y="378595"/>
                  </a:lnTo>
                  <a:lnTo>
                    <a:pt x="2949078" y="378595"/>
                  </a:lnTo>
                  <a:lnTo>
                    <a:pt x="2960518" y="378595"/>
                  </a:lnTo>
                  <a:lnTo>
                    <a:pt x="2971957" y="378595"/>
                  </a:lnTo>
                  <a:lnTo>
                    <a:pt x="2983397" y="378595"/>
                  </a:lnTo>
                  <a:lnTo>
                    <a:pt x="2994837" y="378595"/>
                  </a:lnTo>
                  <a:lnTo>
                    <a:pt x="3006276" y="378595"/>
                  </a:lnTo>
                  <a:lnTo>
                    <a:pt x="3017715" y="378595"/>
                  </a:lnTo>
                  <a:lnTo>
                    <a:pt x="3029155" y="378595"/>
                  </a:lnTo>
                  <a:lnTo>
                    <a:pt x="3040594" y="378595"/>
                  </a:lnTo>
                  <a:lnTo>
                    <a:pt x="3052034" y="378595"/>
                  </a:lnTo>
                  <a:lnTo>
                    <a:pt x="3063474" y="378595"/>
                  </a:lnTo>
                  <a:lnTo>
                    <a:pt x="3074913" y="378595"/>
                  </a:lnTo>
                  <a:lnTo>
                    <a:pt x="3086352" y="378595"/>
                  </a:lnTo>
                  <a:lnTo>
                    <a:pt x="3097792" y="378595"/>
                  </a:lnTo>
                  <a:lnTo>
                    <a:pt x="3109232" y="378595"/>
                  </a:lnTo>
                  <a:lnTo>
                    <a:pt x="3120671" y="378595"/>
                  </a:lnTo>
                  <a:lnTo>
                    <a:pt x="3132111" y="378595"/>
                  </a:lnTo>
                  <a:lnTo>
                    <a:pt x="3143550" y="378595"/>
                  </a:lnTo>
                  <a:lnTo>
                    <a:pt x="3154990" y="378595"/>
                  </a:lnTo>
                  <a:lnTo>
                    <a:pt x="3166429" y="378595"/>
                  </a:lnTo>
                  <a:lnTo>
                    <a:pt x="3177869" y="378595"/>
                  </a:lnTo>
                  <a:lnTo>
                    <a:pt x="3189308" y="378595"/>
                  </a:lnTo>
                  <a:lnTo>
                    <a:pt x="3200748" y="378595"/>
                  </a:lnTo>
                  <a:lnTo>
                    <a:pt x="3212187" y="378595"/>
                  </a:lnTo>
                  <a:lnTo>
                    <a:pt x="3223627" y="378595"/>
                  </a:lnTo>
                  <a:lnTo>
                    <a:pt x="3235066" y="378595"/>
                  </a:lnTo>
                  <a:lnTo>
                    <a:pt x="3246501" y="378595"/>
                  </a:lnTo>
                  <a:lnTo>
                    <a:pt x="3257945" y="378595"/>
                  </a:lnTo>
                  <a:lnTo>
                    <a:pt x="3269385" y="378595"/>
                  </a:lnTo>
                  <a:lnTo>
                    <a:pt x="3280825" y="378595"/>
                  </a:lnTo>
                  <a:lnTo>
                    <a:pt x="3292264" y="378595"/>
                  </a:lnTo>
                  <a:lnTo>
                    <a:pt x="3303699" y="378595"/>
                  </a:lnTo>
                  <a:lnTo>
                    <a:pt x="3315143" y="378595"/>
                  </a:lnTo>
                  <a:lnTo>
                    <a:pt x="3326578" y="378595"/>
                  </a:lnTo>
                  <a:lnTo>
                    <a:pt x="3338017" y="378595"/>
                  </a:lnTo>
                  <a:lnTo>
                    <a:pt x="3349457" y="378595"/>
                  </a:lnTo>
                  <a:lnTo>
                    <a:pt x="3360896" y="378595"/>
                  </a:lnTo>
                  <a:lnTo>
                    <a:pt x="3372336" y="378595"/>
                  </a:lnTo>
                  <a:lnTo>
                    <a:pt x="3383776" y="378595"/>
                  </a:lnTo>
                  <a:lnTo>
                    <a:pt x="3395215" y="378595"/>
                  </a:lnTo>
                  <a:lnTo>
                    <a:pt x="3406654" y="378595"/>
                  </a:lnTo>
                  <a:lnTo>
                    <a:pt x="3418094" y="378595"/>
                  </a:lnTo>
                  <a:lnTo>
                    <a:pt x="3429534" y="378595"/>
                  </a:lnTo>
                  <a:lnTo>
                    <a:pt x="3440973" y="378595"/>
                  </a:lnTo>
                  <a:lnTo>
                    <a:pt x="3452413" y="378595"/>
                  </a:lnTo>
                  <a:lnTo>
                    <a:pt x="3463852" y="378595"/>
                  </a:lnTo>
                  <a:lnTo>
                    <a:pt x="3475292" y="378595"/>
                  </a:lnTo>
                  <a:lnTo>
                    <a:pt x="3486731" y="378595"/>
                  </a:lnTo>
                  <a:lnTo>
                    <a:pt x="3498171" y="378595"/>
                  </a:lnTo>
                  <a:lnTo>
                    <a:pt x="3509610" y="378595"/>
                  </a:lnTo>
                  <a:lnTo>
                    <a:pt x="3521050" y="378595"/>
                  </a:lnTo>
                  <a:lnTo>
                    <a:pt x="3532489" y="378595"/>
                  </a:lnTo>
                  <a:lnTo>
                    <a:pt x="3543929" y="378595"/>
                  </a:lnTo>
                  <a:lnTo>
                    <a:pt x="3555368" y="378595"/>
                  </a:lnTo>
                  <a:lnTo>
                    <a:pt x="3566808" y="378595"/>
                  </a:lnTo>
                  <a:lnTo>
                    <a:pt x="3578247" y="378595"/>
                  </a:lnTo>
                  <a:lnTo>
                    <a:pt x="3589687" y="378595"/>
                  </a:lnTo>
                  <a:lnTo>
                    <a:pt x="3601127" y="378595"/>
                  </a:lnTo>
                  <a:lnTo>
                    <a:pt x="3612566" y="378595"/>
                  </a:lnTo>
                  <a:lnTo>
                    <a:pt x="3624005" y="378595"/>
                  </a:lnTo>
                  <a:lnTo>
                    <a:pt x="3635445" y="378595"/>
                  </a:lnTo>
                  <a:lnTo>
                    <a:pt x="3646885" y="378595"/>
                  </a:lnTo>
                  <a:lnTo>
                    <a:pt x="3658324" y="378595"/>
                  </a:lnTo>
                  <a:lnTo>
                    <a:pt x="3669764" y="378595"/>
                  </a:lnTo>
                  <a:lnTo>
                    <a:pt x="3681203" y="378595"/>
                  </a:lnTo>
                  <a:lnTo>
                    <a:pt x="3692643" y="378595"/>
                  </a:lnTo>
                  <a:lnTo>
                    <a:pt x="3704082" y="378595"/>
                  </a:lnTo>
                  <a:lnTo>
                    <a:pt x="3715522" y="378595"/>
                  </a:lnTo>
                  <a:lnTo>
                    <a:pt x="3726961" y="378595"/>
                  </a:lnTo>
                  <a:lnTo>
                    <a:pt x="3738401" y="378595"/>
                  </a:lnTo>
                  <a:lnTo>
                    <a:pt x="3749840" y="378595"/>
                  </a:lnTo>
                  <a:lnTo>
                    <a:pt x="3761280" y="378595"/>
                  </a:lnTo>
                  <a:lnTo>
                    <a:pt x="3772719" y="378595"/>
                  </a:lnTo>
                  <a:lnTo>
                    <a:pt x="3784154" y="378595"/>
                  </a:lnTo>
                  <a:lnTo>
                    <a:pt x="3795598" y="378595"/>
                  </a:lnTo>
                  <a:lnTo>
                    <a:pt x="3807033" y="378595"/>
                  </a:lnTo>
                  <a:lnTo>
                    <a:pt x="3818473" y="378595"/>
                  </a:lnTo>
                  <a:lnTo>
                    <a:pt x="3829917" y="378595"/>
                  </a:lnTo>
                  <a:lnTo>
                    <a:pt x="3841352" y="378595"/>
                  </a:lnTo>
                  <a:lnTo>
                    <a:pt x="3852791" y="378595"/>
                  </a:lnTo>
                  <a:lnTo>
                    <a:pt x="3864231" y="378595"/>
                  </a:lnTo>
                  <a:lnTo>
                    <a:pt x="3875670" y="378595"/>
                  </a:lnTo>
                  <a:lnTo>
                    <a:pt x="3887110" y="378595"/>
                  </a:lnTo>
                  <a:lnTo>
                    <a:pt x="3898549" y="378595"/>
                  </a:lnTo>
                  <a:lnTo>
                    <a:pt x="3909989" y="378595"/>
                  </a:lnTo>
                  <a:lnTo>
                    <a:pt x="3921447" y="378595"/>
                  </a:lnTo>
                  <a:lnTo>
                    <a:pt x="3932878" y="378595"/>
                  </a:lnTo>
                  <a:lnTo>
                    <a:pt x="3944307" y="378595"/>
                  </a:lnTo>
                  <a:lnTo>
                    <a:pt x="3955737" y="378595"/>
                  </a:lnTo>
                  <a:lnTo>
                    <a:pt x="3967167" y="378595"/>
                  </a:lnTo>
                  <a:lnTo>
                    <a:pt x="3978645" y="378595"/>
                  </a:lnTo>
                  <a:lnTo>
                    <a:pt x="3990075" y="378595"/>
                  </a:lnTo>
                  <a:lnTo>
                    <a:pt x="4001505" y="378595"/>
                  </a:lnTo>
                  <a:lnTo>
                    <a:pt x="4012935" y="378595"/>
                  </a:lnTo>
                  <a:lnTo>
                    <a:pt x="4024365" y="378595"/>
                  </a:lnTo>
                  <a:lnTo>
                    <a:pt x="4035843" y="378595"/>
                  </a:lnTo>
                  <a:lnTo>
                    <a:pt x="4047273" y="378595"/>
                  </a:lnTo>
                  <a:lnTo>
                    <a:pt x="4058702" y="378595"/>
                  </a:lnTo>
                  <a:lnTo>
                    <a:pt x="4070133" y="378595"/>
                  </a:lnTo>
                  <a:lnTo>
                    <a:pt x="4081563" y="378595"/>
                  </a:lnTo>
                  <a:lnTo>
                    <a:pt x="4093040" y="378595"/>
                  </a:lnTo>
                  <a:lnTo>
                    <a:pt x="4104471" y="378595"/>
                  </a:lnTo>
                  <a:lnTo>
                    <a:pt x="4115900" y="378595"/>
                  </a:lnTo>
                  <a:lnTo>
                    <a:pt x="4127330" y="378595"/>
                  </a:lnTo>
                  <a:lnTo>
                    <a:pt x="4138760" y="378595"/>
                  </a:lnTo>
                  <a:lnTo>
                    <a:pt x="4150238" y="378595"/>
                  </a:lnTo>
                  <a:lnTo>
                    <a:pt x="4161668" y="378595"/>
                  </a:lnTo>
                  <a:lnTo>
                    <a:pt x="4173098" y="378595"/>
                  </a:lnTo>
                  <a:lnTo>
                    <a:pt x="4184528" y="378595"/>
                  </a:lnTo>
                  <a:lnTo>
                    <a:pt x="4195958" y="378595"/>
                  </a:lnTo>
                  <a:lnTo>
                    <a:pt x="4207436" y="378595"/>
                  </a:lnTo>
                  <a:lnTo>
                    <a:pt x="4218865" y="378595"/>
                  </a:lnTo>
                  <a:lnTo>
                    <a:pt x="4230296" y="378595"/>
                  </a:lnTo>
                  <a:lnTo>
                    <a:pt x="4241726" y="378595"/>
                  </a:lnTo>
                  <a:lnTo>
                    <a:pt x="4253156" y="378595"/>
                  </a:lnTo>
                  <a:lnTo>
                    <a:pt x="4264634" y="378595"/>
                  </a:lnTo>
                  <a:lnTo>
                    <a:pt x="4276063" y="378595"/>
                  </a:lnTo>
                  <a:lnTo>
                    <a:pt x="4287493" y="378595"/>
                  </a:lnTo>
                  <a:lnTo>
                    <a:pt x="4298923" y="378595"/>
                  </a:lnTo>
                  <a:lnTo>
                    <a:pt x="4310353" y="378595"/>
                  </a:lnTo>
                  <a:lnTo>
                    <a:pt x="4321831" y="378595"/>
                  </a:lnTo>
                  <a:lnTo>
                    <a:pt x="4333261" y="378595"/>
                  </a:lnTo>
                  <a:lnTo>
                    <a:pt x="4344691" y="378595"/>
                  </a:lnTo>
                  <a:lnTo>
                    <a:pt x="4356121" y="378595"/>
                  </a:lnTo>
                  <a:lnTo>
                    <a:pt x="4367551" y="378595"/>
                  </a:lnTo>
                  <a:lnTo>
                    <a:pt x="4379028" y="378595"/>
                  </a:lnTo>
                  <a:lnTo>
                    <a:pt x="4390458" y="378595"/>
                  </a:lnTo>
                  <a:lnTo>
                    <a:pt x="4401889" y="378595"/>
                  </a:lnTo>
                  <a:lnTo>
                    <a:pt x="4413319" y="378595"/>
                  </a:lnTo>
                  <a:lnTo>
                    <a:pt x="4424749" y="378595"/>
                  </a:lnTo>
                  <a:lnTo>
                    <a:pt x="4436226" y="378595"/>
                  </a:lnTo>
                  <a:lnTo>
                    <a:pt x="4447656" y="378595"/>
                  </a:lnTo>
                  <a:lnTo>
                    <a:pt x="4459086" y="378595"/>
                  </a:lnTo>
                  <a:lnTo>
                    <a:pt x="4470516" y="378595"/>
                  </a:lnTo>
                  <a:lnTo>
                    <a:pt x="4481946" y="378595"/>
                  </a:lnTo>
                  <a:lnTo>
                    <a:pt x="4493424" y="378595"/>
                  </a:lnTo>
                  <a:lnTo>
                    <a:pt x="4504854" y="378595"/>
                  </a:lnTo>
                  <a:lnTo>
                    <a:pt x="4516284" y="378595"/>
                  </a:lnTo>
                  <a:lnTo>
                    <a:pt x="4527714" y="378595"/>
                  </a:lnTo>
                  <a:lnTo>
                    <a:pt x="4539144" y="378595"/>
                  </a:lnTo>
                  <a:lnTo>
                    <a:pt x="4550621" y="378595"/>
                  </a:lnTo>
                  <a:lnTo>
                    <a:pt x="4562051" y="378595"/>
                  </a:lnTo>
                  <a:lnTo>
                    <a:pt x="4573482" y="378595"/>
                  </a:lnTo>
                  <a:lnTo>
                    <a:pt x="4584912" y="378595"/>
                  </a:lnTo>
                  <a:lnTo>
                    <a:pt x="4596341" y="378595"/>
                  </a:lnTo>
                  <a:lnTo>
                    <a:pt x="4607771" y="378595"/>
                  </a:lnTo>
                  <a:lnTo>
                    <a:pt x="4619249" y="378595"/>
                  </a:lnTo>
                  <a:lnTo>
                    <a:pt x="4630679" y="378595"/>
                  </a:lnTo>
                  <a:lnTo>
                    <a:pt x="4642109" y="378595"/>
                  </a:lnTo>
                  <a:lnTo>
                    <a:pt x="4653539" y="378595"/>
                  </a:lnTo>
                  <a:lnTo>
                    <a:pt x="4664969" y="378595"/>
                  </a:lnTo>
                  <a:lnTo>
                    <a:pt x="4676447" y="378595"/>
                  </a:lnTo>
                  <a:lnTo>
                    <a:pt x="4687877" y="378595"/>
                  </a:lnTo>
                  <a:lnTo>
                    <a:pt x="4699306" y="378595"/>
                  </a:lnTo>
                  <a:lnTo>
                    <a:pt x="4710737" y="378595"/>
                  </a:lnTo>
                  <a:lnTo>
                    <a:pt x="4722167" y="378595"/>
                  </a:lnTo>
                  <a:lnTo>
                    <a:pt x="4733644" y="378595"/>
                  </a:lnTo>
                  <a:lnTo>
                    <a:pt x="4745075" y="378595"/>
                  </a:lnTo>
                  <a:lnTo>
                    <a:pt x="4756504" y="378595"/>
                  </a:lnTo>
                  <a:lnTo>
                    <a:pt x="4767934" y="378595"/>
                  </a:lnTo>
                  <a:lnTo>
                    <a:pt x="4779364" y="378595"/>
                  </a:lnTo>
                  <a:lnTo>
                    <a:pt x="4790842" y="378595"/>
                  </a:lnTo>
                  <a:lnTo>
                    <a:pt x="4802272" y="378595"/>
                  </a:lnTo>
                  <a:lnTo>
                    <a:pt x="4813702" y="378595"/>
                  </a:lnTo>
                  <a:lnTo>
                    <a:pt x="4825132" y="378595"/>
                  </a:lnTo>
                  <a:lnTo>
                    <a:pt x="4836562" y="378595"/>
                  </a:lnTo>
                  <a:lnTo>
                    <a:pt x="4848040" y="378595"/>
                  </a:lnTo>
                  <a:lnTo>
                    <a:pt x="4859469" y="378595"/>
                  </a:lnTo>
                  <a:lnTo>
                    <a:pt x="4870899" y="378595"/>
                  </a:lnTo>
                  <a:lnTo>
                    <a:pt x="4882330" y="378595"/>
                  </a:lnTo>
                  <a:lnTo>
                    <a:pt x="4893760" y="378595"/>
                  </a:lnTo>
                  <a:lnTo>
                    <a:pt x="4905237" y="378595"/>
                  </a:lnTo>
                  <a:lnTo>
                    <a:pt x="4916667" y="378595"/>
                  </a:lnTo>
                  <a:lnTo>
                    <a:pt x="4928097" y="378595"/>
                  </a:lnTo>
                  <a:lnTo>
                    <a:pt x="4939527" y="378595"/>
                  </a:lnTo>
                  <a:lnTo>
                    <a:pt x="4950957" y="378595"/>
                  </a:lnTo>
                  <a:lnTo>
                    <a:pt x="4962435" y="378595"/>
                  </a:lnTo>
                  <a:lnTo>
                    <a:pt x="4973865" y="378595"/>
                  </a:lnTo>
                  <a:lnTo>
                    <a:pt x="4985295" y="378595"/>
                  </a:lnTo>
                  <a:lnTo>
                    <a:pt x="4996725" y="378595"/>
                  </a:lnTo>
                  <a:lnTo>
                    <a:pt x="5008155" y="378595"/>
                  </a:lnTo>
                  <a:lnTo>
                    <a:pt x="5019632" y="378595"/>
                  </a:lnTo>
                  <a:lnTo>
                    <a:pt x="5031062" y="378595"/>
                  </a:lnTo>
                  <a:lnTo>
                    <a:pt x="5042492" y="378595"/>
                  </a:lnTo>
                  <a:lnTo>
                    <a:pt x="5053923" y="378595"/>
                  </a:lnTo>
                  <a:lnTo>
                    <a:pt x="5065353" y="378595"/>
                  </a:lnTo>
                  <a:lnTo>
                    <a:pt x="5076830" y="378595"/>
                  </a:lnTo>
                  <a:lnTo>
                    <a:pt x="5088260" y="378595"/>
                  </a:lnTo>
                  <a:lnTo>
                    <a:pt x="5099690" y="378595"/>
                  </a:lnTo>
                  <a:lnTo>
                    <a:pt x="5111120" y="378595"/>
                  </a:lnTo>
                  <a:lnTo>
                    <a:pt x="5122550" y="378595"/>
                  </a:lnTo>
                  <a:lnTo>
                    <a:pt x="5134028" y="378595"/>
                  </a:lnTo>
                  <a:lnTo>
                    <a:pt x="5145458" y="378595"/>
                  </a:lnTo>
                  <a:lnTo>
                    <a:pt x="5156888" y="378595"/>
                  </a:lnTo>
                  <a:lnTo>
                    <a:pt x="5168318" y="378595"/>
                  </a:lnTo>
                  <a:lnTo>
                    <a:pt x="5179747" y="378595"/>
                  </a:lnTo>
                  <a:lnTo>
                    <a:pt x="5191225" y="378595"/>
                  </a:lnTo>
                  <a:lnTo>
                    <a:pt x="5202655" y="378595"/>
                  </a:lnTo>
                  <a:lnTo>
                    <a:pt x="5214085" y="378595"/>
                  </a:lnTo>
                  <a:lnTo>
                    <a:pt x="5225515" y="378595"/>
                  </a:lnTo>
                  <a:lnTo>
                    <a:pt x="5236945" y="378595"/>
                  </a:lnTo>
                  <a:lnTo>
                    <a:pt x="5248423" y="378595"/>
                  </a:lnTo>
                  <a:lnTo>
                    <a:pt x="5259853" y="378595"/>
                  </a:lnTo>
                  <a:lnTo>
                    <a:pt x="5271283" y="378595"/>
                  </a:lnTo>
                  <a:lnTo>
                    <a:pt x="5282713" y="378595"/>
                  </a:lnTo>
                  <a:lnTo>
                    <a:pt x="5294143" y="378595"/>
                  </a:lnTo>
                  <a:lnTo>
                    <a:pt x="5305621" y="378595"/>
                  </a:lnTo>
                  <a:lnTo>
                    <a:pt x="5317051" y="378595"/>
                  </a:lnTo>
                  <a:lnTo>
                    <a:pt x="5328481" y="378595"/>
                  </a:lnTo>
                  <a:lnTo>
                    <a:pt x="5339910" y="378595"/>
                  </a:lnTo>
                  <a:lnTo>
                    <a:pt x="5351340" y="378595"/>
                  </a:lnTo>
                  <a:lnTo>
                    <a:pt x="5362818" y="378595"/>
                  </a:lnTo>
                  <a:lnTo>
                    <a:pt x="5374248" y="378595"/>
                  </a:lnTo>
                  <a:lnTo>
                    <a:pt x="5385678" y="378595"/>
                  </a:lnTo>
                  <a:lnTo>
                    <a:pt x="5397108" y="378595"/>
                  </a:lnTo>
                  <a:lnTo>
                    <a:pt x="5408538" y="378595"/>
                  </a:lnTo>
                  <a:lnTo>
                    <a:pt x="5420016" y="378595"/>
                  </a:lnTo>
                  <a:lnTo>
                    <a:pt x="5431446" y="378595"/>
                  </a:lnTo>
                  <a:lnTo>
                    <a:pt x="5442876" y="378595"/>
                  </a:lnTo>
                  <a:lnTo>
                    <a:pt x="5454306" y="378595"/>
                  </a:lnTo>
                  <a:lnTo>
                    <a:pt x="5465736" y="378595"/>
                  </a:lnTo>
                  <a:lnTo>
                    <a:pt x="5477214" y="378595"/>
                  </a:lnTo>
                  <a:lnTo>
                    <a:pt x="5488643" y="378595"/>
                  </a:lnTo>
                  <a:lnTo>
                    <a:pt x="5500073" y="378595"/>
                  </a:lnTo>
                  <a:lnTo>
                    <a:pt x="5511503" y="378595"/>
                  </a:lnTo>
                  <a:lnTo>
                    <a:pt x="5522933" y="378595"/>
                  </a:lnTo>
                  <a:lnTo>
                    <a:pt x="5534411" y="378595"/>
                  </a:lnTo>
                  <a:lnTo>
                    <a:pt x="5545841" y="378595"/>
                  </a:lnTo>
                  <a:lnTo>
                    <a:pt x="5557271" y="378595"/>
                  </a:lnTo>
                  <a:lnTo>
                    <a:pt x="5568701" y="378595"/>
                  </a:lnTo>
                  <a:lnTo>
                    <a:pt x="5580131" y="378595"/>
                  </a:lnTo>
                  <a:lnTo>
                    <a:pt x="5591609" y="378595"/>
                  </a:lnTo>
                  <a:lnTo>
                    <a:pt x="5603038" y="378595"/>
                  </a:lnTo>
                  <a:lnTo>
                    <a:pt x="5614469" y="378595"/>
                  </a:lnTo>
                  <a:lnTo>
                    <a:pt x="5625899" y="378595"/>
                  </a:lnTo>
                  <a:lnTo>
                    <a:pt x="5637329" y="378595"/>
                  </a:lnTo>
                  <a:lnTo>
                    <a:pt x="5648759" y="378595"/>
                  </a:lnTo>
                  <a:lnTo>
                    <a:pt x="5660236" y="378595"/>
                  </a:lnTo>
                  <a:lnTo>
                    <a:pt x="5671666" y="378595"/>
                  </a:lnTo>
                  <a:lnTo>
                    <a:pt x="5683096" y="378595"/>
                  </a:lnTo>
                  <a:lnTo>
                    <a:pt x="5694526" y="378595"/>
                  </a:lnTo>
                  <a:lnTo>
                    <a:pt x="5705956" y="378595"/>
                  </a:lnTo>
                  <a:lnTo>
                    <a:pt x="5717434" y="378595"/>
                  </a:lnTo>
                  <a:lnTo>
                    <a:pt x="5728864" y="378595"/>
                  </a:lnTo>
                  <a:lnTo>
                    <a:pt x="5740294" y="378595"/>
                  </a:lnTo>
                  <a:lnTo>
                    <a:pt x="5751724" y="378595"/>
                  </a:lnTo>
                  <a:lnTo>
                    <a:pt x="5763154" y="378595"/>
                  </a:lnTo>
                  <a:lnTo>
                    <a:pt x="5774631" y="378595"/>
                  </a:lnTo>
                  <a:lnTo>
                    <a:pt x="5786062" y="378595"/>
                  </a:lnTo>
                  <a:lnTo>
                    <a:pt x="5797492" y="378595"/>
                  </a:lnTo>
                  <a:lnTo>
                    <a:pt x="5808921" y="378595"/>
                  </a:lnTo>
                  <a:lnTo>
                    <a:pt x="5820351" y="378595"/>
                  </a:lnTo>
                  <a:lnTo>
                    <a:pt x="5831829" y="378595"/>
                  </a:lnTo>
                  <a:lnTo>
                    <a:pt x="5843259" y="378595"/>
                  </a:lnTo>
                  <a:lnTo>
                    <a:pt x="5854689" y="378595"/>
                  </a:lnTo>
                  <a:lnTo>
                    <a:pt x="5866119" y="378595"/>
                  </a:lnTo>
                  <a:lnTo>
                    <a:pt x="5877549" y="378595"/>
                  </a:lnTo>
                  <a:lnTo>
                    <a:pt x="5889027" y="378595"/>
                  </a:lnTo>
                  <a:lnTo>
                    <a:pt x="5900457" y="378595"/>
                  </a:lnTo>
                  <a:lnTo>
                    <a:pt x="5911887" y="378595"/>
                  </a:lnTo>
                  <a:lnTo>
                    <a:pt x="5923317" y="378595"/>
                  </a:lnTo>
                  <a:lnTo>
                    <a:pt x="5934747" y="378595"/>
                  </a:lnTo>
                  <a:lnTo>
                    <a:pt x="5946225" y="378595"/>
                  </a:lnTo>
                  <a:lnTo>
                    <a:pt x="5957655" y="378595"/>
                  </a:lnTo>
                  <a:lnTo>
                    <a:pt x="5969084" y="378595"/>
                  </a:lnTo>
                  <a:lnTo>
                    <a:pt x="5980514" y="378595"/>
                  </a:lnTo>
                  <a:lnTo>
                    <a:pt x="5991944" y="378595"/>
                  </a:lnTo>
                  <a:lnTo>
                    <a:pt x="6003422" y="378595"/>
                  </a:lnTo>
                  <a:lnTo>
                    <a:pt x="6014852" y="378595"/>
                  </a:lnTo>
                  <a:lnTo>
                    <a:pt x="6026282" y="378595"/>
                  </a:lnTo>
                  <a:lnTo>
                    <a:pt x="6037712" y="378595"/>
                  </a:lnTo>
                  <a:lnTo>
                    <a:pt x="6049142" y="378595"/>
                  </a:lnTo>
                  <a:lnTo>
                    <a:pt x="6060620" y="378595"/>
                  </a:lnTo>
                  <a:lnTo>
                    <a:pt x="6072049" y="378595"/>
                  </a:lnTo>
                  <a:lnTo>
                    <a:pt x="6083480" y="378595"/>
                  </a:lnTo>
                  <a:lnTo>
                    <a:pt x="6094910" y="378595"/>
                  </a:lnTo>
                  <a:lnTo>
                    <a:pt x="6106340" y="378595"/>
                  </a:lnTo>
                  <a:lnTo>
                    <a:pt x="6117818" y="378595"/>
                  </a:lnTo>
                  <a:lnTo>
                    <a:pt x="6129247" y="378595"/>
                  </a:lnTo>
                  <a:lnTo>
                    <a:pt x="6140677" y="378595"/>
                  </a:lnTo>
                  <a:lnTo>
                    <a:pt x="6152107" y="378595"/>
                  </a:lnTo>
                  <a:lnTo>
                    <a:pt x="6163537" y="378595"/>
                  </a:lnTo>
                  <a:lnTo>
                    <a:pt x="6175015" y="378595"/>
                  </a:lnTo>
                  <a:lnTo>
                    <a:pt x="6186445" y="378595"/>
                  </a:lnTo>
                  <a:lnTo>
                    <a:pt x="6197875" y="378595"/>
                  </a:lnTo>
                  <a:lnTo>
                    <a:pt x="6209305" y="378595"/>
                  </a:lnTo>
                  <a:lnTo>
                    <a:pt x="6220735" y="378595"/>
                  </a:lnTo>
                  <a:lnTo>
                    <a:pt x="6232212" y="378595"/>
                  </a:lnTo>
                  <a:lnTo>
                    <a:pt x="6243642" y="378595"/>
                  </a:lnTo>
                  <a:lnTo>
                    <a:pt x="6255073" y="378595"/>
                  </a:lnTo>
                  <a:lnTo>
                    <a:pt x="6266503" y="378595"/>
                  </a:lnTo>
                  <a:lnTo>
                    <a:pt x="6277933" y="378595"/>
                  </a:lnTo>
                  <a:lnTo>
                    <a:pt x="6289410" y="378595"/>
                  </a:lnTo>
                  <a:lnTo>
                    <a:pt x="6300840" y="378595"/>
                  </a:lnTo>
                  <a:lnTo>
                    <a:pt x="6312270" y="378595"/>
                  </a:lnTo>
                  <a:lnTo>
                    <a:pt x="6323700" y="378595"/>
                  </a:lnTo>
                  <a:lnTo>
                    <a:pt x="6335130" y="378595"/>
                  </a:lnTo>
                  <a:lnTo>
                    <a:pt x="6346608" y="378595"/>
                  </a:lnTo>
                  <a:lnTo>
                    <a:pt x="6358038" y="378595"/>
                  </a:lnTo>
                  <a:lnTo>
                    <a:pt x="6369468" y="378595"/>
                  </a:lnTo>
                  <a:lnTo>
                    <a:pt x="6380898" y="378595"/>
                  </a:lnTo>
                  <a:lnTo>
                    <a:pt x="6392328" y="378595"/>
                  </a:lnTo>
                  <a:lnTo>
                    <a:pt x="6403805" y="378595"/>
                  </a:lnTo>
                  <a:lnTo>
                    <a:pt x="6415235" y="378595"/>
                  </a:lnTo>
                  <a:lnTo>
                    <a:pt x="6426666" y="378595"/>
                  </a:lnTo>
                  <a:lnTo>
                    <a:pt x="6438096" y="378595"/>
                  </a:lnTo>
                  <a:lnTo>
                    <a:pt x="6449525" y="378595"/>
                  </a:lnTo>
                  <a:lnTo>
                    <a:pt x="6461003" y="378595"/>
                  </a:lnTo>
                  <a:lnTo>
                    <a:pt x="6472433" y="378595"/>
                  </a:lnTo>
                  <a:lnTo>
                    <a:pt x="6483863" y="378595"/>
                  </a:lnTo>
                  <a:lnTo>
                    <a:pt x="6495293" y="378595"/>
                  </a:lnTo>
                  <a:lnTo>
                    <a:pt x="6506723" y="378595"/>
                  </a:lnTo>
                  <a:lnTo>
                    <a:pt x="6518201" y="378595"/>
                  </a:lnTo>
                  <a:lnTo>
                    <a:pt x="6529631" y="378595"/>
                  </a:lnTo>
                  <a:lnTo>
                    <a:pt x="6541061" y="378595"/>
                  </a:lnTo>
                  <a:lnTo>
                    <a:pt x="6552490" y="378595"/>
                  </a:lnTo>
                  <a:lnTo>
                    <a:pt x="6563921" y="378595"/>
                  </a:lnTo>
                  <a:lnTo>
                    <a:pt x="6575398" y="378595"/>
                  </a:lnTo>
                  <a:lnTo>
                    <a:pt x="6586828" y="378595"/>
                  </a:lnTo>
                  <a:lnTo>
                    <a:pt x="6598259" y="378595"/>
                  </a:lnTo>
                  <a:lnTo>
                    <a:pt x="6609688" y="378595"/>
                  </a:lnTo>
                  <a:lnTo>
                    <a:pt x="6621118" y="378595"/>
                  </a:lnTo>
                  <a:lnTo>
                    <a:pt x="6632596" y="378595"/>
                  </a:lnTo>
                  <a:lnTo>
                    <a:pt x="6644026" y="378595"/>
                  </a:lnTo>
                  <a:lnTo>
                    <a:pt x="6655456" y="378595"/>
                  </a:lnTo>
                  <a:lnTo>
                    <a:pt x="6666886" y="378595"/>
                  </a:lnTo>
                  <a:lnTo>
                    <a:pt x="6678316" y="378595"/>
                  </a:lnTo>
                  <a:lnTo>
                    <a:pt x="6689794" y="378595"/>
                  </a:lnTo>
                  <a:lnTo>
                    <a:pt x="6701224" y="378595"/>
                  </a:lnTo>
                  <a:lnTo>
                    <a:pt x="6712653" y="378595"/>
                  </a:lnTo>
                  <a:lnTo>
                    <a:pt x="6724083" y="378595"/>
                  </a:lnTo>
                  <a:lnTo>
                    <a:pt x="6735514" y="378595"/>
                  </a:lnTo>
                  <a:lnTo>
                    <a:pt x="6746944" y="378595"/>
                  </a:lnTo>
                  <a:lnTo>
                    <a:pt x="6758421" y="378595"/>
                  </a:lnTo>
                  <a:lnTo>
                    <a:pt x="6769851" y="378595"/>
                  </a:lnTo>
                  <a:lnTo>
                    <a:pt x="6781281" y="378595"/>
                  </a:lnTo>
                  <a:lnTo>
                    <a:pt x="6792711" y="378595"/>
                  </a:lnTo>
                  <a:lnTo>
                    <a:pt x="6804141" y="378595"/>
                  </a:lnTo>
                  <a:lnTo>
                    <a:pt x="6815619" y="378595"/>
                  </a:lnTo>
                  <a:lnTo>
                    <a:pt x="6827049" y="378595"/>
                  </a:lnTo>
                  <a:lnTo>
                    <a:pt x="6838479" y="378595"/>
                  </a:lnTo>
                  <a:lnTo>
                    <a:pt x="6849909" y="378595"/>
                  </a:lnTo>
                  <a:lnTo>
                    <a:pt x="6861339" y="378595"/>
                  </a:lnTo>
                  <a:lnTo>
                    <a:pt x="6872816" y="378595"/>
                  </a:lnTo>
                  <a:lnTo>
                    <a:pt x="6884246" y="378595"/>
                  </a:lnTo>
                  <a:lnTo>
                    <a:pt x="6895676" y="378595"/>
                  </a:lnTo>
                  <a:lnTo>
                    <a:pt x="6907107" y="378595"/>
                  </a:lnTo>
                  <a:lnTo>
                    <a:pt x="6918537" y="378595"/>
                  </a:lnTo>
                  <a:lnTo>
                    <a:pt x="6930014" y="378595"/>
                  </a:lnTo>
                  <a:lnTo>
                    <a:pt x="6941444" y="378595"/>
                  </a:lnTo>
                  <a:lnTo>
                    <a:pt x="6952874" y="378595"/>
                  </a:lnTo>
                  <a:lnTo>
                    <a:pt x="6964304" y="378595"/>
                  </a:lnTo>
                  <a:lnTo>
                    <a:pt x="6975734" y="378595"/>
                  </a:lnTo>
                  <a:lnTo>
                    <a:pt x="6987212" y="378595"/>
                  </a:lnTo>
                  <a:lnTo>
                    <a:pt x="6998642" y="378595"/>
                  </a:lnTo>
                  <a:lnTo>
                    <a:pt x="7010072" y="378595"/>
                  </a:lnTo>
                  <a:lnTo>
                    <a:pt x="7021502" y="378595"/>
                  </a:lnTo>
                  <a:lnTo>
                    <a:pt x="7032931" y="378595"/>
                  </a:lnTo>
                  <a:lnTo>
                    <a:pt x="7044409" y="378595"/>
                  </a:lnTo>
                  <a:lnTo>
                    <a:pt x="7055839" y="378595"/>
                  </a:lnTo>
                  <a:lnTo>
                    <a:pt x="7067269" y="378595"/>
                  </a:lnTo>
                  <a:lnTo>
                    <a:pt x="7078700" y="378595"/>
                  </a:lnTo>
                  <a:lnTo>
                    <a:pt x="7090129" y="378595"/>
                  </a:lnTo>
                  <a:lnTo>
                    <a:pt x="7101607" y="378595"/>
                  </a:lnTo>
                  <a:lnTo>
                    <a:pt x="7113037" y="378595"/>
                  </a:lnTo>
                  <a:lnTo>
                    <a:pt x="7124467" y="378595"/>
                  </a:lnTo>
                  <a:lnTo>
                    <a:pt x="7135897" y="378595"/>
                  </a:lnTo>
                  <a:lnTo>
                    <a:pt x="7147327" y="378595"/>
                  </a:lnTo>
                  <a:lnTo>
                    <a:pt x="7158805" y="378595"/>
                  </a:lnTo>
                  <a:lnTo>
                    <a:pt x="7170235" y="378595"/>
                  </a:lnTo>
                  <a:lnTo>
                    <a:pt x="7181665" y="378595"/>
                  </a:lnTo>
                  <a:lnTo>
                    <a:pt x="7193094" y="378595"/>
                  </a:lnTo>
                  <a:lnTo>
                    <a:pt x="7204524" y="378595"/>
                  </a:lnTo>
                  <a:lnTo>
                    <a:pt x="7216002" y="378595"/>
                  </a:lnTo>
                  <a:lnTo>
                    <a:pt x="7227432" y="378595"/>
                  </a:lnTo>
                  <a:lnTo>
                    <a:pt x="7238862" y="378595"/>
                  </a:lnTo>
                  <a:lnTo>
                    <a:pt x="7250292" y="378595"/>
                  </a:lnTo>
                  <a:lnTo>
                    <a:pt x="7261722" y="378595"/>
                  </a:lnTo>
                  <a:lnTo>
                    <a:pt x="7273200" y="378595"/>
                  </a:lnTo>
                  <a:lnTo>
                    <a:pt x="7284630" y="378595"/>
                  </a:lnTo>
                  <a:lnTo>
                    <a:pt x="7296060" y="378595"/>
                  </a:lnTo>
                  <a:lnTo>
                    <a:pt x="7307490" y="378595"/>
                  </a:lnTo>
                  <a:lnTo>
                    <a:pt x="7318920" y="378595"/>
                  </a:lnTo>
                  <a:lnTo>
                    <a:pt x="7330398" y="378595"/>
                  </a:lnTo>
                  <a:lnTo>
                    <a:pt x="7341828" y="378595"/>
                  </a:lnTo>
                  <a:lnTo>
                    <a:pt x="7353257" y="378595"/>
                  </a:lnTo>
                  <a:lnTo>
                    <a:pt x="7364687" y="378595"/>
                  </a:lnTo>
                  <a:lnTo>
                    <a:pt x="7376117" y="378595"/>
                  </a:lnTo>
                  <a:lnTo>
                    <a:pt x="7387595" y="378595"/>
                  </a:lnTo>
                  <a:lnTo>
                    <a:pt x="7399025" y="378595"/>
                  </a:lnTo>
                  <a:lnTo>
                    <a:pt x="7410455" y="378595"/>
                  </a:lnTo>
                  <a:lnTo>
                    <a:pt x="7421885" y="378595"/>
                  </a:lnTo>
                  <a:lnTo>
                    <a:pt x="7433315" y="378595"/>
                  </a:lnTo>
                  <a:lnTo>
                    <a:pt x="7444793" y="378595"/>
                  </a:lnTo>
                  <a:lnTo>
                    <a:pt x="7456222" y="378595"/>
                  </a:lnTo>
                  <a:lnTo>
                    <a:pt x="7467653" y="378595"/>
                  </a:lnTo>
                  <a:lnTo>
                    <a:pt x="7479083" y="378595"/>
                  </a:lnTo>
                  <a:lnTo>
                    <a:pt x="7490513" y="378595"/>
                  </a:lnTo>
                  <a:lnTo>
                    <a:pt x="7501990" y="378595"/>
                  </a:lnTo>
                  <a:lnTo>
                    <a:pt x="7513420" y="378595"/>
                  </a:lnTo>
                  <a:lnTo>
                    <a:pt x="7524850" y="378595"/>
                  </a:lnTo>
                  <a:lnTo>
                    <a:pt x="7536280" y="378595"/>
                  </a:lnTo>
                  <a:lnTo>
                    <a:pt x="7547710" y="378595"/>
                  </a:lnTo>
                  <a:lnTo>
                    <a:pt x="7559188" y="378595"/>
                  </a:lnTo>
                  <a:lnTo>
                    <a:pt x="7570618" y="378595"/>
                  </a:lnTo>
                  <a:lnTo>
                    <a:pt x="7582048" y="378595"/>
                  </a:lnTo>
                  <a:lnTo>
                    <a:pt x="7593478" y="378595"/>
                  </a:lnTo>
                  <a:lnTo>
                    <a:pt x="7604908" y="378595"/>
                  </a:lnTo>
                  <a:lnTo>
                    <a:pt x="7616385" y="378595"/>
                  </a:lnTo>
                  <a:lnTo>
                    <a:pt x="7627815" y="378595"/>
                  </a:lnTo>
                  <a:lnTo>
                    <a:pt x="7639246" y="378595"/>
                  </a:lnTo>
                  <a:lnTo>
                    <a:pt x="7650676" y="378595"/>
                  </a:lnTo>
                  <a:lnTo>
                    <a:pt x="7662106" y="378595"/>
                  </a:lnTo>
                  <a:lnTo>
                    <a:pt x="7673583" y="378595"/>
                  </a:lnTo>
                  <a:lnTo>
                    <a:pt x="7685013" y="378595"/>
                  </a:lnTo>
                  <a:lnTo>
                    <a:pt x="7696443" y="378595"/>
                  </a:lnTo>
                  <a:lnTo>
                    <a:pt x="7707873" y="378595"/>
                  </a:lnTo>
                  <a:lnTo>
                    <a:pt x="7719303" y="378595"/>
                  </a:lnTo>
                  <a:lnTo>
                    <a:pt x="7730733" y="378595"/>
                  </a:lnTo>
                  <a:lnTo>
                    <a:pt x="7742211" y="378595"/>
                  </a:lnTo>
                  <a:lnTo>
                    <a:pt x="7753641" y="378595"/>
                  </a:lnTo>
                  <a:lnTo>
                    <a:pt x="7765071" y="378595"/>
                  </a:lnTo>
                  <a:lnTo>
                    <a:pt x="7776501" y="378595"/>
                  </a:lnTo>
                  <a:lnTo>
                    <a:pt x="7787931" y="378595"/>
                  </a:lnTo>
                  <a:lnTo>
                    <a:pt x="7799408" y="378595"/>
                  </a:lnTo>
                  <a:lnTo>
                    <a:pt x="7810839" y="378595"/>
                  </a:lnTo>
                  <a:lnTo>
                    <a:pt x="7822268" y="378595"/>
                  </a:lnTo>
                  <a:lnTo>
                    <a:pt x="7833698" y="378595"/>
                  </a:lnTo>
                  <a:lnTo>
                    <a:pt x="7845128" y="378595"/>
                  </a:lnTo>
                  <a:lnTo>
                    <a:pt x="7856606" y="378595"/>
                  </a:lnTo>
                  <a:lnTo>
                    <a:pt x="7868036" y="378595"/>
                  </a:lnTo>
                  <a:lnTo>
                    <a:pt x="7879466" y="378595"/>
                  </a:lnTo>
                  <a:lnTo>
                    <a:pt x="7890896" y="378595"/>
                  </a:lnTo>
                  <a:lnTo>
                    <a:pt x="7902326" y="378595"/>
                  </a:lnTo>
                  <a:lnTo>
                    <a:pt x="7913804" y="378595"/>
                  </a:lnTo>
                  <a:lnTo>
                    <a:pt x="7925234" y="378595"/>
                  </a:lnTo>
                  <a:lnTo>
                    <a:pt x="7936663" y="378595"/>
                  </a:lnTo>
                  <a:lnTo>
                    <a:pt x="7948094" y="378595"/>
                  </a:lnTo>
                  <a:lnTo>
                    <a:pt x="7959524" y="378595"/>
                  </a:lnTo>
                  <a:lnTo>
                    <a:pt x="7971001" y="378595"/>
                  </a:lnTo>
                  <a:lnTo>
                    <a:pt x="7982431" y="378595"/>
                  </a:lnTo>
                  <a:lnTo>
                    <a:pt x="7993861" y="378595"/>
                  </a:lnTo>
                  <a:lnTo>
                    <a:pt x="8005291" y="378595"/>
                  </a:lnTo>
                  <a:lnTo>
                    <a:pt x="8016721" y="378595"/>
                  </a:lnTo>
                  <a:lnTo>
                    <a:pt x="8028199" y="378595"/>
                  </a:lnTo>
                  <a:lnTo>
                    <a:pt x="8039629" y="378595"/>
                  </a:lnTo>
                  <a:lnTo>
                    <a:pt x="8051059" y="378595"/>
                  </a:lnTo>
                  <a:lnTo>
                    <a:pt x="8062489" y="378595"/>
                  </a:lnTo>
                  <a:lnTo>
                    <a:pt x="8073919" y="378595"/>
                  </a:lnTo>
                  <a:lnTo>
                    <a:pt x="8085396" y="378595"/>
                  </a:lnTo>
                  <a:lnTo>
                    <a:pt x="8096826" y="378595"/>
                  </a:lnTo>
                  <a:lnTo>
                    <a:pt x="8108256" y="378595"/>
                  </a:lnTo>
                  <a:lnTo>
                    <a:pt x="8119687" y="378595"/>
                  </a:lnTo>
                  <a:lnTo>
                    <a:pt x="8131117" y="378595"/>
                  </a:lnTo>
                  <a:lnTo>
                    <a:pt x="8142594" y="378595"/>
                  </a:lnTo>
                  <a:lnTo>
                    <a:pt x="8154024" y="378595"/>
                  </a:lnTo>
                  <a:lnTo>
                    <a:pt x="8165454" y="378595"/>
                  </a:lnTo>
                  <a:lnTo>
                    <a:pt x="8176884" y="378595"/>
                  </a:lnTo>
                  <a:lnTo>
                    <a:pt x="8188314" y="378595"/>
                  </a:lnTo>
                  <a:lnTo>
                    <a:pt x="8199792" y="378595"/>
                  </a:lnTo>
                  <a:lnTo>
                    <a:pt x="8211222" y="378595"/>
                  </a:lnTo>
                  <a:lnTo>
                    <a:pt x="8222652" y="378595"/>
                  </a:lnTo>
                  <a:lnTo>
                    <a:pt x="8234082" y="378595"/>
                  </a:lnTo>
                  <a:lnTo>
                    <a:pt x="8245512" y="378595"/>
                  </a:lnTo>
                  <a:lnTo>
                    <a:pt x="8256989" y="378595"/>
                  </a:lnTo>
                  <a:lnTo>
                    <a:pt x="8268419" y="378595"/>
                  </a:lnTo>
                  <a:lnTo>
                    <a:pt x="8279850" y="378595"/>
                  </a:lnTo>
                  <a:lnTo>
                    <a:pt x="8291280" y="378595"/>
                  </a:lnTo>
                  <a:lnTo>
                    <a:pt x="8302709" y="378595"/>
                  </a:lnTo>
                  <a:lnTo>
                    <a:pt x="8314187" y="378595"/>
                  </a:lnTo>
                  <a:lnTo>
                    <a:pt x="8325617" y="378595"/>
                  </a:lnTo>
                  <a:lnTo>
                    <a:pt x="8337047" y="378595"/>
                  </a:lnTo>
                  <a:lnTo>
                    <a:pt x="8348477" y="378595"/>
                  </a:lnTo>
                  <a:lnTo>
                    <a:pt x="8359907" y="378595"/>
                  </a:lnTo>
                  <a:lnTo>
                    <a:pt x="8371385" y="378595"/>
                  </a:lnTo>
                  <a:lnTo>
                    <a:pt x="8382815" y="378595"/>
                  </a:lnTo>
                  <a:lnTo>
                    <a:pt x="8394245" y="378595"/>
                  </a:lnTo>
                  <a:lnTo>
                    <a:pt x="8405674" y="378595"/>
                  </a:lnTo>
                  <a:lnTo>
                    <a:pt x="8417104" y="378595"/>
                  </a:lnTo>
                  <a:lnTo>
                    <a:pt x="8428582" y="378595"/>
                  </a:lnTo>
                  <a:lnTo>
                    <a:pt x="8440012" y="378595"/>
                  </a:lnTo>
                  <a:lnTo>
                    <a:pt x="8451442" y="378595"/>
                  </a:lnTo>
                  <a:lnTo>
                    <a:pt x="8462872" y="378595"/>
                  </a:lnTo>
                  <a:lnTo>
                    <a:pt x="8474302" y="378595"/>
                  </a:lnTo>
                  <a:lnTo>
                    <a:pt x="8485780" y="378595"/>
                  </a:lnTo>
                  <a:lnTo>
                    <a:pt x="8497210" y="378595"/>
                  </a:lnTo>
                  <a:lnTo>
                    <a:pt x="8508640" y="378595"/>
                  </a:lnTo>
                  <a:lnTo>
                    <a:pt x="8520069" y="378595"/>
                  </a:lnTo>
                  <a:lnTo>
                    <a:pt x="8531500" y="378595"/>
                  </a:lnTo>
                  <a:lnTo>
                    <a:pt x="8542977" y="378595"/>
                  </a:lnTo>
                  <a:lnTo>
                    <a:pt x="8554407" y="378595"/>
                  </a:lnTo>
                  <a:lnTo>
                    <a:pt x="8565837" y="378595"/>
                  </a:lnTo>
                  <a:lnTo>
                    <a:pt x="8577267" y="378595"/>
                  </a:lnTo>
                  <a:lnTo>
                    <a:pt x="8588697" y="378595"/>
                  </a:lnTo>
                  <a:lnTo>
                    <a:pt x="8600175" y="378595"/>
                  </a:lnTo>
                  <a:lnTo>
                    <a:pt x="8611605" y="378595"/>
                  </a:lnTo>
                  <a:lnTo>
                    <a:pt x="8623035" y="378595"/>
                  </a:lnTo>
                  <a:lnTo>
                    <a:pt x="8634465" y="378595"/>
                  </a:lnTo>
                  <a:lnTo>
                    <a:pt x="8645895" y="378595"/>
                  </a:lnTo>
                  <a:lnTo>
                    <a:pt x="8657373" y="378595"/>
                  </a:lnTo>
                  <a:lnTo>
                    <a:pt x="8668802" y="378595"/>
                  </a:lnTo>
                  <a:lnTo>
                    <a:pt x="8680232" y="378595"/>
                  </a:lnTo>
                  <a:lnTo>
                    <a:pt x="8691662" y="378595"/>
                  </a:lnTo>
                  <a:lnTo>
                    <a:pt x="8703093" y="378595"/>
                  </a:lnTo>
                  <a:lnTo>
                    <a:pt x="8714570" y="378595"/>
                  </a:lnTo>
                  <a:lnTo>
                    <a:pt x="8726000" y="378595"/>
                  </a:lnTo>
                  <a:lnTo>
                    <a:pt x="8737430" y="378595"/>
                  </a:lnTo>
                  <a:lnTo>
                    <a:pt x="8748860" y="378595"/>
                  </a:lnTo>
                  <a:lnTo>
                    <a:pt x="8760290" y="378595"/>
                  </a:lnTo>
                  <a:lnTo>
                    <a:pt x="8771768" y="378595"/>
                  </a:lnTo>
                  <a:lnTo>
                    <a:pt x="8783198" y="378595"/>
                  </a:lnTo>
                  <a:lnTo>
                    <a:pt x="8794628" y="378595"/>
                  </a:lnTo>
                  <a:lnTo>
                    <a:pt x="8806058" y="378595"/>
                  </a:lnTo>
                  <a:lnTo>
                    <a:pt x="8817488" y="378595"/>
                  </a:lnTo>
                  <a:lnTo>
                    <a:pt x="8828918" y="378595"/>
                  </a:lnTo>
                  <a:lnTo>
                    <a:pt x="8840395" y="378595"/>
                  </a:lnTo>
                  <a:lnTo>
                    <a:pt x="8851825" y="378595"/>
                  </a:lnTo>
                  <a:lnTo>
                    <a:pt x="8863256" y="378595"/>
                  </a:lnTo>
                  <a:lnTo>
                    <a:pt x="8874686" y="378595"/>
                  </a:lnTo>
                  <a:lnTo>
                    <a:pt x="8886115" y="378595"/>
                  </a:lnTo>
                  <a:lnTo>
                    <a:pt x="8897593" y="378595"/>
                  </a:lnTo>
                  <a:lnTo>
                    <a:pt x="8909022" y="378595"/>
                  </a:lnTo>
                  <a:lnTo>
                    <a:pt x="8920453" y="378595"/>
                  </a:lnTo>
                  <a:lnTo>
                    <a:pt x="8931883" y="378595"/>
                  </a:lnTo>
                  <a:lnTo>
                    <a:pt x="8943313" y="378595"/>
                  </a:lnTo>
                  <a:lnTo>
                    <a:pt x="8954791" y="378595"/>
                  </a:lnTo>
                  <a:lnTo>
                    <a:pt x="8966220" y="378595"/>
                  </a:lnTo>
                  <a:lnTo>
                    <a:pt x="8977651" y="378595"/>
                  </a:lnTo>
                  <a:lnTo>
                    <a:pt x="8989080" y="378595"/>
                  </a:lnTo>
                  <a:lnTo>
                    <a:pt x="9000511" y="378595"/>
                  </a:lnTo>
                  <a:lnTo>
                    <a:pt x="9011988" y="378595"/>
                  </a:lnTo>
                  <a:lnTo>
                    <a:pt x="9023418" y="378595"/>
                  </a:lnTo>
                  <a:lnTo>
                    <a:pt x="9034849" y="378595"/>
                  </a:lnTo>
                  <a:lnTo>
                    <a:pt x="9046278" y="378595"/>
                  </a:lnTo>
                  <a:lnTo>
                    <a:pt x="9057709" y="378595"/>
                  </a:lnTo>
                  <a:lnTo>
                    <a:pt x="9069186" y="378595"/>
                  </a:lnTo>
                  <a:lnTo>
                    <a:pt x="9080615" y="378595"/>
                  </a:lnTo>
                  <a:lnTo>
                    <a:pt x="9092046" y="378595"/>
                  </a:lnTo>
                  <a:lnTo>
                    <a:pt x="9103476" y="378595"/>
                  </a:lnTo>
                  <a:lnTo>
                    <a:pt x="9114906" y="378595"/>
                  </a:lnTo>
                  <a:lnTo>
                    <a:pt x="9126384" y="378595"/>
                  </a:lnTo>
                  <a:lnTo>
                    <a:pt x="9137813" y="378595"/>
                  </a:lnTo>
                  <a:lnTo>
                    <a:pt x="9149244" y="378595"/>
                  </a:lnTo>
                  <a:lnTo>
                    <a:pt x="9160673" y="378595"/>
                  </a:lnTo>
                  <a:lnTo>
                    <a:pt x="9172104" y="378595"/>
                  </a:lnTo>
                  <a:lnTo>
                    <a:pt x="9183581" y="378595"/>
                  </a:lnTo>
                  <a:lnTo>
                    <a:pt x="9195011" y="378595"/>
                  </a:lnTo>
                  <a:lnTo>
                    <a:pt x="9206442" y="378595"/>
                  </a:lnTo>
                  <a:lnTo>
                    <a:pt x="9217871" y="378595"/>
                  </a:lnTo>
                  <a:lnTo>
                    <a:pt x="9229301" y="378595"/>
                  </a:lnTo>
                  <a:lnTo>
                    <a:pt x="9240779" y="378595"/>
                  </a:lnTo>
                  <a:lnTo>
                    <a:pt x="9252209" y="378595"/>
                  </a:lnTo>
                  <a:lnTo>
                    <a:pt x="9263639" y="378595"/>
                  </a:lnTo>
                  <a:lnTo>
                    <a:pt x="9275069" y="378595"/>
                  </a:lnTo>
                  <a:lnTo>
                    <a:pt x="9286498" y="378595"/>
                  </a:lnTo>
                  <a:lnTo>
                    <a:pt x="9297977" y="378595"/>
                  </a:lnTo>
                  <a:lnTo>
                    <a:pt x="9309406" y="378595"/>
                  </a:lnTo>
                  <a:lnTo>
                    <a:pt x="9320837" y="378595"/>
                  </a:lnTo>
                  <a:lnTo>
                    <a:pt x="9332266" y="378595"/>
                  </a:lnTo>
                  <a:lnTo>
                    <a:pt x="9343696" y="378595"/>
                  </a:lnTo>
                  <a:lnTo>
                    <a:pt x="9355174" y="378595"/>
                  </a:lnTo>
                  <a:lnTo>
                    <a:pt x="9366604" y="378595"/>
                  </a:lnTo>
                  <a:lnTo>
                    <a:pt x="9378035" y="378595"/>
                  </a:lnTo>
                  <a:lnTo>
                    <a:pt x="9389464" y="378595"/>
                  </a:lnTo>
                  <a:lnTo>
                    <a:pt x="9400894" y="378595"/>
                  </a:lnTo>
                  <a:lnTo>
                    <a:pt x="9412372" y="378595"/>
                  </a:lnTo>
                  <a:lnTo>
                    <a:pt x="9423802" y="378595"/>
                  </a:lnTo>
                  <a:lnTo>
                    <a:pt x="9435232" y="378595"/>
                  </a:lnTo>
                  <a:lnTo>
                    <a:pt x="9446662" y="378595"/>
                  </a:lnTo>
                  <a:lnTo>
                    <a:pt x="9458091" y="378595"/>
                  </a:lnTo>
                  <a:lnTo>
                    <a:pt x="9469570" y="378595"/>
                  </a:lnTo>
                  <a:lnTo>
                    <a:pt x="9480999" y="378595"/>
                  </a:lnTo>
                  <a:lnTo>
                    <a:pt x="9492429" y="378595"/>
                  </a:lnTo>
                  <a:lnTo>
                    <a:pt x="9503859" y="378595"/>
                  </a:lnTo>
                  <a:lnTo>
                    <a:pt x="9515289" y="378595"/>
                  </a:lnTo>
                  <a:lnTo>
                    <a:pt x="9526767" y="378595"/>
                  </a:lnTo>
                  <a:lnTo>
                    <a:pt x="9538197" y="378595"/>
                  </a:lnTo>
                  <a:lnTo>
                    <a:pt x="9549626" y="378595"/>
                  </a:lnTo>
                  <a:lnTo>
                    <a:pt x="9561057" y="378595"/>
                  </a:lnTo>
                  <a:lnTo>
                    <a:pt x="9572487" y="378595"/>
                  </a:lnTo>
                  <a:lnTo>
                    <a:pt x="9583965" y="378595"/>
                  </a:lnTo>
                  <a:lnTo>
                    <a:pt x="9595395" y="378595"/>
                  </a:lnTo>
                  <a:lnTo>
                    <a:pt x="9606824" y="378595"/>
                  </a:lnTo>
                  <a:lnTo>
                    <a:pt x="9618255" y="378595"/>
                  </a:lnTo>
                  <a:lnTo>
                    <a:pt x="9629684" y="378595"/>
                  </a:lnTo>
                  <a:lnTo>
                    <a:pt x="9641163" y="378595"/>
                  </a:lnTo>
                  <a:lnTo>
                    <a:pt x="9652592" y="378595"/>
                  </a:lnTo>
                  <a:lnTo>
                    <a:pt x="9664022" y="378595"/>
                  </a:lnTo>
                  <a:lnTo>
                    <a:pt x="9675452" y="378595"/>
                  </a:lnTo>
                  <a:lnTo>
                    <a:pt x="9686882" y="378595"/>
                  </a:lnTo>
                  <a:lnTo>
                    <a:pt x="9698360" y="378595"/>
                  </a:lnTo>
                  <a:lnTo>
                    <a:pt x="9709790" y="378595"/>
                  </a:lnTo>
                  <a:lnTo>
                    <a:pt x="9721219" y="378595"/>
                  </a:lnTo>
                  <a:lnTo>
                    <a:pt x="9732650" y="378595"/>
                  </a:lnTo>
                  <a:lnTo>
                    <a:pt x="9744080" y="378595"/>
                  </a:lnTo>
                  <a:lnTo>
                    <a:pt x="9755557" y="378595"/>
                  </a:lnTo>
                  <a:lnTo>
                    <a:pt x="9766988" y="378595"/>
                  </a:lnTo>
                  <a:lnTo>
                    <a:pt x="9778417" y="378595"/>
                  </a:lnTo>
                  <a:lnTo>
                    <a:pt x="9789848" y="378595"/>
                  </a:lnTo>
                  <a:lnTo>
                    <a:pt x="9801277" y="378595"/>
                  </a:lnTo>
                  <a:lnTo>
                    <a:pt x="9812755" y="378595"/>
                  </a:lnTo>
                  <a:lnTo>
                    <a:pt x="9824185" y="378595"/>
                  </a:lnTo>
                  <a:lnTo>
                    <a:pt x="9835615" y="378595"/>
                  </a:lnTo>
                  <a:lnTo>
                    <a:pt x="9847045" y="378595"/>
                  </a:lnTo>
                  <a:lnTo>
                    <a:pt x="9858475" y="378595"/>
                  </a:lnTo>
                  <a:lnTo>
                    <a:pt x="9869952" y="378595"/>
                  </a:lnTo>
                  <a:lnTo>
                    <a:pt x="9881383" y="378595"/>
                  </a:lnTo>
                  <a:lnTo>
                    <a:pt x="9892812" y="378595"/>
                  </a:lnTo>
                  <a:lnTo>
                    <a:pt x="9904243" y="378595"/>
                  </a:lnTo>
                  <a:lnTo>
                    <a:pt x="9915673" y="378595"/>
                  </a:lnTo>
                  <a:lnTo>
                    <a:pt x="9927102" y="378595"/>
                  </a:lnTo>
                  <a:lnTo>
                    <a:pt x="9938581" y="378595"/>
                  </a:lnTo>
                  <a:lnTo>
                    <a:pt x="9950010" y="378595"/>
                  </a:lnTo>
                  <a:lnTo>
                    <a:pt x="9961441" y="378595"/>
                  </a:lnTo>
                  <a:lnTo>
                    <a:pt x="9972870" y="378595"/>
                  </a:lnTo>
                  <a:lnTo>
                    <a:pt x="9984300" y="378595"/>
                  </a:lnTo>
                  <a:lnTo>
                    <a:pt x="9995778" y="378595"/>
                  </a:lnTo>
                  <a:lnTo>
                    <a:pt x="10007208" y="378595"/>
                  </a:lnTo>
                  <a:lnTo>
                    <a:pt x="10018638" y="378595"/>
                  </a:lnTo>
                  <a:lnTo>
                    <a:pt x="10030068" y="378595"/>
                  </a:lnTo>
                  <a:lnTo>
                    <a:pt x="10041498" y="378595"/>
                  </a:lnTo>
                  <a:lnTo>
                    <a:pt x="10052976" y="378595"/>
                  </a:lnTo>
                  <a:lnTo>
                    <a:pt x="10064405" y="378595"/>
                  </a:lnTo>
                  <a:lnTo>
                    <a:pt x="10075835" y="378595"/>
                  </a:lnTo>
                  <a:lnTo>
                    <a:pt x="10087266" y="378595"/>
                  </a:lnTo>
                  <a:lnTo>
                    <a:pt x="10098695" y="378595"/>
                  </a:lnTo>
                  <a:lnTo>
                    <a:pt x="10110174" y="378595"/>
                  </a:lnTo>
                  <a:lnTo>
                    <a:pt x="10121603" y="378595"/>
                  </a:lnTo>
                  <a:lnTo>
                    <a:pt x="10133033" y="378595"/>
                  </a:lnTo>
                  <a:lnTo>
                    <a:pt x="10144463" y="378595"/>
                  </a:lnTo>
                  <a:lnTo>
                    <a:pt x="10155893" y="378595"/>
                  </a:lnTo>
                  <a:lnTo>
                    <a:pt x="10167371" y="378595"/>
                  </a:lnTo>
                  <a:lnTo>
                    <a:pt x="10178801" y="378595"/>
                  </a:lnTo>
                  <a:lnTo>
                    <a:pt x="10190230" y="378595"/>
                  </a:lnTo>
                  <a:lnTo>
                    <a:pt x="10201661" y="378595"/>
                  </a:lnTo>
                  <a:lnTo>
                    <a:pt x="10213091" y="378595"/>
                  </a:lnTo>
                  <a:lnTo>
                    <a:pt x="10224569" y="378595"/>
                  </a:lnTo>
                  <a:lnTo>
                    <a:pt x="10235998" y="378595"/>
                  </a:lnTo>
                  <a:lnTo>
                    <a:pt x="10247428" y="378595"/>
                  </a:lnTo>
                  <a:lnTo>
                    <a:pt x="10258859" y="378595"/>
                  </a:lnTo>
                  <a:lnTo>
                    <a:pt x="10270288" y="378595"/>
                  </a:lnTo>
                  <a:lnTo>
                    <a:pt x="10281767" y="378595"/>
                  </a:lnTo>
                  <a:lnTo>
                    <a:pt x="10293196" y="378595"/>
                  </a:lnTo>
                  <a:lnTo>
                    <a:pt x="10304626" y="378595"/>
                  </a:lnTo>
                  <a:lnTo>
                    <a:pt x="10316056" y="378595"/>
                  </a:lnTo>
                  <a:lnTo>
                    <a:pt x="10327486" y="378595"/>
                  </a:lnTo>
                  <a:lnTo>
                    <a:pt x="10338963" y="378595"/>
                  </a:lnTo>
                  <a:lnTo>
                    <a:pt x="10350394" y="378595"/>
                  </a:lnTo>
                  <a:lnTo>
                    <a:pt x="10361823" y="378595"/>
                  </a:lnTo>
                  <a:lnTo>
                    <a:pt x="10373254" y="378595"/>
                  </a:lnTo>
                  <a:lnTo>
                    <a:pt x="10384684" y="378595"/>
                  </a:lnTo>
                  <a:lnTo>
                    <a:pt x="10396161" y="378595"/>
                  </a:lnTo>
                  <a:lnTo>
                    <a:pt x="10407591" y="378595"/>
                  </a:lnTo>
                  <a:lnTo>
                    <a:pt x="10419021" y="378595"/>
                  </a:lnTo>
                  <a:lnTo>
                    <a:pt x="10430452" y="378595"/>
                  </a:lnTo>
                  <a:lnTo>
                    <a:pt x="10441881" y="378595"/>
                  </a:lnTo>
                  <a:lnTo>
                    <a:pt x="10453358" y="378595"/>
                  </a:lnTo>
                  <a:lnTo>
                    <a:pt x="10464789" y="378595"/>
                  </a:lnTo>
                  <a:lnTo>
                    <a:pt x="10476219" y="378595"/>
                  </a:lnTo>
                  <a:lnTo>
                    <a:pt x="10487649" y="378595"/>
                  </a:lnTo>
                  <a:lnTo>
                    <a:pt x="10499079" y="378595"/>
                  </a:lnTo>
                  <a:lnTo>
                    <a:pt x="10510556" y="378595"/>
                  </a:lnTo>
                  <a:lnTo>
                    <a:pt x="10521987" y="378595"/>
                  </a:lnTo>
                  <a:lnTo>
                    <a:pt x="10533416" y="378595"/>
                  </a:lnTo>
                  <a:lnTo>
                    <a:pt x="10544847" y="378595"/>
                  </a:lnTo>
                  <a:lnTo>
                    <a:pt x="10556277" y="378595"/>
                  </a:lnTo>
                  <a:lnTo>
                    <a:pt x="10567754" y="378595"/>
                  </a:lnTo>
                  <a:lnTo>
                    <a:pt x="10579184" y="378595"/>
                  </a:lnTo>
                  <a:lnTo>
                    <a:pt x="10590614" y="378595"/>
                  </a:lnTo>
                  <a:lnTo>
                    <a:pt x="10602045" y="378595"/>
                  </a:lnTo>
                  <a:lnTo>
                    <a:pt x="10613474" y="378595"/>
                  </a:lnTo>
                  <a:lnTo>
                    <a:pt x="10624951" y="378595"/>
                  </a:lnTo>
                  <a:lnTo>
                    <a:pt x="10636382" y="378595"/>
                  </a:lnTo>
                  <a:lnTo>
                    <a:pt x="10647812" y="378595"/>
                  </a:lnTo>
                  <a:lnTo>
                    <a:pt x="10659241" y="378595"/>
                  </a:lnTo>
                  <a:lnTo>
                    <a:pt x="10670672" y="378595"/>
                  </a:lnTo>
                  <a:lnTo>
                    <a:pt x="10682149" y="378595"/>
                  </a:lnTo>
                  <a:lnTo>
                    <a:pt x="10693580" y="378595"/>
                  </a:lnTo>
                  <a:lnTo>
                    <a:pt x="10705009" y="378595"/>
                  </a:lnTo>
                  <a:lnTo>
                    <a:pt x="10716439" y="378595"/>
                  </a:lnTo>
                  <a:lnTo>
                    <a:pt x="10727870" y="378595"/>
                  </a:lnTo>
                  <a:lnTo>
                    <a:pt x="10739347" y="378595"/>
                  </a:lnTo>
                  <a:lnTo>
                    <a:pt x="10750778" y="378595"/>
                  </a:lnTo>
                  <a:lnTo>
                    <a:pt x="10762207" y="378595"/>
                  </a:lnTo>
                  <a:lnTo>
                    <a:pt x="10773637" y="378595"/>
                  </a:lnTo>
                  <a:lnTo>
                    <a:pt x="10785067" y="378595"/>
                  </a:lnTo>
                  <a:lnTo>
                    <a:pt x="10796544" y="378595"/>
                  </a:lnTo>
                  <a:lnTo>
                    <a:pt x="10807975" y="378595"/>
                  </a:lnTo>
                  <a:lnTo>
                    <a:pt x="10819405" y="378595"/>
                  </a:lnTo>
                  <a:lnTo>
                    <a:pt x="10830834" y="378595"/>
                  </a:lnTo>
                  <a:lnTo>
                    <a:pt x="10842265" y="378595"/>
                  </a:lnTo>
                  <a:lnTo>
                    <a:pt x="10853742" y="378595"/>
                  </a:lnTo>
                  <a:lnTo>
                    <a:pt x="10865173" y="378595"/>
                  </a:lnTo>
                  <a:lnTo>
                    <a:pt x="10876602" y="378595"/>
                  </a:lnTo>
                  <a:lnTo>
                    <a:pt x="10888032" y="378595"/>
                  </a:lnTo>
                  <a:lnTo>
                    <a:pt x="10899463" y="378595"/>
                  </a:lnTo>
                  <a:lnTo>
                    <a:pt x="10910892" y="378595"/>
                  </a:lnTo>
                  <a:lnTo>
                    <a:pt x="10922369" y="378595"/>
                  </a:lnTo>
                  <a:lnTo>
                    <a:pt x="10933800" y="378595"/>
                  </a:lnTo>
                  <a:lnTo>
                    <a:pt x="10945230" y="378595"/>
                  </a:lnTo>
                  <a:lnTo>
                    <a:pt x="10956660" y="378595"/>
                  </a:lnTo>
                  <a:lnTo>
                    <a:pt x="10968090" y="378595"/>
                  </a:lnTo>
                  <a:lnTo>
                    <a:pt x="10979567" y="378595"/>
                  </a:lnTo>
                  <a:lnTo>
                    <a:pt x="10990998" y="378595"/>
                  </a:lnTo>
                  <a:lnTo>
                    <a:pt x="11002427" y="378595"/>
                  </a:lnTo>
                  <a:lnTo>
                    <a:pt x="11013858" y="378595"/>
                  </a:lnTo>
                  <a:lnTo>
                    <a:pt x="11025287" y="378595"/>
                  </a:lnTo>
                  <a:lnTo>
                    <a:pt x="11036765" y="378595"/>
                  </a:lnTo>
                  <a:lnTo>
                    <a:pt x="11048195" y="378595"/>
                  </a:lnTo>
                  <a:lnTo>
                    <a:pt x="11059625" y="378595"/>
                  </a:lnTo>
                  <a:lnTo>
                    <a:pt x="11071056" y="378595"/>
                  </a:lnTo>
                  <a:lnTo>
                    <a:pt x="11082485" y="378595"/>
                  </a:lnTo>
                  <a:lnTo>
                    <a:pt x="11093962" y="378595"/>
                  </a:lnTo>
                  <a:lnTo>
                    <a:pt x="11105393" y="378595"/>
                  </a:lnTo>
                  <a:lnTo>
                    <a:pt x="11116823" y="378595"/>
                  </a:lnTo>
                  <a:lnTo>
                    <a:pt x="11128253" y="378595"/>
                  </a:lnTo>
                  <a:lnTo>
                    <a:pt x="11139683" y="378595"/>
                  </a:lnTo>
                  <a:lnTo>
                    <a:pt x="11151160" y="378595"/>
                  </a:lnTo>
                  <a:lnTo>
                    <a:pt x="11162591" y="378595"/>
                  </a:lnTo>
                  <a:lnTo>
                    <a:pt x="11174020" y="378595"/>
                  </a:lnTo>
                  <a:lnTo>
                    <a:pt x="11185451" y="378595"/>
                  </a:lnTo>
                  <a:lnTo>
                    <a:pt x="11196881" y="378595"/>
                  </a:lnTo>
                  <a:lnTo>
                    <a:pt x="11208358" y="378595"/>
                  </a:lnTo>
                  <a:lnTo>
                    <a:pt x="11218359" y="378595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945E3BAB-0399-784B-801C-825C646DB903}"/>
                </a:ext>
              </a:extLst>
            </p:cNvPr>
            <p:cNvSpPr/>
            <p:nvPr/>
          </p:nvSpPr>
          <p:spPr>
            <a:xfrm>
              <a:off x="851149" y="5471269"/>
              <a:ext cx="11218359" cy="629492"/>
            </a:xfrm>
            <a:custGeom>
              <a:avLst/>
              <a:gdLst>
                <a:gd name="connsiteX0" fmla="*/ 0 w 11218359"/>
                <a:gd name="connsiteY0" fmla="*/ 629493 h 629492"/>
                <a:gd name="connsiteX1" fmla="*/ 9149 w 11218359"/>
                <a:gd name="connsiteY1" fmla="*/ 629493 h 629492"/>
                <a:gd name="connsiteX2" fmla="*/ 20588 w 11218359"/>
                <a:gd name="connsiteY2" fmla="*/ 629493 h 629492"/>
                <a:gd name="connsiteX3" fmla="*/ 32028 w 11218359"/>
                <a:gd name="connsiteY3" fmla="*/ 629493 h 629492"/>
                <a:gd name="connsiteX4" fmla="*/ 43467 w 11218359"/>
                <a:gd name="connsiteY4" fmla="*/ 629493 h 629492"/>
                <a:gd name="connsiteX5" fmla="*/ 54907 w 11218359"/>
                <a:gd name="connsiteY5" fmla="*/ 629493 h 629492"/>
                <a:gd name="connsiteX6" fmla="*/ 66346 w 11218359"/>
                <a:gd name="connsiteY6" fmla="*/ 629493 h 629492"/>
                <a:gd name="connsiteX7" fmla="*/ 77786 w 11218359"/>
                <a:gd name="connsiteY7" fmla="*/ 629493 h 629492"/>
                <a:gd name="connsiteX8" fmla="*/ 89225 w 11218359"/>
                <a:gd name="connsiteY8" fmla="*/ 629493 h 629492"/>
                <a:gd name="connsiteX9" fmla="*/ 100665 w 11218359"/>
                <a:gd name="connsiteY9" fmla="*/ 629493 h 629492"/>
                <a:gd name="connsiteX10" fmla="*/ 112104 w 11218359"/>
                <a:gd name="connsiteY10" fmla="*/ 629493 h 629492"/>
                <a:gd name="connsiteX11" fmla="*/ 123544 w 11218359"/>
                <a:gd name="connsiteY11" fmla="*/ 629493 h 629492"/>
                <a:gd name="connsiteX12" fmla="*/ 134979 w 11218359"/>
                <a:gd name="connsiteY12" fmla="*/ 629493 h 629492"/>
                <a:gd name="connsiteX13" fmla="*/ 146423 w 11218359"/>
                <a:gd name="connsiteY13" fmla="*/ 629493 h 629492"/>
                <a:gd name="connsiteX14" fmla="*/ 157858 w 11218359"/>
                <a:gd name="connsiteY14" fmla="*/ 629493 h 629492"/>
                <a:gd name="connsiteX15" fmla="*/ 169297 w 11218359"/>
                <a:gd name="connsiteY15" fmla="*/ 629493 h 629492"/>
                <a:gd name="connsiteX16" fmla="*/ 180737 w 11218359"/>
                <a:gd name="connsiteY16" fmla="*/ 629493 h 629492"/>
                <a:gd name="connsiteX17" fmla="*/ 192176 w 11218359"/>
                <a:gd name="connsiteY17" fmla="*/ 629493 h 629492"/>
                <a:gd name="connsiteX18" fmla="*/ 203616 w 11218359"/>
                <a:gd name="connsiteY18" fmla="*/ 629493 h 629492"/>
                <a:gd name="connsiteX19" fmla="*/ 215055 w 11218359"/>
                <a:gd name="connsiteY19" fmla="*/ 629493 h 629492"/>
                <a:gd name="connsiteX20" fmla="*/ 226495 w 11218359"/>
                <a:gd name="connsiteY20" fmla="*/ 629493 h 629492"/>
                <a:gd name="connsiteX21" fmla="*/ 237935 w 11218359"/>
                <a:gd name="connsiteY21" fmla="*/ 629493 h 629492"/>
                <a:gd name="connsiteX22" fmla="*/ 249374 w 11218359"/>
                <a:gd name="connsiteY22" fmla="*/ 629493 h 629492"/>
                <a:gd name="connsiteX23" fmla="*/ 260814 w 11218359"/>
                <a:gd name="connsiteY23" fmla="*/ 629493 h 629492"/>
                <a:gd name="connsiteX24" fmla="*/ 272253 w 11218359"/>
                <a:gd name="connsiteY24" fmla="*/ 629493 h 629492"/>
                <a:gd name="connsiteX25" fmla="*/ 283693 w 11218359"/>
                <a:gd name="connsiteY25" fmla="*/ 629493 h 629492"/>
                <a:gd name="connsiteX26" fmla="*/ 295132 w 11218359"/>
                <a:gd name="connsiteY26" fmla="*/ 629493 h 629492"/>
                <a:gd name="connsiteX27" fmla="*/ 306572 w 11218359"/>
                <a:gd name="connsiteY27" fmla="*/ 629493 h 629492"/>
                <a:gd name="connsiteX28" fmla="*/ 318011 w 11218359"/>
                <a:gd name="connsiteY28" fmla="*/ 629493 h 629492"/>
                <a:gd name="connsiteX29" fmla="*/ 329451 w 11218359"/>
                <a:gd name="connsiteY29" fmla="*/ 629493 h 629492"/>
                <a:gd name="connsiteX30" fmla="*/ 340890 w 11218359"/>
                <a:gd name="connsiteY30" fmla="*/ 629493 h 629492"/>
                <a:gd name="connsiteX31" fmla="*/ 352330 w 11218359"/>
                <a:gd name="connsiteY31" fmla="*/ 629493 h 629492"/>
                <a:gd name="connsiteX32" fmla="*/ 363769 w 11218359"/>
                <a:gd name="connsiteY32" fmla="*/ 629493 h 629492"/>
                <a:gd name="connsiteX33" fmla="*/ 375209 w 11218359"/>
                <a:gd name="connsiteY33" fmla="*/ 629493 h 629492"/>
                <a:gd name="connsiteX34" fmla="*/ 386648 w 11218359"/>
                <a:gd name="connsiteY34" fmla="*/ 629493 h 629492"/>
                <a:gd name="connsiteX35" fmla="*/ 398088 w 11218359"/>
                <a:gd name="connsiteY35" fmla="*/ 629493 h 629492"/>
                <a:gd name="connsiteX36" fmla="*/ 409527 w 11218359"/>
                <a:gd name="connsiteY36" fmla="*/ 629493 h 629492"/>
                <a:gd name="connsiteX37" fmla="*/ 420967 w 11218359"/>
                <a:gd name="connsiteY37" fmla="*/ 629493 h 629492"/>
                <a:gd name="connsiteX38" fmla="*/ 432406 w 11218359"/>
                <a:gd name="connsiteY38" fmla="*/ 629493 h 629492"/>
                <a:gd name="connsiteX39" fmla="*/ 443846 w 11218359"/>
                <a:gd name="connsiteY39" fmla="*/ 629493 h 629492"/>
                <a:gd name="connsiteX40" fmla="*/ 455285 w 11218359"/>
                <a:gd name="connsiteY40" fmla="*/ 629493 h 629492"/>
                <a:gd name="connsiteX41" fmla="*/ 466725 w 11218359"/>
                <a:gd name="connsiteY41" fmla="*/ 629493 h 629492"/>
                <a:gd name="connsiteX42" fmla="*/ 478165 w 11218359"/>
                <a:gd name="connsiteY42" fmla="*/ 629493 h 629492"/>
                <a:gd name="connsiteX43" fmla="*/ 489604 w 11218359"/>
                <a:gd name="connsiteY43" fmla="*/ 629493 h 629492"/>
                <a:gd name="connsiteX44" fmla="*/ 501044 w 11218359"/>
                <a:gd name="connsiteY44" fmla="*/ 629493 h 629492"/>
                <a:gd name="connsiteX45" fmla="*/ 512483 w 11218359"/>
                <a:gd name="connsiteY45" fmla="*/ 629493 h 629492"/>
                <a:gd name="connsiteX46" fmla="*/ 523923 w 11218359"/>
                <a:gd name="connsiteY46" fmla="*/ 629493 h 629492"/>
                <a:gd name="connsiteX47" fmla="*/ 535362 w 11218359"/>
                <a:gd name="connsiteY47" fmla="*/ 629493 h 629492"/>
                <a:gd name="connsiteX48" fmla="*/ 546802 w 11218359"/>
                <a:gd name="connsiteY48" fmla="*/ 629493 h 629492"/>
                <a:gd name="connsiteX49" fmla="*/ 558241 w 11218359"/>
                <a:gd name="connsiteY49" fmla="*/ 629493 h 629492"/>
                <a:gd name="connsiteX50" fmla="*/ 569681 w 11218359"/>
                <a:gd name="connsiteY50" fmla="*/ 629493 h 629492"/>
                <a:gd name="connsiteX51" fmla="*/ 581120 w 11218359"/>
                <a:gd name="connsiteY51" fmla="*/ 629493 h 629492"/>
                <a:gd name="connsiteX52" fmla="*/ 592560 w 11218359"/>
                <a:gd name="connsiteY52" fmla="*/ 629493 h 629492"/>
                <a:gd name="connsiteX53" fmla="*/ 603999 w 11218359"/>
                <a:gd name="connsiteY53" fmla="*/ 629493 h 629492"/>
                <a:gd name="connsiteX54" fmla="*/ 615439 w 11218359"/>
                <a:gd name="connsiteY54" fmla="*/ 629493 h 629492"/>
                <a:gd name="connsiteX55" fmla="*/ 626878 w 11218359"/>
                <a:gd name="connsiteY55" fmla="*/ 629493 h 629492"/>
                <a:gd name="connsiteX56" fmla="*/ 638318 w 11218359"/>
                <a:gd name="connsiteY56" fmla="*/ 629493 h 629492"/>
                <a:gd name="connsiteX57" fmla="*/ 649757 w 11218359"/>
                <a:gd name="connsiteY57" fmla="*/ 629493 h 629492"/>
                <a:gd name="connsiteX58" fmla="*/ 661192 w 11218359"/>
                <a:gd name="connsiteY58" fmla="*/ 629493 h 629492"/>
                <a:gd name="connsiteX59" fmla="*/ 672632 w 11218359"/>
                <a:gd name="connsiteY59" fmla="*/ 629493 h 629492"/>
                <a:gd name="connsiteX60" fmla="*/ 684071 w 11218359"/>
                <a:gd name="connsiteY60" fmla="*/ 629493 h 629492"/>
                <a:gd name="connsiteX61" fmla="*/ 695511 w 11218359"/>
                <a:gd name="connsiteY61" fmla="*/ 629493 h 629492"/>
                <a:gd name="connsiteX62" fmla="*/ 706950 w 11218359"/>
                <a:gd name="connsiteY62" fmla="*/ 629493 h 629492"/>
                <a:gd name="connsiteX63" fmla="*/ 718390 w 11218359"/>
                <a:gd name="connsiteY63" fmla="*/ 629493 h 629492"/>
                <a:gd name="connsiteX64" fmla="*/ 729829 w 11218359"/>
                <a:gd name="connsiteY64" fmla="*/ 629493 h 629492"/>
                <a:gd name="connsiteX65" fmla="*/ 741269 w 11218359"/>
                <a:gd name="connsiteY65" fmla="*/ 629493 h 629492"/>
                <a:gd name="connsiteX66" fmla="*/ 752708 w 11218359"/>
                <a:gd name="connsiteY66" fmla="*/ 629493 h 629492"/>
                <a:gd name="connsiteX67" fmla="*/ 764148 w 11218359"/>
                <a:gd name="connsiteY67" fmla="*/ 629493 h 629492"/>
                <a:gd name="connsiteX68" fmla="*/ 775587 w 11218359"/>
                <a:gd name="connsiteY68" fmla="*/ 629493 h 629492"/>
                <a:gd name="connsiteX69" fmla="*/ 787027 w 11218359"/>
                <a:gd name="connsiteY69" fmla="*/ 629493 h 629492"/>
                <a:gd name="connsiteX70" fmla="*/ 798467 w 11218359"/>
                <a:gd name="connsiteY70" fmla="*/ 342543 h 629492"/>
                <a:gd name="connsiteX71" fmla="*/ 809906 w 11218359"/>
                <a:gd name="connsiteY71" fmla="*/ 258409 h 629492"/>
                <a:gd name="connsiteX72" fmla="*/ 821346 w 11218359"/>
                <a:gd name="connsiteY72" fmla="*/ 21036 h 629492"/>
                <a:gd name="connsiteX73" fmla="*/ 832785 w 11218359"/>
                <a:gd name="connsiteY73" fmla="*/ 0 h 629492"/>
                <a:gd name="connsiteX74" fmla="*/ 844225 w 11218359"/>
                <a:gd name="connsiteY74" fmla="*/ 91645 h 629492"/>
                <a:gd name="connsiteX75" fmla="*/ 855664 w 11218359"/>
                <a:gd name="connsiteY75" fmla="*/ 208831 h 629492"/>
                <a:gd name="connsiteX76" fmla="*/ 867104 w 11218359"/>
                <a:gd name="connsiteY76" fmla="*/ 401136 h 629492"/>
                <a:gd name="connsiteX77" fmla="*/ 878543 w 11218359"/>
                <a:gd name="connsiteY77" fmla="*/ 575410 h 629492"/>
                <a:gd name="connsiteX78" fmla="*/ 889983 w 11218359"/>
                <a:gd name="connsiteY78" fmla="*/ 629493 h 629492"/>
                <a:gd name="connsiteX79" fmla="*/ 901422 w 11218359"/>
                <a:gd name="connsiteY79" fmla="*/ 629493 h 629492"/>
                <a:gd name="connsiteX80" fmla="*/ 912862 w 11218359"/>
                <a:gd name="connsiteY80" fmla="*/ 629493 h 629492"/>
                <a:gd name="connsiteX81" fmla="*/ 924301 w 11218359"/>
                <a:gd name="connsiteY81" fmla="*/ 629493 h 629492"/>
                <a:gd name="connsiteX82" fmla="*/ 935741 w 11218359"/>
                <a:gd name="connsiteY82" fmla="*/ 629493 h 629492"/>
                <a:gd name="connsiteX83" fmla="*/ 947180 w 11218359"/>
                <a:gd name="connsiteY83" fmla="*/ 629493 h 629492"/>
                <a:gd name="connsiteX84" fmla="*/ 958620 w 11218359"/>
                <a:gd name="connsiteY84" fmla="*/ 629493 h 629492"/>
                <a:gd name="connsiteX85" fmla="*/ 970059 w 11218359"/>
                <a:gd name="connsiteY85" fmla="*/ 629493 h 629492"/>
                <a:gd name="connsiteX86" fmla="*/ 981499 w 11218359"/>
                <a:gd name="connsiteY86" fmla="*/ 629493 h 629492"/>
                <a:gd name="connsiteX87" fmla="*/ 992938 w 11218359"/>
                <a:gd name="connsiteY87" fmla="*/ 629493 h 629492"/>
                <a:gd name="connsiteX88" fmla="*/ 1004378 w 11218359"/>
                <a:gd name="connsiteY88" fmla="*/ 629493 h 629492"/>
                <a:gd name="connsiteX89" fmla="*/ 1015818 w 11218359"/>
                <a:gd name="connsiteY89" fmla="*/ 629493 h 629492"/>
                <a:gd name="connsiteX90" fmla="*/ 1027257 w 11218359"/>
                <a:gd name="connsiteY90" fmla="*/ 629493 h 629492"/>
                <a:gd name="connsiteX91" fmla="*/ 1038697 w 11218359"/>
                <a:gd name="connsiteY91" fmla="*/ 629493 h 629492"/>
                <a:gd name="connsiteX92" fmla="*/ 1050136 w 11218359"/>
                <a:gd name="connsiteY92" fmla="*/ 629493 h 629492"/>
                <a:gd name="connsiteX93" fmla="*/ 1061576 w 11218359"/>
                <a:gd name="connsiteY93" fmla="*/ 629493 h 629492"/>
                <a:gd name="connsiteX94" fmla="*/ 1073015 w 11218359"/>
                <a:gd name="connsiteY94" fmla="*/ 629493 h 629492"/>
                <a:gd name="connsiteX95" fmla="*/ 1084455 w 11218359"/>
                <a:gd name="connsiteY95" fmla="*/ 629493 h 629492"/>
                <a:gd name="connsiteX96" fmla="*/ 1095894 w 11218359"/>
                <a:gd name="connsiteY96" fmla="*/ 629493 h 629492"/>
                <a:gd name="connsiteX97" fmla="*/ 1107334 w 11218359"/>
                <a:gd name="connsiteY97" fmla="*/ 629493 h 629492"/>
                <a:gd name="connsiteX98" fmla="*/ 1118773 w 11218359"/>
                <a:gd name="connsiteY98" fmla="*/ 629493 h 629492"/>
                <a:gd name="connsiteX99" fmla="*/ 1130213 w 11218359"/>
                <a:gd name="connsiteY99" fmla="*/ 629493 h 629492"/>
                <a:gd name="connsiteX100" fmla="*/ 1141652 w 11218359"/>
                <a:gd name="connsiteY100" fmla="*/ 629493 h 629492"/>
                <a:gd name="connsiteX101" fmla="*/ 1153092 w 11218359"/>
                <a:gd name="connsiteY101" fmla="*/ 629493 h 629492"/>
                <a:gd name="connsiteX102" fmla="*/ 1164531 w 11218359"/>
                <a:gd name="connsiteY102" fmla="*/ 629493 h 629492"/>
                <a:gd name="connsiteX103" fmla="*/ 1175971 w 11218359"/>
                <a:gd name="connsiteY103" fmla="*/ 629493 h 629492"/>
                <a:gd name="connsiteX104" fmla="*/ 1187406 w 11218359"/>
                <a:gd name="connsiteY104" fmla="*/ 629493 h 629492"/>
                <a:gd name="connsiteX105" fmla="*/ 1198845 w 11218359"/>
                <a:gd name="connsiteY105" fmla="*/ 629493 h 629492"/>
                <a:gd name="connsiteX106" fmla="*/ 1210285 w 11218359"/>
                <a:gd name="connsiteY106" fmla="*/ 629493 h 629492"/>
                <a:gd name="connsiteX107" fmla="*/ 1221724 w 11218359"/>
                <a:gd name="connsiteY107" fmla="*/ 629493 h 629492"/>
                <a:gd name="connsiteX108" fmla="*/ 1233164 w 11218359"/>
                <a:gd name="connsiteY108" fmla="*/ 629493 h 629492"/>
                <a:gd name="connsiteX109" fmla="*/ 1244603 w 11218359"/>
                <a:gd name="connsiteY109" fmla="*/ 629493 h 629492"/>
                <a:gd name="connsiteX110" fmla="*/ 1256043 w 11218359"/>
                <a:gd name="connsiteY110" fmla="*/ 629493 h 629492"/>
                <a:gd name="connsiteX111" fmla="*/ 1267482 w 11218359"/>
                <a:gd name="connsiteY111" fmla="*/ 629493 h 629492"/>
                <a:gd name="connsiteX112" fmla="*/ 1278922 w 11218359"/>
                <a:gd name="connsiteY112" fmla="*/ 629493 h 629492"/>
                <a:gd name="connsiteX113" fmla="*/ 1290361 w 11218359"/>
                <a:gd name="connsiteY113" fmla="*/ 629493 h 629492"/>
                <a:gd name="connsiteX114" fmla="*/ 1301801 w 11218359"/>
                <a:gd name="connsiteY114" fmla="*/ 629493 h 629492"/>
                <a:gd name="connsiteX115" fmla="*/ 1313240 w 11218359"/>
                <a:gd name="connsiteY115" fmla="*/ 629493 h 629492"/>
                <a:gd name="connsiteX116" fmla="*/ 1324680 w 11218359"/>
                <a:gd name="connsiteY116" fmla="*/ 629493 h 629492"/>
                <a:gd name="connsiteX117" fmla="*/ 1336120 w 11218359"/>
                <a:gd name="connsiteY117" fmla="*/ 629493 h 629492"/>
                <a:gd name="connsiteX118" fmla="*/ 1347559 w 11218359"/>
                <a:gd name="connsiteY118" fmla="*/ 629493 h 629492"/>
                <a:gd name="connsiteX119" fmla="*/ 1358999 w 11218359"/>
                <a:gd name="connsiteY119" fmla="*/ 629493 h 629492"/>
                <a:gd name="connsiteX120" fmla="*/ 1370438 w 11218359"/>
                <a:gd name="connsiteY120" fmla="*/ 629493 h 629492"/>
                <a:gd name="connsiteX121" fmla="*/ 1381878 w 11218359"/>
                <a:gd name="connsiteY121" fmla="*/ 629493 h 629492"/>
                <a:gd name="connsiteX122" fmla="*/ 1393317 w 11218359"/>
                <a:gd name="connsiteY122" fmla="*/ 629493 h 629492"/>
                <a:gd name="connsiteX123" fmla="*/ 1404757 w 11218359"/>
                <a:gd name="connsiteY123" fmla="*/ 629493 h 629492"/>
                <a:gd name="connsiteX124" fmla="*/ 1416196 w 11218359"/>
                <a:gd name="connsiteY124" fmla="*/ 629493 h 629492"/>
                <a:gd name="connsiteX125" fmla="*/ 1427636 w 11218359"/>
                <a:gd name="connsiteY125" fmla="*/ 629493 h 629492"/>
                <a:gd name="connsiteX126" fmla="*/ 1439075 w 11218359"/>
                <a:gd name="connsiteY126" fmla="*/ 629493 h 629492"/>
                <a:gd name="connsiteX127" fmla="*/ 1450515 w 11218359"/>
                <a:gd name="connsiteY127" fmla="*/ 629493 h 629492"/>
                <a:gd name="connsiteX128" fmla="*/ 1461954 w 11218359"/>
                <a:gd name="connsiteY128" fmla="*/ 629493 h 629492"/>
                <a:gd name="connsiteX129" fmla="*/ 1473394 w 11218359"/>
                <a:gd name="connsiteY129" fmla="*/ 629493 h 629492"/>
                <a:gd name="connsiteX130" fmla="*/ 1484833 w 11218359"/>
                <a:gd name="connsiteY130" fmla="*/ 629493 h 629492"/>
                <a:gd name="connsiteX131" fmla="*/ 1496273 w 11218359"/>
                <a:gd name="connsiteY131" fmla="*/ 629493 h 629492"/>
                <a:gd name="connsiteX132" fmla="*/ 1507712 w 11218359"/>
                <a:gd name="connsiteY132" fmla="*/ 629493 h 629492"/>
                <a:gd name="connsiteX133" fmla="*/ 1519152 w 11218359"/>
                <a:gd name="connsiteY133" fmla="*/ 629493 h 629492"/>
                <a:gd name="connsiteX134" fmla="*/ 1530591 w 11218359"/>
                <a:gd name="connsiteY134" fmla="*/ 629493 h 629492"/>
                <a:gd name="connsiteX135" fmla="*/ 1542031 w 11218359"/>
                <a:gd name="connsiteY135" fmla="*/ 629493 h 629492"/>
                <a:gd name="connsiteX136" fmla="*/ 1553471 w 11218359"/>
                <a:gd name="connsiteY136" fmla="*/ 629493 h 629492"/>
                <a:gd name="connsiteX137" fmla="*/ 1564910 w 11218359"/>
                <a:gd name="connsiteY137" fmla="*/ 629493 h 629492"/>
                <a:gd name="connsiteX138" fmla="*/ 1576349 w 11218359"/>
                <a:gd name="connsiteY138" fmla="*/ 629493 h 629492"/>
                <a:gd name="connsiteX139" fmla="*/ 1587789 w 11218359"/>
                <a:gd name="connsiteY139" fmla="*/ 629493 h 629492"/>
                <a:gd name="connsiteX140" fmla="*/ 1599229 w 11218359"/>
                <a:gd name="connsiteY140" fmla="*/ 629493 h 629492"/>
                <a:gd name="connsiteX141" fmla="*/ 1610668 w 11218359"/>
                <a:gd name="connsiteY141" fmla="*/ 629493 h 629492"/>
                <a:gd name="connsiteX142" fmla="*/ 1622107 w 11218359"/>
                <a:gd name="connsiteY142" fmla="*/ 629493 h 629492"/>
                <a:gd name="connsiteX143" fmla="*/ 1633547 w 11218359"/>
                <a:gd name="connsiteY143" fmla="*/ 629493 h 629492"/>
                <a:gd name="connsiteX144" fmla="*/ 1644987 w 11218359"/>
                <a:gd name="connsiteY144" fmla="*/ 629493 h 629492"/>
                <a:gd name="connsiteX145" fmla="*/ 1656426 w 11218359"/>
                <a:gd name="connsiteY145" fmla="*/ 629493 h 629492"/>
                <a:gd name="connsiteX146" fmla="*/ 1667866 w 11218359"/>
                <a:gd name="connsiteY146" fmla="*/ 629493 h 629492"/>
                <a:gd name="connsiteX147" fmla="*/ 1679305 w 11218359"/>
                <a:gd name="connsiteY147" fmla="*/ 629493 h 629492"/>
                <a:gd name="connsiteX148" fmla="*/ 1690745 w 11218359"/>
                <a:gd name="connsiteY148" fmla="*/ 629493 h 629492"/>
                <a:gd name="connsiteX149" fmla="*/ 1702184 w 11218359"/>
                <a:gd name="connsiteY149" fmla="*/ 629493 h 629492"/>
                <a:gd name="connsiteX150" fmla="*/ 1713619 w 11218359"/>
                <a:gd name="connsiteY150" fmla="*/ 629493 h 629492"/>
                <a:gd name="connsiteX151" fmla="*/ 1725063 w 11218359"/>
                <a:gd name="connsiteY151" fmla="*/ 629493 h 629492"/>
                <a:gd name="connsiteX152" fmla="*/ 1736498 w 11218359"/>
                <a:gd name="connsiteY152" fmla="*/ 629493 h 629492"/>
                <a:gd name="connsiteX153" fmla="*/ 1747938 w 11218359"/>
                <a:gd name="connsiteY153" fmla="*/ 629493 h 629492"/>
                <a:gd name="connsiteX154" fmla="*/ 1759377 w 11218359"/>
                <a:gd name="connsiteY154" fmla="*/ 629493 h 629492"/>
                <a:gd name="connsiteX155" fmla="*/ 1770817 w 11218359"/>
                <a:gd name="connsiteY155" fmla="*/ 629493 h 629492"/>
                <a:gd name="connsiteX156" fmla="*/ 1782256 w 11218359"/>
                <a:gd name="connsiteY156" fmla="*/ 629493 h 629492"/>
                <a:gd name="connsiteX157" fmla="*/ 1793696 w 11218359"/>
                <a:gd name="connsiteY157" fmla="*/ 629493 h 629492"/>
                <a:gd name="connsiteX158" fmla="*/ 1805135 w 11218359"/>
                <a:gd name="connsiteY158" fmla="*/ 629493 h 629492"/>
                <a:gd name="connsiteX159" fmla="*/ 1816575 w 11218359"/>
                <a:gd name="connsiteY159" fmla="*/ 629493 h 629492"/>
                <a:gd name="connsiteX160" fmla="*/ 1828014 w 11218359"/>
                <a:gd name="connsiteY160" fmla="*/ 629493 h 629492"/>
                <a:gd name="connsiteX161" fmla="*/ 1839454 w 11218359"/>
                <a:gd name="connsiteY161" fmla="*/ 629493 h 629492"/>
                <a:gd name="connsiteX162" fmla="*/ 1850893 w 11218359"/>
                <a:gd name="connsiteY162" fmla="*/ 629493 h 629492"/>
                <a:gd name="connsiteX163" fmla="*/ 1862333 w 11218359"/>
                <a:gd name="connsiteY163" fmla="*/ 629493 h 629492"/>
                <a:gd name="connsiteX164" fmla="*/ 1873772 w 11218359"/>
                <a:gd name="connsiteY164" fmla="*/ 629493 h 629492"/>
                <a:gd name="connsiteX165" fmla="*/ 1885212 w 11218359"/>
                <a:gd name="connsiteY165" fmla="*/ 629493 h 629492"/>
                <a:gd name="connsiteX166" fmla="*/ 1896651 w 11218359"/>
                <a:gd name="connsiteY166" fmla="*/ 629493 h 629492"/>
                <a:gd name="connsiteX167" fmla="*/ 1908091 w 11218359"/>
                <a:gd name="connsiteY167" fmla="*/ 629493 h 629492"/>
                <a:gd name="connsiteX168" fmla="*/ 1919531 w 11218359"/>
                <a:gd name="connsiteY168" fmla="*/ 629493 h 629492"/>
                <a:gd name="connsiteX169" fmla="*/ 1930970 w 11218359"/>
                <a:gd name="connsiteY169" fmla="*/ 629493 h 629492"/>
                <a:gd name="connsiteX170" fmla="*/ 1942409 w 11218359"/>
                <a:gd name="connsiteY170" fmla="*/ 629493 h 629492"/>
                <a:gd name="connsiteX171" fmla="*/ 1953849 w 11218359"/>
                <a:gd name="connsiteY171" fmla="*/ 629493 h 629492"/>
                <a:gd name="connsiteX172" fmla="*/ 1965289 w 11218359"/>
                <a:gd name="connsiteY172" fmla="*/ 629493 h 629492"/>
                <a:gd name="connsiteX173" fmla="*/ 1976728 w 11218359"/>
                <a:gd name="connsiteY173" fmla="*/ 629493 h 629492"/>
                <a:gd name="connsiteX174" fmla="*/ 1988168 w 11218359"/>
                <a:gd name="connsiteY174" fmla="*/ 629493 h 629492"/>
                <a:gd name="connsiteX175" fmla="*/ 1999607 w 11218359"/>
                <a:gd name="connsiteY175" fmla="*/ 629493 h 629492"/>
                <a:gd name="connsiteX176" fmla="*/ 2011047 w 11218359"/>
                <a:gd name="connsiteY176" fmla="*/ 629493 h 629492"/>
                <a:gd name="connsiteX177" fmla="*/ 2022486 w 11218359"/>
                <a:gd name="connsiteY177" fmla="*/ 629493 h 629492"/>
                <a:gd name="connsiteX178" fmla="*/ 2033926 w 11218359"/>
                <a:gd name="connsiteY178" fmla="*/ 629493 h 629492"/>
                <a:gd name="connsiteX179" fmla="*/ 2045365 w 11218359"/>
                <a:gd name="connsiteY179" fmla="*/ 629493 h 629492"/>
                <a:gd name="connsiteX180" fmla="*/ 2056805 w 11218359"/>
                <a:gd name="connsiteY180" fmla="*/ 629493 h 629492"/>
                <a:gd name="connsiteX181" fmla="*/ 2068244 w 11218359"/>
                <a:gd name="connsiteY181" fmla="*/ 629493 h 629492"/>
                <a:gd name="connsiteX182" fmla="*/ 2079684 w 11218359"/>
                <a:gd name="connsiteY182" fmla="*/ 629493 h 629492"/>
                <a:gd name="connsiteX183" fmla="*/ 2091123 w 11218359"/>
                <a:gd name="connsiteY183" fmla="*/ 629493 h 629492"/>
                <a:gd name="connsiteX184" fmla="*/ 2102563 w 11218359"/>
                <a:gd name="connsiteY184" fmla="*/ 629493 h 629492"/>
                <a:gd name="connsiteX185" fmla="*/ 2114002 w 11218359"/>
                <a:gd name="connsiteY185" fmla="*/ 629493 h 629492"/>
                <a:gd name="connsiteX186" fmla="*/ 2125442 w 11218359"/>
                <a:gd name="connsiteY186" fmla="*/ 629493 h 629492"/>
                <a:gd name="connsiteX187" fmla="*/ 2136882 w 11218359"/>
                <a:gd name="connsiteY187" fmla="*/ 629493 h 629492"/>
                <a:gd name="connsiteX188" fmla="*/ 2148321 w 11218359"/>
                <a:gd name="connsiteY188" fmla="*/ 629493 h 629492"/>
                <a:gd name="connsiteX189" fmla="*/ 2159760 w 11218359"/>
                <a:gd name="connsiteY189" fmla="*/ 629493 h 629492"/>
                <a:gd name="connsiteX190" fmla="*/ 2171200 w 11218359"/>
                <a:gd name="connsiteY190" fmla="*/ 629493 h 629492"/>
                <a:gd name="connsiteX191" fmla="*/ 2182640 w 11218359"/>
                <a:gd name="connsiteY191" fmla="*/ 629493 h 629492"/>
                <a:gd name="connsiteX192" fmla="*/ 2194079 w 11218359"/>
                <a:gd name="connsiteY192" fmla="*/ 629493 h 629492"/>
                <a:gd name="connsiteX193" fmla="*/ 2205519 w 11218359"/>
                <a:gd name="connsiteY193" fmla="*/ 629493 h 629492"/>
                <a:gd name="connsiteX194" fmla="*/ 2216958 w 11218359"/>
                <a:gd name="connsiteY194" fmla="*/ 629493 h 629492"/>
                <a:gd name="connsiteX195" fmla="*/ 2228393 w 11218359"/>
                <a:gd name="connsiteY195" fmla="*/ 629493 h 629492"/>
                <a:gd name="connsiteX196" fmla="*/ 2239837 w 11218359"/>
                <a:gd name="connsiteY196" fmla="*/ 629493 h 629492"/>
                <a:gd name="connsiteX197" fmla="*/ 2251272 w 11218359"/>
                <a:gd name="connsiteY197" fmla="*/ 629493 h 629492"/>
                <a:gd name="connsiteX198" fmla="*/ 2262716 w 11218359"/>
                <a:gd name="connsiteY198" fmla="*/ 629493 h 629492"/>
                <a:gd name="connsiteX199" fmla="*/ 2274151 w 11218359"/>
                <a:gd name="connsiteY199" fmla="*/ 629493 h 629492"/>
                <a:gd name="connsiteX200" fmla="*/ 2285591 w 11218359"/>
                <a:gd name="connsiteY200" fmla="*/ 629493 h 629492"/>
                <a:gd name="connsiteX201" fmla="*/ 2297030 w 11218359"/>
                <a:gd name="connsiteY201" fmla="*/ 629493 h 629492"/>
                <a:gd name="connsiteX202" fmla="*/ 2308470 w 11218359"/>
                <a:gd name="connsiteY202" fmla="*/ 629493 h 629492"/>
                <a:gd name="connsiteX203" fmla="*/ 2319909 w 11218359"/>
                <a:gd name="connsiteY203" fmla="*/ 629493 h 629492"/>
                <a:gd name="connsiteX204" fmla="*/ 2331349 w 11218359"/>
                <a:gd name="connsiteY204" fmla="*/ 629493 h 629492"/>
                <a:gd name="connsiteX205" fmla="*/ 2342788 w 11218359"/>
                <a:gd name="connsiteY205" fmla="*/ 629493 h 629492"/>
                <a:gd name="connsiteX206" fmla="*/ 2354228 w 11218359"/>
                <a:gd name="connsiteY206" fmla="*/ 629493 h 629492"/>
                <a:gd name="connsiteX207" fmla="*/ 2365667 w 11218359"/>
                <a:gd name="connsiteY207" fmla="*/ 629493 h 629492"/>
                <a:gd name="connsiteX208" fmla="*/ 2377107 w 11218359"/>
                <a:gd name="connsiteY208" fmla="*/ 629493 h 629492"/>
                <a:gd name="connsiteX209" fmla="*/ 2388546 w 11218359"/>
                <a:gd name="connsiteY209" fmla="*/ 629493 h 629492"/>
                <a:gd name="connsiteX210" fmla="*/ 2399986 w 11218359"/>
                <a:gd name="connsiteY210" fmla="*/ 629493 h 629492"/>
                <a:gd name="connsiteX211" fmla="*/ 2411425 w 11218359"/>
                <a:gd name="connsiteY211" fmla="*/ 629493 h 629492"/>
                <a:gd name="connsiteX212" fmla="*/ 2422865 w 11218359"/>
                <a:gd name="connsiteY212" fmla="*/ 629493 h 629492"/>
                <a:gd name="connsiteX213" fmla="*/ 2434304 w 11218359"/>
                <a:gd name="connsiteY213" fmla="*/ 629493 h 629492"/>
                <a:gd name="connsiteX214" fmla="*/ 2445744 w 11218359"/>
                <a:gd name="connsiteY214" fmla="*/ 629493 h 629492"/>
                <a:gd name="connsiteX215" fmla="*/ 2457184 w 11218359"/>
                <a:gd name="connsiteY215" fmla="*/ 629493 h 629492"/>
                <a:gd name="connsiteX216" fmla="*/ 2468623 w 11218359"/>
                <a:gd name="connsiteY216" fmla="*/ 629493 h 629492"/>
                <a:gd name="connsiteX217" fmla="*/ 2480062 w 11218359"/>
                <a:gd name="connsiteY217" fmla="*/ 629493 h 629492"/>
                <a:gd name="connsiteX218" fmla="*/ 2491502 w 11218359"/>
                <a:gd name="connsiteY218" fmla="*/ 629493 h 629492"/>
                <a:gd name="connsiteX219" fmla="*/ 2502942 w 11218359"/>
                <a:gd name="connsiteY219" fmla="*/ 629493 h 629492"/>
                <a:gd name="connsiteX220" fmla="*/ 2514381 w 11218359"/>
                <a:gd name="connsiteY220" fmla="*/ 629493 h 629492"/>
                <a:gd name="connsiteX221" fmla="*/ 2525821 w 11218359"/>
                <a:gd name="connsiteY221" fmla="*/ 629493 h 629492"/>
                <a:gd name="connsiteX222" fmla="*/ 2537260 w 11218359"/>
                <a:gd name="connsiteY222" fmla="*/ 629493 h 629492"/>
                <a:gd name="connsiteX223" fmla="*/ 2548700 w 11218359"/>
                <a:gd name="connsiteY223" fmla="*/ 629493 h 629492"/>
                <a:gd name="connsiteX224" fmla="*/ 2560139 w 11218359"/>
                <a:gd name="connsiteY224" fmla="*/ 629493 h 629492"/>
                <a:gd name="connsiteX225" fmla="*/ 2571579 w 11218359"/>
                <a:gd name="connsiteY225" fmla="*/ 629493 h 629492"/>
                <a:gd name="connsiteX226" fmla="*/ 2583018 w 11218359"/>
                <a:gd name="connsiteY226" fmla="*/ 629493 h 629492"/>
                <a:gd name="connsiteX227" fmla="*/ 2594458 w 11218359"/>
                <a:gd name="connsiteY227" fmla="*/ 629493 h 629492"/>
                <a:gd name="connsiteX228" fmla="*/ 2605897 w 11218359"/>
                <a:gd name="connsiteY228" fmla="*/ 629493 h 629492"/>
                <a:gd name="connsiteX229" fmla="*/ 2617337 w 11218359"/>
                <a:gd name="connsiteY229" fmla="*/ 629493 h 629492"/>
                <a:gd name="connsiteX230" fmla="*/ 2628776 w 11218359"/>
                <a:gd name="connsiteY230" fmla="*/ 629493 h 629492"/>
                <a:gd name="connsiteX231" fmla="*/ 2640216 w 11218359"/>
                <a:gd name="connsiteY231" fmla="*/ 629493 h 629492"/>
                <a:gd name="connsiteX232" fmla="*/ 2651655 w 11218359"/>
                <a:gd name="connsiteY232" fmla="*/ 629493 h 629492"/>
                <a:gd name="connsiteX233" fmla="*/ 2663095 w 11218359"/>
                <a:gd name="connsiteY233" fmla="*/ 629493 h 629492"/>
                <a:gd name="connsiteX234" fmla="*/ 2674535 w 11218359"/>
                <a:gd name="connsiteY234" fmla="*/ 629493 h 629492"/>
                <a:gd name="connsiteX235" fmla="*/ 2685974 w 11218359"/>
                <a:gd name="connsiteY235" fmla="*/ 629493 h 629492"/>
                <a:gd name="connsiteX236" fmla="*/ 2697413 w 11218359"/>
                <a:gd name="connsiteY236" fmla="*/ 629493 h 629492"/>
                <a:gd name="connsiteX237" fmla="*/ 2708853 w 11218359"/>
                <a:gd name="connsiteY237" fmla="*/ 629493 h 629492"/>
                <a:gd name="connsiteX238" fmla="*/ 2720293 w 11218359"/>
                <a:gd name="connsiteY238" fmla="*/ 629493 h 629492"/>
                <a:gd name="connsiteX239" fmla="*/ 2731727 w 11218359"/>
                <a:gd name="connsiteY239" fmla="*/ 629493 h 629492"/>
                <a:gd name="connsiteX240" fmla="*/ 2743172 w 11218359"/>
                <a:gd name="connsiteY240" fmla="*/ 629493 h 629492"/>
                <a:gd name="connsiteX241" fmla="*/ 2754611 w 11218359"/>
                <a:gd name="connsiteY241" fmla="*/ 629493 h 629492"/>
                <a:gd name="connsiteX242" fmla="*/ 2766046 w 11218359"/>
                <a:gd name="connsiteY242" fmla="*/ 629493 h 629492"/>
                <a:gd name="connsiteX243" fmla="*/ 2777490 w 11218359"/>
                <a:gd name="connsiteY243" fmla="*/ 629493 h 629492"/>
                <a:gd name="connsiteX244" fmla="*/ 2788925 w 11218359"/>
                <a:gd name="connsiteY244" fmla="*/ 629493 h 629492"/>
                <a:gd name="connsiteX245" fmla="*/ 2800364 w 11218359"/>
                <a:gd name="connsiteY245" fmla="*/ 629493 h 629492"/>
                <a:gd name="connsiteX246" fmla="*/ 2811804 w 11218359"/>
                <a:gd name="connsiteY246" fmla="*/ 629493 h 629492"/>
                <a:gd name="connsiteX247" fmla="*/ 2823243 w 11218359"/>
                <a:gd name="connsiteY247" fmla="*/ 629493 h 629492"/>
                <a:gd name="connsiteX248" fmla="*/ 2834683 w 11218359"/>
                <a:gd name="connsiteY248" fmla="*/ 629493 h 629492"/>
                <a:gd name="connsiteX249" fmla="*/ 2846123 w 11218359"/>
                <a:gd name="connsiteY249" fmla="*/ 629493 h 629492"/>
                <a:gd name="connsiteX250" fmla="*/ 2857562 w 11218359"/>
                <a:gd name="connsiteY250" fmla="*/ 629493 h 629492"/>
                <a:gd name="connsiteX251" fmla="*/ 2869001 w 11218359"/>
                <a:gd name="connsiteY251" fmla="*/ 629493 h 629492"/>
                <a:gd name="connsiteX252" fmla="*/ 2880441 w 11218359"/>
                <a:gd name="connsiteY252" fmla="*/ 629493 h 629492"/>
                <a:gd name="connsiteX253" fmla="*/ 2891881 w 11218359"/>
                <a:gd name="connsiteY253" fmla="*/ 629493 h 629492"/>
                <a:gd name="connsiteX254" fmla="*/ 2903320 w 11218359"/>
                <a:gd name="connsiteY254" fmla="*/ 629493 h 629492"/>
                <a:gd name="connsiteX255" fmla="*/ 2914760 w 11218359"/>
                <a:gd name="connsiteY255" fmla="*/ 629493 h 629492"/>
                <a:gd name="connsiteX256" fmla="*/ 2926199 w 11218359"/>
                <a:gd name="connsiteY256" fmla="*/ 629493 h 629492"/>
                <a:gd name="connsiteX257" fmla="*/ 2937639 w 11218359"/>
                <a:gd name="connsiteY257" fmla="*/ 629493 h 629492"/>
                <a:gd name="connsiteX258" fmla="*/ 2949078 w 11218359"/>
                <a:gd name="connsiteY258" fmla="*/ 629493 h 629492"/>
                <a:gd name="connsiteX259" fmla="*/ 2960518 w 11218359"/>
                <a:gd name="connsiteY259" fmla="*/ 629493 h 629492"/>
                <a:gd name="connsiteX260" fmla="*/ 2971957 w 11218359"/>
                <a:gd name="connsiteY260" fmla="*/ 629493 h 629492"/>
                <a:gd name="connsiteX261" fmla="*/ 2983397 w 11218359"/>
                <a:gd name="connsiteY261" fmla="*/ 629493 h 629492"/>
                <a:gd name="connsiteX262" fmla="*/ 2994837 w 11218359"/>
                <a:gd name="connsiteY262" fmla="*/ 629493 h 629492"/>
                <a:gd name="connsiteX263" fmla="*/ 3006276 w 11218359"/>
                <a:gd name="connsiteY263" fmla="*/ 629493 h 629492"/>
                <a:gd name="connsiteX264" fmla="*/ 3017715 w 11218359"/>
                <a:gd name="connsiteY264" fmla="*/ 629493 h 629492"/>
                <a:gd name="connsiteX265" fmla="*/ 3029155 w 11218359"/>
                <a:gd name="connsiteY265" fmla="*/ 629493 h 629492"/>
                <a:gd name="connsiteX266" fmla="*/ 3040594 w 11218359"/>
                <a:gd name="connsiteY266" fmla="*/ 629493 h 629492"/>
                <a:gd name="connsiteX267" fmla="*/ 3052034 w 11218359"/>
                <a:gd name="connsiteY267" fmla="*/ 629493 h 629492"/>
                <a:gd name="connsiteX268" fmla="*/ 3063474 w 11218359"/>
                <a:gd name="connsiteY268" fmla="*/ 629493 h 629492"/>
                <a:gd name="connsiteX269" fmla="*/ 3074913 w 11218359"/>
                <a:gd name="connsiteY269" fmla="*/ 629493 h 629492"/>
                <a:gd name="connsiteX270" fmla="*/ 3086352 w 11218359"/>
                <a:gd name="connsiteY270" fmla="*/ 629493 h 629492"/>
                <a:gd name="connsiteX271" fmla="*/ 3097792 w 11218359"/>
                <a:gd name="connsiteY271" fmla="*/ 629493 h 629492"/>
                <a:gd name="connsiteX272" fmla="*/ 3109232 w 11218359"/>
                <a:gd name="connsiteY272" fmla="*/ 629493 h 629492"/>
                <a:gd name="connsiteX273" fmla="*/ 3120671 w 11218359"/>
                <a:gd name="connsiteY273" fmla="*/ 629493 h 629492"/>
                <a:gd name="connsiteX274" fmla="*/ 3132111 w 11218359"/>
                <a:gd name="connsiteY274" fmla="*/ 629493 h 629492"/>
                <a:gd name="connsiteX275" fmla="*/ 3143550 w 11218359"/>
                <a:gd name="connsiteY275" fmla="*/ 629493 h 629492"/>
                <a:gd name="connsiteX276" fmla="*/ 3154990 w 11218359"/>
                <a:gd name="connsiteY276" fmla="*/ 629493 h 629492"/>
                <a:gd name="connsiteX277" fmla="*/ 3166429 w 11218359"/>
                <a:gd name="connsiteY277" fmla="*/ 629493 h 629492"/>
                <a:gd name="connsiteX278" fmla="*/ 3177869 w 11218359"/>
                <a:gd name="connsiteY278" fmla="*/ 629493 h 629492"/>
                <a:gd name="connsiteX279" fmla="*/ 3189308 w 11218359"/>
                <a:gd name="connsiteY279" fmla="*/ 629493 h 629492"/>
                <a:gd name="connsiteX280" fmla="*/ 3200748 w 11218359"/>
                <a:gd name="connsiteY280" fmla="*/ 629493 h 629492"/>
                <a:gd name="connsiteX281" fmla="*/ 3212187 w 11218359"/>
                <a:gd name="connsiteY281" fmla="*/ 629493 h 629492"/>
                <a:gd name="connsiteX282" fmla="*/ 3223627 w 11218359"/>
                <a:gd name="connsiteY282" fmla="*/ 629493 h 629492"/>
                <a:gd name="connsiteX283" fmla="*/ 3235066 w 11218359"/>
                <a:gd name="connsiteY283" fmla="*/ 629493 h 629492"/>
                <a:gd name="connsiteX284" fmla="*/ 3246501 w 11218359"/>
                <a:gd name="connsiteY284" fmla="*/ 629493 h 629492"/>
                <a:gd name="connsiteX285" fmla="*/ 3257945 w 11218359"/>
                <a:gd name="connsiteY285" fmla="*/ 629493 h 629492"/>
                <a:gd name="connsiteX286" fmla="*/ 3269385 w 11218359"/>
                <a:gd name="connsiteY286" fmla="*/ 629493 h 629492"/>
                <a:gd name="connsiteX287" fmla="*/ 3280825 w 11218359"/>
                <a:gd name="connsiteY287" fmla="*/ 629493 h 629492"/>
                <a:gd name="connsiteX288" fmla="*/ 3292264 w 11218359"/>
                <a:gd name="connsiteY288" fmla="*/ 629493 h 629492"/>
                <a:gd name="connsiteX289" fmla="*/ 3303699 w 11218359"/>
                <a:gd name="connsiteY289" fmla="*/ 629493 h 629492"/>
                <a:gd name="connsiteX290" fmla="*/ 3315143 w 11218359"/>
                <a:gd name="connsiteY290" fmla="*/ 629493 h 629492"/>
                <a:gd name="connsiteX291" fmla="*/ 3326578 w 11218359"/>
                <a:gd name="connsiteY291" fmla="*/ 629493 h 629492"/>
                <a:gd name="connsiteX292" fmla="*/ 3338017 w 11218359"/>
                <a:gd name="connsiteY292" fmla="*/ 629493 h 629492"/>
                <a:gd name="connsiteX293" fmla="*/ 3349457 w 11218359"/>
                <a:gd name="connsiteY293" fmla="*/ 629493 h 629492"/>
                <a:gd name="connsiteX294" fmla="*/ 3360896 w 11218359"/>
                <a:gd name="connsiteY294" fmla="*/ 629493 h 629492"/>
                <a:gd name="connsiteX295" fmla="*/ 3372336 w 11218359"/>
                <a:gd name="connsiteY295" fmla="*/ 629493 h 629492"/>
                <a:gd name="connsiteX296" fmla="*/ 3383776 w 11218359"/>
                <a:gd name="connsiteY296" fmla="*/ 629493 h 629492"/>
                <a:gd name="connsiteX297" fmla="*/ 3395215 w 11218359"/>
                <a:gd name="connsiteY297" fmla="*/ 629493 h 629492"/>
                <a:gd name="connsiteX298" fmla="*/ 3406654 w 11218359"/>
                <a:gd name="connsiteY298" fmla="*/ 629493 h 629492"/>
                <a:gd name="connsiteX299" fmla="*/ 3418094 w 11218359"/>
                <a:gd name="connsiteY299" fmla="*/ 629493 h 629492"/>
                <a:gd name="connsiteX300" fmla="*/ 3429534 w 11218359"/>
                <a:gd name="connsiteY300" fmla="*/ 629493 h 629492"/>
                <a:gd name="connsiteX301" fmla="*/ 3440973 w 11218359"/>
                <a:gd name="connsiteY301" fmla="*/ 629493 h 629492"/>
                <a:gd name="connsiteX302" fmla="*/ 3452413 w 11218359"/>
                <a:gd name="connsiteY302" fmla="*/ 629493 h 629492"/>
                <a:gd name="connsiteX303" fmla="*/ 3463852 w 11218359"/>
                <a:gd name="connsiteY303" fmla="*/ 629493 h 629492"/>
                <a:gd name="connsiteX304" fmla="*/ 3475292 w 11218359"/>
                <a:gd name="connsiteY304" fmla="*/ 629493 h 629492"/>
                <a:gd name="connsiteX305" fmla="*/ 3486731 w 11218359"/>
                <a:gd name="connsiteY305" fmla="*/ 629493 h 629492"/>
                <a:gd name="connsiteX306" fmla="*/ 3498171 w 11218359"/>
                <a:gd name="connsiteY306" fmla="*/ 629493 h 629492"/>
                <a:gd name="connsiteX307" fmla="*/ 3509610 w 11218359"/>
                <a:gd name="connsiteY307" fmla="*/ 629493 h 629492"/>
                <a:gd name="connsiteX308" fmla="*/ 3521050 w 11218359"/>
                <a:gd name="connsiteY308" fmla="*/ 629493 h 629492"/>
                <a:gd name="connsiteX309" fmla="*/ 3532489 w 11218359"/>
                <a:gd name="connsiteY309" fmla="*/ 629493 h 629492"/>
                <a:gd name="connsiteX310" fmla="*/ 3543929 w 11218359"/>
                <a:gd name="connsiteY310" fmla="*/ 629493 h 629492"/>
                <a:gd name="connsiteX311" fmla="*/ 3555368 w 11218359"/>
                <a:gd name="connsiteY311" fmla="*/ 629493 h 629492"/>
                <a:gd name="connsiteX312" fmla="*/ 3566808 w 11218359"/>
                <a:gd name="connsiteY312" fmla="*/ 629493 h 629492"/>
                <a:gd name="connsiteX313" fmla="*/ 3578247 w 11218359"/>
                <a:gd name="connsiteY313" fmla="*/ 629493 h 629492"/>
                <a:gd name="connsiteX314" fmla="*/ 3589687 w 11218359"/>
                <a:gd name="connsiteY314" fmla="*/ 629493 h 629492"/>
                <a:gd name="connsiteX315" fmla="*/ 3601127 w 11218359"/>
                <a:gd name="connsiteY315" fmla="*/ 629493 h 629492"/>
                <a:gd name="connsiteX316" fmla="*/ 3612566 w 11218359"/>
                <a:gd name="connsiteY316" fmla="*/ 629493 h 629492"/>
                <a:gd name="connsiteX317" fmla="*/ 3624005 w 11218359"/>
                <a:gd name="connsiteY317" fmla="*/ 629493 h 629492"/>
                <a:gd name="connsiteX318" fmla="*/ 3635445 w 11218359"/>
                <a:gd name="connsiteY318" fmla="*/ 629493 h 629492"/>
                <a:gd name="connsiteX319" fmla="*/ 3646885 w 11218359"/>
                <a:gd name="connsiteY319" fmla="*/ 629493 h 629492"/>
                <a:gd name="connsiteX320" fmla="*/ 3658324 w 11218359"/>
                <a:gd name="connsiteY320" fmla="*/ 629493 h 629492"/>
                <a:gd name="connsiteX321" fmla="*/ 3669764 w 11218359"/>
                <a:gd name="connsiteY321" fmla="*/ 629493 h 629492"/>
                <a:gd name="connsiteX322" fmla="*/ 3681203 w 11218359"/>
                <a:gd name="connsiteY322" fmla="*/ 629493 h 629492"/>
                <a:gd name="connsiteX323" fmla="*/ 3692643 w 11218359"/>
                <a:gd name="connsiteY323" fmla="*/ 629493 h 629492"/>
                <a:gd name="connsiteX324" fmla="*/ 3704082 w 11218359"/>
                <a:gd name="connsiteY324" fmla="*/ 629493 h 629492"/>
                <a:gd name="connsiteX325" fmla="*/ 3715522 w 11218359"/>
                <a:gd name="connsiteY325" fmla="*/ 629493 h 629492"/>
                <a:gd name="connsiteX326" fmla="*/ 3726961 w 11218359"/>
                <a:gd name="connsiteY326" fmla="*/ 629493 h 629492"/>
                <a:gd name="connsiteX327" fmla="*/ 3738401 w 11218359"/>
                <a:gd name="connsiteY327" fmla="*/ 629493 h 629492"/>
                <a:gd name="connsiteX328" fmla="*/ 3749840 w 11218359"/>
                <a:gd name="connsiteY328" fmla="*/ 629493 h 629492"/>
                <a:gd name="connsiteX329" fmla="*/ 3761280 w 11218359"/>
                <a:gd name="connsiteY329" fmla="*/ 629493 h 629492"/>
                <a:gd name="connsiteX330" fmla="*/ 3772719 w 11218359"/>
                <a:gd name="connsiteY330" fmla="*/ 629493 h 629492"/>
                <a:gd name="connsiteX331" fmla="*/ 3784154 w 11218359"/>
                <a:gd name="connsiteY331" fmla="*/ 629493 h 629492"/>
                <a:gd name="connsiteX332" fmla="*/ 3795598 w 11218359"/>
                <a:gd name="connsiteY332" fmla="*/ 629493 h 629492"/>
                <a:gd name="connsiteX333" fmla="*/ 3807033 w 11218359"/>
                <a:gd name="connsiteY333" fmla="*/ 629493 h 629492"/>
                <a:gd name="connsiteX334" fmla="*/ 3818473 w 11218359"/>
                <a:gd name="connsiteY334" fmla="*/ 629493 h 629492"/>
                <a:gd name="connsiteX335" fmla="*/ 3829917 w 11218359"/>
                <a:gd name="connsiteY335" fmla="*/ 629493 h 629492"/>
                <a:gd name="connsiteX336" fmla="*/ 3841352 w 11218359"/>
                <a:gd name="connsiteY336" fmla="*/ 629493 h 629492"/>
                <a:gd name="connsiteX337" fmla="*/ 3852791 w 11218359"/>
                <a:gd name="connsiteY337" fmla="*/ 629493 h 629492"/>
                <a:gd name="connsiteX338" fmla="*/ 3864231 w 11218359"/>
                <a:gd name="connsiteY338" fmla="*/ 629493 h 629492"/>
                <a:gd name="connsiteX339" fmla="*/ 3875670 w 11218359"/>
                <a:gd name="connsiteY339" fmla="*/ 629493 h 629492"/>
                <a:gd name="connsiteX340" fmla="*/ 3887110 w 11218359"/>
                <a:gd name="connsiteY340" fmla="*/ 629493 h 629492"/>
                <a:gd name="connsiteX341" fmla="*/ 3898549 w 11218359"/>
                <a:gd name="connsiteY341" fmla="*/ 629493 h 629492"/>
                <a:gd name="connsiteX342" fmla="*/ 3909989 w 11218359"/>
                <a:gd name="connsiteY342" fmla="*/ 629493 h 629492"/>
                <a:gd name="connsiteX343" fmla="*/ 3921447 w 11218359"/>
                <a:gd name="connsiteY343" fmla="*/ 629493 h 629492"/>
                <a:gd name="connsiteX344" fmla="*/ 3932878 w 11218359"/>
                <a:gd name="connsiteY344" fmla="*/ 629493 h 629492"/>
                <a:gd name="connsiteX345" fmla="*/ 3944307 w 11218359"/>
                <a:gd name="connsiteY345" fmla="*/ 629493 h 629492"/>
                <a:gd name="connsiteX346" fmla="*/ 3955737 w 11218359"/>
                <a:gd name="connsiteY346" fmla="*/ 629493 h 629492"/>
                <a:gd name="connsiteX347" fmla="*/ 3967167 w 11218359"/>
                <a:gd name="connsiteY347" fmla="*/ 629493 h 629492"/>
                <a:gd name="connsiteX348" fmla="*/ 3978645 w 11218359"/>
                <a:gd name="connsiteY348" fmla="*/ 629493 h 629492"/>
                <a:gd name="connsiteX349" fmla="*/ 3990075 w 11218359"/>
                <a:gd name="connsiteY349" fmla="*/ 629493 h 629492"/>
                <a:gd name="connsiteX350" fmla="*/ 4001505 w 11218359"/>
                <a:gd name="connsiteY350" fmla="*/ 629493 h 629492"/>
                <a:gd name="connsiteX351" fmla="*/ 4012935 w 11218359"/>
                <a:gd name="connsiteY351" fmla="*/ 629493 h 629492"/>
                <a:gd name="connsiteX352" fmla="*/ 4024365 w 11218359"/>
                <a:gd name="connsiteY352" fmla="*/ 629493 h 629492"/>
                <a:gd name="connsiteX353" fmla="*/ 4035843 w 11218359"/>
                <a:gd name="connsiteY353" fmla="*/ 629493 h 629492"/>
                <a:gd name="connsiteX354" fmla="*/ 4047273 w 11218359"/>
                <a:gd name="connsiteY354" fmla="*/ 629493 h 629492"/>
                <a:gd name="connsiteX355" fmla="*/ 4058702 w 11218359"/>
                <a:gd name="connsiteY355" fmla="*/ 629493 h 629492"/>
                <a:gd name="connsiteX356" fmla="*/ 4070133 w 11218359"/>
                <a:gd name="connsiteY356" fmla="*/ 629493 h 629492"/>
                <a:gd name="connsiteX357" fmla="*/ 4081563 w 11218359"/>
                <a:gd name="connsiteY357" fmla="*/ 629493 h 629492"/>
                <a:gd name="connsiteX358" fmla="*/ 4093040 w 11218359"/>
                <a:gd name="connsiteY358" fmla="*/ 629493 h 629492"/>
                <a:gd name="connsiteX359" fmla="*/ 4104471 w 11218359"/>
                <a:gd name="connsiteY359" fmla="*/ 629493 h 629492"/>
                <a:gd name="connsiteX360" fmla="*/ 4115900 w 11218359"/>
                <a:gd name="connsiteY360" fmla="*/ 629493 h 629492"/>
                <a:gd name="connsiteX361" fmla="*/ 4127330 w 11218359"/>
                <a:gd name="connsiteY361" fmla="*/ 629493 h 629492"/>
                <a:gd name="connsiteX362" fmla="*/ 4138760 w 11218359"/>
                <a:gd name="connsiteY362" fmla="*/ 629493 h 629492"/>
                <a:gd name="connsiteX363" fmla="*/ 4150238 w 11218359"/>
                <a:gd name="connsiteY363" fmla="*/ 629493 h 629492"/>
                <a:gd name="connsiteX364" fmla="*/ 4161668 w 11218359"/>
                <a:gd name="connsiteY364" fmla="*/ 629493 h 629492"/>
                <a:gd name="connsiteX365" fmla="*/ 4173098 w 11218359"/>
                <a:gd name="connsiteY365" fmla="*/ 629493 h 629492"/>
                <a:gd name="connsiteX366" fmla="*/ 4184528 w 11218359"/>
                <a:gd name="connsiteY366" fmla="*/ 629493 h 629492"/>
                <a:gd name="connsiteX367" fmla="*/ 4195958 w 11218359"/>
                <a:gd name="connsiteY367" fmla="*/ 629493 h 629492"/>
                <a:gd name="connsiteX368" fmla="*/ 4207436 w 11218359"/>
                <a:gd name="connsiteY368" fmla="*/ 629493 h 629492"/>
                <a:gd name="connsiteX369" fmla="*/ 4218865 w 11218359"/>
                <a:gd name="connsiteY369" fmla="*/ 629493 h 629492"/>
                <a:gd name="connsiteX370" fmla="*/ 4230296 w 11218359"/>
                <a:gd name="connsiteY370" fmla="*/ 629493 h 629492"/>
                <a:gd name="connsiteX371" fmla="*/ 4241726 w 11218359"/>
                <a:gd name="connsiteY371" fmla="*/ 629493 h 629492"/>
                <a:gd name="connsiteX372" fmla="*/ 4253156 w 11218359"/>
                <a:gd name="connsiteY372" fmla="*/ 629493 h 629492"/>
                <a:gd name="connsiteX373" fmla="*/ 4264634 w 11218359"/>
                <a:gd name="connsiteY373" fmla="*/ 629493 h 629492"/>
                <a:gd name="connsiteX374" fmla="*/ 4276063 w 11218359"/>
                <a:gd name="connsiteY374" fmla="*/ 629493 h 629492"/>
                <a:gd name="connsiteX375" fmla="*/ 4287493 w 11218359"/>
                <a:gd name="connsiteY375" fmla="*/ 629493 h 629492"/>
                <a:gd name="connsiteX376" fmla="*/ 4298923 w 11218359"/>
                <a:gd name="connsiteY376" fmla="*/ 629493 h 629492"/>
                <a:gd name="connsiteX377" fmla="*/ 4310353 w 11218359"/>
                <a:gd name="connsiteY377" fmla="*/ 629493 h 629492"/>
                <a:gd name="connsiteX378" fmla="*/ 4321831 w 11218359"/>
                <a:gd name="connsiteY378" fmla="*/ 629493 h 629492"/>
                <a:gd name="connsiteX379" fmla="*/ 4333261 w 11218359"/>
                <a:gd name="connsiteY379" fmla="*/ 629493 h 629492"/>
                <a:gd name="connsiteX380" fmla="*/ 4344691 w 11218359"/>
                <a:gd name="connsiteY380" fmla="*/ 629493 h 629492"/>
                <a:gd name="connsiteX381" fmla="*/ 4356121 w 11218359"/>
                <a:gd name="connsiteY381" fmla="*/ 629493 h 629492"/>
                <a:gd name="connsiteX382" fmla="*/ 4367551 w 11218359"/>
                <a:gd name="connsiteY382" fmla="*/ 629493 h 629492"/>
                <a:gd name="connsiteX383" fmla="*/ 4379028 w 11218359"/>
                <a:gd name="connsiteY383" fmla="*/ 629493 h 629492"/>
                <a:gd name="connsiteX384" fmla="*/ 4390458 w 11218359"/>
                <a:gd name="connsiteY384" fmla="*/ 629493 h 629492"/>
                <a:gd name="connsiteX385" fmla="*/ 4401889 w 11218359"/>
                <a:gd name="connsiteY385" fmla="*/ 629493 h 629492"/>
                <a:gd name="connsiteX386" fmla="*/ 4413319 w 11218359"/>
                <a:gd name="connsiteY386" fmla="*/ 629493 h 629492"/>
                <a:gd name="connsiteX387" fmla="*/ 4424749 w 11218359"/>
                <a:gd name="connsiteY387" fmla="*/ 629493 h 629492"/>
                <a:gd name="connsiteX388" fmla="*/ 4436226 w 11218359"/>
                <a:gd name="connsiteY388" fmla="*/ 629493 h 629492"/>
                <a:gd name="connsiteX389" fmla="*/ 4447656 w 11218359"/>
                <a:gd name="connsiteY389" fmla="*/ 629493 h 629492"/>
                <a:gd name="connsiteX390" fmla="*/ 4459086 w 11218359"/>
                <a:gd name="connsiteY390" fmla="*/ 629493 h 629492"/>
                <a:gd name="connsiteX391" fmla="*/ 4470516 w 11218359"/>
                <a:gd name="connsiteY391" fmla="*/ 629493 h 629492"/>
                <a:gd name="connsiteX392" fmla="*/ 4481946 w 11218359"/>
                <a:gd name="connsiteY392" fmla="*/ 629493 h 629492"/>
                <a:gd name="connsiteX393" fmla="*/ 4493424 w 11218359"/>
                <a:gd name="connsiteY393" fmla="*/ 629493 h 629492"/>
                <a:gd name="connsiteX394" fmla="*/ 4504854 w 11218359"/>
                <a:gd name="connsiteY394" fmla="*/ 629493 h 629492"/>
                <a:gd name="connsiteX395" fmla="*/ 4516284 w 11218359"/>
                <a:gd name="connsiteY395" fmla="*/ 629493 h 629492"/>
                <a:gd name="connsiteX396" fmla="*/ 4527714 w 11218359"/>
                <a:gd name="connsiteY396" fmla="*/ 629493 h 629492"/>
                <a:gd name="connsiteX397" fmla="*/ 4539144 w 11218359"/>
                <a:gd name="connsiteY397" fmla="*/ 629493 h 629492"/>
                <a:gd name="connsiteX398" fmla="*/ 4550621 w 11218359"/>
                <a:gd name="connsiteY398" fmla="*/ 629493 h 629492"/>
                <a:gd name="connsiteX399" fmla="*/ 4562051 w 11218359"/>
                <a:gd name="connsiteY399" fmla="*/ 629493 h 629492"/>
                <a:gd name="connsiteX400" fmla="*/ 4573482 w 11218359"/>
                <a:gd name="connsiteY400" fmla="*/ 629493 h 629492"/>
                <a:gd name="connsiteX401" fmla="*/ 4584912 w 11218359"/>
                <a:gd name="connsiteY401" fmla="*/ 629493 h 629492"/>
                <a:gd name="connsiteX402" fmla="*/ 4596341 w 11218359"/>
                <a:gd name="connsiteY402" fmla="*/ 629493 h 629492"/>
                <a:gd name="connsiteX403" fmla="*/ 4607771 w 11218359"/>
                <a:gd name="connsiteY403" fmla="*/ 629493 h 629492"/>
                <a:gd name="connsiteX404" fmla="*/ 4619249 w 11218359"/>
                <a:gd name="connsiteY404" fmla="*/ 629493 h 629492"/>
                <a:gd name="connsiteX405" fmla="*/ 4630679 w 11218359"/>
                <a:gd name="connsiteY405" fmla="*/ 629493 h 629492"/>
                <a:gd name="connsiteX406" fmla="*/ 4642109 w 11218359"/>
                <a:gd name="connsiteY406" fmla="*/ 629493 h 629492"/>
                <a:gd name="connsiteX407" fmla="*/ 4653539 w 11218359"/>
                <a:gd name="connsiteY407" fmla="*/ 629493 h 629492"/>
                <a:gd name="connsiteX408" fmla="*/ 4664969 w 11218359"/>
                <a:gd name="connsiteY408" fmla="*/ 629493 h 629492"/>
                <a:gd name="connsiteX409" fmla="*/ 4676447 w 11218359"/>
                <a:gd name="connsiteY409" fmla="*/ 629493 h 629492"/>
                <a:gd name="connsiteX410" fmla="*/ 4687877 w 11218359"/>
                <a:gd name="connsiteY410" fmla="*/ 629493 h 629492"/>
                <a:gd name="connsiteX411" fmla="*/ 4699306 w 11218359"/>
                <a:gd name="connsiteY411" fmla="*/ 629493 h 629492"/>
                <a:gd name="connsiteX412" fmla="*/ 4710737 w 11218359"/>
                <a:gd name="connsiteY412" fmla="*/ 629493 h 629492"/>
                <a:gd name="connsiteX413" fmla="*/ 4722167 w 11218359"/>
                <a:gd name="connsiteY413" fmla="*/ 629493 h 629492"/>
                <a:gd name="connsiteX414" fmla="*/ 4733644 w 11218359"/>
                <a:gd name="connsiteY414" fmla="*/ 629493 h 629492"/>
                <a:gd name="connsiteX415" fmla="*/ 4745075 w 11218359"/>
                <a:gd name="connsiteY415" fmla="*/ 629493 h 629492"/>
                <a:gd name="connsiteX416" fmla="*/ 4756504 w 11218359"/>
                <a:gd name="connsiteY416" fmla="*/ 629493 h 629492"/>
                <a:gd name="connsiteX417" fmla="*/ 4767934 w 11218359"/>
                <a:gd name="connsiteY417" fmla="*/ 629493 h 629492"/>
                <a:gd name="connsiteX418" fmla="*/ 4779364 w 11218359"/>
                <a:gd name="connsiteY418" fmla="*/ 629493 h 629492"/>
                <a:gd name="connsiteX419" fmla="*/ 4790842 w 11218359"/>
                <a:gd name="connsiteY419" fmla="*/ 629493 h 629492"/>
                <a:gd name="connsiteX420" fmla="*/ 4802272 w 11218359"/>
                <a:gd name="connsiteY420" fmla="*/ 629493 h 629492"/>
                <a:gd name="connsiteX421" fmla="*/ 4813702 w 11218359"/>
                <a:gd name="connsiteY421" fmla="*/ 629493 h 629492"/>
                <a:gd name="connsiteX422" fmla="*/ 4825132 w 11218359"/>
                <a:gd name="connsiteY422" fmla="*/ 629493 h 629492"/>
                <a:gd name="connsiteX423" fmla="*/ 4836562 w 11218359"/>
                <a:gd name="connsiteY423" fmla="*/ 629493 h 629492"/>
                <a:gd name="connsiteX424" fmla="*/ 4848040 w 11218359"/>
                <a:gd name="connsiteY424" fmla="*/ 629493 h 629492"/>
                <a:gd name="connsiteX425" fmla="*/ 4859469 w 11218359"/>
                <a:gd name="connsiteY425" fmla="*/ 629493 h 629492"/>
                <a:gd name="connsiteX426" fmla="*/ 4870899 w 11218359"/>
                <a:gd name="connsiteY426" fmla="*/ 629493 h 629492"/>
                <a:gd name="connsiteX427" fmla="*/ 4882330 w 11218359"/>
                <a:gd name="connsiteY427" fmla="*/ 629493 h 629492"/>
                <a:gd name="connsiteX428" fmla="*/ 4893760 w 11218359"/>
                <a:gd name="connsiteY428" fmla="*/ 629493 h 629492"/>
                <a:gd name="connsiteX429" fmla="*/ 4905237 w 11218359"/>
                <a:gd name="connsiteY429" fmla="*/ 629493 h 629492"/>
                <a:gd name="connsiteX430" fmla="*/ 4916667 w 11218359"/>
                <a:gd name="connsiteY430" fmla="*/ 629493 h 629492"/>
                <a:gd name="connsiteX431" fmla="*/ 4928097 w 11218359"/>
                <a:gd name="connsiteY431" fmla="*/ 629493 h 629492"/>
                <a:gd name="connsiteX432" fmla="*/ 4939527 w 11218359"/>
                <a:gd name="connsiteY432" fmla="*/ 629493 h 629492"/>
                <a:gd name="connsiteX433" fmla="*/ 4950957 w 11218359"/>
                <a:gd name="connsiteY433" fmla="*/ 629493 h 629492"/>
                <a:gd name="connsiteX434" fmla="*/ 4962435 w 11218359"/>
                <a:gd name="connsiteY434" fmla="*/ 629493 h 629492"/>
                <a:gd name="connsiteX435" fmla="*/ 4973865 w 11218359"/>
                <a:gd name="connsiteY435" fmla="*/ 629493 h 629492"/>
                <a:gd name="connsiteX436" fmla="*/ 4985295 w 11218359"/>
                <a:gd name="connsiteY436" fmla="*/ 629493 h 629492"/>
                <a:gd name="connsiteX437" fmla="*/ 4996725 w 11218359"/>
                <a:gd name="connsiteY437" fmla="*/ 629493 h 629492"/>
                <a:gd name="connsiteX438" fmla="*/ 5008155 w 11218359"/>
                <a:gd name="connsiteY438" fmla="*/ 629493 h 629492"/>
                <a:gd name="connsiteX439" fmla="*/ 5019632 w 11218359"/>
                <a:gd name="connsiteY439" fmla="*/ 629493 h 629492"/>
                <a:gd name="connsiteX440" fmla="*/ 5031062 w 11218359"/>
                <a:gd name="connsiteY440" fmla="*/ 629493 h 629492"/>
                <a:gd name="connsiteX441" fmla="*/ 5042492 w 11218359"/>
                <a:gd name="connsiteY441" fmla="*/ 629493 h 629492"/>
                <a:gd name="connsiteX442" fmla="*/ 5053923 w 11218359"/>
                <a:gd name="connsiteY442" fmla="*/ 629493 h 629492"/>
                <a:gd name="connsiteX443" fmla="*/ 5065353 w 11218359"/>
                <a:gd name="connsiteY443" fmla="*/ 629493 h 629492"/>
                <a:gd name="connsiteX444" fmla="*/ 5076830 w 11218359"/>
                <a:gd name="connsiteY444" fmla="*/ 629493 h 629492"/>
                <a:gd name="connsiteX445" fmla="*/ 5088260 w 11218359"/>
                <a:gd name="connsiteY445" fmla="*/ 629493 h 629492"/>
                <a:gd name="connsiteX446" fmla="*/ 5099690 w 11218359"/>
                <a:gd name="connsiteY446" fmla="*/ 629493 h 629492"/>
                <a:gd name="connsiteX447" fmla="*/ 5111120 w 11218359"/>
                <a:gd name="connsiteY447" fmla="*/ 629493 h 629492"/>
                <a:gd name="connsiteX448" fmla="*/ 5122550 w 11218359"/>
                <a:gd name="connsiteY448" fmla="*/ 629493 h 629492"/>
                <a:gd name="connsiteX449" fmla="*/ 5134028 w 11218359"/>
                <a:gd name="connsiteY449" fmla="*/ 629493 h 629492"/>
                <a:gd name="connsiteX450" fmla="*/ 5145458 w 11218359"/>
                <a:gd name="connsiteY450" fmla="*/ 629493 h 629492"/>
                <a:gd name="connsiteX451" fmla="*/ 5156888 w 11218359"/>
                <a:gd name="connsiteY451" fmla="*/ 629493 h 629492"/>
                <a:gd name="connsiteX452" fmla="*/ 5168318 w 11218359"/>
                <a:gd name="connsiteY452" fmla="*/ 629493 h 629492"/>
                <a:gd name="connsiteX453" fmla="*/ 5179747 w 11218359"/>
                <a:gd name="connsiteY453" fmla="*/ 629493 h 629492"/>
                <a:gd name="connsiteX454" fmla="*/ 5191225 w 11218359"/>
                <a:gd name="connsiteY454" fmla="*/ 629493 h 629492"/>
                <a:gd name="connsiteX455" fmla="*/ 5202655 w 11218359"/>
                <a:gd name="connsiteY455" fmla="*/ 629493 h 629492"/>
                <a:gd name="connsiteX456" fmla="*/ 5214085 w 11218359"/>
                <a:gd name="connsiteY456" fmla="*/ 629493 h 629492"/>
                <a:gd name="connsiteX457" fmla="*/ 5225515 w 11218359"/>
                <a:gd name="connsiteY457" fmla="*/ 629493 h 629492"/>
                <a:gd name="connsiteX458" fmla="*/ 5236945 w 11218359"/>
                <a:gd name="connsiteY458" fmla="*/ 629493 h 629492"/>
                <a:gd name="connsiteX459" fmla="*/ 5248423 w 11218359"/>
                <a:gd name="connsiteY459" fmla="*/ 629493 h 629492"/>
                <a:gd name="connsiteX460" fmla="*/ 5259853 w 11218359"/>
                <a:gd name="connsiteY460" fmla="*/ 629493 h 629492"/>
                <a:gd name="connsiteX461" fmla="*/ 5271283 w 11218359"/>
                <a:gd name="connsiteY461" fmla="*/ 629493 h 629492"/>
                <a:gd name="connsiteX462" fmla="*/ 5282713 w 11218359"/>
                <a:gd name="connsiteY462" fmla="*/ 629493 h 629492"/>
                <a:gd name="connsiteX463" fmla="*/ 5294143 w 11218359"/>
                <a:gd name="connsiteY463" fmla="*/ 629493 h 629492"/>
                <a:gd name="connsiteX464" fmla="*/ 5305621 w 11218359"/>
                <a:gd name="connsiteY464" fmla="*/ 629493 h 629492"/>
                <a:gd name="connsiteX465" fmla="*/ 5317051 w 11218359"/>
                <a:gd name="connsiteY465" fmla="*/ 629493 h 629492"/>
                <a:gd name="connsiteX466" fmla="*/ 5328481 w 11218359"/>
                <a:gd name="connsiteY466" fmla="*/ 629493 h 629492"/>
                <a:gd name="connsiteX467" fmla="*/ 5339910 w 11218359"/>
                <a:gd name="connsiteY467" fmla="*/ 629493 h 629492"/>
                <a:gd name="connsiteX468" fmla="*/ 5351340 w 11218359"/>
                <a:gd name="connsiteY468" fmla="*/ 629493 h 629492"/>
                <a:gd name="connsiteX469" fmla="*/ 5362818 w 11218359"/>
                <a:gd name="connsiteY469" fmla="*/ 629493 h 629492"/>
                <a:gd name="connsiteX470" fmla="*/ 5374248 w 11218359"/>
                <a:gd name="connsiteY470" fmla="*/ 629493 h 629492"/>
                <a:gd name="connsiteX471" fmla="*/ 5385678 w 11218359"/>
                <a:gd name="connsiteY471" fmla="*/ 629493 h 629492"/>
                <a:gd name="connsiteX472" fmla="*/ 5397108 w 11218359"/>
                <a:gd name="connsiteY472" fmla="*/ 629493 h 629492"/>
                <a:gd name="connsiteX473" fmla="*/ 5408538 w 11218359"/>
                <a:gd name="connsiteY473" fmla="*/ 629493 h 629492"/>
                <a:gd name="connsiteX474" fmla="*/ 5420016 w 11218359"/>
                <a:gd name="connsiteY474" fmla="*/ 629493 h 629492"/>
                <a:gd name="connsiteX475" fmla="*/ 5431446 w 11218359"/>
                <a:gd name="connsiteY475" fmla="*/ 629493 h 629492"/>
                <a:gd name="connsiteX476" fmla="*/ 5442876 w 11218359"/>
                <a:gd name="connsiteY476" fmla="*/ 629493 h 629492"/>
                <a:gd name="connsiteX477" fmla="*/ 5454306 w 11218359"/>
                <a:gd name="connsiteY477" fmla="*/ 629493 h 629492"/>
                <a:gd name="connsiteX478" fmla="*/ 5465736 w 11218359"/>
                <a:gd name="connsiteY478" fmla="*/ 629493 h 629492"/>
                <a:gd name="connsiteX479" fmla="*/ 5477214 w 11218359"/>
                <a:gd name="connsiteY479" fmla="*/ 629493 h 629492"/>
                <a:gd name="connsiteX480" fmla="*/ 5488643 w 11218359"/>
                <a:gd name="connsiteY480" fmla="*/ 629493 h 629492"/>
                <a:gd name="connsiteX481" fmla="*/ 5500073 w 11218359"/>
                <a:gd name="connsiteY481" fmla="*/ 629493 h 629492"/>
                <a:gd name="connsiteX482" fmla="*/ 5511503 w 11218359"/>
                <a:gd name="connsiteY482" fmla="*/ 629493 h 629492"/>
                <a:gd name="connsiteX483" fmla="*/ 5522933 w 11218359"/>
                <a:gd name="connsiteY483" fmla="*/ 629493 h 629492"/>
                <a:gd name="connsiteX484" fmla="*/ 5534411 w 11218359"/>
                <a:gd name="connsiteY484" fmla="*/ 629493 h 629492"/>
                <a:gd name="connsiteX485" fmla="*/ 5545841 w 11218359"/>
                <a:gd name="connsiteY485" fmla="*/ 629493 h 629492"/>
                <a:gd name="connsiteX486" fmla="*/ 5557271 w 11218359"/>
                <a:gd name="connsiteY486" fmla="*/ 629493 h 629492"/>
                <a:gd name="connsiteX487" fmla="*/ 5568701 w 11218359"/>
                <a:gd name="connsiteY487" fmla="*/ 629493 h 629492"/>
                <a:gd name="connsiteX488" fmla="*/ 5580131 w 11218359"/>
                <a:gd name="connsiteY488" fmla="*/ 629493 h 629492"/>
                <a:gd name="connsiteX489" fmla="*/ 5591609 w 11218359"/>
                <a:gd name="connsiteY489" fmla="*/ 629493 h 629492"/>
                <a:gd name="connsiteX490" fmla="*/ 5603038 w 11218359"/>
                <a:gd name="connsiteY490" fmla="*/ 629493 h 629492"/>
                <a:gd name="connsiteX491" fmla="*/ 5614469 w 11218359"/>
                <a:gd name="connsiteY491" fmla="*/ 629493 h 629492"/>
                <a:gd name="connsiteX492" fmla="*/ 5625899 w 11218359"/>
                <a:gd name="connsiteY492" fmla="*/ 629493 h 629492"/>
                <a:gd name="connsiteX493" fmla="*/ 5637329 w 11218359"/>
                <a:gd name="connsiteY493" fmla="*/ 629493 h 629492"/>
                <a:gd name="connsiteX494" fmla="*/ 5648759 w 11218359"/>
                <a:gd name="connsiteY494" fmla="*/ 629493 h 629492"/>
                <a:gd name="connsiteX495" fmla="*/ 5660236 w 11218359"/>
                <a:gd name="connsiteY495" fmla="*/ 629493 h 629492"/>
                <a:gd name="connsiteX496" fmla="*/ 5671666 w 11218359"/>
                <a:gd name="connsiteY496" fmla="*/ 629493 h 629492"/>
                <a:gd name="connsiteX497" fmla="*/ 5683096 w 11218359"/>
                <a:gd name="connsiteY497" fmla="*/ 629493 h 629492"/>
                <a:gd name="connsiteX498" fmla="*/ 5694526 w 11218359"/>
                <a:gd name="connsiteY498" fmla="*/ 629493 h 629492"/>
                <a:gd name="connsiteX499" fmla="*/ 5705956 w 11218359"/>
                <a:gd name="connsiteY499" fmla="*/ 629493 h 629492"/>
                <a:gd name="connsiteX500" fmla="*/ 5717434 w 11218359"/>
                <a:gd name="connsiteY500" fmla="*/ 629493 h 629492"/>
                <a:gd name="connsiteX501" fmla="*/ 5728864 w 11218359"/>
                <a:gd name="connsiteY501" fmla="*/ 629493 h 629492"/>
                <a:gd name="connsiteX502" fmla="*/ 5740294 w 11218359"/>
                <a:gd name="connsiteY502" fmla="*/ 629493 h 629492"/>
                <a:gd name="connsiteX503" fmla="*/ 5751724 w 11218359"/>
                <a:gd name="connsiteY503" fmla="*/ 629493 h 629492"/>
                <a:gd name="connsiteX504" fmla="*/ 5763154 w 11218359"/>
                <a:gd name="connsiteY504" fmla="*/ 629493 h 629492"/>
                <a:gd name="connsiteX505" fmla="*/ 5774631 w 11218359"/>
                <a:gd name="connsiteY505" fmla="*/ 629493 h 629492"/>
                <a:gd name="connsiteX506" fmla="*/ 5786062 w 11218359"/>
                <a:gd name="connsiteY506" fmla="*/ 629493 h 629492"/>
                <a:gd name="connsiteX507" fmla="*/ 5797492 w 11218359"/>
                <a:gd name="connsiteY507" fmla="*/ 629493 h 629492"/>
                <a:gd name="connsiteX508" fmla="*/ 5808921 w 11218359"/>
                <a:gd name="connsiteY508" fmla="*/ 629493 h 629492"/>
                <a:gd name="connsiteX509" fmla="*/ 5820351 w 11218359"/>
                <a:gd name="connsiteY509" fmla="*/ 629493 h 629492"/>
                <a:gd name="connsiteX510" fmla="*/ 5831829 w 11218359"/>
                <a:gd name="connsiteY510" fmla="*/ 629493 h 629492"/>
                <a:gd name="connsiteX511" fmla="*/ 5843259 w 11218359"/>
                <a:gd name="connsiteY511" fmla="*/ 629493 h 629492"/>
                <a:gd name="connsiteX512" fmla="*/ 5854689 w 11218359"/>
                <a:gd name="connsiteY512" fmla="*/ 629493 h 629492"/>
                <a:gd name="connsiteX513" fmla="*/ 5866119 w 11218359"/>
                <a:gd name="connsiteY513" fmla="*/ 629493 h 629492"/>
                <a:gd name="connsiteX514" fmla="*/ 5877549 w 11218359"/>
                <a:gd name="connsiteY514" fmla="*/ 629493 h 629492"/>
                <a:gd name="connsiteX515" fmla="*/ 5889027 w 11218359"/>
                <a:gd name="connsiteY515" fmla="*/ 629493 h 629492"/>
                <a:gd name="connsiteX516" fmla="*/ 5900457 w 11218359"/>
                <a:gd name="connsiteY516" fmla="*/ 629493 h 629492"/>
                <a:gd name="connsiteX517" fmla="*/ 5911887 w 11218359"/>
                <a:gd name="connsiteY517" fmla="*/ 629493 h 629492"/>
                <a:gd name="connsiteX518" fmla="*/ 5923317 w 11218359"/>
                <a:gd name="connsiteY518" fmla="*/ 629493 h 629492"/>
                <a:gd name="connsiteX519" fmla="*/ 5934747 w 11218359"/>
                <a:gd name="connsiteY519" fmla="*/ 629493 h 629492"/>
                <a:gd name="connsiteX520" fmla="*/ 5946225 w 11218359"/>
                <a:gd name="connsiteY520" fmla="*/ 629493 h 629492"/>
                <a:gd name="connsiteX521" fmla="*/ 5957655 w 11218359"/>
                <a:gd name="connsiteY521" fmla="*/ 629493 h 629492"/>
                <a:gd name="connsiteX522" fmla="*/ 5969084 w 11218359"/>
                <a:gd name="connsiteY522" fmla="*/ 629493 h 629492"/>
                <a:gd name="connsiteX523" fmla="*/ 5980514 w 11218359"/>
                <a:gd name="connsiteY523" fmla="*/ 629493 h 629492"/>
                <a:gd name="connsiteX524" fmla="*/ 5991944 w 11218359"/>
                <a:gd name="connsiteY524" fmla="*/ 629493 h 629492"/>
                <a:gd name="connsiteX525" fmla="*/ 6003422 w 11218359"/>
                <a:gd name="connsiteY525" fmla="*/ 629493 h 629492"/>
                <a:gd name="connsiteX526" fmla="*/ 6014852 w 11218359"/>
                <a:gd name="connsiteY526" fmla="*/ 629493 h 629492"/>
                <a:gd name="connsiteX527" fmla="*/ 6026282 w 11218359"/>
                <a:gd name="connsiteY527" fmla="*/ 629493 h 629492"/>
                <a:gd name="connsiteX528" fmla="*/ 6037712 w 11218359"/>
                <a:gd name="connsiteY528" fmla="*/ 629493 h 629492"/>
                <a:gd name="connsiteX529" fmla="*/ 6049142 w 11218359"/>
                <a:gd name="connsiteY529" fmla="*/ 629493 h 629492"/>
                <a:gd name="connsiteX530" fmla="*/ 6060620 w 11218359"/>
                <a:gd name="connsiteY530" fmla="*/ 629493 h 629492"/>
                <a:gd name="connsiteX531" fmla="*/ 6072049 w 11218359"/>
                <a:gd name="connsiteY531" fmla="*/ 629493 h 629492"/>
                <a:gd name="connsiteX532" fmla="*/ 6083480 w 11218359"/>
                <a:gd name="connsiteY532" fmla="*/ 629493 h 629492"/>
                <a:gd name="connsiteX533" fmla="*/ 6094910 w 11218359"/>
                <a:gd name="connsiteY533" fmla="*/ 629493 h 629492"/>
                <a:gd name="connsiteX534" fmla="*/ 6106340 w 11218359"/>
                <a:gd name="connsiteY534" fmla="*/ 629493 h 629492"/>
                <a:gd name="connsiteX535" fmla="*/ 6117818 w 11218359"/>
                <a:gd name="connsiteY535" fmla="*/ 629493 h 629492"/>
                <a:gd name="connsiteX536" fmla="*/ 6129247 w 11218359"/>
                <a:gd name="connsiteY536" fmla="*/ 629493 h 629492"/>
                <a:gd name="connsiteX537" fmla="*/ 6140677 w 11218359"/>
                <a:gd name="connsiteY537" fmla="*/ 629493 h 629492"/>
                <a:gd name="connsiteX538" fmla="*/ 6152107 w 11218359"/>
                <a:gd name="connsiteY538" fmla="*/ 629493 h 629492"/>
                <a:gd name="connsiteX539" fmla="*/ 6163537 w 11218359"/>
                <a:gd name="connsiteY539" fmla="*/ 629493 h 629492"/>
                <a:gd name="connsiteX540" fmla="*/ 6175015 w 11218359"/>
                <a:gd name="connsiteY540" fmla="*/ 629493 h 629492"/>
                <a:gd name="connsiteX541" fmla="*/ 6186445 w 11218359"/>
                <a:gd name="connsiteY541" fmla="*/ 629493 h 629492"/>
                <a:gd name="connsiteX542" fmla="*/ 6197875 w 11218359"/>
                <a:gd name="connsiteY542" fmla="*/ 629493 h 629492"/>
                <a:gd name="connsiteX543" fmla="*/ 6209305 w 11218359"/>
                <a:gd name="connsiteY543" fmla="*/ 629493 h 629492"/>
                <a:gd name="connsiteX544" fmla="*/ 6220735 w 11218359"/>
                <a:gd name="connsiteY544" fmla="*/ 629493 h 629492"/>
                <a:gd name="connsiteX545" fmla="*/ 6232212 w 11218359"/>
                <a:gd name="connsiteY545" fmla="*/ 629493 h 629492"/>
                <a:gd name="connsiteX546" fmla="*/ 6243642 w 11218359"/>
                <a:gd name="connsiteY546" fmla="*/ 629493 h 629492"/>
                <a:gd name="connsiteX547" fmla="*/ 6255073 w 11218359"/>
                <a:gd name="connsiteY547" fmla="*/ 629493 h 629492"/>
                <a:gd name="connsiteX548" fmla="*/ 6266503 w 11218359"/>
                <a:gd name="connsiteY548" fmla="*/ 629493 h 629492"/>
                <a:gd name="connsiteX549" fmla="*/ 6277933 w 11218359"/>
                <a:gd name="connsiteY549" fmla="*/ 629493 h 629492"/>
                <a:gd name="connsiteX550" fmla="*/ 6289410 w 11218359"/>
                <a:gd name="connsiteY550" fmla="*/ 629493 h 629492"/>
                <a:gd name="connsiteX551" fmla="*/ 6300840 w 11218359"/>
                <a:gd name="connsiteY551" fmla="*/ 629493 h 629492"/>
                <a:gd name="connsiteX552" fmla="*/ 6312270 w 11218359"/>
                <a:gd name="connsiteY552" fmla="*/ 629493 h 629492"/>
                <a:gd name="connsiteX553" fmla="*/ 6323700 w 11218359"/>
                <a:gd name="connsiteY553" fmla="*/ 629493 h 629492"/>
                <a:gd name="connsiteX554" fmla="*/ 6335130 w 11218359"/>
                <a:gd name="connsiteY554" fmla="*/ 629493 h 629492"/>
                <a:gd name="connsiteX555" fmla="*/ 6346608 w 11218359"/>
                <a:gd name="connsiteY555" fmla="*/ 629493 h 629492"/>
                <a:gd name="connsiteX556" fmla="*/ 6358038 w 11218359"/>
                <a:gd name="connsiteY556" fmla="*/ 629493 h 629492"/>
                <a:gd name="connsiteX557" fmla="*/ 6369468 w 11218359"/>
                <a:gd name="connsiteY557" fmla="*/ 629493 h 629492"/>
                <a:gd name="connsiteX558" fmla="*/ 6380898 w 11218359"/>
                <a:gd name="connsiteY558" fmla="*/ 629493 h 629492"/>
                <a:gd name="connsiteX559" fmla="*/ 6392328 w 11218359"/>
                <a:gd name="connsiteY559" fmla="*/ 629493 h 629492"/>
                <a:gd name="connsiteX560" fmla="*/ 6403805 w 11218359"/>
                <a:gd name="connsiteY560" fmla="*/ 629493 h 629492"/>
                <a:gd name="connsiteX561" fmla="*/ 6415235 w 11218359"/>
                <a:gd name="connsiteY561" fmla="*/ 629493 h 629492"/>
                <a:gd name="connsiteX562" fmla="*/ 6426666 w 11218359"/>
                <a:gd name="connsiteY562" fmla="*/ 629493 h 629492"/>
                <a:gd name="connsiteX563" fmla="*/ 6438096 w 11218359"/>
                <a:gd name="connsiteY563" fmla="*/ 629493 h 629492"/>
                <a:gd name="connsiteX564" fmla="*/ 6449525 w 11218359"/>
                <a:gd name="connsiteY564" fmla="*/ 629493 h 629492"/>
                <a:gd name="connsiteX565" fmla="*/ 6461003 w 11218359"/>
                <a:gd name="connsiteY565" fmla="*/ 629493 h 629492"/>
                <a:gd name="connsiteX566" fmla="*/ 6472433 w 11218359"/>
                <a:gd name="connsiteY566" fmla="*/ 629493 h 629492"/>
                <a:gd name="connsiteX567" fmla="*/ 6483863 w 11218359"/>
                <a:gd name="connsiteY567" fmla="*/ 629493 h 629492"/>
                <a:gd name="connsiteX568" fmla="*/ 6495293 w 11218359"/>
                <a:gd name="connsiteY568" fmla="*/ 629493 h 629492"/>
                <a:gd name="connsiteX569" fmla="*/ 6506723 w 11218359"/>
                <a:gd name="connsiteY569" fmla="*/ 629493 h 629492"/>
                <a:gd name="connsiteX570" fmla="*/ 6518201 w 11218359"/>
                <a:gd name="connsiteY570" fmla="*/ 629493 h 629492"/>
                <a:gd name="connsiteX571" fmla="*/ 6529631 w 11218359"/>
                <a:gd name="connsiteY571" fmla="*/ 629493 h 629492"/>
                <a:gd name="connsiteX572" fmla="*/ 6541061 w 11218359"/>
                <a:gd name="connsiteY572" fmla="*/ 629493 h 629492"/>
                <a:gd name="connsiteX573" fmla="*/ 6552490 w 11218359"/>
                <a:gd name="connsiteY573" fmla="*/ 629493 h 629492"/>
                <a:gd name="connsiteX574" fmla="*/ 6563921 w 11218359"/>
                <a:gd name="connsiteY574" fmla="*/ 629493 h 629492"/>
                <a:gd name="connsiteX575" fmla="*/ 6575398 w 11218359"/>
                <a:gd name="connsiteY575" fmla="*/ 629493 h 629492"/>
                <a:gd name="connsiteX576" fmla="*/ 6586828 w 11218359"/>
                <a:gd name="connsiteY576" fmla="*/ 629493 h 629492"/>
                <a:gd name="connsiteX577" fmla="*/ 6598259 w 11218359"/>
                <a:gd name="connsiteY577" fmla="*/ 629493 h 629492"/>
                <a:gd name="connsiteX578" fmla="*/ 6609688 w 11218359"/>
                <a:gd name="connsiteY578" fmla="*/ 629493 h 629492"/>
                <a:gd name="connsiteX579" fmla="*/ 6621118 w 11218359"/>
                <a:gd name="connsiteY579" fmla="*/ 629493 h 629492"/>
                <a:gd name="connsiteX580" fmla="*/ 6632596 w 11218359"/>
                <a:gd name="connsiteY580" fmla="*/ 629493 h 629492"/>
                <a:gd name="connsiteX581" fmla="*/ 6644026 w 11218359"/>
                <a:gd name="connsiteY581" fmla="*/ 629493 h 629492"/>
                <a:gd name="connsiteX582" fmla="*/ 6655456 w 11218359"/>
                <a:gd name="connsiteY582" fmla="*/ 629493 h 629492"/>
                <a:gd name="connsiteX583" fmla="*/ 6666886 w 11218359"/>
                <a:gd name="connsiteY583" fmla="*/ 629493 h 629492"/>
                <a:gd name="connsiteX584" fmla="*/ 6678316 w 11218359"/>
                <a:gd name="connsiteY584" fmla="*/ 629493 h 629492"/>
                <a:gd name="connsiteX585" fmla="*/ 6689794 w 11218359"/>
                <a:gd name="connsiteY585" fmla="*/ 629493 h 629492"/>
                <a:gd name="connsiteX586" fmla="*/ 6701224 w 11218359"/>
                <a:gd name="connsiteY586" fmla="*/ 629493 h 629492"/>
                <a:gd name="connsiteX587" fmla="*/ 6712653 w 11218359"/>
                <a:gd name="connsiteY587" fmla="*/ 629493 h 629492"/>
                <a:gd name="connsiteX588" fmla="*/ 6724083 w 11218359"/>
                <a:gd name="connsiteY588" fmla="*/ 629493 h 629492"/>
                <a:gd name="connsiteX589" fmla="*/ 6735514 w 11218359"/>
                <a:gd name="connsiteY589" fmla="*/ 629493 h 629492"/>
                <a:gd name="connsiteX590" fmla="*/ 6746944 w 11218359"/>
                <a:gd name="connsiteY590" fmla="*/ 629493 h 629492"/>
                <a:gd name="connsiteX591" fmla="*/ 6758421 w 11218359"/>
                <a:gd name="connsiteY591" fmla="*/ 629493 h 629492"/>
                <a:gd name="connsiteX592" fmla="*/ 6769851 w 11218359"/>
                <a:gd name="connsiteY592" fmla="*/ 629493 h 629492"/>
                <a:gd name="connsiteX593" fmla="*/ 6781281 w 11218359"/>
                <a:gd name="connsiteY593" fmla="*/ 629493 h 629492"/>
                <a:gd name="connsiteX594" fmla="*/ 6792711 w 11218359"/>
                <a:gd name="connsiteY594" fmla="*/ 629493 h 629492"/>
                <a:gd name="connsiteX595" fmla="*/ 6804141 w 11218359"/>
                <a:gd name="connsiteY595" fmla="*/ 629493 h 629492"/>
                <a:gd name="connsiteX596" fmla="*/ 6815619 w 11218359"/>
                <a:gd name="connsiteY596" fmla="*/ 629493 h 629492"/>
                <a:gd name="connsiteX597" fmla="*/ 6827049 w 11218359"/>
                <a:gd name="connsiteY597" fmla="*/ 629493 h 629492"/>
                <a:gd name="connsiteX598" fmla="*/ 6838479 w 11218359"/>
                <a:gd name="connsiteY598" fmla="*/ 629493 h 629492"/>
                <a:gd name="connsiteX599" fmla="*/ 6849909 w 11218359"/>
                <a:gd name="connsiteY599" fmla="*/ 629493 h 629492"/>
                <a:gd name="connsiteX600" fmla="*/ 6861339 w 11218359"/>
                <a:gd name="connsiteY600" fmla="*/ 629493 h 629492"/>
                <a:gd name="connsiteX601" fmla="*/ 6872816 w 11218359"/>
                <a:gd name="connsiteY601" fmla="*/ 629493 h 629492"/>
                <a:gd name="connsiteX602" fmla="*/ 6884246 w 11218359"/>
                <a:gd name="connsiteY602" fmla="*/ 629493 h 629492"/>
                <a:gd name="connsiteX603" fmla="*/ 6895676 w 11218359"/>
                <a:gd name="connsiteY603" fmla="*/ 629493 h 629492"/>
                <a:gd name="connsiteX604" fmla="*/ 6907107 w 11218359"/>
                <a:gd name="connsiteY604" fmla="*/ 629493 h 629492"/>
                <a:gd name="connsiteX605" fmla="*/ 6918537 w 11218359"/>
                <a:gd name="connsiteY605" fmla="*/ 629493 h 629492"/>
                <a:gd name="connsiteX606" fmla="*/ 6930014 w 11218359"/>
                <a:gd name="connsiteY606" fmla="*/ 629493 h 629492"/>
                <a:gd name="connsiteX607" fmla="*/ 6941444 w 11218359"/>
                <a:gd name="connsiteY607" fmla="*/ 629493 h 629492"/>
                <a:gd name="connsiteX608" fmla="*/ 6952874 w 11218359"/>
                <a:gd name="connsiteY608" fmla="*/ 629493 h 629492"/>
                <a:gd name="connsiteX609" fmla="*/ 6964304 w 11218359"/>
                <a:gd name="connsiteY609" fmla="*/ 629493 h 629492"/>
                <a:gd name="connsiteX610" fmla="*/ 6975734 w 11218359"/>
                <a:gd name="connsiteY610" fmla="*/ 629493 h 629492"/>
                <a:gd name="connsiteX611" fmla="*/ 6987212 w 11218359"/>
                <a:gd name="connsiteY611" fmla="*/ 629493 h 629492"/>
                <a:gd name="connsiteX612" fmla="*/ 6998642 w 11218359"/>
                <a:gd name="connsiteY612" fmla="*/ 629493 h 629492"/>
                <a:gd name="connsiteX613" fmla="*/ 7010072 w 11218359"/>
                <a:gd name="connsiteY613" fmla="*/ 629493 h 629492"/>
                <a:gd name="connsiteX614" fmla="*/ 7021502 w 11218359"/>
                <a:gd name="connsiteY614" fmla="*/ 629493 h 629492"/>
                <a:gd name="connsiteX615" fmla="*/ 7032931 w 11218359"/>
                <a:gd name="connsiteY615" fmla="*/ 629493 h 629492"/>
                <a:gd name="connsiteX616" fmla="*/ 7044409 w 11218359"/>
                <a:gd name="connsiteY616" fmla="*/ 629493 h 629492"/>
                <a:gd name="connsiteX617" fmla="*/ 7055839 w 11218359"/>
                <a:gd name="connsiteY617" fmla="*/ 629493 h 629492"/>
                <a:gd name="connsiteX618" fmla="*/ 7067269 w 11218359"/>
                <a:gd name="connsiteY618" fmla="*/ 629493 h 629492"/>
                <a:gd name="connsiteX619" fmla="*/ 7078700 w 11218359"/>
                <a:gd name="connsiteY619" fmla="*/ 629493 h 629492"/>
                <a:gd name="connsiteX620" fmla="*/ 7090129 w 11218359"/>
                <a:gd name="connsiteY620" fmla="*/ 629493 h 629492"/>
                <a:gd name="connsiteX621" fmla="*/ 7101607 w 11218359"/>
                <a:gd name="connsiteY621" fmla="*/ 629493 h 629492"/>
                <a:gd name="connsiteX622" fmla="*/ 7113037 w 11218359"/>
                <a:gd name="connsiteY622" fmla="*/ 629493 h 629492"/>
                <a:gd name="connsiteX623" fmla="*/ 7124467 w 11218359"/>
                <a:gd name="connsiteY623" fmla="*/ 629493 h 629492"/>
                <a:gd name="connsiteX624" fmla="*/ 7135897 w 11218359"/>
                <a:gd name="connsiteY624" fmla="*/ 629493 h 629492"/>
                <a:gd name="connsiteX625" fmla="*/ 7147327 w 11218359"/>
                <a:gd name="connsiteY625" fmla="*/ 629493 h 629492"/>
                <a:gd name="connsiteX626" fmla="*/ 7158805 w 11218359"/>
                <a:gd name="connsiteY626" fmla="*/ 629493 h 629492"/>
                <a:gd name="connsiteX627" fmla="*/ 7170235 w 11218359"/>
                <a:gd name="connsiteY627" fmla="*/ 629493 h 629492"/>
                <a:gd name="connsiteX628" fmla="*/ 7181665 w 11218359"/>
                <a:gd name="connsiteY628" fmla="*/ 629493 h 629492"/>
                <a:gd name="connsiteX629" fmla="*/ 7193094 w 11218359"/>
                <a:gd name="connsiteY629" fmla="*/ 629493 h 629492"/>
                <a:gd name="connsiteX630" fmla="*/ 7204524 w 11218359"/>
                <a:gd name="connsiteY630" fmla="*/ 629493 h 629492"/>
                <a:gd name="connsiteX631" fmla="*/ 7216002 w 11218359"/>
                <a:gd name="connsiteY631" fmla="*/ 629493 h 629492"/>
                <a:gd name="connsiteX632" fmla="*/ 7227432 w 11218359"/>
                <a:gd name="connsiteY632" fmla="*/ 629493 h 629492"/>
                <a:gd name="connsiteX633" fmla="*/ 7238862 w 11218359"/>
                <a:gd name="connsiteY633" fmla="*/ 629493 h 629492"/>
                <a:gd name="connsiteX634" fmla="*/ 7250292 w 11218359"/>
                <a:gd name="connsiteY634" fmla="*/ 629493 h 629492"/>
                <a:gd name="connsiteX635" fmla="*/ 7261722 w 11218359"/>
                <a:gd name="connsiteY635" fmla="*/ 629493 h 629492"/>
                <a:gd name="connsiteX636" fmla="*/ 7273200 w 11218359"/>
                <a:gd name="connsiteY636" fmla="*/ 629493 h 629492"/>
                <a:gd name="connsiteX637" fmla="*/ 7284630 w 11218359"/>
                <a:gd name="connsiteY637" fmla="*/ 629493 h 629492"/>
                <a:gd name="connsiteX638" fmla="*/ 7296060 w 11218359"/>
                <a:gd name="connsiteY638" fmla="*/ 629493 h 629492"/>
                <a:gd name="connsiteX639" fmla="*/ 7307490 w 11218359"/>
                <a:gd name="connsiteY639" fmla="*/ 629493 h 629492"/>
                <a:gd name="connsiteX640" fmla="*/ 7318920 w 11218359"/>
                <a:gd name="connsiteY640" fmla="*/ 629493 h 629492"/>
                <a:gd name="connsiteX641" fmla="*/ 7330398 w 11218359"/>
                <a:gd name="connsiteY641" fmla="*/ 629493 h 629492"/>
                <a:gd name="connsiteX642" fmla="*/ 7341828 w 11218359"/>
                <a:gd name="connsiteY642" fmla="*/ 629493 h 629492"/>
                <a:gd name="connsiteX643" fmla="*/ 7353257 w 11218359"/>
                <a:gd name="connsiteY643" fmla="*/ 629493 h 629492"/>
                <a:gd name="connsiteX644" fmla="*/ 7364687 w 11218359"/>
                <a:gd name="connsiteY644" fmla="*/ 629493 h 629492"/>
                <a:gd name="connsiteX645" fmla="*/ 7376117 w 11218359"/>
                <a:gd name="connsiteY645" fmla="*/ 629493 h 629492"/>
                <a:gd name="connsiteX646" fmla="*/ 7387595 w 11218359"/>
                <a:gd name="connsiteY646" fmla="*/ 629493 h 629492"/>
                <a:gd name="connsiteX647" fmla="*/ 7399025 w 11218359"/>
                <a:gd name="connsiteY647" fmla="*/ 629493 h 629492"/>
                <a:gd name="connsiteX648" fmla="*/ 7410455 w 11218359"/>
                <a:gd name="connsiteY648" fmla="*/ 629493 h 629492"/>
                <a:gd name="connsiteX649" fmla="*/ 7421885 w 11218359"/>
                <a:gd name="connsiteY649" fmla="*/ 629493 h 629492"/>
                <a:gd name="connsiteX650" fmla="*/ 7433315 w 11218359"/>
                <a:gd name="connsiteY650" fmla="*/ 629493 h 629492"/>
                <a:gd name="connsiteX651" fmla="*/ 7444793 w 11218359"/>
                <a:gd name="connsiteY651" fmla="*/ 629493 h 629492"/>
                <a:gd name="connsiteX652" fmla="*/ 7456222 w 11218359"/>
                <a:gd name="connsiteY652" fmla="*/ 629493 h 629492"/>
                <a:gd name="connsiteX653" fmla="*/ 7467653 w 11218359"/>
                <a:gd name="connsiteY653" fmla="*/ 629493 h 629492"/>
                <a:gd name="connsiteX654" fmla="*/ 7479083 w 11218359"/>
                <a:gd name="connsiteY654" fmla="*/ 629493 h 629492"/>
                <a:gd name="connsiteX655" fmla="*/ 7490513 w 11218359"/>
                <a:gd name="connsiteY655" fmla="*/ 629493 h 629492"/>
                <a:gd name="connsiteX656" fmla="*/ 7501990 w 11218359"/>
                <a:gd name="connsiteY656" fmla="*/ 629493 h 629492"/>
                <a:gd name="connsiteX657" fmla="*/ 7513420 w 11218359"/>
                <a:gd name="connsiteY657" fmla="*/ 629493 h 629492"/>
                <a:gd name="connsiteX658" fmla="*/ 7524850 w 11218359"/>
                <a:gd name="connsiteY658" fmla="*/ 629493 h 629492"/>
                <a:gd name="connsiteX659" fmla="*/ 7536280 w 11218359"/>
                <a:gd name="connsiteY659" fmla="*/ 629493 h 629492"/>
                <a:gd name="connsiteX660" fmla="*/ 7547710 w 11218359"/>
                <a:gd name="connsiteY660" fmla="*/ 629493 h 629492"/>
                <a:gd name="connsiteX661" fmla="*/ 7559188 w 11218359"/>
                <a:gd name="connsiteY661" fmla="*/ 629493 h 629492"/>
                <a:gd name="connsiteX662" fmla="*/ 7570618 w 11218359"/>
                <a:gd name="connsiteY662" fmla="*/ 629493 h 629492"/>
                <a:gd name="connsiteX663" fmla="*/ 7582048 w 11218359"/>
                <a:gd name="connsiteY663" fmla="*/ 629493 h 629492"/>
                <a:gd name="connsiteX664" fmla="*/ 7593478 w 11218359"/>
                <a:gd name="connsiteY664" fmla="*/ 629493 h 629492"/>
                <a:gd name="connsiteX665" fmla="*/ 7604908 w 11218359"/>
                <a:gd name="connsiteY665" fmla="*/ 629493 h 629492"/>
                <a:gd name="connsiteX666" fmla="*/ 7616385 w 11218359"/>
                <a:gd name="connsiteY666" fmla="*/ 629493 h 629492"/>
                <a:gd name="connsiteX667" fmla="*/ 7627815 w 11218359"/>
                <a:gd name="connsiteY667" fmla="*/ 629493 h 629492"/>
                <a:gd name="connsiteX668" fmla="*/ 7639246 w 11218359"/>
                <a:gd name="connsiteY668" fmla="*/ 629493 h 629492"/>
                <a:gd name="connsiteX669" fmla="*/ 7650676 w 11218359"/>
                <a:gd name="connsiteY669" fmla="*/ 629493 h 629492"/>
                <a:gd name="connsiteX670" fmla="*/ 7662106 w 11218359"/>
                <a:gd name="connsiteY670" fmla="*/ 629493 h 629492"/>
                <a:gd name="connsiteX671" fmla="*/ 7673583 w 11218359"/>
                <a:gd name="connsiteY671" fmla="*/ 629493 h 629492"/>
                <a:gd name="connsiteX672" fmla="*/ 7685013 w 11218359"/>
                <a:gd name="connsiteY672" fmla="*/ 629493 h 629492"/>
                <a:gd name="connsiteX673" fmla="*/ 7696443 w 11218359"/>
                <a:gd name="connsiteY673" fmla="*/ 629493 h 629492"/>
                <a:gd name="connsiteX674" fmla="*/ 7707873 w 11218359"/>
                <a:gd name="connsiteY674" fmla="*/ 629493 h 629492"/>
                <a:gd name="connsiteX675" fmla="*/ 7719303 w 11218359"/>
                <a:gd name="connsiteY675" fmla="*/ 629493 h 629492"/>
                <a:gd name="connsiteX676" fmla="*/ 7730733 w 11218359"/>
                <a:gd name="connsiteY676" fmla="*/ 629493 h 629492"/>
                <a:gd name="connsiteX677" fmla="*/ 7742211 w 11218359"/>
                <a:gd name="connsiteY677" fmla="*/ 629493 h 629492"/>
                <a:gd name="connsiteX678" fmla="*/ 7753641 w 11218359"/>
                <a:gd name="connsiteY678" fmla="*/ 629493 h 629492"/>
                <a:gd name="connsiteX679" fmla="*/ 7765071 w 11218359"/>
                <a:gd name="connsiteY679" fmla="*/ 629493 h 629492"/>
                <a:gd name="connsiteX680" fmla="*/ 7776501 w 11218359"/>
                <a:gd name="connsiteY680" fmla="*/ 629493 h 629492"/>
                <a:gd name="connsiteX681" fmla="*/ 7787931 w 11218359"/>
                <a:gd name="connsiteY681" fmla="*/ 629493 h 629492"/>
                <a:gd name="connsiteX682" fmla="*/ 7799408 w 11218359"/>
                <a:gd name="connsiteY682" fmla="*/ 629493 h 629492"/>
                <a:gd name="connsiteX683" fmla="*/ 7810839 w 11218359"/>
                <a:gd name="connsiteY683" fmla="*/ 629493 h 629492"/>
                <a:gd name="connsiteX684" fmla="*/ 7822268 w 11218359"/>
                <a:gd name="connsiteY684" fmla="*/ 629493 h 629492"/>
                <a:gd name="connsiteX685" fmla="*/ 7833698 w 11218359"/>
                <a:gd name="connsiteY685" fmla="*/ 629493 h 629492"/>
                <a:gd name="connsiteX686" fmla="*/ 7845128 w 11218359"/>
                <a:gd name="connsiteY686" fmla="*/ 629493 h 629492"/>
                <a:gd name="connsiteX687" fmla="*/ 7856606 w 11218359"/>
                <a:gd name="connsiteY687" fmla="*/ 629493 h 629492"/>
                <a:gd name="connsiteX688" fmla="*/ 7868036 w 11218359"/>
                <a:gd name="connsiteY688" fmla="*/ 629493 h 629492"/>
                <a:gd name="connsiteX689" fmla="*/ 7879466 w 11218359"/>
                <a:gd name="connsiteY689" fmla="*/ 629493 h 629492"/>
                <a:gd name="connsiteX690" fmla="*/ 7890896 w 11218359"/>
                <a:gd name="connsiteY690" fmla="*/ 629493 h 629492"/>
                <a:gd name="connsiteX691" fmla="*/ 7902326 w 11218359"/>
                <a:gd name="connsiteY691" fmla="*/ 629493 h 629492"/>
                <a:gd name="connsiteX692" fmla="*/ 7913804 w 11218359"/>
                <a:gd name="connsiteY692" fmla="*/ 629493 h 629492"/>
                <a:gd name="connsiteX693" fmla="*/ 7925234 w 11218359"/>
                <a:gd name="connsiteY693" fmla="*/ 629493 h 629492"/>
                <a:gd name="connsiteX694" fmla="*/ 7936663 w 11218359"/>
                <a:gd name="connsiteY694" fmla="*/ 629493 h 629492"/>
                <a:gd name="connsiteX695" fmla="*/ 7948094 w 11218359"/>
                <a:gd name="connsiteY695" fmla="*/ 629493 h 629492"/>
                <a:gd name="connsiteX696" fmla="*/ 7959524 w 11218359"/>
                <a:gd name="connsiteY696" fmla="*/ 629493 h 629492"/>
                <a:gd name="connsiteX697" fmla="*/ 7971001 w 11218359"/>
                <a:gd name="connsiteY697" fmla="*/ 629493 h 629492"/>
                <a:gd name="connsiteX698" fmla="*/ 7982431 w 11218359"/>
                <a:gd name="connsiteY698" fmla="*/ 629493 h 629492"/>
                <a:gd name="connsiteX699" fmla="*/ 7993861 w 11218359"/>
                <a:gd name="connsiteY699" fmla="*/ 629493 h 629492"/>
                <a:gd name="connsiteX700" fmla="*/ 8005291 w 11218359"/>
                <a:gd name="connsiteY700" fmla="*/ 629493 h 629492"/>
                <a:gd name="connsiteX701" fmla="*/ 8016721 w 11218359"/>
                <a:gd name="connsiteY701" fmla="*/ 629493 h 629492"/>
                <a:gd name="connsiteX702" fmla="*/ 8028199 w 11218359"/>
                <a:gd name="connsiteY702" fmla="*/ 629493 h 629492"/>
                <a:gd name="connsiteX703" fmla="*/ 8039629 w 11218359"/>
                <a:gd name="connsiteY703" fmla="*/ 629493 h 629492"/>
                <a:gd name="connsiteX704" fmla="*/ 8051059 w 11218359"/>
                <a:gd name="connsiteY704" fmla="*/ 629493 h 629492"/>
                <a:gd name="connsiteX705" fmla="*/ 8062489 w 11218359"/>
                <a:gd name="connsiteY705" fmla="*/ 629493 h 629492"/>
                <a:gd name="connsiteX706" fmla="*/ 8073919 w 11218359"/>
                <a:gd name="connsiteY706" fmla="*/ 629493 h 629492"/>
                <a:gd name="connsiteX707" fmla="*/ 8085396 w 11218359"/>
                <a:gd name="connsiteY707" fmla="*/ 629493 h 629492"/>
                <a:gd name="connsiteX708" fmla="*/ 8096826 w 11218359"/>
                <a:gd name="connsiteY708" fmla="*/ 629493 h 629492"/>
                <a:gd name="connsiteX709" fmla="*/ 8108256 w 11218359"/>
                <a:gd name="connsiteY709" fmla="*/ 629493 h 629492"/>
                <a:gd name="connsiteX710" fmla="*/ 8119687 w 11218359"/>
                <a:gd name="connsiteY710" fmla="*/ 629493 h 629492"/>
                <a:gd name="connsiteX711" fmla="*/ 8131117 w 11218359"/>
                <a:gd name="connsiteY711" fmla="*/ 629493 h 629492"/>
                <a:gd name="connsiteX712" fmla="*/ 8142594 w 11218359"/>
                <a:gd name="connsiteY712" fmla="*/ 629493 h 629492"/>
                <a:gd name="connsiteX713" fmla="*/ 8154024 w 11218359"/>
                <a:gd name="connsiteY713" fmla="*/ 629493 h 629492"/>
                <a:gd name="connsiteX714" fmla="*/ 8165454 w 11218359"/>
                <a:gd name="connsiteY714" fmla="*/ 629493 h 629492"/>
                <a:gd name="connsiteX715" fmla="*/ 8176884 w 11218359"/>
                <a:gd name="connsiteY715" fmla="*/ 629493 h 629492"/>
                <a:gd name="connsiteX716" fmla="*/ 8188314 w 11218359"/>
                <a:gd name="connsiteY716" fmla="*/ 629493 h 629492"/>
                <a:gd name="connsiteX717" fmla="*/ 8199792 w 11218359"/>
                <a:gd name="connsiteY717" fmla="*/ 629493 h 629492"/>
                <a:gd name="connsiteX718" fmla="*/ 8211222 w 11218359"/>
                <a:gd name="connsiteY718" fmla="*/ 629493 h 629492"/>
                <a:gd name="connsiteX719" fmla="*/ 8222652 w 11218359"/>
                <a:gd name="connsiteY719" fmla="*/ 629493 h 629492"/>
                <a:gd name="connsiteX720" fmla="*/ 8234082 w 11218359"/>
                <a:gd name="connsiteY720" fmla="*/ 629493 h 629492"/>
                <a:gd name="connsiteX721" fmla="*/ 8245512 w 11218359"/>
                <a:gd name="connsiteY721" fmla="*/ 629493 h 629492"/>
                <a:gd name="connsiteX722" fmla="*/ 8256989 w 11218359"/>
                <a:gd name="connsiteY722" fmla="*/ 629493 h 629492"/>
                <a:gd name="connsiteX723" fmla="*/ 8268419 w 11218359"/>
                <a:gd name="connsiteY723" fmla="*/ 629493 h 629492"/>
                <a:gd name="connsiteX724" fmla="*/ 8279850 w 11218359"/>
                <a:gd name="connsiteY724" fmla="*/ 629493 h 629492"/>
                <a:gd name="connsiteX725" fmla="*/ 8291280 w 11218359"/>
                <a:gd name="connsiteY725" fmla="*/ 629493 h 629492"/>
                <a:gd name="connsiteX726" fmla="*/ 8302709 w 11218359"/>
                <a:gd name="connsiteY726" fmla="*/ 629493 h 629492"/>
                <a:gd name="connsiteX727" fmla="*/ 8314187 w 11218359"/>
                <a:gd name="connsiteY727" fmla="*/ 629493 h 629492"/>
                <a:gd name="connsiteX728" fmla="*/ 8325617 w 11218359"/>
                <a:gd name="connsiteY728" fmla="*/ 629493 h 629492"/>
                <a:gd name="connsiteX729" fmla="*/ 8337047 w 11218359"/>
                <a:gd name="connsiteY729" fmla="*/ 629493 h 629492"/>
                <a:gd name="connsiteX730" fmla="*/ 8348477 w 11218359"/>
                <a:gd name="connsiteY730" fmla="*/ 629493 h 629492"/>
                <a:gd name="connsiteX731" fmla="*/ 8359907 w 11218359"/>
                <a:gd name="connsiteY731" fmla="*/ 629493 h 629492"/>
                <a:gd name="connsiteX732" fmla="*/ 8371385 w 11218359"/>
                <a:gd name="connsiteY732" fmla="*/ 629493 h 629492"/>
                <a:gd name="connsiteX733" fmla="*/ 8382815 w 11218359"/>
                <a:gd name="connsiteY733" fmla="*/ 629493 h 629492"/>
                <a:gd name="connsiteX734" fmla="*/ 8394245 w 11218359"/>
                <a:gd name="connsiteY734" fmla="*/ 629493 h 629492"/>
                <a:gd name="connsiteX735" fmla="*/ 8405674 w 11218359"/>
                <a:gd name="connsiteY735" fmla="*/ 629493 h 629492"/>
                <a:gd name="connsiteX736" fmla="*/ 8417104 w 11218359"/>
                <a:gd name="connsiteY736" fmla="*/ 629493 h 629492"/>
                <a:gd name="connsiteX737" fmla="*/ 8428582 w 11218359"/>
                <a:gd name="connsiteY737" fmla="*/ 629493 h 629492"/>
                <a:gd name="connsiteX738" fmla="*/ 8440012 w 11218359"/>
                <a:gd name="connsiteY738" fmla="*/ 629493 h 629492"/>
                <a:gd name="connsiteX739" fmla="*/ 8451442 w 11218359"/>
                <a:gd name="connsiteY739" fmla="*/ 629493 h 629492"/>
                <a:gd name="connsiteX740" fmla="*/ 8462872 w 11218359"/>
                <a:gd name="connsiteY740" fmla="*/ 629493 h 629492"/>
                <a:gd name="connsiteX741" fmla="*/ 8474302 w 11218359"/>
                <a:gd name="connsiteY741" fmla="*/ 629493 h 629492"/>
                <a:gd name="connsiteX742" fmla="*/ 8485780 w 11218359"/>
                <a:gd name="connsiteY742" fmla="*/ 629493 h 629492"/>
                <a:gd name="connsiteX743" fmla="*/ 8497210 w 11218359"/>
                <a:gd name="connsiteY743" fmla="*/ 629493 h 629492"/>
                <a:gd name="connsiteX744" fmla="*/ 8508640 w 11218359"/>
                <a:gd name="connsiteY744" fmla="*/ 629493 h 629492"/>
                <a:gd name="connsiteX745" fmla="*/ 8520069 w 11218359"/>
                <a:gd name="connsiteY745" fmla="*/ 629493 h 629492"/>
                <a:gd name="connsiteX746" fmla="*/ 8531500 w 11218359"/>
                <a:gd name="connsiteY746" fmla="*/ 629493 h 629492"/>
                <a:gd name="connsiteX747" fmla="*/ 8542977 w 11218359"/>
                <a:gd name="connsiteY747" fmla="*/ 629493 h 629492"/>
                <a:gd name="connsiteX748" fmla="*/ 8554407 w 11218359"/>
                <a:gd name="connsiteY748" fmla="*/ 629493 h 629492"/>
                <a:gd name="connsiteX749" fmla="*/ 8565837 w 11218359"/>
                <a:gd name="connsiteY749" fmla="*/ 629493 h 629492"/>
                <a:gd name="connsiteX750" fmla="*/ 8577267 w 11218359"/>
                <a:gd name="connsiteY750" fmla="*/ 629493 h 629492"/>
                <a:gd name="connsiteX751" fmla="*/ 8588697 w 11218359"/>
                <a:gd name="connsiteY751" fmla="*/ 629493 h 629492"/>
                <a:gd name="connsiteX752" fmla="*/ 8600175 w 11218359"/>
                <a:gd name="connsiteY752" fmla="*/ 629493 h 629492"/>
                <a:gd name="connsiteX753" fmla="*/ 8611605 w 11218359"/>
                <a:gd name="connsiteY753" fmla="*/ 629493 h 629492"/>
                <a:gd name="connsiteX754" fmla="*/ 8623035 w 11218359"/>
                <a:gd name="connsiteY754" fmla="*/ 629493 h 629492"/>
                <a:gd name="connsiteX755" fmla="*/ 8634465 w 11218359"/>
                <a:gd name="connsiteY755" fmla="*/ 629493 h 629492"/>
                <a:gd name="connsiteX756" fmla="*/ 8645895 w 11218359"/>
                <a:gd name="connsiteY756" fmla="*/ 629493 h 629492"/>
                <a:gd name="connsiteX757" fmla="*/ 8657373 w 11218359"/>
                <a:gd name="connsiteY757" fmla="*/ 629493 h 629492"/>
                <a:gd name="connsiteX758" fmla="*/ 8668802 w 11218359"/>
                <a:gd name="connsiteY758" fmla="*/ 629493 h 629492"/>
                <a:gd name="connsiteX759" fmla="*/ 8680232 w 11218359"/>
                <a:gd name="connsiteY759" fmla="*/ 629493 h 629492"/>
                <a:gd name="connsiteX760" fmla="*/ 8691662 w 11218359"/>
                <a:gd name="connsiteY760" fmla="*/ 629493 h 629492"/>
                <a:gd name="connsiteX761" fmla="*/ 8703093 w 11218359"/>
                <a:gd name="connsiteY761" fmla="*/ 629493 h 629492"/>
                <a:gd name="connsiteX762" fmla="*/ 8714570 w 11218359"/>
                <a:gd name="connsiteY762" fmla="*/ 629493 h 629492"/>
                <a:gd name="connsiteX763" fmla="*/ 8726000 w 11218359"/>
                <a:gd name="connsiteY763" fmla="*/ 629493 h 629492"/>
                <a:gd name="connsiteX764" fmla="*/ 8737430 w 11218359"/>
                <a:gd name="connsiteY764" fmla="*/ 629493 h 629492"/>
                <a:gd name="connsiteX765" fmla="*/ 8748860 w 11218359"/>
                <a:gd name="connsiteY765" fmla="*/ 629493 h 629492"/>
                <a:gd name="connsiteX766" fmla="*/ 8760290 w 11218359"/>
                <a:gd name="connsiteY766" fmla="*/ 629493 h 629492"/>
                <a:gd name="connsiteX767" fmla="*/ 8771768 w 11218359"/>
                <a:gd name="connsiteY767" fmla="*/ 629493 h 629492"/>
                <a:gd name="connsiteX768" fmla="*/ 8783198 w 11218359"/>
                <a:gd name="connsiteY768" fmla="*/ 629493 h 629492"/>
                <a:gd name="connsiteX769" fmla="*/ 8794628 w 11218359"/>
                <a:gd name="connsiteY769" fmla="*/ 629493 h 629492"/>
                <a:gd name="connsiteX770" fmla="*/ 8806058 w 11218359"/>
                <a:gd name="connsiteY770" fmla="*/ 629493 h 629492"/>
                <a:gd name="connsiteX771" fmla="*/ 8817488 w 11218359"/>
                <a:gd name="connsiteY771" fmla="*/ 629493 h 629492"/>
                <a:gd name="connsiteX772" fmla="*/ 8828918 w 11218359"/>
                <a:gd name="connsiteY772" fmla="*/ 629493 h 629492"/>
                <a:gd name="connsiteX773" fmla="*/ 8840395 w 11218359"/>
                <a:gd name="connsiteY773" fmla="*/ 629493 h 629492"/>
                <a:gd name="connsiteX774" fmla="*/ 8851825 w 11218359"/>
                <a:gd name="connsiteY774" fmla="*/ 629493 h 629492"/>
                <a:gd name="connsiteX775" fmla="*/ 8863256 w 11218359"/>
                <a:gd name="connsiteY775" fmla="*/ 629493 h 629492"/>
                <a:gd name="connsiteX776" fmla="*/ 8874686 w 11218359"/>
                <a:gd name="connsiteY776" fmla="*/ 629493 h 629492"/>
                <a:gd name="connsiteX777" fmla="*/ 8886115 w 11218359"/>
                <a:gd name="connsiteY777" fmla="*/ 629493 h 629492"/>
                <a:gd name="connsiteX778" fmla="*/ 8897593 w 11218359"/>
                <a:gd name="connsiteY778" fmla="*/ 629493 h 629492"/>
                <a:gd name="connsiteX779" fmla="*/ 8909022 w 11218359"/>
                <a:gd name="connsiteY779" fmla="*/ 629493 h 629492"/>
                <a:gd name="connsiteX780" fmla="*/ 8920453 w 11218359"/>
                <a:gd name="connsiteY780" fmla="*/ 629493 h 629492"/>
                <a:gd name="connsiteX781" fmla="*/ 8931883 w 11218359"/>
                <a:gd name="connsiteY781" fmla="*/ 629493 h 629492"/>
                <a:gd name="connsiteX782" fmla="*/ 8943313 w 11218359"/>
                <a:gd name="connsiteY782" fmla="*/ 629493 h 629492"/>
                <a:gd name="connsiteX783" fmla="*/ 8954791 w 11218359"/>
                <a:gd name="connsiteY783" fmla="*/ 629493 h 629492"/>
                <a:gd name="connsiteX784" fmla="*/ 8966220 w 11218359"/>
                <a:gd name="connsiteY784" fmla="*/ 629493 h 629492"/>
                <a:gd name="connsiteX785" fmla="*/ 8977651 w 11218359"/>
                <a:gd name="connsiteY785" fmla="*/ 629493 h 629492"/>
                <a:gd name="connsiteX786" fmla="*/ 8989080 w 11218359"/>
                <a:gd name="connsiteY786" fmla="*/ 629493 h 629492"/>
                <a:gd name="connsiteX787" fmla="*/ 9000511 w 11218359"/>
                <a:gd name="connsiteY787" fmla="*/ 629493 h 629492"/>
                <a:gd name="connsiteX788" fmla="*/ 9011988 w 11218359"/>
                <a:gd name="connsiteY788" fmla="*/ 629493 h 629492"/>
                <a:gd name="connsiteX789" fmla="*/ 9023418 w 11218359"/>
                <a:gd name="connsiteY789" fmla="*/ 629493 h 629492"/>
                <a:gd name="connsiteX790" fmla="*/ 9034849 w 11218359"/>
                <a:gd name="connsiteY790" fmla="*/ 629493 h 629492"/>
                <a:gd name="connsiteX791" fmla="*/ 9046278 w 11218359"/>
                <a:gd name="connsiteY791" fmla="*/ 629493 h 629492"/>
                <a:gd name="connsiteX792" fmla="*/ 9057709 w 11218359"/>
                <a:gd name="connsiteY792" fmla="*/ 629493 h 629492"/>
                <a:gd name="connsiteX793" fmla="*/ 9069186 w 11218359"/>
                <a:gd name="connsiteY793" fmla="*/ 629493 h 629492"/>
                <a:gd name="connsiteX794" fmla="*/ 9080615 w 11218359"/>
                <a:gd name="connsiteY794" fmla="*/ 629493 h 629492"/>
                <a:gd name="connsiteX795" fmla="*/ 9092046 w 11218359"/>
                <a:gd name="connsiteY795" fmla="*/ 629493 h 629492"/>
                <a:gd name="connsiteX796" fmla="*/ 9103476 w 11218359"/>
                <a:gd name="connsiteY796" fmla="*/ 629493 h 629492"/>
                <a:gd name="connsiteX797" fmla="*/ 9114906 w 11218359"/>
                <a:gd name="connsiteY797" fmla="*/ 629493 h 629492"/>
                <a:gd name="connsiteX798" fmla="*/ 9126384 w 11218359"/>
                <a:gd name="connsiteY798" fmla="*/ 629493 h 629492"/>
                <a:gd name="connsiteX799" fmla="*/ 9137813 w 11218359"/>
                <a:gd name="connsiteY799" fmla="*/ 629493 h 629492"/>
                <a:gd name="connsiteX800" fmla="*/ 9149244 w 11218359"/>
                <a:gd name="connsiteY800" fmla="*/ 629493 h 629492"/>
                <a:gd name="connsiteX801" fmla="*/ 9160673 w 11218359"/>
                <a:gd name="connsiteY801" fmla="*/ 629493 h 629492"/>
                <a:gd name="connsiteX802" fmla="*/ 9172104 w 11218359"/>
                <a:gd name="connsiteY802" fmla="*/ 629493 h 629492"/>
                <a:gd name="connsiteX803" fmla="*/ 9183581 w 11218359"/>
                <a:gd name="connsiteY803" fmla="*/ 629493 h 629492"/>
                <a:gd name="connsiteX804" fmla="*/ 9195011 w 11218359"/>
                <a:gd name="connsiteY804" fmla="*/ 629493 h 629492"/>
                <a:gd name="connsiteX805" fmla="*/ 9206442 w 11218359"/>
                <a:gd name="connsiteY805" fmla="*/ 629493 h 629492"/>
                <a:gd name="connsiteX806" fmla="*/ 9217871 w 11218359"/>
                <a:gd name="connsiteY806" fmla="*/ 629493 h 629492"/>
                <a:gd name="connsiteX807" fmla="*/ 9229301 w 11218359"/>
                <a:gd name="connsiteY807" fmla="*/ 629493 h 629492"/>
                <a:gd name="connsiteX808" fmla="*/ 9240779 w 11218359"/>
                <a:gd name="connsiteY808" fmla="*/ 629493 h 629492"/>
                <a:gd name="connsiteX809" fmla="*/ 9252209 w 11218359"/>
                <a:gd name="connsiteY809" fmla="*/ 629493 h 629492"/>
                <a:gd name="connsiteX810" fmla="*/ 9263639 w 11218359"/>
                <a:gd name="connsiteY810" fmla="*/ 629493 h 629492"/>
                <a:gd name="connsiteX811" fmla="*/ 9275069 w 11218359"/>
                <a:gd name="connsiteY811" fmla="*/ 629493 h 629492"/>
                <a:gd name="connsiteX812" fmla="*/ 9286498 w 11218359"/>
                <a:gd name="connsiteY812" fmla="*/ 629493 h 629492"/>
                <a:gd name="connsiteX813" fmla="*/ 9297977 w 11218359"/>
                <a:gd name="connsiteY813" fmla="*/ 629493 h 629492"/>
                <a:gd name="connsiteX814" fmla="*/ 9309406 w 11218359"/>
                <a:gd name="connsiteY814" fmla="*/ 629493 h 629492"/>
                <a:gd name="connsiteX815" fmla="*/ 9320837 w 11218359"/>
                <a:gd name="connsiteY815" fmla="*/ 629493 h 629492"/>
                <a:gd name="connsiteX816" fmla="*/ 9332266 w 11218359"/>
                <a:gd name="connsiteY816" fmla="*/ 629493 h 629492"/>
                <a:gd name="connsiteX817" fmla="*/ 9343696 w 11218359"/>
                <a:gd name="connsiteY817" fmla="*/ 629493 h 629492"/>
                <a:gd name="connsiteX818" fmla="*/ 9355174 w 11218359"/>
                <a:gd name="connsiteY818" fmla="*/ 629493 h 629492"/>
                <a:gd name="connsiteX819" fmla="*/ 9366604 w 11218359"/>
                <a:gd name="connsiteY819" fmla="*/ 629493 h 629492"/>
                <a:gd name="connsiteX820" fmla="*/ 9378035 w 11218359"/>
                <a:gd name="connsiteY820" fmla="*/ 629493 h 629492"/>
                <a:gd name="connsiteX821" fmla="*/ 9389464 w 11218359"/>
                <a:gd name="connsiteY821" fmla="*/ 629493 h 629492"/>
                <a:gd name="connsiteX822" fmla="*/ 9400894 w 11218359"/>
                <a:gd name="connsiteY822" fmla="*/ 629493 h 629492"/>
                <a:gd name="connsiteX823" fmla="*/ 9412372 w 11218359"/>
                <a:gd name="connsiteY823" fmla="*/ 629493 h 629492"/>
                <a:gd name="connsiteX824" fmla="*/ 9423802 w 11218359"/>
                <a:gd name="connsiteY824" fmla="*/ 629493 h 629492"/>
                <a:gd name="connsiteX825" fmla="*/ 9435232 w 11218359"/>
                <a:gd name="connsiteY825" fmla="*/ 629493 h 629492"/>
                <a:gd name="connsiteX826" fmla="*/ 9446662 w 11218359"/>
                <a:gd name="connsiteY826" fmla="*/ 629493 h 629492"/>
                <a:gd name="connsiteX827" fmla="*/ 9458091 w 11218359"/>
                <a:gd name="connsiteY827" fmla="*/ 629493 h 629492"/>
                <a:gd name="connsiteX828" fmla="*/ 9469570 w 11218359"/>
                <a:gd name="connsiteY828" fmla="*/ 629493 h 629492"/>
                <a:gd name="connsiteX829" fmla="*/ 9480999 w 11218359"/>
                <a:gd name="connsiteY829" fmla="*/ 629493 h 629492"/>
                <a:gd name="connsiteX830" fmla="*/ 9492429 w 11218359"/>
                <a:gd name="connsiteY830" fmla="*/ 629493 h 629492"/>
                <a:gd name="connsiteX831" fmla="*/ 9503859 w 11218359"/>
                <a:gd name="connsiteY831" fmla="*/ 629493 h 629492"/>
                <a:gd name="connsiteX832" fmla="*/ 9515289 w 11218359"/>
                <a:gd name="connsiteY832" fmla="*/ 629493 h 629492"/>
                <a:gd name="connsiteX833" fmla="*/ 9526767 w 11218359"/>
                <a:gd name="connsiteY833" fmla="*/ 629493 h 629492"/>
                <a:gd name="connsiteX834" fmla="*/ 9538197 w 11218359"/>
                <a:gd name="connsiteY834" fmla="*/ 629493 h 629492"/>
                <a:gd name="connsiteX835" fmla="*/ 9549626 w 11218359"/>
                <a:gd name="connsiteY835" fmla="*/ 629493 h 629492"/>
                <a:gd name="connsiteX836" fmla="*/ 9561057 w 11218359"/>
                <a:gd name="connsiteY836" fmla="*/ 629493 h 629492"/>
                <a:gd name="connsiteX837" fmla="*/ 9572487 w 11218359"/>
                <a:gd name="connsiteY837" fmla="*/ 629493 h 629492"/>
                <a:gd name="connsiteX838" fmla="*/ 9583965 w 11218359"/>
                <a:gd name="connsiteY838" fmla="*/ 629493 h 629492"/>
                <a:gd name="connsiteX839" fmla="*/ 9595395 w 11218359"/>
                <a:gd name="connsiteY839" fmla="*/ 629493 h 629492"/>
                <a:gd name="connsiteX840" fmla="*/ 9606824 w 11218359"/>
                <a:gd name="connsiteY840" fmla="*/ 629493 h 629492"/>
                <a:gd name="connsiteX841" fmla="*/ 9618255 w 11218359"/>
                <a:gd name="connsiteY841" fmla="*/ 629493 h 629492"/>
                <a:gd name="connsiteX842" fmla="*/ 9629684 w 11218359"/>
                <a:gd name="connsiteY842" fmla="*/ 629493 h 629492"/>
                <a:gd name="connsiteX843" fmla="*/ 9641163 w 11218359"/>
                <a:gd name="connsiteY843" fmla="*/ 629493 h 629492"/>
                <a:gd name="connsiteX844" fmla="*/ 9652592 w 11218359"/>
                <a:gd name="connsiteY844" fmla="*/ 629493 h 629492"/>
                <a:gd name="connsiteX845" fmla="*/ 9664022 w 11218359"/>
                <a:gd name="connsiteY845" fmla="*/ 629493 h 629492"/>
                <a:gd name="connsiteX846" fmla="*/ 9675452 w 11218359"/>
                <a:gd name="connsiteY846" fmla="*/ 629493 h 629492"/>
                <a:gd name="connsiteX847" fmla="*/ 9686882 w 11218359"/>
                <a:gd name="connsiteY847" fmla="*/ 629493 h 629492"/>
                <a:gd name="connsiteX848" fmla="*/ 9698360 w 11218359"/>
                <a:gd name="connsiteY848" fmla="*/ 629493 h 629492"/>
                <a:gd name="connsiteX849" fmla="*/ 9709790 w 11218359"/>
                <a:gd name="connsiteY849" fmla="*/ 629493 h 629492"/>
                <a:gd name="connsiteX850" fmla="*/ 9721219 w 11218359"/>
                <a:gd name="connsiteY850" fmla="*/ 629493 h 629492"/>
                <a:gd name="connsiteX851" fmla="*/ 9732650 w 11218359"/>
                <a:gd name="connsiteY851" fmla="*/ 629493 h 629492"/>
                <a:gd name="connsiteX852" fmla="*/ 9744080 w 11218359"/>
                <a:gd name="connsiteY852" fmla="*/ 629493 h 629492"/>
                <a:gd name="connsiteX853" fmla="*/ 9755557 w 11218359"/>
                <a:gd name="connsiteY853" fmla="*/ 629493 h 629492"/>
                <a:gd name="connsiteX854" fmla="*/ 9766988 w 11218359"/>
                <a:gd name="connsiteY854" fmla="*/ 629493 h 629492"/>
                <a:gd name="connsiteX855" fmla="*/ 9778417 w 11218359"/>
                <a:gd name="connsiteY855" fmla="*/ 629493 h 629492"/>
                <a:gd name="connsiteX856" fmla="*/ 9789848 w 11218359"/>
                <a:gd name="connsiteY856" fmla="*/ 629493 h 629492"/>
                <a:gd name="connsiteX857" fmla="*/ 9801277 w 11218359"/>
                <a:gd name="connsiteY857" fmla="*/ 629493 h 629492"/>
                <a:gd name="connsiteX858" fmla="*/ 9812755 w 11218359"/>
                <a:gd name="connsiteY858" fmla="*/ 629493 h 629492"/>
                <a:gd name="connsiteX859" fmla="*/ 9824185 w 11218359"/>
                <a:gd name="connsiteY859" fmla="*/ 629493 h 629492"/>
                <a:gd name="connsiteX860" fmla="*/ 9835615 w 11218359"/>
                <a:gd name="connsiteY860" fmla="*/ 629493 h 629492"/>
                <a:gd name="connsiteX861" fmla="*/ 9847045 w 11218359"/>
                <a:gd name="connsiteY861" fmla="*/ 629493 h 629492"/>
                <a:gd name="connsiteX862" fmla="*/ 9858475 w 11218359"/>
                <a:gd name="connsiteY862" fmla="*/ 629493 h 629492"/>
                <a:gd name="connsiteX863" fmla="*/ 9869952 w 11218359"/>
                <a:gd name="connsiteY863" fmla="*/ 629493 h 629492"/>
                <a:gd name="connsiteX864" fmla="*/ 9881383 w 11218359"/>
                <a:gd name="connsiteY864" fmla="*/ 629493 h 629492"/>
                <a:gd name="connsiteX865" fmla="*/ 9892812 w 11218359"/>
                <a:gd name="connsiteY865" fmla="*/ 629493 h 629492"/>
                <a:gd name="connsiteX866" fmla="*/ 9904243 w 11218359"/>
                <a:gd name="connsiteY866" fmla="*/ 629493 h 629492"/>
                <a:gd name="connsiteX867" fmla="*/ 9915673 w 11218359"/>
                <a:gd name="connsiteY867" fmla="*/ 629493 h 629492"/>
                <a:gd name="connsiteX868" fmla="*/ 9927102 w 11218359"/>
                <a:gd name="connsiteY868" fmla="*/ 629493 h 629492"/>
                <a:gd name="connsiteX869" fmla="*/ 9938581 w 11218359"/>
                <a:gd name="connsiteY869" fmla="*/ 629493 h 629492"/>
                <a:gd name="connsiteX870" fmla="*/ 9950010 w 11218359"/>
                <a:gd name="connsiteY870" fmla="*/ 629493 h 629492"/>
                <a:gd name="connsiteX871" fmla="*/ 9961441 w 11218359"/>
                <a:gd name="connsiteY871" fmla="*/ 629493 h 629492"/>
                <a:gd name="connsiteX872" fmla="*/ 9972870 w 11218359"/>
                <a:gd name="connsiteY872" fmla="*/ 629493 h 629492"/>
                <a:gd name="connsiteX873" fmla="*/ 9984300 w 11218359"/>
                <a:gd name="connsiteY873" fmla="*/ 629493 h 629492"/>
                <a:gd name="connsiteX874" fmla="*/ 9995778 w 11218359"/>
                <a:gd name="connsiteY874" fmla="*/ 629493 h 629492"/>
                <a:gd name="connsiteX875" fmla="*/ 10007208 w 11218359"/>
                <a:gd name="connsiteY875" fmla="*/ 629493 h 629492"/>
                <a:gd name="connsiteX876" fmla="*/ 10018638 w 11218359"/>
                <a:gd name="connsiteY876" fmla="*/ 629493 h 629492"/>
                <a:gd name="connsiteX877" fmla="*/ 10030068 w 11218359"/>
                <a:gd name="connsiteY877" fmla="*/ 629493 h 629492"/>
                <a:gd name="connsiteX878" fmla="*/ 10041498 w 11218359"/>
                <a:gd name="connsiteY878" fmla="*/ 629493 h 629492"/>
                <a:gd name="connsiteX879" fmla="*/ 10052976 w 11218359"/>
                <a:gd name="connsiteY879" fmla="*/ 629493 h 629492"/>
                <a:gd name="connsiteX880" fmla="*/ 10064405 w 11218359"/>
                <a:gd name="connsiteY880" fmla="*/ 629493 h 629492"/>
                <a:gd name="connsiteX881" fmla="*/ 10075835 w 11218359"/>
                <a:gd name="connsiteY881" fmla="*/ 629493 h 629492"/>
                <a:gd name="connsiteX882" fmla="*/ 10087266 w 11218359"/>
                <a:gd name="connsiteY882" fmla="*/ 629493 h 629492"/>
                <a:gd name="connsiteX883" fmla="*/ 10098695 w 11218359"/>
                <a:gd name="connsiteY883" fmla="*/ 629493 h 629492"/>
                <a:gd name="connsiteX884" fmla="*/ 10110174 w 11218359"/>
                <a:gd name="connsiteY884" fmla="*/ 629493 h 629492"/>
                <a:gd name="connsiteX885" fmla="*/ 10121603 w 11218359"/>
                <a:gd name="connsiteY885" fmla="*/ 629493 h 629492"/>
                <a:gd name="connsiteX886" fmla="*/ 10133033 w 11218359"/>
                <a:gd name="connsiteY886" fmla="*/ 629493 h 629492"/>
                <a:gd name="connsiteX887" fmla="*/ 10144463 w 11218359"/>
                <a:gd name="connsiteY887" fmla="*/ 629493 h 629492"/>
                <a:gd name="connsiteX888" fmla="*/ 10155893 w 11218359"/>
                <a:gd name="connsiteY888" fmla="*/ 629493 h 629492"/>
                <a:gd name="connsiteX889" fmla="*/ 10167371 w 11218359"/>
                <a:gd name="connsiteY889" fmla="*/ 629493 h 629492"/>
                <a:gd name="connsiteX890" fmla="*/ 10178801 w 11218359"/>
                <a:gd name="connsiteY890" fmla="*/ 629493 h 629492"/>
                <a:gd name="connsiteX891" fmla="*/ 10190230 w 11218359"/>
                <a:gd name="connsiteY891" fmla="*/ 629493 h 629492"/>
                <a:gd name="connsiteX892" fmla="*/ 10201661 w 11218359"/>
                <a:gd name="connsiteY892" fmla="*/ 629493 h 629492"/>
                <a:gd name="connsiteX893" fmla="*/ 10213091 w 11218359"/>
                <a:gd name="connsiteY893" fmla="*/ 629493 h 629492"/>
                <a:gd name="connsiteX894" fmla="*/ 10224569 w 11218359"/>
                <a:gd name="connsiteY894" fmla="*/ 629493 h 629492"/>
                <a:gd name="connsiteX895" fmla="*/ 10235998 w 11218359"/>
                <a:gd name="connsiteY895" fmla="*/ 629493 h 629492"/>
                <a:gd name="connsiteX896" fmla="*/ 10247428 w 11218359"/>
                <a:gd name="connsiteY896" fmla="*/ 629493 h 629492"/>
                <a:gd name="connsiteX897" fmla="*/ 10258859 w 11218359"/>
                <a:gd name="connsiteY897" fmla="*/ 629493 h 629492"/>
                <a:gd name="connsiteX898" fmla="*/ 10270288 w 11218359"/>
                <a:gd name="connsiteY898" fmla="*/ 629493 h 629492"/>
                <a:gd name="connsiteX899" fmla="*/ 10281767 w 11218359"/>
                <a:gd name="connsiteY899" fmla="*/ 629493 h 629492"/>
                <a:gd name="connsiteX900" fmla="*/ 10293196 w 11218359"/>
                <a:gd name="connsiteY900" fmla="*/ 629493 h 629492"/>
                <a:gd name="connsiteX901" fmla="*/ 10304626 w 11218359"/>
                <a:gd name="connsiteY901" fmla="*/ 629493 h 629492"/>
                <a:gd name="connsiteX902" fmla="*/ 10316056 w 11218359"/>
                <a:gd name="connsiteY902" fmla="*/ 629493 h 629492"/>
                <a:gd name="connsiteX903" fmla="*/ 10327486 w 11218359"/>
                <a:gd name="connsiteY903" fmla="*/ 629493 h 629492"/>
                <a:gd name="connsiteX904" fmla="*/ 10338963 w 11218359"/>
                <a:gd name="connsiteY904" fmla="*/ 629493 h 629492"/>
                <a:gd name="connsiteX905" fmla="*/ 10350394 w 11218359"/>
                <a:gd name="connsiteY905" fmla="*/ 629493 h 629492"/>
                <a:gd name="connsiteX906" fmla="*/ 10361823 w 11218359"/>
                <a:gd name="connsiteY906" fmla="*/ 629493 h 629492"/>
                <a:gd name="connsiteX907" fmla="*/ 10373254 w 11218359"/>
                <a:gd name="connsiteY907" fmla="*/ 629493 h 629492"/>
                <a:gd name="connsiteX908" fmla="*/ 10384684 w 11218359"/>
                <a:gd name="connsiteY908" fmla="*/ 629493 h 629492"/>
                <a:gd name="connsiteX909" fmla="*/ 10396161 w 11218359"/>
                <a:gd name="connsiteY909" fmla="*/ 629493 h 629492"/>
                <a:gd name="connsiteX910" fmla="*/ 10407591 w 11218359"/>
                <a:gd name="connsiteY910" fmla="*/ 629493 h 629492"/>
                <a:gd name="connsiteX911" fmla="*/ 10419021 w 11218359"/>
                <a:gd name="connsiteY911" fmla="*/ 629493 h 629492"/>
                <a:gd name="connsiteX912" fmla="*/ 10430452 w 11218359"/>
                <a:gd name="connsiteY912" fmla="*/ 629493 h 629492"/>
                <a:gd name="connsiteX913" fmla="*/ 10441881 w 11218359"/>
                <a:gd name="connsiteY913" fmla="*/ 629493 h 629492"/>
                <a:gd name="connsiteX914" fmla="*/ 10453358 w 11218359"/>
                <a:gd name="connsiteY914" fmla="*/ 629493 h 629492"/>
                <a:gd name="connsiteX915" fmla="*/ 10464789 w 11218359"/>
                <a:gd name="connsiteY915" fmla="*/ 629493 h 629492"/>
                <a:gd name="connsiteX916" fmla="*/ 10476219 w 11218359"/>
                <a:gd name="connsiteY916" fmla="*/ 629493 h 629492"/>
                <a:gd name="connsiteX917" fmla="*/ 10487649 w 11218359"/>
                <a:gd name="connsiteY917" fmla="*/ 629493 h 629492"/>
                <a:gd name="connsiteX918" fmla="*/ 10499079 w 11218359"/>
                <a:gd name="connsiteY918" fmla="*/ 629493 h 629492"/>
                <a:gd name="connsiteX919" fmla="*/ 10510556 w 11218359"/>
                <a:gd name="connsiteY919" fmla="*/ 629493 h 629492"/>
                <a:gd name="connsiteX920" fmla="*/ 10521987 w 11218359"/>
                <a:gd name="connsiteY920" fmla="*/ 629493 h 629492"/>
                <a:gd name="connsiteX921" fmla="*/ 10533416 w 11218359"/>
                <a:gd name="connsiteY921" fmla="*/ 629493 h 629492"/>
                <a:gd name="connsiteX922" fmla="*/ 10544847 w 11218359"/>
                <a:gd name="connsiteY922" fmla="*/ 629493 h 629492"/>
                <a:gd name="connsiteX923" fmla="*/ 10556277 w 11218359"/>
                <a:gd name="connsiteY923" fmla="*/ 629493 h 629492"/>
                <a:gd name="connsiteX924" fmla="*/ 10567754 w 11218359"/>
                <a:gd name="connsiteY924" fmla="*/ 629493 h 629492"/>
                <a:gd name="connsiteX925" fmla="*/ 10579184 w 11218359"/>
                <a:gd name="connsiteY925" fmla="*/ 629493 h 629492"/>
                <a:gd name="connsiteX926" fmla="*/ 10590614 w 11218359"/>
                <a:gd name="connsiteY926" fmla="*/ 629493 h 629492"/>
                <a:gd name="connsiteX927" fmla="*/ 10602045 w 11218359"/>
                <a:gd name="connsiteY927" fmla="*/ 629493 h 629492"/>
                <a:gd name="connsiteX928" fmla="*/ 10613474 w 11218359"/>
                <a:gd name="connsiteY928" fmla="*/ 629493 h 629492"/>
                <a:gd name="connsiteX929" fmla="*/ 10624951 w 11218359"/>
                <a:gd name="connsiteY929" fmla="*/ 629493 h 629492"/>
                <a:gd name="connsiteX930" fmla="*/ 10636382 w 11218359"/>
                <a:gd name="connsiteY930" fmla="*/ 629493 h 629492"/>
                <a:gd name="connsiteX931" fmla="*/ 10647812 w 11218359"/>
                <a:gd name="connsiteY931" fmla="*/ 629493 h 629492"/>
                <a:gd name="connsiteX932" fmla="*/ 10659241 w 11218359"/>
                <a:gd name="connsiteY932" fmla="*/ 629493 h 629492"/>
                <a:gd name="connsiteX933" fmla="*/ 10670672 w 11218359"/>
                <a:gd name="connsiteY933" fmla="*/ 629493 h 629492"/>
                <a:gd name="connsiteX934" fmla="*/ 10682149 w 11218359"/>
                <a:gd name="connsiteY934" fmla="*/ 629493 h 629492"/>
                <a:gd name="connsiteX935" fmla="*/ 10693580 w 11218359"/>
                <a:gd name="connsiteY935" fmla="*/ 629493 h 629492"/>
                <a:gd name="connsiteX936" fmla="*/ 10705009 w 11218359"/>
                <a:gd name="connsiteY936" fmla="*/ 629493 h 629492"/>
                <a:gd name="connsiteX937" fmla="*/ 10716439 w 11218359"/>
                <a:gd name="connsiteY937" fmla="*/ 629493 h 629492"/>
                <a:gd name="connsiteX938" fmla="*/ 10727870 w 11218359"/>
                <a:gd name="connsiteY938" fmla="*/ 629493 h 629492"/>
                <a:gd name="connsiteX939" fmla="*/ 10739347 w 11218359"/>
                <a:gd name="connsiteY939" fmla="*/ 629493 h 629492"/>
                <a:gd name="connsiteX940" fmla="*/ 10750778 w 11218359"/>
                <a:gd name="connsiteY940" fmla="*/ 629493 h 629492"/>
                <a:gd name="connsiteX941" fmla="*/ 10762207 w 11218359"/>
                <a:gd name="connsiteY941" fmla="*/ 629493 h 629492"/>
                <a:gd name="connsiteX942" fmla="*/ 10773637 w 11218359"/>
                <a:gd name="connsiteY942" fmla="*/ 629493 h 629492"/>
                <a:gd name="connsiteX943" fmla="*/ 10785067 w 11218359"/>
                <a:gd name="connsiteY943" fmla="*/ 629493 h 629492"/>
                <a:gd name="connsiteX944" fmla="*/ 10796544 w 11218359"/>
                <a:gd name="connsiteY944" fmla="*/ 629493 h 629492"/>
                <a:gd name="connsiteX945" fmla="*/ 10807975 w 11218359"/>
                <a:gd name="connsiteY945" fmla="*/ 629493 h 629492"/>
                <a:gd name="connsiteX946" fmla="*/ 10819405 w 11218359"/>
                <a:gd name="connsiteY946" fmla="*/ 629493 h 629492"/>
                <a:gd name="connsiteX947" fmla="*/ 10830834 w 11218359"/>
                <a:gd name="connsiteY947" fmla="*/ 629493 h 629492"/>
                <a:gd name="connsiteX948" fmla="*/ 10842265 w 11218359"/>
                <a:gd name="connsiteY948" fmla="*/ 629493 h 629492"/>
                <a:gd name="connsiteX949" fmla="*/ 10853742 w 11218359"/>
                <a:gd name="connsiteY949" fmla="*/ 629493 h 629492"/>
                <a:gd name="connsiteX950" fmla="*/ 10865173 w 11218359"/>
                <a:gd name="connsiteY950" fmla="*/ 629493 h 629492"/>
                <a:gd name="connsiteX951" fmla="*/ 10876602 w 11218359"/>
                <a:gd name="connsiteY951" fmla="*/ 629493 h 629492"/>
                <a:gd name="connsiteX952" fmla="*/ 10888032 w 11218359"/>
                <a:gd name="connsiteY952" fmla="*/ 629493 h 629492"/>
                <a:gd name="connsiteX953" fmla="*/ 10899463 w 11218359"/>
                <a:gd name="connsiteY953" fmla="*/ 629493 h 629492"/>
                <a:gd name="connsiteX954" fmla="*/ 10910892 w 11218359"/>
                <a:gd name="connsiteY954" fmla="*/ 629493 h 629492"/>
                <a:gd name="connsiteX955" fmla="*/ 10922369 w 11218359"/>
                <a:gd name="connsiteY955" fmla="*/ 629493 h 629492"/>
                <a:gd name="connsiteX956" fmla="*/ 10933800 w 11218359"/>
                <a:gd name="connsiteY956" fmla="*/ 629493 h 629492"/>
                <a:gd name="connsiteX957" fmla="*/ 10945230 w 11218359"/>
                <a:gd name="connsiteY957" fmla="*/ 629493 h 629492"/>
                <a:gd name="connsiteX958" fmla="*/ 10956660 w 11218359"/>
                <a:gd name="connsiteY958" fmla="*/ 629493 h 629492"/>
                <a:gd name="connsiteX959" fmla="*/ 10968090 w 11218359"/>
                <a:gd name="connsiteY959" fmla="*/ 629493 h 629492"/>
                <a:gd name="connsiteX960" fmla="*/ 10979567 w 11218359"/>
                <a:gd name="connsiteY960" fmla="*/ 629493 h 629492"/>
                <a:gd name="connsiteX961" fmla="*/ 10990998 w 11218359"/>
                <a:gd name="connsiteY961" fmla="*/ 629493 h 629492"/>
                <a:gd name="connsiteX962" fmla="*/ 11002427 w 11218359"/>
                <a:gd name="connsiteY962" fmla="*/ 629493 h 629492"/>
                <a:gd name="connsiteX963" fmla="*/ 11013858 w 11218359"/>
                <a:gd name="connsiteY963" fmla="*/ 629493 h 629492"/>
                <a:gd name="connsiteX964" fmla="*/ 11025287 w 11218359"/>
                <a:gd name="connsiteY964" fmla="*/ 629493 h 629492"/>
                <a:gd name="connsiteX965" fmla="*/ 11036765 w 11218359"/>
                <a:gd name="connsiteY965" fmla="*/ 629493 h 629492"/>
                <a:gd name="connsiteX966" fmla="*/ 11048195 w 11218359"/>
                <a:gd name="connsiteY966" fmla="*/ 629493 h 629492"/>
                <a:gd name="connsiteX967" fmla="*/ 11059625 w 11218359"/>
                <a:gd name="connsiteY967" fmla="*/ 629493 h 629492"/>
                <a:gd name="connsiteX968" fmla="*/ 11071056 w 11218359"/>
                <a:gd name="connsiteY968" fmla="*/ 629493 h 629492"/>
                <a:gd name="connsiteX969" fmla="*/ 11082485 w 11218359"/>
                <a:gd name="connsiteY969" fmla="*/ 629493 h 629492"/>
                <a:gd name="connsiteX970" fmla="*/ 11093962 w 11218359"/>
                <a:gd name="connsiteY970" fmla="*/ 629493 h 629492"/>
                <a:gd name="connsiteX971" fmla="*/ 11105393 w 11218359"/>
                <a:gd name="connsiteY971" fmla="*/ 629493 h 629492"/>
                <a:gd name="connsiteX972" fmla="*/ 11116823 w 11218359"/>
                <a:gd name="connsiteY972" fmla="*/ 629493 h 629492"/>
                <a:gd name="connsiteX973" fmla="*/ 11128253 w 11218359"/>
                <a:gd name="connsiteY973" fmla="*/ 629493 h 629492"/>
                <a:gd name="connsiteX974" fmla="*/ 11139683 w 11218359"/>
                <a:gd name="connsiteY974" fmla="*/ 629493 h 629492"/>
                <a:gd name="connsiteX975" fmla="*/ 11151160 w 11218359"/>
                <a:gd name="connsiteY975" fmla="*/ 629493 h 629492"/>
                <a:gd name="connsiteX976" fmla="*/ 11162591 w 11218359"/>
                <a:gd name="connsiteY976" fmla="*/ 629493 h 629492"/>
                <a:gd name="connsiteX977" fmla="*/ 11174020 w 11218359"/>
                <a:gd name="connsiteY977" fmla="*/ 629493 h 629492"/>
                <a:gd name="connsiteX978" fmla="*/ 11185451 w 11218359"/>
                <a:gd name="connsiteY978" fmla="*/ 629493 h 629492"/>
                <a:gd name="connsiteX979" fmla="*/ 11196881 w 11218359"/>
                <a:gd name="connsiteY979" fmla="*/ 629493 h 629492"/>
                <a:gd name="connsiteX980" fmla="*/ 11208358 w 11218359"/>
                <a:gd name="connsiteY980" fmla="*/ 629493 h 629492"/>
                <a:gd name="connsiteX981" fmla="*/ 11218359 w 11218359"/>
                <a:gd name="connsiteY981" fmla="*/ 629493 h 629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29492">
                  <a:moveTo>
                    <a:pt x="0" y="629493"/>
                  </a:moveTo>
                  <a:lnTo>
                    <a:pt x="9149" y="629493"/>
                  </a:lnTo>
                  <a:lnTo>
                    <a:pt x="20588" y="629493"/>
                  </a:lnTo>
                  <a:lnTo>
                    <a:pt x="32028" y="629493"/>
                  </a:lnTo>
                  <a:lnTo>
                    <a:pt x="43467" y="629493"/>
                  </a:lnTo>
                  <a:lnTo>
                    <a:pt x="54907" y="629493"/>
                  </a:lnTo>
                  <a:lnTo>
                    <a:pt x="66346" y="629493"/>
                  </a:lnTo>
                  <a:lnTo>
                    <a:pt x="77786" y="629493"/>
                  </a:lnTo>
                  <a:lnTo>
                    <a:pt x="89225" y="629493"/>
                  </a:lnTo>
                  <a:lnTo>
                    <a:pt x="100665" y="629493"/>
                  </a:lnTo>
                  <a:lnTo>
                    <a:pt x="112104" y="629493"/>
                  </a:lnTo>
                  <a:lnTo>
                    <a:pt x="123544" y="629493"/>
                  </a:lnTo>
                  <a:lnTo>
                    <a:pt x="134979" y="629493"/>
                  </a:lnTo>
                  <a:lnTo>
                    <a:pt x="146423" y="629493"/>
                  </a:lnTo>
                  <a:lnTo>
                    <a:pt x="157858" y="629493"/>
                  </a:lnTo>
                  <a:lnTo>
                    <a:pt x="169297" y="629493"/>
                  </a:lnTo>
                  <a:lnTo>
                    <a:pt x="180737" y="629493"/>
                  </a:lnTo>
                  <a:lnTo>
                    <a:pt x="192176" y="629493"/>
                  </a:lnTo>
                  <a:lnTo>
                    <a:pt x="203616" y="629493"/>
                  </a:lnTo>
                  <a:lnTo>
                    <a:pt x="215055" y="629493"/>
                  </a:lnTo>
                  <a:lnTo>
                    <a:pt x="226495" y="629493"/>
                  </a:lnTo>
                  <a:lnTo>
                    <a:pt x="237935" y="629493"/>
                  </a:lnTo>
                  <a:lnTo>
                    <a:pt x="249374" y="629493"/>
                  </a:lnTo>
                  <a:lnTo>
                    <a:pt x="260814" y="629493"/>
                  </a:lnTo>
                  <a:lnTo>
                    <a:pt x="272253" y="629493"/>
                  </a:lnTo>
                  <a:lnTo>
                    <a:pt x="283693" y="629493"/>
                  </a:lnTo>
                  <a:lnTo>
                    <a:pt x="295132" y="629493"/>
                  </a:lnTo>
                  <a:lnTo>
                    <a:pt x="306572" y="629493"/>
                  </a:lnTo>
                  <a:lnTo>
                    <a:pt x="318011" y="629493"/>
                  </a:lnTo>
                  <a:lnTo>
                    <a:pt x="329451" y="629493"/>
                  </a:lnTo>
                  <a:lnTo>
                    <a:pt x="340890" y="629493"/>
                  </a:lnTo>
                  <a:lnTo>
                    <a:pt x="352330" y="629493"/>
                  </a:lnTo>
                  <a:lnTo>
                    <a:pt x="363769" y="629493"/>
                  </a:lnTo>
                  <a:lnTo>
                    <a:pt x="375209" y="629493"/>
                  </a:lnTo>
                  <a:lnTo>
                    <a:pt x="386648" y="629493"/>
                  </a:lnTo>
                  <a:lnTo>
                    <a:pt x="398088" y="629493"/>
                  </a:lnTo>
                  <a:lnTo>
                    <a:pt x="409527" y="629493"/>
                  </a:lnTo>
                  <a:lnTo>
                    <a:pt x="420967" y="629493"/>
                  </a:lnTo>
                  <a:lnTo>
                    <a:pt x="432406" y="629493"/>
                  </a:lnTo>
                  <a:lnTo>
                    <a:pt x="443846" y="629493"/>
                  </a:lnTo>
                  <a:lnTo>
                    <a:pt x="455285" y="629493"/>
                  </a:lnTo>
                  <a:lnTo>
                    <a:pt x="466725" y="629493"/>
                  </a:lnTo>
                  <a:lnTo>
                    <a:pt x="478165" y="629493"/>
                  </a:lnTo>
                  <a:lnTo>
                    <a:pt x="489604" y="629493"/>
                  </a:lnTo>
                  <a:lnTo>
                    <a:pt x="501044" y="629493"/>
                  </a:lnTo>
                  <a:lnTo>
                    <a:pt x="512483" y="629493"/>
                  </a:lnTo>
                  <a:lnTo>
                    <a:pt x="523923" y="629493"/>
                  </a:lnTo>
                  <a:lnTo>
                    <a:pt x="535362" y="629493"/>
                  </a:lnTo>
                  <a:lnTo>
                    <a:pt x="546802" y="629493"/>
                  </a:lnTo>
                  <a:lnTo>
                    <a:pt x="558241" y="629493"/>
                  </a:lnTo>
                  <a:lnTo>
                    <a:pt x="569681" y="629493"/>
                  </a:lnTo>
                  <a:lnTo>
                    <a:pt x="581120" y="629493"/>
                  </a:lnTo>
                  <a:lnTo>
                    <a:pt x="592560" y="629493"/>
                  </a:lnTo>
                  <a:lnTo>
                    <a:pt x="603999" y="629493"/>
                  </a:lnTo>
                  <a:lnTo>
                    <a:pt x="615439" y="629493"/>
                  </a:lnTo>
                  <a:lnTo>
                    <a:pt x="626878" y="629493"/>
                  </a:lnTo>
                  <a:lnTo>
                    <a:pt x="638318" y="629493"/>
                  </a:lnTo>
                  <a:lnTo>
                    <a:pt x="649757" y="629493"/>
                  </a:lnTo>
                  <a:lnTo>
                    <a:pt x="661192" y="629493"/>
                  </a:lnTo>
                  <a:lnTo>
                    <a:pt x="672632" y="629493"/>
                  </a:lnTo>
                  <a:lnTo>
                    <a:pt x="684071" y="629493"/>
                  </a:lnTo>
                  <a:lnTo>
                    <a:pt x="695511" y="629493"/>
                  </a:lnTo>
                  <a:lnTo>
                    <a:pt x="706950" y="629493"/>
                  </a:lnTo>
                  <a:lnTo>
                    <a:pt x="718390" y="629493"/>
                  </a:lnTo>
                  <a:lnTo>
                    <a:pt x="729829" y="629493"/>
                  </a:lnTo>
                  <a:lnTo>
                    <a:pt x="741269" y="629493"/>
                  </a:lnTo>
                  <a:lnTo>
                    <a:pt x="752708" y="629493"/>
                  </a:lnTo>
                  <a:lnTo>
                    <a:pt x="764148" y="629493"/>
                  </a:lnTo>
                  <a:lnTo>
                    <a:pt x="775587" y="629493"/>
                  </a:lnTo>
                  <a:lnTo>
                    <a:pt x="787027" y="629493"/>
                  </a:lnTo>
                  <a:lnTo>
                    <a:pt x="798467" y="342543"/>
                  </a:lnTo>
                  <a:lnTo>
                    <a:pt x="809906" y="258409"/>
                  </a:lnTo>
                  <a:lnTo>
                    <a:pt x="821346" y="21036"/>
                  </a:lnTo>
                  <a:lnTo>
                    <a:pt x="832785" y="0"/>
                  </a:lnTo>
                  <a:lnTo>
                    <a:pt x="844225" y="91645"/>
                  </a:lnTo>
                  <a:lnTo>
                    <a:pt x="855664" y="208831"/>
                  </a:lnTo>
                  <a:lnTo>
                    <a:pt x="867104" y="401136"/>
                  </a:lnTo>
                  <a:lnTo>
                    <a:pt x="878543" y="575410"/>
                  </a:lnTo>
                  <a:lnTo>
                    <a:pt x="889983" y="629493"/>
                  </a:lnTo>
                  <a:lnTo>
                    <a:pt x="901422" y="629493"/>
                  </a:lnTo>
                  <a:lnTo>
                    <a:pt x="912862" y="629493"/>
                  </a:lnTo>
                  <a:lnTo>
                    <a:pt x="924301" y="629493"/>
                  </a:lnTo>
                  <a:lnTo>
                    <a:pt x="935741" y="629493"/>
                  </a:lnTo>
                  <a:lnTo>
                    <a:pt x="947180" y="629493"/>
                  </a:lnTo>
                  <a:lnTo>
                    <a:pt x="958620" y="629493"/>
                  </a:lnTo>
                  <a:lnTo>
                    <a:pt x="970059" y="629493"/>
                  </a:lnTo>
                  <a:lnTo>
                    <a:pt x="981499" y="629493"/>
                  </a:lnTo>
                  <a:lnTo>
                    <a:pt x="992938" y="629493"/>
                  </a:lnTo>
                  <a:lnTo>
                    <a:pt x="1004378" y="629493"/>
                  </a:lnTo>
                  <a:lnTo>
                    <a:pt x="1015818" y="629493"/>
                  </a:lnTo>
                  <a:lnTo>
                    <a:pt x="1027257" y="629493"/>
                  </a:lnTo>
                  <a:lnTo>
                    <a:pt x="1038697" y="629493"/>
                  </a:lnTo>
                  <a:lnTo>
                    <a:pt x="1050136" y="629493"/>
                  </a:lnTo>
                  <a:lnTo>
                    <a:pt x="1061576" y="629493"/>
                  </a:lnTo>
                  <a:lnTo>
                    <a:pt x="1073015" y="629493"/>
                  </a:lnTo>
                  <a:lnTo>
                    <a:pt x="1084455" y="629493"/>
                  </a:lnTo>
                  <a:lnTo>
                    <a:pt x="1095894" y="629493"/>
                  </a:lnTo>
                  <a:lnTo>
                    <a:pt x="1107334" y="629493"/>
                  </a:lnTo>
                  <a:lnTo>
                    <a:pt x="1118773" y="629493"/>
                  </a:lnTo>
                  <a:lnTo>
                    <a:pt x="1130213" y="629493"/>
                  </a:lnTo>
                  <a:lnTo>
                    <a:pt x="1141652" y="629493"/>
                  </a:lnTo>
                  <a:lnTo>
                    <a:pt x="1153092" y="629493"/>
                  </a:lnTo>
                  <a:lnTo>
                    <a:pt x="1164531" y="629493"/>
                  </a:lnTo>
                  <a:lnTo>
                    <a:pt x="1175971" y="629493"/>
                  </a:lnTo>
                  <a:lnTo>
                    <a:pt x="1187406" y="629493"/>
                  </a:lnTo>
                  <a:lnTo>
                    <a:pt x="1198845" y="629493"/>
                  </a:lnTo>
                  <a:lnTo>
                    <a:pt x="1210285" y="629493"/>
                  </a:lnTo>
                  <a:lnTo>
                    <a:pt x="1221724" y="629493"/>
                  </a:lnTo>
                  <a:lnTo>
                    <a:pt x="1233164" y="629493"/>
                  </a:lnTo>
                  <a:lnTo>
                    <a:pt x="1244603" y="629493"/>
                  </a:lnTo>
                  <a:lnTo>
                    <a:pt x="1256043" y="629493"/>
                  </a:lnTo>
                  <a:lnTo>
                    <a:pt x="1267482" y="629493"/>
                  </a:lnTo>
                  <a:lnTo>
                    <a:pt x="1278922" y="629493"/>
                  </a:lnTo>
                  <a:lnTo>
                    <a:pt x="1290361" y="629493"/>
                  </a:lnTo>
                  <a:lnTo>
                    <a:pt x="1301801" y="629493"/>
                  </a:lnTo>
                  <a:lnTo>
                    <a:pt x="1313240" y="629493"/>
                  </a:lnTo>
                  <a:lnTo>
                    <a:pt x="1324680" y="629493"/>
                  </a:lnTo>
                  <a:lnTo>
                    <a:pt x="1336120" y="629493"/>
                  </a:lnTo>
                  <a:lnTo>
                    <a:pt x="1347559" y="629493"/>
                  </a:lnTo>
                  <a:lnTo>
                    <a:pt x="1358999" y="629493"/>
                  </a:lnTo>
                  <a:lnTo>
                    <a:pt x="1370438" y="629493"/>
                  </a:lnTo>
                  <a:lnTo>
                    <a:pt x="1381878" y="629493"/>
                  </a:lnTo>
                  <a:lnTo>
                    <a:pt x="1393317" y="629493"/>
                  </a:lnTo>
                  <a:lnTo>
                    <a:pt x="1404757" y="629493"/>
                  </a:lnTo>
                  <a:lnTo>
                    <a:pt x="1416196" y="629493"/>
                  </a:lnTo>
                  <a:lnTo>
                    <a:pt x="1427636" y="629493"/>
                  </a:lnTo>
                  <a:lnTo>
                    <a:pt x="1439075" y="629493"/>
                  </a:lnTo>
                  <a:lnTo>
                    <a:pt x="1450515" y="629493"/>
                  </a:lnTo>
                  <a:lnTo>
                    <a:pt x="1461954" y="629493"/>
                  </a:lnTo>
                  <a:lnTo>
                    <a:pt x="1473394" y="629493"/>
                  </a:lnTo>
                  <a:lnTo>
                    <a:pt x="1484833" y="629493"/>
                  </a:lnTo>
                  <a:lnTo>
                    <a:pt x="1496273" y="629493"/>
                  </a:lnTo>
                  <a:lnTo>
                    <a:pt x="1507712" y="629493"/>
                  </a:lnTo>
                  <a:lnTo>
                    <a:pt x="1519152" y="629493"/>
                  </a:lnTo>
                  <a:lnTo>
                    <a:pt x="1530591" y="629493"/>
                  </a:lnTo>
                  <a:lnTo>
                    <a:pt x="1542031" y="629493"/>
                  </a:lnTo>
                  <a:lnTo>
                    <a:pt x="1553471" y="629493"/>
                  </a:lnTo>
                  <a:lnTo>
                    <a:pt x="1564910" y="629493"/>
                  </a:lnTo>
                  <a:lnTo>
                    <a:pt x="1576349" y="629493"/>
                  </a:lnTo>
                  <a:lnTo>
                    <a:pt x="1587789" y="629493"/>
                  </a:lnTo>
                  <a:lnTo>
                    <a:pt x="1599229" y="629493"/>
                  </a:lnTo>
                  <a:lnTo>
                    <a:pt x="1610668" y="629493"/>
                  </a:lnTo>
                  <a:lnTo>
                    <a:pt x="1622107" y="629493"/>
                  </a:lnTo>
                  <a:lnTo>
                    <a:pt x="1633547" y="629493"/>
                  </a:lnTo>
                  <a:lnTo>
                    <a:pt x="1644987" y="629493"/>
                  </a:lnTo>
                  <a:lnTo>
                    <a:pt x="1656426" y="629493"/>
                  </a:lnTo>
                  <a:lnTo>
                    <a:pt x="1667866" y="629493"/>
                  </a:lnTo>
                  <a:lnTo>
                    <a:pt x="1679305" y="629493"/>
                  </a:lnTo>
                  <a:lnTo>
                    <a:pt x="1690745" y="629493"/>
                  </a:lnTo>
                  <a:lnTo>
                    <a:pt x="1702184" y="629493"/>
                  </a:lnTo>
                  <a:lnTo>
                    <a:pt x="1713619" y="629493"/>
                  </a:lnTo>
                  <a:lnTo>
                    <a:pt x="1725063" y="629493"/>
                  </a:lnTo>
                  <a:lnTo>
                    <a:pt x="1736498" y="629493"/>
                  </a:lnTo>
                  <a:lnTo>
                    <a:pt x="1747938" y="629493"/>
                  </a:lnTo>
                  <a:lnTo>
                    <a:pt x="1759377" y="629493"/>
                  </a:lnTo>
                  <a:lnTo>
                    <a:pt x="1770817" y="629493"/>
                  </a:lnTo>
                  <a:lnTo>
                    <a:pt x="1782256" y="629493"/>
                  </a:lnTo>
                  <a:lnTo>
                    <a:pt x="1793696" y="629493"/>
                  </a:lnTo>
                  <a:lnTo>
                    <a:pt x="1805135" y="629493"/>
                  </a:lnTo>
                  <a:lnTo>
                    <a:pt x="1816575" y="629493"/>
                  </a:lnTo>
                  <a:lnTo>
                    <a:pt x="1828014" y="629493"/>
                  </a:lnTo>
                  <a:lnTo>
                    <a:pt x="1839454" y="629493"/>
                  </a:lnTo>
                  <a:lnTo>
                    <a:pt x="1850893" y="629493"/>
                  </a:lnTo>
                  <a:lnTo>
                    <a:pt x="1862333" y="629493"/>
                  </a:lnTo>
                  <a:lnTo>
                    <a:pt x="1873772" y="629493"/>
                  </a:lnTo>
                  <a:lnTo>
                    <a:pt x="1885212" y="629493"/>
                  </a:lnTo>
                  <a:lnTo>
                    <a:pt x="1896651" y="629493"/>
                  </a:lnTo>
                  <a:lnTo>
                    <a:pt x="1908091" y="629493"/>
                  </a:lnTo>
                  <a:lnTo>
                    <a:pt x="1919531" y="629493"/>
                  </a:lnTo>
                  <a:lnTo>
                    <a:pt x="1930970" y="629493"/>
                  </a:lnTo>
                  <a:lnTo>
                    <a:pt x="1942409" y="629493"/>
                  </a:lnTo>
                  <a:lnTo>
                    <a:pt x="1953849" y="629493"/>
                  </a:lnTo>
                  <a:lnTo>
                    <a:pt x="1965289" y="629493"/>
                  </a:lnTo>
                  <a:lnTo>
                    <a:pt x="1976728" y="629493"/>
                  </a:lnTo>
                  <a:lnTo>
                    <a:pt x="1988168" y="629493"/>
                  </a:lnTo>
                  <a:lnTo>
                    <a:pt x="1999607" y="629493"/>
                  </a:lnTo>
                  <a:lnTo>
                    <a:pt x="2011047" y="629493"/>
                  </a:lnTo>
                  <a:lnTo>
                    <a:pt x="2022486" y="629493"/>
                  </a:lnTo>
                  <a:lnTo>
                    <a:pt x="2033926" y="629493"/>
                  </a:lnTo>
                  <a:lnTo>
                    <a:pt x="2045365" y="629493"/>
                  </a:lnTo>
                  <a:lnTo>
                    <a:pt x="2056805" y="629493"/>
                  </a:lnTo>
                  <a:lnTo>
                    <a:pt x="2068244" y="629493"/>
                  </a:lnTo>
                  <a:lnTo>
                    <a:pt x="2079684" y="629493"/>
                  </a:lnTo>
                  <a:lnTo>
                    <a:pt x="2091123" y="629493"/>
                  </a:lnTo>
                  <a:lnTo>
                    <a:pt x="2102563" y="629493"/>
                  </a:lnTo>
                  <a:lnTo>
                    <a:pt x="2114002" y="629493"/>
                  </a:lnTo>
                  <a:lnTo>
                    <a:pt x="2125442" y="629493"/>
                  </a:lnTo>
                  <a:lnTo>
                    <a:pt x="2136882" y="629493"/>
                  </a:lnTo>
                  <a:lnTo>
                    <a:pt x="2148321" y="629493"/>
                  </a:lnTo>
                  <a:lnTo>
                    <a:pt x="2159760" y="629493"/>
                  </a:lnTo>
                  <a:lnTo>
                    <a:pt x="2171200" y="629493"/>
                  </a:lnTo>
                  <a:lnTo>
                    <a:pt x="2182640" y="629493"/>
                  </a:lnTo>
                  <a:lnTo>
                    <a:pt x="2194079" y="629493"/>
                  </a:lnTo>
                  <a:lnTo>
                    <a:pt x="2205519" y="629493"/>
                  </a:lnTo>
                  <a:lnTo>
                    <a:pt x="2216958" y="629493"/>
                  </a:lnTo>
                  <a:lnTo>
                    <a:pt x="2228393" y="629493"/>
                  </a:lnTo>
                  <a:lnTo>
                    <a:pt x="2239837" y="629493"/>
                  </a:lnTo>
                  <a:lnTo>
                    <a:pt x="2251272" y="629493"/>
                  </a:lnTo>
                  <a:lnTo>
                    <a:pt x="2262716" y="629493"/>
                  </a:lnTo>
                  <a:lnTo>
                    <a:pt x="2274151" y="629493"/>
                  </a:lnTo>
                  <a:lnTo>
                    <a:pt x="2285591" y="629493"/>
                  </a:lnTo>
                  <a:lnTo>
                    <a:pt x="2297030" y="629493"/>
                  </a:lnTo>
                  <a:lnTo>
                    <a:pt x="2308470" y="629493"/>
                  </a:lnTo>
                  <a:lnTo>
                    <a:pt x="2319909" y="629493"/>
                  </a:lnTo>
                  <a:lnTo>
                    <a:pt x="2331349" y="629493"/>
                  </a:lnTo>
                  <a:lnTo>
                    <a:pt x="2342788" y="629493"/>
                  </a:lnTo>
                  <a:lnTo>
                    <a:pt x="2354228" y="629493"/>
                  </a:lnTo>
                  <a:lnTo>
                    <a:pt x="2365667" y="629493"/>
                  </a:lnTo>
                  <a:lnTo>
                    <a:pt x="2377107" y="629493"/>
                  </a:lnTo>
                  <a:lnTo>
                    <a:pt x="2388546" y="629493"/>
                  </a:lnTo>
                  <a:lnTo>
                    <a:pt x="2399986" y="629493"/>
                  </a:lnTo>
                  <a:lnTo>
                    <a:pt x="2411425" y="629493"/>
                  </a:lnTo>
                  <a:lnTo>
                    <a:pt x="2422865" y="629493"/>
                  </a:lnTo>
                  <a:lnTo>
                    <a:pt x="2434304" y="629493"/>
                  </a:lnTo>
                  <a:lnTo>
                    <a:pt x="2445744" y="629493"/>
                  </a:lnTo>
                  <a:lnTo>
                    <a:pt x="2457184" y="629493"/>
                  </a:lnTo>
                  <a:lnTo>
                    <a:pt x="2468623" y="629493"/>
                  </a:lnTo>
                  <a:lnTo>
                    <a:pt x="2480062" y="629493"/>
                  </a:lnTo>
                  <a:lnTo>
                    <a:pt x="2491502" y="629493"/>
                  </a:lnTo>
                  <a:lnTo>
                    <a:pt x="2502942" y="629493"/>
                  </a:lnTo>
                  <a:lnTo>
                    <a:pt x="2514381" y="629493"/>
                  </a:lnTo>
                  <a:lnTo>
                    <a:pt x="2525821" y="629493"/>
                  </a:lnTo>
                  <a:lnTo>
                    <a:pt x="2537260" y="629493"/>
                  </a:lnTo>
                  <a:lnTo>
                    <a:pt x="2548700" y="629493"/>
                  </a:lnTo>
                  <a:lnTo>
                    <a:pt x="2560139" y="629493"/>
                  </a:lnTo>
                  <a:lnTo>
                    <a:pt x="2571579" y="629493"/>
                  </a:lnTo>
                  <a:lnTo>
                    <a:pt x="2583018" y="629493"/>
                  </a:lnTo>
                  <a:lnTo>
                    <a:pt x="2594458" y="629493"/>
                  </a:lnTo>
                  <a:lnTo>
                    <a:pt x="2605897" y="629493"/>
                  </a:lnTo>
                  <a:lnTo>
                    <a:pt x="2617337" y="629493"/>
                  </a:lnTo>
                  <a:lnTo>
                    <a:pt x="2628776" y="629493"/>
                  </a:lnTo>
                  <a:lnTo>
                    <a:pt x="2640216" y="629493"/>
                  </a:lnTo>
                  <a:lnTo>
                    <a:pt x="2651655" y="629493"/>
                  </a:lnTo>
                  <a:lnTo>
                    <a:pt x="2663095" y="629493"/>
                  </a:lnTo>
                  <a:lnTo>
                    <a:pt x="2674535" y="629493"/>
                  </a:lnTo>
                  <a:lnTo>
                    <a:pt x="2685974" y="629493"/>
                  </a:lnTo>
                  <a:lnTo>
                    <a:pt x="2697413" y="629493"/>
                  </a:lnTo>
                  <a:lnTo>
                    <a:pt x="2708853" y="629493"/>
                  </a:lnTo>
                  <a:lnTo>
                    <a:pt x="2720293" y="629493"/>
                  </a:lnTo>
                  <a:lnTo>
                    <a:pt x="2731727" y="629493"/>
                  </a:lnTo>
                  <a:lnTo>
                    <a:pt x="2743172" y="629493"/>
                  </a:lnTo>
                  <a:lnTo>
                    <a:pt x="2754611" y="629493"/>
                  </a:lnTo>
                  <a:lnTo>
                    <a:pt x="2766046" y="629493"/>
                  </a:lnTo>
                  <a:lnTo>
                    <a:pt x="2777490" y="629493"/>
                  </a:lnTo>
                  <a:lnTo>
                    <a:pt x="2788925" y="629493"/>
                  </a:lnTo>
                  <a:lnTo>
                    <a:pt x="2800364" y="629493"/>
                  </a:lnTo>
                  <a:lnTo>
                    <a:pt x="2811804" y="629493"/>
                  </a:lnTo>
                  <a:lnTo>
                    <a:pt x="2823243" y="629493"/>
                  </a:lnTo>
                  <a:lnTo>
                    <a:pt x="2834683" y="629493"/>
                  </a:lnTo>
                  <a:lnTo>
                    <a:pt x="2846123" y="629493"/>
                  </a:lnTo>
                  <a:lnTo>
                    <a:pt x="2857562" y="629493"/>
                  </a:lnTo>
                  <a:lnTo>
                    <a:pt x="2869001" y="629493"/>
                  </a:lnTo>
                  <a:lnTo>
                    <a:pt x="2880441" y="629493"/>
                  </a:lnTo>
                  <a:lnTo>
                    <a:pt x="2891881" y="629493"/>
                  </a:lnTo>
                  <a:lnTo>
                    <a:pt x="2903320" y="629493"/>
                  </a:lnTo>
                  <a:lnTo>
                    <a:pt x="2914760" y="629493"/>
                  </a:lnTo>
                  <a:lnTo>
                    <a:pt x="2926199" y="629493"/>
                  </a:lnTo>
                  <a:lnTo>
                    <a:pt x="2937639" y="629493"/>
                  </a:lnTo>
                  <a:lnTo>
                    <a:pt x="2949078" y="629493"/>
                  </a:lnTo>
                  <a:lnTo>
                    <a:pt x="2960518" y="629493"/>
                  </a:lnTo>
                  <a:lnTo>
                    <a:pt x="2971957" y="629493"/>
                  </a:lnTo>
                  <a:lnTo>
                    <a:pt x="2983397" y="629493"/>
                  </a:lnTo>
                  <a:lnTo>
                    <a:pt x="2994837" y="629493"/>
                  </a:lnTo>
                  <a:lnTo>
                    <a:pt x="3006276" y="629493"/>
                  </a:lnTo>
                  <a:lnTo>
                    <a:pt x="3017715" y="629493"/>
                  </a:lnTo>
                  <a:lnTo>
                    <a:pt x="3029155" y="629493"/>
                  </a:lnTo>
                  <a:lnTo>
                    <a:pt x="3040594" y="629493"/>
                  </a:lnTo>
                  <a:lnTo>
                    <a:pt x="3052034" y="629493"/>
                  </a:lnTo>
                  <a:lnTo>
                    <a:pt x="3063474" y="629493"/>
                  </a:lnTo>
                  <a:lnTo>
                    <a:pt x="3074913" y="629493"/>
                  </a:lnTo>
                  <a:lnTo>
                    <a:pt x="3086352" y="629493"/>
                  </a:lnTo>
                  <a:lnTo>
                    <a:pt x="3097792" y="629493"/>
                  </a:lnTo>
                  <a:lnTo>
                    <a:pt x="3109232" y="629493"/>
                  </a:lnTo>
                  <a:lnTo>
                    <a:pt x="3120671" y="629493"/>
                  </a:lnTo>
                  <a:lnTo>
                    <a:pt x="3132111" y="629493"/>
                  </a:lnTo>
                  <a:lnTo>
                    <a:pt x="3143550" y="629493"/>
                  </a:lnTo>
                  <a:lnTo>
                    <a:pt x="3154990" y="629493"/>
                  </a:lnTo>
                  <a:lnTo>
                    <a:pt x="3166429" y="629493"/>
                  </a:lnTo>
                  <a:lnTo>
                    <a:pt x="3177869" y="629493"/>
                  </a:lnTo>
                  <a:lnTo>
                    <a:pt x="3189308" y="629493"/>
                  </a:lnTo>
                  <a:lnTo>
                    <a:pt x="3200748" y="629493"/>
                  </a:lnTo>
                  <a:lnTo>
                    <a:pt x="3212187" y="629493"/>
                  </a:lnTo>
                  <a:lnTo>
                    <a:pt x="3223627" y="629493"/>
                  </a:lnTo>
                  <a:lnTo>
                    <a:pt x="3235066" y="629493"/>
                  </a:lnTo>
                  <a:lnTo>
                    <a:pt x="3246501" y="629493"/>
                  </a:lnTo>
                  <a:lnTo>
                    <a:pt x="3257945" y="629493"/>
                  </a:lnTo>
                  <a:lnTo>
                    <a:pt x="3269385" y="629493"/>
                  </a:lnTo>
                  <a:lnTo>
                    <a:pt x="3280825" y="629493"/>
                  </a:lnTo>
                  <a:lnTo>
                    <a:pt x="3292264" y="629493"/>
                  </a:lnTo>
                  <a:lnTo>
                    <a:pt x="3303699" y="629493"/>
                  </a:lnTo>
                  <a:lnTo>
                    <a:pt x="3315143" y="629493"/>
                  </a:lnTo>
                  <a:lnTo>
                    <a:pt x="3326578" y="629493"/>
                  </a:lnTo>
                  <a:lnTo>
                    <a:pt x="3338017" y="629493"/>
                  </a:lnTo>
                  <a:lnTo>
                    <a:pt x="3349457" y="629493"/>
                  </a:lnTo>
                  <a:lnTo>
                    <a:pt x="3360896" y="629493"/>
                  </a:lnTo>
                  <a:lnTo>
                    <a:pt x="3372336" y="629493"/>
                  </a:lnTo>
                  <a:lnTo>
                    <a:pt x="3383776" y="629493"/>
                  </a:lnTo>
                  <a:lnTo>
                    <a:pt x="3395215" y="629493"/>
                  </a:lnTo>
                  <a:lnTo>
                    <a:pt x="3406654" y="629493"/>
                  </a:lnTo>
                  <a:lnTo>
                    <a:pt x="3418094" y="629493"/>
                  </a:lnTo>
                  <a:lnTo>
                    <a:pt x="3429534" y="629493"/>
                  </a:lnTo>
                  <a:lnTo>
                    <a:pt x="3440973" y="629493"/>
                  </a:lnTo>
                  <a:lnTo>
                    <a:pt x="3452413" y="629493"/>
                  </a:lnTo>
                  <a:lnTo>
                    <a:pt x="3463852" y="629493"/>
                  </a:lnTo>
                  <a:lnTo>
                    <a:pt x="3475292" y="629493"/>
                  </a:lnTo>
                  <a:lnTo>
                    <a:pt x="3486731" y="629493"/>
                  </a:lnTo>
                  <a:lnTo>
                    <a:pt x="3498171" y="629493"/>
                  </a:lnTo>
                  <a:lnTo>
                    <a:pt x="3509610" y="629493"/>
                  </a:lnTo>
                  <a:lnTo>
                    <a:pt x="3521050" y="629493"/>
                  </a:lnTo>
                  <a:lnTo>
                    <a:pt x="3532489" y="629493"/>
                  </a:lnTo>
                  <a:lnTo>
                    <a:pt x="3543929" y="629493"/>
                  </a:lnTo>
                  <a:lnTo>
                    <a:pt x="3555368" y="629493"/>
                  </a:lnTo>
                  <a:lnTo>
                    <a:pt x="3566808" y="629493"/>
                  </a:lnTo>
                  <a:lnTo>
                    <a:pt x="3578247" y="629493"/>
                  </a:lnTo>
                  <a:lnTo>
                    <a:pt x="3589687" y="629493"/>
                  </a:lnTo>
                  <a:lnTo>
                    <a:pt x="3601127" y="629493"/>
                  </a:lnTo>
                  <a:lnTo>
                    <a:pt x="3612566" y="629493"/>
                  </a:lnTo>
                  <a:lnTo>
                    <a:pt x="3624005" y="629493"/>
                  </a:lnTo>
                  <a:lnTo>
                    <a:pt x="3635445" y="629493"/>
                  </a:lnTo>
                  <a:lnTo>
                    <a:pt x="3646885" y="629493"/>
                  </a:lnTo>
                  <a:lnTo>
                    <a:pt x="3658324" y="629493"/>
                  </a:lnTo>
                  <a:lnTo>
                    <a:pt x="3669764" y="629493"/>
                  </a:lnTo>
                  <a:lnTo>
                    <a:pt x="3681203" y="629493"/>
                  </a:lnTo>
                  <a:lnTo>
                    <a:pt x="3692643" y="629493"/>
                  </a:lnTo>
                  <a:lnTo>
                    <a:pt x="3704082" y="629493"/>
                  </a:lnTo>
                  <a:lnTo>
                    <a:pt x="3715522" y="629493"/>
                  </a:lnTo>
                  <a:lnTo>
                    <a:pt x="3726961" y="629493"/>
                  </a:lnTo>
                  <a:lnTo>
                    <a:pt x="3738401" y="629493"/>
                  </a:lnTo>
                  <a:lnTo>
                    <a:pt x="3749840" y="629493"/>
                  </a:lnTo>
                  <a:lnTo>
                    <a:pt x="3761280" y="629493"/>
                  </a:lnTo>
                  <a:lnTo>
                    <a:pt x="3772719" y="629493"/>
                  </a:lnTo>
                  <a:lnTo>
                    <a:pt x="3784154" y="629493"/>
                  </a:lnTo>
                  <a:lnTo>
                    <a:pt x="3795598" y="629493"/>
                  </a:lnTo>
                  <a:lnTo>
                    <a:pt x="3807033" y="629493"/>
                  </a:lnTo>
                  <a:lnTo>
                    <a:pt x="3818473" y="629493"/>
                  </a:lnTo>
                  <a:lnTo>
                    <a:pt x="3829917" y="629493"/>
                  </a:lnTo>
                  <a:lnTo>
                    <a:pt x="3841352" y="629493"/>
                  </a:lnTo>
                  <a:lnTo>
                    <a:pt x="3852791" y="629493"/>
                  </a:lnTo>
                  <a:lnTo>
                    <a:pt x="3864231" y="629493"/>
                  </a:lnTo>
                  <a:lnTo>
                    <a:pt x="3875670" y="629493"/>
                  </a:lnTo>
                  <a:lnTo>
                    <a:pt x="3887110" y="629493"/>
                  </a:lnTo>
                  <a:lnTo>
                    <a:pt x="3898549" y="629493"/>
                  </a:lnTo>
                  <a:lnTo>
                    <a:pt x="3909989" y="629493"/>
                  </a:lnTo>
                  <a:lnTo>
                    <a:pt x="3921447" y="629493"/>
                  </a:lnTo>
                  <a:lnTo>
                    <a:pt x="3932878" y="629493"/>
                  </a:lnTo>
                  <a:lnTo>
                    <a:pt x="3944307" y="629493"/>
                  </a:lnTo>
                  <a:lnTo>
                    <a:pt x="3955737" y="629493"/>
                  </a:lnTo>
                  <a:lnTo>
                    <a:pt x="3967167" y="629493"/>
                  </a:lnTo>
                  <a:lnTo>
                    <a:pt x="3978645" y="629493"/>
                  </a:lnTo>
                  <a:lnTo>
                    <a:pt x="3990075" y="629493"/>
                  </a:lnTo>
                  <a:lnTo>
                    <a:pt x="4001505" y="629493"/>
                  </a:lnTo>
                  <a:lnTo>
                    <a:pt x="4012935" y="629493"/>
                  </a:lnTo>
                  <a:lnTo>
                    <a:pt x="4024365" y="629493"/>
                  </a:lnTo>
                  <a:lnTo>
                    <a:pt x="4035843" y="629493"/>
                  </a:lnTo>
                  <a:lnTo>
                    <a:pt x="4047273" y="629493"/>
                  </a:lnTo>
                  <a:lnTo>
                    <a:pt x="4058702" y="629493"/>
                  </a:lnTo>
                  <a:lnTo>
                    <a:pt x="4070133" y="629493"/>
                  </a:lnTo>
                  <a:lnTo>
                    <a:pt x="4081563" y="629493"/>
                  </a:lnTo>
                  <a:lnTo>
                    <a:pt x="4093040" y="629493"/>
                  </a:lnTo>
                  <a:lnTo>
                    <a:pt x="4104471" y="629493"/>
                  </a:lnTo>
                  <a:lnTo>
                    <a:pt x="4115900" y="629493"/>
                  </a:lnTo>
                  <a:lnTo>
                    <a:pt x="4127330" y="629493"/>
                  </a:lnTo>
                  <a:lnTo>
                    <a:pt x="4138760" y="629493"/>
                  </a:lnTo>
                  <a:lnTo>
                    <a:pt x="4150238" y="629493"/>
                  </a:lnTo>
                  <a:lnTo>
                    <a:pt x="4161668" y="629493"/>
                  </a:lnTo>
                  <a:lnTo>
                    <a:pt x="4173098" y="629493"/>
                  </a:lnTo>
                  <a:lnTo>
                    <a:pt x="4184528" y="629493"/>
                  </a:lnTo>
                  <a:lnTo>
                    <a:pt x="4195958" y="629493"/>
                  </a:lnTo>
                  <a:lnTo>
                    <a:pt x="4207436" y="629493"/>
                  </a:lnTo>
                  <a:lnTo>
                    <a:pt x="4218865" y="629493"/>
                  </a:lnTo>
                  <a:lnTo>
                    <a:pt x="4230296" y="629493"/>
                  </a:lnTo>
                  <a:lnTo>
                    <a:pt x="4241726" y="629493"/>
                  </a:lnTo>
                  <a:lnTo>
                    <a:pt x="4253156" y="629493"/>
                  </a:lnTo>
                  <a:lnTo>
                    <a:pt x="4264634" y="629493"/>
                  </a:lnTo>
                  <a:lnTo>
                    <a:pt x="4276063" y="629493"/>
                  </a:lnTo>
                  <a:lnTo>
                    <a:pt x="4287493" y="629493"/>
                  </a:lnTo>
                  <a:lnTo>
                    <a:pt x="4298923" y="629493"/>
                  </a:lnTo>
                  <a:lnTo>
                    <a:pt x="4310353" y="629493"/>
                  </a:lnTo>
                  <a:lnTo>
                    <a:pt x="4321831" y="629493"/>
                  </a:lnTo>
                  <a:lnTo>
                    <a:pt x="4333261" y="629493"/>
                  </a:lnTo>
                  <a:lnTo>
                    <a:pt x="4344691" y="629493"/>
                  </a:lnTo>
                  <a:lnTo>
                    <a:pt x="4356121" y="629493"/>
                  </a:lnTo>
                  <a:lnTo>
                    <a:pt x="4367551" y="629493"/>
                  </a:lnTo>
                  <a:lnTo>
                    <a:pt x="4379028" y="629493"/>
                  </a:lnTo>
                  <a:lnTo>
                    <a:pt x="4390458" y="629493"/>
                  </a:lnTo>
                  <a:lnTo>
                    <a:pt x="4401889" y="629493"/>
                  </a:lnTo>
                  <a:lnTo>
                    <a:pt x="4413319" y="629493"/>
                  </a:lnTo>
                  <a:lnTo>
                    <a:pt x="4424749" y="629493"/>
                  </a:lnTo>
                  <a:lnTo>
                    <a:pt x="4436226" y="629493"/>
                  </a:lnTo>
                  <a:lnTo>
                    <a:pt x="4447656" y="629493"/>
                  </a:lnTo>
                  <a:lnTo>
                    <a:pt x="4459086" y="629493"/>
                  </a:lnTo>
                  <a:lnTo>
                    <a:pt x="4470516" y="629493"/>
                  </a:lnTo>
                  <a:lnTo>
                    <a:pt x="4481946" y="629493"/>
                  </a:lnTo>
                  <a:lnTo>
                    <a:pt x="4493424" y="629493"/>
                  </a:lnTo>
                  <a:lnTo>
                    <a:pt x="4504854" y="629493"/>
                  </a:lnTo>
                  <a:lnTo>
                    <a:pt x="4516284" y="629493"/>
                  </a:lnTo>
                  <a:lnTo>
                    <a:pt x="4527714" y="629493"/>
                  </a:lnTo>
                  <a:lnTo>
                    <a:pt x="4539144" y="629493"/>
                  </a:lnTo>
                  <a:lnTo>
                    <a:pt x="4550621" y="629493"/>
                  </a:lnTo>
                  <a:lnTo>
                    <a:pt x="4562051" y="629493"/>
                  </a:lnTo>
                  <a:lnTo>
                    <a:pt x="4573482" y="629493"/>
                  </a:lnTo>
                  <a:lnTo>
                    <a:pt x="4584912" y="629493"/>
                  </a:lnTo>
                  <a:lnTo>
                    <a:pt x="4596341" y="629493"/>
                  </a:lnTo>
                  <a:lnTo>
                    <a:pt x="4607771" y="629493"/>
                  </a:lnTo>
                  <a:lnTo>
                    <a:pt x="4619249" y="629493"/>
                  </a:lnTo>
                  <a:lnTo>
                    <a:pt x="4630679" y="629493"/>
                  </a:lnTo>
                  <a:lnTo>
                    <a:pt x="4642109" y="629493"/>
                  </a:lnTo>
                  <a:lnTo>
                    <a:pt x="4653539" y="629493"/>
                  </a:lnTo>
                  <a:lnTo>
                    <a:pt x="4664969" y="629493"/>
                  </a:lnTo>
                  <a:lnTo>
                    <a:pt x="4676447" y="629493"/>
                  </a:lnTo>
                  <a:lnTo>
                    <a:pt x="4687877" y="629493"/>
                  </a:lnTo>
                  <a:lnTo>
                    <a:pt x="4699306" y="629493"/>
                  </a:lnTo>
                  <a:lnTo>
                    <a:pt x="4710737" y="629493"/>
                  </a:lnTo>
                  <a:lnTo>
                    <a:pt x="4722167" y="629493"/>
                  </a:lnTo>
                  <a:lnTo>
                    <a:pt x="4733644" y="629493"/>
                  </a:lnTo>
                  <a:lnTo>
                    <a:pt x="4745075" y="629493"/>
                  </a:lnTo>
                  <a:lnTo>
                    <a:pt x="4756504" y="629493"/>
                  </a:lnTo>
                  <a:lnTo>
                    <a:pt x="4767934" y="629493"/>
                  </a:lnTo>
                  <a:lnTo>
                    <a:pt x="4779364" y="629493"/>
                  </a:lnTo>
                  <a:lnTo>
                    <a:pt x="4790842" y="629493"/>
                  </a:lnTo>
                  <a:lnTo>
                    <a:pt x="4802272" y="629493"/>
                  </a:lnTo>
                  <a:lnTo>
                    <a:pt x="4813702" y="629493"/>
                  </a:lnTo>
                  <a:lnTo>
                    <a:pt x="4825132" y="629493"/>
                  </a:lnTo>
                  <a:lnTo>
                    <a:pt x="4836562" y="629493"/>
                  </a:lnTo>
                  <a:lnTo>
                    <a:pt x="4848040" y="629493"/>
                  </a:lnTo>
                  <a:lnTo>
                    <a:pt x="4859469" y="629493"/>
                  </a:lnTo>
                  <a:lnTo>
                    <a:pt x="4870899" y="629493"/>
                  </a:lnTo>
                  <a:lnTo>
                    <a:pt x="4882330" y="629493"/>
                  </a:lnTo>
                  <a:lnTo>
                    <a:pt x="4893760" y="629493"/>
                  </a:lnTo>
                  <a:lnTo>
                    <a:pt x="4905237" y="629493"/>
                  </a:lnTo>
                  <a:lnTo>
                    <a:pt x="4916667" y="629493"/>
                  </a:lnTo>
                  <a:lnTo>
                    <a:pt x="4928097" y="629493"/>
                  </a:lnTo>
                  <a:lnTo>
                    <a:pt x="4939527" y="629493"/>
                  </a:lnTo>
                  <a:lnTo>
                    <a:pt x="4950957" y="629493"/>
                  </a:lnTo>
                  <a:lnTo>
                    <a:pt x="4962435" y="629493"/>
                  </a:lnTo>
                  <a:lnTo>
                    <a:pt x="4973865" y="629493"/>
                  </a:lnTo>
                  <a:lnTo>
                    <a:pt x="4985295" y="629493"/>
                  </a:lnTo>
                  <a:lnTo>
                    <a:pt x="4996725" y="629493"/>
                  </a:lnTo>
                  <a:lnTo>
                    <a:pt x="5008155" y="629493"/>
                  </a:lnTo>
                  <a:lnTo>
                    <a:pt x="5019632" y="629493"/>
                  </a:lnTo>
                  <a:lnTo>
                    <a:pt x="5031062" y="629493"/>
                  </a:lnTo>
                  <a:lnTo>
                    <a:pt x="5042492" y="629493"/>
                  </a:lnTo>
                  <a:lnTo>
                    <a:pt x="5053923" y="629493"/>
                  </a:lnTo>
                  <a:lnTo>
                    <a:pt x="5065353" y="629493"/>
                  </a:lnTo>
                  <a:lnTo>
                    <a:pt x="5076830" y="629493"/>
                  </a:lnTo>
                  <a:lnTo>
                    <a:pt x="5088260" y="629493"/>
                  </a:lnTo>
                  <a:lnTo>
                    <a:pt x="5099690" y="629493"/>
                  </a:lnTo>
                  <a:lnTo>
                    <a:pt x="5111120" y="629493"/>
                  </a:lnTo>
                  <a:lnTo>
                    <a:pt x="5122550" y="629493"/>
                  </a:lnTo>
                  <a:lnTo>
                    <a:pt x="5134028" y="629493"/>
                  </a:lnTo>
                  <a:lnTo>
                    <a:pt x="5145458" y="629493"/>
                  </a:lnTo>
                  <a:lnTo>
                    <a:pt x="5156888" y="629493"/>
                  </a:lnTo>
                  <a:lnTo>
                    <a:pt x="5168318" y="629493"/>
                  </a:lnTo>
                  <a:lnTo>
                    <a:pt x="5179747" y="629493"/>
                  </a:lnTo>
                  <a:lnTo>
                    <a:pt x="5191225" y="629493"/>
                  </a:lnTo>
                  <a:lnTo>
                    <a:pt x="5202655" y="629493"/>
                  </a:lnTo>
                  <a:lnTo>
                    <a:pt x="5214085" y="629493"/>
                  </a:lnTo>
                  <a:lnTo>
                    <a:pt x="5225515" y="629493"/>
                  </a:lnTo>
                  <a:lnTo>
                    <a:pt x="5236945" y="629493"/>
                  </a:lnTo>
                  <a:lnTo>
                    <a:pt x="5248423" y="629493"/>
                  </a:lnTo>
                  <a:lnTo>
                    <a:pt x="5259853" y="629493"/>
                  </a:lnTo>
                  <a:lnTo>
                    <a:pt x="5271283" y="629493"/>
                  </a:lnTo>
                  <a:lnTo>
                    <a:pt x="5282713" y="629493"/>
                  </a:lnTo>
                  <a:lnTo>
                    <a:pt x="5294143" y="629493"/>
                  </a:lnTo>
                  <a:lnTo>
                    <a:pt x="5305621" y="629493"/>
                  </a:lnTo>
                  <a:lnTo>
                    <a:pt x="5317051" y="629493"/>
                  </a:lnTo>
                  <a:lnTo>
                    <a:pt x="5328481" y="629493"/>
                  </a:lnTo>
                  <a:lnTo>
                    <a:pt x="5339910" y="629493"/>
                  </a:lnTo>
                  <a:lnTo>
                    <a:pt x="5351340" y="629493"/>
                  </a:lnTo>
                  <a:lnTo>
                    <a:pt x="5362818" y="629493"/>
                  </a:lnTo>
                  <a:lnTo>
                    <a:pt x="5374248" y="629493"/>
                  </a:lnTo>
                  <a:lnTo>
                    <a:pt x="5385678" y="629493"/>
                  </a:lnTo>
                  <a:lnTo>
                    <a:pt x="5397108" y="629493"/>
                  </a:lnTo>
                  <a:lnTo>
                    <a:pt x="5408538" y="629493"/>
                  </a:lnTo>
                  <a:lnTo>
                    <a:pt x="5420016" y="629493"/>
                  </a:lnTo>
                  <a:lnTo>
                    <a:pt x="5431446" y="629493"/>
                  </a:lnTo>
                  <a:lnTo>
                    <a:pt x="5442876" y="629493"/>
                  </a:lnTo>
                  <a:lnTo>
                    <a:pt x="5454306" y="629493"/>
                  </a:lnTo>
                  <a:lnTo>
                    <a:pt x="5465736" y="629493"/>
                  </a:lnTo>
                  <a:lnTo>
                    <a:pt x="5477214" y="629493"/>
                  </a:lnTo>
                  <a:lnTo>
                    <a:pt x="5488643" y="629493"/>
                  </a:lnTo>
                  <a:lnTo>
                    <a:pt x="5500073" y="629493"/>
                  </a:lnTo>
                  <a:lnTo>
                    <a:pt x="5511503" y="629493"/>
                  </a:lnTo>
                  <a:lnTo>
                    <a:pt x="5522933" y="629493"/>
                  </a:lnTo>
                  <a:lnTo>
                    <a:pt x="5534411" y="629493"/>
                  </a:lnTo>
                  <a:lnTo>
                    <a:pt x="5545841" y="629493"/>
                  </a:lnTo>
                  <a:lnTo>
                    <a:pt x="5557271" y="629493"/>
                  </a:lnTo>
                  <a:lnTo>
                    <a:pt x="5568701" y="629493"/>
                  </a:lnTo>
                  <a:lnTo>
                    <a:pt x="5580131" y="629493"/>
                  </a:lnTo>
                  <a:lnTo>
                    <a:pt x="5591609" y="629493"/>
                  </a:lnTo>
                  <a:lnTo>
                    <a:pt x="5603038" y="629493"/>
                  </a:lnTo>
                  <a:lnTo>
                    <a:pt x="5614469" y="629493"/>
                  </a:lnTo>
                  <a:lnTo>
                    <a:pt x="5625899" y="629493"/>
                  </a:lnTo>
                  <a:lnTo>
                    <a:pt x="5637329" y="629493"/>
                  </a:lnTo>
                  <a:lnTo>
                    <a:pt x="5648759" y="629493"/>
                  </a:lnTo>
                  <a:lnTo>
                    <a:pt x="5660236" y="629493"/>
                  </a:lnTo>
                  <a:lnTo>
                    <a:pt x="5671666" y="629493"/>
                  </a:lnTo>
                  <a:lnTo>
                    <a:pt x="5683096" y="629493"/>
                  </a:lnTo>
                  <a:lnTo>
                    <a:pt x="5694526" y="629493"/>
                  </a:lnTo>
                  <a:lnTo>
                    <a:pt x="5705956" y="629493"/>
                  </a:lnTo>
                  <a:lnTo>
                    <a:pt x="5717434" y="629493"/>
                  </a:lnTo>
                  <a:lnTo>
                    <a:pt x="5728864" y="629493"/>
                  </a:lnTo>
                  <a:lnTo>
                    <a:pt x="5740294" y="629493"/>
                  </a:lnTo>
                  <a:lnTo>
                    <a:pt x="5751724" y="629493"/>
                  </a:lnTo>
                  <a:lnTo>
                    <a:pt x="5763154" y="629493"/>
                  </a:lnTo>
                  <a:lnTo>
                    <a:pt x="5774631" y="629493"/>
                  </a:lnTo>
                  <a:lnTo>
                    <a:pt x="5786062" y="629493"/>
                  </a:lnTo>
                  <a:lnTo>
                    <a:pt x="5797492" y="629493"/>
                  </a:lnTo>
                  <a:lnTo>
                    <a:pt x="5808921" y="629493"/>
                  </a:lnTo>
                  <a:lnTo>
                    <a:pt x="5820351" y="629493"/>
                  </a:lnTo>
                  <a:lnTo>
                    <a:pt x="5831829" y="629493"/>
                  </a:lnTo>
                  <a:lnTo>
                    <a:pt x="5843259" y="629493"/>
                  </a:lnTo>
                  <a:lnTo>
                    <a:pt x="5854689" y="629493"/>
                  </a:lnTo>
                  <a:lnTo>
                    <a:pt x="5866119" y="629493"/>
                  </a:lnTo>
                  <a:lnTo>
                    <a:pt x="5877549" y="629493"/>
                  </a:lnTo>
                  <a:lnTo>
                    <a:pt x="5889027" y="629493"/>
                  </a:lnTo>
                  <a:lnTo>
                    <a:pt x="5900457" y="629493"/>
                  </a:lnTo>
                  <a:lnTo>
                    <a:pt x="5911887" y="629493"/>
                  </a:lnTo>
                  <a:lnTo>
                    <a:pt x="5923317" y="629493"/>
                  </a:lnTo>
                  <a:lnTo>
                    <a:pt x="5934747" y="629493"/>
                  </a:lnTo>
                  <a:lnTo>
                    <a:pt x="5946225" y="629493"/>
                  </a:lnTo>
                  <a:lnTo>
                    <a:pt x="5957655" y="629493"/>
                  </a:lnTo>
                  <a:lnTo>
                    <a:pt x="5969084" y="629493"/>
                  </a:lnTo>
                  <a:lnTo>
                    <a:pt x="5980514" y="629493"/>
                  </a:lnTo>
                  <a:lnTo>
                    <a:pt x="5991944" y="629493"/>
                  </a:lnTo>
                  <a:lnTo>
                    <a:pt x="6003422" y="629493"/>
                  </a:lnTo>
                  <a:lnTo>
                    <a:pt x="6014852" y="629493"/>
                  </a:lnTo>
                  <a:lnTo>
                    <a:pt x="6026282" y="629493"/>
                  </a:lnTo>
                  <a:lnTo>
                    <a:pt x="6037712" y="629493"/>
                  </a:lnTo>
                  <a:lnTo>
                    <a:pt x="6049142" y="629493"/>
                  </a:lnTo>
                  <a:lnTo>
                    <a:pt x="6060620" y="629493"/>
                  </a:lnTo>
                  <a:lnTo>
                    <a:pt x="6072049" y="629493"/>
                  </a:lnTo>
                  <a:lnTo>
                    <a:pt x="6083480" y="629493"/>
                  </a:lnTo>
                  <a:lnTo>
                    <a:pt x="6094910" y="629493"/>
                  </a:lnTo>
                  <a:lnTo>
                    <a:pt x="6106340" y="629493"/>
                  </a:lnTo>
                  <a:lnTo>
                    <a:pt x="6117818" y="629493"/>
                  </a:lnTo>
                  <a:lnTo>
                    <a:pt x="6129247" y="629493"/>
                  </a:lnTo>
                  <a:lnTo>
                    <a:pt x="6140677" y="629493"/>
                  </a:lnTo>
                  <a:lnTo>
                    <a:pt x="6152107" y="629493"/>
                  </a:lnTo>
                  <a:lnTo>
                    <a:pt x="6163537" y="629493"/>
                  </a:lnTo>
                  <a:lnTo>
                    <a:pt x="6175015" y="629493"/>
                  </a:lnTo>
                  <a:lnTo>
                    <a:pt x="6186445" y="629493"/>
                  </a:lnTo>
                  <a:lnTo>
                    <a:pt x="6197875" y="629493"/>
                  </a:lnTo>
                  <a:lnTo>
                    <a:pt x="6209305" y="629493"/>
                  </a:lnTo>
                  <a:lnTo>
                    <a:pt x="6220735" y="629493"/>
                  </a:lnTo>
                  <a:lnTo>
                    <a:pt x="6232212" y="629493"/>
                  </a:lnTo>
                  <a:lnTo>
                    <a:pt x="6243642" y="629493"/>
                  </a:lnTo>
                  <a:lnTo>
                    <a:pt x="6255073" y="629493"/>
                  </a:lnTo>
                  <a:lnTo>
                    <a:pt x="6266503" y="629493"/>
                  </a:lnTo>
                  <a:lnTo>
                    <a:pt x="6277933" y="629493"/>
                  </a:lnTo>
                  <a:lnTo>
                    <a:pt x="6289410" y="629493"/>
                  </a:lnTo>
                  <a:lnTo>
                    <a:pt x="6300840" y="629493"/>
                  </a:lnTo>
                  <a:lnTo>
                    <a:pt x="6312270" y="629493"/>
                  </a:lnTo>
                  <a:lnTo>
                    <a:pt x="6323700" y="629493"/>
                  </a:lnTo>
                  <a:lnTo>
                    <a:pt x="6335130" y="629493"/>
                  </a:lnTo>
                  <a:lnTo>
                    <a:pt x="6346608" y="629493"/>
                  </a:lnTo>
                  <a:lnTo>
                    <a:pt x="6358038" y="629493"/>
                  </a:lnTo>
                  <a:lnTo>
                    <a:pt x="6369468" y="629493"/>
                  </a:lnTo>
                  <a:lnTo>
                    <a:pt x="6380898" y="629493"/>
                  </a:lnTo>
                  <a:lnTo>
                    <a:pt x="6392328" y="629493"/>
                  </a:lnTo>
                  <a:lnTo>
                    <a:pt x="6403805" y="629493"/>
                  </a:lnTo>
                  <a:lnTo>
                    <a:pt x="6415235" y="629493"/>
                  </a:lnTo>
                  <a:lnTo>
                    <a:pt x="6426666" y="629493"/>
                  </a:lnTo>
                  <a:lnTo>
                    <a:pt x="6438096" y="629493"/>
                  </a:lnTo>
                  <a:lnTo>
                    <a:pt x="6449525" y="629493"/>
                  </a:lnTo>
                  <a:lnTo>
                    <a:pt x="6461003" y="629493"/>
                  </a:lnTo>
                  <a:lnTo>
                    <a:pt x="6472433" y="629493"/>
                  </a:lnTo>
                  <a:lnTo>
                    <a:pt x="6483863" y="629493"/>
                  </a:lnTo>
                  <a:lnTo>
                    <a:pt x="6495293" y="629493"/>
                  </a:lnTo>
                  <a:lnTo>
                    <a:pt x="6506723" y="629493"/>
                  </a:lnTo>
                  <a:lnTo>
                    <a:pt x="6518201" y="629493"/>
                  </a:lnTo>
                  <a:lnTo>
                    <a:pt x="6529631" y="629493"/>
                  </a:lnTo>
                  <a:lnTo>
                    <a:pt x="6541061" y="629493"/>
                  </a:lnTo>
                  <a:lnTo>
                    <a:pt x="6552490" y="629493"/>
                  </a:lnTo>
                  <a:lnTo>
                    <a:pt x="6563921" y="629493"/>
                  </a:lnTo>
                  <a:lnTo>
                    <a:pt x="6575398" y="629493"/>
                  </a:lnTo>
                  <a:lnTo>
                    <a:pt x="6586828" y="629493"/>
                  </a:lnTo>
                  <a:lnTo>
                    <a:pt x="6598259" y="629493"/>
                  </a:lnTo>
                  <a:lnTo>
                    <a:pt x="6609688" y="629493"/>
                  </a:lnTo>
                  <a:lnTo>
                    <a:pt x="6621118" y="629493"/>
                  </a:lnTo>
                  <a:lnTo>
                    <a:pt x="6632596" y="629493"/>
                  </a:lnTo>
                  <a:lnTo>
                    <a:pt x="6644026" y="629493"/>
                  </a:lnTo>
                  <a:lnTo>
                    <a:pt x="6655456" y="629493"/>
                  </a:lnTo>
                  <a:lnTo>
                    <a:pt x="6666886" y="629493"/>
                  </a:lnTo>
                  <a:lnTo>
                    <a:pt x="6678316" y="629493"/>
                  </a:lnTo>
                  <a:lnTo>
                    <a:pt x="6689794" y="629493"/>
                  </a:lnTo>
                  <a:lnTo>
                    <a:pt x="6701224" y="629493"/>
                  </a:lnTo>
                  <a:lnTo>
                    <a:pt x="6712653" y="629493"/>
                  </a:lnTo>
                  <a:lnTo>
                    <a:pt x="6724083" y="629493"/>
                  </a:lnTo>
                  <a:lnTo>
                    <a:pt x="6735514" y="629493"/>
                  </a:lnTo>
                  <a:lnTo>
                    <a:pt x="6746944" y="629493"/>
                  </a:lnTo>
                  <a:lnTo>
                    <a:pt x="6758421" y="629493"/>
                  </a:lnTo>
                  <a:lnTo>
                    <a:pt x="6769851" y="629493"/>
                  </a:lnTo>
                  <a:lnTo>
                    <a:pt x="6781281" y="629493"/>
                  </a:lnTo>
                  <a:lnTo>
                    <a:pt x="6792711" y="629493"/>
                  </a:lnTo>
                  <a:lnTo>
                    <a:pt x="6804141" y="629493"/>
                  </a:lnTo>
                  <a:lnTo>
                    <a:pt x="6815619" y="629493"/>
                  </a:lnTo>
                  <a:lnTo>
                    <a:pt x="6827049" y="629493"/>
                  </a:lnTo>
                  <a:lnTo>
                    <a:pt x="6838479" y="629493"/>
                  </a:lnTo>
                  <a:lnTo>
                    <a:pt x="6849909" y="629493"/>
                  </a:lnTo>
                  <a:lnTo>
                    <a:pt x="6861339" y="629493"/>
                  </a:lnTo>
                  <a:lnTo>
                    <a:pt x="6872816" y="629493"/>
                  </a:lnTo>
                  <a:lnTo>
                    <a:pt x="6884246" y="629493"/>
                  </a:lnTo>
                  <a:lnTo>
                    <a:pt x="6895676" y="629493"/>
                  </a:lnTo>
                  <a:lnTo>
                    <a:pt x="6907107" y="629493"/>
                  </a:lnTo>
                  <a:lnTo>
                    <a:pt x="6918537" y="629493"/>
                  </a:lnTo>
                  <a:lnTo>
                    <a:pt x="6930014" y="629493"/>
                  </a:lnTo>
                  <a:lnTo>
                    <a:pt x="6941444" y="629493"/>
                  </a:lnTo>
                  <a:lnTo>
                    <a:pt x="6952874" y="629493"/>
                  </a:lnTo>
                  <a:lnTo>
                    <a:pt x="6964304" y="629493"/>
                  </a:lnTo>
                  <a:lnTo>
                    <a:pt x="6975734" y="629493"/>
                  </a:lnTo>
                  <a:lnTo>
                    <a:pt x="6987212" y="629493"/>
                  </a:lnTo>
                  <a:lnTo>
                    <a:pt x="6998642" y="629493"/>
                  </a:lnTo>
                  <a:lnTo>
                    <a:pt x="7010072" y="629493"/>
                  </a:lnTo>
                  <a:lnTo>
                    <a:pt x="7021502" y="629493"/>
                  </a:lnTo>
                  <a:lnTo>
                    <a:pt x="7032931" y="629493"/>
                  </a:lnTo>
                  <a:lnTo>
                    <a:pt x="7044409" y="629493"/>
                  </a:lnTo>
                  <a:lnTo>
                    <a:pt x="7055839" y="629493"/>
                  </a:lnTo>
                  <a:lnTo>
                    <a:pt x="7067269" y="629493"/>
                  </a:lnTo>
                  <a:lnTo>
                    <a:pt x="7078700" y="629493"/>
                  </a:lnTo>
                  <a:lnTo>
                    <a:pt x="7090129" y="629493"/>
                  </a:lnTo>
                  <a:lnTo>
                    <a:pt x="7101607" y="629493"/>
                  </a:lnTo>
                  <a:lnTo>
                    <a:pt x="7113037" y="629493"/>
                  </a:lnTo>
                  <a:lnTo>
                    <a:pt x="7124467" y="629493"/>
                  </a:lnTo>
                  <a:lnTo>
                    <a:pt x="7135897" y="629493"/>
                  </a:lnTo>
                  <a:lnTo>
                    <a:pt x="7147327" y="629493"/>
                  </a:lnTo>
                  <a:lnTo>
                    <a:pt x="7158805" y="629493"/>
                  </a:lnTo>
                  <a:lnTo>
                    <a:pt x="7170235" y="629493"/>
                  </a:lnTo>
                  <a:lnTo>
                    <a:pt x="7181665" y="629493"/>
                  </a:lnTo>
                  <a:lnTo>
                    <a:pt x="7193094" y="629493"/>
                  </a:lnTo>
                  <a:lnTo>
                    <a:pt x="7204524" y="629493"/>
                  </a:lnTo>
                  <a:lnTo>
                    <a:pt x="7216002" y="629493"/>
                  </a:lnTo>
                  <a:lnTo>
                    <a:pt x="7227432" y="629493"/>
                  </a:lnTo>
                  <a:lnTo>
                    <a:pt x="7238862" y="629493"/>
                  </a:lnTo>
                  <a:lnTo>
                    <a:pt x="7250292" y="629493"/>
                  </a:lnTo>
                  <a:lnTo>
                    <a:pt x="7261722" y="629493"/>
                  </a:lnTo>
                  <a:lnTo>
                    <a:pt x="7273200" y="629493"/>
                  </a:lnTo>
                  <a:lnTo>
                    <a:pt x="7284630" y="629493"/>
                  </a:lnTo>
                  <a:lnTo>
                    <a:pt x="7296060" y="629493"/>
                  </a:lnTo>
                  <a:lnTo>
                    <a:pt x="7307490" y="629493"/>
                  </a:lnTo>
                  <a:lnTo>
                    <a:pt x="7318920" y="629493"/>
                  </a:lnTo>
                  <a:lnTo>
                    <a:pt x="7330398" y="629493"/>
                  </a:lnTo>
                  <a:lnTo>
                    <a:pt x="7341828" y="629493"/>
                  </a:lnTo>
                  <a:lnTo>
                    <a:pt x="7353257" y="629493"/>
                  </a:lnTo>
                  <a:lnTo>
                    <a:pt x="7364687" y="629493"/>
                  </a:lnTo>
                  <a:lnTo>
                    <a:pt x="7376117" y="629493"/>
                  </a:lnTo>
                  <a:lnTo>
                    <a:pt x="7387595" y="629493"/>
                  </a:lnTo>
                  <a:lnTo>
                    <a:pt x="7399025" y="629493"/>
                  </a:lnTo>
                  <a:lnTo>
                    <a:pt x="7410455" y="629493"/>
                  </a:lnTo>
                  <a:lnTo>
                    <a:pt x="7421885" y="629493"/>
                  </a:lnTo>
                  <a:lnTo>
                    <a:pt x="7433315" y="629493"/>
                  </a:lnTo>
                  <a:lnTo>
                    <a:pt x="7444793" y="629493"/>
                  </a:lnTo>
                  <a:lnTo>
                    <a:pt x="7456222" y="629493"/>
                  </a:lnTo>
                  <a:lnTo>
                    <a:pt x="7467653" y="629493"/>
                  </a:lnTo>
                  <a:lnTo>
                    <a:pt x="7479083" y="629493"/>
                  </a:lnTo>
                  <a:lnTo>
                    <a:pt x="7490513" y="629493"/>
                  </a:lnTo>
                  <a:lnTo>
                    <a:pt x="7501990" y="629493"/>
                  </a:lnTo>
                  <a:lnTo>
                    <a:pt x="7513420" y="629493"/>
                  </a:lnTo>
                  <a:lnTo>
                    <a:pt x="7524850" y="629493"/>
                  </a:lnTo>
                  <a:lnTo>
                    <a:pt x="7536280" y="629493"/>
                  </a:lnTo>
                  <a:lnTo>
                    <a:pt x="7547710" y="629493"/>
                  </a:lnTo>
                  <a:lnTo>
                    <a:pt x="7559188" y="629493"/>
                  </a:lnTo>
                  <a:lnTo>
                    <a:pt x="7570618" y="629493"/>
                  </a:lnTo>
                  <a:lnTo>
                    <a:pt x="7582048" y="629493"/>
                  </a:lnTo>
                  <a:lnTo>
                    <a:pt x="7593478" y="629493"/>
                  </a:lnTo>
                  <a:lnTo>
                    <a:pt x="7604908" y="629493"/>
                  </a:lnTo>
                  <a:lnTo>
                    <a:pt x="7616385" y="629493"/>
                  </a:lnTo>
                  <a:lnTo>
                    <a:pt x="7627815" y="629493"/>
                  </a:lnTo>
                  <a:lnTo>
                    <a:pt x="7639246" y="629493"/>
                  </a:lnTo>
                  <a:lnTo>
                    <a:pt x="7650676" y="629493"/>
                  </a:lnTo>
                  <a:lnTo>
                    <a:pt x="7662106" y="629493"/>
                  </a:lnTo>
                  <a:lnTo>
                    <a:pt x="7673583" y="629493"/>
                  </a:lnTo>
                  <a:lnTo>
                    <a:pt x="7685013" y="629493"/>
                  </a:lnTo>
                  <a:lnTo>
                    <a:pt x="7696443" y="629493"/>
                  </a:lnTo>
                  <a:lnTo>
                    <a:pt x="7707873" y="629493"/>
                  </a:lnTo>
                  <a:lnTo>
                    <a:pt x="7719303" y="629493"/>
                  </a:lnTo>
                  <a:lnTo>
                    <a:pt x="7730733" y="629493"/>
                  </a:lnTo>
                  <a:lnTo>
                    <a:pt x="7742211" y="629493"/>
                  </a:lnTo>
                  <a:lnTo>
                    <a:pt x="7753641" y="629493"/>
                  </a:lnTo>
                  <a:lnTo>
                    <a:pt x="7765071" y="629493"/>
                  </a:lnTo>
                  <a:lnTo>
                    <a:pt x="7776501" y="629493"/>
                  </a:lnTo>
                  <a:lnTo>
                    <a:pt x="7787931" y="629493"/>
                  </a:lnTo>
                  <a:lnTo>
                    <a:pt x="7799408" y="629493"/>
                  </a:lnTo>
                  <a:lnTo>
                    <a:pt x="7810839" y="629493"/>
                  </a:lnTo>
                  <a:lnTo>
                    <a:pt x="7822268" y="629493"/>
                  </a:lnTo>
                  <a:lnTo>
                    <a:pt x="7833698" y="629493"/>
                  </a:lnTo>
                  <a:lnTo>
                    <a:pt x="7845128" y="629493"/>
                  </a:lnTo>
                  <a:lnTo>
                    <a:pt x="7856606" y="629493"/>
                  </a:lnTo>
                  <a:lnTo>
                    <a:pt x="7868036" y="629493"/>
                  </a:lnTo>
                  <a:lnTo>
                    <a:pt x="7879466" y="629493"/>
                  </a:lnTo>
                  <a:lnTo>
                    <a:pt x="7890896" y="629493"/>
                  </a:lnTo>
                  <a:lnTo>
                    <a:pt x="7902326" y="629493"/>
                  </a:lnTo>
                  <a:lnTo>
                    <a:pt x="7913804" y="629493"/>
                  </a:lnTo>
                  <a:lnTo>
                    <a:pt x="7925234" y="629493"/>
                  </a:lnTo>
                  <a:lnTo>
                    <a:pt x="7936663" y="629493"/>
                  </a:lnTo>
                  <a:lnTo>
                    <a:pt x="7948094" y="629493"/>
                  </a:lnTo>
                  <a:lnTo>
                    <a:pt x="7959524" y="629493"/>
                  </a:lnTo>
                  <a:lnTo>
                    <a:pt x="7971001" y="629493"/>
                  </a:lnTo>
                  <a:lnTo>
                    <a:pt x="7982431" y="629493"/>
                  </a:lnTo>
                  <a:lnTo>
                    <a:pt x="7993861" y="629493"/>
                  </a:lnTo>
                  <a:lnTo>
                    <a:pt x="8005291" y="629493"/>
                  </a:lnTo>
                  <a:lnTo>
                    <a:pt x="8016721" y="629493"/>
                  </a:lnTo>
                  <a:lnTo>
                    <a:pt x="8028199" y="629493"/>
                  </a:lnTo>
                  <a:lnTo>
                    <a:pt x="8039629" y="629493"/>
                  </a:lnTo>
                  <a:lnTo>
                    <a:pt x="8051059" y="629493"/>
                  </a:lnTo>
                  <a:lnTo>
                    <a:pt x="8062489" y="629493"/>
                  </a:lnTo>
                  <a:lnTo>
                    <a:pt x="8073919" y="629493"/>
                  </a:lnTo>
                  <a:lnTo>
                    <a:pt x="8085396" y="629493"/>
                  </a:lnTo>
                  <a:lnTo>
                    <a:pt x="8096826" y="629493"/>
                  </a:lnTo>
                  <a:lnTo>
                    <a:pt x="8108256" y="629493"/>
                  </a:lnTo>
                  <a:lnTo>
                    <a:pt x="8119687" y="629493"/>
                  </a:lnTo>
                  <a:lnTo>
                    <a:pt x="8131117" y="629493"/>
                  </a:lnTo>
                  <a:lnTo>
                    <a:pt x="8142594" y="629493"/>
                  </a:lnTo>
                  <a:lnTo>
                    <a:pt x="8154024" y="629493"/>
                  </a:lnTo>
                  <a:lnTo>
                    <a:pt x="8165454" y="629493"/>
                  </a:lnTo>
                  <a:lnTo>
                    <a:pt x="8176884" y="629493"/>
                  </a:lnTo>
                  <a:lnTo>
                    <a:pt x="8188314" y="629493"/>
                  </a:lnTo>
                  <a:lnTo>
                    <a:pt x="8199792" y="629493"/>
                  </a:lnTo>
                  <a:lnTo>
                    <a:pt x="8211222" y="629493"/>
                  </a:lnTo>
                  <a:lnTo>
                    <a:pt x="8222652" y="629493"/>
                  </a:lnTo>
                  <a:lnTo>
                    <a:pt x="8234082" y="629493"/>
                  </a:lnTo>
                  <a:lnTo>
                    <a:pt x="8245512" y="629493"/>
                  </a:lnTo>
                  <a:lnTo>
                    <a:pt x="8256989" y="629493"/>
                  </a:lnTo>
                  <a:lnTo>
                    <a:pt x="8268419" y="629493"/>
                  </a:lnTo>
                  <a:lnTo>
                    <a:pt x="8279850" y="629493"/>
                  </a:lnTo>
                  <a:lnTo>
                    <a:pt x="8291280" y="629493"/>
                  </a:lnTo>
                  <a:lnTo>
                    <a:pt x="8302709" y="629493"/>
                  </a:lnTo>
                  <a:lnTo>
                    <a:pt x="8314187" y="629493"/>
                  </a:lnTo>
                  <a:lnTo>
                    <a:pt x="8325617" y="629493"/>
                  </a:lnTo>
                  <a:lnTo>
                    <a:pt x="8337047" y="629493"/>
                  </a:lnTo>
                  <a:lnTo>
                    <a:pt x="8348477" y="629493"/>
                  </a:lnTo>
                  <a:lnTo>
                    <a:pt x="8359907" y="629493"/>
                  </a:lnTo>
                  <a:lnTo>
                    <a:pt x="8371385" y="629493"/>
                  </a:lnTo>
                  <a:lnTo>
                    <a:pt x="8382815" y="629493"/>
                  </a:lnTo>
                  <a:lnTo>
                    <a:pt x="8394245" y="629493"/>
                  </a:lnTo>
                  <a:lnTo>
                    <a:pt x="8405674" y="629493"/>
                  </a:lnTo>
                  <a:lnTo>
                    <a:pt x="8417104" y="629493"/>
                  </a:lnTo>
                  <a:lnTo>
                    <a:pt x="8428582" y="629493"/>
                  </a:lnTo>
                  <a:lnTo>
                    <a:pt x="8440012" y="629493"/>
                  </a:lnTo>
                  <a:lnTo>
                    <a:pt x="8451442" y="629493"/>
                  </a:lnTo>
                  <a:lnTo>
                    <a:pt x="8462872" y="629493"/>
                  </a:lnTo>
                  <a:lnTo>
                    <a:pt x="8474302" y="629493"/>
                  </a:lnTo>
                  <a:lnTo>
                    <a:pt x="8485780" y="629493"/>
                  </a:lnTo>
                  <a:lnTo>
                    <a:pt x="8497210" y="629493"/>
                  </a:lnTo>
                  <a:lnTo>
                    <a:pt x="8508640" y="629493"/>
                  </a:lnTo>
                  <a:lnTo>
                    <a:pt x="8520069" y="629493"/>
                  </a:lnTo>
                  <a:lnTo>
                    <a:pt x="8531500" y="629493"/>
                  </a:lnTo>
                  <a:lnTo>
                    <a:pt x="8542977" y="629493"/>
                  </a:lnTo>
                  <a:lnTo>
                    <a:pt x="8554407" y="629493"/>
                  </a:lnTo>
                  <a:lnTo>
                    <a:pt x="8565837" y="629493"/>
                  </a:lnTo>
                  <a:lnTo>
                    <a:pt x="8577267" y="629493"/>
                  </a:lnTo>
                  <a:lnTo>
                    <a:pt x="8588697" y="629493"/>
                  </a:lnTo>
                  <a:lnTo>
                    <a:pt x="8600175" y="629493"/>
                  </a:lnTo>
                  <a:lnTo>
                    <a:pt x="8611605" y="629493"/>
                  </a:lnTo>
                  <a:lnTo>
                    <a:pt x="8623035" y="629493"/>
                  </a:lnTo>
                  <a:lnTo>
                    <a:pt x="8634465" y="629493"/>
                  </a:lnTo>
                  <a:lnTo>
                    <a:pt x="8645895" y="629493"/>
                  </a:lnTo>
                  <a:lnTo>
                    <a:pt x="8657373" y="629493"/>
                  </a:lnTo>
                  <a:lnTo>
                    <a:pt x="8668802" y="629493"/>
                  </a:lnTo>
                  <a:lnTo>
                    <a:pt x="8680232" y="629493"/>
                  </a:lnTo>
                  <a:lnTo>
                    <a:pt x="8691662" y="629493"/>
                  </a:lnTo>
                  <a:lnTo>
                    <a:pt x="8703093" y="629493"/>
                  </a:lnTo>
                  <a:lnTo>
                    <a:pt x="8714570" y="629493"/>
                  </a:lnTo>
                  <a:lnTo>
                    <a:pt x="8726000" y="629493"/>
                  </a:lnTo>
                  <a:lnTo>
                    <a:pt x="8737430" y="629493"/>
                  </a:lnTo>
                  <a:lnTo>
                    <a:pt x="8748860" y="629493"/>
                  </a:lnTo>
                  <a:lnTo>
                    <a:pt x="8760290" y="629493"/>
                  </a:lnTo>
                  <a:lnTo>
                    <a:pt x="8771768" y="629493"/>
                  </a:lnTo>
                  <a:lnTo>
                    <a:pt x="8783198" y="629493"/>
                  </a:lnTo>
                  <a:lnTo>
                    <a:pt x="8794628" y="629493"/>
                  </a:lnTo>
                  <a:lnTo>
                    <a:pt x="8806058" y="629493"/>
                  </a:lnTo>
                  <a:lnTo>
                    <a:pt x="8817488" y="629493"/>
                  </a:lnTo>
                  <a:lnTo>
                    <a:pt x="8828918" y="629493"/>
                  </a:lnTo>
                  <a:lnTo>
                    <a:pt x="8840395" y="629493"/>
                  </a:lnTo>
                  <a:lnTo>
                    <a:pt x="8851825" y="629493"/>
                  </a:lnTo>
                  <a:lnTo>
                    <a:pt x="8863256" y="629493"/>
                  </a:lnTo>
                  <a:lnTo>
                    <a:pt x="8874686" y="629493"/>
                  </a:lnTo>
                  <a:lnTo>
                    <a:pt x="8886115" y="629493"/>
                  </a:lnTo>
                  <a:lnTo>
                    <a:pt x="8897593" y="629493"/>
                  </a:lnTo>
                  <a:lnTo>
                    <a:pt x="8909022" y="629493"/>
                  </a:lnTo>
                  <a:lnTo>
                    <a:pt x="8920453" y="629493"/>
                  </a:lnTo>
                  <a:lnTo>
                    <a:pt x="8931883" y="629493"/>
                  </a:lnTo>
                  <a:lnTo>
                    <a:pt x="8943313" y="629493"/>
                  </a:lnTo>
                  <a:lnTo>
                    <a:pt x="8954791" y="629493"/>
                  </a:lnTo>
                  <a:lnTo>
                    <a:pt x="8966220" y="629493"/>
                  </a:lnTo>
                  <a:lnTo>
                    <a:pt x="8977651" y="629493"/>
                  </a:lnTo>
                  <a:lnTo>
                    <a:pt x="8989080" y="629493"/>
                  </a:lnTo>
                  <a:lnTo>
                    <a:pt x="9000511" y="629493"/>
                  </a:lnTo>
                  <a:lnTo>
                    <a:pt x="9011988" y="629493"/>
                  </a:lnTo>
                  <a:lnTo>
                    <a:pt x="9023418" y="629493"/>
                  </a:lnTo>
                  <a:lnTo>
                    <a:pt x="9034849" y="629493"/>
                  </a:lnTo>
                  <a:lnTo>
                    <a:pt x="9046278" y="629493"/>
                  </a:lnTo>
                  <a:lnTo>
                    <a:pt x="9057709" y="629493"/>
                  </a:lnTo>
                  <a:lnTo>
                    <a:pt x="9069186" y="629493"/>
                  </a:lnTo>
                  <a:lnTo>
                    <a:pt x="9080615" y="629493"/>
                  </a:lnTo>
                  <a:lnTo>
                    <a:pt x="9092046" y="629493"/>
                  </a:lnTo>
                  <a:lnTo>
                    <a:pt x="9103476" y="629493"/>
                  </a:lnTo>
                  <a:lnTo>
                    <a:pt x="9114906" y="629493"/>
                  </a:lnTo>
                  <a:lnTo>
                    <a:pt x="9126384" y="629493"/>
                  </a:lnTo>
                  <a:lnTo>
                    <a:pt x="9137813" y="629493"/>
                  </a:lnTo>
                  <a:lnTo>
                    <a:pt x="9149244" y="629493"/>
                  </a:lnTo>
                  <a:lnTo>
                    <a:pt x="9160673" y="629493"/>
                  </a:lnTo>
                  <a:lnTo>
                    <a:pt x="9172104" y="629493"/>
                  </a:lnTo>
                  <a:lnTo>
                    <a:pt x="9183581" y="629493"/>
                  </a:lnTo>
                  <a:lnTo>
                    <a:pt x="9195011" y="629493"/>
                  </a:lnTo>
                  <a:lnTo>
                    <a:pt x="9206442" y="629493"/>
                  </a:lnTo>
                  <a:lnTo>
                    <a:pt x="9217871" y="629493"/>
                  </a:lnTo>
                  <a:lnTo>
                    <a:pt x="9229301" y="629493"/>
                  </a:lnTo>
                  <a:lnTo>
                    <a:pt x="9240779" y="629493"/>
                  </a:lnTo>
                  <a:lnTo>
                    <a:pt x="9252209" y="629493"/>
                  </a:lnTo>
                  <a:lnTo>
                    <a:pt x="9263639" y="629493"/>
                  </a:lnTo>
                  <a:lnTo>
                    <a:pt x="9275069" y="629493"/>
                  </a:lnTo>
                  <a:lnTo>
                    <a:pt x="9286498" y="629493"/>
                  </a:lnTo>
                  <a:lnTo>
                    <a:pt x="9297977" y="629493"/>
                  </a:lnTo>
                  <a:lnTo>
                    <a:pt x="9309406" y="629493"/>
                  </a:lnTo>
                  <a:lnTo>
                    <a:pt x="9320837" y="629493"/>
                  </a:lnTo>
                  <a:lnTo>
                    <a:pt x="9332266" y="629493"/>
                  </a:lnTo>
                  <a:lnTo>
                    <a:pt x="9343696" y="629493"/>
                  </a:lnTo>
                  <a:lnTo>
                    <a:pt x="9355174" y="629493"/>
                  </a:lnTo>
                  <a:lnTo>
                    <a:pt x="9366604" y="629493"/>
                  </a:lnTo>
                  <a:lnTo>
                    <a:pt x="9378035" y="629493"/>
                  </a:lnTo>
                  <a:lnTo>
                    <a:pt x="9389464" y="629493"/>
                  </a:lnTo>
                  <a:lnTo>
                    <a:pt x="9400894" y="629493"/>
                  </a:lnTo>
                  <a:lnTo>
                    <a:pt x="9412372" y="629493"/>
                  </a:lnTo>
                  <a:lnTo>
                    <a:pt x="9423802" y="629493"/>
                  </a:lnTo>
                  <a:lnTo>
                    <a:pt x="9435232" y="629493"/>
                  </a:lnTo>
                  <a:lnTo>
                    <a:pt x="9446662" y="629493"/>
                  </a:lnTo>
                  <a:lnTo>
                    <a:pt x="9458091" y="629493"/>
                  </a:lnTo>
                  <a:lnTo>
                    <a:pt x="9469570" y="629493"/>
                  </a:lnTo>
                  <a:lnTo>
                    <a:pt x="9480999" y="629493"/>
                  </a:lnTo>
                  <a:lnTo>
                    <a:pt x="9492429" y="629493"/>
                  </a:lnTo>
                  <a:lnTo>
                    <a:pt x="9503859" y="629493"/>
                  </a:lnTo>
                  <a:lnTo>
                    <a:pt x="9515289" y="629493"/>
                  </a:lnTo>
                  <a:lnTo>
                    <a:pt x="9526767" y="629493"/>
                  </a:lnTo>
                  <a:lnTo>
                    <a:pt x="9538197" y="629493"/>
                  </a:lnTo>
                  <a:lnTo>
                    <a:pt x="9549626" y="629493"/>
                  </a:lnTo>
                  <a:lnTo>
                    <a:pt x="9561057" y="629493"/>
                  </a:lnTo>
                  <a:lnTo>
                    <a:pt x="9572487" y="629493"/>
                  </a:lnTo>
                  <a:lnTo>
                    <a:pt x="9583965" y="629493"/>
                  </a:lnTo>
                  <a:lnTo>
                    <a:pt x="9595395" y="629493"/>
                  </a:lnTo>
                  <a:lnTo>
                    <a:pt x="9606824" y="629493"/>
                  </a:lnTo>
                  <a:lnTo>
                    <a:pt x="9618255" y="629493"/>
                  </a:lnTo>
                  <a:lnTo>
                    <a:pt x="9629684" y="629493"/>
                  </a:lnTo>
                  <a:lnTo>
                    <a:pt x="9641163" y="629493"/>
                  </a:lnTo>
                  <a:lnTo>
                    <a:pt x="9652592" y="629493"/>
                  </a:lnTo>
                  <a:lnTo>
                    <a:pt x="9664022" y="629493"/>
                  </a:lnTo>
                  <a:lnTo>
                    <a:pt x="9675452" y="629493"/>
                  </a:lnTo>
                  <a:lnTo>
                    <a:pt x="9686882" y="629493"/>
                  </a:lnTo>
                  <a:lnTo>
                    <a:pt x="9698360" y="629493"/>
                  </a:lnTo>
                  <a:lnTo>
                    <a:pt x="9709790" y="629493"/>
                  </a:lnTo>
                  <a:lnTo>
                    <a:pt x="9721219" y="629493"/>
                  </a:lnTo>
                  <a:lnTo>
                    <a:pt x="9732650" y="629493"/>
                  </a:lnTo>
                  <a:lnTo>
                    <a:pt x="9744080" y="629493"/>
                  </a:lnTo>
                  <a:lnTo>
                    <a:pt x="9755557" y="629493"/>
                  </a:lnTo>
                  <a:lnTo>
                    <a:pt x="9766988" y="629493"/>
                  </a:lnTo>
                  <a:lnTo>
                    <a:pt x="9778417" y="629493"/>
                  </a:lnTo>
                  <a:lnTo>
                    <a:pt x="9789848" y="629493"/>
                  </a:lnTo>
                  <a:lnTo>
                    <a:pt x="9801277" y="629493"/>
                  </a:lnTo>
                  <a:lnTo>
                    <a:pt x="9812755" y="629493"/>
                  </a:lnTo>
                  <a:lnTo>
                    <a:pt x="9824185" y="629493"/>
                  </a:lnTo>
                  <a:lnTo>
                    <a:pt x="9835615" y="629493"/>
                  </a:lnTo>
                  <a:lnTo>
                    <a:pt x="9847045" y="629493"/>
                  </a:lnTo>
                  <a:lnTo>
                    <a:pt x="9858475" y="629493"/>
                  </a:lnTo>
                  <a:lnTo>
                    <a:pt x="9869952" y="629493"/>
                  </a:lnTo>
                  <a:lnTo>
                    <a:pt x="9881383" y="629493"/>
                  </a:lnTo>
                  <a:lnTo>
                    <a:pt x="9892812" y="629493"/>
                  </a:lnTo>
                  <a:lnTo>
                    <a:pt x="9904243" y="629493"/>
                  </a:lnTo>
                  <a:lnTo>
                    <a:pt x="9915673" y="629493"/>
                  </a:lnTo>
                  <a:lnTo>
                    <a:pt x="9927102" y="629493"/>
                  </a:lnTo>
                  <a:lnTo>
                    <a:pt x="9938581" y="629493"/>
                  </a:lnTo>
                  <a:lnTo>
                    <a:pt x="9950010" y="629493"/>
                  </a:lnTo>
                  <a:lnTo>
                    <a:pt x="9961441" y="629493"/>
                  </a:lnTo>
                  <a:lnTo>
                    <a:pt x="9972870" y="629493"/>
                  </a:lnTo>
                  <a:lnTo>
                    <a:pt x="9984300" y="629493"/>
                  </a:lnTo>
                  <a:lnTo>
                    <a:pt x="9995778" y="629493"/>
                  </a:lnTo>
                  <a:lnTo>
                    <a:pt x="10007208" y="629493"/>
                  </a:lnTo>
                  <a:lnTo>
                    <a:pt x="10018638" y="629493"/>
                  </a:lnTo>
                  <a:lnTo>
                    <a:pt x="10030068" y="629493"/>
                  </a:lnTo>
                  <a:lnTo>
                    <a:pt x="10041498" y="629493"/>
                  </a:lnTo>
                  <a:lnTo>
                    <a:pt x="10052976" y="629493"/>
                  </a:lnTo>
                  <a:lnTo>
                    <a:pt x="10064405" y="629493"/>
                  </a:lnTo>
                  <a:lnTo>
                    <a:pt x="10075835" y="629493"/>
                  </a:lnTo>
                  <a:lnTo>
                    <a:pt x="10087266" y="629493"/>
                  </a:lnTo>
                  <a:lnTo>
                    <a:pt x="10098695" y="629493"/>
                  </a:lnTo>
                  <a:lnTo>
                    <a:pt x="10110174" y="629493"/>
                  </a:lnTo>
                  <a:lnTo>
                    <a:pt x="10121603" y="629493"/>
                  </a:lnTo>
                  <a:lnTo>
                    <a:pt x="10133033" y="629493"/>
                  </a:lnTo>
                  <a:lnTo>
                    <a:pt x="10144463" y="629493"/>
                  </a:lnTo>
                  <a:lnTo>
                    <a:pt x="10155893" y="629493"/>
                  </a:lnTo>
                  <a:lnTo>
                    <a:pt x="10167371" y="629493"/>
                  </a:lnTo>
                  <a:lnTo>
                    <a:pt x="10178801" y="629493"/>
                  </a:lnTo>
                  <a:lnTo>
                    <a:pt x="10190230" y="629493"/>
                  </a:lnTo>
                  <a:lnTo>
                    <a:pt x="10201661" y="629493"/>
                  </a:lnTo>
                  <a:lnTo>
                    <a:pt x="10213091" y="629493"/>
                  </a:lnTo>
                  <a:lnTo>
                    <a:pt x="10224569" y="629493"/>
                  </a:lnTo>
                  <a:lnTo>
                    <a:pt x="10235998" y="629493"/>
                  </a:lnTo>
                  <a:lnTo>
                    <a:pt x="10247428" y="629493"/>
                  </a:lnTo>
                  <a:lnTo>
                    <a:pt x="10258859" y="629493"/>
                  </a:lnTo>
                  <a:lnTo>
                    <a:pt x="10270288" y="629493"/>
                  </a:lnTo>
                  <a:lnTo>
                    <a:pt x="10281767" y="629493"/>
                  </a:lnTo>
                  <a:lnTo>
                    <a:pt x="10293196" y="629493"/>
                  </a:lnTo>
                  <a:lnTo>
                    <a:pt x="10304626" y="629493"/>
                  </a:lnTo>
                  <a:lnTo>
                    <a:pt x="10316056" y="629493"/>
                  </a:lnTo>
                  <a:lnTo>
                    <a:pt x="10327486" y="629493"/>
                  </a:lnTo>
                  <a:lnTo>
                    <a:pt x="10338963" y="629493"/>
                  </a:lnTo>
                  <a:lnTo>
                    <a:pt x="10350394" y="629493"/>
                  </a:lnTo>
                  <a:lnTo>
                    <a:pt x="10361823" y="629493"/>
                  </a:lnTo>
                  <a:lnTo>
                    <a:pt x="10373254" y="629493"/>
                  </a:lnTo>
                  <a:lnTo>
                    <a:pt x="10384684" y="629493"/>
                  </a:lnTo>
                  <a:lnTo>
                    <a:pt x="10396161" y="629493"/>
                  </a:lnTo>
                  <a:lnTo>
                    <a:pt x="10407591" y="629493"/>
                  </a:lnTo>
                  <a:lnTo>
                    <a:pt x="10419021" y="629493"/>
                  </a:lnTo>
                  <a:lnTo>
                    <a:pt x="10430452" y="629493"/>
                  </a:lnTo>
                  <a:lnTo>
                    <a:pt x="10441881" y="629493"/>
                  </a:lnTo>
                  <a:lnTo>
                    <a:pt x="10453358" y="629493"/>
                  </a:lnTo>
                  <a:lnTo>
                    <a:pt x="10464789" y="629493"/>
                  </a:lnTo>
                  <a:lnTo>
                    <a:pt x="10476219" y="629493"/>
                  </a:lnTo>
                  <a:lnTo>
                    <a:pt x="10487649" y="629493"/>
                  </a:lnTo>
                  <a:lnTo>
                    <a:pt x="10499079" y="629493"/>
                  </a:lnTo>
                  <a:lnTo>
                    <a:pt x="10510556" y="629493"/>
                  </a:lnTo>
                  <a:lnTo>
                    <a:pt x="10521987" y="629493"/>
                  </a:lnTo>
                  <a:lnTo>
                    <a:pt x="10533416" y="629493"/>
                  </a:lnTo>
                  <a:lnTo>
                    <a:pt x="10544847" y="629493"/>
                  </a:lnTo>
                  <a:lnTo>
                    <a:pt x="10556277" y="629493"/>
                  </a:lnTo>
                  <a:lnTo>
                    <a:pt x="10567754" y="629493"/>
                  </a:lnTo>
                  <a:lnTo>
                    <a:pt x="10579184" y="629493"/>
                  </a:lnTo>
                  <a:lnTo>
                    <a:pt x="10590614" y="629493"/>
                  </a:lnTo>
                  <a:lnTo>
                    <a:pt x="10602045" y="629493"/>
                  </a:lnTo>
                  <a:lnTo>
                    <a:pt x="10613474" y="629493"/>
                  </a:lnTo>
                  <a:lnTo>
                    <a:pt x="10624951" y="629493"/>
                  </a:lnTo>
                  <a:lnTo>
                    <a:pt x="10636382" y="629493"/>
                  </a:lnTo>
                  <a:lnTo>
                    <a:pt x="10647812" y="629493"/>
                  </a:lnTo>
                  <a:lnTo>
                    <a:pt x="10659241" y="629493"/>
                  </a:lnTo>
                  <a:lnTo>
                    <a:pt x="10670672" y="629493"/>
                  </a:lnTo>
                  <a:lnTo>
                    <a:pt x="10682149" y="629493"/>
                  </a:lnTo>
                  <a:lnTo>
                    <a:pt x="10693580" y="629493"/>
                  </a:lnTo>
                  <a:lnTo>
                    <a:pt x="10705009" y="629493"/>
                  </a:lnTo>
                  <a:lnTo>
                    <a:pt x="10716439" y="629493"/>
                  </a:lnTo>
                  <a:lnTo>
                    <a:pt x="10727870" y="629493"/>
                  </a:lnTo>
                  <a:lnTo>
                    <a:pt x="10739347" y="629493"/>
                  </a:lnTo>
                  <a:lnTo>
                    <a:pt x="10750778" y="629493"/>
                  </a:lnTo>
                  <a:lnTo>
                    <a:pt x="10762207" y="629493"/>
                  </a:lnTo>
                  <a:lnTo>
                    <a:pt x="10773637" y="629493"/>
                  </a:lnTo>
                  <a:lnTo>
                    <a:pt x="10785067" y="629493"/>
                  </a:lnTo>
                  <a:lnTo>
                    <a:pt x="10796544" y="629493"/>
                  </a:lnTo>
                  <a:lnTo>
                    <a:pt x="10807975" y="629493"/>
                  </a:lnTo>
                  <a:lnTo>
                    <a:pt x="10819405" y="629493"/>
                  </a:lnTo>
                  <a:lnTo>
                    <a:pt x="10830834" y="629493"/>
                  </a:lnTo>
                  <a:lnTo>
                    <a:pt x="10842265" y="629493"/>
                  </a:lnTo>
                  <a:lnTo>
                    <a:pt x="10853742" y="629493"/>
                  </a:lnTo>
                  <a:lnTo>
                    <a:pt x="10865173" y="629493"/>
                  </a:lnTo>
                  <a:lnTo>
                    <a:pt x="10876602" y="629493"/>
                  </a:lnTo>
                  <a:lnTo>
                    <a:pt x="10888032" y="629493"/>
                  </a:lnTo>
                  <a:lnTo>
                    <a:pt x="10899463" y="629493"/>
                  </a:lnTo>
                  <a:lnTo>
                    <a:pt x="10910892" y="629493"/>
                  </a:lnTo>
                  <a:lnTo>
                    <a:pt x="10922369" y="629493"/>
                  </a:lnTo>
                  <a:lnTo>
                    <a:pt x="10933800" y="629493"/>
                  </a:lnTo>
                  <a:lnTo>
                    <a:pt x="10945230" y="629493"/>
                  </a:lnTo>
                  <a:lnTo>
                    <a:pt x="10956660" y="629493"/>
                  </a:lnTo>
                  <a:lnTo>
                    <a:pt x="10968090" y="629493"/>
                  </a:lnTo>
                  <a:lnTo>
                    <a:pt x="10979567" y="629493"/>
                  </a:lnTo>
                  <a:lnTo>
                    <a:pt x="10990998" y="629493"/>
                  </a:lnTo>
                  <a:lnTo>
                    <a:pt x="11002427" y="629493"/>
                  </a:lnTo>
                  <a:lnTo>
                    <a:pt x="11013858" y="629493"/>
                  </a:lnTo>
                  <a:lnTo>
                    <a:pt x="11025287" y="629493"/>
                  </a:lnTo>
                  <a:lnTo>
                    <a:pt x="11036765" y="629493"/>
                  </a:lnTo>
                  <a:lnTo>
                    <a:pt x="11048195" y="629493"/>
                  </a:lnTo>
                  <a:lnTo>
                    <a:pt x="11059625" y="629493"/>
                  </a:lnTo>
                  <a:lnTo>
                    <a:pt x="11071056" y="629493"/>
                  </a:lnTo>
                  <a:lnTo>
                    <a:pt x="11082485" y="629493"/>
                  </a:lnTo>
                  <a:lnTo>
                    <a:pt x="11093962" y="629493"/>
                  </a:lnTo>
                  <a:lnTo>
                    <a:pt x="11105393" y="629493"/>
                  </a:lnTo>
                  <a:lnTo>
                    <a:pt x="11116823" y="629493"/>
                  </a:lnTo>
                  <a:lnTo>
                    <a:pt x="11128253" y="629493"/>
                  </a:lnTo>
                  <a:lnTo>
                    <a:pt x="11139683" y="629493"/>
                  </a:lnTo>
                  <a:lnTo>
                    <a:pt x="11151160" y="629493"/>
                  </a:lnTo>
                  <a:lnTo>
                    <a:pt x="11162591" y="629493"/>
                  </a:lnTo>
                  <a:lnTo>
                    <a:pt x="11174020" y="629493"/>
                  </a:lnTo>
                  <a:lnTo>
                    <a:pt x="11185451" y="629493"/>
                  </a:lnTo>
                  <a:lnTo>
                    <a:pt x="11196881" y="629493"/>
                  </a:lnTo>
                  <a:lnTo>
                    <a:pt x="11208358" y="629493"/>
                  </a:lnTo>
                  <a:lnTo>
                    <a:pt x="11218359" y="62949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BB510034-BE3D-E643-80B8-45E407737905}"/>
                </a:ext>
              </a:extLst>
            </p:cNvPr>
            <p:cNvSpPr/>
            <p:nvPr/>
          </p:nvSpPr>
          <p:spPr>
            <a:xfrm>
              <a:off x="851149" y="5504326"/>
              <a:ext cx="11218359" cy="596436"/>
            </a:xfrm>
            <a:custGeom>
              <a:avLst/>
              <a:gdLst>
                <a:gd name="connsiteX0" fmla="*/ 0 w 11218359"/>
                <a:gd name="connsiteY0" fmla="*/ 596436 h 596436"/>
                <a:gd name="connsiteX1" fmla="*/ 9149 w 11218359"/>
                <a:gd name="connsiteY1" fmla="*/ 596436 h 596436"/>
                <a:gd name="connsiteX2" fmla="*/ 20588 w 11218359"/>
                <a:gd name="connsiteY2" fmla="*/ 596436 h 596436"/>
                <a:gd name="connsiteX3" fmla="*/ 32028 w 11218359"/>
                <a:gd name="connsiteY3" fmla="*/ 596436 h 596436"/>
                <a:gd name="connsiteX4" fmla="*/ 43467 w 11218359"/>
                <a:gd name="connsiteY4" fmla="*/ 596436 h 596436"/>
                <a:gd name="connsiteX5" fmla="*/ 54907 w 11218359"/>
                <a:gd name="connsiteY5" fmla="*/ 596436 h 596436"/>
                <a:gd name="connsiteX6" fmla="*/ 66346 w 11218359"/>
                <a:gd name="connsiteY6" fmla="*/ 596436 h 596436"/>
                <a:gd name="connsiteX7" fmla="*/ 77786 w 11218359"/>
                <a:gd name="connsiteY7" fmla="*/ 596436 h 596436"/>
                <a:gd name="connsiteX8" fmla="*/ 89225 w 11218359"/>
                <a:gd name="connsiteY8" fmla="*/ 596436 h 596436"/>
                <a:gd name="connsiteX9" fmla="*/ 100665 w 11218359"/>
                <a:gd name="connsiteY9" fmla="*/ 596436 h 596436"/>
                <a:gd name="connsiteX10" fmla="*/ 112104 w 11218359"/>
                <a:gd name="connsiteY10" fmla="*/ 596436 h 596436"/>
                <a:gd name="connsiteX11" fmla="*/ 123544 w 11218359"/>
                <a:gd name="connsiteY11" fmla="*/ 596436 h 596436"/>
                <a:gd name="connsiteX12" fmla="*/ 134979 w 11218359"/>
                <a:gd name="connsiteY12" fmla="*/ 596436 h 596436"/>
                <a:gd name="connsiteX13" fmla="*/ 146423 w 11218359"/>
                <a:gd name="connsiteY13" fmla="*/ 596436 h 596436"/>
                <a:gd name="connsiteX14" fmla="*/ 157858 w 11218359"/>
                <a:gd name="connsiteY14" fmla="*/ 596436 h 596436"/>
                <a:gd name="connsiteX15" fmla="*/ 169297 w 11218359"/>
                <a:gd name="connsiteY15" fmla="*/ 596436 h 596436"/>
                <a:gd name="connsiteX16" fmla="*/ 180737 w 11218359"/>
                <a:gd name="connsiteY16" fmla="*/ 596436 h 596436"/>
                <a:gd name="connsiteX17" fmla="*/ 192176 w 11218359"/>
                <a:gd name="connsiteY17" fmla="*/ 596436 h 596436"/>
                <a:gd name="connsiteX18" fmla="*/ 203616 w 11218359"/>
                <a:gd name="connsiteY18" fmla="*/ 596436 h 596436"/>
                <a:gd name="connsiteX19" fmla="*/ 215055 w 11218359"/>
                <a:gd name="connsiteY19" fmla="*/ 596436 h 596436"/>
                <a:gd name="connsiteX20" fmla="*/ 226495 w 11218359"/>
                <a:gd name="connsiteY20" fmla="*/ 596436 h 596436"/>
                <a:gd name="connsiteX21" fmla="*/ 237935 w 11218359"/>
                <a:gd name="connsiteY21" fmla="*/ 596436 h 596436"/>
                <a:gd name="connsiteX22" fmla="*/ 249374 w 11218359"/>
                <a:gd name="connsiteY22" fmla="*/ 596436 h 596436"/>
                <a:gd name="connsiteX23" fmla="*/ 260814 w 11218359"/>
                <a:gd name="connsiteY23" fmla="*/ 596436 h 596436"/>
                <a:gd name="connsiteX24" fmla="*/ 272253 w 11218359"/>
                <a:gd name="connsiteY24" fmla="*/ 596436 h 596436"/>
                <a:gd name="connsiteX25" fmla="*/ 283693 w 11218359"/>
                <a:gd name="connsiteY25" fmla="*/ 596436 h 596436"/>
                <a:gd name="connsiteX26" fmla="*/ 295132 w 11218359"/>
                <a:gd name="connsiteY26" fmla="*/ 596436 h 596436"/>
                <a:gd name="connsiteX27" fmla="*/ 306572 w 11218359"/>
                <a:gd name="connsiteY27" fmla="*/ 596436 h 596436"/>
                <a:gd name="connsiteX28" fmla="*/ 318011 w 11218359"/>
                <a:gd name="connsiteY28" fmla="*/ 596436 h 596436"/>
                <a:gd name="connsiteX29" fmla="*/ 329451 w 11218359"/>
                <a:gd name="connsiteY29" fmla="*/ 596436 h 596436"/>
                <a:gd name="connsiteX30" fmla="*/ 340890 w 11218359"/>
                <a:gd name="connsiteY30" fmla="*/ 596436 h 596436"/>
                <a:gd name="connsiteX31" fmla="*/ 352330 w 11218359"/>
                <a:gd name="connsiteY31" fmla="*/ 596436 h 596436"/>
                <a:gd name="connsiteX32" fmla="*/ 363769 w 11218359"/>
                <a:gd name="connsiteY32" fmla="*/ 596436 h 596436"/>
                <a:gd name="connsiteX33" fmla="*/ 375209 w 11218359"/>
                <a:gd name="connsiteY33" fmla="*/ 596436 h 596436"/>
                <a:gd name="connsiteX34" fmla="*/ 386648 w 11218359"/>
                <a:gd name="connsiteY34" fmla="*/ 596436 h 596436"/>
                <a:gd name="connsiteX35" fmla="*/ 398088 w 11218359"/>
                <a:gd name="connsiteY35" fmla="*/ 596436 h 596436"/>
                <a:gd name="connsiteX36" fmla="*/ 409527 w 11218359"/>
                <a:gd name="connsiteY36" fmla="*/ 596436 h 596436"/>
                <a:gd name="connsiteX37" fmla="*/ 420967 w 11218359"/>
                <a:gd name="connsiteY37" fmla="*/ 596436 h 596436"/>
                <a:gd name="connsiteX38" fmla="*/ 432406 w 11218359"/>
                <a:gd name="connsiteY38" fmla="*/ 596436 h 596436"/>
                <a:gd name="connsiteX39" fmla="*/ 443846 w 11218359"/>
                <a:gd name="connsiteY39" fmla="*/ 596436 h 596436"/>
                <a:gd name="connsiteX40" fmla="*/ 455285 w 11218359"/>
                <a:gd name="connsiteY40" fmla="*/ 596436 h 596436"/>
                <a:gd name="connsiteX41" fmla="*/ 466725 w 11218359"/>
                <a:gd name="connsiteY41" fmla="*/ 596436 h 596436"/>
                <a:gd name="connsiteX42" fmla="*/ 478165 w 11218359"/>
                <a:gd name="connsiteY42" fmla="*/ 596436 h 596436"/>
                <a:gd name="connsiteX43" fmla="*/ 489604 w 11218359"/>
                <a:gd name="connsiteY43" fmla="*/ 596436 h 596436"/>
                <a:gd name="connsiteX44" fmla="*/ 501044 w 11218359"/>
                <a:gd name="connsiteY44" fmla="*/ 596436 h 596436"/>
                <a:gd name="connsiteX45" fmla="*/ 512483 w 11218359"/>
                <a:gd name="connsiteY45" fmla="*/ 596436 h 596436"/>
                <a:gd name="connsiteX46" fmla="*/ 523923 w 11218359"/>
                <a:gd name="connsiteY46" fmla="*/ 596436 h 596436"/>
                <a:gd name="connsiteX47" fmla="*/ 535362 w 11218359"/>
                <a:gd name="connsiteY47" fmla="*/ 596436 h 596436"/>
                <a:gd name="connsiteX48" fmla="*/ 546802 w 11218359"/>
                <a:gd name="connsiteY48" fmla="*/ 596436 h 596436"/>
                <a:gd name="connsiteX49" fmla="*/ 558241 w 11218359"/>
                <a:gd name="connsiteY49" fmla="*/ 596436 h 596436"/>
                <a:gd name="connsiteX50" fmla="*/ 569681 w 11218359"/>
                <a:gd name="connsiteY50" fmla="*/ 596436 h 596436"/>
                <a:gd name="connsiteX51" fmla="*/ 581120 w 11218359"/>
                <a:gd name="connsiteY51" fmla="*/ 596436 h 596436"/>
                <a:gd name="connsiteX52" fmla="*/ 592560 w 11218359"/>
                <a:gd name="connsiteY52" fmla="*/ 596436 h 596436"/>
                <a:gd name="connsiteX53" fmla="*/ 603999 w 11218359"/>
                <a:gd name="connsiteY53" fmla="*/ 596436 h 596436"/>
                <a:gd name="connsiteX54" fmla="*/ 615439 w 11218359"/>
                <a:gd name="connsiteY54" fmla="*/ 596436 h 596436"/>
                <a:gd name="connsiteX55" fmla="*/ 626878 w 11218359"/>
                <a:gd name="connsiteY55" fmla="*/ 596436 h 596436"/>
                <a:gd name="connsiteX56" fmla="*/ 638318 w 11218359"/>
                <a:gd name="connsiteY56" fmla="*/ 596436 h 596436"/>
                <a:gd name="connsiteX57" fmla="*/ 649757 w 11218359"/>
                <a:gd name="connsiteY57" fmla="*/ 596436 h 596436"/>
                <a:gd name="connsiteX58" fmla="*/ 661192 w 11218359"/>
                <a:gd name="connsiteY58" fmla="*/ 596436 h 596436"/>
                <a:gd name="connsiteX59" fmla="*/ 672632 w 11218359"/>
                <a:gd name="connsiteY59" fmla="*/ 596436 h 596436"/>
                <a:gd name="connsiteX60" fmla="*/ 684071 w 11218359"/>
                <a:gd name="connsiteY60" fmla="*/ 596436 h 596436"/>
                <a:gd name="connsiteX61" fmla="*/ 695511 w 11218359"/>
                <a:gd name="connsiteY61" fmla="*/ 596436 h 596436"/>
                <a:gd name="connsiteX62" fmla="*/ 706950 w 11218359"/>
                <a:gd name="connsiteY62" fmla="*/ 596436 h 596436"/>
                <a:gd name="connsiteX63" fmla="*/ 718390 w 11218359"/>
                <a:gd name="connsiteY63" fmla="*/ 596436 h 596436"/>
                <a:gd name="connsiteX64" fmla="*/ 729829 w 11218359"/>
                <a:gd name="connsiteY64" fmla="*/ 596436 h 596436"/>
                <a:gd name="connsiteX65" fmla="*/ 741269 w 11218359"/>
                <a:gd name="connsiteY65" fmla="*/ 596436 h 596436"/>
                <a:gd name="connsiteX66" fmla="*/ 752708 w 11218359"/>
                <a:gd name="connsiteY66" fmla="*/ 596436 h 596436"/>
                <a:gd name="connsiteX67" fmla="*/ 764148 w 11218359"/>
                <a:gd name="connsiteY67" fmla="*/ 596436 h 596436"/>
                <a:gd name="connsiteX68" fmla="*/ 775587 w 11218359"/>
                <a:gd name="connsiteY68" fmla="*/ 596436 h 596436"/>
                <a:gd name="connsiteX69" fmla="*/ 787027 w 11218359"/>
                <a:gd name="connsiteY69" fmla="*/ 596436 h 596436"/>
                <a:gd name="connsiteX70" fmla="*/ 798467 w 11218359"/>
                <a:gd name="connsiteY70" fmla="*/ 596436 h 596436"/>
                <a:gd name="connsiteX71" fmla="*/ 809906 w 11218359"/>
                <a:gd name="connsiteY71" fmla="*/ 596436 h 596436"/>
                <a:gd name="connsiteX72" fmla="*/ 821346 w 11218359"/>
                <a:gd name="connsiteY72" fmla="*/ 596436 h 596436"/>
                <a:gd name="connsiteX73" fmla="*/ 832785 w 11218359"/>
                <a:gd name="connsiteY73" fmla="*/ 596436 h 596436"/>
                <a:gd name="connsiteX74" fmla="*/ 844225 w 11218359"/>
                <a:gd name="connsiteY74" fmla="*/ 596436 h 596436"/>
                <a:gd name="connsiteX75" fmla="*/ 855664 w 11218359"/>
                <a:gd name="connsiteY75" fmla="*/ 596436 h 596436"/>
                <a:gd name="connsiteX76" fmla="*/ 867104 w 11218359"/>
                <a:gd name="connsiteY76" fmla="*/ 596436 h 596436"/>
                <a:gd name="connsiteX77" fmla="*/ 878543 w 11218359"/>
                <a:gd name="connsiteY77" fmla="*/ 476245 h 596436"/>
                <a:gd name="connsiteX78" fmla="*/ 889983 w 11218359"/>
                <a:gd name="connsiteY78" fmla="*/ 234367 h 596436"/>
                <a:gd name="connsiteX79" fmla="*/ 901422 w 11218359"/>
                <a:gd name="connsiteY79" fmla="*/ 214836 h 596436"/>
                <a:gd name="connsiteX80" fmla="*/ 912862 w 11218359"/>
                <a:gd name="connsiteY80" fmla="*/ 295966 h 596436"/>
                <a:gd name="connsiteX81" fmla="*/ 924301 w 11218359"/>
                <a:gd name="connsiteY81" fmla="*/ 0 h 596436"/>
                <a:gd name="connsiteX82" fmla="*/ 935741 w 11218359"/>
                <a:gd name="connsiteY82" fmla="*/ 223852 h 596436"/>
                <a:gd name="connsiteX83" fmla="*/ 947180 w 11218359"/>
                <a:gd name="connsiteY83" fmla="*/ 27041 h 596436"/>
                <a:gd name="connsiteX84" fmla="*/ 958620 w 11218359"/>
                <a:gd name="connsiteY84" fmla="*/ 542354 h 596436"/>
                <a:gd name="connsiteX85" fmla="*/ 970059 w 11218359"/>
                <a:gd name="connsiteY85" fmla="*/ 596436 h 596436"/>
                <a:gd name="connsiteX86" fmla="*/ 981499 w 11218359"/>
                <a:gd name="connsiteY86" fmla="*/ 596436 h 596436"/>
                <a:gd name="connsiteX87" fmla="*/ 992938 w 11218359"/>
                <a:gd name="connsiteY87" fmla="*/ 596436 h 596436"/>
                <a:gd name="connsiteX88" fmla="*/ 1004378 w 11218359"/>
                <a:gd name="connsiteY88" fmla="*/ 596436 h 596436"/>
                <a:gd name="connsiteX89" fmla="*/ 1015818 w 11218359"/>
                <a:gd name="connsiteY89" fmla="*/ 596436 h 596436"/>
                <a:gd name="connsiteX90" fmla="*/ 1027257 w 11218359"/>
                <a:gd name="connsiteY90" fmla="*/ 596436 h 596436"/>
                <a:gd name="connsiteX91" fmla="*/ 1038697 w 11218359"/>
                <a:gd name="connsiteY91" fmla="*/ 596436 h 596436"/>
                <a:gd name="connsiteX92" fmla="*/ 1050136 w 11218359"/>
                <a:gd name="connsiteY92" fmla="*/ 596436 h 596436"/>
                <a:gd name="connsiteX93" fmla="*/ 1061576 w 11218359"/>
                <a:gd name="connsiteY93" fmla="*/ 596436 h 596436"/>
                <a:gd name="connsiteX94" fmla="*/ 1073015 w 11218359"/>
                <a:gd name="connsiteY94" fmla="*/ 596436 h 596436"/>
                <a:gd name="connsiteX95" fmla="*/ 1084455 w 11218359"/>
                <a:gd name="connsiteY95" fmla="*/ 596436 h 596436"/>
                <a:gd name="connsiteX96" fmla="*/ 1095894 w 11218359"/>
                <a:gd name="connsiteY96" fmla="*/ 596436 h 596436"/>
                <a:gd name="connsiteX97" fmla="*/ 1107334 w 11218359"/>
                <a:gd name="connsiteY97" fmla="*/ 596436 h 596436"/>
                <a:gd name="connsiteX98" fmla="*/ 1118773 w 11218359"/>
                <a:gd name="connsiteY98" fmla="*/ 596436 h 596436"/>
                <a:gd name="connsiteX99" fmla="*/ 1130213 w 11218359"/>
                <a:gd name="connsiteY99" fmla="*/ 596436 h 596436"/>
                <a:gd name="connsiteX100" fmla="*/ 1141652 w 11218359"/>
                <a:gd name="connsiteY100" fmla="*/ 596436 h 596436"/>
                <a:gd name="connsiteX101" fmla="*/ 1153092 w 11218359"/>
                <a:gd name="connsiteY101" fmla="*/ 596436 h 596436"/>
                <a:gd name="connsiteX102" fmla="*/ 1164531 w 11218359"/>
                <a:gd name="connsiteY102" fmla="*/ 596436 h 596436"/>
                <a:gd name="connsiteX103" fmla="*/ 1175971 w 11218359"/>
                <a:gd name="connsiteY103" fmla="*/ 596436 h 596436"/>
                <a:gd name="connsiteX104" fmla="*/ 1187406 w 11218359"/>
                <a:gd name="connsiteY104" fmla="*/ 596436 h 596436"/>
                <a:gd name="connsiteX105" fmla="*/ 1198845 w 11218359"/>
                <a:gd name="connsiteY105" fmla="*/ 596436 h 596436"/>
                <a:gd name="connsiteX106" fmla="*/ 1210285 w 11218359"/>
                <a:gd name="connsiteY106" fmla="*/ 596436 h 596436"/>
                <a:gd name="connsiteX107" fmla="*/ 1221724 w 11218359"/>
                <a:gd name="connsiteY107" fmla="*/ 596436 h 596436"/>
                <a:gd name="connsiteX108" fmla="*/ 1233164 w 11218359"/>
                <a:gd name="connsiteY108" fmla="*/ 596436 h 596436"/>
                <a:gd name="connsiteX109" fmla="*/ 1244603 w 11218359"/>
                <a:gd name="connsiteY109" fmla="*/ 596436 h 596436"/>
                <a:gd name="connsiteX110" fmla="*/ 1256043 w 11218359"/>
                <a:gd name="connsiteY110" fmla="*/ 596436 h 596436"/>
                <a:gd name="connsiteX111" fmla="*/ 1267482 w 11218359"/>
                <a:gd name="connsiteY111" fmla="*/ 596436 h 596436"/>
                <a:gd name="connsiteX112" fmla="*/ 1278922 w 11218359"/>
                <a:gd name="connsiteY112" fmla="*/ 596436 h 596436"/>
                <a:gd name="connsiteX113" fmla="*/ 1290361 w 11218359"/>
                <a:gd name="connsiteY113" fmla="*/ 596436 h 596436"/>
                <a:gd name="connsiteX114" fmla="*/ 1301801 w 11218359"/>
                <a:gd name="connsiteY114" fmla="*/ 596436 h 596436"/>
                <a:gd name="connsiteX115" fmla="*/ 1313240 w 11218359"/>
                <a:gd name="connsiteY115" fmla="*/ 596436 h 596436"/>
                <a:gd name="connsiteX116" fmla="*/ 1324680 w 11218359"/>
                <a:gd name="connsiteY116" fmla="*/ 596436 h 596436"/>
                <a:gd name="connsiteX117" fmla="*/ 1336120 w 11218359"/>
                <a:gd name="connsiteY117" fmla="*/ 596436 h 596436"/>
                <a:gd name="connsiteX118" fmla="*/ 1347559 w 11218359"/>
                <a:gd name="connsiteY118" fmla="*/ 596436 h 596436"/>
                <a:gd name="connsiteX119" fmla="*/ 1358999 w 11218359"/>
                <a:gd name="connsiteY119" fmla="*/ 596436 h 596436"/>
                <a:gd name="connsiteX120" fmla="*/ 1370438 w 11218359"/>
                <a:gd name="connsiteY120" fmla="*/ 596436 h 596436"/>
                <a:gd name="connsiteX121" fmla="*/ 1381878 w 11218359"/>
                <a:gd name="connsiteY121" fmla="*/ 596436 h 596436"/>
                <a:gd name="connsiteX122" fmla="*/ 1393317 w 11218359"/>
                <a:gd name="connsiteY122" fmla="*/ 596436 h 596436"/>
                <a:gd name="connsiteX123" fmla="*/ 1404757 w 11218359"/>
                <a:gd name="connsiteY123" fmla="*/ 596436 h 596436"/>
                <a:gd name="connsiteX124" fmla="*/ 1416196 w 11218359"/>
                <a:gd name="connsiteY124" fmla="*/ 596436 h 596436"/>
                <a:gd name="connsiteX125" fmla="*/ 1427636 w 11218359"/>
                <a:gd name="connsiteY125" fmla="*/ 596436 h 596436"/>
                <a:gd name="connsiteX126" fmla="*/ 1439075 w 11218359"/>
                <a:gd name="connsiteY126" fmla="*/ 596436 h 596436"/>
                <a:gd name="connsiteX127" fmla="*/ 1450515 w 11218359"/>
                <a:gd name="connsiteY127" fmla="*/ 596436 h 596436"/>
                <a:gd name="connsiteX128" fmla="*/ 1461954 w 11218359"/>
                <a:gd name="connsiteY128" fmla="*/ 596436 h 596436"/>
                <a:gd name="connsiteX129" fmla="*/ 1473394 w 11218359"/>
                <a:gd name="connsiteY129" fmla="*/ 596436 h 596436"/>
                <a:gd name="connsiteX130" fmla="*/ 1484833 w 11218359"/>
                <a:gd name="connsiteY130" fmla="*/ 596436 h 596436"/>
                <a:gd name="connsiteX131" fmla="*/ 1496273 w 11218359"/>
                <a:gd name="connsiteY131" fmla="*/ 596436 h 596436"/>
                <a:gd name="connsiteX132" fmla="*/ 1507712 w 11218359"/>
                <a:gd name="connsiteY132" fmla="*/ 596436 h 596436"/>
                <a:gd name="connsiteX133" fmla="*/ 1519152 w 11218359"/>
                <a:gd name="connsiteY133" fmla="*/ 596436 h 596436"/>
                <a:gd name="connsiteX134" fmla="*/ 1530591 w 11218359"/>
                <a:gd name="connsiteY134" fmla="*/ 596436 h 596436"/>
                <a:gd name="connsiteX135" fmla="*/ 1542031 w 11218359"/>
                <a:gd name="connsiteY135" fmla="*/ 596436 h 596436"/>
                <a:gd name="connsiteX136" fmla="*/ 1553471 w 11218359"/>
                <a:gd name="connsiteY136" fmla="*/ 596436 h 596436"/>
                <a:gd name="connsiteX137" fmla="*/ 1564910 w 11218359"/>
                <a:gd name="connsiteY137" fmla="*/ 596436 h 596436"/>
                <a:gd name="connsiteX138" fmla="*/ 1576349 w 11218359"/>
                <a:gd name="connsiteY138" fmla="*/ 596436 h 596436"/>
                <a:gd name="connsiteX139" fmla="*/ 1587789 w 11218359"/>
                <a:gd name="connsiteY139" fmla="*/ 596436 h 596436"/>
                <a:gd name="connsiteX140" fmla="*/ 1599229 w 11218359"/>
                <a:gd name="connsiteY140" fmla="*/ 596436 h 596436"/>
                <a:gd name="connsiteX141" fmla="*/ 1610668 w 11218359"/>
                <a:gd name="connsiteY141" fmla="*/ 596436 h 596436"/>
                <a:gd name="connsiteX142" fmla="*/ 1622107 w 11218359"/>
                <a:gd name="connsiteY142" fmla="*/ 596436 h 596436"/>
                <a:gd name="connsiteX143" fmla="*/ 1633547 w 11218359"/>
                <a:gd name="connsiteY143" fmla="*/ 596436 h 596436"/>
                <a:gd name="connsiteX144" fmla="*/ 1644987 w 11218359"/>
                <a:gd name="connsiteY144" fmla="*/ 596436 h 596436"/>
                <a:gd name="connsiteX145" fmla="*/ 1656426 w 11218359"/>
                <a:gd name="connsiteY145" fmla="*/ 596436 h 596436"/>
                <a:gd name="connsiteX146" fmla="*/ 1667866 w 11218359"/>
                <a:gd name="connsiteY146" fmla="*/ 596436 h 596436"/>
                <a:gd name="connsiteX147" fmla="*/ 1679305 w 11218359"/>
                <a:gd name="connsiteY147" fmla="*/ 596436 h 596436"/>
                <a:gd name="connsiteX148" fmla="*/ 1690745 w 11218359"/>
                <a:gd name="connsiteY148" fmla="*/ 596436 h 596436"/>
                <a:gd name="connsiteX149" fmla="*/ 1702184 w 11218359"/>
                <a:gd name="connsiteY149" fmla="*/ 596436 h 596436"/>
                <a:gd name="connsiteX150" fmla="*/ 1713619 w 11218359"/>
                <a:gd name="connsiteY150" fmla="*/ 596436 h 596436"/>
                <a:gd name="connsiteX151" fmla="*/ 1725063 w 11218359"/>
                <a:gd name="connsiteY151" fmla="*/ 596436 h 596436"/>
                <a:gd name="connsiteX152" fmla="*/ 1736498 w 11218359"/>
                <a:gd name="connsiteY152" fmla="*/ 596436 h 596436"/>
                <a:gd name="connsiteX153" fmla="*/ 1747938 w 11218359"/>
                <a:gd name="connsiteY153" fmla="*/ 596436 h 596436"/>
                <a:gd name="connsiteX154" fmla="*/ 1759377 w 11218359"/>
                <a:gd name="connsiteY154" fmla="*/ 596436 h 596436"/>
                <a:gd name="connsiteX155" fmla="*/ 1770817 w 11218359"/>
                <a:gd name="connsiteY155" fmla="*/ 596436 h 596436"/>
                <a:gd name="connsiteX156" fmla="*/ 1782256 w 11218359"/>
                <a:gd name="connsiteY156" fmla="*/ 596436 h 596436"/>
                <a:gd name="connsiteX157" fmla="*/ 1793696 w 11218359"/>
                <a:gd name="connsiteY157" fmla="*/ 596436 h 596436"/>
                <a:gd name="connsiteX158" fmla="*/ 1805135 w 11218359"/>
                <a:gd name="connsiteY158" fmla="*/ 596436 h 596436"/>
                <a:gd name="connsiteX159" fmla="*/ 1816575 w 11218359"/>
                <a:gd name="connsiteY159" fmla="*/ 596436 h 596436"/>
                <a:gd name="connsiteX160" fmla="*/ 1828014 w 11218359"/>
                <a:gd name="connsiteY160" fmla="*/ 596436 h 596436"/>
                <a:gd name="connsiteX161" fmla="*/ 1839454 w 11218359"/>
                <a:gd name="connsiteY161" fmla="*/ 596436 h 596436"/>
                <a:gd name="connsiteX162" fmla="*/ 1850893 w 11218359"/>
                <a:gd name="connsiteY162" fmla="*/ 596436 h 596436"/>
                <a:gd name="connsiteX163" fmla="*/ 1862333 w 11218359"/>
                <a:gd name="connsiteY163" fmla="*/ 596436 h 596436"/>
                <a:gd name="connsiteX164" fmla="*/ 1873772 w 11218359"/>
                <a:gd name="connsiteY164" fmla="*/ 596436 h 596436"/>
                <a:gd name="connsiteX165" fmla="*/ 1885212 w 11218359"/>
                <a:gd name="connsiteY165" fmla="*/ 596436 h 596436"/>
                <a:gd name="connsiteX166" fmla="*/ 1896651 w 11218359"/>
                <a:gd name="connsiteY166" fmla="*/ 596436 h 596436"/>
                <a:gd name="connsiteX167" fmla="*/ 1908091 w 11218359"/>
                <a:gd name="connsiteY167" fmla="*/ 596436 h 596436"/>
                <a:gd name="connsiteX168" fmla="*/ 1919531 w 11218359"/>
                <a:gd name="connsiteY168" fmla="*/ 596436 h 596436"/>
                <a:gd name="connsiteX169" fmla="*/ 1930970 w 11218359"/>
                <a:gd name="connsiteY169" fmla="*/ 596436 h 596436"/>
                <a:gd name="connsiteX170" fmla="*/ 1942409 w 11218359"/>
                <a:gd name="connsiteY170" fmla="*/ 596436 h 596436"/>
                <a:gd name="connsiteX171" fmla="*/ 1953849 w 11218359"/>
                <a:gd name="connsiteY171" fmla="*/ 596436 h 596436"/>
                <a:gd name="connsiteX172" fmla="*/ 1965289 w 11218359"/>
                <a:gd name="connsiteY172" fmla="*/ 596436 h 596436"/>
                <a:gd name="connsiteX173" fmla="*/ 1976728 w 11218359"/>
                <a:gd name="connsiteY173" fmla="*/ 596436 h 596436"/>
                <a:gd name="connsiteX174" fmla="*/ 1988168 w 11218359"/>
                <a:gd name="connsiteY174" fmla="*/ 596436 h 596436"/>
                <a:gd name="connsiteX175" fmla="*/ 1999607 w 11218359"/>
                <a:gd name="connsiteY175" fmla="*/ 596436 h 596436"/>
                <a:gd name="connsiteX176" fmla="*/ 2011047 w 11218359"/>
                <a:gd name="connsiteY176" fmla="*/ 596436 h 596436"/>
                <a:gd name="connsiteX177" fmla="*/ 2022486 w 11218359"/>
                <a:gd name="connsiteY177" fmla="*/ 596436 h 596436"/>
                <a:gd name="connsiteX178" fmla="*/ 2033926 w 11218359"/>
                <a:gd name="connsiteY178" fmla="*/ 596436 h 596436"/>
                <a:gd name="connsiteX179" fmla="*/ 2045365 w 11218359"/>
                <a:gd name="connsiteY179" fmla="*/ 596436 h 596436"/>
                <a:gd name="connsiteX180" fmla="*/ 2056805 w 11218359"/>
                <a:gd name="connsiteY180" fmla="*/ 596436 h 596436"/>
                <a:gd name="connsiteX181" fmla="*/ 2068244 w 11218359"/>
                <a:gd name="connsiteY181" fmla="*/ 596436 h 596436"/>
                <a:gd name="connsiteX182" fmla="*/ 2079684 w 11218359"/>
                <a:gd name="connsiteY182" fmla="*/ 596436 h 596436"/>
                <a:gd name="connsiteX183" fmla="*/ 2091123 w 11218359"/>
                <a:gd name="connsiteY183" fmla="*/ 596436 h 596436"/>
                <a:gd name="connsiteX184" fmla="*/ 2102563 w 11218359"/>
                <a:gd name="connsiteY184" fmla="*/ 596436 h 596436"/>
                <a:gd name="connsiteX185" fmla="*/ 2114002 w 11218359"/>
                <a:gd name="connsiteY185" fmla="*/ 596436 h 596436"/>
                <a:gd name="connsiteX186" fmla="*/ 2125442 w 11218359"/>
                <a:gd name="connsiteY186" fmla="*/ 596436 h 596436"/>
                <a:gd name="connsiteX187" fmla="*/ 2136882 w 11218359"/>
                <a:gd name="connsiteY187" fmla="*/ 596436 h 596436"/>
                <a:gd name="connsiteX188" fmla="*/ 2148321 w 11218359"/>
                <a:gd name="connsiteY188" fmla="*/ 596436 h 596436"/>
                <a:gd name="connsiteX189" fmla="*/ 2159760 w 11218359"/>
                <a:gd name="connsiteY189" fmla="*/ 596436 h 596436"/>
                <a:gd name="connsiteX190" fmla="*/ 2171200 w 11218359"/>
                <a:gd name="connsiteY190" fmla="*/ 596436 h 596436"/>
                <a:gd name="connsiteX191" fmla="*/ 2182640 w 11218359"/>
                <a:gd name="connsiteY191" fmla="*/ 596436 h 596436"/>
                <a:gd name="connsiteX192" fmla="*/ 2194079 w 11218359"/>
                <a:gd name="connsiteY192" fmla="*/ 596436 h 596436"/>
                <a:gd name="connsiteX193" fmla="*/ 2205519 w 11218359"/>
                <a:gd name="connsiteY193" fmla="*/ 596436 h 596436"/>
                <a:gd name="connsiteX194" fmla="*/ 2216958 w 11218359"/>
                <a:gd name="connsiteY194" fmla="*/ 596436 h 596436"/>
                <a:gd name="connsiteX195" fmla="*/ 2228393 w 11218359"/>
                <a:gd name="connsiteY195" fmla="*/ 596436 h 596436"/>
                <a:gd name="connsiteX196" fmla="*/ 2239837 w 11218359"/>
                <a:gd name="connsiteY196" fmla="*/ 596436 h 596436"/>
                <a:gd name="connsiteX197" fmla="*/ 2251272 w 11218359"/>
                <a:gd name="connsiteY197" fmla="*/ 596436 h 596436"/>
                <a:gd name="connsiteX198" fmla="*/ 2262716 w 11218359"/>
                <a:gd name="connsiteY198" fmla="*/ 596436 h 596436"/>
                <a:gd name="connsiteX199" fmla="*/ 2274151 w 11218359"/>
                <a:gd name="connsiteY199" fmla="*/ 596436 h 596436"/>
                <a:gd name="connsiteX200" fmla="*/ 2285591 w 11218359"/>
                <a:gd name="connsiteY200" fmla="*/ 596436 h 596436"/>
                <a:gd name="connsiteX201" fmla="*/ 2297030 w 11218359"/>
                <a:gd name="connsiteY201" fmla="*/ 596436 h 596436"/>
                <a:gd name="connsiteX202" fmla="*/ 2308470 w 11218359"/>
                <a:gd name="connsiteY202" fmla="*/ 596436 h 596436"/>
                <a:gd name="connsiteX203" fmla="*/ 2319909 w 11218359"/>
                <a:gd name="connsiteY203" fmla="*/ 596436 h 596436"/>
                <a:gd name="connsiteX204" fmla="*/ 2331349 w 11218359"/>
                <a:gd name="connsiteY204" fmla="*/ 596436 h 596436"/>
                <a:gd name="connsiteX205" fmla="*/ 2342788 w 11218359"/>
                <a:gd name="connsiteY205" fmla="*/ 596436 h 596436"/>
                <a:gd name="connsiteX206" fmla="*/ 2354228 w 11218359"/>
                <a:gd name="connsiteY206" fmla="*/ 596436 h 596436"/>
                <a:gd name="connsiteX207" fmla="*/ 2365667 w 11218359"/>
                <a:gd name="connsiteY207" fmla="*/ 596436 h 596436"/>
                <a:gd name="connsiteX208" fmla="*/ 2377107 w 11218359"/>
                <a:gd name="connsiteY208" fmla="*/ 596436 h 596436"/>
                <a:gd name="connsiteX209" fmla="*/ 2388546 w 11218359"/>
                <a:gd name="connsiteY209" fmla="*/ 596436 h 596436"/>
                <a:gd name="connsiteX210" fmla="*/ 2399986 w 11218359"/>
                <a:gd name="connsiteY210" fmla="*/ 596436 h 596436"/>
                <a:gd name="connsiteX211" fmla="*/ 2411425 w 11218359"/>
                <a:gd name="connsiteY211" fmla="*/ 596436 h 596436"/>
                <a:gd name="connsiteX212" fmla="*/ 2422865 w 11218359"/>
                <a:gd name="connsiteY212" fmla="*/ 596436 h 596436"/>
                <a:gd name="connsiteX213" fmla="*/ 2434304 w 11218359"/>
                <a:gd name="connsiteY213" fmla="*/ 596436 h 596436"/>
                <a:gd name="connsiteX214" fmla="*/ 2445744 w 11218359"/>
                <a:gd name="connsiteY214" fmla="*/ 596436 h 596436"/>
                <a:gd name="connsiteX215" fmla="*/ 2457184 w 11218359"/>
                <a:gd name="connsiteY215" fmla="*/ 596436 h 596436"/>
                <a:gd name="connsiteX216" fmla="*/ 2468623 w 11218359"/>
                <a:gd name="connsiteY216" fmla="*/ 596436 h 596436"/>
                <a:gd name="connsiteX217" fmla="*/ 2480062 w 11218359"/>
                <a:gd name="connsiteY217" fmla="*/ 596436 h 596436"/>
                <a:gd name="connsiteX218" fmla="*/ 2491502 w 11218359"/>
                <a:gd name="connsiteY218" fmla="*/ 596436 h 596436"/>
                <a:gd name="connsiteX219" fmla="*/ 2502942 w 11218359"/>
                <a:gd name="connsiteY219" fmla="*/ 596436 h 596436"/>
                <a:gd name="connsiteX220" fmla="*/ 2514381 w 11218359"/>
                <a:gd name="connsiteY220" fmla="*/ 596436 h 596436"/>
                <a:gd name="connsiteX221" fmla="*/ 2525821 w 11218359"/>
                <a:gd name="connsiteY221" fmla="*/ 596436 h 596436"/>
                <a:gd name="connsiteX222" fmla="*/ 2537260 w 11218359"/>
                <a:gd name="connsiteY222" fmla="*/ 596436 h 596436"/>
                <a:gd name="connsiteX223" fmla="*/ 2548700 w 11218359"/>
                <a:gd name="connsiteY223" fmla="*/ 596436 h 596436"/>
                <a:gd name="connsiteX224" fmla="*/ 2560139 w 11218359"/>
                <a:gd name="connsiteY224" fmla="*/ 596436 h 596436"/>
                <a:gd name="connsiteX225" fmla="*/ 2571579 w 11218359"/>
                <a:gd name="connsiteY225" fmla="*/ 596436 h 596436"/>
                <a:gd name="connsiteX226" fmla="*/ 2583018 w 11218359"/>
                <a:gd name="connsiteY226" fmla="*/ 596436 h 596436"/>
                <a:gd name="connsiteX227" fmla="*/ 2594458 w 11218359"/>
                <a:gd name="connsiteY227" fmla="*/ 596436 h 596436"/>
                <a:gd name="connsiteX228" fmla="*/ 2605897 w 11218359"/>
                <a:gd name="connsiteY228" fmla="*/ 596436 h 596436"/>
                <a:gd name="connsiteX229" fmla="*/ 2617337 w 11218359"/>
                <a:gd name="connsiteY229" fmla="*/ 596436 h 596436"/>
                <a:gd name="connsiteX230" fmla="*/ 2628776 w 11218359"/>
                <a:gd name="connsiteY230" fmla="*/ 596436 h 596436"/>
                <a:gd name="connsiteX231" fmla="*/ 2640216 w 11218359"/>
                <a:gd name="connsiteY231" fmla="*/ 596436 h 596436"/>
                <a:gd name="connsiteX232" fmla="*/ 2651655 w 11218359"/>
                <a:gd name="connsiteY232" fmla="*/ 596436 h 596436"/>
                <a:gd name="connsiteX233" fmla="*/ 2663095 w 11218359"/>
                <a:gd name="connsiteY233" fmla="*/ 596436 h 596436"/>
                <a:gd name="connsiteX234" fmla="*/ 2674535 w 11218359"/>
                <a:gd name="connsiteY234" fmla="*/ 596436 h 596436"/>
                <a:gd name="connsiteX235" fmla="*/ 2685974 w 11218359"/>
                <a:gd name="connsiteY235" fmla="*/ 596436 h 596436"/>
                <a:gd name="connsiteX236" fmla="*/ 2697413 w 11218359"/>
                <a:gd name="connsiteY236" fmla="*/ 596436 h 596436"/>
                <a:gd name="connsiteX237" fmla="*/ 2708853 w 11218359"/>
                <a:gd name="connsiteY237" fmla="*/ 596436 h 596436"/>
                <a:gd name="connsiteX238" fmla="*/ 2720293 w 11218359"/>
                <a:gd name="connsiteY238" fmla="*/ 596436 h 596436"/>
                <a:gd name="connsiteX239" fmla="*/ 2731727 w 11218359"/>
                <a:gd name="connsiteY239" fmla="*/ 596436 h 596436"/>
                <a:gd name="connsiteX240" fmla="*/ 2743172 w 11218359"/>
                <a:gd name="connsiteY240" fmla="*/ 596436 h 596436"/>
                <a:gd name="connsiteX241" fmla="*/ 2754611 w 11218359"/>
                <a:gd name="connsiteY241" fmla="*/ 596436 h 596436"/>
                <a:gd name="connsiteX242" fmla="*/ 2766046 w 11218359"/>
                <a:gd name="connsiteY242" fmla="*/ 596436 h 596436"/>
                <a:gd name="connsiteX243" fmla="*/ 2777490 w 11218359"/>
                <a:gd name="connsiteY243" fmla="*/ 596436 h 596436"/>
                <a:gd name="connsiteX244" fmla="*/ 2788925 w 11218359"/>
                <a:gd name="connsiteY244" fmla="*/ 596436 h 596436"/>
                <a:gd name="connsiteX245" fmla="*/ 2800364 w 11218359"/>
                <a:gd name="connsiteY245" fmla="*/ 596436 h 596436"/>
                <a:gd name="connsiteX246" fmla="*/ 2811804 w 11218359"/>
                <a:gd name="connsiteY246" fmla="*/ 596436 h 596436"/>
                <a:gd name="connsiteX247" fmla="*/ 2823243 w 11218359"/>
                <a:gd name="connsiteY247" fmla="*/ 596436 h 596436"/>
                <a:gd name="connsiteX248" fmla="*/ 2834683 w 11218359"/>
                <a:gd name="connsiteY248" fmla="*/ 596436 h 596436"/>
                <a:gd name="connsiteX249" fmla="*/ 2846123 w 11218359"/>
                <a:gd name="connsiteY249" fmla="*/ 596436 h 596436"/>
                <a:gd name="connsiteX250" fmla="*/ 2857562 w 11218359"/>
                <a:gd name="connsiteY250" fmla="*/ 596436 h 596436"/>
                <a:gd name="connsiteX251" fmla="*/ 2869001 w 11218359"/>
                <a:gd name="connsiteY251" fmla="*/ 596436 h 596436"/>
                <a:gd name="connsiteX252" fmla="*/ 2880441 w 11218359"/>
                <a:gd name="connsiteY252" fmla="*/ 596436 h 596436"/>
                <a:gd name="connsiteX253" fmla="*/ 2891881 w 11218359"/>
                <a:gd name="connsiteY253" fmla="*/ 596436 h 596436"/>
                <a:gd name="connsiteX254" fmla="*/ 2903320 w 11218359"/>
                <a:gd name="connsiteY254" fmla="*/ 596436 h 596436"/>
                <a:gd name="connsiteX255" fmla="*/ 2914760 w 11218359"/>
                <a:gd name="connsiteY255" fmla="*/ 596436 h 596436"/>
                <a:gd name="connsiteX256" fmla="*/ 2926199 w 11218359"/>
                <a:gd name="connsiteY256" fmla="*/ 596436 h 596436"/>
                <a:gd name="connsiteX257" fmla="*/ 2937639 w 11218359"/>
                <a:gd name="connsiteY257" fmla="*/ 596436 h 596436"/>
                <a:gd name="connsiteX258" fmla="*/ 2949078 w 11218359"/>
                <a:gd name="connsiteY258" fmla="*/ 596436 h 596436"/>
                <a:gd name="connsiteX259" fmla="*/ 2960518 w 11218359"/>
                <a:gd name="connsiteY259" fmla="*/ 596436 h 596436"/>
                <a:gd name="connsiteX260" fmla="*/ 2971957 w 11218359"/>
                <a:gd name="connsiteY260" fmla="*/ 596436 h 596436"/>
                <a:gd name="connsiteX261" fmla="*/ 2983397 w 11218359"/>
                <a:gd name="connsiteY261" fmla="*/ 596436 h 596436"/>
                <a:gd name="connsiteX262" fmla="*/ 2994837 w 11218359"/>
                <a:gd name="connsiteY262" fmla="*/ 596436 h 596436"/>
                <a:gd name="connsiteX263" fmla="*/ 3006276 w 11218359"/>
                <a:gd name="connsiteY263" fmla="*/ 596436 h 596436"/>
                <a:gd name="connsiteX264" fmla="*/ 3017715 w 11218359"/>
                <a:gd name="connsiteY264" fmla="*/ 596436 h 596436"/>
                <a:gd name="connsiteX265" fmla="*/ 3029155 w 11218359"/>
                <a:gd name="connsiteY265" fmla="*/ 596436 h 596436"/>
                <a:gd name="connsiteX266" fmla="*/ 3040594 w 11218359"/>
                <a:gd name="connsiteY266" fmla="*/ 596436 h 596436"/>
                <a:gd name="connsiteX267" fmla="*/ 3052034 w 11218359"/>
                <a:gd name="connsiteY267" fmla="*/ 596436 h 596436"/>
                <a:gd name="connsiteX268" fmla="*/ 3063474 w 11218359"/>
                <a:gd name="connsiteY268" fmla="*/ 596436 h 596436"/>
                <a:gd name="connsiteX269" fmla="*/ 3074913 w 11218359"/>
                <a:gd name="connsiteY269" fmla="*/ 596436 h 596436"/>
                <a:gd name="connsiteX270" fmla="*/ 3086352 w 11218359"/>
                <a:gd name="connsiteY270" fmla="*/ 596436 h 596436"/>
                <a:gd name="connsiteX271" fmla="*/ 3097792 w 11218359"/>
                <a:gd name="connsiteY271" fmla="*/ 596436 h 596436"/>
                <a:gd name="connsiteX272" fmla="*/ 3109232 w 11218359"/>
                <a:gd name="connsiteY272" fmla="*/ 596436 h 596436"/>
                <a:gd name="connsiteX273" fmla="*/ 3120671 w 11218359"/>
                <a:gd name="connsiteY273" fmla="*/ 596436 h 596436"/>
                <a:gd name="connsiteX274" fmla="*/ 3132111 w 11218359"/>
                <a:gd name="connsiteY274" fmla="*/ 596436 h 596436"/>
                <a:gd name="connsiteX275" fmla="*/ 3143550 w 11218359"/>
                <a:gd name="connsiteY275" fmla="*/ 596436 h 596436"/>
                <a:gd name="connsiteX276" fmla="*/ 3154990 w 11218359"/>
                <a:gd name="connsiteY276" fmla="*/ 596436 h 596436"/>
                <a:gd name="connsiteX277" fmla="*/ 3166429 w 11218359"/>
                <a:gd name="connsiteY277" fmla="*/ 596436 h 596436"/>
                <a:gd name="connsiteX278" fmla="*/ 3177869 w 11218359"/>
                <a:gd name="connsiteY278" fmla="*/ 596436 h 596436"/>
                <a:gd name="connsiteX279" fmla="*/ 3189308 w 11218359"/>
                <a:gd name="connsiteY279" fmla="*/ 596436 h 596436"/>
                <a:gd name="connsiteX280" fmla="*/ 3200748 w 11218359"/>
                <a:gd name="connsiteY280" fmla="*/ 596436 h 596436"/>
                <a:gd name="connsiteX281" fmla="*/ 3212187 w 11218359"/>
                <a:gd name="connsiteY281" fmla="*/ 596436 h 596436"/>
                <a:gd name="connsiteX282" fmla="*/ 3223627 w 11218359"/>
                <a:gd name="connsiteY282" fmla="*/ 596436 h 596436"/>
                <a:gd name="connsiteX283" fmla="*/ 3235066 w 11218359"/>
                <a:gd name="connsiteY283" fmla="*/ 596436 h 596436"/>
                <a:gd name="connsiteX284" fmla="*/ 3246501 w 11218359"/>
                <a:gd name="connsiteY284" fmla="*/ 596436 h 596436"/>
                <a:gd name="connsiteX285" fmla="*/ 3257945 w 11218359"/>
                <a:gd name="connsiteY285" fmla="*/ 596436 h 596436"/>
                <a:gd name="connsiteX286" fmla="*/ 3269385 w 11218359"/>
                <a:gd name="connsiteY286" fmla="*/ 596436 h 596436"/>
                <a:gd name="connsiteX287" fmla="*/ 3280825 w 11218359"/>
                <a:gd name="connsiteY287" fmla="*/ 596436 h 596436"/>
                <a:gd name="connsiteX288" fmla="*/ 3292264 w 11218359"/>
                <a:gd name="connsiteY288" fmla="*/ 596436 h 596436"/>
                <a:gd name="connsiteX289" fmla="*/ 3303699 w 11218359"/>
                <a:gd name="connsiteY289" fmla="*/ 596436 h 596436"/>
                <a:gd name="connsiteX290" fmla="*/ 3315143 w 11218359"/>
                <a:gd name="connsiteY290" fmla="*/ 596436 h 596436"/>
                <a:gd name="connsiteX291" fmla="*/ 3326578 w 11218359"/>
                <a:gd name="connsiteY291" fmla="*/ 596436 h 596436"/>
                <a:gd name="connsiteX292" fmla="*/ 3338017 w 11218359"/>
                <a:gd name="connsiteY292" fmla="*/ 596436 h 596436"/>
                <a:gd name="connsiteX293" fmla="*/ 3349457 w 11218359"/>
                <a:gd name="connsiteY293" fmla="*/ 596436 h 596436"/>
                <a:gd name="connsiteX294" fmla="*/ 3360896 w 11218359"/>
                <a:gd name="connsiteY294" fmla="*/ 596436 h 596436"/>
                <a:gd name="connsiteX295" fmla="*/ 3372336 w 11218359"/>
                <a:gd name="connsiteY295" fmla="*/ 596436 h 596436"/>
                <a:gd name="connsiteX296" fmla="*/ 3383776 w 11218359"/>
                <a:gd name="connsiteY296" fmla="*/ 596436 h 596436"/>
                <a:gd name="connsiteX297" fmla="*/ 3395215 w 11218359"/>
                <a:gd name="connsiteY297" fmla="*/ 596436 h 596436"/>
                <a:gd name="connsiteX298" fmla="*/ 3406654 w 11218359"/>
                <a:gd name="connsiteY298" fmla="*/ 596436 h 596436"/>
                <a:gd name="connsiteX299" fmla="*/ 3418094 w 11218359"/>
                <a:gd name="connsiteY299" fmla="*/ 596436 h 596436"/>
                <a:gd name="connsiteX300" fmla="*/ 3429534 w 11218359"/>
                <a:gd name="connsiteY300" fmla="*/ 596436 h 596436"/>
                <a:gd name="connsiteX301" fmla="*/ 3440973 w 11218359"/>
                <a:gd name="connsiteY301" fmla="*/ 596436 h 596436"/>
                <a:gd name="connsiteX302" fmla="*/ 3452413 w 11218359"/>
                <a:gd name="connsiteY302" fmla="*/ 596436 h 596436"/>
                <a:gd name="connsiteX303" fmla="*/ 3463852 w 11218359"/>
                <a:gd name="connsiteY303" fmla="*/ 596436 h 596436"/>
                <a:gd name="connsiteX304" fmla="*/ 3475292 w 11218359"/>
                <a:gd name="connsiteY304" fmla="*/ 596436 h 596436"/>
                <a:gd name="connsiteX305" fmla="*/ 3486731 w 11218359"/>
                <a:gd name="connsiteY305" fmla="*/ 596436 h 596436"/>
                <a:gd name="connsiteX306" fmla="*/ 3498171 w 11218359"/>
                <a:gd name="connsiteY306" fmla="*/ 596436 h 596436"/>
                <a:gd name="connsiteX307" fmla="*/ 3509610 w 11218359"/>
                <a:gd name="connsiteY307" fmla="*/ 596436 h 596436"/>
                <a:gd name="connsiteX308" fmla="*/ 3521050 w 11218359"/>
                <a:gd name="connsiteY308" fmla="*/ 596436 h 596436"/>
                <a:gd name="connsiteX309" fmla="*/ 3532489 w 11218359"/>
                <a:gd name="connsiteY309" fmla="*/ 596436 h 596436"/>
                <a:gd name="connsiteX310" fmla="*/ 3543929 w 11218359"/>
                <a:gd name="connsiteY310" fmla="*/ 596436 h 596436"/>
                <a:gd name="connsiteX311" fmla="*/ 3555368 w 11218359"/>
                <a:gd name="connsiteY311" fmla="*/ 596436 h 596436"/>
                <a:gd name="connsiteX312" fmla="*/ 3566808 w 11218359"/>
                <a:gd name="connsiteY312" fmla="*/ 596436 h 596436"/>
                <a:gd name="connsiteX313" fmla="*/ 3578247 w 11218359"/>
                <a:gd name="connsiteY313" fmla="*/ 596436 h 596436"/>
                <a:gd name="connsiteX314" fmla="*/ 3589687 w 11218359"/>
                <a:gd name="connsiteY314" fmla="*/ 596436 h 596436"/>
                <a:gd name="connsiteX315" fmla="*/ 3601127 w 11218359"/>
                <a:gd name="connsiteY315" fmla="*/ 596436 h 596436"/>
                <a:gd name="connsiteX316" fmla="*/ 3612566 w 11218359"/>
                <a:gd name="connsiteY316" fmla="*/ 596436 h 596436"/>
                <a:gd name="connsiteX317" fmla="*/ 3624005 w 11218359"/>
                <a:gd name="connsiteY317" fmla="*/ 596436 h 596436"/>
                <a:gd name="connsiteX318" fmla="*/ 3635445 w 11218359"/>
                <a:gd name="connsiteY318" fmla="*/ 596436 h 596436"/>
                <a:gd name="connsiteX319" fmla="*/ 3646885 w 11218359"/>
                <a:gd name="connsiteY319" fmla="*/ 596436 h 596436"/>
                <a:gd name="connsiteX320" fmla="*/ 3658324 w 11218359"/>
                <a:gd name="connsiteY320" fmla="*/ 596436 h 596436"/>
                <a:gd name="connsiteX321" fmla="*/ 3669764 w 11218359"/>
                <a:gd name="connsiteY321" fmla="*/ 596436 h 596436"/>
                <a:gd name="connsiteX322" fmla="*/ 3681203 w 11218359"/>
                <a:gd name="connsiteY322" fmla="*/ 596436 h 596436"/>
                <a:gd name="connsiteX323" fmla="*/ 3692643 w 11218359"/>
                <a:gd name="connsiteY323" fmla="*/ 596436 h 596436"/>
                <a:gd name="connsiteX324" fmla="*/ 3704082 w 11218359"/>
                <a:gd name="connsiteY324" fmla="*/ 596436 h 596436"/>
                <a:gd name="connsiteX325" fmla="*/ 3715522 w 11218359"/>
                <a:gd name="connsiteY325" fmla="*/ 596436 h 596436"/>
                <a:gd name="connsiteX326" fmla="*/ 3726961 w 11218359"/>
                <a:gd name="connsiteY326" fmla="*/ 596436 h 596436"/>
                <a:gd name="connsiteX327" fmla="*/ 3738401 w 11218359"/>
                <a:gd name="connsiteY327" fmla="*/ 596436 h 596436"/>
                <a:gd name="connsiteX328" fmla="*/ 3749840 w 11218359"/>
                <a:gd name="connsiteY328" fmla="*/ 596436 h 596436"/>
                <a:gd name="connsiteX329" fmla="*/ 3761280 w 11218359"/>
                <a:gd name="connsiteY329" fmla="*/ 596436 h 596436"/>
                <a:gd name="connsiteX330" fmla="*/ 3772719 w 11218359"/>
                <a:gd name="connsiteY330" fmla="*/ 596436 h 596436"/>
                <a:gd name="connsiteX331" fmla="*/ 3784154 w 11218359"/>
                <a:gd name="connsiteY331" fmla="*/ 596436 h 596436"/>
                <a:gd name="connsiteX332" fmla="*/ 3795598 w 11218359"/>
                <a:gd name="connsiteY332" fmla="*/ 596436 h 596436"/>
                <a:gd name="connsiteX333" fmla="*/ 3807033 w 11218359"/>
                <a:gd name="connsiteY333" fmla="*/ 596436 h 596436"/>
                <a:gd name="connsiteX334" fmla="*/ 3818473 w 11218359"/>
                <a:gd name="connsiteY334" fmla="*/ 596436 h 596436"/>
                <a:gd name="connsiteX335" fmla="*/ 3829917 w 11218359"/>
                <a:gd name="connsiteY335" fmla="*/ 596436 h 596436"/>
                <a:gd name="connsiteX336" fmla="*/ 3841352 w 11218359"/>
                <a:gd name="connsiteY336" fmla="*/ 596436 h 596436"/>
                <a:gd name="connsiteX337" fmla="*/ 3852791 w 11218359"/>
                <a:gd name="connsiteY337" fmla="*/ 596436 h 596436"/>
                <a:gd name="connsiteX338" fmla="*/ 3864231 w 11218359"/>
                <a:gd name="connsiteY338" fmla="*/ 596436 h 596436"/>
                <a:gd name="connsiteX339" fmla="*/ 3875670 w 11218359"/>
                <a:gd name="connsiteY339" fmla="*/ 596436 h 596436"/>
                <a:gd name="connsiteX340" fmla="*/ 3887110 w 11218359"/>
                <a:gd name="connsiteY340" fmla="*/ 596436 h 596436"/>
                <a:gd name="connsiteX341" fmla="*/ 3898549 w 11218359"/>
                <a:gd name="connsiteY341" fmla="*/ 596436 h 596436"/>
                <a:gd name="connsiteX342" fmla="*/ 3909989 w 11218359"/>
                <a:gd name="connsiteY342" fmla="*/ 596436 h 596436"/>
                <a:gd name="connsiteX343" fmla="*/ 3921447 w 11218359"/>
                <a:gd name="connsiteY343" fmla="*/ 596436 h 596436"/>
                <a:gd name="connsiteX344" fmla="*/ 3932878 w 11218359"/>
                <a:gd name="connsiteY344" fmla="*/ 596436 h 596436"/>
                <a:gd name="connsiteX345" fmla="*/ 3944307 w 11218359"/>
                <a:gd name="connsiteY345" fmla="*/ 596436 h 596436"/>
                <a:gd name="connsiteX346" fmla="*/ 3955737 w 11218359"/>
                <a:gd name="connsiteY346" fmla="*/ 596436 h 596436"/>
                <a:gd name="connsiteX347" fmla="*/ 3967167 w 11218359"/>
                <a:gd name="connsiteY347" fmla="*/ 596436 h 596436"/>
                <a:gd name="connsiteX348" fmla="*/ 3978645 w 11218359"/>
                <a:gd name="connsiteY348" fmla="*/ 596436 h 596436"/>
                <a:gd name="connsiteX349" fmla="*/ 3990075 w 11218359"/>
                <a:gd name="connsiteY349" fmla="*/ 596436 h 596436"/>
                <a:gd name="connsiteX350" fmla="*/ 4001505 w 11218359"/>
                <a:gd name="connsiteY350" fmla="*/ 596436 h 596436"/>
                <a:gd name="connsiteX351" fmla="*/ 4012935 w 11218359"/>
                <a:gd name="connsiteY351" fmla="*/ 596436 h 596436"/>
                <a:gd name="connsiteX352" fmla="*/ 4024365 w 11218359"/>
                <a:gd name="connsiteY352" fmla="*/ 596436 h 596436"/>
                <a:gd name="connsiteX353" fmla="*/ 4035843 w 11218359"/>
                <a:gd name="connsiteY353" fmla="*/ 596436 h 596436"/>
                <a:gd name="connsiteX354" fmla="*/ 4047273 w 11218359"/>
                <a:gd name="connsiteY354" fmla="*/ 596436 h 596436"/>
                <a:gd name="connsiteX355" fmla="*/ 4058702 w 11218359"/>
                <a:gd name="connsiteY355" fmla="*/ 596436 h 596436"/>
                <a:gd name="connsiteX356" fmla="*/ 4070133 w 11218359"/>
                <a:gd name="connsiteY356" fmla="*/ 596436 h 596436"/>
                <a:gd name="connsiteX357" fmla="*/ 4081563 w 11218359"/>
                <a:gd name="connsiteY357" fmla="*/ 596436 h 596436"/>
                <a:gd name="connsiteX358" fmla="*/ 4093040 w 11218359"/>
                <a:gd name="connsiteY358" fmla="*/ 596436 h 596436"/>
                <a:gd name="connsiteX359" fmla="*/ 4104471 w 11218359"/>
                <a:gd name="connsiteY359" fmla="*/ 596436 h 596436"/>
                <a:gd name="connsiteX360" fmla="*/ 4115900 w 11218359"/>
                <a:gd name="connsiteY360" fmla="*/ 596436 h 596436"/>
                <a:gd name="connsiteX361" fmla="*/ 4127330 w 11218359"/>
                <a:gd name="connsiteY361" fmla="*/ 596436 h 596436"/>
                <a:gd name="connsiteX362" fmla="*/ 4138760 w 11218359"/>
                <a:gd name="connsiteY362" fmla="*/ 596436 h 596436"/>
                <a:gd name="connsiteX363" fmla="*/ 4150238 w 11218359"/>
                <a:gd name="connsiteY363" fmla="*/ 596436 h 596436"/>
                <a:gd name="connsiteX364" fmla="*/ 4161668 w 11218359"/>
                <a:gd name="connsiteY364" fmla="*/ 596436 h 596436"/>
                <a:gd name="connsiteX365" fmla="*/ 4173098 w 11218359"/>
                <a:gd name="connsiteY365" fmla="*/ 596436 h 596436"/>
                <a:gd name="connsiteX366" fmla="*/ 4184528 w 11218359"/>
                <a:gd name="connsiteY366" fmla="*/ 596436 h 596436"/>
                <a:gd name="connsiteX367" fmla="*/ 4195958 w 11218359"/>
                <a:gd name="connsiteY367" fmla="*/ 596436 h 596436"/>
                <a:gd name="connsiteX368" fmla="*/ 4207436 w 11218359"/>
                <a:gd name="connsiteY368" fmla="*/ 596436 h 596436"/>
                <a:gd name="connsiteX369" fmla="*/ 4218865 w 11218359"/>
                <a:gd name="connsiteY369" fmla="*/ 596436 h 596436"/>
                <a:gd name="connsiteX370" fmla="*/ 4230296 w 11218359"/>
                <a:gd name="connsiteY370" fmla="*/ 596436 h 596436"/>
                <a:gd name="connsiteX371" fmla="*/ 4241726 w 11218359"/>
                <a:gd name="connsiteY371" fmla="*/ 596436 h 596436"/>
                <a:gd name="connsiteX372" fmla="*/ 4253156 w 11218359"/>
                <a:gd name="connsiteY372" fmla="*/ 596436 h 596436"/>
                <a:gd name="connsiteX373" fmla="*/ 4264634 w 11218359"/>
                <a:gd name="connsiteY373" fmla="*/ 596436 h 596436"/>
                <a:gd name="connsiteX374" fmla="*/ 4276063 w 11218359"/>
                <a:gd name="connsiteY374" fmla="*/ 596436 h 596436"/>
                <a:gd name="connsiteX375" fmla="*/ 4287493 w 11218359"/>
                <a:gd name="connsiteY375" fmla="*/ 596436 h 596436"/>
                <a:gd name="connsiteX376" fmla="*/ 4298923 w 11218359"/>
                <a:gd name="connsiteY376" fmla="*/ 596436 h 596436"/>
                <a:gd name="connsiteX377" fmla="*/ 4310353 w 11218359"/>
                <a:gd name="connsiteY377" fmla="*/ 596436 h 596436"/>
                <a:gd name="connsiteX378" fmla="*/ 4321831 w 11218359"/>
                <a:gd name="connsiteY378" fmla="*/ 596436 h 596436"/>
                <a:gd name="connsiteX379" fmla="*/ 4333261 w 11218359"/>
                <a:gd name="connsiteY379" fmla="*/ 596436 h 596436"/>
                <a:gd name="connsiteX380" fmla="*/ 4344691 w 11218359"/>
                <a:gd name="connsiteY380" fmla="*/ 596436 h 596436"/>
                <a:gd name="connsiteX381" fmla="*/ 4356121 w 11218359"/>
                <a:gd name="connsiteY381" fmla="*/ 596436 h 596436"/>
                <a:gd name="connsiteX382" fmla="*/ 4367551 w 11218359"/>
                <a:gd name="connsiteY382" fmla="*/ 596436 h 596436"/>
                <a:gd name="connsiteX383" fmla="*/ 4379028 w 11218359"/>
                <a:gd name="connsiteY383" fmla="*/ 596436 h 596436"/>
                <a:gd name="connsiteX384" fmla="*/ 4390458 w 11218359"/>
                <a:gd name="connsiteY384" fmla="*/ 596436 h 596436"/>
                <a:gd name="connsiteX385" fmla="*/ 4401889 w 11218359"/>
                <a:gd name="connsiteY385" fmla="*/ 596436 h 596436"/>
                <a:gd name="connsiteX386" fmla="*/ 4413319 w 11218359"/>
                <a:gd name="connsiteY386" fmla="*/ 596436 h 596436"/>
                <a:gd name="connsiteX387" fmla="*/ 4424749 w 11218359"/>
                <a:gd name="connsiteY387" fmla="*/ 596436 h 596436"/>
                <a:gd name="connsiteX388" fmla="*/ 4436226 w 11218359"/>
                <a:gd name="connsiteY388" fmla="*/ 596436 h 596436"/>
                <a:gd name="connsiteX389" fmla="*/ 4447656 w 11218359"/>
                <a:gd name="connsiteY389" fmla="*/ 596436 h 596436"/>
                <a:gd name="connsiteX390" fmla="*/ 4459086 w 11218359"/>
                <a:gd name="connsiteY390" fmla="*/ 596436 h 596436"/>
                <a:gd name="connsiteX391" fmla="*/ 4470516 w 11218359"/>
                <a:gd name="connsiteY391" fmla="*/ 596436 h 596436"/>
                <a:gd name="connsiteX392" fmla="*/ 4481946 w 11218359"/>
                <a:gd name="connsiteY392" fmla="*/ 596436 h 596436"/>
                <a:gd name="connsiteX393" fmla="*/ 4493424 w 11218359"/>
                <a:gd name="connsiteY393" fmla="*/ 596436 h 596436"/>
                <a:gd name="connsiteX394" fmla="*/ 4504854 w 11218359"/>
                <a:gd name="connsiteY394" fmla="*/ 596436 h 596436"/>
                <a:gd name="connsiteX395" fmla="*/ 4516284 w 11218359"/>
                <a:gd name="connsiteY395" fmla="*/ 596436 h 596436"/>
                <a:gd name="connsiteX396" fmla="*/ 4527714 w 11218359"/>
                <a:gd name="connsiteY396" fmla="*/ 596436 h 596436"/>
                <a:gd name="connsiteX397" fmla="*/ 4539144 w 11218359"/>
                <a:gd name="connsiteY397" fmla="*/ 596436 h 596436"/>
                <a:gd name="connsiteX398" fmla="*/ 4550621 w 11218359"/>
                <a:gd name="connsiteY398" fmla="*/ 596436 h 596436"/>
                <a:gd name="connsiteX399" fmla="*/ 4562051 w 11218359"/>
                <a:gd name="connsiteY399" fmla="*/ 596436 h 596436"/>
                <a:gd name="connsiteX400" fmla="*/ 4573482 w 11218359"/>
                <a:gd name="connsiteY400" fmla="*/ 596436 h 596436"/>
                <a:gd name="connsiteX401" fmla="*/ 4584912 w 11218359"/>
                <a:gd name="connsiteY401" fmla="*/ 596436 h 596436"/>
                <a:gd name="connsiteX402" fmla="*/ 4596341 w 11218359"/>
                <a:gd name="connsiteY402" fmla="*/ 596436 h 596436"/>
                <a:gd name="connsiteX403" fmla="*/ 4607771 w 11218359"/>
                <a:gd name="connsiteY403" fmla="*/ 596436 h 596436"/>
                <a:gd name="connsiteX404" fmla="*/ 4619249 w 11218359"/>
                <a:gd name="connsiteY404" fmla="*/ 596436 h 596436"/>
                <a:gd name="connsiteX405" fmla="*/ 4630679 w 11218359"/>
                <a:gd name="connsiteY405" fmla="*/ 596436 h 596436"/>
                <a:gd name="connsiteX406" fmla="*/ 4642109 w 11218359"/>
                <a:gd name="connsiteY406" fmla="*/ 596436 h 596436"/>
                <a:gd name="connsiteX407" fmla="*/ 4653539 w 11218359"/>
                <a:gd name="connsiteY407" fmla="*/ 596436 h 596436"/>
                <a:gd name="connsiteX408" fmla="*/ 4664969 w 11218359"/>
                <a:gd name="connsiteY408" fmla="*/ 596436 h 596436"/>
                <a:gd name="connsiteX409" fmla="*/ 4676447 w 11218359"/>
                <a:gd name="connsiteY409" fmla="*/ 596436 h 596436"/>
                <a:gd name="connsiteX410" fmla="*/ 4687877 w 11218359"/>
                <a:gd name="connsiteY410" fmla="*/ 596436 h 596436"/>
                <a:gd name="connsiteX411" fmla="*/ 4699306 w 11218359"/>
                <a:gd name="connsiteY411" fmla="*/ 596436 h 596436"/>
                <a:gd name="connsiteX412" fmla="*/ 4710737 w 11218359"/>
                <a:gd name="connsiteY412" fmla="*/ 596436 h 596436"/>
                <a:gd name="connsiteX413" fmla="*/ 4722167 w 11218359"/>
                <a:gd name="connsiteY413" fmla="*/ 596436 h 596436"/>
                <a:gd name="connsiteX414" fmla="*/ 4733644 w 11218359"/>
                <a:gd name="connsiteY414" fmla="*/ 596436 h 596436"/>
                <a:gd name="connsiteX415" fmla="*/ 4745075 w 11218359"/>
                <a:gd name="connsiteY415" fmla="*/ 596436 h 596436"/>
                <a:gd name="connsiteX416" fmla="*/ 4756504 w 11218359"/>
                <a:gd name="connsiteY416" fmla="*/ 596436 h 596436"/>
                <a:gd name="connsiteX417" fmla="*/ 4767934 w 11218359"/>
                <a:gd name="connsiteY417" fmla="*/ 596436 h 596436"/>
                <a:gd name="connsiteX418" fmla="*/ 4779364 w 11218359"/>
                <a:gd name="connsiteY418" fmla="*/ 596436 h 596436"/>
                <a:gd name="connsiteX419" fmla="*/ 4790842 w 11218359"/>
                <a:gd name="connsiteY419" fmla="*/ 596436 h 596436"/>
                <a:gd name="connsiteX420" fmla="*/ 4802272 w 11218359"/>
                <a:gd name="connsiteY420" fmla="*/ 596436 h 596436"/>
                <a:gd name="connsiteX421" fmla="*/ 4813702 w 11218359"/>
                <a:gd name="connsiteY421" fmla="*/ 596436 h 596436"/>
                <a:gd name="connsiteX422" fmla="*/ 4825132 w 11218359"/>
                <a:gd name="connsiteY422" fmla="*/ 596436 h 596436"/>
                <a:gd name="connsiteX423" fmla="*/ 4836562 w 11218359"/>
                <a:gd name="connsiteY423" fmla="*/ 596436 h 596436"/>
                <a:gd name="connsiteX424" fmla="*/ 4848040 w 11218359"/>
                <a:gd name="connsiteY424" fmla="*/ 596436 h 596436"/>
                <a:gd name="connsiteX425" fmla="*/ 4859469 w 11218359"/>
                <a:gd name="connsiteY425" fmla="*/ 596436 h 596436"/>
                <a:gd name="connsiteX426" fmla="*/ 4870899 w 11218359"/>
                <a:gd name="connsiteY426" fmla="*/ 596436 h 596436"/>
                <a:gd name="connsiteX427" fmla="*/ 4882330 w 11218359"/>
                <a:gd name="connsiteY427" fmla="*/ 596436 h 596436"/>
                <a:gd name="connsiteX428" fmla="*/ 4893760 w 11218359"/>
                <a:gd name="connsiteY428" fmla="*/ 596436 h 596436"/>
                <a:gd name="connsiteX429" fmla="*/ 4905237 w 11218359"/>
                <a:gd name="connsiteY429" fmla="*/ 596436 h 596436"/>
                <a:gd name="connsiteX430" fmla="*/ 4916667 w 11218359"/>
                <a:gd name="connsiteY430" fmla="*/ 596436 h 596436"/>
                <a:gd name="connsiteX431" fmla="*/ 4928097 w 11218359"/>
                <a:gd name="connsiteY431" fmla="*/ 596436 h 596436"/>
                <a:gd name="connsiteX432" fmla="*/ 4939527 w 11218359"/>
                <a:gd name="connsiteY432" fmla="*/ 596436 h 596436"/>
                <a:gd name="connsiteX433" fmla="*/ 4950957 w 11218359"/>
                <a:gd name="connsiteY433" fmla="*/ 596436 h 596436"/>
                <a:gd name="connsiteX434" fmla="*/ 4962435 w 11218359"/>
                <a:gd name="connsiteY434" fmla="*/ 596436 h 596436"/>
                <a:gd name="connsiteX435" fmla="*/ 4973865 w 11218359"/>
                <a:gd name="connsiteY435" fmla="*/ 596436 h 596436"/>
                <a:gd name="connsiteX436" fmla="*/ 4985295 w 11218359"/>
                <a:gd name="connsiteY436" fmla="*/ 596436 h 596436"/>
                <a:gd name="connsiteX437" fmla="*/ 4996725 w 11218359"/>
                <a:gd name="connsiteY437" fmla="*/ 596436 h 596436"/>
                <a:gd name="connsiteX438" fmla="*/ 5008155 w 11218359"/>
                <a:gd name="connsiteY438" fmla="*/ 596436 h 596436"/>
                <a:gd name="connsiteX439" fmla="*/ 5019632 w 11218359"/>
                <a:gd name="connsiteY439" fmla="*/ 596436 h 596436"/>
                <a:gd name="connsiteX440" fmla="*/ 5031062 w 11218359"/>
                <a:gd name="connsiteY440" fmla="*/ 596436 h 596436"/>
                <a:gd name="connsiteX441" fmla="*/ 5042492 w 11218359"/>
                <a:gd name="connsiteY441" fmla="*/ 596436 h 596436"/>
                <a:gd name="connsiteX442" fmla="*/ 5053923 w 11218359"/>
                <a:gd name="connsiteY442" fmla="*/ 596436 h 596436"/>
                <a:gd name="connsiteX443" fmla="*/ 5065353 w 11218359"/>
                <a:gd name="connsiteY443" fmla="*/ 596436 h 596436"/>
                <a:gd name="connsiteX444" fmla="*/ 5076830 w 11218359"/>
                <a:gd name="connsiteY444" fmla="*/ 596436 h 596436"/>
                <a:gd name="connsiteX445" fmla="*/ 5088260 w 11218359"/>
                <a:gd name="connsiteY445" fmla="*/ 596436 h 596436"/>
                <a:gd name="connsiteX446" fmla="*/ 5099690 w 11218359"/>
                <a:gd name="connsiteY446" fmla="*/ 596436 h 596436"/>
                <a:gd name="connsiteX447" fmla="*/ 5111120 w 11218359"/>
                <a:gd name="connsiteY447" fmla="*/ 596436 h 596436"/>
                <a:gd name="connsiteX448" fmla="*/ 5122550 w 11218359"/>
                <a:gd name="connsiteY448" fmla="*/ 596436 h 596436"/>
                <a:gd name="connsiteX449" fmla="*/ 5134028 w 11218359"/>
                <a:gd name="connsiteY449" fmla="*/ 596436 h 596436"/>
                <a:gd name="connsiteX450" fmla="*/ 5145458 w 11218359"/>
                <a:gd name="connsiteY450" fmla="*/ 596436 h 596436"/>
                <a:gd name="connsiteX451" fmla="*/ 5156888 w 11218359"/>
                <a:gd name="connsiteY451" fmla="*/ 596436 h 596436"/>
                <a:gd name="connsiteX452" fmla="*/ 5168318 w 11218359"/>
                <a:gd name="connsiteY452" fmla="*/ 596436 h 596436"/>
                <a:gd name="connsiteX453" fmla="*/ 5179747 w 11218359"/>
                <a:gd name="connsiteY453" fmla="*/ 596436 h 596436"/>
                <a:gd name="connsiteX454" fmla="*/ 5191225 w 11218359"/>
                <a:gd name="connsiteY454" fmla="*/ 596436 h 596436"/>
                <a:gd name="connsiteX455" fmla="*/ 5202655 w 11218359"/>
                <a:gd name="connsiteY455" fmla="*/ 596436 h 596436"/>
                <a:gd name="connsiteX456" fmla="*/ 5214085 w 11218359"/>
                <a:gd name="connsiteY456" fmla="*/ 596436 h 596436"/>
                <a:gd name="connsiteX457" fmla="*/ 5225515 w 11218359"/>
                <a:gd name="connsiteY457" fmla="*/ 596436 h 596436"/>
                <a:gd name="connsiteX458" fmla="*/ 5236945 w 11218359"/>
                <a:gd name="connsiteY458" fmla="*/ 596436 h 596436"/>
                <a:gd name="connsiteX459" fmla="*/ 5248423 w 11218359"/>
                <a:gd name="connsiteY459" fmla="*/ 596436 h 596436"/>
                <a:gd name="connsiteX460" fmla="*/ 5259853 w 11218359"/>
                <a:gd name="connsiteY460" fmla="*/ 596436 h 596436"/>
                <a:gd name="connsiteX461" fmla="*/ 5271283 w 11218359"/>
                <a:gd name="connsiteY461" fmla="*/ 596436 h 596436"/>
                <a:gd name="connsiteX462" fmla="*/ 5282713 w 11218359"/>
                <a:gd name="connsiteY462" fmla="*/ 596436 h 596436"/>
                <a:gd name="connsiteX463" fmla="*/ 5294143 w 11218359"/>
                <a:gd name="connsiteY463" fmla="*/ 596436 h 596436"/>
                <a:gd name="connsiteX464" fmla="*/ 5305621 w 11218359"/>
                <a:gd name="connsiteY464" fmla="*/ 596436 h 596436"/>
                <a:gd name="connsiteX465" fmla="*/ 5317051 w 11218359"/>
                <a:gd name="connsiteY465" fmla="*/ 596436 h 596436"/>
                <a:gd name="connsiteX466" fmla="*/ 5328481 w 11218359"/>
                <a:gd name="connsiteY466" fmla="*/ 596436 h 596436"/>
                <a:gd name="connsiteX467" fmla="*/ 5339910 w 11218359"/>
                <a:gd name="connsiteY467" fmla="*/ 596436 h 596436"/>
                <a:gd name="connsiteX468" fmla="*/ 5351340 w 11218359"/>
                <a:gd name="connsiteY468" fmla="*/ 596436 h 596436"/>
                <a:gd name="connsiteX469" fmla="*/ 5362818 w 11218359"/>
                <a:gd name="connsiteY469" fmla="*/ 596436 h 596436"/>
                <a:gd name="connsiteX470" fmla="*/ 5374248 w 11218359"/>
                <a:gd name="connsiteY470" fmla="*/ 596436 h 596436"/>
                <a:gd name="connsiteX471" fmla="*/ 5385678 w 11218359"/>
                <a:gd name="connsiteY471" fmla="*/ 596436 h 596436"/>
                <a:gd name="connsiteX472" fmla="*/ 5397108 w 11218359"/>
                <a:gd name="connsiteY472" fmla="*/ 596436 h 596436"/>
                <a:gd name="connsiteX473" fmla="*/ 5408538 w 11218359"/>
                <a:gd name="connsiteY473" fmla="*/ 596436 h 596436"/>
                <a:gd name="connsiteX474" fmla="*/ 5420016 w 11218359"/>
                <a:gd name="connsiteY474" fmla="*/ 596436 h 596436"/>
                <a:gd name="connsiteX475" fmla="*/ 5431446 w 11218359"/>
                <a:gd name="connsiteY475" fmla="*/ 596436 h 596436"/>
                <a:gd name="connsiteX476" fmla="*/ 5442876 w 11218359"/>
                <a:gd name="connsiteY476" fmla="*/ 596436 h 596436"/>
                <a:gd name="connsiteX477" fmla="*/ 5454306 w 11218359"/>
                <a:gd name="connsiteY477" fmla="*/ 596436 h 596436"/>
                <a:gd name="connsiteX478" fmla="*/ 5465736 w 11218359"/>
                <a:gd name="connsiteY478" fmla="*/ 596436 h 596436"/>
                <a:gd name="connsiteX479" fmla="*/ 5477214 w 11218359"/>
                <a:gd name="connsiteY479" fmla="*/ 596436 h 596436"/>
                <a:gd name="connsiteX480" fmla="*/ 5488643 w 11218359"/>
                <a:gd name="connsiteY480" fmla="*/ 596436 h 596436"/>
                <a:gd name="connsiteX481" fmla="*/ 5500073 w 11218359"/>
                <a:gd name="connsiteY481" fmla="*/ 596436 h 596436"/>
                <a:gd name="connsiteX482" fmla="*/ 5511503 w 11218359"/>
                <a:gd name="connsiteY482" fmla="*/ 596436 h 596436"/>
                <a:gd name="connsiteX483" fmla="*/ 5522933 w 11218359"/>
                <a:gd name="connsiteY483" fmla="*/ 596436 h 596436"/>
                <a:gd name="connsiteX484" fmla="*/ 5534411 w 11218359"/>
                <a:gd name="connsiteY484" fmla="*/ 596436 h 596436"/>
                <a:gd name="connsiteX485" fmla="*/ 5545841 w 11218359"/>
                <a:gd name="connsiteY485" fmla="*/ 596436 h 596436"/>
                <a:gd name="connsiteX486" fmla="*/ 5557271 w 11218359"/>
                <a:gd name="connsiteY486" fmla="*/ 596436 h 596436"/>
                <a:gd name="connsiteX487" fmla="*/ 5568701 w 11218359"/>
                <a:gd name="connsiteY487" fmla="*/ 596436 h 596436"/>
                <a:gd name="connsiteX488" fmla="*/ 5580131 w 11218359"/>
                <a:gd name="connsiteY488" fmla="*/ 596436 h 596436"/>
                <a:gd name="connsiteX489" fmla="*/ 5591609 w 11218359"/>
                <a:gd name="connsiteY489" fmla="*/ 596436 h 596436"/>
                <a:gd name="connsiteX490" fmla="*/ 5603038 w 11218359"/>
                <a:gd name="connsiteY490" fmla="*/ 596436 h 596436"/>
                <a:gd name="connsiteX491" fmla="*/ 5614469 w 11218359"/>
                <a:gd name="connsiteY491" fmla="*/ 596436 h 596436"/>
                <a:gd name="connsiteX492" fmla="*/ 5625899 w 11218359"/>
                <a:gd name="connsiteY492" fmla="*/ 596436 h 596436"/>
                <a:gd name="connsiteX493" fmla="*/ 5637329 w 11218359"/>
                <a:gd name="connsiteY493" fmla="*/ 596436 h 596436"/>
                <a:gd name="connsiteX494" fmla="*/ 5648759 w 11218359"/>
                <a:gd name="connsiteY494" fmla="*/ 596436 h 596436"/>
                <a:gd name="connsiteX495" fmla="*/ 5660236 w 11218359"/>
                <a:gd name="connsiteY495" fmla="*/ 596436 h 596436"/>
                <a:gd name="connsiteX496" fmla="*/ 5671666 w 11218359"/>
                <a:gd name="connsiteY496" fmla="*/ 596436 h 596436"/>
                <a:gd name="connsiteX497" fmla="*/ 5683096 w 11218359"/>
                <a:gd name="connsiteY497" fmla="*/ 596436 h 596436"/>
                <a:gd name="connsiteX498" fmla="*/ 5694526 w 11218359"/>
                <a:gd name="connsiteY498" fmla="*/ 596436 h 596436"/>
                <a:gd name="connsiteX499" fmla="*/ 5705956 w 11218359"/>
                <a:gd name="connsiteY499" fmla="*/ 596436 h 596436"/>
                <a:gd name="connsiteX500" fmla="*/ 5717434 w 11218359"/>
                <a:gd name="connsiteY500" fmla="*/ 596436 h 596436"/>
                <a:gd name="connsiteX501" fmla="*/ 5728864 w 11218359"/>
                <a:gd name="connsiteY501" fmla="*/ 596436 h 596436"/>
                <a:gd name="connsiteX502" fmla="*/ 5740294 w 11218359"/>
                <a:gd name="connsiteY502" fmla="*/ 596436 h 596436"/>
                <a:gd name="connsiteX503" fmla="*/ 5751724 w 11218359"/>
                <a:gd name="connsiteY503" fmla="*/ 596436 h 596436"/>
                <a:gd name="connsiteX504" fmla="*/ 5763154 w 11218359"/>
                <a:gd name="connsiteY504" fmla="*/ 596436 h 596436"/>
                <a:gd name="connsiteX505" fmla="*/ 5774631 w 11218359"/>
                <a:gd name="connsiteY505" fmla="*/ 596436 h 596436"/>
                <a:gd name="connsiteX506" fmla="*/ 5786062 w 11218359"/>
                <a:gd name="connsiteY506" fmla="*/ 596436 h 596436"/>
                <a:gd name="connsiteX507" fmla="*/ 5797492 w 11218359"/>
                <a:gd name="connsiteY507" fmla="*/ 596436 h 596436"/>
                <a:gd name="connsiteX508" fmla="*/ 5808921 w 11218359"/>
                <a:gd name="connsiteY508" fmla="*/ 596436 h 596436"/>
                <a:gd name="connsiteX509" fmla="*/ 5820351 w 11218359"/>
                <a:gd name="connsiteY509" fmla="*/ 596436 h 596436"/>
                <a:gd name="connsiteX510" fmla="*/ 5831829 w 11218359"/>
                <a:gd name="connsiteY510" fmla="*/ 596436 h 596436"/>
                <a:gd name="connsiteX511" fmla="*/ 5843259 w 11218359"/>
                <a:gd name="connsiteY511" fmla="*/ 596436 h 596436"/>
                <a:gd name="connsiteX512" fmla="*/ 5854689 w 11218359"/>
                <a:gd name="connsiteY512" fmla="*/ 596436 h 596436"/>
                <a:gd name="connsiteX513" fmla="*/ 5866119 w 11218359"/>
                <a:gd name="connsiteY513" fmla="*/ 596436 h 596436"/>
                <a:gd name="connsiteX514" fmla="*/ 5877549 w 11218359"/>
                <a:gd name="connsiteY514" fmla="*/ 596436 h 596436"/>
                <a:gd name="connsiteX515" fmla="*/ 5889027 w 11218359"/>
                <a:gd name="connsiteY515" fmla="*/ 596436 h 596436"/>
                <a:gd name="connsiteX516" fmla="*/ 5900457 w 11218359"/>
                <a:gd name="connsiteY516" fmla="*/ 596436 h 596436"/>
                <a:gd name="connsiteX517" fmla="*/ 5911887 w 11218359"/>
                <a:gd name="connsiteY517" fmla="*/ 596436 h 596436"/>
                <a:gd name="connsiteX518" fmla="*/ 5923317 w 11218359"/>
                <a:gd name="connsiteY518" fmla="*/ 596436 h 596436"/>
                <a:gd name="connsiteX519" fmla="*/ 5934747 w 11218359"/>
                <a:gd name="connsiteY519" fmla="*/ 596436 h 596436"/>
                <a:gd name="connsiteX520" fmla="*/ 5946225 w 11218359"/>
                <a:gd name="connsiteY520" fmla="*/ 596436 h 596436"/>
                <a:gd name="connsiteX521" fmla="*/ 5957655 w 11218359"/>
                <a:gd name="connsiteY521" fmla="*/ 596436 h 596436"/>
                <a:gd name="connsiteX522" fmla="*/ 5969084 w 11218359"/>
                <a:gd name="connsiteY522" fmla="*/ 596436 h 596436"/>
                <a:gd name="connsiteX523" fmla="*/ 5980514 w 11218359"/>
                <a:gd name="connsiteY523" fmla="*/ 596436 h 596436"/>
                <a:gd name="connsiteX524" fmla="*/ 5991944 w 11218359"/>
                <a:gd name="connsiteY524" fmla="*/ 596436 h 596436"/>
                <a:gd name="connsiteX525" fmla="*/ 6003422 w 11218359"/>
                <a:gd name="connsiteY525" fmla="*/ 596436 h 596436"/>
                <a:gd name="connsiteX526" fmla="*/ 6014852 w 11218359"/>
                <a:gd name="connsiteY526" fmla="*/ 596436 h 596436"/>
                <a:gd name="connsiteX527" fmla="*/ 6026282 w 11218359"/>
                <a:gd name="connsiteY527" fmla="*/ 596436 h 596436"/>
                <a:gd name="connsiteX528" fmla="*/ 6037712 w 11218359"/>
                <a:gd name="connsiteY528" fmla="*/ 596436 h 596436"/>
                <a:gd name="connsiteX529" fmla="*/ 6049142 w 11218359"/>
                <a:gd name="connsiteY529" fmla="*/ 596436 h 596436"/>
                <a:gd name="connsiteX530" fmla="*/ 6060620 w 11218359"/>
                <a:gd name="connsiteY530" fmla="*/ 596436 h 596436"/>
                <a:gd name="connsiteX531" fmla="*/ 6072049 w 11218359"/>
                <a:gd name="connsiteY531" fmla="*/ 596436 h 596436"/>
                <a:gd name="connsiteX532" fmla="*/ 6083480 w 11218359"/>
                <a:gd name="connsiteY532" fmla="*/ 596436 h 596436"/>
                <a:gd name="connsiteX533" fmla="*/ 6094910 w 11218359"/>
                <a:gd name="connsiteY533" fmla="*/ 596436 h 596436"/>
                <a:gd name="connsiteX534" fmla="*/ 6106340 w 11218359"/>
                <a:gd name="connsiteY534" fmla="*/ 596436 h 596436"/>
                <a:gd name="connsiteX535" fmla="*/ 6117818 w 11218359"/>
                <a:gd name="connsiteY535" fmla="*/ 596436 h 596436"/>
                <a:gd name="connsiteX536" fmla="*/ 6129247 w 11218359"/>
                <a:gd name="connsiteY536" fmla="*/ 596436 h 596436"/>
                <a:gd name="connsiteX537" fmla="*/ 6140677 w 11218359"/>
                <a:gd name="connsiteY537" fmla="*/ 596436 h 596436"/>
                <a:gd name="connsiteX538" fmla="*/ 6152107 w 11218359"/>
                <a:gd name="connsiteY538" fmla="*/ 596436 h 596436"/>
                <a:gd name="connsiteX539" fmla="*/ 6163537 w 11218359"/>
                <a:gd name="connsiteY539" fmla="*/ 596436 h 596436"/>
                <a:gd name="connsiteX540" fmla="*/ 6175015 w 11218359"/>
                <a:gd name="connsiteY540" fmla="*/ 596436 h 596436"/>
                <a:gd name="connsiteX541" fmla="*/ 6186445 w 11218359"/>
                <a:gd name="connsiteY541" fmla="*/ 596436 h 596436"/>
                <a:gd name="connsiteX542" fmla="*/ 6197875 w 11218359"/>
                <a:gd name="connsiteY542" fmla="*/ 596436 h 596436"/>
                <a:gd name="connsiteX543" fmla="*/ 6209305 w 11218359"/>
                <a:gd name="connsiteY543" fmla="*/ 596436 h 596436"/>
                <a:gd name="connsiteX544" fmla="*/ 6220735 w 11218359"/>
                <a:gd name="connsiteY544" fmla="*/ 596436 h 596436"/>
                <a:gd name="connsiteX545" fmla="*/ 6232212 w 11218359"/>
                <a:gd name="connsiteY545" fmla="*/ 596436 h 596436"/>
                <a:gd name="connsiteX546" fmla="*/ 6243642 w 11218359"/>
                <a:gd name="connsiteY546" fmla="*/ 596436 h 596436"/>
                <a:gd name="connsiteX547" fmla="*/ 6255073 w 11218359"/>
                <a:gd name="connsiteY547" fmla="*/ 596436 h 596436"/>
                <a:gd name="connsiteX548" fmla="*/ 6266503 w 11218359"/>
                <a:gd name="connsiteY548" fmla="*/ 596436 h 596436"/>
                <a:gd name="connsiteX549" fmla="*/ 6277933 w 11218359"/>
                <a:gd name="connsiteY549" fmla="*/ 596436 h 596436"/>
                <a:gd name="connsiteX550" fmla="*/ 6289410 w 11218359"/>
                <a:gd name="connsiteY550" fmla="*/ 596436 h 596436"/>
                <a:gd name="connsiteX551" fmla="*/ 6300840 w 11218359"/>
                <a:gd name="connsiteY551" fmla="*/ 596436 h 596436"/>
                <a:gd name="connsiteX552" fmla="*/ 6312270 w 11218359"/>
                <a:gd name="connsiteY552" fmla="*/ 596436 h 596436"/>
                <a:gd name="connsiteX553" fmla="*/ 6323700 w 11218359"/>
                <a:gd name="connsiteY553" fmla="*/ 596436 h 596436"/>
                <a:gd name="connsiteX554" fmla="*/ 6335130 w 11218359"/>
                <a:gd name="connsiteY554" fmla="*/ 596436 h 596436"/>
                <a:gd name="connsiteX555" fmla="*/ 6346608 w 11218359"/>
                <a:gd name="connsiteY555" fmla="*/ 596436 h 596436"/>
                <a:gd name="connsiteX556" fmla="*/ 6358038 w 11218359"/>
                <a:gd name="connsiteY556" fmla="*/ 596436 h 596436"/>
                <a:gd name="connsiteX557" fmla="*/ 6369468 w 11218359"/>
                <a:gd name="connsiteY557" fmla="*/ 596436 h 596436"/>
                <a:gd name="connsiteX558" fmla="*/ 6380898 w 11218359"/>
                <a:gd name="connsiteY558" fmla="*/ 596436 h 596436"/>
                <a:gd name="connsiteX559" fmla="*/ 6392328 w 11218359"/>
                <a:gd name="connsiteY559" fmla="*/ 596436 h 596436"/>
                <a:gd name="connsiteX560" fmla="*/ 6403805 w 11218359"/>
                <a:gd name="connsiteY560" fmla="*/ 596436 h 596436"/>
                <a:gd name="connsiteX561" fmla="*/ 6415235 w 11218359"/>
                <a:gd name="connsiteY561" fmla="*/ 596436 h 596436"/>
                <a:gd name="connsiteX562" fmla="*/ 6426666 w 11218359"/>
                <a:gd name="connsiteY562" fmla="*/ 596436 h 596436"/>
                <a:gd name="connsiteX563" fmla="*/ 6438096 w 11218359"/>
                <a:gd name="connsiteY563" fmla="*/ 596436 h 596436"/>
                <a:gd name="connsiteX564" fmla="*/ 6449525 w 11218359"/>
                <a:gd name="connsiteY564" fmla="*/ 596436 h 596436"/>
                <a:gd name="connsiteX565" fmla="*/ 6461003 w 11218359"/>
                <a:gd name="connsiteY565" fmla="*/ 596436 h 596436"/>
                <a:gd name="connsiteX566" fmla="*/ 6472433 w 11218359"/>
                <a:gd name="connsiteY566" fmla="*/ 596436 h 596436"/>
                <a:gd name="connsiteX567" fmla="*/ 6483863 w 11218359"/>
                <a:gd name="connsiteY567" fmla="*/ 596436 h 596436"/>
                <a:gd name="connsiteX568" fmla="*/ 6495293 w 11218359"/>
                <a:gd name="connsiteY568" fmla="*/ 596436 h 596436"/>
                <a:gd name="connsiteX569" fmla="*/ 6506723 w 11218359"/>
                <a:gd name="connsiteY569" fmla="*/ 596436 h 596436"/>
                <a:gd name="connsiteX570" fmla="*/ 6518201 w 11218359"/>
                <a:gd name="connsiteY570" fmla="*/ 596436 h 596436"/>
                <a:gd name="connsiteX571" fmla="*/ 6529631 w 11218359"/>
                <a:gd name="connsiteY571" fmla="*/ 596436 h 596436"/>
                <a:gd name="connsiteX572" fmla="*/ 6541061 w 11218359"/>
                <a:gd name="connsiteY572" fmla="*/ 596436 h 596436"/>
                <a:gd name="connsiteX573" fmla="*/ 6552490 w 11218359"/>
                <a:gd name="connsiteY573" fmla="*/ 596436 h 596436"/>
                <a:gd name="connsiteX574" fmla="*/ 6563921 w 11218359"/>
                <a:gd name="connsiteY574" fmla="*/ 596436 h 596436"/>
                <a:gd name="connsiteX575" fmla="*/ 6575398 w 11218359"/>
                <a:gd name="connsiteY575" fmla="*/ 596436 h 596436"/>
                <a:gd name="connsiteX576" fmla="*/ 6586828 w 11218359"/>
                <a:gd name="connsiteY576" fmla="*/ 596436 h 596436"/>
                <a:gd name="connsiteX577" fmla="*/ 6598259 w 11218359"/>
                <a:gd name="connsiteY577" fmla="*/ 596436 h 596436"/>
                <a:gd name="connsiteX578" fmla="*/ 6609688 w 11218359"/>
                <a:gd name="connsiteY578" fmla="*/ 596436 h 596436"/>
                <a:gd name="connsiteX579" fmla="*/ 6621118 w 11218359"/>
                <a:gd name="connsiteY579" fmla="*/ 596436 h 596436"/>
                <a:gd name="connsiteX580" fmla="*/ 6632596 w 11218359"/>
                <a:gd name="connsiteY580" fmla="*/ 596436 h 596436"/>
                <a:gd name="connsiteX581" fmla="*/ 6644026 w 11218359"/>
                <a:gd name="connsiteY581" fmla="*/ 596436 h 596436"/>
                <a:gd name="connsiteX582" fmla="*/ 6655456 w 11218359"/>
                <a:gd name="connsiteY582" fmla="*/ 596436 h 596436"/>
                <a:gd name="connsiteX583" fmla="*/ 6666886 w 11218359"/>
                <a:gd name="connsiteY583" fmla="*/ 596436 h 596436"/>
                <a:gd name="connsiteX584" fmla="*/ 6678316 w 11218359"/>
                <a:gd name="connsiteY584" fmla="*/ 596436 h 596436"/>
                <a:gd name="connsiteX585" fmla="*/ 6689794 w 11218359"/>
                <a:gd name="connsiteY585" fmla="*/ 596436 h 596436"/>
                <a:gd name="connsiteX586" fmla="*/ 6701224 w 11218359"/>
                <a:gd name="connsiteY586" fmla="*/ 596436 h 596436"/>
                <a:gd name="connsiteX587" fmla="*/ 6712653 w 11218359"/>
                <a:gd name="connsiteY587" fmla="*/ 596436 h 596436"/>
                <a:gd name="connsiteX588" fmla="*/ 6724083 w 11218359"/>
                <a:gd name="connsiteY588" fmla="*/ 596436 h 596436"/>
                <a:gd name="connsiteX589" fmla="*/ 6735514 w 11218359"/>
                <a:gd name="connsiteY589" fmla="*/ 596436 h 596436"/>
                <a:gd name="connsiteX590" fmla="*/ 6746944 w 11218359"/>
                <a:gd name="connsiteY590" fmla="*/ 596436 h 596436"/>
                <a:gd name="connsiteX591" fmla="*/ 6758421 w 11218359"/>
                <a:gd name="connsiteY591" fmla="*/ 596436 h 596436"/>
                <a:gd name="connsiteX592" fmla="*/ 6769851 w 11218359"/>
                <a:gd name="connsiteY592" fmla="*/ 596436 h 596436"/>
                <a:gd name="connsiteX593" fmla="*/ 6781281 w 11218359"/>
                <a:gd name="connsiteY593" fmla="*/ 596436 h 596436"/>
                <a:gd name="connsiteX594" fmla="*/ 6792711 w 11218359"/>
                <a:gd name="connsiteY594" fmla="*/ 596436 h 596436"/>
                <a:gd name="connsiteX595" fmla="*/ 6804141 w 11218359"/>
                <a:gd name="connsiteY595" fmla="*/ 596436 h 596436"/>
                <a:gd name="connsiteX596" fmla="*/ 6815619 w 11218359"/>
                <a:gd name="connsiteY596" fmla="*/ 596436 h 596436"/>
                <a:gd name="connsiteX597" fmla="*/ 6827049 w 11218359"/>
                <a:gd name="connsiteY597" fmla="*/ 596436 h 596436"/>
                <a:gd name="connsiteX598" fmla="*/ 6838479 w 11218359"/>
                <a:gd name="connsiteY598" fmla="*/ 596436 h 596436"/>
                <a:gd name="connsiteX599" fmla="*/ 6849909 w 11218359"/>
                <a:gd name="connsiteY599" fmla="*/ 596436 h 596436"/>
                <a:gd name="connsiteX600" fmla="*/ 6861339 w 11218359"/>
                <a:gd name="connsiteY600" fmla="*/ 596436 h 596436"/>
                <a:gd name="connsiteX601" fmla="*/ 6872816 w 11218359"/>
                <a:gd name="connsiteY601" fmla="*/ 596436 h 596436"/>
                <a:gd name="connsiteX602" fmla="*/ 6884246 w 11218359"/>
                <a:gd name="connsiteY602" fmla="*/ 596436 h 596436"/>
                <a:gd name="connsiteX603" fmla="*/ 6895676 w 11218359"/>
                <a:gd name="connsiteY603" fmla="*/ 596436 h 596436"/>
                <a:gd name="connsiteX604" fmla="*/ 6907107 w 11218359"/>
                <a:gd name="connsiteY604" fmla="*/ 596436 h 596436"/>
                <a:gd name="connsiteX605" fmla="*/ 6918537 w 11218359"/>
                <a:gd name="connsiteY605" fmla="*/ 596436 h 596436"/>
                <a:gd name="connsiteX606" fmla="*/ 6930014 w 11218359"/>
                <a:gd name="connsiteY606" fmla="*/ 596436 h 596436"/>
                <a:gd name="connsiteX607" fmla="*/ 6941444 w 11218359"/>
                <a:gd name="connsiteY607" fmla="*/ 596436 h 596436"/>
                <a:gd name="connsiteX608" fmla="*/ 6952874 w 11218359"/>
                <a:gd name="connsiteY608" fmla="*/ 596436 h 596436"/>
                <a:gd name="connsiteX609" fmla="*/ 6964304 w 11218359"/>
                <a:gd name="connsiteY609" fmla="*/ 596436 h 596436"/>
                <a:gd name="connsiteX610" fmla="*/ 6975734 w 11218359"/>
                <a:gd name="connsiteY610" fmla="*/ 596436 h 596436"/>
                <a:gd name="connsiteX611" fmla="*/ 6987212 w 11218359"/>
                <a:gd name="connsiteY611" fmla="*/ 596436 h 596436"/>
                <a:gd name="connsiteX612" fmla="*/ 6998642 w 11218359"/>
                <a:gd name="connsiteY612" fmla="*/ 596436 h 596436"/>
                <a:gd name="connsiteX613" fmla="*/ 7010072 w 11218359"/>
                <a:gd name="connsiteY613" fmla="*/ 596436 h 596436"/>
                <a:gd name="connsiteX614" fmla="*/ 7021502 w 11218359"/>
                <a:gd name="connsiteY614" fmla="*/ 596436 h 596436"/>
                <a:gd name="connsiteX615" fmla="*/ 7032931 w 11218359"/>
                <a:gd name="connsiteY615" fmla="*/ 596436 h 596436"/>
                <a:gd name="connsiteX616" fmla="*/ 7044409 w 11218359"/>
                <a:gd name="connsiteY616" fmla="*/ 596436 h 596436"/>
                <a:gd name="connsiteX617" fmla="*/ 7055839 w 11218359"/>
                <a:gd name="connsiteY617" fmla="*/ 596436 h 596436"/>
                <a:gd name="connsiteX618" fmla="*/ 7067269 w 11218359"/>
                <a:gd name="connsiteY618" fmla="*/ 596436 h 596436"/>
                <a:gd name="connsiteX619" fmla="*/ 7078700 w 11218359"/>
                <a:gd name="connsiteY619" fmla="*/ 596436 h 596436"/>
                <a:gd name="connsiteX620" fmla="*/ 7090129 w 11218359"/>
                <a:gd name="connsiteY620" fmla="*/ 596436 h 596436"/>
                <a:gd name="connsiteX621" fmla="*/ 7101607 w 11218359"/>
                <a:gd name="connsiteY621" fmla="*/ 596436 h 596436"/>
                <a:gd name="connsiteX622" fmla="*/ 7113037 w 11218359"/>
                <a:gd name="connsiteY622" fmla="*/ 596436 h 596436"/>
                <a:gd name="connsiteX623" fmla="*/ 7124467 w 11218359"/>
                <a:gd name="connsiteY623" fmla="*/ 596436 h 596436"/>
                <a:gd name="connsiteX624" fmla="*/ 7135897 w 11218359"/>
                <a:gd name="connsiteY624" fmla="*/ 596436 h 596436"/>
                <a:gd name="connsiteX625" fmla="*/ 7147327 w 11218359"/>
                <a:gd name="connsiteY625" fmla="*/ 596436 h 596436"/>
                <a:gd name="connsiteX626" fmla="*/ 7158805 w 11218359"/>
                <a:gd name="connsiteY626" fmla="*/ 596436 h 596436"/>
                <a:gd name="connsiteX627" fmla="*/ 7170235 w 11218359"/>
                <a:gd name="connsiteY627" fmla="*/ 596436 h 596436"/>
                <a:gd name="connsiteX628" fmla="*/ 7181665 w 11218359"/>
                <a:gd name="connsiteY628" fmla="*/ 596436 h 596436"/>
                <a:gd name="connsiteX629" fmla="*/ 7193094 w 11218359"/>
                <a:gd name="connsiteY629" fmla="*/ 596436 h 596436"/>
                <a:gd name="connsiteX630" fmla="*/ 7204524 w 11218359"/>
                <a:gd name="connsiteY630" fmla="*/ 596436 h 596436"/>
                <a:gd name="connsiteX631" fmla="*/ 7216002 w 11218359"/>
                <a:gd name="connsiteY631" fmla="*/ 596436 h 596436"/>
                <a:gd name="connsiteX632" fmla="*/ 7227432 w 11218359"/>
                <a:gd name="connsiteY632" fmla="*/ 596436 h 596436"/>
                <a:gd name="connsiteX633" fmla="*/ 7238862 w 11218359"/>
                <a:gd name="connsiteY633" fmla="*/ 596436 h 596436"/>
                <a:gd name="connsiteX634" fmla="*/ 7250292 w 11218359"/>
                <a:gd name="connsiteY634" fmla="*/ 596436 h 596436"/>
                <a:gd name="connsiteX635" fmla="*/ 7261722 w 11218359"/>
                <a:gd name="connsiteY635" fmla="*/ 596436 h 596436"/>
                <a:gd name="connsiteX636" fmla="*/ 7273200 w 11218359"/>
                <a:gd name="connsiteY636" fmla="*/ 596436 h 596436"/>
                <a:gd name="connsiteX637" fmla="*/ 7284630 w 11218359"/>
                <a:gd name="connsiteY637" fmla="*/ 596436 h 596436"/>
                <a:gd name="connsiteX638" fmla="*/ 7296060 w 11218359"/>
                <a:gd name="connsiteY638" fmla="*/ 596436 h 596436"/>
                <a:gd name="connsiteX639" fmla="*/ 7307490 w 11218359"/>
                <a:gd name="connsiteY639" fmla="*/ 596436 h 596436"/>
                <a:gd name="connsiteX640" fmla="*/ 7318920 w 11218359"/>
                <a:gd name="connsiteY640" fmla="*/ 596436 h 596436"/>
                <a:gd name="connsiteX641" fmla="*/ 7330398 w 11218359"/>
                <a:gd name="connsiteY641" fmla="*/ 596436 h 596436"/>
                <a:gd name="connsiteX642" fmla="*/ 7341828 w 11218359"/>
                <a:gd name="connsiteY642" fmla="*/ 596436 h 596436"/>
                <a:gd name="connsiteX643" fmla="*/ 7353257 w 11218359"/>
                <a:gd name="connsiteY643" fmla="*/ 596436 h 596436"/>
                <a:gd name="connsiteX644" fmla="*/ 7364687 w 11218359"/>
                <a:gd name="connsiteY644" fmla="*/ 596436 h 596436"/>
                <a:gd name="connsiteX645" fmla="*/ 7376117 w 11218359"/>
                <a:gd name="connsiteY645" fmla="*/ 596436 h 596436"/>
                <a:gd name="connsiteX646" fmla="*/ 7387595 w 11218359"/>
                <a:gd name="connsiteY646" fmla="*/ 596436 h 596436"/>
                <a:gd name="connsiteX647" fmla="*/ 7399025 w 11218359"/>
                <a:gd name="connsiteY647" fmla="*/ 596436 h 596436"/>
                <a:gd name="connsiteX648" fmla="*/ 7410455 w 11218359"/>
                <a:gd name="connsiteY648" fmla="*/ 596436 h 596436"/>
                <a:gd name="connsiteX649" fmla="*/ 7421885 w 11218359"/>
                <a:gd name="connsiteY649" fmla="*/ 596436 h 596436"/>
                <a:gd name="connsiteX650" fmla="*/ 7433315 w 11218359"/>
                <a:gd name="connsiteY650" fmla="*/ 596436 h 596436"/>
                <a:gd name="connsiteX651" fmla="*/ 7444793 w 11218359"/>
                <a:gd name="connsiteY651" fmla="*/ 596436 h 596436"/>
                <a:gd name="connsiteX652" fmla="*/ 7456222 w 11218359"/>
                <a:gd name="connsiteY652" fmla="*/ 596436 h 596436"/>
                <a:gd name="connsiteX653" fmla="*/ 7467653 w 11218359"/>
                <a:gd name="connsiteY653" fmla="*/ 596436 h 596436"/>
                <a:gd name="connsiteX654" fmla="*/ 7479083 w 11218359"/>
                <a:gd name="connsiteY654" fmla="*/ 596436 h 596436"/>
                <a:gd name="connsiteX655" fmla="*/ 7490513 w 11218359"/>
                <a:gd name="connsiteY655" fmla="*/ 596436 h 596436"/>
                <a:gd name="connsiteX656" fmla="*/ 7501990 w 11218359"/>
                <a:gd name="connsiteY656" fmla="*/ 596436 h 596436"/>
                <a:gd name="connsiteX657" fmla="*/ 7513420 w 11218359"/>
                <a:gd name="connsiteY657" fmla="*/ 596436 h 596436"/>
                <a:gd name="connsiteX658" fmla="*/ 7524850 w 11218359"/>
                <a:gd name="connsiteY658" fmla="*/ 596436 h 596436"/>
                <a:gd name="connsiteX659" fmla="*/ 7536280 w 11218359"/>
                <a:gd name="connsiteY659" fmla="*/ 596436 h 596436"/>
                <a:gd name="connsiteX660" fmla="*/ 7547710 w 11218359"/>
                <a:gd name="connsiteY660" fmla="*/ 596436 h 596436"/>
                <a:gd name="connsiteX661" fmla="*/ 7559188 w 11218359"/>
                <a:gd name="connsiteY661" fmla="*/ 596436 h 596436"/>
                <a:gd name="connsiteX662" fmla="*/ 7570618 w 11218359"/>
                <a:gd name="connsiteY662" fmla="*/ 596436 h 596436"/>
                <a:gd name="connsiteX663" fmla="*/ 7582048 w 11218359"/>
                <a:gd name="connsiteY663" fmla="*/ 596436 h 596436"/>
                <a:gd name="connsiteX664" fmla="*/ 7593478 w 11218359"/>
                <a:gd name="connsiteY664" fmla="*/ 596436 h 596436"/>
                <a:gd name="connsiteX665" fmla="*/ 7604908 w 11218359"/>
                <a:gd name="connsiteY665" fmla="*/ 596436 h 596436"/>
                <a:gd name="connsiteX666" fmla="*/ 7616385 w 11218359"/>
                <a:gd name="connsiteY666" fmla="*/ 596436 h 596436"/>
                <a:gd name="connsiteX667" fmla="*/ 7627815 w 11218359"/>
                <a:gd name="connsiteY667" fmla="*/ 596436 h 596436"/>
                <a:gd name="connsiteX668" fmla="*/ 7639246 w 11218359"/>
                <a:gd name="connsiteY668" fmla="*/ 596436 h 596436"/>
                <a:gd name="connsiteX669" fmla="*/ 7650676 w 11218359"/>
                <a:gd name="connsiteY669" fmla="*/ 596436 h 596436"/>
                <a:gd name="connsiteX670" fmla="*/ 7662106 w 11218359"/>
                <a:gd name="connsiteY670" fmla="*/ 596436 h 596436"/>
                <a:gd name="connsiteX671" fmla="*/ 7673583 w 11218359"/>
                <a:gd name="connsiteY671" fmla="*/ 596436 h 596436"/>
                <a:gd name="connsiteX672" fmla="*/ 7685013 w 11218359"/>
                <a:gd name="connsiteY672" fmla="*/ 596436 h 596436"/>
                <a:gd name="connsiteX673" fmla="*/ 7696443 w 11218359"/>
                <a:gd name="connsiteY673" fmla="*/ 596436 h 596436"/>
                <a:gd name="connsiteX674" fmla="*/ 7707873 w 11218359"/>
                <a:gd name="connsiteY674" fmla="*/ 596436 h 596436"/>
                <a:gd name="connsiteX675" fmla="*/ 7719303 w 11218359"/>
                <a:gd name="connsiteY675" fmla="*/ 596436 h 596436"/>
                <a:gd name="connsiteX676" fmla="*/ 7730733 w 11218359"/>
                <a:gd name="connsiteY676" fmla="*/ 596436 h 596436"/>
                <a:gd name="connsiteX677" fmla="*/ 7742211 w 11218359"/>
                <a:gd name="connsiteY677" fmla="*/ 596436 h 596436"/>
                <a:gd name="connsiteX678" fmla="*/ 7753641 w 11218359"/>
                <a:gd name="connsiteY678" fmla="*/ 596436 h 596436"/>
                <a:gd name="connsiteX679" fmla="*/ 7765071 w 11218359"/>
                <a:gd name="connsiteY679" fmla="*/ 596436 h 596436"/>
                <a:gd name="connsiteX680" fmla="*/ 7776501 w 11218359"/>
                <a:gd name="connsiteY680" fmla="*/ 596436 h 596436"/>
                <a:gd name="connsiteX681" fmla="*/ 7787931 w 11218359"/>
                <a:gd name="connsiteY681" fmla="*/ 596436 h 596436"/>
                <a:gd name="connsiteX682" fmla="*/ 7799408 w 11218359"/>
                <a:gd name="connsiteY682" fmla="*/ 596436 h 596436"/>
                <a:gd name="connsiteX683" fmla="*/ 7810839 w 11218359"/>
                <a:gd name="connsiteY683" fmla="*/ 596436 h 596436"/>
                <a:gd name="connsiteX684" fmla="*/ 7822268 w 11218359"/>
                <a:gd name="connsiteY684" fmla="*/ 596436 h 596436"/>
                <a:gd name="connsiteX685" fmla="*/ 7833698 w 11218359"/>
                <a:gd name="connsiteY685" fmla="*/ 596436 h 596436"/>
                <a:gd name="connsiteX686" fmla="*/ 7845128 w 11218359"/>
                <a:gd name="connsiteY686" fmla="*/ 596436 h 596436"/>
                <a:gd name="connsiteX687" fmla="*/ 7856606 w 11218359"/>
                <a:gd name="connsiteY687" fmla="*/ 596436 h 596436"/>
                <a:gd name="connsiteX688" fmla="*/ 7868036 w 11218359"/>
                <a:gd name="connsiteY688" fmla="*/ 596436 h 596436"/>
                <a:gd name="connsiteX689" fmla="*/ 7879466 w 11218359"/>
                <a:gd name="connsiteY689" fmla="*/ 596436 h 596436"/>
                <a:gd name="connsiteX690" fmla="*/ 7890896 w 11218359"/>
                <a:gd name="connsiteY690" fmla="*/ 596436 h 596436"/>
                <a:gd name="connsiteX691" fmla="*/ 7902326 w 11218359"/>
                <a:gd name="connsiteY691" fmla="*/ 596436 h 596436"/>
                <a:gd name="connsiteX692" fmla="*/ 7913804 w 11218359"/>
                <a:gd name="connsiteY692" fmla="*/ 596436 h 596436"/>
                <a:gd name="connsiteX693" fmla="*/ 7925234 w 11218359"/>
                <a:gd name="connsiteY693" fmla="*/ 596436 h 596436"/>
                <a:gd name="connsiteX694" fmla="*/ 7936663 w 11218359"/>
                <a:gd name="connsiteY694" fmla="*/ 596436 h 596436"/>
                <a:gd name="connsiteX695" fmla="*/ 7948094 w 11218359"/>
                <a:gd name="connsiteY695" fmla="*/ 596436 h 596436"/>
                <a:gd name="connsiteX696" fmla="*/ 7959524 w 11218359"/>
                <a:gd name="connsiteY696" fmla="*/ 596436 h 596436"/>
                <a:gd name="connsiteX697" fmla="*/ 7971001 w 11218359"/>
                <a:gd name="connsiteY697" fmla="*/ 596436 h 596436"/>
                <a:gd name="connsiteX698" fmla="*/ 7982431 w 11218359"/>
                <a:gd name="connsiteY698" fmla="*/ 596436 h 596436"/>
                <a:gd name="connsiteX699" fmla="*/ 7993861 w 11218359"/>
                <a:gd name="connsiteY699" fmla="*/ 596436 h 596436"/>
                <a:gd name="connsiteX700" fmla="*/ 8005291 w 11218359"/>
                <a:gd name="connsiteY700" fmla="*/ 596436 h 596436"/>
                <a:gd name="connsiteX701" fmla="*/ 8016721 w 11218359"/>
                <a:gd name="connsiteY701" fmla="*/ 596436 h 596436"/>
                <a:gd name="connsiteX702" fmla="*/ 8028199 w 11218359"/>
                <a:gd name="connsiteY702" fmla="*/ 596436 h 596436"/>
                <a:gd name="connsiteX703" fmla="*/ 8039629 w 11218359"/>
                <a:gd name="connsiteY703" fmla="*/ 596436 h 596436"/>
                <a:gd name="connsiteX704" fmla="*/ 8051059 w 11218359"/>
                <a:gd name="connsiteY704" fmla="*/ 596436 h 596436"/>
                <a:gd name="connsiteX705" fmla="*/ 8062489 w 11218359"/>
                <a:gd name="connsiteY705" fmla="*/ 596436 h 596436"/>
                <a:gd name="connsiteX706" fmla="*/ 8073919 w 11218359"/>
                <a:gd name="connsiteY706" fmla="*/ 596436 h 596436"/>
                <a:gd name="connsiteX707" fmla="*/ 8085396 w 11218359"/>
                <a:gd name="connsiteY707" fmla="*/ 596436 h 596436"/>
                <a:gd name="connsiteX708" fmla="*/ 8096826 w 11218359"/>
                <a:gd name="connsiteY708" fmla="*/ 596436 h 596436"/>
                <a:gd name="connsiteX709" fmla="*/ 8108256 w 11218359"/>
                <a:gd name="connsiteY709" fmla="*/ 596436 h 596436"/>
                <a:gd name="connsiteX710" fmla="*/ 8119687 w 11218359"/>
                <a:gd name="connsiteY710" fmla="*/ 596436 h 596436"/>
                <a:gd name="connsiteX711" fmla="*/ 8131117 w 11218359"/>
                <a:gd name="connsiteY711" fmla="*/ 596436 h 596436"/>
                <a:gd name="connsiteX712" fmla="*/ 8142594 w 11218359"/>
                <a:gd name="connsiteY712" fmla="*/ 596436 h 596436"/>
                <a:gd name="connsiteX713" fmla="*/ 8154024 w 11218359"/>
                <a:gd name="connsiteY713" fmla="*/ 596436 h 596436"/>
                <a:gd name="connsiteX714" fmla="*/ 8165454 w 11218359"/>
                <a:gd name="connsiteY714" fmla="*/ 596436 h 596436"/>
                <a:gd name="connsiteX715" fmla="*/ 8176884 w 11218359"/>
                <a:gd name="connsiteY715" fmla="*/ 596436 h 596436"/>
                <a:gd name="connsiteX716" fmla="*/ 8188314 w 11218359"/>
                <a:gd name="connsiteY716" fmla="*/ 596436 h 596436"/>
                <a:gd name="connsiteX717" fmla="*/ 8199792 w 11218359"/>
                <a:gd name="connsiteY717" fmla="*/ 596436 h 596436"/>
                <a:gd name="connsiteX718" fmla="*/ 8211222 w 11218359"/>
                <a:gd name="connsiteY718" fmla="*/ 596436 h 596436"/>
                <a:gd name="connsiteX719" fmla="*/ 8222652 w 11218359"/>
                <a:gd name="connsiteY719" fmla="*/ 596436 h 596436"/>
                <a:gd name="connsiteX720" fmla="*/ 8234082 w 11218359"/>
                <a:gd name="connsiteY720" fmla="*/ 596436 h 596436"/>
                <a:gd name="connsiteX721" fmla="*/ 8245512 w 11218359"/>
                <a:gd name="connsiteY721" fmla="*/ 596436 h 596436"/>
                <a:gd name="connsiteX722" fmla="*/ 8256989 w 11218359"/>
                <a:gd name="connsiteY722" fmla="*/ 596436 h 596436"/>
                <a:gd name="connsiteX723" fmla="*/ 8268419 w 11218359"/>
                <a:gd name="connsiteY723" fmla="*/ 596436 h 596436"/>
                <a:gd name="connsiteX724" fmla="*/ 8279850 w 11218359"/>
                <a:gd name="connsiteY724" fmla="*/ 596436 h 596436"/>
                <a:gd name="connsiteX725" fmla="*/ 8291280 w 11218359"/>
                <a:gd name="connsiteY725" fmla="*/ 596436 h 596436"/>
                <a:gd name="connsiteX726" fmla="*/ 8302709 w 11218359"/>
                <a:gd name="connsiteY726" fmla="*/ 596436 h 596436"/>
                <a:gd name="connsiteX727" fmla="*/ 8314187 w 11218359"/>
                <a:gd name="connsiteY727" fmla="*/ 596436 h 596436"/>
                <a:gd name="connsiteX728" fmla="*/ 8325617 w 11218359"/>
                <a:gd name="connsiteY728" fmla="*/ 596436 h 596436"/>
                <a:gd name="connsiteX729" fmla="*/ 8337047 w 11218359"/>
                <a:gd name="connsiteY729" fmla="*/ 596436 h 596436"/>
                <a:gd name="connsiteX730" fmla="*/ 8348477 w 11218359"/>
                <a:gd name="connsiteY730" fmla="*/ 596436 h 596436"/>
                <a:gd name="connsiteX731" fmla="*/ 8359907 w 11218359"/>
                <a:gd name="connsiteY731" fmla="*/ 596436 h 596436"/>
                <a:gd name="connsiteX732" fmla="*/ 8371385 w 11218359"/>
                <a:gd name="connsiteY732" fmla="*/ 596436 h 596436"/>
                <a:gd name="connsiteX733" fmla="*/ 8382815 w 11218359"/>
                <a:gd name="connsiteY733" fmla="*/ 596436 h 596436"/>
                <a:gd name="connsiteX734" fmla="*/ 8394245 w 11218359"/>
                <a:gd name="connsiteY734" fmla="*/ 596436 h 596436"/>
                <a:gd name="connsiteX735" fmla="*/ 8405674 w 11218359"/>
                <a:gd name="connsiteY735" fmla="*/ 596436 h 596436"/>
                <a:gd name="connsiteX736" fmla="*/ 8417104 w 11218359"/>
                <a:gd name="connsiteY736" fmla="*/ 596436 h 596436"/>
                <a:gd name="connsiteX737" fmla="*/ 8428582 w 11218359"/>
                <a:gd name="connsiteY737" fmla="*/ 596436 h 596436"/>
                <a:gd name="connsiteX738" fmla="*/ 8440012 w 11218359"/>
                <a:gd name="connsiteY738" fmla="*/ 596436 h 596436"/>
                <a:gd name="connsiteX739" fmla="*/ 8451442 w 11218359"/>
                <a:gd name="connsiteY739" fmla="*/ 596436 h 596436"/>
                <a:gd name="connsiteX740" fmla="*/ 8462872 w 11218359"/>
                <a:gd name="connsiteY740" fmla="*/ 596436 h 596436"/>
                <a:gd name="connsiteX741" fmla="*/ 8474302 w 11218359"/>
                <a:gd name="connsiteY741" fmla="*/ 596436 h 596436"/>
                <a:gd name="connsiteX742" fmla="*/ 8485780 w 11218359"/>
                <a:gd name="connsiteY742" fmla="*/ 596436 h 596436"/>
                <a:gd name="connsiteX743" fmla="*/ 8497210 w 11218359"/>
                <a:gd name="connsiteY743" fmla="*/ 596436 h 596436"/>
                <a:gd name="connsiteX744" fmla="*/ 8508640 w 11218359"/>
                <a:gd name="connsiteY744" fmla="*/ 596436 h 596436"/>
                <a:gd name="connsiteX745" fmla="*/ 8520069 w 11218359"/>
                <a:gd name="connsiteY745" fmla="*/ 596436 h 596436"/>
                <a:gd name="connsiteX746" fmla="*/ 8531500 w 11218359"/>
                <a:gd name="connsiteY746" fmla="*/ 596436 h 596436"/>
                <a:gd name="connsiteX747" fmla="*/ 8542977 w 11218359"/>
                <a:gd name="connsiteY747" fmla="*/ 596436 h 596436"/>
                <a:gd name="connsiteX748" fmla="*/ 8554407 w 11218359"/>
                <a:gd name="connsiteY748" fmla="*/ 596436 h 596436"/>
                <a:gd name="connsiteX749" fmla="*/ 8565837 w 11218359"/>
                <a:gd name="connsiteY749" fmla="*/ 596436 h 596436"/>
                <a:gd name="connsiteX750" fmla="*/ 8577267 w 11218359"/>
                <a:gd name="connsiteY750" fmla="*/ 596436 h 596436"/>
                <a:gd name="connsiteX751" fmla="*/ 8588697 w 11218359"/>
                <a:gd name="connsiteY751" fmla="*/ 596436 h 596436"/>
                <a:gd name="connsiteX752" fmla="*/ 8600175 w 11218359"/>
                <a:gd name="connsiteY752" fmla="*/ 596436 h 596436"/>
                <a:gd name="connsiteX753" fmla="*/ 8611605 w 11218359"/>
                <a:gd name="connsiteY753" fmla="*/ 596436 h 596436"/>
                <a:gd name="connsiteX754" fmla="*/ 8623035 w 11218359"/>
                <a:gd name="connsiteY754" fmla="*/ 596436 h 596436"/>
                <a:gd name="connsiteX755" fmla="*/ 8634465 w 11218359"/>
                <a:gd name="connsiteY755" fmla="*/ 596436 h 596436"/>
                <a:gd name="connsiteX756" fmla="*/ 8645895 w 11218359"/>
                <a:gd name="connsiteY756" fmla="*/ 596436 h 596436"/>
                <a:gd name="connsiteX757" fmla="*/ 8657373 w 11218359"/>
                <a:gd name="connsiteY757" fmla="*/ 596436 h 596436"/>
                <a:gd name="connsiteX758" fmla="*/ 8668802 w 11218359"/>
                <a:gd name="connsiteY758" fmla="*/ 596436 h 596436"/>
                <a:gd name="connsiteX759" fmla="*/ 8680232 w 11218359"/>
                <a:gd name="connsiteY759" fmla="*/ 596436 h 596436"/>
                <a:gd name="connsiteX760" fmla="*/ 8691662 w 11218359"/>
                <a:gd name="connsiteY760" fmla="*/ 596436 h 596436"/>
                <a:gd name="connsiteX761" fmla="*/ 8703093 w 11218359"/>
                <a:gd name="connsiteY761" fmla="*/ 596436 h 596436"/>
                <a:gd name="connsiteX762" fmla="*/ 8714570 w 11218359"/>
                <a:gd name="connsiteY762" fmla="*/ 596436 h 596436"/>
                <a:gd name="connsiteX763" fmla="*/ 8726000 w 11218359"/>
                <a:gd name="connsiteY763" fmla="*/ 596436 h 596436"/>
                <a:gd name="connsiteX764" fmla="*/ 8737430 w 11218359"/>
                <a:gd name="connsiteY764" fmla="*/ 596436 h 596436"/>
                <a:gd name="connsiteX765" fmla="*/ 8748860 w 11218359"/>
                <a:gd name="connsiteY765" fmla="*/ 596436 h 596436"/>
                <a:gd name="connsiteX766" fmla="*/ 8760290 w 11218359"/>
                <a:gd name="connsiteY766" fmla="*/ 596436 h 596436"/>
                <a:gd name="connsiteX767" fmla="*/ 8771768 w 11218359"/>
                <a:gd name="connsiteY767" fmla="*/ 596436 h 596436"/>
                <a:gd name="connsiteX768" fmla="*/ 8783198 w 11218359"/>
                <a:gd name="connsiteY768" fmla="*/ 596436 h 596436"/>
                <a:gd name="connsiteX769" fmla="*/ 8794628 w 11218359"/>
                <a:gd name="connsiteY769" fmla="*/ 596436 h 596436"/>
                <a:gd name="connsiteX770" fmla="*/ 8806058 w 11218359"/>
                <a:gd name="connsiteY770" fmla="*/ 596436 h 596436"/>
                <a:gd name="connsiteX771" fmla="*/ 8817488 w 11218359"/>
                <a:gd name="connsiteY771" fmla="*/ 596436 h 596436"/>
                <a:gd name="connsiteX772" fmla="*/ 8828918 w 11218359"/>
                <a:gd name="connsiteY772" fmla="*/ 596436 h 596436"/>
                <a:gd name="connsiteX773" fmla="*/ 8840395 w 11218359"/>
                <a:gd name="connsiteY773" fmla="*/ 596436 h 596436"/>
                <a:gd name="connsiteX774" fmla="*/ 8851825 w 11218359"/>
                <a:gd name="connsiteY774" fmla="*/ 596436 h 596436"/>
                <a:gd name="connsiteX775" fmla="*/ 8863256 w 11218359"/>
                <a:gd name="connsiteY775" fmla="*/ 596436 h 596436"/>
                <a:gd name="connsiteX776" fmla="*/ 8874686 w 11218359"/>
                <a:gd name="connsiteY776" fmla="*/ 596436 h 596436"/>
                <a:gd name="connsiteX777" fmla="*/ 8886115 w 11218359"/>
                <a:gd name="connsiteY777" fmla="*/ 596436 h 596436"/>
                <a:gd name="connsiteX778" fmla="*/ 8897593 w 11218359"/>
                <a:gd name="connsiteY778" fmla="*/ 596436 h 596436"/>
                <a:gd name="connsiteX779" fmla="*/ 8909022 w 11218359"/>
                <a:gd name="connsiteY779" fmla="*/ 596436 h 596436"/>
                <a:gd name="connsiteX780" fmla="*/ 8920453 w 11218359"/>
                <a:gd name="connsiteY780" fmla="*/ 596436 h 596436"/>
                <a:gd name="connsiteX781" fmla="*/ 8931883 w 11218359"/>
                <a:gd name="connsiteY781" fmla="*/ 596436 h 596436"/>
                <a:gd name="connsiteX782" fmla="*/ 8943313 w 11218359"/>
                <a:gd name="connsiteY782" fmla="*/ 596436 h 596436"/>
                <a:gd name="connsiteX783" fmla="*/ 8954791 w 11218359"/>
                <a:gd name="connsiteY783" fmla="*/ 596436 h 596436"/>
                <a:gd name="connsiteX784" fmla="*/ 8966220 w 11218359"/>
                <a:gd name="connsiteY784" fmla="*/ 596436 h 596436"/>
                <a:gd name="connsiteX785" fmla="*/ 8977651 w 11218359"/>
                <a:gd name="connsiteY785" fmla="*/ 596436 h 596436"/>
                <a:gd name="connsiteX786" fmla="*/ 8989080 w 11218359"/>
                <a:gd name="connsiteY786" fmla="*/ 596436 h 596436"/>
                <a:gd name="connsiteX787" fmla="*/ 9000511 w 11218359"/>
                <a:gd name="connsiteY787" fmla="*/ 596436 h 596436"/>
                <a:gd name="connsiteX788" fmla="*/ 9011988 w 11218359"/>
                <a:gd name="connsiteY788" fmla="*/ 596436 h 596436"/>
                <a:gd name="connsiteX789" fmla="*/ 9023418 w 11218359"/>
                <a:gd name="connsiteY789" fmla="*/ 596436 h 596436"/>
                <a:gd name="connsiteX790" fmla="*/ 9034849 w 11218359"/>
                <a:gd name="connsiteY790" fmla="*/ 596436 h 596436"/>
                <a:gd name="connsiteX791" fmla="*/ 9046278 w 11218359"/>
                <a:gd name="connsiteY791" fmla="*/ 596436 h 596436"/>
                <a:gd name="connsiteX792" fmla="*/ 9057709 w 11218359"/>
                <a:gd name="connsiteY792" fmla="*/ 596436 h 596436"/>
                <a:gd name="connsiteX793" fmla="*/ 9069186 w 11218359"/>
                <a:gd name="connsiteY793" fmla="*/ 596436 h 596436"/>
                <a:gd name="connsiteX794" fmla="*/ 9080615 w 11218359"/>
                <a:gd name="connsiteY794" fmla="*/ 596436 h 596436"/>
                <a:gd name="connsiteX795" fmla="*/ 9092046 w 11218359"/>
                <a:gd name="connsiteY795" fmla="*/ 596436 h 596436"/>
                <a:gd name="connsiteX796" fmla="*/ 9103476 w 11218359"/>
                <a:gd name="connsiteY796" fmla="*/ 596436 h 596436"/>
                <a:gd name="connsiteX797" fmla="*/ 9114906 w 11218359"/>
                <a:gd name="connsiteY797" fmla="*/ 596436 h 596436"/>
                <a:gd name="connsiteX798" fmla="*/ 9126384 w 11218359"/>
                <a:gd name="connsiteY798" fmla="*/ 596436 h 596436"/>
                <a:gd name="connsiteX799" fmla="*/ 9137813 w 11218359"/>
                <a:gd name="connsiteY799" fmla="*/ 596436 h 596436"/>
                <a:gd name="connsiteX800" fmla="*/ 9149244 w 11218359"/>
                <a:gd name="connsiteY800" fmla="*/ 596436 h 596436"/>
                <a:gd name="connsiteX801" fmla="*/ 9160673 w 11218359"/>
                <a:gd name="connsiteY801" fmla="*/ 596436 h 596436"/>
                <a:gd name="connsiteX802" fmla="*/ 9172104 w 11218359"/>
                <a:gd name="connsiteY802" fmla="*/ 596436 h 596436"/>
                <a:gd name="connsiteX803" fmla="*/ 9183581 w 11218359"/>
                <a:gd name="connsiteY803" fmla="*/ 596436 h 596436"/>
                <a:gd name="connsiteX804" fmla="*/ 9195011 w 11218359"/>
                <a:gd name="connsiteY804" fmla="*/ 596436 h 596436"/>
                <a:gd name="connsiteX805" fmla="*/ 9206442 w 11218359"/>
                <a:gd name="connsiteY805" fmla="*/ 596436 h 596436"/>
                <a:gd name="connsiteX806" fmla="*/ 9217871 w 11218359"/>
                <a:gd name="connsiteY806" fmla="*/ 596436 h 596436"/>
                <a:gd name="connsiteX807" fmla="*/ 9229301 w 11218359"/>
                <a:gd name="connsiteY807" fmla="*/ 596436 h 596436"/>
                <a:gd name="connsiteX808" fmla="*/ 9240779 w 11218359"/>
                <a:gd name="connsiteY808" fmla="*/ 596436 h 596436"/>
                <a:gd name="connsiteX809" fmla="*/ 9252209 w 11218359"/>
                <a:gd name="connsiteY809" fmla="*/ 596436 h 596436"/>
                <a:gd name="connsiteX810" fmla="*/ 9263639 w 11218359"/>
                <a:gd name="connsiteY810" fmla="*/ 596436 h 596436"/>
                <a:gd name="connsiteX811" fmla="*/ 9275069 w 11218359"/>
                <a:gd name="connsiteY811" fmla="*/ 596436 h 596436"/>
                <a:gd name="connsiteX812" fmla="*/ 9286498 w 11218359"/>
                <a:gd name="connsiteY812" fmla="*/ 596436 h 596436"/>
                <a:gd name="connsiteX813" fmla="*/ 9297977 w 11218359"/>
                <a:gd name="connsiteY813" fmla="*/ 596436 h 596436"/>
                <a:gd name="connsiteX814" fmla="*/ 9309406 w 11218359"/>
                <a:gd name="connsiteY814" fmla="*/ 596436 h 596436"/>
                <a:gd name="connsiteX815" fmla="*/ 9320837 w 11218359"/>
                <a:gd name="connsiteY815" fmla="*/ 596436 h 596436"/>
                <a:gd name="connsiteX816" fmla="*/ 9332266 w 11218359"/>
                <a:gd name="connsiteY816" fmla="*/ 596436 h 596436"/>
                <a:gd name="connsiteX817" fmla="*/ 9343696 w 11218359"/>
                <a:gd name="connsiteY817" fmla="*/ 596436 h 596436"/>
                <a:gd name="connsiteX818" fmla="*/ 9355174 w 11218359"/>
                <a:gd name="connsiteY818" fmla="*/ 596436 h 596436"/>
                <a:gd name="connsiteX819" fmla="*/ 9366604 w 11218359"/>
                <a:gd name="connsiteY819" fmla="*/ 596436 h 596436"/>
                <a:gd name="connsiteX820" fmla="*/ 9378035 w 11218359"/>
                <a:gd name="connsiteY820" fmla="*/ 596436 h 596436"/>
                <a:gd name="connsiteX821" fmla="*/ 9389464 w 11218359"/>
                <a:gd name="connsiteY821" fmla="*/ 596436 h 596436"/>
                <a:gd name="connsiteX822" fmla="*/ 9400894 w 11218359"/>
                <a:gd name="connsiteY822" fmla="*/ 596436 h 596436"/>
                <a:gd name="connsiteX823" fmla="*/ 9412372 w 11218359"/>
                <a:gd name="connsiteY823" fmla="*/ 596436 h 596436"/>
                <a:gd name="connsiteX824" fmla="*/ 9423802 w 11218359"/>
                <a:gd name="connsiteY824" fmla="*/ 596436 h 596436"/>
                <a:gd name="connsiteX825" fmla="*/ 9435232 w 11218359"/>
                <a:gd name="connsiteY825" fmla="*/ 596436 h 596436"/>
                <a:gd name="connsiteX826" fmla="*/ 9446662 w 11218359"/>
                <a:gd name="connsiteY826" fmla="*/ 596436 h 596436"/>
                <a:gd name="connsiteX827" fmla="*/ 9458091 w 11218359"/>
                <a:gd name="connsiteY827" fmla="*/ 596436 h 596436"/>
                <a:gd name="connsiteX828" fmla="*/ 9469570 w 11218359"/>
                <a:gd name="connsiteY828" fmla="*/ 596436 h 596436"/>
                <a:gd name="connsiteX829" fmla="*/ 9480999 w 11218359"/>
                <a:gd name="connsiteY829" fmla="*/ 596436 h 596436"/>
                <a:gd name="connsiteX830" fmla="*/ 9492429 w 11218359"/>
                <a:gd name="connsiteY830" fmla="*/ 596436 h 596436"/>
                <a:gd name="connsiteX831" fmla="*/ 9503859 w 11218359"/>
                <a:gd name="connsiteY831" fmla="*/ 596436 h 596436"/>
                <a:gd name="connsiteX832" fmla="*/ 9515289 w 11218359"/>
                <a:gd name="connsiteY832" fmla="*/ 596436 h 596436"/>
                <a:gd name="connsiteX833" fmla="*/ 9526767 w 11218359"/>
                <a:gd name="connsiteY833" fmla="*/ 596436 h 596436"/>
                <a:gd name="connsiteX834" fmla="*/ 9538197 w 11218359"/>
                <a:gd name="connsiteY834" fmla="*/ 596436 h 596436"/>
                <a:gd name="connsiteX835" fmla="*/ 9549626 w 11218359"/>
                <a:gd name="connsiteY835" fmla="*/ 596436 h 596436"/>
                <a:gd name="connsiteX836" fmla="*/ 9561057 w 11218359"/>
                <a:gd name="connsiteY836" fmla="*/ 596436 h 596436"/>
                <a:gd name="connsiteX837" fmla="*/ 9572487 w 11218359"/>
                <a:gd name="connsiteY837" fmla="*/ 596436 h 596436"/>
                <a:gd name="connsiteX838" fmla="*/ 9583965 w 11218359"/>
                <a:gd name="connsiteY838" fmla="*/ 596436 h 596436"/>
                <a:gd name="connsiteX839" fmla="*/ 9595395 w 11218359"/>
                <a:gd name="connsiteY839" fmla="*/ 596436 h 596436"/>
                <a:gd name="connsiteX840" fmla="*/ 9606824 w 11218359"/>
                <a:gd name="connsiteY840" fmla="*/ 596436 h 596436"/>
                <a:gd name="connsiteX841" fmla="*/ 9618255 w 11218359"/>
                <a:gd name="connsiteY841" fmla="*/ 596436 h 596436"/>
                <a:gd name="connsiteX842" fmla="*/ 9629684 w 11218359"/>
                <a:gd name="connsiteY842" fmla="*/ 596436 h 596436"/>
                <a:gd name="connsiteX843" fmla="*/ 9641163 w 11218359"/>
                <a:gd name="connsiteY843" fmla="*/ 596436 h 596436"/>
                <a:gd name="connsiteX844" fmla="*/ 9652592 w 11218359"/>
                <a:gd name="connsiteY844" fmla="*/ 596436 h 596436"/>
                <a:gd name="connsiteX845" fmla="*/ 9664022 w 11218359"/>
                <a:gd name="connsiteY845" fmla="*/ 596436 h 596436"/>
                <a:gd name="connsiteX846" fmla="*/ 9675452 w 11218359"/>
                <a:gd name="connsiteY846" fmla="*/ 596436 h 596436"/>
                <a:gd name="connsiteX847" fmla="*/ 9686882 w 11218359"/>
                <a:gd name="connsiteY847" fmla="*/ 596436 h 596436"/>
                <a:gd name="connsiteX848" fmla="*/ 9698360 w 11218359"/>
                <a:gd name="connsiteY848" fmla="*/ 596436 h 596436"/>
                <a:gd name="connsiteX849" fmla="*/ 9709790 w 11218359"/>
                <a:gd name="connsiteY849" fmla="*/ 596436 h 596436"/>
                <a:gd name="connsiteX850" fmla="*/ 9721219 w 11218359"/>
                <a:gd name="connsiteY850" fmla="*/ 596436 h 596436"/>
                <a:gd name="connsiteX851" fmla="*/ 9732650 w 11218359"/>
                <a:gd name="connsiteY851" fmla="*/ 596436 h 596436"/>
                <a:gd name="connsiteX852" fmla="*/ 9744080 w 11218359"/>
                <a:gd name="connsiteY852" fmla="*/ 596436 h 596436"/>
                <a:gd name="connsiteX853" fmla="*/ 9755557 w 11218359"/>
                <a:gd name="connsiteY853" fmla="*/ 596436 h 596436"/>
                <a:gd name="connsiteX854" fmla="*/ 9766988 w 11218359"/>
                <a:gd name="connsiteY854" fmla="*/ 596436 h 596436"/>
                <a:gd name="connsiteX855" fmla="*/ 9778417 w 11218359"/>
                <a:gd name="connsiteY855" fmla="*/ 596436 h 596436"/>
                <a:gd name="connsiteX856" fmla="*/ 9789848 w 11218359"/>
                <a:gd name="connsiteY856" fmla="*/ 596436 h 596436"/>
                <a:gd name="connsiteX857" fmla="*/ 9801277 w 11218359"/>
                <a:gd name="connsiteY857" fmla="*/ 596436 h 596436"/>
                <a:gd name="connsiteX858" fmla="*/ 9812755 w 11218359"/>
                <a:gd name="connsiteY858" fmla="*/ 596436 h 596436"/>
                <a:gd name="connsiteX859" fmla="*/ 9824185 w 11218359"/>
                <a:gd name="connsiteY859" fmla="*/ 596436 h 596436"/>
                <a:gd name="connsiteX860" fmla="*/ 9835615 w 11218359"/>
                <a:gd name="connsiteY860" fmla="*/ 596436 h 596436"/>
                <a:gd name="connsiteX861" fmla="*/ 9847045 w 11218359"/>
                <a:gd name="connsiteY861" fmla="*/ 596436 h 596436"/>
                <a:gd name="connsiteX862" fmla="*/ 9858475 w 11218359"/>
                <a:gd name="connsiteY862" fmla="*/ 596436 h 596436"/>
                <a:gd name="connsiteX863" fmla="*/ 9869952 w 11218359"/>
                <a:gd name="connsiteY863" fmla="*/ 596436 h 596436"/>
                <a:gd name="connsiteX864" fmla="*/ 9881383 w 11218359"/>
                <a:gd name="connsiteY864" fmla="*/ 596436 h 596436"/>
                <a:gd name="connsiteX865" fmla="*/ 9892812 w 11218359"/>
                <a:gd name="connsiteY865" fmla="*/ 596436 h 596436"/>
                <a:gd name="connsiteX866" fmla="*/ 9904243 w 11218359"/>
                <a:gd name="connsiteY866" fmla="*/ 596436 h 596436"/>
                <a:gd name="connsiteX867" fmla="*/ 9915673 w 11218359"/>
                <a:gd name="connsiteY867" fmla="*/ 596436 h 596436"/>
                <a:gd name="connsiteX868" fmla="*/ 9927102 w 11218359"/>
                <a:gd name="connsiteY868" fmla="*/ 596436 h 596436"/>
                <a:gd name="connsiteX869" fmla="*/ 9938581 w 11218359"/>
                <a:gd name="connsiteY869" fmla="*/ 596436 h 596436"/>
                <a:gd name="connsiteX870" fmla="*/ 9950010 w 11218359"/>
                <a:gd name="connsiteY870" fmla="*/ 596436 h 596436"/>
                <a:gd name="connsiteX871" fmla="*/ 9961441 w 11218359"/>
                <a:gd name="connsiteY871" fmla="*/ 596436 h 596436"/>
                <a:gd name="connsiteX872" fmla="*/ 9972870 w 11218359"/>
                <a:gd name="connsiteY872" fmla="*/ 596436 h 596436"/>
                <a:gd name="connsiteX873" fmla="*/ 9984300 w 11218359"/>
                <a:gd name="connsiteY873" fmla="*/ 596436 h 596436"/>
                <a:gd name="connsiteX874" fmla="*/ 9995778 w 11218359"/>
                <a:gd name="connsiteY874" fmla="*/ 596436 h 596436"/>
                <a:gd name="connsiteX875" fmla="*/ 10007208 w 11218359"/>
                <a:gd name="connsiteY875" fmla="*/ 596436 h 596436"/>
                <a:gd name="connsiteX876" fmla="*/ 10018638 w 11218359"/>
                <a:gd name="connsiteY876" fmla="*/ 596436 h 596436"/>
                <a:gd name="connsiteX877" fmla="*/ 10030068 w 11218359"/>
                <a:gd name="connsiteY877" fmla="*/ 596436 h 596436"/>
                <a:gd name="connsiteX878" fmla="*/ 10041498 w 11218359"/>
                <a:gd name="connsiteY878" fmla="*/ 596436 h 596436"/>
                <a:gd name="connsiteX879" fmla="*/ 10052976 w 11218359"/>
                <a:gd name="connsiteY879" fmla="*/ 596436 h 596436"/>
                <a:gd name="connsiteX880" fmla="*/ 10064405 w 11218359"/>
                <a:gd name="connsiteY880" fmla="*/ 596436 h 596436"/>
                <a:gd name="connsiteX881" fmla="*/ 10075835 w 11218359"/>
                <a:gd name="connsiteY881" fmla="*/ 596436 h 596436"/>
                <a:gd name="connsiteX882" fmla="*/ 10087266 w 11218359"/>
                <a:gd name="connsiteY882" fmla="*/ 596436 h 596436"/>
                <a:gd name="connsiteX883" fmla="*/ 10098695 w 11218359"/>
                <a:gd name="connsiteY883" fmla="*/ 596436 h 596436"/>
                <a:gd name="connsiteX884" fmla="*/ 10110174 w 11218359"/>
                <a:gd name="connsiteY884" fmla="*/ 596436 h 596436"/>
                <a:gd name="connsiteX885" fmla="*/ 10121603 w 11218359"/>
                <a:gd name="connsiteY885" fmla="*/ 596436 h 596436"/>
                <a:gd name="connsiteX886" fmla="*/ 10133033 w 11218359"/>
                <a:gd name="connsiteY886" fmla="*/ 596436 h 596436"/>
                <a:gd name="connsiteX887" fmla="*/ 10144463 w 11218359"/>
                <a:gd name="connsiteY887" fmla="*/ 596436 h 596436"/>
                <a:gd name="connsiteX888" fmla="*/ 10155893 w 11218359"/>
                <a:gd name="connsiteY888" fmla="*/ 596436 h 596436"/>
                <a:gd name="connsiteX889" fmla="*/ 10167371 w 11218359"/>
                <a:gd name="connsiteY889" fmla="*/ 596436 h 596436"/>
                <a:gd name="connsiteX890" fmla="*/ 10178801 w 11218359"/>
                <a:gd name="connsiteY890" fmla="*/ 596436 h 596436"/>
                <a:gd name="connsiteX891" fmla="*/ 10190230 w 11218359"/>
                <a:gd name="connsiteY891" fmla="*/ 596436 h 596436"/>
                <a:gd name="connsiteX892" fmla="*/ 10201661 w 11218359"/>
                <a:gd name="connsiteY892" fmla="*/ 596436 h 596436"/>
                <a:gd name="connsiteX893" fmla="*/ 10213091 w 11218359"/>
                <a:gd name="connsiteY893" fmla="*/ 596436 h 596436"/>
                <a:gd name="connsiteX894" fmla="*/ 10224569 w 11218359"/>
                <a:gd name="connsiteY894" fmla="*/ 596436 h 596436"/>
                <a:gd name="connsiteX895" fmla="*/ 10235998 w 11218359"/>
                <a:gd name="connsiteY895" fmla="*/ 596436 h 596436"/>
                <a:gd name="connsiteX896" fmla="*/ 10247428 w 11218359"/>
                <a:gd name="connsiteY896" fmla="*/ 596436 h 596436"/>
                <a:gd name="connsiteX897" fmla="*/ 10258859 w 11218359"/>
                <a:gd name="connsiteY897" fmla="*/ 596436 h 596436"/>
                <a:gd name="connsiteX898" fmla="*/ 10270288 w 11218359"/>
                <a:gd name="connsiteY898" fmla="*/ 596436 h 596436"/>
                <a:gd name="connsiteX899" fmla="*/ 10281767 w 11218359"/>
                <a:gd name="connsiteY899" fmla="*/ 596436 h 596436"/>
                <a:gd name="connsiteX900" fmla="*/ 10293196 w 11218359"/>
                <a:gd name="connsiteY900" fmla="*/ 596436 h 596436"/>
                <a:gd name="connsiteX901" fmla="*/ 10304626 w 11218359"/>
                <a:gd name="connsiteY901" fmla="*/ 596436 h 596436"/>
                <a:gd name="connsiteX902" fmla="*/ 10316056 w 11218359"/>
                <a:gd name="connsiteY902" fmla="*/ 596436 h 596436"/>
                <a:gd name="connsiteX903" fmla="*/ 10327486 w 11218359"/>
                <a:gd name="connsiteY903" fmla="*/ 596436 h 596436"/>
                <a:gd name="connsiteX904" fmla="*/ 10338963 w 11218359"/>
                <a:gd name="connsiteY904" fmla="*/ 596436 h 596436"/>
                <a:gd name="connsiteX905" fmla="*/ 10350394 w 11218359"/>
                <a:gd name="connsiteY905" fmla="*/ 596436 h 596436"/>
                <a:gd name="connsiteX906" fmla="*/ 10361823 w 11218359"/>
                <a:gd name="connsiteY906" fmla="*/ 596436 h 596436"/>
                <a:gd name="connsiteX907" fmla="*/ 10373254 w 11218359"/>
                <a:gd name="connsiteY907" fmla="*/ 596436 h 596436"/>
                <a:gd name="connsiteX908" fmla="*/ 10384684 w 11218359"/>
                <a:gd name="connsiteY908" fmla="*/ 596436 h 596436"/>
                <a:gd name="connsiteX909" fmla="*/ 10396161 w 11218359"/>
                <a:gd name="connsiteY909" fmla="*/ 596436 h 596436"/>
                <a:gd name="connsiteX910" fmla="*/ 10407591 w 11218359"/>
                <a:gd name="connsiteY910" fmla="*/ 596436 h 596436"/>
                <a:gd name="connsiteX911" fmla="*/ 10419021 w 11218359"/>
                <a:gd name="connsiteY911" fmla="*/ 596436 h 596436"/>
                <a:gd name="connsiteX912" fmla="*/ 10430452 w 11218359"/>
                <a:gd name="connsiteY912" fmla="*/ 596436 h 596436"/>
                <a:gd name="connsiteX913" fmla="*/ 10441881 w 11218359"/>
                <a:gd name="connsiteY913" fmla="*/ 596436 h 596436"/>
                <a:gd name="connsiteX914" fmla="*/ 10453358 w 11218359"/>
                <a:gd name="connsiteY914" fmla="*/ 596436 h 596436"/>
                <a:gd name="connsiteX915" fmla="*/ 10464789 w 11218359"/>
                <a:gd name="connsiteY915" fmla="*/ 596436 h 596436"/>
                <a:gd name="connsiteX916" fmla="*/ 10476219 w 11218359"/>
                <a:gd name="connsiteY916" fmla="*/ 596436 h 596436"/>
                <a:gd name="connsiteX917" fmla="*/ 10487649 w 11218359"/>
                <a:gd name="connsiteY917" fmla="*/ 596436 h 596436"/>
                <a:gd name="connsiteX918" fmla="*/ 10499079 w 11218359"/>
                <a:gd name="connsiteY918" fmla="*/ 596436 h 596436"/>
                <a:gd name="connsiteX919" fmla="*/ 10510556 w 11218359"/>
                <a:gd name="connsiteY919" fmla="*/ 596436 h 596436"/>
                <a:gd name="connsiteX920" fmla="*/ 10521987 w 11218359"/>
                <a:gd name="connsiteY920" fmla="*/ 596436 h 596436"/>
                <a:gd name="connsiteX921" fmla="*/ 10533416 w 11218359"/>
                <a:gd name="connsiteY921" fmla="*/ 596436 h 596436"/>
                <a:gd name="connsiteX922" fmla="*/ 10544847 w 11218359"/>
                <a:gd name="connsiteY922" fmla="*/ 596436 h 596436"/>
                <a:gd name="connsiteX923" fmla="*/ 10556277 w 11218359"/>
                <a:gd name="connsiteY923" fmla="*/ 596436 h 596436"/>
                <a:gd name="connsiteX924" fmla="*/ 10567754 w 11218359"/>
                <a:gd name="connsiteY924" fmla="*/ 596436 h 596436"/>
                <a:gd name="connsiteX925" fmla="*/ 10579184 w 11218359"/>
                <a:gd name="connsiteY925" fmla="*/ 596436 h 596436"/>
                <a:gd name="connsiteX926" fmla="*/ 10590614 w 11218359"/>
                <a:gd name="connsiteY926" fmla="*/ 596436 h 596436"/>
                <a:gd name="connsiteX927" fmla="*/ 10602045 w 11218359"/>
                <a:gd name="connsiteY927" fmla="*/ 596436 h 596436"/>
                <a:gd name="connsiteX928" fmla="*/ 10613474 w 11218359"/>
                <a:gd name="connsiteY928" fmla="*/ 596436 h 596436"/>
                <a:gd name="connsiteX929" fmla="*/ 10624951 w 11218359"/>
                <a:gd name="connsiteY929" fmla="*/ 596436 h 596436"/>
                <a:gd name="connsiteX930" fmla="*/ 10636382 w 11218359"/>
                <a:gd name="connsiteY930" fmla="*/ 596436 h 596436"/>
                <a:gd name="connsiteX931" fmla="*/ 10647812 w 11218359"/>
                <a:gd name="connsiteY931" fmla="*/ 596436 h 596436"/>
                <a:gd name="connsiteX932" fmla="*/ 10659241 w 11218359"/>
                <a:gd name="connsiteY932" fmla="*/ 596436 h 596436"/>
                <a:gd name="connsiteX933" fmla="*/ 10670672 w 11218359"/>
                <a:gd name="connsiteY933" fmla="*/ 596436 h 596436"/>
                <a:gd name="connsiteX934" fmla="*/ 10682149 w 11218359"/>
                <a:gd name="connsiteY934" fmla="*/ 596436 h 596436"/>
                <a:gd name="connsiteX935" fmla="*/ 10693580 w 11218359"/>
                <a:gd name="connsiteY935" fmla="*/ 596436 h 596436"/>
                <a:gd name="connsiteX936" fmla="*/ 10705009 w 11218359"/>
                <a:gd name="connsiteY936" fmla="*/ 596436 h 596436"/>
                <a:gd name="connsiteX937" fmla="*/ 10716439 w 11218359"/>
                <a:gd name="connsiteY937" fmla="*/ 596436 h 596436"/>
                <a:gd name="connsiteX938" fmla="*/ 10727870 w 11218359"/>
                <a:gd name="connsiteY938" fmla="*/ 596436 h 596436"/>
                <a:gd name="connsiteX939" fmla="*/ 10739347 w 11218359"/>
                <a:gd name="connsiteY939" fmla="*/ 596436 h 596436"/>
                <a:gd name="connsiteX940" fmla="*/ 10750778 w 11218359"/>
                <a:gd name="connsiteY940" fmla="*/ 596436 h 596436"/>
                <a:gd name="connsiteX941" fmla="*/ 10762207 w 11218359"/>
                <a:gd name="connsiteY941" fmla="*/ 596436 h 596436"/>
                <a:gd name="connsiteX942" fmla="*/ 10773637 w 11218359"/>
                <a:gd name="connsiteY942" fmla="*/ 596436 h 596436"/>
                <a:gd name="connsiteX943" fmla="*/ 10785067 w 11218359"/>
                <a:gd name="connsiteY943" fmla="*/ 596436 h 596436"/>
                <a:gd name="connsiteX944" fmla="*/ 10796544 w 11218359"/>
                <a:gd name="connsiteY944" fmla="*/ 596436 h 596436"/>
                <a:gd name="connsiteX945" fmla="*/ 10807975 w 11218359"/>
                <a:gd name="connsiteY945" fmla="*/ 596436 h 596436"/>
                <a:gd name="connsiteX946" fmla="*/ 10819405 w 11218359"/>
                <a:gd name="connsiteY946" fmla="*/ 596436 h 596436"/>
                <a:gd name="connsiteX947" fmla="*/ 10830834 w 11218359"/>
                <a:gd name="connsiteY947" fmla="*/ 596436 h 596436"/>
                <a:gd name="connsiteX948" fmla="*/ 10842265 w 11218359"/>
                <a:gd name="connsiteY948" fmla="*/ 596436 h 596436"/>
                <a:gd name="connsiteX949" fmla="*/ 10853742 w 11218359"/>
                <a:gd name="connsiteY949" fmla="*/ 596436 h 596436"/>
                <a:gd name="connsiteX950" fmla="*/ 10865173 w 11218359"/>
                <a:gd name="connsiteY950" fmla="*/ 596436 h 596436"/>
                <a:gd name="connsiteX951" fmla="*/ 10876602 w 11218359"/>
                <a:gd name="connsiteY951" fmla="*/ 596436 h 596436"/>
                <a:gd name="connsiteX952" fmla="*/ 10888032 w 11218359"/>
                <a:gd name="connsiteY952" fmla="*/ 596436 h 596436"/>
                <a:gd name="connsiteX953" fmla="*/ 10899463 w 11218359"/>
                <a:gd name="connsiteY953" fmla="*/ 596436 h 596436"/>
                <a:gd name="connsiteX954" fmla="*/ 10910892 w 11218359"/>
                <a:gd name="connsiteY954" fmla="*/ 596436 h 596436"/>
                <a:gd name="connsiteX955" fmla="*/ 10922369 w 11218359"/>
                <a:gd name="connsiteY955" fmla="*/ 596436 h 596436"/>
                <a:gd name="connsiteX956" fmla="*/ 10933800 w 11218359"/>
                <a:gd name="connsiteY956" fmla="*/ 596436 h 596436"/>
                <a:gd name="connsiteX957" fmla="*/ 10945230 w 11218359"/>
                <a:gd name="connsiteY957" fmla="*/ 596436 h 596436"/>
                <a:gd name="connsiteX958" fmla="*/ 10956660 w 11218359"/>
                <a:gd name="connsiteY958" fmla="*/ 596436 h 596436"/>
                <a:gd name="connsiteX959" fmla="*/ 10968090 w 11218359"/>
                <a:gd name="connsiteY959" fmla="*/ 596436 h 596436"/>
                <a:gd name="connsiteX960" fmla="*/ 10979567 w 11218359"/>
                <a:gd name="connsiteY960" fmla="*/ 596436 h 596436"/>
                <a:gd name="connsiteX961" fmla="*/ 10990998 w 11218359"/>
                <a:gd name="connsiteY961" fmla="*/ 596436 h 596436"/>
                <a:gd name="connsiteX962" fmla="*/ 11002427 w 11218359"/>
                <a:gd name="connsiteY962" fmla="*/ 596436 h 596436"/>
                <a:gd name="connsiteX963" fmla="*/ 11013858 w 11218359"/>
                <a:gd name="connsiteY963" fmla="*/ 596436 h 596436"/>
                <a:gd name="connsiteX964" fmla="*/ 11025287 w 11218359"/>
                <a:gd name="connsiteY964" fmla="*/ 596436 h 596436"/>
                <a:gd name="connsiteX965" fmla="*/ 11036765 w 11218359"/>
                <a:gd name="connsiteY965" fmla="*/ 596436 h 596436"/>
                <a:gd name="connsiteX966" fmla="*/ 11048195 w 11218359"/>
                <a:gd name="connsiteY966" fmla="*/ 596436 h 596436"/>
                <a:gd name="connsiteX967" fmla="*/ 11059625 w 11218359"/>
                <a:gd name="connsiteY967" fmla="*/ 596436 h 596436"/>
                <a:gd name="connsiteX968" fmla="*/ 11071056 w 11218359"/>
                <a:gd name="connsiteY968" fmla="*/ 596436 h 596436"/>
                <a:gd name="connsiteX969" fmla="*/ 11082485 w 11218359"/>
                <a:gd name="connsiteY969" fmla="*/ 596436 h 596436"/>
                <a:gd name="connsiteX970" fmla="*/ 11093962 w 11218359"/>
                <a:gd name="connsiteY970" fmla="*/ 596436 h 596436"/>
                <a:gd name="connsiteX971" fmla="*/ 11105393 w 11218359"/>
                <a:gd name="connsiteY971" fmla="*/ 596436 h 596436"/>
                <a:gd name="connsiteX972" fmla="*/ 11116823 w 11218359"/>
                <a:gd name="connsiteY972" fmla="*/ 596436 h 596436"/>
                <a:gd name="connsiteX973" fmla="*/ 11128253 w 11218359"/>
                <a:gd name="connsiteY973" fmla="*/ 596436 h 596436"/>
                <a:gd name="connsiteX974" fmla="*/ 11139683 w 11218359"/>
                <a:gd name="connsiteY974" fmla="*/ 596436 h 596436"/>
                <a:gd name="connsiteX975" fmla="*/ 11151160 w 11218359"/>
                <a:gd name="connsiteY975" fmla="*/ 596436 h 596436"/>
                <a:gd name="connsiteX976" fmla="*/ 11162591 w 11218359"/>
                <a:gd name="connsiteY976" fmla="*/ 596436 h 596436"/>
                <a:gd name="connsiteX977" fmla="*/ 11174020 w 11218359"/>
                <a:gd name="connsiteY977" fmla="*/ 596436 h 596436"/>
                <a:gd name="connsiteX978" fmla="*/ 11185451 w 11218359"/>
                <a:gd name="connsiteY978" fmla="*/ 596436 h 596436"/>
                <a:gd name="connsiteX979" fmla="*/ 11196881 w 11218359"/>
                <a:gd name="connsiteY979" fmla="*/ 596436 h 596436"/>
                <a:gd name="connsiteX980" fmla="*/ 11208358 w 11218359"/>
                <a:gd name="connsiteY980" fmla="*/ 596436 h 596436"/>
                <a:gd name="connsiteX981" fmla="*/ 11218359 w 11218359"/>
                <a:gd name="connsiteY981" fmla="*/ 596436 h 59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96436">
                  <a:moveTo>
                    <a:pt x="0" y="596436"/>
                  </a:moveTo>
                  <a:lnTo>
                    <a:pt x="9149" y="596436"/>
                  </a:lnTo>
                  <a:lnTo>
                    <a:pt x="20588" y="596436"/>
                  </a:lnTo>
                  <a:lnTo>
                    <a:pt x="32028" y="596436"/>
                  </a:lnTo>
                  <a:lnTo>
                    <a:pt x="43467" y="596436"/>
                  </a:lnTo>
                  <a:lnTo>
                    <a:pt x="54907" y="596436"/>
                  </a:lnTo>
                  <a:lnTo>
                    <a:pt x="66346" y="596436"/>
                  </a:lnTo>
                  <a:lnTo>
                    <a:pt x="77786" y="596436"/>
                  </a:lnTo>
                  <a:lnTo>
                    <a:pt x="89225" y="596436"/>
                  </a:lnTo>
                  <a:lnTo>
                    <a:pt x="100665" y="596436"/>
                  </a:lnTo>
                  <a:lnTo>
                    <a:pt x="112104" y="596436"/>
                  </a:lnTo>
                  <a:lnTo>
                    <a:pt x="123544" y="596436"/>
                  </a:lnTo>
                  <a:lnTo>
                    <a:pt x="134979" y="596436"/>
                  </a:lnTo>
                  <a:lnTo>
                    <a:pt x="146423" y="596436"/>
                  </a:lnTo>
                  <a:lnTo>
                    <a:pt x="157858" y="596436"/>
                  </a:lnTo>
                  <a:lnTo>
                    <a:pt x="169297" y="596436"/>
                  </a:lnTo>
                  <a:lnTo>
                    <a:pt x="180737" y="596436"/>
                  </a:lnTo>
                  <a:lnTo>
                    <a:pt x="192176" y="596436"/>
                  </a:lnTo>
                  <a:lnTo>
                    <a:pt x="203616" y="596436"/>
                  </a:lnTo>
                  <a:lnTo>
                    <a:pt x="215055" y="596436"/>
                  </a:lnTo>
                  <a:lnTo>
                    <a:pt x="226495" y="596436"/>
                  </a:lnTo>
                  <a:lnTo>
                    <a:pt x="237935" y="596436"/>
                  </a:lnTo>
                  <a:lnTo>
                    <a:pt x="249374" y="596436"/>
                  </a:lnTo>
                  <a:lnTo>
                    <a:pt x="260814" y="596436"/>
                  </a:lnTo>
                  <a:lnTo>
                    <a:pt x="272253" y="596436"/>
                  </a:lnTo>
                  <a:lnTo>
                    <a:pt x="283693" y="596436"/>
                  </a:lnTo>
                  <a:lnTo>
                    <a:pt x="295132" y="596436"/>
                  </a:lnTo>
                  <a:lnTo>
                    <a:pt x="306572" y="596436"/>
                  </a:lnTo>
                  <a:lnTo>
                    <a:pt x="318011" y="596436"/>
                  </a:lnTo>
                  <a:lnTo>
                    <a:pt x="329451" y="596436"/>
                  </a:lnTo>
                  <a:lnTo>
                    <a:pt x="340890" y="596436"/>
                  </a:lnTo>
                  <a:lnTo>
                    <a:pt x="352330" y="596436"/>
                  </a:lnTo>
                  <a:lnTo>
                    <a:pt x="363769" y="596436"/>
                  </a:lnTo>
                  <a:lnTo>
                    <a:pt x="375209" y="596436"/>
                  </a:lnTo>
                  <a:lnTo>
                    <a:pt x="386648" y="596436"/>
                  </a:lnTo>
                  <a:lnTo>
                    <a:pt x="398088" y="596436"/>
                  </a:lnTo>
                  <a:lnTo>
                    <a:pt x="409527" y="596436"/>
                  </a:lnTo>
                  <a:lnTo>
                    <a:pt x="420967" y="596436"/>
                  </a:lnTo>
                  <a:lnTo>
                    <a:pt x="432406" y="596436"/>
                  </a:lnTo>
                  <a:lnTo>
                    <a:pt x="443846" y="596436"/>
                  </a:lnTo>
                  <a:lnTo>
                    <a:pt x="455285" y="596436"/>
                  </a:lnTo>
                  <a:lnTo>
                    <a:pt x="466725" y="596436"/>
                  </a:lnTo>
                  <a:lnTo>
                    <a:pt x="478165" y="596436"/>
                  </a:lnTo>
                  <a:lnTo>
                    <a:pt x="489604" y="596436"/>
                  </a:lnTo>
                  <a:lnTo>
                    <a:pt x="501044" y="596436"/>
                  </a:lnTo>
                  <a:lnTo>
                    <a:pt x="512483" y="596436"/>
                  </a:lnTo>
                  <a:lnTo>
                    <a:pt x="523923" y="596436"/>
                  </a:lnTo>
                  <a:lnTo>
                    <a:pt x="535362" y="596436"/>
                  </a:lnTo>
                  <a:lnTo>
                    <a:pt x="546802" y="596436"/>
                  </a:lnTo>
                  <a:lnTo>
                    <a:pt x="558241" y="596436"/>
                  </a:lnTo>
                  <a:lnTo>
                    <a:pt x="569681" y="596436"/>
                  </a:lnTo>
                  <a:lnTo>
                    <a:pt x="581120" y="596436"/>
                  </a:lnTo>
                  <a:lnTo>
                    <a:pt x="592560" y="596436"/>
                  </a:lnTo>
                  <a:lnTo>
                    <a:pt x="603999" y="596436"/>
                  </a:lnTo>
                  <a:lnTo>
                    <a:pt x="615439" y="596436"/>
                  </a:lnTo>
                  <a:lnTo>
                    <a:pt x="626878" y="596436"/>
                  </a:lnTo>
                  <a:lnTo>
                    <a:pt x="638318" y="596436"/>
                  </a:lnTo>
                  <a:lnTo>
                    <a:pt x="649757" y="596436"/>
                  </a:lnTo>
                  <a:lnTo>
                    <a:pt x="661192" y="596436"/>
                  </a:lnTo>
                  <a:lnTo>
                    <a:pt x="672632" y="596436"/>
                  </a:lnTo>
                  <a:lnTo>
                    <a:pt x="684071" y="596436"/>
                  </a:lnTo>
                  <a:lnTo>
                    <a:pt x="695511" y="596436"/>
                  </a:lnTo>
                  <a:lnTo>
                    <a:pt x="706950" y="596436"/>
                  </a:lnTo>
                  <a:lnTo>
                    <a:pt x="718390" y="596436"/>
                  </a:lnTo>
                  <a:lnTo>
                    <a:pt x="729829" y="596436"/>
                  </a:lnTo>
                  <a:lnTo>
                    <a:pt x="741269" y="596436"/>
                  </a:lnTo>
                  <a:lnTo>
                    <a:pt x="752708" y="596436"/>
                  </a:lnTo>
                  <a:lnTo>
                    <a:pt x="764148" y="596436"/>
                  </a:lnTo>
                  <a:lnTo>
                    <a:pt x="775587" y="596436"/>
                  </a:lnTo>
                  <a:lnTo>
                    <a:pt x="787027" y="596436"/>
                  </a:lnTo>
                  <a:lnTo>
                    <a:pt x="798467" y="596436"/>
                  </a:lnTo>
                  <a:lnTo>
                    <a:pt x="809906" y="596436"/>
                  </a:lnTo>
                  <a:lnTo>
                    <a:pt x="821346" y="596436"/>
                  </a:lnTo>
                  <a:lnTo>
                    <a:pt x="832785" y="596436"/>
                  </a:lnTo>
                  <a:lnTo>
                    <a:pt x="844225" y="596436"/>
                  </a:lnTo>
                  <a:lnTo>
                    <a:pt x="855664" y="596436"/>
                  </a:lnTo>
                  <a:lnTo>
                    <a:pt x="867104" y="596436"/>
                  </a:lnTo>
                  <a:lnTo>
                    <a:pt x="878543" y="476245"/>
                  </a:lnTo>
                  <a:lnTo>
                    <a:pt x="889983" y="234367"/>
                  </a:lnTo>
                  <a:lnTo>
                    <a:pt x="901422" y="214836"/>
                  </a:lnTo>
                  <a:lnTo>
                    <a:pt x="912862" y="295966"/>
                  </a:lnTo>
                  <a:lnTo>
                    <a:pt x="924301" y="0"/>
                  </a:lnTo>
                  <a:lnTo>
                    <a:pt x="935741" y="223852"/>
                  </a:lnTo>
                  <a:lnTo>
                    <a:pt x="947180" y="27041"/>
                  </a:lnTo>
                  <a:lnTo>
                    <a:pt x="958620" y="542354"/>
                  </a:lnTo>
                  <a:lnTo>
                    <a:pt x="970059" y="596436"/>
                  </a:lnTo>
                  <a:lnTo>
                    <a:pt x="981499" y="596436"/>
                  </a:lnTo>
                  <a:lnTo>
                    <a:pt x="992938" y="596436"/>
                  </a:lnTo>
                  <a:lnTo>
                    <a:pt x="1004378" y="596436"/>
                  </a:lnTo>
                  <a:lnTo>
                    <a:pt x="1015818" y="596436"/>
                  </a:lnTo>
                  <a:lnTo>
                    <a:pt x="1027257" y="596436"/>
                  </a:lnTo>
                  <a:lnTo>
                    <a:pt x="1038697" y="596436"/>
                  </a:lnTo>
                  <a:lnTo>
                    <a:pt x="1050136" y="596436"/>
                  </a:lnTo>
                  <a:lnTo>
                    <a:pt x="1061576" y="596436"/>
                  </a:lnTo>
                  <a:lnTo>
                    <a:pt x="1073015" y="596436"/>
                  </a:lnTo>
                  <a:lnTo>
                    <a:pt x="1084455" y="596436"/>
                  </a:lnTo>
                  <a:lnTo>
                    <a:pt x="1095894" y="596436"/>
                  </a:lnTo>
                  <a:lnTo>
                    <a:pt x="1107334" y="596436"/>
                  </a:lnTo>
                  <a:lnTo>
                    <a:pt x="1118773" y="596436"/>
                  </a:lnTo>
                  <a:lnTo>
                    <a:pt x="1130213" y="596436"/>
                  </a:lnTo>
                  <a:lnTo>
                    <a:pt x="1141652" y="596436"/>
                  </a:lnTo>
                  <a:lnTo>
                    <a:pt x="1153092" y="596436"/>
                  </a:lnTo>
                  <a:lnTo>
                    <a:pt x="1164531" y="596436"/>
                  </a:lnTo>
                  <a:lnTo>
                    <a:pt x="1175971" y="596436"/>
                  </a:lnTo>
                  <a:lnTo>
                    <a:pt x="1187406" y="596436"/>
                  </a:lnTo>
                  <a:lnTo>
                    <a:pt x="1198845" y="596436"/>
                  </a:lnTo>
                  <a:lnTo>
                    <a:pt x="1210285" y="596436"/>
                  </a:lnTo>
                  <a:lnTo>
                    <a:pt x="1221724" y="596436"/>
                  </a:lnTo>
                  <a:lnTo>
                    <a:pt x="1233164" y="596436"/>
                  </a:lnTo>
                  <a:lnTo>
                    <a:pt x="1244603" y="596436"/>
                  </a:lnTo>
                  <a:lnTo>
                    <a:pt x="1256043" y="596436"/>
                  </a:lnTo>
                  <a:lnTo>
                    <a:pt x="1267482" y="596436"/>
                  </a:lnTo>
                  <a:lnTo>
                    <a:pt x="1278922" y="596436"/>
                  </a:lnTo>
                  <a:lnTo>
                    <a:pt x="1290361" y="596436"/>
                  </a:lnTo>
                  <a:lnTo>
                    <a:pt x="1301801" y="596436"/>
                  </a:lnTo>
                  <a:lnTo>
                    <a:pt x="1313240" y="596436"/>
                  </a:lnTo>
                  <a:lnTo>
                    <a:pt x="1324680" y="596436"/>
                  </a:lnTo>
                  <a:lnTo>
                    <a:pt x="1336120" y="596436"/>
                  </a:lnTo>
                  <a:lnTo>
                    <a:pt x="1347559" y="596436"/>
                  </a:lnTo>
                  <a:lnTo>
                    <a:pt x="1358999" y="596436"/>
                  </a:lnTo>
                  <a:lnTo>
                    <a:pt x="1370438" y="596436"/>
                  </a:lnTo>
                  <a:lnTo>
                    <a:pt x="1381878" y="596436"/>
                  </a:lnTo>
                  <a:lnTo>
                    <a:pt x="1393317" y="596436"/>
                  </a:lnTo>
                  <a:lnTo>
                    <a:pt x="1404757" y="596436"/>
                  </a:lnTo>
                  <a:lnTo>
                    <a:pt x="1416196" y="596436"/>
                  </a:lnTo>
                  <a:lnTo>
                    <a:pt x="1427636" y="596436"/>
                  </a:lnTo>
                  <a:lnTo>
                    <a:pt x="1439075" y="596436"/>
                  </a:lnTo>
                  <a:lnTo>
                    <a:pt x="1450515" y="596436"/>
                  </a:lnTo>
                  <a:lnTo>
                    <a:pt x="1461954" y="596436"/>
                  </a:lnTo>
                  <a:lnTo>
                    <a:pt x="1473394" y="596436"/>
                  </a:lnTo>
                  <a:lnTo>
                    <a:pt x="1484833" y="596436"/>
                  </a:lnTo>
                  <a:lnTo>
                    <a:pt x="1496273" y="596436"/>
                  </a:lnTo>
                  <a:lnTo>
                    <a:pt x="1507712" y="596436"/>
                  </a:lnTo>
                  <a:lnTo>
                    <a:pt x="1519152" y="596436"/>
                  </a:lnTo>
                  <a:lnTo>
                    <a:pt x="1530591" y="596436"/>
                  </a:lnTo>
                  <a:lnTo>
                    <a:pt x="1542031" y="596436"/>
                  </a:lnTo>
                  <a:lnTo>
                    <a:pt x="1553471" y="596436"/>
                  </a:lnTo>
                  <a:lnTo>
                    <a:pt x="1564910" y="596436"/>
                  </a:lnTo>
                  <a:lnTo>
                    <a:pt x="1576349" y="596436"/>
                  </a:lnTo>
                  <a:lnTo>
                    <a:pt x="1587789" y="596436"/>
                  </a:lnTo>
                  <a:lnTo>
                    <a:pt x="1599229" y="596436"/>
                  </a:lnTo>
                  <a:lnTo>
                    <a:pt x="1610668" y="596436"/>
                  </a:lnTo>
                  <a:lnTo>
                    <a:pt x="1622107" y="596436"/>
                  </a:lnTo>
                  <a:lnTo>
                    <a:pt x="1633547" y="596436"/>
                  </a:lnTo>
                  <a:lnTo>
                    <a:pt x="1644987" y="596436"/>
                  </a:lnTo>
                  <a:lnTo>
                    <a:pt x="1656426" y="596436"/>
                  </a:lnTo>
                  <a:lnTo>
                    <a:pt x="1667866" y="596436"/>
                  </a:lnTo>
                  <a:lnTo>
                    <a:pt x="1679305" y="596436"/>
                  </a:lnTo>
                  <a:lnTo>
                    <a:pt x="1690745" y="596436"/>
                  </a:lnTo>
                  <a:lnTo>
                    <a:pt x="1702184" y="596436"/>
                  </a:lnTo>
                  <a:lnTo>
                    <a:pt x="1713619" y="596436"/>
                  </a:lnTo>
                  <a:lnTo>
                    <a:pt x="1725063" y="596436"/>
                  </a:lnTo>
                  <a:lnTo>
                    <a:pt x="1736498" y="596436"/>
                  </a:lnTo>
                  <a:lnTo>
                    <a:pt x="1747938" y="596436"/>
                  </a:lnTo>
                  <a:lnTo>
                    <a:pt x="1759377" y="596436"/>
                  </a:lnTo>
                  <a:lnTo>
                    <a:pt x="1770817" y="596436"/>
                  </a:lnTo>
                  <a:lnTo>
                    <a:pt x="1782256" y="596436"/>
                  </a:lnTo>
                  <a:lnTo>
                    <a:pt x="1793696" y="596436"/>
                  </a:lnTo>
                  <a:lnTo>
                    <a:pt x="1805135" y="596436"/>
                  </a:lnTo>
                  <a:lnTo>
                    <a:pt x="1816575" y="596436"/>
                  </a:lnTo>
                  <a:lnTo>
                    <a:pt x="1828014" y="596436"/>
                  </a:lnTo>
                  <a:lnTo>
                    <a:pt x="1839454" y="596436"/>
                  </a:lnTo>
                  <a:lnTo>
                    <a:pt x="1850893" y="596436"/>
                  </a:lnTo>
                  <a:lnTo>
                    <a:pt x="1862333" y="596436"/>
                  </a:lnTo>
                  <a:lnTo>
                    <a:pt x="1873772" y="596436"/>
                  </a:lnTo>
                  <a:lnTo>
                    <a:pt x="1885212" y="596436"/>
                  </a:lnTo>
                  <a:lnTo>
                    <a:pt x="1896651" y="596436"/>
                  </a:lnTo>
                  <a:lnTo>
                    <a:pt x="1908091" y="596436"/>
                  </a:lnTo>
                  <a:lnTo>
                    <a:pt x="1919531" y="596436"/>
                  </a:lnTo>
                  <a:lnTo>
                    <a:pt x="1930970" y="596436"/>
                  </a:lnTo>
                  <a:lnTo>
                    <a:pt x="1942409" y="596436"/>
                  </a:lnTo>
                  <a:lnTo>
                    <a:pt x="1953849" y="596436"/>
                  </a:lnTo>
                  <a:lnTo>
                    <a:pt x="1965289" y="596436"/>
                  </a:lnTo>
                  <a:lnTo>
                    <a:pt x="1976728" y="596436"/>
                  </a:lnTo>
                  <a:lnTo>
                    <a:pt x="1988168" y="596436"/>
                  </a:lnTo>
                  <a:lnTo>
                    <a:pt x="1999607" y="596436"/>
                  </a:lnTo>
                  <a:lnTo>
                    <a:pt x="2011047" y="596436"/>
                  </a:lnTo>
                  <a:lnTo>
                    <a:pt x="2022486" y="596436"/>
                  </a:lnTo>
                  <a:lnTo>
                    <a:pt x="2033926" y="596436"/>
                  </a:lnTo>
                  <a:lnTo>
                    <a:pt x="2045365" y="596436"/>
                  </a:lnTo>
                  <a:lnTo>
                    <a:pt x="2056805" y="596436"/>
                  </a:lnTo>
                  <a:lnTo>
                    <a:pt x="2068244" y="596436"/>
                  </a:lnTo>
                  <a:lnTo>
                    <a:pt x="2079684" y="596436"/>
                  </a:lnTo>
                  <a:lnTo>
                    <a:pt x="2091123" y="596436"/>
                  </a:lnTo>
                  <a:lnTo>
                    <a:pt x="2102563" y="596436"/>
                  </a:lnTo>
                  <a:lnTo>
                    <a:pt x="2114002" y="596436"/>
                  </a:lnTo>
                  <a:lnTo>
                    <a:pt x="2125442" y="596436"/>
                  </a:lnTo>
                  <a:lnTo>
                    <a:pt x="2136882" y="596436"/>
                  </a:lnTo>
                  <a:lnTo>
                    <a:pt x="2148321" y="596436"/>
                  </a:lnTo>
                  <a:lnTo>
                    <a:pt x="2159760" y="596436"/>
                  </a:lnTo>
                  <a:lnTo>
                    <a:pt x="2171200" y="596436"/>
                  </a:lnTo>
                  <a:lnTo>
                    <a:pt x="2182640" y="596436"/>
                  </a:lnTo>
                  <a:lnTo>
                    <a:pt x="2194079" y="596436"/>
                  </a:lnTo>
                  <a:lnTo>
                    <a:pt x="2205519" y="596436"/>
                  </a:lnTo>
                  <a:lnTo>
                    <a:pt x="2216958" y="596436"/>
                  </a:lnTo>
                  <a:lnTo>
                    <a:pt x="2228393" y="596436"/>
                  </a:lnTo>
                  <a:lnTo>
                    <a:pt x="2239837" y="596436"/>
                  </a:lnTo>
                  <a:lnTo>
                    <a:pt x="2251272" y="596436"/>
                  </a:lnTo>
                  <a:lnTo>
                    <a:pt x="2262716" y="596436"/>
                  </a:lnTo>
                  <a:lnTo>
                    <a:pt x="2274151" y="596436"/>
                  </a:lnTo>
                  <a:lnTo>
                    <a:pt x="2285591" y="596436"/>
                  </a:lnTo>
                  <a:lnTo>
                    <a:pt x="2297030" y="596436"/>
                  </a:lnTo>
                  <a:lnTo>
                    <a:pt x="2308470" y="596436"/>
                  </a:lnTo>
                  <a:lnTo>
                    <a:pt x="2319909" y="596436"/>
                  </a:lnTo>
                  <a:lnTo>
                    <a:pt x="2331349" y="596436"/>
                  </a:lnTo>
                  <a:lnTo>
                    <a:pt x="2342788" y="596436"/>
                  </a:lnTo>
                  <a:lnTo>
                    <a:pt x="2354228" y="596436"/>
                  </a:lnTo>
                  <a:lnTo>
                    <a:pt x="2365667" y="596436"/>
                  </a:lnTo>
                  <a:lnTo>
                    <a:pt x="2377107" y="596436"/>
                  </a:lnTo>
                  <a:lnTo>
                    <a:pt x="2388546" y="596436"/>
                  </a:lnTo>
                  <a:lnTo>
                    <a:pt x="2399986" y="596436"/>
                  </a:lnTo>
                  <a:lnTo>
                    <a:pt x="2411425" y="596436"/>
                  </a:lnTo>
                  <a:lnTo>
                    <a:pt x="2422865" y="596436"/>
                  </a:lnTo>
                  <a:lnTo>
                    <a:pt x="2434304" y="596436"/>
                  </a:lnTo>
                  <a:lnTo>
                    <a:pt x="2445744" y="596436"/>
                  </a:lnTo>
                  <a:lnTo>
                    <a:pt x="2457184" y="596436"/>
                  </a:lnTo>
                  <a:lnTo>
                    <a:pt x="2468623" y="596436"/>
                  </a:lnTo>
                  <a:lnTo>
                    <a:pt x="2480062" y="596436"/>
                  </a:lnTo>
                  <a:lnTo>
                    <a:pt x="2491502" y="596436"/>
                  </a:lnTo>
                  <a:lnTo>
                    <a:pt x="2502942" y="596436"/>
                  </a:lnTo>
                  <a:lnTo>
                    <a:pt x="2514381" y="596436"/>
                  </a:lnTo>
                  <a:lnTo>
                    <a:pt x="2525821" y="596436"/>
                  </a:lnTo>
                  <a:lnTo>
                    <a:pt x="2537260" y="596436"/>
                  </a:lnTo>
                  <a:lnTo>
                    <a:pt x="2548700" y="596436"/>
                  </a:lnTo>
                  <a:lnTo>
                    <a:pt x="2560139" y="596436"/>
                  </a:lnTo>
                  <a:lnTo>
                    <a:pt x="2571579" y="596436"/>
                  </a:lnTo>
                  <a:lnTo>
                    <a:pt x="2583018" y="596436"/>
                  </a:lnTo>
                  <a:lnTo>
                    <a:pt x="2594458" y="596436"/>
                  </a:lnTo>
                  <a:lnTo>
                    <a:pt x="2605897" y="596436"/>
                  </a:lnTo>
                  <a:lnTo>
                    <a:pt x="2617337" y="596436"/>
                  </a:lnTo>
                  <a:lnTo>
                    <a:pt x="2628776" y="596436"/>
                  </a:lnTo>
                  <a:lnTo>
                    <a:pt x="2640216" y="596436"/>
                  </a:lnTo>
                  <a:lnTo>
                    <a:pt x="2651655" y="596436"/>
                  </a:lnTo>
                  <a:lnTo>
                    <a:pt x="2663095" y="596436"/>
                  </a:lnTo>
                  <a:lnTo>
                    <a:pt x="2674535" y="596436"/>
                  </a:lnTo>
                  <a:lnTo>
                    <a:pt x="2685974" y="596436"/>
                  </a:lnTo>
                  <a:lnTo>
                    <a:pt x="2697413" y="596436"/>
                  </a:lnTo>
                  <a:lnTo>
                    <a:pt x="2708853" y="596436"/>
                  </a:lnTo>
                  <a:lnTo>
                    <a:pt x="2720293" y="596436"/>
                  </a:lnTo>
                  <a:lnTo>
                    <a:pt x="2731727" y="596436"/>
                  </a:lnTo>
                  <a:lnTo>
                    <a:pt x="2743172" y="596436"/>
                  </a:lnTo>
                  <a:lnTo>
                    <a:pt x="2754611" y="596436"/>
                  </a:lnTo>
                  <a:lnTo>
                    <a:pt x="2766046" y="596436"/>
                  </a:lnTo>
                  <a:lnTo>
                    <a:pt x="2777490" y="596436"/>
                  </a:lnTo>
                  <a:lnTo>
                    <a:pt x="2788925" y="596436"/>
                  </a:lnTo>
                  <a:lnTo>
                    <a:pt x="2800364" y="596436"/>
                  </a:lnTo>
                  <a:lnTo>
                    <a:pt x="2811804" y="596436"/>
                  </a:lnTo>
                  <a:lnTo>
                    <a:pt x="2823243" y="596436"/>
                  </a:lnTo>
                  <a:lnTo>
                    <a:pt x="2834683" y="596436"/>
                  </a:lnTo>
                  <a:lnTo>
                    <a:pt x="2846123" y="596436"/>
                  </a:lnTo>
                  <a:lnTo>
                    <a:pt x="2857562" y="596436"/>
                  </a:lnTo>
                  <a:lnTo>
                    <a:pt x="2869001" y="596436"/>
                  </a:lnTo>
                  <a:lnTo>
                    <a:pt x="2880441" y="596436"/>
                  </a:lnTo>
                  <a:lnTo>
                    <a:pt x="2891881" y="596436"/>
                  </a:lnTo>
                  <a:lnTo>
                    <a:pt x="2903320" y="596436"/>
                  </a:lnTo>
                  <a:lnTo>
                    <a:pt x="2914760" y="596436"/>
                  </a:lnTo>
                  <a:lnTo>
                    <a:pt x="2926199" y="596436"/>
                  </a:lnTo>
                  <a:lnTo>
                    <a:pt x="2937639" y="596436"/>
                  </a:lnTo>
                  <a:lnTo>
                    <a:pt x="2949078" y="596436"/>
                  </a:lnTo>
                  <a:lnTo>
                    <a:pt x="2960518" y="596436"/>
                  </a:lnTo>
                  <a:lnTo>
                    <a:pt x="2971957" y="596436"/>
                  </a:lnTo>
                  <a:lnTo>
                    <a:pt x="2983397" y="596436"/>
                  </a:lnTo>
                  <a:lnTo>
                    <a:pt x="2994837" y="596436"/>
                  </a:lnTo>
                  <a:lnTo>
                    <a:pt x="3006276" y="596436"/>
                  </a:lnTo>
                  <a:lnTo>
                    <a:pt x="3017715" y="596436"/>
                  </a:lnTo>
                  <a:lnTo>
                    <a:pt x="3029155" y="596436"/>
                  </a:lnTo>
                  <a:lnTo>
                    <a:pt x="3040594" y="596436"/>
                  </a:lnTo>
                  <a:lnTo>
                    <a:pt x="3052034" y="596436"/>
                  </a:lnTo>
                  <a:lnTo>
                    <a:pt x="3063474" y="596436"/>
                  </a:lnTo>
                  <a:lnTo>
                    <a:pt x="3074913" y="596436"/>
                  </a:lnTo>
                  <a:lnTo>
                    <a:pt x="3086352" y="596436"/>
                  </a:lnTo>
                  <a:lnTo>
                    <a:pt x="3097792" y="596436"/>
                  </a:lnTo>
                  <a:lnTo>
                    <a:pt x="3109232" y="596436"/>
                  </a:lnTo>
                  <a:lnTo>
                    <a:pt x="3120671" y="596436"/>
                  </a:lnTo>
                  <a:lnTo>
                    <a:pt x="3132111" y="596436"/>
                  </a:lnTo>
                  <a:lnTo>
                    <a:pt x="3143550" y="596436"/>
                  </a:lnTo>
                  <a:lnTo>
                    <a:pt x="3154990" y="596436"/>
                  </a:lnTo>
                  <a:lnTo>
                    <a:pt x="3166429" y="596436"/>
                  </a:lnTo>
                  <a:lnTo>
                    <a:pt x="3177869" y="596436"/>
                  </a:lnTo>
                  <a:lnTo>
                    <a:pt x="3189308" y="596436"/>
                  </a:lnTo>
                  <a:lnTo>
                    <a:pt x="3200748" y="596436"/>
                  </a:lnTo>
                  <a:lnTo>
                    <a:pt x="3212187" y="596436"/>
                  </a:lnTo>
                  <a:lnTo>
                    <a:pt x="3223627" y="596436"/>
                  </a:lnTo>
                  <a:lnTo>
                    <a:pt x="3235066" y="596436"/>
                  </a:lnTo>
                  <a:lnTo>
                    <a:pt x="3246501" y="596436"/>
                  </a:lnTo>
                  <a:lnTo>
                    <a:pt x="3257945" y="596436"/>
                  </a:lnTo>
                  <a:lnTo>
                    <a:pt x="3269385" y="596436"/>
                  </a:lnTo>
                  <a:lnTo>
                    <a:pt x="3280825" y="596436"/>
                  </a:lnTo>
                  <a:lnTo>
                    <a:pt x="3292264" y="596436"/>
                  </a:lnTo>
                  <a:lnTo>
                    <a:pt x="3303699" y="596436"/>
                  </a:lnTo>
                  <a:lnTo>
                    <a:pt x="3315143" y="596436"/>
                  </a:lnTo>
                  <a:lnTo>
                    <a:pt x="3326578" y="596436"/>
                  </a:lnTo>
                  <a:lnTo>
                    <a:pt x="3338017" y="596436"/>
                  </a:lnTo>
                  <a:lnTo>
                    <a:pt x="3349457" y="596436"/>
                  </a:lnTo>
                  <a:lnTo>
                    <a:pt x="3360896" y="596436"/>
                  </a:lnTo>
                  <a:lnTo>
                    <a:pt x="3372336" y="596436"/>
                  </a:lnTo>
                  <a:lnTo>
                    <a:pt x="3383776" y="596436"/>
                  </a:lnTo>
                  <a:lnTo>
                    <a:pt x="3395215" y="596436"/>
                  </a:lnTo>
                  <a:lnTo>
                    <a:pt x="3406654" y="596436"/>
                  </a:lnTo>
                  <a:lnTo>
                    <a:pt x="3418094" y="596436"/>
                  </a:lnTo>
                  <a:lnTo>
                    <a:pt x="3429534" y="596436"/>
                  </a:lnTo>
                  <a:lnTo>
                    <a:pt x="3440973" y="596436"/>
                  </a:lnTo>
                  <a:lnTo>
                    <a:pt x="3452413" y="596436"/>
                  </a:lnTo>
                  <a:lnTo>
                    <a:pt x="3463852" y="596436"/>
                  </a:lnTo>
                  <a:lnTo>
                    <a:pt x="3475292" y="596436"/>
                  </a:lnTo>
                  <a:lnTo>
                    <a:pt x="3486731" y="596436"/>
                  </a:lnTo>
                  <a:lnTo>
                    <a:pt x="3498171" y="596436"/>
                  </a:lnTo>
                  <a:lnTo>
                    <a:pt x="3509610" y="596436"/>
                  </a:lnTo>
                  <a:lnTo>
                    <a:pt x="3521050" y="596436"/>
                  </a:lnTo>
                  <a:lnTo>
                    <a:pt x="3532489" y="596436"/>
                  </a:lnTo>
                  <a:lnTo>
                    <a:pt x="3543929" y="596436"/>
                  </a:lnTo>
                  <a:lnTo>
                    <a:pt x="3555368" y="596436"/>
                  </a:lnTo>
                  <a:lnTo>
                    <a:pt x="3566808" y="596436"/>
                  </a:lnTo>
                  <a:lnTo>
                    <a:pt x="3578247" y="596436"/>
                  </a:lnTo>
                  <a:lnTo>
                    <a:pt x="3589687" y="596436"/>
                  </a:lnTo>
                  <a:lnTo>
                    <a:pt x="3601127" y="596436"/>
                  </a:lnTo>
                  <a:lnTo>
                    <a:pt x="3612566" y="596436"/>
                  </a:lnTo>
                  <a:lnTo>
                    <a:pt x="3624005" y="596436"/>
                  </a:lnTo>
                  <a:lnTo>
                    <a:pt x="3635445" y="596436"/>
                  </a:lnTo>
                  <a:lnTo>
                    <a:pt x="3646885" y="596436"/>
                  </a:lnTo>
                  <a:lnTo>
                    <a:pt x="3658324" y="596436"/>
                  </a:lnTo>
                  <a:lnTo>
                    <a:pt x="3669764" y="596436"/>
                  </a:lnTo>
                  <a:lnTo>
                    <a:pt x="3681203" y="596436"/>
                  </a:lnTo>
                  <a:lnTo>
                    <a:pt x="3692643" y="596436"/>
                  </a:lnTo>
                  <a:lnTo>
                    <a:pt x="3704082" y="596436"/>
                  </a:lnTo>
                  <a:lnTo>
                    <a:pt x="3715522" y="596436"/>
                  </a:lnTo>
                  <a:lnTo>
                    <a:pt x="3726961" y="596436"/>
                  </a:lnTo>
                  <a:lnTo>
                    <a:pt x="3738401" y="596436"/>
                  </a:lnTo>
                  <a:lnTo>
                    <a:pt x="3749840" y="596436"/>
                  </a:lnTo>
                  <a:lnTo>
                    <a:pt x="3761280" y="596436"/>
                  </a:lnTo>
                  <a:lnTo>
                    <a:pt x="3772719" y="596436"/>
                  </a:lnTo>
                  <a:lnTo>
                    <a:pt x="3784154" y="596436"/>
                  </a:lnTo>
                  <a:lnTo>
                    <a:pt x="3795598" y="596436"/>
                  </a:lnTo>
                  <a:lnTo>
                    <a:pt x="3807033" y="596436"/>
                  </a:lnTo>
                  <a:lnTo>
                    <a:pt x="3818473" y="596436"/>
                  </a:lnTo>
                  <a:lnTo>
                    <a:pt x="3829917" y="596436"/>
                  </a:lnTo>
                  <a:lnTo>
                    <a:pt x="3841352" y="596436"/>
                  </a:lnTo>
                  <a:lnTo>
                    <a:pt x="3852791" y="596436"/>
                  </a:lnTo>
                  <a:lnTo>
                    <a:pt x="3864231" y="596436"/>
                  </a:lnTo>
                  <a:lnTo>
                    <a:pt x="3875670" y="596436"/>
                  </a:lnTo>
                  <a:lnTo>
                    <a:pt x="3887110" y="596436"/>
                  </a:lnTo>
                  <a:lnTo>
                    <a:pt x="3898549" y="596436"/>
                  </a:lnTo>
                  <a:lnTo>
                    <a:pt x="3909989" y="596436"/>
                  </a:lnTo>
                  <a:lnTo>
                    <a:pt x="3921447" y="596436"/>
                  </a:lnTo>
                  <a:lnTo>
                    <a:pt x="3932878" y="596436"/>
                  </a:lnTo>
                  <a:lnTo>
                    <a:pt x="3944307" y="596436"/>
                  </a:lnTo>
                  <a:lnTo>
                    <a:pt x="3955737" y="596436"/>
                  </a:lnTo>
                  <a:lnTo>
                    <a:pt x="3967167" y="596436"/>
                  </a:lnTo>
                  <a:lnTo>
                    <a:pt x="3978645" y="596436"/>
                  </a:lnTo>
                  <a:lnTo>
                    <a:pt x="3990075" y="596436"/>
                  </a:lnTo>
                  <a:lnTo>
                    <a:pt x="4001505" y="596436"/>
                  </a:lnTo>
                  <a:lnTo>
                    <a:pt x="4012935" y="596436"/>
                  </a:lnTo>
                  <a:lnTo>
                    <a:pt x="4024365" y="596436"/>
                  </a:lnTo>
                  <a:lnTo>
                    <a:pt x="4035843" y="596436"/>
                  </a:lnTo>
                  <a:lnTo>
                    <a:pt x="4047273" y="596436"/>
                  </a:lnTo>
                  <a:lnTo>
                    <a:pt x="4058702" y="596436"/>
                  </a:lnTo>
                  <a:lnTo>
                    <a:pt x="4070133" y="596436"/>
                  </a:lnTo>
                  <a:lnTo>
                    <a:pt x="4081563" y="596436"/>
                  </a:lnTo>
                  <a:lnTo>
                    <a:pt x="4093040" y="596436"/>
                  </a:lnTo>
                  <a:lnTo>
                    <a:pt x="4104471" y="596436"/>
                  </a:lnTo>
                  <a:lnTo>
                    <a:pt x="4115900" y="596436"/>
                  </a:lnTo>
                  <a:lnTo>
                    <a:pt x="4127330" y="596436"/>
                  </a:lnTo>
                  <a:lnTo>
                    <a:pt x="4138760" y="596436"/>
                  </a:lnTo>
                  <a:lnTo>
                    <a:pt x="4150238" y="596436"/>
                  </a:lnTo>
                  <a:lnTo>
                    <a:pt x="4161668" y="596436"/>
                  </a:lnTo>
                  <a:lnTo>
                    <a:pt x="4173098" y="596436"/>
                  </a:lnTo>
                  <a:lnTo>
                    <a:pt x="4184528" y="596436"/>
                  </a:lnTo>
                  <a:lnTo>
                    <a:pt x="4195958" y="596436"/>
                  </a:lnTo>
                  <a:lnTo>
                    <a:pt x="4207436" y="596436"/>
                  </a:lnTo>
                  <a:lnTo>
                    <a:pt x="4218865" y="596436"/>
                  </a:lnTo>
                  <a:lnTo>
                    <a:pt x="4230296" y="596436"/>
                  </a:lnTo>
                  <a:lnTo>
                    <a:pt x="4241726" y="596436"/>
                  </a:lnTo>
                  <a:lnTo>
                    <a:pt x="4253156" y="596436"/>
                  </a:lnTo>
                  <a:lnTo>
                    <a:pt x="4264634" y="596436"/>
                  </a:lnTo>
                  <a:lnTo>
                    <a:pt x="4276063" y="596436"/>
                  </a:lnTo>
                  <a:lnTo>
                    <a:pt x="4287493" y="596436"/>
                  </a:lnTo>
                  <a:lnTo>
                    <a:pt x="4298923" y="596436"/>
                  </a:lnTo>
                  <a:lnTo>
                    <a:pt x="4310353" y="596436"/>
                  </a:lnTo>
                  <a:lnTo>
                    <a:pt x="4321831" y="596436"/>
                  </a:lnTo>
                  <a:lnTo>
                    <a:pt x="4333261" y="596436"/>
                  </a:lnTo>
                  <a:lnTo>
                    <a:pt x="4344691" y="596436"/>
                  </a:lnTo>
                  <a:lnTo>
                    <a:pt x="4356121" y="596436"/>
                  </a:lnTo>
                  <a:lnTo>
                    <a:pt x="4367551" y="596436"/>
                  </a:lnTo>
                  <a:lnTo>
                    <a:pt x="4379028" y="596436"/>
                  </a:lnTo>
                  <a:lnTo>
                    <a:pt x="4390458" y="596436"/>
                  </a:lnTo>
                  <a:lnTo>
                    <a:pt x="4401889" y="596436"/>
                  </a:lnTo>
                  <a:lnTo>
                    <a:pt x="4413319" y="596436"/>
                  </a:lnTo>
                  <a:lnTo>
                    <a:pt x="4424749" y="596436"/>
                  </a:lnTo>
                  <a:lnTo>
                    <a:pt x="4436226" y="596436"/>
                  </a:lnTo>
                  <a:lnTo>
                    <a:pt x="4447656" y="596436"/>
                  </a:lnTo>
                  <a:lnTo>
                    <a:pt x="4459086" y="596436"/>
                  </a:lnTo>
                  <a:lnTo>
                    <a:pt x="4470516" y="596436"/>
                  </a:lnTo>
                  <a:lnTo>
                    <a:pt x="4481946" y="596436"/>
                  </a:lnTo>
                  <a:lnTo>
                    <a:pt x="4493424" y="596436"/>
                  </a:lnTo>
                  <a:lnTo>
                    <a:pt x="4504854" y="596436"/>
                  </a:lnTo>
                  <a:lnTo>
                    <a:pt x="4516284" y="596436"/>
                  </a:lnTo>
                  <a:lnTo>
                    <a:pt x="4527714" y="596436"/>
                  </a:lnTo>
                  <a:lnTo>
                    <a:pt x="4539144" y="596436"/>
                  </a:lnTo>
                  <a:lnTo>
                    <a:pt x="4550621" y="596436"/>
                  </a:lnTo>
                  <a:lnTo>
                    <a:pt x="4562051" y="596436"/>
                  </a:lnTo>
                  <a:lnTo>
                    <a:pt x="4573482" y="596436"/>
                  </a:lnTo>
                  <a:lnTo>
                    <a:pt x="4584912" y="596436"/>
                  </a:lnTo>
                  <a:lnTo>
                    <a:pt x="4596341" y="596436"/>
                  </a:lnTo>
                  <a:lnTo>
                    <a:pt x="4607771" y="596436"/>
                  </a:lnTo>
                  <a:lnTo>
                    <a:pt x="4619249" y="596436"/>
                  </a:lnTo>
                  <a:lnTo>
                    <a:pt x="4630679" y="596436"/>
                  </a:lnTo>
                  <a:lnTo>
                    <a:pt x="4642109" y="596436"/>
                  </a:lnTo>
                  <a:lnTo>
                    <a:pt x="4653539" y="596436"/>
                  </a:lnTo>
                  <a:lnTo>
                    <a:pt x="4664969" y="596436"/>
                  </a:lnTo>
                  <a:lnTo>
                    <a:pt x="4676447" y="596436"/>
                  </a:lnTo>
                  <a:lnTo>
                    <a:pt x="4687877" y="596436"/>
                  </a:lnTo>
                  <a:lnTo>
                    <a:pt x="4699306" y="596436"/>
                  </a:lnTo>
                  <a:lnTo>
                    <a:pt x="4710737" y="596436"/>
                  </a:lnTo>
                  <a:lnTo>
                    <a:pt x="4722167" y="596436"/>
                  </a:lnTo>
                  <a:lnTo>
                    <a:pt x="4733644" y="596436"/>
                  </a:lnTo>
                  <a:lnTo>
                    <a:pt x="4745075" y="596436"/>
                  </a:lnTo>
                  <a:lnTo>
                    <a:pt x="4756504" y="596436"/>
                  </a:lnTo>
                  <a:lnTo>
                    <a:pt x="4767934" y="596436"/>
                  </a:lnTo>
                  <a:lnTo>
                    <a:pt x="4779364" y="596436"/>
                  </a:lnTo>
                  <a:lnTo>
                    <a:pt x="4790842" y="596436"/>
                  </a:lnTo>
                  <a:lnTo>
                    <a:pt x="4802272" y="596436"/>
                  </a:lnTo>
                  <a:lnTo>
                    <a:pt x="4813702" y="596436"/>
                  </a:lnTo>
                  <a:lnTo>
                    <a:pt x="4825132" y="596436"/>
                  </a:lnTo>
                  <a:lnTo>
                    <a:pt x="4836562" y="596436"/>
                  </a:lnTo>
                  <a:lnTo>
                    <a:pt x="4848040" y="596436"/>
                  </a:lnTo>
                  <a:lnTo>
                    <a:pt x="4859469" y="596436"/>
                  </a:lnTo>
                  <a:lnTo>
                    <a:pt x="4870899" y="596436"/>
                  </a:lnTo>
                  <a:lnTo>
                    <a:pt x="4882330" y="596436"/>
                  </a:lnTo>
                  <a:lnTo>
                    <a:pt x="4893760" y="596436"/>
                  </a:lnTo>
                  <a:lnTo>
                    <a:pt x="4905237" y="596436"/>
                  </a:lnTo>
                  <a:lnTo>
                    <a:pt x="4916667" y="596436"/>
                  </a:lnTo>
                  <a:lnTo>
                    <a:pt x="4928097" y="596436"/>
                  </a:lnTo>
                  <a:lnTo>
                    <a:pt x="4939527" y="596436"/>
                  </a:lnTo>
                  <a:lnTo>
                    <a:pt x="4950957" y="596436"/>
                  </a:lnTo>
                  <a:lnTo>
                    <a:pt x="4962435" y="596436"/>
                  </a:lnTo>
                  <a:lnTo>
                    <a:pt x="4973865" y="596436"/>
                  </a:lnTo>
                  <a:lnTo>
                    <a:pt x="4985295" y="596436"/>
                  </a:lnTo>
                  <a:lnTo>
                    <a:pt x="4996725" y="596436"/>
                  </a:lnTo>
                  <a:lnTo>
                    <a:pt x="5008155" y="596436"/>
                  </a:lnTo>
                  <a:lnTo>
                    <a:pt x="5019632" y="596436"/>
                  </a:lnTo>
                  <a:lnTo>
                    <a:pt x="5031062" y="596436"/>
                  </a:lnTo>
                  <a:lnTo>
                    <a:pt x="5042492" y="596436"/>
                  </a:lnTo>
                  <a:lnTo>
                    <a:pt x="5053923" y="596436"/>
                  </a:lnTo>
                  <a:lnTo>
                    <a:pt x="5065353" y="596436"/>
                  </a:lnTo>
                  <a:lnTo>
                    <a:pt x="5076830" y="596436"/>
                  </a:lnTo>
                  <a:lnTo>
                    <a:pt x="5088260" y="596436"/>
                  </a:lnTo>
                  <a:lnTo>
                    <a:pt x="5099690" y="596436"/>
                  </a:lnTo>
                  <a:lnTo>
                    <a:pt x="5111120" y="596436"/>
                  </a:lnTo>
                  <a:lnTo>
                    <a:pt x="5122550" y="596436"/>
                  </a:lnTo>
                  <a:lnTo>
                    <a:pt x="5134028" y="596436"/>
                  </a:lnTo>
                  <a:lnTo>
                    <a:pt x="5145458" y="596436"/>
                  </a:lnTo>
                  <a:lnTo>
                    <a:pt x="5156888" y="596436"/>
                  </a:lnTo>
                  <a:lnTo>
                    <a:pt x="5168318" y="596436"/>
                  </a:lnTo>
                  <a:lnTo>
                    <a:pt x="5179747" y="596436"/>
                  </a:lnTo>
                  <a:lnTo>
                    <a:pt x="5191225" y="596436"/>
                  </a:lnTo>
                  <a:lnTo>
                    <a:pt x="5202655" y="596436"/>
                  </a:lnTo>
                  <a:lnTo>
                    <a:pt x="5214085" y="596436"/>
                  </a:lnTo>
                  <a:lnTo>
                    <a:pt x="5225515" y="596436"/>
                  </a:lnTo>
                  <a:lnTo>
                    <a:pt x="5236945" y="596436"/>
                  </a:lnTo>
                  <a:lnTo>
                    <a:pt x="5248423" y="596436"/>
                  </a:lnTo>
                  <a:lnTo>
                    <a:pt x="5259853" y="596436"/>
                  </a:lnTo>
                  <a:lnTo>
                    <a:pt x="5271283" y="596436"/>
                  </a:lnTo>
                  <a:lnTo>
                    <a:pt x="5282713" y="596436"/>
                  </a:lnTo>
                  <a:lnTo>
                    <a:pt x="5294143" y="596436"/>
                  </a:lnTo>
                  <a:lnTo>
                    <a:pt x="5305621" y="596436"/>
                  </a:lnTo>
                  <a:lnTo>
                    <a:pt x="5317051" y="596436"/>
                  </a:lnTo>
                  <a:lnTo>
                    <a:pt x="5328481" y="596436"/>
                  </a:lnTo>
                  <a:lnTo>
                    <a:pt x="5339910" y="596436"/>
                  </a:lnTo>
                  <a:lnTo>
                    <a:pt x="5351340" y="596436"/>
                  </a:lnTo>
                  <a:lnTo>
                    <a:pt x="5362818" y="596436"/>
                  </a:lnTo>
                  <a:lnTo>
                    <a:pt x="5374248" y="596436"/>
                  </a:lnTo>
                  <a:lnTo>
                    <a:pt x="5385678" y="596436"/>
                  </a:lnTo>
                  <a:lnTo>
                    <a:pt x="5397108" y="596436"/>
                  </a:lnTo>
                  <a:lnTo>
                    <a:pt x="5408538" y="596436"/>
                  </a:lnTo>
                  <a:lnTo>
                    <a:pt x="5420016" y="596436"/>
                  </a:lnTo>
                  <a:lnTo>
                    <a:pt x="5431446" y="596436"/>
                  </a:lnTo>
                  <a:lnTo>
                    <a:pt x="5442876" y="596436"/>
                  </a:lnTo>
                  <a:lnTo>
                    <a:pt x="5454306" y="596436"/>
                  </a:lnTo>
                  <a:lnTo>
                    <a:pt x="5465736" y="596436"/>
                  </a:lnTo>
                  <a:lnTo>
                    <a:pt x="5477214" y="596436"/>
                  </a:lnTo>
                  <a:lnTo>
                    <a:pt x="5488643" y="596436"/>
                  </a:lnTo>
                  <a:lnTo>
                    <a:pt x="5500073" y="596436"/>
                  </a:lnTo>
                  <a:lnTo>
                    <a:pt x="5511503" y="596436"/>
                  </a:lnTo>
                  <a:lnTo>
                    <a:pt x="5522933" y="596436"/>
                  </a:lnTo>
                  <a:lnTo>
                    <a:pt x="5534411" y="596436"/>
                  </a:lnTo>
                  <a:lnTo>
                    <a:pt x="5545841" y="596436"/>
                  </a:lnTo>
                  <a:lnTo>
                    <a:pt x="5557271" y="596436"/>
                  </a:lnTo>
                  <a:lnTo>
                    <a:pt x="5568701" y="596436"/>
                  </a:lnTo>
                  <a:lnTo>
                    <a:pt x="5580131" y="596436"/>
                  </a:lnTo>
                  <a:lnTo>
                    <a:pt x="5591609" y="596436"/>
                  </a:lnTo>
                  <a:lnTo>
                    <a:pt x="5603038" y="596436"/>
                  </a:lnTo>
                  <a:lnTo>
                    <a:pt x="5614469" y="596436"/>
                  </a:lnTo>
                  <a:lnTo>
                    <a:pt x="5625899" y="596436"/>
                  </a:lnTo>
                  <a:lnTo>
                    <a:pt x="5637329" y="596436"/>
                  </a:lnTo>
                  <a:lnTo>
                    <a:pt x="5648759" y="596436"/>
                  </a:lnTo>
                  <a:lnTo>
                    <a:pt x="5660236" y="596436"/>
                  </a:lnTo>
                  <a:lnTo>
                    <a:pt x="5671666" y="596436"/>
                  </a:lnTo>
                  <a:lnTo>
                    <a:pt x="5683096" y="596436"/>
                  </a:lnTo>
                  <a:lnTo>
                    <a:pt x="5694526" y="596436"/>
                  </a:lnTo>
                  <a:lnTo>
                    <a:pt x="5705956" y="596436"/>
                  </a:lnTo>
                  <a:lnTo>
                    <a:pt x="5717434" y="596436"/>
                  </a:lnTo>
                  <a:lnTo>
                    <a:pt x="5728864" y="596436"/>
                  </a:lnTo>
                  <a:lnTo>
                    <a:pt x="5740294" y="596436"/>
                  </a:lnTo>
                  <a:lnTo>
                    <a:pt x="5751724" y="596436"/>
                  </a:lnTo>
                  <a:lnTo>
                    <a:pt x="5763154" y="596436"/>
                  </a:lnTo>
                  <a:lnTo>
                    <a:pt x="5774631" y="596436"/>
                  </a:lnTo>
                  <a:lnTo>
                    <a:pt x="5786062" y="596436"/>
                  </a:lnTo>
                  <a:lnTo>
                    <a:pt x="5797492" y="596436"/>
                  </a:lnTo>
                  <a:lnTo>
                    <a:pt x="5808921" y="596436"/>
                  </a:lnTo>
                  <a:lnTo>
                    <a:pt x="5820351" y="596436"/>
                  </a:lnTo>
                  <a:lnTo>
                    <a:pt x="5831829" y="596436"/>
                  </a:lnTo>
                  <a:lnTo>
                    <a:pt x="5843259" y="596436"/>
                  </a:lnTo>
                  <a:lnTo>
                    <a:pt x="5854689" y="596436"/>
                  </a:lnTo>
                  <a:lnTo>
                    <a:pt x="5866119" y="596436"/>
                  </a:lnTo>
                  <a:lnTo>
                    <a:pt x="5877549" y="596436"/>
                  </a:lnTo>
                  <a:lnTo>
                    <a:pt x="5889027" y="596436"/>
                  </a:lnTo>
                  <a:lnTo>
                    <a:pt x="5900457" y="596436"/>
                  </a:lnTo>
                  <a:lnTo>
                    <a:pt x="5911887" y="596436"/>
                  </a:lnTo>
                  <a:lnTo>
                    <a:pt x="5923317" y="596436"/>
                  </a:lnTo>
                  <a:lnTo>
                    <a:pt x="5934747" y="596436"/>
                  </a:lnTo>
                  <a:lnTo>
                    <a:pt x="5946225" y="596436"/>
                  </a:lnTo>
                  <a:lnTo>
                    <a:pt x="5957655" y="596436"/>
                  </a:lnTo>
                  <a:lnTo>
                    <a:pt x="5969084" y="596436"/>
                  </a:lnTo>
                  <a:lnTo>
                    <a:pt x="5980514" y="596436"/>
                  </a:lnTo>
                  <a:lnTo>
                    <a:pt x="5991944" y="596436"/>
                  </a:lnTo>
                  <a:lnTo>
                    <a:pt x="6003422" y="596436"/>
                  </a:lnTo>
                  <a:lnTo>
                    <a:pt x="6014852" y="596436"/>
                  </a:lnTo>
                  <a:lnTo>
                    <a:pt x="6026282" y="596436"/>
                  </a:lnTo>
                  <a:lnTo>
                    <a:pt x="6037712" y="596436"/>
                  </a:lnTo>
                  <a:lnTo>
                    <a:pt x="6049142" y="596436"/>
                  </a:lnTo>
                  <a:lnTo>
                    <a:pt x="6060620" y="596436"/>
                  </a:lnTo>
                  <a:lnTo>
                    <a:pt x="6072049" y="596436"/>
                  </a:lnTo>
                  <a:lnTo>
                    <a:pt x="6083480" y="596436"/>
                  </a:lnTo>
                  <a:lnTo>
                    <a:pt x="6094910" y="596436"/>
                  </a:lnTo>
                  <a:lnTo>
                    <a:pt x="6106340" y="596436"/>
                  </a:lnTo>
                  <a:lnTo>
                    <a:pt x="6117818" y="596436"/>
                  </a:lnTo>
                  <a:lnTo>
                    <a:pt x="6129247" y="596436"/>
                  </a:lnTo>
                  <a:lnTo>
                    <a:pt x="6140677" y="596436"/>
                  </a:lnTo>
                  <a:lnTo>
                    <a:pt x="6152107" y="596436"/>
                  </a:lnTo>
                  <a:lnTo>
                    <a:pt x="6163537" y="596436"/>
                  </a:lnTo>
                  <a:lnTo>
                    <a:pt x="6175015" y="596436"/>
                  </a:lnTo>
                  <a:lnTo>
                    <a:pt x="6186445" y="596436"/>
                  </a:lnTo>
                  <a:lnTo>
                    <a:pt x="6197875" y="596436"/>
                  </a:lnTo>
                  <a:lnTo>
                    <a:pt x="6209305" y="596436"/>
                  </a:lnTo>
                  <a:lnTo>
                    <a:pt x="6220735" y="596436"/>
                  </a:lnTo>
                  <a:lnTo>
                    <a:pt x="6232212" y="596436"/>
                  </a:lnTo>
                  <a:lnTo>
                    <a:pt x="6243642" y="596436"/>
                  </a:lnTo>
                  <a:lnTo>
                    <a:pt x="6255073" y="596436"/>
                  </a:lnTo>
                  <a:lnTo>
                    <a:pt x="6266503" y="596436"/>
                  </a:lnTo>
                  <a:lnTo>
                    <a:pt x="6277933" y="596436"/>
                  </a:lnTo>
                  <a:lnTo>
                    <a:pt x="6289410" y="596436"/>
                  </a:lnTo>
                  <a:lnTo>
                    <a:pt x="6300840" y="596436"/>
                  </a:lnTo>
                  <a:lnTo>
                    <a:pt x="6312270" y="596436"/>
                  </a:lnTo>
                  <a:lnTo>
                    <a:pt x="6323700" y="596436"/>
                  </a:lnTo>
                  <a:lnTo>
                    <a:pt x="6335130" y="596436"/>
                  </a:lnTo>
                  <a:lnTo>
                    <a:pt x="6346608" y="596436"/>
                  </a:lnTo>
                  <a:lnTo>
                    <a:pt x="6358038" y="596436"/>
                  </a:lnTo>
                  <a:lnTo>
                    <a:pt x="6369468" y="596436"/>
                  </a:lnTo>
                  <a:lnTo>
                    <a:pt x="6380898" y="596436"/>
                  </a:lnTo>
                  <a:lnTo>
                    <a:pt x="6392328" y="596436"/>
                  </a:lnTo>
                  <a:lnTo>
                    <a:pt x="6403805" y="596436"/>
                  </a:lnTo>
                  <a:lnTo>
                    <a:pt x="6415235" y="596436"/>
                  </a:lnTo>
                  <a:lnTo>
                    <a:pt x="6426666" y="596436"/>
                  </a:lnTo>
                  <a:lnTo>
                    <a:pt x="6438096" y="596436"/>
                  </a:lnTo>
                  <a:lnTo>
                    <a:pt x="6449525" y="596436"/>
                  </a:lnTo>
                  <a:lnTo>
                    <a:pt x="6461003" y="596436"/>
                  </a:lnTo>
                  <a:lnTo>
                    <a:pt x="6472433" y="596436"/>
                  </a:lnTo>
                  <a:lnTo>
                    <a:pt x="6483863" y="596436"/>
                  </a:lnTo>
                  <a:lnTo>
                    <a:pt x="6495293" y="596436"/>
                  </a:lnTo>
                  <a:lnTo>
                    <a:pt x="6506723" y="596436"/>
                  </a:lnTo>
                  <a:lnTo>
                    <a:pt x="6518201" y="596436"/>
                  </a:lnTo>
                  <a:lnTo>
                    <a:pt x="6529631" y="596436"/>
                  </a:lnTo>
                  <a:lnTo>
                    <a:pt x="6541061" y="596436"/>
                  </a:lnTo>
                  <a:lnTo>
                    <a:pt x="6552490" y="596436"/>
                  </a:lnTo>
                  <a:lnTo>
                    <a:pt x="6563921" y="596436"/>
                  </a:lnTo>
                  <a:lnTo>
                    <a:pt x="6575398" y="596436"/>
                  </a:lnTo>
                  <a:lnTo>
                    <a:pt x="6586828" y="596436"/>
                  </a:lnTo>
                  <a:lnTo>
                    <a:pt x="6598259" y="596436"/>
                  </a:lnTo>
                  <a:lnTo>
                    <a:pt x="6609688" y="596436"/>
                  </a:lnTo>
                  <a:lnTo>
                    <a:pt x="6621118" y="596436"/>
                  </a:lnTo>
                  <a:lnTo>
                    <a:pt x="6632596" y="596436"/>
                  </a:lnTo>
                  <a:lnTo>
                    <a:pt x="6644026" y="596436"/>
                  </a:lnTo>
                  <a:lnTo>
                    <a:pt x="6655456" y="596436"/>
                  </a:lnTo>
                  <a:lnTo>
                    <a:pt x="6666886" y="596436"/>
                  </a:lnTo>
                  <a:lnTo>
                    <a:pt x="6678316" y="596436"/>
                  </a:lnTo>
                  <a:lnTo>
                    <a:pt x="6689794" y="596436"/>
                  </a:lnTo>
                  <a:lnTo>
                    <a:pt x="6701224" y="596436"/>
                  </a:lnTo>
                  <a:lnTo>
                    <a:pt x="6712653" y="596436"/>
                  </a:lnTo>
                  <a:lnTo>
                    <a:pt x="6724083" y="596436"/>
                  </a:lnTo>
                  <a:lnTo>
                    <a:pt x="6735514" y="596436"/>
                  </a:lnTo>
                  <a:lnTo>
                    <a:pt x="6746944" y="596436"/>
                  </a:lnTo>
                  <a:lnTo>
                    <a:pt x="6758421" y="596436"/>
                  </a:lnTo>
                  <a:lnTo>
                    <a:pt x="6769851" y="596436"/>
                  </a:lnTo>
                  <a:lnTo>
                    <a:pt x="6781281" y="596436"/>
                  </a:lnTo>
                  <a:lnTo>
                    <a:pt x="6792711" y="596436"/>
                  </a:lnTo>
                  <a:lnTo>
                    <a:pt x="6804141" y="596436"/>
                  </a:lnTo>
                  <a:lnTo>
                    <a:pt x="6815619" y="596436"/>
                  </a:lnTo>
                  <a:lnTo>
                    <a:pt x="6827049" y="596436"/>
                  </a:lnTo>
                  <a:lnTo>
                    <a:pt x="6838479" y="596436"/>
                  </a:lnTo>
                  <a:lnTo>
                    <a:pt x="6849909" y="596436"/>
                  </a:lnTo>
                  <a:lnTo>
                    <a:pt x="6861339" y="596436"/>
                  </a:lnTo>
                  <a:lnTo>
                    <a:pt x="6872816" y="596436"/>
                  </a:lnTo>
                  <a:lnTo>
                    <a:pt x="6884246" y="596436"/>
                  </a:lnTo>
                  <a:lnTo>
                    <a:pt x="6895676" y="596436"/>
                  </a:lnTo>
                  <a:lnTo>
                    <a:pt x="6907107" y="596436"/>
                  </a:lnTo>
                  <a:lnTo>
                    <a:pt x="6918537" y="596436"/>
                  </a:lnTo>
                  <a:lnTo>
                    <a:pt x="6930014" y="596436"/>
                  </a:lnTo>
                  <a:lnTo>
                    <a:pt x="6941444" y="596436"/>
                  </a:lnTo>
                  <a:lnTo>
                    <a:pt x="6952874" y="596436"/>
                  </a:lnTo>
                  <a:lnTo>
                    <a:pt x="6964304" y="596436"/>
                  </a:lnTo>
                  <a:lnTo>
                    <a:pt x="6975734" y="596436"/>
                  </a:lnTo>
                  <a:lnTo>
                    <a:pt x="6987212" y="596436"/>
                  </a:lnTo>
                  <a:lnTo>
                    <a:pt x="6998642" y="596436"/>
                  </a:lnTo>
                  <a:lnTo>
                    <a:pt x="7010072" y="596436"/>
                  </a:lnTo>
                  <a:lnTo>
                    <a:pt x="7021502" y="596436"/>
                  </a:lnTo>
                  <a:lnTo>
                    <a:pt x="7032931" y="596436"/>
                  </a:lnTo>
                  <a:lnTo>
                    <a:pt x="7044409" y="596436"/>
                  </a:lnTo>
                  <a:lnTo>
                    <a:pt x="7055839" y="596436"/>
                  </a:lnTo>
                  <a:lnTo>
                    <a:pt x="7067269" y="596436"/>
                  </a:lnTo>
                  <a:lnTo>
                    <a:pt x="7078700" y="596436"/>
                  </a:lnTo>
                  <a:lnTo>
                    <a:pt x="7090129" y="596436"/>
                  </a:lnTo>
                  <a:lnTo>
                    <a:pt x="7101607" y="596436"/>
                  </a:lnTo>
                  <a:lnTo>
                    <a:pt x="7113037" y="596436"/>
                  </a:lnTo>
                  <a:lnTo>
                    <a:pt x="7124467" y="596436"/>
                  </a:lnTo>
                  <a:lnTo>
                    <a:pt x="7135897" y="596436"/>
                  </a:lnTo>
                  <a:lnTo>
                    <a:pt x="7147327" y="596436"/>
                  </a:lnTo>
                  <a:lnTo>
                    <a:pt x="7158805" y="596436"/>
                  </a:lnTo>
                  <a:lnTo>
                    <a:pt x="7170235" y="596436"/>
                  </a:lnTo>
                  <a:lnTo>
                    <a:pt x="7181665" y="596436"/>
                  </a:lnTo>
                  <a:lnTo>
                    <a:pt x="7193094" y="596436"/>
                  </a:lnTo>
                  <a:lnTo>
                    <a:pt x="7204524" y="596436"/>
                  </a:lnTo>
                  <a:lnTo>
                    <a:pt x="7216002" y="596436"/>
                  </a:lnTo>
                  <a:lnTo>
                    <a:pt x="7227432" y="596436"/>
                  </a:lnTo>
                  <a:lnTo>
                    <a:pt x="7238862" y="596436"/>
                  </a:lnTo>
                  <a:lnTo>
                    <a:pt x="7250292" y="596436"/>
                  </a:lnTo>
                  <a:lnTo>
                    <a:pt x="7261722" y="596436"/>
                  </a:lnTo>
                  <a:lnTo>
                    <a:pt x="7273200" y="596436"/>
                  </a:lnTo>
                  <a:lnTo>
                    <a:pt x="7284630" y="596436"/>
                  </a:lnTo>
                  <a:lnTo>
                    <a:pt x="7296060" y="596436"/>
                  </a:lnTo>
                  <a:lnTo>
                    <a:pt x="7307490" y="596436"/>
                  </a:lnTo>
                  <a:lnTo>
                    <a:pt x="7318920" y="596436"/>
                  </a:lnTo>
                  <a:lnTo>
                    <a:pt x="7330398" y="596436"/>
                  </a:lnTo>
                  <a:lnTo>
                    <a:pt x="7341828" y="596436"/>
                  </a:lnTo>
                  <a:lnTo>
                    <a:pt x="7353257" y="596436"/>
                  </a:lnTo>
                  <a:lnTo>
                    <a:pt x="7364687" y="596436"/>
                  </a:lnTo>
                  <a:lnTo>
                    <a:pt x="7376117" y="596436"/>
                  </a:lnTo>
                  <a:lnTo>
                    <a:pt x="7387595" y="596436"/>
                  </a:lnTo>
                  <a:lnTo>
                    <a:pt x="7399025" y="596436"/>
                  </a:lnTo>
                  <a:lnTo>
                    <a:pt x="7410455" y="596436"/>
                  </a:lnTo>
                  <a:lnTo>
                    <a:pt x="7421885" y="596436"/>
                  </a:lnTo>
                  <a:lnTo>
                    <a:pt x="7433315" y="596436"/>
                  </a:lnTo>
                  <a:lnTo>
                    <a:pt x="7444793" y="596436"/>
                  </a:lnTo>
                  <a:lnTo>
                    <a:pt x="7456222" y="596436"/>
                  </a:lnTo>
                  <a:lnTo>
                    <a:pt x="7467653" y="596436"/>
                  </a:lnTo>
                  <a:lnTo>
                    <a:pt x="7479083" y="596436"/>
                  </a:lnTo>
                  <a:lnTo>
                    <a:pt x="7490513" y="596436"/>
                  </a:lnTo>
                  <a:lnTo>
                    <a:pt x="7501990" y="596436"/>
                  </a:lnTo>
                  <a:lnTo>
                    <a:pt x="7513420" y="596436"/>
                  </a:lnTo>
                  <a:lnTo>
                    <a:pt x="7524850" y="596436"/>
                  </a:lnTo>
                  <a:lnTo>
                    <a:pt x="7536280" y="596436"/>
                  </a:lnTo>
                  <a:lnTo>
                    <a:pt x="7547710" y="596436"/>
                  </a:lnTo>
                  <a:lnTo>
                    <a:pt x="7559188" y="596436"/>
                  </a:lnTo>
                  <a:lnTo>
                    <a:pt x="7570618" y="596436"/>
                  </a:lnTo>
                  <a:lnTo>
                    <a:pt x="7582048" y="596436"/>
                  </a:lnTo>
                  <a:lnTo>
                    <a:pt x="7593478" y="596436"/>
                  </a:lnTo>
                  <a:lnTo>
                    <a:pt x="7604908" y="596436"/>
                  </a:lnTo>
                  <a:lnTo>
                    <a:pt x="7616385" y="596436"/>
                  </a:lnTo>
                  <a:lnTo>
                    <a:pt x="7627815" y="596436"/>
                  </a:lnTo>
                  <a:lnTo>
                    <a:pt x="7639246" y="596436"/>
                  </a:lnTo>
                  <a:lnTo>
                    <a:pt x="7650676" y="596436"/>
                  </a:lnTo>
                  <a:lnTo>
                    <a:pt x="7662106" y="596436"/>
                  </a:lnTo>
                  <a:lnTo>
                    <a:pt x="7673583" y="596436"/>
                  </a:lnTo>
                  <a:lnTo>
                    <a:pt x="7685013" y="596436"/>
                  </a:lnTo>
                  <a:lnTo>
                    <a:pt x="7696443" y="596436"/>
                  </a:lnTo>
                  <a:lnTo>
                    <a:pt x="7707873" y="596436"/>
                  </a:lnTo>
                  <a:lnTo>
                    <a:pt x="7719303" y="596436"/>
                  </a:lnTo>
                  <a:lnTo>
                    <a:pt x="7730733" y="596436"/>
                  </a:lnTo>
                  <a:lnTo>
                    <a:pt x="7742211" y="596436"/>
                  </a:lnTo>
                  <a:lnTo>
                    <a:pt x="7753641" y="596436"/>
                  </a:lnTo>
                  <a:lnTo>
                    <a:pt x="7765071" y="596436"/>
                  </a:lnTo>
                  <a:lnTo>
                    <a:pt x="7776501" y="596436"/>
                  </a:lnTo>
                  <a:lnTo>
                    <a:pt x="7787931" y="596436"/>
                  </a:lnTo>
                  <a:lnTo>
                    <a:pt x="7799408" y="596436"/>
                  </a:lnTo>
                  <a:lnTo>
                    <a:pt x="7810839" y="596436"/>
                  </a:lnTo>
                  <a:lnTo>
                    <a:pt x="7822268" y="596436"/>
                  </a:lnTo>
                  <a:lnTo>
                    <a:pt x="7833698" y="596436"/>
                  </a:lnTo>
                  <a:lnTo>
                    <a:pt x="7845128" y="596436"/>
                  </a:lnTo>
                  <a:lnTo>
                    <a:pt x="7856606" y="596436"/>
                  </a:lnTo>
                  <a:lnTo>
                    <a:pt x="7868036" y="596436"/>
                  </a:lnTo>
                  <a:lnTo>
                    <a:pt x="7879466" y="596436"/>
                  </a:lnTo>
                  <a:lnTo>
                    <a:pt x="7890896" y="596436"/>
                  </a:lnTo>
                  <a:lnTo>
                    <a:pt x="7902326" y="596436"/>
                  </a:lnTo>
                  <a:lnTo>
                    <a:pt x="7913804" y="596436"/>
                  </a:lnTo>
                  <a:lnTo>
                    <a:pt x="7925234" y="596436"/>
                  </a:lnTo>
                  <a:lnTo>
                    <a:pt x="7936663" y="596436"/>
                  </a:lnTo>
                  <a:lnTo>
                    <a:pt x="7948094" y="596436"/>
                  </a:lnTo>
                  <a:lnTo>
                    <a:pt x="7959524" y="596436"/>
                  </a:lnTo>
                  <a:lnTo>
                    <a:pt x="7971001" y="596436"/>
                  </a:lnTo>
                  <a:lnTo>
                    <a:pt x="7982431" y="596436"/>
                  </a:lnTo>
                  <a:lnTo>
                    <a:pt x="7993861" y="596436"/>
                  </a:lnTo>
                  <a:lnTo>
                    <a:pt x="8005291" y="596436"/>
                  </a:lnTo>
                  <a:lnTo>
                    <a:pt x="8016721" y="596436"/>
                  </a:lnTo>
                  <a:lnTo>
                    <a:pt x="8028199" y="596436"/>
                  </a:lnTo>
                  <a:lnTo>
                    <a:pt x="8039629" y="596436"/>
                  </a:lnTo>
                  <a:lnTo>
                    <a:pt x="8051059" y="596436"/>
                  </a:lnTo>
                  <a:lnTo>
                    <a:pt x="8062489" y="596436"/>
                  </a:lnTo>
                  <a:lnTo>
                    <a:pt x="8073919" y="596436"/>
                  </a:lnTo>
                  <a:lnTo>
                    <a:pt x="8085396" y="596436"/>
                  </a:lnTo>
                  <a:lnTo>
                    <a:pt x="8096826" y="596436"/>
                  </a:lnTo>
                  <a:lnTo>
                    <a:pt x="8108256" y="596436"/>
                  </a:lnTo>
                  <a:lnTo>
                    <a:pt x="8119687" y="596436"/>
                  </a:lnTo>
                  <a:lnTo>
                    <a:pt x="8131117" y="596436"/>
                  </a:lnTo>
                  <a:lnTo>
                    <a:pt x="8142594" y="596436"/>
                  </a:lnTo>
                  <a:lnTo>
                    <a:pt x="8154024" y="596436"/>
                  </a:lnTo>
                  <a:lnTo>
                    <a:pt x="8165454" y="596436"/>
                  </a:lnTo>
                  <a:lnTo>
                    <a:pt x="8176884" y="596436"/>
                  </a:lnTo>
                  <a:lnTo>
                    <a:pt x="8188314" y="596436"/>
                  </a:lnTo>
                  <a:lnTo>
                    <a:pt x="8199792" y="596436"/>
                  </a:lnTo>
                  <a:lnTo>
                    <a:pt x="8211222" y="596436"/>
                  </a:lnTo>
                  <a:lnTo>
                    <a:pt x="8222652" y="596436"/>
                  </a:lnTo>
                  <a:lnTo>
                    <a:pt x="8234082" y="596436"/>
                  </a:lnTo>
                  <a:lnTo>
                    <a:pt x="8245512" y="596436"/>
                  </a:lnTo>
                  <a:lnTo>
                    <a:pt x="8256989" y="596436"/>
                  </a:lnTo>
                  <a:lnTo>
                    <a:pt x="8268419" y="596436"/>
                  </a:lnTo>
                  <a:lnTo>
                    <a:pt x="8279850" y="596436"/>
                  </a:lnTo>
                  <a:lnTo>
                    <a:pt x="8291280" y="596436"/>
                  </a:lnTo>
                  <a:lnTo>
                    <a:pt x="8302709" y="596436"/>
                  </a:lnTo>
                  <a:lnTo>
                    <a:pt x="8314187" y="596436"/>
                  </a:lnTo>
                  <a:lnTo>
                    <a:pt x="8325617" y="596436"/>
                  </a:lnTo>
                  <a:lnTo>
                    <a:pt x="8337047" y="596436"/>
                  </a:lnTo>
                  <a:lnTo>
                    <a:pt x="8348477" y="596436"/>
                  </a:lnTo>
                  <a:lnTo>
                    <a:pt x="8359907" y="596436"/>
                  </a:lnTo>
                  <a:lnTo>
                    <a:pt x="8371385" y="596436"/>
                  </a:lnTo>
                  <a:lnTo>
                    <a:pt x="8382815" y="596436"/>
                  </a:lnTo>
                  <a:lnTo>
                    <a:pt x="8394245" y="596436"/>
                  </a:lnTo>
                  <a:lnTo>
                    <a:pt x="8405674" y="596436"/>
                  </a:lnTo>
                  <a:lnTo>
                    <a:pt x="8417104" y="596436"/>
                  </a:lnTo>
                  <a:lnTo>
                    <a:pt x="8428582" y="596436"/>
                  </a:lnTo>
                  <a:lnTo>
                    <a:pt x="8440012" y="596436"/>
                  </a:lnTo>
                  <a:lnTo>
                    <a:pt x="8451442" y="596436"/>
                  </a:lnTo>
                  <a:lnTo>
                    <a:pt x="8462872" y="596436"/>
                  </a:lnTo>
                  <a:lnTo>
                    <a:pt x="8474302" y="596436"/>
                  </a:lnTo>
                  <a:lnTo>
                    <a:pt x="8485780" y="596436"/>
                  </a:lnTo>
                  <a:lnTo>
                    <a:pt x="8497210" y="596436"/>
                  </a:lnTo>
                  <a:lnTo>
                    <a:pt x="8508640" y="596436"/>
                  </a:lnTo>
                  <a:lnTo>
                    <a:pt x="8520069" y="596436"/>
                  </a:lnTo>
                  <a:lnTo>
                    <a:pt x="8531500" y="596436"/>
                  </a:lnTo>
                  <a:lnTo>
                    <a:pt x="8542977" y="596436"/>
                  </a:lnTo>
                  <a:lnTo>
                    <a:pt x="8554407" y="596436"/>
                  </a:lnTo>
                  <a:lnTo>
                    <a:pt x="8565837" y="596436"/>
                  </a:lnTo>
                  <a:lnTo>
                    <a:pt x="8577267" y="596436"/>
                  </a:lnTo>
                  <a:lnTo>
                    <a:pt x="8588697" y="596436"/>
                  </a:lnTo>
                  <a:lnTo>
                    <a:pt x="8600175" y="596436"/>
                  </a:lnTo>
                  <a:lnTo>
                    <a:pt x="8611605" y="596436"/>
                  </a:lnTo>
                  <a:lnTo>
                    <a:pt x="8623035" y="596436"/>
                  </a:lnTo>
                  <a:lnTo>
                    <a:pt x="8634465" y="596436"/>
                  </a:lnTo>
                  <a:lnTo>
                    <a:pt x="8645895" y="596436"/>
                  </a:lnTo>
                  <a:lnTo>
                    <a:pt x="8657373" y="596436"/>
                  </a:lnTo>
                  <a:lnTo>
                    <a:pt x="8668802" y="596436"/>
                  </a:lnTo>
                  <a:lnTo>
                    <a:pt x="8680232" y="596436"/>
                  </a:lnTo>
                  <a:lnTo>
                    <a:pt x="8691662" y="596436"/>
                  </a:lnTo>
                  <a:lnTo>
                    <a:pt x="8703093" y="596436"/>
                  </a:lnTo>
                  <a:lnTo>
                    <a:pt x="8714570" y="596436"/>
                  </a:lnTo>
                  <a:lnTo>
                    <a:pt x="8726000" y="596436"/>
                  </a:lnTo>
                  <a:lnTo>
                    <a:pt x="8737430" y="596436"/>
                  </a:lnTo>
                  <a:lnTo>
                    <a:pt x="8748860" y="596436"/>
                  </a:lnTo>
                  <a:lnTo>
                    <a:pt x="8760290" y="596436"/>
                  </a:lnTo>
                  <a:lnTo>
                    <a:pt x="8771768" y="596436"/>
                  </a:lnTo>
                  <a:lnTo>
                    <a:pt x="8783198" y="596436"/>
                  </a:lnTo>
                  <a:lnTo>
                    <a:pt x="8794628" y="596436"/>
                  </a:lnTo>
                  <a:lnTo>
                    <a:pt x="8806058" y="596436"/>
                  </a:lnTo>
                  <a:lnTo>
                    <a:pt x="8817488" y="596436"/>
                  </a:lnTo>
                  <a:lnTo>
                    <a:pt x="8828918" y="596436"/>
                  </a:lnTo>
                  <a:lnTo>
                    <a:pt x="8840395" y="596436"/>
                  </a:lnTo>
                  <a:lnTo>
                    <a:pt x="8851825" y="596436"/>
                  </a:lnTo>
                  <a:lnTo>
                    <a:pt x="8863256" y="596436"/>
                  </a:lnTo>
                  <a:lnTo>
                    <a:pt x="8874686" y="596436"/>
                  </a:lnTo>
                  <a:lnTo>
                    <a:pt x="8886115" y="596436"/>
                  </a:lnTo>
                  <a:lnTo>
                    <a:pt x="8897593" y="596436"/>
                  </a:lnTo>
                  <a:lnTo>
                    <a:pt x="8909022" y="596436"/>
                  </a:lnTo>
                  <a:lnTo>
                    <a:pt x="8920453" y="596436"/>
                  </a:lnTo>
                  <a:lnTo>
                    <a:pt x="8931883" y="596436"/>
                  </a:lnTo>
                  <a:lnTo>
                    <a:pt x="8943313" y="596436"/>
                  </a:lnTo>
                  <a:lnTo>
                    <a:pt x="8954791" y="596436"/>
                  </a:lnTo>
                  <a:lnTo>
                    <a:pt x="8966220" y="596436"/>
                  </a:lnTo>
                  <a:lnTo>
                    <a:pt x="8977651" y="596436"/>
                  </a:lnTo>
                  <a:lnTo>
                    <a:pt x="8989080" y="596436"/>
                  </a:lnTo>
                  <a:lnTo>
                    <a:pt x="9000511" y="596436"/>
                  </a:lnTo>
                  <a:lnTo>
                    <a:pt x="9011988" y="596436"/>
                  </a:lnTo>
                  <a:lnTo>
                    <a:pt x="9023418" y="596436"/>
                  </a:lnTo>
                  <a:lnTo>
                    <a:pt x="9034849" y="596436"/>
                  </a:lnTo>
                  <a:lnTo>
                    <a:pt x="9046278" y="596436"/>
                  </a:lnTo>
                  <a:lnTo>
                    <a:pt x="9057709" y="596436"/>
                  </a:lnTo>
                  <a:lnTo>
                    <a:pt x="9069186" y="596436"/>
                  </a:lnTo>
                  <a:lnTo>
                    <a:pt x="9080615" y="596436"/>
                  </a:lnTo>
                  <a:lnTo>
                    <a:pt x="9092046" y="596436"/>
                  </a:lnTo>
                  <a:lnTo>
                    <a:pt x="9103476" y="596436"/>
                  </a:lnTo>
                  <a:lnTo>
                    <a:pt x="9114906" y="596436"/>
                  </a:lnTo>
                  <a:lnTo>
                    <a:pt x="9126384" y="596436"/>
                  </a:lnTo>
                  <a:lnTo>
                    <a:pt x="9137813" y="596436"/>
                  </a:lnTo>
                  <a:lnTo>
                    <a:pt x="9149244" y="596436"/>
                  </a:lnTo>
                  <a:lnTo>
                    <a:pt x="9160673" y="596436"/>
                  </a:lnTo>
                  <a:lnTo>
                    <a:pt x="9172104" y="596436"/>
                  </a:lnTo>
                  <a:lnTo>
                    <a:pt x="9183581" y="596436"/>
                  </a:lnTo>
                  <a:lnTo>
                    <a:pt x="9195011" y="596436"/>
                  </a:lnTo>
                  <a:lnTo>
                    <a:pt x="9206442" y="596436"/>
                  </a:lnTo>
                  <a:lnTo>
                    <a:pt x="9217871" y="596436"/>
                  </a:lnTo>
                  <a:lnTo>
                    <a:pt x="9229301" y="596436"/>
                  </a:lnTo>
                  <a:lnTo>
                    <a:pt x="9240779" y="596436"/>
                  </a:lnTo>
                  <a:lnTo>
                    <a:pt x="9252209" y="596436"/>
                  </a:lnTo>
                  <a:lnTo>
                    <a:pt x="9263639" y="596436"/>
                  </a:lnTo>
                  <a:lnTo>
                    <a:pt x="9275069" y="596436"/>
                  </a:lnTo>
                  <a:lnTo>
                    <a:pt x="9286498" y="596436"/>
                  </a:lnTo>
                  <a:lnTo>
                    <a:pt x="9297977" y="596436"/>
                  </a:lnTo>
                  <a:lnTo>
                    <a:pt x="9309406" y="596436"/>
                  </a:lnTo>
                  <a:lnTo>
                    <a:pt x="9320837" y="596436"/>
                  </a:lnTo>
                  <a:lnTo>
                    <a:pt x="9332266" y="596436"/>
                  </a:lnTo>
                  <a:lnTo>
                    <a:pt x="9343696" y="596436"/>
                  </a:lnTo>
                  <a:lnTo>
                    <a:pt x="9355174" y="596436"/>
                  </a:lnTo>
                  <a:lnTo>
                    <a:pt x="9366604" y="596436"/>
                  </a:lnTo>
                  <a:lnTo>
                    <a:pt x="9378035" y="596436"/>
                  </a:lnTo>
                  <a:lnTo>
                    <a:pt x="9389464" y="596436"/>
                  </a:lnTo>
                  <a:lnTo>
                    <a:pt x="9400894" y="596436"/>
                  </a:lnTo>
                  <a:lnTo>
                    <a:pt x="9412372" y="596436"/>
                  </a:lnTo>
                  <a:lnTo>
                    <a:pt x="9423802" y="596436"/>
                  </a:lnTo>
                  <a:lnTo>
                    <a:pt x="9435232" y="596436"/>
                  </a:lnTo>
                  <a:lnTo>
                    <a:pt x="9446662" y="596436"/>
                  </a:lnTo>
                  <a:lnTo>
                    <a:pt x="9458091" y="596436"/>
                  </a:lnTo>
                  <a:lnTo>
                    <a:pt x="9469570" y="596436"/>
                  </a:lnTo>
                  <a:lnTo>
                    <a:pt x="9480999" y="596436"/>
                  </a:lnTo>
                  <a:lnTo>
                    <a:pt x="9492429" y="596436"/>
                  </a:lnTo>
                  <a:lnTo>
                    <a:pt x="9503859" y="596436"/>
                  </a:lnTo>
                  <a:lnTo>
                    <a:pt x="9515289" y="596436"/>
                  </a:lnTo>
                  <a:lnTo>
                    <a:pt x="9526767" y="596436"/>
                  </a:lnTo>
                  <a:lnTo>
                    <a:pt x="9538197" y="596436"/>
                  </a:lnTo>
                  <a:lnTo>
                    <a:pt x="9549626" y="596436"/>
                  </a:lnTo>
                  <a:lnTo>
                    <a:pt x="9561057" y="596436"/>
                  </a:lnTo>
                  <a:lnTo>
                    <a:pt x="9572487" y="596436"/>
                  </a:lnTo>
                  <a:lnTo>
                    <a:pt x="9583965" y="596436"/>
                  </a:lnTo>
                  <a:lnTo>
                    <a:pt x="9595395" y="596436"/>
                  </a:lnTo>
                  <a:lnTo>
                    <a:pt x="9606824" y="596436"/>
                  </a:lnTo>
                  <a:lnTo>
                    <a:pt x="9618255" y="596436"/>
                  </a:lnTo>
                  <a:lnTo>
                    <a:pt x="9629684" y="596436"/>
                  </a:lnTo>
                  <a:lnTo>
                    <a:pt x="9641163" y="596436"/>
                  </a:lnTo>
                  <a:lnTo>
                    <a:pt x="9652592" y="596436"/>
                  </a:lnTo>
                  <a:lnTo>
                    <a:pt x="9664022" y="596436"/>
                  </a:lnTo>
                  <a:lnTo>
                    <a:pt x="9675452" y="596436"/>
                  </a:lnTo>
                  <a:lnTo>
                    <a:pt x="9686882" y="596436"/>
                  </a:lnTo>
                  <a:lnTo>
                    <a:pt x="9698360" y="596436"/>
                  </a:lnTo>
                  <a:lnTo>
                    <a:pt x="9709790" y="596436"/>
                  </a:lnTo>
                  <a:lnTo>
                    <a:pt x="9721219" y="596436"/>
                  </a:lnTo>
                  <a:lnTo>
                    <a:pt x="9732650" y="596436"/>
                  </a:lnTo>
                  <a:lnTo>
                    <a:pt x="9744080" y="596436"/>
                  </a:lnTo>
                  <a:lnTo>
                    <a:pt x="9755557" y="596436"/>
                  </a:lnTo>
                  <a:lnTo>
                    <a:pt x="9766988" y="596436"/>
                  </a:lnTo>
                  <a:lnTo>
                    <a:pt x="9778417" y="596436"/>
                  </a:lnTo>
                  <a:lnTo>
                    <a:pt x="9789848" y="596436"/>
                  </a:lnTo>
                  <a:lnTo>
                    <a:pt x="9801277" y="596436"/>
                  </a:lnTo>
                  <a:lnTo>
                    <a:pt x="9812755" y="596436"/>
                  </a:lnTo>
                  <a:lnTo>
                    <a:pt x="9824185" y="596436"/>
                  </a:lnTo>
                  <a:lnTo>
                    <a:pt x="9835615" y="596436"/>
                  </a:lnTo>
                  <a:lnTo>
                    <a:pt x="9847045" y="596436"/>
                  </a:lnTo>
                  <a:lnTo>
                    <a:pt x="9858475" y="596436"/>
                  </a:lnTo>
                  <a:lnTo>
                    <a:pt x="9869952" y="596436"/>
                  </a:lnTo>
                  <a:lnTo>
                    <a:pt x="9881383" y="596436"/>
                  </a:lnTo>
                  <a:lnTo>
                    <a:pt x="9892812" y="596436"/>
                  </a:lnTo>
                  <a:lnTo>
                    <a:pt x="9904243" y="596436"/>
                  </a:lnTo>
                  <a:lnTo>
                    <a:pt x="9915673" y="596436"/>
                  </a:lnTo>
                  <a:lnTo>
                    <a:pt x="9927102" y="596436"/>
                  </a:lnTo>
                  <a:lnTo>
                    <a:pt x="9938581" y="596436"/>
                  </a:lnTo>
                  <a:lnTo>
                    <a:pt x="9950010" y="596436"/>
                  </a:lnTo>
                  <a:lnTo>
                    <a:pt x="9961441" y="596436"/>
                  </a:lnTo>
                  <a:lnTo>
                    <a:pt x="9972870" y="596436"/>
                  </a:lnTo>
                  <a:lnTo>
                    <a:pt x="9984300" y="596436"/>
                  </a:lnTo>
                  <a:lnTo>
                    <a:pt x="9995778" y="596436"/>
                  </a:lnTo>
                  <a:lnTo>
                    <a:pt x="10007208" y="596436"/>
                  </a:lnTo>
                  <a:lnTo>
                    <a:pt x="10018638" y="596436"/>
                  </a:lnTo>
                  <a:lnTo>
                    <a:pt x="10030068" y="596436"/>
                  </a:lnTo>
                  <a:lnTo>
                    <a:pt x="10041498" y="596436"/>
                  </a:lnTo>
                  <a:lnTo>
                    <a:pt x="10052976" y="596436"/>
                  </a:lnTo>
                  <a:lnTo>
                    <a:pt x="10064405" y="596436"/>
                  </a:lnTo>
                  <a:lnTo>
                    <a:pt x="10075835" y="596436"/>
                  </a:lnTo>
                  <a:lnTo>
                    <a:pt x="10087266" y="596436"/>
                  </a:lnTo>
                  <a:lnTo>
                    <a:pt x="10098695" y="596436"/>
                  </a:lnTo>
                  <a:lnTo>
                    <a:pt x="10110174" y="596436"/>
                  </a:lnTo>
                  <a:lnTo>
                    <a:pt x="10121603" y="596436"/>
                  </a:lnTo>
                  <a:lnTo>
                    <a:pt x="10133033" y="596436"/>
                  </a:lnTo>
                  <a:lnTo>
                    <a:pt x="10144463" y="596436"/>
                  </a:lnTo>
                  <a:lnTo>
                    <a:pt x="10155893" y="596436"/>
                  </a:lnTo>
                  <a:lnTo>
                    <a:pt x="10167371" y="596436"/>
                  </a:lnTo>
                  <a:lnTo>
                    <a:pt x="10178801" y="596436"/>
                  </a:lnTo>
                  <a:lnTo>
                    <a:pt x="10190230" y="596436"/>
                  </a:lnTo>
                  <a:lnTo>
                    <a:pt x="10201661" y="596436"/>
                  </a:lnTo>
                  <a:lnTo>
                    <a:pt x="10213091" y="596436"/>
                  </a:lnTo>
                  <a:lnTo>
                    <a:pt x="10224569" y="596436"/>
                  </a:lnTo>
                  <a:lnTo>
                    <a:pt x="10235998" y="596436"/>
                  </a:lnTo>
                  <a:lnTo>
                    <a:pt x="10247428" y="596436"/>
                  </a:lnTo>
                  <a:lnTo>
                    <a:pt x="10258859" y="596436"/>
                  </a:lnTo>
                  <a:lnTo>
                    <a:pt x="10270288" y="596436"/>
                  </a:lnTo>
                  <a:lnTo>
                    <a:pt x="10281767" y="596436"/>
                  </a:lnTo>
                  <a:lnTo>
                    <a:pt x="10293196" y="596436"/>
                  </a:lnTo>
                  <a:lnTo>
                    <a:pt x="10304626" y="596436"/>
                  </a:lnTo>
                  <a:lnTo>
                    <a:pt x="10316056" y="596436"/>
                  </a:lnTo>
                  <a:lnTo>
                    <a:pt x="10327486" y="596436"/>
                  </a:lnTo>
                  <a:lnTo>
                    <a:pt x="10338963" y="596436"/>
                  </a:lnTo>
                  <a:lnTo>
                    <a:pt x="10350394" y="596436"/>
                  </a:lnTo>
                  <a:lnTo>
                    <a:pt x="10361823" y="596436"/>
                  </a:lnTo>
                  <a:lnTo>
                    <a:pt x="10373254" y="596436"/>
                  </a:lnTo>
                  <a:lnTo>
                    <a:pt x="10384684" y="596436"/>
                  </a:lnTo>
                  <a:lnTo>
                    <a:pt x="10396161" y="596436"/>
                  </a:lnTo>
                  <a:lnTo>
                    <a:pt x="10407591" y="596436"/>
                  </a:lnTo>
                  <a:lnTo>
                    <a:pt x="10419021" y="596436"/>
                  </a:lnTo>
                  <a:lnTo>
                    <a:pt x="10430452" y="596436"/>
                  </a:lnTo>
                  <a:lnTo>
                    <a:pt x="10441881" y="596436"/>
                  </a:lnTo>
                  <a:lnTo>
                    <a:pt x="10453358" y="596436"/>
                  </a:lnTo>
                  <a:lnTo>
                    <a:pt x="10464789" y="596436"/>
                  </a:lnTo>
                  <a:lnTo>
                    <a:pt x="10476219" y="596436"/>
                  </a:lnTo>
                  <a:lnTo>
                    <a:pt x="10487649" y="596436"/>
                  </a:lnTo>
                  <a:lnTo>
                    <a:pt x="10499079" y="596436"/>
                  </a:lnTo>
                  <a:lnTo>
                    <a:pt x="10510556" y="596436"/>
                  </a:lnTo>
                  <a:lnTo>
                    <a:pt x="10521987" y="596436"/>
                  </a:lnTo>
                  <a:lnTo>
                    <a:pt x="10533416" y="596436"/>
                  </a:lnTo>
                  <a:lnTo>
                    <a:pt x="10544847" y="596436"/>
                  </a:lnTo>
                  <a:lnTo>
                    <a:pt x="10556277" y="596436"/>
                  </a:lnTo>
                  <a:lnTo>
                    <a:pt x="10567754" y="596436"/>
                  </a:lnTo>
                  <a:lnTo>
                    <a:pt x="10579184" y="596436"/>
                  </a:lnTo>
                  <a:lnTo>
                    <a:pt x="10590614" y="596436"/>
                  </a:lnTo>
                  <a:lnTo>
                    <a:pt x="10602045" y="596436"/>
                  </a:lnTo>
                  <a:lnTo>
                    <a:pt x="10613474" y="596436"/>
                  </a:lnTo>
                  <a:lnTo>
                    <a:pt x="10624951" y="596436"/>
                  </a:lnTo>
                  <a:lnTo>
                    <a:pt x="10636382" y="596436"/>
                  </a:lnTo>
                  <a:lnTo>
                    <a:pt x="10647812" y="596436"/>
                  </a:lnTo>
                  <a:lnTo>
                    <a:pt x="10659241" y="596436"/>
                  </a:lnTo>
                  <a:lnTo>
                    <a:pt x="10670672" y="596436"/>
                  </a:lnTo>
                  <a:lnTo>
                    <a:pt x="10682149" y="596436"/>
                  </a:lnTo>
                  <a:lnTo>
                    <a:pt x="10693580" y="596436"/>
                  </a:lnTo>
                  <a:lnTo>
                    <a:pt x="10705009" y="596436"/>
                  </a:lnTo>
                  <a:lnTo>
                    <a:pt x="10716439" y="596436"/>
                  </a:lnTo>
                  <a:lnTo>
                    <a:pt x="10727870" y="596436"/>
                  </a:lnTo>
                  <a:lnTo>
                    <a:pt x="10739347" y="596436"/>
                  </a:lnTo>
                  <a:lnTo>
                    <a:pt x="10750778" y="596436"/>
                  </a:lnTo>
                  <a:lnTo>
                    <a:pt x="10762207" y="596436"/>
                  </a:lnTo>
                  <a:lnTo>
                    <a:pt x="10773637" y="596436"/>
                  </a:lnTo>
                  <a:lnTo>
                    <a:pt x="10785067" y="596436"/>
                  </a:lnTo>
                  <a:lnTo>
                    <a:pt x="10796544" y="596436"/>
                  </a:lnTo>
                  <a:lnTo>
                    <a:pt x="10807975" y="596436"/>
                  </a:lnTo>
                  <a:lnTo>
                    <a:pt x="10819405" y="596436"/>
                  </a:lnTo>
                  <a:lnTo>
                    <a:pt x="10830834" y="596436"/>
                  </a:lnTo>
                  <a:lnTo>
                    <a:pt x="10842265" y="596436"/>
                  </a:lnTo>
                  <a:lnTo>
                    <a:pt x="10853742" y="596436"/>
                  </a:lnTo>
                  <a:lnTo>
                    <a:pt x="10865173" y="596436"/>
                  </a:lnTo>
                  <a:lnTo>
                    <a:pt x="10876602" y="596436"/>
                  </a:lnTo>
                  <a:lnTo>
                    <a:pt x="10888032" y="596436"/>
                  </a:lnTo>
                  <a:lnTo>
                    <a:pt x="10899463" y="596436"/>
                  </a:lnTo>
                  <a:lnTo>
                    <a:pt x="10910892" y="596436"/>
                  </a:lnTo>
                  <a:lnTo>
                    <a:pt x="10922369" y="596436"/>
                  </a:lnTo>
                  <a:lnTo>
                    <a:pt x="10933800" y="596436"/>
                  </a:lnTo>
                  <a:lnTo>
                    <a:pt x="10945230" y="596436"/>
                  </a:lnTo>
                  <a:lnTo>
                    <a:pt x="10956660" y="596436"/>
                  </a:lnTo>
                  <a:lnTo>
                    <a:pt x="10968090" y="596436"/>
                  </a:lnTo>
                  <a:lnTo>
                    <a:pt x="10979567" y="596436"/>
                  </a:lnTo>
                  <a:lnTo>
                    <a:pt x="10990998" y="596436"/>
                  </a:lnTo>
                  <a:lnTo>
                    <a:pt x="11002427" y="596436"/>
                  </a:lnTo>
                  <a:lnTo>
                    <a:pt x="11013858" y="596436"/>
                  </a:lnTo>
                  <a:lnTo>
                    <a:pt x="11025287" y="596436"/>
                  </a:lnTo>
                  <a:lnTo>
                    <a:pt x="11036765" y="596436"/>
                  </a:lnTo>
                  <a:lnTo>
                    <a:pt x="11048195" y="596436"/>
                  </a:lnTo>
                  <a:lnTo>
                    <a:pt x="11059625" y="596436"/>
                  </a:lnTo>
                  <a:lnTo>
                    <a:pt x="11071056" y="596436"/>
                  </a:lnTo>
                  <a:lnTo>
                    <a:pt x="11082485" y="596436"/>
                  </a:lnTo>
                  <a:lnTo>
                    <a:pt x="11093962" y="596436"/>
                  </a:lnTo>
                  <a:lnTo>
                    <a:pt x="11105393" y="596436"/>
                  </a:lnTo>
                  <a:lnTo>
                    <a:pt x="11116823" y="596436"/>
                  </a:lnTo>
                  <a:lnTo>
                    <a:pt x="11128253" y="596436"/>
                  </a:lnTo>
                  <a:lnTo>
                    <a:pt x="11139683" y="596436"/>
                  </a:lnTo>
                  <a:lnTo>
                    <a:pt x="11151160" y="596436"/>
                  </a:lnTo>
                  <a:lnTo>
                    <a:pt x="11162591" y="596436"/>
                  </a:lnTo>
                  <a:lnTo>
                    <a:pt x="11174020" y="596436"/>
                  </a:lnTo>
                  <a:lnTo>
                    <a:pt x="11185451" y="596436"/>
                  </a:lnTo>
                  <a:lnTo>
                    <a:pt x="11196881" y="596436"/>
                  </a:lnTo>
                  <a:lnTo>
                    <a:pt x="11208358" y="596436"/>
                  </a:lnTo>
                  <a:lnTo>
                    <a:pt x="11218359" y="59643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0A7D6065-EBD5-EC49-AFFE-B22F0C866D7B}"/>
                </a:ext>
              </a:extLst>
            </p:cNvPr>
            <p:cNvSpPr/>
            <p:nvPr/>
          </p:nvSpPr>
          <p:spPr>
            <a:xfrm>
              <a:off x="851149" y="4787698"/>
              <a:ext cx="11218359" cy="1313064"/>
            </a:xfrm>
            <a:custGeom>
              <a:avLst/>
              <a:gdLst>
                <a:gd name="connsiteX0" fmla="*/ 0 w 11218359"/>
                <a:gd name="connsiteY0" fmla="*/ 1313064 h 1313064"/>
                <a:gd name="connsiteX1" fmla="*/ 9149 w 11218359"/>
                <a:gd name="connsiteY1" fmla="*/ 1313064 h 1313064"/>
                <a:gd name="connsiteX2" fmla="*/ 20588 w 11218359"/>
                <a:gd name="connsiteY2" fmla="*/ 1313064 h 1313064"/>
                <a:gd name="connsiteX3" fmla="*/ 32028 w 11218359"/>
                <a:gd name="connsiteY3" fmla="*/ 1313064 h 1313064"/>
                <a:gd name="connsiteX4" fmla="*/ 43467 w 11218359"/>
                <a:gd name="connsiteY4" fmla="*/ 1313064 h 1313064"/>
                <a:gd name="connsiteX5" fmla="*/ 54907 w 11218359"/>
                <a:gd name="connsiteY5" fmla="*/ 1313064 h 1313064"/>
                <a:gd name="connsiteX6" fmla="*/ 66346 w 11218359"/>
                <a:gd name="connsiteY6" fmla="*/ 1313064 h 1313064"/>
                <a:gd name="connsiteX7" fmla="*/ 77786 w 11218359"/>
                <a:gd name="connsiteY7" fmla="*/ 1313064 h 1313064"/>
                <a:gd name="connsiteX8" fmla="*/ 89225 w 11218359"/>
                <a:gd name="connsiteY8" fmla="*/ 1313064 h 1313064"/>
                <a:gd name="connsiteX9" fmla="*/ 100665 w 11218359"/>
                <a:gd name="connsiteY9" fmla="*/ 1313064 h 1313064"/>
                <a:gd name="connsiteX10" fmla="*/ 112104 w 11218359"/>
                <a:gd name="connsiteY10" fmla="*/ 1313064 h 1313064"/>
                <a:gd name="connsiteX11" fmla="*/ 123544 w 11218359"/>
                <a:gd name="connsiteY11" fmla="*/ 1313064 h 1313064"/>
                <a:gd name="connsiteX12" fmla="*/ 134979 w 11218359"/>
                <a:gd name="connsiteY12" fmla="*/ 1313064 h 1313064"/>
                <a:gd name="connsiteX13" fmla="*/ 146423 w 11218359"/>
                <a:gd name="connsiteY13" fmla="*/ 1313064 h 1313064"/>
                <a:gd name="connsiteX14" fmla="*/ 157858 w 11218359"/>
                <a:gd name="connsiteY14" fmla="*/ 1313064 h 1313064"/>
                <a:gd name="connsiteX15" fmla="*/ 169297 w 11218359"/>
                <a:gd name="connsiteY15" fmla="*/ 1313064 h 1313064"/>
                <a:gd name="connsiteX16" fmla="*/ 180737 w 11218359"/>
                <a:gd name="connsiteY16" fmla="*/ 1313064 h 1313064"/>
                <a:gd name="connsiteX17" fmla="*/ 192176 w 11218359"/>
                <a:gd name="connsiteY17" fmla="*/ 1313064 h 1313064"/>
                <a:gd name="connsiteX18" fmla="*/ 203616 w 11218359"/>
                <a:gd name="connsiteY18" fmla="*/ 1313064 h 1313064"/>
                <a:gd name="connsiteX19" fmla="*/ 215055 w 11218359"/>
                <a:gd name="connsiteY19" fmla="*/ 1313064 h 1313064"/>
                <a:gd name="connsiteX20" fmla="*/ 226495 w 11218359"/>
                <a:gd name="connsiteY20" fmla="*/ 1313064 h 1313064"/>
                <a:gd name="connsiteX21" fmla="*/ 237935 w 11218359"/>
                <a:gd name="connsiteY21" fmla="*/ 1313064 h 1313064"/>
                <a:gd name="connsiteX22" fmla="*/ 249374 w 11218359"/>
                <a:gd name="connsiteY22" fmla="*/ 1313064 h 1313064"/>
                <a:gd name="connsiteX23" fmla="*/ 260814 w 11218359"/>
                <a:gd name="connsiteY23" fmla="*/ 1313064 h 1313064"/>
                <a:gd name="connsiteX24" fmla="*/ 272253 w 11218359"/>
                <a:gd name="connsiteY24" fmla="*/ 1313064 h 1313064"/>
                <a:gd name="connsiteX25" fmla="*/ 283693 w 11218359"/>
                <a:gd name="connsiteY25" fmla="*/ 1313064 h 1313064"/>
                <a:gd name="connsiteX26" fmla="*/ 295132 w 11218359"/>
                <a:gd name="connsiteY26" fmla="*/ 1313064 h 1313064"/>
                <a:gd name="connsiteX27" fmla="*/ 306572 w 11218359"/>
                <a:gd name="connsiteY27" fmla="*/ 1313064 h 1313064"/>
                <a:gd name="connsiteX28" fmla="*/ 318011 w 11218359"/>
                <a:gd name="connsiteY28" fmla="*/ 1313064 h 1313064"/>
                <a:gd name="connsiteX29" fmla="*/ 329451 w 11218359"/>
                <a:gd name="connsiteY29" fmla="*/ 1313064 h 1313064"/>
                <a:gd name="connsiteX30" fmla="*/ 340890 w 11218359"/>
                <a:gd name="connsiteY30" fmla="*/ 1313064 h 1313064"/>
                <a:gd name="connsiteX31" fmla="*/ 352330 w 11218359"/>
                <a:gd name="connsiteY31" fmla="*/ 1313064 h 1313064"/>
                <a:gd name="connsiteX32" fmla="*/ 363769 w 11218359"/>
                <a:gd name="connsiteY32" fmla="*/ 1313064 h 1313064"/>
                <a:gd name="connsiteX33" fmla="*/ 375209 w 11218359"/>
                <a:gd name="connsiteY33" fmla="*/ 1313064 h 1313064"/>
                <a:gd name="connsiteX34" fmla="*/ 386648 w 11218359"/>
                <a:gd name="connsiteY34" fmla="*/ 1313064 h 1313064"/>
                <a:gd name="connsiteX35" fmla="*/ 398088 w 11218359"/>
                <a:gd name="connsiteY35" fmla="*/ 1313064 h 1313064"/>
                <a:gd name="connsiteX36" fmla="*/ 409527 w 11218359"/>
                <a:gd name="connsiteY36" fmla="*/ 1313064 h 1313064"/>
                <a:gd name="connsiteX37" fmla="*/ 420967 w 11218359"/>
                <a:gd name="connsiteY37" fmla="*/ 1313064 h 1313064"/>
                <a:gd name="connsiteX38" fmla="*/ 432406 w 11218359"/>
                <a:gd name="connsiteY38" fmla="*/ 1313064 h 1313064"/>
                <a:gd name="connsiteX39" fmla="*/ 443846 w 11218359"/>
                <a:gd name="connsiteY39" fmla="*/ 1313064 h 1313064"/>
                <a:gd name="connsiteX40" fmla="*/ 455285 w 11218359"/>
                <a:gd name="connsiteY40" fmla="*/ 1313064 h 1313064"/>
                <a:gd name="connsiteX41" fmla="*/ 466725 w 11218359"/>
                <a:gd name="connsiteY41" fmla="*/ 1313064 h 1313064"/>
                <a:gd name="connsiteX42" fmla="*/ 478165 w 11218359"/>
                <a:gd name="connsiteY42" fmla="*/ 1313064 h 1313064"/>
                <a:gd name="connsiteX43" fmla="*/ 489604 w 11218359"/>
                <a:gd name="connsiteY43" fmla="*/ 1313064 h 1313064"/>
                <a:gd name="connsiteX44" fmla="*/ 501044 w 11218359"/>
                <a:gd name="connsiteY44" fmla="*/ 1313064 h 1313064"/>
                <a:gd name="connsiteX45" fmla="*/ 512483 w 11218359"/>
                <a:gd name="connsiteY45" fmla="*/ 1313064 h 1313064"/>
                <a:gd name="connsiteX46" fmla="*/ 523923 w 11218359"/>
                <a:gd name="connsiteY46" fmla="*/ 1313064 h 1313064"/>
                <a:gd name="connsiteX47" fmla="*/ 535362 w 11218359"/>
                <a:gd name="connsiteY47" fmla="*/ 1313064 h 1313064"/>
                <a:gd name="connsiteX48" fmla="*/ 546802 w 11218359"/>
                <a:gd name="connsiteY48" fmla="*/ 1313064 h 1313064"/>
                <a:gd name="connsiteX49" fmla="*/ 558241 w 11218359"/>
                <a:gd name="connsiteY49" fmla="*/ 1313064 h 1313064"/>
                <a:gd name="connsiteX50" fmla="*/ 569681 w 11218359"/>
                <a:gd name="connsiteY50" fmla="*/ 1313064 h 1313064"/>
                <a:gd name="connsiteX51" fmla="*/ 581120 w 11218359"/>
                <a:gd name="connsiteY51" fmla="*/ 1313064 h 1313064"/>
                <a:gd name="connsiteX52" fmla="*/ 592560 w 11218359"/>
                <a:gd name="connsiteY52" fmla="*/ 1313064 h 1313064"/>
                <a:gd name="connsiteX53" fmla="*/ 603999 w 11218359"/>
                <a:gd name="connsiteY53" fmla="*/ 1313064 h 1313064"/>
                <a:gd name="connsiteX54" fmla="*/ 615439 w 11218359"/>
                <a:gd name="connsiteY54" fmla="*/ 1313064 h 1313064"/>
                <a:gd name="connsiteX55" fmla="*/ 626878 w 11218359"/>
                <a:gd name="connsiteY55" fmla="*/ 1313064 h 1313064"/>
                <a:gd name="connsiteX56" fmla="*/ 638318 w 11218359"/>
                <a:gd name="connsiteY56" fmla="*/ 1313064 h 1313064"/>
                <a:gd name="connsiteX57" fmla="*/ 649757 w 11218359"/>
                <a:gd name="connsiteY57" fmla="*/ 1313064 h 1313064"/>
                <a:gd name="connsiteX58" fmla="*/ 661192 w 11218359"/>
                <a:gd name="connsiteY58" fmla="*/ 1313064 h 1313064"/>
                <a:gd name="connsiteX59" fmla="*/ 672632 w 11218359"/>
                <a:gd name="connsiteY59" fmla="*/ 1313064 h 1313064"/>
                <a:gd name="connsiteX60" fmla="*/ 684071 w 11218359"/>
                <a:gd name="connsiteY60" fmla="*/ 1313064 h 1313064"/>
                <a:gd name="connsiteX61" fmla="*/ 695511 w 11218359"/>
                <a:gd name="connsiteY61" fmla="*/ 1313064 h 1313064"/>
                <a:gd name="connsiteX62" fmla="*/ 706950 w 11218359"/>
                <a:gd name="connsiteY62" fmla="*/ 1313064 h 1313064"/>
                <a:gd name="connsiteX63" fmla="*/ 718390 w 11218359"/>
                <a:gd name="connsiteY63" fmla="*/ 1313064 h 1313064"/>
                <a:gd name="connsiteX64" fmla="*/ 729829 w 11218359"/>
                <a:gd name="connsiteY64" fmla="*/ 1313064 h 1313064"/>
                <a:gd name="connsiteX65" fmla="*/ 741269 w 11218359"/>
                <a:gd name="connsiteY65" fmla="*/ 1313064 h 1313064"/>
                <a:gd name="connsiteX66" fmla="*/ 752708 w 11218359"/>
                <a:gd name="connsiteY66" fmla="*/ 1313064 h 1313064"/>
                <a:gd name="connsiteX67" fmla="*/ 764148 w 11218359"/>
                <a:gd name="connsiteY67" fmla="*/ 1313064 h 1313064"/>
                <a:gd name="connsiteX68" fmla="*/ 775587 w 11218359"/>
                <a:gd name="connsiteY68" fmla="*/ 1313064 h 1313064"/>
                <a:gd name="connsiteX69" fmla="*/ 787027 w 11218359"/>
                <a:gd name="connsiteY69" fmla="*/ 1313064 h 1313064"/>
                <a:gd name="connsiteX70" fmla="*/ 798467 w 11218359"/>
                <a:gd name="connsiteY70" fmla="*/ 1313064 h 1313064"/>
                <a:gd name="connsiteX71" fmla="*/ 809906 w 11218359"/>
                <a:gd name="connsiteY71" fmla="*/ 1313064 h 1313064"/>
                <a:gd name="connsiteX72" fmla="*/ 821346 w 11218359"/>
                <a:gd name="connsiteY72" fmla="*/ 1313064 h 1313064"/>
                <a:gd name="connsiteX73" fmla="*/ 832785 w 11218359"/>
                <a:gd name="connsiteY73" fmla="*/ 1313064 h 1313064"/>
                <a:gd name="connsiteX74" fmla="*/ 844225 w 11218359"/>
                <a:gd name="connsiteY74" fmla="*/ 1313064 h 1313064"/>
                <a:gd name="connsiteX75" fmla="*/ 855664 w 11218359"/>
                <a:gd name="connsiteY75" fmla="*/ 1313064 h 1313064"/>
                <a:gd name="connsiteX76" fmla="*/ 867104 w 11218359"/>
                <a:gd name="connsiteY76" fmla="*/ 1313064 h 1313064"/>
                <a:gd name="connsiteX77" fmla="*/ 878543 w 11218359"/>
                <a:gd name="connsiteY77" fmla="*/ 1313064 h 1313064"/>
                <a:gd name="connsiteX78" fmla="*/ 889983 w 11218359"/>
                <a:gd name="connsiteY78" fmla="*/ 1313064 h 1313064"/>
                <a:gd name="connsiteX79" fmla="*/ 901422 w 11218359"/>
                <a:gd name="connsiteY79" fmla="*/ 1313064 h 1313064"/>
                <a:gd name="connsiteX80" fmla="*/ 912862 w 11218359"/>
                <a:gd name="connsiteY80" fmla="*/ 1313064 h 1313064"/>
                <a:gd name="connsiteX81" fmla="*/ 924301 w 11218359"/>
                <a:gd name="connsiteY81" fmla="*/ 1313064 h 1313064"/>
                <a:gd name="connsiteX82" fmla="*/ 935741 w 11218359"/>
                <a:gd name="connsiteY82" fmla="*/ 1313064 h 1313064"/>
                <a:gd name="connsiteX83" fmla="*/ 947180 w 11218359"/>
                <a:gd name="connsiteY83" fmla="*/ 1313064 h 1313064"/>
                <a:gd name="connsiteX84" fmla="*/ 958620 w 11218359"/>
                <a:gd name="connsiteY84" fmla="*/ 1313064 h 1313064"/>
                <a:gd name="connsiteX85" fmla="*/ 970059 w 11218359"/>
                <a:gd name="connsiteY85" fmla="*/ 1313064 h 1313064"/>
                <a:gd name="connsiteX86" fmla="*/ 981499 w 11218359"/>
                <a:gd name="connsiteY86" fmla="*/ 1313064 h 1313064"/>
                <a:gd name="connsiteX87" fmla="*/ 992938 w 11218359"/>
                <a:gd name="connsiteY87" fmla="*/ 1313064 h 1313064"/>
                <a:gd name="connsiteX88" fmla="*/ 1004378 w 11218359"/>
                <a:gd name="connsiteY88" fmla="*/ 1313064 h 1313064"/>
                <a:gd name="connsiteX89" fmla="*/ 1015818 w 11218359"/>
                <a:gd name="connsiteY89" fmla="*/ 1313064 h 1313064"/>
                <a:gd name="connsiteX90" fmla="*/ 1027257 w 11218359"/>
                <a:gd name="connsiteY90" fmla="*/ 1313064 h 1313064"/>
                <a:gd name="connsiteX91" fmla="*/ 1038697 w 11218359"/>
                <a:gd name="connsiteY91" fmla="*/ 1313064 h 1313064"/>
                <a:gd name="connsiteX92" fmla="*/ 1050136 w 11218359"/>
                <a:gd name="connsiteY92" fmla="*/ 1313064 h 1313064"/>
                <a:gd name="connsiteX93" fmla="*/ 1061576 w 11218359"/>
                <a:gd name="connsiteY93" fmla="*/ 1313064 h 1313064"/>
                <a:gd name="connsiteX94" fmla="*/ 1073015 w 11218359"/>
                <a:gd name="connsiteY94" fmla="*/ 1313064 h 1313064"/>
                <a:gd name="connsiteX95" fmla="*/ 1084455 w 11218359"/>
                <a:gd name="connsiteY95" fmla="*/ 1313064 h 1313064"/>
                <a:gd name="connsiteX96" fmla="*/ 1095894 w 11218359"/>
                <a:gd name="connsiteY96" fmla="*/ 1313064 h 1313064"/>
                <a:gd name="connsiteX97" fmla="*/ 1107334 w 11218359"/>
                <a:gd name="connsiteY97" fmla="*/ 1313064 h 1313064"/>
                <a:gd name="connsiteX98" fmla="*/ 1118773 w 11218359"/>
                <a:gd name="connsiteY98" fmla="*/ 1313064 h 1313064"/>
                <a:gd name="connsiteX99" fmla="*/ 1130213 w 11218359"/>
                <a:gd name="connsiteY99" fmla="*/ 1313064 h 1313064"/>
                <a:gd name="connsiteX100" fmla="*/ 1141652 w 11218359"/>
                <a:gd name="connsiteY100" fmla="*/ 1313064 h 1313064"/>
                <a:gd name="connsiteX101" fmla="*/ 1153092 w 11218359"/>
                <a:gd name="connsiteY101" fmla="*/ 1313064 h 1313064"/>
                <a:gd name="connsiteX102" fmla="*/ 1164531 w 11218359"/>
                <a:gd name="connsiteY102" fmla="*/ 1313064 h 1313064"/>
                <a:gd name="connsiteX103" fmla="*/ 1175971 w 11218359"/>
                <a:gd name="connsiteY103" fmla="*/ 1313064 h 1313064"/>
                <a:gd name="connsiteX104" fmla="*/ 1187406 w 11218359"/>
                <a:gd name="connsiteY104" fmla="*/ 1313064 h 1313064"/>
                <a:gd name="connsiteX105" fmla="*/ 1198845 w 11218359"/>
                <a:gd name="connsiteY105" fmla="*/ 1313064 h 1313064"/>
                <a:gd name="connsiteX106" fmla="*/ 1210285 w 11218359"/>
                <a:gd name="connsiteY106" fmla="*/ 1313064 h 1313064"/>
                <a:gd name="connsiteX107" fmla="*/ 1221724 w 11218359"/>
                <a:gd name="connsiteY107" fmla="*/ 1313064 h 1313064"/>
                <a:gd name="connsiteX108" fmla="*/ 1233164 w 11218359"/>
                <a:gd name="connsiteY108" fmla="*/ 1313064 h 1313064"/>
                <a:gd name="connsiteX109" fmla="*/ 1244603 w 11218359"/>
                <a:gd name="connsiteY109" fmla="*/ 1313064 h 1313064"/>
                <a:gd name="connsiteX110" fmla="*/ 1256043 w 11218359"/>
                <a:gd name="connsiteY110" fmla="*/ 1313064 h 1313064"/>
                <a:gd name="connsiteX111" fmla="*/ 1267482 w 11218359"/>
                <a:gd name="connsiteY111" fmla="*/ 1313064 h 1313064"/>
                <a:gd name="connsiteX112" fmla="*/ 1278922 w 11218359"/>
                <a:gd name="connsiteY112" fmla="*/ 1313064 h 1313064"/>
                <a:gd name="connsiteX113" fmla="*/ 1290361 w 11218359"/>
                <a:gd name="connsiteY113" fmla="*/ 1313064 h 1313064"/>
                <a:gd name="connsiteX114" fmla="*/ 1301801 w 11218359"/>
                <a:gd name="connsiteY114" fmla="*/ 1313064 h 1313064"/>
                <a:gd name="connsiteX115" fmla="*/ 1313240 w 11218359"/>
                <a:gd name="connsiteY115" fmla="*/ 1313064 h 1313064"/>
                <a:gd name="connsiteX116" fmla="*/ 1324680 w 11218359"/>
                <a:gd name="connsiteY116" fmla="*/ 1313064 h 1313064"/>
                <a:gd name="connsiteX117" fmla="*/ 1336120 w 11218359"/>
                <a:gd name="connsiteY117" fmla="*/ 1313064 h 1313064"/>
                <a:gd name="connsiteX118" fmla="*/ 1347559 w 11218359"/>
                <a:gd name="connsiteY118" fmla="*/ 1313064 h 1313064"/>
                <a:gd name="connsiteX119" fmla="*/ 1358999 w 11218359"/>
                <a:gd name="connsiteY119" fmla="*/ 1313064 h 1313064"/>
                <a:gd name="connsiteX120" fmla="*/ 1370438 w 11218359"/>
                <a:gd name="connsiteY120" fmla="*/ 1313064 h 1313064"/>
                <a:gd name="connsiteX121" fmla="*/ 1381878 w 11218359"/>
                <a:gd name="connsiteY121" fmla="*/ 1313064 h 1313064"/>
                <a:gd name="connsiteX122" fmla="*/ 1393317 w 11218359"/>
                <a:gd name="connsiteY122" fmla="*/ 1313064 h 1313064"/>
                <a:gd name="connsiteX123" fmla="*/ 1404757 w 11218359"/>
                <a:gd name="connsiteY123" fmla="*/ 1313064 h 1313064"/>
                <a:gd name="connsiteX124" fmla="*/ 1416196 w 11218359"/>
                <a:gd name="connsiteY124" fmla="*/ 1313064 h 1313064"/>
                <a:gd name="connsiteX125" fmla="*/ 1427636 w 11218359"/>
                <a:gd name="connsiteY125" fmla="*/ 1313064 h 1313064"/>
                <a:gd name="connsiteX126" fmla="*/ 1439075 w 11218359"/>
                <a:gd name="connsiteY126" fmla="*/ 1313064 h 1313064"/>
                <a:gd name="connsiteX127" fmla="*/ 1450515 w 11218359"/>
                <a:gd name="connsiteY127" fmla="*/ 1313064 h 1313064"/>
                <a:gd name="connsiteX128" fmla="*/ 1461954 w 11218359"/>
                <a:gd name="connsiteY128" fmla="*/ 1313064 h 1313064"/>
                <a:gd name="connsiteX129" fmla="*/ 1473394 w 11218359"/>
                <a:gd name="connsiteY129" fmla="*/ 1313064 h 1313064"/>
                <a:gd name="connsiteX130" fmla="*/ 1484833 w 11218359"/>
                <a:gd name="connsiteY130" fmla="*/ 1313064 h 1313064"/>
                <a:gd name="connsiteX131" fmla="*/ 1496273 w 11218359"/>
                <a:gd name="connsiteY131" fmla="*/ 1313064 h 1313064"/>
                <a:gd name="connsiteX132" fmla="*/ 1507712 w 11218359"/>
                <a:gd name="connsiteY132" fmla="*/ 1313064 h 1313064"/>
                <a:gd name="connsiteX133" fmla="*/ 1519152 w 11218359"/>
                <a:gd name="connsiteY133" fmla="*/ 1313064 h 1313064"/>
                <a:gd name="connsiteX134" fmla="*/ 1530591 w 11218359"/>
                <a:gd name="connsiteY134" fmla="*/ 1313064 h 1313064"/>
                <a:gd name="connsiteX135" fmla="*/ 1542031 w 11218359"/>
                <a:gd name="connsiteY135" fmla="*/ 1313064 h 1313064"/>
                <a:gd name="connsiteX136" fmla="*/ 1553471 w 11218359"/>
                <a:gd name="connsiteY136" fmla="*/ 1313064 h 1313064"/>
                <a:gd name="connsiteX137" fmla="*/ 1564910 w 11218359"/>
                <a:gd name="connsiteY137" fmla="*/ 1313064 h 1313064"/>
                <a:gd name="connsiteX138" fmla="*/ 1576349 w 11218359"/>
                <a:gd name="connsiteY138" fmla="*/ 1313064 h 1313064"/>
                <a:gd name="connsiteX139" fmla="*/ 1587789 w 11218359"/>
                <a:gd name="connsiteY139" fmla="*/ 1313064 h 1313064"/>
                <a:gd name="connsiteX140" fmla="*/ 1599229 w 11218359"/>
                <a:gd name="connsiteY140" fmla="*/ 1313064 h 1313064"/>
                <a:gd name="connsiteX141" fmla="*/ 1610668 w 11218359"/>
                <a:gd name="connsiteY141" fmla="*/ 1313064 h 1313064"/>
                <a:gd name="connsiteX142" fmla="*/ 1622107 w 11218359"/>
                <a:gd name="connsiteY142" fmla="*/ 1313064 h 1313064"/>
                <a:gd name="connsiteX143" fmla="*/ 1633547 w 11218359"/>
                <a:gd name="connsiteY143" fmla="*/ 1313064 h 1313064"/>
                <a:gd name="connsiteX144" fmla="*/ 1644987 w 11218359"/>
                <a:gd name="connsiteY144" fmla="*/ 1313064 h 1313064"/>
                <a:gd name="connsiteX145" fmla="*/ 1656426 w 11218359"/>
                <a:gd name="connsiteY145" fmla="*/ 1313064 h 1313064"/>
                <a:gd name="connsiteX146" fmla="*/ 1667866 w 11218359"/>
                <a:gd name="connsiteY146" fmla="*/ 1313064 h 1313064"/>
                <a:gd name="connsiteX147" fmla="*/ 1679305 w 11218359"/>
                <a:gd name="connsiteY147" fmla="*/ 1313064 h 1313064"/>
                <a:gd name="connsiteX148" fmla="*/ 1690745 w 11218359"/>
                <a:gd name="connsiteY148" fmla="*/ 1313064 h 1313064"/>
                <a:gd name="connsiteX149" fmla="*/ 1702184 w 11218359"/>
                <a:gd name="connsiteY149" fmla="*/ 1313064 h 1313064"/>
                <a:gd name="connsiteX150" fmla="*/ 1713619 w 11218359"/>
                <a:gd name="connsiteY150" fmla="*/ 1313064 h 1313064"/>
                <a:gd name="connsiteX151" fmla="*/ 1725063 w 11218359"/>
                <a:gd name="connsiteY151" fmla="*/ 1313064 h 1313064"/>
                <a:gd name="connsiteX152" fmla="*/ 1736498 w 11218359"/>
                <a:gd name="connsiteY152" fmla="*/ 1313064 h 1313064"/>
                <a:gd name="connsiteX153" fmla="*/ 1747938 w 11218359"/>
                <a:gd name="connsiteY153" fmla="*/ 1313064 h 1313064"/>
                <a:gd name="connsiteX154" fmla="*/ 1759377 w 11218359"/>
                <a:gd name="connsiteY154" fmla="*/ 1313064 h 1313064"/>
                <a:gd name="connsiteX155" fmla="*/ 1770817 w 11218359"/>
                <a:gd name="connsiteY155" fmla="*/ 1313064 h 1313064"/>
                <a:gd name="connsiteX156" fmla="*/ 1782256 w 11218359"/>
                <a:gd name="connsiteY156" fmla="*/ 1313064 h 1313064"/>
                <a:gd name="connsiteX157" fmla="*/ 1793696 w 11218359"/>
                <a:gd name="connsiteY157" fmla="*/ 1313064 h 1313064"/>
                <a:gd name="connsiteX158" fmla="*/ 1805135 w 11218359"/>
                <a:gd name="connsiteY158" fmla="*/ 1313064 h 1313064"/>
                <a:gd name="connsiteX159" fmla="*/ 1816575 w 11218359"/>
                <a:gd name="connsiteY159" fmla="*/ 1313064 h 1313064"/>
                <a:gd name="connsiteX160" fmla="*/ 1828014 w 11218359"/>
                <a:gd name="connsiteY160" fmla="*/ 1313064 h 1313064"/>
                <a:gd name="connsiteX161" fmla="*/ 1839454 w 11218359"/>
                <a:gd name="connsiteY161" fmla="*/ 1313064 h 1313064"/>
                <a:gd name="connsiteX162" fmla="*/ 1850893 w 11218359"/>
                <a:gd name="connsiteY162" fmla="*/ 1313064 h 1313064"/>
                <a:gd name="connsiteX163" fmla="*/ 1862333 w 11218359"/>
                <a:gd name="connsiteY163" fmla="*/ 1313064 h 1313064"/>
                <a:gd name="connsiteX164" fmla="*/ 1873772 w 11218359"/>
                <a:gd name="connsiteY164" fmla="*/ 1313064 h 1313064"/>
                <a:gd name="connsiteX165" fmla="*/ 1885212 w 11218359"/>
                <a:gd name="connsiteY165" fmla="*/ 1313064 h 1313064"/>
                <a:gd name="connsiteX166" fmla="*/ 1896651 w 11218359"/>
                <a:gd name="connsiteY166" fmla="*/ 1313064 h 1313064"/>
                <a:gd name="connsiteX167" fmla="*/ 1908091 w 11218359"/>
                <a:gd name="connsiteY167" fmla="*/ 1313064 h 1313064"/>
                <a:gd name="connsiteX168" fmla="*/ 1919531 w 11218359"/>
                <a:gd name="connsiteY168" fmla="*/ 1313064 h 1313064"/>
                <a:gd name="connsiteX169" fmla="*/ 1930970 w 11218359"/>
                <a:gd name="connsiteY169" fmla="*/ 1313064 h 1313064"/>
                <a:gd name="connsiteX170" fmla="*/ 1942409 w 11218359"/>
                <a:gd name="connsiteY170" fmla="*/ 1313064 h 1313064"/>
                <a:gd name="connsiteX171" fmla="*/ 1953849 w 11218359"/>
                <a:gd name="connsiteY171" fmla="*/ 1313064 h 1313064"/>
                <a:gd name="connsiteX172" fmla="*/ 1965289 w 11218359"/>
                <a:gd name="connsiteY172" fmla="*/ 1313064 h 1313064"/>
                <a:gd name="connsiteX173" fmla="*/ 1976728 w 11218359"/>
                <a:gd name="connsiteY173" fmla="*/ 1313064 h 1313064"/>
                <a:gd name="connsiteX174" fmla="*/ 1988168 w 11218359"/>
                <a:gd name="connsiteY174" fmla="*/ 1313064 h 1313064"/>
                <a:gd name="connsiteX175" fmla="*/ 1999607 w 11218359"/>
                <a:gd name="connsiteY175" fmla="*/ 1313064 h 1313064"/>
                <a:gd name="connsiteX176" fmla="*/ 2011047 w 11218359"/>
                <a:gd name="connsiteY176" fmla="*/ 1313064 h 1313064"/>
                <a:gd name="connsiteX177" fmla="*/ 2022486 w 11218359"/>
                <a:gd name="connsiteY177" fmla="*/ 1313064 h 1313064"/>
                <a:gd name="connsiteX178" fmla="*/ 2033926 w 11218359"/>
                <a:gd name="connsiteY178" fmla="*/ 1313064 h 1313064"/>
                <a:gd name="connsiteX179" fmla="*/ 2045365 w 11218359"/>
                <a:gd name="connsiteY179" fmla="*/ 1313064 h 1313064"/>
                <a:gd name="connsiteX180" fmla="*/ 2056805 w 11218359"/>
                <a:gd name="connsiteY180" fmla="*/ 1313064 h 1313064"/>
                <a:gd name="connsiteX181" fmla="*/ 2068244 w 11218359"/>
                <a:gd name="connsiteY181" fmla="*/ 1313064 h 1313064"/>
                <a:gd name="connsiteX182" fmla="*/ 2079684 w 11218359"/>
                <a:gd name="connsiteY182" fmla="*/ 1313064 h 1313064"/>
                <a:gd name="connsiteX183" fmla="*/ 2091123 w 11218359"/>
                <a:gd name="connsiteY183" fmla="*/ 1313064 h 1313064"/>
                <a:gd name="connsiteX184" fmla="*/ 2102563 w 11218359"/>
                <a:gd name="connsiteY184" fmla="*/ 1313064 h 1313064"/>
                <a:gd name="connsiteX185" fmla="*/ 2114002 w 11218359"/>
                <a:gd name="connsiteY185" fmla="*/ 1313064 h 1313064"/>
                <a:gd name="connsiteX186" fmla="*/ 2125442 w 11218359"/>
                <a:gd name="connsiteY186" fmla="*/ 1313064 h 1313064"/>
                <a:gd name="connsiteX187" fmla="*/ 2136882 w 11218359"/>
                <a:gd name="connsiteY187" fmla="*/ 1313064 h 1313064"/>
                <a:gd name="connsiteX188" fmla="*/ 2148321 w 11218359"/>
                <a:gd name="connsiteY188" fmla="*/ 1313064 h 1313064"/>
                <a:gd name="connsiteX189" fmla="*/ 2159760 w 11218359"/>
                <a:gd name="connsiteY189" fmla="*/ 1313064 h 1313064"/>
                <a:gd name="connsiteX190" fmla="*/ 2171200 w 11218359"/>
                <a:gd name="connsiteY190" fmla="*/ 1313064 h 1313064"/>
                <a:gd name="connsiteX191" fmla="*/ 2182640 w 11218359"/>
                <a:gd name="connsiteY191" fmla="*/ 1313064 h 1313064"/>
                <a:gd name="connsiteX192" fmla="*/ 2194079 w 11218359"/>
                <a:gd name="connsiteY192" fmla="*/ 1313064 h 1313064"/>
                <a:gd name="connsiteX193" fmla="*/ 2205519 w 11218359"/>
                <a:gd name="connsiteY193" fmla="*/ 1313064 h 1313064"/>
                <a:gd name="connsiteX194" fmla="*/ 2216958 w 11218359"/>
                <a:gd name="connsiteY194" fmla="*/ 1313064 h 1313064"/>
                <a:gd name="connsiteX195" fmla="*/ 2228393 w 11218359"/>
                <a:gd name="connsiteY195" fmla="*/ 1313064 h 1313064"/>
                <a:gd name="connsiteX196" fmla="*/ 2239837 w 11218359"/>
                <a:gd name="connsiteY196" fmla="*/ 1313064 h 1313064"/>
                <a:gd name="connsiteX197" fmla="*/ 2251272 w 11218359"/>
                <a:gd name="connsiteY197" fmla="*/ 1313064 h 1313064"/>
                <a:gd name="connsiteX198" fmla="*/ 2262716 w 11218359"/>
                <a:gd name="connsiteY198" fmla="*/ 1313064 h 1313064"/>
                <a:gd name="connsiteX199" fmla="*/ 2274151 w 11218359"/>
                <a:gd name="connsiteY199" fmla="*/ 1313064 h 1313064"/>
                <a:gd name="connsiteX200" fmla="*/ 2285591 w 11218359"/>
                <a:gd name="connsiteY200" fmla="*/ 1313064 h 1313064"/>
                <a:gd name="connsiteX201" fmla="*/ 2297030 w 11218359"/>
                <a:gd name="connsiteY201" fmla="*/ 1313064 h 1313064"/>
                <a:gd name="connsiteX202" fmla="*/ 2308470 w 11218359"/>
                <a:gd name="connsiteY202" fmla="*/ 1313064 h 1313064"/>
                <a:gd name="connsiteX203" fmla="*/ 2319909 w 11218359"/>
                <a:gd name="connsiteY203" fmla="*/ 1313064 h 1313064"/>
                <a:gd name="connsiteX204" fmla="*/ 2331349 w 11218359"/>
                <a:gd name="connsiteY204" fmla="*/ 1313064 h 1313064"/>
                <a:gd name="connsiteX205" fmla="*/ 2342788 w 11218359"/>
                <a:gd name="connsiteY205" fmla="*/ 1313064 h 1313064"/>
                <a:gd name="connsiteX206" fmla="*/ 2354228 w 11218359"/>
                <a:gd name="connsiteY206" fmla="*/ 1313064 h 1313064"/>
                <a:gd name="connsiteX207" fmla="*/ 2365667 w 11218359"/>
                <a:gd name="connsiteY207" fmla="*/ 1313064 h 1313064"/>
                <a:gd name="connsiteX208" fmla="*/ 2377107 w 11218359"/>
                <a:gd name="connsiteY208" fmla="*/ 1313064 h 1313064"/>
                <a:gd name="connsiteX209" fmla="*/ 2388546 w 11218359"/>
                <a:gd name="connsiteY209" fmla="*/ 1313064 h 1313064"/>
                <a:gd name="connsiteX210" fmla="*/ 2399986 w 11218359"/>
                <a:gd name="connsiteY210" fmla="*/ 1313064 h 1313064"/>
                <a:gd name="connsiteX211" fmla="*/ 2411425 w 11218359"/>
                <a:gd name="connsiteY211" fmla="*/ 1313064 h 1313064"/>
                <a:gd name="connsiteX212" fmla="*/ 2422865 w 11218359"/>
                <a:gd name="connsiteY212" fmla="*/ 1313064 h 1313064"/>
                <a:gd name="connsiteX213" fmla="*/ 2434304 w 11218359"/>
                <a:gd name="connsiteY213" fmla="*/ 1313064 h 1313064"/>
                <a:gd name="connsiteX214" fmla="*/ 2445744 w 11218359"/>
                <a:gd name="connsiteY214" fmla="*/ 1313064 h 1313064"/>
                <a:gd name="connsiteX215" fmla="*/ 2457184 w 11218359"/>
                <a:gd name="connsiteY215" fmla="*/ 1313064 h 1313064"/>
                <a:gd name="connsiteX216" fmla="*/ 2468623 w 11218359"/>
                <a:gd name="connsiteY216" fmla="*/ 1313064 h 1313064"/>
                <a:gd name="connsiteX217" fmla="*/ 2480062 w 11218359"/>
                <a:gd name="connsiteY217" fmla="*/ 1313064 h 1313064"/>
                <a:gd name="connsiteX218" fmla="*/ 2491502 w 11218359"/>
                <a:gd name="connsiteY218" fmla="*/ 1313064 h 1313064"/>
                <a:gd name="connsiteX219" fmla="*/ 2502942 w 11218359"/>
                <a:gd name="connsiteY219" fmla="*/ 1313064 h 1313064"/>
                <a:gd name="connsiteX220" fmla="*/ 2514381 w 11218359"/>
                <a:gd name="connsiteY220" fmla="*/ 1313064 h 1313064"/>
                <a:gd name="connsiteX221" fmla="*/ 2525821 w 11218359"/>
                <a:gd name="connsiteY221" fmla="*/ 1313064 h 1313064"/>
                <a:gd name="connsiteX222" fmla="*/ 2537260 w 11218359"/>
                <a:gd name="connsiteY222" fmla="*/ 1313064 h 1313064"/>
                <a:gd name="connsiteX223" fmla="*/ 2548700 w 11218359"/>
                <a:gd name="connsiteY223" fmla="*/ 1313064 h 1313064"/>
                <a:gd name="connsiteX224" fmla="*/ 2560139 w 11218359"/>
                <a:gd name="connsiteY224" fmla="*/ 1313064 h 1313064"/>
                <a:gd name="connsiteX225" fmla="*/ 2571579 w 11218359"/>
                <a:gd name="connsiteY225" fmla="*/ 1313064 h 1313064"/>
                <a:gd name="connsiteX226" fmla="*/ 2583018 w 11218359"/>
                <a:gd name="connsiteY226" fmla="*/ 1313064 h 1313064"/>
                <a:gd name="connsiteX227" fmla="*/ 2594458 w 11218359"/>
                <a:gd name="connsiteY227" fmla="*/ 1313064 h 1313064"/>
                <a:gd name="connsiteX228" fmla="*/ 2605897 w 11218359"/>
                <a:gd name="connsiteY228" fmla="*/ 1313064 h 1313064"/>
                <a:gd name="connsiteX229" fmla="*/ 2617337 w 11218359"/>
                <a:gd name="connsiteY229" fmla="*/ 1313064 h 1313064"/>
                <a:gd name="connsiteX230" fmla="*/ 2628776 w 11218359"/>
                <a:gd name="connsiteY230" fmla="*/ 1313064 h 1313064"/>
                <a:gd name="connsiteX231" fmla="*/ 2640216 w 11218359"/>
                <a:gd name="connsiteY231" fmla="*/ 1313064 h 1313064"/>
                <a:gd name="connsiteX232" fmla="*/ 2651655 w 11218359"/>
                <a:gd name="connsiteY232" fmla="*/ 1313064 h 1313064"/>
                <a:gd name="connsiteX233" fmla="*/ 2663095 w 11218359"/>
                <a:gd name="connsiteY233" fmla="*/ 1313064 h 1313064"/>
                <a:gd name="connsiteX234" fmla="*/ 2674535 w 11218359"/>
                <a:gd name="connsiteY234" fmla="*/ 1313064 h 1313064"/>
                <a:gd name="connsiteX235" fmla="*/ 2685974 w 11218359"/>
                <a:gd name="connsiteY235" fmla="*/ 1313064 h 1313064"/>
                <a:gd name="connsiteX236" fmla="*/ 2697413 w 11218359"/>
                <a:gd name="connsiteY236" fmla="*/ 1313064 h 1313064"/>
                <a:gd name="connsiteX237" fmla="*/ 2708853 w 11218359"/>
                <a:gd name="connsiteY237" fmla="*/ 1313064 h 1313064"/>
                <a:gd name="connsiteX238" fmla="*/ 2720293 w 11218359"/>
                <a:gd name="connsiteY238" fmla="*/ 1313064 h 1313064"/>
                <a:gd name="connsiteX239" fmla="*/ 2731727 w 11218359"/>
                <a:gd name="connsiteY239" fmla="*/ 1313064 h 1313064"/>
                <a:gd name="connsiteX240" fmla="*/ 2743172 w 11218359"/>
                <a:gd name="connsiteY240" fmla="*/ 1313064 h 1313064"/>
                <a:gd name="connsiteX241" fmla="*/ 2754611 w 11218359"/>
                <a:gd name="connsiteY241" fmla="*/ 1313064 h 1313064"/>
                <a:gd name="connsiteX242" fmla="*/ 2766046 w 11218359"/>
                <a:gd name="connsiteY242" fmla="*/ 1313064 h 1313064"/>
                <a:gd name="connsiteX243" fmla="*/ 2777490 w 11218359"/>
                <a:gd name="connsiteY243" fmla="*/ 1313064 h 1313064"/>
                <a:gd name="connsiteX244" fmla="*/ 2788925 w 11218359"/>
                <a:gd name="connsiteY244" fmla="*/ 1313064 h 1313064"/>
                <a:gd name="connsiteX245" fmla="*/ 2800364 w 11218359"/>
                <a:gd name="connsiteY245" fmla="*/ 1313064 h 1313064"/>
                <a:gd name="connsiteX246" fmla="*/ 2811804 w 11218359"/>
                <a:gd name="connsiteY246" fmla="*/ 1313064 h 1313064"/>
                <a:gd name="connsiteX247" fmla="*/ 2823243 w 11218359"/>
                <a:gd name="connsiteY247" fmla="*/ 1313064 h 1313064"/>
                <a:gd name="connsiteX248" fmla="*/ 2834683 w 11218359"/>
                <a:gd name="connsiteY248" fmla="*/ 1313064 h 1313064"/>
                <a:gd name="connsiteX249" fmla="*/ 2846123 w 11218359"/>
                <a:gd name="connsiteY249" fmla="*/ 1313064 h 1313064"/>
                <a:gd name="connsiteX250" fmla="*/ 2857562 w 11218359"/>
                <a:gd name="connsiteY250" fmla="*/ 1313064 h 1313064"/>
                <a:gd name="connsiteX251" fmla="*/ 2869001 w 11218359"/>
                <a:gd name="connsiteY251" fmla="*/ 1313064 h 1313064"/>
                <a:gd name="connsiteX252" fmla="*/ 2880441 w 11218359"/>
                <a:gd name="connsiteY252" fmla="*/ 1313064 h 1313064"/>
                <a:gd name="connsiteX253" fmla="*/ 2891881 w 11218359"/>
                <a:gd name="connsiteY253" fmla="*/ 1313064 h 1313064"/>
                <a:gd name="connsiteX254" fmla="*/ 2903320 w 11218359"/>
                <a:gd name="connsiteY254" fmla="*/ 1313064 h 1313064"/>
                <a:gd name="connsiteX255" fmla="*/ 2914760 w 11218359"/>
                <a:gd name="connsiteY255" fmla="*/ 1313064 h 1313064"/>
                <a:gd name="connsiteX256" fmla="*/ 2926199 w 11218359"/>
                <a:gd name="connsiteY256" fmla="*/ 1313064 h 1313064"/>
                <a:gd name="connsiteX257" fmla="*/ 2937639 w 11218359"/>
                <a:gd name="connsiteY257" fmla="*/ 1313064 h 1313064"/>
                <a:gd name="connsiteX258" fmla="*/ 2949078 w 11218359"/>
                <a:gd name="connsiteY258" fmla="*/ 1313064 h 1313064"/>
                <a:gd name="connsiteX259" fmla="*/ 2960518 w 11218359"/>
                <a:gd name="connsiteY259" fmla="*/ 1313064 h 1313064"/>
                <a:gd name="connsiteX260" fmla="*/ 2971957 w 11218359"/>
                <a:gd name="connsiteY260" fmla="*/ 1313064 h 1313064"/>
                <a:gd name="connsiteX261" fmla="*/ 2983397 w 11218359"/>
                <a:gd name="connsiteY261" fmla="*/ 1313064 h 1313064"/>
                <a:gd name="connsiteX262" fmla="*/ 2994837 w 11218359"/>
                <a:gd name="connsiteY262" fmla="*/ 1313064 h 1313064"/>
                <a:gd name="connsiteX263" fmla="*/ 3006276 w 11218359"/>
                <a:gd name="connsiteY263" fmla="*/ 1313064 h 1313064"/>
                <a:gd name="connsiteX264" fmla="*/ 3017715 w 11218359"/>
                <a:gd name="connsiteY264" fmla="*/ 1313064 h 1313064"/>
                <a:gd name="connsiteX265" fmla="*/ 3029155 w 11218359"/>
                <a:gd name="connsiteY265" fmla="*/ 1313064 h 1313064"/>
                <a:gd name="connsiteX266" fmla="*/ 3040594 w 11218359"/>
                <a:gd name="connsiteY266" fmla="*/ 1313064 h 1313064"/>
                <a:gd name="connsiteX267" fmla="*/ 3052034 w 11218359"/>
                <a:gd name="connsiteY267" fmla="*/ 1313064 h 1313064"/>
                <a:gd name="connsiteX268" fmla="*/ 3063474 w 11218359"/>
                <a:gd name="connsiteY268" fmla="*/ 1313064 h 1313064"/>
                <a:gd name="connsiteX269" fmla="*/ 3074913 w 11218359"/>
                <a:gd name="connsiteY269" fmla="*/ 1313064 h 1313064"/>
                <a:gd name="connsiteX270" fmla="*/ 3086352 w 11218359"/>
                <a:gd name="connsiteY270" fmla="*/ 1313064 h 1313064"/>
                <a:gd name="connsiteX271" fmla="*/ 3097792 w 11218359"/>
                <a:gd name="connsiteY271" fmla="*/ 1313064 h 1313064"/>
                <a:gd name="connsiteX272" fmla="*/ 3109232 w 11218359"/>
                <a:gd name="connsiteY272" fmla="*/ 1313064 h 1313064"/>
                <a:gd name="connsiteX273" fmla="*/ 3120671 w 11218359"/>
                <a:gd name="connsiteY273" fmla="*/ 1313064 h 1313064"/>
                <a:gd name="connsiteX274" fmla="*/ 3132111 w 11218359"/>
                <a:gd name="connsiteY274" fmla="*/ 1313064 h 1313064"/>
                <a:gd name="connsiteX275" fmla="*/ 3143550 w 11218359"/>
                <a:gd name="connsiteY275" fmla="*/ 1313064 h 1313064"/>
                <a:gd name="connsiteX276" fmla="*/ 3154990 w 11218359"/>
                <a:gd name="connsiteY276" fmla="*/ 1313064 h 1313064"/>
                <a:gd name="connsiteX277" fmla="*/ 3166429 w 11218359"/>
                <a:gd name="connsiteY277" fmla="*/ 1313064 h 1313064"/>
                <a:gd name="connsiteX278" fmla="*/ 3177869 w 11218359"/>
                <a:gd name="connsiteY278" fmla="*/ 1313064 h 1313064"/>
                <a:gd name="connsiteX279" fmla="*/ 3189308 w 11218359"/>
                <a:gd name="connsiteY279" fmla="*/ 1313064 h 1313064"/>
                <a:gd name="connsiteX280" fmla="*/ 3200748 w 11218359"/>
                <a:gd name="connsiteY280" fmla="*/ 1313064 h 1313064"/>
                <a:gd name="connsiteX281" fmla="*/ 3212187 w 11218359"/>
                <a:gd name="connsiteY281" fmla="*/ 1313064 h 1313064"/>
                <a:gd name="connsiteX282" fmla="*/ 3223627 w 11218359"/>
                <a:gd name="connsiteY282" fmla="*/ 1313064 h 1313064"/>
                <a:gd name="connsiteX283" fmla="*/ 3235066 w 11218359"/>
                <a:gd name="connsiteY283" fmla="*/ 1313064 h 1313064"/>
                <a:gd name="connsiteX284" fmla="*/ 3246501 w 11218359"/>
                <a:gd name="connsiteY284" fmla="*/ 1313064 h 1313064"/>
                <a:gd name="connsiteX285" fmla="*/ 3257945 w 11218359"/>
                <a:gd name="connsiteY285" fmla="*/ 1313064 h 1313064"/>
                <a:gd name="connsiteX286" fmla="*/ 3269385 w 11218359"/>
                <a:gd name="connsiteY286" fmla="*/ 1313064 h 1313064"/>
                <a:gd name="connsiteX287" fmla="*/ 3280825 w 11218359"/>
                <a:gd name="connsiteY287" fmla="*/ 1313064 h 1313064"/>
                <a:gd name="connsiteX288" fmla="*/ 3292264 w 11218359"/>
                <a:gd name="connsiteY288" fmla="*/ 1313064 h 1313064"/>
                <a:gd name="connsiteX289" fmla="*/ 3303699 w 11218359"/>
                <a:gd name="connsiteY289" fmla="*/ 1313064 h 1313064"/>
                <a:gd name="connsiteX290" fmla="*/ 3315143 w 11218359"/>
                <a:gd name="connsiteY290" fmla="*/ 1313064 h 1313064"/>
                <a:gd name="connsiteX291" fmla="*/ 3326578 w 11218359"/>
                <a:gd name="connsiteY291" fmla="*/ 1313064 h 1313064"/>
                <a:gd name="connsiteX292" fmla="*/ 3338017 w 11218359"/>
                <a:gd name="connsiteY292" fmla="*/ 1313064 h 1313064"/>
                <a:gd name="connsiteX293" fmla="*/ 3349457 w 11218359"/>
                <a:gd name="connsiteY293" fmla="*/ 1313064 h 1313064"/>
                <a:gd name="connsiteX294" fmla="*/ 3360896 w 11218359"/>
                <a:gd name="connsiteY294" fmla="*/ 1313064 h 1313064"/>
                <a:gd name="connsiteX295" fmla="*/ 3372336 w 11218359"/>
                <a:gd name="connsiteY295" fmla="*/ 1313064 h 1313064"/>
                <a:gd name="connsiteX296" fmla="*/ 3383776 w 11218359"/>
                <a:gd name="connsiteY296" fmla="*/ 1313064 h 1313064"/>
                <a:gd name="connsiteX297" fmla="*/ 3395215 w 11218359"/>
                <a:gd name="connsiteY297" fmla="*/ 1313064 h 1313064"/>
                <a:gd name="connsiteX298" fmla="*/ 3406654 w 11218359"/>
                <a:gd name="connsiteY298" fmla="*/ 1313064 h 1313064"/>
                <a:gd name="connsiteX299" fmla="*/ 3418094 w 11218359"/>
                <a:gd name="connsiteY299" fmla="*/ 1313064 h 1313064"/>
                <a:gd name="connsiteX300" fmla="*/ 3429534 w 11218359"/>
                <a:gd name="connsiteY300" fmla="*/ 1313064 h 1313064"/>
                <a:gd name="connsiteX301" fmla="*/ 3440973 w 11218359"/>
                <a:gd name="connsiteY301" fmla="*/ 1313064 h 1313064"/>
                <a:gd name="connsiteX302" fmla="*/ 3452413 w 11218359"/>
                <a:gd name="connsiteY302" fmla="*/ 1313064 h 1313064"/>
                <a:gd name="connsiteX303" fmla="*/ 3463852 w 11218359"/>
                <a:gd name="connsiteY303" fmla="*/ 1313064 h 1313064"/>
                <a:gd name="connsiteX304" fmla="*/ 3475292 w 11218359"/>
                <a:gd name="connsiteY304" fmla="*/ 1313064 h 1313064"/>
                <a:gd name="connsiteX305" fmla="*/ 3486731 w 11218359"/>
                <a:gd name="connsiteY305" fmla="*/ 1313064 h 1313064"/>
                <a:gd name="connsiteX306" fmla="*/ 3498171 w 11218359"/>
                <a:gd name="connsiteY306" fmla="*/ 1313064 h 1313064"/>
                <a:gd name="connsiteX307" fmla="*/ 3509610 w 11218359"/>
                <a:gd name="connsiteY307" fmla="*/ 1313064 h 1313064"/>
                <a:gd name="connsiteX308" fmla="*/ 3521050 w 11218359"/>
                <a:gd name="connsiteY308" fmla="*/ 1313064 h 1313064"/>
                <a:gd name="connsiteX309" fmla="*/ 3532489 w 11218359"/>
                <a:gd name="connsiteY309" fmla="*/ 1313064 h 1313064"/>
                <a:gd name="connsiteX310" fmla="*/ 3543929 w 11218359"/>
                <a:gd name="connsiteY310" fmla="*/ 1313064 h 1313064"/>
                <a:gd name="connsiteX311" fmla="*/ 3555368 w 11218359"/>
                <a:gd name="connsiteY311" fmla="*/ 1313064 h 1313064"/>
                <a:gd name="connsiteX312" fmla="*/ 3566808 w 11218359"/>
                <a:gd name="connsiteY312" fmla="*/ 1313064 h 1313064"/>
                <a:gd name="connsiteX313" fmla="*/ 3578247 w 11218359"/>
                <a:gd name="connsiteY313" fmla="*/ 1313064 h 1313064"/>
                <a:gd name="connsiteX314" fmla="*/ 3589687 w 11218359"/>
                <a:gd name="connsiteY314" fmla="*/ 1313064 h 1313064"/>
                <a:gd name="connsiteX315" fmla="*/ 3601127 w 11218359"/>
                <a:gd name="connsiteY315" fmla="*/ 1313064 h 1313064"/>
                <a:gd name="connsiteX316" fmla="*/ 3612566 w 11218359"/>
                <a:gd name="connsiteY316" fmla="*/ 1313064 h 1313064"/>
                <a:gd name="connsiteX317" fmla="*/ 3624005 w 11218359"/>
                <a:gd name="connsiteY317" fmla="*/ 1313064 h 1313064"/>
                <a:gd name="connsiteX318" fmla="*/ 3635445 w 11218359"/>
                <a:gd name="connsiteY318" fmla="*/ 1313064 h 1313064"/>
                <a:gd name="connsiteX319" fmla="*/ 3646885 w 11218359"/>
                <a:gd name="connsiteY319" fmla="*/ 1313064 h 1313064"/>
                <a:gd name="connsiteX320" fmla="*/ 3658324 w 11218359"/>
                <a:gd name="connsiteY320" fmla="*/ 1313064 h 1313064"/>
                <a:gd name="connsiteX321" fmla="*/ 3669764 w 11218359"/>
                <a:gd name="connsiteY321" fmla="*/ 1313064 h 1313064"/>
                <a:gd name="connsiteX322" fmla="*/ 3681203 w 11218359"/>
                <a:gd name="connsiteY322" fmla="*/ 1313064 h 1313064"/>
                <a:gd name="connsiteX323" fmla="*/ 3692643 w 11218359"/>
                <a:gd name="connsiteY323" fmla="*/ 1313064 h 1313064"/>
                <a:gd name="connsiteX324" fmla="*/ 3704082 w 11218359"/>
                <a:gd name="connsiteY324" fmla="*/ 1313064 h 1313064"/>
                <a:gd name="connsiteX325" fmla="*/ 3715522 w 11218359"/>
                <a:gd name="connsiteY325" fmla="*/ 1313064 h 1313064"/>
                <a:gd name="connsiteX326" fmla="*/ 3726961 w 11218359"/>
                <a:gd name="connsiteY326" fmla="*/ 1313064 h 1313064"/>
                <a:gd name="connsiteX327" fmla="*/ 3738401 w 11218359"/>
                <a:gd name="connsiteY327" fmla="*/ 1313064 h 1313064"/>
                <a:gd name="connsiteX328" fmla="*/ 3749840 w 11218359"/>
                <a:gd name="connsiteY328" fmla="*/ 1313064 h 1313064"/>
                <a:gd name="connsiteX329" fmla="*/ 3761280 w 11218359"/>
                <a:gd name="connsiteY329" fmla="*/ 1313064 h 1313064"/>
                <a:gd name="connsiteX330" fmla="*/ 3772719 w 11218359"/>
                <a:gd name="connsiteY330" fmla="*/ 1313064 h 1313064"/>
                <a:gd name="connsiteX331" fmla="*/ 3784154 w 11218359"/>
                <a:gd name="connsiteY331" fmla="*/ 1313064 h 1313064"/>
                <a:gd name="connsiteX332" fmla="*/ 3795598 w 11218359"/>
                <a:gd name="connsiteY332" fmla="*/ 1313064 h 1313064"/>
                <a:gd name="connsiteX333" fmla="*/ 3807033 w 11218359"/>
                <a:gd name="connsiteY333" fmla="*/ 1313064 h 1313064"/>
                <a:gd name="connsiteX334" fmla="*/ 3818473 w 11218359"/>
                <a:gd name="connsiteY334" fmla="*/ 1313064 h 1313064"/>
                <a:gd name="connsiteX335" fmla="*/ 3829917 w 11218359"/>
                <a:gd name="connsiteY335" fmla="*/ 1313064 h 1313064"/>
                <a:gd name="connsiteX336" fmla="*/ 3841352 w 11218359"/>
                <a:gd name="connsiteY336" fmla="*/ 1313064 h 1313064"/>
                <a:gd name="connsiteX337" fmla="*/ 3852791 w 11218359"/>
                <a:gd name="connsiteY337" fmla="*/ 1313064 h 1313064"/>
                <a:gd name="connsiteX338" fmla="*/ 3864231 w 11218359"/>
                <a:gd name="connsiteY338" fmla="*/ 1313064 h 1313064"/>
                <a:gd name="connsiteX339" fmla="*/ 3875670 w 11218359"/>
                <a:gd name="connsiteY339" fmla="*/ 1313064 h 1313064"/>
                <a:gd name="connsiteX340" fmla="*/ 3887110 w 11218359"/>
                <a:gd name="connsiteY340" fmla="*/ 1313064 h 1313064"/>
                <a:gd name="connsiteX341" fmla="*/ 3898549 w 11218359"/>
                <a:gd name="connsiteY341" fmla="*/ 1313064 h 1313064"/>
                <a:gd name="connsiteX342" fmla="*/ 3909989 w 11218359"/>
                <a:gd name="connsiteY342" fmla="*/ 1313064 h 1313064"/>
                <a:gd name="connsiteX343" fmla="*/ 3921447 w 11218359"/>
                <a:gd name="connsiteY343" fmla="*/ 1313064 h 1313064"/>
                <a:gd name="connsiteX344" fmla="*/ 3932878 w 11218359"/>
                <a:gd name="connsiteY344" fmla="*/ 1313064 h 1313064"/>
                <a:gd name="connsiteX345" fmla="*/ 3944307 w 11218359"/>
                <a:gd name="connsiteY345" fmla="*/ 1313064 h 1313064"/>
                <a:gd name="connsiteX346" fmla="*/ 3955737 w 11218359"/>
                <a:gd name="connsiteY346" fmla="*/ 1313064 h 1313064"/>
                <a:gd name="connsiteX347" fmla="*/ 3967167 w 11218359"/>
                <a:gd name="connsiteY347" fmla="*/ 1313064 h 1313064"/>
                <a:gd name="connsiteX348" fmla="*/ 3978645 w 11218359"/>
                <a:gd name="connsiteY348" fmla="*/ 1313064 h 1313064"/>
                <a:gd name="connsiteX349" fmla="*/ 3990075 w 11218359"/>
                <a:gd name="connsiteY349" fmla="*/ 1313064 h 1313064"/>
                <a:gd name="connsiteX350" fmla="*/ 4001505 w 11218359"/>
                <a:gd name="connsiteY350" fmla="*/ 1313064 h 1313064"/>
                <a:gd name="connsiteX351" fmla="*/ 4012935 w 11218359"/>
                <a:gd name="connsiteY351" fmla="*/ 1313064 h 1313064"/>
                <a:gd name="connsiteX352" fmla="*/ 4024365 w 11218359"/>
                <a:gd name="connsiteY352" fmla="*/ 1313064 h 1313064"/>
                <a:gd name="connsiteX353" fmla="*/ 4035843 w 11218359"/>
                <a:gd name="connsiteY353" fmla="*/ 1313064 h 1313064"/>
                <a:gd name="connsiteX354" fmla="*/ 4047273 w 11218359"/>
                <a:gd name="connsiteY354" fmla="*/ 1313064 h 1313064"/>
                <a:gd name="connsiteX355" fmla="*/ 4058702 w 11218359"/>
                <a:gd name="connsiteY355" fmla="*/ 1313064 h 1313064"/>
                <a:gd name="connsiteX356" fmla="*/ 4070133 w 11218359"/>
                <a:gd name="connsiteY356" fmla="*/ 1313064 h 1313064"/>
                <a:gd name="connsiteX357" fmla="*/ 4081563 w 11218359"/>
                <a:gd name="connsiteY357" fmla="*/ 1313064 h 1313064"/>
                <a:gd name="connsiteX358" fmla="*/ 4093040 w 11218359"/>
                <a:gd name="connsiteY358" fmla="*/ 1313064 h 1313064"/>
                <a:gd name="connsiteX359" fmla="*/ 4104471 w 11218359"/>
                <a:gd name="connsiteY359" fmla="*/ 1313064 h 1313064"/>
                <a:gd name="connsiteX360" fmla="*/ 4115900 w 11218359"/>
                <a:gd name="connsiteY360" fmla="*/ 1313064 h 1313064"/>
                <a:gd name="connsiteX361" fmla="*/ 4127330 w 11218359"/>
                <a:gd name="connsiteY361" fmla="*/ 1313064 h 1313064"/>
                <a:gd name="connsiteX362" fmla="*/ 4138760 w 11218359"/>
                <a:gd name="connsiteY362" fmla="*/ 1313064 h 1313064"/>
                <a:gd name="connsiteX363" fmla="*/ 4150238 w 11218359"/>
                <a:gd name="connsiteY363" fmla="*/ 1313064 h 1313064"/>
                <a:gd name="connsiteX364" fmla="*/ 4161668 w 11218359"/>
                <a:gd name="connsiteY364" fmla="*/ 1313064 h 1313064"/>
                <a:gd name="connsiteX365" fmla="*/ 4173098 w 11218359"/>
                <a:gd name="connsiteY365" fmla="*/ 1313064 h 1313064"/>
                <a:gd name="connsiteX366" fmla="*/ 4184528 w 11218359"/>
                <a:gd name="connsiteY366" fmla="*/ 1313064 h 1313064"/>
                <a:gd name="connsiteX367" fmla="*/ 4195958 w 11218359"/>
                <a:gd name="connsiteY367" fmla="*/ 1313064 h 1313064"/>
                <a:gd name="connsiteX368" fmla="*/ 4207436 w 11218359"/>
                <a:gd name="connsiteY368" fmla="*/ 1313064 h 1313064"/>
                <a:gd name="connsiteX369" fmla="*/ 4218865 w 11218359"/>
                <a:gd name="connsiteY369" fmla="*/ 1313064 h 1313064"/>
                <a:gd name="connsiteX370" fmla="*/ 4230296 w 11218359"/>
                <a:gd name="connsiteY370" fmla="*/ 1313064 h 1313064"/>
                <a:gd name="connsiteX371" fmla="*/ 4241726 w 11218359"/>
                <a:gd name="connsiteY371" fmla="*/ 1313064 h 1313064"/>
                <a:gd name="connsiteX372" fmla="*/ 4253156 w 11218359"/>
                <a:gd name="connsiteY372" fmla="*/ 1313064 h 1313064"/>
                <a:gd name="connsiteX373" fmla="*/ 4264634 w 11218359"/>
                <a:gd name="connsiteY373" fmla="*/ 1313064 h 1313064"/>
                <a:gd name="connsiteX374" fmla="*/ 4276063 w 11218359"/>
                <a:gd name="connsiteY374" fmla="*/ 1313064 h 1313064"/>
                <a:gd name="connsiteX375" fmla="*/ 4287493 w 11218359"/>
                <a:gd name="connsiteY375" fmla="*/ 1313064 h 1313064"/>
                <a:gd name="connsiteX376" fmla="*/ 4298923 w 11218359"/>
                <a:gd name="connsiteY376" fmla="*/ 1313064 h 1313064"/>
                <a:gd name="connsiteX377" fmla="*/ 4310353 w 11218359"/>
                <a:gd name="connsiteY377" fmla="*/ 1313064 h 1313064"/>
                <a:gd name="connsiteX378" fmla="*/ 4321831 w 11218359"/>
                <a:gd name="connsiteY378" fmla="*/ 1313064 h 1313064"/>
                <a:gd name="connsiteX379" fmla="*/ 4333261 w 11218359"/>
                <a:gd name="connsiteY379" fmla="*/ 1313064 h 1313064"/>
                <a:gd name="connsiteX380" fmla="*/ 4344691 w 11218359"/>
                <a:gd name="connsiteY380" fmla="*/ 1313064 h 1313064"/>
                <a:gd name="connsiteX381" fmla="*/ 4356121 w 11218359"/>
                <a:gd name="connsiteY381" fmla="*/ 1313064 h 1313064"/>
                <a:gd name="connsiteX382" fmla="*/ 4367551 w 11218359"/>
                <a:gd name="connsiteY382" fmla="*/ 1313064 h 1313064"/>
                <a:gd name="connsiteX383" fmla="*/ 4379028 w 11218359"/>
                <a:gd name="connsiteY383" fmla="*/ 1313064 h 1313064"/>
                <a:gd name="connsiteX384" fmla="*/ 4390458 w 11218359"/>
                <a:gd name="connsiteY384" fmla="*/ 1313064 h 1313064"/>
                <a:gd name="connsiteX385" fmla="*/ 4401889 w 11218359"/>
                <a:gd name="connsiteY385" fmla="*/ 1313064 h 1313064"/>
                <a:gd name="connsiteX386" fmla="*/ 4413319 w 11218359"/>
                <a:gd name="connsiteY386" fmla="*/ 1313064 h 1313064"/>
                <a:gd name="connsiteX387" fmla="*/ 4424749 w 11218359"/>
                <a:gd name="connsiteY387" fmla="*/ 1313064 h 1313064"/>
                <a:gd name="connsiteX388" fmla="*/ 4436226 w 11218359"/>
                <a:gd name="connsiteY388" fmla="*/ 1313064 h 1313064"/>
                <a:gd name="connsiteX389" fmla="*/ 4447656 w 11218359"/>
                <a:gd name="connsiteY389" fmla="*/ 1313064 h 1313064"/>
                <a:gd name="connsiteX390" fmla="*/ 4459086 w 11218359"/>
                <a:gd name="connsiteY390" fmla="*/ 1313064 h 1313064"/>
                <a:gd name="connsiteX391" fmla="*/ 4470516 w 11218359"/>
                <a:gd name="connsiteY391" fmla="*/ 1313064 h 1313064"/>
                <a:gd name="connsiteX392" fmla="*/ 4481946 w 11218359"/>
                <a:gd name="connsiteY392" fmla="*/ 1313064 h 1313064"/>
                <a:gd name="connsiteX393" fmla="*/ 4493424 w 11218359"/>
                <a:gd name="connsiteY393" fmla="*/ 1313064 h 1313064"/>
                <a:gd name="connsiteX394" fmla="*/ 4504854 w 11218359"/>
                <a:gd name="connsiteY394" fmla="*/ 1313064 h 1313064"/>
                <a:gd name="connsiteX395" fmla="*/ 4516284 w 11218359"/>
                <a:gd name="connsiteY395" fmla="*/ 1313064 h 1313064"/>
                <a:gd name="connsiteX396" fmla="*/ 4527714 w 11218359"/>
                <a:gd name="connsiteY396" fmla="*/ 1313064 h 1313064"/>
                <a:gd name="connsiteX397" fmla="*/ 4539144 w 11218359"/>
                <a:gd name="connsiteY397" fmla="*/ 1313064 h 1313064"/>
                <a:gd name="connsiteX398" fmla="*/ 4550621 w 11218359"/>
                <a:gd name="connsiteY398" fmla="*/ 1313064 h 1313064"/>
                <a:gd name="connsiteX399" fmla="*/ 4562051 w 11218359"/>
                <a:gd name="connsiteY399" fmla="*/ 1313064 h 1313064"/>
                <a:gd name="connsiteX400" fmla="*/ 4573482 w 11218359"/>
                <a:gd name="connsiteY400" fmla="*/ 1313064 h 1313064"/>
                <a:gd name="connsiteX401" fmla="*/ 4584912 w 11218359"/>
                <a:gd name="connsiteY401" fmla="*/ 1313064 h 1313064"/>
                <a:gd name="connsiteX402" fmla="*/ 4596341 w 11218359"/>
                <a:gd name="connsiteY402" fmla="*/ 1313064 h 1313064"/>
                <a:gd name="connsiteX403" fmla="*/ 4607771 w 11218359"/>
                <a:gd name="connsiteY403" fmla="*/ 1313064 h 1313064"/>
                <a:gd name="connsiteX404" fmla="*/ 4619249 w 11218359"/>
                <a:gd name="connsiteY404" fmla="*/ 1313064 h 1313064"/>
                <a:gd name="connsiteX405" fmla="*/ 4630679 w 11218359"/>
                <a:gd name="connsiteY405" fmla="*/ 1313064 h 1313064"/>
                <a:gd name="connsiteX406" fmla="*/ 4642109 w 11218359"/>
                <a:gd name="connsiteY406" fmla="*/ 1313064 h 1313064"/>
                <a:gd name="connsiteX407" fmla="*/ 4653539 w 11218359"/>
                <a:gd name="connsiteY407" fmla="*/ 1313064 h 1313064"/>
                <a:gd name="connsiteX408" fmla="*/ 4664969 w 11218359"/>
                <a:gd name="connsiteY408" fmla="*/ 1313064 h 1313064"/>
                <a:gd name="connsiteX409" fmla="*/ 4676447 w 11218359"/>
                <a:gd name="connsiteY409" fmla="*/ 1313064 h 1313064"/>
                <a:gd name="connsiteX410" fmla="*/ 4687877 w 11218359"/>
                <a:gd name="connsiteY410" fmla="*/ 1313064 h 1313064"/>
                <a:gd name="connsiteX411" fmla="*/ 4699306 w 11218359"/>
                <a:gd name="connsiteY411" fmla="*/ 1313064 h 1313064"/>
                <a:gd name="connsiteX412" fmla="*/ 4710737 w 11218359"/>
                <a:gd name="connsiteY412" fmla="*/ 1313064 h 1313064"/>
                <a:gd name="connsiteX413" fmla="*/ 4722167 w 11218359"/>
                <a:gd name="connsiteY413" fmla="*/ 1313064 h 1313064"/>
                <a:gd name="connsiteX414" fmla="*/ 4733644 w 11218359"/>
                <a:gd name="connsiteY414" fmla="*/ 1313064 h 1313064"/>
                <a:gd name="connsiteX415" fmla="*/ 4745075 w 11218359"/>
                <a:gd name="connsiteY415" fmla="*/ 1313064 h 1313064"/>
                <a:gd name="connsiteX416" fmla="*/ 4756504 w 11218359"/>
                <a:gd name="connsiteY416" fmla="*/ 1313064 h 1313064"/>
                <a:gd name="connsiteX417" fmla="*/ 4767934 w 11218359"/>
                <a:gd name="connsiteY417" fmla="*/ 1313064 h 1313064"/>
                <a:gd name="connsiteX418" fmla="*/ 4779364 w 11218359"/>
                <a:gd name="connsiteY418" fmla="*/ 1313064 h 1313064"/>
                <a:gd name="connsiteX419" fmla="*/ 4790842 w 11218359"/>
                <a:gd name="connsiteY419" fmla="*/ 1313064 h 1313064"/>
                <a:gd name="connsiteX420" fmla="*/ 4802272 w 11218359"/>
                <a:gd name="connsiteY420" fmla="*/ 1313064 h 1313064"/>
                <a:gd name="connsiteX421" fmla="*/ 4813702 w 11218359"/>
                <a:gd name="connsiteY421" fmla="*/ 1313064 h 1313064"/>
                <a:gd name="connsiteX422" fmla="*/ 4825132 w 11218359"/>
                <a:gd name="connsiteY422" fmla="*/ 1313064 h 1313064"/>
                <a:gd name="connsiteX423" fmla="*/ 4836562 w 11218359"/>
                <a:gd name="connsiteY423" fmla="*/ 1313064 h 1313064"/>
                <a:gd name="connsiteX424" fmla="*/ 4848040 w 11218359"/>
                <a:gd name="connsiteY424" fmla="*/ 1313064 h 1313064"/>
                <a:gd name="connsiteX425" fmla="*/ 4859469 w 11218359"/>
                <a:gd name="connsiteY425" fmla="*/ 1313064 h 1313064"/>
                <a:gd name="connsiteX426" fmla="*/ 4870899 w 11218359"/>
                <a:gd name="connsiteY426" fmla="*/ 1313064 h 1313064"/>
                <a:gd name="connsiteX427" fmla="*/ 4882330 w 11218359"/>
                <a:gd name="connsiteY427" fmla="*/ 1313064 h 1313064"/>
                <a:gd name="connsiteX428" fmla="*/ 4893760 w 11218359"/>
                <a:gd name="connsiteY428" fmla="*/ 1313064 h 1313064"/>
                <a:gd name="connsiteX429" fmla="*/ 4905237 w 11218359"/>
                <a:gd name="connsiteY429" fmla="*/ 1313064 h 1313064"/>
                <a:gd name="connsiteX430" fmla="*/ 4916667 w 11218359"/>
                <a:gd name="connsiteY430" fmla="*/ 1313064 h 1313064"/>
                <a:gd name="connsiteX431" fmla="*/ 4928097 w 11218359"/>
                <a:gd name="connsiteY431" fmla="*/ 1313064 h 1313064"/>
                <a:gd name="connsiteX432" fmla="*/ 4939527 w 11218359"/>
                <a:gd name="connsiteY432" fmla="*/ 1313064 h 1313064"/>
                <a:gd name="connsiteX433" fmla="*/ 4950957 w 11218359"/>
                <a:gd name="connsiteY433" fmla="*/ 1313064 h 1313064"/>
                <a:gd name="connsiteX434" fmla="*/ 4962435 w 11218359"/>
                <a:gd name="connsiteY434" fmla="*/ 1313064 h 1313064"/>
                <a:gd name="connsiteX435" fmla="*/ 4973865 w 11218359"/>
                <a:gd name="connsiteY435" fmla="*/ 1313064 h 1313064"/>
                <a:gd name="connsiteX436" fmla="*/ 4985295 w 11218359"/>
                <a:gd name="connsiteY436" fmla="*/ 1313064 h 1313064"/>
                <a:gd name="connsiteX437" fmla="*/ 4996725 w 11218359"/>
                <a:gd name="connsiteY437" fmla="*/ 1313064 h 1313064"/>
                <a:gd name="connsiteX438" fmla="*/ 5008155 w 11218359"/>
                <a:gd name="connsiteY438" fmla="*/ 1313064 h 1313064"/>
                <a:gd name="connsiteX439" fmla="*/ 5019632 w 11218359"/>
                <a:gd name="connsiteY439" fmla="*/ 1313064 h 1313064"/>
                <a:gd name="connsiteX440" fmla="*/ 5031062 w 11218359"/>
                <a:gd name="connsiteY440" fmla="*/ 1313064 h 1313064"/>
                <a:gd name="connsiteX441" fmla="*/ 5042492 w 11218359"/>
                <a:gd name="connsiteY441" fmla="*/ 1313064 h 1313064"/>
                <a:gd name="connsiteX442" fmla="*/ 5053923 w 11218359"/>
                <a:gd name="connsiteY442" fmla="*/ 1313064 h 1313064"/>
                <a:gd name="connsiteX443" fmla="*/ 5065353 w 11218359"/>
                <a:gd name="connsiteY443" fmla="*/ 1313064 h 1313064"/>
                <a:gd name="connsiteX444" fmla="*/ 5076830 w 11218359"/>
                <a:gd name="connsiteY444" fmla="*/ 1313064 h 1313064"/>
                <a:gd name="connsiteX445" fmla="*/ 5088260 w 11218359"/>
                <a:gd name="connsiteY445" fmla="*/ 1313064 h 1313064"/>
                <a:gd name="connsiteX446" fmla="*/ 5099690 w 11218359"/>
                <a:gd name="connsiteY446" fmla="*/ 1313064 h 1313064"/>
                <a:gd name="connsiteX447" fmla="*/ 5111120 w 11218359"/>
                <a:gd name="connsiteY447" fmla="*/ 1313064 h 1313064"/>
                <a:gd name="connsiteX448" fmla="*/ 5122550 w 11218359"/>
                <a:gd name="connsiteY448" fmla="*/ 1313064 h 1313064"/>
                <a:gd name="connsiteX449" fmla="*/ 5134028 w 11218359"/>
                <a:gd name="connsiteY449" fmla="*/ 1313064 h 1313064"/>
                <a:gd name="connsiteX450" fmla="*/ 5145458 w 11218359"/>
                <a:gd name="connsiteY450" fmla="*/ 1313064 h 1313064"/>
                <a:gd name="connsiteX451" fmla="*/ 5156888 w 11218359"/>
                <a:gd name="connsiteY451" fmla="*/ 1313064 h 1313064"/>
                <a:gd name="connsiteX452" fmla="*/ 5168318 w 11218359"/>
                <a:gd name="connsiteY452" fmla="*/ 1313064 h 1313064"/>
                <a:gd name="connsiteX453" fmla="*/ 5179747 w 11218359"/>
                <a:gd name="connsiteY453" fmla="*/ 1313064 h 1313064"/>
                <a:gd name="connsiteX454" fmla="*/ 5191225 w 11218359"/>
                <a:gd name="connsiteY454" fmla="*/ 1313064 h 1313064"/>
                <a:gd name="connsiteX455" fmla="*/ 5202655 w 11218359"/>
                <a:gd name="connsiteY455" fmla="*/ 1313064 h 1313064"/>
                <a:gd name="connsiteX456" fmla="*/ 5214085 w 11218359"/>
                <a:gd name="connsiteY456" fmla="*/ 1313064 h 1313064"/>
                <a:gd name="connsiteX457" fmla="*/ 5225515 w 11218359"/>
                <a:gd name="connsiteY457" fmla="*/ 1313064 h 1313064"/>
                <a:gd name="connsiteX458" fmla="*/ 5236945 w 11218359"/>
                <a:gd name="connsiteY458" fmla="*/ 1313064 h 1313064"/>
                <a:gd name="connsiteX459" fmla="*/ 5248423 w 11218359"/>
                <a:gd name="connsiteY459" fmla="*/ 1313064 h 1313064"/>
                <a:gd name="connsiteX460" fmla="*/ 5259853 w 11218359"/>
                <a:gd name="connsiteY460" fmla="*/ 1313064 h 1313064"/>
                <a:gd name="connsiteX461" fmla="*/ 5271283 w 11218359"/>
                <a:gd name="connsiteY461" fmla="*/ 1313064 h 1313064"/>
                <a:gd name="connsiteX462" fmla="*/ 5282713 w 11218359"/>
                <a:gd name="connsiteY462" fmla="*/ 1313064 h 1313064"/>
                <a:gd name="connsiteX463" fmla="*/ 5294143 w 11218359"/>
                <a:gd name="connsiteY463" fmla="*/ 1313064 h 1313064"/>
                <a:gd name="connsiteX464" fmla="*/ 5305621 w 11218359"/>
                <a:gd name="connsiteY464" fmla="*/ 1313064 h 1313064"/>
                <a:gd name="connsiteX465" fmla="*/ 5317051 w 11218359"/>
                <a:gd name="connsiteY465" fmla="*/ 1313064 h 1313064"/>
                <a:gd name="connsiteX466" fmla="*/ 5328481 w 11218359"/>
                <a:gd name="connsiteY466" fmla="*/ 1313064 h 1313064"/>
                <a:gd name="connsiteX467" fmla="*/ 5339910 w 11218359"/>
                <a:gd name="connsiteY467" fmla="*/ 1313064 h 1313064"/>
                <a:gd name="connsiteX468" fmla="*/ 5351340 w 11218359"/>
                <a:gd name="connsiteY468" fmla="*/ 1313064 h 1313064"/>
                <a:gd name="connsiteX469" fmla="*/ 5362818 w 11218359"/>
                <a:gd name="connsiteY469" fmla="*/ 1313064 h 1313064"/>
                <a:gd name="connsiteX470" fmla="*/ 5374248 w 11218359"/>
                <a:gd name="connsiteY470" fmla="*/ 1313064 h 1313064"/>
                <a:gd name="connsiteX471" fmla="*/ 5385678 w 11218359"/>
                <a:gd name="connsiteY471" fmla="*/ 1313064 h 1313064"/>
                <a:gd name="connsiteX472" fmla="*/ 5397108 w 11218359"/>
                <a:gd name="connsiteY472" fmla="*/ 1313064 h 1313064"/>
                <a:gd name="connsiteX473" fmla="*/ 5408538 w 11218359"/>
                <a:gd name="connsiteY473" fmla="*/ 1313064 h 1313064"/>
                <a:gd name="connsiteX474" fmla="*/ 5420016 w 11218359"/>
                <a:gd name="connsiteY474" fmla="*/ 1313064 h 1313064"/>
                <a:gd name="connsiteX475" fmla="*/ 5431446 w 11218359"/>
                <a:gd name="connsiteY475" fmla="*/ 1313064 h 1313064"/>
                <a:gd name="connsiteX476" fmla="*/ 5442876 w 11218359"/>
                <a:gd name="connsiteY476" fmla="*/ 1313064 h 1313064"/>
                <a:gd name="connsiteX477" fmla="*/ 5454306 w 11218359"/>
                <a:gd name="connsiteY477" fmla="*/ 1313064 h 1313064"/>
                <a:gd name="connsiteX478" fmla="*/ 5465736 w 11218359"/>
                <a:gd name="connsiteY478" fmla="*/ 1313064 h 1313064"/>
                <a:gd name="connsiteX479" fmla="*/ 5477214 w 11218359"/>
                <a:gd name="connsiteY479" fmla="*/ 1313064 h 1313064"/>
                <a:gd name="connsiteX480" fmla="*/ 5488643 w 11218359"/>
                <a:gd name="connsiteY480" fmla="*/ 1313064 h 1313064"/>
                <a:gd name="connsiteX481" fmla="*/ 5500073 w 11218359"/>
                <a:gd name="connsiteY481" fmla="*/ 1313064 h 1313064"/>
                <a:gd name="connsiteX482" fmla="*/ 5511503 w 11218359"/>
                <a:gd name="connsiteY482" fmla="*/ 1313064 h 1313064"/>
                <a:gd name="connsiteX483" fmla="*/ 5522933 w 11218359"/>
                <a:gd name="connsiteY483" fmla="*/ 1313064 h 1313064"/>
                <a:gd name="connsiteX484" fmla="*/ 5534411 w 11218359"/>
                <a:gd name="connsiteY484" fmla="*/ 1313064 h 1313064"/>
                <a:gd name="connsiteX485" fmla="*/ 5545841 w 11218359"/>
                <a:gd name="connsiteY485" fmla="*/ 1313064 h 1313064"/>
                <a:gd name="connsiteX486" fmla="*/ 5557271 w 11218359"/>
                <a:gd name="connsiteY486" fmla="*/ 1313064 h 1313064"/>
                <a:gd name="connsiteX487" fmla="*/ 5568701 w 11218359"/>
                <a:gd name="connsiteY487" fmla="*/ 1313064 h 1313064"/>
                <a:gd name="connsiteX488" fmla="*/ 5580131 w 11218359"/>
                <a:gd name="connsiteY488" fmla="*/ 1313064 h 1313064"/>
                <a:gd name="connsiteX489" fmla="*/ 5591609 w 11218359"/>
                <a:gd name="connsiteY489" fmla="*/ 1313064 h 1313064"/>
                <a:gd name="connsiteX490" fmla="*/ 5603038 w 11218359"/>
                <a:gd name="connsiteY490" fmla="*/ 1313064 h 1313064"/>
                <a:gd name="connsiteX491" fmla="*/ 5614469 w 11218359"/>
                <a:gd name="connsiteY491" fmla="*/ 1313064 h 1313064"/>
                <a:gd name="connsiteX492" fmla="*/ 5625899 w 11218359"/>
                <a:gd name="connsiteY492" fmla="*/ 1313064 h 1313064"/>
                <a:gd name="connsiteX493" fmla="*/ 5637329 w 11218359"/>
                <a:gd name="connsiteY493" fmla="*/ 1313064 h 1313064"/>
                <a:gd name="connsiteX494" fmla="*/ 5648759 w 11218359"/>
                <a:gd name="connsiteY494" fmla="*/ 1313064 h 1313064"/>
                <a:gd name="connsiteX495" fmla="*/ 5660236 w 11218359"/>
                <a:gd name="connsiteY495" fmla="*/ 1313064 h 1313064"/>
                <a:gd name="connsiteX496" fmla="*/ 5671666 w 11218359"/>
                <a:gd name="connsiteY496" fmla="*/ 1313064 h 1313064"/>
                <a:gd name="connsiteX497" fmla="*/ 5683096 w 11218359"/>
                <a:gd name="connsiteY497" fmla="*/ 1313064 h 1313064"/>
                <a:gd name="connsiteX498" fmla="*/ 5694526 w 11218359"/>
                <a:gd name="connsiteY498" fmla="*/ 1313064 h 1313064"/>
                <a:gd name="connsiteX499" fmla="*/ 5705956 w 11218359"/>
                <a:gd name="connsiteY499" fmla="*/ 1313064 h 1313064"/>
                <a:gd name="connsiteX500" fmla="*/ 5717434 w 11218359"/>
                <a:gd name="connsiteY500" fmla="*/ 1313064 h 1313064"/>
                <a:gd name="connsiteX501" fmla="*/ 5728864 w 11218359"/>
                <a:gd name="connsiteY501" fmla="*/ 1313064 h 1313064"/>
                <a:gd name="connsiteX502" fmla="*/ 5740294 w 11218359"/>
                <a:gd name="connsiteY502" fmla="*/ 1313064 h 1313064"/>
                <a:gd name="connsiteX503" fmla="*/ 5751724 w 11218359"/>
                <a:gd name="connsiteY503" fmla="*/ 1313064 h 1313064"/>
                <a:gd name="connsiteX504" fmla="*/ 5763154 w 11218359"/>
                <a:gd name="connsiteY504" fmla="*/ 1313064 h 1313064"/>
                <a:gd name="connsiteX505" fmla="*/ 5774631 w 11218359"/>
                <a:gd name="connsiteY505" fmla="*/ 1313064 h 1313064"/>
                <a:gd name="connsiteX506" fmla="*/ 5786062 w 11218359"/>
                <a:gd name="connsiteY506" fmla="*/ 1313064 h 1313064"/>
                <a:gd name="connsiteX507" fmla="*/ 5797492 w 11218359"/>
                <a:gd name="connsiteY507" fmla="*/ 1313064 h 1313064"/>
                <a:gd name="connsiteX508" fmla="*/ 5808921 w 11218359"/>
                <a:gd name="connsiteY508" fmla="*/ 1313064 h 1313064"/>
                <a:gd name="connsiteX509" fmla="*/ 5820351 w 11218359"/>
                <a:gd name="connsiteY509" fmla="*/ 1313064 h 1313064"/>
                <a:gd name="connsiteX510" fmla="*/ 5831829 w 11218359"/>
                <a:gd name="connsiteY510" fmla="*/ 1313064 h 1313064"/>
                <a:gd name="connsiteX511" fmla="*/ 5843259 w 11218359"/>
                <a:gd name="connsiteY511" fmla="*/ 1313064 h 1313064"/>
                <a:gd name="connsiteX512" fmla="*/ 5854689 w 11218359"/>
                <a:gd name="connsiteY512" fmla="*/ 1313064 h 1313064"/>
                <a:gd name="connsiteX513" fmla="*/ 5866119 w 11218359"/>
                <a:gd name="connsiteY513" fmla="*/ 1313064 h 1313064"/>
                <a:gd name="connsiteX514" fmla="*/ 5877549 w 11218359"/>
                <a:gd name="connsiteY514" fmla="*/ 1313064 h 1313064"/>
                <a:gd name="connsiteX515" fmla="*/ 5889027 w 11218359"/>
                <a:gd name="connsiteY515" fmla="*/ 1313064 h 1313064"/>
                <a:gd name="connsiteX516" fmla="*/ 5900457 w 11218359"/>
                <a:gd name="connsiteY516" fmla="*/ 1313064 h 1313064"/>
                <a:gd name="connsiteX517" fmla="*/ 5911887 w 11218359"/>
                <a:gd name="connsiteY517" fmla="*/ 1313064 h 1313064"/>
                <a:gd name="connsiteX518" fmla="*/ 5923317 w 11218359"/>
                <a:gd name="connsiteY518" fmla="*/ 1313064 h 1313064"/>
                <a:gd name="connsiteX519" fmla="*/ 5934747 w 11218359"/>
                <a:gd name="connsiteY519" fmla="*/ 1313064 h 1313064"/>
                <a:gd name="connsiteX520" fmla="*/ 5946225 w 11218359"/>
                <a:gd name="connsiteY520" fmla="*/ 1313064 h 1313064"/>
                <a:gd name="connsiteX521" fmla="*/ 5957655 w 11218359"/>
                <a:gd name="connsiteY521" fmla="*/ 1313064 h 1313064"/>
                <a:gd name="connsiteX522" fmla="*/ 5969084 w 11218359"/>
                <a:gd name="connsiteY522" fmla="*/ 1313064 h 1313064"/>
                <a:gd name="connsiteX523" fmla="*/ 5980514 w 11218359"/>
                <a:gd name="connsiteY523" fmla="*/ 1313064 h 1313064"/>
                <a:gd name="connsiteX524" fmla="*/ 5991944 w 11218359"/>
                <a:gd name="connsiteY524" fmla="*/ 1313064 h 1313064"/>
                <a:gd name="connsiteX525" fmla="*/ 6003422 w 11218359"/>
                <a:gd name="connsiteY525" fmla="*/ 1313064 h 1313064"/>
                <a:gd name="connsiteX526" fmla="*/ 6014852 w 11218359"/>
                <a:gd name="connsiteY526" fmla="*/ 1313064 h 1313064"/>
                <a:gd name="connsiteX527" fmla="*/ 6026282 w 11218359"/>
                <a:gd name="connsiteY527" fmla="*/ 1313064 h 1313064"/>
                <a:gd name="connsiteX528" fmla="*/ 6037712 w 11218359"/>
                <a:gd name="connsiteY528" fmla="*/ 1313064 h 1313064"/>
                <a:gd name="connsiteX529" fmla="*/ 6049142 w 11218359"/>
                <a:gd name="connsiteY529" fmla="*/ 1313064 h 1313064"/>
                <a:gd name="connsiteX530" fmla="*/ 6060620 w 11218359"/>
                <a:gd name="connsiteY530" fmla="*/ 1313064 h 1313064"/>
                <a:gd name="connsiteX531" fmla="*/ 6072049 w 11218359"/>
                <a:gd name="connsiteY531" fmla="*/ 1313064 h 1313064"/>
                <a:gd name="connsiteX532" fmla="*/ 6083480 w 11218359"/>
                <a:gd name="connsiteY532" fmla="*/ 1313064 h 1313064"/>
                <a:gd name="connsiteX533" fmla="*/ 6094910 w 11218359"/>
                <a:gd name="connsiteY533" fmla="*/ 1313064 h 1313064"/>
                <a:gd name="connsiteX534" fmla="*/ 6106340 w 11218359"/>
                <a:gd name="connsiteY534" fmla="*/ 1313064 h 1313064"/>
                <a:gd name="connsiteX535" fmla="*/ 6117818 w 11218359"/>
                <a:gd name="connsiteY535" fmla="*/ 1313064 h 1313064"/>
                <a:gd name="connsiteX536" fmla="*/ 6129247 w 11218359"/>
                <a:gd name="connsiteY536" fmla="*/ 1313064 h 1313064"/>
                <a:gd name="connsiteX537" fmla="*/ 6140677 w 11218359"/>
                <a:gd name="connsiteY537" fmla="*/ 1313064 h 1313064"/>
                <a:gd name="connsiteX538" fmla="*/ 6152107 w 11218359"/>
                <a:gd name="connsiteY538" fmla="*/ 1313064 h 1313064"/>
                <a:gd name="connsiteX539" fmla="*/ 6163537 w 11218359"/>
                <a:gd name="connsiteY539" fmla="*/ 1313064 h 1313064"/>
                <a:gd name="connsiteX540" fmla="*/ 6175015 w 11218359"/>
                <a:gd name="connsiteY540" fmla="*/ 1313064 h 1313064"/>
                <a:gd name="connsiteX541" fmla="*/ 6186445 w 11218359"/>
                <a:gd name="connsiteY541" fmla="*/ 1313064 h 1313064"/>
                <a:gd name="connsiteX542" fmla="*/ 6197875 w 11218359"/>
                <a:gd name="connsiteY542" fmla="*/ 1313064 h 1313064"/>
                <a:gd name="connsiteX543" fmla="*/ 6209305 w 11218359"/>
                <a:gd name="connsiteY543" fmla="*/ 1313064 h 1313064"/>
                <a:gd name="connsiteX544" fmla="*/ 6220735 w 11218359"/>
                <a:gd name="connsiteY544" fmla="*/ 1313064 h 1313064"/>
                <a:gd name="connsiteX545" fmla="*/ 6232212 w 11218359"/>
                <a:gd name="connsiteY545" fmla="*/ 1313064 h 1313064"/>
                <a:gd name="connsiteX546" fmla="*/ 6243642 w 11218359"/>
                <a:gd name="connsiteY546" fmla="*/ 1313064 h 1313064"/>
                <a:gd name="connsiteX547" fmla="*/ 6255073 w 11218359"/>
                <a:gd name="connsiteY547" fmla="*/ 1313064 h 1313064"/>
                <a:gd name="connsiteX548" fmla="*/ 6266503 w 11218359"/>
                <a:gd name="connsiteY548" fmla="*/ 1313064 h 1313064"/>
                <a:gd name="connsiteX549" fmla="*/ 6277933 w 11218359"/>
                <a:gd name="connsiteY549" fmla="*/ 1313064 h 1313064"/>
                <a:gd name="connsiteX550" fmla="*/ 6289410 w 11218359"/>
                <a:gd name="connsiteY550" fmla="*/ 1313064 h 1313064"/>
                <a:gd name="connsiteX551" fmla="*/ 6300840 w 11218359"/>
                <a:gd name="connsiteY551" fmla="*/ 1313064 h 1313064"/>
                <a:gd name="connsiteX552" fmla="*/ 6312270 w 11218359"/>
                <a:gd name="connsiteY552" fmla="*/ 1313064 h 1313064"/>
                <a:gd name="connsiteX553" fmla="*/ 6323700 w 11218359"/>
                <a:gd name="connsiteY553" fmla="*/ 1313064 h 1313064"/>
                <a:gd name="connsiteX554" fmla="*/ 6335130 w 11218359"/>
                <a:gd name="connsiteY554" fmla="*/ 1313064 h 1313064"/>
                <a:gd name="connsiteX555" fmla="*/ 6346608 w 11218359"/>
                <a:gd name="connsiteY555" fmla="*/ 1313064 h 1313064"/>
                <a:gd name="connsiteX556" fmla="*/ 6358038 w 11218359"/>
                <a:gd name="connsiteY556" fmla="*/ 1313064 h 1313064"/>
                <a:gd name="connsiteX557" fmla="*/ 6369468 w 11218359"/>
                <a:gd name="connsiteY557" fmla="*/ 1313064 h 1313064"/>
                <a:gd name="connsiteX558" fmla="*/ 6380898 w 11218359"/>
                <a:gd name="connsiteY558" fmla="*/ 1313064 h 1313064"/>
                <a:gd name="connsiteX559" fmla="*/ 6392328 w 11218359"/>
                <a:gd name="connsiteY559" fmla="*/ 1313064 h 1313064"/>
                <a:gd name="connsiteX560" fmla="*/ 6403805 w 11218359"/>
                <a:gd name="connsiteY560" fmla="*/ 1313064 h 1313064"/>
                <a:gd name="connsiteX561" fmla="*/ 6415235 w 11218359"/>
                <a:gd name="connsiteY561" fmla="*/ 1313064 h 1313064"/>
                <a:gd name="connsiteX562" fmla="*/ 6426666 w 11218359"/>
                <a:gd name="connsiteY562" fmla="*/ 1313064 h 1313064"/>
                <a:gd name="connsiteX563" fmla="*/ 6438096 w 11218359"/>
                <a:gd name="connsiteY563" fmla="*/ 1313064 h 1313064"/>
                <a:gd name="connsiteX564" fmla="*/ 6449525 w 11218359"/>
                <a:gd name="connsiteY564" fmla="*/ 1313064 h 1313064"/>
                <a:gd name="connsiteX565" fmla="*/ 6461003 w 11218359"/>
                <a:gd name="connsiteY565" fmla="*/ 1313064 h 1313064"/>
                <a:gd name="connsiteX566" fmla="*/ 6472433 w 11218359"/>
                <a:gd name="connsiteY566" fmla="*/ 1313064 h 1313064"/>
                <a:gd name="connsiteX567" fmla="*/ 6483863 w 11218359"/>
                <a:gd name="connsiteY567" fmla="*/ 1313064 h 1313064"/>
                <a:gd name="connsiteX568" fmla="*/ 6495293 w 11218359"/>
                <a:gd name="connsiteY568" fmla="*/ 1313064 h 1313064"/>
                <a:gd name="connsiteX569" fmla="*/ 6506723 w 11218359"/>
                <a:gd name="connsiteY569" fmla="*/ 1313064 h 1313064"/>
                <a:gd name="connsiteX570" fmla="*/ 6518201 w 11218359"/>
                <a:gd name="connsiteY570" fmla="*/ 1313064 h 1313064"/>
                <a:gd name="connsiteX571" fmla="*/ 6529631 w 11218359"/>
                <a:gd name="connsiteY571" fmla="*/ 1313064 h 1313064"/>
                <a:gd name="connsiteX572" fmla="*/ 6541061 w 11218359"/>
                <a:gd name="connsiteY572" fmla="*/ 1313064 h 1313064"/>
                <a:gd name="connsiteX573" fmla="*/ 6552490 w 11218359"/>
                <a:gd name="connsiteY573" fmla="*/ 1313064 h 1313064"/>
                <a:gd name="connsiteX574" fmla="*/ 6563921 w 11218359"/>
                <a:gd name="connsiteY574" fmla="*/ 1313064 h 1313064"/>
                <a:gd name="connsiteX575" fmla="*/ 6575398 w 11218359"/>
                <a:gd name="connsiteY575" fmla="*/ 1313064 h 1313064"/>
                <a:gd name="connsiteX576" fmla="*/ 6586828 w 11218359"/>
                <a:gd name="connsiteY576" fmla="*/ 1313064 h 1313064"/>
                <a:gd name="connsiteX577" fmla="*/ 6598259 w 11218359"/>
                <a:gd name="connsiteY577" fmla="*/ 1313064 h 1313064"/>
                <a:gd name="connsiteX578" fmla="*/ 6609688 w 11218359"/>
                <a:gd name="connsiteY578" fmla="*/ 1313064 h 1313064"/>
                <a:gd name="connsiteX579" fmla="*/ 6621118 w 11218359"/>
                <a:gd name="connsiteY579" fmla="*/ 1313064 h 1313064"/>
                <a:gd name="connsiteX580" fmla="*/ 6632596 w 11218359"/>
                <a:gd name="connsiteY580" fmla="*/ 1313064 h 1313064"/>
                <a:gd name="connsiteX581" fmla="*/ 6644026 w 11218359"/>
                <a:gd name="connsiteY581" fmla="*/ 1313064 h 1313064"/>
                <a:gd name="connsiteX582" fmla="*/ 6655456 w 11218359"/>
                <a:gd name="connsiteY582" fmla="*/ 1313064 h 1313064"/>
                <a:gd name="connsiteX583" fmla="*/ 6666886 w 11218359"/>
                <a:gd name="connsiteY583" fmla="*/ 1313064 h 1313064"/>
                <a:gd name="connsiteX584" fmla="*/ 6678316 w 11218359"/>
                <a:gd name="connsiteY584" fmla="*/ 1313064 h 1313064"/>
                <a:gd name="connsiteX585" fmla="*/ 6689794 w 11218359"/>
                <a:gd name="connsiteY585" fmla="*/ 1313064 h 1313064"/>
                <a:gd name="connsiteX586" fmla="*/ 6701224 w 11218359"/>
                <a:gd name="connsiteY586" fmla="*/ 1313064 h 1313064"/>
                <a:gd name="connsiteX587" fmla="*/ 6712653 w 11218359"/>
                <a:gd name="connsiteY587" fmla="*/ 1313064 h 1313064"/>
                <a:gd name="connsiteX588" fmla="*/ 6724083 w 11218359"/>
                <a:gd name="connsiteY588" fmla="*/ 1313064 h 1313064"/>
                <a:gd name="connsiteX589" fmla="*/ 6735514 w 11218359"/>
                <a:gd name="connsiteY589" fmla="*/ 1313064 h 1313064"/>
                <a:gd name="connsiteX590" fmla="*/ 6746944 w 11218359"/>
                <a:gd name="connsiteY590" fmla="*/ 1313064 h 1313064"/>
                <a:gd name="connsiteX591" fmla="*/ 6758421 w 11218359"/>
                <a:gd name="connsiteY591" fmla="*/ 1313064 h 1313064"/>
                <a:gd name="connsiteX592" fmla="*/ 6769851 w 11218359"/>
                <a:gd name="connsiteY592" fmla="*/ 1313064 h 1313064"/>
                <a:gd name="connsiteX593" fmla="*/ 6781281 w 11218359"/>
                <a:gd name="connsiteY593" fmla="*/ 1313064 h 1313064"/>
                <a:gd name="connsiteX594" fmla="*/ 6792711 w 11218359"/>
                <a:gd name="connsiteY594" fmla="*/ 1313064 h 1313064"/>
                <a:gd name="connsiteX595" fmla="*/ 6804141 w 11218359"/>
                <a:gd name="connsiteY595" fmla="*/ 1313064 h 1313064"/>
                <a:gd name="connsiteX596" fmla="*/ 6815619 w 11218359"/>
                <a:gd name="connsiteY596" fmla="*/ 1313064 h 1313064"/>
                <a:gd name="connsiteX597" fmla="*/ 6827049 w 11218359"/>
                <a:gd name="connsiteY597" fmla="*/ 1313064 h 1313064"/>
                <a:gd name="connsiteX598" fmla="*/ 6838479 w 11218359"/>
                <a:gd name="connsiteY598" fmla="*/ 1313064 h 1313064"/>
                <a:gd name="connsiteX599" fmla="*/ 6849909 w 11218359"/>
                <a:gd name="connsiteY599" fmla="*/ 1313064 h 1313064"/>
                <a:gd name="connsiteX600" fmla="*/ 6861339 w 11218359"/>
                <a:gd name="connsiteY600" fmla="*/ 1313064 h 1313064"/>
                <a:gd name="connsiteX601" fmla="*/ 6872816 w 11218359"/>
                <a:gd name="connsiteY601" fmla="*/ 1313064 h 1313064"/>
                <a:gd name="connsiteX602" fmla="*/ 6884246 w 11218359"/>
                <a:gd name="connsiteY602" fmla="*/ 1313064 h 1313064"/>
                <a:gd name="connsiteX603" fmla="*/ 6895676 w 11218359"/>
                <a:gd name="connsiteY603" fmla="*/ 1313064 h 1313064"/>
                <a:gd name="connsiteX604" fmla="*/ 6907107 w 11218359"/>
                <a:gd name="connsiteY604" fmla="*/ 1313064 h 1313064"/>
                <a:gd name="connsiteX605" fmla="*/ 6918537 w 11218359"/>
                <a:gd name="connsiteY605" fmla="*/ 1313064 h 1313064"/>
                <a:gd name="connsiteX606" fmla="*/ 6930014 w 11218359"/>
                <a:gd name="connsiteY606" fmla="*/ 1313064 h 1313064"/>
                <a:gd name="connsiteX607" fmla="*/ 6941444 w 11218359"/>
                <a:gd name="connsiteY607" fmla="*/ 1313064 h 1313064"/>
                <a:gd name="connsiteX608" fmla="*/ 6952874 w 11218359"/>
                <a:gd name="connsiteY608" fmla="*/ 1313064 h 1313064"/>
                <a:gd name="connsiteX609" fmla="*/ 6964304 w 11218359"/>
                <a:gd name="connsiteY609" fmla="*/ 1313064 h 1313064"/>
                <a:gd name="connsiteX610" fmla="*/ 6975734 w 11218359"/>
                <a:gd name="connsiteY610" fmla="*/ 1313064 h 1313064"/>
                <a:gd name="connsiteX611" fmla="*/ 6987212 w 11218359"/>
                <a:gd name="connsiteY611" fmla="*/ 1313064 h 1313064"/>
                <a:gd name="connsiteX612" fmla="*/ 6998642 w 11218359"/>
                <a:gd name="connsiteY612" fmla="*/ 1313064 h 1313064"/>
                <a:gd name="connsiteX613" fmla="*/ 7010072 w 11218359"/>
                <a:gd name="connsiteY613" fmla="*/ 1313064 h 1313064"/>
                <a:gd name="connsiteX614" fmla="*/ 7021502 w 11218359"/>
                <a:gd name="connsiteY614" fmla="*/ 1313064 h 1313064"/>
                <a:gd name="connsiteX615" fmla="*/ 7032931 w 11218359"/>
                <a:gd name="connsiteY615" fmla="*/ 1313064 h 1313064"/>
                <a:gd name="connsiteX616" fmla="*/ 7044409 w 11218359"/>
                <a:gd name="connsiteY616" fmla="*/ 1313064 h 1313064"/>
                <a:gd name="connsiteX617" fmla="*/ 7055839 w 11218359"/>
                <a:gd name="connsiteY617" fmla="*/ 1313064 h 1313064"/>
                <a:gd name="connsiteX618" fmla="*/ 7067269 w 11218359"/>
                <a:gd name="connsiteY618" fmla="*/ 1313064 h 1313064"/>
                <a:gd name="connsiteX619" fmla="*/ 7078700 w 11218359"/>
                <a:gd name="connsiteY619" fmla="*/ 1313064 h 1313064"/>
                <a:gd name="connsiteX620" fmla="*/ 7090129 w 11218359"/>
                <a:gd name="connsiteY620" fmla="*/ 1313064 h 1313064"/>
                <a:gd name="connsiteX621" fmla="*/ 7101607 w 11218359"/>
                <a:gd name="connsiteY621" fmla="*/ 1313064 h 1313064"/>
                <a:gd name="connsiteX622" fmla="*/ 7113037 w 11218359"/>
                <a:gd name="connsiteY622" fmla="*/ 1313064 h 1313064"/>
                <a:gd name="connsiteX623" fmla="*/ 7124467 w 11218359"/>
                <a:gd name="connsiteY623" fmla="*/ 1313064 h 1313064"/>
                <a:gd name="connsiteX624" fmla="*/ 7135897 w 11218359"/>
                <a:gd name="connsiteY624" fmla="*/ 1313064 h 1313064"/>
                <a:gd name="connsiteX625" fmla="*/ 7147327 w 11218359"/>
                <a:gd name="connsiteY625" fmla="*/ 1313064 h 1313064"/>
                <a:gd name="connsiteX626" fmla="*/ 7158805 w 11218359"/>
                <a:gd name="connsiteY626" fmla="*/ 1313064 h 1313064"/>
                <a:gd name="connsiteX627" fmla="*/ 7170235 w 11218359"/>
                <a:gd name="connsiteY627" fmla="*/ 1313064 h 1313064"/>
                <a:gd name="connsiteX628" fmla="*/ 7181665 w 11218359"/>
                <a:gd name="connsiteY628" fmla="*/ 1313064 h 1313064"/>
                <a:gd name="connsiteX629" fmla="*/ 7193094 w 11218359"/>
                <a:gd name="connsiteY629" fmla="*/ 1313064 h 1313064"/>
                <a:gd name="connsiteX630" fmla="*/ 7204524 w 11218359"/>
                <a:gd name="connsiteY630" fmla="*/ 1313064 h 1313064"/>
                <a:gd name="connsiteX631" fmla="*/ 7216002 w 11218359"/>
                <a:gd name="connsiteY631" fmla="*/ 1313064 h 1313064"/>
                <a:gd name="connsiteX632" fmla="*/ 7227432 w 11218359"/>
                <a:gd name="connsiteY632" fmla="*/ 1313064 h 1313064"/>
                <a:gd name="connsiteX633" fmla="*/ 7238862 w 11218359"/>
                <a:gd name="connsiteY633" fmla="*/ 1313064 h 1313064"/>
                <a:gd name="connsiteX634" fmla="*/ 7250292 w 11218359"/>
                <a:gd name="connsiteY634" fmla="*/ 1313064 h 1313064"/>
                <a:gd name="connsiteX635" fmla="*/ 7261722 w 11218359"/>
                <a:gd name="connsiteY635" fmla="*/ 1313064 h 1313064"/>
                <a:gd name="connsiteX636" fmla="*/ 7273200 w 11218359"/>
                <a:gd name="connsiteY636" fmla="*/ 1313064 h 1313064"/>
                <a:gd name="connsiteX637" fmla="*/ 7284630 w 11218359"/>
                <a:gd name="connsiteY637" fmla="*/ 1313064 h 1313064"/>
                <a:gd name="connsiteX638" fmla="*/ 7296060 w 11218359"/>
                <a:gd name="connsiteY638" fmla="*/ 1313064 h 1313064"/>
                <a:gd name="connsiteX639" fmla="*/ 7307490 w 11218359"/>
                <a:gd name="connsiteY639" fmla="*/ 1313064 h 1313064"/>
                <a:gd name="connsiteX640" fmla="*/ 7318920 w 11218359"/>
                <a:gd name="connsiteY640" fmla="*/ 1313064 h 1313064"/>
                <a:gd name="connsiteX641" fmla="*/ 7330398 w 11218359"/>
                <a:gd name="connsiteY641" fmla="*/ 1313064 h 1313064"/>
                <a:gd name="connsiteX642" fmla="*/ 7341828 w 11218359"/>
                <a:gd name="connsiteY642" fmla="*/ 1313064 h 1313064"/>
                <a:gd name="connsiteX643" fmla="*/ 7353257 w 11218359"/>
                <a:gd name="connsiteY643" fmla="*/ 1313064 h 1313064"/>
                <a:gd name="connsiteX644" fmla="*/ 7364687 w 11218359"/>
                <a:gd name="connsiteY644" fmla="*/ 1313064 h 1313064"/>
                <a:gd name="connsiteX645" fmla="*/ 7376117 w 11218359"/>
                <a:gd name="connsiteY645" fmla="*/ 1313064 h 1313064"/>
                <a:gd name="connsiteX646" fmla="*/ 7387595 w 11218359"/>
                <a:gd name="connsiteY646" fmla="*/ 1313064 h 1313064"/>
                <a:gd name="connsiteX647" fmla="*/ 7399025 w 11218359"/>
                <a:gd name="connsiteY647" fmla="*/ 1313064 h 1313064"/>
                <a:gd name="connsiteX648" fmla="*/ 7410455 w 11218359"/>
                <a:gd name="connsiteY648" fmla="*/ 1313064 h 1313064"/>
                <a:gd name="connsiteX649" fmla="*/ 7421885 w 11218359"/>
                <a:gd name="connsiteY649" fmla="*/ 1313064 h 1313064"/>
                <a:gd name="connsiteX650" fmla="*/ 7433315 w 11218359"/>
                <a:gd name="connsiteY650" fmla="*/ 1313064 h 1313064"/>
                <a:gd name="connsiteX651" fmla="*/ 7444793 w 11218359"/>
                <a:gd name="connsiteY651" fmla="*/ 1313064 h 1313064"/>
                <a:gd name="connsiteX652" fmla="*/ 7456222 w 11218359"/>
                <a:gd name="connsiteY652" fmla="*/ 1313064 h 1313064"/>
                <a:gd name="connsiteX653" fmla="*/ 7467653 w 11218359"/>
                <a:gd name="connsiteY653" fmla="*/ 1313064 h 1313064"/>
                <a:gd name="connsiteX654" fmla="*/ 7479083 w 11218359"/>
                <a:gd name="connsiteY654" fmla="*/ 1313064 h 1313064"/>
                <a:gd name="connsiteX655" fmla="*/ 7490513 w 11218359"/>
                <a:gd name="connsiteY655" fmla="*/ 1313064 h 1313064"/>
                <a:gd name="connsiteX656" fmla="*/ 7501990 w 11218359"/>
                <a:gd name="connsiteY656" fmla="*/ 1313064 h 1313064"/>
                <a:gd name="connsiteX657" fmla="*/ 7513420 w 11218359"/>
                <a:gd name="connsiteY657" fmla="*/ 1313064 h 1313064"/>
                <a:gd name="connsiteX658" fmla="*/ 7524850 w 11218359"/>
                <a:gd name="connsiteY658" fmla="*/ 1313064 h 1313064"/>
                <a:gd name="connsiteX659" fmla="*/ 7536280 w 11218359"/>
                <a:gd name="connsiteY659" fmla="*/ 1313064 h 1313064"/>
                <a:gd name="connsiteX660" fmla="*/ 7547710 w 11218359"/>
                <a:gd name="connsiteY660" fmla="*/ 1313064 h 1313064"/>
                <a:gd name="connsiteX661" fmla="*/ 7559188 w 11218359"/>
                <a:gd name="connsiteY661" fmla="*/ 1313064 h 1313064"/>
                <a:gd name="connsiteX662" fmla="*/ 7570618 w 11218359"/>
                <a:gd name="connsiteY662" fmla="*/ 1313064 h 1313064"/>
                <a:gd name="connsiteX663" fmla="*/ 7582048 w 11218359"/>
                <a:gd name="connsiteY663" fmla="*/ 1313064 h 1313064"/>
                <a:gd name="connsiteX664" fmla="*/ 7593478 w 11218359"/>
                <a:gd name="connsiteY664" fmla="*/ 1313064 h 1313064"/>
                <a:gd name="connsiteX665" fmla="*/ 7604908 w 11218359"/>
                <a:gd name="connsiteY665" fmla="*/ 1313064 h 1313064"/>
                <a:gd name="connsiteX666" fmla="*/ 7616385 w 11218359"/>
                <a:gd name="connsiteY666" fmla="*/ 1313064 h 1313064"/>
                <a:gd name="connsiteX667" fmla="*/ 7627815 w 11218359"/>
                <a:gd name="connsiteY667" fmla="*/ 1313064 h 1313064"/>
                <a:gd name="connsiteX668" fmla="*/ 7639246 w 11218359"/>
                <a:gd name="connsiteY668" fmla="*/ 1313064 h 1313064"/>
                <a:gd name="connsiteX669" fmla="*/ 7650676 w 11218359"/>
                <a:gd name="connsiteY669" fmla="*/ 1313064 h 1313064"/>
                <a:gd name="connsiteX670" fmla="*/ 7662106 w 11218359"/>
                <a:gd name="connsiteY670" fmla="*/ 1313064 h 1313064"/>
                <a:gd name="connsiteX671" fmla="*/ 7673583 w 11218359"/>
                <a:gd name="connsiteY671" fmla="*/ 1313064 h 1313064"/>
                <a:gd name="connsiteX672" fmla="*/ 7685013 w 11218359"/>
                <a:gd name="connsiteY672" fmla="*/ 1313064 h 1313064"/>
                <a:gd name="connsiteX673" fmla="*/ 7696443 w 11218359"/>
                <a:gd name="connsiteY673" fmla="*/ 1313064 h 1313064"/>
                <a:gd name="connsiteX674" fmla="*/ 7707873 w 11218359"/>
                <a:gd name="connsiteY674" fmla="*/ 1313064 h 1313064"/>
                <a:gd name="connsiteX675" fmla="*/ 7719303 w 11218359"/>
                <a:gd name="connsiteY675" fmla="*/ 1313064 h 1313064"/>
                <a:gd name="connsiteX676" fmla="*/ 7730733 w 11218359"/>
                <a:gd name="connsiteY676" fmla="*/ 1313064 h 1313064"/>
                <a:gd name="connsiteX677" fmla="*/ 7742211 w 11218359"/>
                <a:gd name="connsiteY677" fmla="*/ 1313064 h 1313064"/>
                <a:gd name="connsiteX678" fmla="*/ 7753641 w 11218359"/>
                <a:gd name="connsiteY678" fmla="*/ 1313064 h 1313064"/>
                <a:gd name="connsiteX679" fmla="*/ 7765071 w 11218359"/>
                <a:gd name="connsiteY679" fmla="*/ 1313064 h 1313064"/>
                <a:gd name="connsiteX680" fmla="*/ 7776501 w 11218359"/>
                <a:gd name="connsiteY680" fmla="*/ 1313064 h 1313064"/>
                <a:gd name="connsiteX681" fmla="*/ 7787931 w 11218359"/>
                <a:gd name="connsiteY681" fmla="*/ 1313064 h 1313064"/>
                <a:gd name="connsiteX682" fmla="*/ 7799408 w 11218359"/>
                <a:gd name="connsiteY682" fmla="*/ 1313064 h 1313064"/>
                <a:gd name="connsiteX683" fmla="*/ 7810839 w 11218359"/>
                <a:gd name="connsiteY683" fmla="*/ 1313064 h 1313064"/>
                <a:gd name="connsiteX684" fmla="*/ 7822268 w 11218359"/>
                <a:gd name="connsiteY684" fmla="*/ 1313064 h 1313064"/>
                <a:gd name="connsiteX685" fmla="*/ 7833698 w 11218359"/>
                <a:gd name="connsiteY685" fmla="*/ 1313064 h 1313064"/>
                <a:gd name="connsiteX686" fmla="*/ 7845128 w 11218359"/>
                <a:gd name="connsiteY686" fmla="*/ 1313064 h 1313064"/>
                <a:gd name="connsiteX687" fmla="*/ 7856606 w 11218359"/>
                <a:gd name="connsiteY687" fmla="*/ 1313064 h 1313064"/>
                <a:gd name="connsiteX688" fmla="*/ 7868036 w 11218359"/>
                <a:gd name="connsiteY688" fmla="*/ 1313064 h 1313064"/>
                <a:gd name="connsiteX689" fmla="*/ 7879466 w 11218359"/>
                <a:gd name="connsiteY689" fmla="*/ 1313064 h 1313064"/>
                <a:gd name="connsiteX690" fmla="*/ 7890896 w 11218359"/>
                <a:gd name="connsiteY690" fmla="*/ 1313064 h 1313064"/>
                <a:gd name="connsiteX691" fmla="*/ 7902326 w 11218359"/>
                <a:gd name="connsiteY691" fmla="*/ 1313064 h 1313064"/>
                <a:gd name="connsiteX692" fmla="*/ 7913804 w 11218359"/>
                <a:gd name="connsiteY692" fmla="*/ 1313064 h 1313064"/>
                <a:gd name="connsiteX693" fmla="*/ 7925234 w 11218359"/>
                <a:gd name="connsiteY693" fmla="*/ 1313064 h 1313064"/>
                <a:gd name="connsiteX694" fmla="*/ 7936663 w 11218359"/>
                <a:gd name="connsiteY694" fmla="*/ 1313064 h 1313064"/>
                <a:gd name="connsiteX695" fmla="*/ 7948094 w 11218359"/>
                <a:gd name="connsiteY695" fmla="*/ 1313064 h 1313064"/>
                <a:gd name="connsiteX696" fmla="*/ 7959524 w 11218359"/>
                <a:gd name="connsiteY696" fmla="*/ 1313064 h 1313064"/>
                <a:gd name="connsiteX697" fmla="*/ 7971001 w 11218359"/>
                <a:gd name="connsiteY697" fmla="*/ 1313064 h 1313064"/>
                <a:gd name="connsiteX698" fmla="*/ 7982431 w 11218359"/>
                <a:gd name="connsiteY698" fmla="*/ 1313064 h 1313064"/>
                <a:gd name="connsiteX699" fmla="*/ 7993861 w 11218359"/>
                <a:gd name="connsiteY699" fmla="*/ 1313064 h 1313064"/>
                <a:gd name="connsiteX700" fmla="*/ 8005291 w 11218359"/>
                <a:gd name="connsiteY700" fmla="*/ 1313064 h 1313064"/>
                <a:gd name="connsiteX701" fmla="*/ 8016721 w 11218359"/>
                <a:gd name="connsiteY701" fmla="*/ 1313064 h 1313064"/>
                <a:gd name="connsiteX702" fmla="*/ 8028199 w 11218359"/>
                <a:gd name="connsiteY702" fmla="*/ 1313064 h 1313064"/>
                <a:gd name="connsiteX703" fmla="*/ 8039629 w 11218359"/>
                <a:gd name="connsiteY703" fmla="*/ 1313064 h 1313064"/>
                <a:gd name="connsiteX704" fmla="*/ 8051059 w 11218359"/>
                <a:gd name="connsiteY704" fmla="*/ 1313064 h 1313064"/>
                <a:gd name="connsiteX705" fmla="*/ 8062489 w 11218359"/>
                <a:gd name="connsiteY705" fmla="*/ 1313064 h 1313064"/>
                <a:gd name="connsiteX706" fmla="*/ 8073919 w 11218359"/>
                <a:gd name="connsiteY706" fmla="*/ 1313064 h 1313064"/>
                <a:gd name="connsiteX707" fmla="*/ 8085396 w 11218359"/>
                <a:gd name="connsiteY707" fmla="*/ 1313064 h 1313064"/>
                <a:gd name="connsiteX708" fmla="*/ 8096826 w 11218359"/>
                <a:gd name="connsiteY708" fmla="*/ 1313064 h 1313064"/>
                <a:gd name="connsiteX709" fmla="*/ 8108256 w 11218359"/>
                <a:gd name="connsiteY709" fmla="*/ 1313064 h 1313064"/>
                <a:gd name="connsiteX710" fmla="*/ 8119687 w 11218359"/>
                <a:gd name="connsiteY710" fmla="*/ 1313064 h 1313064"/>
                <a:gd name="connsiteX711" fmla="*/ 8131117 w 11218359"/>
                <a:gd name="connsiteY711" fmla="*/ 1313064 h 1313064"/>
                <a:gd name="connsiteX712" fmla="*/ 8142594 w 11218359"/>
                <a:gd name="connsiteY712" fmla="*/ 1313064 h 1313064"/>
                <a:gd name="connsiteX713" fmla="*/ 8154024 w 11218359"/>
                <a:gd name="connsiteY713" fmla="*/ 1313064 h 1313064"/>
                <a:gd name="connsiteX714" fmla="*/ 8165454 w 11218359"/>
                <a:gd name="connsiteY714" fmla="*/ 1313064 h 1313064"/>
                <a:gd name="connsiteX715" fmla="*/ 8176884 w 11218359"/>
                <a:gd name="connsiteY715" fmla="*/ 1313064 h 1313064"/>
                <a:gd name="connsiteX716" fmla="*/ 8188314 w 11218359"/>
                <a:gd name="connsiteY716" fmla="*/ 1313064 h 1313064"/>
                <a:gd name="connsiteX717" fmla="*/ 8199792 w 11218359"/>
                <a:gd name="connsiteY717" fmla="*/ 1313064 h 1313064"/>
                <a:gd name="connsiteX718" fmla="*/ 8211222 w 11218359"/>
                <a:gd name="connsiteY718" fmla="*/ 1313064 h 1313064"/>
                <a:gd name="connsiteX719" fmla="*/ 8222652 w 11218359"/>
                <a:gd name="connsiteY719" fmla="*/ 1313064 h 1313064"/>
                <a:gd name="connsiteX720" fmla="*/ 8234082 w 11218359"/>
                <a:gd name="connsiteY720" fmla="*/ 1313064 h 1313064"/>
                <a:gd name="connsiteX721" fmla="*/ 8245512 w 11218359"/>
                <a:gd name="connsiteY721" fmla="*/ 1313064 h 1313064"/>
                <a:gd name="connsiteX722" fmla="*/ 8256989 w 11218359"/>
                <a:gd name="connsiteY722" fmla="*/ 1313064 h 1313064"/>
                <a:gd name="connsiteX723" fmla="*/ 8268419 w 11218359"/>
                <a:gd name="connsiteY723" fmla="*/ 1313064 h 1313064"/>
                <a:gd name="connsiteX724" fmla="*/ 8279850 w 11218359"/>
                <a:gd name="connsiteY724" fmla="*/ 1313064 h 1313064"/>
                <a:gd name="connsiteX725" fmla="*/ 8291280 w 11218359"/>
                <a:gd name="connsiteY725" fmla="*/ 1313064 h 1313064"/>
                <a:gd name="connsiteX726" fmla="*/ 8302709 w 11218359"/>
                <a:gd name="connsiteY726" fmla="*/ 1313064 h 1313064"/>
                <a:gd name="connsiteX727" fmla="*/ 8314187 w 11218359"/>
                <a:gd name="connsiteY727" fmla="*/ 1313064 h 1313064"/>
                <a:gd name="connsiteX728" fmla="*/ 8325617 w 11218359"/>
                <a:gd name="connsiteY728" fmla="*/ 1313064 h 1313064"/>
                <a:gd name="connsiteX729" fmla="*/ 8337047 w 11218359"/>
                <a:gd name="connsiteY729" fmla="*/ 1313064 h 1313064"/>
                <a:gd name="connsiteX730" fmla="*/ 8348477 w 11218359"/>
                <a:gd name="connsiteY730" fmla="*/ 1313064 h 1313064"/>
                <a:gd name="connsiteX731" fmla="*/ 8359907 w 11218359"/>
                <a:gd name="connsiteY731" fmla="*/ 1313064 h 1313064"/>
                <a:gd name="connsiteX732" fmla="*/ 8371385 w 11218359"/>
                <a:gd name="connsiteY732" fmla="*/ 1313064 h 1313064"/>
                <a:gd name="connsiteX733" fmla="*/ 8382815 w 11218359"/>
                <a:gd name="connsiteY733" fmla="*/ 1313064 h 1313064"/>
                <a:gd name="connsiteX734" fmla="*/ 8394245 w 11218359"/>
                <a:gd name="connsiteY734" fmla="*/ 1313064 h 1313064"/>
                <a:gd name="connsiteX735" fmla="*/ 8405674 w 11218359"/>
                <a:gd name="connsiteY735" fmla="*/ 1313064 h 1313064"/>
                <a:gd name="connsiteX736" fmla="*/ 8417104 w 11218359"/>
                <a:gd name="connsiteY736" fmla="*/ 1313064 h 1313064"/>
                <a:gd name="connsiteX737" fmla="*/ 8428582 w 11218359"/>
                <a:gd name="connsiteY737" fmla="*/ 1313064 h 1313064"/>
                <a:gd name="connsiteX738" fmla="*/ 8440012 w 11218359"/>
                <a:gd name="connsiteY738" fmla="*/ 1313064 h 1313064"/>
                <a:gd name="connsiteX739" fmla="*/ 8451442 w 11218359"/>
                <a:gd name="connsiteY739" fmla="*/ 1313064 h 1313064"/>
                <a:gd name="connsiteX740" fmla="*/ 8462872 w 11218359"/>
                <a:gd name="connsiteY740" fmla="*/ 1313064 h 1313064"/>
                <a:gd name="connsiteX741" fmla="*/ 8474302 w 11218359"/>
                <a:gd name="connsiteY741" fmla="*/ 1113249 h 1313064"/>
                <a:gd name="connsiteX742" fmla="*/ 8485780 w 11218359"/>
                <a:gd name="connsiteY742" fmla="*/ 399626 h 1313064"/>
                <a:gd name="connsiteX743" fmla="*/ 8497210 w 11218359"/>
                <a:gd name="connsiteY743" fmla="*/ 581411 h 1313064"/>
                <a:gd name="connsiteX744" fmla="*/ 8508640 w 11218359"/>
                <a:gd name="connsiteY744" fmla="*/ 151738 h 1313064"/>
                <a:gd name="connsiteX745" fmla="*/ 8520069 w 11218359"/>
                <a:gd name="connsiteY745" fmla="*/ 202816 h 1313064"/>
                <a:gd name="connsiteX746" fmla="*/ 8531500 w 11218359"/>
                <a:gd name="connsiteY746" fmla="*/ 205821 h 1313064"/>
                <a:gd name="connsiteX747" fmla="*/ 8542977 w 11218359"/>
                <a:gd name="connsiteY747" fmla="*/ 205821 h 1313064"/>
                <a:gd name="connsiteX748" fmla="*/ 8554407 w 11218359"/>
                <a:gd name="connsiteY748" fmla="*/ 555874 h 1313064"/>
                <a:gd name="connsiteX749" fmla="*/ 8565837 w 11218359"/>
                <a:gd name="connsiteY749" fmla="*/ 440188 h 1313064"/>
                <a:gd name="connsiteX750" fmla="*/ 8577267 w 11218359"/>
                <a:gd name="connsiteY750" fmla="*/ 614463 h 1313064"/>
                <a:gd name="connsiteX751" fmla="*/ 8588697 w 11218359"/>
                <a:gd name="connsiteY751" fmla="*/ 315497 h 1313064"/>
                <a:gd name="connsiteX752" fmla="*/ 8600175 w 11218359"/>
                <a:gd name="connsiteY752" fmla="*/ 82629 h 1313064"/>
                <a:gd name="connsiteX753" fmla="*/ 8611605 w 11218359"/>
                <a:gd name="connsiteY753" fmla="*/ 21031 h 1313064"/>
                <a:gd name="connsiteX754" fmla="*/ 8623035 w 11218359"/>
                <a:gd name="connsiteY754" fmla="*/ 326012 h 1313064"/>
                <a:gd name="connsiteX755" fmla="*/ 8634465 w 11218359"/>
                <a:gd name="connsiteY755" fmla="*/ 438688 h 1313064"/>
                <a:gd name="connsiteX756" fmla="*/ 8645895 w 11218359"/>
                <a:gd name="connsiteY756" fmla="*/ 464229 h 1313064"/>
                <a:gd name="connsiteX757" fmla="*/ 8657373 w 11218359"/>
                <a:gd name="connsiteY757" fmla="*/ 300471 h 1313064"/>
                <a:gd name="connsiteX758" fmla="*/ 8668802 w 11218359"/>
                <a:gd name="connsiteY758" fmla="*/ 0 h 1313064"/>
                <a:gd name="connsiteX759" fmla="*/ 8680232 w 11218359"/>
                <a:gd name="connsiteY759" fmla="*/ 81124 h 1313064"/>
                <a:gd name="connsiteX760" fmla="*/ 8691662 w 11218359"/>
                <a:gd name="connsiteY760" fmla="*/ 34552 h 1313064"/>
                <a:gd name="connsiteX761" fmla="*/ 8703093 w 11218359"/>
                <a:gd name="connsiteY761" fmla="*/ 118686 h 1313064"/>
                <a:gd name="connsiteX762" fmla="*/ 8714570 w 11218359"/>
                <a:gd name="connsiteY762" fmla="*/ 434183 h 1313064"/>
                <a:gd name="connsiteX763" fmla="*/ 8726000 w 11218359"/>
                <a:gd name="connsiteY763" fmla="*/ 599442 h 1313064"/>
                <a:gd name="connsiteX764" fmla="*/ 8737430 w 11218359"/>
                <a:gd name="connsiteY764" fmla="*/ 599442 h 1313064"/>
                <a:gd name="connsiteX765" fmla="*/ 8748860 w 11218359"/>
                <a:gd name="connsiteY765" fmla="*/ 216337 h 1313064"/>
                <a:gd name="connsiteX766" fmla="*/ 8760290 w 11218359"/>
                <a:gd name="connsiteY766" fmla="*/ 267419 h 1313064"/>
                <a:gd name="connsiteX767" fmla="*/ 8771768 w 11218359"/>
                <a:gd name="connsiteY767" fmla="*/ 410142 h 1313064"/>
                <a:gd name="connsiteX768" fmla="*/ 8783198 w 11218359"/>
                <a:gd name="connsiteY768" fmla="*/ 410142 h 1313064"/>
                <a:gd name="connsiteX769" fmla="*/ 8794628 w 11218359"/>
                <a:gd name="connsiteY769" fmla="*/ 494276 h 1313064"/>
                <a:gd name="connsiteX770" fmla="*/ 8806058 w 11218359"/>
                <a:gd name="connsiteY770" fmla="*/ 658035 h 1313064"/>
                <a:gd name="connsiteX771" fmla="*/ 8817488 w 11218359"/>
                <a:gd name="connsiteY771" fmla="*/ 594936 h 1313064"/>
                <a:gd name="connsiteX772" fmla="*/ 8828918 w 11218359"/>
                <a:gd name="connsiteY772" fmla="*/ 341033 h 1313064"/>
                <a:gd name="connsiteX773" fmla="*/ 8840395 w 11218359"/>
                <a:gd name="connsiteY773" fmla="*/ 1231935 h 1313064"/>
                <a:gd name="connsiteX774" fmla="*/ 8851825 w 11218359"/>
                <a:gd name="connsiteY774" fmla="*/ 1313064 h 1313064"/>
                <a:gd name="connsiteX775" fmla="*/ 8863256 w 11218359"/>
                <a:gd name="connsiteY775" fmla="*/ 1311564 h 1313064"/>
                <a:gd name="connsiteX776" fmla="*/ 8874686 w 11218359"/>
                <a:gd name="connsiteY776" fmla="*/ 1313064 h 1313064"/>
                <a:gd name="connsiteX777" fmla="*/ 8886115 w 11218359"/>
                <a:gd name="connsiteY777" fmla="*/ 1313064 h 1313064"/>
                <a:gd name="connsiteX778" fmla="*/ 8897593 w 11218359"/>
                <a:gd name="connsiteY778" fmla="*/ 1313064 h 1313064"/>
                <a:gd name="connsiteX779" fmla="*/ 8909022 w 11218359"/>
                <a:gd name="connsiteY779" fmla="*/ 1313064 h 1313064"/>
                <a:gd name="connsiteX780" fmla="*/ 8920453 w 11218359"/>
                <a:gd name="connsiteY780" fmla="*/ 1313064 h 1313064"/>
                <a:gd name="connsiteX781" fmla="*/ 8931883 w 11218359"/>
                <a:gd name="connsiteY781" fmla="*/ 1311564 h 1313064"/>
                <a:gd name="connsiteX782" fmla="*/ 8943313 w 11218359"/>
                <a:gd name="connsiteY782" fmla="*/ 1313064 h 1313064"/>
                <a:gd name="connsiteX783" fmla="*/ 8954791 w 11218359"/>
                <a:gd name="connsiteY783" fmla="*/ 1313064 h 1313064"/>
                <a:gd name="connsiteX784" fmla="*/ 8966220 w 11218359"/>
                <a:gd name="connsiteY784" fmla="*/ 1311564 h 1313064"/>
                <a:gd name="connsiteX785" fmla="*/ 8977651 w 11218359"/>
                <a:gd name="connsiteY785" fmla="*/ 1313064 h 1313064"/>
                <a:gd name="connsiteX786" fmla="*/ 8989080 w 11218359"/>
                <a:gd name="connsiteY786" fmla="*/ 1313064 h 1313064"/>
                <a:gd name="connsiteX787" fmla="*/ 9000511 w 11218359"/>
                <a:gd name="connsiteY787" fmla="*/ 1313064 h 1313064"/>
                <a:gd name="connsiteX788" fmla="*/ 9011988 w 11218359"/>
                <a:gd name="connsiteY788" fmla="*/ 1311564 h 1313064"/>
                <a:gd name="connsiteX789" fmla="*/ 9023418 w 11218359"/>
                <a:gd name="connsiteY789" fmla="*/ 1313064 h 1313064"/>
                <a:gd name="connsiteX790" fmla="*/ 9034849 w 11218359"/>
                <a:gd name="connsiteY790" fmla="*/ 1313064 h 1313064"/>
                <a:gd name="connsiteX791" fmla="*/ 9046278 w 11218359"/>
                <a:gd name="connsiteY791" fmla="*/ 1313064 h 1313064"/>
                <a:gd name="connsiteX792" fmla="*/ 9057709 w 11218359"/>
                <a:gd name="connsiteY792" fmla="*/ 1313064 h 1313064"/>
                <a:gd name="connsiteX793" fmla="*/ 9069186 w 11218359"/>
                <a:gd name="connsiteY793" fmla="*/ 1313064 h 1313064"/>
                <a:gd name="connsiteX794" fmla="*/ 9080615 w 11218359"/>
                <a:gd name="connsiteY794" fmla="*/ 1313064 h 1313064"/>
                <a:gd name="connsiteX795" fmla="*/ 9092046 w 11218359"/>
                <a:gd name="connsiteY795" fmla="*/ 1313064 h 1313064"/>
                <a:gd name="connsiteX796" fmla="*/ 9103476 w 11218359"/>
                <a:gd name="connsiteY796" fmla="*/ 1313064 h 1313064"/>
                <a:gd name="connsiteX797" fmla="*/ 9114906 w 11218359"/>
                <a:gd name="connsiteY797" fmla="*/ 1313064 h 1313064"/>
                <a:gd name="connsiteX798" fmla="*/ 9126384 w 11218359"/>
                <a:gd name="connsiteY798" fmla="*/ 1313064 h 1313064"/>
                <a:gd name="connsiteX799" fmla="*/ 9137813 w 11218359"/>
                <a:gd name="connsiteY799" fmla="*/ 1313064 h 1313064"/>
                <a:gd name="connsiteX800" fmla="*/ 9149244 w 11218359"/>
                <a:gd name="connsiteY800" fmla="*/ 1313064 h 1313064"/>
                <a:gd name="connsiteX801" fmla="*/ 9160673 w 11218359"/>
                <a:gd name="connsiteY801" fmla="*/ 1313064 h 1313064"/>
                <a:gd name="connsiteX802" fmla="*/ 9172104 w 11218359"/>
                <a:gd name="connsiteY802" fmla="*/ 1313064 h 1313064"/>
                <a:gd name="connsiteX803" fmla="*/ 9183581 w 11218359"/>
                <a:gd name="connsiteY803" fmla="*/ 1313064 h 1313064"/>
                <a:gd name="connsiteX804" fmla="*/ 9195011 w 11218359"/>
                <a:gd name="connsiteY804" fmla="*/ 1313064 h 1313064"/>
                <a:gd name="connsiteX805" fmla="*/ 9206442 w 11218359"/>
                <a:gd name="connsiteY805" fmla="*/ 1313064 h 1313064"/>
                <a:gd name="connsiteX806" fmla="*/ 9217871 w 11218359"/>
                <a:gd name="connsiteY806" fmla="*/ 1313064 h 1313064"/>
                <a:gd name="connsiteX807" fmla="*/ 9229301 w 11218359"/>
                <a:gd name="connsiteY807" fmla="*/ 1311564 h 1313064"/>
                <a:gd name="connsiteX808" fmla="*/ 9240779 w 11218359"/>
                <a:gd name="connsiteY808" fmla="*/ 1313064 h 1313064"/>
                <a:gd name="connsiteX809" fmla="*/ 9252209 w 11218359"/>
                <a:gd name="connsiteY809" fmla="*/ 1313064 h 1313064"/>
                <a:gd name="connsiteX810" fmla="*/ 9263639 w 11218359"/>
                <a:gd name="connsiteY810" fmla="*/ 1313064 h 1313064"/>
                <a:gd name="connsiteX811" fmla="*/ 9275069 w 11218359"/>
                <a:gd name="connsiteY811" fmla="*/ 1313064 h 1313064"/>
                <a:gd name="connsiteX812" fmla="*/ 9286498 w 11218359"/>
                <a:gd name="connsiteY812" fmla="*/ 1313064 h 1313064"/>
                <a:gd name="connsiteX813" fmla="*/ 9297977 w 11218359"/>
                <a:gd name="connsiteY813" fmla="*/ 1313064 h 1313064"/>
                <a:gd name="connsiteX814" fmla="*/ 9309406 w 11218359"/>
                <a:gd name="connsiteY814" fmla="*/ 1313064 h 1313064"/>
                <a:gd name="connsiteX815" fmla="*/ 9320837 w 11218359"/>
                <a:gd name="connsiteY815" fmla="*/ 1313064 h 1313064"/>
                <a:gd name="connsiteX816" fmla="*/ 9332266 w 11218359"/>
                <a:gd name="connsiteY816" fmla="*/ 1313064 h 1313064"/>
                <a:gd name="connsiteX817" fmla="*/ 9343696 w 11218359"/>
                <a:gd name="connsiteY817" fmla="*/ 1313064 h 1313064"/>
                <a:gd name="connsiteX818" fmla="*/ 9355174 w 11218359"/>
                <a:gd name="connsiteY818" fmla="*/ 1313064 h 1313064"/>
                <a:gd name="connsiteX819" fmla="*/ 9366604 w 11218359"/>
                <a:gd name="connsiteY819" fmla="*/ 1313064 h 1313064"/>
                <a:gd name="connsiteX820" fmla="*/ 9378035 w 11218359"/>
                <a:gd name="connsiteY820" fmla="*/ 1313064 h 1313064"/>
                <a:gd name="connsiteX821" fmla="*/ 9389464 w 11218359"/>
                <a:gd name="connsiteY821" fmla="*/ 1313064 h 1313064"/>
                <a:gd name="connsiteX822" fmla="*/ 9400894 w 11218359"/>
                <a:gd name="connsiteY822" fmla="*/ 1313064 h 1313064"/>
                <a:gd name="connsiteX823" fmla="*/ 9412372 w 11218359"/>
                <a:gd name="connsiteY823" fmla="*/ 1313064 h 1313064"/>
                <a:gd name="connsiteX824" fmla="*/ 9423802 w 11218359"/>
                <a:gd name="connsiteY824" fmla="*/ 1313064 h 1313064"/>
                <a:gd name="connsiteX825" fmla="*/ 9435232 w 11218359"/>
                <a:gd name="connsiteY825" fmla="*/ 1313064 h 1313064"/>
                <a:gd name="connsiteX826" fmla="*/ 9446662 w 11218359"/>
                <a:gd name="connsiteY826" fmla="*/ 1313064 h 1313064"/>
                <a:gd name="connsiteX827" fmla="*/ 9458091 w 11218359"/>
                <a:gd name="connsiteY827" fmla="*/ 1313064 h 1313064"/>
                <a:gd name="connsiteX828" fmla="*/ 9469570 w 11218359"/>
                <a:gd name="connsiteY828" fmla="*/ 1313064 h 1313064"/>
                <a:gd name="connsiteX829" fmla="*/ 9480999 w 11218359"/>
                <a:gd name="connsiteY829" fmla="*/ 1313064 h 1313064"/>
                <a:gd name="connsiteX830" fmla="*/ 9492429 w 11218359"/>
                <a:gd name="connsiteY830" fmla="*/ 1313064 h 1313064"/>
                <a:gd name="connsiteX831" fmla="*/ 9503859 w 11218359"/>
                <a:gd name="connsiteY831" fmla="*/ 1313064 h 1313064"/>
                <a:gd name="connsiteX832" fmla="*/ 9515289 w 11218359"/>
                <a:gd name="connsiteY832" fmla="*/ 1313064 h 1313064"/>
                <a:gd name="connsiteX833" fmla="*/ 9526767 w 11218359"/>
                <a:gd name="connsiteY833" fmla="*/ 1313064 h 1313064"/>
                <a:gd name="connsiteX834" fmla="*/ 9538197 w 11218359"/>
                <a:gd name="connsiteY834" fmla="*/ 1313064 h 1313064"/>
                <a:gd name="connsiteX835" fmla="*/ 9549626 w 11218359"/>
                <a:gd name="connsiteY835" fmla="*/ 1313064 h 1313064"/>
                <a:gd name="connsiteX836" fmla="*/ 9561057 w 11218359"/>
                <a:gd name="connsiteY836" fmla="*/ 1313064 h 1313064"/>
                <a:gd name="connsiteX837" fmla="*/ 9572487 w 11218359"/>
                <a:gd name="connsiteY837" fmla="*/ 1313064 h 1313064"/>
                <a:gd name="connsiteX838" fmla="*/ 9583965 w 11218359"/>
                <a:gd name="connsiteY838" fmla="*/ 1313064 h 1313064"/>
                <a:gd name="connsiteX839" fmla="*/ 9595395 w 11218359"/>
                <a:gd name="connsiteY839" fmla="*/ 1313064 h 1313064"/>
                <a:gd name="connsiteX840" fmla="*/ 9606824 w 11218359"/>
                <a:gd name="connsiteY840" fmla="*/ 1313064 h 1313064"/>
                <a:gd name="connsiteX841" fmla="*/ 9618255 w 11218359"/>
                <a:gd name="connsiteY841" fmla="*/ 1313064 h 1313064"/>
                <a:gd name="connsiteX842" fmla="*/ 9629684 w 11218359"/>
                <a:gd name="connsiteY842" fmla="*/ 1313064 h 1313064"/>
                <a:gd name="connsiteX843" fmla="*/ 9641163 w 11218359"/>
                <a:gd name="connsiteY843" fmla="*/ 1313064 h 1313064"/>
                <a:gd name="connsiteX844" fmla="*/ 9652592 w 11218359"/>
                <a:gd name="connsiteY844" fmla="*/ 1313064 h 1313064"/>
                <a:gd name="connsiteX845" fmla="*/ 9664022 w 11218359"/>
                <a:gd name="connsiteY845" fmla="*/ 1313064 h 1313064"/>
                <a:gd name="connsiteX846" fmla="*/ 9675452 w 11218359"/>
                <a:gd name="connsiteY846" fmla="*/ 1313064 h 1313064"/>
                <a:gd name="connsiteX847" fmla="*/ 9686882 w 11218359"/>
                <a:gd name="connsiteY847" fmla="*/ 1313064 h 1313064"/>
                <a:gd name="connsiteX848" fmla="*/ 9698360 w 11218359"/>
                <a:gd name="connsiteY848" fmla="*/ 1313064 h 1313064"/>
                <a:gd name="connsiteX849" fmla="*/ 9709790 w 11218359"/>
                <a:gd name="connsiteY849" fmla="*/ 1313064 h 1313064"/>
                <a:gd name="connsiteX850" fmla="*/ 9721219 w 11218359"/>
                <a:gd name="connsiteY850" fmla="*/ 1313064 h 1313064"/>
                <a:gd name="connsiteX851" fmla="*/ 9732650 w 11218359"/>
                <a:gd name="connsiteY851" fmla="*/ 1313064 h 1313064"/>
                <a:gd name="connsiteX852" fmla="*/ 9744080 w 11218359"/>
                <a:gd name="connsiteY852" fmla="*/ 1313064 h 1313064"/>
                <a:gd name="connsiteX853" fmla="*/ 9755557 w 11218359"/>
                <a:gd name="connsiteY853" fmla="*/ 1313064 h 1313064"/>
                <a:gd name="connsiteX854" fmla="*/ 9766988 w 11218359"/>
                <a:gd name="connsiteY854" fmla="*/ 1313064 h 1313064"/>
                <a:gd name="connsiteX855" fmla="*/ 9778417 w 11218359"/>
                <a:gd name="connsiteY855" fmla="*/ 1313064 h 1313064"/>
                <a:gd name="connsiteX856" fmla="*/ 9789848 w 11218359"/>
                <a:gd name="connsiteY856" fmla="*/ 1313064 h 1313064"/>
                <a:gd name="connsiteX857" fmla="*/ 9801277 w 11218359"/>
                <a:gd name="connsiteY857" fmla="*/ 1313064 h 1313064"/>
                <a:gd name="connsiteX858" fmla="*/ 9812755 w 11218359"/>
                <a:gd name="connsiteY858" fmla="*/ 1313064 h 1313064"/>
                <a:gd name="connsiteX859" fmla="*/ 9824185 w 11218359"/>
                <a:gd name="connsiteY859" fmla="*/ 1313064 h 1313064"/>
                <a:gd name="connsiteX860" fmla="*/ 9835615 w 11218359"/>
                <a:gd name="connsiteY860" fmla="*/ 1313064 h 1313064"/>
                <a:gd name="connsiteX861" fmla="*/ 9847045 w 11218359"/>
                <a:gd name="connsiteY861" fmla="*/ 1313064 h 1313064"/>
                <a:gd name="connsiteX862" fmla="*/ 9858475 w 11218359"/>
                <a:gd name="connsiteY862" fmla="*/ 1313064 h 1313064"/>
                <a:gd name="connsiteX863" fmla="*/ 9869952 w 11218359"/>
                <a:gd name="connsiteY863" fmla="*/ 1313064 h 1313064"/>
                <a:gd name="connsiteX864" fmla="*/ 9881383 w 11218359"/>
                <a:gd name="connsiteY864" fmla="*/ 1313064 h 1313064"/>
                <a:gd name="connsiteX865" fmla="*/ 9892812 w 11218359"/>
                <a:gd name="connsiteY865" fmla="*/ 1313064 h 1313064"/>
                <a:gd name="connsiteX866" fmla="*/ 9904243 w 11218359"/>
                <a:gd name="connsiteY866" fmla="*/ 1313064 h 1313064"/>
                <a:gd name="connsiteX867" fmla="*/ 9915673 w 11218359"/>
                <a:gd name="connsiteY867" fmla="*/ 1313064 h 1313064"/>
                <a:gd name="connsiteX868" fmla="*/ 9927102 w 11218359"/>
                <a:gd name="connsiteY868" fmla="*/ 1313064 h 1313064"/>
                <a:gd name="connsiteX869" fmla="*/ 9938581 w 11218359"/>
                <a:gd name="connsiteY869" fmla="*/ 1313064 h 1313064"/>
                <a:gd name="connsiteX870" fmla="*/ 9950010 w 11218359"/>
                <a:gd name="connsiteY870" fmla="*/ 1313064 h 1313064"/>
                <a:gd name="connsiteX871" fmla="*/ 9961441 w 11218359"/>
                <a:gd name="connsiteY871" fmla="*/ 1313064 h 1313064"/>
                <a:gd name="connsiteX872" fmla="*/ 9972870 w 11218359"/>
                <a:gd name="connsiteY872" fmla="*/ 1313064 h 1313064"/>
                <a:gd name="connsiteX873" fmla="*/ 9984300 w 11218359"/>
                <a:gd name="connsiteY873" fmla="*/ 1313064 h 1313064"/>
                <a:gd name="connsiteX874" fmla="*/ 9995778 w 11218359"/>
                <a:gd name="connsiteY874" fmla="*/ 1313064 h 1313064"/>
                <a:gd name="connsiteX875" fmla="*/ 10007208 w 11218359"/>
                <a:gd name="connsiteY875" fmla="*/ 1313064 h 1313064"/>
                <a:gd name="connsiteX876" fmla="*/ 10018638 w 11218359"/>
                <a:gd name="connsiteY876" fmla="*/ 1313064 h 1313064"/>
                <a:gd name="connsiteX877" fmla="*/ 10030068 w 11218359"/>
                <a:gd name="connsiteY877" fmla="*/ 1313064 h 1313064"/>
                <a:gd name="connsiteX878" fmla="*/ 10041498 w 11218359"/>
                <a:gd name="connsiteY878" fmla="*/ 1313064 h 1313064"/>
                <a:gd name="connsiteX879" fmla="*/ 10052976 w 11218359"/>
                <a:gd name="connsiteY879" fmla="*/ 1313064 h 1313064"/>
                <a:gd name="connsiteX880" fmla="*/ 10064405 w 11218359"/>
                <a:gd name="connsiteY880" fmla="*/ 1313064 h 1313064"/>
                <a:gd name="connsiteX881" fmla="*/ 10075835 w 11218359"/>
                <a:gd name="connsiteY881" fmla="*/ 1313064 h 1313064"/>
                <a:gd name="connsiteX882" fmla="*/ 10087266 w 11218359"/>
                <a:gd name="connsiteY882" fmla="*/ 1313064 h 1313064"/>
                <a:gd name="connsiteX883" fmla="*/ 10098695 w 11218359"/>
                <a:gd name="connsiteY883" fmla="*/ 1313064 h 1313064"/>
                <a:gd name="connsiteX884" fmla="*/ 10110174 w 11218359"/>
                <a:gd name="connsiteY884" fmla="*/ 1313064 h 1313064"/>
                <a:gd name="connsiteX885" fmla="*/ 10121603 w 11218359"/>
                <a:gd name="connsiteY885" fmla="*/ 1313064 h 1313064"/>
                <a:gd name="connsiteX886" fmla="*/ 10133033 w 11218359"/>
                <a:gd name="connsiteY886" fmla="*/ 1313064 h 1313064"/>
                <a:gd name="connsiteX887" fmla="*/ 10144463 w 11218359"/>
                <a:gd name="connsiteY887" fmla="*/ 1313064 h 1313064"/>
                <a:gd name="connsiteX888" fmla="*/ 10155893 w 11218359"/>
                <a:gd name="connsiteY888" fmla="*/ 1313064 h 1313064"/>
                <a:gd name="connsiteX889" fmla="*/ 10167371 w 11218359"/>
                <a:gd name="connsiteY889" fmla="*/ 1313064 h 1313064"/>
                <a:gd name="connsiteX890" fmla="*/ 10178801 w 11218359"/>
                <a:gd name="connsiteY890" fmla="*/ 1313064 h 1313064"/>
                <a:gd name="connsiteX891" fmla="*/ 10190230 w 11218359"/>
                <a:gd name="connsiteY891" fmla="*/ 1313064 h 1313064"/>
                <a:gd name="connsiteX892" fmla="*/ 10201661 w 11218359"/>
                <a:gd name="connsiteY892" fmla="*/ 1313064 h 1313064"/>
                <a:gd name="connsiteX893" fmla="*/ 10213091 w 11218359"/>
                <a:gd name="connsiteY893" fmla="*/ 1313064 h 1313064"/>
                <a:gd name="connsiteX894" fmla="*/ 10224569 w 11218359"/>
                <a:gd name="connsiteY894" fmla="*/ 1313064 h 1313064"/>
                <a:gd name="connsiteX895" fmla="*/ 10235998 w 11218359"/>
                <a:gd name="connsiteY895" fmla="*/ 1313064 h 1313064"/>
                <a:gd name="connsiteX896" fmla="*/ 10247428 w 11218359"/>
                <a:gd name="connsiteY896" fmla="*/ 1313064 h 1313064"/>
                <a:gd name="connsiteX897" fmla="*/ 10258859 w 11218359"/>
                <a:gd name="connsiteY897" fmla="*/ 1313064 h 1313064"/>
                <a:gd name="connsiteX898" fmla="*/ 10270288 w 11218359"/>
                <a:gd name="connsiteY898" fmla="*/ 1313064 h 1313064"/>
                <a:gd name="connsiteX899" fmla="*/ 10281767 w 11218359"/>
                <a:gd name="connsiteY899" fmla="*/ 1313064 h 1313064"/>
                <a:gd name="connsiteX900" fmla="*/ 10293196 w 11218359"/>
                <a:gd name="connsiteY900" fmla="*/ 1313064 h 1313064"/>
                <a:gd name="connsiteX901" fmla="*/ 10304626 w 11218359"/>
                <a:gd name="connsiteY901" fmla="*/ 1313064 h 1313064"/>
                <a:gd name="connsiteX902" fmla="*/ 10316056 w 11218359"/>
                <a:gd name="connsiteY902" fmla="*/ 1313064 h 1313064"/>
                <a:gd name="connsiteX903" fmla="*/ 10327486 w 11218359"/>
                <a:gd name="connsiteY903" fmla="*/ 1313064 h 1313064"/>
                <a:gd name="connsiteX904" fmla="*/ 10338963 w 11218359"/>
                <a:gd name="connsiteY904" fmla="*/ 1313064 h 1313064"/>
                <a:gd name="connsiteX905" fmla="*/ 10350394 w 11218359"/>
                <a:gd name="connsiteY905" fmla="*/ 1313064 h 1313064"/>
                <a:gd name="connsiteX906" fmla="*/ 10361823 w 11218359"/>
                <a:gd name="connsiteY906" fmla="*/ 1313064 h 1313064"/>
                <a:gd name="connsiteX907" fmla="*/ 10373254 w 11218359"/>
                <a:gd name="connsiteY907" fmla="*/ 1313064 h 1313064"/>
                <a:gd name="connsiteX908" fmla="*/ 10384684 w 11218359"/>
                <a:gd name="connsiteY908" fmla="*/ 1313064 h 1313064"/>
                <a:gd name="connsiteX909" fmla="*/ 10396161 w 11218359"/>
                <a:gd name="connsiteY909" fmla="*/ 1313064 h 1313064"/>
                <a:gd name="connsiteX910" fmla="*/ 10407591 w 11218359"/>
                <a:gd name="connsiteY910" fmla="*/ 1313064 h 1313064"/>
                <a:gd name="connsiteX911" fmla="*/ 10419021 w 11218359"/>
                <a:gd name="connsiteY911" fmla="*/ 1313064 h 1313064"/>
                <a:gd name="connsiteX912" fmla="*/ 10430452 w 11218359"/>
                <a:gd name="connsiteY912" fmla="*/ 1313064 h 1313064"/>
                <a:gd name="connsiteX913" fmla="*/ 10441881 w 11218359"/>
                <a:gd name="connsiteY913" fmla="*/ 1313064 h 1313064"/>
                <a:gd name="connsiteX914" fmla="*/ 10453358 w 11218359"/>
                <a:gd name="connsiteY914" fmla="*/ 1313064 h 1313064"/>
                <a:gd name="connsiteX915" fmla="*/ 10464789 w 11218359"/>
                <a:gd name="connsiteY915" fmla="*/ 1313064 h 1313064"/>
                <a:gd name="connsiteX916" fmla="*/ 10476219 w 11218359"/>
                <a:gd name="connsiteY916" fmla="*/ 1313064 h 1313064"/>
                <a:gd name="connsiteX917" fmla="*/ 10487649 w 11218359"/>
                <a:gd name="connsiteY917" fmla="*/ 1313064 h 1313064"/>
                <a:gd name="connsiteX918" fmla="*/ 10499079 w 11218359"/>
                <a:gd name="connsiteY918" fmla="*/ 1313064 h 1313064"/>
                <a:gd name="connsiteX919" fmla="*/ 10510556 w 11218359"/>
                <a:gd name="connsiteY919" fmla="*/ 1313064 h 1313064"/>
                <a:gd name="connsiteX920" fmla="*/ 10521987 w 11218359"/>
                <a:gd name="connsiteY920" fmla="*/ 1313064 h 1313064"/>
                <a:gd name="connsiteX921" fmla="*/ 10533416 w 11218359"/>
                <a:gd name="connsiteY921" fmla="*/ 1313064 h 1313064"/>
                <a:gd name="connsiteX922" fmla="*/ 10544847 w 11218359"/>
                <a:gd name="connsiteY922" fmla="*/ 1313064 h 1313064"/>
                <a:gd name="connsiteX923" fmla="*/ 10556277 w 11218359"/>
                <a:gd name="connsiteY923" fmla="*/ 1313064 h 1313064"/>
                <a:gd name="connsiteX924" fmla="*/ 10567754 w 11218359"/>
                <a:gd name="connsiteY924" fmla="*/ 1313064 h 1313064"/>
                <a:gd name="connsiteX925" fmla="*/ 10579184 w 11218359"/>
                <a:gd name="connsiteY925" fmla="*/ 1313064 h 1313064"/>
                <a:gd name="connsiteX926" fmla="*/ 10590614 w 11218359"/>
                <a:gd name="connsiteY926" fmla="*/ 1313064 h 1313064"/>
                <a:gd name="connsiteX927" fmla="*/ 10602045 w 11218359"/>
                <a:gd name="connsiteY927" fmla="*/ 1313064 h 1313064"/>
                <a:gd name="connsiteX928" fmla="*/ 10613474 w 11218359"/>
                <a:gd name="connsiteY928" fmla="*/ 1313064 h 1313064"/>
                <a:gd name="connsiteX929" fmla="*/ 10624951 w 11218359"/>
                <a:gd name="connsiteY929" fmla="*/ 1313064 h 1313064"/>
                <a:gd name="connsiteX930" fmla="*/ 10636382 w 11218359"/>
                <a:gd name="connsiteY930" fmla="*/ 1313064 h 1313064"/>
                <a:gd name="connsiteX931" fmla="*/ 10647812 w 11218359"/>
                <a:gd name="connsiteY931" fmla="*/ 1313064 h 1313064"/>
                <a:gd name="connsiteX932" fmla="*/ 10659241 w 11218359"/>
                <a:gd name="connsiteY932" fmla="*/ 1313064 h 1313064"/>
                <a:gd name="connsiteX933" fmla="*/ 10670672 w 11218359"/>
                <a:gd name="connsiteY933" fmla="*/ 1313064 h 1313064"/>
                <a:gd name="connsiteX934" fmla="*/ 10682149 w 11218359"/>
                <a:gd name="connsiteY934" fmla="*/ 1313064 h 1313064"/>
                <a:gd name="connsiteX935" fmla="*/ 10693580 w 11218359"/>
                <a:gd name="connsiteY935" fmla="*/ 1313064 h 1313064"/>
                <a:gd name="connsiteX936" fmla="*/ 10705009 w 11218359"/>
                <a:gd name="connsiteY936" fmla="*/ 1313064 h 1313064"/>
                <a:gd name="connsiteX937" fmla="*/ 10716439 w 11218359"/>
                <a:gd name="connsiteY937" fmla="*/ 1313064 h 1313064"/>
                <a:gd name="connsiteX938" fmla="*/ 10727870 w 11218359"/>
                <a:gd name="connsiteY938" fmla="*/ 1313064 h 1313064"/>
                <a:gd name="connsiteX939" fmla="*/ 10739347 w 11218359"/>
                <a:gd name="connsiteY939" fmla="*/ 1313064 h 1313064"/>
                <a:gd name="connsiteX940" fmla="*/ 10750778 w 11218359"/>
                <a:gd name="connsiteY940" fmla="*/ 1313064 h 1313064"/>
                <a:gd name="connsiteX941" fmla="*/ 10762207 w 11218359"/>
                <a:gd name="connsiteY941" fmla="*/ 1313064 h 1313064"/>
                <a:gd name="connsiteX942" fmla="*/ 10773637 w 11218359"/>
                <a:gd name="connsiteY942" fmla="*/ 1313064 h 1313064"/>
                <a:gd name="connsiteX943" fmla="*/ 10785067 w 11218359"/>
                <a:gd name="connsiteY943" fmla="*/ 1313064 h 1313064"/>
                <a:gd name="connsiteX944" fmla="*/ 10796544 w 11218359"/>
                <a:gd name="connsiteY944" fmla="*/ 1313064 h 1313064"/>
                <a:gd name="connsiteX945" fmla="*/ 10807975 w 11218359"/>
                <a:gd name="connsiteY945" fmla="*/ 1313064 h 1313064"/>
                <a:gd name="connsiteX946" fmla="*/ 10819405 w 11218359"/>
                <a:gd name="connsiteY946" fmla="*/ 1313064 h 1313064"/>
                <a:gd name="connsiteX947" fmla="*/ 10830834 w 11218359"/>
                <a:gd name="connsiteY947" fmla="*/ 1313064 h 1313064"/>
                <a:gd name="connsiteX948" fmla="*/ 10842265 w 11218359"/>
                <a:gd name="connsiteY948" fmla="*/ 1313064 h 1313064"/>
                <a:gd name="connsiteX949" fmla="*/ 10853742 w 11218359"/>
                <a:gd name="connsiteY949" fmla="*/ 1313064 h 1313064"/>
                <a:gd name="connsiteX950" fmla="*/ 10865173 w 11218359"/>
                <a:gd name="connsiteY950" fmla="*/ 1313064 h 1313064"/>
                <a:gd name="connsiteX951" fmla="*/ 10876602 w 11218359"/>
                <a:gd name="connsiteY951" fmla="*/ 1313064 h 1313064"/>
                <a:gd name="connsiteX952" fmla="*/ 10888032 w 11218359"/>
                <a:gd name="connsiteY952" fmla="*/ 1313064 h 1313064"/>
                <a:gd name="connsiteX953" fmla="*/ 10899463 w 11218359"/>
                <a:gd name="connsiteY953" fmla="*/ 1313064 h 1313064"/>
                <a:gd name="connsiteX954" fmla="*/ 10910892 w 11218359"/>
                <a:gd name="connsiteY954" fmla="*/ 1313064 h 1313064"/>
                <a:gd name="connsiteX955" fmla="*/ 10922369 w 11218359"/>
                <a:gd name="connsiteY955" fmla="*/ 1313064 h 1313064"/>
                <a:gd name="connsiteX956" fmla="*/ 10933800 w 11218359"/>
                <a:gd name="connsiteY956" fmla="*/ 1313064 h 1313064"/>
                <a:gd name="connsiteX957" fmla="*/ 10945230 w 11218359"/>
                <a:gd name="connsiteY957" fmla="*/ 1313064 h 1313064"/>
                <a:gd name="connsiteX958" fmla="*/ 10956660 w 11218359"/>
                <a:gd name="connsiteY958" fmla="*/ 1313064 h 1313064"/>
                <a:gd name="connsiteX959" fmla="*/ 10968090 w 11218359"/>
                <a:gd name="connsiteY959" fmla="*/ 1313064 h 1313064"/>
                <a:gd name="connsiteX960" fmla="*/ 10979567 w 11218359"/>
                <a:gd name="connsiteY960" fmla="*/ 1313064 h 1313064"/>
                <a:gd name="connsiteX961" fmla="*/ 10990998 w 11218359"/>
                <a:gd name="connsiteY961" fmla="*/ 1313064 h 1313064"/>
                <a:gd name="connsiteX962" fmla="*/ 11002427 w 11218359"/>
                <a:gd name="connsiteY962" fmla="*/ 1313064 h 1313064"/>
                <a:gd name="connsiteX963" fmla="*/ 11013858 w 11218359"/>
                <a:gd name="connsiteY963" fmla="*/ 1313064 h 1313064"/>
                <a:gd name="connsiteX964" fmla="*/ 11025287 w 11218359"/>
                <a:gd name="connsiteY964" fmla="*/ 1313064 h 1313064"/>
                <a:gd name="connsiteX965" fmla="*/ 11036765 w 11218359"/>
                <a:gd name="connsiteY965" fmla="*/ 1313064 h 1313064"/>
                <a:gd name="connsiteX966" fmla="*/ 11048195 w 11218359"/>
                <a:gd name="connsiteY966" fmla="*/ 1313064 h 1313064"/>
                <a:gd name="connsiteX967" fmla="*/ 11059625 w 11218359"/>
                <a:gd name="connsiteY967" fmla="*/ 1313064 h 1313064"/>
                <a:gd name="connsiteX968" fmla="*/ 11071056 w 11218359"/>
                <a:gd name="connsiteY968" fmla="*/ 1313064 h 1313064"/>
                <a:gd name="connsiteX969" fmla="*/ 11082485 w 11218359"/>
                <a:gd name="connsiteY969" fmla="*/ 1313064 h 1313064"/>
                <a:gd name="connsiteX970" fmla="*/ 11093962 w 11218359"/>
                <a:gd name="connsiteY970" fmla="*/ 1313064 h 1313064"/>
                <a:gd name="connsiteX971" fmla="*/ 11105393 w 11218359"/>
                <a:gd name="connsiteY971" fmla="*/ 1313064 h 1313064"/>
                <a:gd name="connsiteX972" fmla="*/ 11116823 w 11218359"/>
                <a:gd name="connsiteY972" fmla="*/ 1313064 h 1313064"/>
                <a:gd name="connsiteX973" fmla="*/ 11128253 w 11218359"/>
                <a:gd name="connsiteY973" fmla="*/ 1313064 h 1313064"/>
                <a:gd name="connsiteX974" fmla="*/ 11139683 w 11218359"/>
                <a:gd name="connsiteY974" fmla="*/ 1313064 h 1313064"/>
                <a:gd name="connsiteX975" fmla="*/ 11151160 w 11218359"/>
                <a:gd name="connsiteY975" fmla="*/ 1313064 h 1313064"/>
                <a:gd name="connsiteX976" fmla="*/ 11162591 w 11218359"/>
                <a:gd name="connsiteY976" fmla="*/ 1313064 h 1313064"/>
                <a:gd name="connsiteX977" fmla="*/ 11174020 w 11218359"/>
                <a:gd name="connsiteY977" fmla="*/ 1313064 h 1313064"/>
                <a:gd name="connsiteX978" fmla="*/ 11185451 w 11218359"/>
                <a:gd name="connsiteY978" fmla="*/ 1313064 h 1313064"/>
                <a:gd name="connsiteX979" fmla="*/ 11196881 w 11218359"/>
                <a:gd name="connsiteY979" fmla="*/ 1313064 h 1313064"/>
                <a:gd name="connsiteX980" fmla="*/ 11208358 w 11218359"/>
                <a:gd name="connsiteY980" fmla="*/ 1313064 h 1313064"/>
                <a:gd name="connsiteX981" fmla="*/ 11218359 w 11218359"/>
                <a:gd name="connsiteY981" fmla="*/ 1313064 h 131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13064">
                  <a:moveTo>
                    <a:pt x="0" y="1313064"/>
                  </a:moveTo>
                  <a:lnTo>
                    <a:pt x="9149" y="1313064"/>
                  </a:lnTo>
                  <a:lnTo>
                    <a:pt x="20588" y="1313064"/>
                  </a:lnTo>
                  <a:lnTo>
                    <a:pt x="32028" y="1313064"/>
                  </a:lnTo>
                  <a:lnTo>
                    <a:pt x="43467" y="1313064"/>
                  </a:lnTo>
                  <a:lnTo>
                    <a:pt x="54907" y="1313064"/>
                  </a:lnTo>
                  <a:lnTo>
                    <a:pt x="66346" y="1313064"/>
                  </a:lnTo>
                  <a:lnTo>
                    <a:pt x="77786" y="1313064"/>
                  </a:lnTo>
                  <a:lnTo>
                    <a:pt x="89225" y="1313064"/>
                  </a:lnTo>
                  <a:lnTo>
                    <a:pt x="100665" y="1313064"/>
                  </a:lnTo>
                  <a:lnTo>
                    <a:pt x="112104" y="1313064"/>
                  </a:lnTo>
                  <a:lnTo>
                    <a:pt x="123544" y="1313064"/>
                  </a:lnTo>
                  <a:lnTo>
                    <a:pt x="134979" y="1313064"/>
                  </a:lnTo>
                  <a:lnTo>
                    <a:pt x="146423" y="1313064"/>
                  </a:lnTo>
                  <a:lnTo>
                    <a:pt x="157858" y="1313064"/>
                  </a:lnTo>
                  <a:lnTo>
                    <a:pt x="169297" y="1313064"/>
                  </a:lnTo>
                  <a:lnTo>
                    <a:pt x="180737" y="1313064"/>
                  </a:lnTo>
                  <a:lnTo>
                    <a:pt x="192176" y="1313064"/>
                  </a:lnTo>
                  <a:lnTo>
                    <a:pt x="203616" y="1313064"/>
                  </a:lnTo>
                  <a:lnTo>
                    <a:pt x="215055" y="1313064"/>
                  </a:lnTo>
                  <a:lnTo>
                    <a:pt x="226495" y="1313064"/>
                  </a:lnTo>
                  <a:lnTo>
                    <a:pt x="237935" y="1313064"/>
                  </a:lnTo>
                  <a:lnTo>
                    <a:pt x="249374" y="1313064"/>
                  </a:lnTo>
                  <a:lnTo>
                    <a:pt x="260814" y="1313064"/>
                  </a:lnTo>
                  <a:lnTo>
                    <a:pt x="272253" y="1313064"/>
                  </a:lnTo>
                  <a:lnTo>
                    <a:pt x="283693" y="1313064"/>
                  </a:lnTo>
                  <a:lnTo>
                    <a:pt x="295132" y="1313064"/>
                  </a:lnTo>
                  <a:lnTo>
                    <a:pt x="306572" y="1313064"/>
                  </a:lnTo>
                  <a:lnTo>
                    <a:pt x="318011" y="1313064"/>
                  </a:lnTo>
                  <a:lnTo>
                    <a:pt x="329451" y="1313064"/>
                  </a:lnTo>
                  <a:lnTo>
                    <a:pt x="340890" y="1313064"/>
                  </a:lnTo>
                  <a:lnTo>
                    <a:pt x="352330" y="1313064"/>
                  </a:lnTo>
                  <a:lnTo>
                    <a:pt x="363769" y="1313064"/>
                  </a:lnTo>
                  <a:lnTo>
                    <a:pt x="375209" y="1313064"/>
                  </a:lnTo>
                  <a:lnTo>
                    <a:pt x="386648" y="1313064"/>
                  </a:lnTo>
                  <a:lnTo>
                    <a:pt x="398088" y="1313064"/>
                  </a:lnTo>
                  <a:lnTo>
                    <a:pt x="409527" y="1313064"/>
                  </a:lnTo>
                  <a:lnTo>
                    <a:pt x="420967" y="1313064"/>
                  </a:lnTo>
                  <a:lnTo>
                    <a:pt x="432406" y="1313064"/>
                  </a:lnTo>
                  <a:lnTo>
                    <a:pt x="443846" y="1313064"/>
                  </a:lnTo>
                  <a:lnTo>
                    <a:pt x="455285" y="1313064"/>
                  </a:lnTo>
                  <a:lnTo>
                    <a:pt x="466725" y="1313064"/>
                  </a:lnTo>
                  <a:lnTo>
                    <a:pt x="478165" y="1313064"/>
                  </a:lnTo>
                  <a:lnTo>
                    <a:pt x="489604" y="1313064"/>
                  </a:lnTo>
                  <a:lnTo>
                    <a:pt x="501044" y="1313064"/>
                  </a:lnTo>
                  <a:lnTo>
                    <a:pt x="512483" y="1313064"/>
                  </a:lnTo>
                  <a:lnTo>
                    <a:pt x="523923" y="1313064"/>
                  </a:lnTo>
                  <a:lnTo>
                    <a:pt x="535362" y="1313064"/>
                  </a:lnTo>
                  <a:lnTo>
                    <a:pt x="546802" y="1313064"/>
                  </a:lnTo>
                  <a:lnTo>
                    <a:pt x="558241" y="1313064"/>
                  </a:lnTo>
                  <a:lnTo>
                    <a:pt x="569681" y="1313064"/>
                  </a:lnTo>
                  <a:lnTo>
                    <a:pt x="581120" y="1313064"/>
                  </a:lnTo>
                  <a:lnTo>
                    <a:pt x="592560" y="1313064"/>
                  </a:lnTo>
                  <a:lnTo>
                    <a:pt x="603999" y="1313064"/>
                  </a:lnTo>
                  <a:lnTo>
                    <a:pt x="615439" y="1313064"/>
                  </a:lnTo>
                  <a:lnTo>
                    <a:pt x="626878" y="1313064"/>
                  </a:lnTo>
                  <a:lnTo>
                    <a:pt x="638318" y="1313064"/>
                  </a:lnTo>
                  <a:lnTo>
                    <a:pt x="649757" y="1313064"/>
                  </a:lnTo>
                  <a:lnTo>
                    <a:pt x="661192" y="1313064"/>
                  </a:lnTo>
                  <a:lnTo>
                    <a:pt x="672632" y="1313064"/>
                  </a:lnTo>
                  <a:lnTo>
                    <a:pt x="684071" y="1313064"/>
                  </a:lnTo>
                  <a:lnTo>
                    <a:pt x="695511" y="1313064"/>
                  </a:lnTo>
                  <a:lnTo>
                    <a:pt x="706950" y="1313064"/>
                  </a:lnTo>
                  <a:lnTo>
                    <a:pt x="718390" y="1313064"/>
                  </a:lnTo>
                  <a:lnTo>
                    <a:pt x="729829" y="1313064"/>
                  </a:lnTo>
                  <a:lnTo>
                    <a:pt x="741269" y="1313064"/>
                  </a:lnTo>
                  <a:lnTo>
                    <a:pt x="752708" y="1313064"/>
                  </a:lnTo>
                  <a:lnTo>
                    <a:pt x="764148" y="1313064"/>
                  </a:lnTo>
                  <a:lnTo>
                    <a:pt x="775587" y="1313064"/>
                  </a:lnTo>
                  <a:lnTo>
                    <a:pt x="787027" y="1313064"/>
                  </a:lnTo>
                  <a:lnTo>
                    <a:pt x="798467" y="1313064"/>
                  </a:lnTo>
                  <a:lnTo>
                    <a:pt x="809906" y="1313064"/>
                  </a:lnTo>
                  <a:lnTo>
                    <a:pt x="821346" y="1313064"/>
                  </a:lnTo>
                  <a:lnTo>
                    <a:pt x="832785" y="1313064"/>
                  </a:lnTo>
                  <a:lnTo>
                    <a:pt x="844225" y="1313064"/>
                  </a:lnTo>
                  <a:lnTo>
                    <a:pt x="855664" y="1313064"/>
                  </a:lnTo>
                  <a:lnTo>
                    <a:pt x="867104" y="1313064"/>
                  </a:lnTo>
                  <a:lnTo>
                    <a:pt x="878543" y="1313064"/>
                  </a:lnTo>
                  <a:lnTo>
                    <a:pt x="889983" y="1313064"/>
                  </a:lnTo>
                  <a:lnTo>
                    <a:pt x="901422" y="1313064"/>
                  </a:lnTo>
                  <a:lnTo>
                    <a:pt x="912862" y="1313064"/>
                  </a:lnTo>
                  <a:lnTo>
                    <a:pt x="924301" y="1313064"/>
                  </a:lnTo>
                  <a:lnTo>
                    <a:pt x="935741" y="1313064"/>
                  </a:lnTo>
                  <a:lnTo>
                    <a:pt x="947180" y="1313064"/>
                  </a:lnTo>
                  <a:lnTo>
                    <a:pt x="958620" y="1313064"/>
                  </a:lnTo>
                  <a:lnTo>
                    <a:pt x="970059" y="1313064"/>
                  </a:lnTo>
                  <a:lnTo>
                    <a:pt x="981499" y="1313064"/>
                  </a:lnTo>
                  <a:lnTo>
                    <a:pt x="992938" y="1313064"/>
                  </a:lnTo>
                  <a:lnTo>
                    <a:pt x="1004378" y="1313064"/>
                  </a:lnTo>
                  <a:lnTo>
                    <a:pt x="1015818" y="1313064"/>
                  </a:lnTo>
                  <a:lnTo>
                    <a:pt x="1027257" y="1313064"/>
                  </a:lnTo>
                  <a:lnTo>
                    <a:pt x="1038697" y="1313064"/>
                  </a:lnTo>
                  <a:lnTo>
                    <a:pt x="1050136" y="1313064"/>
                  </a:lnTo>
                  <a:lnTo>
                    <a:pt x="1061576" y="1313064"/>
                  </a:lnTo>
                  <a:lnTo>
                    <a:pt x="1073015" y="1313064"/>
                  </a:lnTo>
                  <a:lnTo>
                    <a:pt x="1084455" y="1313064"/>
                  </a:lnTo>
                  <a:lnTo>
                    <a:pt x="1095894" y="1313064"/>
                  </a:lnTo>
                  <a:lnTo>
                    <a:pt x="1107334" y="1313064"/>
                  </a:lnTo>
                  <a:lnTo>
                    <a:pt x="1118773" y="1313064"/>
                  </a:lnTo>
                  <a:lnTo>
                    <a:pt x="1130213" y="1313064"/>
                  </a:lnTo>
                  <a:lnTo>
                    <a:pt x="1141652" y="1313064"/>
                  </a:lnTo>
                  <a:lnTo>
                    <a:pt x="1153092" y="1313064"/>
                  </a:lnTo>
                  <a:lnTo>
                    <a:pt x="1164531" y="1313064"/>
                  </a:lnTo>
                  <a:lnTo>
                    <a:pt x="1175971" y="1313064"/>
                  </a:lnTo>
                  <a:lnTo>
                    <a:pt x="1187406" y="1313064"/>
                  </a:lnTo>
                  <a:lnTo>
                    <a:pt x="1198845" y="1313064"/>
                  </a:lnTo>
                  <a:lnTo>
                    <a:pt x="1210285" y="1313064"/>
                  </a:lnTo>
                  <a:lnTo>
                    <a:pt x="1221724" y="1313064"/>
                  </a:lnTo>
                  <a:lnTo>
                    <a:pt x="1233164" y="1313064"/>
                  </a:lnTo>
                  <a:lnTo>
                    <a:pt x="1244603" y="1313064"/>
                  </a:lnTo>
                  <a:lnTo>
                    <a:pt x="1256043" y="1313064"/>
                  </a:lnTo>
                  <a:lnTo>
                    <a:pt x="1267482" y="1313064"/>
                  </a:lnTo>
                  <a:lnTo>
                    <a:pt x="1278922" y="1313064"/>
                  </a:lnTo>
                  <a:lnTo>
                    <a:pt x="1290361" y="1313064"/>
                  </a:lnTo>
                  <a:lnTo>
                    <a:pt x="1301801" y="1313064"/>
                  </a:lnTo>
                  <a:lnTo>
                    <a:pt x="1313240" y="1313064"/>
                  </a:lnTo>
                  <a:lnTo>
                    <a:pt x="1324680" y="1313064"/>
                  </a:lnTo>
                  <a:lnTo>
                    <a:pt x="1336120" y="1313064"/>
                  </a:lnTo>
                  <a:lnTo>
                    <a:pt x="1347559" y="1313064"/>
                  </a:lnTo>
                  <a:lnTo>
                    <a:pt x="1358999" y="1313064"/>
                  </a:lnTo>
                  <a:lnTo>
                    <a:pt x="1370438" y="1313064"/>
                  </a:lnTo>
                  <a:lnTo>
                    <a:pt x="1381878" y="1313064"/>
                  </a:lnTo>
                  <a:lnTo>
                    <a:pt x="1393317" y="1313064"/>
                  </a:lnTo>
                  <a:lnTo>
                    <a:pt x="1404757" y="1313064"/>
                  </a:lnTo>
                  <a:lnTo>
                    <a:pt x="1416196" y="1313064"/>
                  </a:lnTo>
                  <a:lnTo>
                    <a:pt x="1427636" y="1313064"/>
                  </a:lnTo>
                  <a:lnTo>
                    <a:pt x="1439075" y="1313064"/>
                  </a:lnTo>
                  <a:lnTo>
                    <a:pt x="1450515" y="1313064"/>
                  </a:lnTo>
                  <a:lnTo>
                    <a:pt x="1461954" y="1313064"/>
                  </a:lnTo>
                  <a:lnTo>
                    <a:pt x="1473394" y="1313064"/>
                  </a:lnTo>
                  <a:lnTo>
                    <a:pt x="1484833" y="1313064"/>
                  </a:lnTo>
                  <a:lnTo>
                    <a:pt x="1496273" y="1313064"/>
                  </a:lnTo>
                  <a:lnTo>
                    <a:pt x="1507712" y="1313064"/>
                  </a:lnTo>
                  <a:lnTo>
                    <a:pt x="1519152" y="1313064"/>
                  </a:lnTo>
                  <a:lnTo>
                    <a:pt x="1530591" y="1313064"/>
                  </a:lnTo>
                  <a:lnTo>
                    <a:pt x="1542031" y="1313064"/>
                  </a:lnTo>
                  <a:lnTo>
                    <a:pt x="1553471" y="1313064"/>
                  </a:lnTo>
                  <a:lnTo>
                    <a:pt x="1564910" y="1313064"/>
                  </a:lnTo>
                  <a:lnTo>
                    <a:pt x="1576349" y="1313064"/>
                  </a:lnTo>
                  <a:lnTo>
                    <a:pt x="1587789" y="1313064"/>
                  </a:lnTo>
                  <a:lnTo>
                    <a:pt x="1599229" y="1313064"/>
                  </a:lnTo>
                  <a:lnTo>
                    <a:pt x="1610668" y="1313064"/>
                  </a:lnTo>
                  <a:lnTo>
                    <a:pt x="1622107" y="1313064"/>
                  </a:lnTo>
                  <a:lnTo>
                    <a:pt x="1633547" y="1313064"/>
                  </a:lnTo>
                  <a:lnTo>
                    <a:pt x="1644987" y="1313064"/>
                  </a:lnTo>
                  <a:lnTo>
                    <a:pt x="1656426" y="1313064"/>
                  </a:lnTo>
                  <a:lnTo>
                    <a:pt x="1667866" y="1313064"/>
                  </a:lnTo>
                  <a:lnTo>
                    <a:pt x="1679305" y="1313064"/>
                  </a:lnTo>
                  <a:lnTo>
                    <a:pt x="1690745" y="1313064"/>
                  </a:lnTo>
                  <a:lnTo>
                    <a:pt x="1702184" y="1313064"/>
                  </a:lnTo>
                  <a:lnTo>
                    <a:pt x="1713619" y="1313064"/>
                  </a:lnTo>
                  <a:lnTo>
                    <a:pt x="1725063" y="1313064"/>
                  </a:lnTo>
                  <a:lnTo>
                    <a:pt x="1736498" y="1313064"/>
                  </a:lnTo>
                  <a:lnTo>
                    <a:pt x="1747938" y="1313064"/>
                  </a:lnTo>
                  <a:lnTo>
                    <a:pt x="1759377" y="1313064"/>
                  </a:lnTo>
                  <a:lnTo>
                    <a:pt x="1770817" y="1313064"/>
                  </a:lnTo>
                  <a:lnTo>
                    <a:pt x="1782256" y="1313064"/>
                  </a:lnTo>
                  <a:lnTo>
                    <a:pt x="1793696" y="1313064"/>
                  </a:lnTo>
                  <a:lnTo>
                    <a:pt x="1805135" y="1313064"/>
                  </a:lnTo>
                  <a:lnTo>
                    <a:pt x="1816575" y="1313064"/>
                  </a:lnTo>
                  <a:lnTo>
                    <a:pt x="1828014" y="1313064"/>
                  </a:lnTo>
                  <a:lnTo>
                    <a:pt x="1839454" y="1313064"/>
                  </a:lnTo>
                  <a:lnTo>
                    <a:pt x="1850893" y="1313064"/>
                  </a:lnTo>
                  <a:lnTo>
                    <a:pt x="1862333" y="1313064"/>
                  </a:lnTo>
                  <a:lnTo>
                    <a:pt x="1873772" y="1313064"/>
                  </a:lnTo>
                  <a:lnTo>
                    <a:pt x="1885212" y="1313064"/>
                  </a:lnTo>
                  <a:lnTo>
                    <a:pt x="1896651" y="1313064"/>
                  </a:lnTo>
                  <a:lnTo>
                    <a:pt x="1908091" y="1313064"/>
                  </a:lnTo>
                  <a:lnTo>
                    <a:pt x="1919531" y="1313064"/>
                  </a:lnTo>
                  <a:lnTo>
                    <a:pt x="1930970" y="1313064"/>
                  </a:lnTo>
                  <a:lnTo>
                    <a:pt x="1942409" y="1313064"/>
                  </a:lnTo>
                  <a:lnTo>
                    <a:pt x="1953849" y="1313064"/>
                  </a:lnTo>
                  <a:lnTo>
                    <a:pt x="1965289" y="1313064"/>
                  </a:lnTo>
                  <a:lnTo>
                    <a:pt x="1976728" y="1313064"/>
                  </a:lnTo>
                  <a:lnTo>
                    <a:pt x="1988168" y="1313064"/>
                  </a:lnTo>
                  <a:lnTo>
                    <a:pt x="1999607" y="1313064"/>
                  </a:lnTo>
                  <a:lnTo>
                    <a:pt x="2011047" y="1313064"/>
                  </a:lnTo>
                  <a:lnTo>
                    <a:pt x="2022486" y="1313064"/>
                  </a:lnTo>
                  <a:lnTo>
                    <a:pt x="2033926" y="1313064"/>
                  </a:lnTo>
                  <a:lnTo>
                    <a:pt x="2045365" y="1313064"/>
                  </a:lnTo>
                  <a:lnTo>
                    <a:pt x="2056805" y="1313064"/>
                  </a:lnTo>
                  <a:lnTo>
                    <a:pt x="2068244" y="1313064"/>
                  </a:lnTo>
                  <a:lnTo>
                    <a:pt x="2079684" y="1313064"/>
                  </a:lnTo>
                  <a:lnTo>
                    <a:pt x="2091123" y="1313064"/>
                  </a:lnTo>
                  <a:lnTo>
                    <a:pt x="2102563" y="1313064"/>
                  </a:lnTo>
                  <a:lnTo>
                    <a:pt x="2114002" y="1313064"/>
                  </a:lnTo>
                  <a:lnTo>
                    <a:pt x="2125442" y="1313064"/>
                  </a:lnTo>
                  <a:lnTo>
                    <a:pt x="2136882" y="1313064"/>
                  </a:lnTo>
                  <a:lnTo>
                    <a:pt x="2148321" y="1313064"/>
                  </a:lnTo>
                  <a:lnTo>
                    <a:pt x="2159760" y="1313064"/>
                  </a:lnTo>
                  <a:lnTo>
                    <a:pt x="2171200" y="1313064"/>
                  </a:lnTo>
                  <a:lnTo>
                    <a:pt x="2182640" y="1313064"/>
                  </a:lnTo>
                  <a:lnTo>
                    <a:pt x="2194079" y="1313064"/>
                  </a:lnTo>
                  <a:lnTo>
                    <a:pt x="2205519" y="1313064"/>
                  </a:lnTo>
                  <a:lnTo>
                    <a:pt x="2216958" y="1313064"/>
                  </a:lnTo>
                  <a:lnTo>
                    <a:pt x="2228393" y="1313064"/>
                  </a:lnTo>
                  <a:lnTo>
                    <a:pt x="2239837" y="1313064"/>
                  </a:lnTo>
                  <a:lnTo>
                    <a:pt x="2251272" y="1313064"/>
                  </a:lnTo>
                  <a:lnTo>
                    <a:pt x="2262716" y="1313064"/>
                  </a:lnTo>
                  <a:lnTo>
                    <a:pt x="2274151" y="1313064"/>
                  </a:lnTo>
                  <a:lnTo>
                    <a:pt x="2285591" y="1313064"/>
                  </a:lnTo>
                  <a:lnTo>
                    <a:pt x="2297030" y="1313064"/>
                  </a:lnTo>
                  <a:lnTo>
                    <a:pt x="2308470" y="1313064"/>
                  </a:lnTo>
                  <a:lnTo>
                    <a:pt x="2319909" y="1313064"/>
                  </a:lnTo>
                  <a:lnTo>
                    <a:pt x="2331349" y="1313064"/>
                  </a:lnTo>
                  <a:lnTo>
                    <a:pt x="2342788" y="1313064"/>
                  </a:lnTo>
                  <a:lnTo>
                    <a:pt x="2354228" y="1313064"/>
                  </a:lnTo>
                  <a:lnTo>
                    <a:pt x="2365667" y="1313064"/>
                  </a:lnTo>
                  <a:lnTo>
                    <a:pt x="2377107" y="1313064"/>
                  </a:lnTo>
                  <a:lnTo>
                    <a:pt x="2388546" y="1313064"/>
                  </a:lnTo>
                  <a:lnTo>
                    <a:pt x="2399986" y="1313064"/>
                  </a:lnTo>
                  <a:lnTo>
                    <a:pt x="2411425" y="1313064"/>
                  </a:lnTo>
                  <a:lnTo>
                    <a:pt x="2422865" y="1313064"/>
                  </a:lnTo>
                  <a:lnTo>
                    <a:pt x="2434304" y="1313064"/>
                  </a:lnTo>
                  <a:lnTo>
                    <a:pt x="2445744" y="1313064"/>
                  </a:lnTo>
                  <a:lnTo>
                    <a:pt x="2457184" y="1313064"/>
                  </a:lnTo>
                  <a:lnTo>
                    <a:pt x="2468623" y="1313064"/>
                  </a:lnTo>
                  <a:lnTo>
                    <a:pt x="2480062" y="1313064"/>
                  </a:lnTo>
                  <a:lnTo>
                    <a:pt x="2491502" y="1313064"/>
                  </a:lnTo>
                  <a:lnTo>
                    <a:pt x="2502942" y="1313064"/>
                  </a:lnTo>
                  <a:lnTo>
                    <a:pt x="2514381" y="1313064"/>
                  </a:lnTo>
                  <a:lnTo>
                    <a:pt x="2525821" y="1313064"/>
                  </a:lnTo>
                  <a:lnTo>
                    <a:pt x="2537260" y="1313064"/>
                  </a:lnTo>
                  <a:lnTo>
                    <a:pt x="2548700" y="1313064"/>
                  </a:lnTo>
                  <a:lnTo>
                    <a:pt x="2560139" y="1313064"/>
                  </a:lnTo>
                  <a:lnTo>
                    <a:pt x="2571579" y="1313064"/>
                  </a:lnTo>
                  <a:lnTo>
                    <a:pt x="2583018" y="1313064"/>
                  </a:lnTo>
                  <a:lnTo>
                    <a:pt x="2594458" y="1313064"/>
                  </a:lnTo>
                  <a:lnTo>
                    <a:pt x="2605897" y="1313064"/>
                  </a:lnTo>
                  <a:lnTo>
                    <a:pt x="2617337" y="1313064"/>
                  </a:lnTo>
                  <a:lnTo>
                    <a:pt x="2628776" y="1313064"/>
                  </a:lnTo>
                  <a:lnTo>
                    <a:pt x="2640216" y="1313064"/>
                  </a:lnTo>
                  <a:lnTo>
                    <a:pt x="2651655" y="1313064"/>
                  </a:lnTo>
                  <a:lnTo>
                    <a:pt x="2663095" y="1313064"/>
                  </a:lnTo>
                  <a:lnTo>
                    <a:pt x="2674535" y="1313064"/>
                  </a:lnTo>
                  <a:lnTo>
                    <a:pt x="2685974" y="1313064"/>
                  </a:lnTo>
                  <a:lnTo>
                    <a:pt x="2697413" y="1313064"/>
                  </a:lnTo>
                  <a:lnTo>
                    <a:pt x="2708853" y="1313064"/>
                  </a:lnTo>
                  <a:lnTo>
                    <a:pt x="2720293" y="1313064"/>
                  </a:lnTo>
                  <a:lnTo>
                    <a:pt x="2731727" y="1313064"/>
                  </a:lnTo>
                  <a:lnTo>
                    <a:pt x="2743172" y="1313064"/>
                  </a:lnTo>
                  <a:lnTo>
                    <a:pt x="2754611" y="1313064"/>
                  </a:lnTo>
                  <a:lnTo>
                    <a:pt x="2766046" y="1313064"/>
                  </a:lnTo>
                  <a:lnTo>
                    <a:pt x="2777490" y="1313064"/>
                  </a:lnTo>
                  <a:lnTo>
                    <a:pt x="2788925" y="1313064"/>
                  </a:lnTo>
                  <a:lnTo>
                    <a:pt x="2800364" y="1313064"/>
                  </a:lnTo>
                  <a:lnTo>
                    <a:pt x="2811804" y="1313064"/>
                  </a:lnTo>
                  <a:lnTo>
                    <a:pt x="2823243" y="1313064"/>
                  </a:lnTo>
                  <a:lnTo>
                    <a:pt x="2834683" y="1313064"/>
                  </a:lnTo>
                  <a:lnTo>
                    <a:pt x="2846123" y="1313064"/>
                  </a:lnTo>
                  <a:lnTo>
                    <a:pt x="2857562" y="1313064"/>
                  </a:lnTo>
                  <a:lnTo>
                    <a:pt x="2869001" y="1313064"/>
                  </a:lnTo>
                  <a:lnTo>
                    <a:pt x="2880441" y="1313064"/>
                  </a:lnTo>
                  <a:lnTo>
                    <a:pt x="2891881" y="1313064"/>
                  </a:lnTo>
                  <a:lnTo>
                    <a:pt x="2903320" y="1313064"/>
                  </a:lnTo>
                  <a:lnTo>
                    <a:pt x="2914760" y="1313064"/>
                  </a:lnTo>
                  <a:lnTo>
                    <a:pt x="2926199" y="1313064"/>
                  </a:lnTo>
                  <a:lnTo>
                    <a:pt x="2937639" y="1313064"/>
                  </a:lnTo>
                  <a:lnTo>
                    <a:pt x="2949078" y="1313064"/>
                  </a:lnTo>
                  <a:lnTo>
                    <a:pt x="2960518" y="1313064"/>
                  </a:lnTo>
                  <a:lnTo>
                    <a:pt x="2971957" y="1313064"/>
                  </a:lnTo>
                  <a:lnTo>
                    <a:pt x="2983397" y="1313064"/>
                  </a:lnTo>
                  <a:lnTo>
                    <a:pt x="2994837" y="1313064"/>
                  </a:lnTo>
                  <a:lnTo>
                    <a:pt x="3006276" y="1313064"/>
                  </a:lnTo>
                  <a:lnTo>
                    <a:pt x="3017715" y="1313064"/>
                  </a:lnTo>
                  <a:lnTo>
                    <a:pt x="3029155" y="1313064"/>
                  </a:lnTo>
                  <a:lnTo>
                    <a:pt x="3040594" y="1313064"/>
                  </a:lnTo>
                  <a:lnTo>
                    <a:pt x="3052034" y="1313064"/>
                  </a:lnTo>
                  <a:lnTo>
                    <a:pt x="3063474" y="1313064"/>
                  </a:lnTo>
                  <a:lnTo>
                    <a:pt x="3074913" y="1313064"/>
                  </a:lnTo>
                  <a:lnTo>
                    <a:pt x="3086352" y="1313064"/>
                  </a:lnTo>
                  <a:lnTo>
                    <a:pt x="3097792" y="1313064"/>
                  </a:lnTo>
                  <a:lnTo>
                    <a:pt x="3109232" y="1313064"/>
                  </a:lnTo>
                  <a:lnTo>
                    <a:pt x="3120671" y="1313064"/>
                  </a:lnTo>
                  <a:lnTo>
                    <a:pt x="3132111" y="1313064"/>
                  </a:lnTo>
                  <a:lnTo>
                    <a:pt x="3143550" y="1313064"/>
                  </a:lnTo>
                  <a:lnTo>
                    <a:pt x="3154990" y="1313064"/>
                  </a:lnTo>
                  <a:lnTo>
                    <a:pt x="3166429" y="1313064"/>
                  </a:lnTo>
                  <a:lnTo>
                    <a:pt x="3177869" y="1313064"/>
                  </a:lnTo>
                  <a:lnTo>
                    <a:pt x="3189308" y="1313064"/>
                  </a:lnTo>
                  <a:lnTo>
                    <a:pt x="3200748" y="1313064"/>
                  </a:lnTo>
                  <a:lnTo>
                    <a:pt x="3212187" y="1313064"/>
                  </a:lnTo>
                  <a:lnTo>
                    <a:pt x="3223627" y="1313064"/>
                  </a:lnTo>
                  <a:lnTo>
                    <a:pt x="3235066" y="1313064"/>
                  </a:lnTo>
                  <a:lnTo>
                    <a:pt x="3246501" y="1313064"/>
                  </a:lnTo>
                  <a:lnTo>
                    <a:pt x="3257945" y="1313064"/>
                  </a:lnTo>
                  <a:lnTo>
                    <a:pt x="3269385" y="1313064"/>
                  </a:lnTo>
                  <a:lnTo>
                    <a:pt x="3280825" y="1313064"/>
                  </a:lnTo>
                  <a:lnTo>
                    <a:pt x="3292264" y="1313064"/>
                  </a:lnTo>
                  <a:lnTo>
                    <a:pt x="3303699" y="1313064"/>
                  </a:lnTo>
                  <a:lnTo>
                    <a:pt x="3315143" y="1313064"/>
                  </a:lnTo>
                  <a:lnTo>
                    <a:pt x="3326578" y="1313064"/>
                  </a:lnTo>
                  <a:lnTo>
                    <a:pt x="3338017" y="1313064"/>
                  </a:lnTo>
                  <a:lnTo>
                    <a:pt x="3349457" y="1313064"/>
                  </a:lnTo>
                  <a:lnTo>
                    <a:pt x="3360896" y="1313064"/>
                  </a:lnTo>
                  <a:lnTo>
                    <a:pt x="3372336" y="1313064"/>
                  </a:lnTo>
                  <a:lnTo>
                    <a:pt x="3383776" y="1313064"/>
                  </a:lnTo>
                  <a:lnTo>
                    <a:pt x="3395215" y="1313064"/>
                  </a:lnTo>
                  <a:lnTo>
                    <a:pt x="3406654" y="1313064"/>
                  </a:lnTo>
                  <a:lnTo>
                    <a:pt x="3418094" y="1313064"/>
                  </a:lnTo>
                  <a:lnTo>
                    <a:pt x="3429534" y="1313064"/>
                  </a:lnTo>
                  <a:lnTo>
                    <a:pt x="3440973" y="1313064"/>
                  </a:lnTo>
                  <a:lnTo>
                    <a:pt x="3452413" y="1313064"/>
                  </a:lnTo>
                  <a:lnTo>
                    <a:pt x="3463852" y="1313064"/>
                  </a:lnTo>
                  <a:lnTo>
                    <a:pt x="3475292" y="1313064"/>
                  </a:lnTo>
                  <a:lnTo>
                    <a:pt x="3486731" y="1313064"/>
                  </a:lnTo>
                  <a:lnTo>
                    <a:pt x="3498171" y="1313064"/>
                  </a:lnTo>
                  <a:lnTo>
                    <a:pt x="3509610" y="1313064"/>
                  </a:lnTo>
                  <a:lnTo>
                    <a:pt x="3521050" y="1313064"/>
                  </a:lnTo>
                  <a:lnTo>
                    <a:pt x="3532489" y="1313064"/>
                  </a:lnTo>
                  <a:lnTo>
                    <a:pt x="3543929" y="1313064"/>
                  </a:lnTo>
                  <a:lnTo>
                    <a:pt x="3555368" y="1313064"/>
                  </a:lnTo>
                  <a:lnTo>
                    <a:pt x="3566808" y="1313064"/>
                  </a:lnTo>
                  <a:lnTo>
                    <a:pt x="3578247" y="1313064"/>
                  </a:lnTo>
                  <a:lnTo>
                    <a:pt x="3589687" y="1313064"/>
                  </a:lnTo>
                  <a:lnTo>
                    <a:pt x="3601127" y="1313064"/>
                  </a:lnTo>
                  <a:lnTo>
                    <a:pt x="3612566" y="1313064"/>
                  </a:lnTo>
                  <a:lnTo>
                    <a:pt x="3624005" y="1313064"/>
                  </a:lnTo>
                  <a:lnTo>
                    <a:pt x="3635445" y="1313064"/>
                  </a:lnTo>
                  <a:lnTo>
                    <a:pt x="3646885" y="1313064"/>
                  </a:lnTo>
                  <a:lnTo>
                    <a:pt x="3658324" y="1313064"/>
                  </a:lnTo>
                  <a:lnTo>
                    <a:pt x="3669764" y="1313064"/>
                  </a:lnTo>
                  <a:lnTo>
                    <a:pt x="3681203" y="1313064"/>
                  </a:lnTo>
                  <a:lnTo>
                    <a:pt x="3692643" y="1313064"/>
                  </a:lnTo>
                  <a:lnTo>
                    <a:pt x="3704082" y="1313064"/>
                  </a:lnTo>
                  <a:lnTo>
                    <a:pt x="3715522" y="1313064"/>
                  </a:lnTo>
                  <a:lnTo>
                    <a:pt x="3726961" y="1313064"/>
                  </a:lnTo>
                  <a:lnTo>
                    <a:pt x="3738401" y="1313064"/>
                  </a:lnTo>
                  <a:lnTo>
                    <a:pt x="3749840" y="1313064"/>
                  </a:lnTo>
                  <a:lnTo>
                    <a:pt x="3761280" y="1313064"/>
                  </a:lnTo>
                  <a:lnTo>
                    <a:pt x="3772719" y="1313064"/>
                  </a:lnTo>
                  <a:lnTo>
                    <a:pt x="3784154" y="1313064"/>
                  </a:lnTo>
                  <a:lnTo>
                    <a:pt x="3795598" y="1313064"/>
                  </a:lnTo>
                  <a:lnTo>
                    <a:pt x="3807033" y="1313064"/>
                  </a:lnTo>
                  <a:lnTo>
                    <a:pt x="3818473" y="1313064"/>
                  </a:lnTo>
                  <a:lnTo>
                    <a:pt x="3829917" y="1313064"/>
                  </a:lnTo>
                  <a:lnTo>
                    <a:pt x="3841352" y="1313064"/>
                  </a:lnTo>
                  <a:lnTo>
                    <a:pt x="3852791" y="1313064"/>
                  </a:lnTo>
                  <a:lnTo>
                    <a:pt x="3864231" y="1313064"/>
                  </a:lnTo>
                  <a:lnTo>
                    <a:pt x="3875670" y="1313064"/>
                  </a:lnTo>
                  <a:lnTo>
                    <a:pt x="3887110" y="1313064"/>
                  </a:lnTo>
                  <a:lnTo>
                    <a:pt x="3898549" y="1313064"/>
                  </a:lnTo>
                  <a:lnTo>
                    <a:pt x="3909989" y="1313064"/>
                  </a:lnTo>
                  <a:lnTo>
                    <a:pt x="3921447" y="1313064"/>
                  </a:lnTo>
                  <a:lnTo>
                    <a:pt x="3932878" y="1313064"/>
                  </a:lnTo>
                  <a:lnTo>
                    <a:pt x="3944307" y="1313064"/>
                  </a:lnTo>
                  <a:lnTo>
                    <a:pt x="3955737" y="1313064"/>
                  </a:lnTo>
                  <a:lnTo>
                    <a:pt x="3967167" y="1313064"/>
                  </a:lnTo>
                  <a:lnTo>
                    <a:pt x="3978645" y="1313064"/>
                  </a:lnTo>
                  <a:lnTo>
                    <a:pt x="3990075" y="1313064"/>
                  </a:lnTo>
                  <a:lnTo>
                    <a:pt x="4001505" y="1313064"/>
                  </a:lnTo>
                  <a:lnTo>
                    <a:pt x="4012935" y="1313064"/>
                  </a:lnTo>
                  <a:lnTo>
                    <a:pt x="4024365" y="1313064"/>
                  </a:lnTo>
                  <a:lnTo>
                    <a:pt x="4035843" y="1313064"/>
                  </a:lnTo>
                  <a:lnTo>
                    <a:pt x="4047273" y="1313064"/>
                  </a:lnTo>
                  <a:lnTo>
                    <a:pt x="4058702" y="1313064"/>
                  </a:lnTo>
                  <a:lnTo>
                    <a:pt x="4070133" y="1313064"/>
                  </a:lnTo>
                  <a:lnTo>
                    <a:pt x="4081563" y="1313064"/>
                  </a:lnTo>
                  <a:lnTo>
                    <a:pt x="4093040" y="1313064"/>
                  </a:lnTo>
                  <a:lnTo>
                    <a:pt x="4104471" y="1313064"/>
                  </a:lnTo>
                  <a:lnTo>
                    <a:pt x="4115900" y="1313064"/>
                  </a:lnTo>
                  <a:lnTo>
                    <a:pt x="4127330" y="1313064"/>
                  </a:lnTo>
                  <a:lnTo>
                    <a:pt x="4138760" y="1313064"/>
                  </a:lnTo>
                  <a:lnTo>
                    <a:pt x="4150238" y="1313064"/>
                  </a:lnTo>
                  <a:lnTo>
                    <a:pt x="4161668" y="1313064"/>
                  </a:lnTo>
                  <a:lnTo>
                    <a:pt x="4173098" y="1313064"/>
                  </a:lnTo>
                  <a:lnTo>
                    <a:pt x="4184528" y="1313064"/>
                  </a:lnTo>
                  <a:lnTo>
                    <a:pt x="4195958" y="1313064"/>
                  </a:lnTo>
                  <a:lnTo>
                    <a:pt x="4207436" y="1313064"/>
                  </a:lnTo>
                  <a:lnTo>
                    <a:pt x="4218865" y="1313064"/>
                  </a:lnTo>
                  <a:lnTo>
                    <a:pt x="4230296" y="1313064"/>
                  </a:lnTo>
                  <a:lnTo>
                    <a:pt x="4241726" y="1313064"/>
                  </a:lnTo>
                  <a:lnTo>
                    <a:pt x="4253156" y="1313064"/>
                  </a:lnTo>
                  <a:lnTo>
                    <a:pt x="4264634" y="1313064"/>
                  </a:lnTo>
                  <a:lnTo>
                    <a:pt x="4276063" y="1313064"/>
                  </a:lnTo>
                  <a:lnTo>
                    <a:pt x="4287493" y="1313064"/>
                  </a:lnTo>
                  <a:lnTo>
                    <a:pt x="4298923" y="1313064"/>
                  </a:lnTo>
                  <a:lnTo>
                    <a:pt x="4310353" y="1313064"/>
                  </a:lnTo>
                  <a:lnTo>
                    <a:pt x="4321831" y="1313064"/>
                  </a:lnTo>
                  <a:lnTo>
                    <a:pt x="4333261" y="1313064"/>
                  </a:lnTo>
                  <a:lnTo>
                    <a:pt x="4344691" y="1313064"/>
                  </a:lnTo>
                  <a:lnTo>
                    <a:pt x="4356121" y="1313064"/>
                  </a:lnTo>
                  <a:lnTo>
                    <a:pt x="4367551" y="1313064"/>
                  </a:lnTo>
                  <a:lnTo>
                    <a:pt x="4379028" y="1313064"/>
                  </a:lnTo>
                  <a:lnTo>
                    <a:pt x="4390458" y="1313064"/>
                  </a:lnTo>
                  <a:lnTo>
                    <a:pt x="4401889" y="1313064"/>
                  </a:lnTo>
                  <a:lnTo>
                    <a:pt x="4413319" y="1313064"/>
                  </a:lnTo>
                  <a:lnTo>
                    <a:pt x="4424749" y="1313064"/>
                  </a:lnTo>
                  <a:lnTo>
                    <a:pt x="4436226" y="1313064"/>
                  </a:lnTo>
                  <a:lnTo>
                    <a:pt x="4447656" y="1313064"/>
                  </a:lnTo>
                  <a:lnTo>
                    <a:pt x="4459086" y="1313064"/>
                  </a:lnTo>
                  <a:lnTo>
                    <a:pt x="4470516" y="1313064"/>
                  </a:lnTo>
                  <a:lnTo>
                    <a:pt x="4481946" y="1313064"/>
                  </a:lnTo>
                  <a:lnTo>
                    <a:pt x="4493424" y="1313064"/>
                  </a:lnTo>
                  <a:lnTo>
                    <a:pt x="4504854" y="1313064"/>
                  </a:lnTo>
                  <a:lnTo>
                    <a:pt x="4516284" y="1313064"/>
                  </a:lnTo>
                  <a:lnTo>
                    <a:pt x="4527714" y="1313064"/>
                  </a:lnTo>
                  <a:lnTo>
                    <a:pt x="4539144" y="1313064"/>
                  </a:lnTo>
                  <a:lnTo>
                    <a:pt x="4550621" y="1313064"/>
                  </a:lnTo>
                  <a:lnTo>
                    <a:pt x="4562051" y="1313064"/>
                  </a:lnTo>
                  <a:lnTo>
                    <a:pt x="4573482" y="1313064"/>
                  </a:lnTo>
                  <a:lnTo>
                    <a:pt x="4584912" y="1313064"/>
                  </a:lnTo>
                  <a:lnTo>
                    <a:pt x="4596341" y="1313064"/>
                  </a:lnTo>
                  <a:lnTo>
                    <a:pt x="4607771" y="1313064"/>
                  </a:lnTo>
                  <a:lnTo>
                    <a:pt x="4619249" y="1313064"/>
                  </a:lnTo>
                  <a:lnTo>
                    <a:pt x="4630679" y="1313064"/>
                  </a:lnTo>
                  <a:lnTo>
                    <a:pt x="4642109" y="1313064"/>
                  </a:lnTo>
                  <a:lnTo>
                    <a:pt x="4653539" y="1313064"/>
                  </a:lnTo>
                  <a:lnTo>
                    <a:pt x="4664969" y="1313064"/>
                  </a:lnTo>
                  <a:lnTo>
                    <a:pt x="4676447" y="1313064"/>
                  </a:lnTo>
                  <a:lnTo>
                    <a:pt x="4687877" y="1313064"/>
                  </a:lnTo>
                  <a:lnTo>
                    <a:pt x="4699306" y="1313064"/>
                  </a:lnTo>
                  <a:lnTo>
                    <a:pt x="4710737" y="1313064"/>
                  </a:lnTo>
                  <a:lnTo>
                    <a:pt x="4722167" y="1313064"/>
                  </a:lnTo>
                  <a:lnTo>
                    <a:pt x="4733644" y="1313064"/>
                  </a:lnTo>
                  <a:lnTo>
                    <a:pt x="4745075" y="1313064"/>
                  </a:lnTo>
                  <a:lnTo>
                    <a:pt x="4756504" y="1313064"/>
                  </a:lnTo>
                  <a:lnTo>
                    <a:pt x="4767934" y="1313064"/>
                  </a:lnTo>
                  <a:lnTo>
                    <a:pt x="4779364" y="1313064"/>
                  </a:lnTo>
                  <a:lnTo>
                    <a:pt x="4790842" y="1313064"/>
                  </a:lnTo>
                  <a:lnTo>
                    <a:pt x="4802272" y="1313064"/>
                  </a:lnTo>
                  <a:lnTo>
                    <a:pt x="4813702" y="1313064"/>
                  </a:lnTo>
                  <a:lnTo>
                    <a:pt x="4825132" y="1313064"/>
                  </a:lnTo>
                  <a:lnTo>
                    <a:pt x="4836562" y="1313064"/>
                  </a:lnTo>
                  <a:lnTo>
                    <a:pt x="4848040" y="1313064"/>
                  </a:lnTo>
                  <a:lnTo>
                    <a:pt x="4859469" y="1313064"/>
                  </a:lnTo>
                  <a:lnTo>
                    <a:pt x="4870899" y="1313064"/>
                  </a:lnTo>
                  <a:lnTo>
                    <a:pt x="4882330" y="1313064"/>
                  </a:lnTo>
                  <a:lnTo>
                    <a:pt x="4893760" y="1313064"/>
                  </a:lnTo>
                  <a:lnTo>
                    <a:pt x="4905237" y="1313064"/>
                  </a:lnTo>
                  <a:lnTo>
                    <a:pt x="4916667" y="1313064"/>
                  </a:lnTo>
                  <a:lnTo>
                    <a:pt x="4928097" y="1313064"/>
                  </a:lnTo>
                  <a:lnTo>
                    <a:pt x="4939527" y="1313064"/>
                  </a:lnTo>
                  <a:lnTo>
                    <a:pt x="4950957" y="1313064"/>
                  </a:lnTo>
                  <a:lnTo>
                    <a:pt x="4962435" y="1313064"/>
                  </a:lnTo>
                  <a:lnTo>
                    <a:pt x="4973865" y="1313064"/>
                  </a:lnTo>
                  <a:lnTo>
                    <a:pt x="4985295" y="1313064"/>
                  </a:lnTo>
                  <a:lnTo>
                    <a:pt x="4996725" y="1313064"/>
                  </a:lnTo>
                  <a:lnTo>
                    <a:pt x="5008155" y="1313064"/>
                  </a:lnTo>
                  <a:lnTo>
                    <a:pt x="5019632" y="1313064"/>
                  </a:lnTo>
                  <a:lnTo>
                    <a:pt x="5031062" y="1313064"/>
                  </a:lnTo>
                  <a:lnTo>
                    <a:pt x="5042492" y="1313064"/>
                  </a:lnTo>
                  <a:lnTo>
                    <a:pt x="5053923" y="1313064"/>
                  </a:lnTo>
                  <a:lnTo>
                    <a:pt x="5065353" y="1313064"/>
                  </a:lnTo>
                  <a:lnTo>
                    <a:pt x="5076830" y="1313064"/>
                  </a:lnTo>
                  <a:lnTo>
                    <a:pt x="5088260" y="1313064"/>
                  </a:lnTo>
                  <a:lnTo>
                    <a:pt x="5099690" y="1313064"/>
                  </a:lnTo>
                  <a:lnTo>
                    <a:pt x="5111120" y="1313064"/>
                  </a:lnTo>
                  <a:lnTo>
                    <a:pt x="5122550" y="1313064"/>
                  </a:lnTo>
                  <a:lnTo>
                    <a:pt x="5134028" y="1313064"/>
                  </a:lnTo>
                  <a:lnTo>
                    <a:pt x="5145458" y="1313064"/>
                  </a:lnTo>
                  <a:lnTo>
                    <a:pt x="5156888" y="1313064"/>
                  </a:lnTo>
                  <a:lnTo>
                    <a:pt x="5168318" y="1313064"/>
                  </a:lnTo>
                  <a:lnTo>
                    <a:pt x="5179747" y="1313064"/>
                  </a:lnTo>
                  <a:lnTo>
                    <a:pt x="5191225" y="1313064"/>
                  </a:lnTo>
                  <a:lnTo>
                    <a:pt x="5202655" y="1313064"/>
                  </a:lnTo>
                  <a:lnTo>
                    <a:pt x="5214085" y="1313064"/>
                  </a:lnTo>
                  <a:lnTo>
                    <a:pt x="5225515" y="1313064"/>
                  </a:lnTo>
                  <a:lnTo>
                    <a:pt x="5236945" y="1313064"/>
                  </a:lnTo>
                  <a:lnTo>
                    <a:pt x="5248423" y="1313064"/>
                  </a:lnTo>
                  <a:lnTo>
                    <a:pt x="5259853" y="1313064"/>
                  </a:lnTo>
                  <a:lnTo>
                    <a:pt x="5271283" y="1313064"/>
                  </a:lnTo>
                  <a:lnTo>
                    <a:pt x="5282713" y="1313064"/>
                  </a:lnTo>
                  <a:lnTo>
                    <a:pt x="5294143" y="1313064"/>
                  </a:lnTo>
                  <a:lnTo>
                    <a:pt x="5305621" y="1313064"/>
                  </a:lnTo>
                  <a:lnTo>
                    <a:pt x="5317051" y="1313064"/>
                  </a:lnTo>
                  <a:lnTo>
                    <a:pt x="5328481" y="1313064"/>
                  </a:lnTo>
                  <a:lnTo>
                    <a:pt x="5339910" y="1313064"/>
                  </a:lnTo>
                  <a:lnTo>
                    <a:pt x="5351340" y="1313064"/>
                  </a:lnTo>
                  <a:lnTo>
                    <a:pt x="5362818" y="1313064"/>
                  </a:lnTo>
                  <a:lnTo>
                    <a:pt x="5374248" y="1313064"/>
                  </a:lnTo>
                  <a:lnTo>
                    <a:pt x="5385678" y="1313064"/>
                  </a:lnTo>
                  <a:lnTo>
                    <a:pt x="5397108" y="1313064"/>
                  </a:lnTo>
                  <a:lnTo>
                    <a:pt x="5408538" y="1313064"/>
                  </a:lnTo>
                  <a:lnTo>
                    <a:pt x="5420016" y="1313064"/>
                  </a:lnTo>
                  <a:lnTo>
                    <a:pt x="5431446" y="1313064"/>
                  </a:lnTo>
                  <a:lnTo>
                    <a:pt x="5442876" y="1313064"/>
                  </a:lnTo>
                  <a:lnTo>
                    <a:pt x="5454306" y="1313064"/>
                  </a:lnTo>
                  <a:lnTo>
                    <a:pt x="5465736" y="1313064"/>
                  </a:lnTo>
                  <a:lnTo>
                    <a:pt x="5477214" y="1313064"/>
                  </a:lnTo>
                  <a:lnTo>
                    <a:pt x="5488643" y="1313064"/>
                  </a:lnTo>
                  <a:lnTo>
                    <a:pt x="5500073" y="1313064"/>
                  </a:lnTo>
                  <a:lnTo>
                    <a:pt x="5511503" y="1313064"/>
                  </a:lnTo>
                  <a:lnTo>
                    <a:pt x="5522933" y="1313064"/>
                  </a:lnTo>
                  <a:lnTo>
                    <a:pt x="5534411" y="1313064"/>
                  </a:lnTo>
                  <a:lnTo>
                    <a:pt x="5545841" y="1313064"/>
                  </a:lnTo>
                  <a:lnTo>
                    <a:pt x="5557271" y="1313064"/>
                  </a:lnTo>
                  <a:lnTo>
                    <a:pt x="5568701" y="1313064"/>
                  </a:lnTo>
                  <a:lnTo>
                    <a:pt x="5580131" y="1313064"/>
                  </a:lnTo>
                  <a:lnTo>
                    <a:pt x="5591609" y="1313064"/>
                  </a:lnTo>
                  <a:lnTo>
                    <a:pt x="5603038" y="1313064"/>
                  </a:lnTo>
                  <a:lnTo>
                    <a:pt x="5614469" y="1313064"/>
                  </a:lnTo>
                  <a:lnTo>
                    <a:pt x="5625899" y="1313064"/>
                  </a:lnTo>
                  <a:lnTo>
                    <a:pt x="5637329" y="1313064"/>
                  </a:lnTo>
                  <a:lnTo>
                    <a:pt x="5648759" y="1313064"/>
                  </a:lnTo>
                  <a:lnTo>
                    <a:pt x="5660236" y="1313064"/>
                  </a:lnTo>
                  <a:lnTo>
                    <a:pt x="5671666" y="1313064"/>
                  </a:lnTo>
                  <a:lnTo>
                    <a:pt x="5683096" y="1313064"/>
                  </a:lnTo>
                  <a:lnTo>
                    <a:pt x="5694526" y="1313064"/>
                  </a:lnTo>
                  <a:lnTo>
                    <a:pt x="5705956" y="1313064"/>
                  </a:lnTo>
                  <a:lnTo>
                    <a:pt x="5717434" y="1313064"/>
                  </a:lnTo>
                  <a:lnTo>
                    <a:pt x="5728864" y="1313064"/>
                  </a:lnTo>
                  <a:lnTo>
                    <a:pt x="5740294" y="1313064"/>
                  </a:lnTo>
                  <a:lnTo>
                    <a:pt x="5751724" y="1313064"/>
                  </a:lnTo>
                  <a:lnTo>
                    <a:pt x="5763154" y="1313064"/>
                  </a:lnTo>
                  <a:lnTo>
                    <a:pt x="5774631" y="1313064"/>
                  </a:lnTo>
                  <a:lnTo>
                    <a:pt x="5786062" y="1313064"/>
                  </a:lnTo>
                  <a:lnTo>
                    <a:pt x="5797492" y="1313064"/>
                  </a:lnTo>
                  <a:lnTo>
                    <a:pt x="5808921" y="1313064"/>
                  </a:lnTo>
                  <a:lnTo>
                    <a:pt x="5820351" y="1313064"/>
                  </a:lnTo>
                  <a:lnTo>
                    <a:pt x="5831829" y="1313064"/>
                  </a:lnTo>
                  <a:lnTo>
                    <a:pt x="5843259" y="1313064"/>
                  </a:lnTo>
                  <a:lnTo>
                    <a:pt x="5854689" y="1313064"/>
                  </a:lnTo>
                  <a:lnTo>
                    <a:pt x="5866119" y="1313064"/>
                  </a:lnTo>
                  <a:lnTo>
                    <a:pt x="5877549" y="1313064"/>
                  </a:lnTo>
                  <a:lnTo>
                    <a:pt x="5889027" y="1313064"/>
                  </a:lnTo>
                  <a:lnTo>
                    <a:pt x="5900457" y="1313064"/>
                  </a:lnTo>
                  <a:lnTo>
                    <a:pt x="5911887" y="1313064"/>
                  </a:lnTo>
                  <a:lnTo>
                    <a:pt x="5923317" y="1313064"/>
                  </a:lnTo>
                  <a:lnTo>
                    <a:pt x="5934747" y="1313064"/>
                  </a:lnTo>
                  <a:lnTo>
                    <a:pt x="5946225" y="1313064"/>
                  </a:lnTo>
                  <a:lnTo>
                    <a:pt x="5957655" y="1313064"/>
                  </a:lnTo>
                  <a:lnTo>
                    <a:pt x="5969084" y="1313064"/>
                  </a:lnTo>
                  <a:lnTo>
                    <a:pt x="5980514" y="1313064"/>
                  </a:lnTo>
                  <a:lnTo>
                    <a:pt x="5991944" y="1313064"/>
                  </a:lnTo>
                  <a:lnTo>
                    <a:pt x="6003422" y="1313064"/>
                  </a:lnTo>
                  <a:lnTo>
                    <a:pt x="6014852" y="1313064"/>
                  </a:lnTo>
                  <a:lnTo>
                    <a:pt x="6026282" y="1313064"/>
                  </a:lnTo>
                  <a:lnTo>
                    <a:pt x="6037712" y="1313064"/>
                  </a:lnTo>
                  <a:lnTo>
                    <a:pt x="6049142" y="1313064"/>
                  </a:lnTo>
                  <a:lnTo>
                    <a:pt x="6060620" y="1313064"/>
                  </a:lnTo>
                  <a:lnTo>
                    <a:pt x="6072049" y="1313064"/>
                  </a:lnTo>
                  <a:lnTo>
                    <a:pt x="6083480" y="1313064"/>
                  </a:lnTo>
                  <a:lnTo>
                    <a:pt x="6094910" y="1313064"/>
                  </a:lnTo>
                  <a:lnTo>
                    <a:pt x="6106340" y="1313064"/>
                  </a:lnTo>
                  <a:lnTo>
                    <a:pt x="6117818" y="1313064"/>
                  </a:lnTo>
                  <a:lnTo>
                    <a:pt x="6129247" y="1313064"/>
                  </a:lnTo>
                  <a:lnTo>
                    <a:pt x="6140677" y="1313064"/>
                  </a:lnTo>
                  <a:lnTo>
                    <a:pt x="6152107" y="1313064"/>
                  </a:lnTo>
                  <a:lnTo>
                    <a:pt x="6163537" y="1313064"/>
                  </a:lnTo>
                  <a:lnTo>
                    <a:pt x="6175015" y="1313064"/>
                  </a:lnTo>
                  <a:lnTo>
                    <a:pt x="6186445" y="1313064"/>
                  </a:lnTo>
                  <a:lnTo>
                    <a:pt x="6197875" y="1313064"/>
                  </a:lnTo>
                  <a:lnTo>
                    <a:pt x="6209305" y="1313064"/>
                  </a:lnTo>
                  <a:lnTo>
                    <a:pt x="6220735" y="1313064"/>
                  </a:lnTo>
                  <a:lnTo>
                    <a:pt x="6232212" y="1313064"/>
                  </a:lnTo>
                  <a:lnTo>
                    <a:pt x="6243642" y="1313064"/>
                  </a:lnTo>
                  <a:lnTo>
                    <a:pt x="6255073" y="1313064"/>
                  </a:lnTo>
                  <a:lnTo>
                    <a:pt x="6266503" y="1313064"/>
                  </a:lnTo>
                  <a:lnTo>
                    <a:pt x="6277933" y="1313064"/>
                  </a:lnTo>
                  <a:lnTo>
                    <a:pt x="6289410" y="1313064"/>
                  </a:lnTo>
                  <a:lnTo>
                    <a:pt x="6300840" y="1313064"/>
                  </a:lnTo>
                  <a:lnTo>
                    <a:pt x="6312270" y="1313064"/>
                  </a:lnTo>
                  <a:lnTo>
                    <a:pt x="6323700" y="1313064"/>
                  </a:lnTo>
                  <a:lnTo>
                    <a:pt x="6335130" y="1313064"/>
                  </a:lnTo>
                  <a:lnTo>
                    <a:pt x="6346608" y="1313064"/>
                  </a:lnTo>
                  <a:lnTo>
                    <a:pt x="6358038" y="1313064"/>
                  </a:lnTo>
                  <a:lnTo>
                    <a:pt x="6369468" y="1313064"/>
                  </a:lnTo>
                  <a:lnTo>
                    <a:pt x="6380898" y="1313064"/>
                  </a:lnTo>
                  <a:lnTo>
                    <a:pt x="6392328" y="1313064"/>
                  </a:lnTo>
                  <a:lnTo>
                    <a:pt x="6403805" y="1313064"/>
                  </a:lnTo>
                  <a:lnTo>
                    <a:pt x="6415235" y="1313064"/>
                  </a:lnTo>
                  <a:lnTo>
                    <a:pt x="6426666" y="1313064"/>
                  </a:lnTo>
                  <a:lnTo>
                    <a:pt x="6438096" y="1313064"/>
                  </a:lnTo>
                  <a:lnTo>
                    <a:pt x="6449525" y="1313064"/>
                  </a:lnTo>
                  <a:lnTo>
                    <a:pt x="6461003" y="1313064"/>
                  </a:lnTo>
                  <a:lnTo>
                    <a:pt x="6472433" y="1313064"/>
                  </a:lnTo>
                  <a:lnTo>
                    <a:pt x="6483863" y="1313064"/>
                  </a:lnTo>
                  <a:lnTo>
                    <a:pt x="6495293" y="1313064"/>
                  </a:lnTo>
                  <a:lnTo>
                    <a:pt x="6506723" y="1313064"/>
                  </a:lnTo>
                  <a:lnTo>
                    <a:pt x="6518201" y="1313064"/>
                  </a:lnTo>
                  <a:lnTo>
                    <a:pt x="6529631" y="1313064"/>
                  </a:lnTo>
                  <a:lnTo>
                    <a:pt x="6541061" y="1313064"/>
                  </a:lnTo>
                  <a:lnTo>
                    <a:pt x="6552490" y="1313064"/>
                  </a:lnTo>
                  <a:lnTo>
                    <a:pt x="6563921" y="1313064"/>
                  </a:lnTo>
                  <a:lnTo>
                    <a:pt x="6575398" y="1313064"/>
                  </a:lnTo>
                  <a:lnTo>
                    <a:pt x="6586828" y="1313064"/>
                  </a:lnTo>
                  <a:lnTo>
                    <a:pt x="6598259" y="1313064"/>
                  </a:lnTo>
                  <a:lnTo>
                    <a:pt x="6609688" y="1313064"/>
                  </a:lnTo>
                  <a:lnTo>
                    <a:pt x="6621118" y="1313064"/>
                  </a:lnTo>
                  <a:lnTo>
                    <a:pt x="6632596" y="1313064"/>
                  </a:lnTo>
                  <a:lnTo>
                    <a:pt x="6644026" y="1313064"/>
                  </a:lnTo>
                  <a:lnTo>
                    <a:pt x="6655456" y="1313064"/>
                  </a:lnTo>
                  <a:lnTo>
                    <a:pt x="6666886" y="1313064"/>
                  </a:lnTo>
                  <a:lnTo>
                    <a:pt x="6678316" y="1313064"/>
                  </a:lnTo>
                  <a:lnTo>
                    <a:pt x="6689794" y="1313064"/>
                  </a:lnTo>
                  <a:lnTo>
                    <a:pt x="6701224" y="1313064"/>
                  </a:lnTo>
                  <a:lnTo>
                    <a:pt x="6712653" y="1313064"/>
                  </a:lnTo>
                  <a:lnTo>
                    <a:pt x="6724083" y="1313064"/>
                  </a:lnTo>
                  <a:lnTo>
                    <a:pt x="6735514" y="1313064"/>
                  </a:lnTo>
                  <a:lnTo>
                    <a:pt x="6746944" y="1313064"/>
                  </a:lnTo>
                  <a:lnTo>
                    <a:pt x="6758421" y="1313064"/>
                  </a:lnTo>
                  <a:lnTo>
                    <a:pt x="6769851" y="1313064"/>
                  </a:lnTo>
                  <a:lnTo>
                    <a:pt x="6781281" y="1313064"/>
                  </a:lnTo>
                  <a:lnTo>
                    <a:pt x="6792711" y="1313064"/>
                  </a:lnTo>
                  <a:lnTo>
                    <a:pt x="6804141" y="1313064"/>
                  </a:lnTo>
                  <a:lnTo>
                    <a:pt x="6815619" y="1313064"/>
                  </a:lnTo>
                  <a:lnTo>
                    <a:pt x="6827049" y="1313064"/>
                  </a:lnTo>
                  <a:lnTo>
                    <a:pt x="6838479" y="1313064"/>
                  </a:lnTo>
                  <a:lnTo>
                    <a:pt x="6849909" y="1313064"/>
                  </a:lnTo>
                  <a:lnTo>
                    <a:pt x="6861339" y="1313064"/>
                  </a:lnTo>
                  <a:lnTo>
                    <a:pt x="6872816" y="1313064"/>
                  </a:lnTo>
                  <a:lnTo>
                    <a:pt x="6884246" y="1313064"/>
                  </a:lnTo>
                  <a:lnTo>
                    <a:pt x="6895676" y="1313064"/>
                  </a:lnTo>
                  <a:lnTo>
                    <a:pt x="6907107" y="1313064"/>
                  </a:lnTo>
                  <a:lnTo>
                    <a:pt x="6918537" y="1313064"/>
                  </a:lnTo>
                  <a:lnTo>
                    <a:pt x="6930014" y="1313064"/>
                  </a:lnTo>
                  <a:lnTo>
                    <a:pt x="6941444" y="1313064"/>
                  </a:lnTo>
                  <a:lnTo>
                    <a:pt x="6952874" y="1313064"/>
                  </a:lnTo>
                  <a:lnTo>
                    <a:pt x="6964304" y="1313064"/>
                  </a:lnTo>
                  <a:lnTo>
                    <a:pt x="6975734" y="1313064"/>
                  </a:lnTo>
                  <a:lnTo>
                    <a:pt x="6987212" y="1313064"/>
                  </a:lnTo>
                  <a:lnTo>
                    <a:pt x="6998642" y="1313064"/>
                  </a:lnTo>
                  <a:lnTo>
                    <a:pt x="7010072" y="1313064"/>
                  </a:lnTo>
                  <a:lnTo>
                    <a:pt x="7021502" y="1313064"/>
                  </a:lnTo>
                  <a:lnTo>
                    <a:pt x="7032931" y="1313064"/>
                  </a:lnTo>
                  <a:lnTo>
                    <a:pt x="7044409" y="1313064"/>
                  </a:lnTo>
                  <a:lnTo>
                    <a:pt x="7055839" y="1313064"/>
                  </a:lnTo>
                  <a:lnTo>
                    <a:pt x="7067269" y="1313064"/>
                  </a:lnTo>
                  <a:lnTo>
                    <a:pt x="7078700" y="1313064"/>
                  </a:lnTo>
                  <a:lnTo>
                    <a:pt x="7090129" y="1313064"/>
                  </a:lnTo>
                  <a:lnTo>
                    <a:pt x="7101607" y="1313064"/>
                  </a:lnTo>
                  <a:lnTo>
                    <a:pt x="7113037" y="1313064"/>
                  </a:lnTo>
                  <a:lnTo>
                    <a:pt x="7124467" y="1313064"/>
                  </a:lnTo>
                  <a:lnTo>
                    <a:pt x="7135897" y="1313064"/>
                  </a:lnTo>
                  <a:lnTo>
                    <a:pt x="7147327" y="1313064"/>
                  </a:lnTo>
                  <a:lnTo>
                    <a:pt x="7158805" y="1313064"/>
                  </a:lnTo>
                  <a:lnTo>
                    <a:pt x="7170235" y="1313064"/>
                  </a:lnTo>
                  <a:lnTo>
                    <a:pt x="7181665" y="1313064"/>
                  </a:lnTo>
                  <a:lnTo>
                    <a:pt x="7193094" y="1313064"/>
                  </a:lnTo>
                  <a:lnTo>
                    <a:pt x="7204524" y="1313064"/>
                  </a:lnTo>
                  <a:lnTo>
                    <a:pt x="7216002" y="1313064"/>
                  </a:lnTo>
                  <a:lnTo>
                    <a:pt x="7227432" y="1313064"/>
                  </a:lnTo>
                  <a:lnTo>
                    <a:pt x="7238862" y="1313064"/>
                  </a:lnTo>
                  <a:lnTo>
                    <a:pt x="7250292" y="1313064"/>
                  </a:lnTo>
                  <a:lnTo>
                    <a:pt x="7261722" y="1313064"/>
                  </a:lnTo>
                  <a:lnTo>
                    <a:pt x="7273200" y="1313064"/>
                  </a:lnTo>
                  <a:lnTo>
                    <a:pt x="7284630" y="1313064"/>
                  </a:lnTo>
                  <a:lnTo>
                    <a:pt x="7296060" y="1313064"/>
                  </a:lnTo>
                  <a:lnTo>
                    <a:pt x="7307490" y="1313064"/>
                  </a:lnTo>
                  <a:lnTo>
                    <a:pt x="7318920" y="1313064"/>
                  </a:lnTo>
                  <a:lnTo>
                    <a:pt x="7330398" y="1313064"/>
                  </a:lnTo>
                  <a:lnTo>
                    <a:pt x="7341828" y="1313064"/>
                  </a:lnTo>
                  <a:lnTo>
                    <a:pt x="7353257" y="1313064"/>
                  </a:lnTo>
                  <a:lnTo>
                    <a:pt x="7364687" y="1313064"/>
                  </a:lnTo>
                  <a:lnTo>
                    <a:pt x="7376117" y="1313064"/>
                  </a:lnTo>
                  <a:lnTo>
                    <a:pt x="7387595" y="1313064"/>
                  </a:lnTo>
                  <a:lnTo>
                    <a:pt x="7399025" y="1313064"/>
                  </a:lnTo>
                  <a:lnTo>
                    <a:pt x="7410455" y="1313064"/>
                  </a:lnTo>
                  <a:lnTo>
                    <a:pt x="7421885" y="1313064"/>
                  </a:lnTo>
                  <a:lnTo>
                    <a:pt x="7433315" y="1313064"/>
                  </a:lnTo>
                  <a:lnTo>
                    <a:pt x="7444793" y="1313064"/>
                  </a:lnTo>
                  <a:lnTo>
                    <a:pt x="7456222" y="1313064"/>
                  </a:lnTo>
                  <a:lnTo>
                    <a:pt x="7467653" y="1313064"/>
                  </a:lnTo>
                  <a:lnTo>
                    <a:pt x="7479083" y="1313064"/>
                  </a:lnTo>
                  <a:lnTo>
                    <a:pt x="7490513" y="1313064"/>
                  </a:lnTo>
                  <a:lnTo>
                    <a:pt x="7501990" y="1313064"/>
                  </a:lnTo>
                  <a:lnTo>
                    <a:pt x="7513420" y="1313064"/>
                  </a:lnTo>
                  <a:lnTo>
                    <a:pt x="7524850" y="1313064"/>
                  </a:lnTo>
                  <a:lnTo>
                    <a:pt x="7536280" y="1313064"/>
                  </a:lnTo>
                  <a:lnTo>
                    <a:pt x="7547710" y="1313064"/>
                  </a:lnTo>
                  <a:lnTo>
                    <a:pt x="7559188" y="1313064"/>
                  </a:lnTo>
                  <a:lnTo>
                    <a:pt x="7570618" y="1313064"/>
                  </a:lnTo>
                  <a:lnTo>
                    <a:pt x="7582048" y="1313064"/>
                  </a:lnTo>
                  <a:lnTo>
                    <a:pt x="7593478" y="1313064"/>
                  </a:lnTo>
                  <a:lnTo>
                    <a:pt x="7604908" y="1313064"/>
                  </a:lnTo>
                  <a:lnTo>
                    <a:pt x="7616385" y="1313064"/>
                  </a:lnTo>
                  <a:lnTo>
                    <a:pt x="7627815" y="1313064"/>
                  </a:lnTo>
                  <a:lnTo>
                    <a:pt x="7639246" y="1313064"/>
                  </a:lnTo>
                  <a:lnTo>
                    <a:pt x="7650676" y="1313064"/>
                  </a:lnTo>
                  <a:lnTo>
                    <a:pt x="7662106" y="1313064"/>
                  </a:lnTo>
                  <a:lnTo>
                    <a:pt x="7673583" y="1313064"/>
                  </a:lnTo>
                  <a:lnTo>
                    <a:pt x="7685013" y="1313064"/>
                  </a:lnTo>
                  <a:lnTo>
                    <a:pt x="7696443" y="1313064"/>
                  </a:lnTo>
                  <a:lnTo>
                    <a:pt x="7707873" y="1313064"/>
                  </a:lnTo>
                  <a:lnTo>
                    <a:pt x="7719303" y="1313064"/>
                  </a:lnTo>
                  <a:lnTo>
                    <a:pt x="7730733" y="1313064"/>
                  </a:lnTo>
                  <a:lnTo>
                    <a:pt x="7742211" y="1313064"/>
                  </a:lnTo>
                  <a:lnTo>
                    <a:pt x="7753641" y="1313064"/>
                  </a:lnTo>
                  <a:lnTo>
                    <a:pt x="7765071" y="1313064"/>
                  </a:lnTo>
                  <a:lnTo>
                    <a:pt x="7776501" y="1313064"/>
                  </a:lnTo>
                  <a:lnTo>
                    <a:pt x="7787931" y="1313064"/>
                  </a:lnTo>
                  <a:lnTo>
                    <a:pt x="7799408" y="1313064"/>
                  </a:lnTo>
                  <a:lnTo>
                    <a:pt x="7810839" y="1313064"/>
                  </a:lnTo>
                  <a:lnTo>
                    <a:pt x="7822268" y="1313064"/>
                  </a:lnTo>
                  <a:lnTo>
                    <a:pt x="7833698" y="1313064"/>
                  </a:lnTo>
                  <a:lnTo>
                    <a:pt x="7845128" y="1313064"/>
                  </a:lnTo>
                  <a:lnTo>
                    <a:pt x="7856606" y="1313064"/>
                  </a:lnTo>
                  <a:lnTo>
                    <a:pt x="7868036" y="1313064"/>
                  </a:lnTo>
                  <a:lnTo>
                    <a:pt x="7879466" y="1313064"/>
                  </a:lnTo>
                  <a:lnTo>
                    <a:pt x="7890896" y="1313064"/>
                  </a:lnTo>
                  <a:lnTo>
                    <a:pt x="7902326" y="1313064"/>
                  </a:lnTo>
                  <a:lnTo>
                    <a:pt x="7913804" y="1313064"/>
                  </a:lnTo>
                  <a:lnTo>
                    <a:pt x="7925234" y="1313064"/>
                  </a:lnTo>
                  <a:lnTo>
                    <a:pt x="7936663" y="1313064"/>
                  </a:lnTo>
                  <a:lnTo>
                    <a:pt x="7948094" y="1313064"/>
                  </a:lnTo>
                  <a:lnTo>
                    <a:pt x="7959524" y="1313064"/>
                  </a:lnTo>
                  <a:lnTo>
                    <a:pt x="7971001" y="1313064"/>
                  </a:lnTo>
                  <a:lnTo>
                    <a:pt x="7982431" y="1313064"/>
                  </a:lnTo>
                  <a:lnTo>
                    <a:pt x="7993861" y="1313064"/>
                  </a:lnTo>
                  <a:lnTo>
                    <a:pt x="8005291" y="1313064"/>
                  </a:lnTo>
                  <a:lnTo>
                    <a:pt x="8016721" y="1313064"/>
                  </a:lnTo>
                  <a:lnTo>
                    <a:pt x="8028199" y="1313064"/>
                  </a:lnTo>
                  <a:lnTo>
                    <a:pt x="8039629" y="1313064"/>
                  </a:lnTo>
                  <a:lnTo>
                    <a:pt x="8051059" y="1313064"/>
                  </a:lnTo>
                  <a:lnTo>
                    <a:pt x="8062489" y="1313064"/>
                  </a:lnTo>
                  <a:lnTo>
                    <a:pt x="8073919" y="1313064"/>
                  </a:lnTo>
                  <a:lnTo>
                    <a:pt x="8085396" y="1313064"/>
                  </a:lnTo>
                  <a:lnTo>
                    <a:pt x="8096826" y="1313064"/>
                  </a:lnTo>
                  <a:lnTo>
                    <a:pt x="8108256" y="1313064"/>
                  </a:lnTo>
                  <a:lnTo>
                    <a:pt x="8119687" y="1313064"/>
                  </a:lnTo>
                  <a:lnTo>
                    <a:pt x="8131117" y="1313064"/>
                  </a:lnTo>
                  <a:lnTo>
                    <a:pt x="8142594" y="1313064"/>
                  </a:lnTo>
                  <a:lnTo>
                    <a:pt x="8154024" y="1313064"/>
                  </a:lnTo>
                  <a:lnTo>
                    <a:pt x="8165454" y="1313064"/>
                  </a:lnTo>
                  <a:lnTo>
                    <a:pt x="8176884" y="1313064"/>
                  </a:lnTo>
                  <a:lnTo>
                    <a:pt x="8188314" y="1313064"/>
                  </a:lnTo>
                  <a:lnTo>
                    <a:pt x="8199792" y="1313064"/>
                  </a:lnTo>
                  <a:lnTo>
                    <a:pt x="8211222" y="1313064"/>
                  </a:lnTo>
                  <a:lnTo>
                    <a:pt x="8222652" y="1313064"/>
                  </a:lnTo>
                  <a:lnTo>
                    <a:pt x="8234082" y="1313064"/>
                  </a:lnTo>
                  <a:lnTo>
                    <a:pt x="8245512" y="1313064"/>
                  </a:lnTo>
                  <a:lnTo>
                    <a:pt x="8256989" y="1313064"/>
                  </a:lnTo>
                  <a:lnTo>
                    <a:pt x="8268419" y="1313064"/>
                  </a:lnTo>
                  <a:lnTo>
                    <a:pt x="8279850" y="1313064"/>
                  </a:lnTo>
                  <a:lnTo>
                    <a:pt x="8291280" y="1313064"/>
                  </a:lnTo>
                  <a:lnTo>
                    <a:pt x="8302709" y="1313064"/>
                  </a:lnTo>
                  <a:lnTo>
                    <a:pt x="8314187" y="1313064"/>
                  </a:lnTo>
                  <a:lnTo>
                    <a:pt x="8325617" y="1313064"/>
                  </a:lnTo>
                  <a:lnTo>
                    <a:pt x="8337047" y="1313064"/>
                  </a:lnTo>
                  <a:lnTo>
                    <a:pt x="8348477" y="1313064"/>
                  </a:lnTo>
                  <a:lnTo>
                    <a:pt x="8359907" y="1313064"/>
                  </a:lnTo>
                  <a:lnTo>
                    <a:pt x="8371385" y="1313064"/>
                  </a:lnTo>
                  <a:lnTo>
                    <a:pt x="8382815" y="1313064"/>
                  </a:lnTo>
                  <a:lnTo>
                    <a:pt x="8394245" y="1313064"/>
                  </a:lnTo>
                  <a:lnTo>
                    <a:pt x="8405674" y="1313064"/>
                  </a:lnTo>
                  <a:lnTo>
                    <a:pt x="8417104" y="1313064"/>
                  </a:lnTo>
                  <a:lnTo>
                    <a:pt x="8428582" y="1313064"/>
                  </a:lnTo>
                  <a:lnTo>
                    <a:pt x="8440012" y="1313064"/>
                  </a:lnTo>
                  <a:lnTo>
                    <a:pt x="8451442" y="1313064"/>
                  </a:lnTo>
                  <a:lnTo>
                    <a:pt x="8462872" y="1313064"/>
                  </a:lnTo>
                  <a:lnTo>
                    <a:pt x="8474302" y="1113249"/>
                  </a:lnTo>
                  <a:lnTo>
                    <a:pt x="8485780" y="399626"/>
                  </a:lnTo>
                  <a:lnTo>
                    <a:pt x="8497210" y="581411"/>
                  </a:lnTo>
                  <a:lnTo>
                    <a:pt x="8508640" y="151738"/>
                  </a:lnTo>
                  <a:lnTo>
                    <a:pt x="8520069" y="202816"/>
                  </a:lnTo>
                  <a:lnTo>
                    <a:pt x="8531500" y="205821"/>
                  </a:lnTo>
                  <a:lnTo>
                    <a:pt x="8542977" y="205821"/>
                  </a:lnTo>
                  <a:lnTo>
                    <a:pt x="8554407" y="555874"/>
                  </a:lnTo>
                  <a:lnTo>
                    <a:pt x="8565837" y="440188"/>
                  </a:lnTo>
                  <a:lnTo>
                    <a:pt x="8577267" y="614463"/>
                  </a:lnTo>
                  <a:lnTo>
                    <a:pt x="8588697" y="315497"/>
                  </a:lnTo>
                  <a:lnTo>
                    <a:pt x="8600175" y="82629"/>
                  </a:lnTo>
                  <a:lnTo>
                    <a:pt x="8611605" y="21031"/>
                  </a:lnTo>
                  <a:lnTo>
                    <a:pt x="8623035" y="326012"/>
                  </a:lnTo>
                  <a:lnTo>
                    <a:pt x="8634465" y="438688"/>
                  </a:lnTo>
                  <a:lnTo>
                    <a:pt x="8645895" y="464229"/>
                  </a:lnTo>
                  <a:lnTo>
                    <a:pt x="8657373" y="300471"/>
                  </a:lnTo>
                  <a:lnTo>
                    <a:pt x="8668802" y="0"/>
                  </a:lnTo>
                  <a:lnTo>
                    <a:pt x="8680232" y="81124"/>
                  </a:lnTo>
                  <a:lnTo>
                    <a:pt x="8691662" y="34552"/>
                  </a:lnTo>
                  <a:lnTo>
                    <a:pt x="8703093" y="118686"/>
                  </a:lnTo>
                  <a:lnTo>
                    <a:pt x="8714570" y="434183"/>
                  </a:lnTo>
                  <a:lnTo>
                    <a:pt x="8726000" y="599442"/>
                  </a:lnTo>
                  <a:lnTo>
                    <a:pt x="8737430" y="599442"/>
                  </a:lnTo>
                  <a:lnTo>
                    <a:pt x="8748860" y="216337"/>
                  </a:lnTo>
                  <a:lnTo>
                    <a:pt x="8760290" y="267419"/>
                  </a:lnTo>
                  <a:lnTo>
                    <a:pt x="8771768" y="410142"/>
                  </a:lnTo>
                  <a:lnTo>
                    <a:pt x="8783198" y="410142"/>
                  </a:lnTo>
                  <a:lnTo>
                    <a:pt x="8794628" y="494276"/>
                  </a:lnTo>
                  <a:lnTo>
                    <a:pt x="8806058" y="658035"/>
                  </a:lnTo>
                  <a:lnTo>
                    <a:pt x="8817488" y="594936"/>
                  </a:lnTo>
                  <a:lnTo>
                    <a:pt x="8828918" y="341033"/>
                  </a:lnTo>
                  <a:lnTo>
                    <a:pt x="8840395" y="1231935"/>
                  </a:lnTo>
                  <a:lnTo>
                    <a:pt x="8851825" y="1313064"/>
                  </a:lnTo>
                  <a:lnTo>
                    <a:pt x="8863256" y="1311564"/>
                  </a:lnTo>
                  <a:lnTo>
                    <a:pt x="8874686" y="1313064"/>
                  </a:lnTo>
                  <a:lnTo>
                    <a:pt x="8886115" y="1313064"/>
                  </a:lnTo>
                  <a:lnTo>
                    <a:pt x="8897593" y="1313064"/>
                  </a:lnTo>
                  <a:lnTo>
                    <a:pt x="8909022" y="1313064"/>
                  </a:lnTo>
                  <a:lnTo>
                    <a:pt x="8920453" y="1313064"/>
                  </a:lnTo>
                  <a:lnTo>
                    <a:pt x="8931883" y="1311564"/>
                  </a:lnTo>
                  <a:lnTo>
                    <a:pt x="8943313" y="1313064"/>
                  </a:lnTo>
                  <a:lnTo>
                    <a:pt x="8954791" y="1313064"/>
                  </a:lnTo>
                  <a:lnTo>
                    <a:pt x="8966220" y="1311564"/>
                  </a:lnTo>
                  <a:lnTo>
                    <a:pt x="8977651" y="1313064"/>
                  </a:lnTo>
                  <a:lnTo>
                    <a:pt x="8989080" y="1313064"/>
                  </a:lnTo>
                  <a:lnTo>
                    <a:pt x="9000511" y="1313064"/>
                  </a:lnTo>
                  <a:lnTo>
                    <a:pt x="9011988" y="1311564"/>
                  </a:lnTo>
                  <a:lnTo>
                    <a:pt x="9023418" y="1313064"/>
                  </a:lnTo>
                  <a:lnTo>
                    <a:pt x="9034849" y="1313064"/>
                  </a:lnTo>
                  <a:lnTo>
                    <a:pt x="9046278" y="1313064"/>
                  </a:lnTo>
                  <a:lnTo>
                    <a:pt x="9057709" y="1313064"/>
                  </a:lnTo>
                  <a:lnTo>
                    <a:pt x="9069186" y="1313064"/>
                  </a:lnTo>
                  <a:lnTo>
                    <a:pt x="9080615" y="1313064"/>
                  </a:lnTo>
                  <a:lnTo>
                    <a:pt x="9092046" y="1313064"/>
                  </a:lnTo>
                  <a:lnTo>
                    <a:pt x="9103476" y="1313064"/>
                  </a:lnTo>
                  <a:lnTo>
                    <a:pt x="9114906" y="1313064"/>
                  </a:lnTo>
                  <a:lnTo>
                    <a:pt x="9126384" y="1313064"/>
                  </a:lnTo>
                  <a:lnTo>
                    <a:pt x="9137813" y="1313064"/>
                  </a:lnTo>
                  <a:lnTo>
                    <a:pt x="9149244" y="1313064"/>
                  </a:lnTo>
                  <a:lnTo>
                    <a:pt x="9160673" y="1313064"/>
                  </a:lnTo>
                  <a:lnTo>
                    <a:pt x="9172104" y="1313064"/>
                  </a:lnTo>
                  <a:lnTo>
                    <a:pt x="9183581" y="1313064"/>
                  </a:lnTo>
                  <a:lnTo>
                    <a:pt x="9195011" y="1313064"/>
                  </a:lnTo>
                  <a:lnTo>
                    <a:pt x="9206442" y="1313064"/>
                  </a:lnTo>
                  <a:lnTo>
                    <a:pt x="9217871" y="1313064"/>
                  </a:lnTo>
                  <a:lnTo>
                    <a:pt x="9229301" y="1311564"/>
                  </a:lnTo>
                  <a:lnTo>
                    <a:pt x="9240779" y="1313064"/>
                  </a:lnTo>
                  <a:lnTo>
                    <a:pt x="9252209" y="1313064"/>
                  </a:lnTo>
                  <a:lnTo>
                    <a:pt x="9263639" y="1313064"/>
                  </a:lnTo>
                  <a:lnTo>
                    <a:pt x="9275069" y="1313064"/>
                  </a:lnTo>
                  <a:lnTo>
                    <a:pt x="9286498" y="1313064"/>
                  </a:lnTo>
                  <a:lnTo>
                    <a:pt x="9297977" y="1313064"/>
                  </a:lnTo>
                  <a:lnTo>
                    <a:pt x="9309406" y="1313064"/>
                  </a:lnTo>
                  <a:lnTo>
                    <a:pt x="9320837" y="1313064"/>
                  </a:lnTo>
                  <a:lnTo>
                    <a:pt x="9332266" y="1313064"/>
                  </a:lnTo>
                  <a:lnTo>
                    <a:pt x="9343696" y="1313064"/>
                  </a:lnTo>
                  <a:lnTo>
                    <a:pt x="9355174" y="1313064"/>
                  </a:lnTo>
                  <a:lnTo>
                    <a:pt x="9366604" y="1313064"/>
                  </a:lnTo>
                  <a:lnTo>
                    <a:pt x="9378035" y="1313064"/>
                  </a:lnTo>
                  <a:lnTo>
                    <a:pt x="9389464" y="1313064"/>
                  </a:lnTo>
                  <a:lnTo>
                    <a:pt x="9400894" y="1313064"/>
                  </a:lnTo>
                  <a:lnTo>
                    <a:pt x="9412372" y="1313064"/>
                  </a:lnTo>
                  <a:lnTo>
                    <a:pt x="9423802" y="1313064"/>
                  </a:lnTo>
                  <a:lnTo>
                    <a:pt x="9435232" y="1313064"/>
                  </a:lnTo>
                  <a:lnTo>
                    <a:pt x="9446662" y="1313064"/>
                  </a:lnTo>
                  <a:lnTo>
                    <a:pt x="9458091" y="1313064"/>
                  </a:lnTo>
                  <a:lnTo>
                    <a:pt x="9469570" y="1313064"/>
                  </a:lnTo>
                  <a:lnTo>
                    <a:pt x="9480999" y="1313064"/>
                  </a:lnTo>
                  <a:lnTo>
                    <a:pt x="9492429" y="1313064"/>
                  </a:lnTo>
                  <a:lnTo>
                    <a:pt x="9503859" y="1313064"/>
                  </a:lnTo>
                  <a:lnTo>
                    <a:pt x="9515289" y="1313064"/>
                  </a:lnTo>
                  <a:lnTo>
                    <a:pt x="9526767" y="1313064"/>
                  </a:lnTo>
                  <a:lnTo>
                    <a:pt x="9538197" y="1313064"/>
                  </a:lnTo>
                  <a:lnTo>
                    <a:pt x="9549626" y="1313064"/>
                  </a:lnTo>
                  <a:lnTo>
                    <a:pt x="9561057" y="1313064"/>
                  </a:lnTo>
                  <a:lnTo>
                    <a:pt x="9572487" y="1313064"/>
                  </a:lnTo>
                  <a:lnTo>
                    <a:pt x="9583965" y="1313064"/>
                  </a:lnTo>
                  <a:lnTo>
                    <a:pt x="9595395" y="1313064"/>
                  </a:lnTo>
                  <a:lnTo>
                    <a:pt x="9606824" y="1313064"/>
                  </a:lnTo>
                  <a:lnTo>
                    <a:pt x="9618255" y="1313064"/>
                  </a:lnTo>
                  <a:lnTo>
                    <a:pt x="9629684" y="1313064"/>
                  </a:lnTo>
                  <a:lnTo>
                    <a:pt x="9641163" y="1313064"/>
                  </a:lnTo>
                  <a:lnTo>
                    <a:pt x="9652592" y="1313064"/>
                  </a:lnTo>
                  <a:lnTo>
                    <a:pt x="9664022" y="1313064"/>
                  </a:lnTo>
                  <a:lnTo>
                    <a:pt x="9675452" y="1313064"/>
                  </a:lnTo>
                  <a:lnTo>
                    <a:pt x="9686882" y="1313064"/>
                  </a:lnTo>
                  <a:lnTo>
                    <a:pt x="9698360" y="1313064"/>
                  </a:lnTo>
                  <a:lnTo>
                    <a:pt x="9709790" y="1313064"/>
                  </a:lnTo>
                  <a:lnTo>
                    <a:pt x="9721219" y="1313064"/>
                  </a:lnTo>
                  <a:lnTo>
                    <a:pt x="9732650" y="1313064"/>
                  </a:lnTo>
                  <a:lnTo>
                    <a:pt x="9744080" y="1313064"/>
                  </a:lnTo>
                  <a:lnTo>
                    <a:pt x="9755557" y="1313064"/>
                  </a:lnTo>
                  <a:lnTo>
                    <a:pt x="9766988" y="1313064"/>
                  </a:lnTo>
                  <a:lnTo>
                    <a:pt x="9778417" y="1313064"/>
                  </a:lnTo>
                  <a:lnTo>
                    <a:pt x="9789848" y="1313064"/>
                  </a:lnTo>
                  <a:lnTo>
                    <a:pt x="9801277" y="1313064"/>
                  </a:lnTo>
                  <a:lnTo>
                    <a:pt x="9812755" y="1313064"/>
                  </a:lnTo>
                  <a:lnTo>
                    <a:pt x="9824185" y="1313064"/>
                  </a:lnTo>
                  <a:lnTo>
                    <a:pt x="9835615" y="1313064"/>
                  </a:lnTo>
                  <a:lnTo>
                    <a:pt x="9847045" y="1313064"/>
                  </a:lnTo>
                  <a:lnTo>
                    <a:pt x="9858475" y="1313064"/>
                  </a:lnTo>
                  <a:lnTo>
                    <a:pt x="9869952" y="1313064"/>
                  </a:lnTo>
                  <a:lnTo>
                    <a:pt x="9881383" y="1313064"/>
                  </a:lnTo>
                  <a:lnTo>
                    <a:pt x="9892812" y="1313064"/>
                  </a:lnTo>
                  <a:lnTo>
                    <a:pt x="9904243" y="1313064"/>
                  </a:lnTo>
                  <a:lnTo>
                    <a:pt x="9915673" y="1313064"/>
                  </a:lnTo>
                  <a:lnTo>
                    <a:pt x="9927102" y="1313064"/>
                  </a:lnTo>
                  <a:lnTo>
                    <a:pt x="9938581" y="1313064"/>
                  </a:lnTo>
                  <a:lnTo>
                    <a:pt x="9950010" y="1313064"/>
                  </a:lnTo>
                  <a:lnTo>
                    <a:pt x="9961441" y="1313064"/>
                  </a:lnTo>
                  <a:lnTo>
                    <a:pt x="9972870" y="1313064"/>
                  </a:lnTo>
                  <a:lnTo>
                    <a:pt x="9984300" y="1313064"/>
                  </a:lnTo>
                  <a:lnTo>
                    <a:pt x="9995778" y="1313064"/>
                  </a:lnTo>
                  <a:lnTo>
                    <a:pt x="10007208" y="1313064"/>
                  </a:lnTo>
                  <a:lnTo>
                    <a:pt x="10018638" y="1313064"/>
                  </a:lnTo>
                  <a:lnTo>
                    <a:pt x="10030068" y="1313064"/>
                  </a:lnTo>
                  <a:lnTo>
                    <a:pt x="10041498" y="1313064"/>
                  </a:lnTo>
                  <a:lnTo>
                    <a:pt x="10052976" y="1313064"/>
                  </a:lnTo>
                  <a:lnTo>
                    <a:pt x="10064405" y="1313064"/>
                  </a:lnTo>
                  <a:lnTo>
                    <a:pt x="10075835" y="1313064"/>
                  </a:lnTo>
                  <a:lnTo>
                    <a:pt x="10087266" y="1313064"/>
                  </a:lnTo>
                  <a:lnTo>
                    <a:pt x="10098695" y="1313064"/>
                  </a:lnTo>
                  <a:lnTo>
                    <a:pt x="10110174" y="1313064"/>
                  </a:lnTo>
                  <a:lnTo>
                    <a:pt x="10121603" y="1313064"/>
                  </a:lnTo>
                  <a:lnTo>
                    <a:pt x="10133033" y="1313064"/>
                  </a:lnTo>
                  <a:lnTo>
                    <a:pt x="10144463" y="1313064"/>
                  </a:lnTo>
                  <a:lnTo>
                    <a:pt x="10155893" y="1313064"/>
                  </a:lnTo>
                  <a:lnTo>
                    <a:pt x="10167371" y="1313064"/>
                  </a:lnTo>
                  <a:lnTo>
                    <a:pt x="10178801" y="1313064"/>
                  </a:lnTo>
                  <a:lnTo>
                    <a:pt x="10190230" y="1313064"/>
                  </a:lnTo>
                  <a:lnTo>
                    <a:pt x="10201661" y="1313064"/>
                  </a:lnTo>
                  <a:lnTo>
                    <a:pt x="10213091" y="1313064"/>
                  </a:lnTo>
                  <a:lnTo>
                    <a:pt x="10224569" y="1313064"/>
                  </a:lnTo>
                  <a:lnTo>
                    <a:pt x="10235998" y="1313064"/>
                  </a:lnTo>
                  <a:lnTo>
                    <a:pt x="10247428" y="1313064"/>
                  </a:lnTo>
                  <a:lnTo>
                    <a:pt x="10258859" y="1313064"/>
                  </a:lnTo>
                  <a:lnTo>
                    <a:pt x="10270288" y="1313064"/>
                  </a:lnTo>
                  <a:lnTo>
                    <a:pt x="10281767" y="1313064"/>
                  </a:lnTo>
                  <a:lnTo>
                    <a:pt x="10293196" y="1313064"/>
                  </a:lnTo>
                  <a:lnTo>
                    <a:pt x="10304626" y="1313064"/>
                  </a:lnTo>
                  <a:lnTo>
                    <a:pt x="10316056" y="1313064"/>
                  </a:lnTo>
                  <a:lnTo>
                    <a:pt x="10327486" y="1313064"/>
                  </a:lnTo>
                  <a:lnTo>
                    <a:pt x="10338963" y="1313064"/>
                  </a:lnTo>
                  <a:lnTo>
                    <a:pt x="10350394" y="1313064"/>
                  </a:lnTo>
                  <a:lnTo>
                    <a:pt x="10361823" y="1313064"/>
                  </a:lnTo>
                  <a:lnTo>
                    <a:pt x="10373254" y="1313064"/>
                  </a:lnTo>
                  <a:lnTo>
                    <a:pt x="10384684" y="1313064"/>
                  </a:lnTo>
                  <a:lnTo>
                    <a:pt x="10396161" y="1313064"/>
                  </a:lnTo>
                  <a:lnTo>
                    <a:pt x="10407591" y="1313064"/>
                  </a:lnTo>
                  <a:lnTo>
                    <a:pt x="10419021" y="1313064"/>
                  </a:lnTo>
                  <a:lnTo>
                    <a:pt x="10430452" y="1313064"/>
                  </a:lnTo>
                  <a:lnTo>
                    <a:pt x="10441881" y="1313064"/>
                  </a:lnTo>
                  <a:lnTo>
                    <a:pt x="10453358" y="1313064"/>
                  </a:lnTo>
                  <a:lnTo>
                    <a:pt x="10464789" y="1313064"/>
                  </a:lnTo>
                  <a:lnTo>
                    <a:pt x="10476219" y="1313064"/>
                  </a:lnTo>
                  <a:lnTo>
                    <a:pt x="10487649" y="1313064"/>
                  </a:lnTo>
                  <a:lnTo>
                    <a:pt x="10499079" y="1313064"/>
                  </a:lnTo>
                  <a:lnTo>
                    <a:pt x="10510556" y="1313064"/>
                  </a:lnTo>
                  <a:lnTo>
                    <a:pt x="10521987" y="1313064"/>
                  </a:lnTo>
                  <a:lnTo>
                    <a:pt x="10533416" y="1313064"/>
                  </a:lnTo>
                  <a:lnTo>
                    <a:pt x="10544847" y="1313064"/>
                  </a:lnTo>
                  <a:lnTo>
                    <a:pt x="10556277" y="1313064"/>
                  </a:lnTo>
                  <a:lnTo>
                    <a:pt x="10567754" y="1313064"/>
                  </a:lnTo>
                  <a:lnTo>
                    <a:pt x="10579184" y="1313064"/>
                  </a:lnTo>
                  <a:lnTo>
                    <a:pt x="10590614" y="1313064"/>
                  </a:lnTo>
                  <a:lnTo>
                    <a:pt x="10602045" y="1313064"/>
                  </a:lnTo>
                  <a:lnTo>
                    <a:pt x="10613474" y="1313064"/>
                  </a:lnTo>
                  <a:lnTo>
                    <a:pt x="10624951" y="1313064"/>
                  </a:lnTo>
                  <a:lnTo>
                    <a:pt x="10636382" y="1313064"/>
                  </a:lnTo>
                  <a:lnTo>
                    <a:pt x="10647812" y="1313064"/>
                  </a:lnTo>
                  <a:lnTo>
                    <a:pt x="10659241" y="1313064"/>
                  </a:lnTo>
                  <a:lnTo>
                    <a:pt x="10670672" y="1313064"/>
                  </a:lnTo>
                  <a:lnTo>
                    <a:pt x="10682149" y="1313064"/>
                  </a:lnTo>
                  <a:lnTo>
                    <a:pt x="10693580" y="1313064"/>
                  </a:lnTo>
                  <a:lnTo>
                    <a:pt x="10705009" y="1313064"/>
                  </a:lnTo>
                  <a:lnTo>
                    <a:pt x="10716439" y="1313064"/>
                  </a:lnTo>
                  <a:lnTo>
                    <a:pt x="10727870" y="1313064"/>
                  </a:lnTo>
                  <a:lnTo>
                    <a:pt x="10739347" y="1313064"/>
                  </a:lnTo>
                  <a:lnTo>
                    <a:pt x="10750778" y="1313064"/>
                  </a:lnTo>
                  <a:lnTo>
                    <a:pt x="10762207" y="1313064"/>
                  </a:lnTo>
                  <a:lnTo>
                    <a:pt x="10773637" y="1313064"/>
                  </a:lnTo>
                  <a:lnTo>
                    <a:pt x="10785067" y="1313064"/>
                  </a:lnTo>
                  <a:lnTo>
                    <a:pt x="10796544" y="1313064"/>
                  </a:lnTo>
                  <a:lnTo>
                    <a:pt x="10807975" y="1313064"/>
                  </a:lnTo>
                  <a:lnTo>
                    <a:pt x="10819405" y="1313064"/>
                  </a:lnTo>
                  <a:lnTo>
                    <a:pt x="10830834" y="1313064"/>
                  </a:lnTo>
                  <a:lnTo>
                    <a:pt x="10842265" y="1313064"/>
                  </a:lnTo>
                  <a:lnTo>
                    <a:pt x="10853742" y="1313064"/>
                  </a:lnTo>
                  <a:lnTo>
                    <a:pt x="10865173" y="1313064"/>
                  </a:lnTo>
                  <a:lnTo>
                    <a:pt x="10876602" y="1313064"/>
                  </a:lnTo>
                  <a:lnTo>
                    <a:pt x="10888032" y="1313064"/>
                  </a:lnTo>
                  <a:lnTo>
                    <a:pt x="10899463" y="1313064"/>
                  </a:lnTo>
                  <a:lnTo>
                    <a:pt x="10910892" y="1313064"/>
                  </a:lnTo>
                  <a:lnTo>
                    <a:pt x="10922369" y="1313064"/>
                  </a:lnTo>
                  <a:lnTo>
                    <a:pt x="10933800" y="1313064"/>
                  </a:lnTo>
                  <a:lnTo>
                    <a:pt x="10945230" y="1313064"/>
                  </a:lnTo>
                  <a:lnTo>
                    <a:pt x="10956660" y="1313064"/>
                  </a:lnTo>
                  <a:lnTo>
                    <a:pt x="10968090" y="1313064"/>
                  </a:lnTo>
                  <a:lnTo>
                    <a:pt x="10979567" y="1313064"/>
                  </a:lnTo>
                  <a:lnTo>
                    <a:pt x="10990998" y="1313064"/>
                  </a:lnTo>
                  <a:lnTo>
                    <a:pt x="11002427" y="1313064"/>
                  </a:lnTo>
                  <a:lnTo>
                    <a:pt x="11013858" y="1313064"/>
                  </a:lnTo>
                  <a:lnTo>
                    <a:pt x="11025287" y="1313064"/>
                  </a:lnTo>
                  <a:lnTo>
                    <a:pt x="11036765" y="1313064"/>
                  </a:lnTo>
                  <a:lnTo>
                    <a:pt x="11048195" y="1313064"/>
                  </a:lnTo>
                  <a:lnTo>
                    <a:pt x="11059625" y="1313064"/>
                  </a:lnTo>
                  <a:lnTo>
                    <a:pt x="11071056" y="1313064"/>
                  </a:lnTo>
                  <a:lnTo>
                    <a:pt x="11082485" y="1313064"/>
                  </a:lnTo>
                  <a:lnTo>
                    <a:pt x="11093962" y="1313064"/>
                  </a:lnTo>
                  <a:lnTo>
                    <a:pt x="11105393" y="1313064"/>
                  </a:lnTo>
                  <a:lnTo>
                    <a:pt x="11116823" y="1313064"/>
                  </a:lnTo>
                  <a:lnTo>
                    <a:pt x="11128253" y="1313064"/>
                  </a:lnTo>
                  <a:lnTo>
                    <a:pt x="11139683" y="1313064"/>
                  </a:lnTo>
                  <a:lnTo>
                    <a:pt x="11151160" y="1313064"/>
                  </a:lnTo>
                  <a:lnTo>
                    <a:pt x="11162591" y="1313064"/>
                  </a:lnTo>
                  <a:lnTo>
                    <a:pt x="11174020" y="1313064"/>
                  </a:lnTo>
                  <a:lnTo>
                    <a:pt x="11185451" y="1313064"/>
                  </a:lnTo>
                  <a:lnTo>
                    <a:pt x="11196881" y="1313064"/>
                  </a:lnTo>
                  <a:lnTo>
                    <a:pt x="11208358" y="1313064"/>
                  </a:lnTo>
                  <a:lnTo>
                    <a:pt x="11218359" y="1313064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E761E22E-A275-784A-A6C0-82A199572750}"/>
                </a:ext>
              </a:extLst>
            </p:cNvPr>
            <p:cNvSpPr/>
            <p:nvPr/>
          </p:nvSpPr>
          <p:spPr>
            <a:xfrm>
              <a:off x="851149" y="5303005"/>
              <a:ext cx="11218359" cy="797756"/>
            </a:xfrm>
            <a:custGeom>
              <a:avLst/>
              <a:gdLst>
                <a:gd name="connsiteX0" fmla="*/ 0 w 11218359"/>
                <a:gd name="connsiteY0" fmla="*/ 797757 h 797756"/>
                <a:gd name="connsiteX1" fmla="*/ 9149 w 11218359"/>
                <a:gd name="connsiteY1" fmla="*/ 797757 h 797756"/>
                <a:gd name="connsiteX2" fmla="*/ 20588 w 11218359"/>
                <a:gd name="connsiteY2" fmla="*/ 797757 h 797756"/>
                <a:gd name="connsiteX3" fmla="*/ 32028 w 11218359"/>
                <a:gd name="connsiteY3" fmla="*/ 797757 h 797756"/>
                <a:gd name="connsiteX4" fmla="*/ 43467 w 11218359"/>
                <a:gd name="connsiteY4" fmla="*/ 797757 h 797756"/>
                <a:gd name="connsiteX5" fmla="*/ 54907 w 11218359"/>
                <a:gd name="connsiteY5" fmla="*/ 797757 h 797756"/>
                <a:gd name="connsiteX6" fmla="*/ 66346 w 11218359"/>
                <a:gd name="connsiteY6" fmla="*/ 797757 h 797756"/>
                <a:gd name="connsiteX7" fmla="*/ 77786 w 11218359"/>
                <a:gd name="connsiteY7" fmla="*/ 797757 h 797756"/>
                <a:gd name="connsiteX8" fmla="*/ 89225 w 11218359"/>
                <a:gd name="connsiteY8" fmla="*/ 797757 h 797756"/>
                <a:gd name="connsiteX9" fmla="*/ 100665 w 11218359"/>
                <a:gd name="connsiteY9" fmla="*/ 797757 h 797756"/>
                <a:gd name="connsiteX10" fmla="*/ 112104 w 11218359"/>
                <a:gd name="connsiteY10" fmla="*/ 797757 h 797756"/>
                <a:gd name="connsiteX11" fmla="*/ 123544 w 11218359"/>
                <a:gd name="connsiteY11" fmla="*/ 797757 h 797756"/>
                <a:gd name="connsiteX12" fmla="*/ 134979 w 11218359"/>
                <a:gd name="connsiteY12" fmla="*/ 797757 h 797756"/>
                <a:gd name="connsiteX13" fmla="*/ 146423 w 11218359"/>
                <a:gd name="connsiteY13" fmla="*/ 797757 h 797756"/>
                <a:gd name="connsiteX14" fmla="*/ 157858 w 11218359"/>
                <a:gd name="connsiteY14" fmla="*/ 797757 h 797756"/>
                <a:gd name="connsiteX15" fmla="*/ 169297 w 11218359"/>
                <a:gd name="connsiteY15" fmla="*/ 797757 h 797756"/>
                <a:gd name="connsiteX16" fmla="*/ 180737 w 11218359"/>
                <a:gd name="connsiteY16" fmla="*/ 797757 h 797756"/>
                <a:gd name="connsiteX17" fmla="*/ 192176 w 11218359"/>
                <a:gd name="connsiteY17" fmla="*/ 797757 h 797756"/>
                <a:gd name="connsiteX18" fmla="*/ 203616 w 11218359"/>
                <a:gd name="connsiteY18" fmla="*/ 797757 h 797756"/>
                <a:gd name="connsiteX19" fmla="*/ 215055 w 11218359"/>
                <a:gd name="connsiteY19" fmla="*/ 797757 h 797756"/>
                <a:gd name="connsiteX20" fmla="*/ 226495 w 11218359"/>
                <a:gd name="connsiteY20" fmla="*/ 797757 h 797756"/>
                <a:gd name="connsiteX21" fmla="*/ 237935 w 11218359"/>
                <a:gd name="connsiteY21" fmla="*/ 797757 h 797756"/>
                <a:gd name="connsiteX22" fmla="*/ 249374 w 11218359"/>
                <a:gd name="connsiteY22" fmla="*/ 797757 h 797756"/>
                <a:gd name="connsiteX23" fmla="*/ 260814 w 11218359"/>
                <a:gd name="connsiteY23" fmla="*/ 797757 h 797756"/>
                <a:gd name="connsiteX24" fmla="*/ 272253 w 11218359"/>
                <a:gd name="connsiteY24" fmla="*/ 797757 h 797756"/>
                <a:gd name="connsiteX25" fmla="*/ 283693 w 11218359"/>
                <a:gd name="connsiteY25" fmla="*/ 797757 h 797756"/>
                <a:gd name="connsiteX26" fmla="*/ 295132 w 11218359"/>
                <a:gd name="connsiteY26" fmla="*/ 797757 h 797756"/>
                <a:gd name="connsiteX27" fmla="*/ 306572 w 11218359"/>
                <a:gd name="connsiteY27" fmla="*/ 797757 h 797756"/>
                <a:gd name="connsiteX28" fmla="*/ 318011 w 11218359"/>
                <a:gd name="connsiteY28" fmla="*/ 797757 h 797756"/>
                <a:gd name="connsiteX29" fmla="*/ 329451 w 11218359"/>
                <a:gd name="connsiteY29" fmla="*/ 797757 h 797756"/>
                <a:gd name="connsiteX30" fmla="*/ 340890 w 11218359"/>
                <a:gd name="connsiteY30" fmla="*/ 797757 h 797756"/>
                <a:gd name="connsiteX31" fmla="*/ 352330 w 11218359"/>
                <a:gd name="connsiteY31" fmla="*/ 797757 h 797756"/>
                <a:gd name="connsiteX32" fmla="*/ 363769 w 11218359"/>
                <a:gd name="connsiteY32" fmla="*/ 797757 h 797756"/>
                <a:gd name="connsiteX33" fmla="*/ 375209 w 11218359"/>
                <a:gd name="connsiteY33" fmla="*/ 797757 h 797756"/>
                <a:gd name="connsiteX34" fmla="*/ 386648 w 11218359"/>
                <a:gd name="connsiteY34" fmla="*/ 797757 h 797756"/>
                <a:gd name="connsiteX35" fmla="*/ 398088 w 11218359"/>
                <a:gd name="connsiteY35" fmla="*/ 797757 h 797756"/>
                <a:gd name="connsiteX36" fmla="*/ 409527 w 11218359"/>
                <a:gd name="connsiteY36" fmla="*/ 797757 h 797756"/>
                <a:gd name="connsiteX37" fmla="*/ 420967 w 11218359"/>
                <a:gd name="connsiteY37" fmla="*/ 797757 h 797756"/>
                <a:gd name="connsiteX38" fmla="*/ 432406 w 11218359"/>
                <a:gd name="connsiteY38" fmla="*/ 797757 h 797756"/>
                <a:gd name="connsiteX39" fmla="*/ 443846 w 11218359"/>
                <a:gd name="connsiteY39" fmla="*/ 797757 h 797756"/>
                <a:gd name="connsiteX40" fmla="*/ 455285 w 11218359"/>
                <a:gd name="connsiteY40" fmla="*/ 797757 h 797756"/>
                <a:gd name="connsiteX41" fmla="*/ 466725 w 11218359"/>
                <a:gd name="connsiteY41" fmla="*/ 797757 h 797756"/>
                <a:gd name="connsiteX42" fmla="*/ 478165 w 11218359"/>
                <a:gd name="connsiteY42" fmla="*/ 797757 h 797756"/>
                <a:gd name="connsiteX43" fmla="*/ 489604 w 11218359"/>
                <a:gd name="connsiteY43" fmla="*/ 797757 h 797756"/>
                <a:gd name="connsiteX44" fmla="*/ 501044 w 11218359"/>
                <a:gd name="connsiteY44" fmla="*/ 797757 h 797756"/>
                <a:gd name="connsiteX45" fmla="*/ 512483 w 11218359"/>
                <a:gd name="connsiteY45" fmla="*/ 797757 h 797756"/>
                <a:gd name="connsiteX46" fmla="*/ 523923 w 11218359"/>
                <a:gd name="connsiteY46" fmla="*/ 797757 h 797756"/>
                <a:gd name="connsiteX47" fmla="*/ 535362 w 11218359"/>
                <a:gd name="connsiteY47" fmla="*/ 797757 h 797756"/>
                <a:gd name="connsiteX48" fmla="*/ 546802 w 11218359"/>
                <a:gd name="connsiteY48" fmla="*/ 797757 h 797756"/>
                <a:gd name="connsiteX49" fmla="*/ 558241 w 11218359"/>
                <a:gd name="connsiteY49" fmla="*/ 797757 h 797756"/>
                <a:gd name="connsiteX50" fmla="*/ 569681 w 11218359"/>
                <a:gd name="connsiteY50" fmla="*/ 797757 h 797756"/>
                <a:gd name="connsiteX51" fmla="*/ 581120 w 11218359"/>
                <a:gd name="connsiteY51" fmla="*/ 797757 h 797756"/>
                <a:gd name="connsiteX52" fmla="*/ 592560 w 11218359"/>
                <a:gd name="connsiteY52" fmla="*/ 797757 h 797756"/>
                <a:gd name="connsiteX53" fmla="*/ 603999 w 11218359"/>
                <a:gd name="connsiteY53" fmla="*/ 797757 h 797756"/>
                <a:gd name="connsiteX54" fmla="*/ 615439 w 11218359"/>
                <a:gd name="connsiteY54" fmla="*/ 797757 h 797756"/>
                <a:gd name="connsiteX55" fmla="*/ 626878 w 11218359"/>
                <a:gd name="connsiteY55" fmla="*/ 797757 h 797756"/>
                <a:gd name="connsiteX56" fmla="*/ 638318 w 11218359"/>
                <a:gd name="connsiteY56" fmla="*/ 797757 h 797756"/>
                <a:gd name="connsiteX57" fmla="*/ 649757 w 11218359"/>
                <a:gd name="connsiteY57" fmla="*/ 797757 h 797756"/>
                <a:gd name="connsiteX58" fmla="*/ 661192 w 11218359"/>
                <a:gd name="connsiteY58" fmla="*/ 797757 h 797756"/>
                <a:gd name="connsiteX59" fmla="*/ 672632 w 11218359"/>
                <a:gd name="connsiteY59" fmla="*/ 797757 h 797756"/>
                <a:gd name="connsiteX60" fmla="*/ 684071 w 11218359"/>
                <a:gd name="connsiteY60" fmla="*/ 797757 h 797756"/>
                <a:gd name="connsiteX61" fmla="*/ 695511 w 11218359"/>
                <a:gd name="connsiteY61" fmla="*/ 797757 h 797756"/>
                <a:gd name="connsiteX62" fmla="*/ 706950 w 11218359"/>
                <a:gd name="connsiteY62" fmla="*/ 797757 h 797756"/>
                <a:gd name="connsiteX63" fmla="*/ 718390 w 11218359"/>
                <a:gd name="connsiteY63" fmla="*/ 797757 h 797756"/>
                <a:gd name="connsiteX64" fmla="*/ 729829 w 11218359"/>
                <a:gd name="connsiteY64" fmla="*/ 797757 h 797756"/>
                <a:gd name="connsiteX65" fmla="*/ 741269 w 11218359"/>
                <a:gd name="connsiteY65" fmla="*/ 797757 h 797756"/>
                <a:gd name="connsiteX66" fmla="*/ 752708 w 11218359"/>
                <a:gd name="connsiteY66" fmla="*/ 797757 h 797756"/>
                <a:gd name="connsiteX67" fmla="*/ 764148 w 11218359"/>
                <a:gd name="connsiteY67" fmla="*/ 797757 h 797756"/>
                <a:gd name="connsiteX68" fmla="*/ 775587 w 11218359"/>
                <a:gd name="connsiteY68" fmla="*/ 797757 h 797756"/>
                <a:gd name="connsiteX69" fmla="*/ 787027 w 11218359"/>
                <a:gd name="connsiteY69" fmla="*/ 797757 h 797756"/>
                <a:gd name="connsiteX70" fmla="*/ 798467 w 11218359"/>
                <a:gd name="connsiteY70" fmla="*/ 797757 h 797756"/>
                <a:gd name="connsiteX71" fmla="*/ 809906 w 11218359"/>
                <a:gd name="connsiteY71" fmla="*/ 797757 h 797756"/>
                <a:gd name="connsiteX72" fmla="*/ 821346 w 11218359"/>
                <a:gd name="connsiteY72" fmla="*/ 797757 h 797756"/>
                <a:gd name="connsiteX73" fmla="*/ 832785 w 11218359"/>
                <a:gd name="connsiteY73" fmla="*/ 797757 h 797756"/>
                <a:gd name="connsiteX74" fmla="*/ 844225 w 11218359"/>
                <a:gd name="connsiteY74" fmla="*/ 797757 h 797756"/>
                <a:gd name="connsiteX75" fmla="*/ 855664 w 11218359"/>
                <a:gd name="connsiteY75" fmla="*/ 797757 h 797756"/>
                <a:gd name="connsiteX76" fmla="*/ 867104 w 11218359"/>
                <a:gd name="connsiteY76" fmla="*/ 797757 h 797756"/>
                <a:gd name="connsiteX77" fmla="*/ 878543 w 11218359"/>
                <a:gd name="connsiteY77" fmla="*/ 797757 h 797756"/>
                <a:gd name="connsiteX78" fmla="*/ 889983 w 11218359"/>
                <a:gd name="connsiteY78" fmla="*/ 797757 h 797756"/>
                <a:gd name="connsiteX79" fmla="*/ 901422 w 11218359"/>
                <a:gd name="connsiteY79" fmla="*/ 797757 h 797756"/>
                <a:gd name="connsiteX80" fmla="*/ 912862 w 11218359"/>
                <a:gd name="connsiteY80" fmla="*/ 797757 h 797756"/>
                <a:gd name="connsiteX81" fmla="*/ 924301 w 11218359"/>
                <a:gd name="connsiteY81" fmla="*/ 797757 h 797756"/>
                <a:gd name="connsiteX82" fmla="*/ 935741 w 11218359"/>
                <a:gd name="connsiteY82" fmla="*/ 797757 h 797756"/>
                <a:gd name="connsiteX83" fmla="*/ 947180 w 11218359"/>
                <a:gd name="connsiteY83" fmla="*/ 797757 h 797756"/>
                <a:gd name="connsiteX84" fmla="*/ 958620 w 11218359"/>
                <a:gd name="connsiteY84" fmla="*/ 797757 h 797756"/>
                <a:gd name="connsiteX85" fmla="*/ 970059 w 11218359"/>
                <a:gd name="connsiteY85" fmla="*/ 797757 h 797756"/>
                <a:gd name="connsiteX86" fmla="*/ 981499 w 11218359"/>
                <a:gd name="connsiteY86" fmla="*/ 797757 h 797756"/>
                <a:gd name="connsiteX87" fmla="*/ 992938 w 11218359"/>
                <a:gd name="connsiteY87" fmla="*/ 797757 h 797756"/>
                <a:gd name="connsiteX88" fmla="*/ 1004378 w 11218359"/>
                <a:gd name="connsiteY88" fmla="*/ 797757 h 797756"/>
                <a:gd name="connsiteX89" fmla="*/ 1015818 w 11218359"/>
                <a:gd name="connsiteY89" fmla="*/ 797757 h 797756"/>
                <a:gd name="connsiteX90" fmla="*/ 1027257 w 11218359"/>
                <a:gd name="connsiteY90" fmla="*/ 797757 h 797756"/>
                <a:gd name="connsiteX91" fmla="*/ 1038697 w 11218359"/>
                <a:gd name="connsiteY91" fmla="*/ 797757 h 797756"/>
                <a:gd name="connsiteX92" fmla="*/ 1050136 w 11218359"/>
                <a:gd name="connsiteY92" fmla="*/ 797757 h 797756"/>
                <a:gd name="connsiteX93" fmla="*/ 1061576 w 11218359"/>
                <a:gd name="connsiteY93" fmla="*/ 797757 h 797756"/>
                <a:gd name="connsiteX94" fmla="*/ 1073015 w 11218359"/>
                <a:gd name="connsiteY94" fmla="*/ 797757 h 797756"/>
                <a:gd name="connsiteX95" fmla="*/ 1084455 w 11218359"/>
                <a:gd name="connsiteY95" fmla="*/ 797757 h 797756"/>
                <a:gd name="connsiteX96" fmla="*/ 1095894 w 11218359"/>
                <a:gd name="connsiteY96" fmla="*/ 797757 h 797756"/>
                <a:gd name="connsiteX97" fmla="*/ 1107334 w 11218359"/>
                <a:gd name="connsiteY97" fmla="*/ 797757 h 797756"/>
                <a:gd name="connsiteX98" fmla="*/ 1118773 w 11218359"/>
                <a:gd name="connsiteY98" fmla="*/ 797757 h 797756"/>
                <a:gd name="connsiteX99" fmla="*/ 1130213 w 11218359"/>
                <a:gd name="connsiteY99" fmla="*/ 797757 h 797756"/>
                <a:gd name="connsiteX100" fmla="*/ 1141652 w 11218359"/>
                <a:gd name="connsiteY100" fmla="*/ 797757 h 797756"/>
                <a:gd name="connsiteX101" fmla="*/ 1153092 w 11218359"/>
                <a:gd name="connsiteY101" fmla="*/ 797757 h 797756"/>
                <a:gd name="connsiteX102" fmla="*/ 1164531 w 11218359"/>
                <a:gd name="connsiteY102" fmla="*/ 797757 h 797756"/>
                <a:gd name="connsiteX103" fmla="*/ 1175971 w 11218359"/>
                <a:gd name="connsiteY103" fmla="*/ 797757 h 797756"/>
                <a:gd name="connsiteX104" fmla="*/ 1187406 w 11218359"/>
                <a:gd name="connsiteY104" fmla="*/ 797757 h 797756"/>
                <a:gd name="connsiteX105" fmla="*/ 1198845 w 11218359"/>
                <a:gd name="connsiteY105" fmla="*/ 797757 h 797756"/>
                <a:gd name="connsiteX106" fmla="*/ 1210285 w 11218359"/>
                <a:gd name="connsiteY106" fmla="*/ 797757 h 797756"/>
                <a:gd name="connsiteX107" fmla="*/ 1221724 w 11218359"/>
                <a:gd name="connsiteY107" fmla="*/ 797757 h 797756"/>
                <a:gd name="connsiteX108" fmla="*/ 1233164 w 11218359"/>
                <a:gd name="connsiteY108" fmla="*/ 797757 h 797756"/>
                <a:gd name="connsiteX109" fmla="*/ 1244603 w 11218359"/>
                <a:gd name="connsiteY109" fmla="*/ 797757 h 797756"/>
                <a:gd name="connsiteX110" fmla="*/ 1256043 w 11218359"/>
                <a:gd name="connsiteY110" fmla="*/ 797757 h 797756"/>
                <a:gd name="connsiteX111" fmla="*/ 1267482 w 11218359"/>
                <a:gd name="connsiteY111" fmla="*/ 797757 h 797756"/>
                <a:gd name="connsiteX112" fmla="*/ 1278922 w 11218359"/>
                <a:gd name="connsiteY112" fmla="*/ 797757 h 797756"/>
                <a:gd name="connsiteX113" fmla="*/ 1290361 w 11218359"/>
                <a:gd name="connsiteY113" fmla="*/ 797757 h 797756"/>
                <a:gd name="connsiteX114" fmla="*/ 1301801 w 11218359"/>
                <a:gd name="connsiteY114" fmla="*/ 252398 h 797756"/>
                <a:gd name="connsiteX115" fmla="*/ 1313240 w 11218359"/>
                <a:gd name="connsiteY115" fmla="*/ 410146 h 797756"/>
                <a:gd name="connsiteX116" fmla="*/ 1324680 w 11218359"/>
                <a:gd name="connsiteY116" fmla="*/ 189300 h 797756"/>
                <a:gd name="connsiteX117" fmla="*/ 1336120 w 11218359"/>
                <a:gd name="connsiteY117" fmla="*/ 204325 h 797756"/>
                <a:gd name="connsiteX118" fmla="*/ 1347559 w 11218359"/>
                <a:gd name="connsiteY118" fmla="*/ 286955 h 797756"/>
                <a:gd name="connsiteX119" fmla="*/ 1358999 w 11218359"/>
                <a:gd name="connsiteY119" fmla="*/ 764705 h 797756"/>
                <a:gd name="connsiteX120" fmla="*/ 1370438 w 11218359"/>
                <a:gd name="connsiteY120" fmla="*/ 797757 h 797756"/>
                <a:gd name="connsiteX121" fmla="*/ 1381878 w 11218359"/>
                <a:gd name="connsiteY121" fmla="*/ 797757 h 797756"/>
                <a:gd name="connsiteX122" fmla="*/ 1393317 w 11218359"/>
                <a:gd name="connsiteY122" fmla="*/ 797757 h 797756"/>
                <a:gd name="connsiteX123" fmla="*/ 1404757 w 11218359"/>
                <a:gd name="connsiteY123" fmla="*/ 797757 h 797756"/>
                <a:gd name="connsiteX124" fmla="*/ 1416196 w 11218359"/>
                <a:gd name="connsiteY124" fmla="*/ 797757 h 797756"/>
                <a:gd name="connsiteX125" fmla="*/ 1427636 w 11218359"/>
                <a:gd name="connsiteY125" fmla="*/ 797757 h 797756"/>
                <a:gd name="connsiteX126" fmla="*/ 1439075 w 11218359"/>
                <a:gd name="connsiteY126" fmla="*/ 797757 h 797756"/>
                <a:gd name="connsiteX127" fmla="*/ 1450515 w 11218359"/>
                <a:gd name="connsiteY127" fmla="*/ 602451 h 797756"/>
                <a:gd name="connsiteX128" fmla="*/ 1461954 w 11218359"/>
                <a:gd name="connsiteY128" fmla="*/ 274934 h 797756"/>
                <a:gd name="connsiteX129" fmla="*/ 1473394 w 11218359"/>
                <a:gd name="connsiteY129" fmla="*/ 0 h 797756"/>
                <a:gd name="connsiteX130" fmla="*/ 1484833 w 11218359"/>
                <a:gd name="connsiteY130" fmla="*/ 492776 h 797756"/>
                <a:gd name="connsiteX131" fmla="*/ 1496273 w 11218359"/>
                <a:gd name="connsiteY131" fmla="*/ 791747 h 797756"/>
                <a:gd name="connsiteX132" fmla="*/ 1507712 w 11218359"/>
                <a:gd name="connsiteY132" fmla="*/ 796257 h 797756"/>
                <a:gd name="connsiteX133" fmla="*/ 1519152 w 11218359"/>
                <a:gd name="connsiteY133" fmla="*/ 797757 h 797756"/>
                <a:gd name="connsiteX134" fmla="*/ 1530591 w 11218359"/>
                <a:gd name="connsiteY134" fmla="*/ 797757 h 797756"/>
                <a:gd name="connsiteX135" fmla="*/ 1542031 w 11218359"/>
                <a:gd name="connsiteY135" fmla="*/ 797757 h 797756"/>
                <a:gd name="connsiteX136" fmla="*/ 1553471 w 11218359"/>
                <a:gd name="connsiteY136" fmla="*/ 797757 h 797756"/>
                <a:gd name="connsiteX137" fmla="*/ 1564910 w 11218359"/>
                <a:gd name="connsiteY137" fmla="*/ 797757 h 797756"/>
                <a:gd name="connsiteX138" fmla="*/ 1576349 w 11218359"/>
                <a:gd name="connsiteY138" fmla="*/ 797757 h 797756"/>
                <a:gd name="connsiteX139" fmla="*/ 1587789 w 11218359"/>
                <a:gd name="connsiteY139" fmla="*/ 797757 h 797756"/>
                <a:gd name="connsiteX140" fmla="*/ 1599229 w 11218359"/>
                <a:gd name="connsiteY140" fmla="*/ 797757 h 797756"/>
                <a:gd name="connsiteX141" fmla="*/ 1610668 w 11218359"/>
                <a:gd name="connsiteY141" fmla="*/ 797757 h 797756"/>
                <a:gd name="connsiteX142" fmla="*/ 1622107 w 11218359"/>
                <a:gd name="connsiteY142" fmla="*/ 797757 h 797756"/>
                <a:gd name="connsiteX143" fmla="*/ 1633547 w 11218359"/>
                <a:gd name="connsiteY143" fmla="*/ 797757 h 797756"/>
                <a:gd name="connsiteX144" fmla="*/ 1644987 w 11218359"/>
                <a:gd name="connsiteY144" fmla="*/ 797757 h 797756"/>
                <a:gd name="connsiteX145" fmla="*/ 1656426 w 11218359"/>
                <a:gd name="connsiteY145" fmla="*/ 797757 h 797756"/>
                <a:gd name="connsiteX146" fmla="*/ 1667866 w 11218359"/>
                <a:gd name="connsiteY146" fmla="*/ 797757 h 797756"/>
                <a:gd name="connsiteX147" fmla="*/ 1679305 w 11218359"/>
                <a:gd name="connsiteY147" fmla="*/ 797757 h 797756"/>
                <a:gd name="connsiteX148" fmla="*/ 1690745 w 11218359"/>
                <a:gd name="connsiteY148" fmla="*/ 797757 h 797756"/>
                <a:gd name="connsiteX149" fmla="*/ 1702184 w 11218359"/>
                <a:gd name="connsiteY149" fmla="*/ 797757 h 797756"/>
                <a:gd name="connsiteX150" fmla="*/ 1713619 w 11218359"/>
                <a:gd name="connsiteY150" fmla="*/ 797757 h 797756"/>
                <a:gd name="connsiteX151" fmla="*/ 1725063 w 11218359"/>
                <a:gd name="connsiteY151" fmla="*/ 797757 h 797756"/>
                <a:gd name="connsiteX152" fmla="*/ 1736498 w 11218359"/>
                <a:gd name="connsiteY152" fmla="*/ 797757 h 797756"/>
                <a:gd name="connsiteX153" fmla="*/ 1747938 w 11218359"/>
                <a:gd name="connsiteY153" fmla="*/ 797757 h 797756"/>
                <a:gd name="connsiteX154" fmla="*/ 1759377 w 11218359"/>
                <a:gd name="connsiteY154" fmla="*/ 797757 h 797756"/>
                <a:gd name="connsiteX155" fmla="*/ 1770817 w 11218359"/>
                <a:gd name="connsiteY155" fmla="*/ 797757 h 797756"/>
                <a:gd name="connsiteX156" fmla="*/ 1782256 w 11218359"/>
                <a:gd name="connsiteY156" fmla="*/ 797757 h 797756"/>
                <a:gd name="connsiteX157" fmla="*/ 1793696 w 11218359"/>
                <a:gd name="connsiteY157" fmla="*/ 797757 h 797756"/>
                <a:gd name="connsiteX158" fmla="*/ 1805135 w 11218359"/>
                <a:gd name="connsiteY158" fmla="*/ 797757 h 797756"/>
                <a:gd name="connsiteX159" fmla="*/ 1816575 w 11218359"/>
                <a:gd name="connsiteY159" fmla="*/ 797757 h 797756"/>
                <a:gd name="connsiteX160" fmla="*/ 1828014 w 11218359"/>
                <a:gd name="connsiteY160" fmla="*/ 797757 h 797756"/>
                <a:gd name="connsiteX161" fmla="*/ 1839454 w 11218359"/>
                <a:gd name="connsiteY161" fmla="*/ 797757 h 797756"/>
                <a:gd name="connsiteX162" fmla="*/ 1850893 w 11218359"/>
                <a:gd name="connsiteY162" fmla="*/ 797757 h 797756"/>
                <a:gd name="connsiteX163" fmla="*/ 1862333 w 11218359"/>
                <a:gd name="connsiteY163" fmla="*/ 797757 h 797756"/>
                <a:gd name="connsiteX164" fmla="*/ 1873772 w 11218359"/>
                <a:gd name="connsiteY164" fmla="*/ 797757 h 797756"/>
                <a:gd name="connsiteX165" fmla="*/ 1885212 w 11218359"/>
                <a:gd name="connsiteY165" fmla="*/ 797757 h 797756"/>
                <a:gd name="connsiteX166" fmla="*/ 1896651 w 11218359"/>
                <a:gd name="connsiteY166" fmla="*/ 797757 h 797756"/>
                <a:gd name="connsiteX167" fmla="*/ 1908091 w 11218359"/>
                <a:gd name="connsiteY167" fmla="*/ 797757 h 797756"/>
                <a:gd name="connsiteX168" fmla="*/ 1919531 w 11218359"/>
                <a:gd name="connsiteY168" fmla="*/ 797757 h 797756"/>
                <a:gd name="connsiteX169" fmla="*/ 1930970 w 11218359"/>
                <a:gd name="connsiteY169" fmla="*/ 797757 h 797756"/>
                <a:gd name="connsiteX170" fmla="*/ 1942409 w 11218359"/>
                <a:gd name="connsiteY170" fmla="*/ 797757 h 797756"/>
                <a:gd name="connsiteX171" fmla="*/ 1953849 w 11218359"/>
                <a:gd name="connsiteY171" fmla="*/ 797757 h 797756"/>
                <a:gd name="connsiteX172" fmla="*/ 1965289 w 11218359"/>
                <a:gd name="connsiteY172" fmla="*/ 797757 h 797756"/>
                <a:gd name="connsiteX173" fmla="*/ 1976728 w 11218359"/>
                <a:gd name="connsiteY173" fmla="*/ 797757 h 797756"/>
                <a:gd name="connsiteX174" fmla="*/ 1988168 w 11218359"/>
                <a:gd name="connsiteY174" fmla="*/ 797757 h 797756"/>
                <a:gd name="connsiteX175" fmla="*/ 1999607 w 11218359"/>
                <a:gd name="connsiteY175" fmla="*/ 797757 h 797756"/>
                <a:gd name="connsiteX176" fmla="*/ 2011047 w 11218359"/>
                <a:gd name="connsiteY176" fmla="*/ 797757 h 797756"/>
                <a:gd name="connsiteX177" fmla="*/ 2022486 w 11218359"/>
                <a:gd name="connsiteY177" fmla="*/ 797757 h 797756"/>
                <a:gd name="connsiteX178" fmla="*/ 2033926 w 11218359"/>
                <a:gd name="connsiteY178" fmla="*/ 797757 h 797756"/>
                <a:gd name="connsiteX179" fmla="*/ 2045365 w 11218359"/>
                <a:gd name="connsiteY179" fmla="*/ 797757 h 797756"/>
                <a:gd name="connsiteX180" fmla="*/ 2056805 w 11218359"/>
                <a:gd name="connsiteY180" fmla="*/ 797757 h 797756"/>
                <a:gd name="connsiteX181" fmla="*/ 2068244 w 11218359"/>
                <a:gd name="connsiteY181" fmla="*/ 797757 h 797756"/>
                <a:gd name="connsiteX182" fmla="*/ 2079684 w 11218359"/>
                <a:gd name="connsiteY182" fmla="*/ 797757 h 797756"/>
                <a:gd name="connsiteX183" fmla="*/ 2091123 w 11218359"/>
                <a:gd name="connsiteY183" fmla="*/ 797757 h 797756"/>
                <a:gd name="connsiteX184" fmla="*/ 2102563 w 11218359"/>
                <a:gd name="connsiteY184" fmla="*/ 797757 h 797756"/>
                <a:gd name="connsiteX185" fmla="*/ 2114002 w 11218359"/>
                <a:gd name="connsiteY185" fmla="*/ 797757 h 797756"/>
                <a:gd name="connsiteX186" fmla="*/ 2125442 w 11218359"/>
                <a:gd name="connsiteY186" fmla="*/ 797757 h 797756"/>
                <a:gd name="connsiteX187" fmla="*/ 2136882 w 11218359"/>
                <a:gd name="connsiteY187" fmla="*/ 797757 h 797756"/>
                <a:gd name="connsiteX188" fmla="*/ 2148321 w 11218359"/>
                <a:gd name="connsiteY188" fmla="*/ 797757 h 797756"/>
                <a:gd name="connsiteX189" fmla="*/ 2159760 w 11218359"/>
                <a:gd name="connsiteY189" fmla="*/ 797757 h 797756"/>
                <a:gd name="connsiteX190" fmla="*/ 2171200 w 11218359"/>
                <a:gd name="connsiteY190" fmla="*/ 797757 h 797756"/>
                <a:gd name="connsiteX191" fmla="*/ 2182640 w 11218359"/>
                <a:gd name="connsiteY191" fmla="*/ 797757 h 797756"/>
                <a:gd name="connsiteX192" fmla="*/ 2194079 w 11218359"/>
                <a:gd name="connsiteY192" fmla="*/ 797757 h 797756"/>
                <a:gd name="connsiteX193" fmla="*/ 2205519 w 11218359"/>
                <a:gd name="connsiteY193" fmla="*/ 797757 h 797756"/>
                <a:gd name="connsiteX194" fmla="*/ 2216958 w 11218359"/>
                <a:gd name="connsiteY194" fmla="*/ 797757 h 797756"/>
                <a:gd name="connsiteX195" fmla="*/ 2228393 w 11218359"/>
                <a:gd name="connsiteY195" fmla="*/ 797757 h 797756"/>
                <a:gd name="connsiteX196" fmla="*/ 2239837 w 11218359"/>
                <a:gd name="connsiteY196" fmla="*/ 797757 h 797756"/>
                <a:gd name="connsiteX197" fmla="*/ 2251272 w 11218359"/>
                <a:gd name="connsiteY197" fmla="*/ 797757 h 797756"/>
                <a:gd name="connsiteX198" fmla="*/ 2262716 w 11218359"/>
                <a:gd name="connsiteY198" fmla="*/ 797757 h 797756"/>
                <a:gd name="connsiteX199" fmla="*/ 2274151 w 11218359"/>
                <a:gd name="connsiteY199" fmla="*/ 797757 h 797756"/>
                <a:gd name="connsiteX200" fmla="*/ 2285591 w 11218359"/>
                <a:gd name="connsiteY200" fmla="*/ 797757 h 797756"/>
                <a:gd name="connsiteX201" fmla="*/ 2297030 w 11218359"/>
                <a:gd name="connsiteY201" fmla="*/ 797757 h 797756"/>
                <a:gd name="connsiteX202" fmla="*/ 2308470 w 11218359"/>
                <a:gd name="connsiteY202" fmla="*/ 797757 h 797756"/>
                <a:gd name="connsiteX203" fmla="*/ 2319909 w 11218359"/>
                <a:gd name="connsiteY203" fmla="*/ 797757 h 797756"/>
                <a:gd name="connsiteX204" fmla="*/ 2331349 w 11218359"/>
                <a:gd name="connsiteY204" fmla="*/ 797757 h 797756"/>
                <a:gd name="connsiteX205" fmla="*/ 2342788 w 11218359"/>
                <a:gd name="connsiteY205" fmla="*/ 797757 h 797756"/>
                <a:gd name="connsiteX206" fmla="*/ 2354228 w 11218359"/>
                <a:gd name="connsiteY206" fmla="*/ 797757 h 797756"/>
                <a:gd name="connsiteX207" fmla="*/ 2365667 w 11218359"/>
                <a:gd name="connsiteY207" fmla="*/ 797757 h 797756"/>
                <a:gd name="connsiteX208" fmla="*/ 2377107 w 11218359"/>
                <a:gd name="connsiteY208" fmla="*/ 797757 h 797756"/>
                <a:gd name="connsiteX209" fmla="*/ 2388546 w 11218359"/>
                <a:gd name="connsiteY209" fmla="*/ 797757 h 797756"/>
                <a:gd name="connsiteX210" fmla="*/ 2399986 w 11218359"/>
                <a:gd name="connsiteY210" fmla="*/ 797757 h 797756"/>
                <a:gd name="connsiteX211" fmla="*/ 2411425 w 11218359"/>
                <a:gd name="connsiteY211" fmla="*/ 797757 h 797756"/>
                <a:gd name="connsiteX212" fmla="*/ 2422865 w 11218359"/>
                <a:gd name="connsiteY212" fmla="*/ 797757 h 797756"/>
                <a:gd name="connsiteX213" fmla="*/ 2434304 w 11218359"/>
                <a:gd name="connsiteY213" fmla="*/ 797757 h 797756"/>
                <a:gd name="connsiteX214" fmla="*/ 2445744 w 11218359"/>
                <a:gd name="connsiteY214" fmla="*/ 797757 h 797756"/>
                <a:gd name="connsiteX215" fmla="*/ 2457184 w 11218359"/>
                <a:gd name="connsiteY215" fmla="*/ 797757 h 797756"/>
                <a:gd name="connsiteX216" fmla="*/ 2468623 w 11218359"/>
                <a:gd name="connsiteY216" fmla="*/ 797757 h 797756"/>
                <a:gd name="connsiteX217" fmla="*/ 2480062 w 11218359"/>
                <a:gd name="connsiteY217" fmla="*/ 797757 h 797756"/>
                <a:gd name="connsiteX218" fmla="*/ 2491502 w 11218359"/>
                <a:gd name="connsiteY218" fmla="*/ 797757 h 797756"/>
                <a:gd name="connsiteX219" fmla="*/ 2502942 w 11218359"/>
                <a:gd name="connsiteY219" fmla="*/ 797757 h 797756"/>
                <a:gd name="connsiteX220" fmla="*/ 2514381 w 11218359"/>
                <a:gd name="connsiteY220" fmla="*/ 797757 h 797756"/>
                <a:gd name="connsiteX221" fmla="*/ 2525821 w 11218359"/>
                <a:gd name="connsiteY221" fmla="*/ 797757 h 797756"/>
                <a:gd name="connsiteX222" fmla="*/ 2537260 w 11218359"/>
                <a:gd name="connsiteY222" fmla="*/ 797757 h 797756"/>
                <a:gd name="connsiteX223" fmla="*/ 2548700 w 11218359"/>
                <a:gd name="connsiteY223" fmla="*/ 797757 h 797756"/>
                <a:gd name="connsiteX224" fmla="*/ 2560139 w 11218359"/>
                <a:gd name="connsiteY224" fmla="*/ 797757 h 797756"/>
                <a:gd name="connsiteX225" fmla="*/ 2571579 w 11218359"/>
                <a:gd name="connsiteY225" fmla="*/ 797757 h 797756"/>
                <a:gd name="connsiteX226" fmla="*/ 2583018 w 11218359"/>
                <a:gd name="connsiteY226" fmla="*/ 797757 h 797756"/>
                <a:gd name="connsiteX227" fmla="*/ 2594458 w 11218359"/>
                <a:gd name="connsiteY227" fmla="*/ 797757 h 797756"/>
                <a:gd name="connsiteX228" fmla="*/ 2605897 w 11218359"/>
                <a:gd name="connsiteY228" fmla="*/ 797757 h 797756"/>
                <a:gd name="connsiteX229" fmla="*/ 2617337 w 11218359"/>
                <a:gd name="connsiteY229" fmla="*/ 797757 h 797756"/>
                <a:gd name="connsiteX230" fmla="*/ 2628776 w 11218359"/>
                <a:gd name="connsiteY230" fmla="*/ 797757 h 797756"/>
                <a:gd name="connsiteX231" fmla="*/ 2640216 w 11218359"/>
                <a:gd name="connsiteY231" fmla="*/ 797757 h 797756"/>
                <a:gd name="connsiteX232" fmla="*/ 2651655 w 11218359"/>
                <a:gd name="connsiteY232" fmla="*/ 797757 h 797756"/>
                <a:gd name="connsiteX233" fmla="*/ 2663095 w 11218359"/>
                <a:gd name="connsiteY233" fmla="*/ 797757 h 797756"/>
                <a:gd name="connsiteX234" fmla="*/ 2674535 w 11218359"/>
                <a:gd name="connsiteY234" fmla="*/ 797757 h 797756"/>
                <a:gd name="connsiteX235" fmla="*/ 2685974 w 11218359"/>
                <a:gd name="connsiteY235" fmla="*/ 797757 h 797756"/>
                <a:gd name="connsiteX236" fmla="*/ 2697413 w 11218359"/>
                <a:gd name="connsiteY236" fmla="*/ 797757 h 797756"/>
                <a:gd name="connsiteX237" fmla="*/ 2708853 w 11218359"/>
                <a:gd name="connsiteY237" fmla="*/ 797757 h 797756"/>
                <a:gd name="connsiteX238" fmla="*/ 2720293 w 11218359"/>
                <a:gd name="connsiteY238" fmla="*/ 797757 h 797756"/>
                <a:gd name="connsiteX239" fmla="*/ 2731727 w 11218359"/>
                <a:gd name="connsiteY239" fmla="*/ 797757 h 797756"/>
                <a:gd name="connsiteX240" fmla="*/ 2743172 w 11218359"/>
                <a:gd name="connsiteY240" fmla="*/ 797757 h 797756"/>
                <a:gd name="connsiteX241" fmla="*/ 2754611 w 11218359"/>
                <a:gd name="connsiteY241" fmla="*/ 797757 h 797756"/>
                <a:gd name="connsiteX242" fmla="*/ 2766046 w 11218359"/>
                <a:gd name="connsiteY242" fmla="*/ 797757 h 797756"/>
                <a:gd name="connsiteX243" fmla="*/ 2777490 w 11218359"/>
                <a:gd name="connsiteY243" fmla="*/ 797757 h 797756"/>
                <a:gd name="connsiteX244" fmla="*/ 2788925 w 11218359"/>
                <a:gd name="connsiteY244" fmla="*/ 797757 h 797756"/>
                <a:gd name="connsiteX245" fmla="*/ 2800364 w 11218359"/>
                <a:gd name="connsiteY245" fmla="*/ 797757 h 797756"/>
                <a:gd name="connsiteX246" fmla="*/ 2811804 w 11218359"/>
                <a:gd name="connsiteY246" fmla="*/ 797757 h 797756"/>
                <a:gd name="connsiteX247" fmla="*/ 2823243 w 11218359"/>
                <a:gd name="connsiteY247" fmla="*/ 797757 h 797756"/>
                <a:gd name="connsiteX248" fmla="*/ 2834683 w 11218359"/>
                <a:gd name="connsiteY248" fmla="*/ 797757 h 797756"/>
                <a:gd name="connsiteX249" fmla="*/ 2846123 w 11218359"/>
                <a:gd name="connsiteY249" fmla="*/ 797757 h 797756"/>
                <a:gd name="connsiteX250" fmla="*/ 2857562 w 11218359"/>
                <a:gd name="connsiteY250" fmla="*/ 797757 h 797756"/>
                <a:gd name="connsiteX251" fmla="*/ 2869001 w 11218359"/>
                <a:gd name="connsiteY251" fmla="*/ 797757 h 797756"/>
                <a:gd name="connsiteX252" fmla="*/ 2880441 w 11218359"/>
                <a:gd name="connsiteY252" fmla="*/ 797757 h 797756"/>
                <a:gd name="connsiteX253" fmla="*/ 2891881 w 11218359"/>
                <a:gd name="connsiteY253" fmla="*/ 797757 h 797756"/>
                <a:gd name="connsiteX254" fmla="*/ 2903320 w 11218359"/>
                <a:gd name="connsiteY254" fmla="*/ 797757 h 797756"/>
                <a:gd name="connsiteX255" fmla="*/ 2914760 w 11218359"/>
                <a:gd name="connsiteY255" fmla="*/ 797757 h 797756"/>
                <a:gd name="connsiteX256" fmla="*/ 2926199 w 11218359"/>
                <a:gd name="connsiteY256" fmla="*/ 797757 h 797756"/>
                <a:gd name="connsiteX257" fmla="*/ 2937639 w 11218359"/>
                <a:gd name="connsiteY257" fmla="*/ 797757 h 797756"/>
                <a:gd name="connsiteX258" fmla="*/ 2949078 w 11218359"/>
                <a:gd name="connsiteY258" fmla="*/ 797757 h 797756"/>
                <a:gd name="connsiteX259" fmla="*/ 2960518 w 11218359"/>
                <a:gd name="connsiteY259" fmla="*/ 797757 h 797756"/>
                <a:gd name="connsiteX260" fmla="*/ 2971957 w 11218359"/>
                <a:gd name="connsiteY260" fmla="*/ 797757 h 797756"/>
                <a:gd name="connsiteX261" fmla="*/ 2983397 w 11218359"/>
                <a:gd name="connsiteY261" fmla="*/ 797757 h 797756"/>
                <a:gd name="connsiteX262" fmla="*/ 2994837 w 11218359"/>
                <a:gd name="connsiteY262" fmla="*/ 797757 h 797756"/>
                <a:gd name="connsiteX263" fmla="*/ 3006276 w 11218359"/>
                <a:gd name="connsiteY263" fmla="*/ 797757 h 797756"/>
                <a:gd name="connsiteX264" fmla="*/ 3017715 w 11218359"/>
                <a:gd name="connsiteY264" fmla="*/ 797757 h 797756"/>
                <a:gd name="connsiteX265" fmla="*/ 3029155 w 11218359"/>
                <a:gd name="connsiteY265" fmla="*/ 797757 h 797756"/>
                <a:gd name="connsiteX266" fmla="*/ 3040594 w 11218359"/>
                <a:gd name="connsiteY266" fmla="*/ 797757 h 797756"/>
                <a:gd name="connsiteX267" fmla="*/ 3052034 w 11218359"/>
                <a:gd name="connsiteY267" fmla="*/ 797757 h 797756"/>
                <a:gd name="connsiteX268" fmla="*/ 3063474 w 11218359"/>
                <a:gd name="connsiteY268" fmla="*/ 797757 h 797756"/>
                <a:gd name="connsiteX269" fmla="*/ 3074913 w 11218359"/>
                <a:gd name="connsiteY269" fmla="*/ 797757 h 797756"/>
                <a:gd name="connsiteX270" fmla="*/ 3086352 w 11218359"/>
                <a:gd name="connsiteY270" fmla="*/ 797757 h 797756"/>
                <a:gd name="connsiteX271" fmla="*/ 3097792 w 11218359"/>
                <a:gd name="connsiteY271" fmla="*/ 797757 h 797756"/>
                <a:gd name="connsiteX272" fmla="*/ 3109232 w 11218359"/>
                <a:gd name="connsiteY272" fmla="*/ 797757 h 797756"/>
                <a:gd name="connsiteX273" fmla="*/ 3120671 w 11218359"/>
                <a:gd name="connsiteY273" fmla="*/ 797757 h 797756"/>
                <a:gd name="connsiteX274" fmla="*/ 3132111 w 11218359"/>
                <a:gd name="connsiteY274" fmla="*/ 797757 h 797756"/>
                <a:gd name="connsiteX275" fmla="*/ 3143550 w 11218359"/>
                <a:gd name="connsiteY275" fmla="*/ 797757 h 797756"/>
                <a:gd name="connsiteX276" fmla="*/ 3154990 w 11218359"/>
                <a:gd name="connsiteY276" fmla="*/ 797757 h 797756"/>
                <a:gd name="connsiteX277" fmla="*/ 3166429 w 11218359"/>
                <a:gd name="connsiteY277" fmla="*/ 797757 h 797756"/>
                <a:gd name="connsiteX278" fmla="*/ 3177869 w 11218359"/>
                <a:gd name="connsiteY278" fmla="*/ 797757 h 797756"/>
                <a:gd name="connsiteX279" fmla="*/ 3189308 w 11218359"/>
                <a:gd name="connsiteY279" fmla="*/ 797757 h 797756"/>
                <a:gd name="connsiteX280" fmla="*/ 3200748 w 11218359"/>
                <a:gd name="connsiteY280" fmla="*/ 797757 h 797756"/>
                <a:gd name="connsiteX281" fmla="*/ 3212187 w 11218359"/>
                <a:gd name="connsiteY281" fmla="*/ 797757 h 797756"/>
                <a:gd name="connsiteX282" fmla="*/ 3223627 w 11218359"/>
                <a:gd name="connsiteY282" fmla="*/ 797757 h 797756"/>
                <a:gd name="connsiteX283" fmla="*/ 3235066 w 11218359"/>
                <a:gd name="connsiteY283" fmla="*/ 797757 h 797756"/>
                <a:gd name="connsiteX284" fmla="*/ 3246501 w 11218359"/>
                <a:gd name="connsiteY284" fmla="*/ 797757 h 797756"/>
                <a:gd name="connsiteX285" fmla="*/ 3257945 w 11218359"/>
                <a:gd name="connsiteY285" fmla="*/ 797757 h 797756"/>
                <a:gd name="connsiteX286" fmla="*/ 3269385 w 11218359"/>
                <a:gd name="connsiteY286" fmla="*/ 797757 h 797756"/>
                <a:gd name="connsiteX287" fmla="*/ 3280825 w 11218359"/>
                <a:gd name="connsiteY287" fmla="*/ 797757 h 797756"/>
                <a:gd name="connsiteX288" fmla="*/ 3292264 w 11218359"/>
                <a:gd name="connsiteY288" fmla="*/ 797757 h 797756"/>
                <a:gd name="connsiteX289" fmla="*/ 3303699 w 11218359"/>
                <a:gd name="connsiteY289" fmla="*/ 797757 h 797756"/>
                <a:gd name="connsiteX290" fmla="*/ 3315143 w 11218359"/>
                <a:gd name="connsiteY290" fmla="*/ 797757 h 797756"/>
                <a:gd name="connsiteX291" fmla="*/ 3326578 w 11218359"/>
                <a:gd name="connsiteY291" fmla="*/ 797757 h 797756"/>
                <a:gd name="connsiteX292" fmla="*/ 3338017 w 11218359"/>
                <a:gd name="connsiteY292" fmla="*/ 797757 h 797756"/>
                <a:gd name="connsiteX293" fmla="*/ 3349457 w 11218359"/>
                <a:gd name="connsiteY293" fmla="*/ 797757 h 797756"/>
                <a:gd name="connsiteX294" fmla="*/ 3360896 w 11218359"/>
                <a:gd name="connsiteY294" fmla="*/ 797757 h 797756"/>
                <a:gd name="connsiteX295" fmla="*/ 3372336 w 11218359"/>
                <a:gd name="connsiteY295" fmla="*/ 797757 h 797756"/>
                <a:gd name="connsiteX296" fmla="*/ 3383776 w 11218359"/>
                <a:gd name="connsiteY296" fmla="*/ 797757 h 797756"/>
                <a:gd name="connsiteX297" fmla="*/ 3395215 w 11218359"/>
                <a:gd name="connsiteY297" fmla="*/ 797757 h 797756"/>
                <a:gd name="connsiteX298" fmla="*/ 3406654 w 11218359"/>
                <a:gd name="connsiteY298" fmla="*/ 797757 h 797756"/>
                <a:gd name="connsiteX299" fmla="*/ 3418094 w 11218359"/>
                <a:gd name="connsiteY299" fmla="*/ 797757 h 797756"/>
                <a:gd name="connsiteX300" fmla="*/ 3429534 w 11218359"/>
                <a:gd name="connsiteY300" fmla="*/ 797757 h 797756"/>
                <a:gd name="connsiteX301" fmla="*/ 3440973 w 11218359"/>
                <a:gd name="connsiteY301" fmla="*/ 797757 h 797756"/>
                <a:gd name="connsiteX302" fmla="*/ 3452413 w 11218359"/>
                <a:gd name="connsiteY302" fmla="*/ 797757 h 797756"/>
                <a:gd name="connsiteX303" fmla="*/ 3463852 w 11218359"/>
                <a:gd name="connsiteY303" fmla="*/ 797757 h 797756"/>
                <a:gd name="connsiteX304" fmla="*/ 3475292 w 11218359"/>
                <a:gd name="connsiteY304" fmla="*/ 797757 h 797756"/>
                <a:gd name="connsiteX305" fmla="*/ 3486731 w 11218359"/>
                <a:gd name="connsiteY305" fmla="*/ 797757 h 797756"/>
                <a:gd name="connsiteX306" fmla="*/ 3498171 w 11218359"/>
                <a:gd name="connsiteY306" fmla="*/ 797757 h 797756"/>
                <a:gd name="connsiteX307" fmla="*/ 3509610 w 11218359"/>
                <a:gd name="connsiteY307" fmla="*/ 797757 h 797756"/>
                <a:gd name="connsiteX308" fmla="*/ 3521050 w 11218359"/>
                <a:gd name="connsiteY308" fmla="*/ 797757 h 797756"/>
                <a:gd name="connsiteX309" fmla="*/ 3532489 w 11218359"/>
                <a:gd name="connsiteY309" fmla="*/ 797757 h 797756"/>
                <a:gd name="connsiteX310" fmla="*/ 3543929 w 11218359"/>
                <a:gd name="connsiteY310" fmla="*/ 797757 h 797756"/>
                <a:gd name="connsiteX311" fmla="*/ 3555368 w 11218359"/>
                <a:gd name="connsiteY311" fmla="*/ 797757 h 797756"/>
                <a:gd name="connsiteX312" fmla="*/ 3566808 w 11218359"/>
                <a:gd name="connsiteY312" fmla="*/ 797757 h 797756"/>
                <a:gd name="connsiteX313" fmla="*/ 3578247 w 11218359"/>
                <a:gd name="connsiteY313" fmla="*/ 797757 h 797756"/>
                <a:gd name="connsiteX314" fmla="*/ 3589687 w 11218359"/>
                <a:gd name="connsiteY314" fmla="*/ 797757 h 797756"/>
                <a:gd name="connsiteX315" fmla="*/ 3601127 w 11218359"/>
                <a:gd name="connsiteY315" fmla="*/ 797757 h 797756"/>
                <a:gd name="connsiteX316" fmla="*/ 3612566 w 11218359"/>
                <a:gd name="connsiteY316" fmla="*/ 797757 h 797756"/>
                <a:gd name="connsiteX317" fmla="*/ 3624005 w 11218359"/>
                <a:gd name="connsiteY317" fmla="*/ 797757 h 797756"/>
                <a:gd name="connsiteX318" fmla="*/ 3635445 w 11218359"/>
                <a:gd name="connsiteY318" fmla="*/ 797757 h 797756"/>
                <a:gd name="connsiteX319" fmla="*/ 3646885 w 11218359"/>
                <a:gd name="connsiteY319" fmla="*/ 797757 h 797756"/>
                <a:gd name="connsiteX320" fmla="*/ 3658324 w 11218359"/>
                <a:gd name="connsiteY320" fmla="*/ 797757 h 797756"/>
                <a:gd name="connsiteX321" fmla="*/ 3669764 w 11218359"/>
                <a:gd name="connsiteY321" fmla="*/ 797757 h 797756"/>
                <a:gd name="connsiteX322" fmla="*/ 3681203 w 11218359"/>
                <a:gd name="connsiteY322" fmla="*/ 797757 h 797756"/>
                <a:gd name="connsiteX323" fmla="*/ 3692643 w 11218359"/>
                <a:gd name="connsiteY323" fmla="*/ 797757 h 797756"/>
                <a:gd name="connsiteX324" fmla="*/ 3704082 w 11218359"/>
                <a:gd name="connsiteY324" fmla="*/ 797757 h 797756"/>
                <a:gd name="connsiteX325" fmla="*/ 3715522 w 11218359"/>
                <a:gd name="connsiteY325" fmla="*/ 797757 h 797756"/>
                <a:gd name="connsiteX326" fmla="*/ 3726961 w 11218359"/>
                <a:gd name="connsiteY326" fmla="*/ 797757 h 797756"/>
                <a:gd name="connsiteX327" fmla="*/ 3738401 w 11218359"/>
                <a:gd name="connsiteY327" fmla="*/ 797757 h 797756"/>
                <a:gd name="connsiteX328" fmla="*/ 3749840 w 11218359"/>
                <a:gd name="connsiteY328" fmla="*/ 797757 h 797756"/>
                <a:gd name="connsiteX329" fmla="*/ 3761280 w 11218359"/>
                <a:gd name="connsiteY329" fmla="*/ 797757 h 797756"/>
                <a:gd name="connsiteX330" fmla="*/ 3772719 w 11218359"/>
                <a:gd name="connsiteY330" fmla="*/ 797757 h 797756"/>
                <a:gd name="connsiteX331" fmla="*/ 3784154 w 11218359"/>
                <a:gd name="connsiteY331" fmla="*/ 797757 h 797756"/>
                <a:gd name="connsiteX332" fmla="*/ 3795598 w 11218359"/>
                <a:gd name="connsiteY332" fmla="*/ 797757 h 797756"/>
                <a:gd name="connsiteX333" fmla="*/ 3807033 w 11218359"/>
                <a:gd name="connsiteY333" fmla="*/ 797757 h 797756"/>
                <a:gd name="connsiteX334" fmla="*/ 3818473 w 11218359"/>
                <a:gd name="connsiteY334" fmla="*/ 797757 h 797756"/>
                <a:gd name="connsiteX335" fmla="*/ 3829917 w 11218359"/>
                <a:gd name="connsiteY335" fmla="*/ 797757 h 797756"/>
                <a:gd name="connsiteX336" fmla="*/ 3841352 w 11218359"/>
                <a:gd name="connsiteY336" fmla="*/ 797757 h 797756"/>
                <a:gd name="connsiteX337" fmla="*/ 3852791 w 11218359"/>
                <a:gd name="connsiteY337" fmla="*/ 797757 h 797756"/>
                <a:gd name="connsiteX338" fmla="*/ 3864231 w 11218359"/>
                <a:gd name="connsiteY338" fmla="*/ 797757 h 797756"/>
                <a:gd name="connsiteX339" fmla="*/ 3875670 w 11218359"/>
                <a:gd name="connsiteY339" fmla="*/ 797757 h 797756"/>
                <a:gd name="connsiteX340" fmla="*/ 3887110 w 11218359"/>
                <a:gd name="connsiteY340" fmla="*/ 797757 h 797756"/>
                <a:gd name="connsiteX341" fmla="*/ 3898549 w 11218359"/>
                <a:gd name="connsiteY341" fmla="*/ 797757 h 797756"/>
                <a:gd name="connsiteX342" fmla="*/ 3909989 w 11218359"/>
                <a:gd name="connsiteY342" fmla="*/ 797757 h 797756"/>
                <a:gd name="connsiteX343" fmla="*/ 3921447 w 11218359"/>
                <a:gd name="connsiteY343" fmla="*/ 797757 h 797756"/>
                <a:gd name="connsiteX344" fmla="*/ 3932878 w 11218359"/>
                <a:gd name="connsiteY344" fmla="*/ 797757 h 797756"/>
                <a:gd name="connsiteX345" fmla="*/ 3944307 w 11218359"/>
                <a:gd name="connsiteY345" fmla="*/ 797757 h 797756"/>
                <a:gd name="connsiteX346" fmla="*/ 3955737 w 11218359"/>
                <a:gd name="connsiteY346" fmla="*/ 797757 h 797756"/>
                <a:gd name="connsiteX347" fmla="*/ 3967167 w 11218359"/>
                <a:gd name="connsiteY347" fmla="*/ 797757 h 797756"/>
                <a:gd name="connsiteX348" fmla="*/ 3978645 w 11218359"/>
                <a:gd name="connsiteY348" fmla="*/ 797757 h 797756"/>
                <a:gd name="connsiteX349" fmla="*/ 3990075 w 11218359"/>
                <a:gd name="connsiteY349" fmla="*/ 797757 h 797756"/>
                <a:gd name="connsiteX350" fmla="*/ 4001505 w 11218359"/>
                <a:gd name="connsiteY350" fmla="*/ 797757 h 797756"/>
                <a:gd name="connsiteX351" fmla="*/ 4012935 w 11218359"/>
                <a:gd name="connsiteY351" fmla="*/ 797757 h 797756"/>
                <a:gd name="connsiteX352" fmla="*/ 4024365 w 11218359"/>
                <a:gd name="connsiteY352" fmla="*/ 797757 h 797756"/>
                <a:gd name="connsiteX353" fmla="*/ 4035843 w 11218359"/>
                <a:gd name="connsiteY353" fmla="*/ 797757 h 797756"/>
                <a:gd name="connsiteX354" fmla="*/ 4047273 w 11218359"/>
                <a:gd name="connsiteY354" fmla="*/ 797757 h 797756"/>
                <a:gd name="connsiteX355" fmla="*/ 4058702 w 11218359"/>
                <a:gd name="connsiteY355" fmla="*/ 797757 h 797756"/>
                <a:gd name="connsiteX356" fmla="*/ 4070133 w 11218359"/>
                <a:gd name="connsiteY356" fmla="*/ 797757 h 797756"/>
                <a:gd name="connsiteX357" fmla="*/ 4081563 w 11218359"/>
                <a:gd name="connsiteY357" fmla="*/ 797757 h 797756"/>
                <a:gd name="connsiteX358" fmla="*/ 4093040 w 11218359"/>
                <a:gd name="connsiteY358" fmla="*/ 797757 h 797756"/>
                <a:gd name="connsiteX359" fmla="*/ 4104471 w 11218359"/>
                <a:gd name="connsiteY359" fmla="*/ 797757 h 797756"/>
                <a:gd name="connsiteX360" fmla="*/ 4115900 w 11218359"/>
                <a:gd name="connsiteY360" fmla="*/ 797757 h 797756"/>
                <a:gd name="connsiteX361" fmla="*/ 4127330 w 11218359"/>
                <a:gd name="connsiteY361" fmla="*/ 797757 h 797756"/>
                <a:gd name="connsiteX362" fmla="*/ 4138760 w 11218359"/>
                <a:gd name="connsiteY362" fmla="*/ 797757 h 797756"/>
                <a:gd name="connsiteX363" fmla="*/ 4150238 w 11218359"/>
                <a:gd name="connsiteY363" fmla="*/ 797757 h 797756"/>
                <a:gd name="connsiteX364" fmla="*/ 4161668 w 11218359"/>
                <a:gd name="connsiteY364" fmla="*/ 797757 h 797756"/>
                <a:gd name="connsiteX365" fmla="*/ 4173098 w 11218359"/>
                <a:gd name="connsiteY365" fmla="*/ 797757 h 797756"/>
                <a:gd name="connsiteX366" fmla="*/ 4184528 w 11218359"/>
                <a:gd name="connsiteY366" fmla="*/ 797757 h 797756"/>
                <a:gd name="connsiteX367" fmla="*/ 4195958 w 11218359"/>
                <a:gd name="connsiteY367" fmla="*/ 797757 h 797756"/>
                <a:gd name="connsiteX368" fmla="*/ 4207436 w 11218359"/>
                <a:gd name="connsiteY368" fmla="*/ 797757 h 797756"/>
                <a:gd name="connsiteX369" fmla="*/ 4218865 w 11218359"/>
                <a:gd name="connsiteY369" fmla="*/ 797757 h 797756"/>
                <a:gd name="connsiteX370" fmla="*/ 4230296 w 11218359"/>
                <a:gd name="connsiteY370" fmla="*/ 797757 h 797756"/>
                <a:gd name="connsiteX371" fmla="*/ 4241726 w 11218359"/>
                <a:gd name="connsiteY371" fmla="*/ 797757 h 797756"/>
                <a:gd name="connsiteX372" fmla="*/ 4253156 w 11218359"/>
                <a:gd name="connsiteY372" fmla="*/ 797757 h 797756"/>
                <a:gd name="connsiteX373" fmla="*/ 4264634 w 11218359"/>
                <a:gd name="connsiteY373" fmla="*/ 797757 h 797756"/>
                <a:gd name="connsiteX374" fmla="*/ 4276063 w 11218359"/>
                <a:gd name="connsiteY374" fmla="*/ 797757 h 797756"/>
                <a:gd name="connsiteX375" fmla="*/ 4287493 w 11218359"/>
                <a:gd name="connsiteY375" fmla="*/ 797757 h 797756"/>
                <a:gd name="connsiteX376" fmla="*/ 4298923 w 11218359"/>
                <a:gd name="connsiteY376" fmla="*/ 797757 h 797756"/>
                <a:gd name="connsiteX377" fmla="*/ 4310353 w 11218359"/>
                <a:gd name="connsiteY377" fmla="*/ 797757 h 797756"/>
                <a:gd name="connsiteX378" fmla="*/ 4321831 w 11218359"/>
                <a:gd name="connsiteY378" fmla="*/ 797757 h 797756"/>
                <a:gd name="connsiteX379" fmla="*/ 4333261 w 11218359"/>
                <a:gd name="connsiteY379" fmla="*/ 797757 h 797756"/>
                <a:gd name="connsiteX380" fmla="*/ 4344691 w 11218359"/>
                <a:gd name="connsiteY380" fmla="*/ 797757 h 797756"/>
                <a:gd name="connsiteX381" fmla="*/ 4356121 w 11218359"/>
                <a:gd name="connsiteY381" fmla="*/ 797757 h 797756"/>
                <a:gd name="connsiteX382" fmla="*/ 4367551 w 11218359"/>
                <a:gd name="connsiteY382" fmla="*/ 797757 h 797756"/>
                <a:gd name="connsiteX383" fmla="*/ 4379028 w 11218359"/>
                <a:gd name="connsiteY383" fmla="*/ 797757 h 797756"/>
                <a:gd name="connsiteX384" fmla="*/ 4390458 w 11218359"/>
                <a:gd name="connsiteY384" fmla="*/ 797757 h 797756"/>
                <a:gd name="connsiteX385" fmla="*/ 4401889 w 11218359"/>
                <a:gd name="connsiteY385" fmla="*/ 797757 h 797756"/>
                <a:gd name="connsiteX386" fmla="*/ 4413319 w 11218359"/>
                <a:gd name="connsiteY386" fmla="*/ 797757 h 797756"/>
                <a:gd name="connsiteX387" fmla="*/ 4424749 w 11218359"/>
                <a:gd name="connsiteY387" fmla="*/ 797757 h 797756"/>
                <a:gd name="connsiteX388" fmla="*/ 4436226 w 11218359"/>
                <a:gd name="connsiteY388" fmla="*/ 797757 h 797756"/>
                <a:gd name="connsiteX389" fmla="*/ 4447656 w 11218359"/>
                <a:gd name="connsiteY389" fmla="*/ 797757 h 797756"/>
                <a:gd name="connsiteX390" fmla="*/ 4459086 w 11218359"/>
                <a:gd name="connsiteY390" fmla="*/ 797757 h 797756"/>
                <a:gd name="connsiteX391" fmla="*/ 4470516 w 11218359"/>
                <a:gd name="connsiteY391" fmla="*/ 797757 h 797756"/>
                <a:gd name="connsiteX392" fmla="*/ 4481946 w 11218359"/>
                <a:gd name="connsiteY392" fmla="*/ 797757 h 797756"/>
                <a:gd name="connsiteX393" fmla="*/ 4493424 w 11218359"/>
                <a:gd name="connsiteY393" fmla="*/ 797757 h 797756"/>
                <a:gd name="connsiteX394" fmla="*/ 4504854 w 11218359"/>
                <a:gd name="connsiteY394" fmla="*/ 797757 h 797756"/>
                <a:gd name="connsiteX395" fmla="*/ 4516284 w 11218359"/>
                <a:gd name="connsiteY395" fmla="*/ 797757 h 797756"/>
                <a:gd name="connsiteX396" fmla="*/ 4527714 w 11218359"/>
                <a:gd name="connsiteY396" fmla="*/ 797757 h 797756"/>
                <a:gd name="connsiteX397" fmla="*/ 4539144 w 11218359"/>
                <a:gd name="connsiteY397" fmla="*/ 797757 h 797756"/>
                <a:gd name="connsiteX398" fmla="*/ 4550621 w 11218359"/>
                <a:gd name="connsiteY398" fmla="*/ 797757 h 797756"/>
                <a:gd name="connsiteX399" fmla="*/ 4562051 w 11218359"/>
                <a:gd name="connsiteY399" fmla="*/ 797757 h 797756"/>
                <a:gd name="connsiteX400" fmla="*/ 4573482 w 11218359"/>
                <a:gd name="connsiteY400" fmla="*/ 797757 h 797756"/>
                <a:gd name="connsiteX401" fmla="*/ 4584912 w 11218359"/>
                <a:gd name="connsiteY401" fmla="*/ 797757 h 797756"/>
                <a:gd name="connsiteX402" fmla="*/ 4596341 w 11218359"/>
                <a:gd name="connsiteY402" fmla="*/ 797757 h 797756"/>
                <a:gd name="connsiteX403" fmla="*/ 4607771 w 11218359"/>
                <a:gd name="connsiteY403" fmla="*/ 797757 h 797756"/>
                <a:gd name="connsiteX404" fmla="*/ 4619249 w 11218359"/>
                <a:gd name="connsiteY404" fmla="*/ 797757 h 797756"/>
                <a:gd name="connsiteX405" fmla="*/ 4630679 w 11218359"/>
                <a:gd name="connsiteY405" fmla="*/ 797757 h 797756"/>
                <a:gd name="connsiteX406" fmla="*/ 4642109 w 11218359"/>
                <a:gd name="connsiteY406" fmla="*/ 797757 h 797756"/>
                <a:gd name="connsiteX407" fmla="*/ 4653539 w 11218359"/>
                <a:gd name="connsiteY407" fmla="*/ 797757 h 797756"/>
                <a:gd name="connsiteX408" fmla="*/ 4664969 w 11218359"/>
                <a:gd name="connsiteY408" fmla="*/ 797757 h 797756"/>
                <a:gd name="connsiteX409" fmla="*/ 4676447 w 11218359"/>
                <a:gd name="connsiteY409" fmla="*/ 797757 h 797756"/>
                <a:gd name="connsiteX410" fmla="*/ 4687877 w 11218359"/>
                <a:gd name="connsiteY410" fmla="*/ 797757 h 797756"/>
                <a:gd name="connsiteX411" fmla="*/ 4699306 w 11218359"/>
                <a:gd name="connsiteY411" fmla="*/ 797757 h 797756"/>
                <a:gd name="connsiteX412" fmla="*/ 4710737 w 11218359"/>
                <a:gd name="connsiteY412" fmla="*/ 797757 h 797756"/>
                <a:gd name="connsiteX413" fmla="*/ 4722167 w 11218359"/>
                <a:gd name="connsiteY413" fmla="*/ 797757 h 797756"/>
                <a:gd name="connsiteX414" fmla="*/ 4733644 w 11218359"/>
                <a:gd name="connsiteY414" fmla="*/ 797757 h 797756"/>
                <a:gd name="connsiteX415" fmla="*/ 4745075 w 11218359"/>
                <a:gd name="connsiteY415" fmla="*/ 797757 h 797756"/>
                <a:gd name="connsiteX416" fmla="*/ 4756504 w 11218359"/>
                <a:gd name="connsiteY416" fmla="*/ 797757 h 797756"/>
                <a:gd name="connsiteX417" fmla="*/ 4767934 w 11218359"/>
                <a:gd name="connsiteY417" fmla="*/ 797757 h 797756"/>
                <a:gd name="connsiteX418" fmla="*/ 4779364 w 11218359"/>
                <a:gd name="connsiteY418" fmla="*/ 797757 h 797756"/>
                <a:gd name="connsiteX419" fmla="*/ 4790842 w 11218359"/>
                <a:gd name="connsiteY419" fmla="*/ 797757 h 797756"/>
                <a:gd name="connsiteX420" fmla="*/ 4802272 w 11218359"/>
                <a:gd name="connsiteY420" fmla="*/ 797757 h 797756"/>
                <a:gd name="connsiteX421" fmla="*/ 4813702 w 11218359"/>
                <a:gd name="connsiteY421" fmla="*/ 797757 h 797756"/>
                <a:gd name="connsiteX422" fmla="*/ 4825132 w 11218359"/>
                <a:gd name="connsiteY422" fmla="*/ 797757 h 797756"/>
                <a:gd name="connsiteX423" fmla="*/ 4836562 w 11218359"/>
                <a:gd name="connsiteY423" fmla="*/ 797757 h 797756"/>
                <a:gd name="connsiteX424" fmla="*/ 4848040 w 11218359"/>
                <a:gd name="connsiteY424" fmla="*/ 797757 h 797756"/>
                <a:gd name="connsiteX425" fmla="*/ 4859469 w 11218359"/>
                <a:gd name="connsiteY425" fmla="*/ 797757 h 797756"/>
                <a:gd name="connsiteX426" fmla="*/ 4870899 w 11218359"/>
                <a:gd name="connsiteY426" fmla="*/ 797757 h 797756"/>
                <a:gd name="connsiteX427" fmla="*/ 4882330 w 11218359"/>
                <a:gd name="connsiteY427" fmla="*/ 797757 h 797756"/>
                <a:gd name="connsiteX428" fmla="*/ 4893760 w 11218359"/>
                <a:gd name="connsiteY428" fmla="*/ 797757 h 797756"/>
                <a:gd name="connsiteX429" fmla="*/ 4905237 w 11218359"/>
                <a:gd name="connsiteY429" fmla="*/ 797757 h 797756"/>
                <a:gd name="connsiteX430" fmla="*/ 4916667 w 11218359"/>
                <a:gd name="connsiteY430" fmla="*/ 797757 h 797756"/>
                <a:gd name="connsiteX431" fmla="*/ 4928097 w 11218359"/>
                <a:gd name="connsiteY431" fmla="*/ 797757 h 797756"/>
                <a:gd name="connsiteX432" fmla="*/ 4939527 w 11218359"/>
                <a:gd name="connsiteY432" fmla="*/ 797757 h 797756"/>
                <a:gd name="connsiteX433" fmla="*/ 4950957 w 11218359"/>
                <a:gd name="connsiteY433" fmla="*/ 797757 h 797756"/>
                <a:gd name="connsiteX434" fmla="*/ 4962435 w 11218359"/>
                <a:gd name="connsiteY434" fmla="*/ 797757 h 797756"/>
                <a:gd name="connsiteX435" fmla="*/ 4973865 w 11218359"/>
                <a:gd name="connsiteY435" fmla="*/ 797757 h 797756"/>
                <a:gd name="connsiteX436" fmla="*/ 4985295 w 11218359"/>
                <a:gd name="connsiteY436" fmla="*/ 797757 h 797756"/>
                <a:gd name="connsiteX437" fmla="*/ 4996725 w 11218359"/>
                <a:gd name="connsiteY437" fmla="*/ 797757 h 797756"/>
                <a:gd name="connsiteX438" fmla="*/ 5008155 w 11218359"/>
                <a:gd name="connsiteY438" fmla="*/ 797757 h 797756"/>
                <a:gd name="connsiteX439" fmla="*/ 5019632 w 11218359"/>
                <a:gd name="connsiteY439" fmla="*/ 797757 h 797756"/>
                <a:gd name="connsiteX440" fmla="*/ 5031062 w 11218359"/>
                <a:gd name="connsiteY440" fmla="*/ 797757 h 797756"/>
                <a:gd name="connsiteX441" fmla="*/ 5042492 w 11218359"/>
                <a:gd name="connsiteY441" fmla="*/ 797757 h 797756"/>
                <a:gd name="connsiteX442" fmla="*/ 5053923 w 11218359"/>
                <a:gd name="connsiteY442" fmla="*/ 797757 h 797756"/>
                <a:gd name="connsiteX443" fmla="*/ 5065353 w 11218359"/>
                <a:gd name="connsiteY443" fmla="*/ 797757 h 797756"/>
                <a:gd name="connsiteX444" fmla="*/ 5076830 w 11218359"/>
                <a:gd name="connsiteY444" fmla="*/ 797757 h 797756"/>
                <a:gd name="connsiteX445" fmla="*/ 5088260 w 11218359"/>
                <a:gd name="connsiteY445" fmla="*/ 797757 h 797756"/>
                <a:gd name="connsiteX446" fmla="*/ 5099690 w 11218359"/>
                <a:gd name="connsiteY446" fmla="*/ 797757 h 797756"/>
                <a:gd name="connsiteX447" fmla="*/ 5111120 w 11218359"/>
                <a:gd name="connsiteY447" fmla="*/ 797757 h 797756"/>
                <a:gd name="connsiteX448" fmla="*/ 5122550 w 11218359"/>
                <a:gd name="connsiteY448" fmla="*/ 797757 h 797756"/>
                <a:gd name="connsiteX449" fmla="*/ 5134028 w 11218359"/>
                <a:gd name="connsiteY449" fmla="*/ 797757 h 797756"/>
                <a:gd name="connsiteX450" fmla="*/ 5145458 w 11218359"/>
                <a:gd name="connsiteY450" fmla="*/ 797757 h 797756"/>
                <a:gd name="connsiteX451" fmla="*/ 5156888 w 11218359"/>
                <a:gd name="connsiteY451" fmla="*/ 797757 h 797756"/>
                <a:gd name="connsiteX452" fmla="*/ 5168318 w 11218359"/>
                <a:gd name="connsiteY452" fmla="*/ 797757 h 797756"/>
                <a:gd name="connsiteX453" fmla="*/ 5179747 w 11218359"/>
                <a:gd name="connsiteY453" fmla="*/ 797757 h 797756"/>
                <a:gd name="connsiteX454" fmla="*/ 5191225 w 11218359"/>
                <a:gd name="connsiteY454" fmla="*/ 797757 h 797756"/>
                <a:gd name="connsiteX455" fmla="*/ 5202655 w 11218359"/>
                <a:gd name="connsiteY455" fmla="*/ 797757 h 797756"/>
                <a:gd name="connsiteX456" fmla="*/ 5214085 w 11218359"/>
                <a:gd name="connsiteY456" fmla="*/ 797757 h 797756"/>
                <a:gd name="connsiteX457" fmla="*/ 5225515 w 11218359"/>
                <a:gd name="connsiteY457" fmla="*/ 797757 h 797756"/>
                <a:gd name="connsiteX458" fmla="*/ 5236945 w 11218359"/>
                <a:gd name="connsiteY458" fmla="*/ 797757 h 797756"/>
                <a:gd name="connsiteX459" fmla="*/ 5248423 w 11218359"/>
                <a:gd name="connsiteY459" fmla="*/ 797757 h 797756"/>
                <a:gd name="connsiteX460" fmla="*/ 5259853 w 11218359"/>
                <a:gd name="connsiteY460" fmla="*/ 797757 h 797756"/>
                <a:gd name="connsiteX461" fmla="*/ 5271283 w 11218359"/>
                <a:gd name="connsiteY461" fmla="*/ 797757 h 797756"/>
                <a:gd name="connsiteX462" fmla="*/ 5282713 w 11218359"/>
                <a:gd name="connsiteY462" fmla="*/ 797757 h 797756"/>
                <a:gd name="connsiteX463" fmla="*/ 5294143 w 11218359"/>
                <a:gd name="connsiteY463" fmla="*/ 797757 h 797756"/>
                <a:gd name="connsiteX464" fmla="*/ 5305621 w 11218359"/>
                <a:gd name="connsiteY464" fmla="*/ 797757 h 797756"/>
                <a:gd name="connsiteX465" fmla="*/ 5317051 w 11218359"/>
                <a:gd name="connsiteY465" fmla="*/ 797757 h 797756"/>
                <a:gd name="connsiteX466" fmla="*/ 5328481 w 11218359"/>
                <a:gd name="connsiteY466" fmla="*/ 797757 h 797756"/>
                <a:gd name="connsiteX467" fmla="*/ 5339910 w 11218359"/>
                <a:gd name="connsiteY467" fmla="*/ 797757 h 797756"/>
                <a:gd name="connsiteX468" fmla="*/ 5351340 w 11218359"/>
                <a:gd name="connsiteY468" fmla="*/ 797757 h 797756"/>
                <a:gd name="connsiteX469" fmla="*/ 5362818 w 11218359"/>
                <a:gd name="connsiteY469" fmla="*/ 797757 h 797756"/>
                <a:gd name="connsiteX470" fmla="*/ 5374248 w 11218359"/>
                <a:gd name="connsiteY470" fmla="*/ 797757 h 797756"/>
                <a:gd name="connsiteX471" fmla="*/ 5385678 w 11218359"/>
                <a:gd name="connsiteY471" fmla="*/ 797757 h 797756"/>
                <a:gd name="connsiteX472" fmla="*/ 5397108 w 11218359"/>
                <a:gd name="connsiteY472" fmla="*/ 797757 h 797756"/>
                <a:gd name="connsiteX473" fmla="*/ 5408538 w 11218359"/>
                <a:gd name="connsiteY473" fmla="*/ 797757 h 797756"/>
                <a:gd name="connsiteX474" fmla="*/ 5420016 w 11218359"/>
                <a:gd name="connsiteY474" fmla="*/ 797757 h 797756"/>
                <a:gd name="connsiteX475" fmla="*/ 5431446 w 11218359"/>
                <a:gd name="connsiteY475" fmla="*/ 797757 h 797756"/>
                <a:gd name="connsiteX476" fmla="*/ 5442876 w 11218359"/>
                <a:gd name="connsiteY476" fmla="*/ 797757 h 797756"/>
                <a:gd name="connsiteX477" fmla="*/ 5454306 w 11218359"/>
                <a:gd name="connsiteY477" fmla="*/ 797757 h 797756"/>
                <a:gd name="connsiteX478" fmla="*/ 5465736 w 11218359"/>
                <a:gd name="connsiteY478" fmla="*/ 797757 h 797756"/>
                <a:gd name="connsiteX479" fmla="*/ 5477214 w 11218359"/>
                <a:gd name="connsiteY479" fmla="*/ 797757 h 797756"/>
                <a:gd name="connsiteX480" fmla="*/ 5488643 w 11218359"/>
                <a:gd name="connsiteY480" fmla="*/ 797757 h 797756"/>
                <a:gd name="connsiteX481" fmla="*/ 5500073 w 11218359"/>
                <a:gd name="connsiteY481" fmla="*/ 797757 h 797756"/>
                <a:gd name="connsiteX482" fmla="*/ 5511503 w 11218359"/>
                <a:gd name="connsiteY482" fmla="*/ 797757 h 797756"/>
                <a:gd name="connsiteX483" fmla="*/ 5522933 w 11218359"/>
                <a:gd name="connsiteY483" fmla="*/ 797757 h 797756"/>
                <a:gd name="connsiteX484" fmla="*/ 5534411 w 11218359"/>
                <a:gd name="connsiteY484" fmla="*/ 797757 h 797756"/>
                <a:gd name="connsiteX485" fmla="*/ 5545841 w 11218359"/>
                <a:gd name="connsiteY485" fmla="*/ 797757 h 797756"/>
                <a:gd name="connsiteX486" fmla="*/ 5557271 w 11218359"/>
                <a:gd name="connsiteY486" fmla="*/ 797757 h 797756"/>
                <a:gd name="connsiteX487" fmla="*/ 5568701 w 11218359"/>
                <a:gd name="connsiteY487" fmla="*/ 797757 h 797756"/>
                <a:gd name="connsiteX488" fmla="*/ 5580131 w 11218359"/>
                <a:gd name="connsiteY488" fmla="*/ 797757 h 797756"/>
                <a:gd name="connsiteX489" fmla="*/ 5591609 w 11218359"/>
                <a:gd name="connsiteY489" fmla="*/ 797757 h 797756"/>
                <a:gd name="connsiteX490" fmla="*/ 5603038 w 11218359"/>
                <a:gd name="connsiteY490" fmla="*/ 797757 h 797756"/>
                <a:gd name="connsiteX491" fmla="*/ 5614469 w 11218359"/>
                <a:gd name="connsiteY491" fmla="*/ 797757 h 797756"/>
                <a:gd name="connsiteX492" fmla="*/ 5625899 w 11218359"/>
                <a:gd name="connsiteY492" fmla="*/ 797757 h 797756"/>
                <a:gd name="connsiteX493" fmla="*/ 5637329 w 11218359"/>
                <a:gd name="connsiteY493" fmla="*/ 797757 h 797756"/>
                <a:gd name="connsiteX494" fmla="*/ 5648759 w 11218359"/>
                <a:gd name="connsiteY494" fmla="*/ 797757 h 797756"/>
                <a:gd name="connsiteX495" fmla="*/ 5660236 w 11218359"/>
                <a:gd name="connsiteY495" fmla="*/ 797757 h 797756"/>
                <a:gd name="connsiteX496" fmla="*/ 5671666 w 11218359"/>
                <a:gd name="connsiteY496" fmla="*/ 797757 h 797756"/>
                <a:gd name="connsiteX497" fmla="*/ 5683096 w 11218359"/>
                <a:gd name="connsiteY497" fmla="*/ 797757 h 797756"/>
                <a:gd name="connsiteX498" fmla="*/ 5694526 w 11218359"/>
                <a:gd name="connsiteY498" fmla="*/ 797757 h 797756"/>
                <a:gd name="connsiteX499" fmla="*/ 5705956 w 11218359"/>
                <a:gd name="connsiteY499" fmla="*/ 797757 h 797756"/>
                <a:gd name="connsiteX500" fmla="*/ 5717434 w 11218359"/>
                <a:gd name="connsiteY500" fmla="*/ 797757 h 797756"/>
                <a:gd name="connsiteX501" fmla="*/ 5728864 w 11218359"/>
                <a:gd name="connsiteY501" fmla="*/ 797757 h 797756"/>
                <a:gd name="connsiteX502" fmla="*/ 5740294 w 11218359"/>
                <a:gd name="connsiteY502" fmla="*/ 797757 h 797756"/>
                <a:gd name="connsiteX503" fmla="*/ 5751724 w 11218359"/>
                <a:gd name="connsiteY503" fmla="*/ 797757 h 797756"/>
                <a:gd name="connsiteX504" fmla="*/ 5763154 w 11218359"/>
                <a:gd name="connsiteY504" fmla="*/ 797757 h 797756"/>
                <a:gd name="connsiteX505" fmla="*/ 5774631 w 11218359"/>
                <a:gd name="connsiteY505" fmla="*/ 797757 h 797756"/>
                <a:gd name="connsiteX506" fmla="*/ 5786062 w 11218359"/>
                <a:gd name="connsiteY506" fmla="*/ 797757 h 797756"/>
                <a:gd name="connsiteX507" fmla="*/ 5797492 w 11218359"/>
                <a:gd name="connsiteY507" fmla="*/ 797757 h 797756"/>
                <a:gd name="connsiteX508" fmla="*/ 5808921 w 11218359"/>
                <a:gd name="connsiteY508" fmla="*/ 797757 h 797756"/>
                <a:gd name="connsiteX509" fmla="*/ 5820351 w 11218359"/>
                <a:gd name="connsiteY509" fmla="*/ 797757 h 797756"/>
                <a:gd name="connsiteX510" fmla="*/ 5831829 w 11218359"/>
                <a:gd name="connsiteY510" fmla="*/ 797757 h 797756"/>
                <a:gd name="connsiteX511" fmla="*/ 5843259 w 11218359"/>
                <a:gd name="connsiteY511" fmla="*/ 797757 h 797756"/>
                <a:gd name="connsiteX512" fmla="*/ 5854689 w 11218359"/>
                <a:gd name="connsiteY512" fmla="*/ 797757 h 797756"/>
                <a:gd name="connsiteX513" fmla="*/ 5866119 w 11218359"/>
                <a:gd name="connsiteY513" fmla="*/ 797757 h 797756"/>
                <a:gd name="connsiteX514" fmla="*/ 5877549 w 11218359"/>
                <a:gd name="connsiteY514" fmla="*/ 797757 h 797756"/>
                <a:gd name="connsiteX515" fmla="*/ 5889027 w 11218359"/>
                <a:gd name="connsiteY515" fmla="*/ 797757 h 797756"/>
                <a:gd name="connsiteX516" fmla="*/ 5900457 w 11218359"/>
                <a:gd name="connsiteY516" fmla="*/ 797757 h 797756"/>
                <a:gd name="connsiteX517" fmla="*/ 5911887 w 11218359"/>
                <a:gd name="connsiteY517" fmla="*/ 797757 h 797756"/>
                <a:gd name="connsiteX518" fmla="*/ 5923317 w 11218359"/>
                <a:gd name="connsiteY518" fmla="*/ 797757 h 797756"/>
                <a:gd name="connsiteX519" fmla="*/ 5934747 w 11218359"/>
                <a:gd name="connsiteY519" fmla="*/ 797757 h 797756"/>
                <a:gd name="connsiteX520" fmla="*/ 5946225 w 11218359"/>
                <a:gd name="connsiteY520" fmla="*/ 797757 h 797756"/>
                <a:gd name="connsiteX521" fmla="*/ 5957655 w 11218359"/>
                <a:gd name="connsiteY521" fmla="*/ 797757 h 797756"/>
                <a:gd name="connsiteX522" fmla="*/ 5969084 w 11218359"/>
                <a:gd name="connsiteY522" fmla="*/ 797757 h 797756"/>
                <a:gd name="connsiteX523" fmla="*/ 5980514 w 11218359"/>
                <a:gd name="connsiteY523" fmla="*/ 797757 h 797756"/>
                <a:gd name="connsiteX524" fmla="*/ 5991944 w 11218359"/>
                <a:gd name="connsiteY524" fmla="*/ 797757 h 797756"/>
                <a:gd name="connsiteX525" fmla="*/ 6003422 w 11218359"/>
                <a:gd name="connsiteY525" fmla="*/ 797757 h 797756"/>
                <a:gd name="connsiteX526" fmla="*/ 6014852 w 11218359"/>
                <a:gd name="connsiteY526" fmla="*/ 797757 h 797756"/>
                <a:gd name="connsiteX527" fmla="*/ 6026282 w 11218359"/>
                <a:gd name="connsiteY527" fmla="*/ 797757 h 797756"/>
                <a:gd name="connsiteX528" fmla="*/ 6037712 w 11218359"/>
                <a:gd name="connsiteY528" fmla="*/ 797757 h 797756"/>
                <a:gd name="connsiteX529" fmla="*/ 6049142 w 11218359"/>
                <a:gd name="connsiteY529" fmla="*/ 797757 h 797756"/>
                <a:gd name="connsiteX530" fmla="*/ 6060620 w 11218359"/>
                <a:gd name="connsiteY530" fmla="*/ 797757 h 797756"/>
                <a:gd name="connsiteX531" fmla="*/ 6072049 w 11218359"/>
                <a:gd name="connsiteY531" fmla="*/ 797757 h 797756"/>
                <a:gd name="connsiteX532" fmla="*/ 6083480 w 11218359"/>
                <a:gd name="connsiteY532" fmla="*/ 797757 h 797756"/>
                <a:gd name="connsiteX533" fmla="*/ 6094910 w 11218359"/>
                <a:gd name="connsiteY533" fmla="*/ 797757 h 797756"/>
                <a:gd name="connsiteX534" fmla="*/ 6106340 w 11218359"/>
                <a:gd name="connsiteY534" fmla="*/ 797757 h 797756"/>
                <a:gd name="connsiteX535" fmla="*/ 6117818 w 11218359"/>
                <a:gd name="connsiteY535" fmla="*/ 797757 h 797756"/>
                <a:gd name="connsiteX536" fmla="*/ 6129247 w 11218359"/>
                <a:gd name="connsiteY536" fmla="*/ 797757 h 797756"/>
                <a:gd name="connsiteX537" fmla="*/ 6140677 w 11218359"/>
                <a:gd name="connsiteY537" fmla="*/ 797757 h 797756"/>
                <a:gd name="connsiteX538" fmla="*/ 6152107 w 11218359"/>
                <a:gd name="connsiteY538" fmla="*/ 797757 h 797756"/>
                <a:gd name="connsiteX539" fmla="*/ 6163537 w 11218359"/>
                <a:gd name="connsiteY539" fmla="*/ 797757 h 797756"/>
                <a:gd name="connsiteX540" fmla="*/ 6175015 w 11218359"/>
                <a:gd name="connsiteY540" fmla="*/ 797757 h 797756"/>
                <a:gd name="connsiteX541" fmla="*/ 6186445 w 11218359"/>
                <a:gd name="connsiteY541" fmla="*/ 797757 h 797756"/>
                <a:gd name="connsiteX542" fmla="*/ 6197875 w 11218359"/>
                <a:gd name="connsiteY542" fmla="*/ 797757 h 797756"/>
                <a:gd name="connsiteX543" fmla="*/ 6209305 w 11218359"/>
                <a:gd name="connsiteY543" fmla="*/ 797757 h 797756"/>
                <a:gd name="connsiteX544" fmla="*/ 6220735 w 11218359"/>
                <a:gd name="connsiteY544" fmla="*/ 797757 h 797756"/>
                <a:gd name="connsiteX545" fmla="*/ 6232212 w 11218359"/>
                <a:gd name="connsiteY545" fmla="*/ 797757 h 797756"/>
                <a:gd name="connsiteX546" fmla="*/ 6243642 w 11218359"/>
                <a:gd name="connsiteY546" fmla="*/ 797757 h 797756"/>
                <a:gd name="connsiteX547" fmla="*/ 6255073 w 11218359"/>
                <a:gd name="connsiteY547" fmla="*/ 797757 h 797756"/>
                <a:gd name="connsiteX548" fmla="*/ 6266503 w 11218359"/>
                <a:gd name="connsiteY548" fmla="*/ 797757 h 797756"/>
                <a:gd name="connsiteX549" fmla="*/ 6277933 w 11218359"/>
                <a:gd name="connsiteY549" fmla="*/ 797757 h 797756"/>
                <a:gd name="connsiteX550" fmla="*/ 6289410 w 11218359"/>
                <a:gd name="connsiteY550" fmla="*/ 797757 h 797756"/>
                <a:gd name="connsiteX551" fmla="*/ 6300840 w 11218359"/>
                <a:gd name="connsiteY551" fmla="*/ 797757 h 797756"/>
                <a:gd name="connsiteX552" fmla="*/ 6312270 w 11218359"/>
                <a:gd name="connsiteY552" fmla="*/ 797757 h 797756"/>
                <a:gd name="connsiteX553" fmla="*/ 6323700 w 11218359"/>
                <a:gd name="connsiteY553" fmla="*/ 797757 h 797756"/>
                <a:gd name="connsiteX554" fmla="*/ 6335130 w 11218359"/>
                <a:gd name="connsiteY554" fmla="*/ 797757 h 797756"/>
                <a:gd name="connsiteX555" fmla="*/ 6346608 w 11218359"/>
                <a:gd name="connsiteY555" fmla="*/ 797757 h 797756"/>
                <a:gd name="connsiteX556" fmla="*/ 6358038 w 11218359"/>
                <a:gd name="connsiteY556" fmla="*/ 797757 h 797756"/>
                <a:gd name="connsiteX557" fmla="*/ 6369468 w 11218359"/>
                <a:gd name="connsiteY557" fmla="*/ 797757 h 797756"/>
                <a:gd name="connsiteX558" fmla="*/ 6380898 w 11218359"/>
                <a:gd name="connsiteY558" fmla="*/ 797757 h 797756"/>
                <a:gd name="connsiteX559" fmla="*/ 6392328 w 11218359"/>
                <a:gd name="connsiteY559" fmla="*/ 797757 h 797756"/>
                <a:gd name="connsiteX560" fmla="*/ 6403805 w 11218359"/>
                <a:gd name="connsiteY560" fmla="*/ 797757 h 797756"/>
                <a:gd name="connsiteX561" fmla="*/ 6415235 w 11218359"/>
                <a:gd name="connsiteY561" fmla="*/ 797757 h 797756"/>
                <a:gd name="connsiteX562" fmla="*/ 6426666 w 11218359"/>
                <a:gd name="connsiteY562" fmla="*/ 797757 h 797756"/>
                <a:gd name="connsiteX563" fmla="*/ 6438096 w 11218359"/>
                <a:gd name="connsiteY563" fmla="*/ 797757 h 797756"/>
                <a:gd name="connsiteX564" fmla="*/ 6449525 w 11218359"/>
                <a:gd name="connsiteY564" fmla="*/ 797757 h 797756"/>
                <a:gd name="connsiteX565" fmla="*/ 6461003 w 11218359"/>
                <a:gd name="connsiteY565" fmla="*/ 797757 h 797756"/>
                <a:gd name="connsiteX566" fmla="*/ 6472433 w 11218359"/>
                <a:gd name="connsiteY566" fmla="*/ 797757 h 797756"/>
                <a:gd name="connsiteX567" fmla="*/ 6483863 w 11218359"/>
                <a:gd name="connsiteY567" fmla="*/ 797757 h 797756"/>
                <a:gd name="connsiteX568" fmla="*/ 6495293 w 11218359"/>
                <a:gd name="connsiteY568" fmla="*/ 797757 h 797756"/>
                <a:gd name="connsiteX569" fmla="*/ 6506723 w 11218359"/>
                <a:gd name="connsiteY569" fmla="*/ 797757 h 797756"/>
                <a:gd name="connsiteX570" fmla="*/ 6518201 w 11218359"/>
                <a:gd name="connsiteY570" fmla="*/ 797757 h 797756"/>
                <a:gd name="connsiteX571" fmla="*/ 6529631 w 11218359"/>
                <a:gd name="connsiteY571" fmla="*/ 797757 h 797756"/>
                <a:gd name="connsiteX572" fmla="*/ 6541061 w 11218359"/>
                <a:gd name="connsiteY572" fmla="*/ 797757 h 797756"/>
                <a:gd name="connsiteX573" fmla="*/ 6552490 w 11218359"/>
                <a:gd name="connsiteY573" fmla="*/ 797757 h 797756"/>
                <a:gd name="connsiteX574" fmla="*/ 6563921 w 11218359"/>
                <a:gd name="connsiteY574" fmla="*/ 797757 h 797756"/>
                <a:gd name="connsiteX575" fmla="*/ 6575398 w 11218359"/>
                <a:gd name="connsiteY575" fmla="*/ 797757 h 797756"/>
                <a:gd name="connsiteX576" fmla="*/ 6586828 w 11218359"/>
                <a:gd name="connsiteY576" fmla="*/ 797757 h 797756"/>
                <a:gd name="connsiteX577" fmla="*/ 6598259 w 11218359"/>
                <a:gd name="connsiteY577" fmla="*/ 797757 h 797756"/>
                <a:gd name="connsiteX578" fmla="*/ 6609688 w 11218359"/>
                <a:gd name="connsiteY578" fmla="*/ 797757 h 797756"/>
                <a:gd name="connsiteX579" fmla="*/ 6621118 w 11218359"/>
                <a:gd name="connsiteY579" fmla="*/ 797757 h 797756"/>
                <a:gd name="connsiteX580" fmla="*/ 6632596 w 11218359"/>
                <a:gd name="connsiteY580" fmla="*/ 797757 h 797756"/>
                <a:gd name="connsiteX581" fmla="*/ 6644026 w 11218359"/>
                <a:gd name="connsiteY581" fmla="*/ 797757 h 797756"/>
                <a:gd name="connsiteX582" fmla="*/ 6655456 w 11218359"/>
                <a:gd name="connsiteY582" fmla="*/ 797757 h 797756"/>
                <a:gd name="connsiteX583" fmla="*/ 6666886 w 11218359"/>
                <a:gd name="connsiteY583" fmla="*/ 797757 h 797756"/>
                <a:gd name="connsiteX584" fmla="*/ 6678316 w 11218359"/>
                <a:gd name="connsiteY584" fmla="*/ 797757 h 797756"/>
                <a:gd name="connsiteX585" fmla="*/ 6689794 w 11218359"/>
                <a:gd name="connsiteY585" fmla="*/ 797757 h 797756"/>
                <a:gd name="connsiteX586" fmla="*/ 6701224 w 11218359"/>
                <a:gd name="connsiteY586" fmla="*/ 797757 h 797756"/>
                <a:gd name="connsiteX587" fmla="*/ 6712653 w 11218359"/>
                <a:gd name="connsiteY587" fmla="*/ 797757 h 797756"/>
                <a:gd name="connsiteX588" fmla="*/ 6724083 w 11218359"/>
                <a:gd name="connsiteY588" fmla="*/ 797757 h 797756"/>
                <a:gd name="connsiteX589" fmla="*/ 6735514 w 11218359"/>
                <a:gd name="connsiteY589" fmla="*/ 797757 h 797756"/>
                <a:gd name="connsiteX590" fmla="*/ 6746944 w 11218359"/>
                <a:gd name="connsiteY590" fmla="*/ 797757 h 797756"/>
                <a:gd name="connsiteX591" fmla="*/ 6758421 w 11218359"/>
                <a:gd name="connsiteY591" fmla="*/ 797757 h 797756"/>
                <a:gd name="connsiteX592" fmla="*/ 6769851 w 11218359"/>
                <a:gd name="connsiteY592" fmla="*/ 797757 h 797756"/>
                <a:gd name="connsiteX593" fmla="*/ 6781281 w 11218359"/>
                <a:gd name="connsiteY593" fmla="*/ 797757 h 797756"/>
                <a:gd name="connsiteX594" fmla="*/ 6792711 w 11218359"/>
                <a:gd name="connsiteY594" fmla="*/ 797757 h 797756"/>
                <a:gd name="connsiteX595" fmla="*/ 6804141 w 11218359"/>
                <a:gd name="connsiteY595" fmla="*/ 797757 h 797756"/>
                <a:gd name="connsiteX596" fmla="*/ 6815619 w 11218359"/>
                <a:gd name="connsiteY596" fmla="*/ 797757 h 797756"/>
                <a:gd name="connsiteX597" fmla="*/ 6827049 w 11218359"/>
                <a:gd name="connsiteY597" fmla="*/ 797757 h 797756"/>
                <a:gd name="connsiteX598" fmla="*/ 6838479 w 11218359"/>
                <a:gd name="connsiteY598" fmla="*/ 797757 h 797756"/>
                <a:gd name="connsiteX599" fmla="*/ 6849909 w 11218359"/>
                <a:gd name="connsiteY599" fmla="*/ 797757 h 797756"/>
                <a:gd name="connsiteX600" fmla="*/ 6861339 w 11218359"/>
                <a:gd name="connsiteY600" fmla="*/ 797757 h 797756"/>
                <a:gd name="connsiteX601" fmla="*/ 6872816 w 11218359"/>
                <a:gd name="connsiteY601" fmla="*/ 797757 h 797756"/>
                <a:gd name="connsiteX602" fmla="*/ 6884246 w 11218359"/>
                <a:gd name="connsiteY602" fmla="*/ 797757 h 797756"/>
                <a:gd name="connsiteX603" fmla="*/ 6895676 w 11218359"/>
                <a:gd name="connsiteY603" fmla="*/ 797757 h 797756"/>
                <a:gd name="connsiteX604" fmla="*/ 6907107 w 11218359"/>
                <a:gd name="connsiteY604" fmla="*/ 797757 h 797756"/>
                <a:gd name="connsiteX605" fmla="*/ 6918537 w 11218359"/>
                <a:gd name="connsiteY605" fmla="*/ 797757 h 797756"/>
                <a:gd name="connsiteX606" fmla="*/ 6930014 w 11218359"/>
                <a:gd name="connsiteY606" fmla="*/ 797757 h 797756"/>
                <a:gd name="connsiteX607" fmla="*/ 6941444 w 11218359"/>
                <a:gd name="connsiteY607" fmla="*/ 797757 h 797756"/>
                <a:gd name="connsiteX608" fmla="*/ 6952874 w 11218359"/>
                <a:gd name="connsiteY608" fmla="*/ 797757 h 797756"/>
                <a:gd name="connsiteX609" fmla="*/ 6964304 w 11218359"/>
                <a:gd name="connsiteY609" fmla="*/ 797757 h 797756"/>
                <a:gd name="connsiteX610" fmla="*/ 6975734 w 11218359"/>
                <a:gd name="connsiteY610" fmla="*/ 797757 h 797756"/>
                <a:gd name="connsiteX611" fmla="*/ 6987212 w 11218359"/>
                <a:gd name="connsiteY611" fmla="*/ 797757 h 797756"/>
                <a:gd name="connsiteX612" fmla="*/ 6998642 w 11218359"/>
                <a:gd name="connsiteY612" fmla="*/ 797757 h 797756"/>
                <a:gd name="connsiteX613" fmla="*/ 7010072 w 11218359"/>
                <a:gd name="connsiteY613" fmla="*/ 797757 h 797756"/>
                <a:gd name="connsiteX614" fmla="*/ 7021502 w 11218359"/>
                <a:gd name="connsiteY614" fmla="*/ 797757 h 797756"/>
                <a:gd name="connsiteX615" fmla="*/ 7032931 w 11218359"/>
                <a:gd name="connsiteY615" fmla="*/ 797757 h 797756"/>
                <a:gd name="connsiteX616" fmla="*/ 7044409 w 11218359"/>
                <a:gd name="connsiteY616" fmla="*/ 797757 h 797756"/>
                <a:gd name="connsiteX617" fmla="*/ 7055839 w 11218359"/>
                <a:gd name="connsiteY617" fmla="*/ 797757 h 797756"/>
                <a:gd name="connsiteX618" fmla="*/ 7067269 w 11218359"/>
                <a:gd name="connsiteY618" fmla="*/ 797757 h 797756"/>
                <a:gd name="connsiteX619" fmla="*/ 7078700 w 11218359"/>
                <a:gd name="connsiteY619" fmla="*/ 797757 h 797756"/>
                <a:gd name="connsiteX620" fmla="*/ 7090129 w 11218359"/>
                <a:gd name="connsiteY620" fmla="*/ 797757 h 797756"/>
                <a:gd name="connsiteX621" fmla="*/ 7101607 w 11218359"/>
                <a:gd name="connsiteY621" fmla="*/ 797757 h 797756"/>
                <a:gd name="connsiteX622" fmla="*/ 7113037 w 11218359"/>
                <a:gd name="connsiteY622" fmla="*/ 797757 h 797756"/>
                <a:gd name="connsiteX623" fmla="*/ 7124467 w 11218359"/>
                <a:gd name="connsiteY623" fmla="*/ 797757 h 797756"/>
                <a:gd name="connsiteX624" fmla="*/ 7135897 w 11218359"/>
                <a:gd name="connsiteY624" fmla="*/ 797757 h 797756"/>
                <a:gd name="connsiteX625" fmla="*/ 7147327 w 11218359"/>
                <a:gd name="connsiteY625" fmla="*/ 797757 h 797756"/>
                <a:gd name="connsiteX626" fmla="*/ 7158805 w 11218359"/>
                <a:gd name="connsiteY626" fmla="*/ 797757 h 797756"/>
                <a:gd name="connsiteX627" fmla="*/ 7170235 w 11218359"/>
                <a:gd name="connsiteY627" fmla="*/ 797757 h 797756"/>
                <a:gd name="connsiteX628" fmla="*/ 7181665 w 11218359"/>
                <a:gd name="connsiteY628" fmla="*/ 797757 h 797756"/>
                <a:gd name="connsiteX629" fmla="*/ 7193094 w 11218359"/>
                <a:gd name="connsiteY629" fmla="*/ 797757 h 797756"/>
                <a:gd name="connsiteX630" fmla="*/ 7204524 w 11218359"/>
                <a:gd name="connsiteY630" fmla="*/ 797757 h 797756"/>
                <a:gd name="connsiteX631" fmla="*/ 7216002 w 11218359"/>
                <a:gd name="connsiteY631" fmla="*/ 797757 h 797756"/>
                <a:gd name="connsiteX632" fmla="*/ 7227432 w 11218359"/>
                <a:gd name="connsiteY632" fmla="*/ 797757 h 797756"/>
                <a:gd name="connsiteX633" fmla="*/ 7238862 w 11218359"/>
                <a:gd name="connsiteY633" fmla="*/ 797757 h 797756"/>
                <a:gd name="connsiteX634" fmla="*/ 7250292 w 11218359"/>
                <a:gd name="connsiteY634" fmla="*/ 797757 h 797756"/>
                <a:gd name="connsiteX635" fmla="*/ 7261722 w 11218359"/>
                <a:gd name="connsiteY635" fmla="*/ 797757 h 797756"/>
                <a:gd name="connsiteX636" fmla="*/ 7273200 w 11218359"/>
                <a:gd name="connsiteY636" fmla="*/ 797757 h 797756"/>
                <a:gd name="connsiteX637" fmla="*/ 7284630 w 11218359"/>
                <a:gd name="connsiteY637" fmla="*/ 797757 h 797756"/>
                <a:gd name="connsiteX638" fmla="*/ 7296060 w 11218359"/>
                <a:gd name="connsiteY638" fmla="*/ 797757 h 797756"/>
                <a:gd name="connsiteX639" fmla="*/ 7307490 w 11218359"/>
                <a:gd name="connsiteY639" fmla="*/ 797757 h 797756"/>
                <a:gd name="connsiteX640" fmla="*/ 7318920 w 11218359"/>
                <a:gd name="connsiteY640" fmla="*/ 797757 h 797756"/>
                <a:gd name="connsiteX641" fmla="*/ 7330398 w 11218359"/>
                <a:gd name="connsiteY641" fmla="*/ 797757 h 797756"/>
                <a:gd name="connsiteX642" fmla="*/ 7341828 w 11218359"/>
                <a:gd name="connsiteY642" fmla="*/ 797757 h 797756"/>
                <a:gd name="connsiteX643" fmla="*/ 7353257 w 11218359"/>
                <a:gd name="connsiteY643" fmla="*/ 797757 h 797756"/>
                <a:gd name="connsiteX644" fmla="*/ 7364687 w 11218359"/>
                <a:gd name="connsiteY644" fmla="*/ 797757 h 797756"/>
                <a:gd name="connsiteX645" fmla="*/ 7376117 w 11218359"/>
                <a:gd name="connsiteY645" fmla="*/ 797757 h 797756"/>
                <a:gd name="connsiteX646" fmla="*/ 7387595 w 11218359"/>
                <a:gd name="connsiteY646" fmla="*/ 797757 h 797756"/>
                <a:gd name="connsiteX647" fmla="*/ 7399025 w 11218359"/>
                <a:gd name="connsiteY647" fmla="*/ 797757 h 797756"/>
                <a:gd name="connsiteX648" fmla="*/ 7410455 w 11218359"/>
                <a:gd name="connsiteY648" fmla="*/ 797757 h 797756"/>
                <a:gd name="connsiteX649" fmla="*/ 7421885 w 11218359"/>
                <a:gd name="connsiteY649" fmla="*/ 797757 h 797756"/>
                <a:gd name="connsiteX650" fmla="*/ 7433315 w 11218359"/>
                <a:gd name="connsiteY650" fmla="*/ 797757 h 797756"/>
                <a:gd name="connsiteX651" fmla="*/ 7444793 w 11218359"/>
                <a:gd name="connsiteY651" fmla="*/ 797757 h 797756"/>
                <a:gd name="connsiteX652" fmla="*/ 7456222 w 11218359"/>
                <a:gd name="connsiteY652" fmla="*/ 797757 h 797756"/>
                <a:gd name="connsiteX653" fmla="*/ 7467653 w 11218359"/>
                <a:gd name="connsiteY653" fmla="*/ 797757 h 797756"/>
                <a:gd name="connsiteX654" fmla="*/ 7479083 w 11218359"/>
                <a:gd name="connsiteY654" fmla="*/ 797757 h 797756"/>
                <a:gd name="connsiteX655" fmla="*/ 7490513 w 11218359"/>
                <a:gd name="connsiteY655" fmla="*/ 797757 h 797756"/>
                <a:gd name="connsiteX656" fmla="*/ 7501990 w 11218359"/>
                <a:gd name="connsiteY656" fmla="*/ 797757 h 797756"/>
                <a:gd name="connsiteX657" fmla="*/ 7513420 w 11218359"/>
                <a:gd name="connsiteY657" fmla="*/ 797757 h 797756"/>
                <a:gd name="connsiteX658" fmla="*/ 7524850 w 11218359"/>
                <a:gd name="connsiteY658" fmla="*/ 797757 h 797756"/>
                <a:gd name="connsiteX659" fmla="*/ 7536280 w 11218359"/>
                <a:gd name="connsiteY659" fmla="*/ 797757 h 797756"/>
                <a:gd name="connsiteX660" fmla="*/ 7547710 w 11218359"/>
                <a:gd name="connsiteY660" fmla="*/ 797757 h 797756"/>
                <a:gd name="connsiteX661" fmla="*/ 7559188 w 11218359"/>
                <a:gd name="connsiteY661" fmla="*/ 797757 h 797756"/>
                <a:gd name="connsiteX662" fmla="*/ 7570618 w 11218359"/>
                <a:gd name="connsiteY662" fmla="*/ 797757 h 797756"/>
                <a:gd name="connsiteX663" fmla="*/ 7582048 w 11218359"/>
                <a:gd name="connsiteY663" fmla="*/ 797757 h 797756"/>
                <a:gd name="connsiteX664" fmla="*/ 7593478 w 11218359"/>
                <a:gd name="connsiteY664" fmla="*/ 797757 h 797756"/>
                <a:gd name="connsiteX665" fmla="*/ 7604908 w 11218359"/>
                <a:gd name="connsiteY665" fmla="*/ 797757 h 797756"/>
                <a:gd name="connsiteX666" fmla="*/ 7616385 w 11218359"/>
                <a:gd name="connsiteY666" fmla="*/ 797757 h 797756"/>
                <a:gd name="connsiteX667" fmla="*/ 7627815 w 11218359"/>
                <a:gd name="connsiteY667" fmla="*/ 797757 h 797756"/>
                <a:gd name="connsiteX668" fmla="*/ 7639246 w 11218359"/>
                <a:gd name="connsiteY668" fmla="*/ 797757 h 797756"/>
                <a:gd name="connsiteX669" fmla="*/ 7650676 w 11218359"/>
                <a:gd name="connsiteY669" fmla="*/ 797757 h 797756"/>
                <a:gd name="connsiteX670" fmla="*/ 7662106 w 11218359"/>
                <a:gd name="connsiteY670" fmla="*/ 797757 h 797756"/>
                <a:gd name="connsiteX671" fmla="*/ 7673583 w 11218359"/>
                <a:gd name="connsiteY671" fmla="*/ 797757 h 797756"/>
                <a:gd name="connsiteX672" fmla="*/ 7685013 w 11218359"/>
                <a:gd name="connsiteY672" fmla="*/ 797757 h 797756"/>
                <a:gd name="connsiteX673" fmla="*/ 7696443 w 11218359"/>
                <a:gd name="connsiteY673" fmla="*/ 797757 h 797756"/>
                <a:gd name="connsiteX674" fmla="*/ 7707873 w 11218359"/>
                <a:gd name="connsiteY674" fmla="*/ 797757 h 797756"/>
                <a:gd name="connsiteX675" fmla="*/ 7719303 w 11218359"/>
                <a:gd name="connsiteY675" fmla="*/ 797757 h 797756"/>
                <a:gd name="connsiteX676" fmla="*/ 7730733 w 11218359"/>
                <a:gd name="connsiteY676" fmla="*/ 797757 h 797756"/>
                <a:gd name="connsiteX677" fmla="*/ 7742211 w 11218359"/>
                <a:gd name="connsiteY677" fmla="*/ 797757 h 797756"/>
                <a:gd name="connsiteX678" fmla="*/ 7753641 w 11218359"/>
                <a:gd name="connsiteY678" fmla="*/ 797757 h 797756"/>
                <a:gd name="connsiteX679" fmla="*/ 7765071 w 11218359"/>
                <a:gd name="connsiteY679" fmla="*/ 797757 h 797756"/>
                <a:gd name="connsiteX680" fmla="*/ 7776501 w 11218359"/>
                <a:gd name="connsiteY680" fmla="*/ 797757 h 797756"/>
                <a:gd name="connsiteX681" fmla="*/ 7787931 w 11218359"/>
                <a:gd name="connsiteY681" fmla="*/ 797757 h 797756"/>
                <a:gd name="connsiteX682" fmla="*/ 7799408 w 11218359"/>
                <a:gd name="connsiteY682" fmla="*/ 797757 h 797756"/>
                <a:gd name="connsiteX683" fmla="*/ 7810839 w 11218359"/>
                <a:gd name="connsiteY683" fmla="*/ 797757 h 797756"/>
                <a:gd name="connsiteX684" fmla="*/ 7822268 w 11218359"/>
                <a:gd name="connsiteY684" fmla="*/ 797757 h 797756"/>
                <a:gd name="connsiteX685" fmla="*/ 7833698 w 11218359"/>
                <a:gd name="connsiteY685" fmla="*/ 797757 h 797756"/>
                <a:gd name="connsiteX686" fmla="*/ 7845128 w 11218359"/>
                <a:gd name="connsiteY686" fmla="*/ 797757 h 797756"/>
                <a:gd name="connsiteX687" fmla="*/ 7856606 w 11218359"/>
                <a:gd name="connsiteY687" fmla="*/ 797757 h 797756"/>
                <a:gd name="connsiteX688" fmla="*/ 7868036 w 11218359"/>
                <a:gd name="connsiteY688" fmla="*/ 797757 h 797756"/>
                <a:gd name="connsiteX689" fmla="*/ 7879466 w 11218359"/>
                <a:gd name="connsiteY689" fmla="*/ 797757 h 797756"/>
                <a:gd name="connsiteX690" fmla="*/ 7890896 w 11218359"/>
                <a:gd name="connsiteY690" fmla="*/ 797757 h 797756"/>
                <a:gd name="connsiteX691" fmla="*/ 7902326 w 11218359"/>
                <a:gd name="connsiteY691" fmla="*/ 797757 h 797756"/>
                <a:gd name="connsiteX692" fmla="*/ 7913804 w 11218359"/>
                <a:gd name="connsiteY692" fmla="*/ 797757 h 797756"/>
                <a:gd name="connsiteX693" fmla="*/ 7925234 w 11218359"/>
                <a:gd name="connsiteY693" fmla="*/ 797757 h 797756"/>
                <a:gd name="connsiteX694" fmla="*/ 7936663 w 11218359"/>
                <a:gd name="connsiteY694" fmla="*/ 797757 h 797756"/>
                <a:gd name="connsiteX695" fmla="*/ 7948094 w 11218359"/>
                <a:gd name="connsiteY695" fmla="*/ 797757 h 797756"/>
                <a:gd name="connsiteX696" fmla="*/ 7959524 w 11218359"/>
                <a:gd name="connsiteY696" fmla="*/ 797757 h 797756"/>
                <a:gd name="connsiteX697" fmla="*/ 7971001 w 11218359"/>
                <a:gd name="connsiteY697" fmla="*/ 797757 h 797756"/>
                <a:gd name="connsiteX698" fmla="*/ 7982431 w 11218359"/>
                <a:gd name="connsiteY698" fmla="*/ 797757 h 797756"/>
                <a:gd name="connsiteX699" fmla="*/ 7993861 w 11218359"/>
                <a:gd name="connsiteY699" fmla="*/ 797757 h 797756"/>
                <a:gd name="connsiteX700" fmla="*/ 8005291 w 11218359"/>
                <a:gd name="connsiteY700" fmla="*/ 797757 h 797756"/>
                <a:gd name="connsiteX701" fmla="*/ 8016721 w 11218359"/>
                <a:gd name="connsiteY701" fmla="*/ 797757 h 797756"/>
                <a:gd name="connsiteX702" fmla="*/ 8028199 w 11218359"/>
                <a:gd name="connsiteY702" fmla="*/ 797757 h 797756"/>
                <a:gd name="connsiteX703" fmla="*/ 8039629 w 11218359"/>
                <a:gd name="connsiteY703" fmla="*/ 797757 h 797756"/>
                <a:gd name="connsiteX704" fmla="*/ 8051059 w 11218359"/>
                <a:gd name="connsiteY704" fmla="*/ 797757 h 797756"/>
                <a:gd name="connsiteX705" fmla="*/ 8062489 w 11218359"/>
                <a:gd name="connsiteY705" fmla="*/ 797757 h 797756"/>
                <a:gd name="connsiteX706" fmla="*/ 8073919 w 11218359"/>
                <a:gd name="connsiteY706" fmla="*/ 797757 h 797756"/>
                <a:gd name="connsiteX707" fmla="*/ 8085396 w 11218359"/>
                <a:gd name="connsiteY707" fmla="*/ 797757 h 797756"/>
                <a:gd name="connsiteX708" fmla="*/ 8096826 w 11218359"/>
                <a:gd name="connsiteY708" fmla="*/ 797757 h 797756"/>
                <a:gd name="connsiteX709" fmla="*/ 8108256 w 11218359"/>
                <a:gd name="connsiteY709" fmla="*/ 797757 h 797756"/>
                <a:gd name="connsiteX710" fmla="*/ 8119687 w 11218359"/>
                <a:gd name="connsiteY710" fmla="*/ 797757 h 797756"/>
                <a:gd name="connsiteX711" fmla="*/ 8131117 w 11218359"/>
                <a:gd name="connsiteY711" fmla="*/ 797757 h 797756"/>
                <a:gd name="connsiteX712" fmla="*/ 8142594 w 11218359"/>
                <a:gd name="connsiteY712" fmla="*/ 797757 h 797756"/>
                <a:gd name="connsiteX713" fmla="*/ 8154024 w 11218359"/>
                <a:gd name="connsiteY713" fmla="*/ 797757 h 797756"/>
                <a:gd name="connsiteX714" fmla="*/ 8165454 w 11218359"/>
                <a:gd name="connsiteY714" fmla="*/ 797757 h 797756"/>
                <a:gd name="connsiteX715" fmla="*/ 8176884 w 11218359"/>
                <a:gd name="connsiteY715" fmla="*/ 797757 h 797756"/>
                <a:gd name="connsiteX716" fmla="*/ 8188314 w 11218359"/>
                <a:gd name="connsiteY716" fmla="*/ 797757 h 797756"/>
                <a:gd name="connsiteX717" fmla="*/ 8199792 w 11218359"/>
                <a:gd name="connsiteY717" fmla="*/ 797757 h 797756"/>
                <a:gd name="connsiteX718" fmla="*/ 8211222 w 11218359"/>
                <a:gd name="connsiteY718" fmla="*/ 797757 h 797756"/>
                <a:gd name="connsiteX719" fmla="*/ 8222652 w 11218359"/>
                <a:gd name="connsiteY719" fmla="*/ 797757 h 797756"/>
                <a:gd name="connsiteX720" fmla="*/ 8234082 w 11218359"/>
                <a:gd name="connsiteY720" fmla="*/ 797757 h 797756"/>
                <a:gd name="connsiteX721" fmla="*/ 8245512 w 11218359"/>
                <a:gd name="connsiteY721" fmla="*/ 797757 h 797756"/>
                <a:gd name="connsiteX722" fmla="*/ 8256989 w 11218359"/>
                <a:gd name="connsiteY722" fmla="*/ 797757 h 797756"/>
                <a:gd name="connsiteX723" fmla="*/ 8268419 w 11218359"/>
                <a:gd name="connsiteY723" fmla="*/ 797757 h 797756"/>
                <a:gd name="connsiteX724" fmla="*/ 8279850 w 11218359"/>
                <a:gd name="connsiteY724" fmla="*/ 797757 h 797756"/>
                <a:gd name="connsiteX725" fmla="*/ 8291280 w 11218359"/>
                <a:gd name="connsiteY725" fmla="*/ 797757 h 797756"/>
                <a:gd name="connsiteX726" fmla="*/ 8302709 w 11218359"/>
                <a:gd name="connsiteY726" fmla="*/ 797757 h 797756"/>
                <a:gd name="connsiteX727" fmla="*/ 8314187 w 11218359"/>
                <a:gd name="connsiteY727" fmla="*/ 797757 h 797756"/>
                <a:gd name="connsiteX728" fmla="*/ 8325617 w 11218359"/>
                <a:gd name="connsiteY728" fmla="*/ 797757 h 797756"/>
                <a:gd name="connsiteX729" fmla="*/ 8337047 w 11218359"/>
                <a:gd name="connsiteY729" fmla="*/ 797757 h 797756"/>
                <a:gd name="connsiteX730" fmla="*/ 8348477 w 11218359"/>
                <a:gd name="connsiteY730" fmla="*/ 797757 h 797756"/>
                <a:gd name="connsiteX731" fmla="*/ 8359907 w 11218359"/>
                <a:gd name="connsiteY731" fmla="*/ 797757 h 797756"/>
                <a:gd name="connsiteX732" fmla="*/ 8371385 w 11218359"/>
                <a:gd name="connsiteY732" fmla="*/ 797757 h 797756"/>
                <a:gd name="connsiteX733" fmla="*/ 8382815 w 11218359"/>
                <a:gd name="connsiteY733" fmla="*/ 797757 h 797756"/>
                <a:gd name="connsiteX734" fmla="*/ 8394245 w 11218359"/>
                <a:gd name="connsiteY734" fmla="*/ 797757 h 797756"/>
                <a:gd name="connsiteX735" fmla="*/ 8405674 w 11218359"/>
                <a:gd name="connsiteY735" fmla="*/ 797757 h 797756"/>
                <a:gd name="connsiteX736" fmla="*/ 8417104 w 11218359"/>
                <a:gd name="connsiteY736" fmla="*/ 797757 h 797756"/>
                <a:gd name="connsiteX737" fmla="*/ 8428582 w 11218359"/>
                <a:gd name="connsiteY737" fmla="*/ 797757 h 797756"/>
                <a:gd name="connsiteX738" fmla="*/ 8440012 w 11218359"/>
                <a:gd name="connsiteY738" fmla="*/ 797757 h 797756"/>
                <a:gd name="connsiteX739" fmla="*/ 8451442 w 11218359"/>
                <a:gd name="connsiteY739" fmla="*/ 797757 h 797756"/>
                <a:gd name="connsiteX740" fmla="*/ 8462872 w 11218359"/>
                <a:gd name="connsiteY740" fmla="*/ 797757 h 797756"/>
                <a:gd name="connsiteX741" fmla="*/ 8474302 w 11218359"/>
                <a:gd name="connsiteY741" fmla="*/ 797757 h 797756"/>
                <a:gd name="connsiteX742" fmla="*/ 8485780 w 11218359"/>
                <a:gd name="connsiteY742" fmla="*/ 797757 h 797756"/>
                <a:gd name="connsiteX743" fmla="*/ 8497210 w 11218359"/>
                <a:gd name="connsiteY743" fmla="*/ 797757 h 797756"/>
                <a:gd name="connsiteX744" fmla="*/ 8508640 w 11218359"/>
                <a:gd name="connsiteY744" fmla="*/ 797757 h 797756"/>
                <a:gd name="connsiteX745" fmla="*/ 8520069 w 11218359"/>
                <a:gd name="connsiteY745" fmla="*/ 797757 h 797756"/>
                <a:gd name="connsiteX746" fmla="*/ 8531500 w 11218359"/>
                <a:gd name="connsiteY746" fmla="*/ 797757 h 797756"/>
                <a:gd name="connsiteX747" fmla="*/ 8542977 w 11218359"/>
                <a:gd name="connsiteY747" fmla="*/ 797757 h 797756"/>
                <a:gd name="connsiteX748" fmla="*/ 8554407 w 11218359"/>
                <a:gd name="connsiteY748" fmla="*/ 797757 h 797756"/>
                <a:gd name="connsiteX749" fmla="*/ 8565837 w 11218359"/>
                <a:gd name="connsiteY749" fmla="*/ 797757 h 797756"/>
                <a:gd name="connsiteX750" fmla="*/ 8577267 w 11218359"/>
                <a:gd name="connsiteY750" fmla="*/ 797757 h 797756"/>
                <a:gd name="connsiteX751" fmla="*/ 8588697 w 11218359"/>
                <a:gd name="connsiteY751" fmla="*/ 797757 h 797756"/>
                <a:gd name="connsiteX752" fmla="*/ 8600175 w 11218359"/>
                <a:gd name="connsiteY752" fmla="*/ 797757 h 797756"/>
                <a:gd name="connsiteX753" fmla="*/ 8611605 w 11218359"/>
                <a:gd name="connsiteY753" fmla="*/ 797757 h 797756"/>
                <a:gd name="connsiteX754" fmla="*/ 8623035 w 11218359"/>
                <a:gd name="connsiteY754" fmla="*/ 797757 h 797756"/>
                <a:gd name="connsiteX755" fmla="*/ 8634465 w 11218359"/>
                <a:gd name="connsiteY755" fmla="*/ 797757 h 797756"/>
                <a:gd name="connsiteX756" fmla="*/ 8645895 w 11218359"/>
                <a:gd name="connsiteY756" fmla="*/ 797757 h 797756"/>
                <a:gd name="connsiteX757" fmla="*/ 8657373 w 11218359"/>
                <a:gd name="connsiteY757" fmla="*/ 797757 h 797756"/>
                <a:gd name="connsiteX758" fmla="*/ 8668802 w 11218359"/>
                <a:gd name="connsiteY758" fmla="*/ 797757 h 797756"/>
                <a:gd name="connsiteX759" fmla="*/ 8680232 w 11218359"/>
                <a:gd name="connsiteY759" fmla="*/ 797757 h 797756"/>
                <a:gd name="connsiteX760" fmla="*/ 8691662 w 11218359"/>
                <a:gd name="connsiteY760" fmla="*/ 797757 h 797756"/>
                <a:gd name="connsiteX761" fmla="*/ 8703093 w 11218359"/>
                <a:gd name="connsiteY761" fmla="*/ 797757 h 797756"/>
                <a:gd name="connsiteX762" fmla="*/ 8714570 w 11218359"/>
                <a:gd name="connsiteY762" fmla="*/ 797757 h 797756"/>
                <a:gd name="connsiteX763" fmla="*/ 8726000 w 11218359"/>
                <a:gd name="connsiteY763" fmla="*/ 797757 h 797756"/>
                <a:gd name="connsiteX764" fmla="*/ 8737430 w 11218359"/>
                <a:gd name="connsiteY764" fmla="*/ 797757 h 797756"/>
                <a:gd name="connsiteX765" fmla="*/ 8748860 w 11218359"/>
                <a:gd name="connsiteY765" fmla="*/ 797757 h 797756"/>
                <a:gd name="connsiteX766" fmla="*/ 8760290 w 11218359"/>
                <a:gd name="connsiteY766" fmla="*/ 797757 h 797756"/>
                <a:gd name="connsiteX767" fmla="*/ 8771768 w 11218359"/>
                <a:gd name="connsiteY767" fmla="*/ 797757 h 797756"/>
                <a:gd name="connsiteX768" fmla="*/ 8783198 w 11218359"/>
                <a:gd name="connsiteY768" fmla="*/ 797757 h 797756"/>
                <a:gd name="connsiteX769" fmla="*/ 8794628 w 11218359"/>
                <a:gd name="connsiteY769" fmla="*/ 797757 h 797756"/>
                <a:gd name="connsiteX770" fmla="*/ 8806058 w 11218359"/>
                <a:gd name="connsiteY770" fmla="*/ 797757 h 797756"/>
                <a:gd name="connsiteX771" fmla="*/ 8817488 w 11218359"/>
                <a:gd name="connsiteY771" fmla="*/ 797757 h 797756"/>
                <a:gd name="connsiteX772" fmla="*/ 8828918 w 11218359"/>
                <a:gd name="connsiteY772" fmla="*/ 797757 h 797756"/>
                <a:gd name="connsiteX773" fmla="*/ 8840395 w 11218359"/>
                <a:gd name="connsiteY773" fmla="*/ 797757 h 797756"/>
                <a:gd name="connsiteX774" fmla="*/ 8851825 w 11218359"/>
                <a:gd name="connsiteY774" fmla="*/ 797757 h 797756"/>
                <a:gd name="connsiteX775" fmla="*/ 8863256 w 11218359"/>
                <a:gd name="connsiteY775" fmla="*/ 797757 h 797756"/>
                <a:gd name="connsiteX776" fmla="*/ 8874686 w 11218359"/>
                <a:gd name="connsiteY776" fmla="*/ 797757 h 797756"/>
                <a:gd name="connsiteX777" fmla="*/ 8886115 w 11218359"/>
                <a:gd name="connsiteY777" fmla="*/ 797757 h 797756"/>
                <a:gd name="connsiteX778" fmla="*/ 8897593 w 11218359"/>
                <a:gd name="connsiteY778" fmla="*/ 797757 h 797756"/>
                <a:gd name="connsiteX779" fmla="*/ 8909022 w 11218359"/>
                <a:gd name="connsiteY779" fmla="*/ 797757 h 797756"/>
                <a:gd name="connsiteX780" fmla="*/ 8920453 w 11218359"/>
                <a:gd name="connsiteY780" fmla="*/ 797757 h 797756"/>
                <a:gd name="connsiteX781" fmla="*/ 8931883 w 11218359"/>
                <a:gd name="connsiteY781" fmla="*/ 797757 h 797756"/>
                <a:gd name="connsiteX782" fmla="*/ 8943313 w 11218359"/>
                <a:gd name="connsiteY782" fmla="*/ 797757 h 797756"/>
                <a:gd name="connsiteX783" fmla="*/ 8954791 w 11218359"/>
                <a:gd name="connsiteY783" fmla="*/ 797757 h 797756"/>
                <a:gd name="connsiteX784" fmla="*/ 8966220 w 11218359"/>
                <a:gd name="connsiteY784" fmla="*/ 797757 h 797756"/>
                <a:gd name="connsiteX785" fmla="*/ 8977651 w 11218359"/>
                <a:gd name="connsiteY785" fmla="*/ 797757 h 797756"/>
                <a:gd name="connsiteX786" fmla="*/ 8989080 w 11218359"/>
                <a:gd name="connsiteY786" fmla="*/ 797757 h 797756"/>
                <a:gd name="connsiteX787" fmla="*/ 9000511 w 11218359"/>
                <a:gd name="connsiteY787" fmla="*/ 797757 h 797756"/>
                <a:gd name="connsiteX788" fmla="*/ 9011988 w 11218359"/>
                <a:gd name="connsiteY788" fmla="*/ 797757 h 797756"/>
                <a:gd name="connsiteX789" fmla="*/ 9023418 w 11218359"/>
                <a:gd name="connsiteY789" fmla="*/ 797757 h 797756"/>
                <a:gd name="connsiteX790" fmla="*/ 9034849 w 11218359"/>
                <a:gd name="connsiteY790" fmla="*/ 797757 h 797756"/>
                <a:gd name="connsiteX791" fmla="*/ 9046278 w 11218359"/>
                <a:gd name="connsiteY791" fmla="*/ 797757 h 797756"/>
                <a:gd name="connsiteX792" fmla="*/ 9057709 w 11218359"/>
                <a:gd name="connsiteY792" fmla="*/ 797757 h 797756"/>
                <a:gd name="connsiteX793" fmla="*/ 9069186 w 11218359"/>
                <a:gd name="connsiteY793" fmla="*/ 797757 h 797756"/>
                <a:gd name="connsiteX794" fmla="*/ 9080615 w 11218359"/>
                <a:gd name="connsiteY794" fmla="*/ 797757 h 797756"/>
                <a:gd name="connsiteX795" fmla="*/ 9092046 w 11218359"/>
                <a:gd name="connsiteY795" fmla="*/ 797757 h 797756"/>
                <a:gd name="connsiteX796" fmla="*/ 9103476 w 11218359"/>
                <a:gd name="connsiteY796" fmla="*/ 797757 h 797756"/>
                <a:gd name="connsiteX797" fmla="*/ 9114906 w 11218359"/>
                <a:gd name="connsiteY797" fmla="*/ 797757 h 797756"/>
                <a:gd name="connsiteX798" fmla="*/ 9126384 w 11218359"/>
                <a:gd name="connsiteY798" fmla="*/ 797757 h 797756"/>
                <a:gd name="connsiteX799" fmla="*/ 9137813 w 11218359"/>
                <a:gd name="connsiteY799" fmla="*/ 797757 h 797756"/>
                <a:gd name="connsiteX800" fmla="*/ 9149244 w 11218359"/>
                <a:gd name="connsiteY800" fmla="*/ 797757 h 797756"/>
                <a:gd name="connsiteX801" fmla="*/ 9160673 w 11218359"/>
                <a:gd name="connsiteY801" fmla="*/ 797757 h 797756"/>
                <a:gd name="connsiteX802" fmla="*/ 9172104 w 11218359"/>
                <a:gd name="connsiteY802" fmla="*/ 797757 h 797756"/>
                <a:gd name="connsiteX803" fmla="*/ 9183581 w 11218359"/>
                <a:gd name="connsiteY803" fmla="*/ 797757 h 797756"/>
                <a:gd name="connsiteX804" fmla="*/ 9195011 w 11218359"/>
                <a:gd name="connsiteY804" fmla="*/ 797757 h 797756"/>
                <a:gd name="connsiteX805" fmla="*/ 9206442 w 11218359"/>
                <a:gd name="connsiteY805" fmla="*/ 797757 h 797756"/>
                <a:gd name="connsiteX806" fmla="*/ 9217871 w 11218359"/>
                <a:gd name="connsiteY806" fmla="*/ 797757 h 797756"/>
                <a:gd name="connsiteX807" fmla="*/ 9229301 w 11218359"/>
                <a:gd name="connsiteY807" fmla="*/ 797757 h 797756"/>
                <a:gd name="connsiteX808" fmla="*/ 9240779 w 11218359"/>
                <a:gd name="connsiteY808" fmla="*/ 797757 h 797756"/>
                <a:gd name="connsiteX809" fmla="*/ 9252209 w 11218359"/>
                <a:gd name="connsiteY809" fmla="*/ 797757 h 797756"/>
                <a:gd name="connsiteX810" fmla="*/ 9263639 w 11218359"/>
                <a:gd name="connsiteY810" fmla="*/ 797757 h 797756"/>
                <a:gd name="connsiteX811" fmla="*/ 9275069 w 11218359"/>
                <a:gd name="connsiteY811" fmla="*/ 797757 h 797756"/>
                <a:gd name="connsiteX812" fmla="*/ 9286498 w 11218359"/>
                <a:gd name="connsiteY812" fmla="*/ 797757 h 797756"/>
                <a:gd name="connsiteX813" fmla="*/ 9297977 w 11218359"/>
                <a:gd name="connsiteY813" fmla="*/ 797757 h 797756"/>
                <a:gd name="connsiteX814" fmla="*/ 9309406 w 11218359"/>
                <a:gd name="connsiteY814" fmla="*/ 797757 h 797756"/>
                <a:gd name="connsiteX815" fmla="*/ 9320837 w 11218359"/>
                <a:gd name="connsiteY815" fmla="*/ 797757 h 797756"/>
                <a:gd name="connsiteX816" fmla="*/ 9332266 w 11218359"/>
                <a:gd name="connsiteY816" fmla="*/ 797757 h 797756"/>
                <a:gd name="connsiteX817" fmla="*/ 9343696 w 11218359"/>
                <a:gd name="connsiteY817" fmla="*/ 797757 h 797756"/>
                <a:gd name="connsiteX818" fmla="*/ 9355174 w 11218359"/>
                <a:gd name="connsiteY818" fmla="*/ 797757 h 797756"/>
                <a:gd name="connsiteX819" fmla="*/ 9366604 w 11218359"/>
                <a:gd name="connsiteY819" fmla="*/ 797757 h 797756"/>
                <a:gd name="connsiteX820" fmla="*/ 9378035 w 11218359"/>
                <a:gd name="connsiteY820" fmla="*/ 797757 h 797756"/>
                <a:gd name="connsiteX821" fmla="*/ 9389464 w 11218359"/>
                <a:gd name="connsiteY821" fmla="*/ 797757 h 797756"/>
                <a:gd name="connsiteX822" fmla="*/ 9400894 w 11218359"/>
                <a:gd name="connsiteY822" fmla="*/ 797757 h 797756"/>
                <a:gd name="connsiteX823" fmla="*/ 9412372 w 11218359"/>
                <a:gd name="connsiteY823" fmla="*/ 797757 h 797756"/>
                <a:gd name="connsiteX824" fmla="*/ 9423802 w 11218359"/>
                <a:gd name="connsiteY824" fmla="*/ 797757 h 797756"/>
                <a:gd name="connsiteX825" fmla="*/ 9435232 w 11218359"/>
                <a:gd name="connsiteY825" fmla="*/ 797757 h 797756"/>
                <a:gd name="connsiteX826" fmla="*/ 9446662 w 11218359"/>
                <a:gd name="connsiteY826" fmla="*/ 797757 h 797756"/>
                <a:gd name="connsiteX827" fmla="*/ 9458091 w 11218359"/>
                <a:gd name="connsiteY827" fmla="*/ 797757 h 797756"/>
                <a:gd name="connsiteX828" fmla="*/ 9469570 w 11218359"/>
                <a:gd name="connsiteY828" fmla="*/ 797757 h 797756"/>
                <a:gd name="connsiteX829" fmla="*/ 9480999 w 11218359"/>
                <a:gd name="connsiteY829" fmla="*/ 797757 h 797756"/>
                <a:gd name="connsiteX830" fmla="*/ 9492429 w 11218359"/>
                <a:gd name="connsiteY830" fmla="*/ 797757 h 797756"/>
                <a:gd name="connsiteX831" fmla="*/ 9503859 w 11218359"/>
                <a:gd name="connsiteY831" fmla="*/ 797757 h 797756"/>
                <a:gd name="connsiteX832" fmla="*/ 9515289 w 11218359"/>
                <a:gd name="connsiteY832" fmla="*/ 797757 h 797756"/>
                <a:gd name="connsiteX833" fmla="*/ 9526767 w 11218359"/>
                <a:gd name="connsiteY833" fmla="*/ 797757 h 797756"/>
                <a:gd name="connsiteX834" fmla="*/ 9538197 w 11218359"/>
                <a:gd name="connsiteY834" fmla="*/ 797757 h 797756"/>
                <a:gd name="connsiteX835" fmla="*/ 9549626 w 11218359"/>
                <a:gd name="connsiteY835" fmla="*/ 797757 h 797756"/>
                <a:gd name="connsiteX836" fmla="*/ 9561057 w 11218359"/>
                <a:gd name="connsiteY836" fmla="*/ 797757 h 797756"/>
                <a:gd name="connsiteX837" fmla="*/ 9572487 w 11218359"/>
                <a:gd name="connsiteY837" fmla="*/ 797757 h 797756"/>
                <a:gd name="connsiteX838" fmla="*/ 9583965 w 11218359"/>
                <a:gd name="connsiteY838" fmla="*/ 797757 h 797756"/>
                <a:gd name="connsiteX839" fmla="*/ 9595395 w 11218359"/>
                <a:gd name="connsiteY839" fmla="*/ 797757 h 797756"/>
                <a:gd name="connsiteX840" fmla="*/ 9606824 w 11218359"/>
                <a:gd name="connsiteY840" fmla="*/ 797757 h 797756"/>
                <a:gd name="connsiteX841" fmla="*/ 9618255 w 11218359"/>
                <a:gd name="connsiteY841" fmla="*/ 797757 h 797756"/>
                <a:gd name="connsiteX842" fmla="*/ 9629684 w 11218359"/>
                <a:gd name="connsiteY842" fmla="*/ 797757 h 797756"/>
                <a:gd name="connsiteX843" fmla="*/ 9641163 w 11218359"/>
                <a:gd name="connsiteY843" fmla="*/ 797757 h 797756"/>
                <a:gd name="connsiteX844" fmla="*/ 9652592 w 11218359"/>
                <a:gd name="connsiteY844" fmla="*/ 797757 h 797756"/>
                <a:gd name="connsiteX845" fmla="*/ 9664022 w 11218359"/>
                <a:gd name="connsiteY845" fmla="*/ 797757 h 797756"/>
                <a:gd name="connsiteX846" fmla="*/ 9675452 w 11218359"/>
                <a:gd name="connsiteY846" fmla="*/ 797757 h 797756"/>
                <a:gd name="connsiteX847" fmla="*/ 9686882 w 11218359"/>
                <a:gd name="connsiteY847" fmla="*/ 797757 h 797756"/>
                <a:gd name="connsiteX848" fmla="*/ 9698360 w 11218359"/>
                <a:gd name="connsiteY848" fmla="*/ 797757 h 797756"/>
                <a:gd name="connsiteX849" fmla="*/ 9709790 w 11218359"/>
                <a:gd name="connsiteY849" fmla="*/ 797757 h 797756"/>
                <a:gd name="connsiteX850" fmla="*/ 9721219 w 11218359"/>
                <a:gd name="connsiteY850" fmla="*/ 797757 h 797756"/>
                <a:gd name="connsiteX851" fmla="*/ 9732650 w 11218359"/>
                <a:gd name="connsiteY851" fmla="*/ 797757 h 797756"/>
                <a:gd name="connsiteX852" fmla="*/ 9744080 w 11218359"/>
                <a:gd name="connsiteY852" fmla="*/ 797757 h 797756"/>
                <a:gd name="connsiteX853" fmla="*/ 9755557 w 11218359"/>
                <a:gd name="connsiteY853" fmla="*/ 797757 h 797756"/>
                <a:gd name="connsiteX854" fmla="*/ 9766988 w 11218359"/>
                <a:gd name="connsiteY854" fmla="*/ 797757 h 797756"/>
                <a:gd name="connsiteX855" fmla="*/ 9778417 w 11218359"/>
                <a:gd name="connsiteY855" fmla="*/ 797757 h 797756"/>
                <a:gd name="connsiteX856" fmla="*/ 9789848 w 11218359"/>
                <a:gd name="connsiteY856" fmla="*/ 797757 h 797756"/>
                <a:gd name="connsiteX857" fmla="*/ 9801277 w 11218359"/>
                <a:gd name="connsiteY857" fmla="*/ 797757 h 797756"/>
                <a:gd name="connsiteX858" fmla="*/ 9812755 w 11218359"/>
                <a:gd name="connsiteY858" fmla="*/ 797757 h 797756"/>
                <a:gd name="connsiteX859" fmla="*/ 9824185 w 11218359"/>
                <a:gd name="connsiteY859" fmla="*/ 797757 h 797756"/>
                <a:gd name="connsiteX860" fmla="*/ 9835615 w 11218359"/>
                <a:gd name="connsiteY860" fmla="*/ 797757 h 797756"/>
                <a:gd name="connsiteX861" fmla="*/ 9847045 w 11218359"/>
                <a:gd name="connsiteY861" fmla="*/ 797757 h 797756"/>
                <a:gd name="connsiteX862" fmla="*/ 9858475 w 11218359"/>
                <a:gd name="connsiteY862" fmla="*/ 797757 h 797756"/>
                <a:gd name="connsiteX863" fmla="*/ 9869952 w 11218359"/>
                <a:gd name="connsiteY863" fmla="*/ 797757 h 797756"/>
                <a:gd name="connsiteX864" fmla="*/ 9881383 w 11218359"/>
                <a:gd name="connsiteY864" fmla="*/ 797757 h 797756"/>
                <a:gd name="connsiteX865" fmla="*/ 9892812 w 11218359"/>
                <a:gd name="connsiteY865" fmla="*/ 797757 h 797756"/>
                <a:gd name="connsiteX866" fmla="*/ 9904243 w 11218359"/>
                <a:gd name="connsiteY866" fmla="*/ 797757 h 797756"/>
                <a:gd name="connsiteX867" fmla="*/ 9915673 w 11218359"/>
                <a:gd name="connsiteY867" fmla="*/ 797757 h 797756"/>
                <a:gd name="connsiteX868" fmla="*/ 9927102 w 11218359"/>
                <a:gd name="connsiteY868" fmla="*/ 797757 h 797756"/>
                <a:gd name="connsiteX869" fmla="*/ 9938581 w 11218359"/>
                <a:gd name="connsiteY869" fmla="*/ 797757 h 797756"/>
                <a:gd name="connsiteX870" fmla="*/ 9950010 w 11218359"/>
                <a:gd name="connsiteY870" fmla="*/ 797757 h 797756"/>
                <a:gd name="connsiteX871" fmla="*/ 9961441 w 11218359"/>
                <a:gd name="connsiteY871" fmla="*/ 797757 h 797756"/>
                <a:gd name="connsiteX872" fmla="*/ 9972870 w 11218359"/>
                <a:gd name="connsiteY872" fmla="*/ 797757 h 797756"/>
                <a:gd name="connsiteX873" fmla="*/ 9984300 w 11218359"/>
                <a:gd name="connsiteY873" fmla="*/ 797757 h 797756"/>
                <a:gd name="connsiteX874" fmla="*/ 9995778 w 11218359"/>
                <a:gd name="connsiteY874" fmla="*/ 797757 h 797756"/>
                <a:gd name="connsiteX875" fmla="*/ 10007208 w 11218359"/>
                <a:gd name="connsiteY875" fmla="*/ 797757 h 797756"/>
                <a:gd name="connsiteX876" fmla="*/ 10018638 w 11218359"/>
                <a:gd name="connsiteY876" fmla="*/ 797757 h 797756"/>
                <a:gd name="connsiteX877" fmla="*/ 10030068 w 11218359"/>
                <a:gd name="connsiteY877" fmla="*/ 797757 h 797756"/>
                <a:gd name="connsiteX878" fmla="*/ 10041498 w 11218359"/>
                <a:gd name="connsiteY878" fmla="*/ 797757 h 797756"/>
                <a:gd name="connsiteX879" fmla="*/ 10052976 w 11218359"/>
                <a:gd name="connsiteY879" fmla="*/ 797757 h 797756"/>
                <a:gd name="connsiteX880" fmla="*/ 10064405 w 11218359"/>
                <a:gd name="connsiteY880" fmla="*/ 797757 h 797756"/>
                <a:gd name="connsiteX881" fmla="*/ 10075835 w 11218359"/>
                <a:gd name="connsiteY881" fmla="*/ 797757 h 797756"/>
                <a:gd name="connsiteX882" fmla="*/ 10087266 w 11218359"/>
                <a:gd name="connsiteY882" fmla="*/ 797757 h 797756"/>
                <a:gd name="connsiteX883" fmla="*/ 10098695 w 11218359"/>
                <a:gd name="connsiteY883" fmla="*/ 797757 h 797756"/>
                <a:gd name="connsiteX884" fmla="*/ 10110174 w 11218359"/>
                <a:gd name="connsiteY884" fmla="*/ 797757 h 797756"/>
                <a:gd name="connsiteX885" fmla="*/ 10121603 w 11218359"/>
                <a:gd name="connsiteY885" fmla="*/ 797757 h 797756"/>
                <a:gd name="connsiteX886" fmla="*/ 10133033 w 11218359"/>
                <a:gd name="connsiteY886" fmla="*/ 797757 h 797756"/>
                <a:gd name="connsiteX887" fmla="*/ 10144463 w 11218359"/>
                <a:gd name="connsiteY887" fmla="*/ 797757 h 797756"/>
                <a:gd name="connsiteX888" fmla="*/ 10155893 w 11218359"/>
                <a:gd name="connsiteY888" fmla="*/ 797757 h 797756"/>
                <a:gd name="connsiteX889" fmla="*/ 10167371 w 11218359"/>
                <a:gd name="connsiteY889" fmla="*/ 797757 h 797756"/>
                <a:gd name="connsiteX890" fmla="*/ 10178801 w 11218359"/>
                <a:gd name="connsiteY890" fmla="*/ 797757 h 797756"/>
                <a:gd name="connsiteX891" fmla="*/ 10190230 w 11218359"/>
                <a:gd name="connsiteY891" fmla="*/ 797757 h 797756"/>
                <a:gd name="connsiteX892" fmla="*/ 10201661 w 11218359"/>
                <a:gd name="connsiteY892" fmla="*/ 797757 h 797756"/>
                <a:gd name="connsiteX893" fmla="*/ 10213091 w 11218359"/>
                <a:gd name="connsiteY893" fmla="*/ 797757 h 797756"/>
                <a:gd name="connsiteX894" fmla="*/ 10224569 w 11218359"/>
                <a:gd name="connsiteY894" fmla="*/ 797757 h 797756"/>
                <a:gd name="connsiteX895" fmla="*/ 10235998 w 11218359"/>
                <a:gd name="connsiteY895" fmla="*/ 797757 h 797756"/>
                <a:gd name="connsiteX896" fmla="*/ 10247428 w 11218359"/>
                <a:gd name="connsiteY896" fmla="*/ 797757 h 797756"/>
                <a:gd name="connsiteX897" fmla="*/ 10258859 w 11218359"/>
                <a:gd name="connsiteY897" fmla="*/ 797757 h 797756"/>
                <a:gd name="connsiteX898" fmla="*/ 10270288 w 11218359"/>
                <a:gd name="connsiteY898" fmla="*/ 797757 h 797756"/>
                <a:gd name="connsiteX899" fmla="*/ 10281767 w 11218359"/>
                <a:gd name="connsiteY899" fmla="*/ 797757 h 797756"/>
                <a:gd name="connsiteX900" fmla="*/ 10293196 w 11218359"/>
                <a:gd name="connsiteY900" fmla="*/ 797757 h 797756"/>
                <a:gd name="connsiteX901" fmla="*/ 10304626 w 11218359"/>
                <a:gd name="connsiteY901" fmla="*/ 797757 h 797756"/>
                <a:gd name="connsiteX902" fmla="*/ 10316056 w 11218359"/>
                <a:gd name="connsiteY902" fmla="*/ 797757 h 797756"/>
                <a:gd name="connsiteX903" fmla="*/ 10327486 w 11218359"/>
                <a:gd name="connsiteY903" fmla="*/ 797757 h 797756"/>
                <a:gd name="connsiteX904" fmla="*/ 10338963 w 11218359"/>
                <a:gd name="connsiteY904" fmla="*/ 797757 h 797756"/>
                <a:gd name="connsiteX905" fmla="*/ 10350394 w 11218359"/>
                <a:gd name="connsiteY905" fmla="*/ 797757 h 797756"/>
                <a:gd name="connsiteX906" fmla="*/ 10361823 w 11218359"/>
                <a:gd name="connsiteY906" fmla="*/ 797757 h 797756"/>
                <a:gd name="connsiteX907" fmla="*/ 10373254 w 11218359"/>
                <a:gd name="connsiteY907" fmla="*/ 797757 h 797756"/>
                <a:gd name="connsiteX908" fmla="*/ 10384684 w 11218359"/>
                <a:gd name="connsiteY908" fmla="*/ 797757 h 797756"/>
                <a:gd name="connsiteX909" fmla="*/ 10396161 w 11218359"/>
                <a:gd name="connsiteY909" fmla="*/ 797757 h 797756"/>
                <a:gd name="connsiteX910" fmla="*/ 10407591 w 11218359"/>
                <a:gd name="connsiteY910" fmla="*/ 797757 h 797756"/>
                <a:gd name="connsiteX911" fmla="*/ 10419021 w 11218359"/>
                <a:gd name="connsiteY911" fmla="*/ 797757 h 797756"/>
                <a:gd name="connsiteX912" fmla="*/ 10430452 w 11218359"/>
                <a:gd name="connsiteY912" fmla="*/ 797757 h 797756"/>
                <a:gd name="connsiteX913" fmla="*/ 10441881 w 11218359"/>
                <a:gd name="connsiteY913" fmla="*/ 797757 h 797756"/>
                <a:gd name="connsiteX914" fmla="*/ 10453358 w 11218359"/>
                <a:gd name="connsiteY914" fmla="*/ 797757 h 797756"/>
                <a:gd name="connsiteX915" fmla="*/ 10464789 w 11218359"/>
                <a:gd name="connsiteY915" fmla="*/ 797757 h 797756"/>
                <a:gd name="connsiteX916" fmla="*/ 10476219 w 11218359"/>
                <a:gd name="connsiteY916" fmla="*/ 797757 h 797756"/>
                <a:gd name="connsiteX917" fmla="*/ 10487649 w 11218359"/>
                <a:gd name="connsiteY917" fmla="*/ 797757 h 797756"/>
                <a:gd name="connsiteX918" fmla="*/ 10499079 w 11218359"/>
                <a:gd name="connsiteY918" fmla="*/ 797757 h 797756"/>
                <a:gd name="connsiteX919" fmla="*/ 10510556 w 11218359"/>
                <a:gd name="connsiteY919" fmla="*/ 797757 h 797756"/>
                <a:gd name="connsiteX920" fmla="*/ 10521987 w 11218359"/>
                <a:gd name="connsiteY920" fmla="*/ 797757 h 797756"/>
                <a:gd name="connsiteX921" fmla="*/ 10533416 w 11218359"/>
                <a:gd name="connsiteY921" fmla="*/ 797757 h 797756"/>
                <a:gd name="connsiteX922" fmla="*/ 10544847 w 11218359"/>
                <a:gd name="connsiteY922" fmla="*/ 797757 h 797756"/>
                <a:gd name="connsiteX923" fmla="*/ 10556277 w 11218359"/>
                <a:gd name="connsiteY923" fmla="*/ 797757 h 797756"/>
                <a:gd name="connsiteX924" fmla="*/ 10567754 w 11218359"/>
                <a:gd name="connsiteY924" fmla="*/ 797757 h 797756"/>
                <a:gd name="connsiteX925" fmla="*/ 10579184 w 11218359"/>
                <a:gd name="connsiteY925" fmla="*/ 797757 h 797756"/>
                <a:gd name="connsiteX926" fmla="*/ 10590614 w 11218359"/>
                <a:gd name="connsiteY926" fmla="*/ 797757 h 797756"/>
                <a:gd name="connsiteX927" fmla="*/ 10602045 w 11218359"/>
                <a:gd name="connsiteY927" fmla="*/ 797757 h 797756"/>
                <a:gd name="connsiteX928" fmla="*/ 10613474 w 11218359"/>
                <a:gd name="connsiteY928" fmla="*/ 797757 h 797756"/>
                <a:gd name="connsiteX929" fmla="*/ 10624951 w 11218359"/>
                <a:gd name="connsiteY929" fmla="*/ 797757 h 797756"/>
                <a:gd name="connsiteX930" fmla="*/ 10636382 w 11218359"/>
                <a:gd name="connsiteY930" fmla="*/ 797757 h 797756"/>
                <a:gd name="connsiteX931" fmla="*/ 10647812 w 11218359"/>
                <a:gd name="connsiteY931" fmla="*/ 797757 h 797756"/>
                <a:gd name="connsiteX932" fmla="*/ 10659241 w 11218359"/>
                <a:gd name="connsiteY932" fmla="*/ 797757 h 797756"/>
                <a:gd name="connsiteX933" fmla="*/ 10670672 w 11218359"/>
                <a:gd name="connsiteY933" fmla="*/ 797757 h 797756"/>
                <a:gd name="connsiteX934" fmla="*/ 10682149 w 11218359"/>
                <a:gd name="connsiteY934" fmla="*/ 797757 h 797756"/>
                <a:gd name="connsiteX935" fmla="*/ 10693580 w 11218359"/>
                <a:gd name="connsiteY935" fmla="*/ 797757 h 797756"/>
                <a:gd name="connsiteX936" fmla="*/ 10705009 w 11218359"/>
                <a:gd name="connsiteY936" fmla="*/ 797757 h 797756"/>
                <a:gd name="connsiteX937" fmla="*/ 10716439 w 11218359"/>
                <a:gd name="connsiteY937" fmla="*/ 797757 h 797756"/>
                <a:gd name="connsiteX938" fmla="*/ 10727870 w 11218359"/>
                <a:gd name="connsiteY938" fmla="*/ 797757 h 797756"/>
                <a:gd name="connsiteX939" fmla="*/ 10739347 w 11218359"/>
                <a:gd name="connsiteY939" fmla="*/ 797757 h 797756"/>
                <a:gd name="connsiteX940" fmla="*/ 10750778 w 11218359"/>
                <a:gd name="connsiteY940" fmla="*/ 797757 h 797756"/>
                <a:gd name="connsiteX941" fmla="*/ 10762207 w 11218359"/>
                <a:gd name="connsiteY941" fmla="*/ 797757 h 797756"/>
                <a:gd name="connsiteX942" fmla="*/ 10773637 w 11218359"/>
                <a:gd name="connsiteY942" fmla="*/ 797757 h 797756"/>
                <a:gd name="connsiteX943" fmla="*/ 10785067 w 11218359"/>
                <a:gd name="connsiteY943" fmla="*/ 797757 h 797756"/>
                <a:gd name="connsiteX944" fmla="*/ 10796544 w 11218359"/>
                <a:gd name="connsiteY944" fmla="*/ 797757 h 797756"/>
                <a:gd name="connsiteX945" fmla="*/ 10807975 w 11218359"/>
                <a:gd name="connsiteY945" fmla="*/ 797757 h 797756"/>
                <a:gd name="connsiteX946" fmla="*/ 10819405 w 11218359"/>
                <a:gd name="connsiteY946" fmla="*/ 797757 h 797756"/>
                <a:gd name="connsiteX947" fmla="*/ 10830834 w 11218359"/>
                <a:gd name="connsiteY947" fmla="*/ 797757 h 797756"/>
                <a:gd name="connsiteX948" fmla="*/ 10842265 w 11218359"/>
                <a:gd name="connsiteY948" fmla="*/ 797757 h 797756"/>
                <a:gd name="connsiteX949" fmla="*/ 10853742 w 11218359"/>
                <a:gd name="connsiteY949" fmla="*/ 797757 h 797756"/>
                <a:gd name="connsiteX950" fmla="*/ 10865173 w 11218359"/>
                <a:gd name="connsiteY950" fmla="*/ 797757 h 797756"/>
                <a:gd name="connsiteX951" fmla="*/ 10876602 w 11218359"/>
                <a:gd name="connsiteY951" fmla="*/ 797757 h 797756"/>
                <a:gd name="connsiteX952" fmla="*/ 10888032 w 11218359"/>
                <a:gd name="connsiteY952" fmla="*/ 797757 h 797756"/>
                <a:gd name="connsiteX953" fmla="*/ 10899463 w 11218359"/>
                <a:gd name="connsiteY953" fmla="*/ 797757 h 797756"/>
                <a:gd name="connsiteX954" fmla="*/ 10910892 w 11218359"/>
                <a:gd name="connsiteY954" fmla="*/ 797757 h 797756"/>
                <a:gd name="connsiteX955" fmla="*/ 10922369 w 11218359"/>
                <a:gd name="connsiteY955" fmla="*/ 797757 h 797756"/>
                <a:gd name="connsiteX956" fmla="*/ 10933800 w 11218359"/>
                <a:gd name="connsiteY956" fmla="*/ 797757 h 797756"/>
                <a:gd name="connsiteX957" fmla="*/ 10945230 w 11218359"/>
                <a:gd name="connsiteY957" fmla="*/ 797757 h 797756"/>
                <a:gd name="connsiteX958" fmla="*/ 10956660 w 11218359"/>
                <a:gd name="connsiteY958" fmla="*/ 797757 h 797756"/>
                <a:gd name="connsiteX959" fmla="*/ 10968090 w 11218359"/>
                <a:gd name="connsiteY959" fmla="*/ 797757 h 797756"/>
                <a:gd name="connsiteX960" fmla="*/ 10979567 w 11218359"/>
                <a:gd name="connsiteY960" fmla="*/ 797757 h 797756"/>
                <a:gd name="connsiteX961" fmla="*/ 10990998 w 11218359"/>
                <a:gd name="connsiteY961" fmla="*/ 797757 h 797756"/>
                <a:gd name="connsiteX962" fmla="*/ 11002427 w 11218359"/>
                <a:gd name="connsiteY962" fmla="*/ 797757 h 797756"/>
                <a:gd name="connsiteX963" fmla="*/ 11013858 w 11218359"/>
                <a:gd name="connsiteY963" fmla="*/ 797757 h 797756"/>
                <a:gd name="connsiteX964" fmla="*/ 11025287 w 11218359"/>
                <a:gd name="connsiteY964" fmla="*/ 797757 h 797756"/>
                <a:gd name="connsiteX965" fmla="*/ 11036765 w 11218359"/>
                <a:gd name="connsiteY965" fmla="*/ 797757 h 797756"/>
                <a:gd name="connsiteX966" fmla="*/ 11048195 w 11218359"/>
                <a:gd name="connsiteY966" fmla="*/ 797757 h 797756"/>
                <a:gd name="connsiteX967" fmla="*/ 11059625 w 11218359"/>
                <a:gd name="connsiteY967" fmla="*/ 797757 h 797756"/>
                <a:gd name="connsiteX968" fmla="*/ 11071056 w 11218359"/>
                <a:gd name="connsiteY968" fmla="*/ 797757 h 797756"/>
                <a:gd name="connsiteX969" fmla="*/ 11082485 w 11218359"/>
                <a:gd name="connsiteY969" fmla="*/ 797757 h 797756"/>
                <a:gd name="connsiteX970" fmla="*/ 11093962 w 11218359"/>
                <a:gd name="connsiteY970" fmla="*/ 797757 h 797756"/>
                <a:gd name="connsiteX971" fmla="*/ 11105393 w 11218359"/>
                <a:gd name="connsiteY971" fmla="*/ 797757 h 797756"/>
                <a:gd name="connsiteX972" fmla="*/ 11116823 w 11218359"/>
                <a:gd name="connsiteY972" fmla="*/ 797757 h 797756"/>
                <a:gd name="connsiteX973" fmla="*/ 11128253 w 11218359"/>
                <a:gd name="connsiteY973" fmla="*/ 797757 h 797756"/>
                <a:gd name="connsiteX974" fmla="*/ 11139683 w 11218359"/>
                <a:gd name="connsiteY974" fmla="*/ 797757 h 797756"/>
                <a:gd name="connsiteX975" fmla="*/ 11151160 w 11218359"/>
                <a:gd name="connsiteY975" fmla="*/ 797757 h 797756"/>
                <a:gd name="connsiteX976" fmla="*/ 11162591 w 11218359"/>
                <a:gd name="connsiteY976" fmla="*/ 797757 h 797756"/>
                <a:gd name="connsiteX977" fmla="*/ 11174020 w 11218359"/>
                <a:gd name="connsiteY977" fmla="*/ 797757 h 797756"/>
                <a:gd name="connsiteX978" fmla="*/ 11185451 w 11218359"/>
                <a:gd name="connsiteY978" fmla="*/ 797757 h 797756"/>
                <a:gd name="connsiteX979" fmla="*/ 11196881 w 11218359"/>
                <a:gd name="connsiteY979" fmla="*/ 797757 h 797756"/>
                <a:gd name="connsiteX980" fmla="*/ 11208358 w 11218359"/>
                <a:gd name="connsiteY980" fmla="*/ 797757 h 797756"/>
                <a:gd name="connsiteX981" fmla="*/ 11218359 w 11218359"/>
                <a:gd name="connsiteY981" fmla="*/ 797757 h 797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97756">
                  <a:moveTo>
                    <a:pt x="0" y="797757"/>
                  </a:moveTo>
                  <a:lnTo>
                    <a:pt x="9149" y="797757"/>
                  </a:lnTo>
                  <a:lnTo>
                    <a:pt x="20588" y="797757"/>
                  </a:lnTo>
                  <a:lnTo>
                    <a:pt x="32028" y="797757"/>
                  </a:lnTo>
                  <a:lnTo>
                    <a:pt x="43467" y="797757"/>
                  </a:lnTo>
                  <a:lnTo>
                    <a:pt x="54907" y="797757"/>
                  </a:lnTo>
                  <a:lnTo>
                    <a:pt x="66346" y="797757"/>
                  </a:lnTo>
                  <a:lnTo>
                    <a:pt x="77786" y="797757"/>
                  </a:lnTo>
                  <a:lnTo>
                    <a:pt x="89225" y="797757"/>
                  </a:lnTo>
                  <a:lnTo>
                    <a:pt x="100665" y="797757"/>
                  </a:lnTo>
                  <a:lnTo>
                    <a:pt x="112104" y="797757"/>
                  </a:lnTo>
                  <a:lnTo>
                    <a:pt x="123544" y="797757"/>
                  </a:lnTo>
                  <a:lnTo>
                    <a:pt x="134979" y="797757"/>
                  </a:lnTo>
                  <a:lnTo>
                    <a:pt x="146423" y="797757"/>
                  </a:lnTo>
                  <a:lnTo>
                    <a:pt x="157858" y="797757"/>
                  </a:lnTo>
                  <a:lnTo>
                    <a:pt x="169297" y="797757"/>
                  </a:lnTo>
                  <a:lnTo>
                    <a:pt x="180737" y="797757"/>
                  </a:lnTo>
                  <a:lnTo>
                    <a:pt x="192176" y="797757"/>
                  </a:lnTo>
                  <a:lnTo>
                    <a:pt x="203616" y="797757"/>
                  </a:lnTo>
                  <a:lnTo>
                    <a:pt x="215055" y="797757"/>
                  </a:lnTo>
                  <a:lnTo>
                    <a:pt x="226495" y="797757"/>
                  </a:lnTo>
                  <a:lnTo>
                    <a:pt x="237935" y="797757"/>
                  </a:lnTo>
                  <a:lnTo>
                    <a:pt x="249374" y="797757"/>
                  </a:lnTo>
                  <a:lnTo>
                    <a:pt x="260814" y="797757"/>
                  </a:lnTo>
                  <a:lnTo>
                    <a:pt x="272253" y="797757"/>
                  </a:lnTo>
                  <a:lnTo>
                    <a:pt x="283693" y="797757"/>
                  </a:lnTo>
                  <a:lnTo>
                    <a:pt x="295132" y="797757"/>
                  </a:lnTo>
                  <a:lnTo>
                    <a:pt x="306572" y="797757"/>
                  </a:lnTo>
                  <a:lnTo>
                    <a:pt x="318011" y="797757"/>
                  </a:lnTo>
                  <a:lnTo>
                    <a:pt x="329451" y="797757"/>
                  </a:lnTo>
                  <a:lnTo>
                    <a:pt x="340890" y="797757"/>
                  </a:lnTo>
                  <a:lnTo>
                    <a:pt x="352330" y="797757"/>
                  </a:lnTo>
                  <a:lnTo>
                    <a:pt x="363769" y="797757"/>
                  </a:lnTo>
                  <a:lnTo>
                    <a:pt x="375209" y="797757"/>
                  </a:lnTo>
                  <a:lnTo>
                    <a:pt x="386648" y="797757"/>
                  </a:lnTo>
                  <a:lnTo>
                    <a:pt x="398088" y="797757"/>
                  </a:lnTo>
                  <a:lnTo>
                    <a:pt x="409527" y="797757"/>
                  </a:lnTo>
                  <a:lnTo>
                    <a:pt x="420967" y="797757"/>
                  </a:lnTo>
                  <a:lnTo>
                    <a:pt x="432406" y="797757"/>
                  </a:lnTo>
                  <a:lnTo>
                    <a:pt x="443846" y="797757"/>
                  </a:lnTo>
                  <a:lnTo>
                    <a:pt x="455285" y="797757"/>
                  </a:lnTo>
                  <a:lnTo>
                    <a:pt x="466725" y="797757"/>
                  </a:lnTo>
                  <a:lnTo>
                    <a:pt x="478165" y="797757"/>
                  </a:lnTo>
                  <a:lnTo>
                    <a:pt x="489604" y="797757"/>
                  </a:lnTo>
                  <a:lnTo>
                    <a:pt x="501044" y="797757"/>
                  </a:lnTo>
                  <a:lnTo>
                    <a:pt x="512483" y="797757"/>
                  </a:lnTo>
                  <a:lnTo>
                    <a:pt x="523923" y="797757"/>
                  </a:lnTo>
                  <a:lnTo>
                    <a:pt x="535362" y="797757"/>
                  </a:lnTo>
                  <a:lnTo>
                    <a:pt x="546802" y="797757"/>
                  </a:lnTo>
                  <a:lnTo>
                    <a:pt x="558241" y="797757"/>
                  </a:lnTo>
                  <a:lnTo>
                    <a:pt x="569681" y="797757"/>
                  </a:lnTo>
                  <a:lnTo>
                    <a:pt x="581120" y="797757"/>
                  </a:lnTo>
                  <a:lnTo>
                    <a:pt x="592560" y="797757"/>
                  </a:lnTo>
                  <a:lnTo>
                    <a:pt x="603999" y="797757"/>
                  </a:lnTo>
                  <a:lnTo>
                    <a:pt x="615439" y="797757"/>
                  </a:lnTo>
                  <a:lnTo>
                    <a:pt x="626878" y="797757"/>
                  </a:lnTo>
                  <a:lnTo>
                    <a:pt x="638318" y="797757"/>
                  </a:lnTo>
                  <a:lnTo>
                    <a:pt x="649757" y="797757"/>
                  </a:lnTo>
                  <a:lnTo>
                    <a:pt x="661192" y="797757"/>
                  </a:lnTo>
                  <a:lnTo>
                    <a:pt x="672632" y="797757"/>
                  </a:lnTo>
                  <a:lnTo>
                    <a:pt x="684071" y="797757"/>
                  </a:lnTo>
                  <a:lnTo>
                    <a:pt x="695511" y="797757"/>
                  </a:lnTo>
                  <a:lnTo>
                    <a:pt x="706950" y="797757"/>
                  </a:lnTo>
                  <a:lnTo>
                    <a:pt x="718390" y="797757"/>
                  </a:lnTo>
                  <a:lnTo>
                    <a:pt x="729829" y="797757"/>
                  </a:lnTo>
                  <a:lnTo>
                    <a:pt x="741269" y="797757"/>
                  </a:lnTo>
                  <a:lnTo>
                    <a:pt x="752708" y="797757"/>
                  </a:lnTo>
                  <a:lnTo>
                    <a:pt x="764148" y="797757"/>
                  </a:lnTo>
                  <a:lnTo>
                    <a:pt x="775587" y="797757"/>
                  </a:lnTo>
                  <a:lnTo>
                    <a:pt x="787027" y="797757"/>
                  </a:lnTo>
                  <a:lnTo>
                    <a:pt x="798467" y="797757"/>
                  </a:lnTo>
                  <a:lnTo>
                    <a:pt x="809906" y="797757"/>
                  </a:lnTo>
                  <a:lnTo>
                    <a:pt x="821346" y="797757"/>
                  </a:lnTo>
                  <a:lnTo>
                    <a:pt x="832785" y="797757"/>
                  </a:lnTo>
                  <a:lnTo>
                    <a:pt x="844225" y="797757"/>
                  </a:lnTo>
                  <a:lnTo>
                    <a:pt x="855664" y="797757"/>
                  </a:lnTo>
                  <a:lnTo>
                    <a:pt x="867104" y="797757"/>
                  </a:lnTo>
                  <a:lnTo>
                    <a:pt x="878543" y="797757"/>
                  </a:lnTo>
                  <a:lnTo>
                    <a:pt x="889983" y="797757"/>
                  </a:lnTo>
                  <a:lnTo>
                    <a:pt x="901422" y="797757"/>
                  </a:lnTo>
                  <a:lnTo>
                    <a:pt x="912862" y="797757"/>
                  </a:lnTo>
                  <a:lnTo>
                    <a:pt x="924301" y="797757"/>
                  </a:lnTo>
                  <a:lnTo>
                    <a:pt x="935741" y="797757"/>
                  </a:lnTo>
                  <a:lnTo>
                    <a:pt x="947180" y="797757"/>
                  </a:lnTo>
                  <a:lnTo>
                    <a:pt x="958620" y="797757"/>
                  </a:lnTo>
                  <a:lnTo>
                    <a:pt x="970059" y="797757"/>
                  </a:lnTo>
                  <a:lnTo>
                    <a:pt x="981499" y="797757"/>
                  </a:lnTo>
                  <a:lnTo>
                    <a:pt x="992938" y="797757"/>
                  </a:lnTo>
                  <a:lnTo>
                    <a:pt x="1004378" y="797757"/>
                  </a:lnTo>
                  <a:lnTo>
                    <a:pt x="1015818" y="797757"/>
                  </a:lnTo>
                  <a:lnTo>
                    <a:pt x="1027257" y="797757"/>
                  </a:lnTo>
                  <a:lnTo>
                    <a:pt x="1038697" y="797757"/>
                  </a:lnTo>
                  <a:lnTo>
                    <a:pt x="1050136" y="797757"/>
                  </a:lnTo>
                  <a:lnTo>
                    <a:pt x="1061576" y="797757"/>
                  </a:lnTo>
                  <a:lnTo>
                    <a:pt x="1073015" y="797757"/>
                  </a:lnTo>
                  <a:lnTo>
                    <a:pt x="1084455" y="797757"/>
                  </a:lnTo>
                  <a:lnTo>
                    <a:pt x="1095894" y="797757"/>
                  </a:lnTo>
                  <a:lnTo>
                    <a:pt x="1107334" y="797757"/>
                  </a:lnTo>
                  <a:lnTo>
                    <a:pt x="1118773" y="797757"/>
                  </a:lnTo>
                  <a:lnTo>
                    <a:pt x="1130213" y="797757"/>
                  </a:lnTo>
                  <a:lnTo>
                    <a:pt x="1141652" y="797757"/>
                  </a:lnTo>
                  <a:lnTo>
                    <a:pt x="1153092" y="797757"/>
                  </a:lnTo>
                  <a:lnTo>
                    <a:pt x="1164531" y="797757"/>
                  </a:lnTo>
                  <a:lnTo>
                    <a:pt x="1175971" y="797757"/>
                  </a:lnTo>
                  <a:lnTo>
                    <a:pt x="1187406" y="797757"/>
                  </a:lnTo>
                  <a:lnTo>
                    <a:pt x="1198845" y="797757"/>
                  </a:lnTo>
                  <a:lnTo>
                    <a:pt x="1210285" y="797757"/>
                  </a:lnTo>
                  <a:lnTo>
                    <a:pt x="1221724" y="797757"/>
                  </a:lnTo>
                  <a:lnTo>
                    <a:pt x="1233164" y="797757"/>
                  </a:lnTo>
                  <a:lnTo>
                    <a:pt x="1244603" y="797757"/>
                  </a:lnTo>
                  <a:lnTo>
                    <a:pt x="1256043" y="797757"/>
                  </a:lnTo>
                  <a:lnTo>
                    <a:pt x="1267482" y="797757"/>
                  </a:lnTo>
                  <a:lnTo>
                    <a:pt x="1278922" y="797757"/>
                  </a:lnTo>
                  <a:lnTo>
                    <a:pt x="1290361" y="797757"/>
                  </a:lnTo>
                  <a:lnTo>
                    <a:pt x="1301801" y="252398"/>
                  </a:lnTo>
                  <a:lnTo>
                    <a:pt x="1313240" y="410146"/>
                  </a:lnTo>
                  <a:lnTo>
                    <a:pt x="1324680" y="189300"/>
                  </a:lnTo>
                  <a:lnTo>
                    <a:pt x="1336120" y="204325"/>
                  </a:lnTo>
                  <a:lnTo>
                    <a:pt x="1347559" y="286955"/>
                  </a:lnTo>
                  <a:lnTo>
                    <a:pt x="1358999" y="764705"/>
                  </a:lnTo>
                  <a:lnTo>
                    <a:pt x="1370438" y="797757"/>
                  </a:lnTo>
                  <a:lnTo>
                    <a:pt x="1381878" y="797757"/>
                  </a:lnTo>
                  <a:lnTo>
                    <a:pt x="1393317" y="797757"/>
                  </a:lnTo>
                  <a:lnTo>
                    <a:pt x="1404757" y="797757"/>
                  </a:lnTo>
                  <a:lnTo>
                    <a:pt x="1416196" y="797757"/>
                  </a:lnTo>
                  <a:lnTo>
                    <a:pt x="1427636" y="797757"/>
                  </a:lnTo>
                  <a:lnTo>
                    <a:pt x="1439075" y="797757"/>
                  </a:lnTo>
                  <a:lnTo>
                    <a:pt x="1450515" y="602451"/>
                  </a:lnTo>
                  <a:lnTo>
                    <a:pt x="1461954" y="274934"/>
                  </a:lnTo>
                  <a:lnTo>
                    <a:pt x="1473394" y="0"/>
                  </a:lnTo>
                  <a:lnTo>
                    <a:pt x="1484833" y="492776"/>
                  </a:lnTo>
                  <a:lnTo>
                    <a:pt x="1496273" y="791747"/>
                  </a:lnTo>
                  <a:lnTo>
                    <a:pt x="1507712" y="796257"/>
                  </a:lnTo>
                  <a:lnTo>
                    <a:pt x="1519152" y="797757"/>
                  </a:lnTo>
                  <a:lnTo>
                    <a:pt x="1530591" y="797757"/>
                  </a:lnTo>
                  <a:lnTo>
                    <a:pt x="1542031" y="797757"/>
                  </a:lnTo>
                  <a:lnTo>
                    <a:pt x="1553471" y="797757"/>
                  </a:lnTo>
                  <a:lnTo>
                    <a:pt x="1564910" y="797757"/>
                  </a:lnTo>
                  <a:lnTo>
                    <a:pt x="1576349" y="797757"/>
                  </a:lnTo>
                  <a:lnTo>
                    <a:pt x="1587789" y="797757"/>
                  </a:lnTo>
                  <a:lnTo>
                    <a:pt x="1599229" y="797757"/>
                  </a:lnTo>
                  <a:lnTo>
                    <a:pt x="1610668" y="797757"/>
                  </a:lnTo>
                  <a:lnTo>
                    <a:pt x="1622107" y="797757"/>
                  </a:lnTo>
                  <a:lnTo>
                    <a:pt x="1633547" y="797757"/>
                  </a:lnTo>
                  <a:lnTo>
                    <a:pt x="1644987" y="797757"/>
                  </a:lnTo>
                  <a:lnTo>
                    <a:pt x="1656426" y="797757"/>
                  </a:lnTo>
                  <a:lnTo>
                    <a:pt x="1667866" y="797757"/>
                  </a:lnTo>
                  <a:lnTo>
                    <a:pt x="1679305" y="797757"/>
                  </a:lnTo>
                  <a:lnTo>
                    <a:pt x="1690745" y="797757"/>
                  </a:lnTo>
                  <a:lnTo>
                    <a:pt x="1702184" y="797757"/>
                  </a:lnTo>
                  <a:lnTo>
                    <a:pt x="1713619" y="797757"/>
                  </a:lnTo>
                  <a:lnTo>
                    <a:pt x="1725063" y="797757"/>
                  </a:lnTo>
                  <a:lnTo>
                    <a:pt x="1736498" y="797757"/>
                  </a:lnTo>
                  <a:lnTo>
                    <a:pt x="1747938" y="797757"/>
                  </a:lnTo>
                  <a:lnTo>
                    <a:pt x="1759377" y="797757"/>
                  </a:lnTo>
                  <a:lnTo>
                    <a:pt x="1770817" y="797757"/>
                  </a:lnTo>
                  <a:lnTo>
                    <a:pt x="1782256" y="797757"/>
                  </a:lnTo>
                  <a:lnTo>
                    <a:pt x="1793696" y="797757"/>
                  </a:lnTo>
                  <a:lnTo>
                    <a:pt x="1805135" y="797757"/>
                  </a:lnTo>
                  <a:lnTo>
                    <a:pt x="1816575" y="797757"/>
                  </a:lnTo>
                  <a:lnTo>
                    <a:pt x="1828014" y="797757"/>
                  </a:lnTo>
                  <a:lnTo>
                    <a:pt x="1839454" y="797757"/>
                  </a:lnTo>
                  <a:lnTo>
                    <a:pt x="1850893" y="797757"/>
                  </a:lnTo>
                  <a:lnTo>
                    <a:pt x="1862333" y="797757"/>
                  </a:lnTo>
                  <a:lnTo>
                    <a:pt x="1873772" y="797757"/>
                  </a:lnTo>
                  <a:lnTo>
                    <a:pt x="1885212" y="797757"/>
                  </a:lnTo>
                  <a:lnTo>
                    <a:pt x="1896651" y="797757"/>
                  </a:lnTo>
                  <a:lnTo>
                    <a:pt x="1908091" y="797757"/>
                  </a:lnTo>
                  <a:lnTo>
                    <a:pt x="1919531" y="797757"/>
                  </a:lnTo>
                  <a:lnTo>
                    <a:pt x="1930970" y="797757"/>
                  </a:lnTo>
                  <a:lnTo>
                    <a:pt x="1942409" y="797757"/>
                  </a:lnTo>
                  <a:lnTo>
                    <a:pt x="1953849" y="797757"/>
                  </a:lnTo>
                  <a:lnTo>
                    <a:pt x="1965289" y="797757"/>
                  </a:lnTo>
                  <a:lnTo>
                    <a:pt x="1976728" y="797757"/>
                  </a:lnTo>
                  <a:lnTo>
                    <a:pt x="1988168" y="797757"/>
                  </a:lnTo>
                  <a:lnTo>
                    <a:pt x="1999607" y="797757"/>
                  </a:lnTo>
                  <a:lnTo>
                    <a:pt x="2011047" y="797757"/>
                  </a:lnTo>
                  <a:lnTo>
                    <a:pt x="2022486" y="797757"/>
                  </a:lnTo>
                  <a:lnTo>
                    <a:pt x="2033926" y="797757"/>
                  </a:lnTo>
                  <a:lnTo>
                    <a:pt x="2045365" y="797757"/>
                  </a:lnTo>
                  <a:lnTo>
                    <a:pt x="2056805" y="797757"/>
                  </a:lnTo>
                  <a:lnTo>
                    <a:pt x="2068244" y="797757"/>
                  </a:lnTo>
                  <a:lnTo>
                    <a:pt x="2079684" y="797757"/>
                  </a:lnTo>
                  <a:lnTo>
                    <a:pt x="2091123" y="797757"/>
                  </a:lnTo>
                  <a:lnTo>
                    <a:pt x="2102563" y="797757"/>
                  </a:lnTo>
                  <a:lnTo>
                    <a:pt x="2114002" y="797757"/>
                  </a:lnTo>
                  <a:lnTo>
                    <a:pt x="2125442" y="797757"/>
                  </a:lnTo>
                  <a:lnTo>
                    <a:pt x="2136882" y="797757"/>
                  </a:lnTo>
                  <a:lnTo>
                    <a:pt x="2148321" y="797757"/>
                  </a:lnTo>
                  <a:lnTo>
                    <a:pt x="2159760" y="797757"/>
                  </a:lnTo>
                  <a:lnTo>
                    <a:pt x="2171200" y="797757"/>
                  </a:lnTo>
                  <a:lnTo>
                    <a:pt x="2182640" y="797757"/>
                  </a:lnTo>
                  <a:lnTo>
                    <a:pt x="2194079" y="797757"/>
                  </a:lnTo>
                  <a:lnTo>
                    <a:pt x="2205519" y="797757"/>
                  </a:lnTo>
                  <a:lnTo>
                    <a:pt x="2216958" y="797757"/>
                  </a:lnTo>
                  <a:lnTo>
                    <a:pt x="2228393" y="797757"/>
                  </a:lnTo>
                  <a:lnTo>
                    <a:pt x="2239837" y="797757"/>
                  </a:lnTo>
                  <a:lnTo>
                    <a:pt x="2251272" y="797757"/>
                  </a:lnTo>
                  <a:lnTo>
                    <a:pt x="2262716" y="797757"/>
                  </a:lnTo>
                  <a:lnTo>
                    <a:pt x="2274151" y="797757"/>
                  </a:lnTo>
                  <a:lnTo>
                    <a:pt x="2285591" y="797757"/>
                  </a:lnTo>
                  <a:lnTo>
                    <a:pt x="2297030" y="797757"/>
                  </a:lnTo>
                  <a:lnTo>
                    <a:pt x="2308470" y="797757"/>
                  </a:lnTo>
                  <a:lnTo>
                    <a:pt x="2319909" y="797757"/>
                  </a:lnTo>
                  <a:lnTo>
                    <a:pt x="2331349" y="797757"/>
                  </a:lnTo>
                  <a:lnTo>
                    <a:pt x="2342788" y="797757"/>
                  </a:lnTo>
                  <a:lnTo>
                    <a:pt x="2354228" y="797757"/>
                  </a:lnTo>
                  <a:lnTo>
                    <a:pt x="2365667" y="797757"/>
                  </a:lnTo>
                  <a:lnTo>
                    <a:pt x="2377107" y="797757"/>
                  </a:lnTo>
                  <a:lnTo>
                    <a:pt x="2388546" y="797757"/>
                  </a:lnTo>
                  <a:lnTo>
                    <a:pt x="2399986" y="797757"/>
                  </a:lnTo>
                  <a:lnTo>
                    <a:pt x="2411425" y="797757"/>
                  </a:lnTo>
                  <a:lnTo>
                    <a:pt x="2422865" y="797757"/>
                  </a:lnTo>
                  <a:lnTo>
                    <a:pt x="2434304" y="797757"/>
                  </a:lnTo>
                  <a:lnTo>
                    <a:pt x="2445744" y="797757"/>
                  </a:lnTo>
                  <a:lnTo>
                    <a:pt x="2457184" y="797757"/>
                  </a:lnTo>
                  <a:lnTo>
                    <a:pt x="2468623" y="797757"/>
                  </a:lnTo>
                  <a:lnTo>
                    <a:pt x="2480062" y="797757"/>
                  </a:lnTo>
                  <a:lnTo>
                    <a:pt x="2491502" y="797757"/>
                  </a:lnTo>
                  <a:lnTo>
                    <a:pt x="2502942" y="797757"/>
                  </a:lnTo>
                  <a:lnTo>
                    <a:pt x="2514381" y="797757"/>
                  </a:lnTo>
                  <a:lnTo>
                    <a:pt x="2525821" y="797757"/>
                  </a:lnTo>
                  <a:lnTo>
                    <a:pt x="2537260" y="797757"/>
                  </a:lnTo>
                  <a:lnTo>
                    <a:pt x="2548700" y="797757"/>
                  </a:lnTo>
                  <a:lnTo>
                    <a:pt x="2560139" y="797757"/>
                  </a:lnTo>
                  <a:lnTo>
                    <a:pt x="2571579" y="797757"/>
                  </a:lnTo>
                  <a:lnTo>
                    <a:pt x="2583018" y="797757"/>
                  </a:lnTo>
                  <a:lnTo>
                    <a:pt x="2594458" y="797757"/>
                  </a:lnTo>
                  <a:lnTo>
                    <a:pt x="2605897" y="797757"/>
                  </a:lnTo>
                  <a:lnTo>
                    <a:pt x="2617337" y="797757"/>
                  </a:lnTo>
                  <a:lnTo>
                    <a:pt x="2628776" y="797757"/>
                  </a:lnTo>
                  <a:lnTo>
                    <a:pt x="2640216" y="797757"/>
                  </a:lnTo>
                  <a:lnTo>
                    <a:pt x="2651655" y="797757"/>
                  </a:lnTo>
                  <a:lnTo>
                    <a:pt x="2663095" y="797757"/>
                  </a:lnTo>
                  <a:lnTo>
                    <a:pt x="2674535" y="797757"/>
                  </a:lnTo>
                  <a:lnTo>
                    <a:pt x="2685974" y="797757"/>
                  </a:lnTo>
                  <a:lnTo>
                    <a:pt x="2697413" y="797757"/>
                  </a:lnTo>
                  <a:lnTo>
                    <a:pt x="2708853" y="797757"/>
                  </a:lnTo>
                  <a:lnTo>
                    <a:pt x="2720293" y="797757"/>
                  </a:lnTo>
                  <a:lnTo>
                    <a:pt x="2731727" y="797757"/>
                  </a:lnTo>
                  <a:lnTo>
                    <a:pt x="2743172" y="797757"/>
                  </a:lnTo>
                  <a:lnTo>
                    <a:pt x="2754611" y="797757"/>
                  </a:lnTo>
                  <a:lnTo>
                    <a:pt x="2766046" y="797757"/>
                  </a:lnTo>
                  <a:lnTo>
                    <a:pt x="2777490" y="797757"/>
                  </a:lnTo>
                  <a:lnTo>
                    <a:pt x="2788925" y="797757"/>
                  </a:lnTo>
                  <a:lnTo>
                    <a:pt x="2800364" y="797757"/>
                  </a:lnTo>
                  <a:lnTo>
                    <a:pt x="2811804" y="797757"/>
                  </a:lnTo>
                  <a:lnTo>
                    <a:pt x="2823243" y="797757"/>
                  </a:lnTo>
                  <a:lnTo>
                    <a:pt x="2834683" y="797757"/>
                  </a:lnTo>
                  <a:lnTo>
                    <a:pt x="2846123" y="797757"/>
                  </a:lnTo>
                  <a:lnTo>
                    <a:pt x="2857562" y="797757"/>
                  </a:lnTo>
                  <a:lnTo>
                    <a:pt x="2869001" y="797757"/>
                  </a:lnTo>
                  <a:lnTo>
                    <a:pt x="2880441" y="797757"/>
                  </a:lnTo>
                  <a:lnTo>
                    <a:pt x="2891881" y="797757"/>
                  </a:lnTo>
                  <a:lnTo>
                    <a:pt x="2903320" y="797757"/>
                  </a:lnTo>
                  <a:lnTo>
                    <a:pt x="2914760" y="797757"/>
                  </a:lnTo>
                  <a:lnTo>
                    <a:pt x="2926199" y="797757"/>
                  </a:lnTo>
                  <a:lnTo>
                    <a:pt x="2937639" y="797757"/>
                  </a:lnTo>
                  <a:lnTo>
                    <a:pt x="2949078" y="797757"/>
                  </a:lnTo>
                  <a:lnTo>
                    <a:pt x="2960518" y="797757"/>
                  </a:lnTo>
                  <a:lnTo>
                    <a:pt x="2971957" y="797757"/>
                  </a:lnTo>
                  <a:lnTo>
                    <a:pt x="2983397" y="797757"/>
                  </a:lnTo>
                  <a:lnTo>
                    <a:pt x="2994837" y="797757"/>
                  </a:lnTo>
                  <a:lnTo>
                    <a:pt x="3006276" y="797757"/>
                  </a:lnTo>
                  <a:lnTo>
                    <a:pt x="3017715" y="797757"/>
                  </a:lnTo>
                  <a:lnTo>
                    <a:pt x="3029155" y="797757"/>
                  </a:lnTo>
                  <a:lnTo>
                    <a:pt x="3040594" y="797757"/>
                  </a:lnTo>
                  <a:lnTo>
                    <a:pt x="3052034" y="797757"/>
                  </a:lnTo>
                  <a:lnTo>
                    <a:pt x="3063474" y="797757"/>
                  </a:lnTo>
                  <a:lnTo>
                    <a:pt x="3074913" y="797757"/>
                  </a:lnTo>
                  <a:lnTo>
                    <a:pt x="3086352" y="797757"/>
                  </a:lnTo>
                  <a:lnTo>
                    <a:pt x="3097792" y="797757"/>
                  </a:lnTo>
                  <a:lnTo>
                    <a:pt x="3109232" y="797757"/>
                  </a:lnTo>
                  <a:lnTo>
                    <a:pt x="3120671" y="797757"/>
                  </a:lnTo>
                  <a:lnTo>
                    <a:pt x="3132111" y="797757"/>
                  </a:lnTo>
                  <a:lnTo>
                    <a:pt x="3143550" y="797757"/>
                  </a:lnTo>
                  <a:lnTo>
                    <a:pt x="3154990" y="797757"/>
                  </a:lnTo>
                  <a:lnTo>
                    <a:pt x="3166429" y="797757"/>
                  </a:lnTo>
                  <a:lnTo>
                    <a:pt x="3177869" y="797757"/>
                  </a:lnTo>
                  <a:lnTo>
                    <a:pt x="3189308" y="797757"/>
                  </a:lnTo>
                  <a:lnTo>
                    <a:pt x="3200748" y="797757"/>
                  </a:lnTo>
                  <a:lnTo>
                    <a:pt x="3212187" y="797757"/>
                  </a:lnTo>
                  <a:lnTo>
                    <a:pt x="3223627" y="797757"/>
                  </a:lnTo>
                  <a:lnTo>
                    <a:pt x="3235066" y="797757"/>
                  </a:lnTo>
                  <a:lnTo>
                    <a:pt x="3246501" y="797757"/>
                  </a:lnTo>
                  <a:lnTo>
                    <a:pt x="3257945" y="797757"/>
                  </a:lnTo>
                  <a:lnTo>
                    <a:pt x="3269385" y="797757"/>
                  </a:lnTo>
                  <a:lnTo>
                    <a:pt x="3280825" y="797757"/>
                  </a:lnTo>
                  <a:lnTo>
                    <a:pt x="3292264" y="797757"/>
                  </a:lnTo>
                  <a:lnTo>
                    <a:pt x="3303699" y="797757"/>
                  </a:lnTo>
                  <a:lnTo>
                    <a:pt x="3315143" y="797757"/>
                  </a:lnTo>
                  <a:lnTo>
                    <a:pt x="3326578" y="797757"/>
                  </a:lnTo>
                  <a:lnTo>
                    <a:pt x="3338017" y="797757"/>
                  </a:lnTo>
                  <a:lnTo>
                    <a:pt x="3349457" y="797757"/>
                  </a:lnTo>
                  <a:lnTo>
                    <a:pt x="3360896" y="797757"/>
                  </a:lnTo>
                  <a:lnTo>
                    <a:pt x="3372336" y="797757"/>
                  </a:lnTo>
                  <a:lnTo>
                    <a:pt x="3383776" y="797757"/>
                  </a:lnTo>
                  <a:lnTo>
                    <a:pt x="3395215" y="797757"/>
                  </a:lnTo>
                  <a:lnTo>
                    <a:pt x="3406654" y="797757"/>
                  </a:lnTo>
                  <a:lnTo>
                    <a:pt x="3418094" y="797757"/>
                  </a:lnTo>
                  <a:lnTo>
                    <a:pt x="3429534" y="797757"/>
                  </a:lnTo>
                  <a:lnTo>
                    <a:pt x="3440973" y="797757"/>
                  </a:lnTo>
                  <a:lnTo>
                    <a:pt x="3452413" y="797757"/>
                  </a:lnTo>
                  <a:lnTo>
                    <a:pt x="3463852" y="797757"/>
                  </a:lnTo>
                  <a:lnTo>
                    <a:pt x="3475292" y="797757"/>
                  </a:lnTo>
                  <a:lnTo>
                    <a:pt x="3486731" y="797757"/>
                  </a:lnTo>
                  <a:lnTo>
                    <a:pt x="3498171" y="797757"/>
                  </a:lnTo>
                  <a:lnTo>
                    <a:pt x="3509610" y="797757"/>
                  </a:lnTo>
                  <a:lnTo>
                    <a:pt x="3521050" y="797757"/>
                  </a:lnTo>
                  <a:lnTo>
                    <a:pt x="3532489" y="797757"/>
                  </a:lnTo>
                  <a:lnTo>
                    <a:pt x="3543929" y="797757"/>
                  </a:lnTo>
                  <a:lnTo>
                    <a:pt x="3555368" y="797757"/>
                  </a:lnTo>
                  <a:lnTo>
                    <a:pt x="3566808" y="797757"/>
                  </a:lnTo>
                  <a:lnTo>
                    <a:pt x="3578247" y="797757"/>
                  </a:lnTo>
                  <a:lnTo>
                    <a:pt x="3589687" y="797757"/>
                  </a:lnTo>
                  <a:lnTo>
                    <a:pt x="3601127" y="797757"/>
                  </a:lnTo>
                  <a:lnTo>
                    <a:pt x="3612566" y="797757"/>
                  </a:lnTo>
                  <a:lnTo>
                    <a:pt x="3624005" y="797757"/>
                  </a:lnTo>
                  <a:lnTo>
                    <a:pt x="3635445" y="797757"/>
                  </a:lnTo>
                  <a:lnTo>
                    <a:pt x="3646885" y="797757"/>
                  </a:lnTo>
                  <a:lnTo>
                    <a:pt x="3658324" y="797757"/>
                  </a:lnTo>
                  <a:lnTo>
                    <a:pt x="3669764" y="797757"/>
                  </a:lnTo>
                  <a:lnTo>
                    <a:pt x="3681203" y="797757"/>
                  </a:lnTo>
                  <a:lnTo>
                    <a:pt x="3692643" y="797757"/>
                  </a:lnTo>
                  <a:lnTo>
                    <a:pt x="3704082" y="797757"/>
                  </a:lnTo>
                  <a:lnTo>
                    <a:pt x="3715522" y="797757"/>
                  </a:lnTo>
                  <a:lnTo>
                    <a:pt x="3726961" y="797757"/>
                  </a:lnTo>
                  <a:lnTo>
                    <a:pt x="3738401" y="797757"/>
                  </a:lnTo>
                  <a:lnTo>
                    <a:pt x="3749840" y="797757"/>
                  </a:lnTo>
                  <a:lnTo>
                    <a:pt x="3761280" y="797757"/>
                  </a:lnTo>
                  <a:lnTo>
                    <a:pt x="3772719" y="797757"/>
                  </a:lnTo>
                  <a:lnTo>
                    <a:pt x="3784154" y="797757"/>
                  </a:lnTo>
                  <a:lnTo>
                    <a:pt x="3795598" y="797757"/>
                  </a:lnTo>
                  <a:lnTo>
                    <a:pt x="3807033" y="797757"/>
                  </a:lnTo>
                  <a:lnTo>
                    <a:pt x="3818473" y="797757"/>
                  </a:lnTo>
                  <a:lnTo>
                    <a:pt x="3829917" y="797757"/>
                  </a:lnTo>
                  <a:lnTo>
                    <a:pt x="3841352" y="797757"/>
                  </a:lnTo>
                  <a:lnTo>
                    <a:pt x="3852791" y="797757"/>
                  </a:lnTo>
                  <a:lnTo>
                    <a:pt x="3864231" y="797757"/>
                  </a:lnTo>
                  <a:lnTo>
                    <a:pt x="3875670" y="797757"/>
                  </a:lnTo>
                  <a:lnTo>
                    <a:pt x="3887110" y="797757"/>
                  </a:lnTo>
                  <a:lnTo>
                    <a:pt x="3898549" y="797757"/>
                  </a:lnTo>
                  <a:lnTo>
                    <a:pt x="3909989" y="797757"/>
                  </a:lnTo>
                  <a:lnTo>
                    <a:pt x="3921447" y="797757"/>
                  </a:lnTo>
                  <a:lnTo>
                    <a:pt x="3932878" y="797757"/>
                  </a:lnTo>
                  <a:lnTo>
                    <a:pt x="3944307" y="797757"/>
                  </a:lnTo>
                  <a:lnTo>
                    <a:pt x="3955737" y="797757"/>
                  </a:lnTo>
                  <a:lnTo>
                    <a:pt x="3967167" y="797757"/>
                  </a:lnTo>
                  <a:lnTo>
                    <a:pt x="3978645" y="797757"/>
                  </a:lnTo>
                  <a:lnTo>
                    <a:pt x="3990075" y="797757"/>
                  </a:lnTo>
                  <a:lnTo>
                    <a:pt x="4001505" y="797757"/>
                  </a:lnTo>
                  <a:lnTo>
                    <a:pt x="4012935" y="797757"/>
                  </a:lnTo>
                  <a:lnTo>
                    <a:pt x="4024365" y="797757"/>
                  </a:lnTo>
                  <a:lnTo>
                    <a:pt x="4035843" y="797757"/>
                  </a:lnTo>
                  <a:lnTo>
                    <a:pt x="4047273" y="797757"/>
                  </a:lnTo>
                  <a:lnTo>
                    <a:pt x="4058702" y="797757"/>
                  </a:lnTo>
                  <a:lnTo>
                    <a:pt x="4070133" y="797757"/>
                  </a:lnTo>
                  <a:lnTo>
                    <a:pt x="4081563" y="797757"/>
                  </a:lnTo>
                  <a:lnTo>
                    <a:pt x="4093040" y="797757"/>
                  </a:lnTo>
                  <a:lnTo>
                    <a:pt x="4104471" y="797757"/>
                  </a:lnTo>
                  <a:lnTo>
                    <a:pt x="4115900" y="797757"/>
                  </a:lnTo>
                  <a:lnTo>
                    <a:pt x="4127330" y="797757"/>
                  </a:lnTo>
                  <a:lnTo>
                    <a:pt x="4138760" y="797757"/>
                  </a:lnTo>
                  <a:lnTo>
                    <a:pt x="4150238" y="797757"/>
                  </a:lnTo>
                  <a:lnTo>
                    <a:pt x="4161668" y="797757"/>
                  </a:lnTo>
                  <a:lnTo>
                    <a:pt x="4173098" y="797757"/>
                  </a:lnTo>
                  <a:lnTo>
                    <a:pt x="4184528" y="797757"/>
                  </a:lnTo>
                  <a:lnTo>
                    <a:pt x="4195958" y="797757"/>
                  </a:lnTo>
                  <a:lnTo>
                    <a:pt x="4207436" y="797757"/>
                  </a:lnTo>
                  <a:lnTo>
                    <a:pt x="4218865" y="797757"/>
                  </a:lnTo>
                  <a:lnTo>
                    <a:pt x="4230296" y="797757"/>
                  </a:lnTo>
                  <a:lnTo>
                    <a:pt x="4241726" y="797757"/>
                  </a:lnTo>
                  <a:lnTo>
                    <a:pt x="4253156" y="797757"/>
                  </a:lnTo>
                  <a:lnTo>
                    <a:pt x="4264634" y="797757"/>
                  </a:lnTo>
                  <a:lnTo>
                    <a:pt x="4276063" y="797757"/>
                  </a:lnTo>
                  <a:lnTo>
                    <a:pt x="4287493" y="797757"/>
                  </a:lnTo>
                  <a:lnTo>
                    <a:pt x="4298923" y="797757"/>
                  </a:lnTo>
                  <a:lnTo>
                    <a:pt x="4310353" y="797757"/>
                  </a:lnTo>
                  <a:lnTo>
                    <a:pt x="4321831" y="797757"/>
                  </a:lnTo>
                  <a:lnTo>
                    <a:pt x="4333261" y="797757"/>
                  </a:lnTo>
                  <a:lnTo>
                    <a:pt x="4344691" y="797757"/>
                  </a:lnTo>
                  <a:lnTo>
                    <a:pt x="4356121" y="797757"/>
                  </a:lnTo>
                  <a:lnTo>
                    <a:pt x="4367551" y="797757"/>
                  </a:lnTo>
                  <a:lnTo>
                    <a:pt x="4379028" y="797757"/>
                  </a:lnTo>
                  <a:lnTo>
                    <a:pt x="4390458" y="797757"/>
                  </a:lnTo>
                  <a:lnTo>
                    <a:pt x="4401889" y="797757"/>
                  </a:lnTo>
                  <a:lnTo>
                    <a:pt x="4413319" y="797757"/>
                  </a:lnTo>
                  <a:lnTo>
                    <a:pt x="4424749" y="797757"/>
                  </a:lnTo>
                  <a:lnTo>
                    <a:pt x="4436226" y="797757"/>
                  </a:lnTo>
                  <a:lnTo>
                    <a:pt x="4447656" y="797757"/>
                  </a:lnTo>
                  <a:lnTo>
                    <a:pt x="4459086" y="797757"/>
                  </a:lnTo>
                  <a:lnTo>
                    <a:pt x="4470516" y="797757"/>
                  </a:lnTo>
                  <a:lnTo>
                    <a:pt x="4481946" y="797757"/>
                  </a:lnTo>
                  <a:lnTo>
                    <a:pt x="4493424" y="797757"/>
                  </a:lnTo>
                  <a:lnTo>
                    <a:pt x="4504854" y="797757"/>
                  </a:lnTo>
                  <a:lnTo>
                    <a:pt x="4516284" y="797757"/>
                  </a:lnTo>
                  <a:lnTo>
                    <a:pt x="4527714" y="797757"/>
                  </a:lnTo>
                  <a:lnTo>
                    <a:pt x="4539144" y="797757"/>
                  </a:lnTo>
                  <a:lnTo>
                    <a:pt x="4550621" y="797757"/>
                  </a:lnTo>
                  <a:lnTo>
                    <a:pt x="4562051" y="797757"/>
                  </a:lnTo>
                  <a:lnTo>
                    <a:pt x="4573482" y="797757"/>
                  </a:lnTo>
                  <a:lnTo>
                    <a:pt x="4584912" y="797757"/>
                  </a:lnTo>
                  <a:lnTo>
                    <a:pt x="4596341" y="797757"/>
                  </a:lnTo>
                  <a:lnTo>
                    <a:pt x="4607771" y="797757"/>
                  </a:lnTo>
                  <a:lnTo>
                    <a:pt x="4619249" y="797757"/>
                  </a:lnTo>
                  <a:lnTo>
                    <a:pt x="4630679" y="797757"/>
                  </a:lnTo>
                  <a:lnTo>
                    <a:pt x="4642109" y="797757"/>
                  </a:lnTo>
                  <a:lnTo>
                    <a:pt x="4653539" y="797757"/>
                  </a:lnTo>
                  <a:lnTo>
                    <a:pt x="4664969" y="797757"/>
                  </a:lnTo>
                  <a:lnTo>
                    <a:pt x="4676447" y="797757"/>
                  </a:lnTo>
                  <a:lnTo>
                    <a:pt x="4687877" y="797757"/>
                  </a:lnTo>
                  <a:lnTo>
                    <a:pt x="4699306" y="797757"/>
                  </a:lnTo>
                  <a:lnTo>
                    <a:pt x="4710737" y="797757"/>
                  </a:lnTo>
                  <a:lnTo>
                    <a:pt x="4722167" y="797757"/>
                  </a:lnTo>
                  <a:lnTo>
                    <a:pt x="4733644" y="797757"/>
                  </a:lnTo>
                  <a:lnTo>
                    <a:pt x="4745075" y="797757"/>
                  </a:lnTo>
                  <a:lnTo>
                    <a:pt x="4756504" y="797757"/>
                  </a:lnTo>
                  <a:lnTo>
                    <a:pt x="4767934" y="797757"/>
                  </a:lnTo>
                  <a:lnTo>
                    <a:pt x="4779364" y="797757"/>
                  </a:lnTo>
                  <a:lnTo>
                    <a:pt x="4790842" y="797757"/>
                  </a:lnTo>
                  <a:lnTo>
                    <a:pt x="4802272" y="797757"/>
                  </a:lnTo>
                  <a:lnTo>
                    <a:pt x="4813702" y="797757"/>
                  </a:lnTo>
                  <a:lnTo>
                    <a:pt x="4825132" y="797757"/>
                  </a:lnTo>
                  <a:lnTo>
                    <a:pt x="4836562" y="797757"/>
                  </a:lnTo>
                  <a:lnTo>
                    <a:pt x="4848040" y="797757"/>
                  </a:lnTo>
                  <a:lnTo>
                    <a:pt x="4859469" y="797757"/>
                  </a:lnTo>
                  <a:lnTo>
                    <a:pt x="4870899" y="797757"/>
                  </a:lnTo>
                  <a:lnTo>
                    <a:pt x="4882330" y="797757"/>
                  </a:lnTo>
                  <a:lnTo>
                    <a:pt x="4893760" y="797757"/>
                  </a:lnTo>
                  <a:lnTo>
                    <a:pt x="4905237" y="797757"/>
                  </a:lnTo>
                  <a:lnTo>
                    <a:pt x="4916667" y="797757"/>
                  </a:lnTo>
                  <a:lnTo>
                    <a:pt x="4928097" y="797757"/>
                  </a:lnTo>
                  <a:lnTo>
                    <a:pt x="4939527" y="797757"/>
                  </a:lnTo>
                  <a:lnTo>
                    <a:pt x="4950957" y="797757"/>
                  </a:lnTo>
                  <a:lnTo>
                    <a:pt x="4962435" y="797757"/>
                  </a:lnTo>
                  <a:lnTo>
                    <a:pt x="4973865" y="797757"/>
                  </a:lnTo>
                  <a:lnTo>
                    <a:pt x="4985295" y="797757"/>
                  </a:lnTo>
                  <a:lnTo>
                    <a:pt x="4996725" y="797757"/>
                  </a:lnTo>
                  <a:lnTo>
                    <a:pt x="5008155" y="797757"/>
                  </a:lnTo>
                  <a:lnTo>
                    <a:pt x="5019632" y="797757"/>
                  </a:lnTo>
                  <a:lnTo>
                    <a:pt x="5031062" y="797757"/>
                  </a:lnTo>
                  <a:lnTo>
                    <a:pt x="5042492" y="797757"/>
                  </a:lnTo>
                  <a:lnTo>
                    <a:pt x="5053923" y="797757"/>
                  </a:lnTo>
                  <a:lnTo>
                    <a:pt x="5065353" y="797757"/>
                  </a:lnTo>
                  <a:lnTo>
                    <a:pt x="5076830" y="797757"/>
                  </a:lnTo>
                  <a:lnTo>
                    <a:pt x="5088260" y="797757"/>
                  </a:lnTo>
                  <a:lnTo>
                    <a:pt x="5099690" y="797757"/>
                  </a:lnTo>
                  <a:lnTo>
                    <a:pt x="5111120" y="797757"/>
                  </a:lnTo>
                  <a:lnTo>
                    <a:pt x="5122550" y="797757"/>
                  </a:lnTo>
                  <a:lnTo>
                    <a:pt x="5134028" y="797757"/>
                  </a:lnTo>
                  <a:lnTo>
                    <a:pt x="5145458" y="797757"/>
                  </a:lnTo>
                  <a:lnTo>
                    <a:pt x="5156888" y="797757"/>
                  </a:lnTo>
                  <a:lnTo>
                    <a:pt x="5168318" y="797757"/>
                  </a:lnTo>
                  <a:lnTo>
                    <a:pt x="5179747" y="797757"/>
                  </a:lnTo>
                  <a:lnTo>
                    <a:pt x="5191225" y="797757"/>
                  </a:lnTo>
                  <a:lnTo>
                    <a:pt x="5202655" y="797757"/>
                  </a:lnTo>
                  <a:lnTo>
                    <a:pt x="5214085" y="797757"/>
                  </a:lnTo>
                  <a:lnTo>
                    <a:pt x="5225515" y="797757"/>
                  </a:lnTo>
                  <a:lnTo>
                    <a:pt x="5236945" y="797757"/>
                  </a:lnTo>
                  <a:lnTo>
                    <a:pt x="5248423" y="797757"/>
                  </a:lnTo>
                  <a:lnTo>
                    <a:pt x="5259853" y="797757"/>
                  </a:lnTo>
                  <a:lnTo>
                    <a:pt x="5271283" y="797757"/>
                  </a:lnTo>
                  <a:lnTo>
                    <a:pt x="5282713" y="797757"/>
                  </a:lnTo>
                  <a:lnTo>
                    <a:pt x="5294143" y="797757"/>
                  </a:lnTo>
                  <a:lnTo>
                    <a:pt x="5305621" y="797757"/>
                  </a:lnTo>
                  <a:lnTo>
                    <a:pt x="5317051" y="797757"/>
                  </a:lnTo>
                  <a:lnTo>
                    <a:pt x="5328481" y="797757"/>
                  </a:lnTo>
                  <a:lnTo>
                    <a:pt x="5339910" y="797757"/>
                  </a:lnTo>
                  <a:lnTo>
                    <a:pt x="5351340" y="797757"/>
                  </a:lnTo>
                  <a:lnTo>
                    <a:pt x="5362818" y="797757"/>
                  </a:lnTo>
                  <a:lnTo>
                    <a:pt x="5374248" y="797757"/>
                  </a:lnTo>
                  <a:lnTo>
                    <a:pt x="5385678" y="797757"/>
                  </a:lnTo>
                  <a:lnTo>
                    <a:pt x="5397108" y="797757"/>
                  </a:lnTo>
                  <a:lnTo>
                    <a:pt x="5408538" y="797757"/>
                  </a:lnTo>
                  <a:lnTo>
                    <a:pt x="5420016" y="797757"/>
                  </a:lnTo>
                  <a:lnTo>
                    <a:pt x="5431446" y="797757"/>
                  </a:lnTo>
                  <a:lnTo>
                    <a:pt x="5442876" y="797757"/>
                  </a:lnTo>
                  <a:lnTo>
                    <a:pt x="5454306" y="797757"/>
                  </a:lnTo>
                  <a:lnTo>
                    <a:pt x="5465736" y="797757"/>
                  </a:lnTo>
                  <a:lnTo>
                    <a:pt x="5477214" y="797757"/>
                  </a:lnTo>
                  <a:lnTo>
                    <a:pt x="5488643" y="797757"/>
                  </a:lnTo>
                  <a:lnTo>
                    <a:pt x="5500073" y="797757"/>
                  </a:lnTo>
                  <a:lnTo>
                    <a:pt x="5511503" y="797757"/>
                  </a:lnTo>
                  <a:lnTo>
                    <a:pt x="5522933" y="797757"/>
                  </a:lnTo>
                  <a:lnTo>
                    <a:pt x="5534411" y="797757"/>
                  </a:lnTo>
                  <a:lnTo>
                    <a:pt x="5545841" y="797757"/>
                  </a:lnTo>
                  <a:lnTo>
                    <a:pt x="5557271" y="797757"/>
                  </a:lnTo>
                  <a:lnTo>
                    <a:pt x="5568701" y="797757"/>
                  </a:lnTo>
                  <a:lnTo>
                    <a:pt x="5580131" y="797757"/>
                  </a:lnTo>
                  <a:lnTo>
                    <a:pt x="5591609" y="797757"/>
                  </a:lnTo>
                  <a:lnTo>
                    <a:pt x="5603038" y="797757"/>
                  </a:lnTo>
                  <a:lnTo>
                    <a:pt x="5614469" y="797757"/>
                  </a:lnTo>
                  <a:lnTo>
                    <a:pt x="5625899" y="797757"/>
                  </a:lnTo>
                  <a:lnTo>
                    <a:pt x="5637329" y="797757"/>
                  </a:lnTo>
                  <a:lnTo>
                    <a:pt x="5648759" y="797757"/>
                  </a:lnTo>
                  <a:lnTo>
                    <a:pt x="5660236" y="797757"/>
                  </a:lnTo>
                  <a:lnTo>
                    <a:pt x="5671666" y="797757"/>
                  </a:lnTo>
                  <a:lnTo>
                    <a:pt x="5683096" y="797757"/>
                  </a:lnTo>
                  <a:lnTo>
                    <a:pt x="5694526" y="797757"/>
                  </a:lnTo>
                  <a:lnTo>
                    <a:pt x="5705956" y="797757"/>
                  </a:lnTo>
                  <a:lnTo>
                    <a:pt x="5717434" y="797757"/>
                  </a:lnTo>
                  <a:lnTo>
                    <a:pt x="5728864" y="797757"/>
                  </a:lnTo>
                  <a:lnTo>
                    <a:pt x="5740294" y="797757"/>
                  </a:lnTo>
                  <a:lnTo>
                    <a:pt x="5751724" y="797757"/>
                  </a:lnTo>
                  <a:lnTo>
                    <a:pt x="5763154" y="797757"/>
                  </a:lnTo>
                  <a:lnTo>
                    <a:pt x="5774631" y="797757"/>
                  </a:lnTo>
                  <a:lnTo>
                    <a:pt x="5786062" y="797757"/>
                  </a:lnTo>
                  <a:lnTo>
                    <a:pt x="5797492" y="797757"/>
                  </a:lnTo>
                  <a:lnTo>
                    <a:pt x="5808921" y="797757"/>
                  </a:lnTo>
                  <a:lnTo>
                    <a:pt x="5820351" y="797757"/>
                  </a:lnTo>
                  <a:lnTo>
                    <a:pt x="5831829" y="797757"/>
                  </a:lnTo>
                  <a:lnTo>
                    <a:pt x="5843259" y="797757"/>
                  </a:lnTo>
                  <a:lnTo>
                    <a:pt x="5854689" y="797757"/>
                  </a:lnTo>
                  <a:lnTo>
                    <a:pt x="5866119" y="797757"/>
                  </a:lnTo>
                  <a:lnTo>
                    <a:pt x="5877549" y="797757"/>
                  </a:lnTo>
                  <a:lnTo>
                    <a:pt x="5889027" y="797757"/>
                  </a:lnTo>
                  <a:lnTo>
                    <a:pt x="5900457" y="797757"/>
                  </a:lnTo>
                  <a:lnTo>
                    <a:pt x="5911887" y="797757"/>
                  </a:lnTo>
                  <a:lnTo>
                    <a:pt x="5923317" y="797757"/>
                  </a:lnTo>
                  <a:lnTo>
                    <a:pt x="5934747" y="797757"/>
                  </a:lnTo>
                  <a:lnTo>
                    <a:pt x="5946225" y="797757"/>
                  </a:lnTo>
                  <a:lnTo>
                    <a:pt x="5957655" y="797757"/>
                  </a:lnTo>
                  <a:lnTo>
                    <a:pt x="5969084" y="797757"/>
                  </a:lnTo>
                  <a:lnTo>
                    <a:pt x="5980514" y="797757"/>
                  </a:lnTo>
                  <a:lnTo>
                    <a:pt x="5991944" y="797757"/>
                  </a:lnTo>
                  <a:lnTo>
                    <a:pt x="6003422" y="797757"/>
                  </a:lnTo>
                  <a:lnTo>
                    <a:pt x="6014852" y="797757"/>
                  </a:lnTo>
                  <a:lnTo>
                    <a:pt x="6026282" y="797757"/>
                  </a:lnTo>
                  <a:lnTo>
                    <a:pt x="6037712" y="797757"/>
                  </a:lnTo>
                  <a:lnTo>
                    <a:pt x="6049142" y="797757"/>
                  </a:lnTo>
                  <a:lnTo>
                    <a:pt x="6060620" y="797757"/>
                  </a:lnTo>
                  <a:lnTo>
                    <a:pt x="6072049" y="797757"/>
                  </a:lnTo>
                  <a:lnTo>
                    <a:pt x="6083480" y="797757"/>
                  </a:lnTo>
                  <a:lnTo>
                    <a:pt x="6094910" y="797757"/>
                  </a:lnTo>
                  <a:lnTo>
                    <a:pt x="6106340" y="797757"/>
                  </a:lnTo>
                  <a:lnTo>
                    <a:pt x="6117818" y="797757"/>
                  </a:lnTo>
                  <a:lnTo>
                    <a:pt x="6129247" y="797757"/>
                  </a:lnTo>
                  <a:lnTo>
                    <a:pt x="6140677" y="797757"/>
                  </a:lnTo>
                  <a:lnTo>
                    <a:pt x="6152107" y="797757"/>
                  </a:lnTo>
                  <a:lnTo>
                    <a:pt x="6163537" y="797757"/>
                  </a:lnTo>
                  <a:lnTo>
                    <a:pt x="6175015" y="797757"/>
                  </a:lnTo>
                  <a:lnTo>
                    <a:pt x="6186445" y="797757"/>
                  </a:lnTo>
                  <a:lnTo>
                    <a:pt x="6197875" y="797757"/>
                  </a:lnTo>
                  <a:lnTo>
                    <a:pt x="6209305" y="797757"/>
                  </a:lnTo>
                  <a:lnTo>
                    <a:pt x="6220735" y="797757"/>
                  </a:lnTo>
                  <a:lnTo>
                    <a:pt x="6232212" y="797757"/>
                  </a:lnTo>
                  <a:lnTo>
                    <a:pt x="6243642" y="797757"/>
                  </a:lnTo>
                  <a:lnTo>
                    <a:pt x="6255073" y="797757"/>
                  </a:lnTo>
                  <a:lnTo>
                    <a:pt x="6266503" y="797757"/>
                  </a:lnTo>
                  <a:lnTo>
                    <a:pt x="6277933" y="797757"/>
                  </a:lnTo>
                  <a:lnTo>
                    <a:pt x="6289410" y="797757"/>
                  </a:lnTo>
                  <a:lnTo>
                    <a:pt x="6300840" y="797757"/>
                  </a:lnTo>
                  <a:lnTo>
                    <a:pt x="6312270" y="797757"/>
                  </a:lnTo>
                  <a:lnTo>
                    <a:pt x="6323700" y="797757"/>
                  </a:lnTo>
                  <a:lnTo>
                    <a:pt x="6335130" y="797757"/>
                  </a:lnTo>
                  <a:lnTo>
                    <a:pt x="6346608" y="797757"/>
                  </a:lnTo>
                  <a:lnTo>
                    <a:pt x="6358038" y="797757"/>
                  </a:lnTo>
                  <a:lnTo>
                    <a:pt x="6369468" y="797757"/>
                  </a:lnTo>
                  <a:lnTo>
                    <a:pt x="6380898" y="797757"/>
                  </a:lnTo>
                  <a:lnTo>
                    <a:pt x="6392328" y="797757"/>
                  </a:lnTo>
                  <a:lnTo>
                    <a:pt x="6403805" y="797757"/>
                  </a:lnTo>
                  <a:lnTo>
                    <a:pt x="6415235" y="797757"/>
                  </a:lnTo>
                  <a:lnTo>
                    <a:pt x="6426666" y="797757"/>
                  </a:lnTo>
                  <a:lnTo>
                    <a:pt x="6438096" y="797757"/>
                  </a:lnTo>
                  <a:lnTo>
                    <a:pt x="6449525" y="797757"/>
                  </a:lnTo>
                  <a:lnTo>
                    <a:pt x="6461003" y="797757"/>
                  </a:lnTo>
                  <a:lnTo>
                    <a:pt x="6472433" y="797757"/>
                  </a:lnTo>
                  <a:lnTo>
                    <a:pt x="6483863" y="797757"/>
                  </a:lnTo>
                  <a:lnTo>
                    <a:pt x="6495293" y="797757"/>
                  </a:lnTo>
                  <a:lnTo>
                    <a:pt x="6506723" y="797757"/>
                  </a:lnTo>
                  <a:lnTo>
                    <a:pt x="6518201" y="797757"/>
                  </a:lnTo>
                  <a:lnTo>
                    <a:pt x="6529631" y="797757"/>
                  </a:lnTo>
                  <a:lnTo>
                    <a:pt x="6541061" y="797757"/>
                  </a:lnTo>
                  <a:lnTo>
                    <a:pt x="6552490" y="797757"/>
                  </a:lnTo>
                  <a:lnTo>
                    <a:pt x="6563921" y="797757"/>
                  </a:lnTo>
                  <a:lnTo>
                    <a:pt x="6575398" y="797757"/>
                  </a:lnTo>
                  <a:lnTo>
                    <a:pt x="6586828" y="797757"/>
                  </a:lnTo>
                  <a:lnTo>
                    <a:pt x="6598259" y="797757"/>
                  </a:lnTo>
                  <a:lnTo>
                    <a:pt x="6609688" y="797757"/>
                  </a:lnTo>
                  <a:lnTo>
                    <a:pt x="6621118" y="797757"/>
                  </a:lnTo>
                  <a:lnTo>
                    <a:pt x="6632596" y="797757"/>
                  </a:lnTo>
                  <a:lnTo>
                    <a:pt x="6644026" y="797757"/>
                  </a:lnTo>
                  <a:lnTo>
                    <a:pt x="6655456" y="797757"/>
                  </a:lnTo>
                  <a:lnTo>
                    <a:pt x="6666886" y="797757"/>
                  </a:lnTo>
                  <a:lnTo>
                    <a:pt x="6678316" y="797757"/>
                  </a:lnTo>
                  <a:lnTo>
                    <a:pt x="6689794" y="797757"/>
                  </a:lnTo>
                  <a:lnTo>
                    <a:pt x="6701224" y="797757"/>
                  </a:lnTo>
                  <a:lnTo>
                    <a:pt x="6712653" y="797757"/>
                  </a:lnTo>
                  <a:lnTo>
                    <a:pt x="6724083" y="797757"/>
                  </a:lnTo>
                  <a:lnTo>
                    <a:pt x="6735514" y="797757"/>
                  </a:lnTo>
                  <a:lnTo>
                    <a:pt x="6746944" y="797757"/>
                  </a:lnTo>
                  <a:lnTo>
                    <a:pt x="6758421" y="797757"/>
                  </a:lnTo>
                  <a:lnTo>
                    <a:pt x="6769851" y="797757"/>
                  </a:lnTo>
                  <a:lnTo>
                    <a:pt x="6781281" y="797757"/>
                  </a:lnTo>
                  <a:lnTo>
                    <a:pt x="6792711" y="797757"/>
                  </a:lnTo>
                  <a:lnTo>
                    <a:pt x="6804141" y="797757"/>
                  </a:lnTo>
                  <a:lnTo>
                    <a:pt x="6815619" y="797757"/>
                  </a:lnTo>
                  <a:lnTo>
                    <a:pt x="6827049" y="797757"/>
                  </a:lnTo>
                  <a:lnTo>
                    <a:pt x="6838479" y="797757"/>
                  </a:lnTo>
                  <a:lnTo>
                    <a:pt x="6849909" y="797757"/>
                  </a:lnTo>
                  <a:lnTo>
                    <a:pt x="6861339" y="797757"/>
                  </a:lnTo>
                  <a:lnTo>
                    <a:pt x="6872816" y="797757"/>
                  </a:lnTo>
                  <a:lnTo>
                    <a:pt x="6884246" y="797757"/>
                  </a:lnTo>
                  <a:lnTo>
                    <a:pt x="6895676" y="797757"/>
                  </a:lnTo>
                  <a:lnTo>
                    <a:pt x="6907107" y="797757"/>
                  </a:lnTo>
                  <a:lnTo>
                    <a:pt x="6918537" y="797757"/>
                  </a:lnTo>
                  <a:lnTo>
                    <a:pt x="6930014" y="797757"/>
                  </a:lnTo>
                  <a:lnTo>
                    <a:pt x="6941444" y="797757"/>
                  </a:lnTo>
                  <a:lnTo>
                    <a:pt x="6952874" y="797757"/>
                  </a:lnTo>
                  <a:lnTo>
                    <a:pt x="6964304" y="797757"/>
                  </a:lnTo>
                  <a:lnTo>
                    <a:pt x="6975734" y="797757"/>
                  </a:lnTo>
                  <a:lnTo>
                    <a:pt x="6987212" y="797757"/>
                  </a:lnTo>
                  <a:lnTo>
                    <a:pt x="6998642" y="797757"/>
                  </a:lnTo>
                  <a:lnTo>
                    <a:pt x="7010072" y="797757"/>
                  </a:lnTo>
                  <a:lnTo>
                    <a:pt x="7021502" y="797757"/>
                  </a:lnTo>
                  <a:lnTo>
                    <a:pt x="7032931" y="797757"/>
                  </a:lnTo>
                  <a:lnTo>
                    <a:pt x="7044409" y="797757"/>
                  </a:lnTo>
                  <a:lnTo>
                    <a:pt x="7055839" y="797757"/>
                  </a:lnTo>
                  <a:lnTo>
                    <a:pt x="7067269" y="797757"/>
                  </a:lnTo>
                  <a:lnTo>
                    <a:pt x="7078700" y="797757"/>
                  </a:lnTo>
                  <a:lnTo>
                    <a:pt x="7090129" y="797757"/>
                  </a:lnTo>
                  <a:lnTo>
                    <a:pt x="7101607" y="797757"/>
                  </a:lnTo>
                  <a:lnTo>
                    <a:pt x="7113037" y="797757"/>
                  </a:lnTo>
                  <a:lnTo>
                    <a:pt x="7124467" y="797757"/>
                  </a:lnTo>
                  <a:lnTo>
                    <a:pt x="7135897" y="797757"/>
                  </a:lnTo>
                  <a:lnTo>
                    <a:pt x="7147327" y="797757"/>
                  </a:lnTo>
                  <a:lnTo>
                    <a:pt x="7158805" y="797757"/>
                  </a:lnTo>
                  <a:lnTo>
                    <a:pt x="7170235" y="797757"/>
                  </a:lnTo>
                  <a:lnTo>
                    <a:pt x="7181665" y="797757"/>
                  </a:lnTo>
                  <a:lnTo>
                    <a:pt x="7193094" y="797757"/>
                  </a:lnTo>
                  <a:lnTo>
                    <a:pt x="7204524" y="797757"/>
                  </a:lnTo>
                  <a:lnTo>
                    <a:pt x="7216002" y="797757"/>
                  </a:lnTo>
                  <a:lnTo>
                    <a:pt x="7227432" y="797757"/>
                  </a:lnTo>
                  <a:lnTo>
                    <a:pt x="7238862" y="797757"/>
                  </a:lnTo>
                  <a:lnTo>
                    <a:pt x="7250292" y="797757"/>
                  </a:lnTo>
                  <a:lnTo>
                    <a:pt x="7261722" y="797757"/>
                  </a:lnTo>
                  <a:lnTo>
                    <a:pt x="7273200" y="797757"/>
                  </a:lnTo>
                  <a:lnTo>
                    <a:pt x="7284630" y="797757"/>
                  </a:lnTo>
                  <a:lnTo>
                    <a:pt x="7296060" y="797757"/>
                  </a:lnTo>
                  <a:lnTo>
                    <a:pt x="7307490" y="797757"/>
                  </a:lnTo>
                  <a:lnTo>
                    <a:pt x="7318920" y="797757"/>
                  </a:lnTo>
                  <a:lnTo>
                    <a:pt x="7330398" y="797757"/>
                  </a:lnTo>
                  <a:lnTo>
                    <a:pt x="7341828" y="797757"/>
                  </a:lnTo>
                  <a:lnTo>
                    <a:pt x="7353257" y="797757"/>
                  </a:lnTo>
                  <a:lnTo>
                    <a:pt x="7364687" y="797757"/>
                  </a:lnTo>
                  <a:lnTo>
                    <a:pt x="7376117" y="797757"/>
                  </a:lnTo>
                  <a:lnTo>
                    <a:pt x="7387595" y="797757"/>
                  </a:lnTo>
                  <a:lnTo>
                    <a:pt x="7399025" y="797757"/>
                  </a:lnTo>
                  <a:lnTo>
                    <a:pt x="7410455" y="797757"/>
                  </a:lnTo>
                  <a:lnTo>
                    <a:pt x="7421885" y="797757"/>
                  </a:lnTo>
                  <a:lnTo>
                    <a:pt x="7433315" y="797757"/>
                  </a:lnTo>
                  <a:lnTo>
                    <a:pt x="7444793" y="797757"/>
                  </a:lnTo>
                  <a:lnTo>
                    <a:pt x="7456222" y="797757"/>
                  </a:lnTo>
                  <a:lnTo>
                    <a:pt x="7467653" y="797757"/>
                  </a:lnTo>
                  <a:lnTo>
                    <a:pt x="7479083" y="797757"/>
                  </a:lnTo>
                  <a:lnTo>
                    <a:pt x="7490513" y="797757"/>
                  </a:lnTo>
                  <a:lnTo>
                    <a:pt x="7501990" y="797757"/>
                  </a:lnTo>
                  <a:lnTo>
                    <a:pt x="7513420" y="797757"/>
                  </a:lnTo>
                  <a:lnTo>
                    <a:pt x="7524850" y="797757"/>
                  </a:lnTo>
                  <a:lnTo>
                    <a:pt x="7536280" y="797757"/>
                  </a:lnTo>
                  <a:lnTo>
                    <a:pt x="7547710" y="797757"/>
                  </a:lnTo>
                  <a:lnTo>
                    <a:pt x="7559188" y="797757"/>
                  </a:lnTo>
                  <a:lnTo>
                    <a:pt x="7570618" y="797757"/>
                  </a:lnTo>
                  <a:lnTo>
                    <a:pt x="7582048" y="797757"/>
                  </a:lnTo>
                  <a:lnTo>
                    <a:pt x="7593478" y="797757"/>
                  </a:lnTo>
                  <a:lnTo>
                    <a:pt x="7604908" y="797757"/>
                  </a:lnTo>
                  <a:lnTo>
                    <a:pt x="7616385" y="797757"/>
                  </a:lnTo>
                  <a:lnTo>
                    <a:pt x="7627815" y="797757"/>
                  </a:lnTo>
                  <a:lnTo>
                    <a:pt x="7639246" y="797757"/>
                  </a:lnTo>
                  <a:lnTo>
                    <a:pt x="7650676" y="797757"/>
                  </a:lnTo>
                  <a:lnTo>
                    <a:pt x="7662106" y="797757"/>
                  </a:lnTo>
                  <a:lnTo>
                    <a:pt x="7673583" y="797757"/>
                  </a:lnTo>
                  <a:lnTo>
                    <a:pt x="7685013" y="797757"/>
                  </a:lnTo>
                  <a:lnTo>
                    <a:pt x="7696443" y="797757"/>
                  </a:lnTo>
                  <a:lnTo>
                    <a:pt x="7707873" y="797757"/>
                  </a:lnTo>
                  <a:lnTo>
                    <a:pt x="7719303" y="797757"/>
                  </a:lnTo>
                  <a:lnTo>
                    <a:pt x="7730733" y="797757"/>
                  </a:lnTo>
                  <a:lnTo>
                    <a:pt x="7742211" y="797757"/>
                  </a:lnTo>
                  <a:lnTo>
                    <a:pt x="7753641" y="797757"/>
                  </a:lnTo>
                  <a:lnTo>
                    <a:pt x="7765071" y="797757"/>
                  </a:lnTo>
                  <a:lnTo>
                    <a:pt x="7776501" y="797757"/>
                  </a:lnTo>
                  <a:lnTo>
                    <a:pt x="7787931" y="797757"/>
                  </a:lnTo>
                  <a:lnTo>
                    <a:pt x="7799408" y="797757"/>
                  </a:lnTo>
                  <a:lnTo>
                    <a:pt x="7810839" y="797757"/>
                  </a:lnTo>
                  <a:lnTo>
                    <a:pt x="7822268" y="797757"/>
                  </a:lnTo>
                  <a:lnTo>
                    <a:pt x="7833698" y="797757"/>
                  </a:lnTo>
                  <a:lnTo>
                    <a:pt x="7845128" y="797757"/>
                  </a:lnTo>
                  <a:lnTo>
                    <a:pt x="7856606" y="797757"/>
                  </a:lnTo>
                  <a:lnTo>
                    <a:pt x="7868036" y="797757"/>
                  </a:lnTo>
                  <a:lnTo>
                    <a:pt x="7879466" y="797757"/>
                  </a:lnTo>
                  <a:lnTo>
                    <a:pt x="7890896" y="797757"/>
                  </a:lnTo>
                  <a:lnTo>
                    <a:pt x="7902326" y="797757"/>
                  </a:lnTo>
                  <a:lnTo>
                    <a:pt x="7913804" y="797757"/>
                  </a:lnTo>
                  <a:lnTo>
                    <a:pt x="7925234" y="797757"/>
                  </a:lnTo>
                  <a:lnTo>
                    <a:pt x="7936663" y="797757"/>
                  </a:lnTo>
                  <a:lnTo>
                    <a:pt x="7948094" y="797757"/>
                  </a:lnTo>
                  <a:lnTo>
                    <a:pt x="7959524" y="797757"/>
                  </a:lnTo>
                  <a:lnTo>
                    <a:pt x="7971001" y="797757"/>
                  </a:lnTo>
                  <a:lnTo>
                    <a:pt x="7982431" y="797757"/>
                  </a:lnTo>
                  <a:lnTo>
                    <a:pt x="7993861" y="797757"/>
                  </a:lnTo>
                  <a:lnTo>
                    <a:pt x="8005291" y="797757"/>
                  </a:lnTo>
                  <a:lnTo>
                    <a:pt x="8016721" y="797757"/>
                  </a:lnTo>
                  <a:lnTo>
                    <a:pt x="8028199" y="797757"/>
                  </a:lnTo>
                  <a:lnTo>
                    <a:pt x="8039629" y="797757"/>
                  </a:lnTo>
                  <a:lnTo>
                    <a:pt x="8051059" y="797757"/>
                  </a:lnTo>
                  <a:lnTo>
                    <a:pt x="8062489" y="797757"/>
                  </a:lnTo>
                  <a:lnTo>
                    <a:pt x="8073919" y="797757"/>
                  </a:lnTo>
                  <a:lnTo>
                    <a:pt x="8085396" y="797757"/>
                  </a:lnTo>
                  <a:lnTo>
                    <a:pt x="8096826" y="797757"/>
                  </a:lnTo>
                  <a:lnTo>
                    <a:pt x="8108256" y="797757"/>
                  </a:lnTo>
                  <a:lnTo>
                    <a:pt x="8119687" y="797757"/>
                  </a:lnTo>
                  <a:lnTo>
                    <a:pt x="8131117" y="797757"/>
                  </a:lnTo>
                  <a:lnTo>
                    <a:pt x="8142594" y="797757"/>
                  </a:lnTo>
                  <a:lnTo>
                    <a:pt x="8154024" y="797757"/>
                  </a:lnTo>
                  <a:lnTo>
                    <a:pt x="8165454" y="797757"/>
                  </a:lnTo>
                  <a:lnTo>
                    <a:pt x="8176884" y="797757"/>
                  </a:lnTo>
                  <a:lnTo>
                    <a:pt x="8188314" y="797757"/>
                  </a:lnTo>
                  <a:lnTo>
                    <a:pt x="8199792" y="797757"/>
                  </a:lnTo>
                  <a:lnTo>
                    <a:pt x="8211222" y="797757"/>
                  </a:lnTo>
                  <a:lnTo>
                    <a:pt x="8222652" y="797757"/>
                  </a:lnTo>
                  <a:lnTo>
                    <a:pt x="8234082" y="797757"/>
                  </a:lnTo>
                  <a:lnTo>
                    <a:pt x="8245512" y="797757"/>
                  </a:lnTo>
                  <a:lnTo>
                    <a:pt x="8256989" y="797757"/>
                  </a:lnTo>
                  <a:lnTo>
                    <a:pt x="8268419" y="797757"/>
                  </a:lnTo>
                  <a:lnTo>
                    <a:pt x="8279850" y="797757"/>
                  </a:lnTo>
                  <a:lnTo>
                    <a:pt x="8291280" y="797757"/>
                  </a:lnTo>
                  <a:lnTo>
                    <a:pt x="8302709" y="797757"/>
                  </a:lnTo>
                  <a:lnTo>
                    <a:pt x="8314187" y="797757"/>
                  </a:lnTo>
                  <a:lnTo>
                    <a:pt x="8325617" y="797757"/>
                  </a:lnTo>
                  <a:lnTo>
                    <a:pt x="8337047" y="797757"/>
                  </a:lnTo>
                  <a:lnTo>
                    <a:pt x="8348477" y="797757"/>
                  </a:lnTo>
                  <a:lnTo>
                    <a:pt x="8359907" y="797757"/>
                  </a:lnTo>
                  <a:lnTo>
                    <a:pt x="8371385" y="797757"/>
                  </a:lnTo>
                  <a:lnTo>
                    <a:pt x="8382815" y="797757"/>
                  </a:lnTo>
                  <a:lnTo>
                    <a:pt x="8394245" y="797757"/>
                  </a:lnTo>
                  <a:lnTo>
                    <a:pt x="8405674" y="797757"/>
                  </a:lnTo>
                  <a:lnTo>
                    <a:pt x="8417104" y="797757"/>
                  </a:lnTo>
                  <a:lnTo>
                    <a:pt x="8428582" y="797757"/>
                  </a:lnTo>
                  <a:lnTo>
                    <a:pt x="8440012" y="797757"/>
                  </a:lnTo>
                  <a:lnTo>
                    <a:pt x="8451442" y="797757"/>
                  </a:lnTo>
                  <a:lnTo>
                    <a:pt x="8462872" y="797757"/>
                  </a:lnTo>
                  <a:lnTo>
                    <a:pt x="8474302" y="797757"/>
                  </a:lnTo>
                  <a:lnTo>
                    <a:pt x="8485780" y="797757"/>
                  </a:lnTo>
                  <a:lnTo>
                    <a:pt x="8497210" y="797757"/>
                  </a:lnTo>
                  <a:lnTo>
                    <a:pt x="8508640" y="797757"/>
                  </a:lnTo>
                  <a:lnTo>
                    <a:pt x="8520069" y="797757"/>
                  </a:lnTo>
                  <a:lnTo>
                    <a:pt x="8531500" y="797757"/>
                  </a:lnTo>
                  <a:lnTo>
                    <a:pt x="8542977" y="797757"/>
                  </a:lnTo>
                  <a:lnTo>
                    <a:pt x="8554407" y="797757"/>
                  </a:lnTo>
                  <a:lnTo>
                    <a:pt x="8565837" y="797757"/>
                  </a:lnTo>
                  <a:lnTo>
                    <a:pt x="8577267" y="797757"/>
                  </a:lnTo>
                  <a:lnTo>
                    <a:pt x="8588697" y="797757"/>
                  </a:lnTo>
                  <a:lnTo>
                    <a:pt x="8600175" y="797757"/>
                  </a:lnTo>
                  <a:lnTo>
                    <a:pt x="8611605" y="797757"/>
                  </a:lnTo>
                  <a:lnTo>
                    <a:pt x="8623035" y="797757"/>
                  </a:lnTo>
                  <a:lnTo>
                    <a:pt x="8634465" y="797757"/>
                  </a:lnTo>
                  <a:lnTo>
                    <a:pt x="8645895" y="797757"/>
                  </a:lnTo>
                  <a:lnTo>
                    <a:pt x="8657373" y="797757"/>
                  </a:lnTo>
                  <a:lnTo>
                    <a:pt x="8668802" y="797757"/>
                  </a:lnTo>
                  <a:lnTo>
                    <a:pt x="8680232" y="797757"/>
                  </a:lnTo>
                  <a:lnTo>
                    <a:pt x="8691662" y="797757"/>
                  </a:lnTo>
                  <a:lnTo>
                    <a:pt x="8703093" y="797757"/>
                  </a:lnTo>
                  <a:lnTo>
                    <a:pt x="8714570" y="797757"/>
                  </a:lnTo>
                  <a:lnTo>
                    <a:pt x="8726000" y="797757"/>
                  </a:lnTo>
                  <a:lnTo>
                    <a:pt x="8737430" y="797757"/>
                  </a:lnTo>
                  <a:lnTo>
                    <a:pt x="8748860" y="797757"/>
                  </a:lnTo>
                  <a:lnTo>
                    <a:pt x="8760290" y="797757"/>
                  </a:lnTo>
                  <a:lnTo>
                    <a:pt x="8771768" y="797757"/>
                  </a:lnTo>
                  <a:lnTo>
                    <a:pt x="8783198" y="797757"/>
                  </a:lnTo>
                  <a:lnTo>
                    <a:pt x="8794628" y="797757"/>
                  </a:lnTo>
                  <a:lnTo>
                    <a:pt x="8806058" y="797757"/>
                  </a:lnTo>
                  <a:lnTo>
                    <a:pt x="8817488" y="797757"/>
                  </a:lnTo>
                  <a:lnTo>
                    <a:pt x="8828918" y="797757"/>
                  </a:lnTo>
                  <a:lnTo>
                    <a:pt x="8840395" y="797757"/>
                  </a:lnTo>
                  <a:lnTo>
                    <a:pt x="8851825" y="797757"/>
                  </a:lnTo>
                  <a:lnTo>
                    <a:pt x="8863256" y="797757"/>
                  </a:lnTo>
                  <a:lnTo>
                    <a:pt x="8874686" y="797757"/>
                  </a:lnTo>
                  <a:lnTo>
                    <a:pt x="8886115" y="797757"/>
                  </a:lnTo>
                  <a:lnTo>
                    <a:pt x="8897593" y="797757"/>
                  </a:lnTo>
                  <a:lnTo>
                    <a:pt x="8909022" y="797757"/>
                  </a:lnTo>
                  <a:lnTo>
                    <a:pt x="8920453" y="797757"/>
                  </a:lnTo>
                  <a:lnTo>
                    <a:pt x="8931883" y="797757"/>
                  </a:lnTo>
                  <a:lnTo>
                    <a:pt x="8943313" y="797757"/>
                  </a:lnTo>
                  <a:lnTo>
                    <a:pt x="8954791" y="797757"/>
                  </a:lnTo>
                  <a:lnTo>
                    <a:pt x="8966220" y="797757"/>
                  </a:lnTo>
                  <a:lnTo>
                    <a:pt x="8977651" y="797757"/>
                  </a:lnTo>
                  <a:lnTo>
                    <a:pt x="8989080" y="797757"/>
                  </a:lnTo>
                  <a:lnTo>
                    <a:pt x="9000511" y="797757"/>
                  </a:lnTo>
                  <a:lnTo>
                    <a:pt x="9011988" y="797757"/>
                  </a:lnTo>
                  <a:lnTo>
                    <a:pt x="9023418" y="797757"/>
                  </a:lnTo>
                  <a:lnTo>
                    <a:pt x="9034849" y="797757"/>
                  </a:lnTo>
                  <a:lnTo>
                    <a:pt x="9046278" y="797757"/>
                  </a:lnTo>
                  <a:lnTo>
                    <a:pt x="9057709" y="797757"/>
                  </a:lnTo>
                  <a:lnTo>
                    <a:pt x="9069186" y="797757"/>
                  </a:lnTo>
                  <a:lnTo>
                    <a:pt x="9080615" y="797757"/>
                  </a:lnTo>
                  <a:lnTo>
                    <a:pt x="9092046" y="797757"/>
                  </a:lnTo>
                  <a:lnTo>
                    <a:pt x="9103476" y="797757"/>
                  </a:lnTo>
                  <a:lnTo>
                    <a:pt x="9114906" y="797757"/>
                  </a:lnTo>
                  <a:lnTo>
                    <a:pt x="9126384" y="797757"/>
                  </a:lnTo>
                  <a:lnTo>
                    <a:pt x="9137813" y="797757"/>
                  </a:lnTo>
                  <a:lnTo>
                    <a:pt x="9149244" y="797757"/>
                  </a:lnTo>
                  <a:lnTo>
                    <a:pt x="9160673" y="797757"/>
                  </a:lnTo>
                  <a:lnTo>
                    <a:pt x="9172104" y="797757"/>
                  </a:lnTo>
                  <a:lnTo>
                    <a:pt x="9183581" y="797757"/>
                  </a:lnTo>
                  <a:lnTo>
                    <a:pt x="9195011" y="797757"/>
                  </a:lnTo>
                  <a:lnTo>
                    <a:pt x="9206442" y="797757"/>
                  </a:lnTo>
                  <a:lnTo>
                    <a:pt x="9217871" y="797757"/>
                  </a:lnTo>
                  <a:lnTo>
                    <a:pt x="9229301" y="797757"/>
                  </a:lnTo>
                  <a:lnTo>
                    <a:pt x="9240779" y="797757"/>
                  </a:lnTo>
                  <a:lnTo>
                    <a:pt x="9252209" y="797757"/>
                  </a:lnTo>
                  <a:lnTo>
                    <a:pt x="9263639" y="797757"/>
                  </a:lnTo>
                  <a:lnTo>
                    <a:pt x="9275069" y="797757"/>
                  </a:lnTo>
                  <a:lnTo>
                    <a:pt x="9286498" y="797757"/>
                  </a:lnTo>
                  <a:lnTo>
                    <a:pt x="9297977" y="797757"/>
                  </a:lnTo>
                  <a:lnTo>
                    <a:pt x="9309406" y="797757"/>
                  </a:lnTo>
                  <a:lnTo>
                    <a:pt x="9320837" y="797757"/>
                  </a:lnTo>
                  <a:lnTo>
                    <a:pt x="9332266" y="797757"/>
                  </a:lnTo>
                  <a:lnTo>
                    <a:pt x="9343696" y="797757"/>
                  </a:lnTo>
                  <a:lnTo>
                    <a:pt x="9355174" y="797757"/>
                  </a:lnTo>
                  <a:lnTo>
                    <a:pt x="9366604" y="797757"/>
                  </a:lnTo>
                  <a:lnTo>
                    <a:pt x="9378035" y="797757"/>
                  </a:lnTo>
                  <a:lnTo>
                    <a:pt x="9389464" y="797757"/>
                  </a:lnTo>
                  <a:lnTo>
                    <a:pt x="9400894" y="797757"/>
                  </a:lnTo>
                  <a:lnTo>
                    <a:pt x="9412372" y="797757"/>
                  </a:lnTo>
                  <a:lnTo>
                    <a:pt x="9423802" y="797757"/>
                  </a:lnTo>
                  <a:lnTo>
                    <a:pt x="9435232" y="797757"/>
                  </a:lnTo>
                  <a:lnTo>
                    <a:pt x="9446662" y="797757"/>
                  </a:lnTo>
                  <a:lnTo>
                    <a:pt x="9458091" y="797757"/>
                  </a:lnTo>
                  <a:lnTo>
                    <a:pt x="9469570" y="797757"/>
                  </a:lnTo>
                  <a:lnTo>
                    <a:pt x="9480999" y="797757"/>
                  </a:lnTo>
                  <a:lnTo>
                    <a:pt x="9492429" y="797757"/>
                  </a:lnTo>
                  <a:lnTo>
                    <a:pt x="9503859" y="797757"/>
                  </a:lnTo>
                  <a:lnTo>
                    <a:pt x="9515289" y="797757"/>
                  </a:lnTo>
                  <a:lnTo>
                    <a:pt x="9526767" y="797757"/>
                  </a:lnTo>
                  <a:lnTo>
                    <a:pt x="9538197" y="797757"/>
                  </a:lnTo>
                  <a:lnTo>
                    <a:pt x="9549626" y="797757"/>
                  </a:lnTo>
                  <a:lnTo>
                    <a:pt x="9561057" y="797757"/>
                  </a:lnTo>
                  <a:lnTo>
                    <a:pt x="9572487" y="797757"/>
                  </a:lnTo>
                  <a:lnTo>
                    <a:pt x="9583965" y="797757"/>
                  </a:lnTo>
                  <a:lnTo>
                    <a:pt x="9595395" y="797757"/>
                  </a:lnTo>
                  <a:lnTo>
                    <a:pt x="9606824" y="797757"/>
                  </a:lnTo>
                  <a:lnTo>
                    <a:pt x="9618255" y="797757"/>
                  </a:lnTo>
                  <a:lnTo>
                    <a:pt x="9629684" y="797757"/>
                  </a:lnTo>
                  <a:lnTo>
                    <a:pt x="9641163" y="797757"/>
                  </a:lnTo>
                  <a:lnTo>
                    <a:pt x="9652592" y="797757"/>
                  </a:lnTo>
                  <a:lnTo>
                    <a:pt x="9664022" y="797757"/>
                  </a:lnTo>
                  <a:lnTo>
                    <a:pt x="9675452" y="797757"/>
                  </a:lnTo>
                  <a:lnTo>
                    <a:pt x="9686882" y="797757"/>
                  </a:lnTo>
                  <a:lnTo>
                    <a:pt x="9698360" y="797757"/>
                  </a:lnTo>
                  <a:lnTo>
                    <a:pt x="9709790" y="797757"/>
                  </a:lnTo>
                  <a:lnTo>
                    <a:pt x="9721219" y="797757"/>
                  </a:lnTo>
                  <a:lnTo>
                    <a:pt x="9732650" y="797757"/>
                  </a:lnTo>
                  <a:lnTo>
                    <a:pt x="9744080" y="797757"/>
                  </a:lnTo>
                  <a:lnTo>
                    <a:pt x="9755557" y="797757"/>
                  </a:lnTo>
                  <a:lnTo>
                    <a:pt x="9766988" y="797757"/>
                  </a:lnTo>
                  <a:lnTo>
                    <a:pt x="9778417" y="797757"/>
                  </a:lnTo>
                  <a:lnTo>
                    <a:pt x="9789848" y="797757"/>
                  </a:lnTo>
                  <a:lnTo>
                    <a:pt x="9801277" y="797757"/>
                  </a:lnTo>
                  <a:lnTo>
                    <a:pt x="9812755" y="797757"/>
                  </a:lnTo>
                  <a:lnTo>
                    <a:pt x="9824185" y="797757"/>
                  </a:lnTo>
                  <a:lnTo>
                    <a:pt x="9835615" y="797757"/>
                  </a:lnTo>
                  <a:lnTo>
                    <a:pt x="9847045" y="797757"/>
                  </a:lnTo>
                  <a:lnTo>
                    <a:pt x="9858475" y="797757"/>
                  </a:lnTo>
                  <a:lnTo>
                    <a:pt x="9869952" y="797757"/>
                  </a:lnTo>
                  <a:lnTo>
                    <a:pt x="9881383" y="797757"/>
                  </a:lnTo>
                  <a:lnTo>
                    <a:pt x="9892812" y="797757"/>
                  </a:lnTo>
                  <a:lnTo>
                    <a:pt x="9904243" y="797757"/>
                  </a:lnTo>
                  <a:lnTo>
                    <a:pt x="9915673" y="797757"/>
                  </a:lnTo>
                  <a:lnTo>
                    <a:pt x="9927102" y="797757"/>
                  </a:lnTo>
                  <a:lnTo>
                    <a:pt x="9938581" y="797757"/>
                  </a:lnTo>
                  <a:lnTo>
                    <a:pt x="9950010" y="797757"/>
                  </a:lnTo>
                  <a:lnTo>
                    <a:pt x="9961441" y="797757"/>
                  </a:lnTo>
                  <a:lnTo>
                    <a:pt x="9972870" y="797757"/>
                  </a:lnTo>
                  <a:lnTo>
                    <a:pt x="9984300" y="797757"/>
                  </a:lnTo>
                  <a:lnTo>
                    <a:pt x="9995778" y="797757"/>
                  </a:lnTo>
                  <a:lnTo>
                    <a:pt x="10007208" y="797757"/>
                  </a:lnTo>
                  <a:lnTo>
                    <a:pt x="10018638" y="797757"/>
                  </a:lnTo>
                  <a:lnTo>
                    <a:pt x="10030068" y="797757"/>
                  </a:lnTo>
                  <a:lnTo>
                    <a:pt x="10041498" y="797757"/>
                  </a:lnTo>
                  <a:lnTo>
                    <a:pt x="10052976" y="797757"/>
                  </a:lnTo>
                  <a:lnTo>
                    <a:pt x="10064405" y="797757"/>
                  </a:lnTo>
                  <a:lnTo>
                    <a:pt x="10075835" y="797757"/>
                  </a:lnTo>
                  <a:lnTo>
                    <a:pt x="10087266" y="797757"/>
                  </a:lnTo>
                  <a:lnTo>
                    <a:pt x="10098695" y="797757"/>
                  </a:lnTo>
                  <a:lnTo>
                    <a:pt x="10110174" y="797757"/>
                  </a:lnTo>
                  <a:lnTo>
                    <a:pt x="10121603" y="797757"/>
                  </a:lnTo>
                  <a:lnTo>
                    <a:pt x="10133033" y="797757"/>
                  </a:lnTo>
                  <a:lnTo>
                    <a:pt x="10144463" y="797757"/>
                  </a:lnTo>
                  <a:lnTo>
                    <a:pt x="10155893" y="797757"/>
                  </a:lnTo>
                  <a:lnTo>
                    <a:pt x="10167371" y="797757"/>
                  </a:lnTo>
                  <a:lnTo>
                    <a:pt x="10178801" y="797757"/>
                  </a:lnTo>
                  <a:lnTo>
                    <a:pt x="10190230" y="797757"/>
                  </a:lnTo>
                  <a:lnTo>
                    <a:pt x="10201661" y="797757"/>
                  </a:lnTo>
                  <a:lnTo>
                    <a:pt x="10213091" y="797757"/>
                  </a:lnTo>
                  <a:lnTo>
                    <a:pt x="10224569" y="797757"/>
                  </a:lnTo>
                  <a:lnTo>
                    <a:pt x="10235998" y="797757"/>
                  </a:lnTo>
                  <a:lnTo>
                    <a:pt x="10247428" y="797757"/>
                  </a:lnTo>
                  <a:lnTo>
                    <a:pt x="10258859" y="797757"/>
                  </a:lnTo>
                  <a:lnTo>
                    <a:pt x="10270288" y="797757"/>
                  </a:lnTo>
                  <a:lnTo>
                    <a:pt x="10281767" y="797757"/>
                  </a:lnTo>
                  <a:lnTo>
                    <a:pt x="10293196" y="797757"/>
                  </a:lnTo>
                  <a:lnTo>
                    <a:pt x="10304626" y="797757"/>
                  </a:lnTo>
                  <a:lnTo>
                    <a:pt x="10316056" y="797757"/>
                  </a:lnTo>
                  <a:lnTo>
                    <a:pt x="10327486" y="797757"/>
                  </a:lnTo>
                  <a:lnTo>
                    <a:pt x="10338963" y="797757"/>
                  </a:lnTo>
                  <a:lnTo>
                    <a:pt x="10350394" y="797757"/>
                  </a:lnTo>
                  <a:lnTo>
                    <a:pt x="10361823" y="797757"/>
                  </a:lnTo>
                  <a:lnTo>
                    <a:pt x="10373254" y="797757"/>
                  </a:lnTo>
                  <a:lnTo>
                    <a:pt x="10384684" y="797757"/>
                  </a:lnTo>
                  <a:lnTo>
                    <a:pt x="10396161" y="797757"/>
                  </a:lnTo>
                  <a:lnTo>
                    <a:pt x="10407591" y="797757"/>
                  </a:lnTo>
                  <a:lnTo>
                    <a:pt x="10419021" y="797757"/>
                  </a:lnTo>
                  <a:lnTo>
                    <a:pt x="10430452" y="797757"/>
                  </a:lnTo>
                  <a:lnTo>
                    <a:pt x="10441881" y="797757"/>
                  </a:lnTo>
                  <a:lnTo>
                    <a:pt x="10453358" y="797757"/>
                  </a:lnTo>
                  <a:lnTo>
                    <a:pt x="10464789" y="797757"/>
                  </a:lnTo>
                  <a:lnTo>
                    <a:pt x="10476219" y="797757"/>
                  </a:lnTo>
                  <a:lnTo>
                    <a:pt x="10487649" y="797757"/>
                  </a:lnTo>
                  <a:lnTo>
                    <a:pt x="10499079" y="797757"/>
                  </a:lnTo>
                  <a:lnTo>
                    <a:pt x="10510556" y="797757"/>
                  </a:lnTo>
                  <a:lnTo>
                    <a:pt x="10521987" y="797757"/>
                  </a:lnTo>
                  <a:lnTo>
                    <a:pt x="10533416" y="797757"/>
                  </a:lnTo>
                  <a:lnTo>
                    <a:pt x="10544847" y="797757"/>
                  </a:lnTo>
                  <a:lnTo>
                    <a:pt x="10556277" y="797757"/>
                  </a:lnTo>
                  <a:lnTo>
                    <a:pt x="10567754" y="797757"/>
                  </a:lnTo>
                  <a:lnTo>
                    <a:pt x="10579184" y="797757"/>
                  </a:lnTo>
                  <a:lnTo>
                    <a:pt x="10590614" y="797757"/>
                  </a:lnTo>
                  <a:lnTo>
                    <a:pt x="10602045" y="797757"/>
                  </a:lnTo>
                  <a:lnTo>
                    <a:pt x="10613474" y="797757"/>
                  </a:lnTo>
                  <a:lnTo>
                    <a:pt x="10624951" y="797757"/>
                  </a:lnTo>
                  <a:lnTo>
                    <a:pt x="10636382" y="797757"/>
                  </a:lnTo>
                  <a:lnTo>
                    <a:pt x="10647812" y="797757"/>
                  </a:lnTo>
                  <a:lnTo>
                    <a:pt x="10659241" y="797757"/>
                  </a:lnTo>
                  <a:lnTo>
                    <a:pt x="10670672" y="797757"/>
                  </a:lnTo>
                  <a:lnTo>
                    <a:pt x="10682149" y="797757"/>
                  </a:lnTo>
                  <a:lnTo>
                    <a:pt x="10693580" y="797757"/>
                  </a:lnTo>
                  <a:lnTo>
                    <a:pt x="10705009" y="797757"/>
                  </a:lnTo>
                  <a:lnTo>
                    <a:pt x="10716439" y="797757"/>
                  </a:lnTo>
                  <a:lnTo>
                    <a:pt x="10727870" y="797757"/>
                  </a:lnTo>
                  <a:lnTo>
                    <a:pt x="10739347" y="797757"/>
                  </a:lnTo>
                  <a:lnTo>
                    <a:pt x="10750778" y="797757"/>
                  </a:lnTo>
                  <a:lnTo>
                    <a:pt x="10762207" y="797757"/>
                  </a:lnTo>
                  <a:lnTo>
                    <a:pt x="10773637" y="797757"/>
                  </a:lnTo>
                  <a:lnTo>
                    <a:pt x="10785067" y="797757"/>
                  </a:lnTo>
                  <a:lnTo>
                    <a:pt x="10796544" y="797757"/>
                  </a:lnTo>
                  <a:lnTo>
                    <a:pt x="10807975" y="797757"/>
                  </a:lnTo>
                  <a:lnTo>
                    <a:pt x="10819405" y="797757"/>
                  </a:lnTo>
                  <a:lnTo>
                    <a:pt x="10830834" y="797757"/>
                  </a:lnTo>
                  <a:lnTo>
                    <a:pt x="10842265" y="797757"/>
                  </a:lnTo>
                  <a:lnTo>
                    <a:pt x="10853742" y="797757"/>
                  </a:lnTo>
                  <a:lnTo>
                    <a:pt x="10865173" y="797757"/>
                  </a:lnTo>
                  <a:lnTo>
                    <a:pt x="10876602" y="797757"/>
                  </a:lnTo>
                  <a:lnTo>
                    <a:pt x="10888032" y="797757"/>
                  </a:lnTo>
                  <a:lnTo>
                    <a:pt x="10899463" y="797757"/>
                  </a:lnTo>
                  <a:lnTo>
                    <a:pt x="10910892" y="797757"/>
                  </a:lnTo>
                  <a:lnTo>
                    <a:pt x="10922369" y="797757"/>
                  </a:lnTo>
                  <a:lnTo>
                    <a:pt x="10933800" y="797757"/>
                  </a:lnTo>
                  <a:lnTo>
                    <a:pt x="10945230" y="797757"/>
                  </a:lnTo>
                  <a:lnTo>
                    <a:pt x="10956660" y="797757"/>
                  </a:lnTo>
                  <a:lnTo>
                    <a:pt x="10968090" y="797757"/>
                  </a:lnTo>
                  <a:lnTo>
                    <a:pt x="10979567" y="797757"/>
                  </a:lnTo>
                  <a:lnTo>
                    <a:pt x="10990998" y="797757"/>
                  </a:lnTo>
                  <a:lnTo>
                    <a:pt x="11002427" y="797757"/>
                  </a:lnTo>
                  <a:lnTo>
                    <a:pt x="11013858" y="797757"/>
                  </a:lnTo>
                  <a:lnTo>
                    <a:pt x="11025287" y="797757"/>
                  </a:lnTo>
                  <a:lnTo>
                    <a:pt x="11036765" y="797757"/>
                  </a:lnTo>
                  <a:lnTo>
                    <a:pt x="11048195" y="797757"/>
                  </a:lnTo>
                  <a:lnTo>
                    <a:pt x="11059625" y="797757"/>
                  </a:lnTo>
                  <a:lnTo>
                    <a:pt x="11071056" y="797757"/>
                  </a:lnTo>
                  <a:lnTo>
                    <a:pt x="11082485" y="797757"/>
                  </a:lnTo>
                  <a:lnTo>
                    <a:pt x="11093962" y="797757"/>
                  </a:lnTo>
                  <a:lnTo>
                    <a:pt x="11105393" y="797757"/>
                  </a:lnTo>
                  <a:lnTo>
                    <a:pt x="11116823" y="797757"/>
                  </a:lnTo>
                  <a:lnTo>
                    <a:pt x="11128253" y="797757"/>
                  </a:lnTo>
                  <a:lnTo>
                    <a:pt x="11139683" y="797757"/>
                  </a:lnTo>
                  <a:lnTo>
                    <a:pt x="11151160" y="797757"/>
                  </a:lnTo>
                  <a:lnTo>
                    <a:pt x="11162591" y="797757"/>
                  </a:lnTo>
                  <a:lnTo>
                    <a:pt x="11174020" y="797757"/>
                  </a:lnTo>
                  <a:lnTo>
                    <a:pt x="11185451" y="797757"/>
                  </a:lnTo>
                  <a:lnTo>
                    <a:pt x="11196881" y="797757"/>
                  </a:lnTo>
                  <a:lnTo>
                    <a:pt x="11208358" y="797757"/>
                  </a:lnTo>
                  <a:lnTo>
                    <a:pt x="11218359" y="79775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15C4F5F8-805B-6843-8FCF-0D038180FF0A}"/>
                </a:ext>
              </a:extLst>
            </p:cNvPr>
            <p:cNvSpPr/>
            <p:nvPr/>
          </p:nvSpPr>
          <p:spPr>
            <a:xfrm>
              <a:off x="851149" y="5385635"/>
              <a:ext cx="11218359" cy="715127"/>
            </a:xfrm>
            <a:custGeom>
              <a:avLst/>
              <a:gdLst>
                <a:gd name="connsiteX0" fmla="*/ 0 w 11218359"/>
                <a:gd name="connsiteY0" fmla="*/ 715127 h 715127"/>
                <a:gd name="connsiteX1" fmla="*/ 9149 w 11218359"/>
                <a:gd name="connsiteY1" fmla="*/ 715127 h 715127"/>
                <a:gd name="connsiteX2" fmla="*/ 20588 w 11218359"/>
                <a:gd name="connsiteY2" fmla="*/ 715127 h 715127"/>
                <a:gd name="connsiteX3" fmla="*/ 32028 w 11218359"/>
                <a:gd name="connsiteY3" fmla="*/ 715127 h 715127"/>
                <a:gd name="connsiteX4" fmla="*/ 43467 w 11218359"/>
                <a:gd name="connsiteY4" fmla="*/ 715127 h 715127"/>
                <a:gd name="connsiteX5" fmla="*/ 54907 w 11218359"/>
                <a:gd name="connsiteY5" fmla="*/ 715127 h 715127"/>
                <a:gd name="connsiteX6" fmla="*/ 66346 w 11218359"/>
                <a:gd name="connsiteY6" fmla="*/ 715127 h 715127"/>
                <a:gd name="connsiteX7" fmla="*/ 77786 w 11218359"/>
                <a:gd name="connsiteY7" fmla="*/ 715127 h 715127"/>
                <a:gd name="connsiteX8" fmla="*/ 89225 w 11218359"/>
                <a:gd name="connsiteY8" fmla="*/ 715127 h 715127"/>
                <a:gd name="connsiteX9" fmla="*/ 100665 w 11218359"/>
                <a:gd name="connsiteY9" fmla="*/ 715127 h 715127"/>
                <a:gd name="connsiteX10" fmla="*/ 112104 w 11218359"/>
                <a:gd name="connsiteY10" fmla="*/ 715127 h 715127"/>
                <a:gd name="connsiteX11" fmla="*/ 123544 w 11218359"/>
                <a:gd name="connsiteY11" fmla="*/ 715127 h 715127"/>
                <a:gd name="connsiteX12" fmla="*/ 134979 w 11218359"/>
                <a:gd name="connsiteY12" fmla="*/ 715127 h 715127"/>
                <a:gd name="connsiteX13" fmla="*/ 146423 w 11218359"/>
                <a:gd name="connsiteY13" fmla="*/ 715127 h 715127"/>
                <a:gd name="connsiteX14" fmla="*/ 157858 w 11218359"/>
                <a:gd name="connsiteY14" fmla="*/ 715127 h 715127"/>
                <a:gd name="connsiteX15" fmla="*/ 169297 w 11218359"/>
                <a:gd name="connsiteY15" fmla="*/ 715127 h 715127"/>
                <a:gd name="connsiteX16" fmla="*/ 180737 w 11218359"/>
                <a:gd name="connsiteY16" fmla="*/ 715127 h 715127"/>
                <a:gd name="connsiteX17" fmla="*/ 192176 w 11218359"/>
                <a:gd name="connsiteY17" fmla="*/ 715127 h 715127"/>
                <a:gd name="connsiteX18" fmla="*/ 203616 w 11218359"/>
                <a:gd name="connsiteY18" fmla="*/ 715127 h 715127"/>
                <a:gd name="connsiteX19" fmla="*/ 215055 w 11218359"/>
                <a:gd name="connsiteY19" fmla="*/ 715127 h 715127"/>
                <a:gd name="connsiteX20" fmla="*/ 226495 w 11218359"/>
                <a:gd name="connsiteY20" fmla="*/ 715127 h 715127"/>
                <a:gd name="connsiteX21" fmla="*/ 237935 w 11218359"/>
                <a:gd name="connsiteY21" fmla="*/ 715127 h 715127"/>
                <a:gd name="connsiteX22" fmla="*/ 249374 w 11218359"/>
                <a:gd name="connsiteY22" fmla="*/ 715127 h 715127"/>
                <a:gd name="connsiteX23" fmla="*/ 260814 w 11218359"/>
                <a:gd name="connsiteY23" fmla="*/ 715127 h 715127"/>
                <a:gd name="connsiteX24" fmla="*/ 272253 w 11218359"/>
                <a:gd name="connsiteY24" fmla="*/ 715127 h 715127"/>
                <a:gd name="connsiteX25" fmla="*/ 283693 w 11218359"/>
                <a:gd name="connsiteY25" fmla="*/ 715127 h 715127"/>
                <a:gd name="connsiteX26" fmla="*/ 295132 w 11218359"/>
                <a:gd name="connsiteY26" fmla="*/ 715127 h 715127"/>
                <a:gd name="connsiteX27" fmla="*/ 306572 w 11218359"/>
                <a:gd name="connsiteY27" fmla="*/ 715127 h 715127"/>
                <a:gd name="connsiteX28" fmla="*/ 318011 w 11218359"/>
                <a:gd name="connsiteY28" fmla="*/ 715127 h 715127"/>
                <a:gd name="connsiteX29" fmla="*/ 329451 w 11218359"/>
                <a:gd name="connsiteY29" fmla="*/ 715127 h 715127"/>
                <a:gd name="connsiteX30" fmla="*/ 340890 w 11218359"/>
                <a:gd name="connsiteY30" fmla="*/ 715127 h 715127"/>
                <a:gd name="connsiteX31" fmla="*/ 352330 w 11218359"/>
                <a:gd name="connsiteY31" fmla="*/ 715127 h 715127"/>
                <a:gd name="connsiteX32" fmla="*/ 363769 w 11218359"/>
                <a:gd name="connsiteY32" fmla="*/ 715127 h 715127"/>
                <a:gd name="connsiteX33" fmla="*/ 375209 w 11218359"/>
                <a:gd name="connsiteY33" fmla="*/ 715127 h 715127"/>
                <a:gd name="connsiteX34" fmla="*/ 386648 w 11218359"/>
                <a:gd name="connsiteY34" fmla="*/ 715127 h 715127"/>
                <a:gd name="connsiteX35" fmla="*/ 398088 w 11218359"/>
                <a:gd name="connsiteY35" fmla="*/ 715127 h 715127"/>
                <a:gd name="connsiteX36" fmla="*/ 409527 w 11218359"/>
                <a:gd name="connsiteY36" fmla="*/ 715127 h 715127"/>
                <a:gd name="connsiteX37" fmla="*/ 420967 w 11218359"/>
                <a:gd name="connsiteY37" fmla="*/ 715127 h 715127"/>
                <a:gd name="connsiteX38" fmla="*/ 432406 w 11218359"/>
                <a:gd name="connsiteY38" fmla="*/ 715127 h 715127"/>
                <a:gd name="connsiteX39" fmla="*/ 443846 w 11218359"/>
                <a:gd name="connsiteY39" fmla="*/ 715127 h 715127"/>
                <a:gd name="connsiteX40" fmla="*/ 455285 w 11218359"/>
                <a:gd name="connsiteY40" fmla="*/ 715127 h 715127"/>
                <a:gd name="connsiteX41" fmla="*/ 466725 w 11218359"/>
                <a:gd name="connsiteY41" fmla="*/ 715127 h 715127"/>
                <a:gd name="connsiteX42" fmla="*/ 478165 w 11218359"/>
                <a:gd name="connsiteY42" fmla="*/ 715127 h 715127"/>
                <a:gd name="connsiteX43" fmla="*/ 489604 w 11218359"/>
                <a:gd name="connsiteY43" fmla="*/ 715127 h 715127"/>
                <a:gd name="connsiteX44" fmla="*/ 501044 w 11218359"/>
                <a:gd name="connsiteY44" fmla="*/ 715127 h 715127"/>
                <a:gd name="connsiteX45" fmla="*/ 512483 w 11218359"/>
                <a:gd name="connsiteY45" fmla="*/ 715127 h 715127"/>
                <a:gd name="connsiteX46" fmla="*/ 523923 w 11218359"/>
                <a:gd name="connsiteY46" fmla="*/ 715127 h 715127"/>
                <a:gd name="connsiteX47" fmla="*/ 535362 w 11218359"/>
                <a:gd name="connsiteY47" fmla="*/ 715127 h 715127"/>
                <a:gd name="connsiteX48" fmla="*/ 546802 w 11218359"/>
                <a:gd name="connsiteY48" fmla="*/ 715127 h 715127"/>
                <a:gd name="connsiteX49" fmla="*/ 558241 w 11218359"/>
                <a:gd name="connsiteY49" fmla="*/ 715127 h 715127"/>
                <a:gd name="connsiteX50" fmla="*/ 569681 w 11218359"/>
                <a:gd name="connsiteY50" fmla="*/ 715127 h 715127"/>
                <a:gd name="connsiteX51" fmla="*/ 581120 w 11218359"/>
                <a:gd name="connsiteY51" fmla="*/ 715127 h 715127"/>
                <a:gd name="connsiteX52" fmla="*/ 592560 w 11218359"/>
                <a:gd name="connsiteY52" fmla="*/ 715127 h 715127"/>
                <a:gd name="connsiteX53" fmla="*/ 603999 w 11218359"/>
                <a:gd name="connsiteY53" fmla="*/ 715127 h 715127"/>
                <a:gd name="connsiteX54" fmla="*/ 615439 w 11218359"/>
                <a:gd name="connsiteY54" fmla="*/ 715127 h 715127"/>
                <a:gd name="connsiteX55" fmla="*/ 626878 w 11218359"/>
                <a:gd name="connsiteY55" fmla="*/ 715127 h 715127"/>
                <a:gd name="connsiteX56" fmla="*/ 638318 w 11218359"/>
                <a:gd name="connsiteY56" fmla="*/ 715127 h 715127"/>
                <a:gd name="connsiteX57" fmla="*/ 649757 w 11218359"/>
                <a:gd name="connsiteY57" fmla="*/ 715127 h 715127"/>
                <a:gd name="connsiteX58" fmla="*/ 661192 w 11218359"/>
                <a:gd name="connsiteY58" fmla="*/ 715127 h 715127"/>
                <a:gd name="connsiteX59" fmla="*/ 672632 w 11218359"/>
                <a:gd name="connsiteY59" fmla="*/ 715127 h 715127"/>
                <a:gd name="connsiteX60" fmla="*/ 684071 w 11218359"/>
                <a:gd name="connsiteY60" fmla="*/ 715127 h 715127"/>
                <a:gd name="connsiteX61" fmla="*/ 695511 w 11218359"/>
                <a:gd name="connsiteY61" fmla="*/ 715127 h 715127"/>
                <a:gd name="connsiteX62" fmla="*/ 706950 w 11218359"/>
                <a:gd name="connsiteY62" fmla="*/ 715127 h 715127"/>
                <a:gd name="connsiteX63" fmla="*/ 718390 w 11218359"/>
                <a:gd name="connsiteY63" fmla="*/ 715127 h 715127"/>
                <a:gd name="connsiteX64" fmla="*/ 729829 w 11218359"/>
                <a:gd name="connsiteY64" fmla="*/ 715127 h 715127"/>
                <a:gd name="connsiteX65" fmla="*/ 741269 w 11218359"/>
                <a:gd name="connsiteY65" fmla="*/ 715127 h 715127"/>
                <a:gd name="connsiteX66" fmla="*/ 752708 w 11218359"/>
                <a:gd name="connsiteY66" fmla="*/ 715127 h 715127"/>
                <a:gd name="connsiteX67" fmla="*/ 764148 w 11218359"/>
                <a:gd name="connsiteY67" fmla="*/ 715127 h 715127"/>
                <a:gd name="connsiteX68" fmla="*/ 775587 w 11218359"/>
                <a:gd name="connsiteY68" fmla="*/ 715127 h 715127"/>
                <a:gd name="connsiteX69" fmla="*/ 787027 w 11218359"/>
                <a:gd name="connsiteY69" fmla="*/ 715127 h 715127"/>
                <a:gd name="connsiteX70" fmla="*/ 798467 w 11218359"/>
                <a:gd name="connsiteY70" fmla="*/ 715127 h 715127"/>
                <a:gd name="connsiteX71" fmla="*/ 809906 w 11218359"/>
                <a:gd name="connsiteY71" fmla="*/ 715127 h 715127"/>
                <a:gd name="connsiteX72" fmla="*/ 821346 w 11218359"/>
                <a:gd name="connsiteY72" fmla="*/ 715127 h 715127"/>
                <a:gd name="connsiteX73" fmla="*/ 832785 w 11218359"/>
                <a:gd name="connsiteY73" fmla="*/ 715127 h 715127"/>
                <a:gd name="connsiteX74" fmla="*/ 844225 w 11218359"/>
                <a:gd name="connsiteY74" fmla="*/ 715127 h 715127"/>
                <a:gd name="connsiteX75" fmla="*/ 855664 w 11218359"/>
                <a:gd name="connsiteY75" fmla="*/ 715127 h 715127"/>
                <a:gd name="connsiteX76" fmla="*/ 867104 w 11218359"/>
                <a:gd name="connsiteY76" fmla="*/ 715127 h 715127"/>
                <a:gd name="connsiteX77" fmla="*/ 878543 w 11218359"/>
                <a:gd name="connsiteY77" fmla="*/ 715127 h 715127"/>
                <a:gd name="connsiteX78" fmla="*/ 889983 w 11218359"/>
                <a:gd name="connsiteY78" fmla="*/ 715127 h 715127"/>
                <a:gd name="connsiteX79" fmla="*/ 901422 w 11218359"/>
                <a:gd name="connsiteY79" fmla="*/ 715127 h 715127"/>
                <a:gd name="connsiteX80" fmla="*/ 912862 w 11218359"/>
                <a:gd name="connsiteY80" fmla="*/ 715127 h 715127"/>
                <a:gd name="connsiteX81" fmla="*/ 924301 w 11218359"/>
                <a:gd name="connsiteY81" fmla="*/ 715127 h 715127"/>
                <a:gd name="connsiteX82" fmla="*/ 935741 w 11218359"/>
                <a:gd name="connsiteY82" fmla="*/ 715127 h 715127"/>
                <a:gd name="connsiteX83" fmla="*/ 947180 w 11218359"/>
                <a:gd name="connsiteY83" fmla="*/ 715127 h 715127"/>
                <a:gd name="connsiteX84" fmla="*/ 958620 w 11218359"/>
                <a:gd name="connsiteY84" fmla="*/ 715127 h 715127"/>
                <a:gd name="connsiteX85" fmla="*/ 970059 w 11218359"/>
                <a:gd name="connsiteY85" fmla="*/ 715127 h 715127"/>
                <a:gd name="connsiteX86" fmla="*/ 981499 w 11218359"/>
                <a:gd name="connsiteY86" fmla="*/ 715127 h 715127"/>
                <a:gd name="connsiteX87" fmla="*/ 992938 w 11218359"/>
                <a:gd name="connsiteY87" fmla="*/ 715127 h 715127"/>
                <a:gd name="connsiteX88" fmla="*/ 1004378 w 11218359"/>
                <a:gd name="connsiteY88" fmla="*/ 715127 h 715127"/>
                <a:gd name="connsiteX89" fmla="*/ 1015818 w 11218359"/>
                <a:gd name="connsiteY89" fmla="*/ 715127 h 715127"/>
                <a:gd name="connsiteX90" fmla="*/ 1027257 w 11218359"/>
                <a:gd name="connsiteY90" fmla="*/ 715127 h 715127"/>
                <a:gd name="connsiteX91" fmla="*/ 1038697 w 11218359"/>
                <a:gd name="connsiteY91" fmla="*/ 715127 h 715127"/>
                <a:gd name="connsiteX92" fmla="*/ 1050136 w 11218359"/>
                <a:gd name="connsiteY92" fmla="*/ 715127 h 715127"/>
                <a:gd name="connsiteX93" fmla="*/ 1061576 w 11218359"/>
                <a:gd name="connsiteY93" fmla="*/ 715127 h 715127"/>
                <a:gd name="connsiteX94" fmla="*/ 1073015 w 11218359"/>
                <a:gd name="connsiteY94" fmla="*/ 715127 h 715127"/>
                <a:gd name="connsiteX95" fmla="*/ 1084455 w 11218359"/>
                <a:gd name="connsiteY95" fmla="*/ 715127 h 715127"/>
                <a:gd name="connsiteX96" fmla="*/ 1095894 w 11218359"/>
                <a:gd name="connsiteY96" fmla="*/ 715127 h 715127"/>
                <a:gd name="connsiteX97" fmla="*/ 1107334 w 11218359"/>
                <a:gd name="connsiteY97" fmla="*/ 715127 h 715127"/>
                <a:gd name="connsiteX98" fmla="*/ 1118773 w 11218359"/>
                <a:gd name="connsiteY98" fmla="*/ 715127 h 715127"/>
                <a:gd name="connsiteX99" fmla="*/ 1130213 w 11218359"/>
                <a:gd name="connsiteY99" fmla="*/ 715127 h 715127"/>
                <a:gd name="connsiteX100" fmla="*/ 1141652 w 11218359"/>
                <a:gd name="connsiteY100" fmla="*/ 715127 h 715127"/>
                <a:gd name="connsiteX101" fmla="*/ 1153092 w 11218359"/>
                <a:gd name="connsiteY101" fmla="*/ 715127 h 715127"/>
                <a:gd name="connsiteX102" fmla="*/ 1164531 w 11218359"/>
                <a:gd name="connsiteY102" fmla="*/ 715127 h 715127"/>
                <a:gd name="connsiteX103" fmla="*/ 1175971 w 11218359"/>
                <a:gd name="connsiteY103" fmla="*/ 715127 h 715127"/>
                <a:gd name="connsiteX104" fmla="*/ 1187406 w 11218359"/>
                <a:gd name="connsiteY104" fmla="*/ 715127 h 715127"/>
                <a:gd name="connsiteX105" fmla="*/ 1198845 w 11218359"/>
                <a:gd name="connsiteY105" fmla="*/ 715127 h 715127"/>
                <a:gd name="connsiteX106" fmla="*/ 1210285 w 11218359"/>
                <a:gd name="connsiteY106" fmla="*/ 715127 h 715127"/>
                <a:gd name="connsiteX107" fmla="*/ 1221724 w 11218359"/>
                <a:gd name="connsiteY107" fmla="*/ 471745 h 715127"/>
                <a:gd name="connsiteX108" fmla="*/ 1233164 w 11218359"/>
                <a:gd name="connsiteY108" fmla="*/ 399631 h 715127"/>
                <a:gd name="connsiteX109" fmla="*/ 1244603 w 11218359"/>
                <a:gd name="connsiteY109" fmla="*/ 141227 h 715127"/>
                <a:gd name="connsiteX110" fmla="*/ 1256043 w 11218359"/>
                <a:gd name="connsiteY110" fmla="*/ 175779 h 715127"/>
                <a:gd name="connsiteX111" fmla="*/ 1267482 w 11218359"/>
                <a:gd name="connsiteY111" fmla="*/ 0 h 715127"/>
                <a:gd name="connsiteX112" fmla="*/ 1278922 w 11218359"/>
                <a:gd name="connsiteY112" fmla="*/ 605457 h 715127"/>
                <a:gd name="connsiteX113" fmla="*/ 1290361 w 11218359"/>
                <a:gd name="connsiteY113" fmla="*/ 715127 h 715127"/>
                <a:gd name="connsiteX114" fmla="*/ 1301801 w 11218359"/>
                <a:gd name="connsiteY114" fmla="*/ 715127 h 715127"/>
                <a:gd name="connsiteX115" fmla="*/ 1313240 w 11218359"/>
                <a:gd name="connsiteY115" fmla="*/ 715127 h 715127"/>
                <a:gd name="connsiteX116" fmla="*/ 1324680 w 11218359"/>
                <a:gd name="connsiteY116" fmla="*/ 715127 h 715127"/>
                <a:gd name="connsiteX117" fmla="*/ 1336120 w 11218359"/>
                <a:gd name="connsiteY117" fmla="*/ 715127 h 715127"/>
                <a:gd name="connsiteX118" fmla="*/ 1347559 w 11218359"/>
                <a:gd name="connsiteY118" fmla="*/ 715127 h 715127"/>
                <a:gd name="connsiteX119" fmla="*/ 1358999 w 11218359"/>
                <a:gd name="connsiteY119" fmla="*/ 396626 h 715127"/>
                <a:gd name="connsiteX120" fmla="*/ 1370438 w 11218359"/>
                <a:gd name="connsiteY120" fmla="*/ 360569 h 715127"/>
                <a:gd name="connsiteX121" fmla="*/ 1381878 w 11218359"/>
                <a:gd name="connsiteY121" fmla="*/ 57093 h 715127"/>
                <a:gd name="connsiteX122" fmla="*/ 1393317 w 11218359"/>
                <a:gd name="connsiteY122" fmla="*/ 715127 h 715127"/>
                <a:gd name="connsiteX123" fmla="*/ 1404757 w 11218359"/>
                <a:gd name="connsiteY123" fmla="*/ 715127 h 715127"/>
                <a:gd name="connsiteX124" fmla="*/ 1416196 w 11218359"/>
                <a:gd name="connsiteY124" fmla="*/ 715127 h 715127"/>
                <a:gd name="connsiteX125" fmla="*/ 1427636 w 11218359"/>
                <a:gd name="connsiteY125" fmla="*/ 715127 h 715127"/>
                <a:gd name="connsiteX126" fmla="*/ 1439075 w 11218359"/>
                <a:gd name="connsiteY126" fmla="*/ 715127 h 715127"/>
                <a:gd name="connsiteX127" fmla="*/ 1450515 w 11218359"/>
                <a:gd name="connsiteY127" fmla="*/ 715127 h 715127"/>
                <a:gd name="connsiteX128" fmla="*/ 1461954 w 11218359"/>
                <a:gd name="connsiteY128" fmla="*/ 715127 h 715127"/>
                <a:gd name="connsiteX129" fmla="*/ 1473394 w 11218359"/>
                <a:gd name="connsiteY129" fmla="*/ 715127 h 715127"/>
                <a:gd name="connsiteX130" fmla="*/ 1484833 w 11218359"/>
                <a:gd name="connsiteY130" fmla="*/ 715127 h 715127"/>
                <a:gd name="connsiteX131" fmla="*/ 1496273 w 11218359"/>
                <a:gd name="connsiteY131" fmla="*/ 715127 h 715127"/>
                <a:gd name="connsiteX132" fmla="*/ 1507712 w 11218359"/>
                <a:gd name="connsiteY132" fmla="*/ 715127 h 715127"/>
                <a:gd name="connsiteX133" fmla="*/ 1519152 w 11218359"/>
                <a:gd name="connsiteY133" fmla="*/ 715127 h 715127"/>
                <a:gd name="connsiteX134" fmla="*/ 1530591 w 11218359"/>
                <a:gd name="connsiteY134" fmla="*/ 715127 h 715127"/>
                <a:gd name="connsiteX135" fmla="*/ 1542031 w 11218359"/>
                <a:gd name="connsiteY135" fmla="*/ 715127 h 715127"/>
                <a:gd name="connsiteX136" fmla="*/ 1553471 w 11218359"/>
                <a:gd name="connsiteY136" fmla="*/ 715127 h 715127"/>
                <a:gd name="connsiteX137" fmla="*/ 1564910 w 11218359"/>
                <a:gd name="connsiteY137" fmla="*/ 715127 h 715127"/>
                <a:gd name="connsiteX138" fmla="*/ 1576349 w 11218359"/>
                <a:gd name="connsiteY138" fmla="*/ 715127 h 715127"/>
                <a:gd name="connsiteX139" fmla="*/ 1587789 w 11218359"/>
                <a:gd name="connsiteY139" fmla="*/ 715127 h 715127"/>
                <a:gd name="connsiteX140" fmla="*/ 1599229 w 11218359"/>
                <a:gd name="connsiteY140" fmla="*/ 715127 h 715127"/>
                <a:gd name="connsiteX141" fmla="*/ 1610668 w 11218359"/>
                <a:gd name="connsiteY141" fmla="*/ 715127 h 715127"/>
                <a:gd name="connsiteX142" fmla="*/ 1622107 w 11218359"/>
                <a:gd name="connsiteY142" fmla="*/ 715127 h 715127"/>
                <a:gd name="connsiteX143" fmla="*/ 1633547 w 11218359"/>
                <a:gd name="connsiteY143" fmla="*/ 715127 h 715127"/>
                <a:gd name="connsiteX144" fmla="*/ 1644987 w 11218359"/>
                <a:gd name="connsiteY144" fmla="*/ 715127 h 715127"/>
                <a:gd name="connsiteX145" fmla="*/ 1656426 w 11218359"/>
                <a:gd name="connsiteY145" fmla="*/ 715127 h 715127"/>
                <a:gd name="connsiteX146" fmla="*/ 1667866 w 11218359"/>
                <a:gd name="connsiteY146" fmla="*/ 715127 h 715127"/>
                <a:gd name="connsiteX147" fmla="*/ 1679305 w 11218359"/>
                <a:gd name="connsiteY147" fmla="*/ 715127 h 715127"/>
                <a:gd name="connsiteX148" fmla="*/ 1690745 w 11218359"/>
                <a:gd name="connsiteY148" fmla="*/ 715127 h 715127"/>
                <a:gd name="connsiteX149" fmla="*/ 1702184 w 11218359"/>
                <a:gd name="connsiteY149" fmla="*/ 715127 h 715127"/>
                <a:gd name="connsiteX150" fmla="*/ 1713619 w 11218359"/>
                <a:gd name="connsiteY150" fmla="*/ 715127 h 715127"/>
                <a:gd name="connsiteX151" fmla="*/ 1725063 w 11218359"/>
                <a:gd name="connsiteY151" fmla="*/ 715127 h 715127"/>
                <a:gd name="connsiteX152" fmla="*/ 1736498 w 11218359"/>
                <a:gd name="connsiteY152" fmla="*/ 715127 h 715127"/>
                <a:gd name="connsiteX153" fmla="*/ 1747938 w 11218359"/>
                <a:gd name="connsiteY153" fmla="*/ 715127 h 715127"/>
                <a:gd name="connsiteX154" fmla="*/ 1759377 w 11218359"/>
                <a:gd name="connsiteY154" fmla="*/ 715127 h 715127"/>
                <a:gd name="connsiteX155" fmla="*/ 1770817 w 11218359"/>
                <a:gd name="connsiteY155" fmla="*/ 715127 h 715127"/>
                <a:gd name="connsiteX156" fmla="*/ 1782256 w 11218359"/>
                <a:gd name="connsiteY156" fmla="*/ 715127 h 715127"/>
                <a:gd name="connsiteX157" fmla="*/ 1793696 w 11218359"/>
                <a:gd name="connsiteY157" fmla="*/ 715127 h 715127"/>
                <a:gd name="connsiteX158" fmla="*/ 1805135 w 11218359"/>
                <a:gd name="connsiteY158" fmla="*/ 715127 h 715127"/>
                <a:gd name="connsiteX159" fmla="*/ 1816575 w 11218359"/>
                <a:gd name="connsiteY159" fmla="*/ 715127 h 715127"/>
                <a:gd name="connsiteX160" fmla="*/ 1828014 w 11218359"/>
                <a:gd name="connsiteY160" fmla="*/ 715127 h 715127"/>
                <a:gd name="connsiteX161" fmla="*/ 1839454 w 11218359"/>
                <a:gd name="connsiteY161" fmla="*/ 715127 h 715127"/>
                <a:gd name="connsiteX162" fmla="*/ 1850893 w 11218359"/>
                <a:gd name="connsiteY162" fmla="*/ 715127 h 715127"/>
                <a:gd name="connsiteX163" fmla="*/ 1862333 w 11218359"/>
                <a:gd name="connsiteY163" fmla="*/ 715127 h 715127"/>
                <a:gd name="connsiteX164" fmla="*/ 1873772 w 11218359"/>
                <a:gd name="connsiteY164" fmla="*/ 715127 h 715127"/>
                <a:gd name="connsiteX165" fmla="*/ 1885212 w 11218359"/>
                <a:gd name="connsiteY165" fmla="*/ 715127 h 715127"/>
                <a:gd name="connsiteX166" fmla="*/ 1896651 w 11218359"/>
                <a:gd name="connsiteY166" fmla="*/ 715127 h 715127"/>
                <a:gd name="connsiteX167" fmla="*/ 1908091 w 11218359"/>
                <a:gd name="connsiteY167" fmla="*/ 715127 h 715127"/>
                <a:gd name="connsiteX168" fmla="*/ 1919531 w 11218359"/>
                <a:gd name="connsiteY168" fmla="*/ 715127 h 715127"/>
                <a:gd name="connsiteX169" fmla="*/ 1930970 w 11218359"/>
                <a:gd name="connsiteY169" fmla="*/ 715127 h 715127"/>
                <a:gd name="connsiteX170" fmla="*/ 1942409 w 11218359"/>
                <a:gd name="connsiteY170" fmla="*/ 715127 h 715127"/>
                <a:gd name="connsiteX171" fmla="*/ 1953849 w 11218359"/>
                <a:gd name="connsiteY171" fmla="*/ 715127 h 715127"/>
                <a:gd name="connsiteX172" fmla="*/ 1965289 w 11218359"/>
                <a:gd name="connsiteY172" fmla="*/ 715127 h 715127"/>
                <a:gd name="connsiteX173" fmla="*/ 1976728 w 11218359"/>
                <a:gd name="connsiteY173" fmla="*/ 715127 h 715127"/>
                <a:gd name="connsiteX174" fmla="*/ 1988168 w 11218359"/>
                <a:gd name="connsiteY174" fmla="*/ 715127 h 715127"/>
                <a:gd name="connsiteX175" fmla="*/ 1999607 w 11218359"/>
                <a:gd name="connsiteY175" fmla="*/ 715127 h 715127"/>
                <a:gd name="connsiteX176" fmla="*/ 2011047 w 11218359"/>
                <a:gd name="connsiteY176" fmla="*/ 715127 h 715127"/>
                <a:gd name="connsiteX177" fmla="*/ 2022486 w 11218359"/>
                <a:gd name="connsiteY177" fmla="*/ 715127 h 715127"/>
                <a:gd name="connsiteX178" fmla="*/ 2033926 w 11218359"/>
                <a:gd name="connsiteY178" fmla="*/ 715127 h 715127"/>
                <a:gd name="connsiteX179" fmla="*/ 2045365 w 11218359"/>
                <a:gd name="connsiteY179" fmla="*/ 715127 h 715127"/>
                <a:gd name="connsiteX180" fmla="*/ 2056805 w 11218359"/>
                <a:gd name="connsiteY180" fmla="*/ 715127 h 715127"/>
                <a:gd name="connsiteX181" fmla="*/ 2068244 w 11218359"/>
                <a:gd name="connsiteY181" fmla="*/ 715127 h 715127"/>
                <a:gd name="connsiteX182" fmla="*/ 2079684 w 11218359"/>
                <a:gd name="connsiteY182" fmla="*/ 715127 h 715127"/>
                <a:gd name="connsiteX183" fmla="*/ 2091123 w 11218359"/>
                <a:gd name="connsiteY183" fmla="*/ 715127 h 715127"/>
                <a:gd name="connsiteX184" fmla="*/ 2102563 w 11218359"/>
                <a:gd name="connsiteY184" fmla="*/ 715127 h 715127"/>
                <a:gd name="connsiteX185" fmla="*/ 2114002 w 11218359"/>
                <a:gd name="connsiteY185" fmla="*/ 715127 h 715127"/>
                <a:gd name="connsiteX186" fmla="*/ 2125442 w 11218359"/>
                <a:gd name="connsiteY186" fmla="*/ 715127 h 715127"/>
                <a:gd name="connsiteX187" fmla="*/ 2136882 w 11218359"/>
                <a:gd name="connsiteY187" fmla="*/ 715127 h 715127"/>
                <a:gd name="connsiteX188" fmla="*/ 2148321 w 11218359"/>
                <a:gd name="connsiteY188" fmla="*/ 715127 h 715127"/>
                <a:gd name="connsiteX189" fmla="*/ 2159760 w 11218359"/>
                <a:gd name="connsiteY189" fmla="*/ 715127 h 715127"/>
                <a:gd name="connsiteX190" fmla="*/ 2171200 w 11218359"/>
                <a:gd name="connsiteY190" fmla="*/ 715127 h 715127"/>
                <a:gd name="connsiteX191" fmla="*/ 2182640 w 11218359"/>
                <a:gd name="connsiteY191" fmla="*/ 715127 h 715127"/>
                <a:gd name="connsiteX192" fmla="*/ 2194079 w 11218359"/>
                <a:gd name="connsiteY192" fmla="*/ 715127 h 715127"/>
                <a:gd name="connsiteX193" fmla="*/ 2205519 w 11218359"/>
                <a:gd name="connsiteY193" fmla="*/ 715127 h 715127"/>
                <a:gd name="connsiteX194" fmla="*/ 2216958 w 11218359"/>
                <a:gd name="connsiteY194" fmla="*/ 715127 h 715127"/>
                <a:gd name="connsiteX195" fmla="*/ 2228393 w 11218359"/>
                <a:gd name="connsiteY195" fmla="*/ 715127 h 715127"/>
                <a:gd name="connsiteX196" fmla="*/ 2239837 w 11218359"/>
                <a:gd name="connsiteY196" fmla="*/ 715127 h 715127"/>
                <a:gd name="connsiteX197" fmla="*/ 2251272 w 11218359"/>
                <a:gd name="connsiteY197" fmla="*/ 715127 h 715127"/>
                <a:gd name="connsiteX198" fmla="*/ 2262716 w 11218359"/>
                <a:gd name="connsiteY198" fmla="*/ 715127 h 715127"/>
                <a:gd name="connsiteX199" fmla="*/ 2274151 w 11218359"/>
                <a:gd name="connsiteY199" fmla="*/ 715127 h 715127"/>
                <a:gd name="connsiteX200" fmla="*/ 2285591 w 11218359"/>
                <a:gd name="connsiteY200" fmla="*/ 715127 h 715127"/>
                <a:gd name="connsiteX201" fmla="*/ 2297030 w 11218359"/>
                <a:gd name="connsiteY201" fmla="*/ 715127 h 715127"/>
                <a:gd name="connsiteX202" fmla="*/ 2308470 w 11218359"/>
                <a:gd name="connsiteY202" fmla="*/ 715127 h 715127"/>
                <a:gd name="connsiteX203" fmla="*/ 2319909 w 11218359"/>
                <a:gd name="connsiteY203" fmla="*/ 715127 h 715127"/>
                <a:gd name="connsiteX204" fmla="*/ 2331349 w 11218359"/>
                <a:gd name="connsiteY204" fmla="*/ 715127 h 715127"/>
                <a:gd name="connsiteX205" fmla="*/ 2342788 w 11218359"/>
                <a:gd name="connsiteY205" fmla="*/ 715127 h 715127"/>
                <a:gd name="connsiteX206" fmla="*/ 2354228 w 11218359"/>
                <a:gd name="connsiteY206" fmla="*/ 715127 h 715127"/>
                <a:gd name="connsiteX207" fmla="*/ 2365667 w 11218359"/>
                <a:gd name="connsiteY207" fmla="*/ 715127 h 715127"/>
                <a:gd name="connsiteX208" fmla="*/ 2377107 w 11218359"/>
                <a:gd name="connsiteY208" fmla="*/ 715127 h 715127"/>
                <a:gd name="connsiteX209" fmla="*/ 2388546 w 11218359"/>
                <a:gd name="connsiteY209" fmla="*/ 715127 h 715127"/>
                <a:gd name="connsiteX210" fmla="*/ 2399986 w 11218359"/>
                <a:gd name="connsiteY210" fmla="*/ 715127 h 715127"/>
                <a:gd name="connsiteX211" fmla="*/ 2411425 w 11218359"/>
                <a:gd name="connsiteY211" fmla="*/ 715127 h 715127"/>
                <a:gd name="connsiteX212" fmla="*/ 2422865 w 11218359"/>
                <a:gd name="connsiteY212" fmla="*/ 715127 h 715127"/>
                <a:gd name="connsiteX213" fmla="*/ 2434304 w 11218359"/>
                <a:gd name="connsiteY213" fmla="*/ 715127 h 715127"/>
                <a:gd name="connsiteX214" fmla="*/ 2445744 w 11218359"/>
                <a:gd name="connsiteY214" fmla="*/ 715127 h 715127"/>
                <a:gd name="connsiteX215" fmla="*/ 2457184 w 11218359"/>
                <a:gd name="connsiteY215" fmla="*/ 715127 h 715127"/>
                <a:gd name="connsiteX216" fmla="*/ 2468623 w 11218359"/>
                <a:gd name="connsiteY216" fmla="*/ 715127 h 715127"/>
                <a:gd name="connsiteX217" fmla="*/ 2480062 w 11218359"/>
                <a:gd name="connsiteY217" fmla="*/ 715127 h 715127"/>
                <a:gd name="connsiteX218" fmla="*/ 2491502 w 11218359"/>
                <a:gd name="connsiteY218" fmla="*/ 715127 h 715127"/>
                <a:gd name="connsiteX219" fmla="*/ 2502942 w 11218359"/>
                <a:gd name="connsiteY219" fmla="*/ 715127 h 715127"/>
                <a:gd name="connsiteX220" fmla="*/ 2514381 w 11218359"/>
                <a:gd name="connsiteY220" fmla="*/ 715127 h 715127"/>
                <a:gd name="connsiteX221" fmla="*/ 2525821 w 11218359"/>
                <a:gd name="connsiteY221" fmla="*/ 715127 h 715127"/>
                <a:gd name="connsiteX222" fmla="*/ 2537260 w 11218359"/>
                <a:gd name="connsiteY222" fmla="*/ 715127 h 715127"/>
                <a:gd name="connsiteX223" fmla="*/ 2548700 w 11218359"/>
                <a:gd name="connsiteY223" fmla="*/ 715127 h 715127"/>
                <a:gd name="connsiteX224" fmla="*/ 2560139 w 11218359"/>
                <a:gd name="connsiteY224" fmla="*/ 715127 h 715127"/>
                <a:gd name="connsiteX225" fmla="*/ 2571579 w 11218359"/>
                <a:gd name="connsiteY225" fmla="*/ 715127 h 715127"/>
                <a:gd name="connsiteX226" fmla="*/ 2583018 w 11218359"/>
                <a:gd name="connsiteY226" fmla="*/ 715127 h 715127"/>
                <a:gd name="connsiteX227" fmla="*/ 2594458 w 11218359"/>
                <a:gd name="connsiteY227" fmla="*/ 715127 h 715127"/>
                <a:gd name="connsiteX228" fmla="*/ 2605897 w 11218359"/>
                <a:gd name="connsiteY228" fmla="*/ 715127 h 715127"/>
                <a:gd name="connsiteX229" fmla="*/ 2617337 w 11218359"/>
                <a:gd name="connsiteY229" fmla="*/ 715127 h 715127"/>
                <a:gd name="connsiteX230" fmla="*/ 2628776 w 11218359"/>
                <a:gd name="connsiteY230" fmla="*/ 715127 h 715127"/>
                <a:gd name="connsiteX231" fmla="*/ 2640216 w 11218359"/>
                <a:gd name="connsiteY231" fmla="*/ 715127 h 715127"/>
                <a:gd name="connsiteX232" fmla="*/ 2651655 w 11218359"/>
                <a:gd name="connsiteY232" fmla="*/ 715127 h 715127"/>
                <a:gd name="connsiteX233" fmla="*/ 2663095 w 11218359"/>
                <a:gd name="connsiteY233" fmla="*/ 715127 h 715127"/>
                <a:gd name="connsiteX234" fmla="*/ 2674535 w 11218359"/>
                <a:gd name="connsiteY234" fmla="*/ 715127 h 715127"/>
                <a:gd name="connsiteX235" fmla="*/ 2685974 w 11218359"/>
                <a:gd name="connsiteY235" fmla="*/ 715127 h 715127"/>
                <a:gd name="connsiteX236" fmla="*/ 2697413 w 11218359"/>
                <a:gd name="connsiteY236" fmla="*/ 715127 h 715127"/>
                <a:gd name="connsiteX237" fmla="*/ 2708853 w 11218359"/>
                <a:gd name="connsiteY237" fmla="*/ 715127 h 715127"/>
                <a:gd name="connsiteX238" fmla="*/ 2720293 w 11218359"/>
                <a:gd name="connsiteY238" fmla="*/ 715127 h 715127"/>
                <a:gd name="connsiteX239" fmla="*/ 2731727 w 11218359"/>
                <a:gd name="connsiteY239" fmla="*/ 715127 h 715127"/>
                <a:gd name="connsiteX240" fmla="*/ 2743172 w 11218359"/>
                <a:gd name="connsiteY240" fmla="*/ 715127 h 715127"/>
                <a:gd name="connsiteX241" fmla="*/ 2754611 w 11218359"/>
                <a:gd name="connsiteY241" fmla="*/ 715127 h 715127"/>
                <a:gd name="connsiteX242" fmla="*/ 2766046 w 11218359"/>
                <a:gd name="connsiteY242" fmla="*/ 715127 h 715127"/>
                <a:gd name="connsiteX243" fmla="*/ 2777490 w 11218359"/>
                <a:gd name="connsiteY243" fmla="*/ 715127 h 715127"/>
                <a:gd name="connsiteX244" fmla="*/ 2788925 w 11218359"/>
                <a:gd name="connsiteY244" fmla="*/ 715127 h 715127"/>
                <a:gd name="connsiteX245" fmla="*/ 2800364 w 11218359"/>
                <a:gd name="connsiteY245" fmla="*/ 715127 h 715127"/>
                <a:gd name="connsiteX246" fmla="*/ 2811804 w 11218359"/>
                <a:gd name="connsiteY246" fmla="*/ 715127 h 715127"/>
                <a:gd name="connsiteX247" fmla="*/ 2823243 w 11218359"/>
                <a:gd name="connsiteY247" fmla="*/ 715127 h 715127"/>
                <a:gd name="connsiteX248" fmla="*/ 2834683 w 11218359"/>
                <a:gd name="connsiteY248" fmla="*/ 715127 h 715127"/>
                <a:gd name="connsiteX249" fmla="*/ 2846123 w 11218359"/>
                <a:gd name="connsiteY249" fmla="*/ 715127 h 715127"/>
                <a:gd name="connsiteX250" fmla="*/ 2857562 w 11218359"/>
                <a:gd name="connsiteY250" fmla="*/ 715127 h 715127"/>
                <a:gd name="connsiteX251" fmla="*/ 2869001 w 11218359"/>
                <a:gd name="connsiteY251" fmla="*/ 715127 h 715127"/>
                <a:gd name="connsiteX252" fmla="*/ 2880441 w 11218359"/>
                <a:gd name="connsiteY252" fmla="*/ 715127 h 715127"/>
                <a:gd name="connsiteX253" fmla="*/ 2891881 w 11218359"/>
                <a:gd name="connsiteY253" fmla="*/ 715127 h 715127"/>
                <a:gd name="connsiteX254" fmla="*/ 2903320 w 11218359"/>
                <a:gd name="connsiteY254" fmla="*/ 715127 h 715127"/>
                <a:gd name="connsiteX255" fmla="*/ 2914760 w 11218359"/>
                <a:gd name="connsiteY255" fmla="*/ 715127 h 715127"/>
                <a:gd name="connsiteX256" fmla="*/ 2926199 w 11218359"/>
                <a:gd name="connsiteY256" fmla="*/ 715127 h 715127"/>
                <a:gd name="connsiteX257" fmla="*/ 2937639 w 11218359"/>
                <a:gd name="connsiteY257" fmla="*/ 715127 h 715127"/>
                <a:gd name="connsiteX258" fmla="*/ 2949078 w 11218359"/>
                <a:gd name="connsiteY258" fmla="*/ 715127 h 715127"/>
                <a:gd name="connsiteX259" fmla="*/ 2960518 w 11218359"/>
                <a:gd name="connsiteY259" fmla="*/ 715127 h 715127"/>
                <a:gd name="connsiteX260" fmla="*/ 2971957 w 11218359"/>
                <a:gd name="connsiteY260" fmla="*/ 715127 h 715127"/>
                <a:gd name="connsiteX261" fmla="*/ 2983397 w 11218359"/>
                <a:gd name="connsiteY261" fmla="*/ 715127 h 715127"/>
                <a:gd name="connsiteX262" fmla="*/ 2994837 w 11218359"/>
                <a:gd name="connsiteY262" fmla="*/ 715127 h 715127"/>
                <a:gd name="connsiteX263" fmla="*/ 3006276 w 11218359"/>
                <a:gd name="connsiteY263" fmla="*/ 715127 h 715127"/>
                <a:gd name="connsiteX264" fmla="*/ 3017715 w 11218359"/>
                <a:gd name="connsiteY264" fmla="*/ 715127 h 715127"/>
                <a:gd name="connsiteX265" fmla="*/ 3029155 w 11218359"/>
                <a:gd name="connsiteY265" fmla="*/ 715127 h 715127"/>
                <a:gd name="connsiteX266" fmla="*/ 3040594 w 11218359"/>
                <a:gd name="connsiteY266" fmla="*/ 715127 h 715127"/>
                <a:gd name="connsiteX267" fmla="*/ 3052034 w 11218359"/>
                <a:gd name="connsiteY267" fmla="*/ 715127 h 715127"/>
                <a:gd name="connsiteX268" fmla="*/ 3063474 w 11218359"/>
                <a:gd name="connsiteY268" fmla="*/ 715127 h 715127"/>
                <a:gd name="connsiteX269" fmla="*/ 3074913 w 11218359"/>
                <a:gd name="connsiteY269" fmla="*/ 715127 h 715127"/>
                <a:gd name="connsiteX270" fmla="*/ 3086352 w 11218359"/>
                <a:gd name="connsiteY270" fmla="*/ 715127 h 715127"/>
                <a:gd name="connsiteX271" fmla="*/ 3097792 w 11218359"/>
                <a:gd name="connsiteY271" fmla="*/ 715127 h 715127"/>
                <a:gd name="connsiteX272" fmla="*/ 3109232 w 11218359"/>
                <a:gd name="connsiteY272" fmla="*/ 715127 h 715127"/>
                <a:gd name="connsiteX273" fmla="*/ 3120671 w 11218359"/>
                <a:gd name="connsiteY273" fmla="*/ 715127 h 715127"/>
                <a:gd name="connsiteX274" fmla="*/ 3132111 w 11218359"/>
                <a:gd name="connsiteY274" fmla="*/ 715127 h 715127"/>
                <a:gd name="connsiteX275" fmla="*/ 3143550 w 11218359"/>
                <a:gd name="connsiteY275" fmla="*/ 715127 h 715127"/>
                <a:gd name="connsiteX276" fmla="*/ 3154990 w 11218359"/>
                <a:gd name="connsiteY276" fmla="*/ 715127 h 715127"/>
                <a:gd name="connsiteX277" fmla="*/ 3166429 w 11218359"/>
                <a:gd name="connsiteY277" fmla="*/ 715127 h 715127"/>
                <a:gd name="connsiteX278" fmla="*/ 3177869 w 11218359"/>
                <a:gd name="connsiteY278" fmla="*/ 715127 h 715127"/>
                <a:gd name="connsiteX279" fmla="*/ 3189308 w 11218359"/>
                <a:gd name="connsiteY279" fmla="*/ 715127 h 715127"/>
                <a:gd name="connsiteX280" fmla="*/ 3200748 w 11218359"/>
                <a:gd name="connsiteY280" fmla="*/ 715127 h 715127"/>
                <a:gd name="connsiteX281" fmla="*/ 3212187 w 11218359"/>
                <a:gd name="connsiteY281" fmla="*/ 715127 h 715127"/>
                <a:gd name="connsiteX282" fmla="*/ 3223627 w 11218359"/>
                <a:gd name="connsiteY282" fmla="*/ 715127 h 715127"/>
                <a:gd name="connsiteX283" fmla="*/ 3235066 w 11218359"/>
                <a:gd name="connsiteY283" fmla="*/ 715127 h 715127"/>
                <a:gd name="connsiteX284" fmla="*/ 3246501 w 11218359"/>
                <a:gd name="connsiteY284" fmla="*/ 715127 h 715127"/>
                <a:gd name="connsiteX285" fmla="*/ 3257945 w 11218359"/>
                <a:gd name="connsiteY285" fmla="*/ 715127 h 715127"/>
                <a:gd name="connsiteX286" fmla="*/ 3269385 w 11218359"/>
                <a:gd name="connsiteY286" fmla="*/ 715127 h 715127"/>
                <a:gd name="connsiteX287" fmla="*/ 3280825 w 11218359"/>
                <a:gd name="connsiteY287" fmla="*/ 715127 h 715127"/>
                <a:gd name="connsiteX288" fmla="*/ 3292264 w 11218359"/>
                <a:gd name="connsiteY288" fmla="*/ 715127 h 715127"/>
                <a:gd name="connsiteX289" fmla="*/ 3303699 w 11218359"/>
                <a:gd name="connsiteY289" fmla="*/ 715127 h 715127"/>
                <a:gd name="connsiteX290" fmla="*/ 3315143 w 11218359"/>
                <a:gd name="connsiteY290" fmla="*/ 715127 h 715127"/>
                <a:gd name="connsiteX291" fmla="*/ 3326578 w 11218359"/>
                <a:gd name="connsiteY291" fmla="*/ 715127 h 715127"/>
                <a:gd name="connsiteX292" fmla="*/ 3338017 w 11218359"/>
                <a:gd name="connsiteY292" fmla="*/ 715127 h 715127"/>
                <a:gd name="connsiteX293" fmla="*/ 3349457 w 11218359"/>
                <a:gd name="connsiteY293" fmla="*/ 715127 h 715127"/>
                <a:gd name="connsiteX294" fmla="*/ 3360896 w 11218359"/>
                <a:gd name="connsiteY294" fmla="*/ 715127 h 715127"/>
                <a:gd name="connsiteX295" fmla="*/ 3372336 w 11218359"/>
                <a:gd name="connsiteY295" fmla="*/ 715127 h 715127"/>
                <a:gd name="connsiteX296" fmla="*/ 3383776 w 11218359"/>
                <a:gd name="connsiteY296" fmla="*/ 715127 h 715127"/>
                <a:gd name="connsiteX297" fmla="*/ 3395215 w 11218359"/>
                <a:gd name="connsiteY297" fmla="*/ 715127 h 715127"/>
                <a:gd name="connsiteX298" fmla="*/ 3406654 w 11218359"/>
                <a:gd name="connsiteY298" fmla="*/ 715127 h 715127"/>
                <a:gd name="connsiteX299" fmla="*/ 3418094 w 11218359"/>
                <a:gd name="connsiteY299" fmla="*/ 715127 h 715127"/>
                <a:gd name="connsiteX300" fmla="*/ 3429534 w 11218359"/>
                <a:gd name="connsiteY300" fmla="*/ 715127 h 715127"/>
                <a:gd name="connsiteX301" fmla="*/ 3440973 w 11218359"/>
                <a:gd name="connsiteY301" fmla="*/ 715127 h 715127"/>
                <a:gd name="connsiteX302" fmla="*/ 3452413 w 11218359"/>
                <a:gd name="connsiteY302" fmla="*/ 715127 h 715127"/>
                <a:gd name="connsiteX303" fmla="*/ 3463852 w 11218359"/>
                <a:gd name="connsiteY303" fmla="*/ 715127 h 715127"/>
                <a:gd name="connsiteX304" fmla="*/ 3475292 w 11218359"/>
                <a:gd name="connsiteY304" fmla="*/ 715127 h 715127"/>
                <a:gd name="connsiteX305" fmla="*/ 3486731 w 11218359"/>
                <a:gd name="connsiteY305" fmla="*/ 715127 h 715127"/>
                <a:gd name="connsiteX306" fmla="*/ 3498171 w 11218359"/>
                <a:gd name="connsiteY306" fmla="*/ 715127 h 715127"/>
                <a:gd name="connsiteX307" fmla="*/ 3509610 w 11218359"/>
                <a:gd name="connsiteY307" fmla="*/ 715127 h 715127"/>
                <a:gd name="connsiteX308" fmla="*/ 3521050 w 11218359"/>
                <a:gd name="connsiteY308" fmla="*/ 715127 h 715127"/>
                <a:gd name="connsiteX309" fmla="*/ 3532489 w 11218359"/>
                <a:gd name="connsiteY309" fmla="*/ 715127 h 715127"/>
                <a:gd name="connsiteX310" fmla="*/ 3543929 w 11218359"/>
                <a:gd name="connsiteY310" fmla="*/ 715127 h 715127"/>
                <a:gd name="connsiteX311" fmla="*/ 3555368 w 11218359"/>
                <a:gd name="connsiteY311" fmla="*/ 715127 h 715127"/>
                <a:gd name="connsiteX312" fmla="*/ 3566808 w 11218359"/>
                <a:gd name="connsiteY312" fmla="*/ 715127 h 715127"/>
                <a:gd name="connsiteX313" fmla="*/ 3578247 w 11218359"/>
                <a:gd name="connsiteY313" fmla="*/ 715127 h 715127"/>
                <a:gd name="connsiteX314" fmla="*/ 3589687 w 11218359"/>
                <a:gd name="connsiteY314" fmla="*/ 715127 h 715127"/>
                <a:gd name="connsiteX315" fmla="*/ 3601127 w 11218359"/>
                <a:gd name="connsiteY315" fmla="*/ 715127 h 715127"/>
                <a:gd name="connsiteX316" fmla="*/ 3612566 w 11218359"/>
                <a:gd name="connsiteY316" fmla="*/ 715127 h 715127"/>
                <a:gd name="connsiteX317" fmla="*/ 3624005 w 11218359"/>
                <a:gd name="connsiteY317" fmla="*/ 715127 h 715127"/>
                <a:gd name="connsiteX318" fmla="*/ 3635445 w 11218359"/>
                <a:gd name="connsiteY318" fmla="*/ 715127 h 715127"/>
                <a:gd name="connsiteX319" fmla="*/ 3646885 w 11218359"/>
                <a:gd name="connsiteY319" fmla="*/ 715127 h 715127"/>
                <a:gd name="connsiteX320" fmla="*/ 3658324 w 11218359"/>
                <a:gd name="connsiteY320" fmla="*/ 715127 h 715127"/>
                <a:gd name="connsiteX321" fmla="*/ 3669764 w 11218359"/>
                <a:gd name="connsiteY321" fmla="*/ 715127 h 715127"/>
                <a:gd name="connsiteX322" fmla="*/ 3681203 w 11218359"/>
                <a:gd name="connsiteY322" fmla="*/ 715127 h 715127"/>
                <a:gd name="connsiteX323" fmla="*/ 3692643 w 11218359"/>
                <a:gd name="connsiteY323" fmla="*/ 715127 h 715127"/>
                <a:gd name="connsiteX324" fmla="*/ 3704082 w 11218359"/>
                <a:gd name="connsiteY324" fmla="*/ 715127 h 715127"/>
                <a:gd name="connsiteX325" fmla="*/ 3715522 w 11218359"/>
                <a:gd name="connsiteY325" fmla="*/ 715127 h 715127"/>
                <a:gd name="connsiteX326" fmla="*/ 3726961 w 11218359"/>
                <a:gd name="connsiteY326" fmla="*/ 715127 h 715127"/>
                <a:gd name="connsiteX327" fmla="*/ 3738401 w 11218359"/>
                <a:gd name="connsiteY327" fmla="*/ 715127 h 715127"/>
                <a:gd name="connsiteX328" fmla="*/ 3749840 w 11218359"/>
                <a:gd name="connsiteY328" fmla="*/ 715127 h 715127"/>
                <a:gd name="connsiteX329" fmla="*/ 3761280 w 11218359"/>
                <a:gd name="connsiteY329" fmla="*/ 715127 h 715127"/>
                <a:gd name="connsiteX330" fmla="*/ 3772719 w 11218359"/>
                <a:gd name="connsiteY330" fmla="*/ 715127 h 715127"/>
                <a:gd name="connsiteX331" fmla="*/ 3784154 w 11218359"/>
                <a:gd name="connsiteY331" fmla="*/ 715127 h 715127"/>
                <a:gd name="connsiteX332" fmla="*/ 3795598 w 11218359"/>
                <a:gd name="connsiteY332" fmla="*/ 715127 h 715127"/>
                <a:gd name="connsiteX333" fmla="*/ 3807033 w 11218359"/>
                <a:gd name="connsiteY333" fmla="*/ 715127 h 715127"/>
                <a:gd name="connsiteX334" fmla="*/ 3818473 w 11218359"/>
                <a:gd name="connsiteY334" fmla="*/ 715127 h 715127"/>
                <a:gd name="connsiteX335" fmla="*/ 3829917 w 11218359"/>
                <a:gd name="connsiteY335" fmla="*/ 715127 h 715127"/>
                <a:gd name="connsiteX336" fmla="*/ 3841352 w 11218359"/>
                <a:gd name="connsiteY336" fmla="*/ 715127 h 715127"/>
                <a:gd name="connsiteX337" fmla="*/ 3852791 w 11218359"/>
                <a:gd name="connsiteY337" fmla="*/ 715127 h 715127"/>
                <a:gd name="connsiteX338" fmla="*/ 3864231 w 11218359"/>
                <a:gd name="connsiteY338" fmla="*/ 715127 h 715127"/>
                <a:gd name="connsiteX339" fmla="*/ 3875670 w 11218359"/>
                <a:gd name="connsiteY339" fmla="*/ 715127 h 715127"/>
                <a:gd name="connsiteX340" fmla="*/ 3887110 w 11218359"/>
                <a:gd name="connsiteY340" fmla="*/ 715127 h 715127"/>
                <a:gd name="connsiteX341" fmla="*/ 3898549 w 11218359"/>
                <a:gd name="connsiteY341" fmla="*/ 715127 h 715127"/>
                <a:gd name="connsiteX342" fmla="*/ 3909989 w 11218359"/>
                <a:gd name="connsiteY342" fmla="*/ 715127 h 715127"/>
                <a:gd name="connsiteX343" fmla="*/ 3921447 w 11218359"/>
                <a:gd name="connsiteY343" fmla="*/ 715127 h 715127"/>
                <a:gd name="connsiteX344" fmla="*/ 3932878 w 11218359"/>
                <a:gd name="connsiteY344" fmla="*/ 715127 h 715127"/>
                <a:gd name="connsiteX345" fmla="*/ 3944307 w 11218359"/>
                <a:gd name="connsiteY345" fmla="*/ 715127 h 715127"/>
                <a:gd name="connsiteX346" fmla="*/ 3955737 w 11218359"/>
                <a:gd name="connsiteY346" fmla="*/ 715127 h 715127"/>
                <a:gd name="connsiteX347" fmla="*/ 3967167 w 11218359"/>
                <a:gd name="connsiteY347" fmla="*/ 715127 h 715127"/>
                <a:gd name="connsiteX348" fmla="*/ 3978645 w 11218359"/>
                <a:gd name="connsiteY348" fmla="*/ 715127 h 715127"/>
                <a:gd name="connsiteX349" fmla="*/ 3990075 w 11218359"/>
                <a:gd name="connsiteY349" fmla="*/ 715127 h 715127"/>
                <a:gd name="connsiteX350" fmla="*/ 4001505 w 11218359"/>
                <a:gd name="connsiteY350" fmla="*/ 715127 h 715127"/>
                <a:gd name="connsiteX351" fmla="*/ 4012935 w 11218359"/>
                <a:gd name="connsiteY351" fmla="*/ 715127 h 715127"/>
                <a:gd name="connsiteX352" fmla="*/ 4024365 w 11218359"/>
                <a:gd name="connsiteY352" fmla="*/ 715127 h 715127"/>
                <a:gd name="connsiteX353" fmla="*/ 4035843 w 11218359"/>
                <a:gd name="connsiteY353" fmla="*/ 715127 h 715127"/>
                <a:gd name="connsiteX354" fmla="*/ 4047273 w 11218359"/>
                <a:gd name="connsiteY354" fmla="*/ 715127 h 715127"/>
                <a:gd name="connsiteX355" fmla="*/ 4058702 w 11218359"/>
                <a:gd name="connsiteY355" fmla="*/ 715127 h 715127"/>
                <a:gd name="connsiteX356" fmla="*/ 4070133 w 11218359"/>
                <a:gd name="connsiteY356" fmla="*/ 715127 h 715127"/>
                <a:gd name="connsiteX357" fmla="*/ 4081563 w 11218359"/>
                <a:gd name="connsiteY357" fmla="*/ 715127 h 715127"/>
                <a:gd name="connsiteX358" fmla="*/ 4093040 w 11218359"/>
                <a:gd name="connsiteY358" fmla="*/ 715127 h 715127"/>
                <a:gd name="connsiteX359" fmla="*/ 4104471 w 11218359"/>
                <a:gd name="connsiteY359" fmla="*/ 715127 h 715127"/>
                <a:gd name="connsiteX360" fmla="*/ 4115900 w 11218359"/>
                <a:gd name="connsiteY360" fmla="*/ 715127 h 715127"/>
                <a:gd name="connsiteX361" fmla="*/ 4127330 w 11218359"/>
                <a:gd name="connsiteY361" fmla="*/ 715127 h 715127"/>
                <a:gd name="connsiteX362" fmla="*/ 4138760 w 11218359"/>
                <a:gd name="connsiteY362" fmla="*/ 715127 h 715127"/>
                <a:gd name="connsiteX363" fmla="*/ 4150238 w 11218359"/>
                <a:gd name="connsiteY363" fmla="*/ 715127 h 715127"/>
                <a:gd name="connsiteX364" fmla="*/ 4161668 w 11218359"/>
                <a:gd name="connsiteY364" fmla="*/ 715127 h 715127"/>
                <a:gd name="connsiteX365" fmla="*/ 4173098 w 11218359"/>
                <a:gd name="connsiteY365" fmla="*/ 715127 h 715127"/>
                <a:gd name="connsiteX366" fmla="*/ 4184528 w 11218359"/>
                <a:gd name="connsiteY366" fmla="*/ 715127 h 715127"/>
                <a:gd name="connsiteX367" fmla="*/ 4195958 w 11218359"/>
                <a:gd name="connsiteY367" fmla="*/ 715127 h 715127"/>
                <a:gd name="connsiteX368" fmla="*/ 4207436 w 11218359"/>
                <a:gd name="connsiteY368" fmla="*/ 715127 h 715127"/>
                <a:gd name="connsiteX369" fmla="*/ 4218865 w 11218359"/>
                <a:gd name="connsiteY369" fmla="*/ 715127 h 715127"/>
                <a:gd name="connsiteX370" fmla="*/ 4230296 w 11218359"/>
                <a:gd name="connsiteY370" fmla="*/ 715127 h 715127"/>
                <a:gd name="connsiteX371" fmla="*/ 4241726 w 11218359"/>
                <a:gd name="connsiteY371" fmla="*/ 715127 h 715127"/>
                <a:gd name="connsiteX372" fmla="*/ 4253156 w 11218359"/>
                <a:gd name="connsiteY372" fmla="*/ 715127 h 715127"/>
                <a:gd name="connsiteX373" fmla="*/ 4264634 w 11218359"/>
                <a:gd name="connsiteY373" fmla="*/ 715127 h 715127"/>
                <a:gd name="connsiteX374" fmla="*/ 4276063 w 11218359"/>
                <a:gd name="connsiteY374" fmla="*/ 715127 h 715127"/>
                <a:gd name="connsiteX375" fmla="*/ 4287493 w 11218359"/>
                <a:gd name="connsiteY375" fmla="*/ 715127 h 715127"/>
                <a:gd name="connsiteX376" fmla="*/ 4298923 w 11218359"/>
                <a:gd name="connsiteY376" fmla="*/ 715127 h 715127"/>
                <a:gd name="connsiteX377" fmla="*/ 4310353 w 11218359"/>
                <a:gd name="connsiteY377" fmla="*/ 715127 h 715127"/>
                <a:gd name="connsiteX378" fmla="*/ 4321831 w 11218359"/>
                <a:gd name="connsiteY378" fmla="*/ 715127 h 715127"/>
                <a:gd name="connsiteX379" fmla="*/ 4333261 w 11218359"/>
                <a:gd name="connsiteY379" fmla="*/ 715127 h 715127"/>
                <a:gd name="connsiteX380" fmla="*/ 4344691 w 11218359"/>
                <a:gd name="connsiteY380" fmla="*/ 715127 h 715127"/>
                <a:gd name="connsiteX381" fmla="*/ 4356121 w 11218359"/>
                <a:gd name="connsiteY381" fmla="*/ 715127 h 715127"/>
                <a:gd name="connsiteX382" fmla="*/ 4367551 w 11218359"/>
                <a:gd name="connsiteY382" fmla="*/ 715127 h 715127"/>
                <a:gd name="connsiteX383" fmla="*/ 4379028 w 11218359"/>
                <a:gd name="connsiteY383" fmla="*/ 715127 h 715127"/>
                <a:gd name="connsiteX384" fmla="*/ 4390458 w 11218359"/>
                <a:gd name="connsiteY384" fmla="*/ 715127 h 715127"/>
                <a:gd name="connsiteX385" fmla="*/ 4401889 w 11218359"/>
                <a:gd name="connsiteY385" fmla="*/ 715127 h 715127"/>
                <a:gd name="connsiteX386" fmla="*/ 4413319 w 11218359"/>
                <a:gd name="connsiteY386" fmla="*/ 715127 h 715127"/>
                <a:gd name="connsiteX387" fmla="*/ 4424749 w 11218359"/>
                <a:gd name="connsiteY387" fmla="*/ 715127 h 715127"/>
                <a:gd name="connsiteX388" fmla="*/ 4436226 w 11218359"/>
                <a:gd name="connsiteY388" fmla="*/ 715127 h 715127"/>
                <a:gd name="connsiteX389" fmla="*/ 4447656 w 11218359"/>
                <a:gd name="connsiteY389" fmla="*/ 715127 h 715127"/>
                <a:gd name="connsiteX390" fmla="*/ 4459086 w 11218359"/>
                <a:gd name="connsiteY390" fmla="*/ 715127 h 715127"/>
                <a:gd name="connsiteX391" fmla="*/ 4470516 w 11218359"/>
                <a:gd name="connsiteY391" fmla="*/ 715127 h 715127"/>
                <a:gd name="connsiteX392" fmla="*/ 4481946 w 11218359"/>
                <a:gd name="connsiteY392" fmla="*/ 715127 h 715127"/>
                <a:gd name="connsiteX393" fmla="*/ 4493424 w 11218359"/>
                <a:gd name="connsiteY393" fmla="*/ 715127 h 715127"/>
                <a:gd name="connsiteX394" fmla="*/ 4504854 w 11218359"/>
                <a:gd name="connsiteY394" fmla="*/ 715127 h 715127"/>
                <a:gd name="connsiteX395" fmla="*/ 4516284 w 11218359"/>
                <a:gd name="connsiteY395" fmla="*/ 715127 h 715127"/>
                <a:gd name="connsiteX396" fmla="*/ 4527714 w 11218359"/>
                <a:gd name="connsiteY396" fmla="*/ 715127 h 715127"/>
                <a:gd name="connsiteX397" fmla="*/ 4539144 w 11218359"/>
                <a:gd name="connsiteY397" fmla="*/ 715127 h 715127"/>
                <a:gd name="connsiteX398" fmla="*/ 4550621 w 11218359"/>
                <a:gd name="connsiteY398" fmla="*/ 715127 h 715127"/>
                <a:gd name="connsiteX399" fmla="*/ 4562051 w 11218359"/>
                <a:gd name="connsiteY399" fmla="*/ 715127 h 715127"/>
                <a:gd name="connsiteX400" fmla="*/ 4573482 w 11218359"/>
                <a:gd name="connsiteY400" fmla="*/ 715127 h 715127"/>
                <a:gd name="connsiteX401" fmla="*/ 4584912 w 11218359"/>
                <a:gd name="connsiteY401" fmla="*/ 715127 h 715127"/>
                <a:gd name="connsiteX402" fmla="*/ 4596341 w 11218359"/>
                <a:gd name="connsiteY402" fmla="*/ 715127 h 715127"/>
                <a:gd name="connsiteX403" fmla="*/ 4607771 w 11218359"/>
                <a:gd name="connsiteY403" fmla="*/ 715127 h 715127"/>
                <a:gd name="connsiteX404" fmla="*/ 4619249 w 11218359"/>
                <a:gd name="connsiteY404" fmla="*/ 715127 h 715127"/>
                <a:gd name="connsiteX405" fmla="*/ 4630679 w 11218359"/>
                <a:gd name="connsiteY405" fmla="*/ 715127 h 715127"/>
                <a:gd name="connsiteX406" fmla="*/ 4642109 w 11218359"/>
                <a:gd name="connsiteY406" fmla="*/ 715127 h 715127"/>
                <a:gd name="connsiteX407" fmla="*/ 4653539 w 11218359"/>
                <a:gd name="connsiteY407" fmla="*/ 715127 h 715127"/>
                <a:gd name="connsiteX408" fmla="*/ 4664969 w 11218359"/>
                <a:gd name="connsiteY408" fmla="*/ 715127 h 715127"/>
                <a:gd name="connsiteX409" fmla="*/ 4676447 w 11218359"/>
                <a:gd name="connsiteY409" fmla="*/ 715127 h 715127"/>
                <a:gd name="connsiteX410" fmla="*/ 4687877 w 11218359"/>
                <a:gd name="connsiteY410" fmla="*/ 715127 h 715127"/>
                <a:gd name="connsiteX411" fmla="*/ 4699306 w 11218359"/>
                <a:gd name="connsiteY411" fmla="*/ 715127 h 715127"/>
                <a:gd name="connsiteX412" fmla="*/ 4710737 w 11218359"/>
                <a:gd name="connsiteY412" fmla="*/ 715127 h 715127"/>
                <a:gd name="connsiteX413" fmla="*/ 4722167 w 11218359"/>
                <a:gd name="connsiteY413" fmla="*/ 715127 h 715127"/>
                <a:gd name="connsiteX414" fmla="*/ 4733644 w 11218359"/>
                <a:gd name="connsiteY414" fmla="*/ 715127 h 715127"/>
                <a:gd name="connsiteX415" fmla="*/ 4745075 w 11218359"/>
                <a:gd name="connsiteY415" fmla="*/ 715127 h 715127"/>
                <a:gd name="connsiteX416" fmla="*/ 4756504 w 11218359"/>
                <a:gd name="connsiteY416" fmla="*/ 715127 h 715127"/>
                <a:gd name="connsiteX417" fmla="*/ 4767934 w 11218359"/>
                <a:gd name="connsiteY417" fmla="*/ 715127 h 715127"/>
                <a:gd name="connsiteX418" fmla="*/ 4779364 w 11218359"/>
                <a:gd name="connsiteY418" fmla="*/ 715127 h 715127"/>
                <a:gd name="connsiteX419" fmla="*/ 4790842 w 11218359"/>
                <a:gd name="connsiteY419" fmla="*/ 715127 h 715127"/>
                <a:gd name="connsiteX420" fmla="*/ 4802272 w 11218359"/>
                <a:gd name="connsiteY420" fmla="*/ 715127 h 715127"/>
                <a:gd name="connsiteX421" fmla="*/ 4813702 w 11218359"/>
                <a:gd name="connsiteY421" fmla="*/ 715127 h 715127"/>
                <a:gd name="connsiteX422" fmla="*/ 4825132 w 11218359"/>
                <a:gd name="connsiteY422" fmla="*/ 715127 h 715127"/>
                <a:gd name="connsiteX423" fmla="*/ 4836562 w 11218359"/>
                <a:gd name="connsiteY423" fmla="*/ 715127 h 715127"/>
                <a:gd name="connsiteX424" fmla="*/ 4848040 w 11218359"/>
                <a:gd name="connsiteY424" fmla="*/ 715127 h 715127"/>
                <a:gd name="connsiteX425" fmla="*/ 4859469 w 11218359"/>
                <a:gd name="connsiteY425" fmla="*/ 715127 h 715127"/>
                <a:gd name="connsiteX426" fmla="*/ 4870899 w 11218359"/>
                <a:gd name="connsiteY426" fmla="*/ 715127 h 715127"/>
                <a:gd name="connsiteX427" fmla="*/ 4882330 w 11218359"/>
                <a:gd name="connsiteY427" fmla="*/ 715127 h 715127"/>
                <a:gd name="connsiteX428" fmla="*/ 4893760 w 11218359"/>
                <a:gd name="connsiteY428" fmla="*/ 715127 h 715127"/>
                <a:gd name="connsiteX429" fmla="*/ 4905237 w 11218359"/>
                <a:gd name="connsiteY429" fmla="*/ 715127 h 715127"/>
                <a:gd name="connsiteX430" fmla="*/ 4916667 w 11218359"/>
                <a:gd name="connsiteY430" fmla="*/ 715127 h 715127"/>
                <a:gd name="connsiteX431" fmla="*/ 4928097 w 11218359"/>
                <a:gd name="connsiteY431" fmla="*/ 715127 h 715127"/>
                <a:gd name="connsiteX432" fmla="*/ 4939527 w 11218359"/>
                <a:gd name="connsiteY432" fmla="*/ 715127 h 715127"/>
                <a:gd name="connsiteX433" fmla="*/ 4950957 w 11218359"/>
                <a:gd name="connsiteY433" fmla="*/ 715127 h 715127"/>
                <a:gd name="connsiteX434" fmla="*/ 4962435 w 11218359"/>
                <a:gd name="connsiteY434" fmla="*/ 715127 h 715127"/>
                <a:gd name="connsiteX435" fmla="*/ 4973865 w 11218359"/>
                <a:gd name="connsiteY435" fmla="*/ 715127 h 715127"/>
                <a:gd name="connsiteX436" fmla="*/ 4985295 w 11218359"/>
                <a:gd name="connsiteY436" fmla="*/ 715127 h 715127"/>
                <a:gd name="connsiteX437" fmla="*/ 4996725 w 11218359"/>
                <a:gd name="connsiteY437" fmla="*/ 715127 h 715127"/>
                <a:gd name="connsiteX438" fmla="*/ 5008155 w 11218359"/>
                <a:gd name="connsiteY438" fmla="*/ 715127 h 715127"/>
                <a:gd name="connsiteX439" fmla="*/ 5019632 w 11218359"/>
                <a:gd name="connsiteY439" fmla="*/ 715127 h 715127"/>
                <a:gd name="connsiteX440" fmla="*/ 5031062 w 11218359"/>
                <a:gd name="connsiteY440" fmla="*/ 715127 h 715127"/>
                <a:gd name="connsiteX441" fmla="*/ 5042492 w 11218359"/>
                <a:gd name="connsiteY441" fmla="*/ 715127 h 715127"/>
                <a:gd name="connsiteX442" fmla="*/ 5053923 w 11218359"/>
                <a:gd name="connsiteY442" fmla="*/ 715127 h 715127"/>
                <a:gd name="connsiteX443" fmla="*/ 5065353 w 11218359"/>
                <a:gd name="connsiteY443" fmla="*/ 715127 h 715127"/>
                <a:gd name="connsiteX444" fmla="*/ 5076830 w 11218359"/>
                <a:gd name="connsiteY444" fmla="*/ 715127 h 715127"/>
                <a:gd name="connsiteX445" fmla="*/ 5088260 w 11218359"/>
                <a:gd name="connsiteY445" fmla="*/ 715127 h 715127"/>
                <a:gd name="connsiteX446" fmla="*/ 5099690 w 11218359"/>
                <a:gd name="connsiteY446" fmla="*/ 715127 h 715127"/>
                <a:gd name="connsiteX447" fmla="*/ 5111120 w 11218359"/>
                <a:gd name="connsiteY447" fmla="*/ 715127 h 715127"/>
                <a:gd name="connsiteX448" fmla="*/ 5122550 w 11218359"/>
                <a:gd name="connsiteY448" fmla="*/ 715127 h 715127"/>
                <a:gd name="connsiteX449" fmla="*/ 5134028 w 11218359"/>
                <a:gd name="connsiteY449" fmla="*/ 715127 h 715127"/>
                <a:gd name="connsiteX450" fmla="*/ 5145458 w 11218359"/>
                <a:gd name="connsiteY450" fmla="*/ 715127 h 715127"/>
                <a:gd name="connsiteX451" fmla="*/ 5156888 w 11218359"/>
                <a:gd name="connsiteY451" fmla="*/ 715127 h 715127"/>
                <a:gd name="connsiteX452" fmla="*/ 5168318 w 11218359"/>
                <a:gd name="connsiteY452" fmla="*/ 715127 h 715127"/>
                <a:gd name="connsiteX453" fmla="*/ 5179747 w 11218359"/>
                <a:gd name="connsiteY453" fmla="*/ 715127 h 715127"/>
                <a:gd name="connsiteX454" fmla="*/ 5191225 w 11218359"/>
                <a:gd name="connsiteY454" fmla="*/ 715127 h 715127"/>
                <a:gd name="connsiteX455" fmla="*/ 5202655 w 11218359"/>
                <a:gd name="connsiteY455" fmla="*/ 715127 h 715127"/>
                <a:gd name="connsiteX456" fmla="*/ 5214085 w 11218359"/>
                <a:gd name="connsiteY456" fmla="*/ 715127 h 715127"/>
                <a:gd name="connsiteX457" fmla="*/ 5225515 w 11218359"/>
                <a:gd name="connsiteY457" fmla="*/ 715127 h 715127"/>
                <a:gd name="connsiteX458" fmla="*/ 5236945 w 11218359"/>
                <a:gd name="connsiteY458" fmla="*/ 715127 h 715127"/>
                <a:gd name="connsiteX459" fmla="*/ 5248423 w 11218359"/>
                <a:gd name="connsiteY459" fmla="*/ 715127 h 715127"/>
                <a:gd name="connsiteX460" fmla="*/ 5259853 w 11218359"/>
                <a:gd name="connsiteY460" fmla="*/ 715127 h 715127"/>
                <a:gd name="connsiteX461" fmla="*/ 5271283 w 11218359"/>
                <a:gd name="connsiteY461" fmla="*/ 715127 h 715127"/>
                <a:gd name="connsiteX462" fmla="*/ 5282713 w 11218359"/>
                <a:gd name="connsiteY462" fmla="*/ 715127 h 715127"/>
                <a:gd name="connsiteX463" fmla="*/ 5294143 w 11218359"/>
                <a:gd name="connsiteY463" fmla="*/ 715127 h 715127"/>
                <a:gd name="connsiteX464" fmla="*/ 5305621 w 11218359"/>
                <a:gd name="connsiteY464" fmla="*/ 715127 h 715127"/>
                <a:gd name="connsiteX465" fmla="*/ 5317051 w 11218359"/>
                <a:gd name="connsiteY465" fmla="*/ 715127 h 715127"/>
                <a:gd name="connsiteX466" fmla="*/ 5328481 w 11218359"/>
                <a:gd name="connsiteY466" fmla="*/ 715127 h 715127"/>
                <a:gd name="connsiteX467" fmla="*/ 5339910 w 11218359"/>
                <a:gd name="connsiteY467" fmla="*/ 715127 h 715127"/>
                <a:gd name="connsiteX468" fmla="*/ 5351340 w 11218359"/>
                <a:gd name="connsiteY468" fmla="*/ 715127 h 715127"/>
                <a:gd name="connsiteX469" fmla="*/ 5362818 w 11218359"/>
                <a:gd name="connsiteY469" fmla="*/ 715127 h 715127"/>
                <a:gd name="connsiteX470" fmla="*/ 5374248 w 11218359"/>
                <a:gd name="connsiteY470" fmla="*/ 715127 h 715127"/>
                <a:gd name="connsiteX471" fmla="*/ 5385678 w 11218359"/>
                <a:gd name="connsiteY471" fmla="*/ 715127 h 715127"/>
                <a:gd name="connsiteX472" fmla="*/ 5397108 w 11218359"/>
                <a:gd name="connsiteY472" fmla="*/ 715127 h 715127"/>
                <a:gd name="connsiteX473" fmla="*/ 5408538 w 11218359"/>
                <a:gd name="connsiteY473" fmla="*/ 715127 h 715127"/>
                <a:gd name="connsiteX474" fmla="*/ 5420016 w 11218359"/>
                <a:gd name="connsiteY474" fmla="*/ 715127 h 715127"/>
                <a:gd name="connsiteX475" fmla="*/ 5431446 w 11218359"/>
                <a:gd name="connsiteY475" fmla="*/ 715127 h 715127"/>
                <a:gd name="connsiteX476" fmla="*/ 5442876 w 11218359"/>
                <a:gd name="connsiteY476" fmla="*/ 715127 h 715127"/>
                <a:gd name="connsiteX477" fmla="*/ 5454306 w 11218359"/>
                <a:gd name="connsiteY477" fmla="*/ 715127 h 715127"/>
                <a:gd name="connsiteX478" fmla="*/ 5465736 w 11218359"/>
                <a:gd name="connsiteY478" fmla="*/ 715127 h 715127"/>
                <a:gd name="connsiteX479" fmla="*/ 5477214 w 11218359"/>
                <a:gd name="connsiteY479" fmla="*/ 715127 h 715127"/>
                <a:gd name="connsiteX480" fmla="*/ 5488643 w 11218359"/>
                <a:gd name="connsiteY480" fmla="*/ 715127 h 715127"/>
                <a:gd name="connsiteX481" fmla="*/ 5500073 w 11218359"/>
                <a:gd name="connsiteY481" fmla="*/ 715127 h 715127"/>
                <a:gd name="connsiteX482" fmla="*/ 5511503 w 11218359"/>
                <a:gd name="connsiteY482" fmla="*/ 715127 h 715127"/>
                <a:gd name="connsiteX483" fmla="*/ 5522933 w 11218359"/>
                <a:gd name="connsiteY483" fmla="*/ 715127 h 715127"/>
                <a:gd name="connsiteX484" fmla="*/ 5534411 w 11218359"/>
                <a:gd name="connsiteY484" fmla="*/ 715127 h 715127"/>
                <a:gd name="connsiteX485" fmla="*/ 5545841 w 11218359"/>
                <a:gd name="connsiteY485" fmla="*/ 715127 h 715127"/>
                <a:gd name="connsiteX486" fmla="*/ 5557271 w 11218359"/>
                <a:gd name="connsiteY486" fmla="*/ 715127 h 715127"/>
                <a:gd name="connsiteX487" fmla="*/ 5568701 w 11218359"/>
                <a:gd name="connsiteY487" fmla="*/ 715127 h 715127"/>
                <a:gd name="connsiteX488" fmla="*/ 5580131 w 11218359"/>
                <a:gd name="connsiteY488" fmla="*/ 715127 h 715127"/>
                <a:gd name="connsiteX489" fmla="*/ 5591609 w 11218359"/>
                <a:gd name="connsiteY489" fmla="*/ 715127 h 715127"/>
                <a:gd name="connsiteX490" fmla="*/ 5603038 w 11218359"/>
                <a:gd name="connsiteY490" fmla="*/ 715127 h 715127"/>
                <a:gd name="connsiteX491" fmla="*/ 5614469 w 11218359"/>
                <a:gd name="connsiteY491" fmla="*/ 715127 h 715127"/>
                <a:gd name="connsiteX492" fmla="*/ 5625899 w 11218359"/>
                <a:gd name="connsiteY492" fmla="*/ 715127 h 715127"/>
                <a:gd name="connsiteX493" fmla="*/ 5637329 w 11218359"/>
                <a:gd name="connsiteY493" fmla="*/ 715127 h 715127"/>
                <a:gd name="connsiteX494" fmla="*/ 5648759 w 11218359"/>
                <a:gd name="connsiteY494" fmla="*/ 715127 h 715127"/>
                <a:gd name="connsiteX495" fmla="*/ 5660236 w 11218359"/>
                <a:gd name="connsiteY495" fmla="*/ 715127 h 715127"/>
                <a:gd name="connsiteX496" fmla="*/ 5671666 w 11218359"/>
                <a:gd name="connsiteY496" fmla="*/ 715127 h 715127"/>
                <a:gd name="connsiteX497" fmla="*/ 5683096 w 11218359"/>
                <a:gd name="connsiteY497" fmla="*/ 715127 h 715127"/>
                <a:gd name="connsiteX498" fmla="*/ 5694526 w 11218359"/>
                <a:gd name="connsiteY498" fmla="*/ 715127 h 715127"/>
                <a:gd name="connsiteX499" fmla="*/ 5705956 w 11218359"/>
                <a:gd name="connsiteY499" fmla="*/ 715127 h 715127"/>
                <a:gd name="connsiteX500" fmla="*/ 5717434 w 11218359"/>
                <a:gd name="connsiteY500" fmla="*/ 715127 h 715127"/>
                <a:gd name="connsiteX501" fmla="*/ 5728864 w 11218359"/>
                <a:gd name="connsiteY501" fmla="*/ 715127 h 715127"/>
                <a:gd name="connsiteX502" fmla="*/ 5740294 w 11218359"/>
                <a:gd name="connsiteY502" fmla="*/ 715127 h 715127"/>
                <a:gd name="connsiteX503" fmla="*/ 5751724 w 11218359"/>
                <a:gd name="connsiteY503" fmla="*/ 715127 h 715127"/>
                <a:gd name="connsiteX504" fmla="*/ 5763154 w 11218359"/>
                <a:gd name="connsiteY504" fmla="*/ 715127 h 715127"/>
                <a:gd name="connsiteX505" fmla="*/ 5774631 w 11218359"/>
                <a:gd name="connsiteY505" fmla="*/ 715127 h 715127"/>
                <a:gd name="connsiteX506" fmla="*/ 5786062 w 11218359"/>
                <a:gd name="connsiteY506" fmla="*/ 715127 h 715127"/>
                <a:gd name="connsiteX507" fmla="*/ 5797492 w 11218359"/>
                <a:gd name="connsiteY507" fmla="*/ 715127 h 715127"/>
                <a:gd name="connsiteX508" fmla="*/ 5808921 w 11218359"/>
                <a:gd name="connsiteY508" fmla="*/ 715127 h 715127"/>
                <a:gd name="connsiteX509" fmla="*/ 5820351 w 11218359"/>
                <a:gd name="connsiteY509" fmla="*/ 715127 h 715127"/>
                <a:gd name="connsiteX510" fmla="*/ 5831829 w 11218359"/>
                <a:gd name="connsiteY510" fmla="*/ 715127 h 715127"/>
                <a:gd name="connsiteX511" fmla="*/ 5843259 w 11218359"/>
                <a:gd name="connsiteY511" fmla="*/ 715127 h 715127"/>
                <a:gd name="connsiteX512" fmla="*/ 5854689 w 11218359"/>
                <a:gd name="connsiteY512" fmla="*/ 715127 h 715127"/>
                <a:gd name="connsiteX513" fmla="*/ 5866119 w 11218359"/>
                <a:gd name="connsiteY513" fmla="*/ 715127 h 715127"/>
                <a:gd name="connsiteX514" fmla="*/ 5877549 w 11218359"/>
                <a:gd name="connsiteY514" fmla="*/ 715127 h 715127"/>
                <a:gd name="connsiteX515" fmla="*/ 5889027 w 11218359"/>
                <a:gd name="connsiteY515" fmla="*/ 715127 h 715127"/>
                <a:gd name="connsiteX516" fmla="*/ 5900457 w 11218359"/>
                <a:gd name="connsiteY516" fmla="*/ 715127 h 715127"/>
                <a:gd name="connsiteX517" fmla="*/ 5911887 w 11218359"/>
                <a:gd name="connsiteY517" fmla="*/ 715127 h 715127"/>
                <a:gd name="connsiteX518" fmla="*/ 5923317 w 11218359"/>
                <a:gd name="connsiteY518" fmla="*/ 715127 h 715127"/>
                <a:gd name="connsiteX519" fmla="*/ 5934747 w 11218359"/>
                <a:gd name="connsiteY519" fmla="*/ 715127 h 715127"/>
                <a:gd name="connsiteX520" fmla="*/ 5946225 w 11218359"/>
                <a:gd name="connsiteY520" fmla="*/ 715127 h 715127"/>
                <a:gd name="connsiteX521" fmla="*/ 5957655 w 11218359"/>
                <a:gd name="connsiteY521" fmla="*/ 715127 h 715127"/>
                <a:gd name="connsiteX522" fmla="*/ 5969084 w 11218359"/>
                <a:gd name="connsiteY522" fmla="*/ 715127 h 715127"/>
                <a:gd name="connsiteX523" fmla="*/ 5980514 w 11218359"/>
                <a:gd name="connsiteY523" fmla="*/ 715127 h 715127"/>
                <a:gd name="connsiteX524" fmla="*/ 5991944 w 11218359"/>
                <a:gd name="connsiteY524" fmla="*/ 715127 h 715127"/>
                <a:gd name="connsiteX525" fmla="*/ 6003422 w 11218359"/>
                <a:gd name="connsiteY525" fmla="*/ 715127 h 715127"/>
                <a:gd name="connsiteX526" fmla="*/ 6014852 w 11218359"/>
                <a:gd name="connsiteY526" fmla="*/ 715127 h 715127"/>
                <a:gd name="connsiteX527" fmla="*/ 6026282 w 11218359"/>
                <a:gd name="connsiteY527" fmla="*/ 715127 h 715127"/>
                <a:gd name="connsiteX528" fmla="*/ 6037712 w 11218359"/>
                <a:gd name="connsiteY528" fmla="*/ 715127 h 715127"/>
                <a:gd name="connsiteX529" fmla="*/ 6049142 w 11218359"/>
                <a:gd name="connsiteY529" fmla="*/ 715127 h 715127"/>
                <a:gd name="connsiteX530" fmla="*/ 6060620 w 11218359"/>
                <a:gd name="connsiteY530" fmla="*/ 715127 h 715127"/>
                <a:gd name="connsiteX531" fmla="*/ 6072049 w 11218359"/>
                <a:gd name="connsiteY531" fmla="*/ 715127 h 715127"/>
                <a:gd name="connsiteX532" fmla="*/ 6083480 w 11218359"/>
                <a:gd name="connsiteY532" fmla="*/ 715127 h 715127"/>
                <a:gd name="connsiteX533" fmla="*/ 6094910 w 11218359"/>
                <a:gd name="connsiteY533" fmla="*/ 715127 h 715127"/>
                <a:gd name="connsiteX534" fmla="*/ 6106340 w 11218359"/>
                <a:gd name="connsiteY534" fmla="*/ 715127 h 715127"/>
                <a:gd name="connsiteX535" fmla="*/ 6117818 w 11218359"/>
                <a:gd name="connsiteY535" fmla="*/ 715127 h 715127"/>
                <a:gd name="connsiteX536" fmla="*/ 6129247 w 11218359"/>
                <a:gd name="connsiteY536" fmla="*/ 715127 h 715127"/>
                <a:gd name="connsiteX537" fmla="*/ 6140677 w 11218359"/>
                <a:gd name="connsiteY537" fmla="*/ 715127 h 715127"/>
                <a:gd name="connsiteX538" fmla="*/ 6152107 w 11218359"/>
                <a:gd name="connsiteY538" fmla="*/ 715127 h 715127"/>
                <a:gd name="connsiteX539" fmla="*/ 6163537 w 11218359"/>
                <a:gd name="connsiteY539" fmla="*/ 715127 h 715127"/>
                <a:gd name="connsiteX540" fmla="*/ 6175015 w 11218359"/>
                <a:gd name="connsiteY540" fmla="*/ 715127 h 715127"/>
                <a:gd name="connsiteX541" fmla="*/ 6186445 w 11218359"/>
                <a:gd name="connsiteY541" fmla="*/ 715127 h 715127"/>
                <a:gd name="connsiteX542" fmla="*/ 6197875 w 11218359"/>
                <a:gd name="connsiteY542" fmla="*/ 715127 h 715127"/>
                <a:gd name="connsiteX543" fmla="*/ 6209305 w 11218359"/>
                <a:gd name="connsiteY543" fmla="*/ 715127 h 715127"/>
                <a:gd name="connsiteX544" fmla="*/ 6220735 w 11218359"/>
                <a:gd name="connsiteY544" fmla="*/ 715127 h 715127"/>
                <a:gd name="connsiteX545" fmla="*/ 6232212 w 11218359"/>
                <a:gd name="connsiteY545" fmla="*/ 715127 h 715127"/>
                <a:gd name="connsiteX546" fmla="*/ 6243642 w 11218359"/>
                <a:gd name="connsiteY546" fmla="*/ 715127 h 715127"/>
                <a:gd name="connsiteX547" fmla="*/ 6255073 w 11218359"/>
                <a:gd name="connsiteY547" fmla="*/ 715127 h 715127"/>
                <a:gd name="connsiteX548" fmla="*/ 6266503 w 11218359"/>
                <a:gd name="connsiteY548" fmla="*/ 715127 h 715127"/>
                <a:gd name="connsiteX549" fmla="*/ 6277933 w 11218359"/>
                <a:gd name="connsiteY549" fmla="*/ 715127 h 715127"/>
                <a:gd name="connsiteX550" fmla="*/ 6289410 w 11218359"/>
                <a:gd name="connsiteY550" fmla="*/ 715127 h 715127"/>
                <a:gd name="connsiteX551" fmla="*/ 6300840 w 11218359"/>
                <a:gd name="connsiteY551" fmla="*/ 715127 h 715127"/>
                <a:gd name="connsiteX552" fmla="*/ 6312270 w 11218359"/>
                <a:gd name="connsiteY552" fmla="*/ 715127 h 715127"/>
                <a:gd name="connsiteX553" fmla="*/ 6323700 w 11218359"/>
                <a:gd name="connsiteY553" fmla="*/ 715127 h 715127"/>
                <a:gd name="connsiteX554" fmla="*/ 6335130 w 11218359"/>
                <a:gd name="connsiteY554" fmla="*/ 715127 h 715127"/>
                <a:gd name="connsiteX555" fmla="*/ 6346608 w 11218359"/>
                <a:gd name="connsiteY555" fmla="*/ 715127 h 715127"/>
                <a:gd name="connsiteX556" fmla="*/ 6358038 w 11218359"/>
                <a:gd name="connsiteY556" fmla="*/ 715127 h 715127"/>
                <a:gd name="connsiteX557" fmla="*/ 6369468 w 11218359"/>
                <a:gd name="connsiteY557" fmla="*/ 715127 h 715127"/>
                <a:gd name="connsiteX558" fmla="*/ 6380898 w 11218359"/>
                <a:gd name="connsiteY558" fmla="*/ 715127 h 715127"/>
                <a:gd name="connsiteX559" fmla="*/ 6392328 w 11218359"/>
                <a:gd name="connsiteY559" fmla="*/ 715127 h 715127"/>
                <a:gd name="connsiteX560" fmla="*/ 6403805 w 11218359"/>
                <a:gd name="connsiteY560" fmla="*/ 715127 h 715127"/>
                <a:gd name="connsiteX561" fmla="*/ 6415235 w 11218359"/>
                <a:gd name="connsiteY561" fmla="*/ 715127 h 715127"/>
                <a:gd name="connsiteX562" fmla="*/ 6426666 w 11218359"/>
                <a:gd name="connsiteY562" fmla="*/ 715127 h 715127"/>
                <a:gd name="connsiteX563" fmla="*/ 6438096 w 11218359"/>
                <a:gd name="connsiteY563" fmla="*/ 715127 h 715127"/>
                <a:gd name="connsiteX564" fmla="*/ 6449525 w 11218359"/>
                <a:gd name="connsiteY564" fmla="*/ 715127 h 715127"/>
                <a:gd name="connsiteX565" fmla="*/ 6461003 w 11218359"/>
                <a:gd name="connsiteY565" fmla="*/ 715127 h 715127"/>
                <a:gd name="connsiteX566" fmla="*/ 6472433 w 11218359"/>
                <a:gd name="connsiteY566" fmla="*/ 715127 h 715127"/>
                <a:gd name="connsiteX567" fmla="*/ 6483863 w 11218359"/>
                <a:gd name="connsiteY567" fmla="*/ 715127 h 715127"/>
                <a:gd name="connsiteX568" fmla="*/ 6495293 w 11218359"/>
                <a:gd name="connsiteY568" fmla="*/ 715127 h 715127"/>
                <a:gd name="connsiteX569" fmla="*/ 6506723 w 11218359"/>
                <a:gd name="connsiteY569" fmla="*/ 715127 h 715127"/>
                <a:gd name="connsiteX570" fmla="*/ 6518201 w 11218359"/>
                <a:gd name="connsiteY570" fmla="*/ 715127 h 715127"/>
                <a:gd name="connsiteX571" fmla="*/ 6529631 w 11218359"/>
                <a:gd name="connsiteY571" fmla="*/ 715127 h 715127"/>
                <a:gd name="connsiteX572" fmla="*/ 6541061 w 11218359"/>
                <a:gd name="connsiteY572" fmla="*/ 715127 h 715127"/>
                <a:gd name="connsiteX573" fmla="*/ 6552490 w 11218359"/>
                <a:gd name="connsiteY573" fmla="*/ 715127 h 715127"/>
                <a:gd name="connsiteX574" fmla="*/ 6563921 w 11218359"/>
                <a:gd name="connsiteY574" fmla="*/ 715127 h 715127"/>
                <a:gd name="connsiteX575" fmla="*/ 6575398 w 11218359"/>
                <a:gd name="connsiteY575" fmla="*/ 715127 h 715127"/>
                <a:gd name="connsiteX576" fmla="*/ 6586828 w 11218359"/>
                <a:gd name="connsiteY576" fmla="*/ 715127 h 715127"/>
                <a:gd name="connsiteX577" fmla="*/ 6598259 w 11218359"/>
                <a:gd name="connsiteY577" fmla="*/ 715127 h 715127"/>
                <a:gd name="connsiteX578" fmla="*/ 6609688 w 11218359"/>
                <a:gd name="connsiteY578" fmla="*/ 715127 h 715127"/>
                <a:gd name="connsiteX579" fmla="*/ 6621118 w 11218359"/>
                <a:gd name="connsiteY579" fmla="*/ 715127 h 715127"/>
                <a:gd name="connsiteX580" fmla="*/ 6632596 w 11218359"/>
                <a:gd name="connsiteY580" fmla="*/ 715127 h 715127"/>
                <a:gd name="connsiteX581" fmla="*/ 6644026 w 11218359"/>
                <a:gd name="connsiteY581" fmla="*/ 715127 h 715127"/>
                <a:gd name="connsiteX582" fmla="*/ 6655456 w 11218359"/>
                <a:gd name="connsiteY582" fmla="*/ 715127 h 715127"/>
                <a:gd name="connsiteX583" fmla="*/ 6666886 w 11218359"/>
                <a:gd name="connsiteY583" fmla="*/ 715127 h 715127"/>
                <a:gd name="connsiteX584" fmla="*/ 6678316 w 11218359"/>
                <a:gd name="connsiteY584" fmla="*/ 715127 h 715127"/>
                <a:gd name="connsiteX585" fmla="*/ 6689794 w 11218359"/>
                <a:gd name="connsiteY585" fmla="*/ 715127 h 715127"/>
                <a:gd name="connsiteX586" fmla="*/ 6701224 w 11218359"/>
                <a:gd name="connsiteY586" fmla="*/ 715127 h 715127"/>
                <a:gd name="connsiteX587" fmla="*/ 6712653 w 11218359"/>
                <a:gd name="connsiteY587" fmla="*/ 715127 h 715127"/>
                <a:gd name="connsiteX588" fmla="*/ 6724083 w 11218359"/>
                <a:gd name="connsiteY588" fmla="*/ 715127 h 715127"/>
                <a:gd name="connsiteX589" fmla="*/ 6735514 w 11218359"/>
                <a:gd name="connsiteY589" fmla="*/ 715127 h 715127"/>
                <a:gd name="connsiteX590" fmla="*/ 6746944 w 11218359"/>
                <a:gd name="connsiteY590" fmla="*/ 715127 h 715127"/>
                <a:gd name="connsiteX591" fmla="*/ 6758421 w 11218359"/>
                <a:gd name="connsiteY591" fmla="*/ 715127 h 715127"/>
                <a:gd name="connsiteX592" fmla="*/ 6769851 w 11218359"/>
                <a:gd name="connsiteY592" fmla="*/ 715127 h 715127"/>
                <a:gd name="connsiteX593" fmla="*/ 6781281 w 11218359"/>
                <a:gd name="connsiteY593" fmla="*/ 715127 h 715127"/>
                <a:gd name="connsiteX594" fmla="*/ 6792711 w 11218359"/>
                <a:gd name="connsiteY594" fmla="*/ 715127 h 715127"/>
                <a:gd name="connsiteX595" fmla="*/ 6804141 w 11218359"/>
                <a:gd name="connsiteY595" fmla="*/ 715127 h 715127"/>
                <a:gd name="connsiteX596" fmla="*/ 6815619 w 11218359"/>
                <a:gd name="connsiteY596" fmla="*/ 715127 h 715127"/>
                <a:gd name="connsiteX597" fmla="*/ 6827049 w 11218359"/>
                <a:gd name="connsiteY597" fmla="*/ 715127 h 715127"/>
                <a:gd name="connsiteX598" fmla="*/ 6838479 w 11218359"/>
                <a:gd name="connsiteY598" fmla="*/ 715127 h 715127"/>
                <a:gd name="connsiteX599" fmla="*/ 6849909 w 11218359"/>
                <a:gd name="connsiteY599" fmla="*/ 715127 h 715127"/>
                <a:gd name="connsiteX600" fmla="*/ 6861339 w 11218359"/>
                <a:gd name="connsiteY600" fmla="*/ 715127 h 715127"/>
                <a:gd name="connsiteX601" fmla="*/ 6872816 w 11218359"/>
                <a:gd name="connsiteY601" fmla="*/ 715127 h 715127"/>
                <a:gd name="connsiteX602" fmla="*/ 6884246 w 11218359"/>
                <a:gd name="connsiteY602" fmla="*/ 715127 h 715127"/>
                <a:gd name="connsiteX603" fmla="*/ 6895676 w 11218359"/>
                <a:gd name="connsiteY603" fmla="*/ 715127 h 715127"/>
                <a:gd name="connsiteX604" fmla="*/ 6907107 w 11218359"/>
                <a:gd name="connsiteY604" fmla="*/ 715127 h 715127"/>
                <a:gd name="connsiteX605" fmla="*/ 6918537 w 11218359"/>
                <a:gd name="connsiteY605" fmla="*/ 715127 h 715127"/>
                <a:gd name="connsiteX606" fmla="*/ 6930014 w 11218359"/>
                <a:gd name="connsiteY606" fmla="*/ 715127 h 715127"/>
                <a:gd name="connsiteX607" fmla="*/ 6941444 w 11218359"/>
                <a:gd name="connsiteY607" fmla="*/ 715127 h 715127"/>
                <a:gd name="connsiteX608" fmla="*/ 6952874 w 11218359"/>
                <a:gd name="connsiteY608" fmla="*/ 715127 h 715127"/>
                <a:gd name="connsiteX609" fmla="*/ 6964304 w 11218359"/>
                <a:gd name="connsiteY609" fmla="*/ 715127 h 715127"/>
                <a:gd name="connsiteX610" fmla="*/ 6975734 w 11218359"/>
                <a:gd name="connsiteY610" fmla="*/ 715127 h 715127"/>
                <a:gd name="connsiteX611" fmla="*/ 6987212 w 11218359"/>
                <a:gd name="connsiteY611" fmla="*/ 715127 h 715127"/>
                <a:gd name="connsiteX612" fmla="*/ 6998642 w 11218359"/>
                <a:gd name="connsiteY612" fmla="*/ 715127 h 715127"/>
                <a:gd name="connsiteX613" fmla="*/ 7010072 w 11218359"/>
                <a:gd name="connsiteY613" fmla="*/ 715127 h 715127"/>
                <a:gd name="connsiteX614" fmla="*/ 7021502 w 11218359"/>
                <a:gd name="connsiteY614" fmla="*/ 715127 h 715127"/>
                <a:gd name="connsiteX615" fmla="*/ 7032931 w 11218359"/>
                <a:gd name="connsiteY615" fmla="*/ 715127 h 715127"/>
                <a:gd name="connsiteX616" fmla="*/ 7044409 w 11218359"/>
                <a:gd name="connsiteY616" fmla="*/ 715127 h 715127"/>
                <a:gd name="connsiteX617" fmla="*/ 7055839 w 11218359"/>
                <a:gd name="connsiteY617" fmla="*/ 715127 h 715127"/>
                <a:gd name="connsiteX618" fmla="*/ 7067269 w 11218359"/>
                <a:gd name="connsiteY618" fmla="*/ 715127 h 715127"/>
                <a:gd name="connsiteX619" fmla="*/ 7078700 w 11218359"/>
                <a:gd name="connsiteY619" fmla="*/ 715127 h 715127"/>
                <a:gd name="connsiteX620" fmla="*/ 7090129 w 11218359"/>
                <a:gd name="connsiteY620" fmla="*/ 715127 h 715127"/>
                <a:gd name="connsiteX621" fmla="*/ 7101607 w 11218359"/>
                <a:gd name="connsiteY621" fmla="*/ 715127 h 715127"/>
                <a:gd name="connsiteX622" fmla="*/ 7113037 w 11218359"/>
                <a:gd name="connsiteY622" fmla="*/ 715127 h 715127"/>
                <a:gd name="connsiteX623" fmla="*/ 7124467 w 11218359"/>
                <a:gd name="connsiteY623" fmla="*/ 715127 h 715127"/>
                <a:gd name="connsiteX624" fmla="*/ 7135897 w 11218359"/>
                <a:gd name="connsiteY624" fmla="*/ 715127 h 715127"/>
                <a:gd name="connsiteX625" fmla="*/ 7147327 w 11218359"/>
                <a:gd name="connsiteY625" fmla="*/ 715127 h 715127"/>
                <a:gd name="connsiteX626" fmla="*/ 7158805 w 11218359"/>
                <a:gd name="connsiteY626" fmla="*/ 715127 h 715127"/>
                <a:gd name="connsiteX627" fmla="*/ 7170235 w 11218359"/>
                <a:gd name="connsiteY627" fmla="*/ 715127 h 715127"/>
                <a:gd name="connsiteX628" fmla="*/ 7181665 w 11218359"/>
                <a:gd name="connsiteY628" fmla="*/ 715127 h 715127"/>
                <a:gd name="connsiteX629" fmla="*/ 7193094 w 11218359"/>
                <a:gd name="connsiteY629" fmla="*/ 715127 h 715127"/>
                <a:gd name="connsiteX630" fmla="*/ 7204524 w 11218359"/>
                <a:gd name="connsiteY630" fmla="*/ 715127 h 715127"/>
                <a:gd name="connsiteX631" fmla="*/ 7216002 w 11218359"/>
                <a:gd name="connsiteY631" fmla="*/ 715127 h 715127"/>
                <a:gd name="connsiteX632" fmla="*/ 7227432 w 11218359"/>
                <a:gd name="connsiteY632" fmla="*/ 715127 h 715127"/>
                <a:gd name="connsiteX633" fmla="*/ 7238862 w 11218359"/>
                <a:gd name="connsiteY633" fmla="*/ 715127 h 715127"/>
                <a:gd name="connsiteX634" fmla="*/ 7250292 w 11218359"/>
                <a:gd name="connsiteY634" fmla="*/ 715127 h 715127"/>
                <a:gd name="connsiteX635" fmla="*/ 7261722 w 11218359"/>
                <a:gd name="connsiteY635" fmla="*/ 715127 h 715127"/>
                <a:gd name="connsiteX636" fmla="*/ 7273200 w 11218359"/>
                <a:gd name="connsiteY636" fmla="*/ 715127 h 715127"/>
                <a:gd name="connsiteX637" fmla="*/ 7284630 w 11218359"/>
                <a:gd name="connsiteY637" fmla="*/ 715127 h 715127"/>
                <a:gd name="connsiteX638" fmla="*/ 7296060 w 11218359"/>
                <a:gd name="connsiteY638" fmla="*/ 715127 h 715127"/>
                <a:gd name="connsiteX639" fmla="*/ 7307490 w 11218359"/>
                <a:gd name="connsiteY639" fmla="*/ 715127 h 715127"/>
                <a:gd name="connsiteX640" fmla="*/ 7318920 w 11218359"/>
                <a:gd name="connsiteY640" fmla="*/ 715127 h 715127"/>
                <a:gd name="connsiteX641" fmla="*/ 7330398 w 11218359"/>
                <a:gd name="connsiteY641" fmla="*/ 715127 h 715127"/>
                <a:gd name="connsiteX642" fmla="*/ 7341828 w 11218359"/>
                <a:gd name="connsiteY642" fmla="*/ 715127 h 715127"/>
                <a:gd name="connsiteX643" fmla="*/ 7353257 w 11218359"/>
                <a:gd name="connsiteY643" fmla="*/ 715127 h 715127"/>
                <a:gd name="connsiteX644" fmla="*/ 7364687 w 11218359"/>
                <a:gd name="connsiteY644" fmla="*/ 715127 h 715127"/>
                <a:gd name="connsiteX645" fmla="*/ 7376117 w 11218359"/>
                <a:gd name="connsiteY645" fmla="*/ 715127 h 715127"/>
                <a:gd name="connsiteX646" fmla="*/ 7387595 w 11218359"/>
                <a:gd name="connsiteY646" fmla="*/ 715127 h 715127"/>
                <a:gd name="connsiteX647" fmla="*/ 7399025 w 11218359"/>
                <a:gd name="connsiteY647" fmla="*/ 715127 h 715127"/>
                <a:gd name="connsiteX648" fmla="*/ 7410455 w 11218359"/>
                <a:gd name="connsiteY648" fmla="*/ 715127 h 715127"/>
                <a:gd name="connsiteX649" fmla="*/ 7421885 w 11218359"/>
                <a:gd name="connsiteY649" fmla="*/ 715127 h 715127"/>
                <a:gd name="connsiteX650" fmla="*/ 7433315 w 11218359"/>
                <a:gd name="connsiteY650" fmla="*/ 715127 h 715127"/>
                <a:gd name="connsiteX651" fmla="*/ 7444793 w 11218359"/>
                <a:gd name="connsiteY651" fmla="*/ 715127 h 715127"/>
                <a:gd name="connsiteX652" fmla="*/ 7456222 w 11218359"/>
                <a:gd name="connsiteY652" fmla="*/ 715127 h 715127"/>
                <a:gd name="connsiteX653" fmla="*/ 7467653 w 11218359"/>
                <a:gd name="connsiteY653" fmla="*/ 715127 h 715127"/>
                <a:gd name="connsiteX654" fmla="*/ 7479083 w 11218359"/>
                <a:gd name="connsiteY654" fmla="*/ 715127 h 715127"/>
                <a:gd name="connsiteX655" fmla="*/ 7490513 w 11218359"/>
                <a:gd name="connsiteY655" fmla="*/ 715127 h 715127"/>
                <a:gd name="connsiteX656" fmla="*/ 7501990 w 11218359"/>
                <a:gd name="connsiteY656" fmla="*/ 715127 h 715127"/>
                <a:gd name="connsiteX657" fmla="*/ 7513420 w 11218359"/>
                <a:gd name="connsiteY657" fmla="*/ 715127 h 715127"/>
                <a:gd name="connsiteX658" fmla="*/ 7524850 w 11218359"/>
                <a:gd name="connsiteY658" fmla="*/ 715127 h 715127"/>
                <a:gd name="connsiteX659" fmla="*/ 7536280 w 11218359"/>
                <a:gd name="connsiteY659" fmla="*/ 715127 h 715127"/>
                <a:gd name="connsiteX660" fmla="*/ 7547710 w 11218359"/>
                <a:gd name="connsiteY660" fmla="*/ 715127 h 715127"/>
                <a:gd name="connsiteX661" fmla="*/ 7559188 w 11218359"/>
                <a:gd name="connsiteY661" fmla="*/ 715127 h 715127"/>
                <a:gd name="connsiteX662" fmla="*/ 7570618 w 11218359"/>
                <a:gd name="connsiteY662" fmla="*/ 715127 h 715127"/>
                <a:gd name="connsiteX663" fmla="*/ 7582048 w 11218359"/>
                <a:gd name="connsiteY663" fmla="*/ 715127 h 715127"/>
                <a:gd name="connsiteX664" fmla="*/ 7593478 w 11218359"/>
                <a:gd name="connsiteY664" fmla="*/ 715127 h 715127"/>
                <a:gd name="connsiteX665" fmla="*/ 7604908 w 11218359"/>
                <a:gd name="connsiteY665" fmla="*/ 715127 h 715127"/>
                <a:gd name="connsiteX666" fmla="*/ 7616385 w 11218359"/>
                <a:gd name="connsiteY666" fmla="*/ 715127 h 715127"/>
                <a:gd name="connsiteX667" fmla="*/ 7627815 w 11218359"/>
                <a:gd name="connsiteY667" fmla="*/ 715127 h 715127"/>
                <a:gd name="connsiteX668" fmla="*/ 7639246 w 11218359"/>
                <a:gd name="connsiteY668" fmla="*/ 715127 h 715127"/>
                <a:gd name="connsiteX669" fmla="*/ 7650676 w 11218359"/>
                <a:gd name="connsiteY669" fmla="*/ 715127 h 715127"/>
                <a:gd name="connsiteX670" fmla="*/ 7662106 w 11218359"/>
                <a:gd name="connsiteY670" fmla="*/ 715127 h 715127"/>
                <a:gd name="connsiteX671" fmla="*/ 7673583 w 11218359"/>
                <a:gd name="connsiteY671" fmla="*/ 715127 h 715127"/>
                <a:gd name="connsiteX672" fmla="*/ 7685013 w 11218359"/>
                <a:gd name="connsiteY672" fmla="*/ 715127 h 715127"/>
                <a:gd name="connsiteX673" fmla="*/ 7696443 w 11218359"/>
                <a:gd name="connsiteY673" fmla="*/ 715127 h 715127"/>
                <a:gd name="connsiteX674" fmla="*/ 7707873 w 11218359"/>
                <a:gd name="connsiteY674" fmla="*/ 715127 h 715127"/>
                <a:gd name="connsiteX675" fmla="*/ 7719303 w 11218359"/>
                <a:gd name="connsiteY675" fmla="*/ 715127 h 715127"/>
                <a:gd name="connsiteX676" fmla="*/ 7730733 w 11218359"/>
                <a:gd name="connsiteY676" fmla="*/ 715127 h 715127"/>
                <a:gd name="connsiteX677" fmla="*/ 7742211 w 11218359"/>
                <a:gd name="connsiteY677" fmla="*/ 715127 h 715127"/>
                <a:gd name="connsiteX678" fmla="*/ 7753641 w 11218359"/>
                <a:gd name="connsiteY678" fmla="*/ 715127 h 715127"/>
                <a:gd name="connsiteX679" fmla="*/ 7765071 w 11218359"/>
                <a:gd name="connsiteY679" fmla="*/ 715127 h 715127"/>
                <a:gd name="connsiteX680" fmla="*/ 7776501 w 11218359"/>
                <a:gd name="connsiteY680" fmla="*/ 715127 h 715127"/>
                <a:gd name="connsiteX681" fmla="*/ 7787931 w 11218359"/>
                <a:gd name="connsiteY681" fmla="*/ 715127 h 715127"/>
                <a:gd name="connsiteX682" fmla="*/ 7799408 w 11218359"/>
                <a:gd name="connsiteY682" fmla="*/ 715127 h 715127"/>
                <a:gd name="connsiteX683" fmla="*/ 7810839 w 11218359"/>
                <a:gd name="connsiteY683" fmla="*/ 715127 h 715127"/>
                <a:gd name="connsiteX684" fmla="*/ 7822268 w 11218359"/>
                <a:gd name="connsiteY684" fmla="*/ 715127 h 715127"/>
                <a:gd name="connsiteX685" fmla="*/ 7833698 w 11218359"/>
                <a:gd name="connsiteY685" fmla="*/ 715127 h 715127"/>
                <a:gd name="connsiteX686" fmla="*/ 7845128 w 11218359"/>
                <a:gd name="connsiteY686" fmla="*/ 715127 h 715127"/>
                <a:gd name="connsiteX687" fmla="*/ 7856606 w 11218359"/>
                <a:gd name="connsiteY687" fmla="*/ 715127 h 715127"/>
                <a:gd name="connsiteX688" fmla="*/ 7868036 w 11218359"/>
                <a:gd name="connsiteY688" fmla="*/ 715127 h 715127"/>
                <a:gd name="connsiteX689" fmla="*/ 7879466 w 11218359"/>
                <a:gd name="connsiteY689" fmla="*/ 715127 h 715127"/>
                <a:gd name="connsiteX690" fmla="*/ 7890896 w 11218359"/>
                <a:gd name="connsiteY690" fmla="*/ 715127 h 715127"/>
                <a:gd name="connsiteX691" fmla="*/ 7902326 w 11218359"/>
                <a:gd name="connsiteY691" fmla="*/ 715127 h 715127"/>
                <a:gd name="connsiteX692" fmla="*/ 7913804 w 11218359"/>
                <a:gd name="connsiteY692" fmla="*/ 715127 h 715127"/>
                <a:gd name="connsiteX693" fmla="*/ 7925234 w 11218359"/>
                <a:gd name="connsiteY693" fmla="*/ 715127 h 715127"/>
                <a:gd name="connsiteX694" fmla="*/ 7936663 w 11218359"/>
                <a:gd name="connsiteY694" fmla="*/ 715127 h 715127"/>
                <a:gd name="connsiteX695" fmla="*/ 7948094 w 11218359"/>
                <a:gd name="connsiteY695" fmla="*/ 715127 h 715127"/>
                <a:gd name="connsiteX696" fmla="*/ 7959524 w 11218359"/>
                <a:gd name="connsiteY696" fmla="*/ 715127 h 715127"/>
                <a:gd name="connsiteX697" fmla="*/ 7971001 w 11218359"/>
                <a:gd name="connsiteY697" fmla="*/ 715127 h 715127"/>
                <a:gd name="connsiteX698" fmla="*/ 7982431 w 11218359"/>
                <a:gd name="connsiteY698" fmla="*/ 715127 h 715127"/>
                <a:gd name="connsiteX699" fmla="*/ 7993861 w 11218359"/>
                <a:gd name="connsiteY699" fmla="*/ 715127 h 715127"/>
                <a:gd name="connsiteX700" fmla="*/ 8005291 w 11218359"/>
                <a:gd name="connsiteY700" fmla="*/ 715127 h 715127"/>
                <a:gd name="connsiteX701" fmla="*/ 8016721 w 11218359"/>
                <a:gd name="connsiteY701" fmla="*/ 715127 h 715127"/>
                <a:gd name="connsiteX702" fmla="*/ 8028199 w 11218359"/>
                <a:gd name="connsiteY702" fmla="*/ 715127 h 715127"/>
                <a:gd name="connsiteX703" fmla="*/ 8039629 w 11218359"/>
                <a:gd name="connsiteY703" fmla="*/ 715127 h 715127"/>
                <a:gd name="connsiteX704" fmla="*/ 8051059 w 11218359"/>
                <a:gd name="connsiteY704" fmla="*/ 715127 h 715127"/>
                <a:gd name="connsiteX705" fmla="*/ 8062489 w 11218359"/>
                <a:gd name="connsiteY705" fmla="*/ 715127 h 715127"/>
                <a:gd name="connsiteX706" fmla="*/ 8073919 w 11218359"/>
                <a:gd name="connsiteY706" fmla="*/ 715127 h 715127"/>
                <a:gd name="connsiteX707" fmla="*/ 8085396 w 11218359"/>
                <a:gd name="connsiteY707" fmla="*/ 715127 h 715127"/>
                <a:gd name="connsiteX708" fmla="*/ 8096826 w 11218359"/>
                <a:gd name="connsiteY708" fmla="*/ 715127 h 715127"/>
                <a:gd name="connsiteX709" fmla="*/ 8108256 w 11218359"/>
                <a:gd name="connsiteY709" fmla="*/ 715127 h 715127"/>
                <a:gd name="connsiteX710" fmla="*/ 8119687 w 11218359"/>
                <a:gd name="connsiteY710" fmla="*/ 715127 h 715127"/>
                <a:gd name="connsiteX711" fmla="*/ 8131117 w 11218359"/>
                <a:gd name="connsiteY711" fmla="*/ 715127 h 715127"/>
                <a:gd name="connsiteX712" fmla="*/ 8142594 w 11218359"/>
                <a:gd name="connsiteY712" fmla="*/ 715127 h 715127"/>
                <a:gd name="connsiteX713" fmla="*/ 8154024 w 11218359"/>
                <a:gd name="connsiteY713" fmla="*/ 715127 h 715127"/>
                <a:gd name="connsiteX714" fmla="*/ 8165454 w 11218359"/>
                <a:gd name="connsiteY714" fmla="*/ 715127 h 715127"/>
                <a:gd name="connsiteX715" fmla="*/ 8176884 w 11218359"/>
                <a:gd name="connsiteY715" fmla="*/ 715127 h 715127"/>
                <a:gd name="connsiteX716" fmla="*/ 8188314 w 11218359"/>
                <a:gd name="connsiteY716" fmla="*/ 715127 h 715127"/>
                <a:gd name="connsiteX717" fmla="*/ 8199792 w 11218359"/>
                <a:gd name="connsiteY717" fmla="*/ 715127 h 715127"/>
                <a:gd name="connsiteX718" fmla="*/ 8211222 w 11218359"/>
                <a:gd name="connsiteY718" fmla="*/ 715127 h 715127"/>
                <a:gd name="connsiteX719" fmla="*/ 8222652 w 11218359"/>
                <a:gd name="connsiteY719" fmla="*/ 715127 h 715127"/>
                <a:gd name="connsiteX720" fmla="*/ 8234082 w 11218359"/>
                <a:gd name="connsiteY720" fmla="*/ 715127 h 715127"/>
                <a:gd name="connsiteX721" fmla="*/ 8245512 w 11218359"/>
                <a:gd name="connsiteY721" fmla="*/ 715127 h 715127"/>
                <a:gd name="connsiteX722" fmla="*/ 8256989 w 11218359"/>
                <a:gd name="connsiteY722" fmla="*/ 715127 h 715127"/>
                <a:gd name="connsiteX723" fmla="*/ 8268419 w 11218359"/>
                <a:gd name="connsiteY723" fmla="*/ 715127 h 715127"/>
                <a:gd name="connsiteX724" fmla="*/ 8279850 w 11218359"/>
                <a:gd name="connsiteY724" fmla="*/ 715127 h 715127"/>
                <a:gd name="connsiteX725" fmla="*/ 8291280 w 11218359"/>
                <a:gd name="connsiteY725" fmla="*/ 715127 h 715127"/>
                <a:gd name="connsiteX726" fmla="*/ 8302709 w 11218359"/>
                <a:gd name="connsiteY726" fmla="*/ 715127 h 715127"/>
                <a:gd name="connsiteX727" fmla="*/ 8314187 w 11218359"/>
                <a:gd name="connsiteY727" fmla="*/ 715127 h 715127"/>
                <a:gd name="connsiteX728" fmla="*/ 8325617 w 11218359"/>
                <a:gd name="connsiteY728" fmla="*/ 715127 h 715127"/>
                <a:gd name="connsiteX729" fmla="*/ 8337047 w 11218359"/>
                <a:gd name="connsiteY729" fmla="*/ 715127 h 715127"/>
                <a:gd name="connsiteX730" fmla="*/ 8348477 w 11218359"/>
                <a:gd name="connsiteY730" fmla="*/ 715127 h 715127"/>
                <a:gd name="connsiteX731" fmla="*/ 8359907 w 11218359"/>
                <a:gd name="connsiteY731" fmla="*/ 715127 h 715127"/>
                <a:gd name="connsiteX732" fmla="*/ 8371385 w 11218359"/>
                <a:gd name="connsiteY732" fmla="*/ 715127 h 715127"/>
                <a:gd name="connsiteX733" fmla="*/ 8382815 w 11218359"/>
                <a:gd name="connsiteY733" fmla="*/ 715127 h 715127"/>
                <a:gd name="connsiteX734" fmla="*/ 8394245 w 11218359"/>
                <a:gd name="connsiteY734" fmla="*/ 715127 h 715127"/>
                <a:gd name="connsiteX735" fmla="*/ 8405674 w 11218359"/>
                <a:gd name="connsiteY735" fmla="*/ 715127 h 715127"/>
                <a:gd name="connsiteX736" fmla="*/ 8417104 w 11218359"/>
                <a:gd name="connsiteY736" fmla="*/ 715127 h 715127"/>
                <a:gd name="connsiteX737" fmla="*/ 8428582 w 11218359"/>
                <a:gd name="connsiteY737" fmla="*/ 715127 h 715127"/>
                <a:gd name="connsiteX738" fmla="*/ 8440012 w 11218359"/>
                <a:gd name="connsiteY738" fmla="*/ 715127 h 715127"/>
                <a:gd name="connsiteX739" fmla="*/ 8451442 w 11218359"/>
                <a:gd name="connsiteY739" fmla="*/ 715127 h 715127"/>
                <a:gd name="connsiteX740" fmla="*/ 8462872 w 11218359"/>
                <a:gd name="connsiteY740" fmla="*/ 715127 h 715127"/>
                <a:gd name="connsiteX741" fmla="*/ 8474302 w 11218359"/>
                <a:gd name="connsiteY741" fmla="*/ 715127 h 715127"/>
                <a:gd name="connsiteX742" fmla="*/ 8485780 w 11218359"/>
                <a:gd name="connsiteY742" fmla="*/ 715127 h 715127"/>
                <a:gd name="connsiteX743" fmla="*/ 8497210 w 11218359"/>
                <a:gd name="connsiteY743" fmla="*/ 715127 h 715127"/>
                <a:gd name="connsiteX744" fmla="*/ 8508640 w 11218359"/>
                <a:gd name="connsiteY744" fmla="*/ 715127 h 715127"/>
                <a:gd name="connsiteX745" fmla="*/ 8520069 w 11218359"/>
                <a:gd name="connsiteY745" fmla="*/ 715127 h 715127"/>
                <a:gd name="connsiteX746" fmla="*/ 8531500 w 11218359"/>
                <a:gd name="connsiteY746" fmla="*/ 715127 h 715127"/>
                <a:gd name="connsiteX747" fmla="*/ 8542977 w 11218359"/>
                <a:gd name="connsiteY747" fmla="*/ 715127 h 715127"/>
                <a:gd name="connsiteX748" fmla="*/ 8554407 w 11218359"/>
                <a:gd name="connsiteY748" fmla="*/ 715127 h 715127"/>
                <a:gd name="connsiteX749" fmla="*/ 8565837 w 11218359"/>
                <a:gd name="connsiteY749" fmla="*/ 715127 h 715127"/>
                <a:gd name="connsiteX750" fmla="*/ 8577267 w 11218359"/>
                <a:gd name="connsiteY750" fmla="*/ 715127 h 715127"/>
                <a:gd name="connsiteX751" fmla="*/ 8588697 w 11218359"/>
                <a:gd name="connsiteY751" fmla="*/ 715127 h 715127"/>
                <a:gd name="connsiteX752" fmla="*/ 8600175 w 11218359"/>
                <a:gd name="connsiteY752" fmla="*/ 715127 h 715127"/>
                <a:gd name="connsiteX753" fmla="*/ 8611605 w 11218359"/>
                <a:gd name="connsiteY753" fmla="*/ 715127 h 715127"/>
                <a:gd name="connsiteX754" fmla="*/ 8623035 w 11218359"/>
                <a:gd name="connsiteY754" fmla="*/ 715127 h 715127"/>
                <a:gd name="connsiteX755" fmla="*/ 8634465 w 11218359"/>
                <a:gd name="connsiteY755" fmla="*/ 715127 h 715127"/>
                <a:gd name="connsiteX756" fmla="*/ 8645895 w 11218359"/>
                <a:gd name="connsiteY756" fmla="*/ 715127 h 715127"/>
                <a:gd name="connsiteX757" fmla="*/ 8657373 w 11218359"/>
                <a:gd name="connsiteY757" fmla="*/ 715127 h 715127"/>
                <a:gd name="connsiteX758" fmla="*/ 8668802 w 11218359"/>
                <a:gd name="connsiteY758" fmla="*/ 715127 h 715127"/>
                <a:gd name="connsiteX759" fmla="*/ 8680232 w 11218359"/>
                <a:gd name="connsiteY759" fmla="*/ 715127 h 715127"/>
                <a:gd name="connsiteX760" fmla="*/ 8691662 w 11218359"/>
                <a:gd name="connsiteY760" fmla="*/ 715127 h 715127"/>
                <a:gd name="connsiteX761" fmla="*/ 8703093 w 11218359"/>
                <a:gd name="connsiteY761" fmla="*/ 715127 h 715127"/>
                <a:gd name="connsiteX762" fmla="*/ 8714570 w 11218359"/>
                <a:gd name="connsiteY762" fmla="*/ 715127 h 715127"/>
                <a:gd name="connsiteX763" fmla="*/ 8726000 w 11218359"/>
                <a:gd name="connsiteY763" fmla="*/ 715127 h 715127"/>
                <a:gd name="connsiteX764" fmla="*/ 8737430 w 11218359"/>
                <a:gd name="connsiteY764" fmla="*/ 715127 h 715127"/>
                <a:gd name="connsiteX765" fmla="*/ 8748860 w 11218359"/>
                <a:gd name="connsiteY765" fmla="*/ 715127 h 715127"/>
                <a:gd name="connsiteX766" fmla="*/ 8760290 w 11218359"/>
                <a:gd name="connsiteY766" fmla="*/ 715127 h 715127"/>
                <a:gd name="connsiteX767" fmla="*/ 8771768 w 11218359"/>
                <a:gd name="connsiteY767" fmla="*/ 715127 h 715127"/>
                <a:gd name="connsiteX768" fmla="*/ 8783198 w 11218359"/>
                <a:gd name="connsiteY768" fmla="*/ 715127 h 715127"/>
                <a:gd name="connsiteX769" fmla="*/ 8794628 w 11218359"/>
                <a:gd name="connsiteY769" fmla="*/ 715127 h 715127"/>
                <a:gd name="connsiteX770" fmla="*/ 8806058 w 11218359"/>
                <a:gd name="connsiteY770" fmla="*/ 715127 h 715127"/>
                <a:gd name="connsiteX771" fmla="*/ 8817488 w 11218359"/>
                <a:gd name="connsiteY771" fmla="*/ 715127 h 715127"/>
                <a:gd name="connsiteX772" fmla="*/ 8828918 w 11218359"/>
                <a:gd name="connsiteY772" fmla="*/ 715127 h 715127"/>
                <a:gd name="connsiteX773" fmla="*/ 8840395 w 11218359"/>
                <a:gd name="connsiteY773" fmla="*/ 715127 h 715127"/>
                <a:gd name="connsiteX774" fmla="*/ 8851825 w 11218359"/>
                <a:gd name="connsiteY774" fmla="*/ 715127 h 715127"/>
                <a:gd name="connsiteX775" fmla="*/ 8863256 w 11218359"/>
                <a:gd name="connsiteY775" fmla="*/ 715127 h 715127"/>
                <a:gd name="connsiteX776" fmla="*/ 8874686 w 11218359"/>
                <a:gd name="connsiteY776" fmla="*/ 715127 h 715127"/>
                <a:gd name="connsiteX777" fmla="*/ 8886115 w 11218359"/>
                <a:gd name="connsiteY777" fmla="*/ 715127 h 715127"/>
                <a:gd name="connsiteX778" fmla="*/ 8897593 w 11218359"/>
                <a:gd name="connsiteY778" fmla="*/ 715127 h 715127"/>
                <a:gd name="connsiteX779" fmla="*/ 8909022 w 11218359"/>
                <a:gd name="connsiteY779" fmla="*/ 715127 h 715127"/>
                <a:gd name="connsiteX780" fmla="*/ 8920453 w 11218359"/>
                <a:gd name="connsiteY780" fmla="*/ 715127 h 715127"/>
                <a:gd name="connsiteX781" fmla="*/ 8931883 w 11218359"/>
                <a:gd name="connsiteY781" fmla="*/ 715127 h 715127"/>
                <a:gd name="connsiteX782" fmla="*/ 8943313 w 11218359"/>
                <a:gd name="connsiteY782" fmla="*/ 715127 h 715127"/>
                <a:gd name="connsiteX783" fmla="*/ 8954791 w 11218359"/>
                <a:gd name="connsiteY783" fmla="*/ 715127 h 715127"/>
                <a:gd name="connsiteX784" fmla="*/ 8966220 w 11218359"/>
                <a:gd name="connsiteY784" fmla="*/ 715127 h 715127"/>
                <a:gd name="connsiteX785" fmla="*/ 8977651 w 11218359"/>
                <a:gd name="connsiteY785" fmla="*/ 715127 h 715127"/>
                <a:gd name="connsiteX786" fmla="*/ 8989080 w 11218359"/>
                <a:gd name="connsiteY786" fmla="*/ 715127 h 715127"/>
                <a:gd name="connsiteX787" fmla="*/ 9000511 w 11218359"/>
                <a:gd name="connsiteY787" fmla="*/ 715127 h 715127"/>
                <a:gd name="connsiteX788" fmla="*/ 9011988 w 11218359"/>
                <a:gd name="connsiteY788" fmla="*/ 715127 h 715127"/>
                <a:gd name="connsiteX789" fmla="*/ 9023418 w 11218359"/>
                <a:gd name="connsiteY789" fmla="*/ 715127 h 715127"/>
                <a:gd name="connsiteX790" fmla="*/ 9034849 w 11218359"/>
                <a:gd name="connsiteY790" fmla="*/ 715127 h 715127"/>
                <a:gd name="connsiteX791" fmla="*/ 9046278 w 11218359"/>
                <a:gd name="connsiteY791" fmla="*/ 715127 h 715127"/>
                <a:gd name="connsiteX792" fmla="*/ 9057709 w 11218359"/>
                <a:gd name="connsiteY792" fmla="*/ 715127 h 715127"/>
                <a:gd name="connsiteX793" fmla="*/ 9069186 w 11218359"/>
                <a:gd name="connsiteY793" fmla="*/ 715127 h 715127"/>
                <a:gd name="connsiteX794" fmla="*/ 9080615 w 11218359"/>
                <a:gd name="connsiteY794" fmla="*/ 715127 h 715127"/>
                <a:gd name="connsiteX795" fmla="*/ 9092046 w 11218359"/>
                <a:gd name="connsiteY795" fmla="*/ 715127 h 715127"/>
                <a:gd name="connsiteX796" fmla="*/ 9103476 w 11218359"/>
                <a:gd name="connsiteY796" fmla="*/ 715127 h 715127"/>
                <a:gd name="connsiteX797" fmla="*/ 9114906 w 11218359"/>
                <a:gd name="connsiteY797" fmla="*/ 715127 h 715127"/>
                <a:gd name="connsiteX798" fmla="*/ 9126384 w 11218359"/>
                <a:gd name="connsiteY798" fmla="*/ 715127 h 715127"/>
                <a:gd name="connsiteX799" fmla="*/ 9137813 w 11218359"/>
                <a:gd name="connsiteY799" fmla="*/ 715127 h 715127"/>
                <a:gd name="connsiteX800" fmla="*/ 9149244 w 11218359"/>
                <a:gd name="connsiteY800" fmla="*/ 715127 h 715127"/>
                <a:gd name="connsiteX801" fmla="*/ 9160673 w 11218359"/>
                <a:gd name="connsiteY801" fmla="*/ 715127 h 715127"/>
                <a:gd name="connsiteX802" fmla="*/ 9172104 w 11218359"/>
                <a:gd name="connsiteY802" fmla="*/ 715127 h 715127"/>
                <a:gd name="connsiteX803" fmla="*/ 9183581 w 11218359"/>
                <a:gd name="connsiteY803" fmla="*/ 715127 h 715127"/>
                <a:gd name="connsiteX804" fmla="*/ 9195011 w 11218359"/>
                <a:gd name="connsiteY804" fmla="*/ 715127 h 715127"/>
                <a:gd name="connsiteX805" fmla="*/ 9206442 w 11218359"/>
                <a:gd name="connsiteY805" fmla="*/ 715127 h 715127"/>
                <a:gd name="connsiteX806" fmla="*/ 9217871 w 11218359"/>
                <a:gd name="connsiteY806" fmla="*/ 715127 h 715127"/>
                <a:gd name="connsiteX807" fmla="*/ 9229301 w 11218359"/>
                <a:gd name="connsiteY807" fmla="*/ 715127 h 715127"/>
                <a:gd name="connsiteX808" fmla="*/ 9240779 w 11218359"/>
                <a:gd name="connsiteY808" fmla="*/ 715127 h 715127"/>
                <a:gd name="connsiteX809" fmla="*/ 9252209 w 11218359"/>
                <a:gd name="connsiteY809" fmla="*/ 715127 h 715127"/>
                <a:gd name="connsiteX810" fmla="*/ 9263639 w 11218359"/>
                <a:gd name="connsiteY810" fmla="*/ 715127 h 715127"/>
                <a:gd name="connsiteX811" fmla="*/ 9275069 w 11218359"/>
                <a:gd name="connsiteY811" fmla="*/ 715127 h 715127"/>
                <a:gd name="connsiteX812" fmla="*/ 9286498 w 11218359"/>
                <a:gd name="connsiteY812" fmla="*/ 715127 h 715127"/>
                <a:gd name="connsiteX813" fmla="*/ 9297977 w 11218359"/>
                <a:gd name="connsiteY813" fmla="*/ 715127 h 715127"/>
                <a:gd name="connsiteX814" fmla="*/ 9309406 w 11218359"/>
                <a:gd name="connsiteY814" fmla="*/ 715127 h 715127"/>
                <a:gd name="connsiteX815" fmla="*/ 9320837 w 11218359"/>
                <a:gd name="connsiteY815" fmla="*/ 715127 h 715127"/>
                <a:gd name="connsiteX816" fmla="*/ 9332266 w 11218359"/>
                <a:gd name="connsiteY816" fmla="*/ 715127 h 715127"/>
                <a:gd name="connsiteX817" fmla="*/ 9343696 w 11218359"/>
                <a:gd name="connsiteY817" fmla="*/ 715127 h 715127"/>
                <a:gd name="connsiteX818" fmla="*/ 9355174 w 11218359"/>
                <a:gd name="connsiteY818" fmla="*/ 715127 h 715127"/>
                <a:gd name="connsiteX819" fmla="*/ 9366604 w 11218359"/>
                <a:gd name="connsiteY819" fmla="*/ 715127 h 715127"/>
                <a:gd name="connsiteX820" fmla="*/ 9378035 w 11218359"/>
                <a:gd name="connsiteY820" fmla="*/ 715127 h 715127"/>
                <a:gd name="connsiteX821" fmla="*/ 9389464 w 11218359"/>
                <a:gd name="connsiteY821" fmla="*/ 715127 h 715127"/>
                <a:gd name="connsiteX822" fmla="*/ 9400894 w 11218359"/>
                <a:gd name="connsiteY822" fmla="*/ 715127 h 715127"/>
                <a:gd name="connsiteX823" fmla="*/ 9412372 w 11218359"/>
                <a:gd name="connsiteY823" fmla="*/ 715127 h 715127"/>
                <a:gd name="connsiteX824" fmla="*/ 9423802 w 11218359"/>
                <a:gd name="connsiteY824" fmla="*/ 715127 h 715127"/>
                <a:gd name="connsiteX825" fmla="*/ 9435232 w 11218359"/>
                <a:gd name="connsiteY825" fmla="*/ 715127 h 715127"/>
                <a:gd name="connsiteX826" fmla="*/ 9446662 w 11218359"/>
                <a:gd name="connsiteY826" fmla="*/ 715127 h 715127"/>
                <a:gd name="connsiteX827" fmla="*/ 9458091 w 11218359"/>
                <a:gd name="connsiteY827" fmla="*/ 715127 h 715127"/>
                <a:gd name="connsiteX828" fmla="*/ 9469570 w 11218359"/>
                <a:gd name="connsiteY828" fmla="*/ 715127 h 715127"/>
                <a:gd name="connsiteX829" fmla="*/ 9480999 w 11218359"/>
                <a:gd name="connsiteY829" fmla="*/ 715127 h 715127"/>
                <a:gd name="connsiteX830" fmla="*/ 9492429 w 11218359"/>
                <a:gd name="connsiteY830" fmla="*/ 715127 h 715127"/>
                <a:gd name="connsiteX831" fmla="*/ 9503859 w 11218359"/>
                <a:gd name="connsiteY831" fmla="*/ 715127 h 715127"/>
                <a:gd name="connsiteX832" fmla="*/ 9515289 w 11218359"/>
                <a:gd name="connsiteY832" fmla="*/ 715127 h 715127"/>
                <a:gd name="connsiteX833" fmla="*/ 9526767 w 11218359"/>
                <a:gd name="connsiteY833" fmla="*/ 715127 h 715127"/>
                <a:gd name="connsiteX834" fmla="*/ 9538197 w 11218359"/>
                <a:gd name="connsiteY834" fmla="*/ 715127 h 715127"/>
                <a:gd name="connsiteX835" fmla="*/ 9549626 w 11218359"/>
                <a:gd name="connsiteY835" fmla="*/ 715127 h 715127"/>
                <a:gd name="connsiteX836" fmla="*/ 9561057 w 11218359"/>
                <a:gd name="connsiteY836" fmla="*/ 715127 h 715127"/>
                <a:gd name="connsiteX837" fmla="*/ 9572487 w 11218359"/>
                <a:gd name="connsiteY837" fmla="*/ 715127 h 715127"/>
                <a:gd name="connsiteX838" fmla="*/ 9583965 w 11218359"/>
                <a:gd name="connsiteY838" fmla="*/ 715127 h 715127"/>
                <a:gd name="connsiteX839" fmla="*/ 9595395 w 11218359"/>
                <a:gd name="connsiteY839" fmla="*/ 715127 h 715127"/>
                <a:gd name="connsiteX840" fmla="*/ 9606824 w 11218359"/>
                <a:gd name="connsiteY840" fmla="*/ 715127 h 715127"/>
                <a:gd name="connsiteX841" fmla="*/ 9618255 w 11218359"/>
                <a:gd name="connsiteY841" fmla="*/ 715127 h 715127"/>
                <a:gd name="connsiteX842" fmla="*/ 9629684 w 11218359"/>
                <a:gd name="connsiteY842" fmla="*/ 715127 h 715127"/>
                <a:gd name="connsiteX843" fmla="*/ 9641163 w 11218359"/>
                <a:gd name="connsiteY843" fmla="*/ 715127 h 715127"/>
                <a:gd name="connsiteX844" fmla="*/ 9652592 w 11218359"/>
                <a:gd name="connsiteY844" fmla="*/ 715127 h 715127"/>
                <a:gd name="connsiteX845" fmla="*/ 9664022 w 11218359"/>
                <a:gd name="connsiteY845" fmla="*/ 715127 h 715127"/>
                <a:gd name="connsiteX846" fmla="*/ 9675452 w 11218359"/>
                <a:gd name="connsiteY846" fmla="*/ 715127 h 715127"/>
                <a:gd name="connsiteX847" fmla="*/ 9686882 w 11218359"/>
                <a:gd name="connsiteY847" fmla="*/ 715127 h 715127"/>
                <a:gd name="connsiteX848" fmla="*/ 9698360 w 11218359"/>
                <a:gd name="connsiteY848" fmla="*/ 715127 h 715127"/>
                <a:gd name="connsiteX849" fmla="*/ 9709790 w 11218359"/>
                <a:gd name="connsiteY849" fmla="*/ 715127 h 715127"/>
                <a:gd name="connsiteX850" fmla="*/ 9721219 w 11218359"/>
                <a:gd name="connsiteY850" fmla="*/ 715127 h 715127"/>
                <a:gd name="connsiteX851" fmla="*/ 9732650 w 11218359"/>
                <a:gd name="connsiteY851" fmla="*/ 715127 h 715127"/>
                <a:gd name="connsiteX852" fmla="*/ 9744080 w 11218359"/>
                <a:gd name="connsiteY852" fmla="*/ 715127 h 715127"/>
                <a:gd name="connsiteX853" fmla="*/ 9755557 w 11218359"/>
                <a:gd name="connsiteY853" fmla="*/ 715127 h 715127"/>
                <a:gd name="connsiteX854" fmla="*/ 9766988 w 11218359"/>
                <a:gd name="connsiteY854" fmla="*/ 715127 h 715127"/>
                <a:gd name="connsiteX855" fmla="*/ 9778417 w 11218359"/>
                <a:gd name="connsiteY855" fmla="*/ 715127 h 715127"/>
                <a:gd name="connsiteX856" fmla="*/ 9789848 w 11218359"/>
                <a:gd name="connsiteY856" fmla="*/ 715127 h 715127"/>
                <a:gd name="connsiteX857" fmla="*/ 9801277 w 11218359"/>
                <a:gd name="connsiteY857" fmla="*/ 715127 h 715127"/>
                <a:gd name="connsiteX858" fmla="*/ 9812755 w 11218359"/>
                <a:gd name="connsiteY858" fmla="*/ 715127 h 715127"/>
                <a:gd name="connsiteX859" fmla="*/ 9824185 w 11218359"/>
                <a:gd name="connsiteY859" fmla="*/ 715127 h 715127"/>
                <a:gd name="connsiteX860" fmla="*/ 9835615 w 11218359"/>
                <a:gd name="connsiteY860" fmla="*/ 715127 h 715127"/>
                <a:gd name="connsiteX861" fmla="*/ 9847045 w 11218359"/>
                <a:gd name="connsiteY861" fmla="*/ 715127 h 715127"/>
                <a:gd name="connsiteX862" fmla="*/ 9858475 w 11218359"/>
                <a:gd name="connsiteY862" fmla="*/ 715127 h 715127"/>
                <a:gd name="connsiteX863" fmla="*/ 9869952 w 11218359"/>
                <a:gd name="connsiteY863" fmla="*/ 715127 h 715127"/>
                <a:gd name="connsiteX864" fmla="*/ 9881383 w 11218359"/>
                <a:gd name="connsiteY864" fmla="*/ 715127 h 715127"/>
                <a:gd name="connsiteX865" fmla="*/ 9892812 w 11218359"/>
                <a:gd name="connsiteY865" fmla="*/ 715127 h 715127"/>
                <a:gd name="connsiteX866" fmla="*/ 9904243 w 11218359"/>
                <a:gd name="connsiteY866" fmla="*/ 715127 h 715127"/>
                <a:gd name="connsiteX867" fmla="*/ 9915673 w 11218359"/>
                <a:gd name="connsiteY867" fmla="*/ 715127 h 715127"/>
                <a:gd name="connsiteX868" fmla="*/ 9927102 w 11218359"/>
                <a:gd name="connsiteY868" fmla="*/ 715127 h 715127"/>
                <a:gd name="connsiteX869" fmla="*/ 9938581 w 11218359"/>
                <a:gd name="connsiteY869" fmla="*/ 715127 h 715127"/>
                <a:gd name="connsiteX870" fmla="*/ 9950010 w 11218359"/>
                <a:gd name="connsiteY870" fmla="*/ 715127 h 715127"/>
                <a:gd name="connsiteX871" fmla="*/ 9961441 w 11218359"/>
                <a:gd name="connsiteY871" fmla="*/ 715127 h 715127"/>
                <a:gd name="connsiteX872" fmla="*/ 9972870 w 11218359"/>
                <a:gd name="connsiteY872" fmla="*/ 715127 h 715127"/>
                <a:gd name="connsiteX873" fmla="*/ 9984300 w 11218359"/>
                <a:gd name="connsiteY873" fmla="*/ 715127 h 715127"/>
                <a:gd name="connsiteX874" fmla="*/ 9995778 w 11218359"/>
                <a:gd name="connsiteY874" fmla="*/ 715127 h 715127"/>
                <a:gd name="connsiteX875" fmla="*/ 10007208 w 11218359"/>
                <a:gd name="connsiteY875" fmla="*/ 715127 h 715127"/>
                <a:gd name="connsiteX876" fmla="*/ 10018638 w 11218359"/>
                <a:gd name="connsiteY876" fmla="*/ 715127 h 715127"/>
                <a:gd name="connsiteX877" fmla="*/ 10030068 w 11218359"/>
                <a:gd name="connsiteY877" fmla="*/ 715127 h 715127"/>
                <a:gd name="connsiteX878" fmla="*/ 10041498 w 11218359"/>
                <a:gd name="connsiteY878" fmla="*/ 715127 h 715127"/>
                <a:gd name="connsiteX879" fmla="*/ 10052976 w 11218359"/>
                <a:gd name="connsiteY879" fmla="*/ 715127 h 715127"/>
                <a:gd name="connsiteX880" fmla="*/ 10064405 w 11218359"/>
                <a:gd name="connsiteY880" fmla="*/ 715127 h 715127"/>
                <a:gd name="connsiteX881" fmla="*/ 10075835 w 11218359"/>
                <a:gd name="connsiteY881" fmla="*/ 715127 h 715127"/>
                <a:gd name="connsiteX882" fmla="*/ 10087266 w 11218359"/>
                <a:gd name="connsiteY882" fmla="*/ 715127 h 715127"/>
                <a:gd name="connsiteX883" fmla="*/ 10098695 w 11218359"/>
                <a:gd name="connsiteY883" fmla="*/ 715127 h 715127"/>
                <a:gd name="connsiteX884" fmla="*/ 10110174 w 11218359"/>
                <a:gd name="connsiteY884" fmla="*/ 715127 h 715127"/>
                <a:gd name="connsiteX885" fmla="*/ 10121603 w 11218359"/>
                <a:gd name="connsiteY885" fmla="*/ 715127 h 715127"/>
                <a:gd name="connsiteX886" fmla="*/ 10133033 w 11218359"/>
                <a:gd name="connsiteY886" fmla="*/ 715127 h 715127"/>
                <a:gd name="connsiteX887" fmla="*/ 10144463 w 11218359"/>
                <a:gd name="connsiteY887" fmla="*/ 715127 h 715127"/>
                <a:gd name="connsiteX888" fmla="*/ 10155893 w 11218359"/>
                <a:gd name="connsiteY888" fmla="*/ 715127 h 715127"/>
                <a:gd name="connsiteX889" fmla="*/ 10167371 w 11218359"/>
                <a:gd name="connsiteY889" fmla="*/ 715127 h 715127"/>
                <a:gd name="connsiteX890" fmla="*/ 10178801 w 11218359"/>
                <a:gd name="connsiteY890" fmla="*/ 715127 h 715127"/>
                <a:gd name="connsiteX891" fmla="*/ 10190230 w 11218359"/>
                <a:gd name="connsiteY891" fmla="*/ 715127 h 715127"/>
                <a:gd name="connsiteX892" fmla="*/ 10201661 w 11218359"/>
                <a:gd name="connsiteY892" fmla="*/ 715127 h 715127"/>
                <a:gd name="connsiteX893" fmla="*/ 10213091 w 11218359"/>
                <a:gd name="connsiteY893" fmla="*/ 715127 h 715127"/>
                <a:gd name="connsiteX894" fmla="*/ 10224569 w 11218359"/>
                <a:gd name="connsiteY894" fmla="*/ 715127 h 715127"/>
                <a:gd name="connsiteX895" fmla="*/ 10235998 w 11218359"/>
                <a:gd name="connsiteY895" fmla="*/ 715127 h 715127"/>
                <a:gd name="connsiteX896" fmla="*/ 10247428 w 11218359"/>
                <a:gd name="connsiteY896" fmla="*/ 715127 h 715127"/>
                <a:gd name="connsiteX897" fmla="*/ 10258859 w 11218359"/>
                <a:gd name="connsiteY897" fmla="*/ 715127 h 715127"/>
                <a:gd name="connsiteX898" fmla="*/ 10270288 w 11218359"/>
                <a:gd name="connsiteY898" fmla="*/ 715127 h 715127"/>
                <a:gd name="connsiteX899" fmla="*/ 10281767 w 11218359"/>
                <a:gd name="connsiteY899" fmla="*/ 715127 h 715127"/>
                <a:gd name="connsiteX900" fmla="*/ 10293196 w 11218359"/>
                <a:gd name="connsiteY900" fmla="*/ 715127 h 715127"/>
                <a:gd name="connsiteX901" fmla="*/ 10304626 w 11218359"/>
                <a:gd name="connsiteY901" fmla="*/ 715127 h 715127"/>
                <a:gd name="connsiteX902" fmla="*/ 10316056 w 11218359"/>
                <a:gd name="connsiteY902" fmla="*/ 715127 h 715127"/>
                <a:gd name="connsiteX903" fmla="*/ 10327486 w 11218359"/>
                <a:gd name="connsiteY903" fmla="*/ 715127 h 715127"/>
                <a:gd name="connsiteX904" fmla="*/ 10338963 w 11218359"/>
                <a:gd name="connsiteY904" fmla="*/ 715127 h 715127"/>
                <a:gd name="connsiteX905" fmla="*/ 10350394 w 11218359"/>
                <a:gd name="connsiteY905" fmla="*/ 715127 h 715127"/>
                <a:gd name="connsiteX906" fmla="*/ 10361823 w 11218359"/>
                <a:gd name="connsiteY906" fmla="*/ 715127 h 715127"/>
                <a:gd name="connsiteX907" fmla="*/ 10373254 w 11218359"/>
                <a:gd name="connsiteY907" fmla="*/ 715127 h 715127"/>
                <a:gd name="connsiteX908" fmla="*/ 10384684 w 11218359"/>
                <a:gd name="connsiteY908" fmla="*/ 715127 h 715127"/>
                <a:gd name="connsiteX909" fmla="*/ 10396161 w 11218359"/>
                <a:gd name="connsiteY909" fmla="*/ 715127 h 715127"/>
                <a:gd name="connsiteX910" fmla="*/ 10407591 w 11218359"/>
                <a:gd name="connsiteY910" fmla="*/ 715127 h 715127"/>
                <a:gd name="connsiteX911" fmla="*/ 10419021 w 11218359"/>
                <a:gd name="connsiteY911" fmla="*/ 715127 h 715127"/>
                <a:gd name="connsiteX912" fmla="*/ 10430452 w 11218359"/>
                <a:gd name="connsiteY912" fmla="*/ 715127 h 715127"/>
                <a:gd name="connsiteX913" fmla="*/ 10441881 w 11218359"/>
                <a:gd name="connsiteY913" fmla="*/ 715127 h 715127"/>
                <a:gd name="connsiteX914" fmla="*/ 10453358 w 11218359"/>
                <a:gd name="connsiteY914" fmla="*/ 715127 h 715127"/>
                <a:gd name="connsiteX915" fmla="*/ 10464789 w 11218359"/>
                <a:gd name="connsiteY915" fmla="*/ 715127 h 715127"/>
                <a:gd name="connsiteX916" fmla="*/ 10476219 w 11218359"/>
                <a:gd name="connsiteY916" fmla="*/ 715127 h 715127"/>
                <a:gd name="connsiteX917" fmla="*/ 10487649 w 11218359"/>
                <a:gd name="connsiteY917" fmla="*/ 715127 h 715127"/>
                <a:gd name="connsiteX918" fmla="*/ 10499079 w 11218359"/>
                <a:gd name="connsiteY918" fmla="*/ 715127 h 715127"/>
                <a:gd name="connsiteX919" fmla="*/ 10510556 w 11218359"/>
                <a:gd name="connsiteY919" fmla="*/ 715127 h 715127"/>
                <a:gd name="connsiteX920" fmla="*/ 10521987 w 11218359"/>
                <a:gd name="connsiteY920" fmla="*/ 715127 h 715127"/>
                <a:gd name="connsiteX921" fmla="*/ 10533416 w 11218359"/>
                <a:gd name="connsiteY921" fmla="*/ 715127 h 715127"/>
                <a:gd name="connsiteX922" fmla="*/ 10544847 w 11218359"/>
                <a:gd name="connsiteY922" fmla="*/ 715127 h 715127"/>
                <a:gd name="connsiteX923" fmla="*/ 10556277 w 11218359"/>
                <a:gd name="connsiteY923" fmla="*/ 715127 h 715127"/>
                <a:gd name="connsiteX924" fmla="*/ 10567754 w 11218359"/>
                <a:gd name="connsiteY924" fmla="*/ 715127 h 715127"/>
                <a:gd name="connsiteX925" fmla="*/ 10579184 w 11218359"/>
                <a:gd name="connsiteY925" fmla="*/ 715127 h 715127"/>
                <a:gd name="connsiteX926" fmla="*/ 10590614 w 11218359"/>
                <a:gd name="connsiteY926" fmla="*/ 715127 h 715127"/>
                <a:gd name="connsiteX927" fmla="*/ 10602045 w 11218359"/>
                <a:gd name="connsiteY927" fmla="*/ 715127 h 715127"/>
                <a:gd name="connsiteX928" fmla="*/ 10613474 w 11218359"/>
                <a:gd name="connsiteY928" fmla="*/ 715127 h 715127"/>
                <a:gd name="connsiteX929" fmla="*/ 10624951 w 11218359"/>
                <a:gd name="connsiteY929" fmla="*/ 715127 h 715127"/>
                <a:gd name="connsiteX930" fmla="*/ 10636382 w 11218359"/>
                <a:gd name="connsiteY930" fmla="*/ 715127 h 715127"/>
                <a:gd name="connsiteX931" fmla="*/ 10647812 w 11218359"/>
                <a:gd name="connsiteY931" fmla="*/ 715127 h 715127"/>
                <a:gd name="connsiteX932" fmla="*/ 10659241 w 11218359"/>
                <a:gd name="connsiteY932" fmla="*/ 715127 h 715127"/>
                <a:gd name="connsiteX933" fmla="*/ 10670672 w 11218359"/>
                <a:gd name="connsiteY933" fmla="*/ 715127 h 715127"/>
                <a:gd name="connsiteX934" fmla="*/ 10682149 w 11218359"/>
                <a:gd name="connsiteY934" fmla="*/ 715127 h 715127"/>
                <a:gd name="connsiteX935" fmla="*/ 10693580 w 11218359"/>
                <a:gd name="connsiteY935" fmla="*/ 715127 h 715127"/>
                <a:gd name="connsiteX936" fmla="*/ 10705009 w 11218359"/>
                <a:gd name="connsiteY936" fmla="*/ 715127 h 715127"/>
                <a:gd name="connsiteX937" fmla="*/ 10716439 w 11218359"/>
                <a:gd name="connsiteY937" fmla="*/ 715127 h 715127"/>
                <a:gd name="connsiteX938" fmla="*/ 10727870 w 11218359"/>
                <a:gd name="connsiteY938" fmla="*/ 715127 h 715127"/>
                <a:gd name="connsiteX939" fmla="*/ 10739347 w 11218359"/>
                <a:gd name="connsiteY939" fmla="*/ 715127 h 715127"/>
                <a:gd name="connsiteX940" fmla="*/ 10750778 w 11218359"/>
                <a:gd name="connsiteY940" fmla="*/ 715127 h 715127"/>
                <a:gd name="connsiteX941" fmla="*/ 10762207 w 11218359"/>
                <a:gd name="connsiteY941" fmla="*/ 715127 h 715127"/>
                <a:gd name="connsiteX942" fmla="*/ 10773637 w 11218359"/>
                <a:gd name="connsiteY942" fmla="*/ 715127 h 715127"/>
                <a:gd name="connsiteX943" fmla="*/ 10785067 w 11218359"/>
                <a:gd name="connsiteY943" fmla="*/ 715127 h 715127"/>
                <a:gd name="connsiteX944" fmla="*/ 10796544 w 11218359"/>
                <a:gd name="connsiteY944" fmla="*/ 715127 h 715127"/>
                <a:gd name="connsiteX945" fmla="*/ 10807975 w 11218359"/>
                <a:gd name="connsiteY945" fmla="*/ 715127 h 715127"/>
                <a:gd name="connsiteX946" fmla="*/ 10819405 w 11218359"/>
                <a:gd name="connsiteY946" fmla="*/ 715127 h 715127"/>
                <a:gd name="connsiteX947" fmla="*/ 10830834 w 11218359"/>
                <a:gd name="connsiteY947" fmla="*/ 715127 h 715127"/>
                <a:gd name="connsiteX948" fmla="*/ 10842265 w 11218359"/>
                <a:gd name="connsiteY948" fmla="*/ 715127 h 715127"/>
                <a:gd name="connsiteX949" fmla="*/ 10853742 w 11218359"/>
                <a:gd name="connsiteY949" fmla="*/ 715127 h 715127"/>
                <a:gd name="connsiteX950" fmla="*/ 10865173 w 11218359"/>
                <a:gd name="connsiteY950" fmla="*/ 715127 h 715127"/>
                <a:gd name="connsiteX951" fmla="*/ 10876602 w 11218359"/>
                <a:gd name="connsiteY951" fmla="*/ 715127 h 715127"/>
                <a:gd name="connsiteX952" fmla="*/ 10888032 w 11218359"/>
                <a:gd name="connsiteY952" fmla="*/ 715127 h 715127"/>
                <a:gd name="connsiteX953" fmla="*/ 10899463 w 11218359"/>
                <a:gd name="connsiteY953" fmla="*/ 715127 h 715127"/>
                <a:gd name="connsiteX954" fmla="*/ 10910892 w 11218359"/>
                <a:gd name="connsiteY954" fmla="*/ 715127 h 715127"/>
                <a:gd name="connsiteX955" fmla="*/ 10922369 w 11218359"/>
                <a:gd name="connsiteY955" fmla="*/ 715127 h 715127"/>
                <a:gd name="connsiteX956" fmla="*/ 10933800 w 11218359"/>
                <a:gd name="connsiteY956" fmla="*/ 715127 h 715127"/>
                <a:gd name="connsiteX957" fmla="*/ 10945230 w 11218359"/>
                <a:gd name="connsiteY957" fmla="*/ 715127 h 715127"/>
                <a:gd name="connsiteX958" fmla="*/ 10956660 w 11218359"/>
                <a:gd name="connsiteY958" fmla="*/ 715127 h 715127"/>
                <a:gd name="connsiteX959" fmla="*/ 10968090 w 11218359"/>
                <a:gd name="connsiteY959" fmla="*/ 715127 h 715127"/>
                <a:gd name="connsiteX960" fmla="*/ 10979567 w 11218359"/>
                <a:gd name="connsiteY960" fmla="*/ 715127 h 715127"/>
                <a:gd name="connsiteX961" fmla="*/ 10990998 w 11218359"/>
                <a:gd name="connsiteY961" fmla="*/ 715127 h 715127"/>
                <a:gd name="connsiteX962" fmla="*/ 11002427 w 11218359"/>
                <a:gd name="connsiteY962" fmla="*/ 715127 h 715127"/>
                <a:gd name="connsiteX963" fmla="*/ 11013858 w 11218359"/>
                <a:gd name="connsiteY963" fmla="*/ 715127 h 715127"/>
                <a:gd name="connsiteX964" fmla="*/ 11025287 w 11218359"/>
                <a:gd name="connsiteY964" fmla="*/ 715127 h 715127"/>
                <a:gd name="connsiteX965" fmla="*/ 11036765 w 11218359"/>
                <a:gd name="connsiteY965" fmla="*/ 715127 h 715127"/>
                <a:gd name="connsiteX966" fmla="*/ 11048195 w 11218359"/>
                <a:gd name="connsiteY966" fmla="*/ 715127 h 715127"/>
                <a:gd name="connsiteX967" fmla="*/ 11059625 w 11218359"/>
                <a:gd name="connsiteY967" fmla="*/ 715127 h 715127"/>
                <a:gd name="connsiteX968" fmla="*/ 11071056 w 11218359"/>
                <a:gd name="connsiteY968" fmla="*/ 715127 h 715127"/>
                <a:gd name="connsiteX969" fmla="*/ 11082485 w 11218359"/>
                <a:gd name="connsiteY969" fmla="*/ 715127 h 715127"/>
                <a:gd name="connsiteX970" fmla="*/ 11093962 w 11218359"/>
                <a:gd name="connsiteY970" fmla="*/ 715127 h 715127"/>
                <a:gd name="connsiteX971" fmla="*/ 11105393 w 11218359"/>
                <a:gd name="connsiteY971" fmla="*/ 715127 h 715127"/>
                <a:gd name="connsiteX972" fmla="*/ 11116823 w 11218359"/>
                <a:gd name="connsiteY972" fmla="*/ 715127 h 715127"/>
                <a:gd name="connsiteX973" fmla="*/ 11128253 w 11218359"/>
                <a:gd name="connsiteY973" fmla="*/ 715127 h 715127"/>
                <a:gd name="connsiteX974" fmla="*/ 11139683 w 11218359"/>
                <a:gd name="connsiteY974" fmla="*/ 715127 h 715127"/>
                <a:gd name="connsiteX975" fmla="*/ 11151160 w 11218359"/>
                <a:gd name="connsiteY975" fmla="*/ 715127 h 715127"/>
                <a:gd name="connsiteX976" fmla="*/ 11162591 w 11218359"/>
                <a:gd name="connsiteY976" fmla="*/ 715127 h 715127"/>
                <a:gd name="connsiteX977" fmla="*/ 11174020 w 11218359"/>
                <a:gd name="connsiteY977" fmla="*/ 715127 h 715127"/>
                <a:gd name="connsiteX978" fmla="*/ 11185451 w 11218359"/>
                <a:gd name="connsiteY978" fmla="*/ 715127 h 715127"/>
                <a:gd name="connsiteX979" fmla="*/ 11196881 w 11218359"/>
                <a:gd name="connsiteY979" fmla="*/ 715127 h 715127"/>
                <a:gd name="connsiteX980" fmla="*/ 11208358 w 11218359"/>
                <a:gd name="connsiteY980" fmla="*/ 715127 h 715127"/>
                <a:gd name="connsiteX981" fmla="*/ 11218359 w 11218359"/>
                <a:gd name="connsiteY981" fmla="*/ 715127 h 7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15127">
                  <a:moveTo>
                    <a:pt x="0" y="715127"/>
                  </a:moveTo>
                  <a:lnTo>
                    <a:pt x="9149" y="715127"/>
                  </a:lnTo>
                  <a:lnTo>
                    <a:pt x="20588" y="715127"/>
                  </a:lnTo>
                  <a:lnTo>
                    <a:pt x="32028" y="715127"/>
                  </a:lnTo>
                  <a:lnTo>
                    <a:pt x="43467" y="715127"/>
                  </a:lnTo>
                  <a:lnTo>
                    <a:pt x="54907" y="715127"/>
                  </a:lnTo>
                  <a:lnTo>
                    <a:pt x="66346" y="715127"/>
                  </a:lnTo>
                  <a:lnTo>
                    <a:pt x="77786" y="715127"/>
                  </a:lnTo>
                  <a:lnTo>
                    <a:pt x="89225" y="715127"/>
                  </a:lnTo>
                  <a:lnTo>
                    <a:pt x="100665" y="715127"/>
                  </a:lnTo>
                  <a:lnTo>
                    <a:pt x="112104" y="715127"/>
                  </a:lnTo>
                  <a:lnTo>
                    <a:pt x="123544" y="715127"/>
                  </a:lnTo>
                  <a:lnTo>
                    <a:pt x="134979" y="715127"/>
                  </a:lnTo>
                  <a:lnTo>
                    <a:pt x="146423" y="715127"/>
                  </a:lnTo>
                  <a:lnTo>
                    <a:pt x="157858" y="715127"/>
                  </a:lnTo>
                  <a:lnTo>
                    <a:pt x="169297" y="715127"/>
                  </a:lnTo>
                  <a:lnTo>
                    <a:pt x="180737" y="715127"/>
                  </a:lnTo>
                  <a:lnTo>
                    <a:pt x="192176" y="715127"/>
                  </a:lnTo>
                  <a:lnTo>
                    <a:pt x="203616" y="715127"/>
                  </a:lnTo>
                  <a:lnTo>
                    <a:pt x="215055" y="715127"/>
                  </a:lnTo>
                  <a:lnTo>
                    <a:pt x="226495" y="715127"/>
                  </a:lnTo>
                  <a:lnTo>
                    <a:pt x="237935" y="715127"/>
                  </a:lnTo>
                  <a:lnTo>
                    <a:pt x="249374" y="715127"/>
                  </a:lnTo>
                  <a:lnTo>
                    <a:pt x="260814" y="715127"/>
                  </a:lnTo>
                  <a:lnTo>
                    <a:pt x="272253" y="715127"/>
                  </a:lnTo>
                  <a:lnTo>
                    <a:pt x="283693" y="715127"/>
                  </a:lnTo>
                  <a:lnTo>
                    <a:pt x="295132" y="715127"/>
                  </a:lnTo>
                  <a:lnTo>
                    <a:pt x="306572" y="715127"/>
                  </a:lnTo>
                  <a:lnTo>
                    <a:pt x="318011" y="715127"/>
                  </a:lnTo>
                  <a:lnTo>
                    <a:pt x="329451" y="715127"/>
                  </a:lnTo>
                  <a:lnTo>
                    <a:pt x="340890" y="715127"/>
                  </a:lnTo>
                  <a:lnTo>
                    <a:pt x="352330" y="715127"/>
                  </a:lnTo>
                  <a:lnTo>
                    <a:pt x="363769" y="715127"/>
                  </a:lnTo>
                  <a:lnTo>
                    <a:pt x="375209" y="715127"/>
                  </a:lnTo>
                  <a:lnTo>
                    <a:pt x="386648" y="715127"/>
                  </a:lnTo>
                  <a:lnTo>
                    <a:pt x="398088" y="715127"/>
                  </a:lnTo>
                  <a:lnTo>
                    <a:pt x="409527" y="715127"/>
                  </a:lnTo>
                  <a:lnTo>
                    <a:pt x="420967" y="715127"/>
                  </a:lnTo>
                  <a:lnTo>
                    <a:pt x="432406" y="715127"/>
                  </a:lnTo>
                  <a:lnTo>
                    <a:pt x="443846" y="715127"/>
                  </a:lnTo>
                  <a:lnTo>
                    <a:pt x="455285" y="715127"/>
                  </a:lnTo>
                  <a:lnTo>
                    <a:pt x="466725" y="715127"/>
                  </a:lnTo>
                  <a:lnTo>
                    <a:pt x="478165" y="715127"/>
                  </a:lnTo>
                  <a:lnTo>
                    <a:pt x="489604" y="715127"/>
                  </a:lnTo>
                  <a:lnTo>
                    <a:pt x="501044" y="715127"/>
                  </a:lnTo>
                  <a:lnTo>
                    <a:pt x="512483" y="715127"/>
                  </a:lnTo>
                  <a:lnTo>
                    <a:pt x="523923" y="715127"/>
                  </a:lnTo>
                  <a:lnTo>
                    <a:pt x="535362" y="715127"/>
                  </a:lnTo>
                  <a:lnTo>
                    <a:pt x="546802" y="715127"/>
                  </a:lnTo>
                  <a:lnTo>
                    <a:pt x="558241" y="715127"/>
                  </a:lnTo>
                  <a:lnTo>
                    <a:pt x="569681" y="715127"/>
                  </a:lnTo>
                  <a:lnTo>
                    <a:pt x="581120" y="715127"/>
                  </a:lnTo>
                  <a:lnTo>
                    <a:pt x="592560" y="715127"/>
                  </a:lnTo>
                  <a:lnTo>
                    <a:pt x="603999" y="715127"/>
                  </a:lnTo>
                  <a:lnTo>
                    <a:pt x="615439" y="715127"/>
                  </a:lnTo>
                  <a:lnTo>
                    <a:pt x="626878" y="715127"/>
                  </a:lnTo>
                  <a:lnTo>
                    <a:pt x="638318" y="715127"/>
                  </a:lnTo>
                  <a:lnTo>
                    <a:pt x="649757" y="715127"/>
                  </a:lnTo>
                  <a:lnTo>
                    <a:pt x="661192" y="715127"/>
                  </a:lnTo>
                  <a:lnTo>
                    <a:pt x="672632" y="715127"/>
                  </a:lnTo>
                  <a:lnTo>
                    <a:pt x="684071" y="715127"/>
                  </a:lnTo>
                  <a:lnTo>
                    <a:pt x="695511" y="715127"/>
                  </a:lnTo>
                  <a:lnTo>
                    <a:pt x="706950" y="715127"/>
                  </a:lnTo>
                  <a:lnTo>
                    <a:pt x="718390" y="715127"/>
                  </a:lnTo>
                  <a:lnTo>
                    <a:pt x="729829" y="715127"/>
                  </a:lnTo>
                  <a:lnTo>
                    <a:pt x="741269" y="715127"/>
                  </a:lnTo>
                  <a:lnTo>
                    <a:pt x="752708" y="715127"/>
                  </a:lnTo>
                  <a:lnTo>
                    <a:pt x="764148" y="715127"/>
                  </a:lnTo>
                  <a:lnTo>
                    <a:pt x="775587" y="715127"/>
                  </a:lnTo>
                  <a:lnTo>
                    <a:pt x="787027" y="715127"/>
                  </a:lnTo>
                  <a:lnTo>
                    <a:pt x="798467" y="715127"/>
                  </a:lnTo>
                  <a:lnTo>
                    <a:pt x="809906" y="715127"/>
                  </a:lnTo>
                  <a:lnTo>
                    <a:pt x="821346" y="715127"/>
                  </a:lnTo>
                  <a:lnTo>
                    <a:pt x="832785" y="715127"/>
                  </a:lnTo>
                  <a:lnTo>
                    <a:pt x="844225" y="715127"/>
                  </a:lnTo>
                  <a:lnTo>
                    <a:pt x="855664" y="715127"/>
                  </a:lnTo>
                  <a:lnTo>
                    <a:pt x="867104" y="715127"/>
                  </a:lnTo>
                  <a:lnTo>
                    <a:pt x="878543" y="715127"/>
                  </a:lnTo>
                  <a:lnTo>
                    <a:pt x="889983" y="715127"/>
                  </a:lnTo>
                  <a:lnTo>
                    <a:pt x="901422" y="715127"/>
                  </a:lnTo>
                  <a:lnTo>
                    <a:pt x="912862" y="715127"/>
                  </a:lnTo>
                  <a:lnTo>
                    <a:pt x="924301" y="715127"/>
                  </a:lnTo>
                  <a:lnTo>
                    <a:pt x="935741" y="715127"/>
                  </a:lnTo>
                  <a:lnTo>
                    <a:pt x="947180" y="715127"/>
                  </a:lnTo>
                  <a:lnTo>
                    <a:pt x="958620" y="715127"/>
                  </a:lnTo>
                  <a:lnTo>
                    <a:pt x="970059" y="715127"/>
                  </a:lnTo>
                  <a:lnTo>
                    <a:pt x="981499" y="715127"/>
                  </a:lnTo>
                  <a:lnTo>
                    <a:pt x="992938" y="715127"/>
                  </a:lnTo>
                  <a:lnTo>
                    <a:pt x="1004378" y="715127"/>
                  </a:lnTo>
                  <a:lnTo>
                    <a:pt x="1015818" y="715127"/>
                  </a:lnTo>
                  <a:lnTo>
                    <a:pt x="1027257" y="715127"/>
                  </a:lnTo>
                  <a:lnTo>
                    <a:pt x="1038697" y="715127"/>
                  </a:lnTo>
                  <a:lnTo>
                    <a:pt x="1050136" y="715127"/>
                  </a:lnTo>
                  <a:lnTo>
                    <a:pt x="1061576" y="715127"/>
                  </a:lnTo>
                  <a:lnTo>
                    <a:pt x="1073015" y="715127"/>
                  </a:lnTo>
                  <a:lnTo>
                    <a:pt x="1084455" y="715127"/>
                  </a:lnTo>
                  <a:lnTo>
                    <a:pt x="1095894" y="715127"/>
                  </a:lnTo>
                  <a:lnTo>
                    <a:pt x="1107334" y="715127"/>
                  </a:lnTo>
                  <a:lnTo>
                    <a:pt x="1118773" y="715127"/>
                  </a:lnTo>
                  <a:lnTo>
                    <a:pt x="1130213" y="715127"/>
                  </a:lnTo>
                  <a:lnTo>
                    <a:pt x="1141652" y="715127"/>
                  </a:lnTo>
                  <a:lnTo>
                    <a:pt x="1153092" y="715127"/>
                  </a:lnTo>
                  <a:lnTo>
                    <a:pt x="1164531" y="715127"/>
                  </a:lnTo>
                  <a:lnTo>
                    <a:pt x="1175971" y="715127"/>
                  </a:lnTo>
                  <a:lnTo>
                    <a:pt x="1187406" y="715127"/>
                  </a:lnTo>
                  <a:lnTo>
                    <a:pt x="1198845" y="715127"/>
                  </a:lnTo>
                  <a:lnTo>
                    <a:pt x="1210285" y="715127"/>
                  </a:lnTo>
                  <a:lnTo>
                    <a:pt x="1221724" y="471745"/>
                  </a:lnTo>
                  <a:lnTo>
                    <a:pt x="1233164" y="399631"/>
                  </a:lnTo>
                  <a:lnTo>
                    <a:pt x="1244603" y="141227"/>
                  </a:lnTo>
                  <a:lnTo>
                    <a:pt x="1256043" y="175779"/>
                  </a:lnTo>
                  <a:lnTo>
                    <a:pt x="1267482" y="0"/>
                  </a:lnTo>
                  <a:lnTo>
                    <a:pt x="1278922" y="605457"/>
                  </a:lnTo>
                  <a:lnTo>
                    <a:pt x="1290361" y="715127"/>
                  </a:lnTo>
                  <a:lnTo>
                    <a:pt x="1301801" y="715127"/>
                  </a:lnTo>
                  <a:lnTo>
                    <a:pt x="1313240" y="715127"/>
                  </a:lnTo>
                  <a:lnTo>
                    <a:pt x="1324680" y="715127"/>
                  </a:lnTo>
                  <a:lnTo>
                    <a:pt x="1336120" y="715127"/>
                  </a:lnTo>
                  <a:lnTo>
                    <a:pt x="1347559" y="715127"/>
                  </a:lnTo>
                  <a:lnTo>
                    <a:pt x="1358999" y="396626"/>
                  </a:lnTo>
                  <a:lnTo>
                    <a:pt x="1370438" y="360569"/>
                  </a:lnTo>
                  <a:lnTo>
                    <a:pt x="1381878" y="57093"/>
                  </a:lnTo>
                  <a:lnTo>
                    <a:pt x="1393317" y="715127"/>
                  </a:lnTo>
                  <a:lnTo>
                    <a:pt x="1404757" y="715127"/>
                  </a:lnTo>
                  <a:lnTo>
                    <a:pt x="1416196" y="715127"/>
                  </a:lnTo>
                  <a:lnTo>
                    <a:pt x="1427636" y="715127"/>
                  </a:lnTo>
                  <a:lnTo>
                    <a:pt x="1439075" y="715127"/>
                  </a:lnTo>
                  <a:lnTo>
                    <a:pt x="1450515" y="715127"/>
                  </a:lnTo>
                  <a:lnTo>
                    <a:pt x="1461954" y="715127"/>
                  </a:lnTo>
                  <a:lnTo>
                    <a:pt x="1473394" y="715127"/>
                  </a:lnTo>
                  <a:lnTo>
                    <a:pt x="1484833" y="715127"/>
                  </a:lnTo>
                  <a:lnTo>
                    <a:pt x="1496273" y="715127"/>
                  </a:lnTo>
                  <a:lnTo>
                    <a:pt x="1507712" y="715127"/>
                  </a:lnTo>
                  <a:lnTo>
                    <a:pt x="1519152" y="715127"/>
                  </a:lnTo>
                  <a:lnTo>
                    <a:pt x="1530591" y="715127"/>
                  </a:lnTo>
                  <a:lnTo>
                    <a:pt x="1542031" y="715127"/>
                  </a:lnTo>
                  <a:lnTo>
                    <a:pt x="1553471" y="715127"/>
                  </a:lnTo>
                  <a:lnTo>
                    <a:pt x="1564910" y="715127"/>
                  </a:lnTo>
                  <a:lnTo>
                    <a:pt x="1576349" y="715127"/>
                  </a:lnTo>
                  <a:lnTo>
                    <a:pt x="1587789" y="715127"/>
                  </a:lnTo>
                  <a:lnTo>
                    <a:pt x="1599229" y="715127"/>
                  </a:lnTo>
                  <a:lnTo>
                    <a:pt x="1610668" y="715127"/>
                  </a:lnTo>
                  <a:lnTo>
                    <a:pt x="1622107" y="715127"/>
                  </a:lnTo>
                  <a:lnTo>
                    <a:pt x="1633547" y="715127"/>
                  </a:lnTo>
                  <a:lnTo>
                    <a:pt x="1644987" y="715127"/>
                  </a:lnTo>
                  <a:lnTo>
                    <a:pt x="1656426" y="715127"/>
                  </a:lnTo>
                  <a:lnTo>
                    <a:pt x="1667866" y="715127"/>
                  </a:lnTo>
                  <a:lnTo>
                    <a:pt x="1679305" y="715127"/>
                  </a:lnTo>
                  <a:lnTo>
                    <a:pt x="1690745" y="715127"/>
                  </a:lnTo>
                  <a:lnTo>
                    <a:pt x="1702184" y="715127"/>
                  </a:lnTo>
                  <a:lnTo>
                    <a:pt x="1713619" y="715127"/>
                  </a:lnTo>
                  <a:lnTo>
                    <a:pt x="1725063" y="715127"/>
                  </a:lnTo>
                  <a:lnTo>
                    <a:pt x="1736498" y="715127"/>
                  </a:lnTo>
                  <a:lnTo>
                    <a:pt x="1747938" y="715127"/>
                  </a:lnTo>
                  <a:lnTo>
                    <a:pt x="1759377" y="715127"/>
                  </a:lnTo>
                  <a:lnTo>
                    <a:pt x="1770817" y="715127"/>
                  </a:lnTo>
                  <a:lnTo>
                    <a:pt x="1782256" y="715127"/>
                  </a:lnTo>
                  <a:lnTo>
                    <a:pt x="1793696" y="715127"/>
                  </a:lnTo>
                  <a:lnTo>
                    <a:pt x="1805135" y="715127"/>
                  </a:lnTo>
                  <a:lnTo>
                    <a:pt x="1816575" y="715127"/>
                  </a:lnTo>
                  <a:lnTo>
                    <a:pt x="1828014" y="715127"/>
                  </a:lnTo>
                  <a:lnTo>
                    <a:pt x="1839454" y="715127"/>
                  </a:lnTo>
                  <a:lnTo>
                    <a:pt x="1850893" y="715127"/>
                  </a:lnTo>
                  <a:lnTo>
                    <a:pt x="1862333" y="715127"/>
                  </a:lnTo>
                  <a:lnTo>
                    <a:pt x="1873772" y="715127"/>
                  </a:lnTo>
                  <a:lnTo>
                    <a:pt x="1885212" y="715127"/>
                  </a:lnTo>
                  <a:lnTo>
                    <a:pt x="1896651" y="715127"/>
                  </a:lnTo>
                  <a:lnTo>
                    <a:pt x="1908091" y="715127"/>
                  </a:lnTo>
                  <a:lnTo>
                    <a:pt x="1919531" y="715127"/>
                  </a:lnTo>
                  <a:lnTo>
                    <a:pt x="1930970" y="715127"/>
                  </a:lnTo>
                  <a:lnTo>
                    <a:pt x="1942409" y="715127"/>
                  </a:lnTo>
                  <a:lnTo>
                    <a:pt x="1953849" y="715127"/>
                  </a:lnTo>
                  <a:lnTo>
                    <a:pt x="1965289" y="715127"/>
                  </a:lnTo>
                  <a:lnTo>
                    <a:pt x="1976728" y="715127"/>
                  </a:lnTo>
                  <a:lnTo>
                    <a:pt x="1988168" y="715127"/>
                  </a:lnTo>
                  <a:lnTo>
                    <a:pt x="1999607" y="715127"/>
                  </a:lnTo>
                  <a:lnTo>
                    <a:pt x="2011047" y="715127"/>
                  </a:lnTo>
                  <a:lnTo>
                    <a:pt x="2022486" y="715127"/>
                  </a:lnTo>
                  <a:lnTo>
                    <a:pt x="2033926" y="715127"/>
                  </a:lnTo>
                  <a:lnTo>
                    <a:pt x="2045365" y="715127"/>
                  </a:lnTo>
                  <a:lnTo>
                    <a:pt x="2056805" y="715127"/>
                  </a:lnTo>
                  <a:lnTo>
                    <a:pt x="2068244" y="715127"/>
                  </a:lnTo>
                  <a:lnTo>
                    <a:pt x="2079684" y="715127"/>
                  </a:lnTo>
                  <a:lnTo>
                    <a:pt x="2091123" y="715127"/>
                  </a:lnTo>
                  <a:lnTo>
                    <a:pt x="2102563" y="715127"/>
                  </a:lnTo>
                  <a:lnTo>
                    <a:pt x="2114002" y="715127"/>
                  </a:lnTo>
                  <a:lnTo>
                    <a:pt x="2125442" y="715127"/>
                  </a:lnTo>
                  <a:lnTo>
                    <a:pt x="2136882" y="715127"/>
                  </a:lnTo>
                  <a:lnTo>
                    <a:pt x="2148321" y="715127"/>
                  </a:lnTo>
                  <a:lnTo>
                    <a:pt x="2159760" y="715127"/>
                  </a:lnTo>
                  <a:lnTo>
                    <a:pt x="2171200" y="715127"/>
                  </a:lnTo>
                  <a:lnTo>
                    <a:pt x="2182640" y="715127"/>
                  </a:lnTo>
                  <a:lnTo>
                    <a:pt x="2194079" y="715127"/>
                  </a:lnTo>
                  <a:lnTo>
                    <a:pt x="2205519" y="715127"/>
                  </a:lnTo>
                  <a:lnTo>
                    <a:pt x="2216958" y="715127"/>
                  </a:lnTo>
                  <a:lnTo>
                    <a:pt x="2228393" y="715127"/>
                  </a:lnTo>
                  <a:lnTo>
                    <a:pt x="2239837" y="715127"/>
                  </a:lnTo>
                  <a:lnTo>
                    <a:pt x="2251272" y="715127"/>
                  </a:lnTo>
                  <a:lnTo>
                    <a:pt x="2262716" y="715127"/>
                  </a:lnTo>
                  <a:lnTo>
                    <a:pt x="2274151" y="715127"/>
                  </a:lnTo>
                  <a:lnTo>
                    <a:pt x="2285591" y="715127"/>
                  </a:lnTo>
                  <a:lnTo>
                    <a:pt x="2297030" y="715127"/>
                  </a:lnTo>
                  <a:lnTo>
                    <a:pt x="2308470" y="715127"/>
                  </a:lnTo>
                  <a:lnTo>
                    <a:pt x="2319909" y="715127"/>
                  </a:lnTo>
                  <a:lnTo>
                    <a:pt x="2331349" y="715127"/>
                  </a:lnTo>
                  <a:lnTo>
                    <a:pt x="2342788" y="715127"/>
                  </a:lnTo>
                  <a:lnTo>
                    <a:pt x="2354228" y="715127"/>
                  </a:lnTo>
                  <a:lnTo>
                    <a:pt x="2365667" y="715127"/>
                  </a:lnTo>
                  <a:lnTo>
                    <a:pt x="2377107" y="715127"/>
                  </a:lnTo>
                  <a:lnTo>
                    <a:pt x="2388546" y="715127"/>
                  </a:lnTo>
                  <a:lnTo>
                    <a:pt x="2399986" y="715127"/>
                  </a:lnTo>
                  <a:lnTo>
                    <a:pt x="2411425" y="715127"/>
                  </a:lnTo>
                  <a:lnTo>
                    <a:pt x="2422865" y="715127"/>
                  </a:lnTo>
                  <a:lnTo>
                    <a:pt x="2434304" y="715127"/>
                  </a:lnTo>
                  <a:lnTo>
                    <a:pt x="2445744" y="715127"/>
                  </a:lnTo>
                  <a:lnTo>
                    <a:pt x="2457184" y="715127"/>
                  </a:lnTo>
                  <a:lnTo>
                    <a:pt x="2468623" y="715127"/>
                  </a:lnTo>
                  <a:lnTo>
                    <a:pt x="2480062" y="715127"/>
                  </a:lnTo>
                  <a:lnTo>
                    <a:pt x="2491502" y="715127"/>
                  </a:lnTo>
                  <a:lnTo>
                    <a:pt x="2502942" y="715127"/>
                  </a:lnTo>
                  <a:lnTo>
                    <a:pt x="2514381" y="715127"/>
                  </a:lnTo>
                  <a:lnTo>
                    <a:pt x="2525821" y="715127"/>
                  </a:lnTo>
                  <a:lnTo>
                    <a:pt x="2537260" y="715127"/>
                  </a:lnTo>
                  <a:lnTo>
                    <a:pt x="2548700" y="715127"/>
                  </a:lnTo>
                  <a:lnTo>
                    <a:pt x="2560139" y="715127"/>
                  </a:lnTo>
                  <a:lnTo>
                    <a:pt x="2571579" y="715127"/>
                  </a:lnTo>
                  <a:lnTo>
                    <a:pt x="2583018" y="715127"/>
                  </a:lnTo>
                  <a:lnTo>
                    <a:pt x="2594458" y="715127"/>
                  </a:lnTo>
                  <a:lnTo>
                    <a:pt x="2605897" y="715127"/>
                  </a:lnTo>
                  <a:lnTo>
                    <a:pt x="2617337" y="715127"/>
                  </a:lnTo>
                  <a:lnTo>
                    <a:pt x="2628776" y="715127"/>
                  </a:lnTo>
                  <a:lnTo>
                    <a:pt x="2640216" y="715127"/>
                  </a:lnTo>
                  <a:lnTo>
                    <a:pt x="2651655" y="715127"/>
                  </a:lnTo>
                  <a:lnTo>
                    <a:pt x="2663095" y="715127"/>
                  </a:lnTo>
                  <a:lnTo>
                    <a:pt x="2674535" y="715127"/>
                  </a:lnTo>
                  <a:lnTo>
                    <a:pt x="2685974" y="715127"/>
                  </a:lnTo>
                  <a:lnTo>
                    <a:pt x="2697413" y="715127"/>
                  </a:lnTo>
                  <a:lnTo>
                    <a:pt x="2708853" y="715127"/>
                  </a:lnTo>
                  <a:lnTo>
                    <a:pt x="2720293" y="715127"/>
                  </a:lnTo>
                  <a:lnTo>
                    <a:pt x="2731727" y="715127"/>
                  </a:lnTo>
                  <a:lnTo>
                    <a:pt x="2743172" y="715127"/>
                  </a:lnTo>
                  <a:lnTo>
                    <a:pt x="2754611" y="715127"/>
                  </a:lnTo>
                  <a:lnTo>
                    <a:pt x="2766046" y="715127"/>
                  </a:lnTo>
                  <a:lnTo>
                    <a:pt x="2777490" y="715127"/>
                  </a:lnTo>
                  <a:lnTo>
                    <a:pt x="2788925" y="715127"/>
                  </a:lnTo>
                  <a:lnTo>
                    <a:pt x="2800364" y="715127"/>
                  </a:lnTo>
                  <a:lnTo>
                    <a:pt x="2811804" y="715127"/>
                  </a:lnTo>
                  <a:lnTo>
                    <a:pt x="2823243" y="715127"/>
                  </a:lnTo>
                  <a:lnTo>
                    <a:pt x="2834683" y="715127"/>
                  </a:lnTo>
                  <a:lnTo>
                    <a:pt x="2846123" y="715127"/>
                  </a:lnTo>
                  <a:lnTo>
                    <a:pt x="2857562" y="715127"/>
                  </a:lnTo>
                  <a:lnTo>
                    <a:pt x="2869001" y="715127"/>
                  </a:lnTo>
                  <a:lnTo>
                    <a:pt x="2880441" y="715127"/>
                  </a:lnTo>
                  <a:lnTo>
                    <a:pt x="2891881" y="715127"/>
                  </a:lnTo>
                  <a:lnTo>
                    <a:pt x="2903320" y="715127"/>
                  </a:lnTo>
                  <a:lnTo>
                    <a:pt x="2914760" y="715127"/>
                  </a:lnTo>
                  <a:lnTo>
                    <a:pt x="2926199" y="715127"/>
                  </a:lnTo>
                  <a:lnTo>
                    <a:pt x="2937639" y="715127"/>
                  </a:lnTo>
                  <a:lnTo>
                    <a:pt x="2949078" y="715127"/>
                  </a:lnTo>
                  <a:lnTo>
                    <a:pt x="2960518" y="715127"/>
                  </a:lnTo>
                  <a:lnTo>
                    <a:pt x="2971957" y="715127"/>
                  </a:lnTo>
                  <a:lnTo>
                    <a:pt x="2983397" y="715127"/>
                  </a:lnTo>
                  <a:lnTo>
                    <a:pt x="2994837" y="715127"/>
                  </a:lnTo>
                  <a:lnTo>
                    <a:pt x="3006276" y="715127"/>
                  </a:lnTo>
                  <a:lnTo>
                    <a:pt x="3017715" y="715127"/>
                  </a:lnTo>
                  <a:lnTo>
                    <a:pt x="3029155" y="715127"/>
                  </a:lnTo>
                  <a:lnTo>
                    <a:pt x="3040594" y="715127"/>
                  </a:lnTo>
                  <a:lnTo>
                    <a:pt x="3052034" y="715127"/>
                  </a:lnTo>
                  <a:lnTo>
                    <a:pt x="3063474" y="715127"/>
                  </a:lnTo>
                  <a:lnTo>
                    <a:pt x="3074913" y="715127"/>
                  </a:lnTo>
                  <a:lnTo>
                    <a:pt x="3086352" y="715127"/>
                  </a:lnTo>
                  <a:lnTo>
                    <a:pt x="3097792" y="715127"/>
                  </a:lnTo>
                  <a:lnTo>
                    <a:pt x="3109232" y="715127"/>
                  </a:lnTo>
                  <a:lnTo>
                    <a:pt x="3120671" y="715127"/>
                  </a:lnTo>
                  <a:lnTo>
                    <a:pt x="3132111" y="715127"/>
                  </a:lnTo>
                  <a:lnTo>
                    <a:pt x="3143550" y="715127"/>
                  </a:lnTo>
                  <a:lnTo>
                    <a:pt x="3154990" y="715127"/>
                  </a:lnTo>
                  <a:lnTo>
                    <a:pt x="3166429" y="715127"/>
                  </a:lnTo>
                  <a:lnTo>
                    <a:pt x="3177869" y="715127"/>
                  </a:lnTo>
                  <a:lnTo>
                    <a:pt x="3189308" y="715127"/>
                  </a:lnTo>
                  <a:lnTo>
                    <a:pt x="3200748" y="715127"/>
                  </a:lnTo>
                  <a:lnTo>
                    <a:pt x="3212187" y="715127"/>
                  </a:lnTo>
                  <a:lnTo>
                    <a:pt x="3223627" y="715127"/>
                  </a:lnTo>
                  <a:lnTo>
                    <a:pt x="3235066" y="715127"/>
                  </a:lnTo>
                  <a:lnTo>
                    <a:pt x="3246501" y="715127"/>
                  </a:lnTo>
                  <a:lnTo>
                    <a:pt x="3257945" y="715127"/>
                  </a:lnTo>
                  <a:lnTo>
                    <a:pt x="3269385" y="715127"/>
                  </a:lnTo>
                  <a:lnTo>
                    <a:pt x="3280825" y="715127"/>
                  </a:lnTo>
                  <a:lnTo>
                    <a:pt x="3292264" y="715127"/>
                  </a:lnTo>
                  <a:lnTo>
                    <a:pt x="3303699" y="715127"/>
                  </a:lnTo>
                  <a:lnTo>
                    <a:pt x="3315143" y="715127"/>
                  </a:lnTo>
                  <a:lnTo>
                    <a:pt x="3326578" y="715127"/>
                  </a:lnTo>
                  <a:lnTo>
                    <a:pt x="3338017" y="715127"/>
                  </a:lnTo>
                  <a:lnTo>
                    <a:pt x="3349457" y="715127"/>
                  </a:lnTo>
                  <a:lnTo>
                    <a:pt x="3360896" y="715127"/>
                  </a:lnTo>
                  <a:lnTo>
                    <a:pt x="3372336" y="715127"/>
                  </a:lnTo>
                  <a:lnTo>
                    <a:pt x="3383776" y="715127"/>
                  </a:lnTo>
                  <a:lnTo>
                    <a:pt x="3395215" y="715127"/>
                  </a:lnTo>
                  <a:lnTo>
                    <a:pt x="3406654" y="715127"/>
                  </a:lnTo>
                  <a:lnTo>
                    <a:pt x="3418094" y="715127"/>
                  </a:lnTo>
                  <a:lnTo>
                    <a:pt x="3429534" y="715127"/>
                  </a:lnTo>
                  <a:lnTo>
                    <a:pt x="3440973" y="715127"/>
                  </a:lnTo>
                  <a:lnTo>
                    <a:pt x="3452413" y="715127"/>
                  </a:lnTo>
                  <a:lnTo>
                    <a:pt x="3463852" y="715127"/>
                  </a:lnTo>
                  <a:lnTo>
                    <a:pt x="3475292" y="715127"/>
                  </a:lnTo>
                  <a:lnTo>
                    <a:pt x="3486731" y="715127"/>
                  </a:lnTo>
                  <a:lnTo>
                    <a:pt x="3498171" y="715127"/>
                  </a:lnTo>
                  <a:lnTo>
                    <a:pt x="3509610" y="715127"/>
                  </a:lnTo>
                  <a:lnTo>
                    <a:pt x="3521050" y="715127"/>
                  </a:lnTo>
                  <a:lnTo>
                    <a:pt x="3532489" y="715127"/>
                  </a:lnTo>
                  <a:lnTo>
                    <a:pt x="3543929" y="715127"/>
                  </a:lnTo>
                  <a:lnTo>
                    <a:pt x="3555368" y="715127"/>
                  </a:lnTo>
                  <a:lnTo>
                    <a:pt x="3566808" y="715127"/>
                  </a:lnTo>
                  <a:lnTo>
                    <a:pt x="3578247" y="715127"/>
                  </a:lnTo>
                  <a:lnTo>
                    <a:pt x="3589687" y="715127"/>
                  </a:lnTo>
                  <a:lnTo>
                    <a:pt x="3601127" y="715127"/>
                  </a:lnTo>
                  <a:lnTo>
                    <a:pt x="3612566" y="715127"/>
                  </a:lnTo>
                  <a:lnTo>
                    <a:pt x="3624005" y="715127"/>
                  </a:lnTo>
                  <a:lnTo>
                    <a:pt x="3635445" y="715127"/>
                  </a:lnTo>
                  <a:lnTo>
                    <a:pt x="3646885" y="715127"/>
                  </a:lnTo>
                  <a:lnTo>
                    <a:pt x="3658324" y="715127"/>
                  </a:lnTo>
                  <a:lnTo>
                    <a:pt x="3669764" y="715127"/>
                  </a:lnTo>
                  <a:lnTo>
                    <a:pt x="3681203" y="715127"/>
                  </a:lnTo>
                  <a:lnTo>
                    <a:pt x="3692643" y="715127"/>
                  </a:lnTo>
                  <a:lnTo>
                    <a:pt x="3704082" y="715127"/>
                  </a:lnTo>
                  <a:lnTo>
                    <a:pt x="3715522" y="715127"/>
                  </a:lnTo>
                  <a:lnTo>
                    <a:pt x="3726961" y="715127"/>
                  </a:lnTo>
                  <a:lnTo>
                    <a:pt x="3738401" y="715127"/>
                  </a:lnTo>
                  <a:lnTo>
                    <a:pt x="3749840" y="715127"/>
                  </a:lnTo>
                  <a:lnTo>
                    <a:pt x="3761280" y="715127"/>
                  </a:lnTo>
                  <a:lnTo>
                    <a:pt x="3772719" y="715127"/>
                  </a:lnTo>
                  <a:lnTo>
                    <a:pt x="3784154" y="715127"/>
                  </a:lnTo>
                  <a:lnTo>
                    <a:pt x="3795598" y="715127"/>
                  </a:lnTo>
                  <a:lnTo>
                    <a:pt x="3807033" y="715127"/>
                  </a:lnTo>
                  <a:lnTo>
                    <a:pt x="3818473" y="715127"/>
                  </a:lnTo>
                  <a:lnTo>
                    <a:pt x="3829917" y="715127"/>
                  </a:lnTo>
                  <a:lnTo>
                    <a:pt x="3841352" y="715127"/>
                  </a:lnTo>
                  <a:lnTo>
                    <a:pt x="3852791" y="715127"/>
                  </a:lnTo>
                  <a:lnTo>
                    <a:pt x="3864231" y="715127"/>
                  </a:lnTo>
                  <a:lnTo>
                    <a:pt x="3875670" y="715127"/>
                  </a:lnTo>
                  <a:lnTo>
                    <a:pt x="3887110" y="715127"/>
                  </a:lnTo>
                  <a:lnTo>
                    <a:pt x="3898549" y="715127"/>
                  </a:lnTo>
                  <a:lnTo>
                    <a:pt x="3909989" y="715127"/>
                  </a:lnTo>
                  <a:lnTo>
                    <a:pt x="3921447" y="715127"/>
                  </a:lnTo>
                  <a:lnTo>
                    <a:pt x="3932878" y="715127"/>
                  </a:lnTo>
                  <a:lnTo>
                    <a:pt x="3944307" y="715127"/>
                  </a:lnTo>
                  <a:lnTo>
                    <a:pt x="3955737" y="715127"/>
                  </a:lnTo>
                  <a:lnTo>
                    <a:pt x="3967167" y="715127"/>
                  </a:lnTo>
                  <a:lnTo>
                    <a:pt x="3978645" y="715127"/>
                  </a:lnTo>
                  <a:lnTo>
                    <a:pt x="3990075" y="715127"/>
                  </a:lnTo>
                  <a:lnTo>
                    <a:pt x="4001505" y="715127"/>
                  </a:lnTo>
                  <a:lnTo>
                    <a:pt x="4012935" y="715127"/>
                  </a:lnTo>
                  <a:lnTo>
                    <a:pt x="4024365" y="715127"/>
                  </a:lnTo>
                  <a:lnTo>
                    <a:pt x="4035843" y="715127"/>
                  </a:lnTo>
                  <a:lnTo>
                    <a:pt x="4047273" y="715127"/>
                  </a:lnTo>
                  <a:lnTo>
                    <a:pt x="4058702" y="715127"/>
                  </a:lnTo>
                  <a:lnTo>
                    <a:pt x="4070133" y="715127"/>
                  </a:lnTo>
                  <a:lnTo>
                    <a:pt x="4081563" y="715127"/>
                  </a:lnTo>
                  <a:lnTo>
                    <a:pt x="4093040" y="715127"/>
                  </a:lnTo>
                  <a:lnTo>
                    <a:pt x="4104471" y="715127"/>
                  </a:lnTo>
                  <a:lnTo>
                    <a:pt x="4115900" y="715127"/>
                  </a:lnTo>
                  <a:lnTo>
                    <a:pt x="4127330" y="715127"/>
                  </a:lnTo>
                  <a:lnTo>
                    <a:pt x="4138760" y="715127"/>
                  </a:lnTo>
                  <a:lnTo>
                    <a:pt x="4150238" y="715127"/>
                  </a:lnTo>
                  <a:lnTo>
                    <a:pt x="4161668" y="715127"/>
                  </a:lnTo>
                  <a:lnTo>
                    <a:pt x="4173098" y="715127"/>
                  </a:lnTo>
                  <a:lnTo>
                    <a:pt x="4184528" y="715127"/>
                  </a:lnTo>
                  <a:lnTo>
                    <a:pt x="4195958" y="715127"/>
                  </a:lnTo>
                  <a:lnTo>
                    <a:pt x="4207436" y="715127"/>
                  </a:lnTo>
                  <a:lnTo>
                    <a:pt x="4218865" y="715127"/>
                  </a:lnTo>
                  <a:lnTo>
                    <a:pt x="4230296" y="715127"/>
                  </a:lnTo>
                  <a:lnTo>
                    <a:pt x="4241726" y="715127"/>
                  </a:lnTo>
                  <a:lnTo>
                    <a:pt x="4253156" y="715127"/>
                  </a:lnTo>
                  <a:lnTo>
                    <a:pt x="4264634" y="715127"/>
                  </a:lnTo>
                  <a:lnTo>
                    <a:pt x="4276063" y="715127"/>
                  </a:lnTo>
                  <a:lnTo>
                    <a:pt x="4287493" y="715127"/>
                  </a:lnTo>
                  <a:lnTo>
                    <a:pt x="4298923" y="715127"/>
                  </a:lnTo>
                  <a:lnTo>
                    <a:pt x="4310353" y="715127"/>
                  </a:lnTo>
                  <a:lnTo>
                    <a:pt x="4321831" y="715127"/>
                  </a:lnTo>
                  <a:lnTo>
                    <a:pt x="4333261" y="715127"/>
                  </a:lnTo>
                  <a:lnTo>
                    <a:pt x="4344691" y="715127"/>
                  </a:lnTo>
                  <a:lnTo>
                    <a:pt x="4356121" y="715127"/>
                  </a:lnTo>
                  <a:lnTo>
                    <a:pt x="4367551" y="715127"/>
                  </a:lnTo>
                  <a:lnTo>
                    <a:pt x="4379028" y="715127"/>
                  </a:lnTo>
                  <a:lnTo>
                    <a:pt x="4390458" y="715127"/>
                  </a:lnTo>
                  <a:lnTo>
                    <a:pt x="4401889" y="715127"/>
                  </a:lnTo>
                  <a:lnTo>
                    <a:pt x="4413319" y="715127"/>
                  </a:lnTo>
                  <a:lnTo>
                    <a:pt x="4424749" y="715127"/>
                  </a:lnTo>
                  <a:lnTo>
                    <a:pt x="4436226" y="715127"/>
                  </a:lnTo>
                  <a:lnTo>
                    <a:pt x="4447656" y="715127"/>
                  </a:lnTo>
                  <a:lnTo>
                    <a:pt x="4459086" y="715127"/>
                  </a:lnTo>
                  <a:lnTo>
                    <a:pt x="4470516" y="715127"/>
                  </a:lnTo>
                  <a:lnTo>
                    <a:pt x="4481946" y="715127"/>
                  </a:lnTo>
                  <a:lnTo>
                    <a:pt x="4493424" y="715127"/>
                  </a:lnTo>
                  <a:lnTo>
                    <a:pt x="4504854" y="715127"/>
                  </a:lnTo>
                  <a:lnTo>
                    <a:pt x="4516284" y="715127"/>
                  </a:lnTo>
                  <a:lnTo>
                    <a:pt x="4527714" y="715127"/>
                  </a:lnTo>
                  <a:lnTo>
                    <a:pt x="4539144" y="715127"/>
                  </a:lnTo>
                  <a:lnTo>
                    <a:pt x="4550621" y="715127"/>
                  </a:lnTo>
                  <a:lnTo>
                    <a:pt x="4562051" y="715127"/>
                  </a:lnTo>
                  <a:lnTo>
                    <a:pt x="4573482" y="715127"/>
                  </a:lnTo>
                  <a:lnTo>
                    <a:pt x="4584912" y="715127"/>
                  </a:lnTo>
                  <a:lnTo>
                    <a:pt x="4596341" y="715127"/>
                  </a:lnTo>
                  <a:lnTo>
                    <a:pt x="4607771" y="715127"/>
                  </a:lnTo>
                  <a:lnTo>
                    <a:pt x="4619249" y="715127"/>
                  </a:lnTo>
                  <a:lnTo>
                    <a:pt x="4630679" y="715127"/>
                  </a:lnTo>
                  <a:lnTo>
                    <a:pt x="4642109" y="715127"/>
                  </a:lnTo>
                  <a:lnTo>
                    <a:pt x="4653539" y="715127"/>
                  </a:lnTo>
                  <a:lnTo>
                    <a:pt x="4664969" y="715127"/>
                  </a:lnTo>
                  <a:lnTo>
                    <a:pt x="4676447" y="715127"/>
                  </a:lnTo>
                  <a:lnTo>
                    <a:pt x="4687877" y="715127"/>
                  </a:lnTo>
                  <a:lnTo>
                    <a:pt x="4699306" y="715127"/>
                  </a:lnTo>
                  <a:lnTo>
                    <a:pt x="4710737" y="715127"/>
                  </a:lnTo>
                  <a:lnTo>
                    <a:pt x="4722167" y="715127"/>
                  </a:lnTo>
                  <a:lnTo>
                    <a:pt x="4733644" y="715127"/>
                  </a:lnTo>
                  <a:lnTo>
                    <a:pt x="4745075" y="715127"/>
                  </a:lnTo>
                  <a:lnTo>
                    <a:pt x="4756504" y="715127"/>
                  </a:lnTo>
                  <a:lnTo>
                    <a:pt x="4767934" y="715127"/>
                  </a:lnTo>
                  <a:lnTo>
                    <a:pt x="4779364" y="715127"/>
                  </a:lnTo>
                  <a:lnTo>
                    <a:pt x="4790842" y="715127"/>
                  </a:lnTo>
                  <a:lnTo>
                    <a:pt x="4802272" y="715127"/>
                  </a:lnTo>
                  <a:lnTo>
                    <a:pt x="4813702" y="715127"/>
                  </a:lnTo>
                  <a:lnTo>
                    <a:pt x="4825132" y="715127"/>
                  </a:lnTo>
                  <a:lnTo>
                    <a:pt x="4836562" y="715127"/>
                  </a:lnTo>
                  <a:lnTo>
                    <a:pt x="4848040" y="715127"/>
                  </a:lnTo>
                  <a:lnTo>
                    <a:pt x="4859469" y="715127"/>
                  </a:lnTo>
                  <a:lnTo>
                    <a:pt x="4870899" y="715127"/>
                  </a:lnTo>
                  <a:lnTo>
                    <a:pt x="4882330" y="715127"/>
                  </a:lnTo>
                  <a:lnTo>
                    <a:pt x="4893760" y="715127"/>
                  </a:lnTo>
                  <a:lnTo>
                    <a:pt x="4905237" y="715127"/>
                  </a:lnTo>
                  <a:lnTo>
                    <a:pt x="4916667" y="715127"/>
                  </a:lnTo>
                  <a:lnTo>
                    <a:pt x="4928097" y="715127"/>
                  </a:lnTo>
                  <a:lnTo>
                    <a:pt x="4939527" y="715127"/>
                  </a:lnTo>
                  <a:lnTo>
                    <a:pt x="4950957" y="715127"/>
                  </a:lnTo>
                  <a:lnTo>
                    <a:pt x="4962435" y="715127"/>
                  </a:lnTo>
                  <a:lnTo>
                    <a:pt x="4973865" y="715127"/>
                  </a:lnTo>
                  <a:lnTo>
                    <a:pt x="4985295" y="715127"/>
                  </a:lnTo>
                  <a:lnTo>
                    <a:pt x="4996725" y="715127"/>
                  </a:lnTo>
                  <a:lnTo>
                    <a:pt x="5008155" y="715127"/>
                  </a:lnTo>
                  <a:lnTo>
                    <a:pt x="5019632" y="715127"/>
                  </a:lnTo>
                  <a:lnTo>
                    <a:pt x="5031062" y="715127"/>
                  </a:lnTo>
                  <a:lnTo>
                    <a:pt x="5042492" y="715127"/>
                  </a:lnTo>
                  <a:lnTo>
                    <a:pt x="5053923" y="715127"/>
                  </a:lnTo>
                  <a:lnTo>
                    <a:pt x="5065353" y="715127"/>
                  </a:lnTo>
                  <a:lnTo>
                    <a:pt x="5076830" y="715127"/>
                  </a:lnTo>
                  <a:lnTo>
                    <a:pt x="5088260" y="715127"/>
                  </a:lnTo>
                  <a:lnTo>
                    <a:pt x="5099690" y="715127"/>
                  </a:lnTo>
                  <a:lnTo>
                    <a:pt x="5111120" y="715127"/>
                  </a:lnTo>
                  <a:lnTo>
                    <a:pt x="5122550" y="715127"/>
                  </a:lnTo>
                  <a:lnTo>
                    <a:pt x="5134028" y="715127"/>
                  </a:lnTo>
                  <a:lnTo>
                    <a:pt x="5145458" y="715127"/>
                  </a:lnTo>
                  <a:lnTo>
                    <a:pt x="5156888" y="715127"/>
                  </a:lnTo>
                  <a:lnTo>
                    <a:pt x="5168318" y="715127"/>
                  </a:lnTo>
                  <a:lnTo>
                    <a:pt x="5179747" y="715127"/>
                  </a:lnTo>
                  <a:lnTo>
                    <a:pt x="5191225" y="715127"/>
                  </a:lnTo>
                  <a:lnTo>
                    <a:pt x="5202655" y="715127"/>
                  </a:lnTo>
                  <a:lnTo>
                    <a:pt x="5214085" y="715127"/>
                  </a:lnTo>
                  <a:lnTo>
                    <a:pt x="5225515" y="715127"/>
                  </a:lnTo>
                  <a:lnTo>
                    <a:pt x="5236945" y="715127"/>
                  </a:lnTo>
                  <a:lnTo>
                    <a:pt x="5248423" y="715127"/>
                  </a:lnTo>
                  <a:lnTo>
                    <a:pt x="5259853" y="715127"/>
                  </a:lnTo>
                  <a:lnTo>
                    <a:pt x="5271283" y="715127"/>
                  </a:lnTo>
                  <a:lnTo>
                    <a:pt x="5282713" y="715127"/>
                  </a:lnTo>
                  <a:lnTo>
                    <a:pt x="5294143" y="715127"/>
                  </a:lnTo>
                  <a:lnTo>
                    <a:pt x="5305621" y="715127"/>
                  </a:lnTo>
                  <a:lnTo>
                    <a:pt x="5317051" y="715127"/>
                  </a:lnTo>
                  <a:lnTo>
                    <a:pt x="5328481" y="715127"/>
                  </a:lnTo>
                  <a:lnTo>
                    <a:pt x="5339910" y="715127"/>
                  </a:lnTo>
                  <a:lnTo>
                    <a:pt x="5351340" y="715127"/>
                  </a:lnTo>
                  <a:lnTo>
                    <a:pt x="5362818" y="715127"/>
                  </a:lnTo>
                  <a:lnTo>
                    <a:pt x="5374248" y="715127"/>
                  </a:lnTo>
                  <a:lnTo>
                    <a:pt x="5385678" y="715127"/>
                  </a:lnTo>
                  <a:lnTo>
                    <a:pt x="5397108" y="715127"/>
                  </a:lnTo>
                  <a:lnTo>
                    <a:pt x="5408538" y="715127"/>
                  </a:lnTo>
                  <a:lnTo>
                    <a:pt x="5420016" y="715127"/>
                  </a:lnTo>
                  <a:lnTo>
                    <a:pt x="5431446" y="715127"/>
                  </a:lnTo>
                  <a:lnTo>
                    <a:pt x="5442876" y="715127"/>
                  </a:lnTo>
                  <a:lnTo>
                    <a:pt x="5454306" y="715127"/>
                  </a:lnTo>
                  <a:lnTo>
                    <a:pt x="5465736" y="715127"/>
                  </a:lnTo>
                  <a:lnTo>
                    <a:pt x="5477214" y="715127"/>
                  </a:lnTo>
                  <a:lnTo>
                    <a:pt x="5488643" y="715127"/>
                  </a:lnTo>
                  <a:lnTo>
                    <a:pt x="5500073" y="715127"/>
                  </a:lnTo>
                  <a:lnTo>
                    <a:pt x="5511503" y="715127"/>
                  </a:lnTo>
                  <a:lnTo>
                    <a:pt x="5522933" y="715127"/>
                  </a:lnTo>
                  <a:lnTo>
                    <a:pt x="5534411" y="715127"/>
                  </a:lnTo>
                  <a:lnTo>
                    <a:pt x="5545841" y="715127"/>
                  </a:lnTo>
                  <a:lnTo>
                    <a:pt x="5557271" y="715127"/>
                  </a:lnTo>
                  <a:lnTo>
                    <a:pt x="5568701" y="715127"/>
                  </a:lnTo>
                  <a:lnTo>
                    <a:pt x="5580131" y="715127"/>
                  </a:lnTo>
                  <a:lnTo>
                    <a:pt x="5591609" y="715127"/>
                  </a:lnTo>
                  <a:lnTo>
                    <a:pt x="5603038" y="715127"/>
                  </a:lnTo>
                  <a:lnTo>
                    <a:pt x="5614469" y="715127"/>
                  </a:lnTo>
                  <a:lnTo>
                    <a:pt x="5625899" y="715127"/>
                  </a:lnTo>
                  <a:lnTo>
                    <a:pt x="5637329" y="715127"/>
                  </a:lnTo>
                  <a:lnTo>
                    <a:pt x="5648759" y="715127"/>
                  </a:lnTo>
                  <a:lnTo>
                    <a:pt x="5660236" y="715127"/>
                  </a:lnTo>
                  <a:lnTo>
                    <a:pt x="5671666" y="715127"/>
                  </a:lnTo>
                  <a:lnTo>
                    <a:pt x="5683096" y="715127"/>
                  </a:lnTo>
                  <a:lnTo>
                    <a:pt x="5694526" y="715127"/>
                  </a:lnTo>
                  <a:lnTo>
                    <a:pt x="5705956" y="715127"/>
                  </a:lnTo>
                  <a:lnTo>
                    <a:pt x="5717434" y="715127"/>
                  </a:lnTo>
                  <a:lnTo>
                    <a:pt x="5728864" y="715127"/>
                  </a:lnTo>
                  <a:lnTo>
                    <a:pt x="5740294" y="715127"/>
                  </a:lnTo>
                  <a:lnTo>
                    <a:pt x="5751724" y="715127"/>
                  </a:lnTo>
                  <a:lnTo>
                    <a:pt x="5763154" y="715127"/>
                  </a:lnTo>
                  <a:lnTo>
                    <a:pt x="5774631" y="715127"/>
                  </a:lnTo>
                  <a:lnTo>
                    <a:pt x="5786062" y="715127"/>
                  </a:lnTo>
                  <a:lnTo>
                    <a:pt x="5797492" y="715127"/>
                  </a:lnTo>
                  <a:lnTo>
                    <a:pt x="5808921" y="715127"/>
                  </a:lnTo>
                  <a:lnTo>
                    <a:pt x="5820351" y="715127"/>
                  </a:lnTo>
                  <a:lnTo>
                    <a:pt x="5831829" y="715127"/>
                  </a:lnTo>
                  <a:lnTo>
                    <a:pt x="5843259" y="715127"/>
                  </a:lnTo>
                  <a:lnTo>
                    <a:pt x="5854689" y="715127"/>
                  </a:lnTo>
                  <a:lnTo>
                    <a:pt x="5866119" y="715127"/>
                  </a:lnTo>
                  <a:lnTo>
                    <a:pt x="5877549" y="715127"/>
                  </a:lnTo>
                  <a:lnTo>
                    <a:pt x="5889027" y="715127"/>
                  </a:lnTo>
                  <a:lnTo>
                    <a:pt x="5900457" y="715127"/>
                  </a:lnTo>
                  <a:lnTo>
                    <a:pt x="5911887" y="715127"/>
                  </a:lnTo>
                  <a:lnTo>
                    <a:pt x="5923317" y="715127"/>
                  </a:lnTo>
                  <a:lnTo>
                    <a:pt x="5934747" y="715127"/>
                  </a:lnTo>
                  <a:lnTo>
                    <a:pt x="5946225" y="715127"/>
                  </a:lnTo>
                  <a:lnTo>
                    <a:pt x="5957655" y="715127"/>
                  </a:lnTo>
                  <a:lnTo>
                    <a:pt x="5969084" y="715127"/>
                  </a:lnTo>
                  <a:lnTo>
                    <a:pt x="5980514" y="715127"/>
                  </a:lnTo>
                  <a:lnTo>
                    <a:pt x="5991944" y="715127"/>
                  </a:lnTo>
                  <a:lnTo>
                    <a:pt x="6003422" y="715127"/>
                  </a:lnTo>
                  <a:lnTo>
                    <a:pt x="6014852" y="715127"/>
                  </a:lnTo>
                  <a:lnTo>
                    <a:pt x="6026282" y="715127"/>
                  </a:lnTo>
                  <a:lnTo>
                    <a:pt x="6037712" y="715127"/>
                  </a:lnTo>
                  <a:lnTo>
                    <a:pt x="6049142" y="715127"/>
                  </a:lnTo>
                  <a:lnTo>
                    <a:pt x="6060620" y="715127"/>
                  </a:lnTo>
                  <a:lnTo>
                    <a:pt x="6072049" y="715127"/>
                  </a:lnTo>
                  <a:lnTo>
                    <a:pt x="6083480" y="715127"/>
                  </a:lnTo>
                  <a:lnTo>
                    <a:pt x="6094910" y="715127"/>
                  </a:lnTo>
                  <a:lnTo>
                    <a:pt x="6106340" y="715127"/>
                  </a:lnTo>
                  <a:lnTo>
                    <a:pt x="6117818" y="715127"/>
                  </a:lnTo>
                  <a:lnTo>
                    <a:pt x="6129247" y="715127"/>
                  </a:lnTo>
                  <a:lnTo>
                    <a:pt x="6140677" y="715127"/>
                  </a:lnTo>
                  <a:lnTo>
                    <a:pt x="6152107" y="715127"/>
                  </a:lnTo>
                  <a:lnTo>
                    <a:pt x="6163537" y="715127"/>
                  </a:lnTo>
                  <a:lnTo>
                    <a:pt x="6175015" y="715127"/>
                  </a:lnTo>
                  <a:lnTo>
                    <a:pt x="6186445" y="715127"/>
                  </a:lnTo>
                  <a:lnTo>
                    <a:pt x="6197875" y="715127"/>
                  </a:lnTo>
                  <a:lnTo>
                    <a:pt x="6209305" y="715127"/>
                  </a:lnTo>
                  <a:lnTo>
                    <a:pt x="6220735" y="715127"/>
                  </a:lnTo>
                  <a:lnTo>
                    <a:pt x="6232212" y="715127"/>
                  </a:lnTo>
                  <a:lnTo>
                    <a:pt x="6243642" y="715127"/>
                  </a:lnTo>
                  <a:lnTo>
                    <a:pt x="6255073" y="715127"/>
                  </a:lnTo>
                  <a:lnTo>
                    <a:pt x="6266503" y="715127"/>
                  </a:lnTo>
                  <a:lnTo>
                    <a:pt x="6277933" y="715127"/>
                  </a:lnTo>
                  <a:lnTo>
                    <a:pt x="6289410" y="715127"/>
                  </a:lnTo>
                  <a:lnTo>
                    <a:pt x="6300840" y="715127"/>
                  </a:lnTo>
                  <a:lnTo>
                    <a:pt x="6312270" y="715127"/>
                  </a:lnTo>
                  <a:lnTo>
                    <a:pt x="6323700" y="715127"/>
                  </a:lnTo>
                  <a:lnTo>
                    <a:pt x="6335130" y="715127"/>
                  </a:lnTo>
                  <a:lnTo>
                    <a:pt x="6346608" y="715127"/>
                  </a:lnTo>
                  <a:lnTo>
                    <a:pt x="6358038" y="715127"/>
                  </a:lnTo>
                  <a:lnTo>
                    <a:pt x="6369468" y="715127"/>
                  </a:lnTo>
                  <a:lnTo>
                    <a:pt x="6380898" y="715127"/>
                  </a:lnTo>
                  <a:lnTo>
                    <a:pt x="6392328" y="715127"/>
                  </a:lnTo>
                  <a:lnTo>
                    <a:pt x="6403805" y="715127"/>
                  </a:lnTo>
                  <a:lnTo>
                    <a:pt x="6415235" y="715127"/>
                  </a:lnTo>
                  <a:lnTo>
                    <a:pt x="6426666" y="715127"/>
                  </a:lnTo>
                  <a:lnTo>
                    <a:pt x="6438096" y="715127"/>
                  </a:lnTo>
                  <a:lnTo>
                    <a:pt x="6449525" y="715127"/>
                  </a:lnTo>
                  <a:lnTo>
                    <a:pt x="6461003" y="715127"/>
                  </a:lnTo>
                  <a:lnTo>
                    <a:pt x="6472433" y="715127"/>
                  </a:lnTo>
                  <a:lnTo>
                    <a:pt x="6483863" y="715127"/>
                  </a:lnTo>
                  <a:lnTo>
                    <a:pt x="6495293" y="715127"/>
                  </a:lnTo>
                  <a:lnTo>
                    <a:pt x="6506723" y="715127"/>
                  </a:lnTo>
                  <a:lnTo>
                    <a:pt x="6518201" y="715127"/>
                  </a:lnTo>
                  <a:lnTo>
                    <a:pt x="6529631" y="715127"/>
                  </a:lnTo>
                  <a:lnTo>
                    <a:pt x="6541061" y="715127"/>
                  </a:lnTo>
                  <a:lnTo>
                    <a:pt x="6552490" y="715127"/>
                  </a:lnTo>
                  <a:lnTo>
                    <a:pt x="6563921" y="715127"/>
                  </a:lnTo>
                  <a:lnTo>
                    <a:pt x="6575398" y="715127"/>
                  </a:lnTo>
                  <a:lnTo>
                    <a:pt x="6586828" y="715127"/>
                  </a:lnTo>
                  <a:lnTo>
                    <a:pt x="6598259" y="715127"/>
                  </a:lnTo>
                  <a:lnTo>
                    <a:pt x="6609688" y="715127"/>
                  </a:lnTo>
                  <a:lnTo>
                    <a:pt x="6621118" y="715127"/>
                  </a:lnTo>
                  <a:lnTo>
                    <a:pt x="6632596" y="715127"/>
                  </a:lnTo>
                  <a:lnTo>
                    <a:pt x="6644026" y="715127"/>
                  </a:lnTo>
                  <a:lnTo>
                    <a:pt x="6655456" y="715127"/>
                  </a:lnTo>
                  <a:lnTo>
                    <a:pt x="6666886" y="715127"/>
                  </a:lnTo>
                  <a:lnTo>
                    <a:pt x="6678316" y="715127"/>
                  </a:lnTo>
                  <a:lnTo>
                    <a:pt x="6689794" y="715127"/>
                  </a:lnTo>
                  <a:lnTo>
                    <a:pt x="6701224" y="715127"/>
                  </a:lnTo>
                  <a:lnTo>
                    <a:pt x="6712653" y="715127"/>
                  </a:lnTo>
                  <a:lnTo>
                    <a:pt x="6724083" y="715127"/>
                  </a:lnTo>
                  <a:lnTo>
                    <a:pt x="6735514" y="715127"/>
                  </a:lnTo>
                  <a:lnTo>
                    <a:pt x="6746944" y="715127"/>
                  </a:lnTo>
                  <a:lnTo>
                    <a:pt x="6758421" y="715127"/>
                  </a:lnTo>
                  <a:lnTo>
                    <a:pt x="6769851" y="715127"/>
                  </a:lnTo>
                  <a:lnTo>
                    <a:pt x="6781281" y="715127"/>
                  </a:lnTo>
                  <a:lnTo>
                    <a:pt x="6792711" y="715127"/>
                  </a:lnTo>
                  <a:lnTo>
                    <a:pt x="6804141" y="715127"/>
                  </a:lnTo>
                  <a:lnTo>
                    <a:pt x="6815619" y="715127"/>
                  </a:lnTo>
                  <a:lnTo>
                    <a:pt x="6827049" y="715127"/>
                  </a:lnTo>
                  <a:lnTo>
                    <a:pt x="6838479" y="715127"/>
                  </a:lnTo>
                  <a:lnTo>
                    <a:pt x="6849909" y="715127"/>
                  </a:lnTo>
                  <a:lnTo>
                    <a:pt x="6861339" y="715127"/>
                  </a:lnTo>
                  <a:lnTo>
                    <a:pt x="6872816" y="715127"/>
                  </a:lnTo>
                  <a:lnTo>
                    <a:pt x="6884246" y="715127"/>
                  </a:lnTo>
                  <a:lnTo>
                    <a:pt x="6895676" y="715127"/>
                  </a:lnTo>
                  <a:lnTo>
                    <a:pt x="6907107" y="715127"/>
                  </a:lnTo>
                  <a:lnTo>
                    <a:pt x="6918537" y="715127"/>
                  </a:lnTo>
                  <a:lnTo>
                    <a:pt x="6930014" y="715127"/>
                  </a:lnTo>
                  <a:lnTo>
                    <a:pt x="6941444" y="715127"/>
                  </a:lnTo>
                  <a:lnTo>
                    <a:pt x="6952874" y="715127"/>
                  </a:lnTo>
                  <a:lnTo>
                    <a:pt x="6964304" y="715127"/>
                  </a:lnTo>
                  <a:lnTo>
                    <a:pt x="6975734" y="715127"/>
                  </a:lnTo>
                  <a:lnTo>
                    <a:pt x="6987212" y="715127"/>
                  </a:lnTo>
                  <a:lnTo>
                    <a:pt x="6998642" y="715127"/>
                  </a:lnTo>
                  <a:lnTo>
                    <a:pt x="7010072" y="715127"/>
                  </a:lnTo>
                  <a:lnTo>
                    <a:pt x="7021502" y="715127"/>
                  </a:lnTo>
                  <a:lnTo>
                    <a:pt x="7032931" y="715127"/>
                  </a:lnTo>
                  <a:lnTo>
                    <a:pt x="7044409" y="715127"/>
                  </a:lnTo>
                  <a:lnTo>
                    <a:pt x="7055839" y="715127"/>
                  </a:lnTo>
                  <a:lnTo>
                    <a:pt x="7067269" y="715127"/>
                  </a:lnTo>
                  <a:lnTo>
                    <a:pt x="7078700" y="715127"/>
                  </a:lnTo>
                  <a:lnTo>
                    <a:pt x="7090129" y="715127"/>
                  </a:lnTo>
                  <a:lnTo>
                    <a:pt x="7101607" y="715127"/>
                  </a:lnTo>
                  <a:lnTo>
                    <a:pt x="7113037" y="715127"/>
                  </a:lnTo>
                  <a:lnTo>
                    <a:pt x="7124467" y="715127"/>
                  </a:lnTo>
                  <a:lnTo>
                    <a:pt x="7135897" y="715127"/>
                  </a:lnTo>
                  <a:lnTo>
                    <a:pt x="7147327" y="715127"/>
                  </a:lnTo>
                  <a:lnTo>
                    <a:pt x="7158805" y="715127"/>
                  </a:lnTo>
                  <a:lnTo>
                    <a:pt x="7170235" y="715127"/>
                  </a:lnTo>
                  <a:lnTo>
                    <a:pt x="7181665" y="715127"/>
                  </a:lnTo>
                  <a:lnTo>
                    <a:pt x="7193094" y="715127"/>
                  </a:lnTo>
                  <a:lnTo>
                    <a:pt x="7204524" y="715127"/>
                  </a:lnTo>
                  <a:lnTo>
                    <a:pt x="7216002" y="715127"/>
                  </a:lnTo>
                  <a:lnTo>
                    <a:pt x="7227432" y="715127"/>
                  </a:lnTo>
                  <a:lnTo>
                    <a:pt x="7238862" y="715127"/>
                  </a:lnTo>
                  <a:lnTo>
                    <a:pt x="7250292" y="715127"/>
                  </a:lnTo>
                  <a:lnTo>
                    <a:pt x="7261722" y="715127"/>
                  </a:lnTo>
                  <a:lnTo>
                    <a:pt x="7273200" y="715127"/>
                  </a:lnTo>
                  <a:lnTo>
                    <a:pt x="7284630" y="715127"/>
                  </a:lnTo>
                  <a:lnTo>
                    <a:pt x="7296060" y="715127"/>
                  </a:lnTo>
                  <a:lnTo>
                    <a:pt x="7307490" y="715127"/>
                  </a:lnTo>
                  <a:lnTo>
                    <a:pt x="7318920" y="715127"/>
                  </a:lnTo>
                  <a:lnTo>
                    <a:pt x="7330398" y="715127"/>
                  </a:lnTo>
                  <a:lnTo>
                    <a:pt x="7341828" y="715127"/>
                  </a:lnTo>
                  <a:lnTo>
                    <a:pt x="7353257" y="715127"/>
                  </a:lnTo>
                  <a:lnTo>
                    <a:pt x="7364687" y="715127"/>
                  </a:lnTo>
                  <a:lnTo>
                    <a:pt x="7376117" y="715127"/>
                  </a:lnTo>
                  <a:lnTo>
                    <a:pt x="7387595" y="715127"/>
                  </a:lnTo>
                  <a:lnTo>
                    <a:pt x="7399025" y="715127"/>
                  </a:lnTo>
                  <a:lnTo>
                    <a:pt x="7410455" y="715127"/>
                  </a:lnTo>
                  <a:lnTo>
                    <a:pt x="7421885" y="715127"/>
                  </a:lnTo>
                  <a:lnTo>
                    <a:pt x="7433315" y="715127"/>
                  </a:lnTo>
                  <a:lnTo>
                    <a:pt x="7444793" y="715127"/>
                  </a:lnTo>
                  <a:lnTo>
                    <a:pt x="7456222" y="715127"/>
                  </a:lnTo>
                  <a:lnTo>
                    <a:pt x="7467653" y="715127"/>
                  </a:lnTo>
                  <a:lnTo>
                    <a:pt x="7479083" y="715127"/>
                  </a:lnTo>
                  <a:lnTo>
                    <a:pt x="7490513" y="715127"/>
                  </a:lnTo>
                  <a:lnTo>
                    <a:pt x="7501990" y="715127"/>
                  </a:lnTo>
                  <a:lnTo>
                    <a:pt x="7513420" y="715127"/>
                  </a:lnTo>
                  <a:lnTo>
                    <a:pt x="7524850" y="715127"/>
                  </a:lnTo>
                  <a:lnTo>
                    <a:pt x="7536280" y="715127"/>
                  </a:lnTo>
                  <a:lnTo>
                    <a:pt x="7547710" y="715127"/>
                  </a:lnTo>
                  <a:lnTo>
                    <a:pt x="7559188" y="715127"/>
                  </a:lnTo>
                  <a:lnTo>
                    <a:pt x="7570618" y="715127"/>
                  </a:lnTo>
                  <a:lnTo>
                    <a:pt x="7582048" y="715127"/>
                  </a:lnTo>
                  <a:lnTo>
                    <a:pt x="7593478" y="715127"/>
                  </a:lnTo>
                  <a:lnTo>
                    <a:pt x="7604908" y="715127"/>
                  </a:lnTo>
                  <a:lnTo>
                    <a:pt x="7616385" y="715127"/>
                  </a:lnTo>
                  <a:lnTo>
                    <a:pt x="7627815" y="715127"/>
                  </a:lnTo>
                  <a:lnTo>
                    <a:pt x="7639246" y="715127"/>
                  </a:lnTo>
                  <a:lnTo>
                    <a:pt x="7650676" y="715127"/>
                  </a:lnTo>
                  <a:lnTo>
                    <a:pt x="7662106" y="715127"/>
                  </a:lnTo>
                  <a:lnTo>
                    <a:pt x="7673583" y="715127"/>
                  </a:lnTo>
                  <a:lnTo>
                    <a:pt x="7685013" y="715127"/>
                  </a:lnTo>
                  <a:lnTo>
                    <a:pt x="7696443" y="715127"/>
                  </a:lnTo>
                  <a:lnTo>
                    <a:pt x="7707873" y="715127"/>
                  </a:lnTo>
                  <a:lnTo>
                    <a:pt x="7719303" y="715127"/>
                  </a:lnTo>
                  <a:lnTo>
                    <a:pt x="7730733" y="715127"/>
                  </a:lnTo>
                  <a:lnTo>
                    <a:pt x="7742211" y="715127"/>
                  </a:lnTo>
                  <a:lnTo>
                    <a:pt x="7753641" y="715127"/>
                  </a:lnTo>
                  <a:lnTo>
                    <a:pt x="7765071" y="715127"/>
                  </a:lnTo>
                  <a:lnTo>
                    <a:pt x="7776501" y="715127"/>
                  </a:lnTo>
                  <a:lnTo>
                    <a:pt x="7787931" y="715127"/>
                  </a:lnTo>
                  <a:lnTo>
                    <a:pt x="7799408" y="715127"/>
                  </a:lnTo>
                  <a:lnTo>
                    <a:pt x="7810839" y="715127"/>
                  </a:lnTo>
                  <a:lnTo>
                    <a:pt x="7822268" y="715127"/>
                  </a:lnTo>
                  <a:lnTo>
                    <a:pt x="7833698" y="715127"/>
                  </a:lnTo>
                  <a:lnTo>
                    <a:pt x="7845128" y="715127"/>
                  </a:lnTo>
                  <a:lnTo>
                    <a:pt x="7856606" y="715127"/>
                  </a:lnTo>
                  <a:lnTo>
                    <a:pt x="7868036" y="715127"/>
                  </a:lnTo>
                  <a:lnTo>
                    <a:pt x="7879466" y="715127"/>
                  </a:lnTo>
                  <a:lnTo>
                    <a:pt x="7890896" y="715127"/>
                  </a:lnTo>
                  <a:lnTo>
                    <a:pt x="7902326" y="715127"/>
                  </a:lnTo>
                  <a:lnTo>
                    <a:pt x="7913804" y="715127"/>
                  </a:lnTo>
                  <a:lnTo>
                    <a:pt x="7925234" y="715127"/>
                  </a:lnTo>
                  <a:lnTo>
                    <a:pt x="7936663" y="715127"/>
                  </a:lnTo>
                  <a:lnTo>
                    <a:pt x="7948094" y="715127"/>
                  </a:lnTo>
                  <a:lnTo>
                    <a:pt x="7959524" y="715127"/>
                  </a:lnTo>
                  <a:lnTo>
                    <a:pt x="7971001" y="715127"/>
                  </a:lnTo>
                  <a:lnTo>
                    <a:pt x="7982431" y="715127"/>
                  </a:lnTo>
                  <a:lnTo>
                    <a:pt x="7993861" y="715127"/>
                  </a:lnTo>
                  <a:lnTo>
                    <a:pt x="8005291" y="715127"/>
                  </a:lnTo>
                  <a:lnTo>
                    <a:pt x="8016721" y="715127"/>
                  </a:lnTo>
                  <a:lnTo>
                    <a:pt x="8028199" y="715127"/>
                  </a:lnTo>
                  <a:lnTo>
                    <a:pt x="8039629" y="715127"/>
                  </a:lnTo>
                  <a:lnTo>
                    <a:pt x="8051059" y="715127"/>
                  </a:lnTo>
                  <a:lnTo>
                    <a:pt x="8062489" y="715127"/>
                  </a:lnTo>
                  <a:lnTo>
                    <a:pt x="8073919" y="715127"/>
                  </a:lnTo>
                  <a:lnTo>
                    <a:pt x="8085396" y="715127"/>
                  </a:lnTo>
                  <a:lnTo>
                    <a:pt x="8096826" y="715127"/>
                  </a:lnTo>
                  <a:lnTo>
                    <a:pt x="8108256" y="715127"/>
                  </a:lnTo>
                  <a:lnTo>
                    <a:pt x="8119687" y="715127"/>
                  </a:lnTo>
                  <a:lnTo>
                    <a:pt x="8131117" y="715127"/>
                  </a:lnTo>
                  <a:lnTo>
                    <a:pt x="8142594" y="715127"/>
                  </a:lnTo>
                  <a:lnTo>
                    <a:pt x="8154024" y="715127"/>
                  </a:lnTo>
                  <a:lnTo>
                    <a:pt x="8165454" y="715127"/>
                  </a:lnTo>
                  <a:lnTo>
                    <a:pt x="8176884" y="715127"/>
                  </a:lnTo>
                  <a:lnTo>
                    <a:pt x="8188314" y="715127"/>
                  </a:lnTo>
                  <a:lnTo>
                    <a:pt x="8199792" y="715127"/>
                  </a:lnTo>
                  <a:lnTo>
                    <a:pt x="8211222" y="715127"/>
                  </a:lnTo>
                  <a:lnTo>
                    <a:pt x="8222652" y="715127"/>
                  </a:lnTo>
                  <a:lnTo>
                    <a:pt x="8234082" y="715127"/>
                  </a:lnTo>
                  <a:lnTo>
                    <a:pt x="8245512" y="715127"/>
                  </a:lnTo>
                  <a:lnTo>
                    <a:pt x="8256989" y="715127"/>
                  </a:lnTo>
                  <a:lnTo>
                    <a:pt x="8268419" y="715127"/>
                  </a:lnTo>
                  <a:lnTo>
                    <a:pt x="8279850" y="715127"/>
                  </a:lnTo>
                  <a:lnTo>
                    <a:pt x="8291280" y="715127"/>
                  </a:lnTo>
                  <a:lnTo>
                    <a:pt x="8302709" y="715127"/>
                  </a:lnTo>
                  <a:lnTo>
                    <a:pt x="8314187" y="715127"/>
                  </a:lnTo>
                  <a:lnTo>
                    <a:pt x="8325617" y="715127"/>
                  </a:lnTo>
                  <a:lnTo>
                    <a:pt x="8337047" y="715127"/>
                  </a:lnTo>
                  <a:lnTo>
                    <a:pt x="8348477" y="715127"/>
                  </a:lnTo>
                  <a:lnTo>
                    <a:pt x="8359907" y="715127"/>
                  </a:lnTo>
                  <a:lnTo>
                    <a:pt x="8371385" y="715127"/>
                  </a:lnTo>
                  <a:lnTo>
                    <a:pt x="8382815" y="715127"/>
                  </a:lnTo>
                  <a:lnTo>
                    <a:pt x="8394245" y="715127"/>
                  </a:lnTo>
                  <a:lnTo>
                    <a:pt x="8405674" y="715127"/>
                  </a:lnTo>
                  <a:lnTo>
                    <a:pt x="8417104" y="715127"/>
                  </a:lnTo>
                  <a:lnTo>
                    <a:pt x="8428582" y="715127"/>
                  </a:lnTo>
                  <a:lnTo>
                    <a:pt x="8440012" y="715127"/>
                  </a:lnTo>
                  <a:lnTo>
                    <a:pt x="8451442" y="715127"/>
                  </a:lnTo>
                  <a:lnTo>
                    <a:pt x="8462872" y="715127"/>
                  </a:lnTo>
                  <a:lnTo>
                    <a:pt x="8474302" y="715127"/>
                  </a:lnTo>
                  <a:lnTo>
                    <a:pt x="8485780" y="715127"/>
                  </a:lnTo>
                  <a:lnTo>
                    <a:pt x="8497210" y="715127"/>
                  </a:lnTo>
                  <a:lnTo>
                    <a:pt x="8508640" y="715127"/>
                  </a:lnTo>
                  <a:lnTo>
                    <a:pt x="8520069" y="715127"/>
                  </a:lnTo>
                  <a:lnTo>
                    <a:pt x="8531500" y="715127"/>
                  </a:lnTo>
                  <a:lnTo>
                    <a:pt x="8542977" y="715127"/>
                  </a:lnTo>
                  <a:lnTo>
                    <a:pt x="8554407" y="715127"/>
                  </a:lnTo>
                  <a:lnTo>
                    <a:pt x="8565837" y="715127"/>
                  </a:lnTo>
                  <a:lnTo>
                    <a:pt x="8577267" y="715127"/>
                  </a:lnTo>
                  <a:lnTo>
                    <a:pt x="8588697" y="715127"/>
                  </a:lnTo>
                  <a:lnTo>
                    <a:pt x="8600175" y="715127"/>
                  </a:lnTo>
                  <a:lnTo>
                    <a:pt x="8611605" y="715127"/>
                  </a:lnTo>
                  <a:lnTo>
                    <a:pt x="8623035" y="715127"/>
                  </a:lnTo>
                  <a:lnTo>
                    <a:pt x="8634465" y="715127"/>
                  </a:lnTo>
                  <a:lnTo>
                    <a:pt x="8645895" y="715127"/>
                  </a:lnTo>
                  <a:lnTo>
                    <a:pt x="8657373" y="715127"/>
                  </a:lnTo>
                  <a:lnTo>
                    <a:pt x="8668802" y="715127"/>
                  </a:lnTo>
                  <a:lnTo>
                    <a:pt x="8680232" y="715127"/>
                  </a:lnTo>
                  <a:lnTo>
                    <a:pt x="8691662" y="715127"/>
                  </a:lnTo>
                  <a:lnTo>
                    <a:pt x="8703093" y="715127"/>
                  </a:lnTo>
                  <a:lnTo>
                    <a:pt x="8714570" y="715127"/>
                  </a:lnTo>
                  <a:lnTo>
                    <a:pt x="8726000" y="715127"/>
                  </a:lnTo>
                  <a:lnTo>
                    <a:pt x="8737430" y="715127"/>
                  </a:lnTo>
                  <a:lnTo>
                    <a:pt x="8748860" y="715127"/>
                  </a:lnTo>
                  <a:lnTo>
                    <a:pt x="8760290" y="715127"/>
                  </a:lnTo>
                  <a:lnTo>
                    <a:pt x="8771768" y="715127"/>
                  </a:lnTo>
                  <a:lnTo>
                    <a:pt x="8783198" y="715127"/>
                  </a:lnTo>
                  <a:lnTo>
                    <a:pt x="8794628" y="715127"/>
                  </a:lnTo>
                  <a:lnTo>
                    <a:pt x="8806058" y="715127"/>
                  </a:lnTo>
                  <a:lnTo>
                    <a:pt x="8817488" y="715127"/>
                  </a:lnTo>
                  <a:lnTo>
                    <a:pt x="8828918" y="715127"/>
                  </a:lnTo>
                  <a:lnTo>
                    <a:pt x="8840395" y="715127"/>
                  </a:lnTo>
                  <a:lnTo>
                    <a:pt x="8851825" y="715127"/>
                  </a:lnTo>
                  <a:lnTo>
                    <a:pt x="8863256" y="715127"/>
                  </a:lnTo>
                  <a:lnTo>
                    <a:pt x="8874686" y="715127"/>
                  </a:lnTo>
                  <a:lnTo>
                    <a:pt x="8886115" y="715127"/>
                  </a:lnTo>
                  <a:lnTo>
                    <a:pt x="8897593" y="715127"/>
                  </a:lnTo>
                  <a:lnTo>
                    <a:pt x="8909022" y="715127"/>
                  </a:lnTo>
                  <a:lnTo>
                    <a:pt x="8920453" y="715127"/>
                  </a:lnTo>
                  <a:lnTo>
                    <a:pt x="8931883" y="715127"/>
                  </a:lnTo>
                  <a:lnTo>
                    <a:pt x="8943313" y="715127"/>
                  </a:lnTo>
                  <a:lnTo>
                    <a:pt x="8954791" y="715127"/>
                  </a:lnTo>
                  <a:lnTo>
                    <a:pt x="8966220" y="715127"/>
                  </a:lnTo>
                  <a:lnTo>
                    <a:pt x="8977651" y="715127"/>
                  </a:lnTo>
                  <a:lnTo>
                    <a:pt x="8989080" y="715127"/>
                  </a:lnTo>
                  <a:lnTo>
                    <a:pt x="9000511" y="715127"/>
                  </a:lnTo>
                  <a:lnTo>
                    <a:pt x="9011988" y="715127"/>
                  </a:lnTo>
                  <a:lnTo>
                    <a:pt x="9023418" y="715127"/>
                  </a:lnTo>
                  <a:lnTo>
                    <a:pt x="9034849" y="715127"/>
                  </a:lnTo>
                  <a:lnTo>
                    <a:pt x="9046278" y="715127"/>
                  </a:lnTo>
                  <a:lnTo>
                    <a:pt x="9057709" y="715127"/>
                  </a:lnTo>
                  <a:lnTo>
                    <a:pt x="9069186" y="715127"/>
                  </a:lnTo>
                  <a:lnTo>
                    <a:pt x="9080615" y="715127"/>
                  </a:lnTo>
                  <a:lnTo>
                    <a:pt x="9092046" y="715127"/>
                  </a:lnTo>
                  <a:lnTo>
                    <a:pt x="9103476" y="715127"/>
                  </a:lnTo>
                  <a:lnTo>
                    <a:pt x="9114906" y="715127"/>
                  </a:lnTo>
                  <a:lnTo>
                    <a:pt x="9126384" y="715127"/>
                  </a:lnTo>
                  <a:lnTo>
                    <a:pt x="9137813" y="715127"/>
                  </a:lnTo>
                  <a:lnTo>
                    <a:pt x="9149244" y="715127"/>
                  </a:lnTo>
                  <a:lnTo>
                    <a:pt x="9160673" y="715127"/>
                  </a:lnTo>
                  <a:lnTo>
                    <a:pt x="9172104" y="715127"/>
                  </a:lnTo>
                  <a:lnTo>
                    <a:pt x="9183581" y="715127"/>
                  </a:lnTo>
                  <a:lnTo>
                    <a:pt x="9195011" y="715127"/>
                  </a:lnTo>
                  <a:lnTo>
                    <a:pt x="9206442" y="715127"/>
                  </a:lnTo>
                  <a:lnTo>
                    <a:pt x="9217871" y="715127"/>
                  </a:lnTo>
                  <a:lnTo>
                    <a:pt x="9229301" y="715127"/>
                  </a:lnTo>
                  <a:lnTo>
                    <a:pt x="9240779" y="715127"/>
                  </a:lnTo>
                  <a:lnTo>
                    <a:pt x="9252209" y="715127"/>
                  </a:lnTo>
                  <a:lnTo>
                    <a:pt x="9263639" y="715127"/>
                  </a:lnTo>
                  <a:lnTo>
                    <a:pt x="9275069" y="715127"/>
                  </a:lnTo>
                  <a:lnTo>
                    <a:pt x="9286498" y="715127"/>
                  </a:lnTo>
                  <a:lnTo>
                    <a:pt x="9297977" y="715127"/>
                  </a:lnTo>
                  <a:lnTo>
                    <a:pt x="9309406" y="715127"/>
                  </a:lnTo>
                  <a:lnTo>
                    <a:pt x="9320837" y="715127"/>
                  </a:lnTo>
                  <a:lnTo>
                    <a:pt x="9332266" y="715127"/>
                  </a:lnTo>
                  <a:lnTo>
                    <a:pt x="9343696" y="715127"/>
                  </a:lnTo>
                  <a:lnTo>
                    <a:pt x="9355174" y="715127"/>
                  </a:lnTo>
                  <a:lnTo>
                    <a:pt x="9366604" y="715127"/>
                  </a:lnTo>
                  <a:lnTo>
                    <a:pt x="9378035" y="715127"/>
                  </a:lnTo>
                  <a:lnTo>
                    <a:pt x="9389464" y="715127"/>
                  </a:lnTo>
                  <a:lnTo>
                    <a:pt x="9400894" y="715127"/>
                  </a:lnTo>
                  <a:lnTo>
                    <a:pt x="9412372" y="715127"/>
                  </a:lnTo>
                  <a:lnTo>
                    <a:pt x="9423802" y="715127"/>
                  </a:lnTo>
                  <a:lnTo>
                    <a:pt x="9435232" y="715127"/>
                  </a:lnTo>
                  <a:lnTo>
                    <a:pt x="9446662" y="715127"/>
                  </a:lnTo>
                  <a:lnTo>
                    <a:pt x="9458091" y="715127"/>
                  </a:lnTo>
                  <a:lnTo>
                    <a:pt x="9469570" y="715127"/>
                  </a:lnTo>
                  <a:lnTo>
                    <a:pt x="9480999" y="715127"/>
                  </a:lnTo>
                  <a:lnTo>
                    <a:pt x="9492429" y="715127"/>
                  </a:lnTo>
                  <a:lnTo>
                    <a:pt x="9503859" y="715127"/>
                  </a:lnTo>
                  <a:lnTo>
                    <a:pt x="9515289" y="715127"/>
                  </a:lnTo>
                  <a:lnTo>
                    <a:pt x="9526767" y="715127"/>
                  </a:lnTo>
                  <a:lnTo>
                    <a:pt x="9538197" y="715127"/>
                  </a:lnTo>
                  <a:lnTo>
                    <a:pt x="9549626" y="715127"/>
                  </a:lnTo>
                  <a:lnTo>
                    <a:pt x="9561057" y="715127"/>
                  </a:lnTo>
                  <a:lnTo>
                    <a:pt x="9572487" y="715127"/>
                  </a:lnTo>
                  <a:lnTo>
                    <a:pt x="9583965" y="715127"/>
                  </a:lnTo>
                  <a:lnTo>
                    <a:pt x="9595395" y="715127"/>
                  </a:lnTo>
                  <a:lnTo>
                    <a:pt x="9606824" y="715127"/>
                  </a:lnTo>
                  <a:lnTo>
                    <a:pt x="9618255" y="715127"/>
                  </a:lnTo>
                  <a:lnTo>
                    <a:pt x="9629684" y="715127"/>
                  </a:lnTo>
                  <a:lnTo>
                    <a:pt x="9641163" y="715127"/>
                  </a:lnTo>
                  <a:lnTo>
                    <a:pt x="9652592" y="715127"/>
                  </a:lnTo>
                  <a:lnTo>
                    <a:pt x="9664022" y="715127"/>
                  </a:lnTo>
                  <a:lnTo>
                    <a:pt x="9675452" y="715127"/>
                  </a:lnTo>
                  <a:lnTo>
                    <a:pt x="9686882" y="715127"/>
                  </a:lnTo>
                  <a:lnTo>
                    <a:pt x="9698360" y="715127"/>
                  </a:lnTo>
                  <a:lnTo>
                    <a:pt x="9709790" y="715127"/>
                  </a:lnTo>
                  <a:lnTo>
                    <a:pt x="9721219" y="715127"/>
                  </a:lnTo>
                  <a:lnTo>
                    <a:pt x="9732650" y="715127"/>
                  </a:lnTo>
                  <a:lnTo>
                    <a:pt x="9744080" y="715127"/>
                  </a:lnTo>
                  <a:lnTo>
                    <a:pt x="9755557" y="715127"/>
                  </a:lnTo>
                  <a:lnTo>
                    <a:pt x="9766988" y="715127"/>
                  </a:lnTo>
                  <a:lnTo>
                    <a:pt x="9778417" y="715127"/>
                  </a:lnTo>
                  <a:lnTo>
                    <a:pt x="9789848" y="715127"/>
                  </a:lnTo>
                  <a:lnTo>
                    <a:pt x="9801277" y="715127"/>
                  </a:lnTo>
                  <a:lnTo>
                    <a:pt x="9812755" y="715127"/>
                  </a:lnTo>
                  <a:lnTo>
                    <a:pt x="9824185" y="715127"/>
                  </a:lnTo>
                  <a:lnTo>
                    <a:pt x="9835615" y="715127"/>
                  </a:lnTo>
                  <a:lnTo>
                    <a:pt x="9847045" y="715127"/>
                  </a:lnTo>
                  <a:lnTo>
                    <a:pt x="9858475" y="715127"/>
                  </a:lnTo>
                  <a:lnTo>
                    <a:pt x="9869952" y="715127"/>
                  </a:lnTo>
                  <a:lnTo>
                    <a:pt x="9881383" y="715127"/>
                  </a:lnTo>
                  <a:lnTo>
                    <a:pt x="9892812" y="715127"/>
                  </a:lnTo>
                  <a:lnTo>
                    <a:pt x="9904243" y="715127"/>
                  </a:lnTo>
                  <a:lnTo>
                    <a:pt x="9915673" y="715127"/>
                  </a:lnTo>
                  <a:lnTo>
                    <a:pt x="9927102" y="715127"/>
                  </a:lnTo>
                  <a:lnTo>
                    <a:pt x="9938581" y="715127"/>
                  </a:lnTo>
                  <a:lnTo>
                    <a:pt x="9950010" y="715127"/>
                  </a:lnTo>
                  <a:lnTo>
                    <a:pt x="9961441" y="715127"/>
                  </a:lnTo>
                  <a:lnTo>
                    <a:pt x="9972870" y="715127"/>
                  </a:lnTo>
                  <a:lnTo>
                    <a:pt x="9984300" y="715127"/>
                  </a:lnTo>
                  <a:lnTo>
                    <a:pt x="9995778" y="715127"/>
                  </a:lnTo>
                  <a:lnTo>
                    <a:pt x="10007208" y="715127"/>
                  </a:lnTo>
                  <a:lnTo>
                    <a:pt x="10018638" y="715127"/>
                  </a:lnTo>
                  <a:lnTo>
                    <a:pt x="10030068" y="715127"/>
                  </a:lnTo>
                  <a:lnTo>
                    <a:pt x="10041498" y="715127"/>
                  </a:lnTo>
                  <a:lnTo>
                    <a:pt x="10052976" y="715127"/>
                  </a:lnTo>
                  <a:lnTo>
                    <a:pt x="10064405" y="715127"/>
                  </a:lnTo>
                  <a:lnTo>
                    <a:pt x="10075835" y="715127"/>
                  </a:lnTo>
                  <a:lnTo>
                    <a:pt x="10087266" y="715127"/>
                  </a:lnTo>
                  <a:lnTo>
                    <a:pt x="10098695" y="715127"/>
                  </a:lnTo>
                  <a:lnTo>
                    <a:pt x="10110174" y="715127"/>
                  </a:lnTo>
                  <a:lnTo>
                    <a:pt x="10121603" y="715127"/>
                  </a:lnTo>
                  <a:lnTo>
                    <a:pt x="10133033" y="715127"/>
                  </a:lnTo>
                  <a:lnTo>
                    <a:pt x="10144463" y="715127"/>
                  </a:lnTo>
                  <a:lnTo>
                    <a:pt x="10155893" y="715127"/>
                  </a:lnTo>
                  <a:lnTo>
                    <a:pt x="10167371" y="715127"/>
                  </a:lnTo>
                  <a:lnTo>
                    <a:pt x="10178801" y="715127"/>
                  </a:lnTo>
                  <a:lnTo>
                    <a:pt x="10190230" y="715127"/>
                  </a:lnTo>
                  <a:lnTo>
                    <a:pt x="10201661" y="715127"/>
                  </a:lnTo>
                  <a:lnTo>
                    <a:pt x="10213091" y="715127"/>
                  </a:lnTo>
                  <a:lnTo>
                    <a:pt x="10224569" y="715127"/>
                  </a:lnTo>
                  <a:lnTo>
                    <a:pt x="10235998" y="715127"/>
                  </a:lnTo>
                  <a:lnTo>
                    <a:pt x="10247428" y="715127"/>
                  </a:lnTo>
                  <a:lnTo>
                    <a:pt x="10258859" y="715127"/>
                  </a:lnTo>
                  <a:lnTo>
                    <a:pt x="10270288" y="715127"/>
                  </a:lnTo>
                  <a:lnTo>
                    <a:pt x="10281767" y="715127"/>
                  </a:lnTo>
                  <a:lnTo>
                    <a:pt x="10293196" y="715127"/>
                  </a:lnTo>
                  <a:lnTo>
                    <a:pt x="10304626" y="715127"/>
                  </a:lnTo>
                  <a:lnTo>
                    <a:pt x="10316056" y="715127"/>
                  </a:lnTo>
                  <a:lnTo>
                    <a:pt x="10327486" y="715127"/>
                  </a:lnTo>
                  <a:lnTo>
                    <a:pt x="10338963" y="715127"/>
                  </a:lnTo>
                  <a:lnTo>
                    <a:pt x="10350394" y="715127"/>
                  </a:lnTo>
                  <a:lnTo>
                    <a:pt x="10361823" y="715127"/>
                  </a:lnTo>
                  <a:lnTo>
                    <a:pt x="10373254" y="715127"/>
                  </a:lnTo>
                  <a:lnTo>
                    <a:pt x="10384684" y="715127"/>
                  </a:lnTo>
                  <a:lnTo>
                    <a:pt x="10396161" y="715127"/>
                  </a:lnTo>
                  <a:lnTo>
                    <a:pt x="10407591" y="715127"/>
                  </a:lnTo>
                  <a:lnTo>
                    <a:pt x="10419021" y="715127"/>
                  </a:lnTo>
                  <a:lnTo>
                    <a:pt x="10430452" y="715127"/>
                  </a:lnTo>
                  <a:lnTo>
                    <a:pt x="10441881" y="715127"/>
                  </a:lnTo>
                  <a:lnTo>
                    <a:pt x="10453358" y="715127"/>
                  </a:lnTo>
                  <a:lnTo>
                    <a:pt x="10464789" y="715127"/>
                  </a:lnTo>
                  <a:lnTo>
                    <a:pt x="10476219" y="715127"/>
                  </a:lnTo>
                  <a:lnTo>
                    <a:pt x="10487649" y="715127"/>
                  </a:lnTo>
                  <a:lnTo>
                    <a:pt x="10499079" y="715127"/>
                  </a:lnTo>
                  <a:lnTo>
                    <a:pt x="10510556" y="715127"/>
                  </a:lnTo>
                  <a:lnTo>
                    <a:pt x="10521987" y="715127"/>
                  </a:lnTo>
                  <a:lnTo>
                    <a:pt x="10533416" y="715127"/>
                  </a:lnTo>
                  <a:lnTo>
                    <a:pt x="10544847" y="715127"/>
                  </a:lnTo>
                  <a:lnTo>
                    <a:pt x="10556277" y="715127"/>
                  </a:lnTo>
                  <a:lnTo>
                    <a:pt x="10567754" y="715127"/>
                  </a:lnTo>
                  <a:lnTo>
                    <a:pt x="10579184" y="715127"/>
                  </a:lnTo>
                  <a:lnTo>
                    <a:pt x="10590614" y="715127"/>
                  </a:lnTo>
                  <a:lnTo>
                    <a:pt x="10602045" y="715127"/>
                  </a:lnTo>
                  <a:lnTo>
                    <a:pt x="10613474" y="715127"/>
                  </a:lnTo>
                  <a:lnTo>
                    <a:pt x="10624951" y="715127"/>
                  </a:lnTo>
                  <a:lnTo>
                    <a:pt x="10636382" y="715127"/>
                  </a:lnTo>
                  <a:lnTo>
                    <a:pt x="10647812" y="715127"/>
                  </a:lnTo>
                  <a:lnTo>
                    <a:pt x="10659241" y="715127"/>
                  </a:lnTo>
                  <a:lnTo>
                    <a:pt x="10670672" y="715127"/>
                  </a:lnTo>
                  <a:lnTo>
                    <a:pt x="10682149" y="715127"/>
                  </a:lnTo>
                  <a:lnTo>
                    <a:pt x="10693580" y="715127"/>
                  </a:lnTo>
                  <a:lnTo>
                    <a:pt x="10705009" y="715127"/>
                  </a:lnTo>
                  <a:lnTo>
                    <a:pt x="10716439" y="715127"/>
                  </a:lnTo>
                  <a:lnTo>
                    <a:pt x="10727870" y="715127"/>
                  </a:lnTo>
                  <a:lnTo>
                    <a:pt x="10739347" y="715127"/>
                  </a:lnTo>
                  <a:lnTo>
                    <a:pt x="10750778" y="715127"/>
                  </a:lnTo>
                  <a:lnTo>
                    <a:pt x="10762207" y="715127"/>
                  </a:lnTo>
                  <a:lnTo>
                    <a:pt x="10773637" y="715127"/>
                  </a:lnTo>
                  <a:lnTo>
                    <a:pt x="10785067" y="715127"/>
                  </a:lnTo>
                  <a:lnTo>
                    <a:pt x="10796544" y="715127"/>
                  </a:lnTo>
                  <a:lnTo>
                    <a:pt x="10807975" y="715127"/>
                  </a:lnTo>
                  <a:lnTo>
                    <a:pt x="10819405" y="715127"/>
                  </a:lnTo>
                  <a:lnTo>
                    <a:pt x="10830834" y="715127"/>
                  </a:lnTo>
                  <a:lnTo>
                    <a:pt x="10842265" y="715127"/>
                  </a:lnTo>
                  <a:lnTo>
                    <a:pt x="10853742" y="715127"/>
                  </a:lnTo>
                  <a:lnTo>
                    <a:pt x="10865173" y="715127"/>
                  </a:lnTo>
                  <a:lnTo>
                    <a:pt x="10876602" y="715127"/>
                  </a:lnTo>
                  <a:lnTo>
                    <a:pt x="10888032" y="715127"/>
                  </a:lnTo>
                  <a:lnTo>
                    <a:pt x="10899463" y="715127"/>
                  </a:lnTo>
                  <a:lnTo>
                    <a:pt x="10910892" y="715127"/>
                  </a:lnTo>
                  <a:lnTo>
                    <a:pt x="10922369" y="715127"/>
                  </a:lnTo>
                  <a:lnTo>
                    <a:pt x="10933800" y="715127"/>
                  </a:lnTo>
                  <a:lnTo>
                    <a:pt x="10945230" y="715127"/>
                  </a:lnTo>
                  <a:lnTo>
                    <a:pt x="10956660" y="715127"/>
                  </a:lnTo>
                  <a:lnTo>
                    <a:pt x="10968090" y="715127"/>
                  </a:lnTo>
                  <a:lnTo>
                    <a:pt x="10979567" y="715127"/>
                  </a:lnTo>
                  <a:lnTo>
                    <a:pt x="10990998" y="715127"/>
                  </a:lnTo>
                  <a:lnTo>
                    <a:pt x="11002427" y="715127"/>
                  </a:lnTo>
                  <a:lnTo>
                    <a:pt x="11013858" y="715127"/>
                  </a:lnTo>
                  <a:lnTo>
                    <a:pt x="11025287" y="715127"/>
                  </a:lnTo>
                  <a:lnTo>
                    <a:pt x="11036765" y="715127"/>
                  </a:lnTo>
                  <a:lnTo>
                    <a:pt x="11048195" y="715127"/>
                  </a:lnTo>
                  <a:lnTo>
                    <a:pt x="11059625" y="715127"/>
                  </a:lnTo>
                  <a:lnTo>
                    <a:pt x="11071056" y="715127"/>
                  </a:lnTo>
                  <a:lnTo>
                    <a:pt x="11082485" y="715127"/>
                  </a:lnTo>
                  <a:lnTo>
                    <a:pt x="11093962" y="715127"/>
                  </a:lnTo>
                  <a:lnTo>
                    <a:pt x="11105393" y="715127"/>
                  </a:lnTo>
                  <a:lnTo>
                    <a:pt x="11116823" y="715127"/>
                  </a:lnTo>
                  <a:lnTo>
                    <a:pt x="11128253" y="715127"/>
                  </a:lnTo>
                  <a:lnTo>
                    <a:pt x="11139683" y="715127"/>
                  </a:lnTo>
                  <a:lnTo>
                    <a:pt x="11151160" y="715127"/>
                  </a:lnTo>
                  <a:lnTo>
                    <a:pt x="11162591" y="715127"/>
                  </a:lnTo>
                  <a:lnTo>
                    <a:pt x="11174020" y="715127"/>
                  </a:lnTo>
                  <a:lnTo>
                    <a:pt x="11185451" y="715127"/>
                  </a:lnTo>
                  <a:lnTo>
                    <a:pt x="11196881" y="715127"/>
                  </a:lnTo>
                  <a:lnTo>
                    <a:pt x="11208358" y="715127"/>
                  </a:lnTo>
                  <a:lnTo>
                    <a:pt x="11218359" y="71512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C2FC60B3-CBE6-254A-865E-850222A78245}"/>
                </a:ext>
              </a:extLst>
            </p:cNvPr>
            <p:cNvSpPr/>
            <p:nvPr/>
          </p:nvSpPr>
          <p:spPr>
            <a:xfrm>
              <a:off x="851149" y="5586955"/>
              <a:ext cx="11218359" cy="513807"/>
            </a:xfrm>
            <a:custGeom>
              <a:avLst/>
              <a:gdLst>
                <a:gd name="connsiteX0" fmla="*/ 0 w 11218359"/>
                <a:gd name="connsiteY0" fmla="*/ 513807 h 513807"/>
                <a:gd name="connsiteX1" fmla="*/ 9149 w 11218359"/>
                <a:gd name="connsiteY1" fmla="*/ 513807 h 513807"/>
                <a:gd name="connsiteX2" fmla="*/ 20588 w 11218359"/>
                <a:gd name="connsiteY2" fmla="*/ 513807 h 513807"/>
                <a:gd name="connsiteX3" fmla="*/ 32028 w 11218359"/>
                <a:gd name="connsiteY3" fmla="*/ 513807 h 513807"/>
                <a:gd name="connsiteX4" fmla="*/ 43467 w 11218359"/>
                <a:gd name="connsiteY4" fmla="*/ 513807 h 513807"/>
                <a:gd name="connsiteX5" fmla="*/ 54907 w 11218359"/>
                <a:gd name="connsiteY5" fmla="*/ 513807 h 513807"/>
                <a:gd name="connsiteX6" fmla="*/ 66346 w 11218359"/>
                <a:gd name="connsiteY6" fmla="*/ 513807 h 513807"/>
                <a:gd name="connsiteX7" fmla="*/ 77786 w 11218359"/>
                <a:gd name="connsiteY7" fmla="*/ 513807 h 513807"/>
                <a:gd name="connsiteX8" fmla="*/ 89225 w 11218359"/>
                <a:gd name="connsiteY8" fmla="*/ 513807 h 513807"/>
                <a:gd name="connsiteX9" fmla="*/ 100665 w 11218359"/>
                <a:gd name="connsiteY9" fmla="*/ 513807 h 513807"/>
                <a:gd name="connsiteX10" fmla="*/ 112104 w 11218359"/>
                <a:gd name="connsiteY10" fmla="*/ 513807 h 513807"/>
                <a:gd name="connsiteX11" fmla="*/ 123544 w 11218359"/>
                <a:gd name="connsiteY11" fmla="*/ 513807 h 513807"/>
                <a:gd name="connsiteX12" fmla="*/ 134979 w 11218359"/>
                <a:gd name="connsiteY12" fmla="*/ 513807 h 513807"/>
                <a:gd name="connsiteX13" fmla="*/ 146423 w 11218359"/>
                <a:gd name="connsiteY13" fmla="*/ 513807 h 513807"/>
                <a:gd name="connsiteX14" fmla="*/ 157858 w 11218359"/>
                <a:gd name="connsiteY14" fmla="*/ 513807 h 513807"/>
                <a:gd name="connsiteX15" fmla="*/ 169297 w 11218359"/>
                <a:gd name="connsiteY15" fmla="*/ 513807 h 513807"/>
                <a:gd name="connsiteX16" fmla="*/ 180737 w 11218359"/>
                <a:gd name="connsiteY16" fmla="*/ 513807 h 513807"/>
                <a:gd name="connsiteX17" fmla="*/ 192176 w 11218359"/>
                <a:gd name="connsiteY17" fmla="*/ 513807 h 513807"/>
                <a:gd name="connsiteX18" fmla="*/ 203616 w 11218359"/>
                <a:gd name="connsiteY18" fmla="*/ 513807 h 513807"/>
                <a:gd name="connsiteX19" fmla="*/ 215055 w 11218359"/>
                <a:gd name="connsiteY19" fmla="*/ 513807 h 513807"/>
                <a:gd name="connsiteX20" fmla="*/ 226495 w 11218359"/>
                <a:gd name="connsiteY20" fmla="*/ 513807 h 513807"/>
                <a:gd name="connsiteX21" fmla="*/ 237935 w 11218359"/>
                <a:gd name="connsiteY21" fmla="*/ 513807 h 513807"/>
                <a:gd name="connsiteX22" fmla="*/ 249374 w 11218359"/>
                <a:gd name="connsiteY22" fmla="*/ 513807 h 513807"/>
                <a:gd name="connsiteX23" fmla="*/ 260814 w 11218359"/>
                <a:gd name="connsiteY23" fmla="*/ 513807 h 513807"/>
                <a:gd name="connsiteX24" fmla="*/ 272253 w 11218359"/>
                <a:gd name="connsiteY24" fmla="*/ 513807 h 513807"/>
                <a:gd name="connsiteX25" fmla="*/ 283693 w 11218359"/>
                <a:gd name="connsiteY25" fmla="*/ 513807 h 513807"/>
                <a:gd name="connsiteX26" fmla="*/ 295132 w 11218359"/>
                <a:gd name="connsiteY26" fmla="*/ 513807 h 513807"/>
                <a:gd name="connsiteX27" fmla="*/ 306572 w 11218359"/>
                <a:gd name="connsiteY27" fmla="*/ 513807 h 513807"/>
                <a:gd name="connsiteX28" fmla="*/ 318011 w 11218359"/>
                <a:gd name="connsiteY28" fmla="*/ 513807 h 513807"/>
                <a:gd name="connsiteX29" fmla="*/ 329451 w 11218359"/>
                <a:gd name="connsiteY29" fmla="*/ 513807 h 513807"/>
                <a:gd name="connsiteX30" fmla="*/ 340890 w 11218359"/>
                <a:gd name="connsiteY30" fmla="*/ 513807 h 513807"/>
                <a:gd name="connsiteX31" fmla="*/ 352330 w 11218359"/>
                <a:gd name="connsiteY31" fmla="*/ 513807 h 513807"/>
                <a:gd name="connsiteX32" fmla="*/ 363769 w 11218359"/>
                <a:gd name="connsiteY32" fmla="*/ 513807 h 513807"/>
                <a:gd name="connsiteX33" fmla="*/ 375209 w 11218359"/>
                <a:gd name="connsiteY33" fmla="*/ 513807 h 513807"/>
                <a:gd name="connsiteX34" fmla="*/ 386648 w 11218359"/>
                <a:gd name="connsiteY34" fmla="*/ 513807 h 513807"/>
                <a:gd name="connsiteX35" fmla="*/ 398088 w 11218359"/>
                <a:gd name="connsiteY35" fmla="*/ 513807 h 513807"/>
                <a:gd name="connsiteX36" fmla="*/ 409527 w 11218359"/>
                <a:gd name="connsiteY36" fmla="*/ 513807 h 513807"/>
                <a:gd name="connsiteX37" fmla="*/ 420967 w 11218359"/>
                <a:gd name="connsiteY37" fmla="*/ 513807 h 513807"/>
                <a:gd name="connsiteX38" fmla="*/ 432406 w 11218359"/>
                <a:gd name="connsiteY38" fmla="*/ 513807 h 513807"/>
                <a:gd name="connsiteX39" fmla="*/ 443846 w 11218359"/>
                <a:gd name="connsiteY39" fmla="*/ 513807 h 513807"/>
                <a:gd name="connsiteX40" fmla="*/ 455285 w 11218359"/>
                <a:gd name="connsiteY40" fmla="*/ 513807 h 513807"/>
                <a:gd name="connsiteX41" fmla="*/ 466725 w 11218359"/>
                <a:gd name="connsiteY41" fmla="*/ 513807 h 513807"/>
                <a:gd name="connsiteX42" fmla="*/ 478165 w 11218359"/>
                <a:gd name="connsiteY42" fmla="*/ 513807 h 513807"/>
                <a:gd name="connsiteX43" fmla="*/ 489604 w 11218359"/>
                <a:gd name="connsiteY43" fmla="*/ 513807 h 513807"/>
                <a:gd name="connsiteX44" fmla="*/ 501044 w 11218359"/>
                <a:gd name="connsiteY44" fmla="*/ 513807 h 513807"/>
                <a:gd name="connsiteX45" fmla="*/ 512483 w 11218359"/>
                <a:gd name="connsiteY45" fmla="*/ 513807 h 513807"/>
                <a:gd name="connsiteX46" fmla="*/ 523923 w 11218359"/>
                <a:gd name="connsiteY46" fmla="*/ 513807 h 513807"/>
                <a:gd name="connsiteX47" fmla="*/ 535362 w 11218359"/>
                <a:gd name="connsiteY47" fmla="*/ 513807 h 513807"/>
                <a:gd name="connsiteX48" fmla="*/ 546802 w 11218359"/>
                <a:gd name="connsiteY48" fmla="*/ 513807 h 513807"/>
                <a:gd name="connsiteX49" fmla="*/ 558241 w 11218359"/>
                <a:gd name="connsiteY49" fmla="*/ 513807 h 513807"/>
                <a:gd name="connsiteX50" fmla="*/ 569681 w 11218359"/>
                <a:gd name="connsiteY50" fmla="*/ 513807 h 513807"/>
                <a:gd name="connsiteX51" fmla="*/ 581120 w 11218359"/>
                <a:gd name="connsiteY51" fmla="*/ 513807 h 513807"/>
                <a:gd name="connsiteX52" fmla="*/ 592560 w 11218359"/>
                <a:gd name="connsiteY52" fmla="*/ 513807 h 513807"/>
                <a:gd name="connsiteX53" fmla="*/ 603999 w 11218359"/>
                <a:gd name="connsiteY53" fmla="*/ 513807 h 513807"/>
                <a:gd name="connsiteX54" fmla="*/ 615439 w 11218359"/>
                <a:gd name="connsiteY54" fmla="*/ 513807 h 513807"/>
                <a:gd name="connsiteX55" fmla="*/ 626878 w 11218359"/>
                <a:gd name="connsiteY55" fmla="*/ 513807 h 513807"/>
                <a:gd name="connsiteX56" fmla="*/ 638318 w 11218359"/>
                <a:gd name="connsiteY56" fmla="*/ 513807 h 513807"/>
                <a:gd name="connsiteX57" fmla="*/ 649757 w 11218359"/>
                <a:gd name="connsiteY57" fmla="*/ 513807 h 513807"/>
                <a:gd name="connsiteX58" fmla="*/ 661192 w 11218359"/>
                <a:gd name="connsiteY58" fmla="*/ 513807 h 513807"/>
                <a:gd name="connsiteX59" fmla="*/ 672632 w 11218359"/>
                <a:gd name="connsiteY59" fmla="*/ 513807 h 513807"/>
                <a:gd name="connsiteX60" fmla="*/ 684071 w 11218359"/>
                <a:gd name="connsiteY60" fmla="*/ 513807 h 513807"/>
                <a:gd name="connsiteX61" fmla="*/ 695511 w 11218359"/>
                <a:gd name="connsiteY61" fmla="*/ 513807 h 513807"/>
                <a:gd name="connsiteX62" fmla="*/ 706950 w 11218359"/>
                <a:gd name="connsiteY62" fmla="*/ 513807 h 513807"/>
                <a:gd name="connsiteX63" fmla="*/ 718390 w 11218359"/>
                <a:gd name="connsiteY63" fmla="*/ 513807 h 513807"/>
                <a:gd name="connsiteX64" fmla="*/ 729829 w 11218359"/>
                <a:gd name="connsiteY64" fmla="*/ 513807 h 513807"/>
                <a:gd name="connsiteX65" fmla="*/ 741269 w 11218359"/>
                <a:gd name="connsiteY65" fmla="*/ 513807 h 513807"/>
                <a:gd name="connsiteX66" fmla="*/ 752708 w 11218359"/>
                <a:gd name="connsiteY66" fmla="*/ 513807 h 513807"/>
                <a:gd name="connsiteX67" fmla="*/ 764148 w 11218359"/>
                <a:gd name="connsiteY67" fmla="*/ 513807 h 513807"/>
                <a:gd name="connsiteX68" fmla="*/ 775587 w 11218359"/>
                <a:gd name="connsiteY68" fmla="*/ 513807 h 513807"/>
                <a:gd name="connsiteX69" fmla="*/ 787027 w 11218359"/>
                <a:gd name="connsiteY69" fmla="*/ 513807 h 513807"/>
                <a:gd name="connsiteX70" fmla="*/ 798467 w 11218359"/>
                <a:gd name="connsiteY70" fmla="*/ 513807 h 513807"/>
                <a:gd name="connsiteX71" fmla="*/ 809906 w 11218359"/>
                <a:gd name="connsiteY71" fmla="*/ 513807 h 513807"/>
                <a:gd name="connsiteX72" fmla="*/ 821346 w 11218359"/>
                <a:gd name="connsiteY72" fmla="*/ 513807 h 513807"/>
                <a:gd name="connsiteX73" fmla="*/ 832785 w 11218359"/>
                <a:gd name="connsiteY73" fmla="*/ 513807 h 513807"/>
                <a:gd name="connsiteX74" fmla="*/ 844225 w 11218359"/>
                <a:gd name="connsiteY74" fmla="*/ 513807 h 513807"/>
                <a:gd name="connsiteX75" fmla="*/ 855664 w 11218359"/>
                <a:gd name="connsiteY75" fmla="*/ 513807 h 513807"/>
                <a:gd name="connsiteX76" fmla="*/ 867104 w 11218359"/>
                <a:gd name="connsiteY76" fmla="*/ 513807 h 513807"/>
                <a:gd name="connsiteX77" fmla="*/ 878543 w 11218359"/>
                <a:gd name="connsiteY77" fmla="*/ 513807 h 513807"/>
                <a:gd name="connsiteX78" fmla="*/ 889983 w 11218359"/>
                <a:gd name="connsiteY78" fmla="*/ 513807 h 513807"/>
                <a:gd name="connsiteX79" fmla="*/ 901422 w 11218359"/>
                <a:gd name="connsiteY79" fmla="*/ 513807 h 513807"/>
                <a:gd name="connsiteX80" fmla="*/ 912862 w 11218359"/>
                <a:gd name="connsiteY80" fmla="*/ 513807 h 513807"/>
                <a:gd name="connsiteX81" fmla="*/ 924301 w 11218359"/>
                <a:gd name="connsiteY81" fmla="*/ 513807 h 513807"/>
                <a:gd name="connsiteX82" fmla="*/ 935741 w 11218359"/>
                <a:gd name="connsiteY82" fmla="*/ 513807 h 513807"/>
                <a:gd name="connsiteX83" fmla="*/ 947180 w 11218359"/>
                <a:gd name="connsiteY83" fmla="*/ 513807 h 513807"/>
                <a:gd name="connsiteX84" fmla="*/ 958620 w 11218359"/>
                <a:gd name="connsiteY84" fmla="*/ 513807 h 513807"/>
                <a:gd name="connsiteX85" fmla="*/ 970059 w 11218359"/>
                <a:gd name="connsiteY85" fmla="*/ 513807 h 513807"/>
                <a:gd name="connsiteX86" fmla="*/ 981499 w 11218359"/>
                <a:gd name="connsiteY86" fmla="*/ 513807 h 513807"/>
                <a:gd name="connsiteX87" fmla="*/ 992938 w 11218359"/>
                <a:gd name="connsiteY87" fmla="*/ 513807 h 513807"/>
                <a:gd name="connsiteX88" fmla="*/ 1004378 w 11218359"/>
                <a:gd name="connsiteY88" fmla="*/ 513807 h 513807"/>
                <a:gd name="connsiteX89" fmla="*/ 1015818 w 11218359"/>
                <a:gd name="connsiteY89" fmla="*/ 513807 h 513807"/>
                <a:gd name="connsiteX90" fmla="*/ 1027257 w 11218359"/>
                <a:gd name="connsiteY90" fmla="*/ 513807 h 513807"/>
                <a:gd name="connsiteX91" fmla="*/ 1038697 w 11218359"/>
                <a:gd name="connsiteY91" fmla="*/ 513807 h 513807"/>
                <a:gd name="connsiteX92" fmla="*/ 1050136 w 11218359"/>
                <a:gd name="connsiteY92" fmla="*/ 513807 h 513807"/>
                <a:gd name="connsiteX93" fmla="*/ 1061576 w 11218359"/>
                <a:gd name="connsiteY93" fmla="*/ 513807 h 513807"/>
                <a:gd name="connsiteX94" fmla="*/ 1073015 w 11218359"/>
                <a:gd name="connsiteY94" fmla="*/ 513807 h 513807"/>
                <a:gd name="connsiteX95" fmla="*/ 1084455 w 11218359"/>
                <a:gd name="connsiteY95" fmla="*/ 513807 h 513807"/>
                <a:gd name="connsiteX96" fmla="*/ 1095894 w 11218359"/>
                <a:gd name="connsiteY96" fmla="*/ 513807 h 513807"/>
                <a:gd name="connsiteX97" fmla="*/ 1107334 w 11218359"/>
                <a:gd name="connsiteY97" fmla="*/ 513807 h 513807"/>
                <a:gd name="connsiteX98" fmla="*/ 1118773 w 11218359"/>
                <a:gd name="connsiteY98" fmla="*/ 513807 h 513807"/>
                <a:gd name="connsiteX99" fmla="*/ 1130213 w 11218359"/>
                <a:gd name="connsiteY99" fmla="*/ 513807 h 513807"/>
                <a:gd name="connsiteX100" fmla="*/ 1141652 w 11218359"/>
                <a:gd name="connsiteY100" fmla="*/ 513807 h 513807"/>
                <a:gd name="connsiteX101" fmla="*/ 1153092 w 11218359"/>
                <a:gd name="connsiteY101" fmla="*/ 513807 h 513807"/>
                <a:gd name="connsiteX102" fmla="*/ 1164531 w 11218359"/>
                <a:gd name="connsiteY102" fmla="*/ 513807 h 513807"/>
                <a:gd name="connsiteX103" fmla="*/ 1175971 w 11218359"/>
                <a:gd name="connsiteY103" fmla="*/ 513807 h 513807"/>
                <a:gd name="connsiteX104" fmla="*/ 1187406 w 11218359"/>
                <a:gd name="connsiteY104" fmla="*/ 513807 h 513807"/>
                <a:gd name="connsiteX105" fmla="*/ 1198845 w 11218359"/>
                <a:gd name="connsiteY105" fmla="*/ 513807 h 513807"/>
                <a:gd name="connsiteX106" fmla="*/ 1210285 w 11218359"/>
                <a:gd name="connsiteY106" fmla="*/ 513807 h 513807"/>
                <a:gd name="connsiteX107" fmla="*/ 1221724 w 11218359"/>
                <a:gd name="connsiteY107" fmla="*/ 513807 h 513807"/>
                <a:gd name="connsiteX108" fmla="*/ 1233164 w 11218359"/>
                <a:gd name="connsiteY108" fmla="*/ 513807 h 513807"/>
                <a:gd name="connsiteX109" fmla="*/ 1244603 w 11218359"/>
                <a:gd name="connsiteY109" fmla="*/ 513807 h 513807"/>
                <a:gd name="connsiteX110" fmla="*/ 1256043 w 11218359"/>
                <a:gd name="connsiteY110" fmla="*/ 513807 h 513807"/>
                <a:gd name="connsiteX111" fmla="*/ 1267482 w 11218359"/>
                <a:gd name="connsiteY111" fmla="*/ 513807 h 513807"/>
                <a:gd name="connsiteX112" fmla="*/ 1278922 w 11218359"/>
                <a:gd name="connsiteY112" fmla="*/ 513807 h 513807"/>
                <a:gd name="connsiteX113" fmla="*/ 1290361 w 11218359"/>
                <a:gd name="connsiteY113" fmla="*/ 513807 h 513807"/>
                <a:gd name="connsiteX114" fmla="*/ 1301801 w 11218359"/>
                <a:gd name="connsiteY114" fmla="*/ 513807 h 513807"/>
                <a:gd name="connsiteX115" fmla="*/ 1313240 w 11218359"/>
                <a:gd name="connsiteY115" fmla="*/ 513807 h 513807"/>
                <a:gd name="connsiteX116" fmla="*/ 1324680 w 11218359"/>
                <a:gd name="connsiteY116" fmla="*/ 513807 h 513807"/>
                <a:gd name="connsiteX117" fmla="*/ 1336120 w 11218359"/>
                <a:gd name="connsiteY117" fmla="*/ 513807 h 513807"/>
                <a:gd name="connsiteX118" fmla="*/ 1347559 w 11218359"/>
                <a:gd name="connsiteY118" fmla="*/ 513807 h 513807"/>
                <a:gd name="connsiteX119" fmla="*/ 1358999 w 11218359"/>
                <a:gd name="connsiteY119" fmla="*/ 513807 h 513807"/>
                <a:gd name="connsiteX120" fmla="*/ 1370438 w 11218359"/>
                <a:gd name="connsiteY120" fmla="*/ 513807 h 513807"/>
                <a:gd name="connsiteX121" fmla="*/ 1381878 w 11218359"/>
                <a:gd name="connsiteY121" fmla="*/ 513807 h 513807"/>
                <a:gd name="connsiteX122" fmla="*/ 1393317 w 11218359"/>
                <a:gd name="connsiteY122" fmla="*/ 513807 h 513807"/>
                <a:gd name="connsiteX123" fmla="*/ 1404757 w 11218359"/>
                <a:gd name="connsiteY123" fmla="*/ 513807 h 513807"/>
                <a:gd name="connsiteX124" fmla="*/ 1416196 w 11218359"/>
                <a:gd name="connsiteY124" fmla="*/ 513807 h 513807"/>
                <a:gd name="connsiteX125" fmla="*/ 1427636 w 11218359"/>
                <a:gd name="connsiteY125" fmla="*/ 513807 h 513807"/>
                <a:gd name="connsiteX126" fmla="*/ 1439075 w 11218359"/>
                <a:gd name="connsiteY126" fmla="*/ 513807 h 513807"/>
                <a:gd name="connsiteX127" fmla="*/ 1450515 w 11218359"/>
                <a:gd name="connsiteY127" fmla="*/ 513807 h 513807"/>
                <a:gd name="connsiteX128" fmla="*/ 1461954 w 11218359"/>
                <a:gd name="connsiteY128" fmla="*/ 513807 h 513807"/>
                <a:gd name="connsiteX129" fmla="*/ 1473394 w 11218359"/>
                <a:gd name="connsiteY129" fmla="*/ 513807 h 513807"/>
                <a:gd name="connsiteX130" fmla="*/ 1484833 w 11218359"/>
                <a:gd name="connsiteY130" fmla="*/ 513807 h 513807"/>
                <a:gd name="connsiteX131" fmla="*/ 1496273 w 11218359"/>
                <a:gd name="connsiteY131" fmla="*/ 513807 h 513807"/>
                <a:gd name="connsiteX132" fmla="*/ 1507712 w 11218359"/>
                <a:gd name="connsiteY132" fmla="*/ 513807 h 513807"/>
                <a:gd name="connsiteX133" fmla="*/ 1519152 w 11218359"/>
                <a:gd name="connsiteY133" fmla="*/ 513807 h 513807"/>
                <a:gd name="connsiteX134" fmla="*/ 1530591 w 11218359"/>
                <a:gd name="connsiteY134" fmla="*/ 513807 h 513807"/>
                <a:gd name="connsiteX135" fmla="*/ 1542031 w 11218359"/>
                <a:gd name="connsiteY135" fmla="*/ 513807 h 513807"/>
                <a:gd name="connsiteX136" fmla="*/ 1553471 w 11218359"/>
                <a:gd name="connsiteY136" fmla="*/ 513807 h 513807"/>
                <a:gd name="connsiteX137" fmla="*/ 1564910 w 11218359"/>
                <a:gd name="connsiteY137" fmla="*/ 513807 h 513807"/>
                <a:gd name="connsiteX138" fmla="*/ 1576349 w 11218359"/>
                <a:gd name="connsiteY138" fmla="*/ 513807 h 513807"/>
                <a:gd name="connsiteX139" fmla="*/ 1587789 w 11218359"/>
                <a:gd name="connsiteY139" fmla="*/ 513807 h 513807"/>
                <a:gd name="connsiteX140" fmla="*/ 1599229 w 11218359"/>
                <a:gd name="connsiteY140" fmla="*/ 513807 h 513807"/>
                <a:gd name="connsiteX141" fmla="*/ 1610668 w 11218359"/>
                <a:gd name="connsiteY141" fmla="*/ 513807 h 513807"/>
                <a:gd name="connsiteX142" fmla="*/ 1622107 w 11218359"/>
                <a:gd name="connsiteY142" fmla="*/ 513807 h 513807"/>
                <a:gd name="connsiteX143" fmla="*/ 1633547 w 11218359"/>
                <a:gd name="connsiteY143" fmla="*/ 513807 h 513807"/>
                <a:gd name="connsiteX144" fmla="*/ 1644987 w 11218359"/>
                <a:gd name="connsiteY144" fmla="*/ 513807 h 513807"/>
                <a:gd name="connsiteX145" fmla="*/ 1656426 w 11218359"/>
                <a:gd name="connsiteY145" fmla="*/ 513807 h 513807"/>
                <a:gd name="connsiteX146" fmla="*/ 1667866 w 11218359"/>
                <a:gd name="connsiteY146" fmla="*/ 513807 h 513807"/>
                <a:gd name="connsiteX147" fmla="*/ 1679305 w 11218359"/>
                <a:gd name="connsiteY147" fmla="*/ 513807 h 513807"/>
                <a:gd name="connsiteX148" fmla="*/ 1690745 w 11218359"/>
                <a:gd name="connsiteY148" fmla="*/ 513807 h 513807"/>
                <a:gd name="connsiteX149" fmla="*/ 1702184 w 11218359"/>
                <a:gd name="connsiteY149" fmla="*/ 513807 h 513807"/>
                <a:gd name="connsiteX150" fmla="*/ 1713619 w 11218359"/>
                <a:gd name="connsiteY150" fmla="*/ 513807 h 513807"/>
                <a:gd name="connsiteX151" fmla="*/ 1725063 w 11218359"/>
                <a:gd name="connsiteY151" fmla="*/ 513807 h 513807"/>
                <a:gd name="connsiteX152" fmla="*/ 1736498 w 11218359"/>
                <a:gd name="connsiteY152" fmla="*/ 513807 h 513807"/>
                <a:gd name="connsiteX153" fmla="*/ 1747938 w 11218359"/>
                <a:gd name="connsiteY153" fmla="*/ 513807 h 513807"/>
                <a:gd name="connsiteX154" fmla="*/ 1759377 w 11218359"/>
                <a:gd name="connsiteY154" fmla="*/ 513807 h 513807"/>
                <a:gd name="connsiteX155" fmla="*/ 1770817 w 11218359"/>
                <a:gd name="connsiteY155" fmla="*/ 513807 h 513807"/>
                <a:gd name="connsiteX156" fmla="*/ 1782256 w 11218359"/>
                <a:gd name="connsiteY156" fmla="*/ 513807 h 513807"/>
                <a:gd name="connsiteX157" fmla="*/ 1793696 w 11218359"/>
                <a:gd name="connsiteY157" fmla="*/ 513807 h 513807"/>
                <a:gd name="connsiteX158" fmla="*/ 1805135 w 11218359"/>
                <a:gd name="connsiteY158" fmla="*/ 513807 h 513807"/>
                <a:gd name="connsiteX159" fmla="*/ 1816575 w 11218359"/>
                <a:gd name="connsiteY159" fmla="*/ 513807 h 513807"/>
                <a:gd name="connsiteX160" fmla="*/ 1828014 w 11218359"/>
                <a:gd name="connsiteY160" fmla="*/ 513807 h 513807"/>
                <a:gd name="connsiteX161" fmla="*/ 1839454 w 11218359"/>
                <a:gd name="connsiteY161" fmla="*/ 513807 h 513807"/>
                <a:gd name="connsiteX162" fmla="*/ 1850893 w 11218359"/>
                <a:gd name="connsiteY162" fmla="*/ 513807 h 513807"/>
                <a:gd name="connsiteX163" fmla="*/ 1862333 w 11218359"/>
                <a:gd name="connsiteY163" fmla="*/ 513807 h 513807"/>
                <a:gd name="connsiteX164" fmla="*/ 1873772 w 11218359"/>
                <a:gd name="connsiteY164" fmla="*/ 513807 h 513807"/>
                <a:gd name="connsiteX165" fmla="*/ 1885212 w 11218359"/>
                <a:gd name="connsiteY165" fmla="*/ 513807 h 513807"/>
                <a:gd name="connsiteX166" fmla="*/ 1896651 w 11218359"/>
                <a:gd name="connsiteY166" fmla="*/ 513807 h 513807"/>
                <a:gd name="connsiteX167" fmla="*/ 1908091 w 11218359"/>
                <a:gd name="connsiteY167" fmla="*/ 513807 h 513807"/>
                <a:gd name="connsiteX168" fmla="*/ 1919531 w 11218359"/>
                <a:gd name="connsiteY168" fmla="*/ 510802 h 513807"/>
                <a:gd name="connsiteX169" fmla="*/ 1930970 w 11218359"/>
                <a:gd name="connsiteY169" fmla="*/ 0 h 513807"/>
                <a:gd name="connsiteX170" fmla="*/ 1942409 w 11218359"/>
                <a:gd name="connsiteY170" fmla="*/ 192300 h 513807"/>
                <a:gd name="connsiteX171" fmla="*/ 1953849 w 11218359"/>
                <a:gd name="connsiteY171" fmla="*/ 513807 h 513807"/>
                <a:gd name="connsiteX172" fmla="*/ 1965289 w 11218359"/>
                <a:gd name="connsiteY172" fmla="*/ 513807 h 513807"/>
                <a:gd name="connsiteX173" fmla="*/ 1976728 w 11218359"/>
                <a:gd name="connsiteY173" fmla="*/ 513807 h 513807"/>
                <a:gd name="connsiteX174" fmla="*/ 1988168 w 11218359"/>
                <a:gd name="connsiteY174" fmla="*/ 513807 h 513807"/>
                <a:gd name="connsiteX175" fmla="*/ 1999607 w 11218359"/>
                <a:gd name="connsiteY175" fmla="*/ 513807 h 513807"/>
                <a:gd name="connsiteX176" fmla="*/ 2011047 w 11218359"/>
                <a:gd name="connsiteY176" fmla="*/ 513807 h 513807"/>
                <a:gd name="connsiteX177" fmla="*/ 2022486 w 11218359"/>
                <a:gd name="connsiteY177" fmla="*/ 513807 h 513807"/>
                <a:gd name="connsiteX178" fmla="*/ 2033926 w 11218359"/>
                <a:gd name="connsiteY178" fmla="*/ 513807 h 513807"/>
                <a:gd name="connsiteX179" fmla="*/ 2045365 w 11218359"/>
                <a:gd name="connsiteY179" fmla="*/ 513807 h 513807"/>
                <a:gd name="connsiteX180" fmla="*/ 2056805 w 11218359"/>
                <a:gd name="connsiteY180" fmla="*/ 513807 h 513807"/>
                <a:gd name="connsiteX181" fmla="*/ 2068244 w 11218359"/>
                <a:gd name="connsiteY181" fmla="*/ 513807 h 513807"/>
                <a:gd name="connsiteX182" fmla="*/ 2079684 w 11218359"/>
                <a:gd name="connsiteY182" fmla="*/ 513807 h 513807"/>
                <a:gd name="connsiteX183" fmla="*/ 2091123 w 11218359"/>
                <a:gd name="connsiteY183" fmla="*/ 513807 h 513807"/>
                <a:gd name="connsiteX184" fmla="*/ 2102563 w 11218359"/>
                <a:gd name="connsiteY184" fmla="*/ 513807 h 513807"/>
                <a:gd name="connsiteX185" fmla="*/ 2114002 w 11218359"/>
                <a:gd name="connsiteY185" fmla="*/ 513807 h 513807"/>
                <a:gd name="connsiteX186" fmla="*/ 2125442 w 11218359"/>
                <a:gd name="connsiteY186" fmla="*/ 513807 h 513807"/>
                <a:gd name="connsiteX187" fmla="*/ 2136882 w 11218359"/>
                <a:gd name="connsiteY187" fmla="*/ 513807 h 513807"/>
                <a:gd name="connsiteX188" fmla="*/ 2148321 w 11218359"/>
                <a:gd name="connsiteY188" fmla="*/ 513807 h 513807"/>
                <a:gd name="connsiteX189" fmla="*/ 2159760 w 11218359"/>
                <a:gd name="connsiteY189" fmla="*/ 513807 h 513807"/>
                <a:gd name="connsiteX190" fmla="*/ 2171200 w 11218359"/>
                <a:gd name="connsiteY190" fmla="*/ 513807 h 513807"/>
                <a:gd name="connsiteX191" fmla="*/ 2182640 w 11218359"/>
                <a:gd name="connsiteY191" fmla="*/ 513807 h 513807"/>
                <a:gd name="connsiteX192" fmla="*/ 2194079 w 11218359"/>
                <a:gd name="connsiteY192" fmla="*/ 513807 h 513807"/>
                <a:gd name="connsiteX193" fmla="*/ 2205519 w 11218359"/>
                <a:gd name="connsiteY193" fmla="*/ 513807 h 513807"/>
                <a:gd name="connsiteX194" fmla="*/ 2216958 w 11218359"/>
                <a:gd name="connsiteY194" fmla="*/ 513807 h 513807"/>
                <a:gd name="connsiteX195" fmla="*/ 2228393 w 11218359"/>
                <a:gd name="connsiteY195" fmla="*/ 513807 h 513807"/>
                <a:gd name="connsiteX196" fmla="*/ 2239837 w 11218359"/>
                <a:gd name="connsiteY196" fmla="*/ 513807 h 513807"/>
                <a:gd name="connsiteX197" fmla="*/ 2251272 w 11218359"/>
                <a:gd name="connsiteY197" fmla="*/ 513807 h 513807"/>
                <a:gd name="connsiteX198" fmla="*/ 2262716 w 11218359"/>
                <a:gd name="connsiteY198" fmla="*/ 513807 h 513807"/>
                <a:gd name="connsiteX199" fmla="*/ 2274151 w 11218359"/>
                <a:gd name="connsiteY199" fmla="*/ 513807 h 513807"/>
                <a:gd name="connsiteX200" fmla="*/ 2285591 w 11218359"/>
                <a:gd name="connsiteY200" fmla="*/ 513807 h 513807"/>
                <a:gd name="connsiteX201" fmla="*/ 2297030 w 11218359"/>
                <a:gd name="connsiteY201" fmla="*/ 513807 h 513807"/>
                <a:gd name="connsiteX202" fmla="*/ 2308470 w 11218359"/>
                <a:gd name="connsiteY202" fmla="*/ 513807 h 513807"/>
                <a:gd name="connsiteX203" fmla="*/ 2319909 w 11218359"/>
                <a:gd name="connsiteY203" fmla="*/ 513807 h 513807"/>
                <a:gd name="connsiteX204" fmla="*/ 2331349 w 11218359"/>
                <a:gd name="connsiteY204" fmla="*/ 513807 h 513807"/>
                <a:gd name="connsiteX205" fmla="*/ 2342788 w 11218359"/>
                <a:gd name="connsiteY205" fmla="*/ 513807 h 513807"/>
                <a:gd name="connsiteX206" fmla="*/ 2354228 w 11218359"/>
                <a:gd name="connsiteY206" fmla="*/ 513807 h 513807"/>
                <a:gd name="connsiteX207" fmla="*/ 2365667 w 11218359"/>
                <a:gd name="connsiteY207" fmla="*/ 513807 h 513807"/>
                <a:gd name="connsiteX208" fmla="*/ 2377107 w 11218359"/>
                <a:gd name="connsiteY208" fmla="*/ 513807 h 513807"/>
                <a:gd name="connsiteX209" fmla="*/ 2388546 w 11218359"/>
                <a:gd name="connsiteY209" fmla="*/ 513807 h 513807"/>
                <a:gd name="connsiteX210" fmla="*/ 2399986 w 11218359"/>
                <a:gd name="connsiteY210" fmla="*/ 513807 h 513807"/>
                <a:gd name="connsiteX211" fmla="*/ 2411425 w 11218359"/>
                <a:gd name="connsiteY211" fmla="*/ 513807 h 513807"/>
                <a:gd name="connsiteX212" fmla="*/ 2422865 w 11218359"/>
                <a:gd name="connsiteY212" fmla="*/ 513807 h 513807"/>
                <a:gd name="connsiteX213" fmla="*/ 2434304 w 11218359"/>
                <a:gd name="connsiteY213" fmla="*/ 513807 h 513807"/>
                <a:gd name="connsiteX214" fmla="*/ 2445744 w 11218359"/>
                <a:gd name="connsiteY214" fmla="*/ 513807 h 513807"/>
                <a:gd name="connsiteX215" fmla="*/ 2457184 w 11218359"/>
                <a:gd name="connsiteY215" fmla="*/ 513807 h 513807"/>
                <a:gd name="connsiteX216" fmla="*/ 2468623 w 11218359"/>
                <a:gd name="connsiteY216" fmla="*/ 513807 h 513807"/>
                <a:gd name="connsiteX217" fmla="*/ 2480062 w 11218359"/>
                <a:gd name="connsiteY217" fmla="*/ 513807 h 513807"/>
                <a:gd name="connsiteX218" fmla="*/ 2491502 w 11218359"/>
                <a:gd name="connsiteY218" fmla="*/ 513807 h 513807"/>
                <a:gd name="connsiteX219" fmla="*/ 2502942 w 11218359"/>
                <a:gd name="connsiteY219" fmla="*/ 513807 h 513807"/>
                <a:gd name="connsiteX220" fmla="*/ 2514381 w 11218359"/>
                <a:gd name="connsiteY220" fmla="*/ 513807 h 513807"/>
                <a:gd name="connsiteX221" fmla="*/ 2525821 w 11218359"/>
                <a:gd name="connsiteY221" fmla="*/ 513807 h 513807"/>
                <a:gd name="connsiteX222" fmla="*/ 2537260 w 11218359"/>
                <a:gd name="connsiteY222" fmla="*/ 513807 h 513807"/>
                <a:gd name="connsiteX223" fmla="*/ 2548700 w 11218359"/>
                <a:gd name="connsiteY223" fmla="*/ 513807 h 513807"/>
                <a:gd name="connsiteX224" fmla="*/ 2560139 w 11218359"/>
                <a:gd name="connsiteY224" fmla="*/ 513807 h 513807"/>
                <a:gd name="connsiteX225" fmla="*/ 2571579 w 11218359"/>
                <a:gd name="connsiteY225" fmla="*/ 513807 h 513807"/>
                <a:gd name="connsiteX226" fmla="*/ 2583018 w 11218359"/>
                <a:gd name="connsiteY226" fmla="*/ 513807 h 513807"/>
                <a:gd name="connsiteX227" fmla="*/ 2594458 w 11218359"/>
                <a:gd name="connsiteY227" fmla="*/ 513807 h 513807"/>
                <a:gd name="connsiteX228" fmla="*/ 2605897 w 11218359"/>
                <a:gd name="connsiteY228" fmla="*/ 513807 h 513807"/>
                <a:gd name="connsiteX229" fmla="*/ 2617337 w 11218359"/>
                <a:gd name="connsiteY229" fmla="*/ 513807 h 513807"/>
                <a:gd name="connsiteX230" fmla="*/ 2628776 w 11218359"/>
                <a:gd name="connsiteY230" fmla="*/ 513807 h 513807"/>
                <a:gd name="connsiteX231" fmla="*/ 2640216 w 11218359"/>
                <a:gd name="connsiteY231" fmla="*/ 513807 h 513807"/>
                <a:gd name="connsiteX232" fmla="*/ 2651655 w 11218359"/>
                <a:gd name="connsiteY232" fmla="*/ 513807 h 513807"/>
                <a:gd name="connsiteX233" fmla="*/ 2663095 w 11218359"/>
                <a:gd name="connsiteY233" fmla="*/ 513807 h 513807"/>
                <a:gd name="connsiteX234" fmla="*/ 2674535 w 11218359"/>
                <a:gd name="connsiteY234" fmla="*/ 513807 h 513807"/>
                <a:gd name="connsiteX235" fmla="*/ 2685974 w 11218359"/>
                <a:gd name="connsiteY235" fmla="*/ 513807 h 513807"/>
                <a:gd name="connsiteX236" fmla="*/ 2697413 w 11218359"/>
                <a:gd name="connsiteY236" fmla="*/ 513807 h 513807"/>
                <a:gd name="connsiteX237" fmla="*/ 2708853 w 11218359"/>
                <a:gd name="connsiteY237" fmla="*/ 513807 h 513807"/>
                <a:gd name="connsiteX238" fmla="*/ 2720293 w 11218359"/>
                <a:gd name="connsiteY238" fmla="*/ 513807 h 513807"/>
                <a:gd name="connsiteX239" fmla="*/ 2731727 w 11218359"/>
                <a:gd name="connsiteY239" fmla="*/ 513807 h 513807"/>
                <a:gd name="connsiteX240" fmla="*/ 2743172 w 11218359"/>
                <a:gd name="connsiteY240" fmla="*/ 513807 h 513807"/>
                <a:gd name="connsiteX241" fmla="*/ 2754611 w 11218359"/>
                <a:gd name="connsiteY241" fmla="*/ 513807 h 513807"/>
                <a:gd name="connsiteX242" fmla="*/ 2766046 w 11218359"/>
                <a:gd name="connsiteY242" fmla="*/ 513807 h 513807"/>
                <a:gd name="connsiteX243" fmla="*/ 2777490 w 11218359"/>
                <a:gd name="connsiteY243" fmla="*/ 513807 h 513807"/>
                <a:gd name="connsiteX244" fmla="*/ 2788925 w 11218359"/>
                <a:gd name="connsiteY244" fmla="*/ 513807 h 513807"/>
                <a:gd name="connsiteX245" fmla="*/ 2800364 w 11218359"/>
                <a:gd name="connsiteY245" fmla="*/ 513807 h 513807"/>
                <a:gd name="connsiteX246" fmla="*/ 2811804 w 11218359"/>
                <a:gd name="connsiteY246" fmla="*/ 513807 h 513807"/>
                <a:gd name="connsiteX247" fmla="*/ 2823243 w 11218359"/>
                <a:gd name="connsiteY247" fmla="*/ 513807 h 513807"/>
                <a:gd name="connsiteX248" fmla="*/ 2834683 w 11218359"/>
                <a:gd name="connsiteY248" fmla="*/ 513807 h 513807"/>
                <a:gd name="connsiteX249" fmla="*/ 2846123 w 11218359"/>
                <a:gd name="connsiteY249" fmla="*/ 513807 h 513807"/>
                <a:gd name="connsiteX250" fmla="*/ 2857562 w 11218359"/>
                <a:gd name="connsiteY250" fmla="*/ 513807 h 513807"/>
                <a:gd name="connsiteX251" fmla="*/ 2869001 w 11218359"/>
                <a:gd name="connsiteY251" fmla="*/ 513807 h 513807"/>
                <a:gd name="connsiteX252" fmla="*/ 2880441 w 11218359"/>
                <a:gd name="connsiteY252" fmla="*/ 513807 h 513807"/>
                <a:gd name="connsiteX253" fmla="*/ 2891881 w 11218359"/>
                <a:gd name="connsiteY253" fmla="*/ 513807 h 513807"/>
                <a:gd name="connsiteX254" fmla="*/ 2903320 w 11218359"/>
                <a:gd name="connsiteY254" fmla="*/ 513807 h 513807"/>
                <a:gd name="connsiteX255" fmla="*/ 2914760 w 11218359"/>
                <a:gd name="connsiteY255" fmla="*/ 513807 h 513807"/>
                <a:gd name="connsiteX256" fmla="*/ 2926199 w 11218359"/>
                <a:gd name="connsiteY256" fmla="*/ 513807 h 513807"/>
                <a:gd name="connsiteX257" fmla="*/ 2937639 w 11218359"/>
                <a:gd name="connsiteY257" fmla="*/ 513807 h 513807"/>
                <a:gd name="connsiteX258" fmla="*/ 2949078 w 11218359"/>
                <a:gd name="connsiteY258" fmla="*/ 513807 h 513807"/>
                <a:gd name="connsiteX259" fmla="*/ 2960518 w 11218359"/>
                <a:gd name="connsiteY259" fmla="*/ 513807 h 513807"/>
                <a:gd name="connsiteX260" fmla="*/ 2971957 w 11218359"/>
                <a:gd name="connsiteY260" fmla="*/ 513807 h 513807"/>
                <a:gd name="connsiteX261" fmla="*/ 2983397 w 11218359"/>
                <a:gd name="connsiteY261" fmla="*/ 513807 h 513807"/>
                <a:gd name="connsiteX262" fmla="*/ 2994837 w 11218359"/>
                <a:gd name="connsiteY262" fmla="*/ 513807 h 513807"/>
                <a:gd name="connsiteX263" fmla="*/ 3006276 w 11218359"/>
                <a:gd name="connsiteY263" fmla="*/ 513807 h 513807"/>
                <a:gd name="connsiteX264" fmla="*/ 3017715 w 11218359"/>
                <a:gd name="connsiteY264" fmla="*/ 513807 h 513807"/>
                <a:gd name="connsiteX265" fmla="*/ 3029155 w 11218359"/>
                <a:gd name="connsiteY265" fmla="*/ 513807 h 513807"/>
                <a:gd name="connsiteX266" fmla="*/ 3040594 w 11218359"/>
                <a:gd name="connsiteY266" fmla="*/ 513807 h 513807"/>
                <a:gd name="connsiteX267" fmla="*/ 3052034 w 11218359"/>
                <a:gd name="connsiteY267" fmla="*/ 513807 h 513807"/>
                <a:gd name="connsiteX268" fmla="*/ 3063474 w 11218359"/>
                <a:gd name="connsiteY268" fmla="*/ 513807 h 513807"/>
                <a:gd name="connsiteX269" fmla="*/ 3074913 w 11218359"/>
                <a:gd name="connsiteY269" fmla="*/ 513807 h 513807"/>
                <a:gd name="connsiteX270" fmla="*/ 3086352 w 11218359"/>
                <a:gd name="connsiteY270" fmla="*/ 513807 h 513807"/>
                <a:gd name="connsiteX271" fmla="*/ 3097792 w 11218359"/>
                <a:gd name="connsiteY271" fmla="*/ 513807 h 513807"/>
                <a:gd name="connsiteX272" fmla="*/ 3109232 w 11218359"/>
                <a:gd name="connsiteY272" fmla="*/ 513807 h 513807"/>
                <a:gd name="connsiteX273" fmla="*/ 3120671 w 11218359"/>
                <a:gd name="connsiteY273" fmla="*/ 513807 h 513807"/>
                <a:gd name="connsiteX274" fmla="*/ 3132111 w 11218359"/>
                <a:gd name="connsiteY274" fmla="*/ 513807 h 513807"/>
                <a:gd name="connsiteX275" fmla="*/ 3143550 w 11218359"/>
                <a:gd name="connsiteY275" fmla="*/ 513807 h 513807"/>
                <a:gd name="connsiteX276" fmla="*/ 3154990 w 11218359"/>
                <a:gd name="connsiteY276" fmla="*/ 513807 h 513807"/>
                <a:gd name="connsiteX277" fmla="*/ 3166429 w 11218359"/>
                <a:gd name="connsiteY277" fmla="*/ 513807 h 513807"/>
                <a:gd name="connsiteX278" fmla="*/ 3177869 w 11218359"/>
                <a:gd name="connsiteY278" fmla="*/ 513807 h 513807"/>
                <a:gd name="connsiteX279" fmla="*/ 3189308 w 11218359"/>
                <a:gd name="connsiteY279" fmla="*/ 513807 h 513807"/>
                <a:gd name="connsiteX280" fmla="*/ 3200748 w 11218359"/>
                <a:gd name="connsiteY280" fmla="*/ 513807 h 513807"/>
                <a:gd name="connsiteX281" fmla="*/ 3212187 w 11218359"/>
                <a:gd name="connsiteY281" fmla="*/ 513807 h 513807"/>
                <a:gd name="connsiteX282" fmla="*/ 3223627 w 11218359"/>
                <a:gd name="connsiteY282" fmla="*/ 513807 h 513807"/>
                <a:gd name="connsiteX283" fmla="*/ 3235066 w 11218359"/>
                <a:gd name="connsiteY283" fmla="*/ 513807 h 513807"/>
                <a:gd name="connsiteX284" fmla="*/ 3246501 w 11218359"/>
                <a:gd name="connsiteY284" fmla="*/ 513807 h 513807"/>
                <a:gd name="connsiteX285" fmla="*/ 3257945 w 11218359"/>
                <a:gd name="connsiteY285" fmla="*/ 513807 h 513807"/>
                <a:gd name="connsiteX286" fmla="*/ 3269385 w 11218359"/>
                <a:gd name="connsiteY286" fmla="*/ 513807 h 513807"/>
                <a:gd name="connsiteX287" fmla="*/ 3280825 w 11218359"/>
                <a:gd name="connsiteY287" fmla="*/ 513807 h 513807"/>
                <a:gd name="connsiteX288" fmla="*/ 3292264 w 11218359"/>
                <a:gd name="connsiteY288" fmla="*/ 513807 h 513807"/>
                <a:gd name="connsiteX289" fmla="*/ 3303699 w 11218359"/>
                <a:gd name="connsiteY289" fmla="*/ 513807 h 513807"/>
                <a:gd name="connsiteX290" fmla="*/ 3315143 w 11218359"/>
                <a:gd name="connsiteY290" fmla="*/ 513807 h 513807"/>
                <a:gd name="connsiteX291" fmla="*/ 3326578 w 11218359"/>
                <a:gd name="connsiteY291" fmla="*/ 513807 h 513807"/>
                <a:gd name="connsiteX292" fmla="*/ 3338017 w 11218359"/>
                <a:gd name="connsiteY292" fmla="*/ 513807 h 513807"/>
                <a:gd name="connsiteX293" fmla="*/ 3349457 w 11218359"/>
                <a:gd name="connsiteY293" fmla="*/ 513807 h 513807"/>
                <a:gd name="connsiteX294" fmla="*/ 3360896 w 11218359"/>
                <a:gd name="connsiteY294" fmla="*/ 513807 h 513807"/>
                <a:gd name="connsiteX295" fmla="*/ 3372336 w 11218359"/>
                <a:gd name="connsiteY295" fmla="*/ 513807 h 513807"/>
                <a:gd name="connsiteX296" fmla="*/ 3383776 w 11218359"/>
                <a:gd name="connsiteY296" fmla="*/ 513807 h 513807"/>
                <a:gd name="connsiteX297" fmla="*/ 3395215 w 11218359"/>
                <a:gd name="connsiteY297" fmla="*/ 513807 h 513807"/>
                <a:gd name="connsiteX298" fmla="*/ 3406654 w 11218359"/>
                <a:gd name="connsiteY298" fmla="*/ 513807 h 513807"/>
                <a:gd name="connsiteX299" fmla="*/ 3418094 w 11218359"/>
                <a:gd name="connsiteY299" fmla="*/ 513807 h 513807"/>
                <a:gd name="connsiteX300" fmla="*/ 3429534 w 11218359"/>
                <a:gd name="connsiteY300" fmla="*/ 513807 h 513807"/>
                <a:gd name="connsiteX301" fmla="*/ 3440973 w 11218359"/>
                <a:gd name="connsiteY301" fmla="*/ 513807 h 513807"/>
                <a:gd name="connsiteX302" fmla="*/ 3452413 w 11218359"/>
                <a:gd name="connsiteY302" fmla="*/ 513807 h 513807"/>
                <a:gd name="connsiteX303" fmla="*/ 3463852 w 11218359"/>
                <a:gd name="connsiteY303" fmla="*/ 513807 h 513807"/>
                <a:gd name="connsiteX304" fmla="*/ 3475292 w 11218359"/>
                <a:gd name="connsiteY304" fmla="*/ 513807 h 513807"/>
                <a:gd name="connsiteX305" fmla="*/ 3486731 w 11218359"/>
                <a:gd name="connsiteY305" fmla="*/ 513807 h 513807"/>
                <a:gd name="connsiteX306" fmla="*/ 3498171 w 11218359"/>
                <a:gd name="connsiteY306" fmla="*/ 513807 h 513807"/>
                <a:gd name="connsiteX307" fmla="*/ 3509610 w 11218359"/>
                <a:gd name="connsiteY307" fmla="*/ 513807 h 513807"/>
                <a:gd name="connsiteX308" fmla="*/ 3521050 w 11218359"/>
                <a:gd name="connsiteY308" fmla="*/ 513807 h 513807"/>
                <a:gd name="connsiteX309" fmla="*/ 3532489 w 11218359"/>
                <a:gd name="connsiteY309" fmla="*/ 513807 h 513807"/>
                <a:gd name="connsiteX310" fmla="*/ 3543929 w 11218359"/>
                <a:gd name="connsiteY310" fmla="*/ 513807 h 513807"/>
                <a:gd name="connsiteX311" fmla="*/ 3555368 w 11218359"/>
                <a:gd name="connsiteY311" fmla="*/ 513807 h 513807"/>
                <a:gd name="connsiteX312" fmla="*/ 3566808 w 11218359"/>
                <a:gd name="connsiteY312" fmla="*/ 513807 h 513807"/>
                <a:gd name="connsiteX313" fmla="*/ 3578247 w 11218359"/>
                <a:gd name="connsiteY313" fmla="*/ 513807 h 513807"/>
                <a:gd name="connsiteX314" fmla="*/ 3589687 w 11218359"/>
                <a:gd name="connsiteY314" fmla="*/ 513807 h 513807"/>
                <a:gd name="connsiteX315" fmla="*/ 3601127 w 11218359"/>
                <a:gd name="connsiteY315" fmla="*/ 513807 h 513807"/>
                <a:gd name="connsiteX316" fmla="*/ 3612566 w 11218359"/>
                <a:gd name="connsiteY316" fmla="*/ 513807 h 513807"/>
                <a:gd name="connsiteX317" fmla="*/ 3624005 w 11218359"/>
                <a:gd name="connsiteY317" fmla="*/ 513807 h 513807"/>
                <a:gd name="connsiteX318" fmla="*/ 3635445 w 11218359"/>
                <a:gd name="connsiteY318" fmla="*/ 513807 h 513807"/>
                <a:gd name="connsiteX319" fmla="*/ 3646885 w 11218359"/>
                <a:gd name="connsiteY319" fmla="*/ 513807 h 513807"/>
                <a:gd name="connsiteX320" fmla="*/ 3658324 w 11218359"/>
                <a:gd name="connsiteY320" fmla="*/ 513807 h 513807"/>
                <a:gd name="connsiteX321" fmla="*/ 3669764 w 11218359"/>
                <a:gd name="connsiteY321" fmla="*/ 513807 h 513807"/>
                <a:gd name="connsiteX322" fmla="*/ 3681203 w 11218359"/>
                <a:gd name="connsiteY322" fmla="*/ 513807 h 513807"/>
                <a:gd name="connsiteX323" fmla="*/ 3692643 w 11218359"/>
                <a:gd name="connsiteY323" fmla="*/ 513807 h 513807"/>
                <a:gd name="connsiteX324" fmla="*/ 3704082 w 11218359"/>
                <a:gd name="connsiteY324" fmla="*/ 513807 h 513807"/>
                <a:gd name="connsiteX325" fmla="*/ 3715522 w 11218359"/>
                <a:gd name="connsiteY325" fmla="*/ 513807 h 513807"/>
                <a:gd name="connsiteX326" fmla="*/ 3726961 w 11218359"/>
                <a:gd name="connsiteY326" fmla="*/ 513807 h 513807"/>
                <a:gd name="connsiteX327" fmla="*/ 3738401 w 11218359"/>
                <a:gd name="connsiteY327" fmla="*/ 513807 h 513807"/>
                <a:gd name="connsiteX328" fmla="*/ 3749840 w 11218359"/>
                <a:gd name="connsiteY328" fmla="*/ 513807 h 513807"/>
                <a:gd name="connsiteX329" fmla="*/ 3761280 w 11218359"/>
                <a:gd name="connsiteY329" fmla="*/ 513807 h 513807"/>
                <a:gd name="connsiteX330" fmla="*/ 3772719 w 11218359"/>
                <a:gd name="connsiteY330" fmla="*/ 513807 h 513807"/>
                <a:gd name="connsiteX331" fmla="*/ 3784154 w 11218359"/>
                <a:gd name="connsiteY331" fmla="*/ 513807 h 513807"/>
                <a:gd name="connsiteX332" fmla="*/ 3795598 w 11218359"/>
                <a:gd name="connsiteY332" fmla="*/ 513807 h 513807"/>
                <a:gd name="connsiteX333" fmla="*/ 3807033 w 11218359"/>
                <a:gd name="connsiteY333" fmla="*/ 513807 h 513807"/>
                <a:gd name="connsiteX334" fmla="*/ 3818473 w 11218359"/>
                <a:gd name="connsiteY334" fmla="*/ 513807 h 513807"/>
                <a:gd name="connsiteX335" fmla="*/ 3829917 w 11218359"/>
                <a:gd name="connsiteY335" fmla="*/ 513807 h 513807"/>
                <a:gd name="connsiteX336" fmla="*/ 3841352 w 11218359"/>
                <a:gd name="connsiteY336" fmla="*/ 513807 h 513807"/>
                <a:gd name="connsiteX337" fmla="*/ 3852791 w 11218359"/>
                <a:gd name="connsiteY337" fmla="*/ 513807 h 513807"/>
                <a:gd name="connsiteX338" fmla="*/ 3864231 w 11218359"/>
                <a:gd name="connsiteY338" fmla="*/ 513807 h 513807"/>
                <a:gd name="connsiteX339" fmla="*/ 3875670 w 11218359"/>
                <a:gd name="connsiteY339" fmla="*/ 513807 h 513807"/>
                <a:gd name="connsiteX340" fmla="*/ 3887110 w 11218359"/>
                <a:gd name="connsiteY340" fmla="*/ 513807 h 513807"/>
                <a:gd name="connsiteX341" fmla="*/ 3898549 w 11218359"/>
                <a:gd name="connsiteY341" fmla="*/ 513807 h 513807"/>
                <a:gd name="connsiteX342" fmla="*/ 3909989 w 11218359"/>
                <a:gd name="connsiteY342" fmla="*/ 513807 h 513807"/>
                <a:gd name="connsiteX343" fmla="*/ 3921447 w 11218359"/>
                <a:gd name="connsiteY343" fmla="*/ 513807 h 513807"/>
                <a:gd name="connsiteX344" fmla="*/ 3932878 w 11218359"/>
                <a:gd name="connsiteY344" fmla="*/ 513807 h 513807"/>
                <a:gd name="connsiteX345" fmla="*/ 3944307 w 11218359"/>
                <a:gd name="connsiteY345" fmla="*/ 513807 h 513807"/>
                <a:gd name="connsiteX346" fmla="*/ 3955737 w 11218359"/>
                <a:gd name="connsiteY346" fmla="*/ 513807 h 513807"/>
                <a:gd name="connsiteX347" fmla="*/ 3967167 w 11218359"/>
                <a:gd name="connsiteY347" fmla="*/ 513807 h 513807"/>
                <a:gd name="connsiteX348" fmla="*/ 3978645 w 11218359"/>
                <a:gd name="connsiteY348" fmla="*/ 513807 h 513807"/>
                <a:gd name="connsiteX349" fmla="*/ 3990075 w 11218359"/>
                <a:gd name="connsiteY349" fmla="*/ 513807 h 513807"/>
                <a:gd name="connsiteX350" fmla="*/ 4001505 w 11218359"/>
                <a:gd name="connsiteY350" fmla="*/ 513807 h 513807"/>
                <a:gd name="connsiteX351" fmla="*/ 4012935 w 11218359"/>
                <a:gd name="connsiteY351" fmla="*/ 513807 h 513807"/>
                <a:gd name="connsiteX352" fmla="*/ 4024365 w 11218359"/>
                <a:gd name="connsiteY352" fmla="*/ 513807 h 513807"/>
                <a:gd name="connsiteX353" fmla="*/ 4035843 w 11218359"/>
                <a:gd name="connsiteY353" fmla="*/ 513807 h 513807"/>
                <a:gd name="connsiteX354" fmla="*/ 4047273 w 11218359"/>
                <a:gd name="connsiteY354" fmla="*/ 513807 h 513807"/>
                <a:gd name="connsiteX355" fmla="*/ 4058702 w 11218359"/>
                <a:gd name="connsiteY355" fmla="*/ 513807 h 513807"/>
                <a:gd name="connsiteX356" fmla="*/ 4070133 w 11218359"/>
                <a:gd name="connsiteY356" fmla="*/ 513807 h 513807"/>
                <a:gd name="connsiteX357" fmla="*/ 4081563 w 11218359"/>
                <a:gd name="connsiteY357" fmla="*/ 513807 h 513807"/>
                <a:gd name="connsiteX358" fmla="*/ 4093040 w 11218359"/>
                <a:gd name="connsiteY358" fmla="*/ 513807 h 513807"/>
                <a:gd name="connsiteX359" fmla="*/ 4104471 w 11218359"/>
                <a:gd name="connsiteY359" fmla="*/ 513807 h 513807"/>
                <a:gd name="connsiteX360" fmla="*/ 4115900 w 11218359"/>
                <a:gd name="connsiteY360" fmla="*/ 513807 h 513807"/>
                <a:gd name="connsiteX361" fmla="*/ 4127330 w 11218359"/>
                <a:gd name="connsiteY361" fmla="*/ 513807 h 513807"/>
                <a:gd name="connsiteX362" fmla="*/ 4138760 w 11218359"/>
                <a:gd name="connsiteY362" fmla="*/ 513807 h 513807"/>
                <a:gd name="connsiteX363" fmla="*/ 4150238 w 11218359"/>
                <a:gd name="connsiteY363" fmla="*/ 513807 h 513807"/>
                <a:gd name="connsiteX364" fmla="*/ 4161668 w 11218359"/>
                <a:gd name="connsiteY364" fmla="*/ 513807 h 513807"/>
                <a:gd name="connsiteX365" fmla="*/ 4173098 w 11218359"/>
                <a:gd name="connsiteY365" fmla="*/ 513807 h 513807"/>
                <a:gd name="connsiteX366" fmla="*/ 4184528 w 11218359"/>
                <a:gd name="connsiteY366" fmla="*/ 513807 h 513807"/>
                <a:gd name="connsiteX367" fmla="*/ 4195958 w 11218359"/>
                <a:gd name="connsiteY367" fmla="*/ 513807 h 513807"/>
                <a:gd name="connsiteX368" fmla="*/ 4207436 w 11218359"/>
                <a:gd name="connsiteY368" fmla="*/ 513807 h 513807"/>
                <a:gd name="connsiteX369" fmla="*/ 4218865 w 11218359"/>
                <a:gd name="connsiteY369" fmla="*/ 513807 h 513807"/>
                <a:gd name="connsiteX370" fmla="*/ 4230296 w 11218359"/>
                <a:gd name="connsiteY370" fmla="*/ 513807 h 513807"/>
                <a:gd name="connsiteX371" fmla="*/ 4241726 w 11218359"/>
                <a:gd name="connsiteY371" fmla="*/ 513807 h 513807"/>
                <a:gd name="connsiteX372" fmla="*/ 4253156 w 11218359"/>
                <a:gd name="connsiteY372" fmla="*/ 513807 h 513807"/>
                <a:gd name="connsiteX373" fmla="*/ 4264634 w 11218359"/>
                <a:gd name="connsiteY373" fmla="*/ 513807 h 513807"/>
                <a:gd name="connsiteX374" fmla="*/ 4276063 w 11218359"/>
                <a:gd name="connsiteY374" fmla="*/ 513807 h 513807"/>
                <a:gd name="connsiteX375" fmla="*/ 4287493 w 11218359"/>
                <a:gd name="connsiteY375" fmla="*/ 513807 h 513807"/>
                <a:gd name="connsiteX376" fmla="*/ 4298923 w 11218359"/>
                <a:gd name="connsiteY376" fmla="*/ 513807 h 513807"/>
                <a:gd name="connsiteX377" fmla="*/ 4310353 w 11218359"/>
                <a:gd name="connsiteY377" fmla="*/ 513807 h 513807"/>
                <a:gd name="connsiteX378" fmla="*/ 4321831 w 11218359"/>
                <a:gd name="connsiteY378" fmla="*/ 513807 h 513807"/>
                <a:gd name="connsiteX379" fmla="*/ 4333261 w 11218359"/>
                <a:gd name="connsiteY379" fmla="*/ 513807 h 513807"/>
                <a:gd name="connsiteX380" fmla="*/ 4344691 w 11218359"/>
                <a:gd name="connsiteY380" fmla="*/ 513807 h 513807"/>
                <a:gd name="connsiteX381" fmla="*/ 4356121 w 11218359"/>
                <a:gd name="connsiteY381" fmla="*/ 513807 h 513807"/>
                <a:gd name="connsiteX382" fmla="*/ 4367551 w 11218359"/>
                <a:gd name="connsiteY382" fmla="*/ 513807 h 513807"/>
                <a:gd name="connsiteX383" fmla="*/ 4379028 w 11218359"/>
                <a:gd name="connsiteY383" fmla="*/ 513807 h 513807"/>
                <a:gd name="connsiteX384" fmla="*/ 4390458 w 11218359"/>
                <a:gd name="connsiteY384" fmla="*/ 513807 h 513807"/>
                <a:gd name="connsiteX385" fmla="*/ 4401889 w 11218359"/>
                <a:gd name="connsiteY385" fmla="*/ 513807 h 513807"/>
                <a:gd name="connsiteX386" fmla="*/ 4413319 w 11218359"/>
                <a:gd name="connsiteY386" fmla="*/ 513807 h 513807"/>
                <a:gd name="connsiteX387" fmla="*/ 4424749 w 11218359"/>
                <a:gd name="connsiteY387" fmla="*/ 513807 h 513807"/>
                <a:gd name="connsiteX388" fmla="*/ 4436226 w 11218359"/>
                <a:gd name="connsiteY388" fmla="*/ 513807 h 513807"/>
                <a:gd name="connsiteX389" fmla="*/ 4447656 w 11218359"/>
                <a:gd name="connsiteY389" fmla="*/ 513807 h 513807"/>
                <a:gd name="connsiteX390" fmla="*/ 4459086 w 11218359"/>
                <a:gd name="connsiteY390" fmla="*/ 513807 h 513807"/>
                <a:gd name="connsiteX391" fmla="*/ 4470516 w 11218359"/>
                <a:gd name="connsiteY391" fmla="*/ 513807 h 513807"/>
                <a:gd name="connsiteX392" fmla="*/ 4481946 w 11218359"/>
                <a:gd name="connsiteY392" fmla="*/ 513807 h 513807"/>
                <a:gd name="connsiteX393" fmla="*/ 4493424 w 11218359"/>
                <a:gd name="connsiteY393" fmla="*/ 513807 h 513807"/>
                <a:gd name="connsiteX394" fmla="*/ 4504854 w 11218359"/>
                <a:gd name="connsiteY394" fmla="*/ 513807 h 513807"/>
                <a:gd name="connsiteX395" fmla="*/ 4516284 w 11218359"/>
                <a:gd name="connsiteY395" fmla="*/ 513807 h 513807"/>
                <a:gd name="connsiteX396" fmla="*/ 4527714 w 11218359"/>
                <a:gd name="connsiteY396" fmla="*/ 513807 h 513807"/>
                <a:gd name="connsiteX397" fmla="*/ 4539144 w 11218359"/>
                <a:gd name="connsiteY397" fmla="*/ 513807 h 513807"/>
                <a:gd name="connsiteX398" fmla="*/ 4550621 w 11218359"/>
                <a:gd name="connsiteY398" fmla="*/ 513807 h 513807"/>
                <a:gd name="connsiteX399" fmla="*/ 4562051 w 11218359"/>
                <a:gd name="connsiteY399" fmla="*/ 513807 h 513807"/>
                <a:gd name="connsiteX400" fmla="*/ 4573482 w 11218359"/>
                <a:gd name="connsiteY400" fmla="*/ 513807 h 513807"/>
                <a:gd name="connsiteX401" fmla="*/ 4584912 w 11218359"/>
                <a:gd name="connsiteY401" fmla="*/ 513807 h 513807"/>
                <a:gd name="connsiteX402" fmla="*/ 4596341 w 11218359"/>
                <a:gd name="connsiteY402" fmla="*/ 513807 h 513807"/>
                <a:gd name="connsiteX403" fmla="*/ 4607771 w 11218359"/>
                <a:gd name="connsiteY403" fmla="*/ 513807 h 513807"/>
                <a:gd name="connsiteX404" fmla="*/ 4619249 w 11218359"/>
                <a:gd name="connsiteY404" fmla="*/ 513807 h 513807"/>
                <a:gd name="connsiteX405" fmla="*/ 4630679 w 11218359"/>
                <a:gd name="connsiteY405" fmla="*/ 513807 h 513807"/>
                <a:gd name="connsiteX406" fmla="*/ 4642109 w 11218359"/>
                <a:gd name="connsiteY406" fmla="*/ 513807 h 513807"/>
                <a:gd name="connsiteX407" fmla="*/ 4653539 w 11218359"/>
                <a:gd name="connsiteY407" fmla="*/ 513807 h 513807"/>
                <a:gd name="connsiteX408" fmla="*/ 4664969 w 11218359"/>
                <a:gd name="connsiteY408" fmla="*/ 513807 h 513807"/>
                <a:gd name="connsiteX409" fmla="*/ 4676447 w 11218359"/>
                <a:gd name="connsiteY409" fmla="*/ 513807 h 513807"/>
                <a:gd name="connsiteX410" fmla="*/ 4687877 w 11218359"/>
                <a:gd name="connsiteY410" fmla="*/ 513807 h 513807"/>
                <a:gd name="connsiteX411" fmla="*/ 4699306 w 11218359"/>
                <a:gd name="connsiteY411" fmla="*/ 513807 h 513807"/>
                <a:gd name="connsiteX412" fmla="*/ 4710737 w 11218359"/>
                <a:gd name="connsiteY412" fmla="*/ 513807 h 513807"/>
                <a:gd name="connsiteX413" fmla="*/ 4722167 w 11218359"/>
                <a:gd name="connsiteY413" fmla="*/ 513807 h 513807"/>
                <a:gd name="connsiteX414" fmla="*/ 4733644 w 11218359"/>
                <a:gd name="connsiteY414" fmla="*/ 513807 h 513807"/>
                <a:gd name="connsiteX415" fmla="*/ 4745075 w 11218359"/>
                <a:gd name="connsiteY415" fmla="*/ 513807 h 513807"/>
                <a:gd name="connsiteX416" fmla="*/ 4756504 w 11218359"/>
                <a:gd name="connsiteY416" fmla="*/ 513807 h 513807"/>
                <a:gd name="connsiteX417" fmla="*/ 4767934 w 11218359"/>
                <a:gd name="connsiteY417" fmla="*/ 513807 h 513807"/>
                <a:gd name="connsiteX418" fmla="*/ 4779364 w 11218359"/>
                <a:gd name="connsiteY418" fmla="*/ 513807 h 513807"/>
                <a:gd name="connsiteX419" fmla="*/ 4790842 w 11218359"/>
                <a:gd name="connsiteY419" fmla="*/ 513807 h 513807"/>
                <a:gd name="connsiteX420" fmla="*/ 4802272 w 11218359"/>
                <a:gd name="connsiteY420" fmla="*/ 513807 h 513807"/>
                <a:gd name="connsiteX421" fmla="*/ 4813702 w 11218359"/>
                <a:gd name="connsiteY421" fmla="*/ 513807 h 513807"/>
                <a:gd name="connsiteX422" fmla="*/ 4825132 w 11218359"/>
                <a:gd name="connsiteY422" fmla="*/ 513807 h 513807"/>
                <a:gd name="connsiteX423" fmla="*/ 4836562 w 11218359"/>
                <a:gd name="connsiteY423" fmla="*/ 513807 h 513807"/>
                <a:gd name="connsiteX424" fmla="*/ 4848040 w 11218359"/>
                <a:gd name="connsiteY424" fmla="*/ 513807 h 513807"/>
                <a:gd name="connsiteX425" fmla="*/ 4859469 w 11218359"/>
                <a:gd name="connsiteY425" fmla="*/ 513807 h 513807"/>
                <a:gd name="connsiteX426" fmla="*/ 4870899 w 11218359"/>
                <a:gd name="connsiteY426" fmla="*/ 513807 h 513807"/>
                <a:gd name="connsiteX427" fmla="*/ 4882330 w 11218359"/>
                <a:gd name="connsiteY427" fmla="*/ 513807 h 513807"/>
                <a:gd name="connsiteX428" fmla="*/ 4893760 w 11218359"/>
                <a:gd name="connsiteY428" fmla="*/ 513807 h 513807"/>
                <a:gd name="connsiteX429" fmla="*/ 4905237 w 11218359"/>
                <a:gd name="connsiteY429" fmla="*/ 513807 h 513807"/>
                <a:gd name="connsiteX430" fmla="*/ 4916667 w 11218359"/>
                <a:gd name="connsiteY430" fmla="*/ 513807 h 513807"/>
                <a:gd name="connsiteX431" fmla="*/ 4928097 w 11218359"/>
                <a:gd name="connsiteY431" fmla="*/ 513807 h 513807"/>
                <a:gd name="connsiteX432" fmla="*/ 4939527 w 11218359"/>
                <a:gd name="connsiteY432" fmla="*/ 513807 h 513807"/>
                <a:gd name="connsiteX433" fmla="*/ 4950957 w 11218359"/>
                <a:gd name="connsiteY433" fmla="*/ 513807 h 513807"/>
                <a:gd name="connsiteX434" fmla="*/ 4962435 w 11218359"/>
                <a:gd name="connsiteY434" fmla="*/ 513807 h 513807"/>
                <a:gd name="connsiteX435" fmla="*/ 4973865 w 11218359"/>
                <a:gd name="connsiteY435" fmla="*/ 513807 h 513807"/>
                <a:gd name="connsiteX436" fmla="*/ 4985295 w 11218359"/>
                <a:gd name="connsiteY436" fmla="*/ 513807 h 513807"/>
                <a:gd name="connsiteX437" fmla="*/ 4996725 w 11218359"/>
                <a:gd name="connsiteY437" fmla="*/ 513807 h 513807"/>
                <a:gd name="connsiteX438" fmla="*/ 5008155 w 11218359"/>
                <a:gd name="connsiteY438" fmla="*/ 513807 h 513807"/>
                <a:gd name="connsiteX439" fmla="*/ 5019632 w 11218359"/>
                <a:gd name="connsiteY439" fmla="*/ 513807 h 513807"/>
                <a:gd name="connsiteX440" fmla="*/ 5031062 w 11218359"/>
                <a:gd name="connsiteY440" fmla="*/ 513807 h 513807"/>
                <a:gd name="connsiteX441" fmla="*/ 5042492 w 11218359"/>
                <a:gd name="connsiteY441" fmla="*/ 513807 h 513807"/>
                <a:gd name="connsiteX442" fmla="*/ 5053923 w 11218359"/>
                <a:gd name="connsiteY442" fmla="*/ 513807 h 513807"/>
                <a:gd name="connsiteX443" fmla="*/ 5065353 w 11218359"/>
                <a:gd name="connsiteY443" fmla="*/ 513807 h 513807"/>
                <a:gd name="connsiteX444" fmla="*/ 5076830 w 11218359"/>
                <a:gd name="connsiteY444" fmla="*/ 513807 h 513807"/>
                <a:gd name="connsiteX445" fmla="*/ 5088260 w 11218359"/>
                <a:gd name="connsiteY445" fmla="*/ 513807 h 513807"/>
                <a:gd name="connsiteX446" fmla="*/ 5099690 w 11218359"/>
                <a:gd name="connsiteY446" fmla="*/ 513807 h 513807"/>
                <a:gd name="connsiteX447" fmla="*/ 5111120 w 11218359"/>
                <a:gd name="connsiteY447" fmla="*/ 513807 h 513807"/>
                <a:gd name="connsiteX448" fmla="*/ 5122550 w 11218359"/>
                <a:gd name="connsiteY448" fmla="*/ 513807 h 513807"/>
                <a:gd name="connsiteX449" fmla="*/ 5134028 w 11218359"/>
                <a:gd name="connsiteY449" fmla="*/ 513807 h 513807"/>
                <a:gd name="connsiteX450" fmla="*/ 5145458 w 11218359"/>
                <a:gd name="connsiteY450" fmla="*/ 513807 h 513807"/>
                <a:gd name="connsiteX451" fmla="*/ 5156888 w 11218359"/>
                <a:gd name="connsiteY451" fmla="*/ 513807 h 513807"/>
                <a:gd name="connsiteX452" fmla="*/ 5168318 w 11218359"/>
                <a:gd name="connsiteY452" fmla="*/ 513807 h 513807"/>
                <a:gd name="connsiteX453" fmla="*/ 5179747 w 11218359"/>
                <a:gd name="connsiteY453" fmla="*/ 513807 h 513807"/>
                <a:gd name="connsiteX454" fmla="*/ 5191225 w 11218359"/>
                <a:gd name="connsiteY454" fmla="*/ 513807 h 513807"/>
                <a:gd name="connsiteX455" fmla="*/ 5202655 w 11218359"/>
                <a:gd name="connsiteY455" fmla="*/ 513807 h 513807"/>
                <a:gd name="connsiteX456" fmla="*/ 5214085 w 11218359"/>
                <a:gd name="connsiteY456" fmla="*/ 513807 h 513807"/>
                <a:gd name="connsiteX457" fmla="*/ 5225515 w 11218359"/>
                <a:gd name="connsiteY457" fmla="*/ 513807 h 513807"/>
                <a:gd name="connsiteX458" fmla="*/ 5236945 w 11218359"/>
                <a:gd name="connsiteY458" fmla="*/ 513807 h 513807"/>
                <a:gd name="connsiteX459" fmla="*/ 5248423 w 11218359"/>
                <a:gd name="connsiteY459" fmla="*/ 513807 h 513807"/>
                <a:gd name="connsiteX460" fmla="*/ 5259853 w 11218359"/>
                <a:gd name="connsiteY460" fmla="*/ 513807 h 513807"/>
                <a:gd name="connsiteX461" fmla="*/ 5271283 w 11218359"/>
                <a:gd name="connsiteY461" fmla="*/ 513807 h 513807"/>
                <a:gd name="connsiteX462" fmla="*/ 5282713 w 11218359"/>
                <a:gd name="connsiteY462" fmla="*/ 513807 h 513807"/>
                <a:gd name="connsiteX463" fmla="*/ 5294143 w 11218359"/>
                <a:gd name="connsiteY463" fmla="*/ 513807 h 513807"/>
                <a:gd name="connsiteX464" fmla="*/ 5305621 w 11218359"/>
                <a:gd name="connsiteY464" fmla="*/ 513807 h 513807"/>
                <a:gd name="connsiteX465" fmla="*/ 5317051 w 11218359"/>
                <a:gd name="connsiteY465" fmla="*/ 513807 h 513807"/>
                <a:gd name="connsiteX466" fmla="*/ 5328481 w 11218359"/>
                <a:gd name="connsiteY466" fmla="*/ 513807 h 513807"/>
                <a:gd name="connsiteX467" fmla="*/ 5339910 w 11218359"/>
                <a:gd name="connsiteY467" fmla="*/ 513807 h 513807"/>
                <a:gd name="connsiteX468" fmla="*/ 5351340 w 11218359"/>
                <a:gd name="connsiteY468" fmla="*/ 513807 h 513807"/>
                <a:gd name="connsiteX469" fmla="*/ 5362818 w 11218359"/>
                <a:gd name="connsiteY469" fmla="*/ 513807 h 513807"/>
                <a:gd name="connsiteX470" fmla="*/ 5374248 w 11218359"/>
                <a:gd name="connsiteY470" fmla="*/ 513807 h 513807"/>
                <a:gd name="connsiteX471" fmla="*/ 5385678 w 11218359"/>
                <a:gd name="connsiteY471" fmla="*/ 513807 h 513807"/>
                <a:gd name="connsiteX472" fmla="*/ 5397108 w 11218359"/>
                <a:gd name="connsiteY472" fmla="*/ 513807 h 513807"/>
                <a:gd name="connsiteX473" fmla="*/ 5408538 w 11218359"/>
                <a:gd name="connsiteY473" fmla="*/ 513807 h 513807"/>
                <a:gd name="connsiteX474" fmla="*/ 5420016 w 11218359"/>
                <a:gd name="connsiteY474" fmla="*/ 513807 h 513807"/>
                <a:gd name="connsiteX475" fmla="*/ 5431446 w 11218359"/>
                <a:gd name="connsiteY475" fmla="*/ 513807 h 513807"/>
                <a:gd name="connsiteX476" fmla="*/ 5442876 w 11218359"/>
                <a:gd name="connsiteY476" fmla="*/ 513807 h 513807"/>
                <a:gd name="connsiteX477" fmla="*/ 5454306 w 11218359"/>
                <a:gd name="connsiteY477" fmla="*/ 513807 h 513807"/>
                <a:gd name="connsiteX478" fmla="*/ 5465736 w 11218359"/>
                <a:gd name="connsiteY478" fmla="*/ 513807 h 513807"/>
                <a:gd name="connsiteX479" fmla="*/ 5477214 w 11218359"/>
                <a:gd name="connsiteY479" fmla="*/ 513807 h 513807"/>
                <a:gd name="connsiteX480" fmla="*/ 5488643 w 11218359"/>
                <a:gd name="connsiteY480" fmla="*/ 513807 h 513807"/>
                <a:gd name="connsiteX481" fmla="*/ 5500073 w 11218359"/>
                <a:gd name="connsiteY481" fmla="*/ 513807 h 513807"/>
                <a:gd name="connsiteX482" fmla="*/ 5511503 w 11218359"/>
                <a:gd name="connsiteY482" fmla="*/ 513807 h 513807"/>
                <a:gd name="connsiteX483" fmla="*/ 5522933 w 11218359"/>
                <a:gd name="connsiteY483" fmla="*/ 513807 h 513807"/>
                <a:gd name="connsiteX484" fmla="*/ 5534411 w 11218359"/>
                <a:gd name="connsiteY484" fmla="*/ 513807 h 513807"/>
                <a:gd name="connsiteX485" fmla="*/ 5545841 w 11218359"/>
                <a:gd name="connsiteY485" fmla="*/ 513807 h 513807"/>
                <a:gd name="connsiteX486" fmla="*/ 5557271 w 11218359"/>
                <a:gd name="connsiteY486" fmla="*/ 513807 h 513807"/>
                <a:gd name="connsiteX487" fmla="*/ 5568701 w 11218359"/>
                <a:gd name="connsiteY487" fmla="*/ 513807 h 513807"/>
                <a:gd name="connsiteX488" fmla="*/ 5580131 w 11218359"/>
                <a:gd name="connsiteY488" fmla="*/ 513807 h 513807"/>
                <a:gd name="connsiteX489" fmla="*/ 5591609 w 11218359"/>
                <a:gd name="connsiteY489" fmla="*/ 513807 h 513807"/>
                <a:gd name="connsiteX490" fmla="*/ 5603038 w 11218359"/>
                <a:gd name="connsiteY490" fmla="*/ 513807 h 513807"/>
                <a:gd name="connsiteX491" fmla="*/ 5614469 w 11218359"/>
                <a:gd name="connsiteY491" fmla="*/ 513807 h 513807"/>
                <a:gd name="connsiteX492" fmla="*/ 5625899 w 11218359"/>
                <a:gd name="connsiteY492" fmla="*/ 513807 h 513807"/>
                <a:gd name="connsiteX493" fmla="*/ 5637329 w 11218359"/>
                <a:gd name="connsiteY493" fmla="*/ 513807 h 513807"/>
                <a:gd name="connsiteX494" fmla="*/ 5648759 w 11218359"/>
                <a:gd name="connsiteY494" fmla="*/ 513807 h 513807"/>
                <a:gd name="connsiteX495" fmla="*/ 5660236 w 11218359"/>
                <a:gd name="connsiteY495" fmla="*/ 513807 h 513807"/>
                <a:gd name="connsiteX496" fmla="*/ 5671666 w 11218359"/>
                <a:gd name="connsiteY496" fmla="*/ 513807 h 513807"/>
                <a:gd name="connsiteX497" fmla="*/ 5683096 w 11218359"/>
                <a:gd name="connsiteY497" fmla="*/ 513807 h 513807"/>
                <a:gd name="connsiteX498" fmla="*/ 5694526 w 11218359"/>
                <a:gd name="connsiteY498" fmla="*/ 513807 h 513807"/>
                <a:gd name="connsiteX499" fmla="*/ 5705956 w 11218359"/>
                <a:gd name="connsiteY499" fmla="*/ 513807 h 513807"/>
                <a:gd name="connsiteX500" fmla="*/ 5717434 w 11218359"/>
                <a:gd name="connsiteY500" fmla="*/ 513807 h 513807"/>
                <a:gd name="connsiteX501" fmla="*/ 5728864 w 11218359"/>
                <a:gd name="connsiteY501" fmla="*/ 513807 h 513807"/>
                <a:gd name="connsiteX502" fmla="*/ 5740294 w 11218359"/>
                <a:gd name="connsiteY502" fmla="*/ 513807 h 513807"/>
                <a:gd name="connsiteX503" fmla="*/ 5751724 w 11218359"/>
                <a:gd name="connsiteY503" fmla="*/ 513807 h 513807"/>
                <a:gd name="connsiteX504" fmla="*/ 5763154 w 11218359"/>
                <a:gd name="connsiteY504" fmla="*/ 513807 h 513807"/>
                <a:gd name="connsiteX505" fmla="*/ 5774631 w 11218359"/>
                <a:gd name="connsiteY505" fmla="*/ 513807 h 513807"/>
                <a:gd name="connsiteX506" fmla="*/ 5786062 w 11218359"/>
                <a:gd name="connsiteY506" fmla="*/ 513807 h 513807"/>
                <a:gd name="connsiteX507" fmla="*/ 5797492 w 11218359"/>
                <a:gd name="connsiteY507" fmla="*/ 513807 h 513807"/>
                <a:gd name="connsiteX508" fmla="*/ 5808921 w 11218359"/>
                <a:gd name="connsiteY508" fmla="*/ 513807 h 513807"/>
                <a:gd name="connsiteX509" fmla="*/ 5820351 w 11218359"/>
                <a:gd name="connsiteY509" fmla="*/ 513807 h 513807"/>
                <a:gd name="connsiteX510" fmla="*/ 5831829 w 11218359"/>
                <a:gd name="connsiteY510" fmla="*/ 513807 h 513807"/>
                <a:gd name="connsiteX511" fmla="*/ 5843259 w 11218359"/>
                <a:gd name="connsiteY511" fmla="*/ 513807 h 513807"/>
                <a:gd name="connsiteX512" fmla="*/ 5854689 w 11218359"/>
                <a:gd name="connsiteY512" fmla="*/ 513807 h 513807"/>
                <a:gd name="connsiteX513" fmla="*/ 5866119 w 11218359"/>
                <a:gd name="connsiteY513" fmla="*/ 513807 h 513807"/>
                <a:gd name="connsiteX514" fmla="*/ 5877549 w 11218359"/>
                <a:gd name="connsiteY514" fmla="*/ 513807 h 513807"/>
                <a:gd name="connsiteX515" fmla="*/ 5889027 w 11218359"/>
                <a:gd name="connsiteY515" fmla="*/ 513807 h 513807"/>
                <a:gd name="connsiteX516" fmla="*/ 5900457 w 11218359"/>
                <a:gd name="connsiteY516" fmla="*/ 513807 h 513807"/>
                <a:gd name="connsiteX517" fmla="*/ 5911887 w 11218359"/>
                <a:gd name="connsiteY517" fmla="*/ 513807 h 513807"/>
                <a:gd name="connsiteX518" fmla="*/ 5923317 w 11218359"/>
                <a:gd name="connsiteY518" fmla="*/ 513807 h 513807"/>
                <a:gd name="connsiteX519" fmla="*/ 5934747 w 11218359"/>
                <a:gd name="connsiteY519" fmla="*/ 513807 h 513807"/>
                <a:gd name="connsiteX520" fmla="*/ 5946225 w 11218359"/>
                <a:gd name="connsiteY520" fmla="*/ 513807 h 513807"/>
                <a:gd name="connsiteX521" fmla="*/ 5957655 w 11218359"/>
                <a:gd name="connsiteY521" fmla="*/ 513807 h 513807"/>
                <a:gd name="connsiteX522" fmla="*/ 5969084 w 11218359"/>
                <a:gd name="connsiteY522" fmla="*/ 513807 h 513807"/>
                <a:gd name="connsiteX523" fmla="*/ 5980514 w 11218359"/>
                <a:gd name="connsiteY523" fmla="*/ 513807 h 513807"/>
                <a:gd name="connsiteX524" fmla="*/ 5991944 w 11218359"/>
                <a:gd name="connsiteY524" fmla="*/ 513807 h 513807"/>
                <a:gd name="connsiteX525" fmla="*/ 6003422 w 11218359"/>
                <a:gd name="connsiteY525" fmla="*/ 513807 h 513807"/>
                <a:gd name="connsiteX526" fmla="*/ 6014852 w 11218359"/>
                <a:gd name="connsiteY526" fmla="*/ 513807 h 513807"/>
                <a:gd name="connsiteX527" fmla="*/ 6026282 w 11218359"/>
                <a:gd name="connsiteY527" fmla="*/ 513807 h 513807"/>
                <a:gd name="connsiteX528" fmla="*/ 6037712 w 11218359"/>
                <a:gd name="connsiteY528" fmla="*/ 513807 h 513807"/>
                <a:gd name="connsiteX529" fmla="*/ 6049142 w 11218359"/>
                <a:gd name="connsiteY529" fmla="*/ 513807 h 513807"/>
                <a:gd name="connsiteX530" fmla="*/ 6060620 w 11218359"/>
                <a:gd name="connsiteY530" fmla="*/ 513807 h 513807"/>
                <a:gd name="connsiteX531" fmla="*/ 6072049 w 11218359"/>
                <a:gd name="connsiteY531" fmla="*/ 513807 h 513807"/>
                <a:gd name="connsiteX532" fmla="*/ 6083480 w 11218359"/>
                <a:gd name="connsiteY532" fmla="*/ 513807 h 513807"/>
                <a:gd name="connsiteX533" fmla="*/ 6094910 w 11218359"/>
                <a:gd name="connsiteY533" fmla="*/ 513807 h 513807"/>
                <a:gd name="connsiteX534" fmla="*/ 6106340 w 11218359"/>
                <a:gd name="connsiteY534" fmla="*/ 513807 h 513807"/>
                <a:gd name="connsiteX535" fmla="*/ 6117818 w 11218359"/>
                <a:gd name="connsiteY535" fmla="*/ 513807 h 513807"/>
                <a:gd name="connsiteX536" fmla="*/ 6129247 w 11218359"/>
                <a:gd name="connsiteY536" fmla="*/ 513807 h 513807"/>
                <a:gd name="connsiteX537" fmla="*/ 6140677 w 11218359"/>
                <a:gd name="connsiteY537" fmla="*/ 513807 h 513807"/>
                <a:gd name="connsiteX538" fmla="*/ 6152107 w 11218359"/>
                <a:gd name="connsiteY538" fmla="*/ 513807 h 513807"/>
                <a:gd name="connsiteX539" fmla="*/ 6163537 w 11218359"/>
                <a:gd name="connsiteY539" fmla="*/ 513807 h 513807"/>
                <a:gd name="connsiteX540" fmla="*/ 6175015 w 11218359"/>
                <a:gd name="connsiteY540" fmla="*/ 513807 h 513807"/>
                <a:gd name="connsiteX541" fmla="*/ 6186445 w 11218359"/>
                <a:gd name="connsiteY541" fmla="*/ 513807 h 513807"/>
                <a:gd name="connsiteX542" fmla="*/ 6197875 w 11218359"/>
                <a:gd name="connsiteY542" fmla="*/ 513807 h 513807"/>
                <a:gd name="connsiteX543" fmla="*/ 6209305 w 11218359"/>
                <a:gd name="connsiteY543" fmla="*/ 513807 h 513807"/>
                <a:gd name="connsiteX544" fmla="*/ 6220735 w 11218359"/>
                <a:gd name="connsiteY544" fmla="*/ 513807 h 513807"/>
                <a:gd name="connsiteX545" fmla="*/ 6232212 w 11218359"/>
                <a:gd name="connsiteY545" fmla="*/ 513807 h 513807"/>
                <a:gd name="connsiteX546" fmla="*/ 6243642 w 11218359"/>
                <a:gd name="connsiteY546" fmla="*/ 513807 h 513807"/>
                <a:gd name="connsiteX547" fmla="*/ 6255073 w 11218359"/>
                <a:gd name="connsiteY547" fmla="*/ 513807 h 513807"/>
                <a:gd name="connsiteX548" fmla="*/ 6266503 w 11218359"/>
                <a:gd name="connsiteY548" fmla="*/ 513807 h 513807"/>
                <a:gd name="connsiteX549" fmla="*/ 6277933 w 11218359"/>
                <a:gd name="connsiteY549" fmla="*/ 513807 h 513807"/>
                <a:gd name="connsiteX550" fmla="*/ 6289410 w 11218359"/>
                <a:gd name="connsiteY550" fmla="*/ 513807 h 513807"/>
                <a:gd name="connsiteX551" fmla="*/ 6300840 w 11218359"/>
                <a:gd name="connsiteY551" fmla="*/ 513807 h 513807"/>
                <a:gd name="connsiteX552" fmla="*/ 6312270 w 11218359"/>
                <a:gd name="connsiteY552" fmla="*/ 513807 h 513807"/>
                <a:gd name="connsiteX553" fmla="*/ 6323700 w 11218359"/>
                <a:gd name="connsiteY553" fmla="*/ 513807 h 513807"/>
                <a:gd name="connsiteX554" fmla="*/ 6335130 w 11218359"/>
                <a:gd name="connsiteY554" fmla="*/ 513807 h 513807"/>
                <a:gd name="connsiteX555" fmla="*/ 6346608 w 11218359"/>
                <a:gd name="connsiteY555" fmla="*/ 513807 h 513807"/>
                <a:gd name="connsiteX556" fmla="*/ 6358038 w 11218359"/>
                <a:gd name="connsiteY556" fmla="*/ 513807 h 513807"/>
                <a:gd name="connsiteX557" fmla="*/ 6369468 w 11218359"/>
                <a:gd name="connsiteY557" fmla="*/ 513807 h 513807"/>
                <a:gd name="connsiteX558" fmla="*/ 6380898 w 11218359"/>
                <a:gd name="connsiteY558" fmla="*/ 513807 h 513807"/>
                <a:gd name="connsiteX559" fmla="*/ 6392328 w 11218359"/>
                <a:gd name="connsiteY559" fmla="*/ 513807 h 513807"/>
                <a:gd name="connsiteX560" fmla="*/ 6403805 w 11218359"/>
                <a:gd name="connsiteY560" fmla="*/ 513807 h 513807"/>
                <a:gd name="connsiteX561" fmla="*/ 6415235 w 11218359"/>
                <a:gd name="connsiteY561" fmla="*/ 513807 h 513807"/>
                <a:gd name="connsiteX562" fmla="*/ 6426666 w 11218359"/>
                <a:gd name="connsiteY562" fmla="*/ 513807 h 513807"/>
                <a:gd name="connsiteX563" fmla="*/ 6438096 w 11218359"/>
                <a:gd name="connsiteY563" fmla="*/ 513807 h 513807"/>
                <a:gd name="connsiteX564" fmla="*/ 6449525 w 11218359"/>
                <a:gd name="connsiteY564" fmla="*/ 513807 h 513807"/>
                <a:gd name="connsiteX565" fmla="*/ 6461003 w 11218359"/>
                <a:gd name="connsiteY565" fmla="*/ 513807 h 513807"/>
                <a:gd name="connsiteX566" fmla="*/ 6472433 w 11218359"/>
                <a:gd name="connsiteY566" fmla="*/ 513807 h 513807"/>
                <a:gd name="connsiteX567" fmla="*/ 6483863 w 11218359"/>
                <a:gd name="connsiteY567" fmla="*/ 513807 h 513807"/>
                <a:gd name="connsiteX568" fmla="*/ 6495293 w 11218359"/>
                <a:gd name="connsiteY568" fmla="*/ 513807 h 513807"/>
                <a:gd name="connsiteX569" fmla="*/ 6506723 w 11218359"/>
                <a:gd name="connsiteY569" fmla="*/ 513807 h 513807"/>
                <a:gd name="connsiteX570" fmla="*/ 6518201 w 11218359"/>
                <a:gd name="connsiteY570" fmla="*/ 513807 h 513807"/>
                <a:gd name="connsiteX571" fmla="*/ 6529631 w 11218359"/>
                <a:gd name="connsiteY571" fmla="*/ 513807 h 513807"/>
                <a:gd name="connsiteX572" fmla="*/ 6541061 w 11218359"/>
                <a:gd name="connsiteY572" fmla="*/ 513807 h 513807"/>
                <a:gd name="connsiteX573" fmla="*/ 6552490 w 11218359"/>
                <a:gd name="connsiteY573" fmla="*/ 513807 h 513807"/>
                <a:gd name="connsiteX574" fmla="*/ 6563921 w 11218359"/>
                <a:gd name="connsiteY574" fmla="*/ 513807 h 513807"/>
                <a:gd name="connsiteX575" fmla="*/ 6575398 w 11218359"/>
                <a:gd name="connsiteY575" fmla="*/ 513807 h 513807"/>
                <a:gd name="connsiteX576" fmla="*/ 6586828 w 11218359"/>
                <a:gd name="connsiteY576" fmla="*/ 513807 h 513807"/>
                <a:gd name="connsiteX577" fmla="*/ 6598259 w 11218359"/>
                <a:gd name="connsiteY577" fmla="*/ 513807 h 513807"/>
                <a:gd name="connsiteX578" fmla="*/ 6609688 w 11218359"/>
                <a:gd name="connsiteY578" fmla="*/ 513807 h 513807"/>
                <a:gd name="connsiteX579" fmla="*/ 6621118 w 11218359"/>
                <a:gd name="connsiteY579" fmla="*/ 513807 h 513807"/>
                <a:gd name="connsiteX580" fmla="*/ 6632596 w 11218359"/>
                <a:gd name="connsiteY580" fmla="*/ 513807 h 513807"/>
                <a:gd name="connsiteX581" fmla="*/ 6644026 w 11218359"/>
                <a:gd name="connsiteY581" fmla="*/ 513807 h 513807"/>
                <a:gd name="connsiteX582" fmla="*/ 6655456 w 11218359"/>
                <a:gd name="connsiteY582" fmla="*/ 513807 h 513807"/>
                <a:gd name="connsiteX583" fmla="*/ 6666886 w 11218359"/>
                <a:gd name="connsiteY583" fmla="*/ 513807 h 513807"/>
                <a:gd name="connsiteX584" fmla="*/ 6678316 w 11218359"/>
                <a:gd name="connsiteY584" fmla="*/ 513807 h 513807"/>
                <a:gd name="connsiteX585" fmla="*/ 6689794 w 11218359"/>
                <a:gd name="connsiteY585" fmla="*/ 513807 h 513807"/>
                <a:gd name="connsiteX586" fmla="*/ 6701224 w 11218359"/>
                <a:gd name="connsiteY586" fmla="*/ 513807 h 513807"/>
                <a:gd name="connsiteX587" fmla="*/ 6712653 w 11218359"/>
                <a:gd name="connsiteY587" fmla="*/ 513807 h 513807"/>
                <a:gd name="connsiteX588" fmla="*/ 6724083 w 11218359"/>
                <a:gd name="connsiteY588" fmla="*/ 513807 h 513807"/>
                <a:gd name="connsiteX589" fmla="*/ 6735514 w 11218359"/>
                <a:gd name="connsiteY589" fmla="*/ 513807 h 513807"/>
                <a:gd name="connsiteX590" fmla="*/ 6746944 w 11218359"/>
                <a:gd name="connsiteY590" fmla="*/ 513807 h 513807"/>
                <a:gd name="connsiteX591" fmla="*/ 6758421 w 11218359"/>
                <a:gd name="connsiteY591" fmla="*/ 513807 h 513807"/>
                <a:gd name="connsiteX592" fmla="*/ 6769851 w 11218359"/>
                <a:gd name="connsiteY592" fmla="*/ 513807 h 513807"/>
                <a:gd name="connsiteX593" fmla="*/ 6781281 w 11218359"/>
                <a:gd name="connsiteY593" fmla="*/ 513807 h 513807"/>
                <a:gd name="connsiteX594" fmla="*/ 6792711 w 11218359"/>
                <a:gd name="connsiteY594" fmla="*/ 513807 h 513807"/>
                <a:gd name="connsiteX595" fmla="*/ 6804141 w 11218359"/>
                <a:gd name="connsiteY595" fmla="*/ 513807 h 513807"/>
                <a:gd name="connsiteX596" fmla="*/ 6815619 w 11218359"/>
                <a:gd name="connsiteY596" fmla="*/ 513807 h 513807"/>
                <a:gd name="connsiteX597" fmla="*/ 6827049 w 11218359"/>
                <a:gd name="connsiteY597" fmla="*/ 513807 h 513807"/>
                <a:gd name="connsiteX598" fmla="*/ 6838479 w 11218359"/>
                <a:gd name="connsiteY598" fmla="*/ 513807 h 513807"/>
                <a:gd name="connsiteX599" fmla="*/ 6849909 w 11218359"/>
                <a:gd name="connsiteY599" fmla="*/ 513807 h 513807"/>
                <a:gd name="connsiteX600" fmla="*/ 6861339 w 11218359"/>
                <a:gd name="connsiteY600" fmla="*/ 513807 h 513807"/>
                <a:gd name="connsiteX601" fmla="*/ 6872816 w 11218359"/>
                <a:gd name="connsiteY601" fmla="*/ 513807 h 513807"/>
                <a:gd name="connsiteX602" fmla="*/ 6884246 w 11218359"/>
                <a:gd name="connsiteY602" fmla="*/ 513807 h 513807"/>
                <a:gd name="connsiteX603" fmla="*/ 6895676 w 11218359"/>
                <a:gd name="connsiteY603" fmla="*/ 513807 h 513807"/>
                <a:gd name="connsiteX604" fmla="*/ 6907107 w 11218359"/>
                <a:gd name="connsiteY604" fmla="*/ 513807 h 513807"/>
                <a:gd name="connsiteX605" fmla="*/ 6918537 w 11218359"/>
                <a:gd name="connsiteY605" fmla="*/ 513807 h 513807"/>
                <a:gd name="connsiteX606" fmla="*/ 6930014 w 11218359"/>
                <a:gd name="connsiteY606" fmla="*/ 513807 h 513807"/>
                <a:gd name="connsiteX607" fmla="*/ 6941444 w 11218359"/>
                <a:gd name="connsiteY607" fmla="*/ 513807 h 513807"/>
                <a:gd name="connsiteX608" fmla="*/ 6952874 w 11218359"/>
                <a:gd name="connsiteY608" fmla="*/ 513807 h 513807"/>
                <a:gd name="connsiteX609" fmla="*/ 6964304 w 11218359"/>
                <a:gd name="connsiteY609" fmla="*/ 513807 h 513807"/>
                <a:gd name="connsiteX610" fmla="*/ 6975734 w 11218359"/>
                <a:gd name="connsiteY610" fmla="*/ 513807 h 513807"/>
                <a:gd name="connsiteX611" fmla="*/ 6987212 w 11218359"/>
                <a:gd name="connsiteY611" fmla="*/ 513807 h 513807"/>
                <a:gd name="connsiteX612" fmla="*/ 6998642 w 11218359"/>
                <a:gd name="connsiteY612" fmla="*/ 513807 h 513807"/>
                <a:gd name="connsiteX613" fmla="*/ 7010072 w 11218359"/>
                <a:gd name="connsiteY613" fmla="*/ 513807 h 513807"/>
                <a:gd name="connsiteX614" fmla="*/ 7021502 w 11218359"/>
                <a:gd name="connsiteY614" fmla="*/ 513807 h 513807"/>
                <a:gd name="connsiteX615" fmla="*/ 7032931 w 11218359"/>
                <a:gd name="connsiteY615" fmla="*/ 513807 h 513807"/>
                <a:gd name="connsiteX616" fmla="*/ 7044409 w 11218359"/>
                <a:gd name="connsiteY616" fmla="*/ 513807 h 513807"/>
                <a:gd name="connsiteX617" fmla="*/ 7055839 w 11218359"/>
                <a:gd name="connsiteY617" fmla="*/ 513807 h 513807"/>
                <a:gd name="connsiteX618" fmla="*/ 7067269 w 11218359"/>
                <a:gd name="connsiteY618" fmla="*/ 513807 h 513807"/>
                <a:gd name="connsiteX619" fmla="*/ 7078700 w 11218359"/>
                <a:gd name="connsiteY619" fmla="*/ 513807 h 513807"/>
                <a:gd name="connsiteX620" fmla="*/ 7090129 w 11218359"/>
                <a:gd name="connsiteY620" fmla="*/ 513807 h 513807"/>
                <a:gd name="connsiteX621" fmla="*/ 7101607 w 11218359"/>
                <a:gd name="connsiteY621" fmla="*/ 513807 h 513807"/>
                <a:gd name="connsiteX622" fmla="*/ 7113037 w 11218359"/>
                <a:gd name="connsiteY622" fmla="*/ 513807 h 513807"/>
                <a:gd name="connsiteX623" fmla="*/ 7124467 w 11218359"/>
                <a:gd name="connsiteY623" fmla="*/ 513807 h 513807"/>
                <a:gd name="connsiteX624" fmla="*/ 7135897 w 11218359"/>
                <a:gd name="connsiteY624" fmla="*/ 513807 h 513807"/>
                <a:gd name="connsiteX625" fmla="*/ 7147327 w 11218359"/>
                <a:gd name="connsiteY625" fmla="*/ 513807 h 513807"/>
                <a:gd name="connsiteX626" fmla="*/ 7158805 w 11218359"/>
                <a:gd name="connsiteY626" fmla="*/ 513807 h 513807"/>
                <a:gd name="connsiteX627" fmla="*/ 7170235 w 11218359"/>
                <a:gd name="connsiteY627" fmla="*/ 513807 h 513807"/>
                <a:gd name="connsiteX628" fmla="*/ 7181665 w 11218359"/>
                <a:gd name="connsiteY628" fmla="*/ 513807 h 513807"/>
                <a:gd name="connsiteX629" fmla="*/ 7193094 w 11218359"/>
                <a:gd name="connsiteY629" fmla="*/ 513807 h 513807"/>
                <a:gd name="connsiteX630" fmla="*/ 7204524 w 11218359"/>
                <a:gd name="connsiteY630" fmla="*/ 513807 h 513807"/>
                <a:gd name="connsiteX631" fmla="*/ 7216002 w 11218359"/>
                <a:gd name="connsiteY631" fmla="*/ 513807 h 513807"/>
                <a:gd name="connsiteX632" fmla="*/ 7227432 w 11218359"/>
                <a:gd name="connsiteY632" fmla="*/ 513807 h 513807"/>
                <a:gd name="connsiteX633" fmla="*/ 7238862 w 11218359"/>
                <a:gd name="connsiteY633" fmla="*/ 513807 h 513807"/>
                <a:gd name="connsiteX634" fmla="*/ 7250292 w 11218359"/>
                <a:gd name="connsiteY634" fmla="*/ 513807 h 513807"/>
                <a:gd name="connsiteX635" fmla="*/ 7261722 w 11218359"/>
                <a:gd name="connsiteY635" fmla="*/ 513807 h 513807"/>
                <a:gd name="connsiteX636" fmla="*/ 7273200 w 11218359"/>
                <a:gd name="connsiteY636" fmla="*/ 513807 h 513807"/>
                <a:gd name="connsiteX637" fmla="*/ 7284630 w 11218359"/>
                <a:gd name="connsiteY637" fmla="*/ 513807 h 513807"/>
                <a:gd name="connsiteX638" fmla="*/ 7296060 w 11218359"/>
                <a:gd name="connsiteY638" fmla="*/ 513807 h 513807"/>
                <a:gd name="connsiteX639" fmla="*/ 7307490 w 11218359"/>
                <a:gd name="connsiteY639" fmla="*/ 513807 h 513807"/>
                <a:gd name="connsiteX640" fmla="*/ 7318920 w 11218359"/>
                <a:gd name="connsiteY640" fmla="*/ 513807 h 513807"/>
                <a:gd name="connsiteX641" fmla="*/ 7330398 w 11218359"/>
                <a:gd name="connsiteY641" fmla="*/ 513807 h 513807"/>
                <a:gd name="connsiteX642" fmla="*/ 7341828 w 11218359"/>
                <a:gd name="connsiteY642" fmla="*/ 513807 h 513807"/>
                <a:gd name="connsiteX643" fmla="*/ 7353257 w 11218359"/>
                <a:gd name="connsiteY643" fmla="*/ 513807 h 513807"/>
                <a:gd name="connsiteX644" fmla="*/ 7364687 w 11218359"/>
                <a:gd name="connsiteY644" fmla="*/ 513807 h 513807"/>
                <a:gd name="connsiteX645" fmla="*/ 7376117 w 11218359"/>
                <a:gd name="connsiteY645" fmla="*/ 513807 h 513807"/>
                <a:gd name="connsiteX646" fmla="*/ 7387595 w 11218359"/>
                <a:gd name="connsiteY646" fmla="*/ 513807 h 513807"/>
                <a:gd name="connsiteX647" fmla="*/ 7399025 w 11218359"/>
                <a:gd name="connsiteY647" fmla="*/ 513807 h 513807"/>
                <a:gd name="connsiteX648" fmla="*/ 7410455 w 11218359"/>
                <a:gd name="connsiteY648" fmla="*/ 513807 h 513807"/>
                <a:gd name="connsiteX649" fmla="*/ 7421885 w 11218359"/>
                <a:gd name="connsiteY649" fmla="*/ 513807 h 513807"/>
                <a:gd name="connsiteX650" fmla="*/ 7433315 w 11218359"/>
                <a:gd name="connsiteY650" fmla="*/ 513807 h 513807"/>
                <a:gd name="connsiteX651" fmla="*/ 7444793 w 11218359"/>
                <a:gd name="connsiteY651" fmla="*/ 513807 h 513807"/>
                <a:gd name="connsiteX652" fmla="*/ 7456222 w 11218359"/>
                <a:gd name="connsiteY652" fmla="*/ 513807 h 513807"/>
                <a:gd name="connsiteX653" fmla="*/ 7467653 w 11218359"/>
                <a:gd name="connsiteY653" fmla="*/ 513807 h 513807"/>
                <a:gd name="connsiteX654" fmla="*/ 7479083 w 11218359"/>
                <a:gd name="connsiteY654" fmla="*/ 513807 h 513807"/>
                <a:gd name="connsiteX655" fmla="*/ 7490513 w 11218359"/>
                <a:gd name="connsiteY655" fmla="*/ 513807 h 513807"/>
                <a:gd name="connsiteX656" fmla="*/ 7501990 w 11218359"/>
                <a:gd name="connsiteY656" fmla="*/ 513807 h 513807"/>
                <a:gd name="connsiteX657" fmla="*/ 7513420 w 11218359"/>
                <a:gd name="connsiteY657" fmla="*/ 513807 h 513807"/>
                <a:gd name="connsiteX658" fmla="*/ 7524850 w 11218359"/>
                <a:gd name="connsiteY658" fmla="*/ 513807 h 513807"/>
                <a:gd name="connsiteX659" fmla="*/ 7536280 w 11218359"/>
                <a:gd name="connsiteY659" fmla="*/ 513807 h 513807"/>
                <a:gd name="connsiteX660" fmla="*/ 7547710 w 11218359"/>
                <a:gd name="connsiteY660" fmla="*/ 513807 h 513807"/>
                <a:gd name="connsiteX661" fmla="*/ 7559188 w 11218359"/>
                <a:gd name="connsiteY661" fmla="*/ 513807 h 513807"/>
                <a:gd name="connsiteX662" fmla="*/ 7570618 w 11218359"/>
                <a:gd name="connsiteY662" fmla="*/ 513807 h 513807"/>
                <a:gd name="connsiteX663" fmla="*/ 7582048 w 11218359"/>
                <a:gd name="connsiteY663" fmla="*/ 513807 h 513807"/>
                <a:gd name="connsiteX664" fmla="*/ 7593478 w 11218359"/>
                <a:gd name="connsiteY664" fmla="*/ 513807 h 513807"/>
                <a:gd name="connsiteX665" fmla="*/ 7604908 w 11218359"/>
                <a:gd name="connsiteY665" fmla="*/ 513807 h 513807"/>
                <a:gd name="connsiteX666" fmla="*/ 7616385 w 11218359"/>
                <a:gd name="connsiteY666" fmla="*/ 513807 h 513807"/>
                <a:gd name="connsiteX667" fmla="*/ 7627815 w 11218359"/>
                <a:gd name="connsiteY667" fmla="*/ 513807 h 513807"/>
                <a:gd name="connsiteX668" fmla="*/ 7639246 w 11218359"/>
                <a:gd name="connsiteY668" fmla="*/ 513807 h 513807"/>
                <a:gd name="connsiteX669" fmla="*/ 7650676 w 11218359"/>
                <a:gd name="connsiteY669" fmla="*/ 513807 h 513807"/>
                <a:gd name="connsiteX670" fmla="*/ 7662106 w 11218359"/>
                <a:gd name="connsiteY670" fmla="*/ 513807 h 513807"/>
                <a:gd name="connsiteX671" fmla="*/ 7673583 w 11218359"/>
                <a:gd name="connsiteY671" fmla="*/ 513807 h 513807"/>
                <a:gd name="connsiteX672" fmla="*/ 7685013 w 11218359"/>
                <a:gd name="connsiteY672" fmla="*/ 513807 h 513807"/>
                <a:gd name="connsiteX673" fmla="*/ 7696443 w 11218359"/>
                <a:gd name="connsiteY673" fmla="*/ 513807 h 513807"/>
                <a:gd name="connsiteX674" fmla="*/ 7707873 w 11218359"/>
                <a:gd name="connsiteY674" fmla="*/ 513807 h 513807"/>
                <a:gd name="connsiteX675" fmla="*/ 7719303 w 11218359"/>
                <a:gd name="connsiteY675" fmla="*/ 513807 h 513807"/>
                <a:gd name="connsiteX676" fmla="*/ 7730733 w 11218359"/>
                <a:gd name="connsiteY676" fmla="*/ 513807 h 513807"/>
                <a:gd name="connsiteX677" fmla="*/ 7742211 w 11218359"/>
                <a:gd name="connsiteY677" fmla="*/ 513807 h 513807"/>
                <a:gd name="connsiteX678" fmla="*/ 7753641 w 11218359"/>
                <a:gd name="connsiteY678" fmla="*/ 513807 h 513807"/>
                <a:gd name="connsiteX679" fmla="*/ 7765071 w 11218359"/>
                <a:gd name="connsiteY679" fmla="*/ 513807 h 513807"/>
                <a:gd name="connsiteX680" fmla="*/ 7776501 w 11218359"/>
                <a:gd name="connsiteY680" fmla="*/ 513807 h 513807"/>
                <a:gd name="connsiteX681" fmla="*/ 7787931 w 11218359"/>
                <a:gd name="connsiteY681" fmla="*/ 513807 h 513807"/>
                <a:gd name="connsiteX682" fmla="*/ 7799408 w 11218359"/>
                <a:gd name="connsiteY682" fmla="*/ 513807 h 513807"/>
                <a:gd name="connsiteX683" fmla="*/ 7810839 w 11218359"/>
                <a:gd name="connsiteY683" fmla="*/ 513807 h 513807"/>
                <a:gd name="connsiteX684" fmla="*/ 7822268 w 11218359"/>
                <a:gd name="connsiteY684" fmla="*/ 513807 h 513807"/>
                <a:gd name="connsiteX685" fmla="*/ 7833698 w 11218359"/>
                <a:gd name="connsiteY685" fmla="*/ 513807 h 513807"/>
                <a:gd name="connsiteX686" fmla="*/ 7845128 w 11218359"/>
                <a:gd name="connsiteY686" fmla="*/ 513807 h 513807"/>
                <a:gd name="connsiteX687" fmla="*/ 7856606 w 11218359"/>
                <a:gd name="connsiteY687" fmla="*/ 513807 h 513807"/>
                <a:gd name="connsiteX688" fmla="*/ 7868036 w 11218359"/>
                <a:gd name="connsiteY688" fmla="*/ 513807 h 513807"/>
                <a:gd name="connsiteX689" fmla="*/ 7879466 w 11218359"/>
                <a:gd name="connsiteY689" fmla="*/ 513807 h 513807"/>
                <a:gd name="connsiteX690" fmla="*/ 7890896 w 11218359"/>
                <a:gd name="connsiteY690" fmla="*/ 513807 h 513807"/>
                <a:gd name="connsiteX691" fmla="*/ 7902326 w 11218359"/>
                <a:gd name="connsiteY691" fmla="*/ 513807 h 513807"/>
                <a:gd name="connsiteX692" fmla="*/ 7913804 w 11218359"/>
                <a:gd name="connsiteY692" fmla="*/ 513807 h 513807"/>
                <a:gd name="connsiteX693" fmla="*/ 7925234 w 11218359"/>
                <a:gd name="connsiteY693" fmla="*/ 513807 h 513807"/>
                <a:gd name="connsiteX694" fmla="*/ 7936663 w 11218359"/>
                <a:gd name="connsiteY694" fmla="*/ 513807 h 513807"/>
                <a:gd name="connsiteX695" fmla="*/ 7948094 w 11218359"/>
                <a:gd name="connsiteY695" fmla="*/ 513807 h 513807"/>
                <a:gd name="connsiteX696" fmla="*/ 7959524 w 11218359"/>
                <a:gd name="connsiteY696" fmla="*/ 513807 h 513807"/>
                <a:gd name="connsiteX697" fmla="*/ 7971001 w 11218359"/>
                <a:gd name="connsiteY697" fmla="*/ 513807 h 513807"/>
                <a:gd name="connsiteX698" fmla="*/ 7982431 w 11218359"/>
                <a:gd name="connsiteY698" fmla="*/ 513807 h 513807"/>
                <a:gd name="connsiteX699" fmla="*/ 7993861 w 11218359"/>
                <a:gd name="connsiteY699" fmla="*/ 513807 h 513807"/>
                <a:gd name="connsiteX700" fmla="*/ 8005291 w 11218359"/>
                <a:gd name="connsiteY700" fmla="*/ 513807 h 513807"/>
                <a:gd name="connsiteX701" fmla="*/ 8016721 w 11218359"/>
                <a:gd name="connsiteY701" fmla="*/ 513807 h 513807"/>
                <a:gd name="connsiteX702" fmla="*/ 8028199 w 11218359"/>
                <a:gd name="connsiteY702" fmla="*/ 513807 h 513807"/>
                <a:gd name="connsiteX703" fmla="*/ 8039629 w 11218359"/>
                <a:gd name="connsiteY703" fmla="*/ 513807 h 513807"/>
                <a:gd name="connsiteX704" fmla="*/ 8051059 w 11218359"/>
                <a:gd name="connsiteY704" fmla="*/ 513807 h 513807"/>
                <a:gd name="connsiteX705" fmla="*/ 8062489 w 11218359"/>
                <a:gd name="connsiteY705" fmla="*/ 513807 h 513807"/>
                <a:gd name="connsiteX706" fmla="*/ 8073919 w 11218359"/>
                <a:gd name="connsiteY706" fmla="*/ 513807 h 513807"/>
                <a:gd name="connsiteX707" fmla="*/ 8085396 w 11218359"/>
                <a:gd name="connsiteY707" fmla="*/ 513807 h 513807"/>
                <a:gd name="connsiteX708" fmla="*/ 8096826 w 11218359"/>
                <a:gd name="connsiteY708" fmla="*/ 513807 h 513807"/>
                <a:gd name="connsiteX709" fmla="*/ 8108256 w 11218359"/>
                <a:gd name="connsiteY709" fmla="*/ 513807 h 513807"/>
                <a:gd name="connsiteX710" fmla="*/ 8119687 w 11218359"/>
                <a:gd name="connsiteY710" fmla="*/ 513807 h 513807"/>
                <a:gd name="connsiteX711" fmla="*/ 8131117 w 11218359"/>
                <a:gd name="connsiteY711" fmla="*/ 513807 h 513807"/>
                <a:gd name="connsiteX712" fmla="*/ 8142594 w 11218359"/>
                <a:gd name="connsiteY712" fmla="*/ 513807 h 513807"/>
                <a:gd name="connsiteX713" fmla="*/ 8154024 w 11218359"/>
                <a:gd name="connsiteY713" fmla="*/ 513807 h 513807"/>
                <a:gd name="connsiteX714" fmla="*/ 8165454 w 11218359"/>
                <a:gd name="connsiteY714" fmla="*/ 513807 h 513807"/>
                <a:gd name="connsiteX715" fmla="*/ 8176884 w 11218359"/>
                <a:gd name="connsiteY715" fmla="*/ 513807 h 513807"/>
                <a:gd name="connsiteX716" fmla="*/ 8188314 w 11218359"/>
                <a:gd name="connsiteY716" fmla="*/ 513807 h 513807"/>
                <a:gd name="connsiteX717" fmla="*/ 8199792 w 11218359"/>
                <a:gd name="connsiteY717" fmla="*/ 513807 h 513807"/>
                <a:gd name="connsiteX718" fmla="*/ 8211222 w 11218359"/>
                <a:gd name="connsiteY718" fmla="*/ 513807 h 513807"/>
                <a:gd name="connsiteX719" fmla="*/ 8222652 w 11218359"/>
                <a:gd name="connsiteY719" fmla="*/ 513807 h 513807"/>
                <a:gd name="connsiteX720" fmla="*/ 8234082 w 11218359"/>
                <a:gd name="connsiteY720" fmla="*/ 513807 h 513807"/>
                <a:gd name="connsiteX721" fmla="*/ 8245512 w 11218359"/>
                <a:gd name="connsiteY721" fmla="*/ 513807 h 513807"/>
                <a:gd name="connsiteX722" fmla="*/ 8256989 w 11218359"/>
                <a:gd name="connsiteY722" fmla="*/ 513807 h 513807"/>
                <a:gd name="connsiteX723" fmla="*/ 8268419 w 11218359"/>
                <a:gd name="connsiteY723" fmla="*/ 513807 h 513807"/>
                <a:gd name="connsiteX724" fmla="*/ 8279850 w 11218359"/>
                <a:gd name="connsiteY724" fmla="*/ 513807 h 513807"/>
                <a:gd name="connsiteX725" fmla="*/ 8291280 w 11218359"/>
                <a:gd name="connsiteY725" fmla="*/ 513807 h 513807"/>
                <a:gd name="connsiteX726" fmla="*/ 8302709 w 11218359"/>
                <a:gd name="connsiteY726" fmla="*/ 513807 h 513807"/>
                <a:gd name="connsiteX727" fmla="*/ 8314187 w 11218359"/>
                <a:gd name="connsiteY727" fmla="*/ 513807 h 513807"/>
                <a:gd name="connsiteX728" fmla="*/ 8325617 w 11218359"/>
                <a:gd name="connsiteY728" fmla="*/ 513807 h 513807"/>
                <a:gd name="connsiteX729" fmla="*/ 8337047 w 11218359"/>
                <a:gd name="connsiteY729" fmla="*/ 513807 h 513807"/>
                <a:gd name="connsiteX730" fmla="*/ 8348477 w 11218359"/>
                <a:gd name="connsiteY730" fmla="*/ 513807 h 513807"/>
                <a:gd name="connsiteX731" fmla="*/ 8359907 w 11218359"/>
                <a:gd name="connsiteY731" fmla="*/ 513807 h 513807"/>
                <a:gd name="connsiteX732" fmla="*/ 8371385 w 11218359"/>
                <a:gd name="connsiteY732" fmla="*/ 513807 h 513807"/>
                <a:gd name="connsiteX733" fmla="*/ 8382815 w 11218359"/>
                <a:gd name="connsiteY733" fmla="*/ 513807 h 513807"/>
                <a:gd name="connsiteX734" fmla="*/ 8394245 w 11218359"/>
                <a:gd name="connsiteY734" fmla="*/ 513807 h 513807"/>
                <a:gd name="connsiteX735" fmla="*/ 8405674 w 11218359"/>
                <a:gd name="connsiteY735" fmla="*/ 513807 h 513807"/>
                <a:gd name="connsiteX736" fmla="*/ 8417104 w 11218359"/>
                <a:gd name="connsiteY736" fmla="*/ 513807 h 513807"/>
                <a:gd name="connsiteX737" fmla="*/ 8428582 w 11218359"/>
                <a:gd name="connsiteY737" fmla="*/ 513807 h 513807"/>
                <a:gd name="connsiteX738" fmla="*/ 8440012 w 11218359"/>
                <a:gd name="connsiteY738" fmla="*/ 513807 h 513807"/>
                <a:gd name="connsiteX739" fmla="*/ 8451442 w 11218359"/>
                <a:gd name="connsiteY739" fmla="*/ 513807 h 513807"/>
                <a:gd name="connsiteX740" fmla="*/ 8462872 w 11218359"/>
                <a:gd name="connsiteY740" fmla="*/ 513807 h 513807"/>
                <a:gd name="connsiteX741" fmla="*/ 8474302 w 11218359"/>
                <a:gd name="connsiteY741" fmla="*/ 513807 h 513807"/>
                <a:gd name="connsiteX742" fmla="*/ 8485780 w 11218359"/>
                <a:gd name="connsiteY742" fmla="*/ 513807 h 513807"/>
                <a:gd name="connsiteX743" fmla="*/ 8497210 w 11218359"/>
                <a:gd name="connsiteY743" fmla="*/ 513807 h 513807"/>
                <a:gd name="connsiteX744" fmla="*/ 8508640 w 11218359"/>
                <a:gd name="connsiteY744" fmla="*/ 513807 h 513807"/>
                <a:gd name="connsiteX745" fmla="*/ 8520069 w 11218359"/>
                <a:gd name="connsiteY745" fmla="*/ 513807 h 513807"/>
                <a:gd name="connsiteX746" fmla="*/ 8531500 w 11218359"/>
                <a:gd name="connsiteY746" fmla="*/ 513807 h 513807"/>
                <a:gd name="connsiteX747" fmla="*/ 8542977 w 11218359"/>
                <a:gd name="connsiteY747" fmla="*/ 513807 h 513807"/>
                <a:gd name="connsiteX748" fmla="*/ 8554407 w 11218359"/>
                <a:gd name="connsiteY748" fmla="*/ 513807 h 513807"/>
                <a:gd name="connsiteX749" fmla="*/ 8565837 w 11218359"/>
                <a:gd name="connsiteY749" fmla="*/ 513807 h 513807"/>
                <a:gd name="connsiteX750" fmla="*/ 8577267 w 11218359"/>
                <a:gd name="connsiteY750" fmla="*/ 513807 h 513807"/>
                <a:gd name="connsiteX751" fmla="*/ 8588697 w 11218359"/>
                <a:gd name="connsiteY751" fmla="*/ 513807 h 513807"/>
                <a:gd name="connsiteX752" fmla="*/ 8600175 w 11218359"/>
                <a:gd name="connsiteY752" fmla="*/ 513807 h 513807"/>
                <a:gd name="connsiteX753" fmla="*/ 8611605 w 11218359"/>
                <a:gd name="connsiteY753" fmla="*/ 513807 h 513807"/>
                <a:gd name="connsiteX754" fmla="*/ 8623035 w 11218359"/>
                <a:gd name="connsiteY754" fmla="*/ 513807 h 513807"/>
                <a:gd name="connsiteX755" fmla="*/ 8634465 w 11218359"/>
                <a:gd name="connsiteY755" fmla="*/ 513807 h 513807"/>
                <a:gd name="connsiteX756" fmla="*/ 8645895 w 11218359"/>
                <a:gd name="connsiteY756" fmla="*/ 513807 h 513807"/>
                <a:gd name="connsiteX757" fmla="*/ 8657373 w 11218359"/>
                <a:gd name="connsiteY757" fmla="*/ 513807 h 513807"/>
                <a:gd name="connsiteX758" fmla="*/ 8668802 w 11218359"/>
                <a:gd name="connsiteY758" fmla="*/ 513807 h 513807"/>
                <a:gd name="connsiteX759" fmla="*/ 8680232 w 11218359"/>
                <a:gd name="connsiteY759" fmla="*/ 513807 h 513807"/>
                <a:gd name="connsiteX760" fmla="*/ 8691662 w 11218359"/>
                <a:gd name="connsiteY760" fmla="*/ 513807 h 513807"/>
                <a:gd name="connsiteX761" fmla="*/ 8703093 w 11218359"/>
                <a:gd name="connsiteY761" fmla="*/ 513807 h 513807"/>
                <a:gd name="connsiteX762" fmla="*/ 8714570 w 11218359"/>
                <a:gd name="connsiteY762" fmla="*/ 513807 h 513807"/>
                <a:gd name="connsiteX763" fmla="*/ 8726000 w 11218359"/>
                <a:gd name="connsiteY763" fmla="*/ 513807 h 513807"/>
                <a:gd name="connsiteX764" fmla="*/ 8737430 w 11218359"/>
                <a:gd name="connsiteY764" fmla="*/ 513807 h 513807"/>
                <a:gd name="connsiteX765" fmla="*/ 8748860 w 11218359"/>
                <a:gd name="connsiteY765" fmla="*/ 513807 h 513807"/>
                <a:gd name="connsiteX766" fmla="*/ 8760290 w 11218359"/>
                <a:gd name="connsiteY766" fmla="*/ 513807 h 513807"/>
                <a:gd name="connsiteX767" fmla="*/ 8771768 w 11218359"/>
                <a:gd name="connsiteY767" fmla="*/ 513807 h 513807"/>
                <a:gd name="connsiteX768" fmla="*/ 8783198 w 11218359"/>
                <a:gd name="connsiteY768" fmla="*/ 513807 h 513807"/>
                <a:gd name="connsiteX769" fmla="*/ 8794628 w 11218359"/>
                <a:gd name="connsiteY769" fmla="*/ 513807 h 513807"/>
                <a:gd name="connsiteX770" fmla="*/ 8806058 w 11218359"/>
                <a:gd name="connsiteY770" fmla="*/ 513807 h 513807"/>
                <a:gd name="connsiteX771" fmla="*/ 8817488 w 11218359"/>
                <a:gd name="connsiteY771" fmla="*/ 513807 h 513807"/>
                <a:gd name="connsiteX772" fmla="*/ 8828918 w 11218359"/>
                <a:gd name="connsiteY772" fmla="*/ 513807 h 513807"/>
                <a:gd name="connsiteX773" fmla="*/ 8840395 w 11218359"/>
                <a:gd name="connsiteY773" fmla="*/ 513807 h 513807"/>
                <a:gd name="connsiteX774" fmla="*/ 8851825 w 11218359"/>
                <a:gd name="connsiteY774" fmla="*/ 513807 h 513807"/>
                <a:gd name="connsiteX775" fmla="*/ 8863256 w 11218359"/>
                <a:gd name="connsiteY775" fmla="*/ 513807 h 513807"/>
                <a:gd name="connsiteX776" fmla="*/ 8874686 w 11218359"/>
                <a:gd name="connsiteY776" fmla="*/ 513807 h 513807"/>
                <a:gd name="connsiteX777" fmla="*/ 8886115 w 11218359"/>
                <a:gd name="connsiteY777" fmla="*/ 513807 h 513807"/>
                <a:gd name="connsiteX778" fmla="*/ 8897593 w 11218359"/>
                <a:gd name="connsiteY778" fmla="*/ 513807 h 513807"/>
                <a:gd name="connsiteX779" fmla="*/ 8909022 w 11218359"/>
                <a:gd name="connsiteY779" fmla="*/ 513807 h 513807"/>
                <a:gd name="connsiteX780" fmla="*/ 8920453 w 11218359"/>
                <a:gd name="connsiteY780" fmla="*/ 513807 h 513807"/>
                <a:gd name="connsiteX781" fmla="*/ 8931883 w 11218359"/>
                <a:gd name="connsiteY781" fmla="*/ 513807 h 513807"/>
                <a:gd name="connsiteX782" fmla="*/ 8943313 w 11218359"/>
                <a:gd name="connsiteY782" fmla="*/ 513807 h 513807"/>
                <a:gd name="connsiteX783" fmla="*/ 8954791 w 11218359"/>
                <a:gd name="connsiteY783" fmla="*/ 513807 h 513807"/>
                <a:gd name="connsiteX784" fmla="*/ 8966220 w 11218359"/>
                <a:gd name="connsiteY784" fmla="*/ 513807 h 513807"/>
                <a:gd name="connsiteX785" fmla="*/ 8977651 w 11218359"/>
                <a:gd name="connsiteY785" fmla="*/ 513807 h 513807"/>
                <a:gd name="connsiteX786" fmla="*/ 8989080 w 11218359"/>
                <a:gd name="connsiteY786" fmla="*/ 513807 h 513807"/>
                <a:gd name="connsiteX787" fmla="*/ 9000511 w 11218359"/>
                <a:gd name="connsiteY787" fmla="*/ 513807 h 513807"/>
                <a:gd name="connsiteX788" fmla="*/ 9011988 w 11218359"/>
                <a:gd name="connsiteY788" fmla="*/ 513807 h 513807"/>
                <a:gd name="connsiteX789" fmla="*/ 9023418 w 11218359"/>
                <a:gd name="connsiteY789" fmla="*/ 513807 h 513807"/>
                <a:gd name="connsiteX790" fmla="*/ 9034849 w 11218359"/>
                <a:gd name="connsiteY790" fmla="*/ 513807 h 513807"/>
                <a:gd name="connsiteX791" fmla="*/ 9046278 w 11218359"/>
                <a:gd name="connsiteY791" fmla="*/ 513807 h 513807"/>
                <a:gd name="connsiteX792" fmla="*/ 9057709 w 11218359"/>
                <a:gd name="connsiteY792" fmla="*/ 513807 h 513807"/>
                <a:gd name="connsiteX793" fmla="*/ 9069186 w 11218359"/>
                <a:gd name="connsiteY793" fmla="*/ 513807 h 513807"/>
                <a:gd name="connsiteX794" fmla="*/ 9080615 w 11218359"/>
                <a:gd name="connsiteY794" fmla="*/ 513807 h 513807"/>
                <a:gd name="connsiteX795" fmla="*/ 9092046 w 11218359"/>
                <a:gd name="connsiteY795" fmla="*/ 513807 h 513807"/>
                <a:gd name="connsiteX796" fmla="*/ 9103476 w 11218359"/>
                <a:gd name="connsiteY796" fmla="*/ 513807 h 513807"/>
                <a:gd name="connsiteX797" fmla="*/ 9114906 w 11218359"/>
                <a:gd name="connsiteY797" fmla="*/ 513807 h 513807"/>
                <a:gd name="connsiteX798" fmla="*/ 9126384 w 11218359"/>
                <a:gd name="connsiteY798" fmla="*/ 513807 h 513807"/>
                <a:gd name="connsiteX799" fmla="*/ 9137813 w 11218359"/>
                <a:gd name="connsiteY799" fmla="*/ 513807 h 513807"/>
                <a:gd name="connsiteX800" fmla="*/ 9149244 w 11218359"/>
                <a:gd name="connsiteY800" fmla="*/ 513807 h 513807"/>
                <a:gd name="connsiteX801" fmla="*/ 9160673 w 11218359"/>
                <a:gd name="connsiteY801" fmla="*/ 513807 h 513807"/>
                <a:gd name="connsiteX802" fmla="*/ 9172104 w 11218359"/>
                <a:gd name="connsiteY802" fmla="*/ 513807 h 513807"/>
                <a:gd name="connsiteX803" fmla="*/ 9183581 w 11218359"/>
                <a:gd name="connsiteY803" fmla="*/ 513807 h 513807"/>
                <a:gd name="connsiteX804" fmla="*/ 9195011 w 11218359"/>
                <a:gd name="connsiteY804" fmla="*/ 513807 h 513807"/>
                <a:gd name="connsiteX805" fmla="*/ 9206442 w 11218359"/>
                <a:gd name="connsiteY805" fmla="*/ 513807 h 513807"/>
                <a:gd name="connsiteX806" fmla="*/ 9217871 w 11218359"/>
                <a:gd name="connsiteY806" fmla="*/ 513807 h 513807"/>
                <a:gd name="connsiteX807" fmla="*/ 9229301 w 11218359"/>
                <a:gd name="connsiteY807" fmla="*/ 513807 h 513807"/>
                <a:gd name="connsiteX808" fmla="*/ 9240779 w 11218359"/>
                <a:gd name="connsiteY808" fmla="*/ 513807 h 513807"/>
                <a:gd name="connsiteX809" fmla="*/ 9252209 w 11218359"/>
                <a:gd name="connsiteY809" fmla="*/ 513807 h 513807"/>
                <a:gd name="connsiteX810" fmla="*/ 9263639 w 11218359"/>
                <a:gd name="connsiteY810" fmla="*/ 513807 h 513807"/>
                <a:gd name="connsiteX811" fmla="*/ 9275069 w 11218359"/>
                <a:gd name="connsiteY811" fmla="*/ 513807 h 513807"/>
                <a:gd name="connsiteX812" fmla="*/ 9286498 w 11218359"/>
                <a:gd name="connsiteY812" fmla="*/ 513807 h 513807"/>
                <a:gd name="connsiteX813" fmla="*/ 9297977 w 11218359"/>
                <a:gd name="connsiteY813" fmla="*/ 513807 h 513807"/>
                <a:gd name="connsiteX814" fmla="*/ 9309406 w 11218359"/>
                <a:gd name="connsiteY814" fmla="*/ 513807 h 513807"/>
                <a:gd name="connsiteX815" fmla="*/ 9320837 w 11218359"/>
                <a:gd name="connsiteY815" fmla="*/ 513807 h 513807"/>
                <a:gd name="connsiteX816" fmla="*/ 9332266 w 11218359"/>
                <a:gd name="connsiteY816" fmla="*/ 513807 h 513807"/>
                <a:gd name="connsiteX817" fmla="*/ 9343696 w 11218359"/>
                <a:gd name="connsiteY817" fmla="*/ 513807 h 513807"/>
                <a:gd name="connsiteX818" fmla="*/ 9355174 w 11218359"/>
                <a:gd name="connsiteY818" fmla="*/ 513807 h 513807"/>
                <a:gd name="connsiteX819" fmla="*/ 9366604 w 11218359"/>
                <a:gd name="connsiteY819" fmla="*/ 513807 h 513807"/>
                <a:gd name="connsiteX820" fmla="*/ 9378035 w 11218359"/>
                <a:gd name="connsiteY820" fmla="*/ 513807 h 513807"/>
                <a:gd name="connsiteX821" fmla="*/ 9389464 w 11218359"/>
                <a:gd name="connsiteY821" fmla="*/ 513807 h 513807"/>
                <a:gd name="connsiteX822" fmla="*/ 9400894 w 11218359"/>
                <a:gd name="connsiteY822" fmla="*/ 513807 h 513807"/>
                <a:gd name="connsiteX823" fmla="*/ 9412372 w 11218359"/>
                <a:gd name="connsiteY823" fmla="*/ 513807 h 513807"/>
                <a:gd name="connsiteX824" fmla="*/ 9423802 w 11218359"/>
                <a:gd name="connsiteY824" fmla="*/ 513807 h 513807"/>
                <a:gd name="connsiteX825" fmla="*/ 9435232 w 11218359"/>
                <a:gd name="connsiteY825" fmla="*/ 513807 h 513807"/>
                <a:gd name="connsiteX826" fmla="*/ 9446662 w 11218359"/>
                <a:gd name="connsiteY826" fmla="*/ 513807 h 513807"/>
                <a:gd name="connsiteX827" fmla="*/ 9458091 w 11218359"/>
                <a:gd name="connsiteY827" fmla="*/ 513807 h 513807"/>
                <a:gd name="connsiteX828" fmla="*/ 9469570 w 11218359"/>
                <a:gd name="connsiteY828" fmla="*/ 513807 h 513807"/>
                <a:gd name="connsiteX829" fmla="*/ 9480999 w 11218359"/>
                <a:gd name="connsiteY829" fmla="*/ 513807 h 513807"/>
                <a:gd name="connsiteX830" fmla="*/ 9492429 w 11218359"/>
                <a:gd name="connsiteY830" fmla="*/ 513807 h 513807"/>
                <a:gd name="connsiteX831" fmla="*/ 9503859 w 11218359"/>
                <a:gd name="connsiteY831" fmla="*/ 513807 h 513807"/>
                <a:gd name="connsiteX832" fmla="*/ 9515289 w 11218359"/>
                <a:gd name="connsiteY832" fmla="*/ 513807 h 513807"/>
                <a:gd name="connsiteX833" fmla="*/ 9526767 w 11218359"/>
                <a:gd name="connsiteY833" fmla="*/ 513807 h 513807"/>
                <a:gd name="connsiteX834" fmla="*/ 9538197 w 11218359"/>
                <a:gd name="connsiteY834" fmla="*/ 513807 h 513807"/>
                <a:gd name="connsiteX835" fmla="*/ 9549626 w 11218359"/>
                <a:gd name="connsiteY835" fmla="*/ 513807 h 513807"/>
                <a:gd name="connsiteX836" fmla="*/ 9561057 w 11218359"/>
                <a:gd name="connsiteY836" fmla="*/ 513807 h 513807"/>
                <a:gd name="connsiteX837" fmla="*/ 9572487 w 11218359"/>
                <a:gd name="connsiteY837" fmla="*/ 513807 h 513807"/>
                <a:gd name="connsiteX838" fmla="*/ 9583965 w 11218359"/>
                <a:gd name="connsiteY838" fmla="*/ 513807 h 513807"/>
                <a:gd name="connsiteX839" fmla="*/ 9595395 w 11218359"/>
                <a:gd name="connsiteY839" fmla="*/ 513807 h 513807"/>
                <a:gd name="connsiteX840" fmla="*/ 9606824 w 11218359"/>
                <a:gd name="connsiteY840" fmla="*/ 513807 h 513807"/>
                <a:gd name="connsiteX841" fmla="*/ 9618255 w 11218359"/>
                <a:gd name="connsiteY841" fmla="*/ 513807 h 513807"/>
                <a:gd name="connsiteX842" fmla="*/ 9629684 w 11218359"/>
                <a:gd name="connsiteY842" fmla="*/ 513807 h 513807"/>
                <a:gd name="connsiteX843" fmla="*/ 9641163 w 11218359"/>
                <a:gd name="connsiteY843" fmla="*/ 513807 h 513807"/>
                <a:gd name="connsiteX844" fmla="*/ 9652592 w 11218359"/>
                <a:gd name="connsiteY844" fmla="*/ 513807 h 513807"/>
                <a:gd name="connsiteX845" fmla="*/ 9664022 w 11218359"/>
                <a:gd name="connsiteY845" fmla="*/ 513807 h 513807"/>
                <a:gd name="connsiteX846" fmla="*/ 9675452 w 11218359"/>
                <a:gd name="connsiteY846" fmla="*/ 513807 h 513807"/>
                <a:gd name="connsiteX847" fmla="*/ 9686882 w 11218359"/>
                <a:gd name="connsiteY847" fmla="*/ 513807 h 513807"/>
                <a:gd name="connsiteX848" fmla="*/ 9698360 w 11218359"/>
                <a:gd name="connsiteY848" fmla="*/ 513807 h 513807"/>
                <a:gd name="connsiteX849" fmla="*/ 9709790 w 11218359"/>
                <a:gd name="connsiteY849" fmla="*/ 513807 h 513807"/>
                <a:gd name="connsiteX850" fmla="*/ 9721219 w 11218359"/>
                <a:gd name="connsiteY850" fmla="*/ 513807 h 513807"/>
                <a:gd name="connsiteX851" fmla="*/ 9732650 w 11218359"/>
                <a:gd name="connsiteY851" fmla="*/ 513807 h 513807"/>
                <a:gd name="connsiteX852" fmla="*/ 9744080 w 11218359"/>
                <a:gd name="connsiteY852" fmla="*/ 513807 h 513807"/>
                <a:gd name="connsiteX853" fmla="*/ 9755557 w 11218359"/>
                <a:gd name="connsiteY853" fmla="*/ 513807 h 513807"/>
                <a:gd name="connsiteX854" fmla="*/ 9766988 w 11218359"/>
                <a:gd name="connsiteY854" fmla="*/ 513807 h 513807"/>
                <a:gd name="connsiteX855" fmla="*/ 9778417 w 11218359"/>
                <a:gd name="connsiteY855" fmla="*/ 513807 h 513807"/>
                <a:gd name="connsiteX856" fmla="*/ 9789848 w 11218359"/>
                <a:gd name="connsiteY856" fmla="*/ 513807 h 513807"/>
                <a:gd name="connsiteX857" fmla="*/ 9801277 w 11218359"/>
                <a:gd name="connsiteY857" fmla="*/ 513807 h 513807"/>
                <a:gd name="connsiteX858" fmla="*/ 9812755 w 11218359"/>
                <a:gd name="connsiteY858" fmla="*/ 513807 h 513807"/>
                <a:gd name="connsiteX859" fmla="*/ 9824185 w 11218359"/>
                <a:gd name="connsiteY859" fmla="*/ 513807 h 513807"/>
                <a:gd name="connsiteX860" fmla="*/ 9835615 w 11218359"/>
                <a:gd name="connsiteY860" fmla="*/ 513807 h 513807"/>
                <a:gd name="connsiteX861" fmla="*/ 9847045 w 11218359"/>
                <a:gd name="connsiteY861" fmla="*/ 513807 h 513807"/>
                <a:gd name="connsiteX862" fmla="*/ 9858475 w 11218359"/>
                <a:gd name="connsiteY862" fmla="*/ 513807 h 513807"/>
                <a:gd name="connsiteX863" fmla="*/ 9869952 w 11218359"/>
                <a:gd name="connsiteY863" fmla="*/ 513807 h 513807"/>
                <a:gd name="connsiteX864" fmla="*/ 9881383 w 11218359"/>
                <a:gd name="connsiteY864" fmla="*/ 513807 h 513807"/>
                <a:gd name="connsiteX865" fmla="*/ 9892812 w 11218359"/>
                <a:gd name="connsiteY865" fmla="*/ 513807 h 513807"/>
                <a:gd name="connsiteX866" fmla="*/ 9904243 w 11218359"/>
                <a:gd name="connsiteY866" fmla="*/ 513807 h 513807"/>
                <a:gd name="connsiteX867" fmla="*/ 9915673 w 11218359"/>
                <a:gd name="connsiteY867" fmla="*/ 513807 h 513807"/>
                <a:gd name="connsiteX868" fmla="*/ 9927102 w 11218359"/>
                <a:gd name="connsiteY868" fmla="*/ 513807 h 513807"/>
                <a:gd name="connsiteX869" fmla="*/ 9938581 w 11218359"/>
                <a:gd name="connsiteY869" fmla="*/ 513807 h 513807"/>
                <a:gd name="connsiteX870" fmla="*/ 9950010 w 11218359"/>
                <a:gd name="connsiteY870" fmla="*/ 513807 h 513807"/>
                <a:gd name="connsiteX871" fmla="*/ 9961441 w 11218359"/>
                <a:gd name="connsiteY871" fmla="*/ 513807 h 513807"/>
                <a:gd name="connsiteX872" fmla="*/ 9972870 w 11218359"/>
                <a:gd name="connsiteY872" fmla="*/ 513807 h 513807"/>
                <a:gd name="connsiteX873" fmla="*/ 9984300 w 11218359"/>
                <a:gd name="connsiteY873" fmla="*/ 513807 h 513807"/>
                <a:gd name="connsiteX874" fmla="*/ 9995778 w 11218359"/>
                <a:gd name="connsiteY874" fmla="*/ 513807 h 513807"/>
                <a:gd name="connsiteX875" fmla="*/ 10007208 w 11218359"/>
                <a:gd name="connsiteY875" fmla="*/ 513807 h 513807"/>
                <a:gd name="connsiteX876" fmla="*/ 10018638 w 11218359"/>
                <a:gd name="connsiteY876" fmla="*/ 513807 h 513807"/>
                <a:gd name="connsiteX877" fmla="*/ 10030068 w 11218359"/>
                <a:gd name="connsiteY877" fmla="*/ 513807 h 513807"/>
                <a:gd name="connsiteX878" fmla="*/ 10041498 w 11218359"/>
                <a:gd name="connsiteY878" fmla="*/ 513807 h 513807"/>
                <a:gd name="connsiteX879" fmla="*/ 10052976 w 11218359"/>
                <a:gd name="connsiteY879" fmla="*/ 513807 h 513807"/>
                <a:gd name="connsiteX880" fmla="*/ 10064405 w 11218359"/>
                <a:gd name="connsiteY880" fmla="*/ 513807 h 513807"/>
                <a:gd name="connsiteX881" fmla="*/ 10075835 w 11218359"/>
                <a:gd name="connsiteY881" fmla="*/ 513807 h 513807"/>
                <a:gd name="connsiteX882" fmla="*/ 10087266 w 11218359"/>
                <a:gd name="connsiteY882" fmla="*/ 513807 h 513807"/>
                <a:gd name="connsiteX883" fmla="*/ 10098695 w 11218359"/>
                <a:gd name="connsiteY883" fmla="*/ 513807 h 513807"/>
                <a:gd name="connsiteX884" fmla="*/ 10110174 w 11218359"/>
                <a:gd name="connsiteY884" fmla="*/ 513807 h 513807"/>
                <a:gd name="connsiteX885" fmla="*/ 10121603 w 11218359"/>
                <a:gd name="connsiteY885" fmla="*/ 513807 h 513807"/>
                <a:gd name="connsiteX886" fmla="*/ 10133033 w 11218359"/>
                <a:gd name="connsiteY886" fmla="*/ 513807 h 513807"/>
                <a:gd name="connsiteX887" fmla="*/ 10144463 w 11218359"/>
                <a:gd name="connsiteY887" fmla="*/ 513807 h 513807"/>
                <a:gd name="connsiteX888" fmla="*/ 10155893 w 11218359"/>
                <a:gd name="connsiteY888" fmla="*/ 513807 h 513807"/>
                <a:gd name="connsiteX889" fmla="*/ 10167371 w 11218359"/>
                <a:gd name="connsiteY889" fmla="*/ 513807 h 513807"/>
                <a:gd name="connsiteX890" fmla="*/ 10178801 w 11218359"/>
                <a:gd name="connsiteY890" fmla="*/ 513807 h 513807"/>
                <a:gd name="connsiteX891" fmla="*/ 10190230 w 11218359"/>
                <a:gd name="connsiteY891" fmla="*/ 513807 h 513807"/>
                <a:gd name="connsiteX892" fmla="*/ 10201661 w 11218359"/>
                <a:gd name="connsiteY892" fmla="*/ 513807 h 513807"/>
                <a:gd name="connsiteX893" fmla="*/ 10213091 w 11218359"/>
                <a:gd name="connsiteY893" fmla="*/ 513807 h 513807"/>
                <a:gd name="connsiteX894" fmla="*/ 10224569 w 11218359"/>
                <a:gd name="connsiteY894" fmla="*/ 513807 h 513807"/>
                <a:gd name="connsiteX895" fmla="*/ 10235998 w 11218359"/>
                <a:gd name="connsiteY895" fmla="*/ 513807 h 513807"/>
                <a:gd name="connsiteX896" fmla="*/ 10247428 w 11218359"/>
                <a:gd name="connsiteY896" fmla="*/ 513807 h 513807"/>
                <a:gd name="connsiteX897" fmla="*/ 10258859 w 11218359"/>
                <a:gd name="connsiteY897" fmla="*/ 513807 h 513807"/>
                <a:gd name="connsiteX898" fmla="*/ 10270288 w 11218359"/>
                <a:gd name="connsiteY898" fmla="*/ 513807 h 513807"/>
                <a:gd name="connsiteX899" fmla="*/ 10281767 w 11218359"/>
                <a:gd name="connsiteY899" fmla="*/ 513807 h 513807"/>
                <a:gd name="connsiteX900" fmla="*/ 10293196 w 11218359"/>
                <a:gd name="connsiteY900" fmla="*/ 513807 h 513807"/>
                <a:gd name="connsiteX901" fmla="*/ 10304626 w 11218359"/>
                <a:gd name="connsiteY901" fmla="*/ 513807 h 513807"/>
                <a:gd name="connsiteX902" fmla="*/ 10316056 w 11218359"/>
                <a:gd name="connsiteY902" fmla="*/ 513807 h 513807"/>
                <a:gd name="connsiteX903" fmla="*/ 10327486 w 11218359"/>
                <a:gd name="connsiteY903" fmla="*/ 513807 h 513807"/>
                <a:gd name="connsiteX904" fmla="*/ 10338963 w 11218359"/>
                <a:gd name="connsiteY904" fmla="*/ 513807 h 513807"/>
                <a:gd name="connsiteX905" fmla="*/ 10350394 w 11218359"/>
                <a:gd name="connsiteY905" fmla="*/ 513807 h 513807"/>
                <a:gd name="connsiteX906" fmla="*/ 10361823 w 11218359"/>
                <a:gd name="connsiteY906" fmla="*/ 513807 h 513807"/>
                <a:gd name="connsiteX907" fmla="*/ 10373254 w 11218359"/>
                <a:gd name="connsiteY907" fmla="*/ 513807 h 513807"/>
                <a:gd name="connsiteX908" fmla="*/ 10384684 w 11218359"/>
                <a:gd name="connsiteY908" fmla="*/ 513807 h 513807"/>
                <a:gd name="connsiteX909" fmla="*/ 10396161 w 11218359"/>
                <a:gd name="connsiteY909" fmla="*/ 513807 h 513807"/>
                <a:gd name="connsiteX910" fmla="*/ 10407591 w 11218359"/>
                <a:gd name="connsiteY910" fmla="*/ 513807 h 513807"/>
                <a:gd name="connsiteX911" fmla="*/ 10419021 w 11218359"/>
                <a:gd name="connsiteY911" fmla="*/ 513807 h 513807"/>
                <a:gd name="connsiteX912" fmla="*/ 10430452 w 11218359"/>
                <a:gd name="connsiteY912" fmla="*/ 513807 h 513807"/>
                <a:gd name="connsiteX913" fmla="*/ 10441881 w 11218359"/>
                <a:gd name="connsiteY913" fmla="*/ 513807 h 513807"/>
                <a:gd name="connsiteX914" fmla="*/ 10453358 w 11218359"/>
                <a:gd name="connsiteY914" fmla="*/ 513807 h 513807"/>
                <a:gd name="connsiteX915" fmla="*/ 10464789 w 11218359"/>
                <a:gd name="connsiteY915" fmla="*/ 513807 h 513807"/>
                <a:gd name="connsiteX916" fmla="*/ 10476219 w 11218359"/>
                <a:gd name="connsiteY916" fmla="*/ 513807 h 513807"/>
                <a:gd name="connsiteX917" fmla="*/ 10487649 w 11218359"/>
                <a:gd name="connsiteY917" fmla="*/ 513807 h 513807"/>
                <a:gd name="connsiteX918" fmla="*/ 10499079 w 11218359"/>
                <a:gd name="connsiteY918" fmla="*/ 513807 h 513807"/>
                <a:gd name="connsiteX919" fmla="*/ 10510556 w 11218359"/>
                <a:gd name="connsiteY919" fmla="*/ 513807 h 513807"/>
                <a:gd name="connsiteX920" fmla="*/ 10521987 w 11218359"/>
                <a:gd name="connsiteY920" fmla="*/ 513807 h 513807"/>
                <a:gd name="connsiteX921" fmla="*/ 10533416 w 11218359"/>
                <a:gd name="connsiteY921" fmla="*/ 513807 h 513807"/>
                <a:gd name="connsiteX922" fmla="*/ 10544847 w 11218359"/>
                <a:gd name="connsiteY922" fmla="*/ 513807 h 513807"/>
                <a:gd name="connsiteX923" fmla="*/ 10556277 w 11218359"/>
                <a:gd name="connsiteY923" fmla="*/ 513807 h 513807"/>
                <a:gd name="connsiteX924" fmla="*/ 10567754 w 11218359"/>
                <a:gd name="connsiteY924" fmla="*/ 513807 h 513807"/>
                <a:gd name="connsiteX925" fmla="*/ 10579184 w 11218359"/>
                <a:gd name="connsiteY925" fmla="*/ 513807 h 513807"/>
                <a:gd name="connsiteX926" fmla="*/ 10590614 w 11218359"/>
                <a:gd name="connsiteY926" fmla="*/ 513807 h 513807"/>
                <a:gd name="connsiteX927" fmla="*/ 10602045 w 11218359"/>
                <a:gd name="connsiteY927" fmla="*/ 513807 h 513807"/>
                <a:gd name="connsiteX928" fmla="*/ 10613474 w 11218359"/>
                <a:gd name="connsiteY928" fmla="*/ 513807 h 513807"/>
                <a:gd name="connsiteX929" fmla="*/ 10624951 w 11218359"/>
                <a:gd name="connsiteY929" fmla="*/ 513807 h 513807"/>
                <a:gd name="connsiteX930" fmla="*/ 10636382 w 11218359"/>
                <a:gd name="connsiteY930" fmla="*/ 513807 h 513807"/>
                <a:gd name="connsiteX931" fmla="*/ 10647812 w 11218359"/>
                <a:gd name="connsiteY931" fmla="*/ 513807 h 513807"/>
                <a:gd name="connsiteX932" fmla="*/ 10659241 w 11218359"/>
                <a:gd name="connsiteY932" fmla="*/ 513807 h 513807"/>
                <a:gd name="connsiteX933" fmla="*/ 10670672 w 11218359"/>
                <a:gd name="connsiteY933" fmla="*/ 513807 h 513807"/>
                <a:gd name="connsiteX934" fmla="*/ 10682149 w 11218359"/>
                <a:gd name="connsiteY934" fmla="*/ 513807 h 513807"/>
                <a:gd name="connsiteX935" fmla="*/ 10693580 w 11218359"/>
                <a:gd name="connsiteY935" fmla="*/ 513807 h 513807"/>
                <a:gd name="connsiteX936" fmla="*/ 10705009 w 11218359"/>
                <a:gd name="connsiteY936" fmla="*/ 513807 h 513807"/>
                <a:gd name="connsiteX937" fmla="*/ 10716439 w 11218359"/>
                <a:gd name="connsiteY937" fmla="*/ 513807 h 513807"/>
                <a:gd name="connsiteX938" fmla="*/ 10727870 w 11218359"/>
                <a:gd name="connsiteY938" fmla="*/ 513807 h 513807"/>
                <a:gd name="connsiteX939" fmla="*/ 10739347 w 11218359"/>
                <a:gd name="connsiteY939" fmla="*/ 513807 h 513807"/>
                <a:gd name="connsiteX940" fmla="*/ 10750778 w 11218359"/>
                <a:gd name="connsiteY940" fmla="*/ 513807 h 513807"/>
                <a:gd name="connsiteX941" fmla="*/ 10762207 w 11218359"/>
                <a:gd name="connsiteY941" fmla="*/ 513807 h 513807"/>
                <a:gd name="connsiteX942" fmla="*/ 10773637 w 11218359"/>
                <a:gd name="connsiteY942" fmla="*/ 513807 h 513807"/>
                <a:gd name="connsiteX943" fmla="*/ 10785067 w 11218359"/>
                <a:gd name="connsiteY943" fmla="*/ 513807 h 513807"/>
                <a:gd name="connsiteX944" fmla="*/ 10796544 w 11218359"/>
                <a:gd name="connsiteY944" fmla="*/ 513807 h 513807"/>
                <a:gd name="connsiteX945" fmla="*/ 10807975 w 11218359"/>
                <a:gd name="connsiteY945" fmla="*/ 513807 h 513807"/>
                <a:gd name="connsiteX946" fmla="*/ 10819405 w 11218359"/>
                <a:gd name="connsiteY946" fmla="*/ 513807 h 513807"/>
                <a:gd name="connsiteX947" fmla="*/ 10830834 w 11218359"/>
                <a:gd name="connsiteY947" fmla="*/ 513807 h 513807"/>
                <a:gd name="connsiteX948" fmla="*/ 10842265 w 11218359"/>
                <a:gd name="connsiteY948" fmla="*/ 513807 h 513807"/>
                <a:gd name="connsiteX949" fmla="*/ 10853742 w 11218359"/>
                <a:gd name="connsiteY949" fmla="*/ 513807 h 513807"/>
                <a:gd name="connsiteX950" fmla="*/ 10865173 w 11218359"/>
                <a:gd name="connsiteY950" fmla="*/ 513807 h 513807"/>
                <a:gd name="connsiteX951" fmla="*/ 10876602 w 11218359"/>
                <a:gd name="connsiteY951" fmla="*/ 513807 h 513807"/>
                <a:gd name="connsiteX952" fmla="*/ 10888032 w 11218359"/>
                <a:gd name="connsiteY952" fmla="*/ 513807 h 513807"/>
                <a:gd name="connsiteX953" fmla="*/ 10899463 w 11218359"/>
                <a:gd name="connsiteY953" fmla="*/ 513807 h 513807"/>
                <a:gd name="connsiteX954" fmla="*/ 10910892 w 11218359"/>
                <a:gd name="connsiteY954" fmla="*/ 513807 h 513807"/>
                <a:gd name="connsiteX955" fmla="*/ 10922369 w 11218359"/>
                <a:gd name="connsiteY955" fmla="*/ 513807 h 513807"/>
                <a:gd name="connsiteX956" fmla="*/ 10933800 w 11218359"/>
                <a:gd name="connsiteY956" fmla="*/ 513807 h 513807"/>
                <a:gd name="connsiteX957" fmla="*/ 10945230 w 11218359"/>
                <a:gd name="connsiteY957" fmla="*/ 513807 h 513807"/>
                <a:gd name="connsiteX958" fmla="*/ 10956660 w 11218359"/>
                <a:gd name="connsiteY958" fmla="*/ 513807 h 513807"/>
                <a:gd name="connsiteX959" fmla="*/ 10968090 w 11218359"/>
                <a:gd name="connsiteY959" fmla="*/ 513807 h 513807"/>
                <a:gd name="connsiteX960" fmla="*/ 10979567 w 11218359"/>
                <a:gd name="connsiteY960" fmla="*/ 513807 h 513807"/>
                <a:gd name="connsiteX961" fmla="*/ 10990998 w 11218359"/>
                <a:gd name="connsiteY961" fmla="*/ 513807 h 513807"/>
                <a:gd name="connsiteX962" fmla="*/ 11002427 w 11218359"/>
                <a:gd name="connsiteY962" fmla="*/ 513807 h 513807"/>
                <a:gd name="connsiteX963" fmla="*/ 11013858 w 11218359"/>
                <a:gd name="connsiteY963" fmla="*/ 513807 h 513807"/>
                <a:gd name="connsiteX964" fmla="*/ 11025287 w 11218359"/>
                <a:gd name="connsiteY964" fmla="*/ 513807 h 513807"/>
                <a:gd name="connsiteX965" fmla="*/ 11036765 w 11218359"/>
                <a:gd name="connsiteY965" fmla="*/ 513807 h 513807"/>
                <a:gd name="connsiteX966" fmla="*/ 11048195 w 11218359"/>
                <a:gd name="connsiteY966" fmla="*/ 513807 h 513807"/>
                <a:gd name="connsiteX967" fmla="*/ 11059625 w 11218359"/>
                <a:gd name="connsiteY967" fmla="*/ 513807 h 513807"/>
                <a:gd name="connsiteX968" fmla="*/ 11071056 w 11218359"/>
                <a:gd name="connsiteY968" fmla="*/ 513807 h 513807"/>
                <a:gd name="connsiteX969" fmla="*/ 11082485 w 11218359"/>
                <a:gd name="connsiteY969" fmla="*/ 513807 h 513807"/>
                <a:gd name="connsiteX970" fmla="*/ 11093962 w 11218359"/>
                <a:gd name="connsiteY970" fmla="*/ 513807 h 513807"/>
                <a:gd name="connsiteX971" fmla="*/ 11105393 w 11218359"/>
                <a:gd name="connsiteY971" fmla="*/ 513807 h 513807"/>
                <a:gd name="connsiteX972" fmla="*/ 11116823 w 11218359"/>
                <a:gd name="connsiteY972" fmla="*/ 513807 h 513807"/>
                <a:gd name="connsiteX973" fmla="*/ 11128253 w 11218359"/>
                <a:gd name="connsiteY973" fmla="*/ 513807 h 513807"/>
                <a:gd name="connsiteX974" fmla="*/ 11139683 w 11218359"/>
                <a:gd name="connsiteY974" fmla="*/ 513807 h 513807"/>
                <a:gd name="connsiteX975" fmla="*/ 11151160 w 11218359"/>
                <a:gd name="connsiteY975" fmla="*/ 513807 h 513807"/>
                <a:gd name="connsiteX976" fmla="*/ 11162591 w 11218359"/>
                <a:gd name="connsiteY976" fmla="*/ 513807 h 513807"/>
                <a:gd name="connsiteX977" fmla="*/ 11174020 w 11218359"/>
                <a:gd name="connsiteY977" fmla="*/ 513807 h 513807"/>
                <a:gd name="connsiteX978" fmla="*/ 11185451 w 11218359"/>
                <a:gd name="connsiteY978" fmla="*/ 513807 h 513807"/>
                <a:gd name="connsiteX979" fmla="*/ 11196881 w 11218359"/>
                <a:gd name="connsiteY979" fmla="*/ 513807 h 513807"/>
                <a:gd name="connsiteX980" fmla="*/ 11208358 w 11218359"/>
                <a:gd name="connsiteY980" fmla="*/ 513807 h 513807"/>
                <a:gd name="connsiteX981" fmla="*/ 11218359 w 11218359"/>
                <a:gd name="connsiteY981" fmla="*/ 513807 h 51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13807">
                  <a:moveTo>
                    <a:pt x="0" y="513807"/>
                  </a:moveTo>
                  <a:lnTo>
                    <a:pt x="9149" y="513807"/>
                  </a:lnTo>
                  <a:lnTo>
                    <a:pt x="20588" y="513807"/>
                  </a:lnTo>
                  <a:lnTo>
                    <a:pt x="32028" y="513807"/>
                  </a:lnTo>
                  <a:lnTo>
                    <a:pt x="43467" y="513807"/>
                  </a:lnTo>
                  <a:lnTo>
                    <a:pt x="54907" y="513807"/>
                  </a:lnTo>
                  <a:lnTo>
                    <a:pt x="66346" y="513807"/>
                  </a:lnTo>
                  <a:lnTo>
                    <a:pt x="77786" y="513807"/>
                  </a:lnTo>
                  <a:lnTo>
                    <a:pt x="89225" y="513807"/>
                  </a:lnTo>
                  <a:lnTo>
                    <a:pt x="100665" y="513807"/>
                  </a:lnTo>
                  <a:lnTo>
                    <a:pt x="112104" y="513807"/>
                  </a:lnTo>
                  <a:lnTo>
                    <a:pt x="123544" y="513807"/>
                  </a:lnTo>
                  <a:lnTo>
                    <a:pt x="134979" y="513807"/>
                  </a:lnTo>
                  <a:lnTo>
                    <a:pt x="146423" y="513807"/>
                  </a:lnTo>
                  <a:lnTo>
                    <a:pt x="157858" y="513807"/>
                  </a:lnTo>
                  <a:lnTo>
                    <a:pt x="169297" y="513807"/>
                  </a:lnTo>
                  <a:lnTo>
                    <a:pt x="180737" y="513807"/>
                  </a:lnTo>
                  <a:lnTo>
                    <a:pt x="192176" y="513807"/>
                  </a:lnTo>
                  <a:lnTo>
                    <a:pt x="203616" y="513807"/>
                  </a:lnTo>
                  <a:lnTo>
                    <a:pt x="215055" y="513807"/>
                  </a:lnTo>
                  <a:lnTo>
                    <a:pt x="226495" y="513807"/>
                  </a:lnTo>
                  <a:lnTo>
                    <a:pt x="237935" y="513807"/>
                  </a:lnTo>
                  <a:lnTo>
                    <a:pt x="249374" y="513807"/>
                  </a:lnTo>
                  <a:lnTo>
                    <a:pt x="260814" y="513807"/>
                  </a:lnTo>
                  <a:lnTo>
                    <a:pt x="272253" y="513807"/>
                  </a:lnTo>
                  <a:lnTo>
                    <a:pt x="283693" y="513807"/>
                  </a:lnTo>
                  <a:lnTo>
                    <a:pt x="295132" y="513807"/>
                  </a:lnTo>
                  <a:lnTo>
                    <a:pt x="306572" y="513807"/>
                  </a:lnTo>
                  <a:lnTo>
                    <a:pt x="318011" y="513807"/>
                  </a:lnTo>
                  <a:lnTo>
                    <a:pt x="329451" y="513807"/>
                  </a:lnTo>
                  <a:lnTo>
                    <a:pt x="340890" y="513807"/>
                  </a:lnTo>
                  <a:lnTo>
                    <a:pt x="352330" y="513807"/>
                  </a:lnTo>
                  <a:lnTo>
                    <a:pt x="363769" y="513807"/>
                  </a:lnTo>
                  <a:lnTo>
                    <a:pt x="375209" y="513807"/>
                  </a:lnTo>
                  <a:lnTo>
                    <a:pt x="386648" y="513807"/>
                  </a:lnTo>
                  <a:lnTo>
                    <a:pt x="398088" y="513807"/>
                  </a:lnTo>
                  <a:lnTo>
                    <a:pt x="409527" y="513807"/>
                  </a:lnTo>
                  <a:lnTo>
                    <a:pt x="420967" y="513807"/>
                  </a:lnTo>
                  <a:lnTo>
                    <a:pt x="432406" y="513807"/>
                  </a:lnTo>
                  <a:lnTo>
                    <a:pt x="443846" y="513807"/>
                  </a:lnTo>
                  <a:lnTo>
                    <a:pt x="455285" y="513807"/>
                  </a:lnTo>
                  <a:lnTo>
                    <a:pt x="466725" y="513807"/>
                  </a:lnTo>
                  <a:lnTo>
                    <a:pt x="478165" y="513807"/>
                  </a:lnTo>
                  <a:lnTo>
                    <a:pt x="489604" y="513807"/>
                  </a:lnTo>
                  <a:lnTo>
                    <a:pt x="501044" y="513807"/>
                  </a:lnTo>
                  <a:lnTo>
                    <a:pt x="512483" y="513807"/>
                  </a:lnTo>
                  <a:lnTo>
                    <a:pt x="523923" y="513807"/>
                  </a:lnTo>
                  <a:lnTo>
                    <a:pt x="535362" y="513807"/>
                  </a:lnTo>
                  <a:lnTo>
                    <a:pt x="546802" y="513807"/>
                  </a:lnTo>
                  <a:lnTo>
                    <a:pt x="558241" y="513807"/>
                  </a:lnTo>
                  <a:lnTo>
                    <a:pt x="569681" y="513807"/>
                  </a:lnTo>
                  <a:lnTo>
                    <a:pt x="581120" y="513807"/>
                  </a:lnTo>
                  <a:lnTo>
                    <a:pt x="592560" y="513807"/>
                  </a:lnTo>
                  <a:lnTo>
                    <a:pt x="603999" y="513807"/>
                  </a:lnTo>
                  <a:lnTo>
                    <a:pt x="615439" y="513807"/>
                  </a:lnTo>
                  <a:lnTo>
                    <a:pt x="626878" y="513807"/>
                  </a:lnTo>
                  <a:lnTo>
                    <a:pt x="638318" y="513807"/>
                  </a:lnTo>
                  <a:lnTo>
                    <a:pt x="649757" y="513807"/>
                  </a:lnTo>
                  <a:lnTo>
                    <a:pt x="661192" y="513807"/>
                  </a:lnTo>
                  <a:lnTo>
                    <a:pt x="672632" y="513807"/>
                  </a:lnTo>
                  <a:lnTo>
                    <a:pt x="684071" y="513807"/>
                  </a:lnTo>
                  <a:lnTo>
                    <a:pt x="695511" y="513807"/>
                  </a:lnTo>
                  <a:lnTo>
                    <a:pt x="706950" y="513807"/>
                  </a:lnTo>
                  <a:lnTo>
                    <a:pt x="718390" y="513807"/>
                  </a:lnTo>
                  <a:lnTo>
                    <a:pt x="729829" y="513807"/>
                  </a:lnTo>
                  <a:lnTo>
                    <a:pt x="741269" y="513807"/>
                  </a:lnTo>
                  <a:lnTo>
                    <a:pt x="752708" y="513807"/>
                  </a:lnTo>
                  <a:lnTo>
                    <a:pt x="764148" y="513807"/>
                  </a:lnTo>
                  <a:lnTo>
                    <a:pt x="775587" y="513807"/>
                  </a:lnTo>
                  <a:lnTo>
                    <a:pt x="787027" y="513807"/>
                  </a:lnTo>
                  <a:lnTo>
                    <a:pt x="798467" y="513807"/>
                  </a:lnTo>
                  <a:lnTo>
                    <a:pt x="809906" y="513807"/>
                  </a:lnTo>
                  <a:lnTo>
                    <a:pt x="821346" y="513807"/>
                  </a:lnTo>
                  <a:lnTo>
                    <a:pt x="832785" y="513807"/>
                  </a:lnTo>
                  <a:lnTo>
                    <a:pt x="844225" y="513807"/>
                  </a:lnTo>
                  <a:lnTo>
                    <a:pt x="855664" y="513807"/>
                  </a:lnTo>
                  <a:lnTo>
                    <a:pt x="867104" y="513807"/>
                  </a:lnTo>
                  <a:lnTo>
                    <a:pt x="878543" y="513807"/>
                  </a:lnTo>
                  <a:lnTo>
                    <a:pt x="889983" y="513807"/>
                  </a:lnTo>
                  <a:lnTo>
                    <a:pt x="901422" y="513807"/>
                  </a:lnTo>
                  <a:lnTo>
                    <a:pt x="912862" y="513807"/>
                  </a:lnTo>
                  <a:lnTo>
                    <a:pt x="924301" y="513807"/>
                  </a:lnTo>
                  <a:lnTo>
                    <a:pt x="935741" y="513807"/>
                  </a:lnTo>
                  <a:lnTo>
                    <a:pt x="947180" y="513807"/>
                  </a:lnTo>
                  <a:lnTo>
                    <a:pt x="958620" y="513807"/>
                  </a:lnTo>
                  <a:lnTo>
                    <a:pt x="970059" y="513807"/>
                  </a:lnTo>
                  <a:lnTo>
                    <a:pt x="981499" y="513807"/>
                  </a:lnTo>
                  <a:lnTo>
                    <a:pt x="992938" y="513807"/>
                  </a:lnTo>
                  <a:lnTo>
                    <a:pt x="1004378" y="513807"/>
                  </a:lnTo>
                  <a:lnTo>
                    <a:pt x="1015818" y="513807"/>
                  </a:lnTo>
                  <a:lnTo>
                    <a:pt x="1027257" y="513807"/>
                  </a:lnTo>
                  <a:lnTo>
                    <a:pt x="1038697" y="513807"/>
                  </a:lnTo>
                  <a:lnTo>
                    <a:pt x="1050136" y="513807"/>
                  </a:lnTo>
                  <a:lnTo>
                    <a:pt x="1061576" y="513807"/>
                  </a:lnTo>
                  <a:lnTo>
                    <a:pt x="1073015" y="513807"/>
                  </a:lnTo>
                  <a:lnTo>
                    <a:pt x="1084455" y="513807"/>
                  </a:lnTo>
                  <a:lnTo>
                    <a:pt x="1095894" y="513807"/>
                  </a:lnTo>
                  <a:lnTo>
                    <a:pt x="1107334" y="513807"/>
                  </a:lnTo>
                  <a:lnTo>
                    <a:pt x="1118773" y="513807"/>
                  </a:lnTo>
                  <a:lnTo>
                    <a:pt x="1130213" y="513807"/>
                  </a:lnTo>
                  <a:lnTo>
                    <a:pt x="1141652" y="513807"/>
                  </a:lnTo>
                  <a:lnTo>
                    <a:pt x="1153092" y="513807"/>
                  </a:lnTo>
                  <a:lnTo>
                    <a:pt x="1164531" y="513807"/>
                  </a:lnTo>
                  <a:lnTo>
                    <a:pt x="1175971" y="513807"/>
                  </a:lnTo>
                  <a:lnTo>
                    <a:pt x="1187406" y="513807"/>
                  </a:lnTo>
                  <a:lnTo>
                    <a:pt x="1198845" y="513807"/>
                  </a:lnTo>
                  <a:lnTo>
                    <a:pt x="1210285" y="513807"/>
                  </a:lnTo>
                  <a:lnTo>
                    <a:pt x="1221724" y="513807"/>
                  </a:lnTo>
                  <a:lnTo>
                    <a:pt x="1233164" y="513807"/>
                  </a:lnTo>
                  <a:lnTo>
                    <a:pt x="1244603" y="513807"/>
                  </a:lnTo>
                  <a:lnTo>
                    <a:pt x="1256043" y="513807"/>
                  </a:lnTo>
                  <a:lnTo>
                    <a:pt x="1267482" y="513807"/>
                  </a:lnTo>
                  <a:lnTo>
                    <a:pt x="1278922" y="513807"/>
                  </a:lnTo>
                  <a:lnTo>
                    <a:pt x="1290361" y="513807"/>
                  </a:lnTo>
                  <a:lnTo>
                    <a:pt x="1301801" y="513807"/>
                  </a:lnTo>
                  <a:lnTo>
                    <a:pt x="1313240" y="513807"/>
                  </a:lnTo>
                  <a:lnTo>
                    <a:pt x="1324680" y="513807"/>
                  </a:lnTo>
                  <a:lnTo>
                    <a:pt x="1336120" y="513807"/>
                  </a:lnTo>
                  <a:lnTo>
                    <a:pt x="1347559" y="513807"/>
                  </a:lnTo>
                  <a:lnTo>
                    <a:pt x="1358999" y="513807"/>
                  </a:lnTo>
                  <a:lnTo>
                    <a:pt x="1370438" y="513807"/>
                  </a:lnTo>
                  <a:lnTo>
                    <a:pt x="1381878" y="513807"/>
                  </a:lnTo>
                  <a:lnTo>
                    <a:pt x="1393317" y="513807"/>
                  </a:lnTo>
                  <a:lnTo>
                    <a:pt x="1404757" y="513807"/>
                  </a:lnTo>
                  <a:lnTo>
                    <a:pt x="1416196" y="513807"/>
                  </a:lnTo>
                  <a:lnTo>
                    <a:pt x="1427636" y="513807"/>
                  </a:lnTo>
                  <a:lnTo>
                    <a:pt x="1439075" y="513807"/>
                  </a:lnTo>
                  <a:lnTo>
                    <a:pt x="1450515" y="513807"/>
                  </a:lnTo>
                  <a:lnTo>
                    <a:pt x="1461954" y="513807"/>
                  </a:lnTo>
                  <a:lnTo>
                    <a:pt x="1473394" y="513807"/>
                  </a:lnTo>
                  <a:lnTo>
                    <a:pt x="1484833" y="513807"/>
                  </a:lnTo>
                  <a:lnTo>
                    <a:pt x="1496273" y="513807"/>
                  </a:lnTo>
                  <a:lnTo>
                    <a:pt x="1507712" y="513807"/>
                  </a:lnTo>
                  <a:lnTo>
                    <a:pt x="1519152" y="513807"/>
                  </a:lnTo>
                  <a:lnTo>
                    <a:pt x="1530591" y="513807"/>
                  </a:lnTo>
                  <a:lnTo>
                    <a:pt x="1542031" y="513807"/>
                  </a:lnTo>
                  <a:lnTo>
                    <a:pt x="1553471" y="513807"/>
                  </a:lnTo>
                  <a:lnTo>
                    <a:pt x="1564910" y="513807"/>
                  </a:lnTo>
                  <a:lnTo>
                    <a:pt x="1576349" y="513807"/>
                  </a:lnTo>
                  <a:lnTo>
                    <a:pt x="1587789" y="513807"/>
                  </a:lnTo>
                  <a:lnTo>
                    <a:pt x="1599229" y="513807"/>
                  </a:lnTo>
                  <a:lnTo>
                    <a:pt x="1610668" y="513807"/>
                  </a:lnTo>
                  <a:lnTo>
                    <a:pt x="1622107" y="513807"/>
                  </a:lnTo>
                  <a:lnTo>
                    <a:pt x="1633547" y="513807"/>
                  </a:lnTo>
                  <a:lnTo>
                    <a:pt x="1644987" y="513807"/>
                  </a:lnTo>
                  <a:lnTo>
                    <a:pt x="1656426" y="513807"/>
                  </a:lnTo>
                  <a:lnTo>
                    <a:pt x="1667866" y="513807"/>
                  </a:lnTo>
                  <a:lnTo>
                    <a:pt x="1679305" y="513807"/>
                  </a:lnTo>
                  <a:lnTo>
                    <a:pt x="1690745" y="513807"/>
                  </a:lnTo>
                  <a:lnTo>
                    <a:pt x="1702184" y="513807"/>
                  </a:lnTo>
                  <a:lnTo>
                    <a:pt x="1713619" y="513807"/>
                  </a:lnTo>
                  <a:lnTo>
                    <a:pt x="1725063" y="513807"/>
                  </a:lnTo>
                  <a:lnTo>
                    <a:pt x="1736498" y="513807"/>
                  </a:lnTo>
                  <a:lnTo>
                    <a:pt x="1747938" y="513807"/>
                  </a:lnTo>
                  <a:lnTo>
                    <a:pt x="1759377" y="513807"/>
                  </a:lnTo>
                  <a:lnTo>
                    <a:pt x="1770817" y="513807"/>
                  </a:lnTo>
                  <a:lnTo>
                    <a:pt x="1782256" y="513807"/>
                  </a:lnTo>
                  <a:lnTo>
                    <a:pt x="1793696" y="513807"/>
                  </a:lnTo>
                  <a:lnTo>
                    <a:pt x="1805135" y="513807"/>
                  </a:lnTo>
                  <a:lnTo>
                    <a:pt x="1816575" y="513807"/>
                  </a:lnTo>
                  <a:lnTo>
                    <a:pt x="1828014" y="513807"/>
                  </a:lnTo>
                  <a:lnTo>
                    <a:pt x="1839454" y="513807"/>
                  </a:lnTo>
                  <a:lnTo>
                    <a:pt x="1850893" y="513807"/>
                  </a:lnTo>
                  <a:lnTo>
                    <a:pt x="1862333" y="513807"/>
                  </a:lnTo>
                  <a:lnTo>
                    <a:pt x="1873772" y="513807"/>
                  </a:lnTo>
                  <a:lnTo>
                    <a:pt x="1885212" y="513807"/>
                  </a:lnTo>
                  <a:lnTo>
                    <a:pt x="1896651" y="513807"/>
                  </a:lnTo>
                  <a:lnTo>
                    <a:pt x="1908091" y="513807"/>
                  </a:lnTo>
                  <a:lnTo>
                    <a:pt x="1919531" y="510802"/>
                  </a:lnTo>
                  <a:lnTo>
                    <a:pt x="1930970" y="0"/>
                  </a:lnTo>
                  <a:lnTo>
                    <a:pt x="1942409" y="192300"/>
                  </a:lnTo>
                  <a:lnTo>
                    <a:pt x="1953849" y="513807"/>
                  </a:lnTo>
                  <a:lnTo>
                    <a:pt x="1965289" y="513807"/>
                  </a:lnTo>
                  <a:lnTo>
                    <a:pt x="1976728" y="513807"/>
                  </a:lnTo>
                  <a:lnTo>
                    <a:pt x="1988168" y="513807"/>
                  </a:lnTo>
                  <a:lnTo>
                    <a:pt x="1999607" y="513807"/>
                  </a:lnTo>
                  <a:lnTo>
                    <a:pt x="2011047" y="513807"/>
                  </a:lnTo>
                  <a:lnTo>
                    <a:pt x="2022486" y="513807"/>
                  </a:lnTo>
                  <a:lnTo>
                    <a:pt x="2033926" y="513807"/>
                  </a:lnTo>
                  <a:lnTo>
                    <a:pt x="2045365" y="513807"/>
                  </a:lnTo>
                  <a:lnTo>
                    <a:pt x="2056805" y="513807"/>
                  </a:lnTo>
                  <a:lnTo>
                    <a:pt x="2068244" y="513807"/>
                  </a:lnTo>
                  <a:lnTo>
                    <a:pt x="2079684" y="513807"/>
                  </a:lnTo>
                  <a:lnTo>
                    <a:pt x="2091123" y="513807"/>
                  </a:lnTo>
                  <a:lnTo>
                    <a:pt x="2102563" y="513807"/>
                  </a:lnTo>
                  <a:lnTo>
                    <a:pt x="2114002" y="513807"/>
                  </a:lnTo>
                  <a:lnTo>
                    <a:pt x="2125442" y="513807"/>
                  </a:lnTo>
                  <a:lnTo>
                    <a:pt x="2136882" y="513807"/>
                  </a:lnTo>
                  <a:lnTo>
                    <a:pt x="2148321" y="513807"/>
                  </a:lnTo>
                  <a:lnTo>
                    <a:pt x="2159760" y="513807"/>
                  </a:lnTo>
                  <a:lnTo>
                    <a:pt x="2171200" y="513807"/>
                  </a:lnTo>
                  <a:lnTo>
                    <a:pt x="2182640" y="513807"/>
                  </a:lnTo>
                  <a:lnTo>
                    <a:pt x="2194079" y="513807"/>
                  </a:lnTo>
                  <a:lnTo>
                    <a:pt x="2205519" y="513807"/>
                  </a:lnTo>
                  <a:lnTo>
                    <a:pt x="2216958" y="513807"/>
                  </a:lnTo>
                  <a:lnTo>
                    <a:pt x="2228393" y="513807"/>
                  </a:lnTo>
                  <a:lnTo>
                    <a:pt x="2239837" y="513807"/>
                  </a:lnTo>
                  <a:lnTo>
                    <a:pt x="2251272" y="513807"/>
                  </a:lnTo>
                  <a:lnTo>
                    <a:pt x="2262716" y="513807"/>
                  </a:lnTo>
                  <a:lnTo>
                    <a:pt x="2274151" y="513807"/>
                  </a:lnTo>
                  <a:lnTo>
                    <a:pt x="2285591" y="513807"/>
                  </a:lnTo>
                  <a:lnTo>
                    <a:pt x="2297030" y="513807"/>
                  </a:lnTo>
                  <a:lnTo>
                    <a:pt x="2308470" y="513807"/>
                  </a:lnTo>
                  <a:lnTo>
                    <a:pt x="2319909" y="513807"/>
                  </a:lnTo>
                  <a:lnTo>
                    <a:pt x="2331349" y="513807"/>
                  </a:lnTo>
                  <a:lnTo>
                    <a:pt x="2342788" y="513807"/>
                  </a:lnTo>
                  <a:lnTo>
                    <a:pt x="2354228" y="513807"/>
                  </a:lnTo>
                  <a:lnTo>
                    <a:pt x="2365667" y="513807"/>
                  </a:lnTo>
                  <a:lnTo>
                    <a:pt x="2377107" y="513807"/>
                  </a:lnTo>
                  <a:lnTo>
                    <a:pt x="2388546" y="513807"/>
                  </a:lnTo>
                  <a:lnTo>
                    <a:pt x="2399986" y="513807"/>
                  </a:lnTo>
                  <a:lnTo>
                    <a:pt x="2411425" y="513807"/>
                  </a:lnTo>
                  <a:lnTo>
                    <a:pt x="2422865" y="513807"/>
                  </a:lnTo>
                  <a:lnTo>
                    <a:pt x="2434304" y="513807"/>
                  </a:lnTo>
                  <a:lnTo>
                    <a:pt x="2445744" y="513807"/>
                  </a:lnTo>
                  <a:lnTo>
                    <a:pt x="2457184" y="513807"/>
                  </a:lnTo>
                  <a:lnTo>
                    <a:pt x="2468623" y="513807"/>
                  </a:lnTo>
                  <a:lnTo>
                    <a:pt x="2480062" y="513807"/>
                  </a:lnTo>
                  <a:lnTo>
                    <a:pt x="2491502" y="513807"/>
                  </a:lnTo>
                  <a:lnTo>
                    <a:pt x="2502942" y="513807"/>
                  </a:lnTo>
                  <a:lnTo>
                    <a:pt x="2514381" y="513807"/>
                  </a:lnTo>
                  <a:lnTo>
                    <a:pt x="2525821" y="513807"/>
                  </a:lnTo>
                  <a:lnTo>
                    <a:pt x="2537260" y="513807"/>
                  </a:lnTo>
                  <a:lnTo>
                    <a:pt x="2548700" y="513807"/>
                  </a:lnTo>
                  <a:lnTo>
                    <a:pt x="2560139" y="513807"/>
                  </a:lnTo>
                  <a:lnTo>
                    <a:pt x="2571579" y="513807"/>
                  </a:lnTo>
                  <a:lnTo>
                    <a:pt x="2583018" y="513807"/>
                  </a:lnTo>
                  <a:lnTo>
                    <a:pt x="2594458" y="513807"/>
                  </a:lnTo>
                  <a:lnTo>
                    <a:pt x="2605897" y="513807"/>
                  </a:lnTo>
                  <a:lnTo>
                    <a:pt x="2617337" y="513807"/>
                  </a:lnTo>
                  <a:lnTo>
                    <a:pt x="2628776" y="513807"/>
                  </a:lnTo>
                  <a:lnTo>
                    <a:pt x="2640216" y="513807"/>
                  </a:lnTo>
                  <a:lnTo>
                    <a:pt x="2651655" y="513807"/>
                  </a:lnTo>
                  <a:lnTo>
                    <a:pt x="2663095" y="513807"/>
                  </a:lnTo>
                  <a:lnTo>
                    <a:pt x="2674535" y="513807"/>
                  </a:lnTo>
                  <a:lnTo>
                    <a:pt x="2685974" y="513807"/>
                  </a:lnTo>
                  <a:lnTo>
                    <a:pt x="2697413" y="513807"/>
                  </a:lnTo>
                  <a:lnTo>
                    <a:pt x="2708853" y="513807"/>
                  </a:lnTo>
                  <a:lnTo>
                    <a:pt x="2720293" y="513807"/>
                  </a:lnTo>
                  <a:lnTo>
                    <a:pt x="2731727" y="513807"/>
                  </a:lnTo>
                  <a:lnTo>
                    <a:pt x="2743172" y="513807"/>
                  </a:lnTo>
                  <a:lnTo>
                    <a:pt x="2754611" y="513807"/>
                  </a:lnTo>
                  <a:lnTo>
                    <a:pt x="2766046" y="513807"/>
                  </a:lnTo>
                  <a:lnTo>
                    <a:pt x="2777490" y="513807"/>
                  </a:lnTo>
                  <a:lnTo>
                    <a:pt x="2788925" y="513807"/>
                  </a:lnTo>
                  <a:lnTo>
                    <a:pt x="2800364" y="513807"/>
                  </a:lnTo>
                  <a:lnTo>
                    <a:pt x="2811804" y="513807"/>
                  </a:lnTo>
                  <a:lnTo>
                    <a:pt x="2823243" y="513807"/>
                  </a:lnTo>
                  <a:lnTo>
                    <a:pt x="2834683" y="513807"/>
                  </a:lnTo>
                  <a:lnTo>
                    <a:pt x="2846123" y="513807"/>
                  </a:lnTo>
                  <a:lnTo>
                    <a:pt x="2857562" y="513807"/>
                  </a:lnTo>
                  <a:lnTo>
                    <a:pt x="2869001" y="513807"/>
                  </a:lnTo>
                  <a:lnTo>
                    <a:pt x="2880441" y="513807"/>
                  </a:lnTo>
                  <a:lnTo>
                    <a:pt x="2891881" y="513807"/>
                  </a:lnTo>
                  <a:lnTo>
                    <a:pt x="2903320" y="513807"/>
                  </a:lnTo>
                  <a:lnTo>
                    <a:pt x="2914760" y="513807"/>
                  </a:lnTo>
                  <a:lnTo>
                    <a:pt x="2926199" y="513807"/>
                  </a:lnTo>
                  <a:lnTo>
                    <a:pt x="2937639" y="513807"/>
                  </a:lnTo>
                  <a:lnTo>
                    <a:pt x="2949078" y="513807"/>
                  </a:lnTo>
                  <a:lnTo>
                    <a:pt x="2960518" y="513807"/>
                  </a:lnTo>
                  <a:lnTo>
                    <a:pt x="2971957" y="513807"/>
                  </a:lnTo>
                  <a:lnTo>
                    <a:pt x="2983397" y="513807"/>
                  </a:lnTo>
                  <a:lnTo>
                    <a:pt x="2994837" y="513807"/>
                  </a:lnTo>
                  <a:lnTo>
                    <a:pt x="3006276" y="513807"/>
                  </a:lnTo>
                  <a:lnTo>
                    <a:pt x="3017715" y="513807"/>
                  </a:lnTo>
                  <a:lnTo>
                    <a:pt x="3029155" y="513807"/>
                  </a:lnTo>
                  <a:lnTo>
                    <a:pt x="3040594" y="513807"/>
                  </a:lnTo>
                  <a:lnTo>
                    <a:pt x="3052034" y="513807"/>
                  </a:lnTo>
                  <a:lnTo>
                    <a:pt x="3063474" y="513807"/>
                  </a:lnTo>
                  <a:lnTo>
                    <a:pt x="3074913" y="513807"/>
                  </a:lnTo>
                  <a:lnTo>
                    <a:pt x="3086352" y="513807"/>
                  </a:lnTo>
                  <a:lnTo>
                    <a:pt x="3097792" y="513807"/>
                  </a:lnTo>
                  <a:lnTo>
                    <a:pt x="3109232" y="513807"/>
                  </a:lnTo>
                  <a:lnTo>
                    <a:pt x="3120671" y="513807"/>
                  </a:lnTo>
                  <a:lnTo>
                    <a:pt x="3132111" y="513807"/>
                  </a:lnTo>
                  <a:lnTo>
                    <a:pt x="3143550" y="513807"/>
                  </a:lnTo>
                  <a:lnTo>
                    <a:pt x="3154990" y="513807"/>
                  </a:lnTo>
                  <a:lnTo>
                    <a:pt x="3166429" y="513807"/>
                  </a:lnTo>
                  <a:lnTo>
                    <a:pt x="3177869" y="513807"/>
                  </a:lnTo>
                  <a:lnTo>
                    <a:pt x="3189308" y="513807"/>
                  </a:lnTo>
                  <a:lnTo>
                    <a:pt x="3200748" y="513807"/>
                  </a:lnTo>
                  <a:lnTo>
                    <a:pt x="3212187" y="513807"/>
                  </a:lnTo>
                  <a:lnTo>
                    <a:pt x="3223627" y="513807"/>
                  </a:lnTo>
                  <a:lnTo>
                    <a:pt x="3235066" y="513807"/>
                  </a:lnTo>
                  <a:lnTo>
                    <a:pt x="3246501" y="513807"/>
                  </a:lnTo>
                  <a:lnTo>
                    <a:pt x="3257945" y="513807"/>
                  </a:lnTo>
                  <a:lnTo>
                    <a:pt x="3269385" y="513807"/>
                  </a:lnTo>
                  <a:lnTo>
                    <a:pt x="3280825" y="513807"/>
                  </a:lnTo>
                  <a:lnTo>
                    <a:pt x="3292264" y="513807"/>
                  </a:lnTo>
                  <a:lnTo>
                    <a:pt x="3303699" y="513807"/>
                  </a:lnTo>
                  <a:lnTo>
                    <a:pt x="3315143" y="513807"/>
                  </a:lnTo>
                  <a:lnTo>
                    <a:pt x="3326578" y="513807"/>
                  </a:lnTo>
                  <a:lnTo>
                    <a:pt x="3338017" y="513807"/>
                  </a:lnTo>
                  <a:lnTo>
                    <a:pt x="3349457" y="513807"/>
                  </a:lnTo>
                  <a:lnTo>
                    <a:pt x="3360896" y="513807"/>
                  </a:lnTo>
                  <a:lnTo>
                    <a:pt x="3372336" y="513807"/>
                  </a:lnTo>
                  <a:lnTo>
                    <a:pt x="3383776" y="513807"/>
                  </a:lnTo>
                  <a:lnTo>
                    <a:pt x="3395215" y="513807"/>
                  </a:lnTo>
                  <a:lnTo>
                    <a:pt x="3406654" y="513807"/>
                  </a:lnTo>
                  <a:lnTo>
                    <a:pt x="3418094" y="513807"/>
                  </a:lnTo>
                  <a:lnTo>
                    <a:pt x="3429534" y="513807"/>
                  </a:lnTo>
                  <a:lnTo>
                    <a:pt x="3440973" y="513807"/>
                  </a:lnTo>
                  <a:lnTo>
                    <a:pt x="3452413" y="513807"/>
                  </a:lnTo>
                  <a:lnTo>
                    <a:pt x="3463852" y="513807"/>
                  </a:lnTo>
                  <a:lnTo>
                    <a:pt x="3475292" y="513807"/>
                  </a:lnTo>
                  <a:lnTo>
                    <a:pt x="3486731" y="513807"/>
                  </a:lnTo>
                  <a:lnTo>
                    <a:pt x="3498171" y="513807"/>
                  </a:lnTo>
                  <a:lnTo>
                    <a:pt x="3509610" y="513807"/>
                  </a:lnTo>
                  <a:lnTo>
                    <a:pt x="3521050" y="513807"/>
                  </a:lnTo>
                  <a:lnTo>
                    <a:pt x="3532489" y="513807"/>
                  </a:lnTo>
                  <a:lnTo>
                    <a:pt x="3543929" y="513807"/>
                  </a:lnTo>
                  <a:lnTo>
                    <a:pt x="3555368" y="513807"/>
                  </a:lnTo>
                  <a:lnTo>
                    <a:pt x="3566808" y="513807"/>
                  </a:lnTo>
                  <a:lnTo>
                    <a:pt x="3578247" y="513807"/>
                  </a:lnTo>
                  <a:lnTo>
                    <a:pt x="3589687" y="513807"/>
                  </a:lnTo>
                  <a:lnTo>
                    <a:pt x="3601127" y="513807"/>
                  </a:lnTo>
                  <a:lnTo>
                    <a:pt x="3612566" y="513807"/>
                  </a:lnTo>
                  <a:lnTo>
                    <a:pt x="3624005" y="513807"/>
                  </a:lnTo>
                  <a:lnTo>
                    <a:pt x="3635445" y="513807"/>
                  </a:lnTo>
                  <a:lnTo>
                    <a:pt x="3646885" y="513807"/>
                  </a:lnTo>
                  <a:lnTo>
                    <a:pt x="3658324" y="513807"/>
                  </a:lnTo>
                  <a:lnTo>
                    <a:pt x="3669764" y="513807"/>
                  </a:lnTo>
                  <a:lnTo>
                    <a:pt x="3681203" y="513807"/>
                  </a:lnTo>
                  <a:lnTo>
                    <a:pt x="3692643" y="513807"/>
                  </a:lnTo>
                  <a:lnTo>
                    <a:pt x="3704082" y="513807"/>
                  </a:lnTo>
                  <a:lnTo>
                    <a:pt x="3715522" y="513807"/>
                  </a:lnTo>
                  <a:lnTo>
                    <a:pt x="3726961" y="513807"/>
                  </a:lnTo>
                  <a:lnTo>
                    <a:pt x="3738401" y="513807"/>
                  </a:lnTo>
                  <a:lnTo>
                    <a:pt x="3749840" y="513807"/>
                  </a:lnTo>
                  <a:lnTo>
                    <a:pt x="3761280" y="513807"/>
                  </a:lnTo>
                  <a:lnTo>
                    <a:pt x="3772719" y="513807"/>
                  </a:lnTo>
                  <a:lnTo>
                    <a:pt x="3784154" y="513807"/>
                  </a:lnTo>
                  <a:lnTo>
                    <a:pt x="3795598" y="513807"/>
                  </a:lnTo>
                  <a:lnTo>
                    <a:pt x="3807033" y="513807"/>
                  </a:lnTo>
                  <a:lnTo>
                    <a:pt x="3818473" y="513807"/>
                  </a:lnTo>
                  <a:lnTo>
                    <a:pt x="3829917" y="513807"/>
                  </a:lnTo>
                  <a:lnTo>
                    <a:pt x="3841352" y="513807"/>
                  </a:lnTo>
                  <a:lnTo>
                    <a:pt x="3852791" y="513807"/>
                  </a:lnTo>
                  <a:lnTo>
                    <a:pt x="3864231" y="513807"/>
                  </a:lnTo>
                  <a:lnTo>
                    <a:pt x="3875670" y="513807"/>
                  </a:lnTo>
                  <a:lnTo>
                    <a:pt x="3887110" y="513807"/>
                  </a:lnTo>
                  <a:lnTo>
                    <a:pt x="3898549" y="513807"/>
                  </a:lnTo>
                  <a:lnTo>
                    <a:pt x="3909989" y="513807"/>
                  </a:lnTo>
                  <a:lnTo>
                    <a:pt x="3921447" y="513807"/>
                  </a:lnTo>
                  <a:lnTo>
                    <a:pt x="3932878" y="513807"/>
                  </a:lnTo>
                  <a:lnTo>
                    <a:pt x="3944307" y="513807"/>
                  </a:lnTo>
                  <a:lnTo>
                    <a:pt x="3955737" y="513807"/>
                  </a:lnTo>
                  <a:lnTo>
                    <a:pt x="3967167" y="513807"/>
                  </a:lnTo>
                  <a:lnTo>
                    <a:pt x="3978645" y="513807"/>
                  </a:lnTo>
                  <a:lnTo>
                    <a:pt x="3990075" y="513807"/>
                  </a:lnTo>
                  <a:lnTo>
                    <a:pt x="4001505" y="513807"/>
                  </a:lnTo>
                  <a:lnTo>
                    <a:pt x="4012935" y="513807"/>
                  </a:lnTo>
                  <a:lnTo>
                    <a:pt x="4024365" y="513807"/>
                  </a:lnTo>
                  <a:lnTo>
                    <a:pt x="4035843" y="513807"/>
                  </a:lnTo>
                  <a:lnTo>
                    <a:pt x="4047273" y="513807"/>
                  </a:lnTo>
                  <a:lnTo>
                    <a:pt x="4058702" y="513807"/>
                  </a:lnTo>
                  <a:lnTo>
                    <a:pt x="4070133" y="513807"/>
                  </a:lnTo>
                  <a:lnTo>
                    <a:pt x="4081563" y="513807"/>
                  </a:lnTo>
                  <a:lnTo>
                    <a:pt x="4093040" y="513807"/>
                  </a:lnTo>
                  <a:lnTo>
                    <a:pt x="4104471" y="513807"/>
                  </a:lnTo>
                  <a:lnTo>
                    <a:pt x="4115900" y="513807"/>
                  </a:lnTo>
                  <a:lnTo>
                    <a:pt x="4127330" y="513807"/>
                  </a:lnTo>
                  <a:lnTo>
                    <a:pt x="4138760" y="513807"/>
                  </a:lnTo>
                  <a:lnTo>
                    <a:pt x="4150238" y="513807"/>
                  </a:lnTo>
                  <a:lnTo>
                    <a:pt x="4161668" y="513807"/>
                  </a:lnTo>
                  <a:lnTo>
                    <a:pt x="4173098" y="513807"/>
                  </a:lnTo>
                  <a:lnTo>
                    <a:pt x="4184528" y="513807"/>
                  </a:lnTo>
                  <a:lnTo>
                    <a:pt x="4195958" y="513807"/>
                  </a:lnTo>
                  <a:lnTo>
                    <a:pt x="4207436" y="513807"/>
                  </a:lnTo>
                  <a:lnTo>
                    <a:pt x="4218865" y="513807"/>
                  </a:lnTo>
                  <a:lnTo>
                    <a:pt x="4230296" y="513807"/>
                  </a:lnTo>
                  <a:lnTo>
                    <a:pt x="4241726" y="513807"/>
                  </a:lnTo>
                  <a:lnTo>
                    <a:pt x="4253156" y="513807"/>
                  </a:lnTo>
                  <a:lnTo>
                    <a:pt x="4264634" y="513807"/>
                  </a:lnTo>
                  <a:lnTo>
                    <a:pt x="4276063" y="513807"/>
                  </a:lnTo>
                  <a:lnTo>
                    <a:pt x="4287493" y="513807"/>
                  </a:lnTo>
                  <a:lnTo>
                    <a:pt x="4298923" y="513807"/>
                  </a:lnTo>
                  <a:lnTo>
                    <a:pt x="4310353" y="513807"/>
                  </a:lnTo>
                  <a:lnTo>
                    <a:pt x="4321831" y="513807"/>
                  </a:lnTo>
                  <a:lnTo>
                    <a:pt x="4333261" y="513807"/>
                  </a:lnTo>
                  <a:lnTo>
                    <a:pt x="4344691" y="513807"/>
                  </a:lnTo>
                  <a:lnTo>
                    <a:pt x="4356121" y="513807"/>
                  </a:lnTo>
                  <a:lnTo>
                    <a:pt x="4367551" y="513807"/>
                  </a:lnTo>
                  <a:lnTo>
                    <a:pt x="4379028" y="513807"/>
                  </a:lnTo>
                  <a:lnTo>
                    <a:pt x="4390458" y="513807"/>
                  </a:lnTo>
                  <a:lnTo>
                    <a:pt x="4401889" y="513807"/>
                  </a:lnTo>
                  <a:lnTo>
                    <a:pt x="4413319" y="513807"/>
                  </a:lnTo>
                  <a:lnTo>
                    <a:pt x="4424749" y="513807"/>
                  </a:lnTo>
                  <a:lnTo>
                    <a:pt x="4436226" y="513807"/>
                  </a:lnTo>
                  <a:lnTo>
                    <a:pt x="4447656" y="513807"/>
                  </a:lnTo>
                  <a:lnTo>
                    <a:pt x="4459086" y="513807"/>
                  </a:lnTo>
                  <a:lnTo>
                    <a:pt x="4470516" y="513807"/>
                  </a:lnTo>
                  <a:lnTo>
                    <a:pt x="4481946" y="513807"/>
                  </a:lnTo>
                  <a:lnTo>
                    <a:pt x="4493424" y="513807"/>
                  </a:lnTo>
                  <a:lnTo>
                    <a:pt x="4504854" y="513807"/>
                  </a:lnTo>
                  <a:lnTo>
                    <a:pt x="4516284" y="513807"/>
                  </a:lnTo>
                  <a:lnTo>
                    <a:pt x="4527714" y="513807"/>
                  </a:lnTo>
                  <a:lnTo>
                    <a:pt x="4539144" y="513807"/>
                  </a:lnTo>
                  <a:lnTo>
                    <a:pt x="4550621" y="513807"/>
                  </a:lnTo>
                  <a:lnTo>
                    <a:pt x="4562051" y="513807"/>
                  </a:lnTo>
                  <a:lnTo>
                    <a:pt x="4573482" y="513807"/>
                  </a:lnTo>
                  <a:lnTo>
                    <a:pt x="4584912" y="513807"/>
                  </a:lnTo>
                  <a:lnTo>
                    <a:pt x="4596341" y="513807"/>
                  </a:lnTo>
                  <a:lnTo>
                    <a:pt x="4607771" y="513807"/>
                  </a:lnTo>
                  <a:lnTo>
                    <a:pt x="4619249" y="513807"/>
                  </a:lnTo>
                  <a:lnTo>
                    <a:pt x="4630679" y="513807"/>
                  </a:lnTo>
                  <a:lnTo>
                    <a:pt x="4642109" y="513807"/>
                  </a:lnTo>
                  <a:lnTo>
                    <a:pt x="4653539" y="513807"/>
                  </a:lnTo>
                  <a:lnTo>
                    <a:pt x="4664969" y="513807"/>
                  </a:lnTo>
                  <a:lnTo>
                    <a:pt x="4676447" y="513807"/>
                  </a:lnTo>
                  <a:lnTo>
                    <a:pt x="4687877" y="513807"/>
                  </a:lnTo>
                  <a:lnTo>
                    <a:pt x="4699306" y="513807"/>
                  </a:lnTo>
                  <a:lnTo>
                    <a:pt x="4710737" y="513807"/>
                  </a:lnTo>
                  <a:lnTo>
                    <a:pt x="4722167" y="513807"/>
                  </a:lnTo>
                  <a:lnTo>
                    <a:pt x="4733644" y="513807"/>
                  </a:lnTo>
                  <a:lnTo>
                    <a:pt x="4745075" y="513807"/>
                  </a:lnTo>
                  <a:lnTo>
                    <a:pt x="4756504" y="513807"/>
                  </a:lnTo>
                  <a:lnTo>
                    <a:pt x="4767934" y="513807"/>
                  </a:lnTo>
                  <a:lnTo>
                    <a:pt x="4779364" y="513807"/>
                  </a:lnTo>
                  <a:lnTo>
                    <a:pt x="4790842" y="513807"/>
                  </a:lnTo>
                  <a:lnTo>
                    <a:pt x="4802272" y="513807"/>
                  </a:lnTo>
                  <a:lnTo>
                    <a:pt x="4813702" y="513807"/>
                  </a:lnTo>
                  <a:lnTo>
                    <a:pt x="4825132" y="513807"/>
                  </a:lnTo>
                  <a:lnTo>
                    <a:pt x="4836562" y="513807"/>
                  </a:lnTo>
                  <a:lnTo>
                    <a:pt x="4848040" y="513807"/>
                  </a:lnTo>
                  <a:lnTo>
                    <a:pt x="4859469" y="513807"/>
                  </a:lnTo>
                  <a:lnTo>
                    <a:pt x="4870899" y="513807"/>
                  </a:lnTo>
                  <a:lnTo>
                    <a:pt x="4882330" y="513807"/>
                  </a:lnTo>
                  <a:lnTo>
                    <a:pt x="4893760" y="513807"/>
                  </a:lnTo>
                  <a:lnTo>
                    <a:pt x="4905237" y="513807"/>
                  </a:lnTo>
                  <a:lnTo>
                    <a:pt x="4916667" y="513807"/>
                  </a:lnTo>
                  <a:lnTo>
                    <a:pt x="4928097" y="513807"/>
                  </a:lnTo>
                  <a:lnTo>
                    <a:pt x="4939527" y="513807"/>
                  </a:lnTo>
                  <a:lnTo>
                    <a:pt x="4950957" y="513807"/>
                  </a:lnTo>
                  <a:lnTo>
                    <a:pt x="4962435" y="513807"/>
                  </a:lnTo>
                  <a:lnTo>
                    <a:pt x="4973865" y="513807"/>
                  </a:lnTo>
                  <a:lnTo>
                    <a:pt x="4985295" y="513807"/>
                  </a:lnTo>
                  <a:lnTo>
                    <a:pt x="4996725" y="513807"/>
                  </a:lnTo>
                  <a:lnTo>
                    <a:pt x="5008155" y="513807"/>
                  </a:lnTo>
                  <a:lnTo>
                    <a:pt x="5019632" y="513807"/>
                  </a:lnTo>
                  <a:lnTo>
                    <a:pt x="5031062" y="513807"/>
                  </a:lnTo>
                  <a:lnTo>
                    <a:pt x="5042492" y="513807"/>
                  </a:lnTo>
                  <a:lnTo>
                    <a:pt x="5053923" y="513807"/>
                  </a:lnTo>
                  <a:lnTo>
                    <a:pt x="5065353" y="513807"/>
                  </a:lnTo>
                  <a:lnTo>
                    <a:pt x="5076830" y="513807"/>
                  </a:lnTo>
                  <a:lnTo>
                    <a:pt x="5088260" y="513807"/>
                  </a:lnTo>
                  <a:lnTo>
                    <a:pt x="5099690" y="513807"/>
                  </a:lnTo>
                  <a:lnTo>
                    <a:pt x="5111120" y="513807"/>
                  </a:lnTo>
                  <a:lnTo>
                    <a:pt x="5122550" y="513807"/>
                  </a:lnTo>
                  <a:lnTo>
                    <a:pt x="5134028" y="513807"/>
                  </a:lnTo>
                  <a:lnTo>
                    <a:pt x="5145458" y="513807"/>
                  </a:lnTo>
                  <a:lnTo>
                    <a:pt x="5156888" y="513807"/>
                  </a:lnTo>
                  <a:lnTo>
                    <a:pt x="5168318" y="513807"/>
                  </a:lnTo>
                  <a:lnTo>
                    <a:pt x="5179747" y="513807"/>
                  </a:lnTo>
                  <a:lnTo>
                    <a:pt x="5191225" y="513807"/>
                  </a:lnTo>
                  <a:lnTo>
                    <a:pt x="5202655" y="513807"/>
                  </a:lnTo>
                  <a:lnTo>
                    <a:pt x="5214085" y="513807"/>
                  </a:lnTo>
                  <a:lnTo>
                    <a:pt x="5225515" y="513807"/>
                  </a:lnTo>
                  <a:lnTo>
                    <a:pt x="5236945" y="513807"/>
                  </a:lnTo>
                  <a:lnTo>
                    <a:pt x="5248423" y="513807"/>
                  </a:lnTo>
                  <a:lnTo>
                    <a:pt x="5259853" y="513807"/>
                  </a:lnTo>
                  <a:lnTo>
                    <a:pt x="5271283" y="513807"/>
                  </a:lnTo>
                  <a:lnTo>
                    <a:pt x="5282713" y="513807"/>
                  </a:lnTo>
                  <a:lnTo>
                    <a:pt x="5294143" y="513807"/>
                  </a:lnTo>
                  <a:lnTo>
                    <a:pt x="5305621" y="513807"/>
                  </a:lnTo>
                  <a:lnTo>
                    <a:pt x="5317051" y="513807"/>
                  </a:lnTo>
                  <a:lnTo>
                    <a:pt x="5328481" y="513807"/>
                  </a:lnTo>
                  <a:lnTo>
                    <a:pt x="5339910" y="513807"/>
                  </a:lnTo>
                  <a:lnTo>
                    <a:pt x="5351340" y="513807"/>
                  </a:lnTo>
                  <a:lnTo>
                    <a:pt x="5362818" y="513807"/>
                  </a:lnTo>
                  <a:lnTo>
                    <a:pt x="5374248" y="513807"/>
                  </a:lnTo>
                  <a:lnTo>
                    <a:pt x="5385678" y="513807"/>
                  </a:lnTo>
                  <a:lnTo>
                    <a:pt x="5397108" y="513807"/>
                  </a:lnTo>
                  <a:lnTo>
                    <a:pt x="5408538" y="513807"/>
                  </a:lnTo>
                  <a:lnTo>
                    <a:pt x="5420016" y="513807"/>
                  </a:lnTo>
                  <a:lnTo>
                    <a:pt x="5431446" y="513807"/>
                  </a:lnTo>
                  <a:lnTo>
                    <a:pt x="5442876" y="513807"/>
                  </a:lnTo>
                  <a:lnTo>
                    <a:pt x="5454306" y="513807"/>
                  </a:lnTo>
                  <a:lnTo>
                    <a:pt x="5465736" y="513807"/>
                  </a:lnTo>
                  <a:lnTo>
                    <a:pt x="5477214" y="513807"/>
                  </a:lnTo>
                  <a:lnTo>
                    <a:pt x="5488643" y="513807"/>
                  </a:lnTo>
                  <a:lnTo>
                    <a:pt x="5500073" y="513807"/>
                  </a:lnTo>
                  <a:lnTo>
                    <a:pt x="5511503" y="513807"/>
                  </a:lnTo>
                  <a:lnTo>
                    <a:pt x="5522933" y="513807"/>
                  </a:lnTo>
                  <a:lnTo>
                    <a:pt x="5534411" y="513807"/>
                  </a:lnTo>
                  <a:lnTo>
                    <a:pt x="5545841" y="513807"/>
                  </a:lnTo>
                  <a:lnTo>
                    <a:pt x="5557271" y="513807"/>
                  </a:lnTo>
                  <a:lnTo>
                    <a:pt x="5568701" y="513807"/>
                  </a:lnTo>
                  <a:lnTo>
                    <a:pt x="5580131" y="513807"/>
                  </a:lnTo>
                  <a:lnTo>
                    <a:pt x="5591609" y="513807"/>
                  </a:lnTo>
                  <a:lnTo>
                    <a:pt x="5603038" y="513807"/>
                  </a:lnTo>
                  <a:lnTo>
                    <a:pt x="5614469" y="513807"/>
                  </a:lnTo>
                  <a:lnTo>
                    <a:pt x="5625899" y="513807"/>
                  </a:lnTo>
                  <a:lnTo>
                    <a:pt x="5637329" y="513807"/>
                  </a:lnTo>
                  <a:lnTo>
                    <a:pt x="5648759" y="513807"/>
                  </a:lnTo>
                  <a:lnTo>
                    <a:pt x="5660236" y="513807"/>
                  </a:lnTo>
                  <a:lnTo>
                    <a:pt x="5671666" y="513807"/>
                  </a:lnTo>
                  <a:lnTo>
                    <a:pt x="5683096" y="513807"/>
                  </a:lnTo>
                  <a:lnTo>
                    <a:pt x="5694526" y="513807"/>
                  </a:lnTo>
                  <a:lnTo>
                    <a:pt x="5705956" y="513807"/>
                  </a:lnTo>
                  <a:lnTo>
                    <a:pt x="5717434" y="513807"/>
                  </a:lnTo>
                  <a:lnTo>
                    <a:pt x="5728864" y="513807"/>
                  </a:lnTo>
                  <a:lnTo>
                    <a:pt x="5740294" y="513807"/>
                  </a:lnTo>
                  <a:lnTo>
                    <a:pt x="5751724" y="513807"/>
                  </a:lnTo>
                  <a:lnTo>
                    <a:pt x="5763154" y="513807"/>
                  </a:lnTo>
                  <a:lnTo>
                    <a:pt x="5774631" y="513807"/>
                  </a:lnTo>
                  <a:lnTo>
                    <a:pt x="5786062" y="513807"/>
                  </a:lnTo>
                  <a:lnTo>
                    <a:pt x="5797492" y="513807"/>
                  </a:lnTo>
                  <a:lnTo>
                    <a:pt x="5808921" y="513807"/>
                  </a:lnTo>
                  <a:lnTo>
                    <a:pt x="5820351" y="513807"/>
                  </a:lnTo>
                  <a:lnTo>
                    <a:pt x="5831829" y="513807"/>
                  </a:lnTo>
                  <a:lnTo>
                    <a:pt x="5843259" y="513807"/>
                  </a:lnTo>
                  <a:lnTo>
                    <a:pt x="5854689" y="513807"/>
                  </a:lnTo>
                  <a:lnTo>
                    <a:pt x="5866119" y="513807"/>
                  </a:lnTo>
                  <a:lnTo>
                    <a:pt x="5877549" y="513807"/>
                  </a:lnTo>
                  <a:lnTo>
                    <a:pt x="5889027" y="513807"/>
                  </a:lnTo>
                  <a:lnTo>
                    <a:pt x="5900457" y="513807"/>
                  </a:lnTo>
                  <a:lnTo>
                    <a:pt x="5911887" y="513807"/>
                  </a:lnTo>
                  <a:lnTo>
                    <a:pt x="5923317" y="513807"/>
                  </a:lnTo>
                  <a:lnTo>
                    <a:pt x="5934747" y="513807"/>
                  </a:lnTo>
                  <a:lnTo>
                    <a:pt x="5946225" y="513807"/>
                  </a:lnTo>
                  <a:lnTo>
                    <a:pt x="5957655" y="513807"/>
                  </a:lnTo>
                  <a:lnTo>
                    <a:pt x="5969084" y="513807"/>
                  </a:lnTo>
                  <a:lnTo>
                    <a:pt x="5980514" y="513807"/>
                  </a:lnTo>
                  <a:lnTo>
                    <a:pt x="5991944" y="513807"/>
                  </a:lnTo>
                  <a:lnTo>
                    <a:pt x="6003422" y="513807"/>
                  </a:lnTo>
                  <a:lnTo>
                    <a:pt x="6014852" y="513807"/>
                  </a:lnTo>
                  <a:lnTo>
                    <a:pt x="6026282" y="513807"/>
                  </a:lnTo>
                  <a:lnTo>
                    <a:pt x="6037712" y="513807"/>
                  </a:lnTo>
                  <a:lnTo>
                    <a:pt x="6049142" y="513807"/>
                  </a:lnTo>
                  <a:lnTo>
                    <a:pt x="6060620" y="513807"/>
                  </a:lnTo>
                  <a:lnTo>
                    <a:pt x="6072049" y="513807"/>
                  </a:lnTo>
                  <a:lnTo>
                    <a:pt x="6083480" y="513807"/>
                  </a:lnTo>
                  <a:lnTo>
                    <a:pt x="6094910" y="513807"/>
                  </a:lnTo>
                  <a:lnTo>
                    <a:pt x="6106340" y="513807"/>
                  </a:lnTo>
                  <a:lnTo>
                    <a:pt x="6117818" y="513807"/>
                  </a:lnTo>
                  <a:lnTo>
                    <a:pt x="6129247" y="513807"/>
                  </a:lnTo>
                  <a:lnTo>
                    <a:pt x="6140677" y="513807"/>
                  </a:lnTo>
                  <a:lnTo>
                    <a:pt x="6152107" y="513807"/>
                  </a:lnTo>
                  <a:lnTo>
                    <a:pt x="6163537" y="513807"/>
                  </a:lnTo>
                  <a:lnTo>
                    <a:pt x="6175015" y="513807"/>
                  </a:lnTo>
                  <a:lnTo>
                    <a:pt x="6186445" y="513807"/>
                  </a:lnTo>
                  <a:lnTo>
                    <a:pt x="6197875" y="513807"/>
                  </a:lnTo>
                  <a:lnTo>
                    <a:pt x="6209305" y="513807"/>
                  </a:lnTo>
                  <a:lnTo>
                    <a:pt x="6220735" y="513807"/>
                  </a:lnTo>
                  <a:lnTo>
                    <a:pt x="6232212" y="513807"/>
                  </a:lnTo>
                  <a:lnTo>
                    <a:pt x="6243642" y="513807"/>
                  </a:lnTo>
                  <a:lnTo>
                    <a:pt x="6255073" y="513807"/>
                  </a:lnTo>
                  <a:lnTo>
                    <a:pt x="6266503" y="513807"/>
                  </a:lnTo>
                  <a:lnTo>
                    <a:pt x="6277933" y="513807"/>
                  </a:lnTo>
                  <a:lnTo>
                    <a:pt x="6289410" y="513807"/>
                  </a:lnTo>
                  <a:lnTo>
                    <a:pt x="6300840" y="513807"/>
                  </a:lnTo>
                  <a:lnTo>
                    <a:pt x="6312270" y="513807"/>
                  </a:lnTo>
                  <a:lnTo>
                    <a:pt x="6323700" y="513807"/>
                  </a:lnTo>
                  <a:lnTo>
                    <a:pt x="6335130" y="513807"/>
                  </a:lnTo>
                  <a:lnTo>
                    <a:pt x="6346608" y="513807"/>
                  </a:lnTo>
                  <a:lnTo>
                    <a:pt x="6358038" y="513807"/>
                  </a:lnTo>
                  <a:lnTo>
                    <a:pt x="6369468" y="513807"/>
                  </a:lnTo>
                  <a:lnTo>
                    <a:pt x="6380898" y="513807"/>
                  </a:lnTo>
                  <a:lnTo>
                    <a:pt x="6392328" y="513807"/>
                  </a:lnTo>
                  <a:lnTo>
                    <a:pt x="6403805" y="513807"/>
                  </a:lnTo>
                  <a:lnTo>
                    <a:pt x="6415235" y="513807"/>
                  </a:lnTo>
                  <a:lnTo>
                    <a:pt x="6426666" y="513807"/>
                  </a:lnTo>
                  <a:lnTo>
                    <a:pt x="6438096" y="513807"/>
                  </a:lnTo>
                  <a:lnTo>
                    <a:pt x="6449525" y="513807"/>
                  </a:lnTo>
                  <a:lnTo>
                    <a:pt x="6461003" y="513807"/>
                  </a:lnTo>
                  <a:lnTo>
                    <a:pt x="6472433" y="513807"/>
                  </a:lnTo>
                  <a:lnTo>
                    <a:pt x="6483863" y="513807"/>
                  </a:lnTo>
                  <a:lnTo>
                    <a:pt x="6495293" y="513807"/>
                  </a:lnTo>
                  <a:lnTo>
                    <a:pt x="6506723" y="513807"/>
                  </a:lnTo>
                  <a:lnTo>
                    <a:pt x="6518201" y="513807"/>
                  </a:lnTo>
                  <a:lnTo>
                    <a:pt x="6529631" y="513807"/>
                  </a:lnTo>
                  <a:lnTo>
                    <a:pt x="6541061" y="513807"/>
                  </a:lnTo>
                  <a:lnTo>
                    <a:pt x="6552490" y="513807"/>
                  </a:lnTo>
                  <a:lnTo>
                    <a:pt x="6563921" y="513807"/>
                  </a:lnTo>
                  <a:lnTo>
                    <a:pt x="6575398" y="513807"/>
                  </a:lnTo>
                  <a:lnTo>
                    <a:pt x="6586828" y="513807"/>
                  </a:lnTo>
                  <a:lnTo>
                    <a:pt x="6598259" y="513807"/>
                  </a:lnTo>
                  <a:lnTo>
                    <a:pt x="6609688" y="513807"/>
                  </a:lnTo>
                  <a:lnTo>
                    <a:pt x="6621118" y="513807"/>
                  </a:lnTo>
                  <a:lnTo>
                    <a:pt x="6632596" y="513807"/>
                  </a:lnTo>
                  <a:lnTo>
                    <a:pt x="6644026" y="513807"/>
                  </a:lnTo>
                  <a:lnTo>
                    <a:pt x="6655456" y="513807"/>
                  </a:lnTo>
                  <a:lnTo>
                    <a:pt x="6666886" y="513807"/>
                  </a:lnTo>
                  <a:lnTo>
                    <a:pt x="6678316" y="513807"/>
                  </a:lnTo>
                  <a:lnTo>
                    <a:pt x="6689794" y="513807"/>
                  </a:lnTo>
                  <a:lnTo>
                    <a:pt x="6701224" y="513807"/>
                  </a:lnTo>
                  <a:lnTo>
                    <a:pt x="6712653" y="513807"/>
                  </a:lnTo>
                  <a:lnTo>
                    <a:pt x="6724083" y="513807"/>
                  </a:lnTo>
                  <a:lnTo>
                    <a:pt x="6735514" y="513807"/>
                  </a:lnTo>
                  <a:lnTo>
                    <a:pt x="6746944" y="513807"/>
                  </a:lnTo>
                  <a:lnTo>
                    <a:pt x="6758421" y="513807"/>
                  </a:lnTo>
                  <a:lnTo>
                    <a:pt x="6769851" y="513807"/>
                  </a:lnTo>
                  <a:lnTo>
                    <a:pt x="6781281" y="513807"/>
                  </a:lnTo>
                  <a:lnTo>
                    <a:pt x="6792711" y="513807"/>
                  </a:lnTo>
                  <a:lnTo>
                    <a:pt x="6804141" y="513807"/>
                  </a:lnTo>
                  <a:lnTo>
                    <a:pt x="6815619" y="513807"/>
                  </a:lnTo>
                  <a:lnTo>
                    <a:pt x="6827049" y="513807"/>
                  </a:lnTo>
                  <a:lnTo>
                    <a:pt x="6838479" y="513807"/>
                  </a:lnTo>
                  <a:lnTo>
                    <a:pt x="6849909" y="513807"/>
                  </a:lnTo>
                  <a:lnTo>
                    <a:pt x="6861339" y="513807"/>
                  </a:lnTo>
                  <a:lnTo>
                    <a:pt x="6872816" y="513807"/>
                  </a:lnTo>
                  <a:lnTo>
                    <a:pt x="6884246" y="513807"/>
                  </a:lnTo>
                  <a:lnTo>
                    <a:pt x="6895676" y="513807"/>
                  </a:lnTo>
                  <a:lnTo>
                    <a:pt x="6907107" y="513807"/>
                  </a:lnTo>
                  <a:lnTo>
                    <a:pt x="6918537" y="513807"/>
                  </a:lnTo>
                  <a:lnTo>
                    <a:pt x="6930014" y="513807"/>
                  </a:lnTo>
                  <a:lnTo>
                    <a:pt x="6941444" y="513807"/>
                  </a:lnTo>
                  <a:lnTo>
                    <a:pt x="6952874" y="513807"/>
                  </a:lnTo>
                  <a:lnTo>
                    <a:pt x="6964304" y="513807"/>
                  </a:lnTo>
                  <a:lnTo>
                    <a:pt x="6975734" y="513807"/>
                  </a:lnTo>
                  <a:lnTo>
                    <a:pt x="6987212" y="513807"/>
                  </a:lnTo>
                  <a:lnTo>
                    <a:pt x="6998642" y="513807"/>
                  </a:lnTo>
                  <a:lnTo>
                    <a:pt x="7010072" y="513807"/>
                  </a:lnTo>
                  <a:lnTo>
                    <a:pt x="7021502" y="513807"/>
                  </a:lnTo>
                  <a:lnTo>
                    <a:pt x="7032931" y="513807"/>
                  </a:lnTo>
                  <a:lnTo>
                    <a:pt x="7044409" y="513807"/>
                  </a:lnTo>
                  <a:lnTo>
                    <a:pt x="7055839" y="513807"/>
                  </a:lnTo>
                  <a:lnTo>
                    <a:pt x="7067269" y="513807"/>
                  </a:lnTo>
                  <a:lnTo>
                    <a:pt x="7078700" y="513807"/>
                  </a:lnTo>
                  <a:lnTo>
                    <a:pt x="7090129" y="513807"/>
                  </a:lnTo>
                  <a:lnTo>
                    <a:pt x="7101607" y="513807"/>
                  </a:lnTo>
                  <a:lnTo>
                    <a:pt x="7113037" y="513807"/>
                  </a:lnTo>
                  <a:lnTo>
                    <a:pt x="7124467" y="513807"/>
                  </a:lnTo>
                  <a:lnTo>
                    <a:pt x="7135897" y="513807"/>
                  </a:lnTo>
                  <a:lnTo>
                    <a:pt x="7147327" y="513807"/>
                  </a:lnTo>
                  <a:lnTo>
                    <a:pt x="7158805" y="513807"/>
                  </a:lnTo>
                  <a:lnTo>
                    <a:pt x="7170235" y="513807"/>
                  </a:lnTo>
                  <a:lnTo>
                    <a:pt x="7181665" y="513807"/>
                  </a:lnTo>
                  <a:lnTo>
                    <a:pt x="7193094" y="513807"/>
                  </a:lnTo>
                  <a:lnTo>
                    <a:pt x="7204524" y="513807"/>
                  </a:lnTo>
                  <a:lnTo>
                    <a:pt x="7216002" y="513807"/>
                  </a:lnTo>
                  <a:lnTo>
                    <a:pt x="7227432" y="513807"/>
                  </a:lnTo>
                  <a:lnTo>
                    <a:pt x="7238862" y="513807"/>
                  </a:lnTo>
                  <a:lnTo>
                    <a:pt x="7250292" y="513807"/>
                  </a:lnTo>
                  <a:lnTo>
                    <a:pt x="7261722" y="513807"/>
                  </a:lnTo>
                  <a:lnTo>
                    <a:pt x="7273200" y="513807"/>
                  </a:lnTo>
                  <a:lnTo>
                    <a:pt x="7284630" y="513807"/>
                  </a:lnTo>
                  <a:lnTo>
                    <a:pt x="7296060" y="513807"/>
                  </a:lnTo>
                  <a:lnTo>
                    <a:pt x="7307490" y="513807"/>
                  </a:lnTo>
                  <a:lnTo>
                    <a:pt x="7318920" y="513807"/>
                  </a:lnTo>
                  <a:lnTo>
                    <a:pt x="7330398" y="513807"/>
                  </a:lnTo>
                  <a:lnTo>
                    <a:pt x="7341828" y="513807"/>
                  </a:lnTo>
                  <a:lnTo>
                    <a:pt x="7353257" y="513807"/>
                  </a:lnTo>
                  <a:lnTo>
                    <a:pt x="7364687" y="513807"/>
                  </a:lnTo>
                  <a:lnTo>
                    <a:pt x="7376117" y="513807"/>
                  </a:lnTo>
                  <a:lnTo>
                    <a:pt x="7387595" y="513807"/>
                  </a:lnTo>
                  <a:lnTo>
                    <a:pt x="7399025" y="513807"/>
                  </a:lnTo>
                  <a:lnTo>
                    <a:pt x="7410455" y="513807"/>
                  </a:lnTo>
                  <a:lnTo>
                    <a:pt x="7421885" y="513807"/>
                  </a:lnTo>
                  <a:lnTo>
                    <a:pt x="7433315" y="513807"/>
                  </a:lnTo>
                  <a:lnTo>
                    <a:pt x="7444793" y="513807"/>
                  </a:lnTo>
                  <a:lnTo>
                    <a:pt x="7456222" y="513807"/>
                  </a:lnTo>
                  <a:lnTo>
                    <a:pt x="7467653" y="513807"/>
                  </a:lnTo>
                  <a:lnTo>
                    <a:pt x="7479083" y="513807"/>
                  </a:lnTo>
                  <a:lnTo>
                    <a:pt x="7490513" y="513807"/>
                  </a:lnTo>
                  <a:lnTo>
                    <a:pt x="7501990" y="513807"/>
                  </a:lnTo>
                  <a:lnTo>
                    <a:pt x="7513420" y="513807"/>
                  </a:lnTo>
                  <a:lnTo>
                    <a:pt x="7524850" y="513807"/>
                  </a:lnTo>
                  <a:lnTo>
                    <a:pt x="7536280" y="513807"/>
                  </a:lnTo>
                  <a:lnTo>
                    <a:pt x="7547710" y="513807"/>
                  </a:lnTo>
                  <a:lnTo>
                    <a:pt x="7559188" y="513807"/>
                  </a:lnTo>
                  <a:lnTo>
                    <a:pt x="7570618" y="513807"/>
                  </a:lnTo>
                  <a:lnTo>
                    <a:pt x="7582048" y="513807"/>
                  </a:lnTo>
                  <a:lnTo>
                    <a:pt x="7593478" y="513807"/>
                  </a:lnTo>
                  <a:lnTo>
                    <a:pt x="7604908" y="513807"/>
                  </a:lnTo>
                  <a:lnTo>
                    <a:pt x="7616385" y="513807"/>
                  </a:lnTo>
                  <a:lnTo>
                    <a:pt x="7627815" y="513807"/>
                  </a:lnTo>
                  <a:lnTo>
                    <a:pt x="7639246" y="513807"/>
                  </a:lnTo>
                  <a:lnTo>
                    <a:pt x="7650676" y="513807"/>
                  </a:lnTo>
                  <a:lnTo>
                    <a:pt x="7662106" y="513807"/>
                  </a:lnTo>
                  <a:lnTo>
                    <a:pt x="7673583" y="513807"/>
                  </a:lnTo>
                  <a:lnTo>
                    <a:pt x="7685013" y="513807"/>
                  </a:lnTo>
                  <a:lnTo>
                    <a:pt x="7696443" y="513807"/>
                  </a:lnTo>
                  <a:lnTo>
                    <a:pt x="7707873" y="513807"/>
                  </a:lnTo>
                  <a:lnTo>
                    <a:pt x="7719303" y="513807"/>
                  </a:lnTo>
                  <a:lnTo>
                    <a:pt x="7730733" y="513807"/>
                  </a:lnTo>
                  <a:lnTo>
                    <a:pt x="7742211" y="513807"/>
                  </a:lnTo>
                  <a:lnTo>
                    <a:pt x="7753641" y="513807"/>
                  </a:lnTo>
                  <a:lnTo>
                    <a:pt x="7765071" y="513807"/>
                  </a:lnTo>
                  <a:lnTo>
                    <a:pt x="7776501" y="513807"/>
                  </a:lnTo>
                  <a:lnTo>
                    <a:pt x="7787931" y="513807"/>
                  </a:lnTo>
                  <a:lnTo>
                    <a:pt x="7799408" y="513807"/>
                  </a:lnTo>
                  <a:lnTo>
                    <a:pt x="7810839" y="513807"/>
                  </a:lnTo>
                  <a:lnTo>
                    <a:pt x="7822268" y="513807"/>
                  </a:lnTo>
                  <a:lnTo>
                    <a:pt x="7833698" y="513807"/>
                  </a:lnTo>
                  <a:lnTo>
                    <a:pt x="7845128" y="513807"/>
                  </a:lnTo>
                  <a:lnTo>
                    <a:pt x="7856606" y="513807"/>
                  </a:lnTo>
                  <a:lnTo>
                    <a:pt x="7868036" y="513807"/>
                  </a:lnTo>
                  <a:lnTo>
                    <a:pt x="7879466" y="513807"/>
                  </a:lnTo>
                  <a:lnTo>
                    <a:pt x="7890896" y="513807"/>
                  </a:lnTo>
                  <a:lnTo>
                    <a:pt x="7902326" y="513807"/>
                  </a:lnTo>
                  <a:lnTo>
                    <a:pt x="7913804" y="513807"/>
                  </a:lnTo>
                  <a:lnTo>
                    <a:pt x="7925234" y="513807"/>
                  </a:lnTo>
                  <a:lnTo>
                    <a:pt x="7936663" y="513807"/>
                  </a:lnTo>
                  <a:lnTo>
                    <a:pt x="7948094" y="513807"/>
                  </a:lnTo>
                  <a:lnTo>
                    <a:pt x="7959524" y="513807"/>
                  </a:lnTo>
                  <a:lnTo>
                    <a:pt x="7971001" y="513807"/>
                  </a:lnTo>
                  <a:lnTo>
                    <a:pt x="7982431" y="513807"/>
                  </a:lnTo>
                  <a:lnTo>
                    <a:pt x="7993861" y="513807"/>
                  </a:lnTo>
                  <a:lnTo>
                    <a:pt x="8005291" y="513807"/>
                  </a:lnTo>
                  <a:lnTo>
                    <a:pt x="8016721" y="513807"/>
                  </a:lnTo>
                  <a:lnTo>
                    <a:pt x="8028199" y="513807"/>
                  </a:lnTo>
                  <a:lnTo>
                    <a:pt x="8039629" y="513807"/>
                  </a:lnTo>
                  <a:lnTo>
                    <a:pt x="8051059" y="513807"/>
                  </a:lnTo>
                  <a:lnTo>
                    <a:pt x="8062489" y="513807"/>
                  </a:lnTo>
                  <a:lnTo>
                    <a:pt x="8073919" y="513807"/>
                  </a:lnTo>
                  <a:lnTo>
                    <a:pt x="8085396" y="513807"/>
                  </a:lnTo>
                  <a:lnTo>
                    <a:pt x="8096826" y="513807"/>
                  </a:lnTo>
                  <a:lnTo>
                    <a:pt x="8108256" y="513807"/>
                  </a:lnTo>
                  <a:lnTo>
                    <a:pt x="8119687" y="513807"/>
                  </a:lnTo>
                  <a:lnTo>
                    <a:pt x="8131117" y="513807"/>
                  </a:lnTo>
                  <a:lnTo>
                    <a:pt x="8142594" y="513807"/>
                  </a:lnTo>
                  <a:lnTo>
                    <a:pt x="8154024" y="513807"/>
                  </a:lnTo>
                  <a:lnTo>
                    <a:pt x="8165454" y="513807"/>
                  </a:lnTo>
                  <a:lnTo>
                    <a:pt x="8176884" y="513807"/>
                  </a:lnTo>
                  <a:lnTo>
                    <a:pt x="8188314" y="513807"/>
                  </a:lnTo>
                  <a:lnTo>
                    <a:pt x="8199792" y="513807"/>
                  </a:lnTo>
                  <a:lnTo>
                    <a:pt x="8211222" y="513807"/>
                  </a:lnTo>
                  <a:lnTo>
                    <a:pt x="8222652" y="513807"/>
                  </a:lnTo>
                  <a:lnTo>
                    <a:pt x="8234082" y="513807"/>
                  </a:lnTo>
                  <a:lnTo>
                    <a:pt x="8245512" y="513807"/>
                  </a:lnTo>
                  <a:lnTo>
                    <a:pt x="8256989" y="513807"/>
                  </a:lnTo>
                  <a:lnTo>
                    <a:pt x="8268419" y="513807"/>
                  </a:lnTo>
                  <a:lnTo>
                    <a:pt x="8279850" y="513807"/>
                  </a:lnTo>
                  <a:lnTo>
                    <a:pt x="8291280" y="513807"/>
                  </a:lnTo>
                  <a:lnTo>
                    <a:pt x="8302709" y="513807"/>
                  </a:lnTo>
                  <a:lnTo>
                    <a:pt x="8314187" y="513807"/>
                  </a:lnTo>
                  <a:lnTo>
                    <a:pt x="8325617" y="513807"/>
                  </a:lnTo>
                  <a:lnTo>
                    <a:pt x="8337047" y="513807"/>
                  </a:lnTo>
                  <a:lnTo>
                    <a:pt x="8348477" y="513807"/>
                  </a:lnTo>
                  <a:lnTo>
                    <a:pt x="8359907" y="513807"/>
                  </a:lnTo>
                  <a:lnTo>
                    <a:pt x="8371385" y="513807"/>
                  </a:lnTo>
                  <a:lnTo>
                    <a:pt x="8382815" y="513807"/>
                  </a:lnTo>
                  <a:lnTo>
                    <a:pt x="8394245" y="513807"/>
                  </a:lnTo>
                  <a:lnTo>
                    <a:pt x="8405674" y="513807"/>
                  </a:lnTo>
                  <a:lnTo>
                    <a:pt x="8417104" y="513807"/>
                  </a:lnTo>
                  <a:lnTo>
                    <a:pt x="8428582" y="513807"/>
                  </a:lnTo>
                  <a:lnTo>
                    <a:pt x="8440012" y="513807"/>
                  </a:lnTo>
                  <a:lnTo>
                    <a:pt x="8451442" y="513807"/>
                  </a:lnTo>
                  <a:lnTo>
                    <a:pt x="8462872" y="513807"/>
                  </a:lnTo>
                  <a:lnTo>
                    <a:pt x="8474302" y="513807"/>
                  </a:lnTo>
                  <a:lnTo>
                    <a:pt x="8485780" y="513807"/>
                  </a:lnTo>
                  <a:lnTo>
                    <a:pt x="8497210" y="513807"/>
                  </a:lnTo>
                  <a:lnTo>
                    <a:pt x="8508640" y="513807"/>
                  </a:lnTo>
                  <a:lnTo>
                    <a:pt x="8520069" y="513807"/>
                  </a:lnTo>
                  <a:lnTo>
                    <a:pt x="8531500" y="513807"/>
                  </a:lnTo>
                  <a:lnTo>
                    <a:pt x="8542977" y="513807"/>
                  </a:lnTo>
                  <a:lnTo>
                    <a:pt x="8554407" y="513807"/>
                  </a:lnTo>
                  <a:lnTo>
                    <a:pt x="8565837" y="513807"/>
                  </a:lnTo>
                  <a:lnTo>
                    <a:pt x="8577267" y="513807"/>
                  </a:lnTo>
                  <a:lnTo>
                    <a:pt x="8588697" y="513807"/>
                  </a:lnTo>
                  <a:lnTo>
                    <a:pt x="8600175" y="513807"/>
                  </a:lnTo>
                  <a:lnTo>
                    <a:pt x="8611605" y="513807"/>
                  </a:lnTo>
                  <a:lnTo>
                    <a:pt x="8623035" y="513807"/>
                  </a:lnTo>
                  <a:lnTo>
                    <a:pt x="8634465" y="513807"/>
                  </a:lnTo>
                  <a:lnTo>
                    <a:pt x="8645895" y="513807"/>
                  </a:lnTo>
                  <a:lnTo>
                    <a:pt x="8657373" y="513807"/>
                  </a:lnTo>
                  <a:lnTo>
                    <a:pt x="8668802" y="513807"/>
                  </a:lnTo>
                  <a:lnTo>
                    <a:pt x="8680232" y="513807"/>
                  </a:lnTo>
                  <a:lnTo>
                    <a:pt x="8691662" y="513807"/>
                  </a:lnTo>
                  <a:lnTo>
                    <a:pt x="8703093" y="513807"/>
                  </a:lnTo>
                  <a:lnTo>
                    <a:pt x="8714570" y="513807"/>
                  </a:lnTo>
                  <a:lnTo>
                    <a:pt x="8726000" y="513807"/>
                  </a:lnTo>
                  <a:lnTo>
                    <a:pt x="8737430" y="513807"/>
                  </a:lnTo>
                  <a:lnTo>
                    <a:pt x="8748860" y="513807"/>
                  </a:lnTo>
                  <a:lnTo>
                    <a:pt x="8760290" y="513807"/>
                  </a:lnTo>
                  <a:lnTo>
                    <a:pt x="8771768" y="513807"/>
                  </a:lnTo>
                  <a:lnTo>
                    <a:pt x="8783198" y="513807"/>
                  </a:lnTo>
                  <a:lnTo>
                    <a:pt x="8794628" y="513807"/>
                  </a:lnTo>
                  <a:lnTo>
                    <a:pt x="8806058" y="513807"/>
                  </a:lnTo>
                  <a:lnTo>
                    <a:pt x="8817488" y="513807"/>
                  </a:lnTo>
                  <a:lnTo>
                    <a:pt x="8828918" y="513807"/>
                  </a:lnTo>
                  <a:lnTo>
                    <a:pt x="8840395" y="513807"/>
                  </a:lnTo>
                  <a:lnTo>
                    <a:pt x="8851825" y="513807"/>
                  </a:lnTo>
                  <a:lnTo>
                    <a:pt x="8863256" y="513807"/>
                  </a:lnTo>
                  <a:lnTo>
                    <a:pt x="8874686" y="513807"/>
                  </a:lnTo>
                  <a:lnTo>
                    <a:pt x="8886115" y="513807"/>
                  </a:lnTo>
                  <a:lnTo>
                    <a:pt x="8897593" y="513807"/>
                  </a:lnTo>
                  <a:lnTo>
                    <a:pt x="8909022" y="513807"/>
                  </a:lnTo>
                  <a:lnTo>
                    <a:pt x="8920453" y="513807"/>
                  </a:lnTo>
                  <a:lnTo>
                    <a:pt x="8931883" y="513807"/>
                  </a:lnTo>
                  <a:lnTo>
                    <a:pt x="8943313" y="513807"/>
                  </a:lnTo>
                  <a:lnTo>
                    <a:pt x="8954791" y="513807"/>
                  </a:lnTo>
                  <a:lnTo>
                    <a:pt x="8966220" y="513807"/>
                  </a:lnTo>
                  <a:lnTo>
                    <a:pt x="8977651" y="513807"/>
                  </a:lnTo>
                  <a:lnTo>
                    <a:pt x="8989080" y="513807"/>
                  </a:lnTo>
                  <a:lnTo>
                    <a:pt x="9000511" y="513807"/>
                  </a:lnTo>
                  <a:lnTo>
                    <a:pt x="9011988" y="513807"/>
                  </a:lnTo>
                  <a:lnTo>
                    <a:pt x="9023418" y="513807"/>
                  </a:lnTo>
                  <a:lnTo>
                    <a:pt x="9034849" y="513807"/>
                  </a:lnTo>
                  <a:lnTo>
                    <a:pt x="9046278" y="513807"/>
                  </a:lnTo>
                  <a:lnTo>
                    <a:pt x="9057709" y="513807"/>
                  </a:lnTo>
                  <a:lnTo>
                    <a:pt x="9069186" y="513807"/>
                  </a:lnTo>
                  <a:lnTo>
                    <a:pt x="9080615" y="513807"/>
                  </a:lnTo>
                  <a:lnTo>
                    <a:pt x="9092046" y="513807"/>
                  </a:lnTo>
                  <a:lnTo>
                    <a:pt x="9103476" y="513807"/>
                  </a:lnTo>
                  <a:lnTo>
                    <a:pt x="9114906" y="513807"/>
                  </a:lnTo>
                  <a:lnTo>
                    <a:pt x="9126384" y="513807"/>
                  </a:lnTo>
                  <a:lnTo>
                    <a:pt x="9137813" y="513807"/>
                  </a:lnTo>
                  <a:lnTo>
                    <a:pt x="9149244" y="513807"/>
                  </a:lnTo>
                  <a:lnTo>
                    <a:pt x="9160673" y="513807"/>
                  </a:lnTo>
                  <a:lnTo>
                    <a:pt x="9172104" y="513807"/>
                  </a:lnTo>
                  <a:lnTo>
                    <a:pt x="9183581" y="513807"/>
                  </a:lnTo>
                  <a:lnTo>
                    <a:pt x="9195011" y="513807"/>
                  </a:lnTo>
                  <a:lnTo>
                    <a:pt x="9206442" y="513807"/>
                  </a:lnTo>
                  <a:lnTo>
                    <a:pt x="9217871" y="513807"/>
                  </a:lnTo>
                  <a:lnTo>
                    <a:pt x="9229301" y="513807"/>
                  </a:lnTo>
                  <a:lnTo>
                    <a:pt x="9240779" y="513807"/>
                  </a:lnTo>
                  <a:lnTo>
                    <a:pt x="9252209" y="513807"/>
                  </a:lnTo>
                  <a:lnTo>
                    <a:pt x="9263639" y="513807"/>
                  </a:lnTo>
                  <a:lnTo>
                    <a:pt x="9275069" y="513807"/>
                  </a:lnTo>
                  <a:lnTo>
                    <a:pt x="9286498" y="513807"/>
                  </a:lnTo>
                  <a:lnTo>
                    <a:pt x="9297977" y="513807"/>
                  </a:lnTo>
                  <a:lnTo>
                    <a:pt x="9309406" y="513807"/>
                  </a:lnTo>
                  <a:lnTo>
                    <a:pt x="9320837" y="513807"/>
                  </a:lnTo>
                  <a:lnTo>
                    <a:pt x="9332266" y="513807"/>
                  </a:lnTo>
                  <a:lnTo>
                    <a:pt x="9343696" y="513807"/>
                  </a:lnTo>
                  <a:lnTo>
                    <a:pt x="9355174" y="513807"/>
                  </a:lnTo>
                  <a:lnTo>
                    <a:pt x="9366604" y="513807"/>
                  </a:lnTo>
                  <a:lnTo>
                    <a:pt x="9378035" y="513807"/>
                  </a:lnTo>
                  <a:lnTo>
                    <a:pt x="9389464" y="513807"/>
                  </a:lnTo>
                  <a:lnTo>
                    <a:pt x="9400894" y="513807"/>
                  </a:lnTo>
                  <a:lnTo>
                    <a:pt x="9412372" y="513807"/>
                  </a:lnTo>
                  <a:lnTo>
                    <a:pt x="9423802" y="513807"/>
                  </a:lnTo>
                  <a:lnTo>
                    <a:pt x="9435232" y="513807"/>
                  </a:lnTo>
                  <a:lnTo>
                    <a:pt x="9446662" y="513807"/>
                  </a:lnTo>
                  <a:lnTo>
                    <a:pt x="9458091" y="513807"/>
                  </a:lnTo>
                  <a:lnTo>
                    <a:pt x="9469570" y="513807"/>
                  </a:lnTo>
                  <a:lnTo>
                    <a:pt x="9480999" y="513807"/>
                  </a:lnTo>
                  <a:lnTo>
                    <a:pt x="9492429" y="513807"/>
                  </a:lnTo>
                  <a:lnTo>
                    <a:pt x="9503859" y="513807"/>
                  </a:lnTo>
                  <a:lnTo>
                    <a:pt x="9515289" y="513807"/>
                  </a:lnTo>
                  <a:lnTo>
                    <a:pt x="9526767" y="513807"/>
                  </a:lnTo>
                  <a:lnTo>
                    <a:pt x="9538197" y="513807"/>
                  </a:lnTo>
                  <a:lnTo>
                    <a:pt x="9549626" y="513807"/>
                  </a:lnTo>
                  <a:lnTo>
                    <a:pt x="9561057" y="513807"/>
                  </a:lnTo>
                  <a:lnTo>
                    <a:pt x="9572487" y="513807"/>
                  </a:lnTo>
                  <a:lnTo>
                    <a:pt x="9583965" y="513807"/>
                  </a:lnTo>
                  <a:lnTo>
                    <a:pt x="9595395" y="513807"/>
                  </a:lnTo>
                  <a:lnTo>
                    <a:pt x="9606824" y="513807"/>
                  </a:lnTo>
                  <a:lnTo>
                    <a:pt x="9618255" y="513807"/>
                  </a:lnTo>
                  <a:lnTo>
                    <a:pt x="9629684" y="513807"/>
                  </a:lnTo>
                  <a:lnTo>
                    <a:pt x="9641163" y="513807"/>
                  </a:lnTo>
                  <a:lnTo>
                    <a:pt x="9652592" y="513807"/>
                  </a:lnTo>
                  <a:lnTo>
                    <a:pt x="9664022" y="513807"/>
                  </a:lnTo>
                  <a:lnTo>
                    <a:pt x="9675452" y="513807"/>
                  </a:lnTo>
                  <a:lnTo>
                    <a:pt x="9686882" y="513807"/>
                  </a:lnTo>
                  <a:lnTo>
                    <a:pt x="9698360" y="513807"/>
                  </a:lnTo>
                  <a:lnTo>
                    <a:pt x="9709790" y="513807"/>
                  </a:lnTo>
                  <a:lnTo>
                    <a:pt x="9721219" y="513807"/>
                  </a:lnTo>
                  <a:lnTo>
                    <a:pt x="9732650" y="513807"/>
                  </a:lnTo>
                  <a:lnTo>
                    <a:pt x="9744080" y="513807"/>
                  </a:lnTo>
                  <a:lnTo>
                    <a:pt x="9755557" y="513807"/>
                  </a:lnTo>
                  <a:lnTo>
                    <a:pt x="9766988" y="513807"/>
                  </a:lnTo>
                  <a:lnTo>
                    <a:pt x="9778417" y="513807"/>
                  </a:lnTo>
                  <a:lnTo>
                    <a:pt x="9789848" y="513807"/>
                  </a:lnTo>
                  <a:lnTo>
                    <a:pt x="9801277" y="513807"/>
                  </a:lnTo>
                  <a:lnTo>
                    <a:pt x="9812755" y="513807"/>
                  </a:lnTo>
                  <a:lnTo>
                    <a:pt x="9824185" y="513807"/>
                  </a:lnTo>
                  <a:lnTo>
                    <a:pt x="9835615" y="513807"/>
                  </a:lnTo>
                  <a:lnTo>
                    <a:pt x="9847045" y="513807"/>
                  </a:lnTo>
                  <a:lnTo>
                    <a:pt x="9858475" y="513807"/>
                  </a:lnTo>
                  <a:lnTo>
                    <a:pt x="9869952" y="513807"/>
                  </a:lnTo>
                  <a:lnTo>
                    <a:pt x="9881383" y="513807"/>
                  </a:lnTo>
                  <a:lnTo>
                    <a:pt x="9892812" y="513807"/>
                  </a:lnTo>
                  <a:lnTo>
                    <a:pt x="9904243" y="513807"/>
                  </a:lnTo>
                  <a:lnTo>
                    <a:pt x="9915673" y="513807"/>
                  </a:lnTo>
                  <a:lnTo>
                    <a:pt x="9927102" y="513807"/>
                  </a:lnTo>
                  <a:lnTo>
                    <a:pt x="9938581" y="513807"/>
                  </a:lnTo>
                  <a:lnTo>
                    <a:pt x="9950010" y="513807"/>
                  </a:lnTo>
                  <a:lnTo>
                    <a:pt x="9961441" y="513807"/>
                  </a:lnTo>
                  <a:lnTo>
                    <a:pt x="9972870" y="513807"/>
                  </a:lnTo>
                  <a:lnTo>
                    <a:pt x="9984300" y="513807"/>
                  </a:lnTo>
                  <a:lnTo>
                    <a:pt x="9995778" y="513807"/>
                  </a:lnTo>
                  <a:lnTo>
                    <a:pt x="10007208" y="513807"/>
                  </a:lnTo>
                  <a:lnTo>
                    <a:pt x="10018638" y="513807"/>
                  </a:lnTo>
                  <a:lnTo>
                    <a:pt x="10030068" y="513807"/>
                  </a:lnTo>
                  <a:lnTo>
                    <a:pt x="10041498" y="513807"/>
                  </a:lnTo>
                  <a:lnTo>
                    <a:pt x="10052976" y="513807"/>
                  </a:lnTo>
                  <a:lnTo>
                    <a:pt x="10064405" y="513807"/>
                  </a:lnTo>
                  <a:lnTo>
                    <a:pt x="10075835" y="513807"/>
                  </a:lnTo>
                  <a:lnTo>
                    <a:pt x="10087266" y="513807"/>
                  </a:lnTo>
                  <a:lnTo>
                    <a:pt x="10098695" y="513807"/>
                  </a:lnTo>
                  <a:lnTo>
                    <a:pt x="10110174" y="513807"/>
                  </a:lnTo>
                  <a:lnTo>
                    <a:pt x="10121603" y="513807"/>
                  </a:lnTo>
                  <a:lnTo>
                    <a:pt x="10133033" y="513807"/>
                  </a:lnTo>
                  <a:lnTo>
                    <a:pt x="10144463" y="513807"/>
                  </a:lnTo>
                  <a:lnTo>
                    <a:pt x="10155893" y="513807"/>
                  </a:lnTo>
                  <a:lnTo>
                    <a:pt x="10167371" y="513807"/>
                  </a:lnTo>
                  <a:lnTo>
                    <a:pt x="10178801" y="513807"/>
                  </a:lnTo>
                  <a:lnTo>
                    <a:pt x="10190230" y="513807"/>
                  </a:lnTo>
                  <a:lnTo>
                    <a:pt x="10201661" y="513807"/>
                  </a:lnTo>
                  <a:lnTo>
                    <a:pt x="10213091" y="513807"/>
                  </a:lnTo>
                  <a:lnTo>
                    <a:pt x="10224569" y="513807"/>
                  </a:lnTo>
                  <a:lnTo>
                    <a:pt x="10235998" y="513807"/>
                  </a:lnTo>
                  <a:lnTo>
                    <a:pt x="10247428" y="513807"/>
                  </a:lnTo>
                  <a:lnTo>
                    <a:pt x="10258859" y="513807"/>
                  </a:lnTo>
                  <a:lnTo>
                    <a:pt x="10270288" y="513807"/>
                  </a:lnTo>
                  <a:lnTo>
                    <a:pt x="10281767" y="513807"/>
                  </a:lnTo>
                  <a:lnTo>
                    <a:pt x="10293196" y="513807"/>
                  </a:lnTo>
                  <a:lnTo>
                    <a:pt x="10304626" y="513807"/>
                  </a:lnTo>
                  <a:lnTo>
                    <a:pt x="10316056" y="513807"/>
                  </a:lnTo>
                  <a:lnTo>
                    <a:pt x="10327486" y="513807"/>
                  </a:lnTo>
                  <a:lnTo>
                    <a:pt x="10338963" y="513807"/>
                  </a:lnTo>
                  <a:lnTo>
                    <a:pt x="10350394" y="513807"/>
                  </a:lnTo>
                  <a:lnTo>
                    <a:pt x="10361823" y="513807"/>
                  </a:lnTo>
                  <a:lnTo>
                    <a:pt x="10373254" y="513807"/>
                  </a:lnTo>
                  <a:lnTo>
                    <a:pt x="10384684" y="513807"/>
                  </a:lnTo>
                  <a:lnTo>
                    <a:pt x="10396161" y="513807"/>
                  </a:lnTo>
                  <a:lnTo>
                    <a:pt x="10407591" y="513807"/>
                  </a:lnTo>
                  <a:lnTo>
                    <a:pt x="10419021" y="513807"/>
                  </a:lnTo>
                  <a:lnTo>
                    <a:pt x="10430452" y="513807"/>
                  </a:lnTo>
                  <a:lnTo>
                    <a:pt x="10441881" y="513807"/>
                  </a:lnTo>
                  <a:lnTo>
                    <a:pt x="10453358" y="513807"/>
                  </a:lnTo>
                  <a:lnTo>
                    <a:pt x="10464789" y="513807"/>
                  </a:lnTo>
                  <a:lnTo>
                    <a:pt x="10476219" y="513807"/>
                  </a:lnTo>
                  <a:lnTo>
                    <a:pt x="10487649" y="513807"/>
                  </a:lnTo>
                  <a:lnTo>
                    <a:pt x="10499079" y="513807"/>
                  </a:lnTo>
                  <a:lnTo>
                    <a:pt x="10510556" y="513807"/>
                  </a:lnTo>
                  <a:lnTo>
                    <a:pt x="10521987" y="513807"/>
                  </a:lnTo>
                  <a:lnTo>
                    <a:pt x="10533416" y="513807"/>
                  </a:lnTo>
                  <a:lnTo>
                    <a:pt x="10544847" y="513807"/>
                  </a:lnTo>
                  <a:lnTo>
                    <a:pt x="10556277" y="513807"/>
                  </a:lnTo>
                  <a:lnTo>
                    <a:pt x="10567754" y="513807"/>
                  </a:lnTo>
                  <a:lnTo>
                    <a:pt x="10579184" y="513807"/>
                  </a:lnTo>
                  <a:lnTo>
                    <a:pt x="10590614" y="513807"/>
                  </a:lnTo>
                  <a:lnTo>
                    <a:pt x="10602045" y="513807"/>
                  </a:lnTo>
                  <a:lnTo>
                    <a:pt x="10613474" y="513807"/>
                  </a:lnTo>
                  <a:lnTo>
                    <a:pt x="10624951" y="513807"/>
                  </a:lnTo>
                  <a:lnTo>
                    <a:pt x="10636382" y="513807"/>
                  </a:lnTo>
                  <a:lnTo>
                    <a:pt x="10647812" y="513807"/>
                  </a:lnTo>
                  <a:lnTo>
                    <a:pt x="10659241" y="513807"/>
                  </a:lnTo>
                  <a:lnTo>
                    <a:pt x="10670672" y="513807"/>
                  </a:lnTo>
                  <a:lnTo>
                    <a:pt x="10682149" y="513807"/>
                  </a:lnTo>
                  <a:lnTo>
                    <a:pt x="10693580" y="513807"/>
                  </a:lnTo>
                  <a:lnTo>
                    <a:pt x="10705009" y="513807"/>
                  </a:lnTo>
                  <a:lnTo>
                    <a:pt x="10716439" y="513807"/>
                  </a:lnTo>
                  <a:lnTo>
                    <a:pt x="10727870" y="513807"/>
                  </a:lnTo>
                  <a:lnTo>
                    <a:pt x="10739347" y="513807"/>
                  </a:lnTo>
                  <a:lnTo>
                    <a:pt x="10750778" y="513807"/>
                  </a:lnTo>
                  <a:lnTo>
                    <a:pt x="10762207" y="513807"/>
                  </a:lnTo>
                  <a:lnTo>
                    <a:pt x="10773637" y="513807"/>
                  </a:lnTo>
                  <a:lnTo>
                    <a:pt x="10785067" y="513807"/>
                  </a:lnTo>
                  <a:lnTo>
                    <a:pt x="10796544" y="513807"/>
                  </a:lnTo>
                  <a:lnTo>
                    <a:pt x="10807975" y="513807"/>
                  </a:lnTo>
                  <a:lnTo>
                    <a:pt x="10819405" y="513807"/>
                  </a:lnTo>
                  <a:lnTo>
                    <a:pt x="10830834" y="513807"/>
                  </a:lnTo>
                  <a:lnTo>
                    <a:pt x="10842265" y="513807"/>
                  </a:lnTo>
                  <a:lnTo>
                    <a:pt x="10853742" y="513807"/>
                  </a:lnTo>
                  <a:lnTo>
                    <a:pt x="10865173" y="513807"/>
                  </a:lnTo>
                  <a:lnTo>
                    <a:pt x="10876602" y="513807"/>
                  </a:lnTo>
                  <a:lnTo>
                    <a:pt x="10888032" y="513807"/>
                  </a:lnTo>
                  <a:lnTo>
                    <a:pt x="10899463" y="513807"/>
                  </a:lnTo>
                  <a:lnTo>
                    <a:pt x="10910892" y="513807"/>
                  </a:lnTo>
                  <a:lnTo>
                    <a:pt x="10922369" y="513807"/>
                  </a:lnTo>
                  <a:lnTo>
                    <a:pt x="10933800" y="513807"/>
                  </a:lnTo>
                  <a:lnTo>
                    <a:pt x="10945230" y="513807"/>
                  </a:lnTo>
                  <a:lnTo>
                    <a:pt x="10956660" y="513807"/>
                  </a:lnTo>
                  <a:lnTo>
                    <a:pt x="10968090" y="513807"/>
                  </a:lnTo>
                  <a:lnTo>
                    <a:pt x="10979567" y="513807"/>
                  </a:lnTo>
                  <a:lnTo>
                    <a:pt x="10990998" y="513807"/>
                  </a:lnTo>
                  <a:lnTo>
                    <a:pt x="11002427" y="513807"/>
                  </a:lnTo>
                  <a:lnTo>
                    <a:pt x="11013858" y="513807"/>
                  </a:lnTo>
                  <a:lnTo>
                    <a:pt x="11025287" y="513807"/>
                  </a:lnTo>
                  <a:lnTo>
                    <a:pt x="11036765" y="513807"/>
                  </a:lnTo>
                  <a:lnTo>
                    <a:pt x="11048195" y="513807"/>
                  </a:lnTo>
                  <a:lnTo>
                    <a:pt x="11059625" y="513807"/>
                  </a:lnTo>
                  <a:lnTo>
                    <a:pt x="11071056" y="513807"/>
                  </a:lnTo>
                  <a:lnTo>
                    <a:pt x="11082485" y="513807"/>
                  </a:lnTo>
                  <a:lnTo>
                    <a:pt x="11093962" y="513807"/>
                  </a:lnTo>
                  <a:lnTo>
                    <a:pt x="11105393" y="513807"/>
                  </a:lnTo>
                  <a:lnTo>
                    <a:pt x="11116823" y="513807"/>
                  </a:lnTo>
                  <a:lnTo>
                    <a:pt x="11128253" y="513807"/>
                  </a:lnTo>
                  <a:lnTo>
                    <a:pt x="11139683" y="513807"/>
                  </a:lnTo>
                  <a:lnTo>
                    <a:pt x="11151160" y="513807"/>
                  </a:lnTo>
                  <a:lnTo>
                    <a:pt x="11162591" y="513807"/>
                  </a:lnTo>
                  <a:lnTo>
                    <a:pt x="11174020" y="513807"/>
                  </a:lnTo>
                  <a:lnTo>
                    <a:pt x="11185451" y="513807"/>
                  </a:lnTo>
                  <a:lnTo>
                    <a:pt x="11196881" y="513807"/>
                  </a:lnTo>
                  <a:lnTo>
                    <a:pt x="11208358" y="513807"/>
                  </a:lnTo>
                  <a:lnTo>
                    <a:pt x="11218359" y="51380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6" name="Freeform 125">
              <a:extLst>
                <a:ext uri="{FF2B5EF4-FFF2-40B4-BE49-F238E27FC236}">
                  <a16:creationId xmlns:a16="http://schemas.microsoft.com/office/drawing/2014/main" id="{1A3DC280-4DB6-9348-AF63-8204345B0D11}"/>
                </a:ext>
              </a:extLst>
            </p:cNvPr>
            <p:cNvSpPr/>
            <p:nvPr/>
          </p:nvSpPr>
          <p:spPr>
            <a:xfrm>
              <a:off x="851149" y="4819245"/>
              <a:ext cx="11218359" cy="1281517"/>
            </a:xfrm>
            <a:custGeom>
              <a:avLst/>
              <a:gdLst>
                <a:gd name="connsiteX0" fmla="*/ 0 w 11218359"/>
                <a:gd name="connsiteY0" fmla="*/ 1281517 h 1281517"/>
                <a:gd name="connsiteX1" fmla="*/ 9149 w 11218359"/>
                <a:gd name="connsiteY1" fmla="*/ 1281517 h 1281517"/>
                <a:gd name="connsiteX2" fmla="*/ 20588 w 11218359"/>
                <a:gd name="connsiteY2" fmla="*/ 1281517 h 1281517"/>
                <a:gd name="connsiteX3" fmla="*/ 32028 w 11218359"/>
                <a:gd name="connsiteY3" fmla="*/ 1281517 h 1281517"/>
                <a:gd name="connsiteX4" fmla="*/ 43467 w 11218359"/>
                <a:gd name="connsiteY4" fmla="*/ 1281517 h 1281517"/>
                <a:gd name="connsiteX5" fmla="*/ 54907 w 11218359"/>
                <a:gd name="connsiteY5" fmla="*/ 1281517 h 1281517"/>
                <a:gd name="connsiteX6" fmla="*/ 66346 w 11218359"/>
                <a:gd name="connsiteY6" fmla="*/ 1281517 h 1281517"/>
                <a:gd name="connsiteX7" fmla="*/ 77786 w 11218359"/>
                <a:gd name="connsiteY7" fmla="*/ 1281517 h 1281517"/>
                <a:gd name="connsiteX8" fmla="*/ 89225 w 11218359"/>
                <a:gd name="connsiteY8" fmla="*/ 1281517 h 1281517"/>
                <a:gd name="connsiteX9" fmla="*/ 100665 w 11218359"/>
                <a:gd name="connsiteY9" fmla="*/ 1281517 h 1281517"/>
                <a:gd name="connsiteX10" fmla="*/ 112104 w 11218359"/>
                <a:gd name="connsiteY10" fmla="*/ 1281517 h 1281517"/>
                <a:gd name="connsiteX11" fmla="*/ 123544 w 11218359"/>
                <a:gd name="connsiteY11" fmla="*/ 1281517 h 1281517"/>
                <a:gd name="connsiteX12" fmla="*/ 134979 w 11218359"/>
                <a:gd name="connsiteY12" fmla="*/ 1281517 h 1281517"/>
                <a:gd name="connsiteX13" fmla="*/ 146423 w 11218359"/>
                <a:gd name="connsiteY13" fmla="*/ 1281517 h 1281517"/>
                <a:gd name="connsiteX14" fmla="*/ 157858 w 11218359"/>
                <a:gd name="connsiteY14" fmla="*/ 1281517 h 1281517"/>
                <a:gd name="connsiteX15" fmla="*/ 169297 w 11218359"/>
                <a:gd name="connsiteY15" fmla="*/ 1281517 h 1281517"/>
                <a:gd name="connsiteX16" fmla="*/ 180737 w 11218359"/>
                <a:gd name="connsiteY16" fmla="*/ 1281517 h 1281517"/>
                <a:gd name="connsiteX17" fmla="*/ 192176 w 11218359"/>
                <a:gd name="connsiteY17" fmla="*/ 1281517 h 1281517"/>
                <a:gd name="connsiteX18" fmla="*/ 203616 w 11218359"/>
                <a:gd name="connsiteY18" fmla="*/ 1281517 h 1281517"/>
                <a:gd name="connsiteX19" fmla="*/ 215055 w 11218359"/>
                <a:gd name="connsiteY19" fmla="*/ 1281517 h 1281517"/>
                <a:gd name="connsiteX20" fmla="*/ 226495 w 11218359"/>
                <a:gd name="connsiteY20" fmla="*/ 1281517 h 1281517"/>
                <a:gd name="connsiteX21" fmla="*/ 237935 w 11218359"/>
                <a:gd name="connsiteY21" fmla="*/ 1281517 h 1281517"/>
                <a:gd name="connsiteX22" fmla="*/ 249374 w 11218359"/>
                <a:gd name="connsiteY22" fmla="*/ 1281517 h 1281517"/>
                <a:gd name="connsiteX23" fmla="*/ 260814 w 11218359"/>
                <a:gd name="connsiteY23" fmla="*/ 1281517 h 1281517"/>
                <a:gd name="connsiteX24" fmla="*/ 272253 w 11218359"/>
                <a:gd name="connsiteY24" fmla="*/ 1281517 h 1281517"/>
                <a:gd name="connsiteX25" fmla="*/ 283693 w 11218359"/>
                <a:gd name="connsiteY25" fmla="*/ 1281517 h 1281517"/>
                <a:gd name="connsiteX26" fmla="*/ 295132 w 11218359"/>
                <a:gd name="connsiteY26" fmla="*/ 1281517 h 1281517"/>
                <a:gd name="connsiteX27" fmla="*/ 306572 w 11218359"/>
                <a:gd name="connsiteY27" fmla="*/ 1281517 h 1281517"/>
                <a:gd name="connsiteX28" fmla="*/ 318011 w 11218359"/>
                <a:gd name="connsiteY28" fmla="*/ 1281517 h 1281517"/>
                <a:gd name="connsiteX29" fmla="*/ 329451 w 11218359"/>
                <a:gd name="connsiteY29" fmla="*/ 1281517 h 1281517"/>
                <a:gd name="connsiteX30" fmla="*/ 340890 w 11218359"/>
                <a:gd name="connsiteY30" fmla="*/ 1281517 h 1281517"/>
                <a:gd name="connsiteX31" fmla="*/ 352330 w 11218359"/>
                <a:gd name="connsiteY31" fmla="*/ 1281517 h 1281517"/>
                <a:gd name="connsiteX32" fmla="*/ 363769 w 11218359"/>
                <a:gd name="connsiteY32" fmla="*/ 1281517 h 1281517"/>
                <a:gd name="connsiteX33" fmla="*/ 375209 w 11218359"/>
                <a:gd name="connsiteY33" fmla="*/ 1281517 h 1281517"/>
                <a:gd name="connsiteX34" fmla="*/ 386648 w 11218359"/>
                <a:gd name="connsiteY34" fmla="*/ 1281517 h 1281517"/>
                <a:gd name="connsiteX35" fmla="*/ 398088 w 11218359"/>
                <a:gd name="connsiteY35" fmla="*/ 1281517 h 1281517"/>
                <a:gd name="connsiteX36" fmla="*/ 409527 w 11218359"/>
                <a:gd name="connsiteY36" fmla="*/ 1281517 h 1281517"/>
                <a:gd name="connsiteX37" fmla="*/ 420967 w 11218359"/>
                <a:gd name="connsiteY37" fmla="*/ 1281517 h 1281517"/>
                <a:gd name="connsiteX38" fmla="*/ 432406 w 11218359"/>
                <a:gd name="connsiteY38" fmla="*/ 1281517 h 1281517"/>
                <a:gd name="connsiteX39" fmla="*/ 443846 w 11218359"/>
                <a:gd name="connsiteY39" fmla="*/ 1281517 h 1281517"/>
                <a:gd name="connsiteX40" fmla="*/ 455285 w 11218359"/>
                <a:gd name="connsiteY40" fmla="*/ 1281517 h 1281517"/>
                <a:gd name="connsiteX41" fmla="*/ 466725 w 11218359"/>
                <a:gd name="connsiteY41" fmla="*/ 1281517 h 1281517"/>
                <a:gd name="connsiteX42" fmla="*/ 478165 w 11218359"/>
                <a:gd name="connsiteY42" fmla="*/ 1281517 h 1281517"/>
                <a:gd name="connsiteX43" fmla="*/ 489604 w 11218359"/>
                <a:gd name="connsiteY43" fmla="*/ 1281517 h 1281517"/>
                <a:gd name="connsiteX44" fmla="*/ 501044 w 11218359"/>
                <a:gd name="connsiteY44" fmla="*/ 1281517 h 1281517"/>
                <a:gd name="connsiteX45" fmla="*/ 512483 w 11218359"/>
                <a:gd name="connsiteY45" fmla="*/ 1281517 h 1281517"/>
                <a:gd name="connsiteX46" fmla="*/ 523923 w 11218359"/>
                <a:gd name="connsiteY46" fmla="*/ 1281517 h 1281517"/>
                <a:gd name="connsiteX47" fmla="*/ 535362 w 11218359"/>
                <a:gd name="connsiteY47" fmla="*/ 1281517 h 1281517"/>
                <a:gd name="connsiteX48" fmla="*/ 546802 w 11218359"/>
                <a:gd name="connsiteY48" fmla="*/ 1281517 h 1281517"/>
                <a:gd name="connsiteX49" fmla="*/ 558241 w 11218359"/>
                <a:gd name="connsiteY49" fmla="*/ 1281517 h 1281517"/>
                <a:gd name="connsiteX50" fmla="*/ 569681 w 11218359"/>
                <a:gd name="connsiteY50" fmla="*/ 1281517 h 1281517"/>
                <a:gd name="connsiteX51" fmla="*/ 581120 w 11218359"/>
                <a:gd name="connsiteY51" fmla="*/ 1281517 h 1281517"/>
                <a:gd name="connsiteX52" fmla="*/ 592560 w 11218359"/>
                <a:gd name="connsiteY52" fmla="*/ 1281517 h 1281517"/>
                <a:gd name="connsiteX53" fmla="*/ 603999 w 11218359"/>
                <a:gd name="connsiteY53" fmla="*/ 1281517 h 1281517"/>
                <a:gd name="connsiteX54" fmla="*/ 615439 w 11218359"/>
                <a:gd name="connsiteY54" fmla="*/ 1281517 h 1281517"/>
                <a:gd name="connsiteX55" fmla="*/ 626878 w 11218359"/>
                <a:gd name="connsiteY55" fmla="*/ 1281517 h 1281517"/>
                <a:gd name="connsiteX56" fmla="*/ 638318 w 11218359"/>
                <a:gd name="connsiteY56" fmla="*/ 1281517 h 1281517"/>
                <a:gd name="connsiteX57" fmla="*/ 649757 w 11218359"/>
                <a:gd name="connsiteY57" fmla="*/ 1281517 h 1281517"/>
                <a:gd name="connsiteX58" fmla="*/ 661192 w 11218359"/>
                <a:gd name="connsiteY58" fmla="*/ 1281517 h 1281517"/>
                <a:gd name="connsiteX59" fmla="*/ 672632 w 11218359"/>
                <a:gd name="connsiteY59" fmla="*/ 1281517 h 1281517"/>
                <a:gd name="connsiteX60" fmla="*/ 684071 w 11218359"/>
                <a:gd name="connsiteY60" fmla="*/ 1281517 h 1281517"/>
                <a:gd name="connsiteX61" fmla="*/ 695511 w 11218359"/>
                <a:gd name="connsiteY61" fmla="*/ 1281517 h 1281517"/>
                <a:gd name="connsiteX62" fmla="*/ 706950 w 11218359"/>
                <a:gd name="connsiteY62" fmla="*/ 1281517 h 1281517"/>
                <a:gd name="connsiteX63" fmla="*/ 718390 w 11218359"/>
                <a:gd name="connsiteY63" fmla="*/ 1281517 h 1281517"/>
                <a:gd name="connsiteX64" fmla="*/ 729829 w 11218359"/>
                <a:gd name="connsiteY64" fmla="*/ 1281517 h 1281517"/>
                <a:gd name="connsiteX65" fmla="*/ 741269 w 11218359"/>
                <a:gd name="connsiteY65" fmla="*/ 1281517 h 1281517"/>
                <a:gd name="connsiteX66" fmla="*/ 752708 w 11218359"/>
                <a:gd name="connsiteY66" fmla="*/ 1281517 h 1281517"/>
                <a:gd name="connsiteX67" fmla="*/ 764148 w 11218359"/>
                <a:gd name="connsiteY67" fmla="*/ 1281517 h 1281517"/>
                <a:gd name="connsiteX68" fmla="*/ 775587 w 11218359"/>
                <a:gd name="connsiteY68" fmla="*/ 1281517 h 1281517"/>
                <a:gd name="connsiteX69" fmla="*/ 787027 w 11218359"/>
                <a:gd name="connsiteY69" fmla="*/ 1281517 h 1281517"/>
                <a:gd name="connsiteX70" fmla="*/ 798467 w 11218359"/>
                <a:gd name="connsiteY70" fmla="*/ 1281517 h 1281517"/>
                <a:gd name="connsiteX71" fmla="*/ 809906 w 11218359"/>
                <a:gd name="connsiteY71" fmla="*/ 1281517 h 1281517"/>
                <a:gd name="connsiteX72" fmla="*/ 821346 w 11218359"/>
                <a:gd name="connsiteY72" fmla="*/ 1281517 h 1281517"/>
                <a:gd name="connsiteX73" fmla="*/ 832785 w 11218359"/>
                <a:gd name="connsiteY73" fmla="*/ 1281517 h 1281517"/>
                <a:gd name="connsiteX74" fmla="*/ 844225 w 11218359"/>
                <a:gd name="connsiteY74" fmla="*/ 1281517 h 1281517"/>
                <a:gd name="connsiteX75" fmla="*/ 855664 w 11218359"/>
                <a:gd name="connsiteY75" fmla="*/ 1281517 h 1281517"/>
                <a:gd name="connsiteX76" fmla="*/ 867104 w 11218359"/>
                <a:gd name="connsiteY76" fmla="*/ 1281517 h 1281517"/>
                <a:gd name="connsiteX77" fmla="*/ 878543 w 11218359"/>
                <a:gd name="connsiteY77" fmla="*/ 1281517 h 1281517"/>
                <a:gd name="connsiteX78" fmla="*/ 889983 w 11218359"/>
                <a:gd name="connsiteY78" fmla="*/ 1281517 h 1281517"/>
                <a:gd name="connsiteX79" fmla="*/ 901422 w 11218359"/>
                <a:gd name="connsiteY79" fmla="*/ 1281517 h 1281517"/>
                <a:gd name="connsiteX80" fmla="*/ 912862 w 11218359"/>
                <a:gd name="connsiteY80" fmla="*/ 1281517 h 1281517"/>
                <a:gd name="connsiteX81" fmla="*/ 924301 w 11218359"/>
                <a:gd name="connsiteY81" fmla="*/ 1281517 h 1281517"/>
                <a:gd name="connsiteX82" fmla="*/ 935741 w 11218359"/>
                <a:gd name="connsiteY82" fmla="*/ 1281517 h 1281517"/>
                <a:gd name="connsiteX83" fmla="*/ 947180 w 11218359"/>
                <a:gd name="connsiteY83" fmla="*/ 1281517 h 1281517"/>
                <a:gd name="connsiteX84" fmla="*/ 958620 w 11218359"/>
                <a:gd name="connsiteY84" fmla="*/ 1281517 h 1281517"/>
                <a:gd name="connsiteX85" fmla="*/ 970059 w 11218359"/>
                <a:gd name="connsiteY85" fmla="*/ 1281517 h 1281517"/>
                <a:gd name="connsiteX86" fmla="*/ 981499 w 11218359"/>
                <a:gd name="connsiteY86" fmla="*/ 1281517 h 1281517"/>
                <a:gd name="connsiteX87" fmla="*/ 992938 w 11218359"/>
                <a:gd name="connsiteY87" fmla="*/ 1281517 h 1281517"/>
                <a:gd name="connsiteX88" fmla="*/ 1004378 w 11218359"/>
                <a:gd name="connsiteY88" fmla="*/ 1281517 h 1281517"/>
                <a:gd name="connsiteX89" fmla="*/ 1015818 w 11218359"/>
                <a:gd name="connsiteY89" fmla="*/ 1281517 h 1281517"/>
                <a:gd name="connsiteX90" fmla="*/ 1027257 w 11218359"/>
                <a:gd name="connsiteY90" fmla="*/ 1281517 h 1281517"/>
                <a:gd name="connsiteX91" fmla="*/ 1038697 w 11218359"/>
                <a:gd name="connsiteY91" fmla="*/ 1281517 h 1281517"/>
                <a:gd name="connsiteX92" fmla="*/ 1050136 w 11218359"/>
                <a:gd name="connsiteY92" fmla="*/ 1281517 h 1281517"/>
                <a:gd name="connsiteX93" fmla="*/ 1061576 w 11218359"/>
                <a:gd name="connsiteY93" fmla="*/ 1281517 h 1281517"/>
                <a:gd name="connsiteX94" fmla="*/ 1073015 w 11218359"/>
                <a:gd name="connsiteY94" fmla="*/ 1281517 h 1281517"/>
                <a:gd name="connsiteX95" fmla="*/ 1084455 w 11218359"/>
                <a:gd name="connsiteY95" fmla="*/ 1281517 h 1281517"/>
                <a:gd name="connsiteX96" fmla="*/ 1095894 w 11218359"/>
                <a:gd name="connsiteY96" fmla="*/ 1281517 h 1281517"/>
                <a:gd name="connsiteX97" fmla="*/ 1107334 w 11218359"/>
                <a:gd name="connsiteY97" fmla="*/ 1281517 h 1281517"/>
                <a:gd name="connsiteX98" fmla="*/ 1118773 w 11218359"/>
                <a:gd name="connsiteY98" fmla="*/ 1281517 h 1281517"/>
                <a:gd name="connsiteX99" fmla="*/ 1130213 w 11218359"/>
                <a:gd name="connsiteY99" fmla="*/ 1281517 h 1281517"/>
                <a:gd name="connsiteX100" fmla="*/ 1141652 w 11218359"/>
                <a:gd name="connsiteY100" fmla="*/ 1281517 h 1281517"/>
                <a:gd name="connsiteX101" fmla="*/ 1153092 w 11218359"/>
                <a:gd name="connsiteY101" fmla="*/ 1281517 h 1281517"/>
                <a:gd name="connsiteX102" fmla="*/ 1164531 w 11218359"/>
                <a:gd name="connsiteY102" fmla="*/ 1281517 h 1281517"/>
                <a:gd name="connsiteX103" fmla="*/ 1175971 w 11218359"/>
                <a:gd name="connsiteY103" fmla="*/ 1281517 h 1281517"/>
                <a:gd name="connsiteX104" fmla="*/ 1187406 w 11218359"/>
                <a:gd name="connsiteY104" fmla="*/ 1281517 h 1281517"/>
                <a:gd name="connsiteX105" fmla="*/ 1198845 w 11218359"/>
                <a:gd name="connsiteY105" fmla="*/ 1281517 h 1281517"/>
                <a:gd name="connsiteX106" fmla="*/ 1210285 w 11218359"/>
                <a:gd name="connsiteY106" fmla="*/ 1281517 h 1281517"/>
                <a:gd name="connsiteX107" fmla="*/ 1221724 w 11218359"/>
                <a:gd name="connsiteY107" fmla="*/ 1281517 h 1281517"/>
                <a:gd name="connsiteX108" fmla="*/ 1233164 w 11218359"/>
                <a:gd name="connsiteY108" fmla="*/ 1281517 h 1281517"/>
                <a:gd name="connsiteX109" fmla="*/ 1244603 w 11218359"/>
                <a:gd name="connsiteY109" fmla="*/ 1281517 h 1281517"/>
                <a:gd name="connsiteX110" fmla="*/ 1256043 w 11218359"/>
                <a:gd name="connsiteY110" fmla="*/ 1281517 h 1281517"/>
                <a:gd name="connsiteX111" fmla="*/ 1267482 w 11218359"/>
                <a:gd name="connsiteY111" fmla="*/ 1281517 h 1281517"/>
                <a:gd name="connsiteX112" fmla="*/ 1278922 w 11218359"/>
                <a:gd name="connsiteY112" fmla="*/ 1281517 h 1281517"/>
                <a:gd name="connsiteX113" fmla="*/ 1290361 w 11218359"/>
                <a:gd name="connsiteY113" fmla="*/ 1281517 h 1281517"/>
                <a:gd name="connsiteX114" fmla="*/ 1301801 w 11218359"/>
                <a:gd name="connsiteY114" fmla="*/ 1281517 h 1281517"/>
                <a:gd name="connsiteX115" fmla="*/ 1313240 w 11218359"/>
                <a:gd name="connsiteY115" fmla="*/ 1281517 h 1281517"/>
                <a:gd name="connsiteX116" fmla="*/ 1324680 w 11218359"/>
                <a:gd name="connsiteY116" fmla="*/ 1281517 h 1281517"/>
                <a:gd name="connsiteX117" fmla="*/ 1336120 w 11218359"/>
                <a:gd name="connsiteY117" fmla="*/ 1281517 h 1281517"/>
                <a:gd name="connsiteX118" fmla="*/ 1347559 w 11218359"/>
                <a:gd name="connsiteY118" fmla="*/ 1281517 h 1281517"/>
                <a:gd name="connsiteX119" fmla="*/ 1358999 w 11218359"/>
                <a:gd name="connsiteY119" fmla="*/ 1281517 h 1281517"/>
                <a:gd name="connsiteX120" fmla="*/ 1370438 w 11218359"/>
                <a:gd name="connsiteY120" fmla="*/ 1281517 h 1281517"/>
                <a:gd name="connsiteX121" fmla="*/ 1381878 w 11218359"/>
                <a:gd name="connsiteY121" fmla="*/ 1281517 h 1281517"/>
                <a:gd name="connsiteX122" fmla="*/ 1393317 w 11218359"/>
                <a:gd name="connsiteY122" fmla="*/ 1281517 h 1281517"/>
                <a:gd name="connsiteX123" fmla="*/ 1404757 w 11218359"/>
                <a:gd name="connsiteY123" fmla="*/ 1281517 h 1281517"/>
                <a:gd name="connsiteX124" fmla="*/ 1416196 w 11218359"/>
                <a:gd name="connsiteY124" fmla="*/ 1281517 h 1281517"/>
                <a:gd name="connsiteX125" fmla="*/ 1427636 w 11218359"/>
                <a:gd name="connsiteY125" fmla="*/ 1281517 h 1281517"/>
                <a:gd name="connsiteX126" fmla="*/ 1439075 w 11218359"/>
                <a:gd name="connsiteY126" fmla="*/ 1281517 h 1281517"/>
                <a:gd name="connsiteX127" fmla="*/ 1450515 w 11218359"/>
                <a:gd name="connsiteY127" fmla="*/ 1281517 h 1281517"/>
                <a:gd name="connsiteX128" fmla="*/ 1461954 w 11218359"/>
                <a:gd name="connsiteY128" fmla="*/ 1281517 h 1281517"/>
                <a:gd name="connsiteX129" fmla="*/ 1473394 w 11218359"/>
                <a:gd name="connsiteY129" fmla="*/ 1281517 h 1281517"/>
                <a:gd name="connsiteX130" fmla="*/ 1484833 w 11218359"/>
                <a:gd name="connsiteY130" fmla="*/ 1281517 h 1281517"/>
                <a:gd name="connsiteX131" fmla="*/ 1496273 w 11218359"/>
                <a:gd name="connsiteY131" fmla="*/ 1281517 h 1281517"/>
                <a:gd name="connsiteX132" fmla="*/ 1507712 w 11218359"/>
                <a:gd name="connsiteY132" fmla="*/ 1281517 h 1281517"/>
                <a:gd name="connsiteX133" fmla="*/ 1519152 w 11218359"/>
                <a:gd name="connsiteY133" fmla="*/ 1281517 h 1281517"/>
                <a:gd name="connsiteX134" fmla="*/ 1530591 w 11218359"/>
                <a:gd name="connsiteY134" fmla="*/ 1281517 h 1281517"/>
                <a:gd name="connsiteX135" fmla="*/ 1542031 w 11218359"/>
                <a:gd name="connsiteY135" fmla="*/ 1281517 h 1281517"/>
                <a:gd name="connsiteX136" fmla="*/ 1553471 w 11218359"/>
                <a:gd name="connsiteY136" fmla="*/ 1281517 h 1281517"/>
                <a:gd name="connsiteX137" fmla="*/ 1564910 w 11218359"/>
                <a:gd name="connsiteY137" fmla="*/ 1281517 h 1281517"/>
                <a:gd name="connsiteX138" fmla="*/ 1576349 w 11218359"/>
                <a:gd name="connsiteY138" fmla="*/ 1281517 h 1281517"/>
                <a:gd name="connsiteX139" fmla="*/ 1587789 w 11218359"/>
                <a:gd name="connsiteY139" fmla="*/ 1281517 h 1281517"/>
                <a:gd name="connsiteX140" fmla="*/ 1599229 w 11218359"/>
                <a:gd name="connsiteY140" fmla="*/ 1281517 h 1281517"/>
                <a:gd name="connsiteX141" fmla="*/ 1610668 w 11218359"/>
                <a:gd name="connsiteY141" fmla="*/ 1281517 h 1281517"/>
                <a:gd name="connsiteX142" fmla="*/ 1622107 w 11218359"/>
                <a:gd name="connsiteY142" fmla="*/ 1281517 h 1281517"/>
                <a:gd name="connsiteX143" fmla="*/ 1633547 w 11218359"/>
                <a:gd name="connsiteY143" fmla="*/ 1281517 h 1281517"/>
                <a:gd name="connsiteX144" fmla="*/ 1644987 w 11218359"/>
                <a:gd name="connsiteY144" fmla="*/ 1281517 h 1281517"/>
                <a:gd name="connsiteX145" fmla="*/ 1656426 w 11218359"/>
                <a:gd name="connsiteY145" fmla="*/ 1281517 h 1281517"/>
                <a:gd name="connsiteX146" fmla="*/ 1667866 w 11218359"/>
                <a:gd name="connsiteY146" fmla="*/ 1281517 h 1281517"/>
                <a:gd name="connsiteX147" fmla="*/ 1679305 w 11218359"/>
                <a:gd name="connsiteY147" fmla="*/ 1281517 h 1281517"/>
                <a:gd name="connsiteX148" fmla="*/ 1690745 w 11218359"/>
                <a:gd name="connsiteY148" fmla="*/ 1281517 h 1281517"/>
                <a:gd name="connsiteX149" fmla="*/ 1702184 w 11218359"/>
                <a:gd name="connsiteY149" fmla="*/ 1281517 h 1281517"/>
                <a:gd name="connsiteX150" fmla="*/ 1713619 w 11218359"/>
                <a:gd name="connsiteY150" fmla="*/ 1281517 h 1281517"/>
                <a:gd name="connsiteX151" fmla="*/ 1725063 w 11218359"/>
                <a:gd name="connsiteY151" fmla="*/ 1281517 h 1281517"/>
                <a:gd name="connsiteX152" fmla="*/ 1736498 w 11218359"/>
                <a:gd name="connsiteY152" fmla="*/ 1281517 h 1281517"/>
                <a:gd name="connsiteX153" fmla="*/ 1747938 w 11218359"/>
                <a:gd name="connsiteY153" fmla="*/ 1281517 h 1281517"/>
                <a:gd name="connsiteX154" fmla="*/ 1759377 w 11218359"/>
                <a:gd name="connsiteY154" fmla="*/ 1281517 h 1281517"/>
                <a:gd name="connsiteX155" fmla="*/ 1770817 w 11218359"/>
                <a:gd name="connsiteY155" fmla="*/ 1281517 h 1281517"/>
                <a:gd name="connsiteX156" fmla="*/ 1782256 w 11218359"/>
                <a:gd name="connsiteY156" fmla="*/ 1281517 h 1281517"/>
                <a:gd name="connsiteX157" fmla="*/ 1793696 w 11218359"/>
                <a:gd name="connsiteY157" fmla="*/ 1281517 h 1281517"/>
                <a:gd name="connsiteX158" fmla="*/ 1805135 w 11218359"/>
                <a:gd name="connsiteY158" fmla="*/ 1281517 h 1281517"/>
                <a:gd name="connsiteX159" fmla="*/ 1816575 w 11218359"/>
                <a:gd name="connsiteY159" fmla="*/ 1281517 h 1281517"/>
                <a:gd name="connsiteX160" fmla="*/ 1828014 w 11218359"/>
                <a:gd name="connsiteY160" fmla="*/ 1281517 h 1281517"/>
                <a:gd name="connsiteX161" fmla="*/ 1839454 w 11218359"/>
                <a:gd name="connsiteY161" fmla="*/ 1281517 h 1281517"/>
                <a:gd name="connsiteX162" fmla="*/ 1850893 w 11218359"/>
                <a:gd name="connsiteY162" fmla="*/ 1281517 h 1281517"/>
                <a:gd name="connsiteX163" fmla="*/ 1862333 w 11218359"/>
                <a:gd name="connsiteY163" fmla="*/ 1281517 h 1281517"/>
                <a:gd name="connsiteX164" fmla="*/ 1873772 w 11218359"/>
                <a:gd name="connsiteY164" fmla="*/ 1281517 h 1281517"/>
                <a:gd name="connsiteX165" fmla="*/ 1885212 w 11218359"/>
                <a:gd name="connsiteY165" fmla="*/ 1281517 h 1281517"/>
                <a:gd name="connsiteX166" fmla="*/ 1896651 w 11218359"/>
                <a:gd name="connsiteY166" fmla="*/ 1281517 h 1281517"/>
                <a:gd name="connsiteX167" fmla="*/ 1908091 w 11218359"/>
                <a:gd name="connsiteY167" fmla="*/ 1281517 h 1281517"/>
                <a:gd name="connsiteX168" fmla="*/ 1919531 w 11218359"/>
                <a:gd name="connsiteY168" fmla="*/ 1281517 h 1281517"/>
                <a:gd name="connsiteX169" fmla="*/ 1930970 w 11218359"/>
                <a:gd name="connsiteY169" fmla="*/ 1281517 h 1281517"/>
                <a:gd name="connsiteX170" fmla="*/ 1942409 w 11218359"/>
                <a:gd name="connsiteY170" fmla="*/ 1281517 h 1281517"/>
                <a:gd name="connsiteX171" fmla="*/ 1953849 w 11218359"/>
                <a:gd name="connsiteY171" fmla="*/ 1281517 h 1281517"/>
                <a:gd name="connsiteX172" fmla="*/ 1965289 w 11218359"/>
                <a:gd name="connsiteY172" fmla="*/ 1281517 h 1281517"/>
                <a:gd name="connsiteX173" fmla="*/ 1976728 w 11218359"/>
                <a:gd name="connsiteY173" fmla="*/ 1281517 h 1281517"/>
                <a:gd name="connsiteX174" fmla="*/ 1988168 w 11218359"/>
                <a:gd name="connsiteY174" fmla="*/ 1281517 h 1281517"/>
                <a:gd name="connsiteX175" fmla="*/ 1999607 w 11218359"/>
                <a:gd name="connsiteY175" fmla="*/ 1281517 h 1281517"/>
                <a:gd name="connsiteX176" fmla="*/ 2011047 w 11218359"/>
                <a:gd name="connsiteY176" fmla="*/ 1281517 h 1281517"/>
                <a:gd name="connsiteX177" fmla="*/ 2022486 w 11218359"/>
                <a:gd name="connsiteY177" fmla="*/ 1281517 h 1281517"/>
                <a:gd name="connsiteX178" fmla="*/ 2033926 w 11218359"/>
                <a:gd name="connsiteY178" fmla="*/ 1281517 h 1281517"/>
                <a:gd name="connsiteX179" fmla="*/ 2045365 w 11218359"/>
                <a:gd name="connsiteY179" fmla="*/ 1281517 h 1281517"/>
                <a:gd name="connsiteX180" fmla="*/ 2056805 w 11218359"/>
                <a:gd name="connsiteY180" fmla="*/ 1281517 h 1281517"/>
                <a:gd name="connsiteX181" fmla="*/ 2068244 w 11218359"/>
                <a:gd name="connsiteY181" fmla="*/ 1281517 h 1281517"/>
                <a:gd name="connsiteX182" fmla="*/ 2079684 w 11218359"/>
                <a:gd name="connsiteY182" fmla="*/ 1281517 h 1281517"/>
                <a:gd name="connsiteX183" fmla="*/ 2091123 w 11218359"/>
                <a:gd name="connsiteY183" fmla="*/ 1281517 h 1281517"/>
                <a:gd name="connsiteX184" fmla="*/ 2102563 w 11218359"/>
                <a:gd name="connsiteY184" fmla="*/ 1281517 h 1281517"/>
                <a:gd name="connsiteX185" fmla="*/ 2114002 w 11218359"/>
                <a:gd name="connsiteY185" fmla="*/ 1281517 h 1281517"/>
                <a:gd name="connsiteX186" fmla="*/ 2125442 w 11218359"/>
                <a:gd name="connsiteY186" fmla="*/ 1281517 h 1281517"/>
                <a:gd name="connsiteX187" fmla="*/ 2136882 w 11218359"/>
                <a:gd name="connsiteY187" fmla="*/ 1281517 h 1281517"/>
                <a:gd name="connsiteX188" fmla="*/ 2148321 w 11218359"/>
                <a:gd name="connsiteY188" fmla="*/ 1281517 h 1281517"/>
                <a:gd name="connsiteX189" fmla="*/ 2159760 w 11218359"/>
                <a:gd name="connsiteY189" fmla="*/ 1281517 h 1281517"/>
                <a:gd name="connsiteX190" fmla="*/ 2171200 w 11218359"/>
                <a:gd name="connsiteY190" fmla="*/ 1281517 h 1281517"/>
                <a:gd name="connsiteX191" fmla="*/ 2182640 w 11218359"/>
                <a:gd name="connsiteY191" fmla="*/ 1281517 h 1281517"/>
                <a:gd name="connsiteX192" fmla="*/ 2194079 w 11218359"/>
                <a:gd name="connsiteY192" fmla="*/ 1281517 h 1281517"/>
                <a:gd name="connsiteX193" fmla="*/ 2205519 w 11218359"/>
                <a:gd name="connsiteY193" fmla="*/ 1281517 h 1281517"/>
                <a:gd name="connsiteX194" fmla="*/ 2216958 w 11218359"/>
                <a:gd name="connsiteY194" fmla="*/ 1281517 h 1281517"/>
                <a:gd name="connsiteX195" fmla="*/ 2228393 w 11218359"/>
                <a:gd name="connsiteY195" fmla="*/ 1281517 h 1281517"/>
                <a:gd name="connsiteX196" fmla="*/ 2239837 w 11218359"/>
                <a:gd name="connsiteY196" fmla="*/ 1281517 h 1281517"/>
                <a:gd name="connsiteX197" fmla="*/ 2251272 w 11218359"/>
                <a:gd name="connsiteY197" fmla="*/ 1281517 h 1281517"/>
                <a:gd name="connsiteX198" fmla="*/ 2262716 w 11218359"/>
                <a:gd name="connsiteY198" fmla="*/ 1281517 h 1281517"/>
                <a:gd name="connsiteX199" fmla="*/ 2274151 w 11218359"/>
                <a:gd name="connsiteY199" fmla="*/ 1281517 h 1281517"/>
                <a:gd name="connsiteX200" fmla="*/ 2285591 w 11218359"/>
                <a:gd name="connsiteY200" fmla="*/ 1281517 h 1281517"/>
                <a:gd name="connsiteX201" fmla="*/ 2297030 w 11218359"/>
                <a:gd name="connsiteY201" fmla="*/ 1281517 h 1281517"/>
                <a:gd name="connsiteX202" fmla="*/ 2308470 w 11218359"/>
                <a:gd name="connsiteY202" fmla="*/ 1281517 h 1281517"/>
                <a:gd name="connsiteX203" fmla="*/ 2319909 w 11218359"/>
                <a:gd name="connsiteY203" fmla="*/ 1281517 h 1281517"/>
                <a:gd name="connsiteX204" fmla="*/ 2331349 w 11218359"/>
                <a:gd name="connsiteY204" fmla="*/ 1281517 h 1281517"/>
                <a:gd name="connsiteX205" fmla="*/ 2342788 w 11218359"/>
                <a:gd name="connsiteY205" fmla="*/ 1281517 h 1281517"/>
                <a:gd name="connsiteX206" fmla="*/ 2354228 w 11218359"/>
                <a:gd name="connsiteY206" fmla="*/ 1281517 h 1281517"/>
                <a:gd name="connsiteX207" fmla="*/ 2365667 w 11218359"/>
                <a:gd name="connsiteY207" fmla="*/ 1281517 h 1281517"/>
                <a:gd name="connsiteX208" fmla="*/ 2377107 w 11218359"/>
                <a:gd name="connsiteY208" fmla="*/ 1281517 h 1281517"/>
                <a:gd name="connsiteX209" fmla="*/ 2388546 w 11218359"/>
                <a:gd name="connsiteY209" fmla="*/ 1281517 h 1281517"/>
                <a:gd name="connsiteX210" fmla="*/ 2399986 w 11218359"/>
                <a:gd name="connsiteY210" fmla="*/ 1281517 h 1281517"/>
                <a:gd name="connsiteX211" fmla="*/ 2411425 w 11218359"/>
                <a:gd name="connsiteY211" fmla="*/ 1281517 h 1281517"/>
                <a:gd name="connsiteX212" fmla="*/ 2422865 w 11218359"/>
                <a:gd name="connsiteY212" fmla="*/ 1281517 h 1281517"/>
                <a:gd name="connsiteX213" fmla="*/ 2434304 w 11218359"/>
                <a:gd name="connsiteY213" fmla="*/ 1281517 h 1281517"/>
                <a:gd name="connsiteX214" fmla="*/ 2445744 w 11218359"/>
                <a:gd name="connsiteY214" fmla="*/ 1281517 h 1281517"/>
                <a:gd name="connsiteX215" fmla="*/ 2457184 w 11218359"/>
                <a:gd name="connsiteY215" fmla="*/ 1281517 h 1281517"/>
                <a:gd name="connsiteX216" fmla="*/ 2468623 w 11218359"/>
                <a:gd name="connsiteY216" fmla="*/ 1281517 h 1281517"/>
                <a:gd name="connsiteX217" fmla="*/ 2480062 w 11218359"/>
                <a:gd name="connsiteY217" fmla="*/ 1281517 h 1281517"/>
                <a:gd name="connsiteX218" fmla="*/ 2491502 w 11218359"/>
                <a:gd name="connsiteY218" fmla="*/ 1281517 h 1281517"/>
                <a:gd name="connsiteX219" fmla="*/ 2502942 w 11218359"/>
                <a:gd name="connsiteY219" fmla="*/ 1281517 h 1281517"/>
                <a:gd name="connsiteX220" fmla="*/ 2514381 w 11218359"/>
                <a:gd name="connsiteY220" fmla="*/ 1281517 h 1281517"/>
                <a:gd name="connsiteX221" fmla="*/ 2525821 w 11218359"/>
                <a:gd name="connsiteY221" fmla="*/ 1281517 h 1281517"/>
                <a:gd name="connsiteX222" fmla="*/ 2537260 w 11218359"/>
                <a:gd name="connsiteY222" fmla="*/ 1281517 h 1281517"/>
                <a:gd name="connsiteX223" fmla="*/ 2548700 w 11218359"/>
                <a:gd name="connsiteY223" fmla="*/ 1281517 h 1281517"/>
                <a:gd name="connsiteX224" fmla="*/ 2560139 w 11218359"/>
                <a:gd name="connsiteY224" fmla="*/ 1281517 h 1281517"/>
                <a:gd name="connsiteX225" fmla="*/ 2571579 w 11218359"/>
                <a:gd name="connsiteY225" fmla="*/ 1281517 h 1281517"/>
                <a:gd name="connsiteX226" fmla="*/ 2583018 w 11218359"/>
                <a:gd name="connsiteY226" fmla="*/ 1281517 h 1281517"/>
                <a:gd name="connsiteX227" fmla="*/ 2594458 w 11218359"/>
                <a:gd name="connsiteY227" fmla="*/ 1281517 h 1281517"/>
                <a:gd name="connsiteX228" fmla="*/ 2605897 w 11218359"/>
                <a:gd name="connsiteY228" fmla="*/ 1281517 h 1281517"/>
                <a:gd name="connsiteX229" fmla="*/ 2617337 w 11218359"/>
                <a:gd name="connsiteY229" fmla="*/ 1281517 h 1281517"/>
                <a:gd name="connsiteX230" fmla="*/ 2628776 w 11218359"/>
                <a:gd name="connsiteY230" fmla="*/ 1281517 h 1281517"/>
                <a:gd name="connsiteX231" fmla="*/ 2640216 w 11218359"/>
                <a:gd name="connsiteY231" fmla="*/ 1281517 h 1281517"/>
                <a:gd name="connsiteX232" fmla="*/ 2651655 w 11218359"/>
                <a:gd name="connsiteY232" fmla="*/ 1281517 h 1281517"/>
                <a:gd name="connsiteX233" fmla="*/ 2663095 w 11218359"/>
                <a:gd name="connsiteY233" fmla="*/ 1281517 h 1281517"/>
                <a:gd name="connsiteX234" fmla="*/ 2674535 w 11218359"/>
                <a:gd name="connsiteY234" fmla="*/ 1281517 h 1281517"/>
                <a:gd name="connsiteX235" fmla="*/ 2685974 w 11218359"/>
                <a:gd name="connsiteY235" fmla="*/ 1281517 h 1281517"/>
                <a:gd name="connsiteX236" fmla="*/ 2697413 w 11218359"/>
                <a:gd name="connsiteY236" fmla="*/ 1281517 h 1281517"/>
                <a:gd name="connsiteX237" fmla="*/ 2708853 w 11218359"/>
                <a:gd name="connsiteY237" fmla="*/ 1281517 h 1281517"/>
                <a:gd name="connsiteX238" fmla="*/ 2720293 w 11218359"/>
                <a:gd name="connsiteY238" fmla="*/ 1281517 h 1281517"/>
                <a:gd name="connsiteX239" fmla="*/ 2731727 w 11218359"/>
                <a:gd name="connsiteY239" fmla="*/ 1281517 h 1281517"/>
                <a:gd name="connsiteX240" fmla="*/ 2743172 w 11218359"/>
                <a:gd name="connsiteY240" fmla="*/ 1281517 h 1281517"/>
                <a:gd name="connsiteX241" fmla="*/ 2754611 w 11218359"/>
                <a:gd name="connsiteY241" fmla="*/ 1281517 h 1281517"/>
                <a:gd name="connsiteX242" fmla="*/ 2766046 w 11218359"/>
                <a:gd name="connsiteY242" fmla="*/ 1281517 h 1281517"/>
                <a:gd name="connsiteX243" fmla="*/ 2777490 w 11218359"/>
                <a:gd name="connsiteY243" fmla="*/ 1281517 h 1281517"/>
                <a:gd name="connsiteX244" fmla="*/ 2788925 w 11218359"/>
                <a:gd name="connsiteY244" fmla="*/ 1281517 h 1281517"/>
                <a:gd name="connsiteX245" fmla="*/ 2800364 w 11218359"/>
                <a:gd name="connsiteY245" fmla="*/ 1281517 h 1281517"/>
                <a:gd name="connsiteX246" fmla="*/ 2811804 w 11218359"/>
                <a:gd name="connsiteY246" fmla="*/ 1281517 h 1281517"/>
                <a:gd name="connsiteX247" fmla="*/ 2823243 w 11218359"/>
                <a:gd name="connsiteY247" fmla="*/ 1281517 h 1281517"/>
                <a:gd name="connsiteX248" fmla="*/ 2834683 w 11218359"/>
                <a:gd name="connsiteY248" fmla="*/ 1281517 h 1281517"/>
                <a:gd name="connsiteX249" fmla="*/ 2846123 w 11218359"/>
                <a:gd name="connsiteY249" fmla="*/ 1281517 h 1281517"/>
                <a:gd name="connsiteX250" fmla="*/ 2857562 w 11218359"/>
                <a:gd name="connsiteY250" fmla="*/ 1281517 h 1281517"/>
                <a:gd name="connsiteX251" fmla="*/ 2869001 w 11218359"/>
                <a:gd name="connsiteY251" fmla="*/ 1281517 h 1281517"/>
                <a:gd name="connsiteX252" fmla="*/ 2880441 w 11218359"/>
                <a:gd name="connsiteY252" fmla="*/ 1281517 h 1281517"/>
                <a:gd name="connsiteX253" fmla="*/ 2891881 w 11218359"/>
                <a:gd name="connsiteY253" fmla="*/ 1281517 h 1281517"/>
                <a:gd name="connsiteX254" fmla="*/ 2903320 w 11218359"/>
                <a:gd name="connsiteY254" fmla="*/ 1281517 h 1281517"/>
                <a:gd name="connsiteX255" fmla="*/ 2914760 w 11218359"/>
                <a:gd name="connsiteY255" fmla="*/ 1281517 h 1281517"/>
                <a:gd name="connsiteX256" fmla="*/ 2926199 w 11218359"/>
                <a:gd name="connsiteY256" fmla="*/ 1281517 h 1281517"/>
                <a:gd name="connsiteX257" fmla="*/ 2937639 w 11218359"/>
                <a:gd name="connsiteY257" fmla="*/ 1281517 h 1281517"/>
                <a:gd name="connsiteX258" fmla="*/ 2949078 w 11218359"/>
                <a:gd name="connsiteY258" fmla="*/ 1281517 h 1281517"/>
                <a:gd name="connsiteX259" fmla="*/ 2960518 w 11218359"/>
                <a:gd name="connsiteY259" fmla="*/ 1281517 h 1281517"/>
                <a:gd name="connsiteX260" fmla="*/ 2971957 w 11218359"/>
                <a:gd name="connsiteY260" fmla="*/ 1281517 h 1281517"/>
                <a:gd name="connsiteX261" fmla="*/ 2983397 w 11218359"/>
                <a:gd name="connsiteY261" fmla="*/ 1281517 h 1281517"/>
                <a:gd name="connsiteX262" fmla="*/ 2994837 w 11218359"/>
                <a:gd name="connsiteY262" fmla="*/ 1281517 h 1281517"/>
                <a:gd name="connsiteX263" fmla="*/ 3006276 w 11218359"/>
                <a:gd name="connsiteY263" fmla="*/ 1281517 h 1281517"/>
                <a:gd name="connsiteX264" fmla="*/ 3017715 w 11218359"/>
                <a:gd name="connsiteY264" fmla="*/ 1281517 h 1281517"/>
                <a:gd name="connsiteX265" fmla="*/ 3029155 w 11218359"/>
                <a:gd name="connsiteY265" fmla="*/ 1281517 h 1281517"/>
                <a:gd name="connsiteX266" fmla="*/ 3040594 w 11218359"/>
                <a:gd name="connsiteY266" fmla="*/ 1281517 h 1281517"/>
                <a:gd name="connsiteX267" fmla="*/ 3052034 w 11218359"/>
                <a:gd name="connsiteY267" fmla="*/ 1281517 h 1281517"/>
                <a:gd name="connsiteX268" fmla="*/ 3063474 w 11218359"/>
                <a:gd name="connsiteY268" fmla="*/ 1281517 h 1281517"/>
                <a:gd name="connsiteX269" fmla="*/ 3074913 w 11218359"/>
                <a:gd name="connsiteY269" fmla="*/ 1281517 h 1281517"/>
                <a:gd name="connsiteX270" fmla="*/ 3086352 w 11218359"/>
                <a:gd name="connsiteY270" fmla="*/ 1281517 h 1281517"/>
                <a:gd name="connsiteX271" fmla="*/ 3097792 w 11218359"/>
                <a:gd name="connsiteY271" fmla="*/ 1281517 h 1281517"/>
                <a:gd name="connsiteX272" fmla="*/ 3109232 w 11218359"/>
                <a:gd name="connsiteY272" fmla="*/ 1281517 h 1281517"/>
                <a:gd name="connsiteX273" fmla="*/ 3120671 w 11218359"/>
                <a:gd name="connsiteY273" fmla="*/ 1281517 h 1281517"/>
                <a:gd name="connsiteX274" fmla="*/ 3132111 w 11218359"/>
                <a:gd name="connsiteY274" fmla="*/ 1281517 h 1281517"/>
                <a:gd name="connsiteX275" fmla="*/ 3143550 w 11218359"/>
                <a:gd name="connsiteY275" fmla="*/ 1281517 h 1281517"/>
                <a:gd name="connsiteX276" fmla="*/ 3154990 w 11218359"/>
                <a:gd name="connsiteY276" fmla="*/ 1281517 h 1281517"/>
                <a:gd name="connsiteX277" fmla="*/ 3166429 w 11218359"/>
                <a:gd name="connsiteY277" fmla="*/ 1281517 h 1281517"/>
                <a:gd name="connsiteX278" fmla="*/ 3177869 w 11218359"/>
                <a:gd name="connsiteY278" fmla="*/ 1281517 h 1281517"/>
                <a:gd name="connsiteX279" fmla="*/ 3189308 w 11218359"/>
                <a:gd name="connsiteY279" fmla="*/ 1281517 h 1281517"/>
                <a:gd name="connsiteX280" fmla="*/ 3200748 w 11218359"/>
                <a:gd name="connsiteY280" fmla="*/ 1281517 h 1281517"/>
                <a:gd name="connsiteX281" fmla="*/ 3212187 w 11218359"/>
                <a:gd name="connsiteY281" fmla="*/ 1281517 h 1281517"/>
                <a:gd name="connsiteX282" fmla="*/ 3223627 w 11218359"/>
                <a:gd name="connsiteY282" fmla="*/ 1281517 h 1281517"/>
                <a:gd name="connsiteX283" fmla="*/ 3235066 w 11218359"/>
                <a:gd name="connsiteY283" fmla="*/ 1281517 h 1281517"/>
                <a:gd name="connsiteX284" fmla="*/ 3246501 w 11218359"/>
                <a:gd name="connsiteY284" fmla="*/ 1281517 h 1281517"/>
                <a:gd name="connsiteX285" fmla="*/ 3257945 w 11218359"/>
                <a:gd name="connsiteY285" fmla="*/ 1281517 h 1281517"/>
                <a:gd name="connsiteX286" fmla="*/ 3269385 w 11218359"/>
                <a:gd name="connsiteY286" fmla="*/ 1281517 h 1281517"/>
                <a:gd name="connsiteX287" fmla="*/ 3280825 w 11218359"/>
                <a:gd name="connsiteY287" fmla="*/ 1281517 h 1281517"/>
                <a:gd name="connsiteX288" fmla="*/ 3292264 w 11218359"/>
                <a:gd name="connsiteY288" fmla="*/ 1281517 h 1281517"/>
                <a:gd name="connsiteX289" fmla="*/ 3303699 w 11218359"/>
                <a:gd name="connsiteY289" fmla="*/ 1281517 h 1281517"/>
                <a:gd name="connsiteX290" fmla="*/ 3315143 w 11218359"/>
                <a:gd name="connsiteY290" fmla="*/ 1281517 h 1281517"/>
                <a:gd name="connsiteX291" fmla="*/ 3326578 w 11218359"/>
                <a:gd name="connsiteY291" fmla="*/ 1281517 h 1281517"/>
                <a:gd name="connsiteX292" fmla="*/ 3338017 w 11218359"/>
                <a:gd name="connsiteY292" fmla="*/ 1281517 h 1281517"/>
                <a:gd name="connsiteX293" fmla="*/ 3349457 w 11218359"/>
                <a:gd name="connsiteY293" fmla="*/ 1281517 h 1281517"/>
                <a:gd name="connsiteX294" fmla="*/ 3360896 w 11218359"/>
                <a:gd name="connsiteY294" fmla="*/ 1281517 h 1281517"/>
                <a:gd name="connsiteX295" fmla="*/ 3372336 w 11218359"/>
                <a:gd name="connsiteY295" fmla="*/ 1281517 h 1281517"/>
                <a:gd name="connsiteX296" fmla="*/ 3383776 w 11218359"/>
                <a:gd name="connsiteY296" fmla="*/ 1281517 h 1281517"/>
                <a:gd name="connsiteX297" fmla="*/ 3395215 w 11218359"/>
                <a:gd name="connsiteY297" fmla="*/ 1281517 h 1281517"/>
                <a:gd name="connsiteX298" fmla="*/ 3406654 w 11218359"/>
                <a:gd name="connsiteY298" fmla="*/ 1281517 h 1281517"/>
                <a:gd name="connsiteX299" fmla="*/ 3418094 w 11218359"/>
                <a:gd name="connsiteY299" fmla="*/ 1281517 h 1281517"/>
                <a:gd name="connsiteX300" fmla="*/ 3429534 w 11218359"/>
                <a:gd name="connsiteY300" fmla="*/ 1281517 h 1281517"/>
                <a:gd name="connsiteX301" fmla="*/ 3440973 w 11218359"/>
                <a:gd name="connsiteY301" fmla="*/ 1281517 h 1281517"/>
                <a:gd name="connsiteX302" fmla="*/ 3452413 w 11218359"/>
                <a:gd name="connsiteY302" fmla="*/ 1281517 h 1281517"/>
                <a:gd name="connsiteX303" fmla="*/ 3463852 w 11218359"/>
                <a:gd name="connsiteY303" fmla="*/ 1281517 h 1281517"/>
                <a:gd name="connsiteX304" fmla="*/ 3475292 w 11218359"/>
                <a:gd name="connsiteY304" fmla="*/ 1281517 h 1281517"/>
                <a:gd name="connsiteX305" fmla="*/ 3486731 w 11218359"/>
                <a:gd name="connsiteY305" fmla="*/ 1281517 h 1281517"/>
                <a:gd name="connsiteX306" fmla="*/ 3498171 w 11218359"/>
                <a:gd name="connsiteY306" fmla="*/ 1281517 h 1281517"/>
                <a:gd name="connsiteX307" fmla="*/ 3509610 w 11218359"/>
                <a:gd name="connsiteY307" fmla="*/ 1281517 h 1281517"/>
                <a:gd name="connsiteX308" fmla="*/ 3521050 w 11218359"/>
                <a:gd name="connsiteY308" fmla="*/ 1281517 h 1281517"/>
                <a:gd name="connsiteX309" fmla="*/ 3532489 w 11218359"/>
                <a:gd name="connsiteY309" fmla="*/ 1281517 h 1281517"/>
                <a:gd name="connsiteX310" fmla="*/ 3543929 w 11218359"/>
                <a:gd name="connsiteY310" fmla="*/ 1281517 h 1281517"/>
                <a:gd name="connsiteX311" fmla="*/ 3555368 w 11218359"/>
                <a:gd name="connsiteY311" fmla="*/ 1281517 h 1281517"/>
                <a:gd name="connsiteX312" fmla="*/ 3566808 w 11218359"/>
                <a:gd name="connsiteY312" fmla="*/ 1281517 h 1281517"/>
                <a:gd name="connsiteX313" fmla="*/ 3578247 w 11218359"/>
                <a:gd name="connsiteY313" fmla="*/ 1281517 h 1281517"/>
                <a:gd name="connsiteX314" fmla="*/ 3589687 w 11218359"/>
                <a:gd name="connsiteY314" fmla="*/ 1281517 h 1281517"/>
                <a:gd name="connsiteX315" fmla="*/ 3601127 w 11218359"/>
                <a:gd name="connsiteY315" fmla="*/ 1281517 h 1281517"/>
                <a:gd name="connsiteX316" fmla="*/ 3612566 w 11218359"/>
                <a:gd name="connsiteY316" fmla="*/ 1281517 h 1281517"/>
                <a:gd name="connsiteX317" fmla="*/ 3624005 w 11218359"/>
                <a:gd name="connsiteY317" fmla="*/ 1281517 h 1281517"/>
                <a:gd name="connsiteX318" fmla="*/ 3635445 w 11218359"/>
                <a:gd name="connsiteY318" fmla="*/ 1281517 h 1281517"/>
                <a:gd name="connsiteX319" fmla="*/ 3646885 w 11218359"/>
                <a:gd name="connsiteY319" fmla="*/ 1281517 h 1281517"/>
                <a:gd name="connsiteX320" fmla="*/ 3658324 w 11218359"/>
                <a:gd name="connsiteY320" fmla="*/ 1281517 h 1281517"/>
                <a:gd name="connsiteX321" fmla="*/ 3669764 w 11218359"/>
                <a:gd name="connsiteY321" fmla="*/ 1281517 h 1281517"/>
                <a:gd name="connsiteX322" fmla="*/ 3681203 w 11218359"/>
                <a:gd name="connsiteY322" fmla="*/ 1281517 h 1281517"/>
                <a:gd name="connsiteX323" fmla="*/ 3692643 w 11218359"/>
                <a:gd name="connsiteY323" fmla="*/ 1281517 h 1281517"/>
                <a:gd name="connsiteX324" fmla="*/ 3704082 w 11218359"/>
                <a:gd name="connsiteY324" fmla="*/ 1281517 h 1281517"/>
                <a:gd name="connsiteX325" fmla="*/ 3715522 w 11218359"/>
                <a:gd name="connsiteY325" fmla="*/ 1281517 h 1281517"/>
                <a:gd name="connsiteX326" fmla="*/ 3726961 w 11218359"/>
                <a:gd name="connsiteY326" fmla="*/ 1281517 h 1281517"/>
                <a:gd name="connsiteX327" fmla="*/ 3738401 w 11218359"/>
                <a:gd name="connsiteY327" fmla="*/ 1281517 h 1281517"/>
                <a:gd name="connsiteX328" fmla="*/ 3749840 w 11218359"/>
                <a:gd name="connsiteY328" fmla="*/ 1281517 h 1281517"/>
                <a:gd name="connsiteX329" fmla="*/ 3761280 w 11218359"/>
                <a:gd name="connsiteY329" fmla="*/ 1281517 h 1281517"/>
                <a:gd name="connsiteX330" fmla="*/ 3772719 w 11218359"/>
                <a:gd name="connsiteY330" fmla="*/ 1281517 h 1281517"/>
                <a:gd name="connsiteX331" fmla="*/ 3784154 w 11218359"/>
                <a:gd name="connsiteY331" fmla="*/ 1281517 h 1281517"/>
                <a:gd name="connsiteX332" fmla="*/ 3795598 w 11218359"/>
                <a:gd name="connsiteY332" fmla="*/ 1281517 h 1281517"/>
                <a:gd name="connsiteX333" fmla="*/ 3807033 w 11218359"/>
                <a:gd name="connsiteY333" fmla="*/ 1281517 h 1281517"/>
                <a:gd name="connsiteX334" fmla="*/ 3818473 w 11218359"/>
                <a:gd name="connsiteY334" fmla="*/ 1281517 h 1281517"/>
                <a:gd name="connsiteX335" fmla="*/ 3829917 w 11218359"/>
                <a:gd name="connsiteY335" fmla="*/ 1281517 h 1281517"/>
                <a:gd name="connsiteX336" fmla="*/ 3841352 w 11218359"/>
                <a:gd name="connsiteY336" fmla="*/ 1281517 h 1281517"/>
                <a:gd name="connsiteX337" fmla="*/ 3852791 w 11218359"/>
                <a:gd name="connsiteY337" fmla="*/ 1281517 h 1281517"/>
                <a:gd name="connsiteX338" fmla="*/ 3864231 w 11218359"/>
                <a:gd name="connsiteY338" fmla="*/ 1281517 h 1281517"/>
                <a:gd name="connsiteX339" fmla="*/ 3875670 w 11218359"/>
                <a:gd name="connsiteY339" fmla="*/ 1281517 h 1281517"/>
                <a:gd name="connsiteX340" fmla="*/ 3887110 w 11218359"/>
                <a:gd name="connsiteY340" fmla="*/ 1281517 h 1281517"/>
                <a:gd name="connsiteX341" fmla="*/ 3898549 w 11218359"/>
                <a:gd name="connsiteY341" fmla="*/ 1281517 h 1281517"/>
                <a:gd name="connsiteX342" fmla="*/ 3909989 w 11218359"/>
                <a:gd name="connsiteY342" fmla="*/ 1281517 h 1281517"/>
                <a:gd name="connsiteX343" fmla="*/ 3921447 w 11218359"/>
                <a:gd name="connsiteY343" fmla="*/ 1281517 h 1281517"/>
                <a:gd name="connsiteX344" fmla="*/ 3932878 w 11218359"/>
                <a:gd name="connsiteY344" fmla="*/ 1281517 h 1281517"/>
                <a:gd name="connsiteX345" fmla="*/ 3944307 w 11218359"/>
                <a:gd name="connsiteY345" fmla="*/ 1281517 h 1281517"/>
                <a:gd name="connsiteX346" fmla="*/ 3955737 w 11218359"/>
                <a:gd name="connsiteY346" fmla="*/ 1281517 h 1281517"/>
                <a:gd name="connsiteX347" fmla="*/ 3967167 w 11218359"/>
                <a:gd name="connsiteY347" fmla="*/ 1281517 h 1281517"/>
                <a:gd name="connsiteX348" fmla="*/ 3978645 w 11218359"/>
                <a:gd name="connsiteY348" fmla="*/ 1281517 h 1281517"/>
                <a:gd name="connsiteX349" fmla="*/ 3990075 w 11218359"/>
                <a:gd name="connsiteY349" fmla="*/ 1281517 h 1281517"/>
                <a:gd name="connsiteX350" fmla="*/ 4001505 w 11218359"/>
                <a:gd name="connsiteY350" fmla="*/ 1281517 h 1281517"/>
                <a:gd name="connsiteX351" fmla="*/ 4012935 w 11218359"/>
                <a:gd name="connsiteY351" fmla="*/ 1281517 h 1281517"/>
                <a:gd name="connsiteX352" fmla="*/ 4024365 w 11218359"/>
                <a:gd name="connsiteY352" fmla="*/ 1281517 h 1281517"/>
                <a:gd name="connsiteX353" fmla="*/ 4035843 w 11218359"/>
                <a:gd name="connsiteY353" fmla="*/ 1281517 h 1281517"/>
                <a:gd name="connsiteX354" fmla="*/ 4047273 w 11218359"/>
                <a:gd name="connsiteY354" fmla="*/ 1281517 h 1281517"/>
                <a:gd name="connsiteX355" fmla="*/ 4058702 w 11218359"/>
                <a:gd name="connsiteY355" fmla="*/ 1281517 h 1281517"/>
                <a:gd name="connsiteX356" fmla="*/ 4070133 w 11218359"/>
                <a:gd name="connsiteY356" fmla="*/ 1281517 h 1281517"/>
                <a:gd name="connsiteX357" fmla="*/ 4081563 w 11218359"/>
                <a:gd name="connsiteY357" fmla="*/ 1281517 h 1281517"/>
                <a:gd name="connsiteX358" fmla="*/ 4093040 w 11218359"/>
                <a:gd name="connsiteY358" fmla="*/ 1281517 h 1281517"/>
                <a:gd name="connsiteX359" fmla="*/ 4104471 w 11218359"/>
                <a:gd name="connsiteY359" fmla="*/ 1281517 h 1281517"/>
                <a:gd name="connsiteX360" fmla="*/ 4115900 w 11218359"/>
                <a:gd name="connsiteY360" fmla="*/ 1281517 h 1281517"/>
                <a:gd name="connsiteX361" fmla="*/ 4127330 w 11218359"/>
                <a:gd name="connsiteY361" fmla="*/ 1281517 h 1281517"/>
                <a:gd name="connsiteX362" fmla="*/ 4138760 w 11218359"/>
                <a:gd name="connsiteY362" fmla="*/ 1281517 h 1281517"/>
                <a:gd name="connsiteX363" fmla="*/ 4150238 w 11218359"/>
                <a:gd name="connsiteY363" fmla="*/ 1281517 h 1281517"/>
                <a:gd name="connsiteX364" fmla="*/ 4161668 w 11218359"/>
                <a:gd name="connsiteY364" fmla="*/ 1281517 h 1281517"/>
                <a:gd name="connsiteX365" fmla="*/ 4173098 w 11218359"/>
                <a:gd name="connsiteY365" fmla="*/ 1281517 h 1281517"/>
                <a:gd name="connsiteX366" fmla="*/ 4184528 w 11218359"/>
                <a:gd name="connsiteY366" fmla="*/ 1281517 h 1281517"/>
                <a:gd name="connsiteX367" fmla="*/ 4195958 w 11218359"/>
                <a:gd name="connsiteY367" fmla="*/ 1281517 h 1281517"/>
                <a:gd name="connsiteX368" fmla="*/ 4207436 w 11218359"/>
                <a:gd name="connsiteY368" fmla="*/ 1281517 h 1281517"/>
                <a:gd name="connsiteX369" fmla="*/ 4218865 w 11218359"/>
                <a:gd name="connsiteY369" fmla="*/ 1281517 h 1281517"/>
                <a:gd name="connsiteX370" fmla="*/ 4230296 w 11218359"/>
                <a:gd name="connsiteY370" fmla="*/ 1281517 h 1281517"/>
                <a:gd name="connsiteX371" fmla="*/ 4241726 w 11218359"/>
                <a:gd name="connsiteY371" fmla="*/ 1281517 h 1281517"/>
                <a:gd name="connsiteX372" fmla="*/ 4253156 w 11218359"/>
                <a:gd name="connsiteY372" fmla="*/ 1281517 h 1281517"/>
                <a:gd name="connsiteX373" fmla="*/ 4264634 w 11218359"/>
                <a:gd name="connsiteY373" fmla="*/ 1281517 h 1281517"/>
                <a:gd name="connsiteX374" fmla="*/ 4276063 w 11218359"/>
                <a:gd name="connsiteY374" fmla="*/ 1281517 h 1281517"/>
                <a:gd name="connsiteX375" fmla="*/ 4287493 w 11218359"/>
                <a:gd name="connsiteY375" fmla="*/ 1281517 h 1281517"/>
                <a:gd name="connsiteX376" fmla="*/ 4298923 w 11218359"/>
                <a:gd name="connsiteY376" fmla="*/ 1281517 h 1281517"/>
                <a:gd name="connsiteX377" fmla="*/ 4310353 w 11218359"/>
                <a:gd name="connsiteY377" fmla="*/ 1281517 h 1281517"/>
                <a:gd name="connsiteX378" fmla="*/ 4321831 w 11218359"/>
                <a:gd name="connsiteY378" fmla="*/ 1281517 h 1281517"/>
                <a:gd name="connsiteX379" fmla="*/ 4333261 w 11218359"/>
                <a:gd name="connsiteY379" fmla="*/ 1281517 h 1281517"/>
                <a:gd name="connsiteX380" fmla="*/ 4344691 w 11218359"/>
                <a:gd name="connsiteY380" fmla="*/ 1281517 h 1281517"/>
                <a:gd name="connsiteX381" fmla="*/ 4356121 w 11218359"/>
                <a:gd name="connsiteY381" fmla="*/ 1281517 h 1281517"/>
                <a:gd name="connsiteX382" fmla="*/ 4367551 w 11218359"/>
                <a:gd name="connsiteY382" fmla="*/ 1281517 h 1281517"/>
                <a:gd name="connsiteX383" fmla="*/ 4379028 w 11218359"/>
                <a:gd name="connsiteY383" fmla="*/ 1281517 h 1281517"/>
                <a:gd name="connsiteX384" fmla="*/ 4390458 w 11218359"/>
                <a:gd name="connsiteY384" fmla="*/ 1281517 h 1281517"/>
                <a:gd name="connsiteX385" fmla="*/ 4401889 w 11218359"/>
                <a:gd name="connsiteY385" fmla="*/ 1281517 h 1281517"/>
                <a:gd name="connsiteX386" fmla="*/ 4413319 w 11218359"/>
                <a:gd name="connsiteY386" fmla="*/ 1281517 h 1281517"/>
                <a:gd name="connsiteX387" fmla="*/ 4424749 w 11218359"/>
                <a:gd name="connsiteY387" fmla="*/ 1281517 h 1281517"/>
                <a:gd name="connsiteX388" fmla="*/ 4436226 w 11218359"/>
                <a:gd name="connsiteY388" fmla="*/ 1281517 h 1281517"/>
                <a:gd name="connsiteX389" fmla="*/ 4447656 w 11218359"/>
                <a:gd name="connsiteY389" fmla="*/ 1281517 h 1281517"/>
                <a:gd name="connsiteX390" fmla="*/ 4459086 w 11218359"/>
                <a:gd name="connsiteY390" fmla="*/ 1281517 h 1281517"/>
                <a:gd name="connsiteX391" fmla="*/ 4470516 w 11218359"/>
                <a:gd name="connsiteY391" fmla="*/ 1281517 h 1281517"/>
                <a:gd name="connsiteX392" fmla="*/ 4481946 w 11218359"/>
                <a:gd name="connsiteY392" fmla="*/ 1281517 h 1281517"/>
                <a:gd name="connsiteX393" fmla="*/ 4493424 w 11218359"/>
                <a:gd name="connsiteY393" fmla="*/ 1281517 h 1281517"/>
                <a:gd name="connsiteX394" fmla="*/ 4504854 w 11218359"/>
                <a:gd name="connsiteY394" fmla="*/ 1281517 h 1281517"/>
                <a:gd name="connsiteX395" fmla="*/ 4516284 w 11218359"/>
                <a:gd name="connsiteY395" fmla="*/ 1281517 h 1281517"/>
                <a:gd name="connsiteX396" fmla="*/ 4527714 w 11218359"/>
                <a:gd name="connsiteY396" fmla="*/ 1281517 h 1281517"/>
                <a:gd name="connsiteX397" fmla="*/ 4539144 w 11218359"/>
                <a:gd name="connsiteY397" fmla="*/ 1281517 h 1281517"/>
                <a:gd name="connsiteX398" fmla="*/ 4550621 w 11218359"/>
                <a:gd name="connsiteY398" fmla="*/ 1281517 h 1281517"/>
                <a:gd name="connsiteX399" fmla="*/ 4562051 w 11218359"/>
                <a:gd name="connsiteY399" fmla="*/ 1281517 h 1281517"/>
                <a:gd name="connsiteX400" fmla="*/ 4573482 w 11218359"/>
                <a:gd name="connsiteY400" fmla="*/ 1281517 h 1281517"/>
                <a:gd name="connsiteX401" fmla="*/ 4584912 w 11218359"/>
                <a:gd name="connsiteY401" fmla="*/ 1281517 h 1281517"/>
                <a:gd name="connsiteX402" fmla="*/ 4596341 w 11218359"/>
                <a:gd name="connsiteY402" fmla="*/ 1281517 h 1281517"/>
                <a:gd name="connsiteX403" fmla="*/ 4607771 w 11218359"/>
                <a:gd name="connsiteY403" fmla="*/ 1281517 h 1281517"/>
                <a:gd name="connsiteX404" fmla="*/ 4619249 w 11218359"/>
                <a:gd name="connsiteY404" fmla="*/ 1281517 h 1281517"/>
                <a:gd name="connsiteX405" fmla="*/ 4630679 w 11218359"/>
                <a:gd name="connsiteY405" fmla="*/ 1281517 h 1281517"/>
                <a:gd name="connsiteX406" fmla="*/ 4642109 w 11218359"/>
                <a:gd name="connsiteY406" fmla="*/ 1281517 h 1281517"/>
                <a:gd name="connsiteX407" fmla="*/ 4653539 w 11218359"/>
                <a:gd name="connsiteY407" fmla="*/ 1281517 h 1281517"/>
                <a:gd name="connsiteX408" fmla="*/ 4664969 w 11218359"/>
                <a:gd name="connsiteY408" fmla="*/ 1281517 h 1281517"/>
                <a:gd name="connsiteX409" fmla="*/ 4676447 w 11218359"/>
                <a:gd name="connsiteY409" fmla="*/ 1281517 h 1281517"/>
                <a:gd name="connsiteX410" fmla="*/ 4687877 w 11218359"/>
                <a:gd name="connsiteY410" fmla="*/ 1281517 h 1281517"/>
                <a:gd name="connsiteX411" fmla="*/ 4699306 w 11218359"/>
                <a:gd name="connsiteY411" fmla="*/ 1281517 h 1281517"/>
                <a:gd name="connsiteX412" fmla="*/ 4710737 w 11218359"/>
                <a:gd name="connsiteY412" fmla="*/ 1281517 h 1281517"/>
                <a:gd name="connsiteX413" fmla="*/ 4722167 w 11218359"/>
                <a:gd name="connsiteY413" fmla="*/ 1281517 h 1281517"/>
                <a:gd name="connsiteX414" fmla="*/ 4733644 w 11218359"/>
                <a:gd name="connsiteY414" fmla="*/ 1281517 h 1281517"/>
                <a:gd name="connsiteX415" fmla="*/ 4745075 w 11218359"/>
                <a:gd name="connsiteY415" fmla="*/ 1281517 h 1281517"/>
                <a:gd name="connsiteX416" fmla="*/ 4756504 w 11218359"/>
                <a:gd name="connsiteY416" fmla="*/ 1281517 h 1281517"/>
                <a:gd name="connsiteX417" fmla="*/ 4767934 w 11218359"/>
                <a:gd name="connsiteY417" fmla="*/ 1281517 h 1281517"/>
                <a:gd name="connsiteX418" fmla="*/ 4779364 w 11218359"/>
                <a:gd name="connsiteY418" fmla="*/ 1281517 h 1281517"/>
                <a:gd name="connsiteX419" fmla="*/ 4790842 w 11218359"/>
                <a:gd name="connsiteY419" fmla="*/ 1281517 h 1281517"/>
                <a:gd name="connsiteX420" fmla="*/ 4802272 w 11218359"/>
                <a:gd name="connsiteY420" fmla="*/ 1281517 h 1281517"/>
                <a:gd name="connsiteX421" fmla="*/ 4813702 w 11218359"/>
                <a:gd name="connsiteY421" fmla="*/ 1281517 h 1281517"/>
                <a:gd name="connsiteX422" fmla="*/ 4825132 w 11218359"/>
                <a:gd name="connsiteY422" fmla="*/ 1281517 h 1281517"/>
                <a:gd name="connsiteX423" fmla="*/ 4836562 w 11218359"/>
                <a:gd name="connsiteY423" fmla="*/ 1281517 h 1281517"/>
                <a:gd name="connsiteX424" fmla="*/ 4848040 w 11218359"/>
                <a:gd name="connsiteY424" fmla="*/ 1281517 h 1281517"/>
                <a:gd name="connsiteX425" fmla="*/ 4859469 w 11218359"/>
                <a:gd name="connsiteY425" fmla="*/ 1281517 h 1281517"/>
                <a:gd name="connsiteX426" fmla="*/ 4870899 w 11218359"/>
                <a:gd name="connsiteY426" fmla="*/ 1281517 h 1281517"/>
                <a:gd name="connsiteX427" fmla="*/ 4882330 w 11218359"/>
                <a:gd name="connsiteY427" fmla="*/ 1281517 h 1281517"/>
                <a:gd name="connsiteX428" fmla="*/ 4893760 w 11218359"/>
                <a:gd name="connsiteY428" fmla="*/ 1281517 h 1281517"/>
                <a:gd name="connsiteX429" fmla="*/ 4905237 w 11218359"/>
                <a:gd name="connsiteY429" fmla="*/ 1281517 h 1281517"/>
                <a:gd name="connsiteX430" fmla="*/ 4916667 w 11218359"/>
                <a:gd name="connsiteY430" fmla="*/ 1281517 h 1281517"/>
                <a:gd name="connsiteX431" fmla="*/ 4928097 w 11218359"/>
                <a:gd name="connsiteY431" fmla="*/ 1281517 h 1281517"/>
                <a:gd name="connsiteX432" fmla="*/ 4939527 w 11218359"/>
                <a:gd name="connsiteY432" fmla="*/ 1281517 h 1281517"/>
                <a:gd name="connsiteX433" fmla="*/ 4950957 w 11218359"/>
                <a:gd name="connsiteY433" fmla="*/ 1281517 h 1281517"/>
                <a:gd name="connsiteX434" fmla="*/ 4962435 w 11218359"/>
                <a:gd name="connsiteY434" fmla="*/ 1281517 h 1281517"/>
                <a:gd name="connsiteX435" fmla="*/ 4973865 w 11218359"/>
                <a:gd name="connsiteY435" fmla="*/ 1281517 h 1281517"/>
                <a:gd name="connsiteX436" fmla="*/ 4985295 w 11218359"/>
                <a:gd name="connsiteY436" fmla="*/ 1281517 h 1281517"/>
                <a:gd name="connsiteX437" fmla="*/ 4996725 w 11218359"/>
                <a:gd name="connsiteY437" fmla="*/ 1281517 h 1281517"/>
                <a:gd name="connsiteX438" fmla="*/ 5008155 w 11218359"/>
                <a:gd name="connsiteY438" fmla="*/ 1281517 h 1281517"/>
                <a:gd name="connsiteX439" fmla="*/ 5019632 w 11218359"/>
                <a:gd name="connsiteY439" fmla="*/ 1281517 h 1281517"/>
                <a:gd name="connsiteX440" fmla="*/ 5031062 w 11218359"/>
                <a:gd name="connsiteY440" fmla="*/ 1281517 h 1281517"/>
                <a:gd name="connsiteX441" fmla="*/ 5042492 w 11218359"/>
                <a:gd name="connsiteY441" fmla="*/ 1281517 h 1281517"/>
                <a:gd name="connsiteX442" fmla="*/ 5053923 w 11218359"/>
                <a:gd name="connsiteY442" fmla="*/ 1281517 h 1281517"/>
                <a:gd name="connsiteX443" fmla="*/ 5065353 w 11218359"/>
                <a:gd name="connsiteY443" fmla="*/ 1281517 h 1281517"/>
                <a:gd name="connsiteX444" fmla="*/ 5076830 w 11218359"/>
                <a:gd name="connsiteY444" fmla="*/ 1281517 h 1281517"/>
                <a:gd name="connsiteX445" fmla="*/ 5088260 w 11218359"/>
                <a:gd name="connsiteY445" fmla="*/ 1281517 h 1281517"/>
                <a:gd name="connsiteX446" fmla="*/ 5099690 w 11218359"/>
                <a:gd name="connsiteY446" fmla="*/ 1281517 h 1281517"/>
                <a:gd name="connsiteX447" fmla="*/ 5111120 w 11218359"/>
                <a:gd name="connsiteY447" fmla="*/ 1281517 h 1281517"/>
                <a:gd name="connsiteX448" fmla="*/ 5122550 w 11218359"/>
                <a:gd name="connsiteY448" fmla="*/ 1281517 h 1281517"/>
                <a:gd name="connsiteX449" fmla="*/ 5134028 w 11218359"/>
                <a:gd name="connsiteY449" fmla="*/ 1281517 h 1281517"/>
                <a:gd name="connsiteX450" fmla="*/ 5145458 w 11218359"/>
                <a:gd name="connsiteY450" fmla="*/ 1281517 h 1281517"/>
                <a:gd name="connsiteX451" fmla="*/ 5156888 w 11218359"/>
                <a:gd name="connsiteY451" fmla="*/ 1281517 h 1281517"/>
                <a:gd name="connsiteX452" fmla="*/ 5168318 w 11218359"/>
                <a:gd name="connsiteY452" fmla="*/ 1281517 h 1281517"/>
                <a:gd name="connsiteX453" fmla="*/ 5179747 w 11218359"/>
                <a:gd name="connsiteY453" fmla="*/ 1281517 h 1281517"/>
                <a:gd name="connsiteX454" fmla="*/ 5191225 w 11218359"/>
                <a:gd name="connsiteY454" fmla="*/ 1281517 h 1281517"/>
                <a:gd name="connsiteX455" fmla="*/ 5202655 w 11218359"/>
                <a:gd name="connsiteY455" fmla="*/ 1281517 h 1281517"/>
                <a:gd name="connsiteX456" fmla="*/ 5214085 w 11218359"/>
                <a:gd name="connsiteY456" fmla="*/ 1281517 h 1281517"/>
                <a:gd name="connsiteX457" fmla="*/ 5225515 w 11218359"/>
                <a:gd name="connsiteY457" fmla="*/ 1281517 h 1281517"/>
                <a:gd name="connsiteX458" fmla="*/ 5236945 w 11218359"/>
                <a:gd name="connsiteY458" fmla="*/ 1281517 h 1281517"/>
                <a:gd name="connsiteX459" fmla="*/ 5248423 w 11218359"/>
                <a:gd name="connsiteY459" fmla="*/ 1281517 h 1281517"/>
                <a:gd name="connsiteX460" fmla="*/ 5259853 w 11218359"/>
                <a:gd name="connsiteY460" fmla="*/ 1281517 h 1281517"/>
                <a:gd name="connsiteX461" fmla="*/ 5271283 w 11218359"/>
                <a:gd name="connsiteY461" fmla="*/ 1281517 h 1281517"/>
                <a:gd name="connsiteX462" fmla="*/ 5282713 w 11218359"/>
                <a:gd name="connsiteY462" fmla="*/ 1281517 h 1281517"/>
                <a:gd name="connsiteX463" fmla="*/ 5294143 w 11218359"/>
                <a:gd name="connsiteY463" fmla="*/ 1281517 h 1281517"/>
                <a:gd name="connsiteX464" fmla="*/ 5305621 w 11218359"/>
                <a:gd name="connsiteY464" fmla="*/ 1281517 h 1281517"/>
                <a:gd name="connsiteX465" fmla="*/ 5317051 w 11218359"/>
                <a:gd name="connsiteY465" fmla="*/ 1281517 h 1281517"/>
                <a:gd name="connsiteX466" fmla="*/ 5328481 w 11218359"/>
                <a:gd name="connsiteY466" fmla="*/ 1281517 h 1281517"/>
                <a:gd name="connsiteX467" fmla="*/ 5339910 w 11218359"/>
                <a:gd name="connsiteY467" fmla="*/ 1281517 h 1281517"/>
                <a:gd name="connsiteX468" fmla="*/ 5351340 w 11218359"/>
                <a:gd name="connsiteY468" fmla="*/ 1281517 h 1281517"/>
                <a:gd name="connsiteX469" fmla="*/ 5362818 w 11218359"/>
                <a:gd name="connsiteY469" fmla="*/ 1281517 h 1281517"/>
                <a:gd name="connsiteX470" fmla="*/ 5374248 w 11218359"/>
                <a:gd name="connsiteY470" fmla="*/ 1281517 h 1281517"/>
                <a:gd name="connsiteX471" fmla="*/ 5385678 w 11218359"/>
                <a:gd name="connsiteY471" fmla="*/ 1281517 h 1281517"/>
                <a:gd name="connsiteX472" fmla="*/ 5397108 w 11218359"/>
                <a:gd name="connsiteY472" fmla="*/ 1281517 h 1281517"/>
                <a:gd name="connsiteX473" fmla="*/ 5408538 w 11218359"/>
                <a:gd name="connsiteY473" fmla="*/ 1281517 h 1281517"/>
                <a:gd name="connsiteX474" fmla="*/ 5420016 w 11218359"/>
                <a:gd name="connsiteY474" fmla="*/ 1281517 h 1281517"/>
                <a:gd name="connsiteX475" fmla="*/ 5431446 w 11218359"/>
                <a:gd name="connsiteY475" fmla="*/ 1281517 h 1281517"/>
                <a:gd name="connsiteX476" fmla="*/ 5442876 w 11218359"/>
                <a:gd name="connsiteY476" fmla="*/ 1281517 h 1281517"/>
                <a:gd name="connsiteX477" fmla="*/ 5454306 w 11218359"/>
                <a:gd name="connsiteY477" fmla="*/ 1281517 h 1281517"/>
                <a:gd name="connsiteX478" fmla="*/ 5465736 w 11218359"/>
                <a:gd name="connsiteY478" fmla="*/ 1281517 h 1281517"/>
                <a:gd name="connsiteX479" fmla="*/ 5477214 w 11218359"/>
                <a:gd name="connsiteY479" fmla="*/ 1281517 h 1281517"/>
                <a:gd name="connsiteX480" fmla="*/ 5488643 w 11218359"/>
                <a:gd name="connsiteY480" fmla="*/ 1281517 h 1281517"/>
                <a:gd name="connsiteX481" fmla="*/ 5500073 w 11218359"/>
                <a:gd name="connsiteY481" fmla="*/ 1281517 h 1281517"/>
                <a:gd name="connsiteX482" fmla="*/ 5511503 w 11218359"/>
                <a:gd name="connsiteY482" fmla="*/ 1281517 h 1281517"/>
                <a:gd name="connsiteX483" fmla="*/ 5522933 w 11218359"/>
                <a:gd name="connsiteY483" fmla="*/ 1281517 h 1281517"/>
                <a:gd name="connsiteX484" fmla="*/ 5534411 w 11218359"/>
                <a:gd name="connsiteY484" fmla="*/ 1281517 h 1281517"/>
                <a:gd name="connsiteX485" fmla="*/ 5545841 w 11218359"/>
                <a:gd name="connsiteY485" fmla="*/ 1281517 h 1281517"/>
                <a:gd name="connsiteX486" fmla="*/ 5557271 w 11218359"/>
                <a:gd name="connsiteY486" fmla="*/ 1281517 h 1281517"/>
                <a:gd name="connsiteX487" fmla="*/ 5568701 w 11218359"/>
                <a:gd name="connsiteY487" fmla="*/ 1281517 h 1281517"/>
                <a:gd name="connsiteX488" fmla="*/ 5580131 w 11218359"/>
                <a:gd name="connsiteY488" fmla="*/ 1281517 h 1281517"/>
                <a:gd name="connsiteX489" fmla="*/ 5591609 w 11218359"/>
                <a:gd name="connsiteY489" fmla="*/ 1281517 h 1281517"/>
                <a:gd name="connsiteX490" fmla="*/ 5603038 w 11218359"/>
                <a:gd name="connsiteY490" fmla="*/ 1281517 h 1281517"/>
                <a:gd name="connsiteX491" fmla="*/ 5614469 w 11218359"/>
                <a:gd name="connsiteY491" fmla="*/ 1281517 h 1281517"/>
                <a:gd name="connsiteX492" fmla="*/ 5625899 w 11218359"/>
                <a:gd name="connsiteY492" fmla="*/ 1281517 h 1281517"/>
                <a:gd name="connsiteX493" fmla="*/ 5637329 w 11218359"/>
                <a:gd name="connsiteY493" fmla="*/ 1281517 h 1281517"/>
                <a:gd name="connsiteX494" fmla="*/ 5648759 w 11218359"/>
                <a:gd name="connsiteY494" fmla="*/ 1281517 h 1281517"/>
                <a:gd name="connsiteX495" fmla="*/ 5660236 w 11218359"/>
                <a:gd name="connsiteY495" fmla="*/ 1281517 h 1281517"/>
                <a:gd name="connsiteX496" fmla="*/ 5671666 w 11218359"/>
                <a:gd name="connsiteY496" fmla="*/ 1281517 h 1281517"/>
                <a:gd name="connsiteX497" fmla="*/ 5683096 w 11218359"/>
                <a:gd name="connsiteY497" fmla="*/ 1281517 h 1281517"/>
                <a:gd name="connsiteX498" fmla="*/ 5694526 w 11218359"/>
                <a:gd name="connsiteY498" fmla="*/ 1281517 h 1281517"/>
                <a:gd name="connsiteX499" fmla="*/ 5705956 w 11218359"/>
                <a:gd name="connsiteY499" fmla="*/ 1281517 h 1281517"/>
                <a:gd name="connsiteX500" fmla="*/ 5717434 w 11218359"/>
                <a:gd name="connsiteY500" fmla="*/ 1281517 h 1281517"/>
                <a:gd name="connsiteX501" fmla="*/ 5728864 w 11218359"/>
                <a:gd name="connsiteY501" fmla="*/ 1281517 h 1281517"/>
                <a:gd name="connsiteX502" fmla="*/ 5740294 w 11218359"/>
                <a:gd name="connsiteY502" fmla="*/ 1281517 h 1281517"/>
                <a:gd name="connsiteX503" fmla="*/ 5751724 w 11218359"/>
                <a:gd name="connsiteY503" fmla="*/ 1281517 h 1281517"/>
                <a:gd name="connsiteX504" fmla="*/ 5763154 w 11218359"/>
                <a:gd name="connsiteY504" fmla="*/ 1281517 h 1281517"/>
                <a:gd name="connsiteX505" fmla="*/ 5774631 w 11218359"/>
                <a:gd name="connsiteY505" fmla="*/ 1281517 h 1281517"/>
                <a:gd name="connsiteX506" fmla="*/ 5786062 w 11218359"/>
                <a:gd name="connsiteY506" fmla="*/ 1281517 h 1281517"/>
                <a:gd name="connsiteX507" fmla="*/ 5797492 w 11218359"/>
                <a:gd name="connsiteY507" fmla="*/ 1281517 h 1281517"/>
                <a:gd name="connsiteX508" fmla="*/ 5808921 w 11218359"/>
                <a:gd name="connsiteY508" fmla="*/ 1281517 h 1281517"/>
                <a:gd name="connsiteX509" fmla="*/ 5820351 w 11218359"/>
                <a:gd name="connsiteY509" fmla="*/ 1281517 h 1281517"/>
                <a:gd name="connsiteX510" fmla="*/ 5831829 w 11218359"/>
                <a:gd name="connsiteY510" fmla="*/ 1281517 h 1281517"/>
                <a:gd name="connsiteX511" fmla="*/ 5843259 w 11218359"/>
                <a:gd name="connsiteY511" fmla="*/ 1281517 h 1281517"/>
                <a:gd name="connsiteX512" fmla="*/ 5854689 w 11218359"/>
                <a:gd name="connsiteY512" fmla="*/ 1281517 h 1281517"/>
                <a:gd name="connsiteX513" fmla="*/ 5866119 w 11218359"/>
                <a:gd name="connsiteY513" fmla="*/ 1281517 h 1281517"/>
                <a:gd name="connsiteX514" fmla="*/ 5877549 w 11218359"/>
                <a:gd name="connsiteY514" fmla="*/ 1281517 h 1281517"/>
                <a:gd name="connsiteX515" fmla="*/ 5889027 w 11218359"/>
                <a:gd name="connsiteY515" fmla="*/ 1281517 h 1281517"/>
                <a:gd name="connsiteX516" fmla="*/ 5900457 w 11218359"/>
                <a:gd name="connsiteY516" fmla="*/ 1281517 h 1281517"/>
                <a:gd name="connsiteX517" fmla="*/ 5911887 w 11218359"/>
                <a:gd name="connsiteY517" fmla="*/ 1281517 h 1281517"/>
                <a:gd name="connsiteX518" fmla="*/ 5923317 w 11218359"/>
                <a:gd name="connsiteY518" fmla="*/ 1281517 h 1281517"/>
                <a:gd name="connsiteX519" fmla="*/ 5934747 w 11218359"/>
                <a:gd name="connsiteY519" fmla="*/ 1281517 h 1281517"/>
                <a:gd name="connsiteX520" fmla="*/ 5946225 w 11218359"/>
                <a:gd name="connsiteY520" fmla="*/ 1281517 h 1281517"/>
                <a:gd name="connsiteX521" fmla="*/ 5957655 w 11218359"/>
                <a:gd name="connsiteY521" fmla="*/ 1281517 h 1281517"/>
                <a:gd name="connsiteX522" fmla="*/ 5969084 w 11218359"/>
                <a:gd name="connsiteY522" fmla="*/ 1281517 h 1281517"/>
                <a:gd name="connsiteX523" fmla="*/ 5980514 w 11218359"/>
                <a:gd name="connsiteY523" fmla="*/ 1281517 h 1281517"/>
                <a:gd name="connsiteX524" fmla="*/ 5991944 w 11218359"/>
                <a:gd name="connsiteY524" fmla="*/ 1281517 h 1281517"/>
                <a:gd name="connsiteX525" fmla="*/ 6003422 w 11218359"/>
                <a:gd name="connsiteY525" fmla="*/ 1281517 h 1281517"/>
                <a:gd name="connsiteX526" fmla="*/ 6014852 w 11218359"/>
                <a:gd name="connsiteY526" fmla="*/ 1281517 h 1281517"/>
                <a:gd name="connsiteX527" fmla="*/ 6026282 w 11218359"/>
                <a:gd name="connsiteY527" fmla="*/ 1281517 h 1281517"/>
                <a:gd name="connsiteX528" fmla="*/ 6037712 w 11218359"/>
                <a:gd name="connsiteY528" fmla="*/ 1281517 h 1281517"/>
                <a:gd name="connsiteX529" fmla="*/ 6049142 w 11218359"/>
                <a:gd name="connsiteY529" fmla="*/ 1281517 h 1281517"/>
                <a:gd name="connsiteX530" fmla="*/ 6060620 w 11218359"/>
                <a:gd name="connsiteY530" fmla="*/ 1281517 h 1281517"/>
                <a:gd name="connsiteX531" fmla="*/ 6072049 w 11218359"/>
                <a:gd name="connsiteY531" fmla="*/ 1281517 h 1281517"/>
                <a:gd name="connsiteX532" fmla="*/ 6083480 w 11218359"/>
                <a:gd name="connsiteY532" fmla="*/ 1281517 h 1281517"/>
                <a:gd name="connsiteX533" fmla="*/ 6094910 w 11218359"/>
                <a:gd name="connsiteY533" fmla="*/ 1281517 h 1281517"/>
                <a:gd name="connsiteX534" fmla="*/ 6106340 w 11218359"/>
                <a:gd name="connsiteY534" fmla="*/ 1281517 h 1281517"/>
                <a:gd name="connsiteX535" fmla="*/ 6117818 w 11218359"/>
                <a:gd name="connsiteY535" fmla="*/ 1281517 h 1281517"/>
                <a:gd name="connsiteX536" fmla="*/ 6129247 w 11218359"/>
                <a:gd name="connsiteY536" fmla="*/ 1281517 h 1281517"/>
                <a:gd name="connsiteX537" fmla="*/ 6140677 w 11218359"/>
                <a:gd name="connsiteY537" fmla="*/ 1281517 h 1281517"/>
                <a:gd name="connsiteX538" fmla="*/ 6152107 w 11218359"/>
                <a:gd name="connsiteY538" fmla="*/ 1281517 h 1281517"/>
                <a:gd name="connsiteX539" fmla="*/ 6163537 w 11218359"/>
                <a:gd name="connsiteY539" fmla="*/ 1281517 h 1281517"/>
                <a:gd name="connsiteX540" fmla="*/ 6175015 w 11218359"/>
                <a:gd name="connsiteY540" fmla="*/ 1281517 h 1281517"/>
                <a:gd name="connsiteX541" fmla="*/ 6186445 w 11218359"/>
                <a:gd name="connsiteY541" fmla="*/ 1281517 h 1281517"/>
                <a:gd name="connsiteX542" fmla="*/ 6197875 w 11218359"/>
                <a:gd name="connsiteY542" fmla="*/ 1281517 h 1281517"/>
                <a:gd name="connsiteX543" fmla="*/ 6209305 w 11218359"/>
                <a:gd name="connsiteY543" fmla="*/ 1281517 h 1281517"/>
                <a:gd name="connsiteX544" fmla="*/ 6220735 w 11218359"/>
                <a:gd name="connsiteY544" fmla="*/ 1281517 h 1281517"/>
                <a:gd name="connsiteX545" fmla="*/ 6232212 w 11218359"/>
                <a:gd name="connsiteY545" fmla="*/ 1281517 h 1281517"/>
                <a:gd name="connsiteX546" fmla="*/ 6243642 w 11218359"/>
                <a:gd name="connsiteY546" fmla="*/ 1281517 h 1281517"/>
                <a:gd name="connsiteX547" fmla="*/ 6255073 w 11218359"/>
                <a:gd name="connsiteY547" fmla="*/ 1281517 h 1281517"/>
                <a:gd name="connsiteX548" fmla="*/ 6266503 w 11218359"/>
                <a:gd name="connsiteY548" fmla="*/ 1281517 h 1281517"/>
                <a:gd name="connsiteX549" fmla="*/ 6277933 w 11218359"/>
                <a:gd name="connsiteY549" fmla="*/ 1281517 h 1281517"/>
                <a:gd name="connsiteX550" fmla="*/ 6289410 w 11218359"/>
                <a:gd name="connsiteY550" fmla="*/ 1281517 h 1281517"/>
                <a:gd name="connsiteX551" fmla="*/ 6300840 w 11218359"/>
                <a:gd name="connsiteY551" fmla="*/ 1281517 h 1281517"/>
                <a:gd name="connsiteX552" fmla="*/ 6312270 w 11218359"/>
                <a:gd name="connsiteY552" fmla="*/ 1281517 h 1281517"/>
                <a:gd name="connsiteX553" fmla="*/ 6323700 w 11218359"/>
                <a:gd name="connsiteY553" fmla="*/ 1281517 h 1281517"/>
                <a:gd name="connsiteX554" fmla="*/ 6335130 w 11218359"/>
                <a:gd name="connsiteY554" fmla="*/ 1281517 h 1281517"/>
                <a:gd name="connsiteX555" fmla="*/ 6346608 w 11218359"/>
                <a:gd name="connsiteY555" fmla="*/ 1281517 h 1281517"/>
                <a:gd name="connsiteX556" fmla="*/ 6358038 w 11218359"/>
                <a:gd name="connsiteY556" fmla="*/ 1281517 h 1281517"/>
                <a:gd name="connsiteX557" fmla="*/ 6369468 w 11218359"/>
                <a:gd name="connsiteY557" fmla="*/ 1281517 h 1281517"/>
                <a:gd name="connsiteX558" fmla="*/ 6380898 w 11218359"/>
                <a:gd name="connsiteY558" fmla="*/ 1281517 h 1281517"/>
                <a:gd name="connsiteX559" fmla="*/ 6392328 w 11218359"/>
                <a:gd name="connsiteY559" fmla="*/ 1281517 h 1281517"/>
                <a:gd name="connsiteX560" fmla="*/ 6403805 w 11218359"/>
                <a:gd name="connsiteY560" fmla="*/ 1281517 h 1281517"/>
                <a:gd name="connsiteX561" fmla="*/ 6415235 w 11218359"/>
                <a:gd name="connsiteY561" fmla="*/ 1281517 h 1281517"/>
                <a:gd name="connsiteX562" fmla="*/ 6426666 w 11218359"/>
                <a:gd name="connsiteY562" fmla="*/ 1281517 h 1281517"/>
                <a:gd name="connsiteX563" fmla="*/ 6438096 w 11218359"/>
                <a:gd name="connsiteY563" fmla="*/ 1281517 h 1281517"/>
                <a:gd name="connsiteX564" fmla="*/ 6449525 w 11218359"/>
                <a:gd name="connsiteY564" fmla="*/ 1281517 h 1281517"/>
                <a:gd name="connsiteX565" fmla="*/ 6461003 w 11218359"/>
                <a:gd name="connsiteY565" fmla="*/ 1281517 h 1281517"/>
                <a:gd name="connsiteX566" fmla="*/ 6472433 w 11218359"/>
                <a:gd name="connsiteY566" fmla="*/ 1281517 h 1281517"/>
                <a:gd name="connsiteX567" fmla="*/ 6483863 w 11218359"/>
                <a:gd name="connsiteY567" fmla="*/ 1281517 h 1281517"/>
                <a:gd name="connsiteX568" fmla="*/ 6495293 w 11218359"/>
                <a:gd name="connsiteY568" fmla="*/ 1281517 h 1281517"/>
                <a:gd name="connsiteX569" fmla="*/ 6506723 w 11218359"/>
                <a:gd name="connsiteY569" fmla="*/ 1281517 h 1281517"/>
                <a:gd name="connsiteX570" fmla="*/ 6518201 w 11218359"/>
                <a:gd name="connsiteY570" fmla="*/ 1281517 h 1281517"/>
                <a:gd name="connsiteX571" fmla="*/ 6529631 w 11218359"/>
                <a:gd name="connsiteY571" fmla="*/ 1281517 h 1281517"/>
                <a:gd name="connsiteX572" fmla="*/ 6541061 w 11218359"/>
                <a:gd name="connsiteY572" fmla="*/ 1281517 h 1281517"/>
                <a:gd name="connsiteX573" fmla="*/ 6552490 w 11218359"/>
                <a:gd name="connsiteY573" fmla="*/ 1281517 h 1281517"/>
                <a:gd name="connsiteX574" fmla="*/ 6563921 w 11218359"/>
                <a:gd name="connsiteY574" fmla="*/ 1281517 h 1281517"/>
                <a:gd name="connsiteX575" fmla="*/ 6575398 w 11218359"/>
                <a:gd name="connsiteY575" fmla="*/ 1281517 h 1281517"/>
                <a:gd name="connsiteX576" fmla="*/ 6586828 w 11218359"/>
                <a:gd name="connsiteY576" fmla="*/ 1281517 h 1281517"/>
                <a:gd name="connsiteX577" fmla="*/ 6598259 w 11218359"/>
                <a:gd name="connsiteY577" fmla="*/ 1281517 h 1281517"/>
                <a:gd name="connsiteX578" fmla="*/ 6609688 w 11218359"/>
                <a:gd name="connsiteY578" fmla="*/ 1281517 h 1281517"/>
                <a:gd name="connsiteX579" fmla="*/ 6621118 w 11218359"/>
                <a:gd name="connsiteY579" fmla="*/ 1281517 h 1281517"/>
                <a:gd name="connsiteX580" fmla="*/ 6632596 w 11218359"/>
                <a:gd name="connsiteY580" fmla="*/ 1281517 h 1281517"/>
                <a:gd name="connsiteX581" fmla="*/ 6644026 w 11218359"/>
                <a:gd name="connsiteY581" fmla="*/ 1281517 h 1281517"/>
                <a:gd name="connsiteX582" fmla="*/ 6655456 w 11218359"/>
                <a:gd name="connsiteY582" fmla="*/ 1281517 h 1281517"/>
                <a:gd name="connsiteX583" fmla="*/ 6666886 w 11218359"/>
                <a:gd name="connsiteY583" fmla="*/ 1281517 h 1281517"/>
                <a:gd name="connsiteX584" fmla="*/ 6678316 w 11218359"/>
                <a:gd name="connsiteY584" fmla="*/ 1281517 h 1281517"/>
                <a:gd name="connsiteX585" fmla="*/ 6689794 w 11218359"/>
                <a:gd name="connsiteY585" fmla="*/ 1281517 h 1281517"/>
                <a:gd name="connsiteX586" fmla="*/ 6701224 w 11218359"/>
                <a:gd name="connsiteY586" fmla="*/ 1281517 h 1281517"/>
                <a:gd name="connsiteX587" fmla="*/ 6712653 w 11218359"/>
                <a:gd name="connsiteY587" fmla="*/ 1281517 h 1281517"/>
                <a:gd name="connsiteX588" fmla="*/ 6724083 w 11218359"/>
                <a:gd name="connsiteY588" fmla="*/ 1281517 h 1281517"/>
                <a:gd name="connsiteX589" fmla="*/ 6735514 w 11218359"/>
                <a:gd name="connsiteY589" fmla="*/ 1281517 h 1281517"/>
                <a:gd name="connsiteX590" fmla="*/ 6746944 w 11218359"/>
                <a:gd name="connsiteY590" fmla="*/ 1281517 h 1281517"/>
                <a:gd name="connsiteX591" fmla="*/ 6758421 w 11218359"/>
                <a:gd name="connsiteY591" fmla="*/ 1281517 h 1281517"/>
                <a:gd name="connsiteX592" fmla="*/ 6769851 w 11218359"/>
                <a:gd name="connsiteY592" fmla="*/ 1281517 h 1281517"/>
                <a:gd name="connsiteX593" fmla="*/ 6781281 w 11218359"/>
                <a:gd name="connsiteY593" fmla="*/ 1281517 h 1281517"/>
                <a:gd name="connsiteX594" fmla="*/ 6792711 w 11218359"/>
                <a:gd name="connsiteY594" fmla="*/ 1281517 h 1281517"/>
                <a:gd name="connsiteX595" fmla="*/ 6804141 w 11218359"/>
                <a:gd name="connsiteY595" fmla="*/ 1281517 h 1281517"/>
                <a:gd name="connsiteX596" fmla="*/ 6815619 w 11218359"/>
                <a:gd name="connsiteY596" fmla="*/ 1281517 h 1281517"/>
                <a:gd name="connsiteX597" fmla="*/ 6827049 w 11218359"/>
                <a:gd name="connsiteY597" fmla="*/ 1281517 h 1281517"/>
                <a:gd name="connsiteX598" fmla="*/ 6838479 w 11218359"/>
                <a:gd name="connsiteY598" fmla="*/ 1281517 h 1281517"/>
                <a:gd name="connsiteX599" fmla="*/ 6849909 w 11218359"/>
                <a:gd name="connsiteY599" fmla="*/ 1281517 h 1281517"/>
                <a:gd name="connsiteX600" fmla="*/ 6861339 w 11218359"/>
                <a:gd name="connsiteY600" fmla="*/ 1281517 h 1281517"/>
                <a:gd name="connsiteX601" fmla="*/ 6872816 w 11218359"/>
                <a:gd name="connsiteY601" fmla="*/ 1281517 h 1281517"/>
                <a:gd name="connsiteX602" fmla="*/ 6884246 w 11218359"/>
                <a:gd name="connsiteY602" fmla="*/ 1281517 h 1281517"/>
                <a:gd name="connsiteX603" fmla="*/ 6895676 w 11218359"/>
                <a:gd name="connsiteY603" fmla="*/ 1281517 h 1281517"/>
                <a:gd name="connsiteX604" fmla="*/ 6907107 w 11218359"/>
                <a:gd name="connsiteY604" fmla="*/ 1281517 h 1281517"/>
                <a:gd name="connsiteX605" fmla="*/ 6918537 w 11218359"/>
                <a:gd name="connsiteY605" fmla="*/ 1281517 h 1281517"/>
                <a:gd name="connsiteX606" fmla="*/ 6930014 w 11218359"/>
                <a:gd name="connsiteY606" fmla="*/ 1281517 h 1281517"/>
                <a:gd name="connsiteX607" fmla="*/ 6941444 w 11218359"/>
                <a:gd name="connsiteY607" fmla="*/ 1281517 h 1281517"/>
                <a:gd name="connsiteX608" fmla="*/ 6952874 w 11218359"/>
                <a:gd name="connsiteY608" fmla="*/ 1281517 h 1281517"/>
                <a:gd name="connsiteX609" fmla="*/ 6964304 w 11218359"/>
                <a:gd name="connsiteY609" fmla="*/ 1281517 h 1281517"/>
                <a:gd name="connsiteX610" fmla="*/ 6975734 w 11218359"/>
                <a:gd name="connsiteY610" fmla="*/ 1281517 h 1281517"/>
                <a:gd name="connsiteX611" fmla="*/ 6987212 w 11218359"/>
                <a:gd name="connsiteY611" fmla="*/ 1281517 h 1281517"/>
                <a:gd name="connsiteX612" fmla="*/ 6998642 w 11218359"/>
                <a:gd name="connsiteY612" fmla="*/ 1281517 h 1281517"/>
                <a:gd name="connsiteX613" fmla="*/ 7010072 w 11218359"/>
                <a:gd name="connsiteY613" fmla="*/ 1281517 h 1281517"/>
                <a:gd name="connsiteX614" fmla="*/ 7021502 w 11218359"/>
                <a:gd name="connsiteY614" fmla="*/ 1281517 h 1281517"/>
                <a:gd name="connsiteX615" fmla="*/ 7032931 w 11218359"/>
                <a:gd name="connsiteY615" fmla="*/ 1281517 h 1281517"/>
                <a:gd name="connsiteX616" fmla="*/ 7044409 w 11218359"/>
                <a:gd name="connsiteY616" fmla="*/ 1281517 h 1281517"/>
                <a:gd name="connsiteX617" fmla="*/ 7055839 w 11218359"/>
                <a:gd name="connsiteY617" fmla="*/ 1281517 h 1281517"/>
                <a:gd name="connsiteX618" fmla="*/ 7067269 w 11218359"/>
                <a:gd name="connsiteY618" fmla="*/ 1281517 h 1281517"/>
                <a:gd name="connsiteX619" fmla="*/ 7078700 w 11218359"/>
                <a:gd name="connsiteY619" fmla="*/ 1281517 h 1281517"/>
                <a:gd name="connsiteX620" fmla="*/ 7090129 w 11218359"/>
                <a:gd name="connsiteY620" fmla="*/ 1281517 h 1281517"/>
                <a:gd name="connsiteX621" fmla="*/ 7101607 w 11218359"/>
                <a:gd name="connsiteY621" fmla="*/ 1281517 h 1281517"/>
                <a:gd name="connsiteX622" fmla="*/ 7113037 w 11218359"/>
                <a:gd name="connsiteY622" fmla="*/ 1281517 h 1281517"/>
                <a:gd name="connsiteX623" fmla="*/ 7124467 w 11218359"/>
                <a:gd name="connsiteY623" fmla="*/ 1281517 h 1281517"/>
                <a:gd name="connsiteX624" fmla="*/ 7135897 w 11218359"/>
                <a:gd name="connsiteY624" fmla="*/ 1281517 h 1281517"/>
                <a:gd name="connsiteX625" fmla="*/ 7147327 w 11218359"/>
                <a:gd name="connsiteY625" fmla="*/ 1281517 h 1281517"/>
                <a:gd name="connsiteX626" fmla="*/ 7158805 w 11218359"/>
                <a:gd name="connsiteY626" fmla="*/ 1281517 h 1281517"/>
                <a:gd name="connsiteX627" fmla="*/ 7170235 w 11218359"/>
                <a:gd name="connsiteY627" fmla="*/ 1281517 h 1281517"/>
                <a:gd name="connsiteX628" fmla="*/ 7181665 w 11218359"/>
                <a:gd name="connsiteY628" fmla="*/ 1281517 h 1281517"/>
                <a:gd name="connsiteX629" fmla="*/ 7193094 w 11218359"/>
                <a:gd name="connsiteY629" fmla="*/ 1281517 h 1281517"/>
                <a:gd name="connsiteX630" fmla="*/ 7204524 w 11218359"/>
                <a:gd name="connsiteY630" fmla="*/ 1281517 h 1281517"/>
                <a:gd name="connsiteX631" fmla="*/ 7216002 w 11218359"/>
                <a:gd name="connsiteY631" fmla="*/ 1281517 h 1281517"/>
                <a:gd name="connsiteX632" fmla="*/ 7227432 w 11218359"/>
                <a:gd name="connsiteY632" fmla="*/ 1281517 h 1281517"/>
                <a:gd name="connsiteX633" fmla="*/ 7238862 w 11218359"/>
                <a:gd name="connsiteY633" fmla="*/ 1281517 h 1281517"/>
                <a:gd name="connsiteX634" fmla="*/ 7250292 w 11218359"/>
                <a:gd name="connsiteY634" fmla="*/ 1281517 h 1281517"/>
                <a:gd name="connsiteX635" fmla="*/ 7261722 w 11218359"/>
                <a:gd name="connsiteY635" fmla="*/ 1281517 h 1281517"/>
                <a:gd name="connsiteX636" fmla="*/ 7273200 w 11218359"/>
                <a:gd name="connsiteY636" fmla="*/ 1281517 h 1281517"/>
                <a:gd name="connsiteX637" fmla="*/ 7284630 w 11218359"/>
                <a:gd name="connsiteY637" fmla="*/ 1281517 h 1281517"/>
                <a:gd name="connsiteX638" fmla="*/ 7296060 w 11218359"/>
                <a:gd name="connsiteY638" fmla="*/ 1281517 h 1281517"/>
                <a:gd name="connsiteX639" fmla="*/ 7307490 w 11218359"/>
                <a:gd name="connsiteY639" fmla="*/ 1281517 h 1281517"/>
                <a:gd name="connsiteX640" fmla="*/ 7318920 w 11218359"/>
                <a:gd name="connsiteY640" fmla="*/ 1281517 h 1281517"/>
                <a:gd name="connsiteX641" fmla="*/ 7330398 w 11218359"/>
                <a:gd name="connsiteY641" fmla="*/ 1281517 h 1281517"/>
                <a:gd name="connsiteX642" fmla="*/ 7341828 w 11218359"/>
                <a:gd name="connsiteY642" fmla="*/ 1281517 h 1281517"/>
                <a:gd name="connsiteX643" fmla="*/ 7353257 w 11218359"/>
                <a:gd name="connsiteY643" fmla="*/ 1281517 h 1281517"/>
                <a:gd name="connsiteX644" fmla="*/ 7364687 w 11218359"/>
                <a:gd name="connsiteY644" fmla="*/ 1281517 h 1281517"/>
                <a:gd name="connsiteX645" fmla="*/ 7376117 w 11218359"/>
                <a:gd name="connsiteY645" fmla="*/ 1281517 h 1281517"/>
                <a:gd name="connsiteX646" fmla="*/ 7387595 w 11218359"/>
                <a:gd name="connsiteY646" fmla="*/ 1281517 h 1281517"/>
                <a:gd name="connsiteX647" fmla="*/ 7399025 w 11218359"/>
                <a:gd name="connsiteY647" fmla="*/ 1281517 h 1281517"/>
                <a:gd name="connsiteX648" fmla="*/ 7410455 w 11218359"/>
                <a:gd name="connsiteY648" fmla="*/ 1281517 h 1281517"/>
                <a:gd name="connsiteX649" fmla="*/ 7421885 w 11218359"/>
                <a:gd name="connsiteY649" fmla="*/ 1281517 h 1281517"/>
                <a:gd name="connsiteX650" fmla="*/ 7433315 w 11218359"/>
                <a:gd name="connsiteY650" fmla="*/ 1281517 h 1281517"/>
                <a:gd name="connsiteX651" fmla="*/ 7444793 w 11218359"/>
                <a:gd name="connsiteY651" fmla="*/ 1281517 h 1281517"/>
                <a:gd name="connsiteX652" fmla="*/ 7456222 w 11218359"/>
                <a:gd name="connsiteY652" fmla="*/ 1281517 h 1281517"/>
                <a:gd name="connsiteX653" fmla="*/ 7467653 w 11218359"/>
                <a:gd name="connsiteY653" fmla="*/ 1281517 h 1281517"/>
                <a:gd name="connsiteX654" fmla="*/ 7479083 w 11218359"/>
                <a:gd name="connsiteY654" fmla="*/ 1281517 h 1281517"/>
                <a:gd name="connsiteX655" fmla="*/ 7490513 w 11218359"/>
                <a:gd name="connsiteY655" fmla="*/ 1281517 h 1281517"/>
                <a:gd name="connsiteX656" fmla="*/ 7501990 w 11218359"/>
                <a:gd name="connsiteY656" fmla="*/ 1281517 h 1281517"/>
                <a:gd name="connsiteX657" fmla="*/ 7513420 w 11218359"/>
                <a:gd name="connsiteY657" fmla="*/ 1281517 h 1281517"/>
                <a:gd name="connsiteX658" fmla="*/ 7524850 w 11218359"/>
                <a:gd name="connsiteY658" fmla="*/ 1281517 h 1281517"/>
                <a:gd name="connsiteX659" fmla="*/ 7536280 w 11218359"/>
                <a:gd name="connsiteY659" fmla="*/ 1281517 h 1281517"/>
                <a:gd name="connsiteX660" fmla="*/ 7547710 w 11218359"/>
                <a:gd name="connsiteY660" fmla="*/ 1281517 h 1281517"/>
                <a:gd name="connsiteX661" fmla="*/ 7559188 w 11218359"/>
                <a:gd name="connsiteY661" fmla="*/ 1281517 h 1281517"/>
                <a:gd name="connsiteX662" fmla="*/ 7570618 w 11218359"/>
                <a:gd name="connsiteY662" fmla="*/ 1281517 h 1281517"/>
                <a:gd name="connsiteX663" fmla="*/ 7582048 w 11218359"/>
                <a:gd name="connsiteY663" fmla="*/ 1281517 h 1281517"/>
                <a:gd name="connsiteX664" fmla="*/ 7593478 w 11218359"/>
                <a:gd name="connsiteY664" fmla="*/ 1281517 h 1281517"/>
                <a:gd name="connsiteX665" fmla="*/ 7604908 w 11218359"/>
                <a:gd name="connsiteY665" fmla="*/ 1281517 h 1281517"/>
                <a:gd name="connsiteX666" fmla="*/ 7616385 w 11218359"/>
                <a:gd name="connsiteY666" fmla="*/ 1281517 h 1281517"/>
                <a:gd name="connsiteX667" fmla="*/ 7627815 w 11218359"/>
                <a:gd name="connsiteY667" fmla="*/ 1281517 h 1281517"/>
                <a:gd name="connsiteX668" fmla="*/ 7639246 w 11218359"/>
                <a:gd name="connsiteY668" fmla="*/ 1281517 h 1281517"/>
                <a:gd name="connsiteX669" fmla="*/ 7650676 w 11218359"/>
                <a:gd name="connsiteY669" fmla="*/ 1281517 h 1281517"/>
                <a:gd name="connsiteX670" fmla="*/ 7662106 w 11218359"/>
                <a:gd name="connsiteY670" fmla="*/ 1281517 h 1281517"/>
                <a:gd name="connsiteX671" fmla="*/ 7673583 w 11218359"/>
                <a:gd name="connsiteY671" fmla="*/ 1281517 h 1281517"/>
                <a:gd name="connsiteX672" fmla="*/ 7685013 w 11218359"/>
                <a:gd name="connsiteY672" fmla="*/ 1281517 h 1281517"/>
                <a:gd name="connsiteX673" fmla="*/ 7696443 w 11218359"/>
                <a:gd name="connsiteY673" fmla="*/ 1281517 h 1281517"/>
                <a:gd name="connsiteX674" fmla="*/ 7707873 w 11218359"/>
                <a:gd name="connsiteY674" fmla="*/ 1281517 h 1281517"/>
                <a:gd name="connsiteX675" fmla="*/ 7719303 w 11218359"/>
                <a:gd name="connsiteY675" fmla="*/ 1281517 h 1281517"/>
                <a:gd name="connsiteX676" fmla="*/ 7730733 w 11218359"/>
                <a:gd name="connsiteY676" fmla="*/ 1281517 h 1281517"/>
                <a:gd name="connsiteX677" fmla="*/ 7742211 w 11218359"/>
                <a:gd name="connsiteY677" fmla="*/ 1281517 h 1281517"/>
                <a:gd name="connsiteX678" fmla="*/ 7753641 w 11218359"/>
                <a:gd name="connsiteY678" fmla="*/ 1281517 h 1281517"/>
                <a:gd name="connsiteX679" fmla="*/ 7765071 w 11218359"/>
                <a:gd name="connsiteY679" fmla="*/ 1281517 h 1281517"/>
                <a:gd name="connsiteX680" fmla="*/ 7776501 w 11218359"/>
                <a:gd name="connsiteY680" fmla="*/ 1281517 h 1281517"/>
                <a:gd name="connsiteX681" fmla="*/ 7787931 w 11218359"/>
                <a:gd name="connsiteY681" fmla="*/ 1281517 h 1281517"/>
                <a:gd name="connsiteX682" fmla="*/ 7799408 w 11218359"/>
                <a:gd name="connsiteY682" fmla="*/ 1281517 h 1281517"/>
                <a:gd name="connsiteX683" fmla="*/ 7810839 w 11218359"/>
                <a:gd name="connsiteY683" fmla="*/ 1281517 h 1281517"/>
                <a:gd name="connsiteX684" fmla="*/ 7822268 w 11218359"/>
                <a:gd name="connsiteY684" fmla="*/ 1281517 h 1281517"/>
                <a:gd name="connsiteX685" fmla="*/ 7833698 w 11218359"/>
                <a:gd name="connsiteY685" fmla="*/ 1281517 h 1281517"/>
                <a:gd name="connsiteX686" fmla="*/ 7845128 w 11218359"/>
                <a:gd name="connsiteY686" fmla="*/ 1281517 h 1281517"/>
                <a:gd name="connsiteX687" fmla="*/ 7856606 w 11218359"/>
                <a:gd name="connsiteY687" fmla="*/ 1281517 h 1281517"/>
                <a:gd name="connsiteX688" fmla="*/ 7868036 w 11218359"/>
                <a:gd name="connsiteY688" fmla="*/ 1281517 h 1281517"/>
                <a:gd name="connsiteX689" fmla="*/ 7879466 w 11218359"/>
                <a:gd name="connsiteY689" fmla="*/ 1281517 h 1281517"/>
                <a:gd name="connsiteX690" fmla="*/ 7890896 w 11218359"/>
                <a:gd name="connsiteY690" fmla="*/ 1281517 h 1281517"/>
                <a:gd name="connsiteX691" fmla="*/ 7902326 w 11218359"/>
                <a:gd name="connsiteY691" fmla="*/ 1281517 h 1281517"/>
                <a:gd name="connsiteX692" fmla="*/ 7913804 w 11218359"/>
                <a:gd name="connsiteY692" fmla="*/ 1281517 h 1281517"/>
                <a:gd name="connsiteX693" fmla="*/ 7925234 w 11218359"/>
                <a:gd name="connsiteY693" fmla="*/ 1281517 h 1281517"/>
                <a:gd name="connsiteX694" fmla="*/ 7936663 w 11218359"/>
                <a:gd name="connsiteY694" fmla="*/ 1281517 h 1281517"/>
                <a:gd name="connsiteX695" fmla="*/ 7948094 w 11218359"/>
                <a:gd name="connsiteY695" fmla="*/ 1281517 h 1281517"/>
                <a:gd name="connsiteX696" fmla="*/ 7959524 w 11218359"/>
                <a:gd name="connsiteY696" fmla="*/ 1281517 h 1281517"/>
                <a:gd name="connsiteX697" fmla="*/ 7971001 w 11218359"/>
                <a:gd name="connsiteY697" fmla="*/ 1281517 h 1281517"/>
                <a:gd name="connsiteX698" fmla="*/ 7982431 w 11218359"/>
                <a:gd name="connsiteY698" fmla="*/ 1281517 h 1281517"/>
                <a:gd name="connsiteX699" fmla="*/ 7993861 w 11218359"/>
                <a:gd name="connsiteY699" fmla="*/ 1281517 h 1281517"/>
                <a:gd name="connsiteX700" fmla="*/ 8005291 w 11218359"/>
                <a:gd name="connsiteY700" fmla="*/ 1281517 h 1281517"/>
                <a:gd name="connsiteX701" fmla="*/ 8016721 w 11218359"/>
                <a:gd name="connsiteY701" fmla="*/ 1281517 h 1281517"/>
                <a:gd name="connsiteX702" fmla="*/ 8028199 w 11218359"/>
                <a:gd name="connsiteY702" fmla="*/ 1281517 h 1281517"/>
                <a:gd name="connsiteX703" fmla="*/ 8039629 w 11218359"/>
                <a:gd name="connsiteY703" fmla="*/ 1281517 h 1281517"/>
                <a:gd name="connsiteX704" fmla="*/ 8051059 w 11218359"/>
                <a:gd name="connsiteY704" fmla="*/ 1281517 h 1281517"/>
                <a:gd name="connsiteX705" fmla="*/ 8062489 w 11218359"/>
                <a:gd name="connsiteY705" fmla="*/ 1281517 h 1281517"/>
                <a:gd name="connsiteX706" fmla="*/ 8073919 w 11218359"/>
                <a:gd name="connsiteY706" fmla="*/ 1281517 h 1281517"/>
                <a:gd name="connsiteX707" fmla="*/ 8085396 w 11218359"/>
                <a:gd name="connsiteY707" fmla="*/ 1281517 h 1281517"/>
                <a:gd name="connsiteX708" fmla="*/ 8096826 w 11218359"/>
                <a:gd name="connsiteY708" fmla="*/ 1281517 h 1281517"/>
                <a:gd name="connsiteX709" fmla="*/ 8108256 w 11218359"/>
                <a:gd name="connsiteY709" fmla="*/ 1281517 h 1281517"/>
                <a:gd name="connsiteX710" fmla="*/ 8119687 w 11218359"/>
                <a:gd name="connsiteY710" fmla="*/ 1281517 h 1281517"/>
                <a:gd name="connsiteX711" fmla="*/ 8131117 w 11218359"/>
                <a:gd name="connsiteY711" fmla="*/ 1281517 h 1281517"/>
                <a:gd name="connsiteX712" fmla="*/ 8142594 w 11218359"/>
                <a:gd name="connsiteY712" fmla="*/ 1281517 h 1281517"/>
                <a:gd name="connsiteX713" fmla="*/ 8154024 w 11218359"/>
                <a:gd name="connsiteY713" fmla="*/ 1281517 h 1281517"/>
                <a:gd name="connsiteX714" fmla="*/ 8165454 w 11218359"/>
                <a:gd name="connsiteY714" fmla="*/ 1281517 h 1281517"/>
                <a:gd name="connsiteX715" fmla="*/ 8176884 w 11218359"/>
                <a:gd name="connsiteY715" fmla="*/ 1281517 h 1281517"/>
                <a:gd name="connsiteX716" fmla="*/ 8188314 w 11218359"/>
                <a:gd name="connsiteY716" fmla="*/ 1281517 h 1281517"/>
                <a:gd name="connsiteX717" fmla="*/ 8199792 w 11218359"/>
                <a:gd name="connsiteY717" fmla="*/ 1281517 h 1281517"/>
                <a:gd name="connsiteX718" fmla="*/ 8211222 w 11218359"/>
                <a:gd name="connsiteY718" fmla="*/ 1281517 h 1281517"/>
                <a:gd name="connsiteX719" fmla="*/ 8222652 w 11218359"/>
                <a:gd name="connsiteY719" fmla="*/ 1281517 h 1281517"/>
                <a:gd name="connsiteX720" fmla="*/ 8234082 w 11218359"/>
                <a:gd name="connsiteY720" fmla="*/ 1281517 h 1281517"/>
                <a:gd name="connsiteX721" fmla="*/ 8245512 w 11218359"/>
                <a:gd name="connsiteY721" fmla="*/ 1281517 h 1281517"/>
                <a:gd name="connsiteX722" fmla="*/ 8256989 w 11218359"/>
                <a:gd name="connsiteY722" fmla="*/ 1281517 h 1281517"/>
                <a:gd name="connsiteX723" fmla="*/ 8268419 w 11218359"/>
                <a:gd name="connsiteY723" fmla="*/ 1281517 h 1281517"/>
                <a:gd name="connsiteX724" fmla="*/ 8279850 w 11218359"/>
                <a:gd name="connsiteY724" fmla="*/ 1281517 h 1281517"/>
                <a:gd name="connsiteX725" fmla="*/ 8291280 w 11218359"/>
                <a:gd name="connsiteY725" fmla="*/ 1281517 h 1281517"/>
                <a:gd name="connsiteX726" fmla="*/ 8302709 w 11218359"/>
                <a:gd name="connsiteY726" fmla="*/ 1281517 h 1281517"/>
                <a:gd name="connsiteX727" fmla="*/ 8314187 w 11218359"/>
                <a:gd name="connsiteY727" fmla="*/ 1281517 h 1281517"/>
                <a:gd name="connsiteX728" fmla="*/ 8325617 w 11218359"/>
                <a:gd name="connsiteY728" fmla="*/ 1281517 h 1281517"/>
                <a:gd name="connsiteX729" fmla="*/ 8337047 w 11218359"/>
                <a:gd name="connsiteY729" fmla="*/ 1281517 h 1281517"/>
                <a:gd name="connsiteX730" fmla="*/ 8348477 w 11218359"/>
                <a:gd name="connsiteY730" fmla="*/ 1281517 h 1281517"/>
                <a:gd name="connsiteX731" fmla="*/ 8359907 w 11218359"/>
                <a:gd name="connsiteY731" fmla="*/ 506297 h 1281517"/>
                <a:gd name="connsiteX732" fmla="*/ 8371385 w 11218359"/>
                <a:gd name="connsiteY732" fmla="*/ 106671 h 1281517"/>
                <a:gd name="connsiteX733" fmla="*/ 8382815 w 11218359"/>
                <a:gd name="connsiteY733" fmla="*/ 250893 h 1281517"/>
                <a:gd name="connsiteX734" fmla="*/ 8394245 w 11218359"/>
                <a:gd name="connsiteY734" fmla="*/ 132207 h 1281517"/>
                <a:gd name="connsiteX735" fmla="*/ 8405674 w 11218359"/>
                <a:gd name="connsiteY735" fmla="*/ 709117 h 1281517"/>
                <a:gd name="connsiteX736" fmla="*/ 8417104 w 11218359"/>
                <a:gd name="connsiteY736" fmla="*/ 458224 h 1281517"/>
                <a:gd name="connsiteX737" fmla="*/ 8428582 w 11218359"/>
                <a:gd name="connsiteY737" fmla="*/ 0 h 1281517"/>
                <a:gd name="connsiteX738" fmla="*/ 8440012 w 11218359"/>
                <a:gd name="connsiteY738" fmla="*/ 543858 h 1281517"/>
                <a:gd name="connsiteX739" fmla="*/ 8451442 w 11218359"/>
                <a:gd name="connsiteY739" fmla="*/ 180284 h 1281517"/>
                <a:gd name="connsiteX740" fmla="*/ 8462872 w 11218359"/>
                <a:gd name="connsiteY740" fmla="*/ 118686 h 1281517"/>
                <a:gd name="connsiteX741" fmla="*/ 8474302 w 11218359"/>
                <a:gd name="connsiteY741" fmla="*/ 551369 h 1281517"/>
                <a:gd name="connsiteX742" fmla="*/ 8485780 w 11218359"/>
                <a:gd name="connsiteY742" fmla="*/ 1255976 h 1281517"/>
                <a:gd name="connsiteX743" fmla="*/ 8497210 w 11218359"/>
                <a:gd name="connsiteY743" fmla="*/ 1281517 h 1281517"/>
                <a:gd name="connsiteX744" fmla="*/ 8508640 w 11218359"/>
                <a:gd name="connsiteY744" fmla="*/ 1281517 h 1281517"/>
                <a:gd name="connsiteX745" fmla="*/ 8520069 w 11218359"/>
                <a:gd name="connsiteY745" fmla="*/ 1281517 h 1281517"/>
                <a:gd name="connsiteX746" fmla="*/ 8531500 w 11218359"/>
                <a:gd name="connsiteY746" fmla="*/ 1281517 h 1281517"/>
                <a:gd name="connsiteX747" fmla="*/ 8542977 w 11218359"/>
                <a:gd name="connsiteY747" fmla="*/ 1281517 h 1281517"/>
                <a:gd name="connsiteX748" fmla="*/ 8554407 w 11218359"/>
                <a:gd name="connsiteY748" fmla="*/ 1280017 h 1281517"/>
                <a:gd name="connsiteX749" fmla="*/ 8565837 w 11218359"/>
                <a:gd name="connsiteY749" fmla="*/ 1281517 h 1281517"/>
                <a:gd name="connsiteX750" fmla="*/ 8577267 w 11218359"/>
                <a:gd name="connsiteY750" fmla="*/ 1278512 h 1281517"/>
                <a:gd name="connsiteX751" fmla="*/ 8588697 w 11218359"/>
                <a:gd name="connsiteY751" fmla="*/ 1281517 h 1281517"/>
                <a:gd name="connsiteX752" fmla="*/ 8600175 w 11218359"/>
                <a:gd name="connsiteY752" fmla="*/ 1281517 h 1281517"/>
                <a:gd name="connsiteX753" fmla="*/ 8611605 w 11218359"/>
                <a:gd name="connsiteY753" fmla="*/ 1280017 h 1281517"/>
                <a:gd name="connsiteX754" fmla="*/ 8623035 w 11218359"/>
                <a:gd name="connsiteY754" fmla="*/ 1281517 h 1281517"/>
                <a:gd name="connsiteX755" fmla="*/ 8634465 w 11218359"/>
                <a:gd name="connsiteY755" fmla="*/ 1281517 h 1281517"/>
                <a:gd name="connsiteX756" fmla="*/ 8645895 w 11218359"/>
                <a:gd name="connsiteY756" fmla="*/ 1269497 h 1281517"/>
                <a:gd name="connsiteX757" fmla="*/ 8657373 w 11218359"/>
                <a:gd name="connsiteY757" fmla="*/ 1269497 h 1281517"/>
                <a:gd name="connsiteX758" fmla="*/ 8668802 w 11218359"/>
                <a:gd name="connsiteY758" fmla="*/ 1278512 h 1281517"/>
                <a:gd name="connsiteX759" fmla="*/ 8680232 w 11218359"/>
                <a:gd name="connsiteY759" fmla="*/ 1280017 h 1281517"/>
                <a:gd name="connsiteX760" fmla="*/ 8691662 w 11218359"/>
                <a:gd name="connsiteY760" fmla="*/ 1281517 h 1281517"/>
                <a:gd name="connsiteX761" fmla="*/ 8703093 w 11218359"/>
                <a:gd name="connsiteY761" fmla="*/ 1277012 h 1281517"/>
                <a:gd name="connsiteX762" fmla="*/ 8714570 w 11218359"/>
                <a:gd name="connsiteY762" fmla="*/ 1281517 h 1281517"/>
                <a:gd name="connsiteX763" fmla="*/ 8726000 w 11218359"/>
                <a:gd name="connsiteY763" fmla="*/ 1281517 h 1281517"/>
                <a:gd name="connsiteX764" fmla="*/ 8737430 w 11218359"/>
                <a:gd name="connsiteY764" fmla="*/ 1281517 h 1281517"/>
                <a:gd name="connsiteX765" fmla="*/ 8748860 w 11218359"/>
                <a:gd name="connsiteY765" fmla="*/ 1281517 h 1281517"/>
                <a:gd name="connsiteX766" fmla="*/ 8760290 w 11218359"/>
                <a:gd name="connsiteY766" fmla="*/ 1281517 h 1281517"/>
                <a:gd name="connsiteX767" fmla="*/ 8771768 w 11218359"/>
                <a:gd name="connsiteY767" fmla="*/ 1281517 h 1281517"/>
                <a:gd name="connsiteX768" fmla="*/ 8783198 w 11218359"/>
                <a:gd name="connsiteY768" fmla="*/ 1281517 h 1281517"/>
                <a:gd name="connsiteX769" fmla="*/ 8794628 w 11218359"/>
                <a:gd name="connsiteY769" fmla="*/ 1281517 h 1281517"/>
                <a:gd name="connsiteX770" fmla="*/ 8806058 w 11218359"/>
                <a:gd name="connsiteY770" fmla="*/ 1281517 h 1281517"/>
                <a:gd name="connsiteX771" fmla="*/ 8817488 w 11218359"/>
                <a:gd name="connsiteY771" fmla="*/ 1281517 h 1281517"/>
                <a:gd name="connsiteX772" fmla="*/ 8828918 w 11218359"/>
                <a:gd name="connsiteY772" fmla="*/ 1281517 h 1281517"/>
                <a:gd name="connsiteX773" fmla="*/ 8840395 w 11218359"/>
                <a:gd name="connsiteY773" fmla="*/ 1281517 h 1281517"/>
                <a:gd name="connsiteX774" fmla="*/ 8851825 w 11218359"/>
                <a:gd name="connsiteY774" fmla="*/ 1281517 h 1281517"/>
                <a:gd name="connsiteX775" fmla="*/ 8863256 w 11218359"/>
                <a:gd name="connsiteY775" fmla="*/ 1281517 h 1281517"/>
                <a:gd name="connsiteX776" fmla="*/ 8874686 w 11218359"/>
                <a:gd name="connsiteY776" fmla="*/ 1281517 h 1281517"/>
                <a:gd name="connsiteX777" fmla="*/ 8886115 w 11218359"/>
                <a:gd name="connsiteY777" fmla="*/ 1281517 h 1281517"/>
                <a:gd name="connsiteX778" fmla="*/ 8897593 w 11218359"/>
                <a:gd name="connsiteY778" fmla="*/ 1281517 h 1281517"/>
                <a:gd name="connsiteX779" fmla="*/ 8909022 w 11218359"/>
                <a:gd name="connsiteY779" fmla="*/ 1281517 h 1281517"/>
                <a:gd name="connsiteX780" fmla="*/ 8920453 w 11218359"/>
                <a:gd name="connsiteY780" fmla="*/ 1281517 h 1281517"/>
                <a:gd name="connsiteX781" fmla="*/ 8931883 w 11218359"/>
                <a:gd name="connsiteY781" fmla="*/ 1281517 h 1281517"/>
                <a:gd name="connsiteX782" fmla="*/ 8943313 w 11218359"/>
                <a:gd name="connsiteY782" fmla="*/ 1281517 h 1281517"/>
                <a:gd name="connsiteX783" fmla="*/ 8954791 w 11218359"/>
                <a:gd name="connsiteY783" fmla="*/ 1281517 h 1281517"/>
                <a:gd name="connsiteX784" fmla="*/ 8966220 w 11218359"/>
                <a:gd name="connsiteY784" fmla="*/ 1281517 h 1281517"/>
                <a:gd name="connsiteX785" fmla="*/ 8977651 w 11218359"/>
                <a:gd name="connsiteY785" fmla="*/ 1281517 h 1281517"/>
                <a:gd name="connsiteX786" fmla="*/ 8989080 w 11218359"/>
                <a:gd name="connsiteY786" fmla="*/ 1281517 h 1281517"/>
                <a:gd name="connsiteX787" fmla="*/ 9000511 w 11218359"/>
                <a:gd name="connsiteY787" fmla="*/ 1281517 h 1281517"/>
                <a:gd name="connsiteX788" fmla="*/ 9011988 w 11218359"/>
                <a:gd name="connsiteY788" fmla="*/ 1281517 h 1281517"/>
                <a:gd name="connsiteX789" fmla="*/ 9023418 w 11218359"/>
                <a:gd name="connsiteY789" fmla="*/ 1281517 h 1281517"/>
                <a:gd name="connsiteX790" fmla="*/ 9034849 w 11218359"/>
                <a:gd name="connsiteY790" fmla="*/ 1281517 h 1281517"/>
                <a:gd name="connsiteX791" fmla="*/ 9046278 w 11218359"/>
                <a:gd name="connsiteY791" fmla="*/ 1281517 h 1281517"/>
                <a:gd name="connsiteX792" fmla="*/ 9057709 w 11218359"/>
                <a:gd name="connsiteY792" fmla="*/ 1281517 h 1281517"/>
                <a:gd name="connsiteX793" fmla="*/ 9069186 w 11218359"/>
                <a:gd name="connsiteY793" fmla="*/ 1281517 h 1281517"/>
                <a:gd name="connsiteX794" fmla="*/ 9080615 w 11218359"/>
                <a:gd name="connsiteY794" fmla="*/ 1281517 h 1281517"/>
                <a:gd name="connsiteX795" fmla="*/ 9092046 w 11218359"/>
                <a:gd name="connsiteY795" fmla="*/ 1281517 h 1281517"/>
                <a:gd name="connsiteX796" fmla="*/ 9103476 w 11218359"/>
                <a:gd name="connsiteY796" fmla="*/ 1281517 h 1281517"/>
                <a:gd name="connsiteX797" fmla="*/ 9114906 w 11218359"/>
                <a:gd name="connsiteY797" fmla="*/ 1281517 h 1281517"/>
                <a:gd name="connsiteX798" fmla="*/ 9126384 w 11218359"/>
                <a:gd name="connsiteY798" fmla="*/ 1281517 h 1281517"/>
                <a:gd name="connsiteX799" fmla="*/ 9137813 w 11218359"/>
                <a:gd name="connsiteY799" fmla="*/ 1281517 h 1281517"/>
                <a:gd name="connsiteX800" fmla="*/ 9149244 w 11218359"/>
                <a:gd name="connsiteY800" fmla="*/ 1281517 h 1281517"/>
                <a:gd name="connsiteX801" fmla="*/ 9160673 w 11218359"/>
                <a:gd name="connsiteY801" fmla="*/ 1281517 h 1281517"/>
                <a:gd name="connsiteX802" fmla="*/ 9172104 w 11218359"/>
                <a:gd name="connsiteY802" fmla="*/ 1281517 h 1281517"/>
                <a:gd name="connsiteX803" fmla="*/ 9183581 w 11218359"/>
                <a:gd name="connsiteY803" fmla="*/ 1281517 h 1281517"/>
                <a:gd name="connsiteX804" fmla="*/ 9195011 w 11218359"/>
                <a:gd name="connsiteY804" fmla="*/ 1281517 h 1281517"/>
                <a:gd name="connsiteX805" fmla="*/ 9206442 w 11218359"/>
                <a:gd name="connsiteY805" fmla="*/ 1281517 h 1281517"/>
                <a:gd name="connsiteX806" fmla="*/ 9217871 w 11218359"/>
                <a:gd name="connsiteY806" fmla="*/ 1281517 h 1281517"/>
                <a:gd name="connsiteX807" fmla="*/ 9229301 w 11218359"/>
                <a:gd name="connsiteY807" fmla="*/ 1281517 h 1281517"/>
                <a:gd name="connsiteX808" fmla="*/ 9240779 w 11218359"/>
                <a:gd name="connsiteY808" fmla="*/ 1281517 h 1281517"/>
                <a:gd name="connsiteX809" fmla="*/ 9252209 w 11218359"/>
                <a:gd name="connsiteY809" fmla="*/ 1281517 h 1281517"/>
                <a:gd name="connsiteX810" fmla="*/ 9263639 w 11218359"/>
                <a:gd name="connsiteY810" fmla="*/ 1281517 h 1281517"/>
                <a:gd name="connsiteX811" fmla="*/ 9275069 w 11218359"/>
                <a:gd name="connsiteY811" fmla="*/ 1281517 h 1281517"/>
                <a:gd name="connsiteX812" fmla="*/ 9286498 w 11218359"/>
                <a:gd name="connsiteY812" fmla="*/ 1281517 h 1281517"/>
                <a:gd name="connsiteX813" fmla="*/ 9297977 w 11218359"/>
                <a:gd name="connsiteY813" fmla="*/ 1281517 h 1281517"/>
                <a:gd name="connsiteX814" fmla="*/ 9309406 w 11218359"/>
                <a:gd name="connsiteY814" fmla="*/ 1281517 h 1281517"/>
                <a:gd name="connsiteX815" fmla="*/ 9320837 w 11218359"/>
                <a:gd name="connsiteY815" fmla="*/ 1281517 h 1281517"/>
                <a:gd name="connsiteX816" fmla="*/ 9332266 w 11218359"/>
                <a:gd name="connsiteY816" fmla="*/ 1281517 h 1281517"/>
                <a:gd name="connsiteX817" fmla="*/ 9343696 w 11218359"/>
                <a:gd name="connsiteY817" fmla="*/ 1281517 h 1281517"/>
                <a:gd name="connsiteX818" fmla="*/ 9355174 w 11218359"/>
                <a:gd name="connsiteY818" fmla="*/ 1281517 h 1281517"/>
                <a:gd name="connsiteX819" fmla="*/ 9366604 w 11218359"/>
                <a:gd name="connsiteY819" fmla="*/ 1281517 h 1281517"/>
                <a:gd name="connsiteX820" fmla="*/ 9378035 w 11218359"/>
                <a:gd name="connsiteY820" fmla="*/ 1281517 h 1281517"/>
                <a:gd name="connsiteX821" fmla="*/ 9389464 w 11218359"/>
                <a:gd name="connsiteY821" fmla="*/ 1281517 h 1281517"/>
                <a:gd name="connsiteX822" fmla="*/ 9400894 w 11218359"/>
                <a:gd name="connsiteY822" fmla="*/ 1281517 h 1281517"/>
                <a:gd name="connsiteX823" fmla="*/ 9412372 w 11218359"/>
                <a:gd name="connsiteY823" fmla="*/ 1281517 h 1281517"/>
                <a:gd name="connsiteX824" fmla="*/ 9423802 w 11218359"/>
                <a:gd name="connsiteY824" fmla="*/ 1281517 h 1281517"/>
                <a:gd name="connsiteX825" fmla="*/ 9435232 w 11218359"/>
                <a:gd name="connsiteY825" fmla="*/ 1281517 h 1281517"/>
                <a:gd name="connsiteX826" fmla="*/ 9446662 w 11218359"/>
                <a:gd name="connsiteY826" fmla="*/ 1281517 h 1281517"/>
                <a:gd name="connsiteX827" fmla="*/ 9458091 w 11218359"/>
                <a:gd name="connsiteY827" fmla="*/ 1281517 h 1281517"/>
                <a:gd name="connsiteX828" fmla="*/ 9469570 w 11218359"/>
                <a:gd name="connsiteY828" fmla="*/ 1281517 h 1281517"/>
                <a:gd name="connsiteX829" fmla="*/ 9480999 w 11218359"/>
                <a:gd name="connsiteY829" fmla="*/ 1281517 h 1281517"/>
                <a:gd name="connsiteX830" fmla="*/ 9492429 w 11218359"/>
                <a:gd name="connsiteY830" fmla="*/ 1281517 h 1281517"/>
                <a:gd name="connsiteX831" fmla="*/ 9503859 w 11218359"/>
                <a:gd name="connsiteY831" fmla="*/ 1281517 h 1281517"/>
                <a:gd name="connsiteX832" fmla="*/ 9515289 w 11218359"/>
                <a:gd name="connsiteY832" fmla="*/ 1281517 h 1281517"/>
                <a:gd name="connsiteX833" fmla="*/ 9526767 w 11218359"/>
                <a:gd name="connsiteY833" fmla="*/ 1281517 h 1281517"/>
                <a:gd name="connsiteX834" fmla="*/ 9538197 w 11218359"/>
                <a:gd name="connsiteY834" fmla="*/ 1281517 h 1281517"/>
                <a:gd name="connsiteX835" fmla="*/ 9549626 w 11218359"/>
                <a:gd name="connsiteY835" fmla="*/ 1281517 h 1281517"/>
                <a:gd name="connsiteX836" fmla="*/ 9561057 w 11218359"/>
                <a:gd name="connsiteY836" fmla="*/ 1281517 h 1281517"/>
                <a:gd name="connsiteX837" fmla="*/ 9572487 w 11218359"/>
                <a:gd name="connsiteY837" fmla="*/ 1281517 h 1281517"/>
                <a:gd name="connsiteX838" fmla="*/ 9583965 w 11218359"/>
                <a:gd name="connsiteY838" fmla="*/ 1281517 h 1281517"/>
                <a:gd name="connsiteX839" fmla="*/ 9595395 w 11218359"/>
                <a:gd name="connsiteY839" fmla="*/ 1281517 h 1281517"/>
                <a:gd name="connsiteX840" fmla="*/ 9606824 w 11218359"/>
                <a:gd name="connsiteY840" fmla="*/ 1281517 h 1281517"/>
                <a:gd name="connsiteX841" fmla="*/ 9618255 w 11218359"/>
                <a:gd name="connsiteY841" fmla="*/ 1281517 h 1281517"/>
                <a:gd name="connsiteX842" fmla="*/ 9629684 w 11218359"/>
                <a:gd name="connsiteY842" fmla="*/ 1281517 h 1281517"/>
                <a:gd name="connsiteX843" fmla="*/ 9641163 w 11218359"/>
                <a:gd name="connsiteY843" fmla="*/ 1281517 h 1281517"/>
                <a:gd name="connsiteX844" fmla="*/ 9652592 w 11218359"/>
                <a:gd name="connsiteY844" fmla="*/ 1281517 h 1281517"/>
                <a:gd name="connsiteX845" fmla="*/ 9664022 w 11218359"/>
                <a:gd name="connsiteY845" fmla="*/ 1281517 h 1281517"/>
                <a:gd name="connsiteX846" fmla="*/ 9675452 w 11218359"/>
                <a:gd name="connsiteY846" fmla="*/ 1281517 h 1281517"/>
                <a:gd name="connsiteX847" fmla="*/ 9686882 w 11218359"/>
                <a:gd name="connsiteY847" fmla="*/ 1281517 h 1281517"/>
                <a:gd name="connsiteX848" fmla="*/ 9698360 w 11218359"/>
                <a:gd name="connsiteY848" fmla="*/ 1281517 h 1281517"/>
                <a:gd name="connsiteX849" fmla="*/ 9709790 w 11218359"/>
                <a:gd name="connsiteY849" fmla="*/ 1281517 h 1281517"/>
                <a:gd name="connsiteX850" fmla="*/ 9721219 w 11218359"/>
                <a:gd name="connsiteY850" fmla="*/ 1281517 h 1281517"/>
                <a:gd name="connsiteX851" fmla="*/ 9732650 w 11218359"/>
                <a:gd name="connsiteY851" fmla="*/ 1281517 h 1281517"/>
                <a:gd name="connsiteX852" fmla="*/ 9744080 w 11218359"/>
                <a:gd name="connsiteY852" fmla="*/ 1281517 h 1281517"/>
                <a:gd name="connsiteX853" fmla="*/ 9755557 w 11218359"/>
                <a:gd name="connsiteY853" fmla="*/ 1281517 h 1281517"/>
                <a:gd name="connsiteX854" fmla="*/ 9766988 w 11218359"/>
                <a:gd name="connsiteY854" fmla="*/ 1281517 h 1281517"/>
                <a:gd name="connsiteX855" fmla="*/ 9778417 w 11218359"/>
                <a:gd name="connsiteY855" fmla="*/ 1281517 h 1281517"/>
                <a:gd name="connsiteX856" fmla="*/ 9789848 w 11218359"/>
                <a:gd name="connsiteY856" fmla="*/ 1281517 h 1281517"/>
                <a:gd name="connsiteX857" fmla="*/ 9801277 w 11218359"/>
                <a:gd name="connsiteY857" fmla="*/ 1281517 h 1281517"/>
                <a:gd name="connsiteX858" fmla="*/ 9812755 w 11218359"/>
                <a:gd name="connsiteY858" fmla="*/ 1281517 h 1281517"/>
                <a:gd name="connsiteX859" fmla="*/ 9824185 w 11218359"/>
                <a:gd name="connsiteY859" fmla="*/ 1281517 h 1281517"/>
                <a:gd name="connsiteX860" fmla="*/ 9835615 w 11218359"/>
                <a:gd name="connsiteY860" fmla="*/ 1281517 h 1281517"/>
                <a:gd name="connsiteX861" fmla="*/ 9847045 w 11218359"/>
                <a:gd name="connsiteY861" fmla="*/ 1281517 h 1281517"/>
                <a:gd name="connsiteX862" fmla="*/ 9858475 w 11218359"/>
                <a:gd name="connsiteY862" fmla="*/ 1281517 h 1281517"/>
                <a:gd name="connsiteX863" fmla="*/ 9869952 w 11218359"/>
                <a:gd name="connsiteY863" fmla="*/ 1281517 h 1281517"/>
                <a:gd name="connsiteX864" fmla="*/ 9881383 w 11218359"/>
                <a:gd name="connsiteY864" fmla="*/ 1281517 h 1281517"/>
                <a:gd name="connsiteX865" fmla="*/ 9892812 w 11218359"/>
                <a:gd name="connsiteY865" fmla="*/ 1281517 h 1281517"/>
                <a:gd name="connsiteX866" fmla="*/ 9904243 w 11218359"/>
                <a:gd name="connsiteY866" fmla="*/ 1281517 h 1281517"/>
                <a:gd name="connsiteX867" fmla="*/ 9915673 w 11218359"/>
                <a:gd name="connsiteY867" fmla="*/ 1281517 h 1281517"/>
                <a:gd name="connsiteX868" fmla="*/ 9927102 w 11218359"/>
                <a:gd name="connsiteY868" fmla="*/ 1281517 h 1281517"/>
                <a:gd name="connsiteX869" fmla="*/ 9938581 w 11218359"/>
                <a:gd name="connsiteY869" fmla="*/ 1281517 h 1281517"/>
                <a:gd name="connsiteX870" fmla="*/ 9950010 w 11218359"/>
                <a:gd name="connsiteY870" fmla="*/ 1281517 h 1281517"/>
                <a:gd name="connsiteX871" fmla="*/ 9961441 w 11218359"/>
                <a:gd name="connsiteY871" fmla="*/ 1281517 h 1281517"/>
                <a:gd name="connsiteX872" fmla="*/ 9972870 w 11218359"/>
                <a:gd name="connsiteY872" fmla="*/ 1281517 h 1281517"/>
                <a:gd name="connsiteX873" fmla="*/ 9984300 w 11218359"/>
                <a:gd name="connsiteY873" fmla="*/ 1281517 h 1281517"/>
                <a:gd name="connsiteX874" fmla="*/ 9995778 w 11218359"/>
                <a:gd name="connsiteY874" fmla="*/ 1281517 h 1281517"/>
                <a:gd name="connsiteX875" fmla="*/ 10007208 w 11218359"/>
                <a:gd name="connsiteY875" fmla="*/ 1281517 h 1281517"/>
                <a:gd name="connsiteX876" fmla="*/ 10018638 w 11218359"/>
                <a:gd name="connsiteY876" fmla="*/ 1281517 h 1281517"/>
                <a:gd name="connsiteX877" fmla="*/ 10030068 w 11218359"/>
                <a:gd name="connsiteY877" fmla="*/ 1281517 h 1281517"/>
                <a:gd name="connsiteX878" fmla="*/ 10041498 w 11218359"/>
                <a:gd name="connsiteY878" fmla="*/ 1281517 h 1281517"/>
                <a:gd name="connsiteX879" fmla="*/ 10052976 w 11218359"/>
                <a:gd name="connsiteY879" fmla="*/ 1281517 h 1281517"/>
                <a:gd name="connsiteX880" fmla="*/ 10064405 w 11218359"/>
                <a:gd name="connsiteY880" fmla="*/ 1281517 h 1281517"/>
                <a:gd name="connsiteX881" fmla="*/ 10075835 w 11218359"/>
                <a:gd name="connsiteY881" fmla="*/ 1281517 h 1281517"/>
                <a:gd name="connsiteX882" fmla="*/ 10087266 w 11218359"/>
                <a:gd name="connsiteY882" fmla="*/ 1281517 h 1281517"/>
                <a:gd name="connsiteX883" fmla="*/ 10098695 w 11218359"/>
                <a:gd name="connsiteY883" fmla="*/ 1281517 h 1281517"/>
                <a:gd name="connsiteX884" fmla="*/ 10110174 w 11218359"/>
                <a:gd name="connsiteY884" fmla="*/ 1281517 h 1281517"/>
                <a:gd name="connsiteX885" fmla="*/ 10121603 w 11218359"/>
                <a:gd name="connsiteY885" fmla="*/ 1281517 h 1281517"/>
                <a:gd name="connsiteX886" fmla="*/ 10133033 w 11218359"/>
                <a:gd name="connsiteY886" fmla="*/ 1281517 h 1281517"/>
                <a:gd name="connsiteX887" fmla="*/ 10144463 w 11218359"/>
                <a:gd name="connsiteY887" fmla="*/ 1281517 h 1281517"/>
                <a:gd name="connsiteX888" fmla="*/ 10155893 w 11218359"/>
                <a:gd name="connsiteY888" fmla="*/ 1281517 h 1281517"/>
                <a:gd name="connsiteX889" fmla="*/ 10167371 w 11218359"/>
                <a:gd name="connsiteY889" fmla="*/ 1281517 h 1281517"/>
                <a:gd name="connsiteX890" fmla="*/ 10178801 w 11218359"/>
                <a:gd name="connsiteY890" fmla="*/ 1281517 h 1281517"/>
                <a:gd name="connsiteX891" fmla="*/ 10190230 w 11218359"/>
                <a:gd name="connsiteY891" fmla="*/ 1281517 h 1281517"/>
                <a:gd name="connsiteX892" fmla="*/ 10201661 w 11218359"/>
                <a:gd name="connsiteY892" fmla="*/ 1281517 h 1281517"/>
                <a:gd name="connsiteX893" fmla="*/ 10213091 w 11218359"/>
                <a:gd name="connsiteY893" fmla="*/ 1281517 h 1281517"/>
                <a:gd name="connsiteX894" fmla="*/ 10224569 w 11218359"/>
                <a:gd name="connsiteY894" fmla="*/ 1281517 h 1281517"/>
                <a:gd name="connsiteX895" fmla="*/ 10235998 w 11218359"/>
                <a:gd name="connsiteY895" fmla="*/ 1281517 h 1281517"/>
                <a:gd name="connsiteX896" fmla="*/ 10247428 w 11218359"/>
                <a:gd name="connsiteY896" fmla="*/ 1281517 h 1281517"/>
                <a:gd name="connsiteX897" fmla="*/ 10258859 w 11218359"/>
                <a:gd name="connsiteY897" fmla="*/ 1281517 h 1281517"/>
                <a:gd name="connsiteX898" fmla="*/ 10270288 w 11218359"/>
                <a:gd name="connsiteY898" fmla="*/ 1281517 h 1281517"/>
                <a:gd name="connsiteX899" fmla="*/ 10281767 w 11218359"/>
                <a:gd name="connsiteY899" fmla="*/ 1281517 h 1281517"/>
                <a:gd name="connsiteX900" fmla="*/ 10293196 w 11218359"/>
                <a:gd name="connsiteY900" fmla="*/ 1281517 h 1281517"/>
                <a:gd name="connsiteX901" fmla="*/ 10304626 w 11218359"/>
                <a:gd name="connsiteY901" fmla="*/ 1281517 h 1281517"/>
                <a:gd name="connsiteX902" fmla="*/ 10316056 w 11218359"/>
                <a:gd name="connsiteY902" fmla="*/ 1281517 h 1281517"/>
                <a:gd name="connsiteX903" fmla="*/ 10327486 w 11218359"/>
                <a:gd name="connsiteY903" fmla="*/ 1281517 h 1281517"/>
                <a:gd name="connsiteX904" fmla="*/ 10338963 w 11218359"/>
                <a:gd name="connsiteY904" fmla="*/ 1281517 h 1281517"/>
                <a:gd name="connsiteX905" fmla="*/ 10350394 w 11218359"/>
                <a:gd name="connsiteY905" fmla="*/ 1281517 h 1281517"/>
                <a:gd name="connsiteX906" fmla="*/ 10361823 w 11218359"/>
                <a:gd name="connsiteY906" fmla="*/ 1281517 h 1281517"/>
                <a:gd name="connsiteX907" fmla="*/ 10373254 w 11218359"/>
                <a:gd name="connsiteY907" fmla="*/ 1281517 h 1281517"/>
                <a:gd name="connsiteX908" fmla="*/ 10384684 w 11218359"/>
                <a:gd name="connsiteY908" fmla="*/ 1281517 h 1281517"/>
                <a:gd name="connsiteX909" fmla="*/ 10396161 w 11218359"/>
                <a:gd name="connsiteY909" fmla="*/ 1281517 h 1281517"/>
                <a:gd name="connsiteX910" fmla="*/ 10407591 w 11218359"/>
                <a:gd name="connsiteY910" fmla="*/ 1281517 h 1281517"/>
                <a:gd name="connsiteX911" fmla="*/ 10419021 w 11218359"/>
                <a:gd name="connsiteY911" fmla="*/ 1281517 h 1281517"/>
                <a:gd name="connsiteX912" fmla="*/ 10430452 w 11218359"/>
                <a:gd name="connsiteY912" fmla="*/ 1281517 h 1281517"/>
                <a:gd name="connsiteX913" fmla="*/ 10441881 w 11218359"/>
                <a:gd name="connsiteY913" fmla="*/ 1281517 h 1281517"/>
                <a:gd name="connsiteX914" fmla="*/ 10453358 w 11218359"/>
                <a:gd name="connsiteY914" fmla="*/ 1281517 h 1281517"/>
                <a:gd name="connsiteX915" fmla="*/ 10464789 w 11218359"/>
                <a:gd name="connsiteY915" fmla="*/ 1281517 h 1281517"/>
                <a:gd name="connsiteX916" fmla="*/ 10476219 w 11218359"/>
                <a:gd name="connsiteY916" fmla="*/ 1281517 h 1281517"/>
                <a:gd name="connsiteX917" fmla="*/ 10487649 w 11218359"/>
                <a:gd name="connsiteY917" fmla="*/ 1281517 h 1281517"/>
                <a:gd name="connsiteX918" fmla="*/ 10499079 w 11218359"/>
                <a:gd name="connsiteY918" fmla="*/ 1281517 h 1281517"/>
                <a:gd name="connsiteX919" fmla="*/ 10510556 w 11218359"/>
                <a:gd name="connsiteY919" fmla="*/ 1281517 h 1281517"/>
                <a:gd name="connsiteX920" fmla="*/ 10521987 w 11218359"/>
                <a:gd name="connsiteY920" fmla="*/ 1281517 h 1281517"/>
                <a:gd name="connsiteX921" fmla="*/ 10533416 w 11218359"/>
                <a:gd name="connsiteY921" fmla="*/ 1281517 h 1281517"/>
                <a:gd name="connsiteX922" fmla="*/ 10544847 w 11218359"/>
                <a:gd name="connsiteY922" fmla="*/ 1281517 h 1281517"/>
                <a:gd name="connsiteX923" fmla="*/ 10556277 w 11218359"/>
                <a:gd name="connsiteY923" fmla="*/ 1281517 h 1281517"/>
                <a:gd name="connsiteX924" fmla="*/ 10567754 w 11218359"/>
                <a:gd name="connsiteY924" fmla="*/ 1281517 h 1281517"/>
                <a:gd name="connsiteX925" fmla="*/ 10579184 w 11218359"/>
                <a:gd name="connsiteY925" fmla="*/ 1281517 h 1281517"/>
                <a:gd name="connsiteX926" fmla="*/ 10590614 w 11218359"/>
                <a:gd name="connsiteY926" fmla="*/ 1281517 h 1281517"/>
                <a:gd name="connsiteX927" fmla="*/ 10602045 w 11218359"/>
                <a:gd name="connsiteY927" fmla="*/ 1281517 h 1281517"/>
                <a:gd name="connsiteX928" fmla="*/ 10613474 w 11218359"/>
                <a:gd name="connsiteY928" fmla="*/ 1281517 h 1281517"/>
                <a:gd name="connsiteX929" fmla="*/ 10624951 w 11218359"/>
                <a:gd name="connsiteY929" fmla="*/ 1281517 h 1281517"/>
                <a:gd name="connsiteX930" fmla="*/ 10636382 w 11218359"/>
                <a:gd name="connsiteY930" fmla="*/ 1281517 h 1281517"/>
                <a:gd name="connsiteX931" fmla="*/ 10647812 w 11218359"/>
                <a:gd name="connsiteY931" fmla="*/ 1281517 h 1281517"/>
                <a:gd name="connsiteX932" fmla="*/ 10659241 w 11218359"/>
                <a:gd name="connsiteY932" fmla="*/ 1281517 h 1281517"/>
                <a:gd name="connsiteX933" fmla="*/ 10670672 w 11218359"/>
                <a:gd name="connsiteY933" fmla="*/ 1281517 h 1281517"/>
                <a:gd name="connsiteX934" fmla="*/ 10682149 w 11218359"/>
                <a:gd name="connsiteY934" fmla="*/ 1281517 h 1281517"/>
                <a:gd name="connsiteX935" fmla="*/ 10693580 w 11218359"/>
                <a:gd name="connsiteY935" fmla="*/ 1281517 h 1281517"/>
                <a:gd name="connsiteX936" fmla="*/ 10705009 w 11218359"/>
                <a:gd name="connsiteY936" fmla="*/ 1281517 h 1281517"/>
                <a:gd name="connsiteX937" fmla="*/ 10716439 w 11218359"/>
                <a:gd name="connsiteY937" fmla="*/ 1281517 h 1281517"/>
                <a:gd name="connsiteX938" fmla="*/ 10727870 w 11218359"/>
                <a:gd name="connsiteY938" fmla="*/ 1281517 h 1281517"/>
                <a:gd name="connsiteX939" fmla="*/ 10739347 w 11218359"/>
                <a:gd name="connsiteY939" fmla="*/ 1281517 h 1281517"/>
                <a:gd name="connsiteX940" fmla="*/ 10750778 w 11218359"/>
                <a:gd name="connsiteY940" fmla="*/ 1281517 h 1281517"/>
                <a:gd name="connsiteX941" fmla="*/ 10762207 w 11218359"/>
                <a:gd name="connsiteY941" fmla="*/ 1281517 h 1281517"/>
                <a:gd name="connsiteX942" fmla="*/ 10773637 w 11218359"/>
                <a:gd name="connsiteY942" fmla="*/ 1281517 h 1281517"/>
                <a:gd name="connsiteX943" fmla="*/ 10785067 w 11218359"/>
                <a:gd name="connsiteY943" fmla="*/ 1281517 h 1281517"/>
                <a:gd name="connsiteX944" fmla="*/ 10796544 w 11218359"/>
                <a:gd name="connsiteY944" fmla="*/ 1281517 h 1281517"/>
                <a:gd name="connsiteX945" fmla="*/ 10807975 w 11218359"/>
                <a:gd name="connsiteY945" fmla="*/ 1281517 h 1281517"/>
                <a:gd name="connsiteX946" fmla="*/ 10819405 w 11218359"/>
                <a:gd name="connsiteY946" fmla="*/ 1281517 h 1281517"/>
                <a:gd name="connsiteX947" fmla="*/ 10830834 w 11218359"/>
                <a:gd name="connsiteY947" fmla="*/ 1281517 h 1281517"/>
                <a:gd name="connsiteX948" fmla="*/ 10842265 w 11218359"/>
                <a:gd name="connsiteY948" fmla="*/ 1281517 h 1281517"/>
                <a:gd name="connsiteX949" fmla="*/ 10853742 w 11218359"/>
                <a:gd name="connsiteY949" fmla="*/ 1281517 h 1281517"/>
                <a:gd name="connsiteX950" fmla="*/ 10865173 w 11218359"/>
                <a:gd name="connsiteY950" fmla="*/ 1281517 h 1281517"/>
                <a:gd name="connsiteX951" fmla="*/ 10876602 w 11218359"/>
                <a:gd name="connsiteY951" fmla="*/ 1281517 h 1281517"/>
                <a:gd name="connsiteX952" fmla="*/ 10888032 w 11218359"/>
                <a:gd name="connsiteY952" fmla="*/ 1281517 h 1281517"/>
                <a:gd name="connsiteX953" fmla="*/ 10899463 w 11218359"/>
                <a:gd name="connsiteY953" fmla="*/ 1281517 h 1281517"/>
                <a:gd name="connsiteX954" fmla="*/ 10910892 w 11218359"/>
                <a:gd name="connsiteY954" fmla="*/ 1281517 h 1281517"/>
                <a:gd name="connsiteX955" fmla="*/ 10922369 w 11218359"/>
                <a:gd name="connsiteY955" fmla="*/ 1281517 h 1281517"/>
                <a:gd name="connsiteX956" fmla="*/ 10933800 w 11218359"/>
                <a:gd name="connsiteY956" fmla="*/ 1281517 h 1281517"/>
                <a:gd name="connsiteX957" fmla="*/ 10945230 w 11218359"/>
                <a:gd name="connsiteY957" fmla="*/ 1281517 h 1281517"/>
                <a:gd name="connsiteX958" fmla="*/ 10956660 w 11218359"/>
                <a:gd name="connsiteY958" fmla="*/ 1281517 h 1281517"/>
                <a:gd name="connsiteX959" fmla="*/ 10968090 w 11218359"/>
                <a:gd name="connsiteY959" fmla="*/ 1281517 h 1281517"/>
                <a:gd name="connsiteX960" fmla="*/ 10979567 w 11218359"/>
                <a:gd name="connsiteY960" fmla="*/ 1281517 h 1281517"/>
                <a:gd name="connsiteX961" fmla="*/ 10990998 w 11218359"/>
                <a:gd name="connsiteY961" fmla="*/ 1281517 h 1281517"/>
                <a:gd name="connsiteX962" fmla="*/ 11002427 w 11218359"/>
                <a:gd name="connsiteY962" fmla="*/ 1281517 h 1281517"/>
                <a:gd name="connsiteX963" fmla="*/ 11013858 w 11218359"/>
                <a:gd name="connsiteY963" fmla="*/ 1281517 h 1281517"/>
                <a:gd name="connsiteX964" fmla="*/ 11025287 w 11218359"/>
                <a:gd name="connsiteY964" fmla="*/ 1281517 h 1281517"/>
                <a:gd name="connsiteX965" fmla="*/ 11036765 w 11218359"/>
                <a:gd name="connsiteY965" fmla="*/ 1281517 h 1281517"/>
                <a:gd name="connsiteX966" fmla="*/ 11048195 w 11218359"/>
                <a:gd name="connsiteY966" fmla="*/ 1281517 h 1281517"/>
                <a:gd name="connsiteX967" fmla="*/ 11059625 w 11218359"/>
                <a:gd name="connsiteY967" fmla="*/ 1281517 h 1281517"/>
                <a:gd name="connsiteX968" fmla="*/ 11071056 w 11218359"/>
                <a:gd name="connsiteY968" fmla="*/ 1281517 h 1281517"/>
                <a:gd name="connsiteX969" fmla="*/ 11082485 w 11218359"/>
                <a:gd name="connsiteY969" fmla="*/ 1281517 h 1281517"/>
                <a:gd name="connsiteX970" fmla="*/ 11093962 w 11218359"/>
                <a:gd name="connsiteY970" fmla="*/ 1281517 h 1281517"/>
                <a:gd name="connsiteX971" fmla="*/ 11105393 w 11218359"/>
                <a:gd name="connsiteY971" fmla="*/ 1281517 h 1281517"/>
                <a:gd name="connsiteX972" fmla="*/ 11116823 w 11218359"/>
                <a:gd name="connsiteY972" fmla="*/ 1281517 h 1281517"/>
                <a:gd name="connsiteX973" fmla="*/ 11128253 w 11218359"/>
                <a:gd name="connsiteY973" fmla="*/ 1281517 h 1281517"/>
                <a:gd name="connsiteX974" fmla="*/ 11139683 w 11218359"/>
                <a:gd name="connsiteY974" fmla="*/ 1281517 h 1281517"/>
                <a:gd name="connsiteX975" fmla="*/ 11151160 w 11218359"/>
                <a:gd name="connsiteY975" fmla="*/ 1281517 h 1281517"/>
                <a:gd name="connsiteX976" fmla="*/ 11162591 w 11218359"/>
                <a:gd name="connsiteY976" fmla="*/ 1281517 h 1281517"/>
                <a:gd name="connsiteX977" fmla="*/ 11174020 w 11218359"/>
                <a:gd name="connsiteY977" fmla="*/ 1281517 h 1281517"/>
                <a:gd name="connsiteX978" fmla="*/ 11185451 w 11218359"/>
                <a:gd name="connsiteY978" fmla="*/ 1281517 h 1281517"/>
                <a:gd name="connsiteX979" fmla="*/ 11196881 w 11218359"/>
                <a:gd name="connsiteY979" fmla="*/ 1281517 h 1281517"/>
                <a:gd name="connsiteX980" fmla="*/ 11208358 w 11218359"/>
                <a:gd name="connsiteY980" fmla="*/ 1281517 h 1281517"/>
                <a:gd name="connsiteX981" fmla="*/ 11218359 w 11218359"/>
                <a:gd name="connsiteY981" fmla="*/ 1281517 h 128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281517">
                  <a:moveTo>
                    <a:pt x="0" y="1281517"/>
                  </a:moveTo>
                  <a:lnTo>
                    <a:pt x="9149" y="1281517"/>
                  </a:lnTo>
                  <a:lnTo>
                    <a:pt x="20588" y="1281517"/>
                  </a:lnTo>
                  <a:lnTo>
                    <a:pt x="32028" y="1281517"/>
                  </a:lnTo>
                  <a:lnTo>
                    <a:pt x="43467" y="1281517"/>
                  </a:lnTo>
                  <a:lnTo>
                    <a:pt x="54907" y="1281517"/>
                  </a:lnTo>
                  <a:lnTo>
                    <a:pt x="66346" y="1281517"/>
                  </a:lnTo>
                  <a:lnTo>
                    <a:pt x="77786" y="1281517"/>
                  </a:lnTo>
                  <a:lnTo>
                    <a:pt x="89225" y="1281517"/>
                  </a:lnTo>
                  <a:lnTo>
                    <a:pt x="100665" y="1281517"/>
                  </a:lnTo>
                  <a:lnTo>
                    <a:pt x="112104" y="1281517"/>
                  </a:lnTo>
                  <a:lnTo>
                    <a:pt x="123544" y="1281517"/>
                  </a:lnTo>
                  <a:lnTo>
                    <a:pt x="134979" y="1281517"/>
                  </a:lnTo>
                  <a:lnTo>
                    <a:pt x="146423" y="1281517"/>
                  </a:lnTo>
                  <a:lnTo>
                    <a:pt x="157858" y="1281517"/>
                  </a:lnTo>
                  <a:lnTo>
                    <a:pt x="169297" y="1281517"/>
                  </a:lnTo>
                  <a:lnTo>
                    <a:pt x="180737" y="1281517"/>
                  </a:lnTo>
                  <a:lnTo>
                    <a:pt x="192176" y="1281517"/>
                  </a:lnTo>
                  <a:lnTo>
                    <a:pt x="203616" y="1281517"/>
                  </a:lnTo>
                  <a:lnTo>
                    <a:pt x="215055" y="1281517"/>
                  </a:lnTo>
                  <a:lnTo>
                    <a:pt x="226495" y="1281517"/>
                  </a:lnTo>
                  <a:lnTo>
                    <a:pt x="237935" y="1281517"/>
                  </a:lnTo>
                  <a:lnTo>
                    <a:pt x="249374" y="1281517"/>
                  </a:lnTo>
                  <a:lnTo>
                    <a:pt x="260814" y="1281517"/>
                  </a:lnTo>
                  <a:lnTo>
                    <a:pt x="272253" y="1281517"/>
                  </a:lnTo>
                  <a:lnTo>
                    <a:pt x="283693" y="1281517"/>
                  </a:lnTo>
                  <a:lnTo>
                    <a:pt x="295132" y="1281517"/>
                  </a:lnTo>
                  <a:lnTo>
                    <a:pt x="306572" y="1281517"/>
                  </a:lnTo>
                  <a:lnTo>
                    <a:pt x="318011" y="1281517"/>
                  </a:lnTo>
                  <a:lnTo>
                    <a:pt x="329451" y="1281517"/>
                  </a:lnTo>
                  <a:lnTo>
                    <a:pt x="340890" y="1281517"/>
                  </a:lnTo>
                  <a:lnTo>
                    <a:pt x="352330" y="1281517"/>
                  </a:lnTo>
                  <a:lnTo>
                    <a:pt x="363769" y="1281517"/>
                  </a:lnTo>
                  <a:lnTo>
                    <a:pt x="375209" y="1281517"/>
                  </a:lnTo>
                  <a:lnTo>
                    <a:pt x="386648" y="1281517"/>
                  </a:lnTo>
                  <a:lnTo>
                    <a:pt x="398088" y="1281517"/>
                  </a:lnTo>
                  <a:lnTo>
                    <a:pt x="409527" y="1281517"/>
                  </a:lnTo>
                  <a:lnTo>
                    <a:pt x="420967" y="1281517"/>
                  </a:lnTo>
                  <a:lnTo>
                    <a:pt x="432406" y="1281517"/>
                  </a:lnTo>
                  <a:lnTo>
                    <a:pt x="443846" y="1281517"/>
                  </a:lnTo>
                  <a:lnTo>
                    <a:pt x="455285" y="1281517"/>
                  </a:lnTo>
                  <a:lnTo>
                    <a:pt x="466725" y="1281517"/>
                  </a:lnTo>
                  <a:lnTo>
                    <a:pt x="478165" y="1281517"/>
                  </a:lnTo>
                  <a:lnTo>
                    <a:pt x="489604" y="1281517"/>
                  </a:lnTo>
                  <a:lnTo>
                    <a:pt x="501044" y="1281517"/>
                  </a:lnTo>
                  <a:lnTo>
                    <a:pt x="512483" y="1281517"/>
                  </a:lnTo>
                  <a:lnTo>
                    <a:pt x="523923" y="1281517"/>
                  </a:lnTo>
                  <a:lnTo>
                    <a:pt x="535362" y="1281517"/>
                  </a:lnTo>
                  <a:lnTo>
                    <a:pt x="546802" y="1281517"/>
                  </a:lnTo>
                  <a:lnTo>
                    <a:pt x="558241" y="1281517"/>
                  </a:lnTo>
                  <a:lnTo>
                    <a:pt x="569681" y="1281517"/>
                  </a:lnTo>
                  <a:lnTo>
                    <a:pt x="581120" y="1281517"/>
                  </a:lnTo>
                  <a:lnTo>
                    <a:pt x="592560" y="1281517"/>
                  </a:lnTo>
                  <a:lnTo>
                    <a:pt x="603999" y="1281517"/>
                  </a:lnTo>
                  <a:lnTo>
                    <a:pt x="615439" y="1281517"/>
                  </a:lnTo>
                  <a:lnTo>
                    <a:pt x="626878" y="1281517"/>
                  </a:lnTo>
                  <a:lnTo>
                    <a:pt x="638318" y="1281517"/>
                  </a:lnTo>
                  <a:lnTo>
                    <a:pt x="649757" y="1281517"/>
                  </a:lnTo>
                  <a:lnTo>
                    <a:pt x="661192" y="1281517"/>
                  </a:lnTo>
                  <a:lnTo>
                    <a:pt x="672632" y="1281517"/>
                  </a:lnTo>
                  <a:lnTo>
                    <a:pt x="684071" y="1281517"/>
                  </a:lnTo>
                  <a:lnTo>
                    <a:pt x="695511" y="1281517"/>
                  </a:lnTo>
                  <a:lnTo>
                    <a:pt x="706950" y="1281517"/>
                  </a:lnTo>
                  <a:lnTo>
                    <a:pt x="718390" y="1281517"/>
                  </a:lnTo>
                  <a:lnTo>
                    <a:pt x="729829" y="1281517"/>
                  </a:lnTo>
                  <a:lnTo>
                    <a:pt x="741269" y="1281517"/>
                  </a:lnTo>
                  <a:lnTo>
                    <a:pt x="752708" y="1281517"/>
                  </a:lnTo>
                  <a:lnTo>
                    <a:pt x="764148" y="1281517"/>
                  </a:lnTo>
                  <a:lnTo>
                    <a:pt x="775587" y="1281517"/>
                  </a:lnTo>
                  <a:lnTo>
                    <a:pt x="787027" y="1281517"/>
                  </a:lnTo>
                  <a:lnTo>
                    <a:pt x="798467" y="1281517"/>
                  </a:lnTo>
                  <a:lnTo>
                    <a:pt x="809906" y="1281517"/>
                  </a:lnTo>
                  <a:lnTo>
                    <a:pt x="821346" y="1281517"/>
                  </a:lnTo>
                  <a:lnTo>
                    <a:pt x="832785" y="1281517"/>
                  </a:lnTo>
                  <a:lnTo>
                    <a:pt x="844225" y="1281517"/>
                  </a:lnTo>
                  <a:lnTo>
                    <a:pt x="855664" y="1281517"/>
                  </a:lnTo>
                  <a:lnTo>
                    <a:pt x="867104" y="1281517"/>
                  </a:lnTo>
                  <a:lnTo>
                    <a:pt x="878543" y="1281517"/>
                  </a:lnTo>
                  <a:lnTo>
                    <a:pt x="889983" y="1281517"/>
                  </a:lnTo>
                  <a:lnTo>
                    <a:pt x="901422" y="1281517"/>
                  </a:lnTo>
                  <a:lnTo>
                    <a:pt x="912862" y="1281517"/>
                  </a:lnTo>
                  <a:lnTo>
                    <a:pt x="924301" y="1281517"/>
                  </a:lnTo>
                  <a:lnTo>
                    <a:pt x="935741" y="1281517"/>
                  </a:lnTo>
                  <a:lnTo>
                    <a:pt x="947180" y="1281517"/>
                  </a:lnTo>
                  <a:lnTo>
                    <a:pt x="958620" y="1281517"/>
                  </a:lnTo>
                  <a:lnTo>
                    <a:pt x="970059" y="1281517"/>
                  </a:lnTo>
                  <a:lnTo>
                    <a:pt x="981499" y="1281517"/>
                  </a:lnTo>
                  <a:lnTo>
                    <a:pt x="992938" y="1281517"/>
                  </a:lnTo>
                  <a:lnTo>
                    <a:pt x="1004378" y="1281517"/>
                  </a:lnTo>
                  <a:lnTo>
                    <a:pt x="1015818" y="1281517"/>
                  </a:lnTo>
                  <a:lnTo>
                    <a:pt x="1027257" y="1281517"/>
                  </a:lnTo>
                  <a:lnTo>
                    <a:pt x="1038697" y="1281517"/>
                  </a:lnTo>
                  <a:lnTo>
                    <a:pt x="1050136" y="1281517"/>
                  </a:lnTo>
                  <a:lnTo>
                    <a:pt x="1061576" y="1281517"/>
                  </a:lnTo>
                  <a:lnTo>
                    <a:pt x="1073015" y="1281517"/>
                  </a:lnTo>
                  <a:lnTo>
                    <a:pt x="1084455" y="1281517"/>
                  </a:lnTo>
                  <a:lnTo>
                    <a:pt x="1095894" y="1281517"/>
                  </a:lnTo>
                  <a:lnTo>
                    <a:pt x="1107334" y="1281517"/>
                  </a:lnTo>
                  <a:lnTo>
                    <a:pt x="1118773" y="1281517"/>
                  </a:lnTo>
                  <a:lnTo>
                    <a:pt x="1130213" y="1281517"/>
                  </a:lnTo>
                  <a:lnTo>
                    <a:pt x="1141652" y="1281517"/>
                  </a:lnTo>
                  <a:lnTo>
                    <a:pt x="1153092" y="1281517"/>
                  </a:lnTo>
                  <a:lnTo>
                    <a:pt x="1164531" y="1281517"/>
                  </a:lnTo>
                  <a:lnTo>
                    <a:pt x="1175971" y="1281517"/>
                  </a:lnTo>
                  <a:lnTo>
                    <a:pt x="1187406" y="1281517"/>
                  </a:lnTo>
                  <a:lnTo>
                    <a:pt x="1198845" y="1281517"/>
                  </a:lnTo>
                  <a:lnTo>
                    <a:pt x="1210285" y="1281517"/>
                  </a:lnTo>
                  <a:lnTo>
                    <a:pt x="1221724" y="1281517"/>
                  </a:lnTo>
                  <a:lnTo>
                    <a:pt x="1233164" y="1281517"/>
                  </a:lnTo>
                  <a:lnTo>
                    <a:pt x="1244603" y="1281517"/>
                  </a:lnTo>
                  <a:lnTo>
                    <a:pt x="1256043" y="1281517"/>
                  </a:lnTo>
                  <a:lnTo>
                    <a:pt x="1267482" y="1281517"/>
                  </a:lnTo>
                  <a:lnTo>
                    <a:pt x="1278922" y="1281517"/>
                  </a:lnTo>
                  <a:lnTo>
                    <a:pt x="1290361" y="1281517"/>
                  </a:lnTo>
                  <a:lnTo>
                    <a:pt x="1301801" y="1281517"/>
                  </a:lnTo>
                  <a:lnTo>
                    <a:pt x="1313240" y="1281517"/>
                  </a:lnTo>
                  <a:lnTo>
                    <a:pt x="1324680" y="1281517"/>
                  </a:lnTo>
                  <a:lnTo>
                    <a:pt x="1336120" y="1281517"/>
                  </a:lnTo>
                  <a:lnTo>
                    <a:pt x="1347559" y="1281517"/>
                  </a:lnTo>
                  <a:lnTo>
                    <a:pt x="1358999" y="1281517"/>
                  </a:lnTo>
                  <a:lnTo>
                    <a:pt x="1370438" y="1281517"/>
                  </a:lnTo>
                  <a:lnTo>
                    <a:pt x="1381878" y="1281517"/>
                  </a:lnTo>
                  <a:lnTo>
                    <a:pt x="1393317" y="1281517"/>
                  </a:lnTo>
                  <a:lnTo>
                    <a:pt x="1404757" y="1281517"/>
                  </a:lnTo>
                  <a:lnTo>
                    <a:pt x="1416196" y="1281517"/>
                  </a:lnTo>
                  <a:lnTo>
                    <a:pt x="1427636" y="1281517"/>
                  </a:lnTo>
                  <a:lnTo>
                    <a:pt x="1439075" y="1281517"/>
                  </a:lnTo>
                  <a:lnTo>
                    <a:pt x="1450515" y="1281517"/>
                  </a:lnTo>
                  <a:lnTo>
                    <a:pt x="1461954" y="1281517"/>
                  </a:lnTo>
                  <a:lnTo>
                    <a:pt x="1473394" y="1281517"/>
                  </a:lnTo>
                  <a:lnTo>
                    <a:pt x="1484833" y="1281517"/>
                  </a:lnTo>
                  <a:lnTo>
                    <a:pt x="1496273" y="1281517"/>
                  </a:lnTo>
                  <a:lnTo>
                    <a:pt x="1507712" y="1281517"/>
                  </a:lnTo>
                  <a:lnTo>
                    <a:pt x="1519152" y="1281517"/>
                  </a:lnTo>
                  <a:lnTo>
                    <a:pt x="1530591" y="1281517"/>
                  </a:lnTo>
                  <a:lnTo>
                    <a:pt x="1542031" y="1281517"/>
                  </a:lnTo>
                  <a:lnTo>
                    <a:pt x="1553471" y="1281517"/>
                  </a:lnTo>
                  <a:lnTo>
                    <a:pt x="1564910" y="1281517"/>
                  </a:lnTo>
                  <a:lnTo>
                    <a:pt x="1576349" y="1281517"/>
                  </a:lnTo>
                  <a:lnTo>
                    <a:pt x="1587789" y="1281517"/>
                  </a:lnTo>
                  <a:lnTo>
                    <a:pt x="1599229" y="1281517"/>
                  </a:lnTo>
                  <a:lnTo>
                    <a:pt x="1610668" y="1281517"/>
                  </a:lnTo>
                  <a:lnTo>
                    <a:pt x="1622107" y="1281517"/>
                  </a:lnTo>
                  <a:lnTo>
                    <a:pt x="1633547" y="1281517"/>
                  </a:lnTo>
                  <a:lnTo>
                    <a:pt x="1644987" y="1281517"/>
                  </a:lnTo>
                  <a:lnTo>
                    <a:pt x="1656426" y="1281517"/>
                  </a:lnTo>
                  <a:lnTo>
                    <a:pt x="1667866" y="1281517"/>
                  </a:lnTo>
                  <a:lnTo>
                    <a:pt x="1679305" y="1281517"/>
                  </a:lnTo>
                  <a:lnTo>
                    <a:pt x="1690745" y="1281517"/>
                  </a:lnTo>
                  <a:lnTo>
                    <a:pt x="1702184" y="1281517"/>
                  </a:lnTo>
                  <a:lnTo>
                    <a:pt x="1713619" y="1281517"/>
                  </a:lnTo>
                  <a:lnTo>
                    <a:pt x="1725063" y="1281517"/>
                  </a:lnTo>
                  <a:lnTo>
                    <a:pt x="1736498" y="1281517"/>
                  </a:lnTo>
                  <a:lnTo>
                    <a:pt x="1747938" y="1281517"/>
                  </a:lnTo>
                  <a:lnTo>
                    <a:pt x="1759377" y="1281517"/>
                  </a:lnTo>
                  <a:lnTo>
                    <a:pt x="1770817" y="1281517"/>
                  </a:lnTo>
                  <a:lnTo>
                    <a:pt x="1782256" y="1281517"/>
                  </a:lnTo>
                  <a:lnTo>
                    <a:pt x="1793696" y="1281517"/>
                  </a:lnTo>
                  <a:lnTo>
                    <a:pt x="1805135" y="1281517"/>
                  </a:lnTo>
                  <a:lnTo>
                    <a:pt x="1816575" y="1281517"/>
                  </a:lnTo>
                  <a:lnTo>
                    <a:pt x="1828014" y="1281517"/>
                  </a:lnTo>
                  <a:lnTo>
                    <a:pt x="1839454" y="1281517"/>
                  </a:lnTo>
                  <a:lnTo>
                    <a:pt x="1850893" y="1281517"/>
                  </a:lnTo>
                  <a:lnTo>
                    <a:pt x="1862333" y="1281517"/>
                  </a:lnTo>
                  <a:lnTo>
                    <a:pt x="1873772" y="1281517"/>
                  </a:lnTo>
                  <a:lnTo>
                    <a:pt x="1885212" y="1281517"/>
                  </a:lnTo>
                  <a:lnTo>
                    <a:pt x="1896651" y="1281517"/>
                  </a:lnTo>
                  <a:lnTo>
                    <a:pt x="1908091" y="1281517"/>
                  </a:lnTo>
                  <a:lnTo>
                    <a:pt x="1919531" y="1281517"/>
                  </a:lnTo>
                  <a:lnTo>
                    <a:pt x="1930970" y="1281517"/>
                  </a:lnTo>
                  <a:lnTo>
                    <a:pt x="1942409" y="1281517"/>
                  </a:lnTo>
                  <a:lnTo>
                    <a:pt x="1953849" y="1281517"/>
                  </a:lnTo>
                  <a:lnTo>
                    <a:pt x="1965289" y="1281517"/>
                  </a:lnTo>
                  <a:lnTo>
                    <a:pt x="1976728" y="1281517"/>
                  </a:lnTo>
                  <a:lnTo>
                    <a:pt x="1988168" y="1281517"/>
                  </a:lnTo>
                  <a:lnTo>
                    <a:pt x="1999607" y="1281517"/>
                  </a:lnTo>
                  <a:lnTo>
                    <a:pt x="2011047" y="1281517"/>
                  </a:lnTo>
                  <a:lnTo>
                    <a:pt x="2022486" y="1281517"/>
                  </a:lnTo>
                  <a:lnTo>
                    <a:pt x="2033926" y="1281517"/>
                  </a:lnTo>
                  <a:lnTo>
                    <a:pt x="2045365" y="1281517"/>
                  </a:lnTo>
                  <a:lnTo>
                    <a:pt x="2056805" y="1281517"/>
                  </a:lnTo>
                  <a:lnTo>
                    <a:pt x="2068244" y="1281517"/>
                  </a:lnTo>
                  <a:lnTo>
                    <a:pt x="2079684" y="1281517"/>
                  </a:lnTo>
                  <a:lnTo>
                    <a:pt x="2091123" y="1281517"/>
                  </a:lnTo>
                  <a:lnTo>
                    <a:pt x="2102563" y="1281517"/>
                  </a:lnTo>
                  <a:lnTo>
                    <a:pt x="2114002" y="1281517"/>
                  </a:lnTo>
                  <a:lnTo>
                    <a:pt x="2125442" y="1281517"/>
                  </a:lnTo>
                  <a:lnTo>
                    <a:pt x="2136882" y="1281517"/>
                  </a:lnTo>
                  <a:lnTo>
                    <a:pt x="2148321" y="1281517"/>
                  </a:lnTo>
                  <a:lnTo>
                    <a:pt x="2159760" y="1281517"/>
                  </a:lnTo>
                  <a:lnTo>
                    <a:pt x="2171200" y="1281517"/>
                  </a:lnTo>
                  <a:lnTo>
                    <a:pt x="2182640" y="1281517"/>
                  </a:lnTo>
                  <a:lnTo>
                    <a:pt x="2194079" y="1281517"/>
                  </a:lnTo>
                  <a:lnTo>
                    <a:pt x="2205519" y="1281517"/>
                  </a:lnTo>
                  <a:lnTo>
                    <a:pt x="2216958" y="1281517"/>
                  </a:lnTo>
                  <a:lnTo>
                    <a:pt x="2228393" y="1281517"/>
                  </a:lnTo>
                  <a:lnTo>
                    <a:pt x="2239837" y="1281517"/>
                  </a:lnTo>
                  <a:lnTo>
                    <a:pt x="2251272" y="1281517"/>
                  </a:lnTo>
                  <a:lnTo>
                    <a:pt x="2262716" y="1281517"/>
                  </a:lnTo>
                  <a:lnTo>
                    <a:pt x="2274151" y="1281517"/>
                  </a:lnTo>
                  <a:lnTo>
                    <a:pt x="2285591" y="1281517"/>
                  </a:lnTo>
                  <a:lnTo>
                    <a:pt x="2297030" y="1281517"/>
                  </a:lnTo>
                  <a:lnTo>
                    <a:pt x="2308470" y="1281517"/>
                  </a:lnTo>
                  <a:lnTo>
                    <a:pt x="2319909" y="1281517"/>
                  </a:lnTo>
                  <a:lnTo>
                    <a:pt x="2331349" y="1281517"/>
                  </a:lnTo>
                  <a:lnTo>
                    <a:pt x="2342788" y="1281517"/>
                  </a:lnTo>
                  <a:lnTo>
                    <a:pt x="2354228" y="1281517"/>
                  </a:lnTo>
                  <a:lnTo>
                    <a:pt x="2365667" y="1281517"/>
                  </a:lnTo>
                  <a:lnTo>
                    <a:pt x="2377107" y="1281517"/>
                  </a:lnTo>
                  <a:lnTo>
                    <a:pt x="2388546" y="1281517"/>
                  </a:lnTo>
                  <a:lnTo>
                    <a:pt x="2399986" y="1281517"/>
                  </a:lnTo>
                  <a:lnTo>
                    <a:pt x="2411425" y="1281517"/>
                  </a:lnTo>
                  <a:lnTo>
                    <a:pt x="2422865" y="1281517"/>
                  </a:lnTo>
                  <a:lnTo>
                    <a:pt x="2434304" y="1281517"/>
                  </a:lnTo>
                  <a:lnTo>
                    <a:pt x="2445744" y="1281517"/>
                  </a:lnTo>
                  <a:lnTo>
                    <a:pt x="2457184" y="1281517"/>
                  </a:lnTo>
                  <a:lnTo>
                    <a:pt x="2468623" y="1281517"/>
                  </a:lnTo>
                  <a:lnTo>
                    <a:pt x="2480062" y="1281517"/>
                  </a:lnTo>
                  <a:lnTo>
                    <a:pt x="2491502" y="1281517"/>
                  </a:lnTo>
                  <a:lnTo>
                    <a:pt x="2502942" y="1281517"/>
                  </a:lnTo>
                  <a:lnTo>
                    <a:pt x="2514381" y="1281517"/>
                  </a:lnTo>
                  <a:lnTo>
                    <a:pt x="2525821" y="1281517"/>
                  </a:lnTo>
                  <a:lnTo>
                    <a:pt x="2537260" y="1281517"/>
                  </a:lnTo>
                  <a:lnTo>
                    <a:pt x="2548700" y="1281517"/>
                  </a:lnTo>
                  <a:lnTo>
                    <a:pt x="2560139" y="1281517"/>
                  </a:lnTo>
                  <a:lnTo>
                    <a:pt x="2571579" y="1281517"/>
                  </a:lnTo>
                  <a:lnTo>
                    <a:pt x="2583018" y="1281517"/>
                  </a:lnTo>
                  <a:lnTo>
                    <a:pt x="2594458" y="1281517"/>
                  </a:lnTo>
                  <a:lnTo>
                    <a:pt x="2605897" y="1281517"/>
                  </a:lnTo>
                  <a:lnTo>
                    <a:pt x="2617337" y="1281517"/>
                  </a:lnTo>
                  <a:lnTo>
                    <a:pt x="2628776" y="1281517"/>
                  </a:lnTo>
                  <a:lnTo>
                    <a:pt x="2640216" y="1281517"/>
                  </a:lnTo>
                  <a:lnTo>
                    <a:pt x="2651655" y="1281517"/>
                  </a:lnTo>
                  <a:lnTo>
                    <a:pt x="2663095" y="1281517"/>
                  </a:lnTo>
                  <a:lnTo>
                    <a:pt x="2674535" y="1281517"/>
                  </a:lnTo>
                  <a:lnTo>
                    <a:pt x="2685974" y="1281517"/>
                  </a:lnTo>
                  <a:lnTo>
                    <a:pt x="2697413" y="1281517"/>
                  </a:lnTo>
                  <a:lnTo>
                    <a:pt x="2708853" y="1281517"/>
                  </a:lnTo>
                  <a:lnTo>
                    <a:pt x="2720293" y="1281517"/>
                  </a:lnTo>
                  <a:lnTo>
                    <a:pt x="2731727" y="1281517"/>
                  </a:lnTo>
                  <a:lnTo>
                    <a:pt x="2743172" y="1281517"/>
                  </a:lnTo>
                  <a:lnTo>
                    <a:pt x="2754611" y="1281517"/>
                  </a:lnTo>
                  <a:lnTo>
                    <a:pt x="2766046" y="1281517"/>
                  </a:lnTo>
                  <a:lnTo>
                    <a:pt x="2777490" y="1281517"/>
                  </a:lnTo>
                  <a:lnTo>
                    <a:pt x="2788925" y="1281517"/>
                  </a:lnTo>
                  <a:lnTo>
                    <a:pt x="2800364" y="1281517"/>
                  </a:lnTo>
                  <a:lnTo>
                    <a:pt x="2811804" y="1281517"/>
                  </a:lnTo>
                  <a:lnTo>
                    <a:pt x="2823243" y="1281517"/>
                  </a:lnTo>
                  <a:lnTo>
                    <a:pt x="2834683" y="1281517"/>
                  </a:lnTo>
                  <a:lnTo>
                    <a:pt x="2846123" y="1281517"/>
                  </a:lnTo>
                  <a:lnTo>
                    <a:pt x="2857562" y="1281517"/>
                  </a:lnTo>
                  <a:lnTo>
                    <a:pt x="2869001" y="1281517"/>
                  </a:lnTo>
                  <a:lnTo>
                    <a:pt x="2880441" y="1281517"/>
                  </a:lnTo>
                  <a:lnTo>
                    <a:pt x="2891881" y="1281517"/>
                  </a:lnTo>
                  <a:lnTo>
                    <a:pt x="2903320" y="1281517"/>
                  </a:lnTo>
                  <a:lnTo>
                    <a:pt x="2914760" y="1281517"/>
                  </a:lnTo>
                  <a:lnTo>
                    <a:pt x="2926199" y="1281517"/>
                  </a:lnTo>
                  <a:lnTo>
                    <a:pt x="2937639" y="1281517"/>
                  </a:lnTo>
                  <a:lnTo>
                    <a:pt x="2949078" y="1281517"/>
                  </a:lnTo>
                  <a:lnTo>
                    <a:pt x="2960518" y="1281517"/>
                  </a:lnTo>
                  <a:lnTo>
                    <a:pt x="2971957" y="1281517"/>
                  </a:lnTo>
                  <a:lnTo>
                    <a:pt x="2983397" y="1281517"/>
                  </a:lnTo>
                  <a:lnTo>
                    <a:pt x="2994837" y="1281517"/>
                  </a:lnTo>
                  <a:lnTo>
                    <a:pt x="3006276" y="1281517"/>
                  </a:lnTo>
                  <a:lnTo>
                    <a:pt x="3017715" y="1281517"/>
                  </a:lnTo>
                  <a:lnTo>
                    <a:pt x="3029155" y="1281517"/>
                  </a:lnTo>
                  <a:lnTo>
                    <a:pt x="3040594" y="1281517"/>
                  </a:lnTo>
                  <a:lnTo>
                    <a:pt x="3052034" y="1281517"/>
                  </a:lnTo>
                  <a:lnTo>
                    <a:pt x="3063474" y="1281517"/>
                  </a:lnTo>
                  <a:lnTo>
                    <a:pt x="3074913" y="1281517"/>
                  </a:lnTo>
                  <a:lnTo>
                    <a:pt x="3086352" y="1281517"/>
                  </a:lnTo>
                  <a:lnTo>
                    <a:pt x="3097792" y="1281517"/>
                  </a:lnTo>
                  <a:lnTo>
                    <a:pt x="3109232" y="1281517"/>
                  </a:lnTo>
                  <a:lnTo>
                    <a:pt x="3120671" y="1281517"/>
                  </a:lnTo>
                  <a:lnTo>
                    <a:pt x="3132111" y="1281517"/>
                  </a:lnTo>
                  <a:lnTo>
                    <a:pt x="3143550" y="1281517"/>
                  </a:lnTo>
                  <a:lnTo>
                    <a:pt x="3154990" y="1281517"/>
                  </a:lnTo>
                  <a:lnTo>
                    <a:pt x="3166429" y="1281517"/>
                  </a:lnTo>
                  <a:lnTo>
                    <a:pt x="3177869" y="1281517"/>
                  </a:lnTo>
                  <a:lnTo>
                    <a:pt x="3189308" y="1281517"/>
                  </a:lnTo>
                  <a:lnTo>
                    <a:pt x="3200748" y="1281517"/>
                  </a:lnTo>
                  <a:lnTo>
                    <a:pt x="3212187" y="1281517"/>
                  </a:lnTo>
                  <a:lnTo>
                    <a:pt x="3223627" y="1281517"/>
                  </a:lnTo>
                  <a:lnTo>
                    <a:pt x="3235066" y="1281517"/>
                  </a:lnTo>
                  <a:lnTo>
                    <a:pt x="3246501" y="1281517"/>
                  </a:lnTo>
                  <a:lnTo>
                    <a:pt x="3257945" y="1281517"/>
                  </a:lnTo>
                  <a:lnTo>
                    <a:pt x="3269385" y="1281517"/>
                  </a:lnTo>
                  <a:lnTo>
                    <a:pt x="3280825" y="1281517"/>
                  </a:lnTo>
                  <a:lnTo>
                    <a:pt x="3292264" y="1281517"/>
                  </a:lnTo>
                  <a:lnTo>
                    <a:pt x="3303699" y="1281517"/>
                  </a:lnTo>
                  <a:lnTo>
                    <a:pt x="3315143" y="1281517"/>
                  </a:lnTo>
                  <a:lnTo>
                    <a:pt x="3326578" y="1281517"/>
                  </a:lnTo>
                  <a:lnTo>
                    <a:pt x="3338017" y="1281517"/>
                  </a:lnTo>
                  <a:lnTo>
                    <a:pt x="3349457" y="1281517"/>
                  </a:lnTo>
                  <a:lnTo>
                    <a:pt x="3360896" y="1281517"/>
                  </a:lnTo>
                  <a:lnTo>
                    <a:pt x="3372336" y="1281517"/>
                  </a:lnTo>
                  <a:lnTo>
                    <a:pt x="3383776" y="1281517"/>
                  </a:lnTo>
                  <a:lnTo>
                    <a:pt x="3395215" y="1281517"/>
                  </a:lnTo>
                  <a:lnTo>
                    <a:pt x="3406654" y="1281517"/>
                  </a:lnTo>
                  <a:lnTo>
                    <a:pt x="3418094" y="1281517"/>
                  </a:lnTo>
                  <a:lnTo>
                    <a:pt x="3429534" y="1281517"/>
                  </a:lnTo>
                  <a:lnTo>
                    <a:pt x="3440973" y="1281517"/>
                  </a:lnTo>
                  <a:lnTo>
                    <a:pt x="3452413" y="1281517"/>
                  </a:lnTo>
                  <a:lnTo>
                    <a:pt x="3463852" y="1281517"/>
                  </a:lnTo>
                  <a:lnTo>
                    <a:pt x="3475292" y="1281517"/>
                  </a:lnTo>
                  <a:lnTo>
                    <a:pt x="3486731" y="1281517"/>
                  </a:lnTo>
                  <a:lnTo>
                    <a:pt x="3498171" y="1281517"/>
                  </a:lnTo>
                  <a:lnTo>
                    <a:pt x="3509610" y="1281517"/>
                  </a:lnTo>
                  <a:lnTo>
                    <a:pt x="3521050" y="1281517"/>
                  </a:lnTo>
                  <a:lnTo>
                    <a:pt x="3532489" y="1281517"/>
                  </a:lnTo>
                  <a:lnTo>
                    <a:pt x="3543929" y="1281517"/>
                  </a:lnTo>
                  <a:lnTo>
                    <a:pt x="3555368" y="1281517"/>
                  </a:lnTo>
                  <a:lnTo>
                    <a:pt x="3566808" y="1281517"/>
                  </a:lnTo>
                  <a:lnTo>
                    <a:pt x="3578247" y="1281517"/>
                  </a:lnTo>
                  <a:lnTo>
                    <a:pt x="3589687" y="1281517"/>
                  </a:lnTo>
                  <a:lnTo>
                    <a:pt x="3601127" y="1281517"/>
                  </a:lnTo>
                  <a:lnTo>
                    <a:pt x="3612566" y="1281517"/>
                  </a:lnTo>
                  <a:lnTo>
                    <a:pt x="3624005" y="1281517"/>
                  </a:lnTo>
                  <a:lnTo>
                    <a:pt x="3635445" y="1281517"/>
                  </a:lnTo>
                  <a:lnTo>
                    <a:pt x="3646885" y="1281517"/>
                  </a:lnTo>
                  <a:lnTo>
                    <a:pt x="3658324" y="1281517"/>
                  </a:lnTo>
                  <a:lnTo>
                    <a:pt x="3669764" y="1281517"/>
                  </a:lnTo>
                  <a:lnTo>
                    <a:pt x="3681203" y="1281517"/>
                  </a:lnTo>
                  <a:lnTo>
                    <a:pt x="3692643" y="1281517"/>
                  </a:lnTo>
                  <a:lnTo>
                    <a:pt x="3704082" y="1281517"/>
                  </a:lnTo>
                  <a:lnTo>
                    <a:pt x="3715522" y="1281517"/>
                  </a:lnTo>
                  <a:lnTo>
                    <a:pt x="3726961" y="1281517"/>
                  </a:lnTo>
                  <a:lnTo>
                    <a:pt x="3738401" y="1281517"/>
                  </a:lnTo>
                  <a:lnTo>
                    <a:pt x="3749840" y="1281517"/>
                  </a:lnTo>
                  <a:lnTo>
                    <a:pt x="3761280" y="1281517"/>
                  </a:lnTo>
                  <a:lnTo>
                    <a:pt x="3772719" y="1281517"/>
                  </a:lnTo>
                  <a:lnTo>
                    <a:pt x="3784154" y="1281517"/>
                  </a:lnTo>
                  <a:lnTo>
                    <a:pt x="3795598" y="1281517"/>
                  </a:lnTo>
                  <a:lnTo>
                    <a:pt x="3807033" y="1281517"/>
                  </a:lnTo>
                  <a:lnTo>
                    <a:pt x="3818473" y="1281517"/>
                  </a:lnTo>
                  <a:lnTo>
                    <a:pt x="3829917" y="1281517"/>
                  </a:lnTo>
                  <a:lnTo>
                    <a:pt x="3841352" y="1281517"/>
                  </a:lnTo>
                  <a:lnTo>
                    <a:pt x="3852791" y="1281517"/>
                  </a:lnTo>
                  <a:lnTo>
                    <a:pt x="3864231" y="1281517"/>
                  </a:lnTo>
                  <a:lnTo>
                    <a:pt x="3875670" y="1281517"/>
                  </a:lnTo>
                  <a:lnTo>
                    <a:pt x="3887110" y="1281517"/>
                  </a:lnTo>
                  <a:lnTo>
                    <a:pt x="3898549" y="1281517"/>
                  </a:lnTo>
                  <a:lnTo>
                    <a:pt x="3909989" y="1281517"/>
                  </a:lnTo>
                  <a:lnTo>
                    <a:pt x="3921447" y="1281517"/>
                  </a:lnTo>
                  <a:lnTo>
                    <a:pt x="3932878" y="1281517"/>
                  </a:lnTo>
                  <a:lnTo>
                    <a:pt x="3944307" y="1281517"/>
                  </a:lnTo>
                  <a:lnTo>
                    <a:pt x="3955737" y="1281517"/>
                  </a:lnTo>
                  <a:lnTo>
                    <a:pt x="3967167" y="1281517"/>
                  </a:lnTo>
                  <a:lnTo>
                    <a:pt x="3978645" y="1281517"/>
                  </a:lnTo>
                  <a:lnTo>
                    <a:pt x="3990075" y="1281517"/>
                  </a:lnTo>
                  <a:lnTo>
                    <a:pt x="4001505" y="1281517"/>
                  </a:lnTo>
                  <a:lnTo>
                    <a:pt x="4012935" y="1281517"/>
                  </a:lnTo>
                  <a:lnTo>
                    <a:pt x="4024365" y="1281517"/>
                  </a:lnTo>
                  <a:lnTo>
                    <a:pt x="4035843" y="1281517"/>
                  </a:lnTo>
                  <a:lnTo>
                    <a:pt x="4047273" y="1281517"/>
                  </a:lnTo>
                  <a:lnTo>
                    <a:pt x="4058702" y="1281517"/>
                  </a:lnTo>
                  <a:lnTo>
                    <a:pt x="4070133" y="1281517"/>
                  </a:lnTo>
                  <a:lnTo>
                    <a:pt x="4081563" y="1281517"/>
                  </a:lnTo>
                  <a:lnTo>
                    <a:pt x="4093040" y="1281517"/>
                  </a:lnTo>
                  <a:lnTo>
                    <a:pt x="4104471" y="1281517"/>
                  </a:lnTo>
                  <a:lnTo>
                    <a:pt x="4115900" y="1281517"/>
                  </a:lnTo>
                  <a:lnTo>
                    <a:pt x="4127330" y="1281517"/>
                  </a:lnTo>
                  <a:lnTo>
                    <a:pt x="4138760" y="1281517"/>
                  </a:lnTo>
                  <a:lnTo>
                    <a:pt x="4150238" y="1281517"/>
                  </a:lnTo>
                  <a:lnTo>
                    <a:pt x="4161668" y="1281517"/>
                  </a:lnTo>
                  <a:lnTo>
                    <a:pt x="4173098" y="1281517"/>
                  </a:lnTo>
                  <a:lnTo>
                    <a:pt x="4184528" y="1281517"/>
                  </a:lnTo>
                  <a:lnTo>
                    <a:pt x="4195958" y="1281517"/>
                  </a:lnTo>
                  <a:lnTo>
                    <a:pt x="4207436" y="1281517"/>
                  </a:lnTo>
                  <a:lnTo>
                    <a:pt x="4218865" y="1281517"/>
                  </a:lnTo>
                  <a:lnTo>
                    <a:pt x="4230296" y="1281517"/>
                  </a:lnTo>
                  <a:lnTo>
                    <a:pt x="4241726" y="1281517"/>
                  </a:lnTo>
                  <a:lnTo>
                    <a:pt x="4253156" y="1281517"/>
                  </a:lnTo>
                  <a:lnTo>
                    <a:pt x="4264634" y="1281517"/>
                  </a:lnTo>
                  <a:lnTo>
                    <a:pt x="4276063" y="1281517"/>
                  </a:lnTo>
                  <a:lnTo>
                    <a:pt x="4287493" y="1281517"/>
                  </a:lnTo>
                  <a:lnTo>
                    <a:pt x="4298923" y="1281517"/>
                  </a:lnTo>
                  <a:lnTo>
                    <a:pt x="4310353" y="1281517"/>
                  </a:lnTo>
                  <a:lnTo>
                    <a:pt x="4321831" y="1281517"/>
                  </a:lnTo>
                  <a:lnTo>
                    <a:pt x="4333261" y="1281517"/>
                  </a:lnTo>
                  <a:lnTo>
                    <a:pt x="4344691" y="1281517"/>
                  </a:lnTo>
                  <a:lnTo>
                    <a:pt x="4356121" y="1281517"/>
                  </a:lnTo>
                  <a:lnTo>
                    <a:pt x="4367551" y="1281517"/>
                  </a:lnTo>
                  <a:lnTo>
                    <a:pt x="4379028" y="1281517"/>
                  </a:lnTo>
                  <a:lnTo>
                    <a:pt x="4390458" y="1281517"/>
                  </a:lnTo>
                  <a:lnTo>
                    <a:pt x="4401889" y="1281517"/>
                  </a:lnTo>
                  <a:lnTo>
                    <a:pt x="4413319" y="1281517"/>
                  </a:lnTo>
                  <a:lnTo>
                    <a:pt x="4424749" y="1281517"/>
                  </a:lnTo>
                  <a:lnTo>
                    <a:pt x="4436226" y="1281517"/>
                  </a:lnTo>
                  <a:lnTo>
                    <a:pt x="4447656" y="1281517"/>
                  </a:lnTo>
                  <a:lnTo>
                    <a:pt x="4459086" y="1281517"/>
                  </a:lnTo>
                  <a:lnTo>
                    <a:pt x="4470516" y="1281517"/>
                  </a:lnTo>
                  <a:lnTo>
                    <a:pt x="4481946" y="1281517"/>
                  </a:lnTo>
                  <a:lnTo>
                    <a:pt x="4493424" y="1281517"/>
                  </a:lnTo>
                  <a:lnTo>
                    <a:pt x="4504854" y="1281517"/>
                  </a:lnTo>
                  <a:lnTo>
                    <a:pt x="4516284" y="1281517"/>
                  </a:lnTo>
                  <a:lnTo>
                    <a:pt x="4527714" y="1281517"/>
                  </a:lnTo>
                  <a:lnTo>
                    <a:pt x="4539144" y="1281517"/>
                  </a:lnTo>
                  <a:lnTo>
                    <a:pt x="4550621" y="1281517"/>
                  </a:lnTo>
                  <a:lnTo>
                    <a:pt x="4562051" y="1281517"/>
                  </a:lnTo>
                  <a:lnTo>
                    <a:pt x="4573482" y="1281517"/>
                  </a:lnTo>
                  <a:lnTo>
                    <a:pt x="4584912" y="1281517"/>
                  </a:lnTo>
                  <a:lnTo>
                    <a:pt x="4596341" y="1281517"/>
                  </a:lnTo>
                  <a:lnTo>
                    <a:pt x="4607771" y="1281517"/>
                  </a:lnTo>
                  <a:lnTo>
                    <a:pt x="4619249" y="1281517"/>
                  </a:lnTo>
                  <a:lnTo>
                    <a:pt x="4630679" y="1281517"/>
                  </a:lnTo>
                  <a:lnTo>
                    <a:pt x="4642109" y="1281517"/>
                  </a:lnTo>
                  <a:lnTo>
                    <a:pt x="4653539" y="1281517"/>
                  </a:lnTo>
                  <a:lnTo>
                    <a:pt x="4664969" y="1281517"/>
                  </a:lnTo>
                  <a:lnTo>
                    <a:pt x="4676447" y="1281517"/>
                  </a:lnTo>
                  <a:lnTo>
                    <a:pt x="4687877" y="1281517"/>
                  </a:lnTo>
                  <a:lnTo>
                    <a:pt x="4699306" y="1281517"/>
                  </a:lnTo>
                  <a:lnTo>
                    <a:pt x="4710737" y="1281517"/>
                  </a:lnTo>
                  <a:lnTo>
                    <a:pt x="4722167" y="1281517"/>
                  </a:lnTo>
                  <a:lnTo>
                    <a:pt x="4733644" y="1281517"/>
                  </a:lnTo>
                  <a:lnTo>
                    <a:pt x="4745075" y="1281517"/>
                  </a:lnTo>
                  <a:lnTo>
                    <a:pt x="4756504" y="1281517"/>
                  </a:lnTo>
                  <a:lnTo>
                    <a:pt x="4767934" y="1281517"/>
                  </a:lnTo>
                  <a:lnTo>
                    <a:pt x="4779364" y="1281517"/>
                  </a:lnTo>
                  <a:lnTo>
                    <a:pt x="4790842" y="1281517"/>
                  </a:lnTo>
                  <a:lnTo>
                    <a:pt x="4802272" y="1281517"/>
                  </a:lnTo>
                  <a:lnTo>
                    <a:pt x="4813702" y="1281517"/>
                  </a:lnTo>
                  <a:lnTo>
                    <a:pt x="4825132" y="1281517"/>
                  </a:lnTo>
                  <a:lnTo>
                    <a:pt x="4836562" y="1281517"/>
                  </a:lnTo>
                  <a:lnTo>
                    <a:pt x="4848040" y="1281517"/>
                  </a:lnTo>
                  <a:lnTo>
                    <a:pt x="4859469" y="1281517"/>
                  </a:lnTo>
                  <a:lnTo>
                    <a:pt x="4870899" y="1281517"/>
                  </a:lnTo>
                  <a:lnTo>
                    <a:pt x="4882330" y="1281517"/>
                  </a:lnTo>
                  <a:lnTo>
                    <a:pt x="4893760" y="1281517"/>
                  </a:lnTo>
                  <a:lnTo>
                    <a:pt x="4905237" y="1281517"/>
                  </a:lnTo>
                  <a:lnTo>
                    <a:pt x="4916667" y="1281517"/>
                  </a:lnTo>
                  <a:lnTo>
                    <a:pt x="4928097" y="1281517"/>
                  </a:lnTo>
                  <a:lnTo>
                    <a:pt x="4939527" y="1281517"/>
                  </a:lnTo>
                  <a:lnTo>
                    <a:pt x="4950957" y="1281517"/>
                  </a:lnTo>
                  <a:lnTo>
                    <a:pt x="4962435" y="1281517"/>
                  </a:lnTo>
                  <a:lnTo>
                    <a:pt x="4973865" y="1281517"/>
                  </a:lnTo>
                  <a:lnTo>
                    <a:pt x="4985295" y="1281517"/>
                  </a:lnTo>
                  <a:lnTo>
                    <a:pt x="4996725" y="1281517"/>
                  </a:lnTo>
                  <a:lnTo>
                    <a:pt x="5008155" y="1281517"/>
                  </a:lnTo>
                  <a:lnTo>
                    <a:pt x="5019632" y="1281517"/>
                  </a:lnTo>
                  <a:lnTo>
                    <a:pt x="5031062" y="1281517"/>
                  </a:lnTo>
                  <a:lnTo>
                    <a:pt x="5042492" y="1281517"/>
                  </a:lnTo>
                  <a:lnTo>
                    <a:pt x="5053923" y="1281517"/>
                  </a:lnTo>
                  <a:lnTo>
                    <a:pt x="5065353" y="1281517"/>
                  </a:lnTo>
                  <a:lnTo>
                    <a:pt x="5076830" y="1281517"/>
                  </a:lnTo>
                  <a:lnTo>
                    <a:pt x="5088260" y="1281517"/>
                  </a:lnTo>
                  <a:lnTo>
                    <a:pt x="5099690" y="1281517"/>
                  </a:lnTo>
                  <a:lnTo>
                    <a:pt x="5111120" y="1281517"/>
                  </a:lnTo>
                  <a:lnTo>
                    <a:pt x="5122550" y="1281517"/>
                  </a:lnTo>
                  <a:lnTo>
                    <a:pt x="5134028" y="1281517"/>
                  </a:lnTo>
                  <a:lnTo>
                    <a:pt x="5145458" y="1281517"/>
                  </a:lnTo>
                  <a:lnTo>
                    <a:pt x="5156888" y="1281517"/>
                  </a:lnTo>
                  <a:lnTo>
                    <a:pt x="5168318" y="1281517"/>
                  </a:lnTo>
                  <a:lnTo>
                    <a:pt x="5179747" y="1281517"/>
                  </a:lnTo>
                  <a:lnTo>
                    <a:pt x="5191225" y="1281517"/>
                  </a:lnTo>
                  <a:lnTo>
                    <a:pt x="5202655" y="1281517"/>
                  </a:lnTo>
                  <a:lnTo>
                    <a:pt x="5214085" y="1281517"/>
                  </a:lnTo>
                  <a:lnTo>
                    <a:pt x="5225515" y="1281517"/>
                  </a:lnTo>
                  <a:lnTo>
                    <a:pt x="5236945" y="1281517"/>
                  </a:lnTo>
                  <a:lnTo>
                    <a:pt x="5248423" y="1281517"/>
                  </a:lnTo>
                  <a:lnTo>
                    <a:pt x="5259853" y="1281517"/>
                  </a:lnTo>
                  <a:lnTo>
                    <a:pt x="5271283" y="1281517"/>
                  </a:lnTo>
                  <a:lnTo>
                    <a:pt x="5282713" y="1281517"/>
                  </a:lnTo>
                  <a:lnTo>
                    <a:pt x="5294143" y="1281517"/>
                  </a:lnTo>
                  <a:lnTo>
                    <a:pt x="5305621" y="1281517"/>
                  </a:lnTo>
                  <a:lnTo>
                    <a:pt x="5317051" y="1281517"/>
                  </a:lnTo>
                  <a:lnTo>
                    <a:pt x="5328481" y="1281517"/>
                  </a:lnTo>
                  <a:lnTo>
                    <a:pt x="5339910" y="1281517"/>
                  </a:lnTo>
                  <a:lnTo>
                    <a:pt x="5351340" y="1281517"/>
                  </a:lnTo>
                  <a:lnTo>
                    <a:pt x="5362818" y="1281517"/>
                  </a:lnTo>
                  <a:lnTo>
                    <a:pt x="5374248" y="1281517"/>
                  </a:lnTo>
                  <a:lnTo>
                    <a:pt x="5385678" y="1281517"/>
                  </a:lnTo>
                  <a:lnTo>
                    <a:pt x="5397108" y="1281517"/>
                  </a:lnTo>
                  <a:lnTo>
                    <a:pt x="5408538" y="1281517"/>
                  </a:lnTo>
                  <a:lnTo>
                    <a:pt x="5420016" y="1281517"/>
                  </a:lnTo>
                  <a:lnTo>
                    <a:pt x="5431446" y="1281517"/>
                  </a:lnTo>
                  <a:lnTo>
                    <a:pt x="5442876" y="1281517"/>
                  </a:lnTo>
                  <a:lnTo>
                    <a:pt x="5454306" y="1281517"/>
                  </a:lnTo>
                  <a:lnTo>
                    <a:pt x="5465736" y="1281517"/>
                  </a:lnTo>
                  <a:lnTo>
                    <a:pt x="5477214" y="1281517"/>
                  </a:lnTo>
                  <a:lnTo>
                    <a:pt x="5488643" y="1281517"/>
                  </a:lnTo>
                  <a:lnTo>
                    <a:pt x="5500073" y="1281517"/>
                  </a:lnTo>
                  <a:lnTo>
                    <a:pt x="5511503" y="1281517"/>
                  </a:lnTo>
                  <a:lnTo>
                    <a:pt x="5522933" y="1281517"/>
                  </a:lnTo>
                  <a:lnTo>
                    <a:pt x="5534411" y="1281517"/>
                  </a:lnTo>
                  <a:lnTo>
                    <a:pt x="5545841" y="1281517"/>
                  </a:lnTo>
                  <a:lnTo>
                    <a:pt x="5557271" y="1281517"/>
                  </a:lnTo>
                  <a:lnTo>
                    <a:pt x="5568701" y="1281517"/>
                  </a:lnTo>
                  <a:lnTo>
                    <a:pt x="5580131" y="1281517"/>
                  </a:lnTo>
                  <a:lnTo>
                    <a:pt x="5591609" y="1281517"/>
                  </a:lnTo>
                  <a:lnTo>
                    <a:pt x="5603038" y="1281517"/>
                  </a:lnTo>
                  <a:lnTo>
                    <a:pt x="5614469" y="1281517"/>
                  </a:lnTo>
                  <a:lnTo>
                    <a:pt x="5625899" y="1281517"/>
                  </a:lnTo>
                  <a:lnTo>
                    <a:pt x="5637329" y="1281517"/>
                  </a:lnTo>
                  <a:lnTo>
                    <a:pt x="5648759" y="1281517"/>
                  </a:lnTo>
                  <a:lnTo>
                    <a:pt x="5660236" y="1281517"/>
                  </a:lnTo>
                  <a:lnTo>
                    <a:pt x="5671666" y="1281517"/>
                  </a:lnTo>
                  <a:lnTo>
                    <a:pt x="5683096" y="1281517"/>
                  </a:lnTo>
                  <a:lnTo>
                    <a:pt x="5694526" y="1281517"/>
                  </a:lnTo>
                  <a:lnTo>
                    <a:pt x="5705956" y="1281517"/>
                  </a:lnTo>
                  <a:lnTo>
                    <a:pt x="5717434" y="1281517"/>
                  </a:lnTo>
                  <a:lnTo>
                    <a:pt x="5728864" y="1281517"/>
                  </a:lnTo>
                  <a:lnTo>
                    <a:pt x="5740294" y="1281517"/>
                  </a:lnTo>
                  <a:lnTo>
                    <a:pt x="5751724" y="1281517"/>
                  </a:lnTo>
                  <a:lnTo>
                    <a:pt x="5763154" y="1281517"/>
                  </a:lnTo>
                  <a:lnTo>
                    <a:pt x="5774631" y="1281517"/>
                  </a:lnTo>
                  <a:lnTo>
                    <a:pt x="5786062" y="1281517"/>
                  </a:lnTo>
                  <a:lnTo>
                    <a:pt x="5797492" y="1281517"/>
                  </a:lnTo>
                  <a:lnTo>
                    <a:pt x="5808921" y="1281517"/>
                  </a:lnTo>
                  <a:lnTo>
                    <a:pt x="5820351" y="1281517"/>
                  </a:lnTo>
                  <a:lnTo>
                    <a:pt x="5831829" y="1281517"/>
                  </a:lnTo>
                  <a:lnTo>
                    <a:pt x="5843259" y="1281517"/>
                  </a:lnTo>
                  <a:lnTo>
                    <a:pt x="5854689" y="1281517"/>
                  </a:lnTo>
                  <a:lnTo>
                    <a:pt x="5866119" y="1281517"/>
                  </a:lnTo>
                  <a:lnTo>
                    <a:pt x="5877549" y="1281517"/>
                  </a:lnTo>
                  <a:lnTo>
                    <a:pt x="5889027" y="1281517"/>
                  </a:lnTo>
                  <a:lnTo>
                    <a:pt x="5900457" y="1281517"/>
                  </a:lnTo>
                  <a:lnTo>
                    <a:pt x="5911887" y="1281517"/>
                  </a:lnTo>
                  <a:lnTo>
                    <a:pt x="5923317" y="1281517"/>
                  </a:lnTo>
                  <a:lnTo>
                    <a:pt x="5934747" y="1281517"/>
                  </a:lnTo>
                  <a:lnTo>
                    <a:pt x="5946225" y="1281517"/>
                  </a:lnTo>
                  <a:lnTo>
                    <a:pt x="5957655" y="1281517"/>
                  </a:lnTo>
                  <a:lnTo>
                    <a:pt x="5969084" y="1281517"/>
                  </a:lnTo>
                  <a:lnTo>
                    <a:pt x="5980514" y="1281517"/>
                  </a:lnTo>
                  <a:lnTo>
                    <a:pt x="5991944" y="1281517"/>
                  </a:lnTo>
                  <a:lnTo>
                    <a:pt x="6003422" y="1281517"/>
                  </a:lnTo>
                  <a:lnTo>
                    <a:pt x="6014852" y="1281517"/>
                  </a:lnTo>
                  <a:lnTo>
                    <a:pt x="6026282" y="1281517"/>
                  </a:lnTo>
                  <a:lnTo>
                    <a:pt x="6037712" y="1281517"/>
                  </a:lnTo>
                  <a:lnTo>
                    <a:pt x="6049142" y="1281517"/>
                  </a:lnTo>
                  <a:lnTo>
                    <a:pt x="6060620" y="1281517"/>
                  </a:lnTo>
                  <a:lnTo>
                    <a:pt x="6072049" y="1281517"/>
                  </a:lnTo>
                  <a:lnTo>
                    <a:pt x="6083480" y="1281517"/>
                  </a:lnTo>
                  <a:lnTo>
                    <a:pt x="6094910" y="1281517"/>
                  </a:lnTo>
                  <a:lnTo>
                    <a:pt x="6106340" y="1281517"/>
                  </a:lnTo>
                  <a:lnTo>
                    <a:pt x="6117818" y="1281517"/>
                  </a:lnTo>
                  <a:lnTo>
                    <a:pt x="6129247" y="1281517"/>
                  </a:lnTo>
                  <a:lnTo>
                    <a:pt x="6140677" y="1281517"/>
                  </a:lnTo>
                  <a:lnTo>
                    <a:pt x="6152107" y="1281517"/>
                  </a:lnTo>
                  <a:lnTo>
                    <a:pt x="6163537" y="1281517"/>
                  </a:lnTo>
                  <a:lnTo>
                    <a:pt x="6175015" y="1281517"/>
                  </a:lnTo>
                  <a:lnTo>
                    <a:pt x="6186445" y="1281517"/>
                  </a:lnTo>
                  <a:lnTo>
                    <a:pt x="6197875" y="1281517"/>
                  </a:lnTo>
                  <a:lnTo>
                    <a:pt x="6209305" y="1281517"/>
                  </a:lnTo>
                  <a:lnTo>
                    <a:pt x="6220735" y="1281517"/>
                  </a:lnTo>
                  <a:lnTo>
                    <a:pt x="6232212" y="1281517"/>
                  </a:lnTo>
                  <a:lnTo>
                    <a:pt x="6243642" y="1281517"/>
                  </a:lnTo>
                  <a:lnTo>
                    <a:pt x="6255073" y="1281517"/>
                  </a:lnTo>
                  <a:lnTo>
                    <a:pt x="6266503" y="1281517"/>
                  </a:lnTo>
                  <a:lnTo>
                    <a:pt x="6277933" y="1281517"/>
                  </a:lnTo>
                  <a:lnTo>
                    <a:pt x="6289410" y="1281517"/>
                  </a:lnTo>
                  <a:lnTo>
                    <a:pt x="6300840" y="1281517"/>
                  </a:lnTo>
                  <a:lnTo>
                    <a:pt x="6312270" y="1281517"/>
                  </a:lnTo>
                  <a:lnTo>
                    <a:pt x="6323700" y="1281517"/>
                  </a:lnTo>
                  <a:lnTo>
                    <a:pt x="6335130" y="1281517"/>
                  </a:lnTo>
                  <a:lnTo>
                    <a:pt x="6346608" y="1281517"/>
                  </a:lnTo>
                  <a:lnTo>
                    <a:pt x="6358038" y="1281517"/>
                  </a:lnTo>
                  <a:lnTo>
                    <a:pt x="6369468" y="1281517"/>
                  </a:lnTo>
                  <a:lnTo>
                    <a:pt x="6380898" y="1281517"/>
                  </a:lnTo>
                  <a:lnTo>
                    <a:pt x="6392328" y="1281517"/>
                  </a:lnTo>
                  <a:lnTo>
                    <a:pt x="6403805" y="1281517"/>
                  </a:lnTo>
                  <a:lnTo>
                    <a:pt x="6415235" y="1281517"/>
                  </a:lnTo>
                  <a:lnTo>
                    <a:pt x="6426666" y="1281517"/>
                  </a:lnTo>
                  <a:lnTo>
                    <a:pt x="6438096" y="1281517"/>
                  </a:lnTo>
                  <a:lnTo>
                    <a:pt x="6449525" y="1281517"/>
                  </a:lnTo>
                  <a:lnTo>
                    <a:pt x="6461003" y="1281517"/>
                  </a:lnTo>
                  <a:lnTo>
                    <a:pt x="6472433" y="1281517"/>
                  </a:lnTo>
                  <a:lnTo>
                    <a:pt x="6483863" y="1281517"/>
                  </a:lnTo>
                  <a:lnTo>
                    <a:pt x="6495293" y="1281517"/>
                  </a:lnTo>
                  <a:lnTo>
                    <a:pt x="6506723" y="1281517"/>
                  </a:lnTo>
                  <a:lnTo>
                    <a:pt x="6518201" y="1281517"/>
                  </a:lnTo>
                  <a:lnTo>
                    <a:pt x="6529631" y="1281517"/>
                  </a:lnTo>
                  <a:lnTo>
                    <a:pt x="6541061" y="1281517"/>
                  </a:lnTo>
                  <a:lnTo>
                    <a:pt x="6552490" y="1281517"/>
                  </a:lnTo>
                  <a:lnTo>
                    <a:pt x="6563921" y="1281517"/>
                  </a:lnTo>
                  <a:lnTo>
                    <a:pt x="6575398" y="1281517"/>
                  </a:lnTo>
                  <a:lnTo>
                    <a:pt x="6586828" y="1281517"/>
                  </a:lnTo>
                  <a:lnTo>
                    <a:pt x="6598259" y="1281517"/>
                  </a:lnTo>
                  <a:lnTo>
                    <a:pt x="6609688" y="1281517"/>
                  </a:lnTo>
                  <a:lnTo>
                    <a:pt x="6621118" y="1281517"/>
                  </a:lnTo>
                  <a:lnTo>
                    <a:pt x="6632596" y="1281517"/>
                  </a:lnTo>
                  <a:lnTo>
                    <a:pt x="6644026" y="1281517"/>
                  </a:lnTo>
                  <a:lnTo>
                    <a:pt x="6655456" y="1281517"/>
                  </a:lnTo>
                  <a:lnTo>
                    <a:pt x="6666886" y="1281517"/>
                  </a:lnTo>
                  <a:lnTo>
                    <a:pt x="6678316" y="1281517"/>
                  </a:lnTo>
                  <a:lnTo>
                    <a:pt x="6689794" y="1281517"/>
                  </a:lnTo>
                  <a:lnTo>
                    <a:pt x="6701224" y="1281517"/>
                  </a:lnTo>
                  <a:lnTo>
                    <a:pt x="6712653" y="1281517"/>
                  </a:lnTo>
                  <a:lnTo>
                    <a:pt x="6724083" y="1281517"/>
                  </a:lnTo>
                  <a:lnTo>
                    <a:pt x="6735514" y="1281517"/>
                  </a:lnTo>
                  <a:lnTo>
                    <a:pt x="6746944" y="1281517"/>
                  </a:lnTo>
                  <a:lnTo>
                    <a:pt x="6758421" y="1281517"/>
                  </a:lnTo>
                  <a:lnTo>
                    <a:pt x="6769851" y="1281517"/>
                  </a:lnTo>
                  <a:lnTo>
                    <a:pt x="6781281" y="1281517"/>
                  </a:lnTo>
                  <a:lnTo>
                    <a:pt x="6792711" y="1281517"/>
                  </a:lnTo>
                  <a:lnTo>
                    <a:pt x="6804141" y="1281517"/>
                  </a:lnTo>
                  <a:lnTo>
                    <a:pt x="6815619" y="1281517"/>
                  </a:lnTo>
                  <a:lnTo>
                    <a:pt x="6827049" y="1281517"/>
                  </a:lnTo>
                  <a:lnTo>
                    <a:pt x="6838479" y="1281517"/>
                  </a:lnTo>
                  <a:lnTo>
                    <a:pt x="6849909" y="1281517"/>
                  </a:lnTo>
                  <a:lnTo>
                    <a:pt x="6861339" y="1281517"/>
                  </a:lnTo>
                  <a:lnTo>
                    <a:pt x="6872816" y="1281517"/>
                  </a:lnTo>
                  <a:lnTo>
                    <a:pt x="6884246" y="1281517"/>
                  </a:lnTo>
                  <a:lnTo>
                    <a:pt x="6895676" y="1281517"/>
                  </a:lnTo>
                  <a:lnTo>
                    <a:pt x="6907107" y="1281517"/>
                  </a:lnTo>
                  <a:lnTo>
                    <a:pt x="6918537" y="1281517"/>
                  </a:lnTo>
                  <a:lnTo>
                    <a:pt x="6930014" y="1281517"/>
                  </a:lnTo>
                  <a:lnTo>
                    <a:pt x="6941444" y="1281517"/>
                  </a:lnTo>
                  <a:lnTo>
                    <a:pt x="6952874" y="1281517"/>
                  </a:lnTo>
                  <a:lnTo>
                    <a:pt x="6964304" y="1281517"/>
                  </a:lnTo>
                  <a:lnTo>
                    <a:pt x="6975734" y="1281517"/>
                  </a:lnTo>
                  <a:lnTo>
                    <a:pt x="6987212" y="1281517"/>
                  </a:lnTo>
                  <a:lnTo>
                    <a:pt x="6998642" y="1281517"/>
                  </a:lnTo>
                  <a:lnTo>
                    <a:pt x="7010072" y="1281517"/>
                  </a:lnTo>
                  <a:lnTo>
                    <a:pt x="7021502" y="1281517"/>
                  </a:lnTo>
                  <a:lnTo>
                    <a:pt x="7032931" y="1281517"/>
                  </a:lnTo>
                  <a:lnTo>
                    <a:pt x="7044409" y="1281517"/>
                  </a:lnTo>
                  <a:lnTo>
                    <a:pt x="7055839" y="1281517"/>
                  </a:lnTo>
                  <a:lnTo>
                    <a:pt x="7067269" y="1281517"/>
                  </a:lnTo>
                  <a:lnTo>
                    <a:pt x="7078700" y="1281517"/>
                  </a:lnTo>
                  <a:lnTo>
                    <a:pt x="7090129" y="1281517"/>
                  </a:lnTo>
                  <a:lnTo>
                    <a:pt x="7101607" y="1281517"/>
                  </a:lnTo>
                  <a:lnTo>
                    <a:pt x="7113037" y="1281517"/>
                  </a:lnTo>
                  <a:lnTo>
                    <a:pt x="7124467" y="1281517"/>
                  </a:lnTo>
                  <a:lnTo>
                    <a:pt x="7135897" y="1281517"/>
                  </a:lnTo>
                  <a:lnTo>
                    <a:pt x="7147327" y="1281517"/>
                  </a:lnTo>
                  <a:lnTo>
                    <a:pt x="7158805" y="1281517"/>
                  </a:lnTo>
                  <a:lnTo>
                    <a:pt x="7170235" y="1281517"/>
                  </a:lnTo>
                  <a:lnTo>
                    <a:pt x="7181665" y="1281517"/>
                  </a:lnTo>
                  <a:lnTo>
                    <a:pt x="7193094" y="1281517"/>
                  </a:lnTo>
                  <a:lnTo>
                    <a:pt x="7204524" y="1281517"/>
                  </a:lnTo>
                  <a:lnTo>
                    <a:pt x="7216002" y="1281517"/>
                  </a:lnTo>
                  <a:lnTo>
                    <a:pt x="7227432" y="1281517"/>
                  </a:lnTo>
                  <a:lnTo>
                    <a:pt x="7238862" y="1281517"/>
                  </a:lnTo>
                  <a:lnTo>
                    <a:pt x="7250292" y="1281517"/>
                  </a:lnTo>
                  <a:lnTo>
                    <a:pt x="7261722" y="1281517"/>
                  </a:lnTo>
                  <a:lnTo>
                    <a:pt x="7273200" y="1281517"/>
                  </a:lnTo>
                  <a:lnTo>
                    <a:pt x="7284630" y="1281517"/>
                  </a:lnTo>
                  <a:lnTo>
                    <a:pt x="7296060" y="1281517"/>
                  </a:lnTo>
                  <a:lnTo>
                    <a:pt x="7307490" y="1281517"/>
                  </a:lnTo>
                  <a:lnTo>
                    <a:pt x="7318920" y="1281517"/>
                  </a:lnTo>
                  <a:lnTo>
                    <a:pt x="7330398" y="1281517"/>
                  </a:lnTo>
                  <a:lnTo>
                    <a:pt x="7341828" y="1281517"/>
                  </a:lnTo>
                  <a:lnTo>
                    <a:pt x="7353257" y="1281517"/>
                  </a:lnTo>
                  <a:lnTo>
                    <a:pt x="7364687" y="1281517"/>
                  </a:lnTo>
                  <a:lnTo>
                    <a:pt x="7376117" y="1281517"/>
                  </a:lnTo>
                  <a:lnTo>
                    <a:pt x="7387595" y="1281517"/>
                  </a:lnTo>
                  <a:lnTo>
                    <a:pt x="7399025" y="1281517"/>
                  </a:lnTo>
                  <a:lnTo>
                    <a:pt x="7410455" y="1281517"/>
                  </a:lnTo>
                  <a:lnTo>
                    <a:pt x="7421885" y="1281517"/>
                  </a:lnTo>
                  <a:lnTo>
                    <a:pt x="7433315" y="1281517"/>
                  </a:lnTo>
                  <a:lnTo>
                    <a:pt x="7444793" y="1281517"/>
                  </a:lnTo>
                  <a:lnTo>
                    <a:pt x="7456222" y="1281517"/>
                  </a:lnTo>
                  <a:lnTo>
                    <a:pt x="7467653" y="1281517"/>
                  </a:lnTo>
                  <a:lnTo>
                    <a:pt x="7479083" y="1281517"/>
                  </a:lnTo>
                  <a:lnTo>
                    <a:pt x="7490513" y="1281517"/>
                  </a:lnTo>
                  <a:lnTo>
                    <a:pt x="7501990" y="1281517"/>
                  </a:lnTo>
                  <a:lnTo>
                    <a:pt x="7513420" y="1281517"/>
                  </a:lnTo>
                  <a:lnTo>
                    <a:pt x="7524850" y="1281517"/>
                  </a:lnTo>
                  <a:lnTo>
                    <a:pt x="7536280" y="1281517"/>
                  </a:lnTo>
                  <a:lnTo>
                    <a:pt x="7547710" y="1281517"/>
                  </a:lnTo>
                  <a:lnTo>
                    <a:pt x="7559188" y="1281517"/>
                  </a:lnTo>
                  <a:lnTo>
                    <a:pt x="7570618" y="1281517"/>
                  </a:lnTo>
                  <a:lnTo>
                    <a:pt x="7582048" y="1281517"/>
                  </a:lnTo>
                  <a:lnTo>
                    <a:pt x="7593478" y="1281517"/>
                  </a:lnTo>
                  <a:lnTo>
                    <a:pt x="7604908" y="1281517"/>
                  </a:lnTo>
                  <a:lnTo>
                    <a:pt x="7616385" y="1281517"/>
                  </a:lnTo>
                  <a:lnTo>
                    <a:pt x="7627815" y="1281517"/>
                  </a:lnTo>
                  <a:lnTo>
                    <a:pt x="7639246" y="1281517"/>
                  </a:lnTo>
                  <a:lnTo>
                    <a:pt x="7650676" y="1281517"/>
                  </a:lnTo>
                  <a:lnTo>
                    <a:pt x="7662106" y="1281517"/>
                  </a:lnTo>
                  <a:lnTo>
                    <a:pt x="7673583" y="1281517"/>
                  </a:lnTo>
                  <a:lnTo>
                    <a:pt x="7685013" y="1281517"/>
                  </a:lnTo>
                  <a:lnTo>
                    <a:pt x="7696443" y="1281517"/>
                  </a:lnTo>
                  <a:lnTo>
                    <a:pt x="7707873" y="1281517"/>
                  </a:lnTo>
                  <a:lnTo>
                    <a:pt x="7719303" y="1281517"/>
                  </a:lnTo>
                  <a:lnTo>
                    <a:pt x="7730733" y="1281517"/>
                  </a:lnTo>
                  <a:lnTo>
                    <a:pt x="7742211" y="1281517"/>
                  </a:lnTo>
                  <a:lnTo>
                    <a:pt x="7753641" y="1281517"/>
                  </a:lnTo>
                  <a:lnTo>
                    <a:pt x="7765071" y="1281517"/>
                  </a:lnTo>
                  <a:lnTo>
                    <a:pt x="7776501" y="1281517"/>
                  </a:lnTo>
                  <a:lnTo>
                    <a:pt x="7787931" y="1281517"/>
                  </a:lnTo>
                  <a:lnTo>
                    <a:pt x="7799408" y="1281517"/>
                  </a:lnTo>
                  <a:lnTo>
                    <a:pt x="7810839" y="1281517"/>
                  </a:lnTo>
                  <a:lnTo>
                    <a:pt x="7822268" y="1281517"/>
                  </a:lnTo>
                  <a:lnTo>
                    <a:pt x="7833698" y="1281517"/>
                  </a:lnTo>
                  <a:lnTo>
                    <a:pt x="7845128" y="1281517"/>
                  </a:lnTo>
                  <a:lnTo>
                    <a:pt x="7856606" y="1281517"/>
                  </a:lnTo>
                  <a:lnTo>
                    <a:pt x="7868036" y="1281517"/>
                  </a:lnTo>
                  <a:lnTo>
                    <a:pt x="7879466" y="1281517"/>
                  </a:lnTo>
                  <a:lnTo>
                    <a:pt x="7890896" y="1281517"/>
                  </a:lnTo>
                  <a:lnTo>
                    <a:pt x="7902326" y="1281517"/>
                  </a:lnTo>
                  <a:lnTo>
                    <a:pt x="7913804" y="1281517"/>
                  </a:lnTo>
                  <a:lnTo>
                    <a:pt x="7925234" y="1281517"/>
                  </a:lnTo>
                  <a:lnTo>
                    <a:pt x="7936663" y="1281517"/>
                  </a:lnTo>
                  <a:lnTo>
                    <a:pt x="7948094" y="1281517"/>
                  </a:lnTo>
                  <a:lnTo>
                    <a:pt x="7959524" y="1281517"/>
                  </a:lnTo>
                  <a:lnTo>
                    <a:pt x="7971001" y="1281517"/>
                  </a:lnTo>
                  <a:lnTo>
                    <a:pt x="7982431" y="1281517"/>
                  </a:lnTo>
                  <a:lnTo>
                    <a:pt x="7993861" y="1281517"/>
                  </a:lnTo>
                  <a:lnTo>
                    <a:pt x="8005291" y="1281517"/>
                  </a:lnTo>
                  <a:lnTo>
                    <a:pt x="8016721" y="1281517"/>
                  </a:lnTo>
                  <a:lnTo>
                    <a:pt x="8028199" y="1281517"/>
                  </a:lnTo>
                  <a:lnTo>
                    <a:pt x="8039629" y="1281517"/>
                  </a:lnTo>
                  <a:lnTo>
                    <a:pt x="8051059" y="1281517"/>
                  </a:lnTo>
                  <a:lnTo>
                    <a:pt x="8062489" y="1281517"/>
                  </a:lnTo>
                  <a:lnTo>
                    <a:pt x="8073919" y="1281517"/>
                  </a:lnTo>
                  <a:lnTo>
                    <a:pt x="8085396" y="1281517"/>
                  </a:lnTo>
                  <a:lnTo>
                    <a:pt x="8096826" y="1281517"/>
                  </a:lnTo>
                  <a:lnTo>
                    <a:pt x="8108256" y="1281517"/>
                  </a:lnTo>
                  <a:lnTo>
                    <a:pt x="8119687" y="1281517"/>
                  </a:lnTo>
                  <a:lnTo>
                    <a:pt x="8131117" y="1281517"/>
                  </a:lnTo>
                  <a:lnTo>
                    <a:pt x="8142594" y="1281517"/>
                  </a:lnTo>
                  <a:lnTo>
                    <a:pt x="8154024" y="1281517"/>
                  </a:lnTo>
                  <a:lnTo>
                    <a:pt x="8165454" y="1281517"/>
                  </a:lnTo>
                  <a:lnTo>
                    <a:pt x="8176884" y="1281517"/>
                  </a:lnTo>
                  <a:lnTo>
                    <a:pt x="8188314" y="1281517"/>
                  </a:lnTo>
                  <a:lnTo>
                    <a:pt x="8199792" y="1281517"/>
                  </a:lnTo>
                  <a:lnTo>
                    <a:pt x="8211222" y="1281517"/>
                  </a:lnTo>
                  <a:lnTo>
                    <a:pt x="8222652" y="1281517"/>
                  </a:lnTo>
                  <a:lnTo>
                    <a:pt x="8234082" y="1281517"/>
                  </a:lnTo>
                  <a:lnTo>
                    <a:pt x="8245512" y="1281517"/>
                  </a:lnTo>
                  <a:lnTo>
                    <a:pt x="8256989" y="1281517"/>
                  </a:lnTo>
                  <a:lnTo>
                    <a:pt x="8268419" y="1281517"/>
                  </a:lnTo>
                  <a:lnTo>
                    <a:pt x="8279850" y="1281517"/>
                  </a:lnTo>
                  <a:lnTo>
                    <a:pt x="8291280" y="1281517"/>
                  </a:lnTo>
                  <a:lnTo>
                    <a:pt x="8302709" y="1281517"/>
                  </a:lnTo>
                  <a:lnTo>
                    <a:pt x="8314187" y="1281517"/>
                  </a:lnTo>
                  <a:lnTo>
                    <a:pt x="8325617" y="1281517"/>
                  </a:lnTo>
                  <a:lnTo>
                    <a:pt x="8337047" y="1281517"/>
                  </a:lnTo>
                  <a:lnTo>
                    <a:pt x="8348477" y="1281517"/>
                  </a:lnTo>
                  <a:lnTo>
                    <a:pt x="8359907" y="506297"/>
                  </a:lnTo>
                  <a:lnTo>
                    <a:pt x="8371385" y="106671"/>
                  </a:lnTo>
                  <a:lnTo>
                    <a:pt x="8382815" y="250893"/>
                  </a:lnTo>
                  <a:lnTo>
                    <a:pt x="8394245" y="132207"/>
                  </a:lnTo>
                  <a:lnTo>
                    <a:pt x="8405674" y="709117"/>
                  </a:lnTo>
                  <a:lnTo>
                    <a:pt x="8417104" y="458224"/>
                  </a:lnTo>
                  <a:lnTo>
                    <a:pt x="8428582" y="0"/>
                  </a:lnTo>
                  <a:lnTo>
                    <a:pt x="8440012" y="543858"/>
                  </a:lnTo>
                  <a:lnTo>
                    <a:pt x="8451442" y="180284"/>
                  </a:lnTo>
                  <a:lnTo>
                    <a:pt x="8462872" y="118686"/>
                  </a:lnTo>
                  <a:lnTo>
                    <a:pt x="8474302" y="551369"/>
                  </a:lnTo>
                  <a:lnTo>
                    <a:pt x="8485780" y="1255976"/>
                  </a:lnTo>
                  <a:lnTo>
                    <a:pt x="8497210" y="1281517"/>
                  </a:lnTo>
                  <a:lnTo>
                    <a:pt x="8508640" y="1281517"/>
                  </a:lnTo>
                  <a:lnTo>
                    <a:pt x="8520069" y="1281517"/>
                  </a:lnTo>
                  <a:lnTo>
                    <a:pt x="8531500" y="1281517"/>
                  </a:lnTo>
                  <a:lnTo>
                    <a:pt x="8542977" y="1281517"/>
                  </a:lnTo>
                  <a:lnTo>
                    <a:pt x="8554407" y="1280017"/>
                  </a:lnTo>
                  <a:lnTo>
                    <a:pt x="8565837" y="1281517"/>
                  </a:lnTo>
                  <a:lnTo>
                    <a:pt x="8577267" y="1278512"/>
                  </a:lnTo>
                  <a:lnTo>
                    <a:pt x="8588697" y="1281517"/>
                  </a:lnTo>
                  <a:lnTo>
                    <a:pt x="8600175" y="1281517"/>
                  </a:lnTo>
                  <a:lnTo>
                    <a:pt x="8611605" y="1280017"/>
                  </a:lnTo>
                  <a:lnTo>
                    <a:pt x="8623035" y="1281517"/>
                  </a:lnTo>
                  <a:lnTo>
                    <a:pt x="8634465" y="1281517"/>
                  </a:lnTo>
                  <a:lnTo>
                    <a:pt x="8645895" y="1269497"/>
                  </a:lnTo>
                  <a:lnTo>
                    <a:pt x="8657373" y="1269497"/>
                  </a:lnTo>
                  <a:lnTo>
                    <a:pt x="8668802" y="1278512"/>
                  </a:lnTo>
                  <a:lnTo>
                    <a:pt x="8680232" y="1280017"/>
                  </a:lnTo>
                  <a:lnTo>
                    <a:pt x="8691662" y="1281517"/>
                  </a:lnTo>
                  <a:lnTo>
                    <a:pt x="8703093" y="1277012"/>
                  </a:lnTo>
                  <a:lnTo>
                    <a:pt x="8714570" y="1281517"/>
                  </a:lnTo>
                  <a:lnTo>
                    <a:pt x="8726000" y="1281517"/>
                  </a:lnTo>
                  <a:lnTo>
                    <a:pt x="8737430" y="1281517"/>
                  </a:lnTo>
                  <a:lnTo>
                    <a:pt x="8748860" y="1281517"/>
                  </a:lnTo>
                  <a:lnTo>
                    <a:pt x="8760290" y="1281517"/>
                  </a:lnTo>
                  <a:lnTo>
                    <a:pt x="8771768" y="1281517"/>
                  </a:lnTo>
                  <a:lnTo>
                    <a:pt x="8783198" y="1281517"/>
                  </a:lnTo>
                  <a:lnTo>
                    <a:pt x="8794628" y="1281517"/>
                  </a:lnTo>
                  <a:lnTo>
                    <a:pt x="8806058" y="1281517"/>
                  </a:lnTo>
                  <a:lnTo>
                    <a:pt x="8817488" y="1281517"/>
                  </a:lnTo>
                  <a:lnTo>
                    <a:pt x="8828918" y="1281517"/>
                  </a:lnTo>
                  <a:lnTo>
                    <a:pt x="8840395" y="1281517"/>
                  </a:lnTo>
                  <a:lnTo>
                    <a:pt x="8851825" y="1281517"/>
                  </a:lnTo>
                  <a:lnTo>
                    <a:pt x="8863256" y="1281517"/>
                  </a:lnTo>
                  <a:lnTo>
                    <a:pt x="8874686" y="1281517"/>
                  </a:lnTo>
                  <a:lnTo>
                    <a:pt x="8886115" y="1281517"/>
                  </a:lnTo>
                  <a:lnTo>
                    <a:pt x="8897593" y="1281517"/>
                  </a:lnTo>
                  <a:lnTo>
                    <a:pt x="8909022" y="1281517"/>
                  </a:lnTo>
                  <a:lnTo>
                    <a:pt x="8920453" y="1281517"/>
                  </a:lnTo>
                  <a:lnTo>
                    <a:pt x="8931883" y="1281517"/>
                  </a:lnTo>
                  <a:lnTo>
                    <a:pt x="8943313" y="1281517"/>
                  </a:lnTo>
                  <a:lnTo>
                    <a:pt x="8954791" y="1281517"/>
                  </a:lnTo>
                  <a:lnTo>
                    <a:pt x="8966220" y="1281517"/>
                  </a:lnTo>
                  <a:lnTo>
                    <a:pt x="8977651" y="1281517"/>
                  </a:lnTo>
                  <a:lnTo>
                    <a:pt x="8989080" y="1281517"/>
                  </a:lnTo>
                  <a:lnTo>
                    <a:pt x="9000511" y="1281517"/>
                  </a:lnTo>
                  <a:lnTo>
                    <a:pt x="9011988" y="1281517"/>
                  </a:lnTo>
                  <a:lnTo>
                    <a:pt x="9023418" y="1281517"/>
                  </a:lnTo>
                  <a:lnTo>
                    <a:pt x="9034849" y="1281517"/>
                  </a:lnTo>
                  <a:lnTo>
                    <a:pt x="9046278" y="1281517"/>
                  </a:lnTo>
                  <a:lnTo>
                    <a:pt x="9057709" y="1281517"/>
                  </a:lnTo>
                  <a:lnTo>
                    <a:pt x="9069186" y="1281517"/>
                  </a:lnTo>
                  <a:lnTo>
                    <a:pt x="9080615" y="1281517"/>
                  </a:lnTo>
                  <a:lnTo>
                    <a:pt x="9092046" y="1281517"/>
                  </a:lnTo>
                  <a:lnTo>
                    <a:pt x="9103476" y="1281517"/>
                  </a:lnTo>
                  <a:lnTo>
                    <a:pt x="9114906" y="1281517"/>
                  </a:lnTo>
                  <a:lnTo>
                    <a:pt x="9126384" y="1281517"/>
                  </a:lnTo>
                  <a:lnTo>
                    <a:pt x="9137813" y="1281517"/>
                  </a:lnTo>
                  <a:lnTo>
                    <a:pt x="9149244" y="1281517"/>
                  </a:lnTo>
                  <a:lnTo>
                    <a:pt x="9160673" y="1281517"/>
                  </a:lnTo>
                  <a:lnTo>
                    <a:pt x="9172104" y="1281517"/>
                  </a:lnTo>
                  <a:lnTo>
                    <a:pt x="9183581" y="1281517"/>
                  </a:lnTo>
                  <a:lnTo>
                    <a:pt x="9195011" y="1281517"/>
                  </a:lnTo>
                  <a:lnTo>
                    <a:pt x="9206442" y="1281517"/>
                  </a:lnTo>
                  <a:lnTo>
                    <a:pt x="9217871" y="1281517"/>
                  </a:lnTo>
                  <a:lnTo>
                    <a:pt x="9229301" y="1281517"/>
                  </a:lnTo>
                  <a:lnTo>
                    <a:pt x="9240779" y="1281517"/>
                  </a:lnTo>
                  <a:lnTo>
                    <a:pt x="9252209" y="1281517"/>
                  </a:lnTo>
                  <a:lnTo>
                    <a:pt x="9263639" y="1281517"/>
                  </a:lnTo>
                  <a:lnTo>
                    <a:pt x="9275069" y="1281517"/>
                  </a:lnTo>
                  <a:lnTo>
                    <a:pt x="9286498" y="1281517"/>
                  </a:lnTo>
                  <a:lnTo>
                    <a:pt x="9297977" y="1281517"/>
                  </a:lnTo>
                  <a:lnTo>
                    <a:pt x="9309406" y="1281517"/>
                  </a:lnTo>
                  <a:lnTo>
                    <a:pt x="9320837" y="1281517"/>
                  </a:lnTo>
                  <a:lnTo>
                    <a:pt x="9332266" y="1281517"/>
                  </a:lnTo>
                  <a:lnTo>
                    <a:pt x="9343696" y="1281517"/>
                  </a:lnTo>
                  <a:lnTo>
                    <a:pt x="9355174" y="1281517"/>
                  </a:lnTo>
                  <a:lnTo>
                    <a:pt x="9366604" y="1281517"/>
                  </a:lnTo>
                  <a:lnTo>
                    <a:pt x="9378035" y="1281517"/>
                  </a:lnTo>
                  <a:lnTo>
                    <a:pt x="9389464" y="1281517"/>
                  </a:lnTo>
                  <a:lnTo>
                    <a:pt x="9400894" y="1281517"/>
                  </a:lnTo>
                  <a:lnTo>
                    <a:pt x="9412372" y="1281517"/>
                  </a:lnTo>
                  <a:lnTo>
                    <a:pt x="9423802" y="1281517"/>
                  </a:lnTo>
                  <a:lnTo>
                    <a:pt x="9435232" y="1281517"/>
                  </a:lnTo>
                  <a:lnTo>
                    <a:pt x="9446662" y="1281517"/>
                  </a:lnTo>
                  <a:lnTo>
                    <a:pt x="9458091" y="1281517"/>
                  </a:lnTo>
                  <a:lnTo>
                    <a:pt x="9469570" y="1281517"/>
                  </a:lnTo>
                  <a:lnTo>
                    <a:pt x="9480999" y="1281517"/>
                  </a:lnTo>
                  <a:lnTo>
                    <a:pt x="9492429" y="1281517"/>
                  </a:lnTo>
                  <a:lnTo>
                    <a:pt x="9503859" y="1281517"/>
                  </a:lnTo>
                  <a:lnTo>
                    <a:pt x="9515289" y="1281517"/>
                  </a:lnTo>
                  <a:lnTo>
                    <a:pt x="9526767" y="1281517"/>
                  </a:lnTo>
                  <a:lnTo>
                    <a:pt x="9538197" y="1281517"/>
                  </a:lnTo>
                  <a:lnTo>
                    <a:pt x="9549626" y="1281517"/>
                  </a:lnTo>
                  <a:lnTo>
                    <a:pt x="9561057" y="1281517"/>
                  </a:lnTo>
                  <a:lnTo>
                    <a:pt x="9572487" y="1281517"/>
                  </a:lnTo>
                  <a:lnTo>
                    <a:pt x="9583965" y="1281517"/>
                  </a:lnTo>
                  <a:lnTo>
                    <a:pt x="9595395" y="1281517"/>
                  </a:lnTo>
                  <a:lnTo>
                    <a:pt x="9606824" y="1281517"/>
                  </a:lnTo>
                  <a:lnTo>
                    <a:pt x="9618255" y="1281517"/>
                  </a:lnTo>
                  <a:lnTo>
                    <a:pt x="9629684" y="1281517"/>
                  </a:lnTo>
                  <a:lnTo>
                    <a:pt x="9641163" y="1281517"/>
                  </a:lnTo>
                  <a:lnTo>
                    <a:pt x="9652592" y="1281517"/>
                  </a:lnTo>
                  <a:lnTo>
                    <a:pt x="9664022" y="1281517"/>
                  </a:lnTo>
                  <a:lnTo>
                    <a:pt x="9675452" y="1281517"/>
                  </a:lnTo>
                  <a:lnTo>
                    <a:pt x="9686882" y="1281517"/>
                  </a:lnTo>
                  <a:lnTo>
                    <a:pt x="9698360" y="1281517"/>
                  </a:lnTo>
                  <a:lnTo>
                    <a:pt x="9709790" y="1281517"/>
                  </a:lnTo>
                  <a:lnTo>
                    <a:pt x="9721219" y="1281517"/>
                  </a:lnTo>
                  <a:lnTo>
                    <a:pt x="9732650" y="1281517"/>
                  </a:lnTo>
                  <a:lnTo>
                    <a:pt x="9744080" y="1281517"/>
                  </a:lnTo>
                  <a:lnTo>
                    <a:pt x="9755557" y="1281517"/>
                  </a:lnTo>
                  <a:lnTo>
                    <a:pt x="9766988" y="1281517"/>
                  </a:lnTo>
                  <a:lnTo>
                    <a:pt x="9778417" y="1281517"/>
                  </a:lnTo>
                  <a:lnTo>
                    <a:pt x="9789848" y="1281517"/>
                  </a:lnTo>
                  <a:lnTo>
                    <a:pt x="9801277" y="1281517"/>
                  </a:lnTo>
                  <a:lnTo>
                    <a:pt x="9812755" y="1281517"/>
                  </a:lnTo>
                  <a:lnTo>
                    <a:pt x="9824185" y="1281517"/>
                  </a:lnTo>
                  <a:lnTo>
                    <a:pt x="9835615" y="1281517"/>
                  </a:lnTo>
                  <a:lnTo>
                    <a:pt x="9847045" y="1281517"/>
                  </a:lnTo>
                  <a:lnTo>
                    <a:pt x="9858475" y="1281517"/>
                  </a:lnTo>
                  <a:lnTo>
                    <a:pt x="9869952" y="1281517"/>
                  </a:lnTo>
                  <a:lnTo>
                    <a:pt x="9881383" y="1281517"/>
                  </a:lnTo>
                  <a:lnTo>
                    <a:pt x="9892812" y="1281517"/>
                  </a:lnTo>
                  <a:lnTo>
                    <a:pt x="9904243" y="1281517"/>
                  </a:lnTo>
                  <a:lnTo>
                    <a:pt x="9915673" y="1281517"/>
                  </a:lnTo>
                  <a:lnTo>
                    <a:pt x="9927102" y="1281517"/>
                  </a:lnTo>
                  <a:lnTo>
                    <a:pt x="9938581" y="1281517"/>
                  </a:lnTo>
                  <a:lnTo>
                    <a:pt x="9950010" y="1281517"/>
                  </a:lnTo>
                  <a:lnTo>
                    <a:pt x="9961441" y="1281517"/>
                  </a:lnTo>
                  <a:lnTo>
                    <a:pt x="9972870" y="1281517"/>
                  </a:lnTo>
                  <a:lnTo>
                    <a:pt x="9984300" y="1281517"/>
                  </a:lnTo>
                  <a:lnTo>
                    <a:pt x="9995778" y="1281517"/>
                  </a:lnTo>
                  <a:lnTo>
                    <a:pt x="10007208" y="1281517"/>
                  </a:lnTo>
                  <a:lnTo>
                    <a:pt x="10018638" y="1281517"/>
                  </a:lnTo>
                  <a:lnTo>
                    <a:pt x="10030068" y="1281517"/>
                  </a:lnTo>
                  <a:lnTo>
                    <a:pt x="10041498" y="1281517"/>
                  </a:lnTo>
                  <a:lnTo>
                    <a:pt x="10052976" y="1281517"/>
                  </a:lnTo>
                  <a:lnTo>
                    <a:pt x="10064405" y="1281517"/>
                  </a:lnTo>
                  <a:lnTo>
                    <a:pt x="10075835" y="1281517"/>
                  </a:lnTo>
                  <a:lnTo>
                    <a:pt x="10087266" y="1281517"/>
                  </a:lnTo>
                  <a:lnTo>
                    <a:pt x="10098695" y="1281517"/>
                  </a:lnTo>
                  <a:lnTo>
                    <a:pt x="10110174" y="1281517"/>
                  </a:lnTo>
                  <a:lnTo>
                    <a:pt x="10121603" y="1281517"/>
                  </a:lnTo>
                  <a:lnTo>
                    <a:pt x="10133033" y="1281517"/>
                  </a:lnTo>
                  <a:lnTo>
                    <a:pt x="10144463" y="1281517"/>
                  </a:lnTo>
                  <a:lnTo>
                    <a:pt x="10155893" y="1281517"/>
                  </a:lnTo>
                  <a:lnTo>
                    <a:pt x="10167371" y="1281517"/>
                  </a:lnTo>
                  <a:lnTo>
                    <a:pt x="10178801" y="1281517"/>
                  </a:lnTo>
                  <a:lnTo>
                    <a:pt x="10190230" y="1281517"/>
                  </a:lnTo>
                  <a:lnTo>
                    <a:pt x="10201661" y="1281517"/>
                  </a:lnTo>
                  <a:lnTo>
                    <a:pt x="10213091" y="1281517"/>
                  </a:lnTo>
                  <a:lnTo>
                    <a:pt x="10224569" y="1281517"/>
                  </a:lnTo>
                  <a:lnTo>
                    <a:pt x="10235998" y="1281517"/>
                  </a:lnTo>
                  <a:lnTo>
                    <a:pt x="10247428" y="1281517"/>
                  </a:lnTo>
                  <a:lnTo>
                    <a:pt x="10258859" y="1281517"/>
                  </a:lnTo>
                  <a:lnTo>
                    <a:pt x="10270288" y="1281517"/>
                  </a:lnTo>
                  <a:lnTo>
                    <a:pt x="10281767" y="1281517"/>
                  </a:lnTo>
                  <a:lnTo>
                    <a:pt x="10293196" y="1281517"/>
                  </a:lnTo>
                  <a:lnTo>
                    <a:pt x="10304626" y="1281517"/>
                  </a:lnTo>
                  <a:lnTo>
                    <a:pt x="10316056" y="1281517"/>
                  </a:lnTo>
                  <a:lnTo>
                    <a:pt x="10327486" y="1281517"/>
                  </a:lnTo>
                  <a:lnTo>
                    <a:pt x="10338963" y="1281517"/>
                  </a:lnTo>
                  <a:lnTo>
                    <a:pt x="10350394" y="1281517"/>
                  </a:lnTo>
                  <a:lnTo>
                    <a:pt x="10361823" y="1281517"/>
                  </a:lnTo>
                  <a:lnTo>
                    <a:pt x="10373254" y="1281517"/>
                  </a:lnTo>
                  <a:lnTo>
                    <a:pt x="10384684" y="1281517"/>
                  </a:lnTo>
                  <a:lnTo>
                    <a:pt x="10396161" y="1281517"/>
                  </a:lnTo>
                  <a:lnTo>
                    <a:pt x="10407591" y="1281517"/>
                  </a:lnTo>
                  <a:lnTo>
                    <a:pt x="10419021" y="1281517"/>
                  </a:lnTo>
                  <a:lnTo>
                    <a:pt x="10430452" y="1281517"/>
                  </a:lnTo>
                  <a:lnTo>
                    <a:pt x="10441881" y="1281517"/>
                  </a:lnTo>
                  <a:lnTo>
                    <a:pt x="10453358" y="1281517"/>
                  </a:lnTo>
                  <a:lnTo>
                    <a:pt x="10464789" y="1281517"/>
                  </a:lnTo>
                  <a:lnTo>
                    <a:pt x="10476219" y="1281517"/>
                  </a:lnTo>
                  <a:lnTo>
                    <a:pt x="10487649" y="1281517"/>
                  </a:lnTo>
                  <a:lnTo>
                    <a:pt x="10499079" y="1281517"/>
                  </a:lnTo>
                  <a:lnTo>
                    <a:pt x="10510556" y="1281517"/>
                  </a:lnTo>
                  <a:lnTo>
                    <a:pt x="10521987" y="1281517"/>
                  </a:lnTo>
                  <a:lnTo>
                    <a:pt x="10533416" y="1281517"/>
                  </a:lnTo>
                  <a:lnTo>
                    <a:pt x="10544847" y="1281517"/>
                  </a:lnTo>
                  <a:lnTo>
                    <a:pt x="10556277" y="1281517"/>
                  </a:lnTo>
                  <a:lnTo>
                    <a:pt x="10567754" y="1281517"/>
                  </a:lnTo>
                  <a:lnTo>
                    <a:pt x="10579184" y="1281517"/>
                  </a:lnTo>
                  <a:lnTo>
                    <a:pt x="10590614" y="1281517"/>
                  </a:lnTo>
                  <a:lnTo>
                    <a:pt x="10602045" y="1281517"/>
                  </a:lnTo>
                  <a:lnTo>
                    <a:pt x="10613474" y="1281517"/>
                  </a:lnTo>
                  <a:lnTo>
                    <a:pt x="10624951" y="1281517"/>
                  </a:lnTo>
                  <a:lnTo>
                    <a:pt x="10636382" y="1281517"/>
                  </a:lnTo>
                  <a:lnTo>
                    <a:pt x="10647812" y="1281517"/>
                  </a:lnTo>
                  <a:lnTo>
                    <a:pt x="10659241" y="1281517"/>
                  </a:lnTo>
                  <a:lnTo>
                    <a:pt x="10670672" y="1281517"/>
                  </a:lnTo>
                  <a:lnTo>
                    <a:pt x="10682149" y="1281517"/>
                  </a:lnTo>
                  <a:lnTo>
                    <a:pt x="10693580" y="1281517"/>
                  </a:lnTo>
                  <a:lnTo>
                    <a:pt x="10705009" y="1281517"/>
                  </a:lnTo>
                  <a:lnTo>
                    <a:pt x="10716439" y="1281517"/>
                  </a:lnTo>
                  <a:lnTo>
                    <a:pt x="10727870" y="1281517"/>
                  </a:lnTo>
                  <a:lnTo>
                    <a:pt x="10739347" y="1281517"/>
                  </a:lnTo>
                  <a:lnTo>
                    <a:pt x="10750778" y="1281517"/>
                  </a:lnTo>
                  <a:lnTo>
                    <a:pt x="10762207" y="1281517"/>
                  </a:lnTo>
                  <a:lnTo>
                    <a:pt x="10773637" y="1281517"/>
                  </a:lnTo>
                  <a:lnTo>
                    <a:pt x="10785067" y="1281517"/>
                  </a:lnTo>
                  <a:lnTo>
                    <a:pt x="10796544" y="1281517"/>
                  </a:lnTo>
                  <a:lnTo>
                    <a:pt x="10807975" y="1281517"/>
                  </a:lnTo>
                  <a:lnTo>
                    <a:pt x="10819405" y="1281517"/>
                  </a:lnTo>
                  <a:lnTo>
                    <a:pt x="10830834" y="1281517"/>
                  </a:lnTo>
                  <a:lnTo>
                    <a:pt x="10842265" y="1281517"/>
                  </a:lnTo>
                  <a:lnTo>
                    <a:pt x="10853742" y="1281517"/>
                  </a:lnTo>
                  <a:lnTo>
                    <a:pt x="10865173" y="1281517"/>
                  </a:lnTo>
                  <a:lnTo>
                    <a:pt x="10876602" y="1281517"/>
                  </a:lnTo>
                  <a:lnTo>
                    <a:pt x="10888032" y="1281517"/>
                  </a:lnTo>
                  <a:lnTo>
                    <a:pt x="10899463" y="1281517"/>
                  </a:lnTo>
                  <a:lnTo>
                    <a:pt x="10910892" y="1281517"/>
                  </a:lnTo>
                  <a:lnTo>
                    <a:pt x="10922369" y="1281517"/>
                  </a:lnTo>
                  <a:lnTo>
                    <a:pt x="10933800" y="1281517"/>
                  </a:lnTo>
                  <a:lnTo>
                    <a:pt x="10945230" y="1281517"/>
                  </a:lnTo>
                  <a:lnTo>
                    <a:pt x="10956660" y="1281517"/>
                  </a:lnTo>
                  <a:lnTo>
                    <a:pt x="10968090" y="1281517"/>
                  </a:lnTo>
                  <a:lnTo>
                    <a:pt x="10979567" y="1281517"/>
                  </a:lnTo>
                  <a:lnTo>
                    <a:pt x="10990998" y="1281517"/>
                  </a:lnTo>
                  <a:lnTo>
                    <a:pt x="11002427" y="1281517"/>
                  </a:lnTo>
                  <a:lnTo>
                    <a:pt x="11013858" y="1281517"/>
                  </a:lnTo>
                  <a:lnTo>
                    <a:pt x="11025287" y="1281517"/>
                  </a:lnTo>
                  <a:lnTo>
                    <a:pt x="11036765" y="1281517"/>
                  </a:lnTo>
                  <a:lnTo>
                    <a:pt x="11048195" y="1281517"/>
                  </a:lnTo>
                  <a:lnTo>
                    <a:pt x="11059625" y="1281517"/>
                  </a:lnTo>
                  <a:lnTo>
                    <a:pt x="11071056" y="1281517"/>
                  </a:lnTo>
                  <a:lnTo>
                    <a:pt x="11082485" y="1281517"/>
                  </a:lnTo>
                  <a:lnTo>
                    <a:pt x="11093962" y="1281517"/>
                  </a:lnTo>
                  <a:lnTo>
                    <a:pt x="11105393" y="1281517"/>
                  </a:lnTo>
                  <a:lnTo>
                    <a:pt x="11116823" y="1281517"/>
                  </a:lnTo>
                  <a:lnTo>
                    <a:pt x="11128253" y="1281517"/>
                  </a:lnTo>
                  <a:lnTo>
                    <a:pt x="11139683" y="1281517"/>
                  </a:lnTo>
                  <a:lnTo>
                    <a:pt x="11151160" y="1281517"/>
                  </a:lnTo>
                  <a:lnTo>
                    <a:pt x="11162591" y="1281517"/>
                  </a:lnTo>
                  <a:lnTo>
                    <a:pt x="11174020" y="1281517"/>
                  </a:lnTo>
                  <a:lnTo>
                    <a:pt x="11185451" y="1281517"/>
                  </a:lnTo>
                  <a:lnTo>
                    <a:pt x="11196881" y="1281517"/>
                  </a:lnTo>
                  <a:lnTo>
                    <a:pt x="11208358" y="1281517"/>
                  </a:lnTo>
                  <a:lnTo>
                    <a:pt x="11218359" y="128151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74B8AD35-D145-954A-96A4-75E5E009848B}"/>
                </a:ext>
              </a:extLst>
            </p:cNvPr>
            <p:cNvSpPr/>
            <p:nvPr/>
          </p:nvSpPr>
          <p:spPr>
            <a:xfrm>
              <a:off x="851149" y="5579440"/>
              <a:ext cx="11218359" cy="521322"/>
            </a:xfrm>
            <a:custGeom>
              <a:avLst/>
              <a:gdLst>
                <a:gd name="connsiteX0" fmla="*/ 0 w 11218359"/>
                <a:gd name="connsiteY0" fmla="*/ 521322 h 521322"/>
                <a:gd name="connsiteX1" fmla="*/ 9149 w 11218359"/>
                <a:gd name="connsiteY1" fmla="*/ 521322 h 521322"/>
                <a:gd name="connsiteX2" fmla="*/ 20588 w 11218359"/>
                <a:gd name="connsiteY2" fmla="*/ 521322 h 521322"/>
                <a:gd name="connsiteX3" fmla="*/ 32028 w 11218359"/>
                <a:gd name="connsiteY3" fmla="*/ 521322 h 521322"/>
                <a:gd name="connsiteX4" fmla="*/ 43467 w 11218359"/>
                <a:gd name="connsiteY4" fmla="*/ 521322 h 521322"/>
                <a:gd name="connsiteX5" fmla="*/ 54907 w 11218359"/>
                <a:gd name="connsiteY5" fmla="*/ 521322 h 521322"/>
                <a:gd name="connsiteX6" fmla="*/ 66346 w 11218359"/>
                <a:gd name="connsiteY6" fmla="*/ 521322 h 521322"/>
                <a:gd name="connsiteX7" fmla="*/ 77786 w 11218359"/>
                <a:gd name="connsiteY7" fmla="*/ 521322 h 521322"/>
                <a:gd name="connsiteX8" fmla="*/ 89225 w 11218359"/>
                <a:gd name="connsiteY8" fmla="*/ 521322 h 521322"/>
                <a:gd name="connsiteX9" fmla="*/ 100665 w 11218359"/>
                <a:gd name="connsiteY9" fmla="*/ 521322 h 521322"/>
                <a:gd name="connsiteX10" fmla="*/ 112104 w 11218359"/>
                <a:gd name="connsiteY10" fmla="*/ 521322 h 521322"/>
                <a:gd name="connsiteX11" fmla="*/ 123544 w 11218359"/>
                <a:gd name="connsiteY11" fmla="*/ 521322 h 521322"/>
                <a:gd name="connsiteX12" fmla="*/ 134979 w 11218359"/>
                <a:gd name="connsiteY12" fmla="*/ 521322 h 521322"/>
                <a:gd name="connsiteX13" fmla="*/ 146423 w 11218359"/>
                <a:gd name="connsiteY13" fmla="*/ 521322 h 521322"/>
                <a:gd name="connsiteX14" fmla="*/ 157858 w 11218359"/>
                <a:gd name="connsiteY14" fmla="*/ 521322 h 521322"/>
                <a:gd name="connsiteX15" fmla="*/ 169297 w 11218359"/>
                <a:gd name="connsiteY15" fmla="*/ 521322 h 521322"/>
                <a:gd name="connsiteX16" fmla="*/ 180737 w 11218359"/>
                <a:gd name="connsiteY16" fmla="*/ 521322 h 521322"/>
                <a:gd name="connsiteX17" fmla="*/ 192176 w 11218359"/>
                <a:gd name="connsiteY17" fmla="*/ 521322 h 521322"/>
                <a:gd name="connsiteX18" fmla="*/ 203616 w 11218359"/>
                <a:gd name="connsiteY18" fmla="*/ 521322 h 521322"/>
                <a:gd name="connsiteX19" fmla="*/ 215055 w 11218359"/>
                <a:gd name="connsiteY19" fmla="*/ 521322 h 521322"/>
                <a:gd name="connsiteX20" fmla="*/ 226495 w 11218359"/>
                <a:gd name="connsiteY20" fmla="*/ 521322 h 521322"/>
                <a:gd name="connsiteX21" fmla="*/ 237935 w 11218359"/>
                <a:gd name="connsiteY21" fmla="*/ 521322 h 521322"/>
                <a:gd name="connsiteX22" fmla="*/ 249374 w 11218359"/>
                <a:gd name="connsiteY22" fmla="*/ 521322 h 521322"/>
                <a:gd name="connsiteX23" fmla="*/ 260814 w 11218359"/>
                <a:gd name="connsiteY23" fmla="*/ 521322 h 521322"/>
                <a:gd name="connsiteX24" fmla="*/ 272253 w 11218359"/>
                <a:gd name="connsiteY24" fmla="*/ 521322 h 521322"/>
                <a:gd name="connsiteX25" fmla="*/ 283693 w 11218359"/>
                <a:gd name="connsiteY25" fmla="*/ 521322 h 521322"/>
                <a:gd name="connsiteX26" fmla="*/ 295132 w 11218359"/>
                <a:gd name="connsiteY26" fmla="*/ 521322 h 521322"/>
                <a:gd name="connsiteX27" fmla="*/ 306572 w 11218359"/>
                <a:gd name="connsiteY27" fmla="*/ 521322 h 521322"/>
                <a:gd name="connsiteX28" fmla="*/ 318011 w 11218359"/>
                <a:gd name="connsiteY28" fmla="*/ 521322 h 521322"/>
                <a:gd name="connsiteX29" fmla="*/ 329451 w 11218359"/>
                <a:gd name="connsiteY29" fmla="*/ 521322 h 521322"/>
                <a:gd name="connsiteX30" fmla="*/ 340890 w 11218359"/>
                <a:gd name="connsiteY30" fmla="*/ 521322 h 521322"/>
                <a:gd name="connsiteX31" fmla="*/ 352330 w 11218359"/>
                <a:gd name="connsiteY31" fmla="*/ 521322 h 521322"/>
                <a:gd name="connsiteX32" fmla="*/ 363769 w 11218359"/>
                <a:gd name="connsiteY32" fmla="*/ 521322 h 521322"/>
                <a:gd name="connsiteX33" fmla="*/ 375209 w 11218359"/>
                <a:gd name="connsiteY33" fmla="*/ 521322 h 521322"/>
                <a:gd name="connsiteX34" fmla="*/ 386648 w 11218359"/>
                <a:gd name="connsiteY34" fmla="*/ 521322 h 521322"/>
                <a:gd name="connsiteX35" fmla="*/ 398088 w 11218359"/>
                <a:gd name="connsiteY35" fmla="*/ 521322 h 521322"/>
                <a:gd name="connsiteX36" fmla="*/ 409527 w 11218359"/>
                <a:gd name="connsiteY36" fmla="*/ 521322 h 521322"/>
                <a:gd name="connsiteX37" fmla="*/ 420967 w 11218359"/>
                <a:gd name="connsiteY37" fmla="*/ 521322 h 521322"/>
                <a:gd name="connsiteX38" fmla="*/ 432406 w 11218359"/>
                <a:gd name="connsiteY38" fmla="*/ 521322 h 521322"/>
                <a:gd name="connsiteX39" fmla="*/ 443846 w 11218359"/>
                <a:gd name="connsiteY39" fmla="*/ 521322 h 521322"/>
                <a:gd name="connsiteX40" fmla="*/ 455285 w 11218359"/>
                <a:gd name="connsiteY40" fmla="*/ 521322 h 521322"/>
                <a:gd name="connsiteX41" fmla="*/ 466725 w 11218359"/>
                <a:gd name="connsiteY41" fmla="*/ 521322 h 521322"/>
                <a:gd name="connsiteX42" fmla="*/ 478165 w 11218359"/>
                <a:gd name="connsiteY42" fmla="*/ 521322 h 521322"/>
                <a:gd name="connsiteX43" fmla="*/ 489604 w 11218359"/>
                <a:gd name="connsiteY43" fmla="*/ 521322 h 521322"/>
                <a:gd name="connsiteX44" fmla="*/ 501044 w 11218359"/>
                <a:gd name="connsiteY44" fmla="*/ 521322 h 521322"/>
                <a:gd name="connsiteX45" fmla="*/ 512483 w 11218359"/>
                <a:gd name="connsiteY45" fmla="*/ 521322 h 521322"/>
                <a:gd name="connsiteX46" fmla="*/ 523923 w 11218359"/>
                <a:gd name="connsiteY46" fmla="*/ 521322 h 521322"/>
                <a:gd name="connsiteX47" fmla="*/ 535362 w 11218359"/>
                <a:gd name="connsiteY47" fmla="*/ 521322 h 521322"/>
                <a:gd name="connsiteX48" fmla="*/ 546802 w 11218359"/>
                <a:gd name="connsiteY48" fmla="*/ 521322 h 521322"/>
                <a:gd name="connsiteX49" fmla="*/ 558241 w 11218359"/>
                <a:gd name="connsiteY49" fmla="*/ 521322 h 521322"/>
                <a:gd name="connsiteX50" fmla="*/ 569681 w 11218359"/>
                <a:gd name="connsiteY50" fmla="*/ 521322 h 521322"/>
                <a:gd name="connsiteX51" fmla="*/ 581120 w 11218359"/>
                <a:gd name="connsiteY51" fmla="*/ 521322 h 521322"/>
                <a:gd name="connsiteX52" fmla="*/ 592560 w 11218359"/>
                <a:gd name="connsiteY52" fmla="*/ 521322 h 521322"/>
                <a:gd name="connsiteX53" fmla="*/ 603999 w 11218359"/>
                <a:gd name="connsiteY53" fmla="*/ 521322 h 521322"/>
                <a:gd name="connsiteX54" fmla="*/ 615439 w 11218359"/>
                <a:gd name="connsiteY54" fmla="*/ 521322 h 521322"/>
                <a:gd name="connsiteX55" fmla="*/ 626878 w 11218359"/>
                <a:gd name="connsiteY55" fmla="*/ 521322 h 521322"/>
                <a:gd name="connsiteX56" fmla="*/ 638318 w 11218359"/>
                <a:gd name="connsiteY56" fmla="*/ 521322 h 521322"/>
                <a:gd name="connsiteX57" fmla="*/ 649757 w 11218359"/>
                <a:gd name="connsiteY57" fmla="*/ 521322 h 521322"/>
                <a:gd name="connsiteX58" fmla="*/ 661192 w 11218359"/>
                <a:gd name="connsiteY58" fmla="*/ 521322 h 521322"/>
                <a:gd name="connsiteX59" fmla="*/ 672632 w 11218359"/>
                <a:gd name="connsiteY59" fmla="*/ 521322 h 521322"/>
                <a:gd name="connsiteX60" fmla="*/ 684071 w 11218359"/>
                <a:gd name="connsiteY60" fmla="*/ 521322 h 521322"/>
                <a:gd name="connsiteX61" fmla="*/ 695511 w 11218359"/>
                <a:gd name="connsiteY61" fmla="*/ 521322 h 521322"/>
                <a:gd name="connsiteX62" fmla="*/ 706950 w 11218359"/>
                <a:gd name="connsiteY62" fmla="*/ 521322 h 521322"/>
                <a:gd name="connsiteX63" fmla="*/ 718390 w 11218359"/>
                <a:gd name="connsiteY63" fmla="*/ 521322 h 521322"/>
                <a:gd name="connsiteX64" fmla="*/ 729829 w 11218359"/>
                <a:gd name="connsiteY64" fmla="*/ 521322 h 521322"/>
                <a:gd name="connsiteX65" fmla="*/ 741269 w 11218359"/>
                <a:gd name="connsiteY65" fmla="*/ 521322 h 521322"/>
                <a:gd name="connsiteX66" fmla="*/ 752708 w 11218359"/>
                <a:gd name="connsiteY66" fmla="*/ 521322 h 521322"/>
                <a:gd name="connsiteX67" fmla="*/ 764148 w 11218359"/>
                <a:gd name="connsiteY67" fmla="*/ 521322 h 521322"/>
                <a:gd name="connsiteX68" fmla="*/ 775587 w 11218359"/>
                <a:gd name="connsiteY68" fmla="*/ 521322 h 521322"/>
                <a:gd name="connsiteX69" fmla="*/ 787027 w 11218359"/>
                <a:gd name="connsiteY69" fmla="*/ 521322 h 521322"/>
                <a:gd name="connsiteX70" fmla="*/ 798467 w 11218359"/>
                <a:gd name="connsiteY70" fmla="*/ 521322 h 521322"/>
                <a:gd name="connsiteX71" fmla="*/ 809906 w 11218359"/>
                <a:gd name="connsiteY71" fmla="*/ 521322 h 521322"/>
                <a:gd name="connsiteX72" fmla="*/ 821346 w 11218359"/>
                <a:gd name="connsiteY72" fmla="*/ 521322 h 521322"/>
                <a:gd name="connsiteX73" fmla="*/ 832785 w 11218359"/>
                <a:gd name="connsiteY73" fmla="*/ 521322 h 521322"/>
                <a:gd name="connsiteX74" fmla="*/ 844225 w 11218359"/>
                <a:gd name="connsiteY74" fmla="*/ 521322 h 521322"/>
                <a:gd name="connsiteX75" fmla="*/ 855664 w 11218359"/>
                <a:gd name="connsiteY75" fmla="*/ 521322 h 521322"/>
                <a:gd name="connsiteX76" fmla="*/ 867104 w 11218359"/>
                <a:gd name="connsiteY76" fmla="*/ 521322 h 521322"/>
                <a:gd name="connsiteX77" fmla="*/ 878543 w 11218359"/>
                <a:gd name="connsiteY77" fmla="*/ 521322 h 521322"/>
                <a:gd name="connsiteX78" fmla="*/ 889983 w 11218359"/>
                <a:gd name="connsiteY78" fmla="*/ 521322 h 521322"/>
                <a:gd name="connsiteX79" fmla="*/ 901422 w 11218359"/>
                <a:gd name="connsiteY79" fmla="*/ 521322 h 521322"/>
                <a:gd name="connsiteX80" fmla="*/ 912862 w 11218359"/>
                <a:gd name="connsiteY80" fmla="*/ 521322 h 521322"/>
                <a:gd name="connsiteX81" fmla="*/ 924301 w 11218359"/>
                <a:gd name="connsiteY81" fmla="*/ 521322 h 521322"/>
                <a:gd name="connsiteX82" fmla="*/ 935741 w 11218359"/>
                <a:gd name="connsiteY82" fmla="*/ 521322 h 521322"/>
                <a:gd name="connsiteX83" fmla="*/ 947180 w 11218359"/>
                <a:gd name="connsiteY83" fmla="*/ 521322 h 521322"/>
                <a:gd name="connsiteX84" fmla="*/ 958620 w 11218359"/>
                <a:gd name="connsiteY84" fmla="*/ 521322 h 521322"/>
                <a:gd name="connsiteX85" fmla="*/ 970059 w 11218359"/>
                <a:gd name="connsiteY85" fmla="*/ 521322 h 521322"/>
                <a:gd name="connsiteX86" fmla="*/ 981499 w 11218359"/>
                <a:gd name="connsiteY86" fmla="*/ 521322 h 521322"/>
                <a:gd name="connsiteX87" fmla="*/ 992938 w 11218359"/>
                <a:gd name="connsiteY87" fmla="*/ 521322 h 521322"/>
                <a:gd name="connsiteX88" fmla="*/ 1004378 w 11218359"/>
                <a:gd name="connsiteY88" fmla="*/ 521322 h 521322"/>
                <a:gd name="connsiteX89" fmla="*/ 1015818 w 11218359"/>
                <a:gd name="connsiteY89" fmla="*/ 521322 h 521322"/>
                <a:gd name="connsiteX90" fmla="*/ 1027257 w 11218359"/>
                <a:gd name="connsiteY90" fmla="*/ 521322 h 521322"/>
                <a:gd name="connsiteX91" fmla="*/ 1038697 w 11218359"/>
                <a:gd name="connsiteY91" fmla="*/ 521322 h 521322"/>
                <a:gd name="connsiteX92" fmla="*/ 1050136 w 11218359"/>
                <a:gd name="connsiteY92" fmla="*/ 521322 h 521322"/>
                <a:gd name="connsiteX93" fmla="*/ 1061576 w 11218359"/>
                <a:gd name="connsiteY93" fmla="*/ 521322 h 521322"/>
                <a:gd name="connsiteX94" fmla="*/ 1073015 w 11218359"/>
                <a:gd name="connsiteY94" fmla="*/ 521322 h 521322"/>
                <a:gd name="connsiteX95" fmla="*/ 1084455 w 11218359"/>
                <a:gd name="connsiteY95" fmla="*/ 521322 h 521322"/>
                <a:gd name="connsiteX96" fmla="*/ 1095894 w 11218359"/>
                <a:gd name="connsiteY96" fmla="*/ 521322 h 521322"/>
                <a:gd name="connsiteX97" fmla="*/ 1107334 w 11218359"/>
                <a:gd name="connsiteY97" fmla="*/ 521322 h 521322"/>
                <a:gd name="connsiteX98" fmla="*/ 1118773 w 11218359"/>
                <a:gd name="connsiteY98" fmla="*/ 521322 h 521322"/>
                <a:gd name="connsiteX99" fmla="*/ 1130213 w 11218359"/>
                <a:gd name="connsiteY99" fmla="*/ 521322 h 521322"/>
                <a:gd name="connsiteX100" fmla="*/ 1141652 w 11218359"/>
                <a:gd name="connsiteY100" fmla="*/ 521322 h 521322"/>
                <a:gd name="connsiteX101" fmla="*/ 1153092 w 11218359"/>
                <a:gd name="connsiteY101" fmla="*/ 521322 h 521322"/>
                <a:gd name="connsiteX102" fmla="*/ 1164531 w 11218359"/>
                <a:gd name="connsiteY102" fmla="*/ 521322 h 521322"/>
                <a:gd name="connsiteX103" fmla="*/ 1175971 w 11218359"/>
                <a:gd name="connsiteY103" fmla="*/ 300476 h 521322"/>
                <a:gd name="connsiteX104" fmla="*/ 1187406 w 11218359"/>
                <a:gd name="connsiteY104" fmla="*/ 0 h 521322"/>
                <a:gd name="connsiteX105" fmla="*/ 1198845 w 11218359"/>
                <a:gd name="connsiteY105" fmla="*/ 225357 h 521322"/>
                <a:gd name="connsiteX106" fmla="*/ 1210285 w 11218359"/>
                <a:gd name="connsiteY106" fmla="*/ 456719 h 521322"/>
                <a:gd name="connsiteX107" fmla="*/ 1221724 w 11218359"/>
                <a:gd name="connsiteY107" fmla="*/ 521322 h 521322"/>
                <a:gd name="connsiteX108" fmla="*/ 1233164 w 11218359"/>
                <a:gd name="connsiteY108" fmla="*/ 521322 h 521322"/>
                <a:gd name="connsiteX109" fmla="*/ 1244603 w 11218359"/>
                <a:gd name="connsiteY109" fmla="*/ 521322 h 521322"/>
                <a:gd name="connsiteX110" fmla="*/ 1256043 w 11218359"/>
                <a:gd name="connsiteY110" fmla="*/ 521322 h 521322"/>
                <a:gd name="connsiteX111" fmla="*/ 1267482 w 11218359"/>
                <a:gd name="connsiteY111" fmla="*/ 521322 h 521322"/>
                <a:gd name="connsiteX112" fmla="*/ 1278922 w 11218359"/>
                <a:gd name="connsiteY112" fmla="*/ 521322 h 521322"/>
                <a:gd name="connsiteX113" fmla="*/ 1290361 w 11218359"/>
                <a:gd name="connsiteY113" fmla="*/ 521322 h 521322"/>
                <a:gd name="connsiteX114" fmla="*/ 1301801 w 11218359"/>
                <a:gd name="connsiteY114" fmla="*/ 521322 h 521322"/>
                <a:gd name="connsiteX115" fmla="*/ 1313240 w 11218359"/>
                <a:gd name="connsiteY115" fmla="*/ 521322 h 521322"/>
                <a:gd name="connsiteX116" fmla="*/ 1324680 w 11218359"/>
                <a:gd name="connsiteY116" fmla="*/ 521322 h 521322"/>
                <a:gd name="connsiteX117" fmla="*/ 1336120 w 11218359"/>
                <a:gd name="connsiteY117" fmla="*/ 521322 h 521322"/>
                <a:gd name="connsiteX118" fmla="*/ 1347559 w 11218359"/>
                <a:gd name="connsiteY118" fmla="*/ 521322 h 521322"/>
                <a:gd name="connsiteX119" fmla="*/ 1358999 w 11218359"/>
                <a:gd name="connsiteY119" fmla="*/ 521322 h 521322"/>
                <a:gd name="connsiteX120" fmla="*/ 1370438 w 11218359"/>
                <a:gd name="connsiteY120" fmla="*/ 521322 h 521322"/>
                <a:gd name="connsiteX121" fmla="*/ 1381878 w 11218359"/>
                <a:gd name="connsiteY121" fmla="*/ 521322 h 521322"/>
                <a:gd name="connsiteX122" fmla="*/ 1393317 w 11218359"/>
                <a:gd name="connsiteY122" fmla="*/ 521322 h 521322"/>
                <a:gd name="connsiteX123" fmla="*/ 1404757 w 11218359"/>
                <a:gd name="connsiteY123" fmla="*/ 521322 h 521322"/>
                <a:gd name="connsiteX124" fmla="*/ 1416196 w 11218359"/>
                <a:gd name="connsiteY124" fmla="*/ 521322 h 521322"/>
                <a:gd name="connsiteX125" fmla="*/ 1427636 w 11218359"/>
                <a:gd name="connsiteY125" fmla="*/ 521322 h 521322"/>
                <a:gd name="connsiteX126" fmla="*/ 1439075 w 11218359"/>
                <a:gd name="connsiteY126" fmla="*/ 521322 h 521322"/>
                <a:gd name="connsiteX127" fmla="*/ 1450515 w 11218359"/>
                <a:gd name="connsiteY127" fmla="*/ 521322 h 521322"/>
                <a:gd name="connsiteX128" fmla="*/ 1461954 w 11218359"/>
                <a:gd name="connsiteY128" fmla="*/ 521322 h 521322"/>
                <a:gd name="connsiteX129" fmla="*/ 1473394 w 11218359"/>
                <a:gd name="connsiteY129" fmla="*/ 521322 h 521322"/>
                <a:gd name="connsiteX130" fmla="*/ 1484833 w 11218359"/>
                <a:gd name="connsiteY130" fmla="*/ 521322 h 521322"/>
                <a:gd name="connsiteX131" fmla="*/ 1496273 w 11218359"/>
                <a:gd name="connsiteY131" fmla="*/ 521322 h 521322"/>
                <a:gd name="connsiteX132" fmla="*/ 1507712 w 11218359"/>
                <a:gd name="connsiteY132" fmla="*/ 521322 h 521322"/>
                <a:gd name="connsiteX133" fmla="*/ 1519152 w 11218359"/>
                <a:gd name="connsiteY133" fmla="*/ 521322 h 521322"/>
                <a:gd name="connsiteX134" fmla="*/ 1530591 w 11218359"/>
                <a:gd name="connsiteY134" fmla="*/ 521322 h 521322"/>
                <a:gd name="connsiteX135" fmla="*/ 1542031 w 11218359"/>
                <a:gd name="connsiteY135" fmla="*/ 521322 h 521322"/>
                <a:gd name="connsiteX136" fmla="*/ 1553471 w 11218359"/>
                <a:gd name="connsiteY136" fmla="*/ 521322 h 521322"/>
                <a:gd name="connsiteX137" fmla="*/ 1564910 w 11218359"/>
                <a:gd name="connsiteY137" fmla="*/ 521322 h 521322"/>
                <a:gd name="connsiteX138" fmla="*/ 1576349 w 11218359"/>
                <a:gd name="connsiteY138" fmla="*/ 521322 h 521322"/>
                <a:gd name="connsiteX139" fmla="*/ 1587789 w 11218359"/>
                <a:gd name="connsiteY139" fmla="*/ 521322 h 521322"/>
                <a:gd name="connsiteX140" fmla="*/ 1599229 w 11218359"/>
                <a:gd name="connsiteY140" fmla="*/ 521322 h 521322"/>
                <a:gd name="connsiteX141" fmla="*/ 1610668 w 11218359"/>
                <a:gd name="connsiteY141" fmla="*/ 521322 h 521322"/>
                <a:gd name="connsiteX142" fmla="*/ 1622107 w 11218359"/>
                <a:gd name="connsiteY142" fmla="*/ 521322 h 521322"/>
                <a:gd name="connsiteX143" fmla="*/ 1633547 w 11218359"/>
                <a:gd name="connsiteY143" fmla="*/ 521322 h 521322"/>
                <a:gd name="connsiteX144" fmla="*/ 1644987 w 11218359"/>
                <a:gd name="connsiteY144" fmla="*/ 521322 h 521322"/>
                <a:gd name="connsiteX145" fmla="*/ 1656426 w 11218359"/>
                <a:gd name="connsiteY145" fmla="*/ 521322 h 521322"/>
                <a:gd name="connsiteX146" fmla="*/ 1667866 w 11218359"/>
                <a:gd name="connsiteY146" fmla="*/ 521322 h 521322"/>
                <a:gd name="connsiteX147" fmla="*/ 1679305 w 11218359"/>
                <a:gd name="connsiteY147" fmla="*/ 521322 h 521322"/>
                <a:gd name="connsiteX148" fmla="*/ 1690745 w 11218359"/>
                <a:gd name="connsiteY148" fmla="*/ 521322 h 521322"/>
                <a:gd name="connsiteX149" fmla="*/ 1702184 w 11218359"/>
                <a:gd name="connsiteY149" fmla="*/ 521322 h 521322"/>
                <a:gd name="connsiteX150" fmla="*/ 1713619 w 11218359"/>
                <a:gd name="connsiteY150" fmla="*/ 521322 h 521322"/>
                <a:gd name="connsiteX151" fmla="*/ 1725063 w 11218359"/>
                <a:gd name="connsiteY151" fmla="*/ 521322 h 521322"/>
                <a:gd name="connsiteX152" fmla="*/ 1736498 w 11218359"/>
                <a:gd name="connsiteY152" fmla="*/ 521322 h 521322"/>
                <a:gd name="connsiteX153" fmla="*/ 1747938 w 11218359"/>
                <a:gd name="connsiteY153" fmla="*/ 521322 h 521322"/>
                <a:gd name="connsiteX154" fmla="*/ 1759377 w 11218359"/>
                <a:gd name="connsiteY154" fmla="*/ 521322 h 521322"/>
                <a:gd name="connsiteX155" fmla="*/ 1770817 w 11218359"/>
                <a:gd name="connsiteY155" fmla="*/ 521322 h 521322"/>
                <a:gd name="connsiteX156" fmla="*/ 1782256 w 11218359"/>
                <a:gd name="connsiteY156" fmla="*/ 521322 h 521322"/>
                <a:gd name="connsiteX157" fmla="*/ 1793696 w 11218359"/>
                <a:gd name="connsiteY157" fmla="*/ 521322 h 521322"/>
                <a:gd name="connsiteX158" fmla="*/ 1805135 w 11218359"/>
                <a:gd name="connsiteY158" fmla="*/ 521322 h 521322"/>
                <a:gd name="connsiteX159" fmla="*/ 1816575 w 11218359"/>
                <a:gd name="connsiteY159" fmla="*/ 521322 h 521322"/>
                <a:gd name="connsiteX160" fmla="*/ 1828014 w 11218359"/>
                <a:gd name="connsiteY160" fmla="*/ 521322 h 521322"/>
                <a:gd name="connsiteX161" fmla="*/ 1839454 w 11218359"/>
                <a:gd name="connsiteY161" fmla="*/ 521322 h 521322"/>
                <a:gd name="connsiteX162" fmla="*/ 1850893 w 11218359"/>
                <a:gd name="connsiteY162" fmla="*/ 521322 h 521322"/>
                <a:gd name="connsiteX163" fmla="*/ 1862333 w 11218359"/>
                <a:gd name="connsiteY163" fmla="*/ 521322 h 521322"/>
                <a:gd name="connsiteX164" fmla="*/ 1873772 w 11218359"/>
                <a:gd name="connsiteY164" fmla="*/ 521322 h 521322"/>
                <a:gd name="connsiteX165" fmla="*/ 1885212 w 11218359"/>
                <a:gd name="connsiteY165" fmla="*/ 521322 h 521322"/>
                <a:gd name="connsiteX166" fmla="*/ 1896651 w 11218359"/>
                <a:gd name="connsiteY166" fmla="*/ 521322 h 521322"/>
                <a:gd name="connsiteX167" fmla="*/ 1908091 w 11218359"/>
                <a:gd name="connsiteY167" fmla="*/ 521322 h 521322"/>
                <a:gd name="connsiteX168" fmla="*/ 1919531 w 11218359"/>
                <a:gd name="connsiteY168" fmla="*/ 521322 h 521322"/>
                <a:gd name="connsiteX169" fmla="*/ 1930970 w 11218359"/>
                <a:gd name="connsiteY169" fmla="*/ 521322 h 521322"/>
                <a:gd name="connsiteX170" fmla="*/ 1942409 w 11218359"/>
                <a:gd name="connsiteY170" fmla="*/ 521322 h 521322"/>
                <a:gd name="connsiteX171" fmla="*/ 1953849 w 11218359"/>
                <a:gd name="connsiteY171" fmla="*/ 521322 h 521322"/>
                <a:gd name="connsiteX172" fmla="*/ 1965289 w 11218359"/>
                <a:gd name="connsiteY172" fmla="*/ 521322 h 521322"/>
                <a:gd name="connsiteX173" fmla="*/ 1976728 w 11218359"/>
                <a:gd name="connsiteY173" fmla="*/ 521322 h 521322"/>
                <a:gd name="connsiteX174" fmla="*/ 1988168 w 11218359"/>
                <a:gd name="connsiteY174" fmla="*/ 521322 h 521322"/>
                <a:gd name="connsiteX175" fmla="*/ 1999607 w 11218359"/>
                <a:gd name="connsiteY175" fmla="*/ 521322 h 521322"/>
                <a:gd name="connsiteX176" fmla="*/ 2011047 w 11218359"/>
                <a:gd name="connsiteY176" fmla="*/ 521322 h 521322"/>
                <a:gd name="connsiteX177" fmla="*/ 2022486 w 11218359"/>
                <a:gd name="connsiteY177" fmla="*/ 521322 h 521322"/>
                <a:gd name="connsiteX178" fmla="*/ 2033926 w 11218359"/>
                <a:gd name="connsiteY178" fmla="*/ 521322 h 521322"/>
                <a:gd name="connsiteX179" fmla="*/ 2045365 w 11218359"/>
                <a:gd name="connsiteY179" fmla="*/ 521322 h 521322"/>
                <a:gd name="connsiteX180" fmla="*/ 2056805 w 11218359"/>
                <a:gd name="connsiteY180" fmla="*/ 521322 h 521322"/>
                <a:gd name="connsiteX181" fmla="*/ 2068244 w 11218359"/>
                <a:gd name="connsiteY181" fmla="*/ 521322 h 521322"/>
                <a:gd name="connsiteX182" fmla="*/ 2079684 w 11218359"/>
                <a:gd name="connsiteY182" fmla="*/ 521322 h 521322"/>
                <a:gd name="connsiteX183" fmla="*/ 2091123 w 11218359"/>
                <a:gd name="connsiteY183" fmla="*/ 521322 h 521322"/>
                <a:gd name="connsiteX184" fmla="*/ 2102563 w 11218359"/>
                <a:gd name="connsiteY184" fmla="*/ 521322 h 521322"/>
                <a:gd name="connsiteX185" fmla="*/ 2114002 w 11218359"/>
                <a:gd name="connsiteY185" fmla="*/ 521322 h 521322"/>
                <a:gd name="connsiteX186" fmla="*/ 2125442 w 11218359"/>
                <a:gd name="connsiteY186" fmla="*/ 521322 h 521322"/>
                <a:gd name="connsiteX187" fmla="*/ 2136882 w 11218359"/>
                <a:gd name="connsiteY187" fmla="*/ 521322 h 521322"/>
                <a:gd name="connsiteX188" fmla="*/ 2148321 w 11218359"/>
                <a:gd name="connsiteY188" fmla="*/ 521322 h 521322"/>
                <a:gd name="connsiteX189" fmla="*/ 2159760 w 11218359"/>
                <a:gd name="connsiteY189" fmla="*/ 521322 h 521322"/>
                <a:gd name="connsiteX190" fmla="*/ 2171200 w 11218359"/>
                <a:gd name="connsiteY190" fmla="*/ 521322 h 521322"/>
                <a:gd name="connsiteX191" fmla="*/ 2182640 w 11218359"/>
                <a:gd name="connsiteY191" fmla="*/ 521322 h 521322"/>
                <a:gd name="connsiteX192" fmla="*/ 2194079 w 11218359"/>
                <a:gd name="connsiteY192" fmla="*/ 521322 h 521322"/>
                <a:gd name="connsiteX193" fmla="*/ 2205519 w 11218359"/>
                <a:gd name="connsiteY193" fmla="*/ 521322 h 521322"/>
                <a:gd name="connsiteX194" fmla="*/ 2216958 w 11218359"/>
                <a:gd name="connsiteY194" fmla="*/ 521322 h 521322"/>
                <a:gd name="connsiteX195" fmla="*/ 2228393 w 11218359"/>
                <a:gd name="connsiteY195" fmla="*/ 521322 h 521322"/>
                <a:gd name="connsiteX196" fmla="*/ 2239837 w 11218359"/>
                <a:gd name="connsiteY196" fmla="*/ 521322 h 521322"/>
                <a:gd name="connsiteX197" fmla="*/ 2251272 w 11218359"/>
                <a:gd name="connsiteY197" fmla="*/ 521322 h 521322"/>
                <a:gd name="connsiteX198" fmla="*/ 2262716 w 11218359"/>
                <a:gd name="connsiteY198" fmla="*/ 521322 h 521322"/>
                <a:gd name="connsiteX199" fmla="*/ 2274151 w 11218359"/>
                <a:gd name="connsiteY199" fmla="*/ 521322 h 521322"/>
                <a:gd name="connsiteX200" fmla="*/ 2285591 w 11218359"/>
                <a:gd name="connsiteY200" fmla="*/ 521322 h 521322"/>
                <a:gd name="connsiteX201" fmla="*/ 2297030 w 11218359"/>
                <a:gd name="connsiteY201" fmla="*/ 521322 h 521322"/>
                <a:gd name="connsiteX202" fmla="*/ 2308470 w 11218359"/>
                <a:gd name="connsiteY202" fmla="*/ 521322 h 521322"/>
                <a:gd name="connsiteX203" fmla="*/ 2319909 w 11218359"/>
                <a:gd name="connsiteY203" fmla="*/ 521322 h 521322"/>
                <a:gd name="connsiteX204" fmla="*/ 2331349 w 11218359"/>
                <a:gd name="connsiteY204" fmla="*/ 521322 h 521322"/>
                <a:gd name="connsiteX205" fmla="*/ 2342788 w 11218359"/>
                <a:gd name="connsiteY205" fmla="*/ 521322 h 521322"/>
                <a:gd name="connsiteX206" fmla="*/ 2354228 w 11218359"/>
                <a:gd name="connsiteY206" fmla="*/ 521322 h 521322"/>
                <a:gd name="connsiteX207" fmla="*/ 2365667 w 11218359"/>
                <a:gd name="connsiteY207" fmla="*/ 521322 h 521322"/>
                <a:gd name="connsiteX208" fmla="*/ 2377107 w 11218359"/>
                <a:gd name="connsiteY208" fmla="*/ 521322 h 521322"/>
                <a:gd name="connsiteX209" fmla="*/ 2388546 w 11218359"/>
                <a:gd name="connsiteY209" fmla="*/ 521322 h 521322"/>
                <a:gd name="connsiteX210" fmla="*/ 2399986 w 11218359"/>
                <a:gd name="connsiteY210" fmla="*/ 521322 h 521322"/>
                <a:gd name="connsiteX211" fmla="*/ 2411425 w 11218359"/>
                <a:gd name="connsiteY211" fmla="*/ 521322 h 521322"/>
                <a:gd name="connsiteX212" fmla="*/ 2422865 w 11218359"/>
                <a:gd name="connsiteY212" fmla="*/ 521322 h 521322"/>
                <a:gd name="connsiteX213" fmla="*/ 2434304 w 11218359"/>
                <a:gd name="connsiteY213" fmla="*/ 521322 h 521322"/>
                <a:gd name="connsiteX214" fmla="*/ 2445744 w 11218359"/>
                <a:gd name="connsiteY214" fmla="*/ 521322 h 521322"/>
                <a:gd name="connsiteX215" fmla="*/ 2457184 w 11218359"/>
                <a:gd name="connsiteY215" fmla="*/ 521322 h 521322"/>
                <a:gd name="connsiteX216" fmla="*/ 2468623 w 11218359"/>
                <a:gd name="connsiteY216" fmla="*/ 521322 h 521322"/>
                <a:gd name="connsiteX217" fmla="*/ 2480062 w 11218359"/>
                <a:gd name="connsiteY217" fmla="*/ 521322 h 521322"/>
                <a:gd name="connsiteX218" fmla="*/ 2491502 w 11218359"/>
                <a:gd name="connsiteY218" fmla="*/ 521322 h 521322"/>
                <a:gd name="connsiteX219" fmla="*/ 2502942 w 11218359"/>
                <a:gd name="connsiteY219" fmla="*/ 521322 h 521322"/>
                <a:gd name="connsiteX220" fmla="*/ 2514381 w 11218359"/>
                <a:gd name="connsiteY220" fmla="*/ 521322 h 521322"/>
                <a:gd name="connsiteX221" fmla="*/ 2525821 w 11218359"/>
                <a:gd name="connsiteY221" fmla="*/ 521322 h 521322"/>
                <a:gd name="connsiteX222" fmla="*/ 2537260 w 11218359"/>
                <a:gd name="connsiteY222" fmla="*/ 521322 h 521322"/>
                <a:gd name="connsiteX223" fmla="*/ 2548700 w 11218359"/>
                <a:gd name="connsiteY223" fmla="*/ 521322 h 521322"/>
                <a:gd name="connsiteX224" fmla="*/ 2560139 w 11218359"/>
                <a:gd name="connsiteY224" fmla="*/ 521322 h 521322"/>
                <a:gd name="connsiteX225" fmla="*/ 2571579 w 11218359"/>
                <a:gd name="connsiteY225" fmla="*/ 521322 h 521322"/>
                <a:gd name="connsiteX226" fmla="*/ 2583018 w 11218359"/>
                <a:gd name="connsiteY226" fmla="*/ 521322 h 521322"/>
                <a:gd name="connsiteX227" fmla="*/ 2594458 w 11218359"/>
                <a:gd name="connsiteY227" fmla="*/ 521322 h 521322"/>
                <a:gd name="connsiteX228" fmla="*/ 2605897 w 11218359"/>
                <a:gd name="connsiteY228" fmla="*/ 521322 h 521322"/>
                <a:gd name="connsiteX229" fmla="*/ 2617337 w 11218359"/>
                <a:gd name="connsiteY229" fmla="*/ 521322 h 521322"/>
                <a:gd name="connsiteX230" fmla="*/ 2628776 w 11218359"/>
                <a:gd name="connsiteY230" fmla="*/ 521322 h 521322"/>
                <a:gd name="connsiteX231" fmla="*/ 2640216 w 11218359"/>
                <a:gd name="connsiteY231" fmla="*/ 521322 h 521322"/>
                <a:gd name="connsiteX232" fmla="*/ 2651655 w 11218359"/>
                <a:gd name="connsiteY232" fmla="*/ 521322 h 521322"/>
                <a:gd name="connsiteX233" fmla="*/ 2663095 w 11218359"/>
                <a:gd name="connsiteY233" fmla="*/ 521322 h 521322"/>
                <a:gd name="connsiteX234" fmla="*/ 2674535 w 11218359"/>
                <a:gd name="connsiteY234" fmla="*/ 521322 h 521322"/>
                <a:gd name="connsiteX235" fmla="*/ 2685974 w 11218359"/>
                <a:gd name="connsiteY235" fmla="*/ 521322 h 521322"/>
                <a:gd name="connsiteX236" fmla="*/ 2697413 w 11218359"/>
                <a:gd name="connsiteY236" fmla="*/ 521322 h 521322"/>
                <a:gd name="connsiteX237" fmla="*/ 2708853 w 11218359"/>
                <a:gd name="connsiteY237" fmla="*/ 521322 h 521322"/>
                <a:gd name="connsiteX238" fmla="*/ 2720293 w 11218359"/>
                <a:gd name="connsiteY238" fmla="*/ 521322 h 521322"/>
                <a:gd name="connsiteX239" fmla="*/ 2731727 w 11218359"/>
                <a:gd name="connsiteY239" fmla="*/ 521322 h 521322"/>
                <a:gd name="connsiteX240" fmla="*/ 2743172 w 11218359"/>
                <a:gd name="connsiteY240" fmla="*/ 521322 h 521322"/>
                <a:gd name="connsiteX241" fmla="*/ 2754611 w 11218359"/>
                <a:gd name="connsiteY241" fmla="*/ 521322 h 521322"/>
                <a:gd name="connsiteX242" fmla="*/ 2766046 w 11218359"/>
                <a:gd name="connsiteY242" fmla="*/ 521322 h 521322"/>
                <a:gd name="connsiteX243" fmla="*/ 2777490 w 11218359"/>
                <a:gd name="connsiteY243" fmla="*/ 521322 h 521322"/>
                <a:gd name="connsiteX244" fmla="*/ 2788925 w 11218359"/>
                <a:gd name="connsiteY244" fmla="*/ 521322 h 521322"/>
                <a:gd name="connsiteX245" fmla="*/ 2800364 w 11218359"/>
                <a:gd name="connsiteY245" fmla="*/ 521322 h 521322"/>
                <a:gd name="connsiteX246" fmla="*/ 2811804 w 11218359"/>
                <a:gd name="connsiteY246" fmla="*/ 521322 h 521322"/>
                <a:gd name="connsiteX247" fmla="*/ 2823243 w 11218359"/>
                <a:gd name="connsiteY247" fmla="*/ 521322 h 521322"/>
                <a:gd name="connsiteX248" fmla="*/ 2834683 w 11218359"/>
                <a:gd name="connsiteY248" fmla="*/ 521322 h 521322"/>
                <a:gd name="connsiteX249" fmla="*/ 2846123 w 11218359"/>
                <a:gd name="connsiteY249" fmla="*/ 521322 h 521322"/>
                <a:gd name="connsiteX250" fmla="*/ 2857562 w 11218359"/>
                <a:gd name="connsiteY250" fmla="*/ 521322 h 521322"/>
                <a:gd name="connsiteX251" fmla="*/ 2869001 w 11218359"/>
                <a:gd name="connsiteY251" fmla="*/ 521322 h 521322"/>
                <a:gd name="connsiteX252" fmla="*/ 2880441 w 11218359"/>
                <a:gd name="connsiteY252" fmla="*/ 521322 h 521322"/>
                <a:gd name="connsiteX253" fmla="*/ 2891881 w 11218359"/>
                <a:gd name="connsiteY253" fmla="*/ 521322 h 521322"/>
                <a:gd name="connsiteX254" fmla="*/ 2903320 w 11218359"/>
                <a:gd name="connsiteY254" fmla="*/ 521322 h 521322"/>
                <a:gd name="connsiteX255" fmla="*/ 2914760 w 11218359"/>
                <a:gd name="connsiteY255" fmla="*/ 521322 h 521322"/>
                <a:gd name="connsiteX256" fmla="*/ 2926199 w 11218359"/>
                <a:gd name="connsiteY256" fmla="*/ 521322 h 521322"/>
                <a:gd name="connsiteX257" fmla="*/ 2937639 w 11218359"/>
                <a:gd name="connsiteY257" fmla="*/ 521322 h 521322"/>
                <a:gd name="connsiteX258" fmla="*/ 2949078 w 11218359"/>
                <a:gd name="connsiteY258" fmla="*/ 521322 h 521322"/>
                <a:gd name="connsiteX259" fmla="*/ 2960518 w 11218359"/>
                <a:gd name="connsiteY259" fmla="*/ 521322 h 521322"/>
                <a:gd name="connsiteX260" fmla="*/ 2971957 w 11218359"/>
                <a:gd name="connsiteY260" fmla="*/ 521322 h 521322"/>
                <a:gd name="connsiteX261" fmla="*/ 2983397 w 11218359"/>
                <a:gd name="connsiteY261" fmla="*/ 521322 h 521322"/>
                <a:gd name="connsiteX262" fmla="*/ 2994837 w 11218359"/>
                <a:gd name="connsiteY262" fmla="*/ 521322 h 521322"/>
                <a:gd name="connsiteX263" fmla="*/ 3006276 w 11218359"/>
                <a:gd name="connsiteY263" fmla="*/ 521322 h 521322"/>
                <a:gd name="connsiteX264" fmla="*/ 3017715 w 11218359"/>
                <a:gd name="connsiteY264" fmla="*/ 521322 h 521322"/>
                <a:gd name="connsiteX265" fmla="*/ 3029155 w 11218359"/>
                <a:gd name="connsiteY265" fmla="*/ 521322 h 521322"/>
                <a:gd name="connsiteX266" fmla="*/ 3040594 w 11218359"/>
                <a:gd name="connsiteY266" fmla="*/ 521322 h 521322"/>
                <a:gd name="connsiteX267" fmla="*/ 3052034 w 11218359"/>
                <a:gd name="connsiteY267" fmla="*/ 521322 h 521322"/>
                <a:gd name="connsiteX268" fmla="*/ 3063474 w 11218359"/>
                <a:gd name="connsiteY268" fmla="*/ 521322 h 521322"/>
                <a:gd name="connsiteX269" fmla="*/ 3074913 w 11218359"/>
                <a:gd name="connsiteY269" fmla="*/ 521322 h 521322"/>
                <a:gd name="connsiteX270" fmla="*/ 3086352 w 11218359"/>
                <a:gd name="connsiteY270" fmla="*/ 521322 h 521322"/>
                <a:gd name="connsiteX271" fmla="*/ 3097792 w 11218359"/>
                <a:gd name="connsiteY271" fmla="*/ 521322 h 521322"/>
                <a:gd name="connsiteX272" fmla="*/ 3109232 w 11218359"/>
                <a:gd name="connsiteY272" fmla="*/ 521322 h 521322"/>
                <a:gd name="connsiteX273" fmla="*/ 3120671 w 11218359"/>
                <a:gd name="connsiteY273" fmla="*/ 521322 h 521322"/>
                <a:gd name="connsiteX274" fmla="*/ 3132111 w 11218359"/>
                <a:gd name="connsiteY274" fmla="*/ 521322 h 521322"/>
                <a:gd name="connsiteX275" fmla="*/ 3143550 w 11218359"/>
                <a:gd name="connsiteY275" fmla="*/ 521322 h 521322"/>
                <a:gd name="connsiteX276" fmla="*/ 3154990 w 11218359"/>
                <a:gd name="connsiteY276" fmla="*/ 521322 h 521322"/>
                <a:gd name="connsiteX277" fmla="*/ 3166429 w 11218359"/>
                <a:gd name="connsiteY277" fmla="*/ 521322 h 521322"/>
                <a:gd name="connsiteX278" fmla="*/ 3177869 w 11218359"/>
                <a:gd name="connsiteY278" fmla="*/ 521322 h 521322"/>
                <a:gd name="connsiteX279" fmla="*/ 3189308 w 11218359"/>
                <a:gd name="connsiteY279" fmla="*/ 521322 h 521322"/>
                <a:gd name="connsiteX280" fmla="*/ 3200748 w 11218359"/>
                <a:gd name="connsiteY280" fmla="*/ 521322 h 521322"/>
                <a:gd name="connsiteX281" fmla="*/ 3212187 w 11218359"/>
                <a:gd name="connsiteY281" fmla="*/ 521322 h 521322"/>
                <a:gd name="connsiteX282" fmla="*/ 3223627 w 11218359"/>
                <a:gd name="connsiteY282" fmla="*/ 521322 h 521322"/>
                <a:gd name="connsiteX283" fmla="*/ 3235066 w 11218359"/>
                <a:gd name="connsiteY283" fmla="*/ 521322 h 521322"/>
                <a:gd name="connsiteX284" fmla="*/ 3246501 w 11218359"/>
                <a:gd name="connsiteY284" fmla="*/ 521322 h 521322"/>
                <a:gd name="connsiteX285" fmla="*/ 3257945 w 11218359"/>
                <a:gd name="connsiteY285" fmla="*/ 521322 h 521322"/>
                <a:gd name="connsiteX286" fmla="*/ 3269385 w 11218359"/>
                <a:gd name="connsiteY286" fmla="*/ 521322 h 521322"/>
                <a:gd name="connsiteX287" fmla="*/ 3280825 w 11218359"/>
                <a:gd name="connsiteY287" fmla="*/ 521322 h 521322"/>
                <a:gd name="connsiteX288" fmla="*/ 3292264 w 11218359"/>
                <a:gd name="connsiteY288" fmla="*/ 521322 h 521322"/>
                <a:gd name="connsiteX289" fmla="*/ 3303699 w 11218359"/>
                <a:gd name="connsiteY289" fmla="*/ 521322 h 521322"/>
                <a:gd name="connsiteX290" fmla="*/ 3315143 w 11218359"/>
                <a:gd name="connsiteY290" fmla="*/ 521322 h 521322"/>
                <a:gd name="connsiteX291" fmla="*/ 3326578 w 11218359"/>
                <a:gd name="connsiteY291" fmla="*/ 521322 h 521322"/>
                <a:gd name="connsiteX292" fmla="*/ 3338017 w 11218359"/>
                <a:gd name="connsiteY292" fmla="*/ 521322 h 521322"/>
                <a:gd name="connsiteX293" fmla="*/ 3349457 w 11218359"/>
                <a:gd name="connsiteY293" fmla="*/ 521322 h 521322"/>
                <a:gd name="connsiteX294" fmla="*/ 3360896 w 11218359"/>
                <a:gd name="connsiteY294" fmla="*/ 521322 h 521322"/>
                <a:gd name="connsiteX295" fmla="*/ 3372336 w 11218359"/>
                <a:gd name="connsiteY295" fmla="*/ 521322 h 521322"/>
                <a:gd name="connsiteX296" fmla="*/ 3383776 w 11218359"/>
                <a:gd name="connsiteY296" fmla="*/ 521322 h 521322"/>
                <a:gd name="connsiteX297" fmla="*/ 3395215 w 11218359"/>
                <a:gd name="connsiteY297" fmla="*/ 521322 h 521322"/>
                <a:gd name="connsiteX298" fmla="*/ 3406654 w 11218359"/>
                <a:gd name="connsiteY298" fmla="*/ 521322 h 521322"/>
                <a:gd name="connsiteX299" fmla="*/ 3418094 w 11218359"/>
                <a:gd name="connsiteY299" fmla="*/ 521322 h 521322"/>
                <a:gd name="connsiteX300" fmla="*/ 3429534 w 11218359"/>
                <a:gd name="connsiteY300" fmla="*/ 521322 h 521322"/>
                <a:gd name="connsiteX301" fmla="*/ 3440973 w 11218359"/>
                <a:gd name="connsiteY301" fmla="*/ 521322 h 521322"/>
                <a:gd name="connsiteX302" fmla="*/ 3452413 w 11218359"/>
                <a:gd name="connsiteY302" fmla="*/ 521322 h 521322"/>
                <a:gd name="connsiteX303" fmla="*/ 3463852 w 11218359"/>
                <a:gd name="connsiteY303" fmla="*/ 521322 h 521322"/>
                <a:gd name="connsiteX304" fmla="*/ 3475292 w 11218359"/>
                <a:gd name="connsiteY304" fmla="*/ 521322 h 521322"/>
                <a:gd name="connsiteX305" fmla="*/ 3486731 w 11218359"/>
                <a:gd name="connsiteY305" fmla="*/ 521322 h 521322"/>
                <a:gd name="connsiteX306" fmla="*/ 3498171 w 11218359"/>
                <a:gd name="connsiteY306" fmla="*/ 521322 h 521322"/>
                <a:gd name="connsiteX307" fmla="*/ 3509610 w 11218359"/>
                <a:gd name="connsiteY307" fmla="*/ 521322 h 521322"/>
                <a:gd name="connsiteX308" fmla="*/ 3521050 w 11218359"/>
                <a:gd name="connsiteY308" fmla="*/ 521322 h 521322"/>
                <a:gd name="connsiteX309" fmla="*/ 3532489 w 11218359"/>
                <a:gd name="connsiteY309" fmla="*/ 521322 h 521322"/>
                <a:gd name="connsiteX310" fmla="*/ 3543929 w 11218359"/>
                <a:gd name="connsiteY310" fmla="*/ 521322 h 521322"/>
                <a:gd name="connsiteX311" fmla="*/ 3555368 w 11218359"/>
                <a:gd name="connsiteY311" fmla="*/ 521322 h 521322"/>
                <a:gd name="connsiteX312" fmla="*/ 3566808 w 11218359"/>
                <a:gd name="connsiteY312" fmla="*/ 521322 h 521322"/>
                <a:gd name="connsiteX313" fmla="*/ 3578247 w 11218359"/>
                <a:gd name="connsiteY313" fmla="*/ 521322 h 521322"/>
                <a:gd name="connsiteX314" fmla="*/ 3589687 w 11218359"/>
                <a:gd name="connsiteY314" fmla="*/ 521322 h 521322"/>
                <a:gd name="connsiteX315" fmla="*/ 3601127 w 11218359"/>
                <a:gd name="connsiteY315" fmla="*/ 521322 h 521322"/>
                <a:gd name="connsiteX316" fmla="*/ 3612566 w 11218359"/>
                <a:gd name="connsiteY316" fmla="*/ 521322 h 521322"/>
                <a:gd name="connsiteX317" fmla="*/ 3624005 w 11218359"/>
                <a:gd name="connsiteY317" fmla="*/ 521322 h 521322"/>
                <a:gd name="connsiteX318" fmla="*/ 3635445 w 11218359"/>
                <a:gd name="connsiteY318" fmla="*/ 521322 h 521322"/>
                <a:gd name="connsiteX319" fmla="*/ 3646885 w 11218359"/>
                <a:gd name="connsiteY319" fmla="*/ 521322 h 521322"/>
                <a:gd name="connsiteX320" fmla="*/ 3658324 w 11218359"/>
                <a:gd name="connsiteY320" fmla="*/ 521322 h 521322"/>
                <a:gd name="connsiteX321" fmla="*/ 3669764 w 11218359"/>
                <a:gd name="connsiteY321" fmla="*/ 521322 h 521322"/>
                <a:gd name="connsiteX322" fmla="*/ 3681203 w 11218359"/>
                <a:gd name="connsiteY322" fmla="*/ 521322 h 521322"/>
                <a:gd name="connsiteX323" fmla="*/ 3692643 w 11218359"/>
                <a:gd name="connsiteY323" fmla="*/ 521322 h 521322"/>
                <a:gd name="connsiteX324" fmla="*/ 3704082 w 11218359"/>
                <a:gd name="connsiteY324" fmla="*/ 521322 h 521322"/>
                <a:gd name="connsiteX325" fmla="*/ 3715522 w 11218359"/>
                <a:gd name="connsiteY325" fmla="*/ 521322 h 521322"/>
                <a:gd name="connsiteX326" fmla="*/ 3726961 w 11218359"/>
                <a:gd name="connsiteY326" fmla="*/ 521322 h 521322"/>
                <a:gd name="connsiteX327" fmla="*/ 3738401 w 11218359"/>
                <a:gd name="connsiteY327" fmla="*/ 521322 h 521322"/>
                <a:gd name="connsiteX328" fmla="*/ 3749840 w 11218359"/>
                <a:gd name="connsiteY328" fmla="*/ 521322 h 521322"/>
                <a:gd name="connsiteX329" fmla="*/ 3761280 w 11218359"/>
                <a:gd name="connsiteY329" fmla="*/ 521322 h 521322"/>
                <a:gd name="connsiteX330" fmla="*/ 3772719 w 11218359"/>
                <a:gd name="connsiteY330" fmla="*/ 521322 h 521322"/>
                <a:gd name="connsiteX331" fmla="*/ 3784154 w 11218359"/>
                <a:gd name="connsiteY331" fmla="*/ 521322 h 521322"/>
                <a:gd name="connsiteX332" fmla="*/ 3795598 w 11218359"/>
                <a:gd name="connsiteY332" fmla="*/ 521322 h 521322"/>
                <a:gd name="connsiteX333" fmla="*/ 3807033 w 11218359"/>
                <a:gd name="connsiteY333" fmla="*/ 521322 h 521322"/>
                <a:gd name="connsiteX334" fmla="*/ 3818473 w 11218359"/>
                <a:gd name="connsiteY334" fmla="*/ 521322 h 521322"/>
                <a:gd name="connsiteX335" fmla="*/ 3829917 w 11218359"/>
                <a:gd name="connsiteY335" fmla="*/ 521322 h 521322"/>
                <a:gd name="connsiteX336" fmla="*/ 3841352 w 11218359"/>
                <a:gd name="connsiteY336" fmla="*/ 521322 h 521322"/>
                <a:gd name="connsiteX337" fmla="*/ 3852791 w 11218359"/>
                <a:gd name="connsiteY337" fmla="*/ 521322 h 521322"/>
                <a:gd name="connsiteX338" fmla="*/ 3864231 w 11218359"/>
                <a:gd name="connsiteY338" fmla="*/ 521322 h 521322"/>
                <a:gd name="connsiteX339" fmla="*/ 3875670 w 11218359"/>
                <a:gd name="connsiteY339" fmla="*/ 521322 h 521322"/>
                <a:gd name="connsiteX340" fmla="*/ 3887110 w 11218359"/>
                <a:gd name="connsiteY340" fmla="*/ 521322 h 521322"/>
                <a:gd name="connsiteX341" fmla="*/ 3898549 w 11218359"/>
                <a:gd name="connsiteY341" fmla="*/ 521322 h 521322"/>
                <a:gd name="connsiteX342" fmla="*/ 3909989 w 11218359"/>
                <a:gd name="connsiteY342" fmla="*/ 521322 h 521322"/>
                <a:gd name="connsiteX343" fmla="*/ 3921447 w 11218359"/>
                <a:gd name="connsiteY343" fmla="*/ 521322 h 521322"/>
                <a:gd name="connsiteX344" fmla="*/ 3932878 w 11218359"/>
                <a:gd name="connsiteY344" fmla="*/ 521322 h 521322"/>
                <a:gd name="connsiteX345" fmla="*/ 3944307 w 11218359"/>
                <a:gd name="connsiteY345" fmla="*/ 521322 h 521322"/>
                <a:gd name="connsiteX346" fmla="*/ 3955737 w 11218359"/>
                <a:gd name="connsiteY346" fmla="*/ 521322 h 521322"/>
                <a:gd name="connsiteX347" fmla="*/ 3967167 w 11218359"/>
                <a:gd name="connsiteY347" fmla="*/ 521322 h 521322"/>
                <a:gd name="connsiteX348" fmla="*/ 3978645 w 11218359"/>
                <a:gd name="connsiteY348" fmla="*/ 521322 h 521322"/>
                <a:gd name="connsiteX349" fmla="*/ 3990075 w 11218359"/>
                <a:gd name="connsiteY349" fmla="*/ 521322 h 521322"/>
                <a:gd name="connsiteX350" fmla="*/ 4001505 w 11218359"/>
                <a:gd name="connsiteY350" fmla="*/ 521322 h 521322"/>
                <a:gd name="connsiteX351" fmla="*/ 4012935 w 11218359"/>
                <a:gd name="connsiteY351" fmla="*/ 521322 h 521322"/>
                <a:gd name="connsiteX352" fmla="*/ 4024365 w 11218359"/>
                <a:gd name="connsiteY352" fmla="*/ 521322 h 521322"/>
                <a:gd name="connsiteX353" fmla="*/ 4035843 w 11218359"/>
                <a:gd name="connsiteY353" fmla="*/ 521322 h 521322"/>
                <a:gd name="connsiteX354" fmla="*/ 4047273 w 11218359"/>
                <a:gd name="connsiteY354" fmla="*/ 521322 h 521322"/>
                <a:gd name="connsiteX355" fmla="*/ 4058702 w 11218359"/>
                <a:gd name="connsiteY355" fmla="*/ 521322 h 521322"/>
                <a:gd name="connsiteX356" fmla="*/ 4070133 w 11218359"/>
                <a:gd name="connsiteY356" fmla="*/ 521322 h 521322"/>
                <a:gd name="connsiteX357" fmla="*/ 4081563 w 11218359"/>
                <a:gd name="connsiteY357" fmla="*/ 521322 h 521322"/>
                <a:gd name="connsiteX358" fmla="*/ 4093040 w 11218359"/>
                <a:gd name="connsiteY358" fmla="*/ 521322 h 521322"/>
                <a:gd name="connsiteX359" fmla="*/ 4104471 w 11218359"/>
                <a:gd name="connsiteY359" fmla="*/ 521322 h 521322"/>
                <a:gd name="connsiteX360" fmla="*/ 4115900 w 11218359"/>
                <a:gd name="connsiteY360" fmla="*/ 521322 h 521322"/>
                <a:gd name="connsiteX361" fmla="*/ 4127330 w 11218359"/>
                <a:gd name="connsiteY361" fmla="*/ 521322 h 521322"/>
                <a:gd name="connsiteX362" fmla="*/ 4138760 w 11218359"/>
                <a:gd name="connsiteY362" fmla="*/ 521322 h 521322"/>
                <a:gd name="connsiteX363" fmla="*/ 4150238 w 11218359"/>
                <a:gd name="connsiteY363" fmla="*/ 521322 h 521322"/>
                <a:gd name="connsiteX364" fmla="*/ 4161668 w 11218359"/>
                <a:gd name="connsiteY364" fmla="*/ 521322 h 521322"/>
                <a:gd name="connsiteX365" fmla="*/ 4173098 w 11218359"/>
                <a:gd name="connsiteY365" fmla="*/ 521322 h 521322"/>
                <a:gd name="connsiteX366" fmla="*/ 4184528 w 11218359"/>
                <a:gd name="connsiteY366" fmla="*/ 521322 h 521322"/>
                <a:gd name="connsiteX367" fmla="*/ 4195958 w 11218359"/>
                <a:gd name="connsiteY367" fmla="*/ 521322 h 521322"/>
                <a:gd name="connsiteX368" fmla="*/ 4207436 w 11218359"/>
                <a:gd name="connsiteY368" fmla="*/ 521322 h 521322"/>
                <a:gd name="connsiteX369" fmla="*/ 4218865 w 11218359"/>
                <a:gd name="connsiteY369" fmla="*/ 521322 h 521322"/>
                <a:gd name="connsiteX370" fmla="*/ 4230296 w 11218359"/>
                <a:gd name="connsiteY370" fmla="*/ 521322 h 521322"/>
                <a:gd name="connsiteX371" fmla="*/ 4241726 w 11218359"/>
                <a:gd name="connsiteY371" fmla="*/ 521322 h 521322"/>
                <a:gd name="connsiteX372" fmla="*/ 4253156 w 11218359"/>
                <a:gd name="connsiteY372" fmla="*/ 521322 h 521322"/>
                <a:gd name="connsiteX373" fmla="*/ 4264634 w 11218359"/>
                <a:gd name="connsiteY373" fmla="*/ 521322 h 521322"/>
                <a:gd name="connsiteX374" fmla="*/ 4276063 w 11218359"/>
                <a:gd name="connsiteY374" fmla="*/ 521322 h 521322"/>
                <a:gd name="connsiteX375" fmla="*/ 4287493 w 11218359"/>
                <a:gd name="connsiteY375" fmla="*/ 521322 h 521322"/>
                <a:gd name="connsiteX376" fmla="*/ 4298923 w 11218359"/>
                <a:gd name="connsiteY376" fmla="*/ 521322 h 521322"/>
                <a:gd name="connsiteX377" fmla="*/ 4310353 w 11218359"/>
                <a:gd name="connsiteY377" fmla="*/ 521322 h 521322"/>
                <a:gd name="connsiteX378" fmla="*/ 4321831 w 11218359"/>
                <a:gd name="connsiteY378" fmla="*/ 521322 h 521322"/>
                <a:gd name="connsiteX379" fmla="*/ 4333261 w 11218359"/>
                <a:gd name="connsiteY379" fmla="*/ 521322 h 521322"/>
                <a:gd name="connsiteX380" fmla="*/ 4344691 w 11218359"/>
                <a:gd name="connsiteY380" fmla="*/ 521322 h 521322"/>
                <a:gd name="connsiteX381" fmla="*/ 4356121 w 11218359"/>
                <a:gd name="connsiteY381" fmla="*/ 521322 h 521322"/>
                <a:gd name="connsiteX382" fmla="*/ 4367551 w 11218359"/>
                <a:gd name="connsiteY382" fmla="*/ 521322 h 521322"/>
                <a:gd name="connsiteX383" fmla="*/ 4379028 w 11218359"/>
                <a:gd name="connsiteY383" fmla="*/ 521322 h 521322"/>
                <a:gd name="connsiteX384" fmla="*/ 4390458 w 11218359"/>
                <a:gd name="connsiteY384" fmla="*/ 521322 h 521322"/>
                <a:gd name="connsiteX385" fmla="*/ 4401889 w 11218359"/>
                <a:gd name="connsiteY385" fmla="*/ 521322 h 521322"/>
                <a:gd name="connsiteX386" fmla="*/ 4413319 w 11218359"/>
                <a:gd name="connsiteY386" fmla="*/ 521322 h 521322"/>
                <a:gd name="connsiteX387" fmla="*/ 4424749 w 11218359"/>
                <a:gd name="connsiteY387" fmla="*/ 521322 h 521322"/>
                <a:gd name="connsiteX388" fmla="*/ 4436226 w 11218359"/>
                <a:gd name="connsiteY388" fmla="*/ 521322 h 521322"/>
                <a:gd name="connsiteX389" fmla="*/ 4447656 w 11218359"/>
                <a:gd name="connsiteY389" fmla="*/ 521322 h 521322"/>
                <a:gd name="connsiteX390" fmla="*/ 4459086 w 11218359"/>
                <a:gd name="connsiteY390" fmla="*/ 521322 h 521322"/>
                <a:gd name="connsiteX391" fmla="*/ 4470516 w 11218359"/>
                <a:gd name="connsiteY391" fmla="*/ 521322 h 521322"/>
                <a:gd name="connsiteX392" fmla="*/ 4481946 w 11218359"/>
                <a:gd name="connsiteY392" fmla="*/ 521322 h 521322"/>
                <a:gd name="connsiteX393" fmla="*/ 4493424 w 11218359"/>
                <a:gd name="connsiteY393" fmla="*/ 521322 h 521322"/>
                <a:gd name="connsiteX394" fmla="*/ 4504854 w 11218359"/>
                <a:gd name="connsiteY394" fmla="*/ 521322 h 521322"/>
                <a:gd name="connsiteX395" fmla="*/ 4516284 w 11218359"/>
                <a:gd name="connsiteY395" fmla="*/ 521322 h 521322"/>
                <a:gd name="connsiteX396" fmla="*/ 4527714 w 11218359"/>
                <a:gd name="connsiteY396" fmla="*/ 521322 h 521322"/>
                <a:gd name="connsiteX397" fmla="*/ 4539144 w 11218359"/>
                <a:gd name="connsiteY397" fmla="*/ 521322 h 521322"/>
                <a:gd name="connsiteX398" fmla="*/ 4550621 w 11218359"/>
                <a:gd name="connsiteY398" fmla="*/ 521322 h 521322"/>
                <a:gd name="connsiteX399" fmla="*/ 4562051 w 11218359"/>
                <a:gd name="connsiteY399" fmla="*/ 521322 h 521322"/>
                <a:gd name="connsiteX400" fmla="*/ 4573482 w 11218359"/>
                <a:gd name="connsiteY400" fmla="*/ 521322 h 521322"/>
                <a:gd name="connsiteX401" fmla="*/ 4584912 w 11218359"/>
                <a:gd name="connsiteY401" fmla="*/ 521322 h 521322"/>
                <a:gd name="connsiteX402" fmla="*/ 4596341 w 11218359"/>
                <a:gd name="connsiteY402" fmla="*/ 521322 h 521322"/>
                <a:gd name="connsiteX403" fmla="*/ 4607771 w 11218359"/>
                <a:gd name="connsiteY403" fmla="*/ 521322 h 521322"/>
                <a:gd name="connsiteX404" fmla="*/ 4619249 w 11218359"/>
                <a:gd name="connsiteY404" fmla="*/ 521322 h 521322"/>
                <a:gd name="connsiteX405" fmla="*/ 4630679 w 11218359"/>
                <a:gd name="connsiteY405" fmla="*/ 521322 h 521322"/>
                <a:gd name="connsiteX406" fmla="*/ 4642109 w 11218359"/>
                <a:gd name="connsiteY406" fmla="*/ 521322 h 521322"/>
                <a:gd name="connsiteX407" fmla="*/ 4653539 w 11218359"/>
                <a:gd name="connsiteY407" fmla="*/ 521322 h 521322"/>
                <a:gd name="connsiteX408" fmla="*/ 4664969 w 11218359"/>
                <a:gd name="connsiteY408" fmla="*/ 521322 h 521322"/>
                <a:gd name="connsiteX409" fmla="*/ 4676447 w 11218359"/>
                <a:gd name="connsiteY409" fmla="*/ 521322 h 521322"/>
                <a:gd name="connsiteX410" fmla="*/ 4687877 w 11218359"/>
                <a:gd name="connsiteY410" fmla="*/ 521322 h 521322"/>
                <a:gd name="connsiteX411" fmla="*/ 4699306 w 11218359"/>
                <a:gd name="connsiteY411" fmla="*/ 521322 h 521322"/>
                <a:gd name="connsiteX412" fmla="*/ 4710737 w 11218359"/>
                <a:gd name="connsiteY412" fmla="*/ 521322 h 521322"/>
                <a:gd name="connsiteX413" fmla="*/ 4722167 w 11218359"/>
                <a:gd name="connsiteY413" fmla="*/ 521322 h 521322"/>
                <a:gd name="connsiteX414" fmla="*/ 4733644 w 11218359"/>
                <a:gd name="connsiteY414" fmla="*/ 521322 h 521322"/>
                <a:gd name="connsiteX415" fmla="*/ 4745075 w 11218359"/>
                <a:gd name="connsiteY415" fmla="*/ 521322 h 521322"/>
                <a:gd name="connsiteX416" fmla="*/ 4756504 w 11218359"/>
                <a:gd name="connsiteY416" fmla="*/ 521322 h 521322"/>
                <a:gd name="connsiteX417" fmla="*/ 4767934 w 11218359"/>
                <a:gd name="connsiteY417" fmla="*/ 521322 h 521322"/>
                <a:gd name="connsiteX418" fmla="*/ 4779364 w 11218359"/>
                <a:gd name="connsiteY418" fmla="*/ 521322 h 521322"/>
                <a:gd name="connsiteX419" fmla="*/ 4790842 w 11218359"/>
                <a:gd name="connsiteY419" fmla="*/ 521322 h 521322"/>
                <a:gd name="connsiteX420" fmla="*/ 4802272 w 11218359"/>
                <a:gd name="connsiteY420" fmla="*/ 521322 h 521322"/>
                <a:gd name="connsiteX421" fmla="*/ 4813702 w 11218359"/>
                <a:gd name="connsiteY421" fmla="*/ 521322 h 521322"/>
                <a:gd name="connsiteX422" fmla="*/ 4825132 w 11218359"/>
                <a:gd name="connsiteY422" fmla="*/ 521322 h 521322"/>
                <a:gd name="connsiteX423" fmla="*/ 4836562 w 11218359"/>
                <a:gd name="connsiteY423" fmla="*/ 521322 h 521322"/>
                <a:gd name="connsiteX424" fmla="*/ 4848040 w 11218359"/>
                <a:gd name="connsiteY424" fmla="*/ 521322 h 521322"/>
                <a:gd name="connsiteX425" fmla="*/ 4859469 w 11218359"/>
                <a:gd name="connsiteY425" fmla="*/ 521322 h 521322"/>
                <a:gd name="connsiteX426" fmla="*/ 4870899 w 11218359"/>
                <a:gd name="connsiteY426" fmla="*/ 521322 h 521322"/>
                <a:gd name="connsiteX427" fmla="*/ 4882330 w 11218359"/>
                <a:gd name="connsiteY427" fmla="*/ 521322 h 521322"/>
                <a:gd name="connsiteX428" fmla="*/ 4893760 w 11218359"/>
                <a:gd name="connsiteY428" fmla="*/ 521322 h 521322"/>
                <a:gd name="connsiteX429" fmla="*/ 4905237 w 11218359"/>
                <a:gd name="connsiteY429" fmla="*/ 521322 h 521322"/>
                <a:gd name="connsiteX430" fmla="*/ 4916667 w 11218359"/>
                <a:gd name="connsiteY430" fmla="*/ 521322 h 521322"/>
                <a:gd name="connsiteX431" fmla="*/ 4928097 w 11218359"/>
                <a:gd name="connsiteY431" fmla="*/ 521322 h 521322"/>
                <a:gd name="connsiteX432" fmla="*/ 4939527 w 11218359"/>
                <a:gd name="connsiteY432" fmla="*/ 521322 h 521322"/>
                <a:gd name="connsiteX433" fmla="*/ 4950957 w 11218359"/>
                <a:gd name="connsiteY433" fmla="*/ 521322 h 521322"/>
                <a:gd name="connsiteX434" fmla="*/ 4962435 w 11218359"/>
                <a:gd name="connsiteY434" fmla="*/ 521322 h 521322"/>
                <a:gd name="connsiteX435" fmla="*/ 4973865 w 11218359"/>
                <a:gd name="connsiteY435" fmla="*/ 521322 h 521322"/>
                <a:gd name="connsiteX436" fmla="*/ 4985295 w 11218359"/>
                <a:gd name="connsiteY436" fmla="*/ 521322 h 521322"/>
                <a:gd name="connsiteX437" fmla="*/ 4996725 w 11218359"/>
                <a:gd name="connsiteY437" fmla="*/ 521322 h 521322"/>
                <a:gd name="connsiteX438" fmla="*/ 5008155 w 11218359"/>
                <a:gd name="connsiteY438" fmla="*/ 521322 h 521322"/>
                <a:gd name="connsiteX439" fmla="*/ 5019632 w 11218359"/>
                <a:gd name="connsiteY439" fmla="*/ 521322 h 521322"/>
                <a:gd name="connsiteX440" fmla="*/ 5031062 w 11218359"/>
                <a:gd name="connsiteY440" fmla="*/ 521322 h 521322"/>
                <a:gd name="connsiteX441" fmla="*/ 5042492 w 11218359"/>
                <a:gd name="connsiteY441" fmla="*/ 521322 h 521322"/>
                <a:gd name="connsiteX442" fmla="*/ 5053923 w 11218359"/>
                <a:gd name="connsiteY442" fmla="*/ 521322 h 521322"/>
                <a:gd name="connsiteX443" fmla="*/ 5065353 w 11218359"/>
                <a:gd name="connsiteY443" fmla="*/ 521322 h 521322"/>
                <a:gd name="connsiteX444" fmla="*/ 5076830 w 11218359"/>
                <a:gd name="connsiteY444" fmla="*/ 521322 h 521322"/>
                <a:gd name="connsiteX445" fmla="*/ 5088260 w 11218359"/>
                <a:gd name="connsiteY445" fmla="*/ 521322 h 521322"/>
                <a:gd name="connsiteX446" fmla="*/ 5099690 w 11218359"/>
                <a:gd name="connsiteY446" fmla="*/ 521322 h 521322"/>
                <a:gd name="connsiteX447" fmla="*/ 5111120 w 11218359"/>
                <a:gd name="connsiteY447" fmla="*/ 521322 h 521322"/>
                <a:gd name="connsiteX448" fmla="*/ 5122550 w 11218359"/>
                <a:gd name="connsiteY448" fmla="*/ 521322 h 521322"/>
                <a:gd name="connsiteX449" fmla="*/ 5134028 w 11218359"/>
                <a:gd name="connsiteY449" fmla="*/ 521322 h 521322"/>
                <a:gd name="connsiteX450" fmla="*/ 5145458 w 11218359"/>
                <a:gd name="connsiteY450" fmla="*/ 521322 h 521322"/>
                <a:gd name="connsiteX451" fmla="*/ 5156888 w 11218359"/>
                <a:gd name="connsiteY451" fmla="*/ 521322 h 521322"/>
                <a:gd name="connsiteX452" fmla="*/ 5168318 w 11218359"/>
                <a:gd name="connsiteY452" fmla="*/ 521322 h 521322"/>
                <a:gd name="connsiteX453" fmla="*/ 5179747 w 11218359"/>
                <a:gd name="connsiteY453" fmla="*/ 521322 h 521322"/>
                <a:gd name="connsiteX454" fmla="*/ 5191225 w 11218359"/>
                <a:gd name="connsiteY454" fmla="*/ 521322 h 521322"/>
                <a:gd name="connsiteX455" fmla="*/ 5202655 w 11218359"/>
                <a:gd name="connsiteY455" fmla="*/ 521322 h 521322"/>
                <a:gd name="connsiteX456" fmla="*/ 5214085 w 11218359"/>
                <a:gd name="connsiteY456" fmla="*/ 521322 h 521322"/>
                <a:gd name="connsiteX457" fmla="*/ 5225515 w 11218359"/>
                <a:gd name="connsiteY457" fmla="*/ 521322 h 521322"/>
                <a:gd name="connsiteX458" fmla="*/ 5236945 w 11218359"/>
                <a:gd name="connsiteY458" fmla="*/ 521322 h 521322"/>
                <a:gd name="connsiteX459" fmla="*/ 5248423 w 11218359"/>
                <a:gd name="connsiteY459" fmla="*/ 521322 h 521322"/>
                <a:gd name="connsiteX460" fmla="*/ 5259853 w 11218359"/>
                <a:gd name="connsiteY460" fmla="*/ 521322 h 521322"/>
                <a:gd name="connsiteX461" fmla="*/ 5271283 w 11218359"/>
                <a:gd name="connsiteY461" fmla="*/ 521322 h 521322"/>
                <a:gd name="connsiteX462" fmla="*/ 5282713 w 11218359"/>
                <a:gd name="connsiteY462" fmla="*/ 521322 h 521322"/>
                <a:gd name="connsiteX463" fmla="*/ 5294143 w 11218359"/>
                <a:gd name="connsiteY463" fmla="*/ 521322 h 521322"/>
                <a:gd name="connsiteX464" fmla="*/ 5305621 w 11218359"/>
                <a:gd name="connsiteY464" fmla="*/ 521322 h 521322"/>
                <a:gd name="connsiteX465" fmla="*/ 5317051 w 11218359"/>
                <a:gd name="connsiteY465" fmla="*/ 521322 h 521322"/>
                <a:gd name="connsiteX466" fmla="*/ 5328481 w 11218359"/>
                <a:gd name="connsiteY466" fmla="*/ 521322 h 521322"/>
                <a:gd name="connsiteX467" fmla="*/ 5339910 w 11218359"/>
                <a:gd name="connsiteY467" fmla="*/ 521322 h 521322"/>
                <a:gd name="connsiteX468" fmla="*/ 5351340 w 11218359"/>
                <a:gd name="connsiteY468" fmla="*/ 521322 h 521322"/>
                <a:gd name="connsiteX469" fmla="*/ 5362818 w 11218359"/>
                <a:gd name="connsiteY469" fmla="*/ 521322 h 521322"/>
                <a:gd name="connsiteX470" fmla="*/ 5374248 w 11218359"/>
                <a:gd name="connsiteY470" fmla="*/ 521322 h 521322"/>
                <a:gd name="connsiteX471" fmla="*/ 5385678 w 11218359"/>
                <a:gd name="connsiteY471" fmla="*/ 521322 h 521322"/>
                <a:gd name="connsiteX472" fmla="*/ 5397108 w 11218359"/>
                <a:gd name="connsiteY472" fmla="*/ 521322 h 521322"/>
                <a:gd name="connsiteX473" fmla="*/ 5408538 w 11218359"/>
                <a:gd name="connsiteY473" fmla="*/ 521322 h 521322"/>
                <a:gd name="connsiteX474" fmla="*/ 5420016 w 11218359"/>
                <a:gd name="connsiteY474" fmla="*/ 521322 h 521322"/>
                <a:gd name="connsiteX475" fmla="*/ 5431446 w 11218359"/>
                <a:gd name="connsiteY475" fmla="*/ 521322 h 521322"/>
                <a:gd name="connsiteX476" fmla="*/ 5442876 w 11218359"/>
                <a:gd name="connsiteY476" fmla="*/ 521322 h 521322"/>
                <a:gd name="connsiteX477" fmla="*/ 5454306 w 11218359"/>
                <a:gd name="connsiteY477" fmla="*/ 521322 h 521322"/>
                <a:gd name="connsiteX478" fmla="*/ 5465736 w 11218359"/>
                <a:gd name="connsiteY478" fmla="*/ 521322 h 521322"/>
                <a:gd name="connsiteX479" fmla="*/ 5477214 w 11218359"/>
                <a:gd name="connsiteY479" fmla="*/ 521322 h 521322"/>
                <a:gd name="connsiteX480" fmla="*/ 5488643 w 11218359"/>
                <a:gd name="connsiteY480" fmla="*/ 521322 h 521322"/>
                <a:gd name="connsiteX481" fmla="*/ 5500073 w 11218359"/>
                <a:gd name="connsiteY481" fmla="*/ 521322 h 521322"/>
                <a:gd name="connsiteX482" fmla="*/ 5511503 w 11218359"/>
                <a:gd name="connsiteY482" fmla="*/ 521322 h 521322"/>
                <a:gd name="connsiteX483" fmla="*/ 5522933 w 11218359"/>
                <a:gd name="connsiteY483" fmla="*/ 521322 h 521322"/>
                <a:gd name="connsiteX484" fmla="*/ 5534411 w 11218359"/>
                <a:gd name="connsiteY484" fmla="*/ 521322 h 521322"/>
                <a:gd name="connsiteX485" fmla="*/ 5545841 w 11218359"/>
                <a:gd name="connsiteY485" fmla="*/ 521322 h 521322"/>
                <a:gd name="connsiteX486" fmla="*/ 5557271 w 11218359"/>
                <a:gd name="connsiteY486" fmla="*/ 521322 h 521322"/>
                <a:gd name="connsiteX487" fmla="*/ 5568701 w 11218359"/>
                <a:gd name="connsiteY487" fmla="*/ 521322 h 521322"/>
                <a:gd name="connsiteX488" fmla="*/ 5580131 w 11218359"/>
                <a:gd name="connsiteY488" fmla="*/ 521322 h 521322"/>
                <a:gd name="connsiteX489" fmla="*/ 5591609 w 11218359"/>
                <a:gd name="connsiteY489" fmla="*/ 521322 h 521322"/>
                <a:gd name="connsiteX490" fmla="*/ 5603038 w 11218359"/>
                <a:gd name="connsiteY490" fmla="*/ 521322 h 521322"/>
                <a:gd name="connsiteX491" fmla="*/ 5614469 w 11218359"/>
                <a:gd name="connsiteY491" fmla="*/ 521322 h 521322"/>
                <a:gd name="connsiteX492" fmla="*/ 5625899 w 11218359"/>
                <a:gd name="connsiteY492" fmla="*/ 521322 h 521322"/>
                <a:gd name="connsiteX493" fmla="*/ 5637329 w 11218359"/>
                <a:gd name="connsiteY493" fmla="*/ 521322 h 521322"/>
                <a:gd name="connsiteX494" fmla="*/ 5648759 w 11218359"/>
                <a:gd name="connsiteY494" fmla="*/ 521322 h 521322"/>
                <a:gd name="connsiteX495" fmla="*/ 5660236 w 11218359"/>
                <a:gd name="connsiteY495" fmla="*/ 521322 h 521322"/>
                <a:gd name="connsiteX496" fmla="*/ 5671666 w 11218359"/>
                <a:gd name="connsiteY496" fmla="*/ 521322 h 521322"/>
                <a:gd name="connsiteX497" fmla="*/ 5683096 w 11218359"/>
                <a:gd name="connsiteY497" fmla="*/ 521322 h 521322"/>
                <a:gd name="connsiteX498" fmla="*/ 5694526 w 11218359"/>
                <a:gd name="connsiteY498" fmla="*/ 521322 h 521322"/>
                <a:gd name="connsiteX499" fmla="*/ 5705956 w 11218359"/>
                <a:gd name="connsiteY499" fmla="*/ 521322 h 521322"/>
                <a:gd name="connsiteX500" fmla="*/ 5717434 w 11218359"/>
                <a:gd name="connsiteY500" fmla="*/ 521322 h 521322"/>
                <a:gd name="connsiteX501" fmla="*/ 5728864 w 11218359"/>
                <a:gd name="connsiteY501" fmla="*/ 521322 h 521322"/>
                <a:gd name="connsiteX502" fmla="*/ 5740294 w 11218359"/>
                <a:gd name="connsiteY502" fmla="*/ 521322 h 521322"/>
                <a:gd name="connsiteX503" fmla="*/ 5751724 w 11218359"/>
                <a:gd name="connsiteY503" fmla="*/ 521322 h 521322"/>
                <a:gd name="connsiteX504" fmla="*/ 5763154 w 11218359"/>
                <a:gd name="connsiteY504" fmla="*/ 521322 h 521322"/>
                <a:gd name="connsiteX505" fmla="*/ 5774631 w 11218359"/>
                <a:gd name="connsiteY505" fmla="*/ 521322 h 521322"/>
                <a:gd name="connsiteX506" fmla="*/ 5786062 w 11218359"/>
                <a:gd name="connsiteY506" fmla="*/ 521322 h 521322"/>
                <a:gd name="connsiteX507" fmla="*/ 5797492 w 11218359"/>
                <a:gd name="connsiteY507" fmla="*/ 521322 h 521322"/>
                <a:gd name="connsiteX508" fmla="*/ 5808921 w 11218359"/>
                <a:gd name="connsiteY508" fmla="*/ 521322 h 521322"/>
                <a:gd name="connsiteX509" fmla="*/ 5820351 w 11218359"/>
                <a:gd name="connsiteY509" fmla="*/ 521322 h 521322"/>
                <a:gd name="connsiteX510" fmla="*/ 5831829 w 11218359"/>
                <a:gd name="connsiteY510" fmla="*/ 521322 h 521322"/>
                <a:gd name="connsiteX511" fmla="*/ 5843259 w 11218359"/>
                <a:gd name="connsiteY511" fmla="*/ 521322 h 521322"/>
                <a:gd name="connsiteX512" fmla="*/ 5854689 w 11218359"/>
                <a:gd name="connsiteY512" fmla="*/ 521322 h 521322"/>
                <a:gd name="connsiteX513" fmla="*/ 5866119 w 11218359"/>
                <a:gd name="connsiteY513" fmla="*/ 521322 h 521322"/>
                <a:gd name="connsiteX514" fmla="*/ 5877549 w 11218359"/>
                <a:gd name="connsiteY514" fmla="*/ 521322 h 521322"/>
                <a:gd name="connsiteX515" fmla="*/ 5889027 w 11218359"/>
                <a:gd name="connsiteY515" fmla="*/ 521322 h 521322"/>
                <a:gd name="connsiteX516" fmla="*/ 5900457 w 11218359"/>
                <a:gd name="connsiteY516" fmla="*/ 521322 h 521322"/>
                <a:gd name="connsiteX517" fmla="*/ 5911887 w 11218359"/>
                <a:gd name="connsiteY517" fmla="*/ 521322 h 521322"/>
                <a:gd name="connsiteX518" fmla="*/ 5923317 w 11218359"/>
                <a:gd name="connsiteY518" fmla="*/ 521322 h 521322"/>
                <a:gd name="connsiteX519" fmla="*/ 5934747 w 11218359"/>
                <a:gd name="connsiteY519" fmla="*/ 521322 h 521322"/>
                <a:gd name="connsiteX520" fmla="*/ 5946225 w 11218359"/>
                <a:gd name="connsiteY520" fmla="*/ 521322 h 521322"/>
                <a:gd name="connsiteX521" fmla="*/ 5957655 w 11218359"/>
                <a:gd name="connsiteY521" fmla="*/ 521322 h 521322"/>
                <a:gd name="connsiteX522" fmla="*/ 5969084 w 11218359"/>
                <a:gd name="connsiteY522" fmla="*/ 521322 h 521322"/>
                <a:gd name="connsiteX523" fmla="*/ 5980514 w 11218359"/>
                <a:gd name="connsiteY523" fmla="*/ 521322 h 521322"/>
                <a:gd name="connsiteX524" fmla="*/ 5991944 w 11218359"/>
                <a:gd name="connsiteY524" fmla="*/ 521322 h 521322"/>
                <a:gd name="connsiteX525" fmla="*/ 6003422 w 11218359"/>
                <a:gd name="connsiteY525" fmla="*/ 521322 h 521322"/>
                <a:gd name="connsiteX526" fmla="*/ 6014852 w 11218359"/>
                <a:gd name="connsiteY526" fmla="*/ 521322 h 521322"/>
                <a:gd name="connsiteX527" fmla="*/ 6026282 w 11218359"/>
                <a:gd name="connsiteY527" fmla="*/ 521322 h 521322"/>
                <a:gd name="connsiteX528" fmla="*/ 6037712 w 11218359"/>
                <a:gd name="connsiteY528" fmla="*/ 521322 h 521322"/>
                <a:gd name="connsiteX529" fmla="*/ 6049142 w 11218359"/>
                <a:gd name="connsiteY529" fmla="*/ 521322 h 521322"/>
                <a:gd name="connsiteX530" fmla="*/ 6060620 w 11218359"/>
                <a:gd name="connsiteY530" fmla="*/ 521322 h 521322"/>
                <a:gd name="connsiteX531" fmla="*/ 6072049 w 11218359"/>
                <a:gd name="connsiteY531" fmla="*/ 521322 h 521322"/>
                <a:gd name="connsiteX532" fmla="*/ 6083480 w 11218359"/>
                <a:gd name="connsiteY532" fmla="*/ 521322 h 521322"/>
                <a:gd name="connsiteX533" fmla="*/ 6094910 w 11218359"/>
                <a:gd name="connsiteY533" fmla="*/ 521322 h 521322"/>
                <a:gd name="connsiteX534" fmla="*/ 6106340 w 11218359"/>
                <a:gd name="connsiteY534" fmla="*/ 521322 h 521322"/>
                <a:gd name="connsiteX535" fmla="*/ 6117818 w 11218359"/>
                <a:gd name="connsiteY535" fmla="*/ 521322 h 521322"/>
                <a:gd name="connsiteX536" fmla="*/ 6129247 w 11218359"/>
                <a:gd name="connsiteY536" fmla="*/ 521322 h 521322"/>
                <a:gd name="connsiteX537" fmla="*/ 6140677 w 11218359"/>
                <a:gd name="connsiteY537" fmla="*/ 521322 h 521322"/>
                <a:gd name="connsiteX538" fmla="*/ 6152107 w 11218359"/>
                <a:gd name="connsiteY538" fmla="*/ 521322 h 521322"/>
                <a:gd name="connsiteX539" fmla="*/ 6163537 w 11218359"/>
                <a:gd name="connsiteY539" fmla="*/ 521322 h 521322"/>
                <a:gd name="connsiteX540" fmla="*/ 6175015 w 11218359"/>
                <a:gd name="connsiteY540" fmla="*/ 521322 h 521322"/>
                <a:gd name="connsiteX541" fmla="*/ 6186445 w 11218359"/>
                <a:gd name="connsiteY541" fmla="*/ 521322 h 521322"/>
                <a:gd name="connsiteX542" fmla="*/ 6197875 w 11218359"/>
                <a:gd name="connsiteY542" fmla="*/ 521322 h 521322"/>
                <a:gd name="connsiteX543" fmla="*/ 6209305 w 11218359"/>
                <a:gd name="connsiteY543" fmla="*/ 521322 h 521322"/>
                <a:gd name="connsiteX544" fmla="*/ 6220735 w 11218359"/>
                <a:gd name="connsiteY544" fmla="*/ 521322 h 521322"/>
                <a:gd name="connsiteX545" fmla="*/ 6232212 w 11218359"/>
                <a:gd name="connsiteY545" fmla="*/ 521322 h 521322"/>
                <a:gd name="connsiteX546" fmla="*/ 6243642 w 11218359"/>
                <a:gd name="connsiteY546" fmla="*/ 521322 h 521322"/>
                <a:gd name="connsiteX547" fmla="*/ 6255073 w 11218359"/>
                <a:gd name="connsiteY547" fmla="*/ 521322 h 521322"/>
                <a:gd name="connsiteX548" fmla="*/ 6266503 w 11218359"/>
                <a:gd name="connsiteY548" fmla="*/ 521322 h 521322"/>
                <a:gd name="connsiteX549" fmla="*/ 6277933 w 11218359"/>
                <a:gd name="connsiteY549" fmla="*/ 521322 h 521322"/>
                <a:gd name="connsiteX550" fmla="*/ 6289410 w 11218359"/>
                <a:gd name="connsiteY550" fmla="*/ 521322 h 521322"/>
                <a:gd name="connsiteX551" fmla="*/ 6300840 w 11218359"/>
                <a:gd name="connsiteY551" fmla="*/ 521322 h 521322"/>
                <a:gd name="connsiteX552" fmla="*/ 6312270 w 11218359"/>
                <a:gd name="connsiteY552" fmla="*/ 521322 h 521322"/>
                <a:gd name="connsiteX553" fmla="*/ 6323700 w 11218359"/>
                <a:gd name="connsiteY553" fmla="*/ 521322 h 521322"/>
                <a:gd name="connsiteX554" fmla="*/ 6335130 w 11218359"/>
                <a:gd name="connsiteY554" fmla="*/ 521322 h 521322"/>
                <a:gd name="connsiteX555" fmla="*/ 6346608 w 11218359"/>
                <a:gd name="connsiteY555" fmla="*/ 521322 h 521322"/>
                <a:gd name="connsiteX556" fmla="*/ 6358038 w 11218359"/>
                <a:gd name="connsiteY556" fmla="*/ 521322 h 521322"/>
                <a:gd name="connsiteX557" fmla="*/ 6369468 w 11218359"/>
                <a:gd name="connsiteY557" fmla="*/ 521322 h 521322"/>
                <a:gd name="connsiteX558" fmla="*/ 6380898 w 11218359"/>
                <a:gd name="connsiteY558" fmla="*/ 521322 h 521322"/>
                <a:gd name="connsiteX559" fmla="*/ 6392328 w 11218359"/>
                <a:gd name="connsiteY559" fmla="*/ 521322 h 521322"/>
                <a:gd name="connsiteX560" fmla="*/ 6403805 w 11218359"/>
                <a:gd name="connsiteY560" fmla="*/ 521322 h 521322"/>
                <a:gd name="connsiteX561" fmla="*/ 6415235 w 11218359"/>
                <a:gd name="connsiteY561" fmla="*/ 521322 h 521322"/>
                <a:gd name="connsiteX562" fmla="*/ 6426666 w 11218359"/>
                <a:gd name="connsiteY562" fmla="*/ 521322 h 521322"/>
                <a:gd name="connsiteX563" fmla="*/ 6438096 w 11218359"/>
                <a:gd name="connsiteY563" fmla="*/ 521322 h 521322"/>
                <a:gd name="connsiteX564" fmla="*/ 6449525 w 11218359"/>
                <a:gd name="connsiteY564" fmla="*/ 521322 h 521322"/>
                <a:gd name="connsiteX565" fmla="*/ 6461003 w 11218359"/>
                <a:gd name="connsiteY565" fmla="*/ 521322 h 521322"/>
                <a:gd name="connsiteX566" fmla="*/ 6472433 w 11218359"/>
                <a:gd name="connsiteY566" fmla="*/ 521322 h 521322"/>
                <a:gd name="connsiteX567" fmla="*/ 6483863 w 11218359"/>
                <a:gd name="connsiteY567" fmla="*/ 521322 h 521322"/>
                <a:gd name="connsiteX568" fmla="*/ 6495293 w 11218359"/>
                <a:gd name="connsiteY568" fmla="*/ 521322 h 521322"/>
                <a:gd name="connsiteX569" fmla="*/ 6506723 w 11218359"/>
                <a:gd name="connsiteY569" fmla="*/ 521322 h 521322"/>
                <a:gd name="connsiteX570" fmla="*/ 6518201 w 11218359"/>
                <a:gd name="connsiteY570" fmla="*/ 521322 h 521322"/>
                <a:gd name="connsiteX571" fmla="*/ 6529631 w 11218359"/>
                <a:gd name="connsiteY571" fmla="*/ 521322 h 521322"/>
                <a:gd name="connsiteX572" fmla="*/ 6541061 w 11218359"/>
                <a:gd name="connsiteY572" fmla="*/ 521322 h 521322"/>
                <a:gd name="connsiteX573" fmla="*/ 6552490 w 11218359"/>
                <a:gd name="connsiteY573" fmla="*/ 521322 h 521322"/>
                <a:gd name="connsiteX574" fmla="*/ 6563921 w 11218359"/>
                <a:gd name="connsiteY574" fmla="*/ 521322 h 521322"/>
                <a:gd name="connsiteX575" fmla="*/ 6575398 w 11218359"/>
                <a:gd name="connsiteY575" fmla="*/ 521322 h 521322"/>
                <a:gd name="connsiteX576" fmla="*/ 6586828 w 11218359"/>
                <a:gd name="connsiteY576" fmla="*/ 521322 h 521322"/>
                <a:gd name="connsiteX577" fmla="*/ 6598259 w 11218359"/>
                <a:gd name="connsiteY577" fmla="*/ 521322 h 521322"/>
                <a:gd name="connsiteX578" fmla="*/ 6609688 w 11218359"/>
                <a:gd name="connsiteY578" fmla="*/ 521322 h 521322"/>
                <a:gd name="connsiteX579" fmla="*/ 6621118 w 11218359"/>
                <a:gd name="connsiteY579" fmla="*/ 521322 h 521322"/>
                <a:gd name="connsiteX580" fmla="*/ 6632596 w 11218359"/>
                <a:gd name="connsiteY580" fmla="*/ 521322 h 521322"/>
                <a:gd name="connsiteX581" fmla="*/ 6644026 w 11218359"/>
                <a:gd name="connsiteY581" fmla="*/ 521322 h 521322"/>
                <a:gd name="connsiteX582" fmla="*/ 6655456 w 11218359"/>
                <a:gd name="connsiteY582" fmla="*/ 521322 h 521322"/>
                <a:gd name="connsiteX583" fmla="*/ 6666886 w 11218359"/>
                <a:gd name="connsiteY583" fmla="*/ 521322 h 521322"/>
                <a:gd name="connsiteX584" fmla="*/ 6678316 w 11218359"/>
                <a:gd name="connsiteY584" fmla="*/ 521322 h 521322"/>
                <a:gd name="connsiteX585" fmla="*/ 6689794 w 11218359"/>
                <a:gd name="connsiteY585" fmla="*/ 521322 h 521322"/>
                <a:gd name="connsiteX586" fmla="*/ 6701224 w 11218359"/>
                <a:gd name="connsiteY586" fmla="*/ 521322 h 521322"/>
                <a:gd name="connsiteX587" fmla="*/ 6712653 w 11218359"/>
                <a:gd name="connsiteY587" fmla="*/ 521322 h 521322"/>
                <a:gd name="connsiteX588" fmla="*/ 6724083 w 11218359"/>
                <a:gd name="connsiteY588" fmla="*/ 521322 h 521322"/>
                <a:gd name="connsiteX589" fmla="*/ 6735514 w 11218359"/>
                <a:gd name="connsiteY589" fmla="*/ 521322 h 521322"/>
                <a:gd name="connsiteX590" fmla="*/ 6746944 w 11218359"/>
                <a:gd name="connsiteY590" fmla="*/ 521322 h 521322"/>
                <a:gd name="connsiteX591" fmla="*/ 6758421 w 11218359"/>
                <a:gd name="connsiteY591" fmla="*/ 521322 h 521322"/>
                <a:gd name="connsiteX592" fmla="*/ 6769851 w 11218359"/>
                <a:gd name="connsiteY592" fmla="*/ 521322 h 521322"/>
                <a:gd name="connsiteX593" fmla="*/ 6781281 w 11218359"/>
                <a:gd name="connsiteY593" fmla="*/ 521322 h 521322"/>
                <a:gd name="connsiteX594" fmla="*/ 6792711 w 11218359"/>
                <a:gd name="connsiteY594" fmla="*/ 521322 h 521322"/>
                <a:gd name="connsiteX595" fmla="*/ 6804141 w 11218359"/>
                <a:gd name="connsiteY595" fmla="*/ 521322 h 521322"/>
                <a:gd name="connsiteX596" fmla="*/ 6815619 w 11218359"/>
                <a:gd name="connsiteY596" fmla="*/ 521322 h 521322"/>
                <a:gd name="connsiteX597" fmla="*/ 6827049 w 11218359"/>
                <a:gd name="connsiteY597" fmla="*/ 521322 h 521322"/>
                <a:gd name="connsiteX598" fmla="*/ 6838479 w 11218359"/>
                <a:gd name="connsiteY598" fmla="*/ 521322 h 521322"/>
                <a:gd name="connsiteX599" fmla="*/ 6849909 w 11218359"/>
                <a:gd name="connsiteY599" fmla="*/ 521322 h 521322"/>
                <a:gd name="connsiteX600" fmla="*/ 6861339 w 11218359"/>
                <a:gd name="connsiteY600" fmla="*/ 521322 h 521322"/>
                <a:gd name="connsiteX601" fmla="*/ 6872816 w 11218359"/>
                <a:gd name="connsiteY601" fmla="*/ 521322 h 521322"/>
                <a:gd name="connsiteX602" fmla="*/ 6884246 w 11218359"/>
                <a:gd name="connsiteY602" fmla="*/ 521322 h 521322"/>
                <a:gd name="connsiteX603" fmla="*/ 6895676 w 11218359"/>
                <a:gd name="connsiteY603" fmla="*/ 521322 h 521322"/>
                <a:gd name="connsiteX604" fmla="*/ 6907107 w 11218359"/>
                <a:gd name="connsiteY604" fmla="*/ 521322 h 521322"/>
                <a:gd name="connsiteX605" fmla="*/ 6918537 w 11218359"/>
                <a:gd name="connsiteY605" fmla="*/ 521322 h 521322"/>
                <a:gd name="connsiteX606" fmla="*/ 6930014 w 11218359"/>
                <a:gd name="connsiteY606" fmla="*/ 521322 h 521322"/>
                <a:gd name="connsiteX607" fmla="*/ 6941444 w 11218359"/>
                <a:gd name="connsiteY607" fmla="*/ 521322 h 521322"/>
                <a:gd name="connsiteX608" fmla="*/ 6952874 w 11218359"/>
                <a:gd name="connsiteY608" fmla="*/ 521322 h 521322"/>
                <a:gd name="connsiteX609" fmla="*/ 6964304 w 11218359"/>
                <a:gd name="connsiteY609" fmla="*/ 521322 h 521322"/>
                <a:gd name="connsiteX610" fmla="*/ 6975734 w 11218359"/>
                <a:gd name="connsiteY610" fmla="*/ 521322 h 521322"/>
                <a:gd name="connsiteX611" fmla="*/ 6987212 w 11218359"/>
                <a:gd name="connsiteY611" fmla="*/ 521322 h 521322"/>
                <a:gd name="connsiteX612" fmla="*/ 6998642 w 11218359"/>
                <a:gd name="connsiteY612" fmla="*/ 521322 h 521322"/>
                <a:gd name="connsiteX613" fmla="*/ 7010072 w 11218359"/>
                <a:gd name="connsiteY613" fmla="*/ 521322 h 521322"/>
                <a:gd name="connsiteX614" fmla="*/ 7021502 w 11218359"/>
                <a:gd name="connsiteY614" fmla="*/ 521322 h 521322"/>
                <a:gd name="connsiteX615" fmla="*/ 7032931 w 11218359"/>
                <a:gd name="connsiteY615" fmla="*/ 521322 h 521322"/>
                <a:gd name="connsiteX616" fmla="*/ 7044409 w 11218359"/>
                <a:gd name="connsiteY616" fmla="*/ 521322 h 521322"/>
                <a:gd name="connsiteX617" fmla="*/ 7055839 w 11218359"/>
                <a:gd name="connsiteY617" fmla="*/ 521322 h 521322"/>
                <a:gd name="connsiteX618" fmla="*/ 7067269 w 11218359"/>
                <a:gd name="connsiteY618" fmla="*/ 521322 h 521322"/>
                <a:gd name="connsiteX619" fmla="*/ 7078700 w 11218359"/>
                <a:gd name="connsiteY619" fmla="*/ 521322 h 521322"/>
                <a:gd name="connsiteX620" fmla="*/ 7090129 w 11218359"/>
                <a:gd name="connsiteY620" fmla="*/ 521322 h 521322"/>
                <a:gd name="connsiteX621" fmla="*/ 7101607 w 11218359"/>
                <a:gd name="connsiteY621" fmla="*/ 521322 h 521322"/>
                <a:gd name="connsiteX622" fmla="*/ 7113037 w 11218359"/>
                <a:gd name="connsiteY622" fmla="*/ 521322 h 521322"/>
                <a:gd name="connsiteX623" fmla="*/ 7124467 w 11218359"/>
                <a:gd name="connsiteY623" fmla="*/ 521322 h 521322"/>
                <a:gd name="connsiteX624" fmla="*/ 7135897 w 11218359"/>
                <a:gd name="connsiteY624" fmla="*/ 521322 h 521322"/>
                <a:gd name="connsiteX625" fmla="*/ 7147327 w 11218359"/>
                <a:gd name="connsiteY625" fmla="*/ 521322 h 521322"/>
                <a:gd name="connsiteX626" fmla="*/ 7158805 w 11218359"/>
                <a:gd name="connsiteY626" fmla="*/ 521322 h 521322"/>
                <a:gd name="connsiteX627" fmla="*/ 7170235 w 11218359"/>
                <a:gd name="connsiteY627" fmla="*/ 521322 h 521322"/>
                <a:gd name="connsiteX628" fmla="*/ 7181665 w 11218359"/>
                <a:gd name="connsiteY628" fmla="*/ 521322 h 521322"/>
                <a:gd name="connsiteX629" fmla="*/ 7193094 w 11218359"/>
                <a:gd name="connsiteY629" fmla="*/ 521322 h 521322"/>
                <a:gd name="connsiteX630" fmla="*/ 7204524 w 11218359"/>
                <a:gd name="connsiteY630" fmla="*/ 521322 h 521322"/>
                <a:gd name="connsiteX631" fmla="*/ 7216002 w 11218359"/>
                <a:gd name="connsiteY631" fmla="*/ 521322 h 521322"/>
                <a:gd name="connsiteX632" fmla="*/ 7227432 w 11218359"/>
                <a:gd name="connsiteY632" fmla="*/ 521322 h 521322"/>
                <a:gd name="connsiteX633" fmla="*/ 7238862 w 11218359"/>
                <a:gd name="connsiteY633" fmla="*/ 521322 h 521322"/>
                <a:gd name="connsiteX634" fmla="*/ 7250292 w 11218359"/>
                <a:gd name="connsiteY634" fmla="*/ 521322 h 521322"/>
                <a:gd name="connsiteX635" fmla="*/ 7261722 w 11218359"/>
                <a:gd name="connsiteY635" fmla="*/ 521322 h 521322"/>
                <a:gd name="connsiteX636" fmla="*/ 7273200 w 11218359"/>
                <a:gd name="connsiteY636" fmla="*/ 521322 h 521322"/>
                <a:gd name="connsiteX637" fmla="*/ 7284630 w 11218359"/>
                <a:gd name="connsiteY637" fmla="*/ 521322 h 521322"/>
                <a:gd name="connsiteX638" fmla="*/ 7296060 w 11218359"/>
                <a:gd name="connsiteY638" fmla="*/ 521322 h 521322"/>
                <a:gd name="connsiteX639" fmla="*/ 7307490 w 11218359"/>
                <a:gd name="connsiteY639" fmla="*/ 521322 h 521322"/>
                <a:gd name="connsiteX640" fmla="*/ 7318920 w 11218359"/>
                <a:gd name="connsiteY640" fmla="*/ 521322 h 521322"/>
                <a:gd name="connsiteX641" fmla="*/ 7330398 w 11218359"/>
                <a:gd name="connsiteY641" fmla="*/ 521322 h 521322"/>
                <a:gd name="connsiteX642" fmla="*/ 7341828 w 11218359"/>
                <a:gd name="connsiteY642" fmla="*/ 521322 h 521322"/>
                <a:gd name="connsiteX643" fmla="*/ 7353257 w 11218359"/>
                <a:gd name="connsiteY643" fmla="*/ 521322 h 521322"/>
                <a:gd name="connsiteX644" fmla="*/ 7364687 w 11218359"/>
                <a:gd name="connsiteY644" fmla="*/ 521322 h 521322"/>
                <a:gd name="connsiteX645" fmla="*/ 7376117 w 11218359"/>
                <a:gd name="connsiteY645" fmla="*/ 521322 h 521322"/>
                <a:gd name="connsiteX646" fmla="*/ 7387595 w 11218359"/>
                <a:gd name="connsiteY646" fmla="*/ 521322 h 521322"/>
                <a:gd name="connsiteX647" fmla="*/ 7399025 w 11218359"/>
                <a:gd name="connsiteY647" fmla="*/ 521322 h 521322"/>
                <a:gd name="connsiteX648" fmla="*/ 7410455 w 11218359"/>
                <a:gd name="connsiteY648" fmla="*/ 521322 h 521322"/>
                <a:gd name="connsiteX649" fmla="*/ 7421885 w 11218359"/>
                <a:gd name="connsiteY649" fmla="*/ 521322 h 521322"/>
                <a:gd name="connsiteX650" fmla="*/ 7433315 w 11218359"/>
                <a:gd name="connsiteY650" fmla="*/ 521322 h 521322"/>
                <a:gd name="connsiteX651" fmla="*/ 7444793 w 11218359"/>
                <a:gd name="connsiteY651" fmla="*/ 521322 h 521322"/>
                <a:gd name="connsiteX652" fmla="*/ 7456222 w 11218359"/>
                <a:gd name="connsiteY652" fmla="*/ 521322 h 521322"/>
                <a:gd name="connsiteX653" fmla="*/ 7467653 w 11218359"/>
                <a:gd name="connsiteY653" fmla="*/ 521322 h 521322"/>
                <a:gd name="connsiteX654" fmla="*/ 7479083 w 11218359"/>
                <a:gd name="connsiteY654" fmla="*/ 521322 h 521322"/>
                <a:gd name="connsiteX655" fmla="*/ 7490513 w 11218359"/>
                <a:gd name="connsiteY655" fmla="*/ 521322 h 521322"/>
                <a:gd name="connsiteX656" fmla="*/ 7501990 w 11218359"/>
                <a:gd name="connsiteY656" fmla="*/ 521322 h 521322"/>
                <a:gd name="connsiteX657" fmla="*/ 7513420 w 11218359"/>
                <a:gd name="connsiteY657" fmla="*/ 521322 h 521322"/>
                <a:gd name="connsiteX658" fmla="*/ 7524850 w 11218359"/>
                <a:gd name="connsiteY658" fmla="*/ 521322 h 521322"/>
                <a:gd name="connsiteX659" fmla="*/ 7536280 w 11218359"/>
                <a:gd name="connsiteY659" fmla="*/ 521322 h 521322"/>
                <a:gd name="connsiteX660" fmla="*/ 7547710 w 11218359"/>
                <a:gd name="connsiteY660" fmla="*/ 521322 h 521322"/>
                <a:gd name="connsiteX661" fmla="*/ 7559188 w 11218359"/>
                <a:gd name="connsiteY661" fmla="*/ 521322 h 521322"/>
                <a:gd name="connsiteX662" fmla="*/ 7570618 w 11218359"/>
                <a:gd name="connsiteY662" fmla="*/ 521322 h 521322"/>
                <a:gd name="connsiteX663" fmla="*/ 7582048 w 11218359"/>
                <a:gd name="connsiteY663" fmla="*/ 521322 h 521322"/>
                <a:gd name="connsiteX664" fmla="*/ 7593478 w 11218359"/>
                <a:gd name="connsiteY664" fmla="*/ 521322 h 521322"/>
                <a:gd name="connsiteX665" fmla="*/ 7604908 w 11218359"/>
                <a:gd name="connsiteY665" fmla="*/ 521322 h 521322"/>
                <a:gd name="connsiteX666" fmla="*/ 7616385 w 11218359"/>
                <a:gd name="connsiteY666" fmla="*/ 521322 h 521322"/>
                <a:gd name="connsiteX667" fmla="*/ 7627815 w 11218359"/>
                <a:gd name="connsiteY667" fmla="*/ 521322 h 521322"/>
                <a:gd name="connsiteX668" fmla="*/ 7639246 w 11218359"/>
                <a:gd name="connsiteY668" fmla="*/ 521322 h 521322"/>
                <a:gd name="connsiteX669" fmla="*/ 7650676 w 11218359"/>
                <a:gd name="connsiteY669" fmla="*/ 521322 h 521322"/>
                <a:gd name="connsiteX670" fmla="*/ 7662106 w 11218359"/>
                <a:gd name="connsiteY670" fmla="*/ 521322 h 521322"/>
                <a:gd name="connsiteX671" fmla="*/ 7673583 w 11218359"/>
                <a:gd name="connsiteY671" fmla="*/ 521322 h 521322"/>
                <a:gd name="connsiteX672" fmla="*/ 7685013 w 11218359"/>
                <a:gd name="connsiteY672" fmla="*/ 521322 h 521322"/>
                <a:gd name="connsiteX673" fmla="*/ 7696443 w 11218359"/>
                <a:gd name="connsiteY673" fmla="*/ 521322 h 521322"/>
                <a:gd name="connsiteX674" fmla="*/ 7707873 w 11218359"/>
                <a:gd name="connsiteY674" fmla="*/ 521322 h 521322"/>
                <a:gd name="connsiteX675" fmla="*/ 7719303 w 11218359"/>
                <a:gd name="connsiteY675" fmla="*/ 521322 h 521322"/>
                <a:gd name="connsiteX676" fmla="*/ 7730733 w 11218359"/>
                <a:gd name="connsiteY676" fmla="*/ 521322 h 521322"/>
                <a:gd name="connsiteX677" fmla="*/ 7742211 w 11218359"/>
                <a:gd name="connsiteY677" fmla="*/ 521322 h 521322"/>
                <a:gd name="connsiteX678" fmla="*/ 7753641 w 11218359"/>
                <a:gd name="connsiteY678" fmla="*/ 521322 h 521322"/>
                <a:gd name="connsiteX679" fmla="*/ 7765071 w 11218359"/>
                <a:gd name="connsiteY679" fmla="*/ 521322 h 521322"/>
                <a:gd name="connsiteX680" fmla="*/ 7776501 w 11218359"/>
                <a:gd name="connsiteY680" fmla="*/ 521322 h 521322"/>
                <a:gd name="connsiteX681" fmla="*/ 7787931 w 11218359"/>
                <a:gd name="connsiteY681" fmla="*/ 521322 h 521322"/>
                <a:gd name="connsiteX682" fmla="*/ 7799408 w 11218359"/>
                <a:gd name="connsiteY682" fmla="*/ 521322 h 521322"/>
                <a:gd name="connsiteX683" fmla="*/ 7810839 w 11218359"/>
                <a:gd name="connsiteY683" fmla="*/ 521322 h 521322"/>
                <a:gd name="connsiteX684" fmla="*/ 7822268 w 11218359"/>
                <a:gd name="connsiteY684" fmla="*/ 521322 h 521322"/>
                <a:gd name="connsiteX685" fmla="*/ 7833698 w 11218359"/>
                <a:gd name="connsiteY685" fmla="*/ 521322 h 521322"/>
                <a:gd name="connsiteX686" fmla="*/ 7845128 w 11218359"/>
                <a:gd name="connsiteY686" fmla="*/ 521322 h 521322"/>
                <a:gd name="connsiteX687" fmla="*/ 7856606 w 11218359"/>
                <a:gd name="connsiteY687" fmla="*/ 521322 h 521322"/>
                <a:gd name="connsiteX688" fmla="*/ 7868036 w 11218359"/>
                <a:gd name="connsiteY688" fmla="*/ 521322 h 521322"/>
                <a:gd name="connsiteX689" fmla="*/ 7879466 w 11218359"/>
                <a:gd name="connsiteY689" fmla="*/ 521322 h 521322"/>
                <a:gd name="connsiteX690" fmla="*/ 7890896 w 11218359"/>
                <a:gd name="connsiteY690" fmla="*/ 521322 h 521322"/>
                <a:gd name="connsiteX691" fmla="*/ 7902326 w 11218359"/>
                <a:gd name="connsiteY691" fmla="*/ 521322 h 521322"/>
                <a:gd name="connsiteX692" fmla="*/ 7913804 w 11218359"/>
                <a:gd name="connsiteY692" fmla="*/ 521322 h 521322"/>
                <a:gd name="connsiteX693" fmla="*/ 7925234 w 11218359"/>
                <a:gd name="connsiteY693" fmla="*/ 521322 h 521322"/>
                <a:gd name="connsiteX694" fmla="*/ 7936663 w 11218359"/>
                <a:gd name="connsiteY694" fmla="*/ 521322 h 521322"/>
                <a:gd name="connsiteX695" fmla="*/ 7948094 w 11218359"/>
                <a:gd name="connsiteY695" fmla="*/ 521322 h 521322"/>
                <a:gd name="connsiteX696" fmla="*/ 7959524 w 11218359"/>
                <a:gd name="connsiteY696" fmla="*/ 521322 h 521322"/>
                <a:gd name="connsiteX697" fmla="*/ 7971001 w 11218359"/>
                <a:gd name="connsiteY697" fmla="*/ 521322 h 521322"/>
                <a:gd name="connsiteX698" fmla="*/ 7982431 w 11218359"/>
                <a:gd name="connsiteY698" fmla="*/ 521322 h 521322"/>
                <a:gd name="connsiteX699" fmla="*/ 7993861 w 11218359"/>
                <a:gd name="connsiteY699" fmla="*/ 521322 h 521322"/>
                <a:gd name="connsiteX700" fmla="*/ 8005291 w 11218359"/>
                <a:gd name="connsiteY700" fmla="*/ 521322 h 521322"/>
                <a:gd name="connsiteX701" fmla="*/ 8016721 w 11218359"/>
                <a:gd name="connsiteY701" fmla="*/ 521322 h 521322"/>
                <a:gd name="connsiteX702" fmla="*/ 8028199 w 11218359"/>
                <a:gd name="connsiteY702" fmla="*/ 521322 h 521322"/>
                <a:gd name="connsiteX703" fmla="*/ 8039629 w 11218359"/>
                <a:gd name="connsiteY703" fmla="*/ 521322 h 521322"/>
                <a:gd name="connsiteX704" fmla="*/ 8051059 w 11218359"/>
                <a:gd name="connsiteY704" fmla="*/ 521322 h 521322"/>
                <a:gd name="connsiteX705" fmla="*/ 8062489 w 11218359"/>
                <a:gd name="connsiteY705" fmla="*/ 521322 h 521322"/>
                <a:gd name="connsiteX706" fmla="*/ 8073919 w 11218359"/>
                <a:gd name="connsiteY706" fmla="*/ 521322 h 521322"/>
                <a:gd name="connsiteX707" fmla="*/ 8085396 w 11218359"/>
                <a:gd name="connsiteY707" fmla="*/ 521322 h 521322"/>
                <a:gd name="connsiteX708" fmla="*/ 8096826 w 11218359"/>
                <a:gd name="connsiteY708" fmla="*/ 521322 h 521322"/>
                <a:gd name="connsiteX709" fmla="*/ 8108256 w 11218359"/>
                <a:gd name="connsiteY709" fmla="*/ 521322 h 521322"/>
                <a:gd name="connsiteX710" fmla="*/ 8119687 w 11218359"/>
                <a:gd name="connsiteY710" fmla="*/ 521322 h 521322"/>
                <a:gd name="connsiteX711" fmla="*/ 8131117 w 11218359"/>
                <a:gd name="connsiteY711" fmla="*/ 521322 h 521322"/>
                <a:gd name="connsiteX712" fmla="*/ 8142594 w 11218359"/>
                <a:gd name="connsiteY712" fmla="*/ 521322 h 521322"/>
                <a:gd name="connsiteX713" fmla="*/ 8154024 w 11218359"/>
                <a:gd name="connsiteY713" fmla="*/ 521322 h 521322"/>
                <a:gd name="connsiteX714" fmla="*/ 8165454 w 11218359"/>
                <a:gd name="connsiteY714" fmla="*/ 521322 h 521322"/>
                <a:gd name="connsiteX715" fmla="*/ 8176884 w 11218359"/>
                <a:gd name="connsiteY715" fmla="*/ 521322 h 521322"/>
                <a:gd name="connsiteX716" fmla="*/ 8188314 w 11218359"/>
                <a:gd name="connsiteY716" fmla="*/ 521322 h 521322"/>
                <a:gd name="connsiteX717" fmla="*/ 8199792 w 11218359"/>
                <a:gd name="connsiteY717" fmla="*/ 521322 h 521322"/>
                <a:gd name="connsiteX718" fmla="*/ 8211222 w 11218359"/>
                <a:gd name="connsiteY718" fmla="*/ 521322 h 521322"/>
                <a:gd name="connsiteX719" fmla="*/ 8222652 w 11218359"/>
                <a:gd name="connsiteY719" fmla="*/ 521322 h 521322"/>
                <a:gd name="connsiteX720" fmla="*/ 8234082 w 11218359"/>
                <a:gd name="connsiteY720" fmla="*/ 521322 h 521322"/>
                <a:gd name="connsiteX721" fmla="*/ 8245512 w 11218359"/>
                <a:gd name="connsiteY721" fmla="*/ 521322 h 521322"/>
                <a:gd name="connsiteX722" fmla="*/ 8256989 w 11218359"/>
                <a:gd name="connsiteY722" fmla="*/ 521322 h 521322"/>
                <a:gd name="connsiteX723" fmla="*/ 8268419 w 11218359"/>
                <a:gd name="connsiteY723" fmla="*/ 521322 h 521322"/>
                <a:gd name="connsiteX724" fmla="*/ 8279850 w 11218359"/>
                <a:gd name="connsiteY724" fmla="*/ 521322 h 521322"/>
                <a:gd name="connsiteX725" fmla="*/ 8291280 w 11218359"/>
                <a:gd name="connsiteY725" fmla="*/ 521322 h 521322"/>
                <a:gd name="connsiteX726" fmla="*/ 8302709 w 11218359"/>
                <a:gd name="connsiteY726" fmla="*/ 521322 h 521322"/>
                <a:gd name="connsiteX727" fmla="*/ 8314187 w 11218359"/>
                <a:gd name="connsiteY727" fmla="*/ 521322 h 521322"/>
                <a:gd name="connsiteX728" fmla="*/ 8325617 w 11218359"/>
                <a:gd name="connsiteY728" fmla="*/ 521322 h 521322"/>
                <a:gd name="connsiteX729" fmla="*/ 8337047 w 11218359"/>
                <a:gd name="connsiteY729" fmla="*/ 521322 h 521322"/>
                <a:gd name="connsiteX730" fmla="*/ 8348477 w 11218359"/>
                <a:gd name="connsiteY730" fmla="*/ 521322 h 521322"/>
                <a:gd name="connsiteX731" fmla="*/ 8359907 w 11218359"/>
                <a:gd name="connsiteY731" fmla="*/ 521322 h 521322"/>
                <a:gd name="connsiteX732" fmla="*/ 8371385 w 11218359"/>
                <a:gd name="connsiteY732" fmla="*/ 521322 h 521322"/>
                <a:gd name="connsiteX733" fmla="*/ 8382815 w 11218359"/>
                <a:gd name="connsiteY733" fmla="*/ 521322 h 521322"/>
                <a:gd name="connsiteX734" fmla="*/ 8394245 w 11218359"/>
                <a:gd name="connsiteY734" fmla="*/ 521322 h 521322"/>
                <a:gd name="connsiteX735" fmla="*/ 8405674 w 11218359"/>
                <a:gd name="connsiteY735" fmla="*/ 521322 h 521322"/>
                <a:gd name="connsiteX736" fmla="*/ 8417104 w 11218359"/>
                <a:gd name="connsiteY736" fmla="*/ 521322 h 521322"/>
                <a:gd name="connsiteX737" fmla="*/ 8428582 w 11218359"/>
                <a:gd name="connsiteY737" fmla="*/ 521322 h 521322"/>
                <a:gd name="connsiteX738" fmla="*/ 8440012 w 11218359"/>
                <a:gd name="connsiteY738" fmla="*/ 521322 h 521322"/>
                <a:gd name="connsiteX739" fmla="*/ 8451442 w 11218359"/>
                <a:gd name="connsiteY739" fmla="*/ 521322 h 521322"/>
                <a:gd name="connsiteX740" fmla="*/ 8462872 w 11218359"/>
                <a:gd name="connsiteY740" fmla="*/ 521322 h 521322"/>
                <a:gd name="connsiteX741" fmla="*/ 8474302 w 11218359"/>
                <a:gd name="connsiteY741" fmla="*/ 521322 h 521322"/>
                <a:gd name="connsiteX742" fmla="*/ 8485780 w 11218359"/>
                <a:gd name="connsiteY742" fmla="*/ 521322 h 521322"/>
                <a:gd name="connsiteX743" fmla="*/ 8497210 w 11218359"/>
                <a:gd name="connsiteY743" fmla="*/ 521322 h 521322"/>
                <a:gd name="connsiteX744" fmla="*/ 8508640 w 11218359"/>
                <a:gd name="connsiteY744" fmla="*/ 521322 h 521322"/>
                <a:gd name="connsiteX745" fmla="*/ 8520069 w 11218359"/>
                <a:gd name="connsiteY745" fmla="*/ 521322 h 521322"/>
                <a:gd name="connsiteX746" fmla="*/ 8531500 w 11218359"/>
                <a:gd name="connsiteY746" fmla="*/ 521322 h 521322"/>
                <a:gd name="connsiteX747" fmla="*/ 8542977 w 11218359"/>
                <a:gd name="connsiteY747" fmla="*/ 521322 h 521322"/>
                <a:gd name="connsiteX748" fmla="*/ 8554407 w 11218359"/>
                <a:gd name="connsiteY748" fmla="*/ 521322 h 521322"/>
                <a:gd name="connsiteX749" fmla="*/ 8565837 w 11218359"/>
                <a:gd name="connsiteY749" fmla="*/ 521322 h 521322"/>
                <a:gd name="connsiteX750" fmla="*/ 8577267 w 11218359"/>
                <a:gd name="connsiteY750" fmla="*/ 521322 h 521322"/>
                <a:gd name="connsiteX751" fmla="*/ 8588697 w 11218359"/>
                <a:gd name="connsiteY751" fmla="*/ 521322 h 521322"/>
                <a:gd name="connsiteX752" fmla="*/ 8600175 w 11218359"/>
                <a:gd name="connsiteY752" fmla="*/ 521322 h 521322"/>
                <a:gd name="connsiteX753" fmla="*/ 8611605 w 11218359"/>
                <a:gd name="connsiteY753" fmla="*/ 521322 h 521322"/>
                <a:gd name="connsiteX754" fmla="*/ 8623035 w 11218359"/>
                <a:gd name="connsiteY754" fmla="*/ 521322 h 521322"/>
                <a:gd name="connsiteX755" fmla="*/ 8634465 w 11218359"/>
                <a:gd name="connsiteY755" fmla="*/ 521322 h 521322"/>
                <a:gd name="connsiteX756" fmla="*/ 8645895 w 11218359"/>
                <a:gd name="connsiteY756" fmla="*/ 521322 h 521322"/>
                <a:gd name="connsiteX757" fmla="*/ 8657373 w 11218359"/>
                <a:gd name="connsiteY757" fmla="*/ 521322 h 521322"/>
                <a:gd name="connsiteX758" fmla="*/ 8668802 w 11218359"/>
                <a:gd name="connsiteY758" fmla="*/ 521322 h 521322"/>
                <a:gd name="connsiteX759" fmla="*/ 8680232 w 11218359"/>
                <a:gd name="connsiteY759" fmla="*/ 521322 h 521322"/>
                <a:gd name="connsiteX760" fmla="*/ 8691662 w 11218359"/>
                <a:gd name="connsiteY760" fmla="*/ 521322 h 521322"/>
                <a:gd name="connsiteX761" fmla="*/ 8703093 w 11218359"/>
                <a:gd name="connsiteY761" fmla="*/ 521322 h 521322"/>
                <a:gd name="connsiteX762" fmla="*/ 8714570 w 11218359"/>
                <a:gd name="connsiteY762" fmla="*/ 521322 h 521322"/>
                <a:gd name="connsiteX763" fmla="*/ 8726000 w 11218359"/>
                <a:gd name="connsiteY763" fmla="*/ 521322 h 521322"/>
                <a:gd name="connsiteX764" fmla="*/ 8737430 w 11218359"/>
                <a:gd name="connsiteY764" fmla="*/ 521322 h 521322"/>
                <a:gd name="connsiteX765" fmla="*/ 8748860 w 11218359"/>
                <a:gd name="connsiteY765" fmla="*/ 521322 h 521322"/>
                <a:gd name="connsiteX766" fmla="*/ 8760290 w 11218359"/>
                <a:gd name="connsiteY766" fmla="*/ 521322 h 521322"/>
                <a:gd name="connsiteX767" fmla="*/ 8771768 w 11218359"/>
                <a:gd name="connsiteY767" fmla="*/ 521322 h 521322"/>
                <a:gd name="connsiteX768" fmla="*/ 8783198 w 11218359"/>
                <a:gd name="connsiteY768" fmla="*/ 521322 h 521322"/>
                <a:gd name="connsiteX769" fmla="*/ 8794628 w 11218359"/>
                <a:gd name="connsiteY769" fmla="*/ 521322 h 521322"/>
                <a:gd name="connsiteX770" fmla="*/ 8806058 w 11218359"/>
                <a:gd name="connsiteY770" fmla="*/ 521322 h 521322"/>
                <a:gd name="connsiteX771" fmla="*/ 8817488 w 11218359"/>
                <a:gd name="connsiteY771" fmla="*/ 521322 h 521322"/>
                <a:gd name="connsiteX772" fmla="*/ 8828918 w 11218359"/>
                <a:gd name="connsiteY772" fmla="*/ 521322 h 521322"/>
                <a:gd name="connsiteX773" fmla="*/ 8840395 w 11218359"/>
                <a:gd name="connsiteY773" fmla="*/ 521322 h 521322"/>
                <a:gd name="connsiteX774" fmla="*/ 8851825 w 11218359"/>
                <a:gd name="connsiteY774" fmla="*/ 521322 h 521322"/>
                <a:gd name="connsiteX775" fmla="*/ 8863256 w 11218359"/>
                <a:gd name="connsiteY775" fmla="*/ 521322 h 521322"/>
                <a:gd name="connsiteX776" fmla="*/ 8874686 w 11218359"/>
                <a:gd name="connsiteY776" fmla="*/ 521322 h 521322"/>
                <a:gd name="connsiteX777" fmla="*/ 8886115 w 11218359"/>
                <a:gd name="connsiteY777" fmla="*/ 521322 h 521322"/>
                <a:gd name="connsiteX778" fmla="*/ 8897593 w 11218359"/>
                <a:gd name="connsiteY778" fmla="*/ 521322 h 521322"/>
                <a:gd name="connsiteX779" fmla="*/ 8909022 w 11218359"/>
                <a:gd name="connsiteY779" fmla="*/ 521322 h 521322"/>
                <a:gd name="connsiteX780" fmla="*/ 8920453 w 11218359"/>
                <a:gd name="connsiteY780" fmla="*/ 521322 h 521322"/>
                <a:gd name="connsiteX781" fmla="*/ 8931883 w 11218359"/>
                <a:gd name="connsiteY781" fmla="*/ 521322 h 521322"/>
                <a:gd name="connsiteX782" fmla="*/ 8943313 w 11218359"/>
                <a:gd name="connsiteY782" fmla="*/ 521322 h 521322"/>
                <a:gd name="connsiteX783" fmla="*/ 8954791 w 11218359"/>
                <a:gd name="connsiteY783" fmla="*/ 521322 h 521322"/>
                <a:gd name="connsiteX784" fmla="*/ 8966220 w 11218359"/>
                <a:gd name="connsiteY784" fmla="*/ 521322 h 521322"/>
                <a:gd name="connsiteX785" fmla="*/ 8977651 w 11218359"/>
                <a:gd name="connsiteY785" fmla="*/ 521322 h 521322"/>
                <a:gd name="connsiteX786" fmla="*/ 8989080 w 11218359"/>
                <a:gd name="connsiteY786" fmla="*/ 521322 h 521322"/>
                <a:gd name="connsiteX787" fmla="*/ 9000511 w 11218359"/>
                <a:gd name="connsiteY787" fmla="*/ 521322 h 521322"/>
                <a:gd name="connsiteX788" fmla="*/ 9011988 w 11218359"/>
                <a:gd name="connsiteY788" fmla="*/ 521322 h 521322"/>
                <a:gd name="connsiteX789" fmla="*/ 9023418 w 11218359"/>
                <a:gd name="connsiteY789" fmla="*/ 521322 h 521322"/>
                <a:gd name="connsiteX790" fmla="*/ 9034849 w 11218359"/>
                <a:gd name="connsiteY790" fmla="*/ 521322 h 521322"/>
                <a:gd name="connsiteX791" fmla="*/ 9046278 w 11218359"/>
                <a:gd name="connsiteY791" fmla="*/ 521322 h 521322"/>
                <a:gd name="connsiteX792" fmla="*/ 9057709 w 11218359"/>
                <a:gd name="connsiteY792" fmla="*/ 521322 h 521322"/>
                <a:gd name="connsiteX793" fmla="*/ 9069186 w 11218359"/>
                <a:gd name="connsiteY793" fmla="*/ 521322 h 521322"/>
                <a:gd name="connsiteX794" fmla="*/ 9080615 w 11218359"/>
                <a:gd name="connsiteY794" fmla="*/ 521322 h 521322"/>
                <a:gd name="connsiteX795" fmla="*/ 9092046 w 11218359"/>
                <a:gd name="connsiteY795" fmla="*/ 521322 h 521322"/>
                <a:gd name="connsiteX796" fmla="*/ 9103476 w 11218359"/>
                <a:gd name="connsiteY796" fmla="*/ 521322 h 521322"/>
                <a:gd name="connsiteX797" fmla="*/ 9114906 w 11218359"/>
                <a:gd name="connsiteY797" fmla="*/ 521322 h 521322"/>
                <a:gd name="connsiteX798" fmla="*/ 9126384 w 11218359"/>
                <a:gd name="connsiteY798" fmla="*/ 521322 h 521322"/>
                <a:gd name="connsiteX799" fmla="*/ 9137813 w 11218359"/>
                <a:gd name="connsiteY799" fmla="*/ 521322 h 521322"/>
                <a:gd name="connsiteX800" fmla="*/ 9149244 w 11218359"/>
                <a:gd name="connsiteY800" fmla="*/ 521322 h 521322"/>
                <a:gd name="connsiteX801" fmla="*/ 9160673 w 11218359"/>
                <a:gd name="connsiteY801" fmla="*/ 521322 h 521322"/>
                <a:gd name="connsiteX802" fmla="*/ 9172104 w 11218359"/>
                <a:gd name="connsiteY802" fmla="*/ 521322 h 521322"/>
                <a:gd name="connsiteX803" fmla="*/ 9183581 w 11218359"/>
                <a:gd name="connsiteY803" fmla="*/ 521322 h 521322"/>
                <a:gd name="connsiteX804" fmla="*/ 9195011 w 11218359"/>
                <a:gd name="connsiteY804" fmla="*/ 521322 h 521322"/>
                <a:gd name="connsiteX805" fmla="*/ 9206442 w 11218359"/>
                <a:gd name="connsiteY805" fmla="*/ 521322 h 521322"/>
                <a:gd name="connsiteX806" fmla="*/ 9217871 w 11218359"/>
                <a:gd name="connsiteY806" fmla="*/ 521322 h 521322"/>
                <a:gd name="connsiteX807" fmla="*/ 9229301 w 11218359"/>
                <a:gd name="connsiteY807" fmla="*/ 521322 h 521322"/>
                <a:gd name="connsiteX808" fmla="*/ 9240779 w 11218359"/>
                <a:gd name="connsiteY808" fmla="*/ 521322 h 521322"/>
                <a:gd name="connsiteX809" fmla="*/ 9252209 w 11218359"/>
                <a:gd name="connsiteY809" fmla="*/ 521322 h 521322"/>
                <a:gd name="connsiteX810" fmla="*/ 9263639 w 11218359"/>
                <a:gd name="connsiteY810" fmla="*/ 521322 h 521322"/>
                <a:gd name="connsiteX811" fmla="*/ 9275069 w 11218359"/>
                <a:gd name="connsiteY811" fmla="*/ 521322 h 521322"/>
                <a:gd name="connsiteX812" fmla="*/ 9286498 w 11218359"/>
                <a:gd name="connsiteY812" fmla="*/ 521322 h 521322"/>
                <a:gd name="connsiteX813" fmla="*/ 9297977 w 11218359"/>
                <a:gd name="connsiteY813" fmla="*/ 521322 h 521322"/>
                <a:gd name="connsiteX814" fmla="*/ 9309406 w 11218359"/>
                <a:gd name="connsiteY814" fmla="*/ 521322 h 521322"/>
                <a:gd name="connsiteX815" fmla="*/ 9320837 w 11218359"/>
                <a:gd name="connsiteY815" fmla="*/ 521322 h 521322"/>
                <a:gd name="connsiteX816" fmla="*/ 9332266 w 11218359"/>
                <a:gd name="connsiteY816" fmla="*/ 521322 h 521322"/>
                <a:gd name="connsiteX817" fmla="*/ 9343696 w 11218359"/>
                <a:gd name="connsiteY817" fmla="*/ 521322 h 521322"/>
                <a:gd name="connsiteX818" fmla="*/ 9355174 w 11218359"/>
                <a:gd name="connsiteY818" fmla="*/ 521322 h 521322"/>
                <a:gd name="connsiteX819" fmla="*/ 9366604 w 11218359"/>
                <a:gd name="connsiteY819" fmla="*/ 521322 h 521322"/>
                <a:gd name="connsiteX820" fmla="*/ 9378035 w 11218359"/>
                <a:gd name="connsiteY820" fmla="*/ 521322 h 521322"/>
                <a:gd name="connsiteX821" fmla="*/ 9389464 w 11218359"/>
                <a:gd name="connsiteY821" fmla="*/ 521322 h 521322"/>
                <a:gd name="connsiteX822" fmla="*/ 9400894 w 11218359"/>
                <a:gd name="connsiteY822" fmla="*/ 521322 h 521322"/>
                <a:gd name="connsiteX823" fmla="*/ 9412372 w 11218359"/>
                <a:gd name="connsiteY823" fmla="*/ 521322 h 521322"/>
                <a:gd name="connsiteX824" fmla="*/ 9423802 w 11218359"/>
                <a:gd name="connsiteY824" fmla="*/ 521322 h 521322"/>
                <a:gd name="connsiteX825" fmla="*/ 9435232 w 11218359"/>
                <a:gd name="connsiteY825" fmla="*/ 521322 h 521322"/>
                <a:gd name="connsiteX826" fmla="*/ 9446662 w 11218359"/>
                <a:gd name="connsiteY826" fmla="*/ 521322 h 521322"/>
                <a:gd name="connsiteX827" fmla="*/ 9458091 w 11218359"/>
                <a:gd name="connsiteY827" fmla="*/ 521322 h 521322"/>
                <a:gd name="connsiteX828" fmla="*/ 9469570 w 11218359"/>
                <a:gd name="connsiteY828" fmla="*/ 521322 h 521322"/>
                <a:gd name="connsiteX829" fmla="*/ 9480999 w 11218359"/>
                <a:gd name="connsiteY829" fmla="*/ 521322 h 521322"/>
                <a:gd name="connsiteX830" fmla="*/ 9492429 w 11218359"/>
                <a:gd name="connsiteY830" fmla="*/ 521322 h 521322"/>
                <a:gd name="connsiteX831" fmla="*/ 9503859 w 11218359"/>
                <a:gd name="connsiteY831" fmla="*/ 521322 h 521322"/>
                <a:gd name="connsiteX832" fmla="*/ 9515289 w 11218359"/>
                <a:gd name="connsiteY832" fmla="*/ 521322 h 521322"/>
                <a:gd name="connsiteX833" fmla="*/ 9526767 w 11218359"/>
                <a:gd name="connsiteY833" fmla="*/ 521322 h 521322"/>
                <a:gd name="connsiteX834" fmla="*/ 9538197 w 11218359"/>
                <a:gd name="connsiteY834" fmla="*/ 521322 h 521322"/>
                <a:gd name="connsiteX835" fmla="*/ 9549626 w 11218359"/>
                <a:gd name="connsiteY835" fmla="*/ 521322 h 521322"/>
                <a:gd name="connsiteX836" fmla="*/ 9561057 w 11218359"/>
                <a:gd name="connsiteY836" fmla="*/ 521322 h 521322"/>
                <a:gd name="connsiteX837" fmla="*/ 9572487 w 11218359"/>
                <a:gd name="connsiteY837" fmla="*/ 521322 h 521322"/>
                <a:gd name="connsiteX838" fmla="*/ 9583965 w 11218359"/>
                <a:gd name="connsiteY838" fmla="*/ 521322 h 521322"/>
                <a:gd name="connsiteX839" fmla="*/ 9595395 w 11218359"/>
                <a:gd name="connsiteY839" fmla="*/ 521322 h 521322"/>
                <a:gd name="connsiteX840" fmla="*/ 9606824 w 11218359"/>
                <a:gd name="connsiteY840" fmla="*/ 521322 h 521322"/>
                <a:gd name="connsiteX841" fmla="*/ 9618255 w 11218359"/>
                <a:gd name="connsiteY841" fmla="*/ 521322 h 521322"/>
                <a:gd name="connsiteX842" fmla="*/ 9629684 w 11218359"/>
                <a:gd name="connsiteY842" fmla="*/ 521322 h 521322"/>
                <a:gd name="connsiteX843" fmla="*/ 9641163 w 11218359"/>
                <a:gd name="connsiteY843" fmla="*/ 521322 h 521322"/>
                <a:gd name="connsiteX844" fmla="*/ 9652592 w 11218359"/>
                <a:gd name="connsiteY844" fmla="*/ 521322 h 521322"/>
                <a:gd name="connsiteX845" fmla="*/ 9664022 w 11218359"/>
                <a:gd name="connsiteY845" fmla="*/ 521322 h 521322"/>
                <a:gd name="connsiteX846" fmla="*/ 9675452 w 11218359"/>
                <a:gd name="connsiteY846" fmla="*/ 521322 h 521322"/>
                <a:gd name="connsiteX847" fmla="*/ 9686882 w 11218359"/>
                <a:gd name="connsiteY847" fmla="*/ 521322 h 521322"/>
                <a:gd name="connsiteX848" fmla="*/ 9698360 w 11218359"/>
                <a:gd name="connsiteY848" fmla="*/ 521322 h 521322"/>
                <a:gd name="connsiteX849" fmla="*/ 9709790 w 11218359"/>
                <a:gd name="connsiteY849" fmla="*/ 521322 h 521322"/>
                <a:gd name="connsiteX850" fmla="*/ 9721219 w 11218359"/>
                <a:gd name="connsiteY850" fmla="*/ 521322 h 521322"/>
                <a:gd name="connsiteX851" fmla="*/ 9732650 w 11218359"/>
                <a:gd name="connsiteY851" fmla="*/ 521322 h 521322"/>
                <a:gd name="connsiteX852" fmla="*/ 9744080 w 11218359"/>
                <a:gd name="connsiteY852" fmla="*/ 521322 h 521322"/>
                <a:gd name="connsiteX853" fmla="*/ 9755557 w 11218359"/>
                <a:gd name="connsiteY853" fmla="*/ 521322 h 521322"/>
                <a:gd name="connsiteX854" fmla="*/ 9766988 w 11218359"/>
                <a:gd name="connsiteY854" fmla="*/ 521322 h 521322"/>
                <a:gd name="connsiteX855" fmla="*/ 9778417 w 11218359"/>
                <a:gd name="connsiteY855" fmla="*/ 521322 h 521322"/>
                <a:gd name="connsiteX856" fmla="*/ 9789848 w 11218359"/>
                <a:gd name="connsiteY856" fmla="*/ 521322 h 521322"/>
                <a:gd name="connsiteX857" fmla="*/ 9801277 w 11218359"/>
                <a:gd name="connsiteY857" fmla="*/ 521322 h 521322"/>
                <a:gd name="connsiteX858" fmla="*/ 9812755 w 11218359"/>
                <a:gd name="connsiteY858" fmla="*/ 521322 h 521322"/>
                <a:gd name="connsiteX859" fmla="*/ 9824185 w 11218359"/>
                <a:gd name="connsiteY859" fmla="*/ 521322 h 521322"/>
                <a:gd name="connsiteX860" fmla="*/ 9835615 w 11218359"/>
                <a:gd name="connsiteY860" fmla="*/ 521322 h 521322"/>
                <a:gd name="connsiteX861" fmla="*/ 9847045 w 11218359"/>
                <a:gd name="connsiteY861" fmla="*/ 521322 h 521322"/>
                <a:gd name="connsiteX862" fmla="*/ 9858475 w 11218359"/>
                <a:gd name="connsiteY862" fmla="*/ 521322 h 521322"/>
                <a:gd name="connsiteX863" fmla="*/ 9869952 w 11218359"/>
                <a:gd name="connsiteY863" fmla="*/ 521322 h 521322"/>
                <a:gd name="connsiteX864" fmla="*/ 9881383 w 11218359"/>
                <a:gd name="connsiteY864" fmla="*/ 521322 h 521322"/>
                <a:gd name="connsiteX865" fmla="*/ 9892812 w 11218359"/>
                <a:gd name="connsiteY865" fmla="*/ 521322 h 521322"/>
                <a:gd name="connsiteX866" fmla="*/ 9904243 w 11218359"/>
                <a:gd name="connsiteY866" fmla="*/ 521322 h 521322"/>
                <a:gd name="connsiteX867" fmla="*/ 9915673 w 11218359"/>
                <a:gd name="connsiteY867" fmla="*/ 521322 h 521322"/>
                <a:gd name="connsiteX868" fmla="*/ 9927102 w 11218359"/>
                <a:gd name="connsiteY868" fmla="*/ 521322 h 521322"/>
                <a:gd name="connsiteX869" fmla="*/ 9938581 w 11218359"/>
                <a:gd name="connsiteY869" fmla="*/ 521322 h 521322"/>
                <a:gd name="connsiteX870" fmla="*/ 9950010 w 11218359"/>
                <a:gd name="connsiteY870" fmla="*/ 521322 h 521322"/>
                <a:gd name="connsiteX871" fmla="*/ 9961441 w 11218359"/>
                <a:gd name="connsiteY871" fmla="*/ 521322 h 521322"/>
                <a:gd name="connsiteX872" fmla="*/ 9972870 w 11218359"/>
                <a:gd name="connsiteY872" fmla="*/ 521322 h 521322"/>
                <a:gd name="connsiteX873" fmla="*/ 9984300 w 11218359"/>
                <a:gd name="connsiteY873" fmla="*/ 521322 h 521322"/>
                <a:gd name="connsiteX874" fmla="*/ 9995778 w 11218359"/>
                <a:gd name="connsiteY874" fmla="*/ 521322 h 521322"/>
                <a:gd name="connsiteX875" fmla="*/ 10007208 w 11218359"/>
                <a:gd name="connsiteY875" fmla="*/ 521322 h 521322"/>
                <a:gd name="connsiteX876" fmla="*/ 10018638 w 11218359"/>
                <a:gd name="connsiteY876" fmla="*/ 521322 h 521322"/>
                <a:gd name="connsiteX877" fmla="*/ 10030068 w 11218359"/>
                <a:gd name="connsiteY877" fmla="*/ 521322 h 521322"/>
                <a:gd name="connsiteX878" fmla="*/ 10041498 w 11218359"/>
                <a:gd name="connsiteY878" fmla="*/ 521322 h 521322"/>
                <a:gd name="connsiteX879" fmla="*/ 10052976 w 11218359"/>
                <a:gd name="connsiteY879" fmla="*/ 521322 h 521322"/>
                <a:gd name="connsiteX880" fmla="*/ 10064405 w 11218359"/>
                <a:gd name="connsiteY880" fmla="*/ 521322 h 521322"/>
                <a:gd name="connsiteX881" fmla="*/ 10075835 w 11218359"/>
                <a:gd name="connsiteY881" fmla="*/ 521322 h 521322"/>
                <a:gd name="connsiteX882" fmla="*/ 10087266 w 11218359"/>
                <a:gd name="connsiteY882" fmla="*/ 521322 h 521322"/>
                <a:gd name="connsiteX883" fmla="*/ 10098695 w 11218359"/>
                <a:gd name="connsiteY883" fmla="*/ 521322 h 521322"/>
                <a:gd name="connsiteX884" fmla="*/ 10110174 w 11218359"/>
                <a:gd name="connsiteY884" fmla="*/ 521322 h 521322"/>
                <a:gd name="connsiteX885" fmla="*/ 10121603 w 11218359"/>
                <a:gd name="connsiteY885" fmla="*/ 521322 h 521322"/>
                <a:gd name="connsiteX886" fmla="*/ 10133033 w 11218359"/>
                <a:gd name="connsiteY886" fmla="*/ 521322 h 521322"/>
                <a:gd name="connsiteX887" fmla="*/ 10144463 w 11218359"/>
                <a:gd name="connsiteY887" fmla="*/ 521322 h 521322"/>
                <a:gd name="connsiteX888" fmla="*/ 10155893 w 11218359"/>
                <a:gd name="connsiteY888" fmla="*/ 521322 h 521322"/>
                <a:gd name="connsiteX889" fmla="*/ 10167371 w 11218359"/>
                <a:gd name="connsiteY889" fmla="*/ 521322 h 521322"/>
                <a:gd name="connsiteX890" fmla="*/ 10178801 w 11218359"/>
                <a:gd name="connsiteY890" fmla="*/ 521322 h 521322"/>
                <a:gd name="connsiteX891" fmla="*/ 10190230 w 11218359"/>
                <a:gd name="connsiteY891" fmla="*/ 521322 h 521322"/>
                <a:gd name="connsiteX892" fmla="*/ 10201661 w 11218359"/>
                <a:gd name="connsiteY892" fmla="*/ 521322 h 521322"/>
                <a:gd name="connsiteX893" fmla="*/ 10213091 w 11218359"/>
                <a:gd name="connsiteY893" fmla="*/ 521322 h 521322"/>
                <a:gd name="connsiteX894" fmla="*/ 10224569 w 11218359"/>
                <a:gd name="connsiteY894" fmla="*/ 521322 h 521322"/>
                <a:gd name="connsiteX895" fmla="*/ 10235998 w 11218359"/>
                <a:gd name="connsiteY895" fmla="*/ 521322 h 521322"/>
                <a:gd name="connsiteX896" fmla="*/ 10247428 w 11218359"/>
                <a:gd name="connsiteY896" fmla="*/ 521322 h 521322"/>
                <a:gd name="connsiteX897" fmla="*/ 10258859 w 11218359"/>
                <a:gd name="connsiteY897" fmla="*/ 521322 h 521322"/>
                <a:gd name="connsiteX898" fmla="*/ 10270288 w 11218359"/>
                <a:gd name="connsiteY898" fmla="*/ 521322 h 521322"/>
                <a:gd name="connsiteX899" fmla="*/ 10281767 w 11218359"/>
                <a:gd name="connsiteY899" fmla="*/ 521322 h 521322"/>
                <a:gd name="connsiteX900" fmla="*/ 10293196 w 11218359"/>
                <a:gd name="connsiteY900" fmla="*/ 521322 h 521322"/>
                <a:gd name="connsiteX901" fmla="*/ 10304626 w 11218359"/>
                <a:gd name="connsiteY901" fmla="*/ 521322 h 521322"/>
                <a:gd name="connsiteX902" fmla="*/ 10316056 w 11218359"/>
                <a:gd name="connsiteY902" fmla="*/ 521322 h 521322"/>
                <a:gd name="connsiteX903" fmla="*/ 10327486 w 11218359"/>
                <a:gd name="connsiteY903" fmla="*/ 521322 h 521322"/>
                <a:gd name="connsiteX904" fmla="*/ 10338963 w 11218359"/>
                <a:gd name="connsiteY904" fmla="*/ 521322 h 521322"/>
                <a:gd name="connsiteX905" fmla="*/ 10350394 w 11218359"/>
                <a:gd name="connsiteY905" fmla="*/ 521322 h 521322"/>
                <a:gd name="connsiteX906" fmla="*/ 10361823 w 11218359"/>
                <a:gd name="connsiteY906" fmla="*/ 521322 h 521322"/>
                <a:gd name="connsiteX907" fmla="*/ 10373254 w 11218359"/>
                <a:gd name="connsiteY907" fmla="*/ 521322 h 521322"/>
                <a:gd name="connsiteX908" fmla="*/ 10384684 w 11218359"/>
                <a:gd name="connsiteY908" fmla="*/ 521322 h 521322"/>
                <a:gd name="connsiteX909" fmla="*/ 10396161 w 11218359"/>
                <a:gd name="connsiteY909" fmla="*/ 521322 h 521322"/>
                <a:gd name="connsiteX910" fmla="*/ 10407591 w 11218359"/>
                <a:gd name="connsiteY910" fmla="*/ 521322 h 521322"/>
                <a:gd name="connsiteX911" fmla="*/ 10419021 w 11218359"/>
                <a:gd name="connsiteY911" fmla="*/ 521322 h 521322"/>
                <a:gd name="connsiteX912" fmla="*/ 10430452 w 11218359"/>
                <a:gd name="connsiteY912" fmla="*/ 521322 h 521322"/>
                <a:gd name="connsiteX913" fmla="*/ 10441881 w 11218359"/>
                <a:gd name="connsiteY913" fmla="*/ 521322 h 521322"/>
                <a:gd name="connsiteX914" fmla="*/ 10453358 w 11218359"/>
                <a:gd name="connsiteY914" fmla="*/ 521322 h 521322"/>
                <a:gd name="connsiteX915" fmla="*/ 10464789 w 11218359"/>
                <a:gd name="connsiteY915" fmla="*/ 521322 h 521322"/>
                <a:gd name="connsiteX916" fmla="*/ 10476219 w 11218359"/>
                <a:gd name="connsiteY916" fmla="*/ 521322 h 521322"/>
                <a:gd name="connsiteX917" fmla="*/ 10487649 w 11218359"/>
                <a:gd name="connsiteY917" fmla="*/ 521322 h 521322"/>
                <a:gd name="connsiteX918" fmla="*/ 10499079 w 11218359"/>
                <a:gd name="connsiteY918" fmla="*/ 521322 h 521322"/>
                <a:gd name="connsiteX919" fmla="*/ 10510556 w 11218359"/>
                <a:gd name="connsiteY919" fmla="*/ 521322 h 521322"/>
                <a:gd name="connsiteX920" fmla="*/ 10521987 w 11218359"/>
                <a:gd name="connsiteY920" fmla="*/ 521322 h 521322"/>
                <a:gd name="connsiteX921" fmla="*/ 10533416 w 11218359"/>
                <a:gd name="connsiteY921" fmla="*/ 521322 h 521322"/>
                <a:gd name="connsiteX922" fmla="*/ 10544847 w 11218359"/>
                <a:gd name="connsiteY922" fmla="*/ 521322 h 521322"/>
                <a:gd name="connsiteX923" fmla="*/ 10556277 w 11218359"/>
                <a:gd name="connsiteY923" fmla="*/ 521322 h 521322"/>
                <a:gd name="connsiteX924" fmla="*/ 10567754 w 11218359"/>
                <a:gd name="connsiteY924" fmla="*/ 521322 h 521322"/>
                <a:gd name="connsiteX925" fmla="*/ 10579184 w 11218359"/>
                <a:gd name="connsiteY925" fmla="*/ 521322 h 521322"/>
                <a:gd name="connsiteX926" fmla="*/ 10590614 w 11218359"/>
                <a:gd name="connsiteY926" fmla="*/ 521322 h 521322"/>
                <a:gd name="connsiteX927" fmla="*/ 10602045 w 11218359"/>
                <a:gd name="connsiteY927" fmla="*/ 521322 h 521322"/>
                <a:gd name="connsiteX928" fmla="*/ 10613474 w 11218359"/>
                <a:gd name="connsiteY928" fmla="*/ 521322 h 521322"/>
                <a:gd name="connsiteX929" fmla="*/ 10624951 w 11218359"/>
                <a:gd name="connsiteY929" fmla="*/ 521322 h 521322"/>
                <a:gd name="connsiteX930" fmla="*/ 10636382 w 11218359"/>
                <a:gd name="connsiteY930" fmla="*/ 521322 h 521322"/>
                <a:gd name="connsiteX931" fmla="*/ 10647812 w 11218359"/>
                <a:gd name="connsiteY931" fmla="*/ 521322 h 521322"/>
                <a:gd name="connsiteX932" fmla="*/ 10659241 w 11218359"/>
                <a:gd name="connsiteY932" fmla="*/ 521322 h 521322"/>
                <a:gd name="connsiteX933" fmla="*/ 10670672 w 11218359"/>
                <a:gd name="connsiteY933" fmla="*/ 521322 h 521322"/>
                <a:gd name="connsiteX934" fmla="*/ 10682149 w 11218359"/>
                <a:gd name="connsiteY934" fmla="*/ 521322 h 521322"/>
                <a:gd name="connsiteX935" fmla="*/ 10693580 w 11218359"/>
                <a:gd name="connsiteY935" fmla="*/ 521322 h 521322"/>
                <a:gd name="connsiteX936" fmla="*/ 10705009 w 11218359"/>
                <a:gd name="connsiteY936" fmla="*/ 521322 h 521322"/>
                <a:gd name="connsiteX937" fmla="*/ 10716439 w 11218359"/>
                <a:gd name="connsiteY937" fmla="*/ 521322 h 521322"/>
                <a:gd name="connsiteX938" fmla="*/ 10727870 w 11218359"/>
                <a:gd name="connsiteY938" fmla="*/ 521322 h 521322"/>
                <a:gd name="connsiteX939" fmla="*/ 10739347 w 11218359"/>
                <a:gd name="connsiteY939" fmla="*/ 521322 h 521322"/>
                <a:gd name="connsiteX940" fmla="*/ 10750778 w 11218359"/>
                <a:gd name="connsiteY940" fmla="*/ 521322 h 521322"/>
                <a:gd name="connsiteX941" fmla="*/ 10762207 w 11218359"/>
                <a:gd name="connsiteY941" fmla="*/ 521322 h 521322"/>
                <a:gd name="connsiteX942" fmla="*/ 10773637 w 11218359"/>
                <a:gd name="connsiteY942" fmla="*/ 521322 h 521322"/>
                <a:gd name="connsiteX943" fmla="*/ 10785067 w 11218359"/>
                <a:gd name="connsiteY943" fmla="*/ 521322 h 521322"/>
                <a:gd name="connsiteX944" fmla="*/ 10796544 w 11218359"/>
                <a:gd name="connsiteY944" fmla="*/ 521322 h 521322"/>
                <a:gd name="connsiteX945" fmla="*/ 10807975 w 11218359"/>
                <a:gd name="connsiteY945" fmla="*/ 521322 h 521322"/>
                <a:gd name="connsiteX946" fmla="*/ 10819405 w 11218359"/>
                <a:gd name="connsiteY946" fmla="*/ 521322 h 521322"/>
                <a:gd name="connsiteX947" fmla="*/ 10830834 w 11218359"/>
                <a:gd name="connsiteY947" fmla="*/ 521322 h 521322"/>
                <a:gd name="connsiteX948" fmla="*/ 10842265 w 11218359"/>
                <a:gd name="connsiteY948" fmla="*/ 521322 h 521322"/>
                <a:gd name="connsiteX949" fmla="*/ 10853742 w 11218359"/>
                <a:gd name="connsiteY949" fmla="*/ 521322 h 521322"/>
                <a:gd name="connsiteX950" fmla="*/ 10865173 w 11218359"/>
                <a:gd name="connsiteY950" fmla="*/ 521322 h 521322"/>
                <a:gd name="connsiteX951" fmla="*/ 10876602 w 11218359"/>
                <a:gd name="connsiteY951" fmla="*/ 521322 h 521322"/>
                <a:gd name="connsiteX952" fmla="*/ 10888032 w 11218359"/>
                <a:gd name="connsiteY952" fmla="*/ 521322 h 521322"/>
                <a:gd name="connsiteX953" fmla="*/ 10899463 w 11218359"/>
                <a:gd name="connsiteY953" fmla="*/ 521322 h 521322"/>
                <a:gd name="connsiteX954" fmla="*/ 10910892 w 11218359"/>
                <a:gd name="connsiteY954" fmla="*/ 521322 h 521322"/>
                <a:gd name="connsiteX955" fmla="*/ 10922369 w 11218359"/>
                <a:gd name="connsiteY955" fmla="*/ 521322 h 521322"/>
                <a:gd name="connsiteX956" fmla="*/ 10933800 w 11218359"/>
                <a:gd name="connsiteY956" fmla="*/ 521322 h 521322"/>
                <a:gd name="connsiteX957" fmla="*/ 10945230 w 11218359"/>
                <a:gd name="connsiteY957" fmla="*/ 521322 h 521322"/>
                <a:gd name="connsiteX958" fmla="*/ 10956660 w 11218359"/>
                <a:gd name="connsiteY958" fmla="*/ 521322 h 521322"/>
                <a:gd name="connsiteX959" fmla="*/ 10968090 w 11218359"/>
                <a:gd name="connsiteY959" fmla="*/ 521322 h 521322"/>
                <a:gd name="connsiteX960" fmla="*/ 10979567 w 11218359"/>
                <a:gd name="connsiteY960" fmla="*/ 521322 h 521322"/>
                <a:gd name="connsiteX961" fmla="*/ 10990998 w 11218359"/>
                <a:gd name="connsiteY961" fmla="*/ 521322 h 521322"/>
                <a:gd name="connsiteX962" fmla="*/ 11002427 w 11218359"/>
                <a:gd name="connsiteY962" fmla="*/ 521322 h 521322"/>
                <a:gd name="connsiteX963" fmla="*/ 11013858 w 11218359"/>
                <a:gd name="connsiteY963" fmla="*/ 521322 h 521322"/>
                <a:gd name="connsiteX964" fmla="*/ 11025287 w 11218359"/>
                <a:gd name="connsiteY964" fmla="*/ 521322 h 521322"/>
                <a:gd name="connsiteX965" fmla="*/ 11036765 w 11218359"/>
                <a:gd name="connsiteY965" fmla="*/ 521322 h 521322"/>
                <a:gd name="connsiteX966" fmla="*/ 11048195 w 11218359"/>
                <a:gd name="connsiteY966" fmla="*/ 521322 h 521322"/>
                <a:gd name="connsiteX967" fmla="*/ 11059625 w 11218359"/>
                <a:gd name="connsiteY967" fmla="*/ 521322 h 521322"/>
                <a:gd name="connsiteX968" fmla="*/ 11071056 w 11218359"/>
                <a:gd name="connsiteY968" fmla="*/ 521322 h 521322"/>
                <a:gd name="connsiteX969" fmla="*/ 11082485 w 11218359"/>
                <a:gd name="connsiteY969" fmla="*/ 521322 h 521322"/>
                <a:gd name="connsiteX970" fmla="*/ 11093962 w 11218359"/>
                <a:gd name="connsiteY970" fmla="*/ 521322 h 521322"/>
                <a:gd name="connsiteX971" fmla="*/ 11105393 w 11218359"/>
                <a:gd name="connsiteY971" fmla="*/ 521322 h 521322"/>
                <a:gd name="connsiteX972" fmla="*/ 11116823 w 11218359"/>
                <a:gd name="connsiteY972" fmla="*/ 521322 h 521322"/>
                <a:gd name="connsiteX973" fmla="*/ 11128253 w 11218359"/>
                <a:gd name="connsiteY973" fmla="*/ 521322 h 521322"/>
                <a:gd name="connsiteX974" fmla="*/ 11139683 w 11218359"/>
                <a:gd name="connsiteY974" fmla="*/ 521322 h 521322"/>
                <a:gd name="connsiteX975" fmla="*/ 11151160 w 11218359"/>
                <a:gd name="connsiteY975" fmla="*/ 521322 h 521322"/>
                <a:gd name="connsiteX976" fmla="*/ 11162591 w 11218359"/>
                <a:gd name="connsiteY976" fmla="*/ 521322 h 521322"/>
                <a:gd name="connsiteX977" fmla="*/ 11174020 w 11218359"/>
                <a:gd name="connsiteY977" fmla="*/ 521322 h 521322"/>
                <a:gd name="connsiteX978" fmla="*/ 11185451 w 11218359"/>
                <a:gd name="connsiteY978" fmla="*/ 521322 h 521322"/>
                <a:gd name="connsiteX979" fmla="*/ 11196881 w 11218359"/>
                <a:gd name="connsiteY979" fmla="*/ 521322 h 521322"/>
                <a:gd name="connsiteX980" fmla="*/ 11208358 w 11218359"/>
                <a:gd name="connsiteY980" fmla="*/ 521322 h 521322"/>
                <a:gd name="connsiteX981" fmla="*/ 11218359 w 11218359"/>
                <a:gd name="connsiteY981" fmla="*/ 521322 h 521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21322">
                  <a:moveTo>
                    <a:pt x="0" y="521322"/>
                  </a:moveTo>
                  <a:lnTo>
                    <a:pt x="9149" y="521322"/>
                  </a:lnTo>
                  <a:lnTo>
                    <a:pt x="20588" y="521322"/>
                  </a:lnTo>
                  <a:lnTo>
                    <a:pt x="32028" y="521322"/>
                  </a:lnTo>
                  <a:lnTo>
                    <a:pt x="43467" y="521322"/>
                  </a:lnTo>
                  <a:lnTo>
                    <a:pt x="54907" y="521322"/>
                  </a:lnTo>
                  <a:lnTo>
                    <a:pt x="66346" y="521322"/>
                  </a:lnTo>
                  <a:lnTo>
                    <a:pt x="77786" y="521322"/>
                  </a:lnTo>
                  <a:lnTo>
                    <a:pt x="89225" y="521322"/>
                  </a:lnTo>
                  <a:lnTo>
                    <a:pt x="100665" y="521322"/>
                  </a:lnTo>
                  <a:lnTo>
                    <a:pt x="112104" y="521322"/>
                  </a:lnTo>
                  <a:lnTo>
                    <a:pt x="123544" y="521322"/>
                  </a:lnTo>
                  <a:lnTo>
                    <a:pt x="134979" y="521322"/>
                  </a:lnTo>
                  <a:lnTo>
                    <a:pt x="146423" y="521322"/>
                  </a:lnTo>
                  <a:lnTo>
                    <a:pt x="157858" y="521322"/>
                  </a:lnTo>
                  <a:lnTo>
                    <a:pt x="169297" y="521322"/>
                  </a:lnTo>
                  <a:lnTo>
                    <a:pt x="180737" y="521322"/>
                  </a:lnTo>
                  <a:lnTo>
                    <a:pt x="192176" y="521322"/>
                  </a:lnTo>
                  <a:lnTo>
                    <a:pt x="203616" y="521322"/>
                  </a:lnTo>
                  <a:lnTo>
                    <a:pt x="215055" y="521322"/>
                  </a:lnTo>
                  <a:lnTo>
                    <a:pt x="226495" y="521322"/>
                  </a:lnTo>
                  <a:lnTo>
                    <a:pt x="237935" y="521322"/>
                  </a:lnTo>
                  <a:lnTo>
                    <a:pt x="249374" y="521322"/>
                  </a:lnTo>
                  <a:lnTo>
                    <a:pt x="260814" y="521322"/>
                  </a:lnTo>
                  <a:lnTo>
                    <a:pt x="272253" y="521322"/>
                  </a:lnTo>
                  <a:lnTo>
                    <a:pt x="283693" y="521322"/>
                  </a:lnTo>
                  <a:lnTo>
                    <a:pt x="295132" y="521322"/>
                  </a:lnTo>
                  <a:lnTo>
                    <a:pt x="306572" y="521322"/>
                  </a:lnTo>
                  <a:lnTo>
                    <a:pt x="318011" y="521322"/>
                  </a:lnTo>
                  <a:lnTo>
                    <a:pt x="329451" y="521322"/>
                  </a:lnTo>
                  <a:lnTo>
                    <a:pt x="340890" y="521322"/>
                  </a:lnTo>
                  <a:lnTo>
                    <a:pt x="352330" y="521322"/>
                  </a:lnTo>
                  <a:lnTo>
                    <a:pt x="363769" y="521322"/>
                  </a:lnTo>
                  <a:lnTo>
                    <a:pt x="375209" y="521322"/>
                  </a:lnTo>
                  <a:lnTo>
                    <a:pt x="386648" y="521322"/>
                  </a:lnTo>
                  <a:lnTo>
                    <a:pt x="398088" y="521322"/>
                  </a:lnTo>
                  <a:lnTo>
                    <a:pt x="409527" y="521322"/>
                  </a:lnTo>
                  <a:lnTo>
                    <a:pt x="420967" y="521322"/>
                  </a:lnTo>
                  <a:lnTo>
                    <a:pt x="432406" y="521322"/>
                  </a:lnTo>
                  <a:lnTo>
                    <a:pt x="443846" y="521322"/>
                  </a:lnTo>
                  <a:lnTo>
                    <a:pt x="455285" y="521322"/>
                  </a:lnTo>
                  <a:lnTo>
                    <a:pt x="466725" y="521322"/>
                  </a:lnTo>
                  <a:lnTo>
                    <a:pt x="478165" y="521322"/>
                  </a:lnTo>
                  <a:lnTo>
                    <a:pt x="489604" y="521322"/>
                  </a:lnTo>
                  <a:lnTo>
                    <a:pt x="501044" y="521322"/>
                  </a:lnTo>
                  <a:lnTo>
                    <a:pt x="512483" y="521322"/>
                  </a:lnTo>
                  <a:lnTo>
                    <a:pt x="523923" y="521322"/>
                  </a:lnTo>
                  <a:lnTo>
                    <a:pt x="535362" y="521322"/>
                  </a:lnTo>
                  <a:lnTo>
                    <a:pt x="546802" y="521322"/>
                  </a:lnTo>
                  <a:lnTo>
                    <a:pt x="558241" y="521322"/>
                  </a:lnTo>
                  <a:lnTo>
                    <a:pt x="569681" y="521322"/>
                  </a:lnTo>
                  <a:lnTo>
                    <a:pt x="581120" y="521322"/>
                  </a:lnTo>
                  <a:lnTo>
                    <a:pt x="592560" y="521322"/>
                  </a:lnTo>
                  <a:lnTo>
                    <a:pt x="603999" y="521322"/>
                  </a:lnTo>
                  <a:lnTo>
                    <a:pt x="615439" y="521322"/>
                  </a:lnTo>
                  <a:lnTo>
                    <a:pt x="626878" y="521322"/>
                  </a:lnTo>
                  <a:lnTo>
                    <a:pt x="638318" y="521322"/>
                  </a:lnTo>
                  <a:lnTo>
                    <a:pt x="649757" y="521322"/>
                  </a:lnTo>
                  <a:lnTo>
                    <a:pt x="661192" y="521322"/>
                  </a:lnTo>
                  <a:lnTo>
                    <a:pt x="672632" y="521322"/>
                  </a:lnTo>
                  <a:lnTo>
                    <a:pt x="684071" y="521322"/>
                  </a:lnTo>
                  <a:lnTo>
                    <a:pt x="695511" y="521322"/>
                  </a:lnTo>
                  <a:lnTo>
                    <a:pt x="706950" y="521322"/>
                  </a:lnTo>
                  <a:lnTo>
                    <a:pt x="718390" y="521322"/>
                  </a:lnTo>
                  <a:lnTo>
                    <a:pt x="729829" y="521322"/>
                  </a:lnTo>
                  <a:lnTo>
                    <a:pt x="741269" y="521322"/>
                  </a:lnTo>
                  <a:lnTo>
                    <a:pt x="752708" y="521322"/>
                  </a:lnTo>
                  <a:lnTo>
                    <a:pt x="764148" y="521322"/>
                  </a:lnTo>
                  <a:lnTo>
                    <a:pt x="775587" y="521322"/>
                  </a:lnTo>
                  <a:lnTo>
                    <a:pt x="787027" y="521322"/>
                  </a:lnTo>
                  <a:lnTo>
                    <a:pt x="798467" y="521322"/>
                  </a:lnTo>
                  <a:lnTo>
                    <a:pt x="809906" y="521322"/>
                  </a:lnTo>
                  <a:lnTo>
                    <a:pt x="821346" y="521322"/>
                  </a:lnTo>
                  <a:lnTo>
                    <a:pt x="832785" y="521322"/>
                  </a:lnTo>
                  <a:lnTo>
                    <a:pt x="844225" y="521322"/>
                  </a:lnTo>
                  <a:lnTo>
                    <a:pt x="855664" y="521322"/>
                  </a:lnTo>
                  <a:lnTo>
                    <a:pt x="867104" y="521322"/>
                  </a:lnTo>
                  <a:lnTo>
                    <a:pt x="878543" y="521322"/>
                  </a:lnTo>
                  <a:lnTo>
                    <a:pt x="889983" y="521322"/>
                  </a:lnTo>
                  <a:lnTo>
                    <a:pt x="901422" y="521322"/>
                  </a:lnTo>
                  <a:lnTo>
                    <a:pt x="912862" y="521322"/>
                  </a:lnTo>
                  <a:lnTo>
                    <a:pt x="924301" y="521322"/>
                  </a:lnTo>
                  <a:lnTo>
                    <a:pt x="935741" y="521322"/>
                  </a:lnTo>
                  <a:lnTo>
                    <a:pt x="947180" y="521322"/>
                  </a:lnTo>
                  <a:lnTo>
                    <a:pt x="958620" y="521322"/>
                  </a:lnTo>
                  <a:lnTo>
                    <a:pt x="970059" y="521322"/>
                  </a:lnTo>
                  <a:lnTo>
                    <a:pt x="981499" y="521322"/>
                  </a:lnTo>
                  <a:lnTo>
                    <a:pt x="992938" y="521322"/>
                  </a:lnTo>
                  <a:lnTo>
                    <a:pt x="1004378" y="521322"/>
                  </a:lnTo>
                  <a:lnTo>
                    <a:pt x="1015818" y="521322"/>
                  </a:lnTo>
                  <a:lnTo>
                    <a:pt x="1027257" y="521322"/>
                  </a:lnTo>
                  <a:lnTo>
                    <a:pt x="1038697" y="521322"/>
                  </a:lnTo>
                  <a:lnTo>
                    <a:pt x="1050136" y="521322"/>
                  </a:lnTo>
                  <a:lnTo>
                    <a:pt x="1061576" y="521322"/>
                  </a:lnTo>
                  <a:lnTo>
                    <a:pt x="1073015" y="521322"/>
                  </a:lnTo>
                  <a:lnTo>
                    <a:pt x="1084455" y="521322"/>
                  </a:lnTo>
                  <a:lnTo>
                    <a:pt x="1095894" y="521322"/>
                  </a:lnTo>
                  <a:lnTo>
                    <a:pt x="1107334" y="521322"/>
                  </a:lnTo>
                  <a:lnTo>
                    <a:pt x="1118773" y="521322"/>
                  </a:lnTo>
                  <a:lnTo>
                    <a:pt x="1130213" y="521322"/>
                  </a:lnTo>
                  <a:lnTo>
                    <a:pt x="1141652" y="521322"/>
                  </a:lnTo>
                  <a:lnTo>
                    <a:pt x="1153092" y="521322"/>
                  </a:lnTo>
                  <a:lnTo>
                    <a:pt x="1164531" y="521322"/>
                  </a:lnTo>
                  <a:lnTo>
                    <a:pt x="1175971" y="300476"/>
                  </a:lnTo>
                  <a:lnTo>
                    <a:pt x="1187406" y="0"/>
                  </a:lnTo>
                  <a:lnTo>
                    <a:pt x="1198845" y="225357"/>
                  </a:lnTo>
                  <a:lnTo>
                    <a:pt x="1210285" y="456719"/>
                  </a:lnTo>
                  <a:lnTo>
                    <a:pt x="1221724" y="521322"/>
                  </a:lnTo>
                  <a:lnTo>
                    <a:pt x="1233164" y="521322"/>
                  </a:lnTo>
                  <a:lnTo>
                    <a:pt x="1244603" y="521322"/>
                  </a:lnTo>
                  <a:lnTo>
                    <a:pt x="1256043" y="521322"/>
                  </a:lnTo>
                  <a:lnTo>
                    <a:pt x="1267482" y="521322"/>
                  </a:lnTo>
                  <a:lnTo>
                    <a:pt x="1278922" y="521322"/>
                  </a:lnTo>
                  <a:lnTo>
                    <a:pt x="1290361" y="521322"/>
                  </a:lnTo>
                  <a:lnTo>
                    <a:pt x="1301801" y="521322"/>
                  </a:lnTo>
                  <a:lnTo>
                    <a:pt x="1313240" y="521322"/>
                  </a:lnTo>
                  <a:lnTo>
                    <a:pt x="1324680" y="521322"/>
                  </a:lnTo>
                  <a:lnTo>
                    <a:pt x="1336120" y="521322"/>
                  </a:lnTo>
                  <a:lnTo>
                    <a:pt x="1347559" y="521322"/>
                  </a:lnTo>
                  <a:lnTo>
                    <a:pt x="1358999" y="521322"/>
                  </a:lnTo>
                  <a:lnTo>
                    <a:pt x="1370438" y="521322"/>
                  </a:lnTo>
                  <a:lnTo>
                    <a:pt x="1381878" y="521322"/>
                  </a:lnTo>
                  <a:lnTo>
                    <a:pt x="1393317" y="521322"/>
                  </a:lnTo>
                  <a:lnTo>
                    <a:pt x="1404757" y="521322"/>
                  </a:lnTo>
                  <a:lnTo>
                    <a:pt x="1416196" y="521322"/>
                  </a:lnTo>
                  <a:lnTo>
                    <a:pt x="1427636" y="521322"/>
                  </a:lnTo>
                  <a:lnTo>
                    <a:pt x="1439075" y="521322"/>
                  </a:lnTo>
                  <a:lnTo>
                    <a:pt x="1450515" y="521322"/>
                  </a:lnTo>
                  <a:lnTo>
                    <a:pt x="1461954" y="521322"/>
                  </a:lnTo>
                  <a:lnTo>
                    <a:pt x="1473394" y="521322"/>
                  </a:lnTo>
                  <a:lnTo>
                    <a:pt x="1484833" y="521322"/>
                  </a:lnTo>
                  <a:lnTo>
                    <a:pt x="1496273" y="521322"/>
                  </a:lnTo>
                  <a:lnTo>
                    <a:pt x="1507712" y="521322"/>
                  </a:lnTo>
                  <a:lnTo>
                    <a:pt x="1519152" y="521322"/>
                  </a:lnTo>
                  <a:lnTo>
                    <a:pt x="1530591" y="521322"/>
                  </a:lnTo>
                  <a:lnTo>
                    <a:pt x="1542031" y="521322"/>
                  </a:lnTo>
                  <a:lnTo>
                    <a:pt x="1553471" y="521322"/>
                  </a:lnTo>
                  <a:lnTo>
                    <a:pt x="1564910" y="521322"/>
                  </a:lnTo>
                  <a:lnTo>
                    <a:pt x="1576349" y="521322"/>
                  </a:lnTo>
                  <a:lnTo>
                    <a:pt x="1587789" y="521322"/>
                  </a:lnTo>
                  <a:lnTo>
                    <a:pt x="1599229" y="521322"/>
                  </a:lnTo>
                  <a:lnTo>
                    <a:pt x="1610668" y="521322"/>
                  </a:lnTo>
                  <a:lnTo>
                    <a:pt x="1622107" y="521322"/>
                  </a:lnTo>
                  <a:lnTo>
                    <a:pt x="1633547" y="521322"/>
                  </a:lnTo>
                  <a:lnTo>
                    <a:pt x="1644987" y="521322"/>
                  </a:lnTo>
                  <a:lnTo>
                    <a:pt x="1656426" y="521322"/>
                  </a:lnTo>
                  <a:lnTo>
                    <a:pt x="1667866" y="521322"/>
                  </a:lnTo>
                  <a:lnTo>
                    <a:pt x="1679305" y="521322"/>
                  </a:lnTo>
                  <a:lnTo>
                    <a:pt x="1690745" y="521322"/>
                  </a:lnTo>
                  <a:lnTo>
                    <a:pt x="1702184" y="521322"/>
                  </a:lnTo>
                  <a:lnTo>
                    <a:pt x="1713619" y="521322"/>
                  </a:lnTo>
                  <a:lnTo>
                    <a:pt x="1725063" y="521322"/>
                  </a:lnTo>
                  <a:lnTo>
                    <a:pt x="1736498" y="521322"/>
                  </a:lnTo>
                  <a:lnTo>
                    <a:pt x="1747938" y="521322"/>
                  </a:lnTo>
                  <a:lnTo>
                    <a:pt x="1759377" y="521322"/>
                  </a:lnTo>
                  <a:lnTo>
                    <a:pt x="1770817" y="521322"/>
                  </a:lnTo>
                  <a:lnTo>
                    <a:pt x="1782256" y="521322"/>
                  </a:lnTo>
                  <a:lnTo>
                    <a:pt x="1793696" y="521322"/>
                  </a:lnTo>
                  <a:lnTo>
                    <a:pt x="1805135" y="521322"/>
                  </a:lnTo>
                  <a:lnTo>
                    <a:pt x="1816575" y="521322"/>
                  </a:lnTo>
                  <a:lnTo>
                    <a:pt x="1828014" y="521322"/>
                  </a:lnTo>
                  <a:lnTo>
                    <a:pt x="1839454" y="521322"/>
                  </a:lnTo>
                  <a:lnTo>
                    <a:pt x="1850893" y="521322"/>
                  </a:lnTo>
                  <a:lnTo>
                    <a:pt x="1862333" y="521322"/>
                  </a:lnTo>
                  <a:lnTo>
                    <a:pt x="1873772" y="521322"/>
                  </a:lnTo>
                  <a:lnTo>
                    <a:pt x="1885212" y="521322"/>
                  </a:lnTo>
                  <a:lnTo>
                    <a:pt x="1896651" y="521322"/>
                  </a:lnTo>
                  <a:lnTo>
                    <a:pt x="1908091" y="521322"/>
                  </a:lnTo>
                  <a:lnTo>
                    <a:pt x="1919531" y="521322"/>
                  </a:lnTo>
                  <a:lnTo>
                    <a:pt x="1930970" y="521322"/>
                  </a:lnTo>
                  <a:lnTo>
                    <a:pt x="1942409" y="521322"/>
                  </a:lnTo>
                  <a:lnTo>
                    <a:pt x="1953849" y="521322"/>
                  </a:lnTo>
                  <a:lnTo>
                    <a:pt x="1965289" y="521322"/>
                  </a:lnTo>
                  <a:lnTo>
                    <a:pt x="1976728" y="521322"/>
                  </a:lnTo>
                  <a:lnTo>
                    <a:pt x="1988168" y="521322"/>
                  </a:lnTo>
                  <a:lnTo>
                    <a:pt x="1999607" y="521322"/>
                  </a:lnTo>
                  <a:lnTo>
                    <a:pt x="2011047" y="521322"/>
                  </a:lnTo>
                  <a:lnTo>
                    <a:pt x="2022486" y="521322"/>
                  </a:lnTo>
                  <a:lnTo>
                    <a:pt x="2033926" y="521322"/>
                  </a:lnTo>
                  <a:lnTo>
                    <a:pt x="2045365" y="521322"/>
                  </a:lnTo>
                  <a:lnTo>
                    <a:pt x="2056805" y="521322"/>
                  </a:lnTo>
                  <a:lnTo>
                    <a:pt x="2068244" y="521322"/>
                  </a:lnTo>
                  <a:lnTo>
                    <a:pt x="2079684" y="521322"/>
                  </a:lnTo>
                  <a:lnTo>
                    <a:pt x="2091123" y="521322"/>
                  </a:lnTo>
                  <a:lnTo>
                    <a:pt x="2102563" y="521322"/>
                  </a:lnTo>
                  <a:lnTo>
                    <a:pt x="2114002" y="521322"/>
                  </a:lnTo>
                  <a:lnTo>
                    <a:pt x="2125442" y="521322"/>
                  </a:lnTo>
                  <a:lnTo>
                    <a:pt x="2136882" y="521322"/>
                  </a:lnTo>
                  <a:lnTo>
                    <a:pt x="2148321" y="521322"/>
                  </a:lnTo>
                  <a:lnTo>
                    <a:pt x="2159760" y="521322"/>
                  </a:lnTo>
                  <a:lnTo>
                    <a:pt x="2171200" y="521322"/>
                  </a:lnTo>
                  <a:lnTo>
                    <a:pt x="2182640" y="521322"/>
                  </a:lnTo>
                  <a:lnTo>
                    <a:pt x="2194079" y="521322"/>
                  </a:lnTo>
                  <a:lnTo>
                    <a:pt x="2205519" y="521322"/>
                  </a:lnTo>
                  <a:lnTo>
                    <a:pt x="2216958" y="521322"/>
                  </a:lnTo>
                  <a:lnTo>
                    <a:pt x="2228393" y="521322"/>
                  </a:lnTo>
                  <a:lnTo>
                    <a:pt x="2239837" y="521322"/>
                  </a:lnTo>
                  <a:lnTo>
                    <a:pt x="2251272" y="521322"/>
                  </a:lnTo>
                  <a:lnTo>
                    <a:pt x="2262716" y="521322"/>
                  </a:lnTo>
                  <a:lnTo>
                    <a:pt x="2274151" y="521322"/>
                  </a:lnTo>
                  <a:lnTo>
                    <a:pt x="2285591" y="521322"/>
                  </a:lnTo>
                  <a:lnTo>
                    <a:pt x="2297030" y="521322"/>
                  </a:lnTo>
                  <a:lnTo>
                    <a:pt x="2308470" y="521322"/>
                  </a:lnTo>
                  <a:lnTo>
                    <a:pt x="2319909" y="521322"/>
                  </a:lnTo>
                  <a:lnTo>
                    <a:pt x="2331349" y="521322"/>
                  </a:lnTo>
                  <a:lnTo>
                    <a:pt x="2342788" y="521322"/>
                  </a:lnTo>
                  <a:lnTo>
                    <a:pt x="2354228" y="521322"/>
                  </a:lnTo>
                  <a:lnTo>
                    <a:pt x="2365667" y="521322"/>
                  </a:lnTo>
                  <a:lnTo>
                    <a:pt x="2377107" y="521322"/>
                  </a:lnTo>
                  <a:lnTo>
                    <a:pt x="2388546" y="521322"/>
                  </a:lnTo>
                  <a:lnTo>
                    <a:pt x="2399986" y="521322"/>
                  </a:lnTo>
                  <a:lnTo>
                    <a:pt x="2411425" y="521322"/>
                  </a:lnTo>
                  <a:lnTo>
                    <a:pt x="2422865" y="521322"/>
                  </a:lnTo>
                  <a:lnTo>
                    <a:pt x="2434304" y="521322"/>
                  </a:lnTo>
                  <a:lnTo>
                    <a:pt x="2445744" y="521322"/>
                  </a:lnTo>
                  <a:lnTo>
                    <a:pt x="2457184" y="521322"/>
                  </a:lnTo>
                  <a:lnTo>
                    <a:pt x="2468623" y="521322"/>
                  </a:lnTo>
                  <a:lnTo>
                    <a:pt x="2480062" y="521322"/>
                  </a:lnTo>
                  <a:lnTo>
                    <a:pt x="2491502" y="521322"/>
                  </a:lnTo>
                  <a:lnTo>
                    <a:pt x="2502942" y="521322"/>
                  </a:lnTo>
                  <a:lnTo>
                    <a:pt x="2514381" y="521322"/>
                  </a:lnTo>
                  <a:lnTo>
                    <a:pt x="2525821" y="521322"/>
                  </a:lnTo>
                  <a:lnTo>
                    <a:pt x="2537260" y="521322"/>
                  </a:lnTo>
                  <a:lnTo>
                    <a:pt x="2548700" y="521322"/>
                  </a:lnTo>
                  <a:lnTo>
                    <a:pt x="2560139" y="521322"/>
                  </a:lnTo>
                  <a:lnTo>
                    <a:pt x="2571579" y="521322"/>
                  </a:lnTo>
                  <a:lnTo>
                    <a:pt x="2583018" y="521322"/>
                  </a:lnTo>
                  <a:lnTo>
                    <a:pt x="2594458" y="521322"/>
                  </a:lnTo>
                  <a:lnTo>
                    <a:pt x="2605897" y="521322"/>
                  </a:lnTo>
                  <a:lnTo>
                    <a:pt x="2617337" y="521322"/>
                  </a:lnTo>
                  <a:lnTo>
                    <a:pt x="2628776" y="521322"/>
                  </a:lnTo>
                  <a:lnTo>
                    <a:pt x="2640216" y="521322"/>
                  </a:lnTo>
                  <a:lnTo>
                    <a:pt x="2651655" y="521322"/>
                  </a:lnTo>
                  <a:lnTo>
                    <a:pt x="2663095" y="521322"/>
                  </a:lnTo>
                  <a:lnTo>
                    <a:pt x="2674535" y="521322"/>
                  </a:lnTo>
                  <a:lnTo>
                    <a:pt x="2685974" y="521322"/>
                  </a:lnTo>
                  <a:lnTo>
                    <a:pt x="2697413" y="521322"/>
                  </a:lnTo>
                  <a:lnTo>
                    <a:pt x="2708853" y="521322"/>
                  </a:lnTo>
                  <a:lnTo>
                    <a:pt x="2720293" y="521322"/>
                  </a:lnTo>
                  <a:lnTo>
                    <a:pt x="2731727" y="521322"/>
                  </a:lnTo>
                  <a:lnTo>
                    <a:pt x="2743172" y="521322"/>
                  </a:lnTo>
                  <a:lnTo>
                    <a:pt x="2754611" y="521322"/>
                  </a:lnTo>
                  <a:lnTo>
                    <a:pt x="2766046" y="521322"/>
                  </a:lnTo>
                  <a:lnTo>
                    <a:pt x="2777490" y="521322"/>
                  </a:lnTo>
                  <a:lnTo>
                    <a:pt x="2788925" y="521322"/>
                  </a:lnTo>
                  <a:lnTo>
                    <a:pt x="2800364" y="521322"/>
                  </a:lnTo>
                  <a:lnTo>
                    <a:pt x="2811804" y="521322"/>
                  </a:lnTo>
                  <a:lnTo>
                    <a:pt x="2823243" y="521322"/>
                  </a:lnTo>
                  <a:lnTo>
                    <a:pt x="2834683" y="521322"/>
                  </a:lnTo>
                  <a:lnTo>
                    <a:pt x="2846123" y="521322"/>
                  </a:lnTo>
                  <a:lnTo>
                    <a:pt x="2857562" y="521322"/>
                  </a:lnTo>
                  <a:lnTo>
                    <a:pt x="2869001" y="521322"/>
                  </a:lnTo>
                  <a:lnTo>
                    <a:pt x="2880441" y="521322"/>
                  </a:lnTo>
                  <a:lnTo>
                    <a:pt x="2891881" y="521322"/>
                  </a:lnTo>
                  <a:lnTo>
                    <a:pt x="2903320" y="521322"/>
                  </a:lnTo>
                  <a:lnTo>
                    <a:pt x="2914760" y="521322"/>
                  </a:lnTo>
                  <a:lnTo>
                    <a:pt x="2926199" y="521322"/>
                  </a:lnTo>
                  <a:lnTo>
                    <a:pt x="2937639" y="521322"/>
                  </a:lnTo>
                  <a:lnTo>
                    <a:pt x="2949078" y="521322"/>
                  </a:lnTo>
                  <a:lnTo>
                    <a:pt x="2960518" y="521322"/>
                  </a:lnTo>
                  <a:lnTo>
                    <a:pt x="2971957" y="521322"/>
                  </a:lnTo>
                  <a:lnTo>
                    <a:pt x="2983397" y="521322"/>
                  </a:lnTo>
                  <a:lnTo>
                    <a:pt x="2994837" y="521322"/>
                  </a:lnTo>
                  <a:lnTo>
                    <a:pt x="3006276" y="521322"/>
                  </a:lnTo>
                  <a:lnTo>
                    <a:pt x="3017715" y="521322"/>
                  </a:lnTo>
                  <a:lnTo>
                    <a:pt x="3029155" y="521322"/>
                  </a:lnTo>
                  <a:lnTo>
                    <a:pt x="3040594" y="521322"/>
                  </a:lnTo>
                  <a:lnTo>
                    <a:pt x="3052034" y="521322"/>
                  </a:lnTo>
                  <a:lnTo>
                    <a:pt x="3063474" y="521322"/>
                  </a:lnTo>
                  <a:lnTo>
                    <a:pt x="3074913" y="521322"/>
                  </a:lnTo>
                  <a:lnTo>
                    <a:pt x="3086352" y="521322"/>
                  </a:lnTo>
                  <a:lnTo>
                    <a:pt x="3097792" y="521322"/>
                  </a:lnTo>
                  <a:lnTo>
                    <a:pt x="3109232" y="521322"/>
                  </a:lnTo>
                  <a:lnTo>
                    <a:pt x="3120671" y="521322"/>
                  </a:lnTo>
                  <a:lnTo>
                    <a:pt x="3132111" y="521322"/>
                  </a:lnTo>
                  <a:lnTo>
                    <a:pt x="3143550" y="521322"/>
                  </a:lnTo>
                  <a:lnTo>
                    <a:pt x="3154990" y="521322"/>
                  </a:lnTo>
                  <a:lnTo>
                    <a:pt x="3166429" y="521322"/>
                  </a:lnTo>
                  <a:lnTo>
                    <a:pt x="3177869" y="521322"/>
                  </a:lnTo>
                  <a:lnTo>
                    <a:pt x="3189308" y="521322"/>
                  </a:lnTo>
                  <a:lnTo>
                    <a:pt x="3200748" y="521322"/>
                  </a:lnTo>
                  <a:lnTo>
                    <a:pt x="3212187" y="521322"/>
                  </a:lnTo>
                  <a:lnTo>
                    <a:pt x="3223627" y="521322"/>
                  </a:lnTo>
                  <a:lnTo>
                    <a:pt x="3235066" y="521322"/>
                  </a:lnTo>
                  <a:lnTo>
                    <a:pt x="3246501" y="521322"/>
                  </a:lnTo>
                  <a:lnTo>
                    <a:pt x="3257945" y="521322"/>
                  </a:lnTo>
                  <a:lnTo>
                    <a:pt x="3269385" y="521322"/>
                  </a:lnTo>
                  <a:lnTo>
                    <a:pt x="3280825" y="521322"/>
                  </a:lnTo>
                  <a:lnTo>
                    <a:pt x="3292264" y="521322"/>
                  </a:lnTo>
                  <a:lnTo>
                    <a:pt x="3303699" y="521322"/>
                  </a:lnTo>
                  <a:lnTo>
                    <a:pt x="3315143" y="521322"/>
                  </a:lnTo>
                  <a:lnTo>
                    <a:pt x="3326578" y="521322"/>
                  </a:lnTo>
                  <a:lnTo>
                    <a:pt x="3338017" y="521322"/>
                  </a:lnTo>
                  <a:lnTo>
                    <a:pt x="3349457" y="521322"/>
                  </a:lnTo>
                  <a:lnTo>
                    <a:pt x="3360896" y="521322"/>
                  </a:lnTo>
                  <a:lnTo>
                    <a:pt x="3372336" y="521322"/>
                  </a:lnTo>
                  <a:lnTo>
                    <a:pt x="3383776" y="521322"/>
                  </a:lnTo>
                  <a:lnTo>
                    <a:pt x="3395215" y="521322"/>
                  </a:lnTo>
                  <a:lnTo>
                    <a:pt x="3406654" y="521322"/>
                  </a:lnTo>
                  <a:lnTo>
                    <a:pt x="3418094" y="521322"/>
                  </a:lnTo>
                  <a:lnTo>
                    <a:pt x="3429534" y="521322"/>
                  </a:lnTo>
                  <a:lnTo>
                    <a:pt x="3440973" y="521322"/>
                  </a:lnTo>
                  <a:lnTo>
                    <a:pt x="3452413" y="521322"/>
                  </a:lnTo>
                  <a:lnTo>
                    <a:pt x="3463852" y="521322"/>
                  </a:lnTo>
                  <a:lnTo>
                    <a:pt x="3475292" y="521322"/>
                  </a:lnTo>
                  <a:lnTo>
                    <a:pt x="3486731" y="521322"/>
                  </a:lnTo>
                  <a:lnTo>
                    <a:pt x="3498171" y="521322"/>
                  </a:lnTo>
                  <a:lnTo>
                    <a:pt x="3509610" y="521322"/>
                  </a:lnTo>
                  <a:lnTo>
                    <a:pt x="3521050" y="521322"/>
                  </a:lnTo>
                  <a:lnTo>
                    <a:pt x="3532489" y="521322"/>
                  </a:lnTo>
                  <a:lnTo>
                    <a:pt x="3543929" y="521322"/>
                  </a:lnTo>
                  <a:lnTo>
                    <a:pt x="3555368" y="521322"/>
                  </a:lnTo>
                  <a:lnTo>
                    <a:pt x="3566808" y="521322"/>
                  </a:lnTo>
                  <a:lnTo>
                    <a:pt x="3578247" y="521322"/>
                  </a:lnTo>
                  <a:lnTo>
                    <a:pt x="3589687" y="521322"/>
                  </a:lnTo>
                  <a:lnTo>
                    <a:pt x="3601127" y="521322"/>
                  </a:lnTo>
                  <a:lnTo>
                    <a:pt x="3612566" y="521322"/>
                  </a:lnTo>
                  <a:lnTo>
                    <a:pt x="3624005" y="521322"/>
                  </a:lnTo>
                  <a:lnTo>
                    <a:pt x="3635445" y="521322"/>
                  </a:lnTo>
                  <a:lnTo>
                    <a:pt x="3646885" y="521322"/>
                  </a:lnTo>
                  <a:lnTo>
                    <a:pt x="3658324" y="521322"/>
                  </a:lnTo>
                  <a:lnTo>
                    <a:pt x="3669764" y="521322"/>
                  </a:lnTo>
                  <a:lnTo>
                    <a:pt x="3681203" y="521322"/>
                  </a:lnTo>
                  <a:lnTo>
                    <a:pt x="3692643" y="521322"/>
                  </a:lnTo>
                  <a:lnTo>
                    <a:pt x="3704082" y="521322"/>
                  </a:lnTo>
                  <a:lnTo>
                    <a:pt x="3715522" y="521322"/>
                  </a:lnTo>
                  <a:lnTo>
                    <a:pt x="3726961" y="521322"/>
                  </a:lnTo>
                  <a:lnTo>
                    <a:pt x="3738401" y="521322"/>
                  </a:lnTo>
                  <a:lnTo>
                    <a:pt x="3749840" y="521322"/>
                  </a:lnTo>
                  <a:lnTo>
                    <a:pt x="3761280" y="521322"/>
                  </a:lnTo>
                  <a:lnTo>
                    <a:pt x="3772719" y="521322"/>
                  </a:lnTo>
                  <a:lnTo>
                    <a:pt x="3784154" y="521322"/>
                  </a:lnTo>
                  <a:lnTo>
                    <a:pt x="3795598" y="521322"/>
                  </a:lnTo>
                  <a:lnTo>
                    <a:pt x="3807033" y="521322"/>
                  </a:lnTo>
                  <a:lnTo>
                    <a:pt x="3818473" y="521322"/>
                  </a:lnTo>
                  <a:lnTo>
                    <a:pt x="3829917" y="521322"/>
                  </a:lnTo>
                  <a:lnTo>
                    <a:pt x="3841352" y="521322"/>
                  </a:lnTo>
                  <a:lnTo>
                    <a:pt x="3852791" y="521322"/>
                  </a:lnTo>
                  <a:lnTo>
                    <a:pt x="3864231" y="521322"/>
                  </a:lnTo>
                  <a:lnTo>
                    <a:pt x="3875670" y="521322"/>
                  </a:lnTo>
                  <a:lnTo>
                    <a:pt x="3887110" y="521322"/>
                  </a:lnTo>
                  <a:lnTo>
                    <a:pt x="3898549" y="521322"/>
                  </a:lnTo>
                  <a:lnTo>
                    <a:pt x="3909989" y="521322"/>
                  </a:lnTo>
                  <a:lnTo>
                    <a:pt x="3921447" y="521322"/>
                  </a:lnTo>
                  <a:lnTo>
                    <a:pt x="3932878" y="521322"/>
                  </a:lnTo>
                  <a:lnTo>
                    <a:pt x="3944307" y="521322"/>
                  </a:lnTo>
                  <a:lnTo>
                    <a:pt x="3955737" y="521322"/>
                  </a:lnTo>
                  <a:lnTo>
                    <a:pt x="3967167" y="521322"/>
                  </a:lnTo>
                  <a:lnTo>
                    <a:pt x="3978645" y="521322"/>
                  </a:lnTo>
                  <a:lnTo>
                    <a:pt x="3990075" y="521322"/>
                  </a:lnTo>
                  <a:lnTo>
                    <a:pt x="4001505" y="521322"/>
                  </a:lnTo>
                  <a:lnTo>
                    <a:pt x="4012935" y="521322"/>
                  </a:lnTo>
                  <a:lnTo>
                    <a:pt x="4024365" y="521322"/>
                  </a:lnTo>
                  <a:lnTo>
                    <a:pt x="4035843" y="521322"/>
                  </a:lnTo>
                  <a:lnTo>
                    <a:pt x="4047273" y="521322"/>
                  </a:lnTo>
                  <a:lnTo>
                    <a:pt x="4058702" y="521322"/>
                  </a:lnTo>
                  <a:lnTo>
                    <a:pt x="4070133" y="521322"/>
                  </a:lnTo>
                  <a:lnTo>
                    <a:pt x="4081563" y="521322"/>
                  </a:lnTo>
                  <a:lnTo>
                    <a:pt x="4093040" y="521322"/>
                  </a:lnTo>
                  <a:lnTo>
                    <a:pt x="4104471" y="521322"/>
                  </a:lnTo>
                  <a:lnTo>
                    <a:pt x="4115900" y="521322"/>
                  </a:lnTo>
                  <a:lnTo>
                    <a:pt x="4127330" y="521322"/>
                  </a:lnTo>
                  <a:lnTo>
                    <a:pt x="4138760" y="521322"/>
                  </a:lnTo>
                  <a:lnTo>
                    <a:pt x="4150238" y="521322"/>
                  </a:lnTo>
                  <a:lnTo>
                    <a:pt x="4161668" y="521322"/>
                  </a:lnTo>
                  <a:lnTo>
                    <a:pt x="4173098" y="521322"/>
                  </a:lnTo>
                  <a:lnTo>
                    <a:pt x="4184528" y="521322"/>
                  </a:lnTo>
                  <a:lnTo>
                    <a:pt x="4195958" y="521322"/>
                  </a:lnTo>
                  <a:lnTo>
                    <a:pt x="4207436" y="521322"/>
                  </a:lnTo>
                  <a:lnTo>
                    <a:pt x="4218865" y="521322"/>
                  </a:lnTo>
                  <a:lnTo>
                    <a:pt x="4230296" y="521322"/>
                  </a:lnTo>
                  <a:lnTo>
                    <a:pt x="4241726" y="521322"/>
                  </a:lnTo>
                  <a:lnTo>
                    <a:pt x="4253156" y="521322"/>
                  </a:lnTo>
                  <a:lnTo>
                    <a:pt x="4264634" y="521322"/>
                  </a:lnTo>
                  <a:lnTo>
                    <a:pt x="4276063" y="521322"/>
                  </a:lnTo>
                  <a:lnTo>
                    <a:pt x="4287493" y="521322"/>
                  </a:lnTo>
                  <a:lnTo>
                    <a:pt x="4298923" y="521322"/>
                  </a:lnTo>
                  <a:lnTo>
                    <a:pt x="4310353" y="521322"/>
                  </a:lnTo>
                  <a:lnTo>
                    <a:pt x="4321831" y="521322"/>
                  </a:lnTo>
                  <a:lnTo>
                    <a:pt x="4333261" y="521322"/>
                  </a:lnTo>
                  <a:lnTo>
                    <a:pt x="4344691" y="521322"/>
                  </a:lnTo>
                  <a:lnTo>
                    <a:pt x="4356121" y="521322"/>
                  </a:lnTo>
                  <a:lnTo>
                    <a:pt x="4367551" y="521322"/>
                  </a:lnTo>
                  <a:lnTo>
                    <a:pt x="4379028" y="521322"/>
                  </a:lnTo>
                  <a:lnTo>
                    <a:pt x="4390458" y="521322"/>
                  </a:lnTo>
                  <a:lnTo>
                    <a:pt x="4401889" y="521322"/>
                  </a:lnTo>
                  <a:lnTo>
                    <a:pt x="4413319" y="521322"/>
                  </a:lnTo>
                  <a:lnTo>
                    <a:pt x="4424749" y="521322"/>
                  </a:lnTo>
                  <a:lnTo>
                    <a:pt x="4436226" y="521322"/>
                  </a:lnTo>
                  <a:lnTo>
                    <a:pt x="4447656" y="521322"/>
                  </a:lnTo>
                  <a:lnTo>
                    <a:pt x="4459086" y="521322"/>
                  </a:lnTo>
                  <a:lnTo>
                    <a:pt x="4470516" y="521322"/>
                  </a:lnTo>
                  <a:lnTo>
                    <a:pt x="4481946" y="521322"/>
                  </a:lnTo>
                  <a:lnTo>
                    <a:pt x="4493424" y="521322"/>
                  </a:lnTo>
                  <a:lnTo>
                    <a:pt x="4504854" y="521322"/>
                  </a:lnTo>
                  <a:lnTo>
                    <a:pt x="4516284" y="521322"/>
                  </a:lnTo>
                  <a:lnTo>
                    <a:pt x="4527714" y="521322"/>
                  </a:lnTo>
                  <a:lnTo>
                    <a:pt x="4539144" y="521322"/>
                  </a:lnTo>
                  <a:lnTo>
                    <a:pt x="4550621" y="521322"/>
                  </a:lnTo>
                  <a:lnTo>
                    <a:pt x="4562051" y="521322"/>
                  </a:lnTo>
                  <a:lnTo>
                    <a:pt x="4573482" y="521322"/>
                  </a:lnTo>
                  <a:lnTo>
                    <a:pt x="4584912" y="521322"/>
                  </a:lnTo>
                  <a:lnTo>
                    <a:pt x="4596341" y="521322"/>
                  </a:lnTo>
                  <a:lnTo>
                    <a:pt x="4607771" y="521322"/>
                  </a:lnTo>
                  <a:lnTo>
                    <a:pt x="4619249" y="521322"/>
                  </a:lnTo>
                  <a:lnTo>
                    <a:pt x="4630679" y="521322"/>
                  </a:lnTo>
                  <a:lnTo>
                    <a:pt x="4642109" y="521322"/>
                  </a:lnTo>
                  <a:lnTo>
                    <a:pt x="4653539" y="521322"/>
                  </a:lnTo>
                  <a:lnTo>
                    <a:pt x="4664969" y="521322"/>
                  </a:lnTo>
                  <a:lnTo>
                    <a:pt x="4676447" y="521322"/>
                  </a:lnTo>
                  <a:lnTo>
                    <a:pt x="4687877" y="521322"/>
                  </a:lnTo>
                  <a:lnTo>
                    <a:pt x="4699306" y="521322"/>
                  </a:lnTo>
                  <a:lnTo>
                    <a:pt x="4710737" y="521322"/>
                  </a:lnTo>
                  <a:lnTo>
                    <a:pt x="4722167" y="521322"/>
                  </a:lnTo>
                  <a:lnTo>
                    <a:pt x="4733644" y="521322"/>
                  </a:lnTo>
                  <a:lnTo>
                    <a:pt x="4745075" y="521322"/>
                  </a:lnTo>
                  <a:lnTo>
                    <a:pt x="4756504" y="521322"/>
                  </a:lnTo>
                  <a:lnTo>
                    <a:pt x="4767934" y="521322"/>
                  </a:lnTo>
                  <a:lnTo>
                    <a:pt x="4779364" y="521322"/>
                  </a:lnTo>
                  <a:lnTo>
                    <a:pt x="4790842" y="521322"/>
                  </a:lnTo>
                  <a:lnTo>
                    <a:pt x="4802272" y="521322"/>
                  </a:lnTo>
                  <a:lnTo>
                    <a:pt x="4813702" y="521322"/>
                  </a:lnTo>
                  <a:lnTo>
                    <a:pt x="4825132" y="521322"/>
                  </a:lnTo>
                  <a:lnTo>
                    <a:pt x="4836562" y="521322"/>
                  </a:lnTo>
                  <a:lnTo>
                    <a:pt x="4848040" y="521322"/>
                  </a:lnTo>
                  <a:lnTo>
                    <a:pt x="4859469" y="521322"/>
                  </a:lnTo>
                  <a:lnTo>
                    <a:pt x="4870899" y="521322"/>
                  </a:lnTo>
                  <a:lnTo>
                    <a:pt x="4882330" y="521322"/>
                  </a:lnTo>
                  <a:lnTo>
                    <a:pt x="4893760" y="521322"/>
                  </a:lnTo>
                  <a:lnTo>
                    <a:pt x="4905237" y="521322"/>
                  </a:lnTo>
                  <a:lnTo>
                    <a:pt x="4916667" y="521322"/>
                  </a:lnTo>
                  <a:lnTo>
                    <a:pt x="4928097" y="521322"/>
                  </a:lnTo>
                  <a:lnTo>
                    <a:pt x="4939527" y="521322"/>
                  </a:lnTo>
                  <a:lnTo>
                    <a:pt x="4950957" y="521322"/>
                  </a:lnTo>
                  <a:lnTo>
                    <a:pt x="4962435" y="521322"/>
                  </a:lnTo>
                  <a:lnTo>
                    <a:pt x="4973865" y="521322"/>
                  </a:lnTo>
                  <a:lnTo>
                    <a:pt x="4985295" y="521322"/>
                  </a:lnTo>
                  <a:lnTo>
                    <a:pt x="4996725" y="521322"/>
                  </a:lnTo>
                  <a:lnTo>
                    <a:pt x="5008155" y="521322"/>
                  </a:lnTo>
                  <a:lnTo>
                    <a:pt x="5019632" y="521322"/>
                  </a:lnTo>
                  <a:lnTo>
                    <a:pt x="5031062" y="521322"/>
                  </a:lnTo>
                  <a:lnTo>
                    <a:pt x="5042492" y="521322"/>
                  </a:lnTo>
                  <a:lnTo>
                    <a:pt x="5053923" y="521322"/>
                  </a:lnTo>
                  <a:lnTo>
                    <a:pt x="5065353" y="521322"/>
                  </a:lnTo>
                  <a:lnTo>
                    <a:pt x="5076830" y="521322"/>
                  </a:lnTo>
                  <a:lnTo>
                    <a:pt x="5088260" y="521322"/>
                  </a:lnTo>
                  <a:lnTo>
                    <a:pt x="5099690" y="521322"/>
                  </a:lnTo>
                  <a:lnTo>
                    <a:pt x="5111120" y="521322"/>
                  </a:lnTo>
                  <a:lnTo>
                    <a:pt x="5122550" y="521322"/>
                  </a:lnTo>
                  <a:lnTo>
                    <a:pt x="5134028" y="521322"/>
                  </a:lnTo>
                  <a:lnTo>
                    <a:pt x="5145458" y="521322"/>
                  </a:lnTo>
                  <a:lnTo>
                    <a:pt x="5156888" y="521322"/>
                  </a:lnTo>
                  <a:lnTo>
                    <a:pt x="5168318" y="521322"/>
                  </a:lnTo>
                  <a:lnTo>
                    <a:pt x="5179747" y="521322"/>
                  </a:lnTo>
                  <a:lnTo>
                    <a:pt x="5191225" y="521322"/>
                  </a:lnTo>
                  <a:lnTo>
                    <a:pt x="5202655" y="521322"/>
                  </a:lnTo>
                  <a:lnTo>
                    <a:pt x="5214085" y="521322"/>
                  </a:lnTo>
                  <a:lnTo>
                    <a:pt x="5225515" y="521322"/>
                  </a:lnTo>
                  <a:lnTo>
                    <a:pt x="5236945" y="521322"/>
                  </a:lnTo>
                  <a:lnTo>
                    <a:pt x="5248423" y="521322"/>
                  </a:lnTo>
                  <a:lnTo>
                    <a:pt x="5259853" y="521322"/>
                  </a:lnTo>
                  <a:lnTo>
                    <a:pt x="5271283" y="521322"/>
                  </a:lnTo>
                  <a:lnTo>
                    <a:pt x="5282713" y="521322"/>
                  </a:lnTo>
                  <a:lnTo>
                    <a:pt x="5294143" y="521322"/>
                  </a:lnTo>
                  <a:lnTo>
                    <a:pt x="5305621" y="521322"/>
                  </a:lnTo>
                  <a:lnTo>
                    <a:pt x="5317051" y="521322"/>
                  </a:lnTo>
                  <a:lnTo>
                    <a:pt x="5328481" y="521322"/>
                  </a:lnTo>
                  <a:lnTo>
                    <a:pt x="5339910" y="521322"/>
                  </a:lnTo>
                  <a:lnTo>
                    <a:pt x="5351340" y="521322"/>
                  </a:lnTo>
                  <a:lnTo>
                    <a:pt x="5362818" y="521322"/>
                  </a:lnTo>
                  <a:lnTo>
                    <a:pt x="5374248" y="521322"/>
                  </a:lnTo>
                  <a:lnTo>
                    <a:pt x="5385678" y="521322"/>
                  </a:lnTo>
                  <a:lnTo>
                    <a:pt x="5397108" y="521322"/>
                  </a:lnTo>
                  <a:lnTo>
                    <a:pt x="5408538" y="521322"/>
                  </a:lnTo>
                  <a:lnTo>
                    <a:pt x="5420016" y="521322"/>
                  </a:lnTo>
                  <a:lnTo>
                    <a:pt x="5431446" y="521322"/>
                  </a:lnTo>
                  <a:lnTo>
                    <a:pt x="5442876" y="521322"/>
                  </a:lnTo>
                  <a:lnTo>
                    <a:pt x="5454306" y="521322"/>
                  </a:lnTo>
                  <a:lnTo>
                    <a:pt x="5465736" y="521322"/>
                  </a:lnTo>
                  <a:lnTo>
                    <a:pt x="5477214" y="521322"/>
                  </a:lnTo>
                  <a:lnTo>
                    <a:pt x="5488643" y="521322"/>
                  </a:lnTo>
                  <a:lnTo>
                    <a:pt x="5500073" y="521322"/>
                  </a:lnTo>
                  <a:lnTo>
                    <a:pt x="5511503" y="521322"/>
                  </a:lnTo>
                  <a:lnTo>
                    <a:pt x="5522933" y="521322"/>
                  </a:lnTo>
                  <a:lnTo>
                    <a:pt x="5534411" y="521322"/>
                  </a:lnTo>
                  <a:lnTo>
                    <a:pt x="5545841" y="521322"/>
                  </a:lnTo>
                  <a:lnTo>
                    <a:pt x="5557271" y="521322"/>
                  </a:lnTo>
                  <a:lnTo>
                    <a:pt x="5568701" y="521322"/>
                  </a:lnTo>
                  <a:lnTo>
                    <a:pt x="5580131" y="521322"/>
                  </a:lnTo>
                  <a:lnTo>
                    <a:pt x="5591609" y="521322"/>
                  </a:lnTo>
                  <a:lnTo>
                    <a:pt x="5603038" y="521322"/>
                  </a:lnTo>
                  <a:lnTo>
                    <a:pt x="5614469" y="521322"/>
                  </a:lnTo>
                  <a:lnTo>
                    <a:pt x="5625899" y="521322"/>
                  </a:lnTo>
                  <a:lnTo>
                    <a:pt x="5637329" y="521322"/>
                  </a:lnTo>
                  <a:lnTo>
                    <a:pt x="5648759" y="521322"/>
                  </a:lnTo>
                  <a:lnTo>
                    <a:pt x="5660236" y="521322"/>
                  </a:lnTo>
                  <a:lnTo>
                    <a:pt x="5671666" y="521322"/>
                  </a:lnTo>
                  <a:lnTo>
                    <a:pt x="5683096" y="521322"/>
                  </a:lnTo>
                  <a:lnTo>
                    <a:pt x="5694526" y="521322"/>
                  </a:lnTo>
                  <a:lnTo>
                    <a:pt x="5705956" y="521322"/>
                  </a:lnTo>
                  <a:lnTo>
                    <a:pt x="5717434" y="521322"/>
                  </a:lnTo>
                  <a:lnTo>
                    <a:pt x="5728864" y="521322"/>
                  </a:lnTo>
                  <a:lnTo>
                    <a:pt x="5740294" y="521322"/>
                  </a:lnTo>
                  <a:lnTo>
                    <a:pt x="5751724" y="521322"/>
                  </a:lnTo>
                  <a:lnTo>
                    <a:pt x="5763154" y="521322"/>
                  </a:lnTo>
                  <a:lnTo>
                    <a:pt x="5774631" y="521322"/>
                  </a:lnTo>
                  <a:lnTo>
                    <a:pt x="5786062" y="521322"/>
                  </a:lnTo>
                  <a:lnTo>
                    <a:pt x="5797492" y="521322"/>
                  </a:lnTo>
                  <a:lnTo>
                    <a:pt x="5808921" y="521322"/>
                  </a:lnTo>
                  <a:lnTo>
                    <a:pt x="5820351" y="521322"/>
                  </a:lnTo>
                  <a:lnTo>
                    <a:pt x="5831829" y="521322"/>
                  </a:lnTo>
                  <a:lnTo>
                    <a:pt x="5843259" y="521322"/>
                  </a:lnTo>
                  <a:lnTo>
                    <a:pt x="5854689" y="521322"/>
                  </a:lnTo>
                  <a:lnTo>
                    <a:pt x="5866119" y="521322"/>
                  </a:lnTo>
                  <a:lnTo>
                    <a:pt x="5877549" y="521322"/>
                  </a:lnTo>
                  <a:lnTo>
                    <a:pt x="5889027" y="521322"/>
                  </a:lnTo>
                  <a:lnTo>
                    <a:pt x="5900457" y="521322"/>
                  </a:lnTo>
                  <a:lnTo>
                    <a:pt x="5911887" y="521322"/>
                  </a:lnTo>
                  <a:lnTo>
                    <a:pt x="5923317" y="521322"/>
                  </a:lnTo>
                  <a:lnTo>
                    <a:pt x="5934747" y="521322"/>
                  </a:lnTo>
                  <a:lnTo>
                    <a:pt x="5946225" y="521322"/>
                  </a:lnTo>
                  <a:lnTo>
                    <a:pt x="5957655" y="521322"/>
                  </a:lnTo>
                  <a:lnTo>
                    <a:pt x="5969084" y="521322"/>
                  </a:lnTo>
                  <a:lnTo>
                    <a:pt x="5980514" y="521322"/>
                  </a:lnTo>
                  <a:lnTo>
                    <a:pt x="5991944" y="521322"/>
                  </a:lnTo>
                  <a:lnTo>
                    <a:pt x="6003422" y="521322"/>
                  </a:lnTo>
                  <a:lnTo>
                    <a:pt x="6014852" y="521322"/>
                  </a:lnTo>
                  <a:lnTo>
                    <a:pt x="6026282" y="521322"/>
                  </a:lnTo>
                  <a:lnTo>
                    <a:pt x="6037712" y="521322"/>
                  </a:lnTo>
                  <a:lnTo>
                    <a:pt x="6049142" y="521322"/>
                  </a:lnTo>
                  <a:lnTo>
                    <a:pt x="6060620" y="521322"/>
                  </a:lnTo>
                  <a:lnTo>
                    <a:pt x="6072049" y="521322"/>
                  </a:lnTo>
                  <a:lnTo>
                    <a:pt x="6083480" y="521322"/>
                  </a:lnTo>
                  <a:lnTo>
                    <a:pt x="6094910" y="521322"/>
                  </a:lnTo>
                  <a:lnTo>
                    <a:pt x="6106340" y="521322"/>
                  </a:lnTo>
                  <a:lnTo>
                    <a:pt x="6117818" y="521322"/>
                  </a:lnTo>
                  <a:lnTo>
                    <a:pt x="6129247" y="521322"/>
                  </a:lnTo>
                  <a:lnTo>
                    <a:pt x="6140677" y="521322"/>
                  </a:lnTo>
                  <a:lnTo>
                    <a:pt x="6152107" y="521322"/>
                  </a:lnTo>
                  <a:lnTo>
                    <a:pt x="6163537" y="521322"/>
                  </a:lnTo>
                  <a:lnTo>
                    <a:pt x="6175015" y="521322"/>
                  </a:lnTo>
                  <a:lnTo>
                    <a:pt x="6186445" y="521322"/>
                  </a:lnTo>
                  <a:lnTo>
                    <a:pt x="6197875" y="521322"/>
                  </a:lnTo>
                  <a:lnTo>
                    <a:pt x="6209305" y="521322"/>
                  </a:lnTo>
                  <a:lnTo>
                    <a:pt x="6220735" y="521322"/>
                  </a:lnTo>
                  <a:lnTo>
                    <a:pt x="6232212" y="521322"/>
                  </a:lnTo>
                  <a:lnTo>
                    <a:pt x="6243642" y="521322"/>
                  </a:lnTo>
                  <a:lnTo>
                    <a:pt x="6255073" y="521322"/>
                  </a:lnTo>
                  <a:lnTo>
                    <a:pt x="6266503" y="521322"/>
                  </a:lnTo>
                  <a:lnTo>
                    <a:pt x="6277933" y="521322"/>
                  </a:lnTo>
                  <a:lnTo>
                    <a:pt x="6289410" y="521322"/>
                  </a:lnTo>
                  <a:lnTo>
                    <a:pt x="6300840" y="521322"/>
                  </a:lnTo>
                  <a:lnTo>
                    <a:pt x="6312270" y="521322"/>
                  </a:lnTo>
                  <a:lnTo>
                    <a:pt x="6323700" y="521322"/>
                  </a:lnTo>
                  <a:lnTo>
                    <a:pt x="6335130" y="521322"/>
                  </a:lnTo>
                  <a:lnTo>
                    <a:pt x="6346608" y="521322"/>
                  </a:lnTo>
                  <a:lnTo>
                    <a:pt x="6358038" y="521322"/>
                  </a:lnTo>
                  <a:lnTo>
                    <a:pt x="6369468" y="521322"/>
                  </a:lnTo>
                  <a:lnTo>
                    <a:pt x="6380898" y="521322"/>
                  </a:lnTo>
                  <a:lnTo>
                    <a:pt x="6392328" y="521322"/>
                  </a:lnTo>
                  <a:lnTo>
                    <a:pt x="6403805" y="521322"/>
                  </a:lnTo>
                  <a:lnTo>
                    <a:pt x="6415235" y="521322"/>
                  </a:lnTo>
                  <a:lnTo>
                    <a:pt x="6426666" y="521322"/>
                  </a:lnTo>
                  <a:lnTo>
                    <a:pt x="6438096" y="521322"/>
                  </a:lnTo>
                  <a:lnTo>
                    <a:pt x="6449525" y="521322"/>
                  </a:lnTo>
                  <a:lnTo>
                    <a:pt x="6461003" y="521322"/>
                  </a:lnTo>
                  <a:lnTo>
                    <a:pt x="6472433" y="521322"/>
                  </a:lnTo>
                  <a:lnTo>
                    <a:pt x="6483863" y="521322"/>
                  </a:lnTo>
                  <a:lnTo>
                    <a:pt x="6495293" y="521322"/>
                  </a:lnTo>
                  <a:lnTo>
                    <a:pt x="6506723" y="521322"/>
                  </a:lnTo>
                  <a:lnTo>
                    <a:pt x="6518201" y="521322"/>
                  </a:lnTo>
                  <a:lnTo>
                    <a:pt x="6529631" y="521322"/>
                  </a:lnTo>
                  <a:lnTo>
                    <a:pt x="6541061" y="521322"/>
                  </a:lnTo>
                  <a:lnTo>
                    <a:pt x="6552490" y="521322"/>
                  </a:lnTo>
                  <a:lnTo>
                    <a:pt x="6563921" y="521322"/>
                  </a:lnTo>
                  <a:lnTo>
                    <a:pt x="6575398" y="521322"/>
                  </a:lnTo>
                  <a:lnTo>
                    <a:pt x="6586828" y="521322"/>
                  </a:lnTo>
                  <a:lnTo>
                    <a:pt x="6598259" y="521322"/>
                  </a:lnTo>
                  <a:lnTo>
                    <a:pt x="6609688" y="521322"/>
                  </a:lnTo>
                  <a:lnTo>
                    <a:pt x="6621118" y="521322"/>
                  </a:lnTo>
                  <a:lnTo>
                    <a:pt x="6632596" y="521322"/>
                  </a:lnTo>
                  <a:lnTo>
                    <a:pt x="6644026" y="521322"/>
                  </a:lnTo>
                  <a:lnTo>
                    <a:pt x="6655456" y="521322"/>
                  </a:lnTo>
                  <a:lnTo>
                    <a:pt x="6666886" y="521322"/>
                  </a:lnTo>
                  <a:lnTo>
                    <a:pt x="6678316" y="521322"/>
                  </a:lnTo>
                  <a:lnTo>
                    <a:pt x="6689794" y="521322"/>
                  </a:lnTo>
                  <a:lnTo>
                    <a:pt x="6701224" y="521322"/>
                  </a:lnTo>
                  <a:lnTo>
                    <a:pt x="6712653" y="521322"/>
                  </a:lnTo>
                  <a:lnTo>
                    <a:pt x="6724083" y="521322"/>
                  </a:lnTo>
                  <a:lnTo>
                    <a:pt x="6735514" y="521322"/>
                  </a:lnTo>
                  <a:lnTo>
                    <a:pt x="6746944" y="521322"/>
                  </a:lnTo>
                  <a:lnTo>
                    <a:pt x="6758421" y="521322"/>
                  </a:lnTo>
                  <a:lnTo>
                    <a:pt x="6769851" y="521322"/>
                  </a:lnTo>
                  <a:lnTo>
                    <a:pt x="6781281" y="521322"/>
                  </a:lnTo>
                  <a:lnTo>
                    <a:pt x="6792711" y="521322"/>
                  </a:lnTo>
                  <a:lnTo>
                    <a:pt x="6804141" y="521322"/>
                  </a:lnTo>
                  <a:lnTo>
                    <a:pt x="6815619" y="521322"/>
                  </a:lnTo>
                  <a:lnTo>
                    <a:pt x="6827049" y="521322"/>
                  </a:lnTo>
                  <a:lnTo>
                    <a:pt x="6838479" y="521322"/>
                  </a:lnTo>
                  <a:lnTo>
                    <a:pt x="6849909" y="521322"/>
                  </a:lnTo>
                  <a:lnTo>
                    <a:pt x="6861339" y="521322"/>
                  </a:lnTo>
                  <a:lnTo>
                    <a:pt x="6872816" y="521322"/>
                  </a:lnTo>
                  <a:lnTo>
                    <a:pt x="6884246" y="521322"/>
                  </a:lnTo>
                  <a:lnTo>
                    <a:pt x="6895676" y="521322"/>
                  </a:lnTo>
                  <a:lnTo>
                    <a:pt x="6907107" y="521322"/>
                  </a:lnTo>
                  <a:lnTo>
                    <a:pt x="6918537" y="521322"/>
                  </a:lnTo>
                  <a:lnTo>
                    <a:pt x="6930014" y="521322"/>
                  </a:lnTo>
                  <a:lnTo>
                    <a:pt x="6941444" y="521322"/>
                  </a:lnTo>
                  <a:lnTo>
                    <a:pt x="6952874" y="521322"/>
                  </a:lnTo>
                  <a:lnTo>
                    <a:pt x="6964304" y="521322"/>
                  </a:lnTo>
                  <a:lnTo>
                    <a:pt x="6975734" y="521322"/>
                  </a:lnTo>
                  <a:lnTo>
                    <a:pt x="6987212" y="521322"/>
                  </a:lnTo>
                  <a:lnTo>
                    <a:pt x="6998642" y="521322"/>
                  </a:lnTo>
                  <a:lnTo>
                    <a:pt x="7010072" y="521322"/>
                  </a:lnTo>
                  <a:lnTo>
                    <a:pt x="7021502" y="521322"/>
                  </a:lnTo>
                  <a:lnTo>
                    <a:pt x="7032931" y="521322"/>
                  </a:lnTo>
                  <a:lnTo>
                    <a:pt x="7044409" y="521322"/>
                  </a:lnTo>
                  <a:lnTo>
                    <a:pt x="7055839" y="521322"/>
                  </a:lnTo>
                  <a:lnTo>
                    <a:pt x="7067269" y="521322"/>
                  </a:lnTo>
                  <a:lnTo>
                    <a:pt x="7078700" y="521322"/>
                  </a:lnTo>
                  <a:lnTo>
                    <a:pt x="7090129" y="521322"/>
                  </a:lnTo>
                  <a:lnTo>
                    <a:pt x="7101607" y="521322"/>
                  </a:lnTo>
                  <a:lnTo>
                    <a:pt x="7113037" y="521322"/>
                  </a:lnTo>
                  <a:lnTo>
                    <a:pt x="7124467" y="521322"/>
                  </a:lnTo>
                  <a:lnTo>
                    <a:pt x="7135897" y="521322"/>
                  </a:lnTo>
                  <a:lnTo>
                    <a:pt x="7147327" y="521322"/>
                  </a:lnTo>
                  <a:lnTo>
                    <a:pt x="7158805" y="521322"/>
                  </a:lnTo>
                  <a:lnTo>
                    <a:pt x="7170235" y="521322"/>
                  </a:lnTo>
                  <a:lnTo>
                    <a:pt x="7181665" y="521322"/>
                  </a:lnTo>
                  <a:lnTo>
                    <a:pt x="7193094" y="521322"/>
                  </a:lnTo>
                  <a:lnTo>
                    <a:pt x="7204524" y="521322"/>
                  </a:lnTo>
                  <a:lnTo>
                    <a:pt x="7216002" y="521322"/>
                  </a:lnTo>
                  <a:lnTo>
                    <a:pt x="7227432" y="521322"/>
                  </a:lnTo>
                  <a:lnTo>
                    <a:pt x="7238862" y="521322"/>
                  </a:lnTo>
                  <a:lnTo>
                    <a:pt x="7250292" y="521322"/>
                  </a:lnTo>
                  <a:lnTo>
                    <a:pt x="7261722" y="521322"/>
                  </a:lnTo>
                  <a:lnTo>
                    <a:pt x="7273200" y="521322"/>
                  </a:lnTo>
                  <a:lnTo>
                    <a:pt x="7284630" y="521322"/>
                  </a:lnTo>
                  <a:lnTo>
                    <a:pt x="7296060" y="521322"/>
                  </a:lnTo>
                  <a:lnTo>
                    <a:pt x="7307490" y="521322"/>
                  </a:lnTo>
                  <a:lnTo>
                    <a:pt x="7318920" y="521322"/>
                  </a:lnTo>
                  <a:lnTo>
                    <a:pt x="7330398" y="521322"/>
                  </a:lnTo>
                  <a:lnTo>
                    <a:pt x="7341828" y="521322"/>
                  </a:lnTo>
                  <a:lnTo>
                    <a:pt x="7353257" y="521322"/>
                  </a:lnTo>
                  <a:lnTo>
                    <a:pt x="7364687" y="521322"/>
                  </a:lnTo>
                  <a:lnTo>
                    <a:pt x="7376117" y="521322"/>
                  </a:lnTo>
                  <a:lnTo>
                    <a:pt x="7387595" y="521322"/>
                  </a:lnTo>
                  <a:lnTo>
                    <a:pt x="7399025" y="521322"/>
                  </a:lnTo>
                  <a:lnTo>
                    <a:pt x="7410455" y="521322"/>
                  </a:lnTo>
                  <a:lnTo>
                    <a:pt x="7421885" y="521322"/>
                  </a:lnTo>
                  <a:lnTo>
                    <a:pt x="7433315" y="521322"/>
                  </a:lnTo>
                  <a:lnTo>
                    <a:pt x="7444793" y="521322"/>
                  </a:lnTo>
                  <a:lnTo>
                    <a:pt x="7456222" y="521322"/>
                  </a:lnTo>
                  <a:lnTo>
                    <a:pt x="7467653" y="521322"/>
                  </a:lnTo>
                  <a:lnTo>
                    <a:pt x="7479083" y="521322"/>
                  </a:lnTo>
                  <a:lnTo>
                    <a:pt x="7490513" y="521322"/>
                  </a:lnTo>
                  <a:lnTo>
                    <a:pt x="7501990" y="521322"/>
                  </a:lnTo>
                  <a:lnTo>
                    <a:pt x="7513420" y="521322"/>
                  </a:lnTo>
                  <a:lnTo>
                    <a:pt x="7524850" y="521322"/>
                  </a:lnTo>
                  <a:lnTo>
                    <a:pt x="7536280" y="521322"/>
                  </a:lnTo>
                  <a:lnTo>
                    <a:pt x="7547710" y="521322"/>
                  </a:lnTo>
                  <a:lnTo>
                    <a:pt x="7559188" y="521322"/>
                  </a:lnTo>
                  <a:lnTo>
                    <a:pt x="7570618" y="521322"/>
                  </a:lnTo>
                  <a:lnTo>
                    <a:pt x="7582048" y="521322"/>
                  </a:lnTo>
                  <a:lnTo>
                    <a:pt x="7593478" y="521322"/>
                  </a:lnTo>
                  <a:lnTo>
                    <a:pt x="7604908" y="521322"/>
                  </a:lnTo>
                  <a:lnTo>
                    <a:pt x="7616385" y="521322"/>
                  </a:lnTo>
                  <a:lnTo>
                    <a:pt x="7627815" y="521322"/>
                  </a:lnTo>
                  <a:lnTo>
                    <a:pt x="7639246" y="521322"/>
                  </a:lnTo>
                  <a:lnTo>
                    <a:pt x="7650676" y="521322"/>
                  </a:lnTo>
                  <a:lnTo>
                    <a:pt x="7662106" y="521322"/>
                  </a:lnTo>
                  <a:lnTo>
                    <a:pt x="7673583" y="521322"/>
                  </a:lnTo>
                  <a:lnTo>
                    <a:pt x="7685013" y="521322"/>
                  </a:lnTo>
                  <a:lnTo>
                    <a:pt x="7696443" y="521322"/>
                  </a:lnTo>
                  <a:lnTo>
                    <a:pt x="7707873" y="521322"/>
                  </a:lnTo>
                  <a:lnTo>
                    <a:pt x="7719303" y="521322"/>
                  </a:lnTo>
                  <a:lnTo>
                    <a:pt x="7730733" y="521322"/>
                  </a:lnTo>
                  <a:lnTo>
                    <a:pt x="7742211" y="521322"/>
                  </a:lnTo>
                  <a:lnTo>
                    <a:pt x="7753641" y="521322"/>
                  </a:lnTo>
                  <a:lnTo>
                    <a:pt x="7765071" y="521322"/>
                  </a:lnTo>
                  <a:lnTo>
                    <a:pt x="7776501" y="521322"/>
                  </a:lnTo>
                  <a:lnTo>
                    <a:pt x="7787931" y="521322"/>
                  </a:lnTo>
                  <a:lnTo>
                    <a:pt x="7799408" y="521322"/>
                  </a:lnTo>
                  <a:lnTo>
                    <a:pt x="7810839" y="521322"/>
                  </a:lnTo>
                  <a:lnTo>
                    <a:pt x="7822268" y="521322"/>
                  </a:lnTo>
                  <a:lnTo>
                    <a:pt x="7833698" y="521322"/>
                  </a:lnTo>
                  <a:lnTo>
                    <a:pt x="7845128" y="521322"/>
                  </a:lnTo>
                  <a:lnTo>
                    <a:pt x="7856606" y="521322"/>
                  </a:lnTo>
                  <a:lnTo>
                    <a:pt x="7868036" y="521322"/>
                  </a:lnTo>
                  <a:lnTo>
                    <a:pt x="7879466" y="521322"/>
                  </a:lnTo>
                  <a:lnTo>
                    <a:pt x="7890896" y="521322"/>
                  </a:lnTo>
                  <a:lnTo>
                    <a:pt x="7902326" y="521322"/>
                  </a:lnTo>
                  <a:lnTo>
                    <a:pt x="7913804" y="521322"/>
                  </a:lnTo>
                  <a:lnTo>
                    <a:pt x="7925234" y="521322"/>
                  </a:lnTo>
                  <a:lnTo>
                    <a:pt x="7936663" y="521322"/>
                  </a:lnTo>
                  <a:lnTo>
                    <a:pt x="7948094" y="521322"/>
                  </a:lnTo>
                  <a:lnTo>
                    <a:pt x="7959524" y="521322"/>
                  </a:lnTo>
                  <a:lnTo>
                    <a:pt x="7971001" y="521322"/>
                  </a:lnTo>
                  <a:lnTo>
                    <a:pt x="7982431" y="521322"/>
                  </a:lnTo>
                  <a:lnTo>
                    <a:pt x="7993861" y="521322"/>
                  </a:lnTo>
                  <a:lnTo>
                    <a:pt x="8005291" y="521322"/>
                  </a:lnTo>
                  <a:lnTo>
                    <a:pt x="8016721" y="521322"/>
                  </a:lnTo>
                  <a:lnTo>
                    <a:pt x="8028199" y="521322"/>
                  </a:lnTo>
                  <a:lnTo>
                    <a:pt x="8039629" y="521322"/>
                  </a:lnTo>
                  <a:lnTo>
                    <a:pt x="8051059" y="521322"/>
                  </a:lnTo>
                  <a:lnTo>
                    <a:pt x="8062489" y="521322"/>
                  </a:lnTo>
                  <a:lnTo>
                    <a:pt x="8073919" y="521322"/>
                  </a:lnTo>
                  <a:lnTo>
                    <a:pt x="8085396" y="521322"/>
                  </a:lnTo>
                  <a:lnTo>
                    <a:pt x="8096826" y="521322"/>
                  </a:lnTo>
                  <a:lnTo>
                    <a:pt x="8108256" y="521322"/>
                  </a:lnTo>
                  <a:lnTo>
                    <a:pt x="8119687" y="521322"/>
                  </a:lnTo>
                  <a:lnTo>
                    <a:pt x="8131117" y="521322"/>
                  </a:lnTo>
                  <a:lnTo>
                    <a:pt x="8142594" y="521322"/>
                  </a:lnTo>
                  <a:lnTo>
                    <a:pt x="8154024" y="521322"/>
                  </a:lnTo>
                  <a:lnTo>
                    <a:pt x="8165454" y="521322"/>
                  </a:lnTo>
                  <a:lnTo>
                    <a:pt x="8176884" y="521322"/>
                  </a:lnTo>
                  <a:lnTo>
                    <a:pt x="8188314" y="521322"/>
                  </a:lnTo>
                  <a:lnTo>
                    <a:pt x="8199792" y="521322"/>
                  </a:lnTo>
                  <a:lnTo>
                    <a:pt x="8211222" y="521322"/>
                  </a:lnTo>
                  <a:lnTo>
                    <a:pt x="8222652" y="521322"/>
                  </a:lnTo>
                  <a:lnTo>
                    <a:pt x="8234082" y="521322"/>
                  </a:lnTo>
                  <a:lnTo>
                    <a:pt x="8245512" y="521322"/>
                  </a:lnTo>
                  <a:lnTo>
                    <a:pt x="8256989" y="521322"/>
                  </a:lnTo>
                  <a:lnTo>
                    <a:pt x="8268419" y="521322"/>
                  </a:lnTo>
                  <a:lnTo>
                    <a:pt x="8279850" y="521322"/>
                  </a:lnTo>
                  <a:lnTo>
                    <a:pt x="8291280" y="521322"/>
                  </a:lnTo>
                  <a:lnTo>
                    <a:pt x="8302709" y="521322"/>
                  </a:lnTo>
                  <a:lnTo>
                    <a:pt x="8314187" y="521322"/>
                  </a:lnTo>
                  <a:lnTo>
                    <a:pt x="8325617" y="521322"/>
                  </a:lnTo>
                  <a:lnTo>
                    <a:pt x="8337047" y="521322"/>
                  </a:lnTo>
                  <a:lnTo>
                    <a:pt x="8348477" y="521322"/>
                  </a:lnTo>
                  <a:lnTo>
                    <a:pt x="8359907" y="521322"/>
                  </a:lnTo>
                  <a:lnTo>
                    <a:pt x="8371385" y="521322"/>
                  </a:lnTo>
                  <a:lnTo>
                    <a:pt x="8382815" y="521322"/>
                  </a:lnTo>
                  <a:lnTo>
                    <a:pt x="8394245" y="521322"/>
                  </a:lnTo>
                  <a:lnTo>
                    <a:pt x="8405674" y="521322"/>
                  </a:lnTo>
                  <a:lnTo>
                    <a:pt x="8417104" y="521322"/>
                  </a:lnTo>
                  <a:lnTo>
                    <a:pt x="8428582" y="521322"/>
                  </a:lnTo>
                  <a:lnTo>
                    <a:pt x="8440012" y="521322"/>
                  </a:lnTo>
                  <a:lnTo>
                    <a:pt x="8451442" y="521322"/>
                  </a:lnTo>
                  <a:lnTo>
                    <a:pt x="8462872" y="521322"/>
                  </a:lnTo>
                  <a:lnTo>
                    <a:pt x="8474302" y="521322"/>
                  </a:lnTo>
                  <a:lnTo>
                    <a:pt x="8485780" y="521322"/>
                  </a:lnTo>
                  <a:lnTo>
                    <a:pt x="8497210" y="521322"/>
                  </a:lnTo>
                  <a:lnTo>
                    <a:pt x="8508640" y="521322"/>
                  </a:lnTo>
                  <a:lnTo>
                    <a:pt x="8520069" y="521322"/>
                  </a:lnTo>
                  <a:lnTo>
                    <a:pt x="8531500" y="521322"/>
                  </a:lnTo>
                  <a:lnTo>
                    <a:pt x="8542977" y="521322"/>
                  </a:lnTo>
                  <a:lnTo>
                    <a:pt x="8554407" y="521322"/>
                  </a:lnTo>
                  <a:lnTo>
                    <a:pt x="8565837" y="521322"/>
                  </a:lnTo>
                  <a:lnTo>
                    <a:pt x="8577267" y="521322"/>
                  </a:lnTo>
                  <a:lnTo>
                    <a:pt x="8588697" y="521322"/>
                  </a:lnTo>
                  <a:lnTo>
                    <a:pt x="8600175" y="521322"/>
                  </a:lnTo>
                  <a:lnTo>
                    <a:pt x="8611605" y="521322"/>
                  </a:lnTo>
                  <a:lnTo>
                    <a:pt x="8623035" y="521322"/>
                  </a:lnTo>
                  <a:lnTo>
                    <a:pt x="8634465" y="521322"/>
                  </a:lnTo>
                  <a:lnTo>
                    <a:pt x="8645895" y="521322"/>
                  </a:lnTo>
                  <a:lnTo>
                    <a:pt x="8657373" y="521322"/>
                  </a:lnTo>
                  <a:lnTo>
                    <a:pt x="8668802" y="521322"/>
                  </a:lnTo>
                  <a:lnTo>
                    <a:pt x="8680232" y="521322"/>
                  </a:lnTo>
                  <a:lnTo>
                    <a:pt x="8691662" y="521322"/>
                  </a:lnTo>
                  <a:lnTo>
                    <a:pt x="8703093" y="521322"/>
                  </a:lnTo>
                  <a:lnTo>
                    <a:pt x="8714570" y="521322"/>
                  </a:lnTo>
                  <a:lnTo>
                    <a:pt x="8726000" y="521322"/>
                  </a:lnTo>
                  <a:lnTo>
                    <a:pt x="8737430" y="521322"/>
                  </a:lnTo>
                  <a:lnTo>
                    <a:pt x="8748860" y="521322"/>
                  </a:lnTo>
                  <a:lnTo>
                    <a:pt x="8760290" y="521322"/>
                  </a:lnTo>
                  <a:lnTo>
                    <a:pt x="8771768" y="521322"/>
                  </a:lnTo>
                  <a:lnTo>
                    <a:pt x="8783198" y="521322"/>
                  </a:lnTo>
                  <a:lnTo>
                    <a:pt x="8794628" y="521322"/>
                  </a:lnTo>
                  <a:lnTo>
                    <a:pt x="8806058" y="521322"/>
                  </a:lnTo>
                  <a:lnTo>
                    <a:pt x="8817488" y="521322"/>
                  </a:lnTo>
                  <a:lnTo>
                    <a:pt x="8828918" y="521322"/>
                  </a:lnTo>
                  <a:lnTo>
                    <a:pt x="8840395" y="521322"/>
                  </a:lnTo>
                  <a:lnTo>
                    <a:pt x="8851825" y="521322"/>
                  </a:lnTo>
                  <a:lnTo>
                    <a:pt x="8863256" y="521322"/>
                  </a:lnTo>
                  <a:lnTo>
                    <a:pt x="8874686" y="521322"/>
                  </a:lnTo>
                  <a:lnTo>
                    <a:pt x="8886115" y="521322"/>
                  </a:lnTo>
                  <a:lnTo>
                    <a:pt x="8897593" y="521322"/>
                  </a:lnTo>
                  <a:lnTo>
                    <a:pt x="8909022" y="521322"/>
                  </a:lnTo>
                  <a:lnTo>
                    <a:pt x="8920453" y="521322"/>
                  </a:lnTo>
                  <a:lnTo>
                    <a:pt x="8931883" y="521322"/>
                  </a:lnTo>
                  <a:lnTo>
                    <a:pt x="8943313" y="521322"/>
                  </a:lnTo>
                  <a:lnTo>
                    <a:pt x="8954791" y="521322"/>
                  </a:lnTo>
                  <a:lnTo>
                    <a:pt x="8966220" y="521322"/>
                  </a:lnTo>
                  <a:lnTo>
                    <a:pt x="8977651" y="521322"/>
                  </a:lnTo>
                  <a:lnTo>
                    <a:pt x="8989080" y="521322"/>
                  </a:lnTo>
                  <a:lnTo>
                    <a:pt x="9000511" y="521322"/>
                  </a:lnTo>
                  <a:lnTo>
                    <a:pt x="9011988" y="521322"/>
                  </a:lnTo>
                  <a:lnTo>
                    <a:pt x="9023418" y="521322"/>
                  </a:lnTo>
                  <a:lnTo>
                    <a:pt x="9034849" y="521322"/>
                  </a:lnTo>
                  <a:lnTo>
                    <a:pt x="9046278" y="521322"/>
                  </a:lnTo>
                  <a:lnTo>
                    <a:pt x="9057709" y="521322"/>
                  </a:lnTo>
                  <a:lnTo>
                    <a:pt x="9069186" y="521322"/>
                  </a:lnTo>
                  <a:lnTo>
                    <a:pt x="9080615" y="521322"/>
                  </a:lnTo>
                  <a:lnTo>
                    <a:pt x="9092046" y="521322"/>
                  </a:lnTo>
                  <a:lnTo>
                    <a:pt x="9103476" y="521322"/>
                  </a:lnTo>
                  <a:lnTo>
                    <a:pt x="9114906" y="521322"/>
                  </a:lnTo>
                  <a:lnTo>
                    <a:pt x="9126384" y="521322"/>
                  </a:lnTo>
                  <a:lnTo>
                    <a:pt x="9137813" y="521322"/>
                  </a:lnTo>
                  <a:lnTo>
                    <a:pt x="9149244" y="521322"/>
                  </a:lnTo>
                  <a:lnTo>
                    <a:pt x="9160673" y="521322"/>
                  </a:lnTo>
                  <a:lnTo>
                    <a:pt x="9172104" y="521322"/>
                  </a:lnTo>
                  <a:lnTo>
                    <a:pt x="9183581" y="521322"/>
                  </a:lnTo>
                  <a:lnTo>
                    <a:pt x="9195011" y="521322"/>
                  </a:lnTo>
                  <a:lnTo>
                    <a:pt x="9206442" y="521322"/>
                  </a:lnTo>
                  <a:lnTo>
                    <a:pt x="9217871" y="521322"/>
                  </a:lnTo>
                  <a:lnTo>
                    <a:pt x="9229301" y="521322"/>
                  </a:lnTo>
                  <a:lnTo>
                    <a:pt x="9240779" y="521322"/>
                  </a:lnTo>
                  <a:lnTo>
                    <a:pt x="9252209" y="521322"/>
                  </a:lnTo>
                  <a:lnTo>
                    <a:pt x="9263639" y="521322"/>
                  </a:lnTo>
                  <a:lnTo>
                    <a:pt x="9275069" y="521322"/>
                  </a:lnTo>
                  <a:lnTo>
                    <a:pt x="9286498" y="521322"/>
                  </a:lnTo>
                  <a:lnTo>
                    <a:pt x="9297977" y="521322"/>
                  </a:lnTo>
                  <a:lnTo>
                    <a:pt x="9309406" y="521322"/>
                  </a:lnTo>
                  <a:lnTo>
                    <a:pt x="9320837" y="521322"/>
                  </a:lnTo>
                  <a:lnTo>
                    <a:pt x="9332266" y="521322"/>
                  </a:lnTo>
                  <a:lnTo>
                    <a:pt x="9343696" y="521322"/>
                  </a:lnTo>
                  <a:lnTo>
                    <a:pt x="9355174" y="521322"/>
                  </a:lnTo>
                  <a:lnTo>
                    <a:pt x="9366604" y="521322"/>
                  </a:lnTo>
                  <a:lnTo>
                    <a:pt x="9378035" y="521322"/>
                  </a:lnTo>
                  <a:lnTo>
                    <a:pt x="9389464" y="521322"/>
                  </a:lnTo>
                  <a:lnTo>
                    <a:pt x="9400894" y="521322"/>
                  </a:lnTo>
                  <a:lnTo>
                    <a:pt x="9412372" y="521322"/>
                  </a:lnTo>
                  <a:lnTo>
                    <a:pt x="9423802" y="521322"/>
                  </a:lnTo>
                  <a:lnTo>
                    <a:pt x="9435232" y="521322"/>
                  </a:lnTo>
                  <a:lnTo>
                    <a:pt x="9446662" y="521322"/>
                  </a:lnTo>
                  <a:lnTo>
                    <a:pt x="9458091" y="521322"/>
                  </a:lnTo>
                  <a:lnTo>
                    <a:pt x="9469570" y="521322"/>
                  </a:lnTo>
                  <a:lnTo>
                    <a:pt x="9480999" y="521322"/>
                  </a:lnTo>
                  <a:lnTo>
                    <a:pt x="9492429" y="521322"/>
                  </a:lnTo>
                  <a:lnTo>
                    <a:pt x="9503859" y="521322"/>
                  </a:lnTo>
                  <a:lnTo>
                    <a:pt x="9515289" y="521322"/>
                  </a:lnTo>
                  <a:lnTo>
                    <a:pt x="9526767" y="521322"/>
                  </a:lnTo>
                  <a:lnTo>
                    <a:pt x="9538197" y="521322"/>
                  </a:lnTo>
                  <a:lnTo>
                    <a:pt x="9549626" y="521322"/>
                  </a:lnTo>
                  <a:lnTo>
                    <a:pt x="9561057" y="521322"/>
                  </a:lnTo>
                  <a:lnTo>
                    <a:pt x="9572487" y="521322"/>
                  </a:lnTo>
                  <a:lnTo>
                    <a:pt x="9583965" y="521322"/>
                  </a:lnTo>
                  <a:lnTo>
                    <a:pt x="9595395" y="521322"/>
                  </a:lnTo>
                  <a:lnTo>
                    <a:pt x="9606824" y="521322"/>
                  </a:lnTo>
                  <a:lnTo>
                    <a:pt x="9618255" y="521322"/>
                  </a:lnTo>
                  <a:lnTo>
                    <a:pt x="9629684" y="521322"/>
                  </a:lnTo>
                  <a:lnTo>
                    <a:pt x="9641163" y="521322"/>
                  </a:lnTo>
                  <a:lnTo>
                    <a:pt x="9652592" y="521322"/>
                  </a:lnTo>
                  <a:lnTo>
                    <a:pt x="9664022" y="521322"/>
                  </a:lnTo>
                  <a:lnTo>
                    <a:pt x="9675452" y="521322"/>
                  </a:lnTo>
                  <a:lnTo>
                    <a:pt x="9686882" y="521322"/>
                  </a:lnTo>
                  <a:lnTo>
                    <a:pt x="9698360" y="521322"/>
                  </a:lnTo>
                  <a:lnTo>
                    <a:pt x="9709790" y="521322"/>
                  </a:lnTo>
                  <a:lnTo>
                    <a:pt x="9721219" y="521322"/>
                  </a:lnTo>
                  <a:lnTo>
                    <a:pt x="9732650" y="521322"/>
                  </a:lnTo>
                  <a:lnTo>
                    <a:pt x="9744080" y="521322"/>
                  </a:lnTo>
                  <a:lnTo>
                    <a:pt x="9755557" y="521322"/>
                  </a:lnTo>
                  <a:lnTo>
                    <a:pt x="9766988" y="521322"/>
                  </a:lnTo>
                  <a:lnTo>
                    <a:pt x="9778417" y="521322"/>
                  </a:lnTo>
                  <a:lnTo>
                    <a:pt x="9789848" y="521322"/>
                  </a:lnTo>
                  <a:lnTo>
                    <a:pt x="9801277" y="521322"/>
                  </a:lnTo>
                  <a:lnTo>
                    <a:pt x="9812755" y="521322"/>
                  </a:lnTo>
                  <a:lnTo>
                    <a:pt x="9824185" y="521322"/>
                  </a:lnTo>
                  <a:lnTo>
                    <a:pt x="9835615" y="521322"/>
                  </a:lnTo>
                  <a:lnTo>
                    <a:pt x="9847045" y="521322"/>
                  </a:lnTo>
                  <a:lnTo>
                    <a:pt x="9858475" y="521322"/>
                  </a:lnTo>
                  <a:lnTo>
                    <a:pt x="9869952" y="521322"/>
                  </a:lnTo>
                  <a:lnTo>
                    <a:pt x="9881383" y="521322"/>
                  </a:lnTo>
                  <a:lnTo>
                    <a:pt x="9892812" y="521322"/>
                  </a:lnTo>
                  <a:lnTo>
                    <a:pt x="9904243" y="521322"/>
                  </a:lnTo>
                  <a:lnTo>
                    <a:pt x="9915673" y="521322"/>
                  </a:lnTo>
                  <a:lnTo>
                    <a:pt x="9927102" y="521322"/>
                  </a:lnTo>
                  <a:lnTo>
                    <a:pt x="9938581" y="521322"/>
                  </a:lnTo>
                  <a:lnTo>
                    <a:pt x="9950010" y="521322"/>
                  </a:lnTo>
                  <a:lnTo>
                    <a:pt x="9961441" y="521322"/>
                  </a:lnTo>
                  <a:lnTo>
                    <a:pt x="9972870" y="521322"/>
                  </a:lnTo>
                  <a:lnTo>
                    <a:pt x="9984300" y="521322"/>
                  </a:lnTo>
                  <a:lnTo>
                    <a:pt x="9995778" y="521322"/>
                  </a:lnTo>
                  <a:lnTo>
                    <a:pt x="10007208" y="521322"/>
                  </a:lnTo>
                  <a:lnTo>
                    <a:pt x="10018638" y="521322"/>
                  </a:lnTo>
                  <a:lnTo>
                    <a:pt x="10030068" y="521322"/>
                  </a:lnTo>
                  <a:lnTo>
                    <a:pt x="10041498" y="521322"/>
                  </a:lnTo>
                  <a:lnTo>
                    <a:pt x="10052976" y="521322"/>
                  </a:lnTo>
                  <a:lnTo>
                    <a:pt x="10064405" y="521322"/>
                  </a:lnTo>
                  <a:lnTo>
                    <a:pt x="10075835" y="521322"/>
                  </a:lnTo>
                  <a:lnTo>
                    <a:pt x="10087266" y="521322"/>
                  </a:lnTo>
                  <a:lnTo>
                    <a:pt x="10098695" y="521322"/>
                  </a:lnTo>
                  <a:lnTo>
                    <a:pt x="10110174" y="521322"/>
                  </a:lnTo>
                  <a:lnTo>
                    <a:pt x="10121603" y="521322"/>
                  </a:lnTo>
                  <a:lnTo>
                    <a:pt x="10133033" y="521322"/>
                  </a:lnTo>
                  <a:lnTo>
                    <a:pt x="10144463" y="521322"/>
                  </a:lnTo>
                  <a:lnTo>
                    <a:pt x="10155893" y="521322"/>
                  </a:lnTo>
                  <a:lnTo>
                    <a:pt x="10167371" y="521322"/>
                  </a:lnTo>
                  <a:lnTo>
                    <a:pt x="10178801" y="521322"/>
                  </a:lnTo>
                  <a:lnTo>
                    <a:pt x="10190230" y="521322"/>
                  </a:lnTo>
                  <a:lnTo>
                    <a:pt x="10201661" y="521322"/>
                  </a:lnTo>
                  <a:lnTo>
                    <a:pt x="10213091" y="521322"/>
                  </a:lnTo>
                  <a:lnTo>
                    <a:pt x="10224569" y="521322"/>
                  </a:lnTo>
                  <a:lnTo>
                    <a:pt x="10235998" y="521322"/>
                  </a:lnTo>
                  <a:lnTo>
                    <a:pt x="10247428" y="521322"/>
                  </a:lnTo>
                  <a:lnTo>
                    <a:pt x="10258859" y="521322"/>
                  </a:lnTo>
                  <a:lnTo>
                    <a:pt x="10270288" y="521322"/>
                  </a:lnTo>
                  <a:lnTo>
                    <a:pt x="10281767" y="521322"/>
                  </a:lnTo>
                  <a:lnTo>
                    <a:pt x="10293196" y="521322"/>
                  </a:lnTo>
                  <a:lnTo>
                    <a:pt x="10304626" y="521322"/>
                  </a:lnTo>
                  <a:lnTo>
                    <a:pt x="10316056" y="521322"/>
                  </a:lnTo>
                  <a:lnTo>
                    <a:pt x="10327486" y="521322"/>
                  </a:lnTo>
                  <a:lnTo>
                    <a:pt x="10338963" y="521322"/>
                  </a:lnTo>
                  <a:lnTo>
                    <a:pt x="10350394" y="521322"/>
                  </a:lnTo>
                  <a:lnTo>
                    <a:pt x="10361823" y="521322"/>
                  </a:lnTo>
                  <a:lnTo>
                    <a:pt x="10373254" y="521322"/>
                  </a:lnTo>
                  <a:lnTo>
                    <a:pt x="10384684" y="521322"/>
                  </a:lnTo>
                  <a:lnTo>
                    <a:pt x="10396161" y="521322"/>
                  </a:lnTo>
                  <a:lnTo>
                    <a:pt x="10407591" y="521322"/>
                  </a:lnTo>
                  <a:lnTo>
                    <a:pt x="10419021" y="521322"/>
                  </a:lnTo>
                  <a:lnTo>
                    <a:pt x="10430452" y="521322"/>
                  </a:lnTo>
                  <a:lnTo>
                    <a:pt x="10441881" y="521322"/>
                  </a:lnTo>
                  <a:lnTo>
                    <a:pt x="10453358" y="521322"/>
                  </a:lnTo>
                  <a:lnTo>
                    <a:pt x="10464789" y="521322"/>
                  </a:lnTo>
                  <a:lnTo>
                    <a:pt x="10476219" y="521322"/>
                  </a:lnTo>
                  <a:lnTo>
                    <a:pt x="10487649" y="521322"/>
                  </a:lnTo>
                  <a:lnTo>
                    <a:pt x="10499079" y="521322"/>
                  </a:lnTo>
                  <a:lnTo>
                    <a:pt x="10510556" y="521322"/>
                  </a:lnTo>
                  <a:lnTo>
                    <a:pt x="10521987" y="521322"/>
                  </a:lnTo>
                  <a:lnTo>
                    <a:pt x="10533416" y="521322"/>
                  </a:lnTo>
                  <a:lnTo>
                    <a:pt x="10544847" y="521322"/>
                  </a:lnTo>
                  <a:lnTo>
                    <a:pt x="10556277" y="521322"/>
                  </a:lnTo>
                  <a:lnTo>
                    <a:pt x="10567754" y="521322"/>
                  </a:lnTo>
                  <a:lnTo>
                    <a:pt x="10579184" y="521322"/>
                  </a:lnTo>
                  <a:lnTo>
                    <a:pt x="10590614" y="521322"/>
                  </a:lnTo>
                  <a:lnTo>
                    <a:pt x="10602045" y="521322"/>
                  </a:lnTo>
                  <a:lnTo>
                    <a:pt x="10613474" y="521322"/>
                  </a:lnTo>
                  <a:lnTo>
                    <a:pt x="10624951" y="521322"/>
                  </a:lnTo>
                  <a:lnTo>
                    <a:pt x="10636382" y="521322"/>
                  </a:lnTo>
                  <a:lnTo>
                    <a:pt x="10647812" y="521322"/>
                  </a:lnTo>
                  <a:lnTo>
                    <a:pt x="10659241" y="521322"/>
                  </a:lnTo>
                  <a:lnTo>
                    <a:pt x="10670672" y="521322"/>
                  </a:lnTo>
                  <a:lnTo>
                    <a:pt x="10682149" y="521322"/>
                  </a:lnTo>
                  <a:lnTo>
                    <a:pt x="10693580" y="521322"/>
                  </a:lnTo>
                  <a:lnTo>
                    <a:pt x="10705009" y="521322"/>
                  </a:lnTo>
                  <a:lnTo>
                    <a:pt x="10716439" y="521322"/>
                  </a:lnTo>
                  <a:lnTo>
                    <a:pt x="10727870" y="521322"/>
                  </a:lnTo>
                  <a:lnTo>
                    <a:pt x="10739347" y="521322"/>
                  </a:lnTo>
                  <a:lnTo>
                    <a:pt x="10750778" y="521322"/>
                  </a:lnTo>
                  <a:lnTo>
                    <a:pt x="10762207" y="521322"/>
                  </a:lnTo>
                  <a:lnTo>
                    <a:pt x="10773637" y="521322"/>
                  </a:lnTo>
                  <a:lnTo>
                    <a:pt x="10785067" y="521322"/>
                  </a:lnTo>
                  <a:lnTo>
                    <a:pt x="10796544" y="521322"/>
                  </a:lnTo>
                  <a:lnTo>
                    <a:pt x="10807975" y="521322"/>
                  </a:lnTo>
                  <a:lnTo>
                    <a:pt x="10819405" y="521322"/>
                  </a:lnTo>
                  <a:lnTo>
                    <a:pt x="10830834" y="521322"/>
                  </a:lnTo>
                  <a:lnTo>
                    <a:pt x="10842265" y="521322"/>
                  </a:lnTo>
                  <a:lnTo>
                    <a:pt x="10853742" y="521322"/>
                  </a:lnTo>
                  <a:lnTo>
                    <a:pt x="10865173" y="521322"/>
                  </a:lnTo>
                  <a:lnTo>
                    <a:pt x="10876602" y="521322"/>
                  </a:lnTo>
                  <a:lnTo>
                    <a:pt x="10888032" y="521322"/>
                  </a:lnTo>
                  <a:lnTo>
                    <a:pt x="10899463" y="521322"/>
                  </a:lnTo>
                  <a:lnTo>
                    <a:pt x="10910892" y="521322"/>
                  </a:lnTo>
                  <a:lnTo>
                    <a:pt x="10922369" y="521322"/>
                  </a:lnTo>
                  <a:lnTo>
                    <a:pt x="10933800" y="521322"/>
                  </a:lnTo>
                  <a:lnTo>
                    <a:pt x="10945230" y="521322"/>
                  </a:lnTo>
                  <a:lnTo>
                    <a:pt x="10956660" y="521322"/>
                  </a:lnTo>
                  <a:lnTo>
                    <a:pt x="10968090" y="521322"/>
                  </a:lnTo>
                  <a:lnTo>
                    <a:pt x="10979567" y="521322"/>
                  </a:lnTo>
                  <a:lnTo>
                    <a:pt x="10990998" y="521322"/>
                  </a:lnTo>
                  <a:lnTo>
                    <a:pt x="11002427" y="521322"/>
                  </a:lnTo>
                  <a:lnTo>
                    <a:pt x="11013858" y="521322"/>
                  </a:lnTo>
                  <a:lnTo>
                    <a:pt x="11025287" y="521322"/>
                  </a:lnTo>
                  <a:lnTo>
                    <a:pt x="11036765" y="521322"/>
                  </a:lnTo>
                  <a:lnTo>
                    <a:pt x="11048195" y="521322"/>
                  </a:lnTo>
                  <a:lnTo>
                    <a:pt x="11059625" y="521322"/>
                  </a:lnTo>
                  <a:lnTo>
                    <a:pt x="11071056" y="521322"/>
                  </a:lnTo>
                  <a:lnTo>
                    <a:pt x="11082485" y="521322"/>
                  </a:lnTo>
                  <a:lnTo>
                    <a:pt x="11093962" y="521322"/>
                  </a:lnTo>
                  <a:lnTo>
                    <a:pt x="11105393" y="521322"/>
                  </a:lnTo>
                  <a:lnTo>
                    <a:pt x="11116823" y="521322"/>
                  </a:lnTo>
                  <a:lnTo>
                    <a:pt x="11128253" y="521322"/>
                  </a:lnTo>
                  <a:lnTo>
                    <a:pt x="11139683" y="521322"/>
                  </a:lnTo>
                  <a:lnTo>
                    <a:pt x="11151160" y="521322"/>
                  </a:lnTo>
                  <a:lnTo>
                    <a:pt x="11162591" y="521322"/>
                  </a:lnTo>
                  <a:lnTo>
                    <a:pt x="11174020" y="521322"/>
                  </a:lnTo>
                  <a:lnTo>
                    <a:pt x="11185451" y="521322"/>
                  </a:lnTo>
                  <a:lnTo>
                    <a:pt x="11196881" y="521322"/>
                  </a:lnTo>
                  <a:lnTo>
                    <a:pt x="11208358" y="521322"/>
                  </a:lnTo>
                  <a:lnTo>
                    <a:pt x="11218359" y="521322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738C1E89-4354-3F44-BB07-882104AEA9DF}"/>
                </a:ext>
              </a:extLst>
            </p:cNvPr>
            <p:cNvSpPr/>
            <p:nvPr/>
          </p:nvSpPr>
          <p:spPr>
            <a:xfrm>
              <a:off x="851149" y="5333057"/>
              <a:ext cx="11218359" cy="767705"/>
            </a:xfrm>
            <a:custGeom>
              <a:avLst/>
              <a:gdLst>
                <a:gd name="connsiteX0" fmla="*/ 0 w 11218359"/>
                <a:gd name="connsiteY0" fmla="*/ 767705 h 767705"/>
                <a:gd name="connsiteX1" fmla="*/ 9149 w 11218359"/>
                <a:gd name="connsiteY1" fmla="*/ 767705 h 767705"/>
                <a:gd name="connsiteX2" fmla="*/ 20588 w 11218359"/>
                <a:gd name="connsiteY2" fmla="*/ 767705 h 767705"/>
                <a:gd name="connsiteX3" fmla="*/ 32028 w 11218359"/>
                <a:gd name="connsiteY3" fmla="*/ 767705 h 767705"/>
                <a:gd name="connsiteX4" fmla="*/ 43467 w 11218359"/>
                <a:gd name="connsiteY4" fmla="*/ 767705 h 767705"/>
                <a:gd name="connsiteX5" fmla="*/ 54907 w 11218359"/>
                <a:gd name="connsiteY5" fmla="*/ 767705 h 767705"/>
                <a:gd name="connsiteX6" fmla="*/ 66346 w 11218359"/>
                <a:gd name="connsiteY6" fmla="*/ 767705 h 767705"/>
                <a:gd name="connsiteX7" fmla="*/ 77786 w 11218359"/>
                <a:gd name="connsiteY7" fmla="*/ 767705 h 767705"/>
                <a:gd name="connsiteX8" fmla="*/ 89225 w 11218359"/>
                <a:gd name="connsiteY8" fmla="*/ 767705 h 767705"/>
                <a:gd name="connsiteX9" fmla="*/ 100665 w 11218359"/>
                <a:gd name="connsiteY9" fmla="*/ 767705 h 767705"/>
                <a:gd name="connsiteX10" fmla="*/ 112104 w 11218359"/>
                <a:gd name="connsiteY10" fmla="*/ 767705 h 767705"/>
                <a:gd name="connsiteX11" fmla="*/ 123544 w 11218359"/>
                <a:gd name="connsiteY11" fmla="*/ 767705 h 767705"/>
                <a:gd name="connsiteX12" fmla="*/ 134979 w 11218359"/>
                <a:gd name="connsiteY12" fmla="*/ 767705 h 767705"/>
                <a:gd name="connsiteX13" fmla="*/ 146423 w 11218359"/>
                <a:gd name="connsiteY13" fmla="*/ 767705 h 767705"/>
                <a:gd name="connsiteX14" fmla="*/ 157858 w 11218359"/>
                <a:gd name="connsiteY14" fmla="*/ 767705 h 767705"/>
                <a:gd name="connsiteX15" fmla="*/ 169297 w 11218359"/>
                <a:gd name="connsiteY15" fmla="*/ 767705 h 767705"/>
                <a:gd name="connsiteX16" fmla="*/ 180737 w 11218359"/>
                <a:gd name="connsiteY16" fmla="*/ 767705 h 767705"/>
                <a:gd name="connsiteX17" fmla="*/ 192176 w 11218359"/>
                <a:gd name="connsiteY17" fmla="*/ 767705 h 767705"/>
                <a:gd name="connsiteX18" fmla="*/ 203616 w 11218359"/>
                <a:gd name="connsiteY18" fmla="*/ 767705 h 767705"/>
                <a:gd name="connsiteX19" fmla="*/ 215055 w 11218359"/>
                <a:gd name="connsiteY19" fmla="*/ 767705 h 767705"/>
                <a:gd name="connsiteX20" fmla="*/ 226495 w 11218359"/>
                <a:gd name="connsiteY20" fmla="*/ 767705 h 767705"/>
                <a:gd name="connsiteX21" fmla="*/ 237935 w 11218359"/>
                <a:gd name="connsiteY21" fmla="*/ 767705 h 767705"/>
                <a:gd name="connsiteX22" fmla="*/ 249374 w 11218359"/>
                <a:gd name="connsiteY22" fmla="*/ 767705 h 767705"/>
                <a:gd name="connsiteX23" fmla="*/ 260814 w 11218359"/>
                <a:gd name="connsiteY23" fmla="*/ 767705 h 767705"/>
                <a:gd name="connsiteX24" fmla="*/ 272253 w 11218359"/>
                <a:gd name="connsiteY24" fmla="*/ 767705 h 767705"/>
                <a:gd name="connsiteX25" fmla="*/ 283693 w 11218359"/>
                <a:gd name="connsiteY25" fmla="*/ 767705 h 767705"/>
                <a:gd name="connsiteX26" fmla="*/ 295132 w 11218359"/>
                <a:gd name="connsiteY26" fmla="*/ 767705 h 767705"/>
                <a:gd name="connsiteX27" fmla="*/ 306572 w 11218359"/>
                <a:gd name="connsiteY27" fmla="*/ 767705 h 767705"/>
                <a:gd name="connsiteX28" fmla="*/ 318011 w 11218359"/>
                <a:gd name="connsiteY28" fmla="*/ 767705 h 767705"/>
                <a:gd name="connsiteX29" fmla="*/ 329451 w 11218359"/>
                <a:gd name="connsiteY29" fmla="*/ 767705 h 767705"/>
                <a:gd name="connsiteX30" fmla="*/ 340890 w 11218359"/>
                <a:gd name="connsiteY30" fmla="*/ 767705 h 767705"/>
                <a:gd name="connsiteX31" fmla="*/ 352330 w 11218359"/>
                <a:gd name="connsiteY31" fmla="*/ 767705 h 767705"/>
                <a:gd name="connsiteX32" fmla="*/ 363769 w 11218359"/>
                <a:gd name="connsiteY32" fmla="*/ 767705 h 767705"/>
                <a:gd name="connsiteX33" fmla="*/ 375209 w 11218359"/>
                <a:gd name="connsiteY33" fmla="*/ 767705 h 767705"/>
                <a:gd name="connsiteX34" fmla="*/ 386648 w 11218359"/>
                <a:gd name="connsiteY34" fmla="*/ 767705 h 767705"/>
                <a:gd name="connsiteX35" fmla="*/ 398088 w 11218359"/>
                <a:gd name="connsiteY35" fmla="*/ 767705 h 767705"/>
                <a:gd name="connsiteX36" fmla="*/ 409527 w 11218359"/>
                <a:gd name="connsiteY36" fmla="*/ 767705 h 767705"/>
                <a:gd name="connsiteX37" fmla="*/ 420967 w 11218359"/>
                <a:gd name="connsiteY37" fmla="*/ 767705 h 767705"/>
                <a:gd name="connsiteX38" fmla="*/ 432406 w 11218359"/>
                <a:gd name="connsiteY38" fmla="*/ 767705 h 767705"/>
                <a:gd name="connsiteX39" fmla="*/ 443846 w 11218359"/>
                <a:gd name="connsiteY39" fmla="*/ 767705 h 767705"/>
                <a:gd name="connsiteX40" fmla="*/ 455285 w 11218359"/>
                <a:gd name="connsiteY40" fmla="*/ 767705 h 767705"/>
                <a:gd name="connsiteX41" fmla="*/ 466725 w 11218359"/>
                <a:gd name="connsiteY41" fmla="*/ 767705 h 767705"/>
                <a:gd name="connsiteX42" fmla="*/ 478165 w 11218359"/>
                <a:gd name="connsiteY42" fmla="*/ 767705 h 767705"/>
                <a:gd name="connsiteX43" fmla="*/ 489604 w 11218359"/>
                <a:gd name="connsiteY43" fmla="*/ 767705 h 767705"/>
                <a:gd name="connsiteX44" fmla="*/ 501044 w 11218359"/>
                <a:gd name="connsiteY44" fmla="*/ 767705 h 767705"/>
                <a:gd name="connsiteX45" fmla="*/ 512483 w 11218359"/>
                <a:gd name="connsiteY45" fmla="*/ 767705 h 767705"/>
                <a:gd name="connsiteX46" fmla="*/ 523923 w 11218359"/>
                <a:gd name="connsiteY46" fmla="*/ 767705 h 767705"/>
                <a:gd name="connsiteX47" fmla="*/ 535362 w 11218359"/>
                <a:gd name="connsiteY47" fmla="*/ 767705 h 767705"/>
                <a:gd name="connsiteX48" fmla="*/ 546802 w 11218359"/>
                <a:gd name="connsiteY48" fmla="*/ 767705 h 767705"/>
                <a:gd name="connsiteX49" fmla="*/ 558241 w 11218359"/>
                <a:gd name="connsiteY49" fmla="*/ 767705 h 767705"/>
                <a:gd name="connsiteX50" fmla="*/ 569681 w 11218359"/>
                <a:gd name="connsiteY50" fmla="*/ 767705 h 767705"/>
                <a:gd name="connsiteX51" fmla="*/ 581120 w 11218359"/>
                <a:gd name="connsiteY51" fmla="*/ 767705 h 767705"/>
                <a:gd name="connsiteX52" fmla="*/ 592560 w 11218359"/>
                <a:gd name="connsiteY52" fmla="*/ 767705 h 767705"/>
                <a:gd name="connsiteX53" fmla="*/ 603999 w 11218359"/>
                <a:gd name="connsiteY53" fmla="*/ 767705 h 767705"/>
                <a:gd name="connsiteX54" fmla="*/ 615439 w 11218359"/>
                <a:gd name="connsiteY54" fmla="*/ 767705 h 767705"/>
                <a:gd name="connsiteX55" fmla="*/ 626878 w 11218359"/>
                <a:gd name="connsiteY55" fmla="*/ 767705 h 767705"/>
                <a:gd name="connsiteX56" fmla="*/ 638318 w 11218359"/>
                <a:gd name="connsiteY56" fmla="*/ 767705 h 767705"/>
                <a:gd name="connsiteX57" fmla="*/ 649757 w 11218359"/>
                <a:gd name="connsiteY57" fmla="*/ 767705 h 767705"/>
                <a:gd name="connsiteX58" fmla="*/ 661192 w 11218359"/>
                <a:gd name="connsiteY58" fmla="*/ 767705 h 767705"/>
                <a:gd name="connsiteX59" fmla="*/ 672632 w 11218359"/>
                <a:gd name="connsiteY59" fmla="*/ 767705 h 767705"/>
                <a:gd name="connsiteX60" fmla="*/ 684071 w 11218359"/>
                <a:gd name="connsiteY60" fmla="*/ 767705 h 767705"/>
                <a:gd name="connsiteX61" fmla="*/ 695511 w 11218359"/>
                <a:gd name="connsiteY61" fmla="*/ 767705 h 767705"/>
                <a:gd name="connsiteX62" fmla="*/ 706950 w 11218359"/>
                <a:gd name="connsiteY62" fmla="*/ 767705 h 767705"/>
                <a:gd name="connsiteX63" fmla="*/ 718390 w 11218359"/>
                <a:gd name="connsiteY63" fmla="*/ 767705 h 767705"/>
                <a:gd name="connsiteX64" fmla="*/ 729829 w 11218359"/>
                <a:gd name="connsiteY64" fmla="*/ 767705 h 767705"/>
                <a:gd name="connsiteX65" fmla="*/ 741269 w 11218359"/>
                <a:gd name="connsiteY65" fmla="*/ 767705 h 767705"/>
                <a:gd name="connsiteX66" fmla="*/ 752708 w 11218359"/>
                <a:gd name="connsiteY66" fmla="*/ 767705 h 767705"/>
                <a:gd name="connsiteX67" fmla="*/ 764148 w 11218359"/>
                <a:gd name="connsiteY67" fmla="*/ 767705 h 767705"/>
                <a:gd name="connsiteX68" fmla="*/ 775587 w 11218359"/>
                <a:gd name="connsiteY68" fmla="*/ 767705 h 767705"/>
                <a:gd name="connsiteX69" fmla="*/ 787027 w 11218359"/>
                <a:gd name="connsiteY69" fmla="*/ 767705 h 767705"/>
                <a:gd name="connsiteX70" fmla="*/ 798467 w 11218359"/>
                <a:gd name="connsiteY70" fmla="*/ 767705 h 767705"/>
                <a:gd name="connsiteX71" fmla="*/ 809906 w 11218359"/>
                <a:gd name="connsiteY71" fmla="*/ 767705 h 767705"/>
                <a:gd name="connsiteX72" fmla="*/ 821346 w 11218359"/>
                <a:gd name="connsiteY72" fmla="*/ 767705 h 767705"/>
                <a:gd name="connsiteX73" fmla="*/ 832785 w 11218359"/>
                <a:gd name="connsiteY73" fmla="*/ 767705 h 767705"/>
                <a:gd name="connsiteX74" fmla="*/ 844225 w 11218359"/>
                <a:gd name="connsiteY74" fmla="*/ 767705 h 767705"/>
                <a:gd name="connsiteX75" fmla="*/ 855664 w 11218359"/>
                <a:gd name="connsiteY75" fmla="*/ 767705 h 767705"/>
                <a:gd name="connsiteX76" fmla="*/ 867104 w 11218359"/>
                <a:gd name="connsiteY76" fmla="*/ 767705 h 767705"/>
                <a:gd name="connsiteX77" fmla="*/ 878543 w 11218359"/>
                <a:gd name="connsiteY77" fmla="*/ 767705 h 767705"/>
                <a:gd name="connsiteX78" fmla="*/ 889983 w 11218359"/>
                <a:gd name="connsiteY78" fmla="*/ 767705 h 767705"/>
                <a:gd name="connsiteX79" fmla="*/ 901422 w 11218359"/>
                <a:gd name="connsiteY79" fmla="*/ 767705 h 767705"/>
                <a:gd name="connsiteX80" fmla="*/ 912862 w 11218359"/>
                <a:gd name="connsiteY80" fmla="*/ 767705 h 767705"/>
                <a:gd name="connsiteX81" fmla="*/ 924301 w 11218359"/>
                <a:gd name="connsiteY81" fmla="*/ 767705 h 767705"/>
                <a:gd name="connsiteX82" fmla="*/ 935741 w 11218359"/>
                <a:gd name="connsiteY82" fmla="*/ 767705 h 767705"/>
                <a:gd name="connsiteX83" fmla="*/ 947180 w 11218359"/>
                <a:gd name="connsiteY83" fmla="*/ 767705 h 767705"/>
                <a:gd name="connsiteX84" fmla="*/ 958620 w 11218359"/>
                <a:gd name="connsiteY84" fmla="*/ 767705 h 767705"/>
                <a:gd name="connsiteX85" fmla="*/ 970059 w 11218359"/>
                <a:gd name="connsiteY85" fmla="*/ 767705 h 767705"/>
                <a:gd name="connsiteX86" fmla="*/ 981499 w 11218359"/>
                <a:gd name="connsiteY86" fmla="*/ 767705 h 767705"/>
                <a:gd name="connsiteX87" fmla="*/ 992938 w 11218359"/>
                <a:gd name="connsiteY87" fmla="*/ 767705 h 767705"/>
                <a:gd name="connsiteX88" fmla="*/ 1004378 w 11218359"/>
                <a:gd name="connsiteY88" fmla="*/ 767705 h 767705"/>
                <a:gd name="connsiteX89" fmla="*/ 1015818 w 11218359"/>
                <a:gd name="connsiteY89" fmla="*/ 767705 h 767705"/>
                <a:gd name="connsiteX90" fmla="*/ 1027257 w 11218359"/>
                <a:gd name="connsiteY90" fmla="*/ 767705 h 767705"/>
                <a:gd name="connsiteX91" fmla="*/ 1038697 w 11218359"/>
                <a:gd name="connsiteY91" fmla="*/ 767705 h 767705"/>
                <a:gd name="connsiteX92" fmla="*/ 1050136 w 11218359"/>
                <a:gd name="connsiteY92" fmla="*/ 767705 h 767705"/>
                <a:gd name="connsiteX93" fmla="*/ 1061576 w 11218359"/>
                <a:gd name="connsiteY93" fmla="*/ 767705 h 767705"/>
                <a:gd name="connsiteX94" fmla="*/ 1073015 w 11218359"/>
                <a:gd name="connsiteY94" fmla="*/ 767705 h 767705"/>
                <a:gd name="connsiteX95" fmla="*/ 1084455 w 11218359"/>
                <a:gd name="connsiteY95" fmla="*/ 767705 h 767705"/>
                <a:gd name="connsiteX96" fmla="*/ 1095894 w 11218359"/>
                <a:gd name="connsiteY96" fmla="*/ 767705 h 767705"/>
                <a:gd name="connsiteX97" fmla="*/ 1107334 w 11218359"/>
                <a:gd name="connsiteY97" fmla="*/ 767705 h 767705"/>
                <a:gd name="connsiteX98" fmla="*/ 1118773 w 11218359"/>
                <a:gd name="connsiteY98" fmla="*/ 767705 h 767705"/>
                <a:gd name="connsiteX99" fmla="*/ 1130213 w 11218359"/>
                <a:gd name="connsiteY99" fmla="*/ 767705 h 767705"/>
                <a:gd name="connsiteX100" fmla="*/ 1141652 w 11218359"/>
                <a:gd name="connsiteY100" fmla="*/ 767705 h 767705"/>
                <a:gd name="connsiteX101" fmla="*/ 1153092 w 11218359"/>
                <a:gd name="connsiteY101" fmla="*/ 767705 h 767705"/>
                <a:gd name="connsiteX102" fmla="*/ 1164531 w 11218359"/>
                <a:gd name="connsiteY102" fmla="*/ 767705 h 767705"/>
                <a:gd name="connsiteX103" fmla="*/ 1175971 w 11218359"/>
                <a:gd name="connsiteY103" fmla="*/ 767705 h 767705"/>
                <a:gd name="connsiteX104" fmla="*/ 1187406 w 11218359"/>
                <a:gd name="connsiteY104" fmla="*/ 767705 h 767705"/>
                <a:gd name="connsiteX105" fmla="*/ 1198845 w 11218359"/>
                <a:gd name="connsiteY105" fmla="*/ 767705 h 767705"/>
                <a:gd name="connsiteX106" fmla="*/ 1210285 w 11218359"/>
                <a:gd name="connsiteY106" fmla="*/ 767705 h 767705"/>
                <a:gd name="connsiteX107" fmla="*/ 1221724 w 11218359"/>
                <a:gd name="connsiteY107" fmla="*/ 767705 h 767705"/>
                <a:gd name="connsiteX108" fmla="*/ 1233164 w 11218359"/>
                <a:gd name="connsiteY108" fmla="*/ 767705 h 767705"/>
                <a:gd name="connsiteX109" fmla="*/ 1244603 w 11218359"/>
                <a:gd name="connsiteY109" fmla="*/ 767705 h 767705"/>
                <a:gd name="connsiteX110" fmla="*/ 1256043 w 11218359"/>
                <a:gd name="connsiteY110" fmla="*/ 767705 h 767705"/>
                <a:gd name="connsiteX111" fmla="*/ 1267482 w 11218359"/>
                <a:gd name="connsiteY111" fmla="*/ 767705 h 767705"/>
                <a:gd name="connsiteX112" fmla="*/ 1278922 w 11218359"/>
                <a:gd name="connsiteY112" fmla="*/ 767705 h 767705"/>
                <a:gd name="connsiteX113" fmla="*/ 1290361 w 11218359"/>
                <a:gd name="connsiteY113" fmla="*/ 767705 h 767705"/>
                <a:gd name="connsiteX114" fmla="*/ 1301801 w 11218359"/>
                <a:gd name="connsiteY114" fmla="*/ 767705 h 767705"/>
                <a:gd name="connsiteX115" fmla="*/ 1313240 w 11218359"/>
                <a:gd name="connsiteY115" fmla="*/ 767705 h 767705"/>
                <a:gd name="connsiteX116" fmla="*/ 1324680 w 11218359"/>
                <a:gd name="connsiteY116" fmla="*/ 767705 h 767705"/>
                <a:gd name="connsiteX117" fmla="*/ 1336120 w 11218359"/>
                <a:gd name="connsiteY117" fmla="*/ 767705 h 767705"/>
                <a:gd name="connsiteX118" fmla="*/ 1347559 w 11218359"/>
                <a:gd name="connsiteY118" fmla="*/ 767705 h 767705"/>
                <a:gd name="connsiteX119" fmla="*/ 1358999 w 11218359"/>
                <a:gd name="connsiteY119" fmla="*/ 767705 h 767705"/>
                <a:gd name="connsiteX120" fmla="*/ 1370438 w 11218359"/>
                <a:gd name="connsiteY120" fmla="*/ 767705 h 767705"/>
                <a:gd name="connsiteX121" fmla="*/ 1381878 w 11218359"/>
                <a:gd name="connsiteY121" fmla="*/ 767705 h 767705"/>
                <a:gd name="connsiteX122" fmla="*/ 1393317 w 11218359"/>
                <a:gd name="connsiteY122" fmla="*/ 767705 h 767705"/>
                <a:gd name="connsiteX123" fmla="*/ 1404757 w 11218359"/>
                <a:gd name="connsiteY123" fmla="*/ 767705 h 767705"/>
                <a:gd name="connsiteX124" fmla="*/ 1416196 w 11218359"/>
                <a:gd name="connsiteY124" fmla="*/ 767705 h 767705"/>
                <a:gd name="connsiteX125" fmla="*/ 1427636 w 11218359"/>
                <a:gd name="connsiteY125" fmla="*/ 767705 h 767705"/>
                <a:gd name="connsiteX126" fmla="*/ 1439075 w 11218359"/>
                <a:gd name="connsiteY126" fmla="*/ 767705 h 767705"/>
                <a:gd name="connsiteX127" fmla="*/ 1450515 w 11218359"/>
                <a:gd name="connsiteY127" fmla="*/ 767705 h 767705"/>
                <a:gd name="connsiteX128" fmla="*/ 1461954 w 11218359"/>
                <a:gd name="connsiteY128" fmla="*/ 767705 h 767705"/>
                <a:gd name="connsiteX129" fmla="*/ 1473394 w 11218359"/>
                <a:gd name="connsiteY129" fmla="*/ 767705 h 767705"/>
                <a:gd name="connsiteX130" fmla="*/ 1484833 w 11218359"/>
                <a:gd name="connsiteY130" fmla="*/ 767705 h 767705"/>
                <a:gd name="connsiteX131" fmla="*/ 1496273 w 11218359"/>
                <a:gd name="connsiteY131" fmla="*/ 767705 h 767705"/>
                <a:gd name="connsiteX132" fmla="*/ 1507712 w 11218359"/>
                <a:gd name="connsiteY132" fmla="*/ 767705 h 767705"/>
                <a:gd name="connsiteX133" fmla="*/ 1519152 w 11218359"/>
                <a:gd name="connsiteY133" fmla="*/ 767705 h 767705"/>
                <a:gd name="connsiteX134" fmla="*/ 1530591 w 11218359"/>
                <a:gd name="connsiteY134" fmla="*/ 767705 h 767705"/>
                <a:gd name="connsiteX135" fmla="*/ 1542031 w 11218359"/>
                <a:gd name="connsiteY135" fmla="*/ 767705 h 767705"/>
                <a:gd name="connsiteX136" fmla="*/ 1553471 w 11218359"/>
                <a:gd name="connsiteY136" fmla="*/ 767705 h 767705"/>
                <a:gd name="connsiteX137" fmla="*/ 1564910 w 11218359"/>
                <a:gd name="connsiteY137" fmla="*/ 767705 h 767705"/>
                <a:gd name="connsiteX138" fmla="*/ 1576349 w 11218359"/>
                <a:gd name="connsiteY138" fmla="*/ 767705 h 767705"/>
                <a:gd name="connsiteX139" fmla="*/ 1587789 w 11218359"/>
                <a:gd name="connsiteY139" fmla="*/ 767705 h 767705"/>
                <a:gd name="connsiteX140" fmla="*/ 1599229 w 11218359"/>
                <a:gd name="connsiteY140" fmla="*/ 767705 h 767705"/>
                <a:gd name="connsiteX141" fmla="*/ 1610668 w 11218359"/>
                <a:gd name="connsiteY141" fmla="*/ 767705 h 767705"/>
                <a:gd name="connsiteX142" fmla="*/ 1622107 w 11218359"/>
                <a:gd name="connsiteY142" fmla="*/ 767705 h 767705"/>
                <a:gd name="connsiteX143" fmla="*/ 1633547 w 11218359"/>
                <a:gd name="connsiteY143" fmla="*/ 767705 h 767705"/>
                <a:gd name="connsiteX144" fmla="*/ 1644987 w 11218359"/>
                <a:gd name="connsiteY144" fmla="*/ 767705 h 767705"/>
                <a:gd name="connsiteX145" fmla="*/ 1656426 w 11218359"/>
                <a:gd name="connsiteY145" fmla="*/ 767705 h 767705"/>
                <a:gd name="connsiteX146" fmla="*/ 1667866 w 11218359"/>
                <a:gd name="connsiteY146" fmla="*/ 767705 h 767705"/>
                <a:gd name="connsiteX147" fmla="*/ 1679305 w 11218359"/>
                <a:gd name="connsiteY147" fmla="*/ 767705 h 767705"/>
                <a:gd name="connsiteX148" fmla="*/ 1690745 w 11218359"/>
                <a:gd name="connsiteY148" fmla="*/ 767705 h 767705"/>
                <a:gd name="connsiteX149" fmla="*/ 1702184 w 11218359"/>
                <a:gd name="connsiteY149" fmla="*/ 767705 h 767705"/>
                <a:gd name="connsiteX150" fmla="*/ 1713619 w 11218359"/>
                <a:gd name="connsiteY150" fmla="*/ 767705 h 767705"/>
                <a:gd name="connsiteX151" fmla="*/ 1725063 w 11218359"/>
                <a:gd name="connsiteY151" fmla="*/ 767705 h 767705"/>
                <a:gd name="connsiteX152" fmla="*/ 1736498 w 11218359"/>
                <a:gd name="connsiteY152" fmla="*/ 767705 h 767705"/>
                <a:gd name="connsiteX153" fmla="*/ 1747938 w 11218359"/>
                <a:gd name="connsiteY153" fmla="*/ 767705 h 767705"/>
                <a:gd name="connsiteX154" fmla="*/ 1759377 w 11218359"/>
                <a:gd name="connsiteY154" fmla="*/ 767705 h 767705"/>
                <a:gd name="connsiteX155" fmla="*/ 1770817 w 11218359"/>
                <a:gd name="connsiteY155" fmla="*/ 767705 h 767705"/>
                <a:gd name="connsiteX156" fmla="*/ 1782256 w 11218359"/>
                <a:gd name="connsiteY156" fmla="*/ 767705 h 767705"/>
                <a:gd name="connsiteX157" fmla="*/ 1793696 w 11218359"/>
                <a:gd name="connsiteY157" fmla="*/ 767705 h 767705"/>
                <a:gd name="connsiteX158" fmla="*/ 1805135 w 11218359"/>
                <a:gd name="connsiteY158" fmla="*/ 767705 h 767705"/>
                <a:gd name="connsiteX159" fmla="*/ 1816575 w 11218359"/>
                <a:gd name="connsiteY159" fmla="*/ 767705 h 767705"/>
                <a:gd name="connsiteX160" fmla="*/ 1828014 w 11218359"/>
                <a:gd name="connsiteY160" fmla="*/ 767705 h 767705"/>
                <a:gd name="connsiteX161" fmla="*/ 1839454 w 11218359"/>
                <a:gd name="connsiteY161" fmla="*/ 767705 h 767705"/>
                <a:gd name="connsiteX162" fmla="*/ 1850893 w 11218359"/>
                <a:gd name="connsiteY162" fmla="*/ 767705 h 767705"/>
                <a:gd name="connsiteX163" fmla="*/ 1862333 w 11218359"/>
                <a:gd name="connsiteY163" fmla="*/ 767705 h 767705"/>
                <a:gd name="connsiteX164" fmla="*/ 1873772 w 11218359"/>
                <a:gd name="connsiteY164" fmla="*/ 767705 h 767705"/>
                <a:gd name="connsiteX165" fmla="*/ 1885212 w 11218359"/>
                <a:gd name="connsiteY165" fmla="*/ 767705 h 767705"/>
                <a:gd name="connsiteX166" fmla="*/ 1896651 w 11218359"/>
                <a:gd name="connsiteY166" fmla="*/ 767705 h 767705"/>
                <a:gd name="connsiteX167" fmla="*/ 1908091 w 11218359"/>
                <a:gd name="connsiteY167" fmla="*/ 767705 h 767705"/>
                <a:gd name="connsiteX168" fmla="*/ 1919531 w 11218359"/>
                <a:gd name="connsiteY168" fmla="*/ 767705 h 767705"/>
                <a:gd name="connsiteX169" fmla="*/ 1930970 w 11218359"/>
                <a:gd name="connsiteY169" fmla="*/ 767705 h 767705"/>
                <a:gd name="connsiteX170" fmla="*/ 1942409 w 11218359"/>
                <a:gd name="connsiteY170" fmla="*/ 767705 h 767705"/>
                <a:gd name="connsiteX171" fmla="*/ 1953849 w 11218359"/>
                <a:gd name="connsiteY171" fmla="*/ 767705 h 767705"/>
                <a:gd name="connsiteX172" fmla="*/ 1965289 w 11218359"/>
                <a:gd name="connsiteY172" fmla="*/ 767705 h 767705"/>
                <a:gd name="connsiteX173" fmla="*/ 1976728 w 11218359"/>
                <a:gd name="connsiteY173" fmla="*/ 767705 h 767705"/>
                <a:gd name="connsiteX174" fmla="*/ 1988168 w 11218359"/>
                <a:gd name="connsiteY174" fmla="*/ 767705 h 767705"/>
                <a:gd name="connsiteX175" fmla="*/ 1999607 w 11218359"/>
                <a:gd name="connsiteY175" fmla="*/ 767705 h 767705"/>
                <a:gd name="connsiteX176" fmla="*/ 2011047 w 11218359"/>
                <a:gd name="connsiteY176" fmla="*/ 767705 h 767705"/>
                <a:gd name="connsiteX177" fmla="*/ 2022486 w 11218359"/>
                <a:gd name="connsiteY177" fmla="*/ 767705 h 767705"/>
                <a:gd name="connsiteX178" fmla="*/ 2033926 w 11218359"/>
                <a:gd name="connsiteY178" fmla="*/ 767705 h 767705"/>
                <a:gd name="connsiteX179" fmla="*/ 2045365 w 11218359"/>
                <a:gd name="connsiteY179" fmla="*/ 767705 h 767705"/>
                <a:gd name="connsiteX180" fmla="*/ 2056805 w 11218359"/>
                <a:gd name="connsiteY180" fmla="*/ 767705 h 767705"/>
                <a:gd name="connsiteX181" fmla="*/ 2068244 w 11218359"/>
                <a:gd name="connsiteY181" fmla="*/ 767705 h 767705"/>
                <a:gd name="connsiteX182" fmla="*/ 2079684 w 11218359"/>
                <a:gd name="connsiteY182" fmla="*/ 767705 h 767705"/>
                <a:gd name="connsiteX183" fmla="*/ 2091123 w 11218359"/>
                <a:gd name="connsiteY183" fmla="*/ 767705 h 767705"/>
                <a:gd name="connsiteX184" fmla="*/ 2102563 w 11218359"/>
                <a:gd name="connsiteY184" fmla="*/ 767705 h 767705"/>
                <a:gd name="connsiteX185" fmla="*/ 2114002 w 11218359"/>
                <a:gd name="connsiteY185" fmla="*/ 767705 h 767705"/>
                <a:gd name="connsiteX186" fmla="*/ 2125442 w 11218359"/>
                <a:gd name="connsiteY186" fmla="*/ 767705 h 767705"/>
                <a:gd name="connsiteX187" fmla="*/ 2136882 w 11218359"/>
                <a:gd name="connsiteY187" fmla="*/ 767705 h 767705"/>
                <a:gd name="connsiteX188" fmla="*/ 2148321 w 11218359"/>
                <a:gd name="connsiteY188" fmla="*/ 767705 h 767705"/>
                <a:gd name="connsiteX189" fmla="*/ 2159760 w 11218359"/>
                <a:gd name="connsiteY189" fmla="*/ 767705 h 767705"/>
                <a:gd name="connsiteX190" fmla="*/ 2171200 w 11218359"/>
                <a:gd name="connsiteY190" fmla="*/ 767705 h 767705"/>
                <a:gd name="connsiteX191" fmla="*/ 2182640 w 11218359"/>
                <a:gd name="connsiteY191" fmla="*/ 767705 h 767705"/>
                <a:gd name="connsiteX192" fmla="*/ 2194079 w 11218359"/>
                <a:gd name="connsiteY192" fmla="*/ 767705 h 767705"/>
                <a:gd name="connsiteX193" fmla="*/ 2205519 w 11218359"/>
                <a:gd name="connsiteY193" fmla="*/ 767705 h 767705"/>
                <a:gd name="connsiteX194" fmla="*/ 2216958 w 11218359"/>
                <a:gd name="connsiteY194" fmla="*/ 767705 h 767705"/>
                <a:gd name="connsiteX195" fmla="*/ 2228393 w 11218359"/>
                <a:gd name="connsiteY195" fmla="*/ 767705 h 767705"/>
                <a:gd name="connsiteX196" fmla="*/ 2239837 w 11218359"/>
                <a:gd name="connsiteY196" fmla="*/ 767705 h 767705"/>
                <a:gd name="connsiteX197" fmla="*/ 2251272 w 11218359"/>
                <a:gd name="connsiteY197" fmla="*/ 767705 h 767705"/>
                <a:gd name="connsiteX198" fmla="*/ 2262716 w 11218359"/>
                <a:gd name="connsiteY198" fmla="*/ 767705 h 767705"/>
                <a:gd name="connsiteX199" fmla="*/ 2274151 w 11218359"/>
                <a:gd name="connsiteY199" fmla="*/ 767705 h 767705"/>
                <a:gd name="connsiteX200" fmla="*/ 2285591 w 11218359"/>
                <a:gd name="connsiteY200" fmla="*/ 767705 h 767705"/>
                <a:gd name="connsiteX201" fmla="*/ 2297030 w 11218359"/>
                <a:gd name="connsiteY201" fmla="*/ 767705 h 767705"/>
                <a:gd name="connsiteX202" fmla="*/ 2308470 w 11218359"/>
                <a:gd name="connsiteY202" fmla="*/ 767705 h 767705"/>
                <a:gd name="connsiteX203" fmla="*/ 2319909 w 11218359"/>
                <a:gd name="connsiteY203" fmla="*/ 767705 h 767705"/>
                <a:gd name="connsiteX204" fmla="*/ 2331349 w 11218359"/>
                <a:gd name="connsiteY204" fmla="*/ 767705 h 767705"/>
                <a:gd name="connsiteX205" fmla="*/ 2342788 w 11218359"/>
                <a:gd name="connsiteY205" fmla="*/ 767705 h 767705"/>
                <a:gd name="connsiteX206" fmla="*/ 2354228 w 11218359"/>
                <a:gd name="connsiteY206" fmla="*/ 767705 h 767705"/>
                <a:gd name="connsiteX207" fmla="*/ 2365667 w 11218359"/>
                <a:gd name="connsiteY207" fmla="*/ 767705 h 767705"/>
                <a:gd name="connsiteX208" fmla="*/ 2377107 w 11218359"/>
                <a:gd name="connsiteY208" fmla="*/ 767705 h 767705"/>
                <a:gd name="connsiteX209" fmla="*/ 2388546 w 11218359"/>
                <a:gd name="connsiteY209" fmla="*/ 767705 h 767705"/>
                <a:gd name="connsiteX210" fmla="*/ 2399986 w 11218359"/>
                <a:gd name="connsiteY210" fmla="*/ 767705 h 767705"/>
                <a:gd name="connsiteX211" fmla="*/ 2411425 w 11218359"/>
                <a:gd name="connsiteY211" fmla="*/ 767705 h 767705"/>
                <a:gd name="connsiteX212" fmla="*/ 2422865 w 11218359"/>
                <a:gd name="connsiteY212" fmla="*/ 767705 h 767705"/>
                <a:gd name="connsiteX213" fmla="*/ 2434304 w 11218359"/>
                <a:gd name="connsiteY213" fmla="*/ 767705 h 767705"/>
                <a:gd name="connsiteX214" fmla="*/ 2445744 w 11218359"/>
                <a:gd name="connsiteY214" fmla="*/ 767705 h 767705"/>
                <a:gd name="connsiteX215" fmla="*/ 2457184 w 11218359"/>
                <a:gd name="connsiteY215" fmla="*/ 767705 h 767705"/>
                <a:gd name="connsiteX216" fmla="*/ 2468623 w 11218359"/>
                <a:gd name="connsiteY216" fmla="*/ 767705 h 767705"/>
                <a:gd name="connsiteX217" fmla="*/ 2480062 w 11218359"/>
                <a:gd name="connsiteY217" fmla="*/ 767705 h 767705"/>
                <a:gd name="connsiteX218" fmla="*/ 2491502 w 11218359"/>
                <a:gd name="connsiteY218" fmla="*/ 767705 h 767705"/>
                <a:gd name="connsiteX219" fmla="*/ 2502942 w 11218359"/>
                <a:gd name="connsiteY219" fmla="*/ 767705 h 767705"/>
                <a:gd name="connsiteX220" fmla="*/ 2514381 w 11218359"/>
                <a:gd name="connsiteY220" fmla="*/ 767705 h 767705"/>
                <a:gd name="connsiteX221" fmla="*/ 2525821 w 11218359"/>
                <a:gd name="connsiteY221" fmla="*/ 767705 h 767705"/>
                <a:gd name="connsiteX222" fmla="*/ 2537260 w 11218359"/>
                <a:gd name="connsiteY222" fmla="*/ 767705 h 767705"/>
                <a:gd name="connsiteX223" fmla="*/ 2548700 w 11218359"/>
                <a:gd name="connsiteY223" fmla="*/ 767705 h 767705"/>
                <a:gd name="connsiteX224" fmla="*/ 2560139 w 11218359"/>
                <a:gd name="connsiteY224" fmla="*/ 767705 h 767705"/>
                <a:gd name="connsiteX225" fmla="*/ 2571579 w 11218359"/>
                <a:gd name="connsiteY225" fmla="*/ 767705 h 767705"/>
                <a:gd name="connsiteX226" fmla="*/ 2583018 w 11218359"/>
                <a:gd name="connsiteY226" fmla="*/ 767705 h 767705"/>
                <a:gd name="connsiteX227" fmla="*/ 2594458 w 11218359"/>
                <a:gd name="connsiteY227" fmla="*/ 767705 h 767705"/>
                <a:gd name="connsiteX228" fmla="*/ 2605897 w 11218359"/>
                <a:gd name="connsiteY228" fmla="*/ 767705 h 767705"/>
                <a:gd name="connsiteX229" fmla="*/ 2617337 w 11218359"/>
                <a:gd name="connsiteY229" fmla="*/ 767705 h 767705"/>
                <a:gd name="connsiteX230" fmla="*/ 2628776 w 11218359"/>
                <a:gd name="connsiteY230" fmla="*/ 767705 h 767705"/>
                <a:gd name="connsiteX231" fmla="*/ 2640216 w 11218359"/>
                <a:gd name="connsiteY231" fmla="*/ 767705 h 767705"/>
                <a:gd name="connsiteX232" fmla="*/ 2651655 w 11218359"/>
                <a:gd name="connsiteY232" fmla="*/ 767705 h 767705"/>
                <a:gd name="connsiteX233" fmla="*/ 2663095 w 11218359"/>
                <a:gd name="connsiteY233" fmla="*/ 767705 h 767705"/>
                <a:gd name="connsiteX234" fmla="*/ 2674535 w 11218359"/>
                <a:gd name="connsiteY234" fmla="*/ 767705 h 767705"/>
                <a:gd name="connsiteX235" fmla="*/ 2685974 w 11218359"/>
                <a:gd name="connsiteY235" fmla="*/ 767705 h 767705"/>
                <a:gd name="connsiteX236" fmla="*/ 2697413 w 11218359"/>
                <a:gd name="connsiteY236" fmla="*/ 767705 h 767705"/>
                <a:gd name="connsiteX237" fmla="*/ 2708853 w 11218359"/>
                <a:gd name="connsiteY237" fmla="*/ 767705 h 767705"/>
                <a:gd name="connsiteX238" fmla="*/ 2720293 w 11218359"/>
                <a:gd name="connsiteY238" fmla="*/ 767705 h 767705"/>
                <a:gd name="connsiteX239" fmla="*/ 2731727 w 11218359"/>
                <a:gd name="connsiteY239" fmla="*/ 767705 h 767705"/>
                <a:gd name="connsiteX240" fmla="*/ 2743172 w 11218359"/>
                <a:gd name="connsiteY240" fmla="*/ 767705 h 767705"/>
                <a:gd name="connsiteX241" fmla="*/ 2754611 w 11218359"/>
                <a:gd name="connsiteY241" fmla="*/ 767705 h 767705"/>
                <a:gd name="connsiteX242" fmla="*/ 2766046 w 11218359"/>
                <a:gd name="connsiteY242" fmla="*/ 767705 h 767705"/>
                <a:gd name="connsiteX243" fmla="*/ 2777490 w 11218359"/>
                <a:gd name="connsiteY243" fmla="*/ 767705 h 767705"/>
                <a:gd name="connsiteX244" fmla="*/ 2788925 w 11218359"/>
                <a:gd name="connsiteY244" fmla="*/ 767705 h 767705"/>
                <a:gd name="connsiteX245" fmla="*/ 2800364 w 11218359"/>
                <a:gd name="connsiteY245" fmla="*/ 767705 h 767705"/>
                <a:gd name="connsiteX246" fmla="*/ 2811804 w 11218359"/>
                <a:gd name="connsiteY246" fmla="*/ 767705 h 767705"/>
                <a:gd name="connsiteX247" fmla="*/ 2823243 w 11218359"/>
                <a:gd name="connsiteY247" fmla="*/ 767705 h 767705"/>
                <a:gd name="connsiteX248" fmla="*/ 2834683 w 11218359"/>
                <a:gd name="connsiteY248" fmla="*/ 767705 h 767705"/>
                <a:gd name="connsiteX249" fmla="*/ 2846123 w 11218359"/>
                <a:gd name="connsiteY249" fmla="*/ 767705 h 767705"/>
                <a:gd name="connsiteX250" fmla="*/ 2857562 w 11218359"/>
                <a:gd name="connsiteY250" fmla="*/ 767705 h 767705"/>
                <a:gd name="connsiteX251" fmla="*/ 2869001 w 11218359"/>
                <a:gd name="connsiteY251" fmla="*/ 767705 h 767705"/>
                <a:gd name="connsiteX252" fmla="*/ 2880441 w 11218359"/>
                <a:gd name="connsiteY252" fmla="*/ 767705 h 767705"/>
                <a:gd name="connsiteX253" fmla="*/ 2891881 w 11218359"/>
                <a:gd name="connsiteY253" fmla="*/ 767705 h 767705"/>
                <a:gd name="connsiteX254" fmla="*/ 2903320 w 11218359"/>
                <a:gd name="connsiteY254" fmla="*/ 767705 h 767705"/>
                <a:gd name="connsiteX255" fmla="*/ 2914760 w 11218359"/>
                <a:gd name="connsiteY255" fmla="*/ 767705 h 767705"/>
                <a:gd name="connsiteX256" fmla="*/ 2926199 w 11218359"/>
                <a:gd name="connsiteY256" fmla="*/ 767705 h 767705"/>
                <a:gd name="connsiteX257" fmla="*/ 2937639 w 11218359"/>
                <a:gd name="connsiteY257" fmla="*/ 767705 h 767705"/>
                <a:gd name="connsiteX258" fmla="*/ 2949078 w 11218359"/>
                <a:gd name="connsiteY258" fmla="*/ 767705 h 767705"/>
                <a:gd name="connsiteX259" fmla="*/ 2960518 w 11218359"/>
                <a:gd name="connsiteY259" fmla="*/ 767705 h 767705"/>
                <a:gd name="connsiteX260" fmla="*/ 2971957 w 11218359"/>
                <a:gd name="connsiteY260" fmla="*/ 767705 h 767705"/>
                <a:gd name="connsiteX261" fmla="*/ 2983397 w 11218359"/>
                <a:gd name="connsiteY261" fmla="*/ 767705 h 767705"/>
                <a:gd name="connsiteX262" fmla="*/ 2994837 w 11218359"/>
                <a:gd name="connsiteY262" fmla="*/ 767705 h 767705"/>
                <a:gd name="connsiteX263" fmla="*/ 3006276 w 11218359"/>
                <a:gd name="connsiteY263" fmla="*/ 767705 h 767705"/>
                <a:gd name="connsiteX264" fmla="*/ 3017715 w 11218359"/>
                <a:gd name="connsiteY264" fmla="*/ 767705 h 767705"/>
                <a:gd name="connsiteX265" fmla="*/ 3029155 w 11218359"/>
                <a:gd name="connsiteY265" fmla="*/ 767705 h 767705"/>
                <a:gd name="connsiteX266" fmla="*/ 3040594 w 11218359"/>
                <a:gd name="connsiteY266" fmla="*/ 767705 h 767705"/>
                <a:gd name="connsiteX267" fmla="*/ 3052034 w 11218359"/>
                <a:gd name="connsiteY267" fmla="*/ 767705 h 767705"/>
                <a:gd name="connsiteX268" fmla="*/ 3063474 w 11218359"/>
                <a:gd name="connsiteY268" fmla="*/ 767705 h 767705"/>
                <a:gd name="connsiteX269" fmla="*/ 3074913 w 11218359"/>
                <a:gd name="connsiteY269" fmla="*/ 767705 h 767705"/>
                <a:gd name="connsiteX270" fmla="*/ 3086352 w 11218359"/>
                <a:gd name="connsiteY270" fmla="*/ 767705 h 767705"/>
                <a:gd name="connsiteX271" fmla="*/ 3097792 w 11218359"/>
                <a:gd name="connsiteY271" fmla="*/ 767705 h 767705"/>
                <a:gd name="connsiteX272" fmla="*/ 3109232 w 11218359"/>
                <a:gd name="connsiteY272" fmla="*/ 767705 h 767705"/>
                <a:gd name="connsiteX273" fmla="*/ 3120671 w 11218359"/>
                <a:gd name="connsiteY273" fmla="*/ 767705 h 767705"/>
                <a:gd name="connsiteX274" fmla="*/ 3132111 w 11218359"/>
                <a:gd name="connsiteY274" fmla="*/ 767705 h 767705"/>
                <a:gd name="connsiteX275" fmla="*/ 3143550 w 11218359"/>
                <a:gd name="connsiteY275" fmla="*/ 767705 h 767705"/>
                <a:gd name="connsiteX276" fmla="*/ 3154990 w 11218359"/>
                <a:gd name="connsiteY276" fmla="*/ 767705 h 767705"/>
                <a:gd name="connsiteX277" fmla="*/ 3166429 w 11218359"/>
                <a:gd name="connsiteY277" fmla="*/ 767705 h 767705"/>
                <a:gd name="connsiteX278" fmla="*/ 3177869 w 11218359"/>
                <a:gd name="connsiteY278" fmla="*/ 767705 h 767705"/>
                <a:gd name="connsiteX279" fmla="*/ 3189308 w 11218359"/>
                <a:gd name="connsiteY279" fmla="*/ 767705 h 767705"/>
                <a:gd name="connsiteX280" fmla="*/ 3200748 w 11218359"/>
                <a:gd name="connsiteY280" fmla="*/ 767705 h 767705"/>
                <a:gd name="connsiteX281" fmla="*/ 3212187 w 11218359"/>
                <a:gd name="connsiteY281" fmla="*/ 767705 h 767705"/>
                <a:gd name="connsiteX282" fmla="*/ 3223627 w 11218359"/>
                <a:gd name="connsiteY282" fmla="*/ 767705 h 767705"/>
                <a:gd name="connsiteX283" fmla="*/ 3235066 w 11218359"/>
                <a:gd name="connsiteY283" fmla="*/ 767705 h 767705"/>
                <a:gd name="connsiteX284" fmla="*/ 3246501 w 11218359"/>
                <a:gd name="connsiteY284" fmla="*/ 767705 h 767705"/>
                <a:gd name="connsiteX285" fmla="*/ 3257945 w 11218359"/>
                <a:gd name="connsiteY285" fmla="*/ 767705 h 767705"/>
                <a:gd name="connsiteX286" fmla="*/ 3269385 w 11218359"/>
                <a:gd name="connsiteY286" fmla="*/ 767705 h 767705"/>
                <a:gd name="connsiteX287" fmla="*/ 3280825 w 11218359"/>
                <a:gd name="connsiteY287" fmla="*/ 767705 h 767705"/>
                <a:gd name="connsiteX288" fmla="*/ 3292264 w 11218359"/>
                <a:gd name="connsiteY288" fmla="*/ 767705 h 767705"/>
                <a:gd name="connsiteX289" fmla="*/ 3303699 w 11218359"/>
                <a:gd name="connsiteY289" fmla="*/ 767705 h 767705"/>
                <a:gd name="connsiteX290" fmla="*/ 3315143 w 11218359"/>
                <a:gd name="connsiteY290" fmla="*/ 767705 h 767705"/>
                <a:gd name="connsiteX291" fmla="*/ 3326578 w 11218359"/>
                <a:gd name="connsiteY291" fmla="*/ 767705 h 767705"/>
                <a:gd name="connsiteX292" fmla="*/ 3338017 w 11218359"/>
                <a:gd name="connsiteY292" fmla="*/ 767705 h 767705"/>
                <a:gd name="connsiteX293" fmla="*/ 3349457 w 11218359"/>
                <a:gd name="connsiteY293" fmla="*/ 767705 h 767705"/>
                <a:gd name="connsiteX294" fmla="*/ 3360896 w 11218359"/>
                <a:gd name="connsiteY294" fmla="*/ 767705 h 767705"/>
                <a:gd name="connsiteX295" fmla="*/ 3372336 w 11218359"/>
                <a:gd name="connsiteY295" fmla="*/ 767705 h 767705"/>
                <a:gd name="connsiteX296" fmla="*/ 3383776 w 11218359"/>
                <a:gd name="connsiteY296" fmla="*/ 767705 h 767705"/>
                <a:gd name="connsiteX297" fmla="*/ 3395215 w 11218359"/>
                <a:gd name="connsiteY297" fmla="*/ 767705 h 767705"/>
                <a:gd name="connsiteX298" fmla="*/ 3406654 w 11218359"/>
                <a:gd name="connsiteY298" fmla="*/ 767705 h 767705"/>
                <a:gd name="connsiteX299" fmla="*/ 3418094 w 11218359"/>
                <a:gd name="connsiteY299" fmla="*/ 767705 h 767705"/>
                <a:gd name="connsiteX300" fmla="*/ 3429534 w 11218359"/>
                <a:gd name="connsiteY300" fmla="*/ 767705 h 767705"/>
                <a:gd name="connsiteX301" fmla="*/ 3440973 w 11218359"/>
                <a:gd name="connsiteY301" fmla="*/ 767705 h 767705"/>
                <a:gd name="connsiteX302" fmla="*/ 3452413 w 11218359"/>
                <a:gd name="connsiteY302" fmla="*/ 767705 h 767705"/>
                <a:gd name="connsiteX303" fmla="*/ 3463852 w 11218359"/>
                <a:gd name="connsiteY303" fmla="*/ 767705 h 767705"/>
                <a:gd name="connsiteX304" fmla="*/ 3475292 w 11218359"/>
                <a:gd name="connsiteY304" fmla="*/ 767705 h 767705"/>
                <a:gd name="connsiteX305" fmla="*/ 3486731 w 11218359"/>
                <a:gd name="connsiteY305" fmla="*/ 767705 h 767705"/>
                <a:gd name="connsiteX306" fmla="*/ 3498171 w 11218359"/>
                <a:gd name="connsiteY306" fmla="*/ 767705 h 767705"/>
                <a:gd name="connsiteX307" fmla="*/ 3509610 w 11218359"/>
                <a:gd name="connsiteY307" fmla="*/ 767705 h 767705"/>
                <a:gd name="connsiteX308" fmla="*/ 3521050 w 11218359"/>
                <a:gd name="connsiteY308" fmla="*/ 767705 h 767705"/>
                <a:gd name="connsiteX309" fmla="*/ 3532489 w 11218359"/>
                <a:gd name="connsiteY309" fmla="*/ 767705 h 767705"/>
                <a:gd name="connsiteX310" fmla="*/ 3543929 w 11218359"/>
                <a:gd name="connsiteY310" fmla="*/ 767705 h 767705"/>
                <a:gd name="connsiteX311" fmla="*/ 3555368 w 11218359"/>
                <a:gd name="connsiteY311" fmla="*/ 767705 h 767705"/>
                <a:gd name="connsiteX312" fmla="*/ 3566808 w 11218359"/>
                <a:gd name="connsiteY312" fmla="*/ 767705 h 767705"/>
                <a:gd name="connsiteX313" fmla="*/ 3578247 w 11218359"/>
                <a:gd name="connsiteY313" fmla="*/ 767705 h 767705"/>
                <a:gd name="connsiteX314" fmla="*/ 3589687 w 11218359"/>
                <a:gd name="connsiteY314" fmla="*/ 767705 h 767705"/>
                <a:gd name="connsiteX315" fmla="*/ 3601127 w 11218359"/>
                <a:gd name="connsiteY315" fmla="*/ 767705 h 767705"/>
                <a:gd name="connsiteX316" fmla="*/ 3612566 w 11218359"/>
                <a:gd name="connsiteY316" fmla="*/ 767705 h 767705"/>
                <a:gd name="connsiteX317" fmla="*/ 3624005 w 11218359"/>
                <a:gd name="connsiteY317" fmla="*/ 767705 h 767705"/>
                <a:gd name="connsiteX318" fmla="*/ 3635445 w 11218359"/>
                <a:gd name="connsiteY318" fmla="*/ 767705 h 767705"/>
                <a:gd name="connsiteX319" fmla="*/ 3646885 w 11218359"/>
                <a:gd name="connsiteY319" fmla="*/ 767705 h 767705"/>
                <a:gd name="connsiteX320" fmla="*/ 3658324 w 11218359"/>
                <a:gd name="connsiteY320" fmla="*/ 767705 h 767705"/>
                <a:gd name="connsiteX321" fmla="*/ 3669764 w 11218359"/>
                <a:gd name="connsiteY321" fmla="*/ 767705 h 767705"/>
                <a:gd name="connsiteX322" fmla="*/ 3681203 w 11218359"/>
                <a:gd name="connsiteY322" fmla="*/ 767705 h 767705"/>
                <a:gd name="connsiteX323" fmla="*/ 3692643 w 11218359"/>
                <a:gd name="connsiteY323" fmla="*/ 767705 h 767705"/>
                <a:gd name="connsiteX324" fmla="*/ 3704082 w 11218359"/>
                <a:gd name="connsiteY324" fmla="*/ 767705 h 767705"/>
                <a:gd name="connsiteX325" fmla="*/ 3715522 w 11218359"/>
                <a:gd name="connsiteY325" fmla="*/ 767705 h 767705"/>
                <a:gd name="connsiteX326" fmla="*/ 3726961 w 11218359"/>
                <a:gd name="connsiteY326" fmla="*/ 767705 h 767705"/>
                <a:gd name="connsiteX327" fmla="*/ 3738401 w 11218359"/>
                <a:gd name="connsiteY327" fmla="*/ 767705 h 767705"/>
                <a:gd name="connsiteX328" fmla="*/ 3749840 w 11218359"/>
                <a:gd name="connsiteY328" fmla="*/ 767705 h 767705"/>
                <a:gd name="connsiteX329" fmla="*/ 3761280 w 11218359"/>
                <a:gd name="connsiteY329" fmla="*/ 767705 h 767705"/>
                <a:gd name="connsiteX330" fmla="*/ 3772719 w 11218359"/>
                <a:gd name="connsiteY330" fmla="*/ 767705 h 767705"/>
                <a:gd name="connsiteX331" fmla="*/ 3784154 w 11218359"/>
                <a:gd name="connsiteY331" fmla="*/ 767705 h 767705"/>
                <a:gd name="connsiteX332" fmla="*/ 3795598 w 11218359"/>
                <a:gd name="connsiteY332" fmla="*/ 767705 h 767705"/>
                <a:gd name="connsiteX333" fmla="*/ 3807033 w 11218359"/>
                <a:gd name="connsiteY333" fmla="*/ 767705 h 767705"/>
                <a:gd name="connsiteX334" fmla="*/ 3818473 w 11218359"/>
                <a:gd name="connsiteY334" fmla="*/ 767705 h 767705"/>
                <a:gd name="connsiteX335" fmla="*/ 3829917 w 11218359"/>
                <a:gd name="connsiteY335" fmla="*/ 767705 h 767705"/>
                <a:gd name="connsiteX336" fmla="*/ 3841352 w 11218359"/>
                <a:gd name="connsiteY336" fmla="*/ 767705 h 767705"/>
                <a:gd name="connsiteX337" fmla="*/ 3852791 w 11218359"/>
                <a:gd name="connsiteY337" fmla="*/ 767705 h 767705"/>
                <a:gd name="connsiteX338" fmla="*/ 3864231 w 11218359"/>
                <a:gd name="connsiteY338" fmla="*/ 767705 h 767705"/>
                <a:gd name="connsiteX339" fmla="*/ 3875670 w 11218359"/>
                <a:gd name="connsiteY339" fmla="*/ 767705 h 767705"/>
                <a:gd name="connsiteX340" fmla="*/ 3887110 w 11218359"/>
                <a:gd name="connsiteY340" fmla="*/ 767705 h 767705"/>
                <a:gd name="connsiteX341" fmla="*/ 3898549 w 11218359"/>
                <a:gd name="connsiteY341" fmla="*/ 767705 h 767705"/>
                <a:gd name="connsiteX342" fmla="*/ 3909989 w 11218359"/>
                <a:gd name="connsiteY342" fmla="*/ 767705 h 767705"/>
                <a:gd name="connsiteX343" fmla="*/ 3921447 w 11218359"/>
                <a:gd name="connsiteY343" fmla="*/ 767705 h 767705"/>
                <a:gd name="connsiteX344" fmla="*/ 3932878 w 11218359"/>
                <a:gd name="connsiteY344" fmla="*/ 767705 h 767705"/>
                <a:gd name="connsiteX345" fmla="*/ 3944307 w 11218359"/>
                <a:gd name="connsiteY345" fmla="*/ 767705 h 767705"/>
                <a:gd name="connsiteX346" fmla="*/ 3955737 w 11218359"/>
                <a:gd name="connsiteY346" fmla="*/ 767705 h 767705"/>
                <a:gd name="connsiteX347" fmla="*/ 3967167 w 11218359"/>
                <a:gd name="connsiteY347" fmla="*/ 767705 h 767705"/>
                <a:gd name="connsiteX348" fmla="*/ 3978645 w 11218359"/>
                <a:gd name="connsiteY348" fmla="*/ 767705 h 767705"/>
                <a:gd name="connsiteX349" fmla="*/ 3990075 w 11218359"/>
                <a:gd name="connsiteY349" fmla="*/ 767705 h 767705"/>
                <a:gd name="connsiteX350" fmla="*/ 4001505 w 11218359"/>
                <a:gd name="connsiteY350" fmla="*/ 767705 h 767705"/>
                <a:gd name="connsiteX351" fmla="*/ 4012935 w 11218359"/>
                <a:gd name="connsiteY351" fmla="*/ 767705 h 767705"/>
                <a:gd name="connsiteX352" fmla="*/ 4024365 w 11218359"/>
                <a:gd name="connsiteY352" fmla="*/ 767705 h 767705"/>
                <a:gd name="connsiteX353" fmla="*/ 4035843 w 11218359"/>
                <a:gd name="connsiteY353" fmla="*/ 767705 h 767705"/>
                <a:gd name="connsiteX354" fmla="*/ 4047273 w 11218359"/>
                <a:gd name="connsiteY354" fmla="*/ 767705 h 767705"/>
                <a:gd name="connsiteX355" fmla="*/ 4058702 w 11218359"/>
                <a:gd name="connsiteY355" fmla="*/ 767705 h 767705"/>
                <a:gd name="connsiteX356" fmla="*/ 4070133 w 11218359"/>
                <a:gd name="connsiteY356" fmla="*/ 767705 h 767705"/>
                <a:gd name="connsiteX357" fmla="*/ 4081563 w 11218359"/>
                <a:gd name="connsiteY357" fmla="*/ 767705 h 767705"/>
                <a:gd name="connsiteX358" fmla="*/ 4093040 w 11218359"/>
                <a:gd name="connsiteY358" fmla="*/ 767705 h 767705"/>
                <a:gd name="connsiteX359" fmla="*/ 4104471 w 11218359"/>
                <a:gd name="connsiteY359" fmla="*/ 767705 h 767705"/>
                <a:gd name="connsiteX360" fmla="*/ 4115900 w 11218359"/>
                <a:gd name="connsiteY360" fmla="*/ 767705 h 767705"/>
                <a:gd name="connsiteX361" fmla="*/ 4127330 w 11218359"/>
                <a:gd name="connsiteY361" fmla="*/ 767705 h 767705"/>
                <a:gd name="connsiteX362" fmla="*/ 4138760 w 11218359"/>
                <a:gd name="connsiteY362" fmla="*/ 767705 h 767705"/>
                <a:gd name="connsiteX363" fmla="*/ 4150238 w 11218359"/>
                <a:gd name="connsiteY363" fmla="*/ 767705 h 767705"/>
                <a:gd name="connsiteX364" fmla="*/ 4161668 w 11218359"/>
                <a:gd name="connsiteY364" fmla="*/ 767705 h 767705"/>
                <a:gd name="connsiteX365" fmla="*/ 4173098 w 11218359"/>
                <a:gd name="connsiteY365" fmla="*/ 767705 h 767705"/>
                <a:gd name="connsiteX366" fmla="*/ 4184528 w 11218359"/>
                <a:gd name="connsiteY366" fmla="*/ 767705 h 767705"/>
                <a:gd name="connsiteX367" fmla="*/ 4195958 w 11218359"/>
                <a:gd name="connsiteY367" fmla="*/ 767705 h 767705"/>
                <a:gd name="connsiteX368" fmla="*/ 4207436 w 11218359"/>
                <a:gd name="connsiteY368" fmla="*/ 767705 h 767705"/>
                <a:gd name="connsiteX369" fmla="*/ 4218865 w 11218359"/>
                <a:gd name="connsiteY369" fmla="*/ 767705 h 767705"/>
                <a:gd name="connsiteX370" fmla="*/ 4230296 w 11218359"/>
                <a:gd name="connsiteY370" fmla="*/ 767705 h 767705"/>
                <a:gd name="connsiteX371" fmla="*/ 4241726 w 11218359"/>
                <a:gd name="connsiteY371" fmla="*/ 767705 h 767705"/>
                <a:gd name="connsiteX372" fmla="*/ 4253156 w 11218359"/>
                <a:gd name="connsiteY372" fmla="*/ 767705 h 767705"/>
                <a:gd name="connsiteX373" fmla="*/ 4264634 w 11218359"/>
                <a:gd name="connsiteY373" fmla="*/ 767705 h 767705"/>
                <a:gd name="connsiteX374" fmla="*/ 4276063 w 11218359"/>
                <a:gd name="connsiteY374" fmla="*/ 767705 h 767705"/>
                <a:gd name="connsiteX375" fmla="*/ 4287493 w 11218359"/>
                <a:gd name="connsiteY375" fmla="*/ 767705 h 767705"/>
                <a:gd name="connsiteX376" fmla="*/ 4298923 w 11218359"/>
                <a:gd name="connsiteY376" fmla="*/ 767705 h 767705"/>
                <a:gd name="connsiteX377" fmla="*/ 4310353 w 11218359"/>
                <a:gd name="connsiteY377" fmla="*/ 767705 h 767705"/>
                <a:gd name="connsiteX378" fmla="*/ 4321831 w 11218359"/>
                <a:gd name="connsiteY378" fmla="*/ 767705 h 767705"/>
                <a:gd name="connsiteX379" fmla="*/ 4333261 w 11218359"/>
                <a:gd name="connsiteY379" fmla="*/ 767705 h 767705"/>
                <a:gd name="connsiteX380" fmla="*/ 4344691 w 11218359"/>
                <a:gd name="connsiteY380" fmla="*/ 767705 h 767705"/>
                <a:gd name="connsiteX381" fmla="*/ 4356121 w 11218359"/>
                <a:gd name="connsiteY381" fmla="*/ 767705 h 767705"/>
                <a:gd name="connsiteX382" fmla="*/ 4367551 w 11218359"/>
                <a:gd name="connsiteY382" fmla="*/ 767705 h 767705"/>
                <a:gd name="connsiteX383" fmla="*/ 4379028 w 11218359"/>
                <a:gd name="connsiteY383" fmla="*/ 767705 h 767705"/>
                <a:gd name="connsiteX384" fmla="*/ 4390458 w 11218359"/>
                <a:gd name="connsiteY384" fmla="*/ 767705 h 767705"/>
                <a:gd name="connsiteX385" fmla="*/ 4401889 w 11218359"/>
                <a:gd name="connsiteY385" fmla="*/ 767705 h 767705"/>
                <a:gd name="connsiteX386" fmla="*/ 4413319 w 11218359"/>
                <a:gd name="connsiteY386" fmla="*/ 767705 h 767705"/>
                <a:gd name="connsiteX387" fmla="*/ 4424749 w 11218359"/>
                <a:gd name="connsiteY387" fmla="*/ 767705 h 767705"/>
                <a:gd name="connsiteX388" fmla="*/ 4436226 w 11218359"/>
                <a:gd name="connsiteY388" fmla="*/ 767705 h 767705"/>
                <a:gd name="connsiteX389" fmla="*/ 4447656 w 11218359"/>
                <a:gd name="connsiteY389" fmla="*/ 767705 h 767705"/>
                <a:gd name="connsiteX390" fmla="*/ 4459086 w 11218359"/>
                <a:gd name="connsiteY390" fmla="*/ 767705 h 767705"/>
                <a:gd name="connsiteX391" fmla="*/ 4470516 w 11218359"/>
                <a:gd name="connsiteY391" fmla="*/ 767705 h 767705"/>
                <a:gd name="connsiteX392" fmla="*/ 4481946 w 11218359"/>
                <a:gd name="connsiteY392" fmla="*/ 767705 h 767705"/>
                <a:gd name="connsiteX393" fmla="*/ 4493424 w 11218359"/>
                <a:gd name="connsiteY393" fmla="*/ 767705 h 767705"/>
                <a:gd name="connsiteX394" fmla="*/ 4504854 w 11218359"/>
                <a:gd name="connsiteY394" fmla="*/ 767705 h 767705"/>
                <a:gd name="connsiteX395" fmla="*/ 4516284 w 11218359"/>
                <a:gd name="connsiteY395" fmla="*/ 767705 h 767705"/>
                <a:gd name="connsiteX396" fmla="*/ 4527714 w 11218359"/>
                <a:gd name="connsiteY396" fmla="*/ 767705 h 767705"/>
                <a:gd name="connsiteX397" fmla="*/ 4539144 w 11218359"/>
                <a:gd name="connsiteY397" fmla="*/ 767705 h 767705"/>
                <a:gd name="connsiteX398" fmla="*/ 4550621 w 11218359"/>
                <a:gd name="connsiteY398" fmla="*/ 767705 h 767705"/>
                <a:gd name="connsiteX399" fmla="*/ 4562051 w 11218359"/>
                <a:gd name="connsiteY399" fmla="*/ 767705 h 767705"/>
                <a:gd name="connsiteX400" fmla="*/ 4573482 w 11218359"/>
                <a:gd name="connsiteY400" fmla="*/ 767705 h 767705"/>
                <a:gd name="connsiteX401" fmla="*/ 4584912 w 11218359"/>
                <a:gd name="connsiteY401" fmla="*/ 767705 h 767705"/>
                <a:gd name="connsiteX402" fmla="*/ 4596341 w 11218359"/>
                <a:gd name="connsiteY402" fmla="*/ 767705 h 767705"/>
                <a:gd name="connsiteX403" fmla="*/ 4607771 w 11218359"/>
                <a:gd name="connsiteY403" fmla="*/ 767705 h 767705"/>
                <a:gd name="connsiteX404" fmla="*/ 4619249 w 11218359"/>
                <a:gd name="connsiteY404" fmla="*/ 767705 h 767705"/>
                <a:gd name="connsiteX405" fmla="*/ 4630679 w 11218359"/>
                <a:gd name="connsiteY405" fmla="*/ 767705 h 767705"/>
                <a:gd name="connsiteX406" fmla="*/ 4642109 w 11218359"/>
                <a:gd name="connsiteY406" fmla="*/ 767705 h 767705"/>
                <a:gd name="connsiteX407" fmla="*/ 4653539 w 11218359"/>
                <a:gd name="connsiteY407" fmla="*/ 767705 h 767705"/>
                <a:gd name="connsiteX408" fmla="*/ 4664969 w 11218359"/>
                <a:gd name="connsiteY408" fmla="*/ 767705 h 767705"/>
                <a:gd name="connsiteX409" fmla="*/ 4676447 w 11218359"/>
                <a:gd name="connsiteY409" fmla="*/ 767705 h 767705"/>
                <a:gd name="connsiteX410" fmla="*/ 4687877 w 11218359"/>
                <a:gd name="connsiteY410" fmla="*/ 767705 h 767705"/>
                <a:gd name="connsiteX411" fmla="*/ 4699306 w 11218359"/>
                <a:gd name="connsiteY411" fmla="*/ 767705 h 767705"/>
                <a:gd name="connsiteX412" fmla="*/ 4710737 w 11218359"/>
                <a:gd name="connsiteY412" fmla="*/ 767705 h 767705"/>
                <a:gd name="connsiteX413" fmla="*/ 4722167 w 11218359"/>
                <a:gd name="connsiteY413" fmla="*/ 767705 h 767705"/>
                <a:gd name="connsiteX414" fmla="*/ 4733644 w 11218359"/>
                <a:gd name="connsiteY414" fmla="*/ 767705 h 767705"/>
                <a:gd name="connsiteX415" fmla="*/ 4745075 w 11218359"/>
                <a:gd name="connsiteY415" fmla="*/ 767705 h 767705"/>
                <a:gd name="connsiteX416" fmla="*/ 4756504 w 11218359"/>
                <a:gd name="connsiteY416" fmla="*/ 767705 h 767705"/>
                <a:gd name="connsiteX417" fmla="*/ 4767934 w 11218359"/>
                <a:gd name="connsiteY417" fmla="*/ 767705 h 767705"/>
                <a:gd name="connsiteX418" fmla="*/ 4779364 w 11218359"/>
                <a:gd name="connsiteY418" fmla="*/ 767705 h 767705"/>
                <a:gd name="connsiteX419" fmla="*/ 4790842 w 11218359"/>
                <a:gd name="connsiteY419" fmla="*/ 767705 h 767705"/>
                <a:gd name="connsiteX420" fmla="*/ 4802272 w 11218359"/>
                <a:gd name="connsiteY420" fmla="*/ 767705 h 767705"/>
                <a:gd name="connsiteX421" fmla="*/ 4813702 w 11218359"/>
                <a:gd name="connsiteY421" fmla="*/ 767705 h 767705"/>
                <a:gd name="connsiteX422" fmla="*/ 4825132 w 11218359"/>
                <a:gd name="connsiteY422" fmla="*/ 767705 h 767705"/>
                <a:gd name="connsiteX423" fmla="*/ 4836562 w 11218359"/>
                <a:gd name="connsiteY423" fmla="*/ 767705 h 767705"/>
                <a:gd name="connsiteX424" fmla="*/ 4848040 w 11218359"/>
                <a:gd name="connsiteY424" fmla="*/ 767705 h 767705"/>
                <a:gd name="connsiteX425" fmla="*/ 4859469 w 11218359"/>
                <a:gd name="connsiteY425" fmla="*/ 767705 h 767705"/>
                <a:gd name="connsiteX426" fmla="*/ 4870899 w 11218359"/>
                <a:gd name="connsiteY426" fmla="*/ 767705 h 767705"/>
                <a:gd name="connsiteX427" fmla="*/ 4882330 w 11218359"/>
                <a:gd name="connsiteY427" fmla="*/ 767705 h 767705"/>
                <a:gd name="connsiteX428" fmla="*/ 4893760 w 11218359"/>
                <a:gd name="connsiteY428" fmla="*/ 767705 h 767705"/>
                <a:gd name="connsiteX429" fmla="*/ 4905237 w 11218359"/>
                <a:gd name="connsiteY429" fmla="*/ 767705 h 767705"/>
                <a:gd name="connsiteX430" fmla="*/ 4916667 w 11218359"/>
                <a:gd name="connsiteY430" fmla="*/ 767705 h 767705"/>
                <a:gd name="connsiteX431" fmla="*/ 4928097 w 11218359"/>
                <a:gd name="connsiteY431" fmla="*/ 767705 h 767705"/>
                <a:gd name="connsiteX432" fmla="*/ 4939527 w 11218359"/>
                <a:gd name="connsiteY432" fmla="*/ 767705 h 767705"/>
                <a:gd name="connsiteX433" fmla="*/ 4950957 w 11218359"/>
                <a:gd name="connsiteY433" fmla="*/ 767705 h 767705"/>
                <a:gd name="connsiteX434" fmla="*/ 4962435 w 11218359"/>
                <a:gd name="connsiteY434" fmla="*/ 767705 h 767705"/>
                <a:gd name="connsiteX435" fmla="*/ 4973865 w 11218359"/>
                <a:gd name="connsiteY435" fmla="*/ 767705 h 767705"/>
                <a:gd name="connsiteX436" fmla="*/ 4985295 w 11218359"/>
                <a:gd name="connsiteY436" fmla="*/ 767705 h 767705"/>
                <a:gd name="connsiteX437" fmla="*/ 4996725 w 11218359"/>
                <a:gd name="connsiteY437" fmla="*/ 767705 h 767705"/>
                <a:gd name="connsiteX438" fmla="*/ 5008155 w 11218359"/>
                <a:gd name="connsiteY438" fmla="*/ 767705 h 767705"/>
                <a:gd name="connsiteX439" fmla="*/ 5019632 w 11218359"/>
                <a:gd name="connsiteY439" fmla="*/ 767705 h 767705"/>
                <a:gd name="connsiteX440" fmla="*/ 5031062 w 11218359"/>
                <a:gd name="connsiteY440" fmla="*/ 767705 h 767705"/>
                <a:gd name="connsiteX441" fmla="*/ 5042492 w 11218359"/>
                <a:gd name="connsiteY441" fmla="*/ 767705 h 767705"/>
                <a:gd name="connsiteX442" fmla="*/ 5053923 w 11218359"/>
                <a:gd name="connsiteY442" fmla="*/ 767705 h 767705"/>
                <a:gd name="connsiteX443" fmla="*/ 5065353 w 11218359"/>
                <a:gd name="connsiteY443" fmla="*/ 767705 h 767705"/>
                <a:gd name="connsiteX444" fmla="*/ 5076830 w 11218359"/>
                <a:gd name="connsiteY444" fmla="*/ 767705 h 767705"/>
                <a:gd name="connsiteX445" fmla="*/ 5088260 w 11218359"/>
                <a:gd name="connsiteY445" fmla="*/ 767705 h 767705"/>
                <a:gd name="connsiteX446" fmla="*/ 5099690 w 11218359"/>
                <a:gd name="connsiteY446" fmla="*/ 767705 h 767705"/>
                <a:gd name="connsiteX447" fmla="*/ 5111120 w 11218359"/>
                <a:gd name="connsiteY447" fmla="*/ 767705 h 767705"/>
                <a:gd name="connsiteX448" fmla="*/ 5122550 w 11218359"/>
                <a:gd name="connsiteY448" fmla="*/ 767705 h 767705"/>
                <a:gd name="connsiteX449" fmla="*/ 5134028 w 11218359"/>
                <a:gd name="connsiteY449" fmla="*/ 767705 h 767705"/>
                <a:gd name="connsiteX450" fmla="*/ 5145458 w 11218359"/>
                <a:gd name="connsiteY450" fmla="*/ 767705 h 767705"/>
                <a:gd name="connsiteX451" fmla="*/ 5156888 w 11218359"/>
                <a:gd name="connsiteY451" fmla="*/ 767705 h 767705"/>
                <a:gd name="connsiteX452" fmla="*/ 5168318 w 11218359"/>
                <a:gd name="connsiteY452" fmla="*/ 767705 h 767705"/>
                <a:gd name="connsiteX453" fmla="*/ 5179747 w 11218359"/>
                <a:gd name="connsiteY453" fmla="*/ 767705 h 767705"/>
                <a:gd name="connsiteX454" fmla="*/ 5191225 w 11218359"/>
                <a:gd name="connsiteY454" fmla="*/ 767705 h 767705"/>
                <a:gd name="connsiteX455" fmla="*/ 5202655 w 11218359"/>
                <a:gd name="connsiteY455" fmla="*/ 767705 h 767705"/>
                <a:gd name="connsiteX456" fmla="*/ 5214085 w 11218359"/>
                <a:gd name="connsiteY456" fmla="*/ 767705 h 767705"/>
                <a:gd name="connsiteX457" fmla="*/ 5225515 w 11218359"/>
                <a:gd name="connsiteY457" fmla="*/ 767705 h 767705"/>
                <a:gd name="connsiteX458" fmla="*/ 5236945 w 11218359"/>
                <a:gd name="connsiteY458" fmla="*/ 767705 h 767705"/>
                <a:gd name="connsiteX459" fmla="*/ 5248423 w 11218359"/>
                <a:gd name="connsiteY459" fmla="*/ 767705 h 767705"/>
                <a:gd name="connsiteX460" fmla="*/ 5259853 w 11218359"/>
                <a:gd name="connsiteY460" fmla="*/ 767705 h 767705"/>
                <a:gd name="connsiteX461" fmla="*/ 5271283 w 11218359"/>
                <a:gd name="connsiteY461" fmla="*/ 767705 h 767705"/>
                <a:gd name="connsiteX462" fmla="*/ 5282713 w 11218359"/>
                <a:gd name="connsiteY462" fmla="*/ 767705 h 767705"/>
                <a:gd name="connsiteX463" fmla="*/ 5294143 w 11218359"/>
                <a:gd name="connsiteY463" fmla="*/ 767705 h 767705"/>
                <a:gd name="connsiteX464" fmla="*/ 5305621 w 11218359"/>
                <a:gd name="connsiteY464" fmla="*/ 767705 h 767705"/>
                <a:gd name="connsiteX465" fmla="*/ 5317051 w 11218359"/>
                <a:gd name="connsiteY465" fmla="*/ 767705 h 767705"/>
                <a:gd name="connsiteX466" fmla="*/ 5328481 w 11218359"/>
                <a:gd name="connsiteY466" fmla="*/ 767705 h 767705"/>
                <a:gd name="connsiteX467" fmla="*/ 5339910 w 11218359"/>
                <a:gd name="connsiteY467" fmla="*/ 767705 h 767705"/>
                <a:gd name="connsiteX468" fmla="*/ 5351340 w 11218359"/>
                <a:gd name="connsiteY468" fmla="*/ 767705 h 767705"/>
                <a:gd name="connsiteX469" fmla="*/ 5362818 w 11218359"/>
                <a:gd name="connsiteY469" fmla="*/ 767705 h 767705"/>
                <a:gd name="connsiteX470" fmla="*/ 5374248 w 11218359"/>
                <a:gd name="connsiteY470" fmla="*/ 767705 h 767705"/>
                <a:gd name="connsiteX471" fmla="*/ 5385678 w 11218359"/>
                <a:gd name="connsiteY471" fmla="*/ 767705 h 767705"/>
                <a:gd name="connsiteX472" fmla="*/ 5397108 w 11218359"/>
                <a:gd name="connsiteY472" fmla="*/ 767705 h 767705"/>
                <a:gd name="connsiteX473" fmla="*/ 5408538 w 11218359"/>
                <a:gd name="connsiteY473" fmla="*/ 767705 h 767705"/>
                <a:gd name="connsiteX474" fmla="*/ 5420016 w 11218359"/>
                <a:gd name="connsiteY474" fmla="*/ 767705 h 767705"/>
                <a:gd name="connsiteX475" fmla="*/ 5431446 w 11218359"/>
                <a:gd name="connsiteY475" fmla="*/ 767705 h 767705"/>
                <a:gd name="connsiteX476" fmla="*/ 5442876 w 11218359"/>
                <a:gd name="connsiteY476" fmla="*/ 767705 h 767705"/>
                <a:gd name="connsiteX477" fmla="*/ 5454306 w 11218359"/>
                <a:gd name="connsiteY477" fmla="*/ 767705 h 767705"/>
                <a:gd name="connsiteX478" fmla="*/ 5465736 w 11218359"/>
                <a:gd name="connsiteY478" fmla="*/ 767705 h 767705"/>
                <a:gd name="connsiteX479" fmla="*/ 5477214 w 11218359"/>
                <a:gd name="connsiteY479" fmla="*/ 767705 h 767705"/>
                <a:gd name="connsiteX480" fmla="*/ 5488643 w 11218359"/>
                <a:gd name="connsiteY480" fmla="*/ 767705 h 767705"/>
                <a:gd name="connsiteX481" fmla="*/ 5500073 w 11218359"/>
                <a:gd name="connsiteY481" fmla="*/ 767705 h 767705"/>
                <a:gd name="connsiteX482" fmla="*/ 5511503 w 11218359"/>
                <a:gd name="connsiteY482" fmla="*/ 767705 h 767705"/>
                <a:gd name="connsiteX483" fmla="*/ 5522933 w 11218359"/>
                <a:gd name="connsiteY483" fmla="*/ 767705 h 767705"/>
                <a:gd name="connsiteX484" fmla="*/ 5534411 w 11218359"/>
                <a:gd name="connsiteY484" fmla="*/ 767705 h 767705"/>
                <a:gd name="connsiteX485" fmla="*/ 5545841 w 11218359"/>
                <a:gd name="connsiteY485" fmla="*/ 767705 h 767705"/>
                <a:gd name="connsiteX486" fmla="*/ 5557271 w 11218359"/>
                <a:gd name="connsiteY486" fmla="*/ 767705 h 767705"/>
                <a:gd name="connsiteX487" fmla="*/ 5568701 w 11218359"/>
                <a:gd name="connsiteY487" fmla="*/ 767705 h 767705"/>
                <a:gd name="connsiteX488" fmla="*/ 5580131 w 11218359"/>
                <a:gd name="connsiteY488" fmla="*/ 767705 h 767705"/>
                <a:gd name="connsiteX489" fmla="*/ 5591609 w 11218359"/>
                <a:gd name="connsiteY489" fmla="*/ 767705 h 767705"/>
                <a:gd name="connsiteX490" fmla="*/ 5603038 w 11218359"/>
                <a:gd name="connsiteY490" fmla="*/ 767705 h 767705"/>
                <a:gd name="connsiteX491" fmla="*/ 5614469 w 11218359"/>
                <a:gd name="connsiteY491" fmla="*/ 767705 h 767705"/>
                <a:gd name="connsiteX492" fmla="*/ 5625899 w 11218359"/>
                <a:gd name="connsiteY492" fmla="*/ 767705 h 767705"/>
                <a:gd name="connsiteX493" fmla="*/ 5637329 w 11218359"/>
                <a:gd name="connsiteY493" fmla="*/ 767705 h 767705"/>
                <a:gd name="connsiteX494" fmla="*/ 5648759 w 11218359"/>
                <a:gd name="connsiteY494" fmla="*/ 767705 h 767705"/>
                <a:gd name="connsiteX495" fmla="*/ 5660236 w 11218359"/>
                <a:gd name="connsiteY495" fmla="*/ 767705 h 767705"/>
                <a:gd name="connsiteX496" fmla="*/ 5671666 w 11218359"/>
                <a:gd name="connsiteY496" fmla="*/ 767705 h 767705"/>
                <a:gd name="connsiteX497" fmla="*/ 5683096 w 11218359"/>
                <a:gd name="connsiteY497" fmla="*/ 767705 h 767705"/>
                <a:gd name="connsiteX498" fmla="*/ 5694526 w 11218359"/>
                <a:gd name="connsiteY498" fmla="*/ 767705 h 767705"/>
                <a:gd name="connsiteX499" fmla="*/ 5705956 w 11218359"/>
                <a:gd name="connsiteY499" fmla="*/ 767705 h 767705"/>
                <a:gd name="connsiteX500" fmla="*/ 5717434 w 11218359"/>
                <a:gd name="connsiteY500" fmla="*/ 767705 h 767705"/>
                <a:gd name="connsiteX501" fmla="*/ 5728864 w 11218359"/>
                <a:gd name="connsiteY501" fmla="*/ 767705 h 767705"/>
                <a:gd name="connsiteX502" fmla="*/ 5740294 w 11218359"/>
                <a:gd name="connsiteY502" fmla="*/ 767705 h 767705"/>
                <a:gd name="connsiteX503" fmla="*/ 5751724 w 11218359"/>
                <a:gd name="connsiteY503" fmla="*/ 767705 h 767705"/>
                <a:gd name="connsiteX504" fmla="*/ 5763154 w 11218359"/>
                <a:gd name="connsiteY504" fmla="*/ 767705 h 767705"/>
                <a:gd name="connsiteX505" fmla="*/ 5774631 w 11218359"/>
                <a:gd name="connsiteY505" fmla="*/ 767705 h 767705"/>
                <a:gd name="connsiteX506" fmla="*/ 5786062 w 11218359"/>
                <a:gd name="connsiteY506" fmla="*/ 767705 h 767705"/>
                <a:gd name="connsiteX507" fmla="*/ 5797492 w 11218359"/>
                <a:gd name="connsiteY507" fmla="*/ 767705 h 767705"/>
                <a:gd name="connsiteX508" fmla="*/ 5808921 w 11218359"/>
                <a:gd name="connsiteY508" fmla="*/ 767705 h 767705"/>
                <a:gd name="connsiteX509" fmla="*/ 5820351 w 11218359"/>
                <a:gd name="connsiteY509" fmla="*/ 767705 h 767705"/>
                <a:gd name="connsiteX510" fmla="*/ 5831829 w 11218359"/>
                <a:gd name="connsiteY510" fmla="*/ 767705 h 767705"/>
                <a:gd name="connsiteX511" fmla="*/ 5843259 w 11218359"/>
                <a:gd name="connsiteY511" fmla="*/ 767705 h 767705"/>
                <a:gd name="connsiteX512" fmla="*/ 5854689 w 11218359"/>
                <a:gd name="connsiteY512" fmla="*/ 767705 h 767705"/>
                <a:gd name="connsiteX513" fmla="*/ 5866119 w 11218359"/>
                <a:gd name="connsiteY513" fmla="*/ 767705 h 767705"/>
                <a:gd name="connsiteX514" fmla="*/ 5877549 w 11218359"/>
                <a:gd name="connsiteY514" fmla="*/ 767705 h 767705"/>
                <a:gd name="connsiteX515" fmla="*/ 5889027 w 11218359"/>
                <a:gd name="connsiteY515" fmla="*/ 767705 h 767705"/>
                <a:gd name="connsiteX516" fmla="*/ 5900457 w 11218359"/>
                <a:gd name="connsiteY516" fmla="*/ 767705 h 767705"/>
                <a:gd name="connsiteX517" fmla="*/ 5911887 w 11218359"/>
                <a:gd name="connsiteY517" fmla="*/ 767705 h 767705"/>
                <a:gd name="connsiteX518" fmla="*/ 5923317 w 11218359"/>
                <a:gd name="connsiteY518" fmla="*/ 767705 h 767705"/>
                <a:gd name="connsiteX519" fmla="*/ 5934747 w 11218359"/>
                <a:gd name="connsiteY519" fmla="*/ 767705 h 767705"/>
                <a:gd name="connsiteX520" fmla="*/ 5946225 w 11218359"/>
                <a:gd name="connsiteY520" fmla="*/ 767705 h 767705"/>
                <a:gd name="connsiteX521" fmla="*/ 5957655 w 11218359"/>
                <a:gd name="connsiteY521" fmla="*/ 767705 h 767705"/>
                <a:gd name="connsiteX522" fmla="*/ 5969084 w 11218359"/>
                <a:gd name="connsiteY522" fmla="*/ 767705 h 767705"/>
                <a:gd name="connsiteX523" fmla="*/ 5980514 w 11218359"/>
                <a:gd name="connsiteY523" fmla="*/ 767705 h 767705"/>
                <a:gd name="connsiteX524" fmla="*/ 5991944 w 11218359"/>
                <a:gd name="connsiteY524" fmla="*/ 767705 h 767705"/>
                <a:gd name="connsiteX525" fmla="*/ 6003422 w 11218359"/>
                <a:gd name="connsiteY525" fmla="*/ 767705 h 767705"/>
                <a:gd name="connsiteX526" fmla="*/ 6014852 w 11218359"/>
                <a:gd name="connsiteY526" fmla="*/ 767705 h 767705"/>
                <a:gd name="connsiteX527" fmla="*/ 6026282 w 11218359"/>
                <a:gd name="connsiteY527" fmla="*/ 767705 h 767705"/>
                <a:gd name="connsiteX528" fmla="*/ 6037712 w 11218359"/>
                <a:gd name="connsiteY528" fmla="*/ 767705 h 767705"/>
                <a:gd name="connsiteX529" fmla="*/ 6049142 w 11218359"/>
                <a:gd name="connsiteY529" fmla="*/ 767705 h 767705"/>
                <a:gd name="connsiteX530" fmla="*/ 6060620 w 11218359"/>
                <a:gd name="connsiteY530" fmla="*/ 767705 h 767705"/>
                <a:gd name="connsiteX531" fmla="*/ 6072049 w 11218359"/>
                <a:gd name="connsiteY531" fmla="*/ 767705 h 767705"/>
                <a:gd name="connsiteX532" fmla="*/ 6083480 w 11218359"/>
                <a:gd name="connsiteY532" fmla="*/ 767705 h 767705"/>
                <a:gd name="connsiteX533" fmla="*/ 6094910 w 11218359"/>
                <a:gd name="connsiteY533" fmla="*/ 767705 h 767705"/>
                <a:gd name="connsiteX534" fmla="*/ 6106340 w 11218359"/>
                <a:gd name="connsiteY534" fmla="*/ 767705 h 767705"/>
                <a:gd name="connsiteX535" fmla="*/ 6117818 w 11218359"/>
                <a:gd name="connsiteY535" fmla="*/ 767705 h 767705"/>
                <a:gd name="connsiteX536" fmla="*/ 6129247 w 11218359"/>
                <a:gd name="connsiteY536" fmla="*/ 767705 h 767705"/>
                <a:gd name="connsiteX537" fmla="*/ 6140677 w 11218359"/>
                <a:gd name="connsiteY537" fmla="*/ 767705 h 767705"/>
                <a:gd name="connsiteX538" fmla="*/ 6152107 w 11218359"/>
                <a:gd name="connsiteY538" fmla="*/ 767705 h 767705"/>
                <a:gd name="connsiteX539" fmla="*/ 6163537 w 11218359"/>
                <a:gd name="connsiteY539" fmla="*/ 767705 h 767705"/>
                <a:gd name="connsiteX540" fmla="*/ 6175015 w 11218359"/>
                <a:gd name="connsiteY540" fmla="*/ 767705 h 767705"/>
                <a:gd name="connsiteX541" fmla="*/ 6186445 w 11218359"/>
                <a:gd name="connsiteY541" fmla="*/ 767705 h 767705"/>
                <a:gd name="connsiteX542" fmla="*/ 6197875 w 11218359"/>
                <a:gd name="connsiteY542" fmla="*/ 767705 h 767705"/>
                <a:gd name="connsiteX543" fmla="*/ 6209305 w 11218359"/>
                <a:gd name="connsiteY543" fmla="*/ 767705 h 767705"/>
                <a:gd name="connsiteX544" fmla="*/ 6220735 w 11218359"/>
                <a:gd name="connsiteY544" fmla="*/ 767705 h 767705"/>
                <a:gd name="connsiteX545" fmla="*/ 6232212 w 11218359"/>
                <a:gd name="connsiteY545" fmla="*/ 767705 h 767705"/>
                <a:gd name="connsiteX546" fmla="*/ 6243642 w 11218359"/>
                <a:gd name="connsiteY546" fmla="*/ 767705 h 767705"/>
                <a:gd name="connsiteX547" fmla="*/ 6255073 w 11218359"/>
                <a:gd name="connsiteY547" fmla="*/ 767705 h 767705"/>
                <a:gd name="connsiteX548" fmla="*/ 6266503 w 11218359"/>
                <a:gd name="connsiteY548" fmla="*/ 767705 h 767705"/>
                <a:gd name="connsiteX549" fmla="*/ 6277933 w 11218359"/>
                <a:gd name="connsiteY549" fmla="*/ 767705 h 767705"/>
                <a:gd name="connsiteX550" fmla="*/ 6289410 w 11218359"/>
                <a:gd name="connsiteY550" fmla="*/ 767705 h 767705"/>
                <a:gd name="connsiteX551" fmla="*/ 6300840 w 11218359"/>
                <a:gd name="connsiteY551" fmla="*/ 767705 h 767705"/>
                <a:gd name="connsiteX552" fmla="*/ 6312270 w 11218359"/>
                <a:gd name="connsiteY552" fmla="*/ 767705 h 767705"/>
                <a:gd name="connsiteX553" fmla="*/ 6323700 w 11218359"/>
                <a:gd name="connsiteY553" fmla="*/ 767705 h 767705"/>
                <a:gd name="connsiteX554" fmla="*/ 6335130 w 11218359"/>
                <a:gd name="connsiteY554" fmla="*/ 767705 h 767705"/>
                <a:gd name="connsiteX555" fmla="*/ 6346608 w 11218359"/>
                <a:gd name="connsiteY555" fmla="*/ 767705 h 767705"/>
                <a:gd name="connsiteX556" fmla="*/ 6358038 w 11218359"/>
                <a:gd name="connsiteY556" fmla="*/ 767705 h 767705"/>
                <a:gd name="connsiteX557" fmla="*/ 6369468 w 11218359"/>
                <a:gd name="connsiteY557" fmla="*/ 767705 h 767705"/>
                <a:gd name="connsiteX558" fmla="*/ 6380898 w 11218359"/>
                <a:gd name="connsiteY558" fmla="*/ 767705 h 767705"/>
                <a:gd name="connsiteX559" fmla="*/ 6392328 w 11218359"/>
                <a:gd name="connsiteY559" fmla="*/ 767705 h 767705"/>
                <a:gd name="connsiteX560" fmla="*/ 6403805 w 11218359"/>
                <a:gd name="connsiteY560" fmla="*/ 767705 h 767705"/>
                <a:gd name="connsiteX561" fmla="*/ 6415235 w 11218359"/>
                <a:gd name="connsiteY561" fmla="*/ 767705 h 767705"/>
                <a:gd name="connsiteX562" fmla="*/ 6426666 w 11218359"/>
                <a:gd name="connsiteY562" fmla="*/ 767705 h 767705"/>
                <a:gd name="connsiteX563" fmla="*/ 6438096 w 11218359"/>
                <a:gd name="connsiteY563" fmla="*/ 767705 h 767705"/>
                <a:gd name="connsiteX564" fmla="*/ 6449525 w 11218359"/>
                <a:gd name="connsiteY564" fmla="*/ 767705 h 767705"/>
                <a:gd name="connsiteX565" fmla="*/ 6461003 w 11218359"/>
                <a:gd name="connsiteY565" fmla="*/ 767705 h 767705"/>
                <a:gd name="connsiteX566" fmla="*/ 6472433 w 11218359"/>
                <a:gd name="connsiteY566" fmla="*/ 767705 h 767705"/>
                <a:gd name="connsiteX567" fmla="*/ 6483863 w 11218359"/>
                <a:gd name="connsiteY567" fmla="*/ 767705 h 767705"/>
                <a:gd name="connsiteX568" fmla="*/ 6495293 w 11218359"/>
                <a:gd name="connsiteY568" fmla="*/ 767705 h 767705"/>
                <a:gd name="connsiteX569" fmla="*/ 6506723 w 11218359"/>
                <a:gd name="connsiteY569" fmla="*/ 767705 h 767705"/>
                <a:gd name="connsiteX570" fmla="*/ 6518201 w 11218359"/>
                <a:gd name="connsiteY570" fmla="*/ 767705 h 767705"/>
                <a:gd name="connsiteX571" fmla="*/ 6529631 w 11218359"/>
                <a:gd name="connsiteY571" fmla="*/ 767705 h 767705"/>
                <a:gd name="connsiteX572" fmla="*/ 6541061 w 11218359"/>
                <a:gd name="connsiteY572" fmla="*/ 767705 h 767705"/>
                <a:gd name="connsiteX573" fmla="*/ 6552490 w 11218359"/>
                <a:gd name="connsiteY573" fmla="*/ 767705 h 767705"/>
                <a:gd name="connsiteX574" fmla="*/ 6563921 w 11218359"/>
                <a:gd name="connsiteY574" fmla="*/ 767705 h 767705"/>
                <a:gd name="connsiteX575" fmla="*/ 6575398 w 11218359"/>
                <a:gd name="connsiteY575" fmla="*/ 767705 h 767705"/>
                <a:gd name="connsiteX576" fmla="*/ 6586828 w 11218359"/>
                <a:gd name="connsiteY576" fmla="*/ 767705 h 767705"/>
                <a:gd name="connsiteX577" fmla="*/ 6598259 w 11218359"/>
                <a:gd name="connsiteY577" fmla="*/ 767705 h 767705"/>
                <a:gd name="connsiteX578" fmla="*/ 6609688 w 11218359"/>
                <a:gd name="connsiteY578" fmla="*/ 767705 h 767705"/>
                <a:gd name="connsiteX579" fmla="*/ 6621118 w 11218359"/>
                <a:gd name="connsiteY579" fmla="*/ 767705 h 767705"/>
                <a:gd name="connsiteX580" fmla="*/ 6632596 w 11218359"/>
                <a:gd name="connsiteY580" fmla="*/ 767705 h 767705"/>
                <a:gd name="connsiteX581" fmla="*/ 6644026 w 11218359"/>
                <a:gd name="connsiteY581" fmla="*/ 767705 h 767705"/>
                <a:gd name="connsiteX582" fmla="*/ 6655456 w 11218359"/>
                <a:gd name="connsiteY582" fmla="*/ 767705 h 767705"/>
                <a:gd name="connsiteX583" fmla="*/ 6666886 w 11218359"/>
                <a:gd name="connsiteY583" fmla="*/ 767705 h 767705"/>
                <a:gd name="connsiteX584" fmla="*/ 6678316 w 11218359"/>
                <a:gd name="connsiteY584" fmla="*/ 767705 h 767705"/>
                <a:gd name="connsiteX585" fmla="*/ 6689794 w 11218359"/>
                <a:gd name="connsiteY585" fmla="*/ 767705 h 767705"/>
                <a:gd name="connsiteX586" fmla="*/ 6701224 w 11218359"/>
                <a:gd name="connsiteY586" fmla="*/ 767705 h 767705"/>
                <a:gd name="connsiteX587" fmla="*/ 6712653 w 11218359"/>
                <a:gd name="connsiteY587" fmla="*/ 767705 h 767705"/>
                <a:gd name="connsiteX588" fmla="*/ 6724083 w 11218359"/>
                <a:gd name="connsiteY588" fmla="*/ 767705 h 767705"/>
                <a:gd name="connsiteX589" fmla="*/ 6735514 w 11218359"/>
                <a:gd name="connsiteY589" fmla="*/ 767705 h 767705"/>
                <a:gd name="connsiteX590" fmla="*/ 6746944 w 11218359"/>
                <a:gd name="connsiteY590" fmla="*/ 767705 h 767705"/>
                <a:gd name="connsiteX591" fmla="*/ 6758421 w 11218359"/>
                <a:gd name="connsiteY591" fmla="*/ 767705 h 767705"/>
                <a:gd name="connsiteX592" fmla="*/ 6769851 w 11218359"/>
                <a:gd name="connsiteY592" fmla="*/ 767705 h 767705"/>
                <a:gd name="connsiteX593" fmla="*/ 6781281 w 11218359"/>
                <a:gd name="connsiteY593" fmla="*/ 767705 h 767705"/>
                <a:gd name="connsiteX594" fmla="*/ 6792711 w 11218359"/>
                <a:gd name="connsiteY594" fmla="*/ 767705 h 767705"/>
                <a:gd name="connsiteX595" fmla="*/ 6804141 w 11218359"/>
                <a:gd name="connsiteY595" fmla="*/ 767705 h 767705"/>
                <a:gd name="connsiteX596" fmla="*/ 6815619 w 11218359"/>
                <a:gd name="connsiteY596" fmla="*/ 767705 h 767705"/>
                <a:gd name="connsiteX597" fmla="*/ 6827049 w 11218359"/>
                <a:gd name="connsiteY597" fmla="*/ 767705 h 767705"/>
                <a:gd name="connsiteX598" fmla="*/ 6838479 w 11218359"/>
                <a:gd name="connsiteY598" fmla="*/ 767705 h 767705"/>
                <a:gd name="connsiteX599" fmla="*/ 6849909 w 11218359"/>
                <a:gd name="connsiteY599" fmla="*/ 767705 h 767705"/>
                <a:gd name="connsiteX600" fmla="*/ 6861339 w 11218359"/>
                <a:gd name="connsiteY600" fmla="*/ 767705 h 767705"/>
                <a:gd name="connsiteX601" fmla="*/ 6872816 w 11218359"/>
                <a:gd name="connsiteY601" fmla="*/ 767705 h 767705"/>
                <a:gd name="connsiteX602" fmla="*/ 6884246 w 11218359"/>
                <a:gd name="connsiteY602" fmla="*/ 767705 h 767705"/>
                <a:gd name="connsiteX603" fmla="*/ 6895676 w 11218359"/>
                <a:gd name="connsiteY603" fmla="*/ 767705 h 767705"/>
                <a:gd name="connsiteX604" fmla="*/ 6907107 w 11218359"/>
                <a:gd name="connsiteY604" fmla="*/ 767705 h 767705"/>
                <a:gd name="connsiteX605" fmla="*/ 6918537 w 11218359"/>
                <a:gd name="connsiteY605" fmla="*/ 767705 h 767705"/>
                <a:gd name="connsiteX606" fmla="*/ 6930014 w 11218359"/>
                <a:gd name="connsiteY606" fmla="*/ 767705 h 767705"/>
                <a:gd name="connsiteX607" fmla="*/ 6941444 w 11218359"/>
                <a:gd name="connsiteY607" fmla="*/ 767705 h 767705"/>
                <a:gd name="connsiteX608" fmla="*/ 6952874 w 11218359"/>
                <a:gd name="connsiteY608" fmla="*/ 767705 h 767705"/>
                <a:gd name="connsiteX609" fmla="*/ 6964304 w 11218359"/>
                <a:gd name="connsiteY609" fmla="*/ 767705 h 767705"/>
                <a:gd name="connsiteX610" fmla="*/ 6975734 w 11218359"/>
                <a:gd name="connsiteY610" fmla="*/ 767705 h 767705"/>
                <a:gd name="connsiteX611" fmla="*/ 6987212 w 11218359"/>
                <a:gd name="connsiteY611" fmla="*/ 767705 h 767705"/>
                <a:gd name="connsiteX612" fmla="*/ 6998642 w 11218359"/>
                <a:gd name="connsiteY612" fmla="*/ 767705 h 767705"/>
                <a:gd name="connsiteX613" fmla="*/ 7010072 w 11218359"/>
                <a:gd name="connsiteY613" fmla="*/ 767705 h 767705"/>
                <a:gd name="connsiteX614" fmla="*/ 7021502 w 11218359"/>
                <a:gd name="connsiteY614" fmla="*/ 767705 h 767705"/>
                <a:gd name="connsiteX615" fmla="*/ 7032931 w 11218359"/>
                <a:gd name="connsiteY615" fmla="*/ 767705 h 767705"/>
                <a:gd name="connsiteX616" fmla="*/ 7044409 w 11218359"/>
                <a:gd name="connsiteY616" fmla="*/ 767705 h 767705"/>
                <a:gd name="connsiteX617" fmla="*/ 7055839 w 11218359"/>
                <a:gd name="connsiteY617" fmla="*/ 767705 h 767705"/>
                <a:gd name="connsiteX618" fmla="*/ 7067269 w 11218359"/>
                <a:gd name="connsiteY618" fmla="*/ 767705 h 767705"/>
                <a:gd name="connsiteX619" fmla="*/ 7078700 w 11218359"/>
                <a:gd name="connsiteY619" fmla="*/ 767705 h 767705"/>
                <a:gd name="connsiteX620" fmla="*/ 7090129 w 11218359"/>
                <a:gd name="connsiteY620" fmla="*/ 767705 h 767705"/>
                <a:gd name="connsiteX621" fmla="*/ 7101607 w 11218359"/>
                <a:gd name="connsiteY621" fmla="*/ 767705 h 767705"/>
                <a:gd name="connsiteX622" fmla="*/ 7113037 w 11218359"/>
                <a:gd name="connsiteY622" fmla="*/ 767705 h 767705"/>
                <a:gd name="connsiteX623" fmla="*/ 7124467 w 11218359"/>
                <a:gd name="connsiteY623" fmla="*/ 767705 h 767705"/>
                <a:gd name="connsiteX624" fmla="*/ 7135897 w 11218359"/>
                <a:gd name="connsiteY624" fmla="*/ 767705 h 767705"/>
                <a:gd name="connsiteX625" fmla="*/ 7147327 w 11218359"/>
                <a:gd name="connsiteY625" fmla="*/ 767705 h 767705"/>
                <a:gd name="connsiteX626" fmla="*/ 7158805 w 11218359"/>
                <a:gd name="connsiteY626" fmla="*/ 767705 h 767705"/>
                <a:gd name="connsiteX627" fmla="*/ 7170235 w 11218359"/>
                <a:gd name="connsiteY627" fmla="*/ 767705 h 767705"/>
                <a:gd name="connsiteX628" fmla="*/ 7181665 w 11218359"/>
                <a:gd name="connsiteY628" fmla="*/ 767705 h 767705"/>
                <a:gd name="connsiteX629" fmla="*/ 7193094 w 11218359"/>
                <a:gd name="connsiteY629" fmla="*/ 767705 h 767705"/>
                <a:gd name="connsiteX630" fmla="*/ 7204524 w 11218359"/>
                <a:gd name="connsiteY630" fmla="*/ 767705 h 767705"/>
                <a:gd name="connsiteX631" fmla="*/ 7216002 w 11218359"/>
                <a:gd name="connsiteY631" fmla="*/ 767705 h 767705"/>
                <a:gd name="connsiteX632" fmla="*/ 7227432 w 11218359"/>
                <a:gd name="connsiteY632" fmla="*/ 767705 h 767705"/>
                <a:gd name="connsiteX633" fmla="*/ 7238862 w 11218359"/>
                <a:gd name="connsiteY633" fmla="*/ 767705 h 767705"/>
                <a:gd name="connsiteX634" fmla="*/ 7250292 w 11218359"/>
                <a:gd name="connsiteY634" fmla="*/ 767705 h 767705"/>
                <a:gd name="connsiteX635" fmla="*/ 7261722 w 11218359"/>
                <a:gd name="connsiteY635" fmla="*/ 767705 h 767705"/>
                <a:gd name="connsiteX636" fmla="*/ 7273200 w 11218359"/>
                <a:gd name="connsiteY636" fmla="*/ 767705 h 767705"/>
                <a:gd name="connsiteX637" fmla="*/ 7284630 w 11218359"/>
                <a:gd name="connsiteY637" fmla="*/ 767705 h 767705"/>
                <a:gd name="connsiteX638" fmla="*/ 7296060 w 11218359"/>
                <a:gd name="connsiteY638" fmla="*/ 767705 h 767705"/>
                <a:gd name="connsiteX639" fmla="*/ 7307490 w 11218359"/>
                <a:gd name="connsiteY639" fmla="*/ 767705 h 767705"/>
                <a:gd name="connsiteX640" fmla="*/ 7318920 w 11218359"/>
                <a:gd name="connsiteY640" fmla="*/ 767705 h 767705"/>
                <a:gd name="connsiteX641" fmla="*/ 7330398 w 11218359"/>
                <a:gd name="connsiteY641" fmla="*/ 767705 h 767705"/>
                <a:gd name="connsiteX642" fmla="*/ 7341828 w 11218359"/>
                <a:gd name="connsiteY642" fmla="*/ 767705 h 767705"/>
                <a:gd name="connsiteX643" fmla="*/ 7353257 w 11218359"/>
                <a:gd name="connsiteY643" fmla="*/ 767705 h 767705"/>
                <a:gd name="connsiteX644" fmla="*/ 7364687 w 11218359"/>
                <a:gd name="connsiteY644" fmla="*/ 767705 h 767705"/>
                <a:gd name="connsiteX645" fmla="*/ 7376117 w 11218359"/>
                <a:gd name="connsiteY645" fmla="*/ 767705 h 767705"/>
                <a:gd name="connsiteX646" fmla="*/ 7387595 w 11218359"/>
                <a:gd name="connsiteY646" fmla="*/ 767705 h 767705"/>
                <a:gd name="connsiteX647" fmla="*/ 7399025 w 11218359"/>
                <a:gd name="connsiteY647" fmla="*/ 767705 h 767705"/>
                <a:gd name="connsiteX648" fmla="*/ 7410455 w 11218359"/>
                <a:gd name="connsiteY648" fmla="*/ 767705 h 767705"/>
                <a:gd name="connsiteX649" fmla="*/ 7421885 w 11218359"/>
                <a:gd name="connsiteY649" fmla="*/ 767705 h 767705"/>
                <a:gd name="connsiteX650" fmla="*/ 7433315 w 11218359"/>
                <a:gd name="connsiteY650" fmla="*/ 767705 h 767705"/>
                <a:gd name="connsiteX651" fmla="*/ 7444793 w 11218359"/>
                <a:gd name="connsiteY651" fmla="*/ 767705 h 767705"/>
                <a:gd name="connsiteX652" fmla="*/ 7456222 w 11218359"/>
                <a:gd name="connsiteY652" fmla="*/ 767705 h 767705"/>
                <a:gd name="connsiteX653" fmla="*/ 7467653 w 11218359"/>
                <a:gd name="connsiteY653" fmla="*/ 767705 h 767705"/>
                <a:gd name="connsiteX654" fmla="*/ 7479083 w 11218359"/>
                <a:gd name="connsiteY654" fmla="*/ 767705 h 767705"/>
                <a:gd name="connsiteX655" fmla="*/ 7490513 w 11218359"/>
                <a:gd name="connsiteY655" fmla="*/ 767705 h 767705"/>
                <a:gd name="connsiteX656" fmla="*/ 7501990 w 11218359"/>
                <a:gd name="connsiteY656" fmla="*/ 767705 h 767705"/>
                <a:gd name="connsiteX657" fmla="*/ 7513420 w 11218359"/>
                <a:gd name="connsiteY657" fmla="*/ 767705 h 767705"/>
                <a:gd name="connsiteX658" fmla="*/ 7524850 w 11218359"/>
                <a:gd name="connsiteY658" fmla="*/ 767705 h 767705"/>
                <a:gd name="connsiteX659" fmla="*/ 7536280 w 11218359"/>
                <a:gd name="connsiteY659" fmla="*/ 767705 h 767705"/>
                <a:gd name="connsiteX660" fmla="*/ 7547710 w 11218359"/>
                <a:gd name="connsiteY660" fmla="*/ 767705 h 767705"/>
                <a:gd name="connsiteX661" fmla="*/ 7559188 w 11218359"/>
                <a:gd name="connsiteY661" fmla="*/ 767705 h 767705"/>
                <a:gd name="connsiteX662" fmla="*/ 7570618 w 11218359"/>
                <a:gd name="connsiteY662" fmla="*/ 767705 h 767705"/>
                <a:gd name="connsiteX663" fmla="*/ 7582048 w 11218359"/>
                <a:gd name="connsiteY663" fmla="*/ 767705 h 767705"/>
                <a:gd name="connsiteX664" fmla="*/ 7593478 w 11218359"/>
                <a:gd name="connsiteY664" fmla="*/ 767705 h 767705"/>
                <a:gd name="connsiteX665" fmla="*/ 7604908 w 11218359"/>
                <a:gd name="connsiteY665" fmla="*/ 767705 h 767705"/>
                <a:gd name="connsiteX666" fmla="*/ 7616385 w 11218359"/>
                <a:gd name="connsiteY666" fmla="*/ 767705 h 767705"/>
                <a:gd name="connsiteX667" fmla="*/ 7627815 w 11218359"/>
                <a:gd name="connsiteY667" fmla="*/ 767705 h 767705"/>
                <a:gd name="connsiteX668" fmla="*/ 7639246 w 11218359"/>
                <a:gd name="connsiteY668" fmla="*/ 767705 h 767705"/>
                <a:gd name="connsiteX669" fmla="*/ 7650676 w 11218359"/>
                <a:gd name="connsiteY669" fmla="*/ 767705 h 767705"/>
                <a:gd name="connsiteX670" fmla="*/ 7662106 w 11218359"/>
                <a:gd name="connsiteY670" fmla="*/ 767705 h 767705"/>
                <a:gd name="connsiteX671" fmla="*/ 7673583 w 11218359"/>
                <a:gd name="connsiteY671" fmla="*/ 767705 h 767705"/>
                <a:gd name="connsiteX672" fmla="*/ 7685013 w 11218359"/>
                <a:gd name="connsiteY672" fmla="*/ 767705 h 767705"/>
                <a:gd name="connsiteX673" fmla="*/ 7696443 w 11218359"/>
                <a:gd name="connsiteY673" fmla="*/ 767705 h 767705"/>
                <a:gd name="connsiteX674" fmla="*/ 7707873 w 11218359"/>
                <a:gd name="connsiteY674" fmla="*/ 767705 h 767705"/>
                <a:gd name="connsiteX675" fmla="*/ 7719303 w 11218359"/>
                <a:gd name="connsiteY675" fmla="*/ 767705 h 767705"/>
                <a:gd name="connsiteX676" fmla="*/ 7730733 w 11218359"/>
                <a:gd name="connsiteY676" fmla="*/ 767705 h 767705"/>
                <a:gd name="connsiteX677" fmla="*/ 7742211 w 11218359"/>
                <a:gd name="connsiteY677" fmla="*/ 767705 h 767705"/>
                <a:gd name="connsiteX678" fmla="*/ 7753641 w 11218359"/>
                <a:gd name="connsiteY678" fmla="*/ 767705 h 767705"/>
                <a:gd name="connsiteX679" fmla="*/ 7765071 w 11218359"/>
                <a:gd name="connsiteY679" fmla="*/ 767705 h 767705"/>
                <a:gd name="connsiteX680" fmla="*/ 7776501 w 11218359"/>
                <a:gd name="connsiteY680" fmla="*/ 767705 h 767705"/>
                <a:gd name="connsiteX681" fmla="*/ 7787931 w 11218359"/>
                <a:gd name="connsiteY681" fmla="*/ 767705 h 767705"/>
                <a:gd name="connsiteX682" fmla="*/ 7799408 w 11218359"/>
                <a:gd name="connsiteY682" fmla="*/ 767705 h 767705"/>
                <a:gd name="connsiteX683" fmla="*/ 7810839 w 11218359"/>
                <a:gd name="connsiteY683" fmla="*/ 767705 h 767705"/>
                <a:gd name="connsiteX684" fmla="*/ 7822268 w 11218359"/>
                <a:gd name="connsiteY684" fmla="*/ 767705 h 767705"/>
                <a:gd name="connsiteX685" fmla="*/ 7833698 w 11218359"/>
                <a:gd name="connsiteY685" fmla="*/ 767705 h 767705"/>
                <a:gd name="connsiteX686" fmla="*/ 7845128 w 11218359"/>
                <a:gd name="connsiteY686" fmla="*/ 767705 h 767705"/>
                <a:gd name="connsiteX687" fmla="*/ 7856606 w 11218359"/>
                <a:gd name="connsiteY687" fmla="*/ 767705 h 767705"/>
                <a:gd name="connsiteX688" fmla="*/ 7868036 w 11218359"/>
                <a:gd name="connsiteY688" fmla="*/ 767705 h 767705"/>
                <a:gd name="connsiteX689" fmla="*/ 7879466 w 11218359"/>
                <a:gd name="connsiteY689" fmla="*/ 767705 h 767705"/>
                <a:gd name="connsiteX690" fmla="*/ 7890896 w 11218359"/>
                <a:gd name="connsiteY690" fmla="*/ 767705 h 767705"/>
                <a:gd name="connsiteX691" fmla="*/ 7902326 w 11218359"/>
                <a:gd name="connsiteY691" fmla="*/ 767705 h 767705"/>
                <a:gd name="connsiteX692" fmla="*/ 7913804 w 11218359"/>
                <a:gd name="connsiteY692" fmla="*/ 767705 h 767705"/>
                <a:gd name="connsiteX693" fmla="*/ 7925234 w 11218359"/>
                <a:gd name="connsiteY693" fmla="*/ 767705 h 767705"/>
                <a:gd name="connsiteX694" fmla="*/ 7936663 w 11218359"/>
                <a:gd name="connsiteY694" fmla="*/ 767705 h 767705"/>
                <a:gd name="connsiteX695" fmla="*/ 7948094 w 11218359"/>
                <a:gd name="connsiteY695" fmla="*/ 767705 h 767705"/>
                <a:gd name="connsiteX696" fmla="*/ 7959524 w 11218359"/>
                <a:gd name="connsiteY696" fmla="*/ 767705 h 767705"/>
                <a:gd name="connsiteX697" fmla="*/ 7971001 w 11218359"/>
                <a:gd name="connsiteY697" fmla="*/ 767705 h 767705"/>
                <a:gd name="connsiteX698" fmla="*/ 7982431 w 11218359"/>
                <a:gd name="connsiteY698" fmla="*/ 767705 h 767705"/>
                <a:gd name="connsiteX699" fmla="*/ 7993861 w 11218359"/>
                <a:gd name="connsiteY699" fmla="*/ 767705 h 767705"/>
                <a:gd name="connsiteX700" fmla="*/ 8005291 w 11218359"/>
                <a:gd name="connsiteY700" fmla="*/ 767705 h 767705"/>
                <a:gd name="connsiteX701" fmla="*/ 8016721 w 11218359"/>
                <a:gd name="connsiteY701" fmla="*/ 767705 h 767705"/>
                <a:gd name="connsiteX702" fmla="*/ 8028199 w 11218359"/>
                <a:gd name="connsiteY702" fmla="*/ 767705 h 767705"/>
                <a:gd name="connsiteX703" fmla="*/ 8039629 w 11218359"/>
                <a:gd name="connsiteY703" fmla="*/ 767705 h 767705"/>
                <a:gd name="connsiteX704" fmla="*/ 8051059 w 11218359"/>
                <a:gd name="connsiteY704" fmla="*/ 767705 h 767705"/>
                <a:gd name="connsiteX705" fmla="*/ 8062489 w 11218359"/>
                <a:gd name="connsiteY705" fmla="*/ 767705 h 767705"/>
                <a:gd name="connsiteX706" fmla="*/ 8073919 w 11218359"/>
                <a:gd name="connsiteY706" fmla="*/ 767705 h 767705"/>
                <a:gd name="connsiteX707" fmla="*/ 8085396 w 11218359"/>
                <a:gd name="connsiteY707" fmla="*/ 767705 h 767705"/>
                <a:gd name="connsiteX708" fmla="*/ 8096826 w 11218359"/>
                <a:gd name="connsiteY708" fmla="*/ 767705 h 767705"/>
                <a:gd name="connsiteX709" fmla="*/ 8108256 w 11218359"/>
                <a:gd name="connsiteY709" fmla="*/ 767705 h 767705"/>
                <a:gd name="connsiteX710" fmla="*/ 8119687 w 11218359"/>
                <a:gd name="connsiteY710" fmla="*/ 767705 h 767705"/>
                <a:gd name="connsiteX711" fmla="*/ 8131117 w 11218359"/>
                <a:gd name="connsiteY711" fmla="*/ 767705 h 767705"/>
                <a:gd name="connsiteX712" fmla="*/ 8142594 w 11218359"/>
                <a:gd name="connsiteY712" fmla="*/ 767705 h 767705"/>
                <a:gd name="connsiteX713" fmla="*/ 8154024 w 11218359"/>
                <a:gd name="connsiteY713" fmla="*/ 767705 h 767705"/>
                <a:gd name="connsiteX714" fmla="*/ 8165454 w 11218359"/>
                <a:gd name="connsiteY714" fmla="*/ 767705 h 767705"/>
                <a:gd name="connsiteX715" fmla="*/ 8176884 w 11218359"/>
                <a:gd name="connsiteY715" fmla="*/ 767705 h 767705"/>
                <a:gd name="connsiteX716" fmla="*/ 8188314 w 11218359"/>
                <a:gd name="connsiteY716" fmla="*/ 767705 h 767705"/>
                <a:gd name="connsiteX717" fmla="*/ 8199792 w 11218359"/>
                <a:gd name="connsiteY717" fmla="*/ 767705 h 767705"/>
                <a:gd name="connsiteX718" fmla="*/ 8211222 w 11218359"/>
                <a:gd name="connsiteY718" fmla="*/ 767705 h 767705"/>
                <a:gd name="connsiteX719" fmla="*/ 8222652 w 11218359"/>
                <a:gd name="connsiteY719" fmla="*/ 767705 h 767705"/>
                <a:gd name="connsiteX720" fmla="*/ 8234082 w 11218359"/>
                <a:gd name="connsiteY720" fmla="*/ 767705 h 767705"/>
                <a:gd name="connsiteX721" fmla="*/ 8245512 w 11218359"/>
                <a:gd name="connsiteY721" fmla="*/ 767705 h 767705"/>
                <a:gd name="connsiteX722" fmla="*/ 8256989 w 11218359"/>
                <a:gd name="connsiteY722" fmla="*/ 767705 h 767705"/>
                <a:gd name="connsiteX723" fmla="*/ 8268419 w 11218359"/>
                <a:gd name="connsiteY723" fmla="*/ 767705 h 767705"/>
                <a:gd name="connsiteX724" fmla="*/ 8279850 w 11218359"/>
                <a:gd name="connsiteY724" fmla="*/ 767705 h 767705"/>
                <a:gd name="connsiteX725" fmla="*/ 8291280 w 11218359"/>
                <a:gd name="connsiteY725" fmla="*/ 767705 h 767705"/>
                <a:gd name="connsiteX726" fmla="*/ 8302709 w 11218359"/>
                <a:gd name="connsiteY726" fmla="*/ 767705 h 767705"/>
                <a:gd name="connsiteX727" fmla="*/ 8314187 w 11218359"/>
                <a:gd name="connsiteY727" fmla="*/ 767705 h 767705"/>
                <a:gd name="connsiteX728" fmla="*/ 8325617 w 11218359"/>
                <a:gd name="connsiteY728" fmla="*/ 767705 h 767705"/>
                <a:gd name="connsiteX729" fmla="*/ 8337047 w 11218359"/>
                <a:gd name="connsiteY729" fmla="*/ 767705 h 767705"/>
                <a:gd name="connsiteX730" fmla="*/ 8348477 w 11218359"/>
                <a:gd name="connsiteY730" fmla="*/ 767705 h 767705"/>
                <a:gd name="connsiteX731" fmla="*/ 8359907 w 11218359"/>
                <a:gd name="connsiteY731" fmla="*/ 767705 h 767705"/>
                <a:gd name="connsiteX732" fmla="*/ 8371385 w 11218359"/>
                <a:gd name="connsiteY732" fmla="*/ 767705 h 767705"/>
                <a:gd name="connsiteX733" fmla="*/ 8382815 w 11218359"/>
                <a:gd name="connsiteY733" fmla="*/ 767705 h 767705"/>
                <a:gd name="connsiteX734" fmla="*/ 8394245 w 11218359"/>
                <a:gd name="connsiteY734" fmla="*/ 767705 h 767705"/>
                <a:gd name="connsiteX735" fmla="*/ 8405674 w 11218359"/>
                <a:gd name="connsiteY735" fmla="*/ 767705 h 767705"/>
                <a:gd name="connsiteX736" fmla="*/ 8417104 w 11218359"/>
                <a:gd name="connsiteY736" fmla="*/ 767705 h 767705"/>
                <a:gd name="connsiteX737" fmla="*/ 8428582 w 11218359"/>
                <a:gd name="connsiteY737" fmla="*/ 767705 h 767705"/>
                <a:gd name="connsiteX738" fmla="*/ 8440012 w 11218359"/>
                <a:gd name="connsiteY738" fmla="*/ 767705 h 767705"/>
                <a:gd name="connsiteX739" fmla="*/ 8451442 w 11218359"/>
                <a:gd name="connsiteY739" fmla="*/ 767705 h 767705"/>
                <a:gd name="connsiteX740" fmla="*/ 8462872 w 11218359"/>
                <a:gd name="connsiteY740" fmla="*/ 767705 h 767705"/>
                <a:gd name="connsiteX741" fmla="*/ 8474302 w 11218359"/>
                <a:gd name="connsiteY741" fmla="*/ 767705 h 767705"/>
                <a:gd name="connsiteX742" fmla="*/ 8485780 w 11218359"/>
                <a:gd name="connsiteY742" fmla="*/ 767705 h 767705"/>
                <a:gd name="connsiteX743" fmla="*/ 8497210 w 11218359"/>
                <a:gd name="connsiteY743" fmla="*/ 767705 h 767705"/>
                <a:gd name="connsiteX744" fmla="*/ 8508640 w 11218359"/>
                <a:gd name="connsiteY744" fmla="*/ 767705 h 767705"/>
                <a:gd name="connsiteX745" fmla="*/ 8520069 w 11218359"/>
                <a:gd name="connsiteY745" fmla="*/ 767705 h 767705"/>
                <a:gd name="connsiteX746" fmla="*/ 8531500 w 11218359"/>
                <a:gd name="connsiteY746" fmla="*/ 767705 h 767705"/>
                <a:gd name="connsiteX747" fmla="*/ 8542977 w 11218359"/>
                <a:gd name="connsiteY747" fmla="*/ 767705 h 767705"/>
                <a:gd name="connsiteX748" fmla="*/ 8554407 w 11218359"/>
                <a:gd name="connsiteY748" fmla="*/ 767705 h 767705"/>
                <a:gd name="connsiteX749" fmla="*/ 8565837 w 11218359"/>
                <a:gd name="connsiteY749" fmla="*/ 767705 h 767705"/>
                <a:gd name="connsiteX750" fmla="*/ 8577267 w 11218359"/>
                <a:gd name="connsiteY750" fmla="*/ 767705 h 767705"/>
                <a:gd name="connsiteX751" fmla="*/ 8588697 w 11218359"/>
                <a:gd name="connsiteY751" fmla="*/ 767705 h 767705"/>
                <a:gd name="connsiteX752" fmla="*/ 8600175 w 11218359"/>
                <a:gd name="connsiteY752" fmla="*/ 767705 h 767705"/>
                <a:gd name="connsiteX753" fmla="*/ 8611605 w 11218359"/>
                <a:gd name="connsiteY753" fmla="*/ 767705 h 767705"/>
                <a:gd name="connsiteX754" fmla="*/ 8623035 w 11218359"/>
                <a:gd name="connsiteY754" fmla="*/ 767705 h 767705"/>
                <a:gd name="connsiteX755" fmla="*/ 8634465 w 11218359"/>
                <a:gd name="connsiteY755" fmla="*/ 767705 h 767705"/>
                <a:gd name="connsiteX756" fmla="*/ 8645895 w 11218359"/>
                <a:gd name="connsiteY756" fmla="*/ 767705 h 767705"/>
                <a:gd name="connsiteX757" fmla="*/ 8657373 w 11218359"/>
                <a:gd name="connsiteY757" fmla="*/ 767705 h 767705"/>
                <a:gd name="connsiteX758" fmla="*/ 8668802 w 11218359"/>
                <a:gd name="connsiteY758" fmla="*/ 767705 h 767705"/>
                <a:gd name="connsiteX759" fmla="*/ 8680232 w 11218359"/>
                <a:gd name="connsiteY759" fmla="*/ 767705 h 767705"/>
                <a:gd name="connsiteX760" fmla="*/ 8691662 w 11218359"/>
                <a:gd name="connsiteY760" fmla="*/ 767705 h 767705"/>
                <a:gd name="connsiteX761" fmla="*/ 8703093 w 11218359"/>
                <a:gd name="connsiteY761" fmla="*/ 767705 h 767705"/>
                <a:gd name="connsiteX762" fmla="*/ 8714570 w 11218359"/>
                <a:gd name="connsiteY762" fmla="*/ 767705 h 767705"/>
                <a:gd name="connsiteX763" fmla="*/ 8726000 w 11218359"/>
                <a:gd name="connsiteY763" fmla="*/ 767705 h 767705"/>
                <a:gd name="connsiteX764" fmla="*/ 8737430 w 11218359"/>
                <a:gd name="connsiteY764" fmla="*/ 767705 h 767705"/>
                <a:gd name="connsiteX765" fmla="*/ 8748860 w 11218359"/>
                <a:gd name="connsiteY765" fmla="*/ 767705 h 767705"/>
                <a:gd name="connsiteX766" fmla="*/ 8760290 w 11218359"/>
                <a:gd name="connsiteY766" fmla="*/ 767705 h 767705"/>
                <a:gd name="connsiteX767" fmla="*/ 8771768 w 11218359"/>
                <a:gd name="connsiteY767" fmla="*/ 767705 h 767705"/>
                <a:gd name="connsiteX768" fmla="*/ 8783198 w 11218359"/>
                <a:gd name="connsiteY768" fmla="*/ 767705 h 767705"/>
                <a:gd name="connsiteX769" fmla="*/ 8794628 w 11218359"/>
                <a:gd name="connsiteY769" fmla="*/ 767705 h 767705"/>
                <a:gd name="connsiteX770" fmla="*/ 8806058 w 11218359"/>
                <a:gd name="connsiteY770" fmla="*/ 767705 h 767705"/>
                <a:gd name="connsiteX771" fmla="*/ 8817488 w 11218359"/>
                <a:gd name="connsiteY771" fmla="*/ 767705 h 767705"/>
                <a:gd name="connsiteX772" fmla="*/ 8828918 w 11218359"/>
                <a:gd name="connsiteY772" fmla="*/ 767705 h 767705"/>
                <a:gd name="connsiteX773" fmla="*/ 8840395 w 11218359"/>
                <a:gd name="connsiteY773" fmla="*/ 767705 h 767705"/>
                <a:gd name="connsiteX774" fmla="*/ 8851825 w 11218359"/>
                <a:gd name="connsiteY774" fmla="*/ 767705 h 767705"/>
                <a:gd name="connsiteX775" fmla="*/ 8863256 w 11218359"/>
                <a:gd name="connsiteY775" fmla="*/ 767705 h 767705"/>
                <a:gd name="connsiteX776" fmla="*/ 8874686 w 11218359"/>
                <a:gd name="connsiteY776" fmla="*/ 767705 h 767705"/>
                <a:gd name="connsiteX777" fmla="*/ 8886115 w 11218359"/>
                <a:gd name="connsiteY777" fmla="*/ 767705 h 767705"/>
                <a:gd name="connsiteX778" fmla="*/ 8897593 w 11218359"/>
                <a:gd name="connsiteY778" fmla="*/ 767705 h 767705"/>
                <a:gd name="connsiteX779" fmla="*/ 8909022 w 11218359"/>
                <a:gd name="connsiteY779" fmla="*/ 767705 h 767705"/>
                <a:gd name="connsiteX780" fmla="*/ 8920453 w 11218359"/>
                <a:gd name="connsiteY780" fmla="*/ 767705 h 767705"/>
                <a:gd name="connsiteX781" fmla="*/ 8931883 w 11218359"/>
                <a:gd name="connsiteY781" fmla="*/ 767705 h 767705"/>
                <a:gd name="connsiteX782" fmla="*/ 8943313 w 11218359"/>
                <a:gd name="connsiteY782" fmla="*/ 767705 h 767705"/>
                <a:gd name="connsiteX783" fmla="*/ 8954791 w 11218359"/>
                <a:gd name="connsiteY783" fmla="*/ 767705 h 767705"/>
                <a:gd name="connsiteX784" fmla="*/ 8966220 w 11218359"/>
                <a:gd name="connsiteY784" fmla="*/ 767705 h 767705"/>
                <a:gd name="connsiteX785" fmla="*/ 8977651 w 11218359"/>
                <a:gd name="connsiteY785" fmla="*/ 767705 h 767705"/>
                <a:gd name="connsiteX786" fmla="*/ 8989080 w 11218359"/>
                <a:gd name="connsiteY786" fmla="*/ 767705 h 767705"/>
                <a:gd name="connsiteX787" fmla="*/ 9000511 w 11218359"/>
                <a:gd name="connsiteY787" fmla="*/ 767705 h 767705"/>
                <a:gd name="connsiteX788" fmla="*/ 9011988 w 11218359"/>
                <a:gd name="connsiteY788" fmla="*/ 767705 h 767705"/>
                <a:gd name="connsiteX789" fmla="*/ 9023418 w 11218359"/>
                <a:gd name="connsiteY789" fmla="*/ 767705 h 767705"/>
                <a:gd name="connsiteX790" fmla="*/ 9034849 w 11218359"/>
                <a:gd name="connsiteY790" fmla="*/ 767705 h 767705"/>
                <a:gd name="connsiteX791" fmla="*/ 9046278 w 11218359"/>
                <a:gd name="connsiteY791" fmla="*/ 767705 h 767705"/>
                <a:gd name="connsiteX792" fmla="*/ 9057709 w 11218359"/>
                <a:gd name="connsiteY792" fmla="*/ 767705 h 767705"/>
                <a:gd name="connsiteX793" fmla="*/ 9069186 w 11218359"/>
                <a:gd name="connsiteY793" fmla="*/ 767705 h 767705"/>
                <a:gd name="connsiteX794" fmla="*/ 9080615 w 11218359"/>
                <a:gd name="connsiteY794" fmla="*/ 767705 h 767705"/>
                <a:gd name="connsiteX795" fmla="*/ 9092046 w 11218359"/>
                <a:gd name="connsiteY795" fmla="*/ 767705 h 767705"/>
                <a:gd name="connsiteX796" fmla="*/ 9103476 w 11218359"/>
                <a:gd name="connsiteY796" fmla="*/ 767705 h 767705"/>
                <a:gd name="connsiteX797" fmla="*/ 9114906 w 11218359"/>
                <a:gd name="connsiteY797" fmla="*/ 767705 h 767705"/>
                <a:gd name="connsiteX798" fmla="*/ 9126384 w 11218359"/>
                <a:gd name="connsiteY798" fmla="*/ 767705 h 767705"/>
                <a:gd name="connsiteX799" fmla="*/ 9137813 w 11218359"/>
                <a:gd name="connsiteY799" fmla="*/ 767705 h 767705"/>
                <a:gd name="connsiteX800" fmla="*/ 9149244 w 11218359"/>
                <a:gd name="connsiteY800" fmla="*/ 767705 h 767705"/>
                <a:gd name="connsiteX801" fmla="*/ 9160673 w 11218359"/>
                <a:gd name="connsiteY801" fmla="*/ 767705 h 767705"/>
                <a:gd name="connsiteX802" fmla="*/ 9172104 w 11218359"/>
                <a:gd name="connsiteY802" fmla="*/ 767705 h 767705"/>
                <a:gd name="connsiteX803" fmla="*/ 9183581 w 11218359"/>
                <a:gd name="connsiteY803" fmla="*/ 767705 h 767705"/>
                <a:gd name="connsiteX804" fmla="*/ 9195011 w 11218359"/>
                <a:gd name="connsiteY804" fmla="*/ 767705 h 767705"/>
                <a:gd name="connsiteX805" fmla="*/ 9206442 w 11218359"/>
                <a:gd name="connsiteY805" fmla="*/ 767705 h 767705"/>
                <a:gd name="connsiteX806" fmla="*/ 9217871 w 11218359"/>
                <a:gd name="connsiteY806" fmla="*/ 767705 h 767705"/>
                <a:gd name="connsiteX807" fmla="*/ 9229301 w 11218359"/>
                <a:gd name="connsiteY807" fmla="*/ 767705 h 767705"/>
                <a:gd name="connsiteX808" fmla="*/ 9240779 w 11218359"/>
                <a:gd name="connsiteY808" fmla="*/ 767705 h 767705"/>
                <a:gd name="connsiteX809" fmla="*/ 9252209 w 11218359"/>
                <a:gd name="connsiteY809" fmla="*/ 767705 h 767705"/>
                <a:gd name="connsiteX810" fmla="*/ 9263639 w 11218359"/>
                <a:gd name="connsiteY810" fmla="*/ 767705 h 767705"/>
                <a:gd name="connsiteX811" fmla="*/ 9275069 w 11218359"/>
                <a:gd name="connsiteY811" fmla="*/ 767705 h 767705"/>
                <a:gd name="connsiteX812" fmla="*/ 9286498 w 11218359"/>
                <a:gd name="connsiteY812" fmla="*/ 767705 h 767705"/>
                <a:gd name="connsiteX813" fmla="*/ 9297977 w 11218359"/>
                <a:gd name="connsiteY813" fmla="*/ 767705 h 767705"/>
                <a:gd name="connsiteX814" fmla="*/ 9309406 w 11218359"/>
                <a:gd name="connsiteY814" fmla="*/ 767705 h 767705"/>
                <a:gd name="connsiteX815" fmla="*/ 9320837 w 11218359"/>
                <a:gd name="connsiteY815" fmla="*/ 767705 h 767705"/>
                <a:gd name="connsiteX816" fmla="*/ 9332266 w 11218359"/>
                <a:gd name="connsiteY816" fmla="*/ 767705 h 767705"/>
                <a:gd name="connsiteX817" fmla="*/ 9343696 w 11218359"/>
                <a:gd name="connsiteY817" fmla="*/ 767705 h 767705"/>
                <a:gd name="connsiteX818" fmla="*/ 9355174 w 11218359"/>
                <a:gd name="connsiteY818" fmla="*/ 767705 h 767705"/>
                <a:gd name="connsiteX819" fmla="*/ 9366604 w 11218359"/>
                <a:gd name="connsiteY819" fmla="*/ 767705 h 767705"/>
                <a:gd name="connsiteX820" fmla="*/ 9378035 w 11218359"/>
                <a:gd name="connsiteY820" fmla="*/ 767705 h 767705"/>
                <a:gd name="connsiteX821" fmla="*/ 9389464 w 11218359"/>
                <a:gd name="connsiteY821" fmla="*/ 767705 h 767705"/>
                <a:gd name="connsiteX822" fmla="*/ 9400894 w 11218359"/>
                <a:gd name="connsiteY822" fmla="*/ 767705 h 767705"/>
                <a:gd name="connsiteX823" fmla="*/ 9412372 w 11218359"/>
                <a:gd name="connsiteY823" fmla="*/ 767705 h 767705"/>
                <a:gd name="connsiteX824" fmla="*/ 9423802 w 11218359"/>
                <a:gd name="connsiteY824" fmla="*/ 767705 h 767705"/>
                <a:gd name="connsiteX825" fmla="*/ 9435232 w 11218359"/>
                <a:gd name="connsiteY825" fmla="*/ 767705 h 767705"/>
                <a:gd name="connsiteX826" fmla="*/ 9446662 w 11218359"/>
                <a:gd name="connsiteY826" fmla="*/ 767705 h 767705"/>
                <a:gd name="connsiteX827" fmla="*/ 9458091 w 11218359"/>
                <a:gd name="connsiteY827" fmla="*/ 767705 h 767705"/>
                <a:gd name="connsiteX828" fmla="*/ 9469570 w 11218359"/>
                <a:gd name="connsiteY828" fmla="*/ 767705 h 767705"/>
                <a:gd name="connsiteX829" fmla="*/ 9480999 w 11218359"/>
                <a:gd name="connsiteY829" fmla="*/ 767705 h 767705"/>
                <a:gd name="connsiteX830" fmla="*/ 9492429 w 11218359"/>
                <a:gd name="connsiteY830" fmla="*/ 767705 h 767705"/>
                <a:gd name="connsiteX831" fmla="*/ 9503859 w 11218359"/>
                <a:gd name="connsiteY831" fmla="*/ 767705 h 767705"/>
                <a:gd name="connsiteX832" fmla="*/ 9515289 w 11218359"/>
                <a:gd name="connsiteY832" fmla="*/ 767705 h 767705"/>
                <a:gd name="connsiteX833" fmla="*/ 9526767 w 11218359"/>
                <a:gd name="connsiteY833" fmla="*/ 767705 h 767705"/>
                <a:gd name="connsiteX834" fmla="*/ 9538197 w 11218359"/>
                <a:gd name="connsiteY834" fmla="*/ 767705 h 767705"/>
                <a:gd name="connsiteX835" fmla="*/ 9549626 w 11218359"/>
                <a:gd name="connsiteY835" fmla="*/ 767705 h 767705"/>
                <a:gd name="connsiteX836" fmla="*/ 9561057 w 11218359"/>
                <a:gd name="connsiteY836" fmla="*/ 767705 h 767705"/>
                <a:gd name="connsiteX837" fmla="*/ 9572487 w 11218359"/>
                <a:gd name="connsiteY837" fmla="*/ 767705 h 767705"/>
                <a:gd name="connsiteX838" fmla="*/ 9583965 w 11218359"/>
                <a:gd name="connsiteY838" fmla="*/ 767705 h 767705"/>
                <a:gd name="connsiteX839" fmla="*/ 9595395 w 11218359"/>
                <a:gd name="connsiteY839" fmla="*/ 767705 h 767705"/>
                <a:gd name="connsiteX840" fmla="*/ 9606824 w 11218359"/>
                <a:gd name="connsiteY840" fmla="*/ 767705 h 767705"/>
                <a:gd name="connsiteX841" fmla="*/ 9618255 w 11218359"/>
                <a:gd name="connsiteY841" fmla="*/ 767705 h 767705"/>
                <a:gd name="connsiteX842" fmla="*/ 9629684 w 11218359"/>
                <a:gd name="connsiteY842" fmla="*/ 767705 h 767705"/>
                <a:gd name="connsiteX843" fmla="*/ 9641163 w 11218359"/>
                <a:gd name="connsiteY843" fmla="*/ 767705 h 767705"/>
                <a:gd name="connsiteX844" fmla="*/ 9652592 w 11218359"/>
                <a:gd name="connsiteY844" fmla="*/ 767705 h 767705"/>
                <a:gd name="connsiteX845" fmla="*/ 9664022 w 11218359"/>
                <a:gd name="connsiteY845" fmla="*/ 268919 h 767705"/>
                <a:gd name="connsiteX846" fmla="*/ 9675452 w 11218359"/>
                <a:gd name="connsiteY846" fmla="*/ 117181 h 767705"/>
                <a:gd name="connsiteX847" fmla="*/ 9686882 w 11218359"/>
                <a:gd name="connsiteY847" fmla="*/ 320002 h 767705"/>
                <a:gd name="connsiteX848" fmla="*/ 9698360 w 11218359"/>
                <a:gd name="connsiteY848" fmla="*/ 244883 h 767705"/>
                <a:gd name="connsiteX849" fmla="*/ 9709790 w 11218359"/>
                <a:gd name="connsiteY849" fmla="*/ 130702 h 767705"/>
                <a:gd name="connsiteX850" fmla="*/ 9721219 w 11218359"/>
                <a:gd name="connsiteY850" fmla="*/ 9011 h 767705"/>
                <a:gd name="connsiteX851" fmla="*/ 9732650 w 11218359"/>
                <a:gd name="connsiteY851" fmla="*/ 0 h 767705"/>
                <a:gd name="connsiteX852" fmla="*/ 9744080 w 11218359"/>
                <a:gd name="connsiteY852" fmla="*/ 235868 h 767705"/>
                <a:gd name="connsiteX853" fmla="*/ 9755557 w 11218359"/>
                <a:gd name="connsiteY853" fmla="*/ 132207 h 767705"/>
                <a:gd name="connsiteX854" fmla="*/ 9766988 w 11218359"/>
                <a:gd name="connsiteY854" fmla="*/ 766205 h 767705"/>
                <a:gd name="connsiteX855" fmla="*/ 9778417 w 11218359"/>
                <a:gd name="connsiteY855" fmla="*/ 767705 h 767705"/>
                <a:gd name="connsiteX856" fmla="*/ 9789848 w 11218359"/>
                <a:gd name="connsiteY856" fmla="*/ 767705 h 767705"/>
                <a:gd name="connsiteX857" fmla="*/ 9801277 w 11218359"/>
                <a:gd name="connsiteY857" fmla="*/ 767705 h 767705"/>
                <a:gd name="connsiteX858" fmla="*/ 9812755 w 11218359"/>
                <a:gd name="connsiteY858" fmla="*/ 767705 h 767705"/>
                <a:gd name="connsiteX859" fmla="*/ 9824185 w 11218359"/>
                <a:gd name="connsiteY859" fmla="*/ 767705 h 767705"/>
                <a:gd name="connsiteX860" fmla="*/ 9835615 w 11218359"/>
                <a:gd name="connsiteY860" fmla="*/ 767705 h 767705"/>
                <a:gd name="connsiteX861" fmla="*/ 9847045 w 11218359"/>
                <a:gd name="connsiteY861" fmla="*/ 767705 h 767705"/>
                <a:gd name="connsiteX862" fmla="*/ 9858475 w 11218359"/>
                <a:gd name="connsiteY862" fmla="*/ 767705 h 767705"/>
                <a:gd name="connsiteX863" fmla="*/ 9869952 w 11218359"/>
                <a:gd name="connsiteY863" fmla="*/ 767705 h 767705"/>
                <a:gd name="connsiteX864" fmla="*/ 9881383 w 11218359"/>
                <a:gd name="connsiteY864" fmla="*/ 767705 h 767705"/>
                <a:gd name="connsiteX865" fmla="*/ 9892812 w 11218359"/>
                <a:gd name="connsiteY865" fmla="*/ 767705 h 767705"/>
                <a:gd name="connsiteX866" fmla="*/ 9904243 w 11218359"/>
                <a:gd name="connsiteY866" fmla="*/ 767705 h 767705"/>
                <a:gd name="connsiteX867" fmla="*/ 9915673 w 11218359"/>
                <a:gd name="connsiteY867" fmla="*/ 767705 h 767705"/>
                <a:gd name="connsiteX868" fmla="*/ 9927102 w 11218359"/>
                <a:gd name="connsiteY868" fmla="*/ 767705 h 767705"/>
                <a:gd name="connsiteX869" fmla="*/ 9938581 w 11218359"/>
                <a:gd name="connsiteY869" fmla="*/ 767705 h 767705"/>
                <a:gd name="connsiteX870" fmla="*/ 9950010 w 11218359"/>
                <a:gd name="connsiteY870" fmla="*/ 767705 h 767705"/>
                <a:gd name="connsiteX871" fmla="*/ 9961441 w 11218359"/>
                <a:gd name="connsiteY871" fmla="*/ 767705 h 767705"/>
                <a:gd name="connsiteX872" fmla="*/ 9972870 w 11218359"/>
                <a:gd name="connsiteY872" fmla="*/ 767705 h 767705"/>
                <a:gd name="connsiteX873" fmla="*/ 9984300 w 11218359"/>
                <a:gd name="connsiteY873" fmla="*/ 767705 h 767705"/>
                <a:gd name="connsiteX874" fmla="*/ 9995778 w 11218359"/>
                <a:gd name="connsiteY874" fmla="*/ 767705 h 767705"/>
                <a:gd name="connsiteX875" fmla="*/ 10007208 w 11218359"/>
                <a:gd name="connsiteY875" fmla="*/ 767705 h 767705"/>
                <a:gd name="connsiteX876" fmla="*/ 10018638 w 11218359"/>
                <a:gd name="connsiteY876" fmla="*/ 767705 h 767705"/>
                <a:gd name="connsiteX877" fmla="*/ 10030068 w 11218359"/>
                <a:gd name="connsiteY877" fmla="*/ 767705 h 767705"/>
                <a:gd name="connsiteX878" fmla="*/ 10041498 w 11218359"/>
                <a:gd name="connsiteY878" fmla="*/ 767705 h 767705"/>
                <a:gd name="connsiteX879" fmla="*/ 10052976 w 11218359"/>
                <a:gd name="connsiteY879" fmla="*/ 767705 h 767705"/>
                <a:gd name="connsiteX880" fmla="*/ 10064405 w 11218359"/>
                <a:gd name="connsiteY880" fmla="*/ 767705 h 767705"/>
                <a:gd name="connsiteX881" fmla="*/ 10075835 w 11218359"/>
                <a:gd name="connsiteY881" fmla="*/ 767705 h 767705"/>
                <a:gd name="connsiteX882" fmla="*/ 10087266 w 11218359"/>
                <a:gd name="connsiteY882" fmla="*/ 767705 h 767705"/>
                <a:gd name="connsiteX883" fmla="*/ 10098695 w 11218359"/>
                <a:gd name="connsiteY883" fmla="*/ 767705 h 767705"/>
                <a:gd name="connsiteX884" fmla="*/ 10110174 w 11218359"/>
                <a:gd name="connsiteY884" fmla="*/ 767705 h 767705"/>
                <a:gd name="connsiteX885" fmla="*/ 10121603 w 11218359"/>
                <a:gd name="connsiteY885" fmla="*/ 767705 h 767705"/>
                <a:gd name="connsiteX886" fmla="*/ 10133033 w 11218359"/>
                <a:gd name="connsiteY886" fmla="*/ 767705 h 767705"/>
                <a:gd name="connsiteX887" fmla="*/ 10144463 w 11218359"/>
                <a:gd name="connsiteY887" fmla="*/ 767705 h 767705"/>
                <a:gd name="connsiteX888" fmla="*/ 10155893 w 11218359"/>
                <a:gd name="connsiteY888" fmla="*/ 767705 h 767705"/>
                <a:gd name="connsiteX889" fmla="*/ 10167371 w 11218359"/>
                <a:gd name="connsiteY889" fmla="*/ 767705 h 767705"/>
                <a:gd name="connsiteX890" fmla="*/ 10178801 w 11218359"/>
                <a:gd name="connsiteY890" fmla="*/ 767705 h 767705"/>
                <a:gd name="connsiteX891" fmla="*/ 10190230 w 11218359"/>
                <a:gd name="connsiteY891" fmla="*/ 767705 h 767705"/>
                <a:gd name="connsiteX892" fmla="*/ 10201661 w 11218359"/>
                <a:gd name="connsiteY892" fmla="*/ 767705 h 767705"/>
                <a:gd name="connsiteX893" fmla="*/ 10213091 w 11218359"/>
                <a:gd name="connsiteY893" fmla="*/ 767705 h 767705"/>
                <a:gd name="connsiteX894" fmla="*/ 10224569 w 11218359"/>
                <a:gd name="connsiteY894" fmla="*/ 767705 h 767705"/>
                <a:gd name="connsiteX895" fmla="*/ 10235998 w 11218359"/>
                <a:gd name="connsiteY895" fmla="*/ 767705 h 767705"/>
                <a:gd name="connsiteX896" fmla="*/ 10247428 w 11218359"/>
                <a:gd name="connsiteY896" fmla="*/ 767705 h 767705"/>
                <a:gd name="connsiteX897" fmla="*/ 10258859 w 11218359"/>
                <a:gd name="connsiteY897" fmla="*/ 767705 h 767705"/>
                <a:gd name="connsiteX898" fmla="*/ 10270288 w 11218359"/>
                <a:gd name="connsiteY898" fmla="*/ 767705 h 767705"/>
                <a:gd name="connsiteX899" fmla="*/ 10281767 w 11218359"/>
                <a:gd name="connsiteY899" fmla="*/ 767705 h 767705"/>
                <a:gd name="connsiteX900" fmla="*/ 10293196 w 11218359"/>
                <a:gd name="connsiteY900" fmla="*/ 767705 h 767705"/>
                <a:gd name="connsiteX901" fmla="*/ 10304626 w 11218359"/>
                <a:gd name="connsiteY901" fmla="*/ 767705 h 767705"/>
                <a:gd name="connsiteX902" fmla="*/ 10316056 w 11218359"/>
                <a:gd name="connsiteY902" fmla="*/ 767705 h 767705"/>
                <a:gd name="connsiteX903" fmla="*/ 10327486 w 11218359"/>
                <a:gd name="connsiteY903" fmla="*/ 767705 h 767705"/>
                <a:gd name="connsiteX904" fmla="*/ 10338963 w 11218359"/>
                <a:gd name="connsiteY904" fmla="*/ 767705 h 767705"/>
                <a:gd name="connsiteX905" fmla="*/ 10350394 w 11218359"/>
                <a:gd name="connsiteY905" fmla="*/ 767705 h 767705"/>
                <a:gd name="connsiteX906" fmla="*/ 10361823 w 11218359"/>
                <a:gd name="connsiteY906" fmla="*/ 767705 h 767705"/>
                <a:gd name="connsiteX907" fmla="*/ 10373254 w 11218359"/>
                <a:gd name="connsiteY907" fmla="*/ 767705 h 767705"/>
                <a:gd name="connsiteX908" fmla="*/ 10384684 w 11218359"/>
                <a:gd name="connsiteY908" fmla="*/ 767705 h 767705"/>
                <a:gd name="connsiteX909" fmla="*/ 10396161 w 11218359"/>
                <a:gd name="connsiteY909" fmla="*/ 767705 h 767705"/>
                <a:gd name="connsiteX910" fmla="*/ 10407591 w 11218359"/>
                <a:gd name="connsiteY910" fmla="*/ 767705 h 767705"/>
                <a:gd name="connsiteX911" fmla="*/ 10419021 w 11218359"/>
                <a:gd name="connsiteY911" fmla="*/ 767705 h 767705"/>
                <a:gd name="connsiteX912" fmla="*/ 10430452 w 11218359"/>
                <a:gd name="connsiteY912" fmla="*/ 767705 h 767705"/>
                <a:gd name="connsiteX913" fmla="*/ 10441881 w 11218359"/>
                <a:gd name="connsiteY913" fmla="*/ 767705 h 767705"/>
                <a:gd name="connsiteX914" fmla="*/ 10453358 w 11218359"/>
                <a:gd name="connsiteY914" fmla="*/ 767705 h 767705"/>
                <a:gd name="connsiteX915" fmla="*/ 10464789 w 11218359"/>
                <a:gd name="connsiteY915" fmla="*/ 767705 h 767705"/>
                <a:gd name="connsiteX916" fmla="*/ 10476219 w 11218359"/>
                <a:gd name="connsiteY916" fmla="*/ 767705 h 767705"/>
                <a:gd name="connsiteX917" fmla="*/ 10487649 w 11218359"/>
                <a:gd name="connsiteY917" fmla="*/ 767705 h 767705"/>
                <a:gd name="connsiteX918" fmla="*/ 10499079 w 11218359"/>
                <a:gd name="connsiteY918" fmla="*/ 767705 h 767705"/>
                <a:gd name="connsiteX919" fmla="*/ 10510556 w 11218359"/>
                <a:gd name="connsiteY919" fmla="*/ 767705 h 767705"/>
                <a:gd name="connsiteX920" fmla="*/ 10521987 w 11218359"/>
                <a:gd name="connsiteY920" fmla="*/ 767705 h 767705"/>
                <a:gd name="connsiteX921" fmla="*/ 10533416 w 11218359"/>
                <a:gd name="connsiteY921" fmla="*/ 767705 h 767705"/>
                <a:gd name="connsiteX922" fmla="*/ 10544847 w 11218359"/>
                <a:gd name="connsiteY922" fmla="*/ 767705 h 767705"/>
                <a:gd name="connsiteX923" fmla="*/ 10556277 w 11218359"/>
                <a:gd name="connsiteY923" fmla="*/ 767705 h 767705"/>
                <a:gd name="connsiteX924" fmla="*/ 10567754 w 11218359"/>
                <a:gd name="connsiteY924" fmla="*/ 767705 h 767705"/>
                <a:gd name="connsiteX925" fmla="*/ 10579184 w 11218359"/>
                <a:gd name="connsiteY925" fmla="*/ 767705 h 767705"/>
                <a:gd name="connsiteX926" fmla="*/ 10590614 w 11218359"/>
                <a:gd name="connsiteY926" fmla="*/ 767705 h 767705"/>
                <a:gd name="connsiteX927" fmla="*/ 10602045 w 11218359"/>
                <a:gd name="connsiteY927" fmla="*/ 767705 h 767705"/>
                <a:gd name="connsiteX928" fmla="*/ 10613474 w 11218359"/>
                <a:gd name="connsiteY928" fmla="*/ 767705 h 767705"/>
                <a:gd name="connsiteX929" fmla="*/ 10624951 w 11218359"/>
                <a:gd name="connsiteY929" fmla="*/ 767705 h 767705"/>
                <a:gd name="connsiteX930" fmla="*/ 10636382 w 11218359"/>
                <a:gd name="connsiteY930" fmla="*/ 767705 h 767705"/>
                <a:gd name="connsiteX931" fmla="*/ 10647812 w 11218359"/>
                <a:gd name="connsiteY931" fmla="*/ 767705 h 767705"/>
                <a:gd name="connsiteX932" fmla="*/ 10659241 w 11218359"/>
                <a:gd name="connsiteY932" fmla="*/ 767705 h 767705"/>
                <a:gd name="connsiteX933" fmla="*/ 10670672 w 11218359"/>
                <a:gd name="connsiteY933" fmla="*/ 767705 h 767705"/>
                <a:gd name="connsiteX934" fmla="*/ 10682149 w 11218359"/>
                <a:gd name="connsiteY934" fmla="*/ 767705 h 767705"/>
                <a:gd name="connsiteX935" fmla="*/ 10693580 w 11218359"/>
                <a:gd name="connsiteY935" fmla="*/ 767705 h 767705"/>
                <a:gd name="connsiteX936" fmla="*/ 10705009 w 11218359"/>
                <a:gd name="connsiteY936" fmla="*/ 767705 h 767705"/>
                <a:gd name="connsiteX937" fmla="*/ 10716439 w 11218359"/>
                <a:gd name="connsiteY937" fmla="*/ 767705 h 767705"/>
                <a:gd name="connsiteX938" fmla="*/ 10727870 w 11218359"/>
                <a:gd name="connsiteY938" fmla="*/ 767705 h 767705"/>
                <a:gd name="connsiteX939" fmla="*/ 10739347 w 11218359"/>
                <a:gd name="connsiteY939" fmla="*/ 767705 h 767705"/>
                <a:gd name="connsiteX940" fmla="*/ 10750778 w 11218359"/>
                <a:gd name="connsiteY940" fmla="*/ 767705 h 767705"/>
                <a:gd name="connsiteX941" fmla="*/ 10762207 w 11218359"/>
                <a:gd name="connsiteY941" fmla="*/ 767705 h 767705"/>
                <a:gd name="connsiteX942" fmla="*/ 10773637 w 11218359"/>
                <a:gd name="connsiteY942" fmla="*/ 767705 h 767705"/>
                <a:gd name="connsiteX943" fmla="*/ 10785067 w 11218359"/>
                <a:gd name="connsiteY943" fmla="*/ 767705 h 767705"/>
                <a:gd name="connsiteX944" fmla="*/ 10796544 w 11218359"/>
                <a:gd name="connsiteY944" fmla="*/ 767705 h 767705"/>
                <a:gd name="connsiteX945" fmla="*/ 10807975 w 11218359"/>
                <a:gd name="connsiteY945" fmla="*/ 767705 h 767705"/>
                <a:gd name="connsiteX946" fmla="*/ 10819405 w 11218359"/>
                <a:gd name="connsiteY946" fmla="*/ 767705 h 767705"/>
                <a:gd name="connsiteX947" fmla="*/ 10830834 w 11218359"/>
                <a:gd name="connsiteY947" fmla="*/ 767705 h 767705"/>
                <a:gd name="connsiteX948" fmla="*/ 10842265 w 11218359"/>
                <a:gd name="connsiteY948" fmla="*/ 767705 h 767705"/>
                <a:gd name="connsiteX949" fmla="*/ 10853742 w 11218359"/>
                <a:gd name="connsiteY949" fmla="*/ 767705 h 767705"/>
                <a:gd name="connsiteX950" fmla="*/ 10865173 w 11218359"/>
                <a:gd name="connsiteY950" fmla="*/ 767705 h 767705"/>
                <a:gd name="connsiteX951" fmla="*/ 10876602 w 11218359"/>
                <a:gd name="connsiteY951" fmla="*/ 767705 h 767705"/>
                <a:gd name="connsiteX952" fmla="*/ 10888032 w 11218359"/>
                <a:gd name="connsiteY952" fmla="*/ 767705 h 767705"/>
                <a:gd name="connsiteX953" fmla="*/ 10899463 w 11218359"/>
                <a:gd name="connsiteY953" fmla="*/ 767705 h 767705"/>
                <a:gd name="connsiteX954" fmla="*/ 10910892 w 11218359"/>
                <a:gd name="connsiteY954" fmla="*/ 767705 h 767705"/>
                <a:gd name="connsiteX955" fmla="*/ 10922369 w 11218359"/>
                <a:gd name="connsiteY955" fmla="*/ 767705 h 767705"/>
                <a:gd name="connsiteX956" fmla="*/ 10933800 w 11218359"/>
                <a:gd name="connsiteY956" fmla="*/ 767705 h 767705"/>
                <a:gd name="connsiteX957" fmla="*/ 10945230 w 11218359"/>
                <a:gd name="connsiteY957" fmla="*/ 767705 h 767705"/>
                <a:gd name="connsiteX958" fmla="*/ 10956660 w 11218359"/>
                <a:gd name="connsiteY958" fmla="*/ 767705 h 767705"/>
                <a:gd name="connsiteX959" fmla="*/ 10968090 w 11218359"/>
                <a:gd name="connsiteY959" fmla="*/ 767705 h 767705"/>
                <a:gd name="connsiteX960" fmla="*/ 10979567 w 11218359"/>
                <a:gd name="connsiteY960" fmla="*/ 767705 h 767705"/>
                <a:gd name="connsiteX961" fmla="*/ 10990998 w 11218359"/>
                <a:gd name="connsiteY961" fmla="*/ 767705 h 767705"/>
                <a:gd name="connsiteX962" fmla="*/ 11002427 w 11218359"/>
                <a:gd name="connsiteY962" fmla="*/ 767705 h 767705"/>
                <a:gd name="connsiteX963" fmla="*/ 11013858 w 11218359"/>
                <a:gd name="connsiteY963" fmla="*/ 767705 h 767705"/>
                <a:gd name="connsiteX964" fmla="*/ 11025287 w 11218359"/>
                <a:gd name="connsiteY964" fmla="*/ 767705 h 767705"/>
                <a:gd name="connsiteX965" fmla="*/ 11036765 w 11218359"/>
                <a:gd name="connsiteY965" fmla="*/ 767705 h 767705"/>
                <a:gd name="connsiteX966" fmla="*/ 11048195 w 11218359"/>
                <a:gd name="connsiteY966" fmla="*/ 767705 h 767705"/>
                <a:gd name="connsiteX967" fmla="*/ 11059625 w 11218359"/>
                <a:gd name="connsiteY967" fmla="*/ 767705 h 767705"/>
                <a:gd name="connsiteX968" fmla="*/ 11071056 w 11218359"/>
                <a:gd name="connsiteY968" fmla="*/ 767705 h 767705"/>
                <a:gd name="connsiteX969" fmla="*/ 11082485 w 11218359"/>
                <a:gd name="connsiteY969" fmla="*/ 767705 h 767705"/>
                <a:gd name="connsiteX970" fmla="*/ 11093962 w 11218359"/>
                <a:gd name="connsiteY970" fmla="*/ 767705 h 767705"/>
                <a:gd name="connsiteX971" fmla="*/ 11105393 w 11218359"/>
                <a:gd name="connsiteY971" fmla="*/ 767705 h 767705"/>
                <a:gd name="connsiteX972" fmla="*/ 11116823 w 11218359"/>
                <a:gd name="connsiteY972" fmla="*/ 767705 h 767705"/>
                <a:gd name="connsiteX973" fmla="*/ 11128253 w 11218359"/>
                <a:gd name="connsiteY973" fmla="*/ 767705 h 767705"/>
                <a:gd name="connsiteX974" fmla="*/ 11139683 w 11218359"/>
                <a:gd name="connsiteY974" fmla="*/ 767705 h 767705"/>
                <a:gd name="connsiteX975" fmla="*/ 11151160 w 11218359"/>
                <a:gd name="connsiteY975" fmla="*/ 767705 h 767705"/>
                <a:gd name="connsiteX976" fmla="*/ 11162591 w 11218359"/>
                <a:gd name="connsiteY976" fmla="*/ 767705 h 767705"/>
                <a:gd name="connsiteX977" fmla="*/ 11174020 w 11218359"/>
                <a:gd name="connsiteY977" fmla="*/ 767705 h 767705"/>
                <a:gd name="connsiteX978" fmla="*/ 11185451 w 11218359"/>
                <a:gd name="connsiteY978" fmla="*/ 767705 h 767705"/>
                <a:gd name="connsiteX979" fmla="*/ 11196881 w 11218359"/>
                <a:gd name="connsiteY979" fmla="*/ 767705 h 767705"/>
                <a:gd name="connsiteX980" fmla="*/ 11208358 w 11218359"/>
                <a:gd name="connsiteY980" fmla="*/ 767705 h 767705"/>
                <a:gd name="connsiteX981" fmla="*/ 11218359 w 11218359"/>
                <a:gd name="connsiteY981" fmla="*/ 767705 h 767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67705">
                  <a:moveTo>
                    <a:pt x="0" y="767705"/>
                  </a:moveTo>
                  <a:lnTo>
                    <a:pt x="9149" y="767705"/>
                  </a:lnTo>
                  <a:lnTo>
                    <a:pt x="20588" y="767705"/>
                  </a:lnTo>
                  <a:lnTo>
                    <a:pt x="32028" y="767705"/>
                  </a:lnTo>
                  <a:lnTo>
                    <a:pt x="43467" y="767705"/>
                  </a:lnTo>
                  <a:lnTo>
                    <a:pt x="54907" y="767705"/>
                  </a:lnTo>
                  <a:lnTo>
                    <a:pt x="66346" y="767705"/>
                  </a:lnTo>
                  <a:lnTo>
                    <a:pt x="77786" y="767705"/>
                  </a:lnTo>
                  <a:lnTo>
                    <a:pt x="89225" y="767705"/>
                  </a:lnTo>
                  <a:lnTo>
                    <a:pt x="100665" y="767705"/>
                  </a:lnTo>
                  <a:lnTo>
                    <a:pt x="112104" y="767705"/>
                  </a:lnTo>
                  <a:lnTo>
                    <a:pt x="123544" y="767705"/>
                  </a:lnTo>
                  <a:lnTo>
                    <a:pt x="134979" y="767705"/>
                  </a:lnTo>
                  <a:lnTo>
                    <a:pt x="146423" y="767705"/>
                  </a:lnTo>
                  <a:lnTo>
                    <a:pt x="157858" y="767705"/>
                  </a:lnTo>
                  <a:lnTo>
                    <a:pt x="169297" y="767705"/>
                  </a:lnTo>
                  <a:lnTo>
                    <a:pt x="180737" y="767705"/>
                  </a:lnTo>
                  <a:lnTo>
                    <a:pt x="192176" y="767705"/>
                  </a:lnTo>
                  <a:lnTo>
                    <a:pt x="203616" y="767705"/>
                  </a:lnTo>
                  <a:lnTo>
                    <a:pt x="215055" y="767705"/>
                  </a:lnTo>
                  <a:lnTo>
                    <a:pt x="226495" y="767705"/>
                  </a:lnTo>
                  <a:lnTo>
                    <a:pt x="237935" y="767705"/>
                  </a:lnTo>
                  <a:lnTo>
                    <a:pt x="249374" y="767705"/>
                  </a:lnTo>
                  <a:lnTo>
                    <a:pt x="260814" y="767705"/>
                  </a:lnTo>
                  <a:lnTo>
                    <a:pt x="272253" y="767705"/>
                  </a:lnTo>
                  <a:lnTo>
                    <a:pt x="283693" y="767705"/>
                  </a:lnTo>
                  <a:lnTo>
                    <a:pt x="295132" y="767705"/>
                  </a:lnTo>
                  <a:lnTo>
                    <a:pt x="306572" y="767705"/>
                  </a:lnTo>
                  <a:lnTo>
                    <a:pt x="318011" y="767705"/>
                  </a:lnTo>
                  <a:lnTo>
                    <a:pt x="329451" y="767705"/>
                  </a:lnTo>
                  <a:lnTo>
                    <a:pt x="340890" y="767705"/>
                  </a:lnTo>
                  <a:lnTo>
                    <a:pt x="352330" y="767705"/>
                  </a:lnTo>
                  <a:lnTo>
                    <a:pt x="363769" y="767705"/>
                  </a:lnTo>
                  <a:lnTo>
                    <a:pt x="375209" y="767705"/>
                  </a:lnTo>
                  <a:lnTo>
                    <a:pt x="386648" y="767705"/>
                  </a:lnTo>
                  <a:lnTo>
                    <a:pt x="398088" y="767705"/>
                  </a:lnTo>
                  <a:lnTo>
                    <a:pt x="409527" y="767705"/>
                  </a:lnTo>
                  <a:lnTo>
                    <a:pt x="420967" y="767705"/>
                  </a:lnTo>
                  <a:lnTo>
                    <a:pt x="432406" y="767705"/>
                  </a:lnTo>
                  <a:lnTo>
                    <a:pt x="443846" y="767705"/>
                  </a:lnTo>
                  <a:lnTo>
                    <a:pt x="455285" y="767705"/>
                  </a:lnTo>
                  <a:lnTo>
                    <a:pt x="466725" y="767705"/>
                  </a:lnTo>
                  <a:lnTo>
                    <a:pt x="478165" y="767705"/>
                  </a:lnTo>
                  <a:lnTo>
                    <a:pt x="489604" y="767705"/>
                  </a:lnTo>
                  <a:lnTo>
                    <a:pt x="501044" y="767705"/>
                  </a:lnTo>
                  <a:lnTo>
                    <a:pt x="512483" y="767705"/>
                  </a:lnTo>
                  <a:lnTo>
                    <a:pt x="523923" y="767705"/>
                  </a:lnTo>
                  <a:lnTo>
                    <a:pt x="535362" y="767705"/>
                  </a:lnTo>
                  <a:lnTo>
                    <a:pt x="546802" y="767705"/>
                  </a:lnTo>
                  <a:lnTo>
                    <a:pt x="558241" y="767705"/>
                  </a:lnTo>
                  <a:lnTo>
                    <a:pt x="569681" y="767705"/>
                  </a:lnTo>
                  <a:lnTo>
                    <a:pt x="581120" y="767705"/>
                  </a:lnTo>
                  <a:lnTo>
                    <a:pt x="592560" y="767705"/>
                  </a:lnTo>
                  <a:lnTo>
                    <a:pt x="603999" y="767705"/>
                  </a:lnTo>
                  <a:lnTo>
                    <a:pt x="615439" y="767705"/>
                  </a:lnTo>
                  <a:lnTo>
                    <a:pt x="626878" y="767705"/>
                  </a:lnTo>
                  <a:lnTo>
                    <a:pt x="638318" y="767705"/>
                  </a:lnTo>
                  <a:lnTo>
                    <a:pt x="649757" y="767705"/>
                  </a:lnTo>
                  <a:lnTo>
                    <a:pt x="661192" y="767705"/>
                  </a:lnTo>
                  <a:lnTo>
                    <a:pt x="672632" y="767705"/>
                  </a:lnTo>
                  <a:lnTo>
                    <a:pt x="684071" y="767705"/>
                  </a:lnTo>
                  <a:lnTo>
                    <a:pt x="695511" y="767705"/>
                  </a:lnTo>
                  <a:lnTo>
                    <a:pt x="706950" y="767705"/>
                  </a:lnTo>
                  <a:lnTo>
                    <a:pt x="718390" y="767705"/>
                  </a:lnTo>
                  <a:lnTo>
                    <a:pt x="729829" y="767705"/>
                  </a:lnTo>
                  <a:lnTo>
                    <a:pt x="741269" y="767705"/>
                  </a:lnTo>
                  <a:lnTo>
                    <a:pt x="752708" y="767705"/>
                  </a:lnTo>
                  <a:lnTo>
                    <a:pt x="764148" y="767705"/>
                  </a:lnTo>
                  <a:lnTo>
                    <a:pt x="775587" y="767705"/>
                  </a:lnTo>
                  <a:lnTo>
                    <a:pt x="787027" y="767705"/>
                  </a:lnTo>
                  <a:lnTo>
                    <a:pt x="798467" y="767705"/>
                  </a:lnTo>
                  <a:lnTo>
                    <a:pt x="809906" y="767705"/>
                  </a:lnTo>
                  <a:lnTo>
                    <a:pt x="821346" y="767705"/>
                  </a:lnTo>
                  <a:lnTo>
                    <a:pt x="832785" y="767705"/>
                  </a:lnTo>
                  <a:lnTo>
                    <a:pt x="844225" y="767705"/>
                  </a:lnTo>
                  <a:lnTo>
                    <a:pt x="855664" y="767705"/>
                  </a:lnTo>
                  <a:lnTo>
                    <a:pt x="867104" y="767705"/>
                  </a:lnTo>
                  <a:lnTo>
                    <a:pt x="878543" y="767705"/>
                  </a:lnTo>
                  <a:lnTo>
                    <a:pt x="889983" y="767705"/>
                  </a:lnTo>
                  <a:lnTo>
                    <a:pt x="901422" y="767705"/>
                  </a:lnTo>
                  <a:lnTo>
                    <a:pt x="912862" y="767705"/>
                  </a:lnTo>
                  <a:lnTo>
                    <a:pt x="924301" y="767705"/>
                  </a:lnTo>
                  <a:lnTo>
                    <a:pt x="935741" y="767705"/>
                  </a:lnTo>
                  <a:lnTo>
                    <a:pt x="947180" y="767705"/>
                  </a:lnTo>
                  <a:lnTo>
                    <a:pt x="958620" y="767705"/>
                  </a:lnTo>
                  <a:lnTo>
                    <a:pt x="970059" y="767705"/>
                  </a:lnTo>
                  <a:lnTo>
                    <a:pt x="981499" y="767705"/>
                  </a:lnTo>
                  <a:lnTo>
                    <a:pt x="992938" y="767705"/>
                  </a:lnTo>
                  <a:lnTo>
                    <a:pt x="1004378" y="767705"/>
                  </a:lnTo>
                  <a:lnTo>
                    <a:pt x="1015818" y="767705"/>
                  </a:lnTo>
                  <a:lnTo>
                    <a:pt x="1027257" y="767705"/>
                  </a:lnTo>
                  <a:lnTo>
                    <a:pt x="1038697" y="767705"/>
                  </a:lnTo>
                  <a:lnTo>
                    <a:pt x="1050136" y="767705"/>
                  </a:lnTo>
                  <a:lnTo>
                    <a:pt x="1061576" y="767705"/>
                  </a:lnTo>
                  <a:lnTo>
                    <a:pt x="1073015" y="767705"/>
                  </a:lnTo>
                  <a:lnTo>
                    <a:pt x="1084455" y="767705"/>
                  </a:lnTo>
                  <a:lnTo>
                    <a:pt x="1095894" y="767705"/>
                  </a:lnTo>
                  <a:lnTo>
                    <a:pt x="1107334" y="767705"/>
                  </a:lnTo>
                  <a:lnTo>
                    <a:pt x="1118773" y="767705"/>
                  </a:lnTo>
                  <a:lnTo>
                    <a:pt x="1130213" y="767705"/>
                  </a:lnTo>
                  <a:lnTo>
                    <a:pt x="1141652" y="767705"/>
                  </a:lnTo>
                  <a:lnTo>
                    <a:pt x="1153092" y="767705"/>
                  </a:lnTo>
                  <a:lnTo>
                    <a:pt x="1164531" y="767705"/>
                  </a:lnTo>
                  <a:lnTo>
                    <a:pt x="1175971" y="767705"/>
                  </a:lnTo>
                  <a:lnTo>
                    <a:pt x="1187406" y="767705"/>
                  </a:lnTo>
                  <a:lnTo>
                    <a:pt x="1198845" y="767705"/>
                  </a:lnTo>
                  <a:lnTo>
                    <a:pt x="1210285" y="767705"/>
                  </a:lnTo>
                  <a:lnTo>
                    <a:pt x="1221724" y="767705"/>
                  </a:lnTo>
                  <a:lnTo>
                    <a:pt x="1233164" y="767705"/>
                  </a:lnTo>
                  <a:lnTo>
                    <a:pt x="1244603" y="767705"/>
                  </a:lnTo>
                  <a:lnTo>
                    <a:pt x="1256043" y="767705"/>
                  </a:lnTo>
                  <a:lnTo>
                    <a:pt x="1267482" y="767705"/>
                  </a:lnTo>
                  <a:lnTo>
                    <a:pt x="1278922" y="767705"/>
                  </a:lnTo>
                  <a:lnTo>
                    <a:pt x="1290361" y="767705"/>
                  </a:lnTo>
                  <a:lnTo>
                    <a:pt x="1301801" y="767705"/>
                  </a:lnTo>
                  <a:lnTo>
                    <a:pt x="1313240" y="767705"/>
                  </a:lnTo>
                  <a:lnTo>
                    <a:pt x="1324680" y="767705"/>
                  </a:lnTo>
                  <a:lnTo>
                    <a:pt x="1336120" y="767705"/>
                  </a:lnTo>
                  <a:lnTo>
                    <a:pt x="1347559" y="767705"/>
                  </a:lnTo>
                  <a:lnTo>
                    <a:pt x="1358999" y="767705"/>
                  </a:lnTo>
                  <a:lnTo>
                    <a:pt x="1370438" y="767705"/>
                  </a:lnTo>
                  <a:lnTo>
                    <a:pt x="1381878" y="767705"/>
                  </a:lnTo>
                  <a:lnTo>
                    <a:pt x="1393317" y="767705"/>
                  </a:lnTo>
                  <a:lnTo>
                    <a:pt x="1404757" y="767705"/>
                  </a:lnTo>
                  <a:lnTo>
                    <a:pt x="1416196" y="767705"/>
                  </a:lnTo>
                  <a:lnTo>
                    <a:pt x="1427636" y="767705"/>
                  </a:lnTo>
                  <a:lnTo>
                    <a:pt x="1439075" y="767705"/>
                  </a:lnTo>
                  <a:lnTo>
                    <a:pt x="1450515" y="767705"/>
                  </a:lnTo>
                  <a:lnTo>
                    <a:pt x="1461954" y="767705"/>
                  </a:lnTo>
                  <a:lnTo>
                    <a:pt x="1473394" y="767705"/>
                  </a:lnTo>
                  <a:lnTo>
                    <a:pt x="1484833" y="767705"/>
                  </a:lnTo>
                  <a:lnTo>
                    <a:pt x="1496273" y="767705"/>
                  </a:lnTo>
                  <a:lnTo>
                    <a:pt x="1507712" y="767705"/>
                  </a:lnTo>
                  <a:lnTo>
                    <a:pt x="1519152" y="767705"/>
                  </a:lnTo>
                  <a:lnTo>
                    <a:pt x="1530591" y="767705"/>
                  </a:lnTo>
                  <a:lnTo>
                    <a:pt x="1542031" y="767705"/>
                  </a:lnTo>
                  <a:lnTo>
                    <a:pt x="1553471" y="767705"/>
                  </a:lnTo>
                  <a:lnTo>
                    <a:pt x="1564910" y="767705"/>
                  </a:lnTo>
                  <a:lnTo>
                    <a:pt x="1576349" y="767705"/>
                  </a:lnTo>
                  <a:lnTo>
                    <a:pt x="1587789" y="767705"/>
                  </a:lnTo>
                  <a:lnTo>
                    <a:pt x="1599229" y="767705"/>
                  </a:lnTo>
                  <a:lnTo>
                    <a:pt x="1610668" y="767705"/>
                  </a:lnTo>
                  <a:lnTo>
                    <a:pt x="1622107" y="767705"/>
                  </a:lnTo>
                  <a:lnTo>
                    <a:pt x="1633547" y="767705"/>
                  </a:lnTo>
                  <a:lnTo>
                    <a:pt x="1644987" y="767705"/>
                  </a:lnTo>
                  <a:lnTo>
                    <a:pt x="1656426" y="767705"/>
                  </a:lnTo>
                  <a:lnTo>
                    <a:pt x="1667866" y="767705"/>
                  </a:lnTo>
                  <a:lnTo>
                    <a:pt x="1679305" y="767705"/>
                  </a:lnTo>
                  <a:lnTo>
                    <a:pt x="1690745" y="767705"/>
                  </a:lnTo>
                  <a:lnTo>
                    <a:pt x="1702184" y="767705"/>
                  </a:lnTo>
                  <a:lnTo>
                    <a:pt x="1713619" y="767705"/>
                  </a:lnTo>
                  <a:lnTo>
                    <a:pt x="1725063" y="767705"/>
                  </a:lnTo>
                  <a:lnTo>
                    <a:pt x="1736498" y="767705"/>
                  </a:lnTo>
                  <a:lnTo>
                    <a:pt x="1747938" y="767705"/>
                  </a:lnTo>
                  <a:lnTo>
                    <a:pt x="1759377" y="767705"/>
                  </a:lnTo>
                  <a:lnTo>
                    <a:pt x="1770817" y="767705"/>
                  </a:lnTo>
                  <a:lnTo>
                    <a:pt x="1782256" y="767705"/>
                  </a:lnTo>
                  <a:lnTo>
                    <a:pt x="1793696" y="767705"/>
                  </a:lnTo>
                  <a:lnTo>
                    <a:pt x="1805135" y="767705"/>
                  </a:lnTo>
                  <a:lnTo>
                    <a:pt x="1816575" y="767705"/>
                  </a:lnTo>
                  <a:lnTo>
                    <a:pt x="1828014" y="767705"/>
                  </a:lnTo>
                  <a:lnTo>
                    <a:pt x="1839454" y="767705"/>
                  </a:lnTo>
                  <a:lnTo>
                    <a:pt x="1850893" y="767705"/>
                  </a:lnTo>
                  <a:lnTo>
                    <a:pt x="1862333" y="767705"/>
                  </a:lnTo>
                  <a:lnTo>
                    <a:pt x="1873772" y="767705"/>
                  </a:lnTo>
                  <a:lnTo>
                    <a:pt x="1885212" y="767705"/>
                  </a:lnTo>
                  <a:lnTo>
                    <a:pt x="1896651" y="767705"/>
                  </a:lnTo>
                  <a:lnTo>
                    <a:pt x="1908091" y="767705"/>
                  </a:lnTo>
                  <a:lnTo>
                    <a:pt x="1919531" y="767705"/>
                  </a:lnTo>
                  <a:lnTo>
                    <a:pt x="1930970" y="767705"/>
                  </a:lnTo>
                  <a:lnTo>
                    <a:pt x="1942409" y="767705"/>
                  </a:lnTo>
                  <a:lnTo>
                    <a:pt x="1953849" y="767705"/>
                  </a:lnTo>
                  <a:lnTo>
                    <a:pt x="1965289" y="767705"/>
                  </a:lnTo>
                  <a:lnTo>
                    <a:pt x="1976728" y="767705"/>
                  </a:lnTo>
                  <a:lnTo>
                    <a:pt x="1988168" y="767705"/>
                  </a:lnTo>
                  <a:lnTo>
                    <a:pt x="1999607" y="767705"/>
                  </a:lnTo>
                  <a:lnTo>
                    <a:pt x="2011047" y="767705"/>
                  </a:lnTo>
                  <a:lnTo>
                    <a:pt x="2022486" y="767705"/>
                  </a:lnTo>
                  <a:lnTo>
                    <a:pt x="2033926" y="767705"/>
                  </a:lnTo>
                  <a:lnTo>
                    <a:pt x="2045365" y="767705"/>
                  </a:lnTo>
                  <a:lnTo>
                    <a:pt x="2056805" y="767705"/>
                  </a:lnTo>
                  <a:lnTo>
                    <a:pt x="2068244" y="767705"/>
                  </a:lnTo>
                  <a:lnTo>
                    <a:pt x="2079684" y="767705"/>
                  </a:lnTo>
                  <a:lnTo>
                    <a:pt x="2091123" y="767705"/>
                  </a:lnTo>
                  <a:lnTo>
                    <a:pt x="2102563" y="767705"/>
                  </a:lnTo>
                  <a:lnTo>
                    <a:pt x="2114002" y="767705"/>
                  </a:lnTo>
                  <a:lnTo>
                    <a:pt x="2125442" y="767705"/>
                  </a:lnTo>
                  <a:lnTo>
                    <a:pt x="2136882" y="767705"/>
                  </a:lnTo>
                  <a:lnTo>
                    <a:pt x="2148321" y="767705"/>
                  </a:lnTo>
                  <a:lnTo>
                    <a:pt x="2159760" y="767705"/>
                  </a:lnTo>
                  <a:lnTo>
                    <a:pt x="2171200" y="767705"/>
                  </a:lnTo>
                  <a:lnTo>
                    <a:pt x="2182640" y="767705"/>
                  </a:lnTo>
                  <a:lnTo>
                    <a:pt x="2194079" y="767705"/>
                  </a:lnTo>
                  <a:lnTo>
                    <a:pt x="2205519" y="767705"/>
                  </a:lnTo>
                  <a:lnTo>
                    <a:pt x="2216958" y="767705"/>
                  </a:lnTo>
                  <a:lnTo>
                    <a:pt x="2228393" y="767705"/>
                  </a:lnTo>
                  <a:lnTo>
                    <a:pt x="2239837" y="767705"/>
                  </a:lnTo>
                  <a:lnTo>
                    <a:pt x="2251272" y="767705"/>
                  </a:lnTo>
                  <a:lnTo>
                    <a:pt x="2262716" y="767705"/>
                  </a:lnTo>
                  <a:lnTo>
                    <a:pt x="2274151" y="767705"/>
                  </a:lnTo>
                  <a:lnTo>
                    <a:pt x="2285591" y="767705"/>
                  </a:lnTo>
                  <a:lnTo>
                    <a:pt x="2297030" y="767705"/>
                  </a:lnTo>
                  <a:lnTo>
                    <a:pt x="2308470" y="767705"/>
                  </a:lnTo>
                  <a:lnTo>
                    <a:pt x="2319909" y="767705"/>
                  </a:lnTo>
                  <a:lnTo>
                    <a:pt x="2331349" y="767705"/>
                  </a:lnTo>
                  <a:lnTo>
                    <a:pt x="2342788" y="767705"/>
                  </a:lnTo>
                  <a:lnTo>
                    <a:pt x="2354228" y="767705"/>
                  </a:lnTo>
                  <a:lnTo>
                    <a:pt x="2365667" y="767705"/>
                  </a:lnTo>
                  <a:lnTo>
                    <a:pt x="2377107" y="767705"/>
                  </a:lnTo>
                  <a:lnTo>
                    <a:pt x="2388546" y="767705"/>
                  </a:lnTo>
                  <a:lnTo>
                    <a:pt x="2399986" y="767705"/>
                  </a:lnTo>
                  <a:lnTo>
                    <a:pt x="2411425" y="767705"/>
                  </a:lnTo>
                  <a:lnTo>
                    <a:pt x="2422865" y="767705"/>
                  </a:lnTo>
                  <a:lnTo>
                    <a:pt x="2434304" y="767705"/>
                  </a:lnTo>
                  <a:lnTo>
                    <a:pt x="2445744" y="767705"/>
                  </a:lnTo>
                  <a:lnTo>
                    <a:pt x="2457184" y="767705"/>
                  </a:lnTo>
                  <a:lnTo>
                    <a:pt x="2468623" y="767705"/>
                  </a:lnTo>
                  <a:lnTo>
                    <a:pt x="2480062" y="767705"/>
                  </a:lnTo>
                  <a:lnTo>
                    <a:pt x="2491502" y="767705"/>
                  </a:lnTo>
                  <a:lnTo>
                    <a:pt x="2502942" y="767705"/>
                  </a:lnTo>
                  <a:lnTo>
                    <a:pt x="2514381" y="767705"/>
                  </a:lnTo>
                  <a:lnTo>
                    <a:pt x="2525821" y="767705"/>
                  </a:lnTo>
                  <a:lnTo>
                    <a:pt x="2537260" y="767705"/>
                  </a:lnTo>
                  <a:lnTo>
                    <a:pt x="2548700" y="767705"/>
                  </a:lnTo>
                  <a:lnTo>
                    <a:pt x="2560139" y="767705"/>
                  </a:lnTo>
                  <a:lnTo>
                    <a:pt x="2571579" y="767705"/>
                  </a:lnTo>
                  <a:lnTo>
                    <a:pt x="2583018" y="767705"/>
                  </a:lnTo>
                  <a:lnTo>
                    <a:pt x="2594458" y="767705"/>
                  </a:lnTo>
                  <a:lnTo>
                    <a:pt x="2605897" y="767705"/>
                  </a:lnTo>
                  <a:lnTo>
                    <a:pt x="2617337" y="767705"/>
                  </a:lnTo>
                  <a:lnTo>
                    <a:pt x="2628776" y="767705"/>
                  </a:lnTo>
                  <a:lnTo>
                    <a:pt x="2640216" y="767705"/>
                  </a:lnTo>
                  <a:lnTo>
                    <a:pt x="2651655" y="767705"/>
                  </a:lnTo>
                  <a:lnTo>
                    <a:pt x="2663095" y="767705"/>
                  </a:lnTo>
                  <a:lnTo>
                    <a:pt x="2674535" y="767705"/>
                  </a:lnTo>
                  <a:lnTo>
                    <a:pt x="2685974" y="767705"/>
                  </a:lnTo>
                  <a:lnTo>
                    <a:pt x="2697413" y="767705"/>
                  </a:lnTo>
                  <a:lnTo>
                    <a:pt x="2708853" y="767705"/>
                  </a:lnTo>
                  <a:lnTo>
                    <a:pt x="2720293" y="767705"/>
                  </a:lnTo>
                  <a:lnTo>
                    <a:pt x="2731727" y="767705"/>
                  </a:lnTo>
                  <a:lnTo>
                    <a:pt x="2743172" y="767705"/>
                  </a:lnTo>
                  <a:lnTo>
                    <a:pt x="2754611" y="767705"/>
                  </a:lnTo>
                  <a:lnTo>
                    <a:pt x="2766046" y="767705"/>
                  </a:lnTo>
                  <a:lnTo>
                    <a:pt x="2777490" y="767705"/>
                  </a:lnTo>
                  <a:lnTo>
                    <a:pt x="2788925" y="767705"/>
                  </a:lnTo>
                  <a:lnTo>
                    <a:pt x="2800364" y="767705"/>
                  </a:lnTo>
                  <a:lnTo>
                    <a:pt x="2811804" y="767705"/>
                  </a:lnTo>
                  <a:lnTo>
                    <a:pt x="2823243" y="767705"/>
                  </a:lnTo>
                  <a:lnTo>
                    <a:pt x="2834683" y="767705"/>
                  </a:lnTo>
                  <a:lnTo>
                    <a:pt x="2846123" y="767705"/>
                  </a:lnTo>
                  <a:lnTo>
                    <a:pt x="2857562" y="767705"/>
                  </a:lnTo>
                  <a:lnTo>
                    <a:pt x="2869001" y="767705"/>
                  </a:lnTo>
                  <a:lnTo>
                    <a:pt x="2880441" y="767705"/>
                  </a:lnTo>
                  <a:lnTo>
                    <a:pt x="2891881" y="767705"/>
                  </a:lnTo>
                  <a:lnTo>
                    <a:pt x="2903320" y="767705"/>
                  </a:lnTo>
                  <a:lnTo>
                    <a:pt x="2914760" y="767705"/>
                  </a:lnTo>
                  <a:lnTo>
                    <a:pt x="2926199" y="767705"/>
                  </a:lnTo>
                  <a:lnTo>
                    <a:pt x="2937639" y="767705"/>
                  </a:lnTo>
                  <a:lnTo>
                    <a:pt x="2949078" y="767705"/>
                  </a:lnTo>
                  <a:lnTo>
                    <a:pt x="2960518" y="767705"/>
                  </a:lnTo>
                  <a:lnTo>
                    <a:pt x="2971957" y="767705"/>
                  </a:lnTo>
                  <a:lnTo>
                    <a:pt x="2983397" y="767705"/>
                  </a:lnTo>
                  <a:lnTo>
                    <a:pt x="2994837" y="767705"/>
                  </a:lnTo>
                  <a:lnTo>
                    <a:pt x="3006276" y="767705"/>
                  </a:lnTo>
                  <a:lnTo>
                    <a:pt x="3017715" y="767705"/>
                  </a:lnTo>
                  <a:lnTo>
                    <a:pt x="3029155" y="767705"/>
                  </a:lnTo>
                  <a:lnTo>
                    <a:pt x="3040594" y="767705"/>
                  </a:lnTo>
                  <a:lnTo>
                    <a:pt x="3052034" y="767705"/>
                  </a:lnTo>
                  <a:lnTo>
                    <a:pt x="3063474" y="767705"/>
                  </a:lnTo>
                  <a:lnTo>
                    <a:pt x="3074913" y="767705"/>
                  </a:lnTo>
                  <a:lnTo>
                    <a:pt x="3086352" y="767705"/>
                  </a:lnTo>
                  <a:lnTo>
                    <a:pt x="3097792" y="767705"/>
                  </a:lnTo>
                  <a:lnTo>
                    <a:pt x="3109232" y="767705"/>
                  </a:lnTo>
                  <a:lnTo>
                    <a:pt x="3120671" y="767705"/>
                  </a:lnTo>
                  <a:lnTo>
                    <a:pt x="3132111" y="767705"/>
                  </a:lnTo>
                  <a:lnTo>
                    <a:pt x="3143550" y="767705"/>
                  </a:lnTo>
                  <a:lnTo>
                    <a:pt x="3154990" y="767705"/>
                  </a:lnTo>
                  <a:lnTo>
                    <a:pt x="3166429" y="767705"/>
                  </a:lnTo>
                  <a:lnTo>
                    <a:pt x="3177869" y="767705"/>
                  </a:lnTo>
                  <a:lnTo>
                    <a:pt x="3189308" y="767705"/>
                  </a:lnTo>
                  <a:lnTo>
                    <a:pt x="3200748" y="767705"/>
                  </a:lnTo>
                  <a:lnTo>
                    <a:pt x="3212187" y="767705"/>
                  </a:lnTo>
                  <a:lnTo>
                    <a:pt x="3223627" y="767705"/>
                  </a:lnTo>
                  <a:lnTo>
                    <a:pt x="3235066" y="767705"/>
                  </a:lnTo>
                  <a:lnTo>
                    <a:pt x="3246501" y="767705"/>
                  </a:lnTo>
                  <a:lnTo>
                    <a:pt x="3257945" y="767705"/>
                  </a:lnTo>
                  <a:lnTo>
                    <a:pt x="3269385" y="767705"/>
                  </a:lnTo>
                  <a:lnTo>
                    <a:pt x="3280825" y="767705"/>
                  </a:lnTo>
                  <a:lnTo>
                    <a:pt x="3292264" y="767705"/>
                  </a:lnTo>
                  <a:lnTo>
                    <a:pt x="3303699" y="767705"/>
                  </a:lnTo>
                  <a:lnTo>
                    <a:pt x="3315143" y="767705"/>
                  </a:lnTo>
                  <a:lnTo>
                    <a:pt x="3326578" y="767705"/>
                  </a:lnTo>
                  <a:lnTo>
                    <a:pt x="3338017" y="767705"/>
                  </a:lnTo>
                  <a:lnTo>
                    <a:pt x="3349457" y="767705"/>
                  </a:lnTo>
                  <a:lnTo>
                    <a:pt x="3360896" y="767705"/>
                  </a:lnTo>
                  <a:lnTo>
                    <a:pt x="3372336" y="767705"/>
                  </a:lnTo>
                  <a:lnTo>
                    <a:pt x="3383776" y="767705"/>
                  </a:lnTo>
                  <a:lnTo>
                    <a:pt x="3395215" y="767705"/>
                  </a:lnTo>
                  <a:lnTo>
                    <a:pt x="3406654" y="767705"/>
                  </a:lnTo>
                  <a:lnTo>
                    <a:pt x="3418094" y="767705"/>
                  </a:lnTo>
                  <a:lnTo>
                    <a:pt x="3429534" y="767705"/>
                  </a:lnTo>
                  <a:lnTo>
                    <a:pt x="3440973" y="767705"/>
                  </a:lnTo>
                  <a:lnTo>
                    <a:pt x="3452413" y="767705"/>
                  </a:lnTo>
                  <a:lnTo>
                    <a:pt x="3463852" y="767705"/>
                  </a:lnTo>
                  <a:lnTo>
                    <a:pt x="3475292" y="767705"/>
                  </a:lnTo>
                  <a:lnTo>
                    <a:pt x="3486731" y="767705"/>
                  </a:lnTo>
                  <a:lnTo>
                    <a:pt x="3498171" y="767705"/>
                  </a:lnTo>
                  <a:lnTo>
                    <a:pt x="3509610" y="767705"/>
                  </a:lnTo>
                  <a:lnTo>
                    <a:pt x="3521050" y="767705"/>
                  </a:lnTo>
                  <a:lnTo>
                    <a:pt x="3532489" y="767705"/>
                  </a:lnTo>
                  <a:lnTo>
                    <a:pt x="3543929" y="767705"/>
                  </a:lnTo>
                  <a:lnTo>
                    <a:pt x="3555368" y="767705"/>
                  </a:lnTo>
                  <a:lnTo>
                    <a:pt x="3566808" y="767705"/>
                  </a:lnTo>
                  <a:lnTo>
                    <a:pt x="3578247" y="767705"/>
                  </a:lnTo>
                  <a:lnTo>
                    <a:pt x="3589687" y="767705"/>
                  </a:lnTo>
                  <a:lnTo>
                    <a:pt x="3601127" y="767705"/>
                  </a:lnTo>
                  <a:lnTo>
                    <a:pt x="3612566" y="767705"/>
                  </a:lnTo>
                  <a:lnTo>
                    <a:pt x="3624005" y="767705"/>
                  </a:lnTo>
                  <a:lnTo>
                    <a:pt x="3635445" y="767705"/>
                  </a:lnTo>
                  <a:lnTo>
                    <a:pt x="3646885" y="767705"/>
                  </a:lnTo>
                  <a:lnTo>
                    <a:pt x="3658324" y="767705"/>
                  </a:lnTo>
                  <a:lnTo>
                    <a:pt x="3669764" y="767705"/>
                  </a:lnTo>
                  <a:lnTo>
                    <a:pt x="3681203" y="767705"/>
                  </a:lnTo>
                  <a:lnTo>
                    <a:pt x="3692643" y="767705"/>
                  </a:lnTo>
                  <a:lnTo>
                    <a:pt x="3704082" y="767705"/>
                  </a:lnTo>
                  <a:lnTo>
                    <a:pt x="3715522" y="767705"/>
                  </a:lnTo>
                  <a:lnTo>
                    <a:pt x="3726961" y="767705"/>
                  </a:lnTo>
                  <a:lnTo>
                    <a:pt x="3738401" y="767705"/>
                  </a:lnTo>
                  <a:lnTo>
                    <a:pt x="3749840" y="767705"/>
                  </a:lnTo>
                  <a:lnTo>
                    <a:pt x="3761280" y="767705"/>
                  </a:lnTo>
                  <a:lnTo>
                    <a:pt x="3772719" y="767705"/>
                  </a:lnTo>
                  <a:lnTo>
                    <a:pt x="3784154" y="767705"/>
                  </a:lnTo>
                  <a:lnTo>
                    <a:pt x="3795598" y="767705"/>
                  </a:lnTo>
                  <a:lnTo>
                    <a:pt x="3807033" y="767705"/>
                  </a:lnTo>
                  <a:lnTo>
                    <a:pt x="3818473" y="767705"/>
                  </a:lnTo>
                  <a:lnTo>
                    <a:pt x="3829917" y="767705"/>
                  </a:lnTo>
                  <a:lnTo>
                    <a:pt x="3841352" y="767705"/>
                  </a:lnTo>
                  <a:lnTo>
                    <a:pt x="3852791" y="767705"/>
                  </a:lnTo>
                  <a:lnTo>
                    <a:pt x="3864231" y="767705"/>
                  </a:lnTo>
                  <a:lnTo>
                    <a:pt x="3875670" y="767705"/>
                  </a:lnTo>
                  <a:lnTo>
                    <a:pt x="3887110" y="767705"/>
                  </a:lnTo>
                  <a:lnTo>
                    <a:pt x="3898549" y="767705"/>
                  </a:lnTo>
                  <a:lnTo>
                    <a:pt x="3909989" y="767705"/>
                  </a:lnTo>
                  <a:lnTo>
                    <a:pt x="3921447" y="767705"/>
                  </a:lnTo>
                  <a:lnTo>
                    <a:pt x="3932878" y="767705"/>
                  </a:lnTo>
                  <a:lnTo>
                    <a:pt x="3944307" y="767705"/>
                  </a:lnTo>
                  <a:lnTo>
                    <a:pt x="3955737" y="767705"/>
                  </a:lnTo>
                  <a:lnTo>
                    <a:pt x="3967167" y="767705"/>
                  </a:lnTo>
                  <a:lnTo>
                    <a:pt x="3978645" y="767705"/>
                  </a:lnTo>
                  <a:lnTo>
                    <a:pt x="3990075" y="767705"/>
                  </a:lnTo>
                  <a:lnTo>
                    <a:pt x="4001505" y="767705"/>
                  </a:lnTo>
                  <a:lnTo>
                    <a:pt x="4012935" y="767705"/>
                  </a:lnTo>
                  <a:lnTo>
                    <a:pt x="4024365" y="767705"/>
                  </a:lnTo>
                  <a:lnTo>
                    <a:pt x="4035843" y="767705"/>
                  </a:lnTo>
                  <a:lnTo>
                    <a:pt x="4047273" y="767705"/>
                  </a:lnTo>
                  <a:lnTo>
                    <a:pt x="4058702" y="767705"/>
                  </a:lnTo>
                  <a:lnTo>
                    <a:pt x="4070133" y="767705"/>
                  </a:lnTo>
                  <a:lnTo>
                    <a:pt x="4081563" y="767705"/>
                  </a:lnTo>
                  <a:lnTo>
                    <a:pt x="4093040" y="767705"/>
                  </a:lnTo>
                  <a:lnTo>
                    <a:pt x="4104471" y="767705"/>
                  </a:lnTo>
                  <a:lnTo>
                    <a:pt x="4115900" y="767705"/>
                  </a:lnTo>
                  <a:lnTo>
                    <a:pt x="4127330" y="767705"/>
                  </a:lnTo>
                  <a:lnTo>
                    <a:pt x="4138760" y="767705"/>
                  </a:lnTo>
                  <a:lnTo>
                    <a:pt x="4150238" y="767705"/>
                  </a:lnTo>
                  <a:lnTo>
                    <a:pt x="4161668" y="767705"/>
                  </a:lnTo>
                  <a:lnTo>
                    <a:pt x="4173098" y="767705"/>
                  </a:lnTo>
                  <a:lnTo>
                    <a:pt x="4184528" y="767705"/>
                  </a:lnTo>
                  <a:lnTo>
                    <a:pt x="4195958" y="767705"/>
                  </a:lnTo>
                  <a:lnTo>
                    <a:pt x="4207436" y="767705"/>
                  </a:lnTo>
                  <a:lnTo>
                    <a:pt x="4218865" y="767705"/>
                  </a:lnTo>
                  <a:lnTo>
                    <a:pt x="4230296" y="767705"/>
                  </a:lnTo>
                  <a:lnTo>
                    <a:pt x="4241726" y="767705"/>
                  </a:lnTo>
                  <a:lnTo>
                    <a:pt x="4253156" y="767705"/>
                  </a:lnTo>
                  <a:lnTo>
                    <a:pt x="4264634" y="767705"/>
                  </a:lnTo>
                  <a:lnTo>
                    <a:pt x="4276063" y="767705"/>
                  </a:lnTo>
                  <a:lnTo>
                    <a:pt x="4287493" y="767705"/>
                  </a:lnTo>
                  <a:lnTo>
                    <a:pt x="4298923" y="767705"/>
                  </a:lnTo>
                  <a:lnTo>
                    <a:pt x="4310353" y="767705"/>
                  </a:lnTo>
                  <a:lnTo>
                    <a:pt x="4321831" y="767705"/>
                  </a:lnTo>
                  <a:lnTo>
                    <a:pt x="4333261" y="767705"/>
                  </a:lnTo>
                  <a:lnTo>
                    <a:pt x="4344691" y="767705"/>
                  </a:lnTo>
                  <a:lnTo>
                    <a:pt x="4356121" y="767705"/>
                  </a:lnTo>
                  <a:lnTo>
                    <a:pt x="4367551" y="767705"/>
                  </a:lnTo>
                  <a:lnTo>
                    <a:pt x="4379028" y="767705"/>
                  </a:lnTo>
                  <a:lnTo>
                    <a:pt x="4390458" y="767705"/>
                  </a:lnTo>
                  <a:lnTo>
                    <a:pt x="4401889" y="767705"/>
                  </a:lnTo>
                  <a:lnTo>
                    <a:pt x="4413319" y="767705"/>
                  </a:lnTo>
                  <a:lnTo>
                    <a:pt x="4424749" y="767705"/>
                  </a:lnTo>
                  <a:lnTo>
                    <a:pt x="4436226" y="767705"/>
                  </a:lnTo>
                  <a:lnTo>
                    <a:pt x="4447656" y="767705"/>
                  </a:lnTo>
                  <a:lnTo>
                    <a:pt x="4459086" y="767705"/>
                  </a:lnTo>
                  <a:lnTo>
                    <a:pt x="4470516" y="767705"/>
                  </a:lnTo>
                  <a:lnTo>
                    <a:pt x="4481946" y="767705"/>
                  </a:lnTo>
                  <a:lnTo>
                    <a:pt x="4493424" y="767705"/>
                  </a:lnTo>
                  <a:lnTo>
                    <a:pt x="4504854" y="767705"/>
                  </a:lnTo>
                  <a:lnTo>
                    <a:pt x="4516284" y="767705"/>
                  </a:lnTo>
                  <a:lnTo>
                    <a:pt x="4527714" y="767705"/>
                  </a:lnTo>
                  <a:lnTo>
                    <a:pt x="4539144" y="767705"/>
                  </a:lnTo>
                  <a:lnTo>
                    <a:pt x="4550621" y="767705"/>
                  </a:lnTo>
                  <a:lnTo>
                    <a:pt x="4562051" y="767705"/>
                  </a:lnTo>
                  <a:lnTo>
                    <a:pt x="4573482" y="767705"/>
                  </a:lnTo>
                  <a:lnTo>
                    <a:pt x="4584912" y="767705"/>
                  </a:lnTo>
                  <a:lnTo>
                    <a:pt x="4596341" y="767705"/>
                  </a:lnTo>
                  <a:lnTo>
                    <a:pt x="4607771" y="767705"/>
                  </a:lnTo>
                  <a:lnTo>
                    <a:pt x="4619249" y="767705"/>
                  </a:lnTo>
                  <a:lnTo>
                    <a:pt x="4630679" y="767705"/>
                  </a:lnTo>
                  <a:lnTo>
                    <a:pt x="4642109" y="767705"/>
                  </a:lnTo>
                  <a:lnTo>
                    <a:pt x="4653539" y="767705"/>
                  </a:lnTo>
                  <a:lnTo>
                    <a:pt x="4664969" y="767705"/>
                  </a:lnTo>
                  <a:lnTo>
                    <a:pt x="4676447" y="767705"/>
                  </a:lnTo>
                  <a:lnTo>
                    <a:pt x="4687877" y="767705"/>
                  </a:lnTo>
                  <a:lnTo>
                    <a:pt x="4699306" y="767705"/>
                  </a:lnTo>
                  <a:lnTo>
                    <a:pt x="4710737" y="767705"/>
                  </a:lnTo>
                  <a:lnTo>
                    <a:pt x="4722167" y="767705"/>
                  </a:lnTo>
                  <a:lnTo>
                    <a:pt x="4733644" y="767705"/>
                  </a:lnTo>
                  <a:lnTo>
                    <a:pt x="4745075" y="767705"/>
                  </a:lnTo>
                  <a:lnTo>
                    <a:pt x="4756504" y="767705"/>
                  </a:lnTo>
                  <a:lnTo>
                    <a:pt x="4767934" y="767705"/>
                  </a:lnTo>
                  <a:lnTo>
                    <a:pt x="4779364" y="767705"/>
                  </a:lnTo>
                  <a:lnTo>
                    <a:pt x="4790842" y="767705"/>
                  </a:lnTo>
                  <a:lnTo>
                    <a:pt x="4802272" y="767705"/>
                  </a:lnTo>
                  <a:lnTo>
                    <a:pt x="4813702" y="767705"/>
                  </a:lnTo>
                  <a:lnTo>
                    <a:pt x="4825132" y="767705"/>
                  </a:lnTo>
                  <a:lnTo>
                    <a:pt x="4836562" y="767705"/>
                  </a:lnTo>
                  <a:lnTo>
                    <a:pt x="4848040" y="767705"/>
                  </a:lnTo>
                  <a:lnTo>
                    <a:pt x="4859469" y="767705"/>
                  </a:lnTo>
                  <a:lnTo>
                    <a:pt x="4870899" y="767705"/>
                  </a:lnTo>
                  <a:lnTo>
                    <a:pt x="4882330" y="767705"/>
                  </a:lnTo>
                  <a:lnTo>
                    <a:pt x="4893760" y="767705"/>
                  </a:lnTo>
                  <a:lnTo>
                    <a:pt x="4905237" y="767705"/>
                  </a:lnTo>
                  <a:lnTo>
                    <a:pt x="4916667" y="767705"/>
                  </a:lnTo>
                  <a:lnTo>
                    <a:pt x="4928097" y="767705"/>
                  </a:lnTo>
                  <a:lnTo>
                    <a:pt x="4939527" y="767705"/>
                  </a:lnTo>
                  <a:lnTo>
                    <a:pt x="4950957" y="767705"/>
                  </a:lnTo>
                  <a:lnTo>
                    <a:pt x="4962435" y="767705"/>
                  </a:lnTo>
                  <a:lnTo>
                    <a:pt x="4973865" y="767705"/>
                  </a:lnTo>
                  <a:lnTo>
                    <a:pt x="4985295" y="767705"/>
                  </a:lnTo>
                  <a:lnTo>
                    <a:pt x="4996725" y="767705"/>
                  </a:lnTo>
                  <a:lnTo>
                    <a:pt x="5008155" y="767705"/>
                  </a:lnTo>
                  <a:lnTo>
                    <a:pt x="5019632" y="767705"/>
                  </a:lnTo>
                  <a:lnTo>
                    <a:pt x="5031062" y="767705"/>
                  </a:lnTo>
                  <a:lnTo>
                    <a:pt x="5042492" y="767705"/>
                  </a:lnTo>
                  <a:lnTo>
                    <a:pt x="5053923" y="767705"/>
                  </a:lnTo>
                  <a:lnTo>
                    <a:pt x="5065353" y="767705"/>
                  </a:lnTo>
                  <a:lnTo>
                    <a:pt x="5076830" y="767705"/>
                  </a:lnTo>
                  <a:lnTo>
                    <a:pt x="5088260" y="767705"/>
                  </a:lnTo>
                  <a:lnTo>
                    <a:pt x="5099690" y="767705"/>
                  </a:lnTo>
                  <a:lnTo>
                    <a:pt x="5111120" y="767705"/>
                  </a:lnTo>
                  <a:lnTo>
                    <a:pt x="5122550" y="767705"/>
                  </a:lnTo>
                  <a:lnTo>
                    <a:pt x="5134028" y="767705"/>
                  </a:lnTo>
                  <a:lnTo>
                    <a:pt x="5145458" y="767705"/>
                  </a:lnTo>
                  <a:lnTo>
                    <a:pt x="5156888" y="767705"/>
                  </a:lnTo>
                  <a:lnTo>
                    <a:pt x="5168318" y="767705"/>
                  </a:lnTo>
                  <a:lnTo>
                    <a:pt x="5179747" y="767705"/>
                  </a:lnTo>
                  <a:lnTo>
                    <a:pt x="5191225" y="767705"/>
                  </a:lnTo>
                  <a:lnTo>
                    <a:pt x="5202655" y="767705"/>
                  </a:lnTo>
                  <a:lnTo>
                    <a:pt x="5214085" y="767705"/>
                  </a:lnTo>
                  <a:lnTo>
                    <a:pt x="5225515" y="767705"/>
                  </a:lnTo>
                  <a:lnTo>
                    <a:pt x="5236945" y="767705"/>
                  </a:lnTo>
                  <a:lnTo>
                    <a:pt x="5248423" y="767705"/>
                  </a:lnTo>
                  <a:lnTo>
                    <a:pt x="5259853" y="767705"/>
                  </a:lnTo>
                  <a:lnTo>
                    <a:pt x="5271283" y="767705"/>
                  </a:lnTo>
                  <a:lnTo>
                    <a:pt x="5282713" y="767705"/>
                  </a:lnTo>
                  <a:lnTo>
                    <a:pt x="5294143" y="767705"/>
                  </a:lnTo>
                  <a:lnTo>
                    <a:pt x="5305621" y="767705"/>
                  </a:lnTo>
                  <a:lnTo>
                    <a:pt x="5317051" y="767705"/>
                  </a:lnTo>
                  <a:lnTo>
                    <a:pt x="5328481" y="767705"/>
                  </a:lnTo>
                  <a:lnTo>
                    <a:pt x="5339910" y="767705"/>
                  </a:lnTo>
                  <a:lnTo>
                    <a:pt x="5351340" y="767705"/>
                  </a:lnTo>
                  <a:lnTo>
                    <a:pt x="5362818" y="767705"/>
                  </a:lnTo>
                  <a:lnTo>
                    <a:pt x="5374248" y="767705"/>
                  </a:lnTo>
                  <a:lnTo>
                    <a:pt x="5385678" y="767705"/>
                  </a:lnTo>
                  <a:lnTo>
                    <a:pt x="5397108" y="767705"/>
                  </a:lnTo>
                  <a:lnTo>
                    <a:pt x="5408538" y="767705"/>
                  </a:lnTo>
                  <a:lnTo>
                    <a:pt x="5420016" y="767705"/>
                  </a:lnTo>
                  <a:lnTo>
                    <a:pt x="5431446" y="767705"/>
                  </a:lnTo>
                  <a:lnTo>
                    <a:pt x="5442876" y="767705"/>
                  </a:lnTo>
                  <a:lnTo>
                    <a:pt x="5454306" y="767705"/>
                  </a:lnTo>
                  <a:lnTo>
                    <a:pt x="5465736" y="767705"/>
                  </a:lnTo>
                  <a:lnTo>
                    <a:pt x="5477214" y="767705"/>
                  </a:lnTo>
                  <a:lnTo>
                    <a:pt x="5488643" y="767705"/>
                  </a:lnTo>
                  <a:lnTo>
                    <a:pt x="5500073" y="767705"/>
                  </a:lnTo>
                  <a:lnTo>
                    <a:pt x="5511503" y="767705"/>
                  </a:lnTo>
                  <a:lnTo>
                    <a:pt x="5522933" y="767705"/>
                  </a:lnTo>
                  <a:lnTo>
                    <a:pt x="5534411" y="767705"/>
                  </a:lnTo>
                  <a:lnTo>
                    <a:pt x="5545841" y="767705"/>
                  </a:lnTo>
                  <a:lnTo>
                    <a:pt x="5557271" y="767705"/>
                  </a:lnTo>
                  <a:lnTo>
                    <a:pt x="5568701" y="767705"/>
                  </a:lnTo>
                  <a:lnTo>
                    <a:pt x="5580131" y="767705"/>
                  </a:lnTo>
                  <a:lnTo>
                    <a:pt x="5591609" y="767705"/>
                  </a:lnTo>
                  <a:lnTo>
                    <a:pt x="5603038" y="767705"/>
                  </a:lnTo>
                  <a:lnTo>
                    <a:pt x="5614469" y="767705"/>
                  </a:lnTo>
                  <a:lnTo>
                    <a:pt x="5625899" y="767705"/>
                  </a:lnTo>
                  <a:lnTo>
                    <a:pt x="5637329" y="767705"/>
                  </a:lnTo>
                  <a:lnTo>
                    <a:pt x="5648759" y="767705"/>
                  </a:lnTo>
                  <a:lnTo>
                    <a:pt x="5660236" y="767705"/>
                  </a:lnTo>
                  <a:lnTo>
                    <a:pt x="5671666" y="767705"/>
                  </a:lnTo>
                  <a:lnTo>
                    <a:pt x="5683096" y="767705"/>
                  </a:lnTo>
                  <a:lnTo>
                    <a:pt x="5694526" y="767705"/>
                  </a:lnTo>
                  <a:lnTo>
                    <a:pt x="5705956" y="767705"/>
                  </a:lnTo>
                  <a:lnTo>
                    <a:pt x="5717434" y="767705"/>
                  </a:lnTo>
                  <a:lnTo>
                    <a:pt x="5728864" y="767705"/>
                  </a:lnTo>
                  <a:lnTo>
                    <a:pt x="5740294" y="767705"/>
                  </a:lnTo>
                  <a:lnTo>
                    <a:pt x="5751724" y="767705"/>
                  </a:lnTo>
                  <a:lnTo>
                    <a:pt x="5763154" y="767705"/>
                  </a:lnTo>
                  <a:lnTo>
                    <a:pt x="5774631" y="767705"/>
                  </a:lnTo>
                  <a:lnTo>
                    <a:pt x="5786062" y="767705"/>
                  </a:lnTo>
                  <a:lnTo>
                    <a:pt x="5797492" y="767705"/>
                  </a:lnTo>
                  <a:lnTo>
                    <a:pt x="5808921" y="767705"/>
                  </a:lnTo>
                  <a:lnTo>
                    <a:pt x="5820351" y="767705"/>
                  </a:lnTo>
                  <a:lnTo>
                    <a:pt x="5831829" y="767705"/>
                  </a:lnTo>
                  <a:lnTo>
                    <a:pt x="5843259" y="767705"/>
                  </a:lnTo>
                  <a:lnTo>
                    <a:pt x="5854689" y="767705"/>
                  </a:lnTo>
                  <a:lnTo>
                    <a:pt x="5866119" y="767705"/>
                  </a:lnTo>
                  <a:lnTo>
                    <a:pt x="5877549" y="767705"/>
                  </a:lnTo>
                  <a:lnTo>
                    <a:pt x="5889027" y="767705"/>
                  </a:lnTo>
                  <a:lnTo>
                    <a:pt x="5900457" y="767705"/>
                  </a:lnTo>
                  <a:lnTo>
                    <a:pt x="5911887" y="767705"/>
                  </a:lnTo>
                  <a:lnTo>
                    <a:pt x="5923317" y="767705"/>
                  </a:lnTo>
                  <a:lnTo>
                    <a:pt x="5934747" y="767705"/>
                  </a:lnTo>
                  <a:lnTo>
                    <a:pt x="5946225" y="767705"/>
                  </a:lnTo>
                  <a:lnTo>
                    <a:pt x="5957655" y="767705"/>
                  </a:lnTo>
                  <a:lnTo>
                    <a:pt x="5969084" y="767705"/>
                  </a:lnTo>
                  <a:lnTo>
                    <a:pt x="5980514" y="767705"/>
                  </a:lnTo>
                  <a:lnTo>
                    <a:pt x="5991944" y="767705"/>
                  </a:lnTo>
                  <a:lnTo>
                    <a:pt x="6003422" y="767705"/>
                  </a:lnTo>
                  <a:lnTo>
                    <a:pt x="6014852" y="767705"/>
                  </a:lnTo>
                  <a:lnTo>
                    <a:pt x="6026282" y="767705"/>
                  </a:lnTo>
                  <a:lnTo>
                    <a:pt x="6037712" y="767705"/>
                  </a:lnTo>
                  <a:lnTo>
                    <a:pt x="6049142" y="767705"/>
                  </a:lnTo>
                  <a:lnTo>
                    <a:pt x="6060620" y="767705"/>
                  </a:lnTo>
                  <a:lnTo>
                    <a:pt x="6072049" y="767705"/>
                  </a:lnTo>
                  <a:lnTo>
                    <a:pt x="6083480" y="767705"/>
                  </a:lnTo>
                  <a:lnTo>
                    <a:pt x="6094910" y="767705"/>
                  </a:lnTo>
                  <a:lnTo>
                    <a:pt x="6106340" y="767705"/>
                  </a:lnTo>
                  <a:lnTo>
                    <a:pt x="6117818" y="767705"/>
                  </a:lnTo>
                  <a:lnTo>
                    <a:pt x="6129247" y="767705"/>
                  </a:lnTo>
                  <a:lnTo>
                    <a:pt x="6140677" y="767705"/>
                  </a:lnTo>
                  <a:lnTo>
                    <a:pt x="6152107" y="767705"/>
                  </a:lnTo>
                  <a:lnTo>
                    <a:pt x="6163537" y="767705"/>
                  </a:lnTo>
                  <a:lnTo>
                    <a:pt x="6175015" y="767705"/>
                  </a:lnTo>
                  <a:lnTo>
                    <a:pt x="6186445" y="767705"/>
                  </a:lnTo>
                  <a:lnTo>
                    <a:pt x="6197875" y="767705"/>
                  </a:lnTo>
                  <a:lnTo>
                    <a:pt x="6209305" y="767705"/>
                  </a:lnTo>
                  <a:lnTo>
                    <a:pt x="6220735" y="767705"/>
                  </a:lnTo>
                  <a:lnTo>
                    <a:pt x="6232212" y="767705"/>
                  </a:lnTo>
                  <a:lnTo>
                    <a:pt x="6243642" y="767705"/>
                  </a:lnTo>
                  <a:lnTo>
                    <a:pt x="6255073" y="767705"/>
                  </a:lnTo>
                  <a:lnTo>
                    <a:pt x="6266503" y="767705"/>
                  </a:lnTo>
                  <a:lnTo>
                    <a:pt x="6277933" y="767705"/>
                  </a:lnTo>
                  <a:lnTo>
                    <a:pt x="6289410" y="767705"/>
                  </a:lnTo>
                  <a:lnTo>
                    <a:pt x="6300840" y="767705"/>
                  </a:lnTo>
                  <a:lnTo>
                    <a:pt x="6312270" y="767705"/>
                  </a:lnTo>
                  <a:lnTo>
                    <a:pt x="6323700" y="767705"/>
                  </a:lnTo>
                  <a:lnTo>
                    <a:pt x="6335130" y="767705"/>
                  </a:lnTo>
                  <a:lnTo>
                    <a:pt x="6346608" y="767705"/>
                  </a:lnTo>
                  <a:lnTo>
                    <a:pt x="6358038" y="767705"/>
                  </a:lnTo>
                  <a:lnTo>
                    <a:pt x="6369468" y="767705"/>
                  </a:lnTo>
                  <a:lnTo>
                    <a:pt x="6380898" y="767705"/>
                  </a:lnTo>
                  <a:lnTo>
                    <a:pt x="6392328" y="767705"/>
                  </a:lnTo>
                  <a:lnTo>
                    <a:pt x="6403805" y="767705"/>
                  </a:lnTo>
                  <a:lnTo>
                    <a:pt x="6415235" y="767705"/>
                  </a:lnTo>
                  <a:lnTo>
                    <a:pt x="6426666" y="767705"/>
                  </a:lnTo>
                  <a:lnTo>
                    <a:pt x="6438096" y="767705"/>
                  </a:lnTo>
                  <a:lnTo>
                    <a:pt x="6449525" y="767705"/>
                  </a:lnTo>
                  <a:lnTo>
                    <a:pt x="6461003" y="767705"/>
                  </a:lnTo>
                  <a:lnTo>
                    <a:pt x="6472433" y="767705"/>
                  </a:lnTo>
                  <a:lnTo>
                    <a:pt x="6483863" y="767705"/>
                  </a:lnTo>
                  <a:lnTo>
                    <a:pt x="6495293" y="767705"/>
                  </a:lnTo>
                  <a:lnTo>
                    <a:pt x="6506723" y="767705"/>
                  </a:lnTo>
                  <a:lnTo>
                    <a:pt x="6518201" y="767705"/>
                  </a:lnTo>
                  <a:lnTo>
                    <a:pt x="6529631" y="767705"/>
                  </a:lnTo>
                  <a:lnTo>
                    <a:pt x="6541061" y="767705"/>
                  </a:lnTo>
                  <a:lnTo>
                    <a:pt x="6552490" y="767705"/>
                  </a:lnTo>
                  <a:lnTo>
                    <a:pt x="6563921" y="767705"/>
                  </a:lnTo>
                  <a:lnTo>
                    <a:pt x="6575398" y="767705"/>
                  </a:lnTo>
                  <a:lnTo>
                    <a:pt x="6586828" y="767705"/>
                  </a:lnTo>
                  <a:lnTo>
                    <a:pt x="6598259" y="767705"/>
                  </a:lnTo>
                  <a:lnTo>
                    <a:pt x="6609688" y="767705"/>
                  </a:lnTo>
                  <a:lnTo>
                    <a:pt x="6621118" y="767705"/>
                  </a:lnTo>
                  <a:lnTo>
                    <a:pt x="6632596" y="767705"/>
                  </a:lnTo>
                  <a:lnTo>
                    <a:pt x="6644026" y="767705"/>
                  </a:lnTo>
                  <a:lnTo>
                    <a:pt x="6655456" y="767705"/>
                  </a:lnTo>
                  <a:lnTo>
                    <a:pt x="6666886" y="767705"/>
                  </a:lnTo>
                  <a:lnTo>
                    <a:pt x="6678316" y="767705"/>
                  </a:lnTo>
                  <a:lnTo>
                    <a:pt x="6689794" y="767705"/>
                  </a:lnTo>
                  <a:lnTo>
                    <a:pt x="6701224" y="767705"/>
                  </a:lnTo>
                  <a:lnTo>
                    <a:pt x="6712653" y="767705"/>
                  </a:lnTo>
                  <a:lnTo>
                    <a:pt x="6724083" y="767705"/>
                  </a:lnTo>
                  <a:lnTo>
                    <a:pt x="6735514" y="767705"/>
                  </a:lnTo>
                  <a:lnTo>
                    <a:pt x="6746944" y="767705"/>
                  </a:lnTo>
                  <a:lnTo>
                    <a:pt x="6758421" y="767705"/>
                  </a:lnTo>
                  <a:lnTo>
                    <a:pt x="6769851" y="767705"/>
                  </a:lnTo>
                  <a:lnTo>
                    <a:pt x="6781281" y="767705"/>
                  </a:lnTo>
                  <a:lnTo>
                    <a:pt x="6792711" y="767705"/>
                  </a:lnTo>
                  <a:lnTo>
                    <a:pt x="6804141" y="767705"/>
                  </a:lnTo>
                  <a:lnTo>
                    <a:pt x="6815619" y="767705"/>
                  </a:lnTo>
                  <a:lnTo>
                    <a:pt x="6827049" y="767705"/>
                  </a:lnTo>
                  <a:lnTo>
                    <a:pt x="6838479" y="767705"/>
                  </a:lnTo>
                  <a:lnTo>
                    <a:pt x="6849909" y="767705"/>
                  </a:lnTo>
                  <a:lnTo>
                    <a:pt x="6861339" y="767705"/>
                  </a:lnTo>
                  <a:lnTo>
                    <a:pt x="6872816" y="767705"/>
                  </a:lnTo>
                  <a:lnTo>
                    <a:pt x="6884246" y="767705"/>
                  </a:lnTo>
                  <a:lnTo>
                    <a:pt x="6895676" y="767705"/>
                  </a:lnTo>
                  <a:lnTo>
                    <a:pt x="6907107" y="767705"/>
                  </a:lnTo>
                  <a:lnTo>
                    <a:pt x="6918537" y="767705"/>
                  </a:lnTo>
                  <a:lnTo>
                    <a:pt x="6930014" y="767705"/>
                  </a:lnTo>
                  <a:lnTo>
                    <a:pt x="6941444" y="767705"/>
                  </a:lnTo>
                  <a:lnTo>
                    <a:pt x="6952874" y="767705"/>
                  </a:lnTo>
                  <a:lnTo>
                    <a:pt x="6964304" y="767705"/>
                  </a:lnTo>
                  <a:lnTo>
                    <a:pt x="6975734" y="767705"/>
                  </a:lnTo>
                  <a:lnTo>
                    <a:pt x="6987212" y="767705"/>
                  </a:lnTo>
                  <a:lnTo>
                    <a:pt x="6998642" y="767705"/>
                  </a:lnTo>
                  <a:lnTo>
                    <a:pt x="7010072" y="767705"/>
                  </a:lnTo>
                  <a:lnTo>
                    <a:pt x="7021502" y="767705"/>
                  </a:lnTo>
                  <a:lnTo>
                    <a:pt x="7032931" y="767705"/>
                  </a:lnTo>
                  <a:lnTo>
                    <a:pt x="7044409" y="767705"/>
                  </a:lnTo>
                  <a:lnTo>
                    <a:pt x="7055839" y="767705"/>
                  </a:lnTo>
                  <a:lnTo>
                    <a:pt x="7067269" y="767705"/>
                  </a:lnTo>
                  <a:lnTo>
                    <a:pt x="7078700" y="767705"/>
                  </a:lnTo>
                  <a:lnTo>
                    <a:pt x="7090129" y="767705"/>
                  </a:lnTo>
                  <a:lnTo>
                    <a:pt x="7101607" y="767705"/>
                  </a:lnTo>
                  <a:lnTo>
                    <a:pt x="7113037" y="767705"/>
                  </a:lnTo>
                  <a:lnTo>
                    <a:pt x="7124467" y="767705"/>
                  </a:lnTo>
                  <a:lnTo>
                    <a:pt x="7135897" y="767705"/>
                  </a:lnTo>
                  <a:lnTo>
                    <a:pt x="7147327" y="767705"/>
                  </a:lnTo>
                  <a:lnTo>
                    <a:pt x="7158805" y="767705"/>
                  </a:lnTo>
                  <a:lnTo>
                    <a:pt x="7170235" y="767705"/>
                  </a:lnTo>
                  <a:lnTo>
                    <a:pt x="7181665" y="767705"/>
                  </a:lnTo>
                  <a:lnTo>
                    <a:pt x="7193094" y="767705"/>
                  </a:lnTo>
                  <a:lnTo>
                    <a:pt x="7204524" y="767705"/>
                  </a:lnTo>
                  <a:lnTo>
                    <a:pt x="7216002" y="767705"/>
                  </a:lnTo>
                  <a:lnTo>
                    <a:pt x="7227432" y="767705"/>
                  </a:lnTo>
                  <a:lnTo>
                    <a:pt x="7238862" y="767705"/>
                  </a:lnTo>
                  <a:lnTo>
                    <a:pt x="7250292" y="767705"/>
                  </a:lnTo>
                  <a:lnTo>
                    <a:pt x="7261722" y="767705"/>
                  </a:lnTo>
                  <a:lnTo>
                    <a:pt x="7273200" y="767705"/>
                  </a:lnTo>
                  <a:lnTo>
                    <a:pt x="7284630" y="767705"/>
                  </a:lnTo>
                  <a:lnTo>
                    <a:pt x="7296060" y="767705"/>
                  </a:lnTo>
                  <a:lnTo>
                    <a:pt x="7307490" y="767705"/>
                  </a:lnTo>
                  <a:lnTo>
                    <a:pt x="7318920" y="767705"/>
                  </a:lnTo>
                  <a:lnTo>
                    <a:pt x="7330398" y="767705"/>
                  </a:lnTo>
                  <a:lnTo>
                    <a:pt x="7341828" y="767705"/>
                  </a:lnTo>
                  <a:lnTo>
                    <a:pt x="7353257" y="767705"/>
                  </a:lnTo>
                  <a:lnTo>
                    <a:pt x="7364687" y="767705"/>
                  </a:lnTo>
                  <a:lnTo>
                    <a:pt x="7376117" y="767705"/>
                  </a:lnTo>
                  <a:lnTo>
                    <a:pt x="7387595" y="767705"/>
                  </a:lnTo>
                  <a:lnTo>
                    <a:pt x="7399025" y="767705"/>
                  </a:lnTo>
                  <a:lnTo>
                    <a:pt x="7410455" y="767705"/>
                  </a:lnTo>
                  <a:lnTo>
                    <a:pt x="7421885" y="767705"/>
                  </a:lnTo>
                  <a:lnTo>
                    <a:pt x="7433315" y="767705"/>
                  </a:lnTo>
                  <a:lnTo>
                    <a:pt x="7444793" y="767705"/>
                  </a:lnTo>
                  <a:lnTo>
                    <a:pt x="7456222" y="767705"/>
                  </a:lnTo>
                  <a:lnTo>
                    <a:pt x="7467653" y="767705"/>
                  </a:lnTo>
                  <a:lnTo>
                    <a:pt x="7479083" y="767705"/>
                  </a:lnTo>
                  <a:lnTo>
                    <a:pt x="7490513" y="767705"/>
                  </a:lnTo>
                  <a:lnTo>
                    <a:pt x="7501990" y="767705"/>
                  </a:lnTo>
                  <a:lnTo>
                    <a:pt x="7513420" y="767705"/>
                  </a:lnTo>
                  <a:lnTo>
                    <a:pt x="7524850" y="767705"/>
                  </a:lnTo>
                  <a:lnTo>
                    <a:pt x="7536280" y="767705"/>
                  </a:lnTo>
                  <a:lnTo>
                    <a:pt x="7547710" y="767705"/>
                  </a:lnTo>
                  <a:lnTo>
                    <a:pt x="7559188" y="767705"/>
                  </a:lnTo>
                  <a:lnTo>
                    <a:pt x="7570618" y="767705"/>
                  </a:lnTo>
                  <a:lnTo>
                    <a:pt x="7582048" y="767705"/>
                  </a:lnTo>
                  <a:lnTo>
                    <a:pt x="7593478" y="767705"/>
                  </a:lnTo>
                  <a:lnTo>
                    <a:pt x="7604908" y="767705"/>
                  </a:lnTo>
                  <a:lnTo>
                    <a:pt x="7616385" y="767705"/>
                  </a:lnTo>
                  <a:lnTo>
                    <a:pt x="7627815" y="767705"/>
                  </a:lnTo>
                  <a:lnTo>
                    <a:pt x="7639246" y="767705"/>
                  </a:lnTo>
                  <a:lnTo>
                    <a:pt x="7650676" y="767705"/>
                  </a:lnTo>
                  <a:lnTo>
                    <a:pt x="7662106" y="767705"/>
                  </a:lnTo>
                  <a:lnTo>
                    <a:pt x="7673583" y="767705"/>
                  </a:lnTo>
                  <a:lnTo>
                    <a:pt x="7685013" y="767705"/>
                  </a:lnTo>
                  <a:lnTo>
                    <a:pt x="7696443" y="767705"/>
                  </a:lnTo>
                  <a:lnTo>
                    <a:pt x="7707873" y="767705"/>
                  </a:lnTo>
                  <a:lnTo>
                    <a:pt x="7719303" y="767705"/>
                  </a:lnTo>
                  <a:lnTo>
                    <a:pt x="7730733" y="767705"/>
                  </a:lnTo>
                  <a:lnTo>
                    <a:pt x="7742211" y="767705"/>
                  </a:lnTo>
                  <a:lnTo>
                    <a:pt x="7753641" y="767705"/>
                  </a:lnTo>
                  <a:lnTo>
                    <a:pt x="7765071" y="767705"/>
                  </a:lnTo>
                  <a:lnTo>
                    <a:pt x="7776501" y="767705"/>
                  </a:lnTo>
                  <a:lnTo>
                    <a:pt x="7787931" y="767705"/>
                  </a:lnTo>
                  <a:lnTo>
                    <a:pt x="7799408" y="767705"/>
                  </a:lnTo>
                  <a:lnTo>
                    <a:pt x="7810839" y="767705"/>
                  </a:lnTo>
                  <a:lnTo>
                    <a:pt x="7822268" y="767705"/>
                  </a:lnTo>
                  <a:lnTo>
                    <a:pt x="7833698" y="767705"/>
                  </a:lnTo>
                  <a:lnTo>
                    <a:pt x="7845128" y="767705"/>
                  </a:lnTo>
                  <a:lnTo>
                    <a:pt x="7856606" y="767705"/>
                  </a:lnTo>
                  <a:lnTo>
                    <a:pt x="7868036" y="767705"/>
                  </a:lnTo>
                  <a:lnTo>
                    <a:pt x="7879466" y="767705"/>
                  </a:lnTo>
                  <a:lnTo>
                    <a:pt x="7890896" y="767705"/>
                  </a:lnTo>
                  <a:lnTo>
                    <a:pt x="7902326" y="767705"/>
                  </a:lnTo>
                  <a:lnTo>
                    <a:pt x="7913804" y="767705"/>
                  </a:lnTo>
                  <a:lnTo>
                    <a:pt x="7925234" y="767705"/>
                  </a:lnTo>
                  <a:lnTo>
                    <a:pt x="7936663" y="767705"/>
                  </a:lnTo>
                  <a:lnTo>
                    <a:pt x="7948094" y="767705"/>
                  </a:lnTo>
                  <a:lnTo>
                    <a:pt x="7959524" y="767705"/>
                  </a:lnTo>
                  <a:lnTo>
                    <a:pt x="7971001" y="767705"/>
                  </a:lnTo>
                  <a:lnTo>
                    <a:pt x="7982431" y="767705"/>
                  </a:lnTo>
                  <a:lnTo>
                    <a:pt x="7993861" y="767705"/>
                  </a:lnTo>
                  <a:lnTo>
                    <a:pt x="8005291" y="767705"/>
                  </a:lnTo>
                  <a:lnTo>
                    <a:pt x="8016721" y="767705"/>
                  </a:lnTo>
                  <a:lnTo>
                    <a:pt x="8028199" y="767705"/>
                  </a:lnTo>
                  <a:lnTo>
                    <a:pt x="8039629" y="767705"/>
                  </a:lnTo>
                  <a:lnTo>
                    <a:pt x="8051059" y="767705"/>
                  </a:lnTo>
                  <a:lnTo>
                    <a:pt x="8062489" y="767705"/>
                  </a:lnTo>
                  <a:lnTo>
                    <a:pt x="8073919" y="767705"/>
                  </a:lnTo>
                  <a:lnTo>
                    <a:pt x="8085396" y="767705"/>
                  </a:lnTo>
                  <a:lnTo>
                    <a:pt x="8096826" y="767705"/>
                  </a:lnTo>
                  <a:lnTo>
                    <a:pt x="8108256" y="767705"/>
                  </a:lnTo>
                  <a:lnTo>
                    <a:pt x="8119687" y="767705"/>
                  </a:lnTo>
                  <a:lnTo>
                    <a:pt x="8131117" y="767705"/>
                  </a:lnTo>
                  <a:lnTo>
                    <a:pt x="8142594" y="767705"/>
                  </a:lnTo>
                  <a:lnTo>
                    <a:pt x="8154024" y="767705"/>
                  </a:lnTo>
                  <a:lnTo>
                    <a:pt x="8165454" y="767705"/>
                  </a:lnTo>
                  <a:lnTo>
                    <a:pt x="8176884" y="767705"/>
                  </a:lnTo>
                  <a:lnTo>
                    <a:pt x="8188314" y="767705"/>
                  </a:lnTo>
                  <a:lnTo>
                    <a:pt x="8199792" y="767705"/>
                  </a:lnTo>
                  <a:lnTo>
                    <a:pt x="8211222" y="767705"/>
                  </a:lnTo>
                  <a:lnTo>
                    <a:pt x="8222652" y="767705"/>
                  </a:lnTo>
                  <a:lnTo>
                    <a:pt x="8234082" y="767705"/>
                  </a:lnTo>
                  <a:lnTo>
                    <a:pt x="8245512" y="767705"/>
                  </a:lnTo>
                  <a:lnTo>
                    <a:pt x="8256989" y="767705"/>
                  </a:lnTo>
                  <a:lnTo>
                    <a:pt x="8268419" y="767705"/>
                  </a:lnTo>
                  <a:lnTo>
                    <a:pt x="8279850" y="767705"/>
                  </a:lnTo>
                  <a:lnTo>
                    <a:pt x="8291280" y="767705"/>
                  </a:lnTo>
                  <a:lnTo>
                    <a:pt x="8302709" y="767705"/>
                  </a:lnTo>
                  <a:lnTo>
                    <a:pt x="8314187" y="767705"/>
                  </a:lnTo>
                  <a:lnTo>
                    <a:pt x="8325617" y="767705"/>
                  </a:lnTo>
                  <a:lnTo>
                    <a:pt x="8337047" y="767705"/>
                  </a:lnTo>
                  <a:lnTo>
                    <a:pt x="8348477" y="767705"/>
                  </a:lnTo>
                  <a:lnTo>
                    <a:pt x="8359907" y="767705"/>
                  </a:lnTo>
                  <a:lnTo>
                    <a:pt x="8371385" y="767705"/>
                  </a:lnTo>
                  <a:lnTo>
                    <a:pt x="8382815" y="767705"/>
                  </a:lnTo>
                  <a:lnTo>
                    <a:pt x="8394245" y="767705"/>
                  </a:lnTo>
                  <a:lnTo>
                    <a:pt x="8405674" y="767705"/>
                  </a:lnTo>
                  <a:lnTo>
                    <a:pt x="8417104" y="767705"/>
                  </a:lnTo>
                  <a:lnTo>
                    <a:pt x="8428582" y="767705"/>
                  </a:lnTo>
                  <a:lnTo>
                    <a:pt x="8440012" y="767705"/>
                  </a:lnTo>
                  <a:lnTo>
                    <a:pt x="8451442" y="767705"/>
                  </a:lnTo>
                  <a:lnTo>
                    <a:pt x="8462872" y="767705"/>
                  </a:lnTo>
                  <a:lnTo>
                    <a:pt x="8474302" y="767705"/>
                  </a:lnTo>
                  <a:lnTo>
                    <a:pt x="8485780" y="767705"/>
                  </a:lnTo>
                  <a:lnTo>
                    <a:pt x="8497210" y="767705"/>
                  </a:lnTo>
                  <a:lnTo>
                    <a:pt x="8508640" y="767705"/>
                  </a:lnTo>
                  <a:lnTo>
                    <a:pt x="8520069" y="767705"/>
                  </a:lnTo>
                  <a:lnTo>
                    <a:pt x="8531500" y="767705"/>
                  </a:lnTo>
                  <a:lnTo>
                    <a:pt x="8542977" y="767705"/>
                  </a:lnTo>
                  <a:lnTo>
                    <a:pt x="8554407" y="767705"/>
                  </a:lnTo>
                  <a:lnTo>
                    <a:pt x="8565837" y="767705"/>
                  </a:lnTo>
                  <a:lnTo>
                    <a:pt x="8577267" y="767705"/>
                  </a:lnTo>
                  <a:lnTo>
                    <a:pt x="8588697" y="767705"/>
                  </a:lnTo>
                  <a:lnTo>
                    <a:pt x="8600175" y="767705"/>
                  </a:lnTo>
                  <a:lnTo>
                    <a:pt x="8611605" y="767705"/>
                  </a:lnTo>
                  <a:lnTo>
                    <a:pt x="8623035" y="767705"/>
                  </a:lnTo>
                  <a:lnTo>
                    <a:pt x="8634465" y="767705"/>
                  </a:lnTo>
                  <a:lnTo>
                    <a:pt x="8645895" y="767705"/>
                  </a:lnTo>
                  <a:lnTo>
                    <a:pt x="8657373" y="767705"/>
                  </a:lnTo>
                  <a:lnTo>
                    <a:pt x="8668802" y="767705"/>
                  </a:lnTo>
                  <a:lnTo>
                    <a:pt x="8680232" y="767705"/>
                  </a:lnTo>
                  <a:lnTo>
                    <a:pt x="8691662" y="767705"/>
                  </a:lnTo>
                  <a:lnTo>
                    <a:pt x="8703093" y="767705"/>
                  </a:lnTo>
                  <a:lnTo>
                    <a:pt x="8714570" y="767705"/>
                  </a:lnTo>
                  <a:lnTo>
                    <a:pt x="8726000" y="767705"/>
                  </a:lnTo>
                  <a:lnTo>
                    <a:pt x="8737430" y="767705"/>
                  </a:lnTo>
                  <a:lnTo>
                    <a:pt x="8748860" y="767705"/>
                  </a:lnTo>
                  <a:lnTo>
                    <a:pt x="8760290" y="767705"/>
                  </a:lnTo>
                  <a:lnTo>
                    <a:pt x="8771768" y="767705"/>
                  </a:lnTo>
                  <a:lnTo>
                    <a:pt x="8783198" y="767705"/>
                  </a:lnTo>
                  <a:lnTo>
                    <a:pt x="8794628" y="767705"/>
                  </a:lnTo>
                  <a:lnTo>
                    <a:pt x="8806058" y="767705"/>
                  </a:lnTo>
                  <a:lnTo>
                    <a:pt x="8817488" y="767705"/>
                  </a:lnTo>
                  <a:lnTo>
                    <a:pt x="8828918" y="767705"/>
                  </a:lnTo>
                  <a:lnTo>
                    <a:pt x="8840395" y="767705"/>
                  </a:lnTo>
                  <a:lnTo>
                    <a:pt x="8851825" y="767705"/>
                  </a:lnTo>
                  <a:lnTo>
                    <a:pt x="8863256" y="767705"/>
                  </a:lnTo>
                  <a:lnTo>
                    <a:pt x="8874686" y="767705"/>
                  </a:lnTo>
                  <a:lnTo>
                    <a:pt x="8886115" y="767705"/>
                  </a:lnTo>
                  <a:lnTo>
                    <a:pt x="8897593" y="767705"/>
                  </a:lnTo>
                  <a:lnTo>
                    <a:pt x="8909022" y="767705"/>
                  </a:lnTo>
                  <a:lnTo>
                    <a:pt x="8920453" y="767705"/>
                  </a:lnTo>
                  <a:lnTo>
                    <a:pt x="8931883" y="767705"/>
                  </a:lnTo>
                  <a:lnTo>
                    <a:pt x="8943313" y="767705"/>
                  </a:lnTo>
                  <a:lnTo>
                    <a:pt x="8954791" y="767705"/>
                  </a:lnTo>
                  <a:lnTo>
                    <a:pt x="8966220" y="767705"/>
                  </a:lnTo>
                  <a:lnTo>
                    <a:pt x="8977651" y="767705"/>
                  </a:lnTo>
                  <a:lnTo>
                    <a:pt x="8989080" y="767705"/>
                  </a:lnTo>
                  <a:lnTo>
                    <a:pt x="9000511" y="767705"/>
                  </a:lnTo>
                  <a:lnTo>
                    <a:pt x="9011988" y="767705"/>
                  </a:lnTo>
                  <a:lnTo>
                    <a:pt x="9023418" y="767705"/>
                  </a:lnTo>
                  <a:lnTo>
                    <a:pt x="9034849" y="767705"/>
                  </a:lnTo>
                  <a:lnTo>
                    <a:pt x="9046278" y="767705"/>
                  </a:lnTo>
                  <a:lnTo>
                    <a:pt x="9057709" y="767705"/>
                  </a:lnTo>
                  <a:lnTo>
                    <a:pt x="9069186" y="767705"/>
                  </a:lnTo>
                  <a:lnTo>
                    <a:pt x="9080615" y="767705"/>
                  </a:lnTo>
                  <a:lnTo>
                    <a:pt x="9092046" y="767705"/>
                  </a:lnTo>
                  <a:lnTo>
                    <a:pt x="9103476" y="767705"/>
                  </a:lnTo>
                  <a:lnTo>
                    <a:pt x="9114906" y="767705"/>
                  </a:lnTo>
                  <a:lnTo>
                    <a:pt x="9126384" y="767705"/>
                  </a:lnTo>
                  <a:lnTo>
                    <a:pt x="9137813" y="767705"/>
                  </a:lnTo>
                  <a:lnTo>
                    <a:pt x="9149244" y="767705"/>
                  </a:lnTo>
                  <a:lnTo>
                    <a:pt x="9160673" y="767705"/>
                  </a:lnTo>
                  <a:lnTo>
                    <a:pt x="9172104" y="767705"/>
                  </a:lnTo>
                  <a:lnTo>
                    <a:pt x="9183581" y="767705"/>
                  </a:lnTo>
                  <a:lnTo>
                    <a:pt x="9195011" y="767705"/>
                  </a:lnTo>
                  <a:lnTo>
                    <a:pt x="9206442" y="767705"/>
                  </a:lnTo>
                  <a:lnTo>
                    <a:pt x="9217871" y="767705"/>
                  </a:lnTo>
                  <a:lnTo>
                    <a:pt x="9229301" y="767705"/>
                  </a:lnTo>
                  <a:lnTo>
                    <a:pt x="9240779" y="767705"/>
                  </a:lnTo>
                  <a:lnTo>
                    <a:pt x="9252209" y="767705"/>
                  </a:lnTo>
                  <a:lnTo>
                    <a:pt x="9263639" y="767705"/>
                  </a:lnTo>
                  <a:lnTo>
                    <a:pt x="9275069" y="767705"/>
                  </a:lnTo>
                  <a:lnTo>
                    <a:pt x="9286498" y="767705"/>
                  </a:lnTo>
                  <a:lnTo>
                    <a:pt x="9297977" y="767705"/>
                  </a:lnTo>
                  <a:lnTo>
                    <a:pt x="9309406" y="767705"/>
                  </a:lnTo>
                  <a:lnTo>
                    <a:pt x="9320837" y="767705"/>
                  </a:lnTo>
                  <a:lnTo>
                    <a:pt x="9332266" y="767705"/>
                  </a:lnTo>
                  <a:lnTo>
                    <a:pt x="9343696" y="767705"/>
                  </a:lnTo>
                  <a:lnTo>
                    <a:pt x="9355174" y="767705"/>
                  </a:lnTo>
                  <a:lnTo>
                    <a:pt x="9366604" y="767705"/>
                  </a:lnTo>
                  <a:lnTo>
                    <a:pt x="9378035" y="767705"/>
                  </a:lnTo>
                  <a:lnTo>
                    <a:pt x="9389464" y="767705"/>
                  </a:lnTo>
                  <a:lnTo>
                    <a:pt x="9400894" y="767705"/>
                  </a:lnTo>
                  <a:lnTo>
                    <a:pt x="9412372" y="767705"/>
                  </a:lnTo>
                  <a:lnTo>
                    <a:pt x="9423802" y="767705"/>
                  </a:lnTo>
                  <a:lnTo>
                    <a:pt x="9435232" y="767705"/>
                  </a:lnTo>
                  <a:lnTo>
                    <a:pt x="9446662" y="767705"/>
                  </a:lnTo>
                  <a:lnTo>
                    <a:pt x="9458091" y="767705"/>
                  </a:lnTo>
                  <a:lnTo>
                    <a:pt x="9469570" y="767705"/>
                  </a:lnTo>
                  <a:lnTo>
                    <a:pt x="9480999" y="767705"/>
                  </a:lnTo>
                  <a:lnTo>
                    <a:pt x="9492429" y="767705"/>
                  </a:lnTo>
                  <a:lnTo>
                    <a:pt x="9503859" y="767705"/>
                  </a:lnTo>
                  <a:lnTo>
                    <a:pt x="9515289" y="767705"/>
                  </a:lnTo>
                  <a:lnTo>
                    <a:pt x="9526767" y="767705"/>
                  </a:lnTo>
                  <a:lnTo>
                    <a:pt x="9538197" y="767705"/>
                  </a:lnTo>
                  <a:lnTo>
                    <a:pt x="9549626" y="767705"/>
                  </a:lnTo>
                  <a:lnTo>
                    <a:pt x="9561057" y="767705"/>
                  </a:lnTo>
                  <a:lnTo>
                    <a:pt x="9572487" y="767705"/>
                  </a:lnTo>
                  <a:lnTo>
                    <a:pt x="9583965" y="767705"/>
                  </a:lnTo>
                  <a:lnTo>
                    <a:pt x="9595395" y="767705"/>
                  </a:lnTo>
                  <a:lnTo>
                    <a:pt x="9606824" y="767705"/>
                  </a:lnTo>
                  <a:lnTo>
                    <a:pt x="9618255" y="767705"/>
                  </a:lnTo>
                  <a:lnTo>
                    <a:pt x="9629684" y="767705"/>
                  </a:lnTo>
                  <a:lnTo>
                    <a:pt x="9641163" y="767705"/>
                  </a:lnTo>
                  <a:lnTo>
                    <a:pt x="9652592" y="767705"/>
                  </a:lnTo>
                  <a:lnTo>
                    <a:pt x="9664022" y="268919"/>
                  </a:lnTo>
                  <a:lnTo>
                    <a:pt x="9675452" y="117181"/>
                  </a:lnTo>
                  <a:lnTo>
                    <a:pt x="9686882" y="320002"/>
                  </a:lnTo>
                  <a:lnTo>
                    <a:pt x="9698360" y="244883"/>
                  </a:lnTo>
                  <a:lnTo>
                    <a:pt x="9709790" y="130702"/>
                  </a:lnTo>
                  <a:lnTo>
                    <a:pt x="9721219" y="9011"/>
                  </a:lnTo>
                  <a:lnTo>
                    <a:pt x="9732650" y="0"/>
                  </a:lnTo>
                  <a:lnTo>
                    <a:pt x="9744080" y="235868"/>
                  </a:lnTo>
                  <a:lnTo>
                    <a:pt x="9755557" y="132207"/>
                  </a:lnTo>
                  <a:lnTo>
                    <a:pt x="9766988" y="766205"/>
                  </a:lnTo>
                  <a:lnTo>
                    <a:pt x="9778417" y="767705"/>
                  </a:lnTo>
                  <a:lnTo>
                    <a:pt x="9789848" y="767705"/>
                  </a:lnTo>
                  <a:lnTo>
                    <a:pt x="9801277" y="767705"/>
                  </a:lnTo>
                  <a:lnTo>
                    <a:pt x="9812755" y="767705"/>
                  </a:lnTo>
                  <a:lnTo>
                    <a:pt x="9824185" y="767705"/>
                  </a:lnTo>
                  <a:lnTo>
                    <a:pt x="9835615" y="767705"/>
                  </a:lnTo>
                  <a:lnTo>
                    <a:pt x="9847045" y="767705"/>
                  </a:lnTo>
                  <a:lnTo>
                    <a:pt x="9858475" y="767705"/>
                  </a:lnTo>
                  <a:lnTo>
                    <a:pt x="9869952" y="767705"/>
                  </a:lnTo>
                  <a:lnTo>
                    <a:pt x="9881383" y="767705"/>
                  </a:lnTo>
                  <a:lnTo>
                    <a:pt x="9892812" y="767705"/>
                  </a:lnTo>
                  <a:lnTo>
                    <a:pt x="9904243" y="767705"/>
                  </a:lnTo>
                  <a:lnTo>
                    <a:pt x="9915673" y="767705"/>
                  </a:lnTo>
                  <a:lnTo>
                    <a:pt x="9927102" y="767705"/>
                  </a:lnTo>
                  <a:lnTo>
                    <a:pt x="9938581" y="767705"/>
                  </a:lnTo>
                  <a:lnTo>
                    <a:pt x="9950010" y="767705"/>
                  </a:lnTo>
                  <a:lnTo>
                    <a:pt x="9961441" y="767705"/>
                  </a:lnTo>
                  <a:lnTo>
                    <a:pt x="9972870" y="767705"/>
                  </a:lnTo>
                  <a:lnTo>
                    <a:pt x="9984300" y="767705"/>
                  </a:lnTo>
                  <a:lnTo>
                    <a:pt x="9995778" y="767705"/>
                  </a:lnTo>
                  <a:lnTo>
                    <a:pt x="10007208" y="767705"/>
                  </a:lnTo>
                  <a:lnTo>
                    <a:pt x="10018638" y="767705"/>
                  </a:lnTo>
                  <a:lnTo>
                    <a:pt x="10030068" y="767705"/>
                  </a:lnTo>
                  <a:lnTo>
                    <a:pt x="10041498" y="767705"/>
                  </a:lnTo>
                  <a:lnTo>
                    <a:pt x="10052976" y="767705"/>
                  </a:lnTo>
                  <a:lnTo>
                    <a:pt x="10064405" y="767705"/>
                  </a:lnTo>
                  <a:lnTo>
                    <a:pt x="10075835" y="767705"/>
                  </a:lnTo>
                  <a:lnTo>
                    <a:pt x="10087266" y="767705"/>
                  </a:lnTo>
                  <a:lnTo>
                    <a:pt x="10098695" y="767705"/>
                  </a:lnTo>
                  <a:lnTo>
                    <a:pt x="10110174" y="767705"/>
                  </a:lnTo>
                  <a:lnTo>
                    <a:pt x="10121603" y="767705"/>
                  </a:lnTo>
                  <a:lnTo>
                    <a:pt x="10133033" y="767705"/>
                  </a:lnTo>
                  <a:lnTo>
                    <a:pt x="10144463" y="767705"/>
                  </a:lnTo>
                  <a:lnTo>
                    <a:pt x="10155893" y="767705"/>
                  </a:lnTo>
                  <a:lnTo>
                    <a:pt x="10167371" y="767705"/>
                  </a:lnTo>
                  <a:lnTo>
                    <a:pt x="10178801" y="767705"/>
                  </a:lnTo>
                  <a:lnTo>
                    <a:pt x="10190230" y="767705"/>
                  </a:lnTo>
                  <a:lnTo>
                    <a:pt x="10201661" y="767705"/>
                  </a:lnTo>
                  <a:lnTo>
                    <a:pt x="10213091" y="767705"/>
                  </a:lnTo>
                  <a:lnTo>
                    <a:pt x="10224569" y="767705"/>
                  </a:lnTo>
                  <a:lnTo>
                    <a:pt x="10235998" y="767705"/>
                  </a:lnTo>
                  <a:lnTo>
                    <a:pt x="10247428" y="767705"/>
                  </a:lnTo>
                  <a:lnTo>
                    <a:pt x="10258859" y="767705"/>
                  </a:lnTo>
                  <a:lnTo>
                    <a:pt x="10270288" y="767705"/>
                  </a:lnTo>
                  <a:lnTo>
                    <a:pt x="10281767" y="767705"/>
                  </a:lnTo>
                  <a:lnTo>
                    <a:pt x="10293196" y="767705"/>
                  </a:lnTo>
                  <a:lnTo>
                    <a:pt x="10304626" y="767705"/>
                  </a:lnTo>
                  <a:lnTo>
                    <a:pt x="10316056" y="767705"/>
                  </a:lnTo>
                  <a:lnTo>
                    <a:pt x="10327486" y="767705"/>
                  </a:lnTo>
                  <a:lnTo>
                    <a:pt x="10338963" y="767705"/>
                  </a:lnTo>
                  <a:lnTo>
                    <a:pt x="10350394" y="767705"/>
                  </a:lnTo>
                  <a:lnTo>
                    <a:pt x="10361823" y="767705"/>
                  </a:lnTo>
                  <a:lnTo>
                    <a:pt x="10373254" y="767705"/>
                  </a:lnTo>
                  <a:lnTo>
                    <a:pt x="10384684" y="767705"/>
                  </a:lnTo>
                  <a:lnTo>
                    <a:pt x="10396161" y="767705"/>
                  </a:lnTo>
                  <a:lnTo>
                    <a:pt x="10407591" y="767705"/>
                  </a:lnTo>
                  <a:lnTo>
                    <a:pt x="10419021" y="767705"/>
                  </a:lnTo>
                  <a:lnTo>
                    <a:pt x="10430452" y="767705"/>
                  </a:lnTo>
                  <a:lnTo>
                    <a:pt x="10441881" y="767705"/>
                  </a:lnTo>
                  <a:lnTo>
                    <a:pt x="10453358" y="767705"/>
                  </a:lnTo>
                  <a:lnTo>
                    <a:pt x="10464789" y="767705"/>
                  </a:lnTo>
                  <a:lnTo>
                    <a:pt x="10476219" y="767705"/>
                  </a:lnTo>
                  <a:lnTo>
                    <a:pt x="10487649" y="767705"/>
                  </a:lnTo>
                  <a:lnTo>
                    <a:pt x="10499079" y="767705"/>
                  </a:lnTo>
                  <a:lnTo>
                    <a:pt x="10510556" y="767705"/>
                  </a:lnTo>
                  <a:lnTo>
                    <a:pt x="10521987" y="767705"/>
                  </a:lnTo>
                  <a:lnTo>
                    <a:pt x="10533416" y="767705"/>
                  </a:lnTo>
                  <a:lnTo>
                    <a:pt x="10544847" y="767705"/>
                  </a:lnTo>
                  <a:lnTo>
                    <a:pt x="10556277" y="767705"/>
                  </a:lnTo>
                  <a:lnTo>
                    <a:pt x="10567754" y="767705"/>
                  </a:lnTo>
                  <a:lnTo>
                    <a:pt x="10579184" y="767705"/>
                  </a:lnTo>
                  <a:lnTo>
                    <a:pt x="10590614" y="767705"/>
                  </a:lnTo>
                  <a:lnTo>
                    <a:pt x="10602045" y="767705"/>
                  </a:lnTo>
                  <a:lnTo>
                    <a:pt x="10613474" y="767705"/>
                  </a:lnTo>
                  <a:lnTo>
                    <a:pt x="10624951" y="767705"/>
                  </a:lnTo>
                  <a:lnTo>
                    <a:pt x="10636382" y="767705"/>
                  </a:lnTo>
                  <a:lnTo>
                    <a:pt x="10647812" y="767705"/>
                  </a:lnTo>
                  <a:lnTo>
                    <a:pt x="10659241" y="767705"/>
                  </a:lnTo>
                  <a:lnTo>
                    <a:pt x="10670672" y="767705"/>
                  </a:lnTo>
                  <a:lnTo>
                    <a:pt x="10682149" y="767705"/>
                  </a:lnTo>
                  <a:lnTo>
                    <a:pt x="10693580" y="767705"/>
                  </a:lnTo>
                  <a:lnTo>
                    <a:pt x="10705009" y="767705"/>
                  </a:lnTo>
                  <a:lnTo>
                    <a:pt x="10716439" y="767705"/>
                  </a:lnTo>
                  <a:lnTo>
                    <a:pt x="10727870" y="767705"/>
                  </a:lnTo>
                  <a:lnTo>
                    <a:pt x="10739347" y="767705"/>
                  </a:lnTo>
                  <a:lnTo>
                    <a:pt x="10750778" y="767705"/>
                  </a:lnTo>
                  <a:lnTo>
                    <a:pt x="10762207" y="767705"/>
                  </a:lnTo>
                  <a:lnTo>
                    <a:pt x="10773637" y="767705"/>
                  </a:lnTo>
                  <a:lnTo>
                    <a:pt x="10785067" y="767705"/>
                  </a:lnTo>
                  <a:lnTo>
                    <a:pt x="10796544" y="767705"/>
                  </a:lnTo>
                  <a:lnTo>
                    <a:pt x="10807975" y="767705"/>
                  </a:lnTo>
                  <a:lnTo>
                    <a:pt x="10819405" y="767705"/>
                  </a:lnTo>
                  <a:lnTo>
                    <a:pt x="10830834" y="767705"/>
                  </a:lnTo>
                  <a:lnTo>
                    <a:pt x="10842265" y="767705"/>
                  </a:lnTo>
                  <a:lnTo>
                    <a:pt x="10853742" y="767705"/>
                  </a:lnTo>
                  <a:lnTo>
                    <a:pt x="10865173" y="767705"/>
                  </a:lnTo>
                  <a:lnTo>
                    <a:pt x="10876602" y="767705"/>
                  </a:lnTo>
                  <a:lnTo>
                    <a:pt x="10888032" y="767705"/>
                  </a:lnTo>
                  <a:lnTo>
                    <a:pt x="10899463" y="767705"/>
                  </a:lnTo>
                  <a:lnTo>
                    <a:pt x="10910892" y="767705"/>
                  </a:lnTo>
                  <a:lnTo>
                    <a:pt x="10922369" y="767705"/>
                  </a:lnTo>
                  <a:lnTo>
                    <a:pt x="10933800" y="767705"/>
                  </a:lnTo>
                  <a:lnTo>
                    <a:pt x="10945230" y="767705"/>
                  </a:lnTo>
                  <a:lnTo>
                    <a:pt x="10956660" y="767705"/>
                  </a:lnTo>
                  <a:lnTo>
                    <a:pt x="10968090" y="767705"/>
                  </a:lnTo>
                  <a:lnTo>
                    <a:pt x="10979567" y="767705"/>
                  </a:lnTo>
                  <a:lnTo>
                    <a:pt x="10990998" y="767705"/>
                  </a:lnTo>
                  <a:lnTo>
                    <a:pt x="11002427" y="767705"/>
                  </a:lnTo>
                  <a:lnTo>
                    <a:pt x="11013858" y="767705"/>
                  </a:lnTo>
                  <a:lnTo>
                    <a:pt x="11025287" y="767705"/>
                  </a:lnTo>
                  <a:lnTo>
                    <a:pt x="11036765" y="767705"/>
                  </a:lnTo>
                  <a:lnTo>
                    <a:pt x="11048195" y="767705"/>
                  </a:lnTo>
                  <a:lnTo>
                    <a:pt x="11059625" y="767705"/>
                  </a:lnTo>
                  <a:lnTo>
                    <a:pt x="11071056" y="767705"/>
                  </a:lnTo>
                  <a:lnTo>
                    <a:pt x="11082485" y="767705"/>
                  </a:lnTo>
                  <a:lnTo>
                    <a:pt x="11093962" y="767705"/>
                  </a:lnTo>
                  <a:lnTo>
                    <a:pt x="11105393" y="767705"/>
                  </a:lnTo>
                  <a:lnTo>
                    <a:pt x="11116823" y="767705"/>
                  </a:lnTo>
                  <a:lnTo>
                    <a:pt x="11128253" y="767705"/>
                  </a:lnTo>
                  <a:lnTo>
                    <a:pt x="11139683" y="767705"/>
                  </a:lnTo>
                  <a:lnTo>
                    <a:pt x="11151160" y="767705"/>
                  </a:lnTo>
                  <a:lnTo>
                    <a:pt x="11162591" y="767705"/>
                  </a:lnTo>
                  <a:lnTo>
                    <a:pt x="11174020" y="767705"/>
                  </a:lnTo>
                  <a:lnTo>
                    <a:pt x="11185451" y="767705"/>
                  </a:lnTo>
                  <a:lnTo>
                    <a:pt x="11196881" y="767705"/>
                  </a:lnTo>
                  <a:lnTo>
                    <a:pt x="11208358" y="767705"/>
                  </a:lnTo>
                  <a:lnTo>
                    <a:pt x="11218359" y="767705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29" name="Freeform 128">
              <a:extLst>
                <a:ext uri="{FF2B5EF4-FFF2-40B4-BE49-F238E27FC236}">
                  <a16:creationId xmlns:a16="http://schemas.microsoft.com/office/drawing/2014/main" id="{C9C4B9AA-2FDE-7245-B9EC-F04971212E56}"/>
                </a:ext>
              </a:extLst>
            </p:cNvPr>
            <p:cNvSpPr/>
            <p:nvPr/>
          </p:nvSpPr>
          <p:spPr>
            <a:xfrm>
              <a:off x="851149" y="5091174"/>
              <a:ext cx="11218359" cy="1009588"/>
            </a:xfrm>
            <a:custGeom>
              <a:avLst/>
              <a:gdLst>
                <a:gd name="connsiteX0" fmla="*/ 0 w 11218359"/>
                <a:gd name="connsiteY0" fmla="*/ 1009588 h 1009588"/>
                <a:gd name="connsiteX1" fmla="*/ 9149 w 11218359"/>
                <a:gd name="connsiteY1" fmla="*/ 1009588 h 1009588"/>
                <a:gd name="connsiteX2" fmla="*/ 20588 w 11218359"/>
                <a:gd name="connsiteY2" fmla="*/ 1009588 h 1009588"/>
                <a:gd name="connsiteX3" fmla="*/ 32028 w 11218359"/>
                <a:gd name="connsiteY3" fmla="*/ 1009588 h 1009588"/>
                <a:gd name="connsiteX4" fmla="*/ 43467 w 11218359"/>
                <a:gd name="connsiteY4" fmla="*/ 1009588 h 1009588"/>
                <a:gd name="connsiteX5" fmla="*/ 54907 w 11218359"/>
                <a:gd name="connsiteY5" fmla="*/ 1009588 h 1009588"/>
                <a:gd name="connsiteX6" fmla="*/ 66346 w 11218359"/>
                <a:gd name="connsiteY6" fmla="*/ 1009588 h 1009588"/>
                <a:gd name="connsiteX7" fmla="*/ 77786 w 11218359"/>
                <a:gd name="connsiteY7" fmla="*/ 1009588 h 1009588"/>
                <a:gd name="connsiteX8" fmla="*/ 89225 w 11218359"/>
                <a:gd name="connsiteY8" fmla="*/ 1009588 h 1009588"/>
                <a:gd name="connsiteX9" fmla="*/ 100665 w 11218359"/>
                <a:gd name="connsiteY9" fmla="*/ 1009588 h 1009588"/>
                <a:gd name="connsiteX10" fmla="*/ 112104 w 11218359"/>
                <a:gd name="connsiteY10" fmla="*/ 1009588 h 1009588"/>
                <a:gd name="connsiteX11" fmla="*/ 123544 w 11218359"/>
                <a:gd name="connsiteY11" fmla="*/ 1009588 h 1009588"/>
                <a:gd name="connsiteX12" fmla="*/ 134979 w 11218359"/>
                <a:gd name="connsiteY12" fmla="*/ 1009588 h 1009588"/>
                <a:gd name="connsiteX13" fmla="*/ 146423 w 11218359"/>
                <a:gd name="connsiteY13" fmla="*/ 1009588 h 1009588"/>
                <a:gd name="connsiteX14" fmla="*/ 157858 w 11218359"/>
                <a:gd name="connsiteY14" fmla="*/ 1009588 h 1009588"/>
                <a:gd name="connsiteX15" fmla="*/ 169297 w 11218359"/>
                <a:gd name="connsiteY15" fmla="*/ 1009588 h 1009588"/>
                <a:gd name="connsiteX16" fmla="*/ 180737 w 11218359"/>
                <a:gd name="connsiteY16" fmla="*/ 1009588 h 1009588"/>
                <a:gd name="connsiteX17" fmla="*/ 192176 w 11218359"/>
                <a:gd name="connsiteY17" fmla="*/ 1009588 h 1009588"/>
                <a:gd name="connsiteX18" fmla="*/ 203616 w 11218359"/>
                <a:gd name="connsiteY18" fmla="*/ 1009588 h 1009588"/>
                <a:gd name="connsiteX19" fmla="*/ 215055 w 11218359"/>
                <a:gd name="connsiteY19" fmla="*/ 1009588 h 1009588"/>
                <a:gd name="connsiteX20" fmla="*/ 226495 w 11218359"/>
                <a:gd name="connsiteY20" fmla="*/ 1009588 h 1009588"/>
                <a:gd name="connsiteX21" fmla="*/ 237935 w 11218359"/>
                <a:gd name="connsiteY21" fmla="*/ 1009588 h 1009588"/>
                <a:gd name="connsiteX22" fmla="*/ 249374 w 11218359"/>
                <a:gd name="connsiteY22" fmla="*/ 1009588 h 1009588"/>
                <a:gd name="connsiteX23" fmla="*/ 260814 w 11218359"/>
                <a:gd name="connsiteY23" fmla="*/ 1009588 h 1009588"/>
                <a:gd name="connsiteX24" fmla="*/ 272253 w 11218359"/>
                <a:gd name="connsiteY24" fmla="*/ 1009588 h 1009588"/>
                <a:gd name="connsiteX25" fmla="*/ 283693 w 11218359"/>
                <a:gd name="connsiteY25" fmla="*/ 1009588 h 1009588"/>
                <a:gd name="connsiteX26" fmla="*/ 295132 w 11218359"/>
                <a:gd name="connsiteY26" fmla="*/ 1009588 h 1009588"/>
                <a:gd name="connsiteX27" fmla="*/ 306572 w 11218359"/>
                <a:gd name="connsiteY27" fmla="*/ 1009588 h 1009588"/>
                <a:gd name="connsiteX28" fmla="*/ 318011 w 11218359"/>
                <a:gd name="connsiteY28" fmla="*/ 1009588 h 1009588"/>
                <a:gd name="connsiteX29" fmla="*/ 329451 w 11218359"/>
                <a:gd name="connsiteY29" fmla="*/ 1009588 h 1009588"/>
                <a:gd name="connsiteX30" fmla="*/ 340890 w 11218359"/>
                <a:gd name="connsiteY30" fmla="*/ 1009588 h 1009588"/>
                <a:gd name="connsiteX31" fmla="*/ 352330 w 11218359"/>
                <a:gd name="connsiteY31" fmla="*/ 1009588 h 1009588"/>
                <a:gd name="connsiteX32" fmla="*/ 363769 w 11218359"/>
                <a:gd name="connsiteY32" fmla="*/ 1009588 h 1009588"/>
                <a:gd name="connsiteX33" fmla="*/ 375209 w 11218359"/>
                <a:gd name="connsiteY33" fmla="*/ 1009588 h 1009588"/>
                <a:gd name="connsiteX34" fmla="*/ 386648 w 11218359"/>
                <a:gd name="connsiteY34" fmla="*/ 1009588 h 1009588"/>
                <a:gd name="connsiteX35" fmla="*/ 398088 w 11218359"/>
                <a:gd name="connsiteY35" fmla="*/ 1009588 h 1009588"/>
                <a:gd name="connsiteX36" fmla="*/ 409527 w 11218359"/>
                <a:gd name="connsiteY36" fmla="*/ 1009588 h 1009588"/>
                <a:gd name="connsiteX37" fmla="*/ 420967 w 11218359"/>
                <a:gd name="connsiteY37" fmla="*/ 1009588 h 1009588"/>
                <a:gd name="connsiteX38" fmla="*/ 432406 w 11218359"/>
                <a:gd name="connsiteY38" fmla="*/ 1009588 h 1009588"/>
                <a:gd name="connsiteX39" fmla="*/ 443846 w 11218359"/>
                <a:gd name="connsiteY39" fmla="*/ 1009588 h 1009588"/>
                <a:gd name="connsiteX40" fmla="*/ 455285 w 11218359"/>
                <a:gd name="connsiteY40" fmla="*/ 1009588 h 1009588"/>
                <a:gd name="connsiteX41" fmla="*/ 466725 w 11218359"/>
                <a:gd name="connsiteY41" fmla="*/ 1009588 h 1009588"/>
                <a:gd name="connsiteX42" fmla="*/ 478165 w 11218359"/>
                <a:gd name="connsiteY42" fmla="*/ 1009588 h 1009588"/>
                <a:gd name="connsiteX43" fmla="*/ 489604 w 11218359"/>
                <a:gd name="connsiteY43" fmla="*/ 1009588 h 1009588"/>
                <a:gd name="connsiteX44" fmla="*/ 501044 w 11218359"/>
                <a:gd name="connsiteY44" fmla="*/ 1009588 h 1009588"/>
                <a:gd name="connsiteX45" fmla="*/ 512483 w 11218359"/>
                <a:gd name="connsiteY45" fmla="*/ 1009588 h 1009588"/>
                <a:gd name="connsiteX46" fmla="*/ 523923 w 11218359"/>
                <a:gd name="connsiteY46" fmla="*/ 1009588 h 1009588"/>
                <a:gd name="connsiteX47" fmla="*/ 535362 w 11218359"/>
                <a:gd name="connsiteY47" fmla="*/ 1009588 h 1009588"/>
                <a:gd name="connsiteX48" fmla="*/ 546802 w 11218359"/>
                <a:gd name="connsiteY48" fmla="*/ 1009588 h 1009588"/>
                <a:gd name="connsiteX49" fmla="*/ 558241 w 11218359"/>
                <a:gd name="connsiteY49" fmla="*/ 1009588 h 1009588"/>
                <a:gd name="connsiteX50" fmla="*/ 569681 w 11218359"/>
                <a:gd name="connsiteY50" fmla="*/ 1009588 h 1009588"/>
                <a:gd name="connsiteX51" fmla="*/ 581120 w 11218359"/>
                <a:gd name="connsiteY51" fmla="*/ 1009588 h 1009588"/>
                <a:gd name="connsiteX52" fmla="*/ 592560 w 11218359"/>
                <a:gd name="connsiteY52" fmla="*/ 1009588 h 1009588"/>
                <a:gd name="connsiteX53" fmla="*/ 603999 w 11218359"/>
                <a:gd name="connsiteY53" fmla="*/ 1009588 h 1009588"/>
                <a:gd name="connsiteX54" fmla="*/ 615439 w 11218359"/>
                <a:gd name="connsiteY54" fmla="*/ 1009588 h 1009588"/>
                <a:gd name="connsiteX55" fmla="*/ 626878 w 11218359"/>
                <a:gd name="connsiteY55" fmla="*/ 1009588 h 1009588"/>
                <a:gd name="connsiteX56" fmla="*/ 638318 w 11218359"/>
                <a:gd name="connsiteY56" fmla="*/ 1009588 h 1009588"/>
                <a:gd name="connsiteX57" fmla="*/ 649757 w 11218359"/>
                <a:gd name="connsiteY57" fmla="*/ 1009588 h 1009588"/>
                <a:gd name="connsiteX58" fmla="*/ 661192 w 11218359"/>
                <a:gd name="connsiteY58" fmla="*/ 1009588 h 1009588"/>
                <a:gd name="connsiteX59" fmla="*/ 672632 w 11218359"/>
                <a:gd name="connsiteY59" fmla="*/ 1009588 h 1009588"/>
                <a:gd name="connsiteX60" fmla="*/ 684071 w 11218359"/>
                <a:gd name="connsiteY60" fmla="*/ 1009588 h 1009588"/>
                <a:gd name="connsiteX61" fmla="*/ 695511 w 11218359"/>
                <a:gd name="connsiteY61" fmla="*/ 1009588 h 1009588"/>
                <a:gd name="connsiteX62" fmla="*/ 706950 w 11218359"/>
                <a:gd name="connsiteY62" fmla="*/ 1009588 h 1009588"/>
                <a:gd name="connsiteX63" fmla="*/ 718390 w 11218359"/>
                <a:gd name="connsiteY63" fmla="*/ 1009588 h 1009588"/>
                <a:gd name="connsiteX64" fmla="*/ 729829 w 11218359"/>
                <a:gd name="connsiteY64" fmla="*/ 1009588 h 1009588"/>
                <a:gd name="connsiteX65" fmla="*/ 741269 w 11218359"/>
                <a:gd name="connsiteY65" fmla="*/ 1009588 h 1009588"/>
                <a:gd name="connsiteX66" fmla="*/ 752708 w 11218359"/>
                <a:gd name="connsiteY66" fmla="*/ 1009588 h 1009588"/>
                <a:gd name="connsiteX67" fmla="*/ 764148 w 11218359"/>
                <a:gd name="connsiteY67" fmla="*/ 1009588 h 1009588"/>
                <a:gd name="connsiteX68" fmla="*/ 775587 w 11218359"/>
                <a:gd name="connsiteY68" fmla="*/ 1009588 h 1009588"/>
                <a:gd name="connsiteX69" fmla="*/ 787027 w 11218359"/>
                <a:gd name="connsiteY69" fmla="*/ 1009588 h 1009588"/>
                <a:gd name="connsiteX70" fmla="*/ 798467 w 11218359"/>
                <a:gd name="connsiteY70" fmla="*/ 1009588 h 1009588"/>
                <a:gd name="connsiteX71" fmla="*/ 809906 w 11218359"/>
                <a:gd name="connsiteY71" fmla="*/ 1009588 h 1009588"/>
                <a:gd name="connsiteX72" fmla="*/ 821346 w 11218359"/>
                <a:gd name="connsiteY72" fmla="*/ 1009588 h 1009588"/>
                <a:gd name="connsiteX73" fmla="*/ 832785 w 11218359"/>
                <a:gd name="connsiteY73" fmla="*/ 1009588 h 1009588"/>
                <a:gd name="connsiteX74" fmla="*/ 844225 w 11218359"/>
                <a:gd name="connsiteY74" fmla="*/ 1009588 h 1009588"/>
                <a:gd name="connsiteX75" fmla="*/ 855664 w 11218359"/>
                <a:gd name="connsiteY75" fmla="*/ 1009588 h 1009588"/>
                <a:gd name="connsiteX76" fmla="*/ 867104 w 11218359"/>
                <a:gd name="connsiteY76" fmla="*/ 1009588 h 1009588"/>
                <a:gd name="connsiteX77" fmla="*/ 878543 w 11218359"/>
                <a:gd name="connsiteY77" fmla="*/ 1009588 h 1009588"/>
                <a:gd name="connsiteX78" fmla="*/ 889983 w 11218359"/>
                <a:gd name="connsiteY78" fmla="*/ 1009588 h 1009588"/>
                <a:gd name="connsiteX79" fmla="*/ 901422 w 11218359"/>
                <a:gd name="connsiteY79" fmla="*/ 1009588 h 1009588"/>
                <a:gd name="connsiteX80" fmla="*/ 912862 w 11218359"/>
                <a:gd name="connsiteY80" fmla="*/ 1009588 h 1009588"/>
                <a:gd name="connsiteX81" fmla="*/ 924301 w 11218359"/>
                <a:gd name="connsiteY81" fmla="*/ 1009588 h 1009588"/>
                <a:gd name="connsiteX82" fmla="*/ 935741 w 11218359"/>
                <a:gd name="connsiteY82" fmla="*/ 1009588 h 1009588"/>
                <a:gd name="connsiteX83" fmla="*/ 947180 w 11218359"/>
                <a:gd name="connsiteY83" fmla="*/ 1009588 h 1009588"/>
                <a:gd name="connsiteX84" fmla="*/ 958620 w 11218359"/>
                <a:gd name="connsiteY84" fmla="*/ 1009588 h 1009588"/>
                <a:gd name="connsiteX85" fmla="*/ 970059 w 11218359"/>
                <a:gd name="connsiteY85" fmla="*/ 1009588 h 1009588"/>
                <a:gd name="connsiteX86" fmla="*/ 981499 w 11218359"/>
                <a:gd name="connsiteY86" fmla="*/ 1009588 h 1009588"/>
                <a:gd name="connsiteX87" fmla="*/ 992938 w 11218359"/>
                <a:gd name="connsiteY87" fmla="*/ 1009588 h 1009588"/>
                <a:gd name="connsiteX88" fmla="*/ 1004378 w 11218359"/>
                <a:gd name="connsiteY88" fmla="*/ 1009588 h 1009588"/>
                <a:gd name="connsiteX89" fmla="*/ 1015818 w 11218359"/>
                <a:gd name="connsiteY89" fmla="*/ 1009588 h 1009588"/>
                <a:gd name="connsiteX90" fmla="*/ 1027257 w 11218359"/>
                <a:gd name="connsiteY90" fmla="*/ 1009588 h 1009588"/>
                <a:gd name="connsiteX91" fmla="*/ 1038697 w 11218359"/>
                <a:gd name="connsiteY91" fmla="*/ 1009588 h 1009588"/>
                <a:gd name="connsiteX92" fmla="*/ 1050136 w 11218359"/>
                <a:gd name="connsiteY92" fmla="*/ 1009588 h 1009588"/>
                <a:gd name="connsiteX93" fmla="*/ 1061576 w 11218359"/>
                <a:gd name="connsiteY93" fmla="*/ 1009588 h 1009588"/>
                <a:gd name="connsiteX94" fmla="*/ 1073015 w 11218359"/>
                <a:gd name="connsiteY94" fmla="*/ 1009588 h 1009588"/>
                <a:gd name="connsiteX95" fmla="*/ 1084455 w 11218359"/>
                <a:gd name="connsiteY95" fmla="*/ 1009588 h 1009588"/>
                <a:gd name="connsiteX96" fmla="*/ 1095894 w 11218359"/>
                <a:gd name="connsiteY96" fmla="*/ 1009588 h 1009588"/>
                <a:gd name="connsiteX97" fmla="*/ 1107334 w 11218359"/>
                <a:gd name="connsiteY97" fmla="*/ 1009588 h 1009588"/>
                <a:gd name="connsiteX98" fmla="*/ 1118773 w 11218359"/>
                <a:gd name="connsiteY98" fmla="*/ 1009588 h 1009588"/>
                <a:gd name="connsiteX99" fmla="*/ 1130213 w 11218359"/>
                <a:gd name="connsiteY99" fmla="*/ 1009588 h 1009588"/>
                <a:gd name="connsiteX100" fmla="*/ 1141652 w 11218359"/>
                <a:gd name="connsiteY100" fmla="*/ 1009588 h 1009588"/>
                <a:gd name="connsiteX101" fmla="*/ 1153092 w 11218359"/>
                <a:gd name="connsiteY101" fmla="*/ 1009588 h 1009588"/>
                <a:gd name="connsiteX102" fmla="*/ 1164531 w 11218359"/>
                <a:gd name="connsiteY102" fmla="*/ 1009588 h 1009588"/>
                <a:gd name="connsiteX103" fmla="*/ 1175971 w 11218359"/>
                <a:gd name="connsiteY103" fmla="*/ 1009588 h 1009588"/>
                <a:gd name="connsiteX104" fmla="*/ 1187406 w 11218359"/>
                <a:gd name="connsiteY104" fmla="*/ 1009588 h 1009588"/>
                <a:gd name="connsiteX105" fmla="*/ 1198845 w 11218359"/>
                <a:gd name="connsiteY105" fmla="*/ 1009588 h 1009588"/>
                <a:gd name="connsiteX106" fmla="*/ 1210285 w 11218359"/>
                <a:gd name="connsiteY106" fmla="*/ 1009588 h 1009588"/>
                <a:gd name="connsiteX107" fmla="*/ 1221724 w 11218359"/>
                <a:gd name="connsiteY107" fmla="*/ 1009588 h 1009588"/>
                <a:gd name="connsiteX108" fmla="*/ 1233164 w 11218359"/>
                <a:gd name="connsiteY108" fmla="*/ 1009588 h 1009588"/>
                <a:gd name="connsiteX109" fmla="*/ 1244603 w 11218359"/>
                <a:gd name="connsiteY109" fmla="*/ 1009588 h 1009588"/>
                <a:gd name="connsiteX110" fmla="*/ 1256043 w 11218359"/>
                <a:gd name="connsiteY110" fmla="*/ 1009588 h 1009588"/>
                <a:gd name="connsiteX111" fmla="*/ 1267482 w 11218359"/>
                <a:gd name="connsiteY111" fmla="*/ 1009588 h 1009588"/>
                <a:gd name="connsiteX112" fmla="*/ 1278922 w 11218359"/>
                <a:gd name="connsiteY112" fmla="*/ 1009588 h 1009588"/>
                <a:gd name="connsiteX113" fmla="*/ 1290361 w 11218359"/>
                <a:gd name="connsiteY113" fmla="*/ 1009588 h 1009588"/>
                <a:gd name="connsiteX114" fmla="*/ 1301801 w 11218359"/>
                <a:gd name="connsiteY114" fmla="*/ 1009588 h 1009588"/>
                <a:gd name="connsiteX115" fmla="*/ 1313240 w 11218359"/>
                <a:gd name="connsiteY115" fmla="*/ 1009588 h 1009588"/>
                <a:gd name="connsiteX116" fmla="*/ 1324680 w 11218359"/>
                <a:gd name="connsiteY116" fmla="*/ 1009588 h 1009588"/>
                <a:gd name="connsiteX117" fmla="*/ 1336120 w 11218359"/>
                <a:gd name="connsiteY117" fmla="*/ 1009588 h 1009588"/>
                <a:gd name="connsiteX118" fmla="*/ 1347559 w 11218359"/>
                <a:gd name="connsiteY118" fmla="*/ 1009588 h 1009588"/>
                <a:gd name="connsiteX119" fmla="*/ 1358999 w 11218359"/>
                <a:gd name="connsiteY119" fmla="*/ 1009588 h 1009588"/>
                <a:gd name="connsiteX120" fmla="*/ 1370438 w 11218359"/>
                <a:gd name="connsiteY120" fmla="*/ 1009588 h 1009588"/>
                <a:gd name="connsiteX121" fmla="*/ 1381878 w 11218359"/>
                <a:gd name="connsiteY121" fmla="*/ 1009588 h 1009588"/>
                <a:gd name="connsiteX122" fmla="*/ 1393317 w 11218359"/>
                <a:gd name="connsiteY122" fmla="*/ 1009588 h 1009588"/>
                <a:gd name="connsiteX123" fmla="*/ 1404757 w 11218359"/>
                <a:gd name="connsiteY123" fmla="*/ 1009588 h 1009588"/>
                <a:gd name="connsiteX124" fmla="*/ 1416196 w 11218359"/>
                <a:gd name="connsiteY124" fmla="*/ 1009588 h 1009588"/>
                <a:gd name="connsiteX125" fmla="*/ 1427636 w 11218359"/>
                <a:gd name="connsiteY125" fmla="*/ 1009588 h 1009588"/>
                <a:gd name="connsiteX126" fmla="*/ 1439075 w 11218359"/>
                <a:gd name="connsiteY126" fmla="*/ 1009588 h 1009588"/>
                <a:gd name="connsiteX127" fmla="*/ 1450515 w 11218359"/>
                <a:gd name="connsiteY127" fmla="*/ 1009588 h 1009588"/>
                <a:gd name="connsiteX128" fmla="*/ 1461954 w 11218359"/>
                <a:gd name="connsiteY128" fmla="*/ 1009588 h 1009588"/>
                <a:gd name="connsiteX129" fmla="*/ 1473394 w 11218359"/>
                <a:gd name="connsiteY129" fmla="*/ 1009588 h 1009588"/>
                <a:gd name="connsiteX130" fmla="*/ 1484833 w 11218359"/>
                <a:gd name="connsiteY130" fmla="*/ 1009588 h 1009588"/>
                <a:gd name="connsiteX131" fmla="*/ 1496273 w 11218359"/>
                <a:gd name="connsiteY131" fmla="*/ 1009588 h 1009588"/>
                <a:gd name="connsiteX132" fmla="*/ 1507712 w 11218359"/>
                <a:gd name="connsiteY132" fmla="*/ 1009588 h 1009588"/>
                <a:gd name="connsiteX133" fmla="*/ 1519152 w 11218359"/>
                <a:gd name="connsiteY133" fmla="*/ 1009588 h 1009588"/>
                <a:gd name="connsiteX134" fmla="*/ 1530591 w 11218359"/>
                <a:gd name="connsiteY134" fmla="*/ 1009588 h 1009588"/>
                <a:gd name="connsiteX135" fmla="*/ 1542031 w 11218359"/>
                <a:gd name="connsiteY135" fmla="*/ 1009588 h 1009588"/>
                <a:gd name="connsiteX136" fmla="*/ 1553471 w 11218359"/>
                <a:gd name="connsiteY136" fmla="*/ 1009588 h 1009588"/>
                <a:gd name="connsiteX137" fmla="*/ 1564910 w 11218359"/>
                <a:gd name="connsiteY137" fmla="*/ 1009588 h 1009588"/>
                <a:gd name="connsiteX138" fmla="*/ 1576349 w 11218359"/>
                <a:gd name="connsiteY138" fmla="*/ 1009588 h 1009588"/>
                <a:gd name="connsiteX139" fmla="*/ 1587789 w 11218359"/>
                <a:gd name="connsiteY139" fmla="*/ 1009588 h 1009588"/>
                <a:gd name="connsiteX140" fmla="*/ 1599229 w 11218359"/>
                <a:gd name="connsiteY140" fmla="*/ 1009588 h 1009588"/>
                <a:gd name="connsiteX141" fmla="*/ 1610668 w 11218359"/>
                <a:gd name="connsiteY141" fmla="*/ 1009588 h 1009588"/>
                <a:gd name="connsiteX142" fmla="*/ 1622107 w 11218359"/>
                <a:gd name="connsiteY142" fmla="*/ 1009588 h 1009588"/>
                <a:gd name="connsiteX143" fmla="*/ 1633547 w 11218359"/>
                <a:gd name="connsiteY143" fmla="*/ 1009588 h 1009588"/>
                <a:gd name="connsiteX144" fmla="*/ 1644987 w 11218359"/>
                <a:gd name="connsiteY144" fmla="*/ 1009588 h 1009588"/>
                <a:gd name="connsiteX145" fmla="*/ 1656426 w 11218359"/>
                <a:gd name="connsiteY145" fmla="*/ 1009588 h 1009588"/>
                <a:gd name="connsiteX146" fmla="*/ 1667866 w 11218359"/>
                <a:gd name="connsiteY146" fmla="*/ 1009588 h 1009588"/>
                <a:gd name="connsiteX147" fmla="*/ 1679305 w 11218359"/>
                <a:gd name="connsiteY147" fmla="*/ 1009588 h 1009588"/>
                <a:gd name="connsiteX148" fmla="*/ 1690745 w 11218359"/>
                <a:gd name="connsiteY148" fmla="*/ 1009588 h 1009588"/>
                <a:gd name="connsiteX149" fmla="*/ 1702184 w 11218359"/>
                <a:gd name="connsiteY149" fmla="*/ 1009588 h 1009588"/>
                <a:gd name="connsiteX150" fmla="*/ 1713619 w 11218359"/>
                <a:gd name="connsiteY150" fmla="*/ 1009588 h 1009588"/>
                <a:gd name="connsiteX151" fmla="*/ 1725063 w 11218359"/>
                <a:gd name="connsiteY151" fmla="*/ 1009588 h 1009588"/>
                <a:gd name="connsiteX152" fmla="*/ 1736498 w 11218359"/>
                <a:gd name="connsiteY152" fmla="*/ 1009588 h 1009588"/>
                <a:gd name="connsiteX153" fmla="*/ 1747938 w 11218359"/>
                <a:gd name="connsiteY153" fmla="*/ 1009588 h 1009588"/>
                <a:gd name="connsiteX154" fmla="*/ 1759377 w 11218359"/>
                <a:gd name="connsiteY154" fmla="*/ 1009588 h 1009588"/>
                <a:gd name="connsiteX155" fmla="*/ 1770817 w 11218359"/>
                <a:gd name="connsiteY155" fmla="*/ 1009588 h 1009588"/>
                <a:gd name="connsiteX156" fmla="*/ 1782256 w 11218359"/>
                <a:gd name="connsiteY156" fmla="*/ 1009588 h 1009588"/>
                <a:gd name="connsiteX157" fmla="*/ 1793696 w 11218359"/>
                <a:gd name="connsiteY157" fmla="*/ 1009588 h 1009588"/>
                <a:gd name="connsiteX158" fmla="*/ 1805135 w 11218359"/>
                <a:gd name="connsiteY158" fmla="*/ 1009588 h 1009588"/>
                <a:gd name="connsiteX159" fmla="*/ 1816575 w 11218359"/>
                <a:gd name="connsiteY159" fmla="*/ 1009588 h 1009588"/>
                <a:gd name="connsiteX160" fmla="*/ 1828014 w 11218359"/>
                <a:gd name="connsiteY160" fmla="*/ 1009588 h 1009588"/>
                <a:gd name="connsiteX161" fmla="*/ 1839454 w 11218359"/>
                <a:gd name="connsiteY161" fmla="*/ 1009588 h 1009588"/>
                <a:gd name="connsiteX162" fmla="*/ 1850893 w 11218359"/>
                <a:gd name="connsiteY162" fmla="*/ 1009588 h 1009588"/>
                <a:gd name="connsiteX163" fmla="*/ 1862333 w 11218359"/>
                <a:gd name="connsiteY163" fmla="*/ 1009588 h 1009588"/>
                <a:gd name="connsiteX164" fmla="*/ 1873772 w 11218359"/>
                <a:gd name="connsiteY164" fmla="*/ 1009588 h 1009588"/>
                <a:gd name="connsiteX165" fmla="*/ 1885212 w 11218359"/>
                <a:gd name="connsiteY165" fmla="*/ 1009588 h 1009588"/>
                <a:gd name="connsiteX166" fmla="*/ 1896651 w 11218359"/>
                <a:gd name="connsiteY166" fmla="*/ 1009588 h 1009588"/>
                <a:gd name="connsiteX167" fmla="*/ 1908091 w 11218359"/>
                <a:gd name="connsiteY167" fmla="*/ 1009588 h 1009588"/>
                <a:gd name="connsiteX168" fmla="*/ 1919531 w 11218359"/>
                <a:gd name="connsiteY168" fmla="*/ 1009588 h 1009588"/>
                <a:gd name="connsiteX169" fmla="*/ 1930970 w 11218359"/>
                <a:gd name="connsiteY169" fmla="*/ 1009588 h 1009588"/>
                <a:gd name="connsiteX170" fmla="*/ 1942409 w 11218359"/>
                <a:gd name="connsiteY170" fmla="*/ 1009588 h 1009588"/>
                <a:gd name="connsiteX171" fmla="*/ 1953849 w 11218359"/>
                <a:gd name="connsiteY171" fmla="*/ 1009588 h 1009588"/>
                <a:gd name="connsiteX172" fmla="*/ 1965289 w 11218359"/>
                <a:gd name="connsiteY172" fmla="*/ 1009588 h 1009588"/>
                <a:gd name="connsiteX173" fmla="*/ 1976728 w 11218359"/>
                <a:gd name="connsiteY173" fmla="*/ 1009588 h 1009588"/>
                <a:gd name="connsiteX174" fmla="*/ 1988168 w 11218359"/>
                <a:gd name="connsiteY174" fmla="*/ 1009588 h 1009588"/>
                <a:gd name="connsiteX175" fmla="*/ 1999607 w 11218359"/>
                <a:gd name="connsiteY175" fmla="*/ 1009588 h 1009588"/>
                <a:gd name="connsiteX176" fmla="*/ 2011047 w 11218359"/>
                <a:gd name="connsiteY176" fmla="*/ 1009588 h 1009588"/>
                <a:gd name="connsiteX177" fmla="*/ 2022486 w 11218359"/>
                <a:gd name="connsiteY177" fmla="*/ 1009588 h 1009588"/>
                <a:gd name="connsiteX178" fmla="*/ 2033926 w 11218359"/>
                <a:gd name="connsiteY178" fmla="*/ 1009588 h 1009588"/>
                <a:gd name="connsiteX179" fmla="*/ 2045365 w 11218359"/>
                <a:gd name="connsiteY179" fmla="*/ 1009588 h 1009588"/>
                <a:gd name="connsiteX180" fmla="*/ 2056805 w 11218359"/>
                <a:gd name="connsiteY180" fmla="*/ 1009588 h 1009588"/>
                <a:gd name="connsiteX181" fmla="*/ 2068244 w 11218359"/>
                <a:gd name="connsiteY181" fmla="*/ 1009588 h 1009588"/>
                <a:gd name="connsiteX182" fmla="*/ 2079684 w 11218359"/>
                <a:gd name="connsiteY182" fmla="*/ 1009588 h 1009588"/>
                <a:gd name="connsiteX183" fmla="*/ 2091123 w 11218359"/>
                <a:gd name="connsiteY183" fmla="*/ 1009588 h 1009588"/>
                <a:gd name="connsiteX184" fmla="*/ 2102563 w 11218359"/>
                <a:gd name="connsiteY184" fmla="*/ 1009588 h 1009588"/>
                <a:gd name="connsiteX185" fmla="*/ 2114002 w 11218359"/>
                <a:gd name="connsiteY185" fmla="*/ 1009588 h 1009588"/>
                <a:gd name="connsiteX186" fmla="*/ 2125442 w 11218359"/>
                <a:gd name="connsiteY186" fmla="*/ 1009588 h 1009588"/>
                <a:gd name="connsiteX187" fmla="*/ 2136882 w 11218359"/>
                <a:gd name="connsiteY187" fmla="*/ 1009588 h 1009588"/>
                <a:gd name="connsiteX188" fmla="*/ 2148321 w 11218359"/>
                <a:gd name="connsiteY188" fmla="*/ 1009588 h 1009588"/>
                <a:gd name="connsiteX189" fmla="*/ 2159760 w 11218359"/>
                <a:gd name="connsiteY189" fmla="*/ 1009588 h 1009588"/>
                <a:gd name="connsiteX190" fmla="*/ 2171200 w 11218359"/>
                <a:gd name="connsiteY190" fmla="*/ 1009588 h 1009588"/>
                <a:gd name="connsiteX191" fmla="*/ 2182640 w 11218359"/>
                <a:gd name="connsiteY191" fmla="*/ 1009588 h 1009588"/>
                <a:gd name="connsiteX192" fmla="*/ 2194079 w 11218359"/>
                <a:gd name="connsiteY192" fmla="*/ 1009588 h 1009588"/>
                <a:gd name="connsiteX193" fmla="*/ 2205519 w 11218359"/>
                <a:gd name="connsiteY193" fmla="*/ 1009588 h 1009588"/>
                <a:gd name="connsiteX194" fmla="*/ 2216958 w 11218359"/>
                <a:gd name="connsiteY194" fmla="*/ 1009588 h 1009588"/>
                <a:gd name="connsiteX195" fmla="*/ 2228393 w 11218359"/>
                <a:gd name="connsiteY195" fmla="*/ 1009588 h 1009588"/>
                <a:gd name="connsiteX196" fmla="*/ 2239837 w 11218359"/>
                <a:gd name="connsiteY196" fmla="*/ 1009588 h 1009588"/>
                <a:gd name="connsiteX197" fmla="*/ 2251272 w 11218359"/>
                <a:gd name="connsiteY197" fmla="*/ 1009588 h 1009588"/>
                <a:gd name="connsiteX198" fmla="*/ 2262716 w 11218359"/>
                <a:gd name="connsiteY198" fmla="*/ 1009588 h 1009588"/>
                <a:gd name="connsiteX199" fmla="*/ 2274151 w 11218359"/>
                <a:gd name="connsiteY199" fmla="*/ 1009588 h 1009588"/>
                <a:gd name="connsiteX200" fmla="*/ 2285591 w 11218359"/>
                <a:gd name="connsiteY200" fmla="*/ 1009588 h 1009588"/>
                <a:gd name="connsiteX201" fmla="*/ 2297030 w 11218359"/>
                <a:gd name="connsiteY201" fmla="*/ 1009588 h 1009588"/>
                <a:gd name="connsiteX202" fmla="*/ 2308470 w 11218359"/>
                <a:gd name="connsiteY202" fmla="*/ 1009588 h 1009588"/>
                <a:gd name="connsiteX203" fmla="*/ 2319909 w 11218359"/>
                <a:gd name="connsiteY203" fmla="*/ 1009588 h 1009588"/>
                <a:gd name="connsiteX204" fmla="*/ 2331349 w 11218359"/>
                <a:gd name="connsiteY204" fmla="*/ 1009588 h 1009588"/>
                <a:gd name="connsiteX205" fmla="*/ 2342788 w 11218359"/>
                <a:gd name="connsiteY205" fmla="*/ 1009588 h 1009588"/>
                <a:gd name="connsiteX206" fmla="*/ 2354228 w 11218359"/>
                <a:gd name="connsiteY206" fmla="*/ 1009588 h 1009588"/>
                <a:gd name="connsiteX207" fmla="*/ 2365667 w 11218359"/>
                <a:gd name="connsiteY207" fmla="*/ 1009588 h 1009588"/>
                <a:gd name="connsiteX208" fmla="*/ 2377107 w 11218359"/>
                <a:gd name="connsiteY208" fmla="*/ 1009588 h 1009588"/>
                <a:gd name="connsiteX209" fmla="*/ 2388546 w 11218359"/>
                <a:gd name="connsiteY209" fmla="*/ 1009588 h 1009588"/>
                <a:gd name="connsiteX210" fmla="*/ 2399986 w 11218359"/>
                <a:gd name="connsiteY210" fmla="*/ 1009588 h 1009588"/>
                <a:gd name="connsiteX211" fmla="*/ 2411425 w 11218359"/>
                <a:gd name="connsiteY211" fmla="*/ 1009588 h 1009588"/>
                <a:gd name="connsiteX212" fmla="*/ 2422865 w 11218359"/>
                <a:gd name="connsiteY212" fmla="*/ 1009588 h 1009588"/>
                <a:gd name="connsiteX213" fmla="*/ 2434304 w 11218359"/>
                <a:gd name="connsiteY213" fmla="*/ 1009588 h 1009588"/>
                <a:gd name="connsiteX214" fmla="*/ 2445744 w 11218359"/>
                <a:gd name="connsiteY214" fmla="*/ 1009588 h 1009588"/>
                <a:gd name="connsiteX215" fmla="*/ 2457184 w 11218359"/>
                <a:gd name="connsiteY215" fmla="*/ 1009588 h 1009588"/>
                <a:gd name="connsiteX216" fmla="*/ 2468623 w 11218359"/>
                <a:gd name="connsiteY216" fmla="*/ 1009588 h 1009588"/>
                <a:gd name="connsiteX217" fmla="*/ 2480062 w 11218359"/>
                <a:gd name="connsiteY217" fmla="*/ 1009588 h 1009588"/>
                <a:gd name="connsiteX218" fmla="*/ 2491502 w 11218359"/>
                <a:gd name="connsiteY218" fmla="*/ 1009588 h 1009588"/>
                <a:gd name="connsiteX219" fmla="*/ 2502942 w 11218359"/>
                <a:gd name="connsiteY219" fmla="*/ 1009588 h 1009588"/>
                <a:gd name="connsiteX220" fmla="*/ 2514381 w 11218359"/>
                <a:gd name="connsiteY220" fmla="*/ 1009588 h 1009588"/>
                <a:gd name="connsiteX221" fmla="*/ 2525821 w 11218359"/>
                <a:gd name="connsiteY221" fmla="*/ 1009588 h 1009588"/>
                <a:gd name="connsiteX222" fmla="*/ 2537260 w 11218359"/>
                <a:gd name="connsiteY222" fmla="*/ 1009588 h 1009588"/>
                <a:gd name="connsiteX223" fmla="*/ 2548700 w 11218359"/>
                <a:gd name="connsiteY223" fmla="*/ 1009588 h 1009588"/>
                <a:gd name="connsiteX224" fmla="*/ 2560139 w 11218359"/>
                <a:gd name="connsiteY224" fmla="*/ 1009588 h 1009588"/>
                <a:gd name="connsiteX225" fmla="*/ 2571579 w 11218359"/>
                <a:gd name="connsiteY225" fmla="*/ 1009588 h 1009588"/>
                <a:gd name="connsiteX226" fmla="*/ 2583018 w 11218359"/>
                <a:gd name="connsiteY226" fmla="*/ 1009588 h 1009588"/>
                <a:gd name="connsiteX227" fmla="*/ 2594458 w 11218359"/>
                <a:gd name="connsiteY227" fmla="*/ 1009588 h 1009588"/>
                <a:gd name="connsiteX228" fmla="*/ 2605897 w 11218359"/>
                <a:gd name="connsiteY228" fmla="*/ 1009588 h 1009588"/>
                <a:gd name="connsiteX229" fmla="*/ 2617337 w 11218359"/>
                <a:gd name="connsiteY229" fmla="*/ 1009588 h 1009588"/>
                <a:gd name="connsiteX230" fmla="*/ 2628776 w 11218359"/>
                <a:gd name="connsiteY230" fmla="*/ 1009588 h 1009588"/>
                <a:gd name="connsiteX231" fmla="*/ 2640216 w 11218359"/>
                <a:gd name="connsiteY231" fmla="*/ 1009588 h 1009588"/>
                <a:gd name="connsiteX232" fmla="*/ 2651655 w 11218359"/>
                <a:gd name="connsiteY232" fmla="*/ 1009588 h 1009588"/>
                <a:gd name="connsiteX233" fmla="*/ 2663095 w 11218359"/>
                <a:gd name="connsiteY233" fmla="*/ 1009588 h 1009588"/>
                <a:gd name="connsiteX234" fmla="*/ 2674535 w 11218359"/>
                <a:gd name="connsiteY234" fmla="*/ 1009588 h 1009588"/>
                <a:gd name="connsiteX235" fmla="*/ 2685974 w 11218359"/>
                <a:gd name="connsiteY235" fmla="*/ 1009588 h 1009588"/>
                <a:gd name="connsiteX236" fmla="*/ 2697413 w 11218359"/>
                <a:gd name="connsiteY236" fmla="*/ 1009588 h 1009588"/>
                <a:gd name="connsiteX237" fmla="*/ 2708853 w 11218359"/>
                <a:gd name="connsiteY237" fmla="*/ 1009588 h 1009588"/>
                <a:gd name="connsiteX238" fmla="*/ 2720293 w 11218359"/>
                <a:gd name="connsiteY238" fmla="*/ 1009588 h 1009588"/>
                <a:gd name="connsiteX239" fmla="*/ 2731727 w 11218359"/>
                <a:gd name="connsiteY239" fmla="*/ 1009588 h 1009588"/>
                <a:gd name="connsiteX240" fmla="*/ 2743172 w 11218359"/>
                <a:gd name="connsiteY240" fmla="*/ 1009588 h 1009588"/>
                <a:gd name="connsiteX241" fmla="*/ 2754611 w 11218359"/>
                <a:gd name="connsiteY241" fmla="*/ 1009588 h 1009588"/>
                <a:gd name="connsiteX242" fmla="*/ 2766046 w 11218359"/>
                <a:gd name="connsiteY242" fmla="*/ 1009588 h 1009588"/>
                <a:gd name="connsiteX243" fmla="*/ 2777490 w 11218359"/>
                <a:gd name="connsiteY243" fmla="*/ 1009588 h 1009588"/>
                <a:gd name="connsiteX244" fmla="*/ 2788925 w 11218359"/>
                <a:gd name="connsiteY244" fmla="*/ 1009588 h 1009588"/>
                <a:gd name="connsiteX245" fmla="*/ 2800364 w 11218359"/>
                <a:gd name="connsiteY245" fmla="*/ 1009588 h 1009588"/>
                <a:gd name="connsiteX246" fmla="*/ 2811804 w 11218359"/>
                <a:gd name="connsiteY246" fmla="*/ 1009588 h 1009588"/>
                <a:gd name="connsiteX247" fmla="*/ 2823243 w 11218359"/>
                <a:gd name="connsiteY247" fmla="*/ 1009588 h 1009588"/>
                <a:gd name="connsiteX248" fmla="*/ 2834683 w 11218359"/>
                <a:gd name="connsiteY248" fmla="*/ 1009588 h 1009588"/>
                <a:gd name="connsiteX249" fmla="*/ 2846123 w 11218359"/>
                <a:gd name="connsiteY249" fmla="*/ 1009588 h 1009588"/>
                <a:gd name="connsiteX250" fmla="*/ 2857562 w 11218359"/>
                <a:gd name="connsiteY250" fmla="*/ 1009588 h 1009588"/>
                <a:gd name="connsiteX251" fmla="*/ 2869001 w 11218359"/>
                <a:gd name="connsiteY251" fmla="*/ 1009588 h 1009588"/>
                <a:gd name="connsiteX252" fmla="*/ 2880441 w 11218359"/>
                <a:gd name="connsiteY252" fmla="*/ 1009588 h 1009588"/>
                <a:gd name="connsiteX253" fmla="*/ 2891881 w 11218359"/>
                <a:gd name="connsiteY253" fmla="*/ 1009588 h 1009588"/>
                <a:gd name="connsiteX254" fmla="*/ 2903320 w 11218359"/>
                <a:gd name="connsiteY254" fmla="*/ 1009588 h 1009588"/>
                <a:gd name="connsiteX255" fmla="*/ 2914760 w 11218359"/>
                <a:gd name="connsiteY255" fmla="*/ 1009588 h 1009588"/>
                <a:gd name="connsiteX256" fmla="*/ 2926199 w 11218359"/>
                <a:gd name="connsiteY256" fmla="*/ 1009588 h 1009588"/>
                <a:gd name="connsiteX257" fmla="*/ 2937639 w 11218359"/>
                <a:gd name="connsiteY257" fmla="*/ 1009588 h 1009588"/>
                <a:gd name="connsiteX258" fmla="*/ 2949078 w 11218359"/>
                <a:gd name="connsiteY258" fmla="*/ 1009588 h 1009588"/>
                <a:gd name="connsiteX259" fmla="*/ 2960518 w 11218359"/>
                <a:gd name="connsiteY259" fmla="*/ 1009588 h 1009588"/>
                <a:gd name="connsiteX260" fmla="*/ 2971957 w 11218359"/>
                <a:gd name="connsiteY260" fmla="*/ 1009588 h 1009588"/>
                <a:gd name="connsiteX261" fmla="*/ 2983397 w 11218359"/>
                <a:gd name="connsiteY261" fmla="*/ 1009588 h 1009588"/>
                <a:gd name="connsiteX262" fmla="*/ 2994837 w 11218359"/>
                <a:gd name="connsiteY262" fmla="*/ 1009588 h 1009588"/>
                <a:gd name="connsiteX263" fmla="*/ 3006276 w 11218359"/>
                <a:gd name="connsiteY263" fmla="*/ 1009588 h 1009588"/>
                <a:gd name="connsiteX264" fmla="*/ 3017715 w 11218359"/>
                <a:gd name="connsiteY264" fmla="*/ 1009588 h 1009588"/>
                <a:gd name="connsiteX265" fmla="*/ 3029155 w 11218359"/>
                <a:gd name="connsiteY265" fmla="*/ 1009588 h 1009588"/>
                <a:gd name="connsiteX266" fmla="*/ 3040594 w 11218359"/>
                <a:gd name="connsiteY266" fmla="*/ 1009588 h 1009588"/>
                <a:gd name="connsiteX267" fmla="*/ 3052034 w 11218359"/>
                <a:gd name="connsiteY267" fmla="*/ 1009588 h 1009588"/>
                <a:gd name="connsiteX268" fmla="*/ 3063474 w 11218359"/>
                <a:gd name="connsiteY268" fmla="*/ 1009588 h 1009588"/>
                <a:gd name="connsiteX269" fmla="*/ 3074913 w 11218359"/>
                <a:gd name="connsiteY269" fmla="*/ 1009588 h 1009588"/>
                <a:gd name="connsiteX270" fmla="*/ 3086352 w 11218359"/>
                <a:gd name="connsiteY270" fmla="*/ 1009588 h 1009588"/>
                <a:gd name="connsiteX271" fmla="*/ 3097792 w 11218359"/>
                <a:gd name="connsiteY271" fmla="*/ 1009588 h 1009588"/>
                <a:gd name="connsiteX272" fmla="*/ 3109232 w 11218359"/>
                <a:gd name="connsiteY272" fmla="*/ 1009588 h 1009588"/>
                <a:gd name="connsiteX273" fmla="*/ 3120671 w 11218359"/>
                <a:gd name="connsiteY273" fmla="*/ 1009588 h 1009588"/>
                <a:gd name="connsiteX274" fmla="*/ 3132111 w 11218359"/>
                <a:gd name="connsiteY274" fmla="*/ 1009588 h 1009588"/>
                <a:gd name="connsiteX275" fmla="*/ 3143550 w 11218359"/>
                <a:gd name="connsiteY275" fmla="*/ 1009588 h 1009588"/>
                <a:gd name="connsiteX276" fmla="*/ 3154990 w 11218359"/>
                <a:gd name="connsiteY276" fmla="*/ 1009588 h 1009588"/>
                <a:gd name="connsiteX277" fmla="*/ 3166429 w 11218359"/>
                <a:gd name="connsiteY277" fmla="*/ 1009588 h 1009588"/>
                <a:gd name="connsiteX278" fmla="*/ 3177869 w 11218359"/>
                <a:gd name="connsiteY278" fmla="*/ 1009588 h 1009588"/>
                <a:gd name="connsiteX279" fmla="*/ 3189308 w 11218359"/>
                <a:gd name="connsiteY279" fmla="*/ 1009588 h 1009588"/>
                <a:gd name="connsiteX280" fmla="*/ 3200748 w 11218359"/>
                <a:gd name="connsiteY280" fmla="*/ 1009588 h 1009588"/>
                <a:gd name="connsiteX281" fmla="*/ 3212187 w 11218359"/>
                <a:gd name="connsiteY281" fmla="*/ 1009588 h 1009588"/>
                <a:gd name="connsiteX282" fmla="*/ 3223627 w 11218359"/>
                <a:gd name="connsiteY282" fmla="*/ 1009588 h 1009588"/>
                <a:gd name="connsiteX283" fmla="*/ 3235066 w 11218359"/>
                <a:gd name="connsiteY283" fmla="*/ 1009588 h 1009588"/>
                <a:gd name="connsiteX284" fmla="*/ 3246501 w 11218359"/>
                <a:gd name="connsiteY284" fmla="*/ 1009588 h 1009588"/>
                <a:gd name="connsiteX285" fmla="*/ 3257945 w 11218359"/>
                <a:gd name="connsiteY285" fmla="*/ 1009588 h 1009588"/>
                <a:gd name="connsiteX286" fmla="*/ 3269385 w 11218359"/>
                <a:gd name="connsiteY286" fmla="*/ 1009588 h 1009588"/>
                <a:gd name="connsiteX287" fmla="*/ 3280825 w 11218359"/>
                <a:gd name="connsiteY287" fmla="*/ 1009588 h 1009588"/>
                <a:gd name="connsiteX288" fmla="*/ 3292264 w 11218359"/>
                <a:gd name="connsiteY288" fmla="*/ 1009588 h 1009588"/>
                <a:gd name="connsiteX289" fmla="*/ 3303699 w 11218359"/>
                <a:gd name="connsiteY289" fmla="*/ 1009588 h 1009588"/>
                <a:gd name="connsiteX290" fmla="*/ 3315143 w 11218359"/>
                <a:gd name="connsiteY290" fmla="*/ 1009588 h 1009588"/>
                <a:gd name="connsiteX291" fmla="*/ 3326578 w 11218359"/>
                <a:gd name="connsiteY291" fmla="*/ 1009588 h 1009588"/>
                <a:gd name="connsiteX292" fmla="*/ 3338017 w 11218359"/>
                <a:gd name="connsiteY292" fmla="*/ 1009588 h 1009588"/>
                <a:gd name="connsiteX293" fmla="*/ 3349457 w 11218359"/>
                <a:gd name="connsiteY293" fmla="*/ 1009588 h 1009588"/>
                <a:gd name="connsiteX294" fmla="*/ 3360896 w 11218359"/>
                <a:gd name="connsiteY294" fmla="*/ 1009588 h 1009588"/>
                <a:gd name="connsiteX295" fmla="*/ 3372336 w 11218359"/>
                <a:gd name="connsiteY295" fmla="*/ 1009588 h 1009588"/>
                <a:gd name="connsiteX296" fmla="*/ 3383776 w 11218359"/>
                <a:gd name="connsiteY296" fmla="*/ 1009588 h 1009588"/>
                <a:gd name="connsiteX297" fmla="*/ 3395215 w 11218359"/>
                <a:gd name="connsiteY297" fmla="*/ 1009588 h 1009588"/>
                <a:gd name="connsiteX298" fmla="*/ 3406654 w 11218359"/>
                <a:gd name="connsiteY298" fmla="*/ 1009588 h 1009588"/>
                <a:gd name="connsiteX299" fmla="*/ 3418094 w 11218359"/>
                <a:gd name="connsiteY299" fmla="*/ 1009588 h 1009588"/>
                <a:gd name="connsiteX300" fmla="*/ 3429534 w 11218359"/>
                <a:gd name="connsiteY300" fmla="*/ 1009588 h 1009588"/>
                <a:gd name="connsiteX301" fmla="*/ 3440973 w 11218359"/>
                <a:gd name="connsiteY301" fmla="*/ 1009588 h 1009588"/>
                <a:gd name="connsiteX302" fmla="*/ 3452413 w 11218359"/>
                <a:gd name="connsiteY302" fmla="*/ 1009588 h 1009588"/>
                <a:gd name="connsiteX303" fmla="*/ 3463852 w 11218359"/>
                <a:gd name="connsiteY303" fmla="*/ 1009588 h 1009588"/>
                <a:gd name="connsiteX304" fmla="*/ 3475292 w 11218359"/>
                <a:gd name="connsiteY304" fmla="*/ 1009588 h 1009588"/>
                <a:gd name="connsiteX305" fmla="*/ 3486731 w 11218359"/>
                <a:gd name="connsiteY305" fmla="*/ 1009588 h 1009588"/>
                <a:gd name="connsiteX306" fmla="*/ 3498171 w 11218359"/>
                <a:gd name="connsiteY306" fmla="*/ 1009588 h 1009588"/>
                <a:gd name="connsiteX307" fmla="*/ 3509610 w 11218359"/>
                <a:gd name="connsiteY307" fmla="*/ 1009588 h 1009588"/>
                <a:gd name="connsiteX308" fmla="*/ 3521050 w 11218359"/>
                <a:gd name="connsiteY308" fmla="*/ 1009588 h 1009588"/>
                <a:gd name="connsiteX309" fmla="*/ 3532489 w 11218359"/>
                <a:gd name="connsiteY309" fmla="*/ 1009588 h 1009588"/>
                <a:gd name="connsiteX310" fmla="*/ 3543929 w 11218359"/>
                <a:gd name="connsiteY310" fmla="*/ 1009588 h 1009588"/>
                <a:gd name="connsiteX311" fmla="*/ 3555368 w 11218359"/>
                <a:gd name="connsiteY311" fmla="*/ 1009588 h 1009588"/>
                <a:gd name="connsiteX312" fmla="*/ 3566808 w 11218359"/>
                <a:gd name="connsiteY312" fmla="*/ 1009588 h 1009588"/>
                <a:gd name="connsiteX313" fmla="*/ 3578247 w 11218359"/>
                <a:gd name="connsiteY313" fmla="*/ 1009588 h 1009588"/>
                <a:gd name="connsiteX314" fmla="*/ 3589687 w 11218359"/>
                <a:gd name="connsiteY314" fmla="*/ 1009588 h 1009588"/>
                <a:gd name="connsiteX315" fmla="*/ 3601127 w 11218359"/>
                <a:gd name="connsiteY315" fmla="*/ 1009588 h 1009588"/>
                <a:gd name="connsiteX316" fmla="*/ 3612566 w 11218359"/>
                <a:gd name="connsiteY316" fmla="*/ 1009588 h 1009588"/>
                <a:gd name="connsiteX317" fmla="*/ 3624005 w 11218359"/>
                <a:gd name="connsiteY317" fmla="*/ 1009588 h 1009588"/>
                <a:gd name="connsiteX318" fmla="*/ 3635445 w 11218359"/>
                <a:gd name="connsiteY318" fmla="*/ 1009588 h 1009588"/>
                <a:gd name="connsiteX319" fmla="*/ 3646885 w 11218359"/>
                <a:gd name="connsiteY319" fmla="*/ 1009588 h 1009588"/>
                <a:gd name="connsiteX320" fmla="*/ 3658324 w 11218359"/>
                <a:gd name="connsiteY320" fmla="*/ 1009588 h 1009588"/>
                <a:gd name="connsiteX321" fmla="*/ 3669764 w 11218359"/>
                <a:gd name="connsiteY321" fmla="*/ 1009588 h 1009588"/>
                <a:gd name="connsiteX322" fmla="*/ 3681203 w 11218359"/>
                <a:gd name="connsiteY322" fmla="*/ 1009588 h 1009588"/>
                <a:gd name="connsiteX323" fmla="*/ 3692643 w 11218359"/>
                <a:gd name="connsiteY323" fmla="*/ 1009588 h 1009588"/>
                <a:gd name="connsiteX324" fmla="*/ 3704082 w 11218359"/>
                <a:gd name="connsiteY324" fmla="*/ 1009588 h 1009588"/>
                <a:gd name="connsiteX325" fmla="*/ 3715522 w 11218359"/>
                <a:gd name="connsiteY325" fmla="*/ 1009588 h 1009588"/>
                <a:gd name="connsiteX326" fmla="*/ 3726961 w 11218359"/>
                <a:gd name="connsiteY326" fmla="*/ 1009588 h 1009588"/>
                <a:gd name="connsiteX327" fmla="*/ 3738401 w 11218359"/>
                <a:gd name="connsiteY327" fmla="*/ 1009588 h 1009588"/>
                <a:gd name="connsiteX328" fmla="*/ 3749840 w 11218359"/>
                <a:gd name="connsiteY328" fmla="*/ 1009588 h 1009588"/>
                <a:gd name="connsiteX329" fmla="*/ 3761280 w 11218359"/>
                <a:gd name="connsiteY329" fmla="*/ 1009588 h 1009588"/>
                <a:gd name="connsiteX330" fmla="*/ 3772719 w 11218359"/>
                <a:gd name="connsiteY330" fmla="*/ 1009588 h 1009588"/>
                <a:gd name="connsiteX331" fmla="*/ 3784154 w 11218359"/>
                <a:gd name="connsiteY331" fmla="*/ 1009588 h 1009588"/>
                <a:gd name="connsiteX332" fmla="*/ 3795598 w 11218359"/>
                <a:gd name="connsiteY332" fmla="*/ 1009588 h 1009588"/>
                <a:gd name="connsiteX333" fmla="*/ 3807033 w 11218359"/>
                <a:gd name="connsiteY333" fmla="*/ 1009588 h 1009588"/>
                <a:gd name="connsiteX334" fmla="*/ 3818473 w 11218359"/>
                <a:gd name="connsiteY334" fmla="*/ 1009588 h 1009588"/>
                <a:gd name="connsiteX335" fmla="*/ 3829917 w 11218359"/>
                <a:gd name="connsiteY335" fmla="*/ 1009588 h 1009588"/>
                <a:gd name="connsiteX336" fmla="*/ 3841352 w 11218359"/>
                <a:gd name="connsiteY336" fmla="*/ 1009588 h 1009588"/>
                <a:gd name="connsiteX337" fmla="*/ 3852791 w 11218359"/>
                <a:gd name="connsiteY337" fmla="*/ 1009588 h 1009588"/>
                <a:gd name="connsiteX338" fmla="*/ 3864231 w 11218359"/>
                <a:gd name="connsiteY338" fmla="*/ 1009588 h 1009588"/>
                <a:gd name="connsiteX339" fmla="*/ 3875670 w 11218359"/>
                <a:gd name="connsiteY339" fmla="*/ 1009588 h 1009588"/>
                <a:gd name="connsiteX340" fmla="*/ 3887110 w 11218359"/>
                <a:gd name="connsiteY340" fmla="*/ 1009588 h 1009588"/>
                <a:gd name="connsiteX341" fmla="*/ 3898549 w 11218359"/>
                <a:gd name="connsiteY341" fmla="*/ 1009588 h 1009588"/>
                <a:gd name="connsiteX342" fmla="*/ 3909989 w 11218359"/>
                <a:gd name="connsiteY342" fmla="*/ 1009588 h 1009588"/>
                <a:gd name="connsiteX343" fmla="*/ 3921447 w 11218359"/>
                <a:gd name="connsiteY343" fmla="*/ 1009588 h 1009588"/>
                <a:gd name="connsiteX344" fmla="*/ 3932878 w 11218359"/>
                <a:gd name="connsiteY344" fmla="*/ 1009588 h 1009588"/>
                <a:gd name="connsiteX345" fmla="*/ 3944307 w 11218359"/>
                <a:gd name="connsiteY345" fmla="*/ 1009588 h 1009588"/>
                <a:gd name="connsiteX346" fmla="*/ 3955737 w 11218359"/>
                <a:gd name="connsiteY346" fmla="*/ 1009588 h 1009588"/>
                <a:gd name="connsiteX347" fmla="*/ 3967167 w 11218359"/>
                <a:gd name="connsiteY347" fmla="*/ 1009588 h 1009588"/>
                <a:gd name="connsiteX348" fmla="*/ 3978645 w 11218359"/>
                <a:gd name="connsiteY348" fmla="*/ 1009588 h 1009588"/>
                <a:gd name="connsiteX349" fmla="*/ 3990075 w 11218359"/>
                <a:gd name="connsiteY349" fmla="*/ 1009588 h 1009588"/>
                <a:gd name="connsiteX350" fmla="*/ 4001505 w 11218359"/>
                <a:gd name="connsiteY350" fmla="*/ 1009588 h 1009588"/>
                <a:gd name="connsiteX351" fmla="*/ 4012935 w 11218359"/>
                <a:gd name="connsiteY351" fmla="*/ 1009588 h 1009588"/>
                <a:gd name="connsiteX352" fmla="*/ 4024365 w 11218359"/>
                <a:gd name="connsiteY352" fmla="*/ 1009588 h 1009588"/>
                <a:gd name="connsiteX353" fmla="*/ 4035843 w 11218359"/>
                <a:gd name="connsiteY353" fmla="*/ 1009588 h 1009588"/>
                <a:gd name="connsiteX354" fmla="*/ 4047273 w 11218359"/>
                <a:gd name="connsiteY354" fmla="*/ 1009588 h 1009588"/>
                <a:gd name="connsiteX355" fmla="*/ 4058702 w 11218359"/>
                <a:gd name="connsiteY355" fmla="*/ 1009588 h 1009588"/>
                <a:gd name="connsiteX356" fmla="*/ 4070133 w 11218359"/>
                <a:gd name="connsiteY356" fmla="*/ 1009588 h 1009588"/>
                <a:gd name="connsiteX357" fmla="*/ 4081563 w 11218359"/>
                <a:gd name="connsiteY357" fmla="*/ 1009588 h 1009588"/>
                <a:gd name="connsiteX358" fmla="*/ 4093040 w 11218359"/>
                <a:gd name="connsiteY358" fmla="*/ 1009588 h 1009588"/>
                <a:gd name="connsiteX359" fmla="*/ 4104471 w 11218359"/>
                <a:gd name="connsiteY359" fmla="*/ 1009588 h 1009588"/>
                <a:gd name="connsiteX360" fmla="*/ 4115900 w 11218359"/>
                <a:gd name="connsiteY360" fmla="*/ 1009588 h 1009588"/>
                <a:gd name="connsiteX361" fmla="*/ 4127330 w 11218359"/>
                <a:gd name="connsiteY361" fmla="*/ 1009588 h 1009588"/>
                <a:gd name="connsiteX362" fmla="*/ 4138760 w 11218359"/>
                <a:gd name="connsiteY362" fmla="*/ 1009588 h 1009588"/>
                <a:gd name="connsiteX363" fmla="*/ 4150238 w 11218359"/>
                <a:gd name="connsiteY363" fmla="*/ 1009588 h 1009588"/>
                <a:gd name="connsiteX364" fmla="*/ 4161668 w 11218359"/>
                <a:gd name="connsiteY364" fmla="*/ 1009588 h 1009588"/>
                <a:gd name="connsiteX365" fmla="*/ 4173098 w 11218359"/>
                <a:gd name="connsiteY365" fmla="*/ 1009588 h 1009588"/>
                <a:gd name="connsiteX366" fmla="*/ 4184528 w 11218359"/>
                <a:gd name="connsiteY366" fmla="*/ 1009588 h 1009588"/>
                <a:gd name="connsiteX367" fmla="*/ 4195958 w 11218359"/>
                <a:gd name="connsiteY367" fmla="*/ 1009588 h 1009588"/>
                <a:gd name="connsiteX368" fmla="*/ 4207436 w 11218359"/>
                <a:gd name="connsiteY368" fmla="*/ 1009588 h 1009588"/>
                <a:gd name="connsiteX369" fmla="*/ 4218865 w 11218359"/>
                <a:gd name="connsiteY369" fmla="*/ 1009588 h 1009588"/>
                <a:gd name="connsiteX370" fmla="*/ 4230296 w 11218359"/>
                <a:gd name="connsiteY370" fmla="*/ 1009588 h 1009588"/>
                <a:gd name="connsiteX371" fmla="*/ 4241726 w 11218359"/>
                <a:gd name="connsiteY371" fmla="*/ 1009588 h 1009588"/>
                <a:gd name="connsiteX372" fmla="*/ 4253156 w 11218359"/>
                <a:gd name="connsiteY372" fmla="*/ 1009588 h 1009588"/>
                <a:gd name="connsiteX373" fmla="*/ 4264634 w 11218359"/>
                <a:gd name="connsiteY373" fmla="*/ 1009588 h 1009588"/>
                <a:gd name="connsiteX374" fmla="*/ 4276063 w 11218359"/>
                <a:gd name="connsiteY374" fmla="*/ 1009588 h 1009588"/>
                <a:gd name="connsiteX375" fmla="*/ 4287493 w 11218359"/>
                <a:gd name="connsiteY375" fmla="*/ 1009588 h 1009588"/>
                <a:gd name="connsiteX376" fmla="*/ 4298923 w 11218359"/>
                <a:gd name="connsiteY376" fmla="*/ 1009588 h 1009588"/>
                <a:gd name="connsiteX377" fmla="*/ 4310353 w 11218359"/>
                <a:gd name="connsiteY377" fmla="*/ 1009588 h 1009588"/>
                <a:gd name="connsiteX378" fmla="*/ 4321831 w 11218359"/>
                <a:gd name="connsiteY378" fmla="*/ 1009588 h 1009588"/>
                <a:gd name="connsiteX379" fmla="*/ 4333261 w 11218359"/>
                <a:gd name="connsiteY379" fmla="*/ 1009588 h 1009588"/>
                <a:gd name="connsiteX380" fmla="*/ 4344691 w 11218359"/>
                <a:gd name="connsiteY380" fmla="*/ 1009588 h 1009588"/>
                <a:gd name="connsiteX381" fmla="*/ 4356121 w 11218359"/>
                <a:gd name="connsiteY381" fmla="*/ 1009588 h 1009588"/>
                <a:gd name="connsiteX382" fmla="*/ 4367551 w 11218359"/>
                <a:gd name="connsiteY382" fmla="*/ 1009588 h 1009588"/>
                <a:gd name="connsiteX383" fmla="*/ 4379028 w 11218359"/>
                <a:gd name="connsiteY383" fmla="*/ 1009588 h 1009588"/>
                <a:gd name="connsiteX384" fmla="*/ 4390458 w 11218359"/>
                <a:gd name="connsiteY384" fmla="*/ 1009588 h 1009588"/>
                <a:gd name="connsiteX385" fmla="*/ 4401889 w 11218359"/>
                <a:gd name="connsiteY385" fmla="*/ 1009588 h 1009588"/>
                <a:gd name="connsiteX386" fmla="*/ 4413319 w 11218359"/>
                <a:gd name="connsiteY386" fmla="*/ 1009588 h 1009588"/>
                <a:gd name="connsiteX387" fmla="*/ 4424749 w 11218359"/>
                <a:gd name="connsiteY387" fmla="*/ 1009588 h 1009588"/>
                <a:gd name="connsiteX388" fmla="*/ 4436226 w 11218359"/>
                <a:gd name="connsiteY388" fmla="*/ 1009588 h 1009588"/>
                <a:gd name="connsiteX389" fmla="*/ 4447656 w 11218359"/>
                <a:gd name="connsiteY389" fmla="*/ 1009588 h 1009588"/>
                <a:gd name="connsiteX390" fmla="*/ 4459086 w 11218359"/>
                <a:gd name="connsiteY390" fmla="*/ 1009588 h 1009588"/>
                <a:gd name="connsiteX391" fmla="*/ 4470516 w 11218359"/>
                <a:gd name="connsiteY391" fmla="*/ 1009588 h 1009588"/>
                <a:gd name="connsiteX392" fmla="*/ 4481946 w 11218359"/>
                <a:gd name="connsiteY392" fmla="*/ 1009588 h 1009588"/>
                <a:gd name="connsiteX393" fmla="*/ 4493424 w 11218359"/>
                <a:gd name="connsiteY393" fmla="*/ 1009588 h 1009588"/>
                <a:gd name="connsiteX394" fmla="*/ 4504854 w 11218359"/>
                <a:gd name="connsiteY394" fmla="*/ 1009588 h 1009588"/>
                <a:gd name="connsiteX395" fmla="*/ 4516284 w 11218359"/>
                <a:gd name="connsiteY395" fmla="*/ 1009588 h 1009588"/>
                <a:gd name="connsiteX396" fmla="*/ 4527714 w 11218359"/>
                <a:gd name="connsiteY396" fmla="*/ 1009588 h 1009588"/>
                <a:gd name="connsiteX397" fmla="*/ 4539144 w 11218359"/>
                <a:gd name="connsiteY397" fmla="*/ 1009588 h 1009588"/>
                <a:gd name="connsiteX398" fmla="*/ 4550621 w 11218359"/>
                <a:gd name="connsiteY398" fmla="*/ 1009588 h 1009588"/>
                <a:gd name="connsiteX399" fmla="*/ 4562051 w 11218359"/>
                <a:gd name="connsiteY399" fmla="*/ 1009588 h 1009588"/>
                <a:gd name="connsiteX400" fmla="*/ 4573482 w 11218359"/>
                <a:gd name="connsiteY400" fmla="*/ 1009588 h 1009588"/>
                <a:gd name="connsiteX401" fmla="*/ 4584912 w 11218359"/>
                <a:gd name="connsiteY401" fmla="*/ 1009588 h 1009588"/>
                <a:gd name="connsiteX402" fmla="*/ 4596341 w 11218359"/>
                <a:gd name="connsiteY402" fmla="*/ 1009588 h 1009588"/>
                <a:gd name="connsiteX403" fmla="*/ 4607771 w 11218359"/>
                <a:gd name="connsiteY403" fmla="*/ 1009588 h 1009588"/>
                <a:gd name="connsiteX404" fmla="*/ 4619249 w 11218359"/>
                <a:gd name="connsiteY404" fmla="*/ 1009588 h 1009588"/>
                <a:gd name="connsiteX405" fmla="*/ 4630679 w 11218359"/>
                <a:gd name="connsiteY405" fmla="*/ 1009588 h 1009588"/>
                <a:gd name="connsiteX406" fmla="*/ 4642109 w 11218359"/>
                <a:gd name="connsiteY406" fmla="*/ 1009588 h 1009588"/>
                <a:gd name="connsiteX407" fmla="*/ 4653539 w 11218359"/>
                <a:gd name="connsiteY407" fmla="*/ 1009588 h 1009588"/>
                <a:gd name="connsiteX408" fmla="*/ 4664969 w 11218359"/>
                <a:gd name="connsiteY408" fmla="*/ 1009588 h 1009588"/>
                <a:gd name="connsiteX409" fmla="*/ 4676447 w 11218359"/>
                <a:gd name="connsiteY409" fmla="*/ 1009588 h 1009588"/>
                <a:gd name="connsiteX410" fmla="*/ 4687877 w 11218359"/>
                <a:gd name="connsiteY410" fmla="*/ 1009588 h 1009588"/>
                <a:gd name="connsiteX411" fmla="*/ 4699306 w 11218359"/>
                <a:gd name="connsiteY411" fmla="*/ 1009588 h 1009588"/>
                <a:gd name="connsiteX412" fmla="*/ 4710737 w 11218359"/>
                <a:gd name="connsiteY412" fmla="*/ 1009588 h 1009588"/>
                <a:gd name="connsiteX413" fmla="*/ 4722167 w 11218359"/>
                <a:gd name="connsiteY413" fmla="*/ 1009588 h 1009588"/>
                <a:gd name="connsiteX414" fmla="*/ 4733644 w 11218359"/>
                <a:gd name="connsiteY414" fmla="*/ 1009588 h 1009588"/>
                <a:gd name="connsiteX415" fmla="*/ 4745075 w 11218359"/>
                <a:gd name="connsiteY415" fmla="*/ 1009588 h 1009588"/>
                <a:gd name="connsiteX416" fmla="*/ 4756504 w 11218359"/>
                <a:gd name="connsiteY416" fmla="*/ 1009588 h 1009588"/>
                <a:gd name="connsiteX417" fmla="*/ 4767934 w 11218359"/>
                <a:gd name="connsiteY417" fmla="*/ 1009588 h 1009588"/>
                <a:gd name="connsiteX418" fmla="*/ 4779364 w 11218359"/>
                <a:gd name="connsiteY418" fmla="*/ 1009588 h 1009588"/>
                <a:gd name="connsiteX419" fmla="*/ 4790842 w 11218359"/>
                <a:gd name="connsiteY419" fmla="*/ 1009588 h 1009588"/>
                <a:gd name="connsiteX420" fmla="*/ 4802272 w 11218359"/>
                <a:gd name="connsiteY420" fmla="*/ 1009588 h 1009588"/>
                <a:gd name="connsiteX421" fmla="*/ 4813702 w 11218359"/>
                <a:gd name="connsiteY421" fmla="*/ 1009588 h 1009588"/>
                <a:gd name="connsiteX422" fmla="*/ 4825132 w 11218359"/>
                <a:gd name="connsiteY422" fmla="*/ 1009588 h 1009588"/>
                <a:gd name="connsiteX423" fmla="*/ 4836562 w 11218359"/>
                <a:gd name="connsiteY423" fmla="*/ 1009588 h 1009588"/>
                <a:gd name="connsiteX424" fmla="*/ 4848040 w 11218359"/>
                <a:gd name="connsiteY424" fmla="*/ 1009588 h 1009588"/>
                <a:gd name="connsiteX425" fmla="*/ 4859469 w 11218359"/>
                <a:gd name="connsiteY425" fmla="*/ 1009588 h 1009588"/>
                <a:gd name="connsiteX426" fmla="*/ 4870899 w 11218359"/>
                <a:gd name="connsiteY426" fmla="*/ 1009588 h 1009588"/>
                <a:gd name="connsiteX427" fmla="*/ 4882330 w 11218359"/>
                <a:gd name="connsiteY427" fmla="*/ 1009588 h 1009588"/>
                <a:gd name="connsiteX428" fmla="*/ 4893760 w 11218359"/>
                <a:gd name="connsiteY428" fmla="*/ 1009588 h 1009588"/>
                <a:gd name="connsiteX429" fmla="*/ 4905237 w 11218359"/>
                <a:gd name="connsiteY429" fmla="*/ 1009588 h 1009588"/>
                <a:gd name="connsiteX430" fmla="*/ 4916667 w 11218359"/>
                <a:gd name="connsiteY430" fmla="*/ 1009588 h 1009588"/>
                <a:gd name="connsiteX431" fmla="*/ 4928097 w 11218359"/>
                <a:gd name="connsiteY431" fmla="*/ 1009588 h 1009588"/>
                <a:gd name="connsiteX432" fmla="*/ 4939527 w 11218359"/>
                <a:gd name="connsiteY432" fmla="*/ 1009588 h 1009588"/>
                <a:gd name="connsiteX433" fmla="*/ 4950957 w 11218359"/>
                <a:gd name="connsiteY433" fmla="*/ 1009588 h 1009588"/>
                <a:gd name="connsiteX434" fmla="*/ 4962435 w 11218359"/>
                <a:gd name="connsiteY434" fmla="*/ 1009588 h 1009588"/>
                <a:gd name="connsiteX435" fmla="*/ 4973865 w 11218359"/>
                <a:gd name="connsiteY435" fmla="*/ 1009588 h 1009588"/>
                <a:gd name="connsiteX436" fmla="*/ 4985295 w 11218359"/>
                <a:gd name="connsiteY436" fmla="*/ 1009588 h 1009588"/>
                <a:gd name="connsiteX437" fmla="*/ 4996725 w 11218359"/>
                <a:gd name="connsiteY437" fmla="*/ 1009588 h 1009588"/>
                <a:gd name="connsiteX438" fmla="*/ 5008155 w 11218359"/>
                <a:gd name="connsiteY438" fmla="*/ 1009588 h 1009588"/>
                <a:gd name="connsiteX439" fmla="*/ 5019632 w 11218359"/>
                <a:gd name="connsiteY439" fmla="*/ 1009588 h 1009588"/>
                <a:gd name="connsiteX440" fmla="*/ 5031062 w 11218359"/>
                <a:gd name="connsiteY440" fmla="*/ 1009588 h 1009588"/>
                <a:gd name="connsiteX441" fmla="*/ 5042492 w 11218359"/>
                <a:gd name="connsiteY441" fmla="*/ 1009588 h 1009588"/>
                <a:gd name="connsiteX442" fmla="*/ 5053923 w 11218359"/>
                <a:gd name="connsiteY442" fmla="*/ 1009588 h 1009588"/>
                <a:gd name="connsiteX443" fmla="*/ 5065353 w 11218359"/>
                <a:gd name="connsiteY443" fmla="*/ 1009588 h 1009588"/>
                <a:gd name="connsiteX444" fmla="*/ 5076830 w 11218359"/>
                <a:gd name="connsiteY444" fmla="*/ 1009588 h 1009588"/>
                <a:gd name="connsiteX445" fmla="*/ 5088260 w 11218359"/>
                <a:gd name="connsiteY445" fmla="*/ 1009588 h 1009588"/>
                <a:gd name="connsiteX446" fmla="*/ 5099690 w 11218359"/>
                <a:gd name="connsiteY446" fmla="*/ 1009588 h 1009588"/>
                <a:gd name="connsiteX447" fmla="*/ 5111120 w 11218359"/>
                <a:gd name="connsiteY447" fmla="*/ 1009588 h 1009588"/>
                <a:gd name="connsiteX448" fmla="*/ 5122550 w 11218359"/>
                <a:gd name="connsiteY448" fmla="*/ 1009588 h 1009588"/>
                <a:gd name="connsiteX449" fmla="*/ 5134028 w 11218359"/>
                <a:gd name="connsiteY449" fmla="*/ 1009588 h 1009588"/>
                <a:gd name="connsiteX450" fmla="*/ 5145458 w 11218359"/>
                <a:gd name="connsiteY450" fmla="*/ 1009588 h 1009588"/>
                <a:gd name="connsiteX451" fmla="*/ 5156888 w 11218359"/>
                <a:gd name="connsiteY451" fmla="*/ 1009588 h 1009588"/>
                <a:gd name="connsiteX452" fmla="*/ 5168318 w 11218359"/>
                <a:gd name="connsiteY452" fmla="*/ 1009588 h 1009588"/>
                <a:gd name="connsiteX453" fmla="*/ 5179747 w 11218359"/>
                <a:gd name="connsiteY453" fmla="*/ 1009588 h 1009588"/>
                <a:gd name="connsiteX454" fmla="*/ 5191225 w 11218359"/>
                <a:gd name="connsiteY454" fmla="*/ 1009588 h 1009588"/>
                <a:gd name="connsiteX455" fmla="*/ 5202655 w 11218359"/>
                <a:gd name="connsiteY455" fmla="*/ 1009588 h 1009588"/>
                <a:gd name="connsiteX456" fmla="*/ 5214085 w 11218359"/>
                <a:gd name="connsiteY456" fmla="*/ 1009588 h 1009588"/>
                <a:gd name="connsiteX457" fmla="*/ 5225515 w 11218359"/>
                <a:gd name="connsiteY457" fmla="*/ 1009588 h 1009588"/>
                <a:gd name="connsiteX458" fmla="*/ 5236945 w 11218359"/>
                <a:gd name="connsiteY458" fmla="*/ 1009588 h 1009588"/>
                <a:gd name="connsiteX459" fmla="*/ 5248423 w 11218359"/>
                <a:gd name="connsiteY459" fmla="*/ 1009588 h 1009588"/>
                <a:gd name="connsiteX460" fmla="*/ 5259853 w 11218359"/>
                <a:gd name="connsiteY460" fmla="*/ 1009588 h 1009588"/>
                <a:gd name="connsiteX461" fmla="*/ 5271283 w 11218359"/>
                <a:gd name="connsiteY461" fmla="*/ 1009588 h 1009588"/>
                <a:gd name="connsiteX462" fmla="*/ 5282713 w 11218359"/>
                <a:gd name="connsiteY462" fmla="*/ 1009588 h 1009588"/>
                <a:gd name="connsiteX463" fmla="*/ 5294143 w 11218359"/>
                <a:gd name="connsiteY463" fmla="*/ 1009588 h 1009588"/>
                <a:gd name="connsiteX464" fmla="*/ 5305621 w 11218359"/>
                <a:gd name="connsiteY464" fmla="*/ 1009588 h 1009588"/>
                <a:gd name="connsiteX465" fmla="*/ 5317051 w 11218359"/>
                <a:gd name="connsiteY465" fmla="*/ 1009588 h 1009588"/>
                <a:gd name="connsiteX466" fmla="*/ 5328481 w 11218359"/>
                <a:gd name="connsiteY466" fmla="*/ 1009588 h 1009588"/>
                <a:gd name="connsiteX467" fmla="*/ 5339910 w 11218359"/>
                <a:gd name="connsiteY467" fmla="*/ 1009588 h 1009588"/>
                <a:gd name="connsiteX468" fmla="*/ 5351340 w 11218359"/>
                <a:gd name="connsiteY468" fmla="*/ 1009588 h 1009588"/>
                <a:gd name="connsiteX469" fmla="*/ 5362818 w 11218359"/>
                <a:gd name="connsiteY469" fmla="*/ 1009588 h 1009588"/>
                <a:gd name="connsiteX470" fmla="*/ 5374248 w 11218359"/>
                <a:gd name="connsiteY470" fmla="*/ 1009588 h 1009588"/>
                <a:gd name="connsiteX471" fmla="*/ 5385678 w 11218359"/>
                <a:gd name="connsiteY471" fmla="*/ 1009588 h 1009588"/>
                <a:gd name="connsiteX472" fmla="*/ 5397108 w 11218359"/>
                <a:gd name="connsiteY472" fmla="*/ 1009588 h 1009588"/>
                <a:gd name="connsiteX473" fmla="*/ 5408538 w 11218359"/>
                <a:gd name="connsiteY473" fmla="*/ 1009588 h 1009588"/>
                <a:gd name="connsiteX474" fmla="*/ 5420016 w 11218359"/>
                <a:gd name="connsiteY474" fmla="*/ 1009588 h 1009588"/>
                <a:gd name="connsiteX475" fmla="*/ 5431446 w 11218359"/>
                <a:gd name="connsiteY475" fmla="*/ 1009588 h 1009588"/>
                <a:gd name="connsiteX476" fmla="*/ 5442876 w 11218359"/>
                <a:gd name="connsiteY476" fmla="*/ 1009588 h 1009588"/>
                <a:gd name="connsiteX477" fmla="*/ 5454306 w 11218359"/>
                <a:gd name="connsiteY477" fmla="*/ 1009588 h 1009588"/>
                <a:gd name="connsiteX478" fmla="*/ 5465736 w 11218359"/>
                <a:gd name="connsiteY478" fmla="*/ 1009588 h 1009588"/>
                <a:gd name="connsiteX479" fmla="*/ 5477214 w 11218359"/>
                <a:gd name="connsiteY479" fmla="*/ 1009588 h 1009588"/>
                <a:gd name="connsiteX480" fmla="*/ 5488643 w 11218359"/>
                <a:gd name="connsiteY480" fmla="*/ 1009588 h 1009588"/>
                <a:gd name="connsiteX481" fmla="*/ 5500073 w 11218359"/>
                <a:gd name="connsiteY481" fmla="*/ 1009588 h 1009588"/>
                <a:gd name="connsiteX482" fmla="*/ 5511503 w 11218359"/>
                <a:gd name="connsiteY482" fmla="*/ 1009588 h 1009588"/>
                <a:gd name="connsiteX483" fmla="*/ 5522933 w 11218359"/>
                <a:gd name="connsiteY483" fmla="*/ 1009588 h 1009588"/>
                <a:gd name="connsiteX484" fmla="*/ 5534411 w 11218359"/>
                <a:gd name="connsiteY484" fmla="*/ 1009588 h 1009588"/>
                <a:gd name="connsiteX485" fmla="*/ 5545841 w 11218359"/>
                <a:gd name="connsiteY485" fmla="*/ 1009588 h 1009588"/>
                <a:gd name="connsiteX486" fmla="*/ 5557271 w 11218359"/>
                <a:gd name="connsiteY486" fmla="*/ 1009588 h 1009588"/>
                <a:gd name="connsiteX487" fmla="*/ 5568701 w 11218359"/>
                <a:gd name="connsiteY487" fmla="*/ 1009588 h 1009588"/>
                <a:gd name="connsiteX488" fmla="*/ 5580131 w 11218359"/>
                <a:gd name="connsiteY488" fmla="*/ 1009588 h 1009588"/>
                <a:gd name="connsiteX489" fmla="*/ 5591609 w 11218359"/>
                <a:gd name="connsiteY489" fmla="*/ 1009588 h 1009588"/>
                <a:gd name="connsiteX490" fmla="*/ 5603038 w 11218359"/>
                <a:gd name="connsiteY490" fmla="*/ 1009588 h 1009588"/>
                <a:gd name="connsiteX491" fmla="*/ 5614469 w 11218359"/>
                <a:gd name="connsiteY491" fmla="*/ 1009588 h 1009588"/>
                <a:gd name="connsiteX492" fmla="*/ 5625899 w 11218359"/>
                <a:gd name="connsiteY492" fmla="*/ 1009588 h 1009588"/>
                <a:gd name="connsiteX493" fmla="*/ 5637329 w 11218359"/>
                <a:gd name="connsiteY493" fmla="*/ 1009588 h 1009588"/>
                <a:gd name="connsiteX494" fmla="*/ 5648759 w 11218359"/>
                <a:gd name="connsiteY494" fmla="*/ 1009588 h 1009588"/>
                <a:gd name="connsiteX495" fmla="*/ 5660236 w 11218359"/>
                <a:gd name="connsiteY495" fmla="*/ 1009588 h 1009588"/>
                <a:gd name="connsiteX496" fmla="*/ 5671666 w 11218359"/>
                <a:gd name="connsiteY496" fmla="*/ 1009588 h 1009588"/>
                <a:gd name="connsiteX497" fmla="*/ 5683096 w 11218359"/>
                <a:gd name="connsiteY497" fmla="*/ 1009588 h 1009588"/>
                <a:gd name="connsiteX498" fmla="*/ 5694526 w 11218359"/>
                <a:gd name="connsiteY498" fmla="*/ 1009588 h 1009588"/>
                <a:gd name="connsiteX499" fmla="*/ 5705956 w 11218359"/>
                <a:gd name="connsiteY499" fmla="*/ 1009588 h 1009588"/>
                <a:gd name="connsiteX500" fmla="*/ 5717434 w 11218359"/>
                <a:gd name="connsiteY500" fmla="*/ 1009588 h 1009588"/>
                <a:gd name="connsiteX501" fmla="*/ 5728864 w 11218359"/>
                <a:gd name="connsiteY501" fmla="*/ 1009588 h 1009588"/>
                <a:gd name="connsiteX502" fmla="*/ 5740294 w 11218359"/>
                <a:gd name="connsiteY502" fmla="*/ 1009588 h 1009588"/>
                <a:gd name="connsiteX503" fmla="*/ 5751724 w 11218359"/>
                <a:gd name="connsiteY503" fmla="*/ 1009588 h 1009588"/>
                <a:gd name="connsiteX504" fmla="*/ 5763154 w 11218359"/>
                <a:gd name="connsiteY504" fmla="*/ 1009588 h 1009588"/>
                <a:gd name="connsiteX505" fmla="*/ 5774631 w 11218359"/>
                <a:gd name="connsiteY505" fmla="*/ 1009588 h 1009588"/>
                <a:gd name="connsiteX506" fmla="*/ 5786062 w 11218359"/>
                <a:gd name="connsiteY506" fmla="*/ 1009588 h 1009588"/>
                <a:gd name="connsiteX507" fmla="*/ 5797492 w 11218359"/>
                <a:gd name="connsiteY507" fmla="*/ 1009588 h 1009588"/>
                <a:gd name="connsiteX508" fmla="*/ 5808921 w 11218359"/>
                <a:gd name="connsiteY508" fmla="*/ 1009588 h 1009588"/>
                <a:gd name="connsiteX509" fmla="*/ 5820351 w 11218359"/>
                <a:gd name="connsiteY509" fmla="*/ 1009588 h 1009588"/>
                <a:gd name="connsiteX510" fmla="*/ 5831829 w 11218359"/>
                <a:gd name="connsiteY510" fmla="*/ 1009588 h 1009588"/>
                <a:gd name="connsiteX511" fmla="*/ 5843259 w 11218359"/>
                <a:gd name="connsiteY511" fmla="*/ 1009588 h 1009588"/>
                <a:gd name="connsiteX512" fmla="*/ 5854689 w 11218359"/>
                <a:gd name="connsiteY512" fmla="*/ 1009588 h 1009588"/>
                <a:gd name="connsiteX513" fmla="*/ 5866119 w 11218359"/>
                <a:gd name="connsiteY513" fmla="*/ 1009588 h 1009588"/>
                <a:gd name="connsiteX514" fmla="*/ 5877549 w 11218359"/>
                <a:gd name="connsiteY514" fmla="*/ 1009588 h 1009588"/>
                <a:gd name="connsiteX515" fmla="*/ 5889027 w 11218359"/>
                <a:gd name="connsiteY515" fmla="*/ 1009588 h 1009588"/>
                <a:gd name="connsiteX516" fmla="*/ 5900457 w 11218359"/>
                <a:gd name="connsiteY516" fmla="*/ 1009588 h 1009588"/>
                <a:gd name="connsiteX517" fmla="*/ 5911887 w 11218359"/>
                <a:gd name="connsiteY517" fmla="*/ 1009588 h 1009588"/>
                <a:gd name="connsiteX518" fmla="*/ 5923317 w 11218359"/>
                <a:gd name="connsiteY518" fmla="*/ 1009588 h 1009588"/>
                <a:gd name="connsiteX519" fmla="*/ 5934747 w 11218359"/>
                <a:gd name="connsiteY519" fmla="*/ 1009588 h 1009588"/>
                <a:gd name="connsiteX520" fmla="*/ 5946225 w 11218359"/>
                <a:gd name="connsiteY520" fmla="*/ 1009588 h 1009588"/>
                <a:gd name="connsiteX521" fmla="*/ 5957655 w 11218359"/>
                <a:gd name="connsiteY521" fmla="*/ 1009588 h 1009588"/>
                <a:gd name="connsiteX522" fmla="*/ 5969084 w 11218359"/>
                <a:gd name="connsiteY522" fmla="*/ 1009588 h 1009588"/>
                <a:gd name="connsiteX523" fmla="*/ 5980514 w 11218359"/>
                <a:gd name="connsiteY523" fmla="*/ 1009588 h 1009588"/>
                <a:gd name="connsiteX524" fmla="*/ 5991944 w 11218359"/>
                <a:gd name="connsiteY524" fmla="*/ 1009588 h 1009588"/>
                <a:gd name="connsiteX525" fmla="*/ 6003422 w 11218359"/>
                <a:gd name="connsiteY525" fmla="*/ 1009588 h 1009588"/>
                <a:gd name="connsiteX526" fmla="*/ 6014852 w 11218359"/>
                <a:gd name="connsiteY526" fmla="*/ 1009588 h 1009588"/>
                <a:gd name="connsiteX527" fmla="*/ 6026282 w 11218359"/>
                <a:gd name="connsiteY527" fmla="*/ 1009588 h 1009588"/>
                <a:gd name="connsiteX528" fmla="*/ 6037712 w 11218359"/>
                <a:gd name="connsiteY528" fmla="*/ 1009588 h 1009588"/>
                <a:gd name="connsiteX529" fmla="*/ 6049142 w 11218359"/>
                <a:gd name="connsiteY529" fmla="*/ 1009588 h 1009588"/>
                <a:gd name="connsiteX530" fmla="*/ 6060620 w 11218359"/>
                <a:gd name="connsiteY530" fmla="*/ 1009588 h 1009588"/>
                <a:gd name="connsiteX531" fmla="*/ 6072049 w 11218359"/>
                <a:gd name="connsiteY531" fmla="*/ 1009588 h 1009588"/>
                <a:gd name="connsiteX532" fmla="*/ 6083480 w 11218359"/>
                <a:gd name="connsiteY532" fmla="*/ 1009588 h 1009588"/>
                <a:gd name="connsiteX533" fmla="*/ 6094910 w 11218359"/>
                <a:gd name="connsiteY533" fmla="*/ 1009588 h 1009588"/>
                <a:gd name="connsiteX534" fmla="*/ 6106340 w 11218359"/>
                <a:gd name="connsiteY534" fmla="*/ 1009588 h 1009588"/>
                <a:gd name="connsiteX535" fmla="*/ 6117818 w 11218359"/>
                <a:gd name="connsiteY535" fmla="*/ 1009588 h 1009588"/>
                <a:gd name="connsiteX536" fmla="*/ 6129247 w 11218359"/>
                <a:gd name="connsiteY536" fmla="*/ 1009588 h 1009588"/>
                <a:gd name="connsiteX537" fmla="*/ 6140677 w 11218359"/>
                <a:gd name="connsiteY537" fmla="*/ 1009588 h 1009588"/>
                <a:gd name="connsiteX538" fmla="*/ 6152107 w 11218359"/>
                <a:gd name="connsiteY538" fmla="*/ 1009588 h 1009588"/>
                <a:gd name="connsiteX539" fmla="*/ 6163537 w 11218359"/>
                <a:gd name="connsiteY539" fmla="*/ 1009588 h 1009588"/>
                <a:gd name="connsiteX540" fmla="*/ 6175015 w 11218359"/>
                <a:gd name="connsiteY540" fmla="*/ 1009588 h 1009588"/>
                <a:gd name="connsiteX541" fmla="*/ 6186445 w 11218359"/>
                <a:gd name="connsiteY541" fmla="*/ 1009588 h 1009588"/>
                <a:gd name="connsiteX542" fmla="*/ 6197875 w 11218359"/>
                <a:gd name="connsiteY542" fmla="*/ 1009588 h 1009588"/>
                <a:gd name="connsiteX543" fmla="*/ 6209305 w 11218359"/>
                <a:gd name="connsiteY543" fmla="*/ 1009588 h 1009588"/>
                <a:gd name="connsiteX544" fmla="*/ 6220735 w 11218359"/>
                <a:gd name="connsiteY544" fmla="*/ 1009588 h 1009588"/>
                <a:gd name="connsiteX545" fmla="*/ 6232212 w 11218359"/>
                <a:gd name="connsiteY545" fmla="*/ 1009588 h 1009588"/>
                <a:gd name="connsiteX546" fmla="*/ 6243642 w 11218359"/>
                <a:gd name="connsiteY546" fmla="*/ 1009588 h 1009588"/>
                <a:gd name="connsiteX547" fmla="*/ 6255073 w 11218359"/>
                <a:gd name="connsiteY547" fmla="*/ 1009588 h 1009588"/>
                <a:gd name="connsiteX548" fmla="*/ 6266503 w 11218359"/>
                <a:gd name="connsiteY548" fmla="*/ 1009588 h 1009588"/>
                <a:gd name="connsiteX549" fmla="*/ 6277933 w 11218359"/>
                <a:gd name="connsiteY549" fmla="*/ 1009588 h 1009588"/>
                <a:gd name="connsiteX550" fmla="*/ 6289410 w 11218359"/>
                <a:gd name="connsiteY550" fmla="*/ 1009588 h 1009588"/>
                <a:gd name="connsiteX551" fmla="*/ 6300840 w 11218359"/>
                <a:gd name="connsiteY551" fmla="*/ 1009588 h 1009588"/>
                <a:gd name="connsiteX552" fmla="*/ 6312270 w 11218359"/>
                <a:gd name="connsiteY552" fmla="*/ 1009588 h 1009588"/>
                <a:gd name="connsiteX553" fmla="*/ 6323700 w 11218359"/>
                <a:gd name="connsiteY553" fmla="*/ 1009588 h 1009588"/>
                <a:gd name="connsiteX554" fmla="*/ 6335130 w 11218359"/>
                <a:gd name="connsiteY554" fmla="*/ 1009588 h 1009588"/>
                <a:gd name="connsiteX555" fmla="*/ 6346608 w 11218359"/>
                <a:gd name="connsiteY555" fmla="*/ 1009588 h 1009588"/>
                <a:gd name="connsiteX556" fmla="*/ 6358038 w 11218359"/>
                <a:gd name="connsiteY556" fmla="*/ 1009588 h 1009588"/>
                <a:gd name="connsiteX557" fmla="*/ 6369468 w 11218359"/>
                <a:gd name="connsiteY557" fmla="*/ 1009588 h 1009588"/>
                <a:gd name="connsiteX558" fmla="*/ 6380898 w 11218359"/>
                <a:gd name="connsiteY558" fmla="*/ 1009588 h 1009588"/>
                <a:gd name="connsiteX559" fmla="*/ 6392328 w 11218359"/>
                <a:gd name="connsiteY559" fmla="*/ 1009588 h 1009588"/>
                <a:gd name="connsiteX560" fmla="*/ 6403805 w 11218359"/>
                <a:gd name="connsiteY560" fmla="*/ 1009588 h 1009588"/>
                <a:gd name="connsiteX561" fmla="*/ 6415235 w 11218359"/>
                <a:gd name="connsiteY561" fmla="*/ 1009588 h 1009588"/>
                <a:gd name="connsiteX562" fmla="*/ 6426666 w 11218359"/>
                <a:gd name="connsiteY562" fmla="*/ 1009588 h 1009588"/>
                <a:gd name="connsiteX563" fmla="*/ 6438096 w 11218359"/>
                <a:gd name="connsiteY563" fmla="*/ 1009588 h 1009588"/>
                <a:gd name="connsiteX564" fmla="*/ 6449525 w 11218359"/>
                <a:gd name="connsiteY564" fmla="*/ 1009588 h 1009588"/>
                <a:gd name="connsiteX565" fmla="*/ 6461003 w 11218359"/>
                <a:gd name="connsiteY565" fmla="*/ 1009588 h 1009588"/>
                <a:gd name="connsiteX566" fmla="*/ 6472433 w 11218359"/>
                <a:gd name="connsiteY566" fmla="*/ 1009588 h 1009588"/>
                <a:gd name="connsiteX567" fmla="*/ 6483863 w 11218359"/>
                <a:gd name="connsiteY567" fmla="*/ 1009588 h 1009588"/>
                <a:gd name="connsiteX568" fmla="*/ 6495293 w 11218359"/>
                <a:gd name="connsiteY568" fmla="*/ 1009588 h 1009588"/>
                <a:gd name="connsiteX569" fmla="*/ 6506723 w 11218359"/>
                <a:gd name="connsiteY569" fmla="*/ 1009588 h 1009588"/>
                <a:gd name="connsiteX570" fmla="*/ 6518201 w 11218359"/>
                <a:gd name="connsiteY570" fmla="*/ 1009588 h 1009588"/>
                <a:gd name="connsiteX571" fmla="*/ 6529631 w 11218359"/>
                <a:gd name="connsiteY571" fmla="*/ 1009588 h 1009588"/>
                <a:gd name="connsiteX572" fmla="*/ 6541061 w 11218359"/>
                <a:gd name="connsiteY572" fmla="*/ 1009588 h 1009588"/>
                <a:gd name="connsiteX573" fmla="*/ 6552490 w 11218359"/>
                <a:gd name="connsiteY573" fmla="*/ 1009588 h 1009588"/>
                <a:gd name="connsiteX574" fmla="*/ 6563921 w 11218359"/>
                <a:gd name="connsiteY574" fmla="*/ 1009588 h 1009588"/>
                <a:gd name="connsiteX575" fmla="*/ 6575398 w 11218359"/>
                <a:gd name="connsiteY575" fmla="*/ 1009588 h 1009588"/>
                <a:gd name="connsiteX576" fmla="*/ 6586828 w 11218359"/>
                <a:gd name="connsiteY576" fmla="*/ 1009588 h 1009588"/>
                <a:gd name="connsiteX577" fmla="*/ 6598259 w 11218359"/>
                <a:gd name="connsiteY577" fmla="*/ 1009588 h 1009588"/>
                <a:gd name="connsiteX578" fmla="*/ 6609688 w 11218359"/>
                <a:gd name="connsiteY578" fmla="*/ 1009588 h 1009588"/>
                <a:gd name="connsiteX579" fmla="*/ 6621118 w 11218359"/>
                <a:gd name="connsiteY579" fmla="*/ 1009588 h 1009588"/>
                <a:gd name="connsiteX580" fmla="*/ 6632596 w 11218359"/>
                <a:gd name="connsiteY580" fmla="*/ 1009588 h 1009588"/>
                <a:gd name="connsiteX581" fmla="*/ 6644026 w 11218359"/>
                <a:gd name="connsiteY581" fmla="*/ 1009588 h 1009588"/>
                <a:gd name="connsiteX582" fmla="*/ 6655456 w 11218359"/>
                <a:gd name="connsiteY582" fmla="*/ 1009588 h 1009588"/>
                <a:gd name="connsiteX583" fmla="*/ 6666886 w 11218359"/>
                <a:gd name="connsiteY583" fmla="*/ 1009588 h 1009588"/>
                <a:gd name="connsiteX584" fmla="*/ 6678316 w 11218359"/>
                <a:gd name="connsiteY584" fmla="*/ 1009588 h 1009588"/>
                <a:gd name="connsiteX585" fmla="*/ 6689794 w 11218359"/>
                <a:gd name="connsiteY585" fmla="*/ 1009588 h 1009588"/>
                <a:gd name="connsiteX586" fmla="*/ 6701224 w 11218359"/>
                <a:gd name="connsiteY586" fmla="*/ 1009588 h 1009588"/>
                <a:gd name="connsiteX587" fmla="*/ 6712653 w 11218359"/>
                <a:gd name="connsiteY587" fmla="*/ 1009588 h 1009588"/>
                <a:gd name="connsiteX588" fmla="*/ 6724083 w 11218359"/>
                <a:gd name="connsiteY588" fmla="*/ 1009588 h 1009588"/>
                <a:gd name="connsiteX589" fmla="*/ 6735514 w 11218359"/>
                <a:gd name="connsiteY589" fmla="*/ 1009588 h 1009588"/>
                <a:gd name="connsiteX590" fmla="*/ 6746944 w 11218359"/>
                <a:gd name="connsiteY590" fmla="*/ 1009588 h 1009588"/>
                <a:gd name="connsiteX591" fmla="*/ 6758421 w 11218359"/>
                <a:gd name="connsiteY591" fmla="*/ 1009588 h 1009588"/>
                <a:gd name="connsiteX592" fmla="*/ 6769851 w 11218359"/>
                <a:gd name="connsiteY592" fmla="*/ 1009588 h 1009588"/>
                <a:gd name="connsiteX593" fmla="*/ 6781281 w 11218359"/>
                <a:gd name="connsiteY593" fmla="*/ 1009588 h 1009588"/>
                <a:gd name="connsiteX594" fmla="*/ 6792711 w 11218359"/>
                <a:gd name="connsiteY594" fmla="*/ 1009588 h 1009588"/>
                <a:gd name="connsiteX595" fmla="*/ 6804141 w 11218359"/>
                <a:gd name="connsiteY595" fmla="*/ 1009588 h 1009588"/>
                <a:gd name="connsiteX596" fmla="*/ 6815619 w 11218359"/>
                <a:gd name="connsiteY596" fmla="*/ 1009588 h 1009588"/>
                <a:gd name="connsiteX597" fmla="*/ 6827049 w 11218359"/>
                <a:gd name="connsiteY597" fmla="*/ 1009588 h 1009588"/>
                <a:gd name="connsiteX598" fmla="*/ 6838479 w 11218359"/>
                <a:gd name="connsiteY598" fmla="*/ 1009588 h 1009588"/>
                <a:gd name="connsiteX599" fmla="*/ 6849909 w 11218359"/>
                <a:gd name="connsiteY599" fmla="*/ 1009588 h 1009588"/>
                <a:gd name="connsiteX600" fmla="*/ 6861339 w 11218359"/>
                <a:gd name="connsiteY600" fmla="*/ 1009588 h 1009588"/>
                <a:gd name="connsiteX601" fmla="*/ 6872816 w 11218359"/>
                <a:gd name="connsiteY601" fmla="*/ 1009588 h 1009588"/>
                <a:gd name="connsiteX602" fmla="*/ 6884246 w 11218359"/>
                <a:gd name="connsiteY602" fmla="*/ 1009588 h 1009588"/>
                <a:gd name="connsiteX603" fmla="*/ 6895676 w 11218359"/>
                <a:gd name="connsiteY603" fmla="*/ 1009588 h 1009588"/>
                <a:gd name="connsiteX604" fmla="*/ 6907107 w 11218359"/>
                <a:gd name="connsiteY604" fmla="*/ 1009588 h 1009588"/>
                <a:gd name="connsiteX605" fmla="*/ 6918537 w 11218359"/>
                <a:gd name="connsiteY605" fmla="*/ 1009588 h 1009588"/>
                <a:gd name="connsiteX606" fmla="*/ 6930014 w 11218359"/>
                <a:gd name="connsiteY606" fmla="*/ 1009588 h 1009588"/>
                <a:gd name="connsiteX607" fmla="*/ 6941444 w 11218359"/>
                <a:gd name="connsiteY607" fmla="*/ 1009588 h 1009588"/>
                <a:gd name="connsiteX608" fmla="*/ 6952874 w 11218359"/>
                <a:gd name="connsiteY608" fmla="*/ 1009588 h 1009588"/>
                <a:gd name="connsiteX609" fmla="*/ 6964304 w 11218359"/>
                <a:gd name="connsiteY609" fmla="*/ 1009588 h 1009588"/>
                <a:gd name="connsiteX610" fmla="*/ 6975734 w 11218359"/>
                <a:gd name="connsiteY610" fmla="*/ 1009588 h 1009588"/>
                <a:gd name="connsiteX611" fmla="*/ 6987212 w 11218359"/>
                <a:gd name="connsiteY611" fmla="*/ 1009588 h 1009588"/>
                <a:gd name="connsiteX612" fmla="*/ 6998642 w 11218359"/>
                <a:gd name="connsiteY612" fmla="*/ 1009588 h 1009588"/>
                <a:gd name="connsiteX613" fmla="*/ 7010072 w 11218359"/>
                <a:gd name="connsiteY613" fmla="*/ 1009588 h 1009588"/>
                <a:gd name="connsiteX614" fmla="*/ 7021502 w 11218359"/>
                <a:gd name="connsiteY614" fmla="*/ 1009588 h 1009588"/>
                <a:gd name="connsiteX615" fmla="*/ 7032931 w 11218359"/>
                <a:gd name="connsiteY615" fmla="*/ 1009588 h 1009588"/>
                <a:gd name="connsiteX616" fmla="*/ 7044409 w 11218359"/>
                <a:gd name="connsiteY616" fmla="*/ 1009588 h 1009588"/>
                <a:gd name="connsiteX617" fmla="*/ 7055839 w 11218359"/>
                <a:gd name="connsiteY617" fmla="*/ 1009588 h 1009588"/>
                <a:gd name="connsiteX618" fmla="*/ 7067269 w 11218359"/>
                <a:gd name="connsiteY618" fmla="*/ 1009588 h 1009588"/>
                <a:gd name="connsiteX619" fmla="*/ 7078700 w 11218359"/>
                <a:gd name="connsiteY619" fmla="*/ 1009588 h 1009588"/>
                <a:gd name="connsiteX620" fmla="*/ 7090129 w 11218359"/>
                <a:gd name="connsiteY620" fmla="*/ 1009588 h 1009588"/>
                <a:gd name="connsiteX621" fmla="*/ 7101607 w 11218359"/>
                <a:gd name="connsiteY621" fmla="*/ 1009588 h 1009588"/>
                <a:gd name="connsiteX622" fmla="*/ 7113037 w 11218359"/>
                <a:gd name="connsiteY622" fmla="*/ 1009588 h 1009588"/>
                <a:gd name="connsiteX623" fmla="*/ 7124467 w 11218359"/>
                <a:gd name="connsiteY623" fmla="*/ 1009588 h 1009588"/>
                <a:gd name="connsiteX624" fmla="*/ 7135897 w 11218359"/>
                <a:gd name="connsiteY624" fmla="*/ 1009588 h 1009588"/>
                <a:gd name="connsiteX625" fmla="*/ 7147327 w 11218359"/>
                <a:gd name="connsiteY625" fmla="*/ 1009588 h 1009588"/>
                <a:gd name="connsiteX626" fmla="*/ 7158805 w 11218359"/>
                <a:gd name="connsiteY626" fmla="*/ 1009588 h 1009588"/>
                <a:gd name="connsiteX627" fmla="*/ 7170235 w 11218359"/>
                <a:gd name="connsiteY627" fmla="*/ 1009588 h 1009588"/>
                <a:gd name="connsiteX628" fmla="*/ 7181665 w 11218359"/>
                <a:gd name="connsiteY628" fmla="*/ 1009588 h 1009588"/>
                <a:gd name="connsiteX629" fmla="*/ 7193094 w 11218359"/>
                <a:gd name="connsiteY629" fmla="*/ 1009588 h 1009588"/>
                <a:gd name="connsiteX630" fmla="*/ 7204524 w 11218359"/>
                <a:gd name="connsiteY630" fmla="*/ 1009588 h 1009588"/>
                <a:gd name="connsiteX631" fmla="*/ 7216002 w 11218359"/>
                <a:gd name="connsiteY631" fmla="*/ 1009588 h 1009588"/>
                <a:gd name="connsiteX632" fmla="*/ 7227432 w 11218359"/>
                <a:gd name="connsiteY632" fmla="*/ 1009588 h 1009588"/>
                <a:gd name="connsiteX633" fmla="*/ 7238862 w 11218359"/>
                <a:gd name="connsiteY633" fmla="*/ 1009588 h 1009588"/>
                <a:gd name="connsiteX634" fmla="*/ 7250292 w 11218359"/>
                <a:gd name="connsiteY634" fmla="*/ 1009588 h 1009588"/>
                <a:gd name="connsiteX635" fmla="*/ 7261722 w 11218359"/>
                <a:gd name="connsiteY635" fmla="*/ 1009588 h 1009588"/>
                <a:gd name="connsiteX636" fmla="*/ 7273200 w 11218359"/>
                <a:gd name="connsiteY636" fmla="*/ 1009588 h 1009588"/>
                <a:gd name="connsiteX637" fmla="*/ 7284630 w 11218359"/>
                <a:gd name="connsiteY637" fmla="*/ 1009588 h 1009588"/>
                <a:gd name="connsiteX638" fmla="*/ 7296060 w 11218359"/>
                <a:gd name="connsiteY638" fmla="*/ 1009588 h 1009588"/>
                <a:gd name="connsiteX639" fmla="*/ 7307490 w 11218359"/>
                <a:gd name="connsiteY639" fmla="*/ 1009588 h 1009588"/>
                <a:gd name="connsiteX640" fmla="*/ 7318920 w 11218359"/>
                <a:gd name="connsiteY640" fmla="*/ 1009588 h 1009588"/>
                <a:gd name="connsiteX641" fmla="*/ 7330398 w 11218359"/>
                <a:gd name="connsiteY641" fmla="*/ 1009588 h 1009588"/>
                <a:gd name="connsiteX642" fmla="*/ 7341828 w 11218359"/>
                <a:gd name="connsiteY642" fmla="*/ 1009588 h 1009588"/>
                <a:gd name="connsiteX643" fmla="*/ 7353257 w 11218359"/>
                <a:gd name="connsiteY643" fmla="*/ 1009588 h 1009588"/>
                <a:gd name="connsiteX644" fmla="*/ 7364687 w 11218359"/>
                <a:gd name="connsiteY644" fmla="*/ 1009588 h 1009588"/>
                <a:gd name="connsiteX645" fmla="*/ 7376117 w 11218359"/>
                <a:gd name="connsiteY645" fmla="*/ 1009588 h 1009588"/>
                <a:gd name="connsiteX646" fmla="*/ 7387595 w 11218359"/>
                <a:gd name="connsiteY646" fmla="*/ 1009588 h 1009588"/>
                <a:gd name="connsiteX647" fmla="*/ 7399025 w 11218359"/>
                <a:gd name="connsiteY647" fmla="*/ 1009588 h 1009588"/>
                <a:gd name="connsiteX648" fmla="*/ 7410455 w 11218359"/>
                <a:gd name="connsiteY648" fmla="*/ 1009588 h 1009588"/>
                <a:gd name="connsiteX649" fmla="*/ 7421885 w 11218359"/>
                <a:gd name="connsiteY649" fmla="*/ 1009588 h 1009588"/>
                <a:gd name="connsiteX650" fmla="*/ 7433315 w 11218359"/>
                <a:gd name="connsiteY650" fmla="*/ 1009588 h 1009588"/>
                <a:gd name="connsiteX651" fmla="*/ 7444793 w 11218359"/>
                <a:gd name="connsiteY651" fmla="*/ 1009588 h 1009588"/>
                <a:gd name="connsiteX652" fmla="*/ 7456222 w 11218359"/>
                <a:gd name="connsiteY652" fmla="*/ 1009588 h 1009588"/>
                <a:gd name="connsiteX653" fmla="*/ 7467653 w 11218359"/>
                <a:gd name="connsiteY653" fmla="*/ 1009588 h 1009588"/>
                <a:gd name="connsiteX654" fmla="*/ 7479083 w 11218359"/>
                <a:gd name="connsiteY654" fmla="*/ 1009588 h 1009588"/>
                <a:gd name="connsiteX655" fmla="*/ 7490513 w 11218359"/>
                <a:gd name="connsiteY655" fmla="*/ 1009588 h 1009588"/>
                <a:gd name="connsiteX656" fmla="*/ 7501990 w 11218359"/>
                <a:gd name="connsiteY656" fmla="*/ 1009588 h 1009588"/>
                <a:gd name="connsiteX657" fmla="*/ 7513420 w 11218359"/>
                <a:gd name="connsiteY657" fmla="*/ 1009588 h 1009588"/>
                <a:gd name="connsiteX658" fmla="*/ 7524850 w 11218359"/>
                <a:gd name="connsiteY658" fmla="*/ 1009588 h 1009588"/>
                <a:gd name="connsiteX659" fmla="*/ 7536280 w 11218359"/>
                <a:gd name="connsiteY659" fmla="*/ 1009588 h 1009588"/>
                <a:gd name="connsiteX660" fmla="*/ 7547710 w 11218359"/>
                <a:gd name="connsiteY660" fmla="*/ 1009588 h 1009588"/>
                <a:gd name="connsiteX661" fmla="*/ 7559188 w 11218359"/>
                <a:gd name="connsiteY661" fmla="*/ 1009588 h 1009588"/>
                <a:gd name="connsiteX662" fmla="*/ 7570618 w 11218359"/>
                <a:gd name="connsiteY662" fmla="*/ 1009588 h 1009588"/>
                <a:gd name="connsiteX663" fmla="*/ 7582048 w 11218359"/>
                <a:gd name="connsiteY663" fmla="*/ 1009588 h 1009588"/>
                <a:gd name="connsiteX664" fmla="*/ 7593478 w 11218359"/>
                <a:gd name="connsiteY664" fmla="*/ 1009588 h 1009588"/>
                <a:gd name="connsiteX665" fmla="*/ 7604908 w 11218359"/>
                <a:gd name="connsiteY665" fmla="*/ 1009588 h 1009588"/>
                <a:gd name="connsiteX666" fmla="*/ 7616385 w 11218359"/>
                <a:gd name="connsiteY666" fmla="*/ 1009588 h 1009588"/>
                <a:gd name="connsiteX667" fmla="*/ 7627815 w 11218359"/>
                <a:gd name="connsiteY667" fmla="*/ 1009588 h 1009588"/>
                <a:gd name="connsiteX668" fmla="*/ 7639246 w 11218359"/>
                <a:gd name="connsiteY668" fmla="*/ 1009588 h 1009588"/>
                <a:gd name="connsiteX669" fmla="*/ 7650676 w 11218359"/>
                <a:gd name="connsiteY669" fmla="*/ 1009588 h 1009588"/>
                <a:gd name="connsiteX670" fmla="*/ 7662106 w 11218359"/>
                <a:gd name="connsiteY670" fmla="*/ 1009588 h 1009588"/>
                <a:gd name="connsiteX671" fmla="*/ 7673583 w 11218359"/>
                <a:gd name="connsiteY671" fmla="*/ 1009588 h 1009588"/>
                <a:gd name="connsiteX672" fmla="*/ 7685013 w 11218359"/>
                <a:gd name="connsiteY672" fmla="*/ 1009588 h 1009588"/>
                <a:gd name="connsiteX673" fmla="*/ 7696443 w 11218359"/>
                <a:gd name="connsiteY673" fmla="*/ 1009588 h 1009588"/>
                <a:gd name="connsiteX674" fmla="*/ 7707873 w 11218359"/>
                <a:gd name="connsiteY674" fmla="*/ 1009588 h 1009588"/>
                <a:gd name="connsiteX675" fmla="*/ 7719303 w 11218359"/>
                <a:gd name="connsiteY675" fmla="*/ 1009588 h 1009588"/>
                <a:gd name="connsiteX676" fmla="*/ 7730733 w 11218359"/>
                <a:gd name="connsiteY676" fmla="*/ 1009588 h 1009588"/>
                <a:gd name="connsiteX677" fmla="*/ 7742211 w 11218359"/>
                <a:gd name="connsiteY677" fmla="*/ 1009588 h 1009588"/>
                <a:gd name="connsiteX678" fmla="*/ 7753641 w 11218359"/>
                <a:gd name="connsiteY678" fmla="*/ 1009588 h 1009588"/>
                <a:gd name="connsiteX679" fmla="*/ 7765071 w 11218359"/>
                <a:gd name="connsiteY679" fmla="*/ 1009588 h 1009588"/>
                <a:gd name="connsiteX680" fmla="*/ 7776501 w 11218359"/>
                <a:gd name="connsiteY680" fmla="*/ 1009588 h 1009588"/>
                <a:gd name="connsiteX681" fmla="*/ 7787931 w 11218359"/>
                <a:gd name="connsiteY681" fmla="*/ 1009588 h 1009588"/>
                <a:gd name="connsiteX682" fmla="*/ 7799408 w 11218359"/>
                <a:gd name="connsiteY682" fmla="*/ 1009588 h 1009588"/>
                <a:gd name="connsiteX683" fmla="*/ 7810839 w 11218359"/>
                <a:gd name="connsiteY683" fmla="*/ 1009588 h 1009588"/>
                <a:gd name="connsiteX684" fmla="*/ 7822268 w 11218359"/>
                <a:gd name="connsiteY684" fmla="*/ 1009588 h 1009588"/>
                <a:gd name="connsiteX685" fmla="*/ 7833698 w 11218359"/>
                <a:gd name="connsiteY685" fmla="*/ 1009588 h 1009588"/>
                <a:gd name="connsiteX686" fmla="*/ 7845128 w 11218359"/>
                <a:gd name="connsiteY686" fmla="*/ 1009588 h 1009588"/>
                <a:gd name="connsiteX687" fmla="*/ 7856606 w 11218359"/>
                <a:gd name="connsiteY687" fmla="*/ 1009588 h 1009588"/>
                <a:gd name="connsiteX688" fmla="*/ 7868036 w 11218359"/>
                <a:gd name="connsiteY688" fmla="*/ 1009588 h 1009588"/>
                <a:gd name="connsiteX689" fmla="*/ 7879466 w 11218359"/>
                <a:gd name="connsiteY689" fmla="*/ 1009588 h 1009588"/>
                <a:gd name="connsiteX690" fmla="*/ 7890896 w 11218359"/>
                <a:gd name="connsiteY690" fmla="*/ 1009588 h 1009588"/>
                <a:gd name="connsiteX691" fmla="*/ 7902326 w 11218359"/>
                <a:gd name="connsiteY691" fmla="*/ 1009588 h 1009588"/>
                <a:gd name="connsiteX692" fmla="*/ 7913804 w 11218359"/>
                <a:gd name="connsiteY692" fmla="*/ 1009588 h 1009588"/>
                <a:gd name="connsiteX693" fmla="*/ 7925234 w 11218359"/>
                <a:gd name="connsiteY693" fmla="*/ 1009588 h 1009588"/>
                <a:gd name="connsiteX694" fmla="*/ 7936663 w 11218359"/>
                <a:gd name="connsiteY694" fmla="*/ 1009588 h 1009588"/>
                <a:gd name="connsiteX695" fmla="*/ 7948094 w 11218359"/>
                <a:gd name="connsiteY695" fmla="*/ 1009588 h 1009588"/>
                <a:gd name="connsiteX696" fmla="*/ 7959524 w 11218359"/>
                <a:gd name="connsiteY696" fmla="*/ 1009588 h 1009588"/>
                <a:gd name="connsiteX697" fmla="*/ 7971001 w 11218359"/>
                <a:gd name="connsiteY697" fmla="*/ 1009588 h 1009588"/>
                <a:gd name="connsiteX698" fmla="*/ 7982431 w 11218359"/>
                <a:gd name="connsiteY698" fmla="*/ 1009588 h 1009588"/>
                <a:gd name="connsiteX699" fmla="*/ 7993861 w 11218359"/>
                <a:gd name="connsiteY699" fmla="*/ 1009588 h 1009588"/>
                <a:gd name="connsiteX700" fmla="*/ 8005291 w 11218359"/>
                <a:gd name="connsiteY700" fmla="*/ 1009588 h 1009588"/>
                <a:gd name="connsiteX701" fmla="*/ 8016721 w 11218359"/>
                <a:gd name="connsiteY701" fmla="*/ 1009588 h 1009588"/>
                <a:gd name="connsiteX702" fmla="*/ 8028199 w 11218359"/>
                <a:gd name="connsiteY702" fmla="*/ 1009588 h 1009588"/>
                <a:gd name="connsiteX703" fmla="*/ 8039629 w 11218359"/>
                <a:gd name="connsiteY703" fmla="*/ 1009588 h 1009588"/>
                <a:gd name="connsiteX704" fmla="*/ 8051059 w 11218359"/>
                <a:gd name="connsiteY704" fmla="*/ 1009588 h 1009588"/>
                <a:gd name="connsiteX705" fmla="*/ 8062489 w 11218359"/>
                <a:gd name="connsiteY705" fmla="*/ 1009588 h 1009588"/>
                <a:gd name="connsiteX706" fmla="*/ 8073919 w 11218359"/>
                <a:gd name="connsiteY706" fmla="*/ 1009588 h 1009588"/>
                <a:gd name="connsiteX707" fmla="*/ 8085396 w 11218359"/>
                <a:gd name="connsiteY707" fmla="*/ 1009588 h 1009588"/>
                <a:gd name="connsiteX708" fmla="*/ 8096826 w 11218359"/>
                <a:gd name="connsiteY708" fmla="*/ 1009588 h 1009588"/>
                <a:gd name="connsiteX709" fmla="*/ 8108256 w 11218359"/>
                <a:gd name="connsiteY709" fmla="*/ 1009588 h 1009588"/>
                <a:gd name="connsiteX710" fmla="*/ 8119687 w 11218359"/>
                <a:gd name="connsiteY710" fmla="*/ 1009588 h 1009588"/>
                <a:gd name="connsiteX711" fmla="*/ 8131117 w 11218359"/>
                <a:gd name="connsiteY711" fmla="*/ 1009588 h 1009588"/>
                <a:gd name="connsiteX712" fmla="*/ 8142594 w 11218359"/>
                <a:gd name="connsiteY712" fmla="*/ 1009588 h 1009588"/>
                <a:gd name="connsiteX713" fmla="*/ 8154024 w 11218359"/>
                <a:gd name="connsiteY713" fmla="*/ 1009588 h 1009588"/>
                <a:gd name="connsiteX714" fmla="*/ 8165454 w 11218359"/>
                <a:gd name="connsiteY714" fmla="*/ 1009588 h 1009588"/>
                <a:gd name="connsiteX715" fmla="*/ 8176884 w 11218359"/>
                <a:gd name="connsiteY715" fmla="*/ 1009588 h 1009588"/>
                <a:gd name="connsiteX716" fmla="*/ 8188314 w 11218359"/>
                <a:gd name="connsiteY716" fmla="*/ 1009588 h 1009588"/>
                <a:gd name="connsiteX717" fmla="*/ 8199792 w 11218359"/>
                <a:gd name="connsiteY717" fmla="*/ 1009588 h 1009588"/>
                <a:gd name="connsiteX718" fmla="*/ 8211222 w 11218359"/>
                <a:gd name="connsiteY718" fmla="*/ 1009588 h 1009588"/>
                <a:gd name="connsiteX719" fmla="*/ 8222652 w 11218359"/>
                <a:gd name="connsiteY719" fmla="*/ 1009588 h 1009588"/>
                <a:gd name="connsiteX720" fmla="*/ 8234082 w 11218359"/>
                <a:gd name="connsiteY720" fmla="*/ 1009588 h 1009588"/>
                <a:gd name="connsiteX721" fmla="*/ 8245512 w 11218359"/>
                <a:gd name="connsiteY721" fmla="*/ 1009588 h 1009588"/>
                <a:gd name="connsiteX722" fmla="*/ 8256989 w 11218359"/>
                <a:gd name="connsiteY722" fmla="*/ 1009588 h 1009588"/>
                <a:gd name="connsiteX723" fmla="*/ 8268419 w 11218359"/>
                <a:gd name="connsiteY723" fmla="*/ 1009588 h 1009588"/>
                <a:gd name="connsiteX724" fmla="*/ 8279850 w 11218359"/>
                <a:gd name="connsiteY724" fmla="*/ 1009588 h 1009588"/>
                <a:gd name="connsiteX725" fmla="*/ 8291280 w 11218359"/>
                <a:gd name="connsiteY725" fmla="*/ 1009588 h 1009588"/>
                <a:gd name="connsiteX726" fmla="*/ 8302709 w 11218359"/>
                <a:gd name="connsiteY726" fmla="*/ 1009588 h 1009588"/>
                <a:gd name="connsiteX727" fmla="*/ 8314187 w 11218359"/>
                <a:gd name="connsiteY727" fmla="*/ 1009588 h 1009588"/>
                <a:gd name="connsiteX728" fmla="*/ 8325617 w 11218359"/>
                <a:gd name="connsiteY728" fmla="*/ 1009588 h 1009588"/>
                <a:gd name="connsiteX729" fmla="*/ 8337047 w 11218359"/>
                <a:gd name="connsiteY729" fmla="*/ 1009588 h 1009588"/>
                <a:gd name="connsiteX730" fmla="*/ 8348477 w 11218359"/>
                <a:gd name="connsiteY730" fmla="*/ 1009588 h 1009588"/>
                <a:gd name="connsiteX731" fmla="*/ 8359907 w 11218359"/>
                <a:gd name="connsiteY731" fmla="*/ 1009588 h 1009588"/>
                <a:gd name="connsiteX732" fmla="*/ 8371385 w 11218359"/>
                <a:gd name="connsiteY732" fmla="*/ 1009588 h 1009588"/>
                <a:gd name="connsiteX733" fmla="*/ 8382815 w 11218359"/>
                <a:gd name="connsiteY733" fmla="*/ 1009588 h 1009588"/>
                <a:gd name="connsiteX734" fmla="*/ 8394245 w 11218359"/>
                <a:gd name="connsiteY734" fmla="*/ 1009588 h 1009588"/>
                <a:gd name="connsiteX735" fmla="*/ 8405674 w 11218359"/>
                <a:gd name="connsiteY735" fmla="*/ 1009588 h 1009588"/>
                <a:gd name="connsiteX736" fmla="*/ 8417104 w 11218359"/>
                <a:gd name="connsiteY736" fmla="*/ 1009588 h 1009588"/>
                <a:gd name="connsiteX737" fmla="*/ 8428582 w 11218359"/>
                <a:gd name="connsiteY737" fmla="*/ 1009588 h 1009588"/>
                <a:gd name="connsiteX738" fmla="*/ 8440012 w 11218359"/>
                <a:gd name="connsiteY738" fmla="*/ 1009588 h 1009588"/>
                <a:gd name="connsiteX739" fmla="*/ 8451442 w 11218359"/>
                <a:gd name="connsiteY739" fmla="*/ 1009588 h 1009588"/>
                <a:gd name="connsiteX740" fmla="*/ 8462872 w 11218359"/>
                <a:gd name="connsiteY740" fmla="*/ 1009588 h 1009588"/>
                <a:gd name="connsiteX741" fmla="*/ 8474302 w 11218359"/>
                <a:gd name="connsiteY741" fmla="*/ 1009588 h 1009588"/>
                <a:gd name="connsiteX742" fmla="*/ 8485780 w 11218359"/>
                <a:gd name="connsiteY742" fmla="*/ 1009588 h 1009588"/>
                <a:gd name="connsiteX743" fmla="*/ 8497210 w 11218359"/>
                <a:gd name="connsiteY743" fmla="*/ 1009588 h 1009588"/>
                <a:gd name="connsiteX744" fmla="*/ 8508640 w 11218359"/>
                <a:gd name="connsiteY744" fmla="*/ 1009588 h 1009588"/>
                <a:gd name="connsiteX745" fmla="*/ 8520069 w 11218359"/>
                <a:gd name="connsiteY745" fmla="*/ 1009588 h 1009588"/>
                <a:gd name="connsiteX746" fmla="*/ 8531500 w 11218359"/>
                <a:gd name="connsiteY746" fmla="*/ 1009588 h 1009588"/>
                <a:gd name="connsiteX747" fmla="*/ 8542977 w 11218359"/>
                <a:gd name="connsiteY747" fmla="*/ 1009588 h 1009588"/>
                <a:gd name="connsiteX748" fmla="*/ 8554407 w 11218359"/>
                <a:gd name="connsiteY748" fmla="*/ 1009588 h 1009588"/>
                <a:gd name="connsiteX749" fmla="*/ 8565837 w 11218359"/>
                <a:gd name="connsiteY749" fmla="*/ 1009588 h 1009588"/>
                <a:gd name="connsiteX750" fmla="*/ 8577267 w 11218359"/>
                <a:gd name="connsiteY750" fmla="*/ 1009588 h 1009588"/>
                <a:gd name="connsiteX751" fmla="*/ 8588697 w 11218359"/>
                <a:gd name="connsiteY751" fmla="*/ 1009588 h 1009588"/>
                <a:gd name="connsiteX752" fmla="*/ 8600175 w 11218359"/>
                <a:gd name="connsiteY752" fmla="*/ 1009588 h 1009588"/>
                <a:gd name="connsiteX753" fmla="*/ 8611605 w 11218359"/>
                <a:gd name="connsiteY753" fmla="*/ 1009588 h 1009588"/>
                <a:gd name="connsiteX754" fmla="*/ 8623035 w 11218359"/>
                <a:gd name="connsiteY754" fmla="*/ 1009588 h 1009588"/>
                <a:gd name="connsiteX755" fmla="*/ 8634465 w 11218359"/>
                <a:gd name="connsiteY755" fmla="*/ 1009588 h 1009588"/>
                <a:gd name="connsiteX756" fmla="*/ 8645895 w 11218359"/>
                <a:gd name="connsiteY756" fmla="*/ 1009588 h 1009588"/>
                <a:gd name="connsiteX757" fmla="*/ 8657373 w 11218359"/>
                <a:gd name="connsiteY757" fmla="*/ 1009588 h 1009588"/>
                <a:gd name="connsiteX758" fmla="*/ 8668802 w 11218359"/>
                <a:gd name="connsiteY758" fmla="*/ 1009588 h 1009588"/>
                <a:gd name="connsiteX759" fmla="*/ 8680232 w 11218359"/>
                <a:gd name="connsiteY759" fmla="*/ 1009588 h 1009588"/>
                <a:gd name="connsiteX760" fmla="*/ 8691662 w 11218359"/>
                <a:gd name="connsiteY760" fmla="*/ 1009588 h 1009588"/>
                <a:gd name="connsiteX761" fmla="*/ 8703093 w 11218359"/>
                <a:gd name="connsiteY761" fmla="*/ 1009588 h 1009588"/>
                <a:gd name="connsiteX762" fmla="*/ 8714570 w 11218359"/>
                <a:gd name="connsiteY762" fmla="*/ 1009588 h 1009588"/>
                <a:gd name="connsiteX763" fmla="*/ 8726000 w 11218359"/>
                <a:gd name="connsiteY763" fmla="*/ 1009588 h 1009588"/>
                <a:gd name="connsiteX764" fmla="*/ 8737430 w 11218359"/>
                <a:gd name="connsiteY764" fmla="*/ 1009588 h 1009588"/>
                <a:gd name="connsiteX765" fmla="*/ 8748860 w 11218359"/>
                <a:gd name="connsiteY765" fmla="*/ 1009588 h 1009588"/>
                <a:gd name="connsiteX766" fmla="*/ 8760290 w 11218359"/>
                <a:gd name="connsiteY766" fmla="*/ 1009588 h 1009588"/>
                <a:gd name="connsiteX767" fmla="*/ 8771768 w 11218359"/>
                <a:gd name="connsiteY767" fmla="*/ 1009588 h 1009588"/>
                <a:gd name="connsiteX768" fmla="*/ 8783198 w 11218359"/>
                <a:gd name="connsiteY768" fmla="*/ 1009588 h 1009588"/>
                <a:gd name="connsiteX769" fmla="*/ 8794628 w 11218359"/>
                <a:gd name="connsiteY769" fmla="*/ 1009588 h 1009588"/>
                <a:gd name="connsiteX770" fmla="*/ 8806058 w 11218359"/>
                <a:gd name="connsiteY770" fmla="*/ 1009588 h 1009588"/>
                <a:gd name="connsiteX771" fmla="*/ 8817488 w 11218359"/>
                <a:gd name="connsiteY771" fmla="*/ 1009588 h 1009588"/>
                <a:gd name="connsiteX772" fmla="*/ 8828918 w 11218359"/>
                <a:gd name="connsiteY772" fmla="*/ 1009588 h 1009588"/>
                <a:gd name="connsiteX773" fmla="*/ 8840395 w 11218359"/>
                <a:gd name="connsiteY773" fmla="*/ 1009588 h 1009588"/>
                <a:gd name="connsiteX774" fmla="*/ 8851825 w 11218359"/>
                <a:gd name="connsiteY774" fmla="*/ 1009588 h 1009588"/>
                <a:gd name="connsiteX775" fmla="*/ 8863256 w 11218359"/>
                <a:gd name="connsiteY775" fmla="*/ 1009588 h 1009588"/>
                <a:gd name="connsiteX776" fmla="*/ 8874686 w 11218359"/>
                <a:gd name="connsiteY776" fmla="*/ 1009588 h 1009588"/>
                <a:gd name="connsiteX777" fmla="*/ 8886115 w 11218359"/>
                <a:gd name="connsiteY777" fmla="*/ 1009588 h 1009588"/>
                <a:gd name="connsiteX778" fmla="*/ 8897593 w 11218359"/>
                <a:gd name="connsiteY778" fmla="*/ 1009588 h 1009588"/>
                <a:gd name="connsiteX779" fmla="*/ 8909022 w 11218359"/>
                <a:gd name="connsiteY779" fmla="*/ 1009588 h 1009588"/>
                <a:gd name="connsiteX780" fmla="*/ 8920453 w 11218359"/>
                <a:gd name="connsiteY780" fmla="*/ 1009588 h 1009588"/>
                <a:gd name="connsiteX781" fmla="*/ 8931883 w 11218359"/>
                <a:gd name="connsiteY781" fmla="*/ 1009588 h 1009588"/>
                <a:gd name="connsiteX782" fmla="*/ 8943313 w 11218359"/>
                <a:gd name="connsiteY782" fmla="*/ 1009588 h 1009588"/>
                <a:gd name="connsiteX783" fmla="*/ 8954791 w 11218359"/>
                <a:gd name="connsiteY783" fmla="*/ 1009588 h 1009588"/>
                <a:gd name="connsiteX784" fmla="*/ 8966220 w 11218359"/>
                <a:gd name="connsiteY784" fmla="*/ 1009588 h 1009588"/>
                <a:gd name="connsiteX785" fmla="*/ 8977651 w 11218359"/>
                <a:gd name="connsiteY785" fmla="*/ 1009588 h 1009588"/>
                <a:gd name="connsiteX786" fmla="*/ 8989080 w 11218359"/>
                <a:gd name="connsiteY786" fmla="*/ 1009588 h 1009588"/>
                <a:gd name="connsiteX787" fmla="*/ 9000511 w 11218359"/>
                <a:gd name="connsiteY787" fmla="*/ 1009588 h 1009588"/>
                <a:gd name="connsiteX788" fmla="*/ 9011988 w 11218359"/>
                <a:gd name="connsiteY788" fmla="*/ 1009588 h 1009588"/>
                <a:gd name="connsiteX789" fmla="*/ 9023418 w 11218359"/>
                <a:gd name="connsiteY789" fmla="*/ 1009588 h 1009588"/>
                <a:gd name="connsiteX790" fmla="*/ 9034849 w 11218359"/>
                <a:gd name="connsiteY790" fmla="*/ 1009588 h 1009588"/>
                <a:gd name="connsiteX791" fmla="*/ 9046278 w 11218359"/>
                <a:gd name="connsiteY791" fmla="*/ 1009588 h 1009588"/>
                <a:gd name="connsiteX792" fmla="*/ 9057709 w 11218359"/>
                <a:gd name="connsiteY792" fmla="*/ 1009588 h 1009588"/>
                <a:gd name="connsiteX793" fmla="*/ 9069186 w 11218359"/>
                <a:gd name="connsiteY793" fmla="*/ 1009588 h 1009588"/>
                <a:gd name="connsiteX794" fmla="*/ 9080615 w 11218359"/>
                <a:gd name="connsiteY794" fmla="*/ 1009588 h 1009588"/>
                <a:gd name="connsiteX795" fmla="*/ 9092046 w 11218359"/>
                <a:gd name="connsiteY795" fmla="*/ 1009588 h 1009588"/>
                <a:gd name="connsiteX796" fmla="*/ 9103476 w 11218359"/>
                <a:gd name="connsiteY796" fmla="*/ 1009588 h 1009588"/>
                <a:gd name="connsiteX797" fmla="*/ 9114906 w 11218359"/>
                <a:gd name="connsiteY797" fmla="*/ 1009588 h 1009588"/>
                <a:gd name="connsiteX798" fmla="*/ 9126384 w 11218359"/>
                <a:gd name="connsiteY798" fmla="*/ 1009588 h 1009588"/>
                <a:gd name="connsiteX799" fmla="*/ 9137813 w 11218359"/>
                <a:gd name="connsiteY799" fmla="*/ 1009588 h 1009588"/>
                <a:gd name="connsiteX800" fmla="*/ 9149244 w 11218359"/>
                <a:gd name="connsiteY800" fmla="*/ 1009588 h 1009588"/>
                <a:gd name="connsiteX801" fmla="*/ 9160673 w 11218359"/>
                <a:gd name="connsiteY801" fmla="*/ 1009588 h 1009588"/>
                <a:gd name="connsiteX802" fmla="*/ 9172104 w 11218359"/>
                <a:gd name="connsiteY802" fmla="*/ 1009588 h 1009588"/>
                <a:gd name="connsiteX803" fmla="*/ 9183581 w 11218359"/>
                <a:gd name="connsiteY803" fmla="*/ 1009588 h 1009588"/>
                <a:gd name="connsiteX804" fmla="*/ 9195011 w 11218359"/>
                <a:gd name="connsiteY804" fmla="*/ 1009588 h 1009588"/>
                <a:gd name="connsiteX805" fmla="*/ 9206442 w 11218359"/>
                <a:gd name="connsiteY805" fmla="*/ 1009588 h 1009588"/>
                <a:gd name="connsiteX806" fmla="*/ 9217871 w 11218359"/>
                <a:gd name="connsiteY806" fmla="*/ 1009588 h 1009588"/>
                <a:gd name="connsiteX807" fmla="*/ 9229301 w 11218359"/>
                <a:gd name="connsiteY807" fmla="*/ 1009588 h 1009588"/>
                <a:gd name="connsiteX808" fmla="*/ 9240779 w 11218359"/>
                <a:gd name="connsiteY808" fmla="*/ 1009588 h 1009588"/>
                <a:gd name="connsiteX809" fmla="*/ 9252209 w 11218359"/>
                <a:gd name="connsiteY809" fmla="*/ 1009588 h 1009588"/>
                <a:gd name="connsiteX810" fmla="*/ 9263639 w 11218359"/>
                <a:gd name="connsiteY810" fmla="*/ 1009588 h 1009588"/>
                <a:gd name="connsiteX811" fmla="*/ 9275069 w 11218359"/>
                <a:gd name="connsiteY811" fmla="*/ 1009588 h 1009588"/>
                <a:gd name="connsiteX812" fmla="*/ 9286498 w 11218359"/>
                <a:gd name="connsiteY812" fmla="*/ 1009588 h 1009588"/>
                <a:gd name="connsiteX813" fmla="*/ 9297977 w 11218359"/>
                <a:gd name="connsiteY813" fmla="*/ 1009588 h 1009588"/>
                <a:gd name="connsiteX814" fmla="*/ 9309406 w 11218359"/>
                <a:gd name="connsiteY814" fmla="*/ 1009588 h 1009588"/>
                <a:gd name="connsiteX815" fmla="*/ 9320837 w 11218359"/>
                <a:gd name="connsiteY815" fmla="*/ 1009588 h 1009588"/>
                <a:gd name="connsiteX816" fmla="*/ 9332266 w 11218359"/>
                <a:gd name="connsiteY816" fmla="*/ 1009588 h 1009588"/>
                <a:gd name="connsiteX817" fmla="*/ 9343696 w 11218359"/>
                <a:gd name="connsiteY817" fmla="*/ 1009588 h 1009588"/>
                <a:gd name="connsiteX818" fmla="*/ 9355174 w 11218359"/>
                <a:gd name="connsiteY818" fmla="*/ 1009588 h 1009588"/>
                <a:gd name="connsiteX819" fmla="*/ 9366604 w 11218359"/>
                <a:gd name="connsiteY819" fmla="*/ 1009588 h 1009588"/>
                <a:gd name="connsiteX820" fmla="*/ 9378035 w 11218359"/>
                <a:gd name="connsiteY820" fmla="*/ 1009588 h 1009588"/>
                <a:gd name="connsiteX821" fmla="*/ 9389464 w 11218359"/>
                <a:gd name="connsiteY821" fmla="*/ 1009588 h 1009588"/>
                <a:gd name="connsiteX822" fmla="*/ 9400894 w 11218359"/>
                <a:gd name="connsiteY822" fmla="*/ 1009588 h 1009588"/>
                <a:gd name="connsiteX823" fmla="*/ 9412372 w 11218359"/>
                <a:gd name="connsiteY823" fmla="*/ 1009588 h 1009588"/>
                <a:gd name="connsiteX824" fmla="*/ 9423802 w 11218359"/>
                <a:gd name="connsiteY824" fmla="*/ 1009588 h 1009588"/>
                <a:gd name="connsiteX825" fmla="*/ 9435232 w 11218359"/>
                <a:gd name="connsiteY825" fmla="*/ 1009588 h 1009588"/>
                <a:gd name="connsiteX826" fmla="*/ 9446662 w 11218359"/>
                <a:gd name="connsiteY826" fmla="*/ 1009588 h 1009588"/>
                <a:gd name="connsiteX827" fmla="*/ 9458091 w 11218359"/>
                <a:gd name="connsiteY827" fmla="*/ 1009588 h 1009588"/>
                <a:gd name="connsiteX828" fmla="*/ 9469570 w 11218359"/>
                <a:gd name="connsiteY828" fmla="*/ 1009588 h 1009588"/>
                <a:gd name="connsiteX829" fmla="*/ 9480999 w 11218359"/>
                <a:gd name="connsiteY829" fmla="*/ 1009588 h 1009588"/>
                <a:gd name="connsiteX830" fmla="*/ 9492429 w 11218359"/>
                <a:gd name="connsiteY830" fmla="*/ 1009588 h 1009588"/>
                <a:gd name="connsiteX831" fmla="*/ 9503859 w 11218359"/>
                <a:gd name="connsiteY831" fmla="*/ 1009588 h 1009588"/>
                <a:gd name="connsiteX832" fmla="*/ 9515289 w 11218359"/>
                <a:gd name="connsiteY832" fmla="*/ 1009588 h 1009588"/>
                <a:gd name="connsiteX833" fmla="*/ 9526767 w 11218359"/>
                <a:gd name="connsiteY833" fmla="*/ 1009588 h 1009588"/>
                <a:gd name="connsiteX834" fmla="*/ 9538197 w 11218359"/>
                <a:gd name="connsiteY834" fmla="*/ 1009588 h 1009588"/>
                <a:gd name="connsiteX835" fmla="*/ 9549626 w 11218359"/>
                <a:gd name="connsiteY835" fmla="*/ 1009588 h 1009588"/>
                <a:gd name="connsiteX836" fmla="*/ 9561057 w 11218359"/>
                <a:gd name="connsiteY836" fmla="*/ 1009588 h 1009588"/>
                <a:gd name="connsiteX837" fmla="*/ 9572487 w 11218359"/>
                <a:gd name="connsiteY837" fmla="*/ 1009588 h 1009588"/>
                <a:gd name="connsiteX838" fmla="*/ 9583965 w 11218359"/>
                <a:gd name="connsiteY838" fmla="*/ 1009588 h 1009588"/>
                <a:gd name="connsiteX839" fmla="*/ 9595395 w 11218359"/>
                <a:gd name="connsiteY839" fmla="*/ 1009588 h 1009588"/>
                <a:gd name="connsiteX840" fmla="*/ 9606824 w 11218359"/>
                <a:gd name="connsiteY840" fmla="*/ 1009588 h 1009588"/>
                <a:gd name="connsiteX841" fmla="*/ 9618255 w 11218359"/>
                <a:gd name="connsiteY841" fmla="*/ 1009588 h 1009588"/>
                <a:gd name="connsiteX842" fmla="*/ 9629684 w 11218359"/>
                <a:gd name="connsiteY842" fmla="*/ 1009588 h 1009588"/>
                <a:gd name="connsiteX843" fmla="*/ 9641163 w 11218359"/>
                <a:gd name="connsiteY843" fmla="*/ 1009588 h 1009588"/>
                <a:gd name="connsiteX844" fmla="*/ 9652592 w 11218359"/>
                <a:gd name="connsiteY844" fmla="*/ 1009588 h 1009588"/>
                <a:gd name="connsiteX845" fmla="*/ 9664022 w 11218359"/>
                <a:gd name="connsiteY845" fmla="*/ 1009588 h 1009588"/>
                <a:gd name="connsiteX846" fmla="*/ 9675452 w 11218359"/>
                <a:gd name="connsiteY846" fmla="*/ 1009588 h 1009588"/>
                <a:gd name="connsiteX847" fmla="*/ 9686882 w 11218359"/>
                <a:gd name="connsiteY847" fmla="*/ 1009588 h 1009588"/>
                <a:gd name="connsiteX848" fmla="*/ 9698360 w 11218359"/>
                <a:gd name="connsiteY848" fmla="*/ 1009588 h 1009588"/>
                <a:gd name="connsiteX849" fmla="*/ 9709790 w 11218359"/>
                <a:gd name="connsiteY849" fmla="*/ 1009588 h 1009588"/>
                <a:gd name="connsiteX850" fmla="*/ 9721219 w 11218359"/>
                <a:gd name="connsiteY850" fmla="*/ 1009588 h 1009588"/>
                <a:gd name="connsiteX851" fmla="*/ 9732650 w 11218359"/>
                <a:gd name="connsiteY851" fmla="*/ 1009588 h 1009588"/>
                <a:gd name="connsiteX852" fmla="*/ 9744080 w 11218359"/>
                <a:gd name="connsiteY852" fmla="*/ 1009588 h 1009588"/>
                <a:gd name="connsiteX853" fmla="*/ 9755557 w 11218359"/>
                <a:gd name="connsiteY853" fmla="*/ 1009588 h 1009588"/>
                <a:gd name="connsiteX854" fmla="*/ 9766988 w 11218359"/>
                <a:gd name="connsiteY854" fmla="*/ 1009588 h 1009588"/>
                <a:gd name="connsiteX855" fmla="*/ 9778417 w 11218359"/>
                <a:gd name="connsiteY855" fmla="*/ 1009588 h 1009588"/>
                <a:gd name="connsiteX856" fmla="*/ 9789848 w 11218359"/>
                <a:gd name="connsiteY856" fmla="*/ 1009588 h 1009588"/>
                <a:gd name="connsiteX857" fmla="*/ 9801277 w 11218359"/>
                <a:gd name="connsiteY857" fmla="*/ 1009588 h 1009588"/>
                <a:gd name="connsiteX858" fmla="*/ 9812755 w 11218359"/>
                <a:gd name="connsiteY858" fmla="*/ 1009588 h 1009588"/>
                <a:gd name="connsiteX859" fmla="*/ 9824185 w 11218359"/>
                <a:gd name="connsiteY859" fmla="*/ 1009588 h 1009588"/>
                <a:gd name="connsiteX860" fmla="*/ 9835615 w 11218359"/>
                <a:gd name="connsiteY860" fmla="*/ 1009588 h 1009588"/>
                <a:gd name="connsiteX861" fmla="*/ 9847045 w 11218359"/>
                <a:gd name="connsiteY861" fmla="*/ 1009588 h 1009588"/>
                <a:gd name="connsiteX862" fmla="*/ 9858475 w 11218359"/>
                <a:gd name="connsiteY862" fmla="*/ 1009588 h 1009588"/>
                <a:gd name="connsiteX863" fmla="*/ 9869952 w 11218359"/>
                <a:gd name="connsiteY863" fmla="*/ 1009588 h 1009588"/>
                <a:gd name="connsiteX864" fmla="*/ 9881383 w 11218359"/>
                <a:gd name="connsiteY864" fmla="*/ 1009588 h 1009588"/>
                <a:gd name="connsiteX865" fmla="*/ 9892812 w 11218359"/>
                <a:gd name="connsiteY865" fmla="*/ 1009588 h 1009588"/>
                <a:gd name="connsiteX866" fmla="*/ 9904243 w 11218359"/>
                <a:gd name="connsiteY866" fmla="*/ 1009588 h 1009588"/>
                <a:gd name="connsiteX867" fmla="*/ 9915673 w 11218359"/>
                <a:gd name="connsiteY867" fmla="*/ 1009588 h 1009588"/>
                <a:gd name="connsiteX868" fmla="*/ 9927102 w 11218359"/>
                <a:gd name="connsiteY868" fmla="*/ 1009588 h 1009588"/>
                <a:gd name="connsiteX869" fmla="*/ 9938581 w 11218359"/>
                <a:gd name="connsiteY869" fmla="*/ 1009588 h 1009588"/>
                <a:gd name="connsiteX870" fmla="*/ 9950010 w 11218359"/>
                <a:gd name="connsiteY870" fmla="*/ 1009588 h 1009588"/>
                <a:gd name="connsiteX871" fmla="*/ 9961441 w 11218359"/>
                <a:gd name="connsiteY871" fmla="*/ 633998 h 1009588"/>
                <a:gd name="connsiteX872" fmla="*/ 9972870 w 11218359"/>
                <a:gd name="connsiteY872" fmla="*/ 243383 h 1009588"/>
                <a:gd name="connsiteX873" fmla="*/ 9984300 w 11218359"/>
                <a:gd name="connsiteY873" fmla="*/ 324512 h 1009588"/>
                <a:gd name="connsiteX874" fmla="*/ 9995778 w 11218359"/>
                <a:gd name="connsiteY874" fmla="*/ 566390 h 1009588"/>
                <a:gd name="connsiteX875" fmla="*/ 10007208 w 11218359"/>
                <a:gd name="connsiteY875" fmla="*/ 480755 h 1009588"/>
                <a:gd name="connsiteX876" fmla="*/ 10018638 w 11218359"/>
                <a:gd name="connsiteY876" fmla="*/ 533338 h 1009588"/>
                <a:gd name="connsiteX877" fmla="*/ 10030068 w 11218359"/>
                <a:gd name="connsiteY877" fmla="*/ 129202 h 1009588"/>
                <a:gd name="connsiteX878" fmla="*/ 10041498 w 11218359"/>
                <a:gd name="connsiteY878" fmla="*/ 0 h 1009588"/>
                <a:gd name="connsiteX879" fmla="*/ 10052976 w 11218359"/>
                <a:gd name="connsiteY879" fmla="*/ 258409 h 1009588"/>
                <a:gd name="connsiteX880" fmla="*/ 10064405 w 11218359"/>
                <a:gd name="connsiteY880" fmla="*/ 309486 h 1009588"/>
                <a:gd name="connsiteX881" fmla="*/ 10075835 w 11218359"/>
                <a:gd name="connsiteY881" fmla="*/ 222352 h 1009588"/>
                <a:gd name="connsiteX882" fmla="*/ 10087266 w 11218359"/>
                <a:gd name="connsiteY882" fmla="*/ 483760 h 1009588"/>
                <a:gd name="connsiteX883" fmla="*/ 10098695 w 11218359"/>
                <a:gd name="connsiteY883" fmla="*/ 452214 h 1009588"/>
                <a:gd name="connsiteX884" fmla="*/ 10110174 w 11218359"/>
                <a:gd name="connsiteY884" fmla="*/ 271929 h 1009588"/>
                <a:gd name="connsiteX885" fmla="*/ 10121603 w 11218359"/>
                <a:gd name="connsiteY885" fmla="*/ 216341 h 1009588"/>
                <a:gd name="connsiteX886" fmla="*/ 10133033 w 11218359"/>
                <a:gd name="connsiteY886" fmla="*/ 255403 h 1009588"/>
                <a:gd name="connsiteX887" fmla="*/ 10144463 w 11218359"/>
                <a:gd name="connsiteY887" fmla="*/ 462729 h 1009588"/>
                <a:gd name="connsiteX888" fmla="*/ 10155893 w 11218359"/>
                <a:gd name="connsiteY888" fmla="*/ 554374 h 1009588"/>
                <a:gd name="connsiteX889" fmla="*/ 10167371 w 11218359"/>
                <a:gd name="connsiteY889" fmla="*/ 497281 h 1009588"/>
                <a:gd name="connsiteX890" fmla="*/ 10178801 w 11218359"/>
                <a:gd name="connsiteY890" fmla="*/ 405636 h 1009588"/>
                <a:gd name="connsiteX891" fmla="*/ 10190230 w 11218359"/>
                <a:gd name="connsiteY891" fmla="*/ 354559 h 1009588"/>
                <a:gd name="connsiteX892" fmla="*/ 10201661 w 11218359"/>
                <a:gd name="connsiteY892" fmla="*/ 163759 h 1009588"/>
                <a:gd name="connsiteX893" fmla="*/ 10213091 w 11218359"/>
                <a:gd name="connsiteY893" fmla="*/ 341038 h 1009588"/>
                <a:gd name="connsiteX894" fmla="*/ 10224569 w 11218359"/>
                <a:gd name="connsiteY894" fmla="*/ 492776 h 1009588"/>
                <a:gd name="connsiteX895" fmla="*/ 10235998 w 11218359"/>
                <a:gd name="connsiteY895" fmla="*/ 1009588 h 1009588"/>
                <a:gd name="connsiteX896" fmla="*/ 10247428 w 11218359"/>
                <a:gd name="connsiteY896" fmla="*/ 1009588 h 1009588"/>
                <a:gd name="connsiteX897" fmla="*/ 10258859 w 11218359"/>
                <a:gd name="connsiteY897" fmla="*/ 1009588 h 1009588"/>
                <a:gd name="connsiteX898" fmla="*/ 10270288 w 11218359"/>
                <a:gd name="connsiteY898" fmla="*/ 1009588 h 1009588"/>
                <a:gd name="connsiteX899" fmla="*/ 10281767 w 11218359"/>
                <a:gd name="connsiteY899" fmla="*/ 1009588 h 1009588"/>
                <a:gd name="connsiteX900" fmla="*/ 10293196 w 11218359"/>
                <a:gd name="connsiteY900" fmla="*/ 1009588 h 1009588"/>
                <a:gd name="connsiteX901" fmla="*/ 10304626 w 11218359"/>
                <a:gd name="connsiteY901" fmla="*/ 1009588 h 1009588"/>
                <a:gd name="connsiteX902" fmla="*/ 10316056 w 11218359"/>
                <a:gd name="connsiteY902" fmla="*/ 1009588 h 1009588"/>
                <a:gd name="connsiteX903" fmla="*/ 10327486 w 11218359"/>
                <a:gd name="connsiteY903" fmla="*/ 1009588 h 1009588"/>
                <a:gd name="connsiteX904" fmla="*/ 10338963 w 11218359"/>
                <a:gd name="connsiteY904" fmla="*/ 1009588 h 1009588"/>
                <a:gd name="connsiteX905" fmla="*/ 10350394 w 11218359"/>
                <a:gd name="connsiteY905" fmla="*/ 1009588 h 1009588"/>
                <a:gd name="connsiteX906" fmla="*/ 10361823 w 11218359"/>
                <a:gd name="connsiteY906" fmla="*/ 1009588 h 1009588"/>
                <a:gd name="connsiteX907" fmla="*/ 10373254 w 11218359"/>
                <a:gd name="connsiteY907" fmla="*/ 1009588 h 1009588"/>
                <a:gd name="connsiteX908" fmla="*/ 10384684 w 11218359"/>
                <a:gd name="connsiteY908" fmla="*/ 1009588 h 1009588"/>
                <a:gd name="connsiteX909" fmla="*/ 10396161 w 11218359"/>
                <a:gd name="connsiteY909" fmla="*/ 1008088 h 1009588"/>
                <a:gd name="connsiteX910" fmla="*/ 10407591 w 11218359"/>
                <a:gd name="connsiteY910" fmla="*/ 1009588 h 1009588"/>
                <a:gd name="connsiteX911" fmla="*/ 10419021 w 11218359"/>
                <a:gd name="connsiteY911" fmla="*/ 1009588 h 1009588"/>
                <a:gd name="connsiteX912" fmla="*/ 10430452 w 11218359"/>
                <a:gd name="connsiteY912" fmla="*/ 1009588 h 1009588"/>
                <a:gd name="connsiteX913" fmla="*/ 10441881 w 11218359"/>
                <a:gd name="connsiteY913" fmla="*/ 1009588 h 1009588"/>
                <a:gd name="connsiteX914" fmla="*/ 10453358 w 11218359"/>
                <a:gd name="connsiteY914" fmla="*/ 1009588 h 1009588"/>
                <a:gd name="connsiteX915" fmla="*/ 10464789 w 11218359"/>
                <a:gd name="connsiteY915" fmla="*/ 1009588 h 1009588"/>
                <a:gd name="connsiteX916" fmla="*/ 10476219 w 11218359"/>
                <a:gd name="connsiteY916" fmla="*/ 1009588 h 1009588"/>
                <a:gd name="connsiteX917" fmla="*/ 10487649 w 11218359"/>
                <a:gd name="connsiteY917" fmla="*/ 1009588 h 1009588"/>
                <a:gd name="connsiteX918" fmla="*/ 10499079 w 11218359"/>
                <a:gd name="connsiteY918" fmla="*/ 1009588 h 1009588"/>
                <a:gd name="connsiteX919" fmla="*/ 10510556 w 11218359"/>
                <a:gd name="connsiteY919" fmla="*/ 1009588 h 1009588"/>
                <a:gd name="connsiteX920" fmla="*/ 10521987 w 11218359"/>
                <a:gd name="connsiteY920" fmla="*/ 1009588 h 1009588"/>
                <a:gd name="connsiteX921" fmla="*/ 10533416 w 11218359"/>
                <a:gd name="connsiteY921" fmla="*/ 1009588 h 1009588"/>
                <a:gd name="connsiteX922" fmla="*/ 10544847 w 11218359"/>
                <a:gd name="connsiteY922" fmla="*/ 1009588 h 1009588"/>
                <a:gd name="connsiteX923" fmla="*/ 10556277 w 11218359"/>
                <a:gd name="connsiteY923" fmla="*/ 1009588 h 1009588"/>
                <a:gd name="connsiteX924" fmla="*/ 10567754 w 11218359"/>
                <a:gd name="connsiteY924" fmla="*/ 1009588 h 1009588"/>
                <a:gd name="connsiteX925" fmla="*/ 10579184 w 11218359"/>
                <a:gd name="connsiteY925" fmla="*/ 1009588 h 1009588"/>
                <a:gd name="connsiteX926" fmla="*/ 10590614 w 11218359"/>
                <a:gd name="connsiteY926" fmla="*/ 1009588 h 1009588"/>
                <a:gd name="connsiteX927" fmla="*/ 10602045 w 11218359"/>
                <a:gd name="connsiteY927" fmla="*/ 1009588 h 1009588"/>
                <a:gd name="connsiteX928" fmla="*/ 10613474 w 11218359"/>
                <a:gd name="connsiteY928" fmla="*/ 1009588 h 1009588"/>
                <a:gd name="connsiteX929" fmla="*/ 10624951 w 11218359"/>
                <a:gd name="connsiteY929" fmla="*/ 1009588 h 1009588"/>
                <a:gd name="connsiteX930" fmla="*/ 10636382 w 11218359"/>
                <a:gd name="connsiteY930" fmla="*/ 1009588 h 1009588"/>
                <a:gd name="connsiteX931" fmla="*/ 10647812 w 11218359"/>
                <a:gd name="connsiteY931" fmla="*/ 1009588 h 1009588"/>
                <a:gd name="connsiteX932" fmla="*/ 10659241 w 11218359"/>
                <a:gd name="connsiteY932" fmla="*/ 1009588 h 1009588"/>
                <a:gd name="connsiteX933" fmla="*/ 10670672 w 11218359"/>
                <a:gd name="connsiteY933" fmla="*/ 1009588 h 1009588"/>
                <a:gd name="connsiteX934" fmla="*/ 10682149 w 11218359"/>
                <a:gd name="connsiteY934" fmla="*/ 1009588 h 1009588"/>
                <a:gd name="connsiteX935" fmla="*/ 10693580 w 11218359"/>
                <a:gd name="connsiteY935" fmla="*/ 1009588 h 1009588"/>
                <a:gd name="connsiteX936" fmla="*/ 10705009 w 11218359"/>
                <a:gd name="connsiteY936" fmla="*/ 1009588 h 1009588"/>
                <a:gd name="connsiteX937" fmla="*/ 10716439 w 11218359"/>
                <a:gd name="connsiteY937" fmla="*/ 1009588 h 1009588"/>
                <a:gd name="connsiteX938" fmla="*/ 10727870 w 11218359"/>
                <a:gd name="connsiteY938" fmla="*/ 1009588 h 1009588"/>
                <a:gd name="connsiteX939" fmla="*/ 10739347 w 11218359"/>
                <a:gd name="connsiteY939" fmla="*/ 1009588 h 1009588"/>
                <a:gd name="connsiteX940" fmla="*/ 10750778 w 11218359"/>
                <a:gd name="connsiteY940" fmla="*/ 1009588 h 1009588"/>
                <a:gd name="connsiteX941" fmla="*/ 10762207 w 11218359"/>
                <a:gd name="connsiteY941" fmla="*/ 1009588 h 1009588"/>
                <a:gd name="connsiteX942" fmla="*/ 10773637 w 11218359"/>
                <a:gd name="connsiteY942" fmla="*/ 1009588 h 1009588"/>
                <a:gd name="connsiteX943" fmla="*/ 10785067 w 11218359"/>
                <a:gd name="connsiteY943" fmla="*/ 1009588 h 1009588"/>
                <a:gd name="connsiteX944" fmla="*/ 10796544 w 11218359"/>
                <a:gd name="connsiteY944" fmla="*/ 1009588 h 1009588"/>
                <a:gd name="connsiteX945" fmla="*/ 10807975 w 11218359"/>
                <a:gd name="connsiteY945" fmla="*/ 1009588 h 1009588"/>
                <a:gd name="connsiteX946" fmla="*/ 10819405 w 11218359"/>
                <a:gd name="connsiteY946" fmla="*/ 1009588 h 1009588"/>
                <a:gd name="connsiteX947" fmla="*/ 10830834 w 11218359"/>
                <a:gd name="connsiteY947" fmla="*/ 1009588 h 1009588"/>
                <a:gd name="connsiteX948" fmla="*/ 10842265 w 11218359"/>
                <a:gd name="connsiteY948" fmla="*/ 1009588 h 1009588"/>
                <a:gd name="connsiteX949" fmla="*/ 10853742 w 11218359"/>
                <a:gd name="connsiteY949" fmla="*/ 1009588 h 1009588"/>
                <a:gd name="connsiteX950" fmla="*/ 10865173 w 11218359"/>
                <a:gd name="connsiteY950" fmla="*/ 1009588 h 1009588"/>
                <a:gd name="connsiteX951" fmla="*/ 10876602 w 11218359"/>
                <a:gd name="connsiteY951" fmla="*/ 1009588 h 1009588"/>
                <a:gd name="connsiteX952" fmla="*/ 10888032 w 11218359"/>
                <a:gd name="connsiteY952" fmla="*/ 1009588 h 1009588"/>
                <a:gd name="connsiteX953" fmla="*/ 10899463 w 11218359"/>
                <a:gd name="connsiteY953" fmla="*/ 1009588 h 1009588"/>
                <a:gd name="connsiteX954" fmla="*/ 10910892 w 11218359"/>
                <a:gd name="connsiteY954" fmla="*/ 1009588 h 1009588"/>
                <a:gd name="connsiteX955" fmla="*/ 10922369 w 11218359"/>
                <a:gd name="connsiteY955" fmla="*/ 1009588 h 1009588"/>
                <a:gd name="connsiteX956" fmla="*/ 10933800 w 11218359"/>
                <a:gd name="connsiteY956" fmla="*/ 1009588 h 1009588"/>
                <a:gd name="connsiteX957" fmla="*/ 10945230 w 11218359"/>
                <a:gd name="connsiteY957" fmla="*/ 1009588 h 1009588"/>
                <a:gd name="connsiteX958" fmla="*/ 10956660 w 11218359"/>
                <a:gd name="connsiteY958" fmla="*/ 1009588 h 1009588"/>
                <a:gd name="connsiteX959" fmla="*/ 10968090 w 11218359"/>
                <a:gd name="connsiteY959" fmla="*/ 1009588 h 1009588"/>
                <a:gd name="connsiteX960" fmla="*/ 10979567 w 11218359"/>
                <a:gd name="connsiteY960" fmla="*/ 1009588 h 1009588"/>
                <a:gd name="connsiteX961" fmla="*/ 10990998 w 11218359"/>
                <a:gd name="connsiteY961" fmla="*/ 1009588 h 1009588"/>
                <a:gd name="connsiteX962" fmla="*/ 11002427 w 11218359"/>
                <a:gd name="connsiteY962" fmla="*/ 1009588 h 1009588"/>
                <a:gd name="connsiteX963" fmla="*/ 11013858 w 11218359"/>
                <a:gd name="connsiteY963" fmla="*/ 1009588 h 1009588"/>
                <a:gd name="connsiteX964" fmla="*/ 11025287 w 11218359"/>
                <a:gd name="connsiteY964" fmla="*/ 1009588 h 1009588"/>
                <a:gd name="connsiteX965" fmla="*/ 11036765 w 11218359"/>
                <a:gd name="connsiteY965" fmla="*/ 1009588 h 1009588"/>
                <a:gd name="connsiteX966" fmla="*/ 11048195 w 11218359"/>
                <a:gd name="connsiteY966" fmla="*/ 1009588 h 1009588"/>
                <a:gd name="connsiteX967" fmla="*/ 11059625 w 11218359"/>
                <a:gd name="connsiteY967" fmla="*/ 1009588 h 1009588"/>
                <a:gd name="connsiteX968" fmla="*/ 11071056 w 11218359"/>
                <a:gd name="connsiteY968" fmla="*/ 1009588 h 1009588"/>
                <a:gd name="connsiteX969" fmla="*/ 11082485 w 11218359"/>
                <a:gd name="connsiteY969" fmla="*/ 1009588 h 1009588"/>
                <a:gd name="connsiteX970" fmla="*/ 11093962 w 11218359"/>
                <a:gd name="connsiteY970" fmla="*/ 1009588 h 1009588"/>
                <a:gd name="connsiteX971" fmla="*/ 11105393 w 11218359"/>
                <a:gd name="connsiteY971" fmla="*/ 1009588 h 1009588"/>
                <a:gd name="connsiteX972" fmla="*/ 11116823 w 11218359"/>
                <a:gd name="connsiteY972" fmla="*/ 1009588 h 1009588"/>
                <a:gd name="connsiteX973" fmla="*/ 11128253 w 11218359"/>
                <a:gd name="connsiteY973" fmla="*/ 1009588 h 1009588"/>
                <a:gd name="connsiteX974" fmla="*/ 11139683 w 11218359"/>
                <a:gd name="connsiteY974" fmla="*/ 1009588 h 1009588"/>
                <a:gd name="connsiteX975" fmla="*/ 11151160 w 11218359"/>
                <a:gd name="connsiteY975" fmla="*/ 1009588 h 1009588"/>
                <a:gd name="connsiteX976" fmla="*/ 11162591 w 11218359"/>
                <a:gd name="connsiteY976" fmla="*/ 1009588 h 1009588"/>
                <a:gd name="connsiteX977" fmla="*/ 11174020 w 11218359"/>
                <a:gd name="connsiteY977" fmla="*/ 1009588 h 1009588"/>
                <a:gd name="connsiteX978" fmla="*/ 11185451 w 11218359"/>
                <a:gd name="connsiteY978" fmla="*/ 1009588 h 1009588"/>
                <a:gd name="connsiteX979" fmla="*/ 11196881 w 11218359"/>
                <a:gd name="connsiteY979" fmla="*/ 1009588 h 1009588"/>
                <a:gd name="connsiteX980" fmla="*/ 11208358 w 11218359"/>
                <a:gd name="connsiteY980" fmla="*/ 1009588 h 1009588"/>
                <a:gd name="connsiteX981" fmla="*/ 11218359 w 11218359"/>
                <a:gd name="connsiteY981" fmla="*/ 1009588 h 1009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009588">
                  <a:moveTo>
                    <a:pt x="0" y="1009588"/>
                  </a:moveTo>
                  <a:lnTo>
                    <a:pt x="9149" y="1009588"/>
                  </a:lnTo>
                  <a:lnTo>
                    <a:pt x="20588" y="1009588"/>
                  </a:lnTo>
                  <a:lnTo>
                    <a:pt x="32028" y="1009588"/>
                  </a:lnTo>
                  <a:lnTo>
                    <a:pt x="43467" y="1009588"/>
                  </a:lnTo>
                  <a:lnTo>
                    <a:pt x="54907" y="1009588"/>
                  </a:lnTo>
                  <a:lnTo>
                    <a:pt x="66346" y="1009588"/>
                  </a:lnTo>
                  <a:lnTo>
                    <a:pt x="77786" y="1009588"/>
                  </a:lnTo>
                  <a:lnTo>
                    <a:pt x="89225" y="1009588"/>
                  </a:lnTo>
                  <a:lnTo>
                    <a:pt x="100665" y="1009588"/>
                  </a:lnTo>
                  <a:lnTo>
                    <a:pt x="112104" y="1009588"/>
                  </a:lnTo>
                  <a:lnTo>
                    <a:pt x="123544" y="1009588"/>
                  </a:lnTo>
                  <a:lnTo>
                    <a:pt x="134979" y="1009588"/>
                  </a:lnTo>
                  <a:lnTo>
                    <a:pt x="146423" y="1009588"/>
                  </a:lnTo>
                  <a:lnTo>
                    <a:pt x="157858" y="1009588"/>
                  </a:lnTo>
                  <a:lnTo>
                    <a:pt x="169297" y="1009588"/>
                  </a:lnTo>
                  <a:lnTo>
                    <a:pt x="180737" y="1009588"/>
                  </a:lnTo>
                  <a:lnTo>
                    <a:pt x="192176" y="1009588"/>
                  </a:lnTo>
                  <a:lnTo>
                    <a:pt x="203616" y="1009588"/>
                  </a:lnTo>
                  <a:lnTo>
                    <a:pt x="215055" y="1009588"/>
                  </a:lnTo>
                  <a:lnTo>
                    <a:pt x="226495" y="1009588"/>
                  </a:lnTo>
                  <a:lnTo>
                    <a:pt x="237935" y="1009588"/>
                  </a:lnTo>
                  <a:lnTo>
                    <a:pt x="249374" y="1009588"/>
                  </a:lnTo>
                  <a:lnTo>
                    <a:pt x="260814" y="1009588"/>
                  </a:lnTo>
                  <a:lnTo>
                    <a:pt x="272253" y="1009588"/>
                  </a:lnTo>
                  <a:lnTo>
                    <a:pt x="283693" y="1009588"/>
                  </a:lnTo>
                  <a:lnTo>
                    <a:pt x="295132" y="1009588"/>
                  </a:lnTo>
                  <a:lnTo>
                    <a:pt x="306572" y="1009588"/>
                  </a:lnTo>
                  <a:lnTo>
                    <a:pt x="318011" y="1009588"/>
                  </a:lnTo>
                  <a:lnTo>
                    <a:pt x="329451" y="1009588"/>
                  </a:lnTo>
                  <a:lnTo>
                    <a:pt x="340890" y="1009588"/>
                  </a:lnTo>
                  <a:lnTo>
                    <a:pt x="352330" y="1009588"/>
                  </a:lnTo>
                  <a:lnTo>
                    <a:pt x="363769" y="1009588"/>
                  </a:lnTo>
                  <a:lnTo>
                    <a:pt x="375209" y="1009588"/>
                  </a:lnTo>
                  <a:lnTo>
                    <a:pt x="386648" y="1009588"/>
                  </a:lnTo>
                  <a:lnTo>
                    <a:pt x="398088" y="1009588"/>
                  </a:lnTo>
                  <a:lnTo>
                    <a:pt x="409527" y="1009588"/>
                  </a:lnTo>
                  <a:lnTo>
                    <a:pt x="420967" y="1009588"/>
                  </a:lnTo>
                  <a:lnTo>
                    <a:pt x="432406" y="1009588"/>
                  </a:lnTo>
                  <a:lnTo>
                    <a:pt x="443846" y="1009588"/>
                  </a:lnTo>
                  <a:lnTo>
                    <a:pt x="455285" y="1009588"/>
                  </a:lnTo>
                  <a:lnTo>
                    <a:pt x="466725" y="1009588"/>
                  </a:lnTo>
                  <a:lnTo>
                    <a:pt x="478165" y="1009588"/>
                  </a:lnTo>
                  <a:lnTo>
                    <a:pt x="489604" y="1009588"/>
                  </a:lnTo>
                  <a:lnTo>
                    <a:pt x="501044" y="1009588"/>
                  </a:lnTo>
                  <a:lnTo>
                    <a:pt x="512483" y="1009588"/>
                  </a:lnTo>
                  <a:lnTo>
                    <a:pt x="523923" y="1009588"/>
                  </a:lnTo>
                  <a:lnTo>
                    <a:pt x="535362" y="1009588"/>
                  </a:lnTo>
                  <a:lnTo>
                    <a:pt x="546802" y="1009588"/>
                  </a:lnTo>
                  <a:lnTo>
                    <a:pt x="558241" y="1009588"/>
                  </a:lnTo>
                  <a:lnTo>
                    <a:pt x="569681" y="1009588"/>
                  </a:lnTo>
                  <a:lnTo>
                    <a:pt x="581120" y="1009588"/>
                  </a:lnTo>
                  <a:lnTo>
                    <a:pt x="592560" y="1009588"/>
                  </a:lnTo>
                  <a:lnTo>
                    <a:pt x="603999" y="1009588"/>
                  </a:lnTo>
                  <a:lnTo>
                    <a:pt x="615439" y="1009588"/>
                  </a:lnTo>
                  <a:lnTo>
                    <a:pt x="626878" y="1009588"/>
                  </a:lnTo>
                  <a:lnTo>
                    <a:pt x="638318" y="1009588"/>
                  </a:lnTo>
                  <a:lnTo>
                    <a:pt x="649757" y="1009588"/>
                  </a:lnTo>
                  <a:lnTo>
                    <a:pt x="661192" y="1009588"/>
                  </a:lnTo>
                  <a:lnTo>
                    <a:pt x="672632" y="1009588"/>
                  </a:lnTo>
                  <a:lnTo>
                    <a:pt x="684071" y="1009588"/>
                  </a:lnTo>
                  <a:lnTo>
                    <a:pt x="695511" y="1009588"/>
                  </a:lnTo>
                  <a:lnTo>
                    <a:pt x="706950" y="1009588"/>
                  </a:lnTo>
                  <a:lnTo>
                    <a:pt x="718390" y="1009588"/>
                  </a:lnTo>
                  <a:lnTo>
                    <a:pt x="729829" y="1009588"/>
                  </a:lnTo>
                  <a:lnTo>
                    <a:pt x="741269" y="1009588"/>
                  </a:lnTo>
                  <a:lnTo>
                    <a:pt x="752708" y="1009588"/>
                  </a:lnTo>
                  <a:lnTo>
                    <a:pt x="764148" y="1009588"/>
                  </a:lnTo>
                  <a:lnTo>
                    <a:pt x="775587" y="1009588"/>
                  </a:lnTo>
                  <a:lnTo>
                    <a:pt x="787027" y="1009588"/>
                  </a:lnTo>
                  <a:lnTo>
                    <a:pt x="798467" y="1009588"/>
                  </a:lnTo>
                  <a:lnTo>
                    <a:pt x="809906" y="1009588"/>
                  </a:lnTo>
                  <a:lnTo>
                    <a:pt x="821346" y="1009588"/>
                  </a:lnTo>
                  <a:lnTo>
                    <a:pt x="832785" y="1009588"/>
                  </a:lnTo>
                  <a:lnTo>
                    <a:pt x="844225" y="1009588"/>
                  </a:lnTo>
                  <a:lnTo>
                    <a:pt x="855664" y="1009588"/>
                  </a:lnTo>
                  <a:lnTo>
                    <a:pt x="867104" y="1009588"/>
                  </a:lnTo>
                  <a:lnTo>
                    <a:pt x="878543" y="1009588"/>
                  </a:lnTo>
                  <a:lnTo>
                    <a:pt x="889983" y="1009588"/>
                  </a:lnTo>
                  <a:lnTo>
                    <a:pt x="901422" y="1009588"/>
                  </a:lnTo>
                  <a:lnTo>
                    <a:pt x="912862" y="1009588"/>
                  </a:lnTo>
                  <a:lnTo>
                    <a:pt x="924301" y="1009588"/>
                  </a:lnTo>
                  <a:lnTo>
                    <a:pt x="935741" y="1009588"/>
                  </a:lnTo>
                  <a:lnTo>
                    <a:pt x="947180" y="1009588"/>
                  </a:lnTo>
                  <a:lnTo>
                    <a:pt x="958620" y="1009588"/>
                  </a:lnTo>
                  <a:lnTo>
                    <a:pt x="970059" y="1009588"/>
                  </a:lnTo>
                  <a:lnTo>
                    <a:pt x="981499" y="1009588"/>
                  </a:lnTo>
                  <a:lnTo>
                    <a:pt x="992938" y="1009588"/>
                  </a:lnTo>
                  <a:lnTo>
                    <a:pt x="1004378" y="1009588"/>
                  </a:lnTo>
                  <a:lnTo>
                    <a:pt x="1015818" y="1009588"/>
                  </a:lnTo>
                  <a:lnTo>
                    <a:pt x="1027257" y="1009588"/>
                  </a:lnTo>
                  <a:lnTo>
                    <a:pt x="1038697" y="1009588"/>
                  </a:lnTo>
                  <a:lnTo>
                    <a:pt x="1050136" y="1009588"/>
                  </a:lnTo>
                  <a:lnTo>
                    <a:pt x="1061576" y="1009588"/>
                  </a:lnTo>
                  <a:lnTo>
                    <a:pt x="1073015" y="1009588"/>
                  </a:lnTo>
                  <a:lnTo>
                    <a:pt x="1084455" y="1009588"/>
                  </a:lnTo>
                  <a:lnTo>
                    <a:pt x="1095894" y="1009588"/>
                  </a:lnTo>
                  <a:lnTo>
                    <a:pt x="1107334" y="1009588"/>
                  </a:lnTo>
                  <a:lnTo>
                    <a:pt x="1118773" y="1009588"/>
                  </a:lnTo>
                  <a:lnTo>
                    <a:pt x="1130213" y="1009588"/>
                  </a:lnTo>
                  <a:lnTo>
                    <a:pt x="1141652" y="1009588"/>
                  </a:lnTo>
                  <a:lnTo>
                    <a:pt x="1153092" y="1009588"/>
                  </a:lnTo>
                  <a:lnTo>
                    <a:pt x="1164531" y="1009588"/>
                  </a:lnTo>
                  <a:lnTo>
                    <a:pt x="1175971" y="1009588"/>
                  </a:lnTo>
                  <a:lnTo>
                    <a:pt x="1187406" y="1009588"/>
                  </a:lnTo>
                  <a:lnTo>
                    <a:pt x="1198845" y="1009588"/>
                  </a:lnTo>
                  <a:lnTo>
                    <a:pt x="1210285" y="1009588"/>
                  </a:lnTo>
                  <a:lnTo>
                    <a:pt x="1221724" y="1009588"/>
                  </a:lnTo>
                  <a:lnTo>
                    <a:pt x="1233164" y="1009588"/>
                  </a:lnTo>
                  <a:lnTo>
                    <a:pt x="1244603" y="1009588"/>
                  </a:lnTo>
                  <a:lnTo>
                    <a:pt x="1256043" y="1009588"/>
                  </a:lnTo>
                  <a:lnTo>
                    <a:pt x="1267482" y="1009588"/>
                  </a:lnTo>
                  <a:lnTo>
                    <a:pt x="1278922" y="1009588"/>
                  </a:lnTo>
                  <a:lnTo>
                    <a:pt x="1290361" y="1009588"/>
                  </a:lnTo>
                  <a:lnTo>
                    <a:pt x="1301801" y="1009588"/>
                  </a:lnTo>
                  <a:lnTo>
                    <a:pt x="1313240" y="1009588"/>
                  </a:lnTo>
                  <a:lnTo>
                    <a:pt x="1324680" y="1009588"/>
                  </a:lnTo>
                  <a:lnTo>
                    <a:pt x="1336120" y="1009588"/>
                  </a:lnTo>
                  <a:lnTo>
                    <a:pt x="1347559" y="1009588"/>
                  </a:lnTo>
                  <a:lnTo>
                    <a:pt x="1358999" y="1009588"/>
                  </a:lnTo>
                  <a:lnTo>
                    <a:pt x="1370438" y="1009588"/>
                  </a:lnTo>
                  <a:lnTo>
                    <a:pt x="1381878" y="1009588"/>
                  </a:lnTo>
                  <a:lnTo>
                    <a:pt x="1393317" y="1009588"/>
                  </a:lnTo>
                  <a:lnTo>
                    <a:pt x="1404757" y="1009588"/>
                  </a:lnTo>
                  <a:lnTo>
                    <a:pt x="1416196" y="1009588"/>
                  </a:lnTo>
                  <a:lnTo>
                    <a:pt x="1427636" y="1009588"/>
                  </a:lnTo>
                  <a:lnTo>
                    <a:pt x="1439075" y="1009588"/>
                  </a:lnTo>
                  <a:lnTo>
                    <a:pt x="1450515" y="1009588"/>
                  </a:lnTo>
                  <a:lnTo>
                    <a:pt x="1461954" y="1009588"/>
                  </a:lnTo>
                  <a:lnTo>
                    <a:pt x="1473394" y="1009588"/>
                  </a:lnTo>
                  <a:lnTo>
                    <a:pt x="1484833" y="1009588"/>
                  </a:lnTo>
                  <a:lnTo>
                    <a:pt x="1496273" y="1009588"/>
                  </a:lnTo>
                  <a:lnTo>
                    <a:pt x="1507712" y="1009588"/>
                  </a:lnTo>
                  <a:lnTo>
                    <a:pt x="1519152" y="1009588"/>
                  </a:lnTo>
                  <a:lnTo>
                    <a:pt x="1530591" y="1009588"/>
                  </a:lnTo>
                  <a:lnTo>
                    <a:pt x="1542031" y="1009588"/>
                  </a:lnTo>
                  <a:lnTo>
                    <a:pt x="1553471" y="1009588"/>
                  </a:lnTo>
                  <a:lnTo>
                    <a:pt x="1564910" y="1009588"/>
                  </a:lnTo>
                  <a:lnTo>
                    <a:pt x="1576349" y="1009588"/>
                  </a:lnTo>
                  <a:lnTo>
                    <a:pt x="1587789" y="1009588"/>
                  </a:lnTo>
                  <a:lnTo>
                    <a:pt x="1599229" y="1009588"/>
                  </a:lnTo>
                  <a:lnTo>
                    <a:pt x="1610668" y="1009588"/>
                  </a:lnTo>
                  <a:lnTo>
                    <a:pt x="1622107" y="1009588"/>
                  </a:lnTo>
                  <a:lnTo>
                    <a:pt x="1633547" y="1009588"/>
                  </a:lnTo>
                  <a:lnTo>
                    <a:pt x="1644987" y="1009588"/>
                  </a:lnTo>
                  <a:lnTo>
                    <a:pt x="1656426" y="1009588"/>
                  </a:lnTo>
                  <a:lnTo>
                    <a:pt x="1667866" y="1009588"/>
                  </a:lnTo>
                  <a:lnTo>
                    <a:pt x="1679305" y="1009588"/>
                  </a:lnTo>
                  <a:lnTo>
                    <a:pt x="1690745" y="1009588"/>
                  </a:lnTo>
                  <a:lnTo>
                    <a:pt x="1702184" y="1009588"/>
                  </a:lnTo>
                  <a:lnTo>
                    <a:pt x="1713619" y="1009588"/>
                  </a:lnTo>
                  <a:lnTo>
                    <a:pt x="1725063" y="1009588"/>
                  </a:lnTo>
                  <a:lnTo>
                    <a:pt x="1736498" y="1009588"/>
                  </a:lnTo>
                  <a:lnTo>
                    <a:pt x="1747938" y="1009588"/>
                  </a:lnTo>
                  <a:lnTo>
                    <a:pt x="1759377" y="1009588"/>
                  </a:lnTo>
                  <a:lnTo>
                    <a:pt x="1770817" y="1009588"/>
                  </a:lnTo>
                  <a:lnTo>
                    <a:pt x="1782256" y="1009588"/>
                  </a:lnTo>
                  <a:lnTo>
                    <a:pt x="1793696" y="1009588"/>
                  </a:lnTo>
                  <a:lnTo>
                    <a:pt x="1805135" y="1009588"/>
                  </a:lnTo>
                  <a:lnTo>
                    <a:pt x="1816575" y="1009588"/>
                  </a:lnTo>
                  <a:lnTo>
                    <a:pt x="1828014" y="1009588"/>
                  </a:lnTo>
                  <a:lnTo>
                    <a:pt x="1839454" y="1009588"/>
                  </a:lnTo>
                  <a:lnTo>
                    <a:pt x="1850893" y="1009588"/>
                  </a:lnTo>
                  <a:lnTo>
                    <a:pt x="1862333" y="1009588"/>
                  </a:lnTo>
                  <a:lnTo>
                    <a:pt x="1873772" y="1009588"/>
                  </a:lnTo>
                  <a:lnTo>
                    <a:pt x="1885212" y="1009588"/>
                  </a:lnTo>
                  <a:lnTo>
                    <a:pt x="1896651" y="1009588"/>
                  </a:lnTo>
                  <a:lnTo>
                    <a:pt x="1908091" y="1009588"/>
                  </a:lnTo>
                  <a:lnTo>
                    <a:pt x="1919531" y="1009588"/>
                  </a:lnTo>
                  <a:lnTo>
                    <a:pt x="1930970" y="1009588"/>
                  </a:lnTo>
                  <a:lnTo>
                    <a:pt x="1942409" y="1009588"/>
                  </a:lnTo>
                  <a:lnTo>
                    <a:pt x="1953849" y="1009588"/>
                  </a:lnTo>
                  <a:lnTo>
                    <a:pt x="1965289" y="1009588"/>
                  </a:lnTo>
                  <a:lnTo>
                    <a:pt x="1976728" y="1009588"/>
                  </a:lnTo>
                  <a:lnTo>
                    <a:pt x="1988168" y="1009588"/>
                  </a:lnTo>
                  <a:lnTo>
                    <a:pt x="1999607" y="1009588"/>
                  </a:lnTo>
                  <a:lnTo>
                    <a:pt x="2011047" y="1009588"/>
                  </a:lnTo>
                  <a:lnTo>
                    <a:pt x="2022486" y="1009588"/>
                  </a:lnTo>
                  <a:lnTo>
                    <a:pt x="2033926" y="1009588"/>
                  </a:lnTo>
                  <a:lnTo>
                    <a:pt x="2045365" y="1009588"/>
                  </a:lnTo>
                  <a:lnTo>
                    <a:pt x="2056805" y="1009588"/>
                  </a:lnTo>
                  <a:lnTo>
                    <a:pt x="2068244" y="1009588"/>
                  </a:lnTo>
                  <a:lnTo>
                    <a:pt x="2079684" y="1009588"/>
                  </a:lnTo>
                  <a:lnTo>
                    <a:pt x="2091123" y="1009588"/>
                  </a:lnTo>
                  <a:lnTo>
                    <a:pt x="2102563" y="1009588"/>
                  </a:lnTo>
                  <a:lnTo>
                    <a:pt x="2114002" y="1009588"/>
                  </a:lnTo>
                  <a:lnTo>
                    <a:pt x="2125442" y="1009588"/>
                  </a:lnTo>
                  <a:lnTo>
                    <a:pt x="2136882" y="1009588"/>
                  </a:lnTo>
                  <a:lnTo>
                    <a:pt x="2148321" y="1009588"/>
                  </a:lnTo>
                  <a:lnTo>
                    <a:pt x="2159760" y="1009588"/>
                  </a:lnTo>
                  <a:lnTo>
                    <a:pt x="2171200" y="1009588"/>
                  </a:lnTo>
                  <a:lnTo>
                    <a:pt x="2182640" y="1009588"/>
                  </a:lnTo>
                  <a:lnTo>
                    <a:pt x="2194079" y="1009588"/>
                  </a:lnTo>
                  <a:lnTo>
                    <a:pt x="2205519" y="1009588"/>
                  </a:lnTo>
                  <a:lnTo>
                    <a:pt x="2216958" y="1009588"/>
                  </a:lnTo>
                  <a:lnTo>
                    <a:pt x="2228393" y="1009588"/>
                  </a:lnTo>
                  <a:lnTo>
                    <a:pt x="2239837" y="1009588"/>
                  </a:lnTo>
                  <a:lnTo>
                    <a:pt x="2251272" y="1009588"/>
                  </a:lnTo>
                  <a:lnTo>
                    <a:pt x="2262716" y="1009588"/>
                  </a:lnTo>
                  <a:lnTo>
                    <a:pt x="2274151" y="1009588"/>
                  </a:lnTo>
                  <a:lnTo>
                    <a:pt x="2285591" y="1009588"/>
                  </a:lnTo>
                  <a:lnTo>
                    <a:pt x="2297030" y="1009588"/>
                  </a:lnTo>
                  <a:lnTo>
                    <a:pt x="2308470" y="1009588"/>
                  </a:lnTo>
                  <a:lnTo>
                    <a:pt x="2319909" y="1009588"/>
                  </a:lnTo>
                  <a:lnTo>
                    <a:pt x="2331349" y="1009588"/>
                  </a:lnTo>
                  <a:lnTo>
                    <a:pt x="2342788" y="1009588"/>
                  </a:lnTo>
                  <a:lnTo>
                    <a:pt x="2354228" y="1009588"/>
                  </a:lnTo>
                  <a:lnTo>
                    <a:pt x="2365667" y="1009588"/>
                  </a:lnTo>
                  <a:lnTo>
                    <a:pt x="2377107" y="1009588"/>
                  </a:lnTo>
                  <a:lnTo>
                    <a:pt x="2388546" y="1009588"/>
                  </a:lnTo>
                  <a:lnTo>
                    <a:pt x="2399986" y="1009588"/>
                  </a:lnTo>
                  <a:lnTo>
                    <a:pt x="2411425" y="1009588"/>
                  </a:lnTo>
                  <a:lnTo>
                    <a:pt x="2422865" y="1009588"/>
                  </a:lnTo>
                  <a:lnTo>
                    <a:pt x="2434304" y="1009588"/>
                  </a:lnTo>
                  <a:lnTo>
                    <a:pt x="2445744" y="1009588"/>
                  </a:lnTo>
                  <a:lnTo>
                    <a:pt x="2457184" y="1009588"/>
                  </a:lnTo>
                  <a:lnTo>
                    <a:pt x="2468623" y="1009588"/>
                  </a:lnTo>
                  <a:lnTo>
                    <a:pt x="2480062" y="1009588"/>
                  </a:lnTo>
                  <a:lnTo>
                    <a:pt x="2491502" y="1009588"/>
                  </a:lnTo>
                  <a:lnTo>
                    <a:pt x="2502942" y="1009588"/>
                  </a:lnTo>
                  <a:lnTo>
                    <a:pt x="2514381" y="1009588"/>
                  </a:lnTo>
                  <a:lnTo>
                    <a:pt x="2525821" y="1009588"/>
                  </a:lnTo>
                  <a:lnTo>
                    <a:pt x="2537260" y="1009588"/>
                  </a:lnTo>
                  <a:lnTo>
                    <a:pt x="2548700" y="1009588"/>
                  </a:lnTo>
                  <a:lnTo>
                    <a:pt x="2560139" y="1009588"/>
                  </a:lnTo>
                  <a:lnTo>
                    <a:pt x="2571579" y="1009588"/>
                  </a:lnTo>
                  <a:lnTo>
                    <a:pt x="2583018" y="1009588"/>
                  </a:lnTo>
                  <a:lnTo>
                    <a:pt x="2594458" y="1009588"/>
                  </a:lnTo>
                  <a:lnTo>
                    <a:pt x="2605897" y="1009588"/>
                  </a:lnTo>
                  <a:lnTo>
                    <a:pt x="2617337" y="1009588"/>
                  </a:lnTo>
                  <a:lnTo>
                    <a:pt x="2628776" y="1009588"/>
                  </a:lnTo>
                  <a:lnTo>
                    <a:pt x="2640216" y="1009588"/>
                  </a:lnTo>
                  <a:lnTo>
                    <a:pt x="2651655" y="1009588"/>
                  </a:lnTo>
                  <a:lnTo>
                    <a:pt x="2663095" y="1009588"/>
                  </a:lnTo>
                  <a:lnTo>
                    <a:pt x="2674535" y="1009588"/>
                  </a:lnTo>
                  <a:lnTo>
                    <a:pt x="2685974" y="1009588"/>
                  </a:lnTo>
                  <a:lnTo>
                    <a:pt x="2697413" y="1009588"/>
                  </a:lnTo>
                  <a:lnTo>
                    <a:pt x="2708853" y="1009588"/>
                  </a:lnTo>
                  <a:lnTo>
                    <a:pt x="2720293" y="1009588"/>
                  </a:lnTo>
                  <a:lnTo>
                    <a:pt x="2731727" y="1009588"/>
                  </a:lnTo>
                  <a:lnTo>
                    <a:pt x="2743172" y="1009588"/>
                  </a:lnTo>
                  <a:lnTo>
                    <a:pt x="2754611" y="1009588"/>
                  </a:lnTo>
                  <a:lnTo>
                    <a:pt x="2766046" y="1009588"/>
                  </a:lnTo>
                  <a:lnTo>
                    <a:pt x="2777490" y="1009588"/>
                  </a:lnTo>
                  <a:lnTo>
                    <a:pt x="2788925" y="1009588"/>
                  </a:lnTo>
                  <a:lnTo>
                    <a:pt x="2800364" y="1009588"/>
                  </a:lnTo>
                  <a:lnTo>
                    <a:pt x="2811804" y="1009588"/>
                  </a:lnTo>
                  <a:lnTo>
                    <a:pt x="2823243" y="1009588"/>
                  </a:lnTo>
                  <a:lnTo>
                    <a:pt x="2834683" y="1009588"/>
                  </a:lnTo>
                  <a:lnTo>
                    <a:pt x="2846123" y="1009588"/>
                  </a:lnTo>
                  <a:lnTo>
                    <a:pt x="2857562" y="1009588"/>
                  </a:lnTo>
                  <a:lnTo>
                    <a:pt x="2869001" y="1009588"/>
                  </a:lnTo>
                  <a:lnTo>
                    <a:pt x="2880441" y="1009588"/>
                  </a:lnTo>
                  <a:lnTo>
                    <a:pt x="2891881" y="1009588"/>
                  </a:lnTo>
                  <a:lnTo>
                    <a:pt x="2903320" y="1009588"/>
                  </a:lnTo>
                  <a:lnTo>
                    <a:pt x="2914760" y="1009588"/>
                  </a:lnTo>
                  <a:lnTo>
                    <a:pt x="2926199" y="1009588"/>
                  </a:lnTo>
                  <a:lnTo>
                    <a:pt x="2937639" y="1009588"/>
                  </a:lnTo>
                  <a:lnTo>
                    <a:pt x="2949078" y="1009588"/>
                  </a:lnTo>
                  <a:lnTo>
                    <a:pt x="2960518" y="1009588"/>
                  </a:lnTo>
                  <a:lnTo>
                    <a:pt x="2971957" y="1009588"/>
                  </a:lnTo>
                  <a:lnTo>
                    <a:pt x="2983397" y="1009588"/>
                  </a:lnTo>
                  <a:lnTo>
                    <a:pt x="2994837" y="1009588"/>
                  </a:lnTo>
                  <a:lnTo>
                    <a:pt x="3006276" y="1009588"/>
                  </a:lnTo>
                  <a:lnTo>
                    <a:pt x="3017715" y="1009588"/>
                  </a:lnTo>
                  <a:lnTo>
                    <a:pt x="3029155" y="1009588"/>
                  </a:lnTo>
                  <a:lnTo>
                    <a:pt x="3040594" y="1009588"/>
                  </a:lnTo>
                  <a:lnTo>
                    <a:pt x="3052034" y="1009588"/>
                  </a:lnTo>
                  <a:lnTo>
                    <a:pt x="3063474" y="1009588"/>
                  </a:lnTo>
                  <a:lnTo>
                    <a:pt x="3074913" y="1009588"/>
                  </a:lnTo>
                  <a:lnTo>
                    <a:pt x="3086352" y="1009588"/>
                  </a:lnTo>
                  <a:lnTo>
                    <a:pt x="3097792" y="1009588"/>
                  </a:lnTo>
                  <a:lnTo>
                    <a:pt x="3109232" y="1009588"/>
                  </a:lnTo>
                  <a:lnTo>
                    <a:pt x="3120671" y="1009588"/>
                  </a:lnTo>
                  <a:lnTo>
                    <a:pt x="3132111" y="1009588"/>
                  </a:lnTo>
                  <a:lnTo>
                    <a:pt x="3143550" y="1009588"/>
                  </a:lnTo>
                  <a:lnTo>
                    <a:pt x="3154990" y="1009588"/>
                  </a:lnTo>
                  <a:lnTo>
                    <a:pt x="3166429" y="1009588"/>
                  </a:lnTo>
                  <a:lnTo>
                    <a:pt x="3177869" y="1009588"/>
                  </a:lnTo>
                  <a:lnTo>
                    <a:pt x="3189308" y="1009588"/>
                  </a:lnTo>
                  <a:lnTo>
                    <a:pt x="3200748" y="1009588"/>
                  </a:lnTo>
                  <a:lnTo>
                    <a:pt x="3212187" y="1009588"/>
                  </a:lnTo>
                  <a:lnTo>
                    <a:pt x="3223627" y="1009588"/>
                  </a:lnTo>
                  <a:lnTo>
                    <a:pt x="3235066" y="1009588"/>
                  </a:lnTo>
                  <a:lnTo>
                    <a:pt x="3246501" y="1009588"/>
                  </a:lnTo>
                  <a:lnTo>
                    <a:pt x="3257945" y="1009588"/>
                  </a:lnTo>
                  <a:lnTo>
                    <a:pt x="3269385" y="1009588"/>
                  </a:lnTo>
                  <a:lnTo>
                    <a:pt x="3280825" y="1009588"/>
                  </a:lnTo>
                  <a:lnTo>
                    <a:pt x="3292264" y="1009588"/>
                  </a:lnTo>
                  <a:lnTo>
                    <a:pt x="3303699" y="1009588"/>
                  </a:lnTo>
                  <a:lnTo>
                    <a:pt x="3315143" y="1009588"/>
                  </a:lnTo>
                  <a:lnTo>
                    <a:pt x="3326578" y="1009588"/>
                  </a:lnTo>
                  <a:lnTo>
                    <a:pt x="3338017" y="1009588"/>
                  </a:lnTo>
                  <a:lnTo>
                    <a:pt x="3349457" y="1009588"/>
                  </a:lnTo>
                  <a:lnTo>
                    <a:pt x="3360896" y="1009588"/>
                  </a:lnTo>
                  <a:lnTo>
                    <a:pt x="3372336" y="1009588"/>
                  </a:lnTo>
                  <a:lnTo>
                    <a:pt x="3383776" y="1009588"/>
                  </a:lnTo>
                  <a:lnTo>
                    <a:pt x="3395215" y="1009588"/>
                  </a:lnTo>
                  <a:lnTo>
                    <a:pt x="3406654" y="1009588"/>
                  </a:lnTo>
                  <a:lnTo>
                    <a:pt x="3418094" y="1009588"/>
                  </a:lnTo>
                  <a:lnTo>
                    <a:pt x="3429534" y="1009588"/>
                  </a:lnTo>
                  <a:lnTo>
                    <a:pt x="3440973" y="1009588"/>
                  </a:lnTo>
                  <a:lnTo>
                    <a:pt x="3452413" y="1009588"/>
                  </a:lnTo>
                  <a:lnTo>
                    <a:pt x="3463852" y="1009588"/>
                  </a:lnTo>
                  <a:lnTo>
                    <a:pt x="3475292" y="1009588"/>
                  </a:lnTo>
                  <a:lnTo>
                    <a:pt x="3486731" y="1009588"/>
                  </a:lnTo>
                  <a:lnTo>
                    <a:pt x="3498171" y="1009588"/>
                  </a:lnTo>
                  <a:lnTo>
                    <a:pt x="3509610" y="1009588"/>
                  </a:lnTo>
                  <a:lnTo>
                    <a:pt x="3521050" y="1009588"/>
                  </a:lnTo>
                  <a:lnTo>
                    <a:pt x="3532489" y="1009588"/>
                  </a:lnTo>
                  <a:lnTo>
                    <a:pt x="3543929" y="1009588"/>
                  </a:lnTo>
                  <a:lnTo>
                    <a:pt x="3555368" y="1009588"/>
                  </a:lnTo>
                  <a:lnTo>
                    <a:pt x="3566808" y="1009588"/>
                  </a:lnTo>
                  <a:lnTo>
                    <a:pt x="3578247" y="1009588"/>
                  </a:lnTo>
                  <a:lnTo>
                    <a:pt x="3589687" y="1009588"/>
                  </a:lnTo>
                  <a:lnTo>
                    <a:pt x="3601127" y="1009588"/>
                  </a:lnTo>
                  <a:lnTo>
                    <a:pt x="3612566" y="1009588"/>
                  </a:lnTo>
                  <a:lnTo>
                    <a:pt x="3624005" y="1009588"/>
                  </a:lnTo>
                  <a:lnTo>
                    <a:pt x="3635445" y="1009588"/>
                  </a:lnTo>
                  <a:lnTo>
                    <a:pt x="3646885" y="1009588"/>
                  </a:lnTo>
                  <a:lnTo>
                    <a:pt x="3658324" y="1009588"/>
                  </a:lnTo>
                  <a:lnTo>
                    <a:pt x="3669764" y="1009588"/>
                  </a:lnTo>
                  <a:lnTo>
                    <a:pt x="3681203" y="1009588"/>
                  </a:lnTo>
                  <a:lnTo>
                    <a:pt x="3692643" y="1009588"/>
                  </a:lnTo>
                  <a:lnTo>
                    <a:pt x="3704082" y="1009588"/>
                  </a:lnTo>
                  <a:lnTo>
                    <a:pt x="3715522" y="1009588"/>
                  </a:lnTo>
                  <a:lnTo>
                    <a:pt x="3726961" y="1009588"/>
                  </a:lnTo>
                  <a:lnTo>
                    <a:pt x="3738401" y="1009588"/>
                  </a:lnTo>
                  <a:lnTo>
                    <a:pt x="3749840" y="1009588"/>
                  </a:lnTo>
                  <a:lnTo>
                    <a:pt x="3761280" y="1009588"/>
                  </a:lnTo>
                  <a:lnTo>
                    <a:pt x="3772719" y="1009588"/>
                  </a:lnTo>
                  <a:lnTo>
                    <a:pt x="3784154" y="1009588"/>
                  </a:lnTo>
                  <a:lnTo>
                    <a:pt x="3795598" y="1009588"/>
                  </a:lnTo>
                  <a:lnTo>
                    <a:pt x="3807033" y="1009588"/>
                  </a:lnTo>
                  <a:lnTo>
                    <a:pt x="3818473" y="1009588"/>
                  </a:lnTo>
                  <a:lnTo>
                    <a:pt x="3829917" y="1009588"/>
                  </a:lnTo>
                  <a:lnTo>
                    <a:pt x="3841352" y="1009588"/>
                  </a:lnTo>
                  <a:lnTo>
                    <a:pt x="3852791" y="1009588"/>
                  </a:lnTo>
                  <a:lnTo>
                    <a:pt x="3864231" y="1009588"/>
                  </a:lnTo>
                  <a:lnTo>
                    <a:pt x="3875670" y="1009588"/>
                  </a:lnTo>
                  <a:lnTo>
                    <a:pt x="3887110" y="1009588"/>
                  </a:lnTo>
                  <a:lnTo>
                    <a:pt x="3898549" y="1009588"/>
                  </a:lnTo>
                  <a:lnTo>
                    <a:pt x="3909989" y="1009588"/>
                  </a:lnTo>
                  <a:lnTo>
                    <a:pt x="3921447" y="1009588"/>
                  </a:lnTo>
                  <a:lnTo>
                    <a:pt x="3932878" y="1009588"/>
                  </a:lnTo>
                  <a:lnTo>
                    <a:pt x="3944307" y="1009588"/>
                  </a:lnTo>
                  <a:lnTo>
                    <a:pt x="3955737" y="1009588"/>
                  </a:lnTo>
                  <a:lnTo>
                    <a:pt x="3967167" y="1009588"/>
                  </a:lnTo>
                  <a:lnTo>
                    <a:pt x="3978645" y="1009588"/>
                  </a:lnTo>
                  <a:lnTo>
                    <a:pt x="3990075" y="1009588"/>
                  </a:lnTo>
                  <a:lnTo>
                    <a:pt x="4001505" y="1009588"/>
                  </a:lnTo>
                  <a:lnTo>
                    <a:pt x="4012935" y="1009588"/>
                  </a:lnTo>
                  <a:lnTo>
                    <a:pt x="4024365" y="1009588"/>
                  </a:lnTo>
                  <a:lnTo>
                    <a:pt x="4035843" y="1009588"/>
                  </a:lnTo>
                  <a:lnTo>
                    <a:pt x="4047273" y="1009588"/>
                  </a:lnTo>
                  <a:lnTo>
                    <a:pt x="4058702" y="1009588"/>
                  </a:lnTo>
                  <a:lnTo>
                    <a:pt x="4070133" y="1009588"/>
                  </a:lnTo>
                  <a:lnTo>
                    <a:pt x="4081563" y="1009588"/>
                  </a:lnTo>
                  <a:lnTo>
                    <a:pt x="4093040" y="1009588"/>
                  </a:lnTo>
                  <a:lnTo>
                    <a:pt x="4104471" y="1009588"/>
                  </a:lnTo>
                  <a:lnTo>
                    <a:pt x="4115900" y="1009588"/>
                  </a:lnTo>
                  <a:lnTo>
                    <a:pt x="4127330" y="1009588"/>
                  </a:lnTo>
                  <a:lnTo>
                    <a:pt x="4138760" y="1009588"/>
                  </a:lnTo>
                  <a:lnTo>
                    <a:pt x="4150238" y="1009588"/>
                  </a:lnTo>
                  <a:lnTo>
                    <a:pt x="4161668" y="1009588"/>
                  </a:lnTo>
                  <a:lnTo>
                    <a:pt x="4173098" y="1009588"/>
                  </a:lnTo>
                  <a:lnTo>
                    <a:pt x="4184528" y="1009588"/>
                  </a:lnTo>
                  <a:lnTo>
                    <a:pt x="4195958" y="1009588"/>
                  </a:lnTo>
                  <a:lnTo>
                    <a:pt x="4207436" y="1009588"/>
                  </a:lnTo>
                  <a:lnTo>
                    <a:pt x="4218865" y="1009588"/>
                  </a:lnTo>
                  <a:lnTo>
                    <a:pt x="4230296" y="1009588"/>
                  </a:lnTo>
                  <a:lnTo>
                    <a:pt x="4241726" y="1009588"/>
                  </a:lnTo>
                  <a:lnTo>
                    <a:pt x="4253156" y="1009588"/>
                  </a:lnTo>
                  <a:lnTo>
                    <a:pt x="4264634" y="1009588"/>
                  </a:lnTo>
                  <a:lnTo>
                    <a:pt x="4276063" y="1009588"/>
                  </a:lnTo>
                  <a:lnTo>
                    <a:pt x="4287493" y="1009588"/>
                  </a:lnTo>
                  <a:lnTo>
                    <a:pt x="4298923" y="1009588"/>
                  </a:lnTo>
                  <a:lnTo>
                    <a:pt x="4310353" y="1009588"/>
                  </a:lnTo>
                  <a:lnTo>
                    <a:pt x="4321831" y="1009588"/>
                  </a:lnTo>
                  <a:lnTo>
                    <a:pt x="4333261" y="1009588"/>
                  </a:lnTo>
                  <a:lnTo>
                    <a:pt x="4344691" y="1009588"/>
                  </a:lnTo>
                  <a:lnTo>
                    <a:pt x="4356121" y="1009588"/>
                  </a:lnTo>
                  <a:lnTo>
                    <a:pt x="4367551" y="1009588"/>
                  </a:lnTo>
                  <a:lnTo>
                    <a:pt x="4379028" y="1009588"/>
                  </a:lnTo>
                  <a:lnTo>
                    <a:pt x="4390458" y="1009588"/>
                  </a:lnTo>
                  <a:lnTo>
                    <a:pt x="4401889" y="1009588"/>
                  </a:lnTo>
                  <a:lnTo>
                    <a:pt x="4413319" y="1009588"/>
                  </a:lnTo>
                  <a:lnTo>
                    <a:pt x="4424749" y="1009588"/>
                  </a:lnTo>
                  <a:lnTo>
                    <a:pt x="4436226" y="1009588"/>
                  </a:lnTo>
                  <a:lnTo>
                    <a:pt x="4447656" y="1009588"/>
                  </a:lnTo>
                  <a:lnTo>
                    <a:pt x="4459086" y="1009588"/>
                  </a:lnTo>
                  <a:lnTo>
                    <a:pt x="4470516" y="1009588"/>
                  </a:lnTo>
                  <a:lnTo>
                    <a:pt x="4481946" y="1009588"/>
                  </a:lnTo>
                  <a:lnTo>
                    <a:pt x="4493424" y="1009588"/>
                  </a:lnTo>
                  <a:lnTo>
                    <a:pt x="4504854" y="1009588"/>
                  </a:lnTo>
                  <a:lnTo>
                    <a:pt x="4516284" y="1009588"/>
                  </a:lnTo>
                  <a:lnTo>
                    <a:pt x="4527714" y="1009588"/>
                  </a:lnTo>
                  <a:lnTo>
                    <a:pt x="4539144" y="1009588"/>
                  </a:lnTo>
                  <a:lnTo>
                    <a:pt x="4550621" y="1009588"/>
                  </a:lnTo>
                  <a:lnTo>
                    <a:pt x="4562051" y="1009588"/>
                  </a:lnTo>
                  <a:lnTo>
                    <a:pt x="4573482" y="1009588"/>
                  </a:lnTo>
                  <a:lnTo>
                    <a:pt x="4584912" y="1009588"/>
                  </a:lnTo>
                  <a:lnTo>
                    <a:pt x="4596341" y="1009588"/>
                  </a:lnTo>
                  <a:lnTo>
                    <a:pt x="4607771" y="1009588"/>
                  </a:lnTo>
                  <a:lnTo>
                    <a:pt x="4619249" y="1009588"/>
                  </a:lnTo>
                  <a:lnTo>
                    <a:pt x="4630679" y="1009588"/>
                  </a:lnTo>
                  <a:lnTo>
                    <a:pt x="4642109" y="1009588"/>
                  </a:lnTo>
                  <a:lnTo>
                    <a:pt x="4653539" y="1009588"/>
                  </a:lnTo>
                  <a:lnTo>
                    <a:pt x="4664969" y="1009588"/>
                  </a:lnTo>
                  <a:lnTo>
                    <a:pt x="4676447" y="1009588"/>
                  </a:lnTo>
                  <a:lnTo>
                    <a:pt x="4687877" y="1009588"/>
                  </a:lnTo>
                  <a:lnTo>
                    <a:pt x="4699306" y="1009588"/>
                  </a:lnTo>
                  <a:lnTo>
                    <a:pt x="4710737" y="1009588"/>
                  </a:lnTo>
                  <a:lnTo>
                    <a:pt x="4722167" y="1009588"/>
                  </a:lnTo>
                  <a:lnTo>
                    <a:pt x="4733644" y="1009588"/>
                  </a:lnTo>
                  <a:lnTo>
                    <a:pt x="4745075" y="1009588"/>
                  </a:lnTo>
                  <a:lnTo>
                    <a:pt x="4756504" y="1009588"/>
                  </a:lnTo>
                  <a:lnTo>
                    <a:pt x="4767934" y="1009588"/>
                  </a:lnTo>
                  <a:lnTo>
                    <a:pt x="4779364" y="1009588"/>
                  </a:lnTo>
                  <a:lnTo>
                    <a:pt x="4790842" y="1009588"/>
                  </a:lnTo>
                  <a:lnTo>
                    <a:pt x="4802272" y="1009588"/>
                  </a:lnTo>
                  <a:lnTo>
                    <a:pt x="4813702" y="1009588"/>
                  </a:lnTo>
                  <a:lnTo>
                    <a:pt x="4825132" y="1009588"/>
                  </a:lnTo>
                  <a:lnTo>
                    <a:pt x="4836562" y="1009588"/>
                  </a:lnTo>
                  <a:lnTo>
                    <a:pt x="4848040" y="1009588"/>
                  </a:lnTo>
                  <a:lnTo>
                    <a:pt x="4859469" y="1009588"/>
                  </a:lnTo>
                  <a:lnTo>
                    <a:pt x="4870899" y="1009588"/>
                  </a:lnTo>
                  <a:lnTo>
                    <a:pt x="4882330" y="1009588"/>
                  </a:lnTo>
                  <a:lnTo>
                    <a:pt x="4893760" y="1009588"/>
                  </a:lnTo>
                  <a:lnTo>
                    <a:pt x="4905237" y="1009588"/>
                  </a:lnTo>
                  <a:lnTo>
                    <a:pt x="4916667" y="1009588"/>
                  </a:lnTo>
                  <a:lnTo>
                    <a:pt x="4928097" y="1009588"/>
                  </a:lnTo>
                  <a:lnTo>
                    <a:pt x="4939527" y="1009588"/>
                  </a:lnTo>
                  <a:lnTo>
                    <a:pt x="4950957" y="1009588"/>
                  </a:lnTo>
                  <a:lnTo>
                    <a:pt x="4962435" y="1009588"/>
                  </a:lnTo>
                  <a:lnTo>
                    <a:pt x="4973865" y="1009588"/>
                  </a:lnTo>
                  <a:lnTo>
                    <a:pt x="4985295" y="1009588"/>
                  </a:lnTo>
                  <a:lnTo>
                    <a:pt x="4996725" y="1009588"/>
                  </a:lnTo>
                  <a:lnTo>
                    <a:pt x="5008155" y="1009588"/>
                  </a:lnTo>
                  <a:lnTo>
                    <a:pt x="5019632" y="1009588"/>
                  </a:lnTo>
                  <a:lnTo>
                    <a:pt x="5031062" y="1009588"/>
                  </a:lnTo>
                  <a:lnTo>
                    <a:pt x="5042492" y="1009588"/>
                  </a:lnTo>
                  <a:lnTo>
                    <a:pt x="5053923" y="1009588"/>
                  </a:lnTo>
                  <a:lnTo>
                    <a:pt x="5065353" y="1009588"/>
                  </a:lnTo>
                  <a:lnTo>
                    <a:pt x="5076830" y="1009588"/>
                  </a:lnTo>
                  <a:lnTo>
                    <a:pt x="5088260" y="1009588"/>
                  </a:lnTo>
                  <a:lnTo>
                    <a:pt x="5099690" y="1009588"/>
                  </a:lnTo>
                  <a:lnTo>
                    <a:pt x="5111120" y="1009588"/>
                  </a:lnTo>
                  <a:lnTo>
                    <a:pt x="5122550" y="1009588"/>
                  </a:lnTo>
                  <a:lnTo>
                    <a:pt x="5134028" y="1009588"/>
                  </a:lnTo>
                  <a:lnTo>
                    <a:pt x="5145458" y="1009588"/>
                  </a:lnTo>
                  <a:lnTo>
                    <a:pt x="5156888" y="1009588"/>
                  </a:lnTo>
                  <a:lnTo>
                    <a:pt x="5168318" y="1009588"/>
                  </a:lnTo>
                  <a:lnTo>
                    <a:pt x="5179747" y="1009588"/>
                  </a:lnTo>
                  <a:lnTo>
                    <a:pt x="5191225" y="1009588"/>
                  </a:lnTo>
                  <a:lnTo>
                    <a:pt x="5202655" y="1009588"/>
                  </a:lnTo>
                  <a:lnTo>
                    <a:pt x="5214085" y="1009588"/>
                  </a:lnTo>
                  <a:lnTo>
                    <a:pt x="5225515" y="1009588"/>
                  </a:lnTo>
                  <a:lnTo>
                    <a:pt x="5236945" y="1009588"/>
                  </a:lnTo>
                  <a:lnTo>
                    <a:pt x="5248423" y="1009588"/>
                  </a:lnTo>
                  <a:lnTo>
                    <a:pt x="5259853" y="1009588"/>
                  </a:lnTo>
                  <a:lnTo>
                    <a:pt x="5271283" y="1009588"/>
                  </a:lnTo>
                  <a:lnTo>
                    <a:pt x="5282713" y="1009588"/>
                  </a:lnTo>
                  <a:lnTo>
                    <a:pt x="5294143" y="1009588"/>
                  </a:lnTo>
                  <a:lnTo>
                    <a:pt x="5305621" y="1009588"/>
                  </a:lnTo>
                  <a:lnTo>
                    <a:pt x="5317051" y="1009588"/>
                  </a:lnTo>
                  <a:lnTo>
                    <a:pt x="5328481" y="1009588"/>
                  </a:lnTo>
                  <a:lnTo>
                    <a:pt x="5339910" y="1009588"/>
                  </a:lnTo>
                  <a:lnTo>
                    <a:pt x="5351340" y="1009588"/>
                  </a:lnTo>
                  <a:lnTo>
                    <a:pt x="5362818" y="1009588"/>
                  </a:lnTo>
                  <a:lnTo>
                    <a:pt x="5374248" y="1009588"/>
                  </a:lnTo>
                  <a:lnTo>
                    <a:pt x="5385678" y="1009588"/>
                  </a:lnTo>
                  <a:lnTo>
                    <a:pt x="5397108" y="1009588"/>
                  </a:lnTo>
                  <a:lnTo>
                    <a:pt x="5408538" y="1009588"/>
                  </a:lnTo>
                  <a:lnTo>
                    <a:pt x="5420016" y="1009588"/>
                  </a:lnTo>
                  <a:lnTo>
                    <a:pt x="5431446" y="1009588"/>
                  </a:lnTo>
                  <a:lnTo>
                    <a:pt x="5442876" y="1009588"/>
                  </a:lnTo>
                  <a:lnTo>
                    <a:pt x="5454306" y="1009588"/>
                  </a:lnTo>
                  <a:lnTo>
                    <a:pt x="5465736" y="1009588"/>
                  </a:lnTo>
                  <a:lnTo>
                    <a:pt x="5477214" y="1009588"/>
                  </a:lnTo>
                  <a:lnTo>
                    <a:pt x="5488643" y="1009588"/>
                  </a:lnTo>
                  <a:lnTo>
                    <a:pt x="5500073" y="1009588"/>
                  </a:lnTo>
                  <a:lnTo>
                    <a:pt x="5511503" y="1009588"/>
                  </a:lnTo>
                  <a:lnTo>
                    <a:pt x="5522933" y="1009588"/>
                  </a:lnTo>
                  <a:lnTo>
                    <a:pt x="5534411" y="1009588"/>
                  </a:lnTo>
                  <a:lnTo>
                    <a:pt x="5545841" y="1009588"/>
                  </a:lnTo>
                  <a:lnTo>
                    <a:pt x="5557271" y="1009588"/>
                  </a:lnTo>
                  <a:lnTo>
                    <a:pt x="5568701" y="1009588"/>
                  </a:lnTo>
                  <a:lnTo>
                    <a:pt x="5580131" y="1009588"/>
                  </a:lnTo>
                  <a:lnTo>
                    <a:pt x="5591609" y="1009588"/>
                  </a:lnTo>
                  <a:lnTo>
                    <a:pt x="5603038" y="1009588"/>
                  </a:lnTo>
                  <a:lnTo>
                    <a:pt x="5614469" y="1009588"/>
                  </a:lnTo>
                  <a:lnTo>
                    <a:pt x="5625899" y="1009588"/>
                  </a:lnTo>
                  <a:lnTo>
                    <a:pt x="5637329" y="1009588"/>
                  </a:lnTo>
                  <a:lnTo>
                    <a:pt x="5648759" y="1009588"/>
                  </a:lnTo>
                  <a:lnTo>
                    <a:pt x="5660236" y="1009588"/>
                  </a:lnTo>
                  <a:lnTo>
                    <a:pt x="5671666" y="1009588"/>
                  </a:lnTo>
                  <a:lnTo>
                    <a:pt x="5683096" y="1009588"/>
                  </a:lnTo>
                  <a:lnTo>
                    <a:pt x="5694526" y="1009588"/>
                  </a:lnTo>
                  <a:lnTo>
                    <a:pt x="5705956" y="1009588"/>
                  </a:lnTo>
                  <a:lnTo>
                    <a:pt x="5717434" y="1009588"/>
                  </a:lnTo>
                  <a:lnTo>
                    <a:pt x="5728864" y="1009588"/>
                  </a:lnTo>
                  <a:lnTo>
                    <a:pt x="5740294" y="1009588"/>
                  </a:lnTo>
                  <a:lnTo>
                    <a:pt x="5751724" y="1009588"/>
                  </a:lnTo>
                  <a:lnTo>
                    <a:pt x="5763154" y="1009588"/>
                  </a:lnTo>
                  <a:lnTo>
                    <a:pt x="5774631" y="1009588"/>
                  </a:lnTo>
                  <a:lnTo>
                    <a:pt x="5786062" y="1009588"/>
                  </a:lnTo>
                  <a:lnTo>
                    <a:pt x="5797492" y="1009588"/>
                  </a:lnTo>
                  <a:lnTo>
                    <a:pt x="5808921" y="1009588"/>
                  </a:lnTo>
                  <a:lnTo>
                    <a:pt x="5820351" y="1009588"/>
                  </a:lnTo>
                  <a:lnTo>
                    <a:pt x="5831829" y="1009588"/>
                  </a:lnTo>
                  <a:lnTo>
                    <a:pt x="5843259" y="1009588"/>
                  </a:lnTo>
                  <a:lnTo>
                    <a:pt x="5854689" y="1009588"/>
                  </a:lnTo>
                  <a:lnTo>
                    <a:pt x="5866119" y="1009588"/>
                  </a:lnTo>
                  <a:lnTo>
                    <a:pt x="5877549" y="1009588"/>
                  </a:lnTo>
                  <a:lnTo>
                    <a:pt x="5889027" y="1009588"/>
                  </a:lnTo>
                  <a:lnTo>
                    <a:pt x="5900457" y="1009588"/>
                  </a:lnTo>
                  <a:lnTo>
                    <a:pt x="5911887" y="1009588"/>
                  </a:lnTo>
                  <a:lnTo>
                    <a:pt x="5923317" y="1009588"/>
                  </a:lnTo>
                  <a:lnTo>
                    <a:pt x="5934747" y="1009588"/>
                  </a:lnTo>
                  <a:lnTo>
                    <a:pt x="5946225" y="1009588"/>
                  </a:lnTo>
                  <a:lnTo>
                    <a:pt x="5957655" y="1009588"/>
                  </a:lnTo>
                  <a:lnTo>
                    <a:pt x="5969084" y="1009588"/>
                  </a:lnTo>
                  <a:lnTo>
                    <a:pt x="5980514" y="1009588"/>
                  </a:lnTo>
                  <a:lnTo>
                    <a:pt x="5991944" y="1009588"/>
                  </a:lnTo>
                  <a:lnTo>
                    <a:pt x="6003422" y="1009588"/>
                  </a:lnTo>
                  <a:lnTo>
                    <a:pt x="6014852" y="1009588"/>
                  </a:lnTo>
                  <a:lnTo>
                    <a:pt x="6026282" y="1009588"/>
                  </a:lnTo>
                  <a:lnTo>
                    <a:pt x="6037712" y="1009588"/>
                  </a:lnTo>
                  <a:lnTo>
                    <a:pt x="6049142" y="1009588"/>
                  </a:lnTo>
                  <a:lnTo>
                    <a:pt x="6060620" y="1009588"/>
                  </a:lnTo>
                  <a:lnTo>
                    <a:pt x="6072049" y="1009588"/>
                  </a:lnTo>
                  <a:lnTo>
                    <a:pt x="6083480" y="1009588"/>
                  </a:lnTo>
                  <a:lnTo>
                    <a:pt x="6094910" y="1009588"/>
                  </a:lnTo>
                  <a:lnTo>
                    <a:pt x="6106340" y="1009588"/>
                  </a:lnTo>
                  <a:lnTo>
                    <a:pt x="6117818" y="1009588"/>
                  </a:lnTo>
                  <a:lnTo>
                    <a:pt x="6129247" y="1009588"/>
                  </a:lnTo>
                  <a:lnTo>
                    <a:pt x="6140677" y="1009588"/>
                  </a:lnTo>
                  <a:lnTo>
                    <a:pt x="6152107" y="1009588"/>
                  </a:lnTo>
                  <a:lnTo>
                    <a:pt x="6163537" y="1009588"/>
                  </a:lnTo>
                  <a:lnTo>
                    <a:pt x="6175015" y="1009588"/>
                  </a:lnTo>
                  <a:lnTo>
                    <a:pt x="6186445" y="1009588"/>
                  </a:lnTo>
                  <a:lnTo>
                    <a:pt x="6197875" y="1009588"/>
                  </a:lnTo>
                  <a:lnTo>
                    <a:pt x="6209305" y="1009588"/>
                  </a:lnTo>
                  <a:lnTo>
                    <a:pt x="6220735" y="1009588"/>
                  </a:lnTo>
                  <a:lnTo>
                    <a:pt x="6232212" y="1009588"/>
                  </a:lnTo>
                  <a:lnTo>
                    <a:pt x="6243642" y="1009588"/>
                  </a:lnTo>
                  <a:lnTo>
                    <a:pt x="6255073" y="1009588"/>
                  </a:lnTo>
                  <a:lnTo>
                    <a:pt x="6266503" y="1009588"/>
                  </a:lnTo>
                  <a:lnTo>
                    <a:pt x="6277933" y="1009588"/>
                  </a:lnTo>
                  <a:lnTo>
                    <a:pt x="6289410" y="1009588"/>
                  </a:lnTo>
                  <a:lnTo>
                    <a:pt x="6300840" y="1009588"/>
                  </a:lnTo>
                  <a:lnTo>
                    <a:pt x="6312270" y="1009588"/>
                  </a:lnTo>
                  <a:lnTo>
                    <a:pt x="6323700" y="1009588"/>
                  </a:lnTo>
                  <a:lnTo>
                    <a:pt x="6335130" y="1009588"/>
                  </a:lnTo>
                  <a:lnTo>
                    <a:pt x="6346608" y="1009588"/>
                  </a:lnTo>
                  <a:lnTo>
                    <a:pt x="6358038" y="1009588"/>
                  </a:lnTo>
                  <a:lnTo>
                    <a:pt x="6369468" y="1009588"/>
                  </a:lnTo>
                  <a:lnTo>
                    <a:pt x="6380898" y="1009588"/>
                  </a:lnTo>
                  <a:lnTo>
                    <a:pt x="6392328" y="1009588"/>
                  </a:lnTo>
                  <a:lnTo>
                    <a:pt x="6403805" y="1009588"/>
                  </a:lnTo>
                  <a:lnTo>
                    <a:pt x="6415235" y="1009588"/>
                  </a:lnTo>
                  <a:lnTo>
                    <a:pt x="6426666" y="1009588"/>
                  </a:lnTo>
                  <a:lnTo>
                    <a:pt x="6438096" y="1009588"/>
                  </a:lnTo>
                  <a:lnTo>
                    <a:pt x="6449525" y="1009588"/>
                  </a:lnTo>
                  <a:lnTo>
                    <a:pt x="6461003" y="1009588"/>
                  </a:lnTo>
                  <a:lnTo>
                    <a:pt x="6472433" y="1009588"/>
                  </a:lnTo>
                  <a:lnTo>
                    <a:pt x="6483863" y="1009588"/>
                  </a:lnTo>
                  <a:lnTo>
                    <a:pt x="6495293" y="1009588"/>
                  </a:lnTo>
                  <a:lnTo>
                    <a:pt x="6506723" y="1009588"/>
                  </a:lnTo>
                  <a:lnTo>
                    <a:pt x="6518201" y="1009588"/>
                  </a:lnTo>
                  <a:lnTo>
                    <a:pt x="6529631" y="1009588"/>
                  </a:lnTo>
                  <a:lnTo>
                    <a:pt x="6541061" y="1009588"/>
                  </a:lnTo>
                  <a:lnTo>
                    <a:pt x="6552490" y="1009588"/>
                  </a:lnTo>
                  <a:lnTo>
                    <a:pt x="6563921" y="1009588"/>
                  </a:lnTo>
                  <a:lnTo>
                    <a:pt x="6575398" y="1009588"/>
                  </a:lnTo>
                  <a:lnTo>
                    <a:pt x="6586828" y="1009588"/>
                  </a:lnTo>
                  <a:lnTo>
                    <a:pt x="6598259" y="1009588"/>
                  </a:lnTo>
                  <a:lnTo>
                    <a:pt x="6609688" y="1009588"/>
                  </a:lnTo>
                  <a:lnTo>
                    <a:pt x="6621118" y="1009588"/>
                  </a:lnTo>
                  <a:lnTo>
                    <a:pt x="6632596" y="1009588"/>
                  </a:lnTo>
                  <a:lnTo>
                    <a:pt x="6644026" y="1009588"/>
                  </a:lnTo>
                  <a:lnTo>
                    <a:pt x="6655456" y="1009588"/>
                  </a:lnTo>
                  <a:lnTo>
                    <a:pt x="6666886" y="1009588"/>
                  </a:lnTo>
                  <a:lnTo>
                    <a:pt x="6678316" y="1009588"/>
                  </a:lnTo>
                  <a:lnTo>
                    <a:pt x="6689794" y="1009588"/>
                  </a:lnTo>
                  <a:lnTo>
                    <a:pt x="6701224" y="1009588"/>
                  </a:lnTo>
                  <a:lnTo>
                    <a:pt x="6712653" y="1009588"/>
                  </a:lnTo>
                  <a:lnTo>
                    <a:pt x="6724083" y="1009588"/>
                  </a:lnTo>
                  <a:lnTo>
                    <a:pt x="6735514" y="1009588"/>
                  </a:lnTo>
                  <a:lnTo>
                    <a:pt x="6746944" y="1009588"/>
                  </a:lnTo>
                  <a:lnTo>
                    <a:pt x="6758421" y="1009588"/>
                  </a:lnTo>
                  <a:lnTo>
                    <a:pt x="6769851" y="1009588"/>
                  </a:lnTo>
                  <a:lnTo>
                    <a:pt x="6781281" y="1009588"/>
                  </a:lnTo>
                  <a:lnTo>
                    <a:pt x="6792711" y="1009588"/>
                  </a:lnTo>
                  <a:lnTo>
                    <a:pt x="6804141" y="1009588"/>
                  </a:lnTo>
                  <a:lnTo>
                    <a:pt x="6815619" y="1009588"/>
                  </a:lnTo>
                  <a:lnTo>
                    <a:pt x="6827049" y="1009588"/>
                  </a:lnTo>
                  <a:lnTo>
                    <a:pt x="6838479" y="1009588"/>
                  </a:lnTo>
                  <a:lnTo>
                    <a:pt x="6849909" y="1009588"/>
                  </a:lnTo>
                  <a:lnTo>
                    <a:pt x="6861339" y="1009588"/>
                  </a:lnTo>
                  <a:lnTo>
                    <a:pt x="6872816" y="1009588"/>
                  </a:lnTo>
                  <a:lnTo>
                    <a:pt x="6884246" y="1009588"/>
                  </a:lnTo>
                  <a:lnTo>
                    <a:pt x="6895676" y="1009588"/>
                  </a:lnTo>
                  <a:lnTo>
                    <a:pt x="6907107" y="1009588"/>
                  </a:lnTo>
                  <a:lnTo>
                    <a:pt x="6918537" y="1009588"/>
                  </a:lnTo>
                  <a:lnTo>
                    <a:pt x="6930014" y="1009588"/>
                  </a:lnTo>
                  <a:lnTo>
                    <a:pt x="6941444" y="1009588"/>
                  </a:lnTo>
                  <a:lnTo>
                    <a:pt x="6952874" y="1009588"/>
                  </a:lnTo>
                  <a:lnTo>
                    <a:pt x="6964304" y="1009588"/>
                  </a:lnTo>
                  <a:lnTo>
                    <a:pt x="6975734" y="1009588"/>
                  </a:lnTo>
                  <a:lnTo>
                    <a:pt x="6987212" y="1009588"/>
                  </a:lnTo>
                  <a:lnTo>
                    <a:pt x="6998642" y="1009588"/>
                  </a:lnTo>
                  <a:lnTo>
                    <a:pt x="7010072" y="1009588"/>
                  </a:lnTo>
                  <a:lnTo>
                    <a:pt x="7021502" y="1009588"/>
                  </a:lnTo>
                  <a:lnTo>
                    <a:pt x="7032931" y="1009588"/>
                  </a:lnTo>
                  <a:lnTo>
                    <a:pt x="7044409" y="1009588"/>
                  </a:lnTo>
                  <a:lnTo>
                    <a:pt x="7055839" y="1009588"/>
                  </a:lnTo>
                  <a:lnTo>
                    <a:pt x="7067269" y="1009588"/>
                  </a:lnTo>
                  <a:lnTo>
                    <a:pt x="7078700" y="1009588"/>
                  </a:lnTo>
                  <a:lnTo>
                    <a:pt x="7090129" y="1009588"/>
                  </a:lnTo>
                  <a:lnTo>
                    <a:pt x="7101607" y="1009588"/>
                  </a:lnTo>
                  <a:lnTo>
                    <a:pt x="7113037" y="1009588"/>
                  </a:lnTo>
                  <a:lnTo>
                    <a:pt x="7124467" y="1009588"/>
                  </a:lnTo>
                  <a:lnTo>
                    <a:pt x="7135897" y="1009588"/>
                  </a:lnTo>
                  <a:lnTo>
                    <a:pt x="7147327" y="1009588"/>
                  </a:lnTo>
                  <a:lnTo>
                    <a:pt x="7158805" y="1009588"/>
                  </a:lnTo>
                  <a:lnTo>
                    <a:pt x="7170235" y="1009588"/>
                  </a:lnTo>
                  <a:lnTo>
                    <a:pt x="7181665" y="1009588"/>
                  </a:lnTo>
                  <a:lnTo>
                    <a:pt x="7193094" y="1009588"/>
                  </a:lnTo>
                  <a:lnTo>
                    <a:pt x="7204524" y="1009588"/>
                  </a:lnTo>
                  <a:lnTo>
                    <a:pt x="7216002" y="1009588"/>
                  </a:lnTo>
                  <a:lnTo>
                    <a:pt x="7227432" y="1009588"/>
                  </a:lnTo>
                  <a:lnTo>
                    <a:pt x="7238862" y="1009588"/>
                  </a:lnTo>
                  <a:lnTo>
                    <a:pt x="7250292" y="1009588"/>
                  </a:lnTo>
                  <a:lnTo>
                    <a:pt x="7261722" y="1009588"/>
                  </a:lnTo>
                  <a:lnTo>
                    <a:pt x="7273200" y="1009588"/>
                  </a:lnTo>
                  <a:lnTo>
                    <a:pt x="7284630" y="1009588"/>
                  </a:lnTo>
                  <a:lnTo>
                    <a:pt x="7296060" y="1009588"/>
                  </a:lnTo>
                  <a:lnTo>
                    <a:pt x="7307490" y="1009588"/>
                  </a:lnTo>
                  <a:lnTo>
                    <a:pt x="7318920" y="1009588"/>
                  </a:lnTo>
                  <a:lnTo>
                    <a:pt x="7330398" y="1009588"/>
                  </a:lnTo>
                  <a:lnTo>
                    <a:pt x="7341828" y="1009588"/>
                  </a:lnTo>
                  <a:lnTo>
                    <a:pt x="7353257" y="1009588"/>
                  </a:lnTo>
                  <a:lnTo>
                    <a:pt x="7364687" y="1009588"/>
                  </a:lnTo>
                  <a:lnTo>
                    <a:pt x="7376117" y="1009588"/>
                  </a:lnTo>
                  <a:lnTo>
                    <a:pt x="7387595" y="1009588"/>
                  </a:lnTo>
                  <a:lnTo>
                    <a:pt x="7399025" y="1009588"/>
                  </a:lnTo>
                  <a:lnTo>
                    <a:pt x="7410455" y="1009588"/>
                  </a:lnTo>
                  <a:lnTo>
                    <a:pt x="7421885" y="1009588"/>
                  </a:lnTo>
                  <a:lnTo>
                    <a:pt x="7433315" y="1009588"/>
                  </a:lnTo>
                  <a:lnTo>
                    <a:pt x="7444793" y="1009588"/>
                  </a:lnTo>
                  <a:lnTo>
                    <a:pt x="7456222" y="1009588"/>
                  </a:lnTo>
                  <a:lnTo>
                    <a:pt x="7467653" y="1009588"/>
                  </a:lnTo>
                  <a:lnTo>
                    <a:pt x="7479083" y="1009588"/>
                  </a:lnTo>
                  <a:lnTo>
                    <a:pt x="7490513" y="1009588"/>
                  </a:lnTo>
                  <a:lnTo>
                    <a:pt x="7501990" y="1009588"/>
                  </a:lnTo>
                  <a:lnTo>
                    <a:pt x="7513420" y="1009588"/>
                  </a:lnTo>
                  <a:lnTo>
                    <a:pt x="7524850" y="1009588"/>
                  </a:lnTo>
                  <a:lnTo>
                    <a:pt x="7536280" y="1009588"/>
                  </a:lnTo>
                  <a:lnTo>
                    <a:pt x="7547710" y="1009588"/>
                  </a:lnTo>
                  <a:lnTo>
                    <a:pt x="7559188" y="1009588"/>
                  </a:lnTo>
                  <a:lnTo>
                    <a:pt x="7570618" y="1009588"/>
                  </a:lnTo>
                  <a:lnTo>
                    <a:pt x="7582048" y="1009588"/>
                  </a:lnTo>
                  <a:lnTo>
                    <a:pt x="7593478" y="1009588"/>
                  </a:lnTo>
                  <a:lnTo>
                    <a:pt x="7604908" y="1009588"/>
                  </a:lnTo>
                  <a:lnTo>
                    <a:pt x="7616385" y="1009588"/>
                  </a:lnTo>
                  <a:lnTo>
                    <a:pt x="7627815" y="1009588"/>
                  </a:lnTo>
                  <a:lnTo>
                    <a:pt x="7639246" y="1009588"/>
                  </a:lnTo>
                  <a:lnTo>
                    <a:pt x="7650676" y="1009588"/>
                  </a:lnTo>
                  <a:lnTo>
                    <a:pt x="7662106" y="1009588"/>
                  </a:lnTo>
                  <a:lnTo>
                    <a:pt x="7673583" y="1009588"/>
                  </a:lnTo>
                  <a:lnTo>
                    <a:pt x="7685013" y="1009588"/>
                  </a:lnTo>
                  <a:lnTo>
                    <a:pt x="7696443" y="1009588"/>
                  </a:lnTo>
                  <a:lnTo>
                    <a:pt x="7707873" y="1009588"/>
                  </a:lnTo>
                  <a:lnTo>
                    <a:pt x="7719303" y="1009588"/>
                  </a:lnTo>
                  <a:lnTo>
                    <a:pt x="7730733" y="1009588"/>
                  </a:lnTo>
                  <a:lnTo>
                    <a:pt x="7742211" y="1009588"/>
                  </a:lnTo>
                  <a:lnTo>
                    <a:pt x="7753641" y="1009588"/>
                  </a:lnTo>
                  <a:lnTo>
                    <a:pt x="7765071" y="1009588"/>
                  </a:lnTo>
                  <a:lnTo>
                    <a:pt x="7776501" y="1009588"/>
                  </a:lnTo>
                  <a:lnTo>
                    <a:pt x="7787931" y="1009588"/>
                  </a:lnTo>
                  <a:lnTo>
                    <a:pt x="7799408" y="1009588"/>
                  </a:lnTo>
                  <a:lnTo>
                    <a:pt x="7810839" y="1009588"/>
                  </a:lnTo>
                  <a:lnTo>
                    <a:pt x="7822268" y="1009588"/>
                  </a:lnTo>
                  <a:lnTo>
                    <a:pt x="7833698" y="1009588"/>
                  </a:lnTo>
                  <a:lnTo>
                    <a:pt x="7845128" y="1009588"/>
                  </a:lnTo>
                  <a:lnTo>
                    <a:pt x="7856606" y="1009588"/>
                  </a:lnTo>
                  <a:lnTo>
                    <a:pt x="7868036" y="1009588"/>
                  </a:lnTo>
                  <a:lnTo>
                    <a:pt x="7879466" y="1009588"/>
                  </a:lnTo>
                  <a:lnTo>
                    <a:pt x="7890896" y="1009588"/>
                  </a:lnTo>
                  <a:lnTo>
                    <a:pt x="7902326" y="1009588"/>
                  </a:lnTo>
                  <a:lnTo>
                    <a:pt x="7913804" y="1009588"/>
                  </a:lnTo>
                  <a:lnTo>
                    <a:pt x="7925234" y="1009588"/>
                  </a:lnTo>
                  <a:lnTo>
                    <a:pt x="7936663" y="1009588"/>
                  </a:lnTo>
                  <a:lnTo>
                    <a:pt x="7948094" y="1009588"/>
                  </a:lnTo>
                  <a:lnTo>
                    <a:pt x="7959524" y="1009588"/>
                  </a:lnTo>
                  <a:lnTo>
                    <a:pt x="7971001" y="1009588"/>
                  </a:lnTo>
                  <a:lnTo>
                    <a:pt x="7982431" y="1009588"/>
                  </a:lnTo>
                  <a:lnTo>
                    <a:pt x="7993861" y="1009588"/>
                  </a:lnTo>
                  <a:lnTo>
                    <a:pt x="8005291" y="1009588"/>
                  </a:lnTo>
                  <a:lnTo>
                    <a:pt x="8016721" y="1009588"/>
                  </a:lnTo>
                  <a:lnTo>
                    <a:pt x="8028199" y="1009588"/>
                  </a:lnTo>
                  <a:lnTo>
                    <a:pt x="8039629" y="1009588"/>
                  </a:lnTo>
                  <a:lnTo>
                    <a:pt x="8051059" y="1009588"/>
                  </a:lnTo>
                  <a:lnTo>
                    <a:pt x="8062489" y="1009588"/>
                  </a:lnTo>
                  <a:lnTo>
                    <a:pt x="8073919" y="1009588"/>
                  </a:lnTo>
                  <a:lnTo>
                    <a:pt x="8085396" y="1009588"/>
                  </a:lnTo>
                  <a:lnTo>
                    <a:pt x="8096826" y="1009588"/>
                  </a:lnTo>
                  <a:lnTo>
                    <a:pt x="8108256" y="1009588"/>
                  </a:lnTo>
                  <a:lnTo>
                    <a:pt x="8119687" y="1009588"/>
                  </a:lnTo>
                  <a:lnTo>
                    <a:pt x="8131117" y="1009588"/>
                  </a:lnTo>
                  <a:lnTo>
                    <a:pt x="8142594" y="1009588"/>
                  </a:lnTo>
                  <a:lnTo>
                    <a:pt x="8154024" y="1009588"/>
                  </a:lnTo>
                  <a:lnTo>
                    <a:pt x="8165454" y="1009588"/>
                  </a:lnTo>
                  <a:lnTo>
                    <a:pt x="8176884" y="1009588"/>
                  </a:lnTo>
                  <a:lnTo>
                    <a:pt x="8188314" y="1009588"/>
                  </a:lnTo>
                  <a:lnTo>
                    <a:pt x="8199792" y="1009588"/>
                  </a:lnTo>
                  <a:lnTo>
                    <a:pt x="8211222" y="1009588"/>
                  </a:lnTo>
                  <a:lnTo>
                    <a:pt x="8222652" y="1009588"/>
                  </a:lnTo>
                  <a:lnTo>
                    <a:pt x="8234082" y="1009588"/>
                  </a:lnTo>
                  <a:lnTo>
                    <a:pt x="8245512" y="1009588"/>
                  </a:lnTo>
                  <a:lnTo>
                    <a:pt x="8256989" y="1009588"/>
                  </a:lnTo>
                  <a:lnTo>
                    <a:pt x="8268419" y="1009588"/>
                  </a:lnTo>
                  <a:lnTo>
                    <a:pt x="8279850" y="1009588"/>
                  </a:lnTo>
                  <a:lnTo>
                    <a:pt x="8291280" y="1009588"/>
                  </a:lnTo>
                  <a:lnTo>
                    <a:pt x="8302709" y="1009588"/>
                  </a:lnTo>
                  <a:lnTo>
                    <a:pt x="8314187" y="1009588"/>
                  </a:lnTo>
                  <a:lnTo>
                    <a:pt x="8325617" y="1009588"/>
                  </a:lnTo>
                  <a:lnTo>
                    <a:pt x="8337047" y="1009588"/>
                  </a:lnTo>
                  <a:lnTo>
                    <a:pt x="8348477" y="1009588"/>
                  </a:lnTo>
                  <a:lnTo>
                    <a:pt x="8359907" y="1009588"/>
                  </a:lnTo>
                  <a:lnTo>
                    <a:pt x="8371385" y="1009588"/>
                  </a:lnTo>
                  <a:lnTo>
                    <a:pt x="8382815" y="1009588"/>
                  </a:lnTo>
                  <a:lnTo>
                    <a:pt x="8394245" y="1009588"/>
                  </a:lnTo>
                  <a:lnTo>
                    <a:pt x="8405674" y="1009588"/>
                  </a:lnTo>
                  <a:lnTo>
                    <a:pt x="8417104" y="1009588"/>
                  </a:lnTo>
                  <a:lnTo>
                    <a:pt x="8428582" y="1009588"/>
                  </a:lnTo>
                  <a:lnTo>
                    <a:pt x="8440012" y="1009588"/>
                  </a:lnTo>
                  <a:lnTo>
                    <a:pt x="8451442" y="1009588"/>
                  </a:lnTo>
                  <a:lnTo>
                    <a:pt x="8462872" y="1009588"/>
                  </a:lnTo>
                  <a:lnTo>
                    <a:pt x="8474302" y="1009588"/>
                  </a:lnTo>
                  <a:lnTo>
                    <a:pt x="8485780" y="1009588"/>
                  </a:lnTo>
                  <a:lnTo>
                    <a:pt x="8497210" y="1009588"/>
                  </a:lnTo>
                  <a:lnTo>
                    <a:pt x="8508640" y="1009588"/>
                  </a:lnTo>
                  <a:lnTo>
                    <a:pt x="8520069" y="1009588"/>
                  </a:lnTo>
                  <a:lnTo>
                    <a:pt x="8531500" y="1009588"/>
                  </a:lnTo>
                  <a:lnTo>
                    <a:pt x="8542977" y="1009588"/>
                  </a:lnTo>
                  <a:lnTo>
                    <a:pt x="8554407" y="1009588"/>
                  </a:lnTo>
                  <a:lnTo>
                    <a:pt x="8565837" y="1009588"/>
                  </a:lnTo>
                  <a:lnTo>
                    <a:pt x="8577267" y="1009588"/>
                  </a:lnTo>
                  <a:lnTo>
                    <a:pt x="8588697" y="1009588"/>
                  </a:lnTo>
                  <a:lnTo>
                    <a:pt x="8600175" y="1009588"/>
                  </a:lnTo>
                  <a:lnTo>
                    <a:pt x="8611605" y="1009588"/>
                  </a:lnTo>
                  <a:lnTo>
                    <a:pt x="8623035" y="1009588"/>
                  </a:lnTo>
                  <a:lnTo>
                    <a:pt x="8634465" y="1009588"/>
                  </a:lnTo>
                  <a:lnTo>
                    <a:pt x="8645895" y="1009588"/>
                  </a:lnTo>
                  <a:lnTo>
                    <a:pt x="8657373" y="1009588"/>
                  </a:lnTo>
                  <a:lnTo>
                    <a:pt x="8668802" y="1009588"/>
                  </a:lnTo>
                  <a:lnTo>
                    <a:pt x="8680232" y="1009588"/>
                  </a:lnTo>
                  <a:lnTo>
                    <a:pt x="8691662" y="1009588"/>
                  </a:lnTo>
                  <a:lnTo>
                    <a:pt x="8703093" y="1009588"/>
                  </a:lnTo>
                  <a:lnTo>
                    <a:pt x="8714570" y="1009588"/>
                  </a:lnTo>
                  <a:lnTo>
                    <a:pt x="8726000" y="1009588"/>
                  </a:lnTo>
                  <a:lnTo>
                    <a:pt x="8737430" y="1009588"/>
                  </a:lnTo>
                  <a:lnTo>
                    <a:pt x="8748860" y="1009588"/>
                  </a:lnTo>
                  <a:lnTo>
                    <a:pt x="8760290" y="1009588"/>
                  </a:lnTo>
                  <a:lnTo>
                    <a:pt x="8771768" y="1009588"/>
                  </a:lnTo>
                  <a:lnTo>
                    <a:pt x="8783198" y="1009588"/>
                  </a:lnTo>
                  <a:lnTo>
                    <a:pt x="8794628" y="1009588"/>
                  </a:lnTo>
                  <a:lnTo>
                    <a:pt x="8806058" y="1009588"/>
                  </a:lnTo>
                  <a:lnTo>
                    <a:pt x="8817488" y="1009588"/>
                  </a:lnTo>
                  <a:lnTo>
                    <a:pt x="8828918" y="1009588"/>
                  </a:lnTo>
                  <a:lnTo>
                    <a:pt x="8840395" y="1009588"/>
                  </a:lnTo>
                  <a:lnTo>
                    <a:pt x="8851825" y="1009588"/>
                  </a:lnTo>
                  <a:lnTo>
                    <a:pt x="8863256" y="1009588"/>
                  </a:lnTo>
                  <a:lnTo>
                    <a:pt x="8874686" y="1009588"/>
                  </a:lnTo>
                  <a:lnTo>
                    <a:pt x="8886115" y="1009588"/>
                  </a:lnTo>
                  <a:lnTo>
                    <a:pt x="8897593" y="1009588"/>
                  </a:lnTo>
                  <a:lnTo>
                    <a:pt x="8909022" y="1009588"/>
                  </a:lnTo>
                  <a:lnTo>
                    <a:pt x="8920453" y="1009588"/>
                  </a:lnTo>
                  <a:lnTo>
                    <a:pt x="8931883" y="1009588"/>
                  </a:lnTo>
                  <a:lnTo>
                    <a:pt x="8943313" y="1009588"/>
                  </a:lnTo>
                  <a:lnTo>
                    <a:pt x="8954791" y="1009588"/>
                  </a:lnTo>
                  <a:lnTo>
                    <a:pt x="8966220" y="1009588"/>
                  </a:lnTo>
                  <a:lnTo>
                    <a:pt x="8977651" y="1009588"/>
                  </a:lnTo>
                  <a:lnTo>
                    <a:pt x="8989080" y="1009588"/>
                  </a:lnTo>
                  <a:lnTo>
                    <a:pt x="9000511" y="1009588"/>
                  </a:lnTo>
                  <a:lnTo>
                    <a:pt x="9011988" y="1009588"/>
                  </a:lnTo>
                  <a:lnTo>
                    <a:pt x="9023418" y="1009588"/>
                  </a:lnTo>
                  <a:lnTo>
                    <a:pt x="9034849" y="1009588"/>
                  </a:lnTo>
                  <a:lnTo>
                    <a:pt x="9046278" y="1009588"/>
                  </a:lnTo>
                  <a:lnTo>
                    <a:pt x="9057709" y="1009588"/>
                  </a:lnTo>
                  <a:lnTo>
                    <a:pt x="9069186" y="1009588"/>
                  </a:lnTo>
                  <a:lnTo>
                    <a:pt x="9080615" y="1009588"/>
                  </a:lnTo>
                  <a:lnTo>
                    <a:pt x="9092046" y="1009588"/>
                  </a:lnTo>
                  <a:lnTo>
                    <a:pt x="9103476" y="1009588"/>
                  </a:lnTo>
                  <a:lnTo>
                    <a:pt x="9114906" y="1009588"/>
                  </a:lnTo>
                  <a:lnTo>
                    <a:pt x="9126384" y="1009588"/>
                  </a:lnTo>
                  <a:lnTo>
                    <a:pt x="9137813" y="1009588"/>
                  </a:lnTo>
                  <a:lnTo>
                    <a:pt x="9149244" y="1009588"/>
                  </a:lnTo>
                  <a:lnTo>
                    <a:pt x="9160673" y="1009588"/>
                  </a:lnTo>
                  <a:lnTo>
                    <a:pt x="9172104" y="1009588"/>
                  </a:lnTo>
                  <a:lnTo>
                    <a:pt x="9183581" y="1009588"/>
                  </a:lnTo>
                  <a:lnTo>
                    <a:pt x="9195011" y="1009588"/>
                  </a:lnTo>
                  <a:lnTo>
                    <a:pt x="9206442" y="1009588"/>
                  </a:lnTo>
                  <a:lnTo>
                    <a:pt x="9217871" y="1009588"/>
                  </a:lnTo>
                  <a:lnTo>
                    <a:pt x="9229301" y="1009588"/>
                  </a:lnTo>
                  <a:lnTo>
                    <a:pt x="9240779" y="1009588"/>
                  </a:lnTo>
                  <a:lnTo>
                    <a:pt x="9252209" y="1009588"/>
                  </a:lnTo>
                  <a:lnTo>
                    <a:pt x="9263639" y="1009588"/>
                  </a:lnTo>
                  <a:lnTo>
                    <a:pt x="9275069" y="1009588"/>
                  </a:lnTo>
                  <a:lnTo>
                    <a:pt x="9286498" y="1009588"/>
                  </a:lnTo>
                  <a:lnTo>
                    <a:pt x="9297977" y="1009588"/>
                  </a:lnTo>
                  <a:lnTo>
                    <a:pt x="9309406" y="1009588"/>
                  </a:lnTo>
                  <a:lnTo>
                    <a:pt x="9320837" y="1009588"/>
                  </a:lnTo>
                  <a:lnTo>
                    <a:pt x="9332266" y="1009588"/>
                  </a:lnTo>
                  <a:lnTo>
                    <a:pt x="9343696" y="1009588"/>
                  </a:lnTo>
                  <a:lnTo>
                    <a:pt x="9355174" y="1009588"/>
                  </a:lnTo>
                  <a:lnTo>
                    <a:pt x="9366604" y="1009588"/>
                  </a:lnTo>
                  <a:lnTo>
                    <a:pt x="9378035" y="1009588"/>
                  </a:lnTo>
                  <a:lnTo>
                    <a:pt x="9389464" y="1009588"/>
                  </a:lnTo>
                  <a:lnTo>
                    <a:pt x="9400894" y="1009588"/>
                  </a:lnTo>
                  <a:lnTo>
                    <a:pt x="9412372" y="1009588"/>
                  </a:lnTo>
                  <a:lnTo>
                    <a:pt x="9423802" y="1009588"/>
                  </a:lnTo>
                  <a:lnTo>
                    <a:pt x="9435232" y="1009588"/>
                  </a:lnTo>
                  <a:lnTo>
                    <a:pt x="9446662" y="1009588"/>
                  </a:lnTo>
                  <a:lnTo>
                    <a:pt x="9458091" y="1009588"/>
                  </a:lnTo>
                  <a:lnTo>
                    <a:pt x="9469570" y="1009588"/>
                  </a:lnTo>
                  <a:lnTo>
                    <a:pt x="9480999" y="1009588"/>
                  </a:lnTo>
                  <a:lnTo>
                    <a:pt x="9492429" y="1009588"/>
                  </a:lnTo>
                  <a:lnTo>
                    <a:pt x="9503859" y="1009588"/>
                  </a:lnTo>
                  <a:lnTo>
                    <a:pt x="9515289" y="1009588"/>
                  </a:lnTo>
                  <a:lnTo>
                    <a:pt x="9526767" y="1009588"/>
                  </a:lnTo>
                  <a:lnTo>
                    <a:pt x="9538197" y="1009588"/>
                  </a:lnTo>
                  <a:lnTo>
                    <a:pt x="9549626" y="1009588"/>
                  </a:lnTo>
                  <a:lnTo>
                    <a:pt x="9561057" y="1009588"/>
                  </a:lnTo>
                  <a:lnTo>
                    <a:pt x="9572487" y="1009588"/>
                  </a:lnTo>
                  <a:lnTo>
                    <a:pt x="9583965" y="1009588"/>
                  </a:lnTo>
                  <a:lnTo>
                    <a:pt x="9595395" y="1009588"/>
                  </a:lnTo>
                  <a:lnTo>
                    <a:pt x="9606824" y="1009588"/>
                  </a:lnTo>
                  <a:lnTo>
                    <a:pt x="9618255" y="1009588"/>
                  </a:lnTo>
                  <a:lnTo>
                    <a:pt x="9629684" y="1009588"/>
                  </a:lnTo>
                  <a:lnTo>
                    <a:pt x="9641163" y="1009588"/>
                  </a:lnTo>
                  <a:lnTo>
                    <a:pt x="9652592" y="1009588"/>
                  </a:lnTo>
                  <a:lnTo>
                    <a:pt x="9664022" y="1009588"/>
                  </a:lnTo>
                  <a:lnTo>
                    <a:pt x="9675452" y="1009588"/>
                  </a:lnTo>
                  <a:lnTo>
                    <a:pt x="9686882" y="1009588"/>
                  </a:lnTo>
                  <a:lnTo>
                    <a:pt x="9698360" y="1009588"/>
                  </a:lnTo>
                  <a:lnTo>
                    <a:pt x="9709790" y="1009588"/>
                  </a:lnTo>
                  <a:lnTo>
                    <a:pt x="9721219" y="1009588"/>
                  </a:lnTo>
                  <a:lnTo>
                    <a:pt x="9732650" y="1009588"/>
                  </a:lnTo>
                  <a:lnTo>
                    <a:pt x="9744080" y="1009588"/>
                  </a:lnTo>
                  <a:lnTo>
                    <a:pt x="9755557" y="1009588"/>
                  </a:lnTo>
                  <a:lnTo>
                    <a:pt x="9766988" y="1009588"/>
                  </a:lnTo>
                  <a:lnTo>
                    <a:pt x="9778417" y="1009588"/>
                  </a:lnTo>
                  <a:lnTo>
                    <a:pt x="9789848" y="1009588"/>
                  </a:lnTo>
                  <a:lnTo>
                    <a:pt x="9801277" y="1009588"/>
                  </a:lnTo>
                  <a:lnTo>
                    <a:pt x="9812755" y="1009588"/>
                  </a:lnTo>
                  <a:lnTo>
                    <a:pt x="9824185" y="1009588"/>
                  </a:lnTo>
                  <a:lnTo>
                    <a:pt x="9835615" y="1009588"/>
                  </a:lnTo>
                  <a:lnTo>
                    <a:pt x="9847045" y="1009588"/>
                  </a:lnTo>
                  <a:lnTo>
                    <a:pt x="9858475" y="1009588"/>
                  </a:lnTo>
                  <a:lnTo>
                    <a:pt x="9869952" y="1009588"/>
                  </a:lnTo>
                  <a:lnTo>
                    <a:pt x="9881383" y="1009588"/>
                  </a:lnTo>
                  <a:lnTo>
                    <a:pt x="9892812" y="1009588"/>
                  </a:lnTo>
                  <a:lnTo>
                    <a:pt x="9904243" y="1009588"/>
                  </a:lnTo>
                  <a:lnTo>
                    <a:pt x="9915673" y="1009588"/>
                  </a:lnTo>
                  <a:lnTo>
                    <a:pt x="9927102" y="1009588"/>
                  </a:lnTo>
                  <a:lnTo>
                    <a:pt x="9938581" y="1009588"/>
                  </a:lnTo>
                  <a:lnTo>
                    <a:pt x="9950010" y="1009588"/>
                  </a:lnTo>
                  <a:lnTo>
                    <a:pt x="9961441" y="633998"/>
                  </a:lnTo>
                  <a:lnTo>
                    <a:pt x="9972870" y="243383"/>
                  </a:lnTo>
                  <a:lnTo>
                    <a:pt x="9984300" y="324512"/>
                  </a:lnTo>
                  <a:lnTo>
                    <a:pt x="9995778" y="566390"/>
                  </a:lnTo>
                  <a:lnTo>
                    <a:pt x="10007208" y="480755"/>
                  </a:lnTo>
                  <a:lnTo>
                    <a:pt x="10018638" y="533338"/>
                  </a:lnTo>
                  <a:lnTo>
                    <a:pt x="10030068" y="129202"/>
                  </a:lnTo>
                  <a:lnTo>
                    <a:pt x="10041498" y="0"/>
                  </a:lnTo>
                  <a:lnTo>
                    <a:pt x="10052976" y="258409"/>
                  </a:lnTo>
                  <a:lnTo>
                    <a:pt x="10064405" y="309486"/>
                  </a:lnTo>
                  <a:lnTo>
                    <a:pt x="10075835" y="222352"/>
                  </a:lnTo>
                  <a:lnTo>
                    <a:pt x="10087266" y="483760"/>
                  </a:lnTo>
                  <a:lnTo>
                    <a:pt x="10098695" y="452214"/>
                  </a:lnTo>
                  <a:lnTo>
                    <a:pt x="10110174" y="271929"/>
                  </a:lnTo>
                  <a:lnTo>
                    <a:pt x="10121603" y="216341"/>
                  </a:lnTo>
                  <a:lnTo>
                    <a:pt x="10133033" y="255403"/>
                  </a:lnTo>
                  <a:lnTo>
                    <a:pt x="10144463" y="462729"/>
                  </a:lnTo>
                  <a:lnTo>
                    <a:pt x="10155893" y="554374"/>
                  </a:lnTo>
                  <a:lnTo>
                    <a:pt x="10167371" y="497281"/>
                  </a:lnTo>
                  <a:lnTo>
                    <a:pt x="10178801" y="405636"/>
                  </a:lnTo>
                  <a:lnTo>
                    <a:pt x="10190230" y="354559"/>
                  </a:lnTo>
                  <a:lnTo>
                    <a:pt x="10201661" y="163759"/>
                  </a:lnTo>
                  <a:lnTo>
                    <a:pt x="10213091" y="341038"/>
                  </a:lnTo>
                  <a:lnTo>
                    <a:pt x="10224569" y="492776"/>
                  </a:lnTo>
                  <a:lnTo>
                    <a:pt x="10235998" y="1009588"/>
                  </a:lnTo>
                  <a:lnTo>
                    <a:pt x="10247428" y="1009588"/>
                  </a:lnTo>
                  <a:lnTo>
                    <a:pt x="10258859" y="1009588"/>
                  </a:lnTo>
                  <a:lnTo>
                    <a:pt x="10270288" y="1009588"/>
                  </a:lnTo>
                  <a:lnTo>
                    <a:pt x="10281767" y="1009588"/>
                  </a:lnTo>
                  <a:lnTo>
                    <a:pt x="10293196" y="1009588"/>
                  </a:lnTo>
                  <a:lnTo>
                    <a:pt x="10304626" y="1009588"/>
                  </a:lnTo>
                  <a:lnTo>
                    <a:pt x="10316056" y="1009588"/>
                  </a:lnTo>
                  <a:lnTo>
                    <a:pt x="10327486" y="1009588"/>
                  </a:lnTo>
                  <a:lnTo>
                    <a:pt x="10338963" y="1009588"/>
                  </a:lnTo>
                  <a:lnTo>
                    <a:pt x="10350394" y="1009588"/>
                  </a:lnTo>
                  <a:lnTo>
                    <a:pt x="10361823" y="1009588"/>
                  </a:lnTo>
                  <a:lnTo>
                    <a:pt x="10373254" y="1009588"/>
                  </a:lnTo>
                  <a:lnTo>
                    <a:pt x="10384684" y="1009588"/>
                  </a:lnTo>
                  <a:lnTo>
                    <a:pt x="10396161" y="1008088"/>
                  </a:lnTo>
                  <a:lnTo>
                    <a:pt x="10407591" y="1009588"/>
                  </a:lnTo>
                  <a:lnTo>
                    <a:pt x="10419021" y="1009588"/>
                  </a:lnTo>
                  <a:lnTo>
                    <a:pt x="10430452" y="1009588"/>
                  </a:lnTo>
                  <a:lnTo>
                    <a:pt x="10441881" y="1009588"/>
                  </a:lnTo>
                  <a:lnTo>
                    <a:pt x="10453358" y="1009588"/>
                  </a:lnTo>
                  <a:lnTo>
                    <a:pt x="10464789" y="1009588"/>
                  </a:lnTo>
                  <a:lnTo>
                    <a:pt x="10476219" y="1009588"/>
                  </a:lnTo>
                  <a:lnTo>
                    <a:pt x="10487649" y="1009588"/>
                  </a:lnTo>
                  <a:lnTo>
                    <a:pt x="10499079" y="1009588"/>
                  </a:lnTo>
                  <a:lnTo>
                    <a:pt x="10510556" y="1009588"/>
                  </a:lnTo>
                  <a:lnTo>
                    <a:pt x="10521987" y="1009588"/>
                  </a:lnTo>
                  <a:lnTo>
                    <a:pt x="10533416" y="1009588"/>
                  </a:lnTo>
                  <a:lnTo>
                    <a:pt x="10544847" y="1009588"/>
                  </a:lnTo>
                  <a:lnTo>
                    <a:pt x="10556277" y="1009588"/>
                  </a:lnTo>
                  <a:lnTo>
                    <a:pt x="10567754" y="1009588"/>
                  </a:lnTo>
                  <a:lnTo>
                    <a:pt x="10579184" y="1009588"/>
                  </a:lnTo>
                  <a:lnTo>
                    <a:pt x="10590614" y="1009588"/>
                  </a:lnTo>
                  <a:lnTo>
                    <a:pt x="10602045" y="1009588"/>
                  </a:lnTo>
                  <a:lnTo>
                    <a:pt x="10613474" y="1009588"/>
                  </a:lnTo>
                  <a:lnTo>
                    <a:pt x="10624951" y="1009588"/>
                  </a:lnTo>
                  <a:lnTo>
                    <a:pt x="10636382" y="1009588"/>
                  </a:lnTo>
                  <a:lnTo>
                    <a:pt x="10647812" y="1009588"/>
                  </a:lnTo>
                  <a:lnTo>
                    <a:pt x="10659241" y="1009588"/>
                  </a:lnTo>
                  <a:lnTo>
                    <a:pt x="10670672" y="1009588"/>
                  </a:lnTo>
                  <a:lnTo>
                    <a:pt x="10682149" y="1009588"/>
                  </a:lnTo>
                  <a:lnTo>
                    <a:pt x="10693580" y="1009588"/>
                  </a:lnTo>
                  <a:lnTo>
                    <a:pt x="10705009" y="1009588"/>
                  </a:lnTo>
                  <a:lnTo>
                    <a:pt x="10716439" y="1009588"/>
                  </a:lnTo>
                  <a:lnTo>
                    <a:pt x="10727870" y="1009588"/>
                  </a:lnTo>
                  <a:lnTo>
                    <a:pt x="10739347" y="1009588"/>
                  </a:lnTo>
                  <a:lnTo>
                    <a:pt x="10750778" y="1009588"/>
                  </a:lnTo>
                  <a:lnTo>
                    <a:pt x="10762207" y="1009588"/>
                  </a:lnTo>
                  <a:lnTo>
                    <a:pt x="10773637" y="1009588"/>
                  </a:lnTo>
                  <a:lnTo>
                    <a:pt x="10785067" y="1009588"/>
                  </a:lnTo>
                  <a:lnTo>
                    <a:pt x="10796544" y="1009588"/>
                  </a:lnTo>
                  <a:lnTo>
                    <a:pt x="10807975" y="1009588"/>
                  </a:lnTo>
                  <a:lnTo>
                    <a:pt x="10819405" y="1009588"/>
                  </a:lnTo>
                  <a:lnTo>
                    <a:pt x="10830834" y="1009588"/>
                  </a:lnTo>
                  <a:lnTo>
                    <a:pt x="10842265" y="1009588"/>
                  </a:lnTo>
                  <a:lnTo>
                    <a:pt x="10853742" y="1009588"/>
                  </a:lnTo>
                  <a:lnTo>
                    <a:pt x="10865173" y="1009588"/>
                  </a:lnTo>
                  <a:lnTo>
                    <a:pt x="10876602" y="1009588"/>
                  </a:lnTo>
                  <a:lnTo>
                    <a:pt x="10888032" y="1009588"/>
                  </a:lnTo>
                  <a:lnTo>
                    <a:pt x="10899463" y="1009588"/>
                  </a:lnTo>
                  <a:lnTo>
                    <a:pt x="10910892" y="1009588"/>
                  </a:lnTo>
                  <a:lnTo>
                    <a:pt x="10922369" y="1009588"/>
                  </a:lnTo>
                  <a:lnTo>
                    <a:pt x="10933800" y="1009588"/>
                  </a:lnTo>
                  <a:lnTo>
                    <a:pt x="10945230" y="1009588"/>
                  </a:lnTo>
                  <a:lnTo>
                    <a:pt x="10956660" y="1009588"/>
                  </a:lnTo>
                  <a:lnTo>
                    <a:pt x="10968090" y="1009588"/>
                  </a:lnTo>
                  <a:lnTo>
                    <a:pt x="10979567" y="1009588"/>
                  </a:lnTo>
                  <a:lnTo>
                    <a:pt x="10990998" y="1009588"/>
                  </a:lnTo>
                  <a:lnTo>
                    <a:pt x="11002427" y="1009588"/>
                  </a:lnTo>
                  <a:lnTo>
                    <a:pt x="11013858" y="1009588"/>
                  </a:lnTo>
                  <a:lnTo>
                    <a:pt x="11025287" y="1009588"/>
                  </a:lnTo>
                  <a:lnTo>
                    <a:pt x="11036765" y="1009588"/>
                  </a:lnTo>
                  <a:lnTo>
                    <a:pt x="11048195" y="1009588"/>
                  </a:lnTo>
                  <a:lnTo>
                    <a:pt x="11059625" y="1009588"/>
                  </a:lnTo>
                  <a:lnTo>
                    <a:pt x="11071056" y="1009588"/>
                  </a:lnTo>
                  <a:lnTo>
                    <a:pt x="11082485" y="1009588"/>
                  </a:lnTo>
                  <a:lnTo>
                    <a:pt x="11093962" y="1009588"/>
                  </a:lnTo>
                  <a:lnTo>
                    <a:pt x="11105393" y="1009588"/>
                  </a:lnTo>
                  <a:lnTo>
                    <a:pt x="11116823" y="1009588"/>
                  </a:lnTo>
                  <a:lnTo>
                    <a:pt x="11128253" y="1009588"/>
                  </a:lnTo>
                  <a:lnTo>
                    <a:pt x="11139683" y="1009588"/>
                  </a:lnTo>
                  <a:lnTo>
                    <a:pt x="11151160" y="1009588"/>
                  </a:lnTo>
                  <a:lnTo>
                    <a:pt x="11162591" y="1009588"/>
                  </a:lnTo>
                  <a:lnTo>
                    <a:pt x="11174020" y="1009588"/>
                  </a:lnTo>
                  <a:lnTo>
                    <a:pt x="11185451" y="1009588"/>
                  </a:lnTo>
                  <a:lnTo>
                    <a:pt x="11196881" y="1009588"/>
                  </a:lnTo>
                  <a:lnTo>
                    <a:pt x="11208358" y="1009588"/>
                  </a:lnTo>
                  <a:lnTo>
                    <a:pt x="11218359" y="1009588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0" name="Freeform 129">
              <a:extLst>
                <a:ext uri="{FF2B5EF4-FFF2-40B4-BE49-F238E27FC236}">
                  <a16:creationId xmlns:a16="http://schemas.microsoft.com/office/drawing/2014/main" id="{0362F6F3-9E75-C245-8FA4-EE1ABFB2757D}"/>
                </a:ext>
              </a:extLst>
            </p:cNvPr>
            <p:cNvSpPr/>
            <p:nvPr/>
          </p:nvSpPr>
          <p:spPr>
            <a:xfrm>
              <a:off x="851149" y="5466764"/>
              <a:ext cx="11218359" cy="633998"/>
            </a:xfrm>
            <a:custGeom>
              <a:avLst/>
              <a:gdLst>
                <a:gd name="connsiteX0" fmla="*/ 0 w 11218359"/>
                <a:gd name="connsiteY0" fmla="*/ 633998 h 633998"/>
                <a:gd name="connsiteX1" fmla="*/ 9149 w 11218359"/>
                <a:gd name="connsiteY1" fmla="*/ 633998 h 633998"/>
                <a:gd name="connsiteX2" fmla="*/ 20588 w 11218359"/>
                <a:gd name="connsiteY2" fmla="*/ 633998 h 633998"/>
                <a:gd name="connsiteX3" fmla="*/ 32028 w 11218359"/>
                <a:gd name="connsiteY3" fmla="*/ 633998 h 633998"/>
                <a:gd name="connsiteX4" fmla="*/ 43467 w 11218359"/>
                <a:gd name="connsiteY4" fmla="*/ 633998 h 633998"/>
                <a:gd name="connsiteX5" fmla="*/ 54907 w 11218359"/>
                <a:gd name="connsiteY5" fmla="*/ 633998 h 633998"/>
                <a:gd name="connsiteX6" fmla="*/ 66346 w 11218359"/>
                <a:gd name="connsiteY6" fmla="*/ 633998 h 633998"/>
                <a:gd name="connsiteX7" fmla="*/ 77786 w 11218359"/>
                <a:gd name="connsiteY7" fmla="*/ 633998 h 633998"/>
                <a:gd name="connsiteX8" fmla="*/ 89225 w 11218359"/>
                <a:gd name="connsiteY8" fmla="*/ 633998 h 633998"/>
                <a:gd name="connsiteX9" fmla="*/ 100665 w 11218359"/>
                <a:gd name="connsiteY9" fmla="*/ 633998 h 633998"/>
                <a:gd name="connsiteX10" fmla="*/ 112104 w 11218359"/>
                <a:gd name="connsiteY10" fmla="*/ 633998 h 633998"/>
                <a:gd name="connsiteX11" fmla="*/ 123544 w 11218359"/>
                <a:gd name="connsiteY11" fmla="*/ 633998 h 633998"/>
                <a:gd name="connsiteX12" fmla="*/ 134979 w 11218359"/>
                <a:gd name="connsiteY12" fmla="*/ 633998 h 633998"/>
                <a:gd name="connsiteX13" fmla="*/ 146423 w 11218359"/>
                <a:gd name="connsiteY13" fmla="*/ 633998 h 633998"/>
                <a:gd name="connsiteX14" fmla="*/ 157858 w 11218359"/>
                <a:gd name="connsiteY14" fmla="*/ 633998 h 633998"/>
                <a:gd name="connsiteX15" fmla="*/ 169297 w 11218359"/>
                <a:gd name="connsiteY15" fmla="*/ 633998 h 633998"/>
                <a:gd name="connsiteX16" fmla="*/ 180737 w 11218359"/>
                <a:gd name="connsiteY16" fmla="*/ 633998 h 633998"/>
                <a:gd name="connsiteX17" fmla="*/ 192176 w 11218359"/>
                <a:gd name="connsiteY17" fmla="*/ 633998 h 633998"/>
                <a:gd name="connsiteX18" fmla="*/ 203616 w 11218359"/>
                <a:gd name="connsiteY18" fmla="*/ 633998 h 633998"/>
                <a:gd name="connsiteX19" fmla="*/ 215055 w 11218359"/>
                <a:gd name="connsiteY19" fmla="*/ 633998 h 633998"/>
                <a:gd name="connsiteX20" fmla="*/ 226495 w 11218359"/>
                <a:gd name="connsiteY20" fmla="*/ 633998 h 633998"/>
                <a:gd name="connsiteX21" fmla="*/ 237935 w 11218359"/>
                <a:gd name="connsiteY21" fmla="*/ 417657 h 633998"/>
                <a:gd name="connsiteX22" fmla="*/ 249374 w 11218359"/>
                <a:gd name="connsiteY22" fmla="*/ 250898 h 633998"/>
                <a:gd name="connsiteX23" fmla="*/ 260814 w 11218359"/>
                <a:gd name="connsiteY23" fmla="*/ 60098 h 633998"/>
                <a:gd name="connsiteX24" fmla="*/ 272253 w 11218359"/>
                <a:gd name="connsiteY24" fmla="*/ 0 h 633998"/>
                <a:gd name="connsiteX25" fmla="*/ 273749 w 11218359"/>
                <a:gd name="connsiteY25" fmla="*/ 80734 h 633998"/>
                <a:gd name="connsiteX26" fmla="*/ 283693 w 11218359"/>
                <a:gd name="connsiteY26" fmla="*/ 618973 h 633998"/>
                <a:gd name="connsiteX27" fmla="*/ 295132 w 11218359"/>
                <a:gd name="connsiteY27" fmla="*/ 633998 h 633998"/>
                <a:gd name="connsiteX28" fmla="*/ 306572 w 11218359"/>
                <a:gd name="connsiteY28" fmla="*/ 633998 h 633998"/>
                <a:gd name="connsiteX29" fmla="*/ 318011 w 11218359"/>
                <a:gd name="connsiteY29" fmla="*/ 632498 h 633998"/>
                <a:gd name="connsiteX30" fmla="*/ 329451 w 11218359"/>
                <a:gd name="connsiteY30" fmla="*/ 633998 h 633998"/>
                <a:gd name="connsiteX31" fmla="*/ 340890 w 11218359"/>
                <a:gd name="connsiteY31" fmla="*/ 633998 h 633998"/>
                <a:gd name="connsiteX32" fmla="*/ 352330 w 11218359"/>
                <a:gd name="connsiteY32" fmla="*/ 633998 h 633998"/>
                <a:gd name="connsiteX33" fmla="*/ 363769 w 11218359"/>
                <a:gd name="connsiteY33" fmla="*/ 633998 h 633998"/>
                <a:gd name="connsiteX34" fmla="*/ 375209 w 11218359"/>
                <a:gd name="connsiteY34" fmla="*/ 626488 h 633998"/>
                <a:gd name="connsiteX35" fmla="*/ 386648 w 11218359"/>
                <a:gd name="connsiteY35" fmla="*/ 633998 h 633998"/>
                <a:gd name="connsiteX36" fmla="*/ 398088 w 11218359"/>
                <a:gd name="connsiteY36" fmla="*/ 633998 h 633998"/>
                <a:gd name="connsiteX37" fmla="*/ 409527 w 11218359"/>
                <a:gd name="connsiteY37" fmla="*/ 633998 h 633998"/>
                <a:gd name="connsiteX38" fmla="*/ 420967 w 11218359"/>
                <a:gd name="connsiteY38" fmla="*/ 633998 h 633998"/>
                <a:gd name="connsiteX39" fmla="*/ 432406 w 11218359"/>
                <a:gd name="connsiteY39" fmla="*/ 633998 h 633998"/>
                <a:gd name="connsiteX40" fmla="*/ 443846 w 11218359"/>
                <a:gd name="connsiteY40" fmla="*/ 633998 h 633998"/>
                <a:gd name="connsiteX41" fmla="*/ 455285 w 11218359"/>
                <a:gd name="connsiteY41" fmla="*/ 633998 h 633998"/>
                <a:gd name="connsiteX42" fmla="*/ 466725 w 11218359"/>
                <a:gd name="connsiteY42" fmla="*/ 633998 h 633998"/>
                <a:gd name="connsiteX43" fmla="*/ 478165 w 11218359"/>
                <a:gd name="connsiteY43" fmla="*/ 633998 h 633998"/>
                <a:gd name="connsiteX44" fmla="*/ 489604 w 11218359"/>
                <a:gd name="connsiteY44" fmla="*/ 633998 h 633998"/>
                <a:gd name="connsiteX45" fmla="*/ 501044 w 11218359"/>
                <a:gd name="connsiteY45" fmla="*/ 633998 h 633998"/>
                <a:gd name="connsiteX46" fmla="*/ 512483 w 11218359"/>
                <a:gd name="connsiteY46" fmla="*/ 633998 h 633998"/>
                <a:gd name="connsiteX47" fmla="*/ 523923 w 11218359"/>
                <a:gd name="connsiteY47" fmla="*/ 633998 h 633998"/>
                <a:gd name="connsiteX48" fmla="*/ 535362 w 11218359"/>
                <a:gd name="connsiteY48" fmla="*/ 633998 h 633998"/>
                <a:gd name="connsiteX49" fmla="*/ 546802 w 11218359"/>
                <a:gd name="connsiteY49" fmla="*/ 633998 h 633998"/>
                <a:gd name="connsiteX50" fmla="*/ 558241 w 11218359"/>
                <a:gd name="connsiteY50" fmla="*/ 633998 h 633998"/>
                <a:gd name="connsiteX51" fmla="*/ 569681 w 11218359"/>
                <a:gd name="connsiteY51" fmla="*/ 633998 h 633998"/>
                <a:gd name="connsiteX52" fmla="*/ 581120 w 11218359"/>
                <a:gd name="connsiteY52" fmla="*/ 633998 h 633998"/>
                <a:gd name="connsiteX53" fmla="*/ 592560 w 11218359"/>
                <a:gd name="connsiteY53" fmla="*/ 633998 h 633998"/>
                <a:gd name="connsiteX54" fmla="*/ 603999 w 11218359"/>
                <a:gd name="connsiteY54" fmla="*/ 633998 h 633998"/>
                <a:gd name="connsiteX55" fmla="*/ 615439 w 11218359"/>
                <a:gd name="connsiteY55" fmla="*/ 633998 h 633998"/>
                <a:gd name="connsiteX56" fmla="*/ 626878 w 11218359"/>
                <a:gd name="connsiteY56" fmla="*/ 633998 h 633998"/>
                <a:gd name="connsiteX57" fmla="*/ 638318 w 11218359"/>
                <a:gd name="connsiteY57" fmla="*/ 633998 h 633998"/>
                <a:gd name="connsiteX58" fmla="*/ 649757 w 11218359"/>
                <a:gd name="connsiteY58" fmla="*/ 633998 h 633998"/>
                <a:gd name="connsiteX59" fmla="*/ 661192 w 11218359"/>
                <a:gd name="connsiteY59" fmla="*/ 633998 h 633998"/>
                <a:gd name="connsiteX60" fmla="*/ 672632 w 11218359"/>
                <a:gd name="connsiteY60" fmla="*/ 633998 h 633998"/>
                <a:gd name="connsiteX61" fmla="*/ 684071 w 11218359"/>
                <a:gd name="connsiteY61" fmla="*/ 633998 h 633998"/>
                <a:gd name="connsiteX62" fmla="*/ 695511 w 11218359"/>
                <a:gd name="connsiteY62" fmla="*/ 633998 h 633998"/>
                <a:gd name="connsiteX63" fmla="*/ 706950 w 11218359"/>
                <a:gd name="connsiteY63" fmla="*/ 633998 h 633998"/>
                <a:gd name="connsiteX64" fmla="*/ 718390 w 11218359"/>
                <a:gd name="connsiteY64" fmla="*/ 633998 h 633998"/>
                <a:gd name="connsiteX65" fmla="*/ 729829 w 11218359"/>
                <a:gd name="connsiteY65" fmla="*/ 633998 h 633998"/>
                <a:gd name="connsiteX66" fmla="*/ 741269 w 11218359"/>
                <a:gd name="connsiteY66" fmla="*/ 633998 h 633998"/>
                <a:gd name="connsiteX67" fmla="*/ 752708 w 11218359"/>
                <a:gd name="connsiteY67" fmla="*/ 633998 h 633998"/>
                <a:gd name="connsiteX68" fmla="*/ 764148 w 11218359"/>
                <a:gd name="connsiteY68" fmla="*/ 633998 h 633998"/>
                <a:gd name="connsiteX69" fmla="*/ 775587 w 11218359"/>
                <a:gd name="connsiteY69" fmla="*/ 633998 h 633998"/>
                <a:gd name="connsiteX70" fmla="*/ 787027 w 11218359"/>
                <a:gd name="connsiteY70" fmla="*/ 633998 h 633998"/>
                <a:gd name="connsiteX71" fmla="*/ 798467 w 11218359"/>
                <a:gd name="connsiteY71" fmla="*/ 633998 h 633998"/>
                <a:gd name="connsiteX72" fmla="*/ 809906 w 11218359"/>
                <a:gd name="connsiteY72" fmla="*/ 633998 h 633998"/>
                <a:gd name="connsiteX73" fmla="*/ 821346 w 11218359"/>
                <a:gd name="connsiteY73" fmla="*/ 633998 h 633998"/>
                <a:gd name="connsiteX74" fmla="*/ 832785 w 11218359"/>
                <a:gd name="connsiteY74" fmla="*/ 633998 h 633998"/>
                <a:gd name="connsiteX75" fmla="*/ 844225 w 11218359"/>
                <a:gd name="connsiteY75" fmla="*/ 633998 h 633998"/>
                <a:gd name="connsiteX76" fmla="*/ 855664 w 11218359"/>
                <a:gd name="connsiteY76" fmla="*/ 633998 h 633998"/>
                <a:gd name="connsiteX77" fmla="*/ 867104 w 11218359"/>
                <a:gd name="connsiteY77" fmla="*/ 633998 h 633998"/>
                <a:gd name="connsiteX78" fmla="*/ 878543 w 11218359"/>
                <a:gd name="connsiteY78" fmla="*/ 633998 h 633998"/>
                <a:gd name="connsiteX79" fmla="*/ 889983 w 11218359"/>
                <a:gd name="connsiteY79" fmla="*/ 633998 h 633998"/>
                <a:gd name="connsiteX80" fmla="*/ 901422 w 11218359"/>
                <a:gd name="connsiteY80" fmla="*/ 633998 h 633998"/>
                <a:gd name="connsiteX81" fmla="*/ 912862 w 11218359"/>
                <a:gd name="connsiteY81" fmla="*/ 633998 h 633998"/>
                <a:gd name="connsiteX82" fmla="*/ 924301 w 11218359"/>
                <a:gd name="connsiteY82" fmla="*/ 633998 h 633998"/>
                <a:gd name="connsiteX83" fmla="*/ 935741 w 11218359"/>
                <a:gd name="connsiteY83" fmla="*/ 633998 h 633998"/>
                <a:gd name="connsiteX84" fmla="*/ 947180 w 11218359"/>
                <a:gd name="connsiteY84" fmla="*/ 633998 h 633998"/>
                <a:gd name="connsiteX85" fmla="*/ 958620 w 11218359"/>
                <a:gd name="connsiteY85" fmla="*/ 633998 h 633998"/>
                <a:gd name="connsiteX86" fmla="*/ 970059 w 11218359"/>
                <a:gd name="connsiteY86" fmla="*/ 633998 h 633998"/>
                <a:gd name="connsiteX87" fmla="*/ 981499 w 11218359"/>
                <a:gd name="connsiteY87" fmla="*/ 633998 h 633998"/>
                <a:gd name="connsiteX88" fmla="*/ 992938 w 11218359"/>
                <a:gd name="connsiteY88" fmla="*/ 633998 h 633998"/>
                <a:gd name="connsiteX89" fmla="*/ 1004378 w 11218359"/>
                <a:gd name="connsiteY89" fmla="*/ 633998 h 633998"/>
                <a:gd name="connsiteX90" fmla="*/ 1015818 w 11218359"/>
                <a:gd name="connsiteY90" fmla="*/ 633998 h 633998"/>
                <a:gd name="connsiteX91" fmla="*/ 1027257 w 11218359"/>
                <a:gd name="connsiteY91" fmla="*/ 633998 h 633998"/>
                <a:gd name="connsiteX92" fmla="*/ 1038697 w 11218359"/>
                <a:gd name="connsiteY92" fmla="*/ 633998 h 633998"/>
                <a:gd name="connsiteX93" fmla="*/ 1050136 w 11218359"/>
                <a:gd name="connsiteY93" fmla="*/ 633998 h 633998"/>
                <a:gd name="connsiteX94" fmla="*/ 1061576 w 11218359"/>
                <a:gd name="connsiteY94" fmla="*/ 633998 h 633998"/>
                <a:gd name="connsiteX95" fmla="*/ 1073015 w 11218359"/>
                <a:gd name="connsiteY95" fmla="*/ 633998 h 633998"/>
                <a:gd name="connsiteX96" fmla="*/ 1084455 w 11218359"/>
                <a:gd name="connsiteY96" fmla="*/ 633998 h 633998"/>
                <a:gd name="connsiteX97" fmla="*/ 1095894 w 11218359"/>
                <a:gd name="connsiteY97" fmla="*/ 633998 h 633998"/>
                <a:gd name="connsiteX98" fmla="*/ 1107334 w 11218359"/>
                <a:gd name="connsiteY98" fmla="*/ 633998 h 633998"/>
                <a:gd name="connsiteX99" fmla="*/ 1118773 w 11218359"/>
                <a:gd name="connsiteY99" fmla="*/ 633998 h 633998"/>
                <a:gd name="connsiteX100" fmla="*/ 1130213 w 11218359"/>
                <a:gd name="connsiteY100" fmla="*/ 633998 h 633998"/>
                <a:gd name="connsiteX101" fmla="*/ 1141652 w 11218359"/>
                <a:gd name="connsiteY101" fmla="*/ 633998 h 633998"/>
                <a:gd name="connsiteX102" fmla="*/ 1153092 w 11218359"/>
                <a:gd name="connsiteY102" fmla="*/ 633998 h 633998"/>
                <a:gd name="connsiteX103" fmla="*/ 1164531 w 11218359"/>
                <a:gd name="connsiteY103" fmla="*/ 633998 h 633998"/>
                <a:gd name="connsiteX104" fmla="*/ 1175971 w 11218359"/>
                <a:gd name="connsiteY104" fmla="*/ 633998 h 633998"/>
                <a:gd name="connsiteX105" fmla="*/ 1187406 w 11218359"/>
                <a:gd name="connsiteY105" fmla="*/ 633998 h 633998"/>
                <a:gd name="connsiteX106" fmla="*/ 1198845 w 11218359"/>
                <a:gd name="connsiteY106" fmla="*/ 633998 h 633998"/>
                <a:gd name="connsiteX107" fmla="*/ 1210285 w 11218359"/>
                <a:gd name="connsiteY107" fmla="*/ 633998 h 633998"/>
                <a:gd name="connsiteX108" fmla="*/ 1221724 w 11218359"/>
                <a:gd name="connsiteY108" fmla="*/ 633998 h 633998"/>
                <a:gd name="connsiteX109" fmla="*/ 1233164 w 11218359"/>
                <a:gd name="connsiteY109" fmla="*/ 633998 h 633998"/>
                <a:gd name="connsiteX110" fmla="*/ 1244603 w 11218359"/>
                <a:gd name="connsiteY110" fmla="*/ 633998 h 633998"/>
                <a:gd name="connsiteX111" fmla="*/ 1256043 w 11218359"/>
                <a:gd name="connsiteY111" fmla="*/ 633998 h 633998"/>
                <a:gd name="connsiteX112" fmla="*/ 1267482 w 11218359"/>
                <a:gd name="connsiteY112" fmla="*/ 633998 h 633998"/>
                <a:gd name="connsiteX113" fmla="*/ 1278922 w 11218359"/>
                <a:gd name="connsiteY113" fmla="*/ 633998 h 633998"/>
                <a:gd name="connsiteX114" fmla="*/ 1290361 w 11218359"/>
                <a:gd name="connsiteY114" fmla="*/ 633998 h 633998"/>
                <a:gd name="connsiteX115" fmla="*/ 1301801 w 11218359"/>
                <a:gd name="connsiteY115" fmla="*/ 633998 h 633998"/>
                <a:gd name="connsiteX116" fmla="*/ 1313240 w 11218359"/>
                <a:gd name="connsiteY116" fmla="*/ 633998 h 633998"/>
                <a:gd name="connsiteX117" fmla="*/ 1324680 w 11218359"/>
                <a:gd name="connsiteY117" fmla="*/ 633998 h 633998"/>
                <a:gd name="connsiteX118" fmla="*/ 1336120 w 11218359"/>
                <a:gd name="connsiteY118" fmla="*/ 633998 h 633998"/>
                <a:gd name="connsiteX119" fmla="*/ 1347559 w 11218359"/>
                <a:gd name="connsiteY119" fmla="*/ 633998 h 633998"/>
                <a:gd name="connsiteX120" fmla="*/ 1358999 w 11218359"/>
                <a:gd name="connsiteY120" fmla="*/ 633998 h 633998"/>
                <a:gd name="connsiteX121" fmla="*/ 1370438 w 11218359"/>
                <a:gd name="connsiteY121" fmla="*/ 633998 h 633998"/>
                <a:gd name="connsiteX122" fmla="*/ 1381878 w 11218359"/>
                <a:gd name="connsiteY122" fmla="*/ 633998 h 633998"/>
                <a:gd name="connsiteX123" fmla="*/ 1393317 w 11218359"/>
                <a:gd name="connsiteY123" fmla="*/ 633998 h 633998"/>
                <a:gd name="connsiteX124" fmla="*/ 1404757 w 11218359"/>
                <a:gd name="connsiteY124" fmla="*/ 633998 h 633998"/>
                <a:gd name="connsiteX125" fmla="*/ 1416196 w 11218359"/>
                <a:gd name="connsiteY125" fmla="*/ 633998 h 633998"/>
                <a:gd name="connsiteX126" fmla="*/ 1427636 w 11218359"/>
                <a:gd name="connsiteY126" fmla="*/ 633998 h 633998"/>
                <a:gd name="connsiteX127" fmla="*/ 1439075 w 11218359"/>
                <a:gd name="connsiteY127" fmla="*/ 633998 h 633998"/>
                <a:gd name="connsiteX128" fmla="*/ 1450515 w 11218359"/>
                <a:gd name="connsiteY128" fmla="*/ 633998 h 633998"/>
                <a:gd name="connsiteX129" fmla="*/ 1461954 w 11218359"/>
                <a:gd name="connsiteY129" fmla="*/ 633998 h 633998"/>
                <a:gd name="connsiteX130" fmla="*/ 1473394 w 11218359"/>
                <a:gd name="connsiteY130" fmla="*/ 633998 h 633998"/>
                <a:gd name="connsiteX131" fmla="*/ 1484833 w 11218359"/>
                <a:gd name="connsiteY131" fmla="*/ 633998 h 633998"/>
                <a:gd name="connsiteX132" fmla="*/ 1496273 w 11218359"/>
                <a:gd name="connsiteY132" fmla="*/ 633998 h 633998"/>
                <a:gd name="connsiteX133" fmla="*/ 1507712 w 11218359"/>
                <a:gd name="connsiteY133" fmla="*/ 633998 h 633998"/>
                <a:gd name="connsiteX134" fmla="*/ 1519152 w 11218359"/>
                <a:gd name="connsiteY134" fmla="*/ 633998 h 633998"/>
                <a:gd name="connsiteX135" fmla="*/ 1530591 w 11218359"/>
                <a:gd name="connsiteY135" fmla="*/ 633998 h 633998"/>
                <a:gd name="connsiteX136" fmla="*/ 1542031 w 11218359"/>
                <a:gd name="connsiteY136" fmla="*/ 633998 h 633998"/>
                <a:gd name="connsiteX137" fmla="*/ 1553471 w 11218359"/>
                <a:gd name="connsiteY137" fmla="*/ 633998 h 633998"/>
                <a:gd name="connsiteX138" fmla="*/ 1564910 w 11218359"/>
                <a:gd name="connsiteY138" fmla="*/ 633998 h 633998"/>
                <a:gd name="connsiteX139" fmla="*/ 1576349 w 11218359"/>
                <a:gd name="connsiteY139" fmla="*/ 633998 h 633998"/>
                <a:gd name="connsiteX140" fmla="*/ 1587789 w 11218359"/>
                <a:gd name="connsiteY140" fmla="*/ 633998 h 633998"/>
                <a:gd name="connsiteX141" fmla="*/ 1599229 w 11218359"/>
                <a:gd name="connsiteY141" fmla="*/ 633998 h 633998"/>
                <a:gd name="connsiteX142" fmla="*/ 1610668 w 11218359"/>
                <a:gd name="connsiteY142" fmla="*/ 633998 h 633998"/>
                <a:gd name="connsiteX143" fmla="*/ 1622107 w 11218359"/>
                <a:gd name="connsiteY143" fmla="*/ 633998 h 633998"/>
                <a:gd name="connsiteX144" fmla="*/ 1633547 w 11218359"/>
                <a:gd name="connsiteY144" fmla="*/ 633998 h 633998"/>
                <a:gd name="connsiteX145" fmla="*/ 1644987 w 11218359"/>
                <a:gd name="connsiteY145" fmla="*/ 633998 h 633998"/>
                <a:gd name="connsiteX146" fmla="*/ 1656426 w 11218359"/>
                <a:gd name="connsiteY146" fmla="*/ 633998 h 633998"/>
                <a:gd name="connsiteX147" fmla="*/ 1667866 w 11218359"/>
                <a:gd name="connsiteY147" fmla="*/ 633998 h 633998"/>
                <a:gd name="connsiteX148" fmla="*/ 1679305 w 11218359"/>
                <a:gd name="connsiteY148" fmla="*/ 633998 h 633998"/>
                <a:gd name="connsiteX149" fmla="*/ 1690745 w 11218359"/>
                <a:gd name="connsiteY149" fmla="*/ 633998 h 633998"/>
                <a:gd name="connsiteX150" fmla="*/ 1702184 w 11218359"/>
                <a:gd name="connsiteY150" fmla="*/ 633998 h 633998"/>
                <a:gd name="connsiteX151" fmla="*/ 1713619 w 11218359"/>
                <a:gd name="connsiteY151" fmla="*/ 633998 h 633998"/>
                <a:gd name="connsiteX152" fmla="*/ 1725063 w 11218359"/>
                <a:gd name="connsiteY152" fmla="*/ 633998 h 633998"/>
                <a:gd name="connsiteX153" fmla="*/ 1736498 w 11218359"/>
                <a:gd name="connsiteY153" fmla="*/ 633998 h 633998"/>
                <a:gd name="connsiteX154" fmla="*/ 1747938 w 11218359"/>
                <a:gd name="connsiteY154" fmla="*/ 633998 h 633998"/>
                <a:gd name="connsiteX155" fmla="*/ 1759377 w 11218359"/>
                <a:gd name="connsiteY155" fmla="*/ 633998 h 633998"/>
                <a:gd name="connsiteX156" fmla="*/ 1770817 w 11218359"/>
                <a:gd name="connsiteY156" fmla="*/ 633998 h 633998"/>
                <a:gd name="connsiteX157" fmla="*/ 1782256 w 11218359"/>
                <a:gd name="connsiteY157" fmla="*/ 633998 h 633998"/>
                <a:gd name="connsiteX158" fmla="*/ 1793696 w 11218359"/>
                <a:gd name="connsiteY158" fmla="*/ 633998 h 633998"/>
                <a:gd name="connsiteX159" fmla="*/ 1805135 w 11218359"/>
                <a:gd name="connsiteY159" fmla="*/ 633998 h 633998"/>
                <a:gd name="connsiteX160" fmla="*/ 1816575 w 11218359"/>
                <a:gd name="connsiteY160" fmla="*/ 633998 h 633998"/>
                <a:gd name="connsiteX161" fmla="*/ 1828014 w 11218359"/>
                <a:gd name="connsiteY161" fmla="*/ 633998 h 633998"/>
                <a:gd name="connsiteX162" fmla="*/ 1839454 w 11218359"/>
                <a:gd name="connsiteY162" fmla="*/ 633998 h 633998"/>
                <a:gd name="connsiteX163" fmla="*/ 1850893 w 11218359"/>
                <a:gd name="connsiteY163" fmla="*/ 633998 h 633998"/>
                <a:gd name="connsiteX164" fmla="*/ 1862333 w 11218359"/>
                <a:gd name="connsiteY164" fmla="*/ 633998 h 633998"/>
                <a:gd name="connsiteX165" fmla="*/ 1873772 w 11218359"/>
                <a:gd name="connsiteY165" fmla="*/ 633998 h 633998"/>
                <a:gd name="connsiteX166" fmla="*/ 1885212 w 11218359"/>
                <a:gd name="connsiteY166" fmla="*/ 633998 h 633998"/>
                <a:gd name="connsiteX167" fmla="*/ 1896651 w 11218359"/>
                <a:gd name="connsiteY167" fmla="*/ 633998 h 633998"/>
                <a:gd name="connsiteX168" fmla="*/ 1908091 w 11218359"/>
                <a:gd name="connsiteY168" fmla="*/ 633998 h 633998"/>
                <a:gd name="connsiteX169" fmla="*/ 1919531 w 11218359"/>
                <a:gd name="connsiteY169" fmla="*/ 633998 h 633998"/>
                <a:gd name="connsiteX170" fmla="*/ 1930970 w 11218359"/>
                <a:gd name="connsiteY170" fmla="*/ 633998 h 633998"/>
                <a:gd name="connsiteX171" fmla="*/ 1942409 w 11218359"/>
                <a:gd name="connsiteY171" fmla="*/ 633998 h 633998"/>
                <a:gd name="connsiteX172" fmla="*/ 1953849 w 11218359"/>
                <a:gd name="connsiteY172" fmla="*/ 633998 h 633998"/>
                <a:gd name="connsiteX173" fmla="*/ 1965289 w 11218359"/>
                <a:gd name="connsiteY173" fmla="*/ 633998 h 633998"/>
                <a:gd name="connsiteX174" fmla="*/ 1976728 w 11218359"/>
                <a:gd name="connsiteY174" fmla="*/ 633998 h 633998"/>
                <a:gd name="connsiteX175" fmla="*/ 1988168 w 11218359"/>
                <a:gd name="connsiteY175" fmla="*/ 633998 h 633998"/>
                <a:gd name="connsiteX176" fmla="*/ 1999607 w 11218359"/>
                <a:gd name="connsiteY176" fmla="*/ 633998 h 633998"/>
                <a:gd name="connsiteX177" fmla="*/ 2011047 w 11218359"/>
                <a:gd name="connsiteY177" fmla="*/ 633998 h 633998"/>
                <a:gd name="connsiteX178" fmla="*/ 2022486 w 11218359"/>
                <a:gd name="connsiteY178" fmla="*/ 633998 h 633998"/>
                <a:gd name="connsiteX179" fmla="*/ 2033926 w 11218359"/>
                <a:gd name="connsiteY179" fmla="*/ 633998 h 633998"/>
                <a:gd name="connsiteX180" fmla="*/ 2045365 w 11218359"/>
                <a:gd name="connsiteY180" fmla="*/ 633998 h 633998"/>
                <a:gd name="connsiteX181" fmla="*/ 2056805 w 11218359"/>
                <a:gd name="connsiteY181" fmla="*/ 633998 h 633998"/>
                <a:gd name="connsiteX182" fmla="*/ 2068244 w 11218359"/>
                <a:gd name="connsiteY182" fmla="*/ 633998 h 633998"/>
                <a:gd name="connsiteX183" fmla="*/ 2079684 w 11218359"/>
                <a:gd name="connsiteY183" fmla="*/ 633998 h 633998"/>
                <a:gd name="connsiteX184" fmla="*/ 2091123 w 11218359"/>
                <a:gd name="connsiteY184" fmla="*/ 633998 h 633998"/>
                <a:gd name="connsiteX185" fmla="*/ 2102563 w 11218359"/>
                <a:gd name="connsiteY185" fmla="*/ 633998 h 633998"/>
                <a:gd name="connsiteX186" fmla="*/ 2114002 w 11218359"/>
                <a:gd name="connsiteY186" fmla="*/ 633998 h 633998"/>
                <a:gd name="connsiteX187" fmla="*/ 2125442 w 11218359"/>
                <a:gd name="connsiteY187" fmla="*/ 633998 h 633998"/>
                <a:gd name="connsiteX188" fmla="*/ 2136882 w 11218359"/>
                <a:gd name="connsiteY188" fmla="*/ 633998 h 633998"/>
                <a:gd name="connsiteX189" fmla="*/ 2148321 w 11218359"/>
                <a:gd name="connsiteY189" fmla="*/ 633998 h 633998"/>
                <a:gd name="connsiteX190" fmla="*/ 2159760 w 11218359"/>
                <a:gd name="connsiteY190" fmla="*/ 633998 h 633998"/>
                <a:gd name="connsiteX191" fmla="*/ 2171200 w 11218359"/>
                <a:gd name="connsiteY191" fmla="*/ 633998 h 633998"/>
                <a:gd name="connsiteX192" fmla="*/ 2182640 w 11218359"/>
                <a:gd name="connsiteY192" fmla="*/ 633998 h 633998"/>
                <a:gd name="connsiteX193" fmla="*/ 2194079 w 11218359"/>
                <a:gd name="connsiteY193" fmla="*/ 633998 h 633998"/>
                <a:gd name="connsiteX194" fmla="*/ 2205519 w 11218359"/>
                <a:gd name="connsiteY194" fmla="*/ 633998 h 633998"/>
                <a:gd name="connsiteX195" fmla="*/ 2216958 w 11218359"/>
                <a:gd name="connsiteY195" fmla="*/ 633998 h 633998"/>
                <a:gd name="connsiteX196" fmla="*/ 2228393 w 11218359"/>
                <a:gd name="connsiteY196" fmla="*/ 633998 h 633998"/>
                <a:gd name="connsiteX197" fmla="*/ 2239837 w 11218359"/>
                <a:gd name="connsiteY197" fmla="*/ 633998 h 633998"/>
                <a:gd name="connsiteX198" fmla="*/ 2251272 w 11218359"/>
                <a:gd name="connsiteY198" fmla="*/ 633998 h 633998"/>
                <a:gd name="connsiteX199" fmla="*/ 2262716 w 11218359"/>
                <a:gd name="connsiteY199" fmla="*/ 633998 h 633998"/>
                <a:gd name="connsiteX200" fmla="*/ 2274151 w 11218359"/>
                <a:gd name="connsiteY200" fmla="*/ 633998 h 633998"/>
                <a:gd name="connsiteX201" fmla="*/ 2285591 w 11218359"/>
                <a:gd name="connsiteY201" fmla="*/ 633998 h 633998"/>
                <a:gd name="connsiteX202" fmla="*/ 2297030 w 11218359"/>
                <a:gd name="connsiteY202" fmla="*/ 633998 h 633998"/>
                <a:gd name="connsiteX203" fmla="*/ 2308470 w 11218359"/>
                <a:gd name="connsiteY203" fmla="*/ 633998 h 633998"/>
                <a:gd name="connsiteX204" fmla="*/ 2319909 w 11218359"/>
                <a:gd name="connsiteY204" fmla="*/ 633998 h 633998"/>
                <a:gd name="connsiteX205" fmla="*/ 2331349 w 11218359"/>
                <a:gd name="connsiteY205" fmla="*/ 633998 h 633998"/>
                <a:gd name="connsiteX206" fmla="*/ 2342788 w 11218359"/>
                <a:gd name="connsiteY206" fmla="*/ 633998 h 633998"/>
                <a:gd name="connsiteX207" fmla="*/ 2354228 w 11218359"/>
                <a:gd name="connsiteY207" fmla="*/ 633998 h 633998"/>
                <a:gd name="connsiteX208" fmla="*/ 2365667 w 11218359"/>
                <a:gd name="connsiteY208" fmla="*/ 633998 h 633998"/>
                <a:gd name="connsiteX209" fmla="*/ 2377107 w 11218359"/>
                <a:gd name="connsiteY209" fmla="*/ 633998 h 633998"/>
                <a:gd name="connsiteX210" fmla="*/ 2388546 w 11218359"/>
                <a:gd name="connsiteY210" fmla="*/ 633998 h 633998"/>
                <a:gd name="connsiteX211" fmla="*/ 2399986 w 11218359"/>
                <a:gd name="connsiteY211" fmla="*/ 633998 h 633998"/>
                <a:gd name="connsiteX212" fmla="*/ 2411425 w 11218359"/>
                <a:gd name="connsiteY212" fmla="*/ 633998 h 633998"/>
                <a:gd name="connsiteX213" fmla="*/ 2422865 w 11218359"/>
                <a:gd name="connsiteY213" fmla="*/ 633998 h 633998"/>
                <a:gd name="connsiteX214" fmla="*/ 2434304 w 11218359"/>
                <a:gd name="connsiteY214" fmla="*/ 633998 h 633998"/>
                <a:gd name="connsiteX215" fmla="*/ 2445744 w 11218359"/>
                <a:gd name="connsiteY215" fmla="*/ 633998 h 633998"/>
                <a:gd name="connsiteX216" fmla="*/ 2457184 w 11218359"/>
                <a:gd name="connsiteY216" fmla="*/ 633998 h 633998"/>
                <a:gd name="connsiteX217" fmla="*/ 2468623 w 11218359"/>
                <a:gd name="connsiteY217" fmla="*/ 633998 h 633998"/>
                <a:gd name="connsiteX218" fmla="*/ 2480062 w 11218359"/>
                <a:gd name="connsiteY218" fmla="*/ 633998 h 633998"/>
                <a:gd name="connsiteX219" fmla="*/ 2491502 w 11218359"/>
                <a:gd name="connsiteY219" fmla="*/ 633998 h 633998"/>
                <a:gd name="connsiteX220" fmla="*/ 2502942 w 11218359"/>
                <a:gd name="connsiteY220" fmla="*/ 633998 h 633998"/>
                <a:gd name="connsiteX221" fmla="*/ 2514381 w 11218359"/>
                <a:gd name="connsiteY221" fmla="*/ 633998 h 633998"/>
                <a:gd name="connsiteX222" fmla="*/ 2525821 w 11218359"/>
                <a:gd name="connsiteY222" fmla="*/ 633998 h 633998"/>
                <a:gd name="connsiteX223" fmla="*/ 2537260 w 11218359"/>
                <a:gd name="connsiteY223" fmla="*/ 633998 h 633998"/>
                <a:gd name="connsiteX224" fmla="*/ 2548700 w 11218359"/>
                <a:gd name="connsiteY224" fmla="*/ 633998 h 633998"/>
                <a:gd name="connsiteX225" fmla="*/ 2560139 w 11218359"/>
                <a:gd name="connsiteY225" fmla="*/ 633998 h 633998"/>
                <a:gd name="connsiteX226" fmla="*/ 2571579 w 11218359"/>
                <a:gd name="connsiteY226" fmla="*/ 633998 h 633998"/>
                <a:gd name="connsiteX227" fmla="*/ 2583018 w 11218359"/>
                <a:gd name="connsiteY227" fmla="*/ 633998 h 633998"/>
                <a:gd name="connsiteX228" fmla="*/ 2594458 w 11218359"/>
                <a:gd name="connsiteY228" fmla="*/ 633998 h 633998"/>
                <a:gd name="connsiteX229" fmla="*/ 2605897 w 11218359"/>
                <a:gd name="connsiteY229" fmla="*/ 633998 h 633998"/>
                <a:gd name="connsiteX230" fmla="*/ 2617337 w 11218359"/>
                <a:gd name="connsiteY230" fmla="*/ 633998 h 633998"/>
                <a:gd name="connsiteX231" fmla="*/ 2628776 w 11218359"/>
                <a:gd name="connsiteY231" fmla="*/ 633998 h 633998"/>
                <a:gd name="connsiteX232" fmla="*/ 2640216 w 11218359"/>
                <a:gd name="connsiteY232" fmla="*/ 633998 h 633998"/>
                <a:gd name="connsiteX233" fmla="*/ 2651655 w 11218359"/>
                <a:gd name="connsiteY233" fmla="*/ 633998 h 633998"/>
                <a:gd name="connsiteX234" fmla="*/ 2663095 w 11218359"/>
                <a:gd name="connsiteY234" fmla="*/ 633998 h 633998"/>
                <a:gd name="connsiteX235" fmla="*/ 2674535 w 11218359"/>
                <a:gd name="connsiteY235" fmla="*/ 633998 h 633998"/>
                <a:gd name="connsiteX236" fmla="*/ 2685974 w 11218359"/>
                <a:gd name="connsiteY236" fmla="*/ 633998 h 633998"/>
                <a:gd name="connsiteX237" fmla="*/ 2697413 w 11218359"/>
                <a:gd name="connsiteY237" fmla="*/ 633998 h 633998"/>
                <a:gd name="connsiteX238" fmla="*/ 2708853 w 11218359"/>
                <a:gd name="connsiteY238" fmla="*/ 633998 h 633998"/>
                <a:gd name="connsiteX239" fmla="*/ 2720293 w 11218359"/>
                <a:gd name="connsiteY239" fmla="*/ 633998 h 633998"/>
                <a:gd name="connsiteX240" fmla="*/ 2731727 w 11218359"/>
                <a:gd name="connsiteY240" fmla="*/ 633998 h 633998"/>
                <a:gd name="connsiteX241" fmla="*/ 2743172 w 11218359"/>
                <a:gd name="connsiteY241" fmla="*/ 633998 h 633998"/>
                <a:gd name="connsiteX242" fmla="*/ 2754611 w 11218359"/>
                <a:gd name="connsiteY242" fmla="*/ 633998 h 633998"/>
                <a:gd name="connsiteX243" fmla="*/ 2766046 w 11218359"/>
                <a:gd name="connsiteY243" fmla="*/ 633998 h 633998"/>
                <a:gd name="connsiteX244" fmla="*/ 2777490 w 11218359"/>
                <a:gd name="connsiteY244" fmla="*/ 633998 h 633998"/>
                <a:gd name="connsiteX245" fmla="*/ 2788925 w 11218359"/>
                <a:gd name="connsiteY245" fmla="*/ 633998 h 633998"/>
                <a:gd name="connsiteX246" fmla="*/ 2800364 w 11218359"/>
                <a:gd name="connsiteY246" fmla="*/ 633998 h 633998"/>
                <a:gd name="connsiteX247" fmla="*/ 2811804 w 11218359"/>
                <a:gd name="connsiteY247" fmla="*/ 633998 h 633998"/>
                <a:gd name="connsiteX248" fmla="*/ 2823243 w 11218359"/>
                <a:gd name="connsiteY248" fmla="*/ 633998 h 633998"/>
                <a:gd name="connsiteX249" fmla="*/ 2834683 w 11218359"/>
                <a:gd name="connsiteY249" fmla="*/ 633998 h 633998"/>
                <a:gd name="connsiteX250" fmla="*/ 2846123 w 11218359"/>
                <a:gd name="connsiteY250" fmla="*/ 633998 h 633998"/>
                <a:gd name="connsiteX251" fmla="*/ 2857562 w 11218359"/>
                <a:gd name="connsiteY251" fmla="*/ 633998 h 633998"/>
                <a:gd name="connsiteX252" fmla="*/ 2869001 w 11218359"/>
                <a:gd name="connsiteY252" fmla="*/ 633998 h 633998"/>
                <a:gd name="connsiteX253" fmla="*/ 2880441 w 11218359"/>
                <a:gd name="connsiteY253" fmla="*/ 633998 h 633998"/>
                <a:gd name="connsiteX254" fmla="*/ 2891881 w 11218359"/>
                <a:gd name="connsiteY254" fmla="*/ 633998 h 633998"/>
                <a:gd name="connsiteX255" fmla="*/ 2903320 w 11218359"/>
                <a:gd name="connsiteY255" fmla="*/ 633998 h 633998"/>
                <a:gd name="connsiteX256" fmla="*/ 2914760 w 11218359"/>
                <a:gd name="connsiteY256" fmla="*/ 633998 h 633998"/>
                <a:gd name="connsiteX257" fmla="*/ 2926199 w 11218359"/>
                <a:gd name="connsiteY257" fmla="*/ 633998 h 633998"/>
                <a:gd name="connsiteX258" fmla="*/ 2937639 w 11218359"/>
                <a:gd name="connsiteY258" fmla="*/ 633998 h 633998"/>
                <a:gd name="connsiteX259" fmla="*/ 2949078 w 11218359"/>
                <a:gd name="connsiteY259" fmla="*/ 633998 h 633998"/>
                <a:gd name="connsiteX260" fmla="*/ 2960518 w 11218359"/>
                <a:gd name="connsiteY260" fmla="*/ 633998 h 633998"/>
                <a:gd name="connsiteX261" fmla="*/ 2971957 w 11218359"/>
                <a:gd name="connsiteY261" fmla="*/ 633998 h 633998"/>
                <a:gd name="connsiteX262" fmla="*/ 2983397 w 11218359"/>
                <a:gd name="connsiteY262" fmla="*/ 633998 h 633998"/>
                <a:gd name="connsiteX263" fmla="*/ 2994837 w 11218359"/>
                <a:gd name="connsiteY263" fmla="*/ 633998 h 633998"/>
                <a:gd name="connsiteX264" fmla="*/ 3006276 w 11218359"/>
                <a:gd name="connsiteY264" fmla="*/ 633998 h 633998"/>
                <a:gd name="connsiteX265" fmla="*/ 3017715 w 11218359"/>
                <a:gd name="connsiteY265" fmla="*/ 633998 h 633998"/>
                <a:gd name="connsiteX266" fmla="*/ 3029155 w 11218359"/>
                <a:gd name="connsiteY266" fmla="*/ 633998 h 633998"/>
                <a:gd name="connsiteX267" fmla="*/ 3040594 w 11218359"/>
                <a:gd name="connsiteY267" fmla="*/ 633998 h 633998"/>
                <a:gd name="connsiteX268" fmla="*/ 3052034 w 11218359"/>
                <a:gd name="connsiteY268" fmla="*/ 633998 h 633998"/>
                <a:gd name="connsiteX269" fmla="*/ 3063474 w 11218359"/>
                <a:gd name="connsiteY269" fmla="*/ 633998 h 633998"/>
                <a:gd name="connsiteX270" fmla="*/ 3074913 w 11218359"/>
                <a:gd name="connsiteY270" fmla="*/ 633998 h 633998"/>
                <a:gd name="connsiteX271" fmla="*/ 3086352 w 11218359"/>
                <a:gd name="connsiteY271" fmla="*/ 633998 h 633998"/>
                <a:gd name="connsiteX272" fmla="*/ 3097792 w 11218359"/>
                <a:gd name="connsiteY272" fmla="*/ 633998 h 633998"/>
                <a:gd name="connsiteX273" fmla="*/ 3109232 w 11218359"/>
                <a:gd name="connsiteY273" fmla="*/ 633998 h 633998"/>
                <a:gd name="connsiteX274" fmla="*/ 3120671 w 11218359"/>
                <a:gd name="connsiteY274" fmla="*/ 633998 h 633998"/>
                <a:gd name="connsiteX275" fmla="*/ 3132111 w 11218359"/>
                <a:gd name="connsiteY275" fmla="*/ 633998 h 633998"/>
                <a:gd name="connsiteX276" fmla="*/ 3143550 w 11218359"/>
                <a:gd name="connsiteY276" fmla="*/ 633998 h 633998"/>
                <a:gd name="connsiteX277" fmla="*/ 3154990 w 11218359"/>
                <a:gd name="connsiteY277" fmla="*/ 633998 h 633998"/>
                <a:gd name="connsiteX278" fmla="*/ 3166429 w 11218359"/>
                <a:gd name="connsiteY278" fmla="*/ 633998 h 633998"/>
                <a:gd name="connsiteX279" fmla="*/ 3177869 w 11218359"/>
                <a:gd name="connsiteY279" fmla="*/ 633998 h 633998"/>
                <a:gd name="connsiteX280" fmla="*/ 3189308 w 11218359"/>
                <a:gd name="connsiteY280" fmla="*/ 633998 h 633998"/>
                <a:gd name="connsiteX281" fmla="*/ 3200748 w 11218359"/>
                <a:gd name="connsiteY281" fmla="*/ 633998 h 633998"/>
                <a:gd name="connsiteX282" fmla="*/ 3212187 w 11218359"/>
                <a:gd name="connsiteY282" fmla="*/ 633998 h 633998"/>
                <a:gd name="connsiteX283" fmla="*/ 3223627 w 11218359"/>
                <a:gd name="connsiteY283" fmla="*/ 633998 h 633998"/>
                <a:gd name="connsiteX284" fmla="*/ 3235066 w 11218359"/>
                <a:gd name="connsiteY284" fmla="*/ 633998 h 633998"/>
                <a:gd name="connsiteX285" fmla="*/ 3246501 w 11218359"/>
                <a:gd name="connsiteY285" fmla="*/ 633998 h 633998"/>
                <a:gd name="connsiteX286" fmla="*/ 3257945 w 11218359"/>
                <a:gd name="connsiteY286" fmla="*/ 633998 h 633998"/>
                <a:gd name="connsiteX287" fmla="*/ 3269385 w 11218359"/>
                <a:gd name="connsiteY287" fmla="*/ 633998 h 633998"/>
                <a:gd name="connsiteX288" fmla="*/ 3280825 w 11218359"/>
                <a:gd name="connsiteY288" fmla="*/ 633998 h 633998"/>
                <a:gd name="connsiteX289" fmla="*/ 3292264 w 11218359"/>
                <a:gd name="connsiteY289" fmla="*/ 633998 h 633998"/>
                <a:gd name="connsiteX290" fmla="*/ 3303699 w 11218359"/>
                <a:gd name="connsiteY290" fmla="*/ 633998 h 633998"/>
                <a:gd name="connsiteX291" fmla="*/ 3315143 w 11218359"/>
                <a:gd name="connsiteY291" fmla="*/ 633998 h 633998"/>
                <a:gd name="connsiteX292" fmla="*/ 3326578 w 11218359"/>
                <a:gd name="connsiteY292" fmla="*/ 633998 h 633998"/>
                <a:gd name="connsiteX293" fmla="*/ 3338017 w 11218359"/>
                <a:gd name="connsiteY293" fmla="*/ 633998 h 633998"/>
                <a:gd name="connsiteX294" fmla="*/ 3349457 w 11218359"/>
                <a:gd name="connsiteY294" fmla="*/ 633998 h 633998"/>
                <a:gd name="connsiteX295" fmla="*/ 3360896 w 11218359"/>
                <a:gd name="connsiteY295" fmla="*/ 633998 h 633998"/>
                <a:gd name="connsiteX296" fmla="*/ 3372336 w 11218359"/>
                <a:gd name="connsiteY296" fmla="*/ 633998 h 633998"/>
                <a:gd name="connsiteX297" fmla="*/ 3383776 w 11218359"/>
                <a:gd name="connsiteY297" fmla="*/ 633998 h 633998"/>
                <a:gd name="connsiteX298" fmla="*/ 3395215 w 11218359"/>
                <a:gd name="connsiteY298" fmla="*/ 633998 h 633998"/>
                <a:gd name="connsiteX299" fmla="*/ 3406654 w 11218359"/>
                <a:gd name="connsiteY299" fmla="*/ 633998 h 633998"/>
                <a:gd name="connsiteX300" fmla="*/ 3418094 w 11218359"/>
                <a:gd name="connsiteY300" fmla="*/ 633998 h 633998"/>
                <a:gd name="connsiteX301" fmla="*/ 3429534 w 11218359"/>
                <a:gd name="connsiteY301" fmla="*/ 633998 h 633998"/>
                <a:gd name="connsiteX302" fmla="*/ 3440973 w 11218359"/>
                <a:gd name="connsiteY302" fmla="*/ 633998 h 633998"/>
                <a:gd name="connsiteX303" fmla="*/ 3452413 w 11218359"/>
                <a:gd name="connsiteY303" fmla="*/ 633998 h 633998"/>
                <a:gd name="connsiteX304" fmla="*/ 3463852 w 11218359"/>
                <a:gd name="connsiteY304" fmla="*/ 633998 h 633998"/>
                <a:gd name="connsiteX305" fmla="*/ 3475292 w 11218359"/>
                <a:gd name="connsiteY305" fmla="*/ 633998 h 633998"/>
                <a:gd name="connsiteX306" fmla="*/ 3486731 w 11218359"/>
                <a:gd name="connsiteY306" fmla="*/ 633998 h 633998"/>
                <a:gd name="connsiteX307" fmla="*/ 3498171 w 11218359"/>
                <a:gd name="connsiteY307" fmla="*/ 633998 h 633998"/>
                <a:gd name="connsiteX308" fmla="*/ 3509610 w 11218359"/>
                <a:gd name="connsiteY308" fmla="*/ 633998 h 633998"/>
                <a:gd name="connsiteX309" fmla="*/ 3521050 w 11218359"/>
                <a:gd name="connsiteY309" fmla="*/ 633998 h 633998"/>
                <a:gd name="connsiteX310" fmla="*/ 3532489 w 11218359"/>
                <a:gd name="connsiteY310" fmla="*/ 633998 h 633998"/>
                <a:gd name="connsiteX311" fmla="*/ 3543929 w 11218359"/>
                <a:gd name="connsiteY311" fmla="*/ 633998 h 633998"/>
                <a:gd name="connsiteX312" fmla="*/ 3555368 w 11218359"/>
                <a:gd name="connsiteY312" fmla="*/ 633998 h 633998"/>
                <a:gd name="connsiteX313" fmla="*/ 3566808 w 11218359"/>
                <a:gd name="connsiteY313" fmla="*/ 633998 h 633998"/>
                <a:gd name="connsiteX314" fmla="*/ 3578247 w 11218359"/>
                <a:gd name="connsiteY314" fmla="*/ 633998 h 633998"/>
                <a:gd name="connsiteX315" fmla="*/ 3589687 w 11218359"/>
                <a:gd name="connsiteY315" fmla="*/ 633998 h 633998"/>
                <a:gd name="connsiteX316" fmla="*/ 3601127 w 11218359"/>
                <a:gd name="connsiteY316" fmla="*/ 633998 h 633998"/>
                <a:gd name="connsiteX317" fmla="*/ 3612566 w 11218359"/>
                <a:gd name="connsiteY317" fmla="*/ 633998 h 633998"/>
                <a:gd name="connsiteX318" fmla="*/ 3624005 w 11218359"/>
                <a:gd name="connsiteY318" fmla="*/ 633998 h 633998"/>
                <a:gd name="connsiteX319" fmla="*/ 3635445 w 11218359"/>
                <a:gd name="connsiteY319" fmla="*/ 633998 h 633998"/>
                <a:gd name="connsiteX320" fmla="*/ 3646885 w 11218359"/>
                <a:gd name="connsiteY320" fmla="*/ 633998 h 633998"/>
                <a:gd name="connsiteX321" fmla="*/ 3658324 w 11218359"/>
                <a:gd name="connsiteY321" fmla="*/ 633998 h 633998"/>
                <a:gd name="connsiteX322" fmla="*/ 3669764 w 11218359"/>
                <a:gd name="connsiteY322" fmla="*/ 633998 h 633998"/>
                <a:gd name="connsiteX323" fmla="*/ 3681203 w 11218359"/>
                <a:gd name="connsiteY323" fmla="*/ 633998 h 633998"/>
                <a:gd name="connsiteX324" fmla="*/ 3692643 w 11218359"/>
                <a:gd name="connsiteY324" fmla="*/ 633998 h 633998"/>
                <a:gd name="connsiteX325" fmla="*/ 3704082 w 11218359"/>
                <a:gd name="connsiteY325" fmla="*/ 633998 h 633998"/>
                <a:gd name="connsiteX326" fmla="*/ 3715522 w 11218359"/>
                <a:gd name="connsiteY326" fmla="*/ 633998 h 633998"/>
                <a:gd name="connsiteX327" fmla="*/ 3726961 w 11218359"/>
                <a:gd name="connsiteY327" fmla="*/ 633998 h 633998"/>
                <a:gd name="connsiteX328" fmla="*/ 3738401 w 11218359"/>
                <a:gd name="connsiteY328" fmla="*/ 633998 h 633998"/>
                <a:gd name="connsiteX329" fmla="*/ 3749840 w 11218359"/>
                <a:gd name="connsiteY329" fmla="*/ 633998 h 633998"/>
                <a:gd name="connsiteX330" fmla="*/ 3761280 w 11218359"/>
                <a:gd name="connsiteY330" fmla="*/ 633998 h 633998"/>
                <a:gd name="connsiteX331" fmla="*/ 3772719 w 11218359"/>
                <a:gd name="connsiteY331" fmla="*/ 633998 h 633998"/>
                <a:gd name="connsiteX332" fmla="*/ 3784154 w 11218359"/>
                <a:gd name="connsiteY332" fmla="*/ 633998 h 633998"/>
                <a:gd name="connsiteX333" fmla="*/ 3795598 w 11218359"/>
                <a:gd name="connsiteY333" fmla="*/ 633998 h 633998"/>
                <a:gd name="connsiteX334" fmla="*/ 3807033 w 11218359"/>
                <a:gd name="connsiteY334" fmla="*/ 633998 h 633998"/>
                <a:gd name="connsiteX335" fmla="*/ 3818473 w 11218359"/>
                <a:gd name="connsiteY335" fmla="*/ 633998 h 633998"/>
                <a:gd name="connsiteX336" fmla="*/ 3829917 w 11218359"/>
                <a:gd name="connsiteY336" fmla="*/ 633998 h 633998"/>
                <a:gd name="connsiteX337" fmla="*/ 3841352 w 11218359"/>
                <a:gd name="connsiteY337" fmla="*/ 633998 h 633998"/>
                <a:gd name="connsiteX338" fmla="*/ 3852791 w 11218359"/>
                <a:gd name="connsiteY338" fmla="*/ 633998 h 633998"/>
                <a:gd name="connsiteX339" fmla="*/ 3864231 w 11218359"/>
                <a:gd name="connsiteY339" fmla="*/ 633998 h 633998"/>
                <a:gd name="connsiteX340" fmla="*/ 3875670 w 11218359"/>
                <a:gd name="connsiteY340" fmla="*/ 633998 h 633998"/>
                <a:gd name="connsiteX341" fmla="*/ 3887110 w 11218359"/>
                <a:gd name="connsiteY341" fmla="*/ 633998 h 633998"/>
                <a:gd name="connsiteX342" fmla="*/ 3898549 w 11218359"/>
                <a:gd name="connsiteY342" fmla="*/ 633998 h 633998"/>
                <a:gd name="connsiteX343" fmla="*/ 3909989 w 11218359"/>
                <a:gd name="connsiteY343" fmla="*/ 633998 h 633998"/>
                <a:gd name="connsiteX344" fmla="*/ 3921447 w 11218359"/>
                <a:gd name="connsiteY344" fmla="*/ 633998 h 633998"/>
                <a:gd name="connsiteX345" fmla="*/ 3932878 w 11218359"/>
                <a:gd name="connsiteY345" fmla="*/ 633998 h 633998"/>
                <a:gd name="connsiteX346" fmla="*/ 3944307 w 11218359"/>
                <a:gd name="connsiteY346" fmla="*/ 633998 h 633998"/>
                <a:gd name="connsiteX347" fmla="*/ 3955737 w 11218359"/>
                <a:gd name="connsiteY347" fmla="*/ 633998 h 633998"/>
                <a:gd name="connsiteX348" fmla="*/ 3967167 w 11218359"/>
                <a:gd name="connsiteY348" fmla="*/ 633998 h 633998"/>
                <a:gd name="connsiteX349" fmla="*/ 3978645 w 11218359"/>
                <a:gd name="connsiteY349" fmla="*/ 633998 h 633998"/>
                <a:gd name="connsiteX350" fmla="*/ 3990075 w 11218359"/>
                <a:gd name="connsiteY350" fmla="*/ 633998 h 633998"/>
                <a:gd name="connsiteX351" fmla="*/ 4001505 w 11218359"/>
                <a:gd name="connsiteY351" fmla="*/ 633998 h 633998"/>
                <a:gd name="connsiteX352" fmla="*/ 4012935 w 11218359"/>
                <a:gd name="connsiteY352" fmla="*/ 633998 h 633998"/>
                <a:gd name="connsiteX353" fmla="*/ 4024365 w 11218359"/>
                <a:gd name="connsiteY353" fmla="*/ 633998 h 633998"/>
                <a:gd name="connsiteX354" fmla="*/ 4035843 w 11218359"/>
                <a:gd name="connsiteY354" fmla="*/ 633998 h 633998"/>
                <a:gd name="connsiteX355" fmla="*/ 4047273 w 11218359"/>
                <a:gd name="connsiteY355" fmla="*/ 633998 h 633998"/>
                <a:gd name="connsiteX356" fmla="*/ 4058702 w 11218359"/>
                <a:gd name="connsiteY356" fmla="*/ 633998 h 633998"/>
                <a:gd name="connsiteX357" fmla="*/ 4070133 w 11218359"/>
                <a:gd name="connsiteY357" fmla="*/ 633998 h 633998"/>
                <a:gd name="connsiteX358" fmla="*/ 4081563 w 11218359"/>
                <a:gd name="connsiteY358" fmla="*/ 633998 h 633998"/>
                <a:gd name="connsiteX359" fmla="*/ 4093040 w 11218359"/>
                <a:gd name="connsiteY359" fmla="*/ 633998 h 633998"/>
                <a:gd name="connsiteX360" fmla="*/ 4104471 w 11218359"/>
                <a:gd name="connsiteY360" fmla="*/ 633998 h 633998"/>
                <a:gd name="connsiteX361" fmla="*/ 4115900 w 11218359"/>
                <a:gd name="connsiteY361" fmla="*/ 633998 h 633998"/>
                <a:gd name="connsiteX362" fmla="*/ 4127330 w 11218359"/>
                <a:gd name="connsiteY362" fmla="*/ 633998 h 633998"/>
                <a:gd name="connsiteX363" fmla="*/ 4138760 w 11218359"/>
                <a:gd name="connsiteY363" fmla="*/ 633998 h 633998"/>
                <a:gd name="connsiteX364" fmla="*/ 4150238 w 11218359"/>
                <a:gd name="connsiteY364" fmla="*/ 633998 h 633998"/>
                <a:gd name="connsiteX365" fmla="*/ 4161668 w 11218359"/>
                <a:gd name="connsiteY365" fmla="*/ 633998 h 633998"/>
                <a:gd name="connsiteX366" fmla="*/ 4173098 w 11218359"/>
                <a:gd name="connsiteY366" fmla="*/ 633998 h 633998"/>
                <a:gd name="connsiteX367" fmla="*/ 4184528 w 11218359"/>
                <a:gd name="connsiteY367" fmla="*/ 633998 h 633998"/>
                <a:gd name="connsiteX368" fmla="*/ 4195958 w 11218359"/>
                <a:gd name="connsiteY368" fmla="*/ 633998 h 633998"/>
                <a:gd name="connsiteX369" fmla="*/ 4207436 w 11218359"/>
                <a:gd name="connsiteY369" fmla="*/ 633998 h 633998"/>
                <a:gd name="connsiteX370" fmla="*/ 4218865 w 11218359"/>
                <a:gd name="connsiteY370" fmla="*/ 633998 h 633998"/>
                <a:gd name="connsiteX371" fmla="*/ 4230296 w 11218359"/>
                <a:gd name="connsiteY371" fmla="*/ 633998 h 633998"/>
                <a:gd name="connsiteX372" fmla="*/ 4241726 w 11218359"/>
                <a:gd name="connsiteY372" fmla="*/ 633998 h 633998"/>
                <a:gd name="connsiteX373" fmla="*/ 4253156 w 11218359"/>
                <a:gd name="connsiteY373" fmla="*/ 633998 h 633998"/>
                <a:gd name="connsiteX374" fmla="*/ 4264634 w 11218359"/>
                <a:gd name="connsiteY374" fmla="*/ 633998 h 633998"/>
                <a:gd name="connsiteX375" fmla="*/ 4276063 w 11218359"/>
                <a:gd name="connsiteY375" fmla="*/ 633998 h 633998"/>
                <a:gd name="connsiteX376" fmla="*/ 4287493 w 11218359"/>
                <a:gd name="connsiteY376" fmla="*/ 633998 h 633998"/>
                <a:gd name="connsiteX377" fmla="*/ 4298923 w 11218359"/>
                <a:gd name="connsiteY377" fmla="*/ 633998 h 633998"/>
                <a:gd name="connsiteX378" fmla="*/ 4310353 w 11218359"/>
                <a:gd name="connsiteY378" fmla="*/ 633998 h 633998"/>
                <a:gd name="connsiteX379" fmla="*/ 4321831 w 11218359"/>
                <a:gd name="connsiteY379" fmla="*/ 633998 h 633998"/>
                <a:gd name="connsiteX380" fmla="*/ 4333261 w 11218359"/>
                <a:gd name="connsiteY380" fmla="*/ 633998 h 633998"/>
                <a:gd name="connsiteX381" fmla="*/ 4344691 w 11218359"/>
                <a:gd name="connsiteY381" fmla="*/ 633998 h 633998"/>
                <a:gd name="connsiteX382" fmla="*/ 4356121 w 11218359"/>
                <a:gd name="connsiteY382" fmla="*/ 633998 h 633998"/>
                <a:gd name="connsiteX383" fmla="*/ 4367551 w 11218359"/>
                <a:gd name="connsiteY383" fmla="*/ 633998 h 633998"/>
                <a:gd name="connsiteX384" fmla="*/ 4379028 w 11218359"/>
                <a:gd name="connsiteY384" fmla="*/ 633998 h 633998"/>
                <a:gd name="connsiteX385" fmla="*/ 4390458 w 11218359"/>
                <a:gd name="connsiteY385" fmla="*/ 633998 h 633998"/>
                <a:gd name="connsiteX386" fmla="*/ 4401889 w 11218359"/>
                <a:gd name="connsiteY386" fmla="*/ 633998 h 633998"/>
                <a:gd name="connsiteX387" fmla="*/ 4413319 w 11218359"/>
                <a:gd name="connsiteY387" fmla="*/ 633998 h 633998"/>
                <a:gd name="connsiteX388" fmla="*/ 4424749 w 11218359"/>
                <a:gd name="connsiteY388" fmla="*/ 633998 h 633998"/>
                <a:gd name="connsiteX389" fmla="*/ 4436226 w 11218359"/>
                <a:gd name="connsiteY389" fmla="*/ 633998 h 633998"/>
                <a:gd name="connsiteX390" fmla="*/ 4447656 w 11218359"/>
                <a:gd name="connsiteY390" fmla="*/ 633998 h 633998"/>
                <a:gd name="connsiteX391" fmla="*/ 4459086 w 11218359"/>
                <a:gd name="connsiteY391" fmla="*/ 633998 h 633998"/>
                <a:gd name="connsiteX392" fmla="*/ 4470516 w 11218359"/>
                <a:gd name="connsiteY392" fmla="*/ 633998 h 633998"/>
                <a:gd name="connsiteX393" fmla="*/ 4481946 w 11218359"/>
                <a:gd name="connsiteY393" fmla="*/ 633998 h 633998"/>
                <a:gd name="connsiteX394" fmla="*/ 4493424 w 11218359"/>
                <a:gd name="connsiteY394" fmla="*/ 633998 h 633998"/>
                <a:gd name="connsiteX395" fmla="*/ 4504854 w 11218359"/>
                <a:gd name="connsiteY395" fmla="*/ 633998 h 633998"/>
                <a:gd name="connsiteX396" fmla="*/ 4516284 w 11218359"/>
                <a:gd name="connsiteY396" fmla="*/ 633998 h 633998"/>
                <a:gd name="connsiteX397" fmla="*/ 4527714 w 11218359"/>
                <a:gd name="connsiteY397" fmla="*/ 633998 h 633998"/>
                <a:gd name="connsiteX398" fmla="*/ 4539144 w 11218359"/>
                <a:gd name="connsiteY398" fmla="*/ 633998 h 633998"/>
                <a:gd name="connsiteX399" fmla="*/ 4550621 w 11218359"/>
                <a:gd name="connsiteY399" fmla="*/ 633998 h 633998"/>
                <a:gd name="connsiteX400" fmla="*/ 4562051 w 11218359"/>
                <a:gd name="connsiteY400" fmla="*/ 633998 h 633998"/>
                <a:gd name="connsiteX401" fmla="*/ 4573482 w 11218359"/>
                <a:gd name="connsiteY401" fmla="*/ 633998 h 633998"/>
                <a:gd name="connsiteX402" fmla="*/ 4584912 w 11218359"/>
                <a:gd name="connsiteY402" fmla="*/ 633998 h 633998"/>
                <a:gd name="connsiteX403" fmla="*/ 4596341 w 11218359"/>
                <a:gd name="connsiteY403" fmla="*/ 633998 h 633998"/>
                <a:gd name="connsiteX404" fmla="*/ 4607771 w 11218359"/>
                <a:gd name="connsiteY404" fmla="*/ 633998 h 633998"/>
                <a:gd name="connsiteX405" fmla="*/ 4619249 w 11218359"/>
                <a:gd name="connsiteY405" fmla="*/ 633998 h 633998"/>
                <a:gd name="connsiteX406" fmla="*/ 4630679 w 11218359"/>
                <a:gd name="connsiteY406" fmla="*/ 633998 h 633998"/>
                <a:gd name="connsiteX407" fmla="*/ 4642109 w 11218359"/>
                <a:gd name="connsiteY407" fmla="*/ 633998 h 633998"/>
                <a:gd name="connsiteX408" fmla="*/ 4653539 w 11218359"/>
                <a:gd name="connsiteY408" fmla="*/ 633998 h 633998"/>
                <a:gd name="connsiteX409" fmla="*/ 4664969 w 11218359"/>
                <a:gd name="connsiteY409" fmla="*/ 633998 h 633998"/>
                <a:gd name="connsiteX410" fmla="*/ 4676447 w 11218359"/>
                <a:gd name="connsiteY410" fmla="*/ 633998 h 633998"/>
                <a:gd name="connsiteX411" fmla="*/ 4687877 w 11218359"/>
                <a:gd name="connsiteY411" fmla="*/ 633998 h 633998"/>
                <a:gd name="connsiteX412" fmla="*/ 4699306 w 11218359"/>
                <a:gd name="connsiteY412" fmla="*/ 633998 h 633998"/>
                <a:gd name="connsiteX413" fmla="*/ 4710737 w 11218359"/>
                <a:gd name="connsiteY413" fmla="*/ 633998 h 633998"/>
                <a:gd name="connsiteX414" fmla="*/ 4722167 w 11218359"/>
                <a:gd name="connsiteY414" fmla="*/ 633998 h 633998"/>
                <a:gd name="connsiteX415" fmla="*/ 4733644 w 11218359"/>
                <a:gd name="connsiteY415" fmla="*/ 633998 h 633998"/>
                <a:gd name="connsiteX416" fmla="*/ 4745075 w 11218359"/>
                <a:gd name="connsiteY416" fmla="*/ 633998 h 633998"/>
                <a:gd name="connsiteX417" fmla="*/ 4756504 w 11218359"/>
                <a:gd name="connsiteY417" fmla="*/ 633998 h 633998"/>
                <a:gd name="connsiteX418" fmla="*/ 4767934 w 11218359"/>
                <a:gd name="connsiteY418" fmla="*/ 633998 h 633998"/>
                <a:gd name="connsiteX419" fmla="*/ 4779364 w 11218359"/>
                <a:gd name="connsiteY419" fmla="*/ 633998 h 633998"/>
                <a:gd name="connsiteX420" fmla="*/ 4790842 w 11218359"/>
                <a:gd name="connsiteY420" fmla="*/ 633998 h 633998"/>
                <a:gd name="connsiteX421" fmla="*/ 4802272 w 11218359"/>
                <a:gd name="connsiteY421" fmla="*/ 633998 h 633998"/>
                <a:gd name="connsiteX422" fmla="*/ 4813702 w 11218359"/>
                <a:gd name="connsiteY422" fmla="*/ 633998 h 633998"/>
                <a:gd name="connsiteX423" fmla="*/ 4825132 w 11218359"/>
                <a:gd name="connsiteY423" fmla="*/ 633998 h 633998"/>
                <a:gd name="connsiteX424" fmla="*/ 4836562 w 11218359"/>
                <a:gd name="connsiteY424" fmla="*/ 633998 h 633998"/>
                <a:gd name="connsiteX425" fmla="*/ 4848040 w 11218359"/>
                <a:gd name="connsiteY425" fmla="*/ 633998 h 633998"/>
                <a:gd name="connsiteX426" fmla="*/ 4859469 w 11218359"/>
                <a:gd name="connsiteY426" fmla="*/ 633998 h 633998"/>
                <a:gd name="connsiteX427" fmla="*/ 4870899 w 11218359"/>
                <a:gd name="connsiteY427" fmla="*/ 633998 h 633998"/>
                <a:gd name="connsiteX428" fmla="*/ 4882330 w 11218359"/>
                <a:gd name="connsiteY428" fmla="*/ 633998 h 633998"/>
                <a:gd name="connsiteX429" fmla="*/ 4893760 w 11218359"/>
                <a:gd name="connsiteY429" fmla="*/ 633998 h 633998"/>
                <a:gd name="connsiteX430" fmla="*/ 4905237 w 11218359"/>
                <a:gd name="connsiteY430" fmla="*/ 633998 h 633998"/>
                <a:gd name="connsiteX431" fmla="*/ 4916667 w 11218359"/>
                <a:gd name="connsiteY431" fmla="*/ 633998 h 633998"/>
                <a:gd name="connsiteX432" fmla="*/ 4928097 w 11218359"/>
                <a:gd name="connsiteY432" fmla="*/ 633998 h 633998"/>
                <a:gd name="connsiteX433" fmla="*/ 4939527 w 11218359"/>
                <a:gd name="connsiteY433" fmla="*/ 633998 h 633998"/>
                <a:gd name="connsiteX434" fmla="*/ 4950957 w 11218359"/>
                <a:gd name="connsiteY434" fmla="*/ 633998 h 633998"/>
                <a:gd name="connsiteX435" fmla="*/ 4962435 w 11218359"/>
                <a:gd name="connsiteY435" fmla="*/ 633998 h 633998"/>
                <a:gd name="connsiteX436" fmla="*/ 4973865 w 11218359"/>
                <a:gd name="connsiteY436" fmla="*/ 633998 h 633998"/>
                <a:gd name="connsiteX437" fmla="*/ 4985295 w 11218359"/>
                <a:gd name="connsiteY437" fmla="*/ 633998 h 633998"/>
                <a:gd name="connsiteX438" fmla="*/ 4996725 w 11218359"/>
                <a:gd name="connsiteY438" fmla="*/ 633998 h 633998"/>
                <a:gd name="connsiteX439" fmla="*/ 5008155 w 11218359"/>
                <a:gd name="connsiteY439" fmla="*/ 633998 h 633998"/>
                <a:gd name="connsiteX440" fmla="*/ 5019632 w 11218359"/>
                <a:gd name="connsiteY440" fmla="*/ 633998 h 633998"/>
                <a:gd name="connsiteX441" fmla="*/ 5031062 w 11218359"/>
                <a:gd name="connsiteY441" fmla="*/ 633998 h 633998"/>
                <a:gd name="connsiteX442" fmla="*/ 5042492 w 11218359"/>
                <a:gd name="connsiteY442" fmla="*/ 633998 h 633998"/>
                <a:gd name="connsiteX443" fmla="*/ 5053923 w 11218359"/>
                <a:gd name="connsiteY443" fmla="*/ 633998 h 633998"/>
                <a:gd name="connsiteX444" fmla="*/ 5065353 w 11218359"/>
                <a:gd name="connsiteY444" fmla="*/ 633998 h 633998"/>
                <a:gd name="connsiteX445" fmla="*/ 5076830 w 11218359"/>
                <a:gd name="connsiteY445" fmla="*/ 633998 h 633998"/>
                <a:gd name="connsiteX446" fmla="*/ 5088260 w 11218359"/>
                <a:gd name="connsiteY446" fmla="*/ 633998 h 633998"/>
                <a:gd name="connsiteX447" fmla="*/ 5099690 w 11218359"/>
                <a:gd name="connsiteY447" fmla="*/ 633998 h 633998"/>
                <a:gd name="connsiteX448" fmla="*/ 5111120 w 11218359"/>
                <a:gd name="connsiteY448" fmla="*/ 633998 h 633998"/>
                <a:gd name="connsiteX449" fmla="*/ 5122550 w 11218359"/>
                <a:gd name="connsiteY449" fmla="*/ 633998 h 633998"/>
                <a:gd name="connsiteX450" fmla="*/ 5134028 w 11218359"/>
                <a:gd name="connsiteY450" fmla="*/ 633998 h 633998"/>
                <a:gd name="connsiteX451" fmla="*/ 5145458 w 11218359"/>
                <a:gd name="connsiteY451" fmla="*/ 633998 h 633998"/>
                <a:gd name="connsiteX452" fmla="*/ 5156888 w 11218359"/>
                <a:gd name="connsiteY452" fmla="*/ 633998 h 633998"/>
                <a:gd name="connsiteX453" fmla="*/ 5168318 w 11218359"/>
                <a:gd name="connsiteY453" fmla="*/ 633998 h 633998"/>
                <a:gd name="connsiteX454" fmla="*/ 5179747 w 11218359"/>
                <a:gd name="connsiteY454" fmla="*/ 633998 h 633998"/>
                <a:gd name="connsiteX455" fmla="*/ 5191225 w 11218359"/>
                <a:gd name="connsiteY455" fmla="*/ 633998 h 633998"/>
                <a:gd name="connsiteX456" fmla="*/ 5202655 w 11218359"/>
                <a:gd name="connsiteY456" fmla="*/ 633998 h 633998"/>
                <a:gd name="connsiteX457" fmla="*/ 5214085 w 11218359"/>
                <a:gd name="connsiteY457" fmla="*/ 633998 h 633998"/>
                <a:gd name="connsiteX458" fmla="*/ 5225515 w 11218359"/>
                <a:gd name="connsiteY458" fmla="*/ 633998 h 633998"/>
                <a:gd name="connsiteX459" fmla="*/ 5236945 w 11218359"/>
                <a:gd name="connsiteY459" fmla="*/ 633998 h 633998"/>
                <a:gd name="connsiteX460" fmla="*/ 5248423 w 11218359"/>
                <a:gd name="connsiteY460" fmla="*/ 633998 h 633998"/>
                <a:gd name="connsiteX461" fmla="*/ 5259853 w 11218359"/>
                <a:gd name="connsiteY461" fmla="*/ 633998 h 633998"/>
                <a:gd name="connsiteX462" fmla="*/ 5271283 w 11218359"/>
                <a:gd name="connsiteY462" fmla="*/ 633998 h 633998"/>
                <a:gd name="connsiteX463" fmla="*/ 5282713 w 11218359"/>
                <a:gd name="connsiteY463" fmla="*/ 633998 h 633998"/>
                <a:gd name="connsiteX464" fmla="*/ 5294143 w 11218359"/>
                <a:gd name="connsiteY464" fmla="*/ 633998 h 633998"/>
                <a:gd name="connsiteX465" fmla="*/ 5305621 w 11218359"/>
                <a:gd name="connsiteY465" fmla="*/ 633998 h 633998"/>
                <a:gd name="connsiteX466" fmla="*/ 5317051 w 11218359"/>
                <a:gd name="connsiteY466" fmla="*/ 633998 h 633998"/>
                <a:gd name="connsiteX467" fmla="*/ 5328481 w 11218359"/>
                <a:gd name="connsiteY467" fmla="*/ 633998 h 633998"/>
                <a:gd name="connsiteX468" fmla="*/ 5339910 w 11218359"/>
                <a:gd name="connsiteY468" fmla="*/ 633998 h 633998"/>
                <a:gd name="connsiteX469" fmla="*/ 5351340 w 11218359"/>
                <a:gd name="connsiteY469" fmla="*/ 633998 h 633998"/>
                <a:gd name="connsiteX470" fmla="*/ 5362818 w 11218359"/>
                <a:gd name="connsiteY470" fmla="*/ 633998 h 633998"/>
                <a:gd name="connsiteX471" fmla="*/ 5374248 w 11218359"/>
                <a:gd name="connsiteY471" fmla="*/ 633998 h 633998"/>
                <a:gd name="connsiteX472" fmla="*/ 5385678 w 11218359"/>
                <a:gd name="connsiteY472" fmla="*/ 633998 h 633998"/>
                <a:gd name="connsiteX473" fmla="*/ 5397108 w 11218359"/>
                <a:gd name="connsiteY473" fmla="*/ 633998 h 633998"/>
                <a:gd name="connsiteX474" fmla="*/ 5408538 w 11218359"/>
                <a:gd name="connsiteY474" fmla="*/ 633998 h 633998"/>
                <a:gd name="connsiteX475" fmla="*/ 5420016 w 11218359"/>
                <a:gd name="connsiteY475" fmla="*/ 633998 h 633998"/>
                <a:gd name="connsiteX476" fmla="*/ 5431446 w 11218359"/>
                <a:gd name="connsiteY476" fmla="*/ 633998 h 633998"/>
                <a:gd name="connsiteX477" fmla="*/ 5442876 w 11218359"/>
                <a:gd name="connsiteY477" fmla="*/ 633998 h 633998"/>
                <a:gd name="connsiteX478" fmla="*/ 5454306 w 11218359"/>
                <a:gd name="connsiteY478" fmla="*/ 633998 h 633998"/>
                <a:gd name="connsiteX479" fmla="*/ 5465736 w 11218359"/>
                <a:gd name="connsiteY479" fmla="*/ 633998 h 633998"/>
                <a:gd name="connsiteX480" fmla="*/ 5477214 w 11218359"/>
                <a:gd name="connsiteY480" fmla="*/ 633998 h 633998"/>
                <a:gd name="connsiteX481" fmla="*/ 5488643 w 11218359"/>
                <a:gd name="connsiteY481" fmla="*/ 633998 h 633998"/>
                <a:gd name="connsiteX482" fmla="*/ 5500073 w 11218359"/>
                <a:gd name="connsiteY482" fmla="*/ 633998 h 633998"/>
                <a:gd name="connsiteX483" fmla="*/ 5511503 w 11218359"/>
                <a:gd name="connsiteY483" fmla="*/ 633998 h 633998"/>
                <a:gd name="connsiteX484" fmla="*/ 5522933 w 11218359"/>
                <a:gd name="connsiteY484" fmla="*/ 633998 h 633998"/>
                <a:gd name="connsiteX485" fmla="*/ 5534411 w 11218359"/>
                <a:gd name="connsiteY485" fmla="*/ 633998 h 633998"/>
                <a:gd name="connsiteX486" fmla="*/ 5545841 w 11218359"/>
                <a:gd name="connsiteY486" fmla="*/ 633998 h 633998"/>
                <a:gd name="connsiteX487" fmla="*/ 5557271 w 11218359"/>
                <a:gd name="connsiteY487" fmla="*/ 633998 h 633998"/>
                <a:gd name="connsiteX488" fmla="*/ 5568701 w 11218359"/>
                <a:gd name="connsiteY488" fmla="*/ 633998 h 633998"/>
                <a:gd name="connsiteX489" fmla="*/ 5580131 w 11218359"/>
                <a:gd name="connsiteY489" fmla="*/ 633998 h 633998"/>
                <a:gd name="connsiteX490" fmla="*/ 5591609 w 11218359"/>
                <a:gd name="connsiteY490" fmla="*/ 633998 h 633998"/>
                <a:gd name="connsiteX491" fmla="*/ 5603038 w 11218359"/>
                <a:gd name="connsiteY491" fmla="*/ 633998 h 633998"/>
                <a:gd name="connsiteX492" fmla="*/ 5614469 w 11218359"/>
                <a:gd name="connsiteY492" fmla="*/ 633998 h 633998"/>
                <a:gd name="connsiteX493" fmla="*/ 5625899 w 11218359"/>
                <a:gd name="connsiteY493" fmla="*/ 633998 h 633998"/>
                <a:gd name="connsiteX494" fmla="*/ 5637329 w 11218359"/>
                <a:gd name="connsiteY494" fmla="*/ 633998 h 633998"/>
                <a:gd name="connsiteX495" fmla="*/ 5648759 w 11218359"/>
                <a:gd name="connsiteY495" fmla="*/ 633998 h 633998"/>
                <a:gd name="connsiteX496" fmla="*/ 5660236 w 11218359"/>
                <a:gd name="connsiteY496" fmla="*/ 633998 h 633998"/>
                <a:gd name="connsiteX497" fmla="*/ 5671666 w 11218359"/>
                <a:gd name="connsiteY497" fmla="*/ 633998 h 633998"/>
                <a:gd name="connsiteX498" fmla="*/ 5683096 w 11218359"/>
                <a:gd name="connsiteY498" fmla="*/ 633998 h 633998"/>
                <a:gd name="connsiteX499" fmla="*/ 5694526 w 11218359"/>
                <a:gd name="connsiteY499" fmla="*/ 633998 h 633998"/>
                <a:gd name="connsiteX500" fmla="*/ 5705956 w 11218359"/>
                <a:gd name="connsiteY500" fmla="*/ 633998 h 633998"/>
                <a:gd name="connsiteX501" fmla="*/ 5717434 w 11218359"/>
                <a:gd name="connsiteY501" fmla="*/ 633998 h 633998"/>
                <a:gd name="connsiteX502" fmla="*/ 5728864 w 11218359"/>
                <a:gd name="connsiteY502" fmla="*/ 633998 h 633998"/>
                <a:gd name="connsiteX503" fmla="*/ 5740294 w 11218359"/>
                <a:gd name="connsiteY503" fmla="*/ 633998 h 633998"/>
                <a:gd name="connsiteX504" fmla="*/ 5751724 w 11218359"/>
                <a:gd name="connsiteY504" fmla="*/ 633998 h 633998"/>
                <a:gd name="connsiteX505" fmla="*/ 5763154 w 11218359"/>
                <a:gd name="connsiteY505" fmla="*/ 633998 h 633998"/>
                <a:gd name="connsiteX506" fmla="*/ 5774631 w 11218359"/>
                <a:gd name="connsiteY506" fmla="*/ 633998 h 633998"/>
                <a:gd name="connsiteX507" fmla="*/ 5786062 w 11218359"/>
                <a:gd name="connsiteY507" fmla="*/ 633998 h 633998"/>
                <a:gd name="connsiteX508" fmla="*/ 5797492 w 11218359"/>
                <a:gd name="connsiteY508" fmla="*/ 633998 h 633998"/>
                <a:gd name="connsiteX509" fmla="*/ 5808921 w 11218359"/>
                <a:gd name="connsiteY509" fmla="*/ 633998 h 633998"/>
                <a:gd name="connsiteX510" fmla="*/ 5820351 w 11218359"/>
                <a:gd name="connsiteY510" fmla="*/ 633998 h 633998"/>
                <a:gd name="connsiteX511" fmla="*/ 5831829 w 11218359"/>
                <a:gd name="connsiteY511" fmla="*/ 633998 h 633998"/>
                <a:gd name="connsiteX512" fmla="*/ 5843259 w 11218359"/>
                <a:gd name="connsiteY512" fmla="*/ 633998 h 633998"/>
                <a:gd name="connsiteX513" fmla="*/ 5854689 w 11218359"/>
                <a:gd name="connsiteY513" fmla="*/ 633998 h 633998"/>
                <a:gd name="connsiteX514" fmla="*/ 5866119 w 11218359"/>
                <a:gd name="connsiteY514" fmla="*/ 633998 h 633998"/>
                <a:gd name="connsiteX515" fmla="*/ 5877549 w 11218359"/>
                <a:gd name="connsiteY515" fmla="*/ 633998 h 633998"/>
                <a:gd name="connsiteX516" fmla="*/ 5889027 w 11218359"/>
                <a:gd name="connsiteY516" fmla="*/ 633998 h 633998"/>
                <a:gd name="connsiteX517" fmla="*/ 5900457 w 11218359"/>
                <a:gd name="connsiteY517" fmla="*/ 633998 h 633998"/>
                <a:gd name="connsiteX518" fmla="*/ 5911887 w 11218359"/>
                <a:gd name="connsiteY518" fmla="*/ 633998 h 633998"/>
                <a:gd name="connsiteX519" fmla="*/ 5923317 w 11218359"/>
                <a:gd name="connsiteY519" fmla="*/ 633998 h 633998"/>
                <a:gd name="connsiteX520" fmla="*/ 5934747 w 11218359"/>
                <a:gd name="connsiteY520" fmla="*/ 633998 h 633998"/>
                <a:gd name="connsiteX521" fmla="*/ 5946225 w 11218359"/>
                <a:gd name="connsiteY521" fmla="*/ 633998 h 633998"/>
                <a:gd name="connsiteX522" fmla="*/ 5957655 w 11218359"/>
                <a:gd name="connsiteY522" fmla="*/ 633998 h 633998"/>
                <a:gd name="connsiteX523" fmla="*/ 5969084 w 11218359"/>
                <a:gd name="connsiteY523" fmla="*/ 633998 h 633998"/>
                <a:gd name="connsiteX524" fmla="*/ 5980514 w 11218359"/>
                <a:gd name="connsiteY524" fmla="*/ 633998 h 633998"/>
                <a:gd name="connsiteX525" fmla="*/ 5991944 w 11218359"/>
                <a:gd name="connsiteY525" fmla="*/ 633998 h 633998"/>
                <a:gd name="connsiteX526" fmla="*/ 6003422 w 11218359"/>
                <a:gd name="connsiteY526" fmla="*/ 633998 h 633998"/>
                <a:gd name="connsiteX527" fmla="*/ 6014852 w 11218359"/>
                <a:gd name="connsiteY527" fmla="*/ 633998 h 633998"/>
                <a:gd name="connsiteX528" fmla="*/ 6026282 w 11218359"/>
                <a:gd name="connsiteY528" fmla="*/ 633998 h 633998"/>
                <a:gd name="connsiteX529" fmla="*/ 6037712 w 11218359"/>
                <a:gd name="connsiteY529" fmla="*/ 633998 h 633998"/>
                <a:gd name="connsiteX530" fmla="*/ 6049142 w 11218359"/>
                <a:gd name="connsiteY530" fmla="*/ 633998 h 633998"/>
                <a:gd name="connsiteX531" fmla="*/ 6060620 w 11218359"/>
                <a:gd name="connsiteY531" fmla="*/ 633998 h 633998"/>
                <a:gd name="connsiteX532" fmla="*/ 6072049 w 11218359"/>
                <a:gd name="connsiteY532" fmla="*/ 633998 h 633998"/>
                <a:gd name="connsiteX533" fmla="*/ 6083480 w 11218359"/>
                <a:gd name="connsiteY533" fmla="*/ 633998 h 633998"/>
                <a:gd name="connsiteX534" fmla="*/ 6094910 w 11218359"/>
                <a:gd name="connsiteY534" fmla="*/ 633998 h 633998"/>
                <a:gd name="connsiteX535" fmla="*/ 6106340 w 11218359"/>
                <a:gd name="connsiteY535" fmla="*/ 633998 h 633998"/>
                <a:gd name="connsiteX536" fmla="*/ 6117818 w 11218359"/>
                <a:gd name="connsiteY536" fmla="*/ 633998 h 633998"/>
                <a:gd name="connsiteX537" fmla="*/ 6129247 w 11218359"/>
                <a:gd name="connsiteY537" fmla="*/ 633998 h 633998"/>
                <a:gd name="connsiteX538" fmla="*/ 6140677 w 11218359"/>
                <a:gd name="connsiteY538" fmla="*/ 633998 h 633998"/>
                <a:gd name="connsiteX539" fmla="*/ 6152107 w 11218359"/>
                <a:gd name="connsiteY539" fmla="*/ 633998 h 633998"/>
                <a:gd name="connsiteX540" fmla="*/ 6163537 w 11218359"/>
                <a:gd name="connsiteY540" fmla="*/ 633998 h 633998"/>
                <a:gd name="connsiteX541" fmla="*/ 6175015 w 11218359"/>
                <a:gd name="connsiteY541" fmla="*/ 633998 h 633998"/>
                <a:gd name="connsiteX542" fmla="*/ 6186445 w 11218359"/>
                <a:gd name="connsiteY542" fmla="*/ 633998 h 633998"/>
                <a:gd name="connsiteX543" fmla="*/ 6197875 w 11218359"/>
                <a:gd name="connsiteY543" fmla="*/ 633998 h 633998"/>
                <a:gd name="connsiteX544" fmla="*/ 6209305 w 11218359"/>
                <a:gd name="connsiteY544" fmla="*/ 633998 h 633998"/>
                <a:gd name="connsiteX545" fmla="*/ 6220735 w 11218359"/>
                <a:gd name="connsiteY545" fmla="*/ 633998 h 633998"/>
                <a:gd name="connsiteX546" fmla="*/ 6232212 w 11218359"/>
                <a:gd name="connsiteY546" fmla="*/ 633998 h 633998"/>
                <a:gd name="connsiteX547" fmla="*/ 6243642 w 11218359"/>
                <a:gd name="connsiteY547" fmla="*/ 633998 h 633998"/>
                <a:gd name="connsiteX548" fmla="*/ 6255073 w 11218359"/>
                <a:gd name="connsiteY548" fmla="*/ 633998 h 633998"/>
                <a:gd name="connsiteX549" fmla="*/ 6266503 w 11218359"/>
                <a:gd name="connsiteY549" fmla="*/ 633998 h 633998"/>
                <a:gd name="connsiteX550" fmla="*/ 6277933 w 11218359"/>
                <a:gd name="connsiteY550" fmla="*/ 633998 h 633998"/>
                <a:gd name="connsiteX551" fmla="*/ 6289410 w 11218359"/>
                <a:gd name="connsiteY551" fmla="*/ 633998 h 633998"/>
                <a:gd name="connsiteX552" fmla="*/ 6300840 w 11218359"/>
                <a:gd name="connsiteY552" fmla="*/ 633998 h 633998"/>
                <a:gd name="connsiteX553" fmla="*/ 6312270 w 11218359"/>
                <a:gd name="connsiteY553" fmla="*/ 633998 h 633998"/>
                <a:gd name="connsiteX554" fmla="*/ 6323700 w 11218359"/>
                <a:gd name="connsiteY554" fmla="*/ 633998 h 633998"/>
                <a:gd name="connsiteX555" fmla="*/ 6335130 w 11218359"/>
                <a:gd name="connsiteY555" fmla="*/ 633998 h 633998"/>
                <a:gd name="connsiteX556" fmla="*/ 6346608 w 11218359"/>
                <a:gd name="connsiteY556" fmla="*/ 633998 h 633998"/>
                <a:gd name="connsiteX557" fmla="*/ 6358038 w 11218359"/>
                <a:gd name="connsiteY557" fmla="*/ 633998 h 633998"/>
                <a:gd name="connsiteX558" fmla="*/ 6369468 w 11218359"/>
                <a:gd name="connsiteY558" fmla="*/ 633998 h 633998"/>
                <a:gd name="connsiteX559" fmla="*/ 6380898 w 11218359"/>
                <a:gd name="connsiteY559" fmla="*/ 633998 h 633998"/>
                <a:gd name="connsiteX560" fmla="*/ 6392328 w 11218359"/>
                <a:gd name="connsiteY560" fmla="*/ 633998 h 633998"/>
                <a:gd name="connsiteX561" fmla="*/ 6403805 w 11218359"/>
                <a:gd name="connsiteY561" fmla="*/ 633998 h 633998"/>
                <a:gd name="connsiteX562" fmla="*/ 6415235 w 11218359"/>
                <a:gd name="connsiteY562" fmla="*/ 633998 h 633998"/>
                <a:gd name="connsiteX563" fmla="*/ 6426666 w 11218359"/>
                <a:gd name="connsiteY563" fmla="*/ 633998 h 633998"/>
                <a:gd name="connsiteX564" fmla="*/ 6438096 w 11218359"/>
                <a:gd name="connsiteY564" fmla="*/ 633998 h 633998"/>
                <a:gd name="connsiteX565" fmla="*/ 6449525 w 11218359"/>
                <a:gd name="connsiteY565" fmla="*/ 633998 h 633998"/>
                <a:gd name="connsiteX566" fmla="*/ 6461003 w 11218359"/>
                <a:gd name="connsiteY566" fmla="*/ 633998 h 633998"/>
                <a:gd name="connsiteX567" fmla="*/ 6472433 w 11218359"/>
                <a:gd name="connsiteY567" fmla="*/ 633998 h 633998"/>
                <a:gd name="connsiteX568" fmla="*/ 6483863 w 11218359"/>
                <a:gd name="connsiteY568" fmla="*/ 633998 h 633998"/>
                <a:gd name="connsiteX569" fmla="*/ 6495293 w 11218359"/>
                <a:gd name="connsiteY569" fmla="*/ 633998 h 633998"/>
                <a:gd name="connsiteX570" fmla="*/ 6506723 w 11218359"/>
                <a:gd name="connsiteY570" fmla="*/ 633998 h 633998"/>
                <a:gd name="connsiteX571" fmla="*/ 6518201 w 11218359"/>
                <a:gd name="connsiteY571" fmla="*/ 633998 h 633998"/>
                <a:gd name="connsiteX572" fmla="*/ 6529631 w 11218359"/>
                <a:gd name="connsiteY572" fmla="*/ 633998 h 633998"/>
                <a:gd name="connsiteX573" fmla="*/ 6541061 w 11218359"/>
                <a:gd name="connsiteY573" fmla="*/ 633998 h 633998"/>
                <a:gd name="connsiteX574" fmla="*/ 6552490 w 11218359"/>
                <a:gd name="connsiteY574" fmla="*/ 633998 h 633998"/>
                <a:gd name="connsiteX575" fmla="*/ 6563921 w 11218359"/>
                <a:gd name="connsiteY575" fmla="*/ 633998 h 633998"/>
                <a:gd name="connsiteX576" fmla="*/ 6575398 w 11218359"/>
                <a:gd name="connsiteY576" fmla="*/ 633998 h 633998"/>
                <a:gd name="connsiteX577" fmla="*/ 6586828 w 11218359"/>
                <a:gd name="connsiteY577" fmla="*/ 633998 h 633998"/>
                <a:gd name="connsiteX578" fmla="*/ 6598259 w 11218359"/>
                <a:gd name="connsiteY578" fmla="*/ 633998 h 633998"/>
                <a:gd name="connsiteX579" fmla="*/ 6609688 w 11218359"/>
                <a:gd name="connsiteY579" fmla="*/ 633998 h 633998"/>
                <a:gd name="connsiteX580" fmla="*/ 6621118 w 11218359"/>
                <a:gd name="connsiteY580" fmla="*/ 633998 h 633998"/>
                <a:gd name="connsiteX581" fmla="*/ 6632596 w 11218359"/>
                <a:gd name="connsiteY581" fmla="*/ 633998 h 633998"/>
                <a:gd name="connsiteX582" fmla="*/ 6644026 w 11218359"/>
                <a:gd name="connsiteY582" fmla="*/ 633998 h 633998"/>
                <a:gd name="connsiteX583" fmla="*/ 6655456 w 11218359"/>
                <a:gd name="connsiteY583" fmla="*/ 633998 h 633998"/>
                <a:gd name="connsiteX584" fmla="*/ 6666886 w 11218359"/>
                <a:gd name="connsiteY584" fmla="*/ 633998 h 633998"/>
                <a:gd name="connsiteX585" fmla="*/ 6678316 w 11218359"/>
                <a:gd name="connsiteY585" fmla="*/ 633998 h 633998"/>
                <a:gd name="connsiteX586" fmla="*/ 6689794 w 11218359"/>
                <a:gd name="connsiteY586" fmla="*/ 633998 h 633998"/>
                <a:gd name="connsiteX587" fmla="*/ 6701224 w 11218359"/>
                <a:gd name="connsiteY587" fmla="*/ 633998 h 633998"/>
                <a:gd name="connsiteX588" fmla="*/ 6712653 w 11218359"/>
                <a:gd name="connsiteY588" fmla="*/ 633998 h 633998"/>
                <a:gd name="connsiteX589" fmla="*/ 6724083 w 11218359"/>
                <a:gd name="connsiteY589" fmla="*/ 633998 h 633998"/>
                <a:gd name="connsiteX590" fmla="*/ 6735514 w 11218359"/>
                <a:gd name="connsiteY590" fmla="*/ 633998 h 633998"/>
                <a:gd name="connsiteX591" fmla="*/ 6746944 w 11218359"/>
                <a:gd name="connsiteY591" fmla="*/ 633998 h 633998"/>
                <a:gd name="connsiteX592" fmla="*/ 6758421 w 11218359"/>
                <a:gd name="connsiteY592" fmla="*/ 633998 h 633998"/>
                <a:gd name="connsiteX593" fmla="*/ 6769851 w 11218359"/>
                <a:gd name="connsiteY593" fmla="*/ 633998 h 633998"/>
                <a:gd name="connsiteX594" fmla="*/ 6781281 w 11218359"/>
                <a:gd name="connsiteY594" fmla="*/ 633998 h 633998"/>
                <a:gd name="connsiteX595" fmla="*/ 6792711 w 11218359"/>
                <a:gd name="connsiteY595" fmla="*/ 633998 h 633998"/>
                <a:gd name="connsiteX596" fmla="*/ 6804141 w 11218359"/>
                <a:gd name="connsiteY596" fmla="*/ 633998 h 633998"/>
                <a:gd name="connsiteX597" fmla="*/ 6815619 w 11218359"/>
                <a:gd name="connsiteY597" fmla="*/ 633998 h 633998"/>
                <a:gd name="connsiteX598" fmla="*/ 6827049 w 11218359"/>
                <a:gd name="connsiteY598" fmla="*/ 633998 h 633998"/>
                <a:gd name="connsiteX599" fmla="*/ 6838479 w 11218359"/>
                <a:gd name="connsiteY599" fmla="*/ 633998 h 633998"/>
                <a:gd name="connsiteX600" fmla="*/ 6849909 w 11218359"/>
                <a:gd name="connsiteY600" fmla="*/ 633998 h 633998"/>
                <a:gd name="connsiteX601" fmla="*/ 6861339 w 11218359"/>
                <a:gd name="connsiteY601" fmla="*/ 633998 h 633998"/>
                <a:gd name="connsiteX602" fmla="*/ 6872816 w 11218359"/>
                <a:gd name="connsiteY602" fmla="*/ 633998 h 633998"/>
                <a:gd name="connsiteX603" fmla="*/ 6884246 w 11218359"/>
                <a:gd name="connsiteY603" fmla="*/ 633998 h 633998"/>
                <a:gd name="connsiteX604" fmla="*/ 6895676 w 11218359"/>
                <a:gd name="connsiteY604" fmla="*/ 633998 h 633998"/>
                <a:gd name="connsiteX605" fmla="*/ 6907107 w 11218359"/>
                <a:gd name="connsiteY605" fmla="*/ 633998 h 633998"/>
                <a:gd name="connsiteX606" fmla="*/ 6918537 w 11218359"/>
                <a:gd name="connsiteY606" fmla="*/ 633998 h 633998"/>
                <a:gd name="connsiteX607" fmla="*/ 6930014 w 11218359"/>
                <a:gd name="connsiteY607" fmla="*/ 633998 h 633998"/>
                <a:gd name="connsiteX608" fmla="*/ 6941444 w 11218359"/>
                <a:gd name="connsiteY608" fmla="*/ 633998 h 633998"/>
                <a:gd name="connsiteX609" fmla="*/ 6952874 w 11218359"/>
                <a:gd name="connsiteY609" fmla="*/ 633998 h 633998"/>
                <a:gd name="connsiteX610" fmla="*/ 6964304 w 11218359"/>
                <a:gd name="connsiteY610" fmla="*/ 633998 h 633998"/>
                <a:gd name="connsiteX611" fmla="*/ 6975734 w 11218359"/>
                <a:gd name="connsiteY611" fmla="*/ 633998 h 633998"/>
                <a:gd name="connsiteX612" fmla="*/ 6987212 w 11218359"/>
                <a:gd name="connsiteY612" fmla="*/ 633998 h 633998"/>
                <a:gd name="connsiteX613" fmla="*/ 6998642 w 11218359"/>
                <a:gd name="connsiteY613" fmla="*/ 633998 h 633998"/>
                <a:gd name="connsiteX614" fmla="*/ 7010072 w 11218359"/>
                <a:gd name="connsiteY614" fmla="*/ 633998 h 633998"/>
                <a:gd name="connsiteX615" fmla="*/ 7021502 w 11218359"/>
                <a:gd name="connsiteY615" fmla="*/ 633998 h 633998"/>
                <a:gd name="connsiteX616" fmla="*/ 7032931 w 11218359"/>
                <a:gd name="connsiteY616" fmla="*/ 633998 h 633998"/>
                <a:gd name="connsiteX617" fmla="*/ 7044409 w 11218359"/>
                <a:gd name="connsiteY617" fmla="*/ 633998 h 633998"/>
                <a:gd name="connsiteX618" fmla="*/ 7055839 w 11218359"/>
                <a:gd name="connsiteY618" fmla="*/ 633998 h 633998"/>
                <a:gd name="connsiteX619" fmla="*/ 7067269 w 11218359"/>
                <a:gd name="connsiteY619" fmla="*/ 633998 h 633998"/>
                <a:gd name="connsiteX620" fmla="*/ 7078700 w 11218359"/>
                <a:gd name="connsiteY620" fmla="*/ 633998 h 633998"/>
                <a:gd name="connsiteX621" fmla="*/ 7090129 w 11218359"/>
                <a:gd name="connsiteY621" fmla="*/ 633998 h 633998"/>
                <a:gd name="connsiteX622" fmla="*/ 7101607 w 11218359"/>
                <a:gd name="connsiteY622" fmla="*/ 633998 h 633998"/>
                <a:gd name="connsiteX623" fmla="*/ 7113037 w 11218359"/>
                <a:gd name="connsiteY623" fmla="*/ 633998 h 633998"/>
                <a:gd name="connsiteX624" fmla="*/ 7124467 w 11218359"/>
                <a:gd name="connsiteY624" fmla="*/ 633998 h 633998"/>
                <a:gd name="connsiteX625" fmla="*/ 7135897 w 11218359"/>
                <a:gd name="connsiteY625" fmla="*/ 633998 h 633998"/>
                <a:gd name="connsiteX626" fmla="*/ 7147327 w 11218359"/>
                <a:gd name="connsiteY626" fmla="*/ 633998 h 633998"/>
                <a:gd name="connsiteX627" fmla="*/ 7158805 w 11218359"/>
                <a:gd name="connsiteY627" fmla="*/ 633998 h 633998"/>
                <a:gd name="connsiteX628" fmla="*/ 7170235 w 11218359"/>
                <a:gd name="connsiteY628" fmla="*/ 633998 h 633998"/>
                <a:gd name="connsiteX629" fmla="*/ 7181665 w 11218359"/>
                <a:gd name="connsiteY629" fmla="*/ 633998 h 633998"/>
                <a:gd name="connsiteX630" fmla="*/ 7193094 w 11218359"/>
                <a:gd name="connsiteY630" fmla="*/ 633998 h 633998"/>
                <a:gd name="connsiteX631" fmla="*/ 7204524 w 11218359"/>
                <a:gd name="connsiteY631" fmla="*/ 633998 h 633998"/>
                <a:gd name="connsiteX632" fmla="*/ 7216002 w 11218359"/>
                <a:gd name="connsiteY632" fmla="*/ 633998 h 633998"/>
                <a:gd name="connsiteX633" fmla="*/ 7227432 w 11218359"/>
                <a:gd name="connsiteY633" fmla="*/ 633998 h 633998"/>
                <a:gd name="connsiteX634" fmla="*/ 7238862 w 11218359"/>
                <a:gd name="connsiteY634" fmla="*/ 633998 h 633998"/>
                <a:gd name="connsiteX635" fmla="*/ 7250292 w 11218359"/>
                <a:gd name="connsiteY635" fmla="*/ 633998 h 633998"/>
                <a:gd name="connsiteX636" fmla="*/ 7261722 w 11218359"/>
                <a:gd name="connsiteY636" fmla="*/ 633998 h 633998"/>
                <a:gd name="connsiteX637" fmla="*/ 7273200 w 11218359"/>
                <a:gd name="connsiteY637" fmla="*/ 633998 h 633998"/>
                <a:gd name="connsiteX638" fmla="*/ 7284630 w 11218359"/>
                <a:gd name="connsiteY638" fmla="*/ 633998 h 633998"/>
                <a:gd name="connsiteX639" fmla="*/ 7296060 w 11218359"/>
                <a:gd name="connsiteY639" fmla="*/ 633998 h 633998"/>
                <a:gd name="connsiteX640" fmla="*/ 7307490 w 11218359"/>
                <a:gd name="connsiteY640" fmla="*/ 633998 h 633998"/>
                <a:gd name="connsiteX641" fmla="*/ 7318920 w 11218359"/>
                <a:gd name="connsiteY641" fmla="*/ 633998 h 633998"/>
                <a:gd name="connsiteX642" fmla="*/ 7330398 w 11218359"/>
                <a:gd name="connsiteY642" fmla="*/ 633998 h 633998"/>
                <a:gd name="connsiteX643" fmla="*/ 7341828 w 11218359"/>
                <a:gd name="connsiteY643" fmla="*/ 633998 h 633998"/>
                <a:gd name="connsiteX644" fmla="*/ 7353257 w 11218359"/>
                <a:gd name="connsiteY644" fmla="*/ 633998 h 633998"/>
                <a:gd name="connsiteX645" fmla="*/ 7364687 w 11218359"/>
                <a:gd name="connsiteY645" fmla="*/ 633998 h 633998"/>
                <a:gd name="connsiteX646" fmla="*/ 7376117 w 11218359"/>
                <a:gd name="connsiteY646" fmla="*/ 633998 h 633998"/>
                <a:gd name="connsiteX647" fmla="*/ 7387595 w 11218359"/>
                <a:gd name="connsiteY647" fmla="*/ 633998 h 633998"/>
                <a:gd name="connsiteX648" fmla="*/ 7399025 w 11218359"/>
                <a:gd name="connsiteY648" fmla="*/ 633998 h 633998"/>
                <a:gd name="connsiteX649" fmla="*/ 7410455 w 11218359"/>
                <a:gd name="connsiteY649" fmla="*/ 633998 h 633998"/>
                <a:gd name="connsiteX650" fmla="*/ 7421885 w 11218359"/>
                <a:gd name="connsiteY650" fmla="*/ 633998 h 633998"/>
                <a:gd name="connsiteX651" fmla="*/ 7433315 w 11218359"/>
                <a:gd name="connsiteY651" fmla="*/ 633998 h 633998"/>
                <a:gd name="connsiteX652" fmla="*/ 7444793 w 11218359"/>
                <a:gd name="connsiteY652" fmla="*/ 633998 h 633998"/>
                <a:gd name="connsiteX653" fmla="*/ 7456222 w 11218359"/>
                <a:gd name="connsiteY653" fmla="*/ 633998 h 633998"/>
                <a:gd name="connsiteX654" fmla="*/ 7467653 w 11218359"/>
                <a:gd name="connsiteY654" fmla="*/ 633998 h 633998"/>
                <a:gd name="connsiteX655" fmla="*/ 7479083 w 11218359"/>
                <a:gd name="connsiteY655" fmla="*/ 633998 h 633998"/>
                <a:gd name="connsiteX656" fmla="*/ 7490513 w 11218359"/>
                <a:gd name="connsiteY656" fmla="*/ 633998 h 633998"/>
                <a:gd name="connsiteX657" fmla="*/ 7501990 w 11218359"/>
                <a:gd name="connsiteY657" fmla="*/ 633998 h 633998"/>
                <a:gd name="connsiteX658" fmla="*/ 7513420 w 11218359"/>
                <a:gd name="connsiteY658" fmla="*/ 633998 h 633998"/>
                <a:gd name="connsiteX659" fmla="*/ 7524850 w 11218359"/>
                <a:gd name="connsiteY659" fmla="*/ 633998 h 633998"/>
                <a:gd name="connsiteX660" fmla="*/ 7536280 w 11218359"/>
                <a:gd name="connsiteY660" fmla="*/ 633998 h 633998"/>
                <a:gd name="connsiteX661" fmla="*/ 7547710 w 11218359"/>
                <a:gd name="connsiteY661" fmla="*/ 633998 h 633998"/>
                <a:gd name="connsiteX662" fmla="*/ 7559188 w 11218359"/>
                <a:gd name="connsiteY662" fmla="*/ 633998 h 633998"/>
                <a:gd name="connsiteX663" fmla="*/ 7570618 w 11218359"/>
                <a:gd name="connsiteY663" fmla="*/ 633998 h 633998"/>
                <a:gd name="connsiteX664" fmla="*/ 7582048 w 11218359"/>
                <a:gd name="connsiteY664" fmla="*/ 633998 h 633998"/>
                <a:gd name="connsiteX665" fmla="*/ 7593478 w 11218359"/>
                <a:gd name="connsiteY665" fmla="*/ 633998 h 633998"/>
                <a:gd name="connsiteX666" fmla="*/ 7604908 w 11218359"/>
                <a:gd name="connsiteY666" fmla="*/ 633998 h 633998"/>
                <a:gd name="connsiteX667" fmla="*/ 7616385 w 11218359"/>
                <a:gd name="connsiteY667" fmla="*/ 633998 h 633998"/>
                <a:gd name="connsiteX668" fmla="*/ 7627815 w 11218359"/>
                <a:gd name="connsiteY668" fmla="*/ 633998 h 633998"/>
                <a:gd name="connsiteX669" fmla="*/ 7639246 w 11218359"/>
                <a:gd name="connsiteY669" fmla="*/ 633998 h 633998"/>
                <a:gd name="connsiteX670" fmla="*/ 7650676 w 11218359"/>
                <a:gd name="connsiteY670" fmla="*/ 633998 h 633998"/>
                <a:gd name="connsiteX671" fmla="*/ 7662106 w 11218359"/>
                <a:gd name="connsiteY671" fmla="*/ 633998 h 633998"/>
                <a:gd name="connsiteX672" fmla="*/ 7673583 w 11218359"/>
                <a:gd name="connsiteY672" fmla="*/ 633998 h 633998"/>
                <a:gd name="connsiteX673" fmla="*/ 7685013 w 11218359"/>
                <a:gd name="connsiteY673" fmla="*/ 633998 h 633998"/>
                <a:gd name="connsiteX674" fmla="*/ 7696443 w 11218359"/>
                <a:gd name="connsiteY674" fmla="*/ 633998 h 633998"/>
                <a:gd name="connsiteX675" fmla="*/ 7707873 w 11218359"/>
                <a:gd name="connsiteY675" fmla="*/ 633998 h 633998"/>
                <a:gd name="connsiteX676" fmla="*/ 7719303 w 11218359"/>
                <a:gd name="connsiteY676" fmla="*/ 633998 h 633998"/>
                <a:gd name="connsiteX677" fmla="*/ 7730733 w 11218359"/>
                <a:gd name="connsiteY677" fmla="*/ 633998 h 633998"/>
                <a:gd name="connsiteX678" fmla="*/ 7742211 w 11218359"/>
                <a:gd name="connsiteY678" fmla="*/ 633998 h 633998"/>
                <a:gd name="connsiteX679" fmla="*/ 7753641 w 11218359"/>
                <a:gd name="connsiteY679" fmla="*/ 633998 h 633998"/>
                <a:gd name="connsiteX680" fmla="*/ 7765071 w 11218359"/>
                <a:gd name="connsiteY680" fmla="*/ 633998 h 633998"/>
                <a:gd name="connsiteX681" fmla="*/ 7776501 w 11218359"/>
                <a:gd name="connsiteY681" fmla="*/ 633998 h 633998"/>
                <a:gd name="connsiteX682" fmla="*/ 7787931 w 11218359"/>
                <a:gd name="connsiteY682" fmla="*/ 633998 h 633998"/>
                <a:gd name="connsiteX683" fmla="*/ 7799408 w 11218359"/>
                <a:gd name="connsiteY683" fmla="*/ 633998 h 633998"/>
                <a:gd name="connsiteX684" fmla="*/ 7810839 w 11218359"/>
                <a:gd name="connsiteY684" fmla="*/ 633998 h 633998"/>
                <a:gd name="connsiteX685" fmla="*/ 7822268 w 11218359"/>
                <a:gd name="connsiteY685" fmla="*/ 633998 h 633998"/>
                <a:gd name="connsiteX686" fmla="*/ 7833698 w 11218359"/>
                <a:gd name="connsiteY686" fmla="*/ 633998 h 633998"/>
                <a:gd name="connsiteX687" fmla="*/ 7845128 w 11218359"/>
                <a:gd name="connsiteY687" fmla="*/ 633998 h 633998"/>
                <a:gd name="connsiteX688" fmla="*/ 7856606 w 11218359"/>
                <a:gd name="connsiteY688" fmla="*/ 633998 h 633998"/>
                <a:gd name="connsiteX689" fmla="*/ 7868036 w 11218359"/>
                <a:gd name="connsiteY689" fmla="*/ 633998 h 633998"/>
                <a:gd name="connsiteX690" fmla="*/ 7879466 w 11218359"/>
                <a:gd name="connsiteY690" fmla="*/ 633998 h 633998"/>
                <a:gd name="connsiteX691" fmla="*/ 7890896 w 11218359"/>
                <a:gd name="connsiteY691" fmla="*/ 633998 h 633998"/>
                <a:gd name="connsiteX692" fmla="*/ 7902326 w 11218359"/>
                <a:gd name="connsiteY692" fmla="*/ 633998 h 633998"/>
                <a:gd name="connsiteX693" fmla="*/ 7913804 w 11218359"/>
                <a:gd name="connsiteY693" fmla="*/ 633998 h 633998"/>
                <a:gd name="connsiteX694" fmla="*/ 7925234 w 11218359"/>
                <a:gd name="connsiteY694" fmla="*/ 633998 h 633998"/>
                <a:gd name="connsiteX695" fmla="*/ 7936663 w 11218359"/>
                <a:gd name="connsiteY695" fmla="*/ 633998 h 633998"/>
                <a:gd name="connsiteX696" fmla="*/ 7948094 w 11218359"/>
                <a:gd name="connsiteY696" fmla="*/ 633998 h 633998"/>
                <a:gd name="connsiteX697" fmla="*/ 7959524 w 11218359"/>
                <a:gd name="connsiteY697" fmla="*/ 633998 h 633998"/>
                <a:gd name="connsiteX698" fmla="*/ 7971001 w 11218359"/>
                <a:gd name="connsiteY698" fmla="*/ 633998 h 633998"/>
                <a:gd name="connsiteX699" fmla="*/ 7982431 w 11218359"/>
                <a:gd name="connsiteY699" fmla="*/ 633998 h 633998"/>
                <a:gd name="connsiteX700" fmla="*/ 7993861 w 11218359"/>
                <a:gd name="connsiteY700" fmla="*/ 633998 h 633998"/>
                <a:gd name="connsiteX701" fmla="*/ 8005291 w 11218359"/>
                <a:gd name="connsiteY701" fmla="*/ 633998 h 633998"/>
                <a:gd name="connsiteX702" fmla="*/ 8016721 w 11218359"/>
                <a:gd name="connsiteY702" fmla="*/ 633998 h 633998"/>
                <a:gd name="connsiteX703" fmla="*/ 8028199 w 11218359"/>
                <a:gd name="connsiteY703" fmla="*/ 633998 h 633998"/>
                <a:gd name="connsiteX704" fmla="*/ 8039629 w 11218359"/>
                <a:gd name="connsiteY704" fmla="*/ 633998 h 633998"/>
                <a:gd name="connsiteX705" fmla="*/ 8051059 w 11218359"/>
                <a:gd name="connsiteY705" fmla="*/ 633998 h 633998"/>
                <a:gd name="connsiteX706" fmla="*/ 8062489 w 11218359"/>
                <a:gd name="connsiteY706" fmla="*/ 633998 h 633998"/>
                <a:gd name="connsiteX707" fmla="*/ 8073919 w 11218359"/>
                <a:gd name="connsiteY707" fmla="*/ 633998 h 633998"/>
                <a:gd name="connsiteX708" fmla="*/ 8085396 w 11218359"/>
                <a:gd name="connsiteY708" fmla="*/ 633998 h 633998"/>
                <a:gd name="connsiteX709" fmla="*/ 8096826 w 11218359"/>
                <a:gd name="connsiteY709" fmla="*/ 633998 h 633998"/>
                <a:gd name="connsiteX710" fmla="*/ 8108256 w 11218359"/>
                <a:gd name="connsiteY710" fmla="*/ 633998 h 633998"/>
                <a:gd name="connsiteX711" fmla="*/ 8119687 w 11218359"/>
                <a:gd name="connsiteY711" fmla="*/ 633998 h 633998"/>
                <a:gd name="connsiteX712" fmla="*/ 8131117 w 11218359"/>
                <a:gd name="connsiteY712" fmla="*/ 633998 h 633998"/>
                <a:gd name="connsiteX713" fmla="*/ 8142594 w 11218359"/>
                <a:gd name="connsiteY713" fmla="*/ 633998 h 633998"/>
                <a:gd name="connsiteX714" fmla="*/ 8154024 w 11218359"/>
                <a:gd name="connsiteY714" fmla="*/ 633998 h 633998"/>
                <a:gd name="connsiteX715" fmla="*/ 8165454 w 11218359"/>
                <a:gd name="connsiteY715" fmla="*/ 633998 h 633998"/>
                <a:gd name="connsiteX716" fmla="*/ 8176884 w 11218359"/>
                <a:gd name="connsiteY716" fmla="*/ 633998 h 633998"/>
                <a:gd name="connsiteX717" fmla="*/ 8188314 w 11218359"/>
                <a:gd name="connsiteY717" fmla="*/ 633998 h 633998"/>
                <a:gd name="connsiteX718" fmla="*/ 8199792 w 11218359"/>
                <a:gd name="connsiteY718" fmla="*/ 633998 h 633998"/>
                <a:gd name="connsiteX719" fmla="*/ 8211222 w 11218359"/>
                <a:gd name="connsiteY719" fmla="*/ 633998 h 633998"/>
                <a:gd name="connsiteX720" fmla="*/ 8222652 w 11218359"/>
                <a:gd name="connsiteY720" fmla="*/ 633998 h 633998"/>
                <a:gd name="connsiteX721" fmla="*/ 8234082 w 11218359"/>
                <a:gd name="connsiteY721" fmla="*/ 633998 h 633998"/>
                <a:gd name="connsiteX722" fmla="*/ 8245512 w 11218359"/>
                <a:gd name="connsiteY722" fmla="*/ 633998 h 633998"/>
                <a:gd name="connsiteX723" fmla="*/ 8256989 w 11218359"/>
                <a:gd name="connsiteY723" fmla="*/ 633998 h 633998"/>
                <a:gd name="connsiteX724" fmla="*/ 8268419 w 11218359"/>
                <a:gd name="connsiteY724" fmla="*/ 633998 h 633998"/>
                <a:gd name="connsiteX725" fmla="*/ 8279850 w 11218359"/>
                <a:gd name="connsiteY725" fmla="*/ 633998 h 633998"/>
                <a:gd name="connsiteX726" fmla="*/ 8291280 w 11218359"/>
                <a:gd name="connsiteY726" fmla="*/ 633998 h 633998"/>
                <a:gd name="connsiteX727" fmla="*/ 8302709 w 11218359"/>
                <a:gd name="connsiteY727" fmla="*/ 633998 h 633998"/>
                <a:gd name="connsiteX728" fmla="*/ 8314187 w 11218359"/>
                <a:gd name="connsiteY728" fmla="*/ 633998 h 633998"/>
                <a:gd name="connsiteX729" fmla="*/ 8325617 w 11218359"/>
                <a:gd name="connsiteY729" fmla="*/ 633998 h 633998"/>
                <a:gd name="connsiteX730" fmla="*/ 8337047 w 11218359"/>
                <a:gd name="connsiteY730" fmla="*/ 633998 h 633998"/>
                <a:gd name="connsiteX731" fmla="*/ 8348477 w 11218359"/>
                <a:gd name="connsiteY731" fmla="*/ 633998 h 633998"/>
                <a:gd name="connsiteX732" fmla="*/ 8359907 w 11218359"/>
                <a:gd name="connsiteY732" fmla="*/ 633998 h 633998"/>
                <a:gd name="connsiteX733" fmla="*/ 8371385 w 11218359"/>
                <a:gd name="connsiteY733" fmla="*/ 633998 h 633998"/>
                <a:gd name="connsiteX734" fmla="*/ 8382815 w 11218359"/>
                <a:gd name="connsiteY734" fmla="*/ 633998 h 633998"/>
                <a:gd name="connsiteX735" fmla="*/ 8394245 w 11218359"/>
                <a:gd name="connsiteY735" fmla="*/ 633998 h 633998"/>
                <a:gd name="connsiteX736" fmla="*/ 8405674 w 11218359"/>
                <a:gd name="connsiteY736" fmla="*/ 633998 h 633998"/>
                <a:gd name="connsiteX737" fmla="*/ 8417104 w 11218359"/>
                <a:gd name="connsiteY737" fmla="*/ 633998 h 633998"/>
                <a:gd name="connsiteX738" fmla="*/ 8428582 w 11218359"/>
                <a:gd name="connsiteY738" fmla="*/ 633998 h 633998"/>
                <a:gd name="connsiteX739" fmla="*/ 8440012 w 11218359"/>
                <a:gd name="connsiteY739" fmla="*/ 633998 h 633998"/>
                <a:gd name="connsiteX740" fmla="*/ 8451442 w 11218359"/>
                <a:gd name="connsiteY740" fmla="*/ 633998 h 633998"/>
                <a:gd name="connsiteX741" fmla="*/ 8462872 w 11218359"/>
                <a:gd name="connsiteY741" fmla="*/ 633998 h 633998"/>
                <a:gd name="connsiteX742" fmla="*/ 8474302 w 11218359"/>
                <a:gd name="connsiteY742" fmla="*/ 633998 h 633998"/>
                <a:gd name="connsiteX743" fmla="*/ 8485780 w 11218359"/>
                <a:gd name="connsiteY743" fmla="*/ 633998 h 633998"/>
                <a:gd name="connsiteX744" fmla="*/ 8497210 w 11218359"/>
                <a:gd name="connsiteY744" fmla="*/ 633998 h 633998"/>
                <a:gd name="connsiteX745" fmla="*/ 8508640 w 11218359"/>
                <a:gd name="connsiteY745" fmla="*/ 633998 h 633998"/>
                <a:gd name="connsiteX746" fmla="*/ 8520069 w 11218359"/>
                <a:gd name="connsiteY746" fmla="*/ 633998 h 633998"/>
                <a:gd name="connsiteX747" fmla="*/ 8531500 w 11218359"/>
                <a:gd name="connsiteY747" fmla="*/ 633998 h 633998"/>
                <a:gd name="connsiteX748" fmla="*/ 8542977 w 11218359"/>
                <a:gd name="connsiteY748" fmla="*/ 633998 h 633998"/>
                <a:gd name="connsiteX749" fmla="*/ 8554407 w 11218359"/>
                <a:gd name="connsiteY749" fmla="*/ 633998 h 633998"/>
                <a:gd name="connsiteX750" fmla="*/ 8565837 w 11218359"/>
                <a:gd name="connsiteY750" fmla="*/ 633998 h 633998"/>
                <a:gd name="connsiteX751" fmla="*/ 8577267 w 11218359"/>
                <a:gd name="connsiteY751" fmla="*/ 633998 h 633998"/>
                <a:gd name="connsiteX752" fmla="*/ 8588697 w 11218359"/>
                <a:gd name="connsiteY752" fmla="*/ 633998 h 633998"/>
                <a:gd name="connsiteX753" fmla="*/ 8600175 w 11218359"/>
                <a:gd name="connsiteY753" fmla="*/ 633998 h 633998"/>
                <a:gd name="connsiteX754" fmla="*/ 8611605 w 11218359"/>
                <a:gd name="connsiteY754" fmla="*/ 633998 h 633998"/>
                <a:gd name="connsiteX755" fmla="*/ 8623035 w 11218359"/>
                <a:gd name="connsiteY755" fmla="*/ 633998 h 633998"/>
                <a:gd name="connsiteX756" fmla="*/ 8634465 w 11218359"/>
                <a:gd name="connsiteY756" fmla="*/ 633998 h 633998"/>
                <a:gd name="connsiteX757" fmla="*/ 8645895 w 11218359"/>
                <a:gd name="connsiteY757" fmla="*/ 633998 h 633998"/>
                <a:gd name="connsiteX758" fmla="*/ 8657373 w 11218359"/>
                <a:gd name="connsiteY758" fmla="*/ 633998 h 633998"/>
                <a:gd name="connsiteX759" fmla="*/ 8668802 w 11218359"/>
                <a:gd name="connsiteY759" fmla="*/ 633998 h 633998"/>
                <a:gd name="connsiteX760" fmla="*/ 8680232 w 11218359"/>
                <a:gd name="connsiteY760" fmla="*/ 633998 h 633998"/>
                <a:gd name="connsiteX761" fmla="*/ 8691662 w 11218359"/>
                <a:gd name="connsiteY761" fmla="*/ 633998 h 633998"/>
                <a:gd name="connsiteX762" fmla="*/ 8703093 w 11218359"/>
                <a:gd name="connsiteY762" fmla="*/ 633998 h 633998"/>
                <a:gd name="connsiteX763" fmla="*/ 8714570 w 11218359"/>
                <a:gd name="connsiteY763" fmla="*/ 633998 h 633998"/>
                <a:gd name="connsiteX764" fmla="*/ 8726000 w 11218359"/>
                <a:gd name="connsiteY764" fmla="*/ 633998 h 633998"/>
                <a:gd name="connsiteX765" fmla="*/ 8737430 w 11218359"/>
                <a:gd name="connsiteY765" fmla="*/ 633998 h 633998"/>
                <a:gd name="connsiteX766" fmla="*/ 8748860 w 11218359"/>
                <a:gd name="connsiteY766" fmla="*/ 633998 h 633998"/>
                <a:gd name="connsiteX767" fmla="*/ 8760290 w 11218359"/>
                <a:gd name="connsiteY767" fmla="*/ 633998 h 633998"/>
                <a:gd name="connsiteX768" fmla="*/ 8771768 w 11218359"/>
                <a:gd name="connsiteY768" fmla="*/ 633998 h 633998"/>
                <a:gd name="connsiteX769" fmla="*/ 8783198 w 11218359"/>
                <a:gd name="connsiteY769" fmla="*/ 633998 h 633998"/>
                <a:gd name="connsiteX770" fmla="*/ 8794628 w 11218359"/>
                <a:gd name="connsiteY770" fmla="*/ 633998 h 633998"/>
                <a:gd name="connsiteX771" fmla="*/ 8806058 w 11218359"/>
                <a:gd name="connsiteY771" fmla="*/ 633998 h 633998"/>
                <a:gd name="connsiteX772" fmla="*/ 8817488 w 11218359"/>
                <a:gd name="connsiteY772" fmla="*/ 633998 h 633998"/>
                <a:gd name="connsiteX773" fmla="*/ 8828918 w 11218359"/>
                <a:gd name="connsiteY773" fmla="*/ 633998 h 633998"/>
                <a:gd name="connsiteX774" fmla="*/ 8840395 w 11218359"/>
                <a:gd name="connsiteY774" fmla="*/ 633998 h 633998"/>
                <a:gd name="connsiteX775" fmla="*/ 8851825 w 11218359"/>
                <a:gd name="connsiteY775" fmla="*/ 633998 h 633998"/>
                <a:gd name="connsiteX776" fmla="*/ 8863256 w 11218359"/>
                <a:gd name="connsiteY776" fmla="*/ 633998 h 633998"/>
                <a:gd name="connsiteX777" fmla="*/ 8874686 w 11218359"/>
                <a:gd name="connsiteY777" fmla="*/ 633998 h 633998"/>
                <a:gd name="connsiteX778" fmla="*/ 8886115 w 11218359"/>
                <a:gd name="connsiteY778" fmla="*/ 633998 h 633998"/>
                <a:gd name="connsiteX779" fmla="*/ 8897593 w 11218359"/>
                <a:gd name="connsiteY779" fmla="*/ 633998 h 633998"/>
                <a:gd name="connsiteX780" fmla="*/ 8909022 w 11218359"/>
                <a:gd name="connsiteY780" fmla="*/ 633998 h 633998"/>
                <a:gd name="connsiteX781" fmla="*/ 8920453 w 11218359"/>
                <a:gd name="connsiteY781" fmla="*/ 633998 h 633998"/>
                <a:gd name="connsiteX782" fmla="*/ 8931883 w 11218359"/>
                <a:gd name="connsiteY782" fmla="*/ 633998 h 633998"/>
                <a:gd name="connsiteX783" fmla="*/ 8943313 w 11218359"/>
                <a:gd name="connsiteY783" fmla="*/ 633998 h 633998"/>
                <a:gd name="connsiteX784" fmla="*/ 8954791 w 11218359"/>
                <a:gd name="connsiteY784" fmla="*/ 633998 h 633998"/>
                <a:gd name="connsiteX785" fmla="*/ 8966220 w 11218359"/>
                <a:gd name="connsiteY785" fmla="*/ 633998 h 633998"/>
                <a:gd name="connsiteX786" fmla="*/ 8977651 w 11218359"/>
                <a:gd name="connsiteY786" fmla="*/ 633998 h 633998"/>
                <a:gd name="connsiteX787" fmla="*/ 8989080 w 11218359"/>
                <a:gd name="connsiteY787" fmla="*/ 633998 h 633998"/>
                <a:gd name="connsiteX788" fmla="*/ 9000511 w 11218359"/>
                <a:gd name="connsiteY788" fmla="*/ 633998 h 633998"/>
                <a:gd name="connsiteX789" fmla="*/ 9011988 w 11218359"/>
                <a:gd name="connsiteY789" fmla="*/ 633998 h 633998"/>
                <a:gd name="connsiteX790" fmla="*/ 9023418 w 11218359"/>
                <a:gd name="connsiteY790" fmla="*/ 633998 h 633998"/>
                <a:gd name="connsiteX791" fmla="*/ 9034849 w 11218359"/>
                <a:gd name="connsiteY791" fmla="*/ 633998 h 633998"/>
                <a:gd name="connsiteX792" fmla="*/ 9046278 w 11218359"/>
                <a:gd name="connsiteY792" fmla="*/ 633998 h 633998"/>
                <a:gd name="connsiteX793" fmla="*/ 9057709 w 11218359"/>
                <a:gd name="connsiteY793" fmla="*/ 633998 h 633998"/>
                <a:gd name="connsiteX794" fmla="*/ 9069186 w 11218359"/>
                <a:gd name="connsiteY794" fmla="*/ 633998 h 633998"/>
                <a:gd name="connsiteX795" fmla="*/ 9080615 w 11218359"/>
                <a:gd name="connsiteY795" fmla="*/ 633998 h 633998"/>
                <a:gd name="connsiteX796" fmla="*/ 9092046 w 11218359"/>
                <a:gd name="connsiteY796" fmla="*/ 633998 h 633998"/>
                <a:gd name="connsiteX797" fmla="*/ 9103476 w 11218359"/>
                <a:gd name="connsiteY797" fmla="*/ 633998 h 633998"/>
                <a:gd name="connsiteX798" fmla="*/ 9114906 w 11218359"/>
                <a:gd name="connsiteY798" fmla="*/ 633998 h 633998"/>
                <a:gd name="connsiteX799" fmla="*/ 9126384 w 11218359"/>
                <a:gd name="connsiteY799" fmla="*/ 633998 h 633998"/>
                <a:gd name="connsiteX800" fmla="*/ 9137813 w 11218359"/>
                <a:gd name="connsiteY800" fmla="*/ 633998 h 633998"/>
                <a:gd name="connsiteX801" fmla="*/ 9149244 w 11218359"/>
                <a:gd name="connsiteY801" fmla="*/ 633998 h 633998"/>
                <a:gd name="connsiteX802" fmla="*/ 9160673 w 11218359"/>
                <a:gd name="connsiteY802" fmla="*/ 633998 h 633998"/>
                <a:gd name="connsiteX803" fmla="*/ 9172104 w 11218359"/>
                <a:gd name="connsiteY803" fmla="*/ 633998 h 633998"/>
                <a:gd name="connsiteX804" fmla="*/ 9183581 w 11218359"/>
                <a:gd name="connsiteY804" fmla="*/ 633998 h 633998"/>
                <a:gd name="connsiteX805" fmla="*/ 9195011 w 11218359"/>
                <a:gd name="connsiteY805" fmla="*/ 633998 h 633998"/>
                <a:gd name="connsiteX806" fmla="*/ 9206442 w 11218359"/>
                <a:gd name="connsiteY806" fmla="*/ 633998 h 633998"/>
                <a:gd name="connsiteX807" fmla="*/ 9217871 w 11218359"/>
                <a:gd name="connsiteY807" fmla="*/ 633998 h 633998"/>
                <a:gd name="connsiteX808" fmla="*/ 9229301 w 11218359"/>
                <a:gd name="connsiteY808" fmla="*/ 633998 h 633998"/>
                <a:gd name="connsiteX809" fmla="*/ 9240779 w 11218359"/>
                <a:gd name="connsiteY809" fmla="*/ 633998 h 633998"/>
                <a:gd name="connsiteX810" fmla="*/ 9252209 w 11218359"/>
                <a:gd name="connsiteY810" fmla="*/ 633998 h 633998"/>
                <a:gd name="connsiteX811" fmla="*/ 9263639 w 11218359"/>
                <a:gd name="connsiteY811" fmla="*/ 633998 h 633998"/>
                <a:gd name="connsiteX812" fmla="*/ 9275069 w 11218359"/>
                <a:gd name="connsiteY812" fmla="*/ 633998 h 633998"/>
                <a:gd name="connsiteX813" fmla="*/ 9286498 w 11218359"/>
                <a:gd name="connsiteY813" fmla="*/ 633998 h 633998"/>
                <a:gd name="connsiteX814" fmla="*/ 9297977 w 11218359"/>
                <a:gd name="connsiteY814" fmla="*/ 633998 h 633998"/>
                <a:gd name="connsiteX815" fmla="*/ 9309406 w 11218359"/>
                <a:gd name="connsiteY815" fmla="*/ 633998 h 633998"/>
                <a:gd name="connsiteX816" fmla="*/ 9320837 w 11218359"/>
                <a:gd name="connsiteY816" fmla="*/ 633998 h 633998"/>
                <a:gd name="connsiteX817" fmla="*/ 9332266 w 11218359"/>
                <a:gd name="connsiteY817" fmla="*/ 633998 h 633998"/>
                <a:gd name="connsiteX818" fmla="*/ 9343696 w 11218359"/>
                <a:gd name="connsiteY818" fmla="*/ 633998 h 633998"/>
                <a:gd name="connsiteX819" fmla="*/ 9355174 w 11218359"/>
                <a:gd name="connsiteY819" fmla="*/ 633998 h 633998"/>
                <a:gd name="connsiteX820" fmla="*/ 9366604 w 11218359"/>
                <a:gd name="connsiteY820" fmla="*/ 633998 h 633998"/>
                <a:gd name="connsiteX821" fmla="*/ 9378035 w 11218359"/>
                <a:gd name="connsiteY821" fmla="*/ 633998 h 633998"/>
                <a:gd name="connsiteX822" fmla="*/ 9389464 w 11218359"/>
                <a:gd name="connsiteY822" fmla="*/ 633998 h 633998"/>
                <a:gd name="connsiteX823" fmla="*/ 9400894 w 11218359"/>
                <a:gd name="connsiteY823" fmla="*/ 633998 h 633998"/>
                <a:gd name="connsiteX824" fmla="*/ 9412372 w 11218359"/>
                <a:gd name="connsiteY824" fmla="*/ 633998 h 633998"/>
                <a:gd name="connsiteX825" fmla="*/ 9423802 w 11218359"/>
                <a:gd name="connsiteY825" fmla="*/ 633998 h 633998"/>
                <a:gd name="connsiteX826" fmla="*/ 9435232 w 11218359"/>
                <a:gd name="connsiteY826" fmla="*/ 633998 h 633998"/>
                <a:gd name="connsiteX827" fmla="*/ 9446662 w 11218359"/>
                <a:gd name="connsiteY827" fmla="*/ 633998 h 633998"/>
                <a:gd name="connsiteX828" fmla="*/ 9458091 w 11218359"/>
                <a:gd name="connsiteY828" fmla="*/ 633998 h 633998"/>
                <a:gd name="connsiteX829" fmla="*/ 9469570 w 11218359"/>
                <a:gd name="connsiteY829" fmla="*/ 633998 h 633998"/>
                <a:gd name="connsiteX830" fmla="*/ 9480999 w 11218359"/>
                <a:gd name="connsiteY830" fmla="*/ 633998 h 633998"/>
                <a:gd name="connsiteX831" fmla="*/ 9492429 w 11218359"/>
                <a:gd name="connsiteY831" fmla="*/ 633998 h 633998"/>
                <a:gd name="connsiteX832" fmla="*/ 9503859 w 11218359"/>
                <a:gd name="connsiteY832" fmla="*/ 633998 h 633998"/>
                <a:gd name="connsiteX833" fmla="*/ 9515289 w 11218359"/>
                <a:gd name="connsiteY833" fmla="*/ 633998 h 633998"/>
                <a:gd name="connsiteX834" fmla="*/ 9526767 w 11218359"/>
                <a:gd name="connsiteY834" fmla="*/ 633998 h 633998"/>
                <a:gd name="connsiteX835" fmla="*/ 9538197 w 11218359"/>
                <a:gd name="connsiteY835" fmla="*/ 633998 h 633998"/>
                <a:gd name="connsiteX836" fmla="*/ 9549626 w 11218359"/>
                <a:gd name="connsiteY836" fmla="*/ 633998 h 633998"/>
                <a:gd name="connsiteX837" fmla="*/ 9561057 w 11218359"/>
                <a:gd name="connsiteY837" fmla="*/ 633998 h 633998"/>
                <a:gd name="connsiteX838" fmla="*/ 9572487 w 11218359"/>
                <a:gd name="connsiteY838" fmla="*/ 633998 h 633998"/>
                <a:gd name="connsiteX839" fmla="*/ 9583965 w 11218359"/>
                <a:gd name="connsiteY839" fmla="*/ 633998 h 633998"/>
                <a:gd name="connsiteX840" fmla="*/ 9595395 w 11218359"/>
                <a:gd name="connsiteY840" fmla="*/ 633998 h 633998"/>
                <a:gd name="connsiteX841" fmla="*/ 9606824 w 11218359"/>
                <a:gd name="connsiteY841" fmla="*/ 633998 h 633998"/>
                <a:gd name="connsiteX842" fmla="*/ 9618255 w 11218359"/>
                <a:gd name="connsiteY842" fmla="*/ 633998 h 633998"/>
                <a:gd name="connsiteX843" fmla="*/ 9629684 w 11218359"/>
                <a:gd name="connsiteY843" fmla="*/ 633998 h 633998"/>
                <a:gd name="connsiteX844" fmla="*/ 9641163 w 11218359"/>
                <a:gd name="connsiteY844" fmla="*/ 633998 h 633998"/>
                <a:gd name="connsiteX845" fmla="*/ 9652592 w 11218359"/>
                <a:gd name="connsiteY845" fmla="*/ 633998 h 633998"/>
                <a:gd name="connsiteX846" fmla="*/ 9664022 w 11218359"/>
                <a:gd name="connsiteY846" fmla="*/ 633998 h 633998"/>
                <a:gd name="connsiteX847" fmla="*/ 9675452 w 11218359"/>
                <a:gd name="connsiteY847" fmla="*/ 633998 h 633998"/>
                <a:gd name="connsiteX848" fmla="*/ 9686882 w 11218359"/>
                <a:gd name="connsiteY848" fmla="*/ 633998 h 633998"/>
                <a:gd name="connsiteX849" fmla="*/ 9698360 w 11218359"/>
                <a:gd name="connsiteY849" fmla="*/ 633998 h 633998"/>
                <a:gd name="connsiteX850" fmla="*/ 9709790 w 11218359"/>
                <a:gd name="connsiteY850" fmla="*/ 633998 h 633998"/>
                <a:gd name="connsiteX851" fmla="*/ 9721219 w 11218359"/>
                <a:gd name="connsiteY851" fmla="*/ 633998 h 633998"/>
                <a:gd name="connsiteX852" fmla="*/ 9732650 w 11218359"/>
                <a:gd name="connsiteY852" fmla="*/ 633998 h 633998"/>
                <a:gd name="connsiteX853" fmla="*/ 9744080 w 11218359"/>
                <a:gd name="connsiteY853" fmla="*/ 633998 h 633998"/>
                <a:gd name="connsiteX854" fmla="*/ 9755557 w 11218359"/>
                <a:gd name="connsiteY854" fmla="*/ 633998 h 633998"/>
                <a:gd name="connsiteX855" fmla="*/ 9766988 w 11218359"/>
                <a:gd name="connsiteY855" fmla="*/ 633998 h 633998"/>
                <a:gd name="connsiteX856" fmla="*/ 9778417 w 11218359"/>
                <a:gd name="connsiteY856" fmla="*/ 633998 h 633998"/>
                <a:gd name="connsiteX857" fmla="*/ 9789848 w 11218359"/>
                <a:gd name="connsiteY857" fmla="*/ 633998 h 633998"/>
                <a:gd name="connsiteX858" fmla="*/ 9801277 w 11218359"/>
                <a:gd name="connsiteY858" fmla="*/ 633998 h 633998"/>
                <a:gd name="connsiteX859" fmla="*/ 9812755 w 11218359"/>
                <a:gd name="connsiteY859" fmla="*/ 633998 h 633998"/>
                <a:gd name="connsiteX860" fmla="*/ 9824185 w 11218359"/>
                <a:gd name="connsiteY860" fmla="*/ 633998 h 633998"/>
                <a:gd name="connsiteX861" fmla="*/ 9835615 w 11218359"/>
                <a:gd name="connsiteY861" fmla="*/ 633998 h 633998"/>
                <a:gd name="connsiteX862" fmla="*/ 9847045 w 11218359"/>
                <a:gd name="connsiteY862" fmla="*/ 633998 h 633998"/>
                <a:gd name="connsiteX863" fmla="*/ 9858475 w 11218359"/>
                <a:gd name="connsiteY863" fmla="*/ 633998 h 633998"/>
                <a:gd name="connsiteX864" fmla="*/ 9869952 w 11218359"/>
                <a:gd name="connsiteY864" fmla="*/ 633998 h 633998"/>
                <a:gd name="connsiteX865" fmla="*/ 9881383 w 11218359"/>
                <a:gd name="connsiteY865" fmla="*/ 633998 h 633998"/>
                <a:gd name="connsiteX866" fmla="*/ 9892812 w 11218359"/>
                <a:gd name="connsiteY866" fmla="*/ 633998 h 633998"/>
                <a:gd name="connsiteX867" fmla="*/ 9904243 w 11218359"/>
                <a:gd name="connsiteY867" fmla="*/ 633998 h 633998"/>
                <a:gd name="connsiteX868" fmla="*/ 9915673 w 11218359"/>
                <a:gd name="connsiteY868" fmla="*/ 633998 h 633998"/>
                <a:gd name="connsiteX869" fmla="*/ 9927102 w 11218359"/>
                <a:gd name="connsiteY869" fmla="*/ 633998 h 633998"/>
                <a:gd name="connsiteX870" fmla="*/ 9938581 w 11218359"/>
                <a:gd name="connsiteY870" fmla="*/ 633998 h 633998"/>
                <a:gd name="connsiteX871" fmla="*/ 9950010 w 11218359"/>
                <a:gd name="connsiteY871" fmla="*/ 633998 h 633998"/>
                <a:gd name="connsiteX872" fmla="*/ 9961441 w 11218359"/>
                <a:gd name="connsiteY872" fmla="*/ 633998 h 633998"/>
                <a:gd name="connsiteX873" fmla="*/ 9972870 w 11218359"/>
                <a:gd name="connsiteY873" fmla="*/ 633998 h 633998"/>
                <a:gd name="connsiteX874" fmla="*/ 9984300 w 11218359"/>
                <a:gd name="connsiteY874" fmla="*/ 633998 h 633998"/>
                <a:gd name="connsiteX875" fmla="*/ 9995778 w 11218359"/>
                <a:gd name="connsiteY875" fmla="*/ 633998 h 633998"/>
                <a:gd name="connsiteX876" fmla="*/ 10007208 w 11218359"/>
                <a:gd name="connsiteY876" fmla="*/ 633998 h 633998"/>
                <a:gd name="connsiteX877" fmla="*/ 10018638 w 11218359"/>
                <a:gd name="connsiteY877" fmla="*/ 633998 h 633998"/>
                <a:gd name="connsiteX878" fmla="*/ 10030068 w 11218359"/>
                <a:gd name="connsiteY878" fmla="*/ 633998 h 633998"/>
                <a:gd name="connsiteX879" fmla="*/ 10041498 w 11218359"/>
                <a:gd name="connsiteY879" fmla="*/ 633998 h 633998"/>
                <a:gd name="connsiteX880" fmla="*/ 10052976 w 11218359"/>
                <a:gd name="connsiteY880" fmla="*/ 633998 h 633998"/>
                <a:gd name="connsiteX881" fmla="*/ 10064405 w 11218359"/>
                <a:gd name="connsiteY881" fmla="*/ 633998 h 633998"/>
                <a:gd name="connsiteX882" fmla="*/ 10075835 w 11218359"/>
                <a:gd name="connsiteY882" fmla="*/ 633998 h 633998"/>
                <a:gd name="connsiteX883" fmla="*/ 10087266 w 11218359"/>
                <a:gd name="connsiteY883" fmla="*/ 633998 h 633998"/>
                <a:gd name="connsiteX884" fmla="*/ 10098695 w 11218359"/>
                <a:gd name="connsiteY884" fmla="*/ 633998 h 633998"/>
                <a:gd name="connsiteX885" fmla="*/ 10110174 w 11218359"/>
                <a:gd name="connsiteY885" fmla="*/ 633998 h 633998"/>
                <a:gd name="connsiteX886" fmla="*/ 10121603 w 11218359"/>
                <a:gd name="connsiteY886" fmla="*/ 633998 h 633998"/>
                <a:gd name="connsiteX887" fmla="*/ 10133033 w 11218359"/>
                <a:gd name="connsiteY887" fmla="*/ 633998 h 633998"/>
                <a:gd name="connsiteX888" fmla="*/ 10144463 w 11218359"/>
                <a:gd name="connsiteY888" fmla="*/ 633998 h 633998"/>
                <a:gd name="connsiteX889" fmla="*/ 10155893 w 11218359"/>
                <a:gd name="connsiteY889" fmla="*/ 633998 h 633998"/>
                <a:gd name="connsiteX890" fmla="*/ 10167371 w 11218359"/>
                <a:gd name="connsiteY890" fmla="*/ 633998 h 633998"/>
                <a:gd name="connsiteX891" fmla="*/ 10178801 w 11218359"/>
                <a:gd name="connsiteY891" fmla="*/ 633998 h 633998"/>
                <a:gd name="connsiteX892" fmla="*/ 10190230 w 11218359"/>
                <a:gd name="connsiteY892" fmla="*/ 633998 h 633998"/>
                <a:gd name="connsiteX893" fmla="*/ 10201661 w 11218359"/>
                <a:gd name="connsiteY893" fmla="*/ 633998 h 633998"/>
                <a:gd name="connsiteX894" fmla="*/ 10213091 w 11218359"/>
                <a:gd name="connsiteY894" fmla="*/ 633998 h 633998"/>
                <a:gd name="connsiteX895" fmla="*/ 10224569 w 11218359"/>
                <a:gd name="connsiteY895" fmla="*/ 633998 h 633998"/>
                <a:gd name="connsiteX896" fmla="*/ 10235998 w 11218359"/>
                <a:gd name="connsiteY896" fmla="*/ 633998 h 633998"/>
                <a:gd name="connsiteX897" fmla="*/ 10247428 w 11218359"/>
                <a:gd name="connsiteY897" fmla="*/ 633998 h 633998"/>
                <a:gd name="connsiteX898" fmla="*/ 10258859 w 11218359"/>
                <a:gd name="connsiteY898" fmla="*/ 633998 h 633998"/>
                <a:gd name="connsiteX899" fmla="*/ 10270288 w 11218359"/>
                <a:gd name="connsiteY899" fmla="*/ 633998 h 633998"/>
                <a:gd name="connsiteX900" fmla="*/ 10281767 w 11218359"/>
                <a:gd name="connsiteY900" fmla="*/ 633998 h 633998"/>
                <a:gd name="connsiteX901" fmla="*/ 10293196 w 11218359"/>
                <a:gd name="connsiteY901" fmla="*/ 633998 h 633998"/>
                <a:gd name="connsiteX902" fmla="*/ 10304626 w 11218359"/>
                <a:gd name="connsiteY902" fmla="*/ 633998 h 633998"/>
                <a:gd name="connsiteX903" fmla="*/ 10316056 w 11218359"/>
                <a:gd name="connsiteY903" fmla="*/ 633998 h 633998"/>
                <a:gd name="connsiteX904" fmla="*/ 10327486 w 11218359"/>
                <a:gd name="connsiteY904" fmla="*/ 633998 h 633998"/>
                <a:gd name="connsiteX905" fmla="*/ 10338963 w 11218359"/>
                <a:gd name="connsiteY905" fmla="*/ 633998 h 633998"/>
                <a:gd name="connsiteX906" fmla="*/ 10350394 w 11218359"/>
                <a:gd name="connsiteY906" fmla="*/ 633998 h 633998"/>
                <a:gd name="connsiteX907" fmla="*/ 10361823 w 11218359"/>
                <a:gd name="connsiteY907" fmla="*/ 633998 h 633998"/>
                <a:gd name="connsiteX908" fmla="*/ 10373254 w 11218359"/>
                <a:gd name="connsiteY908" fmla="*/ 633998 h 633998"/>
                <a:gd name="connsiteX909" fmla="*/ 10384684 w 11218359"/>
                <a:gd name="connsiteY909" fmla="*/ 633998 h 633998"/>
                <a:gd name="connsiteX910" fmla="*/ 10396161 w 11218359"/>
                <a:gd name="connsiteY910" fmla="*/ 633998 h 633998"/>
                <a:gd name="connsiteX911" fmla="*/ 10407591 w 11218359"/>
                <a:gd name="connsiteY911" fmla="*/ 633998 h 633998"/>
                <a:gd name="connsiteX912" fmla="*/ 10419021 w 11218359"/>
                <a:gd name="connsiteY912" fmla="*/ 633998 h 633998"/>
                <a:gd name="connsiteX913" fmla="*/ 10430452 w 11218359"/>
                <a:gd name="connsiteY913" fmla="*/ 633998 h 633998"/>
                <a:gd name="connsiteX914" fmla="*/ 10441881 w 11218359"/>
                <a:gd name="connsiteY914" fmla="*/ 633998 h 633998"/>
                <a:gd name="connsiteX915" fmla="*/ 10453358 w 11218359"/>
                <a:gd name="connsiteY915" fmla="*/ 633998 h 633998"/>
                <a:gd name="connsiteX916" fmla="*/ 10464789 w 11218359"/>
                <a:gd name="connsiteY916" fmla="*/ 633998 h 633998"/>
                <a:gd name="connsiteX917" fmla="*/ 10476219 w 11218359"/>
                <a:gd name="connsiteY917" fmla="*/ 633998 h 633998"/>
                <a:gd name="connsiteX918" fmla="*/ 10487649 w 11218359"/>
                <a:gd name="connsiteY918" fmla="*/ 633998 h 633998"/>
                <a:gd name="connsiteX919" fmla="*/ 10499079 w 11218359"/>
                <a:gd name="connsiteY919" fmla="*/ 633998 h 633998"/>
                <a:gd name="connsiteX920" fmla="*/ 10510556 w 11218359"/>
                <a:gd name="connsiteY920" fmla="*/ 633998 h 633998"/>
                <a:gd name="connsiteX921" fmla="*/ 10521987 w 11218359"/>
                <a:gd name="connsiteY921" fmla="*/ 633998 h 633998"/>
                <a:gd name="connsiteX922" fmla="*/ 10533416 w 11218359"/>
                <a:gd name="connsiteY922" fmla="*/ 633998 h 633998"/>
                <a:gd name="connsiteX923" fmla="*/ 10544847 w 11218359"/>
                <a:gd name="connsiteY923" fmla="*/ 633998 h 633998"/>
                <a:gd name="connsiteX924" fmla="*/ 10556277 w 11218359"/>
                <a:gd name="connsiteY924" fmla="*/ 633998 h 633998"/>
                <a:gd name="connsiteX925" fmla="*/ 10567754 w 11218359"/>
                <a:gd name="connsiteY925" fmla="*/ 633998 h 633998"/>
                <a:gd name="connsiteX926" fmla="*/ 10579184 w 11218359"/>
                <a:gd name="connsiteY926" fmla="*/ 633998 h 633998"/>
                <a:gd name="connsiteX927" fmla="*/ 10590614 w 11218359"/>
                <a:gd name="connsiteY927" fmla="*/ 633998 h 633998"/>
                <a:gd name="connsiteX928" fmla="*/ 10602045 w 11218359"/>
                <a:gd name="connsiteY928" fmla="*/ 633998 h 633998"/>
                <a:gd name="connsiteX929" fmla="*/ 10613474 w 11218359"/>
                <a:gd name="connsiteY929" fmla="*/ 633998 h 633998"/>
                <a:gd name="connsiteX930" fmla="*/ 10624951 w 11218359"/>
                <a:gd name="connsiteY930" fmla="*/ 633998 h 633998"/>
                <a:gd name="connsiteX931" fmla="*/ 10636382 w 11218359"/>
                <a:gd name="connsiteY931" fmla="*/ 633998 h 633998"/>
                <a:gd name="connsiteX932" fmla="*/ 10647812 w 11218359"/>
                <a:gd name="connsiteY932" fmla="*/ 633998 h 633998"/>
                <a:gd name="connsiteX933" fmla="*/ 10659241 w 11218359"/>
                <a:gd name="connsiteY933" fmla="*/ 633998 h 633998"/>
                <a:gd name="connsiteX934" fmla="*/ 10670672 w 11218359"/>
                <a:gd name="connsiteY934" fmla="*/ 633998 h 633998"/>
                <a:gd name="connsiteX935" fmla="*/ 10682149 w 11218359"/>
                <a:gd name="connsiteY935" fmla="*/ 633998 h 633998"/>
                <a:gd name="connsiteX936" fmla="*/ 10693580 w 11218359"/>
                <a:gd name="connsiteY936" fmla="*/ 633998 h 633998"/>
                <a:gd name="connsiteX937" fmla="*/ 10705009 w 11218359"/>
                <a:gd name="connsiteY937" fmla="*/ 633998 h 633998"/>
                <a:gd name="connsiteX938" fmla="*/ 10716439 w 11218359"/>
                <a:gd name="connsiteY938" fmla="*/ 633998 h 633998"/>
                <a:gd name="connsiteX939" fmla="*/ 10727870 w 11218359"/>
                <a:gd name="connsiteY939" fmla="*/ 633998 h 633998"/>
                <a:gd name="connsiteX940" fmla="*/ 10739347 w 11218359"/>
                <a:gd name="connsiteY940" fmla="*/ 633998 h 633998"/>
                <a:gd name="connsiteX941" fmla="*/ 10750778 w 11218359"/>
                <a:gd name="connsiteY941" fmla="*/ 633998 h 633998"/>
                <a:gd name="connsiteX942" fmla="*/ 10762207 w 11218359"/>
                <a:gd name="connsiteY942" fmla="*/ 633998 h 633998"/>
                <a:gd name="connsiteX943" fmla="*/ 10773637 w 11218359"/>
                <a:gd name="connsiteY943" fmla="*/ 633998 h 633998"/>
                <a:gd name="connsiteX944" fmla="*/ 10785067 w 11218359"/>
                <a:gd name="connsiteY944" fmla="*/ 633998 h 633998"/>
                <a:gd name="connsiteX945" fmla="*/ 10796544 w 11218359"/>
                <a:gd name="connsiteY945" fmla="*/ 633998 h 633998"/>
                <a:gd name="connsiteX946" fmla="*/ 10807975 w 11218359"/>
                <a:gd name="connsiteY946" fmla="*/ 633998 h 633998"/>
                <a:gd name="connsiteX947" fmla="*/ 10819405 w 11218359"/>
                <a:gd name="connsiteY947" fmla="*/ 633998 h 633998"/>
                <a:gd name="connsiteX948" fmla="*/ 10830834 w 11218359"/>
                <a:gd name="connsiteY948" fmla="*/ 633998 h 633998"/>
                <a:gd name="connsiteX949" fmla="*/ 10842265 w 11218359"/>
                <a:gd name="connsiteY949" fmla="*/ 633998 h 633998"/>
                <a:gd name="connsiteX950" fmla="*/ 10853742 w 11218359"/>
                <a:gd name="connsiteY950" fmla="*/ 633998 h 633998"/>
                <a:gd name="connsiteX951" fmla="*/ 10865173 w 11218359"/>
                <a:gd name="connsiteY951" fmla="*/ 633998 h 633998"/>
                <a:gd name="connsiteX952" fmla="*/ 10876602 w 11218359"/>
                <a:gd name="connsiteY952" fmla="*/ 633998 h 633998"/>
                <a:gd name="connsiteX953" fmla="*/ 10888032 w 11218359"/>
                <a:gd name="connsiteY953" fmla="*/ 633998 h 633998"/>
                <a:gd name="connsiteX954" fmla="*/ 10899463 w 11218359"/>
                <a:gd name="connsiteY954" fmla="*/ 633998 h 633998"/>
                <a:gd name="connsiteX955" fmla="*/ 10910892 w 11218359"/>
                <a:gd name="connsiteY955" fmla="*/ 633998 h 633998"/>
                <a:gd name="connsiteX956" fmla="*/ 10922369 w 11218359"/>
                <a:gd name="connsiteY956" fmla="*/ 633998 h 633998"/>
                <a:gd name="connsiteX957" fmla="*/ 10933800 w 11218359"/>
                <a:gd name="connsiteY957" fmla="*/ 633998 h 633998"/>
                <a:gd name="connsiteX958" fmla="*/ 10945230 w 11218359"/>
                <a:gd name="connsiteY958" fmla="*/ 633998 h 633998"/>
                <a:gd name="connsiteX959" fmla="*/ 10956660 w 11218359"/>
                <a:gd name="connsiteY959" fmla="*/ 633998 h 633998"/>
                <a:gd name="connsiteX960" fmla="*/ 10968090 w 11218359"/>
                <a:gd name="connsiteY960" fmla="*/ 633998 h 633998"/>
                <a:gd name="connsiteX961" fmla="*/ 10979567 w 11218359"/>
                <a:gd name="connsiteY961" fmla="*/ 633998 h 633998"/>
                <a:gd name="connsiteX962" fmla="*/ 10990998 w 11218359"/>
                <a:gd name="connsiteY962" fmla="*/ 633998 h 633998"/>
                <a:gd name="connsiteX963" fmla="*/ 11002427 w 11218359"/>
                <a:gd name="connsiteY963" fmla="*/ 633998 h 633998"/>
                <a:gd name="connsiteX964" fmla="*/ 11013858 w 11218359"/>
                <a:gd name="connsiteY964" fmla="*/ 633998 h 633998"/>
                <a:gd name="connsiteX965" fmla="*/ 11025287 w 11218359"/>
                <a:gd name="connsiteY965" fmla="*/ 633998 h 633998"/>
                <a:gd name="connsiteX966" fmla="*/ 11036765 w 11218359"/>
                <a:gd name="connsiteY966" fmla="*/ 633998 h 633998"/>
                <a:gd name="connsiteX967" fmla="*/ 11048195 w 11218359"/>
                <a:gd name="connsiteY967" fmla="*/ 633998 h 633998"/>
                <a:gd name="connsiteX968" fmla="*/ 11059625 w 11218359"/>
                <a:gd name="connsiteY968" fmla="*/ 633998 h 633998"/>
                <a:gd name="connsiteX969" fmla="*/ 11071056 w 11218359"/>
                <a:gd name="connsiteY969" fmla="*/ 633998 h 633998"/>
                <a:gd name="connsiteX970" fmla="*/ 11082485 w 11218359"/>
                <a:gd name="connsiteY970" fmla="*/ 633998 h 633998"/>
                <a:gd name="connsiteX971" fmla="*/ 11093962 w 11218359"/>
                <a:gd name="connsiteY971" fmla="*/ 633998 h 633998"/>
                <a:gd name="connsiteX972" fmla="*/ 11105393 w 11218359"/>
                <a:gd name="connsiteY972" fmla="*/ 633998 h 633998"/>
                <a:gd name="connsiteX973" fmla="*/ 11116823 w 11218359"/>
                <a:gd name="connsiteY973" fmla="*/ 633998 h 633998"/>
                <a:gd name="connsiteX974" fmla="*/ 11128253 w 11218359"/>
                <a:gd name="connsiteY974" fmla="*/ 633998 h 633998"/>
                <a:gd name="connsiteX975" fmla="*/ 11139683 w 11218359"/>
                <a:gd name="connsiteY975" fmla="*/ 633998 h 633998"/>
                <a:gd name="connsiteX976" fmla="*/ 11151160 w 11218359"/>
                <a:gd name="connsiteY976" fmla="*/ 633998 h 633998"/>
                <a:gd name="connsiteX977" fmla="*/ 11162591 w 11218359"/>
                <a:gd name="connsiteY977" fmla="*/ 633998 h 633998"/>
                <a:gd name="connsiteX978" fmla="*/ 11174020 w 11218359"/>
                <a:gd name="connsiteY978" fmla="*/ 633998 h 633998"/>
                <a:gd name="connsiteX979" fmla="*/ 11185451 w 11218359"/>
                <a:gd name="connsiteY979" fmla="*/ 633998 h 633998"/>
                <a:gd name="connsiteX980" fmla="*/ 11196881 w 11218359"/>
                <a:gd name="connsiteY980" fmla="*/ 633998 h 633998"/>
                <a:gd name="connsiteX981" fmla="*/ 11208358 w 11218359"/>
                <a:gd name="connsiteY981" fmla="*/ 633998 h 633998"/>
                <a:gd name="connsiteX982" fmla="*/ 11218359 w 11218359"/>
                <a:gd name="connsiteY982" fmla="*/ 633998 h 63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</a:cxnLst>
              <a:rect l="l" t="t" r="r" b="b"/>
              <a:pathLst>
                <a:path w="11218359" h="633998">
                  <a:moveTo>
                    <a:pt x="0" y="633998"/>
                  </a:moveTo>
                  <a:lnTo>
                    <a:pt x="9149" y="633998"/>
                  </a:lnTo>
                  <a:lnTo>
                    <a:pt x="20588" y="633998"/>
                  </a:lnTo>
                  <a:lnTo>
                    <a:pt x="32028" y="633998"/>
                  </a:lnTo>
                  <a:lnTo>
                    <a:pt x="43467" y="633998"/>
                  </a:lnTo>
                  <a:lnTo>
                    <a:pt x="54907" y="633998"/>
                  </a:lnTo>
                  <a:lnTo>
                    <a:pt x="66346" y="633998"/>
                  </a:lnTo>
                  <a:lnTo>
                    <a:pt x="77786" y="633998"/>
                  </a:lnTo>
                  <a:lnTo>
                    <a:pt x="89225" y="633998"/>
                  </a:lnTo>
                  <a:lnTo>
                    <a:pt x="100665" y="633998"/>
                  </a:lnTo>
                  <a:lnTo>
                    <a:pt x="112104" y="633998"/>
                  </a:lnTo>
                  <a:lnTo>
                    <a:pt x="123544" y="633998"/>
                  </a:lnTo>
                  <a:lnTo>
                    <a:pt x="134979" y="633998"/>
                  </a:lnTo>
                  <a:lnTo>
                    <a:pt x="146423" y="633998"/>
                  </a:lnTo>
                  <a:lnTo>
                    <a:pt x="157858" y="633998"/>
                  </a:lnTo>
                  <a:lnTo>
                    <a:pt x="169297" y="633998"/>
                  </a:lnTo>
                  <a:lnTo>
                    <a:pt x="180737" y="633998"/>
                  </a:lnTo>
                  <a:lnTo>
                    <a:pt x="192176" y="633998"/>
                  </a:lnTo>
                  <a:lnTo>
                    <a:pt x="203616" y="633998"/>
                  </a:lnTo>
                  <a:lnTo>
                    <a:pt x="215055" y="633998"/>
                  </a:lnTo>
                  <a:lnTo>
                    <a:pt x="226495" y="633998"/>
                  </a:lnTo>
                  <a:lnTo>
                    <a:pt x="237935" y="417657"/>
                  </a:lnTo>
                  <a:lnTo>
                    <a:pt x="249374" y="250898"/>
                  </a:lnTo>
                  <a:lnTo>
                    <a:pt x="260814" y="60098"/>
                  </a:lnTo>
                  <a:lnTo>
                    <a:pt x="272253" y="0"/>
                  </a:lnTo>
                  <a:lnTo>
                    <a:pt x="273749" y="80734"/>
                  </a:lnTo>
                  <a:lnTo>
                    <a:pt x="283693" y="618973"/>
                  </a:lnTo>
                  <a:lnTo>
                    <a:pt x="295132" y="633998"/>
                  </a:lnTo>
                  <a:lnTo>
                    <a:pt x="306572" y="633998"/>
                  </a:lnTo>
                  <a:lnTo>
                    <a:pt x="318011" y="632498"/>
                  </a:lnTo>
                  <a:lnTo>
                    <a:pt x="329451" y="633998"/>
                  </a:lnTo>
                  <a:lnTo>
                    <a:pt x="340890" y="633998"/>
                  </a:lnTo>
                  <a:lnTo>
                    <a:pt x="352330" y="633998"/>
                  </a:lnTo>
                  <a:lnTo>
                    <a:pt x="363769" y="633998"/>
                  </a:lnTo>
                  <a:lnTo>
                    <a:pt x="375209" y="626488"/>
                  </a:lnTo>
                  <a:lnTo>
                    <a:pt x="386648" y="633998"/>
                  </a:lnTo>
                  <a:lnTo>
                    <a:pt x="398088" y="633998"/>
                  </a:lnTo>
                  <a:lnTo>
                    <a:pt x="409527" y="633998"/>
                  </a:lnTo>
                  <a:lnTo>
                    <a:pt x="420967" y="633998"/>
                  </a:lnTo>
                  <a:lnTo>
                    <a:pt x="432406" y="633998"/>
                  </a:lnTo>
                  <a:lnTo>
                    <a:pt x="443846" y="633998"/>
                  </a:lnTo>
                  <a:lnTo>
                    <a:pt x="455285" y="633998"/>
                  </a:lnTo>
                  <a:lnTo>
                    <a:pt x="466725" y="633998"/>
                  </a:lnTo>
                  <a:lnTo>
                    <a:pt x="478165" y="633998"/>
                  </a:lnTo>
                  <a:lnTo>
                    <a:pt x="489604" y="633998"/>
                  </a:lnTo>
                  <a:lnTo>
                    <a:pt x="501044" y="633998"/>
                  </a:lnTo>
                  <a:lnTo>
                    <a:pt x="512483" y="633998"/>
                  </a:lnTo>
                  <a:lnTo>
                    <a:pt x="523923" y="633998"/>
                  </a:lnTo>
                  <a:lnTo>
                    <a:pt x="535362" y="633998"/>
                  </a:lnTo>
                  <a:lnTo>
                    <a:pt x="546802" y="633998"/>
                  </a:lnTo>
                  <a:lnTo>
                    <a:pt x="558241" y="633998"/>
                  </a:lnTo>
                  <a:lnTo>
                    <a:pt x="569681" y="633998"/>
                  </a:lnTo>
                  <a:lnTo>
                    <a:pt x="581120" y="633998"/>
                  </a:lnTo>
                  <a:lnTo>
                    <a:pt x="592560" y="633998"/>
                  </a:lnTo>
                  <a:lnTo>
                    <a:pt x="603999" y="633998"/>
                  </a:lnTo>
                  <a:lnTo>
                    <a:pt x="615439" y="633998"/>
                  </a:lnTo>
                  <a:lnTo>
                    <a:pt x="626878" y="633998"/>
                  </a:lnTo>
                  <a:lnTo>
                    <a:pt x="638318" y="633998"/>
                  </a:lnTo>
                  <a:lnTo>
                    <a:pt x="649757" y="633998"/>
                  </a:lnTo>
                  <a:lnTo>
                    <a:pt x="661192" y="633998"/>
                  </a:lnTo>
                  <a:lnTo>
                    <a:pt x="672632" y="633998"/>
                  </a:lnTo>
                  <a:lnTo>
                    <a:pt x="684071" y="633998"/>
                  </a:lnTo>
                  <a:lnTo>
                    <a:pt x="695511" y="633998"/>
                  </a:lnTo>
                  <a:lnTo>
                    <a:pt x="706950" y="633998"/>
                  </a:lnTo>
                  <a:lnTo>
                    <a:pt x="718390" y="633998"/>
                  </a:lnTo>
                  <a:lnTo>
                    <a:pt x="729829" y="633998"/>
                  </a:lnTo>
                  <a:lnTo>
                    <a:pt x="741269" y="633998"/>
                  </a:lnTo>
                  <a:lnTo>
                    <a:pt x="752708" y="633998"/>
                  </a:lnTo>
                  <a:lnTo>
                    <a:pt x="764148" y="633998"/>
                  </a:lnTo>
                  <a:lnTo>
                    <a:pt x="775587" y="633998"/>
                  </a:lnTo>
                  <a:lnTo>
                    <a:pt x="787027" y="633998"/>
                  </a:lnTo>
                  <a:lnTo>
                    <a:pt x="798467" y="633998"/>
                  </a:lnTo>
                  <a:lnTo>
                    <a:pt x="809906" y="633998"/>
                  </a:lnTo>
                  <a:lnTo>
                    <a:pt x="821346" y="633998"/>
                  </a:lnTo>
                  <a:lnTo>
                    <a:pt x="832785" y="633998"/>
                  </a:lnTo>
                  <a:lnTo>
                    <a:pt x="844225" y="633998"/>
                  </a:lnTo>
                  <a:lnTo>
                    <a:pt x="855664" y="633998"/>
                  </a:lnTo>
                  <a:lnTo>
                    <a:pt x="867104" y="633998"/>
                  </a:lnTo>
                  <a:lnTo>
                    <a:pt x="878543" y="633998"/>
                  </a:lnTo>
                  <a:lnTo>
                    <a:pt x="889983" y="633998"/>
                  </a:lnTo>
                  <a:lnTo>
                    <a:pt x="901422" y="633998"/>
                  </a:lnTo>
                  <a:lnTo>
                    <a:pt x="912862" y="633998"/>
                  </a:lnTo>
                  <a:lnTo>
                    <a:pt x="924301" y="633998"/>
                  </a:lnTo>
                  <a:lnTo>
                    <a:pt x="935741" y="633998"/>
                  </a:lnTo>
                  <a:lnTo>
                    <a:pt x="947180" y="633998"/>
                  </a:lnTo>
                  <a:lnTo>
                    <a:pt x="958620" y="633998"/>
                  </a:lnTo>
                  <a:lnTo>
                    <a:pt x="970059" y="633998"/>
                  </a:lnTo>
                  <a:lnTo>
                    <a:pt x="981499" y="633998"/>
                  </a:lnTo>
                  <a:lnTo>
                    <a:pt x="992938" y="633998"/>
                  </a:lnTo>
                  <a:lnTo>
                    <a:pt x="1004378" y="633998"/>
                  </a:lnTo>
                  <a:lnTo>
                    <a:pt x="1015818" y="633998"/>
                  </a:lnTo>
                  <a:lnTo>
                    <a:pt x="1027257" y="633998"/>
                  </a:lnTo>
                  <a:lnTo>
                    <a:pt x="1038697" y="633998"/>
                  </a:lnTo>
                  <a:lnTo>
                    <a:pt x="1050136" y="633998"/>
                  </a:lnTo>
                  <a:lnTo>
                    <a:pt x="1061576" y="633998"/>
                  </a:lnTo>
                  <a:lnTo>
                    <a:pt x="1073015" y="633998"/>
                  </a:lnTo>
                  <a:lnTo>
                    <a:pt x="1084455" y="633998"/>
                  </a:lnTo>
                  <a:lnTo>
                    <a:pt x="1095894" y="633998"/>
                  </a:lnTo>
                  <a:lnTo>
                    <a:pt x="1107334" y="633998"/>
                  </a:lnTo>
                  <a:lnTo>
                    <a:pt x="1118773" y="633998"/>
                  </a:lnTo>
                  <a:lnTo>
                    <a:pt x="1130213" y="633998"/>
                  </a:lnTo>
                  <a:lnTo>
                    <a:pt x="1141652" y="633998"/>
                  </a:lnTo>
                  <a:lnTo>
                    <a:pt x="1153092" y="633998"/>
                  </a:lnTo>
                  <a:lnTo>
                    <a:pt x="1164531" y="633998"/>
                  </a:lnTo>
                  <a:lnTo>
                    <a:pt x="1175971" y="633998"/>
                  </a:lnTo>
                  <a:lnTo>
                    <a:pt x="1187406" y="633998"/>
                  </a:lnTo>
                  <a:lnTo>
                    <a:pt x="1198845" y="633998"/>
                  </a:lnTo>
                  <a:lnTo>
                    <a:pt x="1210285" y="633998"/>
                  </a:lnTo>
                  <a:lnTo>
                    <a:pt x="1221724" y="633998"/>
                  </a:lnTo>
                  <a:lnTo>
                    <a:pt x="1233164" y="633998"/>
                  </a:lnTo>
                  <a:lnTo>
                    <a:pt x="1244603" y="633998"/>
                  </a:lnTo>
                  <a:lnTo>
                    <a:pt x="1256043" y="633998"/>
                  </a:lnTo>
                  <a:lnTo>
                    <a:pt x="1267482" y="633998"/>
                  </a:lnTo>
                  <a:lnTo>
                    <a:pt x="1278922" y="633998"/>
                  </a:lnTo>
                  <a:lnTo>
                    <a:pt x="1290361" y="633998"/>
                  </a:lnTo>
                  <a:lnTo>
                    <a:pt x="1301801" y="633998"/>
                  </a:lnTo>
                  <a:lnTo>
                    <a:pt x="1313240" y="633998"/>
                  </a:lnTo>
                  <a:lnTo>
                    <a:pt x="1324680" y="633998"/>
                  </a:lnTo>
                  <a:lnTo>
                    <a:pt x="1336120" y="633998"/>
                  </a:lnTo>
                  <a:lnTo>
                    <a:pt x="1347559" y="633998"/>
                  </a:lnTo>
                  <a:lnTo>
                    <a:pt x="1358999" y="633998"/>
                  </a:lnTo>
                  <a:lnTo>
                    <a:pt x="1370438" y="633998"/>
                  </a:lnTo>
                  <a:lnTo>
                    <a:pt x="1381878" y="633998"/>
                  </a:lnTo>
                  <a:lnTo>
                    <a:pt x="1393317" y="633998"/>
                  </a:lnTo>
                  <a:lnTo>
                    <a:pt x="1404757" y="633998"/>
                  </a:lnTo>
                  <a:lnTo>
                    <a:pt x="1416196" y="633998"/>
                  </a:lnTo>
                  <a:lnTo>
                    <a:pt x="1427636" y="633998"/>
                  </a:lnTo>
                  <a:lnTo>
                    <a:pt x="1439075" y="633998"/>
                  </a:lnTo>
                  <a:lnTo>
                    <a:pt x="1450515" y="633998"/>
                  </a:lnTo>
                  <a:lnTo>
                    <a:pt x="1461954" y="633998"/>
                  </a:lnTo>
                  <a:lnTo>
                    <a:pt x="1473394" y="633998"/>
                  </a:lnTo>
                  <a:lnTo>
                    <a:pt x="1484833" y="633998"/>
                  </a:lnTo>
                  <a:lnTo>
                    <a:pt x="1496273" y="633998"/>
                  </a:lnTo>
                  <a:lnTo>
                    <a:pt x="1507712" y="633998"/>
                  </a:lnTo>
                  <a:lnTo>
                    <a:pt x="1519152" y="633998"/>
                  </a:lnTo>
                  <a:lnTo>
                    <a:pt x="1530591" y="633998"/>
                  </a:lnTo>
                  <a:lnTo>
                    <a:pt x="1542031" y="633998"/>
                  </a:lnTo>
                  <a:lnTo>
                    <a:pt x="1553471" y="633998"/>
                  </a:lnTo>
                  <a:lnTo>
                    <a:pt x="1564910" y="633998"/>
                  </a:lnTo>
                  <a:lnTo>
                    <a:pt x="1576349" y="633998"/>
                  </a:lnTo>
                  <a:lnTo>
                    <a:pt x="1587789" y="633998"/>
                  </a:lnTo>
                  <a:lnTo>
                    <a:pt x="1599229" y="633998"/>
                  </a:lnTo>
                  <a:lnTo>
                    <a:pt x="1610668" y="633998"/>
                  </a:lnTo>
                  <a:lnTo>
                    <a:pt x="1622107" y="633998"/>
                  </a:lnTo>
                  <a:lnTo>
                    <a:pt x="1633547" y="633998"/>
                  </a:lnTo>
                  <a:lnTo>
                    <a:pt x="1644987" y="633998"/>
                  </a:lnTo>
                  <a:lnTo>
                    <a:pt x="1656426" y="633998"/>
                  </a:lnTo>
                  <a:lnTo>
                    <a:pt x="1667866" y="633998"/>
                  </a:lnTo>
                  <a:lnTo>
                    <a:pt x="1679305" y="633998"/>
                  </a:lnTo>
                  <a:lnTo>
                    <a:pt x="1690745" y="633998"/>
                  </a:lnTo>
                  <a:lnTo>
                    <a:pt x="1702184" y="633998"/>
                  </a:lnTo>
                  <a:lnTo>
                    <a:pt x="1713619" y="633998"/>
                  </a:lnTo>
                  <a:lnTo>
                    <a:pt x="1725063" y="633998"/>
                  </a:lnTo>
                  <a:lnTo>
                    <a:pt x="1736498" y="633998"/>
                  </a:lnTo>
                  <a:lnTo>
                    <a:pt x="1747938" y="633998"/>
                  </a:lnTo>
                  <a:lnTo>
                    <a:pt x="1759377" y="633998"/>
                  </a:lnTo>
                  <a:lnTo>
                    <a:pt x="1770817" y="633998"/>
                  </a:lnTo>
                  <a:lnTo>
                    <a:pt x="1782256" y="633998"/>
                  </a:lnTo>
                  <a:lnTo>
                    <a:pt x="1793696" y="633998"/>
                  </a:lnTo>
                  <a:lnTo>
                    <a:pt x="1805135" y="633998"/>
                  </a:lnTo>
                  <a:lnTo>
                    <a:pt x="1816575" y="633998"/>
                  </a:lnTo>
                  <a:lnTo>
                    <a:pt x="1828014" y="633998"/>
                  </a:lnTo>
                  <a:lnTo>
                    <a:pt x="1839454" y="633998"/>
                  </a:lnTo>
                  <a:lnTo>
                    <a:pt x="1850893" y="633998"/>
                  </a:lnTo>
                  <a:lnTo>
                    <a:pt x="1862333" y="633998"/>
                  </a:lnTo>
                  <a:lnTo>
                    <a:pt x="1873772" y="633998"/>
                  </a:lnTo>
                  <a:lnTo>
                    <a:pt x="1885212" y="633998"/>
                  </a:lnTo>
                  <a:lnTo>
                    <a:pt x="1896651" y="633998"/>
                  </a:lnTo>
                  <a:lnTo>
                    <a:pt x="1908091" y="633998"/>
                  </a:lnTo>
                  <a:lnTo>
                    <a:pt x="1919531" y="633998"/>
                  </a:lnTo>
                  <a:lnTo>
                    <a:pt x="1930970" y="633998"/>
                  </a:lnTo>
                  <a:lnTo>
                    <a:pt x="1942409" y="633998"/>
                  </a:lnTo>
                  <a:lnTo>
                    <a:pt x="1953849" y="633998"/>
                  </a:lnTo>
                  <a:lnTo>
                    <a:pt x="1965289" y="633998"/>
                  </a:lnTo>
                  <a:lnTo>
                    <a:pt x="1976728" y="633998"/>
                  </a:lnTo>
                  <a:lnTo>
                    <a:pt x="1988168" y="633998"/>
                  </a:lnTo>
                  <a:lnTo>
                    <a:pt x="1999607" y="633998"/>
                  </a:lnTo>
                  <a:lnTo>
                    <a:pt x="2011047" y="633998"/>
                  </a:lnTo>
                  <a:lnTo>
                    <a:pt x="2022486" y="633998"/>
                  </a:lnTo>
                  <a:lnTo>
                    <a:pt x="2033926" y="633998"/>
                  </a:lnTo>
                  <a:lnTo>
                    <a:pt x="2045365" y="633998"/>
                  </a:lnTo>
                  <a:lnTo>
                    <a:pt x="2056805" y="633998"/>
                  </a:lnTo>
                  <a:lnTo>
                    <a:pt x="2068244" y="633998"/>
                  </a:lnTo>
                  <a:lnTo>
                    <a:pt x="2079684" y="633998"/>
                  </a:lnTo>
                  <a:lnTo>
                    <a:pt x="2091123" y="633998"/>
                  </a:lnTo>
                  <a:lnTo>
                    <a:pt x="2102563" y="633998"/>
                  </a:lnTo>
                  <a:lnTo>
                    <a:pt x="2114002" y="633998"/>
                  </a:lnTo>
                  <a:lnTo>
                    <a:pt x="2125442" y="633998"/>
                  </a:lnTo>
                  <a:lnTo>
                    <a:pt x="2136882" y="633998"/>
                  </a:lnTo>
                  <a:lnTo>
                    <a:pt x="2148321" y="633998"/>
                  </a:lnTo>
                  <a:lnTo>
                    <a:pt x="2159760" y="633998"/>
                  </a:lnTo>
                  <a:lnTo>
                    <a:pt x="2171200" y="633998"/>
                  </a:lnTo>
                  <a:lnTo>
                    <a:pt x="2182640" y="633998"/>
                  </a:lnTo>
                  <a:lnTo>
                    <a:pt x="2194079" y="633998"/>
                  </a:lnTo>
                  <a:lnTo>
                    <a:pt x="2205519" y="633998"/>
                  </a:lnTo>
                  <a:lnTo>
                    <a:pt x="2216958" y="633998"/>
                  </a:lnTo>
                  <a:lnTo>
                    <a:pt x="2228393" y="633998"/>
                  </a:lnTo>
                  <a:lnTo>
                    <a:pt x="2239837" y="633998"/>
                  </a:lnTo>
                  <a:lnTo>
                    <a:pt x="2251272" y="633998"/>
                  </a:lnTo>
                  <a:lnTo>
                    <a:pt x="2262716" y="633998"/>
                  </a:lnTo>
                  <a:lnTo>
                    <a:pt x="2274151" y="633998"/>
                  </a:lnTo>
                  <a:lnTo>
                    <a:pt x="2285591" y="633998"/>
                  </a:lnTo>
                  <a:lnTo>
                    <a:pt x="2297030" y="633998"/>
                  </a:lnTo>
                  <a:lnTo>
                    <a:pt x="2308470" y="633998"/>
                  </a:lnTo>
                  <a:lnTo>
                    <a:pt x="2319909" y="633998"/>
                  </a:lnTo>
                  <a:lnTo>
                    <a:pt x="2331349" y="633998"/>
                  </a:lnTo>
                  <a:lnTo>
                    <a:pt x="2342788" y="633998"/>
                  </a:lnTo>
                  <a:lnTo>
                    <a:pt x="2354228" y="633998"/>
                  </a:lnTo>
                  <a:lnTo>
                    <a:pt x="2365667" y="633998"/>
                  </a:lnTo>
                  <a:lnTo>
                    <a:pt x="2377107" y="633998"/>
                  </a:lnTo>
                  <a:lnTo>
                    <a:pt x="2388546" y="633998"/>
                  </a:lnTo>
                  <a:lnTo>
                    <a:pt x="2399986" y="633998"/>
                  </a:lnTo>
                  <a:lnTo>
                    <a:pt x="2411425" y="633998"/>
                  </a:lnTo>
                  <a:lnTo>
                    <a:pt x="2422865" y="633998"/>
                  </a:lnTo>
                  <a:lnTo>
                    <a:pt x="2434304" y="633998"/>
                  </a:lnTo>
                  <a:lnTo>
                    <a:pt x="2445744" y="633998"/>
                  </a:lnTo>
                  <a:lnTo>
                    <a:pt x="2457184" y="633998"/>
                  </a:lnTo>
                  <a:lnTo>
                    <a:pt x="2468623" y="633998"/>
                  </a:lnTo>
                  <a:lnTo>
                    <a:pt x="2480062" y="633998"/>
                  </a:lnTo>
                  <a:lnTo>
                    <a:pt x="2491502" y="633998"/>
                  </a:lnTo>
                  <a:lnTo>
                    <a:pt x="2502942" y="633998"/>
                  </a:lnTo>
                  <a:lnTo>
                    <a:pt x="2514381" y="633998"/>
                  </a:lnTo>
                  <a:lnTo>
                    <a:pt x="2525821" y="633998"/>
                  </a:lnTo>
                  <a:lnTo>
                    <a:pt x="2537260" y="633998"/>
                  </a:lnTo>
                  <a:lnTo>
                    <a:pt x="2548700" y="633998"/>
                  </a:lnTo>
                  <a:lnTo>
                    <a:pt x="2560139" y="633998"/>
                  </a:lnTo>
                  <a:lnTo>
                    <a:pt x="2571579" y="633998"/>
                  </a:lnTo>
                  <a:lnTo>
                    <a:pt x="2583018" y="633998"/>
                  </a:lnTo>
                  <a:lnTo>
                    <a:pt x="2594458" y="633998"/>
                  </a:lnTo>
                  <a:lnTo>
                    <a:pt x="2605897" y="633998"/>
                  </a:lnTo>
                  <a:lnTo>
                    <a:pt x="2617337" y="633998"/>
                  </a:lnTo>
                  <a:lnTo>
                    <a:pt x="2628776" y="633998"/>
                  </a:lnTo>
                  <a:lnTo>
                    <a:pt x="2640216" y="633998"/>
                  </a:lnTo>
                  <a:lnTo>
                    <a:pt x="2651655" y="633998"/>
                  </a:lnTo>
                  <a:lnTo>
                    <a:pt x="2663095" y="633998"/>
                  </a:lnTo>
                  <a:lnTo>
                    <a:pt x="2674535" y="633998"/>
                  </a:lnTo>
                  <a:lnTo>
                    <a:pt x="2685974" y="633998"/>
                  </a:lnTo>
                  <a:lnTo>
                    <a:pt x="2697413" y="633998"/>
                  </a:lnTo>
                  <a:lnTo>
                    <a:pt x="2708853" y="633998"/>
                  </a:lnTo>
                  <a:lnTo>
                    <a:pt x="2720293" y="633998"/>
                  </a:lnTo>
                  <a:lnTo>
                    <a:pt x="2731727" y="633998"/>
                  </a:lnTo>
                  <a:lnTo>
                    <a:pt x="2743172" y="633998"/>
                  </a:lnTo>
                  <a:lnTo>
                    <a:pt x="2754611" y="633998"/>
                  </a:lnTo>
                  <a:lnTo>
                    <a:pt x="2766046" y="633998"/>
                  </a:lnTo>
                  <a:lnTo>
                    <a:pt x="2777490" y="633998"/>
                  </a:lnTo>
                  <a:lnTo>
                    <a:pt x="2788925" y="633998"/>
                  </a:lnTo>
                  <a:lnTo>
                    <a:pt x="2800364" y="633998"/>
                  </a:lnTo>
                  <a:lnTo>
                    <a:pt x="2811804" y="633998"/>
                  </a:lnTo>
                  <a:lnTo>
                    <a:pt x="2823243" y="633998"/>
                  </a:lnTo>
                  <a:lnTo>
                    <a:pt x="2834683" y="633998"/>
                  </a:lnTo>
                  <a:lnTo>
                    <a:pt x="2846123" y="633998"/>
                  </a:lnTo>
                  <a:lnTo>
                    <a:pt x="2857562" y="633998"/>
                  </a:lnTo>
                  <a:lnTo>
                    <a:pt x="2869001" y="633998"/>
                  </a:lnTo>
                  <a:lnTo>
                    <a:pt x="2880441" y="633998"/>
                  </a:lnTo>
                  <a:lnTo>
                    <a:pt x="2891881" y="633998"/>
                  </a:lnTo>
                  <a:lnTo>
                    <a:pt x="2903320" y="633998"/>
                  </a:lnTo>
                  <a:lnTo>
                    <a:pt x="2914760" y="633998"/>
                  </a:lnTo>
                  <a:lnTo>
                    <a:pt x="2926199" y="633998"/>
                  </a:lnTo>
                  <a:lnTo>
                    <a:pt x="2937639" y="633998"/>
                  </a:lnTo>
                  <a:lnTo>
                    <a:pt x="2949078" y="633998"/>
                  </a:lnTo>
                  <a:lnTo>
                    <a:pt x="2960518" y="633998"/>
                  </a:lnTo>
                  <a:lnTo>
                    <a:pt x="2971957" y="633998"/>
                  </a:lnTo>
                  <a:lnTo>
                    <a:pt x="2983397" y="633998"/>
                  </a:lnTo>
                  <a:lnTo>
                    <a:pt x="2994837" y="633998"/>
                  </a:lnTo>
                  <a:lnTo>
                    <a:pt x="3006276" y="633998"/>
                  </a:lnTo>
                  <a:lnTo>
                    <a:pt x="3017715" y="633998"/>
                  </a:lnTo>
                  <a:lnTo>
                    <a:pt x="3029155" y="633998"/>
                  </a:lnTo>
                  <a:lnTo>
                    <a:pt x="3040594" y="633998"/>
                  </a:lnTo>
                  <a:lnTo>
                    <a:pt x="3052034" y="633998"/>
                  </a:lnTo>
                  <a:lnTo>
                    <a:pt x="3063474" y="633998"/>
                  </a:lnTo>
                  <a:lnTo>
                    <a:pt x="3074913" y="633998"/>
                  </a:lnTo>
                  <a:lnTo>
                    <a:pt x="3086352" y="633998"/>
                  </a:lnTo>
                  <a:lnTo>
                    <a:pt x="3097792" y="633998"/>
                  </a:lnTo>
                  <a:lnTo>
                    <a:pt x="3109232" y="633998"/>
                  </a:lnTo>
                  <a:lnTo>
                    <a:pt x="3120671" y="633998"/>
                  </a:lnTo>
                  <a:lnTo>
                    <a:pt x="3132111" y="633998"/>
                  </a:lnTo>
                  <a:lnTo>
                    <a:pt x="3143550" y="633998"/>
                  </a:lnTo>
                  <a:lnTo>
                    <a:pt x="3154990" y="633998"/>
                  </a:lnTo>
                  <a:lnTo>
                    <a:pt x="3166429" y="633998"/>
                  </a:lnTo>
                  <a:lnTo>
                    <a:pt x="3177869" y="633998"/>
                  </a:lnTo>
                  <a:lnTo>
                    <a:pt x="3189308" y="633998"/>
                  </a:lnTo>
                  <a:lnTo>
                    <a:pt x="3200748" y="633998"/>
                  </a:lnTo>
                  <a:lnTo>
                    <a:pt x="3212187" y="633998"/>
                  </a:lnTo>
                  <a:lnTo>
                    <a:pt x="3223627" y="633998"/>
                  </a:lnTo>
                  <a:lnTo>
                    <a:pt x="3235066" y="633998"/>
                  </a:lnTo>
                  <a:lnTo>
                    <a:pt x="3246501" y="633998"/>
                  </a:lnTo>
                  <a:lnTo>
                    <a:pt x="3257945" y="633998"/>
                  </a:lnTo>
                  <a:lnTo>
                    <a:pt x="3269385" y="633998"/>
                  </a:lnTo>
                  <a:lnTo>
                    <a:pt x="3280825" y="633998"/>
                  </a:lnTo>
                  <a:lnTo>
                    <a:pt x="3292264" y="633998"/>
                  </a:lnTo>
                  <a:lnTo>
                    <a:pt x="3303699" y="633998"/>
                  </a:lnTo>
                  <a:lnTo>
                    <a:pt x="3315143" y="633998"/>
                  </a:lnTo>
                  <a:lnTo>
                    <a:pt x="3326578" y="633998"/>
                  </a:lnTo>
                  <a:lnTo>
                    <a:pt x="3338017" y="633998"/>
                  </a:lnTo>
                  <a:lnTo>
                    <a:pt x="3349457" y="633998"/>
                  </a:lnTo>
                  <a:lnTo>
                    <a:pt x="3360896" y="633998"/>
                  </a:lnTo>
                  <a:lnTo>
                    <a:pt x="3372336" y="633998"/>
                  </a:lnTo>
                  <a:lnTo>
                    <a:pt x="3383776" y="633998"/>
                  </a:lnTo>
                  <a:lnTo>
                    <a:pt x="3395215" y="633998"/>
                  </a:lnTo>
                  <a:lnTo>
                    <a:pt x="3406654" y="633998"/>
                  </a:lnTo>
                  <a:lnTo>
                    <a:pt x="3418094" y="633998"/>
                  </a:lnTo>
                  <a:lnTo>
                    <a:pt x="3429534" y="633998"/>
                  </a:lnTo>
                  <a:lnTo>
                    <a:pt x="3440973" y="633998"/>
                  </a:lnTo>
                  <a:lnTo>
                    <a:pt x="3452413" y="633998"/>
                  </a:lnTo>
                  <a:lnTo>
                    <a:pt x="3463852" y="633998"/>
                  </a:lnTo>
                  <a:lnTo>
                    <a:pt x="3475292" y="633998"/>
                  </a:lnTo>
                  <a:lnTo>
                    <a:pt x="3486731" y="633998"/>
                  </a:lnTo>
                  <a:lnTo>
                    <a:pt x="3498171" y="633998"/>
                  </a:lnTo>
                  <a:lnTo>
                    <a:pt x="3509610" y="633998"/>
                  </a:lnTo>
                  <a:lnTo>
                    <a:pt x="3521050" y="633998"/>
                  </a:lnTo>
                  <a:lnTo>
                    <a:pt x="3532489" y="633998"/>
                  </a:lnTo>
                  <a:lnTo>
                    <a:pt x="3543929" y="633998"/>
                  </a:lnTo>
                  <a:lnTo>
                    <a:pt x="3555368" y="633998"/>
                  </a:lnTo>
                  <a:lnTo>
                    <a:pt x="3566808" y="633998"/>
                  </a:lnTo>
                  <a:lnTo>
                    <a:pt x="3578247" y="633998"/>
                  </a:lnTo>
                  <a:lnTo>
                    <a:pt x="3589687" y="633998"/>
                  </a:lnTo>
                  <a:lnTo>
                    <a:pt x="3601127" y="633998"/>
                  </a:lnTo>
                  <a:lnTo>
                    <a:pt x="3612566" y="633998"/>
                  </a:lnTo>
                  <a:lnTo>
                    <a:pt x="3624005" y="633998"/>
                  </a:lnTo>
                  <a:lnTo>
                    <a:pt x="3635445" y="633998"/>
                  </a:lnTo>
                  <a:lnTo>
                    <a:pt x="3646885" y="633998"/>
                  </a:lnTo>
                  <a:lnTo>
                    <a:pt x="3658324" y="633998"/>
                  </a:lnTo>
                  <a:lnTo>
                    <a:pt x="3669764" y="633998"/>
                  </a:lnTo>
                  <a:lnTo>
                    <a:pt x="3681203" y="633998"/>
                  </a:lnTo>
                  <a:lnTo>
                    <a:pt x="3692643" y="633998"/>
                  </a:lnTo>
                  <a:lnTo>
                    <a:pt x="3704082" y="633998"/>
                  </a:lnTo>
                  <a:lnTo>
                    <a:pt x="3715522" y="633998"/>
                  </a:lnTo>
                  <a:lnTo>
                    <a:pt x="3726961" y="633998"/>
                  </a:lnTo>
                  <a:lnTo>
                    <a:pt x="3738401" y="633998"/>
                  </a:lnTo>
                  <a:lnTo>
                    <a:pt x="3749840" y="633998"/>
                  </a:lnTo>
                  <a:lnTo>
                    <a:pt x="3761280" y="633998"/>
                  </a:lnTo>
                  <a:lnTo>
                    <a:pt x="3772719" y="633998"/>
                  </a:lnTo>
                  <a:lnTo>
                    <a:pt x="3784154" y="633998"/>
                  </a:lnTo>
                  <a:lnTo>
                    <a:pt x="3795598" y="633998"/>
                  </a:lnTo>
                  <a:lnTo>
                    <a:pt x="3807033" y="633998"/>
                  </a:lnTo>
                  <a:lnTo>
                    <a:pt x="3818473" y="633998"/>
                  </a:lnTo>
                  <a:lnTo>
                    <a:pt x="3829917" y="633998"/>
                  </a:lnTo>
                  <a:lnTo>
                    <a:pt x="3841352" y="633998"/>
                  </a:lnTo>
                  <a:lnTo>
                    <a:pt x="3852791" y="633998"/>
                  </a:lnTo>
                  <a:lnTo>
                    <a:pt x="3864231" y="633998"/>
                  </a:lnTo>
                  <a:lnTo>
                    <a:pt x="3875670" y="633998"/>
                  </a:lnTo>
                  <a:lnTo>
                    <a:pt x="3887110" y="633998"/>
                  </a:lnTo>
                  <a:lnTo>
                    <a:pt x="3898549" y="633998"/>
                  </a:lnTo>
                  <a:lnTo>
                    <a:pt x="3909989" y="633998"/>
                  </a:lnTo>
                  <a:lnTo>
                    <a:pt x="3921447" y="633998"/>
                  </a:lnTo>
                  <a:lnTo>
                    <a:pt x="3932878" y="633998"/>
                  </a:lnTo>
                  <a:lnTo>
                    <a:pt x="3944307" y="633998"/>
                  </a:lnTo>
                  <a:lnTo>
                    <a:pt x="3955737" y="633998"/>
                  </a:lnTo>
                  <a:lnTo>
                    <a:pt x="3967167" y="633998"/>
                  </a:lnTo>
                  <a:lnTo>
                    <a:pt x="3978645" y="633998"/>
                  </a:lnTo>
                  <a:lnTo>
                    <a:pt x="3990075" y="633998"/>
                  </a:lnTo>
                  <a:lnTo>
                    <a:pt x="4001505" y="633998"/>
                  </a:lnTo>
                  <a:lnTo>
                    <a:pt x="4012935" y="633998"/>
                  </a:lnTo>
                  <a:lnTo>
                    <a:pt x="4024365" y="633998"/>
                  </a:lnTo>
                  <a:lnTo>
                    <a:pt x="4035843" y="633998"/>
                  </a:lnTo>
                  <a:lnTo>
                    <a:pt x="4047273" y="633998"/>
                  </a:lnTo>
                  <a:lnTo>
                    <a:pt x="4058702" y="633998"/>
                  </a:lnTo>
                  <a:lnTo>
                    <a:pt x="4070133" y="633998"/>
                  </a:lnTo>
                  <a:lnTo>
                    <a:pt x="4081563" y="633998"/>
                  </a:lnTo>
                  <a:lnTo>
                    <a:pt x="4093040" y="633998"/>
                  </a:lnTo>
                  <a:lnTo>
                    <a:pt x="4104471" y="633998"/>
                  </a:lnTo>
                  <a:lnTo>
                    <a:pt x="4115900" y="633998"/>
                  </a:lnTo>
                  <a:lnTo>
                    <a:pt x="4127330" y="633998"/>
                  </a:lnTo>
                  <a:lnTo>
                    <a:pt x="4138760" y="633998"/>
                  </a:lnTo>
                  <a:lnTo>
                    <a:pt x="4150238" y="633998"/>
                  </a:lnTo>
                  <a:lnTo>
                    <a:pt x="4161668" y="633998"/>
                  </a:lnTo>
                  <a:lnTo>
                    <a:pt x="4173098" y="633998"/>
                  </a:lnTo>
                  <a:lnTo>
                    <a:pt x="4184528" y="633998"/>
                  </a:lnTo>
                  <a:lnTo>
                    <a:pt x="4195958" y="633998"/>
                  </a:lnTo>
                  <a:lnTo>
                    <a:pt x="4207436" y="633998"/>
                  </a:lnTo>
                  <a:lnTo>
                    <a:pt x="4218865" y="633998"/>
                  </a:lnTo>
                  <a:lnTo>
                    <a:pt x="4230296" y="633998"/>
                  </a:lnTo>
                  <a:lnTo>
                    <a:pt x="4241726" y="633998"/>
                  </a:lnTo>
                  <a:lnTo>
                    <a:pt x="4253156" y="633998"/>
                  </a:lnTo>
                  <a:lnTo>
                    <a:pt x="4264634" y="633998"/>
                  </a:lnTo>
                  <a:lnTo>
                    <a:pt x="4276063" y="633998"/>
                  </a:lnTo>
                  <a:lnTo>
                    <a:pt x="4287493" y="633998"/>
                  </a:lnTo>
                  <a:lnTo>
                    <a:pt x="4298923" y="633998"/>
                  </a:lnTo>
                  <a:lnTo>
                    <a:pt x="4310353" y="633998"/>
                  </a:lnTo>
                  <a:lnTo>
                    <a:pt x="4321831" y="633998"/>
                  </a:lnTo>
                  <a:lnTo>
                    <a:pt x="4333261" y="633998"/>
                  </a:lnTo>
                  <a:lnTo>
                    <a:pt x="4344691" y="633998"/>
                  </a:lnTo>
                  <a:lnTo>
                    <a:pt x="4356121" y="633998"/>
                  </a:lnTo>
                  <a:lnTo>
                    <a:pt x="4367551" y="633998"/>
                  </a:lnTo>
                  <a:lnTo>
                    <a:pt x="4379028" y="633998"/>
                  </a:lnTo>
                  <a:lnTo>
                    <a:pt x="4390458" y="633998"/>
                  </a:lnTo>
                  <a:lnTo>
                    <a:pt x="4401889" y="633998"/>
                  </a:lnTo>
                  <a:lnTo>
                    <a:pt x="4413319" y="633998"/>
                  </a:lnTo>
                  <a:lnTo>
                    <a:pt x="4424749" y="633998"/>
                  </a:lnTo>
                  <a:lnTo>
                    <a:pt x="4436226" y="633998"/>
                  </a:lnTo>
                  <a:lnTo>
                    <a:pt x="4447656" y="633998"/>
                  </a:lnTo>
                  <a:lnTo>
                    <a:pt x="4459086" y="633998"/>
                  </a:lnTo>
                  <a:lnTo>
                    <a:pt x="4470516" y="633998"/>
                  </a:lnTo>
                  <a:lnTo>
                    <a:pt x="4481946" y="633998"/>
                  </a:lnTo>
                  <a:lnTo>
                    <a:pt x="4493424" y="633998"/>
                  </a:lnTo>
                  <a:lnTo>
                    <a:pt x="4504854" y="633998"/>
                  </a:lnTo>
                  <a:lnTo>
                    <a:pt x="4516284" y="633998"/>
                  </a:lnTo>
                  <a:lnTo>
                    <a:pt x="4527714" y="633998"/>
                  </a:lnTo>
                  <a:lnTo>
                    <a:pt x="4539144" y="633998"/>
                  </a:lnTo>
                  <a:lnTo>
                    <a:pt x="4550621" y="633998"/>
                  </a:lnTo>
                  <a:lnTo>
                    <a:pt x="4562051" y="633998"/>
                  </a:lnTo>
                  <a:lnTo>
                    <a:pt x="4573482" y="633998"/>
                  </a:lnTo>
                  <a:lnTo>
                    <a:pt x="4584912" y="633998"/>
                  </a:lnTo>
                  <a:lnTo>
                    <a:pt x="4596341" y="633998"/>
                  </a:lnTo>
                  <a:lnTo>
                    <a:pt x="4607771" y="633998"/>
                  </a:lnTo>
                  <a:lnTo>
                    <a:pt x="4619249" y="633998"/>
                  </a:lnTo>
                  <a:lnTo>
                    <a:pt x="4630679" y="633998"/>
                  </a:lnTo>
                  <a:lnTo>
                    <a:pt x="4642109" y="633998"/>
                  </a:lnTo>
                  <a:lnTo>
                    <a:pt x="4653539" y="633998"/>
                  </a:lnTo>
                  <a:lnTo>
                    <a:pt x="4664969" y="633998"/>
                  </a:lnTo>
                  <a:lnTo>
                    <a:pt x="4676447" y="633998"/>
                  </a:lnTo>
                  <a:lnTo>
                    <a:pt x="4687877" y="633998"/>
                  </a:lnTo>
                  <a:lnTo>
                    <a:pt x="4699306" y="633998"/>
                  </a:lnTo>
                  <a:lnTo>
                    <a:pt x="4710737" y="633998"/>
                  </a:lnTo>
                  <a:lnTo>
                    <a:pt x="4722167" y="633998"/>
                  </a:lnTo>
                  <a:lnTo>
                    <a:pt x="4733644" y="633998"/>
                  </a:lnTo>
                  <a:lnTo>
                    <a:pt x="4745075" y="633998"/>
                  </a:lnTo>
                  <a:lnTo>
                    <a:pt x="4756504" y="633998"/>
                  </a:lnTo>
                  <a:lnTo>
                    <a:pt x="4767934" y="633998"/>
                  </a:lnTo>
                  <a:lnTo>
                    <a:pt x="4779364" y="633998"/>
                  </a:lnTo>
                  <a:lnTo>
                    <a:pt x="4790842" y="633998"/>
                  </a:lnTo>
                  <a:lnTo>
                    <a:pt x="4802272" y="633998"/>
                  </a:lnTo>
                  <a:lnTo>
                    <a:pt x="4813702" y="633998"/>
                  </a:lnTo>
                  <a:lnTo>
                    <a:pt x="4825132" y="633998"/>
                  </a:lnTo>
                  <a:lnTo>
                    <a:pt x="4836562" y="633998"/>
                  </a:lnTo>
                  <a:lnTo>
                    <a:pt x="4848040" y="633998"/>
                  </a:lnTo>
                  <a:lnTo>
                    <a:pt x="4859469" y="633998"/>
                  </a:lnTo>
                  <a:lnTo>
                    <a:pt x="4870899" y="633998"/>
                  </a:lnTo>
                  <a:lnTo>
                    <a:pt x="4882330" y="633998"/>
                  </a:lnTo>
                  <a:lnTo>
                    <a:pt x="4893760" y="633998"/>
                  </a:lnTo>
                  <a:lnTo>
                    <a:pt x="4905237" y="633998"/>
                  </a:lnTo>
                  <a:lnTo>
                    <a:pt x="4916667" y="633998"/>
                  </a:lnTo>
                  <a:lnTo>
                    <a:pt x="4928097" y="633998"/>
                  </a:lnTo>
                  <a:lnTo>
                    <a:pt x="4939527" y="633998"/>
                  </a:lnTo>
                  <a:lnTo>
                    <a:pt x="4950957" y="633998"/>
                  </a:lnTo>
                  <a:lnTo>
                    <a:pt x="4962435" y="633998"/>
                  </a:lnTo>
                  <a:lnTo>
                    <a:pt x="4973865" y="633998"/>
                  </a:lnTo>
                  <a:lnTo>
                    <a:pt x="4985295" y="633998"/>
                  </a:lnTo>
                  <a:lnTo>
                    <a:pt x="4996725" y="633998"/>
                  </a:lnTo>
                  <a:lnTo>
                    <a:pt x="5008155" y="633998"/>
                  </a:lnTo>
                  <a:lnTo>
                    <a:pt x="5019632" y="633998"/>
                  </a:lnTo>
                  <a:lnTo>
                    <a:pt x="5031062" y="633998"/>
                  </a:lnTo>
                  <a:lnTo>
                    <a:pt x="5042492" y="633998"/>
                  </a:lnTo>
                  <a:lnTo>
                    <a:pt x="5053923" y="633998"/>
                  </a:lnTo>
                  <a:lnTo>
                    <a:pt x="5065353" y="633998"/>
                  </a:lnTo>
                  <a:lnTo>
                    <a:pt x="5076830" y="633998"/>
                  </a:lnTo>
                  <a:lnTo>
                    <a:pt x="5088260" y="633998"/>
                  </a:lnTo>
                  <a:lnTo>
                    <a:pt x="5099690" y="633998"/>
                  </a:lnTo>
                  <a:lnTo>
                    <a:pt x="5111120" y="633998"/>
                  </a:lnTo>
                  <a:lnTo>
                    <a:pt x="5122550" y="633998"/>
                  </a:lnTo>
                  <a:lnTo>
                    <a:pt x="5134028" y="633998"/>
                  </a:lnTo>
                  <a:lnTo>
                    <a:pt x="5145458" y="633998"/>
                  </a:lnTo>
                  <a:lnTo>
                    <a:pt x="5156888" y="633998"/>
                  </a:lnTo>
                  <a:lnTo>
                    <a:pt x="5168318" y="633998"/>
                  </a:lnTo>
                  <a:lnTo>
                    <a:pt x="5179747" y="633998"/>
                  </a:lnTo>
                  <a:lnTo>
                    <a:pt x="5191225" y="633998"/>
                  </a:lnTo>
                  <a:lnTo>
                    <a:pt x="5202655" y="633998"/>
                  </a:lnTo>
                  <a:lnTo>
                    <a:pt x="5214085" y="633998"/>
                  </a:lnTo>
                  <a:lnTo>
                    <a:pt x="5225515" y="633998"/>
                  </a:lnTo>
                  <a:lnTo>
                    <a:pt x="5236945" y="633998"/>
                  </a:lnTo>
                  <a:lnTo>
                    <a:pt x="5248423" y="633998"/>
                  </a:lnTo>
                  <a:lnTo>
                    <a:pt x="5259853" y="633998"/>
                  </a:lnTo>
                  <a:lnTo>
                    <a:pt x="5271283" y="633998"/>
                  </a:lnTo>
                  <a:lnTo>
                    <a:pt x="5282713" y="633998"/>
                  </a:lnTo>
                  <a:lnTo>
                    <a:pt x="5294143" y="633998"/>
                  </a:lnTo>
                  <a:lnTo>
                    <a:pt x="5305621" y="633998"/>
                  </a:lnTo>
                  <a:lnTo>
                    <a:pt x="5317051" y="633998"/>
                  </a:lnTo>
                  <a:lnTo>
                    <a:pt x="5328481" y="633998"/>
                  </a:lnTo>
                  <a:lnTo>
                    <a:pt x="5339910" y="633998"/>
                  </a:lnTo>
                  <a:lnTo>
                    <a:pt x="5351340" y="633998"/>
                  </a:lnTo>
                  <a:lnTo>
                    <a:pt x="5362818" y="633998"/>
                  </a:lnTo>
                  <a:lnTo>
                    <a:pt x="5374248" y="633998"/>
                  </a:lnTo>
                  <a:lnTo>
                    <a:pt x="5385678" y="633998"/>
                  </a:lnTo>
                  <a:lnTo>
                    <a:pt x="5397108" y="633998"/>
                  </a:lnTo>
                  <a:lnTo>
                    <a:pt x="5408538" y="633998"/>
                  </a:lnTo>
                  <a:lnTo>
                    <a:pt x="5420016" y="633998"/>
                  </a:lnTo>
                  <a:lnTo>
                    <a:pt x="5431446" y="633998"/>
                  </a:lnTo>
                  <a:lnTo>
                    <a:pt x="5442876" y="633998"/>
                  </a:lnTo>
                  <a:lnTo>
                    <a:pt x="5454306" y="633998"/>
                  </a:lnTo>
                  <a:lnTo>
                    <a:pt x="5465736" y="633998"/>
                  </a:lnTo>
                  <a:lnTo>
                    <a:pt x="5477214" y="633998"/>
                  </a:lnTo>
                  <a:lnTo>
                    <a:pt x="5488643" y="633998"/>
                  </a:lnTo>
                  <a:lnTo>
                    <a:pt x="5500073" y="633998"/>
                  </a:lnTo>
                  <a:lnTo>
                    <a:pt x="5511503" y="633998"/>
                  </a:lnTo>
                  <a:lnTo>
                    <a:pt x="5522933" y="633998"/>
                  </a:lnTo>
                  <a:lnTo>
                    <a:pt x="5534411" y="633998"/>
                  </a:lnTo>
                  <a:lnTo>
                    <a:pt x="5545841" y="633998"/>
                  </a:lnTo>
                  <a:lnTo>
                    <a:pt x="5557271" y="633998"/>
                  </a:lnTo>
                  <a:lnTo>
                    <a:pt x="5568701" y="633998"/>
                  </a:lnTo>
                  <a:lnTo>
                    <a:pt x="5580131" y="633998"/>
                  </a:lnTo>
                  <a:lnTo>
                    <a:pt x="5591609" y="633998"/>
                  </a:lnTo>
                  <a:lnTo>
                    <a:pt x="5603038" y="633998"/>
                  </a:lnTo>
                  <a:lnTo>
                    <a:pt x="5614469" y="633998"/>
                  </a:lnTo>
                  <a:lnTo>
                    <a:pt x="5625899" y="633998"/>
                  </a:lnTo>
                  <a:lnTo>
                    <a:pt x="5637329" y="633998"/>
                  </a:lnTo>
                  <a:lnTo>
                    <a:pt x="5648759" y="633998"/>
                  </a:lnTo>
                  <a:lnTo>
                    <a:pt x="5660236" y="633998"/>
                  </a:lnTo>
                  <a:lnTo>
                    <a:pt x="5671666" y="633998"/>
                  </a:lnTo>
                  <a:lnTo>
                    <a:pt x="5683096" y="633998"/>
                  </a:lnTo>
                  <a:lnTo>
                    <a:pt x="5694526" y="633998"/>
                  </a:lnTo>
                  <a:lnTo>
                    <a:pt x="5705956" y="633998"/>
                  </a:lnTo>
                  <a:lnTo>
                    <a:pt x="5717434" y="633998"/>
                  </a:lnTo>
                  <a:lnTo>
                    <a:pt x="5728864" y="633998"/>
                  </a:lnTo>
                  <a:lnTo>
                    <a:pt x="5740294" y="633998"/>
                  </a:lnTo>
                  <a:lnTo>
                    <a:pt x="5751724" y="633998"/>
                  </a:lnTo>
                  <a:lnTo>
                    <a:pt x="5763154" y="633998"/>
                  </a:lnTo>
                  <a:lnTo>
                    <a:pt x="5774631" y="633998"/>
                  </a:lnTo>
                  <a:lnTo>
                    <a:pt x="5786062" y="633998"/>
                  </a:lnTo>
                  <a:lnTo>
                    <a:pt x="5797492" y="633998"/>
                  </a:lnTo>
                  <a:lnTo>
                    <a:pt x="5808921" y="633998"/>
                  </a:lnTo>
                  <a:lnTo>
                    <a:pt x="5820351" y="633998"/>
                  </a:lnTo>
                  <a:lnTo>
                    <a:pt x="5831829" y="633998"/>
                  </a:lnTo>
                  <a:lnTo>
                    <a:pt x="5843259" y="633998"/>
                  </a:lnTo>
                  <a:lnTo>
                    <a:pt x="5854689" y="633998"/>
                  </a:lnTo>
                  <a:lnTo>
                    <a:pt x="5866119" y="633998"/>
                  </a:lnTo>
                  <a:lnTo>
                    <a:pt x="5877549" y="633998"/>
                  </a:lnTo>
                  <a:lnTo>
                    <a:pt x="5889027" y="633998"/>
                  </a:lnTo>
                  <a:lnTo>
                    <a:pt x="5900457" y="633998"/>
                  </a:lnTo>
                  <a:lnTo>
                    <a:pt x="5911887" y="633998"/>
                  </a:lnTo>
                  <a:lnTo>
                    <a:pt x="5923317" y="633998"/>
                  </a:lnTo>
                  <a:lnTo>
                    <a:pt x="5934747" y="633998"/>
                  </a:lnTo>
                  <a:lnTo>
                    <a:pt x="5946225" y="633998"/>
                  </a:lnTo>
                  <a:lnTo>
                    <a:pt x="5957655" y="633998"/>
                  </a:lnTo>
                  <a:lnTo>
                    <a:pt x="5969084" y="633998"/>
                  </a:lnTo>
                  <a:lnTo>
                    <a:pt x="5980514" y="633998"/>
                  </a:lnTo>
                  <a:lnTo>
                    <a:pt x="5991944" y="633998"/>
                  </a:lnTo>
                  <a:lnTo>
                    <a:pt x="6003422" y="633998"/>
                  </a:lnTo>
                  <a:lnTo>
                    <a:pt x="6014852" y="633998"/>
                  </a:lnTo>
                  <a:lnTo>
                    <a:pt x="6026282" y="633998"/>
                  </a:lnTo>
                  <a:lnTo>
                    <a:pt x="6037712" y="633998"/>
                  </a:lnTo>
                  <a:lnTo>
                    <a:pt x="6049142" y="633998"/>
                  </a:lnTo>
                  <a:lnTo>
                    <a:pt x="6060620" y="633998"/>
                  </a:lnTo>
                  <a:lnTo>
                    <a:pt x="6072049" y="633998"/>
                  </a:lnTo>
                  <a:lnTo>
                    <a:pt x="6083480" y="633998"/>
                  </a:lnTo>
                  <a:lnTo>
                    <a:pt x="6094910" y="633998"/>
                  </a:lnTo>
                  <a:lnTo>
                    <a:pt x="6106340" y="633998"/>
                  </a:lnTo>
                  <a:lnTo>
                    <a:pt x="6117818" y="633998"/>
                  </a:lnTo>
                  <a:lnTo>
                    <a:pt x="6129247" y="633998"/>
                  </a:lnTo>
                  <a:lnTo>
                    <a:pt x="6140677" y="633998"/>
                  </a:lnTo>
                  <a:lnTo>
                    <a:pt x="6152107" y="633998"/>
                  </a:lnTo>
                  <a:lnTo>
                    <a:pt x="6163537" y="633998"/>
                  </a:lnTo>
                  <a:lnTo>
                    <a:pt x="6175015" y="633998"/>
                  </a:lnTo>
                  <a:lnTo>
                    <a:pt x="6186445" y="633998"/>
                  </a:lnTo>
                  <a:lnTo>
                    <a:pt x="6197875" y="633998"/>
                  </a:lnTo>
                  <a:lnTo>
                    <a:pt x="6209305" y="633998"/>
                  </a:lnTo>
                  <a:lnTo>
                    <a:pt x="6220735" y="633998"/>
                  </a:lnTo>
                  <a:lnTo>
                    <a:pt x="6232212" y="633998"/>
                  </a:lnTo>
                  <a:lnTo>
                    <a:pt x="6243642" y="633998"/>
                  </a:lnTo>
                  <a:lnTo>
                    <a:pt x="6255073" y="633998"/>
                  </a:lnTo>
                  <a:lnTo>
                    <a:pt x="6266503" y="633998"/>
                  </a:lnTo>
                  <a:lnTo>
                    <a:pt x="6277933" y="633998"/>
                  </a:lnTo>
                  <a:lnTo>
                    <a:pt x="6289410" y="633998"/>
                  </a:lnTo>
                  <a:lnTo>
                    <a:pt x="6300840" y="633998"/>
                  </a:lnTo>
                  <a:lnTo>
                    <a:pt x="6312270" y="633998"/>
                  </a:lnTo>
                  <a:lnTo>
                    <a:pt x="6323700" y="633998"/>
                  </a:lnTo>
                  <a:lnTo>
                    <a:pt x="6335130" y="633998"/>
                  </a:lnTo>
                  <a:lnTo>
                    <a:pt x="6346608" y="633998"/>
                  </a:lnTo>
                  <a:lnTo>
                    <a:pt x="6358038" y="633998"/>
                  </a:lnTo>
                  <a:lnTo>
                    <a:pt x="6369468" y="633998"/>
                  </a:lnTo>
                  <a:lnTo>
                    <a:pt x="6380898" y="633998"/>
                  </a:lnTo>
                  <a:lnTo>
                    <a:pt x="6392328" y="633998"/>
                  </a:lnTo>
                  <a:lnTo>
                    <a:pt x="6403805" y="633998"/>
                  </a:lnTo>
                  <a:lnTo>
                    <a:pt x="6415235" y="633998"/>
                  </a:lnTo>
                  <a:lnTo>
                    <a:pt x="6426666" y="633998"/>
                  </a:lnTo>
                  <a:lnTo>
                    <a:pt x="6438096" y="633998"/>
                  </a:lnTo>
                  <a:lnTo>
                    <a:pt x="6449525" y="633998"/>
                  </a:lnTo>
                  <a:lnTo>
                    <a:pt x="6461003" y="633998"/>
                  </a:lnTo>
                  <a:lnTo>
                    <a:pt x="6472433" y="633998"/>
                  </a:lnTo>
                  <a:lnTo>
                    <a:pt x="6483863" y="633998"/>
                  </a:lnTo>
                  <a:lnTo>
                    <a:pt x="6495293" y="633998"/>
                  </a:lnTo>
                  <a:lnTo>
                    <a:pt x="6506723" y="633998"/>
                  </a:lnTo>
                  <a:lnTo>
                    <a:pt x="6518201" y="633998"/>
                  </a:lnTo>
                  <a:lnTo>
                    <a:pt x="6529631" y="633998"/>
                  </a:lnTo>
                  <a:lnTo>
                    <a:pt x="6541061" y="633998"/>
                  </a:lnTo>
                  <a:lnTo>
                    <a:pt x="6552490" y="633998"/>
                  </a:lnTo>
                  <a:lnTo>
                    <a:pt x="6563921" y="633998"/>
                  </a:lnTo>
                  <a:lnTo>
                    <a:pt x="6575398" y="633998"/>
                  </a:lnTo>
                  <a:lnTo>
                    <a:pt x="6586828" y="633998"/>
                  </a:lnTo>
                  <a:lnTo>
                    <a:pt x="6598259" y="633998"/>
                  </a:lnTo>
                  <a:lnTo>
                    <a:pt x="6609688" y="633998"/>
                  </a:lnTo>
                  <a:lnTo>
                    <a:pt x="6621118" y="633998"/>
                  </a:lnTo>
                  <a:lnTo>
                    <a:pt x="6632596" y="633998"/>
                  </a:lnTo>
                  <a:lnTo>
                    <a:pt x="6644026" y="633998"/>
                  </a:lnTo>
                  <a:lnTo>
                    <a:pt x="6655456" y="633998"/>
                  </a:lnTo>
                  <a:lnTo>
                    <a:pt x="6666886" y="633998"/>
                  </a:lnTo>
                  <a:lnTo>
                    <a:pt x="6678316" y="633998"/>
                  </a:lnTo>
                  <a:lnTo>
                    <a:pt x="6689794" y="633998"/>
                  </a:lnTo>
                  <a:lnTo>
                    <a:pt x="6701224" y="633998"/>
                  </a:lnTo>
                  <a:lnTo>
                    <a:pt x="6712653" y="633998"/>
                  </a:lnTo>
                  <a:lnTo>
                    <a:pt x="6724083" y="633998"/>
                  </a:lnTo>
                  <a:lnTo>
                    <a:pt x="6735514" y="633998"/>
                  </a:lnTo>
                  <a:lnTo>
                    <a:pt x="6746944" y="633998"/>
                  </a:lnTo>
                  <a:lnTo>
                    <a:pt x="6758421" y="633998"/>
                  </a:lnTo>
                  <a:lnTo>
                    <a:pt x="6769851" y="633998"/>
                  </a:lnTo>
                  <a:lnTo>
                    <a:pt x="6781281" y="633998"/>
                  </a:lnTo>
                  <a:lnTo>
                    <a:pt x="6792711" y="633998"/>
                  </a:lnTo>
                  <a:lnTo>
                    <a:pt x="6804141" y="633998"/>
                  </a:lnTo>
                  <a:lnTo>
                    <a:pt x="6815619" y="633998"/>
                  </a:lnTo>
                  <a:lnTo>
                    <a:pt x="6827049" y="633998"/>
                  </a:lnTo>
                  <a:lnTo>
                    <a:pt x="6838479" y="633998"/>
                  </a:lnTo>
                  <a:lnTo>
                    <a:pt x="6849909" y="633998"/>
                  </a:lnTo>
                  <a:lnTo>
                    <a:pt x="6861339" y="633998"/>
                  </a:lnTo>
                  <a:lnTo>
                    <a:pt x="6872816" y="633998"/>
                  </a:lnTo>
                  <a:lnTo>
                    <a:pt x="6884246" y="633998"/>
                  </a:lnTo>
                  <a:lnTo>
                    <a:pt x="6895676" y="633998"/>
                  </a:lnTo>
                  <a:lnTo>
                    <a:pt x="6907107" y="633998"/>
                  </a:lnTo>
                  <a:lnTo>
                    <a:pt x="6918537" y="633998"/>
                  </a:lnTo>
                  <a:lnTo>
                    <a:pt x="6930014" y="633998"/>
                  </a:lnTo>
                  <a:lnTo>
                    <a:pt x="6941444" y="633998"/>
                  </a:lnTo>
                  <a:lnTo>
                    <a:pt x="6952874" y="633998"/>
                  </a:lnTo>
                  <a:lnTo>
                    <a:pt x="6964304" y="633998"/>
                  </a:lnTo>
                  <a:lnTo>
                    <a:pt x="6975734" y="633998"/>
                  </a:lnTo>
                  <a:lnTo>
                    <a:pt x="6987212" y="633998"/>
                  </a:lnTo>
                  <a:lnTo>
                    <a:pt x="6998642" y="633998"/>
                  </a:lnTo>
                  <a:lnTo>
                    <a:pt x="7010072" y="633998"/>
                  </a:lnTo>
                  <a:lnTo>
                    <a:pt x="7021502" y="633998"/>
                  </a:lnTo>
                  <a:lnTo>
                    <a:pt x="7032931" y="633998"/>
                  </a:lnTo>
                  <a:lnTo>
                    <a:pt x="7044409" y="633998"/>
                  </a:lnTo>
                  <a:lnTo>
                    <a:pt x="7055839" y="633998"/>
                  </a:lnTo>
                  <a:lnTo>
                    <a:pt x="7067269" y="633998"/>
                  </a:lnTo>
                  <a:lnTo>
                    <a:pt x="7078700" y="633998"/>
                  </a:lnTo>
                  <a:lnTo>
                    <a:pt x="7090129" y="633998"/>
                  </a:lnTo>
                  <a:lnTo>
                    <a:pt x="7101607" y="633998"/>
                  </a:lnTo>
                  <a:lnTo>
                    <a:pt x="7113037" y="633998"/>
                  </a:lnTo>
                  <a:lnTo>
                    <a:pt x="7124467" y="633998"/>
                  </a:lnTo>
                  <a:lnTo>
                    <a:pt x="7135897" y="633998"/>
                  </a:lnTo>
                  <a:lnTo>
                    <a:pt x="7147327" y="633998"/>
                  </a:lnTo>
                  <a:lnTo>
                    <a:pt x="7158805" y="633998"/>
                  </a:lnTo>
                  <a:lnTo>
                    <a:pt x="7170235" y="633998"/>
                  </a:lnTo>
                  <a:lnTo>
                    <a:pt x="7181665" y="633998"/>
                  </a:lnTo>
                  <a:lnTo>
                    <a:pt x="7193094" y="633998"/>
                  </a:lnTo>
                  <a:lnTo>
                    <a:pt x="7204524" y="633998"/>
                  </a:lnTo>
                  <a:lnTo>
                    <a:pt x="7216002" y="633998"/>
                  </a:lnTo>
                  <a:lnTo>
                    <a:pt x="7227432" y="633998"/>
                  </a:lnTo>
                  <a:lnTo>
                    <a:pt x="7238862" y="633998"/>
                  </a:lnTo>
                  <a:lnTo>
                    <a:pt x="7250292" y="633998"/>
                  </a:lnTo>
                  <a:lnTo>
                    <a:pt x="7261722" y="633998"/>
                  </a:lnTo>
                  <a:lnTo>
                    <a:pt x="7273200" y="633998"/>
                  </a:lnTo>
                  <a:lnTo>
                    <a:pt x="7284630" y="633998"/>
                  </a:lnTo>
                  <a:lnTo>
                    <a:pt x="7296060" y="633998"/>
                  </a:lnTo>
                  <a:lnTo>
                    <a:pt x="7307490" y="633998"/>
                  </a:lnTo>
                  <a:lnTo>
                    <a:pt x="7318920" y="633998"/>
                  </a:lnTo>
                  <a:lnTo>
                    <a:pt x="7330398" y="633998"/>
                  </a:lnTo>
                  <a:lnTo>
                    <a:pt x="7341828" y="633998"/>
                  </a:lnTo>
                  <a:lnTo>
                    <a:pt x="7353257" y="633998"/>
                  </a:lnTo>
                  <a:lnTo>
                    <a:pt x="7364687" y="633998"/>
                  </a:lnTo>
                  <a:lnTo>
                    <a:pt x="7376117" y="633998"/>
                  </a:lnTo>
                  <a:lnTo>
                    <a:pt x="7387595" y="633998"/>
                  </a:lnTo>
                  <a:lnTo>
                    <a:pt x="7399025" y="633998"/>
                  </a:lnTo>
                  <a:lnTo>
                    <a:pt x="7410455" y="633998"/>
                  </a:lnTo>
                  <a:lnTo>
                    <a:pt x="7421885" y="633998"/>
                  </a:lnTo>
                  <a:lnTo>
                    <a:pt x="7433315" y="633998"/>
                  </a:lnTo>
                  <a:lnTo>
                    <a:pt x="7444793" y="633998"/>
                  </a:lnTo>
                  <a:lnTo>
                    <a:pt x="7456222" y="633998"/>
                  </a:lnTo>
                  <a:lnTo>
                    <a:pt x="7467653" y="633998"/>
                  </a:lnTo>
                  <a:lnTo>
                    <a:pt x="7479083" y="633998"/>
                  </a:lnTo>
                  <a:lnTo>
                    <a:pt x="7490513" y="633998"/>
                  </a:lnTo>
                  <a:lnTo>
                    <a:pt x="7501990" y="633998"/>
                  </a:lnTo>
                  <a:lnTo>
                    <a:pt x="7513420" y="633998"/>
                  </a:lnTo>
                  <a:lnTo>
                    <a:pt x="7524850" y="633998"/>
                  </a:lnTo>
                  <a:lnTo>
                    <a:pt x="7536280" y="633998"/>
                  </a:lnTo>
                  <a:lnTo>
                    <a:pt x="7547710" y="633998"/>
                  </a:lnTo>
                  <a:lnTo>
                    <a:pt x="7559188" y="633998"/>
                  </a:lnTo>
                  <a:lnTo>
                    <a:pt x="7570618" y="633998"/>
                  </a:lnTo>
                  <a:lnTo>
                    <a:pt x="7582048" y="633998"/>
                  </a:lnTo>
                  <a:lnTo>
                    <a:pt x="7593478" y="633998"/>
                  </a:lnTo>
                  <a:lnTo>
                    <a:pt x="7604908" y="633998"/>
                  </a:lnTo>
                  <a:lnTo>
                    <a:pt x="7616385" y="633998"/>
                  </a:lnTo>
                  <a:lnTo>
                    <a:pt x="7627815" y="633998"/>
                  </a:lnTo>
                  <a:lnTo>
                    <a:pt x="7639246" y="633998"/>
                  </a:lnTo>
                  <a:lnTo>
                    <a:pt x="7650676" y="633998"/>
                  </a:lnTo>
                  <a:lnTo>
                    <a:pt x="7662106" y="633998"/>
                  </a:lnTo>
                  <a:lnTo>
                    <a:pt x="7673583" y="633998"/>
                  </a:lnTo>
                  <a:lnTo>
                    <a:pt x="7685013" y="633998"/>
                  </a:lnTo>
                  <a:lnTo>
                    <a:pt x="7696443" y="633998"/>
                  </a:lnTo>
                  <a:lnTo>
                    <a:pt x="7707873" y="633998"/>
                  </a:lnTo>
                  <a:lnTo>
                    <a:pt x="7719303" y="633998"/>
                  </a:lnTo>
                  <a:lnTo>
                    <a:pt x="7730733" y="633998"/>
                  </a:lnTo>
                  <a:lnTo>
                    <a:pt x="7742211" y="633998"/>
                  </a:lnTo>
                  <a:lnTo>
                    <a:pt x="7753641" y="633998"/>
                  </a:lnTo>
                  <a:lnTo>
                    <a:pt x="7765071" y="633998"/>
                  </a:lnTo>
                  <a:lnTo>
                    <a:pt x="7776501" y="633998"/>
                  </a:lnTo>
                  <a:lnTo>
                    <a:pt x="7787931" y="633998"/>
                  </a:lnTo>
                  <a:lnTo>
                    <a:pt x="7799408" y="633998"/>
                  </a:lnTo>
                  <a:lnTo>
                    <a:pt x="7810839" y="633998"/>
                  </a:lnTo>
                  <a:lnTo>
                    <a:pt x="7822268" y="633998"/>
                  </a:lnTo>
                  <a:lnTo>
                    <a:pt x="7833698" y="633998"/>
                  </a:lnTo>
                  <a:lnTo>
                    <a:pt x="7845128" y="633998"/>
                  </a:lnTo>
                  <a:lnTo>
                    <a:pt x="7856606" y="633998"/>
                  </a:lnTo>
                  <a:lnTo>
                    <a:pt x="7868036" y="633998"/>
                  </a:lnTo>
                  <a:lnTo>
                    <a:pt x="7879466" y="633998"/>
                  </a:lnTo>
                  <a:lnTo>
                    <a:pt x="7890896" y="633998"/>
                  </a:lnTo>
                  <a:lnTo>
                    <a:pt x="7902326" y="633998"/>
                  </a:lnTo>
                  <a:lnTo>
                    <a:pt x="7913804" y="633998"/>
                  </a:lnTo>
                  <a:lnTo>
                    <a:pt x="7925234" y="633998"/>
                  </a:lnTo>
                  <a:lnTo>
                    <a:pt x="7936663" y="633998"/>
                  </a:lnTo>
                  <a:lnTo>
                    <a:pt x="7948094" y="633998"/>
                  </a:lnTo>
                  <a:lnTo>
                    <a:pt x="7959524" y="633998"/>
                  </a:lnTo>
                  <a:lnTo>
                    <a:pt x="7971001" y="633998"/>
                  </a:lnTo>
                  <a:lnTo>
                    <a:pt x="7982431" y="633998"/>
                  </a:lnTo>
                  <a:lnTo>
                    <a:pt x="7993861" y="633998"/>
                  </a:lnTo>
                  <a:lnTo>
                    <a:pt x="8005291" y="633998"/>
                  </a:lnTo>
                  <a:lnTo>
                    <a:pt x="8016721" y="633998"/>
                  </a:lnTo>
                  <a:lnTo>
                    <a:pt x="8028199" y="633998"/>
                  </a:lnTo>
                  <a:lnTo>
                    <a:pt x="8039629" y="633998"/>
                  </a:lnTo>
                  <a:lnTo>
                    <a:pt x="8051059" y="633998"/>
                  </a:lnTo>
                  <a:lnTo>
                    <a:pt x="8062489" y="633998"/>
                  </a:lnTo>
                  <a:lnTo>
                    <a:pt x="8073919" y="633998"/>
                  </a:lnTo>
                  <a:lnTo>
                    <a:pt x="8085396" y="633998"/>
                  </a:lnTo>
                  <a:lnTo>
                    <a:pt x="8096826" y="633998"/>
                  </a:lnTo>
                  <a:lnTo>
                    <a:pt x="8108256" y="633998"/>
                  </a:lnTo>
                  <a:lnTo>
                    <a:pt x="8119687" y="633998"/>
                  </a:lnTo>
                  <a:lnTo>
                    <a:pt x="8131117" y="633998"/>
                  </a:lnTo>
                  <a:lnTo>
                    <a:pt x="8142594" y="633998"/>
                  </a:lnTo>
                  <a:lnTo>
                    <a:pt x="8154024" y="633998"/>
                  </a:lnTo>
                  <a:lnTo>
                    <a:pt x="8165454" y="633998"/>
                  </a:lnTo>
                  <a:lnTo>
                    <a:pt x="8176884" y="633998"/>
                  </a:lnTo>
                  <a:lnTo>
                    <a:pt x="8188314" y="633998"/>
                  </a:lnTo>
                  <a:lnTo>
                    <a:pt x="8199792" y="633998"/>
                  </a:lnTo>
                  <a:lnTo>
                    <a:pt x="8211222" y="633998"/>
                  </a:lnTo>
                  <a:lnTo>
                    <a:pt x="8222652" y="633998"/>
                  </a:lnTo>
                  <a:lnTo>
                    <a:pt x="8234082" y="633998"/>
                  </a:lnTo>
                  <a:lnTo>
                    <a:pt x="8245512" y="633998"/>
                  </a:lnTo>
                  <a:lnTo>
                    <a:pt x="8256989" y="633998"/>
                  </a:lnTo>
                  <a:lnTo>
                    <a:pt x="8268419" y="633998"/>
                  </a:lnTo>
                  <a:lnTo>
                    <a:pt x="8279850" y="633998"/>
                  </a:lnTo>
                  <a:lnTo>
                    <a:pt x="8291280" y="633998"/>
                  </a:lnTo>
                  <a:lnTo>
                    <a:pt x="8302709" y="633998"/>
                  </a:lnTo>
                  <a:lnTo>
                    <a:pt x="8314187" y="633998"/>
                  </a:lnTo>
                  <a:lnTo>
                    <a:pt x="8325617" y="633998"/>
                  </a:lnTo>
                  <a:lnTo>
                    <a:pt x="8337047" y="633998"/>
                  </a:lnTo>
                  <a:lnTo>
                    <a:pt x="8348477" y="633998"/>
                  </a:lnTo>
                  <a:lnTo>
                    <a:pt x="8359907" y="633998"/>
                  </a:lnTo>
                  <a:lnTo>
                    <a:pt x="8371385" y="633998"/>
                  </a:lnTo>
                  <a:lnTo>
                    <a:pt x="8382815" y="633998"/>
                  </a:lnTo>
                  <a:lnTo>
                    <a:pt x="8394245" y="633998"/>
                  </a:lnTo>
                  <a:lnTo>
                    <a:pt x="8405674" y="633998"/>
                  </a:lnTo>
                  <a:lnTo>
                    <a:pt x="8417104" y="633998"/>
                  </a:lnTo>
                  <a:lnTo>
                    <a:pt x="8428582" y="633998"/>
                  </a:lnTo>
                  <a:lnTo>
                    <a:pt x="8440012" y="633998"/>
                  </a:lnTo>
                  <a:lnTo>
                    <a:pt x="8451442" y="633998"/>
                  </a:lnTo>
                  <a:lnTo>
                    <a:pt x="8462872" y="633998"/>
                  </a:lnTo>
                  <a:lnTo>
                    <a:pt x="8474302" y="633998"/>
                  </a:lnTo>
                  <a:lnTo>
                    <a:pt x="8485780" y="633998"/>
                  </a:lnTo>
                  <a:lnTo>
                    <a:pt x="8497210" y="633998"/>
                  </a:lnTo>
                  <a:lnTo>
                    <a:pt x="8508640" y="633998"/>
                  </a:lnTo>
                  <a:lnTo>
                    <a:pt x="8520069" y="633998"/>
                  </a:lnTo>
                  <a:lnTo>
                    <a:pt x="8531500" y="633998"/>
                  </a:lnTo>
                  <a:lnTo>
                    <a:pt x="8542977" y="633998"/>
                  </a:lnTo>
                  <a:lnTo>
                    <a:pt x="8554407" y="633998"/>
                  </a:lnTo>
                  <a:lnTo>
                    <a:pt x="8565837" y="633998"/>
                  </a:lnTo>
                  <a:lnTo>
                    <a:pt x="8577267" y="633998"/>
                  </a:lnTo>
                  <a:lnTo>
                    <a:pt x="8588697" y="633998"/>
                  </a:lnTo>
                  <a:lnTo>
                    <a:pt x="8600175" y="633998"/>
                  </a:lnTo>
                  <a:lnTo>
                    <a:pt x="8611605" y="633998"/>
                  </a:lnTo>
                  <a:lnTo>
                    <a:pt x="8623035" y="633998"/>
                  </a:lnTo>
                  <a:lnTo>
                    <a:pt x="8634465" y="633998"/>
                  </a:lnTo>
                  <a:lnTo>
                    <a:pt x="8645895" y="633998"/>
                  </a:lnTo>
                  <a:lnTo>
                    <a:pt x="8657373" y="633998"/>
                  </a:lnTo>
                  <a:lnTo>
                    <a:pt x="8668802" y="633998"/>
                  </a:lnTo>
                  <a:lnTo>
                    <a:pt x="8680232" y="633998"/>
                  </a:lnTo>
                  <a:lnTo>
                    <a:pt x="8691662" y="633998"/>
                  </a:lnTo>
                  <a:lnTo>
                    <a:pt x="8703093" y="633998"/>
                  </a:lnTo>
                  <a:lnTo>
                    <a:pt x="8714570" y="633998"/>
                  </a:lnTo>
                  <a:lnTo>
                    <a:pt x="8726000" y="633998"/>
                  </a:lnTo>
                  <a:lnTo>
                    <a:pt x="8737430" y="633998"/>
                  </a:lnTo>
                  <a:lnTo>
                    <a:pt x="8748860" y="633998"/>
                  </a:lnTo>
                  <a:lnTo>
                    <a:pt x="8760290" y="633998"/>
                  </a:lnTo>
                  <a:lnTo>
                    <a:pt x="8771768" y="633998"/>
                  </a:lnTo>
                  <a:lnTo>
                    <a:pt x="8783198" y="633998"/>
                  </a:lnTo>
                  <a:lnTo>
                    <a:pt x="8794628" y="633998"/>
                  </a:lnTo>
                  <a:lnTo>
                    <a:pt x="8806058" y="633998"/>
                  </a:lnTo>
                  <a:lnTo>
                    <a:pt x="8817488" y="633998"/>
                  </a:lnTo>
                  <a:lnTo>
                    <a:pt x="8828918" y="633998"/>
                  </a:lnTo>
                  <a:lnTo>
                    <a:pt x="8840395" y="633998"/>
                  </a:lnTo>
                  <a:lnTo>
                    <a:pt x="8851825" y="633998"/>
                  </a:lnTo>
                  <a:lnTo>
                    <a:pt x="8863256" y="633998"/>
                  </a:lnTo>
                  <a:lnTo>
                    <a:pt x="8874686" y="633998"/>
                  </a:lnTo>
                  <a:lnTo>
                    <a:pt x="8886115" y="633998"/>
                  </a:lnTo>
                  <a:lnTo>
                    <a:pt x="8897593" y="633998"/>
                  </a:lnTo>
                  <a:lnTo>
                    <a:pt x="8909022" y="633998"/>
                  </a:lnTo>
                  <a:lnTo>
                    <a:pt x="8920453" y="633998"/>
                  </a:lnTo>
                  <a:lnTo>
                    <a:pt x="8931883" y="633998"/>
                  </a:lnTo>
                  <a:lnTo>
                    <a:pt x="8943313" y="633998"/>
                  </a:lnTo>
                  <a:lnTo>
                    <a:pt x="8954791" y="633998"/>
                  </a:lnTo>
                  <a:lnTo>
                    <a:pt x="8966220" y="633998"/>
                  </a:lnTo>
                  <a:lnTo>
                    <a:pt x="8977651" y="633998"/>
                  </a:lnTo>
                  <a:lnTo>
                    <a:pt x="8989080" y="633998"/>
                  </a:lnTo>
                  <a:lnTo>
                    <a:pt x="9000511" y="633998"/>
                  </a:lnTo>
                  <a:lnTo>
                    <a:pt x="9011988" y="633998"/>
                  </a:lnTo>
                  <a:lnTo>
                    <a:pt x="9023418" y="633998"/>
                  </a:lnTo>
                  <a:lnTo>
                    <a:pt x="9034849" y="633998"/>
                  </a:lnTo>
                  <a:lnTo>
                    <a:pt x="9046278" y="633998"/>
                  </a:lnTo>
                  <a:lnTo>
                    <a:pt x="9057709" y="633998"/>
                  </a:lnTo>
                  <a:lnTo>
                    <a:pt x="9069186" y="633998"/>
                  </a:lnTo>
                  <a:lnTo>
                    <a:pt x="9080615" y="633998"/>
                  </a:lnTo>
                  <a:lnTo>
                    <a:pt x="9092046" y="633998"/>
                  </a:lnTo>
                  <a:lnTo>
                    <a:pt x="9103476" y="633998"/>
                  </a:lnTo>
                  <a:lnTo>
                    <a:pt x="9114906" y="633998"/>
                  </a:lnTo>
                  <a:lnTo>
                    <a:pt x="9126384" y="633998"/>
                  </a:lnTo>
                  <a:lnTo>
                    <a:pt x="9137813" y="633998"/>
                  </a:lnTo>
                  <a:lnTo>
                    <a:pt x="9149244" y="633998"/>
                  </a:lnTo>
                  <a:lnTo>
                    <a:pt x="9160673" y="633998"/>
                  </a:lnTo>
                  <a:lnTo>
                    <a:pt x="9172104" y="633998"/>
                  </a:lnTo>
                  <a:lnTo>
                    <a:pt x="9183581" y="633998"/>
                  </a:lnTo>
                  <a:lnTo>
                    <a:pt x="9195011" y="633998"/>
                  </a:lnTo>
                  <a:lnTo>
                    <a:pt x="9206442" y="633998"/>
                  </a:lnTo>
                  <a:lnTo>
                    <a:pt x="9217871" y="633998"/>
                  </a:lnTo>
                  <a:lnTo>
                    <a:pt x="9229301" y="633998"/>
                  </a:lnTo>
                  <a:lnTo>
                    <a:pt x="9240779" y="633998"/>
                  </a:lnTo>
                  <a:lnTo>
                    <a:pt x="9252209" y="633998"/>
                  </a:lnTo>
                  <a:lnTo>
                    <a:pt x="9263639" y="633998"/>
                  </a:lnTo>
                  <a:lnTo>
                    <a:pt x="9275069" y="633998"/>
                  </a:lnTo>
                  <a:lnTo>
                    <a:pt x="9286498" y="633998"/>
                  </a:lnTo>
                  <a:lnTo>
                    <a:pt x="9297977" y="633998"/>
                  </a:lnTo>
                  <a:lnTo>
                    <a:pt x="9309406" y="633998"/>
                  </a:lnTo>
                  <a:lnTo>
                    <a:pt x="9320837" y="633998"/>
                  </a:lnTo>
                  <a:lnTo>
                    <a:pt x="9332266" y="633998"/>
                  </a:lnTo>
                  <a:lnTo>
                    <a:pt x="9343696" y="633998"/>
                  </a:lnTo>
                  <a:lnTo>
                    <a:pt x="9355174" y="633998"/>
                  </a:lnTo>
                  <a:lnTo>
                    <a:pt x="9366604" y="633998"/>
                  </a:lnTo>
                  <a:lnTo>
                    <a:pt x="9378035" y="633998"/>
                  </a:lnTo>
                  <a:lnTo>
                    <a:pt x="9389464" y="633998"/>
                  </a:lnTo>
                  <a:lnTo>
                    <a:pt x="9400894" y="633998"/>
                  </a:lnTo>
                  <a:lnTo>
                    <a:pt x="9412372" y="633998"/>
                  </a:lnTo>
                  <a:lnTo>
                    <a:pt x="9423802" y="633998"/>
                  </a:lnTo>
                  <a:lnTo>
                    <a:pt x="9435232" y="633998"/>
                  </a:lnTo>
                  <a:lnTo>
                    <a:pt x="9446662" y="633998"/>
                  </a:lnTo>
                  <a:lnTo>
                    <a:pt x="9458091" y="633998"/>
                  </a:lnTo>
                  <a:lnTo>
                    <a:pt x="9469570" y="633998"/>
                  </a:lnTo>
                  <a:lnTo>
                    <a:pt x="9480999" y="633998"/>
                  </a:lnTo>
                  <a:lnTo>
                    <a:pt x="9492429" y="633998"/>
                  </a:lnTo>
                  <a:lnTo>
                    <a:pt x="9503859" y="633998"/>
                  </a:lnTo>
                  <a:lnTo>
                    <a:pt x="9515289" y="633998"/>
                  </a:lnTo>
                  <a:lnTo>
                    <a:pt x="9526767" y="633998"/>
                  </a:lnTo>
                  <a:lnTo>
                    <a:pt x="9538197" y="633998"/>
                  </a:lnTo>
                  <a:lnTo>
                    <a:pt x="9549626" y="633998"/>
                  </a:lnTo>
                  <a:lnTo>
                    <a:pt x="9561057" y="633998"/>
                  </a:lnTo>
                  <a:lnTo>
                    <a:pt x="9572487" y="633998"/>
                  </a:lnTo>
                  <a:lnTo>
                    <a:pt x="9583965" y="633998"/>
                  </a:lnTo>
                  <a:lnTo>
                    <a:pt x="9595395" y="633998"/>
                  </a:lnTo>
                  <a:lnTo>
                    <a:pt x="9606824" y="633998"/>
                  </a:lnTo>
                  <a:lnTo>
                    <a:pt x="9618255" y="633998"/>
                  </a:lnTo>
                  <a:lnTo>
                    <a:pt x="9629684" y="633998"/>
                  </a:lnTo>
                  <a:lnTo>
                    <a:pt x="9641163" y="633998"/>
                  </a:lnTo>
                  <a:lnTo>
                    <a:pt x="9652592" y="633998"/>
                  </a:lnTo>
                  <a:lnTo>
                    <a:pt x="9664022" y="633998"/>
                  </a:lnTo>
                  <a:lnTo>
                    <a:pt x="9675452" y="633998"/>
                  </a:lnTo>
                  <a:lnTo>
                    <a:pt x="9686882" y="633998"/>
                  </a:lnTo>
                  <a:lnTo>
                    <a:pt x="9698360" y="633998"/>
                  </a:lnTo>
                  <a:lnTo>
                    <a:pt x="9709790" y="633998"/>
                  </a:lnTo>
                  <a:lnTo>
                    <a:pt x="9721219" y="633998"/>
                  </a:lnTo>
                  <a:lnTo>
                    <a:pt x="9732650" y="633998"/>
                  </a:lnTo>
                  <a:lnTo>
                    <a:pt x="9744080" y="633998"/>
                  </a:lnTo>
                  <a:lnTo>
                    <a:pt x="9755557" y="633998"/>
                  </a:lnTo>
                  <a:lnTo>
                    <a:pt x="9766988" y="633998"/>
                  </a:lnTo>
                  <a:lnTo>
                    <a:pt x="9778417" y="633998"/>
                  </a:lnTo>
                  <a:lnTo>
                    <a:pt x="9789848" y="633998"/>
                  </a:lnTo>
                  <a:lnTo>
                    <a:pt x="9801277" y="633998"/>
                  </a:lnTo>
                  <a:lnTo>
                    <a:pt x="9812755" y="633998"/>
                  </a:lnTo>
                  <a:lnTo>
                    <a:pt x="9824185" y="633998"/>
                  </a:lnTo>
                  <a:lnTo>
                    <a:pt x="9835615" y="633998"/>
                  </a:lnTo>
                  <a:lnTo>
                    <a:pt x="9847045" y="633998"/>
                  </a:lnTo>
                  <a:lnTo>
                    <a:pt x="9858475" y="633998"/>
                  </a:lnTo>
                  <a:lnTo>
                    <a:pt x="9869952" y="633998"/>
                  </a:lnTo>
                  <a:lnTo>
                    <a:pt x="9881383" y="633998"/>
                  </a:lnTo>
                  <a:lnTo>
                    <a:pt x="9892812" y="633998"/>
                  </a:lnTo>
                  <a:lnTo>
                    <a:pt x="9904243" y="633998"/>
                  </a:lnTo>
                  <a:lnTo>
                    <a:pt x="9915673" y="633998"/>
                  </a:lnTo>
                  <a:lnTo>
                    <a:pt x="9927102" y="633998"/>
                  </a:lnTo>
                  <a:lnTo>
                    <a:pt x="9938581" y="633998"/>
                  </a:lnTo>
                  <a:lnTo>
                    <a:pt x="9950010" y="633998"/>
                  </a:lnTo>
                  <a:lnTo>
                    <a:pt x="9961441" y="633998"/>
                  </a:lnTo>
                  <a:lnTo>
                    <a:pt x="9972870" y="633998"/>
                  </a:lnTo>
                  <a:lnTo>
                    <a:pt x="9984300" y="633998"/>
                  </a:lnTo>
                  <a:lnTo>
                    <a:pt x="9995778" y="633998"/>
                  </a:lnTo>
                  <a:lnTo>
                    <a:pt x="10007208" y="633998"/>
                  </a:lnTo>
                  <a:lnTo>
                    <a:pt x="10018638" y="633998"/>
                  </a:lnTo>
                  <a:lnTo>
                    <a:pt x="10030068" y="633998"/>
                  </a:lnTo>
                  <a:lnTo>
                    <a:pt x="10041498" y="633998"/>
                  </a:lnTo>
                  <a:lnTo>
                    <a:pt x="10052976" y="633998"/>
                  </a:lnTo>
                  <a:lnTo>
                    <a:pt x="10064405" y="633998"/>
                  </a:lnTo>
                  <a:lnTo>
                    <a:pt x="10075835" y="633998"/>
                  </a:lnTo>
                  <a:lnTo>
                    <a:pt x="10087266" y="633998"/>
                  </a:lnTo>
                  <a:lnTo>
                    <a:pt x="10098695" y="633998"/>
                  </a:lnTo>
                  <a:lnTo>
                    <a:pt x="10110174" y="633998"/>
                  </a:lnTo>
                  <a:lnTo>
                    <a:pt x="10121603" y="633998"/>
                  </a:lnTo>
                  <a:lnTo>
                    <a:pt x="10133033" y="633998"/>
                  </a:lnTo>
                  <a:lnTo>
                    <a:pt x="10144463" y="633998"/>
                  </a:lnTo>
                  <a:lnTo>
                    <a:pt x="10155893" y="633998"/>
                  </a:lnTo>
                  <a:lnTo>
                    <a:pt x="10167371" y="633998"/>
                  </a:lnTo>
                  <a:lnTo>
                    <a:pt x="10178801" y="633998"/>
                  </a:lnTo>
                  <a:lnTo>
                    <a:pt x="10190230" y="633998"/>
                  </a:lnTo>
                  <a:lnTo>
                    <a:pt x="10201661" y="633998"/>
                  </a:lnTo>
                  <a:lnTo>
                    <a:pt x="10213091" y="633998"/>
                  </a:lnTo>
                  <a:lnTo>
                    <a:pt x="10224569" y="633998"/>
                  </a:lnTo>
                  <a:lnTo>
                    <a:pt x="10235998" y="633998"/>
                  </a:lnTo>
                  <a:lnTo>
                    <a:pt x="10247428" y="633998"/>
                  </a:lnTo>
                  <a:lnTo>
                    <a:pt x="10258859" y="633998"/>
                  </a:lnTo>
                  <a:lnTo>
                    <a:pt x="10270288" y="633998"/>
                  </a:lnTo>
                  <a:lnTo>
                    <a:pt x="10281767" y="633998"/>
                  </a:lnTo>
                  <a:lnTo>
                    <a:pt x="10293196" y="633998"/>
                  </a:lnTo>
                  <a:lnTo>
                    <a:pt x="10304626" y="633998"/>
                  </a:lnTo>
                  <a:lnTo>
                    <a:pt x="10316056" y="633998"/>
                  </a:lnTo>
                  <a:lnTo>
                    <a:pt x="10327486" y="633998"/>
                  </a:lnTo>
                  <a:lnTo>
                    <a:pt x="10338963" y="633998"/>
                  </a:lnTo>
                  <a:lnTo>
                    <a:pt x="10350394" y="633998"/>
                  </a:lnTo>
                  <a:lnTo>
                    <a:pt x="10361823" y="633998"/>
                  </a:lnTo>
                  <a:lnTo>
                    <a:pt x="10373254" y="633998"/>
                  </a:lnTo>
                  <a:lnTo>
                    <a:pt x="10384684" y="633998"/>
                  </a:lnTo>
                  <a:lnTo>
                    <a:pt x="10396161" y="633998"/>
                  </a:lnTo>
                  <a:lnTo>
                    <a:pt x="10407591" y="633998"/>
                  </a:lnTo>
                  <a:lnTo>
                    <a:pt x="10419021" y="633998"/>
                  </a:lnTo>
                  <a:lnTo>
                    <a:pt x="10430452" y="633998"/>
                  </a:lnTo>
                  <a:lnTo>
                    <a:pt x="10441881" y="633998"/>
                  </a:lnTo>
                  <a:lnTo>
                    <a:pt x="10453358" y="633998"/>
                  </a:lnTo>
                  <a:lnTo>
                    <a:pt x="10464789" y="633998"/>
                  </a:lnTo>
                  <a:lnTo>
                    <a:pt x="10476219" y="633998"/>
                  </a:lnTo>
                  <a:lnTo>
                    <a:pt x="10487649" y="633998"/>
                  </a:lnTo>
                  <a:lnTo>
                    <a:pt x="10499079" y="633998"/>
                  </a:lnTo>
                  <a:lnTo>
                    <a:pt x="10510556" y="633998"/>
                  </a:lnTo>
                  <a:lnTo>
                    <a:pt x="10521987" y="633998"/>
                  </a:lnTo>
                  <a:lnTo>
                    <a:pt x="10533416" y="633998"/>
                  </a:lnTo>
                  <a:lnTo>
                    <a:pt x="10544847" y="633998"/>
                  </a:lnTo>
                  <a:lnTo>
                    <a:pt x="10556277" y="633998"/>
                  </a:lnTo>
                  <a:lnTo>
                    <a:pt x="10567754" y="633998"/>
                  </a:lnTo>
                  <a:lnTo>
                    <a:pt x="10579184" y="633998"/>
                  </a:lnTo>
                  <a:lnTo>
                    <a:pt x="10590614" y="633998"/>
                  </a:lnTo>
                  <a:lnTo>
                    <a:pt x="10602045" y="633998"/>
                  </a:lnTo>
                  <a:lnTo>
                    <a:pt x="10613474" y="633998"/>
                  </a:lnTo>
                  <a:lnTo>
                    <a:pt x="10624951" y="633998"/>
                  </a:lnTo>
                  <a:lnTo>
                    <a:pt x="10636382" y="633998"/>
                  </a:lnTo>
                  <a:lnTo>
                    <a:pt x="10647812" y="633998"/>
                  </a:lnTo>
                  <a:lnTo>
                    <a:pt x="10659241" y="633998"/>
                  </a:lnTo>
                  <a:lnTo>
                    <a:pt x="10670672" y="633998"/>
                  </a:lnTo>
                  <a:lnTo>
                    <a:pt x="10682149" y="633998"/>
                  </a:lnTo>
                  <a:lnTo>
                    <a:pt x="10693580" y="633998"/>
                  </a:lnTo>
                  <a:lnTo>
                    <a:pt x="10705009" y="633998"/>
                  </a:lnTo>
                  <a:lnTo>
                    <a:pt x="10716439" y="633998"/>
                  </a:lnTo>
                  <a:lnTo>
                    <a:pt x="10727870" y="633998"/>
                  </a:lnTo>
                  <a:lnTo>
                    <a:pt x="10739347" y="633998"/>
                  </a:lnTo>
                  <a:lnTo>
                    <a:pt x="10750778" y="633998"/>
                  </a:lnTo>
                  <a:lnTo>
                    <a:pt x="10762207" y="633998"/>
                  </a:lnTo>
                  <a:lnTo>
                    <a:pt x="10773637" y="633998"/>
                  </a:lnTo>
                  <a:lnTo>
                    <a:pt x="10785067" y="633998"/>
                  </a:lnTo>
                  <a:lnTo>
                    <a:pt x="10796544" y="633998"/>
                  </a:lnTo>
                  <a:lnTo>
                    <a:pt x="10807975" y="633998"/>
                  </a:lnTo>
                  <a:lnTo>
                    <a:pt x="10819405" y="633998"/>
                  </a:lnTo>
                  <a:lnTo>
                    <a:pt x="10830834" y="633998"/>
                  </a:lnTo>
                  <a:lnTo>
                    <a:pt x="10842265" y="633998"/>
                  </a:lnTo>
                  <a:lnTo>
                    <a:pt x="10853742" y="633998"/>
                  </a:lnTo>
                  <a:lnTo>
                    <a:pt x="10865173" y="633998"/>
                  </a:lnTo>
                  <a:lnTo>
                    <a:pt x="10876602" y="633998"/>
                  </a:lnTo>
                  <a:lnTo>
                    <a:pt x="10888032" y="633998"/>
                  </a:lnTo>
                  <a:lnTo>
                    <a:pt x="10899463" y="633998"/>
                  </a:lnTo>
                  <a:lnTo>
                    <a:pt x="10910892" y="633998"/>
                  </a:lnTo>
                  <a:lnTo>
                    <a:pt x="10922369" y="633998"/>
                  </a:lnTo>
                  <a:lnTo>
                    <a:pt x="10933800" y="633998"/>
                  </a:lnTo>
                  <a:lnTo>
                    <a:pt x="10945230" y="633998"/>
                  </a:lnTo>
                  <a:lnTo>
                    <a:pt x="10956660" y="633998"/>
                  </a:lnTo>
                  <a:lnTo>
                    <a:pt x="10968090" y="633998"/>
                  </a:lnTo>
                  <a:lnTo>
                    <a:pt x="10979567" y="633998"/>
                  </a:lnTo>
                  <a:lnTo>
                    <a:pt x="10990998" y="633998"/>
                  </a:lnTo>
                  <a:lnTo>
                    <a:pt x="11002427" y="633998"/>
                  </a:lnTo>
                  <a:lnTo>
                    <a:pt x="11013858" y="633998"/>
                  </a:lnTo>
                  <a:lnTo>
                    <a:pt x="11025287" y="633998"/>
                  </a:lnTo>
                  <a:lnTo>
                    <a:pt x="11036765" y="633998"/>
                  </a:lnTo>
                  <a:lnTo>
                    <a:pt x="11048195" y="633998"/>
                  </a:lnTo>
                  <a:lnTo>
                    <a:pt x="11059625" y="633998"/>
                  </a:lnTo>
                  <a:lnTo>
                    <a:pt x="11071056" y="633998"/>
                  </a:lnTo>
                  <a:lnTo>
                    <a:pt x="11082485" y="633998"/>
                  </a:lnTo>
                  <a:lnTo>
                    <a:pt x="11093962" y="633998"/>
                  </a:lnTo>
                  <a:lnTo>
                    <a:pt x="11105393" y="633998"/>
                  </a:lnTo>
                  <a:lnTo>
                    <a:pt x="11116823" y="633998"/>
                  </a:lnTo>
                  <a:lnTo>
                    <a:pt x="11128253" y="633998"/>
                  </a:lnTo>
                  <a:lnTo>
                    <a:pt x="11139683" y="633998"/>
                  </a:lnTo>
                  <a:lnTo>
                    <a:pt x="11151160" y="633998"/>
                  </a:lnTo>
                  <a:lnTo>
                    <a:pt x="11162591" y="633998"/>
                  </a:lnTo>
                  <a:lnTo>
                    <a:pt x="11174020" y="633998"/>
                  </a:lnTo>
                  <a:lnTo>
                    <a:pt x="11185451" y="633998"/>
                  </a:lnTo>
                  <a:lnTo>
                    <a:pt x="11196881" y="633998"/>
                  </a:lnTo>
                  <a:lnTo>
                    <a:pt x="11208358" y="633998"/>
                  </a:lnTo>
                  <a:lnTo>
                    <a:pt x="11218359" y="633998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4C86BA6C-B526-FC42-BB70-4C54C79F8212}"/>
                </a:ext>
              </a:extLst>
            </p:cNvPr>
            <p:cNvSpPr/>
            <p:nvPr/>
          </p:nvSpPr>
          <p:spPr>
            <a:xfrm>
              <a:off x="851149" y="5421696"/>
              <a:ext cx="11218359" cy="679065"/>
            </a:xfrm>
            <a:custGeom>
              <a:avLst/>
              <a:gdLst>
                <a:gd name="connsiteX0" fmla="*/ 0 w 11218359"/>
                <a:gd name="connsiteY0" fmla="*/ 679066 h 679065"/>
                <a:gd name="connsiteX1" fmla="*/ 9149 w 11218359"/>
                <a:gd name="connsiteY1" fmla="*/ 679066 h 679065"/>
                <a:gd name="connsiteX2" fmla="*/ 20588 w 11218359"/>
                <a:gd name="connsiteY2" fmla="*/ 679066 h 679065"/>
                <a:gd name="connsiteX3" fmla="*/ 32028 w 11218359"/>
                <a:gd name="connsiteY3" fmla="*/ 679066 h 679065"/>
                <a:gd name="connsiteX4" fmla="*/ 43467 w 11218359"/>
                <a:gd name="connsiteY4" fmla="*/ 679066 h 679065"/>
                <a:gd name="connsiteX5" fmla="*/ 54907 w 11218359"/>
                <a:gd name="connsiteY5" fmla="*/ 679066 h 679065"/>
                <a:gd name="connsiteX6" fmla="*/ 66346 w 11218359"/>
                <a:gd name="connsiteY6" fmla="*/ 679066 h 679065"/>
                <a:gd name="connsiteX7" fmla="*/ 77786 w 11218359"/>
                <a:gd name="connsiteY7" fmla="*/ 679066 h 679065"/>
                <a:gd name="connsiteX8" fmla="*/ 89225 w 11218359"/>
                <a:gd name="connsiteY8" fmla="*/ 679066 h 679065"/>
                <a:gd name="connsiteX9" fmla="*/ 100665 w 11218359"/>
                <a:gd name="connsiteY9" fmla="*/ 679066 h 679065"/>
                <a:gd name="connsiteX10" fmla="*/ 112104 w 11218359"/>
                <a:gd name="connsiteY10" fmla="*/ 679066 h 679065"/>
                <a:gd name="connsiteX11" fmla="*/ 123544 w 11218359"/>
                <a:gd name="connsiteY11" fmla="*/ 679066 h 679065"/>
                <a:gd name="connsiteX12" fmla="*/ 134979 w 11218359"/>
                <a:gd name="connsiteY12" fmla="*/ 679066 h 679065"/>
                <a:gd name="connsiteX13" fmla="*/ 146423 w 11218359"/>
                <a:gd name="connsiteY13" fmla="*/ 679066 h 679065"/>
                <a:gd name="connsiteX14" fmla="*/ 157858 w 11218359"/>
                <a:gd name="connsiteY14" fmla="*/ 679066 h 679065"/>
                <a:gd name="connsiteX15" fmla="*/ 169297 w 11218359"/>
                <a:gd name="connsiteY15" fmla="*/ 679066 h 679065"/>
                <a:gd name="connsiteX16" fmla="*/ 180737 w 11218359"/>
                <a:gd name="connsiteY16" fmla="*/ 679066 h 679065"/>
                <a:gd name="connsiteX17" fmla="*/ 192176 w 11218359"/>
                <a:gd name="connsiteY17" fmla="*/ 679066 h 679065"/>
                <a:gd name="connsiteX18" fmla="*/ 203616 w 11218359"/>
                <a:gd name="connsiteY18" fmla="*/ 679066 h 679065"/>
                <a:gd name="connsiteX19" fmla="*/ 215055 w 11218359"/>
                <a:gd name="connsiteY19" fmla="*/ 679066 h 679065"/>
                <a:gd name="connsiteX20" fmla="*/ 226495 w 11218359"/>
                <a:gd name="connsiteY20" fmla="*/ 679066 h 679065"/>
                <a:gd name="connsiteX21" fmla="*/ 237935 w 11218359"/>
                <a:gd name="connsiteY21" fmla="*/ 679066 h 679065"/>
                <a:gd name="connsiteX22" fmla="*/ 249374 w 11218359"/>
                <a:gd name="connsiteY22" fmla="*/ 679066 h 679065"/>
                <a:gd name="connsiteX23" fmla="*/ 260814 w 11218359"/>
                <a:gd name="connsiteY23" fmla="*/ 679066 h 679065"/>
                <a:gd name="connsiteX24" fmla="*/ 272253 w 11218359"/>
                <a:gd name="connsiteY24" fmla="*/ 679066 h 679065"/>
                <a:gd name="connsiteX25" fmla="*/ 283693 w 11218359"/>
                <a:gd name="connsiteY25" fmla="*/ 679066 h 679065"/>
                <a:gd name="connsiteX26" fmla="*/ 295132 w 11218359"/>
                <a:gd name="connsiteY26" fmla="*/ 679066 h 679065"/>
                <a:gd name="connsiteX27" fmla="*/ 306572 w 11218359"/>
                <a:gd name="connsiteY27" fmla="*/ 679066 h 679065"/>
                <a:gd name="connsiteX28" fmla="*/ 318011 w 11218359"/>
                <a:gd name="connsiteY28" fmla="*/ 679066 h 679065"/>
                <a:gd name="connsiteX29" fmla="*/ 329451 w 11218359"/>
                <a:gd name="connsiteY29" fmla="*/ 679066 h 679065"/>
                <a:gd name="connsiteX30" fmla="*/ 340890 w 11218359"/>
                <a:gd name="connsiteY30" fmla="*/ 679066 h 679065"/>
                <a:gd name="connsiteX31" fmla="*/ 352330 w 11218359"/>
                <a:gd name="connsiteY31" fmla="*/ 679066 h 679065"/>
                <a:gd name="connsiteX32" fmla="*/ 363769 w 11218359"/>
                <a:gd name="connsiteY32" fmla="*/ 679066 h 679065"/>
                <a:gd name="connsiteX33" fmla="*/ 375209 w 11218359"/>
                <a:gd name="connsiteY33" fmla="*/ 679066 h 679065"/>
                <a:gd name="connsiteX34" fmla="*/ 386648 w 11218359"/>
                <a:gd name="connsiteY34" fmla="*/ 679066 h 679065"/>
                <a:gd name="connsiteX35" fmla="*/ 398088 w 11218359"/>
                <a:gd name="connsiteY35" fmla="*/ 679066 h 679065"/>
                <a:gd name="connsiteX36" fmla="*/ 409527 w 11218359"/>
                <a:gd name="connsiteY36" fmla="*/ 679066 h 679065"/>
                <a:gd name="connsiteX37" fmla="*/ 420967 w 11218359"/>
                <a:gd name="connsiteY37" fmla="*/ 679066 h 679065"/>
                <a:gd name="connsiteX38" fmla="*/ 432406 w 11218359"/>
                <a:gd name="connsiteY38" fmla="*/ 679066 h 679065"/>
                <a:gd name="connsiteX39" fmla="*/ 443846 w 11218359"/>
                <a:gd name="connsiteY39" fmla="*/ 679066 h 679065"/>
                <a:gd name="connsiteX40" fmla="*/ 455285 w 11218359"/>
                <a:gd name="connsiteY40" fmla="*/ 679066 h 679065"/>
                <a:gd name="connsiteX41" fmla="*/ 466725 w 11218359"/>
                <a:gd name="connsiteY41" fmla="*/ 679066 h 679065"/>
                <a:gd name="connsiteX42" fmla="*/ 478165 w 11218359"/>
                <a:gd name="connsiteY42" fmla="*/ 679066 h 679065"/>
                <a:gd name="connsiteX43" fmla="*/ 489604 w 11218359"/>
                <a:gd name="connsiteY43" fmla="*/ 679066 h 679065"/>
                <a:gd name="connsiteX44" fmla="*/ 501044 w 11218359"/>
                <a:gd name="connsiteY44" fmla="*/ 679066 h 679065"/>
                <a:gd name="connsiteX45" fmla="*/ 512483 w 11218359"/>
                <a:gd name="connsiteY45" fmla="*/ 679066 h 679065"/>
                <a:gd name="connsiteX46" fmla="*/ 523923 w 11218359"/>
                <a:gd name="connsiteY46" fmla="*/ 679066 h 679065"/>
                <a:gd name="connsiteX47" fmla="*/ 535362 w 11218359"/>
                <a:gd name="connsiteY47" fmla="*/ 679066 h 679065"/>
                <a:gd name="connsiteX48" fmla="*/ 546802 w 11218359"/>
                <a:gd name="connsiteY48" fmla="*/ 679066 h 679065"/>
                <a:gd name="connsiteX49" fmla="*/ 558241 w 11218359"/>
                <a:gd name="connsiteY49" fmla="*/ 679066 h 679065"/>
                <a:gd name="connsiteX50" fmla="*/ 569681 w 11218359"/>
                <a:gd name="connsiteY50" fmla="*/ 679066 h 679065"/>
                <a:gd name="connsiteX51" fmla="*/ 581120 w 11218359"/>
                <a:gd name="connsiteY51" fmla="*/ 679066 h 679065"/>
                <a:gd name="connsiteX52" fmla="*/ 592560 w 11218359"/>
                <a:gd name="connsiteY52" fmla="*/ 679066 h 679065"/>
                <a:gd name="connsiteX53" fmla="*/ 603999 w 11218359"/>
                <a:gd name="connsiteY53" fmla="*/ 679066 h 679065"/>
                <a:gd name="connsiteX54" fmla="*/ 615439 w 11218359"/>
                <a:gd name="connsiteY54" fmla="*/ 679066 h 679065"/>
                <a:gd name="connsiteX55" fmla="*/ 626878 w 11218359"/>
                <a:gd name="connsiteY55" fmla="*/ 679066 h 679065"/>
                <a:gd name="connsiteX56" fmla="*/ 638318 w 11218359"/>
                <a:gd name="connsiteY56" fmla="*/ 624983 h 679065"/>
                <a:gd name="connsiteX57" fmla="*/ 649757 w 11218359"/>
                <a:gd name="connsiteY57" fmla="*/ 390611 h 679065"/>
                <a:gd name="connsiteX58" fmla="*/ 661192 w 11218359"/>
                <a:gd name="connsiteY58" fmla="*/ 256904 h 679065"/>
                <a:gd name="connsiteX59" fmla="*/ 672632 w 11218359"/>
                <a:gd name="connsiteY59" fmla="*/ 229857 h 679065"/>
                <a:gd name="connsiteX60" fmla="*/ 684071 w 11218359"/>
                <a:gd name="connsiteY60" fmla="*/ 268919 h 679065"/>
                <a:gd name="connsiteX61" fmla="*/ 695511 w 11218359"/>
                <a:gd name="connsiteY61" fmla="*/ 0 h 679065"/>
                <a:gd name="connsiteX62" fmla="*/ 706950 w 11218359"/>
                <a:gd name="connsiteY62" fmla="*/ 204321 h 679065"/>
                <a:gd name="connsiteX63" fmla="*/ 718390 w 11218359"/>
                <a:gd name="connsiteY63" fmla="*/ 301971 h 679065"/>
                <a:gd name="connsiteX64" fmla="*/ 729829 w 11218359"/>
                <a:gd name="connsiteY64" fmla="*/ 369579 h 679065"/>
                <a:gd name="connsiteX65" fmla="*/ 741269 w 11218359"/>
                <a:gd name="connsiteY65" fmla="*/ 166759 h 679065"/>
                <a:gd name="connsiteX66" fmla="*/ 752708 w 11218359"/>
                <a:gd name="connsiteY66" fmla="*/ 94645 h 679065"/>
                <a:gd name="connsiteX67" fmla="*/ 764148 w 11218359"/>
                <a:gd name="connsiteY67" fmla="*/ 151738 h 679065"/>
                <a:gd name="connsiteX68" fmla="*/ 775587 w 11218359"/>
                <a:gd name="connsiteY68" fmla="*/ 175774 h 679065"/>
                <a:gd name="connsiteX69" fmla="*/ 787027 w 11218359"/>
                <a:gd name="connsiteY69" fmla="*/ 489766 h 679065"/>
                <a:gd name="connsiteX70" fmla="*/ 798467 w 11218359"/>
                <a:gd name="connsiteY70" fmla="*/ 677566 h 679065"/>
                <a:gd name="connsiteX71" fmla="*/ 809906 w 11218359"/>
                <a:gd name="connsiteY71" fmla="*/ 679066 h 679065"/>
                <a:gd name="connsiteX72" fmla="*/ 821346 w 11218359"/>
                <a:gd name="connsiteY72" fmla="*/ 679066 h 679065"/>
                <a:gd name="connsiteX73" fmla="*/ 832785 w 11218359"/>
                <a:gd name="connsiteY73" fmla="*/ 679066 h 679065"/>
                <a:gd name="connsiteX74" fmla="*/ 844225 w 11218359"/>
                <a:gd name="connsiteY74" fmla="*/ 679066 h 679065"/>
                <a:gd name="connsiteX75" fmla="*/ 855664 w 11218359"/>
                <a:gd name="connsiteY75" fmla="*/ 679066 h 679065"/>
                <a:gd name="connsiteX76" fmla="*/ 867104 w 11218359"/>
                <a:gd name="connsiteY76" fmla="*/ 679066 h 679065"/>
                <a:gd name="connsiteX77" fmla="*/ 878543 w 11218359"/>
                <a:gd name="connsiteY77" fmla="*/ 679066 h 679065"/>
                <a:gd name="connsiteX78" fmla="*/ 889983 w 11218359"/>
                <a:gd name="connsiteY78" fmla="*/ 679066 h 679065"/>
                <a:gd name="connsiteX79" fmla="*/ 901422 w 11218359"/>
                <a:gd name="connsiteY79" fmla="*/ 679066 h 679065"/>
                <a:gd name="connsiteX80" fmla="*/ 912862 w 11218359"/>
                <a:gd name="connsiteY80" fmla="*/ 679066 h 679065"/>
                <a:gd name="connsiteX81" fmla="*/ 924301 w 11218359"/>
                <a:gd name="connsiteY81" fmla="*/ 679066 h 679065"/>
                <a:gd name="connsiteX82" fmla="*/ 935741 w 11218359"/>
                <a:gd name="connsiteY82" fmla="*/ 679066 h 679065"/>
                <a:gd name="connsiteX83" fmla="*/ 947180 w 11218359"/>
                <a:gd name="connsiteY83" fmla="*/ 679066 h 679065"/>
                <a:gd name="connsiteX84" fmla="*/ 958620 w 11218359"/>
                <a:gd name="connsiteY84" fmla="*/ 679066 h 679065"/>
                <a:gd name="connsiteX85" fmla="*/ 970059 w 11218359"/>
                <a:gd name="connsiteY85" fmla="*/ 679066 h 679065"/>
                <a:gd name="connsiteX86" fmla="*/ 981499 w 11218359"/>
                <a:gd name="connsiteY86" fmla="*/ 679066 h 679065"/>
                <a:gd name="connsiteX87" fmla="*/ 992938 w 11218359"/>
                <a:gd name="connsiteY87" fmla="*/ 679066 h 679065"/>
                <a:gd name="connsiteX88" fmla="*/ 1004378 w 11218359"/>
                <a:gd name="connsiteY88" fmla="*/ 679066 h 679065"/>
                <a:gd name="connsiteX89" fmla="*/ 1015818 w 11218359"/>
                <a:gd name="connsiteY89" fmla="*/ 679066 h 679065"/>
                <a:gd name="connsiteX90" fmla="*/ 1027257 w 11218359"/>
                <a:gd name="connsiteY90" fmla="*/ 679066 h 679065"/>
                <a:gd name="connsiteX91" fmla="*/ 1038697 w 11218359"/>
                <a:gd name="connsiteY91" fmla="*/ 679066 h 679065"/>
                <a:gd name="connsiteX92" fmla="*/ 1050136 w 11218359"/>
                <a:gd name="connsiteY92" fmla="*/ 679066 h 679065"/>
                <a:gd name="connsiteX93" fmla="*/ 1061576 w 11218359"/>
                <a:gd name="connsiteY93" fmla="*/ 679066 h 679065"/>
                <a:gd name="connsiteX94" fmla="*/ 1073015 w 11218359"/>
                <a:gd name="connsiteY94" fmla="*/ 679066 h 679065"/>
                <a:gd name="connsiteX95" fmla="*/ 1084455 w 11218359"/>
                <a:gd name="connsiteY95" fmla="*/ 679066 h 679065"/>
                <a:gd name="connsiteX96" fmla="*/ 1095894 w 11218359"/>
                <a:gd name="connsiteY96" fmla="*/ 679066 h 679065"/>
                <a:gd name="connsiteX97" fmla="*/ 1107334 w 11218359"/>
                <a:gd name="connsiteY97" fmla="*/ 679066 h 679065"/>
                <a:gd name="connsiteX98" fmla="*/ 1118773 w 11218359"/>
                <a:gd name="connsiteY98" fmla="*/ 679066 h 679065"/>
                <a:gd name="connsiteX99" fmla="*/ 1130213 w 11218359"/>
                <a:gd name="connsiteY99" fmla="*/ 679066 h 679065"/>
                <a:gd name="connsiteX100" fmla="*/ 1141652 w 11218359"/>
                <a:gd name="connsiteY100" fmla="*/ 679066 h 679065"/>
                <a:gd name="connsiteX101" fmla="*/ 1153092 w 11218359"/>
                <a:gd name="connsiteY101" fmla="*/ 679066 h 679065"/>
                <a:gd name="connsiteX102" fmla="*/ 1164531 w 11218359"/>
                <a:gd name="connsiteY102" fmla="*/ 679066 h 679065"/>
                <a:gd name="connsiteX103" fmla="*/ 1175971 w 11218359"/>
                <a:gd name="connsiteY103" fmla="*/ 679066 h 679065"/>
                <a:gd name="connsiteX104" fmla="*/ 1187406 w 11218359"/>
                <a:gd name="connsiteY104" fmla="*/ 679066 h 679065"/>
                <a:gd name="connsiteX105" fmla="*/ 1198845 w 11218359"/>
                <a:gd name="connsiteY105" fmla="*/ 679066 h 679065"/>
                <a:gd name="connsiteX106" fmla="*/ 1210285 w 11218359"/>
                <a:gd name="connsiteY106" fmla="*/ 679066 h 679065"/>
                <a:gd name="connsiteX107" fmla="*/ 1221724 w 11218359"/>
                <a:gd name="connsiteY107" fmla="*/ 679066 h 679065"/>
                <a:gd name="connsiteX108" fmla="*/ 1233164 w 11218359"/>
                <a:gd name="connsiteY108" fmla="*/ 679066 h 679065"/>
                <a:gd name="connsiteX109" fmla="*/ 1244603 w 11218359"/>
                <a:gd name="connsiteY109" fmla="*/ 679066 h 679065"/>
                <a:gd name="connsiteX110" fmla="*/ 1256043 w 11218359"/>
                <a:gd name="connsiteY110" fmla="*/ 679066 h 679065"/>
                <a:gd name="connsiteX111" fmla="*/ 1267482 w 11218359"/>
                <a:gd name="connsiteY111" fmla="*/ 679066 h 679065"/>
                <a:gd name="connsiteX112" fmla="*/ 1278922 w 11218359"/>
                <a:gd name="connsiteY112" fmla="*/ 679066 h 679065"/>
                <a:gd name="connsiteX113" fmla="*/ 1290361 w 11218359"/>
                <a:gd name="connsiteY113" fmla="*/ 679066 h 679065"/>
                <a:gd name="connsiteX114" fmla="*/ 1301801 w 11218359"/>
                <a:gd name="connsiteY114" fmla="*/ 679066 h 679065"/>
                <a:gd name="connsiteX115" fmla="*/ 1313240 w 11218359"/>
                <a:gd name="connsiteY115" fmla="*/ 679066 h 679065"/>
                <a:gd name="connsiteX116" fmla="*/ 1324680 w 11218359"/>
                <a:gd name="connsiteY116" fmla="*/ 679066 h 679065"/>
                <a:gd name="connsiteX117" fmla="*/ 1336120 w 11218359"/>
                <a:gd name="connsiteY117" fmla="*/ 679066 h 679065"/>
                <a:gd name="connsiteX118" fmla="*/ 1347559 w 11218359"/>
                <a:gd name="connsiteY118" fmla="*/ 679066 h 679065"/>
                <a:gd name="connsiteX119" fmla="*/ 1358999 w 11218359"/>
                <a:gd name="connsiteY119" fmla="*/ 679066 h 679065"/>
                <a:gd name="connsiteX120" fmla="*/ 1370438 w 11218359"/>
                <a:gd name="connsiteY120" fmla="*/ 679066 h 679065"/>
                <a:gd name="connsiteX121" fmla="*/ 1381878 w 11218359"/>
                <a:gd name="connsiteY121" fmla="*/ 679066 h 679065"/>
                <a:gd name="connsiteX122" fmla="*/ 1393317 w 11218359"/>
                <a:gd name="connsiteY122" fmla="*/ 679066 h 679065"/>
                <a:gd name="connsiteX123" fmla="*/ 1404757 w 11218359"/>
                <a:gd name="connsiteY123" fmla="*/ 679066 h 679065"/>
                <a:gd name="connsiteX124" fmla="*/ 1416196 w 11218359"/>
                <a:gd name="connsiteY124" fmla="*/ 679066 h 679065"/>
                <a:gd name="connsiteX125" fmla="*/ 1427636 w 11218359"/>
                <a:gd name="connsiteY125" fmla="*/ 679066 h 679065"/>
                <a:gd name="connsiteX126" fmla="*/ 1439075 w 11218359"/>
                <a:gd name="connsiteY126" fmla="*/ 679066 h 679065"/>
                <a:gd name="connsiteX127" fmla="*/ 1450515 w 11218359"/>
                <a:gd name="connsiteY127" fmla="*/ 679066 h 679065"/>
                <a:gd name="connsiteX128" fmla="*/ 1461954 w 11218359"/>
                <a:gd name="connsiteY128" fmla="*/ 679066 h 679065"/>
                <a:gd name="connsiteX129" fmla="*/ 1473394 w 11218359"/>
                <a:gd name="connsiteY129" fmla="*/ 679066 h 679065"/>
                <a:gd name="connsiteX130" fmla="*/ 1484833 w 11218359"/>
                <a:gd name="connsiteY130" fmla="*/ 679066 h 679065"/>
                <a:gd name="connsiteX131" fmla="*/ 1496273 w 11218359"/>
                <a:gd name="connsiteY131" fmla="*/ 679066 h 679065"/>
                <a:gd name="connsiteX132" fmla="*/ 1507712 w 11218359"/>
                <a:gd name="connsiteY132" fmla="*/ 679066 h 679065"/>
                <a:gd name="connsiteX133" fmla="*/ 1519152 w 11218359"/>
                <a:gd name="connsiteY133" fmla="*/ 679066 h 679065"/>
                <a:gd name="connsiteX134" fmla="*/ 1530591 w 11218359"/>
                <a:gd name="connsiteY134" fmla="*/ 679066 h 679065"/>
                <a:gd name="connsiteX135" fmla="*/ 1542031 w 11218359"/>
                <a:gd name="connsiteY135" fmla="*/ 679066 h 679065"/>
                <a:gd name="connsiteX136" fmla="*/ 1553471 w 11218359"/>
                <a:gd name="connsiteY136" fmla="*/ 679066 h 679065"/>
                <a:gd name="connsiteX137" fmla="*/ 1564910 w 11218359"/>
                <a:gd name="connsiteY137" fmla="*/ 679066 h 679065"/>
                <a:gd name="connsiteX138" fmla="*/ 1576349 w 11218359"/>
                <a:gd name="connsiteY138" fmla="*/ 679066 h 679065"/>
                <a:gd name="connsiteX139" fmla="*/ 1587789 w 11218359"/>
                <a:gd name="connsiteY139" fmla="*/ 679066 h 679065"/>
                <a:gd name="connsiteX140" fmla="*/ 1599229 w 11218359"/>
                <a:gd name="connsiteY140" fmla="*/ 679066 h 679065"/>
                <a:gd name="connsiteX141" fmla="*/ 1610668 w 11218359"/>
                <a:gd name="connsiteY141" fmla="*/ 679066 h 679065"/>
                <a:gd name="connsiteX142" fmla="*/ 1622107 w 11218359"/>
                <a:gd name="connsiteY142" fmla="*/ 679066 h 679065"/>
                <a:gd name="connsiteX143" fmla="*/ 1633547 w 11218359"/>
                <a:gd name="connsiteY143" fmla="*/ 679066 h 679065"/>
                <a:gd name="connsiteX144" fmla="*/ 1644987 w 11218359"/>
                <a:gd name="connsiteY144" fmla="*/ 679066 h 679065"/>
                <a:gd name="connsiteX145" fmla="*/ 1656426 w 11218359"/>
                <a:gd name="connsiteY145" fmla="*/ 679066 h 679065"/>
                <a:gd name="connsiteX146" fmla="*/ 1667866 w 11218359"/>
                <a:gd name="connsiteY146" fmla="*/ 679066 h 679065"/>
                <a:gd name="connsiteX147" fmla="*/ 1679305 w 11218359"/>
                <a:gd name="connsiteY147" fmla="*/ 679066 h 679065"/>
                <a:gd name="connsiteX148" fmla="*/ 1690745 w 11218359"/>
                <a:gd name="connsiteY148" fmla="*/ 679066 h 679065"/>
                <a:gd name="connsiteX149" fmla="*/ 1702184 w 11218359"/>
                <a:gd name="connsiteY149" fmla="*/ 679066 h 679065"/>
                <a:gd name="connsiteX150" fmla="*/ 1713619 w 11218359"/>
                <a:gd name="connsiteY150" fmla="*/ 679066 h 679065"/>
                <a:gd name="connsiteX151" fmla="*/ 1725063 w 11218359"/>
                <a:gd name="connsiteY151" fmla="*/ 679066 h 679065"/>
                <a:gd name="connsiteX152" fmla="*/ 1736498 w 11218359"/>
                <a:gd name="connsiteY152" fmla="*/ 679066 h 679065"/>
                <a:gd name="connsiteX153" fmla="*/ 1747938 w 11218359"/>
                <a:gd name="connsiteY153" fmla="*/ 679066 h 679065"/>
                <a:gd name="connsiteX154" fmla="*/ 1759377 w 11218359"/>
                <a:gd name="connsiteY154" fmla="*/ 679066 h 679065"/>
                <a:gd name="connsiteX155" fmla="*/ 1770817 w 11218359"/>
                <a:gd name="connsiteY155" fmla="*/ 679066 h 679065"/>
                <a:gd name="connsiteX156" fmla="*/ 1782256 w 11218359"/>
                <a:gd name="connsiteY156" fmla="*/ 679066 h 679065"/>
                <a:gd name="connsiteX157" fmla="*/ 1793696 w 11218359"/>
                <a:gd name="connsiteY157" fmla="*/ 679066 h 679065"/>
                <a:gd name="connsiteX158" fmla="*/ 1805135 w 11218359"/>
                <a:gd name="connsiteY158" fmla="*/ 679066 h 679065"/>
                <a:gd name="connsiteX159" fmla="*/ 1816575 w 11218359"/>
                <a:gd name="connsiteY159" fmla="*/ 679066 h 679065"/>
                <a:gd name="connsiteX160" fmla="*/ 1828014 w 11218359"/>
                <a:gd name="connsiteY160" fmla="*/ 679066 h 679065"/>
                <a:gd name="connsiteX161" fmla="*/ 1839454 w 11218359"/>
                <a:gd name="connsiteY161" fmla="*/ 679066 h 679065"/>
                <a:gd name="connsiteX162" fmla="*/ 1850893 w 11218359"/>
                <a:gd name="connsiteY162" fmla="*/ 679066 h 679065"/>
                <a:gd name="connsiteX163" fmla="*/ 1862333 w 11218359"/>
                <a:gd name="connsiteY163" fmla="*/ 679066 h 679065"/>
                <a:gd name="connsiteX164" fmla="*/ 1873772 w 11218359"/>
                <a:gd name="connsiteY164" fmla="*/ 679066 h 679065"/>
                <a:gd name="connsiteX165" fmla="*/ 1885212 w 11218359"/>
                <a:gd name="connsiteY165" fmla="*/ 679066 h 679065"/>
                <a:gd name="connsiteX166" fmla="*/ 1896651 w 11218359"/>
                <a:gd name="connsiteY166" fmla="*/ 679066 h 679065"/>
                <a:gd name="connsiteX167" fmla="*/ 1908091 w 11218359"/>
                <a:gd name="connsiteY167" fmla="*/ 679066 h 679065"/>
                <a:gd name="connsiteX168" fmla="*/ 1919531 w 11218359"/>
                <a:gd name="connsiteY168" fmla="*/ 679066 h 679065"/>
                <a:gd name="connsiteX169" fmla="*/ 1930970 w 11218359"/>
                <a:gd name="connsiteY169" fmla="*/ 679066 h 679065"/>
                <a:gd name="connsiteX170" fmla="*/ 1942409 w 11218359"/>
                <a:gd name="connsiteY170" fmla="*/ 679066 h 679065"/>
                <a:gd name="connsiteX171" fmla="*/ 1953849 w 11218359"/>
                <a:gd name="connsiteY171" fmla="*/ 679066 h 679065"/>
                <a:gd name="connsiteX172" fmla="*/ 1965289 w 11218359"/>
                <a:gd name="connsiteY172" fmla="*/ 679066 h 679065"/>
                <a:gd name="connsiteX173" fmla="*/ 1976728 w 11218359"/>
                <a:gd name="connsiteY173" fmla="*/ 679066 h 679065"/>
                <a:gd name="connsiteX174" fmla="*/ 1988168 w 11218359"/>
                <a:gd name="connsiteY174" fmla="*/ 679066 h 679065"/>
                <a:gd name="connsiteX175" fmla="*/ 1999607 w 11218359"/>
                <a:gd name="connsiteY175" fmla="*/ 679066 h 679065"/>
                <a:gd name="connsiteX176" fmla="*/ 2011047 w 11218359"/>
                <a:gd name="connsiteY176" fmla="*/ 679066 h 679065"/>
                <a:gd name="connsiteX177" fmla="*/ 2022486 w 11218359"/>
                <a:gd name="connsiteY177" fmla="*/ 679066 h 679065"/>
                <a:gd name="connsiteX178" fmla="*/ 2033926 w 11218359"/>
                <a:gd name="connsiteY178" fmla="*/ 679066 h 679065"/>
                <a:gd name="connsiteX179" fmla="*/ 2045365 w 11218359"/>
                <a:gd name="connsiteY179" fmla="*/ 679066 h 679065"/>
                <a:gd name="connsiteX180" fmla="*/ 2056805 w 11218359"/>
                <a:gd name="connsiteY180" fmla="*/ 679066 h 679065"/>
                <a:gd name="connsiteX181" fmla="*/ 2068244 w 11218359"/>
                <a:gd name="connsiteY181" fmla="*/ 679066 h 679065"/>
                <a:gd name="connsiteX182" fmla="*/ 2079684 w 11218359"/>
                <a:gd name="connsiteY182" fmla="*/ 679066 h 679065"/>
                <a:gd name="connsiteX183" fmla="*/ 2091123 w 11218359"/>
                <a:gd name="connsiteY183" fmla="*/ 679066 h 679065"/>
                <a:gd name="connsiteX184" fmla="*/ 2102563 w 11218359"/>
                <a:gd name="connsiteY184" fmla="*/ 679066 h 679065"/>
                <a:gd name="connsiteX185" fmla="*/ 2114002 w 11218359"/>
                <a:gd name="connsiteY185" fmla="*/ 679066 h 679065"/>
                <a:gd name="connsiteX186" fmla="*/ 2125442 w 11218359"/>
                <a:gd name="connsiteY186" fmla="*/ 679066 h 679065"/>
                <a:gd name="connsiteX187" fmla="*/ 2136882 w 11218359"/>
                <a:gd name="connsiteY187" fmla="*/ 679066 h 679065"/>
                <a:gd name="connsiteX188" fmla="*/ 2148321 w 11218359"/>
                <a:gd name="connsiteY188" fmla="*/ 679066 h 679065"/>
                <a:gd name="connsiteX189" fmla="*/ 2159760 w 11218359"/>
                <a:gd name="connsiteY189" fmla="*/ 679066 h 679065"/>
                <a:gd name="connsiteX190" fmla="*/ 2171200 w 11218359"/>
                <a:gd name="connsiteY190" fmla="*/ 679066 h 679065"/>
                <a:gd name="connsiteX191" fmla="*/ 2182640 w 11218359"/>
                <a:gd name="connsiteY191" fmla="*/ 679066 h 679065"/>
                <a:gd name="connsiteX192" fmla="*/ 2194079 w 11218359"/>
                <a:gd name="connsiteY192" fmla="*/ 679066 h 679065"/>
                <a:gd name="connsiteX193" fmla="*/ 2205519 w 11218359"/>
                <a:gd name="connsiteY193" fmla="*/ 679066 h 679065"/>
                <a:gd name="connsiteX194" fmla="*/ 2216958 w 11218359"/>
                <a:gd name="connsiteY194" fmla="*/ 679066 h 679065"/>
                <a:gd name="connsiteX195" fmla="*/ 2228393 w 11218359"/>
                <a:gd name="connsiteY195" fmla="*/ 679066 h 679065"/>
                <a:gd name="connsiteX196" fmla="*/ 2239837 w 11218359"/>
                <a:gd name="connsiteY196" fmla="*/ 679066 h 679065"/>
                <a:gd name="connsiteX197" fmla="*/ 2251272 w 11218359"/>
                <a:gd name="connsiteY197" fmla="*/ 679066 h 679065"/>
                <a:gd name="connsiteX198" fmla="*/ 2262716 w 11218359"/>
                <a:gd name="connsiteY198" fmla="*/ 679066 h 679065"/>
                <a:gd name="connsiteX199" fmla="*/ 2274151 w 11218359"/>
                <a:gd name="connsiteY199" fmla="*/ 679066 h 679065"/>
                <a:gd name="connsiteX200" fmla="*/ 2285591 w 11218359"/>
                <a:gd name="connsiteY200" fmla="*/ 679066 h 679065"/>
                <a:gd name="connsiteX201" fmla="*/ 2297030 w 11218359"/>
                <a:gd name="connsiteY201" fmla="*/ 679066 h 679065"/>
                <a:gd name="connsiteX202" fmla="*/ 2308470 w 11218359"/>
                <a:gd name="connsiteY202" fmla="*/ 679066 h 679065"/>
                <a:gd name="connsiteX203" fmla="*/ 2319909 w 11218359"/>
                <a:gd name="connsiteY203" fmla="*/ 679066 h 679065"/>
                <a:gd name="connsiteX204" fmla="*/ 2331349 w 11218359"/>
                <a:gd name="connsiteY204" fmla="*/ 679066 h 679065"/>
                <a:gd name="connsiteX205" fmla="*/ 2342788 w 11218359"/>
                <a:gd name="connsiteY205" fmla="*/ 679066 h 679065"/>
                <a:gd name="connsiteX206" fmla="*/ 2354228 w 11218359"/>
                <a:gd name="connsiteY206" fmla="*/ 679066 h 679065"/>
                <a:gd name="connsiteX207" fmla="*/ 2365667 w 11218359"/>
                <a:gd name="connsiteY207" fmla="*/ 679066 h 679065"/>
                <a:gd name="connsiteX208" fmla="*/ 2377107 w 11218359"/>
                <a:gd name="connsiteY208" fmla="*/ 679066 h 679065"/>
                <a:gd name="connsiteX209" fmla="*/ 2388546 w 11218359"/>
                <a:gd name="connsiteY209" fmla="*/ 679066 h 679065"/>
                <a:gd name="connsiteX210" fmla="*/ 2399986 w 11218359"/>
                <a:gd name="connsiteY210" fmla="*/ 679066 h 679065"/>
                <a:gd name="connsiteX211" fmla="*/ 2411425 w 11218359"/>
                <a:gd name="connsiteY211" fmla="*/ 679066 h 679065"/>
                <a:gd name="connsiteX212" fmla="*/ 2422865 w 11218359"/>
                <a:gd name="connsiteY212" fmla="*/ 679066 h 679065"/>
                <a:gd name="connsiteX213" fmla="*/ 2434304 w 11218359"/>
                <a:gd name="connsiteY213" fmla="*/ 679066 h 679065"/>
                <a:gd name="connsiteX214" fmla="*/ 2445744 w 11218359"/>
                <a:gd name="connsiteY214" fmla="*/ 679066 h 679065"/>
                <a:gd name="connsiteX215" fmla="*/ 2457184 w 11218359"/>
                <a:gd name="connsiteY215" fmla="*/ 679066 h 679065"/>
                <a:gd name="connsiteX216" fmla="*/ 2468623 w 11218359"/>
                <a:gd name="connsiteY216" fmla="*/ 679066 h 679065"/>
                <a:gd name="connsiteX217" fmla="*/ 2480062 w 11218359"/>
                <a:gd name="connsiteY217" fmla="*/ 679066 h 679065"/>
                <a:gd name="connsiteX218" fmla="*/ 2491502 w 11218359"/>
                <a:gd name="connsiteY218" fmla="*/ 679066 h 679065"/>
                <a:gd name="connsiteX219" fmla="*/ 2502942 w 11218359"/>
                <a:gd name="connsiteY219" fmla="*/ 679066 h 679065"/>
                <a:gd name="connsiteX220" fmla="*/ 2514381 w 11218359"/>
                <a:gd name="connsiteY220" fmla="*/ 679066 h 679065"/>
                <a:gd name="connsiteX221" fmla="*/ 2525821 w 11218359"/>
                <a:gd name="connsiteY221" fmla="*/ 679066 h 679065"/>
                <a:gd name="connsiteX222" fmla="*/ 2537260 w 11218359"/>
                <a:gd name="connsiteY222" fmla="*/ 679066 h 679065"/>
                <a:gd name="connsiteX223" fmla="*/ 2548700 w 11218359"/>
                <a:gd name="connsiteY223" fmla="*/ 679066 h 679065"/>
                <a:gd name="connsiteX224" fmla="*/ 2560139 w 11218359"/>
                <a:gd name="connsiteY224" fmla="*/ 679066 h 679065"/>
                <a:gd name="connsiteX225" fmla="*/ 2571579 w 11218359"/>
                <a:gd name="connsiteY225" fmla="*/ 679066 h 679065"/>
                <a:gd name="connsiteX226" fmla="*/ 2583018 w 11218359"/>
                <a:gd name="connsiteY226" fmla="*/ 679066 h 679065"/>
                <a:gd name="connsiteX227" fmla="*/ 2594458 w 11218359"/>
                <a:gd name="connsiteY227" fmla="*/ 679066 h 679065"/>
                <a:gd name="connsiteX228" fmla="*/ 2605897 w 11218359"/>
                <a:gd name="connsiteY228" fmla="*/ 679066 h 679065"/>
                <a:gd name="connsiteX229" fmla="*/ 2617337 w 11218359"/>
                <a:gd name="connsiteY229" fmla="*/ 679066 h 679065"/>
                <a:gd name="connsiteX230" fmla="*/ 2628776 w 11218359"/>
                <a:gd name="connsiteY230" fmla="*/ 679066 h 679065"/>
                <a:gd name="connsiteX231" fmla="*/ 2640216 w 11218359"/>
                <a:gd name="connsiteY231" fmla="*/ 679066 h 679065"/>
                <a:gd name="connsiteX232" fmla="*/ 2651655 w 11218359"/>
                <a:gd name="connsiteY232" fmla="*/ 679066 h 679065"/>
                <a:gd name="connsiteX233" fmla="*/ 2663095 w 11218359"/>
                <a:gd name="connsiteY233" fmla="*/ 679066 h 679065"/>
                <a:gd name="connsiteX234" fmla="*/ 2674535 w 11218359"/>
                <a:gd name="connsiteY234" fmla="*/ 679066 h 679065"/>
                <a:gd name="connsiteX235" fmla="*/ 2685974 w 11218359"/>
                <a:gd name="connsiteY235" fmla="*/ 679066 h 679065"/>
                <a:gd name="connsiteX236" fmla="*/ 2697413 w 11218359"/>
                <a:gd name="connsiteY236" fmla="*/ 679066 h 679065"/>
                <a:gd name="connsiteX237" fmla="*/ 2708853 w 11218359"/>
                <a:gd name="connsiteY237" fmla="*/ 679066 h 679065"/>
                <a:gd name="connsiteX238" fmla="*/ 2720293 w 11218359"/>
                <a:gd name="connsiteY238" fmla="*/ 679066 h 679065"/>
                <a:gd name="connsiteX239" fmla="*/ 2731727 w 11218359"/>
                <a:gd name="connsiteY239" fmla="*/ 679066 h 679065"/>
                <a:gd name="connsiteX240" fmla="*/ 2743172 w 11218359"/>
                <a:gd name="connsiteY240" fmla="*/ 679066 h 679065"/>
                <a:gd name="connsiteX241" fmla="*/ 2754611 w 11218359"/>
                <a:gd name="connsiteY241" fmla="*/ 679066 h 679065"/>
                <a:gd name="connsiteX242" fmla="*/ 2766046 w 11218359"/>
                <a:gd name="connsiteY242" fmla="*/ 679066 h 679065"/>
                <a:gd name="connsiteX243" fmla="*/ 2777490 w 11218359"/>
                <a:gd name="connsiteY243" fmla="*/ 679066 h 679065"/>
                <a:gd name="connsiteX244" fmla="*/ 2788925 w 11218359"/>
                <a:gd name="connsiteY244" fmla="*/ 679066 h 679065"/>
                <a:gd name="connsiteX245" fmla="*/ 2800364 w 11218359"/>
                <a:gd name="connsiteY245" fmla="*/ 679066 h 679065"/>
                <a:gd name="connsiteX246" fmla="*/ 2811804 w 11218359"/>
                <a:gd name="connsiteY246" fmla="*/ 679066 h 679065"/>
                <a:gd name="connsiteX247" fmla="*/ 2823243 w 11218359"/>
                <a:gd name="connsiteY247" fmla="*/ 679066 h 679065"/>
                <a:gd name="connsiteX248" fmla="*/ 2834683 w 11218359"/>
                <a:gd name="connsiteY248" fmla="*/ 679066 h 679065"/>
                <a:gd name="connsiteX249" fmla="*/ 2846123 w 11218359"/>
                <a:gd name="connsiteY249" fmla="*/ 679066 h 679065"/>
                <a:gd name="connsiteX250" fmla="*/ 2857562 w 11218359"/>
                <a:gd name="connsiteY250" fmla="*/ 679066 h 679065"/>
                <a:gd name="connsiteX251" fmla="*/ 2869001 w 11218359"/>
                <a:gd name="connsiteY251" fmla="*/ 679066 h 679065"/>
                <a:gd name="connsiteX252" fmla="*/ 2880441 w 11218359"/>
                <a:gd name="connsiteY252" fmla="*/ 679066 h 679065"/>
                <a:gd name="connsiteX253" fmla="*/ 2891881 w 11218359"/>
                <a:gd name="connsiteY253" fmla="*/ 679066 h 679065"/>
                <a:gd name="connsiteX254" fmla="*/ 2903320 w 11218359"/>
                <a:gd name="connsiteY254" fmla="*/ 679066 h 679065"/>
                <a:gd name="connsiteX255" fmla="*/ 2914760 w 11218359"/>
                <a:gd name="connsiteY255" fmla="*/ 679066 h 679065"/>
                <a:gd name="connsiteX256" fmla="*/ 2926199 w 11218359"/>
                <a:gd name="connsiteY256" fmla="*/ 679066 h 679065"/>
                <a:gd name="connsiteX257" fmla="*/ 2937639 w 11218359"/>
                <a:gd name="connsiteY257" fmla="*/ 679066 h 679065"/>
                <a:gd name="connsiteX258" fmla="*/ 2949078 w 11218359"/>
                <a:gd name="connsiteY258" fmla="*/ 679066 h 679065"/>
                <a:gd name="connsiteX259" fmla="*/ 2960518 w 11218359"/>
                <a:gd name="connsiteY259" fmla="*/ 679066 h 679065"/>
                <a:gd name="connsiteX260" fmla="*/ 2971957 w 11218359"/>
                <a:gd name="connsiteY260" fmla="*/ 679066 h 679065"/>
                <a:gd name="connsiteX261" fmla="*/ 2983397 w 11218359"/>
                <a:gd name="connsiteY261" fmla="*/ 679066 h 679065"/>
                <a:gd name="connsiteX262" fmla="*/ 2994837 w 11218359"/>
                <a:gd name="connsiteY262" fmla="*/ 679066 h 679065"/>
                <a:gd name="connsiteX263" fmla="*/ 3006276 w 11218359"/>
                <a:gd name="connsiteY263" fmla="*/ 679066 h 679065"/>
                <a:gd name="connsiteX264" fmla="*/ 3017715 w 11218359"/>
                <a:gd name="connsiteY264" fmla="*/ 679066 h 679065"/>
                <a:gd name="connsiteX265" fmla="*/ 3029155 w 11218359"/>
                <a:gd name="connsiteY265" fmla="*/ 679066 h 679065"/>
                <a:gd name="connsiteX266" fmla="*/ 3040594 w 11218359"/>
                <a:gd name="connsiteY266" fmla="*/ 679066 h 679065"/>
                <a:gd name="connsiteX267" fmla="*/ 3052034 w 11218359"/>
                <a:gd name="connsiteY267" fmla="*/ 679066 h 679065"/>
                <a:gd name="connsiteX268" fmla="*/ 3063474 w 11218359"/>
                <a:gd name="connsiteY268" fmla="*/ 679066 h 679065"/>
                <a:gd name="connsiteX269" fmla="*/ 3074913 w 11218359"/>
                <a:gd name="connsiteY269" fmla="*/ 679066 h 679065"/>
                <a:gd name="connsiteX270" fmla="*/ 3086352 w 11218359"/>
                <a:gd name="connsiteY270" fmla="*/ 679066 h 679065"/>
                <a:gd name="connsiteX271" fmla="*/ 3097792 w 11218359"/>
                <a:gd name="connsiteY271" fmla="*/ 679066 h 679065"/>
                <a:gd name="connsiteX272" fmla="*/ 3109232 w 11218359"/>
                <a:gd name="connsiteY272" fmla="*/ 679066 h 679065"/>
                <a:gd name="connsiteX273" fmla="*/ 3120671 w 11218359"/>
                <a:gd name="connsiteY273" fmla="*/ 679066 h 679065"/>
                <a:gd name="connsiteX274" fmla="*/ 3132111 w 11218359"/>
                <a:gd name="connsiteY274" fmla="*/ 679066 h 679065"/>
                <a:gd name="connsiteX275" fmla="*/ 3143550 w 11218359"/>
                <a:gd name="connsiteY275" fmla="*/ 679066 h 679065"/>
                <a:gd name="connsiteX276" fmla="*/ 3154990 w 11218359"/>
                <a:gd name="connsiteY276" fmla="*/ 679066 h 679065"/>
                <a:gd name="connsiteX277" fmla="*/ 3166429 w 11218359"/>
                <a:gd name="connsiteY277" fmla="*/ 679066 h 679065"/>
                <a:gd name="connsiteX278" fmla="*/ 3177869 w 11218359"/>
                <a:gd name="connsiteY278" fmla="*/ 679066 h 679065"/>
                <a:gd name="connsiteX279" fmla="*/ 3189308 w 11218359"/>
                <a:gd name="connsiteY279" fmla="*/ 679066 h 679065"/>
                <a:gd name="connsiteX280" fmla="*/ 3200748 w 11218359"/>
                <a:gd name="connsiteY280" fmla="*/ 679066 h 679065"/>
                <a:gd name="connsiteX281" fmla="*/ 3212187 w 11218359"/>
                <a:gd name="connsiteY281" fmla="*/ 679066 h 679065"/>
                <a:gd name="connsiteX282" fmla="*/ 3223627 w 11218359"/>
                <a:gd name="connsiteY282" fmla="*/ 679066 h 679065"/>
                <a:gd name="connsiteX283" fmla="*/ 3235066 w 11218359"/>
                <a:gd name="connsiteY283" fmla="*/ 679066 h 679065"/>
                <a:gd name="connsiteX284" fmla="*/ 3246501 w 11218359"/>
                <a:gd name="connsiteY284" fmla="*/ 679066 h 679065"/>
                <a:gd name="connsiteX285" fmla="*/ 3257945 w 11218359"/>
                <a:gd name="connsiteY285" fmla="*/ 679066 h 679065"/>
                <a:gd name="connsiteX286" fmla="*/ 3269385 w 11218359"/>
                <a:gd name="connsiteY286" fmla="*/ 679066 h 679065"/>
                <a:gd name="connsiteX287" fmla="*/ 3280825 w 11218359"/>
                <a:gd name="connsiteY287" fmla="*/ 679066 h 679065"/>
                <a:gd name="connsiteX288" fmla="*/ 3292264 w 11218359"/>
                <a:gd name="connsiteY288" fmla="*/ 679066 h 679065"/>
                <a:gd name="connsiteX289" fmla="*/ 3303699 w 11218359"/>
                <a:gd name="connsiteY289" fmla="*/ 679066 h 679065"/>
                <a:gd name="connsiteX290" fmla="*/ 3315143 w 11218359"/>
                <a:gd name="connsiteY290" fmla="*/ 679066 h 679065"/>
                <a:gd name="connsiteX291" fmla="*/ 3326578 w 11218359"/>
                <a:gd name="connsiteY291" fmla="*/ 679066 h 679065"/>
                <a:gd name="connsiteX292" fmla="*/ 3338017 w 11218359"/>
                <a:gd name="connsiteY292" fmla="*/ 679066 h 679065"/>
                <a:gd name="connsiteX293" fmla="*/ 3349457 w 11218359"/>
                <a:gd name="connsiteY293" fmla="*/ 679066 h 679065"/>
                <a:gd name="connsiteX294" fmla="*/ 3360896 w 11218359"/>
                <a:gd name="connsiteY294" fmla="*/ 679066 h 679065"/>
                <a:gd name="connsiteX295" fmla="*/ 3372336 w 11218359"/>
                <a:gd name="connsiteY295" fmla="*/ 679066 h 679065"/>
                <a:gd name="connsiteX296" fmla="*/ 3383776 w 11218359"/>
                <a:gd name="connsiteY296" fmla="*/ 679066 h 679065"/>
                <a:gd name="connsiteX297" fmla="*/ 3395215 w 11218359"/>
                <a:gd name="connsiteY297" fmla="*/ 679066 h 679065"/>
                <a:gd name="connsiteX298" fmla="*/ 3406654 w 11218359"/>
                <a:gd name="connsiteY298" fmla="*/ 679066 h 679065"/>
                <a:gd name="connsiteX299" fmla="*/ 3418094 w 11218359"/>
                <a:gd name="connsiteY299" fmla="*/ 679066 h 679065"/>
                <a:gd name="connsiteX300" fmla="*/ 3429534 w 11218359"/>
                <a:gd name="connsiteY300" fmla="*/ 679066 h 679065"/>
                <a:gd name="connsiteX301" fmla="*/ 3440973 w 11218359"/>
                <a:gd name="connsiteY301" fmla="*/ 679066 h 679065"/>
                <a:gd name="connsiteX302" fmla="*/ 3452413 w 11218359"/>
                <a:gd name="connsiteY302" fmla="*/ 679066 h 679065"/>
                <a:gd name="connsiteX303" fmla="*/ 3463852 w 11218359"/>
                <a:gd name="connsiteY303" fmla="*/ 679066 h 679065"/>
                <a:gd name="connsiteX304" fmla="*/ 3475292 w 11218359"/>
                <a:gd name="connsiteY304" fmla="*/ 679066 h 679065"/>
                <a:gd name="connsiteX305" fmla="*/ 3486731 w 11218359"/>
                <a:gd name="connsiteY305" fmla="*/ 679066 h 679065"/>
                <a:gd name="connsiteX306" fmla="*/ 3498171 w 11218359"/>
                <a:gd name="connsiteY306" fmla="*/ 679066 h 679065"/>
                <a:gd name="connsiteX307" fmla="*/ 3509610 w 11218359"/>
                <a:gd name="connsiteY307" fmla="*/ 679066 h 679065"/>
                <a:gd name="connsiteX308" fmla="*/ 3521050 w 11218359"/>
                <a:gd name="connsiteY308" fmla="*/ 679066 h 679065"/>
                <a:gd name="connsiteX309" fmla="*/ 3532489 w 11218359"/>
                <a:gd name="connsiteY309" fmla="*/ 679066 h 679065"/>
                <a:gd name="connsiteX310" fmla="*/ 3543929 w 11218359"/>
                <a:gd name="connsiteY310" fmla="*/ 679066 h 679065"/>
                <a:gd name="connsiteX311" fmla="*/ 3555368 w 11218359"/>
                <a:gd name="connsiteY311" fmla="*/ 679066 h 679065"/>
                <a:gd name="connsiteX312" fmla="*/ 3566808 w 11218359"/>
                <a:gd name="connsiteY312" fmla="*/ 679066 h 679065"/>
                <a:gd name="connsiteX313" fmla="*/ 3578247 w 11218359"/>
                <a:gd name="connsiteY313" fmla="*/ 679066 h 679065"/>
                <a:gd name="connsiteX314" fmla="*/ 3589687 w 11218359"/>
                <a:gd name="connsiteY314" fmla="*/ 679066 h 679065"/>
                <a:gd name="connsiteX315" fmla="*/ 3601127 w 11218359"/>
                <a:gd name="connsiteY315" fmla="*/ 679066 h 679065"/>
                <a:gd name="connsiteX316" fmla="*/ 3612566 w 11218359"/>
                <a:gd name="connsiteY316" fmla="*/ 679066 h 679065"/>
                <a:gd name="connsiteX317" fmla="*/ 3624005 w 11218359"/>
                <a:gd name="connsiteY317" fmla="*/ 679066 h 679065"/>
                <a:gd name="connsiteX318" fmla="*/ 3635445 w 11218359"/>
                <a:gd name="connsiteY318" fmla="*/ 679066 h 679065"/>
                <a:gd name="connsiteX319" fmla="*/ 3646885 w 11218359"/>
                <a:gd name="connsiteY319" fmla="*/ 679066 h 679065"/>
                <a:gd name="connsiteX320" fmla="*/ 3658324 w 11218359"/>
                <a:gd name="connsiteY320" fmla="*/ 679066 h 679065"/>
                <a:gd name="connsiteX321" fmla="*/ 3669764 w 11218359"/>
                <a:gd name="connsiteY321" fmla="*/ 679066 h 679065"/>
                <a:gd name="connsiteX322" fmla="*/ 3681203 w 11218359"/>
                <a:gd name="connsiteY322" fmla="*/ 679066 h 679065"/>
                <a:gd name="connsiteX323" fmla="*/ 3692643 w 11218359"/>
                <a:gd name="connsiteY323" fmla="*/ 679066 h 679065"/>
                <a:gd name="connsiteX324" fmla="*/ 3704082 w 11218359"/>
                <a:gd name="connsiteY324" fmla="*/ 679066 h 679065"/>
                <a:gd name="connsiteX325" fmla="*/ 3715522 w 11218359"/>
                <a:gd name="connsiteY325" fmla="*/ 679066 h 679065"/>
                <a:gd name="connsiteX326" fmla="*/ 3726961 w 11218359"/>
                <a:gd name="connsiteY326" fmla="*/ 679066 h 679065"/>
                <a:gd name="connsiteX327" fmla="*/ 3738401 w 11218359"/>
                <a:gd name="connsiteY327" fmla="*/ 679066 h 679065"/>
                <a:gd name="connsiteX328" fmla="*/ 3749840 w 11218359"/>
                <a:gd name="connsiteY328" fmla="*/ 679066 h 679065"/>
                <a:gd name="connsiteX329" fmla="*/ 3761280 w 11218359"/>
                <a:gd name="connsiteY329" fmla="*/ 679066 h 679065"/>
                <a:gd name="connsiteX330" fmla="*/ 3772719 w 11218359"/>
                <a:gd name="connsiteY330" fmla="*/ 679066 h 679065"/>
                <a:gd name="connsiteX331" fmla="*/ 3784154 w 11218359"/>
                <a:gd name="connsiteY331" fmla="*/ 679066 h 679065"/>
                <a:gd name="connsiteX332" fmla="*/ 3795598 w 11218359"/>
                <a:gd name="connsiteY332" fmla="*/ 679066 h 679065"/>
                <a:gd name="connsiteX333" fmla="*/ 3807033 w 11218359"/>
                <a:gd name="connsiteY333" fmla="*/ 679066 h 679065"/>
                <a:gd name="connsiteX334" fmla="*/ 3818473 w 11218359"/>
                <a:gd name="connsiteY334" fmla="*/ 679066 h 679065"/>
                <a:gd name="connsiteX335" fmla="*/ 3829917 w 11218359"/>
                <a:gd name="connsiteY335" fmla="*/ 679066 h 679065"/>
                <a:gd name="connsiteX336" fmla="*/ 3841352 w 11218359"/>
                <a:gd name="connsiteY336" fmla="*/ 679066 h 679065"/>
                <a:gd name="connsiteX337" fmla="*/ 3852791 w 11218359"/>
                <a:gd name="connsiteY337" fmla="*/ 679066 h 679065"/>
                <a:gd name="connsiteX338" fmla="*/ 3864231 w 11218359"/>
                <a:gd name="connsiteY338" fmla="*/ 679066 h 679065"/>
                <a:gd name="connsiteX339" fmla="*/ 3875670 w 11218359"/>
                <a:gd name="connsiteY339" fmla="*/ 679066 h 679065"/>
                <a:gd name="connsiteX340" fmla="*/ 3887110 w 11218359"/>
                <a:gd name="connsiteY340" fmla="*/ 679066 h 679065"/>
                <a:gd name="connsiteX341" fmla="*/ 3898549 w 11218359"/>
                <a:gd name="connsiteY341" fmla="*/ 679066 h 679065"/>
                <a:gd name="connsiteX342" fmla="*/ 3909989 w 11218359"/>
                <a:gd name="connsiteY342" fmla="*/ 679066 h 679065"/>
                <a:gd name="connsiteX343" fmla="*/ 3921447 w 11218359"/>
                <a:gd name="connsiteY343" fmla="*/ 679066 h 679065"/>
                <a:gd name="connsiteX344" fmla="*/ 3932878 w 11218359"/>
                <a:gd name="connsiteY344" fmla="*/ 679066 h 679065"/>
                <a:gd name="connsiteX345" fmla="*/ 3944307 w 11218359"/>
                <a:gd name="connsiteY345" fmla="*/ 679066 h 679065"/>
                <a:gd name="connsiteX346" fmla="*/ 3955737 w 11218359"/>
                <a:gd name="connsiteY346" fmla="*/ 679066 h 679065"/>
                <a:gd name="connsiteX347" fmla="*/ 3967167 w 11218359"/>
                <a:gd name="connsiteY347" fmla="*/ 679066 h 679065"/>
                <a:gd name="connsiteX348" fmla="*/ 3978645 w 11218359"/>
                <a:gd name="connsiteY348" fmla="*/ 679066 h 679065"/>
                <a:gd name="connsiteX349" fmla="*/ 3990075 w 11218359"/>
                <a:gd name="connsiteY349" fmla="*/ 679066 h 679065"/>
                <a:gd name="connsiteX350" fmla="*/ 4001505 w 11218359"/>
                <a:gd name="connsiteY350" fmla="*/ 679066 h 679065"/>
                <a:gd name="connsiteX351" fmla="*/ 4012935 w 11218359"/>
                <a:gd name="connsiteY351" fmla="*/ 679066 h 679065"/>
                <a:gd name="connsiteX352" fmla="*/ 4024365 w 11218359"/>
                <a:gd name="connsiteY352" fmla="*/ 679066 h 679065"/>
                <a:gd name="connsiteX353" fmla="*/ 4035843 w 11218359"/>
                <a:gd name="connsiteY353" fmla="*/ 679066 h 679065"/>
                <a:gd name="connsiteX354" fmla="*/ 4047273 w 11218359"/>
                <a:gd name="connsiteY354" fmla="*/ 679066 h 679065"/>
                <a:gd name="connsiteX355" fmla="*/ 4058702 w 11218359"/>
                <a:gd name="connsiteY355" fmla="*/ 679066 h 679065"/>
                <a:gd name="connsiteX356" fmla="*/ 4070133 w 11218359"/>
                <a:gd name="connsiteY356" fmla="*/ 679066 h 679065"/>
                <a:gd name="connsiteX357" fmla="*/ 4081563 w 11218359"/>
                <a:gd name="connsiteY357" fmla="*/ 679066 h 679065"/>
                <a:gd name="connsiteX358" fmla="*/ 4093040 w 11218359"/>
                <a:gd name="connsiteY358" fmla="*/ 679066 h 679065"/>
                <a:gd name="connsiteX359" fmla="*/ 4104471 w 11218359"/>
                <a:gd name="connsiteY359" fmla="*/ 679066 h 679065"/>
                <a:gd name="connsiteX360" fmla="*/ 4115900 w 11218359"/>
                <a:gd name="connsiteY360" fmla="*/ 679066 h 679065"/>
                <a:gd name="connsiteX361" fmla="*/ 4127330 w 11218359"/>
                <a:gd name="connsiteY361" fmla="*/ 679066 h 679065"/>
                <a:gd name="connsiteX362" fmla="*/ 4138760 w 11218359"/>
                <a:gd name="connsiteY362" fmla="*/ 679066 h 679065"/>
                <a:gd name="connsiteX363" fmla="*/ 4150238 w 11218359"/>
                <a:gd name="connsiteY363" fmla="*/ 679066 h 679065"/>
                <a:gd name="connsiteX364" fmla="*/ 4161668 w 11218359"/>
                <a:gd name="connsiteY364" fmla="*/ 679066 h 679065"/>
                <a:gd name="connsiteX365" fmla="*/ 4173098 w 11218359"/>
                <a:gd name="connsiteY365" fmla="*/ 679066 h 679065"/>
                <a:gd name="connsiteX366" fmla="*/ 4184528 w 11218359"/>
                <a:gd name="connsiteY366" fmla="*/ 679066 h 679065"/>
                <a:gd name="connsiteX367" fmla="*/ 4195958 w 11218359"/>
                <a:gd name="connsiteY367" fmla="*/ 679066 h 679065"/>
                <a:gd name="connsiteX368" fmla="*/ 4207436 w 11218359"/>
                <a:gd name="connsiteY368" fmla="*/ 679066 h 679065"/>
                <a:gd name="connsiteX369" fmla="*/ 4218865 w 11218359"/>
                <a:gd name="connsiteY369" fmla="*/ 679066 h 679065"/>
                <a:gd name="connsiteX370" fmla="*/ 4230296 w 11218359"/>
                <a:gd name="connsiteY370" fmla="*/ 679066 h 679065"/>
                <a:gd name="connsiteX371" fmla="*/ 4241726 w 11218359"/>
                <a:gd name="connsiteY371" fmla="*/ 679066 h 679065"/>
                <a:gd name="connsiteX372" fmla="*/ 4253156 w 11218359"/>
                <a:gd name="connsiteY372" fmla="*/ 679066 h 679065"/>
                <a:gd name="connsiteX373" fmla="*/ 4264634 w 11218359"/>
                <a:gd name="connsiteY373" fmla="*/ 679066 h 679065"/>
                <a:gd name="connsiteX374" fmla="*/ 4276063 w 11218359"/>
                <a:gd name="connsiteY374" fmla="*/ 679066 h 679065"/>
                <a:gd name="connsiteX375" fmla="*/ 4287493 w 11218359"/>
                <a:gd name="connsiteY375" fmla="*/ 679066 h 679065"/>
                <a:gd name="connsiteX376" fmla="*/ 4298923 w 11218359"/>
                <a:gd name="connsiteY376" fmla="*/ 679066 h 679065"/>
                <a:gd name="connsiteX377" fmla="*/ 4310353 w 11218359"/>
                <a:gd name="connsiteY377" fmla="*/ 679066 h 679065"/>
                <a:gd name="connsiteX378" fmla="*/ 4321831 w 11218359"/>
                <a:gd name="connsiteY378" fmla="*/ 679066 h 679065"/>
                <a:gd name="connsiteX379" fmla="*/ 4333261 w 11218359"/>
                <a:gd name="connsiteY379" fmla="*/ 679066 h 679065"/>
                <a:gd name="connsiteX380" fmla="*/ 4344691 w 11218359"/>
                <a:gd name="connsiteY380" fmla="*/ 679066 h 679065"/>
                <a:gd name="connsiteX381" fmla="*/ 4356121 w 11218359"/>
                <a:gd name="connsiteY381" fmla="*/ 679066 h 679065"/>
                <a:gd name="connsiteX382" fmla="*/ 4367551 w 11218359"/>
                <a:gd name="connsiteY382" fmla="*/ 679066 h 679065"/>
                <a:gd name="connsiteX383" fmla="*/ 4379028 w 11218359"/>
                <a:gd name="connsiteY383" fmla="*/ 679066 h 679065"/>
                <a:gd name="connsiteX384" fmla="*/ 4390458 w 11218359"/>
                <a:gd name="connsiteY384" fmla="*/ 679066 h 679065"/>
                <a:gd name="connsiteX385" fmla="*/ 4401889 w 11218359"/>
                <a:gd name="connsiteY385" fmla="*/ 679066 h 679065"/>
                <a:gd name="connsiteX386" fmla="*/ 4413319 w 11218359"/>
                <a:gd name="connsiteY386" fmla="*/ 679066 h 679065"/>
                <a:gd name="connsiteX387" fmla="*/ 4424749 w 11218359"/>
                <a:gd name="connsiteY387" fmla="*/ 679066 h 679065"/>
                <a:gd name="connsiteX388" fmla="*/ 4436226 w 11218359"/>
                <a:gd name="connsiteY388" fmla="*/ 679066 h 679065"/>
                <a:gd name="connsiteX389" fmla="*/ 4447656 w 11218359"/>
                <a:gd name="connsiteY389" fmla="*/ 679066 h 679065"/>
                <a:gd name="connsiteX390" fmla="*/ 4459086 w 11218359"/>
                <a:gd name="connsiteY390" fmla="*/ 679066 h 679065"/>
                <a:gd name="connsiteX391" fmla="*/ 4470516 w 11218359"/>
                <a:gd name="connsiteY391" fmla="*/ 679066 h 679065"/>
                <a:gd name="connsiteX392" fmla="*/ 4481946 w 11218359"/>
                <a:gd name="connsiteY392" fmla="*/ 679066 h 679065"/>
                <a:gd name="connsiteX393" fmla="*/ 4493424 w 11218359"/>
                <a:gd name="connsiteY393" fmla="*/ 679066 h 679065"/>
                <a:gd name="connsiteX394" fmla="*/ 4504854 w 11218359"/>
                <a:gd name="connsiteY394" fmla="*/ 679066 h 679065"/>
                <a:gd name="connsiteX395" fmla="*/ 4516284 w 11218359"/>
                <a:gd name="connsiteY395" fmla="*/ 679066 h 679065"/>
                <a:gd name="connsiteX396" fmla="*/ 4527714 w 11218359"/>
                <a:gd name="connsiteY396" fmla="*/ 679066 h 679065"/>
                <a:gd name="connsiteX397" fmla="*/ 4539144 w 11218359"/>
                <a:gd name="connsiteY397" fmla="*/ 679066 h 679065"/>
                <a:gd name="connsiteX398" fmla="*/ 4550621 w 11218359"/>
                <a:gd name="connsiteY398" fmla="*/ 679066 h 679065"/>
                <a:gd name="connsiteX399" fmla="*/ 4562051 w 11218359"/>
                <a:gd name="connsiteY399" fmla="*/ 679066 h 679065"/>
                <a:gd name="connsiteX400" fmla="*/ 4573482 w 11218359"/>
                <a:gd name="connsiteY400" fmla="*/ 679066 h 679065"/>
                <a:gd name="connsiteX401" fmla="*/ 4584912 w 11218359"/>
                <a:gd name="connsiteY401" fmla="*/ 679066 h 679065"/>
                <a:gd name="connsiteX402" fmla="*/ 4596341 w 11218359"/>
                <a:gd name="connsiteY402" fmla="*/ 679066 h 679065"/>
                <a:gd name="connsiteX403" fmla="*/ 4607771 w 11218359"/>
                <a:gd name="connsiteY403" fmla="*/ 679066 h 679065"/>
                <a:gd name="connsiteX404" fmla="*/ 4619249 w 11218359"/>
                <a:gd name="connsiteY404" fmla="*/ 679066 h 679065"/>
                <a:gd name="connsiteX405" fmla="*/ 4630679 w 11218359"/>
                <a:gd name="connsiteY405" fmla="*/ 679066 h 679065"/>
                <a:gd name="connsiteX406" fmla="*/ 4642109 w 11218359"/>
                <a:gd name="connsiteY406" fmla="*/ 679066 h 679065"/>
                <a:gd name="connsiteX407" fmla="*/ 4653539 w 11218359"/>
                <a:gd name="connsiteY407" fmla="*/ 679066 h 679065"/>
                <a:gd name="connsiteX408" fmla="*/ 4664969 w 11218359"/>
                <a:gd name="connsiteY408" fmla="*/ 679066 h 679065"/>
                <a:gd name="connsiteX409" fmla="*/ 4676447 w 11218359"/>
                <a:gd name="connsiteY409" fmla="*/ 679066 h 679065"/>
                <a:gd name="connsiteX410" fmla="*/ 4687877 w 11218359"/>
                <a:gd name="connsiteY410" fmla="*/ 679066 h 679065"/>
                <a:gd name="connsiteX411" fmla="*/ 4699306 w 11218359"/>
                <a:gd name="connsiteY411" fmla="*/ 679066 h 679065"/>
                <a:gd name="connsiteX412" fmla="*/ 4710737 w 11218359"/>
                <a:gd name="connsiteY412" fmla="*/ 679066 h 679065"/>
                <a:gd name="connsiteX413" fmla="*/ 4722167 w 11218359"/>
                <a:gd name="connsiteY413" fmla="*/ 679066 h 679065"/>
                <a:gd name="connsiteX414" fmla="*/ 4733644 w 11218359"/>
                <a:gd name="connsiteY414" fmla="*/ 679066 h 679065"/>
                <a:gd name="connsiteX415" fmla="*/ 4745075 w 11218359"/>
                <a:gd name="connsiteY415" fmla="*/ 679066 h 679065"/>
                <a:gd name="connsiteX416" fmla="*/ 4756504 w 11218359"/>
                <a:gd name="connsiteY416" fmla="*/ 679066 h 679065"/>
                <a:gd name="connsiteX417" fmla="*/ 4767934 w 11218359"/>
                <a:gd name="connsiteY417" fmla="*/ 679066 h 679065"/>
                <a:gd name="connsiteX418" fmla="*/ 4779364 w 11218359"/>
                <a:gd name="connsiteY418" fmla="*/ 679066 h 679065"/>
                <a:gd name="connsiteX419" fmla="*/ 4790842 w 11218359"/>
                <a:gd name="connsiteY419" fmla="*/ 679066 h 679065"/>
                <a:gd name="connsiteX420" fmla="*/ 4802272 w 11218359"/>
                <a:gd name="connsiteY420" fmla="*/ 679066 h 679065"/>
                <a:gd name="connsiteX421" fmla="*/ 4813702 w 11218359"/>
                <a:gd name="connsiteY421" fmla="*/ 679066 h 679065"/>
                <a:gd name="connsiteX422" fmla="*/ 4825132 w 11218359"/>
                <a:gd name="connsiteY422" fmla="*/ 679066 h 679065"/>
                <a:gd name="connsiteX423" fmla="*/ 4836562 w 11218359"/>
                <a:gd name="connsiteY423" fmla="*/ 679066 h 679065"/>
                <a:gd name="connsiteX424" fmla="*/ 4848040 w 11218359"/>
                <a:gd name="connsiteY424" fmla="*/ 679066 h 679065"/>
                <a:gd name="connsiteX425" fmla="*/ 4859469 w 11218359"/>
                <a:gd name="connsiteY425" fmla="*/ 679066 h 679065"/>
                <a:gd name="connsiteX426" fmla="*/ 4870899 w 11218359"/>
                <a:gd name="connsiteY426" fmla="*/ 679066 h 679065"/>
                <a:gd name="connsiteX427" fmla="*/ 4882330 w 11218359"/>
                <a:gd name="connsiteY427" fmla="*/ 679066 h 679065"/>
                <a:gd name="connsiteX428" fmla="*/ 4893760 w 11218359"/>
                <a:gd name="connsiteY428" fmla="*/ 679066 h 679065"/>
                <a:gd name="connsiteX429" fmla="*/ 4905237 w 11218359"/>
                <a:gd name="connsiteY429" fmla="*/ 679066 h 679065"/>
                <a:gd name="connsiteX430" fmla="*/ 4916667 w 11218359"/>
                <a:gd name="connsiteY430" fmla="*/ 679066 h 679065"/>
                <a:gd name="connsiteX431" fmla="*/ 4928097 w 11218359"/>
                <a:gd name="connsiteY431" fmla="*/ 679066 h 679065"/>
                <a:gd name="connsiteX432" fmla="*/ 4939527 w 11218359"/>
                <a:gd name="connsiteY432" fmla="*/ 679066 h 679065"/>
                <a:gd name="connsiteX433" fmla="*/ 4950957 w 11218359"/>
                <a:gd name="connsiteY433" fmla="*/ 679066 h 679065"/>
                <a:gd name="connsiteX434" fmla="*/ 4962435 w 11218359"/>
                <a:gd name="connsiteY434" fmla="*/ 679066 h 679065"/>
                <a:gd name="connsiteX435" fmla="*/ 4973865 w 11218359"/>
                <a:gd name="connsiteY435" fmla="*/ 679066 h 679065"/>
                <a:gd name="connsiteX436" fmla="*/ 4985295 w 11218359"/>
                <a:gd name="connsiteY436" fmla="*/ 679066 h 679065"/>
                <a:gd name="connsiteX437" fmla="*/ 4996725 w 11218359"/>
                <a:gd name="connsiteY437" fmla="*/ 679066 h 679065"/>
                <a:gd name="connsiteX438" fmla="*/ 5008155 w 11218359"/>
                <a:gd name="connsiteY438" fmla="*/ 679066 h 679065"/>
                <a:gd name="connsiteX439" fmla="*/ 5019632 w 11218359"/>
                <a:gd name="connsiteY439" fmla="*/ 679066 h 679065"/>
                <a:gd name="connsiteX440" fmla="*/ 5031062 w 11218359"/>
                <a:gd name="connsiteY440" fmla="*/ 679066 h 679065"/>
                <a:gd name="connsiteX441" fmla="*/ 5042492 w 11218359"/>
                <a:gd name="connsiteY441" fmla="*/ 679066 h 679065"/>
                <a:gd name="connsiteX442" fmla="*/ 5053923 w 11218359"/>
                <a:gd name="connsiteY442" fmla="*/ 679066 h 679065"/>
                <a:gd name="connsiteX443" fmla="*/ 5065353 w 11218359"/>
                <a:gd name="connsiteY443" fmla="*/ 679066 h 679065"/>
                <a:gd name="connsiteX444" fmla="*/ 5076830 w 11218359"/>
                <a:gd name="connsiteY444" fmla="*/ 679066 h 679065"/>
                <a:gd name="connsiteX445" fmla="*/ 5088260 w 11218359"/>
                <a:gd name="connsiteY445" fmla="*/ 679066 h 679065"/>
                <a:gd name="connsiteX446" fmla="*/ 5099690 w 11218359"/>
                <a:gd name="connsiteY446" fmla="*/ 679066 h 679065"/>
                <a:gd name="connsiteX447" fmla="*/ 5111120 w 11218359"/>
                <a:gd name="connsiteY447" fmla="*/ 679066 h 679065"/>
                <a:gd name="connsiteX448" fmla="*/ 5122550 w 11218359"/>
                <a:gd name="connsiteY448" fmla="*/ 679066 h 679065"/>
                <a:gd name="connsiteX449" fmla="*/ 5134028 w 11218359"/>
                <a:gd name="connsiteY449" fmla="*/ 679066 h 679065"/>
                <a:gd name="connsiteX450" fmla="*/ 5145458 w 11218359"/>
                <a:gd name="connsiteY450" fmla="*/ 679066 h 679065"/>
                <a:gd name="connsiteX451" fmla="*/ 5156888 w 11218359"/>
                <a:gd name="connsiteY451" fmla="*/ 679066 h 679065"/>
                <a:gd name="connsiteX452" fmla="*/ 5168318 w 11218359"/>
                <a:gd name="connsiteY452" fmla="*/ 679066 h 679065"/>
                <a:gd name="connsiteX453" fmla="*/ 5179747 w 11218359"/>
                <a:gd name="connsiteY453" fmla="*/ 679066 h 679065"/>
                <a:gd name="connsiteX454" fmla="*/ 5191225 w 11218359"/>
                <a:gd name="connsiteY454" fmla="*/ 679066 h 679065"/>
                <a:gd name="connsiteX455" fmla="*/ 5202655 w 11218359"/>
                <a:gd name="connsiteY455" fmla="*/ 679066 h 679065"/>
                <a:gd name="connsiteX456" fmla="*/ 5214085 w 11218359"/>
                <a:gd name="connsiteY456" fmla="*/ 679066 h 679065"/>
                <a:gd name="connsiteX457" fmla="*/ 5225515 w 11218359"/>
                <a:gd name="connsiteY457" fmla="*/ 679066 h 679065"/>
                <a:gd name="connsiteX458" fmla="*/ 5236945 w 11218359"/>
                <a:gd name="connsiteY458" fmla="*/ 679066 h 679065"/>
                <a:gd name="connsiteX459" fmla="*/ 5248423 w 11218359"/>
                <a:gd name="connsiteY459" fmla="*/ 679066 h 679065"/>
                <a:gd name="connsiteX460" fmla="*/ 5259853 w 11218359"/>
                <a:gd name="connsiteY460" fmla="*/ 679066 h 679065"/>
                <a:gd name="connsiteX461" fmla="*/ 5271283 w 11218359"/>
                <a:gd name="connsiteY461" fmla="*/ 679066 h 679065"/>
                <a:gd name="connsiteX462" fmla="*/ 5282713 w 11218359"/>
                <a:gd name="connsiteY462" fmla="*/ 679066 h 679065"/>
                <a:gd name="connsiteX463" fmla="*/ 5294143 w 11218359"/>
                <a:gd name="connsiteY463" fmla="*/ 679066 h 679065"/>
                <a:gd name="connsiteX464" fmla="*/ 5305621 w 11218359"/>
                <a:gd name="connsiteY464" fmla="*/ 679066 h 679065"/>
                <a:gd name="connsiteX465" fmla="*/ 5317051 w 11218359"/>
                <a:gd name="connsiteY465" fmla="*/ 679066 h 679065"/>
                <a:gd name="connsiteX466" fmla="*/ 5328481 w 11218359"/>
                <a:gd name="connsiteY466" fmla="*/ 679066 h 679065"/>
                <a:gd name="connsiteX467" fmla="*/ 5339910 w 11218359"/>
                <a:gd name="connsiteY467" fmla="*/ 679066 h 679065"/>
                <a:gd name="connsiteX468" fmla="*/ 5351340 w 11218359"/>
                <a:gd name="connsiteY468" fmla="*/ 679066 h 679065"/>
                <a:gd name="connsiteX469" fmla="*/ 5362818 w 11218359"/>
                <a:gd name="connsiteY469" fmla="*/ 679066 h 679065"/>
                <a:gd name="connsiteX470" fmla="*/ 5374248 w 11218359"/>
                <a:gd name="connsiteY470" fmla="*/ 679066 h 679065"/>
                <a:gd name="connsiteX471" fmla="*/ 5385678 w 11218359"/>
                <a:gd name="connsiteY471" fmla="*/ 679066 h 679065"/>
                <a:gd name="connsiteX472" fmla="*/ 5397108 w 11218359"/>
                <a:gd name="connsiteY472" fmla="*/ 679066 h 679065"/>
                <a:gd name="connsiteX473" fmla="*/ 5408538 w 11218359"/>
                <a:gd name="connsiteY473" fmla="*/ 679066 h 679065"/>
                <a:gd name="connsiteX474" fmla="*/ 5420016 w 11218359"/>
                <a:gd name="connsiteY474" fmla="*/ 679066 h 679065"/>
                <a:gd name="connsiteX475" fmla="*/ 5431446 w 11218359"/>
                <a:gd name="connsiteY475" fmla="*/ 679066 h 679065"/>
                <a:gd name="connsiteX476" fmla="*/ 5442876 w 11218359"/>
                <a:gd name="connsiteY476" fmla="*/ 679066 h 679065"/>
                <a:gd name="connsiteX477" fmla="*/ 5454306 w 11218359"/>
                <a:gd name="connsiteY477" fmla="*/ 679066 h 679065"/>
                <a:gd name="connsiteX478" fmla="*/ 5465736 w 11218359"/>
                <a:gd name="connsiteY478" fmla="*/ 679066 h 679065"/>
                <a:gd name="connsiteX479" fmla="*/ 5477214 w 11218359"/>
                <a:gd name="connsiteY479" fmla="*/ 679066 h 679065"/>
                <a:gd name="connsiteX480" fmla="*/ 5488643 w 11218359"/>
                <a:gd name="connsiteY480" fmla="*/ 679066 h 679065"/>
                <a:gd name="connsiteX481" fmla="*/ 5500073 w 11218359"/>
                <a:gd name="connsiteY481" fmla="*/ 679066 h 679065"/>
                <a:gd name="connsiteX482" fmla="*/ 5511503 w 11218359"/>
                <a:gd name="connsiteY482" fmla="*/ 679066 h 679065"/>
                <a:gd name="connsiteX483" fmla="*/ 5522933 w 11218359"/>
                <a:gd name="connsiteY483" fmla="*/ 679066 h 679065"/>
                <a:gd name="connsiteX484" fmla="*/ 5534411 w 11218359"/>
                <a:gd name="connsiteY484" fmla="*/ 679066 h 679065"/>
                <a:gd name="connsiteX485" fmla="*/ 5545841 w 11218359"/>
                <a:gd name="connsiteY485" fmla="*/ 679066 h 679065"/>
                <a:gd name="connsiteX486" fmla="*/ 5557271 w 11218359"/>
                <a:gd name="connsiteY486" fmla="*/ 679066 h 679065"/>
                <a:gd name="connsiteX487" fmla="*/ 5568701 w 11218359"/>
                <a:gd name="connsiteY487" fmla="*/ 679066 h 679065"/>
                <a:gd name="connsiteX488" fmla="*/ 5580131 w 11218359"/>
                <a:gd name="connsiteY488" fmla="*/ 679066 h 679065"/>
                <a:gd name="connsiteX489" fmla="*/ 5591609 w 11218359"/>
                <a:gd name="connsiteY489" fmla="*/ 679066 h 679065"/>
                <a:gd name="connsiteX490" fmla="*/ 5603038 w 11218359"/>
                <a:gd name="connsiteY490" fmla="*/ 679066 h 679065"/>
                <a:gd name="connsiteX491" fmla="*/ 5614469 w 11218359"/>
                <a:gd name="connsiteY491" fmla="*/ 679066 h 679065"/>
                <a:gd name="connsiteX492" fmla="*/ 5625899 w 11218359"/>
                <a:gd name="connsiteY492" fmla="*/ 679066 h 679065"/>
                <a:gd name="connsiteX493" fmla="*/ 5637329 w 11218359"/>
                <a:gd name="connsiteY493" fmla="*/ 679066 h 679065"/>
                <a:gd name="connsiteX494" fmla="*/ 5648759 w 11218359"/>
                <a:gd name="connsiteY494" fmla="*/ 679066 h 679065"/>
                <a:gd name="connsiteX495" fmla="*/ 5660236 w 11218359"/>
                <a:gd name="connsiteY495" fmla="*/ 679066 h 679065"/>
                <a:gd name="connsiteX496" fmla="*/ 5671666 w 11218359"/>
                <a:gd name="connsiteY496" fmla="*/ 679066 h 679065"/>
                <a:gd name="connsiteX497" fmla="*/ 5683096 w 11218359"/>
                <a:gd name="connsiteY497" fmla="*/ 679066 h 679065"/>
                <a:gd name="connsiteX498" fmla="*/ 5694526 w 11218359"/>
                <a:gd name="connsiteY498" fmla="*/ 679066 h 679065"/>
                <a:gd name="connsiteX499" fmla="*/ 5705956 w 11218359"/>
                <a:gd name="connsiteY499" fmla="*/ 679066 h 679065"/>
                <a:gd name="connsiteX500" fmla="*/ 5717434 w 11218359"/>
                <a:gd name="connsiteY500" fmla="*/ 679066 h 679065"/>
                <a:gd name="connsiteX501" fmla="*/ 5728864 w 11218359"/>
                <a:gd name="connsiteY501" fmla="*/ 679066 h 679065"/>
                <a:gd name="connsiteX502" fmla="*/ 5740294 w 11218359"/>
                <a:gd name="connsiteY502" fmla="*/ 679066 h 679065"/>
                <a:gd name="connsiteX503" fmla="*/ 5751724 w 11218359"/>
                <a:gd name="connsiteY503" fmla="*/ 679066 h 679065"/>
                <a:gd name="connsiteX504" fmla="*/ 5763154 w 11218359"/>
                <a:gd name="connsiteY504" fmla="*/ 679066 h 679065"/>
                <a:gd name="connsiteX505" fmla="*/ 5774631 w 11218359"/>
                <a:gd name="connsiteY505" fmla="*/ 679066 h 679065"/>
                <a:gd name="connsiteX506" fmla="*/ 5786062 w 11218359"/>
                <a:gd name="connsiteY506" fmla="*/ 679066 h 679065"/>
                <a:gd name="connsiteX507" fmla="*/ 5797492 w 11218359"/>
                <a:gd name="connsiteY507" fmla="*/ 679066 h 679065"/>
                <a:gd name="connsiteX508" fmla="*/ 5808921 w 11218359"/>
                <a:gd name="connsiteY508" fmla="*/ 679066 h 679065"/>
                <a:gd name="connsiteX509" fmla="*/ 5820351 w 11218359"/>
                <a:gd name="connsiteY509" fmla="*/ 679066 h 679065"/>
                <a:gd name="connsiteX510" fmla="*/ 5831829 w 11218359"/>
                <a:gd name="connsiteY510" fmla="*/ 679066 h 679065"/>
                <a:gd name="connsiteX511" fmla="*/ 5843259 w 11218359"/>
                <a:gd name="connsiteY511" fmla="*/ 679066 h 679065"/>
                <a:gd name="connsiteX512" fmla="*/ 5854689 w 11218359"/>
                <a:gd name="connsiteY512" fmla="*/ 679066 h 679065"/>
                <a:gd name="connsiteX513" fmla="*/ 5866119 w 11218359"/>
                <a:gd name="connsiteY513" fmla="*/ 679066 h 679065"/>
                <a:gd name="connsiteX514" fmla="*/ 5877549 w 11218359"/>
                <a:gd name="connsiteY514" fmla="*/ 679066 h 679065"/>
                <a:gd name="connsiteX515" fmla="*/ 5889027 w 11218359"/>
                <a:gd name="connsiteY515" fmla="*/ 679066 h 679065"/>
                <a:gd name="connsiteX516" fmla="*/ 5900457 w 11218359"/>
                <a:gd name="connsiteY516" fmla="*/ 679066 h 679065"/>
                <a:gd name="connsiteX517" fmla="*/ 5911887 w 11218359"/>
                <a:gd name="connsiteY517" fmla="*/ 679066 h 679065"/>
                <a:gd name="connsiteX518" fmla="*/ 5923317 w 11218359"/>
                <a:gd name="connsiteY518" fmla="*/ 679066 h 679065"/>
                <a:gd name="connsiteX519" fmla="*/ 5934747 w 11218359"/>
                <a:gd name="connsiteY519" fmla="*/ 679066 h 679065"/>
                <a:gd name="connsiteX520" fmla="*/ 5946225 w 11218359"/>
                <a:gd name="connsiteY520" fmla="*/ 679066 h 679065"/>
                <a:gd name="connsiteX521" fmla="*/ 5957655 w 11218359"/>
                <a:gd name="connsiteY521" fmla="*/ 679066 h 679065"/>
                <a:gd name="connsiteX522" fmla="*/ 5969084 w 11218359"/>
                <a:gd name="connsiteY522" fmla="*/ 679066 h 679065"/>
                <a:gd name="connsiteX523" fmla="*/ 5980514 w 11218359"/>
                <a:gd name="connsiteY523" fmla="*/ 679066 h 679065"/>
                <a:gd name="connsiteX524" fmla="*/ 5991944 w 11218359"/>
                <a:gd name="connsiteY524" fmla="*/ 679066 h 679065"/>
                <a:gd name="connsiteX525" fmla="*/ 6003422 w 11218359"/>
                <a:gd name="connsiteY525" fmla="*/ 679066 h 679065"/>
                <a:gd name="connsiteX526" fmla="*/ 6014852 w 11218359"/>
                <a:gd name="connsiteY526" fmla="*/ 679066 h 679065"/>
                <a:gd name="connsiteX527" fmla="*/ 6026282 w 11218359"/>
                <a:gd name="connsiteY527" fmla="*/ 679066 h 679065"/>
                <a:gd name="connsiteX528" fmla="*/ 6037712 w 11218359"/>
                <a:gd name="connsiteY528" fmla="*/ 679066 h 679065"/>
                <a:gd name="connsiteX529" fmla="*/ 6049142 w 11218359"/>
                <a:gd name="connsiteY529" fmla="*/ 679066 h 679065"/>
                <a:gd name="connsiteX530" fmla="*/ 6060620 w 11218359"/>
                <a:gd name="connsiteY530" fmla="*/ 679066 h 679065"/>
                <a:gd name="connsiteX531" fmla="*/ 6072049 w 11218359"/>
                <a:gd name="connsiteY531" fmla="*/ 679066 h 679065"/>
                <a:gd name="connsiteX532" fmla="*/ 6083480 w 11218359"/>
                <a:gd name="connsiteY532" fmla="*/ 679066 h 679065"/>
                <a:gd name="connsiteX533" fmla="*/ 6094910 w 11218359"/>
                <a:gd name="connsiteY533" fmla="*/ 679066 h 679065"/>
                <a:gd name="connsiteX534" fmla="*/ 6106340 w 11218359"/>
                <a:gd name="connsiteY534" fmla="*/ 679066 h 679065"/>
                <a:gd name="connsiteX535" fmla="*/ 6117818 w 11218359"/>
                <a:gd name="connsiteY535" fmla="*/ 679066 h 679065"/>
                <a:gd name="connsiteX536" fmla="*/ 6129247 w 11218359"/>
                <a:gd name="connsiteY536" fmla="*/ 679066 h 679065"/>
                <a:gd name="connsiteX537" fmla="*/ 6140677 w 11218359"/>
                <a:gd name="connsiteY537" fmla="*/ 679066 h 679065"/>
                <a:gd name="connsiteX538" fmla="*/ 6152107 w 11218359"/>
                <a:gd name="connsiteY538" fmla="*/ 679066 h 679065"/>
                <a:gd name="connsiteX539" fmla="*/ 6163537 w 11218359"/>
                <a:gd name="connsiteY539" fmla="*/ 679066 h 679065"/>
                <a:gd name="connsiteX540" fmla="*/ 6175015 w 11218359"/>
                <a:gd name="connsiteY540" fmla="*/ 679066 h 679065"/>
                <a:gd name="connsiteX541" fmla="*/ 6186445 w 11218359"/>
                <a:gd name="connsiteY541" fmla="*/ 679066 h 679065"/>
                <a:gd name="connsiteX542" fmla="*/ 6197875 w 11218359"/>
                <a:gd name="connsiteY542" fmla="*/ 679066 h 679065"/>
                <a:gd name="connsiteX543" fmla="*/ 6209305 w 11218359"/>
                <a:gd name="connsiteY543" fmla="*/ 679066 h 679065"/>
                <a:gd name="connsiteX544" fmla="*/ 6220735 w 11218359"/>
                <a:gd name="connsiteY544" fmla="*/ 679066 h 679065"/>
                <a:gd name="connsiteX545" fmla="*/ 6232212 w 11218359"/>
                <a:gd name="connsiteY545" fmla="*/ 679066 h 679065"/>
                <a:gd name="connsiteX546" fmla="*/ 6243642 w 11218359"/>
                <a:gd name="connsiteY546" fmla="*/ 679066 h 679065"/>
                <a:gd name="connsiteX547" fmla="*/ 6255073 w 11218359"/>
                <a:gd name="connsiteY547" fmla="*/ 679066 h 679065"/>
                <a:gd name="connsiteX548" fmla="*/ 6266503 w 11218359"/>
                <a:gd name="connsiteY548" fmla="*/ 679066 h 679065"/>
                <a:gd name="connsiteX549" fmla="*/ 6277933 w 11218359"/>
                <a:gd name="connsiteY549" fmla="*/ 679066 h 679065"/>
                <a:gd name="connsiteX550" fmla="*/ 6289410 w 11218359"/>
                <a:gd name="connsiteY550" fmla="*/ 679066 h 679065"/>
                <a:gd name="connsiteX551" fmla="*/ 6300840 w 11218359"/>
                <a:gd name="connsiteY551" fmla="*/ 679066 h 679065"/>
                <a:gd name="connsiteX552" fmla="*/ 6312270 w 11218359"/>
                <a:gd name="connsiteY552" fmla="*/ 679066 h 679065"/>
                <a:gd name="connsiteX553" fmla="*/ 6323700 w 11218359"/>
                <a:gd name="connsiteY553" fmla="*/ 679066 h 679065"/>
                <a:gd name="connsiteX554" fmla="*/ 6335130 w 11218359"/>
                <a:gd name="connsiteY554" fmla="*/ 679066 h 679065"/>
                <a:gd name="connsiteX555" fmla="*/ 6346608 w 11218359"/>
                <a:gd name="connsiteY555" fmla="*/ 679066 h 679065"/>
                <a:gd name="connsiteX556" fmla="*/ 6358038 w 11218359"/>
                <a:gd name="connsiteY556" fmla="*/ 679066 h 679065"/>
                <a:gd name="connsiteX557" fmla="*/ 6369468 w 11218359"/>
                <a:gd name="connsiteY557" fmla="*/ 679066 h 679065"/>
                <a:gd name="connsiteX558" fmla="*/ 6380898 w 11218359"/>
                <a:gd name="connsiteY558" fmla="*/ 679066 h 679065"/>
                <a:gd name="connsiteX559" fmla="*/ 6392328 w 11218359"/>
                <a:gd name="connsiteY559" fmla="*/ 679066 h 679065"/>
                <a:gd name="connsiteX560" fmla="*/ 6403805 w 11218359"/>
                <a:gd name="connsiteY560" fmla="*/ 679066 h 679065"/>
                <a:gd name="connsiteX561" fmla="*/ 6415235 w 11218359"/>
                <a:gd name="connsiteY561" fmla="*/ 679066 h 679065"/>
                <a:gd name="connsiteX562" fmla="*/ 6426666 w 11218359"/>
                <a:gd name="connsiteY562" fmla="*/ 679066 h 679065"/>
                <a:gd name="connsiteX563" fmla="*/ 6438096 w 11218359"/>
                <a:gd name="connsiteY563" fmla="*/ 679066 h 679065"/>
                <a:gd name="connsiteX564" fmla="*/ 6449525 w 11218359"/>
                <a:gd name="connsiteY564" fmla="*/ 679066 h 679065"/>
                <a:gd name="connsiteX565" fmla="*/ 6461003 w 11218359"/>
                <a:gd name="connsiteY565" fmla="*/ 679066 h 679065"/>
                <a:gd name="connsiteX566" fmla="*/ 6472433 w 11218359"/>
                <a:gd name="connsiteY566" fmla="*/ 679066 h 679065"/>
                <a:gd name="connsiteX567" fmla="*/ 6483863 w 11218359"/>
                <a:gd name="connsiteY567" fmla="*/ 679066 h 679065"/>
                <a:gd name="connsiteX568" fmla="*/ 6495293 w 11218359"/>
                <a:gd name="connsiteY568" fmla="*/ 679066 h 679065"/>
                <a:gd name="connsiteX569" fmla="*/ 6506723 w 11218359"/>
                <a:gd name="connsiteY569" fmla="*/ 679066 h 679065"/>
                <a:gd name="connsiteX570" fmla="*/ 6518201 w 11218359"/>
                <a:gd name="connsiteY570" fmla="*/ 679066 h 679065"/>
                <a:gd name="connsiteX571" fmla="*/ 6529631 w 11218359"/>
                <a:gd name="connsiteY571" fmla="*/ 679066 h 679065"/>
                <a:gd name="connsiteX572" fmla="*/ 6541061 w 11218359"/>
                <a:gd name="connsiteY572" fmla="*/ 679066 h 679065"/>
                <a:gd name="connsiteX573" fmla="*/ 6552490 w 11218359"/>
                <a:gd name="connsiteY573" fmla="*/ 679066 h 679065"/>
                <a:gd name="connsiteX574" fmla="*/ 6563921 w 11218359"/>
                <a:gd name="connsiteY574" fmla="*/ 679066 h 679065"/>
                <a:gd name="connsiteX575" fmla="*/ 6575398 w 11218359"/>
                <a:gd name="connsiteY575" fmla="*/ 679066 h 679065"/>
                <a:gd name="connsiteX576" fmla="*/ 6586828 w 11218359"/>
                <a:gd name="connsiteY576" fmla="*/ 679066 h 679065"/>
                <a:gd name="connsiteX577" fmla="*/ 6598259 w 11218359"/>
                <a:gd name="connsiteY577" fmla="*/ 679066 h 679065"/>
                <a:gd name="connsiteX578" fmla="*/ 6609688 w 11218359"/>
                <a:gd name="connsiteY578" fmla="*/ 679066 h 679065"/>
                <a:gd name="connsiteX579" fmla="*/ 6621118 w 11218359"/>
                <a:gd name="connsiteY579" fmla="*/ 679066 h 679065"/>
                <a:gd name="connsiteX580" fmla="*/ 6632596 w 11218359"/>
                <a:gd name="connsiteY580" fmla="*/ 679066 h 679065"/>
                <a:gd name="connsiteX581" fmla="*/ 6644026 w 11218359"/>
                <a:gd name="connsiteY581" fmla="*/ 679066 h 679065"/>
                <a:gd name="connsiteX582" fmla="*/ 6655456 w 11218359"/>
                <a:gd name="connsiteY582" fmla="*/ 679066 h 679065"/>
                <a:gd name="connsiteX583" fmla="*/ 6666886 w 11218359"/>
                <a:gd name="connsiteY583" fmla="*/ 679066 h 679065"/>
                <a:gd name="connsiteX584" fmla="*/ 6678316 w 11218359"/>
                <a:gd name="connsiteY584" fmla="*/ 679066 h 679065"/>
                <a:gd name="connsiteX585" fmla="*/ 6689794 w 11218359"/>
                <a:gd name="connsiteY585" fmla="*/ 679066 h 679065"/>
                <a:gd name="connsiteX586" fmla="*/ 6701224 w 11218359"/>
                <a:gd name="connsiteY586" fmla="*/ 679066 h 679065"/>
                <a:gd name="connsiteX587" fmla="*/ 6712653 w 11218359"/>
                <a:gd name="connsiteY587" fmla="*/ 679066 h 679065"/>
                <a:gd name="connsiteX588" fmla="*/ 6724083 w 11218359"/>
                <a:gd name="connsiteY588" fmla="*/ 679066 h 679065"/>
                <a:gd name="connsiteX589" fmla="*/ 6735514 w 11218359"/>
                <a:gd name="connsiteY589" fmla="*/ 679066 h 679065"/>
                <a:gd name="connsiteX590" fmla="*/ 6746944 w 11218359"/>
                <a:gd name="connsiteY590" fmla="*/ 679066 h 679065"/>
                <a:gd name="connsiteX591" fmla="*/ 6758421 w 11218359"/>
                <a:gd name="connsiteY591" fmla="*/ 679066 h 679065"/>
                <a:gd name="connsiteX592" fmla="*/ 6769851 w 11218359"/>
                <a:gd name="connsiteY592" fmla="*/ 679066 h 679065"/>
                <a:gd name="connsiteX593" fmla="*/ 6781281 w 11218359"/>
                <a:gd name="connsiteY593" fmla="*/ 679066 h 679065"/>
                <a:gd name="connsiteX594" fmla="*/ 6792711 w 11218359"/>
                <a:gd name="connsiteY594" fmla="*/ 679066 h 679065"/>
                <a:gd name="connsiteX595" fmla="*/ 6804141 w 11218359"/>
                <a:gd name="connsiteY595" fmla="*/ 679066 h 679065"/>
                <a:gd name="connsiteX596" fmla="*/ 6815619 w 11218359"/>
                <a:gd name="connsiteY596" fmla="*/ 679066 h 679065"/>
                <a:gd name="connsiteX597" fmla="*/ 6827049 w 11218359"/>
                <a:gd name="connsiteY597" fmla="*/ 679066 h 679065"/>
                <a:gd name="connsiteX598" fmla="*/ 6838479 w 11218359"/>
                <a:gd name="connsiteY598" fmla="*/ 679066 h 679065"/>
                <a:gd name="connsiteX599" fmla="*/ 6849909 w 11218359"/>
                <a:gd name="connsiteY599" fmla="*/ 679066 h 679065"/>
                <a:gd name="connsiteX600" fmla="*/ 6861339 w 11218359"/>
                <a:gd name="connsiteY600" fmla="*/ 679066 h 679065"/>
                <a:gd name="connsiteX601" fmla="*/ 6872816 w 11218359"/>
                <a:gd name="connsiteY601" fmla="*/ 679066 h 679065"/>
                <a:gd name="connsiteX602" fmla="*/ 6884246 w 11218359"/>
                <a:gd name="connsiteY602" fmla="*/ 679066 h 679065"/>
                <a:gd name="connsiteX603" fmla="*/ 6895676 w 11218359"/>
                <a:gd name="connsiteY603" fmla="*/ 679066 h 679065"/>
                <a:gd name="connsiteX604" fmla="*/ 6907107 w 11218359"/>
                <a:gd name="connsiteY604" fmla="*/ 679066 h 679065"/>
                <a:gd name="connsiteX605" fmla="*/ 6918537 w 11218359"/>
                <a:gd name="connsiteY605" fmla="*/ 679066 h 679065"/>
                <a:gd name="connsiteX606" fmla="*/ 6930014 w 11218359"/>
                <a:gd name="connsiteY606" fmla="*/ 679066 h 679065"/>
                <a:gd name="connsiteX607" fmla="*/ 6941444 w 11218359"/>
                <a:gd name="connsiteY607" fmla="*/ 679066 h 679065"/>
                <a:gd name="connsiteX608" fmla="*/ 6952874 w 11218359"/>
                <a:gd name="connsiteY608" fmla="*/ 679066 h 679065"/>
                <a:gd name="connsiteX609" fmla="*/ 6964304 w 11218359"/>
                <a:gd name="connsiteY609" fmla="*/ 679066 h 679065"/>
                <a:gd name="connsiteX610" fmla="*/ 6975734 w 11218359"/>
                <a:gd name="connsiteY610" fmla="*/ 679066 h 679065"/>
                <a:gd name="connsiteX611" fmla="*/ 6987212 w 11218359"/>
                <a:gd name="connsiteY611" fmla="*/ 679066 h 679065"/>
                <a:gd name="connsiteX612" fmla="*/ 6998642 w 11218359"/>
                <a:gd name="connsiteY612" fmla="*/ 679066 h 679065"/>
                <a:gd name="connsiteX613" fmla="*/ 7010072 w 11218359"/>
                <a:gd name="connsiteY613" fmla="*/ 679066 h 679065"/>
                <a:gd name="connsiteX614" fmla="*/ 7021502 w 11218359"/>
                <a:gd name="connsiteY614" fmla="*/ 679066 h 679065"/>
                <a:gd name="connsiteX615" fmla="*/ 7032931 w 11218359"/>
                <a:gd name="connsiteY615" fmla="*/ 679066 h 679065"/>
                <a:gd name="connsiteX616" fmla="*/ 7044409 w 11218359"/>
                <a:gd name="connsiteY616" fmla="*/ 679066 h 679065"/>
                <a:gd name="connsiteX617" fmla="*/ 7055839 w 11218359"/>
                <a:gd name="connsiteY617" fmla="*/ 679066 h 679065"/>
                <a:gd name="connsiteX618" fmla="*/ 7067269 w 11218359"/>
                <a:gd name="connsiteY618" fmla="*/ 679066 h 679065"/>
                <a:gd name="connsiteX619" fmla="*/ 7078700 w 11218359"/>
                <a:gd name="connsiteY619" fmla="*/ 679066 h 679065"/>
                <a:gd name="connsiteX620" fmla="*/ 7090129 w 11218359"/>
                <a:gd name="connsiteY620" fmla="*/ 679066 h 679065"/>
                <a:gd name="connsiteX621" fmla="*/ 7101607 w 11218359"/>
                <a:gd name="connsiteY621" fmla="*/ 679066 h 679065"/>
                <a:gd name="connsiteX622" fmla="*/ 7113037 w 11218359"/>
                <a:gd name="connsiteY622" fmla="*/ 679066 h 679065"/>
                <a:gd name="connsiteX623" fmla="*/ 7124467 w 11218359"/>
                <a:gd name="connsiteY623" fmla="*/ 679066 h 679065"/>
                <a:gd name="connsiteX624" fmla="*/ 7135897 w 11218359"/>
                <a:gd name="connsiteY624" fmla="*/ 679066 h 679065"/>
                <a:gd name="connsiteX625" fmla="*/ 7147327 w 11218359"/>
                <a:gd name="connsiteY625" fmla="*/ 679066 h 679065"/>
                <a:gd name="connsiteX626" fmla="*/ 7158805 w 11218359"/>
                <a:gd name="connsiteY626" fmla="*/ 679066 h 679065"/>
                <a:gd name="connsiteX627" fmla="*/ 7170235 w 11218359"/>
                <a:gd name="connsiteY627" fmla="*/ 679066 h 679065"/>
                <a:gd name="connsiteX628" fmla="*/ 7181665 w 11218359"/>
                <a:gd name="connsiteY628" fmla="*/ 679066 h 679065"/>
                <a:gd name="connsiteX629" fmla="*/ 7193094 w 11218359"/>
                <a:gd name="connsiteY629" fmla="*/ 679066 h 679065"/>
                <a:gd name="connsiteX630" fmla="*/ 7204524 w 11218359"/>
                <a:gd name="connsiteY630" fmla="*/ 679066 h 679065"/>
                <a:gd name="connsiteX631" fmla="*/ 7216002 w 11218359"/>
                <a:gd name="connsiteY631" fmla="*/ 679066 h 679065"/>
                <a:gd name="connsiteX632" fmla="*/ 7227432 w 11218359"/>
                <a:gd name="connsiteY632" fmla="*/ 679066 h 679065"/>
                <a:gd name="connsiteX633" fmla="*/ 7238862 w 11218359"/>
                <a:gd name="connsiteY633" fmla="*/ 679066 h 679065"/>
                <a:gd name="connsiteX634" fmla="*/ 7250292 w 11218359"/>
                <a:gd name="connsiteY634" fmla="*/ 679066 h 679065"/>
                <a:gd name="connsiteX635" fmla="*/ 7261722 w 11218359"/>
                <a:gd name="connsiteY635" fmla="*/ 679066 h 679065"/>
                <a:gd name="connsiteX636" fmla="*/ 7273200 w 11218359"/>
                <a:gd name="connsiteY636" fmla="*/ 679066 h 679065"/>
                <a:gd name="connsiteX637" fmla="*/ 7284630 w 11218359"/>
                <a:gd name="connsiteY637" fmla="*/ 679066 h 679065"/>
                <a:gd name="connsiteX638" fmla="*/ 7296060 w 11218359"/>
                <a:gd name="connsiteY638" fmla="*/ 679066 h 679065"/>
                <a:gd name="connsiteX639" fmla="*/ 7307490 w 11218359"/>
                <a:gd name="connsiteY639" fmla="*/ 679066 h 679065"/>
                <a:gd name="connsiteX640" fmla="*/ 7318920 w 11218359"/>
                <a:gd name="connsiteY640" fmla="*/ 679066 h 679065"/>
                <a:gd name="connsiteX641" fmla="*/ 7330398 w 11218359"/>
                <a:gd name="connsiteY641" fmla="*/ 679066 h 679065"/>
                <a:gd name="connsiteX642" fmla="*/ 7341828 w 11218359"/>
                <a:gd name="connsiteY642" fmla="*/ 679066 h 679065"/>
                <a:gd name="connsiteX643" fmla="*/ 7353257 w 11218359"/>
                <a:gd name="connsiteY643" fmla="*/ 679066 h 679065"/>
                <a:gd name="connsiteX644" fmla="*/ 7364687 w 11218359"/>
                <a:gd name="connsiteY644" fmla="*/ 679066 h 679065"/>
                <a:gd name="connsiteX645" fmla="*/ 7376117 w 11218359"/>
                <a:gd name="connsiteY645" fmla="*/ 679066 h 679065"/>
                <a:gd name="connsiteX646" fmla="*/ 7387595 w 11218359"/>
                <a:gd name="connsiteY646" fmla="*/ 679066 h 679065"/>
                <a:gd name="connsiteX647" fmla="*/ 7399025 w 11218359"/>
                <a:gd name="connsiteY647" fmla="*/ 679066 h 679065"/>
                <a:gd name="connsiteX648" fmla="*/ 7410455 w 11218359"/>
                <a:gd name="connsiteY648" fmla="*/ 679066 h 679065"/>
                <a:gd name="connsiteX649" fmla="*/ 7421885 w 11218359"/>
                <a:gd name="connsiteY649" fmla="*/ 679066 h 679065"/>
                <a:gd name="connsiteX650" fmla="*/ 7433315 w 11218359"/>
                <a:gd name="connsiteY650" fmla="*/ 679066 h 679065"/>
                <a:gd name="connsiteX651" fmla="*/ 7444793 w 11218359"/>
                <a:gd name="connsiteY651" fmla="*/ 679066 h 679065"/>
                <a:gd name="connsiteX652" fmla="*/ 7456222 w 11218359"/>
                <a:gd name="connsiteY652" fmla="*/ 679066 h 679065"/>
                <a:gd name="connsiteX653" fmla="*/ 7467653 w 11218359"/>
                <a:gd name="connsiteY653" fmla="*/ 679066 h 679065"/>
                <a:gd name="connsiteX654" fmla="*/ 7479083 w 11218359"/>
                <a:gd name="connsiteY654" fmla="*/ 679066 h 679065"/>
                <a:gd name="connsiteX655" fmla="*/ 7490513 w 11218359"/>
                <a:gd name="connsiteY655" fmla="*/ 679066 h 679065"/>
                <a:gd name="connsiteX656" fmla="*/ 7501990 w 11218359"/>
                <a:gd name="connsiteY656" fmla="*/ 679066 h 679065"/>
                <a:gd name="connsiteX657" fmla="*/ 7513420 w 11218359"/>
                <a:gd name="connsiteY657" fmla="*/ 679066 h 679065"/>
                <a:gd name="connsiteX658" fmla="*/ 7524850 w 11218359"/>
                <a:gd name="connsiteY658" fmla="*/ 679066 h 679065"/>
                <a:gd name="connsiteX659" fmla="*/ 7536280 w 11218359"/>
                <a:gd name="connsiteY659" fmla="*/ 679066 h 679065"/>
                <a:gd name="connsiteX660" fmla="*/ 7547710 w 11218359"/>
                <a:gd name="connsiteY660" fmla="*/ 679066 h 679065"/>
                <a:gd name="connsiteX661" fmla="*/ 7559188 w 11218359"/>
                <a:gd name="connsiteY661" fmla="*/ 679066 h 679065"/>
                <a:gd name="connsiteX662" fmla="*/ 7570618 w 11218359"/>
                <a:gd name="connsiteY662" fmla="*/ 679066 h 679065"/>
                <a:gd name="connsiteX663" fmla="*/ 7582048 w 11218359"/>
                <a:gd name="connsiteY663" fmla="*/ 679066 h 679065"/>
                <a:gd name="connsiteX664" fmla="*/ 7593478 w 11218359"/>
                <a:gd name="connsiteY664" fmla="*/ 679066 h 679065"/>
                <a:gd name="connsiteX665" fmla="*/ 7604908 w 11218359"/>
                <a:gd name="connsiteY665" fmla="*/ 679066 h 679065"/>
                <a:gd name="connsiteX666" fmla="*/ 7616385 w 11218359"/>
                <a:gd name="connsiteY666" fmla="*/ 679066 h 679065"/>
                <a:gd name="connsiteX667" fmla="*/ 7627815 w 11218359"/>
                <a:gd name="connsiteY667" fmla="*/ 679066 h 679065"/>
                <a:gd name="connsiteX668" fmla="*/ 7639246 w 11218359"/>
                <a:gd name="connsiteY668" fmla="*/ 679066 h 679065"/>
                <a:gd name="connsiteX669" fmla="*/ 7650676 w 11218359"/>
                <a:gd name="connsiteY669" fmla="*/ 679066 h 679065"/>
                <a:gd name="connsiteX670" fmla="*/ 7662106 w 11218359"/>
                <a:gd name="connsiteY670" fmla="*/ 679066 h 679065"/>
                <a:gd name="connsiteX671" fmla="*/ 7673583 w 11218359"/>
                <a:gd name="connsiteY671" fmla="*/ 679066 h 679065"/>
                <a:gd name="connsiteX672" fmla="*/ 7685013 w 11218359"/>
                <a:gd name="connsiteY672" fmla="*/ 679066 h 679065"/>
                <a:gd name="connsiteX673" fmla="*/ 7696443 w 11218359"/>
                <a:gd name="connsiteY673" fmla="*/ 679066 h 679065"/>
                <a:gd name="connsiteX674" fmla="*/ 7707873 w 11218359"/>
                <a:gd name="connsiteY674" fmla="*/ 679066 h 679065"/>
                <a:gd name="connsiteX675" fmla="*/ 7719303 w 11218359"/>
                <a:gd name="connsiteY675" fmla="*/ 679066 h 679065"/>
                <a:gd name="connsiteX676" fmla="*/ 7730733 w 11218359"/>
                <a:gd name="connsiteY676" fmla="*/ 679066 h 679065"/>
                <a:gd name="connsiteX677" fmla="*/ 7742211 w 11218359"/>
                <a:gd name="connsiteY677" fmla="*/ 679066 h 679065"/>
                <a:gd name="connsiteX678" fmla="*/ 7753641 w 11218359"/>
                <a:gd name="connsiteY678" fmla="*/ 679066 h 679065"/>
                <a:gd name="connsiteX679" fmla="*/ 7765071 w 11218359"/>
                <a:gd name="connsiteY679" fmla="*/ 679066 h 679065"/>
                <a:gd name="connsiteX680" fmla="*/ 7776501 w 11218359"/>
                <a:gd name="connsiteY680" fmla="*/ 679066 h 679065"/>
                <a:gd name="connsiteX681" fmla="*/ 7787931 w 11218359"/>
                <a:gd name="connsiteY681" fmla="*/ 679066 h 679065"/>
                <a:gd name="connsiteX682" fmla="*/ 7799408 w 11218359"/>
                <a:gd name="connsiteY682" fmla="*/ 679066 h 679065"/>
                <a:gd name="connsiteX683" fmla="*/ 7810839 w 11218359"/>
                <a:gd name="connsiteY683" fmla="*/ 679066 h 679065"/>
                <a:gd name="connsiteX684" fmla="*/ 7822268 w 11218359"/>
                <a:gd name="connsiteY684" fmla="*/ 679066 h 679065"/>
                <a:gd name="connsiteX685" fmla="*/ 7833698 w 11218359"/>
                <a:gd name="connsiteY685" fmla="*/ 679066 h 679065"/>
                <a:gd name="connsiteX686" fmla="*/ 7845128 w 11218359"/>
                <a:gd name="connsiteY686" fmla="*/ 679066 h 679065"/>
                <a:gd name="connsiteX687" fmla="*/ 7856606 w 11218359"/>
                <a:gd name="connsiteY687" fmla="*/ 679066 h 679065"/>
                <a:gd name="connsiteX688" fmla="*/ 7868036 w 11218359"/>
                <a:gd name="connsiteY688" fmla="*/ 679066 h 679065"/>
                <a:gd name="connsiteX689" fmla="*/ 7879466 w 11218359"/>
                <a:gd name="connsiteY689" fmla="*/ 679066 h 679065"/>
                <a:gd name="connsiteX690" fmla="*/ 7890896 w 11218359"/>
                <a:gd name="connsiteY690" fmla="*/ 679066 h 679065"/>
                <a:gd name="connsiteX691" fmla="*/ 7902326 w 11218359"/>
                <a:gd name="connsiteY691" fmla="*/ 679066 h 679065"/>
                <a:gd name="connsiteX692" fmla="*/ 7913804 w 11218359"/>
                <a:gd name="connsiteY692" fmla="*/ 679066 h 679065"/>
                <a:gd name="connsiteX693" fmla="*/ 7925234 w 11218359"/>
                <a:gd name="connsiteY693" fmla="*/ 679066 h 679065"/>
                <a:gd name="connsiteX694" fmla="*/ 7936663 w 11218359"/>
                <a:gd name="connsiteY694" fmla="*/ 679066 h 679065"/>
                <a:gd name="connsiteX695" fmla="*/ 7948094 w 11218359"/>
                <a:gd name="connsiteY695" fmla="*/ 679066 h 679065"/>
                <a:gd name="connsiteX696" fmla="*/ 7959524 w 11218359"/>
                <a:gd name="connsiteY696" fmla="*/ 679066 h 679065"/>
                <a:gd name="connsiteX697" fmla="*/ 7971001 w 11218359"/>
                <a:gd name="connsiteY697" fmla="*/ 679066 h 679065"/>
                <a:gd name="connsiteX698" fmla="*/ 7982431 w 11218359"/>
                <a:gd name="connsiteY698" fmla="*/ 679066 h 679065"/>
                <a:gd name="connsiteX699" fmla="*/ 7993861 w 11218359"/>
                <a:gd name="connsiteY699" fmla="*/ 679066 h 679065"/>
                <a:gd name="connsiteX700" fmla="*/ 8005291 w 11218359"/>
                <a:gd name="connsiteY700" fmla="*/ 679066 h 679065"/>
                <a:gd name="connsiteX701" fmla="*/ 8016721 w 11218359"/>
                <a:gd name="connsiteY701" fmla="*/ 679066 h 679065"/>
                <a:gd name="connsiteX702" fmla="*/ 8028199 w 11218359"/>
                <a:gd name="connsiteY702" fmla="*/ 679066 h 679065"/>
                <a:gd name="connsiteX703" fmla="*/ 8039629 w 11218359"/>
                <a:gd name="connsiteY703" fmla="*/ 679066 h 679065"/>
                <a:gd name="connsiteX704" fmla="*/ 8051059 w 11218359"/>
                <a:gd name="connsiteY704" fmla="*/ 679066 h 679065"/>
                <a:gd name="connsiteX705" fmla="*/ 8062489 w 11218359"/>
                <a:gd name="connsiteY705" fmla="*/ 679066 h 679065"/>
                <a:gd name="connsiteX706" fmla="*/ 8073919 w 11218359"/>
                <a:gd name="connsiteY706" fmla="*/ 679066 h 679065"/>
                <a:gd name="connsiteX707" fmla="*/ 8085396 w 11218359"/>
                <a:gd name="connsiteY707" fmla="*/ 679066 h 679065"/>
                <a:gd name="connsiteX708" fmla="*/ 8096826 w 11218359"/>
                <a:gd name="connsiteY708" fmla="*/ 679066 h 679065"/>
                <a:gd name="connsiteX709" fmla="*/ 8108256 w 11218359"/>
                <a:gd name="connsiteY709" fmla="*/ 679066 h 679065"/>
                <a:gd name="connsiteX710" fmla="*/ 8119687 w 11218359"/>
                <a:gd name="connsiteY710" fmla="*/ 679066 h 679065"/>
                <a:gd name="connsiteX711" fmla="*/ 8131117 w 11218359"/>
                <a:gd name="connsiteY711" fmla="*/ 679066 h 679065"/>
                <a:gd name="connsiteX712" fmla="*/ 8142594 w 11218359"/>
                <a:gd name="connsiteY712" fmla="*/ 679066 h 679065"/>
                <a:gd name="connsiteX713" fmla="*/ 8154024 w 11218359"/>
                <a:gd name="connsiteY713" fmla="*/ 679066 h 679065"/>
                <a:gd name="connsiteX714" fmla="*/ 8165454 w 11218359"/>
                <a:gd name="connsiteY714" fmla="*/ 679066 h 679065"/>
                <a:gd name="connsiteX715" fmla="*/ 8176884 w 11218359"/>
                <a:gd name="connsiteY715" fmla="*/ 679066 h 679065"/>
                <a:gd name="connsiteX716" fmla="*/ 8188314 w 11218359"/>
                <a:gd name="connsiteY716" fmla="*/ 679066 h 679065"/>
                <a:gd name="connsiteX717" fmla="*/ 8199792 w 11218359"/>
                <a:gd name="connsiteY717" fmla="*/ 679066 h 679065"/>
                <a:gd name="connsiteX718" fmla="*/ 8211222 w 11218359"/>
                <a:gd name="connsiteY718" fmla="*/ 679066 h 679065"/>
                <a:gd name="connsiteX719" fmla="*/ 8222652 w 11218359"/>
                <a:gd name="connsiteY719" fmla="*/ 679066 h 679065"/>
                <a:gd name="connsiteX720" fmla="*/ 8234082 w 11218359"/>
                <a:gd name="connsiteY720" fmla="*/ 679066 h 679065"/>
                <a:gd name="connsiteX721" fmla="*/ 8245512 w 11218359"/>
                <a:gd name="connsiteY721" fmla="*/ 679066 h 679065"/>
                <a:gd name="connsiteX722" fmla="*/ 8256989 w 11218359"/>
                <a:gd name="connsiteY722" fmla="*/ 679066 h 679065"/>
                <a:gd name="connsiteX723" fmla="*/ 8268419 w 11218359"/>
                <a:gd name="connsiteY723" fmla="*/ 679066 h 679065"/>
                <a:gd name="connsiteX724" fmla="*/ 8279850 w 11218359"/>
                <a:gd name="connsiteY724" fmla="*/ 679066 h 679065"/>
                <a:gd name="connsiteX725" fmla="*/ 8291280 w 11218359"/>
                <a:gd name="connsiteY725" fmla="*/ 679066 h 679065"/>
                <a:gd name="connsiteX726" fmla="*/ 8302709 w 11218359"/>
                <a:gd name="connsiteY726" fmla="*/ 679066 h 679065"/>
                <a:gd name="connsiteX727" fmla="*/ 8314187 w 11218359"/>
                <a:gd name="connsiteY727" fmla="*/ 679066 h 679065"/>
                <a:gd name="connsiteX728" fmla="*/ 8325617 w 11218359"/>
                <a:gd name="connsiteY728" fmla="*/ 679066 h 679065"/>
                <a:gd name="connsiteX729" fmla="*/ 8337047 w 11218359"/>
                <a:gd name="connsiteY729" fmla="*/ 679066 h 679065"/>
                <a:gd name="connsiteX730" fmla="*/ 8348477 w 11218359"/>
                <a:gd name="connsiteY730" fmla="*/ 679066 h 679065"/>
                <a:gd name="connsiteX731" fmla="*/ 8359907 w 11218359"/>
                <a:gd name="connsiteY731" fmla="*/ 679066 h 679065"/>
                <a:gd name="connsiteX732" fmla="*/ 8371385 w 11218359"/>
                <a:gd name="connsiteY732" fmla="*/ 679066 h 679065"/>
                <a:gd name="connsiteX733" fmla="*/ 8382815 w 11218359"/>
                <a:gd name="connsiteY733" fmla="*/ 679066 h 679065"/>
                <a:gd name="connsiteX734" fmla="*/ 8394245 w 11218359"/>
                <a:gd name="connsiteY734" fmla="*/ 679066 h 679065"/>
                <a:gd name="connsiteX735" fmla="*/ 8405674 w 11218359"/>
                <a:gd name="connsiteY735" fmla="*/ 679066 h 679065"/>
                <a:gd name="connsiteX736" fmla="*/ 8417104 w 11218359"/>
                <a:gd name="connsiteY736" fmla="*/ 679066 h 679065"/>
                <a:gd name="connsiteX737" fmla="*/ 8428582 w 11218359"/>
                <a:gd name="connsiteY737" fmla="*/ 679066 h 679065"/>
                <a:gd name="connsiteX738" fmla="*/ 8440012 w 11218359"/>
                <a:gd name="connsiteY738" fmla="*/ 679066 h 679065"/>
                <a:gd name="connsiteX739" fmla="*/ 8451442 w 11218359"/>
                <a:gd name="connsiteY739" fmla="*/ 679066 h 679065"/>
                <a:gd name="connsiteX740" fmla="*/ 8462872 w 11218359"/>
                <a:gd name="connsiteY740" fmla="*/ 679066 h 679065"/>
                <a:gd name="connsiteX741" fmla="*/ 8474302 w 11218359"/>
                <a:gd name="connsiteY741" fmla="*/ 679066 h 679065"/>
                <a:gd name="connsiteX742" fmla="*/ 8485780 w 11218359"/>
                <a:gd name="connsiteY742" fmla="*/ 679066 h 679065"/>
                <a:gd name="connsiteX743" fmla="*/ 8497210 w 11218359"/>
                <a:gd name="connsiteY743" fmla="*/ 679066 h 679065"/>
                <a:gd name="connsiteX744" fmla="*/ 8508640 w 11218359"/>
                <a:gd name="connsiteY744" fmla="*/ 679066 h 679065"/>
                <a:gd name="connsiteX745" fmla="*/ 8520069 w 11218359"/>
                <a:gd name="connsiteY745" fmla="*/ 679066 h 679065"/>
                <a:gd name="connsiteX746" fmla="*/ 8531500 w 11218359"/>
                <a:gd name="connsiteY746" fmla="*/ 679066 h 679065"/>
                <a:gd name="connsiteX747" fmla="*/ 8542977 w 11218359"/>
                <a:gd name="connsiteY747" fmla="*/ 679066 h 679065"/>
                <a:gd name="connsiteX748" fmla="*/ 8554407 w 11218359"/>
                <a:gd name="connsiteY748" fmla="*/ 679066 h 679065"/>
                <a:gd name="connsiteX749" fmla="*/ 8565837 w 11218359"/>
                <a:gd name="connsiteY749" fmla="*/ 679066 h 679065"/>
                <a:gd name="connsiteX750" fmla="*/ 8577267 w 11218359"/>
                <a:gd name="connsiteY750" fmla="*/ 679066 h 679065"/>
                <a:gd name="connsiteX751" fmla="*/ 8588697 w 11218359"/>
                <a:gd name="connsiteY751" fmla="*/ 679066 h 679065"/>
                <a:gd name="connsiteX752" fmla="*/ 8600175 w 11218359"/>
                <a:gd name="connsiteY752" fmla="*/ 679066 h 679065"/>
                <a:gd name="connsiteX753" fmla="*/ 8611605 w 11218359"/>
                <a:gd name="connsiteY753" fmla="*/ 679066 h 679065"/>
                <a:gd name="connsiteX754" fmla="*/ 8623035 w 11218359"/>
                <a:gd name="connsiteY754" fmla="*/ 679066 h 679065"/>
                <a:gd name="connsiteX755" fmla="*/ 8634465 w 11218359"/>
                <a:gd name="connsiteY755" fmla="*/ 679066 h 679065"/>
                <a:gd name="connsiteX756" fmla="*/ 8645895 w 11218359"/>
                <a:gd name="connsiteY756" fmla="*/ 679066 h 679065"/>
                <a:gd name="connsiteX757" fmla="*/ 8657373 w 11218359"/>
                <a:gd name="connsiteY757" fmla="*/ 679066 h 679065"/>
                <a:gd name="connsiteX758" fmla="*/ 8668802 w 11218359"/>
                <a:gd name="connsiteY758" fmla="*/ 679066 h 679065"/>
                <a:gd name="connsiteX759" fmla="*/ 8680232 w 11218359"/>
                <a:gd name="connsiteY759" fmla="*/ 679066 h 679065"/>
                <a:gd name="connsiteX760" fmla="*/ 8691662 w 11218359"/>
                <a:gd name="connsiteY760" fmla="*/ 679066 h 679065"/>
                <a:gd name="connsiteX761" fmla="*/ 8703093 w 11218359"/>
                <a:gd name="connsiteY761" fmla="*/ 679066 h 679065"/>
                <a:gd name="connsiteX762" fmla="*/ 8714570 w 11218359"/>
                <a:gd name="connsiteY762" fmla="*/ 679066 h 679065"/>
                <a:gd name="connsiteX763" fmla="*/ 8726000 w 11218359"/>
                <a:gd name="connsiteY763" fmla="*/ 679066 h 679065"/>
                <a:gd name="connsiteX764" fmla="*/ 8737430 w 11218359"/>
                <a:gd name="connsiteY764" fmla="*/ 679066 h 679065"/>
                <a:gd name="connsiteX765" fmla="*/ 8748860 w 11218359"/>
                <a:gd name="connsiteY765" fmla="*/ 679066 h 679065"/>
                <a:gd name="connsiteX766" fmla="*/ 8760290 w 11218359"/>
                <a:gd name="connsiteY766" fmla="*/ 679066 h 679065"/>
                <a:gd name="connsiteX767" fmla="*/ 8771768 w 11218359"/>
                <a:gd name="connsiteY767" fmla="*/ 679066 h 679065"/>
                <a:gd name="connsiteX768" fmla="*/ 8783198 w 11218359"/>
                <a:gd name="connsiteY768" fmla="*/ 679066 h 679065"/>
                <a:gd name="connsiteX769" fmla="*/ 8794628 w 11218359"/>
                <a:gd name="connsiteY769" fmla="*/ 679066 h 679065"/>
                <a:gd name="connsiteX770" fmla="*/ 8806058 w 11218359"/>
                <a:gd name="connsiteY770" fmla="*/ 679066 h 679065"/>
                <a:gd name="connsiteX771" fmla="*/ 8817488 w 11218359"/>
                <a:gd name="connsiteY771" fmla="*/ 679066 h 679065"/>
                <a:gd name="connsiteX772" fmla="*/ 8828918 w 11218359"/>
                <a:gd name="connsiteY772" fmla="*/ 679066 h 679065"/>
                <a:gd name="connsiteX773" fmla="*/ 8840395 w 11218359"/>
                <a:gd name="connsiteY773" fmla="*/ 679066 h 679065"/>
                <a:gd name="connsiteX774" fmla="*/ 8851825 w 11218359"/>
                <a:gd name="connsiteY774" fmla="*/ 679066 h 679065"/>
                <a:gd name="connsiteX775" fmla="*/ 8863256 w 11218359"/>
                <a:gd name="connsiteY775" fmla="*/ 679066 h 679065"/>
                <a:gd name="connsiteX776" fmla="*/ 8874686 w 11218359"/>
                <a:gd name="connsiteY776" fmla="*/ 679066 h 679065"/>
                <a:gd name="connsiteX777" fmla="*/ 8886115 w 11218359"/>
                <a:gd name="connsiteY777" fmla="*/ 679066 h 679065"/>
                <a:gd name="connsiteX778" fmla="*/ 8897593 w 11218359"/>
                <a:gd name="connsiteY778" fmla="*/ 679066 h 679065"/>
                <a:gd name="connsiteX779" fmla="*/ 8909022 w 11218359"/>
                <a:gd name="connsiteY779" fmla="*/ 679066 h 679065"/>
                <a:gd name="connsiteX780" fmla="*/ 8920453 w 11218359"/>
                <a:gd name="connsiteY780" fmla="*/ 679066 h 679065"/>
                <a:gd name="connsiteX781" fmla="*/ 8931883 w 11218359"/>
                <a:gd name="connsiteY781" fmla="*/ 679066 h 679065"/>
                <a:gd name="connsiteX782" fmla="*/ 8943313 w 11218359"/>
                <a:gd name="connsiteY782" fmla="*/ 679066 h 679065"/>
                <a:gd name="connsiteX783" fmla="*/ 8954791 w 11218359"/>
                <a:gd name="connsiteY783" fmla="*/ 679066 h 679065"/>
                <a:gd name="connsiteX784" fmla="*/ 8966220 w 11218359"/>
                <a:gd name="connsiteY784" fmla="*/ 679066 h 679065"/>
                <a:gd name="connsiteX785" fmla="*/ 8977651 w 11218359"/>
                <a:gd name="connsiteY785" fmla="*/ 679066 h 679065"/>
                <a:gd name="connsiteX786" fmla="*/ 8989080 w 11218359"/>
                <a:gd name="connsiteY786" fmla="*/ 679066 h 679065"/>
                <a:gd name="connsiteX787" fmla="*/ 9000511 w 11218359"/>
                <a:gd name="connsiteY787" fmla="*/ 679066 h 679065"/>
                <a:gd name="connsiteX788" fmla="*/ 9011988 w 11218359"/>
                <a:gd name="connsiteY788" fmla="*/ 679066 h 679065"/>
                <a:gd name="connsiteX789" fmla="*/ 9023418 w 11218359"/>
                <a:gd name="connsiteY789" fmla="*/ 679066 h 679065"/>
                <a:gd name="connsiteX790" fmla="*/ 9034849 w 11218359"/>
                <a:gd name="connsiteY790" fmla="*/ 679066 h 679065"/>
                <a:gd name="connsiteX791" fmla="*/ 9046278 w 11218359"/>
                <a:gd name="connsiteY791" fmla="*/ 679066 h 679065"/>
                <a:gd name="connsiteX792" fmla="*/ 9057709 w 11218359"/>
                <a:gd name="connsiteY792" fmla="*/ 679066 h 679065"/>
                <a:gd name="connsiteX793" fmla="*/ 9069186 w 11218359"/>
                <a:gd name="connsiteY793" fmla="*/ 679066 h 679065"/>
                <a:gd name="connsiteX794" fmla="*/ 9080615 w 11218359"/>
                <a:gd name="connsiteY794" fmla="*/ 679066 h 679065"/>
                <a:gd name="connsiteX795" fmla="*/ 9092046 w 11218359"/>
                <a:gd name="connsiteY795" fmla="*/ 679066 h 679065"/>
                <a:gd name="connsiteX796" fmla="*/ 9103476 w 11218359"/>
                <a:gd name="connsiteY796" fmla="*/ 679066 h 679065"/>
                <a:gd name="connsiteX797" fmla="*/ 9114906 w 11218359"/>
                <a:gd name="connsiteY797" fmla="*/ 679066 h 679065"/>
                <a:gd name="connsiteX798" fmla="*/ 9126384 w 11218359"/>
                <a:gd name="connsiteY798" fmla="*/ 679066 h 679065"/>
                <a:gd name="connsiteX799" fmla="*/ 9137813 w 11218359"/>
                <a:gd name="connsiteY799" fmla="*/ 679066 h 679065"/>
                <a:gd name="connsiteX800" fmla="*/ 9149244 w 11218359"/>
                <a:gd name="connsiteY800" fmla="*/ 679066 h 679065"/>
                <a:gd name="connsiteX801" fmla="*/ 9160673 w 11218359"/>
                <a:gd name="connsiteY801" fmla="*/ 679066 h 679065"/>
                <a:gd name="connsiteX802" fmla="*/ 9172104 w 11218359"/>
                <a:gd name="connsiteY802" fmla="*/ 679066 h 679065"/>
                <a:gd name="connsiteX803" fmla="*/ 9183581 w 11218359"/>
                <a:gd name="connsiteY803" fmla="*/ 679066 h 679065"/>
                <a:gd name="connsiteX804" fmla="*/ 9195011 w 11218359"/>
                <a:gd name="connsiteY804" fmla="*/ 679066 h 679065"/>
                <a:gd name="connsiteX805" fmla="*/ 9206442 w 11218359"/>
                <a:gd name="connsiteY805" fmla="*/ 679066 h 679065"/>
                <a:gd name="connsiteX806" fmla="*/ 9217871 w 11218359"/>
                <a:gd name="connsiteY806" fmla="*/ 679066 h 679065"/>
                <a:gd name="connsiteX807" fmla="*/ 9229301 w 11218359"/>
                <a:gd name="connsiteY807" fmla="*/ 679066 h 679065"/>
                <a:gd name="connsiteX808" fmla="*/ 9240779 w 11218359"/>
                <a:gd name="connsiteY808" fmla="*/ 679066 h 679065"/>
                <a:gd name="connsiteX809" fmla="*/ 9252209 w 11218359"/>
                <a:gd name="connsiteY809" fmla="*/ 679066 h 679065"/>
                <a:gd name="connsiteX810" fmla="*/ 9263639 w 11218359"/>
                <a:gd name="connsiteY810" fmla="*/ 679066 h 679065"/>
                <a:gd name="connsiteX811" fmla="*/ 9275069 w 11218359"/>
                <a:gd name="connsiteY811" fmla="*/ 679066 h 679065"/>
                <a:gd name="connsiteX812" fmla="*/ 9286498 w 11218359"/>
                <a:gd name="connsiteY812" fmla="*/ 679066 h 679065"/>
                <a:gd name="connsiteX813" fmla="*/ 9297977 w 11218359"/>
                <a:gd name="connsiteY813" fmla="*/ 679066 h 679065"/>
                <a:gd name="connsiteX814" fmla="*/ 9309406 w 11218359"/>
                <a:gd name="connsiteY814" fmla="*/ 679066 h 679065"/>
                <a:gd name="connsiteX815" fmla="*/ 9320837 w 11218359"/>
                <a:gd name="connsiteY815" fmla="*/ 679066 h 679065"/>
                <a:gd name="connsiteX816" fmla="*/ 9332266 w 11218359"/>
                <a:gd name="connsiteY816" fmla="*/ 679066 h 679065"/>
                <a:gd name="connsiteX817" fmla="*/ 9343696 w 11218359"/>
                <a:gd name="connsiteY817" fmla="*/ 679066 h 679065"/>
                <a:gd name="connsiteX818" fmla="*/ 9355174 w 11218359"/>
                <a:gd name="connsiteY818" fmla="*/ 679066 h 679065"/>
                <a:gd name="connsiteX819" fmla="*/ 9366604 w 11218359"/>
                <a:gd name="connsiteY819" fmla="*/ 679066 h 679065"/>
                <a:gd name="connsiteX820" fmla="*/ 9378035 w 11218359"/>
                <a:gd name="connsiteY820" fmla="*/ 679066 h 679065"/>
                <a:gd name="connsiteX821" fmla="*/ 9389464 w 11218359"/>
                <a:gd name="connsiteY821" fmla="*/ 679066 h 679065"/>
                <a:gd name="connsiteX822" fmla="*/ 9400894 w 11218359"/>
                <a:gd name="connsiteY822" fmla="*/ 679066 h 679065"/>
                <a:gd name="connsiteX823" fmla="*/ 9412372 w 11218359"/>
                <a:gd name="connsiteY823" fmla="*/ 679066 h 679065"/>
                <a:gd name="connsiteX824" fmla="*/ 9423802 w 11218359"/>
                <a:gd name="connsiteY824" fmla="*/ 679066 h 679065"/>
                <a:gd name="connsiteX825" fmla="*/ 9435232 w 11218359"/>
                <a:gd name="connsiteY825" fmla="*/ 679066 h 679065"/>
                <a:gd name="connsiteX826" fmla="*/ 9446662 w 11218359"/>
                <a:gd name="connsiteY826" fmla="*/ 679066 h 679065"/>
                <a:gd name="connsiteX827" fmla="*/ 9458091 w 11218359"/>
                <a:gd name="connsiteY827" fmla="*/ 679066 h 679065"/>
                <a:gd name="connsiteX828" fmla="*/ 9469570 w 11218359"/>
                <a:gd name="connsiteY828" fmla="*/ 679066 h 679065"/>
                <a:gd name="connsiteX829" fmla="*/ 9480999 w 11218359"/>
                <a:gd name="connsiteY829" fmla="*/ 679066 h 679065"/>
                <a:gd name="connsiteX830" fmla="*/ 9492429 w 11218359"/>
                <a:gd name="connsiteY830" fmla="*/ 679066 h 679065"/>
                <a:gd name="connsiteX831" fmla="*/ 9503859 w 11218359"/>
                <a:gd name="connsiteY831" fmla="*/ 679066 h 679065"/>
                <a:gd name="connsiteX832" fmla="*/ 9515289 w 11218359"/>
                <a:gd name="connsiteY832" fmla="*/ 679066 h 679065"/>
                <a:gd name="connsiteX833" fmla="*/ 9526767 w 11218359"/>
                <a:gd name="connsiteY833" fmla="*/ 679066 h 679065"/>
                <a:gd name="connsiteX834" fmla="*/ 9538197 w 11218359"/>
                <a:gd name="connsiteY834" fmla="*/ 679066 h 679065"/>
                <a:gd name="connsiteX835" fmla="*/ 9549626 w 11218359"/>
                <a:gd name="connsiteY835" fmla="*/ 679066 h 679065"/>
                <a:gd name="connsiteX836" fmla="*/ 9561057 w 11218359"/>
                <a:gd name="connsiteY836" fmla="*/ 679066 h 679065"/>
                <a:gd name="connsiteX837" fmla="*/ 9572487 w 11218359"/>
                <a:gd name="connsiteY837" fmla="*/ 679066 h 679065"/>
                <a:gd name="connsiteX838" fmla="*/ 9583965 w 11218359"/>
                <a:gd name="connsiteY838" fmla="*/ 679066 h 679065"/>
                <a:gd name="connsiteX839" fmla="*/ 9595395 w 11218359"/>
                <a:gd name="connsiteY839" fmla="*/ 679066 h 679065"/>
                <a:gd name="connsiteX840" fmla="*/ 9606824 w 11218359"/>
                <a:gd name="connsiteY840" fmla="*/ 679066 h 679065"/>
                <a:gd name="connsiteX841" fmla="*/ 9618255 w 11218359"/>
                <a:gd name="connsiteY841" fmla="*/ 679066 h 679065"/>
                <a:gd name="connsiteX842" fmla="*/ 9629684 w 11218359"/>
                <a:gd name="connsiteY842" fmla="*/ 679066 h 679065"/>
                <a:gd name="connsiteX843" fmla="*/ 9641163 w 11218359"/>
                <a:gd name="connsiteY843" fmla="*/ 679066 h 679065"/>
                <a:gd name="connsiteX844" fmla="*/ 9652592 w 11218359"/>
                <a:gd name="connsiteY844" fmla="*/ 679066 h 679065"/>
                <a:gd name="connsiteX845" fmla="*/ 9664022 w 11218359"/>
                <a:gd name="connsiteY845" fmla="*/ 679066 h 679065"/>
                <a:gd name="connsiteX846" fmla="*/ 9675452 w 11218359"/>
                <a:gd name="connsiteY846" fmla="*/ 679066 h 679065"/>
                <a:gd name="connsiteX847" fmla="*/ 9686882 w 11218359"/>
                <a:gd name="connsiteY847" fmla="*/ 679066 h 679065"/>
                <a:gd name="connsiteX848" fmla="*/ 9698360 w 11218359"/>
                <a:gd name="connsiteY848" fmla="*/ 679066 h 679065"/>
                <a:gd name="connsiteX849" fmla="*/ 9709790 w 11218359"/>
                <a:gd name="connsiteY849" fmla="*/ 679066 h 679065"/>
                <a:gd name="connsiteX850" fmla="*/ 9721219 w 11218359"/>
                <a:gd name="connsiteY850" fmla="*/ 679066 h 679065"/>
                <a:gd name="connsiteX851" fmla="*/ 9732650 w 11218359"/>
                <a:gd name="connsiteY851" fmla="*/ 679066 h 679065"/>
                <a:gd name="connsiteX852" fmla="*/ 9744080 w 11218359"/>
                <a:gd name="connsiteY852" fmla="*/ 679066 h 679065"/>
                <a:gd name="connsiteX853" fmla="*/ 9755557 w 11218359"/>
                <a:gd name="connsiteY853" fmla="*/ 679066 h 679065"/>
                <a:gd name="connsiteX854" fmla="*/ 9766988 w 11218359"/>
                <a:gd name="connsiteY854" fmla="*/ 679066 h 679065"/>
                <a:gd name="connsiteX855" fmla="*/ 9778417 w 11218359"/>
                <a:gd name="connsiteY855" fmla="*/ 679066 h 679065"/>
                <a:gd name="connsiteX856" fmla="*/ 9789848 w 11218359"/>
                <a:gd name="connsiteY856" fmla="*/ 679066 h 679065"/>
                <a:gd name="connsiteX857" fmla="*/ 9801277 w 11218359"/>
                <a:gd name="connsiteY857" fmla="*/ 679066 h 679065"/>
                <a:gd name="connsiteX858" fmla="*/ 9812755 w 11218359"/>
                <a:gd name="connsiteY858" fmla="*/ 679066 h 679065"/>
                <a:gd name="connsiteX859" fmla="*/ 9824185 w 11218359"/>
                <a:gd name="connsiteY859" fmla="*/ 679066 h 679065"/>
                <a:gd name="connsiteX860" fmla="*/ 9835615 w 11218359"/>
                <a:gd name="connsiteY860" fmla="*/ 679066 h 679065"/>
                <a:gd name="connsiteX861" fmla="*/ 9847045 w 11218359"/>
                <a:gd name="connsiteY861" fmla="*/ 679066 h 679065"/>
                <a:gd name="connsiteX862" fmla="*/ 9858475 w 11218359"/>
                <a:gd name="connsiteY862" fmla="*/ 679066 h 679065"/>
                <a:gd name="connsiteX863" fmla="*/ 9869952 w 11218359"/>
                <a:gd name="connsiteY863" fmla="*/ 679066 h 679065"/>
                <a:gd name="connsiteX864" fmla="*/ 9881383 w 11218359"/>
                <a:gd name="connsiteY864" fmla="*/ 679066 h 679065"/>
                <a:gd name="connsiteX865" fmla="*/ 9892812 w 11218359"/>
                <a:gd name="connsiteY865" fmla="*/ 679066 h 679065"/>
                <a:gd name="connsiteX866" fmla="*/ 9904243 w 11218359"/>
                <a:gd name="connsiteY866" fmla="*/ 679066 h 679065"/>
                <a:gd name="connsiteX867" fmla="*/ 9915673 w 11218359"/>
                <a:gd name="connsiteY867" fmla="*/ 679066 h 679065"/>
                <a:gd name="connsiteX868" fmla="*/ 9927102 w 11218359"/>
                <a:gd name="connsiteY868" fmla="*/ 679066 h 679065"/>
                <a:gd name="connsiteX869" fmla="*/ 9938581 w 11218359"/>
                <a:gd name="connsiteY869" fmla="*/ 679066 h 679065"/>
                <a:gd name="connsiteX870" fmla="*/ 9950010 w 11218359"/>
                <a:gd name="connsiteY870" fmla="*/ 679066 h 679065"/>
                <a:gd name="connsiteX871" fmla="*/ 9961441 w 11218359"/>
                <a:gd name="connsiteY871" fmla="*/ 679066 h 679065"/>
                <a:gd name="connsiteX872" fmla="*/ 9972870 w 11218359"/>
                <a:gd name="connsiteY872" fmla="*/ 679066 h 679065"/>
                <a:gd name="connsiteX873" fmla="*/ 9984300 w 11218359"/>
                <a:gd name="connsiteY873" fmla="*/ 679066 h 679065"/>
                <a:gd name="connsiteX874" fmla="*/ 9995778 w 11218359"/>
                <a:gd name="connsiteY874" fmla="*/ 679066 h 679065"/>
                <a:gd name="connsiteX875" fmla="*/ 10007208 w 11218359"/>
                <a:gd name="connsiteY875" fmla="*/ 679066 h 679065"/>
                <a:gd name="connsiteX876" fmla="*/ 10018638 w 11218359"/>
                <a:gd name="connsiteY876" fmla="*/ 679066 h 679065"/>
                <a:gd name="connsiteX877" fmla="*/ 10030068 w 11218359"/>
                <a:gd name="connsiteY877" fmla="*/ 679066 h 679065"/>
                <a:gd name="connsiteX878" fmla="*/ 10041498 w 11218359"/>
                <a:gd name="connsiteY878" fmla="*/ 679066 h 679065"/>
                <a:gd name="connsiteX879" fmla="*/ 10052976 w 11218359"/>
                <a:gd name="connsiteY879" fmla="*/ 679066 h 679065"/>
                <a:gd name="connsiteX880" fmla="*/ 10064405 w 11218359"/>
                <a:gd name="connsiteY880" fmla="*/ 679066 h 679065"/>
                <a:gd name="connsiteX881" fmla="*/ 10075835 w 11218359"/>
                <a:gd name="connsiteY881" fmla="*/ 679066 h 679065"/>
                <a:gd name="connsiteX882" fmla="*/ 10087266 w 11218359"/>
                <a:gd name="connsiteY882" fmla="*/ 679066 h 679065"/>
                <a:gd name="connsiteX883" fmla="*/ 10098695 w 11218359"/>
                <a:gd name="connsiteY883" fmla="*/ 679066 h 679065"/>
                <a:gd name="connsiteX884" fmla="*/ 10110174 w 11218359"/>
                <a:gd name="connsiteY884" fmla="*/ 679066 h 679065"/>
                <a:gd name="connsiteX885" fmla="*/ 10121603 w 11218359"/>
                <a:gd name="connsiteY885" fmla="*/ 679066 h 679065"/>
                <a:gd name="connsiteX886" fmla="*/ 10133033 w 11218359"/>
                <a:gd name="connsiteY886" fmla="*/ 679066 h 679065"/>
                <a:gd name="connsiteX887" fmla="*/ 10144463 w 11218359"/>
                <a:gd name="connsiteY887" fmla="*/ 679066 h 679065"/>
                <a:gd name="connsiteX888" fmla="*/ 10155893 w 11218359"/>
                <a:gd name="connsiteY888" fmla="*/ 679066 h 679065"/>
                <a:gd name="connsiteX889" fmla="*/ 10167371 w 11218359"/>
                <a:gd name="connsiteY889" fmla="*/ 679066 h 679065"/>
                <a:gd name="connsiteX890" fmla="*/ 10178801 w 11218359"/>
                <a:gd name="connsiteY890" fmla="*/ 679066 h 679065"/>
                <a:gd name="connsiteX891" fmla="*/ 10190230 w 11218359"/>
                <a:gd name="connsiteY891" fmla="*/ 679066 h 679065"/>
                <a:gd name="connsiteX892" fmla="*/ 10201661 w 11218359"/>
                <a:gd name="connsiteY892" fmla="*/ 679066 h 679065"/>
                <a:gd name="connsiteX893" fmla="*/ 10213091 w 11218359"/>
                <a:gd name="connsiteY893" fmla="*/ 679066 h 679065"/>
                <a:gd name="connsiteX894" fmla="*/ 10224569 w 11218359"/>
                <a:gd name="connsiteY894" fmla="*/ 679066 h 679065"/>
                <a:gd name="connsiteX895" fmla="*/ 10235998 w 11218359"/>
                <a:gd name="connsiteY895" fmla="*/ 679066 h 679065"/>
                <a:gd name="connsiteX896" fmla="*/ 10247428 w 11218359"/>
                <a:gd name="connsiteY896" fmla="*/ 679066 h 679065"/>
                <a:gd name="connsiteX897" fmla="*/ 10258859 w 11218359"/>
                <a:gd name="connsiteY897" fmla="*/ 679066 h 679065"/>
                <a:gd name="connsiteX898" fmla="*/ 10270288 w 11218359"/>
                <a:gd name="connsiteY898" fmla="*/ 679066 h 679065"/>
                <a:gd name="connsiteX899" fmla="*/ 10281767 w 11218359"/>
                <a:gd name="connsiteY899" fmla="*/ 679066 h 679065"/>
                <a:gd name="connsiteX900" fmla="*/ 10293196 w 11218359"/>
                <a:gd name="connsiteY900" fmla="*/ 679066 h 679065"/>
                <a:gd name="connsiteX901" fmla="*/ 10304626 w 11218359"/>
                <a:gd name="connsiteY901" fmla="*/ 679066 h 679065"/>
                <a:gd name="connsiteX902" fmla="*/ 10316056 w 11218359"/>
                <a:gd name="connsiteY902" fmla="*/ 679066 h 679065"/>
                <a:gd name="connsiteX903" fmla="*/ 10327486 w 11218359"/>
                <a:gd name="connsiteY903" fmla="*/ 679066 h 679065"/>
                <a:gd name="connsiteX904" fmla="*/ 10338963 w 11218359"/>
                <a:gd name="connsiteY904" fmla="*/ 679066 h 679065"/>
                <a:gd name="connsiteX905" fmla="*/ 10350394 w 11218359"/>
                <a:gd name="connsiteY905" fmla="*/ 679066 h 679065"/>
                <a:gd name="connsiteX906" fmla="*/ 10361823 w 11218359"/>
                <a:gd name="connsiteY906" fmla="*/ 679066 h 679065"/>
                <a:gd name="connsiteX907" fmla="*/ 10373254 w 11218359"/>
                <a:gd name="connsiteY907" fmla="*/ 679066 h 679065"/>
                <a:gd name="connsiteX908" fmla="*/ 10384684 w 11218359"/>
                <a:gd name="connsiteY908" fmla="*/ 679066 h 679065"/>
                <a:gd name="connsiteX909" fmla="*/ 10396161 w 11218359"/>
                <a:gd name="connsiteY909" fmla="*/ 679066 h 679065"/>
                <a:gd name="connsiteX910" fmla="*/ 10407591 w 11218359"/>
                <a:gd name="connsiteY910" fmla="*/ 679066 h 679065"/>
                <a:gd name="connsiteX911" fmla="*/ 10419021 w 11218359"/>
                <a:gd name="connsiteY911" fmla="*/ 679066 h 679065"/>
                <a:gd name="connsiteX912" fmla="*/ 10430452 w 11218359"/>
                <a:gd name="connsiteY912" fmla="*/ 679066 h 679065"/>
                <a:gd name="connsiteX913" fmla="*/ 10441881 w 11218359"/>
                <a:gd name="connsiteY913" fmla="*/ 679066 h 679065"/>
                <a:gd name="connsiteX914" fmla="*/ 10453358 w 11218359"/>
                <a:gd name="connsiteY914" fmla="*/ 679066 h 679065"/>
                <a:gd name="connsiteX915" fmla="*/ 10464789 w 11218359"/>
                <a:gd name="connsiteY915" fmla="*/ 679066 h 679065"/>
                <a:gd name="connsiteX916" fmla="*/ 10476219 w 11218359"/>
                <a:gd name="connsiteY916" fmla="*/ 679066 h 679065"/>
                <a:gd name="connsiteX917" fmla="*/ 10487649 w 11218359"/>
                <a:gd name="connsiteY917" fmla="*/ 679066 h 679065"/>
                <a:gd name="connsiteX918" fmla="*/ 10499079 w 11218359"/>
                <a:gd name="connsiteY918" fmla="*/ 679066 h 679065"/>
                <a:gd name="connsiteX919" fmla="*/ 10510556 w 11218359"/>
                <a:gd name="connsiteY919" fmla="*/ 679066 h 679065"/>
                <a:gd name="connsiteX920" fmla="*/ 10521987 w 11218359"/>
                <a:gd name="connsiteY920" fmla="*/ 679066 h 679065"/>
                <a:gd name="connsiteX921" fmla="*/ 10533416 w 11218359"/>
                <a:gd name="connsiteY921" fmla="*/ 679066 h 679065"/>
                <a:gd name="connsiteX922" fmla="*/ 10544847 w 11218359"/>
                <a:gd name="connsiteY922" fmla="*/ 679066 h 679065"/>
                <a:gd name="connsiteX923" fmla="*/ 10556277 w 11218359"/>
                <a:gd name="connsiteY923" fmla="*/ 679066 h 679065"/>
                <a:gd name="connsiteX924" fmla="*/ 10567754 w 11218359"/>
                <a:gd name="connsiteY924" fmla="*/ 679066 h 679065"/>
                <a:gd name="connsiteX925" fmla="*/ 10579184 w 11218359"/>
                <a:gd name="connsiteY925" fmla="*/ 679066 h 679065"/>
                <a:gd name="connsiteX926" fmla="*/ 10590614 w 11218359"/>
                <a:gd name="connsiteY926" fmla="*/ 679066 h 679065"/>
                <a:gd name="connsiteX927" fmla="*/ 10602045 w 11218359"/>
                <a:gd name="connsiteY927" fmla="*/ 679066 h 679065"/>
                <a:gd name="connsiteX928" fmla="*/ 10613474 w 11218359"/>
                <a:gd name="connsiteY928" fmla="*/ 679066 h 679065"/>
                <a:gd name="connsiteX929" fmla="*/ 10624951 w 11218359"/>
                <a:gd name="connsiteY929" fmla="*/ 679066 h 679065"/>
                <a:gd name="connsiteX930" fmla="*/ 10636382 w 11218359"/>
                <a:gd name="connsiteY930" fmla="*/ 679066 h 679065"/>
                <a:gd name="connsiteX931" fmla="*/ 10647812 w 11218359"/>
                <a:gd name="connsiteY931" fmla="*/ 679066 h 679065"/>
                <a:gd name="connsiteX932" fmla="*/ 10659241 w 11218359"/>
                <a:gd name="connsiteY932" fmla="*/ 679066 h 679065"/>
                <a:gd name="connsiteX933" fmla="*/ 10670672 w 11218359"/>
                <a:gd name="connsiteY933" fmla="*/ 679066 h 679065"/>
                <a:gd name="connsiteX934" fmla="*/ 10682149 w 11218359"/>
                <a:gd name="connsiteY934" fmla="*/ 679066 h 679065"/>
                <a:gd name="connsiteX935" fmla="*/ 10693580 w 11218359"/>
                <a:gd name="connsiteY935" fmla="*/ 679066 h 679065"/>
                <a:gd name="connsiteX936" fmla="*/ 10705009 w 11218359"/>
                <a:gd name="connsiteY936" fmla="*/ 679066 h 679065"/>
                <a:gd name="connsiteX937" fmla="*/ 10716439 w 11218359"/>
                <a:gd name="connsiteY937" fmla="*/ 679066 h 679065"/>
                <a:gd name="connsiteX938" fmla="*/ 10727870 w 11218359"/>
                <a:gd name="connsiteY938" fmla="*/ 679066 h 679065"/>
                <a:gd name="connsiteX939" fmla="*/ 10739347 w 11218359"/>
                <a:gd name="connsiteY939" fmla="*/ 679066 h 679065"/>
                <a:gd name="connsiteX940" fmla="*/ 10750778 w 11218359"/>
                <a:gd name="connsiteY940" fmla="*/ 679066 h 679065"/>
                <a:gd name="connsiteX941" fmla="*/ 10762207 w 11218359"/>
                <a:gd name="connsiteY941" fmla="*/ 679066 h 679065"/>
                <a:gd name="connsiteX942" fmla="*/ 10773637 w 11218359"/>
                <a:gd name="connsiteY942" fmla="*/ 679066 h 679065"/>
                <a:gd name="connsiteX943" fmla="*/ 10785067 w 11218359"/>
                <a:gd name="connsiteY943" fmla="*/ 679066 h 679065"/>
                <a:gd name="connsiteX944" fmla="*/ 10796544 w 11218359"/>
                <a:gd name="connsiteY944" fmla="*/ 679066 h 679065"/>
                <a:gd name="connsiteX945" fmla="*/ 10807975 w 11218359"/>
                <a:gd name="connsiteY945" fmla="*/ 679066 h 679065"/>
                <a:gd name="connsiteX946" fmla="*/ 10819405 w 11218359"/>
                <a:gd name="connsiteY946" fmla="*/ 679066 h 679065"/>
                <a:gd name="connsiteX947" fmla="*/ 10830834 w 11218359"/>
                <a:gd name="connsiteY947" fmla="*/ 679066 h 679065"/>
                <a:gd name="connsiteX948" fmla="*/ 10842265 w 11218359"/>
                <a:gd name="connsiteY948" fmla="*/ 679066 h 679065"/>
                <a:gd name="connsiteX949" fmla="*/ 10853742 w 11218359"/>
                <a:gd name="connsiteY949" fmla="*/ 679066 h 679065"/>
                <a:gd name="connsiteX950" fmla="*/ 10865173 w 11218359"/>
                <a:gd name="connsiteY950" fmla="*/ 679066 h 679065"/>
                <a:gd name="connsiteX951" fmla="*/ 10876602 w 11218359"/>
                <a:gd name="connsiteY951" fmla="*/ 679066 h 679065"/>
                <a:gd name="connsiteX952" fmla="*/ 10888032 w 11218359"/>
                <a:gd name="connsiteY952" fmla="*/ 679066 h 679065"/>
                <a:gd name="connsiteX953" fmla="*/ 10899463 w 11218359"/>
                <a:gd name="connsiteY953" fmla="*/ 679066 h 679065"/>
                <a:gd name="connsiteX954" fmla="*/ 10910892 w 11218359"/>
                <a:gd name="connsiteY954" fmla="*/ 679066 h 679065"/>
                <a:gd name="connsiteX955" fmla="*/ 10922369 w 11218359"/>
                <a:gd name="connsiteY955" fmla="*/ 679066 h 679065"/>
                <a:gd name="connsiteX956" fmla="*/ 10933800 w 11218359"/>
                <a:gd name="connsiteY956" fmla="*/ 679066 h 679065"/>
                <a:gd name="connsiteX957" fmla="*/ 10945230 w 11218359"/>
                <a:gd name="connsiteY957" fmla="*/ 679066 h 679065"/>
                <a:gd name="connsiteX958" fmla="*/ 10956660 w 11218359"/>
                <a:gd name="connsiteY958" fmla="*/ 679066 h 679065"/>
                <a:gd name="connsiteX959" fmla="*/ 10968090 w 11218359"/>
                <a:gd name="connsiteY959" fmla="*/ 679066 h 679065"/>
                <a:gd name="connsiteX960" fmla="*/ 10979567 w 11218359"/>
                <a:gd name="connsiteY960" fmla="*/ 679066 h 679065"/>
                <a:gd name="connsiteX961" fmla="*/ 10990998 w 11218359"/>
                <a:gd name="connsiteY961" fmla="*/ 679066 h 679065"/>
                <a:gd name="connsiteX962" fmla="*/ 11002427 w 11218359"/>
                <a:gd name="connsiteY962" fmla="*/ 679066 h 679065"/>
                <a:gd name="connsiteX963" fmla="*/ 11013858 w 11218359"/>
                <a:gd name="connsiteY963" fmla="*/ 679066 h 679065"/>
                <a:gd name="connsiteX964" fmla="*/ 11025287 w 11218359"/>
                <a:gd name="connsiteY964" fmla="*/ 679066 h 679065"/>
                <a:gd name="connsiteX965" fmla="*/ 11036765 w 11218359"/>
                <a:gd name="connsiteY965" fmla="*/ 679066 h 679065"/>
                <a:gd name="connsiteX966" fmla="*/ 11048195 w 11218359"/>
                <a:gd name="connsiteY966" fmla="*/ 679066 h 679065"/>
                <a:gd name="connsiteX967" fmla="*/ 11059625 w 11218359"/>
                <a:gd name="connsiteY967" fmla="*/ 679066 h 679065"/>
                <a:gd name="connsiteX968" fmla="*/ 11071056 w 11218359"/>
                <a:gd name="connsiteY968" fmla="*/ 679066 h 679065"/>
                <a:gd name="connsiteX969" fmla="*/ 11082485 w 11218359"/>
                <a:gd name="connsiteY969" fmla="*/ 679066 h 679065"/>
                <a:gd name="connsiteX970" fmla="*/ 11093962 w 11218359"/>
                <a:gd name="connsiteY970" fmla="*/ 679066 h 679065"/>
                <a:gd name="connsiteX971" fmla="*/ 11105393 w 11218359"/>
                <a:gd name="connsiteY971" fmla="*/ 679066 h 679065"/>
                <a:gd name="connsiteX972" fmla="*/ 11116823 w 11218359"/>
                <a:gd name="connsiteY972" fmla="*/ 679066 h 679065"/>
                <a:gd name="connsiteX973" fmla="*/ 11128253 w 11218359"/>
                <a:gd name="connsiteY973" fmla="*/ 679066 h 679065"/>
                <a:gd name="connsiteX974" fmla="*/ 11139683 w 11218359"/>
                <a:gd name="connsiteY974" fmla="*/ 679066 h 679065"/>
                <a:gd name="connsiteX975" fmla="*/ 11151160 w 11218359"/>
                <a:gd name="connsiteY975" fmla="*/ 679066 h 679065"/>
                <a:gd name="connsiteX976" fmla="*/ 11162591 w 11218359"/>
                <a:gd name="connsiteY976" fmla="*/ 679066 h 679065"/>
                <a:gd name="connsiteX977" fmla="*/ 11174020 w 11218359"/>
                <a:gd name="connsiteY977" fmla="*/ 679066 h 679065"/>
                <a:gd name="connsiteX978" fmla="*/ 11185451 w 11218359"/>
                <a:gd name="connsiteY978" fmla="*/ 679066 h 679065"/>
                <a:gd name="connsiteX979" fmla="*/ 11196881 w 11218359"/>
                <a:gd name="connsiteY979" fmla="*/ 679066 h 679065"/>
                <a:gd name="connsiteX980" fmla="*/ 11208358 w 11218359"/>
                <a:gd name="connsiteY980" fmla="*/ 679066 h 679065"/>
                <a:gd name="connsiteX981" fmla="*/ 11218359 w 11218359"/>
                <a:gd name="connsiteY981" fmla="*/ 679066 h 679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79065">
                  <a:moveTo>
                    <a:pt x="0" y="679066"/>
                  </a:moveTo>
                  <a:lnTo>
                    <a:pt x="9149" y="679066"/>
                  </a:lnTo>
                  <a:lnTo>
                    <a:pt x="20588" y="679066"/>
                  </a:lnTo>
                  <a:lnTo>
                    <a:pt x="32028" y="679066"/>
                  </a:lnTo>
                  <a:lnTo>
                    <a:pt x="43467" y="679066"/>
                  </a:lnTo>
                  <a:lnTo>
                    <a:pt x="54907" y="679066"/>
                  </a:lnTo>
                  <a:lnTo>
                    <a:pt x="66346" y="679066"/>
                  </a:lnTo>
                  <a:lnTo>
                    <a:pt x="77786" y="679066"/>
                  </a:lnTo>
                  <a:lnTo>
                    <a:pt x="89225" y="679066"/>
                  </a:lnTo>
                  <a:lnTo>
                    <a:pt x="100665" y="679066"/>
                  </a:lnTo>
                  <a:lnTo>
                    <a:pt x="112104" y="679066"/>
                  </a:lnTo>
                  <a:lnTo>
                    <a:pt x="123544" y="679066"/>
                  </a:lnTo>
                  <a:lnTo>
                    <a:pt x="134979" y="679066"/>
                  </a:lnTo>
                  <a:lnTo>
                    <a:pt x="146423" y="679066"/>
                  </a:lnTo>
                  <a:lnTo>
                    <a:pt x="157858" y="679066"/>
                  </a:lnTo>
                  <a:lnTo>
                    <a:pt x="169297" y="679066"/>
                  </a:lnTo>
                  <a:lnTo>
                    <a:pt x="180737" y="679066"/>
                  </a:lnTo>
                  <a:lnTo>
                    <a:pt x="192176" y="679066"/>
                  </a:lnTo>
                  <a:lnTo>
                    <a:pt x="203616" y="679066"/>
                  </a:lnTo>
                  <a:lnTo>
                    <a:pt x="215055" y="679066"/>
                  </a:lnTo>
                  <a:lnTo>
                    <a:pt x="226495" y="679066"/>
                  </a:lnTo>
                  <a:lnTo>
                    <a:pt x="237935" y="679066"/>
                  </a:lnTo>
                  <a:lnTo>
                    <a:pt x="249374" y="679066"/>
                  </a:lnTo>
                  <a:lnTo>
                    <a:pt x="260814" y="679066"/>
                  </a:lnTo>
                  <a:lnTo>
                    <a:pt x="272253" y="679066"/>
                  </a:lnTo>
                  <a:lnTo>
                    <a:pt x="283693" y="679066"/>
                  </a:lnTo>
                  <a:lnTo>
                    <a:pt x="295132" y="679066"/>
                  </a:lnTo>
                  <a:lnTo>
                    <a:pt x="306572" y="679066"/>
                  </a:lnTo>
                  <a:lnTo>
                    <a:pt x="318011" y="679066"/>
                  </a:lnTo>
                  <a:lnTo>
                    <a:pt x="329451" y="679066"/>
                  </a:lnTo>
                  <a:lnTo>
                    <a:pt x="340890" y="679066"/>
                  </a:lnTo>
                  <a:lnTo>
                    <a:pt x="352330" y="679066"/>
                  </a:lnTo>
                  <a:lnTo>
                    <a:pt x="363769" y="679066"/>
                  </a:lnTo>
                  <a:lnTo>
                    <a:pt x="375209" y="679066"/>
                  </a:lnTo>
                  <a:lnTo>
                    <a:pt x="386648" y="679066"/>
                  </a:lnTo>
                  <a:lnTo>
                    <a:pt x="398088" y="679066"/>
                  </a:lnTo>
                  <a:lnTo>
                    <a:pt x="409527" y="679066"/>
                  </a:lnTo>
                  <a:lnTo>
                    <a:pt x="420967" y="679066"/>
                  </a:lnTo>
                  <a:lnTo>
                    <a:pt x="432406" y="679066"/>
                  </a:lnTo>
                  <a:lnTo>
                    <a:pt x="443846" y="679066"/>
                  </a:lnTo>
                  <a:lnTo>
                    <a:pt x="455285" y="679066"/>
                  </a:lnTo>
                  <a:lnTo>
                    <a:pt x="466725" y="679066"/>
                  </a:lnTo>
                  <a:lnTo>
                    <a:pt x="478165" y="679066"/>
                  </a:lnTo>
                  <a:lnTo>
                    <a:pt x="489604" y="679066"/>
                  </a:lnTo>
                  <a:lnTo>
                    <a:pt x="501044" y="679066"/>
                  </a:lnTo>
                  <a:lnTo>
                    <a:pt x="512483" y="679066"/>
                  </a:lnTo>
                  <a:lnTo>
                    <a:pt x="523923" y="679066"/>
                  </a:lnTo>
                  <a:lnTo>
                    <a:pt x="535362" y="679066"/>
                  </a:lnTo>
                  <a:lnTo>
                    <a:pt x="546802" y="679066"/>
                  </a:lnTo>
                  <a:lnTo>
                    <a:pt x="558241" y="679066"/>
                  </a:lnTo>
                  <a:lnTo>
                    <a:pt x="569681" y="679066"/>
                  </a:lnTo>
                  <a:lnTo>
                    <a:pt x="581120" y="679066"/>
                  </a:lnTo>
                  <a:lnTo>
                    <a:pt x="592560" y="679066"/>
                  </a:lnTo>
                  <a:lnTo>
                    <a:pt x="603999" y="679066"/>
                  </a:lnTo>
                  <a:lnTo>
                    <a:pt x="615439" y="679066"/>
                  </a:lnTo>
                  <a:lnTo>
                    <a:pt x="626878" y="679066"/>
                  </a:lnTo>
                  <a:lnTo>
                    <a:pt x="638318" y="624983"/>
                  </a:lnTo>
                  <a:lnTo>
                    <a:pt x="649757" y="390611"/>
                  </a:lnTo>
                  <a:lnTo>
                    <a:pt x="661192" y="256904"/>
                  </a:lnTo>
                  <a:lnTo>
                    <a:pt x="672632" y="229857"/>
                  </a:lnTo>
                  <a:lnTo>
                    <a:pt x="684071" y="268919"/>
                  </a:lnTo>
                  <a:lnTo>
                    <a:pt x="695511" y="0"/>
                  </a:lnTo>
                  <a:lnTo>
                    <a:pt x="706950" y="204321"/>
                  </a:lnTo>
                  <a:lnTo>
                    <a:pt x="718390" y="301971"/>
                  </a:lnTo>
                  <a:lnTo>
                    <a:pt x="729829" y="369579"/>
                  </a:lnTo>
                  <a:lnTo>
                    <a:pt x="741269" y="166759"/>
                  </a:lnTo>
                  <a:lnTo>
                    <a:pt x="752708" y="94645"/>
                  </a:lnTo>
                  <a:lnTo>
                    <a:pt x="764148" y="151738"/>
                  </a:lnTo>
                  <a:lnTo>
                    <a:pt x="775587" y="175774"/>
                  </a:lnTo>
                  <a:lnTo>
                    <a:pt x="787027" y="489766"/>
                  </a:lnTo>
                  <a:lnTo>
                    <a:pt x="798467" y="677566"/>
                  </a:lnTo>
                  <a:lnTo>
                    <a:pt x="809906" y="679066"/>
                  </a:lnTo>
                  <a:lnTo>
                    <a:pt x="821346" y="679066"/>
                  </a:lnTo>
                  <a:lnTo>
                    <a:pt x="832785" y="679066"/>
                  </a:lnTo>
                  <a:lnTo>
                    <a:pt x="844225" y="679066"/>
                  </a:lnTo>
                  <a:lnTo>
                    <a:pt x="855664" y="679066"/>
                  </a:lnTo>
                  <a:lnTo>
                    <a:pt x="867104" y="679066"/>
                  </a:lnTo>
                  <a:lnTo>
                    <a:pt x="878543" y="679066"/>
                  </a:lnTo>
                  <a:lnTo>
                    <a:pt x="889983" y="679066"/>
                  </a:lnTo>
                  <a:lnTo>
                    <a:pt x="901422" y="679066"/>
                  </a:lnTo>
                  <a:lnTo>
                    <a:pt x="912862" y="679066"/>
                  </a:lnTo>
                  <a:lnTo>
                    <a:pt x="924301" y="679066"/>
                  </a:lnTo>
                  <a:lnTo>
                    <a:pt x="935741" y="679066"/>
                  </a:lnTo>
                  <a:lnTo>
                    <a:pt x="947180" y="679066"/>
                  </a:lnTo>
                  <a:lnTo>
                    <a:pt x="958620" y="679066"/>
                  </a:lnTo>
                  <a:lnTo>
                    <a:pt x="970059" y="679066"/>
                  </a:lnTo>
                  <a:lnTo>
                    <a:pt x="981499" y="679066"/>
                  </a:lnTo>
                  <a:lnTo>
                    <a:pt x="992938" y="679066"/>
                  </a:lnTo>
                  <a:lnTo>
                    <a:pt x="1004378" y="679066"/>
                  </a:lnTo>
                  <a:lnTo>
                    <a:pt x="1015818" y="679066"/>
                  </a:lnTo>
                  <a:lnTo>
                    <a:pt x="1027257" y="679066"/>
                  </a:lnTo>
                  <a:lnTo>
                    <a:pt x="1038697" y="679066"/>
                  </a:lnTo>
                  <a:lnTo>
                    <a:pt x="1050136" y="679066"/>
                  </a:lnTo>
                  <a:lnTo>
                    <a:pt x="1061576" y="679066"/>
                  </a:lnTo>
                  <a:lnTo>
                    <a:pt x="1073015" y="679066"/>
                  </a:lnTo>
                  <a:lnTo>
                    <a:pt x="1084455" y="679066"/>
                  </a:lnTo>
                  <a:lnTo>
                    <a:pt x="1095894" y="679066"/>
                  </a:lnTo>
                  <a:lnTo>
                    <a:pt x="1107334" y="679066"/>
                  </a:lnTo>
                  <a:lnTo>
                    <a:pt x="1118773" y="679066"/>
                  </a:lnTo>
                  <a:lnTo>
                    <a:pt x="1130213" y="679066"/>
                  </a:lnTo>
                  <a:lnTo>
                    <a:pt x="1141652" y="679066"/>
                  </a:lnTo>
                  <a:lnTo>
                    <a:pt x="1153092" y="679066"/>
                  </a:lnTo>
                  <a:lnTo>
                    <a:pt x="1164531" y="679066"/>
                  </a:lnTo>
                  <a:lnTo>
                    <a:pt x="1175971" y="679066"/>
                  </a:lnTo>
                  <a:lnTo>
                    <a:pt x="1187406" y="679066"/>
                  </a:lnTo>
                  <a:lnTo>
                    <a:pt x="1198845" y="679066"/>
                  </a:lnTo>
                  <a:lnTo>
                    <a:pt x="1210285" y="679066"/>
                  </a:lnTo>
                  <a:lnTo>
                    <a:pt x="1221724" y="679066"/>
                  </a:lnTo>
                  <a:lnTo>
                    <a:pt x="1233164" y="679066"/>
                  </a:lnTo>
                  <a:lnTo>
                    <a:pt x="1244603" y="679066"/>
                  </a:lnTo>
                  <a:lnTo>
                    <a:pt x="1256043" y="679066"/>
                  </a:lnTo>
                  <a:lnTo>
                    <a:pt x="1267482" y="679066"/>
                  </a:lnTo>
                  <a:lnTo>
                    <a:pt x="1278922" y="679066"/>
                  </a:lnTo>
                  <a:lnTo>
                    <a:pt x="1290361" y="679066"/>
                  </a:lnTo>
                  <a:lnTo>
                    <a:pt x="1301801" y="679066"/>
                  </a:lnTo>
                  <a:lnTo>
                    <a:pt x="1313240" y="679066"/>
                  </a:lnTo>
                  <a:lnTo>
                    <a:pt x="1324680" y="679066"/>
                  </a:lnTo>
                  <a:lnTo>
                    <a:pt x="1336120" y="679066"/>
                  </a:lnTo>
                  <a:lnTo>
                    <a:pt x="1347559" y="679066"/>
                  </a:lnTo>
                  <a:lnTo>
                    <a:pt x="1358999" y="679066"/>
                  </a:lnTo>
                  <a:lnTo>
                    <a:pt x="1370438" y="679066"/>
                  </a:lnTo>
                  <a:lnTo>
                    <a:pt x="1381878" y="679066"/>
                  </a:lnTo>
                  <a:lnTo>
                    <a:pt x="1393317" y="679066"/>
                  </a:lnTo>
                  <a:lnTo>
                    <a:pt x="1404757" y="679066"/>
                  </a:lnTo>
                  <a:lnTo>
                    <a:pt x="1416196" y="679066"/>
                  </a:lnTo>
                  <a:lnTo>
                    <a:pt x="1427636" y="679066"/>
                  </a:lnTo>
                  <a:lnTo>
                    <a:pt x="1439075" y="679066"/>
                  </a:lnTo>
                  <a:lnTo>
                    <a:pt x="1450515" y="679066"/>
                  </a:lnTo>
                  <a:lnTo>
                    <a:pt x="1461954" y="679066"/>
                  </a:lnTo>
                  <a:lnTo>
                    <a:pt x="1473394" y="679066"/>
                  </a:lnTo>
                  <a:lnTo>
                    <a:pt x="1484833" y="679066"/>
                  </a:lnTo>
                  <a:lnTo>
                    <a:pt x="1496273" y="679066"/>
                  </a:lnTo>
                  <a:lnTo>
                    <a:pt x="1507712" y="679066"/>
                  </a:lnTo>
                  <a:lnTo>
                    <a:pt x="1519152" y="679066"/>
                  </a:lnTo>
                  <a:lnTo>
                    <a:pt x="1530591" y="679066"/>
                  </a:lnTo>
                  <a:lnTo>
                    <a:pt x="1542031" y="679066"/>
                  </a:lnTo>
                  <a:lnTo>
                    <a:pt x="1553471" y="679066"/>
                  </a:lnTo>
                  <a:lnTo>
                    <a:pt x="1564910" y="679066"/>
                  </a:lnTo>
                  <a:lnTo>
                    <a:pt x="1576349" y="679066"/>
                  </a:lnTo>
                  <a:lnTo>
                    <a:pt x="1587789" y="679066"/>
                  </a:lnTo>
                  <a:lnTo>
                    <a:pt x="1599229" y="679066"/>
                  </a:lnTo>
                  <a:lnTo>
                    <a:pt x="1610668" y="679066"/>
                  </a:lnTo>
                  <a:lnTo>
                    <a:pt x="1622107" y="679066"/>
                  </a:lnTo>
                  <a:lnTo>
                    <a:pt x="1633547" y="679066"/>
                  </a:lnTo>
                  <a:lnTo>
                    <a:pt x="1644987" y="679066"/>
                  </a:lnTo>
                  <a:lnTo>
                    <a:pt x="1656426" y="679066"/>
                  </a:lnTo>
                  <a:lnTo>
                    <a:pt x="1667866" y="679066"/>
                  </a:lnTo>
                  <a:lnTo>
                    <a:pt x="1679305" y="679066"/>
                  </a:lnTo>
                  <a:lnTo>
                    <a:pt x="1690745" y="679066"/>
                  </a:lnTo>
                  <a:lnTo>
                    <a:pt x="1702184" y="679066"/>
                  </a:lnTo>
                  <a:lnTo>
                    <a:pt x="1713619" y="679066"/>
                  </a:lnTo>
                  <a:lnTo>
                    <a:pt x="1725063" y="679066"/>
                  </a:lnTo>
                  <a:lnTo>
                    <a:pt x="1736498" y="679066"/>
                  </a:lnTo>
                  <a:lnTo>
                    <a:pt x="1747938" y="679066"/>
                  </a:lnTo>
                  <a:lnTo>
                    <a:pt x="1759377" y="679066"/>
                  </a:lnTo>
                  <a:lnTo>
                    <a:pt x="1770817" y="679066"/>
                  </a:lnTo>
                  <a:lnTo>
                    <a:pt x="1782256" y="679066"/>
                  </a:lnTo>
                  <a:lnTo>
                    <a:pt x="1793696" y="679066"/>
                  </a:lnTo>
                  <a:lnTo>
                    <a:pt x="1805135" y="679066"/>
                  </a:lnTo>
                  <a:lnTo>
                    <a:pt x="1816575" y="679066"/>
                  </a:lnTo>
                  <a:lnTo>
                    <a:pt x="1828014" y="679066"/>
                  </a:lnTo>
                  <a:lnTo>
                    <a:pt x="1839454" y="679066"/>
                  </a:lnTo>
                  <a:lnTo>
                    <a:pt x="1850893" y="679066"/>
                  </a:lnTo>
                  <a:lnTo>
                    <a:pt x="1862333" y="679066"/>
                  </a:lnTo>
                  <a:lnTo>
                    <a:pt x="1873772" y="679066"/>
                  </a:lnTo>
                  <a:lnTo>
                    <a:pt x="1885212" y="679066"/>
                  </a:lnTo>
                  <a:lnTo>
                    <a:pt x="1896651" y="679066"/>
                  </a:lnTo>
                  <a:lnTo>
                    <a:pt x="1908091" y="679066"/>
                  </a:lnTo>
                  <a:lnTo>
                    <a:pt x="1919531" y="679066"/>
                  </a:lnTo>
                  <a:lnTo>
                    <a:pt x="1930970" y="679066"/>
                  </a:lnTo>
                  <a:lnTo>
                    <a:pt x="1942409" y="679066"/>
                  </a:lnTo>
                  <a:lnTo>
                    <a:pt x="1953849" y="679066"/>
                  </a:lnTo>
                  <a:lnTo>
                    <a:pt x="1965289" y="679066"/>
                  </a:lnTo>
                  <a:lnTo>
                    <a:pt x="1976728" y="679066"/>
                  </a:lnTo>
                  <a:lnTo>
                    <a:pt x="1988168" y="679066"/>
                  </a:lnTo>
                  <a:lnTo>
                    <a:pt x="1999607" y="679066"/>
                  </a:lnTo>
                  <a:lnTo>
                    <a:pt x="2011047" y="679066"/>
                  </a:lnTo>
                  <a:lnTo>
                    <a:pt x="2022486" y="679066"/>
                  </a:lnTo>
                  <a:lnTo>
                    <a:pt x="2033926" y="679066"/>
                  </a:lnTo>
                  <a:lnTo>
                    <a:pt x="2045365" y="679066"/>
                  </a:lnTo>
                  <a:lnTo>
                    <a:pt x="2056805" y="679066"/>
                  </a:lnTo>
                  <a:lnTo>
                    <a:pt x="2068244" y="679066"/>
                  </a:lnTo>
                  <a:lnTo>
                    <a:pt x="2079684" y="679066"/>
                  </a:lnTo>
                  <a:lnTo>
                    <a:pt x="2091123" y="679066"/>
                  </a:lnTo>
                  <a:lnTo>
                    <a:pt x="2102563" y="679066"/>
                  </a:lnTo>
                  <a:lnTo>
                    <a:pt x="2114002" y="679066"/>
                  </a:lnTo>
                  <a:lnTo>
                    <a:pt x="2125442" y="679066"/>
                  </a:lnTo>
                  <a:lnTo>
                    <a:pt x="2136882" y="679066"/>
                  </a:lnTo>
                  <a:lnTo>
                    <a:pt x="2148321" y="679066"/>
                  </a:lnTo>
                  <a:lnTo>
                    <a:pt x="2159760" y="679066"/>
                  </a:lnTo>
                  <a:lnTo>
                    <a:pt x="2171200" y="679066"/>
                  </a:lnTo>
                  <a:lnTo>
                    <a:pt x="2182640" y="679066"/>
                  </a:lnTo>
                  <a:lnTo>
                    <a:pt x="2194079" y="679066"/>
                  </a:lnTo>
                  <a:lnTo>
                    <a:pt x="2205519" y="679066"/>
                  </a:lnTo>
                  <a:lnTo>
                    <a:pt x="2216958" y="679066"/>
                  </a:lnTo>
                  <a:lnTo>
                    <a:pt x="2228393" y="679066"/>
                  </a:lnTo>
                  <a:lnTo>
                    <a:pt x="2239837" y="679066"/>
                  </a:lnTo>
                  <a:lnTo>
                    <a:pt x="2251272" y="679066"/>
                  </a:lnTo>
                  <a:lnTo>
                    <a:pt x="2262716" y="679066"/>
                  </a:lnTo>
                  <a:lnTo>
                    <a:pt x="2274151" y="679066"/>
                  </a:lnTo>
                  <a:lnTo>
                    <a:pt x="2285591" y="679066"/>
                  </a:lnTo>
                  <a:lnTo>
                    <a:pt x="2297030" y="679066"/>
                  </a:lnTo>
                  <a:lnTo>
                    <a:pt x="2308470" y="679066"/>
                  </a:lnTo>
                  <a:lnTo>
                    <a:pt x="2319909" y="679066"/>
                  </a:lnTo>
                  <a:lnTo>
                    <a:pt x="2331349" y="679066"/>
                  </a:lnTo>
                  <a:lnTo>
                    <a:pt x="2342788" y="679066"/>
                  </a:lnTo>
                  <a:lnTo>
                    <a:pt x="2354228" y="679066"/>
                  </a:lnTo>
                  <a:lnTo>
                    <a:pt x="2365667" y="679066"/>
                  </a:lnTo>
                  <a:lnTo>
                    <a:pt x="2377107" y="679066"/>
                  </a:lnTo>
                  <a:lnTo>
                    <a:pt x="2388546" y="679066"/>
                  </a:lnTo>
                  <a:lnTo>
                    <a:pt x="2399986" y="679066"/>
                  </a:lnTo>
                  <a:lnTo>
                    <a:pt x="2411425" y="679066"/>
                  </a:lnTo>
                  <a:lnTo>
                    <a:pt x="2422865" y="679066"/>
                  </a:lnTo>
                  <a:lnTo>
                    <a:pt x="2434304" y="679066"/>
                  </a:lnTo>
                  <a:lnTo>
                    <a:pt x="2445744" y="679066"/>
                  </a:lnTo>
                  <a:lnTo>
                    <a:pt x="2457184" y="679066"/>
                  </a:lnTo>
                  <a:lnTo>
                    <a:pt x="2468623" y="679066"/>
                  </a:lnTo>
                  <a:lnTo>
                    <a:pt x="2480062" y="679066"/>
                  </a:lnTo>
                  <a:lnTo>
                    <a:pt x="2491502" y="679066"/>
                  </a:lnTo>
                  <a:lnTo>
                    <a:pt x="2502942" y="679066"/>
                  </a:lnTo>
                  <a:lnTo>
                    <a:pt x="2514381" y="679066"/>
                  </a:lnTo>
                  <a:lnTo>
                    <a:pt x="2525821" y="679066"/>
                  </a:lnTo>
                  <a:lnTo>
                    <a:pt x="2537260" y="679066"/>
                  </a:lnTo>
                  <a:lnTo>
                    <a:pt x="2548700" y="679066"/>
                  </a:lnTo>
                  <a:lnTo>
                    <a:pt x="2560139" y="679066"/>
                  </a:lnTo>
                  <a:lnTo>
                    <a:pt x="2571579" y="679066"/>
                  </a:lnTo>
                  <a:lnTo>
                    <a:pt x="2583018" y="679066"/>
                  </a:lnTo>
                  <a:lnTo>
                    <a:pt x="2594458" y="679066"/>
                  </a:lnTo>
                  <a:lnTo>
                    <a:pt x="2605897" y="679066"/>
                  </a:lnTo>
                  <a:lnTo>
                    <a:pt x="2617337" y="679066"/>
                  </a:lnTo>
                  <a:lnTo>
                    <a:pt x="2628776" y="679066"/>
                  </a:lnTo>
                  <a:lnTo>
                    <a:pt x="2640216" y="679066"/>
                  </a:lnTo>
                  <a:lnTo>
                    <a:pt x="2651655" y="679066"/>
                  </a:lnTo>
                  <a:lnTo>
                    <a:pt x="2663095" y="679066"/>
                  </a:lnTo>
                  <a:lnTo>
                    <a:pt x="2674535" y="679066"/>
                  </a:lnTo>
                  <a:lnTo>
                    <a:pt x="2685974" y="679066"/>
                  </a:lnTo>
                  <a:lnTo>
                    <a:pt x="2697413" y="679066"/>
                  </a:lnTo>
                  <a:lnTo>
                    <a:pt x="2708853" y="679066"/>
                  </a:lnTo>
                  <a:lnTo>
                    <a:pt x="2720293" y="679066"/>
                  </a:lnTo>
                  <a:lnTo>
                    <a:pt x="2731727" y="679066"/>
                  </a:lnTo>
                  <a:lnTo>
                    <a:pt x="2743172" y="679066"/>
                  </a:lnTo>
                  <a:lnTo>
                    <a:pt x="2754611" y="679066"/>
                  </a:lnTo>
                  <a:lnTo>
                    <a:pt x="2766046" y="679066"/>
                  </a:lnTo>
                  <a:lnTo>
                    <a:pt x="2777490" y="679066"/>
                  </a:lnTo>
                  <a:lnTo>
                    <a:pt x="2788925" y="679066"/>
                  </a:lnTo>
                  <a:lnTo>
                    <a:pt x="2800364" y="679066"/>
                  </a:lnTo>
                  <a:lnTo>
                    <a:pt x="2811804" y="679066"/>
                  </a:lnTo>
                  <a:lnTo>
                    <a:pt x="2823243" y="679066"/>
                  </a:lnTo>
                  <a:lnTo>
                    <a:pt x="2834683" y="679066"/>
                  </a:lnTo>
                  <a:lnTo>
                    <a:pt x="2846123" y="679066"/>
                  </a:lnTo>
                  <a:lnTo>
                    <a:pt x="2857562" y="679066"/>
                  </a:lnTo>
                  <a:lnTo>
                    <a:pt x="2869001" y="679066"/>
                  </a:lnTo>
                  <a:lnTo>
                    <a:pt x="2880441" y="679066"/>
                  </a:lnTo>
                  <a:lnTo>
                    <a:pt x="2891881" y="679066"/>
                  </a:lnTo>
                  <a:lnTo>
                    <a:pt x="2903320" y="679066"/>
                  </a:lnTo>
                  <a:lnTo>
                    <a:pt x="2914760" y="679066"/>
                  </a:lnTo>
                  <a:lnTo>
                    <a:pt x="2926199" y="679066"/>
                  </a:lnTo>
                  <a:lnTo>
                    <a:pt x="2937639" y="679066"/>
                  </a:lnTo>
                  <a:lnTo>
                    <a:pt x="2949078" y="679066"/>
                  </a:lnTo>
                  <a:lnTo>
                    <a:pt x="2960518" y="679066"/>
                  </a:lnTo>
                  <a:lnTo>
                    <a:pt x="2971957" y="679066"/>
                  </a:lnTo>
                  <a:lnTo>
                    <a:pt x="2983397" y="679066"/>
                  </a:lnTo>
                  <a:lnTo>
                    <a:pt x="2994837" y="679066"/>
                  </a:lnTo>
                  <a:lnTo>
                    <a:pt x="3006276" y="679066"/>
                  </a:lnTo>
                  <a:lnTo>
                    <a:pt x="3017715" y="679066"/>
                  </a:lnTo>
                  <a:lnTo>
                    <a:pt x="3029155" y="679066"/>
                  </a:lnTo>
                  <a:lnTo>
                    <a:pt x="3040594" y="679066"/>
                  </a:lnTo>
                  <a:lnTo>
                    <a:pt x="3052034" y="679066"/>
                  </a:lnTo>
                  <a:lnTo>
                    <a:pt x="3063474" y="679066"/>
                  </a:lnTo>
                  <a:lnTo>
                    <a:pt x="3074913" y="679066"/>
                  </a:lnTo>
                  <a:lnTo>
                    <a:pt x="3086352" y="679066"/>
                  </a:lnTo>
                  <a:lnTo>
                    <a:pt x="3097792" y="679066"/>
                  </a:lnTo>
                  <a:lnTo>
                    <a:pt x="3109232" y="679066"/>
                  </a:lnTo>
                  <a:lnTo>
                    <a:pt x="3120671" y="679066"/>
                  </a:lnTo>
                  <a:lnTo>
                    <a:pt x="3132111" y="679066"/>
                  </a:lnTo>
                  <a:lnTo>
                    <a:pt x="3143550" y="679066"/>
                  </a:lnTo>
                  <a:lnTo>
                    <a:pt x="3154990" y="679066"/>
                  </a:lnTo>
                  <a:lnTo>
                    <a:pt x="3166429" y="679066"/>
                  </a:lnTo>
                  <a:lnTo>
                    <a:pt x="3177869" y="679066"/>
                  </a:lnTo>
                  <a:lnTo>
                    <a:pt x="3189308" y="679066"/>
                  </a:lnTo>
                  <a:lnTo>
                    <a:pt x="3200748" y="679066"/>
                  </a:lnTo>
                  <a:lnTo>
                    <a:pt x="3212187" y="679066"/>
                  </a:lnTo>
                  <a:lnTo>
                    <a:pt x="3223627" y="679066"/>
                  </a:lnTo>
                  <a:lnTo>
                    <a:pt x="3235066" y="679066"/>
                  </a:lnTo>
                  <a:lnTo>
                    <a:pt x="3246501" y="679066"/>
                  </a:lnTo>
                  <a:lnTo>
                    <a:pt x="3257945" y="679066"/>
                  </a:lnTo>
                  <a:lnTo>
                    <a:pt x="3269385" y="679066"/>
                  </a:lnTo>
                  <a:lnTo>
                    <a:pt x="3280825" y="679066"/>
                  </a:lnTo>
                  <a:lnTo>
                    <a:pt x="3292264" y="679066"/>
                  </a:lnTo>
                  <a:lnTo>
                    <a:pt x="3303699" y="679066"/>
                  </a:lnTo>
                  <a:lnTo>
                    <a:pt x="3315143" y="679066"/>
                  </a:lnTo>
                  <a:lnTo>
                    <a:pt x="3326578" y="679066"/>
                  </a:lnTo>
                  <a:lnTo>
                    <a:pt x="3338017" y="679066"/>
                  </a:lnTo>
                  <a:lnTo>
                    <a:pt x="3349457" y="679066"/>
                  </a:lnTo>
                  <a:lnTo>
                    <a:pt x="3360896" y="679066"/>
                  </a:lnTo>
                  <a:lnTo>
                    <a:pt x="3372336" y="679066"/>
                  </a:lnTo>
                  <a:lnTo>
                    <a:pt x="3383776" y="679066"/>
                  </a:lnTo>
                  <a:lnTo>
                    <a:pt x="3395215" y="679066"/>
                  </a:lnTo>
                  <a:lnTo>
                    <a:pt x="3406654" y="679066"/>
                  </a:lnTo>
                  <a:lnTo>
                    <a:pt x="3418094" y="679066"/>
                  </a:lnTo>
                  <a:lnTo>
                    <a:pt x="3429534" y="679066"/>
                  </a:lnTo>
                  <a:lnTo>
                    <a:pt x="3440973" y="679066"/>
                  </a:lnTo>
                  <a:lnTo>
                    <a:pt x="3452413" y="679066"/>
                  </a:lnTo>
                  <a:lnTo>
                    <a:pt x="3463852" y="679066"/>
                  </a:lnTo>
                  <a:lnTo>
                    <a:pt x="3475292" y="679066"/>
                  </a:lnTo>
                  <a:lnTo>
                    <a:pt x="3486731" y="679066"/>
                  </a:lnTo>
                  <a:lnTo>
                    <a:pt x="3498171" y="679066"/>
                  </a:lnTo>
                  <a:lnTo>
                    <a:pt x="3509610" y="679066"/>
                  </a:lnTo>
                  <a:lnTo>
                    <a:pt x="3521050" y="679066"/>
                  </a:lnTo>
                  <a:lnTo>
                    <a:pt x="3532489" y="679066"/>
                  </a:lnTo>
                  <a:lnTo>
                    <a:pt x="3543929" y="679066"/>
                  </a:lnTo>
                  <a:lnTo>
                    <a:pt x="3555368" y="679066"/>
                  </a:lnTo>
                  <a:lnTo>
                    <a:pt x="3566808" y="679066"/>
                  </a:lnTo>
                  <a:lnTo>
                    <a:pt x="3578247" y="679066"/>
                  </a:lnTo>
                  <a:lnTo>
                    <a:pt x="3589687" y="679066"/>
                  </a:lnTo>
                  <a:lnTo>
                    <a:pt x="3601127" y="679066"/>
                  </a:lnTo>
                  <a:lnTo>
                    <a:pt x="3612566" y="679066"/>
                  </a:lnTo>
                  <a:lnTo>
                    <a:pt x="3624005" y="679066"/>
                  </a:lnTo>
                  <a:lnTo>
                    <a:pt x="3635445" y="679066"/>
                  </a:lnTo>
                  <a:lnTo>
                    <a:pt x="3646885" y="679066"/>
                  </a:lnTo>
                  <a:lnTo>
                    <a:pt x="3658324" y="679066"/>
                  </a:lnTo>
                  <a:lnTo>
                    <a:pt x="3669764" y="679066"/>
                  </a:lnTo>
                  <a:lnTo>
                    <a:pt x="3681203" y="679066"/>
                  </a:lnTo>
                  <a:lnTo>
                    <a:pt x="3692643" y="679066"/>
                  </a:lnTo>
                  <a:lnTo>
                    <a:pt x="3704082" y="679066"/>
                  </a:lnTo>
                  <a:lnTo>
                    <a:pt x="3715522" y="679066"/>
                  </a:lnTo>
                  <a:lnTo>
                    <a:pt x="3726961" y="679066"/>
                  </a:lnTo>
                  <a:lnTo>
                    <a:pt x="3738401" y="679066"/>
                  </a:lnTo>
                  <a:lnTo>
                    <a:pt x="3749840" y="679066"/>
                  </a:lnTo>
                  <a:lnTo>
                    <a:pt x="3761280" y="679066"/>
                  </a:lnTo>
                  <a:lnTo>
                    <a:pt x="3772719" y="679066"/>
                  </a:lnTo>
                  <a:lnTo>
                    <a:pt x="3784154" y="679066"/>
                  </a:lnTo>
                  <a:lnTo>
                    <a:pt x="3795598" y="679066"/>
                  </a:lnTo>
                  <a:lnTo>
                    <a:pt x="3807033" y="679066"/>
                  </a:lnTo>
                  <a:lnTo>
                    <a:pt x="3818473" y="679066"/>
                  </a:lnTo>
                  <a:lnTo>
                    <a:pt x="3829917" y="679066"/>
                  </a:lnTo>
                  <a:lnTo>
                    <a:pt x="3841352" y="679066"/>
                  </a:lnTo>
                  <a:lnTo>
                    <a:pt x="3852791" y="679066"/>
                  </a:lnTo>
                  <a:lnTo>
                    <a:pt x="3864231" y="679066"/>
                  </a:lnTo>
                  <a:lnTo>
                    <a:pt x="3875670" y="679066"/>
                  </a:lnTo>
                  <a:lnTo>
                    <a:pt x="3887110" y="679066"/>
                  </a:lnTo>
                  <a:lnTo>
                    <a:pt x="3898549" y="679066"/>
                  </a:lnTo>
                  <a:lnTo>
                    <a:pt x="3909989" y="679066"/>
                  </a:lnTo>
                  <a:lnTo>
                    <a:pt x="3921447" y="679066"/>
                  </a:lnTo>
                  <a:lnTo>
                    <a:pt x="3932878" y="679066"/>
                  </a:lnTo>
                  <a:lnTo>
                    <a:pt x="3944307" y="679066"/>
                  </a:lnTo>
                  <a:lnTo>
                    <a:pt x="3955737" y="679066"/>
                  </a:lnTo>
                  <a:lnTo>
                    <a:pt x="3967167" y="679066"/>
                  </a:lnTo>
                  <a:lnTo>
                    <a:pt x="3978645" y="679066"/>
                  </a:lnTo>
                  <a:lnTo>
                    <a:pt x="3990075" y="679066"/>
                  </a:lnTo>
                  <a:lnTo>
                    <a:pt x="4001505" y="679066"/>
                  </a:lnTo>
                  <a:lnTo>
                    <a:pt x="4012935" y="679066"/>
                  </a:lnTo>
                  <a:lnTo>
                    <a:pt x="4024365" y="679066"/>
                  </a:lnTo>
                  <a:lnTo>
                    <a:pt x="4035843" y="679066"/>
                  </a:lnTo>
                  <a:lnTo>
                    <a:pt x="4047273" y="679066"/>
                  </a:lnTo>
                  <a:lnTo>
                    <a:pt x="4058702" y="679066"/>
                  </a:lnTo>
                  <a:lnTo>
                    <a:pt x="4070133" y="679066"/>
                  </a:lnTo>
                  <a:lnTo>
                    <a:pt x="4081563" y="679066"/>
                  </a:lnTo>
                  <a:lnTo>
                    <a:pt x="4093040" y="679066"/>
                  </a:lnTo>
                  <a:lnTo>
                    <a:pt x="4104471" y="679066"/>
                  </a:lnTo>
                  <a:lnTo>
                    <a:pt x="4115900" y="679066"/>
                  </a:lnTo>
                  <a:lnTo>
                    <a:pt x="4127330" y="679066"/>
                  </a:lnTo>
                  <a:lnTo>
                    <a:pt x="4138760" y="679066"/>
                  </a:lnTo>
                  <a:lnTo>
                    <a:pt x="4150238" y="679066"/>
                  </a:lnTo>
                  <a:lnTo>
                    <a:pt x="4161668" y="679066"/>
                  </a:lnTo>
                  <a:lnTo>
                    <a:pt x="4173098" y="679066"/>
                  </a:lnTo>
                  <a:lnTo>
                    <a:pt x="4184528" y="679066"/>
                  </a:lnTo>
                  <a:lnTo>
                    <a:pt x="4195958" y="679066"/>
                  </a:lnTo>
                  <a:lnTo>
                    <a:pt x="4207436" y="679066"/>
                  </a:lnTo>
                  <a:lnTo>
                    <a:pt x="4218865" y="679066"/>
                  </a:lnTo>
                  <a:lnTo>
                    <a:pt x="4230296" y="679066"/>
                  </a:lnTo>
                  <a:lnTo>
                    <a:pt x="4241726" y="679066"/>
                  </a:lnTo>
                  <a:lnTo>
                    <a:pt x="4253156" y="679066"/>
                  </a:lnTo>
                  <a:lnTo>
                    <a:pt x="4264634" y="679066"/>
                  </a:lnTo>
                  <a:lnTo>
                    <a:pt x="4276063" y="679066"/>
                  </a:lnTo>
                  <a:lnTo>
                    <a:pt x="4287493" y="679066"/>
                  </a:lnTo>
                  <a:lnTo>
                    <a:pt x="4298923" y="679066"/>
                  </a:lnTo>
                  <a:lnTo>
                    <a:pt x="4310353" y="679066"/>
                  </a:lnTo>
                  <a:lnTo>
                    <a:pt x="4321831" y="679066"/>
                  </a:lnTo>
                  <a:lnTo>
                    <a:pt x="4333261" y="679066"/>
                  </a:lnTo>
                  <a:lnTo>
                    <a:pt x="4344691" y="679066"/>
                  </a:lnTo>
                  <a:lnTo>
                    <a:pt x="4356121" y="679066"/>
                  </a:lnTo>
                  <a:lnTo>
                    <a:pt x="4367551" y="679066"/>
                  </a:lnTo>
                  <a:lnTo>
                    <a:pt x="4379028" y="679066"/>
                  </a:lnTo>
                  <a:lnTo>
                    <a:pt x="4390458" y="679066"/>
                  </a:lnTo>
                  <a:lnTo>
                    <a:pt x="4401889" y="679066"/>
                  </a:lnTo>
                  <a:lnTo>
                    <a:pt x="4413319" y="679066"/>
                  </a:lnTo>
                  <a:lnTo>
                    <a:pt x="4424749" y="679066"/>
                  </a:lnTo>
                  <a:lnTo>
                    <a:pt x="4436226" y="679066"/>
                  </a:lnTo>
                  <a:lnTo>
                    <a:pt x="4447656" y="679066"/>
                  </a:lnTo>
                  <a:lnTo>
                    <a:pt x="4459086" y="679066"/>
                  </a:lnTo>
                  <a:lnTo>
                    <a:pt x="4470516" y="679066"/>
                  </a:lnTo>
                  <a:lnTo>
                    <a:pt x="4481946" y="679066"/>
                  </a:lnTo>
                  <a:lnTo>
                    <a:pt x="4493424" y="679066"/>
                  </a:lnTo>
                  <a:lnTo>
                    <a:pt x="4504854" y="679066"/>
                  </a:lnTo>
                  <a:lnTo>
                    <a:pt x="4516284" y="679066"/>
                  </a:lnTo>
                  <a:lnTo>
                    <a:pt x="4527714" y="679066"/>
                  </a:lnTo>
                  <a:lnTo>
                    <a:pt x="4539144" y="679066"/>
                  </a:lnTo>
                  <a:lnTo>
                    <a:pt x="4550621" y="679066"/>
                  </a:lnTo>
                  <a:lnTo>
                    <a:pt x="4562051" y="679066"/>
                  </a:lnTo>
                  <a:lnTo>
                    <a:pt x="4573482" y="679066"/>
                  </a:lnTo>
                  <a:lnTo>
                    <a:pt x="4584912" y="679066"/>
                  </a:lnTo>
                  <a:lnTo>
                    <a:pt x="4596341" y="679066"/>
                  </a:lnTo>
                  <a:lnTo>
                    <a:pt x="4607771" y="679066"/>
                  </a:lnTo>
                  <a:lnTo>
                    <a:pt x="4619249" y="679066"/>
                  </a:lnTo>
                  <a:lnTo>
                    <a:pt x="4630679" y="679066"/>
                  </a:lnTo>
                  <a:lnTo>
                    <a:pt x="4642109" y="679066"/>
                  </a:lnTo>
                  <a:lnTo>
                    <a:pt x="4653539" y="679066"/>
                  </a:lnTo>
                  <a:lnTo>
                    <a:pt x="4664969" y="679066"/>
                  </a:lnTo>
                  <a:lnTo>
                    <a:pt x="4676447" y="679066"/>
                  </a:lnTo>
                  <a:lnTo>
                    <a:pt x="4687877" y="679066"/>
                  </a:lnTo>
                  <a:lnTo>
                    <a:pt x="4699306" y="679066"/>
                  </a:lnTo>
                  <a:lnTo>
                    <a:pt x="4710737" y="679066"/>
                  </a:lnTo>
                  <a:lnTo>
                    <a:pt x="4722167" y="679066"/>
                  </a:lnTo>
                  <a:lnTo>
                    <a:pt x="4733644" y="679066"/>
                  </a:lnTo>
                  <a:lnTo>
                    <a:pt x="4745075" y="679066"/>
                  </a:lnTo>
                  <a:lnTo>
                    <a:pt x="4756504" y="679066"/>
                  </a:lnTo>
                  <a:lnTo>
                    <a:pt x="4767934" y="679066"/>
                  </a:lnTo>
                  <a:lnTo>
                    <a:pt x="4779364" y="679066"/>
                  </a:lnTo>
                  <a:lnTo>
                    <a:pt x="4790842" y="679066"/>
                  </a:lnTo>
                  <a:lnTo>
                    <a:pt x="4802272" y="679066"/>
                  </a:lnTo>
                  <a:lnTo>
                    <a:pt x="4813702" y="679066"/>
                  </a:lnTo>
                  <a:lnTo>
                    <a:pt x="4825132" y="679066"/>
                  </a:lnTo>
                  <a:lnTo>
                    <a:pt x="4836562" y="679066"/>
                  </a:lnTo>
                  <a:lnTo>
                    <a:pt x="4848040" y="679066"/>
                  </a:lnTo>
                  <a:lnTo>
                    <a:pt x="4859469" y="679066"/>
                  </a:lnTo>
                  <a:lnTo>
                    <a:pt x="4870899" y="679066"/>
                  </a:lnTo>
                  <a:lnTo>
                    <a:pt x="4882330" y="679066"/>
                  </a:lnTo>
                  <a:lnTo>
                    <a:pt x="4893760" y="679066"/>
                  </a:lnTo>
                  <a:lnTo>
                    <a:pt x="4905237" y="679066"/>
                  </a:lnTo>
                  <a:lnTo>
                    <a:pt x="4916667" y="679066"/>
                  </a:lnTo>
                  <a:lnTo>
                    <a:pt x="4928097" y="679066"/>
                  </a:lnTo>
                  <a:lnTo>
                    <a:pt x="4939527" y="679066"/>
                  </a:lnTo>
                  <a:lnTo>
                    <a:pt x="4950957" y="679066"/>
                  </a:lnTo>
                  <a:lnTo>
                    <a:pt x="4962435" y="679066"/>
                  </a:lnTo>
                  <a:lnTo>
                    <a:pt x="4973865" y="679066"/>
                  </a:lnTo>
                  <a:lnTo>
                    <a:pt x="4985295" y="679066"/>
                  </a:lnTo>
                  <a:lnTo>
                    <a:pt x="4996725" y="679066"/>
                  </a:lnTo>
                  <a:lnTo>
                    <a:pt x="5008155" y="679066"/>
                  </a:lnTo>
                  <a:lnTo>
                    <a:pt x="5019632" y="679066"/>
                  </a:lnTo>
                  <a:lnTo>
                    <a:pt x="5031062" y="679066"/>
                  </a:lnTo>
                  <a:lnTo>
                    <a:pt x="5042492" y="679066"/>
                  </a:lnTo>
                  <a:lnTo>
                    <a:pt x="5053923" y="679066"/>
                  </a:lnTo>
                  <a:lnTo>
                    <a:pt x="5065353" y="679066"/>
                  </a:lnTo>
                  <a:lnTo>
                    <a:pt x="5076830" y="679066"/>
                  </a:lnTo>
                  <a:lnTo>
                    <a:pt x="5088260" y="679066"/>
                  </a:lnTo>
                  <a:lnTo>
                    <a:pt x="5099690" y="679066"/>
                  </a:lnTo>
                  <a:lnTo>
                    <a:pt x="5111120" y="679066"/>
                  </a:lnTo>
                  <a:lnTo>
                    <a:pt x="5122550" y="679066"/>
                  </a:lnTo>
                  <a:lnTo>
                    <a:pt x="5134028" y="679066"/>
                  </a:lnTo>
                  <a:lnTo>
                    <a:pt x="5145458" y="679066"/>
                  </a:lnTo>
                  <a:lnTo>
                    <a:pt x="5156888" y="679066"/>
                  </a:lnTo>
                  <a:lnTo>
                    <a:pt x="5168318" y="679066"/>
                  </a:lnTo>
                  <a:lnTo>
                    <a:pt x="5179747" y="679066"/>
                  </a:lnTo>
                  <a:lnTo>
                    <a:pt x="5191225" y="679066"/>
                  </a:lnTo>
                  <a:lnTo>
                    <a:pt x="5202655" y="679066"/>
                  </a:lnTo>
                  <a:lnTo>
                    <a:pt x="5214085" y="679066"/>
                  </a:lnTo>
                  <a:lnTo>
                    <a:pt x="5225515" y="679066"/>
                  </a:lnTo>
                  <a:lnTo>
                    <a:pt x="5236945" y="679066"/>
                  </a:lnTo>
                  <a:lnTo>
                    <a:pt x="5248423" y="679066"/>
                  </a:lnTo>
                  <a:lnTo>
                    <a:pt x="5259853" y="679066"/>
                  </a:lnTo>
                  <a:lnTo>
                    <a:pt x="5271283" y="679066"/>
                  </a:lnTo>
                  <a:lnTo>
                    <a:pt x="5282713" y="679066"/>
                  </a:lnTo>
                  <a:lnTo>
                    <a:pt x="5294143" y="679066"/>
                  </a:lnTo>
                  <a:lnTo>
                    <a:pt x="5305621" y="679066"/>
                  </a:lnTo>
                  <a:lnTo>
                    <a:pt x="5317051" y="679066"/>
                  </a:lnTo>
                  <a:lnTo>
                    <a:pt x="5328481" y="679066"/>
                  </a:lnTo>
                  <a:lnTo>
                    <a:pt x="5339910" y="679066"/>
                  </a:lnTo>
                  <a:lnTo>
                    <a:pt x="5351340" y="679066"/>
                  </a:lnTo>
                  <a:lnTo>
                    <a:pt x="5362818" y="679066"/>
                  </a:lnTo>
                  <a:lnTo>
                    <a:pt x="5374248" y="679066"/>
                  </a:lnTo>
                  <a:lnTo>
                    <a:pt x="5385678" y="679066"/>
                  </a:lnTo>
                  <a:lnTo>
                    <a:pt x="5397108" y="679066"/>
                  </a:lnTo>
                  <a:lnTo>
                    <a:pt x="5408538" y="679066"/>
                  </a:lnTo>
                  <a:lnTo>
                    <a:pt x="5420016" y="679066"/>
                  </a:lnTo>
                  <a:lnTo>
                    <a:pt x="5431446" y="679066"/>
                  </a:lnTo>
                  <a:lnTo>
                    <a:pt x="5442876" y="679066"/>
                  </a:lnTo>
                  <a:lnTo>
                    <a:pt x="5454306" y="679066"/>
                  </a:lnTo>
                  <a:lnTo>
                    <a:pt x="5465736" y="679066"/>
                  </a:lnTo>
                  <a:lnTo>
                    <a:pt x="5477214" y="679066"/>
                  </a:lnTo>
                  <a:lnTo>
                    <a:pt x="5488643" y="679066"/>
                  </a:lnTo>
                  <a:lnTo>
                    <a:pt x="5500073" y="679066"/>
                  </a:lnTo>
                  <a:lnTo>
                    <a:pt x="5511503" y="679066"/>
                  </a:lnTo>
                  <a:lnTo>
                    <a:pt x="5522933" y="679066"/>
                  </a:lnTo>
                  <a:lnTo>
                    <a:pt x="5534411" y="679066"/>
                  </a:lnTo>
                  <a:lnTo>
                    <a:pt x="5545841" y="679066"/>
                  </a:lnTo>
                  <a:lnTo>
                    <a:pt x="5557271" y="679066"/>
                  </a:lnTo>
                  <a:lnTo>
                    <a:pt x="5568701" y="679066"/>
                  </a:lnTo>
                  <a:lnTo>
                    <a:pt x="5580131" y="679066"/>
                  </a:lnTo>
                  <a:lnTo>
                    <a:pt x="5591609" y="679066"/>
                  </a:lnTo>
                  <a:lnTo>
                    <a:pt x="5603038" y="679066"/>
                  </a:lnTo>
                  <a:lnTo>
                    <a:pt x="5614469" y="679066"/>
                  </a:lnTo>
                  <a:lnTo>
                    <a:pt x="5625899" y="679066"/>
                  </a:lnTo>
                  <a:lnTo>
                    <a:pt x="5637329" y="679066"/>
                  </a:lnTo>
                  <a:lnTo>
                    <a:pt x="5648759" y="679066"/>
                  </a:lnTo>
                  <a:lnTo>
                    <a:pt x="5660236" y="679066"/>
                  </a:lnTo>
                  <a:lnTo>
                    <a:pt x="5671666" y="679066"/>
                  </a:lnTo>
                  <a:lnTo>
                    <a:pt x="5683096" y="679066"/>
                  </a:lnTo>
                  <a:lnTo>
                    <a:pt x="5694526" y="679066"/>
                  </a:lnTo>
                  <a:lnTo>
                    <a:pt x="5705956" y="679066"/>
                  </a:lnTo>
                  <a:lnTo>
                    <a:pt x="5717434" y="679066"/>
                  </a:lnTo>
                  <a:lnTo>
                    <a:pt x="5728864" y="679066"/>
                  </a:lnTo>
                  <a:lnTo>
                    <a:pt x="5740294" y="679066"/>
                  </a:lnTo>
                  <a:lnTo>
                    <a:pt x="5751724" y="679066"/>
                  </a:lnTo>
                  <a:lnTo>
                    <a:pt x="5763154" y="679066"/>
                  </a:lnTo>
                  <a:lnTo>
                    <a:pt x="5774631" y="679066"/>
                  </a:lnTo>
                  <a:lnTo>
                    <a:pt x="5786062" y="679066"/>
                  </a:lnTo>
                  <a:lnTo>
                    <a:pt x="5797492" y="679066"/>
                  </a:lnTo>
                  <a:lnTo>
                    <a:pt x="5808921" y="679066"/>
                  </a:lnTo>
                  <a:lnTo>
                    <a:pt x="5820351" y="679066"/>
                  </a:lnTo>
                  <a:lnTo>
                    <a:pt x="5831829" y="679066"/>
                  </a:lnTo>
                  <a:lnTo>
                    <a:pt x="5843259" y="679066"/>
                  </a:lnTo>
                  <a:lnTo>
                    <a:pt x="5854689" y="679066"/>
                  </a:lnTo>
                  <a:lnTo>
                    <a:pt x="5866119" y="679066"/>
                  </a:lnTo>
                  <a:lnTo>
                    <a:pt x="5877549" y="679066"/>
                  </a:lnTo>
                  <a:lnTo>
                    <a:pt x="5889027" y="679066"/>
                  </a:lnTo>
                  <a:lnTo>
                    <a:pt x="5900457" y="679066"/>
                  </a:lnTo>
                  <a:lnTo>
                    <a:pt x="5911887" y="679066"/>
                  </a:lnTo>
                  <a:lnTo>
                    <a:pt x="5923317" y="679066"/>
                  </a:lnTo>
                  <a:lnTo>
                    <a:pt x="5934747" y="679066"/>
                  </a:lnTo>
                  <a:lnTo>
                    <a:pt x="5946225" y="679066"/>
                  </a:lnTo>
                  <a:lnTo>
                    <a:pt x="5957655" y="679066"/>
                  </a:lnTo>
                  <a:lnTo>
                    <a:pt x="5969084" y="679066"/>
                  </a:lnTo>
                  <a:lnTo>
                    <a:pt x="5980514" y="679066"/>
                  </a:lnTo>
                  <a:lnTo>
                    <a:pt x="5991944" y="679066"/>
                  </a:lnTo>
                  <a:lnTo>
                    <a:pt x="6003422" y="679066"/>
                  </a:lnTo>
                  <a:lnTo>
                    <a:pt x="6014852" y="679066"/>
                  </a:lnTo>
                  <a:lnTo>
                    <a:pt x="6026282" y="679066"/>
                  </a:lnTo>
                  <a:lnTo>
                    <a:pt x="6037712" y="679066"/>
                  </a:lnTo>
                  <a:lnTo>
                    <a:pt x="6049142" y="679066"/>
                  </a:lnTo>
                  <a:lnTo>
                    <a:pt x="6060620" y="679066"/>
                  </a:lnTo>
                  <a:lnTo>
                    <a:pt x="6072049" y="679066"/>
                  </a:lnTo>
                  <a:lnTo>
                    <a:pt x="6083480" y="679066"/>
                  </a:lnTo>
                  <a:lnTo>
                    <a:pt x="6094910" y="679066"/>
                  </a:lnTo>
                  <a:lnTo>
                    <a:pt x="6106340" y="679066"/>
                  </a:lnTo>
                  <a:lnTo>
                    <a:pt x="6117818" y="679066"/>
                  </a:lnTo>
                  <a:lnTo>
                    <a:pt x="6129247" y="679066"/>
                  </a:lnTo>
                  <a:lnTo>
                    <a:pt x="6140677" y="679066"/>
                  </a:lnTo>
                  <a:lnTo>
                    <a:pt x="6152107" y="679066"/>
                  </a:lnTo>
                  <a:lnTo>
                    <a:pt x="6163537" y="679066"/>
                  </a:lnTo>
                  <a:lnTo>
                    <a:pt x="6175015" y="679066"/>
                  </a:lnTo>
                  <a:lnTo>
                    <a:pt x="6186445" y="679066"/>
                  </a:lnTo>
                  <a:lnTo>
                    <a:pt x="6197875" y="679066"/>
                  </a:lnTo>
                  <a:lnTo>
                    <a:pt x="6209305" y="679066"/>
                  </a:lnTo>
                  <a:lnTo>
                    <a:pt x="6220735" y="679066"/>
                  </a:lnTo>
                  <a:lnTo>
                    <a:pt x="6232212" y="679066"/>
                  </a:lnTo>
                  <a:lnTo>
                    <a:pt x="6243642" y="679066"/>
                  </a:lnTo>
                  <a:lnTo>
                    <a:pt x="6255073" y="679066"/>
                  </a:lnTo>
                  <a:lnTo>
                    <a:pt x="6266503" y="679066"/>
                  </a:lnTo>
                  <a:lnTo>
                    <a:pt x="6277933" y="679066"/>
                  </a:lnTo>
                  <a:lnTo>
                    <a:pt x="6289410" y="679066"/>
                  </a:lnTo>
                  <a:lnTo>
                    <a:pt x="6300840" y="679066"/>
                  </a:lnTo>
                  <a:lnTo>
                    <a:pt x="6312270" y="679066"/>
                  </a:lnTo>
                  <a:lnTo>
                    <a:pt x="6323700" y="679066"/>
                  </a:lnTo>
                  <a:lnTo>
                    <a:pt x="6335130" y="679066"/>
                  </a:lnTo>
                  <a:lnTo>
                    <a:pt x="6346608" y="679066"/>
                  </a:lnTo>
                  <a:lnTo>
                    <a:pt x="6358038" y="679066"/>
                  </a:lnTo>
                  <a:lnTo>
                    <a:pt x="6369468" y="679066"/>
                  </a:lnTo>
                  <a:lnTo>
                    <a:pt x="6380898" y="679066"/>
                  </a:lnTo>
                  <a:lnTo>
                    <a:pt x="6392328" y="679066"/>
                  </a:lnTo>
                  <a:lnTo>
                    <a:pt x="6403805" y="679066"/>
                  </a:lnTo>
                  <a:lnTo>
                    <a:pt x="6415235" y="679066"/>
                  </a:lnTo>
                  <a:lnTo>
                    <a:pt x="6426666" y="679066"/>
                  </a:lnTo>
                  <a:lnTo>
                    <a:pt x="6438096" y="679066"/>
                  </a:lnTo>
                  <a:lnTo>
                    <a:pt x="6449525" y="679066"/>
                  </a:lnTo>
                  <a:lnTo>
                    <a:pt x="6461003" y="679066"/>
                  </a:lnTo>
                  <a:lnTo>
                    <a:pt x="6472433" y="679066"/>
                  </a:lnTo>
                  <a:lnTo>
                    <a:pt x="6483863" y="679066"/>
                  </a:lnTo>
                  <a:lnTo>
                    <a:pt x="6495293" y="679066"/>
                  </a:lnTo>
                  <a:lnTo>
                    <a:pt x="6506723" y="679066"/>
                  </a:lnTo>
                  <a:lnTo>
                    <a:pt x="6518201" y="679066"/>
                  </a:lnTo>
                  <a:lnTo>
                    <a:pt x="6529631" y="679066"/>
                  </a:lnTo>
                  <a:lnTo>
                    <a:pt x="6541061" y="679066"/>
                  </a:lnTo>
                  <a:lnTo>
                    <a:pt x="6552490" y="679066"/>
                  </a:lnTo>
                  <a:lnTo>
                    <a:pt x="6563921" y="679066"/>
                  </a:lnTo>
                  <a:lnTo>
                    <a:pt x="6575398" y="679066"/>
                  </a:lnTo>
                  <a:lnTo>
                    <a:pt x="6586828" y="679066"/>
                  </a:lnTo>
                  <a:lnTo>
                    <a:pt x="6598259" y="679066"/>
                  </a:lnTo>
                  <a:lnTo>
                    <a:pt x="6609688" y="679066"/>
                  </a:lnTo>
                  <a:lnTo>
                    <a:pt x="6621118" y="679066"/>
                  </a:lnTo>
                  <a:lnTo>
                    <a:pt x="6632596" y="679066"/>
                  </a:lnTo>
                  <a:lnTo>
                    <a:pt x="6644026" y="679066"/>
                  </a:lnTo>
                  <a:lnTo>
                    <a:pt x="6655456" y="679066"/>
                  </a:lnTo>
                  <a:lnTo>
                    <a:pt x="6666886" y="679066"/>
                  </a:lnTo>
                  <a:lnTo>
                    <a:pt x="6678316" y="679066"/>
                  </a:lnTo>
                  <a:lnTo>
                    <a:pt x="6689794" y="679066"/>
                  </a:lnTo>
                  <a:lnTo>
                    <a:pt x="6701224" y="679066"/>
                  </a:lnTo>
                  <a:lnTo>
                    <a:pt x="6712653" y="679066"/>
                  </a:lnTo>
                  <a:lnTo>
                    <a:pt x="6724083" y="679066"/>
                  </a:lnTo>
                  <a:lnTo>
                    <a:pt x="6735514" y="679066"/>
                  </a:lnTo>
                  <a:lnTo>
                    <a:pt x="6746944" y="679066"/>
                  </a:lnTo>
                  <a:lnTo>
                    <a:pt x="6758421" y="679066"/>
                  </a:lnTo>
                  <a:lnTo>
                    <a:pt x="6769851" y="679066"/>
                  </a:lnTo>
                  <a:lnTo>
                    <a:pt x="6781281" y="679066"/>
                  </a:lnTo>
                  <a:lnTo>
                    <a:pt x="6792711" y="679066"/>
                  </a:lnTo>
                  <a:lnTo>
                    <a:pt x="6804141" y="679066"/>
                  </a:lnTo>
                  <a:lnTo>
                    <a:pt x="6815619" y="679066"/>
                  </a:lnTo>
                  <a:lnTo>
                    <a:pt x="6827049" y="679066"/>
                  </a:lnTo>
                  <a:lnTo>
                    <a:pt x="6838479" y="679066"/>
                  </a:lnTo>
                  <a:lnTo>
                    <a:pt x="6849909" y="679066"/>
                  </a:lnTo>
                  <a:lnTo>
                    <a:pt x="6861339" y="679066"/>
                  </a:lnTo>
                  <a:lnTo>
                    <a:pt x="6872816" y="679066"/>
                  </a:lnTo>
                  <a:lnTo>
                    <a:pt x="6884246" y="679066"/>
                  </a:lnTo>
                  <a:lnTo>
                    <a:pt x="6895676" y="679066"/>
                  </a:lnTo>
                  <a:lnTo>
                    <a:pt x="6907107" y="679066"/>
                  </a:lnTo>
                  <a:lnTo>
                    <a:pt x="6918537" y="679066"/>
                  </a:lnTo>
                  <a:lnTo>
                    <a:pt x="6930014" y="679066"/>
                  </a:lnTo>
                  <a:lnTo>
                    <a:pt x="6941444" y="679066"/>
                  </a:lnTo>
                  <a:lnTo>
                    <a:pt x="6952874" y="679066"/>
                  </a:lnTo>
                  <a:lnTo>
                    <a:pt x="6964304" y="679066"/>
                  </a:lnTo>
                  <a:lnTo>
                    <a:pt x="6975734" y="679066"/>
                  </a:lnTo>
                  <a:lnTo>
                    <a:pt x="6987212" y="679066"/>
                  </a:lnTo>
                  <a:lnTo>
                    <a:pt x="6998642" y="679066"/>
                  </a:lnTo>
                  <a:lnTo>
                    <a:pt x="7010072" y="679066"/>
                  </a:lnTo>
                  <a:lnTo>
                    <a:pt x="7021502" y="679066"/>
                  </a:lnTo>
                  <a:lnTo>
                    <a:pt x="7032931" y="679066"/>
                  </a:lnTo>
                  <a:lnTo>
                    <a:pt x="7044409" y="679066"/>
                  </a:lnTo>
                  <a:lnTo>
                    <a:pt x="7055839" y="679066"/>
                  </a:lnTo>
                  <a:lnTo>
                    <a:pt x="7067269" y="679066"/>
                  </a:lnTo>
                  <a:lnTo>
                    <a:pt x="7078700" y="679066"/>
                  </a:lnTo>
                  <a:lnTo>
                    <a:pt x="7090129" y="679066"/>
                  </a:lnTo>
                  <a:lnTo>
                    <a:pt x="7101607" y="679066"/>
                  </a:lnTo>
                  <a:lnTo>
                    <a:pt x="7113037" y="679066"/>
                  </a:lnTo>
                  <a:lnTo>
                    <a:pt x="7124467" y="679066"/>
                  </a:lnTo>
                  <a:lnTo>
                    <a:pt x="7135897" y="679066"/>
                  </a:lnTo>
                  <a:lnTo>
                    <a:pt x="7147327" y="679066"/>
                  </a:lnTo>
                  <a:lnTo>
                    <a:pt x="7158805" y="679066"/>
                  </a:lnTo>
                  <a:lnTo>
                    <a:pt x="7170235" y="679066"/>
                  </a:lnTo>
                  <a:lnTo>
                    <a:pt x="7181665" y="679066"/>
                  </a:lnTo>
                  <a:lnTo>
                    <a:pt x="7193094" y="679066"/>
                  </a:lnTo>
                  <a:lnTo>
                    <a:pt x="7204524" y="679066"/>
                  </a:lnTo>
                  <a:lnTo>
                    <a:pt x="7216002" y="679066"/>
                  </a:lnTo>
                  <a:lnTo>
                    <a:pt x="7227432" y="679066"/>
                  </a:lnTo>
                  <a:lnTo>
                    <a:pt x="7238862" y="679066"/>
                  </a:lnTo>
                  <a:lnTo>
                    <a:pt x="7250292" y="679066"/>
                  </a:lnTo>
                  <a:lnTo>
                    <a:pt x="7261722" y="679066"/>
                  </a:lnTo>
                  <a:lnTo>
                    <a:pt x="7273200" y="679066"/>
                  </a:lnTo>
                  <a:lnTo>
                    <a:pt x="7284630" y="679066"/>
                  </a:lnTo>
                  <a:lnTo>
                    <a:pt x="7296060" y="679066"/>
                  </a:lnTo>
                  <a:lnTo>
                    <a:pt x="7307490" y="679066"/>
                  </a:lnTo>
                  <a:lnTo>
                    <a:pt x="7318920" y="679066"/>
                  </a:lnTo>
                  <a:lnTo>
                    <a:pt x="7330398" y="679066"/>
                  </a:lnTo>
                  <a:lnTo>
                    <a:pt x="7341828" y="679066"/>
                  </a:lnTo>
                  <a:lnTo>
                    <a:pt x="7353257" y="679066"/>
                  </a:lnTo>
                  <a:lnTo>
                    <a:pt x="7364687" y="679066"/>
                  </a:lnTo>
                  <a:lnTo>
                    <a:pt x="7376117" y="679066"/>
                  </a:lnTo>
                  <a:lnTo>
                    <a:pt x="7387595" y="679066"/>
                  </a:lnTo>
                  <a:lnTo>
                    <a:pt x="7399025" y="679066"/>
                  </a:lnTo>
                  <a:lnTo>
                    <a:pt x="7410455" y="679066"/>
                  </a:lnTo>
                  <a:lnTo>
                    <a:pt x="7421885" y="679066"/>
                  </a:lnTo>
                  <a:lnTo>
                    <a:pt x="7433315" y="679066"/>
                  </a:lnTo>
                  <a:lnTo>
                    <a:pt x="7444793" y="679066"/>
                  </a:lnTo>
                  <a:lnTo>
                    <a:pt x="7456222" y="679066"/>
                  </a:lnTo>
                  <a:lnTo>
                    <a:pt x="7467653" y="679066"/>
                  </a:lnTo>
                  <a:lnTo>
                    <a:pt x="7479083" y="679066"/>
                  </a:lnTo>
                  <a:lnTo>
                    <a:pt x="7490513" y="679066"/>
                  </a:lnTo>
                  <a:lnTo>
                    <a:pt x="7501990" y="679066"/>
                  </a:lnTo>
                  <a:lnTo>
                    <a:pt x="7513420" y="679066"/>
                  </a:lnTo>
                  <a:lnTo>
                    <a:pt x="7524850" y="679066"/>
                  </a:lnTo>
                  <a:lnTo>
                    <a:pt x="7536280" y="679066"/>
                  </a:lnTo>
                  <a:lnTo>
                    <a:pt x="7547710" y="679066"/>
                  </a:lnTo>
                  <a:lnTo>
                    <a:pt x="7559188" y="679066"/>
                  </a:lnTo>
                  <a:lnTo>
                    <a:pt x="7570618" y="679066"/>
                  </a:lnTo>
                  <a:lnTo>
                    <a:pt x="7582048" y="679066"/>
                  </a:lnTo>
                  <a:lnTo>
                    <a:pt x="7593478" y="679066"/>
                  </a:lnTo>
                  <a:lnTo>
                    <a:pt x="7604908" y="679066"/>
                  </a:lnTo>
                  <a:lnTo>
                    <a:pt x="7616385" y="679066"/>
                  </a:lnTo>
                  <a:lnTo>
                    <a:pt x="7627815" y="679066"/>
                  </a:lnTo>
                  <a:lnTo>
                    <a:pt x="7639246" y="679066"/>
                  </a:lnTo>
                  <a:lnTo>
                    <a:pt x="7650676" y="679066"/>
                  </a:lnTo>
                  <a:lnTo>
                    <a:pt x="7662106" y="679066"/>
                  </a:lnTo>
                  <a:lnTo>
                    <a:pt x="7673583" y="679066"/>
                  </a:lnTo>
                  <a:lnTo>
                    <a:pt x="7685013" y="679066"/>
                  </a:lnTo>
                  <a:lnTo>
                    <a:pt x="7696443" y="679066"/>
                  </a:lnTo>
                  <a:lnTo>
                    <a:pt x="7707873" y="679066"/>
                  </a:lnTo>
                  <a:lnTo>
                    <a:pt x="7719303" y="679066"/>
                  </a:lnTo>
                  <a:lnTo>
                    <a:pt x="7730733" y="679066"/>
                  </a:lnTo>
                  <a:lnTo>
                    <a:pt x="7742211" y="679066"/>
                  </a:lnTo>
                  <a:lnTo>
                    <a:pt x="7753641" y="679066"/>
                  </a:lnTo>
                  <a:lnTo>
                    <a:pt x="7765071" y="679066"/>
                  </a:lnTo>
                  <a:lnTo>
                    <a:pt x="7776501" y="679066"/>
                  </a:lnTo>
                  <a:lnTo>
                    <a:pt x="7787931" y="679066"/>
                  </a:lnTo>
                  <a:lnTo>
                    <a:pt x="7799408" y="679066"/>
                  </a:lnTo>
                  <a:lnTo>
                    <a:pt x="7810839" y="679066"/>
                  </a:lnTo>
                  <a:lnTo>
                    <a:pt x="7822268" y="679066"/>
                  </a:lnTo>
                  <a:lnTo>
                    <a:pt x="7833698" y="679066"/>
                  </a:lnTo>
                  <a:lnTo>
                    <a:pt x="7845128" y="679066"/>
                  </a:lnTo>
                  <a:lnTo>
                    <a:pt x="7856606" y="679066"/>
                  </a:lnTo>
                  <a:lnTo>
                    <a:pt x="7868036" y="679066"/>
                  </a:lnTo>
                  <a:lnTo>
                    <a:pt x="7879466" y="679066"/>
                  </a:lnTo>
                  <a:lnTo>
                    <a:pt x="7890896" y="679066"/>
                  </a:lnTo>
                  <a:lnTo>
                    <a:pt x="7902326" y="679066"/>
                  </a:lnTo>
                  <a:lnTo>
                    <a:pt x="7913804" y="679066"/>
                  </a:lnTo>
                  <a:lnTo>
                    <a:pt x="7925234" y="679066"/>
                  </a:lnTo>
                  <a:lnTo>
                    <a:pt x="7936663" y="679066"/>
                  </a:lnTo>
                  <a:lnTo>
                    <a:pt x="7948094" y="679066"/>
                  </a:lnTo>
                  <a:lnTo>
                    <a:pt x="7959524" y="679066"/>
                  </a:lnTo>
                  <a:lnTo>
                    <a:pt x="7971001" y="679066"/>
                  </a:lnTo>
                  <a:lnTo>
                    <a:pt x="7982431" y="679066"/>
                  </a:lnTo>
                  <a:lnTo>
                    <a:pt x="7993861" y="679066"/>
                  </a:lnTo>
                  <a:lnTo>
                    <a:pt x="8005291" y="679066"/>
                  </a:lnTo>
                  <a:lnTo>
                    <a:pt x="8016721" y="679066"/>
                  </a:lnTo>
                  <a:lnTo>
                    <a:pt x="8028199" y="679066"/>
                  </a:lnTo>
                  <a:lnTo>
                    <a:pt x="8039629" y="679066"/>
                  </a:lnTo>
                  <a:lnTo>
                    <a:pt x="8051059" y="679066"/>
                  </a:lnTo>
                  <a:lnTo>
                    <a:pt x="8062489" y="679066"/>
                  </a:lnTo>
                  <a:lnTo>
                    <a:pt x="8073919" y="679066"/>
                  </a:lnTo>
                  <a:lnTo>
                    <a:pt x="8085396" y="679066"/>
                  </a:lnTo>
                  <a:lnTo>
                    <a:pt x="8096826" y="679066"/>
                  </a:lnTo>
                  <a:lnTo>
                    <a:pt x="8108256" y="679066"/>
                  </a:lnTo>
                  <a:lnTo>
                    <a:pt x="8119687" y="679066"/>
                  </a:lnTo>
                  <a:lnTo>
                    <a:pt x="8131117" y="679066"/>
                  </a:lnTo>
                  <a:lnTo>
                    <a:pt x="8142594" y="679066"/>
                  </a:lnTo>
                  <a:lnTo>
                    <a:pt x="8154024" y="679066"/>
                  </a:lnTo>
                  <a:lnTo>
                    <a:pt x="8165454" y="679066"/>
                  </a:lnTo>
                  <a:lnTo>
                    <a:pt x="8176884" y="679066"/>
                  </a:lnTo>
                  <a:lnTo>
                    <a:pt x="8188314" y="679066"/>
                  </a:lnTo>
                  <a:lnTo>
                    <a:pt x="8199792" y="679066"/>
                  </a:lnTo>
                  <a:lnTo>
                    <a:pt x="8211222" y="679066"/>
                  </a:lnTo>
                  <a:lnTo>
                    <a:pt x="8222652" y="679066"/>
                  </a:lnTo>
                  <a:lnTo>
                    <a:pt x="8234082" y="679066"/>
                  </a:lnTo>
                  <a:lnTo>
                    <a:pt x="8245512" y="679066"/>
                  </a:lnTo>
                  <a:lnTo>
                    <a:pt x="8256989" y="679066"/>
                  </a:lnTo>
                  <a:lnTo>
                    <a:pt x="8268419" y="679066"/>
                  </a:lnTo>
                  <a:lnTo>
                    <a:pt x="8279850" y="679066"/>
                  </a:lnTo>
                  <a:lnTo>
                    <a:pt x="8291280" y="679066"/>
                  </a:lnTo>
                  <a:lnTo>
                    <a:pt x="8302709" y="679066"/>
                  </a:lnTo>
                  <a:lnTo>
                    <a:pt x="8314187" y="679066"/>
                  </a:lnTo>
                  <a:lnTo>
                    <a:pt x="8325617" y="679066"/>
                  </a:lnTo>
                  <a:lnTo>
                    <a:pt x="8337047" y="679066"/>
                  </a:lnTo>
                  <a:lnTo>
                    <a:pt x="8348477" y="679066"/>
                  </a:lnTo>
                  <a:lnTo>
                    <a:pt x="8359907" y="679066"/>
                  </a:lnTo>
                  <a:lnTo>
                    <a:pt x="8371385" y="679066"/>
                  </a:lnTo>
                  <a:lnTo>
                    <a:pt x="8382815" y="679066"/>
                  </a:lnTo>
                  <a:lnTo>
                    <a:pt x="8394245" y="679066"/>
                  </a:lnTo>
                  <a:lnTo>
                    <a:pt x="8405674" y="679066"/>
                  </a:lnTo>
                  <a:lnTo>
                    <a:pt x="8417104" y="679066"/>
                  </a:lnTo>
                  <a:lnTo>
                    <a:pt x="8428582" y="679066"/>
                  </a:lnTo>
                  <a:lnTo>
                    <a:pt x="8440012" y="679066"/>
                  </a:lnTo>
                  <a:lnTo>
                    <a:pt x="8451442" y="679066"/>
                  </a:lnTo>
                  <a:lnTo>
                    <a:pt x="8462872" y="679066"/>
                  </a:lnTo>
                  <a:lnTo>
                    <a:pt x="8474302" y="679066"/>
                  </a:lnTo>
                  <a:lnTo>
                    <a:pt x="8485780" y="679066"/>
                  </a:lnTo>
                  <a:lnTo>
                    <a:pt x="8497210" y="679066"/>
                  </a:lnTo>
                  <a:lnTo>
                    <a:pt x="8508640" y="679066"/>
                  </a:lnTo>
                  <a:lnTo>
                    <a:pt x="8520069" y="679066"/>
                  </a:lnTo>
                  <a:lnTo>
                    <a:pt x="8531500" y="679066"/>
                  </a:lnTo>
                  <a:lnTo>
                    <a:pt x="8542977" y="679066"/>
                  </a:lnTo>
                  <a:lnTo>
                    <a:pt x="8554407" y="679066"/>
                  </a:lnTo>
                  <a:lnTo>
                    <a:pt x="8565837" y="679066"/>
                  </a:lnTo>
                  <a:lnTo>
                    <a:pt x="8577267" y="679066"/>
                  </a:lnTo>
                  <a:lnTo>
                    <a:pt x="8588697" y="679066"/>
                  </a:lnTo>
                  <a:lnTo>
                    <a:pt x="8600175" y="679066"/>
                  </a:lnTo>
                  <a:lnTo>
                    <a:pt x="8611605" y="679066"/>
                  </a:lnTo>
                  <a:lnTo>
                    <a:pt x="8623035" y="679066"/>
                  </a:lnTo>
                  <a:lnTo>
                    <a:pt x="8634465" y="679066"/>
                  </a:lnTo>
                  <a:lnTo>
                    <a:pt x="8645895" y="679066"/>
                  </a:lnTo>
                  <a:lnTo>
                    <a:pt x="8657373" y="679066"/>
                  </a:lnTo>
                  <a:lnTo>
                    <a:pt x="8668802" y="679066"/>
                  </a:lnTo>
                  <a:lnTo>
                    <a:pt x="8680232" y="679066"/>
                  </a:lnTo>
                  <a:lnTo>
                    <a:pt x="8691662" y="679066"/>
                  </a:lnTo>
                  <a:lnTo>
                    <a:pt x="8703093" y="679066"/>
                  </a:lnTo>
                  <a:lnTo>
                    <a:pt x="8714570" y="679066"/>
                  </a:lnTo>
                  <a:lnTo>
                    <a:pt x="8726000" y="679066"/>
                  </a:lnTo>
                  <a:lnTo>
                    <a:pt x="8737430" y="679066"/>
                  </a:lnTo>
                  <a:lnTo>
                    <a:pt x="8748860" y="679066"/>
                  </a:lnTo>
                  <a:lnTo>
                    <a:pt x="8760290" y="679066"/>
                  </a:lnTo>
                  <a:lnTo>
                    <a:pt x="8771768" y="679066"/>
                  </a:lnTo>
                  <a:lnTo>
                    <a:pt x="8783198" y="679066"/>
                  </a:lnTo>
                  <a:lnTo>
                    <a:pt x="8794628" y="679066"/>
                  </a:lnTo>
                  <a:lnTo>
                    <a:pt x="8806058" y="679066"/>
                  </a:lnTo>
                  <a:lnTo>
                    <a:pt x="8817488" y="679066"/>
                  </a:lnTo>
                  <a:lnTo>
                    <a:pt x="8828918" y="679066"/>
                  </a:lnTo>
                  <a:lnTo>
                    <a:pt x="8840395" y="679066"/>
                  </a:lnTo>
                  <a:lnTo>
                    <a:pt x="8851825" y="679066"/>
                  </a:lnTo>
                  <a:lnTo>
                    <a:pt x="8863256" y="679066"/>
                  </a:lnTo>
                  <a:lnTo>
                    <a:pt x="8874686" y="679066"/>
                  </a:lnTo>
                  <a:lnTo>
                    <a:pt x="8886115" y="679066"/>
                  </a:lnTo>
                  <a:lnTo>
                    <a:pt x="8897593" y="679066"/>
                  </a:lnTo>
                  <a:lnTo>
                    <a:pt x="8909022" y="679066"/>
                  </a:lnTo>
                  <a:lnTo>
                    <a:pt x="8920453" y="679066"/>
                  </a:lnTo>
                  <a:lnTo>
                    <a:pt x="8931883" y="679066"/>
                  </a:lnTo>
                  <a:lnTo>
                    <a:pt x="8943313" y="679066"/>
                  </a:lnTo>
                  <a:lnTo>
                    <a:pt x="8954791" y="679066"/>
                  </a:lnTo>
                  <a:lnTo>
                    <a:pt x="8966220" y="679066"/>
                  </a:lnTo>
                  <a:lnTo>
                    <a:pt x="8977651" y="679066"/>
                  </a:lnTo>
                  <a:lnTo>
                    <a:pt x="8989080" y="679066"/>
                  </a:lnTo>
                  <a:lnTo>
                    <a:pt x="9000511" y="679066"/>
                  </a:lnTo>
                  <a:lnTo>
                    <a:pt x="9011988" y="679066"/>
                  </a:lnTo>
                  <a:lnTo>
                    <a:pt x="9023418" y="679066"/>
                  </a:lnTo>
                  <a:lnTo>
                    <a:pt x="9034849" y="679066"/>
                  </a:lnTo>
                  <a:lnTo>
                    <a:pt x="9046278" y="679066"/>
                  </a:lnTo>
                  <a:lnTo>
                    <a:pt x="9057709" y="679066"/>
                  </a:lnTo>
                  <a:lnTo>
                    <a:pt x="9069186" y="679066"/>
                  </a:lnTo>
                  <a:lnTo>
                    <a:pt x="9080615" y="679066"/>
                  </a:lnTo>
                  <a:lnTo>
                    <a:pt x="9092046" y="679066"/>
                  </a:lnTo>
                  <a:lnTo>
                    <a:pt x="9103476" y="679066"/>
                  </a:lnTo>
                  <a:lnTo>
                    <a:pt x="9114906" y="679066"/>
                  </a:lnTo>
                  <a:lnTo>
                    <a:pt x="9126384" y="679066"/>
                  </a:lnTo>
                  <a:lnTo>
                    <a:pt x="9137813" y="679066"/>
                  </a:lnTo>
                  <a:lnTo>
                    <a:pt x="9149244" y="679066"/>
                  </a:lnTo>
                  <a:lnTo>
                    <a:pt x="9160673" y="679066"/>
                  </a:lnTo>
                  <a:lnTo>
                    <a:pt x="9172104" y="679066"/>
                  </a:lnTo>
                  <a:lnTo>
                    <a:pt x="9183581" y="679066"/>
                  </a:lnTo>
                  <a:lnTo>
                    <a:pt x="9195011" y="679066"/>
                  </a:lnTo>
                  <a:lnTo>
                    <a:pt x="9206442" y="679066"/>
                  </a:lnTo>
                  <a:lnTo>
                    <a:pt x="9217871" y="679066"/>
                  </a:lnTo>
                  <a:lnTo>
                    <a:pt x="9229301" y="679066"/>
                  </a:lnTo>
                  <a:lnTo>
                    <a:pt x="9240779" y="679066"/>
                  </a:lnTo>
                  <a:lnTo>
                    <a:pt x="9252209" y="679066"/>
                  </a:lnTo>
                  <a:lnTo>
                    <a:pt x="9263639" y="679066"/>
                  </a:lnTo>
                  <a:lnTo>
                    <a:pt x="9275069" y="679066"/>
                  </a:lnTo>
                  <a:lnTo>
                    <a:pt x="9286498" y="679066"/>
                  </a:lnTo>
                  <a:lnTo>
                    <a:pt x="9297977" y="679066"/>
                  </a:lnTo>
                  <a:lnTo>
                    <a:pt x="9309406" y="679066"/>
                  </a:lnTo>
                  <a:lnTo>
                    <a:pt x="9320837" y="679066"/>
                  </a:lnTo>
                  <a:lnTo>
                    <a:pt x="9332266" y="679066"/>
                  </a:lnTo>
                  <a:lnTo>
                    <a:pt x="9343696" y="679066"/>
                  </a:lnTo>
                  <a:lnTo>
                    <a:pt x="9355174" y="679066"/>
                  </a:lnTo>
                  <a:lnTo>
                    <a:pt x="9366604" y="679066"/>
                  </a:lnTo>
                  <a:lnTo>
                    <a:pt x="9378035" y="679066"/>
                  </a:lnTo>
                  <a:lnTo>
                    <a:pt x="9389464" y="679066"/>
                  </a:lnTo>
                  <a:lnTo>
                    <a:pt x="9400894" y="679066"/>
                  </a:lnTo>
                  <a:lnTo>
                    <a:pt x="9412372" y="679066"/>
                  </a:lnTo>
                  <a:lnTo>
                    <a:pt x="9423802" y="679066"/>
                  </a:lnTo>
                  <a:lnTo>
                    <a:pt x="9435232" y="679066"/>
                  </a:lnTo>
                  <a:lnTo>
                    <a:pt x="9446662" y="679066"/>
                  </a:lnTo>
                  <a:lnTo>
                    <a:pt x="9458091" y="679066"/>
                  </a:lnTo>
                  <a:lnTo>
                    <a:pt x="9469570" y="679066"/>
                  </a:lnTo>
                  <a:lnTo>
                    <a:pt x="9480999" y="679066"/>
                  </a:lnTo>
                  <a:lnTo>
                    <a:pt x="9492429" y="679066"/>
                  </a:lnTo>
                  <a:lnTo>
                    <a:pt x="9503859" y="679066"/>
                  </a:lnTo>
                  <a:lnTo>
                    <a:pt x="9515289" y="679066"/>
                  </a:lnTo>
                  <a:lnTo>
                    <a:pt x="9526767" y="679066"/>
                  </a:lnTo>
                  <a:lnTo>
                    <a:pt x="9538197" y="679066"/>
                  </a:lnTo>
                  <a:lnTo>
                    <a:pt x="9549626" y="679066"/>
                  </a:lnTo>
                  <a:lnTo>
                    <a:pt x="9561057" y="679066"/>
                  </a:lnTo>
                  <a:lnTo>
                    <a:pt x="9572487" y="679066"/>
                  </a:lnTo>
                  <a:lnTo>
                    <a:pt x="9583965" y="679066"/>
                  </a:lnTo>
                  <a:lnTo>
                    <a:pt x="9595395" y="679066"/>
                  </a:lnTo>
                  <a:lnTo>
                    <a:pt x="9606824" y="679066"/>
                  </a:lnTo>
                  <a:lnTo>
                    <a:pt x="9618255" y="679066"/>
                  </a:lnTo>
                  <a:lnTo>
                    <a:pt x="9629684" y="679066"/>
                  </a:lnTo>
                  <a:lnTo>
                    <a:pt x="9641163" y="679066"/>
                  </a:lnTo>
                  <a:lnTo>
                    <a:pt x="9652592" y="679066"/>
                  </a:lnTo>
                  <a:lnTo>
                    <a:pt x="9664022" y="679066"/>
                  </a:lnTo>
                  <a:lnTo>
                    <a:pt x="9675452" y="679066"/>
                  </a:lnTo>
                  <a:lnTo>
                    <a:pt x="9686882" y="679066"/>
                  </a:lnTo>
                  <a:lnTo>
                    <a:pt x="9698360" y="679066"/>
                  </a:lnTo>
                  <a:lnTo>
                    <a:pt x="9709790" y="679066"/>
                  </a:lnTo>
                  <a:lnTo>
                    <a:pt x="9721219" y="679066"/>
                  </a:lnTo>
                  <a:lnTo>
                    <a:pt x="9732650" y="679066"/>
                  </a:lnTo>
                  <a:lnTo>
                    <a:pt x="9744080" y="679066"/>
                  </a:lnTo>
                  <a:lnTo>
                    <a:pt x="9755557" y="679066"/>
                  </a:lnTo>
                  <a:lnTo>
                    <a:pt x="9766988" y="679066"/>
                  </a:lnTo>
                  <a:lnTo>
                    <a:pt x="9778417" y="679066"/>
                  </a:lnTo>
                  <a:lnTo>
                    <a:pt x="9789848" y="679066"/>
                  </a:lnTo>
                  <a:lnTo>
                    <a:pt x="9801277" y="679066"/>
                  </a:lnTo>
                  <a:lnTo>
                    <a:pt x="9812755" y="679066"/>
                  </a:lnTo>
                  <a:lnTo>
                    <a:pt x="9824185" y="679066"/>
                  </a:lnTo>
                  <a:lnTo>
                    <a:pt x="9835615" y="679066"/>
                  </a:lnTo>
                  <a:lnTo>
                    <a:pt x="9847045" y="679066"/>
                  </a:lnTo>
                  <a:lnTo>
                    <a:pt x="9858475" y="679066"/>
                  </a:lnTo>
                  <a:lnTo>
                    <a:pt x="9869952" y="679066"/>
                  </a:lnTo>
                  <a:lnTo>
                    <a:pt x="9881383" y="679066"/>
                  </a:lnTo>
                  <a:lnTo>
                    <a:pt x="9892812" y="679066"/>
                  </a:lnTo>
                  <a:lnTo>
                    <a:pt x="9904243" y="679066"/>
                  </a:lnTo>
                  <a:lnTo>
                    <a:pt x="9915673" y="679066"/>
                  </a:lnTo>
                  <a:lnTo>
                    <a:pt x="9927102" y="679066"/>
                  </a:lnTo>
                  <a:lnTo>
                    <a:pt x="9938581" y="679066"/>
                  </a:lnTo>
                  <a:lnTo>
                    <a:pt x="9950010" y="679066"/>
                  </a:lnTo>
                  <a:lnTo>
                    <a:pt x="9961441" y="679066"/>
                  </a:lnTo>
                  <a:lnTo>
                    <a:pt x="9972870" y="679066"/>
                  </a:lnTo>
                  <a:lnTo>
                    <a:pt x="9984300" y="679066"/>
                  </a:lnTo>
                  <a:lnTo>
                    <a:pt x="9995778" y="679066"/>
                  </a:lnTo>
                  <a:lnTo>
                    <a:pt x="10007208" y="679066"/>
                  </a:lnTo>
                  <a:lnTo>
                    <a:pt x="10018638" y="679066"/>
                  </a:lnTo>
                  <a:lnTo>
                    <a:pt x="10030068" y="679066"/>
                  </a:lnTo>
                  <a:lnTo>
                    <a:pt x="10041498" y="679066"/>
                  </a:lnTo>
                  <a:lnTo>
                    <a:pt x="10052976" y="679066"/>
                  </a:lnTo>
                  <a:lnTo>
                    <a:pt x="10064405" y="679066"/>
                  </a:lnTo>
                  <a:lnTo>
                    <a:pt x="10075835" y="679066"/>
                  </a:lnTo>
                  <a:lnTo>
                    <a:pt x="10087266" y="679066"/>
                  </a:lnTo>
                  <a:lnTo>
                    <a:pt x="10098695" y="679066"/>
                  </a:lnTo>
                  <a:lnTo>
                    <a:pt x="10110174" y="679066"/>
                  </a:lnTo>
                  <a:lnTo>
                    <a:pt x="10121603" y="679066"/>
                  </a:lnTo>
                  <a:lnTo>
                    <a:pt x="10133033" y="679066"/>
                  </a:lnTo>
                  <a:lnTo>
                    <a:pt x="10144463" y="679066"/>
                  </a:lnTo>
                  <a:lnTo>
                    <a:pt x="10155893" y="679066"/>
                  </a:lnTo>
                  <a:lnTo>
                    <a:pt x="10167371" y="679066"/>
                  </a:lnTo>
                  <a:lnTo>
                    <a:pt x="10178801" y="679066"/>
                  </a:lnTo>
                  <a:lnTo>
                    <a:pt x="10190230" y="679066"/>
                  </a:lnTo>
                  <a:lnTo>
                    <a:pt x="10201661" y="679066"/>
                  </a:lnTo>
                  <a:lnTo>
                    <a:pt x="10213091" y="679066"/>
                  </a:lnTo>
                  <a:lnTo>
                    <a:pt x="10224569" y="679066"/>
                  </a:lnTo>
                  <a:lnTo>
                    <a:pt x="10235998" y="679066"/>
                  </a:lnTo>
                  <a:lnTo>
                    <a:pt x="10247428" y="679066"/>
                  </a:lnTo>
                  <a:lnTo>
                    <a:pt x="10258859" y="679066"/>
                  </a:lnTo>
                  <a:lnTo>
                    <a:pt x="10270288" y="679066"/>
                  </a:lnTo>
                  <a:lnTo>
                    <a:pt x="10281767" y="679066"/>
                  </a:lnTo>
                  <a:lnTo>
                    <a:pt x="10293196" y="679066"/>
                  </a:lnTo>
                  <a:lnTo>
                    <a:pt x="10304626" y="679066"/>
                  </a:lnTo>
                  <a:lnTo>
                    <a:pt x="10316056" y="679066"/>
                  </a:lnTo>
                  <a:lnTo>
                    <a:pt x="10327486" y="679066"/>
                  </a:lnTo>
                  <a:lnTo>
                    <a:pt x="10338963" y="679066"/>
                  </a:lnTo>
                  <a:lnTo>
                    <a:pt x="10350394" y="679066"/>
                  </a:lnTo>
                  <a:lnTo>
                    <a:pt x="10361823" y="679066"/>
                  </a:lnTo>
                  <a:lnTo>
                    <a:pt x="10373254" y="679066"/>
                  </a:lnTo>
                  <a:lnTo>
                    <a:pt x="10384684" y="679066"/>
                  </a:lnTo>
                  <a:lnTo>
                    <a:pt x="10396161" y="679066"/>
                  </a:lnTo>
                  <a:lnTo>
                    <a:pt x="10407591" y="679066"/>
                  </a:lnTo>
                  <a:lnTo>
                    <a:pt x="10419021" y="679066"/>
                  </a:lnTo>
                  <a:lnTo>
                    <a:pt x="10430452" y="679066"/>
                  </a:lnTo>
                  <a:lnTo>
                    <a:pt x="10441881" y="679066"/>
                  </a:lnTo>
                  <a:lnTo>
                    <a:pt x="10453358" y="679066"/>
                  </a:lnTo>
                  <a:lnTo>
                    <a:pt x="10464789" y="679066"/>
                  </a:lnTo>
                  <a:lnTo>
                    <a:pt x="10476219" y="679066"/>
                  </a:lnTo>
                  <a:lnTo>
                    <a:pt x="10487649" y="679066"/>
                  </a:lnTo>
                  <a:lnTo>
                    <a:pt x="10499079" y="679066"/>
                  </a:lnTo>
                  <a:lnTo>
                    <a:pt x="10510556" y="679066"/>
                  </a:lnTo>
                  <a:lnTo>
                    <a:pt x="10521987" y="679066"/>
                  </a:lnTo>
                  <a:lnTo>
                    <a:pt x="10533416" y="679066"/>
                  </a:lnTo>
                  <a:lnTo>
                    <a:pt x="10544847" y="679066"/>
                  </a:lnTo>
                  <a:lnTo>
                    <a:pt x="10556277" y="679066"/>
                  </a:lnTo>
                  <a:lnTo>
                    <a:pt x="10567754" y="679066"/>
                  </a:lnTo>
                  <a:lnTo>
                    <a:pt x="10579184" y="679066"/>
                  </a:lnTo>
                  <a:lnTo>
                    <a:pt x="10590614" y="679066"/>
                  </a:lnTo>
                  <a:lnTo>
                    <a:pt x="10602045" y="679066"/>
                  </a:lnTo>
                  <a:lnTo>
                    <a:pt x="10613474" y="679066"/>
                  </a:lnTo>
                  <a:lnTo>
                    <a:pt x="10624951" y="679066"/>
                  </a:lnTo>
                  <a:lnTo>
                    <a:pt x="10636382" y="679066"/>
                  </a:lnTo>
                  <a:lnTo>
                    <a:pt x="10647812" y="679066"/>
                  </a:lnTo>
                  <a:lnTo>
                    <a:pt x="10659241" y="679066"/>
                  </a:lnTo>
                  <a:lnTo>
                    <a:pt x="10670672" y="679066"/>
                  </a:lnTo>
                  <a:lnTo>
                    <a:pt x="10682149" y="679066"/>
                  </a:lnTo>
                  <a:lnTo>
                    <a:pt x="10693580" y="679066"/>
                  </a:lnTo>
                  <a:lnTo>
                    <a:pt x="10705009" y="679066"/>
                  </a:lnTo>
                  <a:lnTo>
                    <a:pt x="10716439" y="679066"/>
                  </a:lnTo>
                  <a:lnTo>
                    <a:pt x="10727870" y="679066"/>
                  </a:lnTo>
                  <a:lnTo>
                    <a:pt x="10739347" y="679066"/>
                  </a:lnTo>
                  <a:lnTo>
                    <a:pt x="10750778" y="679066"/>
                  </a:lnTo>
                  <a:lnTo>
                    <a:pt x="10762207" y="679066"/>
                  </a:lnTo>
                  <a:lnTo>
                    <a:pt x="10773637" y="679066"/>
                  </a:lnTo>
                  <a:lnTo>
                    <a:pt x="10785067" y="679066"/>
                  </a:lnTo>
                  <a:lnTo>
                    <a:pt x="10796544" y="679066"/>
                  </a:lnTo>
                  <a:lnTo>
                    <a:pt x="10807975" y="679066"/>
                  </a:lnTo>
                  <a:lnTo>
                    <a:pt x="10819405" y="679066"/>
                  </a:lnTo>
                  <a:lnTo>
                    <a:pt x="10830834" y="679066"/>
                  </a:lnTo>
                  <a:lnTo>
                    <a:pt x="10842265" y="679066"/>
                  </a:lnTo>
                  <a:lnTo>
                    <a:pt x="10853742" y="679066"/>
                  </a:lnTo>
                  <a:lnTo>
                    <a:pt x="10865173" y="679066"/>
                  </a:lnTo>
                  <a:lnTo>
                    <a:pt x="10876602" y="679066"/>
                  </a:lnTo>
                  <a:lnTo>
                    <a:pt x="10888032" y="679066"/>
                  </a:lnTo>
                  <a:lnTo>
                    <a:pt x="10899463" y="679066"/>
                  </a:lnTo>
                  <a:lnTo>
                    <a:pt x="10910892" y="679066"/>
                  </a:lnTo>
                  <a:lnTo>
                    <a:pt x="10922369" y="679066"/>
                  </a:lnTo>
                  <a:lnTo>
                    <a:pt x="10933800" y="679066"/>
                  </a:lnTo>
                  <a:lnTo>
                    <a:pt x="10945230" y="679066"/>
                  </a:lnTo>
                  <a:lnTo>
                    <a:pt x="10956660" y="679066"/>
                  </a:lnTo>
                  <a:lnTo>
                    <a:pt x="10968090" y="679066"/>
                  </a:lnTo>
                  <a:lnTo>
                    <a:pt x="10979567" y="679066"/>
                  </a:lnTo>
                  <a:lnTo>
                    <a:pt x="10990998" y="679066"/>
                  </a:lnTo>
                  <a:lnTo>
                    <a:pt x="11002427" y="679066"/>
                  </a:lnTo>
                  <a:lnTo>
                    <a:pt x="11013858" y="679066"/>
                  </a:lnTo>
                  <a:lnTo>
                    <a:pt x="11025287" y="679066"/>
                  </a:lnTo>
                  <a:lnTo>
                    <a:pt x="11036765" y="679066"/>
                  </a:lnTo>
                  <a:lnTo>
                    <a:pt x="11048195" y="679066"/>
                  </a:lnTo>
                  <a:lnTo>
                    <a:pt x="11059625" y="679066"/>
                  </a:lnTo>
                  <a:lnTo>
                    <a:pt x="11071056" y="679066"/>
                  </a:lnTo>
                  <a:lnTo>
                    <a:pt x="11082485" y="679066"/>
                  </a:lnTo>
                  <a:lnTo>
                    <a:pt x="11093962" y="679066"/>
                  </a:lnTo>
                  <a:lnTo>
                    <a:pt x="11105393" y="679066"/>
                  </a:lnTo>
                  <a:lnTo>
                    <a:pt x="11116823" y="679066"/>
                  </a:lnTo>
                  <a:lnTo>
                    <a:pt x="11128253" y="679066"/>
                  </a:lnTo>
                  <a:lnTo>
                    <a:pt x="11139683" y="679066"/>
                  </a:lnTo>
                  <a:lnTo>
                    <a:pt x="11151160" y="679066"/>
                  </a:lnTo>
                  <a:lnTo>
                    <a:pt x="11162591" y="679066"/>
                  </a:lnTo>
                  <a:lnTo>
                    <a:pt x="11174020" y="679066"/>
                  </a:lnTo>
                  <a:lnTo>
                    <a:pt x="11185451" y="679066"/>
                  </a:lnTo>
                  <a:lnTo>
                    <a:pt x="11196881" y="679066"/>
                  </a:lnTo>
                  <a:lnTo>
                    <a:pt x="11208358" y="679066"/>
                  </a:lnTo>
                  <a:lnTo>
                    <a:pt x="11218359" y="67906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9D7362A0-7C4E-B145-81EB-D93AA68F7464}"/>
                </a:ext>
              </a:extLst>
            </p:cNvPr>
            <p:cNvSpPr/>
            <p:nvPr/>
          </p:nvSpPr>
          <p:spPr>
            <a:xfrm>
              <a:off x="851149" y="5683105"/>
              <a:ext cx="11218359" cy="417656"/>
            </a:xfrm>
            <a:custGeom>
              <a:avLst/>
              <a:gdLst>
                <a:gd name="connsiteX0" fmla="*/ 0 w 11218359"/>
                <a:gd name="connsiteY0" fmla="*/ 417657 h 417656"/>
                <a:gd name="connsiteX1" fmla="*/ 9149 w 11218359"/>
                <a:gd name="connsiteY1" fmla="*/ 417657 h 417656"/>
                <a:gd name="connsiteX2" fmla="*/ 20588 w 11218359"/>
                <a:gd name="connsiteY2" fmla="*/ 417657 h 417656"/>
                <a:gd name="connsiteX3" fmla="*/ 32028 w 11218359"/>
                <a:gd name="connsiteY3" fmla="*/ 417657 h 417656"/>
                <a:gd name="connsiteX4" fmla="*/ 43467 w 11218359"/>
                <a:gd name="connsiteY4" fmla="*/ 417657 h 417656"/>
                <a:gd name="connsiteX5" fmla="*/ 54907 w 11218359"/>
                <a:gd name="connsiteY5" fmla="*/ 417657 h 417656"/>
                <a:gd name="connsiteX6" fmla="*/ 66346 w 11218359"/>
                <a:gd name="connsiteY6" fmla="*/ 417657 h 417656"/>
                <a:gd name="connsiteX7" fmla="*/ 77786 w 11218359"/>
                <a:gd name="connsiteY7" fmla="*/ 417657 h 417656"/>
                <a:gd name="connsiteX8" fmla="*/ 89225 w 11218359"/>
                <a:gd name="connsiteY8" fmla="*/ 417657 h 417656"/>
                <a:gd name="connsiteX9" fmla="*/ 100665 w 11218359"/>
                <a:gd name="connsiteY9" fmla="*/ 417657 h 417656"/>
                <a:gd name="connsiteX10" fmla="*/ 112104 w 11218359"/>
                <a:gd name="connsiteY10" fmla="*/ 417657 h 417656"/>
                <a:gd name="connsiteX11" fmla="*/ 123544 w 11218359"/>
                <a:gd name="connsiteY11" fmla="*/ 417657 h 417656"/>
                <a:gd name="connsiteX12" fmla="*/ 134979 w 11218359"/>
                <a:gd name="connsiteY12" fmla="*/ 417657 h 417656"/>
                <a:gd name="connsiteX13" fmla="*/ 146423 w 11218359"/>
                <a:gd name="connsiteY13" fmla="*/ 417657 h 417656"/>
                <a:gd name="connsiteX14" fmla="*/ 157858 w 11218359"/>
                <a:gd name="connsiteY14" fmla="*/ 417657 h 417656"/>
                <a:gd name="connsiteX15" fmla="*/ 169297 w 11218359"/>
                <a:gd name="connsiteY15" fmla="*/ 417657 h 417656"/>
                <a:gd name="connsiteX16" fmla="*/ 180737 w 11218359"/>
                <a:gd name="connsiteY16" fmla="*/ 417657 h 417656"/>
                <a:gd name="connsiteX17" fmla="*/ 192176 w 11218359"/>
                <a:gd name="connsiteY17" fmla="*/ 417657 h 417656"/>
                <a:gd name="connsiteX18" fmla="*/ 203616 w 11218359"/>
                <a:gd name="connsiteY18" fmla="*/ 417657 h 417656"/>
                <a:gd name="connsiteX19" fmla="*/ 215055 w 11218359"/>
                <a:gd name="connsiteY19" fmla="*/ 417657 h 417656"/>
                <a:gd name="connsiteX20" fmla="*/ 226495 w 11218359"/>
                <a:gd name="connsiteY20" fmla="*/ 417657 h 417656"/>
                <a:gd name="connsiteX21" fmla="*/ 237935 w 11218359"/>
                <a:gd name="connsiteY21" fmla="*/ 417657 h 417656"/>
                <a:gd name="connsiteX22" fmla="*/ 249374 w 11218359"/>
                <a:gd name="connsiteY22" fmla="*/ 417657 h 417656"/>
                <a:gd name="connsiteX23" fmla="*/ 260814 w 11218359"/>
                <a:gd name="connsiteY23" fmla="*/ 417657 h 417656"/>
                <a:gd name="connsiteX24" fmla="*/ 272253 w 11218359"/>
                <a:gd name="connsiteY24" fmla="*/ 417657 h 417656"/>
                <a:gd name="connsiteX25" fmla="*/ 283693 w 11218359"/>
                <a:gd name="connsiteY25" fmla="*/ 417657 h 417656"/>
                <a:gd name="connsiteX26" fmla="*/ 295132 w 11218359"/>
                <a:gd name="connsiteY26" fmla="*/ 417657 h 417656"/>
                <a:gd name="connsiteX27" fmla="*/ 306572 w 11218359"/>
                <a:gd name="connsiteY27" fmla="*/ 417657 h 417656"/>
                <a:gd name="connsiteX28" fmla="*/ 318011 w 11218359"/>
                <a:gd name="connsiteY28" fmla="*/ 417657 h 417656"/>
                <a:gd name="connsiteX29" fmla="*/ 329451 w 11218359"/>
                <a:gd name="connsiteY29" fmla="*/ 417657 h 417656"/>
                <a:gd name="connsiteX30" fmla="*/ 340890 w 11218359"/>
                <a:gd name="connsiteY30" fmla="*/ 417657 h 417656"/>
                <a:gd name="connsiteX31" fmla="*/ 352330 w 11218359"/>
                <a:gd name="connsiteY31" fmla="*/ 417657 h 417656"/>
                <a:gd name="connsiteX32" fmla="*/ 363769 w 11218359"/>
                <a:gd name="connsiteY32" fmla="*/ 417657 h 417656"/>
                <a:gd name="connsiteX33" fmla="*/ 375209 w 11218359"/>
                <a:gd name="connsiteY33" fmla="*/ 417657 h 417656"/>
                <a:gd name="connsiteX34" fmla="*/ 386648 w 11218359"/>
                <a:gd name="connsiteY34" fmla="*/ 417657 h 417656"/>
                <a:gd name="connsiteX35" fmla="*/ 398088 w 11218359"/>
                <a:gd name="connsiteY35" fmla="*/ 417657 h 417656"/>
                <a:gd name="connsiteX36" fmla="*/ 409527 w 11218359"/>
                <a:gd name="connsiteY36" fmla="*/ 417657 h 417656"/>
                <a:gd name="connsiteX37" fmla="*/ 420967 w 11218359"/>
                <a:gd name="connsiteY37" fmla="*/ 417657 h 417656"/>
                <a:gd name="connsiteX38" fmla="*/ 432406 w 11218359"/>
                <a:gd name="connsiteY38" fmla="*/ 417657 h 417656"/>
                <a:gd name="connsiteX39" fmla="*/ 443846 w 11218359"/>
                <a:gd name="connsiteY39" fmla="*/ 417657 h 417656"/>
                <a:gd name="connsiteX40" fmla="*/ 455285 w 11218359"/>
                <a:gd name="connsiteY40" fmla="*/ 417657 h 417656"/>
                <a:gd name="connsiteX41" fmla="*/ 466725 w 11218359"/>
                <a:gd name="connsiteY41" fmla="*/ 417657 h 417656"/>
                <a:gd name="connsiteX42" fmla="*/ 478165 w 11218359"/>
                <a:gd name="connsiteY42" fmla="*/ 417657 h 417656"/>
                <a:gd name="connsiteX43" fmla="*/ 489604 w 11218359"/>
                <a:gd name="connsiteY43" fmla="*/ 417657 h 417656"/>
                <a:gd name="connsiteX44" fmla="*/ 501044 w 11218359"/>
                <a:gd name="connsiteY44" fmla="*/ 417657 h 417656"/>
                <a:gd name="connsiteX45" fmla="*/ 512483 w 11218359"/>
                <a:gd name="connsiteY45" fmla="*/ 417657 h 417656"/>
                <a:gd name="connsiteX46" fmla="*/ 523923 w 11218359"/>
                <a:gd name="connsiteY46" fmla="*/ 417657 h 417656"/>
                <a:gd name="connsiteX47" fmla="*/ 535362 w 11218359"/>
                <a:gd name="connsiteY47" fmla="*/ 417657 h 417656"/>
                <a:gd name="connsiteX48" fmla="*/ 546802 w 11218359"/>
                <a:gd name="connsiteY48" fmla="*/ 417657 h 417656"/>
                <a:gd name="connsiteX49" fmla="*/ 558241 w 11218359"/>
                <a:gd name="connsiteY49" fmla="*/ 417657 h 417656"/>
                <a:gd name="connsiteX50" fmla="*/ 569681 w 11218359"/>
                <a:gd name="connsiteY50" fmla="*/ 417657 h 417656"/>
                <a:gd name="connsiteX51" fmla="*/ 581120 w 11218359"/>
                <a:gd name="connsiteY51" fmla="*/ 417657 h 417656"/>
                <a:gd name="connsiteX52" fmla="*/ 592560 w 11218359"/>
                <a:gd name="connsiteY52" fmla="*/ 417657 h 417656"/>
                <a:gd name="connsiteX53" fmla="*/ 603999 w 11218359"/>
                <a:gd name="connsiteY53" fmla="*/ 417657 h 417656"/>
                <a:gd name="connsiteX54" fmla="*/ 615439 w 11218359"/>
                <a:gd name="connsiteY54" fmla="*/ 417657 h 417656"/>
                <a:gd name="connsiteX55" fmla="*/ 626878 w 11218359"/>
                <a:gd name="connsiteY55" fmla="*/ 417657 h 417656"/>
                <a:gd name="connsiteX56" fmla="*/ 638318 w 11218359"/>
                <a:gd name="connsiteY56" fmla="*/ 417657 h 417656"/>
                <a:gd name="connsiteX57" fmla="*/ 649757 w 11218359"/>
                <a:gd name="connsiteY57" fmla="*/ 417657 h 417656"/>
                <a:gd name="connsiteX58" fmla="*/ 661192 w 11218359"/>
                <a:gd name="connsiteY58" fmla="*/ 417657 h 417656"/>
                <a:gd name="connsiteX59" fmla="*/ 672632 w 11218359"/>
                <a:gd name="connsiteY59" fmla="*/ 417657 h 417656"/>
                <a:gd name="connsiteX60" fmla="*/ 684071 w 11218359"/>
                <a:gd name="connsiteY60" fmla="*/ 417657 h 417656"/>
                <a:gd name="connsiteX61" fmla="*/ 695511 w 11218359"/>
                <a:gd name="connsiteY61" fmla="*/ 417657 h 417656"/>
                <a:gd name="connsiteX62" fmla="*/ 706950 w 11218359"/>
                <a:gd name="connsiteY62" fmla="*/ 417657 h 417656"/>
                <a:gd name="connsiteX63" fmla="*/ 718390 w 11218359"/>
                <a:gd name="connsiteY63" fmla="*/ 417657 h 417656"/>
                <a:gd name="connsiteX64" fmla="*/ 729829 w 11218359"/>
                <a:gd name="connsiteY64" fmla="*/ 417657 h 417656"/>
                <a:gd name="connsiteX65" fmla="*/ 741269 w 11218359"/>
                <a:gd name="connsiteY65" fmla="*/ 417657 h 417656"/>
                <a:gd name="connsiteX66" fmla="*/ 752708 w 11218359"/>
                <a:gd name="connsiteY66" fmla="*/ 417657 h 417656"/>
                <a:gd name="connsiteX67" fmla="*/ 764148 w 11218359"/>
                <a:gd name="connsiteY67" fmla="*/ 417657 h 417656"/>
                <a:gd name="connsiteX68" fmla="*/ 775587 w 11218359"/>
                <a:gd name="connsiteY68" fmla="*/ 417657 h 417656"/>
                <a:gd name="connsiteX69" fmla="*/ 787027 w 11218359"/>
                <a:gd name="connsiteY69" fmla="*/ 417657 h 417656"/>
                <a:gd name="connsiteX70" fmla="*/ 798467 w 11218359"/>
                <a:gd name="connsiteY70" fmla="*/ 417657 h 417656"/>
                <a:gd name="connsiteX71" fmla="*/ 809906 w 11218359"/>
                <a:gd name="connsiteY71" fmla="*/ 417657 h 417656"/>
                <a:gd name="connsiteX72" fmla="*/ 821346 w 11218359"/>
                <a:gd name="connsiteY72" fmla="*/ 417657 h 417656"/>
                <a:gd name="connsiteX73" fmla="*/ 832785 w 11218359"/>
                <a:gd name="connsiteY73" fmla="*/ 417657 h 417656"/>
                <a:gd name="connsiteX74" fmla="*/ 844225 w 11218359"/>
                <a:gd name="connsiteY74" fmla="*/ 417657 h 417656"/>
                <a:gd name="connsiteX75" fmla="*/ 855664 w 11218359"/>
                <a:gd name="connsiteY75" fmla="*/ 417657 h 417656"/>
                <a:gd name="connsiteX76" fmla="*/ 867104 w 11218359"/>
                <a:gd name="connsiteY76" fmla="*/ 417657 h 417656"/>
                <a:gd name="connsiteX77" fmla="*/ 878543 w 11218359"/>
                <a:gd name="connsiteY77" fmla="*/ 417657 h 417656"/>
                <a:gd name="connsiteX78" fmla="*/ 889983 w 11218359"/>
                <a:gd name="connsiteY78" fmla="*/ 417657 h 417656"/>
                <a:gd name="connsiteX79" fmla="*/ 901422 w 11218359"/>
                <a:gd name="connsiteY79" fmla="*/ 417657 h 417656"/>
                <a:gd name="connsiteX80" fmla="*/ 912862 w 11218359"/>
                <a:gd name="connsiteY80" fmla="*/ 417657 h 417656"/>
                <a:gd name="connsiteX81" fmla="*/ 924301 w 11218359"/>
                <a:gd name="connsiteY81" fmla="*/ 417657 h 417656"/>
                <a:gd name="connsiteX82" fmla="*/ 935741 w 11218359"/>
                <a:gd name="connsiteY82" fmla="*/ 417657 h 417656"/>
                <a:gd name="connsiteX83" fmla="*/ 947180 w 11218359"/>
                <a:gd name="connsiteY83" fmla="*/ 417657 h 417656"/>
                <a:gd name="connsiteX84" fmla="*/ 958620 w 11218359"/>
                <a:gd name="connsiteY84" fmla="*/ 417657 h 417656"/>
                <a:gd name="connsiteX85" fmla="*/ 970059 w 11218359"/>
                <a:gd name="connsiteY85" fmla="*/ 417657 h 417656"/>
                <a:gd name="connsiteX86" fmla="*/ 981499 w 11218359"/>
                <a:gd name="connsiteY86" fmla="*/ 417657 h 417656"/>
                <a:gd name="connsiteX87" fmla="*/ 992938 w 11218359"/>
                <a:gd name="connsiteY87" fmla="*/ 417657 h 417656"/>
                <a:gd name="connsiteX88" fmla="*/ 1004378 w 11218359"/>
                <a:gd name="connsiteY88" fmla="*/ 417657 h 417656"/>
                <a:gd name="connsiteX89" fmla="*/ 1015818 w 11218359"/>
                <a:gd name="connsiteY89" fmla="*/ 417657 h 417656"/>
                <a:gd name="connsiteX90" fmla="*/ 1027257 w 11218359"/>
                <a:gd name="connsiteY90" fmla="*/ 417657 h 417656"/>
                <a:gd name="connsiteX91" fmla="*/ 1038697 w 11218359"/>
                <a:gd name="connsiteY91" fmla="*/ 417657 h 417656"/>
                <a:gd name="connsiteX92" fmla="*/ 1050136 w 11218359"/>
                <a:gd name="connsiteY92" fmla="*/ 417657 h 417656"/>
                <a:gd name="connsiteX93" fmla="*/ 1061576 w 11218359"/>
                <a:gd name="connsiteY93" fmla="*/ 417657 h 417656"/>
                <a:gd name="connsiteX94" fmla="*/ 1073015 w 11218359"/>
                <a:gd name="connsiteY94" fmla="*/ 417657 h 417656"/>
                <a:gd name="connsiteX95" fmla="*/ 1084455 w 11218359"/>
                <a:gd name="connsiteY95" fmla="*/ 417657 h 417656"/>
                <a:gd name="connsiteX96" fmla="*/ 1095894 w 11218359"/>
                <a:gd name="connsiteY96" fmla="*/ 417657 h 417656"/>
                <a:gd name="connsiteX97" fmla="*/ 1107334 w 11218359"/>
                <a:gd name="connsiteY97" fmla="*/ 417657 h 417656"/>
                <a:gd name="connsiteX98" fmla="*/ 1118773 w 11218359"/>
                <a:gd name="connsiteY98" fmla="*/ 417657 h 417656"/>
                <a:gd name="connsiteX99" fmla="*/ 1130213 w 11218359"/>
                <a:gd name="connsiteY99" fmla="*/ 417657 h 417656"/>
                <a:gd name="connsiteX100" fmla="*/ 1141652 w 11218359"/>
                <a:gd name="connsiteY100" fmla="*/ 417657 h 417656"/>
                <a:gd name="connsiteX101" fmla="*/ 1153092 w 11218359"/>
                <a:gd name="connsiteY101" fmla="*/ 417657 h 417656"/>
                <a:gd name="connsiteX102" fmla="*/ 1164531 w 11218359"/>
                <a:gd name="connsiteY102" fmla="*/ 417657 h 417656"/>
                <a:gd name="connsiteX103" fmla="*/ 1175971 w 11218359"/>
                <a:gd name="connsiteY103" fmla="*/ 417657 h 417656"/>
                <a:gd name="connsiteX104" fmla="*/ 1187406 w 11218359"/>
                <a:gd name="connsiteY104" fmla="*/ 417657 h 417656"/>
                <a:gd name="connsiteX105" fmla="*/ 1198845 w 11218359"/>
                <a:gd name="connsiteY105" fmla="*/ 417657 h 417656"/>
                <a:gd name="connsiteX106" fmla="*/ 1210285 w 11218359"/>
                <a:gd name="connsiteY106" fmla="*/ 417657 h 417656"/>
                <a:gd name="connsiteX107" fmla="*/ 1221724 w 11218359"/>
                <a:gd name="connsiteY107" fmla="*/ 417657 h 417656"/>
                <a:gd name="connsiteX108" fmla="*/ 1233164 w 11218359"/>
                <a:gd name="connsiteY108" fmla="*/ 417657 h 417656"/>
                <a:gd name="connsiteX109" fmla="*/ 1244603 w 11218359"/>
                <a:gd name="connsiteY109" fmla="*/ 417657 h 417656"/>
                <a:gd name="connsiteX110" fmla="*/ 1256043 w 11218359"/>
                <a:gd name="connsiteY110" fmla="*/ 417657 h 417656"/>
                <a:gd name="connsiteX111" fmla="*/ 1267482 w 11218359"/>
                <a:gd name="connsiteY111" fmla="*/ 417657 h 417656"/>
                <a:gd name="connsiteX112" fmla="*/ 1278922 w 11218359"/>
                <a:gd name="connsiteY112" fmla="*/ 417657 h 417656"/>
                <a:gd name="connsiteX113" fmla="*/ 1290361 w 11218359"/>
                <a:gd name="connsiteY113" fmla="*/ 417657 h 417656"/>
                <a:gd name="connsiteX114" fmla="*/ 1301801 w 11218359"/>
                <a:gd name="connsiteY114" fmla="*/ 417657 h 417656"/>
                <a:gd name="connsiteX115" fmla="*/ 1313240 w 11218359"/>
                <a:gd name="connsiteY115" fmla="*/ 417657 h 417656"/>
                <a:gd name="connsiteX116" fmla="*/ 1324680 w 11218359"/>
                <a:gd name="connsiteY116" fmla="*/ 417657 h 417656"/>
                <a:gd name="connsiteX117" fmla="*/ 1336120 w 11218359"/>
                <a:gd name="connsiteY117" fmla="*/ 417657 h 417656"/>
                <a:gd name="connsiteX118" fmla="*/ 1347559 w 11218359"/>
                <a:gd name="connsiteY118" fmla="*/ 417657 h 417656"/>
                <a:gd name="connsiteX119" fmla="*/ 1358999 w 11218359"/>
                <a:gd name="connsiteY119" fmla="*/ 417657 h 417656"/>
                <a:gd name="connsiteX120" fmla="*/ 1370438 w 11218359"/>
                <a:gd name="connsiteY120" fmla="*/ 417657 h 417656"/>
                <a:gd name="connsiteX121" fmla="*/ 1381878 w 11218359"/>
                <a:gd name="connsiteY121" fmla="*/ 417657 h 417656"/>
                <a:gd name="connsiteX122" fmla="*/ 1393317 w 11218359"/>
                <a:gd name="connsiteY122" fmla="*/ 417657 h 417656"/>
                <a:gd name="connsiteX123" fmla="*/ 1404757 w 11218359"/>
                <a:gd name="connsiteY123" fmla="*/ 417657 h 417656"/>
                <a:gd name="connsiteX124" fmla="*/ 1416196 w 11218359"/>
                <a:gd name="connsiteY124" fmla="*/ 417657 h 417656"/>
                <a:gd name="connsiteX125" fmla="*/ 1427636 w 11218359"/>
                <a:gd name="connsiteY125" fmla="*/ 417657 h 417656"/>
                <a:gd name="connsiteX126" fmla="*/ 1439075 w 11218359"/>
                <a:gd name="connsiteY126" fmla="*/ 417657 h 417656"/>
                <a:gd name="connsiteX127" fmla="*/ 1450515 w 11218359"/>
                <a:gd name="connsiteY127" fmla="*/ 417657 h 417656"/>
                <a:gd name="connsiteX128" fmla="*/ 1461954 w 11218359"/>
                <a:gd name="connsiteY128" fmla="*/ 417657 h 417656"/>
                <a:gd name="connsiteX129" fmla="*/ 1473394 w 11218359"/>
                <a:gd name="connsiteY129" fmla="*/ 417657 h 417656"/>
                <a:gd name="connsiteX130" fmla="*/ 1484833 w 11218359"/>
                <a:gd name="connsiteY130" fmla="*/ 417657 h 417656"/>
                <a:gd name="connsiteX131" fmla="*/ 1496273 w 11218359"/>
                <a:gd name="connsiteY131" fmla="*/ 417657 h 417656"/>
                <a:gd name="connsiteX132" fmla="*/ 1507712 w 11218359"/>
                <a:gd name="connsiteY132" fmla="*/ 417657 h 417656"/>
                <a:gd name="connsiteX133" fmla="*/ 1519152 w 11218359"/>
                <a:gd name="connsiteY133" fmla="*/ 417657 h 417656"/>
                <a:gd name="connsiteX134" fmla="*/ 1530591 w 11218359"/>
                <a:gd name="connsiteY134" fmla="*/ 417657 h 417656"/>
                <a:gd name="connsiteX135" fmla="*/ 1542031 w 11218359"/>
                <a:gd name="connsiteY135" fmla="*/ 417657 h 417656"/>
                <a:gd name="connsiteX136" fmla="*/ 1553471 w 11218359"/>
                <a:gd name="connsiteY136" fmla="*/ 417657 h 417656"/>
                <a:gd name="connsiteX137" fmla="*/ 1564910 w 11218359"/>
                <a:gd name="connsiteY137" fmla="*/ 417657 h 417656"/>
                <a:gd name="connsiteX138" fmla="*/ 1576349 w 11218359"/>
                <a:gd name="connsiteY138" fmla="*/ 417657 h 417656"/>
                <a:gd name="connsiteX139" fmla="*/ 1587789 w 11218359"/>
                <a:gd name="connsiteY139" fmla="*/ 417657 h 417656"/>
                <a:gd name="connsiteX140" fmla="*/ 1599229 w 11218359"/>
                <a:gd name="connsiteY140" fmla="*/ 417657 h 417656"/>
                <a:gd name="connsiteX141" fmla="*/ 1610668 w 11218359"/>
                <a:gd name="connsiteY141" fmla="*/ 417657 h 417656"/>
                <a:gd name="connsiteX142" fmla="*/ 1622107 w 11218359"/>
                <a:gd name="connsiteY142" fmla="*/ 417657 h 417656"/>
                <a:gd name="connsiteX143" fmla="*/ 1633547 w 11218359"/>
                <a:gd name="connsiteY143" fmla="*/ 417657 h 417656"/>
                <a:gd name="connsiteX144" fmla="*/ 1644987 w 11218359"/>
                <a:gd name="connsiteY144" fmla="*/ 417657 h 417656"/>
                <a:gd name="connsiteX145" fmla="*/ 1656426 w 11218359"/>
                <a:gd name="connsiteY145" fmla="*/ 417657 h 417656"/>
                <a:gd name="connsiteX146" fmla="*/ 1667866 w 11218359"/>
                <a:gd name="connsiteY146" fmla="*/ 417657 h 417656"/>
                <a:gd name="connsiteX147" fmla="*/ 1679305 w 11218359"/>
                <a:gd name="connsiteY147" fmla="*/ 417657 h 417656"/>
                <a:gd name="connsiteX148" fmla="*/ 1690745 w 11218359"/>
                <a:gd name="connsiteY148" fmla="*/ 417657 h 417656"/>
                <a:gd name="connsiteX149" fmla="*/ 1702184 w 11218359"/>
                <a:gd name="connsiteY149" fmla="*/ 417657 h 417656"/>
                <a:gd name="connsiteX150" fmla="*/ 1713619 w 11218359"/>
                <a:gd name="connsiteY150" fmla="*/ 417657 h 417656"/>
                <a:gd name="connsiteX151" fmla="*/ 1725063 w 11218359"/>
                <a:gd name="connsiteY151" fmla="*/ 417657 h 417656"/>
                <a:gd name="connsiteX152" fmla="*/ 1736498 w 11218359"/>
                <a:gd name="connsiteY152" fmla="*/ 417657 h 417656"/>
                <a:gd name="connsiteX153" fmla="*/ 1747938 w 11218359"/>
                <a:gd name="connsiteY153" fmla="*/ 417657 h 417656"/>
                <a:gd name="connsiteX154" fmla="*/ 1759377 w 11218359"/>
                <a:gd name="connsiteY154" fmla="*/ 417657 h 417656"/>
                <a:gd name="connsiteX155" fmla="*/ 1770817 w 11218359"/>
                <a:gd name="connsiteY155" fmla="*/ 417657 h 417656"/>
                <a:gd name="connsiteX156" fmla="*/ 1782256 w 11218359"/>
                <a:gd name="connsiteY156" fmla="*/ 417657 h 417656"/>
                <a:gd name="connsiteX157" fmla="*/ 1793696 w 11218359"/>
                <a:gd name="connsiteY157" fmla="*/ 417657 h 417656"/>
                <a:gd name="connsiteX158" fmla="*/ 1805135 w 11218359"/>
                <a:gd name="connsiteY158" fmla="*/ 417657 h 417656"/>
                <a:gd name="connsiteX159" fmla="*/ 1816575 w 11218359"/>
                <a:gd name="connsiteY159" fmla="*/ 417657 h 417656"/>
                <a:gd name="connsiteX160" fmla="*/ 1828014 w 11218359"/>
                <a:gd name="connsiteY160" fmla="*/ 417657 h 417656"/>
                <a:gd name="connsiteX161" fmla="*/ 1839454 w 11218359"/>
                <a:gd name="connsiteY161" fmla="*/ 374090 h 417656"/>
                <a:gd name="connsiteX162" fmla="*/ 1850893 w 11218359"/>
                <a:gd name="connsiteY162" fmla="*/ 0 h 417656"/>
                <a:gd name="connsiteX163" fmla="*/ 1862333 w 11218359"/>
                <a:gd name="connsiteY163" fmla="*/ 196810 h 417656"/>
                <a:gd name="connsiteX164" fmla="*/ 1873772 w 11218359"/>
                <a:gd name="connsiteY164" fmla="*/ 413152 h 417656"/>
                <a:gd name="connsiteX165" fmla="*/ 1885212 w 11218359"/>
                <a:gd name="connsiteY165" fmla="*/ 417657 h 417656"/>
                <a:gd name="connsiteX166" fmla="*/ 1896651 w 11218359"/>
                <a:gd name="connsiteY166" fmla="*/ 417657 h 417656"/>
                <a:gd name="connsiteX167" fmla="*/ 1908091 w 11218359"/>
                <a:gd name="connsiteY167" fmla="*/ 417657 h 417656"/>
                <a:gd name="connsiteX168" fmla="*/ 1919531 w 11218359"/>
                <a:gd name="connsiteY168" fmla="*/ 417657 h 417656"/>
                <a:gd name="connsiteX169" fmla="*/ 1930970 w 11218359"/>
                <a:gd name="connsiteY169" fmla="*/ 417657 h 417656"/>
                <a:gd name="connsiteX170" fmla="*/ 1942409 w 11218359"/>
                <a:gd name="connsiteY170" fmla="*/ 417657 h 417656"/>
                <a:gd name="connsiteX171" fmla="*/ 1953849 w 11218359"/>
                <a:gd name="connsiteY171" fmla="*/ 417657 h 417656"/>
                <a:gd name="connsiteX172" fmla="*/ 1965289 w 11218359"/>
                <a:gd name="connsiteY172" fmla="*/ 417657 h 417656"/>
                <a:gd name="connsiteX173" fmla="*/ 1976728 w 11218359"/>
                <a:gd name="connsiteY173" fmla="*/ 417657 h 417656"/>
                <a:gd name="connsiteX174" fmla="*/ 1988168 w 11218359"/>
                <a:gd name="connsiteY174" fmla="*/ 417657 h 417656"/>
                <a:gd name="connsiteX175" fmla="*/ 1999607 w 11218359"/>
                <a:gd name="connsiteY175" fmla="*/ 417657 h 417656"/>
                <a:gd name="connsiteX176" fmla="*/ 2011047 w 11218359"/>
                <a:gd name="connsiteY176" fmla="*/ 417657 h 417656"/>
                <a:gd name="connsiteX177" fmla="*/ 2022486 w 11218359"/>
                <a:gd name="connsiteY177" fmla="*/ 417657 h 417656"/>
                <a:gd name="connsiteX178" fmla="*/ 2033926 w 11218359"/>
                <a:gd name="connsiteY178" fmla="*/ 417657 h 417656"/>
                <a:gd name="connsiteX179" fmla="*/ 2045365 w 11218359"/>
                <a:gd name="connsiteY179" fmla="*/ 417657 h 417656"/>
                <a:gd name="connsiteX180" fmla="*/ 2056805 w 11218359"/>
                <a:gd name="connsiteY180" fmla="*/ 417657 h 417656"/>
                <a:gd name="connsiteX181" fmla="*/ 2068244 w 11218359"/>
                <a:gd name="connsiteY181" fmla="*/ 417657 h 417656"/>
                <a:gd name="connsiteX182" fmla="*/ 2079684 w 11218359"/>
                <a:gd name="connsiteY182" fmla="*/ 417657 h 417656"/>
                <a:gd name="connsiteX183" fmla="*/ 2091123 w 11218359"/>
                <a:gd name="connsiteY183" fmla="*/ 417657 h 417656"/>
                <a:gd name="connsiteX184" fmla="*/ 2102563 w 11218359"/>
                <a:gd name="connsiteY184" fmla="*/ 417657 h 417656"/>
                <a:gd name="connsiteX185" fmla="*/ 2114002 w 11218359"/>
                <a:gd name="connsiteY185" fmla="*/ 417657 h 417656"/>
                <a:gd name="connsiteX186" fmla="*/ 2125442 w 11218359"/>
                <a:gd name="connsiteY186" fmla="*/ 417657 h 417656"/>
                <a:gd name="connsiteX187" fmla="*/ 2136882 w 11218359"/>
                <a:gd name="connsiteY187" fmla="*/ 417657 h 417656"/>
                <a:gd name="connsiteX188" fmla="*/ 2148321 w 11218359"/>
                <a:gd name="connsiteY188" fmla="*/ 417657 h 417656"/>
                <a:gd name="connsiteX189" fmla="*/ 2159760 w 11218359"/>
                <a:gd name="connsiteY189" fmla="*/ 417657 h 417656"/>
                <a:gd name="connsiteX190" fmla="*/ 2171200 w 11218359"/>
                <a:gd name="connsiteY190" fmla="*/ 417657 h 417656"/>
                <a:gd name="connsiteX191" fmla="*/ 2182640 w 11218359"/>
                <a:gd name="connsiteY191" fmla="*/ 417657 h 417656"/>
                <a:gd name="connsiteX192" fmla="*/ 2194079 w 11218359"/>
                <a:gd name="connsiteY192" fmla="*/ 417657 h 417656"/>
                <a:gd name="connsiteX193" fmla="*/ 2205519 w 11218359"/>
                <a:gd name="connsiteY193" fmla="*/ 417657 h 417656"/>
                <a:gd name="connsiteX194" fmla="*/ 2216958 w 11218359"/>
                <a:gd name="connsiteY194" fmla="*/ 417657 h 417656"/>
                <a:gd name="connsiteX195" fmla="*/ 2228393 w 11218359"/>
                <a:gd name="connsiteY195" fmla="*/ 417657 h 417656"/>
                <a:gd name="connsiteX196" fmla="*/ 2239837 w 11218359"/>
                <a:gd name="connsiteY196" fmla="*/ 417657 h 417656"/>
                <a:gd name="connsiteX197" fmla="*/ 2251272 w 11218359"/>
                <a:gd name="connsiteY197" fmla="*/ 417657 h 417656"/>
                <a:gd name="connsiteX198" fmla="*/ 2262716 w 11218359"/>
                <a:gd name="connsiteY198" fmla="*/ 417657 h 417656"/>
                <a:gd name="connsiteX199" fmla="*/ 2274151 w 11218359"/>
                <a:gd name="connsiteY199" fmla="*/ 417657 h 417656"/>
                <a:gd name="connsiteX200" fmla="*/ 2285591 w 11218359"/>
                <a:gd name="connsiteY200" fmla="*/ 417657 h 417656"/>
                <a:gd name="connsiteX201" fmla="*/ 2297030 w 11218359"/>
                <a:gd name="connsiteY201" fmla="*/ 417657 h 417656"/>
                <a:gd name="connsiteX202" fmla="*/ 2308470 w 11218359"/>
                <a:gd name="connsiteY202" fmla="*/ 417657 h 417656"/>
                <a:gd name="connsiteX203" fmla="*/ 2319909 w 11218359"/>
                <a:gd name="connsiteY203" fmla="*/ 417657 h 417656"/>
                <a:gd name="connsiteX204" fmla="*/ 2331349 w 11218359"/>
                <a:gd name="connsiteY204" fmla="*/ 417657 h 417656"/>
                <a:gd name="connsiteX205" fmla="*/ 2342788 w 11218359"/>
                <a:gd name="connsiteY205" fmla="*/ 417657 h 417656"/>
                <a:gd name="connsiteX206" fmla="*/ 2354228 w 11218359"/>
                <a:gd name="connsiteY206" fmla="*/ 417657 h 417656"/>
                <a:gd name="connsiteX207" fmla="*/ 2365667 w 11218359"/>
                <a:gd name="connsiteY207" fmla="*/ 417657 h 417656"/>
                <a:gd name="connsiteX208" fmla="*/ 2377107 w 11218359"/>
                <a:gd name="connsiteY208" fmla="*/ 417657 h 417656"/>
                <a:gd name="connsiteX209" fmla="*/ 2388546 w 11218359"/>
                <a:gd name="connsiteY209" fmla="*/ 417657 h 417656"/>
                <a:gd name="connsiteX210" fmla="*/ 2399986 w 11218359"/>
                <a:gd name="connsiteY210" fmla="*/ 417657 h 417656"/>
                <a:gd name="connsiteX211" fmla="*/ 2411425 w 11218359"/>
                <a:gd name="connsiteY211" fmla="*/ 417657 h 417656"/>
                <a:gd name="connsiteX212" fmla="*/ 2422865 w 11218359"/>
                <a:gd name="connsiteY212" fmla="*/ 417657 h 417656"/>
                <a:gd name="connsiteX213" fmla="*/ 2434304 w 11218359"/>
                <a:gd name="connsiteY213" fmla="*/ 417657 h 417656"/>
                <a:gd name="connsiteX214" fmla="*/ 2445744 w 11218359"/>
                <a:gd name="connsiteY214" fmla="*/ 417657 h 417656"/>
                <a:gd name="connsiteX215" fmla="*/ 2457184 w 11218359"/>
                <a:gd name="connsiteY215" fmla="*/ 417657 h 417656"/>
                <a:gd name="connsiteX216" fmla="*/ 2468623 w 11218359"/>
                <a:gd name="connsiteY216" fmla="*/ 417657 h 417656"/>
                <a:gd name="connsiteX217" fmla="*/ 2480062 w 11218359"/>
                <a:gd name="connsiteY217" fmla="*/ 417657 h 417656"/>
                <a:gd name="connsiteX218" fmla="*/ 2491502 w 11218359"/>
                <a:gd name="connsiteY218" fmla="*/ 417657 h 417656"/>
                <a:gd name="connsiteX219" fmla="*/ 2502942 w 11218359"/>
                <a:gd name="connsiteY219" fmla="*/ 417657 h 417656"/>
                <a:gd name="connsiteX220" fmla="*/ 2514381 w 11218359"/>
                <a:gd name="connsiteY220" fmla="*/ 417657 h 417656"/>
                <a:gd name="connsiteX221" fmla="*/ 2525821 w 11218359"/>
                <a:gd name="connsiteY221" fmla="*/ 417657 h 417656"/>
                <a:gd name="connsiteX222" fmla="*/ 2537260 w 11218359"/>
                <a:gd name="connsiteY222" fmla="*/ 417657 h 417656"/>
                <a:gd name="connsiteX223" fmla="*/ 2548700 w 11218359"/>
                <a:gd name="connsiteY223" fmla="*/ 417657 h 417656"/>
                <a:gd name="connsiteX224" fmla="*/ 2560139 w 11218359"/>
                <a:gd name="connsiteY224" fmla="*/ 417657 h 417656"/>
                <a:gd name="connsiteX225" fmla="*/ 2571579 w 11218359"/>
                <a:gd name="connsiteY225" fmla="*/ 417657 h 417656"/>
                <a:gd name="connsiteX226" fmla="*/ 2583018 w 11218359"/>
                <a:gd name="connsiteY226" fmla="*/ 417657 h 417656"/>
                <a:gd name="connsiteX227" fmla="*/ 2594458 w 11218359"/>
                <a:gd name="connsiteY227" fmla="*/ 417657 h 417656"/>
                <a:gd name="connsiteX228" fmla="*/ 2605897 w 11218359"/>
                <a:gd name="connsiteY228" fmla="*/ 417657 h 417656"/>
                <a:gd name="connsiteX229" fmla="*/ 2617337 w 11218359"/>
                <a:gd name="connsiteY229" fmla="*/ 417657 h 417656"/>
                <a:gd name="connsiteX230" fmla="*/ 2628776 w 11218359"/>
                <a:gd name="connsiteY230" fmla="*/ 417657 h 417656"/>
                <a:gd name="connsiteX231" fmla="*/ 2640216 w 11218359"/>
                <a:gd name="connsiteY231" fmla="*/ 417657 h 417656"/>
                <a:gd name="connsiteX232" fmla="*/ 2651655 w 11218359"/>
                <a:gd name="connsiteY232" fmla="*/ 417657 h 417656"/>
                <a:gd name="connsiteX233" fmla="*/ 2663095 w 11218359"/>
                <a:gd name="connsiteY233" fmla="*/ 417657 h 417656"/>
                <a:gd name="connsiteX234" fmla="*/ 2674535 w 11218359"/>
                <a:gd name="connsiteY234" fmla="*/ 417657 h 417656"/>
                <a:gd name="connsiteX235" fmla="*/ 2685974 w 11218359"/>
                <a:gd name="connsiteY235" fmla="*/ 417657 h 417656"/>
                <a:gd name="connsiteX236" fmla="*/ 2697413 w 11218359"/>
                <a:gd name="connsiteY236" fmla="*/ 417657 h 417656"/>
                <a:gd name="connsiteX237" fmla="*/ 2708853 w 11218359"/>
                <a:gd name="connsiteY237" fmla="*/ 417657 h 417656"/>
                <a:gd name="connsiteX238" fmla="*/ 2720293 w 11218359"/>
                <a:gd name="connsiteY238" fmla="*/ 417657 h 417656"/>
                <a:gd name="connsiteX239" fmla="*/ 2731727 w 11218359"/>
                <a:gd name="connsiteY239" fmla="*/ 417657 h 417656"/>
                <a:gd name="connsiteX240" fmla="*/ 2743172 w 11218359"/>
                <a:gd name="connsiteY240" fmla="*/ 417657 h 417656"/>
                <a:gd name="connsiteX241" fmla="*/ 2754611 w 11218359"/>
                <a:gd name="connsiteY241" fmla="*/ 417657 h 417656"/>
                <a:gd name="connsiteX242" fmla="*/ 2766046 w 11218359"/>
                <a:gd name="connsiteY242" fmla="*/ 417657 h 417656"/>
                <a:gd name="connsiteX243" fmla="*/ 2777490 w 11218359"/>
                <a:gd name="connsiteY243" fmla="*/ 417657 h 417656"/>
                <a:gd name="connsiteX244" fmla="*/ 2788925 w 11218359"/>
                <a:gd name="connsiteY244" fmla="*/ 417657 h 417656"/>
                <a:gd name="connsiteX245" fmla="*/ 2800364 w 11218359"/>
                <a:gd name="connsiteY245" fmla="*/ 417657 h 417656"/>
                <a:gd name="connsiteX246" fmla="*/ 2811804 w 11218359"/>
                <a:gd name="connsiteY246" fmla="*/ 417657 h 417656"/>
                <a:gd name="connsiteX247" fmla="*/ 2823243 w 11218359"/>
                <a:gd name="connsiteY247" fmla="*/ 417657 h 417656"/>
                <a:gd name="connsiteX248" fmla="*/ 2834683 w 11218359"/>
                <a:gd name="connsiteY248" fmla="*/ 417657 h 417656"/>
                <a:gd name="connsiteX249" fmla="*/ 2846123 w 11218359"/>
                <a:gd name="connsiteY249" fmla="*/ 417657 h 417656"/>
                <a:gd name="connsiteX250" fmla="*/ 2857562 w 11218359"/>
                <a:gd name="connsiteY250" fmla="*/ 417657 h 417656"/>
                <a:gd name="connsiteX251" fmla="*/ 2869001 w 11218359"/>
                <a:gd name="connsiteY251" fmla="*/ 417657 h 417656"/>
                <a:gd name="connsiteX252" fmla="*/ 2880441 w 11218359"/>
                <a:gd name="connsiteY252" fmla="*/ 417657 h 417656"/>
                <a:gd name="connsiteX253" fmla="*/ 2891881 w 11218359"/>
                <a:gd name="connsiteY253" fmla="*/ 417657 h 417656"/>
                <a:gd name="connsiteX254" fmla="*/ 2903320 w 11218359"/>
                <a:gd name="connsiteY254" fmla="*/ 417657 h 417656"/>
                <a:gd name="connsiteX255" fmla="*/ 2914760 w 11218359"/>
                <a:gd name="connsiteY255" fmla="*/ 417657 h 417656"/>
                <a:gd name="connsiteX256" fmla="*/ 2926199 w 11218359"/>
                <a:gd name="connsiteY256" fmla="*/ 417657 h 417656"/>
                <a:gd name="connsiteX257" fmla="*/ 2937639 w 11218359"/>
                <a:gd name="connsiteY257" fmla="*/ 417657 h 417656"/>
                <a:gd name="connsiteX258" fmla="*/ 2949078 w 11218359"/>
                <a:gd name="connsiteY258" fmla="*/ 417657 h 417656"/>
                <a:gd name="connsiteX259" fmla="*/ 2960518 w 11218359"/>
                <a:gd name="connsiteY259" fmla="*/ 417657 h 417656"/>
                <a:gd name="connsiteX260" fmla="*/ 2971957 w 11218359"/>
                <a:gd name="connsiteY260" fmla="*/ 417657 h 417656"/>
                <a:gd name="connsiteX261" fmla="*/ 2983397 w 11218359"/>
                <a:gd name="connsiteY261" fmla="*/ 417657 h 417656"/>
                <a:gd name="connsiteX262" fmla="*/ 2994837 w 11218359"/>
                <a:gd name="connsiteY262" fmla="*/ 417657 h 417656"/>
                <a:gd name="connsiteX263" fmla="*/ 3006276 w 11218359"/>
                <a:gd name="connsiteY263" fmla="*/ 417657 h 417656"/>
                <a:gd name="connsiteX264" fmla="*/ 3017715 w 11218359"/>
                <a:gd name="connsiteY264" fmla="*/ 417657 h 417656"/>
                <a:gd name="connsiteX265" fmla="*/ 3029155 w 11218359"/>
                <a:gd name="connsiteY265" fmla="*/ 417657 h 417656"/>
                <a:gd name="connsiteX266" fmla="*/ 3040594 w 11218359"/>
                <a:gd name="connsiteY266" fmla="*/ 417657 h 417656"/>
                <a:gd name="connsiteX267" fmla="*/ 3052034 w 11218359"/>
                <a:gd name="connsiteY267" fmla="*/ 417657 h 417656"/>
                <a:gd name="connsiteX268" fmla="*/ 3063474 w 11218359"/>
                <a:gd name="connsiteY268" fmla="*/ 417657 h 417656"/>
                <a:gd name="connsiteX269" fmla="*/ 3074913 w 11218359"/>
                <a:gd name="connsiteY269" fmla="*/ 417657 h 417656"/>
                <a:gd name="connsiteX270" fmla="*/ 3086352 w 11218359"/>
                <a:gd name="connsiteY270" fmla="*/ 417657 h 417656"/>
                <a:gd name="connsiteX271" fmla="*/ 3097792 w 11218359"/>
                <a:gd name="connsiteY271" fmla="*/ 417657 h 417656"/>
                <a:gd name="connsiteX272" fmla="*/ 3109232 w 11218359"/>
                <a:gd name="connsiteY272" fmla="*/ 417657 h 417656"/>
                <a:gd name="connsiteX273" fmla="*/ 3120671 w 11218359"/>
                <a:gd name="connsiteY273" fmla="*/ 417657 h 417656"/>
                <a:gd name="connsiteX274" fmla="*/ 3132111 w 11218359"/>
                <a:gd name="connsiteY274" fmla="*/ 417657 h 417656"/>
                <a:gd name="connsiteX275" fmla="*/ 3143550 w 11218359"/>
                <a:gd name="connsiteY275" fmla="*/ 417657 h 417656"/>
                <a:gd name="connsiteX276" fmla="*/ 3154990 w 11218359"/>
                <a:gd name="connsiteY276" fmla="*/ 417657 h 417656"/>
                <a:gd name="connsiteX277" fmla="*/ 3166429 w 11218359"/>
                <a:gd name="connsiteY277" fmla="*/ 417657 h 417656"/>
                <a:gd name="connsiteX278" fmla="*/ 3177869 w 11218359"/>
                <a:gd name="connsiteY278" fmla="*/ 417657 h 417656"/>
                <a:gd name="connsiteX279" fmla="*/ 3189308 w 11218359"/>
                <a:gd name="connsiteY279" fmla="*/ 417657 h 417656"/>
                <a:gd name="connsiteX280" fmla="*/ 3200748 w 11218359"/>
                <a:gd name="connsiteY280" fmla="*/ 417657 h 417656"/>
                <a:gd name="connsiteX281" fmla="*/ 3212187 w 11218359"/>
                <a:gd name="connsiteY281" fmla="*/ 417657 h 417656"/>
                <a:gd name="connsiteX282" fmla="*/ 3223627 w 11218359"/>
                <a:gd name="connsiteY282" fmla="*/ 417657 h 417656"/>
                <a:gd name="connsiteX283" fmla="*/ 3235066 w 11218359"/>
                <a:gd name="connsiteY283" fmla="*/ 417657 h 417656"/>
                <a:gd name="connsiteX284" fmla="*/ 3246501 w 11218359"/>
                <a:gd name="connsiteY284" fmla="*/ 417657 h 417656"/>
                <a:gd name="connsiteX285" fmla="*/ 3257945 w 11218359"/>
                <a:gd name="connsiteY285" fmla="*/ 417657 h 417656"/>
                <a:gd name="connsiteX286" fmla="*/ 3269385 w 11218359"/>
                <a:gd name="connsiteY286" fmla="*/ 417657 h 417656"/>
                <a:gd name="connsiteX287" fmla="*/ 3280825 w 11218359"/>
                <a:gd name="connsiteY287" fmla="*/ 417657 h 417656"/>
                <a:gd name="connsiteX288" fmla="*/ 3292264 w 11218359"/>
                <a:gd name="connsiteY288" fmla="*/ 417657 h 417656"/>
                <a:gd name="connsiteX289" fmla="*/ 3303699 w 11218359"/>
                <a:gd name="connsiteY289" fmla="*/ 417657 h 417656"/>
                <a:gd name="connsiteX290" fmla="*/ 3315143 w 11218359"/>
                <a:gd name="connsiteY290" fmla="*/ 417657 h 417656"/>
                <a:gd name="connsiteX291" fmla="*/ 3326578 w 11218359"/>
                <a:gd name="connsiteY291" fmla="*/ 417657 h 417656"/>
                <a:gd name="connsiteX292" fmla="*/ 3338017 w 11218359"/>
                <a:gd name="connsiteY292" fmla="*/ 417657 h 417656"/>
                <a:gd name="connsiteX293" fmla="*/ 3349457 w 11218359"/>
                <a:gd name="connsiteY293" fmla="*/ 417657 h 417656"/>
                <a:gd name="connsiteX294" fmla="*/ 3360896 w 11218359"/>
                <a:gd name="connsiteY294" fmla="*/ 417657 h 417656"/>
                <a:gd name="connsiteX295" fmla="*/ 3372336 w 11218359"/>
                <a:gd name="connsiteY295" fmla="*/ 417657 h 417656"/>
                <a:gd name="connsiteX296" fmla="*/ 3383776 w 11218359"/>
                <a:gd name="connsiteY296" fmla="*/ 417657 h 417656"/>
                <a:gd name="connsiteX297" fmla="*/ 3395215 w 11218359"/>
                <a:gd name="connsiteY297" fmla="*/ 417657 h 417656"/>
                <a:gd name="connsiteX298" fmla="*/ 3406654 w 11218359"/>
                <a:gd name="connsiteY298" fmla="*/ 417657 h 417656"/>
                <a:gd name="connsiteX299" fmla="*/ 3418094 w 11218359"/>
                <a:gd name="connsiteY299" fmla="*/ 417657 h 417656"/>
                <a:gd name="connsiteX300" fmla="*/ 3429534 w 11218359"/>
                <a:gd name="connsiteY300" fmla="*/ 417657 h 417656"/>
                <a:gd name="connsiteX301" fmla="*/ 3440973 w 11218359"/>
                <a:gd name="connsiteY301" fmla="*/ 417657 h 417656"/>
                <a:gd name="connsiteX302" fmla="*/ 3452413 w 11218359"/>
                <a:gd name="connsiteY302" fmla="*/ 417657 h 417656"/>
                <a:gd name="connsiteX303" fmla="*/ 3463852 w 11218359"/>
                <a:gd name="connsiteY303" fmla="*/ 417657 h 417656"/>
                <a:gd name="connsiteX304" fmla="*/ 3475292 w 11218359"/>
                <a:gd name="connsiteY304" fmla="*/ 417657 h 417656"/>
                <a:gd name="connsiteX305" fmla="*/ 3486731 w 11218359"/>
                <a:gd name="connsiteY305" fmla="*/ 417657 h 417656"/>
                <a:gd name="connsiteX306" fmla="*/ 3498171 w 11218359"/>
                <a:gd name="connsiteY306" fmla="*/ 417657 h 417656"/>
                <a:gd name="connsiteX307" fmla="*/ 3509610 w 11218359"/>
                <a:gd name="connsiteY307" fmla="*/ 417657 h 417656"/>
                <a:gd name="connsiteX308" fmla="*/ 3521050 w 11218359"/>
                <a:gd name="connsiteY308" fmla="*/ 417657 h 417656"/>
                <a:gd name="connsiteX309" fmla="*/ 3532489 w 11218359"/>
                <a:gd name="connsiteY309" fmla="*/ 417657 h 417656"/>
                <a:gd name="connsiteX310" fmla="*/ 3543929 w 11218359"/>
                <a:gd name="connsiteY310" fmla="*/ 417657 h 417656"/>
                <a:gd name="connsiteX311" fmla="*/ 3555368 w 11218359"/>
                <a:gd name="connsiteY311" fmla="*/ 417657 h 417656"/>
                <a:gd name="connsiteX312" fmla="*/ 3566808 w 11218359"/>
                <a:gd name="connsiteY312" fmla="*/ 417657 h 417656"/>
                <a:gd name="connsiteX313" fmla="*/ 3578247 w 11218359"/>
                <a:gd name="connsiteY313" fmla="*/ 417657 h 417656"/>
                <a:gd name="connsiteX314" fmla="*/ 3589687 w 11218359"/>
                <a:gd name="connsiteY314" fmla="*/ 417657 h 417656"/>
                <a:gd name="connsiteX315" fmla="*/ 3601127 w 11218359"/>
                <a:gd name="connsiteY315" fmla="*/ 417657 h 417656"/>
                <a:gd name="connsiteX316" fmla="*/ 3612566 w 11218359"/>
                <a:gd name="connsiteY316" fmla="*/ 417657 h 417656"/>
                <a:gd name="connsiteX317" fmla="*/ 3624005 w 11218359"/>
                <a:gd name="connsiteY317" fmla="*/ 417657 h 417656"/>
                <a:gd name="connsiteX318" fmla="*/ 3635445 w 11218359"/>
                <a:gd name="connsiteY318" fmla="*/ 417657 h 417656"/>
                <a:gd name="connsiteX319" fmla="*/ 3646885 w 11218359"/>
                <a:gd name="connsiteY319" fmla="*/ 417657 h 417656"/>
                <a:gd name="connsiteX320" fmla="*/ 3658324 w 11218359"/>
                <a:gd name="connsiteY320" fmla="*/ 417657 h 417656"/>
                <a:gd name="connsiteX321" fmla="*/ 3669764 w 11218359"/>
                <a:gd name="connsiteY321" fmla="*/ 417657 h 417656"/>
                <a:gd name="connsiteX322" fmla="*/ 3681203 w 11218359"/>
                <a:gd name="connsiteY322" fmla="*/ 417657 h 417656"/>
                <a:gd name="connsiteX323" fmla="*/ 3692643 w 11218359"/>
                <a:gd name="connsiteY323" fmla="*/ 417657 h 417656"/>
                <a:gd name="connsiteX324" fmla="*/ 3704082 w 11218359"/>
                <a:gd name="connsiteY324" fmla="*/ 417657 h 417656"/>
                <a:gd name="connsiteX325" fmla="*/ 3715522 w 11218359"/>
                <a:gd name="connsiteY325" fmla="*/ 417657 h 417656"/>
                <a:gd name="connsiteX326" fmla="*/ 3726961 w 11218359"/>
                <a:gd name="connsiteY326" fmla="*/ 417657 h 417656"/>
                <a:gd name="connsiteX327" fmla="*/ 3738401 w 11218359"/>
                <a:gd name="connsiteY327" fmla="*/ 417657 h 417656"/>
                <a:gd name="connsiteX328" fmla="*/ 3749840 w 11218359"/>
                <a:gd name="connsiteY328" fmla="*/ 417657 h 417656"/>
                <a:gd name="connsiteX329" fmla="*/ 3761280 w 11218359"/>
                <a:gd name="connsiteY329" fmla="*/ 417657 h 417656"/>
                <a:gd name="connsiteX330" fmla="*/ 3772719 w 11218359"/>
                <a:gd name="connsiteY330" fmla="*/ 417657 h 417656"/>
                <a:gd name="connsiteX331" fmla="*/ 3784154 w 11218359"/>
                <a:gd name="connsiteY331" fmla="*/ 417657 h 417656"/>
                <a:gd name="connsiteX332" fmla="*/ 3795598 w 11218359"/>
                <a:gd name="connsiteY332" fmla="*/ 417657 h 417656"/>
                <a:gd name="connsiteX333" fmla="*/ 3807033 w 11218359"/>
                <a:gd name="connsiteY333" fmla="*/ 417657 h 417656"/>
                <a:gd name="connsiteX334" fmla="*/ 3818473 w 11218359"/>
                <a:gd name="connsiteY334" fmla="*/ 417657 h 417656"/>
                <a:gd name="connsiteX335" fmla="*/ 3829917 w 11218359"/>
                <a:gd name="connsiteY335" fmla="*/ 417657 h 417656"/>
                <a:gd name="connsiteX336" fmla="*/ 3841352 w 11218359"/>
                <a:gd name="connsiteY336" fmla="*/ 417657 h 417656"/>
                <a:gd name="connsiteX337" fmla="*/ 3852791 w 11218359"/>
                <a:gd name="connsiteY337" fmla="*/ 417657 h 417656"/>
                <a:gd name="connsiteX338" fmla="*/ 3864231 w 11218359"/>
                <a:gd name="connsiteY338" fmla="*/ 417657 h 417656"/>
                <a:gd name="connsiteX339" fmla="*/ 3875670 w 11218359"/>
                <a:gd name="connsiteY339" fmla="*/ 417657 h 417656"/>
                <a:gd name="connsiteX340" fmla="*/ 3887110 w 11218359"/>
                <a:gd name="connsiteY340" fmla="*/ 417657 h 417656"/>
                <a:gd name="connsiteX341" fmla="*/ 3898549 w 11218359"/>
                <a:gd name="connsiteY341" fmla="*/ 417657 h 417656"/>
                <a:gd name="connsiteX342" fmla="*/ 3909989 w 11218359"/>
                <a:gd name="connsiteY342" fmla="*/ 417657 h 417656"/>
                <a:gd name="connsiteX343" fmla="*/ 3921447 w 11218359"/>
                <a:gd name="connsiteY343" fmla="*/ 417657 h 417656"/>
                <a:gd name="connsiteX344" fmla="*/ 3932878 w 11218359"/>
                <a:gd name="connsiteY344" fmla="*/ 417657 h 417656"/>
                <a:gd name="connsiteX345" fmla="*/ 3944307 w 11218359"/>
                <a:gd name="connsiteY345" fmla="*/ 417657 h 417656"/>
                <a:gd name="connsiteX346" fmla="*/ 3955737 w 11218359"/>
                <a:gd name="connsiteY346" fmla="*/ 417657 h 417656"/>
                <a:gd name="connsiteX347" fmla="*/ 3967167 w 11218359"/>
                <a:gd name="connsiteY347" fmla="*/ 417657 h 417656"/>
                <a:gd name="connsiteX348" fmla="*/ 3978645 w 11218359"/>
                <a:gd name="connsiteY348" fmla="*/ 417657 h 417656"/>
                <a:gd name="connsiteX349" fmla="*/ 3990075 w 11218359"/>
                <a:gd name="connsiteY349" fmla="*/ 417657 h 417656"/>
                <a:gd name="connsiteX350" fmla="*/ 4001505 w 11218359"/>
                <a:gd name="connsiteY350" fmla="*/ 417657 h 417656"/>
                <a:gd name="connsiteX351" fmla="*/ 4012935 w 11218359"/>
                <a:gd name="connsiteY351" fmla="*/ 417657 h 417656"/>
                <a:gd name="connsiteX352" fmla="*/ 4024365 w 11218359"/>
                <a:gd name="connsiteY352" fmla="*/ 417657 h 417656"/>
                <a:gd name="connsiteX353" fmla="*/ 4035843 w 11218359"/>
                <a:gd name="connsiteY353" fmla="*/ 417657 h 417656"/>
                <a:gd name="connsiteX354" fmla="*/ 4047273 w 11218359"/>
                <a:gd name="connsiteY354" fmla="*/ 417657 h 417656"/>
                <a:gd name="connsiteX355" fmla="*/ 4058702 w 11218359"/>
                <a:gd name="connsiteY355" fmla="*/ 417657 h 417656"/>
                <a:gd name="connsiteX356" fmla="*/ 4070133 w 11218359"/>
                <a:gd name="connsiteY356" fmla="*/ 417657 h 417656"/>
                <a:gd name="connsiteX357" fmla="*/ 4081563 w 11218359"/>
                <a:gd name="connsiteY357" fmla="*/ 417657 h 417656"/>
                <a:gd name="connsiteX358" fmla="*/ 4093040 w 11218359"/>
                <a:gd name="connsiteY358" fmla="*/ 417657 h 417656"/>
                <a:gd name="connsiteX359" fmla="*/ 4104471 w 11218359"/>
                <a:gd name="connsiteY359" fmla="*/ 417657 h 417656"/>
                <a:gd name="connsiteX360" fmla="*/ 4115900 w 11218359"/>
                <a:gd name="connsiteY360" fmla="*/ 417657 h 417656"/>
                <a:gd name="connsiteX361" fmla="*/ 4127330 w 11218359"/>
                <a:gd name="connsiteY361" fmla="*/ 417657 h 417656"/>
                <a:gd name="connsiteX362" fmla="*/ 4138760 w 11218359"/>
                <a:gd name="connsiteY362" fmla="*/ 417657 h 417656"/>
                <a:gd name="connsiteX363" fmla="*/ 4150238 w 11218359"/>
                <a:gd name="connsiteY363" fmla="*/ 417657 h 417656"/>
                <a:gd name="connsiteX364" fmla="*/ 4161668 w 11218359"/>
                <a:gd name="connsiteY364" fmla="*/ 417657 h 417656"/>
                <a:gd name="connsiteX365" fmla="*/ 4173098 w 11218359"/>
                <a:gd name="connsiteY365" fmla="*/ 417657 h 417656"/>
                <a:gd name="connsiteX366" fmla="*/ 4184528 w 11218359"/>
                <a:gd name="connsiteY366" fmla="*/ 417657 h 417656"/>
                <a:gd name="connsiteX367" fmla="*/ 4195958 w 11218359"/>
                <a:gd name="connsiteY367" fmla="*/ 417657 h 417656"/>
                <a:gd name="connsiteX368" fmla="*/ 4207436 w 11218359"/>
                <a:gd name="connsiteY368" fmla="*/ 417657 h 417656"/>
                <a:gd name="connsiteX369" fmla="*/ 4218865 w 11218359"/>
                <a:gd name="connsiteY369" fmla="*/ 417657 h 417656"/>
                <a:gd name="connsiteX370" fmla="*/ 4230296 w 11218359"/>
                <a:gd name="connsiteY370" fmla="*/ 417657 h 417656"/>
                <a:gd name="connsiteX371" fmla="*/ 4241726 w 11218359"/>
                <a:gd name="connsiteY371" fmla="*/ 417657 h 417656"/>
                <a:gd name="connsiteX372" fmla="*/ 4253156 w 11218359"/>
                <a:gd name="connsiteY372" fmla="*/ 417657 h 417656"/>
                <a:gd name="connsiteX373" fmla="*/ 4264634 w 11218359"/>
                <a:gd name="connsiteY373" fmla="*/ 417657 h 417656"/>
                <a:gd name="connsiteX374" fmla="*/ 4276063 w 11218359"/>
                <a:gd name="connsiteY374" fmla="*/ 417657 h 417656"/>
                <a:gd name="connsiteX375" fmla="*/ 4287493 w 11218359"/>
                <a:gd name="connsiteY375" fmla="*/ 417657 h 417656"/>
                <a:gd name="connsiteX376" fmla="*/ 4298923 w 11218359"/>
                <a:gd name="connsiteY376" fmla="*/ 417657 h 417656"/>
                <a:gd name="connsiteX377" fmla="*/ 4310353 w 11218359"/>
                <a:gd name="connsiteY377" fmla="*/ 417657 h 417656"/>
                <a:gd name="connsiteX378" fmla="*/ 4321831 w 11218359"/>
                <a:gd name="connsiteY378" fmla="*/ 417657 h 417656"/>
                <a:gd name="connsiteX379" fmla="*/ 4333261 w 11218359"/>
                <a:gd name="connsiteY379" fmla="*/ 417657 h 417656"/>
                <a:gd name="connsiteX380" fmla="*/ 4344691 w 11218359"/>
                <a:gd name="connsiteY380" fmla="*/ 417657 h 417656"/>
                <a:gd name="connsiteX381" fmla="*/ 4356121 w 11218359"/>
                <a:gd name="connsiteY381" fmla="*/ 417657 h 417656"/>
                <a:gd name="connsiteX382" fmla="*/ 4367551 w 11218359"/>
                <a:gd name="connsiteY382" fmla="*/ 417657 h 417656"/>
                <a:gd name="connsiteX383" fmla="*/ 4379028 w 11218359"/>
                <a:gd name="connsiteY383" fmla="*/ 417657 h 417656"/>
                <a:gd name="connsiteX384" fmla="*/ 4390458 w 11218359"/>
                <a:gd name="connsiteY384" fmla="*/ 417657 h 417656"/>
                <a:gd name="connsiteX385" fmla="*/ 4401889 w 11218359"/>
                <a:gd name="connsiteY385" fmla="*/ 417657 h 417656"/>
                <a:gd name="connsiteX386" fmla="*/ 4413319 w 11218359"/>
                <a:gd name="connsiteY386" fmla="*/ 417657 h 417656"/>
                <a:gd name="connsiteX387" fmla="*/ 4424749 w 11218359"/>
                <a:gd name="connsiteY387" fmla="*/ 417657 h 417656"/>
                <a:gd name="connsiteX388" fmla="*/ 4436226 w 11218359"/>
                <a:gd name="connsiteY388" fmla="*/ 417657 h 417656"/>
                <a:gd name="connsiteX389" fmla="*/ 4447656 w 11218359"/>
                <a:gd name="connsiteY389" fmla="*/ 417657 h 417656"/>
                <a:gd name="connsiteX390" fmla="*/ 4459086 w 11218359"/>
                <a:gd name="connsiteY390" fmla="*/ 417657 h 417656"/>
                <a:gd name="connsiteX391" fmla="*/ 4470516 w 11218359"/>
                <a:gd name="connsiteY391" fmla="*/ 417657 h 417656"/>
                <a:gd name="connsiteX392" fmla="*/ 4481946 w 11218359"/>
                <a:gd name="connsiteY392" fmla="*/ 417657 h 417656"/>
                <a:gd name="connsiteX393" fmla="*/ 4493424 w 11218359"/>
                <a:gd name="connsiteY393" fmla="*/ 417657 h 417656"/>
                <a:gd name="connsiteX394" fmla="*/ 4504854 w 11218359"/>
                <a:gd name="connsiteY394" fmla="*/ 417657 h 417656"/>
                <a:gd name="connsiteX395" fmla="*/ 4516284 w 11218359"/>
                <a:gd name="connsiteY395" fmla="*/ 417657 h 417656"/>
                <a:gd name="connsiteX396" fmla="*/ 4527714 w 11218359"/>
                <a:gd name="connsiteY396" fmla="*/ 417657 h 417656"/>
                <a:gd name="connsiteX397" fmla="*/ 4539144 w 11218359"/>
                <a:gd name="connsiteY397" fmla="*/ 417657 h 417656"/>
                <a:gd name="connsiteX398" fmla="*/ 4550621 w 11218359"/>
                <a:gd name="connsiteY398" fmla="*/ 417657 h 417656"/>
                <a:gd name="connsiteX399" fmla="*/ 4562051 w 11218359"/>
                <a:gd name="connsiteY399" fmla="*/ 417657 h 417656"/>
                <a:gd name="connsiteX400" fmla="*/ 4573482 w 11218359"/>
                <a:gd name="connsiteY400" fmla="*/ 417657 h 417656"/>
                <a:gd name="connsiteX401" fmla="*/ 4584912 w 11218359"/>
                <a:gd name="connsiteY401" fmla="*/ 417657 h 417656"/>
                <a:gd name="connsiteX402" fmla="*/ 4596341 w 11218359"/>
                <a:gd name="connsiteY402" fmla="*/ 417657 h 417656"/>
                <a:gd name="connsiteX403" fmla="*/ 4607771 w 11218359"/>
                <a:gd name="connsiteY403" fmla="*/ 417657 h 417656"/>
                <a:gd name="connsiteX404" fmla="*/ 4619249 w 11218359"/>
                <a:gd name="connsiteY404" fmla="*/ 417657 h 417656"/>
                <a:gd name="connsiteX405" fmla="*/ 4630679 w 11218359"/>
                <a:gd name="connsiteY405" fmla="*/ 417657 h 417656"/>
                <a:gd name="connsiteX406" fmla="*/ 4642109 w 11218359"/>
                <a:gd name="connsiteY406" fmla="*/ 417657 h 417656"/>
                <a:gd name="connsiteX407" fmla="*/ 4653539 w 11218359"/>
                <a:gd name="connsiteY407" fmla="*/ 417657 h 417656"/>
                <a:gd name="connsiteX408" fmla="*/ 4664969 w 11218359"/>
                <a:gd name="connsiteY408" fmla="*/ 417657 h 417656"/>
                <a:gd name="connsiteX409" fmla="*/ 4676447 w 11218359"/>
                <a:gd name="connsiteY409" fmla="*/ 417657 h 417656"/>
                <a:gd name="connsiteX410" fmla="*/ 4687877 w 11218359"/>
                <a:gd name="connsiteY410" fmla="*/ 417657 h 417656"/>
                <a:gd name="connsiteX411" fmla="*/ 4699306 w 11218359"/>
                <a:gd name="connsiteY411" fmla="*/ 417657 h 417656"/>
                <a:gd name="connsiteX412" fmla="*/ 4710737 w 11218359"/>
                <a:gd name="connsiteY412" fmla="*/ 417657 h 417656"/>
                <a:gd name="connsiteX413" fmla="*/ 4722167 w 11218359"/>
                <a:gd name="connsiteY413" fmla="*/ 417657 h 417656"/>
                <a:gd name="connsiteX414" fmla="*/ 4733644 w 11218359"/>
                <a:gd name="connsiteY414" fmla="*/ 417657 h 417656"/>
                <a:gd name="connsiteX415" fmla="*/ 4745075 w 11218359"/>
                <a:gd name="connsiteY415" fmla="*/ 417657 h 417656"/>
                <a:gd name="connsiteX416" fmla="*/ 4756504 w 11218359"/>
                <a:gd name="connsiteY416" fmla="*/ 417657 h 417656"/>
                <a:gd name="connsiteX417" fmla="*/ 4767934 w 11218359"/>
                <a:gd name="connsiteY417" fmla="*/ 417657 h 417656"/>
                <a:gd name="connsiteX418" fmla="*/ 4779364 w 11218359"/>
                <a:gd name="connsiteY418" fmla="*/ 417657 h 417656"/>
                <a:gd name="connsiteX419" fmla="*/ 4790842 w 11218359"/>
                <a:gd name="connsiteY419" fmla="*/ 417657 h 417656"/>
                <a:gd name="connsiteX420" fmla="*/ 4802272 w 11218359"/>
                <a:gd name="connsiteY420" fmla="*/ 417657 h 417656"/>
                <a:gd name="connsiteX421" fmla="*/ 4813702 w 11218359"/>
                <a:gd name="connsiteY421" fmla="*/ 417657 h 417656"/>
                <a:gd name="connsiteX422" fmla="*/ 4825132 w 11218359"/>
                <a:gd name="connsiteY422" fmla="*/ 417657 h 417656"/>
                <a:gd name="connsiteX423" fmla="*/ 4836562 w 11218359"/>
                <a:gd name="connsiteY423" fmla="*/ 417657 h 417656"/>
                <a:gd name="connsiteX424" fmla="*/ 4848040 w 11218359"/>
                <a:gd name="connsiteY424" fmla="*/ 417657 h 417656"/>
                <a:gd name="connsiteX425" fmla="*/ 4859469 w 11218359"/>
                <a:gd name="connsiteY425" fmla="*/ 417657 h 417656"/>
                <a:gd name="connsiteX426" fmla="*/ 4870899 w 11218359"/>
                <a:gd name="connsiteY426" fmla="*/ 417657 h 417656"/>
                <a:gd name="connsiteX427" fmla="*/ 4882330 w 11218359"/>
                <a:gd name="connsiteY427" fmla="*/ 417657 h 417656"/>
                <a:gd name="connsiteX428" fmla="*/ 4893760 w 11218359"/>
                <a:gd name="connsiteY428" fmla="*/ 417657 h 417656"/>
                <a:gd name="connsiteX429" fmla="*/ 4905237 w 11218359"/>
                <a:gd name="connsiteY429" fmla="*/ 417657 h 417656"/>
                <a:gd name="connsiteX430" fmla="*/ 4916667 w 11218359"/>
                <a:gd name="connsiteY430" fmla="*/ 417657 h 417656"/>
                <a:gd name="connsiteX431" fmla="*/ 4928097 w 11218359"/>
                <a:gd name="connsiteY431" fmla="*/ 417657 h 417656"/>
                <a:gd name="connsiteX432" fmla="*/ 4939527 w 11218359"/>
                <a:gd name="connsiteY432" fmla="*/ 417657 h 417656"/>
                <a:gd name="connsiteX433" fmla="*/ 4950957 w 11218359"/>
                <a:gd name="connsiteY433" fmla="*/ 417657 h 417656"/>
                <a:gd name="connsiteX434" fmla="*/ 4962435 w 11218359"/>
                <a:gd name="connsiteY434" fmla="*/ 417657 h 417656"/>
                <a:gd name="connsiteX435" fmla="*/ 4973865 w 11218359"/>
                <a:gd name="connsiteY435" fmla="*/ 417657 h 417656"/>
                <a:gd name="connsiteX436" fmla="*/ 4985295 w 11218359"/>
                <a:gd name="connsiteY436" fmla="*/ 417657 h 417656"/>
                <a:gd name="connsiteX437" fmla="*/ 4996725 w 11218359"/>
                <a:gd name="connsiteY437" fmla="*/ 417657 h 417656"/>
                <a:gd name="connsiteX438" fmla="*/ 5008155 w 11218359"/>
                <a:gd name="connsiteY438" fmla="*/ 417657 h 417656"/>
                <a:gd name="connsiteX439" fmla="*/ 5019632 w 11218359"/>
                <a:gd name="connsiteY439" fmla="*/ 417657 h 417656"/>
                <a:gd name="connsiteX440" fmla="*/ 5031062 w 11218359"/>
                <a:gd name="connsiteY440" fmla="*/ 417657 h 417656"/>
                <a:gd name="connsiteX441" fmla="*/ 5042492 w 11218359"/>
                <a:gd name="connsiteY441" fmla="*/ 417657 h 417656"/>
                <a:gd name="connsiteX442" fmla="*/ 5053923 w 11218359"/>
                <a:gd name="connsiteY442" fmla="*/ 417657 h 417656"/>
                <a:gd name="connsiteX443" fmla="*/ 5065353 w 11218359"/>
                <a:gd name="connsiteY443" fmla="*/ 417657 h 417656"/>
                <a:gd name="connsiteX444" fmla="*/ 5076830 w 11218359"/>
                <a:gd name="connsiteY444" fmla="*/ 417657 h 417656"/>
                <a:gd name="connsiteX445" fmla="*/ 5088260 w 11218359"/>
                <a:gd name="connsiteY445" fmla="*/ 417657 h 417656"/>
                <a:gd name="connsiteX446" fmla="*/ 5099690 w 11218359"/>
                <a:gd name="connsiteY446" fmla="*/ 417657 h 417656"/>
                <a:gd name="connsiteX447" fmla="*/ 5111120 w 11218359"/>
                <a:gd name="connsiteY447" fmla="*/ 417657 h 417656"/>
                <a:gd name="connsiteX448" fmla="*/ 5122550 w 11218359"/>
                <a:gd name="connsiteY448" fmla="*/ 417657 h 417656"/>
                <a:gd name="connsiteX449" fmla="*/ 5134028 w 11218359"/>
                <a:gd name="connsiteY449" fmla="*/ 417657 h 417656"/>
                <a:gd name="connsiteX450" fmla="*/ 5145458 w 11218359"/>
                <a:gd name="connsiteY450" fmla="*/ 417657 h 417656"/>
                <a:gd name="connsiteX451" fmla="*/ 5156888 w 11218359"/>
                <a:gd name="connsiteY451" fmla="*/ 417657 h 417656"/>
                <a:gd name="connsiteX452" fmla="*/ 5168318 w 11218359"/>
                <a:gd name="connsiteY452" fmla="*/ 417657 h 417656"/>
                <a:gd name="connsiteX453" fmla="*/ 5179747 w 11218359"/>
                <a:gd name="connsiteY453" fmla="*/ 417657 h 417656"/>
                <a:gd name="connsiteX454" fmla="*/ 5191225 w 11218359"/>
                <a:gd name="connsiteY454" fmla="*/ 417657 h 417656"/>
                <a:gd name="connsiteX455" fmla="*/ 5202655 w 11218359"/>
                <a:gd name="connsiteY455" fmla="*/ 417657 h 417656"/>
                <a:gd name="connsiteX456" fmla="*/ 5214085 w 11218359"/>
                <a:gd name="connsiteY456" fmla="*/ 417657 h 417656"/>
                <a:gd name="connsiteX457" fmla="*/ 5225515 w 11218359"/>
                <a:gd name="connsiteY457" fmla="*/ 417657 h 417656"/>
                <a:gd name="connsiteX458" fmla="*/ 5236945 w 11218359"/>
                <a:gd name="connsiteY458" fmla="*/ 417657 h 417656"/>
                <a:gd name="connsiteX459" fmla="*/ 5248423 w 11218359"/>
                <a:gd name="connsiteY459" fmla="*/ 417657 h 417656"/>
                <a:gd name="connsiteX460" fmla="*/ 5259853 w 11218359"/>
                <a:gd name="connsiteY460" fmla="*/ 417657 h 417656"/>
                <a:gd name="connsiteX461" fmla="*/ 5271283 w 11218359"/>
                <a:gd name="connsiteY461" fmla="*/ 417657 h 417656"/>
                <a:gd name="connsiteX462" fmla="*/ 5282713 w 11218359"/>
                <a:gd name="connsiteY462" fmla="*/ 417657 h 417656"/>
                <a:gd name="connsiteX463" fmla="*/ 5294143 w 11218359"/>
                <a:gd name="connsiteY463" fmla="*/ 417657 h 417656"/>
                <a:gd name="connsiteX464" fmla="*/ 5305621 w 11218359"/>
                <a:gd name="connsiteY464" fmla="*/ 417657 h 417656"/>
                <a:gd name="connsiteX465" fmla="*/ 5317051 w 11218359"/>
                <a:gd name="connsiteY465" fmla="*/ 417657 h 417656"/>
                <a:gd name="connsiteX466" fmla="*/ 5328481 w 11218359"/>
                <a:gd name="connsiteY466" fmla="*/ 417657 h 417656"/>
                <a:gd name="connsiteX467" fmla="*/ 5339910 w 11218359"/>
                <a:gd name="connsiteY467" fmla="*/ 417657 h 417656"/>
                <a:gd name="connsiteX468" fmla="*/ 5351340 w 11218359"/>
                <a:gd name="connsiteY468" fmla="*/ 417657 h 417656"/>
                <a:gd name="connsiteX469" fmla="*/ 5362818 w 11218359"/>
                <a:gd name="connsiteY469" fmla="*/ 417657 h 417656"/>
                <a:gd name="connsiteX470" fmla="*/ 5374248 w 11218359"/>
                <a:gd name="connsiteY470" fmla="*/ 417657 h 417656"/>
                <a:gd name="connsiteX471" fmla="*/ 5385678 w 11218359"/>
                <a:gd name="connsiteY471" fmla="*/ 417657 h 417656"/>
                <a:gd name="connsiteX472" fmla="*/ 5397108 w 11218359"/>
                <a:gd name="connsiteY472" fmla="*/ 417657 h 417656"/>
                <a:gd name="connsiteX473" fmla="*/ 5408538 w 11218359"/>
                <a:gd name="connsiteY473" fmla="*/ 417657 h 417656"/>
                <a:gd name="connsiteX474" fmla="*/ 5420016 w 11218359"/>
                <a:gd name="connsiteY474" fmla="*/ 417657 h 417656"/>
                <a:gd name="connsiteX475" fmla="*/ 5431446 w 11218359"/>
                <a:gd name="connsiteY475" fmla="*/ 417657 h 417656"/>
                <a:gd name="connsiteX476" fmla="*/ 5442876 w 11218359"/>
                <a:gd name="connsiteY476" fmla="*/ 417657 h 417656"/>
                <a:gd name="connsiteX477" fmla="*/ 5454306 w 11218359"/>
                <a:gd name="connsiteY477" fmla="*/ 417657 h 417656"/>
                <a:gd name="connsiteX478" fmla="*/ 5465736 w 11218359"/>
                <a:gd name="connsiteY478" fmla="*/ 417657 h 417656"/>
                <a:gd name="connsiteX479" fmla="*/ 5477214 w 11218359"/>
                <a:gd name="connsiteY479" fmla="*/ 417657 h 417656"/>
                <a:gd name="connsiteX480" fmla="*/ 5488643 w 11218359"/>
                <a:gd name="connsiteY480" fmla="*/ 417657 h 417656"/>
                <a:gd name="connsiteX481" fmla="*/ 5500073 w 11218359"/>
                <a:gd name="connsiteY481" fmla="*/ 417657 h 417656"/>
                <a:gd name="connsiteX482" fmla="*/ 5511503 w 11218359"/>
                <a:gd name="connsiteY482" fmla="*/ 417657 h 417656"/>
                <a:gd name="connsiteX483" fmla="*/ 5522933 w 11218359"/>
                <a:gd name="connsiteY483" fmla="*/ 417657 h 417656"/>
                <a:gd name="connsiteX484" fmla="*/ 5534411 w 11218359"/>
                <a:gd name="connsiteY484" fmla="*/ 417657 h 417656"/>
                <a:gd name="connsiteX485" fmla="*/ 5545841 w 11218359"/>
                <a:gd name="connsiteY485" fmla="*/ 417657 h 417656"/>
                <a:gd name="connsiteX486" fmla="*/ 5557271 w 11218359"/>
                <a:gd name="connsiteY486" fmla="*/ 417657 h 417656"/>
                <a:gd name="connsiteX487" fmla="*/ 5568701 w 11218359"/>
                <a:gd name="connsiteY487" fmla="*/ 417657 h 417656"/>
                <a:gd name="connsiteX488" fmla="*/ 5580131 w 11218359"/>
                <a:gd name="connsiteY488" fmla="*/ 417657 h 417656"/>
                <a:gd name="connsiteX489" fmla="*/ 5591609 w 11218359"/>
                <a:gd name="connsiteY489" fmla="*/ 417657 h 417656"/>
                <a:gd name="connsiteX490" fmla="*/ 5603038 w 11218359"/>
                <a:gd name="connsiteY490" fmla="*/ 417657 h 417656"/>
                <a:gd name="connsiteX491" fmla="*/ 5614469 w 11218359"/>
                <a:gd name="connsiteY491" fmla="*/ 417657 h 417656"/>
                <a:gd name="connsiteX492" fmla="*/ 5625899 w 11218359"/>
                <a:gd name="connsiteY492" fmla="*/ 417657 h 417656"/>
                <a:gd name="connsiteX493" fmla="*/ 5637329 w 11218359"/>
                <a:gd name="connsiteY493" fmla="*/ 417657 h 417656"/>
                <a:gd name="connsiteX494" fmla="*/ 5648759 w 11218359"/>
                <a:gd name="connsiteY494" fmla="*/ 417657 h 417656"/>
                <a:gd name="connsiteX495" fmla="*/ 5660236 w 11218359"/>
                <a:gd name="connsiteY495" fmla="*/ 417657 h 417656"/>
                <a:gd name="connsiteX496" fmla="*/ 5671666 w 11218359"/>
                <a:gd name="connsiteY496" fmla="*/ 417657 h 417656"/>
                <a:gd name="connsiteX497" fmla="*/ 5683096 w 11218359"/>
                <a:gd name="connsiteY497" fmla="*/ 417657 h 417656"/>
                <a:gd name="connsiteX498" fmla="*/ 5694526 w 11218359"/>
                <a:gd name="connsiteY498" fmla="*/ 417657 h 417656"/>
                <a:gd name="connsiteX499" fmla="*/ 5705956 w 11218359"/>
                <a:gd name="connsiteY499" fmla="*/ 417657 h 417656"/>
                <a:gd name="connsiteX500" fmla="*/ 5717434 w 11218359"/>
                <a:gd name="connsiteY500" fmla="*/ 417657 h 417656"/>
                <a:gd name="connsiteX501" fmla="*/ 5728864 w 11218359"/>
                <a:gd name="connsiteY501" fmla="*/ 417657 h 417656"/>
                <a:gd name="connsiteX502" fmla="*/ 5740294 w 11218359"/>
                <a:gd name="connsiteY502" fmla="*/ 417657 h 417656"/>
                <a:gd name="connsiteX503" fmla="*/ 5751724 w 11218359"/>
                <a:gd name="connsiteY503" fmla="*/ 417657 h 417656"/>
                <a:gd name="connsiteX504" fmla="*/ 5763154 w 11218359"/>
                <a:gd name="connsiteY504" fmla="*/ 417657 h 417656"/>
                <a:gd name="connsiteX505" fmla="*/ 5774631 w 11218359"/>
                <a:gd name="connsiteY505" fmla="*/ 417657 h 417656"/>
                <a:gd name="connsiteX506" fmla="*/ 5786062 w 11218359"/>
                <a:gd name="connsiteY506" fmla="*/ 417657 h 417656"/>
                <a:gd name="connsiteX507" fmla="*/ 5797492 w 11218359"/>
                <a:gd name="connsiteY507" fmla="*/ 417657 h 417656"/>
                <a:gd name="connsiteX508" fmla="*/ 5808921 w 11218359"/>
                <a:gd name="connsiteY508" fmla="*/ 417657 h 417656"/>
                <a:gd name="connsiteX509" fmla="*/ 5820351 w 11218359"/>
                <a:gd name="connsiteY509" fmla="*/ 417657 h 417656"/>
                <a:gd name="connsiteX510" fmla="*/ 5831829 w 11218359"/>
                <a:gd name="connsiteY510" fmla="*/ 417657 h 417656"/>
                <a:gd name="connsiteX511" fmla="*/ 5843259 w 11218359"/>
                <a:gd name="connsiteY511" fmla="*/ 417657 h 417656"/>
                <a:gd name="connsiteX512" fmla="*/ 5854689 w 11218359"/>
                <a:gd name="connsiteY512" fmla="*/ 417657 h 417656"/>
                <a:gd name="connsiteX513" fmla="*/ 5866119 w 11218359"/>
                <a:gd name="connsiteY513" fmla="*/ 417657 h 417656"/>
                <a:gd name="connsiteX514" fmla="*/ 5877549 w 11218359"/>
                <a:gd name="connsiteY514" fmla="*/ 417657 h 417656"/>
                <a:gd name="connsiteX515" fmla="*/ 5889027 w 11218359"/>
                <a:gd name="connsiteY515" fmla="*/ 417657 h 417656"/>
                <a:gd name="connsiteX516" fmla="*/ 5900457 w 11218359"/>
                <a:gd name="connsiteY516" fmla="*/ 417657 h 417656"/>
                <a:gd name="connsiteX517" fmla="*/ 5911887 w 11218359"/>
                <a:gd name="connsiteY517" fmla="*/ 417657 h 417656"/>
                <a:gd name="connsiteX518" fmla="*/ 5923317 w 11218359"/>
                <a:gd name="connsiteY518" fmla="*/ 417657 h 417656"/>
                <a:gd name="connsiteX519" fmla="*/ 5934747 w 11218359"/>
                <a:gd name="connsiteY519" fmla="*/ 417657 h 417656"/>
                <a:gd name="connsiteX520" fmla="*/ 5946225 w 11218359"/>
                <a:gd name="connsiteY520" fmla="*/ 417657 h 417656"/>
                <a:gd name="connsiteX521" fmla="*/ 5957655 w 11218359"/>
                <a:gd name="connsiteY521" fmla="*/ 417657 h 417656"/>
                <a:gd name="connsiteX522" fmla="*/ 5969084 w 11218359"/>
                <a:gd name="connsiteY522" fmla="*/ 417657 h 417656"/>
                <a:gd name="connsiteX523" fmla="*/ 5980514 w 11218359"/>
                <a:gd name="connsiteY523" fmla="*/ 417657 h 417656"/>
                <a:gd name="connsiteX524" fmla="*/ 5991944 w 11218359"/>
                <a:gd name="connsiteY524" fmla="*/ 417657 h 417656"/>
                <a:gd name="connsiteX525" fmla="*/ 6003422 w 11218359"/>
                <a:gd name="connsiteY525" fmla="*/ 417657 h 417656"/>
                <a:gd name="connsiteX526" fmla="*/ 6014852 w 11218359"/>
                <a:gd name="connsiteY526" fmla="*/ 417657 h 417656"/>
                <a:gd name="connsiteX527" fmla="*/ 6026282 w 11218359"/>
                <a:gd name="connsiteY527" fmla="*/ 417657 h 417656"/>
                <a:gd name="connsiteX528" fmla="*/ 6037712 w 11218359"/>
                <a:gd name="connsiteY528" fmla="*/ 417657 h 417656"/>
                <a:gd name="connsiteX529" fmla="*/ 6049142 w 11218359"/>
                <a:gd name="connsiteY529" fmla="*/ 417657 h 417656"/>
                <a:gd name="connsiteX530" fmla="*/ 6060620 w 11218359"/>
                <a:gd name="connsiteY530" fmla="*/ 417657 h 417656"/>
                <a:gd name="connsiteX531" fmla="*/ 6072049 w 11218359"/>
                <a:gd name="connsiteY531" fmla="*/ 417657 h 417656"/>
                <a:gd name="connsiteX532" fmla="*/ 6083480 w 11218359"/>
                <a:gd name="connsiteY532" fmla="*/ 417657 h 417656"/>
                <a:gd name="connsiteX533" fmla="*/ 6094910 w 11218359"/>
                <a:gd name="connsiteY533" fmla="*/ 417657 h 417656"/>
                <a:gd name="connsiteX534" fmla="*/ 6106340 w 11218359"/>
                <a:gd name="connsiteY534" fmla="*/ 417657 h 417656"/>
                <a:gd name="connsiteX535" fmla="*/ 6117818 w 11218359"/>
                <a:gd name="connsiteY535" fmla="*/ 417657 h 417656"/>
                <a:gd name="connsiteX536" fmla="*/ 6129247 w 11218359"/>
                <a:gd name="connsiteY536" fmla="*/ 417657 h 417656"/>
                <a:gd name="connsiteX537" fmla="*/ 6140677 w 11218359"/>
                <a:gd name="connsiteY537" fmla="*/ 417657 h 417656"/>
                <a:gd name="connsiteX538" fmla="*/ 6152107 w 11218359"/>
                <a:gd name="connsiteY538" fmla="*/ 417657 h 417656"/>
                <a:gd name="connsiteX539" fmla="*/ 6163537 w 11218359"/>
                <a:gd name="connsiteY539" fmla="*/ 417657 h 417656"/>
                <a:gd name="connsiteX540" fmla="*/ 6175015 w 11218359"/>
                <a:gd name="connsiteY540" fmla="*/ 417657 h 417656"/>
                <a:gd name="connsiteX541" fmla="*/ 6186445 w 11218359"/>
                <a:gd name="connsiteY541" fmla="*/ 417657 h 417656"/>
                <a:gd name="connsiteX542" fmla="*/ 6197875 w 11218359"/>
                <a:gd name="connsiteY542" fmla="*/ 417657 h 417656"/>
                <a:gd name="connsiteX543" fmla="*/ 6209305 w 11218359"/>
                <a:gd name="connsiteY543" fmla="*/ 417657 h 417656"/>
                <a:gd name="connsiteX544" fmla="*/ 6220735 w 11218359"/>
                <a:gd name="connsiteY544" fmla="*/ 417657 h 417656"/>
                <a:gd name="connsiteX545" fmla="*/ 6232212 w 11218359"/>
                <a:gd name="connsiteY545" fmla="*/ 417657 h 417656"/>
                <a:gd name="connsiteX546" fmla="*/ 6243642 w 11218359"/>
                <a:gd name="connsiteY546" fmla="*/ 417657 h 417656"/>
                <a:gd name="connsiteX547" fmla="*/ 6255073 w 11218359"/>
                <a:gd name="connsiteY547" fmla="*/ 417657 h 417656"/>
                <a:gd name="connsiteX548" fmla="*/ 6266503 w 11218359"/>
                <a:gd name="connsiteY548" fmla="*/ 417657 h 417656"/>
                <a:gd name="connsiteX549" fmla="*/ 6277933 w 11218359"/>
                <a:gd name="connsiteY549" fmla="*/ 417657 h 417656"/>
                <a:gd name="connsiteX550" fmla="*/ 6289410 w 11218359"/>
                <a:gd name="connsiteY550" fmla="*/ 417657 h 417656"/>
                <a:gd name="connsiteX551" fmla="*/ 6300840 w 11218359"/>
                <a:gd name="connsiteY551" fmla="*/ 417657 h 417656"/>
                <a:gd name="connsiteX552" fmla="*/ 6312270 w 11218359"/>
                <a:gd name="connsiteY552" fmla="*/ 417657 h 417656"/>
                <a:gd name="connsiteX553" fmla="*/ 6323700 w 11218359"/>
                <a:gd name="connsiteY553" fmla="*/ 417657 h 417656"/>
                <a:gd name="connsiteX554" fmla="*/ 6335130 w 11218359"/>
                <a:gd name="connsiteY554" fmla="*/ 417657 h 417656"/>
                <a:gd name="connsiteX555" fmla="*/ 6346608 w 11218359"/>
                <a:gd name="connsiteY555" fmla="*/ 417657 h 417656"/>
                <a:gd name="connsiteX556" fmla="*/ 6358038 w 11218359"/>
                <a:gd name="connsiteY556" fmla="*/ 417657 h 417656"/>
                <a:gd name="connsiteX557" fmla="*/ 6369468 w 11218359"/>
                <a:gd name="connsiteY557" fmla="*/ 417657 h 417656"/>
                <a:gd name="connsiteX558" fmla="*/ 6380898 w 11218359"/>
                <a:gd name="connsiteY558" fmla="*/ 417657 h 417656"/>
                <a:gd name="connsiteX559" fmla="*/ 6392328 w 11218359"/>
                <a:gd name="connsiteY559" fmla="*/ 417657 h 417656"/>
                <a:gd name="connsiteX560" fmla="*/ 6403805 w 11218359"/>
                <a:gd name="connsiteY560" fmla="*/ 417657 h 417656"/>
                <a:gd name="connsiteX561" fmla="*/ 6415235 w 11218359"/>
                <a:gd name="connsiteY561" fmla="*/ 417657 h 417656"/>
                <a:gd name="connsiteX562" fmla="*/ 6426666 w 11218359"/>
                <a:gd name="connsiteY562" fmla="*/ 417657 h 417656"/>
                <a:gd name="connsiteX563" fmla="*/ 6438096 w 11218359"/>
                <a:gd name="connsiteY563" fmla="*/ 417657 h 417656"/>
                <a:gd name="connsiteX564" fmla="*/ 6449525 w 11218359"/>
                <a:gd name="connsiteY564" fmla="*/ 417657 h 417656"/>
                <a:gd name="connsiteX565" fmla="*/ 6461003 w 11218359"/>
                <a:gd name="connsiteY565" fmla="*/ 417657 h 417656"/>
                <a:gd name="connsiteX566" fmla="*/ 6472433 w 11218359"/>
                <a:gd name="connsiteY566" fmla="*/ 417657 h 417656"/>
                <a:gd name="connsiteX567" fmla="*/ 6483863 w 11218359"/>
                <a:gd name="connsiteY567" fmla="*/ 417657 h 417656"/>
                <a:gd name="connsiteX568" fmla="*/ 6495293 w 11218359"/>
                <a:gd name="connsiteY568" fmla="*/ 417657 h 417656"/>
                <a:gd name="connsiteX569" fmla="*/ 6506723 w 11218359"/>
                <a:gd name="connsiteY569" fmla="*/ 417657 h 417656"/>
                <a:gd name="connsiteX570" fmla="*/ 6518201 w 11218359"/>
                <a:gd name="connsiteY570" fmla="*/ 417657 h 417656"/>
                <a:gd name="connsiteX571" fmla="*/ 6529631 w 11218359"/>
                <a:gd name="connsiteY571" fmla="*/ 417657 h 417656"/>
                <a:gd name="connsiteX572" fmla="*/ 6541061 w 11218359"/>
                <a:gd name="connsiteY572" fmla="*/ 417657 h 417656"/>
                <a:gd name="connsiteX573" fmla="*/ 6552490 w 11218359"/>
                <a:gd name="connsiteY573" fmla="*/ 417657 h 417656"/>
                <a:gd name="connsiteX574" fmla="*/ 6563921 w 11218359"/>
                <a:gd name="connsiteY574" fmla="*/ 417657 h 417656"/>
                <a:gd name="connsiteX575" fmla="*/ 6575398 w 11218359"/>
                <a:gd name="connsiteY575" fmla="*/ 417657 h 417656"/>
                <a:gd name="connsiteX576" fmla="*/ 6586828 w 11218359"/>
                <a:gd name="connsiteY576" fmla="*/ 417657 h 417656"/>
                <a:gd name="connsiteX577" fmla="*/ 6598259 w 11218359"/>
                <a:gd name="connsiteY577" fmla="*/ 417657 h 417656"/>
                <a:gd name="connsiteX578" fmla="*/ 6609688 w 11218359"/>
                <a:gd name="connsiteY578" fmla="*/ 417657 h 417656"/>
                <a:gd name="connsiteX579" fmla="*/ 6621118 w 11218359"/>
                <a:gd name="connsiteY579" fmla="*/ 417657 h 417656"/>
                <a:gd name="connsiteX580" fmla="*/ 6632596 w 11218359"/>
                <a:gd name="connsiteY580" fmla="*/ 417657 h 417656"/>
                <a:gd name="connsiteX581" fmla="*/ 6644026 w 11218359"/>
                <a:gd name="connsiteY581" fmla="*/ 417657 h 417656"/>
                <a:gd name="connsiteX582" fmla="*/ 6655456 w 11218359"/>
                <a:gd name="connsiteY582" fmla="*/ 417657 h 417656"/>
                <a:gd name="connsiteX583" fmla="*/ 6666886 w 11218359"/>
                <a:gd name="connsiteY583" fmla="*/ 417657 h 417656"/>
                <a:gd name="connsiteX584" fmla="*/ 6678316 w 11218359"/>
                <a:gd name="connsiteY584" fmla="*/ 417657 h 417656"/>
                <a:gd name="connsiteX585" fmla="*/ 6689794 w 11218359"/>
                <a:gd name="connsiteY585" fmla="*/ 417657 h 417656"/>
                <a:gd name="connsiteX586" fmla="*/ 6701224 w 11218359"/>
                <a:gd name="connsiteY586" fmla="*/ 417657 h 417656"/>
                <a:gd name="connsiteX587" fmla="*/ 6712653 w 11218359"/>
                <a:gd name="connsiteY587" fmla="*/ 417657 h 417656"/>
                <a:gd name="connsiteX588" fmla="*/ 6724083 w 11218359"/>
                <a:gd name="connsiteY588" fmla="*/ 417657 h 417656"/>
                <a:gd name="connsiteX589" fmla="*/ 6735514 w 11218359"/>
                <a:gd name="connsiteY589" fmla="*/ 417657 h 417656"/>
                <a:gd name="connsiteX590" fmla="*/ 6746944 w 11218359"/>
                <a:gd name="connsiteY590" fmla="*/ 417657 h 417656"/>
                <a:gd name="connsiteX591" fmla="*/ 6758421 w 11218359"/>
                <a:gd name="connsiteY591" fmla="*/ 417657 h 417656"/>
                <a:gd name="connsiteX592" fmla="*/ 6769851 w 11218359"/>
                <a:gd name="connsiteY592" fmla="*/ 417657 h 417656"/>
                <a:gd name="connsiteX593" fmla="*/ 6781281 w 11218359"/>
                <a:gd name="connsiteY593" fmla="*/ 417657 h 417656"/>
                <a:gd name="connsiteX594" fmla="*/ 6792711 w 11218359"/>
                <a:gd name="connsiteY594" fmla="*/ 417657 h 417656"/>
                <a:gd name="connsiteX595" fmla="*/ 6804141 w 11218359"/>
                <a:gd name="connsiteY595" fmla="*/ 417657 h 417656"/>
                <a:gd name="connsiteX596" fmla="*/ 6815619 w 11218359"/>
                <a:gd name="connsiteY596" fmla="*/ 417657 h 417656"/>
                <a:gd name="connsiteX597" fmla="*/ 6827049 w 11218359"/>
                <a:gd name="connsiteY597" fmla="*/ 417657 h 417656"/>
                <a:gd name="connsiteX598" fmla="*/ 6838479 w 11218359"/>
                <a:gd name="connsiteY598" fmla="*/ 417657 h 417656"/>
                <a:gd name="connsiteX599" fmla="*/ 6849909 w 11218359"/>
                <a:gd name="connsiteY599" fmla="*/ 417657 h 417656"/>
                <a:gd name="connsiteX600" fmla="*/ 6861339 w 11218359"/>
                <a:gd name="connsiteY600" fmla="*/ 417657 h 417656"/>
                <a:gd name="connsiteX601" fmla="*/ 6872816 w 11218359"/>
                <a:gd name="connsiteY601" fmla="*/ 417657 h 417656"/>
                <a:gd name="connsiteX602" fmla="*/ 6884246 w 11218359"/>
                <a:gd name="connsiteY602" fmla="*/ 417657 h 417656"/>
                <a:gd name="connsiteX603" fmla="*/ 6895676 w 11218359"/>
                <a:gd name="connsiteY603" fmla="*/ 417657 h 417656"/>
                <a:gd name="connsiteX604" fmla="*/ 6907107 w 11218359"/>
                <a:gd name="connsiteY604" fmla="*/ 417657 h 417656"/>
                <a:gd name="connsiteX605" fmla="*/ 6918537 w 11218359"/>
                <a:gd name="connsiteY605" fmla="*/ 417657 h 417656"/>
                <a:gd name="connsiteX606" fmla="*/ 6930014 w 11218359"/>
                <a:gd name="connsiteY606" fmla="*/ 417657 h 417656"/>
                <a:gd name="connsiteX607" fmla="*/ 6941444 w 11218359"/>
                <a:gd name="connsiteY607" fmla="*/ 417657 h 417656"/>
                <a:gd name="connsiteX608" fmla="*/ 6952874 w 11218359"/>
                <a:gd name="connsiteY608" fmla="*/ 417657 h 417656"/>
                <a:gd name="connsiteX609" fmla="*/ 6964304 w 11218359"/>
                <a:gd name="connsiteY609" fmla="*/ 417657 h 417656"/>
                <a:gd name="connsiteX610" fmla="*/ 6975734 w 11218359"/>
                <a:gd name="connsiteY610" fmla="*/ 417657 h 417656"/>
                <a:gd name="connsiteX611" fmla="*/ 6987212 w 11218359"/>
                <a:gd name="connsiteY611" fmla="*/ 417657 h 417656"/>
                <a:gd name="connsiteX612" fmla="*/ 6998642 w 11218359"/>
                <a:gd name="connsiteY612" fmla="*/ 417657 h 417656"/>
                <a:gd name="connsiteX613" fmla="*/ 7010072 w 11218359"/>
                <a:gd name="connsiteY613" fmla="*/ 417657 h 417656"/>
                <a:gd name="connsiteX614" fmla="*/ 7021502 w 11218359"/>
                <a:gd name="connsiteY614" fmla="*/ 417657 h 417656"/>
                <a:gd name="connsiteX615" fmla="*/ 7032931 w 11218359"/>
                <a:gd name="connsiteY615" fmla="*/ 417657 h 417656"/>
                <a:gd name="connsiteX616" fmla="*/ 7044409 w 11218359"/>
                <a:gd name="connsiteY616" fmla="*/ 417657 h 417656"/>
                <a:gd name="connsiteX617" fmla="*/ 7055839 w 11218359"/>
                <a:gd name="connsiteY617" fmla="*/ 417657 h 417656"/>
                <a:gd name="connsiteX618" fmla="*/ 7067269 w 11218359"/>
                <a:gd name="connsiteY618" fmla="*/ 417657 h 417656"/>
                <a:gd name="connsiteX619" fmla="*/ 7078700 w 11218359"/>
                <a:gd name="connsiteY619" fmla="*/ 417657 h 417656"/>
                <a:gd name="connsiteX620" fmla="*/ 7090129 w 11218359"/>
                <a:gd name="connsiteY620" fmla="*/ 417657 h 417656"/>
                <a:gd name="connsiteX621" fmla="*/ 7101607 w 11218359"/>
                <a:gd name="connsiteY621" fmla="*/ 417657 h 417656"/>
                <a:gd name="connsiteX622" fmla="*/ 7113037 w 11218359"/>
                <a:gd name="connsiteY622" fmla="*/ 417657 h 417656"/>
                <a:gd name="connsiteX623" fmla="*/ 7124467 w 11218359"/>
                <a:gd name="connsiteY623" fmla="*/ 417657 h 417656"/>
                <a:gd name="connsiteX624" fmla="*/ 7135897 w 11218359"/>
                <a:gd name="connsiteY624" fmla="*/ 417657 h 417656"/>
                <a:gd name="connsiteX625" fmla="*/ 7147327 w 11218359"/>
                <a:gd name="connsiteY625" fmla="*/ 417657 h 417656"/>
                <a:gd name="connsiteX626" fmla="*/ 7158805 w 11218359"/>
                <a:gd name="connsiteY626" fmla="*/ 417657 h 417656"/>
                <a:gd name="connsiteX627" fmla="*/ 7170235 w 11218359"/>
                <a:gd name="connsiteY627" fmla="*/ 417657 h 417656"/>
                <a:gd name="connsiteX628" fmla="*/ 7181665 w 11218359"/>
                <a:gd name="connsiteY628" fmla="*/ 417657 h 417656"/>
                <a:gd name="connsiteX629" fmla="*/ 7193094 w 11218359"/>
                <a:gd name="connsiteY629" fmla="*/ 417657 h 417656"/>
                <a:gd name="connsiteX630" fmla="*/ 7204524 w 11218359"/>
                <a:gd name="connsiteY630" fmla="*/ 417657 h 417656"/>
                <a:gd name="connsiteX631" fmla="*/ 7216002 w 11218359"/>
                <a:gd name="connsiteY631" fmla="*/ 417657 h 417656"/>
                <a:gd name="connsiteX632" fmla="*/ 7227432 w 11218359"/>
                <a:gd name="connsiteY632" fmla="*/ 417657 h 417656"/>
                <a:gd name="connsiteX633" fmla="*/ 7238862 w 11218359"/>
                <a:gd name="connsiteY633" fmla="*/ 417657 h 417656"/>
                <a:gd name="connsiteX634" fmla="*/ 7250292 w 11218359"/>
                <a:gd name="connsiteY634" fmla="*/ 417657 h 417656"/>
                <a:gd name="connsiteX635" fmla="*/ 7261722 w 11218359"/>
                <a:gd name="connsiteY635" fmla="*/ 417657 h 417656"/>
                <a:gd name="connsiteX636" fmla="*/ 7273200 w 11218359"/>
                <a:gd name="connsiteY636" fmla="*/ 417657 h 417656"/>
                <a:gd name="connsiteX637" fmla="*/ 7284630 w 11218359"/>
                <a:gd name="connsiteY637" fmla="*/ 417657 h 417656"/>
                <a:gd name="connsiteX638" fmla="*/ 7296060 w 11218359"/>
                <a:gd name="connsiteY638" fmla="*/ 417657 h 417656"/>
                <a:gd name="connsiteX639" fmla="*/ 7307490 w 11218359"/>
                <a:gd name="connsiteY639" fmla="*/ 417657 h 417656"/>
                <a:gd name="connsiteX640" fmla="*/ 7318920 w 11218359"/>
                <a:gd name="connsiteY640" fmla="*/ 417657 h 417656"/>
                <a:gd name="connsiteX641" fmla="*/ 7330398 w 11218359"/>
                <a:gd name="connsiteY641" fmla="*/ 417657 h 417656"/>
                <a:gd name="connsiteX642" fmla="*/ 7341828 w 11218359"/>
                <a:gd name="connsiteY642" fmla="*/ 417657 h 417656"/>
                <a:gd name="connsiteX643" fmla="*/ 7353257 w 11218359"/>
                <a:gd name="connsiteY643" fmla="*/ 417657 h 417656"/>
                <a:gd name="connsiteX644" fmla="*/ 7364687 w 11218359"/>
                <a:gd name="connsiteY644" fmla="*/ 417657 h 417656"/>
                <a:gd name="connsiteX645" fmla="*/ 7376117 w 11218359"/>
                <a:gd name="connsiteY645" fmla="*/ 417657 h 417656"/>
                <a:gd name="connsiteX646" fmla="*/ 7387595 w 11218359"/>
                <a:gd name="connsiteY646" fmla="*/ 417657 h 417656"/>
                <a:gd name="connsiteX647" fmla="*/ 7399025 w 11218359"/>
                <a:gd name="connsiteY647" fmla="*/ 417657 h 417656"/>
                <a:gd name="connsiteX648" fmla="*/ 7410455 w 11218359"/>
                <a:gd name="connsiteY648" fmla="*/ 417657 h 417656"/>
                <a:gd name="connsiteX649" fmla="*/ 7421885 w 11218359"/>
                <a:gd name="connsiteY649" fmla="*/ 417657 h 417656"/>
                <a:gd name="connsiteX650" fmla="*/ 7433315 w 11218359"/>
                <a:gd name="connsiteY650" fmla="*/ 417657 h 417656"/>
                <a:gd name="connsiteX651" fmla="*/ 7444793 w 11218359"/>
                <a:gd name="connsiteY651" fmla="*/ 417657 h 417656"/>
                <a:gd name="connsiteX652" fmla="*/ 7456222 w 11218359"/>
                <a:gd name="connsiteY652" fmla="*/ 417657 h 417656"/>
                <a:gd name="connsiteX653" fmla="*/ 7467653 w 11218359"/>
                <a:gd name="connsiteY653" fmla="*/ 417657 h 417656"/>
                <a:gd name="connsiteX654" fmla="*/ 7479083 w 11218359"/>
                <a:gd name="connsiteY654" fmla="*/ 417657 h 417656"/>
                <a:gd name="connsiteX655" fmla="*/ 7490513 w 11218359"/>
                <a:gd name="connsiteY655" fmla="*/ 417657 h 417656"/>
                <a:gd name="connsiteX656" fmla="*/ 7501990 w 11218359"/>
                <a:gd name="connsiteY656" fmla="*/ 417657 h 417656"/>
                <a:gd name="connsiteX657" fmla="*/ 7513420 w 11218359"/>
                <a:gd name="connsiteY657" fmla="*/ 417657 h 417656"/>
                <a:gd name="connsiteX658" fmla="*/ 7524850 w 11218359"/>
                <a:gd name="connsiteY658" fmla="*/ 417657 h 417656"/>
                <a:gd name="connsiteX659" fmla="*/ 7536280 w 11218359"/>
                <a:gd name="connsiteY659" fmla="*/ 417657 h 417656"/>
                <a:gd name="connsiteX660" fmla="*/ 7547710 w 11218359"/>
                <a:gd name="connsiteY660" fmla="*/ 417657 h 417656"/>
                <a:gd name="connsiteX661" fmla="*/ 7559188 w 11218359"/>
                <a:gd name="connsiteY661" fmla="*/ 417657 h 417656"/>
                <a:gd name="connsiteX662" fmla="*/ 7570618 w 11218359"/>
                <a:gd name="connsiteY662" fmla="*/ 417657 h 417656"/>
                <a:gd name="connsiteX663" fmla="*/ 7582048 w 11218359"/>
                <a:gd name="connsiteY663" fmla="*/ 417657 h 417656"/>
                <a:gd name="connsiteX664" fmla="*/ 7593478 w 11218359"/>
                <a:gd name="connsiteY664" fmla="*/ 417657 h 417656"/>
                <a:gd name="connsiteX665" fmla="*/ 7604908 w 11218359"/>
                <a:gd name="connsiteY665" fmla="*/ 417657 h 417656"/>
                <a:gd name="connsiteX666" fmla="*/ 7616385 w 11218359"/>
                <a:gd name="connsiteY666" fmla="*/ 417657 h 417656"/>
                <a:gd name="connsiteX667" fmla="*/ 7627815 w 11218359"/>
                <a:gd name="connsiteY667" fmla="*/ 417657 h 417656"/>
                <a:gd name="connsiteX668" fmla="*/ 7639246 w 11218359"/>
                <a:gd name="connsiteY668" fmla="*/ 417657 h 417656"/>
                <a:gd name="connsiteX669" fmla="*/ 7650676 w 11218359"/>
                <a:gd name="connsiteY669" fmla="*/ 417657 h 417656"/>
                <a:gd name="connsiteX670" fmla="*/ 7662106 w 11218359"/>
                <a:gd name="connsiteY670" fmla="*/ 417657 h 417656"/>
                <a:gd name="connsiteX671" fmla="*/ 7673583 w 11218359"/>
                <a:gd name="connsiteY671" fmla="*/ 417657 h 417656"/>
                <a:gd name="connsiteX672" fmla="*/ 7685013 w 11218359"/>
                <a:gd name="connsiteY672" fmla="*/ 417657 h 417656"/>
                <a:gd name="connsiteX673" fmla="*/ 7696443 w 11218359"/>
                <a:gd name="connsiteY673" fmla="*/ 417657 h 417656"/>
                <a:gd name="connsiteX674" fmla="*/ 7707873 w 11218359"/>
                <a:gd name="connsiteY674" fmla="*/ 417657 h 417656"/>
                <a:gd name="connsiteX675" fmla="*/ 7719303 w 11218359"/>
                <a:gd name="connsiteY675" fmla="*/ 417657 h 417656"/>
                <a:gd name="connsiteX676" fmla="*/ 7730733 w 11218359"/>
                <a:gd name="connsiteY676" fmla="*/ 417657 h 417656"/>
                <a:gd name="connsiteX677" fmla="*/ 7742211 w 11218359"/>
                <a:gd name="connsiteY677" fmla="*/ 417657 h 417656"/>
                <a:gd name="connsiteX678" fmla="*/ 7753641 w 11218359"/>
                <a:gd name="connsiteY678" fmla="*/ 417657 h 417656"/>
                <a:gd name="connsiteX679" fmla="*/ 7765071 w 11218359"/>
                <a:gd name="connsiteY679" fmla="*/ 417657 h 417656"/>
                <a:gd name="connsiteX680" fmla="*/ 7776501 w 11218359"/>
                <a:gd name="connsiteY680" fmla="*/ 417657 h 417656"/>
                <a:gd name="connsiteX681" fmla="*/ 7787931 w 11218359"/>
                <a:gd name="connsiteY681" fmla="*/ 417657 h 417656"/>
                <a:gd name="connsiteX682" fmla="*/ 7799408 w 11218359"/>
                <a:gd name="connsiteY682" fmla="*/ 417657 h 417656"/>
                <a:gd name="connsiteX683" fmla="*/ 7810839 w 11218359"/>
                <a:gd name="connsiteY683" fmla="*/ 417657 h 417656"/>
                <a:gd name="connsiteX684" fmla="*/ 7822268 w 11218359"/>
                <a:gd name="connsiteY684" fmla="*/ 417657 h 417656"/>
                <a:gd name="connsiteX685" fmla="*/ 7833698 w 11218359"/>
                <a:gd name="connsiteY685" fmla="*/ 417657 h 417656"/>
                <a:gd name="connsiteX686" fmla="*/ 7845128 w 11218359"/>
                <a:gd name="connsiteY686" fmla="*/ 417657 h 417656"/>
                <a:gd name="connsiteX687" fmla="*/ 7856606 w 11218359"/>
                <a:gd name="connsiteY687" fmla="*/ 417657 h 417656"/>
                <a:gd name="connsiteX688" fmla="*/ 7868036 w 11218359"/>
                <a:gd name="connsiteY688" fmla="*/ 417657 h 417656"/>
                <a:gd name="connsiteX689" fmla="*/ 7879466 w 11218359"/>
                <a:gd name="connsiteY689" fmla="*/ 417657 h 417656"/>
                <a:gd name="connsiteX690" fmla="*/ 7890896 w 11218359"/>
                <a:gd name="connsiteY690" fmla="*/ 417657 h 417656"/>
                <a:gd name="connsiteX691" fmla="*/ 7902326 w 11218359"/>
                <a:gd name="connsiteY691" fmla="*/ 417657 h 417656"/>
                <a:gd name="connsiteX692" fmla="*/ 7913804 w 11218359"/>
                <a:gd name="connsiteY692" fmla="*/ 417657 h 417656"/>
                <a:gd name="connsiteX693" fmla="*/ 7925234 w 11218359"/>
                <a:gd name="connsiteY693" fmla="*/ 417657 h 417656"/>
                <a:gd name="connsiteX694" fmla="*/ 7936663 w 11218359"/>
                <a:gd name="connsiteY694" fmla="*/ 417657 h 417656"/>
                <a:gd name="connsiteX695" fmla="*/ 7948094 w 11218359"/>
                <a:gd name="connsiteY695" fmla="*/ 417657 h 417656"/>
                <a:gd name="connsiteX696" fmla="*/ 7959524 w 11218359"/>
                <a:gd name="connsiteY696" fmla="*/ 417657 h 417656"/>
                <a:gd name="connsiteX697" fmla="*/ 7971001 w 11218359"/>
                <a:gd name="connsiteY697" fmla="*/ 417657 h 417656"/>
                <a:gd name="connsiteX698" fmla="*/ 7982431 w 11218359"/>
                <a:gd name="connsiteY698" fmla="*/ 417657 h 417656"/>
                <a:gd name="connsiteX699" fmla="*/ 7993861 w 11218359"/>
                <a:gd name="connsiteY699" fmla="*/ 417657 h 417656"/>
                <a:gd name="connsiteX700" fmla="*/ 8005291 w 11218359"/>
                <a:gd name="connsiteY700" fmla="*/ 417657 h 417656"/>
                <a:gd name="connsiteX701" fmla="*/ 8016721 w 11218359"/>
                <a:gd name="connsiteY701" fmla="*/ 417657 h 417656"/>
                <a:gd name="connsiteX702" fmla="*/ 8028199 w 11218359"/>
                <a:gd name="connsiteY702" fmla="*/ 417657 h 417656"/>
                <a:gd name="connsiteX703" fmla="*/ 8039629 w 11218359"/>
                <a:gd name="connsiteY703" fmla="*/ 417657 h 417656"/>
                <a:gd name="connsiteX704" fmla="*/ 8051059 w 11218359"/>
                <a:gd name="connsiteY704" fmla="*/ 417657 h 417656"/>
                <a:gd name="connsiteX705" fmla="*/ 8062489 w 11218359"/>
                <a:gd name="connsiteY705" fmla="*/ 417657 h 417656"/>
                <a:gd name="connsiteX706" fmla="*/ 8073919 w 11218359"/>
                <a:gd name="connsiteY706" fmla="*/ 417657 h 417656"/>
                <a:gd name="connsiteX707" fmla="*/ 8085396 w 11218359"/>
                <a:gd name="connsiteY707" fmla="*/ 417657 h 417656"/>
                <a:gd name="connsiteX708" fmla="*/ 8096826 w 11218359"/>
                <a:gd name="connsiteY708" fmla="*/ 417657 h 417656"/>
                <a:gd name="connsiteX709" fmla="*/ 8108256 w 11218359"/>
                <a:gd name="connsiteY709" fmla="*/ 417657 h 417656"/>
                <a:gd name="connsiteX710" fmla="*/ 8119687 w 11218359"/>
                <a:gd name="connsiteY710" fmla="*/ 417657 h 417656"/>
                <a:gd name="connsiteX711" fmla="*/ 8131117 w 11218359"/>
                <a:gd name="connsiteY711" fmla="*/ 417657 h 417656"/>
                <a:gd name="connsiteX712" fmla="*/ 8142594 w 11218359"/>
                <a:gd name="connsiteY712" fmla="*/ 417657 h 417656"/>
                <a:gd name="connsiteX713" fmla="*/ 8154024 w 11218359"/>
                <a:gd name="connsiteY713" fmla="*/ 417657 h 417656"/>
                <a:gd name="connsiteX714" fmla="*/ 8165454 w 11218359"/>
                <a:gd name="connsiteY714" fmla="*/ 417657 h 417656"/>
                <a:gd name="connsiteX715" fmla="*/ 8176884 w 11218359"/>
                <a:gd name="connsiteY715" fmla="*/ 417657 h 417656"/>
                <a:gd name="connsiteX716" fmla="*/ 8188314 w 11218359"/>
                <a:gd name="connsiteY716" fmla="*/ 417657 h 417656"/>
                <a:gd name="connsiteX717" fmla="*/ 8199792 w 11218359"/>
                <a:gd name="connsiteY717" fmla="*/ 417657 h 417656"/>
                <a:gd name="connsiteX718" fmla="*/ 8211222 w 11218359"/>
                <a:gd name="connsiteY718" fmla="*/ 417657 h 417656"/>
                <a:gd name="connsiteX719" fmla="*/ 8222652 w 11218359"/>
                <a:gd name="connsiteY719" fmla="*/ 417657 h 417656"/>
                <a:gd name="connsiteX720" fmla="*/ 8234082 w 11218359"/>
                <a:gd name="connsiteY720" fmla="*/ 417657 h 417656"/>
                <a:gd name="connsiteX721" fmla="*/ 8245512 w 11218359"/>
                <a:gd name="connsiteY721" fmla="*/ 417657 h 417656"/>
                <a:gd name="connsiteX722" fmla="*/ 8256989 w 11218359"/>
                <a:gd name="connsiteY722" fmla="*/ 417657 h 417656"/>
                <a:gd name="connsiteX723" fmla="*/ 8268419 w 11218359"/>
                <a:gd name="connsiteY723" fmla="*/ 417657 h 417656"/>
                <a:gd name="connsiteX724" fmla="*/ 8279850 w 11218359"/>
                <a:gd name="connsiteY724" fmla="*/ 417657 h 417656"/>
                <a:gd name="connsiteX725" fmla="*/ 8291280 w 11218359"/>
                <a:gd name="connsiteY725" fmla="*/ 417657 h 417656"/>
                <a:gd name="connsiteX726" fmla="*/ 8302709 w 11218359"/>
                <a:gd name="connsiteY726" fmla="*/ 417657 h 417656"/>
                <a:gd name="connsiteX727" fmla="*/ 8314187 w 11218359"/>
                <a:gd name="connsiteY727" fmla="*/ 417657 h 417656"/>
                <a:gd name="connsiteX728" fmla="*/ 8325617 w 11218359"/>
                <a:gd name="connsiteY728" fmla="*/ 417657 h 417656"/>
                <a:gd name="connsiteX729" fmla="*/ 8337047 w 11218359"/>
                <a:gd name="connsiteY729" fmla="*/ 417657 h 417656"/>
                <a:gd name="connsiteX730" fmla="*/ 8348477 w 11218359"/>
                <a:gd name="connsiteY730" fmla="*/ 417657 h 417656"/>
                <a:gd name="connsiteX731" fmla="*/ 8359907 w 11218359"/>
                <a:gd name="connsiteY731" fmla="*/ 417657 h 417656"/>
                <a:gd name="connsiteX732" fmla="*/ 8371385 w 11218359"/>
                <a:gd name="connsiteY732" fmla="*/ 417657 h 417656"/>
                <a:gd name="connsiteX733" fmla="*/ 8382815 w 11218359"/>
                <a:gd name="connsiteY733" fmla="*/ 417657 h 417656"/>
                <a:gd name="connsiteX734" fmla="*/ 8394245 w 11218359"/>
                <a:gd name="connsiteY734" fmla="*/ 417657 h 417656"/>
                <a:gd name="connsiteX735" fmla="*/ 8405674 w 11218359"/>
                <a:gd name="connsiteY735" fmla="*/ 417657 h 417656"/>
                <a:gd name="connsiteX736" fmla="*/ 8417104 w 11218359"/>
                <a:gd name="connsiteY736" fmla="*/ 417657 h 417656"/>
                <a:gd name="connsiteX737" fmla="*/ 8428582 w 11218359"/>
                <a:gd name="connsiteY737" fmla="*/ 417657 h 417656"/>
                <a:gd name="connsiteX738" fmla="*/ 8440012 w 11218359"/>
                <a:gd name="connsiteY738" fmla="*/ 417657 h 417656"/>
                <a:gd name="connsiteX739" fmla="*/ 8451442 w 11218359"/>
                <a:gd name="connsiteY739" fmla="*/ 417657 h 417656"/>
                <a:gd name="connsiteX740" fmla="*/ 8462872 w 11218359"/>
                <a:gd name="connsiteY740" fmla="*/ 417657 h 417656"/>
                <a:gd name="connsiteX741" fmla="*/ 8474302 w 11218359"/>
                <a:gd name="connsiteY741" fmla="*/ 417657 h 417656"/>
                <a:gd name="connsiteX742" fmla="*/ 8485780 w 11218359"/>
                <a:gd name="connsiteY742" fmla="*/ 417657 h 417656"/>
                <a:gd name="connsiteX743" fmla="*/ 8497210 w 11218359"/>
                <a:gd name="connsiteY743" fmla="*/ 417657 h 417656"/>
                <a:gd name="connsiteX744" fmla="*/ 8508640 w 11218359"/>
                <a:gd name="connsiteY744" fmla="*/ 417657 h 417656"/>
                <a:gd name="connsiteX745" fmla="*/ 8520069 w 11218359"/>
                <a:gd name="connsiteY745" fmla="*/ 417657 h 417656"/>
                <a:gd name="connsiteX746" fmla="*/ 8531500 w 11218359"/>
                <a:gd name="connsiteY746" fmla="*/ 417657 h 417656"/>
                <a:gd name="connsiteX747" fmla="*/ 8542977 w 11218359"/>
                <a:gd name="connsiteY747" fmla="*/ 417657 h 417656"/>
                <a:gd name="connsiteX748" fmla="*/ 8554407 w 11218359"/>
                <a:gd name="connsiteY748" fmla="*/ 417657 h 417656"/>
                <a:gd name="connsiteX749" fmla="*/ 8565837 w 11218359"/>
                <a:gd name="connsiteY749" fmla="*/ 417657 h 417656"/>
                <a:gd name="connsiteX750" fmla="*/ 8577267 w 11218359"/>
                <a:gd name="connsiteY750" fmla="*/ 417657 h 417656"/>
                <a:gd name="connsiteX751" fmla="*/ 8588697 w 11218359"/>
                <a:gd name="connsiteY751" fmla="*/ 417657 h 417656"/>
                <a:gd name="connsiteX752" fmla="*/ 8600175 w 11218359"/>
                <a:gd name="connsiteY752" fmla="*/ 417657 h 417656"/>
                <a:gd name="connsiteX753" fmla="*/ 8611605 w 11218359"/>
                <a:gd name="connsiteY753" fmla="*/ 417657 h 417656"/>
                <a:gd name="connsiteX754" fmla="*/ 8623035 w 11218359"/>
                <a:gd name="connsiteY754" fmla="*/ 417657 h 417656"/>
                <a:gd name="connsiteX755" fmla="*/ 8634465 w 11218359"/>
                <a:gd name="connsiteY755" fmla="*/ 417657 h 417656"/>
                <a:gd name="connsiteX756" fmla="*/ 8645895 w 11218359"/>
                <a:gd name="connsiteY756" fmla="*/ 417657 h 417656"/>
                <a:gd name="connsiteX757" fmla="*/ 8657373 w 11218359"/>
                <a:gd name="connsiteY757" fmla="*/ 417657 h 417656"/>
                <a:gd name="connsiteX758" fmla="*/ 8668802 w 11218359"/>
                <a:gd name="connsiteY758" fmla="*/ 417657 h 417656"/>
                <a:gd name="connsiteX759" fmla="*/ 8680232 w 11218359"/>
                <a:gd name="connsiteY759" fmla="*/ 417657 h 417656"/>
                <a:gd name="connsiteX760" fmla="*/ 8691662 w 11218359"/>
                <a:gd name="connsiteY760" fmla="*/ 417657 h 417656"/>
                <a:gd name="connsiteX761" fmla="*/ 8703093 w 11218359"/>
                <a:gd name="connsiteY761" fmla="*/ 417657 h 417656"/>
                <a:gd name="connsiteX762" fmla="*/ 8714570 w 11218359"/>
                <a:gd name="connsiteY762" fmla="*/ 417657 h 417656"/>
                <a:gd name="connsiteX763" fmla="*/ 8726000 w 11218359"/>
                <a:gd name="connsiteY763" fmla="*/ 417657 h 417656"/>
                <a:gd name="connsiteX764" fmla="*/ 8737430 w 11218359"/>
                <a:gd name="connsiteY764" fmla="*/ 417657 h 417656"/>
                <a:gd name="connsiteX765" fmla="*/ 8748860 w 11218359"/>
                <a:gd name="connsiteY765" fmla="*/ 417657 h 417656"/>
                <a:gd name="connsiteX766" fmla="*/ 8760290 w 11218359"/>
                <a:gd name="connsiteY766" fmla="*/ 417657 h 417656"/>
                <a:gd name="connsiteX767" fmla="*/ 8771768 w 11218359"/>
                <a:gd name="connsiteY767" fmla="*/ 417657 h 417656"/>
                <a:gd name="connsiteX768" fmla="*/ 8783198 w 11218359"/>
                <a:gd name="connsiteY768" fmla="*/ 417657 h 417656"/>
                <a:gd name="connsiteX769" fmla="*/ 8794628 w 11218359"/>
                <a:gd name="connsiteY769" fmla="*/ 417657 h 417656"/>
                <a:gd name="connsiteX770" fmla="*/ 8806058 w 11218359"/>
                <a:gd name="connsiteY770" fmla="*/ 417657 h 417656"/>
                <a:gd name="connsiteX771" fmla="*/ 8817488 w 11218359"/>
                <a:gd name="connsiteY771" fmla="*/ 417657 h 417656"/>
                <a:gd name="connsiteX772" fmla="*/ 8828918 w 11218359"/>
                <a:gd name="connsiteY772" fmla="*/ 417657 h 417656"/>
                <a:gd name="connsiteX773" fmla="*/ 8840395 w 11218359"/>
                <a:gd name="connsiteY773" fmla="*/ 417657 h 417656"/>
                <a:gd name="connsiteX774" fmla="*/ 8851825 w 11218359"/>
                <a:gd name="connsiteY774" fmla="*/ 417657 h 417656"/>
                <a:gd name="connsiteX775" fmla="*/ 8863256 w 11218359"/>
                <a:gd name="connsiteY775" fmla="*/ 417657 h 417656"/>
                <a:gd name="connsiteX776" fmla="*/ 8874686 w 11218359"/>
                <a:gd name="connsiteY776" fmla="*/ 417657 h 417656"/>
                <a:gd name="connsiteX777" fmla="*/ 8886115 w 11218359"/>
                <a:gd name="connsiteY777" fmla="*/ 417657 h 417656"/>
                <a:gd name="connsiteX778" fmla="*/ 8897593 w 11218359"/>
                <a:gd name="connsiteY778" fmla="*/ 417657 h 417656"/>
                <a:gd name="connsiteX779" fmla="*/ 8909022 w 11218359"/>
                <a:gd name="connsiteY779" fmla="*/ 417657 h 417656"/>
                <a:gd name="connsiteX780" fmla="*/ 8920453 w 11218359"/>
                <a:gd name="connsiteY780" fmla="*/ 417657 h 417656"/>
                <a:gd name="connsiteX781" fmla="*/ 8931883 w 11218359"/>
                <a:gd name="connsiteY781" fmla="*/ 417657 h 417656"/>
                <a:gd name="connsiteX782" fmla="*/ 8943313 w 11218359"/>
                <a:gd name="connsiteY782" fmla="*/ 417657 h 417656"/>
                <a:gd name="connsiteX783" fmla="*/ 8954791 w 11218359"/>
                <a:gd name="connsiteY783" fmla="*/ 417657 h 417656"/>
                <a:gd name="connsiteX784" fmla="*/ 8966220 w 11218359"/>
                <a:gd name="connsiteY784" fmla="*/ 417657 h 417656"/>
                <a:gd name="connsiteX785" fmla="*/ 8977651 w 11218359"/>
                <a:gd name="connsiteY785" fmla="*/ 417657 h 417656"/>
                <a:gd name="connsiteX786" fmla="*/ 8989080 w 11218359"/>
                <a:gd name="connsiteY786" fmla="*/ 417657 h 417656"/>
                <a:gd name="connsiteX787" fmla="*/ 9000511 w 11218359"/>
                <a:gd name="connsiteY787" fmla="*/ 417657 h 417656"/>
                <a:gd name="connsiteX788" fmla="*/ 9011988 w 11218359"/>
                <a:gd name="connsiteY788" fmla="*/ 417657 h 417656"/>
                <a:gd name="connsiteX789" fmla="*/ 9023418 w 11218359"/>
                <a:gd name="connsiteY789" fmla="*/ 417657 h 417656"/>
                <a:gd name="connsiteX790" fmla="*/ 9034849 w 11218359"/>
                <a:gd name="connsiteY790" fmla="*/ 417657 h 417656"/>
                <a:gd name="connsiteX791" fmla="*/ 9046278 w 11218359"/>
                <a:gd name="connsiteY791" fmla="*/ 417657 h 417656"/>
                <a:gd name="connsiteX792" fmla="*/ 9057709 w 11218359"/>
                <a:gd name="connsiteY792" fmla="*/ 417657 h 417656"/>
                <a:gd name="connsiteX793" fmla="*/ 9069186 w 11218359"/>
                <a:gd name="connsiteY793" fmla="*/ 417657 h 417656"/>
                <a:gd name="connsiteX794" fmla="*/ 9080615 w 11218359"/>
                <a:gd name="connsiteY794" fmla="*/ 417657 h 417656"/>
                <a:gd name="connsiteX795" fmla="*/ 9092046 w 11218359"/>
                <a:gd name="connsiteY795" fmla="*/ 417657 h 417656"/>
                <a:gd name="connsiteX796" fmla="*/ 9103476 w 11218359"/>
                <a:gd name="connsiteY796" fmla="*/ 417657 h 417656"/>
                <a:gd name="connsiteX797" fmla="*/ 9114906 w 11218359"/>
                <a:gd name="connsiteY797" fmla="*/ 417657 h 417656"/>
                <a:gd name="connsiteX798" fmla="*/ 9126384 w 11218359"/>
                <a:gd name="connsiteY798" fmla="*/ 417657 h 417656"/>
                <a:gd name="connsiteX799" fmla="*/ 9137813 w 11218359"/>
                <a:gd name="connsiteY799" fmla="*/ 417657 h 417656"/>
                <a:gd name="connsiteX800" fmla="*/ 9149244 w 11218359"/>
                <a:gd name="connsiteY800" fmla="*/ 417657 h 417656"/>
                <a:gd name="connsiteX801" fmla="*/ 9160673 w 11218359"/>
                <a:gd name="connsiteY801" fmla="*/ 417657 h 417656"/>
                <a:gd name="connsiteX802" fmla="*/ 9172104 w 11218359"/>
                <a:gd name="connsiteY802" fmla="*/ 417657 h 417656"/>
                <a:gd name="connsiteX803" fmla="*/ 9183581 w 11218359"/>
                <a:gd name="connsiteY803" fmla="*/ 417657 h 417656"/>
                <a:gd name="connsiteX804" fmla="*/ 9195011 w 11218359"/>
                <a:gd name="connsiteY804" fmla="*/ 417657 h 417656"/>
                <a:gd name="connsiteX805" fmla="*/ 9206442 w 11218359"/>
                <a:gd name="connsiteY805" fmla="*/ 417657 h 417656"/>
                <a:gd name="connsiteX806" fmla="*/ 9217871 w 11218359"/>
                <a:gd name="connsiteY806" fmla="*/ 417657 h 417656"/>
                <a:gd name="connsiteX807" fmla="*/ 9229301 w 11218359"/>
                <a:gd name="connsiteY807" fmla="*/ 417657 h 417656"/>
                <a:gd name="connsiteX808" fmla="*/ 9240779 w 11218359"/>
                <a:gd name="connsiteY808" fmla="*/ 417657 h 417656"/>
                <a:gd name="connsiteX809" fmla="*/ 9252209 w 11218359"/>
                <a:gd name="connsiteY809" fmla="*/ 417657 h 417656"/>
                <a:gd name="connsiteX810" fmla="*/ 9263639 w 11218359"/>
                <a:gd name="connsiteY810" fmla="*/ 417657 h 417656"/>
                <a:gd name="connsiteX811" fmla="*/ 9275069 w 11218359"/>
                <a:gd name="connsiteY811" fmla="*/ 417657 h 417656"/>
                <a:gd name="connsiteX812" fmla="*/ 9286498 w 11218359"/>
                <a:gd name="connsiteY812" fmla="*/ 417657 h 417656"/>
                <a:gd name="connsiteX813" fmla="*/ 9297977 w 11218359"/>
                <a:gd name="connsiteY813" fmla="*/ 417657 h 417656"/>
                <a:gd name="connsiteX814" fmla="*/ 9309406 w 11218359"/>
                <a:gd name="connsiteY814" fmla="*/ 417657 h 417656"/>
                <a:gd name="connsiteX815" fmla="*/ 9320837 w 11218359"/>
                <a:gd name="connsiteY815" fmla="*/ 417657 h 417656"/>
                <a:gd name="connsiteX816" fmla="*/ 9332266 w 11218359"/>
                <a:gd name="connsiteY816" fmla="*/ 417657 h 417656"/>
                <a:gd name="connsiteX817" fmla="*/ 9343696 w 11218359"/>
                <a:gd name="connsiteY817" fmla="*/ 417657 h 417656"/>
                <a:gd name="connsiteX818" fmla="*/ 9355174 w 11218359"/>
                <a:gd name="connsiteY818" fmla="*/ 417657 h 417656"/>
                <a:gd name="connsiteX819" fmla="*/ 9366604 w 11218359"/>
                <a:gd name="connsiteY819" fmla="*/ 417657 h 417656"/>
                <a:gd name="connsiteX820" fmla="*/ 9378035 w 11218359"/>
                <a:gd name="connsiteY820" fmla="*/ 417657 h 417656"/>
                <a:gd name="connsiteX821" fmla="*/ 9389464 w 11218359"/>
                <a:gd name="connsiteY821" fmla="*/ 417657 h 417656"/>
                <a:gd name="connsiteX822" fmla="*/ 9400894 w 11218359"/>
                <a:gd name="connsiteY822" fmla="*/ 417657 h 417656"/>
                <a:gd name="connsiteX823" fmla="*/ 9412372 w 11218359"/>
                <a:gd name="connsiteY823" fmla="*/ 417657 h 417656"/>
                <a:gd name="connsiteX824" fmla="*/ 9423802 w 11218359"/>
                <a:gd name="connsiteY824" fmla="*/ 417657 h 417656"/>
                <a:gd name="connsiteX825" fmla="*/ 9435232 w 11218359"/>
                <a:gd name="connsiteY825" fmla="*/ 417657 h 417656"/>
                <a:gd name="connsiteX826" fmla="*/ 9446662 w 11218359"/>
                <a:gd name="connsiteY826" fmla="*/ 417657 h 417656"/>
                <a:gd name="connsiteX827" fmla="*/ 9458091 w 11218359"/>
                <a:gd name="connsiteY827" fmla="*/ 417657 h 417656"/>
                <a:gd name="connsiteX828" fmla="*/ 9469570 w 11218359"/>
                <a:gd name="connsiteY828" fmla="*/ 417657 h 417656"/>
                <a:gd name="connsiteX829" fmla="*/ 9480999 w 11218359"/>
                <a:gd name="connsiteY829" fmla="*/ 417657 h 417656"/>
                <a:gd name="connsiteX830" fmla="*/ 9492429 w 11218359"/>
                <a:gd name="connsiteY830" fmla="*/ 417657 h 417656"/>
                <a:gd name="connsiteX831" fmla="*/ 9503859 w 11218359"/>
                <a:gd name="connsiteY831" fmla="*/ 417657 h 417656"/>
                <a:gd name="connsiteX832" fmla="*/ 9515289 w 11218359"/>
                <a:gd name="connsiteY832" fmla="*/ 417657 h 417656"/>
                <a:gd name="connsiteX833" fmla="*/ 9526767 w 11218359"/>
                <a:gd name="connsiteY833" fmla="*/ 417657 h 417656"/>
                <a:gd name="connsiteX834" fmla="*/ 9538197 w 11218359"/>
                <a:gd name="connsiteY834" fmla="*/ 417657 h 417656"/>
                <a:gd name="connsiteX835" fmla="*/ 9549626 w 11218359"/>
                <a:gd name="connsiteY835" fmla="*/ 417657 h 417656"/>
                <a:gd name="connsiteX836" fmla="*/ 9561057 w 11218359"/>
                <a:gd name="connsiteY836" fmla="*/ 417657 h 417656"/>
                <a:gd name="connsiteX837" fmla="*/ 9572487 w 11218359"/>
                <a:gd name="connsiteY837" fmla="*/ 417657 h 417656"/>
                <a:gd name="connsiteX838" fmla="*/ 9583965 w 11218359"/>
                <a:gd name="connsiteY838" fmla="*/ 417657 h 417656"/>
                <a:gd name="connsiteX839" fmla="*/ 9595395 w 11218359"/>
                <a:gd name="connsiteY839" fmla="*/ 417657 h 417656"/>
                <a:gd name="connsiteX840" fmla="*/ 9606824 w 11218359"/>
                <a:gd name="connsiteY840" fmla="*/ 417657 h 417656"/>
                <a:gd name="connsiteX841" fmla="*/ 9618255 w 11218359"/>
                <a:gd name="connsiteY841" fmla="*/ 417657 h 417656"/>
                <a:gd name="connsiteX842" fmla="*/ 9629684 w 11218359"/>
                <a:gd name="connsiteY842" fmla="*/ 417657 h 417656"/>
                <a:gd name="connsiteX843" fmla="*/ 9641163 w 11218359"/>
                <a:gd name="connsiteY843" fmla="*/ 417657 h 417656"/>
                <a:gd name="connsiteX844" fmla="*/ 9652592 w 11218359"/>
                <a:gd name="connsiteY844" fmla="*/ 417657 h 417656"/>
                <a:gd name="connsiteX845" fmla="*/ 9664022 w 11218359"/>
                <a:gd name="connsiteY845" fmla="*/ 417657 h 417656"/>
                <a:gd name="connsiteX846" fmla="*/ 9675452 w 11218359"/>
                <a:gd name="connsiteY846" fmla="*/ 417657 h 417656"/>
                <a:gd name="connsiteX847" fmla="*/ 9686882 w 11218359"/>
                <a:gd name="connsiteY847" fmla="*/ 417657 h 417656"/>
                <a:gd name="connsiteX848" fmla="*/ 9698360 w 11218359"/>
                <a:gd name="connsiteY848" fmla="*/ 417657 h 417656"/>
                <a:gd name="connsiteX849" fmla="*/ 9709790 w 11218359"/>
                <a:gd name="connsiteY849" fmla="*/ 417657 h 417656"/>
                <a:gd name="connsiteX850" fmla="*/ 9721219 w 11218359"/>
                <a:gd name="connsiteY850" fmla="*/ 417657 h 417656"/>
                <a:gd name="connsiteX851" fmla="*/ 9732650 w 11218359"/>
                <a:gd name="connsiteY851" fmla="*/ 417657 h 417656"/>
                <a:gd name="connsiteX852" fmla="*/ 9744080 w 11218359"/>
                <a:gd name="connsiteY852" fmla="*/ 417657 h 417656"/>
                <a:gd name="connsiteX853" fmla="*/ 9755557 w 11218359"/>
                <a:gd name="connsiteY853" fmla="*/ 417657 h 417656"/>
                <a:gd name="connsiteX854" fmla="*/ 9766988 w 11218359"/>
                <a:gd name="connsiteY854" fmla="*/ 417657 h 417656"/>
                <a:gd name="connsiteX855" fmla="*/ 9778417 w 11218359"/>
                <a:gd name="connsiteY855" fmla="*/ 417657 h 417656"/>
                <a:gd name="connsiteX856" fmla="*/ 9789848 w 11218359"/>
                <a:gd name="connsiteY856" fmla="*/ 417657 h 417656"/>
                <a:gd name="connsiteX857" fmla="*/ 9801277 w 11218359"/>
                <a:gd name="connsiteY857" fmla="*/ 417657 h 417656"/>
                <a:gd name="connsiteX858" fmla="*/ 9812755 w 11218359"/>
                <a:gd name="connsiteY858" fmla="*/ 417657 h 417656"/>
                <a:gd name="connsiteX859" fmla="*/ 9824185 w 11218359"/>
                <a:gd name="connsiteY859" fmla="*/ 417657 h 417656"/>
                <a:gd name="connsiteX860" fmla="*/ 9835615 w 11218359"/>
                <a:gd name="connsiteY860" fmla="*/ 417657 h 417656"/>
                <a:gd name="connsiteX861" fmla="*/ 9847045 w 11218359"/>
                <a:gd name="connsiteY861" fmla="*/ 417657 h 417656"/>
                <a:gd name="connsiteX862" fmla="*/ 9858475 w 11218359"/>
                <a:gd name="connsiteY862" fmla="*/ 417657 h 417656"/>
                <a:gd name="connsiteX863" fmla="*/ 9869952 w 11218359"/>
                <a:gd name="connsiteY863" fmla="*/ 417657 h 417656"/>
                <a:gd name="connsiteX864" fmla="*/ 9881383 w 11218359"/>
                <a:gd name="connsiteY864" fmla="*/ 417657 h 417656"/>
                <a:gd name="connsiteX865" fmla="*/ 9892812 w 11218359"/>
                <a:gd name="connsiteY865" fmla="*/ 417657 h 417656"/>
                <a:gd name="connsiteX866" fmla="*/ 9904243 w 11218359"/>
                <a:gd name="connsiteY866" fmla="*/ 417657 h 417656"/>
                <a:gd name="connsiteX867" fmla="*/ 9915673 w 11218359"/>
                <a:gd name="connsiteY867" fmla="*/ 417657 h 417656"/>
                <a:gd name="connsiteX868" fmla="*/ 9927102 w 11218359"/>
                <a:gd name="connsiteY868" fmla="*/ 417657 h 417656"/>
                <a:gd name="connsiteX869" fmla="*/ 9938581 w 11218359"/>
                <a:gd name="connsiteY869" fmla="*/ 417657 h 417656"/>
                <a:gd name="connsiteX870" fmla="*/ 9950010 w 11218359"/>
                <a:gd name="connsiteY870" fmla="*/ 417657 h 417656"/>
                <a:gd name="connsiteX871" fmla="*/ 9961441 w 11218359"/>
                <a:gd name="connsiteY871" fmla="*/ 417657 h 417656"/>
                <a:gd name="connsiteX872" fmla="*/ 9972870 w 11218359"/>
                <a:gd name="connsiteY872" fmla="*/ 417657 h 417656"/>
                <a:gd name="connsiteX873" fmla="*/ 9984300 w 11218359"/>
                <a:gd name="connsiteY873" fmla="*/ 417657 h 417656"/>
                <a:gd name="connsiteX874" fmla="*/ 9995778 w 11218359"/>
                <a:gd name="connsiteY874" fmla="*/ 417657 h 417656"/>
                <a:gd name="connsiteX875" fmla="*/ 10007208 w 11218359"/>
                <a:gd name="connsiteY875" fmla="*/ 417657 h 417656"/>
                <a:gd name="connsiteX876" fmla="*/ 10018638 w 11218359"/>
                <a:gd name="connsiteY876" fmla="*/ 417657 h 417656"/>
                <a:gd name="connsiteX877" fmla="*/ 10030068 w 11218359"/>
                <a:gd name="connsiteY877" fmla="*/ 417657 h 417656"/>
                <a:gd name="connsiteX878" fmla="*/ 10041498 w 11218359"/>
                <a:gd name="connsiteY878" fmla="*/ 417657 h 417656"/>
                <a:gd name="connsiteX879" fmla="*/ 10052976 w 11218359"/>
                <a:gd name="connsiteY879" fmla="*/ 417657 h 417656"/>
                <a:gd name="connsiteX880" fmla="*/ 10064405 w 11218359"/>
                <a:gd name="connsiteY880" fmla="*/ 417657 h 417656"/>
                <a:gd name="connsiteX881" fmla="*/ 10075835 w 11218359"/>
                <a:gd name="connsiteY881" fmla="*/ 417657 h 417656"/>
                <a:gd name="connsiteX882" fmla="*/ 10087266 w 11218359"/>
                <a:gd name="connsiteY882" fmla="*/ 417657 h 417656"/>
                <a:gd name="connsiteX883" fmla="*/ 10098695 w 11218359"/>
                <a:gd name="connsiteY883" fmla="*/ 417657 h 417656"/>
                <a:gd name="connsiteX884" fmla="*/ 10110174 w 11218359"/>
                <a:gd name="connsiteY884" fmla="*/ 417657 h 417656"/>
                <a:gd name="connsiteX885" fmla="*/ 10121603 w 11218359"/>
                <a:gd name="connsiteY885" fmla="*/ 417657 h 417656"/>
                <a:gd name="connsiteX886" fmla="*/ 10133033 w 11218359"/>
                <a:gd name="connsiteY886" fmla="*/ 417657 h 417656"/>
                <a:gd name="connsiteX887" fmla="*/ 10144463 w 11218359"/>
                <a:gd name="connsiteY887" fmla="*/ 417657 h 417656"/>
                <a:gd name="connsiteX888" fmla="*/ 10155893 w 11218359"/>
                <a:gd name="connsiteY888" fmla="*/ 417657 h 417656"/>
                <a:gd name="connsiteX889" fmla="*/ 10167371 w 11218359"/>
                <a:gd name="connsiteY889" fmla="*/ 417657 h 417656"/>
                <a:gd name="connsiteX890" fmla="*/ 10178801 w 11218359"/>
                <a:gd name="connsiteY890" fmla="*/ 417657 h 417656"/>
                <a:gd name="connsiteX891" fmla="*/ 10190230 w 11218359"/>
                <a:gd name="connsiteY891" fmla="*/ 417657 h 417656"/>
                <a:gd name="connsiteX892" fmla="*/ 10201661 w 11218359"/>
                <a:gd name="connsiteY892" fmla="*/ 417657 h 417656"/>
                <a:gd name="connsiteX893" fmla="*/ 10213091 w 11218359"/>
                <a:gd name="connsiteY893" fmla="*/ 417657 h 417656"/>
                <a:gd name="connsiteX894" fmla="*/ 10224569 w 11218359"/>
                <a:gd name="connsiteY894" fmla="*/ 417657 h 417656"/>
                <a:gd name="connsiteX895" fmla="*/ 10235998 w 11218359"/>
                <a:gd name="connsiteY895" fmla="*/ 417657 h 417656"/>
                <a:gd name="connsiteX896" fmla="*/ 10247428 w 11218359"/>
                <a:gd name="connsiteY896" fmla="*/ 417657 h 417656"/>
                <a:gd name="connsiteX897" fmla="*/ 10258859 w 11218359"/>
                <a:gd name="connsiteY897" fmla="*/ 417657 h 417656"/>
                <a:gd name="connsiteX898" fmla="*/ 10270288 w 11218359"/>
                <a:gd name="connsiteY898" fmla="*/ 417657 h 417656"/>
                <a:gd name="connsiteX899" fmla="*/ 10281767 w 11218359"/>
                <a:gd name="connsiteY899" fmla="*/ 417657 h 417656"/>
                <a:gd name="connsiteX900" fmla="*/ 10293196 w 11218359"/>
                <a:gd name="connsiteY900" fmla="*/ 417657 h 417656"/>
                <a:gd name="connsiteX901" fmla="*/ 10304626 w 11218359"/>
                <a:gd name="connsiteY901" fmla="*/ 417657 h 417656"/>
                <a:gd name="connsiteX902" fmla="*/ 10316056 w 11218359"/>
                <a:gd name="connsiteY902" fmla="*/ 417657 h 417656"/>
                <a:gd name="connsiteX903" fmla="*/ 10327486 w 11218359"/>
                <a:gd name="connsiteY903" fmla="*/ 417657 h 417656"/>
                <a:gd name="connsiteX904" fmla="*/ 10338963 w 11218359"/>
                <a:gd name="connsiteY904" fmla="*/ 417657 h 417656"/>
                <a:gd name="connsiteX905" fmla="*/ 10350394 w 11218359"/>
                <a:gd name="connsiteY905" fmla="*/ 417657 h 417656"/>
                <a:gd name="connsiteX906" fmla="*/ 10361823 w 11218359"/>
                <a:gd name="connsiteY906" fmla="*/ 417657 h 417656"/>
                <a:gd name="connsiteX907" fmla="*/ 10373254 w 11218359"/>
                <a:gd name="connsiteY907" fmla="*/ 417657 h 417656"/>
                <a:gd name="connsiteX908" fmla="*/ 10384684 w 11218359"/>
                <a:gd name="connsiteY908" fmla="*/ 417657 h 417656"/>
                <a:gd name="connsiteX909" fmla="*/ 10396161 w 11218359"/>
                <a:gd name="connsiteY909" fmla="*/ 417657 h 417656"/>
                <a:gd name="connsiteX910" fmla="*/ 10407591 w 11218359"/>
                <a:gd name="connsiteY910" fmla="*/ 417657 h 417656"/>
                <a:gd name="connsiteX911" fmla="*/ 10419021 w 11218359"/>
                <a:gd name="connsiteY911" fmla="*/ 417657 h 417656"/>
                <a:gd name="connsiteX912" fmla="*/ 10430452 w 11218359"/>
                <a:gd name="connsiteY912" fmla="*/ 417657 h 417656"/>
                <a:gd name="connsiteX913" fmla="*/ 10441881 w 11218359"/>
                <a:gd name="connsiteY913" fmla="*/ 417657 h 417656"/>
                <a:gd name="connsiteX914" fmla="*/ 10453358 w 11218359"/>
                <a:gd name="connsiteY914" fmla="*/ 417657 h 417656"/>
                <a:gd name="connsiteX915" fmla="*/ 10464789 w 11218359"/>
                <a:gd name="connsiteY915" fmla="*/ 417657 h 417656"/>
                <a:gd name="connsiteX916" fmla="*/ 10476219 w 11218359"/>
                <a:gd name="connsiteY916" fmla="*/ 417657 h 417656"/>
                <a:gd name="connsiteX917" fmla="*/ 10487649 w 11218359"/>
                <a:gd name="connsiteY917" fmla="*/ 417657 h 417656"/>
                <a:gd name="connsiteX918" fmla="*/ 10499079 w 11218359"/>
                <a:gd name="connsiteY918" fmla="*/ 417657 h 417656"/>
                <a:gd name="connsiteX919" fmla="*/ 10510556 w 11218359"/>
                <a:gd name="connsiteY919" fmla="*/ 417657 h 417656"/>
                <a:gd name="connsiteX920" fmla="*/ 10521987 w 11218359"/>
                <a:gd name="connsiteY920" fmla="*/ 417657 h 417656"/>
                <a:gd name="connsiteX921" fmla="*/ 10533416 w 11218359"/>
                <a:gd name="connsiteY921" fmla="*/ 417657 h 417656"/>
                <a:gd name="connsiteX922" fmla="*/ 10544847 w 11218359"/>
                <a:gd name="connsiteY922" fmla="*/ 417657 h 417656"/>
                <a:gd name="connsiteX923" fmla="*/ 10556277 w 11218359"/>
                <a:gd name="connsiteY923" fmla="*/ 417657 h 417656"/>
                <a:gd name="connsiteX924" fmla="*/ 10567754 w 11218359"/>
                <a:gd name="connsiteY924" fmla="*/ 417657 h 417656"/>
                <a:gd name="connsiteX925" fmla="*/ 10579184 w 11218359"/>
                <a:gd name="connsiteY925" fmla="*/ 417657 h 417656"/>
                <a:gd name="connsiteX926" fmla="*/ 10590614 w 11218359"/>
                <a:gd name="connsiteY926" fmla="*/ 417657 h 417656"/>
                <a:gd name="connsiteX927" fmla="*/ 10602045 w 11218359"/>
                <a:gd name="connsiteY927" fmla="*/ 417657 h 417656"/>
                <a:gd name="connsiteX928" fmla="*/ 10613474 w 11218359"/>
                <a:gd name="connsiteY928" fmla="*/ 417657 h 417656"/>
                <a:gd name="connsiteX929" fmla="*/ 10624951 w 11218359"/>
                <a:gd name="connsiteY929" fmla="*/ 417657 h 417656"/>
                <a:gd name="connsiteX930" fmla="*/ 10636382 w 11218359"/>
                <a:gd name="connsiteY930" fmla="*/ 417657 h 417656"/>
                <a:gd name="connsiteX931" fmla="*/ 10647812 w 11218359"/>
                <a:gd name="connsiteY931" fmla="*/ 417657 h 417656"/>
                <a:gd name="connsiteX932" fmla="*/ 10659241 w 11218359"/>
                <a:gd name="connsiteY932" fmla="*/ 417657 h 417656"/>
                <a:gd name="connsiteX933" fmla="*/ 10670672 w 11218359"/>
                <a:gd name="connsiteY933" fmla="*/ 417657 h 417656"/>
                <a:gd name="connsiteX934" fmla="*/ 10682149 w 11218359"/>
                <a:gd name="connsiteY934" fmla="*/ 417657 h 417656"/>
                <a:gd name="connsiteX935" fmla="*/ 10693580 w 11218359"/>
                <a:gd name="connsiteY935" fmla="*/ 417657 h 417656"/>
                <a:gd name="connsiteX936" fmla="*/ 10705009 w 11218359"/>
                <a:gd name="connsiteY936" fmla="*/ 417657 h 417656"/>
                <a:gd name="connsiteX937" fmla="*/ 10716439 w 11218359"/>
                <a:gd name="connsiteY937" fmla="*/ 417657 h 417656"/>
                <a:gd name="connsiteX938" fmla="*/ 10727870 w 11218359"/>
                <a:gd name="connsiteY938" fmla="*/ 417657 h 417656"/>
                <a:gd name="connsiteX939" fmla="*/ 10739347 w 11218359"/>
                <a:gd name="connsiteY939" fmla="*/ 417657 h 417656"/>
                <a:gd name="connsiteX940" fmla="*/ 10750778 w 11218359"/>
                <a:gd name="connsiteY940" fmla="*/ 417657 h 417656"/>
                <a:gd name="connsiteX941" fmla="*/ 10762207 w 11218359"/>
                <a:gd name="connsiteY941" fmla="*/ 417657 h 417656"/>
                <a:gd name="connsiteX942" fmla="*/ 10773637 w 11218359"/>
                <a:gd name="connsiteY942" fmla="*/ 417657 h 417656"/>
                <a:gd name="connsiteX943" fmla="*/ 10785067 w 11218359"/>
                <a:gd name="connsiteY943" fmla="*/ 417657 h 417656"/>
                <a:gd name="connsiteX944" fmla="*/ 10796544 w 11218359"/>
                <a:gd name="connsiteY944" fmla="*/ 417657 h 417656"/>
                <a:gd name="connsiteX945" fmla="*/ 10807975 w 11218359"/>
                <a:gd name="connsiteY945" fmla="*/ 417657 h 417656"/>
                <a:gd name="connsiteX946" fmla="*/ 10819405 w 11218359"/>
                <a:gd name="connsiteY946" fmla="*/ 417657 h 417656"/>
                <a:gd name="connsiteX947" fmla="*/ 10830834 w 11218359"/>
                <a:gd name="connsiteY947" fmla="*/ 417657 h 417656"/>
                <a:gd name="connsiteX948" fmla="*/ 10842265 w 11218359"/>
                <a:gd name="connsiteY948" fmla="*/ 417657 h 417656"/>
                <a:gd name="connsiteX949" fmla="*/ 10853742 w 11218359"/>
                <a:gd name="connsiteY949" fmla="*/ 417657 h 417656"/>
                <a:gd name="connsiteX950" fmla="*/ 10865173 w 11218359"/>
                <a:gd name="connsiteY950" fmla="*/ 417657 h 417656"/>
                <a:gd name="connsiteX951" fmla="*/ 10876602 w 11218359"/>
                <a:gd name="connsiteY951" fmla="*/ 417657 h 417656"/>
                <a:gd name="connsiteX952" fmla="*/ 10888032 w 11218359"/>
                <a:gd name="connsiteY952" fmla="*/ 417657 h 417656"/>
                <a:gd name="connsiteX953" fmla="*/ 10899463 w 11218359"/>
                <a:gd name="connsiteY953" fmla="*/ 417657 h 417656"/>
                <a:gd name="connsiteX954" fmla="*/ 10910892 w 11218359"/>
                <a:gd name="connsiteY954" fmla="*/ 417657 h 417656"/>
                <a:gd name="connsiteX955" fmla="*/ 10922369 w 11218359"/>
                <a:gd name="connsiteY955" fmla="*/ 417657 h 417656"/>
                <a:gd name="connsiteX956" fmla="*/ 10933800 w 11218359"/>
                <a:gd name="connsiteY956" fmla="*/ 417657 h 417656"/>
                <a:gd name="connsiteX957" fmla="*/ 10945230 w 11218359"/>
                <a:gd name="connsiteY957" fmla="*/ 417657 h 417656"/>
                <a:gd name="connsiteX958" fmla="*/ 10956660 w 11218359"/>
                <a:gd name="connsiteY958" fmla="*/ 417657 h 417656"/>
                <a:gd name="connsiteX959" fmla="*/ 10968090 w 11218359"/>
                <a:gd name="connsiteY959" fmla="*/ 417657 h 417656"/>
                <a:gd name="connsiteX960" fmla="*/ 10979567 w 11218359"/>
                <a:gd name="connsiteY960" fmla="*/ 417657 h 417656"/>
                <a:gd name="connsiteX961" fmla="*/ 10990998 w 11218359"/>
                <a:gd name="connsiteY961" fmla="*/ 417657 h 417656"/>
                <a:gd name="connsiteX962" fmla="*/ 11002427 w 11218359"/>
                <a:gd name="connsiteY962" fmla="*/ 417657 h 417656"/>
                <a:gd name="connsiteX963" fmla="*/ 11013858 w 11218359"/>
                <a:gd name="connsiteY963" fmla="*/ 417657 h 417656"/>
                <a:gd name="connsiteX964" fmla="*/ 11025287 w 11218359"/>
                <a:gd name="connsiteY964" fmla="*/ 417657 h 417656"/>
                <a:gd name="connsiteX965" fmla="*/ 11036765 w 11218359"/>
                <a:gd name="connsiteY965" fmla="*/ 417657 h 417656"/>
                <a:gd name="connsiteX966" fmla="*/ 11048195 w 11218359"/>
                <a:gd name="connsiteY966" fmla="*/ 417657 h 417656"/>
                <a:gd name="connsiteX967" fmla="*/ 11059625 w 11218359"/>
                <a:gd name="connsiteY967" fmla="*/ 417657 h 417656"/>
                <a:gd name="connsiteX968" fmla="*/ 11071056 w 11218359"/>
                <a:gd name="connsiteY968" fmla="*/ 417657 h 417656"/>
                <a:gd name="connsiteX969" fmla="*/ 11082485 w 11218359"/>
                <a:gd name="connsiteY969" fmla="*/ 417657 h 417656"/>
                <a:gd name="connsiteX970" fmla="*/ 11093962 w 11218359"/>
                <a:gd name="connsiteY970" fmla="*/ 417657 h 417656"/>
                <a:gd name="connsiteX971" fmla="*/ 11105393 w 11218359"/>
                <a:gd name="connsiteY971" fmla="*/ 417657 h 417656"/>
                <a:gd name="connsiteX972" fmla="*/ 11116823 w 11218359"/>
                <a:gd name="connsiteY972" fmla="*/ 417657 h 417656"/>
                <a:gd name="connsiteX973" fmla="*/ 11128253 w 11218359"/>
                <a:gd name="connsiteY973" fmla="*/ 417657 h 417656"/>
                <a:gd name="connsiteX974" fmla="*/ 11139683 w 11218359"/>
                <a:gd name="connsiteY974" fmla="*/ 417657 h 417656"/>
                <a:gd name="connsiteX975" fmla="*/ 11151160 w 11218359"/>
                <a:gd name="connsiteY975" fmla="*/ 417657 h 417656"/>
                <a:gd name="connsiteX976" fmla="*/ 11162591 w 11218359"/>
                <a:gd name="connsiteY976" fmla="*/ 417657 h 417656"/>
                <a:gd name="connsiteX977" fmla="*/ 11174020 w 11218359"/>
                <a:gd name="connsiteY977" fmla="*/ 417657 h 417656"/>
                <a:gd name="connsiteX978" fmla="*/ 11185451 w 11218359"/>
                <a:gd name="connsiteY978" fmla="*/ 417657 h 417656"/>
                <a:gd name="connsiteX979" fmla="*/ 11196881 w 11218359"/>
                <a:gd name="connsiteY979" fmla="*/ 417657 h 417656"/>
                <a:gd name="connsiteX980" fmla="*/ 11208358 w 11218359"/>
                <a:gd name="connsiteY980" fmla="*/ 417657 h 417656"/>
                <a:gd name="connsiteX981" fmla="*/ 11218359 w 11218359"/>
                <a:gd name="connsiteY981" fmla="*/ 417657 h 41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417656">
                  <a:moveTo>
                    <a:pt x="0" y="417657"/>
                  </a:moveTo>
                  <a:lnTo>
                    <a:pt x="9149" y="417657"/>
                  </a:lnTo>
                  <a:lnTo>
                    <a:pt x="20588" y="417657"/>
                  </a:lnTo>
                  <a:lnTo>
                    <a:pt x="32028" y="417657"/>
                  </a:lnTo>
                  <a:lnTo>
                    <a:pt x="43467" y="417657"/>
                  </a:lnTo>
                  <a:lnTo>
                    <a:pt x="54907" y="417657"/>
                  </a:lnTo>
                  <a:lnTo>
                    <a:pt x="66346" y="417657"/>
                  </a:lnTo>
                  <a:lnTo>
                    <a:pt x="77786" y="417657"/>
                  </a:lnTo>
                  <a:lnTo>
                    <a:pt x="89225" y="417657"/>
                  </a:lnTo>
                  <a:lnTo>
                    <a:pt x="100665" y="417657"/>
                  </a:lnTo>
                  <a:lnTo>
                    <a:pt x="112104" y="417657"/>
                  </a:lnTo>
                  <a:lnTo>
                    <a:pt x="123544" y="417657"/>
                  </a:lnTo>
                  <a:lnTo>
                    <a:pt x="134979" y="417657"/>
                  </a:lnTo>
                  <a:lnTo>
                    <a:pt x="146423" y="417657"/>
                  </a:lnTo>
                  <a:lnTo>
                    <a:pt x="157858" y="417657"/>
                  </a:lnTo>
                  <a:lnTo>
                    <a:pt x="169297" y="417657"/>
                  </a:lnTo>
                  <a:lnTo>
                    <a:pt x="180737" y="417657"/>
                  </a:lnTo>
                  <a:lnTo>
                    <a:pt x="192176" y="417657"/>
                  </a:lnTo>
                  <a:lnTo>
                    <a:pt x="203616" y="417657"/>
                  </a:lnTo>
                  <a:lnTo>
                    <a:pt x="215055" y="417657"/>
                  </a:lnTo>
                  <a:lnTo>
                    <a:pt x="226495" y="417657"/>
                  </a:lnTo>
                  <a:lnTo>
                    <a:pt x="237935" y="417657"/>
                  </a:lnTo>
                  <a:lnTo>
                    <a:pt x="249374" y="417657"/>
                  </a:lnTo>
                  <a:lnTo>
                    <a:pt x="260814" y="417657"/>
                  </a:lnTo>
                  <a:lnTo>
                    <a:pt x="272253" y="417657"/>
                  </a:lnTo>
                  <a:lnTo>
                    <a:pt x="283693" y="417657"/>
                  </a:lnTo>
                  <a:lnTo>
                    <a:pt x="295132" y="417657"/>
                  </a:lnTo>
                  <a:lnTo>
                    <a:pt x="306572" y="417657"/>
                  </a:lnTo>
                  <a:lnTo>
                    <a:pt x="318011" y="417657"/>
                  </a:lnTo>
                  <a:lnTo>
                    <a:pt x="329451" y="417657"/>
                  </a:lnTo>
                  <a:lnTo>
                    <a:pt x="340890" y="417657"/>
                  </a:lnTo>
                  <a:lnTo>
                    <a:pt x="352330" y="417657"/>
                  </a:lnTo>
                  <a:lnTo>
                    <a:pt x="363769" y="417657"/>
                  </a:lnTo>
                  <a:lnTo>
                    <a:pt x="375209" y="417657"/>
                  </a:lnTo>
                  <a:lnTo>
                    <a:pt x="386648" y="417657"/>
                  </a:lnTo>
                  <a:lnTo>
                    <a:pt x="398088" y="417657"/>
                  </a:lnTo>
                  <a:lnTo>
                    <a:pt x="409527" y="417657"/>
                  </a:lnTo>
                  <a:lnTo>
                    <a:pt x="420967" y="417657"/>
                  </a:lnTo>
                  <a:lnTo>
                    <a:pt x="432406" y="417657"/>
                  </a:lnTo>
                  <a:lnTo>
                    <a:pt x="443846" y="417657"/>
                  </a:lnTo>
                  <a:lnTo>
                    <a:pt x="455285" y="417657"/>
                  </a:lnTo>
                  <a:lnTo>
                    <a:pt x="466725" y="417657"/>
                  </a:lnTo>
                  <a:lnTo>
                    <a:pt x="478165" y="417657"/>
                  </a:lnTo>
                  <a:lnTo>
                    <a:pt x="489604" y="417657"/>
                  </a:lnTo>
                  <a:lnTo>
                    <a:pt x="501044" y="417657"/>
                  </a:lnTo>
                  <a:lnTo>
                    <a:pt x="512483" y="417657"/>
                  </a:lnTo>
                  <a:lnTo>
                    <a:pt x="523923" y="417657"/>
                  </a:lnTo>
                  <a:lnTo>
                    <a:pt x="535362" y="417657"/>
                  </a:lnTo>
                  <a:lnTo>
                    <a:pt x="546802" y="417657"/>
                  </a:lnTo>
                  <a:lnTo>
                    <a:pt x="558241" y="417657"/>
                  </a:lnTo>
                  <a:lnTo>
                    <a:pt x="569681" y="417657"/>
                  </a:lnTo>
                  <a:lnTo>
                    <a:pt x="581120" y="417657"/>
                  </a:lnTo>
                  <a:lnTo>
                    <a:pt x="592560" y="417657"/>
                  </a:lnTo>
                  <a:lnTo>
                    <a:pt x="603999" y="417657"/>
                  </a:lnTo>
                  <a:lnTo>
                    <a:pt x="615439" y="417657"/>
                  </a:lnTo>
                  <a:lnTo>
                    <a:pt x="626878" y="417657"/>
                  </a:lnTo>
                  <a:lnTo>
                    <a:pt x="638318" y="417657"/>
                  </a:lnTo>
                  <a:lnTo>
                    <a:pt x="649757" y="417657"/>
                  </a:lnTo>
                  <a:lnTo>
                    <a:pt x="661192" y="417657"/>
                  </a:lnTo>
                  <a:lnTo>
                    <a:pt x="672632" y="417657"/>
                  </a:lnTo>
                  <a:lnTo>
                    <a:pt x="684071" y="417657"/>
                  </a:lnTo>
                  <a:lnTo>
                    <a:pt x="695511" y="417657"/>
                  </a:lnTo>
                  <a:lnTo>
                    <a:pt x="706950" y="417657"/>
                  </a:lnTo>
                  <a:lnTo>
                    <a:pt x="718390" y="417657"/>
                  </a:lnTo>
                  <a:lnTo>
                    <a:pt x="729829" y="417657"/>
                  </a:lnTo>
                  <a:lnTo>
                    <a:pt x="741269" y="417657"/>
                  </a:lnTo>
                  <a:lnTo>
                    <a:pt x="752708" y="417657"/>
                  </a:lnTo>
                  <a:lnTo>
                    <a:pt x="764148" y="417657"/>
                  </a:lnTo>
                  <a:lnTo>
                    <a:pt x="775587" y="417657"/>
                  </a:lnTo>
                  <a:lnTo>
                    <a:pt x="787027" y="417657"/>
                  </a:lnTo>
                  <a:lnTo>
                    <a:pt x="798467" y="417657"/>
                  </a:lnTo>
                  <a:lnTo>
                    <a:pt x="809906" y="417657"/>
                  </a:lnTo>
                  <a:lnTo>
                    <a:pt x="821346" y="417657"/>
                  </a:lnTo>
                  <a:lnTo>
                    <a:pt x="832785" y="417657"/>
                  </a:lnTo>
                  <a:lnTo>
                    <a:pt x="844225" y="417657"/>
                  </a:lnTo>
                  <a:lnTo>
                    <a:pt x="855664" y="417657"/>
                  </a:lnTo>
                  <a:lnTo>
                    <a:pt x="867104" y="417657"/>
                  </a:lnTo>
                  <a:lnTo>
                    <a:pt x="878543" y="417657"/>
                  </a:lnTo>
                  <a:lnTo>
                    <a:pt x="889983" y="417657"/>
                  </a:lnTo>
                  <a:lnTo>
                    <a:pt x="901422" y="417657"/>
                  </a:lnTo>
                  <a:lnTo>
                    <a:pt x="912862" y="417657"/>
                  </a:lnTo>
                  <a:lnTo>
                    <a:pt x="924301" y="417657"/>
                  </a:lnTo>
                  <a:lnTo>
                    <a:pt x="935741" y="417657"/>
                  </a:lnTo>
                  <a:lnTo>
                    <a:pt x="947180" y="417657"/>
                  </a:lnTo>
                  <a:lnTo>
                    <a:pt x="958620" y="417657"/>
                  </a:lnTo>
                  <a:lnTo>
                    <a:pt x="970059" y="417657"/>
                  </a:lnTo>
                  <a:lnTo>
                    <a:pt x="981499" y="417657"/>
                  </a:lnTo>
                  <a:lnTo>
                    <a:pt x="992938" y="417657"/>
                  </a:lnTo>
                  <a:lnTo>
                    <a:pt x="1004378" y="417657"/>
                  </a:lnTo>
                  <a:lnTo>
                    <a:pt x="1015818" y="417657"/>
                  </a:lnTo>
                  <a:lnTo>
                    <a:pt x="1027257" y="417657"/>
                  </a:lnTo>
                  <a:lnTo>
                    <a:pt x="1038697" y="417657"/>
                  </a:lnTo>
                  <a:lnTo>
                    <a:pt x="1050136" y="417657"/>
                  </a:lnTo>
                  <a:lnTo>
                    <a:pt x="1061576" y="417657"/>
                  </a:lnTo>
                  <a:lnTo>
                    <a:pt x="1073015" y="417657"/>
                  </a:lnTo>
                  <a:lnTo>
                    <a:pt x="1084455" y="417657"/>
                  </a:lnTo>
                  <a:lnTo>
                    <a:pt x="1095894" y="417657"/>
                  </a:lnTo>
                  <a:lnTo>
                    <a:pt x="1107334" y="417657"/>
                  </a:lnTo>
                  <a:lnTo>
                    <a:pt x="1118773" y="417657"/>
                  </a:lnTo>
                  <a:lnTo>
                    <a:pt x="1130213" y="417657"/>
                  </a:lnTo>
                  <a:lnTo>
                    <a:pt x="1141652" y="417657"/>
                  </a:lnTo>
                  <a:lnTo>
                    <a:pt x="1153092" y="417657"/>
                  </a:lnTo>
                  <a:lnTo>
                    <a:pt x="1164531" y="417657"/>
                  </a:lnTo>
                  <a:lnTo>
                    <a:pt x="1175971" y="417657"/>
                  </a:lnTo>
                  <a:lnTo>
                    <a:pt x="1187406" y="417657"/>
                  </a:lnTo>
                  <a:lnTo>
                    <a:pt x="1198845" y="417657"/>
                  </a:lnTo>
                  <a:lnTo>
                    <a:pt x="1210285" y="417657"/>
                  </a:lnTo>
                  <a:lnTo>
                    <a:pt x="1221724" y="417657"/>
                  </a:lnTo>
                  <a:lnTo>
                    <a:pt x="1233164" y="417657"/>
                  </a:lnTo>
                  <a:lnTo>
                    <a:pt x="1244603" y="417657"/>
                  </a:lnTo>
                  <a:lnTo>
                    <a:pt x="1256043" y="417657"/>
                  </a:lnTo>
                  <a:lnTo>
                    <a:pt x="1267482" y="417657"/>
                  </a:lnTo>
                  <a:lnTo>
                    <a:pt x="1278922" y="417657"/>
                  </a:lnTo>
                  <a:lnTo>
                    <a:pt x="1290361" y="417657"/>
                  </a:lnTo>
                  <a:lnTo>
                    <a:pt x="1301801" y="417657"/>
                  </a:lnTo>
                  <a:lnTo>
                    <a:pt x="1313240" y="417657"/>
                  </a:lnTo>
                  <a:lnTo>
                    <a:pt x="1324680" y="417657"/>
                  </a:lnTo>
                  <a:lnTo>
                    <a:pt x="1336120" y="417657"/>
                  </a:lnTo>
                  <a:lnTo>
                    <a:pt x="1347559" y="417657"/>
                  </a:lnTo>
                  <a:lnTo>
                    <a:pt x="1358999" y="417657"/>
                  </a:lnTo>
                  <a:lnTo>
                    <a:pt x="1370438" y="417657"/>
                  </a:lnTo>
                  <a:lnTo>
                    <a:pt x="1381878" y="417657"/>
                  </a:lnTo>
                  <a:lnTo>
                    <a:pt x="1393317" y="417657"/>
                  </a:lnTo>
                  <a:lnTo>
                    <a:pt x="1404757" y="417657"/>
                  </a:lnTo>
                  <a:lnTo>
                    <a:pt x="1416196" y="417657"/>
                  </a:lnTo>
                  <a:lnTo>
                    <a:pt x="1427636" y="417657"/>
                  </a:lnTo>
                  <a:lnTo>
                    <a:pt x="1439075" y="417657"/>
                  </a:lnTo>
                  <a:lnTo>
                    <a:pt x="1450515" y="417657"/>
                  </a:lnTo>
                  <a:lnTo>
                    <a:pt x="1461954" y="417657"/>
                  </a:lnTo>
                  <a:lnTo>
                    <a:pt x="1473394" y="417657"/>
                  </a:lnTo>
                  <a:lnTo>
                    <a:pt x="1484833" y="417657"/>
                  </a:lnTo>
                  <a:lnTo>
                    <a:pt x="1496273" y="417657"/>
                  </a:lnTo>
                  <a:lnTo>
                    <a:pt x="1507712" y="417657"/>
                  </a:lnTo>
                  <a:lnTo>
                    <a:pt x="1519152" y="417657"/>
                  </a:lnTo>
                  <a:lnTo>
                    <a:pt x="1530591" y="417657"/>
                  </a:lnTo>
                  <a:lnTo>
                    <a:pt x="1542031" y="417657"/>
                  </a:lnTo>
                  <a:lnTo>
                    <a:pt x="1553471" y="417657"/>
                  </a:lnTo>
                  <a:lnTo>
                    <a:pt x="1564910" y="417657"/>
                  </a:lnTo>
                  <a:lnTo>
                    <a:pt x="1576349" y="417657"/>
                  </a:lnTo>
                  <a:lnTo>
                    <a:pt x="1587789" y="417657"/>
                  </a:lnTo>
                  <a:lnTo>
                    <a:pt x="1599229" y="417657"/>
                  </a:lnTo>
                  <a:lnTo>
                    <a:pt x="1610668" y="417657"/>
                  </a:lnTo>
                  <a:lnTo>
                    <a:pt x="1622107" y="417657"/>
                  </a:lnTo>
                  <a:lnTo>
                    <a:pt x="1633547" y="417657"/>
                  </a:lnTo>
                  <a:lnTo>
                    <a:pt x="1644987" y="417657"/>
                  </a:lnTo>
                  <a:lnTo>
                    <a:pt x="1656426" y="417657"/>
                  </a:lnTo>
                  <a:lnTo>
                    <a:pt x="1667866" y="417657"/>
                  </a:lnTo>
                  <a:lnTo>
                    <a:pt x="1679305" y="417657"/>
                  </a:lnTo>
                  <a:lnTo>
                    <a:pt x="1690745" y="417657"/>
                  </a:lnTo>
                  <a:lnTo>
                    <a:pt x="1702184" y="417657"/>
                  </a:lnTo>
                  <a:lnTo>
                    <a:pt x="1713619" y="417657"/>
                  </a:lnTo>
                  <a:lnTo>
                    <a:pt x="1725063" y="417657"/>
                  </a:lnTo>
                  <a:lnTo>
                    <a:pt x="1736498" y="417657"/>
                  </a:lnTo>
                  <a:lnTo>
                    <a:pt x="1747938" y="417657"/>
                  </a:lnTo>
                  <a:lnTo>
                    <a:pt x="1759377" y="417657"/>
                  </a:lnTo>
                  <a:lnTo>
                    <a:pt x="1770817" y="417657"/>
                  </a:lnTo>
                  <a:lnTo>
                    <a:pt x="1782256" y="417657"/>
                  </a:lnTo>
                  <a:lnTo>
                    <a:pt x="1793696" y="417657"/>
                  </a:lnTo>
                  <a:lnTo>
                    <a:pt x="1805135" y="417657"/>
                  </a:lnTo>
                  <a:lnTo>
                    <a:pt x="1816575" y="417657"/>
                  </a:lnTo>
                  <a:lnTo>
                    <a:pt x="1828014" y="417657"/>
                  </a:lnTo>
                  <a:lnTo>
                    <a:pt x="1839454" y="374090"/>
                  </a:lnTo>
                  <a:lnTo>
                    <a:pt x="1850893" y="0"/>
                  </a:lnTo>
                  <a:lnTo>
                    <a:pt x="1862333" y="196810"/>
                  </a:lnTo>
                  <a:lnTo>
                    <a:pt x="1873772" y="413152"/>
                  </a:lnTo>
                  <a:lnTo>
                    <a:pt x="1885212" y="417657"/>
                  </a:lnTo>
                  <a:lnTo>
                    <a:pt x="1896651" y="417657"/>
                  </a:lnTo>
                  <a:lnTo>
                    <a:pt x="1908091" y="417657"/>
                  </a:lnTo>
                  <a:lnTo>
                    <a:pt x="1919531" y="417657"/>
                  </a:lnTo>
                  <a:lnTo>
                    <a:pt x="1930970" y="417657"/>
                  </a:lnTo>
                  <a:lnTo>
                    <a:pt x="1942409" y="417657"/>
                  </a:lnTo>
                  <a:lnTo>
                    <a:pt x="1953849" y="417657"/>
                  </a:lnTo>
                  <a:lnTo>
                    <a:pt x="1965289" y="417657"/>
                  </a:lnTo>
                  <a:lnTo>
                    <a:pt x="1976728" y="417657"/>
                  </a:lnTo>
                  <a:lnTo>
                    <a:pt x="1988168" y="417657"/>
                  </a:lnTo>
                  <a:lnTo>
                    <a:pt x="1999607" y="417657"/>
                  </a:lnTo>
                  <a:lnTo>
                    <a:pt x="2011047" y="417657"/>
                  </a:lnTo>
                  <a:lnTo>
                    <a:pt x="2022486" y="417657"/>
                  </a:lnTo>
                  <a:lnTo>
                    <a:pt x="2033926" y="417657"/>
                  </a:lnTo>
                  <a:lnTo>
                    <a:pt x="2045365" y="417657"/>
                  </a:lnTo>
                  <a:lnTo>
                    <a:pt x="2056805" y="417657"/>
                  </a:lnTo>
                  <a:lnTo>
                    <a:pt x="2068244" y="417657"/>
                  </a:lnTo>
                  <a:lnTo>
                    <a:pt x="2079684" y="417657"/>
                  </a:lnTo>
                  <a:lnTo>
                    <a:pt x="2091123" y="417657"/>
                  </a:lnTo>
                  <a:lnTo>
                    <a:pt x="2102563" y="417657"/>
                  </a:lnTo>
                  <a:lnTo>
                    <a:pt x="2114002" y="417657"/>
                  </a:lnTo>
                  <a:lnTo>
                    <a:pt x="2125442" y="417657"/>
                  </a:lnTo>
                  <a:lnTo>
                    <a:pt x="2136882" y="417657"/>
                  </a:lnTo>
                  <a:lnTo>
                    <a:pt x="2148321" y="417657"/>
                  </a:lnTo>
                  <a:lnTo>
                    <a:pt x="2159760" y="417657"/>
                  </a:lnTo>
                  <a:lnTo>
                    <a:pt x="2171200" y="417657"/>
                  </a:lnTo>
                  <a:lnTo>
                    <a:pt x="2182640" y="417657"/>
                  </a:lnTo>
                  <a:lnTo>
                    <a:pt x="2194079" y="417657"/>
                  </a:lnTo>
                  <a:lnTo>
                    <a:pt x="2205519" y="417657"/>
                  </a:lnTo>
                  <a:lnTo>
                    <a:pt x="2216958" y="417657"/>
                  </a:lnTo>
                  <a:lnTo>
                    <a:pt x="2228393" y="417657"/>
                  </a:lnTo>
                  <a:lnTo>
                    <a:pt x="2239837" y="417657"/>
                  </a:lnTo>
                  <a:lnTo>
                    <a:pt x="2251272" y="417657"/>
                  </a:lnTo>
                  <a:lnTo>
                    <a:pt x="2262716" y="417657"/>
                  </a:lnTo>
                  <a:lnTo>
                    <a:pt x="2274151" y="417657"/>
                  </a:lnTo>
                  <a:lnTo>
                    <a:pt x="2285591" y="417657"/>
                  </a:lnTo>
                  <a:lnTo>
                    <a:pt x="2297030" y="417657"/>
                  </a:lnTo>
                  <a:lnTo>
                    <a:pt x="2308470" y="417657"/>
                  </a:lnTo>
                  <a:lnTo>
                    <a:pt x="2319909" y="417657"/>
                  </a:lnTo>
                  <a:lnTo>
                    <a:pt x="2331349" y="417657"/>
                  </a:lnTo>
                  <a:lnTo>
                    <a:pt x="2342788" y="417657"/>
                  </a:lnTo>
                  <a:lnTo>
                    <a:pt x="2354228" y="417657"/>
                  </a:lnTo>
                  <a:lnTo>
                    <a:pt x="2365667" y="417657"/>
                  </a:lnTo>
                  <a:lnTo>
                    <a:pt x="2377107" y="417657"/>
                  </a:lnTo>
                  <a:lnTo>
                    <a:pt x="2388546" y="417657"/>
                  </a:lnTo>
                  <a:lnTo>
                    <a:pt x="2399986" y="417657"/>
                  </a:lnTo>
                  <a:lnTo>
                    <a:pt x="2411425" y="417657"/>
                  </a:lnTo>
                  <a:lnTo>
                    <a:pt x="2422865" y="417657"/>
                  </a:lnTo>
                  <a:lnTo>
                    <a:pt x="2434304" y="417657"/>
                  </a:lnTo>
                  <a:lnTo>
                    <a:pt x="2445744" y="417657"/>
                  </a:lnTo>
                  <a:lnTo>
                    <a:pt x="2457184" y="417657"/>
                  </a:lnTo>
                  <a:lnTo>
                    <a:pt x="2468623" y="417657"/>
                  </a:lnTo>
                  <a:lnTo>
                    <a:pt x="2480062" y="417657"/>
                  </a:lnTo>
                  <a:lnTo>
                    <a:pt x="2491502" y="417657"/>
                  </a:lnTo>
                  <a:lnTo>
                    <a:pt x="2502942" y="417657"/>
                  </a:lnTo>
                  <a:lnTo>
                    <a:pt x="2514381" y="417657"/>
                  </a:lnTo>
                  <a:lnTo>
                    <a:pt x="2525821" y="417657"/>
                  </a:lnTo>
                  <a:lnTo>
                    <a:pt x="2537260" y="417657"/>
                  </a:lnTo>
                  <a:lnTo>
                    <a:pt x="2548700" y="417657"/>
                  </a:lnTo>
                  <a:lnTo>
                    <a:pt x="2560139" y="417657"/>
                  </a:lnTo>
                  <a:lnTo>
                    <a:pt x="2571579" y="417657"/>
                  </a:lnTo>
                  <a:lnTo>
                    <a:pt x="2583018" y="417657"/>
                  </a:lnTo>
                  <a:lnTo>
                    <a:pt x="2594458" y="417657"/>
                  </a:lnTo>
                  <a:lnTo>
                    <a:pt x="2605897" y="417657"/>
                  </a:lnTo>
                  <a:lnTo>
                    <a:pt x="2617337" y="417657"/>
                  </a:lnTo>
                  <a:lnTo>
                    <a:pt x="2628776" y="417657"/>
                  </a:lnTo>
                  <a:lnTo>
                    <a:pt x="2640216" y="417657"/>
                  </a:lnTo>
                  <a:lnTo>
                    <a:pt x="2651655" y="417657"/>
                  </a:lnTo>
                  <a:lnTo>
                    <a:pt x="2663095" y="417657"/>
                  </a:lnTo>
                  <a:lnTo>
                    <a:pt x="2674535" y="417657"/>
                  </a:lnTo>
                  <a:lnTo>
                    <a:pt x="2685974" y="417657"/>
                  </a:lnTo>
                  <a:lnTo>
                    <a:pt x="2697413" y="417657"/>
                  </a:lnTo>
                  <a:lnTo>
                    <a:pt x="2708853" y="417657"/>
                  </a:lnTo>
                  <a:lnTo>
                    <a:pt x="2720293" y="417657"/>
                  </a:lnTo>
                  <a:lnTo>
                    <a:pt x="2731727" y="417657"/>
                  </a:lnTo>
                  <a:lnTo>
                    <a:pt x="2743172" y="417657"/>
                  </a:lnTo>
                  <a:lnTo>
                    <a:pt x="2754611" y="417657"/>
                  </a:lnTo>
                  <a:lnTo>
                    <a:pt x="2766046" y="417657"/>
                  </a:lnTo>
                  <a:lnTo>
                    <a:pt x="2777490" y="417657"/>
                  </a:lnTo>
                  <a:lnTo>
                    <a:pt x="2788925" y="417657"/>
                  </a:lnTo>
                  <a:lnTo>
                    <a:pt x="2800364" y="417657"/>
                  </a:lnTo>
                  <a:lnTo>
                    <a:pt x="2811804" y="417657"/>
                  </a:lnTo>
                  <a:lnTo>
                    <a:pt x="2823243" y="417657"/>
                  </a:lnTo>
                  <a:lnTo>
                    <a:pt x="2834683" y="417657"/>
                  </a:lnTo>
                  <a:lnTo>
                    <a:pt x="2846123" y="417657"/>
                  </a:lnTo>
                  <a:lnTo>
                    <a:pt x="2857562" y="417657"/>
                  </a:lnTo>
                  <a:lnTo>
                    <a:pt x="2869001" y="417657"/>
                  </a:lnTo>
                  <a:lnTo>
                    <a:pt x="2880441" y="417657"/>
                  </a:lnTo>
                  <a:lnTo>
                    <a:pt x="2891881" y="417657"/>
                  </a:lnTo>
                  <a:lnTo>
                    <a:pt x="2903320" y="417657"/>
                  </a:lnTo>
                  <a:lnTo>
                    <a:pt x="2914760" y="417657"/>
                  </a:lnTo>
                  <a:lnTo>
                    <a:pt x="2926199" y="417657"/>
                  </a:lnTo>
                  <a:lnTo>
                    <a:pt x="2937639" y="417657"/>
                  </a:lnTo>
                  <a:lnTo>
                    <a:pt x="2949078" y="417657"/>
                  </a:lnTo>
                  <a:lnTo>
                    <a:pt x="2960518" y="417657"/>
                  </a:lnTo>
                  <a:lnTo>
                    <a:pt x="2971957" y="417657"/>
                  </a:lnTo>
                  <a:lnTo>
                    <a:pt x="2983397" y="417657"/>
                  </a:lnTo>
                  <a:lnTo>
                    <a:pt x="2994837" y="417657"/>
                  </a:lnTo>
                  <a:lnTo>
                    <a:pt x="3006276" y="417657"/>
                  </a:lnTo>
                  <a:lnTo>
                    <a:pt x="3017715" y="417657"/>
                  </a:lnTo>
                  <a:lnTo>
                    <a:pt x="3029155" y="417657"/>
                  </a:lnTo>
                  <a:lnTo>
                    <a:pt x="3040594" y="417657"/>
                  </a:lnTo>
                  <a:lnTo>
                    <a:pt x="3052034" y="417657"/>
                  </a:lnTo>
                  <a:lnTo>
                    <a:pt x="3063474" y="417657"/>
                  </a:lnTo>
                  <a:lnTo>
                    <a:pt x="3074913" y="417657"/>
                  </a:lnTo>
                  <a:lnTo>
                    <a:pt x="3086352" y="417657"/>
                  </a:lnTo>
                  <a:lnTo>
                    <a:pt x="3097792" y="417657"/>
                  </a:lnTo>
                  <a:lnTo>
                    <a:pt x="3109232" y="417657"/>
                  </a:lnTo>
                  <a:lnTo>
                    <a:pt x="3120671" y="417657"/>
                  </a:lnTo>
                  <a:lnTo>
                    <a:pt x="3132111" y="417657"/>
                  </a:lnTo>
                  <a:lnTo>
                    <a:pt x="3143550" y="417657"/>
                  </a:lnTo>
                  <a:lnTo>
                    <a:pt x="3154990" y="417657"/>
                  </a:lnTo>
                  <a:lnTo>
                    <a:pt x="3166429" y="417657"/>
                  </a:lnTo>
                  <a:lnTo>
                    <a:pt x="3177869" y="417657"/>
                  </a:lnTo>
                  <a:lnTo>
                    <a:pt x="3189308" y="417657"/>
                  </a:lnTo>
                  <a:lnTo>
                    <a:pt x="3200748" y="417657"/>
                  </a:lnTo>
                  <a:lnTo>
                    <a:pt x="3212187" y="417657"/>
                  </a:lnTo>
                  <a:lnTo>
                    <a:pt x="3223627" y="417657"/>
                  </a:lnTo>
                  <a:lnTo>
                    <a:pt x="3235066" y="417657"/>
                  </a:lnTo>
                  <a:lnTo>
                    <a:pt x="3246501" y="417657"/>
                  </a:lnTo>
                  <a:lnTo>
                    <a:pt x="3257945" y="417657"/>
                  </a:lnTo>
                  <a:lnTo>
                    <a:pt x="3269385" y="417657"/>
                  </a:lnTo>
                  <a:lnTo>
                    <a:pt x="3280825" y="417657"/>
                  </a:lnTo>
                  <a:lnTo>
                    <a:pt x="3292264" y="417657"/>
                  </a:lnTo>
                  <a:lnTo>
                    <a:pt x="3303699" y="417657"/>
                  </a:lnTo>
                  <a:lnTo>
                    <a:pt x="3315143" y="417657"/>
                  </a:lnTo>
                  <a:lnTo>
                    <a:pt x="3326578" y="417657"/>
                  </a:lnTo>
                  <a:lnTo>
                    <a:pt x="3338017" y="417657"/>
                  </a:lnTo>
                  <a:lnTo>
                    <a:pt x="3349457" y="417657"/>
                  </a:lnTo>
                  <a:lnTo>
                    <a:pt x="3360896" y="417657"/>
                  </a:lnTo>
                  <a:lnTo>
                    <a:pt x="3372336" y="417657"/>
                  </a:lnTo>
                  <a:lnTo>
                    <a:pt x="3383776" y="417657"/>
                  </a:lnTo>
                  <a:lnTo>
                    <a:pt x="3395215" y="417657"/>
                  </a:lnTo>
                  <a:lnTo>
                    <a:pt x="3406654" y="417657"/>
                  </a:lnTo>
                  <a:lnTo>
                    <a:pt x="3418094" y="417657"/>
                  </a:lnTo>
                  <a:lnTo>
                    <a:pt x="3429534" y="417657"/>
                  </a:lnTo>
                  <a:lnTo>
                    <a:pt x="3440973" y="417657"/>
                  </a:lnTo>
                  <a:lnTo>
                    <a:pt x="3452413" y="417657"/>
                  </a:lnTo>
                  <a:lnTo>
                    <a:pt x="3463852" y="417657"/>
                  </a:lnTo>
                  <a:lnTo>
                    <a:pt x="3475292" y="417657"/>
                  </a:lnTo>
                  <a:lnTo>
                    <a:pt x="3486731" y="417657"/>
                  </a:lnTo>
                  <a:lnTo>
                    <a:pt x="3498171" y="417657"/>
                  </a:lnTo>
                  <a:lnTo>
                    <a:pt x="3509610" y="417657"/>
                  </a:lnTo>
                  <a:lnTo>
                    <a:pt x="3521050" y="417657"/>
                  </a:lnTo>
                  <a:lnTo>
                    <a:pt x="3532489" y="417657"/>
                  </a:lnTo>
                  <a:lnTo>
                    <a:pt x="3543929" y="417657"/>
                  </a:lnTo>
                  <a:lnTo>
                    <a:pt x="3555368" y="417657"/>
                  </a:lnTo>
                  <a:lnTo>
                    <a:pt x="3566808" y="417657"/>
                  </a:lnTo>
                  <a:lnTo>
                    <a:pt x="3578247" y="417657"/>
                  </a:lnTo>
                  <a:lnTo>
                    <a:pt x="3589687" y="417657"/>
                  </a:lnTo>
                  <a:lnTo>
                    <a:pt x="3601127" y="417657"/>
                  </a:lnTo>
                  <a:lnTo>
                    <a:pt x="3612566" y="417657"/>
                  </a:lnTo>
                  <a:lnTo>
                    <a:pt x="3624005" y="417657"/>
                  </a:lnTo>
                  <a:lnTo>
                    <a:pt x="3635445" y="417657"/>
                  </a:lnTo>
                  <a:lnTo>
                    <a:pt x="3646885" y="417657"/>
                  </a:lnTo>
                  <a:lnTo>
                    <a:pt x="3658324" y="417657"/>
                  </a:lnTo>
                  <a:lnTo>
                    <a:pt x="3669764" y="417657"/>
                  </a:lnTo>
                  <a:lnTo>
                    <a:pt x="3681203" y="417657"/>
                  </a:lnTo>
                  <a:lnTo>
                    <a:pt x="3692643" y="417657"/>
                  </a:lnTo>
                  <a:lnTo>
                    <a:pt x="3704082" y="417657"/>
                  </a:lnTo>
                  <a:lnTo>
                    <a:pt x="3715522" y="417657"/>
                  </a:lnTo>
                  <a:lnTo>
                    <a:pt x="3726961" y="417657"/>
                  </a:lnTo>
                  <a:lnTo>
                    <a:pt x="3738401" y="417657"/>
                  </a:lnTo>
                  <a:lnTo>
                    <a:pt x="3749840" y="417657"/>
                  </a:lnTo>
                  <a:lnTo>
                    <a:pt x="3761280" y="417657"/>
                  </a:lnTo>
                  <a:lnTo>
                    <a:pt x="3772719" y="417657"/>
                  </a:lnTo>
                  <a:lnTo>
                    <a:pt x="3784154" y="417657"/>
                  </a:lnTo>
                  <a:lnTo>
                    <a:pt x="3795598" y="417657"/>
                  </a:lnTo>
                  <a:lnTo>
                    <a:pt x="3807033" y="417657"/>
                  </a:lnTo>
                  <a:lnTo>
                    <a:pt x="3818473" y="417657"/>
                  </a:lnTo>
                  <a:lnTo>
                    <a:pt x="3829917" y="417657"/>
                  </a:lnTo>
                  <a:lnTo>
                    <a:pt x="3841352" y="417657"/>
                  </a:lnTo>
                  <a:lnTo>
                    <a:pt x="3852791" y="417657"/>
                  </a:lnTo>
                  <a:lnTo>
                    <a:pt x="3864231" y="417657"/>
                  </a:lnTo>
                  <a:lnTo>
                    <a:pt x="3875670" y="417657"/>
                  </a:lnTo>
                  <a:lnTo>
                    <a:pt x="3887110" y="417657"/>
                  </a:lnTo>
                  <a:lnTo>
                    <a:pt x="3898549" y="417657"/>
                  </a:lnTo>
                  <a:lnTo>
                    <a:pt x="3909989" y="417657"/>
                  </a:lnTo>
                  <a:lnTo>
                    <a:pt x="3921447" y="417657"/>
                  </a:lnTo>
                  <a:lnTo>
                    <a:pt x="3932878" y="417657"/>
                  </a:lnTo>
                  <a:lnTo>
                    <a:pt x="3944307" y="417657"/>
                  </a:lnTo>
                  <a:lnTo>
                    <a:pt x="3955737" y="417657"/>
                  </a:lnTo>
                  <a:lnTo>
                    <a:pt x="3967167" y="417657"/>
                  </a:lnTo>
                  <a:lnTo>
                    <a:pt x="3978645" y="417657"/>
                  </a:lnTo>
                  <a:lnTo>
                    <a:pt x="3990075" y="417657"/>
                  </a:lnTo>
                  <a:lnTo>
                    <a:pt x="4001505" y="417657"/>
                  </a:lnTo>
                  <a:lnTo>
                    <a:pt x="4012935" y="417657"/>
                  </a:lnTo>
                  <a:lnTo>
                    <a:pt x="4024365" y="417657"/>
                  </a:lnTo>
                  <a:lnTo>
                    <a:pt x="4035843" y="417657"/>
                  </a:lnTo>
                  <a:lnTo>
                    <a:pt x="4047273" y="417657"/>
                  </a:lnTo>
                  <a:lnTo>
                    <a:pt x="4058702" y="417657"/>
                  </a:lnTo>
                  <a:lnTo>
                    <a:pt x="4070133" y="417657"/>
                  </a:lnTo>
                  <a:lnTo>
                    <a:pt x="4081563" y="417657"/>
                  </a:lnTo>
                  <a:lnTo>
                    <a:pt x="4093040" y="417657"/>
                  </a:lnTo>
                  <a:lnTo>
                    <a:pt x="4104471" y="417657"/>
                  </a:lnTo>
                  <a:lnTo>
                    <a:pt x="4115900" y="417657"/>
                  </a:lnTo>
                  <a:lnTo>
                    <a:pt x="4127330" y="417657"/>
                  </a:lnTo>
                  <a:lnTo>
                    <a:pt x="4138760" y="417657"/>
                  </a:lnTo>
                  <a:lnTo>
                    <a:pt x="4150238" y="417657"/>
                  </a:lnTo>
                  <a:lnTo>
                    <a:pt x="4161668" y="417657"/>
                  </a:lnTo>
                  <a:lnTo>
                    <a:pt x="4173098" y="417657"/>
                  </a:lnTo>
                  <a:lnTo>
                    <a:pt x="4184528" y="417657"/>
                  </a:lnTo>
                  <a:lnTo>
                    <a:pt x="4195958" y="417657"/>
                  </a:lnTo>
                  <a:lnTo>
                    <a:pt x="4207436" y="417657"/>
                  </a:lnTo>
                  <a:lnTo>
                    <a:pt x="4218865" y="417657"/>
                  </a:lnTo>
                  <a:lnTo>
                    <a:pt x="4230296" y="417657"/>
                  </a:lnTo>
                  <a:lnTo>
                    <a:pt x="4241726" y="417657"/>
                  </a:lnTo>
                  <a:lnTo>
                    <a:pt x="4253156" y="417657"/>
                  </a:lnTo>
                  <a:lnTo>
                    <a:pt x="4264634" y="417657"/>
                  </a:lnTo>
                  <a:lnTo>
                    <a:pt x="4276063" y="417657"/>
                  </a:lnTo>
                  <a:lnTo>
                    <a:pt x="4287493" y="417657"/>
                  </a:lnTo>
                  <a:lnTo>
                    <a:pt x="4298923" y="417657"/>
                  </a:lnTo>
                  <a:lnTo>
                    <a:pt x="4310353" y="417657"/>
                  </a:lnTo>
                  <a:lnTo>
                    <a:pt x="4321831" y="417657"/>
                  </a:lnTo>
                  <a:lnTo>
                    <a:pt x="4333261" y="417657"/>
                  </a:lnTo>
                  <a:lnTo>
                    <a:pt x="4344691" y="417657"/>
                  </a:lnTo>
                  <a:lnTo>
                    <a:pt x="4356121" y="417657"/>
                  </a:lnTo>
                  <a:lnTo>
                    <a:pt x="4367551" y="417657"/>
                  </a:lnTo>
                  <a:lnTo>
                    <a:pt x="4379028" y="417657"/>
                  </a:lnTo>
                  <a:lnTo>
                    <a:pt x="4390458" y="417657"/>
                  </a:lnTo>
                  <a:lnTo>
                    <a:pt x="4401889" y="417657"/>
                  </a:lnTo>
                  <a:lnTo>
                    <a:pt x="4413319" y="417657"/>
                  </a:lnTo>
                  <a:lnTo>
                    <a:pt x="4424749" y="417657"/>
                  </a:lnTo>
                  <a:lnTo>
                    <a:pt x="4436226" y="417657"/>
                  </a:lnTo>
                  <a:lnTo>
                    <a:pt x="4447656" y="417657"/>
                  </a:lnTo>
                  <a:lnTo>
                    <a:pt x="4459086" y="417657"/>
                  </a:lnTo>
                  <a:lnTo>
                    <a:pt x="4470516" y="417657"/>
                  </a:lnTo>
                  <a:lnTo>
                    <a:pt x="4481946" y="417657"/>
                  </a:lnTo>
                  <a:lnTo>
                    <a:pt x="4493424" y="417657"/>
                  </a:lnTo>
                  <a:lnTo>
                    <a:pt x="4504854" y="417657"/>
                  </a:lnTo>
                  <a:lnTo>
                    <a:pt x="4516284" y="417657"/>
                  </a:lnTo>
                  <a:lnTo>
                    <a:pt x="4527714" y="417657"/>
                  </a:lnTo>
                  <a:lnTo>
                    <a:pt x="4539144" y="417657"/>
                  </a:lnTo>
                  <a:lnTo>
                    <a:pt x="4550621" y="417657"/>
                  </a:lnTo>
                  <a:lnTo>
                    <a:pt x="4562051" y="417657"/>
                  </a:lnTo>
                  <a:lnTo>
                    <a:pt x="4573482" y="417657"/>
                  </a:lnTo>
                  <a:lnTo>
                    <a:pt x="4584912" y="417657"/>
                  </a:lnTo>
                  <a:lnTo>
                    <a:pt x="4596341" y="417657"/>
                  </a:lnTo>
                  <a:lnTo>
                    <a:pt x="4607771" y="417657"/>
                  </a:lnTo>
                  <a:lnTo>
                    <a:pt x="4619249" y="417657"/>
                  </a:lnTo>
                  <a:lnTo>
                    <a:pt x="4630679" y="417657"/>
                  </a:lnTo>
                  <a:lnTo>
                    <a:pt x="4642109" y="417657"/>
                  </a:lnTo>
                  <a:lnTo>
                    <a:pt x="4653539" y="417657"/>
                  </a:lnTo>
                  <a:lnTo>
                    <a:pt x="4664969" y="417657"/>
                  </a:lnTo>
                  <a:lnTo>
                    <a:pt x="4676447" y="417657"/>
                  </a:lnTo>
                  <a:lnTo>
                    <a:pt x="4687877" y="417657"/>
                  </a:lnTo>
                  <a:lnTo>
                    <a:pt x="4699306" y="417657"/>
                  </a:lnTo>
                  <a:lnTo>
                    <a:pt x="4710737" y="417657"/>
                  </a:lnTo>
                  <a:lnTo>
                    <a:pt x="4722167" y="417657"/>
                  </a:lnTo>
                  <a:lnTo>
                    <a:pt x="4733644" y="417657"/>
                  </a:lnTo>
                  <a:lnTo>
                    <a:pt x="4745075" y="417657"/>
                  </a:lnTo>
                  <a:lnTo>
                    <a:pt x="4756504" y="417657"/>
                  </a:lnTo>
                  <a:lnTo>
                    <a:pt x="4767934" y="417657"/>
                  </a:lnTo>
                  <a:lnTo>
                    <a:pt x="4779364" y="417657"/>
                  </a:lnTo>
                  <a:lnTo>
                    <a:pt x="4790842" y="417657"/>
                  </a:lnTo>
                  <a:lnTo>
                    <a:pt x="4802272" y="417657"/>
                  </a:lnTo>
                  <a:lnTo>
                    <a:pt x="4813702" y="417657"/>
                  </a:lnTo>
                  <a:lnTo>
                    <a:pt x="4825132" y="417657"/>
                  </a:lnTo>
                  <a:lnTo>
                    <a:pt x="4836562" y="417657"/>
                  </a:lnTo>
                  <a:lnTo>
                    <a:pt x="4848040" y="417657"/>
                  </a:lnTo>
                  <a:lnTo>
                    <a:pt x="4859469" y="417657"/>
                  </a:lnTo>
                  <a:lnTo>
                    <a:pt x="4870899" y="417657"/>
                  </a:lnTo>
                  <a:lnTo>
                    <a:pt x="4882330" y="417657"/>
                  </a:lnTo>
                  <a:lnTo>
                    <a:pt x="4893760" y="417657"/>
                  </a:lnTo>
                  <a:lnTo>
                    <a:pt x="4905237" y="417657"/>
                  </a:lnTo>
                  <a:lnTo>
                    <a:pt x="4916667" y="417657"/>
                  </a:lnTo>
                  <a:lnTo>
                    <a:pt x="4928097" y="417657"/>
                  </a:lnTo>
                  <a:lnTo>
                    <a:pt x="4939527" y="417657"/>
                  </a:lnTo>
                  <a:lnTo>
                    <a:pt x="4950957" y="417657"/>
                  </a:lnTo>
                  <a:lnTo>
                    <a:pt x="4962435" y="417657"/>
                  </a:lnTo>
                  <a:lnTo>
                    <a:pt x="4973865" y="417657"/>
                  </a:lnTo>
                  <a:lnTo>
                    <a:pt x="4985295" y="417657"/>
                  </a:lnTo>
                  <a:lnTo>
                    <a:pt x="4996725" y="417657"/>
                  </a:lnTo>
                  <a:lnTo>
                    <a:pt x="5008155" y="417657"/>
                  </a:lnTo>
                  <a:lnTo>
                    <a:pt x="5019632" y="417657"/>
                  </a:lnTo>
                  <a:lnTo>
                    <a:pt x="5031062" y="417657"/>
                  </a:lnTo>
                  <a:lnTo>
                    <a:pt x="5042492" y="417657"/>
                  </a:lnTo>
                  <a:lnTo>
                    <a:pt x="5053923" y="417657"/>
                  </a:lnTo>
                  <a:lnTo>
                    <a:pt x="5065353" y="417657"/>
                  </a:lnTo>
                  <a:lnTo>
                    <a:pt x="5076830" y="417657"/>
                  </a:lnTo>
                  <a:lnTo>
                    <a:pt x="5088260" y="417657"/>
                  </a:lnTo>
                  <a:lnTo>
                    <a:pt x="5099690" y="417657"/>
                  </a:lnTo>
                  <a:lnTo>
                    <a:pt x="5111120" y="417657"/>
                  </a:lnTo>
                  <a:lnTo>
                    <a:pt x="5122550" y="417657"/>
                  </a:lnTo>
                  <a:lnTo>
                    <a:pt x="5134028" y="417657"/>
                  </a:lnTo>
                  <a:lnTo>
                    <a:pt x="5145458" y="417657"/>
                  </a:lnTo>
                  <a:lnTo>
                    <a:pt x="5156888" y="417657"/>
                  </a:lnTo>
                  <a:lnTo>
                    <a:pt x="5168318" y="417657"/>
                  </a:lnTo>
                  <a:lnTo>
                    <a:pt x="5179747" y="417657"/>
                  </a:lnTo>
                  <a:lnTo>
                    <a:pt x="5191225" y="417657"/>
                  </a:lnTo>
                  <a:lnTo>
                    <a:pt x="5202655" y="417657"/>
                  </a:lnTo>
                  <a:lnTo>
                    <a:pt x="5214085" y="417657"/>
                  </a:lnTo>
                  <a:lnTo>
                    <a:pt x="5225515" y="417657"/>
                  </a:lnTo>
                  <a:lnTo>
                    <a:pt x="5236945" y="417657"/>
                  </a:lnTo>
                  <a:lnTo>
                    <a:pt x="5248423" y="417657"/>
                  </a:lnTo>
                  <a:lnTo>
                    <a:pt x="5259853" y="417657"/>
                  </a:lnTo>
                  <a:lnTo>
                    <a:pt x="5271283" y="417657"/>
                  </a:lnTo>
                  <a:lnTo>
                    <a:pt x="5282713" y="417657"/>
                  </a:lnTo>
                  <a:lnTo>
                    <a:pt x="5294143" y="417657"/>
                  </a:lnTo>
                  <a:lnTo>
                    <a:pt x="5305621" y="417657"/>
                  </a:lnTo>
                  <a:lnTo>
                    <a:pt x="5317051" y="417657"/>
                  </a:lnTo>
                  <a:lnTo>
                    <a:pt x="5328481" y="417657"/>
                  </a:lnTo>
                  <a:lnTo>
                    <a:pt x="5339910" y="417657"/>
                  </a:lnTo>
                  <a:lnTo>
                    <a:pt x="5351340" y="417657"/>
                  </a:lnTo>
                  <a:lnTo>
                    <a:pt x="5362818" y="417657"/>
                  </a:lnTo>
                  <a:lnTo>
                    <a:pt x="5374248" y="417657"/>
                  </a:lnTo>
                  <a:lnTo>
                    <a:pt x="5385678" y="417657"/>
                  </a:lnTo>
                  <a:lnTo>
                    <a:pt x="5397108" y="417657"/>
                  </a:lnTo>
                  <a:lnTo>
                    <a:pt x="5408538" y="417657"/>
                  </a:lnTo>
                  <a:lnTo>
                    <a:pt x="5420016" y="417657"/>
                  </a:lnTo>
                  <a:lnTo>
                    <a:pt x="5431446" y="417657"/>
                  </a:lnTo>
                  <a:lnTo>
                    <a:pt x="5442876" y="417657"/>
                  </a:lnTo>
                  <a:lnTo>
                    <a:pt x="5454306" y="417657"/>
                  </a:lnTo>
                  <a:lnTo>
                    <a:pt x="5465736" y="417657"/>
                  </a:lnTo>
                  <a:lnTo>
                    <a:pt x="5477214" y="417657"/>
                  </a:lnTo>
                  <a:lnTo>
                    <a:pt x="5488643" y="417657"/>
                  </a:lnTo>
                  <a:lnTo>
                    <a:pt x="5500073" y="417657"/>
                  </a:lnTo>
                  <a:lnTo>
                    <a:pt x="5511503" y="417657"/>
                  </a:lnTo>
                  <a:lnTo>
                    <a:pt x="5522933" y="417657"/>
                  </a:lnTo>
                  <a:lnTo>
                    <a:pt x="5534411" y="417657"/>
                  </a:lnTo>
                  <a:lnTo>
                    <a:pt x="5545841" y="417657"/>
                  </a:lnTo>
                  <a:lnTo>
                    <a:pt x="5557271" y="417657"/>
                  </a:lnTo>
                  <a:lnTo>
                    <a:pt x="5568701" y="417657"/>
                  </a:lnTo>
                  <a:lnTo>
                    <a:pt x="5580131" y="417657"/>
                  </a:lnTo>
                  <a:lnTo>
                    <a:pt x="5591609" y="417657"/>
                  </a:lnTo>
                  <a:lnTo>
                    <a:pt x="5603038" y="417657"/>
                  </a:lnTo>
                  <a:lnTo>
                    <a:pt x="5614469" y="417657"/>
                  </a:lnTo>
                  <a:lnTo>
                    <a:pt x="5625899" y="417657"/>
                  </a:lnTo>
                  <a:lnTo>
                    <a:pt x="5637329" y="417657"/>
                  </a:lnTo>
                  <a:lnTo>
                    <a:pt x="5648759" y="417657"/>
                  </a:lnTo>
                  <a:lnTo>
                    <a:pt x="5660236" y="417657"/>
                  </a:lnTo>
                  <a:lnTo>
                    <a:pt x="5671666" y="417657"/>
                  </a:lnTo>
                  <a:lnTo>
                    <a:pt x="5683096" y="417657"/>
                  </a:lnTo>
                  <a:lnTo>
                    <a:pt x="5694526" y="417657"/>
                  </a:lnTo>
                  <a:lnTo>
                    <a:pt x="5705956" y="417657"/>
                  </a:lnTo>
                  <a:lnTo>
                    <a:pt x="5717434" y="417657"/>
                  </a:lnTo>
                  <a:lnTo>
                    <a:pt x="5728864" y="417657"/>
                  </a:lnTo>
                  <a:lnTo>
                    <a:pt x="5740294" y="417657"/>
                  </a:lnTo>
                  <a:lnTo>
                    <a:pt x="5751724" y="417657"/>
                  </a:lnTo>
                  <a:lnTo>
                    <a:pt x="5763154" y="417657"/>
                  </a:lnTo>
                  <a:lnTo>
                    <a:pt x="5774631" y="417657"/>
                  </a:lnTo>
                  <a:lnTo>
                    <a:pt x="5786062" y="417657"/>
                  </a:lnTo>
                  <a:lnTo>
                    <a:pt x="5797492" y="417657"/>
                  </a:lnTo>
                  <a:lnTo>
                    <a:pt x="5808921" y="417657"/>
                  </a:lnTo>
                  <a:lnTo>
                    <a:pt x="5820351" y="417657"/>
                  </a:lnTo>
                  <a:lnTo>
                    <a:pt x="5831829" y="417657"/>
                  </a:lnTo>
                  <a:lnTo>
                    <a:pt x="5843259" y="417657"/>
                  </a:lnTo>
                  <a:lnTo>
                    <a:pt x="5854689" y="417657"/>
                  </a:lnTo>
                  <a:lnTo>
                    <a:pt x="5866119" y="417657"/>
                  </a:lnTo>
                  <a:lnTo>
                    <a:pt x="5877549" y="417657"/>
                  </a:lnTo>
                  <a:lnTo>
                    <a:pt x="5889027" y="417657"/>
                  </a:lnTo>
                  <a:lnTo>
                    <a:pt x="5900457" y="417657"/>
                  </a:lnTo>
                  <a:lnTo>
                    <a:pt x="5911887" y="417657"/>
                  </a:lnTo>
                  <a:lnTo>
                    <a:pt x="5923317" y="417657"/>
                  </a:lnTo>
                  <a:lnTo>
                    <a:pt x="5934747" y="417657"/>
                  </a:lnTo>
                  <a:lnTo>
                    <a:pt x="5946225" y="417657"/>
                  </a:lnTo>
                  <a:lnTo>
                    <a:pt x="5957655" y="417657"/>
                  </a:lnTo>
                  <a:lnTo>
                    <a:pt x="5969084" y="417657"/>
                  </a:lnTo>
                  <a:lnTo>
                    <a:pt x="5980514" y="417657"/>
                  </a:lnTo>
                  <a:lnTo>
                    <a:pt x="5991944" y="417657"/>
                  </a:lnTo>
                  <a:lnTo>
                    <a:pt x="6003422" y="417657"/>
                  </a:lnTo>
                  <a:lnTo>
                    <a:pt x="6014852" y="417657"/>
                  </a:lnTo>
                  <a:lnTo>
                    <a:pt x="6026282" y="417657"/>
                  </a:lnTo>
                  <a:lnTo>
                    <a:pt x="6037712" y="417657"/>
                  </a:lnTo>
                  <a:lnTo>
                    <a:pt x="6049142" y="417657"/>
                  </a:lnTo>
                  <a:lnTo>
                    <a:pt x="6060620" y="417657"/>
                  </a:lnTo>
                  <a:lnTo>
                    <a:pt x="6072049" y="417657"/>
                  </a:lnTo>
                  <a:lnTo>
                    <a:pt x="6083480" y="417657"/>
                  </a:lnTo>
                  <a:lnTo>
                    <a:pt x="6094910" y="417657"/>
                  </a:lnTo>
                  <a:lnTo>
                    <a:pt x="6106340" y="417657"/>
                  </a:lnTo>
                  <a:lnTo>
                    <a:pt x="6117818" y="417657"/>
                  </a:lnTo>
                  <a:lnTo>
                    <a:pt x="6129247" y="417657"/>
                  </a:lnTo>
                  <a:lnTo>
                    <a:pt x="6140677" y="417657"/>
                  </a:lnTo>
                  <a:lnTo>
                    <a:pt x="6152107" y="417657"/>
                  </a:lnTo>
                  <a:lnTo>
                    <a:pt x="6163537" y="417657"/>
                  </a:lnTo>
                  <a:lnTo>
                    <a:pt x="6175015" y="417657"/>
                  </a:lnTo>
                  <a:lnTo>
                    <a:pt x="6186445" y="417657"/>
                  </a:lnTo>
                  <a:lnTo>
                    <a:pt x="6197875" y="417657"/>
                  </a:lnTo>
                  <a:lnTo>
                    <a:pt x="6209305" y="417657"/>
                  </a:lnTo>
                  <a:lnTo>
                    <a:pt x="6220735" y="417657"/>
                  </a:lnTo>
                  <a:lnTo>
                    <a:pt x="6232212" y="417657"/>
                  </a:lnTo>
                  <a:lnTo>
                    <a:pt x="6243642" y="417657"/>
                  </a:lnTo>
                  <a:lnTo>
                    <a:pt x="6255073" y="417657"/>
                  </a:lnTo>
                  <a:lnTo>
                    <a:pt x="6266503" y="417657"/>
                  </a:lnTo>
                  <a:lnTo>
                    <a:pt x="6277933" y="417657"/>
                  </a:lnTo>
                  <a:lnTo>
                    <a:pt x="6289410" y="417657"/>
                  </a:lnTo>
                  <a:lnTo>
                    <a:pt x="6300840" y="417657"/>
                  </a:lnTo>
                  <a:lnTo>
                    <a:pt x="6312270" y="417657"/>
                  </a:lnTo>
                  <a:lnTo>
                    <a:pt x="6323700" y="417657"/>
                  </a:lnTo>
                  <a:lnTo>
                    <a:pt x="6335130" y="417657"/>
                  </a:lnTo>
                  <a:lnTo>
                    <a:pt x="6346608" y="417657"/>
                  </a:lnTo>
                  <a:lnTo>
                    <a:pt x="6358038" y="417657"/>
                  </a:lnTo>
                  <a:lnTo>
                    <a:pt x="6369468" y="417657"/>
                  </a:lnTo>
                  <a:lnTo>
                    <a:pt x="6380898" y="417657"/>
                  </a:lnTo>
                  <a:lnTo>
                    <a:pt x="6392328" y="417657"/>
                  </a:lnTo>
                  <a:lnTo>
                    <a:pt x="6403805" y="417657"/>
                  </a:lnTo>
                  <a:lnTo>
                    <a:pt x="6415235" y="417657"/>
                  </a:lnTo>
                  <a:lnTo>
                    <a:pt x="6426666" y="417657"/>
                  </a:lnTo>
                  <a:lnTo>
                    <a:pt x="6438096" y="417657"/>
                  </a:lnTo>
                  <a:lnTo>
                    <a:pt x="6449525" y="417657"/>
                  </a:lnTo>
                  <a:lnTo>
                    <a:pt x="6461003" y="417657"/>
                  </a:lnTo>
                  <a:lnTo>
                    <a:pt x="6472433" y="417657"/>
                  </a:lnTo>
                  <a:lnTo>
                    <a:pt x="6483863" y="417657"/>
                  </a:lnTo>
                  <a:lnTo>
                    <a:pt x="6495293" y="417657"/>
                  </a:lnTo>
                  <a:lnTo>
                    <a:pt x="6506723" y="417657"/>
                  </a:lnTo>
                  <a:lnTo>
                    <a:pt x="6518201" y="417657"/>
                  </a:lnTo>
                  <a:lnTo>
                    <a:pt x="6529631" y="417657"/>
                  </a:lnTo>
                  <a:lnTo>
                    <a:pt x="6541061" y="417657"/>
                  </a:lnTo>
                  <a:lnTo>
                    <a:pt x="6552490" y="417657"/>
                  </a:lnTo>
                  <a:lnTo>
                    <a:pt x="6563921" y="417657"/>
                  </a:lnTo>
                  <a:lnTo>
                    <a:pt x="6575398" y="417657"/>
                  </a:lnTo>
                  <a:lnTo>
                    <a:pt x="6586828" y="417657"/>
                  </a:lnTo>
                  <a:lnTo>
                    <a:pt x="6598259" y="417657"/>
                  </a:lnTo>
                  <a:lnTo>
                    <a:pt x="6609688" y="417657"/>
                  </a:lnTo>
                  <a:lnTo>
                    <a:pt x="6621118" y="417657"/>
                  </a:lnTo>
                  <a:lnTo>
                    <a:pt x="6632596" y="417657"/>
                  </a:lnTo>
                  <a:lnTo>
                    <a:pt x="6644026" y="417657"/>
                  </a:lnTo>
                  <a:lnTo>
                    <a:pt x="6655456" y="417657"/>
                  </a:lnTo>
                  <a:lnTo>
                    <a:pt x="6666886" y="417657"/>
                  </a:lnTo>
                  <a:lnTo>
                    <a:pt x="6678316" y="417657"/>
                  </a:lnTo>
                  <a:lnTo>
                    <a:pt x="6689794" y="417657"/>
                  </a:lnTo>
                  <a:lnTo>
                    <a:pt x="6701224" y="417657"/>
                  </a:lnTo>
                  <a:lnTo>
                    <a:pt x="6712653" y="417657"/>
                  </a:lnTo>
                  <a:lnTo>
                    <a:pt x="6724083" y="417657"/>
                  </a:lnTo>
                  <a:lnTo>
                    <a:pt x="6735514" y="417657"/>
                  </a:lnTo>
                  <a:lnTo>
                    <a:pt x="6746944" y="417657"/>
                  </a:lnTo>
                  <a:lnTo>
                    <a:pt x="6758421" y="417657"/>
                  </a:lnTo>
                  <a:lnTo>
                    <a:pt x="6769851" y="417657"/>
                  </a:lnTo>
                  <a:lnTo>
                    <a:pt x="6781281" y="417657"/>
                  </a:lnTo>
                  <a:lnTo>
                    <a:pt x="6792711" y="417657"/>
                  </a:lnTo>
                  <a:lnTo>
                    <a:pt x="6804141" y="417657"/>
                  </a:lnTo>
                  <a:lnTo>
                    <a:pt x="6815619" y="417657"/>
                  </a:lnTo>
                  <a:lnTo>
                    <a:pt x="6827049" y="417657"/>
                  </a:lnTo>
                  <a:lnTo>
                    <a:pt x="6838479" y="417657"/>
                  </a:lnTo>
                  <a:lnTo>
                    <a:pt x="6849909" y="417657"/>
                  </a:lnTo>
                  <a:lnTo>
                    <a:pt x="6861339" y="417657"/>
                  </a:lnTo>
                  <a:lnTo>
                    <a:pt x="6872816" y="417657"/>
                  </a:lnTo>
                  <a:lnTo>
                    <a:pt x="6884246" y="417657"/>
                  </a:lnTo>
                  <a:lnTo>
                    <a:pt x="6895676" y="417657"/>
                  </a:lnTo>
                  <a:lnTo>
                    <a:pt x="6907107" y="417657"/>
                  </a:lnTo>
                  <a:lnTo>
                    <a:pt x="6918537" y="417657"/>
                  </a:lnTo>
                  <a:lnTo>
                    <a:pt x="6930014" y="417657"/>
                  </a:lnTo>
                  <a:lnTo>
                    <a:pt x="6941444" y="417657"/>
                  </a:lnTo>
                  <a:lnTo>
                    <a:pt x="6952874" y="417657"/>
                  </a:lnTo>
                  <a:lnTo>
                    <a:pt x="6964304" y="417657"/>
                  </a:lnTo>
                  <a:lnTo>
                    <a:pt x="6975734" y="417657"/>
                  </a:lnTo>
                  <a:lnTo>
                    <a:pt x="6987212" y="417657"/>
                  </a:lnTo>
                  <a:lnTo>
                    <a:pt x="6998642" y="417657"/>
                  </a:lnTo>
                  <a:lnTo>
                    <a:pt x="7010072" y="417657"/>
                  </a:lnTo>
                  <a:lnTo>
                    <a:pt x="7021502" y="417657"/>
                  </a:lnTo>
                  <a:lnTo>
                    <a:pt x="7032931" y="417657"/>
                  </a:lnTo>
                  <a:lnTo>
                    <a:pt x="7044409" y="417657"/>
                  </a:lnTo>
                  <a:lnTo>
                    <a:pt x="7055839" y="417657"/>
                  </a:lnTo>
                  <a:lnTo>
                    <a:pt x="7067269" y="417657"/>
                  </a:lnTo>
                  <a:lnTo>
                    <a:pt x="7078700" y="417657"/>
                  </a:lnTo>
                  <a:lnTo>
                    <a:pt x="7090129" y="417657"/>
                  </a:lnTo>
                  <a:lnTo>
                    <a:pt x="7101607" y="417657"/>
                  </a:lnTo>
                  <a:lnTo>
                    <a:pt x="7113037" y="417657"/>
                  </a:lnTo>
                  <a:lnTo>
                    <a:pt x="7124467" y="417657"/>
                  </a:lnTo>
                  <a:lnTo>
                    <a:pt x="7135897" y="417657"/>
                  </a:lnTo>
                  <a:lnTo>
                    <a:pt x="7147327" y="417657"/>
                  </a:lnTo>
                  <a:lnTo>
                    <a:pt x="7158805" y="417657"/>
                  </a:lnTo>
                  <a:lnTo>
                    <a:pt x="7170235" y="417657"/>
                  </a:lnTo>
                  <a:lnTo>
                    <a:pt x="7181665" y="417657"/>
                  </a:lnTo>
                  <a:lnTo>
                    <a:pt x="7193094" y="417657"/>
                  </a:lnTo>
                  <a:lnTo>
                    <a:pt x="7204524" y="417657"/>
                  </a:lnTo>
                  <a:lnTo>
                    <a:pt x="7216002" y="417657"/>
                  </a:lnTo>
                  <a:lnTo>
                    <a:pt x="7227432" y="417657"/>
                  </a:lnTo>
                  <a:lnTo>
                    <a:pt x="7238862" y="417657"/>
                  </a:lnTo>
                  <a:lnTo>
                    <a:pt x="7250292" y="417657"/>
                  </a:lnTo>
                  <a:lnTo>
                    <a:pt x="7261722" y="417657"/>
                  </a:lnTo>
                  <a:lnTo>
                    <a:pt x="7273200" y="417657"/>
                  </a:lnTo>
                  <a:lnTo>
                    <a:pt x="7284630" y="417657"/>
                  </a:lnTo>
                  <a:lnTo>
                    <a:pt x="7296060" y="417657"/>
                  </a:lnTo>
                  <a:lnTo>
                    <a:pt x="7307490" y="417657"/>
                  </a:lnTo>
                  <a:lnTo>
                    <a:pt x="7318920" y="417657"/>
                  </a:lnTo>
                  <a:lnTo>
                    <a:pt x="7330398" y="417657"/>
                  </a:lnTo>
                  <a:lnTo>
                    <a:pt x="7341828" y="417657"/>
                  </a:lnTo>
                  <a:lnTo>
                    <a:pt x="7353257" y="417657"/>
                  </a:lnTo>
                  <a:lnTo>
                    <a:pt x="7364687" y="417657"/>
                  </a:lnTo>
                  <a:lnTo>
                    <a:pt x="7376117" y="417657"/>
                  </a:lnTo>
                  <a:lnTo>
                    <a:pt x="7387595" y="417657"/>
                  </a:lnTo>
                  <a:lnTo>
                    <a:pt x="7399025" y="417657"/>
                  </a:lnTo>
                  <a:lnTo>
                    <a:pt x="7410455" y="417657"/>
                  </a:lnTo>
                  <a:lnTo>
                    <a:pt x="7421885" y="417657"/>
                  </a:lnTo>
                  <a:lnTo>
                    <a:pt x="7433315" y="417657"/>
                  </a:lnTo>
                  <a:lnTo>
                    <a:pt x="7444793" y="417657"/>
                  </a:lnTo>
                  <a:lnTo>
                    <a:pt x="7456222" y="417657"/>
                  </a:lnTo>
                  <a:lnTo>
                    <a:pt x="7467653" y="417657"/>
                  </a:lnTo>
                  <a:lnTo>
                    <a:pt x="7479083" y="417657"/>
                  </a:lnTo>
                  <a:lnTo>
                    <a:pt x="7490513" y="417657"/>
                  </a:lnTo>
                  <a:lnTo>
                    <a:pt x="7501990" y="417657"/>
                  </a:lnTo>
                  <a:lnTo>
                    <a:pt x="7513420" y="417657"/>
                  </a:lnTo>
                  <a:lnTo>
                    <a:pt x="7524850" y="417657"/>
                  </a:lnTo>
                  <a:lnTo>
                    <a:pt x="7536280" y="417657"/>
                  </a:lnTo>
                  <a:lnTo>
                    <a:pt x="7547710" y="417657"/>
                  </a:lnTo>
                  <a:lnTo>
                    <a:pt x="7559188" y="417657"/>
                  </a:lnTo>
                  <a:lnTo>
                    <a:pt x="7570618" y="417657"/>
                  </a:lnTo>
                  <a:lnTo>
                    <a:pt x="7582048" y="417657"/>
                  </a:lnTo>
                  <a:lnTo>
                    <a:pt x="7593478" y="417657"/>
                  </a:lnTo>
                  <a:lnTo>
                    <a:pt x="7604908" y="417657"/>
                  </a:lnTo>
                  <a:lnTo>
                    <a:pt x="7616385" y="417657"/>
                  </a:lnTo>
                  <a:lnTo>
                    <a:pt x="7627815" y="417657"/>
                  </a:lnTo>
                  <a:lnTo>
                    <a:pt x="7639246" y="417657"/>
                  </a:lnTo>
                  <a:lnTo>
                    <a:pt x="7650676" y="417657"/>
                  </a:lnTo>
                  <a:lnTo>
                    <a:pt x="7662106" y="417657"/>
                  </a:lnTo>
                  <a:lnTo>
                    <a:pt x="7673583" y="417657"/>
                  </a:lnTo>
                  <a:lnTo>
                    <a:pt x="7685013" y="417657"/>
                  </a:lnTo>
                  <a:lnTo>
                    <a:pt x="7696443" y="417657"/>
                  </a:lnTo>
                  <a:lnTo>
                    <a:pt x="7707873" y="417657"/>
                  </a:lnTo>
                  <a:lnTo>
                    <a:pt x="7719303" y="417657"/>
                  </a:lnTo>
                  <a:lnTo>
                    <a:pt x="7730733" y="417657"/>
                  </a:lnTo>
                  <a:lnTo>
                    <a:pt x="7742211" y="417657"/>
                  </a:lnTo>
                  <a:lnTo>
                    <a:pt x="7753641" y="417657"/>
                  </a:lnTo>
                  <a:lnTo>
                    <a:pt x="7765071" y="417657"/>
                  </a:lnTo>
                  <a:lnTo>
                    <a:pt x="7776501" y="417657"/>
                  </a:lnTo>
                  <a:lnTo>
                    <a:pt x="7787931" y="417657"/>
                  </a:lnTo>
                  <a:lnTo>
                    <a:pt x="7799408" y="417657"/>
                  </a:lnTo>
                  <a:lnTo>
                    <a:pt x="7810839" y="417657"/>
                  </a:lnTo>
                  <a:lnTo>
                    <a:pt x="7822268" y="417657"/>
                  </a:lnTo>
                  <a:lnTo>
                    <a:pt x="7833698" y="417657"/>
                  </a:lnTo>
                  <a:lnTo>
                    <a:pt x="7845128" y="417657"/>
                  </a:lnTo>
                  <a:lnTo>
                    <a:pt x="7856606" y="417657"/>
                  </a:lnTo>
                  <a:lnTo>
                    <a:pt x="7868036" y="417657"/>
                  </a:lnTo>
                  <a:lnTo>
                    <a:pt x="7879466" y="417657"/>
                  </a:lnTo>
                  <a:lnTo>
                    <a:pt x="7890896" y="417657"/>
                  </a:lnTo>
                  <a:lnTo>
                    <a:pt x="7902326" y="417657"/>
                  </a:lnTo>
                  <a:lnTo>
                    <a:pt x="7913804" y="417657"/>
                  </a:lnTo>
                  <a:lnTo>
                    <a:pt x="7925234" y="417657"/>
                  </a:lnTo>
                  <a:lnTo>
                    <a:pt x="7936663" y="417657"/>
                  </a:lnTo>
                  <a:lnTo>
                    <a:pt x="7948094" y="417657"/>
                  </a:lnTo>
                  <a:lnTo>
                    <a:pt x="7959524" y="417657"/>
                  </a:lnTo>
                  <a:lnTo>
                    <a:pt x="7971001" y="417657"/>
                  </a:lnTo>
                  <a:lnTo>
                    <a:pt x="7982431" y="417657"/>
                  </a:lnTo>
                  <a:lnTo>
                    <a:pt x="7993861" y="417657"/>
                  </a:lnTo>
                  <a:lnTo>
                    <a:pt x="8005291" y="417657"/>
                  </a:lnTo>
                  <a:lnTo>
                    <a:pt x="8016721" y="417657"/>
                  </a:lnTo>
                  <a:lnTo>
                    <a:pt x="8028199" y="417657"/>
                  </a:lnTo>
                  <a:lnTo>
                    <a:pt x="8039629" y="417657"/>
                  </a:lnTo>
                  <a:lnTo>
                    <a:pt x="8051059" y="417657"/>
                  </a:lnTo>
                  <a:lnTo>
                    <a:pt x="8062489" y="417657"/>
                  </a:lnTo>
                  <a:lnTo>
                    <a:pt x="8073919" y="417657"/>
                  </a:lnTo>
                  <a:lnTo>
                    <a:pt x="8085396" y="417657"/>
                  </a:lnTo>
                  <a:lnTo>
                    <a:pt x="8096826" y="417657"/>
                  </a:lnTo>
                  <a:lnTo>
                    <a:pt x="8108256" y="417657"/>
                  </a:lnTo>
                  <a:lnTo>
                    <a:pt x="8119687" y="417657"/>
                  </a:lnTo>
                  <a:lnTo>
                    <a:pt x="8131117" y="417657"/>
                  </a:lnTo>
                  <a:lnTo>
                    <a:pt x="8142594" y="417657"/>
                  </a:lnTo>
                  <a:lnTo>
                    <a:pt x="8154024" y="417657"/>
                  </a:lnTo>
                  <a:lnTo>
                    <a:pt x="8165454" y="417657"/>
                  </a:lnTo>
                  <a:lnTo>
                    <a:pt x="8176884" y="417657"/>
                  </a:lnTo>
                  <a:lnTo>
                    <a:pt x="8188314" y="417657"/>
                  </a:lnTo>
                  <a:lnTo>
                    <a:pt x="8199792" y="417657"/>
                  </a:lnTo>
                  <a:lnTo>
                    <a:pt x="8211222" y="417657"/>
                  </a:lnTo>
                  <a:lnTo>
                    <a:pt x="8222652" y="417657"/>
                  </a:lnTo>
                  <a:lnTo>
                    <a:pt x="8234082" y="417657"/>
                  </a:lnTo>
                  <a:lnTo>
                    <a:pt x="8245512" y="417657"/>
                  </a:lnTo>
                  <a:lnTo>
                    <a:pt x="8256989" y="417657"/>
                  </a:lnTo>
                  <a:lnTo>
                    <a:pt x="8268419" y="417657"/>
                  </a:lnTo>
                  <a:lnTo>
                    <a:pt x="8279850" y="417657"/>
                  </a:lnTo>
                  <a:lnTo>
                    <a:pt x="8291280" y="417657"/>
                  </a:lnTo>
                  <a:lnTo>
                    <a:pt x="8302709" y="417657"/>
                  </a:lnTo>
                  <a:lnTo>
                    <a:pt x="8314187" y="417657"/>
                  </a:lnTo>
                  <a:lnTo>
                    <a:pt x="8325617" y="417657"/>
                  </a:lnTo>
                  <a:lnTo>
                    <a:pt x="8337047" y="417657"/>
                  </a:lnTo>
                  <a:lnTo>
                    <a:pt x="8348477" y="417657"/>
                  </a:lnTo>
                  <a:lnTo>
                    <a:pt x="8359907" y="417657"/>
                  </a:lnTo>
                  <a:lnTo>
                    <a:pt x="8371385" y="417657"/>
                  </a:lnTo>
                  <a:lnTo>
                    <a:pt x="8382815" y="417657"/>
                  </a:lnTo>
                  <a:lnTo>
                    <a:pt x="8394245" y="417657"/>
                  </a:lnTo>
                  <a:lnTo>
                    <a:pt x="8405674" y="417657"/>
                  </a:lnTo>
                  <a:lnTo>
                    <a:pt x="8417104" y="417657"/>
                  </a:lnTo>
                  <a:lnTo>
                    <a:pt x="8428582" y="417657"/>
                  </a:lnTo>
                  <a:lnTo>
                    <a:pt x="8440012" y="417657"/>
                  </a:lnTo>
                  <a:lnTo>
                    <a:pt x="8451442" y="417657"/>
                  </a:lnTo>
                  <a:lnTo>
                    <a:pt x="8462872" y="417657"/>
                  </a:lnTo>
                  <a:lnTo>
                    <a:pt x="8474302" y="417657"/>
                  </a:lnTo>
                  <a:lnTo>
                    <a:pt x="8485780" y="417657"/>
                  </a:lnTo>
                  <a:lnTo>
                    <a:pt x="8497210" y="417657"/>
                  </a:lnTo>
                  <a:lnTo>
                    <a:pt x="8508640" y="417657"/>
                  </a:lnTo>
                  <a:lnTo>
                    <a:pt x="8520069" y="417657"/>
                  </a:lnTo>
                  <a:lnTo>
                    <a:pt x="8531500" y="417657"/>
                  </a:lnTo>
                  <a:lnTo>
                    <a:pt x="8542977" y="417657"/>
                  </a:lnTo>
                  <a:lnTo>
                    <a:pt x="8554407" y="417657"/>
                  </a:lnTo>
                  <a:lnTo>
                    <a:pt x="8565837" y="417657"/>
                  </a:lnTo>
                  <a:lnTo>
                    <a:pt x="8577267" y="417657"/>
                  </a:lnTo>
                  <a:lnTo>
                    <a:pt x="8588697" y="417657"/>
                  </a:lnTo>
                  <a:lnTo>
                    <a:pt x="8600175" y="417657"/>
                  </a:lnTo>
                  <a:lnTo>
                    <a:pt x="8611605" y="417657"/>
                  </a:lnTo>
                  <a:lnTo>
                    <a:pt x="8623035" y="417657"/>
                  </a:lnTo>
                  <a:lnTo>
                    <a:pt x="8634465" y="417657"/>
                  </a:lnTo>
                  <a:lnTo>
                    <a:pt x="8645895" y="417657"/>
                  </a:lnTo>
                  <a:lnTo>
                    <a:pt x="8657373" y="417657"/>
                  </a:lnTo>
                  <a:lnTo>
                    <a:pt x="8668802" y="417657"/>
                  </a:lnTo>
                  <a:lnTo>
                    <a:pt x="8680232" y="417657"/>
                  </a:lnTo>
                  <a:lnTo>
                    <a:pt x="8691662" y="417657"/>
                  </a:lnTo>
                  <a:lnTo>
                    <a:pt x="8703093" y="417657"/>
                  </a:lnTo>
                  <a:lnTo>
                    <a:pt x="8714570" y="417657"/>
                  </a:lnTo>
                  <a:lnTo>
                    <a:pt x="8726000" y="417657"/>
                  </a:lnTo>
                  <a:lnTo>
                    <a:pt x="8737430" y="417657"/>
                  </a:lnTo>
                  <a:lnTo>
                    <a:pt x="8748860" y="417657"/>
                  </a:lnTo>
                  <a:lnTo>
                    <a:pt x="8760290" y="417657"/>
                  </a:lnTo>
                  <a:lnTo>
                    <a:pt x="8771768" y="417657"/>
                  </a:lnTo>
                  <a:lnTo>
                    <a:pt x="8783198" y="417657"/>
                  </a:lnTo>
                  <a:lnTo>
                    <a:pt x="8794628" y="417657"/>
                  </a:lnTo>
                  <a:lnTo>
                    <a:pt x="8806058" y="417657"/>
                  </a:lnTo>
                  <a:lnTo>
                    <a:pt x="8817488" y="417657"/>
                  </a:lnTo>
                  <a:lnTo>
                    <a:pt x="8828918" y="417657"/>
                  </a:lnTo>
                  <a:lnTo>
                    <a:pt x="8840395" y="417657"/>
                  </a:lnTo>
                  <a:lnTo>
                    <a:pt x="8851825" y="417657"/>
                  </a:lnTo>
                  <a:lnTo>
                    <a:pt x="8863256" y="417657"/>
                  </a:lnTo>
                  <a:lnTo>
                    <a:pt x="8874686" y="417657"/>
                  </a:lnTo>
                  <a:lnTo>
                    <a:pt x="8886115" y="417657"/>
                  </a:lnTo>
                  <a:lnTo>
                    <a:pt x="8897593" y="417657"/>
                  </a:lnTo>
                  <a:lnTo>
                    <a:pt x="8909022" y="417657"/>
                  </a:lnTo>
                  <a:lnTo>
                    <a:pt x="8920453" y="417657"/>
                  </a:lnTo>
                  <a:lnTo>
                    <a:pt x="8931883" y="417657"/>
                  </a:lnTo>
                  <a:lnTo>
                    <a:pt x="8943313" y="417657"/>
                  </a:lnTo>
                  <a:lnTo>
                    <a:pt x="8954791" y="417657"/>
                  </a:lnTo>
                  <a:lnTo>
                    <a:pt x="8966220" y="417657"/>
                  </a:lnTo>
                  <a:lnTo>
                    <a:pt x="8977651" y="417657"/>
                  </a:lnTo>
                  <a:lnTo>
                    <a:pt x="8989080" y="417657"/>
                  </a:lnTo>
                  <a:lnTo>
                    <a:pt x="9000511" y="417657"/>
                  </a:lnTo>
                  <a:lnTo>
                    <a:pt x="9011988" y="417657"/>
                  </a:lnTo>
                  <a:lnTo>
                    <a:pt x="9023418" y="417657"/>
                  </a:lnTo>
                  <a:lnTo>
                    <a:pt x="9034849" y="417657"/>
                  </a:lnTo>
                  <a:lnTo>
                    <a:pt x="9046278" y="417657"/>
                  </a:lnTo>
                  <a:lnTo>
                    <a:pt x="9057709" y="417657"/>
                  </a:lnTo>
                  <a:lnTo>
                    <a:pt x="9069186" y="417657"/>
                  </a:lnTo>
                  <a:lnTo>
                    <a:pt x="9080615" y="417657"/>
                  </a:lnTo>
                  <a:lnTo>
                    <a:pt x="9092046" y="417657"/>
                  </a:lnTo>
                  <a:lnTo>
                    <a:pt x="9103476" y="417657"/>
                  </a:lnTo>
                  <a:lnTo>
                    <a:pt x="9114906" y="417657"/>
                  </a:lnTo>
                  <a:lnTo>
                    <a:pt x="9126384" y="417657"/>
                  </a:lnTo>
                  <a:lnTo>
                    <a:pt x="9137813" y="417657"/>
                  </a:lnTo>
                  <a:lnTo>
                    <a:pt x="9149244" y="417657"/>
                  </a:lnTo>
                  <a:lnTo>
                    <a:pt x="9160673" y="417657"/>
                  </a:lnTo>
                  <a:lnTo>
                    <a:pt x="9172104" y="417657"/>
                  </a:lnTo>
                  <a:lnTo>
                    <a:pt x="9183581" y="417657"/>
                  </a:lnTo>
                  <a:lnTo>
                    <a:pt x="9195011" y="417657"/>
                  </a:lnTo>
                  <a:lnTo>
                    <a:pt x="9206442" y="417657"/>
                  </a:lnTo>
                  <a:lnTo>
                    <a:pt x="9217871" y="417657"/>
                  </a:lnTo>
                  <a:lnTo>
                    <a:pt x="9229301" y="417657"/>
                  </a:lnTo>
                  <a:lnTo>
                    <a:pt x="9240779" y="417657"/>
                  </a:lnTo>
                  <a:lnTo>
                    <a:pt x="9252209" y="417657"/>
                  </a:lnTo>
                  <a:lnTo>
                    <a:pt x="9263639" y="417657"/>
                  </a:lnTo>
                  <a:lnTo>
                    <a:pt x="9275069" y="417657"/>
                  </a:lnTo>
                  <a:lnTo>
                    <a:pt x="9286498" y="417657"/>
                  </a:lnTo>
                  <a:lnTo>
                    <a:pt x="9297977" y="417657"/>
                  </a:lnTo>
                  <a:lnTo>
                    <a:pt x="9309406" y="417657"/>
                  </a:lnTo>
                  <a:lnTo>
                    <a:pt x="9320837" y="417657"/>
                  </a:lnTo>
                  <a:lnTo>
                    <a:pt x="9332266" y="417657"/>
                  </a:lnTo>
                  <a:lnTo>
                    <a:pt x="9343696" y="417657"/>
                  </a:lnTo>
                  <a:lnTo>
                    <a:pt x="9355174" y="417657"/>
                  </a:lnTo>
                  <a:lnTo>
                    <a:pt x="9366604" y="417657"/>
                  </a:lnTo>
                  <a:lnTo>
                    <a:pt x="9378035" y="417657"/>
                  </a:lnTo>
                  <a:lnTo>
                    <a:pt x="9389464" y="417657"/>
                  </a:lnTo>
                  <a:lnTo>
                    <a:pt x="9400894" y="417657"/>
                  </a:lnTo>
                  <a:lnTo>
                    <a:pt x="9412372" y="417657"/>
                  </a:lnTo>
                  <a:lnTo>
                    <a:pt x="9423802" y="417657"/>
                  </a:lnTo>
                  <a:lnTo>
                    <a:pt x="9435232" y="417657"/>
                  </a:lnTo>
                  <a:lnTo>
                    <a:pt x="9446662" y="417657"/>
                  </a:lnTo>
                  <a:lnTo>
                    <a:pt x="9458091" y="417657"/>
                  </a:lnTo>
                  <a:lnTo>
                    <a:pt x="9469570" y="417657"/>
                  </a:lnTo>
                  <a:lnTo>
                    <a:pt x="9480999" y="417657"/>
                  </a:lnTo>
                  <a:lnTo>
                    <a:pt x="9492429" y="417657"/>
                  </a:lnTo>
                  <a:lnTo>
                    <a:pt x="9503859" y="417657"/>
                  </a:lnTo>
                  <a:lnTo>
                    <a:pt x="9515289" y="417657"/>
                  </a:lnTo>
                  <a:lnTo>
                    <a:pt x="9526767" y="417657"/>
                  </a:lnTo>
                  <a:lnTo>
                    <a:pt x="9538197" y="417657"/>
                  </a:lnTo>
                  <a:lnTo>
                    <a:pt x="9549626" y="417657"/>
                  </a:lnTo>
                  <a:lnTo>
                    <a:pt x="9561057" y="417657"/>
                  </a:lnTo>
                  <a:lnTo>
                    <a:pt x="9572487" y="417657"/>
                  </a:lnTo>
                  <a:lnTo>
                    <a:pt x="9583965" y="417657"/>
                  </a:lnTo>
                  <a:lnTo>
                    <a:pt x="9595395" y="417657"/>
                  </a:lnTo>
                  <a:lnTo>
                    <a:pt x="9606824" y="417657"/>
                  </a:lnTo>
                  <a:lnTo>
                    <a:pt x="9618255" y="417657"/>
                  </a:lnTo>
                  <a:lnTo>
                    <a:pt x="9629684" y="417657"/>
                  </a:lnTo>
                  <a:lnTo>
                    <a:pt x="9641163" y="417657"/>
                  </a:lnTo>
                  <a:lnTo>
                    <a:pt x="9652592" y="417657"/>
                  </a:lnTo>
                  <a:lnTo>
                    <a:pt x="9664022" y="417657"/>
                  </a:lnTo>
                  <a:lnTo>
                    <a:pt x="9675452" y="417657"/>
                  </a:lnTo>
                  <a:lnTo>
                    <a:pt x="9686882" y="417657"/>
                  </a:lnTo>
                  <a:lnTo>
                    <a:pt x="9698360" y="417657"/>
                  </a:lnTo>
                  <a:lnTo>
                    <a:pt x="9709790" y="417657"/>
                  </a:lnTo>
                  <a:lnTo>
                    <a:pt x="9721219" y="417657"/>
                  </a:lnTo>
                  <a:lnTo>
                    <a:pt x="9732650" y="417657"/>
                  </a:lnTo>
                  <a:lnTo>
                    <a:pt x="9744080" y="417657"/>
                  </a:lnTo>
                  <a:lnTo>
                    <a:pt x="9755557" y="417657"/>
                  </a:lnTo>
                  <a:lnTo>
                    <a:pt x="9766988" y="417657"/>
                  </a:lnTo>
                  <a:lnTo>
                    <a:pt x="9778417" y="417657"/>
                  </a:lnTo>
                  <a:lnTo>
                    <a:pt x="9789848" y="417657"/>
                  </a:lnTo>
                  <a:lnTo>
                    <a:pt x="9801277" y="417657"/>
                  </a:lnTo>
                  <a:lnTo>
                    <a:pt x="9812755" y="417657"/>
                  </a:lnTo>
                  <a:lnTo>
                    <a:pt x="9824185" y="417657"/>
                  </a:lnTo>
                  <a:lnTo>
                    <a:pt x="9835615" y="417657"/>
                  </a:lnTo>
                  <a:lnTo>
                    <a:pt x="9847045" y="417657"/>
                  </a:lnTo>
                  <a:lnTo>
                    <a:pt x="9858475" y="417657"/>
                  </a:lnTo>
                  <a:lnTo>
                    <a:pt x="9869952" y="417657"/>
                  </a:lnTo>
                  <a:lnTo>
                    <a:pt x="9881383" y="417657"/>
                  </a:lnTo>
                  <a:lnTo>
                    <a:pt x="9892812" y="417657"/>
                  </a:lnTo>
                  <a:lnTo>
                    <a:pt x="9904243" y="417657"/>
                  </a:lnTo>
                  <a:lnTo>
                    <a:pt x="9915673" y="417657"/>
                  </a:lnTo>
                  <a:lnTo>
                    <a:pt x="9927102" y="417657"/>
                  </a:lnTo>
                  <a:lnTo>
                    <a:pt x="9938581" y="417657"/>
                  </a:lnTo>
                  <a:lnTo>
                    <a:pt x="9950010" y="417657"/>
                  </a:lnTo>
                  <a:lnTo>
                    <a:pt x="9961441" y="417657"/>
                  </a:lnTo>
                  <a:lnTo>
                    <a:pt x="9972870" y="417657"/>
                  </a:lnTo>
                  <a:lnTo>
                    <a:pt x="9984300" y="417657"/>
                  </a:lnTo>
                  <a:lnTo>
                    <a:pt x="9995778" y="417657"/>
                  </a:lnTo>
                  <a:lnTo>
                    <a:pt x="10007208" y="417657"/>
                  </a:lnTo>
                  <a:lnTo>
                    <a:pt x="10018638" y="417657"/>
                  </a:lnTo>
                  <a:lnTo>
                    <a:pt x="10030068" y="417657"/>
                  </a:lnTo>
                  <a:lnTo>
                    <a:pt x="10041498" y="417657"/>
                  </a:lnTo>
                  <a:lnTo>
                    <a:pt x="10052976" y="417657"/>
                  </a:lnTo>
                  <a:lnTo>
                    <a:pt x="10064405" y="417657"/>
                  </a:lnTo>
                  <a:lnTo>
                    <a:pt x="10075835" y="417657"/>
                  </a:lnTo>
                  <a:lnTo>
                    <a:pt x="10087266" y="417657"/>
                  </a:lnTo>
                  <a:lnTo>
                    <a:pt x="10098695" y="417657"/>
                  </a:lnTo>
                  <a:lnTo>
                    <a:pt x="10110174" y="417657"/>
                  </a:lnTo>
                  <a:lnTo>
                    <a:pt x="10121603" y="417657"/>
                  </a:lnTo>
                  <a:lnTo>
                    <a:pt x="10133033" y="417657"/>
                  </a:lnTo>
                  <a:lnTo>
                    <a:pt x="10144463" y="417657"/>
                  </a:lnTo>
                  <a:lnTo>
                    <a:pt x="10155893" y="417657"/>
                  </a:lnTo>
                  <a:lnTo>
                    <a:pt x="10167371" y="417657"/>
                  </a:lnTo>
                  <a:lnTo>
                    <a:pt x="10178801" y="417657"/>
                  </a:lnTo>
                  <a:lnTo>
                    <a:pt x="10190230" y="417657"/>
                  </a:lnTo>
                  <a:lnTo>
                    <a:pt x="10201661" y="417657"/>
                  </a:lnTo>
                  <a:lnTo>
                    <a:pt x="10213091" y="417657"/>
                  </a:lnTo>
                  <a:lnTo>
                    <a:pt x="10224569" y="417657"/>
                  </a:lnTo>
                  <a:lnTo>
                    <a:pt x="10235998" y="417657"/>
                  </a:lnTo>
                  <a:lnTo>
                    <a:pt x="10247428" y="417657"/>
                  </a:lnTo>
                  <a:lnTo>
                    <a:pt x="10258859" y="417657"/>
                  </a:lnTo>
                  <a:lnTo>
                    <a:pt x="10270288" y="417657"/>
                  </a:lnTo>
                  <a:lnTo>
                    <a:pt x="10281767" y="417657"/>
                  </a:lnTo>
                  <a:lnTo>
                    <a:pt x="10293196" y="417657"/>
                  </a:lnTo>
                  <a:lnTo>
                    <a:pt x="10304626" y="417657"/>
                  </a:lnTo>
                  <a:lnTo>
                    <a:pt x="10316056" y="417657"/>
                  </a:lnTo>
                  <a:lnTo>
                    <a:pt x="10327486" y="417657"/>
                  </a:lnTo>
                  <a:lnTo>
                    <a:pt x="10338963" y="417657"/>
                  </a:lnTo>
                  <a:lnTo>
                    <a:pt x="10350394" y="417657"/>
                  </a:lnTo>
                  <a:lnTo>
                    <a:pt x="10361823" y="417657"/>
                  </a:lnTo>
                  <a:lnTo>
                    <a:pt x="10373254" y="417657"/>
                  </a:lnTo>
                  <a:lnTo>
                    <a:pt x="10384684" y="417657"/>
                  </a:lnTo>
                  <a:lnTo>
                    <a:pt x="10396161" y="417657"/>
                  </a:lnTo>
                  <a:lnTo>
                    <a:pt x="10407591" y="417657"/>
                  </a:lnTo>
                  <a:lnTo>
                    <a:pt x="10419021" y="417657"/>
                  </a:lnTo>
                  <a:lnTo>
                    <a:pt x="10430452" y="417657"/>
                  </a:lnTo>
                  <a:lnTo>
                    <a:pt x="10441881" y="417657"/>
                  </a:lnTo>
                  <a:lnTo>
                    <a:pt x="10453358" y="417657"/>
                  </a:lnTo>
                  <a:lnTo>
                    <a:pt x="10464789" y="417657"/>
                  </a:lnTo>
                  <a:lnTo>
                    <a:pt x="10476219" y="417657"/>
                  </a:lnTo>
                  <a:lnTo>
                    <a:pt x="10487649" y="417657"/>
                  </a:lnTo>
                  <a:lnTo>
                    <a:pt x="10499079" y="417657"/>
                  </a:lnTo>
                  <a:lnTo>
                    <a:pt x="10510556" y="417657"/>
                  </a:lnTo>
                  <a:lnTo>
                    <a:pt x="10521987" y="417657"/>
                  </a:lnTo>
                  <a:lnTo>
                    <a:pt x="10533416" y="417657"/>
                  </a:lnTo>
                  <a:lnTo>
                    <a:pt x="10544847" y="417657"/>
                  </a:lnTo>
                  <a:lnTo>
                    <a:pt x="10556277" y="417657"/>
                  </a:lnTo>
                  <a:lnTo>
                    <a:pt x="10567754" y="417657"/>
                  </a:lnTo>
                  <a:lnTo>
                    <a:pt x="10579184" y="417657"/>
                  </a:lnTo>
                  <a:lnTo>
                    <a:pt x="10590614" y="417657"/>
                  </a:lnTo>
                  <a:lnTo>
                    <a:pt x="10602045" y="417657"/>
                  </a:lnTo>
                  <a:lnTo>
                    <a:pt x="10613474" y="417657"/>
                  </a:lnTo>
                  <a:lnTo>
                    <a:pt x="10624951" y="417657"/>
                  </a:lnTo>
                  <a:lnTo>
                    <a:pt x="10636382" y="417657"/>
                  </a:lnTo>
                  <a:lnTo>
                    <a:pt x="10647812" y="417657"/>
                  </a:lnTo>
                  <a:lnTo>
                    <a:pt x="10659241" y="417657"/>
                  </a:lnTo>
                  <a:lnTo>
                    <a:pt x="10670672" y="417657"/>
                  </a:lnTo>
                  <a:lnTo>
                    <a:pt x="10682149" y="417657"/>
                  </a:lnTo>
                  <a:lnTo>
                    <a:pt x="10693580" y="417657"/>
                  </a:lnTo>
                  <a:lnTo>
                    <a:pt x="10705009" y="417657"/>
                  </a:lnTo>
                  <a:lnTo>
                    <a:pt x="10716439" y="417657"/>
                  </a:lnTo>
                  <a:lnTo>
                    <a:pt x="10727870" y="417657"/>
                  </a:lnTo>
                  <a:lnTo>
                    <a:pt x="10739347" y="417657"/>
                  </a:lnTo>
                  <a:lnTo>
                    <a:pt x="10750778" y="417657"/>
                  </a:lnTo>
                  <a:lnTo>
                    <a:pt x="10762207" y="417657"/>
                  </a:lnTo>
                  <a:lnTo>
                    <a:pt x="10773637" y="417657"/>
                  </a:lnTo>
                  <a:lnTo>
                    <a:pt x="10785067" y="417657"/>
                  </a:lnTo>
                  <a:lnTo>
                    <a:pt x="10796544" y="417657"/>
                  </a:lnTo>
                  <a:lnTo>
                    <a:pt x="10807975" y="417657"/>
                  </a:lnTo>
                  <a:lnTo>
                    <a:pt x="10819405" y="417657"/>
                  </a:lnTo>
                  <a:lnTo>
                    <a:pt x="10830834" y="417657"/>
                  </a:lnTo>
                  <a:lnTo>
                    <a:pt x="10842265" y="417657"/>
                  </a:lnTo>
                  <a:lnTo>
                    <a:pt x="10853742" y="417657"/>
                  </a:lnTo>
                  <a:lnTo>
                    <a:pt x="10865173" y="417657"/>
                  </a:lnTo>
                  <a:lnTo>
                    <a:pt x="10876602" y="417657"/>
                  </a:lnTo>
                  <a:lnTo>
                    <a:pt x="10888032" y="417657"/>
                  </a:lnTo>
                  <a:lnTo>
                    <a:pt x="10899463" y="417657"/>
                  </a:lnTo>
                  <a:lnTo>
                    <a:pt x="10910892" y="417657"/>
                  </a:lnTo>
                  <a:lnTo>
                    <a:pt x="10922369" y="417657"/>
                  </a:lnTo>
                  <a:lnTo>
                    <a:pt x="10933800" y="417657"/>
                  </a:lnTo>
                  <a:lnTo>
                    <a:pt x="10945230" y="417657"/>
                  </a:lnTo>
                  <a:lnTo>
                    <a:pt x="10956660" y="417657"/>
                  </a:lnTo>
                  <a:lnTo>
                    <a:pt x="10968090" y="417657"/>
                  </a:lnTo>
                  <a:lnTo>
                    <a:pt x="10979567" y="417657"/>
                  </a:lnTo>
                  <a:lnTo>
                    <a:pt x="10990998" y="417657"/>
                  </a:lnTo>
                  <a:lnTo>
                    <a:pt x="11002427" y="417657"/>
                  </a:lnTo>
                  <a:lnTo>
                    <a:pt x="11013858" y="417657"/>
                  </a:lnTo>
                  <a:lnTo>
                    <a:pt x="11025287" y="417657"/>
                  </a:lnTo>
                  <a:lnTo>
                    <a:pt x="11036765" y="417657"/>
                  </a:lnTo>
                  <a:lnTo>
                    <a:pt x="11048195" y="417657"/>
                  </a:lnTo>
                  <a:lnTo>
                    <a:pt x="11059625" y="417657"/>
                  </a:lnTo>
                  <a:lnTo>
                    <a:pt x="11071056" y="417657"/>
                  </a:lnTo>
                  <a:lnTo>
                    <a:pt x="11082485" y="417657"/>
                  </a:lnTo>
                  <a:lnTo>
                    <a:pt x="11093962" y="417657"/>
                  </a:lnTo>
                  <a:lnTo>
                    <a:pt x="11105393" y="417657"/>
                  </a:lnTo>
                  <a:lnTo>
                    <a:pt x="11116823" y="417657"/>
                  </a:lnTo>
                  <a:lnTo>
                    <a:pt x="11128253" y="417657"/>
                  </a:lnTo>
                  <a:lnTo>
                    <a:pt x="11139683" y="417657"/>
                  </a:lnTo>
                  <a:lnTo>
                    <a:pt x="11151160" y="417657"/>
                  </a:lnTo>
                  <a:lnTo>
                    <a:pt x="11162591" y="417657"/>
                  </a:lnTo>
                  <a:lnTo>
                    <a:pt x="11174020" y="417657"/>
                  </a:lnTo>
                  <a:lnTo>
                    <a:pt x="11185451" y="417657"/>
                  </a:lnTo>
                  <a:lnTo>
                    <a:pt x="11196881" y="417657"/>
                  </a:lnTo>
                  <a:lnTo>
                    <a:pt x="11208358" y="417657"/>
                  </a:lnTo>
                  <a:lnTo>
                    <a:pt x="11218359" y="417657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3" name="Freeform 132">
              <a:extLst>
                <a:ext uri="{FF2B5EF4-FFF2-40B4-BE49-F238E27FC236}">
                  <a16:creationId xmlns:a16="http://schemas.microsoft.com/office/drawing/2014/main" id="{51B4FE4F-49D2-8B48-875B-F316284F228D}"/>
                </a:ext>
              </a:extLst>
            </p:cNvPr>
            <p:cNvSpPr/>
            <p:nvPr/>
          </p:nvSpPr>
          <p:spPr>
            <a:xfrm>
              <a:off x="851149" y="5316531"/>
              <a:ext cx="11218359" cy="784231"/>
            </a:xfrm>
            <a:custGeom>
              <a:avLst/>
              <a:gdLst>
                <a:gd name="connsiteX0" fmla="*/ 0 w 11218359"/>
                <a:gd name="connsiteY0" fmla="*/ 784231 h 784231"/>
                <a:gd name="connsiteX1" fmla="*/ 9149 w 11218359"/>
                <a:gd name="connsiteY1" fmla="*/ 784231 h 784231"/>
                <a:gd name="connsiteX2" fmla="*/ 20588 w 11218359"/>
                <a:gd name="connsiteY2" fmla="*/ 784231 h 784231"/>
                <a:gd name="connsiteX3" fmla="*/ 32028 w 11218359"/>
                <a:gd name="connsiteY3" fmla="*/ 784231 h 784231"/>
                <a:gd name="connsiteX4" fmla="*/ 43467 w 11218359"/>
                <a:gd name="connsiteY4" fmla="*/ 784231 h 784231"/>
                <a:gd name="connsiteX5" fmla="*/ 54907 w 11218359"/>
                <a:gd name="connsiteY5" fmla="*/ 784231 h 784231"/>
                <a:gd name="connsiteX6" fmla="*/ 66346 w 11218359"/>
                <a:gd name="connsiteY6" fmla="*/ 784231 h 784231"/>
                <a:gd name="connsiteX7" fmla="*/ 77786 w 11218359"/>
                <a:gd name="connsiteY7" fmla="*/ 784231 h 784231"/>
                <a:gd name="connsiteX8" fmla="*/ 89225 w 11218359"/>
                <a:gd name="connsiteY8" fmla="*/ 784231 h 784231"/>
                <a:gd name="connsiteX9" fmla="*/ 100665 w 11218359"/>
                <a:gd name="connsiteY9" fmla="*/ 784231 h 784231"/>
                <a:gd name="connsiteX10" fmla="*/ 112104 w 11218359"/>
                <a:gd name="connsiteY10" fmla="*/ 784231 h 784231"/>
                <a:gd name="connsiteX11" fmla="*/ 123544 w 11218359"/>
                <a:gd name="connsiteY11" fmla="*/ 784231 h 784231"/>
                <a:gd name="connsiteX12" fmla="*/ 134979 w 11218359"/>
                <a:gd name="connsiteY12" fmla="*/ 784231 h 784231"/>
                <a:gd name="connsiteX13" fmla="*/ 146423 w 11218359"/>
                <a:gd name="connsiteY13" fmla="*/ 784231 h 784231"/>
                <a:gd name="connsiteX14" fmla="*/ 157858 w 11218359"/>
                <a:gd name="connsiteY14" fmla="*/ 784231 h 784231"/>
                <a:gd name="connsiteX15" fmla="*/ 169297 w 11218359"/>
                <a:gd name="connsiteY15" fmla="*/ 784231 h 784231"/>
                <a:gd name="connsiteX16" fmla="*/ 180737 w 11218359"/>
                <a:gd name="connsiteY16" fmla="*/ 784231 h 784231"/>
                <a:gd name="connsiteX17" fmla="*/ 192176 w 11218359"/>
                <a:gd name="connsiteY17" fmla="*/ 784231 h 784231"/>
                <a:gd name="connsiteX18" fmla="*/ 203616 w 11218359"/>
                <a:gd name="connsiteY18" fmla="*/ 784231 h 784231"/>
                <a:gd name="connsiteX19" fmla="*/ 215055 w 11218359"/>
                <a:gd name="connsiteY19" fmla="*/ 784231 h 784231"/>
                <a:gd name="connsiteX20" fmla="*/ 226495 w 11218359"/>
                <a:gd name="connsiteY20" fmla="*/ 784231 h 784231"/>
                <a:gd name="connsiteX21" fmla="*/ 237935 w 11218359"/>
                <a:gd name="connsiteY21" fmla="*/ 784231 h 784231"/>
                <a:gd name="connsiteX22" fmla="*/ 249374 w 11218359"/>
                <a:gd name="connsiteY22" fmla="*/ 784231 h 784231"/>
                <a:gd name="connsiteX23" fmla="*/ 260814 w 11218359"/>
                <a:gd name="connsiteY23" fmla="*/ 784231 h 784231"/>
                <a:gd name="connsiteX24" fmla="*/ 272253 w 11218359"/>
                <a:gd name="connsiteY24" fmla="*/ 784231 h 784231"/>
                <a:gd name="connsiteX25" fmla="*/ 283693 w 11218359"/>
                <a:gd name="connsiteY25" fmla="*/ 784231 h 784231"/>
                <a:gd name="connsiteX26" fmla="*/ 295132 w 11218359"/>
                <a:gd name="connsiteY26" fmla="*/ 784231 h 784231"/>
                <a:gd name="connsiteX27" fmla="*/ 306572 w 11218359"/>
                <a:gd name="connsiteY27" fmla="*/ 784231 h 784231"/>
                <a:gd name="connsiteX28" fmla="*/ 318011 w 11218359"/>
                <a:gd name="connsiteY28" fmla="*/ 784231 h 784231"/>
                <a:gd name="connsiteX29" fmla="*/ 329451 w 11218359"/>
                <a:gd name="connsiteY29" fmla="*/ 784231 h 784231"/>
                <a:gd name="connsiteX30" fmla="*/ 340890 w 11218359"/>
                <a:gd name="connsiteY30" fmla="*/ 784231 h 784231"/>
                <a:gd name="connsiteX31" fmla="*/ 352330 w 11218359"/>
                <a:gd name="connsiteY31" fmla="*/ 784231 h 784231"/>
                <a:gd name="connsiteX32" fmla="*/ 363769 w 11218359"/>
                <a:gd name="connsiteY32" fmla="*/ 784231 h 784231"/>
                <a:gd name="connsiteX33" fmla="*/ 375209 w 11218359"/>
                <a:gd name="connsiteY33" fmla="*/ 784231 h 784231"/>
                <a:gd name="connsiteX34" fmla="*/ 386648 w 11218359"/>
                <a:gd name="connsiteY34" fmla="*/ 784231 h 784231"/>
                <a:gd name="connsiteX35" fmla="*/ 398088 w 11218359"/>
                <a:gd name="connsiteY35" fmla="*/ 784231 h 784231"/>
                <a:gd name="connsiteX36" fmla="*/ 409527 w 11218359"/>
                <a:gd name="connsiteY36" fmla="*/ 784231 h 784231"/>
                <a:gd name="connsiteX37" fmla="*/ 420967 w 11218359"/>
                <a:gd name="connsiteY37" fmla="*/ 784231 h 784231"/>
                <a:gd name="connsiteX38" fmla="*/ 432406 w 11218359"/>
                <a:gd name="connsiteY38" fmla="*/ 784231 h 784231"/>
                <a:gd name="connsiteX39" fmla="*/ 443846 w 11218359"/>
                <a:gd name="connsiteY39" fmla="*/ 784231 h 784231"/>
                <a:gd name="connsiteX40" fmla="*/ 455285 w 11218359"/>
                <a:gd name="connsiteY40" fmla="*/ 784231 h 784231"/>
                <a:gd name="connsiteX41" fmla="*/ 466725 w 11218359"/>
                <a:gd name="connsiteY41" fmla="*/ 784231 h 784231"/>
                <a:gd name="connsiteX42" fmla="*/ 478165 w 11218359"/>
                <a:gd name="connsiteY42" fmla="*/ 784231 h 784231"/>
                <a:gd name="connsiteX43" fmla="*/ 489604 w 11218359"/>
                <a:gd name="connsiteY43" fmla="*/ 784231 h 784231"/>
                <a:gd name="connsiteX44" fmla="*/ 501044 w 11218359"/>
                <a:gd name="connsiteY44" fmla="*/ 784231 h 784231"/>
                <a:gd name="connsiteX45" fmla="*/ 512483 w 11218359"/>
                <a:gd name="connsiteY45" fmla="*/ 784231 h 784231"/>
                <a:gd name="connsiteX46" fmla="*/ 523923 w 11218359"/>
                <a:gd name="connsiteY46" fmla="*/ 784231 h 784231"/>
                <a:gd name="connsiteX47" fmla="*/ 535362 w 11218359"/>
                <a:gd name="connsiteY47" fmla="*/ 784231 h 784231"/>
                <a:gd name="connsiteX48" fmla="*/ 546802 w 11218359"/>
                <a:gd name="connsiteY48" fmla="*/ 784231 h 784231"/>
                <a:gd name="connsiteX49" fmla="*/ 558241 w 11218359"/>
                <a:gd name="connsiteY49" fmla="*/ 784231 h 784231"/>
                <a:gd name="connsiteX50" fmla="*/ 569681 w 11218359"/>
                <a:gd name="connsiteY50" fmla="*/ 784231 h 784231"/>
                <a:gd name="connsiteX51" fmla="*/ 581120 w 11218359"/>
                <a:gd name="connsiteY51" fmla="*/ 784231 h 784231"/>
                <a:gd name="connsiteX52" fmla="*/ 592560 w 11218359"/>
                <a:gd name="connsiteY52" fmla="*/ 784231 h 784231"/>
                <a:gd name="connsiteX53" fmla="*/ 603999 w 11218359"/>
                <a:gd name="connsiteY53" fmla="*/ 784231 h 784231"/>
                <a:gd name="connsiteX54" fmla="*/ 615439 w 11218359"/>
                <a:gd name="connsiteY54" fmla="*/ 784231 h 784231"/>
                <a:gd name="connsiteX55" fmla="*/ 626878 w 11218359"/>
                <a:gd name="connsiteY55" fmla="*/ 784231 h 784231"/>
                <a:gd name="connsiteX56" fmla="*/ 638318 w 11218359"/>
                <a:gd name="connsiteY56" fmla="*/ 784231 h 784231"/>
                <a:gd name="connsiteX57" fmla="*/ 649757 w 11218359"/>
                <a:gd name="connsiteY57" fmla="*/ 784231 h 784231"/>
                <a:gd name="connsiteX58" fmla="*/ 661192 w 11218359"/>
                <a:gd name="connsiteY58" fmla="*/ 784231 h 784231"/>
                <a:gd name="connsiteX59" fmla="*/ 672632 w 11218359"/>
                <a:gd name="connsiteY59" fmla="*/ 784231 h 784231"/>
                <a:gd name="connsiteX60" fmla="*/ 684071 w 11218359"/>
                <a:gd name="connsiteY60" fmla="*/ 784231 h 784231"/>
                <a:gd name="connsiteX61" fmla="*/ 695511 w 11218359"/>
                <a:gd name="connsiteY61" fmla="*/ 784231 h 784231"/>
                <a:gd name="connsiteX62" fmla="*/ 706950 w 11218359"/>
                <a:gd name="connsiteY62" fmla="*/ 784231 h 784231"/>
                <a:gd name="connsiteX63" fmla="*/ 718390 w 11218359"/>
                <a:gd name="connsiteY63" fmla="*/ 784231 h 784231"/>
                <a:gd name="connsiteX64" fmla="*/ 729829 w 11218359"/>
                <a:gd name="connsiteY64" fmla="*/ 784231 h 784231"/>
                <a:gd name="connsiteX65" fmla="*/ 741269 w 11218359"/>
                <a:gd name="connsiteY65" fmla="*/ 784231 h 784231"/>
                <a:gd name="connsiteX66" fmla="*/ 752708 w 11218359"/>
                <a:gd name="connsiteY66" fmla="*/ 784231 h 784231"/>
                <a:gd name="connsiteX67" fmla="*/ 764148 w 11218359"/>
                <a:gd name="connsiteY67" fmla="*/ 784231 h 784231"/>
                <a:gd name="connsiteX68" fmla="*/ 775587 w 11218359"/>
                <a:gd name="connsiteY68" fmla="*/ 784231 h 784231"/>
                <a:gd name="connsiteX69" fmla="*/ 787027 w 11218359"/>
                <a:gd name="connsiteY69" fmla="*/ 784231 h 784231"/>
                <a:gd name="connsiteX70" fmla="*/ 798467 w 11218359"/>
                <a:gd name="connsiteY70" fmla="*/ 784231 h 784231"/>
                <a:gd name="connsiteX71" fmla="*/ 809906 w 11218359"/>
                <a:gd name="connsiteY71" fmla="*/ 784231 h 784231"/>
                <a:gd name="connsiteX72" fmla="*/ 821346 w 11218359"/>
                <a:gd name="connsiteY72" fmla="*/ 784231 h 784231"/>
                <a:gd name="connsiteX73" fmla="*/ 832785 w 11218359"/>
                <a:gd name="connsiteY73" fmla="*/ 784231 h 784231"/>
                <a:gd name="connsiteX74" fmla="*/ 844225 w 11218359"/>
                <a:gd name="connsiteY74" fmla="*/ 784231 h 784231"/>
                <a:gd name="connsiteX75" fmla="*/ 855664 w 11218359"/>
                <a:gd name="connsiteY75" fmla="*/ 784231 h 784231"/>
                <a:gd name="connsiteX76" fmla="*/ 867104 w 11218359"/>
                <a:gd name="connsiteY76" fmla="*/ 784231 h 784231"/>
                <a:gd name="connsiteX77" fmla="*/ 878543 w 11218359"/>
                <a:gd name="connsiteY77" fmla="*/ 784231 h 784231"/>
                <a:gd name="connsiteX78" fmla="*/ 889983 w 11218359"/>
                <a:gd name="connsiteY78" fmla="*/ 784231 h 784231"/>
                <a:gd name="connsiteX79" fmla="*/ 901422 w 11218359"/>
                <a:gd name="connsiteY79" fmla="*/ 784231 h 784231"/>
                <a:gd name="connsiteX80" fmla="*/ 912862 w 11218359"/>
                <a:gd name="connsiteY80" fmla="*/ 784231 h 784231"/>
                <a:gd name="connsiteX81" fmla="*/ 924301 w 11218359"/>
                <a:gd name="connsiteY81" fmla="*/ 784231 h 784231"/>
                <a:gd name="connsiteX82" fmla="*/ 935741 w 11218359"/>
                <a:gd name="connsiteY82" fmla="*/ 784231 h 784231"/>
                <a:gd name="connsiteX83" fmla="*/ 947180 w 11218359"/>
                <a:gd name="connsiteY83" fmla="*/ 784231 h 784231"/>
                <a:gd name="connsiteX84" fmla="*/ 958620 w 11218359"/>
                <a:gd name="connsiteY84" fmla="*/ 784231 h 784231"/>
                <a:gd name="connsiteX85" fmla="*/ 970059 w 11218359"/>
                <a:gd name="connsiteY85" fmla="*/ 784231 h 784231"/>
                <a:gd name="connsiteX86" fmla="*/ 981499 w 11218359"/>
                <a:gd name="connsiteY86" fmla="*/ 784231 h 784231"/>
                <a:gd name="connsiteX87" fmla="*/ 992938 w 11218359"/>
                <a:gd name="connsiteY87" fmla="*/ 784231 h 784231"/>
                <a:gd name="connsiteX88" fmla="*/ 1004378 w 11218359"/>
                <a:gd name="connsiteY88" fmla="*/ 784231 h 784231"/>
                <a:gd name="connsiteX89" fmla="*/ 1015818 w 11218359"/>
                <a:gd name="connsiteY89" fmla="*/ 784231 h 784231"/>
                <a:gd name="connsiteX90" fmla="*/ 1027257 w 11218359"/>
                <a:gd name="connsiteY90" fmla="*/ 784231 h 784231"/>
                <a:gd name="connsiteX91" fmla="*/ 1038697 w 11218359"/>
                <a:gd name="connsiteY91" fmla="*/ 784231 h 784231"/>
                <a:gd name="connsiteX92" fmla="*/ 1050136 w 11218359"/>
                <a:gd name="connsiteY92" fmla="*/ 784231 h 784231"/>
                <a:gd name="connsiteX93" fmla="*/ 1061576 w 11218359"/>
                <a:gd name="connsiteY93" fmla="*/ 784231 h 784231"/>
                <a:gd name="connsiteX94" fmla="*/ 1073015 w 11218359"/>
                <a:gd name="connsiteY94" fmla="*/ 784231 h 784231"/>
                <a:gd name="connsiteX95" fmla="*/ 1084455 w 11218359"/>
                <a:gd name="connsiteY95" fmla="*/ 784231 h 784231"/>
                <a:gd name="connsiteX96" fmla="*/ 1095894 w 11218359"/>
                <a:gd name="connsiteY96" fmla="*/ 784231 h 784231"/>
                <a:gd name="connsiteX97" fmla="*/ 1107334 w 11218359"/>
                <a:gd name="connsiteY97" fmla="*/ 784231 h 784231"/>
                <a:gd name="connsiteX98" fmla="*/ 1118773 w 11218359"/>
                <a:gd name="connsiteY98" fmla="*/ 784231 h 784231"/>
                <a:gd name="connsiteX99" fmla="*/ 1130213 w 11218359"/>
                <a:gd name="connsiteY99" fmla="*/ 784231 h 784231"/>
                <a:gd name="connsiteX100" fmla="*/ 1141652 w 11218359"/>
                <a:gd name="connsiteY100" fmla="*/ 784231 h 784231"/>
                <a:gd name="connsiteX101" fmla="*/ 1153092 w 11218359"/>
                <a:gd name="connsiteY101" fmla="*/ 784231 h 784231"/>
                <a:gd name="connsiteX102" fmla="*/ 1164531 w 11218359"/>
                <a:gd name="connsiteY102" fmla="*/ 784231 h 784231"/>
                <a:gd name="connsiteX103" fmla="*/ 1175971 w 11218359"/>
                <a:gd name="connsiteY103" fmla="*/ 784231 h 784231"/>
                <a:gd name="connsiteX104" fmla="*/ 1187406 w 11218359"/>
                <a:gd name="connsiteY104" fmla="*/ 784231 h 784231"/>
                <a:gd name="connsiteX105" fmla="*/ 1198845 w 11218359"/>
                <a:gd name="connsiteY105" fmla="*/ 784231 h 784231"/>
                <a:gd name="connsiteX106" fmla="*/ 1210285 w 11218359"/>
                <a:gd name="connsiteY106" fmla="*/ 784231 h 784231"/>
                <a:gd name="connsiteX107" fmla="*/ 1221724 w 11218359"/>
                <a:gd name="connsiteY107" fmla="*/ 784231 h 784231"/>
                <a:gd name="connsiteX108" fmla="*/ 1233164 w 11218359"/>
                <a:gd name="connsiteY108" fmla="*/ 784231 h 784231"/>
                <a:gd name="connsiteX109" fmla="*/ 1244603 w 11218359"/>
                <a:gd name="connsiteY109" fmla="*/ 784231 h 784231"/>
                <a:gd name="connsiteX110" fmla="*/ 1256043 w 11218359"/>
                <a:gd name="connsiteY110" fmla="*/ 784231 h 784231"/>
                <a:gd name="connsiteX111" fmla="*/ 1267482 w 11218359"/>
                <a:gd name="connsiteY111" fmla="*/ 784231 h 784231"/>
                <a:gd name="connsiteX112" fmla="*/ 1278922 w 11218359"/>
                <a:gd name="connsiteY112" fmla="*/ 784231 h 784231"/>
                <a:gd name="connsiteX113" fmla="*/ 1290361 w 11218359"/>
                <a:gd name="connsiteY113" fmla="*/ 784231 h 784231"/>
                <a:gd name="connsiteX114" fmla="*/ 1301801 w 11218359"/>
                <a:gd name="connsiteY114" fmla="*/ 784231 h 784231"/>
                <a:gd name="connsiteX115" fmla="*/ 1313240 w 11218359"/>
                <a:gd name="connsiteY115" fmla="*/ 784231 h 784231"/>
                <a:gd name="connsiteX116" fmla="*/ 1324680 w 11218359"/>
                <a:gd name="connsiteY116" fmla="*/ 784231 h 784231"/>
                <a:gd name="connsiteX117" fmla="*/ 1336120 w 11218359"/>
                <a:gd name="connsiteY117" fmla="*/ 784231 h 784231"/>
                <a:gd name="connsiteX118" fmla="*/ 1347559 w 11218359"/>
                <a:gd name="connsiteY118" fmla="*/ 784231 h 784231"/>
                <a:gd name="connsiteX119" fmla="*/ 1358999 w 11218359"/>
                <a:gd name="connsiteY119" fmla="*/ 784231 h 784231"/>
                <a:gd name="connsiteX120" fmla="*/ 1370438 w 11218359"/>
                <a:gd name="connsiteY120" fmla="*/ 784231 h 784231"/>
                <a:gd name="connsiteX121" fmla="*/ 1381878 w 11218359"/>
                <a:gd name="connsiteY121" fmla="*/ 784231 h 784231"/>
                <a:gd name="connsiteX122" fmla="*/ 1393317 w 11218359"/>
                <a:gd name="connsiteY122" fmla="*/ 784231 h 784231"/>
                <a:gd name="connsiteX123" fmla="*/ 1404757 w 11218359"/>
                <a:gd name="connsiteY123" fmla="*/ 784231 h 784231"/>
                <a:gd name="connsiteX124" fmla="*/ 1416196 w 11218359"/>
                <a:gd name="connsiteY124" fmla="*/ 784231 h 784231"/>
                <a:gd name="connsiteX125" fmla="*/ 1427636 w 11218359"/>
                <a:gd name="connsiteY125" fmla="*/ 784231 h 784231"/>
                <a:gd name="connsiteX126" fmla="*/ 1439075 w 11218359"/>
                <a:gd name="connsiteY126" fmla="*/ 784231 h 784231"/>
                <a:gd name="connsiteX127" fmla="*/ 1450515 w 11218359"/>
                <a:gd name="connsiteY127" fmla="*/ 784231 h 784231"/>
                <a:gd name="connsiteX128" fmla="*/ 1461954 w 11218359"/>
                <a:gd name="connsiteY128" fmla="*/ 784231 h 784231"/>
                <a:gd name="connsiteX129" fmla="*/ 1473394 w 11218359"/>
                <a:gd name="connsiteY129" fmla="*/ 784231 h 784231"/>
                <a:gd name="connsiteX130" fmla="*/ 1484833 w 11218359"/>
                <a:gd name="connsiteY130" fmla="*/ 784231 h 784231"/>
                <a:gd name="connsiteX131" fmla="*/ 1496273 w 11218359"/>
                <a:gd name="connsiteY131" fmla="*/ 784231 h 784231"/>
                <a:gd name="connsiteX132" fmla="*/ 1507712 w 11218359"/>
                <a:gd name="connsiteY132" fmla="*/ 784231 h 784231"/>
                <a:gd name="connsiteX133" fmla="*/ 1519152 w 11218359"/>
                <a:gd name="connsiteY133" fmla="*/ 784231 h 784231"/>
                <a:gd name="connsiteX134" fmla="*/ 1530591 w 11218359"/>
                <a:gd name="connsiteY134" fmla="*/ 784231 h 784231"/>
                <a:gd name="connsiteX135" fmla="*/ 1542031 w 11218359"/>
                <a:gd name="connsiteY135" fmla="*/ 784231 h 784231"/>
                <a:gd name="connsiteX136" fmla="*/ 1553471 w 11218359"/>
                <a:gd name="connsiteY136" fmla="*/ 784231 h 784231"/>
                <a:gd name="connsiteX137" fmla="*/ 1564910 w 11218359"/>
                <a:gd name="connsiteY137" fmla="*/ 784231 h 784231"/>
                <a:gd name="connsiteX138" fmla="*/ 1576349 w 11218359"/>
                <a:gd name="connsiteY138" fmla="*/ 784231 h 784231"/>
                <a:gd name="connsiteX139" fmla="*/ 1587789 w 11218359"/>
                <a:gd name="connsiteY139" fmla="*/ 784231 h 784231"/>
                <a:gd name="connsiteX140" fmla="*/ 1599229 w 11218359"/>
                <a:gd name="connsiteY140" fmla="*/ 784231 h 784231"/>
                <a:gd name="connsiteX141" fmla="*/ 1610668 w 11218359"/>
                <a:gd name="connsiteY141" fmla="*/ 784231 h 784231"/>
                <a:gd name="connsiteX142" fmla="*/ 1622107 w 11218359"/>
                <a:gd name="connsiteY142" fmla="*/ 784231 h 784231"/>
                <a:gd name="connsiteX143" fmla="*/ 1633547 w 11218359"/>
                <a:gd name="connsiteY143" fmla="*/ 784231 h 784231"/>
                <a:gd name="connsiteX144" fmla="*/ 1644987 w 11218359"/>
                <a:gd name="connsiteY144" fmla="*/ 784231 h 784231"/>
                <a:gd name="connsiteX145" fmla="*/ 1656426 w 11218359"/>
                <a:gd name="connsiteY145" fmla="*/ 784231 h 784231"/>
                <a:gd name="connsiteX146" fmla="*/ 1667866 w 11218359"/>
                <a:gd name="connsiteY146" fmla="*/ 784231 h 784231"/>
                <a:gd name="connsiteX147" fmla="*/ 1679305 w 11218359"/>
                <a:gd name="connsiteY147" fmla="*/ 784231 h 784231"/>
                <a:gd name="connsiteX148" fmla="*/ 1690745 w 11218359"/>
                <a:gd name="connsiteY148" fmla="*/ 784231 h 784231"/>
                <a:gd name="connsiteX149" fmla="*/ 1702184 w 11218359"/>
                <a:gd name="connsiteY149" fmla="*/ 784231 h 784231"/>
                <a:gd name="connsiteX150" fmla="*/ 1713619 w 11218359"/>
                <a:gd name="connsiteY150" fmla="*/ 784231 h 784231"/>
                <a:gd name="connsiteX151" fmla="*/ 1725063 w 11218359"/>
                <a:gd name="connsiteY151" fmla="*/ 784231 h 784231"/>
                <a:gd name="connsiteX152" fmla="*/ 1736498 w 11218359"/>
                <a:gd name="connsiteY152" fmla="*/ 784231 h 784231"/>
                <a:gd name="connsiteX153" fmla="*/ 1747938 w 11218359"/>
                <a:gd name="connsiteY153" fmla="*/ 784231 h 784231"/>
                <a:gd name="connsiteX154" fmla="*/ 1759377 w 11218359"/>
                <a:gd name="connsiteY154" fmla="*/ 784231 h 784231"/>
                <a:gd name="connsiteX155" fmla="*/ 1770817 w 11218359"/>
                <a:gd name="connsiteY155" fmla="*/ 784231 h 784231"/>
                <a:gd name="connsiteX156" fmla="*/ 1782256 w 11218359"/>
                <a:gd name="connsiteY156" fmla="*/ 784231 h 784231"/>
                <a:gd name="connsiteX157" fmla="*/ 1793696 w 11218359"/>
                <a:gd name="connsiteY157" fmla="*/ 784231 h 784231"/>
                <a:gd name="connsiteX158" fmla="*/ 1805135 w 11218359"/>
                <a:gd name="connsiteY158" fmla="*/ 784231 h 784231"/>
                <a:gd name="connsiteX159" fmla="*/ 1816575 w 11218359"/>
                <a:gd name="connsiteY159" fmla="*/ 784231 h 784231"/>
                <a:gd name="connsiteX160" fmla="*/ 1828014 w 11218359"/>
                <a:gd name="connsiteY160" fmla="*/ 784231 h 784231"/>
                <a:gd name="connsiteX161" fmla="*/ 1839454 w 11218359"/>
                <a:gd name="connsiteY161" fmla="*/ 784231 h 784231"/>
                <a:gd name="connsiteX162" fmla="*/ 1850893 w 11218359"/>
                <a:gd name="connsiteY162" fmla="*/ 784231 h 784231"/>
                <a:gd name="connsiteX163" fmla="*/ 1862333 w 11218359"/>
                <a:gd name="connsiteY163" fmla="*/ 784231 h 784231"/>
                <a:gd name="connsiteX164" fmla="*/ 1873772 w 11218359"/>
                <a:gd name="connsiteY164" fmla="*/ 784231 h 784231"/>
                <a:gd name="connsiteX165" fmla="*/ 1885212 w 11218359"/>
                <a:gd name="connsiteY165" fmla="*/ 784231 h 784231"/>
                <a:gd name="connsiteX166" fmla="*/ 1896651 w 11218359"/>
                <a:gd name="connsiteY166" fmla="*/ 784231 h 784231"/>
                <a:gd name="connsiteX167" fmla="*/ 1908091 w 11218359"/>
                <a:gd name="connsiteY167" fmla="*/ 784231 h 784231"/>
                <a:gd name="connsiteX168" fmla="*/ 1919531 w 11218359"/>
                <a:gd name="connsiteY168" fmla="*/ 784231 h 784231"/>
                <a:gd name="connsiteX169" fmla="*/ 1930970 w 11218359"/>
                <a:gd name="connsiteY169" fmla="*/ 784231 h 784231"/>
                <a:gd name="connsiteX170" fmla="*/ 1942409 w 11218359"/>
                <a:gd name="connsiteY170" fmla="*/ 536343 h 784231"/>
                <a:gd name="connsiteX171" fmla="*/ 1953849 w 11218359"/>
                <a:gd name="connsiteY171" fmla="*/ 34552 h 784231"/>
                <a:gd name="connsiteX172" fmla="*/ 1965289 w 11218359"/>
                <a:gd name="connsiteY172" fmla="*/ 54083 h 784231"/>
                <a:gd name="connsiteX173" fmla="*/ 1976728 w 11218359"/>
                <a:gd name="connsiteY173" fmla="*/ 300471 h 784231"/>
                <a:gd name="connsiteX174" fmla="*/ 1988168 w 11218359"/>
                <a:gd name="connsiteY174" fmla="*/ 399626 h 784231"/>
                <a:gd name="connsiteX175" fmla="*/ 1999607 w 11218359"/>
                <a:gd name="connsiteY175" fmla="*/ 153238 h 784231"/>
                <a:gd name="connsiteX176" fmla="*/ 2011047 w 11218359"/>
                <a:gd name="connsiteY176" fmla="*/ 300471 h 784231"/>
                <a:gd name="connsiteX177" fmla="*/ 2022486 w 11218359"/>
                <a:gd name="connsiteY177" fmla="*/ 129202 h 784231"/>
                <a:gd name="connsiteX178" fmla="*/ 2033926 w 11218359"/>
                <a:gd name="connsiteY178" fmla="*/ 0 h 784231"/>
                <a:gd name="connsiteX179" fmla="*/ 2045365 w 11218359"/>
                <a:gd name="connsiteY179" fmla="*/ 507797 h 784231"/>
                <a:gd name="connsiteX180" fmla="*/ 2056805 w 11218359"/>
                <a:gd name="connsiteY180" fmla="*/ 781226 h 784231"/>
                <a:gd name="connsiteX181" fmla="*/ 2068244 w 11218359"/>
                <a:gd name="connsiteY181" fmla="*/ 784231 h 784231"/>
                <a:gd name="connsiteX182" fmla="*/ 2079684 w 11218359"/>
                <a:gd name="connsiteY182" fmla="*/ 781226 h 784231"/>
                <a:gd name="connsiteX183" fmla="*/ 2091123 w 11218359"/>
                <a:gd name="connsiteY183" fmla="*/ 784231 h 784231"/>
                <a:gd name="connsiteX184" fmla="*/ 2102563 w 11218359"/>
                <a:gd name="connsiteY184" fmla="*/ 784231 h 784231"/>
                <a:gd name="connsiteX185" fmla="*/ 2114002 w 11218359"/>
                <a:gd name="connsiteY185" fmla="*/ 784231 h 784231"/>
                <a:gd name="connsiteX186" fmla="*/ 2125442 w 11218359"/>
                <a:gd name="connsiteY186" fmla="*/ 784231 h 784231"/>
                <a:gd name="connsiteX187" fmla="*/ 2136882 w 11218359"/>
                <a:gd name="connsiteY187" fmla="*/ 784231 h 784231"/>
                <a:gd name="connsiteX188" fmla="*/ 2148321 w 11218359"/>
                <a:gd name="connsiteY188" fmla="*/ 784231 h 784231"/>
                <a:gd name="connsiteX189" fmla="*/ 2159760 w 11218359"/>
                <a:gd name="connsiteY189" fmla="*/ 784231 h 784231"/>
                <a:gd name="connsiteX190" fmla="*/ 2171200 w 11218359"/>
                <a:gd name="connsiteY190" fmla="*/ 784231 h 784231"/>
                <a:gd name="connsiteX191" fmla="*/ 2182640 w 11218359"/>
                <a:gd name="connsiteY191" fmla="*/ 784231 h 784231"/>
                <a:gd name="connsiteX192" fmla="*/ 2194079 w 11218359"/>
                <a:gd name="connsiteY192" fmla="*/ 784231 h 784231"/>
                <a:gd name="connsiteX193" fmla="*/ 2205519 w 11218359"/>
                <a:gd name="connsiteY193" fmla="*/ 784231 h 784231"/>
                <a:gd name="connsiteX194" fmla="*/ 2216958 w 11218359"/>
                <a:gd name="connsiteY194" fmla="*/ 784231 h 784231"/>
                <a:gd name="connsiteX195" fmla="*/ 2228393 w 11218359"/>
                <a:gd name="connsiteY195" fmla="*/ 784231 h 784231"/>
                <a:gd name="connsiteX196" fmla="*/ 2239837 w 11218359"/>
                <a:gd name="connsiteY196" fmla="*/ 784231 h 784231"/>
                <a:gd name="connsiteX197" fmla="*/ 2251272 w 11218359"/>
                <a:gd name="connsiteY197" fmla="*/ 784231 h 784231"/>
                <a:gd name="connsiteX198" fmla="*/ 2262716 w 11218359"/>
                <a:gd name="connsiteY198" fmla="*/ 784231 h 784231"/>
                <a:gd name="connsiteX199" fmla="*/ 2274151 w 11218359"/>
                <a:gd name="connsiteY199" fmla="*/ 784231 h 784231"/>
                <a:gd name="connsiteX200" fmla="*/ 2285591 w 11218359"/>
                <a:gd name="connsiteY200" fmla="*/ 784231 h 784231"/>
                <a:gd name="connsiteX201" fmla="*/ 2297030 w 11218359"/>
                <a:gd name="connsiteY201" fmla="*/ 784231 h 784231"/>
                <a:gd name="connsiteX202" fmla="*/ 2308470 w 11218359"/>
                <a:gd name="connsiteY202" fmla="*/ 784231 h 784231"/>
                <a:gd name="connsiteX203" fmla="*/ 2319909 w 11218359"/>
                <a:gd name="connsiteY203" fmla="*/ 784231 h 784231"/>
                <a:gd name="connsiteX204" fmla="*/ 2331349 w 11218359"/>
                <a:gd name="connsiteY204" fmla="*/ 784231 h 784231"/>
                <a:gd name="connsiteX205" fmla="*/ 2342788 w 11218359"/>
                <a:gd name="connsiteY205" fmla="*/ 784231 h 784231"/>
                <a:gd name="connsiteX206" fmla="*/ 2354228 w 11218359"/>
                <a:gd name="connsiteY206" fmla="*/ 784231 h 784231"/>
                <a:gd name="connsiteX207" fmla="*/ 2365667 w 11218359"/>
                <a:gd name="connsiteY207" fmla="*/ 784231 h 784231"/>
                <a:gd name="connsiteX208" fmla="*/ 2377107 w 11218359"/>
                <a:gd name="connsiteY208" fmla="*/ 784231 h 784231"/>
                <a:gd name="connsiteX209" fmla="*/ 2388546 w 11218359"/>
                <a:gd name="connsiteY209" fmla="*/ 784231 h 784231"/>
                <a:gd name="connsiteX210" fmla="*/ 2399986 w 11218359"/>
                <a:gd name="connsiteY210" fmla="*/ 784231 h 784231"/>
                <a:gd name="connsiteX211" fmla="*/ 2411425 w 11218359"/>
                <a:gd name="connsiteY211" fmla="*/ 784231 h 784231"/>
                <a:gd name="connsiteX212" fmla="*/ 2422865 w 11218359"/>
                <a:gd name="connsiteY212" fmla="*/ 784231 h 784231"/>
                <a:gd name="connsiteX213" fmla="*/ 2434304 w 11218359"/>
                <a:gd name="connsiteY213" fmla="*/ 784231 h 784231"/>
                <a:gd name="connsiteX214" fmla="*/ 2445744 w 11218359"/>
                <a:gd name="connsiteY214" fmla="*/ 784231 h 784231"/>
                <a:gd name="connsiteX215" fmla="*/ 2457184 w 11218359"/>
                <a:gd name="connsiteY215" fmla="*/ 784231 h 784231"/>
                <a:gd name="connsiteX216" fmla="*/ 2468623 w 11218359"/>
                <a:gd name="connsiteY216" fmla="*/ 784231 h 784231"/>
                <a:gd name="connsiteX217" fmla="*/ 2480062 w 11218359"/>
                <a:gd name="connsiteY217" fmla="*/ 784231 h 784231"/>
                <a:gd name="connsiteX218" fmla="*/ 2491502 w 11218359"/>
                <a:gd name="connsiteY218" fmla="*/ 784231 h 784231"/>
                <a:gd name="connsiteX219" fmla="*/ 2502942 w 11218359"/>
                <a:gd name="connsiteY219" fmla="*/ 784231 h 784231"/>
                <a:gd name="connsiteX220" fmla="*/ 2514381 w 11218359"/>
                <a:gd name="connsiteY220" fmla="*/ 784231 h 784231"/>
                <a:gd name="connsiteX221" fmla="*/ 2525821 w 11218359"/>
                <a:gd name="connsiteY221" fmla="*/ 784231 h 784231"/>
                <a:gd name="connsiteX222" fmla="*/ 2537260 w 11218359"/>
                <a:gd name="connsiteY222" fmla="*/ 784231 h 784231"/>
                <a:gd name="connsiteX223" fmla="*/ 2548700 w 11218359"/>
                <a:gd name="connsiteY223" fmla="*/ 784231 h 784231"/>
                <a:gd name="connsiteX224" fmla="*/ 2560139 w 11218359"/>
                <a:gd name="connsiteY224" fmla="*/ 784231 h 784231"/>
                <a:gd name="connsiteX225" fmla="*/ 2571579 w 11218359"/>
                <a:gd name="connsiteY225" fmla="*/ 784231 h 784231"/>
                <a:gd name="connsiteX226" fmla="*/ 2583018 w 11218359"/>
                <a:gd name="connsiteY226" fmla="*/ 784231 h 784231"/>
                <a:gd name="connsiteX227" fmla="*/ 2594458 w 11218359"/>
                <a:gd name="connsiteY227" fmla="*/ 784231 h 784231"/>
                <a:gd name="connsiteX228" fmla="*/ 2605897 w 11218359"/>
                <a:gd name="connsiteY228" fmla="*/ 784231 h 784231"/>
                <a:gd name="connsiteX229" fmla="*/ 2617337 w 11218359"/>
                <a:gd name="connsiteY229" fmla="*/ 784231 h 784231"/>
                <a:gd name="connsiteX230" fmla="*/ 2628776 w 11218359"/>
                <a:gd name="connsiteY230" fmla="*/ 784231 h 784231"/>
                <a:gd name="connsiteX231" fmla="*/ 2640216 w 11218359"/>
                <a:gd name="connsiteY231" fmla="*/ 784231 h 784231"/>
                <a:gd name="connsiteX232" fmla="*/ 2651655 w 11218359"/>
                <a:gd name="connsiteY232" fmla="*/ 784231 h 784231"/>
                <a:gd name="connsiteX233" fmla="*/ 2663095 w 11218359"/>
                <a:gd name="connsiteY233" fmla="*/ 784231 h 784231"/>
                <a:gd name="connsiteX234" fmla="*/ 2674535 w 11218359"/>
                <a:gd name="connsiteY234" fmla="*/ 784231 h 784231"/>
                <a:gd name="connsiteX235" fmla="*/ 2685974 w 11218359"/>
                <a:gd name="connsiteY235" fmla="*/ 784231 h 784231"/>
                <a:gd name="connsiteX236" fmla="*/ 2697413 w 11218359"/>
                <a:gd name="connsiteY236" fmla="*/ 784231 h 784231"/>
                <a:gd name="connsiteX237" fmla="*/ 2708853 w 11218359"/>
                <a:gd name="connsiteY237" fmla="*/ 784231 h 784231"/>
                <a:gd name="connsiteX238" fmla="*/ 2720293 w 11218359"/>
                <a:gd name="connsiteY238" fmla="*/ 784231 h 784231"/>
                <a:gd name="connsiteX239" fmla="*/ 2731727 w 11218359"/>
                <a:gd name="connsiteY239" fmla="*/ 784231 h 784231"/>
                <a:gd name="connsiteX240" fmla="*/ 2743172 w 11218359"/>
                <a:gd name="connsiteY240" fmla="*/ 784231 h 784231"/>
                <a:gd name="connsiteX241" fmla="*/ 2754611 w 11218359"/>
                <a:gd name="connsiteY241" fmla="*/ 784231 h 784231"/>
                <a:gd name="connsiteX242" fmla="*/ 2766046 w 11218359"/>
                <a:gd name="connsiteY242" fmla="*/ 784231 h 784231"/>
                <a:gd name="connsiteX243" fmla="*/ 2777490 w 11218359"/>
                <a:gd name="connsiteY243" fmla="*/ 784231 h 784231"/>
                <a:gd name="connsiteX244" fmla="*/ 2788925 w 11218359"/>
                <a:gd name="connsiteY244" fmla="*/ 784231 h 784231"/>
                <a:gd name="connsiteX245" fmla="*/ 2800364 w 11218359"/>
                <a:gd name="connsiteY245" fmla="*/ 784231 h 784231"/>
                <a:gd name="connsiteX246" fmla="*/ 2811804 w 11218359"/>
                <a:gd name="connsiteY246" fmla="*/ 784231 h 784231"/>
                <a:gd name="connsiteX247" fmla="*/ 2823243 w 11218359"/>
                <a:gd name="connsiteY247" fmla="*/ 784231 h 784231"/>
                <a:gd name="connsiteX248" fmla="*/ 2834683 w 11218359"/>
                <a:gd name="connsiteY248" fmla="*/ 784231 h 784231"/>
                <a:gd name="connsiteX249" fmla="*/ 2846123 w 11218359"/>
                <a:gd name="connsiteY249" fmla="*/ 784231 h 784231"/>
                <a:gd name="connsiteX250" fmla="*/ 2857562 w 11218359"/>
                <a:gd name="connsiteY250" fmla="*/ 784231 h 784231"/>
                <a:gd name="connsiteX251" fmla="*/ 2869001 w 11218359"/>
                <a:gd name="connsiteY251" fmla="*/ 784231 h 784231"/>
                <a:gd name="connsiteX252" fmla="*/ 2880441 w 11218359"/>
                <a:gd name="connsiteY252" fmla="*/ 784231 h 784231"/>
                <a:gd name="connsiteX253" fmla="*/ 2891881 w 11218359"/>
                <a:gd name="connsiteY253" fmla="*/ 784231 h 784231"/>
                <a:gd name="connsiteX254" fmla="*/ 2903320 w 11218359"/>
                <a:gd name="connsiteY254" fmla="*/ 784231 h 784231"/>
                <a:gd name="connsiteX255" fmla="*/ 2914760 w 11218359"/>
                <a:gd name="connsiteY255" fmla="*/ 784231 h 784231"/>
                <a:gd name="connsiteX256" fmla="*/ 2926199 w 11218359"/>
                <a:gd name="connsiteY256" fmla="*/ 784231 h 784231"/>
                <a:gd name="connsiteX257" fmla="*/ 2937639 w 11218359"/>
                <a:gd name="connsiteY257" fmla="*/ 784231 h 784231"/>
                <a:gd name="connsiteX258" fmla="*/ 2949078 w 11218359"/>
                <a:gd name="connsiteY258" fmla="*/ 784231 h 784231"/>
                <a:gd name="connsiteX259" fmla="*/ 2960518 w 11218359"/>
                <a:gd name="connsiteY259" fmla="*/ 784231 h 784231"/>
                <a:gd name="connsiteX260" fmla="*/ 2971957 w 11218359"/>
                <a:gd name="connsiteY260" fmla="*/ 784231 h 784231"/>
                <a:gd name="connsiteX261" fmla="*/ 2983397 w 11218359"/>
                <a:gd name="connsiteY261" fmla="*/ 784231 h 784231"/>
                <a:gd name="connsiteX262" fmla="*/ 2994837 w 11218359"/>
                <a:gd name="connsiteY262" fmla="*/ 784231 h 784231"/>
                <a:gd name="connsiteX263" fmla="*/ 3006276 w 11218359"/>
                <a:gd name="connsiteY263" fmla="*/ 784231 h 784231"/>
                <a:gd name="connsiteX264" fmla="*/ 3017715 w 11218359"/>
                <a:gd name="connsiteY264" fmla="*/ 784231 h 784231"/>
                <a:gd name="connsiteX265" fmla="*/ 3029155 w 11218359"/>
                <a:gd name="connsiteY265" fmla="*/ 784231 h 784231"/>
                <a:gd name="connsiteX266" fmla="*/ 3040594 w 11218359"/>
                <a:gd name="connsiteY266" fmla="*/ 784231 h 784231"/>
                <a:gd name="connsiteX267" fmla="*/ 3052034 w 11218359"/>
                <a:gd name="connsiteY267" fmla="*/ 784231 h 784231"/>
                <a:gd name="connsiteX268" fmla="*/ 3063474 w 11218359"/>
                <a:gd name="connsiteY268" fmla="*/ 784231 h 784231"/>
                <a:gd name="connsiteX269" fmla="*/ 3074913 w 11218359"/>
                <a:gd name="connsiteY269" fmla="*/ 784231 h 784231"/>
                <a:gd name="connsiteX270" fmla="*/ 3086352 w 11218359"/>
                <a:gd name="connsiteY270" fmla="*/ 784231 h 784231"/>
                <a:gd name="connsiteX271" fmla="*/ 3097792 w 11218359"/>
                <a:gd name="connsiteY271" fmla="*/ 784231 h 784231"/>
                <a:gd name="connsiteX272" fmla="*/ 3109232 w 11218359"/>
                <a:gd name="connsiteY272" fmla="*/ 784231 h 784231"/>
                <a:gd name="connsiteX273" fmla="*/ 3120671 w 11218359"/>
                <a:gd name="connsiteY273" fmla="*/ 784231 h 784231"/>
                <a:gd name="connsiteX274" fmla="*/ 3132111 w 11218359"/>
                <a:gd name="connsiteY274" fmla="*/ 784231 h 784231"/>
                <a:gd name="connsiteX275" fmla="*/ 3143550 w 11218359"/>
                <a:gd name="connsiteY275" fmla="*/ 784231 h 784231"/>
                <a:gd name="connsiteX276" fmla="*/ 3154990 w 11218359"/>
                <a:gd name="connsiteY276" fmla="*/ 784231 h 784231"/>
                <a:gd name="connsiteX277" fmla="*/ 3166429 w 11218359"/>
                <a:gd name="connsiteY277" fmla="*/ 784231 h 784231"/>
                <a:gd name="connsiteX278" fmla="*/ 3177869 w 11218359"/>
                <a:gd name="connsiteY278" fmla="*/ 784231 h 784231"/>
                <a:gd name="connsiteX279" fmla="*/ 3189308 w 11218359"/>
                <a:gd name="connsiteY279" fmla="*/ 784231 h 784231"/>
                <a:gd name="connsiteX280" fmla="*/ 3200748 w 11218359"/>
                <a:gd name="connsiteY280" fmla="*/ 784231 h 784231"/>
                <a:gd name="connsiteX281" fmla="*/ 3212187 w 11218359"/>
                <a:gd name="connsiteY281" fmla="*/ 784231 h 784231"/>
                <a:gd name="connsiteX282" fmla="*/ 3223627 w 11218359"/>
                <a:gd name="connsiteY282" fmla="*/ 784231 h 784231"/>
                <a:gd name="connsiteX283" fmla="*/ 3235066 w 11218359"/>
                <a:gd name="connsiteY283" fmla="*/ 784231 h 784231"/>
                <a:gd name="connsiteX284" fmla="*/ 3246501 w 11218359"/>
                <a:gd name="connsiteY284" fmla="*/ 784231 h 784231"/>
                <a:gd name="connsiteX285" fmla="*/ 3257945 w 11218359"/>
                <a:gd name="connsiteY285" fmla="*/ 784231 h 784231"/>
                <a:gd name="connsiteX286" fmla="*/ 3269385 w 11218359"/>
                <a:gd name="connsiteY286" fmla="*/ 784231 h 784231"/>
                <a:gd name="connsiteX287" fmla="*/ 3280825 w 11218359"/>
                <a:gd name="connsiteY287" fmla="*/ 784231 h 784231"/>
                <a:gd name="connsiteX288" fmla="*/ 3292264 w 11218359"/>
                <a:gd name="connsiteY288" fmla="*/ 784231 h 784231"/>
                <a:gd name="connsiteX289" fmla="*/ 3303699 w 11218359"/>
                <a:gd name="connsiteY289" fmla="*/ 784231 h 784231"/>
                <a:gd name="connsiteX290" fmla="*/ 3315143 w 11218359"/>
                <a:gd name="connsiteY290" fmla="*/ 784231 h 784231"/>
                <a:gd name="connsiteX291" fmla="*/ 3326578 w 11218359"/>
                <a:gd name="connsiteY291" fmla="*/ 784231 h 784231"/>
                <a:gd name="connsiteX292" fmla="*/ 3338017 w 11218359"/>
                <a:gd name="connsiteY292" fmla="*/ 784231 h 784231"/>
                <a:gd name="connsiteX293" fmla="*/ 3349457 w 11218359"/>
                <a:gd name="connsiteY293" fmla="*/ 784231 h 784231"/>
                <a:gd name="connsiteX294" fmla="*/ 3360896 w 11218359"/>
                <a:gd name="connsiteY294" fmla="*/ 784231 h 784231"/>
                <a:gd name="connsiteX295" fmla="*/ 3372336 w 11218359"/>
                <a:gd name="connsiteY295" fmla="*/ 784231 h 784231"/>
                <a:gd name="connsiteX296" fmla="*/ 3383776 w 11218359"/>
                <a:gd name="connsiteY296" fmla="*/ 784231 h 784231"/>
                <a:gd name="connsiteX297" fmla="*/ 3395215 w 11218359"/>
                <a:gd name="connsiteY297" fmla="*/ 784231 h 784231"/>
                <a:gd name="connsiteX298" fmla="*/ 3406654 w 11218359"/>
                <a:gd name="connsiteY298" fmla="*/ 784231 h 784231"/>
                <a:gd name="connsiteX299" fmla="*/ 3418094 w 11218359"/>
                <a:gd name="connsiteY299" fmla="*/ 784231 h 784231"/>
                <a:gd name="connsiteX300" fmla="*/ 3429534 w 11218359"/>
                <a:gd name="connsiteY300" fmla="*/ 784231 h 784231"/>
                <a:gd name="connsiteX301" fmla="*/ 3440973 w 11218359"/>
                <a:gd name="connsiteY301" fmla="*/ 784231 h 784231"/>
                <a:gd name="connsiteX302" fmla="*/ 3452413 w 11218359"/>
                <a:gd name="connsiteY302" fmla="*/ 784231 h 784231"/>
                <a:gd name="connsiteX303" fmla="*/ 3463852 w 11218359"/>
                <a:gd name="connsiteY303" fmla="*/ 784231 h 784231"/>
                <a:gd name="connsiteX304" fmla="*/ 3475292 w 11218359"/>
                <a:gd name="connsiteY304" fmla="*/ 784231 h 784231"/>
                <a:gd name="connsiteX305" fmla="*/ 3486731 w 11218359"/>
                <a:gd name="connsiteY305" fmla="*/ 784231 h 784231"/>
                <a:gd name="connsiteX306" fmla="*/ 3498171 w 11218359"/>
                <a:gd name="connsiteY306" fmla="*/ 784231 h 784231"/>
                <a:gd name="connsiteX307" fmla="*/ 3509610 w 11218359"/>
                <a:gd name="connsiteY307" fmla="*/ 784231 h 784231"/>
                <a:gd name="connsiteX308" fmla="*/ 3521050 w 11218359"/>
                <a:gd name="connsiteY308" fmla="*/ 784231 h 784231"/>
                <a:gd name="connsiteX309" fmla="*/ 3532489 w 11218359"/>
                <a:gd name="connsiteY309" fmla="*/ 784231 h 784231"/>
                <a:gd name="connsiteX310" fmla="*/ 3543929 w 11218359"/>
                <a:gd name="connsiteY310" fmla="*/ 784231 h 784231"/>
                <a:gd name="connsiteX311" fmla="*/ 3555368 w 11218359"/>
                <a:gd name="connsiteY311" fmla="*/ 784231 h 784231"/>
                <a:gd name="connsiteX312" fmla="*/ 3566808 w 11218359"/>
                <a:gd name="connsiteY312" fmla="*/ 784231 h 784231"/>
                <a:gd name="connsiteX313" fmla="*/ 3578247 w 11218359"/>
                <a:gd name="connsiteY313" fmla="*/ 784231 h 784231"/>
                <a:gd name="connsiteX314" fmla="*/ 3589687 w 11218359"/>
                <a:gd name="connsiteY314" fmla="*/ 784231 h 784231"/>
                <a:gd name="connsiteX315" fmla="*/ 3601127 w 11218359"/>
                <a:gd name="connsiteY315" fmla="*/ 784231 h 784231"/>
                <a:gd name="connsiteX316" fmla="*/ 3612566 w 11218359"/>
                <a:gd name="connsiteY316" fmla="*/ 784231 h 784231"/>
                <a:gd name="connsiteX317" fmla="*/ 3624005 w 11218359"/>
                <a:gd name="connsiteY317" fmla="*/ 784231 h 784231"/>
                <a:gd name="connsiteX318" fmla="*/ 3635445 w 11218359"/>
                <a:gd name="connsiteY318" fmla="*/ 784231 h 784231"/>
                <a:gd name="connsiteX319" fmla="*/ 3646885 w 11218359"/>
                <a:gd name="connsiteY319" fmla="*/ 784231 h 784231"/>
                <a:gd name="connsiteX320" fmla="*/ 3658324 w 11218359"/>
                <a:gd name="connsiteY320" fmla="*/ 784231 h 784231"/>
                <a:gd name="connsiteX321" fmla="*/ 3669764 w 11218359"/>
                <a:gd name="connsiteY321" fmla="*/ 784231 h 784231"/>
                <a:gd name="connsiteX322" fmla="*/ 3681203 w 11218359"/>
                <a:gd name="connsiteY322" fmla="*/ 784231 h 784231"/>
                <a:gd name="connsiteX323" fmla="*/ 3692643 w 11218359"/>
                <a:gd name="connsiteY323" fmla="*/ 784231 h 784231"/>
                <a:gd name="connsiteX324" fmla="*/ 3704082 w 11218359"/>
                <a:gd name="connsiteY324" fmla="*/ 784231 h 784231"/>
                <a:gd name="connsiteX325" fmla="*/ 3715522 w 11218359"/>
                <a:gd name="connsiteY325" fmla="*/ 784231 h 784231"/>
                <a:gd name="connsiteX326" fmla="*/ 3726961 w 11218359"/>
                <a:gd name="connsiteY326" fmla="*/ 784231 h 784231"/>
                <a:gd name="connsiteX327" fmla="*/ 3738401 w 11218359"/>
                <a:gd name="connsiteY327" fmla="*/ 784231 h 784231"/>
                <a:gd name="connsiteX328" fmla="*/ 3749840 w 11218359"/>
                <a:gd name="connsiteY328" fmla="*/ 784231 h 784231"/>
                <a:gd name="connsiteX329" fmla="*/ 3761280 w 11218359"/>
                <a:gd name="connsiteY329" fmla="*/ 784231 h 784231"/>
                <a:gd name="connsiteX330" fmla="*/ 3772719 w 11218359"/>
                <a:gd name="connsiteY330" fmla="*/ 784231 h 784231"/>
                <a:gd name="connsiteX331" fmla="*/ 3784154 w 11218359"/>
                <a:gd name="connsiteY331" fmla="*/ 784231 h 784231"/>
                <a:gd name="connsiteX332" fmla="*/ 3795598 w 11218359"/>
                <a:gd name="connsiteY332" fmla="*/ 784231 h 784231"/>
                <a:gd name="connsiteX333" fmla="*/ 3807033 w 11218359"/>
                <a:gd name="connsiteY333" fmla="*/ 784231 h 784231"/>
                <a:gd name="connsiteX334" fmla="*/ 3818473 w 11218359"/>
                <a:gd name="connsiteY334" fmla="*/ 784231 h 784231"/>
                <a:gd name="connsiteX335" fmla="*/ 3829917 w 11218359"/>
                <a:gd name="connsiteY335" fmla="*/ 784231 h 784231"/>
                <a:gd name="connsiteX336" fmla="*/ 3841352 w 11218359"/>
                <a:gd name="connsiteY336" fmla="*/ 784231 h 784231"/>
                <a:gd name="connsiteX337" fmla="*/ 3852791 w 11218359"/>
                <a:gd name="connsiteY337" fmla="*/ 784231 h 784231"/>
                <a:gd name="connsiteX338" fmla="*/ 3864231 w 11218359"/>
                <a:gd name="connsiteY338" fmla="*/ 784231 h 784231"/>
                <a:gd name="connsiteX339" fmla="*/ 3875670 w 11218359"/>
                <a:gd name="connsiteY339" fmla="*/ 784231 h 784231"/>
                <a:gd name="connsiteX340" fmla="*/ 3887110 w 11218359"/>
                <a:gd name="connsiteY340" fmla="*/ 784231 h 784231"/>
                <a:gd name="connsiteX341" fmla="*/ 3898549 w 11218359"/>
                <a:gd name="connsiteY341" fmla="*/ 784231 h 784231"/>
                <a:gd name="connsiteX342" fmla="*/ 3909989 w 11218359"/>
                <a:gd name="connsiteY342" fmla="*/ 784231 h 784231"/>
                <a:gd name="connsiteX343" fmla="*/ 3921447 w 11218359"/>
                <a:gd name="connsiteY343" fmla="*/ 784231 h 784231"/>
                <a:gd name="connsiteX344" fmla="*/ 3932878 w 11218359"/>
                <a:gd name="connsiteY344" fmla="*/ 784231 h 784231"/>
                <a:gd name="connsiteX345" fmla="*/ 3944307 w 11218359"/>
                <a:gd name="connsiteY345" fmla="*/ 784231 h 784231"/>
                <a:gd name="connsiteX346" fmla="*/ 3955737 w 11218359"/>
                <a:gd name="connsiteY346" fmla="*/ 784231 h 784231"/>
                <a:gd name="connsiteX347" fmla="*/ 3967167 w 11218359"/>
                <a:gd name="connsiteY347" fmla="*/ 784231 h 784231"/>
                <a:gd name="connsiteX348" fmla="*/ 3978645 w 11218359"/>
                <a:gd name="connsiteY348" fmla="*/ 784231 h 784231"/>
                <a:gd name="connsiteX349" fmla="*/ 3990075 w 11218359"/>
                <a:gd name="connsiteY349" fmla="*/ 784231 h 784231"/>
                <a:gd name="connsiteX350" fmla="*/ 4001505 w 11218359"/>
                <a:gd name="connsiteY350" fmla="*/ 784231 h 784231"/>
                <a:gd name="connsiteX351" fmla="*/ 4012935 w 11218359"/>
                <a:gd name="connsiteY351" fmla="*/ 784231 h 784231"/>
                <a:gd name="connsiteX352" fmla="*/ 4024365 w 11218359"/>
                <a:gd name="connsiteY352" fmla="*/ 784231 h 784231"/>
                <a:gd name="connsiteX353" fmla="*/ 4035843 w 11218359"/>
                <a:gd name="connsiteY353" fmla="*/ 784231 h 784231"/>
                <a:gd name="connsiteX354" fmla="*/ 4047273 w 11218359"/>
                <a:gd name="connsiteY354" fmla="*/ 784231 h 784231"/>
                <a:gd name="connsiteX355" fmla="*/ 4058702 w 11218359"/>
                <a:gd name="connsiteY355" fmla="*/ 784231 h 784231"/>
                <a:gd name="connsiteX356" fmla="*/ 4070133 w 11218359"/>
                <a:gd name="connsiteY356" fmla="*/ 784231 h 784231"/>
                <a:gd name="connsiteX357" fmla="*/ 4081563 w 11218359"/>
                <a:gd name="connsiteY357" fmla="*/ 784231 h 784231"/>
                <a:gd name="connsiteX358" fmla="*/ 4093040 w 11218359"/>
                <a:gd name="connsiteY358" fmla="*/ 784231 h 784231"/>
                <a:gd name="connsiteX359" fmla="*/ 4104471 w 11218359"/>
                <a:gd name="connsiteY359" fmla="*/ 784231 h 784231"/>
                <a:gd name="connsiteX360" fmla="*/ 4115900 w 11218359"/>
                <a:gd name="connsiteY360" fmla="*/ 784231 h 784231"/>
                <a:gd name="connsiteX361" fmla="*/ 4127330 w 11218359"/>
                <a:gd name="connsiteY361" fmla="*/ 784231 h 784231"/>
                <a:gd name="connsiteX362" fmla="*/ 4138760 w 11218359"/>
                <a:gd name="connsiteY362" fmla="*/ 784231 h 784231"/>
                <a:gd name="connsiteX363" fmla="*/ 4150238 w 11218359"/>
                <a:gd name="connsiteY363" fmla="*/ 784231 h 784231"/>
                <a:gd name="connsiteX364" fmla="*/ 4161668 w 11218359"/>
                <a:gd name="connsiteY364" fmla="*/ 784231 h 784231"/>
                <a:gd name="connsiteX365" fmla="*/ 4173098 w 11218359"/>
                <a:gd name="connsiteY365" fmla="*/ 784231 h 784231"/>
                <a:gd name="connsiteX366" fmla="*/ 4184528 w 11218359"/>
                <a:gd name="connsiteY366" fmla="*/ 784231 h 784231"/>
                <a:gd name="connsiteX367" fmla="*/ 4195958 w 11218359"/>
                <a:gd name="connsiteY367" fmla="*/ 784231 h 784231"/>
                <a:gd name="connsiteX368" fmla="*/ 4207436 w 11218359"/>
                <a:gd name="connsiteY368" fmla="*/ 784231 h 784231"/>
                <a:gd name="connsiteX369" fmla="*/ 4218865 w 11218359"/>
                <a:gd name="connsiteY369" fmla="*/ 784231 h 784231"/>
                <a:gd name="connsiteX370" fmla="*/ 4230296 w 11218359"/>
                <a:gd name="connsiteY370" fmla="*/ 784231 h 784231"/>
                <a:gd name="connsiteX371" fmla="*/ 4241726 w 11218359"/>
                <a:gd name="connsiteY371" fmla="*/ 784231 h 784231"/>
                <a:gd name="connsiteX372" fmla="*/ 4253156 w 11218359"/>
                <a:gd name="connsiteY372" fmla="*/ 784231 h 784231"/>
                <a:gd name="connsiteX373" fmla="*/ 4264634 w 11218359"/>
                <a:gd name="connsiteY373" fmla="*/ 784231 h 784231"/>
                <a:gd name="connsiteX374" fmla="*/ 4276063 w 11218359"/>
                <a:gd name="connsiteY374" fmla="*/ 784231 h 784231"/>
                <a:gd name="connsiteX375" fmla="*/ 4287493 w 11218359"/>
                <a:gd name="connsiteY375" fmla="*/ 784231 h 784231"/>
                <a:gd name="connsiteX376" fmla="*/ 4298923 w 11218359"/>
                <a:gd name="connsiteY376" fmla="*/ 784231 h 784231"/>
                <a:gd name="connsiteX377" fmla="*/ 4310353 w 11218359"/>
                <a:gd name="connsiteY377" fmla="*/ 784231 h 784231"/>
                <a:gd name="connsiteX378" fmla="*/ 4321831 w 11218359"/>
                <a:gd name="connsiteY378" fmla="*/ 784231 h 784231"/>
                <a:gd name="connsiteX379" fmla="*/ 4333261 w 11218359"/>
                <a:gd name="connsiteY379" fmla="*/ 784231 h 784231"/>
                <a:gd name="connsiteX380" fmla="*/ 4344691 w 11218359"/>
                <a:gd name="connsiteY380" fmla="*/ 784231 h 784231"/>
                <a:gd name="connsiteX381" fmla="*/ 4356121 w 11218359"/>
                <a:gd name="connsiteY381" fmla="*/ 784231 h 784231"/>
                <a:gd name="connsiteX382" fmla="*/ 4367551 w 11218359"/>
                <a:gd name="connsiteY382" fmla="*/ 784231 h 784231"/>
                <a:gd name="connsiteX383" fmla="*/ 4379028 w 11218359"/>
                <a:gd name="connsiteY383" fmla="*/ 784231 h 784231"/>
                <a:gd name="connsiteX384" fmla="*/ 4390458 w 11218359"/>
                <a:gd name="connsiteY384" fmla="*/ 784231 h 784231"/>
                <a:gd name="connsiteX385" fmla="*/ 4401889 w 11218359"/>
                <a:gd name="connsiteY385" fmla="*/ 784231 h 784231"/>
                <a:gd name="connsiteX386" fmla="*/ 4413319 w 11218359"/>
                <a:gd name="connsiteY386" fmla="*/ 784231 h 784231"/>
                <a:gd name="connsiteX387" fmla="*/ 4424749 w 11218359"/>
                <a:gd name="connsiteY387" fmla="*/ 784231 h 784231"/>
                <a:gd name="connsiteX388" fmla="*/ 4436226 w 11218359"/>
                <a:gd name="connsiteY388" fmla="*/ 784231 h 784231"/>
                <a:gd name="connsiteX389" fmla="*/ 4447656 w 11218359"/>
                <a:gd name="connsiteY389" fmla="*/ 784231 h 784231"/>
                <a:gd name="connsiteX390" fmla="*/ 4459086 w 11218359"/>
                <a:gd name="connsiteY390" fmla="*/ 784231 h 784231"/>
                <a:gd name="connsiteX391" fmla="*/ 4470516 w 11218359"/>
                <a:gd name="connsiteY391" fmla="*/ 784231 h 784231"/>
                <a:gd name="connsiteX392" fmla="*/ 4481946 w 11218359"/>
                <a:gd name="connsiteY392" fmla="*/ 784231 h 784231"/>
                <a:gd name="connsiteX393" fmla="*/ 4493424 w 11218359"/>
                <a:gd name="connsiteY393" fmla="*/ 784231 h 784231"/>
                <a:gd name="connsiteX394" fmla="*/ 4504854 w 11218359"/>
                <a:gd name="connsiteY394" fmla="*/ 784231 h 784231"/>
                <a:gd name="connsiteX395" fmla="*/ 4516284 w 11218359"/>
                <a:gd name="connsiteY395" fmla="*/ 784231 h 784231"/>
                <a:gd name="connsiteX396" fmla="*/ 4527714 w 11218359"/>
                <a:gd name="connsiteY396" fmla="*/ 784231 h 784231"/>
                <a:gd name="connsiteX397" fmla="*/ 4539144 w 11218359"/>
                <a:gd name="connsiteY397" fmla="*/ 784231 h 784231"/>
                <a:gd name="connsiteX398" fmla="*/ 4550621 w 11218359"/>
                <a:gd name="connsiteY398" fmla="*/ 784231 h 784231"/>
                <a:gd name="connsiteX399" fmla="*/ 4562051 w 11218359"/>
                <a:gd name="connsiteY399" fmla="*/ 784231 h 784231"/>
                <a:gd name="connsiteX400" fmla="*/ 4573482 w 11218359"/>
                <a:gd name="connsiteY400" fmla="*/ 784231 h 784231"/>
                <a:gd name="connsiteX401" fmla="*/ 4584912 w 11218359"/>
                <a:gd name="connsiteY401" fmla="*/ 784231 h 784231"/>
                <a:gd name="connsiteX402" fmla="*/ 4596341 w 11218359"/>
                <a:gd name="connsiteY402" fmla="*/ 784231 h 784231"/>
                <a:gd name="connsiteX403" fmla="*/ 4607771 w 11218359"/>
                <a:gd name="connsiteY403" fmla="*/ 784231 h 784231"/>
                <a:gd name="connsiteX404" fmla="*/ 4619249 w 11218359"/>
                <a:gd name="connsiteY404" fmla="*/ 784231 h 784231"/>
                <a:gd name="connsiteX405" fmla="*/ 4630679 w 11218359"/>
                <a:gd name="connsiteY405" fmla="*/ 784231 h 784231"/>
                <a:gd name="connsiteX406" fmla="*/ 4642109 w 11218359"/>
                <a:gd name="connsiteY406" fmla="*/ 784231 h 784231"/>
                <a:gd name="connsiteX407" fmla="*/ 4653539 w 11218359"/>
                <a:gd name="connsiteY407" fmla="*/ 784231 h 784231"/>
                <a:gd name="connsiteX408" fmla="*/ 4664969 w 11218359"/>
                <a:gd name="connsiteY408" fmla="*/ 784231 h 784231"/>
                <a:gd name="connsiteX409" fmla="*/ 4676447 w 11218359"/>
                <a:gd name="connsiteY409" fmla="*/ 784231 h 784231"/>
                <a:gd name="connsiteX410" fmla="*/ 4687877 w 11218359"/>
                <a:gd name="connsiteY410" fmla="*/ 784231 h 784231"/>
                <a:gd name="connsiteX411" fmla="*/ 4699306 w 11218359"/>
                <a:gd name="connsiteY411" fmla="*/ 784231 h 784231"/>
                <a:gd name="connsiteX412" fmla="*/ 4710737 w 11218359"/>
                <a:gd name="connsiteY412" fmla="*/ 784231 h 784231"/>
                <a:gd name="connsiteX413" fmla="*/ 4722167 w 11218359"/>
                <a:gd name="connsiteY413" fmla="*/ 784231 h 784231"/>
                <a:gd name="connsiteX414" fmla="*/ 4733644 w 11218359"/>
                <a:gd name="connsiteY414" fmla="*/ 784231 h 784231"/>
                <a:gd name="connsiteX415" fmla="*/ 4745075 w 11218359"/>
                <a:gd name="connsiteY415" fmla="*/ 784231 h 784231"/>
                <a:gd name="connsiteX416" fmla="*/ 4756504 w 11218359"/>
                <a:gd name="connsiteY416" fmla="*/ 784231 h 784231"/>
                <a:gd name="connsiteX417" fmla="*/ 4767934 w 11218359"/>
                <a:gd name="connsiteY417" fmla="*/ 784231 h 784231"/>
                <a:gd name="connsiteX418" fmla="*/ 4779364 w 11218359"/>
                <a:gd name="connsiteY418" fmla="*/ 784231 h 784231"/>
                <a:gd name="connsiteX419" fmla="*/ 4790842 w 11218359"/>
                <a:gd name="connsiteY419" fmla="*/ 784231 h 784231"/>
                <a:gd name="connsiteX420" fmla="*/ 4802272 w 11218359"/>
                <a:gd name="connsiteY420" fmla="*/ 784231 h 784231"/>
                <a:gd name="connsiteX421" fmla="*/ 4813702 w 11218359"/>
                <a:gd name="connsiteY421" fmla="*/ 784231 h 784231"/>
                <a:gd name="connsiteX422" fmla="*/ 4825132 w 11218359"/>
                <a:gd name="connsiteY422" fmla="*/ 784231 h 784231"/>
                <a:gd name="connsiteX423" fmla="*/ 4836562 w 11218359"/>
                <a:gd name="connsiteY423" fmla="*/ 784231 h 784231"/>
                <a:gd name="connsiteX424" fmla="*/ 4848040 w 11218359"/>
                <a:gd name="connsiteY424" fmla="*/ 784231 h 784231"/>
                <a:gd name="connsiteX425" fmla="*/ 4859469 w 11218359"/>
                <a:gd name="connsiteY425" fmla="*/ 784231 h 784231"/>
                <a:gd name="connsiteX426" fmla="*/ 4870899 w 11218359"/>
                <a:gd name="connsiteY426" fmla="*/ 784231 h 784231"/>
                <a:gd name="connsiteX427" fmla="*/ 4882330 w 11218359"/>
                <a:gd name="connsiteY427" fmla="*/ 784231 h 784231"/>
                <a:gd name="connsiteX428" fmla="*/ 4893760 w 11218359"/>
                <a:gd name="connsiteY428" fmla="*/ 784231 h 784231"/>
                <a:gd name="connsiteX429" fmla="*/ 4905237 w 11218359"/>
                <a:gd name="connsiteY429" fmla="*/ 784231 h 784231"/>
                <a:gd name="connsiteX430" fmla="*/ 4916667 w 11218359"/>
                <a:gd name="connsiteY430" fmla="*/ 784231 h 784231"/>
                <a:gd name="connsiteX431" fmla="*/ 4928097 w 11218359"/>
                <a:gd name="connsiteY431" fmla="*/ 784231 h 784231"/>
                <a:gd name="connsiteX432" fmla="*/ 4939527 w 11218359"/>
                <a:gd name="connsiteY432" fmla="*/ 784231 h 784231"/>
                <a:gd name="connsiteX433" fmla="*/ 4950957 w 11218359"/>
                <a:gd name="connsiteY433" fmla="*/ 784231 h 784231"/>
                <a:gd name="connsiteX434" fmla="*/ 4962435 w 11218359"/>
                <a:gd name="connsiteY434" fmla="*/ 784231 h 784231"/>
                <a:gd name="connsiteX435" fmla="*/ 4973865 w 11218359"/>
                <a:gd name="connsiteY435" fmla="*/ 784231 h 784231"/>
                <a:gd name="connsiteX436" fmla="*/ 4985295 w 11218359"/>
                <a:gd name="connsiteY436" fmla="*/ 784231 h 784231"/>
                <a:gd name="connsiteX437" fmla="*/ 4996725 w 11218359"/>
                <a:gd name="connsiteY437" fmla="*/ 784231 h 784231"/>
                <a:gd name="connsiteX438" fmla="*/ 5008155 w 11218359"/>
                <a:gd name="connsiteY438" fmla="*/ 784231 h 784231"/>
                <a:gd name="connsiteX439" fmla="*/ 5019632 w 11218359"/>
                <a:gd name="connsiteY439" fmla="*/ 784231 h 784231"/>
                <a:gd name="connsiteX440" fmla="*/ 5031062 w 11218359"/>
                <a:gd name="connsiteY440" fmla="*/ 784231 h 784231"/>
                <a:gd name="connsiteX441" fmla="*/ 5042492 w 11218359"/>
                <a:gd name="connsiteY441" fmla="*/ 784231 h 784231"/>
                <a:gd name="connsiteX442" fmla="*/ 5053923 w 11218359"/>
                <a:gd name="connsiteY442" fmla="*/ 784231 h 784231"/>
                <a:gd name="connsiteX443" fmla="*/ 5065353 w 11218359"/>
                <a:gd name="connsiteY443" fmla="*/ 784231 h 784231"/>
                <a:gd name="connsiteX444" fmla="*/ 5076830 w 11218359"/>
                <a:gd name="connsiteY444" fmla="*/ 784231 h 784231"/>
                <a:gd name="connsiteX445" fmla="*/ 5088260 w 11218359"/>
                <a:gd name="connsiteY445" fmla="*/ 784231 h 784231"/>
                <a:gd name="connsiteX446" fmla="*/ 5099690 w 11218359"/>
                <a:gd name="connsiteY446" fmla="*/ 784231 h 784231"/>
                <a:gd name="connsiteX447" fmla="*/ 5111120 w 11218359"/>
                <a:gd name="connsiteY447" fmla="*/ 784231 h 784231"/>
                <a:gd name="connsiteX448" fmla="*/ 5122550 w 11218359"/>
                <a:gd name="connsiteY448" fmla="*/ 784231 h 784231"/>
                <a:gd name="connsiteX449" fmla="*/ 5134028 w 11218359"/>
                <a:gd name="connsiteY449" fmla="*/ 784231 h 784231"/>
                <a:gd name="connsiteX450" fmla="*/ 5145458 w 11218359"/>
                <a:gd name="connsiteY450" fmla="*/ 784231 h 784231"/>
                <a:gd name="connsiteX451" fmla="*/ 5156888 w 11218359"/>
                <a:gd name="connsiteY451" fmla="*/ 784231 h 784231"/>
                <a:gd name="connsiteX452" fmla="*/ 5168318 w 11218359"/>
                <a:gd name="connsiteY452" fmla="*/ 784231 h 784231"/>
                <a:gd name="connsiteX453" fmla="*/ 5179747 w 11218359"/>
                <a:gd name="connsiteY453" fmla="*/ 784231 h 784231"/>
                <a:gd name="connsiteX454" fmla="*/ 5191225 w 11218359"/>
                <a:gd name="connsiteY454" fmla="*/ 784231 h 784231"/>
                <a:gd name="connsiteX455" fmla="*/ 5202655 w 11218359"/>
                <a:gd name="connsiteY455" fmla="*/ 784231 h 784231"/>
                <a:gd name="connsiteX456" fmla="*/ 5214085 w 11218359"/>
                <a:gd name="connsiteY456" fmla="*/ 784231 h 784231"/>
                <a:gd name="connsiteX457" fmla="*/ 5225515 w 11218359"/>
                <a:gd name="connsiteY457" fmla="*/ 784231 h 784231"/>
                <a:gd name="connsiteX458" fmla="*/ 5236945 w 11218359"/>
                <a:gd name="connsiteY458" fmla="*/ 784231 h 784231"/>
                <a:gd name="connsiteX459" fmla="*/ 5248423 w 11218359"/>
                <a:gd name="connsiteY459" fmla="*/ 784231 h 784231"/>
                <a:gd name="connsiteX460" fmla="*/ 5259853 w 11218359"/>
                <a:gd name="connsiteY460" fmla="*/ 784231 h 784231"/>
                <a:gd name="connsiteX461" fmla="*/ 5271283 w 11218359"/>
                <a:gd name="connsiteY461" fmla="*/ 784231 h 784231"/>
                <a:gd name="connsiteX462" fmla="*/ 5282713 w 11218359"/>
                <a:gd name="connsiteY462" fmla="*/ 784231 h 784231"/>
                <a:gd name="connsiteX463" fmla="*/ 5294143 w 11218359"/>
                <a:gd name="connsiteY463" fmla="*/ 784231 h 784231"/>
                <a:gd name="connsiteX464" fmla="*/ 5305621 w 11218359"/>
                <a:gd name="connsiteY464" fmla="*/ 784231 h 784231"/>
                <a:gd name="connsiteX465" fmla="*/ 5317051 w 11218359"/>
                <a:gd name="connsiteY465" fmla="*/ 784231 h 784231"/>
                <a:gd name="connsiteX466" fmla="*/ 5328481 w 11218359"/>
                <a:gd name="connsiteY466" fmla="*/ 784231 h 784231"/>
                <a:gd name="connsiteX467" fmla="*/ 5339910 w 11218359"/>
                <a:gd name="connsiteY467" fmla="*/ 784231 h 784231"/>
                <a:gd name="connsiteX468" fmla="*/ 5351340 w 11218359"/>
                <a:gd name="connsiteY468" fmla="*/ 784231 h 784231"/>
                <a:gd name="connsiteX469" fmla="*/ 5362818 w 11218359"/>
                <a:gd name="connsiteY469" fmla="*/ 784231 h 784231"/>
                <a:gd name="connsiteX470" fmla="*/ 5374248 w 11218359"/>
                <a:gd name="connsiteY470" fmla="*/ 784231 h 784231"/>
                <a:gd name="connsiteX471" fmla="*/ 5385678 w 11218359"/>
                <a:gd name="connsiteY471" fmla="*/ 784231 h 784231"/>
                <a:gd name="connsiteX472" fmla="*/ 5397108 w 11218359"/>
                <a:gd name="connsiteY472" fmla="*/ 784231 h 784231"/>
                <a:gd name="connsiteX473" fmla="*/ 5408538 w 11218359"/>
                <a:gd name="connsiteY473" fmla="*/ 784231 h 784231"/>
                <a:gd name="connsiteX474" fmla="*/ 5420016 w 11218359"/>
                <a:gd name="connsiteY474" fmla="*/ 784231 h 784231"/>
                <a:gd name="connsiteX475" fmla="*/ 5431446 w 11218359"/>
                <a:gd name="connsiteY475" fmla="*/ 784231 h 784231"/>
                <a:gd name="connsiteX476" fmla="*/ 5442876 w 11218359"/>
                <a:gd name="connsiteY476" fmla="*/ 784231 h 784231"/>
                <a:gd name="connsiteX477" fmla="*/ 5454306 w 11218359"/>
                <a:gd name="connsiteY477" fmla="*/ 784231 h 784231"/>
                <a:gd name="connsiteX478" fmla="*/ 5465736 w 11218359"/>
                <a:gd name="connsiteY478" fmla="*/ 784231 h 784231"/>
                <a:gd name="connsiteX479" fmla="*/ 5477214 w 11218359"/>
                <a:gd name="connsiteY479" fmla="*/ 784231 h 784231"/>
                <a:gd name="connsiteX480" fmla="*/ 5488643 w 11218359"/>
                <a:gd name="connsiteY480" fmla="*/ 784231 h 784231"/>
                <a:gd name="connsiteX481" fmla="*/ 5500073 w 11218359"/>
                <a:gd name="connsiteY481" fmla="*/ 784231 h 784231"/>
                <a:gd name="connsiteX482" fmla="*/ 5511503 w 11218359"/>
                <a:gd name="connsiteY482" fmla="*/ 784231 h 784231"/>
                <a:gd name="connsiteX483" fmla="*/ 5522933 w 11218359"/>
                <a:gd name="connsiteY483" fmla="*/ 784231 h 784231"/>
                <a:gd name="connsiteX484" fmla="*/ 5534411 w 11218359"/>
                <a:gd name="connsiteY484" fmla="*/ 784231 h 784231"/>
                <a:gd name="connsiteX485" fmla="*/ 5545841 w 11218359"/>
                <a:gd name="connsiteY485" fmla="*/ 784231 h 784231"/>
                <a:gd name="connsiteX486" fmla="*/ 5557271 w 11218359"/>
                <a:gd name="connsiteY486" fmla="*/ 784231 h 784231"/>
                <a:gd name="connsiteX487" fmla="*/ 5568701 w 11218359"/>
                <a:gd name="connsiteY487" fmla="*/ 784231 h 784231"/>
                <a:gd name="connsiteX488" fmla="*/ 5580131 w 11218359"/>
                <a:gd name="connsiteY488" fmla="*/ 784231 h 784231"/>
                <a:gd name="connsiteX489" fmla="*/ 5591609 w 11218359"/>
                <a:gd name="connsiteY489" fmla="*/ 784231 h 784231"/>
                <a:gd name="connsiteX490" fmla="*/ 5603038 w 11218359"/>
                <a:gd name="connsiteY490" fmla="*/ 784231 h 784231"/>
                <a:gd name="connsiteX491" fmla="*/ 5614469 w 11218359"/>
                <a:gd name="connsiteY491" fmla="*/ 784231 h 784231"/>
                <a:gd name="connsiteX492" fmla="*/ 5625899 w 11218359"/>
                <a:gd name="connsiteY492" fmla="*/ 784231 h 784231"/>
                <a:gd name="connsiteX493" fmla="*/ 5637329 w 11218359"/>
                <a:gd name="connsiteY493" fmla="*/ 784231 h 784231"/>
                <a:gd name="connsiteX494" fmla="*/ 5648759 w 11218359"/>
                <a:gd name="connsiteY494" fmla="*/ 784231 h 784231"/>
                <a:gd name="connsiteX495" fmla="*/ 5660236 w 11218359"/>
                <a:gd name="connsiteY495" fmla="*/ 784231 h 784231"/>
                <a:gd name="connsiteX496" fmla="*/ 5671666 w 11218359"/>
                <a:gd name="connsiteY496" fmla="*/ 784231 h 784231"/>
                <a:gd name="connsiteX497" fmla="*/ 5683096 w 11218359"/>
                <a:gd name="connsiteY497" fmla="*/ 784231 h 784231"/>
                <a:gd name="connsiteX498" fmla="*/ 5694526 w 11218359"/>
                <a:gd name="connsiteY498" fmla="*/ 784231 h 784231"/>
                <a:gd name="connsiteX499" fmla="*/ 5705956 w 11218359"/>
                <a:gd name="connsiteY499" fmla="*/ 784231 h 784231"/>
                <a:gd name="connsiteX500" fmla="*/ 5717434 w 11218359"/>
                <a:gd name="connsiteY500" fmla="*/ 784231 h 784231"/>
                <a:gd name="connsiteX501" fmla="*/ 5728864 w 11218359"/>
                <a:gd name="connsiteY501" fmla="*/ 784231 h 784231"/>
                <a:gd name="connsiteX502" fmla="*/ 5740294 w 11218359"/>
                <a:gd name="connsiteY502" fmla="*/ 784231 h 784231"/>
                <a:gd name="connsiteX503" fmla="*/ 5751724 w 11218359"/>
                <a:gd name="connsiteY503" fmla="*/ 784231 h 784231"/>
                <a:gd name="connsiteX504" fmla="*/ 5763154 w 11218359"/>
                <a:gd name="connsiteY504" fmla="*/ 784231 h 784231"/>
                <a:gd name="connsiteX505" fmla="*/ 5774631 w 11218359"/>
                <a:gd name="connsiteY505" fmla="*/ 784231 h 784231"/>
                <a:gd name="connsiteX506" fmla="*/ 5786062 w 11218359"/>
                <a:gd name="connsiteY506" fmla="*/ 784231 h 784231"/>
                <a:gd name="connsiteX507" fmla="*/ 5797492 w 11218359"/>
                <a:gd name="connsiteY507" fmla="*/ 784231 h 784231"/>
                <a:gd name="connsiteX508" fmla="*/ 5808921 w 11218359"/>
                <a:gd name="connsiteY508" fmla="*/ 784231 h 784231"/>
                <a:gd name="connsiteX509" fmla="*/ 5820351 w 11218359"/>
                <a:gd name="connsiteY509" fmla="*/ 784231 h 784231"/>
                <a:gd name="connsiteX510" fmla="*/ 5831829 w 11218359"/>
                <a:gd name="connsiteY510" fmla="*/ 784231 h 784231"/>
                <a:gd name="connsiteX511" fmla="*/ 5843259 w 11218359"/>
                <a:gd name="connsiteY511" fmla="*/ 784231 h 784231"/>
                <a:gd name="connsiteX512" fmla="*/ 5854689 w 11218359"/>
                <a:gd name="connsiteY512" fmla="*/ 784231 h 784231"/>
                <a:gd name="connsiteX513" fmla="*/ 5866119 w 11218359"/>
                <a:gd name="connsiteY513" fmla="*/ 784231 h 784231"/>
                <a:gd name="connsiteX514" fmla="*/ 5877549 w 11218359"/>
                <a:gd name="connsiteY514" fmla="*/ 784231 h 784231"/>
                <a:gd name="connsiteX515" fmla="*/ 5889027 w 11218359"/>
                <a:gd name="connsiteY515" fmla="*/ 784231 h 784231"/>
                <a:gd name="connsiteX516" fmla="*/ 5900457 w 11218359"/>
                <a:gd name="connsiteY516" fmla="*/ 784231 h 784231"/>
                <a:gd name="connsiteX517" fmla="*/ 5911887 w 11218359"/>
                <a:gd name="connsiteY517" fmla="*/ 784231 h 784231"/>
                <a:gd name="connsiteX518" fmla="*/ 5923317 w 11218359"/>
                <a:gd name="connsiteY518" fmla="*/ 784231 h 784231"/>
                <a:gd name="connsiteX519" fmla="*/ 5934747 w 11218359"/>
                <a:gd name="connsiteY519" fmla="*/ 784231 h 784231"/>
                <a:gd name="connsiteX520" fmla="*/ 5946225 w 11218359"/>
                <a:gd name="connsiteY520" fmla="*/ 784231 h 784231"/>
                <a:gd name="connsiteX521" fmla="*/ 5957655 w 11218359"/>
                <a:gd name="connsiteY521" fmla="*/ 784231 h 784231"/>
                <a:gd name="connsiteX522" fmla="*/ 5969084 w 11218359"/>
                <a:gd name="connsiteY522" fmla="*/ 784231 h 784231"/>
                <a:gd name="connsiteX523" fmla="*/ 5980514 w 11218359"/>
                <a:gd name="connsiteY523" fmla="*/ 784231 h 784231"/>
                <a:gd name="connsiteX524" fmla="*/ 5991944 w 11218359"/>
                <a:gd name="connsiteY524" fmla="*/ 784231 h 784231"/>
                <a:gd name="connsiteX525" fmla="*/ 6003422 w 11218359"/>
                <a:gd name="connsiteY525" fmla="*/ 784231 h 784231"/>
                <a:gd name="connsiteX526" fmla="*/ 6014852 w 11218359"/>
                <a:gd name="connsiteY526" fmla="*/ 784231 h 784231"/>
                <a:gd name="connsiteX527" fmla="*/ 6026282 w 11218359"/>
                <a:gd name="connsiteY527" fmla="*/ 784231 h 784231"/>
                <a:gd name="connsiteX528" fmla="*/ 6037712 w 11218359"/>
                <a:gd name="connsiteY528" fmla="*/ 784231 h 784231"/>
                <a:gd name="connsiteX529" fmla="*/ 6049142 w 11218359"/>
                <a:gd name="connsiteY529" fmla="*/ 784231 h 784231"/>
                <a:gd name="connsiteX530" fmla="*/ 6060620 w 11218359"/>
                <a:gd name="connsiteY530" fmla="*/ 784231 h 784231"/>
                <a:gd name="connsiteX531" fmla="*/ 6072049 w 11218359"/>
                <a:gd name="connsiteY531" fmla="*/ 784231 h 784231"/>
                <a:gd name="connsiteX532" fmla="*/ 6083480 w 11218359"/>
                <a:gd name="connsiteY532" fmla="*/ 784231 h 784231"/>
                <a:gd name="connsiteX533" fmla="*/ 6094910 w 11218359"/>
                <a:gd name="connsiteY533" fmla="*/ 784231 h 784231"/>
                <a:gd name="connsiteX534" fmla="*/ 6106340 w 11218359"/>
                <a:gd name="connsiteY534" fmla="*/ 784231 h 784231"/>
                <a:gd name="connsiteX535" fmla="*/ 6117818 w 11218359"/>
                <a:gd name="connsiteY535" fmla="*/ 784231 h 784231"/>
                <a:gd name="connsiteX536" fmla="*/ 6129247 w 11218359"/>
                <a:gd name="connsiteY536" fmla="*/ 784231 h 784231"/>
                <a:gd name="connsiteX537" fmla="*/ 6140677 w 11218359"/>
                <a:gd name="connsiteY537" fmla="*/ 784231 h 784231"/>
                <a:gd name="connsiteX538" fmla="*/ 6152107 w 11218359"/>
                <a:gd name="connsiteY538" fmla="*/ 784231 h 784231"/>
                <a:gd name="connsiteX539" fmla="*/ 6163537 w 11218359"/>
                <a:gd name="connsiteY539" fmla="*/ 784231 h 784231"/>
                <a:gd name="connsiteX540" fmla="*/ 6175015 w 11218359"/>
                <a:gd name="connsiteY540" fmla="*/ 784231 h 784231"/>
                <a:gd name="connsiteX541" fmla="*/ 6186445 w 11218359"/>
                <a:gd name="connsiteY541" fmla="*/ 784231 h 784231"/>
                <a:gd name="connsiteX542" fmla="*/ 6197875 w 11218359"/>
                <a:gd name="connsiteY542" fmla="*/ 784231 h 784231"/>
                <a:gd name="connsiteX543" fmla="*/ 6209305 w 11218359"/>
                <a:gd name="connsiteY543" fmla="*/ 784231 h 784231"/>
                <a:gd name="connsiteX544" fmla="*/ 6220735 w 11218359"/>
                <a:gd name="connsiteY544" fmla="*/ 784231 h 784231"/>
                <a:gd name="connsiteX545" fmla="*/ 6232212 w 11218359"/>
                <a:gd name="connsiteY545" fmla="*/ 784231 h 784231"/>
                <a:gd name="connsiteX546" fmla="*/ 6243642 w 11218359"/>
                <a:gd name="connsiteY546" fmla="*/ 784231 h 784231"/>
                <a:gd name="connsiteX547" fmla="*/ 6255073 w 11218359"/>
                <a:gd name="connsiteY547" fmla="*/ 784231 h 784231"/>
                <a:gd name="connsiteX548" fmla="*/ 6266503 w 11218359"/>
                <a:gd name="connsiteY548" fmla="*/ 784231 h 784231"/>
                <a:gd name="connsiteX549" fmla="*/ 6277933 w 11218359"/>
                <a:gd name="connsiteY549" fmla="*/ 784231 h 784231"/>
                <a:gd name="connsiteX550" fmla="*/ 6289410 w 11218359"/>
                <a:gd name="connsiteY550" fmla="*/ 784231 h 784231"/>
                <a:gd name="connsiteX551" fmla="*/ 6300840 w 11218359"/>
                <a:gd name="connsiteY551" fmla="*/ 784231 h 784231"/>
                <a:gd name="connsiteX552" fmla="*/ 6312270 w 11218359"/>
                <a:gd name="connsiteY552" fmla="*/ 784231 h 784231"/>
                <a:gd name="connsiteX553" fmla="*/ 6323700 w 11218359"/>
                <a:gd name="connsiteY553" fmla="*/ 784231 h 784231"/>
                <a:gd name="connsiteX554" fmla="*/ 6335130 w 11218359"/>
                <a:gd name="connsiteY554" fmla="*/ 784231 h 784231"/>
                <a:gd name="connsiteX555" fmla="*/ 6346608 w 11218359"/>
                <a:gd name="connsiteY555" fmla="*/ 784231 h 784231"/>
                <a:gd name="connsiteX556" fmla="*/ 6358038 w 11218359"/>
                <a:gd name="connsiteY556" fmla="*/ 784231 h 784231"/>
                <a:gd name="connsiteX557" fmla="*/ 6369468 w 11218359"/>
                <a:gd name="connsiteY557" fmla="*/ 784231 h 784231"/>
                <a:gd name="connsiteX558" fmla="*/ 6380898 w 11218359"/>
                <a:gd name="connsiteY558" fmla="*/ 784231 h 784231"/>
                <a:gd name="connsiteX559" fmla="*/ 6392328 w 11218359"/>
                <a:gd name="connsiteY559" fmla="*/ 784231 h 784231"/>
                <a:gd name="connsiteX560" fmla="*/ 6403805 w 11218359"/>
                <a:gd name="connsiteY560" fmla="*/ 784231 h 784231"/>
                <a:gd name="connsiteX561" fmla="*/ 6415235 w 11218359"/>
                <a:gd name="connsiteY561" fmla="*/ 784231 h 784231"/>
                <a:gd name="connsiteX562" fmla="*/ 6426666 w 11218359"/>
                <a:gd name="connsiteY562" fmla="*/ 784231 h 784231"/>
                <a:gd name="connsiteX563" fmla="*/ 6438096 w 11218359"/>
                <a:gd name="connsiteY563" fmla="*/ 784231 h 784231"/>
                <a:gd name="connsiteX564" fmla="*/ 6449525 w 11218359"/>
                <a:gd name="connsiteY564" fmla="*/ 784231 h 784231"/>
                <a:gd name="connsiteX565" fmla="*/ 6461003 w 11218359"/>
                <a:gd name="connsiteY565" fmla="*/ 784231 h 784231"/>
                <a:gd name="connsiteX566" fmla="*/ 6472433 w 11218359"/>
                <a:gd name="connsiteY566" fmla="*/ 784231 h 784231"/>
                <a:gd name="connsiteX567" fmla="*/ 6483863 w 11218359"/>
                <a:gd name="connsiteY567" fmla="*/ 784231 h 784231"/>
                <a:gd name="connsiteX568" fmla="*/ 6495293 w 11218359"/>
                <a:gd name="connsiteY568" fmla="*/ 784231 h 784231"/>
                <a:gd name="connsiteX569" fmla="*/ 6506723 w 11218359"/>
                <a:gd name="connsiteY569" fmla="*/ 784231 h 784231"/>
                <a:gd name="connsiteX570" fmla="*/ 6518201 w 11218359"/>
                <a:gd name="connsiteY570" fmla="*/ 784231 h 784231"/>
                <a:gd name="connsiteX571" fmla="*/ 6529631 w 11218359"/>
                <a:gd name="connsiteY571" fmla="*/ 784231 h 784231"/>
                <a:gd name="connsiteX572" fmla="*/ 6541061 w 11218359"/>
                <a:gd name="connsiteY572" fmla="*/ 784231 h 784231"/>
                <a:gd name="connsiteX573" fmla="*/ 6552490 w 11218359"/>
                <a:gd name="connsiteY573" fmla="*/ 784231 h 784231"/>
                <a:gd name="connsiteX574" fmla="*/ 6563921 w 11218359"/>
                <a:gd name="connsiteY574" fmla="*/ 784231 h 784231"/>
                <a:gd name="connsiteX575" fmla="*/ 6575398 w 11218359"/>
                <a:gd name="connsiteY575" fmla="*/ 784231 h 784231"/>
                <a:gd name="connsiteX576" fmla="*/ 6586828 w 11218359"/>
                <a:gd name="connsiteY576" fmla="*/ 784231 h 784231"/>
                <a:gd name="connsiteX577" fmla="*/ 6598259 w 11218359"/>
                <a:gd name="connsiteY577" fmla="*/ 784231 h 784231"/>
                <a:gd name="connsiteX578" fmla="*/ 6609688 w 11218359"/>
                <a:gd name="connsiteY578" fmla="*/ 784231 h 784231"/>
                <a:gd name="connsiteX579" fmla="*/ 6621118 w 11218359"/>
                <a:gd name="connsiteY579" fmla="*/ 784231 h 784231"/>
                <a:gd name="connsiteX580" fmla="*/ 6632596 w 11218359"/>
                <a:gd name="connsiteY580" fmla="*/ 784231 h 784231"/>
                <a:gd name="connsiteX581" fmla="*/ 6644026 w 11218359"/>
                <a:gd name="connsiteY581" fmla="*/ 784231 h 784231"/>
                <a:gd name="connsiteX582" fmla="*/ 6655456 w 11218359"/>
                <a:gd name="connsiteY582" fmla="*/ 784231 h 784231"/>
                <a:gd name="connsiteX583" fmla="*/ 6666886 w 11218359"/>
                <a:gd name="connsiteY583" fmla="*/ 784231 h 784231"/>
                <a:gd name="connsiteX584" fmla="*/ 6678316 w 11218359"/>
                <a:gd name="connsiteY584" fmla="*/ 784231 h 784231"/>
                <a:gd name="connsiteX585" fmla="*/ 6689794 w 11218359"/>
                <a:gd name="connsiteY585" fmla="*/ 784231 h 784231"/>
                <a:gd name="connsiteX586" fmla="*/ 6701224 w 11218359"/>
                <a:gd name="connsiteY586" fmla="*/ 784231 h 784231"/>
                <a:gd name="connsiteX587" fmla="*/ 6712653 w 11218359"/>
                <a:gd name="connsiteY587" fmla="*/ 784231 h 784231"/>
                <a:gd name="connsiteX588" fmla="*/ 6724083 w 11218359"/>
                <a:gd name="connsiteY588" fmla="*/ 784231 h 784231"/>
                <a:gd name="connsiteX589" fmla="*/ 6735514 w 11218359"/>
                <a:gd name="connsiteY589" fmla="*/ 784231 h 784231"/>
                <a:gd name="connsiteX590" fmla="*/ 6746944 w 11218359"/>
                <a:gd name="connsiteY590" fmla="*/ 784231 h 784231"/>
                <a:gd name="connsiteX591" fmla="*/ 6758421 w 11218359"/>
                <a:gd name="connsiteY591" fmla="*/ 784231 h 784231"/>
                <a:gd name="connsiteX592" fmla="*/ 6769851 w 11218359"/>
                <a:gd name="connsiteY592" fmla="*/ 784231 h 784231"/>
                <a:gd name="connsiteX593" fmla="*/ 6781281 w 11218359"/>
                <a:gd name="connsiteY593" fmla="*/ 784231 h 784231"/>
                <a:gd name="connsiteX594" fmla="*/ 6792711 w 11218359"/>
                <a:gd name="connsiteY594" fmla="*/ 784231 h 784231"/>
                <a:gd name="connsiteX595" fmla="*/ 6804141 w 11218359"/>
                <a:gd name="connsiteY595" fmla="*/ 784231 h 784231"/>
                <a:gd name="connsiteX596" fmla="*/ 6815619 w 11218359"/>
                <a:gd name="connsiteY596" fmla="*/ 784231 h 784231"/>
                <a:gd name="connsiteX597" fmla="*/ 6827049 w 11218359"/>
                <a:gd name="connsiteY597" fmla="*/ 784231 h 784231"/>
                <a:gd name="connsiteX598" fmla="*/ 6838479 w 11218359"/>
                <a:gd name="connsiteY598" fmla="*/ 784231 h 784231"/>
                <a:gd name="connsiteX599" fmla="*/ 6849909 w 11218359"/>
                <a:gd name="connsiteY599" fmla="*/ 784231 h 784231"/>
                <a:gd name="connsiteX600" fmla="*/ 6861339 w 11218359"/>
                <a:gd name="connsiteY600" fmla="*/ 784231 h 784231"/>
                <a:gd name="connsiteX601" fmla="*/ 6872816 w 11218359"/>
                <a:gd name="connsiteY601" fmla="*/ 784231 h 784231"/>
                <a:gd name="connsiteX602" fmla="*/ 6884246 w 11218359"/>
                <a:gd name="connsiteY602" fmla="*/ 784231 h 784231"/>
                <a:gd name="connsiteX603" fmla="*/ 6895676 w 11218359"/>
                <a:gd name="connsiteY603" fmla="*/ 784231 h 784231"/>
                <a:gd name="connsiteX604" fmla="*/ 6907107 w 11218359"/>
                <a:gd name="connsiteY604" fmla="*/ 784231 h 784231"/>
                <a:gd name="connsiteX605" fmla="*/ 6918537 w 11218359"/>
                <a:gd name="connsiteY605" fmla="*/ 784231 h 784231"/>
                <a:gd name="connsiteX606" fmla="*/ 6930014 w 11218359"/>
                <a:gd name="connsiteY606" fmla="*/ 784231 h 784231"/>
                <a:gd name="connsiteX607" fmla="*/ 6941444 w 11218359"/>
                <a:gd name="connsiteY607" fmla="*/ 784231 h 784231"/>
                <a:gd name="connsiteX608" fmla="*/ 6952874 w 11218359"/>
                <a:gd name="connsiteY608" fmla="*/ 784231 h 784231"/>
                <a:gd name="connsiteX609" fmla="*/ 6964304 w 11218359"/>
                <a:gd name="connsiteY609" fmla="*/ 784231 h 784231"/>
                <a:gd name="connsiteX610" fmla="*/ 6975734 w 11218359"/>
                <a:gd name="connsiteY610" fmla="*/ 784231 h 784231"/>
                <a:gd name="connsiteX611" fmla="*/ 6987212 w 11218359"/>
                <a:gd name="connsiteY611" fmla="*/ 784231 h 784231"/>
                <a:gd name="connsiteX612" fmla="*/ 6998642 w 11218359"/>
                <a:gd name="connsiteY612" fmla="*/ 784231 h 784231"/>
                <a:gd name="connsiteX613" fmla="*/ 7010072 w 11218359"/>
                <a:gd name="connsiteY613" fmla="*/ 784231 h 784231"/>
                <a:gd name="connsiteX614" fmla="*/ 7021502 w 11218359"/>
                <a:gd name="connsiteY614" fmla="*/ 784231 h 784231"/>
                <a:gd name="connsiteX615" fmla="*/ 7032931 w 11218359"/>
                <a:gd name="connsiteY615" fmla="*/ 784231 h 784231"/>
                <a:gd name="connsiteX616" fmla="*/ 7044409 w 11218359"/>
                <a:gd name="connsiteY616" fmla="*/ 784231 h 784231"/>
                <a:gd name="connsiteX617" fmla="*/ 7055839 w 11218359"/>
                <a:gd name="connsiteY617" fmla="*/ 784231 h 784231"/>
                <a:gd name="connsiteX618" fmla="*/ 7067269 w 11218359"/>
                <a:gd name="connsiteY618" fmla="*/ 784231 h 784231"/>
                <a:gd name="connsiteX619" fmla="*/ 7078700 w 11218359"/>
                <a:gd name="connsiteY619" fmla="*/ 784231 h 784231"/>
                <a:gd name="connsiteX620" fmla="*/ 7090129 w 11218359"/>
                <a:gd name="connsiteY620" fmla="*/ 784231 h 784231"/>
                <a:gd name="connsiteX621" fmla="*/ 7101607 w 11218359"/>
                <a:gd name="connsiteY621" fmla="*/ 784231 h 784231"/>
                <a:gd name="connsiteX622" fmla="*/ 7113037 w 11218359"/>
                <a:gd name="connsiteY622" fmla="*/ 784231 h 784231"/>
                <a:gd name="connsiteX623" fmla="*/ 7124467 w 11218359"/>
                <a:gd name="connsiteY623" fmla="*/ 784231 h 784231"/>
                <a:gd name="connsiteX624" fmla="*/ 7135897 w 11218359"/>
                <a:gd name="connsiteY624" fmla="*/ 784231 h 784231"/>
                <a:gd name="connsiteX625" fmla="*/ 7147327 w 11218359"/>
                <a:gd name="connsiteY625" fmla="*/ 784231 h 784231"/>
                <a:gd name="connsiteX626" fmla="*/ 7158805 w 11218359"/>
                <a:gd name="connsiteY626" fmla="*/ 784231 h 784231"/>
                <a:gd name="connsiteX627" fmla="*/ 7170235 w 11218359"/>
                <a:gd name="connsiteY627" fmla="*/ 784231 h 784231"/>
                <a:gd name="connsiteX628" fmla="*/ 7181665 w 11218359"/>
                <a:gd name="connsiteY628" fmla="*/ 784231 h 784231"/>
                <a:gd name="connsiteX629" fmla="*/ 7193094 w 11218359"/>
                <a:gd name="connsiteY629" fmla="*/ 784231 h 784231"/>
                <a:gd name="connsiteX630" fmla="*/ 7204524 w 11218359"/>
                <a:gd name="connsiteY630" fmla="*/ 784231 h 784231"/>
                <a:gd name="connsiteX631" fmla="*/ 7216002 w 11218359"/>
                <a:gd name="connsiteY631" fmla="*/ 784231 h 784231"/>
                <a:gd name="connsiteX632" fmla="*/ 7227432 w 11218359"/>
                <a:gd name="connsiteY632" fmla="*/ 784231 h 784231"/>
                <a:gd name="connsiteX633" fmla="*/ 7238862 w 11218359"/>
                <a:gd name="connsiteY633" fmla="*/ 784231 h 784231"/>
                <a:gd name="connsiteX634" fmla="*/ 7250292 w 11218359"/>
                <a:gd name="connsiteY634" fmla="*/ 784231 h 784231"/>
                <a:gd name="connsiteX635" fmla="*/ 7261722 w 11218359"/>
                <a:gd name="connsiteY635" fmla="*/ 784231 h 784231"/>
                <a:gd name="connsiteX636" fmla="*/ 7273200 w 11218359"/>
                <a:gd name="connsiteY636" fmla="*/ 784231 h 784231"/>
                <a:gd name="connsiteX637" fmla="*/ 7284630 w 11218359"/>
                <a:gd name="connsiteY637" fmla="*/ 784231 h 784231"/>
                <a:gd name="connsiteX638" fmla="*/ 7296060 w 11218359"/>
                <a:gd name="connsiteY638" fmla="*/ 784231 h 784231"/>
                <a:gd name="connsiteX639" fmla="*/ 7307490 w 11218359"/>
                <a:gd name="connsiteY639" fmla="*/ 784231 h 784231"/>
                <a:gd name="connsiteX640" fmla="*/ 7318920 w 11218359"/>
                <a:gd name="connsiteY640" fmla="*/ 784231 h 784231"/>
                <a:gd name="connsiteX641" fmla="*/ 7330398 w 11218359"/>
                <a:gd name="connsiteY641" fmla="*/ 784231 h 784231"/>
                <a:gd name="connsiteX642" fmla="*/ 7341828 w 11218359"/>
                <a:gd name="connsiteY642" fmla="*/ 784231 h 784231"/>
                <a:gd name="connsiteX643" fmla="*/ 7353257 w 11218359"/>
                <a:gd name="connsiteY643" fmla="*/ 784231 h 784231"/>
                <a:gd name="connsiteX644" fmla="*/ 7364687 w 11218359"/>
                <a:gd name="connsiteY644" fmla="*/ 784231 h 784231"/>
                <a:gd name="connsiteX645" fmla="*/ 7376117 w 11218359"/>
                <a:gd name="connsiteY645" fmla="*/ 784231 h 784231"/>
                <a:gd name="connsiteX646" fmla="*/ 7387595 w 11218359"/>
                <a:gd name="connsiteY646" fmla="*/ 784231 h 784231"/>
                <a:gd name="connsiteX647" fmla="*/ 7399025 w 11218359"/>
                <a:gd name="connsiteY647" fmla="*/ 784231 h 784231"/>
                <a:gd name="connsiteX648" fmla="*/ 7410455 w 11218359"/>
                <a:gd name="connsiteY648" fmla="*/ 784231 h 784231"/>
                <a:gd name="connsiteX649" fmla="*/ 7421885 w 11218359"/>
                <a:gd name="connsiteY649" fmla="*/ 784231 h 784231"/>
                <a:gd name="connsiteX650" fmla="*/ 7433315 w 11218359"/>
                <a:gd name="connsiteY650" fmla="*/ 784231 h 784231"/>
                <a:gd name="connsiteX651" fmla="*/ 7444793 w 11218359"/>
                <a:gd name="connsiteY651" fmla="*/ 784231 h 784231"/>
                <a:gd name="connsiteX652" fmla="*/ 7456222 w 11218359"/>
                <a:gd name="connsiteY652" fmla="*/ 784231 h 784231"/>
                <a:gd name="connsiteX653" fmla="*/ 7467653 w 11218359"/>
                <a:gd name="connsiteY653" fmla="*/ 784231 h 784231"/>
                <a:gd name="connsiteX654" fmla="*/ 7479083 w 11218359"/>
                <a:gd name="connsiteY654" fmla="*/ 784231 h 784231"/>
                <a:gd name="connsiteX655" fmla="*/ 7490513 w 11218359"/>
                <a:gd name="connsiteY655" fmla="*/ 784231 h 784231"/>
                <a:gd name="connsiteX656" fmla="*/ 7501990 w 11218359"/>
                <a:gd name="connsiteY656" fmla="*/ 784231 h 784231"/>
                <a:gd name="connsiteX657" fmla="*/ 7513420 w 11218359"/>
                <a:gd name="connsiteY657" fmla="*/ 784231 h 784231"/>
                <a:gd name="connsiteX658" fmla="*/ 7524850 w 11218359"/>
                <a:gd name="connsiteY658" fmla="*/ 784231 h 784231"/>
                <a:gd name="connsiteX659" fmla="*/ 7536280 w 11218359"/>
                <a:gd name="connsiteY659" fmla="*/ 784231 h 784231"/>
                <a:gd name="connsiteX660" fmla="*/ 7547710 w 11218359"/>
                <a:gd name="connsiteY660" fmla="*/ 784231 h 784231"/>
                <a:gd name="connsiteX661" fmla="*/ 7559188 w 11218359"/>
                <a:gd name="connsiteY661" fmla="*/ 784231 h 784231"/>
                <a:gd name="connsiteX662" fmla="*/ 7570618 w 11218359"/>
                <a:gd name="connsiteY662" fmla="*/ 784231 h 784231"/>
                <a:gd name="connsiteX663" fmla="*/ 7582048 w 11218359"/>
                <a:gd name="connsiteY663" fmla="*/ 784231 h 784231"/>
                <a:gd name="connsiteX664" fmla="*/ 7593478 w 11218359"/>
                <a:gd name="connsiteY664" fmla="*/ 784231 h 784231"/>
                <a:gd name="connsiteX665" fmla="*/ 7604908 w 11218359"/>
                <a:gd name="connsiteY665" fmla="*/ 784231 h 784231"/>
                <a:gd name="connsiteX666" fmla="*/ 7616385 w 11218359"/>
                <a:gd name="connsiteY666" fmla="*/ 784231 h 784231"/>
                <a:gd name="connsiteX667" fmla="*/ 7627815 w 11218359"/>
                <a:gd name="connsiteY667" fmla="*/ 784231 h 784231"/>
                <a:gd name="connsiteX668" fmla="*/ 7639246 w 11218359"/>
                <a:gd name="connsiteY668" fmla="*/ 784231 h 784231"/>
                <a:gd name="connsiteX669" fmla="*/ 7650676 w 11218359"/>
                <a:gd name="connsiteY669" fmla="*/ 784231 h 784231"/>
                <a:gd name="connsiteX670" fmla="*/ 7662106 w 11218359"/>
                <a:gd name="connsiteY670" fmla="*/ 784231 h 784231"/>
                <a:gd name="connsiteX671" fmla="*/ 7673583 w 11218359"/>
                <a:gd name="connsiteY671" fmla="*/ 784231 h 784231"/>
                <a:gd name="connsiteX672" fmla="*/ 7685013 w 11218359"/>
                <a:gd name="connsiteY672" fmla="*/ 784231 h 784231"/>
                <a:gd name="connsiteX673" fmla="*/ 7696443 w 11218359"/>
                <a:gd name="connsiteY673" fmla="*/ 784231 h 784231"/>
                <a:gd name="connsiteX674" fmla="*/ 7707873 w 11218359"/>
                <a:gd name="connsiteY674" fmla="*/ 784231 h 784231"/>
                <a:gd name="connsiteX675" fmla="*/ 7719303 w 11218359"/>
                <a:gd name="connsiteY675" fmla="*/ 784231 h 784231"/>
                <a:gd name="connsiteX676" fmla="*/ 7730733 w 11218359"/>
                <a:gd name="connsiteY676" fmla="*/ 784231 h 784231"/>
                <a:gd name="connsiteX677" fmla="*/ 7742211 w 11218359"/>
                <a:gd name="connsiteY677" fmla="*/ 784231 h 784231"/>
                <a:gd name="connsiteX678" fmla="*/ 7753641 w 11218359"/>
                <a:gd name="connsiteY678" fmla="*/ 784231 h 784231"/>
                <a:gd name="connsiteX679" fmla="*/ 7765071 w 11218359"/>
                <a:gd name="connsiteY679" fmla="*/ 784231 h 784231"/>
                <a:gd name="connsiteX680" fmla="*/ 7776501 w 11218359"/>
                <a:gd name="connsiteY680" fmla="*/ 784231 h 784231"/>
                <a:gd name="connsiteX681" fmla="*/ 7787931 w 11218359"/>
                <a:gd name="connsiteY681" fmla="*/ 784231 h 784231"/>
                <a:gd name="connsiteX682" fmla="*/ 7799408 w 11218359"/>
                <a:gd name="connsiteY682" fmla="*/ 784231 h 784231"/>
                <a:gd name="connsiteX683" fmla="*/ 7810839 w 11218359"/>
                <a:gd name="connsiteY683" fmla="*/ 784231 h 784231"/>
                <a:gd name="connsiteX684" fmla="*/ 7822268 w 11218359"/>
                <a:gd name="connsiteY684" fmla="*/ 784231 h 784231"/>
                <a:gd name="connsiteX685" fmla="*/ 7833698 w 11218359"/>
                <a:gd name="connsiteY685" fmla="*/ 784231 h 784231"/>
                <a:gd name="connsiteX686" fmla="*/ 7845128 w 11218359"/>
                <a:gd name="connsiteY686" fmla="*/ 784231 h 784231"/>
                <a:gd name="connsiteX687" fmla="*/ 7856606 w 11218359"/>
                <a:gd name="connsiteY687" fmla="*/ 784231 h 784231"/>
                <a:gd name="connsiteX688" fmla="*/ 7868036 w 11218359"/>
                <a:gd name="connsiteY688" fmla="*/ 784231 h 784231"/>
                <a:gd name="connsiteX689" fmla="*/ 7879466 w 11218359"/>
                <a:gd name="connsiteY689" fmla="*/ 784231 h 784231"/>
                <a:gd name="connsiteX690" fmla="*/ 7890896 w 11218359"/>
                <a:gd name="connsiteY690" fmla="*/ 784231 h 784231"/>
                <a:gd name="connsiteX691" fmla="*/ 7902326 w 11218359"/>
                <a:gd name="connsiteY691" fmla="*/ 784231 h 784231"/>
                <a:gd name="connsiteX692" fmla="*/ 7913804 w 11218359"/>
                <a:gd name="connsiteY692" fmla="*/ 784231 h 784231"/>
                <a:gd name="connsiteX693" fmla="*/ 7925234 w 11218359"/>
                <a:gd name="connsiteY693" fmla="*/ 784231 h 784231"/>
                <a:gd name="connsiteX694" fmla="*/ 7936663 w 11218359"/>
                <a:gd name="connsiteY694" fmla="*/ 784231 h 784231"/>
                <a:gd name="connsiteX695" fmla="*/ 7948094 w 11218359"/>
                <a:gd name="connsiteY695" fmla="*/ 784231 h 784231"/>
                <a:gd name="connsiteX696" fmla="*/ 7959524 w 11218359"/>
                <a:gd name="connsiteY696" fmla="*/ 784231 h 784231"/>
                <a:gd name="connsiteX697" fmla="*/ 7971001 w 11218359"/>
                <a:gd name="connsiteY697" fmla="*/ 784231 h 784231"/>
                <a:gd name="connsiteX698" fmla="*/ 7982431 w 11218359"/>
                <a:gd name="connsiteY698" fmla="*/ 784231 h 784231"/>
                <a:gd name="connsiteX699" fmla="*/ 7993861 w 11218359"/>
                <a:gd name="connsiteY699" fmla="*/ 784231 h 784231"/>
                <a:gd name="connsiteX700" fmla="*/ 8005291 w 11218359"/>
                <a:gd name="connsiteY700" fmla="*/ 784231 h 784231"/>
                <a:gd name="connsiteX701" fmla="*/ 8016721 w 11218359"/>
                <a:gd name="connsiteY701" fmla="*/ 784231 h 784231"/>
                <a:gd name="connsiteX702" fmla="*/ 8028199 w 11218359"/>
                <a:gd name="connsiteY702" fmla="*/ 784231 h 784231"/>
                <a:gd name="connsiteX703" fmla="*/ 8039629 w 11218359"/>
                <a:gd name="connsiteY703" fmla="*/ 784231 h 784231"/>
                <a:gd name="connsiteX704" fmla="*/ 8051059 w 11218359"/>
                <a:gd name="connsiteY704" fmla="*/ 784231 h 784231"/>
                <a:gd name="connsiteX705" fmla="*/ 8062489 w 11218359"/>
                <a:gd name="connsiteY705" fmla="*/ 784231 h 784231"/>
                <a:gd name="connsiteX706" fmla="*/ 8073919 w 11218359"/>
                <a:gd name="connsiteY706" fmla="*/ 784231 h 784231"/>
                <a:gd name="connsiteX707" fmla="*/ 8085396 w 11218359"/>
                <a:gd name="connsiteY707" fmla="*/ 784231 h 784231"/>
                <a:gd name="connsiteX708" fmla="*/ 8096826 w 11218359"/>
                <a:gd name="connsiteY708" fmla="*/ 784231 h 784231"/>
                <a:gd name="connsiteX709" fmla="*/ 8108256 w 11218359"/>
                <a:gd name="connsiteY709" fmla="*/ 784231 h 784231"/>
                <a:gd name="connsiteX710" fmla="*/ 8119687 w 11218359"/>
                <a:gd name="connsiteY710" fmla="*/ 784231 h 784231"/>
                <a:gd name="connsiteX711" fmla="*/ 8131117 w 11218359"/>
                <a:gd name="connsiteY711" fmla="*/ 784231 h 784231"/>
                <a:gd name="connsiteX712" fmla="*/ 8142594 w 11218359"/>
                <a:gd name="connsiteY712" fmla="*/ 784231 h 784231"/>
                <a:gd name="connsiteX713" fmla="*/ 8154024 w 11218359"/>
                <a:gd name="connsiteY713" fmla="*/ 784231 h 784231"/>
                <a:gd name="connsiteX714" fmla="*/ 8165454 w 11218359"/>
                <a:gd name="connsiteY714" fmla="*/ 784231 h 784231"/>
                <a:gd name="connsiteX715" fmla="*/ 8176884 w 11218359"/>
                <a:gd name="connsiteY715" fmla="*/ 784231 h 784231"/>
                <a:gd name="connsiteX716" fmla="*/ 8188314 w 11218359"/>
                <a:gd name="connsiteY716" fmla="*/ 784231 h 784231"/>
                <a:gd name="connsiteX717" fmla="*/ 8199792 w 11218359"/>
                <a:gd name="connsiteY717" fmla="*/ 784231 h 784231"/>
                <a:gd name="connsiteX718" fmla="*/ 8211222 w 11218359"/>
                <a:gd name="connsiteY718" fmla="*/ 784231 h 784231"/>
                <a:gd name="connsiteX719" fmla="*/ 8222652 w 11218359"/>
                <a:gd name="connsiteY719" fmla="*/ 784231 h 784231"/>
                <a:gd name="connsiteX720" fmla="*/ 8234082 w 11218359"/>
                <a:gd name="connsiteY720" fmla="*/ 784231 h 784231"/>
                <a:gd name="connsiteX721" fmla="*/ 8245512 w 11218359"/>
                <a:gd name="connsiteY721" fmla="*/ 784231 h 784231"/>
                <a:gd name="connsiteX722" fmla="*/ 8256989 w 11218359"/>
                <a:gd name="connsiteY722" fmla="*/ 784231 h 784231"/>
                <a:gd name="connsiteX723" fmla="*/ 8268419 w 11218359"/>
                <a:gd name="connsiteY723" fmla="*/ 784231 h 784231"/>
                <a:gd name="connsiteX724" fmla="*/ 8279850 w 11218359"/>
                <a:gd name="connsiteY724" fmla="*/ 784231 h 784231"/>
                <a:gd name="connsiteX725" fmla="*/ 8291280 w 11218359"/>
                <a:gd name="connsiteY725" fmla="*/ 784231 h 784231"/>
                <a:gd name="connsiteX726" fmla="*/ 8302709 w 11218359"/>
                <a:gd name="connsiteY726" fmla="*/ 784231 h 784231"/>
                <a:gd name="connsiteX727" fmla="*/ 8314187 w 11218359"/>
                <a:gd name="connsiteY727" fmla="*/ 784231 h 784231"/>
                <a:gd name="connsiteX728" fmla="*/ 8325617 w 11218359"/>
                <a:gd name="connsiteY728" fmla="*/ 784231 h 784231"/>
                <a:gd name="connsiteX729" fmla="*/ 8337047 w 11218359"/>
                <a:gd name="connsiteY729" fmla="*/ 784231 h 784231"/>
                <a:gd name="connsiteX730" fmla="*/ 8348477 w 11218359"/>
                <a:gd name="connsiteY730" fmla="*/ 784231 h 784231"/>
                <a:gd name="connsiteX731" fmla="*/ 8359907 w 11218359"/>
                <a:gd name="connsiteY731" fmla="*/ 784231 h 784231"/>
                <a:gd name="connsiteX732" fmla="*/ 8371385 w 11218359"/>
                <a:gd name="connsiteY732" fmla="*/ 784231 h 784231"/>
                <a:gd name="connsiteX733" fmla="*/ 8382815 w 11218359"/>
                <a:gd name="connsiteY733" fmla="*/ 784231 h 784231"/>
                <a:gd name="connsiteX734" fmla="*/ 8394245 w 11218359"/>
                <a:gd name="connsiteY734" fmla="*/ 784231 h 784231"/>
                <a:gd name="connsiteX735" fmla="*/ 8405674 w 11218359"/>
                <a:gd name="connsiteY735" fmla="*/ 784231 h 784231"/>
                <a:gd name="connsiteX736" fmla="*/ 8417104 w 11218359"/>
                <a:gd name="connsiteY736" fmla="*/ 784231 h 784231"/>
                <a:gd name="connsiteX737" fmla="*/ 8428582 w 11218359"/>
                <a:gd name="connsiteY737" fmla="*/ 784231 h 784231"/>
                <a:gd name="connsiteX738" fmla="*/ 8440012 w 11218359"/>
                <a:gd name="connsiteY738" fmla="*/ 784231 h 784231"/>
                <a:gd name="connsiteX739" fmla="*/ 8451442 w 11218359"/>
                <a:gd name="connsiteY739" fmla="*/ 784231 h 784231"/>
                <a:gd name="connsiteX740" fmla="*/ 8462872 w 11218359"/>
                <a:gd name="connsiteY740" fmla="*/ 784231 h 784231"/>
                <a:gd name="connsiteX741" fmla="*/ 8474302 w 11218359"/>
                <a:gd name="connsiteY741" fmla="*/ 784231 h 784231"/>
                <a:gd name="connsiteX742" fmla="*/ 8485780 w 11218359"/>
                <a:gd name="connsiteY742" fmla="*/ 784231 h 784231"/>
                <a:gd name="connsiteX743" fmla="*/ 8497210 w 11218359"/>
                <a:gd name="connsiteY743" fmla="*/ 784231 h 784231"/>
                <a:gd name="connsiteX744" fmla="*/ 8508640 w 11218359"/>
                <a:gd name="connsiteY744" fmla="*/ 784231 h 784231"/>
                <a:gd name="connsiteX745" fmla="*/ 8520069 w 11218359"/>
                <a:gd name="connsiteY745" fmla="*/ 784231 h 784231"/>
                <a:gd name="connsiteX746" fmla="*/ 8531500 w 11218359"/>
                <a:gd name="connsiteY746" fmla="*/ 784231 h 784231"/>
                <a:gd name="connsiteX747" fmla="*/ 8542977 w 11218359"/>
                <a:gd name="connsiteY747" fmla="*/ 784231 h 784231"/>
                <a:gd name="connsiteX748" fmla="*/ 8554407 w 11218359"/>
                <a:gd name="connsiteY748" fmla="*/ 784231 h 784231"/>
                <a:gd name="connsiteX749" fmla="*/ 8565837 w 11218359"/>
                <a:gd name="connsiteY749" fmla="*/ 784231 h 784231"/>
                <a:gd name="connsiteX750" fmla="*/ 8577267 w 11218359"/>
                <a:gd name="connsiteY750" fmla="*/ 784231 h 784231"/>
                <a:gd name="connsiteX751" fmla="*/ 8588697 w 11218359"/>
                <a:gd name="connsiteY751" fmla="*/ 784231 h 784231"/>
                <a:gd name="connsiteX752" fmla="*/ 8600175 w 11218359"/>
                <a:gd name="connsiteY752" fmla="*/ 784231 h 784231"/>
                <a:gd name="connsiteX753" fmla="*/ 8611605 w 11218359"/>
                <a:gd name="connsiteY753" fmla="*/ 784231 h 784231"/>
                <a:gd name="connsiteX754" fmla="*/ 8623035 w 11218359"/>
                <a:gd name="connsiteY754" fmla="*/ 784231 h 784231"/>
                <a:gd name="connsiteX755" fmla="*/ 8634465 w 11218359"/>
                <a:gd name="connsiteY755" fmla="*/ 784231 h 784231"/>
                <a:gd name="connsiteX756" fmla="*/ 8645895 w 11218359"/>
                <a:gd name="connsiteY756" fmla="*/ 784231 h 784231"/>
                <a:gd name="connsiteX757" fmla="*/ 8657373 w 11218359"/>
                <a:gd name="connsiteY757" fmla="*/ 784231 h 784231"/>
                <a:gd name="connsiteX758" fmla="*/ 8668802 w 11218359"/>
                <a:gd name="connsiteY758" fmla="*/ 784231 h 784231"/>
                <a:gd name="connsiteX759" fmla="*/ 8680232 w 11218359"/>
                <a:gd name="connsiteY759" fmla="*/ 784231 h 784231"/>
                <a:gd name="connsiteX760" fmla="*/ 8691662 w 11218359"/>
                <a:gd name="connsiteY760" fmla="*/ 784231 h 784231"/>
                <a:gd name="connsiteX761" fmla="*/ 8703093 w 11218359"/>
                <a:gd name="connsiteY761" fmla="*/ 784231 h 784231"/>
                <a:gd name="connsiteX762" fmla="*/ 8714570 w 11218359"/>
                <a:gd name="connsiteY762" fmla="*/ 784231 h 784231"/>
                <a:gd name="connsiteX763" fmla="*/ 8726000 w 11218359"/>
                <a:gd name="connsiteY763" fmla="*/ 784231 h 784231"/>
                <a:gd name="connsiteX764" fmla="*/ 8737430 w 11218359"/>
                <a:gd name="connsiteY764" fmla="*/ 784231 h 784231"/>
                <a:gd name="connsiteX765" fmla="*/ 8748860 w 11218359"/>
                <a:gd name="connsiteY765" fmla="*/ 784231 h 784231"/>
                <a:gd name="connsiteX766" fmla="*/ 8760290 w 11218359"/>
                <a:gd name="connsiteY766" fmla="*/ 784231 h 784231"/>
                <a:gd name="connsiteX767" fmla="*/ 8771768 w 11218359"/>
                <a:gd name="connsiteY767" fmla="*/ 784231 h 784231"/>
                <a:gd name="connsiteX768" fmla="*/ 8783198 w 11218359"/>
                <a:gd name="connsiteY768" fmla="*/ 784231 h 784231"/>
                <a:gd name="connsiteX769" fmla="*/ 8794628 w 11218359"/>
                <a:gd name="connsiteY769" fmla="*/ 784231 h 784231"/>
                <a:gd name="connsiteX770" fmla="*/ 8806058 w 11218359"/>
                <a:gd name="connsiteY770" fmla="*/ 784231 h 784231"/>
                <a:gd name="connsiteX771" fmla="*/ 8817488 w 11218359"/>
                <a:gd name="connsiteY771" fmla="*/ 784231 h 784231"/>
                <a:gd name="connsiteX772" fmla="*/ 8828918 w 11218359"/>
                <a:gd name="connsiteY772" fmla="*/ 784231 h 784231"/>
                <a:gd name="connsiteX773" fmla="*/ 8840395 w 11218359"/>
                <a:gd name="connsiteY773" fmla="*/ 784231 h 784231"/>
                <a:gd name="connsiteX774" fmla="*/ 8851825 w 11218359"/>
                <a:gd name="connsiteY774" fmla="*/ 784231 h 784231"/>
                <a:gd name="connsiteX775" fmla="*/ 8863256 w 11218359"/>
                <a:gd name="connsiteY775" fmla="*/ 784231 h 784231"/>
                <a:gd name="connsiteX776" fmla="*/ 8874686 w 11218359"/>
                <a:gd name="connsiteY776" fmla="*/ 784231 h 784231"/>
                <a:gd name="connsiteX777" fmla="*/ 8886115 w 11218359"/>
                <a:gd name="connsiteY777" fmla="*/ 784231 h 784231"/>
                <a:gd name="connsiteX778" fmla="*/ 8897593 w 11218359"/>
                <a:gd name="connsiteY778" fmla="*/ 784231 h 784231"/>
                <a:gd name="connsiteX779" fmla="*/ 8909022 w 11218359"/>
                <a:gd name="connsiteY779" fmla="*/ 784231 h 784231"/>
                <a:gd name="connsiteX780" fmla="*/ 8920453 w 11218359"/>
                <a:gd name="connsiteY780" fmla="*/ 784231 h 784231"/>
                <a:gd name="connsiteX781" fmla="*/ 8931883 w 11218359"/>
                <a:gd name="connsiteY781" fmla="*/ 784231 h 784231"/>
                <a:gd name="connsiteX782" fmla="*/ 8943313 w 11218359"/>
                <a:gd name="connsiteY782" fmla="*/ 784231 h 784231"/>
                <a:gd name="connsiteX783" fmla="*/ 8954791 w 11218359"/>
                <a:gd name="connsiteY783" fmla="*/ 784231 h 784231"/>
                <a:gd name="connsiteX784" fmla="*/ 8966220 w 11218359"/>
                <a:gd name="connsiteY784" fmla="*/ 784231 h 784231"/>
                <a:gd name="connsiteX785" fmla="*/ 8977651 w 11218359"/>
                <a:gd name="connsiteY785" fmla="*/ 784231 h 784231"/>
                <a:gd name="connsiteX786" fmla="*/ 8989080 w 11218359"/>
                <a:gd name="connsiteY786" fmla="*/ 784231 h 784231"/>
                <a:gd name="connsiteX787" fmla="*/ 9000511 w 11218359"/>
                <a:gd name="connsiteY787" fmla="*/ 784231 h 784231"/>
                <a:gd name="connsiteX788" fmla="*/ 9011988 w 11218359"/>
                <a:gd name="connsiteY788" fmla="*/ 784231 h 784231"/>
                <a:gd name="connsiteX789" fmla="*/ 9023418 w 11218359"/>
                <a:gd name="connsiteY789" fmla="*/ 784231 h 784231"/>
                <a:gd name="connsiteX790" fmla="*/ 9034849 w 11218359"/>
                <a:gd name="connsiteY790" fmla="*/ 784231 h 784231"/>
                <a:gd name="connsiteX791" fmla="*/ 9046278 w 11218359"/>
                <a:gd name="connsiteY791" fmla="*/ 784231 h 784231"/>
                <a:gd name="connsiteX792" fmla="*/ 9057709 w 11218359"/>
                <a:gd name="connsiteY792" fmla="*/ 784231 h 784231"/>
                <a:gd name="connsiteX793" fmla="*/ 9069186 w 11218359"/>
                <a:gd name="connsiteY793" fmla="*/ 784231 h 784231"/>
                <a:gd name="connsiteX794" fmla="*/ 9080615 w 11218359"/>
                <a:gd name="connsiteY794" fmla="*/ 784231 h 784231"/>
                <a:gd name="connsiteX795" fmla="*/ 9092046 w 11218359"/>
                <a:gd name="connsiteY795" fmla="*/ 784231 h 784231"/>
                <a:gd name="connsiteX796" fmla="*/ 9103476 w 11218359"/>
                <a:gd name="connsiteY796" fmla="*/ 784231 h 784231"/>
                <a:gd name="connsiteX797" fmla="*/ 9114906 w 11218359"/>
                <a:gd name="connsiteY797" fmla="*/ 784231 h 784231"/>
                <a:gd name="connsiteX798" fmla="*/ 9126384 w 11218359"/>
                <a:gd name="connsiteY798" fmla="*/ 784231 h 784231"/>
                <a:gd name="connsiteX799" fmla="*/ 9137813 w 11218359"/>
                <a:gd name="connsiteY799" fmla="*/ 784231 h 784231"/>
                <a:gd name="connsiteX800" fmla="*/ 9149244 w 11218359"/>
                <a:gd name="connsiteY800" fmla="*/ 784231 h 784231"/>
                <a:gd name="connsiteX801" fmla="*/ 9160673 w 11218359"/>
                <a:gd name="connsiteY801" fmla="*/ 784231 h 784231"/>
                <a:gd name="connsiteX802" fmla="*/ 9172104 w 11218359"/>
                <a:gd name="connsiteY802" fmla="*/ 784231 h 784231"/>
                <a:gd name="connsiteX803" fmla="*/ 9183581 w 11218359"/>
                <a:gd name="connsiteY803" fmla="*/ 784231 h 784231"/>
                <a:gd name="connsiteX804" fmla="*/ 9195011 w 11218359"/>
                <a:gd name="connsiteY804" fmla="*/ 784231 h 784231"/>
                <a:gd name="connsiteX805" fmla="*/ 9206442 w 11218359"/>
                <a:gd name="connsiteY805" fmla="*/ 784231 h 784231"/>
                <a:gd name="connsiteX806" fmla="*/ 9217871 w 11218359"/>
                <a:gd name="connsiteY806" fmla="*/ 784231 h 784231"/>
                <a:gd name="connsiteX807" fmla="*/ 9229301 w 11218359"/>
                <a:gd name="connsiteY807" fmla="*/ 784231 h 784231"/>
                <a:gd name="connsiteX808" fmla="*/ 9240779 w 11218359"/>
                <a:gd name="connsiteY808" fmla="*/ 784231 h 784231"/>
                <a:gd name="connsiteX809" fmla="*/ 9252209 w 11218359"/>
                <a:gd name="connsiteY809" fmla="*/ 784231 h 784231"/>
                <a:gd name="connsiteX810" fmla="*/ 9263639 w 11218359"/>
                <a:gd name="connsiteY810" fmla="*/ 784231 h 784231"/>
                <a:gd name="connsiteX811" fmla="*/ 9275069 w 11218359"/>
                <a:gd name="connsiteY811" fmla="*/ 784231 h 784231"/>
                <a:gd name="connsiteX812" fmla="*/ 9286498 w 11218359"/>
                <a:gd name="connsiteY812" fmla="*/ 784231 h 784231"/>
                <a:gd name="connsiteX813" fmla="*/ 9297977 w 11218359"/>
                <a:gd name="connsiteY813" fmla="*/ 784231 h 784231"/>
                <a:gd name="connsiteX814" fmla="*/ 9309406 w 11218359"/>
                <a:gd name="connsiteY814" fmla="*/ 784231 h 784231"/>
                <a:gd name="connsiteX815" fmla="*/ 9320837 w 11218359"/>
                <a:gd name="connsiteY815" fmla="*/ 784231 h 784231"/>
                <a:gd name="connsiteX816" fmla="*/ 9332266 w 11218359"/>
                <a:gd name="connsiteY816" fmla="*/ 784231 h 784231"/>
                <a:gd name="connsiteX817" fmla="*/ 9343696 w 11218359"/>
                <a:gd name="connsiteY817" fmla="*/ 784231 h 784231"/>
                <a:gd name="connsiteX818" fmla="*/ 9355174 w 11218359"/>
                <a:gd name="connsiteY818" fmla="*/ 784231 h 784231"/>
                <a:gd name="connsiteX819" fmla="*/ 9366604 w 11218359"/>
                <a:gd name="connsiteY819" fmla="*/ 784231 h 784231"/>
                <a:gd name="connsiteX820" fmla="*/ 9378035 w 11218359"/>
                <a:gd name="connsiteY820" fmla="*/ 784231 h 784231"/>
                <a:gd name="connsiteX821" fmla="*/ 9389464 w 11218359"/>
                <a:gd name="connsiteY821" fmla="*/ 784231 h 784231"/>
                <a:gd name="connsiteX822" fmla="*/ 9400894 w 11218359"/>
                <a:gd name="connsiteY822" fmla="*/ 784231 h 784231"/>
                <a:gd name="connsiteX823" fmla="*/ 9412372 w 11218359"/>
                <a:gd name="connsiteY823" fmla="*/ 784231 h 784231"/>
                <a:gd name="connsiteX824" fmla="*/ 9423802 w 11218359"/>
                <a:gd name="connsiteY824" fmla="*/ 784231 h 784231"/>
                <a:gd name="connsiteX825" fmla="*/ 9435232 w 11218359"/>
                <a:gd name="connsiteY825" fmla="*/ 784231 h 784231"/>
                <a:gd name="connsiteX826" fmla="*/ 9446662 w 11218359"/>
                <a:gd name="connsiteY826" fmla="*/ 784231 h 784231"/>
                <a:gd name="connsiteX827" fmla="*/ 9458091 w 11218359"/>
                <a:gd name="connsiteY827" fmla="*/ 784231 h 784231"/>
                <a:gd name="connsiteX828" fmla="*/ 9469570 w 11218359"/>
                <a:gd name="connsiteY828" fmla="*/ 784231 h 784231"/>
                <a:gd name="connsiteX829" fmla="*/ 9480999 w 11218359"/>
                <a:gd name="connsiteY829" fmla="*/ 784231 h 784231"/>
                <a:gd name="connsiteX830" fmla="*/ 9492429 w 11218359"/>
                <a:gd name="connsiteY830" fmla="*/ 784231 h 784231"/>
                <a:gd name="connsiteX831" fmla="*/ 9503859 w 11218359"/>
                <a:gd name="connsiteY831" fmla="*/ 784231 h 784231"/>
                <a:gd name="connsiteX832" fmla="*/ 9515289 w 11218359"/>
                <a:gd name="connsiteY832" fmla="*/ 784231 h 784231"/>
                <a:gd name="connsiteX833" fmla="*/ 9526767 w 11218359"/>
                <a:gd name="connsiteY833" fmla="*/ 784231 h 784231"/>
                <a:gd name="connsiteX834" fmla="*/ 9538197 w 11218359"/>
                <a:gd name="connsiteY834" fmla="*/ 784231 h 784231"/>
                <a:gd name="connsiteX835" fmla="*/ 9549626 w 11218359"/>
                <a:gd name="connsiteY835" fmla="*/ 784231 h 784231"/>
                <a:gd name="connsiteX836" fmla="*/ 9561057 w 11218359"/>
                <a:gd name="connsiteY836" fmla="*/ 784231 h 784231"/>
                <a:gd name="connsiteX837" fmla="*/ 9572487 w 11218359"/>
                <a:gd name="connsiteY837" fmla="*/ 784231 h 784231"/>
                <a:gd name="connsiteX838" fmla="*/ 9583965 w 11218359"/>
                <a:gd name="connsiteY838" fmla="*/ 784231 h 784231"/>
                <a:gd name="connsiteX839" fmla="*/ 9595395 w 11218359"/>
                <a:gd name="connsiteY839" fmla="*/ 784231 h 784231"/>
                <a:gd name="connsiteX840" fmla="*/ 9606824 w 11218359"/>
                <a:gd name="connsiteY840" fmla="*/ 784231 h 784231"/>
                <a:gd name="connsiteX841" fmla="*/ 9618255 w 11218359"/>
                <a:gd name="connsiteY841" fmla="*/ 784231 h 784231"/>
                <a:gd name="connsiteX842" fmla="*/ 9629684 w 11218359"/>
                <a:gd name="connsiteY842" fmla="*/ 784231 h 784231"/>
                <a:gd name="connsiteX843" fmla="*/ 9641163 w 11218359"/>
                <a:gd name="connsiteY843" fmla="*/ 784231 h 784231"/>
                <a:gd name="connsiteX844" fmla="*/ 9652592 w 11218359"/>
                <a:gd name="connsiteY844" fmla="*/ 784231 h 784231"/>
                <a:gd name="connsiteX845" fmla="*/ 9664022 w 11218359"/>
                <a:gd name="connsiteY845" fmla="*/ 784231 h 784231"/>
                <a:gd name="connsiteX846" fmla="*/ 9675452 w 11218359"/>
                <a:gd name="connsiteY846" fmla="*/ 784231 h 784231"/>
                <a:gd name="connsiteX847" fmla="*/ 9686882 w 11218359"/>
                <a:gd name="connsiteY847" fmla="*/ 784231 h 784231"/>
                <a:gd name="connsiteX848" fmla="*/ 9698360 w 11218359"/>
                <a:gd name="connsiteY848" fmla="*/ 784231 h 784231"/>
                <a:gd name="connsiteX849" fmla="*/ 9709790 w 11218359"/>
                <a:gd name="connsiteY849" fmla="*/ 784231 h 784231"/>
                <a:gd name="connsiteX850" fmla="*/ 9721219 w 11218359"/>
                <a:gd name="connsiteY850" fmla="*/ 784231 h 784231"/>
                <a:gd name="connsiteX851" fmla="*/ 9732650 w 11218359"/>
                <a:gd name="connsiteY851" fmla="*/ 784231 h 784231"/>
                <a:gd name="connsiteX852" fmla="*/ 9744080 w 11218359"/>
                <a:gd name="connsiteY852" fmla="*/ 784231 h 784231"/>
                <a:gd name="connsiteX853" fmla="*/ 9755557 w 11218359"/>
                <a:gd name="connsiteY853" fmla="*/ 784231 h 784231"/>
                <a:gd name="connsiteX854" fmla="*/ 9766988 w 11218359"/>
                <a:gd name="connsiteY854" fmla="*/ 784231 h 784231"/>
                <a:gd name="connsiteX855" fmla="*/ 9778417 w 11218359"/>
                <a:gd name="connsiteY855" fmla="*/ 784231 h 784231"/>
                <a:gd name="connsiteX856" fmla="*/ 9789848 w 11218359"/>
                <a:gd name="connsiteY856" fmla="*/ 784231 h 784231"/>
                <a:gd name="connsiteX857" fmla="*/ 9801277 w 11218359"/>
                <a:gd name="connsiteY857" fmla="*/ 784231 h 784231"/>
                <a:gd name="connsiteX858" fmla="*/ 9812755 w 11218359"/>
                <a:gd name="connsiteY858" fmla="*/ 784231 h 784231"/>
                <a:gd name="connsiteX859" fmla="*/ 9824185 w 11218359"/>
                <a:gd name="connsiteY859" fmla="*/ 784231 h 784231"/>
                <a:gd name="connsiteX860" fmla="*/ 9835615 w 11218359"/>
                <a:gd name="connsiteY860" fmla="*/ 784231 h 784231"/>
                <a:gd name="connsiteX861" fmla="*/ 9847045 w 11218359"/>
                <a:gd name="connsiteY861" fmla="*/ 784231 h 784231"/>
                <a:gd name="connsiteX862" fmla="*/ 9858475 w 11218359"/>
                <a:gd name="connsiteY862" fmla="*/ 784231 h 784231"/>
                <a:gd name="connsiteX863" fmla="*/ 9869952 w 11218359"/>
                <a:gd name="connsiteY863" fmla="*/ 784231 h 784231"/>
                <a:gd name="connsiteX864" fmla="*/ 9881383 w 11218359"/>
                <a:gd name="connsiteY864" fmla="*/ 784231 h 784231"/>
                <a:gd name="connsiteX865" fmla="*/ 9892812 w 11218359"/>
                <a:gd name="connsiteY865" fmla="*/ 784231 h 784231"/>
                <a:gd name="connsiteX866" fmla="*/ 9904243 w 11218359"/>
                <a:gd name="connsiteY866" fmla="*/ 784231 h 784231"/>
                <a:gd name="connsiteX867" fmla="*/ 9915673 w 11218359"/>
                <a:gd name="connsiteY867" fmla="*/ 784231 h 784231"/>
                <a:gd name="connsiteX868" fmla="*/ 9927102 w 11218359"/>
                <a:gd name="connsiteY868" fmla="*/ 784231 h 784231"/>
                <a:gd name="connsiteX869" fmla="*/ 9938581 w 11218359"/>
                <a:gd name="connsiteY869" fmla="*/ 784231 h 784231"/>
                <a:gd name="connsiteX870" fmla="*/ 9950010 w 11218359"/>
                <a:gd name="connsiteY870" fmla="*/ 784231 h 784231"/>
                <a:gd name="connsiteX871" fmla="*/ 9961441 w 11218359"/>
                <a:gd name="connsiteY871" fmla="*/ 784231 h 784231"/>
                <a:gd name="connsiteX872" fmla="*/ 9972870 w 11218359"/>
                <a:gd name="connsiteY872" fmla="*/ 784231 h 784231"/>
                <a:gd name="connsiteX873" fmla="*/ 9984300 w 11218359"/>
                <a:gd name="connsiteY873" fmla="*/ 784231 h 784231"/>
                <a:gd name="connsiteX874" fmla="*/ 9995778 w 11218359"/>
                <a:gd name="connsiteY874" fmla="*/ 784231 h 784231"/>
                <a:gd name="connsiteX875" fmla="*/ 10007208 w 11218359"/>
                <a:gd name="connsiteY875" fmla="*/ 784231 h 784231"/>
                <a:gd name="connsiteX876" fmla="*/ 10018638 w 11218359"/>
                <a:gd name="connsiteY876" fmla="*/ 784231 h 784231"/>
                <a:gd name="connsiteX877" fmla="*/ 10030068 w 11218359"/>
                <a:gd name="connsiteY877" fmla="*/ 784231 h 784231"/>
                <a:gd name="connsiteX878" fmla="*/ 10041498 w 11218359"/>
                <a:gd name="connsiteY878" fmla="*/ 784231 h 784231"/>
                <a:gd name="connsiteX879" fmla="*/ 10052976 w 11218359"/>
                <a:gd name="connsiteY879" fmla="*/ 784231 h 784231"/>
                <a:gd name="connsiteX880" fmla="*/ 10064405 w 11218359"/>
                <a:gd name="connsiteY880" fmla="*/ 784231 h 784231"/>
                <a:gd name="connsiteX881" fmla="*/ 10075835 w 11218359"/>
                <a:gd name="connsiteY881" fmla="*/ 784231 h 784231"/>
                <a:gd name="connsiteX882" fmla="*/ 10087266 w 11218359"/>
                <a:gd name="connsiteY882" fmla="*/ 784231 h 784231"/>
                <a:gd name="connsiteX883" fmla="*/ 10098695 w 11218359"/>
                <a:gd name="connsiteY883" fmla="*/ 784231 h 784231"/>
                <a:gd name="connsiteX884" fmla="*/ 10110174 w 11218359"/>
                <a:gd name="connsiteY884" fmla="*/ 784231 h 784231"/>
                <a:gd name="connsiteX885" fmla="*/ 10121603 w 11218359"/>
                <a:gd name="connsiteY885" fmla="*/ 784231 h 784231"/>
                <a:gd name="connsiteX886" fmla="*/ 10133033 w 11218359"/>
                <a:gd name="connsiteY886" fmla="*/ 784231 h 784231"/>
                <a:gd name="connsiteX887" fmla="*/ 10144463 w 11218359"/>
                <a:gd name="connsiteY887" fmla="*/ 784231 h 784231"/>
                <a:gd name="connsiteX888" fmla="*/ 10155893 w 11218359"/>
                <a:gd name="connsiteY888" fmla="*/ 784231 h 784231"/>
                <a:gd name="connsiteX889" fmla="*/ 10167371 w 11218359"/>
                <a:gd name="connsiteY889" fmla="*/ 784231 h 784231"/>
                <a:gd name="connsiteX890" fmla="*/ 10178801 w 11218359"/>
                <a:gd name="connsiteY890" fmla="*/ 784231 h 784231"/>
                <a:gd name="connsiteX891" fmla="*/ 10190230 w 11218359"/>
                <a:gd name="connsiteY891" fmla="*/ 784231 h 784231"/>
                <a:gd name="connsiteX892" fmla="*/ 10201661 w 11218359"/>
                <a:gd name="connsiteY892" fmla="*/ 784231 h 784231"/>
                <a:gd name="connsiteX893" fmla="*/ 10213091 w 11218359"/>
                <a:gd name="connsiteY893" fmla="*/ 784231 h 784231"/>
                <a:gd name="connsiteX894" fmla="*/ 10224569 w 11218359"/>
                <a:gd name="connsiteY894" fmla="*/ 784231 h 784231"/>
                <a:gd name="connsiteX895" fmla="*/ 10235998 w 11218359"/>
                <a:gd name="connsiteY895" fmla="*/ 784231 h 784231"/>
                <a:gd name="connsiteX896" fmla="*/ 10247428 w 11218359"/>
                <a:gd name="connsiteY896" fmla="*/ 784231 h 784231"/>
                <a:gd name="connsiteX897" fmla="*/ 10258859 w 11218359"/>
                <a:gd name="connsiteY897" fmla="*/ 784231 h 784231"/>
                <a:gd name="connsiteX898" fmla="*/ 10270288 w 11218359"/>
                <a:gd name="connsiteY898" fmla="*/ 784231 h 784231"/>
                <a:gd name="connsiteX899" fmla="*/ 10281767 w 11218359"/>
                <a:gd name="connsiteY899" fmla="*/ 784231 h 784231"/>
                <a:gd name="connsiteX900" fmla="*/ 10293196 w 11218359"/>
                <a:gd name="connsiteY900" fmla="*/ 784231 h 784231"/>
                <a:gd name="connsiteX901" fmla="*/ 10304626 w 11218359"/>
                <a:gd name="connsiteY901" fmla="*/ 784231 h 784231"/>
                <a:gd name="connsiteX902" fmla="*/ 10316056 w 11218359"/>
                <a:gd name="connsiteY902" fmla="*/ 784231 h 784231"/>
                <a:gd name="connsiteX903" fmla="*/ 10327486 w 11218359"/>
                <a:gd name="connsiteY903" fmla="*/ 784231 h 784231"/>
                <a:gd name="connsiteX904" fmla="*/ 10338963 w 11218359"/>
                <a:gd name="connsiteY904" fmla="*/ 784231 h 784231"/>
                <a:gd name="connsiteX905" fmla="*/ 10350394 w 11218359"/>
                <a:gd name="connsiteY905" fmla="*/ 784231 h 784231"/>
                <a:gd name="connsiteX906" fmla="*/ 10361823 w 11218359"/>
                <a:gd name="connsiteY906" fmla="*/ 784231 h 784231"/>
                <a:gd name="connsiteX907" fmla="*/ 10373254 w 11218359"/>
                <a:gd name="connsiteY907" fmla="*/ 784231 h 784231"/>
                <a:gd name="connsiteX908" fmla="*/ 10384684 w 11218359"/>
                <a:gd name="connsiteY908" fmla="*/ 784231 h 784231"/>
                <a:gd name="connsiteX909" fmla="*/ 10396161 w 11218359"/>
                <a:gd name="connsiteY909" fmla="*/ 784231 h 784231"/>
                <a:gd name="connsiteX910" fmla="*/ 10407591 w 11218359"/>
                <a:gd name="connsiteY910" fmla="*/ 784231 h 784231"/>
                <a:gd name="connsiteX911" fmla="*/ 10419021 w 11218359"/>
                <a:gd name="connsiteY911" fmla="*/ 784231 h 784231"/>
                <a:gd name="connsiteX912" fmla="*/ 10430452 w 11218359"/>
                <a:gd name="connsiteY912" fmla="*/ 784231 h 784231"/>
                <a:gd name="connsiteX913" fmla="*/ 10441881 w 11218359"/>
                <a:gd name="connsiteY913" fmla="*/ 784231 h 784231"/>
                <a:gd name="connsiteX914" fmla="*/ 10453358 w 11218359"/>
                <a:gd name="connsiteY914" fmla="*/ 784231 h 784231"/>
                <a:gd name="connsiteX915" fmla="*/ 10464789 w 11218359"/>
                <a:gd name="connsiteY915" fmla="*/ 784231 h 784231"/>
                <a:gd name="connsiteX916" fmla="*/ 10476219 w 11218359"/>
                <a:gd name="connsiteY916" fmla="*/ 784231 h 784231"/>
                <a:gd name="connsiteX917" fmla="*/ 10487649 w 11218359"/>
                <a:gd name="connsiteY917" fmla="*/ 784231 h 784231"/>
                <a:gd name="connsiteX918" fmla="*/ 10499079 w 11218359"/>
                <a:gd name="connsiteY918" fmla="*/ 784231 h 784231"/>
                <a:gd name="connsiteX919" fmla="*/ 10510556 w 11218359"/>
                <a:gd name="connsiteY919" fmla="*/ 784231 h 784231"/>
                <a:gd name="connsiteX920" fmla="*/ 10521987 w 11218359"/>
                <a:gd name="connsiteY920" fmla="*/ 784231 h 784231"/>
                <a:gd name="connsiteX921" fmla="*/ 10533416 w 11218359"/>
                <a:gd name="connsiteY921" fmla="*/ 784231 h 784231"/>
                <a:gd name="connsiteX922" fmla="*/ 10544847 w 11218359"/>
                <a:gd name="connsiteY922" fmla="*/ 784231 h 784231"/>
                <a:gd name="connsiteX923" fmla="*/ 10556277 w 11218359"/>
                <a:gd name="connsiteY923" fmla="*/ 784231 h 784231"/>
                <a:gd name="connsiteX924" fmla="*/ 10567754 w 11218359"/>
                <a:gd name="connsiteY924" fmla="*/ 784231 h 784231"/>
                <a:gd name="connsiteX925" fmla="*/ 10579184 w 11218359"/>
                <a:gd name="connsiteY925" fmla="*/ 784231 h 784231"/>
                <a:gd name="connsiteX926" fmla="*/ 10590614 w 11218359"/>
                <a:gd name="connsiteY926" fmla="*/ 784231 h 784231"/>
                <a:gd name="connsiteX927" fmla="*/ 10602045 w 11218359"/>
                <a:gd name="connsiteY927" fmla="*/ 784231 h 784231"/>
                <a:gd name="connsiteX928" fmla="*/ 10613474 w 11218359"/>
                <a:gd name="connsiteY928" fmla="*/ 784231 h 784231"/>
                <a:gd name="connsiteX929" fmla="*/ 10624951 w 11218359"/>
                <a:gd name="connsiteY929" fmla="*/ 784231 h 784231"/>
                <a:gd name="connsiteX930" fmla="*/ 10636382 w 11218359"/>
                <a:gd name="connsiteY930" fmla="*/ 784231 h 784231"/>
                <a:gd name="connsiteX931" fmla="*/ 10647812 w 11218359"/>
                <a:gd name="connsiteY931" fmla="*/ 784231 h 784231"/>
                <a:gd name="connsiteX932" fmla="*/ 10659241 w 11218359"/>
                <a:gd name="connsiteY932" fmla="*/ 784231 h 784231"/>
                <a:gd name="connsiteX933" fmla="*/ 10670672 w 11218359"/>
                <a:gd name="connsiteY933" fmla="*/ 784231 h 784231"/>
                <a:gd name="connsiteX934" fmla="*/ 10682149 w 11218359"/>
                <a:gd name="connsiteY934" fmla="*/ 784231 h 784231"/>
                <a:gd name="connsiteX935" fmla="*/ 10693580 w 11218359"/>
                <a:gd name="connsiteY935" fmla="*/ 784231 h 784231"/>
                <a:gd name="connsiteX936" fmla="*/ 10705009 w 11218359"/>
                <a:gd name="connsiteY936" fmla="*/ 784231 h 784231"/>
                <a:gd name="connsiteX937" fmla="*/ 10716439 w 11218359"/>
                <a:gd name="connsiteY937" fmla="*/ 784231 h 784231"/>
                <a:gd name="connsiteX938" fmla="*/ 10727870 w 11218359"/>
                <a:gd name="connsiteY938" fmla="*/ 784231 h 784231"/>
                <a:gd name="connsiteX939" fmla="*/ 10739347 w 11218359"/>
                <a:gd name="connsiteY939" fmla="*/ 784231 h 784231"/>
                <a:gd name="connsiteX940" fmla="*/ 10750778 w 11218359"/>
                <a:gd name="connsiteY940" fmla="*/ 784231 h 784231"/>
                <a:gd name="connsiteX941" fmla="*/ 10762207 w 11218359"/>
                <a:gd name="connsiteY941" fmla="*/ 784231 h 784231"/>
                <a:gd name="connsiteX942" fmla="*/ 10773637 w 11218359"/>
                <a:gd name="connsiteY942" fmla="*/ 784231 h 784231"/>
                <a:gd name="connsiteX943" fmla="*/ 10785067 w 11218359"/>
                <a:gd name="connsiteY943" fmla="*/ 784231 h 784231"/>
                <a:gd name="connsiteX944" fmla="*/ 10796544 w 11218359"/>
                <a:gd name="connsiteY944" fmla="*/ 784231 h 784231"/>
                <a:gd name="connsiteX945" fmla="*/ 10807975 w 11218359"/>
                <a:gd name="connsiteY945" fmla="*/ 784231 h 784231"/>
                <a:gd name="connsiteX946" fmla="*/ 10819405 w 11218359"/>
                <a:gd name="connsiteY946" fmla="*/ 784231 h 784231"/>
                <a:gd name="connsiteX947" fmla="*/ 10830834 w 11218359"/>
                <a:gd name="connsiteY947" fmla="*/ 784231 h 784231"/>
                <a:gd name="connsiteX948" fmla="*/ 10842265 w 11218359"/>
                <a:gd name="connsiteY948" fmla="*/ 784231 h 784231"/>
                <a:gd name="connsiteX949" fmla="*/ 10853742 w 11218359"/>
                <a:gd name="connsiteY949" fmla="*/ 784231 h 784231"/>
                <a:gd name="connsiteX950" fmla="*/ 10865173 w 11218359"/>
                <a:gd name="connsiteY950" fmla="*/ 784231 h 784231"/>
                <a:gd name="connsiteX951" fmla="*/ 10876602 w 11218359"/>
                <a:gd name="connsiteY951" fmla="*/ 784231 h 784231"/>
                <a:gd name="connsiteX952" fmla="*/ 10888032 w 11218359"/>
                <a:gd name="connsiteY952" fmla="*/ 784231 h 784231"/>
                <a:gd name="connsiteX953" fmla="*/ 10899463 w 11218359"/>
                <a:gd name="connsiteY953" fmla="*/ 784231 h 784231"/>
                <a:gd name="connsiteX954" fmla="*/ 10910892 w 11218359"/>
                <a:gd name="connsiteY954" fmla="*/ 784231 h 784231"/>
                <a:gd name="connsiteX955" fmla="*/ 10922369 w 11218359"/>
                <a:gd name="connsiteY955" fmla="*/ 784231 h 784231"/>
                <a:gd name="connsiteX956" fmla="*/ 10933800 w 11218359"/>
                <a:gd name="connsiteY956" fmla="*/ 784231 h 784231"/>
                <a:gd name="connsiteX957" fmla="*/ 10945230 w 11218359"/>
                <a:gd name="connsiteY957" fmla="*/ 784231 h 784231"/>
                <a:gd name="connsiteX958" fmla="*/ 10956660 w 11218359"/>
                <a:gd name="connsiteY958" fmla="*/ 784231 h 784231"/>
                <a:gd name="connsiteX959" fmla="*/ 10968090 w 11218359"/>
                <a:gd name="connsiteY959" fmla="*/ 784231 h 784231"/>
                <a:gd name="connsiteX960" fmla="*/ 10979567 w 11218359"/>
                <a:gd name="connsiteY960" fmla="*/ 784231 h 784231"/>
                <a:gd name="connsiteX961" fmla="*/ 10990998 w 11218359"/>
                <a:gd name="connsiteY961" fmla="*/ 784231 h 784231"/>
                <a:gd name="connsiteX962" fmla="*/ 11002427 w 11218359"/>
                <a:gd name="connsiteY962" fmla="*/ 784231 h 784231"/>
                <a:gd name="connsiteX963" fmla="*/ 11013858 w 11218359"/>
                <a:gd name="connsiteY963" fmla="*/ 784231 h 784231"/>
                <a:gd name="connsiteX964" fmla="*/ 11025287 w 11218359"/>
                <a:gd name="connsiteY964" fmla="*/ 784231 h 784231"/>
                <a:gd name="connsiteX965" fmla="*/ 11036765 w 11218359"/>
                <a:gd name="connsiteY965" fmla="*/ 784231 h 784231"/>
                <a:gd name="connsiteX966" fmla="*/ 11048195 w 11218359"/>
                <a:gd name="connsiteY966" fmla="*/ 784231 h 784231"/>
                <a:gd name="connsiteX967" fmla="*/ 11059625 w 11218359"/>
                <a:gd name="connsiteY967" fmla="*/ 784231 h 784231"/>
                <a:gd name="connsiteX968" fmla="*/ 11071056 w 11218359"/>
                <a:gd name="connsiteY968" fmla="*/ 784231 h 784231"/>
                <a:gd name="connsiteX969" fmla="*/ 11082485 w 11218359"/>
                <a:gd name="connsiteY969" fmla="*/ 784231 h 784231"/>
                <a:gd name="connsiteX970" fmla="*/ 11093962 w 11218359"/>
                <a:gd name="connsiteY970" fmla="*/ 784231 h 784231"/>
                <a:gd name="connsiteX971" fmla="*/ 11105393 w 11218359"/>
                <a:gd name="connsiteY971" fmla="*/ 784231 h 784231"/>
                <a:gd name="connsiteX972" fmla="*/ 11116823 w 11218359"/>
                <a:gd name="connsiteY972" fmla="*/ 784231 h 784231"/>
                <a:gd name="connsiteX973" fmla="*/ 11128253 w 11218359"/>
                <a:gd name="connsiteY973" fmla="*/ 784231 h 784231"/>
                <a:gd name="connsiteX974" fmla="*/ 11139683 w 11218359"/>
                <a:gd name="connsiteY974" fmla="*/ 784231 h 784231"/>
                <a:gd name="connsiteX975" fmla="*/ 11151160 w 11218359"/>
                <a:gd name="connsiteY975" fmla="*/ 784231 h 784231"/>
                <a:gd name="connsiteX976" fmla="*/ 11162591 w 11218359"/>
                <a:gd name="connsiteY976" fmla="*/ 784231 h 784231"/>
                <a:gd name="connsiteX977" fmla="*/ 11174020 w 11218359"/>
                <a:gd name="connsiteY977" fmla="*/ 784231 h 784231"/>
                <a:gd name="connsiteX978" fmla="*/ 11185451 w 11218359"/>
                <a:gd name="connsiteY978" fmla="*/ 784231 h 784231"/>
                <a:gd name="connsiteX979" fmla="*/ 11196881 w 11218359"/>
                <a:gd name="connsiteY979" fmla="*/ 784231 h 784231"/>
                <a:gd name="connsiteX980" fmla="*/ 11208358 w 11218359"/>
                <a:gd name="connsiteY980" fmla="*/ 784231 h 784231"/>
                <a:gd name="connsiteX981" fmla="*/ 11218359 w 11218359"/>
                <a:gd name="connsiteY981" fmla="*/ 784231 h 78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84231">
                  <a:moveTo>
                    <a:pt x="0" y="784231"/>
                  </a:moveTo>
                  <a:lnTo>
                    <a:pt x="9149" y="784231"/>
                  </a:lnTo>
                  <a:lnTo>
                    <a:pt x="20588" y="784231"/>
                  </a:lnTo>
                  <a:lnTo>
                    <a:pt x="32028" y="784231"/>
                  </a:lnTo>
                  <a:lnTo>
                    <a:pt x="43467" y="784231"/>
                  </a:lnTo>
                  <a:lnTo>
                    <a:pt x="54907" y="784231"/>
                  </a:lnTo>
                  <a:lnTo>
                    <a:pt x="66346" y="784231"/>
                  </a:lnTo>
                  <a:lnTo>
                    <a:pt x="77786" y="784231"/>
                  </a:lnTo>
                  <a:lnTo>
                    <a:pt x="89225" y="784231"/>
                  </a:lnTo>
                  <a:lnTo>
                    <a:pt x="100665" y="784231"/>
                  </a:lnTo>
                  <a:lnTo>
                    <a:pt x="112104" y="784231"/>
                  </a:lnTo>
                  <a:lnTo>
                    <a:pt x="123544" y="784231"/>
                  </a:lnTo>
                  <a:lnTo>
                    <a:pt x="134979" y="784231"/>
                  </a:lnTo>
                  <a:lnTo>
                    <a:pt x="146423" y="784231"/>
                  </a:lnTo>
                  <a:lnTo>
                    <a:pt x="157858" y="784231"/>
                  </a:lnTo>
                  <a:lnTo>
                    <a:pt x="169297" y="784231"/>
                  </a:lnTo>
                  <a:lnTo>
                    <a:pt x="180737" y="784231"/>
                  </a:lnTo>
                  <a:lnTo>
                    <a:pt x="192176" y="784231"/>
                  </a:lnTo>
                  <a:lnTo>
                    <a:pt x="203616" y="784231"/>
                  </a:lnTo>
                  <a:lnTo>
                    <a:pt x="215055" y="784231"/>
                  </a:lnTo>
                  <a:lnTo>
                    <a:pt x="226495" y="784231"/>
                  </a:lnTo>
                  <a:lnTo>
                    <a:pt x="237935" y="784231"/>
                  </a:lnTo>
                  <a:lnTo>
                    <a:pt x="249374" y="784231"/>
                  </a:lnTo>
                  <a:lnTo>
                    <a:pt x="260814" y="784231"/>
                  </a:lnTo>
                  <a:lnTo>
                    <a:pt x="272253" y="784231"/>
                  </a:lnTo>
                  <a:lnTo>
                    <a:pt x="283693" y="784231"/>
                  </a:lnTo>
                  <a:lnTo>
                    <a:pt x="295132" y="784231"/>
                  </a:lnTo>
                  <a:lnTo>
                    <a:pt x="306572" y="784231"/>
                  </a:lnTo>
                  <a:lnTo>
                    <a:pt x="318011" y="784231"/>
                  </a:lnTo>
                  <a:lnTo>
                    <a:pt x="329451" y="784231"/>
                  </a:lnTo>
                  <a:lnTo>
                    <a:pt x="340890" y="784231"/>
                  </a:lnTo>
                  <a:lnTo>
                    <a:pt x="352330" y="784231"/>
                  </a:lnTo>
                  <a:lnTo>
                    <a:pt x="363769" y="784231"/>
                  </a:lnTo>
                  <a:lnTo>
                    <a:pt x="375209" y="784231"/>
                  </a:lnTo>
                  <a:lnTo>
                    <a:pt x="386648" y="784231"/>
                  </a:lnTo>
                  <a:lnTo>
                    <a:pt x="398088" y="784231"/>
                  </a:lnTo>
                  <a:lnTo>
                    <a:pt x="409527" y="784231"/>
                  </a:lnTo>
                  <a:lnTo>
                    <a:pt x="420967" y="784231"/>
                  </a:lnTo>
                  <a:lnTo>
                    <a:pt x="432406" y="784231"/>
                  </a:lnTo>
                  <a:lnTo>
                    <a:pt x="443846" y="784231"/>
                  </a:lnTo>
                  <a:lnTo>
                    <a:pt x="455285" y="784231"/>
                  </a:lnTo>
                  <a:lnTo>
                    <a:pt x="466725" y="784231"/>
                  </a:lnTo>
                  <a:lnTo>
                    <a:pt x="478165" y="784231"/>
                  </a:lnTo>
                  <a:lnTo>
                    <a:pt x="489604" y="784231"/>
                  </a:lnTo>
                  <a:lnTo>
                    <a:pt x="501044" y="784231"/>
                  </a:lnTo>
                  <a:lnTo>
                    <a:pt x="512483" y="784231"/>
                  </a:lnTo>
                  <a:lnTo>
                    <a:pt x="523923" y="784231"/>
                  </a:lnTo>
                  <a:lnTo>
                    <a:pt x="535362" y="784231"/>
                  </a:lnTo>
                  <a:lnTo>
                    <a:pt x="546802" y="784231"/>
                  </a:lnTo>
                  <a:lnTo>
                    <a:pt x="558241" y="784231"/>
                  </a:lnTo>
                  <a:lnTo>
                    <a:pt x="569681" y="784231"/>
                  </a:lnTo>
                  <a:lnTo>
                    <a:pt x="581120" y="784231"/>
                  </a:lnTo>
                  <a:lnTo>
                    <a:pt x="592560" y="784231"/>
                  </a:lnTo>
                  <a:lnTo>
                    <a:pt x="603999" y="784231"/>
                  </a:lnTo>
                  <a:lnTo>
                    <a:pt x="615439" y="784231"/>
                  </a:lnTo>
                  <a:lnTo>
                    <a:pt x="626878" y="784231"/>
                  </a:lnTo>
                  <a:lnTo>
                    <a:pt x="638318" y="784231"/>
                  </a:lnTo>
                  <a:lnTo>
                    <a:pt x="649757" y="784231"/>
                  </a:lnTo>
                  <a:lnTo>
                    <a:pt x="661192" y="784231"/>
                  </a:lnTo>
                  <a:lnTo>
                    <a:pt x="672632" y="784231"/>
                  </a:lnTo>
                  <a:lnTo>
                    <a:pt x="684071" y="784231"/>
                  </a:lnTo>
                  <a:lnTo>
                    <a:pt x="695511" y="784231"/>
                  </a:lnTo>
                  <a:lnTo>
                    <a:pt x="706950" y="784231"/>
                  </a:lnTo>
                  <a:lnTo>
                    <a:pt x="718390" y="784231"/>
                  </a:lnTo>
                  <a:lnTo>
                    <a:pt x="729829" y="784231"/>
                  </a:lnTo>
                  <a:lnTo>
                    <a:pt x="741269" y="784231"/>
                  </a:lnTo>
                  <a:lnTo>
                    <a:pt x="752708" y="784231"/>
                  </a:lnTo>
                  <a:lnTo>
                    <a:pt x="764148" y="784231"/>
                  </a:lnTo>
                  <a:lnTo>
                    <a:pt x="775587" y="784231"/>
                  </a:lnTo>
                  <a:lnTo>
                    <a:pt x="787027" y="784231"/>
                  </a:lnTo>
                  <a:lnTo>
                    <a:pt x="798467" y="784231"/>
                  </a:lnTo>
                  <a:lnTo>
                    <a:pt x="809906" y="784231"/>
                  </a:lnTo>
                  <a:lnTo>
                    <a:pt x="821346" y="784231"/>
                  </a:lnTo>
                  <a:lnTo>
                    <a:pt x="832785" y="784231"/>
                  </a:lnTo>
                  <a:lnTo>
                    <a:pt x="844225" y="784231"/>
                  </a:lnTo>
                  <a:lnTo>
                    <a:pt x="855664" y="784231"/>
                  </a:lnTo>
                  <a:lnTo>
                    <a:pt x="867104" y="784231"/>
                  </a:lnTo>
                  <a:lnTo>
                    <a:pt x="878543" y="784231"/>
                  </a:lnTo>
                  <a:lnTo>
                    <a:pt x="889983" y="784231"/>
                  </a:lnTo>
                  <a:lnTo>
                    <a:pt x="901422" y="784231"/>
                  </a:lnTo>
                  <a:lnTo>
                    <a:pt x="912862" y="784231"/>
                  </a:lnTo>
                  <a:lnTo>
                    <a:pt x="924301" y="784231"/>
                  </a:lnTo>
                  <a:lnTo>
                    <a:pt x="935741" y="784231"/>
                  </a:lnTo>
                  <a:lnTo>
                    <a:pt x="947180" y="784231"/>
                  </a:lnTo>
                  <a:lnTo>
                    <a:pt x="958620" y="784231"/>
                  </a:lnTo>
                  <a:lnTo>
                    <a:pt x="970059" y="784231"/>
                  </a:lnTo>
                  <a:lnTo>
                    <a:pt x="981499" y="784231"/>
                  </a:lnTo>
                  <a:lnTo>
                    <a:pt x="992938" y="784231"/>
                  </a:lnTo>
                  <a:lnTo>
                    <a:pt x="1004378" y="784231"/>
                  </a:lnTo>
                  <a:lnTo>
                    <a:pt x="1015818" y="784231"/>
                  </a:lnTo>
                  <a:lnTo>
                    <a:pt x="1027257" y="784231"/>
                  </a:lnTo>
                  <a:lnTo>
                    <a:pt x="1038697" y="784231"/>
                  </a:lnTo>
                  <a:lnTo>
                    <a:pt x="1050136" y="784231"/>
                  </a:lnTo>
                  <a:lnTo>
                    <a:pt x="1061576" y="784231"/>
                  </a:lnTo>
                  <a:lnTo>
                    <a:pt x="1073015" y="784231"/>
                  </a:lnTo>
                  <a:lnTo>
                    <a:pt x="1084455" y="784231"/>
                  </a:lnTo>
                  <a:lnTo>
                    <a:pt x="1095894" y="784231"/>
                  </a:lnTo>
                  <a:lnTo>
                    <a:pt x="1107334" y="784231"/>
                  </a:lnTo>
                  <a:lnTo>
                    <a:pt x="1118773" y="784231"/>
                  </a:lnTo>
                  <a:lnTo>
                    <a:pt x="1130213" y="784231"/>
                  </a:lnTo>
                  <a:lnTo>
                    <a:pt x="1141652" y="784231"/>
                  </a:lnTo>
                  <a:lnTo>
                    <a:pt x="1153092" y="784231"/>
                  </a:lnTo>
                  <a:lnTo>
                    <a:pt x="1164531" y="784231"/>
                  </a:lnTo>
                  <a:lnTo>
                    <a:pt x="1175971" y="784231"/>
                  </a:lnTo>
                  <a:lnTo>
                    <a:pt x="1187406" y="784231"/>
                  </a:lnTo>
                  <a:lnTo>
                    <a:pt x="1198845" y="784231"/>
                  </a:lnTo>
                  <a:lnTo>
                    <a:pt x="1210285" y="784231"/>
                  </a:lnTo>
                  <a:lnTo>
                    <a:pt x="1221724" y="784231"/>
                  </a:lnTo>
                  <a:lnTo>
                    <a:pt x="1233164" y="784231"/>
                  </a:lnTo>
                  <a:lnTo>
                    <a:pt x="1244603" y="784231"/>
                  </a:lnTo>
                  <a:lnTo>
                    <a:pt x="1256043" y="784231"/>
                  </a:lnTo>
                  <a:lnTo>
                    <a:pt x="1267482" y="784231"/>
                  </a:lnTo>
                  <a:lnTo>
                    <a:pt x="1278922" y="784231"/>
                  </a:lnTo>
                  <a:lnTo>
                    <a:pt x="1290361" y="784231"/>
                  </a:lnTo>
                  <a:lnTo>
                    <a:pt x="1301801" y="784231"/>
                  </a:lnTo>
                  <a:lnTo>
                    <a:pt x="1313240" y="784231"/>
                  </a:lnTo>
                  <a:lnTo>
                    <a:pt x="1324680" y="784231"/>
                  </a:lnTo>
                  <a:lnTo>
                    <a:pt x="1336120" y="784231"/>
                  </a:lnTo>
                  <a:lnTo>
                    <a:pt x="1347559" y="784231"/>
                  </a:lnTo>
                  <a:lnTo>
                    <a:pt x="1358999" y="784231"/>
                  </a:lnTo>
                  <a:lnTo>
                    <a:pt x="1370438" y="784231"/>
                  </a:lnTo>
                  <a:lnTo>
                    <a:pt x="1381878" y="784231"/>
                  </a:lnTo>
                  <a:lnTo>
                    <a:pt x="1393317" y="784231"/>
                  </a:lnTo>
                  <a:lnTo>
                    <a:pt x="1404757" y="784231"/>
                  </a:lnTo>
                  <a:lnTo>
                    <a:pt x="1416196" y="784231"/>
                  </a:lnTo>
                  <a:lnTo>
                    <a:pt x="1427636" y="784231"/>
                  </a:lnTo>
                  <a:lnTo>
                    <a:pt x="1439075" y="784231"/>
                  </a:lnTo>
                  <a:lnTo>
                    <a:pt x="1450515" y="784231"/>
                  </a:lnTo>
                  <a:lnTo>
                    <a:pt x="1461954" y="784231"/>
                  </a:lnTo>
                  <a:lnTo>
                    <a:pt x="1473394" y="784231"/>
                  </a:lnTo>
                  <a:lnTo>
                    <a:pt x="1484833" y="784231"/>
                  </a:lnTo>
                  <a:lnTo>
                    <a:pt x="1496273" y="784231"/>
                  </a:lnTo>
                  <a:lnTo>
                    <a:pt x="1507712" y="784231"/>
                  </a:lnTo>
                  <a:lnTo>
                    <a:pt x="1519152" y="784231"/>
                  </a:lnTo>
                  <a:lnTo>
                    <a:pt x="1530591" y="784231"/>
                  </a:lnTo>
                  <a:lnTo>
                    <a:pt x="1542031" y="784231"/>
                  </a:lnTo>
                  <a:lnTo>
                    <a:pt x="1553471" y="784231"/>
                  </a:lnTo>
                  <a:lnTo>
                    <a:pt x="1564910" y="784231"/>
                  </a:lnTo>
                  <a:lnTo>
                    <a:pt x="1576349" y="784231"/>
                  </a:lnTo>
                  <a:lnTo>
                    <a:pt x="1587789" y="784231"/>
                  </a:lnTo>
                  <a:lnTo>
                    <a:pt x="1599229" y="784231"/>
                  </a:lnTo>
                  <a:lnTo>
                    <a:pt x="1610668" y="784231"/>
                  </a:lnTo>
                  <a:lnTo>
                    <a:pt x="1622107" y="784231"/>
                  </a:lnTo>
                  <a:lnTo>
                    <a:pt x="1633547" y="784231"/>
                  </a:lnTo>
                  <a:lnTo>
                    <a:pt x="1644987" y="784231"/>
                  </a:lnTo>
                  <a:lnTo>
                    <a:pt x="1656426" y="784231"/>
                  </a:lnTo>
                  <a:lnTo>
                    <a:pt x="1667866" y="784231"/>
                  </a:lnTo>
                  <a:lnTo>
                    <a:pt x="1679305" y="784231"/>
                  </a:lnTo>
                  <a:lnTo>
                    <a:pt x="1690745" y="784231"/>
                  </a:lnTo>
                  <a:lnTo>
                    <a:pt x="1702184" y="784231"/>
                  </a:lnTo>
                  <a:lnTo>
                    <a:pt x="1713619" y="784231"/>
                  </a:lnTo>
                  <a:lnTo>
                    <a:pt x="1725063" y="784231"/>
                  </a:lnTo>
                  <a:lnTo>
                    <a:pt x="1736498" y="784231"/>
                  </a:lnTo>
                  <a:lnTo>
                    <a:pt x="1747938" y="784231"/>
                  </a:lnTo>
                  <a:lnTo>
                    <a:pt x="1759377" y="784231"/>
                  </a:lnTo>
                  <a:lnTo>
                    <a:pt x="1770817" y="784231"/>
                  </a:lnTo>
                  <a:lnTo>
                    <a:pt x="1782256" y="784231"/>
                  </a:lnTo>
                  <a:lnTo>
                    <a:pt x="1793696" y="784231"/>
                  </a:lnTo>
                  <a:lnTo>
                    <a:pt x="1805135" y="784231"/>
                  </a:lnTo>
                  <a:lnTo>
                    <a:pt x="1816575" y="784231"/>
                  </a:lnTo>
                  <a:lnTo>
                    <a:pt x="1828014" y="784231"/>
                  </a:lnTo>
                  <a:lnTo>
                    <a:pt x="1839454" y="784231"/>
                  </a:lnTo>
                  <a:lnTo>
                    <a:pt x="1850893" y="784231"/>
                  </a:lnTo>
                  <a:lnTo>
                    <a:pt x="1862333" y="784231"/>
                  </a:lnTo>
                  <a:lnTo>
                    <a:pt x="1873772" y="784231"/>
                  </a:lnTo>
                  <a:lnTo>
                    <a:pt x="1885212" y="784231"/>
                  </a:lnTo>
                  <a:lnTo>
                    <a:pt x="1896651" y="784231"/>
                  </a:lnTo>
                  <a:lnTo>
                    <a:pt x="1908091" y="784231"/>
                  </a:lnTo>
                  <a:lnTo>
                    <a:pt x="1919531" y="784231"/>
                  </a:lnTo>
                  <a:lnTo>
                    <a:pt x="1930970" y="784231"/>
                  </a:lnTo>
                  <a:lnTo>
                    <a:pt x="1942409" y="536343"/>
                  </a:lnTo>
                  <a:lnTo>
                    <a:pt x="1953849" y="34552"/>
                  </a:lnTo>
                  <a:lnTo>
                    <a:pt x="1965289" y="54083"/>
                  </a:lnTo>
                  <a:lnTo>
                    <a:pt x="1976728" y="300471"/>
                  </a:lnTo>
                  <a:lnTo>
                    <a:pt x="1988168" y="399626"/>
                  </a:lnTo>
                  <a:lnTo>
                    <a:pt x="1999607" y="153238"/>
                  </a:lnTo>
                  <a:lnTo>
                    <a:pt x="2011047" y="300471"/>
                  </a:lnTo>
                  <a:lnTo>
                    <a:pt x="2022486" y="129202"/>
                  </a:lnTo>
                  <a:lnTo>
                    <a:pt x="2033926" y="0"/>
                  </a:lnTo>
                  <a:lnTo>
                    <a:pt x="2045365" y="507797"/>
                  </a:lnTo>
                  <a:lnTo>
                    <a:pt x="2056805" y="781226"/>
                  </a:lnTo>
                  <a:lnTo>
                    <a:pt x="2068244" y="784231"/>
                  </a:lnTo>
                  <a:lnTo>
                    <a:pt x="2079684" y="781226"/>
                  </a:lnTo>
                  <a:lnTo>
                    <a:pt x="2091123" y="784231"/>
                  </a:lnTo>
                  <a:lnTo>
                    <a:pt x="2102563" y="784231"/>
                  </a:lnTo>
                  <a:lnTo>
                    <a:pt x="2114002" y="784231"/>
                  </a:lnTo>
                  <a:lnTo>
                    <a:pt x="2125442" y="784231"/>
                  </a:lnTo>
                  <a:lnTo>
                    <a:pt x="2136882" y="784231"/>
                  </a:lnTo>
                  <a:lnTo>
                    <a:pt x="2148321" y="784231"/>
                  </a:lnTo>
                  <a:lnTo>
                    <a:pt x="2159760" y="784231"/>
                  </a:lnTo>
                  <a:lnTo>
                    <a:pt x="2171200" y="784231"/>
                  </a:lnTo>
                  <a:lnTo>
                    <a:pt x="2182640" y="784231"/>
                  </a:lnTo>
                  <a:lnTo>
                    <a:pt x="2194079" y="784231"/>
                  </a:lnTo>
                  <a:lnTo>
                    <a:pt x="2205519" y="784231"/>
                  </a:lnTo>
                  <a:lnTo>
                    <a:pt x="2216958" y="784231"/>
                  </a:lnTo>
                  <a:lnTo>
                    <a:pt x="2228393" y="784231"/>
                  </a:lnTo>
                  <a:lnTo>
                    <a:pt x="2239837" y="784231"/>
                  </a:lnTo>
                  <a:lnTo>
                    <a:pt x="2251272" y="784231"/>
                  </a:lnTo>
                  <a:lnTo>
                    <a:pt x="2262716" y="784231"/>
                  </a:lnTo>
                  <a:lnTo>
                    <a:pt x="2274151" y="784231"/>
                  </a:lnTo>
                  <a:lnTo>
                    <a:pt x="2285591" y="784231"/>
                  </a:lnTo>
                  <a:lnTo>
                    <a:pt x="2297030" y="784231"/>
                  </a:lnTo>
                  <a:lnTo>
                    <a:pt x="2308470" y="784231"/>
                  </a:lnTo>
                  <a:lnTo>
                    <a:pt x="2319909" y="784231"/>
                  </a:lnTo>
                  <a:lnTo>
                    <a:pt x="2331349" y="784231"/>
                  </a:lnTo>
                  <a:lnTo>
                    <a:pt x="2342788" y="784231"/>
                  </a:lnTo>
                  <a:lnTo>
                    <a:pt x="2354228" y="784231"/>
                  </a:lnTo>
                  <a:lnTo>
                    <a:pt x="2365667" y="784231"/>
                  </a:lnTo>
                  <a:lnTo>
                    <a:pt x="2377107" y="784231"/>
                  </a:lnTo>
                  <a:lnTo>
                    <a:pt x="2388546" y="784231"/>
                  </a:lnTo>
                  <a:lnTo>
                    <a:pt x="2399986" y="784231"/>
                  </a:lnTo>
                  <a:lnTo>
                    <a:pt x="2411425" y="784231"/>
                  </a:lnTo>
                  <a:lnTo>
                    <a:pt x="2422865" y="784231"/>
                  </a:lnTo>
                  <a:lnTo>
                    <a:pt x="2434304" y="784231"/>
                  </a:lnTo>
                  <a:lnTo>
                    <a:pt x="2445744" y="784231"/>
                  </a:lnTo>
                  <a:lnTo>
                    <a:pt x="2457184" y="784231"/>
                  </a:lnTo>
                  <a:lnTo>
                    <a:pt x="2468623" y="784231"/>
                  </a:lnTo>
                  <a:lnTo>
                    <a:pt x="2480062" y="784231"/>
                  </a:lnTo>
                  <a:lnTo>
                    <a:pt x="2491502" y="784231"/>
                  </a:lnTo>
                  <a:lnTo>
                    <a:pt x="2502942" y="784231"/>
                  </a:lnTo>
                  <a:lnTo>
                    <a:pt x="2514381" y="784231"/>
                  </a:lnTo>
                  <a:lnTo>
                    <a:pt x="2525821" y="784231"/>
                  </a:lnTo>
                  <a:lnTo>
                    <a:pt x="2537260" y="784231"/>
                  </a:lnTo>
                  <a:lnTo>
                    <a:pt x="2548700" y="784231"/>
                  </a:lnTo>
                  <a:lnTo>
                    <a:pt x="2560139" y="784231"/>
                  </a:lnTo>
                  <a:lnTo>
                    <a:pt x="2571579" y="784231"/>
                  </a:lnTo>
                  <a:lnTo>
                    <a:pt x="2583018" y="784231"/>
                  </a:lnTo>
                  <a:lnTo>
                    <a:pt x="2594458" y="784231"/>
                  </a:lnTo>
                  <a:lnTo>
                    <a:pt x="2605897" y="784231"/>
                  </a:lnTo>
                  <a:lnTo>
                    <a:pt x="2617337" y="784231"/>
                  </a:lnTo>
                  <a:lnTo>
                    <a:pt x="2628776" y="784231"/>
                  </a:lnTo>
                  <a:lnTo>
                    <a:pt x="2640216" y="784231"/>
                  </a:lnTo>
                  <a:lnTo>
                    <a:pt x="2651655" y="784231"/>
                  </a:lnTo>
                  <a:lnTo>
                    <a:pt x="2663095" y="784231"/>
                  </a:lnTo>
                  <a:lnTo>
                    <a:pt x="2674535" y="784231"/>
                  </a:lnTo>
                  <a:lnTo>
                    <a:pt x="2685974" y="784231"/>
                  </a:lnTo>
                  <a:lnTo>
                    <a:pt x="2697413" y="784231"/>
                  </a:lnTo>
                  <a:lnTo>
                    <a:pt x="2708853" y="784231"/>
                  </a:lnTo>
                  <a:lnTo>
                    <a:pt x="2720293" y="784231"/>
                  </a:lnTo>
                  <a:lnTo>
                    <a:pt x="2731727" y="784231"/>
                  </a:lnTo>
                  <a:lnTo>
                    <a:pt x="2743172" y="784231"/>
                  </a:lnTo>
                  <a:lnTo>
                    <a:pt x="2754611" y="784231"/>
                  </a:lnTo>
                  <a:lnTo>
                    <a:pt x="2766046" y="784231"/>
                  </a:lnTo>
                  <a:lnTo>
                    <a:pt x="2777490" y="784231"/>
                  </a:lnTo>
                  <a:lnTo>
                    <a:pt x="2788925" y="784231"/>
                  </a:lnTo>
                  <a:lnTo>
                    <a:pt x="2800364" y="784231"/>
                  </a:lnTo>
                  <a:lnTo>
                    <a:pt x="2811804" y="784231"/>
                  </a:lnTo>
                  <a:lnTo>
                    <a:pt x="2823243" y="784231"/>
                  </a:lnTo>
                  <a:lnTo>
                    <a:pt x="2834683" y="784231"/>
                  </a:lnTo>
                  <a:lnTo>
                    <a:pt x="2846123" y="784231"/>
                  </a:lnTo>
                  <a:lnTo>
                    <a:pt x="2857562" y="784231"/>
                  </a:lnTo>
                  <a:lnTo>
                    <a:pt x="2869001" y="784231"/>
                  </a:lnTo>
                  <a:lnTo>
                    <a:pt x="2880441" y="784231"/>
                  </a:lnTo>
                  <a:lnTo>
                    <a:pt x="2891881" y="784231"/>
                  </a:lnTo>
                  <a:lnTo>
                    <a:pt x="2903320" y="784231"/>
                  </a:lnTo>
                  <a:lnTo>
                    <a:pt x="2914760" y="784231"/>
                  </a:lnTo>
                  <a:lnTo>
                    <a:pt x="2926199" y="784231"/>
                  </a:lnTo>
                  <a:lnTo>
                    <a:pt x="2937639" y="784231"/>
                  </a:lnTo>
                  <a:lnTo>
                    <a:pt x="2949078" y="784231"/>
                  </a:lnTo>
                  <a:lnTo>
                    <a:pt x="2960518" y="784231"/>
                  </a:lnTo>
                  <a:lnTo>
                    <a:pt x="2971957" y="784231"/>
                  </a:lnTo>
                  <a:lnTo>
                    <a:pt x="2983397" y="784231"/>
                  </a:lnTo>
                  <a:lnTo>
                    <a:pt x="2994837" y="784231"/>
                  </a:lnTo>
                  <a:lnTo>
                    <a:pt x="3006276" y="784231"/>
                  </a:lnTo>
                  <a:lnTo>
                    <a:pt x="3017715" y="784231"/>
                  </a:lnTo>
                  <a:lnTo>
                    <a:pt x="3029155" y="784231"/>
                  </a:lnTo>
                  <a:lnTo>
                    <a:pt x="3040594" y="784231"/>
                  </a:lnTo>
                  <a:lnTo>
                    <a:pt x="3052034" y="784231"/>
                  </a:lnTo>
                  <a:lnTo>
                    <a:pt x="3063474" y="784231"/>
                  </a:lnTo>
                  <a:lnTo>
                    <a:pt x="3074913" y="784231"/>
                  </a:lnTo>
                  <a:lnTo>
                    <a:pt x="3086352" y="784231"/>
                  </a:lnTo>
                  <a:lnTo>
                    <a:pt x="3097792" y="784231"/>
                  </a:lnTo>
                  <a:lnTo>
                    <a:pt x="3109232" y="784231"/>
                  </a:lnTo>
                  <a:lnTo>
                    <a:pt x="3120671" y="784231"/>
                  </a:lnTo>
                  <a:lnTo>
                    <a:pt x="3132111" y="784231"/>
                  </a:lnTo>
                  <a:lnTo>
                    <a:pt x="3143550" y="784231"/>
                  </a:lnTo>
                  <a:lnTo>
                    <a:pt x="3154990" y="784231"/>
                  </a:lnTo>
                  <a:lnTo>
                    <a:pt x="3166429" y="784231"/>
                  </a:lnTo>
                  <a:lnTo>
                    <a:pt x="3177869" y="784231"/>
                  </a:lnTo>
                  <a:lnTo>
                    <a:pt x="3189308" y="784231"/>
                  </a:lnTo>
                  <a:lnTo>
                    <a:pt x="3200748" y="784231"/>
                  </a:lnTo>
                  <a:lnTo>
                    <a:pt x="3212187" y="784231"/>
                  </a:lnTo>
                  <a:lnTo>
                    <a:pt x="3223627" y="784231"/>
                  </a:lnTo>
                  <a:lnTo>
                    <a:pt x="3235066" y="784231"/>
                  </a:lnTo>
                  <a:lnTo>
                    <a:pt x="3246501" y="784231"/>
                  </a:lnTo>
                  <a:lnTo>
                    <a:pt x="3257945" y="784231"/>
                  </a:lnTo>
                  <a:lnTo>
                    <a:pt x="3269385" y="784231"/>
                  </a:lnTo>
                  <a:lnTo>
                    <a:pt x="3280825" y="784231"/>
                  </a:lnTo>
                  <a:lnTo>
                    <a:pt x="3292264" y="784231"/>
                  </a:lnTo>
                  <a:lnTo>
                    <a:pt x="3303699" y="784231"/>
                  </a:lnTo>
                  <a:lnTo>
                    <a:pt x="3315143" y="784231"/>
                  </a:lnTo>
                  <a:lnTo>
                    <a:pt x="3326578" y="784231"/>
                  </a:lnTo>
                  <a:lnTo>
                    <a:pt x="3338017" y="784231"/>
                  </a:lnTo>
                  <a:lnTo>
                    <a:pt x="3349457" y="784231"/>
                  </a:lnTo>
                  <a:lnTo>
                    <a:pt x="3360896" y="784231"/>
                  </a:lnTo>
                  <a:lnTo>
                    <a:pt x="3372336" y="784231"/>
                  </a:lnTo>
                  <a:lnTo>
                    <a:pt x="3383776" y="784231"/>
                  </a:lnTo>
                  <a:lnTo>
                    <a:pt x="3395215" y="784231"/>
                  </a:lnTo>
                  <a:lnTo>
                    <a:pt x="3406654" y="784231"/>
                  </a:lnTo>
                  <a:lnTo>
                    <a:pt x="3418094" y="784231"/>
                  </a:lnTo>
                  <a:lnTo>
                    <a:pt x="3429534" y="784231"/>
                  </a:lnTo>
                  <a:lnTo>
                    <a:pt x="3440973" y="784231"/>
                  </a:lnTo>
                  <a:lnTo>
                    <a:pt x="3452413" y="784231"/>
                  </a:lnTo>
                  <a:lnTo>
                    <a:pt x="3463852" y="784231"/>
                  </a:lnTo>
                  <a:lnTo>
                    <a:pt x="3475292" y="784231"/>
                  </a:lnTo>
                  <a:lnTo>
                    <a:pt x="3486731" y="784231"/>
                  </a:lnTo>
                  <a:lnTo>
                    <a:pt x="3498171" y="784231"/>
                  </a:lnTo>
                  <a:lnTo>
                    <a:pt x="3509610" y="784231"/>
                  </a:lnTo>
                  <a:lnTo>
                    <a:pt x="3521050" y="784231"/>
                  </a:lnTo>
                  <a:lnTo>
                    <a:pt x="3532489" y="784231"/>
                  </a:lnTo>
                  <a:lnTo>
                    <a:pt x="3543929" y="784231"/>
                  </a:lnTo>
                  <a:lnTo>
                    <a:pt x="3555368" y="784231"/>
                  </a:lnTo>
                  <a:lnTo>
                    <a:pt x="3566808" y="784231"/>
                  </a:lnTo>
                  <a:lnTo>
                    <a:pt x="3578247" y="784231"/>
                  </a:lnTo>
                  <a:lnTo>
                    <a:pt x="3589687" y="784231"/>
                  </a:lnTo>
                  <a:lnTo>
                    <a:pt x="3601127" y="784231"/>
                  </a:lnTo>
                  <a:lnTo>
                    <a:pt x="3612566" y="784231"/>
                  </a:lnTo>
                  <a:lnTo>
                    <a:pt x="3624005" y="784231"/>
                  </a:lnTo>
                  <a:lnTo>
                    <a:pt x="3635445" y="784231"/>
                  </a:lnTo>
                  <a:lnTo>
                    <a:pt x="3646885" y="784231"/>
                  </a:lnTo>
                  <a:lnTo>
                    <a:pt x="3658324" y="784231"/>
                  </a:lnTo>
                  <a:lnTo>
                    <a:pt x="3669764" y="784231"/>
                  </a:lnTo>
                  <a:lnTo>
                    <a:pt x="3681203" y="784231"/>
                  </a:lnTo>
                  <a:lnTo>
                    <a:pt x="3692643" y="784231"/>
                  </a:lnTo>
                  <a:lnTo>
                    <a:pt x="3704082" y="784231"/>
                  </a:lnTo>
                  <a:lnTo>
                    <a:pt x="3715522" y="784231"/>
                  </a:lnTo>
                  <a:lnTo>
                    <a:pt x="3726961" y="784231"/>
                  </a:lnTo>
                  <a:lnTo>
                    <a:pt x="3738401" y="784231"/>
                  </a:lnTo>
                  <a:lnTo>
                    <a:pt x="3749840" y="784231"/>
                  </a:lnTo>
                  <a:lnTo>
                    <a:pt x="3761280" y="784231"/>
                  </a:lnTo>
                  <a:lnTo>
                    <a:pt x="3772719" y="784231"/>
                  </a:lnTo>
                  <a:lnTo>
                    <a:pt x="3784154" y="784231"/>
                  </a:lnTo>
                  <a:lnTo>
                    <a:pt x="3795598" y="784231"/>
                  </a:lnTo>
                  <a:lnTo>
                    <a:pt x="3807033" y="784231"/>
                  </a:lnTo>
                  <a:lnTo>
                    <a:pt x="3818473" y="784231"/>
                  </a:lnTo>
                  <a:lnTo>
                    <a:pt x="3829917" y="784231"/>
                  </a:lnTo>
                  <a:lnTo>
                    <a:pt x="3841352" y="784231"/>
                  </a:lnTo>
                  <a:lnTo>
                    <a:pt x="3852791" y="784231"/>
                  </a:lnTo>
                  <a:lnTo>
                    <a:pt x="3864231" y="784231"/>
                  </a:lnTo>
                  <a:lnTo>
                    <a:pt x="3875670" y="784231"/>
                  </a:lnTo>
                  <a:lnTo>
                    <a:pt x="3887110" y="784231"/>
                  </a:lnTo>
                  <a:lnTo>
                    <a:pt x="3898549" y="784231"/>
                  </a:lnTo>
                  <a:lnTo>
                    <a:pt x="3909989" y="784231"/>
                  </a:lnTo>
                  <a:lnTo>
                    <a:pt x="3921447" y="784231"/>
                  </a:lnTo>
                  <a:lnTo>
                    <a:pt x="3932878" y="784231"/>
                  </a:lnTo>
                  <a:lnTo>
                    <a:pt x="3944307" y="784231"/>
                  </a:lnTo>
                  <a:lnTo>
                    <a:pt x="3955737" y="784231"/>
                  </a:lnTo>
                  <a:lnTo>
                    <a:pt x="3967167" y="784231"/>
                  </a:lnTo>
                  <a:lnTo>
                    <a:pt x="3978645" y="784231"/>
                  </a:lnTo>
                  <a:lnTo>
                    <a:pt x="3990075" y="784231"/>
                  </a:lnTo>
                  <a:lnTo>
                    <a:pt x="4001505" y="784231"/>
                  </a:lnTo>
                  <a:lnTo>
                    <a:pt x="4012935" y="784231"/>
                  </a:lnTo>
                  <a:lnTo>
                    <a:pt x="4024365" y="784231"/>
                  </a:lnTo>
                  <a:lnTo>
                    <a:pt x="4035843" y="784231"/>
                  </a:lnTo>
                  <a:lnTo>
                    <a:pt x="4047273" y="784231"/>
                  </a:lnTo>
                  <a:lnTo>
                    <a:pt x="4058702" y="784231"/>
                  </a:lnTo>
                  <a:lnTo>
                    <a:pt x="4070133" y="784231"/>
                  </a:lnTo>
                  <a:lnTo>
                    <a:pt x="4081563" y="784231"/>
                  </a:lnTo>
                  <a:lnTo>
                    <a:pt x="4093040" y="784231"/>
                  </a:lnTo>
                  <a:lnTo>
                    <a:pt x="4104471" y="784231"/>
                  </a:lnTo>
                  <a:lnTo>
                    <a:pt x="4115900" y="784231"/>
                  </a:lnTo>
                  <a:lnTo>
                    <a:pt x="4127330" y="784231"/>
                  </a:lnTo>
                  <a:lnTo>
                    <a:pt x="4138760" y="784231"/>
                  </a:lnTo>
                  <a:lnTo>
                    <a:pt x="4150238" y="784231"/>
                  </a:lnTo>
                  <a:lnTo>
                    <a:pt x="4161668" y="784231"/>
                  </a:lnTo>
                  <a:lnTo>
                    <a:pt x="4173098" y="784231"/>
                  </a:lnTo>
                  <a:lnTo>
                    <a:pt x="4184528" y="784231"/>
                  </a:lnTo>
                  <a:lnTo>
                    <a:pt x="4195958" y="784231"/>
                  </a:lnTo>
                  <a:lnTo>
                    <a:pt x="4207436" y="784231"/>
                  </a:lnTo>
                  <a:lnTo>
                    <a:pt x="4218865" y="784231"/>
                  </a:lnTo>
                  <a:lnTo>
                    <a:pt x="4230296" y="784231"/>
                  </a:lnTo>
                  <a:lnTo>
                    <a:pt x="4241726" y="784231"/>
                  </a:lnTo>
                  <a:lnTo>
                    <a:pt x="4253156" y="784231"/>
                  </a:lnTo>
                  <a:lnTo>
                    <a:pt x="4264634" y="784231"/>
                  </a:lnTo>
                  <a:lnTo>
                    <a:pt x="4276063" y="784231"/>
                  </a:lnTo>
                  <a:lnTo>
                    <a:pt x="4287493" y="784231"/>
                  </a:lnTo>
                  <a:lnTo>
                    <a:pt x="4298923" y="784231"/>
                  </a:lnTo>
                  <a:lnTo>
                    <a:pt x="4310353" y="784231"/>
                  </a:lnTo>
                  <a:lnTo>
                    <a:pt x="4321831" y="784231"/>
                  </a:lnTo>
                  <a:lnTo>
                    <a:pt x="4333261" y="784231"/>
                  </a:lnTo>
                  <a:lnTo>
                    <a:pt x="4344691" y="784231"/>
                  </a:lnTo>
                  <a:lnTo>
                    <a:pt x="4356121" y="784231"/>
                  </a:lnTo>
                  <a:lnTo>
                    <a:pt x="4367551" y="784231"/>
                  </a:lnTo>
                  <a:lnTo>
                    <a:pt x="4379028" y="784231"/>
                  </a:lnTo>
                  <a:lnTo>
                    <a:pt x="4390458" y="784231"/>
                  </a:lnTo>
                  <a:lnTo>
                    <a:pt x="4401889" y="784231"/>
                  </a:lnTo>
                  <a:lnTo>
                    <a:pt x="4413319" y="784231"/>
                  </a:lnTo>
                  <a:lnTo>
                    <a:pt x="4424749" y="784231"/>
                  </a:lnTo>
                  <a:lnTo>
                    <a:pt x="4436226" y="784231"/>
                  </a:lnTo>
                  <a:lnTo>
                    <a:pt x="4447656" y="784231"/>
                  </a:lnTo>
                  <a:lnTo>
                    <a:pt x="4459086" y="784231"/>
                  </a:lnTo>
                  <a:lnTo>
                    <a:pt x="4470516" y="784231"/>
                  </a:lnTo>
                  <a:lnTo>
                    <a:pt x="4481946" y="784231"/>
                  </a:lnTo>
                  <a:lnTo>
                    <a:pt x="4493424" y="784231"/>
                  </a:lnTo>
                  <a:lnTo>
                    <a:pt x="4504854" y="784231"/>
                  </a:lnTo>
                  <a:lnTo>
                    <a:pt x="4516284" y="784231"/>
                  </a:lnTo>
                  <a:lnTo>
                    <a:pt x="4527714" y="784231"/>
                  </a:lnTo>
                  <a:lnTo>
                    <a:pt x="4539144" y="784231"/>
                  </a:lnTo>
                  <a:lnTo>
                    <a:pt x="4550621" y="784231"/>
                  </a:lnTo>
                  <a:lnTo>
                    <a:pt x="4562051" y="784231"/>
                  </a:lnTo>
                  <a:lnTo>
                    <a:pt x="4573482" y="784231"/>
                  </a:lnTo>
                  <a:lnTo>
                    <a:pt x="4584912" y="784231"/>
                  </a:lnTo>
                  <a:lnTo>
                    <a:pt x="4596341" y="784231"/>
                  </a:lnTo>
                  <a:lnTo>
                    <a:pt x="4607771" y="784231"/>
                  </a:lnTo>
                  <a:lnTo>
                    <a:pt x="4619249" y="784231"/>
                  </a:lnTo>
                  <a:lnTo>
                    <a:pt x="4630679" y="784231"/>
                  </a:lnTo>
                  <a:lnTo>
                    <a:pt x="4642109" y="784231"/>
                  </a:lnTo>
                  <a:lnTo>
                    <a:pt x="4653539" y="784231"/>
                  </a:lnTo>
                  <a:lnTo>
                    <a:pt x="4664969" y="784231"/>
                  </a:lnTo>
                  <a:lnTo>
                    <a:pt x="4676447" y="784231"/>
                  </a:lnTo>
                  <a:lnTo>
                    <a:pt x="4687877" y="784231"/>
                  </a:lnTo>
                  <a:lnTo>
                    <a:pt x="4699306" y="784231"/>
                  </a:lnTo>
                  <a:lnTo>
                    <a:pt x="4710737" y="784231"/>
                  </a:lnTo>
                  <a:lnTo>
                    <a:pt x="4722167" y="784231"/>
                  </a:lnTo>
                  <a:lnTo>
                    <a:pt x="4733644" y="784231"/>
                  </a:lnTo>
                  <a:lnTo>
                    <a:pt x="4745075" y="784231"/>
                  </a:lnTo>
                  <a:lnTo>
                    <a:pt x="4756504" y="784231"/>
                  </a:lnTo>
                  <a:lnTo>
                    <a:pt x="4767934" y="784231"/>
                  </a:lnTo>
                  <a:lnTo>
                    <a:pt x="4779364" y="784231"/>
                  </a:lnTo>
                  <a:lnTo>
                    <a:pt x="4790842" y="784231"/>
                  </a:lnTo>
                  <a:lnTo>
                    <a:pt x="4802272" y="784231"/>
                  </a:lnTo>
                  <a:lnTo>
                    <a:pt x="4813702" y="784231"/>
                  </a:lnTo>
                  <a:lnTo>
                    <a:pt x="4825132" y="784231"/>
                  </a:lnTo>
                  <a:lnTo>
                    <a:pt x="4836562" y="784231"/>
                  </a:lnTo>
                  <a:lnTo>
                    <a:pt x="4848040" y="784231"/>
                  </a:lnTo>
                  <a:lnTo>
                    <a:pt x="4859469" y="784231"/>
                  </a:lnTo>
                  <a:lnTo>
                    <a:pt x="4870899" y="784231"/>
                  </a:lnTo>
                  <a:lnTo>
                    <a:pt x="4882330" y="784231"/>
                  </a:lnTo>
                  <a:lnTo>
                    <a:pt x="4893760" y="784231"/>
                  </a:lnTo>
                  <a:lnTo>
                    <a:pt x="4905237" y="784231"/>
                  </a:lnTo>
                  <a:lnTo>
                    <a:pt x="4916667" y="784231"/>
                  </a:lnTo>
                  <a:lnTo>
                    <a:pt x="4928097" y="784231"/>
                  </a:lnTo>
                  <a:lnTo>
                    <a:pt x="4939527" y="784231"/>
                  </a:lnTo>
                  <a:lnTo>
                    <a:pt x="4950957" y="784231"/>
                  </a:lnTo>
                  <a:lnTo>
                    <a:pt x="4962435" y="784231"/>
                  </a:lnTo>
                  <a:lnTo>
                    <a:pt x="4973865" y="784231"/>
                  </a:lnTo>
                  <a:lnTo>
                    <a:pt x="4985295" y="784231"/>
                  </a:lnTo>
                  <a:lnTo>
                    <a:pt x="4996725" y="784231"/>
                  </a:lnTo>
                  <a:lnTo>
                    <a:pt x="5008155" y="784231"/>
                  </a:lnTo>
                  <a:lnTo>
                    <a:pt x="5019632" y="784231"/>
                  </a:lnTo>
                  <a:lnTo>
                    <a:pt x="5031062" y="784231"/>
                  </a:lnTo>
                  <a:lnTo>
                    <a:pt x="5042492" y="784231"/>
                  </a:lnTo>
                  <a:lnTo>
                    <a:pt x="5053923" y="784231"/>
                  </a:lnTo>
                  <a:lnTo>
                    <a:pt x="5065353" y="784231"/>
                  </a:lnTo>
                  <a:lnTo>
                    <a:pt x="5076830" y="784231"/>
                  </a:lnTo>
                  <a:lnTo>
                    <a:pt x="5088260" y="784231"/>
                  </a:lnTo>
                  <a:lnTo>
                    <a:pt x="5099690" y="784231"/>
                  </a:lnTo>
                  <a:lnTo>
                    <a:pt x="5111120" y="784231"/>
                  </a:lnTo>
                  <a:lnTo>
                    <a:pt x="5122550" y="784231"/>
                  </a:lnTo>
                  <a:lnTo>
                    <a:pt x="5134028" y="784231"/>
                  </a:lnTo>
                  <a:lnTo>
                    <a:pt x="5145458" y="784231"/>
                  </a:lnTo>
                  <a:lnTo>
                    <a:pt x="5156888" y="784231"/>
                  </a:lnTo>
                  <a:lnTo>
                    <a:pt x="5168318" y="784231"/>
                  </a:lnTo>
                  <a:lnTo>
                    <a:pt x="5179747" y="784231"/>
                  </a:lnTo>
                  <a:lnTo>
                    <a:pt x="5191225" y="784231"/>
                  </a:lnTo>
                  <a:lnTo>
                    <a:pt x="5202655" y="784231"/>
                  </a:lnTo>
                  <a:lnTo>
                    <a:pt x="5214085" y="784231"/>
                  </a:lnTo>
                  <a:lnTo>
                    <a:pt x="5225515" y="784231"/>
                  </a:lnTo>
                  <a:lnTo>
                    <a:pt x="5236945" y="784231"/>
                  </a:lnTo>
                  <a:lnTo>
                    <a:pt x="5248423" y="784231"/>
                  </a:lnTo>
                  <a:lnTo>
                    <a:pt x="5259853" y="784231"/>
                  </a:lnTo>
                  <a:lnTo>
                    <a:pt x="5271283" y="784231"/>
                  </a:lnTo>
                  <a:lnTo>
                    <a:pt x="5282713" y="784231"/>
                  </a:lnTo>
                  <a:lnTo>
                    <a:pt x="5294143" y="784231"/>
                  </a:lnTo>
                  <a:lnTo>
                    <a:pt x="5305621" y="784231"/>
                  </a:lnTo>
                  <a:lnTo>
                    <a:pt x="5317051" y="784231"/>
                  </a:lnTo>
                  <a:lnTo>
                    <a:pt x="5328481" y="784231"/>
                  </a:lnTo>
                  <a:lnTo>
                    <a:pt x="5339910" y="784231"/>
                  </a:lnTo>
                  <a:lnTo>
                    <a:pt x="5351340" y="784231"/>
                  </a:lnTo>
                  <a:lnTo>
                    <a:pt x="5362818" y="784231"/>
                  </a:lnTo>
                  <a:lnTo>
                    <a:pt x="5374248" y="784231"/>
                  </a:lnTo>
                  <a:lnTo>
                    <a:pt x="5385678" y="784231"/>
                  </a:lnTo>
                  <a:lnTo>
                    <a:pt x="5397108" y="784231"/>
                  </a:lnTo>
                  <a:lnTo>
                    <a:pt x="5408538" y="784231"/>
                  </a:lnTo>
                  <a:lnTo>
                    <a:pt x="5420016" y="784231"/>
                  </a:lnTo>
                  <a:lnTo>
                    <a:pt x="5431446" y="784231"/>
                  </a:lnTo>
                  <a:lnTo>
                    <a:pt x="5442876" y="784231"/>
                  </a:lnTo>
                  <a:lnTo>
                    <a:pt x="5454306" y="784231"/>
                  </a:lnTo>
                  <a:lnTo>
                    <a:pt x="5465736" y="784231"/>
                  </a:lnTo>
                  <a:lnTo>
                    <a:pt x="5477214" y="784231"/>
                  </a:lnTo>
                  <a:lnTo>
                    <a:pt x="5488643" y="784231"/>
                  </a:lnTo>
                  <a:lnTo>
                    <a:pt x="5500073" y="784231"/>
                  </a:lnTo>
                  <a:lnTo>
                    <a:pt x="5511503" y="784231"/>
                  </a:lnTo>
                  <a:lnTo>
                    <a:pt x="5522933" y="784231"/>
                  </a:lnTo>
                  <a:lnTo>
                    <a:pt x="5534411" y="784231"/>
                  </a:lnTo>
                  <a:lnTo>
                    <a:pt x="5545841" y="784231"/>
                  </a:lnTo>
                  <a:lnTo>
                    <a:pt x="5557271" y="784231"/>
                  </a:lnTo>
                  <a:lnTo>
                    <a:pt x="5568701" y="784231"/>
                  </a:lnTo>
                  <a:lnTo>
                    <a:pt x="5580131" y="784231"/>
                  </a:lnTo>
                  <a:lnTo>
                    <a:pt x="5591609" y="784231"/>
                  </a:lnTo>
                  <a:lnTo>
                    <a:pt x="5603038" y="784231"/>
                  </a:lnTo>
                  <a:lnTo>
                    <a:pt x="5614469" y="784231"/>
                  </a:lnTo>
                  <a:lnTo>
                    <a:pt x="5625899" y="784231"/>
                  </a:lnTo>
                  <a:lnTo>
                    <a:pt x="5637329" y="784231"/>
                  </a:lnTo>
                  <a:lnTo>
                    <a:pt x="5648759" y="784231"/>
                  </a:lnTo>
                  <a:lnTo>
                    <a:pt x="5660236" y="784231"/>
                  </a:lnTo>
                  <a:lnTo>
                    <a:pt x="5671666" y="784231"/>
                  </a:lnTo>
                  <a:lnTo>
                    <a:pt x="5683096" y="784231"/>
                  </a:lnTo>
                  <a:lnTo>
                    <a:pt x="5694526" y="784231"/>
                  </a:lnTo>
                  <a:lnTo>
                    <a:pt x="5705956" y="784231"/>
                  </a:lnTo>
                  <a:lnTo>
                    <a:pt x="5717434" y="784231"/>
                  </a:lnTo>
                  <a:lnTo>
                    <a:pt x="5728864" y="784231"/>
                  </a:lnTo>
                  <a:lnTo>
                    <a:pt x="5740294" y="784231"/>
                  </a:lnTo>
                  <a:lnTo>
                    <a:pt x="5751724" y="784231"/>
                  </a:lnTo>
                  <a:lnTo>
                    <a:pt x="5763154" y="784231"/>
                  </a:lnTo>
                  <a:lnTo>
                    <a:pt x="5774631" y="784231"/>
                  </a:lnTo>
                  <a:lnTo>
                    <a:pt x="5786062" y="784231"/>
                  </a:lnTo>
                  <a:lnTo>
                    <a:pt x="5797492" y="784231"/>
                  </a:lnTo>
                  <a:lnTo>
                    <a:pt x="5808921" y="784231"/>
                  </a:lnTo>
                  <a:lnTo>
                    <a:pt x="5820351" y="784231"/>
                  </a:lnTo>
                  <a:lnTo>
                    <a:pt x="5831829" y="784231"/>
                  </a:lnTo>
                  <a:lnTo>
                    <a:pt x="5843259" y="784231"/>
                  </a:lnTo>
                  <a:lnTo>
                    <a:pt x="5854689" y="784231"/>
                  </a:lnTo>
                  <a:lnTo>
                    <a:pt x="5866119" y="784231"/>
                  </a:lnTo>
                  <a:lnTo>
                    <a:pt x="5877549" y="784231"/>
                  </a:lnTo>
                  <a:lnTo>
                    <a:pt x="5889027" y="784231"/>
                  </a:lnTo>
                  <a:lnTo>
                    <a:pt x="5900457" y="784231"/>
                  </a:lnTo>
                  <a:lnTo>
                    <a:pt x="5911887" y="784231"/>
                  </a:lnTo>
                  <a:lnTo>
                    <a:pt x="5923317" y="784231"/>
                  </a:lnTo>
                  <a:lnTo>
                    <a:pt x="5934747" y="784231"/>
                  </a:lnTo>
                  <a:lnTo>
                    <a:pt x="5946225" y="784231"/>
                  </a:lnTo>
                  <a:lnTo>
                    <a:pt x="5957655" y="784231"/>
                  </a:lnTo>
                  <a:lnTo>
                    <a:pt x="5969084" y="784231"/>
                  </a:lnTo>
                  <a:lnTo>
                    <a:pt x="5980514" y="784231"/>
                  </a:lnTo>
                  <a:lnTo>
                    <a:pt x="5991944" y="784231"/>
                  </a:lnTo>
                  <a:lnTo>
                    <a:pt x="6003422" y="784231"/>
                  </a:lnTo>
                  <a:lnTo>
                    <a:pt x="6014852" y="784231"/>
                  </a:lnTo>
                  <a:lnTo>
                    <a:pt x="6026282" y="784231"/>
                  </a:lnTo>
                  <a:lnTo>
                    <a:pt x="6037712" y="784231"/>
                  </a:lnTo>
                  <a:lnTo>
                    <a:pt x="6049142" y="784231"/>
                  </a:lnTo>
                  <a:lnTo>
                    <a:pt x="6060620" y="784231"/>
                  </a:lnTo>
                  <a:lnTo>
                    <a:pt x="6072049" y="784231"/>
                  </a:lnTo>
                  <a:lnTo>
                    <a:pt x="6083480" y="784231"/>
                  </a:lnTo>
                  <a:lnTo>
                    <a:pt x="6094910" y="784231"/>
                  </a:lnTo>
                  <a:lnTo>
                    <a:pt x="6106340" y="784231"/>
                  </a:lnTo>
                  <a:lnTo>
                    <a:pt x="6117818" y="784231"/>
                  </a:lnTo>
                  <a:lnTo>
                    <a:pt x="6129247" y="784231"/>
                  </a:lnTo>
                  <a:lnTo>
                    <a:pt x="6140677" y="784231"/>
                  </a:lnTo>
                  <a:lnTo>
                    <a:pt x="6152107" y="784231"/>
                  </a:lnTo>
                  <a:lnTo>
                    <a:pt x="6163537" y="784231"/>
                  </a:lnTo>
                  <a:lnTo>
                    <a:pt x="6175015" y="784231"/>
                  </a:lnTo>
                  <a:lnTo>
                    <a:pt x="6186445" y="784231"/>
                  </a:lnTo>
                  <a:lnTo>
                    <a:pt x="6197875" y="784231"/>
                  </a:lnTo>
                  <a:lnTo>
                    <a:pt x="6209305" y="784231"/>
                  </a:lnTo>
                  <a:lnTo>
                    <a:pt x="6220735" y="784231"/>
                  </a:lnTo>
                  <a:lnTo>
                    <a:pt x="6232212" y="784231"/>
                  </a:lnTo>
                  <a:lnTo>
                    <a:pt x="6243642" y="784231"/>
                  </a:lnTo>
                  <a:lnTo>
                    <a:pt x="6255073" y="784231"/>
                  </a:lnTo>
                  <a:lnTo>
                    <a:pt x="6266503" y="784231"/>
                  </a:lnTo>
                  <a:lnTo>
                    <a:pt x="6277933" y="784231"/>
                  </a:lnTo>
                  <a:lnTo>
                    <a:pt x="6289410" y="784231"/>
                  </a:lnTo>
                  <a:lnTo>
                    <a:pt x="6300840" y="784231"/>
                  </a:lnTo>
                  <a:lnTo>
                    <a:pt x="6312270" y="784231"/>
                  </a:lnTo>
                  <a:lnTo>
                    <a:pt x="6323700" y="784231"/>
                  </a:lnTo>
                  <a:lnTo>
                    <a:pt x="6335130" y="784231"/>
                  </a:lnTo>
                  <a:lnTo>
                    <a:pt x="6346608" y="784231"/>
                  </a:lnTo>
                  <a:lnTo>
                    <a:pt x="6358038" y="784231"/>
                  </a:lnTo>
                  <a:lnTo>
                    <a:pt x="6369468" y="784231"/>
                  </a:lnTo>
                  <a:lnTo>
                    <a:pt x="6380898" y="784231"/>
                  </a:lnTo>
                  <a:lnTo>
                    <a:pt x="6392328" y="784231"/>
                  </a:lnTo>
                  <a:lnTo>
                    <a:pt x="6403805" y="784231"/>
                  </a:lnTo>
                  <a:lnTo>
                    <a:pt x="6415235" y="784231"/>
                  </a:lnTo>
                  <a:lnTo>
                    <a:pt x="6426666" y="784231"/>
                  </a:lnTo>
                  <a:lnTo>
                    <a:pt x="6438096" y="784231"/>
                  </a:lnTo>
                  <a:lnTo>
                    <a:pt x="6449525" y="784231"/>
                  </a:lnTo>
                  <a:lnTo>
                    <a:pt x="6461003" y="784231"/>
                  </a:lnTo>
                  <a:lnTo>
                    <a:pt x="6472433" y="784231"/>
                  </a:lnTo>
                  <a:lnTo>
                    <a:pt x="6483863" y="784231"/>
                  </a:lnTo>
                  <a:lnTo>
                    <a:pt x="6495293" y="784231"/>
                  </a:lnTo>
                  <a:lnTo>
                    <a:pt x="6506723" y="784231"/>
                  </a:lnTo>
                  <a:lnTo>
                    <a:pt x="6518201" y="784231"/>
                  </a:lnTo>
                  <a:lnTo>
                    <a:pt x="6529631" y="784231"/>
                  </a:lnTo>
                  <a:lnTo>
                    <a:pt x="6541061" y="784231"/>
                  </a:lnTo>
                  <a:lnTo>
                    <a:pt x="6552490" y="784231"/>
                  </a:lnTo>
                  <a:lnTo>
                    <a:pt x="6563921" y="784231"/>
                  </a:lnTo>
                  <a:lnTo>
                    <a:pt x="6575398" y="784231"/>
                  </a:lnTo>
                  <a:lnTo>
                    <a:pt x="6586828" y="784231"/>
                  </a:lnTo>
                  <a:lnTo>
                    <a:pt x="6598259" y="784231"/>
                  </a:lnTo>
                  <a:lnTo>
                    <a:pt x="6609688" y="784231"/>
                  </a:lnTo>
                  <a:lnTo>
                    <a:pt x="6621118" y="784231"/>
                  </a:lnTo>
                  <a:lnTo>
                    <a:pt x="6632596" y="784231"/>
                  </a:lnTo>
                  <a:lnTo>
                    <a:pt x="6644026" y="784231"/>
                  </a:lnTo>
                  <a:lnTo>
                    <a:pt x="6655456" y="784231"/>
                  </a:lnTo>
                  <a:lnTo>
                    <a:pt x="6666886" y="784231"/>
                  </a:lnTo>
                  <a:lnTo>
                    <a:pt x="6678316" y="784231"/>
                  </a:lnTo>
                  <a:lnTo>
                    <a:pt x="6689794" y="784231"/>
                  </a:lnTo>
                  <a:lnTo>
                    <a:pt x="6701224" y="784231"/>
                  </a:lnTo>
                  <a:lnTo>
                    <a:pt x="6712653" y="784231"/>
                  </a:lnTo>
                  <a:lnTo>
                    <a:pt x="6724083" y="784231"/>
                  </a:lnTo>
                  <a:lnTo>
                    <a:pt x="6735514" y="784231"/>
                  </a:lnTo>
                  <a:lnTo>
                    <a:pt x="6746944" y="784231"/>
                  </a:lnTo>
                  <a:lnTo>
                    <a:pt x="6758421" y="784231"/>
                  </a:lnTo>
                  <a:lnTo>
                    <a:pt x="6769851" y="784231"/>
                  </a:lnTo>
                  <a:lnTo>
                    <a:pt x="6781281" y="784231"/>
                  </a:lnTo>
                  <a:lnTo>
                    <a:pt x="6792711" y="784231"/>
                  </a:lnTo>
                  <a:lnTo>
                    <a:pt x="6804141" y="784231"/>
                  </a:lnTo>
                  <a:lnTo>
                    <a:pt x="6815619" y="784231"/>
                  </a:lnTo>
                  <a:lnTo>
                    <a:pt x="6827049" y="784231"/>
                  </a:lnTo>
                  <a:lnTo>
                    <a:pt x="6838479" y="784231"/>
                  </a:lnTo>
                  <a:lnTo>
                    <a:pt x="6849909" y="784231"/>
                  </a:lnTo>
                  <a:lnTo>
                    <a:pt x="6861339" y="784231"/>
                  </a:lnTo>
                  <a:lnTo>
                    <a:pt x="6872816" y="784231"/>
                  </a:lnTo>
                  <a:lnTo>
                    <a:pt x="6884246" y="784231"/>
                  </a:lnTo>
                  <a:lnTo>
                    <a:pt x="6895676" y="784231"/>
                  </a:lnTo>
                  <a:lnTo>
                    <a:pt x="6907107" y="784231"/>
                  </a:lnTo>
                  <a:lnTo>
                    <a:pt x="6918537" y="784231"/>
                  </a:lnTo>
                  <a:lnTo>
                    <a:pt x="6930014" y="784231"/>
                  </a:lnTo>
                  <a:lnTo>
                    <a:pt x="6941444" y="784231"/>
                  </a:lnTo>
                  <a:lnTo>
                    <a:pt x="6952874" y="784231"/>
                  </a:lnTo>
                  <a:lnTo>
                    <a:pt x="6964304" y="784231"/>
                  </a:lnTo>
                  <a:lnTo>
                    <a:pt x="6975734" y="784231"/>
                  </a:lnTo>
                  <a:lnTo>
                    <a:pt x="6987212" y="784231"/>
                  </a:lnTo>
                  <a:lnTo>
                    <a:pt x="6998642" y="784231"/>
                  </a:lnTo>
                  <a:lnTo>
                    <a:pt x="7010072" y="784231"/>
                  </a:lnTo>
                  <a:lnTo>
                    <a:pt x="7021502" y="784231"/>
                  </a:lnTo>
                  <a:lnTo>
                    <a:pt x="7032931" y="784231"/>
                  </a:lnTo>
                  <a:lnTo>
                    <a:pt x="7044409" y="784231"/>
                  </a:lnTo>
                  <a:lnTo>
                    <a:pt x="7055839" y="784231"/>
                  </a:lnTo>
                  <a:lnTo>
                    <a:pt x="7067269" y="784231"/>
                  </a:lnTo>
                  <a:lnTo>
                    <a:pt x="7078700" y="784231"/>
                  </a:lnTo>
                  <a:lnTo>
                    <a:pt x="7090129" y="784231"/>
                  </a:lnTo>
                  <a:lnTo>
                    <a:pt x="7101607" y="784231"/>
                  </a:lnTo>
                  <a:lnTo>
                    <a:pt x="7113037" y="784231"/>
                  </a:lnTo>
                  <a:lnTo>
                    <a:pt x="7124467" y="784231"/>
                  </a:lnTo>
                  <a:lnTo>
                    <a:pt x="7135897" y="784231"/>
                  </a:lnTo>
                  <a:lnTo>
                    <a:pt x="7147327" y="784231"/>
                  </a:lnTo>
                  <a:lnTo>
                    <a:pt x="7158805" y="784231"/>
                  </a:lnTo>
                  <a:lnTo>
                    <a:pt x="7170235" y="784231"/>
                  </a:lnTo>
                  <a:lnTo>
                    <a:pt x="7181665" y="784231"/>
                  </a:lnTo>
                  <a:lnTo>
                    <a:pt x="7193094" y="784231"/>
                  </a:lnTo>
                  <a:lnTo>
                    <a:pt x="7204524" y="784231"/>
                  </a:lnTo>
                  <a:lnTo>
                    <a:pt x="7216002" y="784231"/>
                  </a:lnTo>
                  <a:lnTo>
                    <a:pt x="7227432" y="784231"/>
                  </a:lnTo>
                  <a:lnTo>
                    <a:pt x="7238862" y="784231"/>
                  </a:lnTo>
                  <a:lnTo>
                    <a:pt x="7250292" y="784231"/>
                  </a:lnTo>
                  <a:lnTo>
                    <a:pt x="7261722" y="784231"/>
                  </a:lnTo>
                  <a:lnTo>
                    <a:pt x="7273200" y="784231"/>
                  </a:lnTo>
                  <a:lnTo>
                    <a:pt x="7284630" y="784231"/>
                  </a:lnTo>
                  <a:lnTo>
                    <a:pt x="7296060" y="784231"/>
                  </a:lnTo>
                  <a:lnTo>
                    <a:pt x="7307490" y="784231"/>
                  </a:lnTo>
                  <a:lnTo>
                    <a:pt x="7318920" y="784231"/>
                  </a:lnTo>
                  <a:lnTo>
                    <a:pt x="7330398" y="784231"/>
                  </a:lnTo>
                  <a:lnTo>
                    <a:pt x="7341828" y="784231"/>
                  </a:lnTo>
                  <a:lnTo>
                    <a:pt x="7353257" y="784231"/>
                  </a:lnTo>
                  <a:lnTo>
                    <a:pt x="7364687" y="784231"/>
                  </a:lnTo>
                  <a:lnTo>
                    <a:pt x="7376117" y="784231"/>
                  </a:lnTo>
                  <a:lnTo>
                    <a:pt x="7387595" y="784231"/>
                  </a:lnTo>
                  <a:lnTo>
                    <a:pt x="7399025" y="784231"/>
                  </a:lnTo>
                  <a:lnTo>
                    <a:pt x="7410455" y="784231"/>
                  </a:lnTo>
                  <a:lnTo>
                    <a:pt x="7421885" y="784231"/>
                  </a:lnTo>
                  <a:lnTo>
                    <a:pt x="7433315" y="784231"/>
                  </a:lnTo>
                  <a:lnTo>
                    <a:pt x="7444793" y="784231"/>
                  </a:lnTo>
                  <a:lnTo>
                    <a:pt x="7456222" y="784231"/>
                  </a:lnTo>
                  <a:lnTo>
                    <a:pt x="7467653" y="784231"/>
                  </a:lnTo>
                  <a:lnTo>
                    <a:pt x="7479083" y="784231"/>
                  </a:lnTo>
                  <a:lnTo>
                    <a:pt x="7490513" y="784231"/>
                  </a:lnTo>
                  <a:lnTo>
                    <a:pt x="7501990" y="784231"/>
                  </a:lnTo>
                  <a:lnTo>
                    <a:pt x="7513420" y="784231"/>
                  </a:lnTo>
                  <a:lnTo>
                    <a:pt x="7524850" y="784231"/>
                  </a:lnTo>
                  <a:lnTo>
                    <a:pt x="7536280" y="784231"/>
                  </a:lnTo>
                  <a:lnTo>
                    <a:pt x="7547710" y="784231"/>
                  </a:lnTo>
                  <a:lnTo>
                    <a:pt x="7559188" y="784231"/>
                  </a:lnTo>
                  <a:lnTo>
                    <a:pt x="7570618" y="784231"/>
                  </a:lnTo>
                  <a:lnTo>
                    <a:pt x="7582048" y="784231"/>
                  </a:lnTo>
                  <a:lnTo>
                    <a:pt x="7593478" y="784231"/>
                  </a:lnTo>
                  <a:lnTo>
                    <a:pt x="7604908" y="784231"/>
                  </a:lnTo>
                  <a:lnTo>
                    <a:pt x="7616385" y="784231"/>
                  </a:lnTo>
                  <a:lnTo>
                    <a:pt x="7627815" y="784231"/>
                  </a:lnTo>
                  <a:lnTo>
                    <a:pt x="7639246" y="784231"/>
                  </a:lnTo>
                  <a:lnTo>
                    <a:pt x="7650676" y="784231"/>
                  </a:lnTo>
                  <a:lnTo>
                    <a:pt x="7662106" y="784231"/>
                  </a:lnTo>
                  <a:lnTo>
                    <a:pt x="7673583" y="784231"/>
                  </a:lnTo>
                  <a:lnTo>
                    <a:pt x="7685013" y="784231"/>
                  </a:lnTo>
                  <a:lnTo>
                    <a:pt x="7696443" y="784231"/>
                  </a:lnTo>
                  <a:lnTo>
                    <a:pt x="7707873" y="784231"/>
                  </a:lnTo>
                  <a:lnTo>
                    <a:pt x="7719303" y="784231"/>
                  </a:lnTo>
                  <a:lnTo>
                    <a:pt x="7730733" y="784231"/>
                  </a:lnTo>
                  <a:lnTo>
                    <a:pt x="7742211" y="784231"/>
                  </a:lnTo>
                  <a:lnTo>
                    <a:pt x="7753641" y="784231"/>
                  </a:lnTo>
                  <a:lnTo>
                    <a:pt x="7765071" y="784231"/>
                  </a:lnTo>
                  <a:lnTo>
                    <a:pt x="7776501" y="784231"/>
                  </a:lnTo>
                  <a:lnTo>
                    <a:pt x="7787931" y="784231"/>
                  </a:lnTo>
                  <a:lnTo>
                    <a:pt x="7799408" y="784231"/>
                  </a:lnTo>
                  <a:lnTo>
                    <a:pt x="7810839" y="784231"/>
                  </a:lnTo>
                  <a:lnTo>
                    <a:pt x="7822268" y="784231"/>
                  </a:lnTo>
                  <a:lnTo>
                    <a:pt x="7833698" y="784231"/>
                  </a:lnTo>
                  <a:lnTo>
                    <a:pt x="7845128" y="784231"/>
                  </a:lnTo>
                  <a:lnTo>
                    <a:pt x="7856606" y="784231"/>
                  </a:lnTo>
                  <a:lnTo>
                    <a:pt x="7868036" y="784231"/>
                  </a:lnTo>
                  <a:lnTo>
                    <a:pt x="7879466" y="784231"/>
                  </a:lnTo>
                  <a:lnTo>
                    <a:pt x="7890896" y="784231"/>
                  </a:lnTo>
                  <a:lnTo>
                    <a:pt x="7902326" y="784231"/>
                  </a:lnTo>
                  <a:lnTo>
                    <a:pt x="7913804" y="784231"/>
                  </a:lnTo>
                  <a:lnTo>
                    <a:pt x="7925234" y="784231"/>
                  </a:lnTo>
                  <a:lnTo>
                    <a:pt x="7936663" y="784231"/>
                  </a:lnTo>
                  <a:lnTo>
                    <a:pt x="7948094" y="784231"/>
                  </a:lnTo>
                  <a:lnTo>
                    <a:pt x="7959524" y="784231"/>
                  </a:lnTo>
                  <a:lnTo>
                    <a:pt x="7971001" y="784231"/>
                  </a:lnTo>
                  <a:lnTo>
                    <a:pt x="7982431" y="784231"/>
                  </a:lnTo>
                  <a:lnTo>
                    <a:pt x="7993861" y="784231"/>
                  </a:lnTo>
                  <a:lnTo>
                    <a:pt x="8005291" y="784231"/>
                  </a:lnTo>
                  <a:lnTo>
                    <a:pt x="8016721" y="784231"/>
                  </a:lnTo>
                  <a:lnTo>
                    <a:pt x="8028199" y="784231"/>
                  </a:lnTo>
                  <a:lnTo>
                    <a:pt x="8039629" y="784231"/>
                  </a:lnTo>
                  <a:lnTo>
                    <a:pt x="8051059" y="784231"/>
                  </a:lnTo>
                  <a:lnTo>
                    <a:pt x="8062489" y="784231"/>
                  </a:lnTo>
                  <a:lnTo>
                    <a:pt x="8073919" y="784231"/>
                  </a:lnTo>
                  <a:lnTo>
                    <a:pt x="8085396" y="784231"/>
                  </a:lnTo>
                  <a:lnTo>
                    <a:pt x="8096826" y="784231"/>
                  </a:lnTo>
                  <a:lnTo>
                    <a:pt x="8108256" y="784231"/>
                  </a:lnTo>
                  <a:lnTo>
                    <a:pt x="8119687" y="784231"/>
                  </a:lnTo>
                  <a:lnTo>
                    <a:pt x="8131117" y="784231"/>
                  </a:lnTo>
                  <a:lnTo>
                    <a:pt x="8142594" y="784231"/>
                  </a:lnTo>
                  <a:lnTo>
                    <a:pt x="8154024" y="784231"/>
                  </a:lnTo>
                  <a:lnTo>
                    <a:pt x="8165454" y="784231"/>
                  </a:lnTo>
                  <a:lnTo>
                    <a:pt x="8176884" y="784231"/>
                  </a:lnTo>
                  <a:lnTo>
                    <a:pt x="8188314" y="784231"/>
                  </a:lnTo>
                  <a:lnTo>
                    <a:pt x="8199792" y="784231"/>
                  </a:lnTo>
                  <a:lnTo>
                    <a:pt x="8211222" y="784231"/>
                  </a:lnTo>
                  <a:lnTo>
                    <a:pt x="8222652" y="784231"/>
                  </a:lnTo>
                  <a:lnTo>
                    <a:pt x="8234082" y="784231"/>
                  </a:lnTo>
                  <a:lnTo>
                    <a:pt x="8245512" y="784231"/>
                  </a:lnTo>
                  <a:lnTo>
                    <a:pt x="8256989" y="784231"/>
                  </a:lnTo>
                  <a:lnTo>
                    <a:pt x="8268419" y="784231"/>
                  </a:lnTo>
                  <a:lnTo>
                    <a:pt x="8279850" y="784231"/>
                  </a:lnTo>
                  <a:lnTo>
                    <a:pt x="8291280" y="784231"/>
                  </a:lnTo>
                  <a:lnTo>
                    <a:pt x="8302709" y="784231"/>
                  </a:lnTo>
                  <a:lnTo>
                    <a:pt x="8314187" y="784231"/>
                  </a:lnTo>
                  <a:lnTo>
                    <a:pt x="8325617" y="784231"/>
                  </a:lnTo>
                  <a:lnTo>
                    <a:pt x="8337047" y="784231"/>
                  </a:lnTo>
                  <a:lnTo>
                    <a:pt x="8348477" y="784231"/>
                  </a:lnTo>
                  <a:lnTo>
                    <a:pt x="8359907" y="784231"/>
                  </a:lnTo>
                  <a:lnTo>
                    <a:pt x="8371385" y="784231"/>
                  </a:lnTo>
                  <a:lnTo>
                    <a:pt x="8382815" y="784231"/>
                  </a:lnTo>
                  <a:lnTo>
                    <a:pt x="8394245" y="784231"/>
                  </a:lnTo>
                  <a:lnTo>
                    <a:pt x="8405674" y="784231"/>
                  </a:lnTo>
                  <a:lnTo>
                    <a:pt x="8417104" y="784231"/>
                  </a:lnTo>
                  <a:lnTo>
                    <a:pt x="8428582" y="784231"/>
                  </a:lnTo>
                  <a:lnTo>
                    <a:pt x="8440012" y="784231"/>
                  </a:lnTo>
                  <a:lnTo>
                    <a:pt x="8451442" y="784231"/>
                  </a:lnTo>
                  <a:lnTo>
                    <a:pt x="8462872" y="784231"/>
                  </a:lnTo>
                  <a:lnTo>
                    <a:pt x="8474302" y="784231"/>
                  </a:lnTo>
                  <a:lnTo>
                    <a:pt x="8485780" y="784231"/>
                  </a:lnTo>
                  <a:lnTo>
                    <a:pt x="8497210" y="784231"/>
                  </a:lnTo>
                  <a:lnTo>
                    <a:pt x="8508640" y="784231"/>
                  </a:lnTo>
                  <a:lnTo>
                    <a:pt x="8520069" y="784231"/>
                  </a:lnTo>
                  <a:lnTo>
                    <a:pt x="8531500" y="784231"/>
                  </a:lnTo>
                  <a:lnTo>
                    <a:pt x="8542977" y="784231"/>
                  </a:lnTo>
                  <a:lnTo>
                    <a:pt x="8554407" y="784231"/>
                  </a:lnTo>
                  <a:lnTo>
                    <a:pt x="8565837" y="784231"/>
                  </a:lnTo>
                  <a:lnTo>
                    <a:pt x="8577267" y="784231"/>
                  </a:lnTo>
                  <a:lnTo>
                    <a:pt x="8588697" y="784231"/>
                  </a:lnTo>
                  <a:lnTo>
                    <a:pt x="8600175" y="784231"/>
                  </a:lnTo>
                  <a:lnTo>
                    <a:pt x="8611605" y="784231"/>
                  </a:lnTo>
                  <a:lnTo>
                    <a:pt x="8623035" y="784231"/>
                  </a:lnTo>
                  <a:lnTo>
                    <a:pt x="8634465" y="784231"/>
                  </a:lnTo>
                  <a:lnTo>
                    <a:pt x="8645895" y="784231"/>
                  </a:lnTo>
                  <a:lnTo>
                    <a:pt x="8657373" y="784231"/>
                  </a:lnTo>
                  <a:lnTo>
                    <a:pt x="8668802" y="784231"/>
                  </a:lnTo>
                  <a:lnTo>
                    <a:pt x="8680232" y="784231"/>
                  </a:lnTo>
                  <a:lnTo>
                    <a:pt x="8691662" y="784231"/>
                  </a:lnTo>
                  <a:lnTo>
                    <a:pt x="8703093" y="784231"/>
                  </a:lnTo>
                  <a:lnTo>
                    <a:pt x="8714570" y="784231"/>
                  </a:lnTo>
                  <a:lnTo>
                    <a:pt x="8726000" y="784231"/>
                  </a:lnTo>
                  <a:lnTo>
                    <a:pt x="8737430" y="784231"/>
                  </a:lnTo>
                  <a:lnTo>
                    <a:pt x="8748860" y="784231"/>
                  </a:lnTo>
                  <a:lnTo>
                    <a:pt x="8760290" y="784231"/>
                  </a:lnTo>
                  <a:lnTo>
                    <a:pt x="8771768" y="784231"/>
                  </a:lnTo>
                  <a:lnTo>
                    <a:pt x="8783198" y="784231"/>
                  </a:lnTo>
                  <a:lnTo>
                    <a:pt x="8794628" y="784231"/>
                  </a:lnTo>
                  <a:lnTo>
                    <a:pt x="8806058" y="784231"/>
                  </a:lnTo>
                  <a:lnTo>
                    <a:pt x="8817488" y="784231"/>
                  </a:lnTo>
                  <a:lnTo>
                    <a:pt x="8828918" y="784231"/>
                  </a:lnTo>
                  <a:lnTo>
                    <a:pt x="8840395" y="784231"/>
                  </a:lnTo>
                  <a:lnTo>
                    <a:pt x="8851825" y="784231"/>
                  </a:lnTo>
                  <a:lnTo>
                    <a:pt x="8863256" y="784231"/>
                  </a:lnTo>
                  <a:lnTo>
                    <a:pt x="8874686" y="784231"/>
                  </a:lnTo>
                  <a:lnTo>
                    <a:pt x="8886115" y="784231"/>
                  </a:lnTo>
                  <a:lnTo>
                    <a:pt x="8897593" y="784231"/>
                  </a:lnTo>
                  <a:lnTo>
                    <a:pt x="8909022" y="784231"/>
                  </a:lnTo>
                  <a:lnTo>
                    <a:pt x="8920453" y="784231"/>
                  </a:lnTo>
                  <a:lnTo>
                    <a:pt x="8931883" y="784231"/>
                  </a:lnTo>
                  <a:lnTo>
                    <a:pt x="8943313" y="784231"/>
                  </a:lnTo>
                  <a:lnTo>
                    <a:pt x="8954791" y="784231"/>
                  </a:lnTo>
                  <a:lnTo>
                    <a:pt x="8966220" y="784231"/>
                  </a:lnTo>
                  <a:lnTo>
                    <a:pt x="8977651" y="784231"/>
                  </a:lnTo>
                  <a:lnTo>
                    <a:pt x="8989080" y="784231"/>
                  </a:lnTo>
                  <a:lnTo>
                    <a:pt x="9000511" y="784231"/>
                  </a:lnTo>
                  <a:lnTo>
                    <a:pt x="9011988" y="784231"/>
                  </a:lnTo>
                  <a:lnTo>
                    <a:pt x="9023418" y="784231"/>
                  </a:lnTo>
                  <a:lnTo>
                    <a:pt x="9034849" y="784231"/>
                  </a:lnTo>
                  <a:lnTo>
                    <a:pt x="9046278" y="784231"/>
                  </a:lnTo>
                  <a:lnTo>
                    <a:pt x="9057709" y="784231"/>
                  </a:lnTo>
                  <a:lnTo>
                    <a:pt x="9069186" y="784231"/>
                  </a:lnTo>
                  <a:lnTo>
                    <a:pt x="9080615" y="784231"/>
                  </a:lnTo>
                  <a:lnTo>
                    <a:pt x="9092046" y="784231"/>
                  </a:lnTo>
                  <a:lnTo>
                    <a:pt x="9103476" y="784231"/>
                  </a:lnTo>
                  <a:lnTo>
                    <a:pt x="9114906" y="784231"/>
                  </a:lnTo>
                  <a:lnTo>
                    <a:pt x="9126384" y="784231"/>
                  </a:lnTo>
                  <a:lnTo>
                    <a:pt x="9137813" y="784231"/>
                  </a:lnTo>
                  <a:lnTo>
                    <a:pt x="9149244" y="784231"/>
                  </a:lnTo>
                  <a:lnTo>
                    <a:pt x="9160673" y="784231"/>
                  </a:lnTo>
                  <a:lnTo>
                    <a:pt x="9172104" y="784231"/>
                  </a:lnTo>
                  <a:lnTo>
                    <a:pt x="9183581" y="784231"/>
                  </a:lnTo>
                  <a:lnTo>
                    <a:pt x="9195011" y="784231"/>
                  </a:lnTo>
                  <a:lnTo>
                    <a:pt x="9206442" y="784231"/>
                  </a:lnTo>
                  <a:lnTo>
                    <a:pt x="9217871" y="784231"/>
                  </a:lnTo>
                  <a:lnTo>
                    <a:pt x="9229301" y="784231"/>
                  </a:lnTo>
                  <a:lnTo>
                    <a:pt x="9240779" y="784231"/>
                  </a:lnTo>
                  <a:lnTo>
                    <a:pt x="9252209" y="784231"/>
                  </a:lnTo>
                  <a:lnTo>
                    <a:pt x="9263639" y="784231"/>
                  </a:lnTo>
                  <a:lnTo>
                    <a:pt x="9275069" y="784231"/>
                  </a:lnTo>
                  <a:lnTo>
                    <a:pt x="9286498" y="784231"/>
                  </a:lnTo>
                  <a:lnTo>
                    <a:pt x="9297977" y="784231"/>
                  </a:lnTo>
                  <a:lnTo>
                    <a:pt x="9309406" y="784231"/>
                  </a:lnTo>
                  <a:lnTo>
                    <a:pt x="9320837" y="784231"/>
                  </a:lnTo>
                  <a:lnTo>
                    <a:pt x="9332266" y="784231"/>
                  </a:lnTo>
                  <a:lnTo>
                    <a:pt x="9343696" y="784231"/>
                  </a:lnTo>
                  <a:lnTo>
                    <a:pt x="9355174" y="784231"/>
                  </a:lnTo>
                  <a:lnTo>
                    <a:pt x="9366604" y="784231"/>
                  </a:lnTo>
                  <a:lnTo>
                    <a:pt x="9378035" y="784231"/>
                  </a:lnTo>
                  <a:lnTo>
                    <a:pt x="9389464" y="784231"/>
                  </a:lnTo>
                  <a:lnTo>
                    <a:pt x="9400894" y="784231"/>
                  </a:lnTo>
                  <a:lnTo>
                    <a:pt x="9412372" y="784231"/>
                  </a:lnTo>
                  <a:lnTo>
                    <a:pt x="9423802" y="784231"/>
                  </a:lnTo>
                  <a:lnTo>
                    <a:pt x="9435232" y="784231"/>
                  </a:lnTo>
                  <a:lnTo>
                    <a:pt x="9446662" y="784231"/>
                  </a:lnTo>
                  <a:lnTo>
                    <a:pt x="9458091" y="784231"/>
                  </a:lnTo>
                  <a:lnTo>
                    <a:pt x="9469570" y="784231"/>
                  </a:lnTo>
                  <a:lnTo>
                    <a:pt x="9480999" y="784231"/>
                  </a:lnTo>
                  <a:lnTo>
                    <a:pt x="9492429" y="784231"/>
                  </a:lnTo>
                  <a:lnTo>
                    <a:pt x="9503859" y="784231"/>
                  </a:lnTo>
                  <a:lnTo>
                    <a:pt x="9515289" y="784231"/>
                  </a:lnTo>
                  <a:lnTo>
                    <a:pt x="9526767" y="784231"/>
                  </a:lnTo>
                  <a:lnTo>
                    <a:pt x="9538197" y="784231"/>
                  </a:lnTo>
                  <a:lnTo>
                    <a:pt x="9549626" y="784231"/>
                  </a:lnTo>
                  <a:lnTo>
                    <a:pt x="9561057" y="784231"/>
                  </a:lnTo>
                  <a:lnTo>
                    <a:pt x="9572487" y="784231"/>
                  </a:lnTo>
                  <a:lnTo>
                    <a:pt x="9583965" y="784231"/>
                  </a:lnTo>
                  <a:lnTo>
                    <a:pt x="9595395" y="784231"/>
                  </a:lnTo>
                  <a:lnTo>
                    <a:pt x="9606824" y="784231"/>
                  </a:lnTo>
                  <a:lnTo>
                    <a:pt x="9618255" y="784231"/>
                  </a:lnTo>
                  <a:lnTo>
                    <a:pt x="9629684" y="784231"/>
                  </a:lnTo>
                  <a:lnTo>
                    <a:pt x="9641163" y="784231"/>
                  </a:lnTo>
                  <a:lnTo>
                    <a:pt x="9652592" y="784231"/>
                  </a:lnTo>
                  <a:lnTo>
                    <a:pt x="9664022" y="784231"/>
                  </a:lnTo>
                  <a:lnTo>
                    <a:pt x="9675452" y="784231"/>
                  </a:lnTo>
                  <a:lnTo>
                    <a:pt x="9686882" y="784231"/>
                  </a:lnTo>
                  <a:lnTo>
                    <a:pt x="9698360" y="784231"/>
                  </a:lnTo>
                  <a:lnTo>
                    <a:pt x="9709790" y="784231"/>
                  </a:lnTo>
                  <a:lnTo>
                    <a:pt x="9721219" y="784231"/>
                  </a:lnTo>
                  <a:lnTo>
                    <a:pt x="9732650" y="784231"/>
                  </a:lnTo>
                  <a:lnTo>
                    <a:pt x="9744080" y="784231"/>
                  </a:lnTo>
                  <a:lnTo>
                    <a:pt x="9755557" y="784231"/>
                  </a:lnTo>
                  <a:lnTo>
                    <a:pt x="9766988" y="784231"/>
                  </a:lnTo>
                  <a:lnTo>
                    <a:pt x="9778417" y="784231"/>
                  </a:lnTo>
                  <a:lnTo>
                    <a:pt x="9789848" y="784231"/>
                  </a:lnTo>
                  <a:lnTo>
                    <a:pt x="9801277" y="784231"/>
                  </a:lnTo>
                  <a:lnTo>
                    <a:pt x="9812755" y="784231"/>
                  </a:lnTo>
                  <a:lnTo>
                    <a:pt x="9824185" y="784231"/>
                  </a:lnTo>
                  <a:lnTo>
                    <a:pt x="9835615" y="784231"/>
                  </a:lnTo>
                  <a:lnTo>
                    <a:pt x="9847045" y="784231"/>
                  </a:lnTo>
                  <a:lnTo>
                    <a:pt x="9858475" y="784231"/>
                  </a:lnTo>
                  <a:lnTo>
                    <a:pt x="9869952" y="784231"/>
                  </a:lnTo>
                  <a:lnTo>
                    <a:pt x="9881383" y="784231"/>
                  </a:lnTo>
                  <a:lnTo>
                    <a:pt x="9892812" y="784231"/>
                  </a:lnTo>
                  <a:lnTo>
                    <a:pt x="9904243" y="784231"/>
                  </a:lnTo>
                  <a:lnTo>
                    <a:pt x="9915673" y="784231"/>
                  </a:lnTo>
                  <a:lnTo>
                    <a:pt x="9927102" y="784231"/>
                  </a:lnTo>
                  <a:lnTo>
                    <a:pt x="9938581" y="784231"/>
                  </a:lnTo>
                  <a:lnTo>
                    <a:pt x="9950010" y="784231"/>
                  </a:lnTo>
                  <a:lnTo>
                    <a:pt x="9961441" y="784231"/>
                  </a:lnTo>
                  <a:lnTo>
                    <a:pt x="9972870" y="784231"/>
                  </a:lnTo>
                  <a:lnTo>
                    <a:pt x="9984300" y="784231"/>
                  </a:lnTo>
                  <a:lnTo>
                    <a:pt x="9995778" y="784231"/>
                  </a:lnTo>
                  <a:lnTo>
                    <a:pt x="10007208" y="784231"/>
                  </a:lnTo>
                  <a:lnTo>
                    <a:pt x="10018638" y="784231"/>
                  </a:lnTo>
                  <a:lnTo>
                    <a:pt x="10030068" y="784231"/>
                  </a:lnTo>
                  <a:lnTo>
                    <a:pt x="10041498" y="784231"/>
                  </a:lnTo>
                  <a:lnTo>
                    <a:pt x="10052976" y="784231"/>
                  </a:lnTo>
                  <a:lnTo>
                    <a:pt x="10064405" y="784231"/>
                  </a:lnTo>
                  <a:lnTo>
                    <a:pt x="10075835" y="784231"/>
                  </a:lnTo>
                  <a:lnTo>
                    <a:pt x="10087266" y="784231"/>
                  </a:lnTo>
                  <a:lnTo>
                    <a:pt x="10098695" y="784231"/>
                  </a:lnTo>
                  <a:lnTo>
                    <a:pt x="10110174" y="784231"/>
                  </a:lnTo>
                  <a:lnTo>
                    <a:pt x="10121603" y="784231"/>
                  </a:lnTo>
                  <a:lnTo>
                    <a:pt x="10133033" y="784231"/>
                  </a:lnTo>
                  <a:lnTo>
                    <a:pt x="10144463" y="784231"/>
                  </a:lnTo>
                  <a:lnTo>
                    <a:pt x="10155893" y="784231"/>
                  </a:lnTo>
                  <a:lnTo>
                    <a:pt x="10167371" y="784231"/>
                  </a:lnTo>
                  <a:lnTo>
                    <a:pt x="10178801" y="784231"/>
                  </a:lnTo>
                  <a:lnTo>
                    <a:pt x="10190230" y="784231"/>
                  </a:lnTo>
                  <a:lnTo>
                    <a:pt x="10201661" y="784231"/>
                  </a:lnTo>
                  <a:lnTo>
                    <a:pt x="10213091" y="784231"/>
                  </a:lnTo>
                  <a:lnTo>
                    <a:pt x="10224569" y="784231"/>
                  </a:lnTo>
                  <a:lnTo>
                    <a:pt x="10235998" y="784231"/>
                  </a:lnTo>
                  <a:lnTo>
                    <a:pt x="10247428" y="784231"/>
                  </a:lnTo>
                  <a:lnTo>
                    <a:pt x="10258859" y="784231"/>
                  </a:lnTo>
                  <a:lnTo>
                    <a:pt x="10270288" y="784231"/>
                  </a:lnTo>
                  <a:lnTo>
                    <a:pt x="10281767" y="784231"/>
                  </a:lnTo>
                  <a:lnTo>
                    <a:pt x="10293196" y="784231"/>
                  </a:lnTo>
                  <a:lnTo>
                    <a:pt x="10304626" y="784231"/>
                  </a:lnTo>
                  <a:lnTo>
                    <a:pt x="10316056" y="784231"/>
                  </a:lnTo>
                  <a:lnTo>
                    <a:pt x="10327486" y="784231"/>
                  </a:lnTo>
                  <a:lnTo>
                    <a:pt x="10338963" y="784231"/>
                  </a:lnTo>
                  <a:lnTo>
                    <a:pt x="10350394" y="784231"/>
                  </a:lnTo>
                  <a:lnTo>
                    <a:pt x="10361823" y="784231"/>
                  </a:lnTo>
                  <a:lnTo>
                    <a:pt x="10373254" y="784231"/>
                  </a:lnTo>
                  <a:lnTo>
                    <a:pt x="10384684" y="784231"/>
                  </a:lnTo>
                  <a:lnTo>
                    <a:pt x="10396161" y="784231"/>
                  </a:lnTo>
                  <a:lnTo>
                    <a:pt x="10407591" y="784231"/>
                  </a:lnTo>
                  <a:lnTo>
                    <a:pt x="10419021" y="784231"/>
                  </a:lnTo>
                  <a:lnTo>
                    <a:pt x="10430452" y="784231"/>
                  </a:lnTo>
                  <a:lnTo>
                    <a:pt x="10441881" y="784231"/>
                  </a:lnTo>
                  <a:lnTo>
                    <a:pt x="10453358" y="784231"/>
                  </a:lnTo>
                  <a:lnTo>
                    <a:pt x="10464789" y="784231"/>
                  </a:lnTo>
                  <a:lnTo>
                    <a:pt x="10476219" y="784231"/>
                  </a:lnTo>
                  <a:lnTo>
                    <a:pt x="10487649" y="784231"/>
                  </a:lnTo>
                  <a:lnTo>
                    <a:pt x="10499079" y="784231"/>
                  </a:lnTo>
                  <a:lnTo>
                    <a:pt x="10510556" y="784231"/>
                  </a:lnTo>
                  <a:lnTo>
                    <a:pt x="10521987" y="784231"/>
                  </a:lnTo>
                  <a:lnTo>
                    <a:pt x="10533416" y="784231"/>
                  </a:lnTo>
                  <a:lnTo>
                    <a:pt x="10544847" y="784231"/>
                  </a:lnTo>
                  <a:lnTo>
                    <a:pt x="10556277" y="784231"/>
                  </a:lnTo>
                  <a:lnTo>
                    <a:pt x="10567754" y="784231"/>
                  </a:lnTo>
                  <a:lnTo>
                    <a:pt x="10579184" y="784231"/>
                  </a:lnTo>
                  <a:lnTo>
                    <a:pt x="10590614" y="784231"/>
                  </a:lnTo>
                  <a:lnTo>
                    <a:pt x="10602045" y="784231"/>
                  </a:lnTo>
                  <a:lnTo>
                    <a:pt x="10613474" y="784231"/>
                  </a:lnTo>
                  <a:lnTo>
                    <a:pt x="10624951" y="784231"/>
                  </a:lnTo>
                  <a:lnTo>
                    <a:pt x="10636382" y="784231"/>
                  </a:lnTo>
                  <a:lnTo>
                    <a:pt x="10647812" y="784231"/>
                  </a:lnTo>
                  <a:lnTo>
                    <a:pt x="10659241" y="784231"/>
                  </a:lnTo>
                  <a:lnTo>
                    <a:pt x="10670672" y="784231"/>
                  </a:lnTo>
                  <a:lnTo>
                    <a:pt x="10682149" y="784231"/>
                  </a:lnTo>
                  <a:lnTo>
                    <a:pt x="10693580" y="784231"/>
                  </a:lnTo>
                  <a:lnTo>
                    <a:pt x="10705009" y="784231"/>
                  </a:lnTo>
                  <a:lnTo>
                    <a:pt x="10716439" y="784231"/>
                  </a:lnTo>
                  <a:lnTo>
                    <a:pt x="10727870" y="784231"/>
                  </a:lnTo>
                  <a:lnTo>
                    <a:pt x="10739347" y="784231"/>
                  </a:lnTo>
                  <a:lnTo>
                    <a:pt x="10750778" y="784231"/>
                  </a:lnTo>
                  <a:lnTo>
                    <a:pt x="10762207" y="784231"/>
                  </a:lnTo>
                  <a:lnTo>
                    <a:pt x="10773637" y="784231"/>
                  </a:lnTo>
                  <a:lnTo>
                    <a:pt x="10785067" y="784231"/>
                  </a:lnTo>
                  <a:lnTo>
                    <a:pt x="10796544" y="784231"/>
                  </a:lnTo>
                  <a:lnTo>
                    <a:pt x="10807975" y="784231"/>
                  </a:lnTo>
                  <a:lnTo>
                    <a:pt x="10819405" y="784231"/>
                  </a:lnTo>
                  <a:lnTo>
                    <a:pt x="10830834" y="784231"/>
                  </a:lnTo>
                  <a:lnTo>
                    <a:pt x="10842265" y="784231"/>
                  </a:lnTo>
                  <a:lnTo>
                    <a:pt x="10853742" y="784231"/>
                  </a:lnTo>
                  <a:lnTo>
                    <a:pt x="10865173" y="784231"/>
                  </a:lnTo>
                  <a:lnTo>
                    <a:pt x="10876602" y="784231"/>
                  </a:lnTo>
                  <a:lnTo>
                    <a:pt x="10888032" y="784231"/>
                  </a:lnTo>
                  <a:lnTo>
                    <a:pt x="10899463" y="784231"/>
                  </a:lnTo>
                  <a:lnTo>
                    <a:pt x="10910892" y="784231"/>
                  </a:lnTo>
                  <a:lnTo>
                    <a:pt x="10922369" y="784231"/>
                  </a:lnTo>
                  <a:lnTo>
                    <a:pt x="10933800" y="784231"/>
                  </a:lnTo>
                  <a:lnTo>
                    <a:pt x="10945230" y="784231"/>
                  </a:lnTo>
                  <a:lnTo>
                    <a:pt x="10956660" y="784231"/>
                  </a:lnTo>
                  <a:lnTo>
                    <a:pt x="10968090" y="784231"/>
                  </a:lnTo>
                  <a:lnTo>
                    <a:pt x="10979567" y="784231"/>
                  </a:lnTo>
                  <a:lnTo>
                    <a:pt x="10990998" y="784231"/>
                  </a:lnTo>
                  <a:lnTo>
                    <a:pt x="11002427" y="784231"/>
                  </a:lnTo>
                  <a:lnTo>
                    <a:pt x="11013858" y="784231"/>
                  </a:lnTo>
                  <a:lnTo>
                    <a:pt x="11025287" y="784231"/>
                  </a:lnTo>
                  <a:lnTo>
                    <a:pt x="11036765" y="784231"/>
                  </a:lnTo>
                  <a:lnTo>
                    <a:pt x="11048195" y="784231"/>
                  </a:lnTo>
                  <a:lnTo>
                    <a:pt x="11059625" y="784231"/>
                  </a:lnTo>
                  <a:lnTo>
                    <a:pt x="11071056" y="784231"/>
                  </a:lnTo>
                  <a:lnTo>
                    <a:pt x="11082485" y="784231"/>
                  </a:lnTo>
                  <a:lnTo>
                    <a:pt x="11093962" y="784231"/>
                  </a:lnTo>
                  <a:lnTo>
                    <a:pt x="11105393" y="784231"/>
                  </a:lnTo>
                  <a:lnTo>
                    <a:pt x="11116823" y="784231"/>
                  </a:lnTo>
                  <a:lnTo>
                    <a:pt x="11128253" y="784231"/>
                  </a:lnTo>
                  <a:lnTo>
                    <a:pt x="11139683" y="784231"/>
                  </a:lnTo>
                  <a:lnTo>
                    <a:pt x="11151160" y="784231"/>
                  </a:lnTo>
                  <a:lnTo>
                    <a:pt x="11162591" y="784231"/>
                  </a:lnTo>
                  <a:lnTo>
                    <a:pt x="11174020" y="784231"/>
                  </a:lnTo>
                  <a:lnTo>
                    <a:pt x="11185451" y="784231"/>
                  </a:lnTo>
                  <a:lnTo>
                    <a:pt x="11196881" y="784231"/>
                  </a:lnTo>
                  <a:lnTo>
                    <a:pt x="11208358" y="784231"/>
                  </a:lnTo>
                  <a:lnTo>
                    <a:pt x="11218359" y="78423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A18E7A18-31D2-8A48-99D5-F70C9D15BCA8}"/>
                </a:ext>
              </a:extLst>
            </p:cNvPr>
            <p:cNvSpPr/>
            <p:nvPr/>
          </p:nvSpPr>
          <p:spPr>
            <a:xfrm>
              <a:off x="851149" y="5303005"/>
              <a:ext cx="11218359" cy="797756"/>
            </a:xfrm>
            <a:custGeom>
              <a:avLst/>
              <a:gdLst>
                <a:gd name="connsiteX0" fmla="*/ 0 w 11218359"/>
                <a:gd name="connsiteY0" fmla="*/ 797757 h 797756"/>
                <a:gd name="connsiteX1" fmla="*/ 9149 w 11218359"/>
                <a:gd name="connsiteY1" fmla="*/ 797757 h 797756"/>
                <a:gd name="connsiteX2" fmla="*/ 20588 w 11218359"/>
                <a:gd name="connsiteY2" fmla="*/ 797757 h 797756"/>
                <a:gd name="connsiteX3" fmla="*/ 32028 w 11218359"/>
                <a:gd name="connsiteY3" fmla="*/ 797757 h 797756"/>
                <a:gd name="connsiteX4" fmla="*/ 43467 w 11218359"/>
                <a:gd name="connsiteY4" fmla="*/ 797757 h 797756"/>
                <a:gd name="connsiteX5" fmla="*/ 54907 w 11218359"/>
                <a:gd name="connsiteY5" fmla="*/ 797757 h 797756"/>
                <a:gd name="connsiteX6" fmla="*/ 66346 w 11218359"/>
                <a:gd name="connsiteY6" fmla="*/ 797757 h 797756"/>
                <a:gd name="connsiteX7" fmla="*/ 77786 w 11218359"/>
                <a:gd name="connsiteY7" fmla="*/ 797757 h 797756"/>
                <a:gd name="connsiteX8" fmla="*/ 89225 w 11218359"/>
                <a:gd name="connsiteY8" fmla="*/ 797757 h 797756"/>
                <a:gd name="connsiteX9" fmla="*/ 100665 w 11218359"/>
                <a:gd name="connsiteY9" fmla="*/ 797757 h 797756"/>
                <a:gd name="connsiteX10" fmla="*/ 112104 w 11218359"/>
                <a:gd name="connsiteY10" fmla="*/ 797757 h 797756"/>
                <a:gd name="connsiteX11" fmla="*/ 123544 w 11218359"/>
                <a:gd name="connsiteY11" fmla="*/ 797757 h 797756"/>
                <a:gd name="connsiteX12" fmla="*/ 134979 w 11218359"/>
                <a:gd name="connsiteY12" fmla="*/ 797757 h 797756"/>
                <a:gd name="connsiteX13" fmla="*/ 146423 w 11218359"/>
                <a:gd name="connsiteY13" fmla="*/ 797757 h 797756"/>
                <a:gd name="connsiteX14" fmla="*/ 157858 w 11218359"/>
                <a:gd name="connsiteY14" fmla="*/ 797757 h 797756"/>
                <a:gd name="connsiteX15" fmla="*/ 169297 w 11218359"/>
                <a:gd name="connsiteY15" fmla="*/ 797757 h 797756"/>
                <a:gd name="connsiteX16" fmla="*/ 180737 w 11218359"/>
                <a:gd name="connsiteY16" fmla="*/ 797757 h 797756"/>
                <a:gd name="connsiteX17" fmla="*/ 192176 w 11218359"/>
                <a:gd name="connsiteY17" fmla="*/ 797757 h 797756"/>
                <a:gd name="connsiteX18" fmla="*/ 203616 w 11218359"/>
                <a:gd name="connsiteY18" fmla="*/ 797757 h 797756"/>
                <a:gd name="connsiteX19" fmla="*/ 215055 w 11218359"/>
                <a:gd name="connsiteY19" fmla="*/ 797757 h 797756"/>
                <a:gd name="connsiteX20" fmla="*/ 226495 w 11218359"/>
                <a:gd name="connsiteY20" fmla="*/ 797757 h 797756"/>
                <a:gd name="connsiteX21" fmla="*/ 237935 w 11218359"/>
                <a:gd name="connsiteY21" fmla="*/ 797757 h 797756"/>
                <a:gd name="connsiteX22" fmla="*/ 249374 w 11218359"/>
                <a:gd name="connsiteY22" fmla="*/ 797757 h 797756"/>
                <a:gd name="connsiteX23" fmla="*/ 260814 w 11218359"/>
                <a:gd name="connsiteY23" fmla="*/ 797757 h 797756"/>
                <a:gd name="connsiteX24" fmla="*/ 272253 w 11218359"/>
                <a:gd name="connsiteY24" fmla="*/ 797757 h 797756"/>
                <a:gd name="connsiteX25" fmla="*/ 283693 w 11218359"/>
                <a:gd name="connsiteY25" fmla="*/ 797757 h 797756"/>
                <a:gd name="connsiteX26" fmla="*/ 295132 w 11218359"/>
                <a:gd name="connsiteY26" fmla="*/ 797757 h 797756"/>
                <a:gd name="connsiteX27" fmla="*/ 306572 w 11218359"/>
                <a:gd name="connsiteY27" fmla="*/ 797757 h 797756"/>
                <a:gd name="connsiteX28" fmla="*/ 318011 w 11218359"/>
                <a:gd name="connsiteY28" fmla="*/ 797757 h 797756"/>
                <a:gd name="connsiteX29" fmla="*/ 329451 w 11218359"/>
                <a:gd name="connsiteY29" fmla="*/ 797757 h 797756"/>
                <a:gd name="connsiteX30" fmla="*/ 340890 w 11218359"/>
                <a:gd name="connsiteY30" fmla="*/ 797757 h 797756"/>
                <a:gd name="connsiteX31" fmla="*/ 352330 w 11218359"/>
                <a:gd name="connsiteY31" fmla="*/ 797757 h 797756"/>
                <a:gd name="connsiteX32" fmla="*/ 363769 w 11218359"/>
                <a:gd name="connsiteY32" fmla="*/ 797757 h 797756"/>
                <a:gd name="connsiteX33" fmla="*/ 375209 w 11218359"/>
                <a:gd name="connsiteY33" fmla="*/ 797757 h 797756"/>
                <a:gd name="connsiteX34" fmla="*/ 386648 w 11218359"/>
                <a:gd name="connsiteY34" fmla="*/ 797757 h 797756"/>
                <a:gd name="connsiteX35" fmla="*/ 398088 w 11218359"/>
                <a:gd name="connsiteY35" fmla="*/ 797757 h 797756"/>
                <a:gd name="connsiteX36" fmla="*/ 409527 w 11218359"/>
                <a:gd name="connsiteY36" fmla="*/ 797757 h 797756"/>
                <a:gd name="connsiteX37" fmla="*/ 420967 w 11218359"/>
                <a:gd name="connsiteY37" fmla="*/ 797757 h 797756"/>
                <a:gd name="connsiteX38" fmla="*/ 432406 w 11218359"/>
                <a:gd name="connsiteY38" fmla="*/ 797757 h 797756"/>
                <a:gd name="connsiteX39" fmla="*/ 443846 w 11218359"/>
                <a:gd name="connsiteY39" fmla="*/ 797757 h 797756"/>
                <a:gd name="connsiteX40" fmla="*/ 455285 w 11218359"/>
                <a:gd name="connsiteY40" fmla="*/ 797757 h 797756"/>
                <a:gd name="connsiteX41" fmla="*/ 466725 w 11218359"/>
                <a:gd name="connsiteY41" fmla="*/ 797757 h 797756"/>
                <a:gd name="connsiteX42" fmla="*/ 478165 w 11218359"/>
                <a:gd name="connsiteY42" fmla="*/ 797757 h 797756"/>
                <a:gd name="connsiteX43" fmla="*/ 489604 w 11218359"/>
                <a:gd name="connsiteY43" fmla="*/ 797757 h 797756"/>
                <a:gd name="connsiteX44" fmla="*/ 501044 w 11218359"/>
                <a:gd name="connsiteY44" fmla="*/ 797757 h 797756"/>
                <a:gd name="connsiteX45" fmla="*/ 512483 w 11218359"/>
                <a:gd name="connsiteY45" fmla="*/ 797757 h 797756"/>
                <a:gd name="connsiteX46" fmla="*/ 523923 w 11218359"/>
                <a:gd name="connsiteY46" fmla="*/ 797757 h 797756"/>
                <a:gd name="connsiteX47" fmla="*/ 535362 w 11218359"/>
                <a:gd name="connsiteY47" fmla="*/ 797757 h 797756"/>
                <a:gd name="connsiteX48" fmla="*/ 546802 w 11218359"/>
                <a:gd name="connsiteY48" fmla="*/ 797757 h 797756"/>
                <a:gd name="connsiteX49" fmla="*/ 558241 w 11218359"/>
                <a:gd name="connsiteY49" fmla="*/ 797757 h 797756"/>
                <a:gd name="connsiteX50" fmla="*/ 569681 w 11218359"/>
                <a:gd name="connsiteY50" fmla="*/ 797757 h 797756"/>
                <a:gd name="connsiteX51" fmla="*/ 581120 w 11218359"/>
                <a:gd name="connsiteY51" fmla="*/ 797757 h 797756"/>
                <a:gd name="connsiteX52" fmla="*/ 592560 w 11218359"/>
                <a:gd name="connsiteY52" fmla="*/ 797757 h 797756"/>
                <a:gd name="connsiteX53" fmla="*/ 603999 w 11218359"/>
                <a:gd name="connsiteY53" fmla="*/ 797757 h 797756"/>
                <a:gd name="connsiteX54" fmla="*/ 615439 w 11218359"/>
                <a:gd name="connsiteY54" fmla="*/ 797757 h 797756"/>
                <a:gd name="connsiteX55" fmla="*/ 626878 w 11218359"/>
                <a:gd name="connsiteY55" fmla="*/ 797757 h 797756"/>
                <a:gd name="connsiteX56" fmla="*/ 638318 w 11218359"/>
                <a:gd name="connsiteY56" fmla="*/ 797757 h 797756"/>
                <a:gd name="connsiteX57" fmla="*/ 649757 w 11218359"/>
                <a:gd name="connsiteY57" fmla="*/ 797757 h 797756"/>
                <a:gd name="connsiteX58" fmla="*/ 661192 w 11218359"/>
                <a:gd name="connsiteY58" fmla="*/ 797757 h 797756"/>
                <a:gd name="connsiteX59" fmla="*/ 672632 w 11218359"/>
                <a:gd name="connsiteY59" fmla="*/ 797757 h 797756"/>
                <a:gd name="connsiteX60" fmla="*/ 684071 w 11218359"/>
                <a:gd name="connsiteY60" fmla="*/ 797757 h 797756"/>
                <a:gd name="connsiteX61" fmla="*/ 695511 w 11218359"/>
                <a:gd name="connsiteY61" fmla="*/ 797757 h 797756"/>
                <a:gd name="connsiteX62" fmla="*/ 706950 w 11218359"/>
                <a:gd name="connsiteY62" fmla="*/ 797757 h 797756"/>
                <a:gd name="connsiteX63" fmla="*/ 718390 w 11218359"/>
                <a:gd name="connsiteY63" fmla="*/ 797757 h 797756"/>
                <a:gd name="connsiteX64" fmla="*/ 729829 w 11218359"/>
                <a:gd name="connsiteY64" fmla="*/ 797757 h 797756"/>
                <a:gd name="connsiteX65" fmla="*/ 741269 w 11218359"/>
                <a:gd name="connsiteY65" fmla="*/ 797757 h 797756"/>
                <a:gd name="connsiteX66" fmla="*/ 752708 w 11218359"/>
                <a:gd name="connsiteY66" fmla="*/ 797757 h 797756"/>
                <a:gd name="connsiteX67" fmla="*/ 764148 w 11218359"/>
                <a:gd name="connsiteY67" fmla="*/ 797757 h 797756"/>
                <a:gd name="connsiteX68" fmla="*/ 775587 w 11218359"/>
                <a:gd name="connsiteY68" fmla="*/ 797757 h 797756"/>
                <a:gd name="connsiteX69" fmla="*/ 787027 w 11218359"/>
                <a:gd name="connsiteY69" fmla="*/ 797757 h 797756"/>
                <a:gd name="connsiteX70" fmla="*/ 798467 w 11218359"/>
                <a:gd name="connsiteY70" fmla="*/ 797757 h 797756"/>
                <a:gd name="connsiteX71" fmla="*/ 809906 w 11218359"/>
                <a:gd name="connsiteY71" fmla="*/ 797757 h 797756"/>
                <a:gd name="connsiteX72" fmla="*/ 821346 w 11218359"/>
                <a:gd name="connsiteY72" fmla="*/ 797757 h 797756"/>
                <a:gd name="connsiteX73" fmla="*/ 832785 w 11218359"/>
                <a:gd name="connsiteY73" fmla="*/ 797757 h 797756"/>
                <a:gd name="connsiteX74" fmla="*/ 844225 w 11218359"/>
                <a:gd name="connsiteY74" fmla="*/ 797757 h 797756"/>
                <a:gd name="connsiteX75" fmla="*/ 855664 w 11218359"/>
                <a:gd name="connsiteY75" fmla="*/ 797757 h 797756"/>
                <a:gd name="connsiteX76" fmla="*/ 867104 w 11218359"/>
                <a:gd name="connsiteY76" fmla="*/ 797757 h 797756"/>
                <a:gd name="connsiteX77" fmla="*/ 878543 w 11218359"/>
                <a:gd name="connsiteY77" fmla="*/ 797757 h 797756"/>
                <a:gd name="connsiteX78" fmla="*/ 889983 w 11218359"/>
                <a:gd name="connsiteY78" fmla="*/ 797757 h 797756"/>
                <a:gd name="connsiteX79" fmla="*/ 901422 w 11218359"/>
                <a:gd name="connsiteY79" fmla="*/ 797757 h 797756"/>
                <a:gd name="connsiteX80" fmla="*/ 912862 w 11218359"/>
                <a:gd name="connsiteY80" fmla="*/ 797757 h 797756"/>
                <a:gd name="connsiteX81" fmla="*/ 924301 w 11218359"/>
                <a:gd name="connsiteY81" fmla="*/ 797757 h 797756"/>
                <a:gd name="connsiteX82" fmla="*/ 935741 w 11218359"/>
                <a:gd name="connsiteY82" fmla="*/ 797757 h 797756"/>
                <a:gd name="connsiteX83" fmla="*/ 947180 w 11218359"/>
                <a:gd name="connsiteY83" fmla="*/ 797757 h 797756"/>
                <a:gd name="connsiteX84" fmla="*/ 958620 w 11218359"/>
                <a:gd name="connsiteY84" fmla="*/ 797757 h 797756"/>
                <a:gd name="connsiteX85" fmla="*/ 970059 w 11218359"/>
                <a:gd name="connsiteY85" fmla="*/ 797757 h 797756"/>
                <a:gd name="connsiteX86" fmla="*/ 981499 w 11218359"/>
                <a:gd name="connsiteY86" fmla="*/ 797757 h 797756"/>
                <a:gd name="connsiteX87" fmla="*/ 992938 w 11218359"/>
                <a:gd name="connsiteY87" fmla="*/ 797757 h 797756"/>
                <a:gd name="connsiteX88" fmla="*/ 1004378 w 11218359"/>
                <a:gd name="connsiteY88" fmla="*/ 797757 h 797756"/>
                <a:gd name="connsiteX89" fmla="*/ 1015818 w 11218359"/>
                <a:gd name="connsiteY89" fmla="*/ 797757 h 797756"/>
                <a:gd name="connsiteX90" fmla="*/ 1027257 w 11218359"/>
                <a:gd name="connsiteY90" fmla="*/ 797757 h 797756"/>
                <a:gd name="connsiteX91" fmla="*/ 1038697 w 11218359"/>
                <a:gd name="connsiteY91" fmla="*/ 797757 h 797756"/>
                <a:gd name="connsiteX92" fmla="*/ 1050136 w 11218359"/>
                <a:gd name="connsiteY92" fmla="*/ 797757 h 797756"/>
                <a:gd name="connsiteX93" fmla="*/ 1061576 w 11218359"/>
                <a:gd name="connsiteY93" fmla="*/ 797757 h 797756"/>
                <a:gd name="connsiteX94" fmla="*/ 1073015 w 11218359"/>
                <a:gd name="connsiteY94" fmla="*/ 797757 h 797756"/>
                <a:gd name="connsiteX95" fmla="*/ 1084455 w 11218359"/>
                <a:gd name="connsiteY95" fmla="*/ 797757 h 797756"/>
                <a:gd name="connsiteX96" fmla="*/ 1095894 w 11218359"/>
                <a:gd name="connsiteY96" fmla="*/ 797757 h 797756"/>
                <a:gd name="connsiteX97" fmla="*/ 1107334 w 11218359"/>
                <a:gd name="connsiteY97" fmla="*/ 797757 h 797756"/>
                <a:gd name="connsiteX98" fmla="*/ 1118773 w 11218359"/>
                <a:gd name="connsiteY98" fmla="*/ 797757 h 797756"/>
                <a:gd name="connsiteX99" fmla="*/ 1130213 w 11218359"/>
                <a:gd name="connsiteY99" fmla="*/ 797757 h 797756"/>
                <a:gd name="connsiteX100" fmla="*/ 1141652 w 11218359"/>
                <a:gd name="connsiteY100" fmla="*/ 797757 h 797756"/>
                <a:gd name="connsiteX101" fmla="*/ 1153092 w 11218359"/>
                <a:gd name="connsiteY101" fmla="*/ 797757 h 797756"/>
                <a:gd name="connsiteX102" fmla="*/ 1164531 w 11218359"/>
                <a:gd name="connsiteY102" fmla="*/ 797757 h 797756"/>
                <a:gd name="connsiteX103" fmla="*/ 1175971 w 11218359"/>
                <a:gd name="connsiteY103" fmla="*/ 797757 h 797756"/>
                <a:gd name="connsiteX104" fmla="*/ 1187406 w 11218359"/>
                <a:gd name="connsiteY104" fmla="*/ 797757 h 797756"/>
                <a:gd name="connsiteX105" fmla="*/ 1198845 w 11218359"/>
                <a:gd name="connsiteY105" fmla="*/ 797757 h 797756"/>
                <a:gd name="connsiteX106" fmla="*/ 1210285 w 11218359"/>
                <a:gd name="connsiteY106" fmla="*/ 797757 h 797756"/>
                <a:gd name="connsiteX107" fmla="*/ 1221724 w 11218359"/>
                <a:gd name="connsiteY107" fmla="*/ 797757 h 797756"/>
                <a:gd name="connsiteX108" fmla="*/ 1233164 w 11218359"/>
                <a:gd name="connsiteY108" fmla="*/ 797757 h 797756"/>
                <a:gd name="connsiteX109" fmla="*/ 1244603 w 11218359"/>
                <a:gd name="connsiteY109" fmla="*/ 797757 h 797756"/>
                <a:gd name="connsiteX110" fmla="*/ 1256043 w 11218359"/>
                <a:gd name="connsiteY110" fmla="*/ 797757 h 797756"/>
                <a:gd name="connsiteX111" fmla="*/ 1267482 w 11218359"/>
                <a:gd name="connsiteY111" fmla="*/ 797757 h 797756"/>
                <a:gd name="connsiteX112" fmla="*/ 1278922 w 11218359"/>
                <a:gd name="connsiteY112" fmla="*/ 797757 h 797756"/>
                <a:gd name="connsiteX113" fmla="*/ 1290361 w 11218359"/>
                <a:gd name="connsiteY113" fmla="*/ 797757 h 797756"/>
                <a:gd name="connsiteX114" fmla="*/ 1301801 w 11218359"/>
                <a:gd name="connsiteY114" fmla="*/ 797757 h 797756"/>
                <a:gd name="connsiteX115" fmla="*/ 1313240 w 11218359"/>
                <a:gd name="connsiteY115" fmla="*/ 797757 h 797756"/>
                <a:gd name="connsiteX116" fmla="*/ 1324680 w 11218359"/>
                <a:gd name="connsiteY116" fmla="*/ 797757 h 797756"/>
                <a:gd name="connsiteX117" fmla="*/ 1336120 w 11218359"/>
                <a:gd name="connsiteY117" fmla="*/ 797757 h 797756"/>
                <a:gd name="connsiteX118" fmla="*/ 1347559 w 11218359"/>
                <a:gd name="connsiteY118" fmla="*/ 797757 h 797756"/>
                <a:gd name="connsiteX119" fmla="*/ 1358999 w 11218359"/>
                <a:gd name="connsiteY119" fmla="*/ 797757 h 797756"/>
                <a:gd name="connsiteX120" fmla="*/ 1370438 w 11218359"/>
                <a:gd name="connsiteY120" fmla="*/ 797757 h 797756"/>
                <a:gd name="connsiteX121" fmla="*/ 1381878 w 11218359"/>
                <a:gd name="connsiteY121" fmla="*/ 797757 h 797756"/>
                <a:gd name="connsiteX122" fmla="*/ 1393317 w 11218359"/>
                <a:gd name="connsiteY122" fmla="*/ 797757 h 797756"/>
                <a:gd name="connsiteX123" fmla="*/ 1404757 w 11218359"/>
                <a:gd name="connsiteY123" fmla="*/ 797757 h 797756"/>
                <a:gd name="connsiteX124" fmla="*/ 1416196 w 11218359"/>
                <a:gd name="connsiteY124" fmla="*/ 797757 h 797756"/>
                <a:gd name="connsiteX125" fmla="*/ 1427636 w 11218359"/>
                <a:gd name="connsiteY125" fmla="*/ 797757 h 797756"/>
                <a:gd name="connsiteX126" fmla="*/ 1439075 w 11218359"/>
                <a:gd name="connsiteY126" fmla="*/ 797757 h 797756"/>
                <a:gd name="connsiteX127" fmla="*/ 1450515 w 11218359"/>
                <a:gd name="connsiteY127" fmla="*/ 797757 h 797756"/>
                <a:gd name="connsiteX128" fmla="*/ 1461954 w 11218359"/>
                <a:gd name="connsiteY128" fmla="*/ 797757 h 797756"/>
                <a:gd name="connsiteX129" fmla="*/ 1473394 w 11218359"/>
                <a:gd name="connsiteY129" fmla="*/ 797757 h 797756"/>
                <a:gd name="connsiteX130" fmla="*/ 1484833 w 11218359"/>
                <a:gd name="connsiteY130" fmla="*/ 797757 h 797756"/>
                <a:gd name="connsiteX131" fmla="*/ 1496273 w 11218359"/>
                <a:gd name="connsiteY131" fmla="*/ 797757 h 797756"/>
                <a:gd name="connsiteX132" fmla="*/ 1507712 w 11218359"/>
                <a:gd name="connsiteY132" fmla="*/ 797757 h 797756"/>
                <a:gd name="connsiteX133" fmla="*/ 1519152 w 11218359"/>
                <a:gd name="connsiteY133" fmla="*/ 797757 h 797756"/>
                <a:gd name="connsiteX134" fmla="*/ 1530591 w 11218359"/>
                <a:gd name="connsiteY134" fmla="*/ 797757 h 797756"/>
                <a:gd name="connsiteX135" fmla="*/ 1542031 w 11218359"/>
                <a:gd name="connsiteY135" fmla="*/ 797757 h 797756"/>
                <a:gd name="connsiteX136" fmla="*/ 1553471 w 11218359"/>
                <a:gd name="connsiteY136" fmla="*/ 797757 h 797756"/>
                <a:gd name="connsiteX137" fmla="*/ 1564910 w 11218359"/>
                <a:gd name="connsiteY137" fmla="*/ 797757 h 797756"/>
                <a:gd name="connsiteX138" fmla="*/ 1576349 w 11218359"/>
                <a:gd name="connsiteY138" fmla="*/ 797757 h 797756"/>
                <a:gd name="connsiteX139" fmla="*/ 1587789 w 11218359"/>
                <a:gd name="connsiteY139" fmla="*/ 797757 h 797756"/>
                <a:gd name="connsiteX140" fmla="*/ 1599229 w 11218359"/>
                <a:gd name="connsiteY140" fmla="*/ 797757 h 797756"/>
                <a:gd name="connsiteX141" fmla="*/ 1610668 w 11218359"/>
                <a:gd name="connsiteY141" fmla="*/ 797757 h 797756"/>
                <a:gd name="connsiteX142" fmla="*/ 1622107 w 11218359"/>
                <a:gd name="connsiteY142" fmla="*/ 797757 h 797756"/>
                <a:gd name="connsiteX143" fmla="*/ 1633547 w 11218359"/>
                <a:gd name="connsiteY143" fmla="*/ 797757 h 797756"/>
                <a:gd name="connsiteX144" fmla="*/ 1644987 w 11218359"/>
                <a:gd name="connsiteY144" fmla="*/ 797757 h 797756"/>
                <a:gd name="connsiteX145" fmla="*/ 1656426 w 11218359"/>
                <a:gd name="connsiteY145" fmla="*/ 797757 h 797756"/>
                <a:gd name="connsiteX146" fmla="*/ 1667866 w 11218359"/>
                <a:gd name="connsiteY146" fmla="*/ 797757 h 797756"/>
                <a:gd name="connsiteX147" fmla="*/ 1679305 w 11218359"/>
                <a:gd name="connsiteY147" fmla="*/ 797757 h 797756"/>
                <a:gd name="connsiteX148" fmla="*/ 1690745 w 11218359"/>
                <a:gd name="connsiteY148" fmla="*/ 797757 h 797756"/>
                <a:gd name="connsiteX149" fmla="*/ 1702184 w 11218359"/>
                <a:gd name="connsiteY149" fmla="*/ 797757 h 797756"/>
                <a:gd name="connsiteX150" fmla="*/ 1713619 w 11218359"/>
                <a:gd name="connsiteY150" fmla="*/ 797757 h 797756"/>
                <a:gd name="connsiteX151" fmla="*/ 1725063 w 11218359"/>
                <a:gd name="connsiteY151" fmla="*/ 797757 h 797756"/>
                <a:gd name="connsiteX152" fmla="*/ 1736498 w 11218359"/>
                <a:gd name="connsiteY152" fmla="*/ 797757 h 797756"/>
                <a:gd name="connsiteX153" fmla="*/ 1747938 w 11218359"/>
                <a:gd name="connsiteY153" fmla="*/ 797757 h 797756"/>
                <a:gd name="connsiteX154" fmla="*/ 1759377 w 11218359"/>
                <a:gd name="connsiteY154" fmla="*/ 797757 h 797756"/>
                <a:gd name="connsiteX155" fmla="*/ 1770817 w 11218359"/>
                <a:gd name="connsiteY155" fmla="*/ 797757 h 797756"/>
                <a:gd name="connsiteX156" fmla="*/ 1782256 w 11218359"/>
                <a:gd name="connsiteY156" fmla="*/ 797757 h 797756"/>
                <a:gd name="connsiteX157" fmla="*/ 1793696 w 11218359"/>
                <a:gd name="connsiteY157" fmla="*/ 797757 h 797756"/>
                <a:gd name="connsiteX158" fmla="*/ 1805135 w 11218359"/>
                <a:gd name="connsiteY158" fmla="*/ 797757 h 797756"/>
                <a:gd name="connsiteX159" fmla="*/ 1816575 w 11218359"/>
                <a:gd name="connsiteY159" fmla="*/ 797757 h 797756"/>
                <a:gd name="connsiteX160" fmla="*/ 1828014 w 11218359"/>
                <a:gd name="connsiteY160" fmla="*/ 797757 h 797756"/>
                <a:gd name="connsiteX161" fmla="*/ 1839454 w 11218359"/>
                <a:gd name="connsiteY161" fmla="*/ 797757 h 797756"/>
                <a:gd name="connsiteX162" fmla="*/ 1850893 w 11218359"/>
                <a:gd name="connsiteY162" fmla="*/ 797757 h 797756"/>
                <a:gd name="connsiteX163" fmla="*/ 1862333 w 11218359"/>
                <a:gd name="connsiteY163" fmla="*/ 797757 h 797756"/>
                <a:gd name="connsiteX164" fmla="*/ 1873772 w 11218359"/>
                <a:gd name="connsiteY164" fmla="*/ 797757 h 797756"/>
                <a:gd name="connsiteX165" fmla="*/ 1885212 w 11218359"/>
                <a:gd name="connsiteY165" fmla="*/ 797757 h 797756"/>
                <a:gd name="connsiteX166" fmla="*/ 1896651 w 11218359"/>
                <a:gd name="connsiteY166" fmla="*/ 797757 h 797756"/>
                <a:gd name="connsiteX167" fmla="*/ 1908091 w 11218359"/>
                <a:gd name="connsiteY167" fmla="*/ 797757 h 797756"/>
                <a:gd name="connsiteX168" fmla="*/ 1919531 w 11218359"/>
                <a:gd name="connsiteY168" fmla="*/ 797757 h 797756"/>
                <a:gd name="connsiteX169" fmla="*/ 1930970 w 11218359"/>
                <a:gd name="connsiteY169" fmla="*/ 797757 h 797756"/>
                <a:gd name="connsiteX170" fmla="*/ 1942409 w 11218359"/>
                <a:gd name="connsiteY170" fmla="*/ 797757 h 797756"/>
                <a:gd name="connsiteX171" fmla="*/ 1953849 w 11218359"/>
                <a:gd name="connsiteY171" fmla="*/ 797757 h 797756"/>
                <a:gd name="connsiteX172" fmla="*/ 1965289 w 11218359"/>
                <a:gd name="connsiteY172" fmla="*/ 797757 h 797756"/>
                <a:gd name="connsiteX173" fmla="*/ 1976728 w 11218359"/>
                <a:gd name="connsiteY173" fmla="*/ 797757 h 797756"/>
                <a:gd name="connsiteX174" fmla="*/ 1988168 w 11218359"/>
                <a:gd name="connsiteY174" fmla="*/ 797757 h 797756"/>
                <a:gd name="connsiteX175" fmla="*/ 1999607 w 11218359"/>
                <a:gd name="connsiteY175" fmla="*/ 797757 h 797756"/>
                <a:gd name="connsiteX176" fmla="*/ 2011047 w 11218359"/>
                <a:gd name="connsiteY176" fmla="*/ 797757 h 797756"/>
                <a:gd name="connsiteX177" fmla="*/ 2022486 w 11218359"/>
                <a:gd name="connsiteY177" fmla="*/ 797757 h 797756"/>
                <a:gd name="connsiteX178" fmla="*/ 2033926 w 11218359"/>
                <a:gd name="connsiteY178" fmla="*/ 797757 h 797756"/>
                <a:gd name="connsiteX179" fmla="*/ 2045365 w 11218359"/>
                <a:gd name="connsiteY179" fmla="*/ 797757 h 797756"/>
                <a:gd name="connsiteX180" fmla="*/ 2056805 w 11218359"/>
                <a:gd name="connsiteY180" fmla="*/ 797757 h 797756"/>
                <a:gd name="connsiteX181" fmla="*/ 2068244 w 11218359"/>
                <a:gd name="connsiteY181" fmla="*/ 797757 h 797756"/>
                <a:gd name="connsiteX182" fmla="*/ 2079684 w 11218359"/>
                <a:gd name="connsiteY182" fmla="*/ 797757 h 797756"/>
                <a:gd name="connsiteX183" fmla="*/ 2091123 w 11218359"/>
                <a:gd name="connsiteY183" fmla="*/ 797757 h 797756"/>
                <a:gd name="connsiteX184" fmla="*/ 2102563 w 11218359"/>
                <a:gd name="connsiteY184" fmla="*/ 797757 h 797756"/>
                <a:gd name="connsiteX185" fmla="*/ 2114002 w 11218359"/>
                <a:gd name="connsiteY185" fmla="*/ 797757 h 797756"/>
                <a:gd name="connsiteX186" fmla="*/ 2125442 w 11218359"/>
                <a:gd name="connsiteY186" fmla="*/ 797757 h 797756"/>
                <a:gd name="connsiteX187" fmla="*/ 2136882 w 11218359"/>
                <a:gd name="connsiteY187" fmla="*/ 797757 h 797756"/>
                <a:gd name="connsiteX188" fmla="*/ 2148321 w 11218359"/>
                <a:gd name="connsiteY188" fmla="*/ 797757 h 797756"/>
                <a:gd name="connsiteX189" fmla="*/ 2159760 w 11218359"/>
                <a:gd name="connsiteY189" fmla="*/ 797757 h 797756"/>
                <a:gd name="connsiteX190" fmla="*/ 2171200 w 11218359"/>
                <a:gd name="connsiteY190" fmla="*/ 797757 h 797756"/>
                <a:gd name="connsiteX191" fmla="*/ 2182640 w 11218359"/>
                <a:gd name="connsiteY191" fmla="*/ 797757 h 797756"/>
                <a:gd name="connsiteX192" fmla="*/ 2194079 w 11218359"/>
                <a:gd name="connsiteY192" fmla="*/ 797757 h 797756"/>
                <a:gd name="connsiteX193" fmla="*/ 2205519 w 11218359"/>
                <a:gd name="connsiteY193" fmla="*/ 797757 h 797756"/>
                <a:gd name="connsiteX194" fmla="*/ 2216958 w 11218359"/>
                <a:gd name="connsiteY194" fmla="*/ 797757 h 797756"/>
                <a:gd name="connsiteX195" fmla="*/ 2228393 w 11218359"/>
                <a:gd name="connsiteY195" fmla="*/ 797757 h 797756"/>
                <a:gd name="connsiteX196" fmla="*/ 2239837 w 11218359"/>
                <a:gd name="connsiteY196" fmla="*/ 797757 h 797756"/>
                <a:gd name="connsiteX197" fmla="*/ 2251272 w 11218359"/>
                <a:gd name="connsiteY197" fmla="*/ 797757 h 797756"/>
                <a:gd name="connsiteX198" fmla="*/ 2262716 w 11218359"/>
                <a:gd name="connsiteY198" fmla="*/ 797757 h 797756"/>
                <a:gd name="connsiteX199" fmla="*/ 2274151 w 11218359"/>
                <a:gd name="connsiteY199" fmla="*/ 797757 h 797756"/>
                <a:gd name="connsiteX200" fmla="*/ 2285591 w 11218359"/>
                <a:gd name="connsiteY200" fmla="*/ 797757 h 797756"/>
                <a:gd name="connsiteX201" fmla="*/ 2297030 w 11218359"/>
                <a:gd name="connsiteY201" fmla="*/ 797757 h 797756"/>
                <a:gd name="connsiteX202" fmla="*/ 2308470 w 11218359"/>
                <a:gd name="connsiteY202" fmla="*/ 797757 h 797756"/>
                <a:gd name="connsiteX203" fmla="*/ 2319909 w 11218359"/>
                <a:gd name="connsiteY203" fmla="*/ 797757 h 797756"/>
                <a:gd name="connsiteX204" fmla="*/ 2331349 w 11218359"/>
                <a:gd name="connsiteY204" fmla="*/ 797757 h 797756"/>
                <a:gd name="connsiteX205" fmla="*/ 2342788 w 11218359"/>
                <a:gd name="connsiteY205" fmla="*/ 797757 h 797756"/>
                <a:gd name="connsiteX206" fmla="*/ 2354228 w 11218359"/>
                <a:gd name="connsiteY206" fmla="*/ 797757 h 797756"/>
                <a:gd name="connsiteX207" fmla="*/ 2365667 w 11218359"/>
                <a:gd name="connsiteY207" fmla="*/ 797757 h 797756"/>
                <a:gd name="connsiteX208" fmla="*/ 2377107 w 11218359"/>
                <a:gd name="connsiteY208" fmla="*/ 797757 h 797756"/>
                <a:gd name="connsiteX209" fmla="*/ 2388546 w 11218359"/>
                <a:gd name="connsiteY209" fmla="*/ 797757 h 797756"/>
                <a:gd name="connsiteX210" fmla="*/ 2399986 w 11218359"/>
                <a:gd name="connsiteY210" fmla="*/ 797757 h 797756"/>
                <a:gd name="connsiteX211" fmla="*/ 2411425 w 11218359"/>
                <a:gd name="connsiteY211" fmla="*/ 797757 h 797756"/>
                <a:gd name="connsiteX212" fmla="*/ 2422865 w 11218359"/>
                <a:gd name="connsiteY212" fmla="*/ 797757 h 797756"/>
                <a:gd name="connsiteX213" fmla="*/ 2434304 w 11218359"/>
                <a:gd name="connsiteY213" fmla="*/ 797757 h 797756"/>
                <a:gd name="connsiteX214" fmla="*/ 2445744 w 11218359"/>
                <a:gd name="connsiteY214" fmla="*/ 797757 h 797756"/>
                <a:gd name="connsiteX215" fmla="*/ 2457184 w 11218359"/>
                <a:gd name="connsiteY215" fmla="*/ 797757 h 797756"/>
                <a:gd name="connsiteX216" fmla="*/ 2468623 w 11218359"/>
                <a:gd name="connsiteY216" fmla="*/ 797757 h 797756"/>
                <a:gd name="connsiteX217" fmla="*/ 2480062 w 11218359"/>
                <a:gd name="connsiteY217" fmla="*/ 797757 h 797756"/>
                <a:gd name="connsiteX218" fmla="*/ 2491502 w 11218359"/>
                <a:gd name="connsiteY218" fmla="*/ 797757 h 797756"/>
                <a:gd name="connsiteX219" fmla="*/ 2502942 w 11218359"/>
                <a:gd name="connsiteY219" fmla="*/ 797757 h 797756"/>
                <a:gd name="connsiteX220" fmla="*/ 2514381 w 11218359"/>
                <a:gd name="connsiteY220" fmla="*/ 797757 h 797756"/>
                <a:gd name="connsiteX221" fmla="*/ 2525821 w 11218359"/>
                <a:gd name="connsiteY221" fmla="*/ 797757 h 797756"/>
                <a:gd name="connsiteX222" fmla="*/ 2537260 w 11218359"/>
                <a:gd name="connsiteY222" fmla="*/ 797757 h 797756"/>
                <a:gd name="connsiteX223" fmla="*/ 2548700 w 11218359"/>
                <a:gd name="connsiteY223" fmla="*/ 797757 h 797756"/>
                <a:gd name="connsiteX224" fmla="*/ 2560139 w 11218359"/>
                <a:gd name="connsiteY224" fmla="*/ 797757 h 797756"/>
                <a:gd name="connsiteX225" fmla="*/ 2571579 w 11218359"/>
                <a:gd name="connsiteY225" fmla="*/ 797757 h 797756"/>
                <a:gd name="connsiteX226" fmla="*/ 2583018 w 11218359"/>
                <a:gd name="connsiteY226" fmla="*/ 797757 h 797756"/>
                <a:gd name="connsiteX227" fmla="*/ 2594458 w 11218359"/>
                <a:gd name="connsiteY227" fmla="*/ 797757 h 797756"/>
                <a:gd name="connsiteX228" fmla="*/ 2605897 w 11218359"/>
                <a:gd name="connsiteY228" fmla="*/ 797757 h 797756"/>
                <a:gd name="connsiteX229" fmla="*/ 2617337 w 11218359"/>
                <a:gd name="connsiteY229" fmla="*/ 797757 h 797756"/>
                <a:gd name="connsiteX230" fmla="*/ 2628776 w 11218359"/>
                <a:gd name="connsiteY230" fmla="*/ 797757 h 797756"/>
                <a:gd name="connsiteX231" fmla="*/ 2640216 w 11218359"/>
                <a:gd name="connsiteY231" fmla="*/ 797757 h 797756"/>
                <a:gd name="connsiteX232" fmla="*/ 2651655 w 11218359"/>
                <a:gd name="connsiteY232" fmla="*/ 797757 h 797756"/>
                <a:gd name="connsiteX233" fmla="*/ 2663095 w 11218359"/>
                <a:gd name="connsiteY233" fmla="*/ 797757 h 797756"/>
                <a:gd name="connsiteX234" fmla="*/ 2674535 w 11218359"/>
                <a:gd name="connsiteY234" fmla="*/ 797757 h 797756"/>
                <a:gd name="connsiteX235" fmla="*/ 2685974 w 11218359"/>
                <a:gd name="connsiteY235" fmla="*/ 797757 h 797756"/>
                <a:gd name="connsiteX236" fmla="*/ 2697413 w 11218359"/>
                <a:gd name="connsiteY236" fmla="*/ 797757 h 797756"/>
                <a:gd name="connsiteX237" fmla="*/ 2708853 w 11218359"/>
                <a:gd name="connsiteY237" fmla="*/ 797757 h 797756"/>
                <a:gd name="connsiteX238" fmla="*/ 2720293 w 11218359"/>
                <a:gd name="connsiteY238" fmla="*/ 797757 h 797756"/>
                <a:gd name="connsiteX239" fmla="*/ 2731727 w 11218359"/>
                <a:gd name="connsiteY239" fmla="*/ 797757 h 797756"/>
                <a:gd name="connsiteX240" fmla="*/ 2743172 w 11218359"/>
                <a:gd name="connsiteY240" fmla="*/ 797757 h 797756"/>
                <a:gd name="connsiteX241" fmla="*/ 2754611 w 11218359"/>
                <a:gd name="connsiteY241" fmla="*/ 797757 h 797756"/>
                <a:gd name="connsiteX242" fmla="*/ 2766046 w 11218359"/>
                <a:gd name="connsiteY242" fmla="*/ 797757 h 797756"/>
                <a:gd name="connsiteX243" fmla="*/ 2777490 w 11218359"/>
                <a:gd name="connsiteY243" fmla="*/ 797757 h 797756"/>
                <a:gd name="connsiteX244" fmla="*/ 2788925 w 11218359"/>
                <a:gd name="connsiteY244" fmla="*/ 797757 h 797756"/>
                <a:gd name="connsiteX245" fmla="*/ 2800364 w 11218359"/>
                <a:gd name="connsiteY245" fmla="*/ 797757 h 797756"/>
                <a:gd name="connsiteX246" fmla="*/ 2811804 w 11218359"/>
                <a:gd name="connsiteY246" fmla="*/ 797757 h 797756"/>
                <a:gd name="connsiteX247" fmla="*/ 2823243 w 11218359"/>
                <a:gd name="connsiteY247" fmla="*/ 797757 h 797756"/>
                <a:gd name="connsiteX248" fmla="*/ 2834683 w 11218359"/>
                <a:gd name="connsiteY248" fmla="*/ 797757 h 797756"/>
                <a:gd name="connsiteX249" fmla="*/ 2846123 w 11218359"/>
                <a:gd name="connsiteY249" fmla="*/ 797757 h 797756"/>
                <a:gd name="connsiteX250" fmla="*/ 2857562 w 11218359"/>
                <a:gd name="connsiteY250" fmla="*/ 797757 h 797756"/>
                <a:gd name="connsiteX251" fmla="*/ 2869001 w 11218359"/>
                <a:gd name="connsiteY251" fmla="*/ 797757 h 797756"/>
                <a:gd name="connsiteX252" fmla="*/ 2880441 w 11218359"/>
                <a:gd name="connsiteY252" fmla="*/ 797757 h 797756"/>
                <a:gd name="connsiteX253" fmla="*/ 2891881 w 11218359"/>
                <a:gd name="connsiteY253" fmla="*/ 797757 h 797756"/>
                <a:gd name="connsiteX254" fmla="*/ 2903320 w 11218359"/>
                <a:gd name="connsiteY254" fmla="*/ 797757 h 797756"/>
                <a:gd name="connsiteX255" fmla="*/ 2914760 w 11218359"/>
                <a:gd name="connsiteY255" fmla="*/ 797757 h 797756"/>
                <a:gd name="connsiteX256" fmla="*/ 2926199 w 11218359"/>
                <a:gd name="connsiteY256" fmla="*/ 797757 h 797756"/>
                <a:gd name="connsiteX257" fmla="*/ 2937639 w 11218359"/>
                <a:gd name="connsiteY257" fmla="*/ 797757 h 797756"/>
                <a:gd name="connsiteX258" fmla="*/ 2949078 w 11218359"/>
                <a:gd name="connsiteY258" fmla="*/ 797757 h 797756"/>
                <a:gd name="connsiteX259" fmla="*/ 2960518 w 11218359"/>
                <a:gd name="connsiteY259" fmla="*/ 797757 h 797756"/>
                <a:gd name="connsiteX260" fmla="*/ 2971957 w 11218359"/>
                <a:gd name="connsiteY260" fmla="*/ 797757 h 797756"/>
                <a:gd name="connsiteX261" fmla="*/ 2983397 w 11218359"/>
                <a:gd name="connsiteY261" fmla="*/ 797757 h 797756"/>
                <a:gd name="connsiteX262" fmla="*/ 2994837 w 11218359"/>
                <a:gd name="connsiteY262" fmla="*/ 797757 h 797756"/>
                <a:gd name="connsiteX263" fmla="*/ 3006276 w 11218359"/>
                <a:gd name="connsiteY263" fmla="*/ 797757 h 797756"/>
                <a:gd name="connsiteX264" fmla="*/ 3017715 w 11218359"/>
                <a:gd name="connsiteY264" fmla="*/ 797757 h 797756"/>
                <a:gd name="connsiteX265" fmla="*/ 3029155 w 11218359"/>
                <a:gd name="connsiteY265" fmla="*/ 797757 h 797756"/>
                <a:gd name="connsiteX266" fmla="*/ 3040594 w 11218359"/>
                <a:gd name="connsiteY266" fmla="*/ 797757 h 797756"/>
                <a:gd name="connsiteX267" fmla="*/ 3052034 w 11218359"/>
                <a:gd name="connsiteY267" fmla="*/ 797757 h 797756"/>
                <a:gd name="connsiteX268" fmla="*/ 3063474 w 11218359"/>
                <a:gd name="connsiteY268" fmla="*/ 797757 h 797756"/>
                <a:gd name="connsiteX269" fmla="*/ 3074913 w 11218359"/>
                <a:gd name="connsiteY269" fmla="*/ 797757 h 797756"/>
                <a:gd name="connsiteX270" fmla="*/ 3086352 w 11218359"/>
                <a:gd name="connsiteY270" fmla="*/ 797757 h 797756"/>
                <a:gd name="connsiteX271" fmla="*/ 3097792 w 11218359"/>
                <a:gd name="connsiteY271" fmla="*/ 797757 h 797756"/>
                <a:gd name="connsiteX272" fmla="*/ 3109232 w 11218359"/>
                <a:gd name="connsiteY272" fmla="*/ 797757 h 797756"/>
                <a:gd name="connsiteX273" fmla="*/ 3120671 w 11218359"/>
                <a:gd name="connsiteY273" fmla="*/ 797757 h 797756"/>
                <a:gd name="connsiteX274" fmla="*/ 3132111 w 11218359"/>
                <a:gd name="connsiteY274" fmla="*/ 797757 h 797756"/>
                <a:gd name="connsiteX275" fmla="*/ 3143550 w 11218359"/>
                <a:gd name="connsiteY275" fmla="*/ 797757 h 797756"/>
                <a:gd name="connsiteX276" fmla="*/ 3154990 w 11218359"/>
                <a:gd name="connsiteY276" fmla="*/ 797757 h 797756"/>
                <a:gd name="connsiteX277" fmla="*/ 3166429 w 11218359"/>
                <a:gd name="connsiteY277" fmla="*/ 797757 h 797756"/>
                <a:gd name="connsiteX278" fmla="*/ 3177869 w 11218359"/>
                <a:gd name="connsiteY278" fmla="*/ 797757 h 797756"/>
                <a:gd name="connsiteX279" fmla="*/ 3189308 w 11218359"/>
                <a:gd name="connsiteY279" fmla="*/ 797757 h 797756"/>
                <a:gd name="connsiteX280" fmla="*/ 3200748 w 11218359"/>
                <a:gd name="connsiteY280" fmla="*/ 797757 h 797756"/>
                <a:gd name="connsiteX281" fmla="*/ 3212187 w 11218359"/>
                <a:gd name="connsiteY281" fmla="*/ 797757 h 797756"/>
                <a:gd name="connsiteX282" fmla="*/ 3223627 w 11218359"/>
                <a:gd name="connsiteY282" fmla="*/ 797757 h 797756"/>
                <a:gd name="connsiteX283" fmla="*/ 3235066 w 11218359"/>
                <a:gd name="connsiteY283" fmla="*/ 797757 h 797756"/>
                <a:gd name="connsiteX284" fmla="*/ 3246501 w 11218359"/>
                <a:gd name="connsiteY284" fmla="*/ 797757 h 797756"/>
                <a:gd name="connsiteX285" fmla="*/ 3257945 w 11218359"/>
                <a:gd name="connsiteY285" fmla="*/ 797757 h 797756"/>
                <a:gd name="connsiteX286" fmla="*/ 3269385 w 11218359"/>
                <a:gd name="connsiteY286" fmla="*/ 797757 h 797756"/>
                <a:gd name="connsiteX287" fmla="*/ 3280825 w 11218359"/>
                <a:gd name="connsiteY287" fmla="*/ 797757 h 797756"/>
                <a:gd name="connsiteX288" fmla="*/ 3292264 w 11218359"/>
                <a:gd name="connsiteY288" fmla="*/ 797757 h 797756"/>
                <a:gd name="connsiteX289" fmla="*/ 3303699 w 11218359"/>
                <a:gd name="connsiteY289" fmla="*/ 797757 h 797756"/>
                <a:gd name="connsiteX290" fmla="*/ 3315143 w 11218359"/>
                <a:gd name="connsiteY290" fmla="*/ 797757 h 797756"/>
                <a:gd name="connsiteX291" fmla="*/ 3326578 w 11218359"/>
                <a:gd name="connsiteY291" fmla="*/ 797757 h 797756"/>
                <a:gd name="connsiteX292" fmla="*/ 3338017 w 11218359"/>
                <a:gd name="connsiteY292" fmla="*/ 797757 h 797756"/>
                <a:gd name="connsiteX293" fmla="*/ 3349457 w 11218359"/>
                <a:gd name="connsiteY293" fmla="*/ 797757 h 797756"/>
                <a:gd name="connsiteX294" fmla="*/ 3360896 w 11218359"/>
                <a:gd name="connsiteY294" fmla="*/ 797757 h 797756"/>
                <a:gd name="connsiteX295" fmla="*/ 3372336 w 11218359"/>
                <a:gd name="connsiteY295" fmla="*/ 797757 h 797756"/>
                <a:gd name="connsiteX296" fmla="*/ 3383776 w 11218359"/>
                <a:gd name="connsiteY296" fmla="*/ 797757 h 797756"/>
                <a:gd name="connsiteX297" fmla="*/ 3395215 w 11218359"/>
                <a:gd name="connsiteY297" fmla="*/ 797757 h 797756"/>
                <a:gd name="connsiteX298" fmla="*/ 3406654 w 11218359"/>
                <a:gd name="connsiteY298" fmla="*/ 797757 h 797756"/>
                <a:gd name="connsiteX299" fmla="*/ 3418094 w 11218359"/>
                <a:gd name="connsiteY299" fmla="*/ 797757 h 797756"/>
                <a:gd name="connsiteX300" fmla="*/ 3429534 w 11218359"/>
                <a:gd name="connsiteY300" fmla="*/ 797757 h 797756"/>
                <a:gd name="connsiteX301" fmla="*/ 3440973 w 11218359"/>
                <a:gd name="connsiteY301" fmla="*/ 797757 h 797756"/>
                <a:gd name="connsiteX302" fmla="*/ 3452413 w 11218359"/>
                <a:gd name="connsiteY302" fmla="*/ 797757 h 797756"/>
                <a:gd name="connsiteX303" fmla="*/ 3463852 w 11218359"/>
                <a:gd name="connsiteY303" fmla="*/ 797757 h 797756"/>
                <a:gd name="connsiteX304" fmla="*/ 3475292 w 11218359"/>
                <a:gd name="connsiteY304" fmla="*/ 797757 h 797756"/>
                <a:gd name="connsiteX305" fmla="*/ 3486731 w 11218359"/>
                <a:gd name="connsiteY305" fmla="*/ 797757 h 797756"/>
                <a:gd name="connsiteX306" fmla="*/ 3498171 w 11218359"/>
                <a:gd name="connsiteY306" fmla="*/ 797757 h 797756"/>
                <a:gd name="connsiteX307" fmla="*/ 3509610 w 11218359"/>
                <a:gd name="connsiteY307" fmla="*/ 797757 h 797756"/>
                <a:gd name="connsiteX308" fmla="*/ 3521050 w 11218359"/>
                <a:gd name="connsiteY308" fmla="*/ 797757 h 797756"/>
                <a:gd name="connsiteX309" fmla="*/ 3532489 w 11218359"/>
                <a:gd name="connsiteY309" fmla="*/ 797757 h 797756"/>
                <a:gd name="connsiteX310" fmla="*/ 3543929 w 11218359"/>
                <a:gd name="connsiteY310" fmla="*/ 797757 h 797756"/>
                <a:gd name="connsiteX311" fmla="*/ 3555368 w 11218359"/>
                <a:gd name="connsiteY311" fmla="*/ 797757 h 797756"/>
                <a:gd name="connsiteX312" fmla="*/ 3566808 w 11218359"/>
                <a:gd name="connsiteY312" fmla="*/ 797757 h 797756"/>
                <a:gd name="connsiteX313" fmla="*/ 3578247 w 11218359"/>
                <a:gd name="connsiteY313" fmla="*/ 797757 h 797756"/>
                <a:gd name="connsiteX314" fmla="*/ 3589687 w 11218359"/>
                <a:gd name="connsiteY314" fmla="*/ 797757 h 797756"/>
                <a:gd name="connsiteX315" fmla="*/ 3601127 w 11218359"/>
                <a:gd name="connsiteY315" fmla="*/ 797757 h 797756"/>
                <a:gd name="connsiteX316" fmla="*/ 3612566 w 11218359"/>
                <a:gd name="connsiteY316" fmla="*/ 797757 h 797756"/>
                <a:gd name="connsiteX317" fmla="*/ 3624005 w 11218359"/>
                <a:gd name="connsiteY317" fmla="*/ 797757 h 797756"/>
                <a:gd name="connsiteX318" fmla="*/ 3635445 w 11218359"/>
                <a:gd name="connsiteY318" fmla="*/ 797757 h 797756"/>
                <a:gd name="connsiteX319" fmla="*/ 3646885 w 11218359"/>
                <a:gd name="connsiteY319" fmla="*/ 797757 h 797756"/>
                <a:gd name="connsiteX320" fmla="*/ 3658324 w 11218359"/>
                <a:gd name="connsiteY320" fmla="*/ 797757 h 797756"/>
                <a:gd name="connsiteX321" fmla="*/ 3669764 w 11218359"/>
                <a:gd name="connsiteY321" fmla="*/ 797757 h 797756"/>
                <a:gd name="connsiteX322" fmla="*/ 3681203 w 11218359"/>
                <a:gd name="connsiteY322" fmla="*/ 797757 h 797756"/>
                <a:gd name="connsiteX323" fmla="*/ 3692643 w 11218359"/>
                <a:gd name="connsiteY323" fmla="*/ 797757 h 797756"/>
                <a:gd name="connsiteX324" fmla="*/ 3704082 w 11218359"/>
                <a:gd name="connsiteY324" fmla="*/ 797757 h 797756"/>
                <a:gd name="connsiteX325" fmla="*/ 3715522 w 11218359"/>
                <a:gd name="connsiteY325" fmla="*/ 797757 h 797756"/>
                <a:gd name="connsiteX326" fmla="*/ 3726961 w 11218359"/>
                <a:gd name="connsiteY326" fmla="*/ 797757 h 797756"/>
                <a:gd name="connsiteX327" fmla="*/ 3738401 w 11218359"/>
                <a:gd name="connsiteY327" fmla="*/ 797757 h 797756"/>
                <a:gd name="connsiteX328" fmla="*/ 3749840 w 11218359"/>
                <a:gd name="connsiteY328" fmla="*/ 797757 h 797756"/>
                <a:gd name="connsiteX329" fmla="*/ 3761280 w 11218359"/>
                <a:gd name="connsiteY329" fmla="*/ 797757 h 797756"/>
                <a:gd name="connsiteX330" fmla="*/ 3772719 w 11218359"/>
                <a:gd name="connsiteY330" fmla="*/ 797757 h 797756"/>
                <a:gd name="connsiteX331" fmla="*/ 3784154 w 11218359"/>
                <a:gd name="connsiteY331" fmla="*/ 797757 h 797756"/>
                <a:gd name="connsiteX332" fmla="*/ 3795598 w 11218359"/>
                <a:gd name="connsiteY332" fmla="*/ 797757 h 797756"/>
                <a:gd name="connsiteX333" fmla="*/ 3807033 w 11218359"/>
                <a:gd name="connsiteY333" fmla="*/ 797757 h 797756"/>
                <a:gd name="connsiteX334" fmla="*/ 3818473 w 11218359"/>
                <a:gd name="connsiteY334" fmla="*/ 797757 h 797756"/>
                <a:gd name="connsiteX335" fmla="*/ 3829917 w 11218359"/>
                <a:gd name="connsiteY335" fmla="*/ 797757 h 797756"/>
                <a:gd name="connsiteX336" fmla="*/ 3841352 w 11218359"/>
                <a:gd name="connsiteY336" fmla="*/ 797757 h 797756"/>
                <a:gd name="connsiteX337" fmla="*/ 3852791 w 11218359"/>
                <a:gd name="connsiteY337" fmla="*/ 797757 h 797756"/>
                <a:gd name="connsiteX338" fmla="*/ 3864231 w 11218359"/>
                <a:gd name="connsiteY338" fmla="*/ 797757 h 797756"/>
                <a:gd name="connsiteX339" fmla="*/ 3875670 w 11218359"/>
                <a:gd name="connsiteY339" fmla="*/ 797757 h 797756"/>
                <a:gd name="connsiteX340" fmla="*/ 3887110 w 11218359"/>
                <a:gd name="connsiteY340" fmla="*/ 797757 h 797756"/>
                <a:gd name="connsiteX341" fmla="*/ 3898549 w 11218359"/>
                <a:gd name="connsiteY341" fmla="*/ 797757 h 797756"/>
                <a:gd name="connsiteX342" fmla="*/ 3909989 w 11218359"/>
                <a:gd name="connsiteY342" fmla="*/ 797757 h 797756"/>
                <a:gd name="connsiteX343" fmla="*/ 3921447 w 11218359"/>
                <a:gd name="connsiteY343" fmla="*/ 797757 h 797756"/>
                <a:gd name="connsiteX344" fmla="*/ 3932878 w 11218359"/>
                <a:gd name="connsiteY344" fmla="*/ 797757 h 797756"/>
                <a:gd name="connsiteX345" fmla="*/ 3944307 w 11218359"/>
                <a:gd name="connsiteY345" fmla="*/ 797757 h 797756"/>
                <a:gd name="connsiteX346" fmla="*/ 3955737 w 11218359"/>
                <a:gd name="connsiteY346" fmla="*/ 797757 h 797756"/>
                <a:gd name="connsiteX347" fmla="*/ 3967167 w 11218359"/>
                <a:gd name="connsiteY347" fmla="*/ 797757 h 797756"/>
                <a:gd name="connsiteX348" fmla="*/ 3978645 w 11218359"/>
                <a:gd name="connsiteY348" fmla="*/ 797757 h 797756"/>
                <a:gd name="connsiteX349" fmla="*/ 3990075 w 11218359"/>
                <a:gd name="connsiteY349" fmla="*/ 797757 h 797756"/>
                <a:gd name="connsiteX350" fmla="*/ 4001505 w 11218359"/>
                <a:gd name="connsiteY350" fmla="*/ 797757 h 797756"/>
                <a:gd name="connsiteX351" fmla="*/ 4012935 w 11218359"/>
                <a:gd name="connsiteY351" fmla="*/ 797757 h 797756"/>
                <a:gd name="connsiteX352" fmla="*/ 4024365 w 11218359"/>
                <a:gd name="connsiteY352" fmla="*/ 797757 h 797756"/>
                <a:gd name="connsiteX353" fmla="*/ 4035843 w 11218359"/>
                <a:gd name="connsiteY353" fmla="*/ 797757 h 797756"/>
                <a:gd name="connsiteX354" fmla="*/ 4047273 w 11218359"/>
                <a:gd name="connsiteY354" fmla="*/ 797757 h 797756"/>
                <a:gd name="connsiteX355" fmla="*/ 4058702 w 11218359"/>
                <a:gd name="connsiteY355" fmla="*/ 797757 h 797756"/>
                <a:gd name="connsiteX356" fmla="*/ 4070133 w 11218359"/>
                <a:gd name="connsiteY356" fmla="*/ 797757 h 797756"/>
                <a:gd name="connsiteX357" fmla="*/ 4081563 w 11218359"/>
                <a:gd name="connsiteY357" fmla="*/ 797757 h 797756"/>
                <a:gd name="connsiteX358" fmla="*/ 4093040 w 11218359"/>
                <a:gd name="connsiteY358" fmla="*/ 797757 h 797756"/>
                <a:gd name="connsiteX359" fmla="*/ 4104471 w 11218359"/>
                <a:gd name="connsiteY359" fmla="*/ 797757 h 797756"/>
                <a:gd name="connsiteX360" fmla="*/ 4115900 w 11218359"/>
                <a:gd name="connsiteY360" fmla="*/ 797757 h 797756"/>
                <a:gd name="connsiteX361" fmla="*/ 4127330 w 11218359"/>
                <a:gd name="connsiteY361" fmla="*/ 797757 h 797756"/>
                <a:gd name="connsiteX362" fmla="*/ 4138760 w 11218359"/>
                <a:gd name="connsiteY362" fmla="*/ 797757 h 797756"/>
                <a:gd name="connsiteX363" fmla="*/ 4150238 w 11218359"/>
                <a:gd name="connsiteY363" fmla="*/ 797757 h 797756"/>
                <a:gd name="connsiteX364" fmla="*/ 4161668 w 11218359"/>
                <a:gd name="connsiteY364" fmla="*/ 797757 h 797756"/>
                <a:gd name="connsiteX365" fmla="*/ 4173098 w 11218359"/>
                <a:gd name="connsiteY365" fmla="*/ 797757 h 797756"/>
                <a:gd name="connsiteX366" fmla="*/ 4184528 w 11218359"/>
                <a:gd name="connsiteY366" fmla="*/ 797757 h 797756"/>
                <a:gd name="connsiteX367" fmla="*/ 4195958 w 11218359"/>
                <a:gd name="connsiteY367" fmla="*/ 797757 h 797756"/>
                <a:gd name="connsiteX368" fmla="*/ 4207436 w 11218359"/>
                <a:gd name="connsiteY368" fmla="*/ 797757 h 797756"/>
                <a:gd name="connsiteX369" fmla="*/ 4218865 w 11218359"/>
                <a:gd name="connsiteY369" fmla="*/ 797757 h 797756"/>
                <a:gd name="connsiteX370" fmla="*/ 4230296 w 11218359"/>
                <a:gd name="connsiteY370" fmla="*/ 797757 h 797756"/>
                <a:gd name="connsiteX371" fmla="*/ 4241726 w 11218359"/>
                <a:gd name="connsiteY371" fmla="*/ 797757 h 797756"/>
                <a:gd name="connsiteX372" fmla="*/ 4253156 w 11218359"/>
                <a:gd name="connsiteY372" fmla="*/ 797757 h 797756"/>
                <a:gd name="connsiteX373" fmla="*/ 4264634 w 11218359"/>
                <a:gd name="connsiteY373" fmla="*/ 797757 h 797756"/>
                <a:gd name="connsiteX374" fmla="*/ 4276063 w 11218359"/>
                <a:gd name="connsiteY374" fmla="*/ 797757 h 797756"/>
                <a:gd name="connsiteX375" fmla="*/ 4287493 w 11218359"/>
                <a:gd name="connsiteY375" fmla="*/ 797757 h 797756"/>
                <a:gd name="connsiteX376" fmla="*/ 4298923 w 11218359"/>
                <a:gd name="connsiteY376" fmla="*/ 797757 h 797756"/>
                <a:gd name="connsiteX377" fmla="*/ 4310353 w 11218359"/>
                <a:gd name="connsiteY377" fmla="*/ 797757 h 797756"/>
                <a:gd name="connsiteX378" fmla="*/ 4321831 w 11218359"/>
                <a:gd name="connsiteY378" fmla="*/ 797757 h 797756"/>
                <a:gd name="connsiteX379" fmla="*/ 4333261 w 11218359"/>
                <a:gd name="connsiteY379" fmla="*/ 797757 h 797756"/>
                <a:gd name="connsiteX380" fmla="*/ 4344691 w 11218359"/>
                <a:gd name="connsiteY380" fmla="*/ 797757 h 797756"/>
                <a:gd name="connsiteX381" fmla="*/ 4356121 w 11218359"/>
                <a:gd name="connsiteY381" fmla="*/ 797757 h 797756"/>
                <a:gd name="connsiteX382" fmla="*/ 4367551 w 11218359"/>
                <a:gd name="connsiteY382" fmla="*/ 797757 h 797756"/>
                <a:gd name="connsiteX383" fmla="*/ 4379028 w 11218359"/>
                <a:gd name="connsiteY383" fmla="*/ 797757 h 797756"/>
                <a:gd name="connsiteX384" fmla="*/ 4390458 w 11218359"/>
                <a:gd name="connsiteY384" fmla="*/ 797757 h 797756"/>
                <a:gd name="connsiteX385" fmla="*/ 4401889 w 11218359"/>
                <a:gd name="connsiteY385" fmla="*/ 797757 h 797756"/>
                <a:gd name="connsiteX386" fmla="*/ 4413319 w 11218359"/>
                <a:gd name="connsiteY386" fmla="*/ 797757 h 797756"/>
                <a:gd name="connsiteX387" fmla="*/ 4424749 w 11218359"/>
                <a:gd name="connsiteY387" fmla="*/ 797757 h 797756"/>
                <a:gd name="connsiteX388" fmla="*/ 4436226 w 11218359"/>
                <a:gd name="connsiteY388" fmla="*/ 797757 h 797756"/>
                <a:gd name="connsiteX389" fmla="*/ 4447656 w 11218359"/>
                <a:gd name="connsiteY389" fmla="*/ 797757 h 797756"/>
                <a:gd name="connsiteX390" fmla="*/ 4459086 w 11218359"/>
                <a:gd name="connsiteY390" fmla="*/ 797757 h 797756"/>
                <a:gd name="connsiteX391" fmla="*/ 4470516 w 11218359"/>
                <a:gd name="connsiteY391" fmla="*/ 797757 h 797756"/>
                <a:gd name="connsiteX392" fmla="*/ 4481946 w 11218359"/>
                <a:gd name="connsiteY392" fmla="*/ 797757 h 797756"/>
                <a:gd name="connsiteX393" fmla="*/ 4493424 w 11218359"/>
                <a:gd name="connsiteY393" fmla="*/ 797757 h 797756"/>
                <a:gd name="connsiteX394" fmla="*/ 4504854 w 11218359"/>
                <a:gd name="connsiteY394" fmla="*/ 797757 h 797756"/>
                <a:gd name="connsiteX395" fmla="*/ 4516284 w 11218359"/>
                <a:gd name="connsiteY395" fmla="*/ 797757 h 797756"/>
                <a:gd name="connsiteX396" fmla="*/ 4527714 w 11218359"/>
                <a:gd name="connsiteY396" fmla="*/ 797757 h 797756"/>
                <a:gd name="connsiteX397" fmla="*/ 4539144 w 11218359"/>
                <a:gd name="connsiteY397" fmla="*/ 797757 h 797756"/>
                <a:gd name="connsiteX398" fmla="*/ 4550621 w 11218359"/>
                <a:gd name="connsiteY398" fmla="*/ 797757 h 797756"/>
                <a:gd name="connsiteX399" fmla="*/ 4562051 w 11218359"/>
                <a:gd name="connsiteY399" fmla="*/ 797757 h 797756"/>
                <a:gd name="connsiteX400" fmla="*/ 4573482 w 11218359"/>
                <a:gd name="connsiteY400" fmla="*/ 797757 h 797756"/>
                <a:gd name="connsiteX401" fmla="*/ 4584912 w 11218359"/>
                <a:gd name="connsiteY401" fmla="*/ 797757 h 797756"/>
                <a:gd name="connsiteX402" fmla="*/ 4596341 w 11218359"/>
                <a:gd name="connsiteY402" fmla="*/ 797757 h 797756"/>
                <a:gd name="connsiteX403" fmla="*/ 4607771 w 11218359"/>
                <a:gd name="connsiteY403" fmla="*/ 797757 h 797756"/>
                <a:gd name="connsiteX404" fmla="*/ 4619249 w 11218359"/>
                <a:gd name="connsiteY404" fmla="*/ 797757 h 797756"/>
                <a:gd name="connsiteX405" fmla="*/ 4630679 w 11218359"/>
                <a:gd name="connsiteY405" fmla="*/ 797757 h 797756"/>
                <a:gd name="connsiteX406" fmla="*/ 4642109 w 11218359"/>
                <a:gd name="connsiteY406" fmla="*/ 797757 h 797756"/>
                <a:gd name="connsiteX407" fmla="*/ 4653539 w 11218359"/>
                <a:gd name="connsiteY407" fmla="*/ 797757 h 797756"/>
                <a:gd name="connsiteX408" fmla="*/ 4664969 w 11218359"/>
                <a:gd name="connsiteY408" fmla="*/ 797757 h 797756"/>
                <a:gd name="connsiteX409" fmla="*/ 4676447 w 11218359"/>
                <a:gd name="connsiteY409" fmla="*/ 797757 h 797756"/>
                <a:gd name="connsiteX410" fmla="*/ 4687877 w 11218359"/>
                <a:gd name="connsiteY410" fmla="*/ 797757 h 797756"/>
                <a:gd name="connsiteX411" fmla="*/ 4699306 w 11218359"/>
                <a:gd name="connsiteY411" fmla="*/ 797757 h 797756"/>
                <a:gd name="connsiteX412" fmla="*/ 4710737 w 11218359"/>
                <a:gd name="connsiteY412" fmla="*/ 797757 h 797756"/>
                <a:gd name="connsiteX413" fmla="*/ 4722167 w 11218359"/>
                <a:gd name="connsiteY413" fmla="*/ 797757 h 797756"/>
                <a:gd name="connsiteX414" fmla="*/ 4733644 w 11218359"/>
                <a:gd name="connsiteY414" fmla="*/ 797757 h 797756"/>
                <a:gd name="connsiteX415" fmla="*/ 4745075 w 11218359"/>
                <a:gd name="connsiteY415" fmla="*/ 797757 h 797756"/>
                <a:gd name="connsiteX416" fmla="*/ 4756504 w 11218359"/>
                <a:gd name="connsiteY416" fmla="*/ 797757 h 797756"/>
                <a:gd name="connsiteX417" fmla="*/ 4767934 w 11218359"/>
                <a:gd name="connsiteY417" fmla="*/ 797757 h 797756"/>
                <a:gd name="connsiteX418" fmla="*/ 4779364 w 11218359"/>
                <a:gd name="connsiteY418" fmla="*/ 797757 h 797756"/>
                <a:gd name="connsiteX419" fmla="*/ 4790842 w 11218359"/>
                <a:gd name="connsiteY419" fmla="*/ 797757 h 797756"/>
                <a:gd name="connsiteX420" fmla="*/ 4802272 w 11218359"/>
                <a:gd name="connsiteY420" fmla="*/ 797757 h 797756"/>
                <a:gd name="connsiteX421" fmla="*/ 4813702 w 11218359"/>
                <a:gd name="connsiteY421" fmla="*/ 797757 h 797756"/>
                <a:gd name="connsiteX422" fmla="*/ 4825132 w 11218359"/>
                <a:gd name="connsiteY422" fmla="*/ 797757 h 797756"/>
                <a:gd name="connsiteX423" fmla="*/ 4836562 w 11218359"/>
                <a:gd name="connsiteY423" fmla="*/ 797757 h 797756"/>
                <a:gd name="connsiteX424" fmla="*/ 4848040 w 11218359"/>
                <a:gd name="connsiteY424" fmla="*/ 797757 h 797756"/>
                <a:gd name="connsiteX425" fmla="*/ 4859469 w 11218359"/>
                <a:gd name="connsiteY425" fmla="*/ 797757 h 797756"/>
                <a:gd name="connsiteX426" fmla="*/ 4870899 w 11218359"/>
                <a:gd name="connsiteY426" fmla="*/ 797757 h 797756"/>
                <a:gd name="connsiteX427" fmla="*/ 4882330 w 11218359"/>
                <a:gd name="connsiteY427" fmla="*/ 797757 h 797756"/>
                <a:gd name="connsiteX428" fmla="*/ 4893760 w 11218359"/>
                <a:gd name="connsiteY428" fmla="*/ 797757 h 797756"/>
                <a:gd name="connsiteX429" fmla="*/ 4905237 w 11218359"/>
                <a:gd name="connsiteY429" fmla="*/ 797757 h 797756"/>
                <a:gd name="connsiteX430" fmla="*/ 4916667 w 11218359"/>
                <a:gd name="connsiteY430" fmla="*/ 797757 h 797756"/>
                <a:gd name="connsiteX431" fmla="*/ 4928097 w 11218359"/>
                <a:gd name="connsiteY431" fmla="*/ 797757 h 797756"/>
                <a:gd name="connsiteX432" fmla="*/ 4939527 w 11218359"/>
                <a:gd name="connsiteY432" fmla="*/ 797757 h 797756"/>
                <a:gd name="connsiteX433" fmla="*/ 4950957 w 11218359"/>
                <a:gd name="connsiteY433" fmla="*/ 797757 h 797756"/>
                <a:gd name="connsiteX434" fmla="*/ 4962435 w 11218359"/>
                <a:gd name="connsiteY434" fmla="*/ 797757 h 797756"/>
                <a:gd name="connsiteX435" fmla="*/ 4973865 w 11218359"/>
                <a:gd name="connsiteY435" fmla="*/ 797757 h 797756"/>
                <a:gd name="connsiteX436" fmla="*/ 4985295 w 11218359"/>
                <a:gd name="connsiteY436" fmla="*/ 797757 h 797756"/>
                <a:gd name="connsiteX437" fmla="*/ 4996725 w 11218359"/>
                <a:gd name="connsiteY437" fmla="*/ 797757 h 797756"/>
                <a:gd name="connsiteX438" fmla="*/ 5008155 w 11218359"/>
                <a:gd name="connsiteY438" fmla="*/ 797757 h 797756"/>
                <a:gd name="connsiteX439" fmla="*/ 5019632 w 11218359"/>
                <a:gd name="connsiteY439" fmla="*/ 797757 h 797756"/>
                <a:gd name="connsiteX440" fmla="*/ 5031062 w 11218359"/>
                <a:gd name="connsiteY440" fmla="*/ 797757 h 797756"/>
                <a:gd name="connsiteX441" fmla="*/ 5042492 w 11218359"/>
                <a:gd name="connsiteY441" fmla="*/ 797757 h 797756"/>
                <a:gd name="connsiteX442" fmla="*/ 5053923 w 11218359"/>
                <a:gd name="connsiteY442" fmla="*/ 797757 h 797756"/>
                <a:gd name="connsiteX443" fmla="*/ 5065353 w 11218359"/>
                <a:gd name="connsiteY443" fmla="*/ 797757 h 797756"/>
                <a:gd name="connsiteX444" fmla="*/ 5076830 w 11218359"/>
                <a:gd name="connsiteY444" fmla="*/ 797757 h 797756"/>
                <a:gd name="connsiteX445" fmla="*/ 5088260 w 11218359"/>
                <a:gd name="connsiteY445" fmla="*/ 797757 h 797756"/>
                <a:gd name="connsiteX446" fmla="*/ 5099690 w 11218359"/>
                <a:gd name="connsiteY446" fmla="*/ 797757 h 797756"/>
                <a:gd name="connsiteX447" fmla="*/ 5111120 w 11218359"/>
                <a:gd name="connsiteY447" fmla="*/ 797757 h 797756"/>
                <a:gd name="connsiteX448" fmla="*/ 5122550 w 11218359"/>
                <a:gd name="connsiteY448" fmla="*/ 797757 h 797756"/>
                <a:gd name="connsiteX449" fmla="*/ 5134028 w 11218359"/>
                <a:gd name="connsiteY449" fmla="*/ 797757 h 797756"/>
                <a:gd name="connsiteX450" fmla="*/ 5145458 w 11218359"/>
                <a:gd name="connsiteY450" fmla="*/ 797757 h 797756"/>
                <a:gd name="connsiteX451" fmla="*/ 5156888 w 11218359"/>
                <a:gd name="connsiteY451" fmla="*/ 797757 h 797756"/>
                <a:gd name="connsiteX452" fmla="*/ 5168318 w 11218359"/>
                <a:gd name="connsiteY452" fmla="*/ 797757 h 797756"/>
                <a:gd name="connsiteX453" fmla="*/ 5179747 w 11218359"/>
                <a:gd name="connsiteY453" fmla="*/ 797757 h 797756"/>
                <a:gd name="connsiteX454" fmla="*/ 5191225 w 11218359"/>
                <a:gd name="connsiteY454" fmla="*/ 797757 h 797756"/>
                <a:gd name="connsiteX455" fmla="*/ 5202655 w 11218359"/>
                <a:gd name="connsiteY455" fmla="*/ 797757 h 797756"/>
                <a:gd name="connsiteX456" fmla="*/ 5214085 w 11218359"/>
                <a:gd name="connsiteY456" fmla="*/ 797757 h 797756"/>
                <a:gd name="connsiteX457" fmla="*/ 5225515 w 11218359"/>
                <a:gd name="connsiteY457" fmla="*/ 797757 h 797756"/>
                <a:gd name="connsiteX458" fmla="*/ 5236945 w 11218359"/>
                <a:gd name="connsiteY458" fmla="*/ 797757 h 797756"/>
                <a:gd name="connsiteX459" fmla="*/ 5248423 w 11218359"/>
                <a:gd name="connsiteY459" fmla="*/ 797757 h 797756"/>
                <a:gd name="connsiteX460" fmla="*/ 5259853 w 11218359"/>
                <a:gd name="connsiteY460" fmla="*/ 797757 h 797756"/>
                <a:gd name="connsiteX461" fmla="*/ 5271283 w 11218359"/>
                <a:gd name="connsiteY461" fmla="*/ 797757 h 797756"/>
                <a:gd name="connsiteX462" fmla="*/ 5282713 w 11218359"/>
                <a:gd name="connsiteY462" fmla="*/ 797757 h 797756"/>
                <a:gd name="connsiteX463" fmla="*/ 5294143 w 11218359"/>
                <a:gd name="connsiteY463" fmla="*/ 797757 h 797756"/>
                <a:gd name="connsiteX464" fmla="*/ 5305621 w 11218359"/>
                <a:gd name="connsiteY464" fmla="*/ 797757 h 797756"/>
                <a:gd name="connsiteX465" fmla="*/ 5317051 w 11218359"/>
                <a:gd name="connsiteY465" fmla="*/ 797757 h 797756"/>
                <a:gd name="connsiteX466" fmla="*/ 5328481 w 11218359"/>
                <a:gd name="connsiteY466" fmla="*/ 797757 h 797756"/>
                <a:gd name="connsiteX467" fmla="*/ 5339910 w 11218359"/>
                <a:gd name="connsiteY467" fmla="*/ 797757 h 797756"/>
                <a:gd name="connsiteX468" fmla="*/ 5351340 w 11218359"/>
                <a:gd name="connsiteY468" fmla="*/ 797757 h 797756"/>
                <a:gd name="connsiteX469" fmla="*/ 5362818 w 11218359"/>
                <a:gd name="connsiteY469" fmla="*/ 797757 h 797756"/>
                <a:gd name="connsiteX470" fmla="*/ 5374248 w 11218359"/>
                <a:gd name="connsiteY470" fmla="*/ 797757 h 797756"/>
                <a:gd name="connsiteX471" fmla="*/ 5385678 w 11218359"/>
                <a:gd name="connsiteY471" fmla="*/ 797757 h 797756"/>
                <a:gd name="connsiteX472" fmla="*/ 5397108 w 11218359"/>
                <a:gd name="connsiteY472" fmla="*/ 797757 h 797756"/>
                <a:gd name="connsiteX473" fmla="*/ 5408538 w 11218359"/>
                <a:gd name="connsiteY473" fmla="*/ 797757 h 797756"/>
                <a:gd name="connsiteX474" fmla="*/ 5420016 w 11218359"/>
                <a:gd name="connsiteY474" fmla="*/ 797757 h 797756"/>
                <a:gd name="connsiteX475" fmla="*/ 5431446 w 11218359"/>
                <a:gd name="connsiteY475" fmla="*/ 797757 h 797756"/>
                <a:gd name="connsiteX476" fmla="*/ 5442876 w 11218359"/>
                <a:gd name="connsiteY476" fmla="*/ 797757 h 797756"/>
                <a:gd name="connsiteX477" fmla="*/ 5454306 w 11218359"/>
                <a:gd name="connsiteY477" fmla="*/ 797757 h 797756"/>
                <a:gd name="connsiteX478" fmla="*/ 5465736 w 11218359"/>
                <a:gd name="connsiteY478" fmla="*/ 797757 h 797756"/>
                <a:gd name="connsiteX479" fmla="*/ 5477214 w 11218359"/>
                <a:gd name="connsiteY479" fmla="*/ 797757 h 797756"/>
                <a:gd name="connsiteX480" fmla="*/ 5488643 w 11218359"/>
                <a:gd name="connsiteY480" fmla="*/ 797757 h 797756"/>
                <a:gd name="connsiteX481" fmla="*/ 5500073 w 11218359"/>
                <a:gd name="connsiteY481" fmla="*/ 797757 h 797756"/>
                <a:gd name="connsiteX482" fmla="*/ 5511503 w 11218359"/>
                <a:gd name="connsiteY482" fmla="*/ 797757 h 797756"/>
                <a:gd name="connsiteX483" fmla="*/ 5522933 w 11218359"/>
                <a:gd name="connsiteY483" fmla="*/ 797757 h 797756"/>
                <a:gd name="connsiteX484" fmla="*/ 5534411 w 11218359"/>
                <a:gd name="connsiteY484" fmla="*/ 797757 h 797756"/>
                <a:gd name="connsiteX485" fmla="*/ 5545841 w 11218359"/>
                <a:gd name="connsiteY485" fmla="*/ 797757 h 797756"/>
                <a:gd name="connsiteX486" fmla="*/ 5557271 w 11218359"/>
                <a:gd name="connsiteY486" fmla="*/ 797757 h 797756"/>
                <a:gd name="connsiteX487" fmla="*/ 5568701 w 11218359"/>
                <a:gd name="connsiteY487" fmla="*/ 797757 h 797756"/>
                <a:gd name="connsiteX488" fmla="*/ 5580131 w 11218359"/>
                <a:gd name="connsiteY488" fmla="*/ 797757 h 797756"/>
                <a:gd name="connsiteX489" fmla="*/ 5591609 w 11218359"/>
                <a:gd name="connsiteY489" fmla="*/ 797757 h 797756"/>
                <a:gd name="connsiteX490" fmla="*/ 5603038 w 11218359"/>
                <a:gd name="connsiteY490" fmla="*/ 797757 h 797756"/>
                <a:gd name="connsiteX491" fmla="*/ 5614469 w 11218359"/>
                <a:gd name="connsiteY491" fmla="*/ 797757 h 797756"/>
                <a:gd name="connsiteX492" fmla="*/ 5625899 w 11218359"/>
                <a:gd name="connsiteY492" fmla="*/ 797757 h 797756"/>
                <a:gd name="connsiteX493" fmla="*/ 5637329 w 11218359"/>
                <a:gd name="connsiteY493" fmla="*/ 797757 h 797756"/>
                <a:gd name="connsiteX494" fmla="*/ 5648759 w 11218359"/>
                <a:gd name="connsiteY494" fmla="*/ 797757 h 797756"/>
                <a:gd name="connsiteX495" fmla="*/ 5660236 w 11218359"/>
                <a:gd name="connsiteY495" fmla="*/ 797757 h 797756"/>
                <a:gd name="connsiteX496" fmla="*/ 5671666 w 11218359"/>
                <a:gd name="connsiteY496" fmla="*/ 797757 h 797756"/>
                <a:gd name="connsiteX497" fmla="*/ 5683096 w 11218359"/>
                <a:gd name="connsiteY497" fmla="*/ 797757 h 797756"/>
                <a:gd name="connsiteX498" fmla="*/ 5694526 w 11218359"/>
                <a:gd name="connsiteY498" fmla="*/ 797757 h 797756"/>
                <a:gd name="connsiteX499" fmla="*/ 5705956 w 11218359"/>
                <a:gd name="connsiteY499" fmla="*/ 797757 h 797756"/>
                <a:gd name="connsiteX500" fmla="*/ 5717434 w 11218359"/>
                <a:gd name="connsiteY500" fmla="*/ 797757 h 797756"/>
                <a:gd name="connsiteX501" fmla="*/ 5728864 w 11218359"/>
                <a:gd name="connsiteY501" fmla="*/ 797757 h 797756"/>
                <a:gd name="connsiteX502" fmla="*/ 5740294 w 11218359"/>
                <a:gd name="connsiteY502" fmla="*/ 797757 h 797756"/>
                <a:gd name="connsiteX503" fmla="*/ 5751724 w 11218359"/>
                <a:gd name="connsiteY503" fmla="*/ 797757 h 797756"/>
                <a:gd name="connsiteX504" fmla="*/ 5763154 w 11218359"/>
                <a:gd name="connsiteY504" fmla="*/ 797757 h 797756"/>
                <a:gd name="connsiteX505" fmla="*/ 5774631 w 11218359"/>
                <a:gd name="connsiteY505" fmla="*/ 797757 h 797756"/>
                <a:gd name="connsiteX506" fmla="*/ 5786062 w 11218359"/>
                <a:gd name="connsiteY506" fmla="*/ 797757 h 797756"/>
                <a:gd name="connsiteX507" fmla="*/ 5797492 w 11218359"/>
                <a:gd name="connsiteY507" fmla="*/ 797757 h 797756"/>
                <a:gd name="connsiteX508" fmla="*/ 5808921 w 11218359"/>
                <a:gd name="connsiteY508" fmla="*/ 797757 h 797756"/>
                <a:gd name="connsiteX509" fmla="*/ 5820351 w 11218359"/>
                <a:gd name="connsiteY509" fmla="*/ 797757 h 797756"/>
                <a:gd name="connsiteX510" fmla="*/ 5831829 w 11218359"/>
                <a:gd name="connsiteY510" fmla="*/ 797757 h 797756"/>
                <a:gd name="connsiteX511" fmla="*/ 5843259 w 11218359"/>
                <a:gd name="connsiteY511" fmla="*/ 797757 h 797756"/>
                <a:gd name="connsiteX512" fmla="*/ 5854689 w 11218359"/>
                <a:gd name="connsiteY512" fmla="*/ 797757 h 797756"/>
                <a:gd name="connsiteX513" fmla="*/ 5866119 w 11218359"/>
                <a:gd name="connsiteY513" fmla="*/ 797757 h 797756"/>
                <a:gd name="connsiteX514" fmla="*/ 5877549 w 11218359"/>
                <a:gd name="connsiteY514" fmla="*/ 797757 h 797756"/>
                <a:gd name="connsiteX515" fmla="*/ 5889027 w 11218359"/>
                <a:gd name="connsiteY515" fmla="*/ 797757 h 797756"/>
                <a:gd name="connsiteX516" fmla="*/ 5900457 w 11218359"/>
                <a:gd name="connsiteY516" fmla="*/ 797757 h 797756"/>
                <a:gd name="connsiteX517" fmla="*/ 5911887 w 11218359"/>
                <a:gd name="connsiteY517" fmla="*/ 797757 h 797756"/>
                <a:gd name="connsiteX518" fmla="*/ 5923317 w 11218359"/>
                <a:gd name="connsiteY518" fmla="*/ 797757 h 797756"/>
                <a:gd name="connsiteX519" fmla="*/ 5934747 w 11218359"/>
                <a:gd name="connsiteY519" fmla="*/ 797757 h 797756"/>
                <a:gd name="connsiteX520" fmla="*/ 5946225 w 11218359"/>
                <a:gd name="connsiteY520" fmla="*/ 797757 h 797756"/>
                <a:gd name="connsiteX521" fmla="*/ 5957655 w 11218359"/>
                <a:gd name="connsiteY521" fmla="*/ 797757 h 797756"/>
                <a:gd name="connsiteX522" fmla="*/ 5969084 w 11218359"/>
                <a:gd name="connsiteY522" fmla="*/ 797757 h 797756"/>
                <a:gd name="connsiteX523" fmla="*/ 5980514 w 11218359"/>
                <a:gd name="connsiteY523" fmla="*/ 797757 h 797756"/>
                <a:gd name="connsiteX524" fmla="*/ 5991944 w 11218359"/>
                <a:gd name="connsiteY524" fmla="*/ 797757 h 797756"/>
                <a:gd name="connsiteX525" fmla="*/ 6003422 w 11218359"/>
                <a:gd name="connsiteY525" fmla="*/ 797757 h 797756"/>
                <a:gd name="connsiteX526" fmla="*/ 6014852 w 11218359"/>
                <a:gd name="connsiteY526" fmla="*/ 797757 h 797756"/>
                <a:gd name="connsiteX527" fmla="*/ 6026282 w 11218359"/>
                <a:gd name="connsiteY527" fmla="*/ 797757 h 797756"/>
                <a:gd name="connsiteX528" fmla="*/ 6037712 w 11218359"/>
                <a:gd name="connsiteY528" fmla="*/ 797757 h 797756"/>
                <a:gd name="connsiteX529" fmla="*/ 6049142 w 11218359"/>
                <a:gd name="connsiteY529" fmla="*/ 797757 h 797756"/>
                <a:gd name="connsiteX530" fmla="*/ 6060620 w 11218359"/>
                <a:gd name="connsiteY530" fmla="*/ 797757 h 797756"/>
                <a:gd name="connsiteX531" fmla="*/ 6072049 w 11218359"/>
                <a:gd name="connsiteY531" fmla="*/ 797757 h 797756"/>
                <a:gd name="connsiteX532" fmla="*/ 6083480 w 11218359"/>
                <a:gd name="connsiteY532" fmla="*/ 797757 h 797756"/>
                <a:gd name="connsiteX533" fmla="*/ 6094910 w 11218359"/>
                <a:gd name="connsiteY533" fmla="*/ 797757 h 797756"/>
                <a:gd name="connsiteX534" fmla="*/ 6106340 w 11218359"/>
                <a:gd name="connsiteY534" fmla="*/ 797757 h 797756"/>
                <a:gd name="connsiteX535" fmla="*/ 6117818 w 11218359"/>
                <a:gd name="connsiteY535" fmla="*/ 797757 h 797756"/>
                <a:gd name="connsiteX536" fmla="*/ 6129247 w 11218359"/>
                <a:gd name="connsiteY536" fmla="*/ 797757 h 797756"/>
                <a:gd name="connsiteX537" fmla="*/ 6140677 w 11218359"/>
                <a:gd name="connsiteY537" fmla="*/ 797757 h 797756"/>
                <a:gd name="connsiteX538" fmla="*/ 6152107 w 11218359"/>
                <a:gd name="connsiteY538" fmla="*/ 797757 h 797756"/>
                <a:gd name="connsiteX539" fmla="*/ 6163537 w 11218359"/>
                <a:gd name="connsiteY539" fmla="*/ 797757 h 797756"/>
                <a:gd name="connsiteX540" fmla="*/ 6175015 w 11218359"/>
                <a:gd name="connsiteY540" fmla="*/ 797757 h 797756"/>
                <a:gd name="connsiteX541" fmla="*/ 6186445 w 11218359"/>
                <a:gd name="connsiteY541" fmla="*/ 797757 h 797756"/>
                <a:gd name="connsiteX542" fmla="*/ 6197875 w 11218359"/>
                <a:gd name="connsiteY542" fmla="*/ 797757 h 797756"/>
                <a:gd name="connsiteX543" fmla="*/ 6209305 w 11218359"/>
                <a:gd name="connsiteY543" fmla="*/ 797757 h 797756"/>
                <a:gd name="connsiteX544" fmla="*/ 6220735 w 11218359"/>
                <a:gd name="connsiteY544" fmla="*/ 797757 h 797756"/>
                <a:gd name="connsiteX545" fmla="*/ 6232212 w 11218359"/>
                <a:gd name="connsiteY545" fmla="*/ 797757 h 797756"/>
                <a:gd name="connsiteX546" fmla="*/ 6243642 w 11218359"/>
                <a:gd name="connsiteY546" fmla="*/ 797757 h 797756"/>
                <a:gd name="connsiteX547" fmla="*/ 6255073 w 11218359"/>
                <a:gd name="connsiteY547" fmla="*/ 797757 h 797756"/>
                <a:gd name="connsiteX548" fmla="*/ 6266503 w 11218359"/>
                <a:gd name="connsiteY548" fmla="*/ 797757 h 797756"/>
                <a:gd name="connsiteX549" fmla="*/ 6277933 w 11218359"/>
                <a:gd name="connsiteY549" fmla="*/ 797757 h 797756"/>
                <a:gd name="connsiteX550" fmla="*/ 6289410 w 11218359"/>
                <a:gd name="connsiteY550" fmla="*/ 797757 h 797756"/>
                <a:gd name="connsiteX551" fmla="*/ 6300840 w 11218359"/>
                <a:gd name="connsiteY551" fmla="*/ 797757 h 797756"/>
                <a:gd name="connsiteX552" fmla="*/ 6312270 w 11218359"/>
                <a:gd name="connsiteY552" fmla="*/ 797757 h 797756"/>
                <a:gd name="connsiteX553" fmla="*/ 6323700 w 11218359"/>
                <a:gd name="connsiteY553" fmla="*/ 797757 h 797756"/>
                <a:gd name="connsiteX554" fmla="*/ 6335130 w 11218359"/>
                <a:gd name="connsiteY554" fmla="*/ 797757 h 797756"/>
                <a:gd name="connsiteX555" fmla="*/ 6346608 w 11218359"/>
                <a:gd name="connsiteY555" fmla="*/ 797757 h 797756"/>
                <a:gd name="connsiteX556" fmla="*/ 6358038 w 11218359"/>
                <a:gd name="connsiteY556" fmla="*/ 797757 h 797756"/>
                <a:gd name="connsiteX557" fmla="*/ 6369468 w 11218359"/>
                <a:gd name="connsiteY557" fmla="*/ 797757 h 797756"/>
                <a:gd name="connsiteX558" fmla="*/ 6380898 w 11218359"/>
                <a:gd name="connsiteY558" fmla="*/ 797757 h 797756"/>
                <a:gd name="connsiteX559" fmla="*/ 6392328 w 11218359"/>
                <a:gd name="connsiteY559" fmla="*/ 797757 h 797756"/>
                <a:gd name="connsiteX560" fmla="*/ 6403805 w 11218359"/>
                <a:gd name="connsiteY560" fmla="*/ 797757 h 797756"/>
                <a:gd name="connsiteX561" fmla="*/ 6415235 w 11218359"/>
                <a:gd name="connsiteY561" fmla="*/ 797757 h 797756"/>
                <a:gd name="connsiteX562" fmla="*/ 6426666 w 11218359"/>
                <a:gd name="connsiteY562" fmla="*/ 797757 h 797756"/>
                <a:gd name="connsiteX563" fmla="*/ 6438096 w 11218359"/>
                <a:gd name="connsiteY563" fmla="*/ 797757 h 797756"/>
                <a:gd name="connsiteX564" fmla="*/ 6449525 w 11218359"/>
                <a:gd name="connsiteY564" fmla="*/ 797757 h 797756"/>
                <a:gd name="connsiteX565" fmla="*/ 6461003 w 11218359"/>
                <a:gd name="connsiteY565" fmla="*/ 797757 h 797756"/>
                <a:gd name="connsiteX566" fmla="*/ 6472433 w 11218359"/>
                <a:gd name="connsiteY566" fmla="*/ 797757 h 797756"/>
                <a:gd name="connsiteX567" fmla="*/ 6483863 w 11218359"/>
                <a:gd name="connsiteY567" fmla="*/ 797757 h 797756"/>
                <a:gd name="connsiteX568" fmla="*/ 6495293 w 11218359"/>
                <a:gd name="connsiteY568" fmla="*/ 797757 h 797756"/>
                <a:gd name="connsiteX569" fmla="*/ 6506723 w 11218359"/>
                <a:gd name="connsiteY569" fmla="*/ 797757 h 797756"/>
                <a:gd name="connsiteX570" fmla="*/ 6518201 w 11218359"/>
                <a:gd name="connsiteY570" fmla="*/ 797757 h 797756"/>
                <a:gd name="connsiteX571" fmla="*/ 6529631 w 11218359"/>
                <a:gd name="connsiteY571" fmla="*/ 797757 h 797756"/>
                <a:gd name="connsiteX572" fmla="*/ 6541061 w 11218359"/>
                <a:gd name="connsiteY572" fmla="*/ 797757 h 797756"/>
                <a:gd name="connsiteX573" fmla="*/ 6552490 w 11218359"/>
                <a:gd name="connsiteY573" fmla="*/ 797757 h 797756"/>
                <a:gd name="connsiteX574" fmla="*/ 6563921 w 11218359"/>
                <a:gd name="connsiteY574" fmla="*/ 797757 h 797756"/>
                <a:gd name="connsiteX575" fmla="*/ 6575398 w 11218359"/>
                <a:gd name="connsiteY575" fmla="*/ 797757 h 797756"/>
                <a:gd name="connsiteX576" fmla="*/ 6586828 w 11218359"/>
                <a:gd name="connsiteY576" fmla="*/ 797757 h 797756"/>
                <a:gd name="connsiteX577" fmla="*/ 6598259 w 11218359"/>
                <a:gd name="connsiteY577" fmla="*/ 797757 h 797756"/>
                <a:gd name="connsiteX578" fmla="*/ 6609688 w 11218359"/>
                <a:gd name="connsiteY578" fmla="*/ 797757 h 797756"/>
                <a:gd name="connsiteX579" fmla="*/ 6621118 w 11218359"/>
                <a:gd name="connsiteY579" fmla="*/ 797757 h 797756"/>
                <a:gd name="connsiteX580" fmla="*/ 6632596 w 11218359"/>
                <a:gd name="connsiteY580" fmla="*/ 797757 h 797756"/>
                <a:gd name="connsiteX581" fmla="*/ 6644026 w 11218359"/>
                <a:gd name="connsiteY581" fmla="*/ 797757 h 797756"/>
                <a:gd name="connsiteX582" fmla="*/ 6655456 w 11218359"/>
                <a:gd name="connsiteY582" fmla="*/ 797757 h 797756"/>
                <a:gd name="connsiteX583" fmla="*/ 6666886 w 11218359"/>
                <a:gd name="connsiteY583" fmla="*/ 797757 h 797756"/>
                <a:gd name="connsiteX584" fmla="*/ 6678316 w 11218359"/>
                <a:gd name="connsiteY584" fmla="*/ 797757 h 797756"/>
                <a:gd name="connsiteX585" fmla="*/ 6689794 w 11218359"/>
                <a:gd name="connsiteY585" fmla="*/ 797757 h 797756"/>
                <a:gd name="connsiteX586" fmla="*/ 6701224 w 11218359"/>
                <a:gd name="connsiteY586" fmla="*/ 797757 h 797756"/>
                <a:gd name="connsiteX587" fmla="*/ 6712653 w 11218359"/>
                <a:gd name="connsiteY587" fmla="*/ 797757 h 797756"/>
                <a:gd name="connsiteX588" fmla="*/ 6724083 w 11218359"/>
                <a:gd name="connsiteY588" fmla="*/ 797757 h 797756"/>
                <a:gd name="connsiteX589" fmla="*/ 6735514 w 11218359"/>
                <a:gd name="connsiteY589" fmla="*/ 797757 h 797756"/>
                <a:gd name="connsiteX590" fmla="*/ 6746944 w 11218359"/>
                <a:gd name="connsiteY590" fmla="*/ 797757 h 797756"/>
                <a:gd name="connsiteX591" fmla="*/ 6758421 w 11218359"/>
                <a:gd name="connsiteY591" fmla="*/ 797757 h 797756"/>
                <a:gd name="connsiteX592" fmla="*/ 6769851 w 11218359"/>
                <a:gd name="connsiteY592" fmla="*/ 797757 h 797756"/>
                <a:gd name="connsiteX593" fmla="*/ 6781281 w 11218359"/>
                <a:gd name="connsiteY593" fmla="*/ 797757 h 797756"/>
                <a:gd name="connsiteX594" fmla="*/ 6792711 w 11218359"/>
                <a:gd name="connsiteY594" fmla="*/ 797757 h 797756"/>
                <a:gd name="connsiteX595" fmla="*/ 6804141 w 11218359"/>
                <a:gd name="connsiteY595" fmla="*/ 797757 h 797756"/>
                <a:gd name="connsiteX596" fmla="*/ 6815619 w 11218359"/>
                <a:gd name="connsiteY596" fmla="*/ 797757 h 797756"/>
                <a:gd name="connsiteX597" fmla="*/ 6827049 w 11218359"/>
                <a:gd name="connsiteY597" fmla="*/ 797757 h 797756"/>
                <a:gd name="connsiteX598" fmla="*/ 6838479 w 11218359"/>
                <a:gd name="connsiteY598" fmla="*/ 797757 h 797756"/>
                <a:gd name="connsiteX599" fmla="*/ 6849909 w 11218359"/>
                <a:gd name="connsiteY599" fmla="*/ 797757 h 797756"/>
                <a:gd name="connsiteX600" fmla="*/ 6861339 w 11218359"/>
                <a:gd name="connsiteY600" fmla="*/ 797757 h 797756"/>
                <a:gd name="connsiteX601" fmla="*/ 6872816 w 11218359"/>
                <a:gd name="connsiteY601" fmla="*/ 797757 h 797756"/>
                <a:gd name="connsiteX602" fmla="*/ 6884246 w 11218359"/>
                <a:gd name="connsiteY602" fmla="*/ 797757 h 797756"/>
                <a:gd name="connsiteX603" fmla="*/ 6895676 w 11218359"/>
                <a:gd name="connsiteY603" fmla="*/ 797757 h 797756"/>
                <a:gd name="connsiteX604" fmla="*/ 6907107 w 11218359"/>
                <a:gd name="connsiteY604" fmla="*/ 797757 h 797756"/>
                <a:gd name="connsiteX605" fmla="*/ 6918537 w 11218359"/>
                <a:gd name="connsiteY605" fmla="*/ 797757 h 797756"/>
                <a:gd name="connsiteX606" fmla="*/ 6930014 w 11218359"/>
                <a:gd name="connsiteY606" fmla="*/ 797757 h 797756"/>
                <a:gd name="connsiteX607" fmla="*/ 6941444 w 11218359"/>
                <a:gd name="connsiteY607" fmla="*/ 797757 h 797756"/>
                <a:gd name="connsiteX608" fmla="*/ 6952874 w 11218359"/>
                <a:gd name="connsiteY608" fmla="*/ 797757 h 797756"/>
                <a:gd name="connsiteX609" fmla="*/ 6964304 w 11218359"/>
                <a:gd name="connsiteY609" fmla="*/ 797757 h 797756"/>
                <a:gd name="connsiteX610" fmla="*/ 6975734 w 11218359"/>
                <a:gd name="connsiteY610" fmla="*/ 797757 h 797756"/>
                <a:gd name="connsiteX611" fmla="*/ 6987212 w 11218359"/>
                <a:gd name="connsiteY611" fmla="*/ 797757 h 797756"/>
                <a:gd name="connsiteX612" fmla="*/ 6998642 w 11218359"/>
                <a:gd name="connsiteY612" fmla="*/ 797757 h 797756"/>
                <a:gd name="connsiteX613" fmla="*/ 7010072 w 11218359"/>
                <a:gd name="connsiteY613" fmla="*/ 797757 h 797756"/>
                <a:gd name="connsiteX614" fmla="*/ 7021502 w 11218359"/>
                <a:gd name="connsiteY614" fmla="*/ 797757 h 797756"/>
                <a:gd name="connsiteX615" fmla="*/ 7032931 w 11218359"/>
                <a:gd name="connsiteY615" fmla="*/ 797757 h 797756"/>
                <a:gd name="connsiteX616" fmla="*/ 7044409 w 11218359"/>
                <a:gd name="connsiteY616" fmla="*/ 797757 h 797756"/>
                <a:gd name="connsiteX617" fmla="*/ 7055839 w 11218359"/>
                <a:gd name="connsiteY617" fmla="*/ 797757 h 797756"/>
                <a:gd name="connsiteX618" fmla="*/ 7067269 w 11218359"/>
                <a:gd name="connsiteY618" fmla="*/ 797757 h 797756"/>
                <a:gd name="connsiteX619" fmla="*/ 7078700 w 11218359"/>
                <a:gd name="connsiteY619" fmla="*/ 797757 h 797756"/>
                <a:gd name="connsiteX620" fmla="*/ 7090129 w 11218359"/>
                <a:gd name="connsiteY620" fmla="*/ 797757 h 797756"/>
                <a:gd name="connsiteX621" fmla="*/ 7101607 w 11218359"/>
                <a:gd name="connsiteY621" fmla="*/ 797757 h 797756"/>
                <a:gd name="connsiteX622" fmla="*/ 7113037 w 11218359"/>
                <a:gd name="connsiteY622" fmla="*/ 797757 h 797756"/>
                <a:gd name="connsiteX623" fmla="*/ 7124467 w 11218359"/>
                <a:gd name="connsiteY623" fmla="*/ 797757 h 797756"/>
                <a:gd name="connsiteX624" fmla="*/ 7135897 w 11218359"/>
                <a:gd name="connsiteY624" fmla="*/ 797757 h 797756"/>
                <a:gd name="connsiteX625" fmla="*/ 7147327 w 11218359"/>
                <a:gd name="connsiteY625" fmla="*/ 797757 h 797756"/>
                <a:gd name="connsiteX626" fmla="*/ 7158805 w 11218359"/>
                <a:gd name="connsiteY626" fmla="*/ 797757 h 797756"/>
                <a:gd name="connsiteX627" fmla="*/ 7170235 w 11218359"/>
                <a:gd name="connsiteY627" fmla="*/ 797757 h 797756"/>
                <a:gd name="connsiteX628" fmla="*/ 7181665 w 11218359"/>
                <a:gd name="connsiteY628" fmla="*/ 797757 h 797756"/>
                <a:gd name="connsiteX629" fmla="*/ 7193094 w 11218359"/>
                <a:gd name="connsiteY629" fmla="*/ 797757 h 797756"/>
                <a:gd name="connsiteX630" fmla="*/ 7204524 w 11218359"/>
                <a:gd name="connsiteY630" fmla="*/ 797757 h 797756"/>
                <a:gd name="connsiteX631" fmla="*/ 7216002 w 11218359"/>
                <a:gd name="connsiteY631" fmla="*/ 797757 h 797756"/>
                <a:gd name="connsiteX632" fmla="*/ 7227432 w 11218359"/>
                <a:gd name="connsiteY632" fmla="*/ 797757 h 797756"/>
                <a:gd name="connsiteX633" fmla="*/ 7238862 w 11218359"/>
                <a:gd name="connsiteY633" fmla="*/ 797757 h 797756"/>
                <a:gd name="connsiteX634" fmla="*/ 7250292 w 11218359"/>
                <a:gd name="connsiteY634" fmla="*/ 797757 h 797756"/>
                <a:gd name="connsiteX635" fmla="*/ 7261722 w 11218359"/>
                <a:gd name="connsiteY635" fmla="*/ 797757 h 797756"/>
                <a:gd name="connsiteX636" fmla="*/ 7273200 w 11218359"/>
                <a:gd name="connsiteY636" fmla="*/ 797757 h 797756"/>
                <a:gd name="connsiteX637" fmla="*/ 7284630 w 11218359"/>
                <a:gd name="connsiteY637" fmla="*/ 797757 h 797756"/>
                <a:gd name="connsiteX638" fmla="*/ 7296060 w 11218359"/>
                <a:gd name="connsiteY638" fmla="*/ 797757 h 797756"/>
                <a:gd name="connsiteX639" fmla="*/ 7307490 w 11218359"/>
                <a:gd name="connsiteY639" fmla="*/ 797757 h 797756"/>
                <a:gd name="connsiteX640" fmla="*/ 7318920 w 11218359"/>
                <a:gd name="connsiteY640" fmla="*/ 797757 h 797756"/>
                <a:gd name="connsiteX641" fmla="*/ 7330398 w 11218359"/>
                <a:gd name="connsiteY641" fmla="*/ 797757 h 797756"/>
                <a:gd name="connsiteX642" fmla="*/ 7341828 w 11218359"/>
                <a:gd name="connsiteY642" fmla="*/ 797757 h 797756"/>
                <a:gd name="connsiteX643" fmla="*/ 7353257 w 11218359"/>
                <a:gd name="connsiteY643" fmla="*/ 797757 h 797756"/>
                <a:gd name="connsiteX644" fmla="*/ 7364687 w 11218359"/>
                <a:gd name="connsiteY644" fmla="*/ 797757 h 797756"/>
                <a:gd name="connsiteX645" fmla="*/ 7376117 w 11218359"/>
                <a:gd name="connsiteY645" fmla="*/ 797757 h 797756"/>
                <a:gd name="connsiteX646" fmla="*/ 7387595 w 11218359"/>
                <a:gd name="connsiteY646" fmla="*/ 797757 h 797756"/>
                <a:gd name="connsiteX647" fmla="*/ 7399025 w 11218359"/>
                <a:gd name="connsiteY647" fmla="*/ 797757 h 797756"/>
                <a:gd name="connsiteX648" fmla="*/ 7410455 w 11218359"/>
                <a:gd name="connsiteY648" fmla="*/ 797757 h 797756"/>
                <a:gd name="connsiteX649" fmla="*/ 7421885 w 11218359"/>
                <a:gd name="connsiteY649" fmla="*/ 797757 h 797756"/>
                <a:gd name="connsiteX650" fmla="*/ 7433315 w 11218359"/>
                <a:gd name="connsiteY650" fmla="*/ 797757 h 797756"/>
                <a:gd name="connsiteX651" fmla="*/ 7444793 w 11218359"/>
                <a:gd name="connsiteY651" fmla="*/ 797757 h 797756"/>
                <a:gd name="connsiteX652" fmla="*/ 7456222 w 11218359"/>
                <a:gd name="connsiteY652" fmla="*/ 797757 h 797756"/>
                <a:gd name="connsiteX653" fmla="*/ 7467653 w 11218359"/>
                <a:gd name="connsiteY653" fmla="*/ 797757 h 797756"/>
                <a:gd name="connsiteX654" fmla="*/ 7479083 w 11218359"/>
                <a:gd name="connsiteY654" fmla="*/ 797757 h 797756"/>
                <a:gd name="connsiteX655" fmla="*/ 7490513 w 11218359"/>
                <a:gd name="connsiteY655" fmla="*/ 797757 h 797756"/>
                <a:gd name="connsiteX656" fmla="*/ 7501990 w 11218359"/>
                <a:gd name="connsiteY656" fmla="*/ 797757 h 797756"/>
                <a:gd name="connsiteX657" fmla="*/ 7513420 w 11218359"/>
                <a:gd name="connsiteY657" fmla="*/ 797757 h 797756"/>
                <a:gd name="connsiteX658" fmla="*/ 7524850 w 11218359"/>
                <a:gd name="connsiteY658" fmla="*/ 797757 h 797756"/>
                <a:gd name="connsiteX659" fmla="*/ 7536280 w 11218359"/>
                <a:gd name="connsiteY659" fmla="*/ 797757 h 797756"/>
                <a:gd name="connsiteX660" fmla="*/ 7547710 w 11218359"/>
                <a:gd name="connsiteY660" fmla="*/ 797757 h 797756"/>
                <a:gd name="connsiteX661" fmla="*/ 7559188 w 11218359"/>
                <a:gd name="connsiteY661" fmla="*/ 797757 h 797756"/>
                <a:gd name="connsiteX662" fmla="*/ 7570618 w 11218359"/>
                <a:gd name="connsiteY662" fmla="*/ 797757 h 797756"/>
                <a:gd name="connsiteX663" fmla="*/ 7582048 w 11218359"/>
                <a:gd name="connsiteY663" fmla="*/ 797757 h 797756"/>
                <a:gd name="connsiteX664" fmla="*/ 7593478 w 11218359"/>
                <a:gd name="connsiteY664" fmla="*/ 797757 h 797756"/>
                <a:gd name="connsiteX665" fmla="*/ 7604908 w 11218359"/>
                <a:gd name="connsiteY665" fmla="*/ 797757 h 797756"/>
                <a:gd name="connsiteX666" fmla="*/ 7616385 w 11218359"/>
                <a:gd name="connsiteY666" fmla="*/ 797757 h 797756"/>
                <a:gd name="connsiteX667" fmla="*/ 7627815 w 11218359"/>
                <a:gd name="connsiteY667" fmla="*/ 797757 h 797756"/>
                <a:gd name="connsiteX668" fmla="*/ 7639246 w 11218359"/>
                <a:gd name="connsiteY668" fmla="*/ 797757 h 797756"/>
                <a:gd name="connsiteX669" fmla="*/ 7650676 w 11218359"/>
                <a:gd name="connsiteY669" fmla="*/ 797757 h 797756"/>
                <a:gd name="connsiteX670" fmla="*/ 7662106 w 11218359"/>
                <a:gd name="connsiteY670" fmla="*/ 797757 h 797756"/>
                <a:gd name="connsiteX671" fmla="*/ 7673583 w 11218359"/>
                <a:gd name="connsiteY671" fmla="*/ 797757 h 797756"/>
                <a:gd name="connsiteX672" fmla="*/ 7685013 w 11218359"/>
                <a:gd name="connsiteY672" fmla="*/ 797757 h 797756"/>
                <a:gd name="connsiteX673" fmla="*/ 7696443 w 11218359"/>
                <a:gd name="connsiteY673" fmla="*/ 797757 h 797756"/>
                <a:gd name="connsiteX674" fmla="*/ 7707873 w 11218359"/>
                <a:gd name="connsiteY674" fmla="*/ 797757 h 797756"/>
                <a:gd name="connsiteX675" fmla="*/ 7719303 w 11218359"/>
                <a:gd name="connsiteY675" fmla="*/ 797757 h 797756"/>
                <a:gd name="connsiteX676" fmla="*/ 7730733 w 11218359"/>
                <a:gd name="connsiteY676" fmla="*/ 797757 h 797756"/>
                <a:gd name="connsiteX677" fmla="*/ 7742211 w 11218359"/>
                <a:gd name="connsiteY677" fmla="*/ 797757 h 797756"/>
                <a:gd name="connsiteX678" fmla="*/ 7753641 w 11218359"/>
                <a:gd name="connsiteY678" fmla="*/ 797757 h 797756"/>
                <a:gd name="connsiteX679" fmla="*/ 7765071 w 11218359"/>
                <a:gd name="connsiteY679" fmla="*/ 797757 h 797756"/>
                <a:gd name="connsiteX680" fmla="*/ 7776501 w 11218359"/>
                <a:gd name="connsiteY680" fmla="*/ 797757 h 797756"/>
                <a:gd name="connsiteX681" fmla="*/ 7787931 w 11218359"/>
                <a:gd name="connsiteY681" fmla="*/ 797757 h 797756"/>
                <a:gd name="connsiteX682" fmla="*/ 7799408 w 11218359"/>
                <a:gd name="connsiteY682" fmla="*/ 797757 h 797756"/>
                <a:gd name="connsiteX683" fmla="*/ 7810839 w 11218359"/>
                <a:gd name="connsiteY683" fmla="*/ 797757 h 797756"/>
                <a:gd name="connsiteX684" fmla="*/ 7822268 w 11218359"/>
                <a:gd name="connsiteY684" fmla="*/ 797757 h 797756"/>
                <a:gd name="connsiteX685" fmla="*/ 7833698 w 11218359"/>
                <a:gd name="connsiteY685" fmla="*/ 797757 h 797756"/>
                <a:gd name="connsiteX686" fmla="*/ 7845128 w 11218359"/>
                <a:gd name="connsiteY686" fmla="*/ 797757 h 797756"/>
                <a:gd name="connsiteX687" fmla="*/ 7856606 w 11218359"/>
                <a:gd name="connsiteY687" fmla="*/ 797757 h 797756"/>
                <a:gd name="connsiteX688" fmla="*/ 7868036 w 11218359"/>
                <a:gd name="connsiteY688" fmla="*/ 797757 h 797756"/>
                <a:gd name="connsiteX689" fmla="*/ 7879466 w 11218359"/>
                <a:gd name="connsiteY689" fmla="*/ 797757 h 797756"/>
                <a:gd name="connsiteX690" fmla="*/ 7890896 w 11218359"/>
                <a:gd name="connsiteY690" fmla="*/ 797757 h 797756"/>
                <a:gd name="connsiteX691" fmla="*/ 7902326 w 11218359"/>
                <a:gd name="connsiteY691" fmla="*/ 797757 h 797756"/>
                <a:gd name="connsiteX692" fmla="*/ 7913804 w 11218359"/>
                <a:gd name="connsiteY692" fmla="*/ 797757 h 797756"/>
                <a:gd name="connsiteX693" fmla="*/ 7925234 w 11218359"/>
                <a:gd name="connsiteY693" fmla="*/ 797757 h 797756"/>
                <a:gd name="connsiteX694" fmla="*/ 7936663 w 11218359"/>
                <a:gd name="connsiteY694" fmla="*/ 797757 h 797756"/>
                <a:gd name="connsiteX695" fmla="*/ 7948094 w 11218359"/>
                <a:gd name="connsiteY695" fmla="*/ 797757 h 797756"/>
                <a:gd name="connsiteX696" fmla="*/ 7959524 w 11218359"/>
                <a:gd name="connsiteY696" fmla="*/ 797757 h 797756"/>
                <a:gd name="connsiteX697" fmla="*/ 7971001 w 11218359"/>
                <a:gd name="connsiteY697" fmla="*/ 797757 h 797756"/>
                <a:gd name="connsiteX698" fmla="*/ 7982431 w 11218359"/>
                <a:gd name="connsiteY698" fmla="*/ 797757 h 797756"/>
                <a:gd name="connsiteX699" fmla="*/ 7993861 w 11218359"/>
                <a:gd name="connsiteY699" fmla="*/ 797757 h 797756"/>
                <a:gd name="connsiteX700" fmla="*/ 8005291 w 11218359"/>
                <a:gd name="connsiteY700" fmla="*/ 797757 h 797756"/>
                <a:gd name="connsiteX701" fmla="*/ 8016721 w 11218359"/>
                <a:gd name="connsiteY701" fmla="*/ 797757 h 797756"/>
                <a:gd name="connsiteX702" fmla="*/ 8028199 w 11218359"/>
                <a:gd name="connsiteY702" fmla="*/ 797757 h 797756"/>
                <a:gd name="connsiteX703" fmla="*/ 8039629 w 11218359"/>
                <a:gd name="connsiteY703" fmla="*/ 797757 h 797756"/>
                <a:gd name="connsiteX704" fmla="*/ 8051059 w 11218359"/>
                <a:gd name="connsiteY704" fmla="*/ 797757 h 797756"/>
                <a:gd name="connsiteX705" fmla="*/ 8062489 w 11218359"/>
                <a:gd name="connsiteY705" fmla="*/ 797757 h 797756"/>
                <a:gd name="connsiteX706" fmla="*/ 8073919 w 11218359"/>
                <a:gd name="connsiteY706" fmla="*/ 797757 h 797756"/>
                <a:gd name="connsiteX707" fmla="*/ 8085396 w 11218359"/>
                <a:gd name="connsiteY707" fmla="*/ 797757 h 797756"/>
                <a:gd name="connsiteX708" fmla="*/ 8096826 w 11218359"/>
                <a:gd name="connsiteY708" fmla="*/ 797757 h 797756"/>
                <a:gd name="connsiteX709" fmla="*/ 8108256 w 11218359"/>
                <a:gd name="connsiteY709" fmla="*/ 797757 h 797756"/>
                <a:gd name="connsiteX710" fmla="*/ 8119687 w 11218359"/>
                <a:gd name="connsiteY710" fmla="*/ 797757 h 797756"/>
                <a:gd name="connsiteX711" fmla="*/ 8131117 w 11218359"/>
                <a:gd name="connsiteY711" fmla="*/ 797757 h 797756"/>
                <a:gd name="connsiteX712" fmla="*/ 8142594 w 11218359"/>
                <a:gd name="connsiteY712" fmla="*/ 797757 h 797756"/>
                <a:gd name="connsiteX713" fmla="*/ 8154024 w 11218359"/>
                <a:gd name="connsiteY713" fmla="*/ 797757 h 797756"/>
                <a:gd name="connsiteX714" fmla="*/ 8165454 w 11218359"/>
                <a:gd name="connsiteY714" fmla="*/ 797757 h 797756"/>
                <a:gd name="connsiteX715" fmla="*/ 8176884 w 11218359"/>
                <a:gd name="connsiteY715" fmla="*/ 797757 h 797756"/>
                <a:gd name="connsiteX716" fmla="*/ 8188314 w 11218359"/>
                <a:gd name="connsiteY716" fmla="*/ 797757 h 797756"/>
                <a:gd name="connsiteX717" fmla="*/ 8199792 w 11218359"/>
                <a:gd name="connsiteY717" fmla="*/ 797757 h 797756"/>
                <a:gd name="connsiteX718" fmla="*/ 8211222 w 11218359"/>
                <a:gd name="connsiteY718" fmla="*/ 797757 h 797756"/>
                <a:gd name="connsiteX719" fmla="*/ 8222652 w 11218359"/>
                <a:gd name="connsiteY719" fmla="*/ 797757 h 797756"/>
                <a:gd name="connsiteX720" fmla="*/ 8234082 w 11218359"/>
                <a:gd name="connsiteY720" fmla="*/ 797757 h 797756"/>
                <a:gd name="connsiteX721" fmla="*/ 8245512 w 11218359"/>
                <a:gd name="connsiteY721" fmla="*/ 797757 h 797756"/>
                <a:gd name="connsiteX722" fmla="*/ 8256989 w 11218359"/>
                <a:gd name="connsiteY722" fmla="*/ 797757 h 797756"/>
                <a:gd name="connsiteX723" fmla="*/ 8268419 w 11218359"/>
                <a:gd name="connsiteY723" fmla="*/ 797757 h 797756"/>
                <a:gd name="connsiteX724" fmla="*/ 8279850 w 11218359"/>
                <a:gd name="connsiteY724" fmla="*/ 797757 h 797756"/>
                <a:gd name="connsiteX725" fmla="*/ 8291280 w 11218359"/>
                <a:gd name="connsiteY725" fmla="*/ 797757 h 797756"/>
                <a:gd name="connsiteX726" fmla="*/ 8302709 w 11218359"/>
                <a:gd name="connsiteY726" fmla="*/ 797757 h 797756"/>
                <a:gd name="connsiteX727" fmla="*/ 8314187 w 11218359"/>
                <a:gd name="connsiteY727" fmla="*/ 797757 h 797756"/>
                <a:gd name="connsiteX728" fmla="*/ 8325617 w 11218359"/>
                <a:gd name="connsiteY728" fmla="*/ 797757 h 797756"/>
                <a:gd name="connsiteX729" fmla="*/ 8337047 w 11218359"/>
                <a:gd name="connsiteY729" fmla="*/ 797757 h 797756"/>
                <a:gd name="connsiteX730" fmla="*/ 8348477 w 11218359"/>
                <a:gd name="connsiteY730" fmla="*/ 797757 h 797756"/>
                <a:gd name="connsiteX731" fmla="*/ 8359907 w 11218359"/>
                <a:gd name="connsiteY731" fmla="*/ 797757 h 797756"/>
                <a:gd name="connsiteX732" fmla="*/ 8371385 w 11218359"/>
                <a:gd name="connsiteY732" fmla="*/ 797757 h 797756"/>
                <a:gd name="connsiteX733" fmla="*/ 8382815 w 11218359"/>
                <a:gd name="connsiteY733" fmla="*/ 797757 h 797756"/>
                <a:gd name="connsiteX734" fmla="*/ 8394245 w 11218359"/>
                <a:gd name="connsiteY734" fmla="*/ 797757 h 797756"/>
                <a:gd name="connsiteX735" fmla="*/ 8405674 w 11218359"/>
                <a:gd name="connsiteY735" fmla="*/ 797757 h 797756"/>
                <a:gd name="connsiteX736" fmla="*/ 8417104 w 11218359"/>
                <a:gd name="connsiteY736" fmla="*/ 797757 h 797756"/>
                <a:gd name="connsiteX737" fmla="*/ 8428582 w 11218359"/>
                <a:gd name="connsiteY737" fmla="*/ 797757 h 797756"/>
                <a:gd name="connsiteX738" fmla="*/ 8440012 w 11218359"/>
                <a:gd name="connsiteY738" fmla="*/ 797757 h 797756"/>
                <a:gd name="connsiteX739" fmla="*/ 8451442 w 11218359"/>
                <a:gd name="connsiteY739" fmla="*/ 797757 h 797756"/>
                <a:gd name="connsiteX740" fmla="*/ 8462872 w 11218359"/>
                <a:gd name="connsiteY740" fmla="*/ 797757 h 797756"/>
                <a:gd name="connsiteX741" fmla="*/ 8474302 w 11218359"/>
                <a:gd name="connsiteY741" fmla="*/ 797757 h 797756"/>
                <a:gd name="connsiteX742" fmla="*/ 8485780 w 11218359"/>
                <a:gd name="connsiteY742" fmla="*/ 797757 h 797756"/>
                <a:gd name="connsiteX743" fmla="*/ 8497210 w 11218359"/>
                <a:gd name="connsiteY743" fmla="*/ 797757 h 797756"/>
                <a:gd name="connsiteX744" fmla="*/ 8508640 w 11218359"/>
                <a:gd name="connsiteY744" fmla="*/ 797757 h 797756"/>
                <a:gd name="connsiteX745" fmla="*/ 8520069 w 11218359"/>
                <a:gd name="connsiteY745" fmla="*/ 797757 h 797756"/>
                <a:gd name="connsiteX746" fmla="*/ 8531500 w 11218359"/>
                <a:gd name="connsiteY746" fmla="*/ 797757 h 797756"/>
                <a:gd name="connsiteX747" fmla="*/ 8542977 w 11218359"/>
                <a:gd name="connsiteY747" fmla="*/ 797757 h 797756"/>
                <a:gd name="connsiteX748" fmla="*/ 8554407 w 11218359"/>
                <a:gd name="connsiteY748" fmla="*/ 797757 h 797756"/>
                <a:gd name="connsiteX749" fmla="*/ 8565837 w 11218359"/>
                <a:gd name="connsiteY749" fmla="*/ 797757 h 797756"/>
                <a:gd name="connsiteX750" fmla="*/ 8577267 w 11218359"/>
                <a:gd name="connsiteY750" fmla="*/ 797757 h 797756"/>
                <a:gd name="connsiteX751" fmla="*/ 8588697 w 11218359"/>
                <a:gd name="connsiteY751" fmla="*/ 797757 h 797756"/>
                <a:gd name="connsiteX752" fmla="*/ 8600175 w 11218359"/>
                <a:gd name="connsiteY752" fmla="*/ 797757 h 797756"/>
                <a:gd name="connsiteX753" fmla="*/ 8611605 w 11218359"/>
                <a:gd name="connsiteY753" fmla="*/ 797757 h 797756"/>
                <a:gd name="connsiteX754" fmla="*/ 8623035 w 11218359"/>
                <a:gd name="connsiteY754" fmla="*/ 797757 h 797756"/>
                <a:gd name="connsiteX755" fmla="*/ 8634465 w 11218359"/>
                <a:gd name="connsiteY755" fmla="*/ 797757 h 797756"/>
                <a:gd name="connsiteX756" fmla="*/ 8645895 w 11218359"/>
                <a:gd name="connsiteY756" fmla="*/ 797757 h 797756"/>
                <a:gd name="connsiteX757" fmla="*/ 8657373 w 11218359"/>
                <a:gd name="connsiteY757" fmla="*/ 797757 h 797756"/>
                <a:gd name="connsiteX758" fmla="*/ 8668802 w 11218359"/>
                <a:gd name="connsiteY758" fmla="*/ 797757 h 797756"/>
                <a:gd name="connsiteX759" fmla="*/ 8680232 w 11218359"/>
                <a:gd name="connsiteY759" fmla="*/ 797757 h 797756"/>
                <a:gd name="connsiteX760" fmla="*/ 8691662 w 11218359"/>
                <a:gd name="connsiteY760" fmla="*/ 797757 h 797756"/>
                <a:gd name="connsiteX761" fmla="*/ 8703093 w 11218359"/>
                <a:gd name="connsiteY761" fmla="*/ 797757 h 797756"/>
                <a:gd name="connsiteX762" fmla="*/ 8714570 w 11218359"/>
                <a:gd name="connsiteY762" fmla="*/ 797757 h 797756"/>
                <a:gd name="connsiteX763" fmla="*/ 8726000 w 11218359"/>
                <a:gd name="connsiteY763" fmla="*/ 797757 h 797756"/>
                <a:gd name="connsiteX764" fmla="*/ 8737430 w 11218359"/>
                <a:gd name="connsiteY764" fmla="*/ 797757 h 797756"/>
                <a:gd name="connsiteX765" fmla="*/ 8748860 w 11218359"/>
                <a:gd name="connsiteY765" fmla="*/ 797757 h 797756"/>
                <a:gd name="connsiteX766" fmla="*/ 8760290 w 11218359"/>
                <a:gd name="connsiteY766" fmla="*/ 797757 h 797756"/>
                <a:gd name="connsiteX767" fmla="*/ 8771768 w 11218359"/>
                <a:gd name="connsiteY767" fmla="*/ 797757 h 797756"/>
                <a:gd name="connsiteX768" fmla="*/ 8783198 w 11218359"/>
                <a:gd name="connsiteY768" fmla="*/ 797757 h 797756"/>
                <a:gd name="connsiteX769" fmla="*/ 8794628 w 11218359"/>
                <a:gd name="connsiteY769" fmla="*/ 797757 h 797756"/>
                <a:gd name="connsiteX770" fmla="*/ 8806058 w 11218359"/>
                <a:gd name="connsiteY770" fmla="*/ 797757 h 797756"/>
                <a:gd name="connsiteX771" fmla="*/ 8817488 w 11218359"/>
                <a:gd name="connsiteY771" fmla="*/ 797757 h 797756"/>
                <a:gd name="connsiteX772" fmla="*/ 8828918 w 11218359"/>
                <a:gd name="connsiteY772" fmla="*/ 797757 h 797756"/>
                <a:gd name="connsiteX773" fmla="*/ 8840395 w 11218359"/>
                <a:gd name="connsiteY773" fmla="*/ 797757 h 797756"/>
                <a:gd name="connsiteX774" fmla="*/ 8851825 w 11218359"/>
                <a:gd name="connsiteY774" fmla="*/ 797757 h 797756"/>
                <a:gd name="connsiteX775" fmla="*/ 8863256 w 11218359"/>
                <a:gd name="connsiteY775" fmla="*/ 797757 h 797756"/>
                <a:gd name="connsiteX776" fmla="*/ 8874686 w 11218359"/>
                <a:gd name="connsiteY776" fmla="*/ 797757 h 797756"/>
                <a:gd name="connsiteX777" fmla="*/ 8886115 w 11218359"/>
                <a:gd name="connsiteY777" fmla="*/ 797757 h 797756"/>
                <a:gd name="connsiteX778" fmla="*/ 8897593 w 11218359"/>
                <a:gd name="connsiteY778" fmla="*/ 797757 h 797756"/>
                <a:gd name="connsiteX779" fmla="*/ 8909022 w 11218359"/>
                <a:gd name="connsiteY779" fmla="*/ 797757 h 797756"/>
                <a:gd name="connsiteX780" fmla="*/ 8920453 w 11218359"/>
                <a:gd name="connsiteY780" fmla="*/ 797757 h 797756"/>
                <a:gd name="connsiteX781" fmla="*/ 8931883 w 11218359"/>
                <a:gd name="connsiteY781" fmla="*/ 797757 h 797756"/>
                <a:gd name="connsiteX782" fmla="*/ 8943313 w 11218359"/>
                <a:gd name="connsiteY782" fmla="*/ 797757 h 797756"/>
                <a:gd name="connsiteX783" fmla="*/ 8954791 w 11218359"/>
                <a:gd name="connsiteY783" fmla="*/ 797757 h 797756"/>
                <a:gd name="connsiteX784" fmla="*/ 8966220 w 11218359"/>
                <a:gd name="connsiteY784" fmla="*/ 797757 h 797756"/>
                <a:gd name="connsiteX785" fmla="*/ 8977651 w 11218359"/>
                <a:gd name="connsiteY785" fmla="*/ 797757 h 797756"/>
                <a:gd name="connsiteX786" fmla="*/ 8989080 w 11218359"/>
                <a:gd name="connsiteY786" fmla="*/ 797757 h 797756"/>
                <a:gd name="connsiteX787" fmla="*/ 9000511 w 11218359"/>
                <a:gd name="connsiteY787" fmla="*/ 797757 h 797756"/>
                <a:gd name="connsiteX788" fmla="*/ 9011988 w 11218359"/>
                <a:gd name="connsiteY788" fmla="*/ 797757 h 797756"/>
                <a:gd name="connsiteX789" fmla="*/ 9023418 w 11218359"/>
                <a:gd name="connsiteY789" fmla="*/ 797757 h 797756"/>
                <a:gd name="connsiteX790" fmla="*/ 9034849 w 11218359"/>
                <a:gd name="connsiteY790" fmla="*/ 797757 h 797756"/>
                <a:gd name="connsiteX791" fmla="*/ 9046278 w 11218359"/>
                <a:gd name="connsiteY791" fmla="*/ 797757 h 797756"/>
                <a:gd name="connsiteX792" fmla="*/ 9057709 w 11218359"/>
                <a:gd name="connsiteY792" fmla="*/ 797757 h 797756"/>
                <a:gd name="connsiteX793" fmla="*/ 9069186 w 11218359"/>
                <a:gd name="connsiteY793" fmla="*/ 797757 h 797756"/>
                <a:gd name="connsiteX794" fmla="*/ 9080615 w 11218359"/>
                <a:gd name="connsiteY794" fmla="*/ 797757 h 797756"/>
                <a:gd name="connsiteX795" fmla="*/ 9092046 w 11218359"/>
                <a:gd name="connsiteY795" fmla="*/ 797757 h 797756"/>
                <a:gd name="connsiteX796" fmla="*/ 9103476 w 11218359"/>
                <a:gd name="connsiteY796" fmla="*/ 797757 h 797756"/>
                <a:gd name="connsiteX797" fmla="*/ 9114906 w 11218359"/>
                <a:gd name="connsiteY797" fmla="*/ 797757 h 797756"/>
                <a:gd name="connsiteX798" fmla="*/ 9126384 w 11218359"/>
                <a:gd name="connsiteY798" fmla="*/ 797757 h 797756"/>
                <a:gd name="connsiteX799" fmla="*/ 9137813 w 11218359"/>
                <a:gd name="connsiteY799" fmla="*/ 797757 h 797756"/>
                <a:gd name="connsiteX800" fmla="*/ 9149244 w 11218359"/>
                <a:gd name="connsiteY800" fmla="*/ 797757 h 797756"/>
                <a:gd name="connsiteX801" fmla="*/ 9160673 w 11218359"/>
                <a:gd name="connsiteY801" fmla="*/ 797757 h 797756"/>
                <a:gd name="connsiteX802" fmla="*/ 9172104 w 11218359"/>
                <a:gd name="connsiteY802" fmla="*/ 797757 h 797756"/>
                <a:gd name="connsiteX803" fmla="*/ 9183581 w 11218359"/>
                <a:gd name="connsiteY803" fmla="*/ 797757 h 797756"/>
                <a:gd name="connsiteX804" fmla="*/ 9195011 w 11218359"/>
                <a:gd name="connsiteY804" fmla="*/ 797757 h 797756"/>
                <a:gd name="connsiteX805" fmla="*/ 9206442 w 11218359"/>
                <a:gd name="connsiteY805" fmla="*/ 797757 h 797756"/>
                <a:gd name="connsiteX806" fmla="*/ 9217871 w 11218359"/>
                <a:gd name="connsiteY806" fmla="*/ 797757 h 797756"/>
                <a:gd name="connsiteX807" fmla="*/ 9229301 w 11218359"/>
                <a:gd name="connsiteY807" fmla="*/ 797757 h 797756"/>
                <a:gd name="connsiteX808" fmla="*/ 9240779 w 11218359"/>
                <a:gd name="connsiteY808" fmla="*/ 797757 h 797756"/>
                <a:gd name="connsiteX809" fmla="*/ 9252209 w 11218359"/>
                <a:gd name="connsiteY809" fmla="*/ 797757 h 797756"/>
                <a:gd name="connsiteX810" fmla="*/ 9263639 w 11218359"/>
                <a:gd name="connsiteY810" fmla="*/ 797757 h 797756"/>
                <a:gd name="connsiteX811" fmla="*/ 9275069 w 11218359"/>
                <a:gd name="connsiteY811" fmla="*/ 797757 h 797756"/>
                <a:gd name="connsiteX812" fmla="*/ 9286498 w 11218359"/>
                <a:gd name="connsiteY812" fmla="*/ 797757 h 797756"/>
                <a:gd name="connsiteX813" fmla="*/ 9297977 w 11218359"/>
                <a:gd name="connsiteY813" fmla="*/ 797757 h 797756"/>
                <a:gd name="connsiteX814" fmla="*/ 9309406 w 11218359"/>
                <a:gd name="connsiteY814" fmla="*/ 797757 h 797756"/>
                <a:gd name="connsiteX815" fmla="*/ 9320837 w 11218359"/>
                <a:gd name="connsiteY815" fmla="*/ 797757 h 797756"/>
                <a:gd name="connsiteX816" fmla="*/ 9332266 w 11218359"/>
                <a:gd name="connsiteY816" fmla="*/ 797757 h 797756"/>
                <a:gd name="connsiteX817" fmla="*/ 9343696 w 11218359"/>
                <a:gd name="connsiteY817" fmla="*/ 797757 h 797756"/>
                <a:gd name="connsiteX818" fmla="*/ 9355174 w 11218359"/>
                <a:gd name="connsiteY818" fmla="*/ 797757 h 797756"/>
                <a:gd name="connsiteX819" fmla="*/ 9366604 w 11218359"/>
                <a:gd name="connsiteY819" fmla="*/ 797757 h 797756"/>
                <a:gd name="connsiteX820" fmla="*/ 9378035 w 11218359"/>
                <a:gd name="connsiteY820" fmla="*/ 797757 h 797756"/>
                <a:gd name="connsiteX821" fmla="*/ 9389464 w 11218359"/>
                <a:gd name="connsiteY821" fmla="*/ 797757 h 797756"/>
                <a:gd name="connsiteX822" fmla="*/ 9400894 w 11218359"/>
                <a:gd name="connsiteY822" fmla="*/ 797757 h 797756"/>
                <a:gd name="connsiteX823" fmla="*/ 9412372 w 11218359"/>
                <a:gd name="connsiteY823" fmla="*/ 797757 h 797756"/>
                <a:gd name="connsiteX824" fmla="*/ 9423802 w 11218359"/>
                <a:gd name="connsiteY824" fmla="*/ 797757 h 797756"/>
                <a:gd name="connsiteX825" fmla="*/ 9435232 w 11218359"/>
                <a:gd name="connsiteY825" fmla="*/ 797757 h 797756"/>
                <a:gd name="connsiteX826" fmla="*/ 9446662 w 11218359"/>
                <a:gd name="connsiteY826" fmla="*/ 797757 h 797756"/>
                <a:gd name="connsiteX827" fmla="*/ 9458091 w 11218359"/>
                <a:gd name="connsiteY827" fmla="*/ 797757 h 797756"/>
                <a:gd name="connsiteX828" fmla="*/ 9469570 w 11218359"/>
                <a:gd name="connsiteY828" fmla="*/ 797757 h 797756"/>
                <a:gd name="connsiteX829" fmla="*/ 9480999 w 11218359"/>
                <a:gd name="connsiteY829" fmla="*/ 797757 h 797756"/>
                <a:gd name="connsiteX830" fmla="*/ 9492429 w 11218359"/>
                <a:gd name="connsiteY830" fmla="*/ 797757 h 797756"/>
                <a:gd name="connsiteX831" fmla="*/ 9503859 w 11218359"/>
                <a:gd name="connsiteY831" fmla="*/ 797757 h 797756"/>
                <a:gd name="connsiteX832" fmla="*/ 9515289 w 11218359"/>
                <a:gd name="connsiteY832" fmla="*/ 797757 h 797756"/>
                <a:gd name="connsiteX833" fmla="*/ 9526767 w 11218359"/>
                <a:gd name="connsiteY833" fmla="*/ 797757 h 797756"/>
                <a:gd name="connsiteX834" fmla="*/ 9538197 w 11218359"/>
                <a:gd name="connsiteY834" fmla="*/ 797757 h 797756"/>
                <a:gd name="connsiteX835" fmla="*/ 9549626 w 11218359"/>
                <a:gd name="connsiteY835" fmla="*/ 797757 h 797756"/>
                <a:gd name="connsiteX836" fmla="*/ 9561057 w 11218359"/>
                <a:gd name="connsiteY836" fmla="*/ 797757 h 797756"/>
                <a:gd name="connsiteX837" fmla="*/ 9572487 w 11218359"/>
                <a:gd name="connsiteY837" fmla="*/ 797757 h 797756"/>
                <a:gd name="connsiteX838" fmla="*/ 9583965 w 11218359"/>
                <a:gd name="connsiteY838" fmla="*/ 797757 h 797756"/>
                <a:gd name="connsiteX839" fmla="*/ 9595395 w 11218359"/>
                <a:gd name="connsiteY839" fmla="*/ 797757 h 797756"/>
                <a:gd name="connsiteX840" fmla="*/ 9606824 w 11218359"/>
                <a:gd name="connsiteY840" fmla="*/ 797757 h 797756"/>
                <a:gd name="connsiteX841" fmla="*/ 9618255 w 11218359"/>
                <a:gd name="connsiteY841" fmla="*/ 797757 h 797756"/>
                <a:gd name="connsiteX842" fmla="*/ 9629684 w 11218359"/>
                <a:gd name="connsiteY842" fmla="*/ 797757 h 797756"/>
                <a:gd name="connsiteX843" fmla="*/ 9641163 w 11218359"/>
                <a:gd name="connsiteY843" fmla="*/ 797757 h 797756"/>
                <a:gd name="connsiteX844" fmla="*/ 9652592 w 11218359"/>
                <a:gd name="connsiteY844" fmla="*/ 797757 h 797756"/>
                <a:gd name="connsiteX845" fmla="*/ 9664022 w 11218359"/>
                <a:gd name="connsiteY845" fmla="*/ 797757 h 797756"/>
                <a:gd name="connsiteX846" fmla="*/ 9675452 w 11218359"/>
                <a:gd name="connsiteY846" fmla="*/ 797757 h 797756"/>
                <a:gd name="connsiteX847" fmla="*/ 9686882 w 11218359"/>
                <a:gd name="connsiteY847" fmla="*/ 797757 h 797756"/>
                <a:gd name="connsiteX848" fmla="*/ 9698360 w 11218359"/>
                <a:gd name="connsiteY848" fmla="*/ 797757 h 797756"/>
                <a:gd name="connsiteX849" fmla="*/ 9709790 w 11218359"/>
                <a:gd name="connsiteY849" fmla="*/ 797757 h 797756"/>
                <a:gd name="connsiteX850" fmla="*/ 9721219 w 11218359"/>
                <a:gd name="connsiteY850" fmla="*/ 797757 h 797756"/>
                <a:gd name="connsiteX851" fmla="*/ 9732650 w 11218359"/>
                <a:gd name="connsiteY851" fmla="*/ 797757 h 797756"/>
                <a:gd name="connsiteX852" fmla="*/ 9744080 w 11218359"/>
                <a:gd name="connsiteY852" fmla="*/ 797757 h 797756"/>
                <a:gd name="connsiteX853" fmla="*/ 9755557 w 11218359"/>
                <a:gd name="connsiteY853" fmla="*/ 797757 h 797756"/>
                <a:gd name="connsiteX854" fmla="*/ 9766988 w 11218359"/>
                <a:gd name="connsiteY854" fmla="*/ 797757 h 797756"/>
                <a:gd name="connsiteX855" fmla="*/ 9778417 w 11218359"/>
                <a:gd name="connsiteY855" fmla="*/ 797757 h 797756"/>
                <a:gd name="connsiteX856" fmla="*/ 9789848 w 11218359"/>
                <a:gd name="connsiteY856" fmla="*/ 797757 h 797756"/>
                <a:gd name="connsiteX857" fmla="*/ 9801277 w 11218359"/>
                <a:gd name="connsiteY857" fmla="*/ 797757 h 797756"/>
                <a:gd name="connsiteX858" fmla="*/ 9812755 w 11218359"/>
                <a:gd name="connsiteY858" fmla="*/ 797757 h 797756"/>
                <a:gd name="connsiteX859" fmla="*/ 9824185 w 11218359"/>
                <a:gd name="connsiteY859" fmla="*/ 797757 h 797756"/>
                <a:gd name="connsiteX860" fmla="*/ 9835615 w 11218359"/>
                <a:gd name="connsiteY860" fmla="*/ 797757 h 797756"/>
                <a:gd name="connsiteX861" fmla="*/ 9847045 w 11218359"/>
                <a:gd name="connsiteY861" fmla="*/ 797757 h 797756"/>
                <a:gd name="connsiteX862" fmla="*/ 9858475 w 11218359"/>
                <a:gd name="connsiteY862" fmla="*/ 797757 h 797756"/>
                <a:gd name="connsiteX863" fmla="*/ 9869952 w 11218359"/>
                <a:gd name="connsiteY863" fmla="*/ 797757 h 797756"/>
                <a:gd name="connsiteX864" fmla="*/ 9881383 w 11218359"/>
                <a:gd name="connsiteY864" fmla="*/ 797757 h 797756"/>
                <a:gd name="connsiteX865" fmla="*/ 9892812 w 11218359"/>
                <a:gd name="connsiteY865" fmla="*/ 797757 h 797756"/>
                <a:gd name="connsiteX866" fmla="*/ 9904243 w 11218359"/>
                <a:gd name="connsiteY866" fmla="*/ 797757 h 797756"/>
                <a:gd name="connsiteX867" fmla="*/ 9915673 w 11218359"/>
                <a:gd name="connsiteY867" fmla="*/ 797757 h 797756"/>
                <a:gd name="connsiteX868" fmla="*/ 9927102 w 11218359"/>
                <a:gd name="connsiteY868" fmla="*/ 797757 h 797756"/>
                <a:gd name="connsiteX869" fmla="*/ 9938581 w 11218359"/>
                <a:gd name="connsiteY869" fmla="*/ 797757 h 797756"/>
                <a:gd name="connsiteX870" fmla="*/ 9950010 w 11218359"/>
                <a:gd name="connsiteY870" fmla="*/ 797757 h 797756"/>
                <a:gd name="connsiteX871" fmla="*/ 9961441 w 11218359"/>
                <a:gd name="connsiteY871" fmla="*/ 797757 h 797756"/>
                <a:gd name="connsiteX872" fmla="*/ 9972870 w 11218359"/>
                <a:gd name="connsiteY872" fmla="*/ 797757 h 797756"/>
                <a:gd name="connsiteX873" fmla="*/ 9984300 w 11218359"/>
                <a:gd name="connsiteY873" fmla="*/ 797757 h 797756"/>
                <a:gd name="connsiteX874" fmla="*/ 9995778 w 11218359"/>
                <a:gd name="connsiteY874" fmla="*/ 797757 h 797756"/>
                <a:gd name="connsiteX875" fmla="*/ 10007208 w 11218359"/>
                <a:gd name="connsiteY875" fmla="*/ 797757 h 797756"/>
                <a:gd name="connsiteX876" fmla="*/ 10018638 w 11218359"/>
                <a:gd name="connsiteY876" fmla="*/ 797757 h 797756"/>
                <a:gd name="connsiteX877" fmla="*/ 10030068 w 11218359"/>
                <a:gd name="connsiteY877" fmla="*/ 797757 h 797756"/>
                <a:gd name="connsiteX878" fmla="*/ 10041498 w 11218359"/>
                <a:gd name="connsiteY878" fmla="*/ 797757 h 797756"/>
                <a:gd name="connsiteX879" fmla="*/ 10052976 w 11218359"/>
                <a:gd name="connsiteY879" fmla="*/ 797757 h 797756"/>
                <a:gd name="connsiteX880" fmla="*/ 10064405 w 11218359"/>
                <a:gd name="connsiteY880" fmla="*/ 797757 h 797756"/>
                <a:gd name="connsiteX881" fmla="*/ 10075835 w 11218359"/>
                <a:gd name="connsiteY881" fmla="*/ 797757 h 797756"/>
                <a:gd name="connsiteX882" fmla="*/ 10087266 w 11218359"/>
                <a:gd name="connsiteY882" fmla="*/ 797757 h 797756"/>
                <a:gd name="connsiteX883" fmla="*/ 10098695 w 11218359"/>
                <a:gd name="connsiteY883" fmla="*/ 797757 h 797756"/>
                <a:gd name="connsiteX884" fmla="*/ 10110174 w 11218359"/>
                <a:gd name="connsiteY884" fmla="*/ 797757 h 797756"/>
                <a:gd name="connsiteX885" fmla="*/ 10121603 w 11218359"/>
                <a:gd name="connsiteY885" fmla="*/ 797757 h 797756"/>
                <a:gd name="connsiteX886" fmla="*/ 10133033 w 11218359"/>
                <a:gd name="connsiteY886" fmla="*/ 797757 h 797756"/>
                <a:gd name="connsiteX887" fmla="*/ 10144463 w 11218359"/>
                <a:gd name="connsiteY887" fmla="*/ 797757 h 797756"/>
                <a:gd name="connsiteX888" fmla="*/ 10155893 w 11218359"/>
                <a:gd name="connsiteY888" fmla="*/ 797757 h 797756"/>
                <a:gd name="connsiteX889" fmla="*/ 10167371 w 11218359"/>
                <a:gd name="connsiteY889" fmla="*/ 797757 h 797756"/>
                <a:gd name="connsiteX890" fmla="*/ 10178801 w 11218359"/>
                <a:gd name="connsiteY890" fmla="*/ 797757 h 797756"/>
                <a:gd name="connsiteX891" fmla="*/ 10190230 w 11218359"/>
                <a:gd name="connsiteY891" fmla="*/ 797757 h 797756"/>
                <a:gd name="connsiteX892" fmla="*/ 10201661 w 11218359"/>
                <a:gd name="connsiteY892" fmla="*/ 797757 h 797756"/>
                <a:gd name="connsiteX893" fmla="*/ 10213091 w 11218359"/>
                <a:gd name="connsiteY893" fmla="*/ 797757 h 797756"/>
                <a:gd name="connsiteX894" fmla="*/ 10224569 w 11218359"/>
                <a:gd name="connsiteY894" fmla="*/ 797757 h 797756"/>
                <a:gd name="connsiteX895" fmla="*/ 10235998 w 11218359"/>
                <a:gd name="connsiteY895" fmla="*/ 797757 h 797756"/>
                <a:gd name="connsiteX896" fmla="*/ 10247428 w 11218359"/>
                <a:gd name="connsiteY896" fmla="*/ 797757 h 797756"/>
                <a:gd name="connsiteX897" fmla="*/ 10258859 w 11218359"/>
                <a:gd name="connsiteY897" fmla="*/ 797757 h 797756"/>
                <a:gd name="connsiteX898" fmla="*/ 10270288 w 11218359"/>
                <a:gd name="connsiteY898" fmla="*/ 797757 h 797756"/>
                <a:gd name="connsiteX899" fmla="*/ 10281767 w 11218359"/>
                <a:gd name="connsiteY899" fmla="*/ 797757 h 797756"/>
                <a:gd name="connsiteX900" fmla="*/ 10293196 w 11218359"/>
                <a:gd name="connsiteY900" fmla="*/ 797757 h 797756"/>
                <a:gd name="connsiteX901" fmla="*/ 10304626 w 11218359"/>
                <a:gd name="connsiteY901" fmla="*/ 797757 h 797756"/>
                <a:gd name="connsiteX902" fmla="*/ 10316056 w 11218359"/>
                <a:gd name="connsiteY902" fmla="*/ 797757 h 797756"/>
                <a:gd name="connsiteX903" fmla="*/ 10327486 w 11218359"/>
                <a:gd name="connsiteY903" fmla="*/ 797757 h 797756"/>
                <a:gd name="connsiteX904" fmla="*/ 10338963 w 11218359"/>
                <a:gd name="connsiteY904" fmla="*/ 797757 h 797756"/>
                <a:gd name="connsiteX905" fmla="*/ 10350394 w 11218359"/>
                <a:gd name="connsiteY905" fmla="*/ 797757 h 797756"/>
                <a:gd name="connsiteX906" fmla="*/ 10361823 w 11218359"/>
                <a:gd name="connsiteY906" fmla="*/ 797757 h 797756"/>
                <a:gd name="connsiteX907" fmla="*/ 10373254 w 11218359"/>
                <a:gd name="connsiteY907" fmla="*/ 797757 h 797756"/>
                <a:gd name="connsiteX908" fmla="*/ 10384684 w 11218359"/>
                <a:gd name="connsiteY908" fmla="*/ 797757 h 797756"/>
                <a:gd name="connsiteX909" fmla="*/ 10396161 w 11218359"/>
                <a:gd name="connsiteY909" fmla="*/ 797757 h 797756"/>
                <a:gd name="connsiteX910" fmla="*/ 10407591 w 11218359"/>
                <a:gd name="connsiteY910" fmla="*/ 797757 h 797756"/>
                <a:gd name="connsiteX911" fmla="*/ 10419021 w 11218359"/>
                <a:gd name="connsiteY911" fmla="*/ 797757 h 797756"/>
                <a:gd name="connsiteX912" fmla="*/ 10430452 w 11218359"/>
                <a:gd name="connsiteY912" fmla="*/ 797757 h 797756"/>
                <a:gd name="connsiteX913" fmla="*/ 10441881 w 11218359"/>
                <a:gd name="connsiteY913" fmla="*/ 797757 h 797756"/>
                <a:gd name="connsiteX914" fmla="*/ 10453358 w 11218359"/>
                <a:gd name="connsiteY914" fmla="*/ 797757 h 797756"/>
                <a:gd name="connsiteX915" fmla="*/ 10464789 w 11218359"/>
                <a:gd name="connsiteY915" fmla="*/ 797757 h 797756"/>
                <a:gd name="connsiteX916" fmla="*/ 10476219 w 11218359"/>
                <a:gd name="connsiteY916" fmla="*/ 797757 h 797756"/>
                <a:gd name="connsiteX917" fmla="*/ 10487649 w 11218359"/>
                <a:gd name="connsiteY917" fmla="*/ 797757 h 797756"/>
                <a:gd name="connsiteX918" fmla="*/ 10499079 w 11218359"/>
                <a:gd name="connsiteY918" fmla="*/ 797757 h 797756"/>
                <a:gd name="connsiteX919" fmla="*/ 10510556 w 11218359"/>
                <a:gd name="connsiteY919" fmla="*/ 797757 h 797756"/>
                <a:gd name="connsiteX920" fmla="*/ 10521987 w 11218359"/>
                <a:gd name="connsiteY920" fmla="*/ 745174 h 797756"/>
                <a:gd name="connsiteX921" fmla="*/ 10533416 w 11218359"/>
                <a:gd name="connsiteY921" fmla="*/ 99155 h 797756"/>
                <a:gd name="connsiteX922" fmla="*/ 10544847 w 11218359"/>
                <a:gd name="connsiteY922" fmla="*/ 165263 h 797756"/>
                <a:gd name="connsiteX923" fmla="*/ 10556277 w 11218359"/>
                <a:gd name="connsiteY923" fmla="*/ 211836 h 797756"/>
                <a:gd name="connsiteX924" fmla="*/ 10567754 w 11218359"/>
                <a:gd name="connsiteY924" fmla="*/ 359069 h 797756"/>
                <a:gd name="connsiteX925" fmla="*/ 10579184 w 11218359"/>
                <a:gd name="connsiteY925" fmla="*/ 274934 h 797756"/>
                <a:gd name="connsiteX926" fmla="*/ 10590614 w 11218359"/>
                <a:gd name="connsiteY926" fmla="*/ 228362 h 797756"/>
                <a:gd name="connsiteX927" fmla="*/ 10602045 w 11218359"/>
                <a:gd name="connsiteY927" fmla="*/ 103665 h 797756"/>
                <a:gd name="connsiteX928" fmla="*/ 10613474 w 11218359"/>
                <a:gd name="connsiteY928" fmla="*/ 238877 h 797756"/>
                <a:gd name="connsiteX929" fmla="*/ 10624951 w 11218359"/>
                <a:gd name="connsiteY929" fmla="*/ 240382 h 797756"/>
                <a:gd name="connsiteX930" fmla="*/ 10636382 w 11218359"/>
                <a:gd name="connsiteY930" fmla="*/ 320007 h 797756"/>
                <a:gd name="connsiteX931" fmla="*/ 10647812 w 11218359"/>
                <a:gd name="connsiteY931" fmla="*/ 360569 h 797756"/>
                <a:gd name="connsiteX932" fmla="*/ 10659241 w 11218359"/>
                <a:gd name="connsiteY932" fmla="*/ 244888 h 797756"/>
                <a:gd name="connsiteX933" fmla="*/ 10670672 w 11218359"/>
                <a:gd name="connsiteY933" fmla="*/ 0 h 797756"/>
                <a:gd name="connsiteX934" fmla="*/ 10682149 w 11218359"/>
                <a:gd name="connsiteY934" fmla="*/ 52583 h 797756"/>
                <a:gd name="connsiteX935" fmla="*/ 10693580 w 11218359"/>
                <a:gd name="connsiteY935" fmla="*/ 42067 h 797756"/>
                <a:gd name="connsiteX936" fmla="*/ 10705009 w 11218359"/>
                <a:gd name="connsiteY936" fmla="*/ 58593 h 797756"/>
                <a:gd name="connsiteX937" fmla="*/ 10716439 w 11218359"/>
                <a:gd name="connsiteY937" fmla="*/ 148738 h 797756"/>
                <a:gd name="connsiteX938" fmla="*/ 10727870 w 11218359"/>
                <a:gd name="connsiteY938" fmla="*/ 359069 h 797756"/>
                <a:gd name="connsiteX939" fmla="*/ 10739347 w 11218359"/>
                <a:gd name="connsiteY939" fmla="*/ 220851 h 797756"/>
                <a:gd name="connsiteX940" fmla="*/ 10750778 w 11218359"/>
                <a:gd name="connsiteY940" fmla="*/ 85634 h 797756"/>
                <a:gd name="connsiteX941" fmla="*/ 10762207 w 11218359"/>
                <a:gd name="connsiteY941" fmla="*/ 90145 h 797756"/>
                <a:gd name="connsiteX942" fmla="*/ 10773637 w 11218359"/>
                <a:gd name="connsiteY942" fmla="*/ 78124 h 797756"/>
                <a:gd name="connsiteX943" fmla="*/ 10785067 w 11218359"/>
                <a:gd name="connsiteY943" fmla="*/ 306486 h 797756"/>
                <a:gd name="connsiteX944" fmla="*/ 10796544 w 11218359"/>
                <a:gd name="connsiteY944" fmla="*/ 338033 h 797756"/>
                <a:gd name="connsiteX945" fmla="*/ 10807975 w 11218359"/>
                <a:gd name="connsiteY945" fmla="*/ 217846 h 797756"/>
                <a:gd name="connsiteX946" fmla="*/ 10819405 w 11218359"/>
                <a:gd name="connsiteY946" fmla="*/ 241883 h 797756"/>
                <a:gd name="connsiteX947" fmla="*/ 10830834 w 11218359"/>
                <a:gd name="connsiteY947" fmla="*/ 208831 h 797756"/>
                <a:gd name="connsiteX948" fmla="*/ 10842265 w 11218359"/>
                <a:gd name="connsiteY948" fmla="*/ 301976 h 797756"/>
                <a:gd name="connsiteX949" fmla="*/ 10853742 w 11218359"/>
                <a:gd name="connsiteY949" fmla="*/ 312491 h 797756"/>
                <a:gd name="connsiteX950" fmla="*/ 10865173 w 11218359"/>
                <a:gd name="connsiteY950" fmla="*/ 303481 h 797756"/>
                <a:gd name="connsiteX951" fmla="*/ 10876602 w 11218359"/>
                <a:gd name="connsiteY951" fmla="*/ 682076 h 797756"/>
                <a:gd name="connsiteX952" fmla="*/ 10888032 w 11218359"/>
                <a:gd name="connsiteY952" fmla="*/ 775221 h 797756"/>
                <a:gd name="connsiteX953" fmla="*/ 10899463 w 11218359"/>
                <a:gd name="connsiteY953" fmla="*/ 679071 h 797756"/>
                <a:gd name="connsiteX954" fmla="*/ 10910892 w 11218359"/>
                <a:gd name="connsiteY954" fmla="*/ 796257 h 797756"/>
                <a:gd name="connsiteX955" fmla="*/ 10922369 w 11218359"/>
                <a:gd name="connsiteY955" fmla="*/ 797757 h 797756"/>
                <a:gd name="connsiteX956" fmla="*/ 10933800 w 11218359"/>
                <a:gd name="connsiteY956" fmla="*/ 797757 h 797756"/>
                <a:gd name="connsiteX957" fmla="*/ 10945230 w 11218359"/>
                <a:gd name="connsiteY957" fmla="*/ 797757 h 797756"/>
                <a:gd name="connsiteX958" fmla="*/ 10956660 w 11218359"/>
                <a:gd name="connsiteY958" fmla="*/ 797757 h 797756"/>
                <a:gd name="connsiteX959" fmla="*/ 10968090 w 11218359"/>
                <a:gd name="connsiteY959" fmla="*/ 797757 h 797756"/>
                <a:gd name="connsiteX960" fmla="*/ 10979567 w 11218359"/>
                <a:gd name="connsiteY960" fmla="*/ 796257 h 797756"/>
                <a:gd name="connsiteX961" fmla="*/ 10990998 w 11218359"/>
                <a:gd name="connsiteY961" fmla="*/ 794752 h 797756"/>
                <a:gd name="connsiteX962" fmla="*/ 11002427 w 11218359"/>
                <a:gd name="connsiteY962" fmla="*/ 797757 h 797756"/>
                <a:gd name="connsiteX963" fmla="*/ 11013858 w 11218359"/>
                <a:gd name="connsiteY963" fmla="*/ 796257 h 797756"/>
                <a:gd name="connsiteX964" fmla="*/ 11025287 w 11218359"/>
                <a:gd name="connsiteY964" fmla="*/ 797757 h 797756"/>
                <a:gd name="connsiteX965" fmla="*/ 11036765 w 11218359"/>
                <a:gd name="connsiteY965" fmla="*/ 797757 h 797756"/>
                <a:gd name="connsiteX966" fmla="*/ 11048195 w 11218359"/>
                <a:gd name="connsiteY966" fmla="*/ 797757 h 797756"/>
                <a:gd name="connsiteX967" fmla="*/ 11059625 w 11218359"/>
                <a:gd name="connsiteY967" fmla="*/ 796257 h 797756"/>
                <a:gd name="connsiteX968" fmla="*/ 11071056 w 11218359"/>
                <a:gd name="connsiteY968" fmla="*/ 751184 h 797756"/>
                <a:gd name="connsiteX969" fmla="*/ 11082485 w 11218359"/>
                <a:gd name="connsiteY969" fmla="*/ 797757 h 797756"/>
                <a:gd name="connsiteX970" fmla="*/ 11093962 w 11218359"/>
                <a:gd name="connsiteY970" fmla="*/ 797757 h 797756"/>
                <a:gd name="connsiteX971" fmla="*/ 11105393 w 11218359"/>
                <a:gd name="connsiteY971" fmla="*/ 797757 h 797756"/>
                <a:gd name="connsiteX972" fmla="*/ 11116823 w 11218359"/>
                <a:gd name="connsiteY972" fmla="*/ 797757 h 797756"/>
                <a:gd name="connsiteX973" fmla="*/ 11128253 w 11218359"/>
                <a:gd name="connsiteY973" fmla="*/ 797757 h 797756"/>
                <a:gd name="connsiteX974" fmla="*/ 11139683 w 11218359"/>
                <a:gd name="connsiteY974" fmla="*/ 797757 h 797756"/>
                <a:gd name="connsiteX975" fmla="*/ 11151160 w 11218359"/>
                <a:gd name="connsiteY975" fmla="*/ 797757 h 797756"/>
                <a:gd name="connsiteX976" fmla="*/ 11162591 w 11218359"/>
                <a:gd name="connsiteY976" fmla="*/ 797757 h 797756"/>
                <a:gd name="connsiteX977" fmla="*/ 11174020 w 11218359"/>
                <a:gd name="connsiteY977" fmla="*/ 797757 h 797756"/>
                <a:gd name="connsiteX978" fmla="*/ 11185451 w 11218359"/>
                <a:gd name="connsiteY978" fmla="*/ 797757 h 797756"/>
                <a:gd name="connsiteX979" fmla="*/ 11196881 w 11218359"/>
                <a:gd name="connsiteY979" fmla="*/ 797757 h 797756"/>
                <a:gd name="connsiteX980" fmla="*/ 11208358 w 11218359"/>
                <a:gd name="connsiteY980" fmla="*/ 797757 h 797756"/>
                <a:gd name="connsiteX981" fmla="*/ 11218359 w 11218359"/>
                <a:gd name="connsiteY981" fmla="*/ 797757 h 797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797756">
                  <a:moveTo>
                    <a:pt x="0" y="797757"/>
                  </a:moveTo>
                  <a:lnTo>
                    <a:pt x="9149" y="797757"/>
                  </a:lnTo>
                  <a:lnTo>
                    <a:pt x="20588" y="797757"/>
                  </a:lnTo>
                  <a:lnTo>
                    <a:pt x="32028" y="797757"/>
                  </a:lnTo>
                  <a:lnTo>
                    <a:pt x="43467" y="797757"/>
                  </a:lnTo>
                  <a:lnTo>
                    <a:pt x="54907" y="797757"/>
                  </a:lnTo>
                  <a:lnTo>
                    <a:pt x="66346" y="797757"/>
                  </a:lnTo>
                  <a:lnTo>
                    <a:pt x="77786" y="797757"/>
                  </a:lnTo>
                  <a:lnTo>
                    <a:pt x="89225" y="797757"/>
                  </a:lnTo>
                  <a:lnTo>
                    <a:pt x="100665" y="797757"/>
                  </a:lnTo>
                  <a:lnTo>
                    <a:pt x="112104" y="797757"/>
                  </a:lnTo>
                  <a:lnTo>
                    <a:pt x="123544" y="797757"/>
                  </a:lnTo>
                  <a:lnTo>
                    <a:pt x="134979" y="797757"/>
                  </a:lnTo>
                  <a:lnTo>
                    <a:pt x="146423" y="797757"/>
                  </a:lnTo>
                  <a:lnTo>
                    <a:pt x="157858" y="797757"/>
                  </a:lnTo>
                  <a:lnTo>
                    <a:pt x="169297" y="797757"/>
                  </a:lnTo>
                  <a:lnTo>
                    <a:pt x="180737" y="797757"/>
                  </a:lnTo>
                  <a:lnTo>
                    <a:pt x="192176" y="797757"/>
                  </a:lnTo>
                  <a:lnTo>
                    <a:pt x="203616" y="797757"/>
                  </a:lnTo>
                  <a:lnTo>
                    <a:pt x="215055" y="797757"/>
                  </a:lnTo>
                  <a:lnTo>
                    <a:pt x="226495" y="797757"/>
                  </a:lnTo>
                  <a:lnTo>
                    <a:pt x="237935" y="797757"/>
                  </a:lnTo>
                  <a:lnTo>
                    <a:pt x="249374" y="797757"/>
                  </a:lnTo>
                  <a:lnTo>
                    <a:pt x="260814" y="797757"/>
                  </a:lnTo>
                  <a:lnTo>
                    <a:pt x="272253" y="797757"/>
                  </a:lnTo>
                  <a:lnTo>
                    <a:pt x="283693" y="797757"/>
                  </a:lnTo>
                  <a:lnTo>
                    <a:pt x="295132" y="797757"/>
                  </a:lnTo>
                  <a:lnTo>
                    <a:pt x="306572" y="797757"/>
                  </a:lnTo>
                  <a:lnTo>
                    <a:pt x="318011" y="797757"/>
                  </a:lnTo>
                  <a:lnTo>
                    <a:pt x="329451" y="797757"/>
                  </a:lnTo>
                  <a:lnTo>
                    <a:pt x="340890" y="797757"/>
                  </a:lnTo>
                  <a:lnTo>
                    <a:pt x="352330" y="797757"/>
                  </a:lnTo>
                  <a:lnTo>
                    <a:pt x="363769" y="797757"/>
                  </a:lnTo>
                  <a:lnTo>
                    <a:pt x="375209" y="797757"/>
                  </a:lnTo>
                  <a:lnTo>
                    <a:pt x="386648" y="797757"/>
                  </a:lnTo>
                  <a:lnTo>
                    <a:pt x="398088" y="797757"/>
                  </a:lnTo>
                  <a:lnTo>
                    <a:pt x="409527" y="797757"/>
                  </a:lnTo>
                  <a:lnTo>
                    <a:pt x="420967" y="797757"/>
                  </a:lnTo>
                  <a:lnTo>
                    <a:pt x="432406" y="797757"/>
                  </a:lnTo>
                  <a:lnTo>
                    <a:pt x="443846" y="797757"/>
                  </a:lnTo>
                  <a:lnTo>
                    <a:pt x="455285" y="797757"/>
                  </a:lnTo>
                  <a:lnTo>
                    <a:pt x="466725" y="797757"/>
                  </a:lnTo>
                  <a:lnTo>
                    <a:pt x="478165" y="797757"/>
                  </a:lnTo>
                  <a:lnTo>
                    <a:pt x="489604" y="797757"/>
                  </a:lnTo>
                  <a:lnTo>
                    <a:pt x="501044" y="797757"/>
                  </a:lnTo>
                  <a:lnTo>
                    <a:pt x="512483" y="797757"/>
                  </a:lnTo>
                  <a:lnTo>
                    <a:pt x="523923" y="797757"/>
                  </a:lnTo>
                  <a:lnTo>
                    <a:pt x="535362" y="797757"/>
                  </a:lnTo>
                  <a:lnTo>
                    <a:pt x="546802" y="797757"/>
                  </a:lnTo>
                  <a:lnTo>
                    <a:pt x="558241" y="797757"/>
                  </a:lnTo>
                  <a:lnTo>
                    <a:pt x="569681" y="797757"/>
                  </a:lnTo>
                  <a:lnTo>
                    <a:pt x="581120" y="797757"/>
                  </a:lnTo>
                  <a:lnTo>
                    <a:pt x="592560" y="797757"/>
                  </a:lnTo>
                  <a:lnTo>
                    <a:pt x="603999" y="797757"/>
                  </a:lnTo>
                  <a:lnTo>
                    <a:pt x="615439" y="797757"/>
                  </a:lnTo>
                  <a:lnTo>
                    <a:pt x="626878" y="797757"/>
                  </a:lnTo>
                  <a:lnTo>
                    <a:pt x="638318" y="797757"/>
                  </a:lnTo>
                  <a:lnTo>
                    <a:pt x="649757" y="797757"/>
                  </a:lnTo>
                  <a:lnTo>
                    <a:pt x="661192" y="797757"/>
                  </a:lnTo>
                  <a:lnTo>
                    <a:pt x="672632" y="797757"/>
                  </a:lnTo>
                  <a:lnTo>
                    <a:pt x="684071" y="797757"/>
                  </a:lnTo>
                  <a:lnTo>
                    <a:pt x="695511" y="797757"/>
                  </a:lnTo>
                  <a:lnTo>
                    <a:pt x="706950" y="797757"/>
                  </a:lnTo>
                  <a:lnTo>
                    <a:pt x="718390" y="797757"/>
                  </a:lnTo>
                  <a:lnTo>
                    <a:pt x="729829" y="797757"/>
                  </a:lnTo>
                  <a:lnTo>
                    <a:pt x="741269" y="797757"/>
                  </a:lnTo>
                  <a:lnTo>
                    <a:pt x="752708" y="797757"/>
                  </a:lnTo>
                  <a:lnTo>
                    <a:pt x="764148" y="797757"/>
                  </a:lnTo>
                  <a:lnTo>
                    <a:pt x="775587" y="797757"/>
                  </a:lnTo>
                  <a:lnTo>
                    <a:pt x="787027" y="797757"/>
                  </a:lnTo>
                  <a:lnTo>
                    <a:pt x="798467" y="797757"/>
                  </a:lnTo>
                  <a:lnTo>
                    <a:pt x="809906" y="797757"/>
                  </a:lnTo>
                  <a:lnTo>
                    <a:pt x="821346" y="797757"/>
                  </a:lnTo>
                  <a:lnTo>
                    <a:pt x="832785" y="797757"/>
                  </a:lnTo>
                  <a:lnTo>
                    <a:pt x="844225" y="797757"/>
                  </a:lnTo>
                  <a:lnTo>
                    <a:pt x="855664" y="797757"/>
                  </a:lnTo>
                  <a:lnTo>
                    <a:pt x="867104" y="797757"/>
                  </a:lnTo>
                  <a:lnTo>
                    <a:pt x="878543" y="797757"/>
                  </a:lnTo>
                  <a:lnTo>
                    <a:pt x="889983" y="797757"/>
                  </a:lnTo>
                  <a:lnTo>
                    <a:pt x="901422" y="797757"/>
                  </a:lnTo>
                  <a:lnTo>
                    <a:pt x="912862" y="797757"/>
                  </a:lnTo>
                  <a:lnTo>
                    <a:pt x="924301" y="797757"/>
                  </a:lnTo>
                  <a:lnTo>
                    <a:pt x="935741" y="797757"/>
                  </a:lnTo>
                  <a:lnTo>
                    <a:pt x="947180" y="797757"/>
                  </a:lnTo>
                  <a:lnTo>
                    <a:pt x="958620" y="797757"/>
                  </a:lnTo>
                  <a:lnTo>
                    <a:pt x="970059" y="797757"/>
                  </a:lnTo>
                  <a:lnTo>
                    <a:pt x="981499" y="797757"/>
                  </a:lnTo>
                  <a:lnTo>
                    <a:pt x="992938" y="797757"/>
                  </a:lnTo>
                  <a:lnTo>
                    <a:pt x="1004378" y="797757"/>
                  </a:lnTo>
                  <a:lnTo>
                    <a:pt x="1015818" y="797757"/>
                  </a:lnTo>
                  <a:lnTo>
                    <a:pt x="1027257" y="797757"/>
                  </a:lnTo>
                  <a:lnTo>
                    <a:pt x="1038697" y="797757"/>
                  </a:lnTo>
                  <a:lnTo>
                    <a:pt x="1050136" y="797757"/>
                  </a:lnTo>
                  <a:lnTo>
                    <a:pt x="1061576" y="797757"/>
                  </a:lnTo>
                  <a:lnTo>
                    <a:pt x="1073015" y="797757"/>
                  </a:lnTo>
                  <a:lnTo>
                    <a:pt x="1084455" y="797757"/>
                  </a:lnTo>
                  <a:lnTo>
                    <a:pt x="1095894" y="797757"/>
                  </a:lnTo>
                  <a:lnTo>
                    <a:pt x="1107334" y="797757"/>
                  </a:lnTo>
                  <a:lnTo>
                    <a:pt x="1118773" y="797757"/>
                  </a:lnTo>
                  <a:lnTo>
                    <a:pt x="1130213" y="797757"/>
                  </a:lnTo>
                  <a:lnTo>
                    <a:pt x="1141652" y="797757"/>
                  </a:lnTo>
                  <a:lnTo>
                    <a:pt x="1153092" y="797757"/>
                  </a:lnTo>
                  <a:lnTo>
                    <a:pt x="1164531" y="797757"/>
                  </a:lnTo>
                  <a:lnTo>
                    <a:pt x="1175971" y="797757"/>
                  </a:lnTo>
                  <a:lnTo>
                    <a:pt x="1187406" y="797757"/>
                  </a:lnTo>
                  <a:lnTo>
                    <a:pt x="1198845" y="797757"/>
                  </a:lnTo>
                  <a:lnTo>
                    <a:pt x="1210285" y="797757"/>
                  </a:lnTo>
                  <a:lnTo>
                    <a:pt x="1221724" y="797757"/>
                  </a:lnTo>
                  <a:lnTo>
                    <a:pt x="1233164" y="797757"/>
                  </a:lnTo>
                  <a:lnTo>
                    <a:pt x="1244603" y="797757"/>
                  </a:lnTo>
                  <a:lnTo>
                    <a:pt x="1256043" y="797757"/>
                  </a:lnTo>
                  <a:lnTo>
                    <a:pt x="1267482" y="797757"/>
                  </a:lnTo>
                  <a:lnTo>
                    <a:pt x="1278922" y="797757"/>
                  </a:lnTo>
                  <a:lnTo>
                    <a:pt x="1290361" y="797757"/>
                  </a:lnTo>
                  <a:lnTo>
                    <a:pt x="1301801" y="797757"/>
                  </a:lnTo>
                  <a:lnTo>
                    <a:pt x="1313240" y="797757"/>
                  </a:lnTo>
                  <a:lnTo>
                    <a:pt x="1324680" y="797757"/>
                  </a:lnTo>
                  <a:lnTo>
                    <a:pt x="1336120" y="797757"/>
                  </a:lnTo>
                  <a:lnTo>
                    <a:pt x="1347559" y="797757"/>
                  </a:lnTo>
                  <a:lnTo>
                    <a:pt x="1358999" y="797757"/>
                  </a:lnTo>
                  <a:lnTo>
                    <a:pt x="1370438" y="797757"/>
                  </a:lnTo>
                  <a:lnTo>
                    <a:pt x="1381878" y="797757"/>
                  </a:lnTo>
                  <a:lnTo>
                    <a:pt x="1393317" y="797757"/>
                  </a:lnTo>
                  <a:lnTo>
                    <a:pt x="1404757" y="797757"/>
                  </a:lnTo>
                  <a:lnTo>
                    <a:pt x="1416196" y="797757"/>
                  </a:lnTo>
                  <a:lnTo>
                    <a:pt x="1427636" y="797757"/>
                  </a:lnTo>
                  <a:lnTo>
                    <a:pt x="1439075" y="797757"/>
                  </a:lnTo>
                  <a:lnTo>
                    <a:pt x="1450515" y="797757"/>
                  </a:lnTo>
                  <a:lnTo>
                    <a:pt x="1461954" y="797757"/>
                  </a:lnTo>
                  <a:lnTo>
                    <a:pt x="1473394" y="797757"/>
                  </a:lnTo>
                  <a:lnTo>
                    <a:pt x="1484833" y="797757"/>
                  </a:lnTo>
                  <a:lnTo>
                    <a:pt x="1496273" y="797757"/>
                  </a:lnTo>
                  <a:lnTo>
                    <a:pt x="1507712" y="797757"/>
                  </a:lnTo>
                  <a:lnTo>
                    <a:pt x="1519152" y="797757"/>
                  </a:lnTo>
                  <a:lnTo>
                    <a:pt x="1530591" y="797757"/>
                  </a:lnTo>
                  <a:lnTo>
                    <a:pt x="1542031" y="797757"/>
                  </a:lnTo>
                  <a:lnTo>
                    <a:pt x="1553471" y="797757"/>
                  </a:lnTo>
                  <a:lnTo>
                    <a:pt x="1564910" y="797757"/>
                  </a:lnTo>
                  <a:lnTo>
                    <a:pt x="1576349" y="797757"/>
                  </a:lnTo>
                  <a:lnTo>
                    <a:pt x="1587789" y="797757"/>
                  </a:lnTo>
                  <a:lnTo>
                    <a:pt x="1599229" y="797757"/>
                  </a:lnTo>
                  <a:lnTo>
                    <a:pt x="1610668" y="797757"/>
                  </a:lnTo>
                  <a:lnTo>
                    <a:pt x="1622107" y="797757"/>
                  </a:lnTo>
                  <a:lnTo>
                    <a:pt x="1633547" y="797757"/>
                  </a:lnTo>
                  <a:lnTo>
                    <a:pt x="1644987" y="797757"/>
                  </a:lnTo>
                  <a:lnTo>
                    <a:pt x="1656426" y="797757"/>
                  </a:lnTo>
                  <a:lnTo>
                    <a:pt x="1667866" y="797757"/>
                  </a:lnTo>
                  <a:lnTo>
                    <a:pt x="1679305" y="797757"/>
                  </a:lnTo>
                  <a:lnTo>
                    <a:pt x="1690745" y="797757"/>
                  </a:lnTo>
                  <a:lnTo>
                    <a:pt x="1702184" y="797757"/>
                  </a:lnTo>
                  <a:lnTo>
                    <a:pt x="1713619" y="797757"/>
                  </a:lnTo>
                  <a:lnTo>
                    <a:pt x="1725063" y="797757"/>
                  </a:lnTo>
                  <a:lnTo>
                    <a:pt x="1736498" y="797757"/>
                  </a:lnTo>
                  <a:lnTo>
                    <a:pt x="1747938" y="797757"/>
                  </a:lnTo>
                  <a:lnTo>
                    <a:pt x="1759377" y="797757"/>
                  </a:lnTo>
                  <a:lnTo>
                    <a:pt x="1770817" y="797757"/>
                  </a:lnTo>
                  <a:lnTo>
                    <a:pt x="1782256" y="797757"/>
                  </a:lnTo>
                  <a:lnTo>
                    <a:pt x="1793696" y="797757"/>
                  </a:lnTo>
                  <a:lnTo>
                    <a:pt x="1805135" y="797757"/>
                  </a:lnTo>
                  <a:lnTo>
                    <a:pt x="1816575" y="797757"/>
                  </a:lnTo>
                  <a:lnTo>
                    <a:pt x="1828014" y="797757"/>
                  </a:lnTo>
                  <a:lnTo>
                    <a:pt x="1839454" y="797757"/>
                  </a:lnTo>
                  <a:lnTo>
                    <a:pt x="1850893" y="797757"/>
                  </a:lnTo>
                  <a:lnTo>
                    <a:pt x="1862333" y="797757"/>
                  </a:lnTo>
                  <a:lnTo>
                    <a:pt x="1873772" y="797757"/>
                  </a:lnTo>
                  <a:lnTo>
                    <a:pt x="1885212" y="797757"/>
                  </a:lnTo>
                  <a:lnTo>
                    <a:pt x="1896651" y="797757"/>
                  </a:lnTo>
                  <a:lnTo>
                    <a:pt x="1908091" y="797757"/>
                  </a:lnTo>
                  <a:lnTo>
                    <a:pt x="1919531" y="797757"/>
                  </a:lnTo>
                  <a:lnTo>
                    <a:pt x="1930970" y="797757"/>
                  </a:lnTo>
                  <a:lnTo>
                    <a:pt x="1942409" y="797757"/>
                  </a:lnTo>
                  <a:lnTo>
                    <a:pt x="1953849" y="797757"/>
                  </a:lnTo>
                  <a:lnTo>
                    <a:pt x="1965289" y="797757"/>
                  </a:lnTo>
                  <a:lnTo>
                    <a:pt x="1976728" y="797757"/>
                  </a:lnTo>
                  <a:lnTo>
                    <a:pt x="1988168" y="797757"/>
                  </a:lnTo>
                  <a:lnTo>
                    <a:pt x="1999607" y="797757"/>
                  </a:lnTo>
                  <a:lnTo>
                    <a:pt x="2011047" y="797757"/>
                  </a:lnTo>
                  <a:lnTo>
                    <a:pt x="2022486" y="797757"/>
                  </a:lnTo>
                  <a:lnTo>
                    <a:pt x="2033926" y="797757"/>
                  </a:lnTo>
                  <a:lnTo>
                    <a:pt x="2045365" y="797757"/>
                  </a:lnTo>
                  <a:lnTo>
                    <a:pt x="2056805" y="797757"/>
                  </a:lnTo>
                  <a:lnTo>
                    <a:pt x="2068244" y="797757"/>
                  </a:lnTo>
                  <a:lnTo>
                    <a:pt x="2079684" y="797757"/>
                  </a:lnTo>
                  <a:lnTo>
                    <a:pt x="2091123" y="797757"/>
                  </a:lnTo>
                  <a:lnTo>
                    <a:pt x="2102563" y="797757"/>
                  </a:lnTo>
                  <a:lnTo>
                    <a:pt x="2114002" y="797757"/>
                  </a:lnTo>
                  <a:lnTo>
                    <a:pt x="2125442" y="797757"/>
                  </a:lnTo>
                  <a:lnTo>
                    <a:pt x="2136882" y="797757"/>
                  </a:lnTo>
                  <a:lnTo>
                    <a:pt x="2148321" y="797757"/>
                  </a:lnTo>
                  <a:lnTo>
                    <a:pt x="2159760" y="797757"/>
                  </a:lnTo>
                  <a:lnTo>
                    <a:pt x="2171200" y="797757"/>
                  </a:lnTo>
                  <a:lnTo>
                    <a:pt x="2182640" y="797757"/>
                  </a:lnTo>
                  <a:lnTo>
                    <a:pt x="2194079" y="797757"/>
                  </a:lnTo>
                  <a:lnTo>
                    <a:pt x="2205519" y="797757"/>
                  </a:lnTo>
                  <a:lnTo>
                    <a:pt x="2216958" y="797757"/>
                  </a:lnTo>
                  <a:lnTo>
                    <a:pt x="2228393" y="797757"/>
                  </a:lnTo>
                  <a:lnTo>
                    <a:pt x="2239837" y="797757"/>
                  </a:lnTo>
                  <a:lnTo>
                    <a:pt x="2251272" y="797757"/>
                  </a:lnTo>
                  <a:lnTo>
                    <a:pt x="2262716" y="797757"/>
                  </a:lnTo>
                  <a:lnTo>
                    <a:pt x="2274151" y="797757"/>
                  </a:lnTo>
                  <a:lnTo>
                    <a:pt x="2285591" y="797757"/>
                  </a:lnTo>
                  <a:lnTo>
                    <a:pt x="2297030" y="797757"/>
                  </a:lnTo>
                  <a:lnTo>
                    <a:pt x="2308470" y="797757"/>
                  </a:lnTo>
                  <a:lnTo>
                    <a:pt x="2319909" y="797757"/>
                  </a:lnTo>
                  <a:lnTo>
                    <a:pt x="2331349" y="797757"/>
                  </a:lnTo>
                  <a:lnTo>
                    <a:pt x="2342788" y="797757"/>
                  </a:lnTo>
                  <a:lnTo>
                    <a:pt x="2354228" y="797757"/>
                  </a:lnTo>
                  <a:lnTo>
                    <a:pt x="2365667" y="797757"/>
                  </a:lnTo>
                  <a:lnTo>
                    <a:pt x="2377107" y="797757"/>
                  </a:lnTo>
                  <a:lnTo>
                    <a:pt x="2388546" y="797757"/>
                  </a:lnTo>
                  <a:lnTo>
                    <a:pt x="2399986" y="797757"/>
                  </a:lnTo>
                  <a:lnTo>
                    <a:pt x="2411425" y="797757"/>
                  </a:lnTo>
                  <a:lnTo>
                    <a:pt x="2422865" y="797757"/>
                  </a:lnTo>
                  <a:lnTo>
                    <a:pt x="2434304" y="797757"/>
                  </a:lnTo>
                  <a:lnTo>
                    <a:pt x="2445744" y="797757"/>
                  </a:lnTo>
                  <a:lnTo>
                    <a:pt x="2457184" y="797757"/>
                  </a:lnTo>
                  <a:lnTo>
                    <a:pt x="2468623" y="797757"/>
                  </a:lnTo>
                  <a:lnTo>
                    <a:pt x="2480062" y="797757"/>
                  </a:lnTo>
                  <a:lnTo>
                    <a:pt x="2491502" y="797757"/>
                  </a:lnTo>
                  <a:lnTo>
                    <a:pt x="2502942" y="797757"/>
                  </a:lnTo>
                  <a:lnTo>
                    <a:pt x="2514381" y="797757"/>
                  </a:lnTo>
                  <a:lnTo>
                    <a:pt x="2525821" y="797757"/>
                  </a:lnTo>
                  <a:lnTo>
                    <a:pt x="2537260" y="797757"/>
                  </a:lnTo>
                  <a:lnTo>
                    <a:pt x="2548700" y="797757"/>
                  </a:lnTo>
                  <a:lnTo>
                    <a:pt x="2560139" y="797757"/>
                  </a:lnTo>
                  <a:lnTo>
                    <a:pt x="2571579" y="797757"/>
                  </a:lnTo>
                  <a:lnTo>
                    <a:pt x="2583018" y="797757"/>
                  </a:lnTo>
                  <a:lnTo>
                    <a:pt x="2594458" y="797757"/>
                  </a:lnTo>
                  <a:lnTo>
                    <a:pt x="2605897" y="797757"/>
                  </a:lnTo>
                  <a:lnTo>
                    <a:pt x="2617337" y="797757"/>
                  </a:lnTo>
                  <a:lnTo>
                    <a:pt x="2628776" y="797757"/>
                  </a:lnTo>
                  <a:lnTo>
                    <a:pt x="2640216" y="797757"/>
                  </a:lnTo>
                  <a:lnTo>
                    <a:pt x="2651655" y="797757"/>
                  </a:lnTo>
                  <a:lnTo>
                    <a:pt x="2663095" y="797757"/>
                  </a:lnTo>
                  <a:lnTo>
                    <a:pt x="2674535" y="797757"/>
                  </a:lnTo>
                  <a:lnTo>
                    <a:pt x="2685974" y="797757"/>
                  </a:lnTo>
                  <a:lnTo>
                    <a:pt x="2697413" y="797757"/>
                  </a:lnTo>
                  <a:lnTo>
                    <a:pt x="2708853" y="797757"/>
                  </a:lnTo>
                  <a:lnTo>
                    <a:pt x="2720293" y="797757"/>
                  </a:lnTo>
                  <a:lnTo>
                    <a:pt x="2731727" y="797757"/>
                  </a:lnTo>
                  <a:lnTo>
                    <a:pt x="2743172" y="797757"/>
                  </a:lnTo>
                  <a:lnTo>
                    <a:pt x="2754611" y="797757"/>
                  </a:lnTo>
                  <a:lnTo>
                    <a:pt x="2766046" y="797757"/>
                  </a:lnTo>
                  <a:lnTo>
                    <a:pt x="2777490" y="797757"/>
                  </a:lnTo>
                  <a:lnTo>
                    <a:pt x="2788925" y="797757"/>
                  </a:lnTo>
                  <a:lnTo>
                    <a:pt x="2800364" y="797757"/>
                  </a:lnTo>
                  <a:lnTo>
                    <a:pt x="2811804" y="797757"/>
                  </a:lnTo>
                  <a:lnTo>
                    <a:pt x="2823243" y="797757"/>
                  </a:lnTo>
                  <a:lnTo>
                    <a:pt x="2834683" y="797757"/>
                  </a:lnTo>
                  <a:lnTo>
                    <a:pt x="2846123" y="797757"/>
                  </a:lnTo>
                  <a:lnTo>
                    <a:pt x="2857562" y="797757"/>
                  </a:lnTo>
                  <a:lnTo>
                    <a:pt x="2869001" y="797757"/>
                  </a:lnTo>
                  <a:lnTo>
                    <a:pt x="2880441" y="797757"/>
                  </a:lnTo>
                  <a:lnTo>
                    <a:pt x="2891881" y="797757"/>
                  </a:lnTo>
                  <a:lnTo>
                    <a:pt x="2903320" y="797757"/>
                  </a:lnTo>
                  <a:lnTo>
                    <a:pt x="2914760" y="797757"/>
                  </a:lnTo>
                  <a:lnTo>
                    <a:pt x="2926199" y="797757"/>
                  </a:lnTo>
                  <a:lnTo>
                    <a:pt x="2937639" y="797757"/>
                  </a:lnTo>
                  <a:lnTo>
                    <a:pt x="2949078" y="797757"/>
                  </a:lnTo>
                  <a:lnTo>
                    <a:pt x="2960518" y="797757"/>
                  </a:lnTo>
                  <a:lnTo>
                    <a:pt x="2971957" y="797757"/>
                  </a:lnTo>
                  <a:lnTo>
                    <a:pt x="2983397" y="797757"/>
                  </a:lnTo>
                  <a:lnTo>
                    <a:pt x="2994837" y="797757"/>
                  </a:lnTo>
                  <a:lnTo>
                    <a:pt x="3006276" y="797757"/>
                  </a:lnTo>
                  <a:lnTo>
                    <a:pt x="3017715" y="797757"/>
                  </a:lnTo>
                  <a:lnTo>
                    <a:pt x="3029155" y="797757"/>
                  </a:lnTo>
                  <a:lnTo>
                    <a:pt x="3040594" y="797757"/>
                  </a:lnTo>
                  <a:lnTo>
                    <a:pt x="3052034" y="797757"/>
                  </a:lnTo>
                  <a:lnTo>
                    <a:pt x="3063474" y="797757"/>
                  </a:lnTo>
                  <a:lnTo>
                    <a:pt x="3074913" y="797757"/>
                  </a:lnTo>
                  <a:lnTo>
                    <a:pt x="3086352" y="797757"/>
                  </a:lnTo>
                  <a:lnTo>
                    <a:pt x="3097792" y="797757"/>
                  </a:lnTo>
                  <a:lnTo>
                    <a:pt x="3109232" y="797757"/>
                  </a:lnTo>
                  <a:lnTo>
                    <a:pt x="3120671" y="797757"/>
                  </a:lnTo>
                  <a:lnTo>
                    <a:pt x="3132111" y="797757"/>
                  </a:lnTo>
                  <a:lnTo>
                    <a:pt x="3143550" y="797757"/>
                  </a:lnTo>
                  <a:lnTo>
                    <a:pt x="3154990" y="797757"/>
                  </a:lnTo>
                  <a:lnTo>
                    <a:pt x="3166429" y="797757"/>
                  </a:lnTo>
                  <a:lnTo>
                    <a:pt x="3177869" y="797757"/>
                  </a:lnTo>
                  <a:lnTo>
                    <a:pt x="3189308" y="797757"/>
                  </a:lnTo>
                  <a:lnTo>
                    <a:pt x="3200748" y="797757"/>
                  </a:lnTo>
                  <a:lnTo>
                    <a:pt x="3212187" y="797757"/>
                  </a:lnTo>
                  <a:lnTo>
                    <a:pt x="3223627" y="797757"/>
                  </a:lnTo>
                  <a:lnTo>
                    <a:pt x="3235066" y="797757"/>
                  </a:lnTo>
                  <a:lnTo>
                    <a:pt x="3246501" y="797757"/>
                  </a:lnTo>
                  <a:lnTo>
                    <a:pt x="3257945" y="797757"/>
                  </a:lnTo>
                  <a:lnTo>
                    <a:pt x="3269385" y="797757"/>
                  </a:lnTo>
                  <a:lnTo>
                    <a:pt x="3280825" y="797757"/>
                  </a:lnTo>
                  <a:lnTo>
                    <a:pt x="3292264" y="797757"/>
                  </a:lnTo>
                  <a:lnTo>
                    <a:pt x="3303699" y="797757"/>
                  </a:lnTo>
                  <a:lnTo>
                    <a:pt x="3315143" y="797757"/>
                  </a:lnTo>
                  <a:lnTo>
                    <a:pt x="3326578" y="797757"/>
                  </a:lnTo>
                  <a:lnTo>
                    <a:pt x="3338017" y="797757"/>
                  </a:lnTo>
                  <a:lnTo>
                    <a:pt x="3349457" y="797757"/>
                  </a:lnTo>
                  <a:lnTo>
                    <a:pt x="3360896" y="797757"/>
                  </a:lnTo>
                  <a:lnTo>
                    <a:pt x="3372336" y="797757"/>
                  </a:lnTo>
                  <a:lnTo>
                    <a:pt x="3383776" y="797757"/>
                  </a:lnTo>
                  <a:lnTo>
                    <a:pt x="3395215" y="797757"/>
                  </a:lnTo>
                  <a:lnTo>
                    <a:pt x="3406654" y="797757"/>
                  </a:lnTo>
                  <a:lnTo>
                    <a:pt x="3418094" y="797757"/>
                  </a:lnTo>
                  <a:lnTo>
                    <a:pt x="3429534" y="797757"/>
                  </a:lnTo>
                  <a:lnTo>
                    <a:pt x="3440973" y="797757"/>
                  </a:lnTo>
                  <a:lnTo>
                    <a:pt x="3452413" y="797757"/>
                  </a:lnTo>
                  <a:lnTo>
                    <a:pt x="3463852" y="797757"/>
                  </a:lnTo>
                  <a:lnTo>
                    <a:pt x="3475292" y="797757"/>
                  </a:lnTo>
                  <a:lnTo>
                    <a:pt x="3486731" y="797757"/>
                  </a:lnTo>
                  <a:lnTo>
                    <a:pt x="3498171" y="797757"/>
                  </a:lnTo>
                  <a:lnTo>
                    <a:pt x="3509610" y="797757"/>
                  </a:lnTo>
                  <a:lnTo>
                    <a:pt x="3521050" y="797757"/>
                  </a:lnTo>
                  <a:lnTo>
                    <a:pt x="3532489" y="797757"/>
                  </a:lnTo>
                  <a:lnTo>
                    <a:pt x="3543929" y="797757"/>
                  </a:lnTo>
                  <a:lnTo>
                    <a:pt x="3555368" y="797757"/>
                  </a:lnTo>
                  <a:lnTo>
                    <a:pt x="3566808" y="797757"/>
                  </a:lnTo>
                  <a:lnTo>
                    <a:pt x="3578247" y="797757"/>
                  </a:lnTo>
                  <a:lnTo>
                    <a:pt x="3589687" y="797757"/>
                  </a:lnTo>
                  <a:lnTo>
                    <a:pt x="3601127" y="797757"/>
                  </a:lnTo>
                  <a:lnTo>
                    <a:pt x="3612566" y="797757"/>
                  </a:lnTo>
                  <a:lnTo>
                    <a:pt x="3624005" y="797757"/>
                  </a:lnTo>
                  <a:lnTo>
                    <a:pt x="3635445" y="797757"/>
                  </a:lnTo>
                  <a:lnTo>
                    <a:pt x="3646885" y="797757"/>
                  </a:lnTo>
                  <a:lnTo>
                    <a:pt x="3658324" y="797757"/>
                  </a:lnTo>
                  <a:lnTo>
                    <a:pt x="3669764" y="797757"/>
                  </a:lnTo>
                  <a:lnTo>
                    <a:pt x="3681203" y="797757"/>
                  </a:lnTo>
                  <a:lnTo>
                    <a:pt x="3692643" y="797757"/>
                  </a:lnTo>
                  <a:lnTo>
                    <a:pt x="3704082" y="797757"/>
                  </a:lnTo>
                  <a:lnTo>
                    <a:pt x="3715522" y="797757"/>
                  </a:lnTo>
                  <a:lnTo>
                    <a:pt x="3726961" y="797757"/>
                  </a:lnTo>
                  <a:lnTo>
                    <a:pt x="3738401" y="797757"/>
                  </a:lnTo>
                  <a:lnTo>
                    <a:pt x="3749840" y="797757"/>
                  </a:lnTo>
                  <a:lnTo>
                    <a:pt x="3761280" y="797757"/>
                  </a:lnTo>
                  <a:lnTo>
                    <a:pt x="3772719" y="797757"/>
                  </a:lnTo>
                  <a:lnTo>
                    <a:pt x="3784154" y="797757"/>
                  </a:lnTo>
                  <a:lnTo>
                    <a:pt x="3795598" y="797757"/>
                  </a:lnTo>
                  <a:lnTo>
                    <a:pt x="3807033" y="797757"/>
                  </a:lnTo>
                  <a:lnTo>
                    <a:pt x="3818473" y="797757"/>
                  </a:lnTo>
                  <a:lnTo>
                    <a:pt x="3829917" y="797757"/>
                  </a:lnTo>
                  <a:lnTo>
                    <a:pt x="3841352" y="797757"/>
                  </a:lnTo>
                  <a:lnTo>
                    <a:pt x="3852791" y="797757"/>
                  </a:lnTo>
                  <a:lnTo>
                    <a:pt x="3864231" y="797757"/>
                  </a:lnTo>
                  <a:lnTo>
                    <a:pt x="3875670" y="797757"/>
                  </a:lnTo>
                  <a:lnTo>
                    <a:pt x="3887110" y="797757"/>
                  </a:lnTo>
                  <a:lnTo>
                    <a:pt x="3898549" y="797757"/>
                  </a:lnTo>
                  <a:lnTo>
                    <a:pt x="3909989" y="797757"/>
                  </a:lnTo>
                  <a:lnTo>
                    <a:pt x="3921447" y="797757"/>
                  </a:lnTo>
                  <a:lnTo>
                    <a:pt x="3932878" y="797757"/>
                  </a:lnTo>
                  <a:lnTo>
                    <a:pt x="3944307" y="797757"/>
                  </a:lnTo>
                  <a:lnTo>
                    <a:pt x="3955737" y="797757"/>
                  </a:lnTo>
                  <a:lnTo>
                    <a:pt x="3967167" y="797757"/>
                  </a:lnTo>
                  <a:lnTo>
                    <a:pt x="3978645" y="797757"/>
                  </a:lnTo>
                  <a:lnTo>
                    <a:pt x="3990075" y="797757"/>
                  </a:lnTo>
                  <a:lnTo>
                    <a:pt x="4001505" y="797757"/>
                  </a:lnTo>
                  <a:lnTo>
                    <a:pt x="4012935" y="797757"/>
                  </a:lnTo>
                  <a:lnTo>
                    <a:pt x="4024365" y="797757"/>
                  </a:lnTo>
                  <a:lnTo>
                    <a:pt x="4035843" y="797757"/>
                  </a:lnTo>
                  <a:lnTo>
                    <a:pt x="4047273" y="797757"/>
                  </a:lnTo>
                  <a:lnTo>
                    <a:pt x="4058702" y="797757"/>
                  </a:lnTo>
                  <a:lnTo>
                    <a:pt x="4070133" y="797757"/>
                  </a:lnTo>
                  <a:lnTo>
                    <a:pt x="4081563" y="797757"/>
                  </a:lnTo>
                  <a:lnTo>
                    <a:pt x="4093040" y="797757"/>
                  </a:lnTo>
                  <a:lnTo>
                    <a:pt x="4104471" y="797757"/>
                  </a:lnTo>
                  <a:lnTo>
                    <a:pt x="4115900" y="797757"/>
                  </a:lnTo>
                  <a:lnTo>
                    <a:pt x="4127330" y="797757"/>
                  </a:lnTo>
                  <a:lnTo>
                    <a:pt x="4138760" y="797757"/>
                  </a:lnTo>
                  <a:lnTo>
                    <a:pt x="4150238" y="797757"/>
                  </a:lnTo>
                  <a:lnTo>
                    <a:pt x="4161668" y="797757"/>
                  </a:lnTo>
                  <a:lnTo>
                    <a:pt x="4173098" y="797757"/>
                  </a:lnTo>
                  <a:lnTo>
                    <a:pt x="4184528" y="797757"/>
                  </a:lnTo>
                  <a:lnTo>
                    <a:pt x="4195958" y="797757"/>
                  </a:lnTo>
                  <a:lnTo>
                    <a:pt x="4207436" y="797757"/>
                  </a:lnTo>
                  <a:lnTo>
                    <a:pt x="4218865" y="797757"/>
                  </a:lnTo>
                  <a:lnTo>
                    <a:pt x="4230296" y="797757"/>
                  </a:lnTo>
                  <a:lnTo>
                    <a:pt x="4241726" y="797757"/>
                  </a:lnTo>
                  <a:lnTo>
                    <a:pt x="4253156" y="797757"/>
                  </a:lnTo>
                  <a:lnTo>
                    <a:pt x="4264634" y="797757"/>
                  </a:lnTo>
                  <a:lnTo>
                    <a:pt x="4276063" y="797757"/>
                  </a:lnTo>
                  <a:lnTo>
                    <a:pt x="4287493" y="797757"/>
                  </a:lnTo>
                  <a:lnTo>
                    <a:pt x="4298923" y="797757"/>
                  </a:lnTo>
                  <a:lnTo>
                    <a:pt x="4310353" y="797757"/>
                  </a:lnTo>
                  <a:lnTo>
                    <a:pt x="4321831" y="797757"/>
                  </a:lnTo>
                  <a:lnTo>
                    <a:pt x="4333261" y="797757"/>
                  </a:lnTo>
                  <a:lnTo>
                    <a:pt x="4344691" y="797757"/>
                  </a:lnTo>
                  <a:lnTo>
                    <a:pt x="4356121" y="797757"/>
                  </a:lnTo>
                  <a:lnTo>
                    <a:pt x="4367551" y="797757"/>
                  </a:lnTo>
                  <a:lnTo>
                    <a:pt x="4379028" y="797757"/>
                  </a:lnTo>
                  <a:lnTo>
                    <a:pt x="4390458" y="797757"/>
                  </a:lnTo>
                  <a:lnTo>
                    <a:pt x="4401889" y="797757"/>
                  </a:lnTo>
                  <a:lnTo>
                    <a:pt x="4413319" y="797757"/>
                  </a:lnTo>
                  <a:lnTo>
                    <a:pt x="4424749" y="797757"/>
                  </a:lnTo>
                  <a:lnTo>
                    <a:pt x="4436226" y="797757"/>
                  </a:lnTo>
                  <a:lnTo>
                    <a:pt x="4447656" y="797757"/>
                  </a:lnTo>
                  <a:lnTo>
                    <a:pt x="4459086" y="797757"/>
                  </a:lnTo>
                  <a:lnTo>
                    <a:pt x="4470516" y="797757"/>
                  </a:lnTo>
                  <a:lnTo>
                    <a:pt x="4481946" y="797757"/>
                  </a:lnTo>
                  <a:lnTo>
                    <a:pt x="4493424" y="797757"/>
                  </a:lnTo>
                  <a:lnTo>
                    <a:pt x="4504854" y="797757"/>
                  </a:lnTo>
                  <a:lnTo>
                    <a:pt x="4516284" y="797757"/>
                  </a:lnTo>
                  <a:lnTo>
                    <a:pt x="4527714" y="797757"/>
                  </a:lnTo>
                  <a:lnTo>
                    <a:pt x="4539144" y="797757"/>
                  </a:lnTo>
                  <a:lnTo>
                    <a:pt x="4550621" y="797757"/>
                  </a:lnTo>
                  <a:lnTo>
                    <a:pt x="4562051" y="797757"/>
                  </a:lnTo>
                  <a:lnTo>
                    <a:pt x="4573482" y="797757"/>
                  </a:lnTo>
                  <a:lnTo>
                    <a:pt x="4584912" y="797757"/>
                  </a:lnTo>
                  <a:lnTo>
                    <a:pt x="4596341" y="797757"/>
                  </a:lnTo>
                  <a:lnTo>
                    <a:pt x="4607771" y="797757"/>
                  </a:lnTo>
                  <a:lnTo>
                    <a:pt x="4619249" y="797757"/>
                  </a:lnTo>
                  <a:lnTo>
                    <a:pt x="4630679" y="797757"/>
                  </a:lnTo>
                  <a:lnTo>
                    <a:pt x="4642109" y="797757"/>
                  </a:lnTo>
                  <a:lnTo>
                    <a:pt x="4653539" y="797757"/>
                  </a:lnTo>
                  <a:lnTo>
                    <a:pt x="4664969" y="797757"/>
                  </a:lnTo>
                  <a:lnTo>
                    <a:pt x="4676447" y="797757"/>
                  </a:lnTo>
                  <a:lnTo>
                    <a:pt x="4687877" y="797757"/>
                  </a:lnTo>
                  <a:lnTo>
                    <a:pt x="4699306" y="797757"/>
                  </a:lnTo>
                  <a:lnTo>
                    <a:pt x="4710737" y="797757"/>
                  </a:lnTo>
                  <a:lnTo>
                    <a:pt x="4722167" y="797757"/>
                  </a:lnTo>
                  <a:lnTo>
                    <a:pt x="4733644" y="797757"/>
                  </a:lnTo>
                  <a:lnTo>
                    <a:pt x="4745075" y="797757"/>
                  </a:lnTo>
                  <a:lnTo>
                    <a:pt x="4756504" y="797757"/>
                  </a:lnTo>
                  <a:lnTo>
                    <a:pt x="4767934" y="797757"/>
                  </a:lnTo>
                  <a:lnTo>
                    <a:pt x="4779364" y="797757"/>
                  </a:lnTo>
                  <a:lnTo>
                    <a:pt x="4790842" y="797757"/>
                  </a:lnTo>
                  <a:lnTo>
                    <a:pt x="4802272" y="797757"/>
                  </a:lnTo>
                  <a:lnTo>
                    <a:pt x="4813702" y="797757"/>
                  </a:lnTo>
                  <a:lnTo>
                    <a:pt x="4825132" y="797757"/>
                  </a:lnTo>
                  <a:lnTo>
                    <a:pt x="4836562" y="797757"/>
                  </a:lnTo>
                  <a:lnTo>
                    <a:pt x="4848040" y="797757"/>
                  </a:lnTo>
                  <a:lnTo>
                    <a:pt x="4859469" y="797757"/>
                  </a:lnTo>
                  <a:lnTo>
                    <a:pt x="4870899" y="797757"/>
                  </a:lnTo>
                  <a:lnTo>
                    <a:pt x="4882330" y="797757"/>
                  </a:lnTo>
                  <a:lnTo>
                    <a:pt x="4893760" y="797757"/>
                  </a:lnTo>
                  <a:lnTo>
                    <a:pt x="4905237" y="797757"/>
                  </a:lnTo>
                  <a:lnTo>
                    <a:pt x="4916667" y="797757"/>
                  </a:lnTo>
                  <a:lnTo>
                    <a:pt x="4928097" y="797757"/>
                  </a:lnTo>
                  <a:lnTo>
                    <a:pt x="4939527" y="797757"/>
                  </a:lnTo>
                  <a:lnTo>
                    <a:pt x="4950957" y="797757"/>
                  </a:lnTo>
                  <a:lnTo>
                    <a:pt x="4962435" y="797757"/>
                  </a:lnTo>
                  <a:lnTo>
                    <a:pt x="4973865" y="797757"/>
                  </a:lnTo>
                  <a:lnTo>
                    <a:pt x="4985295" y="797757"/>
                  </a:lnTo>
                  <a:lnTo>
                    <a:pt x="4996725" y="797757"/>
                  </a:lnTo>
                  <a:lnTo>
                    <a:pt x="5008155" y="797757"/>
                  </a:lnTo>
                  <a:lnTo>
                    <a:pt x="5019632" y="797757"/>
                  </a:lnTo>
                  <a:lnTo>
                    <a:pt x="5031062" y="797757"/>
                  </a:lnTo>
                  <a:lnTo>
                    <a:pt x="5042492" y="797757"/>
                  </a:lnTo>
                  <a:lnTo>
                    <a:pt x="5053923" y="797757"/>
                  </a:lnTo>
                  <a:lnTo>
                    <a:pt x="5065353" y="797757"/>
                  </a:lnTo>
                  <a:lnTo>
                    <a:pt x="5076830" y="797757"/>
                  </a:lnTo>
                  <a:lnTo>
                    <a:pt x="5088260" y="797757"/>
                  </a:lnTo>
                  <a:lnTo>
                    <a:pt x="5099690" y="797757"/>
                  </a:lnTo>
                  <a:lnTo>
                    <a:pt x="5111120" y="797757"/>
                  </a:lnTo>
                  <a:lnTo>
                    <a:pt x="5122550" y="797757"/>
                  </a:lnTo>
                  <a:lnTo>
                    <a:pt x="5134028" y="797757"/>
                  </a:lnTo>
                  <a:lnTo>
                    <a:pt x="5145458" y="797757"/>
                  </a:lnTo>
                  <a:lnTo>
                    <a:pt x="5156888" y="797757"/>
                  </a:lnTo>
                  <a:lnTo>
                    <a:pt x="5168318" y="797757"/>
                  </a:lnTo>
                  <a:lnTo>
                    <a:pt x="5179747" y="797757"/>
                  </a:lnTo>
                  <a:lnTo>
                    <a:pt x="5191225" y="797757"/>
                  </a:lnTo>
                  <a:lnTo>
                    <a:pt x="5202655" y="797757"/>
                  </a:lnTo>
                  <a:lnTo>
                    <a:pt x="5214085" y="797757"/>
                  </a:lnTo>
                  <a:lnTo>
                    <a:pt x="5225515" y="797757"/>
                  </a:lnTo>
                  <a:lnTo>
                    <a:pt x="5236945" y="797757"/>
                  </a:lnTo>
                  <a:lnTo>
                    <a:pt x="5248423" y="797757"/>
                  </a:lnTo>
                  <a:lnTo>
                    <a:pt x="5259853" y="797757"/>
                  </a:lnTo>
                  <a:lnTo>
                    <a:pt x="5271283" y="797757"/>
                  </a:lnTo>
                  <a:lnTo>
                    <a:pt x="5282713" y="797757"/>
                  </a:lnTo>
                  <a:lnTo>
                    <a:pt x="5294143" y="797757"/>
                  </a:lnTo>
                  <a:lnTo>
                    <a:pt x="5305621" y="797757"/>
                  </a:lnTo>
                  <a:lnTo>
                    <a:pt x="5317051" y="797757"/>
                  </a:lnTo>
                  <a:lnTo>
                    <a:pt x="5328481" y="797757"/>
                  </a:lnTo>
                  <a:lnTo>
                    <a:pt x="5339910" y="797757"/>
                  </a:lnTo>
                  <a:lnTo>
                    <a:pt x="5351340" y="797757"/>
                  </a:lnTo>
                  <a:lnTo>
                    <a:pt x="5362818" y="797757"/>
                  </a:lnTo>
                  <a:lnTo>
                    <a:pt x="5374248" y="797757"/>
                  </a:lnTo>
                  <a:lnTo>
                    <a:pt x="5385678" y="797757"/>
                  </a:lnTo>
                  <a:lnTo>
                    <a:pt x="5397108" y="797757"/>
                  </a:lnTo>
                  <a:lnTo>
                    <a:pt x="5408538" y="797757"/>
                  </a:lnTo>
                  <a:lnTo>
                    <a:pt x="5420016" y="797757"/>
                  </a:lnTo>
                  <a:lnTo>
                    <a:pt x="5431446" y="797757"/>
                  </a:lnTo>
                  <a:lnTo>
                    <a:pt x="5442876" y="797757"/>
                  </a:lnTo>
                  <a:lnTo>
                    <a:pt x="5454306" y="797757"/>
                  </a:lnTo>
                  <a:lnTo>
                    <a:pt x="5465736" y="797757"/>
                  </a:lnTo>
                  <a:lnTo>
                    <a:pt x="5477214" y="797757"/>
                  </a:lnTo>
                  <a:lnTo>
                    <a:pt x="5488643" y="797757"/>
                  </a:lnTo>
                  <a:lnTo>
                    <a:pt x="5500073" y="797757"/>
                  </a:lnTo>
                  <a:lnTo>
                    <a:pt x="5511503" y="797757"/>
                  </a:lnTo>
                  <a:lnTo>
                    <a:pt x="5522933" y="797757"/>
                  </a:lnTo>
                  <a:lnTo>
                    <a:pt x="5534411" y="797757"/>
                  </a:lnTo>
                  <a:lnTo>
                    <a:pt x="5545841" y="797757"/>
                  </a:lnTo>
                  <a:lnTo>
                    <a:pt x="5557271" y="797757"/>
                  </a:lnTo>
                  <a:lnTo>
                    <a:pt x="5568701" y="797757"/>
                  </a:lnTo>
                  <a:lnTo>
                    <a:pt x="5580131" y="797757"/>
                  </a:lnTo>
                  <a:lnTo>
                    <a:pt x="5591609" y="797757"/>
                  </a:lnTo>
                  <a:lnTo>
                    <a:pt x="5603038" y="797757"/>
                  </a:lnTo>
                  <a:lnTo>
                    <a:pt x="5614469" y="797757"/>
                  </a:lnTo>
                  <a:lnTo>
                    <a:pt x="5625899" y="797757"/>
                  </a:lnTo>
                  <a:lnTo>
                    <a:pt x="5637329" y="797757"/>
                  </a:lnTo>
                  <a:lnTo>
                    <a:pt x="5648759" y="797757"/>
                  </a:lnTo>
                  <a:lnTo>
                    <a:pt x="5660236" y="797757"/>
                  </a:lnTo>
                  <a:lnTo>
                    <a:pt x="5671666" y="797757"/>
                  </a:lnTo>
                  <a:lnTo>
                    <a:pt x="5683096" y="797757"/>
                  </a:lnTo>
                  <a:lnTo>
                    <a:pt x="5694526" y="797757"/>
                  </a:lnTo>
                  <a:lnTo>
                    <a:pt x="5705956" y="797757"/>
                  </a:lnTo>
                  <a:lnTo>
                    <a:pt x="5717434" y="797757"/>
                  </a:lnTo>
                  <a:lnTo>
                    <a:pt x="5728864" y="797757"/>
                  </a:lnTo>
                  <a:lnTo>
                    <a:pt x="5740294" y="797757"/>
                  </a:lnTo>
                  <a:lnTo>
                    <a:pt x="5751724" y="797757"/>
                  </a:lnTo>
                  <a:lnTo>
                    <a:pt x="5763154" y="797757"/>
                  </a:lnTo>
                  <a:lnTo>
                    <a:pt x="5774631" y="797757"/>
                  </a:lnTo>
                  <a:lnTo>
                    <a:pt x="5786062" y="797757"/>
                  </a:lnTo>
                  <a:lnTo>
                    <a:pt x="5797492" y="797757"/>
                  </a:lnTo>
                  <a:lnTo>
                    <a:pt x="5808921" y="797757"/>
                  </a:lnTo>
                  <a:lnTo>
                    <a:pt x="5820351" y="797757"/>
                  </a:lnTo>
                  <a:lnTo>
                    <a:pt x="5831829" y="797757"/>
                  </a:lnTo>
                  <a:lnTo>
                    <a:pt x="5843259" y="797757"/>
                  </a:lnTo>
                  <a:lnTo>
                    <a:pt x="5854689" y="797757"/>
                  </a:lnTo>
                  <a:lnTo>
                    <a:pt x="5866119" y="797757"/>
                  </a:lnTo>
                  <a:lnTo>
                    <a:pt x="5877549" y="797757"/>
                  </a:lnTo>
                  <a:lnTo>
                    <a:pt x="5889027" y="797757"/>
                  </a:lnTo>
                  <a:lnTo>
                    <a:pt x="5900457" y="797757"/>
                  </a:lnTo>
                  <a:lnTo>
                    <a:pt x="5911887" y="797757"/>
                  </a:lnTo>
                  <a:lnTo>
                    <a:pt x="5923317" y="797757"/>
                  </a:lnTo>
                  <a:lnTo>
                    <a:pt x="5934747" y="797757"/>
                  </a:lnTo>
                  <a:lnTo>
                    <a:pt x="5946225" y="797757"/>
                  </a:lnTo>
                  <a:lnTo>
                    <a:pt x="5957655" y="797757"/>
                  </a:lnTo>
                  <a:lnTo>
                    <a:pt x="5969084" y="797757"/>
                  </a:lnTo>
                  <a:lnTo>
                    <a:pt x="5980514" y="797757"/>
                  </a:lnTo>
                  <a:lnTo>
                    <a:pt x="5991944" y="797757"/>
                  </a:lnTo>
                  <a:lnTo>
                    <a:pt x="6003422" y="797757"/>
                  </a:lnTo>
                  <a:lnTo>
                    <a:pt x="6014852" y="797757"/>
                  </a:lnTo>
                  <a:lnTo>
                    <a:pt x="6026282" y="797757"/>
                  </a:lnTo>
                  <a:lnTo>
                    <a:pt x="6037712" y="797757"/>
                  </a:lnTo>
                  <a:lnTo>
                    <a:pt x="6049142" y="797757"/>
                  </a:lnTo>
                  <a:lnTo>
                    <a:pt x="6060620" y="797757"/>
                  </a:lnTo>
                  <a:lnTo>
                    <a:pt x="6072049" y="797757"/>
                  </a:lnTo>
                  <a:lnTo>
                    <a:pt x="6083480" y="797757"/>
                  </a:lnTo>
                  <a:lnTo>
                    <a:pt x="6094910" y="797757"/>
                  </a:lnTo>
                  <a:lnTo>
                    <a:pt x="6106340" y="797757"/>
                  </a:lnTo>
                  <a:lnTo>
                    <a:pt x="6117818" y="797757"/>
                  </a:lnTo>
                  <a:lnTo>
                    <a:pt x="6129247" y="797757"/>
                  </a:lnTo>
                  <a:lnTo>
                    <a:pt x="6140677" y="797757"/>
                  </a:lnTo>
                  <a:lnTo>
                    <a:pt x="6152107" y="797757"/>
                  </a:lnTo>
                  <a:lnTo>
                    <a:pt x="6163537" y="797757"/>
                  </a:lnTo>
                  <a:lnTo>
                    <a:pt x="6175015" y="797757"/>
                  </a:lnTo>
                  <a:lnTo>
                    <a:pt x="6186445" y="797757"/>
                  </a:lnTo>
                  <a:lnTo>
                    <a:pt x="6197875" y="797757"/>
                  </a:lnTo>
                  <a:lnTo>
                    <a:pt x="6209305" y="797757"/>
                  </a:lnTo>
                  <a:lnTo>
                    <a:pt x="6220735" y="797757"/>
                  </a:lnTo>
                  <a:lnTo>
                    <a:pt x="6232212" y="797757"/>
                  </a:lnTo>
                  <a:lnTo>
                    <a:pt x="6243642" y="797757"/>
                  </a:lnTo>
                  <a:lnTo>
                    <a:pt x="6255073" y="797757"/>
                  </a:lnTo>
                  <a:lnTo>
                    <a:pt x="6266503" y="797757"/>
                  </a:lnTo>
                  <a:lnTo>
                    <a:pt x="6277933" y="797757"/>
                  </a:lnTo>
                  <a:lnTo>
                    <a:pt x="6289410" y="797757"/>
                  </a:lnTo>
                  <a:lnTo>
                    <a:pt x="6300840" y="797757"/>
                  </a:lnTo>
                  <a:lnTo>
                    <a:pt x="6312270" y="797757"/>
                  </a:lnTo>
                  <a:lnTo>
                    <a:pt x="6323700" y="797757"/>
                  </a:lnTo>
                  <a:lnTo>
                    <a:pt x="6335130" y="797757"/>
                  </a:lnTo>
                  <a:lnTo>
                    <a:pt x="6346608" y="797757"/>
                  </a:lnTo>
                  <a:lnTo>
                    <a:pt x="6358038" y="797757"/>
                  </a:lnTo>
                  <a:lnTo>
                    <a:pt x="6369468" y="797757"/>
                  </a:lnTo>
                  <a:lnTo>
                    <a:pt x="6380898" y="797757"/>
                  </a:lnTo>
                  <a:lnTo>
                    <a:pt x="6392328" y="797757"/>
                  </a:lnTo>
                  <a:lnTo>
                    <a:pt x="6403805" y="797757"/>
                  </a:lnTo>
                  <a:lnTo>
                    <a:pt x="6415235" y="797757"/>
                  </a:lnTo>
                  <a:lnTo>
                    <a:pt x="6426666" y="797757"/>
                  </a:lnTo>
                  <a:lnTo>
                    <a:pt x="6438096" y="797757"/>
                  </a:lnTo>
                  <a:lnTo>
                    <a:pt x="6449525" y="797757"/>
                  </a:lnTo>
                  <a:lnTo>
                    <a:pt x="6461003" y="797757"/>
                  </a:lnTo>
                  <a:lnTo>
                    <a:pt x="6472433" y="797757"/>
                  </a:lnTo>
                  <a:lnTo>
                    <a:pt x="6483863" y="797757"/>
                  </a:lnTo>
                  <a:lnTo>
                    <a:pt x="6495293" y="797757"/>
                  </a:lnTo>
                  <a:lnTo>
                    <a:pt x="6506723" y="797757"/>
                  </a:lnTo>
                  <a:lnTo>
                    <a:pt x="6518201" y="797757"/>
                  </a:lnTo>
                  <a:lnTo>
                    <a:pt x="6529631" y="797757"/>
                  </a:lnTo>
                  <a:lnTo>
                    <a:pt x="6541061" y="797757"/>
                  </a:lnTo>
                  <a:lnTo>
                    <a:pt x="6552490" y="797757"/>
                  </a:lnTo>
                  <a:lnTo>
                    <a:pt x="6563921" y="797757"/>
                  </a:lnTo>
                  <a:lnTo>
                    <a:pt x="6575398" y="797757"/>
                  </a:lnTo>
                  <a:lnTo>
                    <a:pt x="6586828" y="797757"/>
                  </a:lnTo>
                  <a:lnTo>
                    <a:pt x="6598259" y="797757"/>
                  </a:lnTo>
                  <a:lnTo>
                    <a:pt x="6609688" y="797757"/>
                  </a:lnTo>
                  <a:lnTo>
                    <a:pt x="6621118" y="797757"/>
                  </a:lnTo>
                  <a:lnTo>
                    <a:pt x="6632596" y="797757"/>
                  </a:lnTo>
                  <a:lnTo>
                    <a:pt x="6644026" y="797757"/>
                  </a:lnTo>
                  <a:lnTo>
                    <a:pt x="6655456" y="797757"/>
                  </a:lnTo>
                  <a:lnTo>
                    <a:pt x="6666886" y="797757"/>
                  </a:lnTo>
                  <a:lnTo>
                    <a:pt x="6678316" y="797757"/>
                  </a:lnTo>
                  <a:lnTo>
                    <a:pt x="6689794" y="797757"/>
                  </a:lnTo>
                  <a:lnTo>
                    <a:pt x="6701224" y="797757"/>
                  </a:lnTo>
                  <a:lnTo>
                    <a:pt x="6712653" y="797757"/>
                  </a:lnTo>
                  <a:lnTo>
                    <a:pt x="6724083" y="797757"/>
                  </a:lnTo>
                  <a:lnTo>
                    <a:pt x="6735514" y="797757"/>
                  </a:lnTo>
                  <a:lnTo>
                    <a:pt x="6746944" y="797757"/>
                  </a:lnTo>
                  <a:lnTo>
                    <a:pt x="6758421" y="797757"/>
                  </a:lnTo>
                  <a:lnTo>
                    <a:pt x="6769851" y="797757"/>
                  </a:lnTo>
                  <a:lnTo>
                    <a:pt x="6781281" y="797757"/>
                  </a:lnTo>
                  <a:lnTo>
                    <a:pt x="6792711" y="797757"/>
                  </a:lnTo>
                  <a:lnTo>
                    <a:pt x="6804141" y="797757"/>
                  </a:lnTo>
                  <a:lnTo>
                    <a:pt x="6815619" y="797757"/>
                  </a:lnTo>
                  <a:lnTo>
                    <a:pt x="6827049" y="797757"/>
                  </a:lnTo>
                  <a:lnTo>
                    <a:pt x="6838479" y="797757"/>
                  </a:lnTo>
                  <a:lnTo>
                    <a:pt x="6849909" y="797757"/>
                  </a:lnTo>
                  <a:lnTo>
                    <a:pt x="6861339" y="797757"/>
                  </a:lnTo>
                  <a:lnTo>
                    <a:pt x="6872816" y="797757"/>
                  </a:lnTo>
                  <a:lnTo>
                    <a:pt x="6884246" y="797757"/>
                  </a:lnTo>
                  <a:lnTo>
                    <a:pt x="6895676" y="797757"/>
                  </a:lnTo>
                  <a:lnTo>
                    <a:pt x="6907107" y="797757"/>
                  </a:lnTo>
                  <a:lnTo>
                    <a:pt x="6918537" y="797757"/>
                  </a:lnTo>
                  <a:lnTo>
                    <a:pt x="6930014" y="797757"/>
                  </a:lnTo>
                  <a:lnTo>
                    <a:pt x="6941444" y="797757"/>
                  </a:lnTo>
                  <a:lnTo>
                    <a:pt x="6952874" y="797757"/>
                  </a:lnTo>
                  <a:lnTo>
                    <a:pt x="6964304" y="797757"/>
                  </a:lnTo>
                  <a:lnTo>
                    <a:pt x="6975734" y="797757"/>
                  </a:lnTo>
                  <a:lnTo>
                    <a:pt x="6987212" y="797757"/>
                  </a:lnTo>
                  <a:lnTo>
                    <a:pt x="6998642" y="797757"/>
                  </a:lnTo>
                  <a:lnTo>
                    <a:pt x="7010072" y="797757"/>
                  </a:lnTo>
                  <a:lnTo>
                    <a:pt x="7021502" y="797757"/>
                  </a:lnTo>
                  <a:lnTo>
                    <a:pt x="7032931" y="797757"/>
                  </a:lnTo>
                  <a:lnTo>
                    <a:pt x="7044409" y="797757"/>
                  </a:lnTo>
                  <a:lnTo>
                    <a:pt x="7055839" y="797757"/>
                  </a:lnTo>
                  <a:lnTo>
                    <a:pt x="7067269" y="797757"/>
                  </a:lnTo>
                  <a:lnTo>
                    <a:pt x="7078700" y="797757"/>
                  </a:lnTo>
                  <a:lnTo>
                    <a:pt x="7090129" y="797757"/>
                  </a:lnTo>
                  <a:lnTo>
                    <a:pt x="7101607" y="797757"/>
                  </a:lnTo>
                  <a:lnTo>
                    <a:pt x="7113037" y="797757"/>
                  </a:lnTo>
                  <a:lnTo>
                    <a:pt x="7124467" y="797757"/>
                  </a:lnTo>
                  <a:lnTo>
                    <a:pt x="7135897" y="797757"/>
                  </a:lnTo>
                  <a:lnTo>
                    <a:pt x="7147327" y="797757"/>
                  </a:lnTo>
                  <a:lnTo>
                    <a:pt x="7158805" y="797757"/>
                  </a:lnTo>
                  <a:lnTo>
                    <a:pt x="7170235" y="797757"/>
                  </a:lnTo>
                  <a:lnTo>
                    <a:pt x="7181665" y="797757"/>
                  </a:lnTo>
                  <a:lnTo>
                    <a:pt x="7193094" y="797757"/>
                  </a:lnTo>
                  <a:lnTo>
                    <a:pt x="7204524" y="797757"/>
                  </a:lnTo>
                  <a:lnTo>
                    <a:pt x="7216002" y="797757"/>
                  </a:lnTo>
                  <a:lnTo>
                    <a:pt x="7227432" y="797757"/>
                  </a:lnTo>
                  <a:lnTo>
                    <a:pt x="7238862" y="797757"/>
                  </a:lnTo>
                  <a:lnTo>
                    <a:pt x="7250292" y="797757"/>
                  </a:lnTo>
                  <a:lnTo>
                    <a:pt x="7261722" y="797757"/>
                  </a:lnTo>
                  <a:lnTo>
                    <a:pt x="7273200" y="797757"/>
                  </a:lnTo>
                  <a:lnTo>
                    <a:pt x="7284630" y="797757"/>
                  </a:lnTo>
                  <a:lnTo>
                    <a:pt x="7296060" y="797757"/>
                  </a:lnTo>
                  <a:lnTo>
                    <a:pt x="7307490" y="797757"/>
                  </a:lnTo>
                  <a:lnTo>
                    <a:pt x="7318920" y="797757"/>
                  </a:lnTo>
                  <a:lnTo>
                    <a:pt x="7330398" y="797757"/>
                  </a:lnTo>
                  <a:lnTo>
                    <a:pt x="7341828" y="797757"/>
                  </a:lnTo>
                  <a:lnTo>
                    <a:pt x="7353257" y="797757"/>
                  </a:lnTo>
                  <a:lnTo>
                    <a:pt x="7364687" y="797757"/>
                  </a:lnTo>
                  <a:lnTo>
                    <a:pt x="7376117" y="797757"/>
                  </a:lnTo>
                  <a:lnTo>
                    <a:pt x="7387595" y="797757"/>
                  </a:lnTo>
                  <a:lnTo>
                    <a:pt x="7399025" y="797757"/>
                  </a:lnTo>
                  <a:lnTo>
                    <a:pt x="7410455" y="797757"/>
                  </a:lnTo>
                  <a:lnTo>
                    <a:pt x="7421885" y="797757"/>
                  </a:lnTo>
                  <a:lnTo>
                    <a:pt x="7433315" y="797757"/>
                  </a:lnTo>
                  <a:lnTo>
                    <a:pt x="7444793" y="797757"/>
                  </a:lnTo>
                  <a:lnTo>
                    <a:pt x="7456222" y="797757"/>
                  </a:lnTo>
                  <a:lnTo>
                    <a:pt x="7467653" y="797757"/>
                  </a:lnTo>
                  <a:lnTo>
                    <a:pt x="7479083" y="797757"/>
                  </a:lnTo>
                  <a:lnTo>
                    <a:pt x="7490513" y="797757"/>
                  </a:lnTo>
                  <a:lnTo>
                    <a:pt x="7501990" y="797757"/>
                  </a:lnTo>
                  <a:lnTo>
                    <a:pt x="7513420" y="797757"/>
                  </a:lnTo>
                  <a:lnTo>
                    <a:pt x="7524850" y="797757"/>
                  </a:lnTo>
                  <a:lnTo>
                    <a:pt x="7536280" y="797757"/>
                  </a:lnTo>
                  <a:lnTo>
                    <a:pt x="7547710" y="797757"/>
                  </a:lnTo>
                  <a:lnTo>
                    <a:pt x="7559188" y="797757"/>
                  </a:lnTo>
                  <a:lnTo>
                    <a:pt x="7570618" y="797757"/>
                  </a:lnTo>
                  <a:lnTo>
                    <a:pt x="7582048" y="797757"/>
                  </a:lnTo>
                  <a:lnTo>
                    <a:pt x="7593478" y="797757"/>
                  </a:lnTo>
                  <a:lnTo>
                    <a:pt x="7604908" y="797757"/>
                  </a:lnTo>
                  <a:lnTo>
                    <a:pt x="7616385" y="797757"/>
                  </a:lnTo>
                  <a:lnTo>
                    <a:pt x="7627815" y="797757"/>
                  </a:lnTo>
                  <a:lnTo>
                    <a:pt x="7639246" y="797757"/>
                  </a:lnTo>
                  <a:lnTo>
                    <a:pt x="7650676" y="797757"/>
                  </a:lnTo>
                  <a:lnTo>
                    <a:pt x="7662106" y="797757"/>
                  </a:lnTo>
                  <a:lnTo>
                    <a:pt x="7673583" y="797757"/>
                  </a:lnTo>
                  <a:lnTo>
                    <a:pt x="7685013" y="797757"/>
                  </a:lnTo>
                  <a:lnTo>
                    <a:pt x="7696443" y="797757"/>
                  </a:lnTo>
                  <a:lnTo>
                    <a:pt x="7707873" y="797757"/>
                  </a:lnTo>
                  <a:lnTo>
                    <a:pt x="7719303" y="797757"/>
                  </a:lnTo>
                  <a:lnTo>
                    <a:pt x="7730733" y="797757"/>
                  </a:lnTo>
                  <a:lnTo>
                    <a:pt x="7742211" y="797757"/>
                  </a:lnTo>
                  <a:lnTo>
                    <a:pt x="7753641" y="797757"/>
                  </a:lnTo>
                  <a:lnTo>
                    <a:pt x="7765071" y="797757"/>
                  </a:lnTo>
                  <a:lnTo>
                    <a:pt x="7776501" y="797757"/>
                  </a:lnTo>
                  <a:lnTo>
                    <a:pt x="7787931" y="797757"/>
                  </a:lnTo>
                  <a:lnTo>
                    <a:pt x="7799408" y="797757"/>
                  </a:lnTo>
                  <a:lnTo>
                    <a:pt x="7810839" y="797757"/>
                  </a:lnTo>
                  <a:lnTo>
                    <a:pt x="7822268" y="797757"/>
                  </a:lnTo>
                  <a:lnTo>
                    <a:pt x="7833698" y="797757"/>
                  </a:lnTo>
                  <a:lnTo>
                    <a:pt x="7845128" y="797757"/>
                  </a:lnTo>
                  <a:lnTo>
                    <a:pt x="7856606" y="797757"/>
                  </a:lnTo>
                  <a:lnTo>
                    <a:pt x="7868036" y="797757"/>
                  </a:lnTo>
                  <a:lnTo>
                    <a:pt x="7879466" y="797757"/>
                  </a:lnTo>
                  <a:lnTo>
                    <a:pt x="7890896" y="797757"/>
                  </a:lnTo>
                  <a:lnTo>
                    <a:pt x="7902326" y="797757"/>
                  </a:lnTo>
                  <a:lnTo>
                    <a:pt x="7913804" y="797757"/>
                  </a:lnTo>
                  <a:lnTo>
                    <a:pt x="7925234" y="797757"/>
                  </a:lnTo>
                  <a:lnTo>
                    <a:pt x="7936663" y="797757"/>
                  </a:lnTo>
                  <a:lnTo>
                    <a:pt x="7948094" y="797757"/>
                  </a:lnTo>
                  <a:lnTo>
                    <a:pt x="7959524" y="797757"/>
                  </a:lnTo>
                  <a:lnTo>
                    <a:pt x="7971001" y="797757"/>
                  </a:lnTo>
                  <a:lnTo>
                    <a:pt x="7982431" y="797757"/>
                  </a:lnTo>
                  <a:lnTo>
                    <a:pt x="7993861" y="797757"/>
                  </a:lnTo>
                  <a:lnTo>
                    <a:pt x="8005291" y="797757"/>
                  </a:lnTo>
                  <a:lnTo>
                    <a:pt x="8016721" y="797757"/>
                  </a:lnTo>
                  <a:lnTo>
                    <a:pt x="8028199" y="797757"/>
                  </a:lnTo>
                  <a:lnTo>
                    <a:pt x="8039629" y="797757"/>
                  </a:lnTo>
                  <a:lnTo>
                    <a:pt x="8051059" y="797757"/>
                  </a:lnTo>
                  <a:lnTo>
                    <a:pt x="8062489" y="797757"/>
                  </a:lnTo>
                  <a:lnTo>
                    <a:pt x="8073919" y="797757"/>
                  </a:lnTo>
                  <a:lnTo>
                    <a:pt x="8085396" y="797757"/>
                  </a:lnTo>
                  <a:lnTo>
                    <a:pt x="8096826" y="797757"/>
                  </a:lnTo>
                  <a:lnTo>
                    <a:pt x="8108256" y="797757"/>
                  </a:lnTo>
                  <a:lnTo>
                    <a:pt x="8119687" y="797757"/>
                  </a:lnTo>
                  <a:lnTo>
                    <a:pt x="8131117" y="797757"/>
                  </a:lnTo>
                  <a:lnTo>
                    <a:pt x="8142594" y="797757"/>
                  </a:lnTo>
                  <a:lnTo>
                    <a:pt x="8154024" y="797757"/>
                  </a:lnTo>
                  <a:lnTo>
                    <a:pt x="8165454" y="797757"/>
                  </a:lnTo>
                  <a:lnTo>
                    <a:pt x="8176884" y="797757"/>
                  </a:lnTo>
                  <a:lnTo>
                    <a:pt x="8188314" y="797757"/>
                  </a:lnTo>
                  <a:lnTo>
                    <a:pt x="8199792" y="797757"/>
                  </a:lnTo>
                  <a:lnTo>
                    <a:pt x="8211222" y="797757"/>
                  </a:lnTo>
                  <a:lnTo>
                    <a:pt x="8222652" y="797757"/>
                  </a:lnTo>
                  <a:lnTo>
                    <a:pt x="8234082" y="797757"/>
                  </a:lnTo>
                  <a:lnTo>
                    <a:pt x="8245512" y="797757"/>
                  </a:lnTo>
                  <a:lnTo>
                    <a:pt x="8256989" y="797757"/>
                  </a:lnTo>
                  <a:lnTo>
                    <a:pt x="8268419" y="797757"/>
                  </a:lnTo>
                  <a:lnTo>
                    <a:pt x="8279850" y="797757"/>
                  </a:lnTo>
                  <a:lnTo>
                    <a:pt x="8291280" y="797757"/>
                  </a:lnTo>
                  <a:lnTo>
                    <a:pt x="8302709" y="797757"/>
                  </a:lnTo>
                  <a:lnTo>
                    <a:pt x="8314187" y="797757"/>
                  </a:lnTo>
                  <a:lnTo>
                    <a:pt x="8325617" y="797757"/>
                  </a:lnTo>
                  <a:lnTo>
                    <a:pt x="8337047" y="797757"/>
                  </a:lnTo>
                  <a:lnTo>
                    <a:pt x="8348477" y="797757"/>
                  </a:lnTo>
                  <a:lnTo>
                    <a:pt x="8359907" y="797757"/>
                  </a:lnTo>
                  <a:lnTo>
                    <a:pt x="8371385" y="797757"/>
                  </a:lnTo>
                  <a:lnTo>
                    <a:pt x="8382815" y="797757"/>
                  </a:lnTo>
                  <a:lnTo>
                    <a:pt x="8394245" y="797757"/>
                  </a:lnTo>
                  <a:lnTo>
                    <a:pt x="8405674" y="797757"/>
                  </a:lnTo>
                  <a:lnTo>
                    <a:pt x="8417104" y="797757"/>
                  </a:lnTo>
                  <a:lnTo>
                    <a:pt x="8428582" y="797757"/>
                  </a:lnTo>
                  <a:lnTo>
                    <a:pt x="8440012" y="797757"/>
                  </a:lnTo>
                  <a:lnTo>
                    <a:pt x="8451442" y="797757"/>
                  </a:lnTo>
                  <a:lnTo>
                    <a:pt x="8462872" y="797757"/>
                  </a:lnTo>
                  <a:lnTo>
                    <a:pt x="8474302" y="797757"/>
                  </a:lnTo>
                  <a:lnTo>
                    <a:pt x="8485780" y="797757"/>
                  </a:lnTo>
                  <a:lnTo>
                    <a:pt x="8497210" y="797757"/>
                  </a:lnTo>
                  <a:lnTo>
                    <a:pt x="8508640" y="797757"/>
                  </a:lnTo>
                  <a:lnTo>
                    <a:pt x="8520069" y="797757"/>
                  </a:lnTo>
                  <a:lnTo>
                    <a:pt x="8531500" y="797757"/>
                  </a:lnTo>
                  <a:lnTo>
                    <a:pt x="8542977" y="797757"/>
                  </a:lnTo>
                  <a:lnTo>
                    <a:pt x="8554407" y="797757"/>
                  </a:lnTo>
                  <a:lnTo>
                    <a:pt x="8565837" y="797757"/>
                  </a:lnTo>
                  <a:lnTo>
                    <a:pt x="8577267" y="797757"/>
                  </a:lnTo>
                  <a:lnTo>
                    <a:pt x="8588697" y="797757"/>
                  </a:lnTo>
                  <a:lnTo>
                    <a:pt x="8600175" y="797757"/>
                  </a:lnTo>
                  <a:lnTo>
                    <a:pt x="8611605" y="797757"/>
                  </a:lnTo>
                  <a:lnTo>
                    <a:pt x="8623035" y="797757"/>
                  </a:lnTo>
                  <a:lnTo>
                    <a:pt x="8634465" y="797757"/>
                  </a:lnTo>
                  <a:lnTo>
                    <a:pt x="8645895" y="797757"/>
                  </a:lnTo>
                  <a:lnTo>
                    <a:pt x="8657373" y="797757"/>
                  </a:lnTo>
                  <a:lnTo>
                    <a:pt x="8668802" y="797757"/>
                  </a:lnTo>
                  <a:lnTo>
                    <a:pt x="8680232" y="797757"/>
                  </a:lnTo>
                  <a:lnTo>
                    <a:pt x="8691662" y="797757"/>
                  </a:lnTo>
                  <a:lnTo>
                    <a:pt x="8703093" y="797757"/>
                  </a:lnTo>
                  <a:lnTo>
                    <a:pt x="8714570" y="797757"/>
                  </a:lnTo>
                  <a:lnTo>
                    <a:pt x="8726000" y="797757"/>
                  </a:lnTo>
                  <a:lnTo>
                    <a:pt x="8737430" y="797757"/>
                  </a:lnTo>
                  <a:lnTo>
                    <a:pt x="8748860" y="797757"/>
                  </a:lnTo>
                  <a:lnTo>
                    <a:pt x="8760290" y="797757"/>
                  </a:lnTo>
                  <a:lnTo>
                    <a:pt x="8771768" y="797757"/>
                  </a:lnTo>
                  <a:lnTo>
                    <a:pt x="8783198" y="797757"/>
                  </a:lnTo>
                  <a:lnTo>
                    <a:pt x="8794628" y="797757"/>
                  </a:lnTo>
                  <a:lnTo>
                    <a:pt x="8806058" y="797757"/>
                  </a:lnTo>
                  <a:lnTo>
                    <a:pt x="8817488" y="797757"/>
                  </a:lnTo>
                  <a:lnTo>
                    <a:pt x="8828918" y="797757"/>
                  </a:lnTo>
                  <a:lnTo>
                    <a:pt x="8840395" y="797757"/>
                  </a:lnTo>
                  <a:lnTo>
                    <a:pt x="8851825" y="797757"/>
                  </a:lnTo>
                  <a:lnTo>
                    <a:pt x="8863256" y="797757"/>
                  </a:lnTo>
                  <a:lnTo>
                    <a:pt x="8874686" y="797757"/>
                  </a:lnTo>
                  <a:lnTo>
                    <a:pt x="8886115" y="797757"/>
                  </a:lnTo>
                  <a:lnTo>
                    <a:pt x="8897593" y="797757"/>
                  </a:lnTo>
                  <a:lnTo>
                    <a:pt x="8909022" y="797757"/>
                  </a:lnTo>
                  <a:lnTo>
                    <a:pt x="8920453" y="797757"/>
                  </a:lnTo>
                  <a:lnTo>
                    <a:pt x="8931883" y="797757"/>
                  </a:lnTo>
                  <a:lnTo>
                    <a:pt x="8943313" y="797757"/>
                  </a:lnTo>
                  <a:lnTo>
                    <a:pt x="8954791" y="797757"/>
                  </a:lnTo>
                  <a:lnTo>
                    <a:pt x="8966220" y="797757"/>
                  </a:lnTo>
                  <a:lnTo>
                    <a:pt x="8977651" y="797757"/>
                  </a:lnTo>
                  <a:lnTo>
                    <a:pt x="8989080" y="797757"/>
                  </a:lnTo>
                  <a:lnTo>
                    <a:pt x="9000511" y="797757"/>
                  </a:lnTo>
                  <a:lnTo>
                    <a:pt x="9011988" y="797757"/>
                  </a:lnTo>
                  <a:lnTo>
                    <a:pt x="9023418" y="797757"/>
                  </a:lnTo>
                  <a:lnTo>
                    <a:pt x="9034849" y="797757"/>
                  </a:lnTo>
                  <a:lnTo>
                    <a:pt x="9046278" y="797757"/>
                  </a:lnTo>
                  <a:lnTo>
                    <a:pt x="9057709" y="797757"/>
                  </a:lnTo>
                  <a:lnTo>
                    <a:pt x="9069186" y="797757"/>
                  </a:lnTo>
                  <a:lnTo>
                    <a:pt x="9080615" y="797757"/>
                  </a:lnTo>
                  <a:lnTo>
                    <a:pt x="9092046" y="797757"/>
                  </a:lnTo>
                  <a:lnTo>
                    <a:pt x="9103476" y="797757"/>
                  </a:lnTo>
                  <a:lnTo>
                    <a:pt x="9114906" y="797757"/>
                  </a:lnTo>
                  <a:lnTo>
                    <a:pt x="9126384" y="797757"/>
                  </a:lnTo>
                  <a:lnTo>
                    <a:pt x="9137813" y="797757"/>
                  </a:lnTo>
                  <a:lnTo>
                    <a:pt x="9149244" y="797757"/>
                  </a:lnTo>
                  <a:lnTo>
                    <a:pt x="9160673" y="797757"/>
                  </a:lnTo>
                  <a:lnTo>
                    <a:pt x="9172104" y="797757"/>
                  </a:lnTo>
                  <a:lnTo>
                    <a:pt x="9183581" y="797757"/>
                  </a:lnTo>
                  <a:lnTo>
                    <a:pt x="9195011" y="797757"/>
                  </a:lnTo>
                  <a:lnTo>
                    <a:pt x="9206442" y="797757"/>
                  </a:lnTo>
                  <a:lnTo>
                    <a:pt x="9217871" y="797757"/>
                  </a:lnTo>
                  <a:lnTo>
                    <a:pt x="9229301" y="797757"/>
                  </a:lnTo>
                  <a:lnTo>
                    <a:pt x="9240779" y="797757"/>
                  </a:lnTo>
                  <a:lnTo>
                    <a:pt x="9252209" y="797757"/>
                  </a:lnTo>
                  <a:lnTo>
                    <a:pt x="9263639" y="797757"/>
                  </a:lnTo>
                  <a:lnTo>
                    <a:pt x="9275069" y="797757"/>
                  </a:lnTo>
                  <a:lnTo>
                    <a:pt x="9286498" y="797757"/>
                  </a:lnTo>
                  <a:lnTo>
                    <a:pt x="9297977" y="797757"/>
                  </a:lnTo>
                  <a:lnTo>
                    <a:pt x="9309406" y="797757"/>
                  </a:lnTo>
                  <a:lnTo>
                    <a:pt x="9320837" y="797757"/>
                  </a:lnTo>
                  <a:lnTo>
                    <a:pt x="9332266" y="797757"/>
                  </a:lnTo>
                  <a:lnTo>
                    <a:pt x="9343696" y="797757"/>
                  </a:lnTo>
                  <a:lnTo>
                    <a:pt x="9355174" y="797757"/>
                  </a:lnTo>
                  <a:lnTo>
                    <a:pt x="9366604" y="797757"/>
                  </a:lnTo>
                  <a:lnTo>
                    <a:pt x="9378035" y="797757"/>
                  </a:lnTo>
                  <a:lnTo>
                    <a:pt x="9389464" y="797757"/>
                  </a:lnTo>
                  <a:lnTo>
                    <a:pt x="9400894" y="797757"/>
                  </a:lnTo>
                  <a:lnTo>
                    <a:pt x="9412372" y="797757"/>
                  </a:lnTo>
                  <a:lnTo>
                    <a:pt x="9423802" y="797757"/>
                  </a:lnTo>
                  <a:lnTo>
                    <a:pt x="9435232" y="797757"/>
                  </a:lnTo>
                  <a:lnTo>
                    <a:pt x="9446662" y="797757"/>
                  </a:lnTo>
                  <a:lnTo>
                    <a:pt x="9458091" y="797757"/>
                  </a:lnTo>
                  <a:lnTo>
                    <a:pt x="9469570" y="797757"/>
                  </a:lnTo>
                  <a:lnTo>
                    <a:pt x="9480999" y="797757"/>
                  </a:lnTo>
                  <a:lnTo>
                    <a:pt x="9492429" y="797757"/>
                  </a:lnTo>
                  <a:lnTo>
                    <a:pt x="9503859" y="797757"/>
                  </a:lnTo>
                  <a:lnTo>
                    <a:pt x="9515289" y="797757"/>
                  </a:lnTo>
                  <a:lnTo>
                    <a:pt x="9526767" y="797757"/>
                  </a:lnTo>
                  <a:lnTo>
                    <a:pt x="9538197" y="797757"/>
                  </a:lnTo>
                  <a:lnTo>
                    <a:pt x="9549626" y="797757"/>
                  </a:lnTo>
                  <a:lnTo>
                    <a:pt x="9561057" y="797757"/>
                  </a:lnTo>
                  <a:lnTo>
                    <a:pt x="9572487" y="797757"/>
                  </a:lnTo>
                  <a:lnTo>
                    <a:pt x="9583965" y="797757"/>
                  </a:lnTo>
                  <a:lnTo>
                    <a:pt x="9595395" y="797757"/>
                  </a:lnTo>
                  <a:lnTo>
                    <a:pt x="9606824" y="797757"/>
                  </a:lnTo>
                  <a:lnTo>
                    <a:pt x="9618255" y="797757"/>
                  </a:lnTo>
                  <a:lnTo>
                    <a:pt x="9629684" y="797757"/>
                  </a:lnTo>
                  <a:lnTo>
                    <a:pt x="9641163" y="797757"/>
                  </a:lnTo>
                  <a:lnTo>
                    <a:pt x="9652592" y="797757"/>
                  </a:lnTo>
                  <a:lnTo>
                    <a:pt x="9664022" y="797757"/>
                  </a:lnTo>
                  <a:lnTo>
                    <a:pt x="9675452" y="797757"/>
                  </a:lnTo>
                  <a:lnTo>
                    <a:pt x="9686882" y="797757"/>
                  </a:lnTo>
                  <a:lnTo>
                    <a:pt x="9698360" y="797757"/>
                  </a:lnTo>
                  <a:lnTo>
                    <a:pt x="9709790" y="797757"/>
                  </a:lnTo>
                  <a:lnTo>
                    <a:pt x="9721219" y="797757"/>
                  </a:lnTo>
                  <a:lnTo>
                    <a:pt x="9732650" y="797757"/>
                  </a:lnTo>
                  <a:lnTo>
                    <a:pt x="9744080" y="797757"/>
                  </a:lnTo>
                  <a:lnTo>
                    <a:pt x="9755557" y="797757"/>
                  </a:lnTo>
                  <a:lnTo>
                    <a:pt x="9766988" y="797757"/>
                  </a:lnTo>
                  <a:lnTo>
                    <a:pt x="9778417" y="797757"/>
                  </a:lnTo>
                  <a:lnTo>
                    <a:pt x="9789848" y="797757"/>
                  </a:lnTo>
                  <a:lnTo>
                    <a:pt x="9801277" y="797757"/>
                  </a:lnTo>
                  <a:lnTo>
                    <a:pt x="9812755" y="797757"/>
                  </a:lnTo>
                  <a:lnTo>
                    <a:pt x="9824185" y="797757"/>
                  </a:lnTo>
                  <a:lnTo>
                    <a:pt x="9835615" y="797757"/>
                  </a:lnTo>
                  <a:lnTo>
                    <a:pt x="9847045" y="797757"/>
                  </a:lnTo>
                  <a:lnTo>
                    <a:pt x="9858475" y="797757"/>
                  </a:lnTo>
                  <a:lnTo>
                    <a:pt x="9869952" y="797757"/>
                  </a:lnTo>
                  <a:lnTo>
                    <a:pt x="9881383" y="797757"/>
                  </a:lnTo>
                  <a:lnTo>
                    <a:pt x="9892812" y="797757"/>
                  </a:lnTo>
                  <a:lnTo>
                    <a:pt x="9904243" y="797757"/>
                  </a:lnTo>
                  <a:lnTo>
                    <a:pt x="9915673" y="797757"/>
                  </a:lnTo>
                  <a:lnTo>
                    <a:pt x="9927102" y="797757"/>
                  </a:lnTo>
                  <a:lnTo>
                    <a:pt x="9938581" y="797757"/>
                  </a:lnTo>
                  <a:lnTo>
                    <a:pt x="9950010" y="797757"/>
                  </a:lnTo>
                  <a:lnTo>
                    <a:pt x="9961441" y="797757"/>
                  </a:lnTo>
                  <a:lnTo>
                    <a:pt x="9972870" y="797757"/>
                  </a:lnTo>
                  <a:lnTo>
                    <a:pt x="9984300" y="797757"/>
                  </a:lnTo>
                  <a:lnTo>
                    <a:pt x="9995778" y="797757"/>
                  </a:lnTo>
                  <a:lnTo>
                    <a:pt x="10007208" y="797757"/>
                  </a:lnTo>
                  <a:lnTo>
                    <a:pt x="10018638" y="797757"/>
                  </a:lnTo>
                  <a:lnTo>
                    <a:pt x="10030068" y="797757"/>
                  </a:lnTo>
                  <a:lnTo>
                    <a:pt x="10041498" y="797757"/>
                  </a:lnTo>
                  <a:lnTo>
                    <a:pt x="10052976" y="797757"/>
                  </a:lnTo>
                  <a:lnTo>
                    <a:pt x="10064405" y="797757"/>
                  </a:lnTo>
                  <a:lnTo>
                    <a:pt x="10075835" y="797757"/>
                  </a:lnTo>
                  <a:lnTo>
                    <a:pt x="10087266" y="797757"/>
                  </a:lnTo>
                  <a:lnTo>
                    <a:pt x="10098695" y="797757"/>
                  </a:lnTo>
                  <a:lnTo>
                    <a:pt x="10110174" y="797757"/>
                  </a:lnTo>
                  <a:lnTo>
                    <a:pt x="10121603" y="797757"/>
                  </a:lnTo>
                  <a:lnTo>
                    <a:pt x="10133033" y="797757"/>
                  </a:lnTo>
                  <a:lnTo>
                    <a:pt x="10144463" y="797757"/>
                  </a:lnTo>
                  <a:lnTo>
                    <a:pt x="10155893" y="797757"/>
                  </a:lnTo>
                  <a:lnTo>
                    <a:pt x="10167371" y="797757"/>
                  </a:lnTo>
                  <a:lnTo>
                    <a:pt x="10178801" y="797757"/>
                  </a:lnTo>
                  <a:lnTo>
                    <a:pt x="10190230" y="797757"/>
                  </a:lnTo>
                  <a:lnTo>
                    <a:pt x="10201661" y="797757"/>
                  </a:lnTo>
                  <a:lnTo>
                    <a:pt x="10213091" y="797757"/>
                  </a:lnTo>
                  <a:lnTo>
                    <a:pt x="10224569" y="797757"/>
                  </a:lnTo>
                  <a:lnTo>
                    <a:pt x="10235998" y="797757"/>
                  </a:lnTo>
                  <a:lnTo>
                    <a:pt x="10247428" y="797757"/>
                  </a:lnTo>
                  <a:lnTo>
                    <a:pt x="10258859" y="797757"/>
                  </a:lnTo>
                  <a:lnTo>
                    <a:pt x="10270288" y="797757"/>
                  </a:lnTo>
                  <a:lnTo>
                    <a:pt x="10281767" y="797757"/>
                  </a:lnTo>
                  <a:lnTo>
                    <a:pt x="10293196" y="797757"/>
                  </a:lnTo>
                  <a:lnTo>
                    <a:pt x="10304626" y="797757"/>
                  </a:lnTo>
                  <a:lnTo>
                    <a:pt x="10316056" y="797757"/>
                  </a:lnTo>
                  <a:lnTo>
                    <a:pt x="10327486" y="797757"/>
                  </a:lnTo>
                  <a:lnTo>
                    <a:pt x="10338963" y="797757"/>
                  </a:lnTo>
                  <a:lnTo>
                    <a:pt x="10350394" y="797757"/>
                  </a:lnTo>
                  <a:lnTo>
                    <a:pt x="10361823" y="797757"/>
                  </a:lnTo>
                  <a:lnTo>
                    <a:pt x="10373254" y="797757"/>
                  </a:lnTo>
                  <a:lnTo>
                    <a:pt x="10384684" y="797757"/>
                  </a:lnTo>
                  <a:lnTo>
                    <a:pt x="10396161" y="797757"/>
                  </a:lnTo>
                  <a:lnTo>
                    <a:pt x="10407591" y="797757"/>
                  </a:lnTo>
                  <a:lnTo>
                    <a:pt x="10419021" y="797757"/>
                  </a:lnTo>
                  <a:lnTo>
                    <a:pt x="10430452" y="797757"/>
                  </a:lnTo>
                  <a:lnTo>
                    <a:pt x="10441881" y="797757"/>
                  </a:lnTo>
                  <a:lnTo>
                    <a:pt x="10453358" y="797757"/>
                  </a:lnTo>
                  <a:lnTo>
                    <a:pt x="10464789" y="797757"/>
                  </a:lnTo>
                  <a:lnTo>
                    <a:pt x="10476219" y="797757"/>
                  </a:lnTo>
                  <a:lnTo>
                    <a:pt x="10487649" y="797757"/>
                  </a:lnTo>
                  <a:lnTo>
                    <a:pt x="10499079" y="797757"/>
                  </a:lnTo>
                  <a:lnTo>
                    <a:pt x="10510556" y="797757"/>
                  </a:lnTo>
                  <a:lnTo>
                    <a:pt x="10521987" y="745174"/>
                  </a:lnTo>
                  <a:lnTo>
                    <a:pt x="10533416" y="99155"/>
                  </a:lnTo>
                  <a:lnTo>
                    <a:pt x="10544847" y="165263"/>
                  </a:lnTo>
                  <a:lnTo>
                    <a:pt x="10556277" y="211836"/>
                  </a:lnTo>
                  <a:lnTo>
                    <a:pt x="10567754" y="359069"/>
                  </a:lnTo>
                  <a:lnTo>
                    <a:pt x="10579184" y="274934"/>
                  </a:lnTo>
                  <a:lnTo>
                    <a:pt x="10590614" y="228362"/>
                  </a:lnTo>
                  <a:lnTo>
                    <a:pt x="10602045" y="103665"/>
                  </a:lnTo>
                  <a:lnTo>
                    <a:pt x="10613474" y="238877"/>
                  </a:lnTo>
                  <a:lnTo>
                    <a:pt x="10624951" y="240382"/>
                  </a:lnTo>
                  <a:lnTo>
                    <a:pt x="10636382" y="320007"/>
                  </a:lnTo>
                  <a:lnTo>
                    <a:pt x="10647812" y="360569"/>
                  </a:lnTo>
                  <a:lnTo>
                    <a:pt x="10659241" y="244888"/>
                  </a:lnTo>
                  <a:lnTo>
                    <a:pt x="10670672" y="0"/>
                  </a:lnTo>
                  <a:lnTo>
                    <a:pt x="10682149" y="52583"/>
                  </a:lnTo>
                  <a:lnTo>
                    <a:pt x="10693580" y="42067"/>
                  </a:lnTo>
                  <a:lnTo>
                    <a:pt x="10705009" y="58593"/>
                  </a:lnTo>
                  <a:lnTo>
                    <a:pt x="10716439" y="148738"/>
                  </a:lnTo>
                  <a:lnTo>
                    <a:pt x="10727870" y="359069"/>
                  </a:lnTo>
                  <a:lnTo>
                    <a:pt x="10739347" y="220851"/>
                  </a:lnTo>
                  <a:lnTo>
                    <a:pt x="10750778" y="85634"/>
                  </a:lnTo>
                  <a:lnTo>
                    <a:pt x="10762207" y="90145"/>
                  </a:lnTo>
                  <a:lnTo>
                    <a:pt x="10773637" y="78124"/>
                  </a:lnTo>
                  <a:lnTo>
                    <a:pt x="10785067" y="306486"/>
                  </a:lnTo>
                  <a:lnTo>
                    <a:pt x="10796544" y="338033"/>
                  </a:lnTo>
                  <a:lnTo>
                    <a:pt x="10807975" y="217846"/>
                  </a:lnTo>
                  <a:lnTo>
                    <a:pt x="10819405" y="241883"/>
                  </a:lnTo>
                  <a:lnTo>
                    <a:pt x="10830834" y="208831"/>
                  </a:lnTo>
                  <a:lnTo>
                    <a:pt x="10842265" y="301976"/>
                  </a:lnTo>
                  <a:lnTo>
                    <a:pt x="10853742" y="312491"/>
                  </a:lnTo>
                  <a:lnTo>
                    <a:pt x="10865173" y="303481"/>
                  </a:lnTo>
                  <a:lnTo>
                    <a:pt x="10876602" y="682076"/>
                  </a:lnTo>
                  <a:lnTo>
                    <a:pt x="10888032" y="775221"/>
                  </a:lnTo>
                  <a:lnTo>
                    <a:pt x="10899463" y="679071"/>
                  </a:lnTo>
                  <a:lnTo>
                    <a:pt x="10910892" y="796257"/>
                  </a:lnTo>
                  <a:lnTo>
                    <a:pt x="10922369" y="797757"/>
                  </a:lnTo>
                  <a:lnTo>
                    <a:pt x="10933800" y="797757"/>
                  </a:lnTo>
                  <a:lnTo>
                    <a:pt x="10945230" y="797757"/>
                  </a:lnTo>
                  <a:lnTo>
                    <a:pt x="10956660" y="797757"/>
                  </a:lnTo>
                  <a:lnTo>
                    <a:pt x="10968090" y="797757"/>
                  </a:lnTo>
                  <a:lnTo>
                    <a:pt x="10979567" y="796257"/>
                  </a:lnTo>
                  <a:lnTo>
                    <a:pt x="10990998" y="794752"/>
                  </a:lnTo>
                  <a:lnTo>
                    <a:pt x="11002427" y="797757"/>
                  </a:lnTo>
                  <a:lnTo>
                    <a:pt x="11013858" y="796257"/>
                  </a:lnTo>
                  <a:lnTo>
                    <a:pt x="11025287" y="797757"/>
                  </a:lnTo>
                  <a:lnTo>
                    <a:pt x="11036765" y="797757"/>
                  </a:lnTo>
                  <a:lnTo>
                    <a:pt x="11048195" y="797757"/>
                  </a:lnTo>
                  <a:lnTo>
                    <a:pt x="11059625" y="796257"/>
                  </a:lnTo>
                  <a:lnTo>
                    <a:pt x="11071056" y="751184"/>
                  </a:lnTo>
                  <a:lnTo>
                    <a:pt x="11082485" y="797757"/>
                  </a:lnTo>
                  <a:lnTo>
                    <a:pt x="11093962" y="797757"/>
                  </a:lnTo>
                  <a:lnTo>
                    <a:pt x="11105393" y="797757"/>
                  </a:lnTo>
                  <a:lnTo>
                    <a:pt x="11116823" y="797757"/>
                  </a:lnTo>
                  <a:lnTo>
                    <a:pt x="11128253" y="797757"/>
                  </a:lnTo>
                  <a:lnTo>
                    <a:pt x="11139683" y="797757"/>
                  </a:lnTo>
                  <a:lnTo>
                    <a:pt x="11151160" y="797757"/>
                  </a:lnTo>
                  <a:lnTo>
                    <a:pt x="11162591" y="797757"/>
                  </a:lnTo>
                  <a:lnTo>
                    <a:pt x="11174020" y="797757"/>
                  </a:lnTo>
                  <a:lnTo>
                    <a:pt x="11185451" y="797757"/>
                  </a:lnTo>
                  <a:lnTo>
                    <a:pt x="11196881" y="797757"/>
                  </a:lnTo>
                  <a:lnTo>
                    <a:pt x="11208358" y="797757"/>
                  </a:lnTo>
                  <a:lnTo>
                    <a:pt x="11218359" y="797757"/>
                  </a:lnTo>
                </a:path>
              </a:pathLst>
            </a:custGeom>
            <a:noFill/>
            <a:ln w="23813" cap="flat">
              <a:solidFill>
                <a:schemeClr val="tx1">
                  <a:lumMod val="50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5" name="Freeform 134">
              <a:extLst>
                <a:ext uri="{FF2B5EF4-FFF2-40B4-BE49-F238E27FC236}">
                  <a16:creationId xmlns:a16="http://schemas.microsoft.com/office/drawing/2014/main" id="{571F0184-9654-FA4F-BF0E-DB0786DDF14C}"/>
                </a:ext>
              </a:extLst>
            </p:cNvPr>
            <p:cNvSpPr/>
            <p:nvPr/>
          </p:nvSpPr>
          <p:spPr>
            <a:xfrm>
              <a:off x="851149" y="5505826"/>
              <a:ext cx="11218359" cy="594936"/>
            </a:xfrm>
            <a:custGeom>
              <a:avLst/>
              <a:gdLst>
                <a:gd name="connsiteX0" fmla="*/ 0 w 11218359"/>
                <a:gd name="connsiteY0" fmla="*/ 594936 h 594936"/>
                <a:gd name="connsiteX1" fmla="*/ 9149 w 11218359"/>
                <a:gd name="connsiteY1" fmla="*/ 594936 h 594936"/>
                <a:gd name="connsiteX2" fmla="*/ 20588 w 11218359"/>
                <a:gd name="connsiteY2" fmla="*/ 594936 h 594936"/>
                <a:gd name="connsiteX3" fmla="*/ 32028 w 11218359"/>
                <a:gd name="connsiteY3" fmla="*/ 594936 h 594936"/>
                <a:gd name="connsiteX4" fmla="*/ 43467 w 11218359"/>
                <a:gd name="connsiteY4" fmla="*/ 594936 h 594936"/>
                <a:gd name="connsiteX5" fmla="*/ 54907 w 11218359"/>
                <a:gd name="connsiteY5" fmla="*/ 594936 h 594936"/>
                <a:gd name="connsiteX6" fmla="*/ 66346 w 11218359"/>
                <a:gd name="connsiteY6" fmla="*/ 594936 h 594936"/>
                <a:gd name="connsiteX7" fmla="*/ 77786 w 11218359"/>
                <a:gd name="connsiteY7" fmla="*/ 594936 h 594936"/>
                <a:gd name="connsiteX8" fmla="*/ 89225 w 11218359"/>
                <a:gd name="connsiteY8" fmla="*/ 594936 h 594936"/>
                <a:gd name="connsiteX9" fmla="*/ 100665 w 11218359"/>
                <a:gd name="connsiteY9" fmla="*/ 594936 h 594936"/>
                <a:gd name="connsiteX10" fmla="*/ 112104 w 11218359"/>
                <a:gd name="connsiteY10" fmla="*/ 594936 h 594936"/>
                <a:gd name="connsiteX11" fmla="*/ 123544 w 11218359"/>
                <a:gd name="connsiteY11" fmla="*/ 594936 h 594936"/>
                <a:gd name="connsiteX12" fmla="*/ 134979 w 11218359"/>
                <a:gd name="connsiteY12" fmla="*/ 594936 h 594936"/>
                <a:gd name="connsiteX13" fmla="*/ 146423 w 11218359"/>
                <a:gd name="connsiteY13" fmla="*/ 594936 h 594936"/>
                <a:gd name="connsiteX14" fmla="*/ 157858 w 11218359"/>
                <a:gd name="connsiteY14" fmla="*/ 594936 h 594936"/>
                <a:gd name="connsiteX15" fmla="*/ 169297 w 11218359"/>
                <a:gd name="connsiteY15" fmla="*/ 594936 h 594936"/>
                <a:gd name="connsiteX16" fmla="*/ 180737 w 11218359"/>
                <a:gd name="connsiteY16" fmla="*/ 594936 h 594936"/>
                <a:gd name="connsiteX17" fmla="*/ 192176 w 11218359"/>
                <a:gd name="connsiteY17" fmla="*/ 594936 h 594936"/>
                <a:gd name="connsiteX18" fmla="*/ 203616 w 11218359"/>
                <a:gd name="connsiteY18" fmla="*/ 594936 h 594936"/>
                <a:gd name="connsiteX19" fmla="*/ 215055 w 11218359"/>
                <a:gd name="connsiteY19" fmla="*/ 594936 h 594936"/>
                <a:gd name="connsiteX20" fmla="*/ 226495 w 11218359"/>
                <a:gd name="connsiteY20" fmla="*/ 594936 h 594936"/>
                <a:gd name="connsiteX21" fmla="*/ 237935 w 11218359"/>
                <a:gd name="connsiteY21" fmla="*/ 594936 h 594936"/>
                <a:gd name="connsiteX22" fmla="*/ 249374 w 11218359"/>
                <a:gd name="connsiteY22" fmla="*/ 594936 h 594936"/>
                <a:gd name="connsiteX23" fmla="*/ 260814 w 11218359"/>
                <a:gd name="connsiteY23" fmla="*/ 594936 h 594936"/>
                <a:gd name="connsiteX24" fmla="*/ 272253 w 11218359"/>
                <a:gd name="connsiteY24" fmla="*/ 594936 h 594936"/>
                <a:gd name="connsiteX25" fmla="*/ 283693 w 11218359"/>
                <a:gd name="connsiteY25" fmla="*/ 594936 h 594936"/>
                <a:gd name="connsiteX26" fmla="*/ 295132 w 11218359"/>
                <a:gd name="connsiteY26" fmla="*/ 594936 h 594936"/>
                <a:gd name="connsiteX27" fmla="*/ 306572 w 11218359"/>
                <a:gd name="connsiteY27" fmla="*/ 594936 h 594936"/>
                <a:gd name="connsiteX28" fmla="*/ 318011 w 11218359"/>
                <a:gd name="connsiteY28" fmla="*/ 594936 h 594936"/>
                <a:gd name="connsiteX29" fmla="*/ 329451 w 11218359"/>
                <a:gd name="connsiteY29" fmla="*/ 594936 h 594936"/>
                <a:gd name="connsiteX30" fmla="*/ 340890 w 11218359"/>
                <a:gd name="connsiteY30" fmla="*/ 594936 h 594936"/>
                <a:gd name="connsiteX31" fmla="*/ 352330 w 11218359"/>
                <a:gd name="connsiteY31" fmla="*/ 594936 h 594936"/>
                <a:gd name="connsiteX32" fmla="*/ 363769 w 11218359"/>
                <a:gd name="connsiteY32" fmla="*/ 594936 h 594936"/>
                <a:gd name="connsiteX33" fmla="*/ 375209 w 11218359"/>
                <a:gd name="connsiteY33" fmla="*/ 594936 h 594936"/>
                <a:gd name="connsiteX34" fmla="*/ 386648 w 11218359"/>
                <a:gd name="connsiteY34" fmla="*/ 594936 h 594936"/>
                <a:gd name="connsiteX35" fmla="*/ 398088 w 11218359"/>
                <a:gd name="connsiteY35" fmla="*/ 594936 h 594936"/>
                <a:gd name="connsiteX36" fmla="*/ 409527 w 11218359"/>
                <a:gd name="connsiteY36" fmla="*/ 594936 h 594936"/>
                <a:gd name="connsiteX37" fmla="*/ 420967 w 11218359"/>
                <a:gd name="connsiteY37" fmla="*/ 594936 h 594936"/>
                <a:gd name="connsiteX38" fmla="*/ 432406 w 11218359"/>
                <a:gd name="connsiteY38" fmla="*/ 594936 h 594936"/>
                <a:gd name="connsiteX39" fmla="*/ 443846 w 11218359"/>
                <a:gd name="connsiteY39" fmla="*/ 594936 h 594936"/>
                <a:gd name="connsiteX40" fmla="*/ 455285 w 11218359"/>
                <a:gd name="connsiteY40" fmla="*/ 594936 h 594936"/>
                <a:gd name="connsiteX41" fmla="*/ 466725 w 11218359"/>
                <a:gd name="connsiteY41" fmla="*/ 594936 h 594936"/>
                <a:gd name="connsiteX42" fmla="*/ 478165 w 11218359"/>
                <a:gd name="connsiteY42" fmla="*/ 594936 h 594936"/>
                <a:gd name="connsiteX43" fmla="*/ 489604 w 11218359"/>
                <a:gd name="connsiteY43" fmla="*/ 594936 h 594936"/>
                <a:gd name="connsiteX44" fmla="*/ 501044 w 11218359"/>
                <a:gd name="connsiteY44" fmla="*/ 594936 h 594936"/>
                <a:gd name="connsiteX45" fmla="*/ 512483 w 11218359"/>
                <a:gd name="connsiteY45" fmla="*/ 594936 h 594936"/>
                <a:gd name="connsiteX46" fmla="*/ 523923 w 11218359"/>
                <a:gd name="connsiteY46" fmla="*/ 594936 h 594936"/>
                <a:gd name="connsiteX47" fmla="*/ 535362 w 11218359"/>
                <a:gd name="connsiteY47" fmla="*/ 594936 h 594936"/>
                <a:gd name="connsiteX48" fmla="*/ 546802 w 11218359"/>
                <a:gd name="connsiteY48" fmla="*/ 594936 h 594936"/>
                <a:gd name="connsiteX49" fmla="*/ 558241 w 11218359"/>
                <a:gd name="connsiteY49" fmla="*/ 594936 h 594936"/>
                <a:gd name="connsiteX50" fmla="*/ 569681 w 11218359"/>
                <a:gd name="connsiteY50" fmla="*/ 594936 h 594936"/>
                <a:gd name="connsiteX51" fmla="*/ 581120 w 11218359"/>
                <a:gd name="connsiteY51" fmla="*/ 594936 h 594936"/>
                <a:gd name="connsiteX52" fmla="*/ 592560 w 11218359"/>
                <a:gd name="connsiteY52" fmla="*/ 594936 h 594936"/>
                <a:gd name="connsiteX53" fmla="*/ 603999 w 11218359"/>
                <a:gd name="connsiteY53" fmla="*/ 594936 h 594936"/>
                <a:gd name="connsiteX54" fmla="*/ 615439 w 11218359"/>
                <a:gd name="connsiteY54" fmla="*/ 594936 h 594936"/>
                <a:gd name="connsiteX55" fmla="*/ 626878 w 11218359"/>
                <a:gd name="connsiteY55" fmla="*/ 594936 h 594936"/>
                <a:gd name="connsiteX56" fmla="*/ 638318 w 11218359"/>
                <a:gd name="connsiteY56" fmla="*/ 594936 h 594936"/>
                <a:gd name="connsiteX57" fmla="*/ 649757 w 11218359"/>
                <a:gd name="connsiteY57" fmla="*/ 594936 h 594936"/>
                <a:gd name="connsiteX58" fmla="*/ 661192 w 11218359"/>
                <a:gd name="connsiteY58" fmla="*/ 594936 h 594936"/>
                <a:gd name="connsiteX59" fmla="*/ 672632 w 11218359"/>
                <a:gd name="connsiteY59" fmla="*/ 594936 h 594936"/>
                <a:gd name="connsiteX60" fmla="*/ 684071 w 11218359"/>
                <a:gd name="connsiteY60" fmla="*/ 594936 h 594936"/>
                <a:gd name="connsiteX61" fmla="*/ 695511 w 11218359"/>
                <a:gd name="connsiteY61" fmla="*/ 594936 h 594936"/>
                <a:gd name="connsiteX62" fmla="*/ 706950 w 11218359"/>
                <a:gd name="connsiteY62" fmla="*/ 594936 h 594936"/>
                <a:gd name="connsiteX63" fmla="*/ 718390 w 11218359"/>
                <a:gd name="connsiteY63" fmla="*/ 594936 h 594936"/>
                <a:gd name="connsiteX64" fmla="*/ 729829 w 11218359"/>
                <a:gd name="connsiteY64" fmla="*/ 594936 h 594936"/>
                <a:gd name="connsiteX65" fmla="*/ 741269 w 11218359"/>
                <a:gd name="connsiteY65" fmla="*/ 594936 h 594936"/>
                <a:gd name="connsiteX66" fmla="*/ 752708 w 11218359"/>
                <a:gd name="connsiteY66" fmla="*/ 594936 h 594936"/>
                <a:gd name="connsiteX67" fmla="*/ 764148 w 11218359"/>
                <a:gd name="connsiteY67" fmla="*/ 594936 h 594936"/>
                <a:gd name="connsiteX68" fmla="*/ 775587 w 11218359"/>
                <a:gd name="connsiteY68" fmla="*/ 594936 h 594936"/>
                <a:gd name="connsiteX69" fmla="*/ 787027 w 11218359"/>
                <a:gd name="connsiteY69" fmla="*/ 594936 h 594936"/>
                <a:gd name="connsiteX70" fmla="*/ 798467 w 11218359"/>
                <a:gd name="connsiteY70" fmla="*/ 594936 h 594936"/>
                <a:gd name="connsiteX71" fmla="*/ 809906 w 11218359"/>
                <a:gd name="connsiteY71" fmla="*/ 594936 h 594936"/>
                <a:gd name="connsiteX72" fmla="*/ 821346 w 11218359"/>
                <a:gd name="connsiteY72" fmla="*/ 594936 h 594936"/>
                <a:gd name="connsiteX73" fmla="*/ 832785 w 11218359"/>
                <a:gd name="connsiteY73" fmla="*/ 594936 h 594936"/>
                <a:gd name="connsiteX74" fmla="*/ 844225 w 11218359"/>
                <a:gd name="connsiteY74" fmla="*/ 594936 h 594936"/>
                <a:gd name="connsiteX75" fmla="*/ 855664 w 11218359"/>
                <a:gd name="connsiteY75" fmla="*/ 594936 h 594936"/>
                <a:gd name="connsiteX76" fmla="*/ 867104 w 11218359"/>
                <a:gd name="connsiteY76" fmla="*/ 594936 h 594936"/>
                <a:gd name="connsiteX77" fmla="*/ 878543 w 11218359"/>
                <a:gd name="connsiteY77" fmla="*/ 594936 h 594936"/>
                <a:gd name="connsiteX78" fmla="*/ 889983 w 11218359"/>
                <a:gd name="connsiteY78" fmla="*/ 594936 h 594936"/>
                <a:gd name="connsiteX79" fmla="*/ 901422 w 11218359"/>
                <a:gd name="connsiteY79" fmla="*/ 594936 h 594936"/>
                <a:gd name="connsiteX80" fmla="*/ 912862 w 11218359"/>
                <a:gd name="connsiteY80" fmla="*/ 594936 h 594936"/>
                <a:gd name="connsiteX81" fmla="*/ 924301 w 11218359"/>
                <a:gd name="connsiteY81" fmla="*/ 594936 h 594936"/>
                <a:gd name="connsiteX82" fmla="*/ 935741 w 11218359"/>
                <a:gd name="connsiteY82" fmla="*/ 594936 h 594936"/>
                <a:gd name="connsiteX83" fmla="*/ 947180 w 11218359"/>
                <a:gd name="connsiteY83" fmla="*/ 594936 h 594936"/>
                <a:gd name="connsiteX84" fmla="*/ 958620 w 11218359"/>
                <a:gd name="connsiteY84" fmla="*/ 594936 h 594936"/>
                <a:gd name="connsiteX85" fmla="*/ 970059 w 11218359"/>
                <a:gd name="connsiteY85" fmla="*/ 594936 h 594936"/>
                <a:gd name="connsiteX86" fmla="*/ 981499 w 11218359"/>
                <a:gd name="connsiteY86" fmla="*/ 594936 h 594936"/>
                <a:gd name="connsiteX87" fmla="*/ 992938 w 11218359"/>
                <a:gd name="connsiteY87" fmla="*/ 594936 h 594936"/>
                <a:gd name="connsiteX88" fmla="*/ 1004378 w 11218359"/>
                <a:gd name="connsiteY88" fmla="*/ 594936 h 594936"/>
                <a:gd name="connsiteX89" fmla="*/ 1015818 w 11218359"/>
                <a:gd name="connsiteY89" fmla="*/ 594936 h 594936"/>
                <a:gd name="connsiteX90" fmla="*/ 1027257 w 11218359"/>
                <a:gd name="connsiteY90" fmla="*/ 594936 h 594936"/>
                <a:gd name="connsiteX91" fmla="*/ 1038697 w 11218359"/>
                <a:gd name="connsiteY91" fmla="*/ 594936 h 594936"/>
                <a:gd name="connsiteX92" fmla="*/ 1050136 w 11218359"/>
                <a:gd name="connsiteY92" fmla="*/ 594936 h 594936"/>
                <a:gd name="connsiteX93" fmla="*/ 1061576 w 11218359"/>
                <a:gd name="connsiteY93" fmla="*/ 594936 h 594936"/>
                <a:gd name="connsiteX94" fmla="*/ 1073015 w 11218359"/>
                <a:gd name="connsiteY94" fmla="*/ 594936 h 594936"/>
                <a:gd name="connsiteX95" fmla="*/ 1084455 w 11218359"/>
                <a:gd name="connsiteY95" fmla="*/ 594936 h 594936"/>
                <a:gd name="connsiteX96" fmla="*/ 1095894 w 11218359"/>
                <a:gd name="connsiteY96" fmla="*/ 594936 h 594936"/>
                <a:gd name="connsiteX97" fmla="*/ 1107334 w 11218359"/>
                <a:gd name="connsiteY97" fmla="*/ 594936 h 594936"/>
                <a:gd name="connsiteX98" fmla="*/ 1118773 w 11218359"/>
                <a:gd name="connsiteY98" fmla="*/ 594936 h 594936"/>
                <a:gd name="connsiteX99" fmla="*/ 1130213 w 11218359"/>
                <a:gd name="connsiteY99" fmla="*/ 594936 h 594936"/>
                <a:gd name="connsiteX100" fmla="*/ 1141652 w 11218359"/>
                <a:gd name="connsiteY100" fmla="*/ 594936 h 594936"/>
                <a:gd name="connsiteX101" fmla="*/ 1153092 w 11218359"/>
                <a:gd name="connsiteY101" fmla="*/ 594936 h 594936"/>
                <a:gd name="connsiteX102" fmla="*/ 1164531 w 11218359"/>
                <a:gd name="connsiteY102" fmla="*/ 594936 h 594936"/>
                <a:gd name="connsiteX103" fmla="*/ 1175971 w 11218359"/>
                <a:gd name="connsiteY103" fmla="*/ 594936 h 594936"/>
                <a:gd name="connsiteX104" fmla="*/ 1187406 w 11218359"/>
                <a:gd name="connsiteY104" fmla="*/ 594936 h 594936"/>
                <a:gd name="connsiteX105" fmla="*/ 1198845 w 11218359"/>
                <a:gd name="connsiteY105" fmla="*/ 594936 h 594936"/>
                <a:gd name="connsiteX106" fmla="*/ 1210285 w 11218359"/>
                <a:gd name="connsiteY106" fmla="*/ 594936 h 594936"/>
                <a:gd name="connsiteX107" fmla="*/ 1221724 w 11218359"/>
                <a:gd name="connsiteY107" fmla="*/ 594936 h 594936"/>
                <a:gd name="connsiteX108" fmla="*/ 1233164 w 11218359"/>
                <a:gd name="connsiteY108" fmla="*/ 594936 h 594936"/>
                <a:gd name="connsiteX109" fmla="*/ 1244603 w 11218359"/>
                <a:gd name="connsiteY109" fmla="*/ 594936 h 594936"/>
                <a:gd name="connsiteX110" fmla="*/ 1256043 w 11218359"/>
                <a:gd name="connsiteY110" fmla="*/ 594936 h 594936"/>
                <a:gd name="connsiteX111" fmla="*/ 1267482 w 11218359"/>
                <a:gd name="connsiteY111" fmla="*/ 594936 h 594936"/>
                <a:gd name="connsiteX112" fmla="*/ 1278922 w 11218359"/>
                <a:gd name="connsiteY112" fmla="*/ 594936 h 594936"/>
                <a:gd name="connsiteX113" fmla="*/ 1290361 w 11218359"/>
                <a:gd name="connsiteY113" fmla="*/ 594936 h 594936"/>
                <a:gd name="connsiteX114" fmla="*/ 1301801 w 11218359"/>
                <a:gd name="connsiteY114" fmla="*/ 594936 h 594936"/>
                <a:gd name="connsiteX115" fmla="*/ 1313240 w 11218359"/>
                <a:gd name="connsiteY115" fmla="*/ 594936 h 594936"/>
                <a:gd name="connsiteX116" fmla="*/ 1324680 w 11218359"/>
                <a:gd name="connsiteY116" fmla="*/ 594936 h 594936"/>
                <a:gd name="connsiteX117" fmla="*/ 1336120 w 11218359"/>
                <a:gd name="connsiteY117" fmla="*/ 594936 h 594936"/>
                <a:gd name="connsiteX118" fmla="*/ 1347559 w 11218359"/>
                <a:gd name="connsiteY118" fmla="*/ 594936 h 594936"/>
                <a:gd name="connsiteX119" fmla="*/ 1358999 w 11218359"/>
                <a:gd name="connsiteY119" fmla="*/ 594936 h 594936"/>
                <a:gd name="connsiteX120" fmla="*/ 1370438 w 11218359"/>
                <a:gd name="connsiteY120" fmla="*/ 594936 h 594936"/>
                <a:gd name="connsiteX121" fmla="*/ 1381878 w 11218359"/>
                <a:gd name="connsiteY121" fmla="*/ 594936 h 594936"/>
                <a:gd name="connsiteX122" fmla="*/ 1393317 w 11218359"/>
                <a:gd name="connsiteY122" fmla="*/ 594936 h 594936"/>
                <a:gd name="connsiteX123" fmla="*/ 1404757 w 11218359"/>
                <a:gd name="connsiteY123" fmla="*/ 594936 h 594936"/>
                <a:gd name="connsiteX124" fmla="*/ 1416196 w 11218359"/>
                <a:gd name="connsiteY124" fmla="*/ 594936 h 594936"/>
                <a:gd name="connsiteX125" fmla="*/ 1427636 w 11218359"/>
                <a:gd name="connsiteY125" fmla="*/ 594936 h 594936"/>
                <a:gd name="connsiteX126" fmla="*/ 1439075 w 11218359"/>
                <a:gd name="connsiteY126" fmla="*/ 594936 h 594936"/>
                <a:gd name="connsiteX127" fmla="*/ 1450515 w 11218359"/>
                <a:gd name="connsiteY127" fmla="*/ 594936 h 594936"/>
                <a:gd name="connsiteX128" fmla="*/ 1461954 w 11218359"/>
                <a:gd name="connsiteY128" fmla="*/ 594936 h 594936"/>
                <a:gd name="connsiteX129" fmla="*/ 1473394 w 11218359"/>
                <a:gd name="connsiteY129" fmla="*/ 594936 h 594936"/>
                <a:gd name="connsiteX130" fmla="*/ 1484833 w 11218359"/>
                <a:gd name="connsiteY130" fmla="*/ 594936 h 594936"/>
                <a:gd name="connsiteX131" fmla="*/ 1496273 w 11218359"/>
                <a:gd name="connsiteY131" fmla="*/ 594936 h 594936"/>
                <a:gd name="connsiteX132" fmla="*/ 1507712 w 11218359"/>
                <a:gd name="connsiteY132" fmla="*/ 594936 h 594936"/>
                <a:gd name="connsiteX133" fmla="*/ 1519152 w 11218359"/>
                <a:gd name="connsiteY133" fmla="*/ 594936 h 594936"/>
                <a:gd name="connsiteX134" fmla="*/ 1530591 w 11218359"/>
                <a:gd name="connsiteY134" fmla="*/ 594936 h 594936"/>
                <a:gd name="connsiteX135" fmla="*/ 1542031 w 11218359"/>
                <a:gd name="connsiteY135" fmla="*/ 594936 h 594936"/>
                <a:gd name="connsiteX136" fmla="*/ 1553471 w 11218359"/>
                <a:gd name="connsiteY136" fmla="*/ 594936 h 594936"/>
                <a:gd name="connsiteX137" fmla="*/ 1564910 w 11218359"/>
                <a:gd name="connsiteY137" fmla="*/ 594936 h 594936"/>
                <a:gd name="connsiteX138" fmla="*/ 1576349 w 11218359"/>
                <a:gd name="connsiteY138" fmla="*/ 594936 h 594936"/>
                <a:gd name="connsiteX139" fmla="*/ 1587789 w 11218359"/>
                <a:gd name="connsiteY139" fmla="*/ 594936 h 594936"/>
                <a:gd name="connsiteX140" fmla="*/ 1599229 w 11218359"/>
                <a:gd name="connsiteY140" fmla="*/ 594936 h 594936"/>
                <a:gd name="connsiteX141" fmla="*/ 1610668 w 11218359"/>
                <a:gd name="connsiteY141" fmla="*/ 594936 h 594936"/>
                <a:gd name="connsiteX142" fmla="*/ 1622107 w 11218359"/>
                <a:gd name="connsiteY142" fmla="*/ 594936 h 594936"/>
                <a:gd name="connsiteX143" fmla="*/ 1633547 w 11218359"/>
                <a:gd name="connsiteY143" fmla="*/ 594936 h 594936"/>
                <a:gd name="connsiteX144" fmla="*/ 1644987 w 11218359"/>
                <a:gd name="connsiteY144" fmla="*/ 594936 h 594936"/>
                <a:gd name="connsiteX145" fmla="*/ 1656426 w 11218359"/>
                <a:gd name="connsiteY145" fmla="*/ 594936 h 594936"/>
                <a:gd name="connsiteX146" fmla="*/ 1667866 w 11218359"/>
                <a:gd name="connsiteY146" fmla="*/ 594936 h 594936"/>
                <a:gd name="connsiteX147" fmla="*/ 1679305 w 11218359"/>
                <a:gd name="connsiteY147" fmla="*/ 594936 h 594936"/>
                <a:gd name="connsiteX148" fmla="*/ 1690745 w 11218359"/>
                <a:gd name="connsiteY148" fmla="*/ 594936 h 594936"/>
                <a:gd name="connsiteX149" fmla="*/ 1702184 w 11218359"/>
                <a:gd name="connsiteY149" fmla="*/ 594936 h 594936"/>
                <a:gd name="connsiteX150" fmla="*/ 1713619 w 11218359"/>
                <a:gd name="connsiteY150" fmla="*/ 594936 h 594936"/>
                <a:gd name="connsiteX151" fmla="*/ 1725063 w 11218359"/>
                <a:gd name="connsiteY151" fmla="*/ 594936 h 594936"/>
                <a:gd name="connsiteX152" fmla="*/ 1736498 w 11218359"/>
                <a:gd name="connsiteY152" fmla="*/ 594936 h 594936"/>
                <a:gd name="connsiteX153" fmla="*/ 1747938 w 11218359"/>
                <a:gd name="connsiteY153" fmla="*/ 594936 h 594936"/>
                <a:gd name="connsiteX154" fmla="*/ 1759377 w 11218359"/>
                <a:gd name="connsiteY154" fmla="*/ 594936 h 594936"/>
                <a:gd name="connsiteX155" fmla="*/ 1770817 w 11218359"/>
                <a:gd name="connsiteY155" fmla="*/ 594936 h 594936"/>
                <a:gd name="connsiteX156" fmla="*/ 1782256 w 11218359"/>
                <a:gd name="connsiteY156" fmla="*/ 594936 h 594936"/>
                <a:gd name="connsiteX157" fmla="*/ 1793696 w 11218359"/>
                <a:gd name="connsiteY157" fmla="*/ 594936 h 594936"/>
                <a:gd name="connsiteX158" fmla="*/ 1805135 w 11218359"/>
                <a:gd name="connsiteY158" fmla="*/ 594936 h 594936"/>
                <a:gd name="connsiteX159" fmla="*/ 1816575 w 11218359"/>
                <a:gd name="connsiteY159" fmla="*/ 594936 h 594936"/>
                <a:gd name="connsiteX160" fmla="*/ 1828014 w 11218359"/>
                <a:gd name="connsiteY160" fmla="*/ 594936 h 594936"/>
                <a:gd name="connsiteX161" fmla="*/ 1839454 w 11218359"/>
                <a:gd name="connsiteY161" fmla="*/ 594936 h 594936"/>
                <a:gd name="connsiteX162" fmla="*/ 1850893 w 11218359"/>
                <a:gd name="connsiteY162" fmla="*/ 594936 h 594936"/>
                <a:gd name="connsiteX163" fmla="*/ 1862333 w 11218359"/>
                <a:gd name="connsiteY163" fmla="*/ 594936 h 594936"/>
                <a:gd name="connsiteX164" fmla="*/ 1873772 w 11218359"/>
                <a:gd name="connsiteY164" fmla="*/ 0 h 594936"/>
                <a:gd name="connsiteX165" fmla="*/ 1885212 w 11218359"/>
                <a:gd name="connsiteY165" fmla="*/ 473245 h 594936"/>
                <a:gd name="connsiteX166" fmla="*/ 1896651 w 11218359"/>
                <a:gd name="connsiteY166" fmla="*/ 585921 h 594936"/>
                <a:gd name="connsiteX167" fmla="*/ 1908091 w 11218359"/>
                <a:gd name="connsiteY167" fmla="*/ 594936 h 594936"/>
                <a:gd name="connsiteX168" fmla="*/ 1919531 w 11218359"/>
                <a:gd name="connsiteY168" fmla="*/ 594936 h 594936"/>
                <a:gd name="connsiteX169" fmla="*/ 1930970 w 11218359"/>
                <a:gd name="connsiteY169" fmla="*/ 594936 h 594936"/>
                <a:gd name="connsiteX170" fmla="*/ 1942409 w 11218359"/>
                <a:gd name="connsiteY170" fmla="*/ 594936 h 594936"/>
                <a:gd name="connsiteX171" fmla="*/ 1953849 w 11218359"/>
                <a:gd name="connsiteY171" fmla="*/ 594936 h 594936"/>
                <a:gd name="connsiteX172" fmla="*/ 1965289 w 11218359"/>
                <a:gd name="connsiteY172" fmla="*/ 594936 h 594936"/>
                <a:gd name="connsiteX173" fmla="*/ 1976728 w 11218359"/>
                <a:gd name="connsiteY173" fmla="*/ 594936 h 594936"/>
                <a:gd name="connsiteX174" fmla="*/ 1988168 w 11218359"/>
                <a:gd name="connsiteY174" fmla="*/ 594936 h 594936"/>
                <a:gd name="connsiteX175" fmla="*/ 1999607 w 11218359"/>
                <a:gd name="connsiteY175" fmla="*/ 594936 h 594936"/>
                <a:gd name="connsiteX176" fmla="*/ 2011047 w 11218359"/>
                <a:gd name="connsiteY176" fmla="*/ 594936 h 594936"/>
                <a:gd name="connsiteX177" fmla="*/ 2022486 w 11218359"/>
                <a:gd name="connsiteY177" fmla="*/ 594936 h 594936"/>
                <a:gd name="connsiteX178" fmla="*/ 2033926 w 11218359"/>
                <a:gd name="connsiteY178" fmla="*/ 594936 h 594936"/>
                <a:gd name="connsiteX179" fmla="*/ 2045365 w 11218359"/>
                <a:gd name="connsiteY179" fmla="*/ 594936 h 594936"/>
                <a:gd name="connsiteX180" fmla="*/ 2056805 w 11218359"/>
                <a:gd name="connsiteY180" fmla="*/ 594936 h 594936"/>
                <a:gd name="connsiteX181" fmla="*/ 2068244 w 11218359"/>
                <a:gd name="connsiteY181" fmla="*/ 594936 h 594936"/>
                <a:gd name="connsiteX182" fmla="*/ 2079684 w 11218359"/>
                <a:gd name="connsiteY182" fmla="*/ 594936 h 594936"/>
                <a:gd name="connsiteX183" fmla="*/ 2091123 w 11218359"/>
                <a:gd name="connsiteY183" fmla="*/ 594936 h 594936"/>
                <a:gd name="connsiteX184" fmla="*/ 2102563 w 11218359"/>
                <a:gd name="connsiteY184" fmla="*/ 594936 h 594936"/>
                <a:gd name="connsiteX185" fmla="*/ 2114002 w 11218359"/>
                <a:gd name="connsiteY185" fmla="*/ 594936 h 594936"/>
                <a:gd name="connsiteX186" fmla="*/ 2125442 w 11218359"/>
                <a:gd name="connsiteY186" fmla="*/ 594936 h 594936"/>
                <a:gd name="connsiteX187" fmla="*/ 2136882 w 11218359"/>
                <a:gd name="connsiteY187" fmla="*/ 594936 h 594936"/>
                <a:gd name="connsiteX188" fmla="*/ 2148321 w 11218359"/>
                <a:gd name="connsiteY188" fmla="*/ 594936 h 594936"/>
                <a:gd name="connsiteX189" fmla="*/ 2159760 w 11218359"/>
                <a:gd name="connsiteY189" fmla="*/ 594936 h 594936"/>
                <a:gd name="connsiteX190" fmla="*/ 2171200 w 11218359"/>
                <a:gd name="connsiteY190" fmla="*/ 594936 h 594936"/>
                <a:gd name="connsiteX191" fmla="*/ 2182640 w 11218359"/>
                <a:gd name="connsiteY191" fmla="*/ 594936 h 594936"/>
                <a:gd name="connsiteX192" fmla="*/ 2194079 w 11218359"/>
                <a:gd name="connsiteY192" fmla="*/ 594936 h 594936"/>
                <a:gd name="connsiteX193" fmla="*/ 2205519 w 11218359"/>
                <a:gd name="connsiteY193" fmla="*/ 594936 h 594936"/>
                <a:gd name="connsiteX194" fmla="*/ 2216958 w 11218359"/>
                <a:gd name="connsiteY194" fmla="*/ 594936 h 594936"/>
                <a:gd name="connsiteX195" fmla="*/ 2228393 w 11218359"/>
                <a:gd name="connsiteY195" fmla="*/ 594936 h 594936"/>
                <a:gd name="connsiteX196" fmla="*/ 2239837 w 11218359"/>
                <a:gd name="connsiteY196" fmla="*/ 594936 h 594936"/>
                <a:gd name="connsiteX197" fmla="*/ 2251272 w 11218359"/>
                <a:gd name="connsiteY197" fmla="*/ 594936 h 594936"/>
                <a:gd name="connsiteX198" fmla="*/ 2262716 w 11218359"/>
                <a:gd name="connsiteY198" fmla="*/ 594936 h 594936"/>
                <a:gd name="connsiteX199" fmla="*/ 2274151 w 11218359"/>
                <a:gd name="connsiteY199" fmla="*/ 594936 h 594936"/>
                <a:gd name="connsiteX200" fmla="*/ 2285591 w 11218359"/>
                <a:gd name="connsiteY200" fmla="*/ 594936 h 594936"/>
                <a:gd name="connsiteX201" fmla="*/ 2297030 w 11218359"/>
                <a:gd name="connsiteY201" fmla="*/ 594936 h 594936"/>
                <a:gd name="connsiteX202" fmla="*/ 2308470 w 11218359"/>
                <a:gd name="connsiteY202" fmla="*/ 594936 h 594936"/>
                <a:gd name="connsiteX203" fmla="*/ 2319909 w 11218359"/>
                <a:gd name="connsiteY203" fmla="*/ 594936 h 594936"/>
                <a:gd name="connsiteX204" fmla="*/ 2331349 w 11218359"/>
                <a:gd name="connsiteY204" fmla="*/ 594936 h 594936"/>
                <a:gd name="connsiteX205" fmla="*/ 2342788 w 11218359"/>
                <a:gd name="connsiteY205" fmla="*/ 594936 h 594936"/>
                <a:gd name="connsiteX206" fmla="*/ 2354228 w 11218359"/>
                <a:gd name="connsiteY206" fmla="*/ 594936 h 594936"/>
                <a:gd name="connsiteX207" fmla="*/ 2365667 w 11218359"/>
                <a:gd name="connsiteY207" fmla="*/ 594936 h 594936"/>
                <a:gd name="connsiteX208" fmla="*/ 2377107 w 11218359"/>
                <a:gd name="connsiteY208" fmla="*/ 594936 h 594936"/>
                <a:gd name="connsiteX209" fmla="*/ 2388546 w 11218359"/>
                <a:gd name="connsiteY209" fmla="*/ 594936 h 594936"/>
                <a:gd name="connsiteX210" fmla="*/ 2399986 w 11218359"/>
                <a:gd name="connsiteY210" fmla="*/ 594936 h 594936"/>
                <a:gd name="connsiteX211" fmla="*/ 2411425 w 11218359"/>
                <a:gd name="connsiteY211" fmla="*/ 594936 h 594936"/>
                <a:gd name="connsiteX212" fmla="*/ 2422865 w 11218359"/>
                <a:gd name="connsiteY212" fmla="*/ 594936 h 594936"/>
                <a:gd name="connsiteX213" fmla="*/ 2434304 w 11218359"/>
                <a:gd name="connsiteY213" fmla="*/ 594936 h 594936"/>
                <a:gd name="connsiteX214" fmla="*/ 2445744 w 11218359"/>
                <a:gd name="connsiteY214" fmla="*/ 594936 h 594936"/>
                <a:gd name="connsiteX215" fmla="*/ 2457184 w 11218359"/>
                <a:gd name="connsiteY215" fmla="*/ 594936 h 594936"/>
                <a:gd name="connsiteX216" fmla="*/ 2468623 w 11218359"/>
                <a:gd name="connsiteY216" fmla="*/ 594936 h 594936"/>
                <a:gd name="connsiteX217" fmla="*/ 2480062 w 11218359"/>
                <a:gd name="connsiteY217" fmla="*/ 594936 h 594936"/>
                <a:gd name="connsiteX218" fmla="*/ 2491502 w 11218359"/>
                <a:gd name="connsiteY218" fmla="*/ 594936 h 594936"/>
                <a:gd name="connsiteX219" fmla="*/ 2502942 w 11218359"/>
                <a:gd name="connsiteY219" fmla="*/ 594936 h 594936"/>
                <a:gd name="connsiteX220" fmla="*/ 2514381 w 11218359"/>
                <a:gd name="connsiteY220" fmla="*/ 594936 h 594936"/>
                <a:gd name="connsiteX221" fmla="*/ 2525821 w 11218359"/>
                <a:gd name="connsiteY221" fmla="*/ 594936 h 594936"/>
                <a:gd name="connsiteX222" fmla="*/ 2537260 w 11218359"/>
                <a:gd name="connsiteY222" fmla="*/ 594936 h 594936"/>
                <a:gd name="connsiteX223" fmla="*/ 2548700 w 11218359"/>
                <a:gd name="connsiteY223" fmla="*/ 594936 h 594936"/>
                <a:gd name="connsiteX224" fmla="*/ 2560139 w 11218359"/>
                <a:gd name="connsiteY224" fmla="*/ 594936 h 594936"/>
                <a:gd name="connsiteX225" fmla="*/ 2571579 w 11218359"/>
                <a:gd name="connsiteY225" fmla="*/ 594936 h 594936"/>
                <a:gd name="connsiteX226" fmla="*/ 2583018 w 11218359"/>
                <a:gd name="connsiteY226" fmla="*/ 594936 h 594936"/>
                <a:gd name="connsiteX227" fmla="*/ 2594458 w 11218359"/>
                <a:gd name="connsiteY227" fmla="*/ 594936 h 594936"/>
                <a:gd name="connsiteX228" fmla="*/ 2605897 w 11218359"/>
                <a:gd name="connsiteY228" fmla="*/ 594936 h 594936"/>
                <a:gd name="connsiteX229" fmla="*/ 2617337 w 11218359"/>
                <a:gd name="connsiteY229" fmla="*/ 594936 h 594936"/>
                <a:gd name="connsiteX230" fmla="*/ 2628776 w 11218359"/>
                <a:gd name="connsiteY230" fmla="*/ 594936 h 594936"/>
                <a:gd name="connsiteX231" fmla="*/ 2640216 w 11218359"/>
                <a:gd name="connsiteY231" fmla="*/ 594936 h 594936"/>
                <a:gd name="connsiteX232" fmla="*/ 2651655 w 11218359"/>
                <a:gd name="connsiteY232" fmla="*/ 594936 h 594936"/>
                <a:gd name="connsiteX233" fmla="*/ 2663095 w 11218359"/>
                <a:gd name="connsiteY233" fmla="*/ 594936 h 594936"/>
                <a:gd name="connsiteX234" fmla="*/ 2674535 w 11218359"/>
                <a:gd name="connsiteY234" fmla="*/ 594936 h 594936"/>
                <a:gd name="connsiteX235" fmla="*/ 2685974 w 11218359"/>
                <a:gd name="connsiteY235" fmla="*/ 594936 h 594936"/>
                <a:gd name="connsiteX236" fmla="*/ 2697413 w 11218359"/>
                <a:gd name="connsiteY236" fmla="*/ 594936 h 594936"/>
                <a:gd name="connsiteX237" fmla="*/ 2708853 w 11218359"/>
                <a:gd name="connsiteY237" fmla="*/ 594936 h 594936"/>
                <a:gd name="connsiteX238" fmla="*/ 2720293 w 11218359"/>
                <a:gd name="connsiteY238" fmla="*/ 594936 h 594936"/>
                <a:gd name="connsiteX239" fmla="*/ 2731727 w 11218359"/>
                <a:gd name="connsiteY239" fmla="*/ 594936 h 594936"/>
                <a:gd name="connsiteX240" fmla="*/ 2743172 w 11218359"/>
                <a:gd name="connsiteY240" fmla="*/ 594936 h 594936"/>
                <a:gd name="connsiteX241" fmla="*/ 2754611 w 11218359"/>
                <a:gd name="connsiteY241" fmla="*/ 594936 h 594936"/>
                <a:gd name="connsiteX242" fmla="*/ 2766046 w 11218359"/>
                <a:gd name="connsiteY242" fmla="*/ 594936 h 594936"/>
                <a:gd name="connsiteX243" fmla="*/ 2777490 w 11218359"/>
                <a:gd name="connsiteY243" fmla="*/ 594936 h 594936"/>
                <a:gd name="connsiteX244" fmla="*/ 2788925 w 11218359"/>
                <a:gd name="connsiteY244" fmla="*/ 594936 h 594936"/>
                <a:gd name="connsiteX245" fmla="*/ 2800364 w 11218359"/>
                <a:gd name="connsiteY245" fmla="*/ 594936 h 594936"/>
                <a:gd name="connsiteX246" fmla="*/ 2811804 w 11218359"/>
                <a:gd name="connsiteY246" fmla="*/ 594936 h 594936"/>
                <a:gd name="connsiteX247" fmla="*/ 2823243 w 11218359"/>
                <a:gd name="connsiteY247" fmla="*/ 594936 h 594936"/>
                <a:gd name="connsiteX248" fmla="*/ 2834683 w 11218359"/>
                <a:gd name="connsiteY248" fmla="*/ 594936 h 594936"/>
                <a:gd name="connsiteX249" fmla="*/ 2846123 w 11218359"/>
                <a:gd name="connsiteY249" fmla="*/ 594936 h 594936"/>
                <a:gd name="connsiteX250" fmla="*/ 2857562 w 11218359"/>
                <a:gd name="connsiteY250" fmla="*/ 594936 h 594936"/>
                <a:gd name="connsiteX251" fmla="*/ 2869001 w 11218359"/>
                <a:gd name="connsiteY251" fmla="*/ 594936 h 594936"/>
                <a:gd name="connsiteX252" fmla="*/ 2880441 w 11218359"/>
                <a:gd name="connsiteY252" fmla="*/ 594936 h 594936"/>
                <a:gd name="connsiteX253" fmla="*/ 2891881 w 11218359"/>
                <a:gd name="connsiteY253" fmla="*/ 594936 h 594936"/>
                <a:gd name="connsiteX254" fmla="*/ 2903320 w 11218359"/>
                <a:gd name="connsiteY254" fmla="*/ 594936 h 594936"/>
                <a:gd name="connsiteX255" fmla="*/ 2914760 w 11218359"/>
                <a:gd name="connsiteY255" fmla="*/ 594936 h 594936"/>
                <a:gd name="connsiteX256" fmla="*/ 2926199 w 11218359"/>
                <a:gd name="connsiteY256" fmla="*/ 594936 h 594936"/>
                <a:gd name="connsiteX257" fmla="*/ 2937639 w 11218359"/>
                <a:gd name="connsiteY257" fmla="*/ 594936 h 594936"/>
                <a:gd name="connsiteX258" fmla="*/ 2949078 w 11218359"/>
                <a:gd name="connsiteY258" fmla="*/ 594936 h 594936"/>
                <a:gd name="connsiteX259" fmla="*/ 2960518 w 11218359"/>
                <a:gd name="connsiteY259" fmla="*/ 594936 h 594936"/>
                <a:gd name="connsiteX260" fmla="*/ 2971957 w 11218359"/>
                <a:gd name="connsiteY260" fmla="*/ 594936 h 594936"/>
                <a:gd name="connsiteX261" fmla="*/ 2983397 w 11218359"/>
                <a:gd name="connsiteY261" fmla="*/ 594936 h 594936"/>
                <a:gd name="connsiteX262" fmla="*/ 2994837 w 11218359"/>
                <a:gd name="connsiteY262" fmla="*/ 594936 h 594936"/>
                <a:gd name="connsiteX263" fmla="*/ 3006276 w 11218359"/>
                <a:gd name="connsiteY263" fmla="*/ 594936 h 594936"/>
                <a:gd name="connsiteX264" fmla="*/ 3017715 w 11218359"/>
                <a:gd name="connsiteY264" fmla="*/ 594936 h 594936"/>
                <a:gd name="connsiteX265" fmla="*/ 3029155 w 11218359"/>
                <a:gd name="connsiteY265" fmla="*/ 594936 h 594936"/>
                <a:gd name="connsiteX266" fmla="*/ 3040594 w 11218359"/>
                <a:gd name="connsiteY266" fmla="*/ 594936 h 594936"/>
                <a:gd name="connsiteX267" fmla="*/ 3052034 w 11218359"/>
                <a:gd name="connsiteY267" fmla="*/ 594936 h 594936"/>
                <a:gd name="connsiteX268" fmla="*/ 3063474 w 11218359"/>
                <a:gd name="connsiteY268" fmla="*/ 594936 h 594936"/>
                <a:gd name="connsiteX269" fmla="*/ 3074913 w 11218359"/>
                <a:gd name="connsiteY269" fmla="*/ 594936 h 594936"/>
                <a:gd name="connsiteX270" fmla="*/ 3086352 w 11218359"/>
                <a:gd name="connsiteY270" fmla="*/ 594936 h 594936"/>
                <a:gd name="connsiteX271" fmla="*/ 3097792 w 11218359"/>
                <a:gd name="connsiteY271" fmla="*/ 594936 h 594936"/>
                <a:gd name="connsiteX272" fmla="*/ 3109232 w 11218359"/>
                <a:gd name="connsiteY272" fmla="*/ 594936 h 594936"/>
                <a:gd name="connsiteX273" fmla="*/ 3120671 w 11218359"/>
                <a:gd name="connsiteY273" fmla="*/ 594936 h 594936"/>
                <a:gd name="connsiteX274" fmla="*/ 3132111 w 11218359"/>
                <a:gd name="connsiteY274" fmla="*/ 594936 h 594936"/>
                <a:gd name="connsiteX275" fmla="*/ 3143550 w 11218359"/>
                <a:gd name="connsiteY275" fmla="*/ 594936 h 594936"/>
                <a:gd name="connsiteX276" fmla="*/ 3154990 w 11218359"/>
                <a:gd name="connsiteY276" fmla="*/ 594936 h 594936"/>
                <a:gd name="connsiteX277" fmla="*/ 3166429 w 11218359"/>
                <a:gd name="connsiteY277" fmla="*/ 594936 h 594936"/>
                <a:gd name="connsiteX278" fmla="*/ 3177869 w 11218359"/>
                <a:gd name="connsiteY278" fmla="*/ 594936 h 594936"/>
                <a:gd name="connsiteX279" fmla="*/ 3189308 w 11218359"/>
                <a:gd name="connsiteY279" fmla="*/ 594936 h 594936"/>
                <a:gd name="connsiteX280" fmla="*/ 3200748 w 11218359"/>
                <a:gd name="connsiteY280" fmla="*/ 594936 h 594936"/>
                <a:gd name="connsiteX281" fmla="*/ 3212187 w 11218359"/>
                <a:gd name="connsiteY281" fmla="*/ 594936 h 594936"/>
                <a:gd name="connsiteX282" fmla="*/ 3223627 w 11218359"/>
                <a:gd name="connsiteY282" fmla="*/ 594936 h 594936"/>
                <a:gd name="connsiteX283" fmla="*/ 3235066 w 11218359"/>
                <a:gd name="connsiteY283" fmla="*/ 594936 h 594936"/>
                <a:gd name="connsiteX284" fmla="*/ 3246501 w 11218359"/>
                <a:gd name="connsiteY284" fmla="*/ 594936 h 594936"/>
                <a:gd name="connsiteX285" fmla="*/ 3257945 w 11218359"/>
                <a:gd name="connsiteY285" fmla="*/ 594936 h 594936"/>
                <a:gd name="connsiteX286" fmla="*/ 3269385 w 11218359"/>
                <a:gd name="connsiteY286" fmla="*/ 594936 h 594936"/>
                <a:gd name="connsiteX287" fmla="*/ 3280825 w 11218359"/>
                <a:gd name="connsiteY287" fmla="*/ 594936 h 594936"/>
                <a:gd name="connsiteX288" fmla="*/ 3292264 w 11218359"/>
                <a:gd name="connsiteY288" fmla="*/ 594936 h 594936"/>
                <a:gd name="connsiteX289" fmla="*/ 3303699 w 11218359"/>
                <a:gd name="connsiteY289" fmla="*/ 594936 h 594936"/>
                <a:gd name="connsiteX290" fmla="*/ 3315143 w 11218359"/>
                <a:gd name="connsiteY290" fmla="*/ 594936 h 594936"/>
                <a:gd name="connsiteX291" fmla="*/ 3326578 w 11218359"/>
                <a:gd name="connsiteY291" fmla="*/ 594936 h 594936"/>
                <a:gd name="connsiteX292" fmla="*/ 3338017 w 11218359"/>
                <a:gd name="connsiteY292" fmla="*/ 594936 h 594936"/>
                <a:gd name="connsiteX293" fmla="*/ 3349457 w 11218359"/>
                <a:gd name="connsiteY293" fmla="*/ 594936 h 594936"/>
                <a:gd name="connsiteX294" fmla="*/ 3360896 w 11218359"/>
                <a:gd name="connsiteY294" fmla="*/ 594936 h 594936"/>
                <a:gd name="connsiteX295" fmla="*/ 3372336 w 11218359"/>
                <a:gd name="connsiteY295" fmla="*/ 594936 h 594936"/>
                <a:gd name="connsiteX296" fmla="*/ 3383776 w 11218359"/>
                <a:gd name="connsiteY296" fmla="*/ 594936 h 594936"/>
                <a:gd name="connsiteX297" fmla="*/ 3395215 w 11218359"/>
                <a:gd name="connsiteY297" fmla="*/ 594936 h 594936"/>
                <a:gd name="connsiteX298" fmla="*/ 3406654 w 11218359"/>
                <a:gd name="connsiteY298" fmla="*/ 594936 h 594936"/>
                <a:gd name="connsiteX299" fmla="*/ 3418094 w 11218359"/>
                <a:gd name="connsiteY299" fmla="*/ 594936 h 594936"/>
                <a:gd name="connsiteX300" fmla="*/ 3429534 w 11218359"/>
                <a:gd name="connsiteY300" fmla="*/ 594936 h 594936"/>
                <a:gd name="connsiteX301" fmla="*/ 3440973 w 11218359"/>
                <a:gd name="connsiteY301" fmla="*/ 594936 h 594936"/>
                <a:gd name="connsiteX302" fmla="*/ 3452413 w 11218359"/>
                <a:gd name="connsiteY302" fmla="*/ 594936 h 594936"/>
                <a:gd name="connsiteX303" fmla="*/ 3463852 w 11218359"/>
                <a:gd name="connsiteY303" fmla="*/ 594936 h 594936"/>
                <a:gd name="connsiteX304" fmla="*/ 3475292 w 11218359"/>
                <a:gd name="connsiteY304" fmla="*/ 594936 h 594936"/>
                <a:gd name="connsiteX305" fmla="*/ 3486731 w 11218359"/>
                <a:gd name="connsiteY305" fmla="*/ 594936 h 594936"/>
                <a:gd name="connsiteX306" fmla="*/ 3498171 w 11218359"/>
                <a:gd name="connsiteY306" fmla="*/ 594936 h 594936"/>
                <a:gd name="connsiteX307" fmla="*/ 3509610 w 11218359"/>
                <a:gd name="connsiteY307" fmla="*/ 594936 h 594936"/>
                <a:gd name="connsiteX308" fmla="*/ 3521050 w 11218359"/>
                <a:gd name="connsiteY308" fmla="*/ 594936 h 594936"/>
                <a:gd name="connsiteX309" fmla="*/ 3532489 w 11218359"/>
                <a:gd name="connsiteY309" fmla="*/ 594936 h 594936"/>
                <a:gd name="connsiteX310" fmla="*/ 3543929 w 11218359"/>
                <a:gd name="connsiteY310" fmla="*/ 594936 h 594936"/>
                <a:gd name="connsiteX311" fmla="*/ 3555368 w 11218359"/>
                <a:gd name="connsiteY311" fmla="*/ 594936 h 594936"/>
                <a:gd name="connsiteX312" fmla="*/ 3566808 w 11218359"/>
                <a:gd name="connsiteY312" fmla="*/ 594936 h 594936"/>
                <a:gd name="connsiteX313" fmla="*/ 3578247 w 11218359"/>
                <a:gd name="connsiteY313" fmla="*/ 594936 h 594936"/>
                <a:gd name="connsiteX314" fmla="*/ 3589687 w 11218359"/>
                <a:gd name="connsiteY314" fmla="*/ 594936 h 594936"/>
                <a:gd name="connsiteX315" fmla="*/ 3601127 w 11218359"/>
                <a:gd name="connsiteY315" fmla="*/ 594936 h 594936"/>
                <a:gd name="connsiteX316" fmla="*/ 3612566 w 11218359"/>
                <a:gd name="connsiteY316" fmla="*/ 594936 h 594936"/>
                <a:gd name="connsiteX317" fmla="*/ 3624005 w 11218359"/>
                <a:gd name="connsiteY317" fmla="*/ 594936 h 594936"/>
                <a:gd name="connsiteX318" fmla="*/ 3635445 w 11218359"/>
                <a:gd name="connsiteY318" fmla="*/ 594936 h 594936"/>
                <a:gd name="connsiteX319" fmla="*/ 3646885 w 11218359"/>
                <a:gd name="connsiteY319" fmla="*/ 594936 h 594936"/>
                <a:gd name="connsiteX320" fmla="*/ 3658324 w 11218359"/>
                <a:gd name="connsiteY320" fmla="*/ 594936 h 594936"/>
                <a:gd name="connsiteX321" fmla="*/ 3669764 w 11218359"/>
                <a:gd name="connsiteY321" fmla="*/ 594936 h 594936"/>
                <a:gd name="connsiteX322" fmla="*/ 3681203 w 11218359"/>
                <a:gd name="connsiteY322" fmla="*/ 594936 h 594936"/>
                <a:gd name="connsiteX323" fmla="*/ 3692643 w 11218359"/>
                <a:gd name="connsiteY323" fmla="*/ 594936 h 594936"/>
                <a:gd name="connsiteX324" fmla="*/ 3704082 w 11218359"/>
                <a:gd name="connsiteY324" fmla="*/ 594936 h 594936"/>
                <a:gd name="connsiteX325" fmla="*/ 3715522 w 11218359"/>
                <a:gd name="connsiteY325" fmla="*/ 594936 h 594936"/>
                <a:gd name="connsiteX326" fmla="*/ 3726961 w 11218359"/>
                <a:gd name="connsiteY326" fmla="*/ 594936 h 594936"/>
                <a:gd name="connsiteX327" fmla="*/ 3738401 w 11218359"/>
                <a:gd name="connsiteY327" fmla="*/ 594936 h 594936"/>
                <a:gd name="connsiteX328" fmla="*/ 3749840 w 11218359"/>
                <a:gd name="connsiteY328" fmla="*/ 594936 h 594936"/>
                <a:gd name="connsiteX329" fmla="*/ 3761280 w 11218359"/>
                <a:gd name="connsiteY329" fmla="*/ 594936 h 594936"/>
                <a:gd name="connsiteX330" fmla="*/ 3772719 w 11218359"/>
                <a:gd name="connsiteY330" fmla="*/ 594936 h 594936"/>
                <a:gd name="connsiteX331" fmla="*/ 3784154 w 11218359"/>
                <a:gd name="connsiteY331" fmla="*/ 594936 h 594936"/>
                <a:gd name="connsiteX332" fmla="*/ 3795598 w 11218359"/>
                <a:gd name="connsiteY332" fmla="*/ 594936 h 594936"/>
                <a:gd name="connsiteX333" fmla="*/ 3807033 w 11218359"/>
                <a:gd name="connsiteY333" fmla="*/ 594936 h 594936"/>
                <a:gd name="connsiteX334" fmla="*/ 3818473 w 11218359"/>
                <a:gd name="connsiteY334" fmla="*/ 594936 h 594936"/>
                <a:gd name="connsiteX335" fmla="*/ 3829917 w 11218359"/>
                <a:gd name="connsiteY335" fmla="*/ 594936 h 594936"/>
                <a:gd name="connsiteX336" fmla="*/ 3841352 w 11218359"/>
                <a:gd name="connsiteY336" fmla="*/ 594936 h 594936"/>
                <a:gd name="connsiteX337" fmla="*/ 3852791 w 11218359"/>
                <a:gd name="connsiteY337" fmla="*/ 594936 h 594936"/>
                <a:gd name="connsiteX338" fmla="*/ 3864231 w 11218359"/>
                <a:gd name="connsiteY338" fmla="*/ 594936 h 594936"/>
                <a:gd name="connsiteX339" fmla="*/ 3875670 w 11218359"/>
                <a:gd name="connsiteY339" fmla="*/ 594936 h 594936"/>
                <a:gd name="connsiteX340" fmla="*/ 3887110 w 11218359"/>
                <a:gd name="connsiteY340" fmla="*/ 594936 h 594936"/>
                <a:gd name="connsiteX341" fmla="*/ 3898549 w 11218359"/>
                <a:gd name="connsiteY341" fmla="*/ 594936 h 594936"/>
                <a:gd name="connsiteX342" fmla="*/ 3909989 w 11218359"/>
                <a:gd name="connsiteY342" fmla="*/ 594936 h 594936"/>
                <a:gd name="connsiteX343" fmla="*/ 3921447 w 11218359"/>
                <a:gd name="connsiteY343" fmla="*/ 594936 h 594936"/>
                <a:gd name="connsiteX344" fmla="*/ 3932878 w 11218359"/>
                <a:gd name="connsiteY344" fmla="*/ 594936 h 594936"/>
                <a:gd name="connsiteX345" fmla="*/ 3944307 w 11218359"/>
                <a:gd name="connsiteY345" fmla="*/ 594936 h 594936"/>
                <a:gd name="connsiteX346" fmla="*/ 3955737 w 11218359"/>
                <a:gd name="connsiteY346" fmla="*/ 594936 h 594936"/>
                <a:gd name="connsiteX347" fmla="*/ 3967167 w 11218359"/>
                <a:gd name="connsiteY347" fmla="*/ 594936 h 594936"/>
                <a:gd name="connsiteX348" fmla="*/ 3978645 w 11218359"/>
                <a:gd name="connsiteY348" fmla="*/ 594936 h 594936"/>
                <a:gd name="connsiteX349" fmla="*/ 3990075 w 11218359"/>
                <a:gd name="connsiteY349" fmla="*/ 594936 h 594936"/>
                <a:gd name="connsiteX350" fmla="*/ 4001505 w 11218359"/>
                <a:gd name="connsiteY350" fmla="*/ 594936 h 594936"/>
                <a:gd name="connsiteX351" fmla="*/ 4012935 w 11218359"/>
                <a:gd name="connsiteY351" fmla="*/ 594936 h 594936"/>
                <a:gd name="connsiteX352" fmla="*/ 4024365 w 11218359"/>
                <a:gd name="connsiteY352" fmla="*/ 594936 h 594936"/>
                <a:gd name="connsiteX353" fmla="*/ 4035843 w 11218359"/>
                <a:gd name="connsiteY353" fmla="*/ 594936 h 594936"/>
                <a:gd name="connsiteX354" fmla="*/ 4047273 w 11218359"/>
                <a:gd name="connsiteY354" fmla="*/ 594936 h 594936"/>
                <a:gd name="connsiteX355" fmla="*/ 4058702 w 11218359"/>
                <a:gd name="connsiteY355" fmla="*/ 594936 h 594936"/>
                <a:gd name="connsiteX356" fmla="*/ 4070133 w 11218359"/>
                <a:gd name="connsiteY356" fmla="*/ 594936 h 594936"/>
                <a:gd name="connsiteX357" fmla="*/ 4081563 w 11218359"/>
                <a:gd name="connsiteY357" fmla="*/ 594936 h 594936"/>
                <a:gd name="connsiteX358" fmla="*/ 4093040 w 11218359"/>
                <a:gd name="connsiteY358" fmla="*/ 594936 h 594936"/>
                <a:gd name="connsiteX359" fmla="*/ 4104471 w 11218359"/>
                <a:gd name="connsiteY359" fmla="*/ 594936 h 594936"/>
                <a:gd name="connsiteX360" fmla="*/ 4115900 w 11218359"/>
                <a:gd name="connsiteY360" fmla="*/ 594936 h 594936"/>
                <a:gd name="connsiteX361" fmla="*/ 4127330 w 11218359"/>
                <a:gd name="connsiteY361" fmla="*/ 594936 h 594936"/>
                <a:gd name="connsiteX362" fmla="*/ 4138760 w 11218359"/>
                <a:gd name="connsiteY362" fmla="*/ 594936 h 594936"/>
                <a:gd name="connsiteX363" fmla="*/ 4150238 w 11218359"/>
                <a:gd name="connsiteY363" fmla="*/ 594936 h 594936"/>
                <a:gd name="connsiteX364" fmla="*/ 4161668 w 11218359"/>
                <a:gd name="connsiteY364" fmla="*/ 594936 h 594936"/>
                <a:gd name="connsiteX365" fmla="*/ 4173098 w 11218359"/>
                <a:gd name="connsiteY365" fmla="*/ 594936 h 594936"/>
                <a:gd name="connsiteX366" fmla="*/ 4184528 w 11218359"/>
                <a:gd name="connsiteY366" fmla="*/ 594936 h 594936"/>
                <a:gd name="connsiteX367" fmla="*/ 4195958 w 11218359"/>
                <a:gd name="connsiteY367" fmla="*/ 594936 h 594936"/>
                <a:gd name="connsiteX368" fmla="*/ 4207436 w 11218359"/>
                <a:gd name="connsiteY368" fmla="*/ 594936 h 594936"/>
                <a:gd name="connsiteX369" fmla="*/ 4218865 w 11218359"/>
                <a:gd name="connsiteY369" fmla="*/ 594936 h 594936"/>
                <a:gd name="connsiteX370" fmla="*/ 4230296 w 11218359"/>
                <a:gd name="connsiteY370" fmla="*/ 594936 h 594936"/>
                <a:gd name="connsiteX371" fmla="*/ 4241726 w 11218359"/>
                <a:gd name="connsiteY371" fmla="*/ 594936 h 594936"/>
                <a:gd name="connsiteX372" fmla="*/ 4253156 w 11218359"/>
                <a:gd name="connsiteY372" fmla="*/ 594936 h 594936"/>
                <a:gd name="connsiteX373" fmla="*/ 4264634 w 11218359"/>
                <a:gd name="connsiteY373" fmla="*/ 594936 h 594936"/>
                <a:gd name="connsiteX374" fmla="*/ 4276063 w 11218359"/>
                <a:gd name="connsiteY374" fmla="*/ 594936 h 594936"/>
                <a:gd name="connsiteX375" fmla="*/ 4287493 w 11218359"/>
                <a:gd name="connsiteY375" fmla="*/ 594936 h 594936"/>
                <a:gd name="connsiteX376" fmla="*/ 4298923 w 11218359"/>
                <a:gd name="connsiteY376" fmla="*/ 594936 h 594936"/>
                <a:gd name="connsiteX377" fmla="*/ 4310353 w 11218359"/>
                <a:gd name="connsiteY377" fmla="*/ 594936 h 594936"/>
                <a:gd name="connsiteX378" fmla="*/ 4321831 w 11218359"/>
                <a:gd name="connsiteY378" fmla="*/ 594936 h 594936"/>
                <a:gd name="connsiteX379" fmla="*/ 4333261 w 11218359"/>
                <a:gd name="connsiteY379" fmla="*/ 594936 h 594936"/>
                <a:gd name="connsiteX380" fmla="*/ 4344691 w 11218359"/>
                <a:gd name="connsiteY380" fmla="*/ 594936 h 594936"/>
                <a:gd name="connsiteX381" fmla="*/ 4356121 w 11218359"/>
                <a:gd name="connsiteY381" fmla="*/ 594936 h 594936"/>
                <a:gd name="connsiteX382" fmla="*/ 4367551 w 11218359"/>
                <a:gd name="connsiteY382" fmla="*/ 594936 h 594936"/>
                <a:gd name="connsiteX383" fmla="*/ 4379028 w 11218359"/>
                <a:gd name="connsiteY383" fmla="*/ 594936 h 594936"/>
                <a:gd name="connsiteX384" fmla="*/ 4390458 w 11218359"/>
                <a:gd name="connsiteY384" fmla="*/ 594936 h 594936"/>
                <a:gd name="connsiteX385" fmla="*/ 4401889 w 11218359"/>
                <a:gd name="connsiteY385" fmla="*/ 594936 h 594936"/>
                <a:gd name="connsiteX386" fmla="*/ 4413319 w 11218359"/>
                <a:gd name="connsiteY386" fmla="*/ 594936 h 594936"/>
                <a:gd name="connsiteX387" fmla="*/ 4424749 w 11218359"/>
                <a:gd name="connsiteY387" fmla="*/ 594936 h 594936"/>
                <a:gd name="connsiteX388" fmla="*/ 4436226 w 11218359"/>
                <a:gd name="connsiteY388" fmla="*/ 594936 h 594936"/>
                <a:gd name="connsiteX389" fmla="*/ 4447656 w 11218359"/>
                <a:gd name="connsiteY389" fmla="*/ 594936 h 594936"/>
                <a:gd name="connsiteX390" fmla="*/ 4459086 w 11218359"/>
                <a:gd name="connsiteY390" fmla="*/ 594936 h 594936"/>
                <a:gd name="connsiteX391" fmla="*/ 4470516 w 11218359"/>
                <a:gd name="connsiteY391" fmla="*/ 594936 h 594936"/>
                <a:gd name="connsiteX392" fmla="*/ 4481946 w 11218359"/>
                <a:gd name="connsiteY392" fmla="*/ 594936 h 594936"/>
                <a:gd name="connsiteX393" fmla="*/ 4493424 w 11218359"/>
                <a:gd name="connsiteY393" fmla="*/ 594936 h 594936"/>
                <a:gd name="connsiteX394" fmla="*/ 4504854 w 11218359"/>
                <a:gd name="connsiteY394" fmla="*/ 594936 h 594936"/>
                <a:gd name="connsiteX395" fmla="*/ 4516284 w 11218359"/>
                <a:gd name="connsiteY395" fmla="*/ 594936 h 594936"/>
                <a:gd name="connsiteX396" fmla="*/ 4527714 w 11218359"/>
                <a:gd name="connsiteY396" fmla="*/ 594936 h 594936"/>
                <a:gd name="connsiteX397" fmla="*/ 4539144 w 11218359"/>
                <a:gd name="connsiteY397" fmla="*/ 594936 h 594936"/>
                <a:gd name="connsiteX398" fmla="*/ 4550621 w 11218359"/>
                <a:gd name="connsiteY398" fmla="*/ 594936 h 594936"/>
                <a:gd name="connsiteX399" fmla="*/ 4562051 w 11218359"/>
                <a:gd name="connsiteY399" fmla="*/ 594936 h 594936"/>
                <a:gd name="connsiteX400" fmla="*/ 4573482 w 11218359"/>
                <a:gd name="connsiteY400" fmla="*/ 594936 h 594936"/>
                <a:gd name="connsiteX401" fmla="*/ 4584912 w 11218359"/>
                <a:gd name="connsiteY401" fmla="*/ 594936 h 594936"/>
                <a:gd name="connsiteX402" fmla="*/ 4596341 w 11218359"/>
                <a:gd name="connsiteY402" fmla="*/ 594936 h 594936"/>
                <a:gd name="connsiteX403" fmla="*/ 4607771 w 11218359"/>
                <a:gd name="connsiteY403" fmla="*/ 594936 h 594936"/>
                <a:gd name="connsiteX404" fmla="*/ 4619249 w 11218359"/>
                <a:gd name="connsiteY404" fmla="*/ 594936 h 594936"/>
                <a:gd name="connsiteX405" fmla="*/ 4630679 w 11218359"/>
                <a:gd name="connsiteY405" fmla="*/ 594936 h 594936"/>
                <a:gd name="connsiteX406" fmla="*/ 4642109 w 11218359"/>
                <a:gd name="connsiteY406" fmla="*/ 594936 h 594936"/>
                <a:gd name="connsiteX407" fmla="*/ 4653539 w 11218359"/>
                <a:gd name="connsiteY407" fmla="*/ 594936 h 594936"/>
                <a:gd name="connsiteX408" fmla="*/ 4664969 w 11218359"/>
                <a:gd name="connsiteY408" fmla="*/ 594936 h 594936"/>
                <a:gd name="connsiteX409" fmla="*/ 4676447 w 11218359"/>
                <a:gd name="connsiteY409" fmla="*/ 594936 h 594936"/>
                <a:gd name="connsiteX410" fmla="*/ 4687877 w 11218359"/>
                <a:gd name="connsiteY410" fmla="*/ 594936 h 594936"/>
                <a:gd name="connsiteX411" fmla="*/ 4699306 w 11218359"/>
                <a:gd name="connsiteY411" fmla="*/ 594936 h 594936"/>
                <a:gd name="connsiteX412" fmla="*/ 4710737 w 11218359"/>
                <a:gd name="connsiteY412" fmla="*/ 594936 h 594936"/>
                <a:gd name="connsiteX413" fmla="*/ 4722167 w 11218359"/>
                <a:gd name="connsiteY413" fmla="*/ 594936 h 594936"/>
                <a:gd name="connsiteX414" fmla="*/ 4733644 w 11218359"/>
                <a:gd name="connsiteY414" fmla="*/ 594936 h 594936"/>
                <a:gd name="connsiteX415" fmla="*/ 4745075 w 11218359"/>
                <a:gd name="connsiteY415" fmla="*/ 594936 h 594936"/>
                <a:gd name="connsiteX416" fmla="*/ 4756504 w 11218359"/>
                <a:gd name="connsiteY416" fmla="*/ 594936 h 594936"/>
                <a:gd name="connsiteX417" fmla="*/ 4767934 w 11218359"/>
                <a:gd name="connsiteY417" fmla="*/ 594936 h 594936"/>
                <a:gd name="connsiteX418" fmla="*/ 4779364 w 11218359"/>
                <a:gd name="connsiteY418" fmla="*/ 594936 h 594936"/>
                <a:gd name="connsiteX419" fmla="*/ 4790842 w 11218359"/>
                <a:gd name="connsiteY419" fmla="*/ 594936 h 594936"/>
                <a:gd name="connsiteX420" fmla="*/ 4802272 w 11218359"/>
                <a:gd name="connsiteY420" fmla="*/ 594936 h 594936"/>
                <a:gd name="connsiteX421" fmla="*/ 4813702 w 11218359"/>
                <a:gd name="connsiteY421" fmla="*/ 594936 h 594936"/>
                <a:gd name="connsiteX422" fmla="*/ 4825132 w 11218359"/>
                <a:gd name="connsiteY422" fmla="*/ 594936 h 594936"/>
                <a:gd name="connsiteX423" fmla="*/ 4836562 w 11218359"/>
                <a:gd name="connsiteY423" fmla="*/ 594936 h 594936"/>
                <a:gd name="connsiteX424" fmla="*/ 4848040 w 11218359"/>
                <a:gd name="connsiteY424" fmla="*/ 594936 h 594936"/>
                <a:gd name="connsiteX425" fmla="*/ 4859469 w 11218359"/>
                <a:gd name="connsiteY425" fmla="*/ 594936 h 594936"/>
                <a:gd name="connsiteX426" fmla="*/ 4870899 w 11218359"/>
                <a:gd name="connsiteY426" fmla="*/ 594936 h 594936"/>
                <a:gd name="connsiteX427" fmla="*/ 4882330 w 11218359"/>
                <a:gd name="connsiteY427" fmla="*/ 594936 h 594936"/>
                <a:gd name="connsiteX428" fmla="*/ 4893760 w 11218359"/>
                <a:gd name="connsiteY428" fmla="*/ 594936 h 594936"/>
                <a:gd name="connsiteX429" fmla="*/ 4905237 w 11218359"/>
                <a:gd name="connsiteY429" fmla="*/ 594936 h 594936"/>
                <a:gd name="connsiteX430" fmla="*/ 4916667 w 11218359"/>
                <a:gd name="connsiteY430" fmla="*/ 594936 h 594936"/>
                <a:gd name="connsiteX431" fmla="*/ 4928097 w 11218359"/>
                <a:gd name="connsiteY431" fmla="*/ 594936 h 594936"/>
                <a:gd name="connsiteX432" fmla="*/ 4939527 w 11218359"/>
                <a:gd name="connsiteY432" fmla="*/ 594936 h 594936"/>
                <a:gd name="connsiteX433" fmla="*/ 4950957 w 11218359"/>
                <a:gd name="connsiteY433" fmla="*/ 594936 h 594936"/>
                <a:gd name="connsiteX434" fmla="*/ 4962435 w 11218359"/>
                <a:gd name="connsiteY434" fmla="*/ 594936 h 594936"/>
                <a:gd name="connsiteX435" fmla="*/ 4973865 w 11218359"/>
                <a:gd name="connsiteY435" fmla="*/ 594936 h 594936"/>
                <a:gd name="connsiteX436" fmla="*/ 4985295 w 11218359"/>
                <a:gd name="connsiteY436" fmla="*/ 594936 h 594936"/>
                <a:gd name="connsiteX437" fmla="*/ 4996725 w 11218359"/>
                <a:gd name="connsiteY437" fmla="*/ 594936 h 594936"/>
                <a:gd name="connsiteX438" fmla="*/ 5008155 w 11218359"/>
                <a:gd name="connsiteY438" fmla="*/ 594936 h 594936"/>
                <a:gd name="connsiteX439" fmla="*/ 5019632 w 11218359"/>
                <a:gd name="connsiteY439" fmla="*/ 594936 h 594936"/>
                <a:gd name="connsiteX440" fmla="*/ 5031062 w 11218359"/>
                <a:gd name="connsiteY440" fmla="*/ 594936 h 594936"/>
                <a:gd name="connsiteX441" fmla="*/ 5042492 w 11218359"/>
                <a:gd name="connsiteY441" fmla="*/ 594936 h 594936"/>
                <a:gd name="connsiteX442" fmla="*/ 5053923 w 11218359"/>
                <a:gd name="connsiteY442" fmla="*/ 594936 h 594936"/>
                <a:gd name="connsiteX443" fmla="*/ 5065353 w 11218359"/>
                <a:gd name="connsiteY443" fmla="*/ 594936 h 594936"/>
                <a:gd name="connsiteX444" fmla="*/ 5076830 w 11218359"/>
                <a:gd name="connsiteY444" fmla="*/ 594936 h 594936"/>
                <a:gd name="connsiteX445" fmla="*/ 5088260 w 11218359"/>
                <a:gd name="connsiteY445" fmla="*/ 594936 h 594936"/>
                <a:gd name="connsiteX446" fmla="*/ 5099690 w 11218359"/>
                <a:gd name="connsiteY446" fmla="*/ 594936 h 594936"/>
                <a:gd name="connsiteX447" fmla="*/ 5111120 w 11218359"/>
                <a:gd name="connsiteY447" fmla="*/ 594936 h 594936"/>
                <a:gd name="connsiteX448" fmla="*/ 5122550 w 11218359"/>
                <a:gd name="connsiteY448" fmla="*/ 594936 h 594936"/>
                <a:gd name="connsiteX449" fmla="*/ 5134028 w 11218359"/>
                <a:gd name="connsiteY449" fmla="*/ 594936 h 594936"/>
                <a:gd name="connsiteX450" fmla="*/ 5145458 w 11218359"/>
                <a:gd name="connsiteY450" fmla="*/ 594936 h 594936"/>
                <a:gd name="connsiteX451" fmla="*/ 5156888 w 11218359"/>
                <a:gd name="connsiteY451" fmla="*/ 594936 h 594936"/>
                <a:gd name="connsiteX452" fmla="*/ 5168318 w 11218359"/>
                <a:gd name="connsiteY452" fmla="*/ 594936 h 594936"/>
                <a:gd name="connsiteX453" fmla="*/ 5179747 w 11218359"/>
                <a:gd name="connsiteY453" fmla="*/ 594936 h 594936"/>
                <a:gd name="connsiteX454" fmla="*/ 5191225 w 11218359"/>
                <a:gd name="connsiteY454" fmla="*/ 594936 h 594936"/>
                <a:gd name="connsiteX455" fmla="*/ 5202655 w 11218359"/>
                <a:gd name="connsiteY455" fmla="*/ 594936 h 594936"/>
                <a:gd name="connsiteX456" fmla="*/ 5214085 w 11218359"/>
                <a:gd name="connsiteY456" fmla="*/ 594936 h 594936"/>
                <a:gd name="connsiteX457" fmla="*/ 5225515 w 11218359"/>
                <a:gd name="connsiteY457" fmla="*/ 594936 h 594936"/>
                <a:gd name="connsiteX458" fmla="*/ 5236945 w 11218359"/>
                <a:gd name="connsiteY458" fmla="*/ 594936 h 594936"/>
                <a:gd name="connsiteX459" fmla="*/ 5248423 w 11218359"/>
                <a:gd name="connsiteY459" fmla="*/ 594936 h 594936"/>
                <a:gd name="connsiteX460" fmla="*/ 5259853 w 11218359"/>
                <a:gd name="connsiteY460" fmla="*/ 594936 h 594936"/>
                <a:gd name="connsiteX461" fmla="*/ 5271283 w 11218359"/>
                <a:gd name="connsiteY461" fmla="*/ 594936 h 594936"/>
                <a:gd name="connsiteX462" fmla="*/ 5282713 w 11218359"/>
                <a:gd name="connsiteY462" fmla="*/ 594936 h 594936"/>
                <a:gd name="connsiteX463" fmla="*/ 5294143 w 11218359"/>
                <a:gd name="connsiteY463" fmla="*/ 594936 h 594936"/>
                <a:gd name="connsiteX464" fmla="*/ 5305621 w 11218359"/>
                <a:gd name="connsiteY464" fmla="*/ 594936 h 594936"/>
                <a:gd name="connsiteX465" fmla="*/ 5317051 w 11218359"/>
                <a:gd name="connsiteY465" fmla="*/ 594936 h 594936"/>
                <a:gd name="connsiteX466" fmla="*/ 5328481 w 11218359"/>
                <a:gd name="connsiteY466" fmla="*/ 594936 h 594936"/>
                <a:gd name="connsiteX467" fmla="*/ 5339910 w 11218359"/>
                <a:gd name="connsiteY467" fmla="*/ 594936 h 594936"/>
                <a:gd name="connsiteX468" fmla="*/ 5351340 w 11218359"/>
                <a:gd name="connsiteY468" fmla="*/ 594936 h 594936"/>
                <a:gd name="connsiteX469" fmla="*/ 5362818 w 11218359"/>
                <a:gd name="connsiteY469" fmla="*/ 594936 h 594936"/>
                <a:gd name="connsiteX470" fmla="*/ 5374248 w 11218359"/>
                <a:gd name="connsiteY470" fmla="*/ 594936 h 594936"/>
                <a:gd name="connsiteX471" fmla="*/ 5385678 w 11218359"/>
                <a:gd name="connsiteY471" fmla="*/ 594936 h 594936"/>
                <a:gd name="connsiteX472" fmla="*/ 5397108 w 11218359"/>
                <a:gd name="connsiteY472" fmla="*/ 594936 h 594936"/>
                <a:gd name="connsiteX473" fmla="*/ 5408538 w 11218359"/>
                <a:gd name="connsiteY473" fmla="*/ 594936 h 594936"/>
                <a:gd name="connsiteX474" fmla="*/ 5420016 w 11218359"/>
                <a:gd name="connsiteY474" fmla="*/ 594936 h 594936"/>
                <a:gd name="connsiteX475" fmla="*/ 5431446 w 11218359"/>
                <a:gd name="connsiteY475" fmla="*/ 594936 h 594936"/>
                <a:gd name="connsiteX476" fmla="*/ 5442876 w 11218359"/>
                <a:gd name="connsiteY476" fmla="*/ 594936 h 594936"/>
                <a:gd name="connsiteX477" fmla="*/ 5454306 w 11218359"/>
                <a:gd name="connsiteY477" fmla="*/ 594936 h 594936"/>
                <a:gd name="connsiteX478" fmla="*/ 5465736 w 11218359"/>
                <a:gd name="connsiteY478" fmla="*/ 594936 h 594936"/>
                <a:gd name="connsiteX479" fmla="*/ 5477214 w 11218359"/>
                <a:gd name="connsiteY479" fmla="*/ 594936 h 594936"/>
                <a:gd name="connsiteX480" fmla="*/ 5488643 w 11218359"/>
                <a:gd name="connsiteY480" fmla="*/ 594936 h 594936"/>
                <a:gd name="connsiteX481" fmla="*/ 5500073 w 11218359"/>
                <a:gd name="connsiteY481" fmla="*/ 594936 h 594936"/>
                <a:gd name="connsiteX482" fmla="*/ 5511503 w 11218359"/>
                <a:gd name="connsiteY482" fmla="*/ 594936 h 594936"/>
                <a:gd name="connsiteX483" fmla="*/ 5522933 w 11218359"/>
                <a:gd name="connsiteY483" fmla="*/ 594936 h 594936"/>
                <a:gd name="connsiteX484" fmla="*/ 5534411 w 11218359"/>
                <a:gd name="connsiteY484" fmla="*/ 594936 h 594936"/>
                <a:gd name="connsiteX485" fmla="*/ 5545841 w 11218359"/>
                <a:gd name="connsiteY485" fmla="*/ 594936 h 594936"/>
                <a:gd name="connsiteX486" fmla="*/ 5557271 w 11218359"/>
                <a:gd name="connsiteY486" fmla="*/ 594936 h 594936"/>
                <a:gd name="connsiteX487" fmla="*/ 5568701 w 11218359"/>
                <a:gd name="connsiteY487" fmla="*/ 594936 h 594936"/>
                <a:gd name="connsiteX488" fmla="*/ 5580131 w 11218359"/>
                <a:gd name="connsiteY488" fmla="*/ 594936 h 594936"/>
                <a:gd name="connsiteX489" fmla="*/ 5591609 w 11218359"/>
                <a:gd name="connsiteY489" fmla="*/ 594936 h 594936"/>
                <a:gd name="connsiteX490" fmla="*/ 5603038 w 11218359"/>
                <a:gd name="connsiteY490" fmla="*/ 594936 h 594936"/>
                <a:gd name="connsiteX491" fmla="*/ 5614469 w 11218359"/>
                <a:gd name="connsiteY491" fmla="*/ 594936 h 594936"/>
                <a:gd name="connsiteX492" fmla="*/ 5625899 w 11218359"/>
                <a:gd name="connsiteY492" fmla="*/ 594936 h 594936"/>
                <a:gd name="connsiteX493" fmla="*/ 5637329 w 11218359"/>
                <a:gd name="connsiteY493" fmla="*/ 594936 h 594936"/>
                <a:gd name="connsiteX494" fmla="*/ 5648759 w 11218359"/>
                <a:gd name="connsiteY494" fmla="*/ 594936 h 594936"/>
                <a:gd name="connsiteX495" fmla="*/ 5660236 w 11218359"/>
                <a:gd name="connsiteY495" fmla="*/ 594936 h 594936"/>
                <a:gd name="connsiteX496" fmla="*/ 5671666 w 11218359"/>
                <a:gd name="connsiteY496" fmla="*/ 594936 h 594936"/>
                <a:gd name="connsiteX497" fmla="*/ 5683096 w 11218359"/>
                <a:gd name="connsiteY497" fmla="*/ 594936 h 594936"/>
                <a:gd name="connsiteX498" fmla="*/ 5694526 w 11218359"/>
                <a:gd name="connsiteY498" fmla="*/ 594936 h 594936"/>
                <a:gd name="connsiteX499" fmla="*/ 5705956 w 11218359"/>
                <a:gd name="connsiteY499" fmla="*/ 594936 h 594936"/>
                <a:gd name="connsiteX500" fmla="*/ 5717434 w 11218359"/>
                <a:gd name="connsiteY500" fmla="*/ 594936 h 594936"/>
                <a:gd name="connsiteX501" fmla="*/ 5728864 w 11218359"/>
                <a:gd name="connsiteY501" fmla="*/ 594936 h 594936"/>
                <a:gd name="connsiteX502" fmla="*/ 5740294 w 11218359"/>
                <a:gd name="connsiteY502" fmla="*/ 594936 h 594936"/>
                <a:gd name="connsiteX503" fmla="*/ 5751724 w 11218359"/>
                <a:gd name="connsiteY503" fmla="*/ 594936 h 594936"/>
                <a:gd name="connsiteX504" fmla="*/ 5763154 w 11218359"/>
                <a:gd name="connsiteY504" fmla="*/ 594936 h 594936"/>
                <a:gd name="connsiteX505" fmla="*/ 5774631 w 11218359"/>
                <a:gd name="connsiteY505" fmla="*/ 594936 h 594936"/>
                <a:gd name="connsiteX506" fmla="*/ 5786062 w 11218359"/>
                <a:gd name="connsiteY506" fmla="*/ 594936 h 594936"/>
                <a:gd name="connsiteX507" fmla="*/ 5797492 w 11218359"/>
                <a:gd name="connsiteY507" fmla="*/ 594936 h 594936"/>
                <a:gd name="connsiteX508" fmla="*/ 5808921 w 11218359"/>
                <a:gd name="connsiteY508" fmla="*/ 594936 h 594936"/>
                <a:gd name="connsiteX509" fmla="*/ 5820351 w 11218359"/>
                <a:gd name="connsiteY509" fmla="*/ 594936 h 594936"/>
                <a:gd name="connsiteX510" fmla="*/ 5831829 w 11218359"/>
                <a:gd name="connsiteY510" fmla="*/ 594936 h 594936"/>
                <a:gd name="connsiteX511" fmla="*/ 5843259 w 11218359"/>
                <a:gd name="connsiteY511" fmla="*/ 594936 h 594936"/>
                <a:gd name="connsiteX512" fmla="*/ 5854689 w 11218359"/>
                <a:gd name="connsiteY512" fmla="*/ 594936 h 594936"/>
                <a:gd name="connsiteX513" fmla="*/ 5866119 w 11218359"/>
                <a:gd name="connsiteY513" fmla="*/ 594936 h 594936"/>
                <a:gd name="connsiteX514" fmla="*/ 5877549 w 11218359"/>
                <a:gd name="connsiteY514" fmla="*/ 594936 h 594936"/>
                <a:gd name="connsiteX515" fmla="*/ 5889027 w 11218359"/>
                <a:gd name="connsiteY515" fmla="*/ 594936 h 594936"/>
                <a:gd name="connsiteX516" fmla="*/ 5900457 w 11218359"/>
                <a:gd name="connsiteY516" fmla="*/ 594936 h 594936"/>
                <a:gd name="connsiteX517" fmla="*/ 5911887 w 11218359"/>
                <a:gd name="connsiteY517" fmla="*/ 594936 h 594936"/>
                <a:gd name="connsiteX518" fmla="*/ 5923317 w 11218359"/>
                <a:gd name="connsiteY518" fmla="*/ 594936 h 594936"/>
                <a:gd name="connsiteX519" fmla="*/ 5934747 w 11218359"/>
                <a:gd name="connsiteY519" fmla="*/ 594936 h 594936"/>
                <a:gd name="connsiteX520" fmla="*/ 5946225 w 11218359"/>
                <a:gd name="connsiteY520" fmla="*/ 594936 h 594936"/>
                <a:gd name="connsiteX521" fmla="*/ 5957655 w 11218359"/>
                <a:gd name="connsiteY521" fmla="*/ 594936 h 594936"/>
                <a:gd name="connsiteX522" fmla="*/ 5969084 w 11218359"/>
                <a:gd name="connsiteY522" fmla="*/ 594936 h 594936"/>
                <a:gd name="connsiteX523" fmla="*/ 5980514 w 11218359"/>
                <a:gd name="connsiteY523" fmla="*/ 594936 h 594936"/>
                <a:gd name="connsiteX524" fmla="*/ 5991944 w 11218359"/>
                <a:gd name="connsiteY524" fmla="*/ 594936 h 594936"/>
                <a:gd name="connsiteX525" fmla="*/ 6003422 w 11218359"/>
                <a:gd name="connsiteY525" fmla="*/ 594936 h 594936"/>
                <a:gd name="connsiteX526" fmla="*/ 6014852 w 11218359"/>
                <a:gd name="connsiteY526" fmla="*/ 594936 h 594936"/>
                <a:gd name="connsiteX527" fmla="*/ 6026282 w 11218359"/>
                <a:gd name="connsiteY527" fmla="*/ 594936 h 594936"/>
                <a:gd name="connsiteX528" fmla="*/ 6037712 w 11218359"/>
                <a:gd name="connsiteY528" fmla="*/ 594936 h 594936"/>
                <a:gd name="connsiteX529" fmla="*/ 6049142 w 11218359"/>
                <a:gd name="connsiteY529" fmla="*/ 594936 h 594936"/>
                <a:gd name="connsiteX530" fmla="*/ 6060620 w 11218359"/>
                <a:gd name="connsiteY530" fmla="*/ 594936 h 594936"/>
                <a:gd name="connsiteX531" fmla="*/ 6072049 w 11218359"/>
                <a:gd name="connsiteY531" fmla="*/ 594936 h 594936"/>
                <a:gd name="connsiteX532" fmla="*/ 6083480 w 11218359"/>
                <a:gd name="connsiteY532" fmla="*/ 594936 h 594936"/>
                <a:gd name="connsiteX533" fmla="*/ 6094910 w 11218359"/>
                <a:gd name="connsiteY533" fmla="*/ 594936 h 594936"/>
                <a:gd name="connsiteX534" fmla="*/ 6106340 w 11218359"/>
                <a:gd name="connsiteY534" fmla="*/ 594936 h 594936"/>
                <a:gd name="connsiteX535" fmla="*/ 6117818 w 11218359"/>
                <a:gd name="connsiteY535" fmla="*/ 594936 h 594936"/>
                <a:gd name="connsiteX536" fmla="*/ 6129247 w 11218359"/>
                <a:gd name="connsiteY536" fmla="*/ 594936 h 594936"/>
                <a:gd name="connsiteX537" fmla="*/ 6140677 w 11218359"/>
                <a:gd name="connsiteY537" fmla="*/ 594936 h 594936"/>
                <a:gd name="connsiteX538" fmla="*/ 6152107 w 11218359"/>
                <a:gd name="connsiteY538" fmla="*/ 594936 h 594936"/>
                <a:gd name="connsiteX539" fmla="*/ 6163537 w 11218359"/>
                <a:gd name="connsiteY539" fmla="*/ 594936 h 594936"/>
                <a:gd name="connsiteX540" fmla="*/ 6175015 w 11218359"/>
                <a:gd name="connsiteY540" fmla="*/ 594936 h 594936"/>
                <a:gd name="connsiteX541" fmla="*/ 6186445 w 11218359"/>
                <a:gd name="connsiteY541" fmla="*/ 594936 h 594936"/>
                <a:gd name="connsiteX542" fmla="*/ 6197875 w 11218359"/>
                <a:gd name="connsiteY542" fmla="*/ 594936 h 594936"/>
                <a:gd name="connsiteX543" fmla="*/ 6209305 w 11218359"/>
                <a:gd name="connsiteY543" fmla="*/ 594936 h 594936"/>
                <a:gd name="connsiteX544" fmla="*/ 6220735 w 11218359"/>
                <a:gd name="connsiteY544" fmla="*/ 594936 h 594936"/>
                <a:gd name="connsiteX545" fmla="*/ 6232212 w 11218359"/>
                <a:gd name="connsiteY545" fmla="*/ 594936 h 594936"/>
                <a:gd name="connsiteX546" fmla="*/ 6243642 w 11218359"/>
                <a:gd name="connsiteY546" fmla="*/ 594936 h 594936"/>
                <a:gd name="connsiteX547" fmla="*/ 6255073 w 11218359"/>
                <a:gd name="connsiteY547" fmla="*/ 594936 h 594936"/>
                <a:gd name="connsiteX548" fmla="*/ 6266503 w 11218359"/>
                <a:gd name="connsiteY548" fmla="*/ 594936 h 594936"/>
                <a:gd name="connsiteX549" fmla="*/ 6277933 w 11218359"/>
                <a:gd name="connsiteY549" fmla="*/ 594936 h 594936"/>
                <a:gd name="connsiteX550" fmla="*/ 6289410 w 11218359"/>
                <a:gd name="connsiteY550" fmla="*/ 594936 h 594936"/>
                <a:gd name="connsiteX551" fmla="*/ 6300840 w 11218359"/>
                <a:gd name="connsiteY551" fmla="*/ 594936 h 594936"/>
                <a:gd name="connsiteX552" fmla="*/ 6312270 w 11218359"/>
                <a:gd name="connsiteY552" fmla="*/ 594936 h 594936"/>
                <a:gd name="connsiteX553" fmla="*/ 6323700 w 11218359"/>
                <a:gd name="connsiteY553" fmla="*/ 594936 h 594936"/>
                <a:gd name="connsiteX554" fmla="*/ 6335130 w 11218359"/>
                <a:gd name="connsiteY554" fmla="*/ 594936 h 594936"/>
                <a:gd name="connsiteX555" fmla="*/ 6346608 w 11218359"/>
                <a:gd name="connsiteY555" fmla="*/ 594936 h 594936"/>
                <a:gd name="connsiteX556" fmla="*/ 6358038 w 11218359"/>
                <a:gd name="connsiteY556" fmla="*/ 594936 h 594936"/>
                <a:gd name="connsiteX557" fmla="*/ 6369468 w 11218359"/>
                <a:gd name="connsiteY557" fmla="*/ 594936 h 594936"/>
                <a:gd name="connsiteX558" fmla="*/ 6380898 w 11218359"/>
                <a:gd name="connsiteY558" fmla="*/ 594936 h 594936"/>
                <a:gd name="connsiteX559" fmla="*/ 6392328 w 11218359"/>
                <a:gd name="connsiteY559" fmla="*/ 594936 h 594936"/>
                <a:gd name="connsiteX560" fmla="*/ 6403805 w 11218359"/>
                <a:gd name="connsiteY560" fmla="*/ 594936 h 594936"/>
                <a:gd name="connsiteX561" fmla="*/ 6415235 w 11218359"/>
                <a:gd name="connsiteY561" fmla="*/ 594936 h 594936"/>
                <a:gd name="connsiteX562" fmla="*/ 6426666 w 11218359"/>
                <a:gd name="connsiteY562" fmla="*/ 594936 h 594936"/>
                <a:gd name="connsiteX563" fmla="*/ 6438096 w 11218359"/>
                <a:gd name="connsiteY563" fmla="*/ 594936 h 594936"/>
                <a:gd name="connsiteX564" fmla="*/ 6449525 w 11218359"/>
                <a:gd name="connsiteY564" fmla="*/ 594936 h 594936"/>
                <a:gd name="connsiteX565" fmla="*/ 6461003 w 11218359"/>
                <a:gd name="connsiteY565" fmla="*/ 594936 h 594936"/>
                <a:gd name="connsiteX566" fmla="*/ 6472433 w 11218359"/>
                <a:gd name="connsiteY566" fmla="*/ 594936 h 594936"/>
                <a:gd name="connsiteX567" fmla="*/ 6483863 w 11218359"/>
                <a:gd name="connsiteY567" fmla="*/ 594936 h 594936"/>
                <a:gd name="connsiteX568" fmla="*/ 6495293 w 11218359"/>
                <a:gd name="connsiteY568" fmla="*/ 594936 h 594936"/>
                <a:gd name="connsiteX569" fmla="*/ 6506723 w 11218359"/>
                <a:gd name="connsiteY569" fmla="*/ 594936 h 594936"/>
                <a:gd name="connsiteX570" fmla="*/ 6518201 w 11218359"/>
                <a:gd name="connsiteY570" fmla="*/ 594936 h 594936"/>
                <a:gd name="connsiteX571" fmla="*/ 6529631 w 11218359"/>
                <a:gd name="connsiteY571" fmla="*/ 594936 h 594936"/>
                <a:gd name="connsiteX572" fmla="*/ 6541061 w 11218359"/>
                <a:gd name="connsiteY572" fmla="*/ 594936 h 594936"/>
                <a:gd name="connsiteX573" fmla="*/ 6552490 w 11218359"/>
                <a:gd name="connsiteY573" fmla="*/ 594936 h 594936"/>
                <a:gd name="connsiteX574" fmla="*/ 6563921 w 11218359"/>
                <a:gd name="connsiteY574" fmla="*/ 594936 h 594936"/>
                <a:gd name="connsiteX575" fmla="*/ 6575398 w 11218359"/>
                <a:gd name="connsiteY575" fmla="*/ 594936 h 594936"/>
                <a:gd name="connsiteX576" fmla="*/ 6586828 w 11218359"/>
                <a:gd name="connsiteY576" fmla="*/ 594936 h 594936"/>
                <a:gd name="connsiteX577" fmla="*/ 6598259 w 11218359"/>
                <a:gd name="connsiteY577" fmla="*/ 594936 h 594936"/>
                <a:gd name="connsiteX578" fmla="*/ 6609688 w 11218359"/>
                <a:gd name="connsiteY578" fmla="*/ 594936 h 594936"/>
                <a:gd name="connsiteX579" fmla="*/ 6621118 w 11218359"/>
                <a:gd name="connsiteY579" fmla="*/ 594936 h 594936"/>
                <a:gd name="connsiteX580" fmla="*/ 6632596 w 11218359"/>
                <a:gd name="connsiteY580" fmla="*/ 594936 h 594936"/>
                <a:gd name="connsiteX581" fmla="*/ 6644026 w 11218359"/>
                <a:gd name="connsiteY581" fmla="*/ 594936 h 594936"/>
                <a:gd name="connsiteX582" fmla="*/ 6655456 w 11218359"/>
                <a:gd name="connsiteY582" fmla="*/ 594936 h 594936"/>
                <a:gd name="connsiteX583" fmla="*/ 6666886 w 11218359"/>
                <a:gd name="connsiteY583" fmla="*/ 594936 h 594936"/>
                <a:gd name="connsiteX584" fmla="*/ 6678316 w 11218359"/>
                <a:gd name="connsiteY584" fmla="*/ 594936 h 594936"/>
                <a:gd name="connsiteX585" fmla="*/ 6689794 w 11218359"/>
                <a:gd name="connsiteY585" fmla="*/ 594936 h 594936"/>
                <a:gd name="connsiteX586" fmla="*/ 6701224 w 11218359"/>
                <a:gd name="connsiteY586" fmla="*/ 594936 h 594936"/>
                <a:gd name="connsiteX587" fmla="*/ 6712653 w 11218359"/>
                <a:gd name="connsiteY587" fmla="*/ 594936 h 594936"/>
                <a:gd name="connsiteX588" fmla="*/ 6724083 w 11218359"/>
                <a:gd name="connsiteY588" fmla="*/ 594936 h 594936"/>
                <a:gd name="connsiteX589" fmla="*/ 6735514 w 11218359"/>
                <a:gd name="connsiteY589" fmla="*/ 594936 h 594936"/>
                <a:gd name="connsiteX590" fmla="*/ 6746944 w 11218359"/>
                <a:gd name="connsiteY590" fmla="*/ 594936 h 594936"/>
                <a:gd name="connsiteX591" fmla="*/ 6758421 w 11218359"/>
                <a:gd name="connsiteY591" fmla="*/ 594936 h 594936"/>
                <a:gd name="connsiteX592" fmla="*/ 6769851 w 11218359"/>
                <a:gd name="connsiteY592" fmla="*/ 594936 h 594936"/>
                <a:gd name="connsiteX593" fmla="*/ 6781281 w 11218359"/>
                <a:gd name="connsiteY593" fmla="*/ 594936 h 594936"/>
                <a:gd name="connsiteX594" fmla="*/ 6792711 w 11218359"/>
                <a:gd name="connsiteY594" fmla="*/ 594936 h 594936"/>
                <a:gd name="connsiteX595" fmla="*/ 6804141 w 11218359"/>
                <a:gd name="connsiteY595" fmla="*/ 594936 h 594936"/>
                <a:gd name="connsiteX596" fmla="*/ 6815619 w 11218359"/>
                <a:gd name="connsiteY596" fmla="*/ 594936 h 594936"/>
                <a:gd name="connsiteX597" fmla="*/ 6827049 w 11218359"/>
                <a:gd name="connsiteY597" fmla="*/ 594936 h 594936"/>
                <a:gd name="connsiteX598" fmla="*/ 6838479 w 11218359"/>
                <a:gd name="connsiteY598" fmla="*/ 594936 h 594936"/>
                <a:gd name="connsiteX599" fmla="*/ 6849909 w 11218359"/>
                <a:gd name="connsiteY599" fmla="*/ 594936 h 594936"/>
                <a:gd name="connsiteX600" fmla="*/ 6861339 w 11218359"/>
                <a:gd name="connsiteY600" fmla="*/ 594936 h 594936"/>
                <a:gd name="connsiteX601" fmla="*/ 6872816 w 11218359"/>
                <a:gd name="connsiteY601" fmla="*/ 594936 h 594936"/>
                <a:gd name="connsiteX602" fmla="*/ 6884246 w 11218359"/>
                <a:gd name="connsiteY602" fmla="*/ 594936 h 594936"/>
                <a:gd name="connsiteX603" fmla="*/ 6895676 w 11218359"/>
                <a:gd name="connsiteY603" fmla="*/ 594936 h 594936"/>
                <a:gd name="connsiteX604" fmla="*/ 6907107 w 11218359"/>
                <a:gd name="connsiteY604" fmla="*/ 594936 h 594936"/>
                <a:gd name="connsiteX605" fmla="*/ 6918537 w 11218359"/>
                <a:gd name="connsiteY605" fmla="*/ 594936 h 594936"/>
                <a:gd name="connsiteX606" fmla="*/ 6930014 w 11218359"/>
                <a:gd name="connsiteY606" fmla="*/ 594936 h 594936"/>
                <a:gd name="connsiteX607" fmla="*/ 6941444 w 11218359"/>
                <a:gd name="connsiteY607" fmla="*/ 594936 h 594936"/>
                <a:gd name="connsiteX608" fmla="*/ 6952874 w 11218359"/>
                <a:gd name="connsiteY608" fmla="*/ 594936 h 594936"/>
                <a:gd name="connsiteX609" fmla="*/ 6964304 w 11218359"/>
                <a:gd name="connsiteY609" fmla="*/ 594936 h 594936"/>
                <a:gd name="connsiteX610" fmla="*/ 6975734 w 11218359"/>
                <a:gd name="connsiteY610" fmla="*/ 594936 h 594936"/>
                <a:gd name="connsiteX611" fmla="*/ 6987212 w 11218359"/>
                <a:gd name="connsiteY611" fmla="*/ 594936 h 594936"/>
                <a:gd name="connsiteX612" fmla="*/ 6998642 w 11218359"/>
                <a:gd name="connsiteY612" fmla="*/ 594936 h 594936"/>
                <a:gd name="connsiteX613" fmla="*/ 7010072 w 11218359"/>
                <a:gd name="connsiteY613" fmla="*/ 594936 h 594936"/>
                <a:gd name="connsiteX614" fmla="*/ 7021502 w 11218359"/>
                <a:gd name="connsiteY614" fmla="*/ 594936 h 594936"/>
                <a:gd name="connsiteX615" fmla="*/ 7032931 w 11218359"/>
                <a:gd name="connsiteY615" fmla="*/ 594936 h 594936"/>
                <a:gd name="connsiteX616" fmla="*/ 7044409 w 11218359"/>
                <a:gd name="connsiteY616" fmla="*/ 594936 h 594936"/>
                <a:gd name="connsiteX617" fmla="*/ 7055839 w 11218359"/>
                <a:gd name="connsiteY617" fmla="*/ 594936 h 594936"/>
                <a:gd name="connsiteX618" fmla="*/ 7067269 w 11218359"/>
                <a:gd name="connsiteY618" fmla="*/ 594936 h 594936"/>
                <a:gd name="connsiteX619" fmla="*/ 7078700 w 11218359"/>
                <a:gd name="connsiteY619" fmla="*/ 594936 h 594936"/>
                <a:gd name="connsiteX620" fmla="*/ 7090129 w 11218359"/>
                <a:gd name="connsiteY620" fmla="*/ 594936 h 594936"/>
                <a:gd name="connsiteX621" fmla="*/ 7101607 w 11218359"/>
                <a:gd name="connsiteY621" fmla="*/ 594936 h 594936"/>
                <a:gd name="connsiteX622" fmla="*/ 7113037 w 11218359"/>
                <a:gd name="connsiteY622" fmla="*/ 594936 h 594936"/>
                <a:gd name="connsiteX623" fmla="*/ 7124467 w 11218359"/>
                <a:gd name="connsiteY623" fmla="*/ 594936 h 594936"/>
                <a:gd name="connsiteX624" fmla="*/ 7135897 w 11218359"/>
                <a:gd name="connsiteY624" fmla="*/ 594936 h 594936"/>
                <a:gd name="connsiteX625" fmla="*/ 7147327 w 11218359"/>
                <a:gd name="connsiteY625" fmla="*/ 594936 h 594936"/>
                <a:gd name="connsiteX626" fmla="*/ 7158805 w 11218359"/>
                <a:gd name="connsiteY626" fmla="*/ 594936 h 594936"/>
                <a:gd name="connsiteX627" fmla="*/ 7170235 w 11218359"/>
                <a:gd name="connsiteY627" fmla="*/ 594936 h 594936"/>
                <a:gd name="connsiteX628" fmla="*/ 7181665 w 11218359"/>
                <a:gd name="connsiteY628" fmla="*/ 594936 h 594936"/>
                <a:gd name="connsiteX629" fmla="*/ 7193094 w 11218359"/>
                <a:gd name="connsiteY629" fmla="*/ 594936 h 594936"/>
                <a:gd name="connsiteX630" fmla="*/ 7204524 w 11218359"/>
                <a:gd name="connsiteY630" fmla="*/ 594936 h 594936"/>
                <a:gd name="connsiteX631" fmla="*/ 7216002 w 11218359"/>
                <a:gd name="connsiteY631" fmla="*/ 594936 h 594936"/>
                <a:gd name="connsiteX632" fmla="*/ 7227432 w 11218359"/>
                <a:gd name="connsiteY632" fmla="*/ 594936 h 594936"/>
                <a:gd name="connsiteX633" fmla="*/ 7238862 w 11218359"/>
                <a:gd name="connsiteY633" fmla="*/ 594936 h 594936"/>
                <a:gd name="connsiteX634" fmla="*/ 7250292 w 11218359"/>
                <a:gd name="connsiteY634" fmla="*/ 594936 h 594936"/>
                <a:gd name="connsiteX635" fmla="*/ 7261722 w 11218359"/>
                <a:gd name="connsiteY635" fmla="*/ 594936 h 594936"/>
                <a:gd name="connsiteX636" fmla="*/ 7273200 w 11218359"/>
                <a:gd name="connsiteY636" fmla="*/ 594936 h 594936"/>
                <a:gd name="connsiteX637" fmla="*/ 7284630 w 11218359"/>
                <a:gd name="connsiteY637" fmla="*/ 594936 h 594936"/>
                <a:gd name="connsiteX638" fmla="*/ 7296060 w 11218359"/>
                <a:gd name="connsiteY638" fmla="*/ 594936 h 594936"/>
                <a:gd name="connsiteX639" fmla="*/ 7307490 w 11218359"/>
                <a:gd name="connsiteY639" fmla="*/ 594936 h 594936"/>
                <a:gd name="connsiteX640" fmla="*/ 7318920 w 11218359"/>
                <a:gd name="connsiteY640" fmla="*/ 594936 h 594936"/>
                <a:gd name="connsiteX641" fmla="*/ 7330398 w 11218359"/>
                <a:gd name="connsiteY641" fmla="*/ 594936 h 594936"/>
                <a:gd name="connsiteX642" fmla="*/ 7341828 w 11218359"/>
                <a:gd name="connsiteY642" fmla="*/ 594936 h 594936"/>
                <a:gd name="connsiteX643" fmla="*/ 7353257 w 11218359"/>
                <a:gd name="connsiteY643" fmla="*/ 594936 h 594936"/>
                <a:gd name="connsiteX644" fmla="*/ 7364687 w 11218359"/>
                <a:gd name="connsiteY644" fmla="*/ 594936 h 594936"/>
                <a:gd name="connsiteX645" fmla="*/ 7376117 w 11218359"/>
                <a:gd name="connsiteY645" fmla="*/ 594936 h 594936"/>
                <a:gd name="connsiteX646" fmla="*/ 7387595 w 11218359"/>
                <a:gd name="connsiteY646" fmla="*/ 594936 h 594936"/>
                <a:gd name="connsiteX647" fmla="*/ 7399025 w 11218359"/>
                <a:gd name="connsiteY647" fmla="*/ 594936 h 594936"/>
                <a:gd name="connsiteX648" fmla="*/ 7410455 w 11218359"/>
                <a:gd name="connsiteY648" fmla="*/ 594936 h 594936"/>
                <a:gd name="connsiteX649" fmla="*/ 7421885 w 11218359"/>
                <a:gd name="connsiteY649" fmla="*/ 594936 h 594936"/>
                <a:gd name="connsiteX650" fmla="*/ 7433315 w 11218359"/>
                <a:gd name="connsiteY650" fmla="*/ 594936 h 594936"/>
                <a:gd name="connsiteX651" fmla="*/ 7444793 w 11218359"/>
                <a:gd name="connsiteY651" fmla="*/ 594936 h 594936"/>
                <a:gd name="connsiteX652" fmla="*/ 7456222 w 11218359"/>
                <a:gd name="connsiteY652" fmla="*/ 594936 h 594936"/>
                <a:gd name="connsiteX653" fmla="*/ 7467653 w 11218359"/>
                <a:gd name="connsiteY653" fmla="*/ 594936 h 594936"/>
                <a:gd name="connsiteX654" fmla="*/ 7479083 w 11218359"/>
                <a:gd name="connsiteY654" fmla="*/ 594936 h 594936"/>
                <a:gd name="connsiteX655" fmla="*/ 7490513 w 11218359"/>
                <a:gd name="connsiteY655" fmla="*/ 594936 h 594936"/>
                <a:gd name="connsiteX656" fmla="*/ 7501990 w 11218359"/>
                <a:gd name="connsiteY656" fmla="*/ 594936 h 594936"/>
                <a:gd name="connsiteX657" fmla="*/ 7513420 w 11218359"/>
                <a:gd name="connsiteY657" fmla="*/ 594936 h 594936"/>
                <a:gd name="connsiteX658" fmla="*/ 7524850 w 11218359"/>
                <a:gd name="connsiteY658" fmla="*/ 594936 h 594936"/>
                <a:gd name="connsiteX659" fmla="*/ 7536280 w 11218359"/>
                <a:gd name="connsiteY659" fmla="*/ 594936 h 594936"/>
                <a:gd name="connsiteX660" fmla="*/ 7547710 w 11218359"/>
                <a:gd name="connsiteY660" fmla="*/ 594936 h 594936"/>
                <a:gd name="connsiteX661" fmla="*/ 7559188 w 11218359"/>
                <a:gd name="connsiteY661" fmla="*/ 594936 h 594936"/>
                <a:gd name="connsiteX662" fmla="*/ 7570618 w 11218359"/>
                <a:gd name="connsiteY662" fmla="*/ 594936 h 594936"/>
                <a:gd name="connsiteX663" fmla="*/ 7582048 w 11218359"/>
                <a:gd name="connsiteY663" fmla="*/ 594936 h 594936"/>
                <a:gd name="connsiteX664" fmla="*/ 7593478 w 11218359"/>
                <a:gd name="connsiteY664" fmla="*/ 594936 h 594936"/>
                <a:gd name="connsiteX665" fmla="*/ 7604908 w 11218359"/>
                <a:gd name="connsiteY665" fmla="*/ 594936 h 594936"/>
                <a:gd name="connsiteX666" fmla="*/ 7616385 w 11218359"/>
                <a:gd name="connsiteY666" fmla="*/ 594936 h 594936"/>
                <a:gd name="connsiteX667" fmla="*/ 7627815 w 11218359"/>
                <a:gd name="connsiteY667" fmla="*/ 594936 h 594936"/>
                <a:gd name="connsiteX668" fmla="*/ 7639246 w 11218359"/>
                <a:gd name="connsiteY668" fmla="*/ 594936 h 594936"/>
                <a:gd name="connsiteX669" fmla="*/ 7650676 w 11218359"/>
                <a:gd name="connsiteY669" fmla="*/ 594936 h 594936"/>
                <a:gd name="connsiteX670" fmla="*/ 7662106 w 11218359"/>
                <a:gd name="connsiteY670" fmla="*/ 594936 h 594936"/>
                <a:gd name="connsiteX671" fmla="*/ 7673583 w 11218359"/>
                <a:gd name="connsiteY671" fmla="*/ 594936 h 594936"/>
                <a:gd name="connsiteX672" fmla="*/ 7685013 w 11218359"/>
                <a:gd name="connsiteY672" fmla="*/ 594936 h 594936"/>
                <a:gd name="connsiteX673" fmla="*/ 7696443 w 11218359"/>
                <a:gd name="connsiteY673" fmla="*/ 594936 h 594936"/>
                <a:gd name="connsiteX674" fmla="*/ 7707873 w 11218359"/>
                <a:gd name="connsiteY674" fmla="*/ 594936 h 594936"/>
                <a:gd name="connsiteX675" fmla="*/ 7719303 w 11218359"/>
                <a:gd name="connsiteY675" fmla="*/ 594936 h 594936"/>
                <a:gd name="connsiteX676" fmla="*/ 7730733 w 11218359"/>
                <a:gd name="connsiteY676" fmla="*/ 594936 h 594936"/>
                <a:gd name="connsiteX677" fmla="*/ 7742211 w 11218359"/>
                <a:gd name="connsiteY677" fmla="*/ 594936 h 594936"/>
                <a:gd name="connsiteX678" fmla="*/ 7753641 w 11218359"/>
                <a:gd name="connsiteY678" fmla="*/ 594936 h 594936"/>
                <a:gd name="connsiteX679" fmla="*/ 7765071 w 11218359"/>
                <a:gd name="connsiteY679" fmla="*/ 594936 h 594936"/>
                <a:gd name="connsiteX680" fmla="*/ 7776501 w 11218359"/>
                <a:gd name="connsiteY680" fmla="*/ 594936 h 594936"/>
                <a:gd name="connsiteX681" fmla="*/ 7787931 w 11218359"/>
                <a:gd name="connsiteY681" fmla="*/ 594936 h 594936"/>
                <a:gd name="connsiteX682" fmla="*/ 7799408 w 11218359"/>
                <a:gd name="connsiteY682" fmla="*/ 594936 h 594936"/>
                <a:gd name="connsiteX683" fmla="*/ 7810839 w 11218359"/>
                <a:gd name="connsiteY683" fmla="*/ 594936 h 594936"/>
                <a:gd name="connsiteX684" fmla="*/ 7822268 w 11218359"/>
                <a:gd name="connsiteY684" fmla="*/ 594936 h 594936"/>
                <a:gd name="connsiteX685" fmla="*/ 7833698 w 11218359"/>
                <a:gd name="connsiteY685" fmla="*/ 594936 h 594936"/>
                <a:gd name="connsiteX686" fmla="*/ 7845128 w 11218359"/>
                <a:gd name="connsiteY686" fmla="*/ 594936 h 594936"/>
                <a:gd name="connsiteX687" fmla="*/ 7856606 w 11218359"/>
                <a:gd name="connsiteY687" fmla="*/ 594936 h 594936"/>
                <a:gd name="connsiteX688" fmla="*/ 7868036 w 11218359"/>
                <a:gd name="connsiteY688" fmla="*/ 594936 h 594936"/>
                <a:gd name="connsiteX689" fmla="*/ 7879466 w 11218359"/>
                <a:gd name="connsiteY689" fmla="*/ 594936 h 594936"/>
                <a:gd name="connsiteX690" fmla="*/ 7890896 w 11218359"/>
                <a:gd name="connsiteY690" fmla="*/ 594936 h 594936"/>
                <a:gd name="connsiteX691" fmla="*/ 7902326 w 11218359"/>
                <a:gd name="connsiteY691" fmla="*/ 594936 h 594936"/>
                <a:gd name="connsiteX692" fmla="*/ 7913804 w 11218359"/>
                <a:gd name="connsiteY692" fmla="*/ 594936 h 594936"/>
                <a:gd name="connsiteX693" fmla="*/ 7925234 w 11218359"/>
                <a:gd name="connsiteY693" fmla="*/ 594936 h 594936"/>
                <a:gd name="connsiteX694" fmla="*/ 7936663 w 11218359"/>
                <a:gd name="connsiteY694" fmla="*/ 594936 h 594936"/>
                <a:gd name="connsiteX695" fmla="*/ 7948094 w 11218359"/>
                <a:gd name="connsiteY695" fmla="*/ 594936 h 594936"/>
                <a:gd name="connsiteX696" fmla="*/ 7959524 w 11218359"/>
                <a:gd name="connsiteY696" fmla="*/ 594936 h 594936"/>
                <a:gd name="connsiteX697" fmla="*/ 7971001 w 11218359"/>
                <a:gd name="connsiteY697" fmla="*/ 594936 h 594936"/>
                <a:gd name="connsiteX698" fmla="*/ 7982431 w 11218359"/>
                <a:gd name="connsiteY698" fmla="*/ 594936 h 594936"/>
                <a:gd name="connsiteX699" fmla="*/ 7993861 w 11218359"/>
                <a:gd name="connsiteY699" fmla="*/ 594936 h 594936"/>
                <a:gd name="connsiteX700" fmla="*/ 8005291 w 11218359"/>
                <a:gd name="connsiteY700" fmla="*/ 594936 h 594936"/>
                <a:gd name="connsiteX701" fmla="*/ 8016721 w 11218359"/>
                <a:gd name="connsiteY701" fmla="*/ 594936 h 594936"/>
                <a:gd name="connsiteX702" fmla="*/ 8028199 w 11218359"/>
                <a:gd name="connsiteY702" fmla="*/ 594936 h 594936"/>
                <a:gd name="connsiteX703" fmla="*/ 8039629 w 11218359"/>
                <a:gd name="connsiteY703" fmla="*/ 594936 h 594936"/>
                <a:gd name="connsiteX704" fmla="*/ 8051059 w 11218359"/>
                <a:gd name="connsiteY704" fmla="*/ 594936 h 594936"/>
                <a:gd name="connsiteX705" fmla="*/ 8062489 w 11218359"/>
                <a:gd name="connsiteY705" fmla="*/ 594936 h 594936"/>
                <a:gd name="connsiteX706" fmla="*/ 8073919 w 11218359"/>
                <a:gd name="connsiteY706" fmla="*/ 594936 h 594936"/>
                <a:gd name="connsiteX707" fmla="*/ 8085396 w 11218359"/>
                <a:gd name="connsiteY707" fmla="*/ 594936 h 594936"/>
                <a:gd name="connsiteX708" fmla="*/ 8096826 w 11218359"/>
                <a:gd name="connsiteY708" fmla="*/ 594936 h 594936"/>
                <a:gd name="connsiteX709" fmla="*/ 8108256 w 11218359"/>
                <a:gd name="connsiteY709" fmla="*/ 594936 h 594936"/>
                <a:gd name="connsiteX710" fmla="*/ 8119687 w 11218359"/>
                <a:gd name="connsiteY710" fmla="*/ 594936 h 594936"/>
                <a:gd name="connsiteX711" fmla="*/ 8131117 w 11218359"/>
                <a:gd name="connsiteY711" fmla="*/ 594936 h 594936"/>
                <a:gd name="connsiteX712" fmla="*/ 8142594 w 11218359"/>
                <a:gd name="connsiteY712" fmla="*/ 594936 h 594936"/>
                <a:gd name="connsiteX713" fmla="*/ 8154024 w 11218359"/>
                <a:gd name="connsiteY713" fmla="*/ 594936 h 594936"/>
                <a:gd name="connsiteX714" fmla="*/ 8165454 w 11218359"/>
                <a:gd name="connsiteY714" fmla="*/ 594936 h 594936"/>
                <a:gd name="connsiteX715" fmla="*/ 8176884 w 11218359"/>
                <a:gd name="connsiteY715" fmla="*/ 594936 h 594936"/>
                <a:gd name="connsiteX716" fmla="*/ 8188314 w 11218359"/>
                <a:gd name="connsiteY716" fmla="*/ 594936 h 594936"/>
                <a:gd name="connsiteX717" fmla="*/ 8199792 w 11218359"/>
                <a:gd name="connsiteY717" fmla="*/ 594936 h 594936"/>
                <a:gd name="connsiteX718" fmla="*/ 8211222 w 11218359"/>
                <a:gd name="connsiteY718" fmla="*/ 594936 h 594936"/>
                <a:gd name="connsiteX719" fmla="*/ 8222652 w 11218359"/>
                <a:gd name="connsiteY719" fmla="*/ 594936 h 594936"/>
                <a:gd name="connsiteX720" fmla="*/ 8234082 w 11218359"/>
                <a:gd name="connsiteY720" fmla="*/ 594936 h 594936"/>
                <a:gd name="connsiteX721" fmla="*/ 8245512 w 11218359"/>
                <a:gd name="connsiteY721" fmla="*/ 594936 h 594936"/>
                <a:gd name="connsiteX722" fmla="*/ 8256989 w 11218359"/>
                <a:gd name="connsiteY722" fmla="*/ 594936 h 594936"/>
                <a:gd name="connsiteX723" fmla="*/ 8268419 w 11218359"/>
                <a:gd name="connsiteY723" fmla="*/ 594936 h 594936"/>
                <a:gd name="connsiteX724" fmla="*/ 8279850 w 11218359"/>
                <a:gd name="connsiteY724" fmla="*/ 594936 h 594936"/>
                <a:gd name="connsiteX725" fmla="*/ 8291280 w 11218359"/>
                <a:gd name="connsiteY725" fmla="*/ 594936 h 594936"/>
                <a:gd name="connsiteX726" fmla="*/ 8302709 w 11218359"/>
                <a:gd name="connsiteY726" fmla="*/ 594936 h 594936"/>
                <a:gd name="connsiteX727" fmla="*/ 8314187 w 11218359"/>
                <a:gd name="connsiteY727" fmla="*/ 594936 h 594936"/>
                <a:gd name="connsiteX728" fmla="*/ 8325617 w 11218359"/>
                <a:gd name="connsiteY728" fmla="*/ 594936 h 594936"/>
                <a:gd name="connsiteX729" fmla="*/ 8337047 w 11218359"/>
                <a:gd name="connsiteY729" fmla="*/ 594936 h 594936"/>
                <a:gd name="connsiteX730" fmla="*/ 8348477 w 11218359"/>
                <a:gd name="connsiteY730" fmla="*/ 594936 h 594936"/>
                <a:gd name="connsiteX731" fmla="*/ 8359907 w 11218359"/>
                <a:gd name="connsiteY731" fmla="*/ 594936 h 594936"/>
                <a:gd name="connsiteX732" fmla="*/ 8371385 w 11218359"/>
                <a:gd name="connsiteY732" fmla="*/ 594936 h 594936"/>
                <a:gd name="connsiteX733" fmla="*/ 8382815 w 11218359"/>
                <a:gd name="connsiteY733" fmla="*/ 594936 h 594936"/>
                <a:gd name="connsiteX734" fmla="*/ 8394245 w 11218359"/>
                <a:gd name="connsiteY734" fmla="*/ 594936 h 594936"/>
                <a:gd name="connsiteX735" fmla="*/ 8405674 w 11218359"/>
                <a:gd name="connsiteY735" fmla="*/ 594936 h 594936"/>
                <a:gd name="connsiteX736" fmla="*/ 8417104 w 11218359"/>
                <a:gd name="connsiteY736" fmla="*/ 594936 h 594936"/>
                <a:gd name="connsiteX737" fmla="*/ 8428582 w 11218359"/>
                <a:gd name="connsiteY737" fmla="*/ 594936 h 594936"/>
                <a:gd name="connsiteX738" fmla="*/ 8440012 w 11218359"/>
                <a:gd name="connsiteY738" fmla="*/ 594936 h 594936"/>
                <a:gd name="connsiteX739" fmla="*/ 8451442 w 11218359"/>
                <a:gd name="connsiteY739" fmla="*/ 594936 h 594936"/>
                <a:gd name="connsiteX740" fmla="*/ 8462872 w 11218359"/>
                <a:gd name="connsiteY740" fmla="*/ 594936 h 594936"/>
                <a:gd name="connsiteX741" fmla="*/ 8474302 w 11218359"/>
                <a:gd name="connsiteY741" fmla="*/ 594936 h 594936"/>
                <a:gd name="connsiteX742" fmla="*/ 8485780 w 11218359"/>
                <a:gd name="connsiteY742" fmla="*/ 594936 h 594936"/>
                <a:gd name="connsiteX743" fmla="*/ 8497210 w 11218359"/>
                <a:gd name="connsiteY743" fmla="*/ 594936 h 594936"/>
                <a:gd name="connsiteX744" fmla="*/ 8508640 w 11218359"/>
                <a:gd name="connsiteY744" fmla="*/ 594936 h 594936"/>
                <a:gd name="connsiteX745" fmla="*/ 8520069 w 11218359"/>
                <a:gd name="connsiteY745" fmla="*/ 594936 h 594936"/>
                <a:gd name="connsiteX746" fmla="*/ 8531500 w 11218359"/>
                <a:gd name="connsiteY746" fmla="*/ 594936 h 594936"/>
                <a:gd name="connsiteX747" fmla="*/ 8542977 w 11218359"/>
                <a:gd name="connsiteY747" fmla="*/ 594936 h 594936"/>
                <a:gd name="connsiteX748" fmla="*/ 8554407 w 11218359"/>
                <a:gd name="connsiteY748" fmla="*/ 594936 h 594936"/>
                <a:gd name="connsiteX749" fmla="*/ 8565837 w 11218359"/>
                <a:gd name="connsiteY749" fmla="*/ 594936 h 594936"/>
                <a:gd name="connsiteX750" fmla="*/ 8577267 w 11218359"/>
                <a:gd name="connsiteY750" fmla="*/ 594936 h 594936"/>
                <a:gd name="connsiteX751" fmla="*/ 8588697 w 11218359"/>
                <a:gd name="connsiteY751" fmla="*/ 594936 h 594936"/>
                <a:gd name="connsiteX752" fmla="*/ 8600175 w 11218359"/>
                <a:gd name="connsiteY752" fmla="*/ 594936 h 594936"/>
                <a:gd name="connsiteX753" fmla="*/ 8611605 w 11218359"/>
                <a:gd name="connsiteY753" fmla="*/ 594936 h 594936"/>
                <a:gd name="connsiteX754" fmla="*/ 8623035 w 11218359"/>
                <a:gd name="connsiteY754" fmla="*/ 594936 h 594936"/>
                <a:gd name="connsiteX755" fmla="*/ 8634465 w 11218359"/>
                <a:gd name="connsiteY755" fmla="*/ 594936 h 594936"/>
                <a:gd name="connsiteX756" fmla="*/ 8645895 w 11218359"/>
                <a:gd name="connsiteY756" fmla="*/ 594936 h 594936"/>
                <a:gd name="connsiteX757" fmla="*/ 8657373 w 11218359"/>
                <a:gd name="connsiteY757" fmla="*/ 594936 h 594936"/>
                <a:gd name="connsiteX758" fmla="*/ 8668802 w 11218359"/>
                <a:gd name="connsiteY758" fmla="*/ 594936 h 594936"/>
                <a:gd name="connsiteX759" fmla="*/ 8680232 w 11218359"/>
                <a:gd name="connsiteY759" fmla="*/ 594936 h 594936"/>
                <a:gd name="connsiteX760" fmla="*/ 8691662 w 11218359"/>
                <a:gd name="connsiteY760" fmla="*/ 594936 h 594936"/>
                <a:gd name="connsiteX761" fmla="*/ 8703093 w 11218359"/>
                <a:gd name="connsiteY761" fmla="*/ 594936 h 594936"/>
                <a:gd name="connsiteX762" fmla="*/ 8714570 w 11218359"/>
                <a:gd name="connsiteY762" fmla="*/ 594936 h 594936"/>
                <a:gd name="connsiteX763" fmla="*/ 8726000 w 11218359"/>
                <a:gd name="connsiteY763" fmla="*/ 594936 h 594936"/>
                <a:gd name="connsiteX764" fmla="*/ 8737430 w 11218359"/>
                <a:gd name="connsiteY764" fmla="*/ 594936 h 594936"/>
                <a:gd name="connsiteX765" fmla="*/ 8748860 w 11218359"/>
                <a:gd name="connsiteY765" fmla="*/ 594936 h 594936"/>
                <a:gd name="connsiteX766" fmla="*/ 8760290 w 11218359"/>
                <a:gd name="connsiteY766" fmla="*/ 594936 h 594936"/>
                <a:gd name="connsiteX767" fmla="*/ 8771768 w 11218359"/>
                <a:gd name="connsiteY767" fmla="*/ 594936 h 594936"/>
                <a:gd name="connsiteX768" fmla="*/ 8783198 w 11218359"/>
                <a:gd name="connsiteY768" fmla="*/ 594936 h 594936"/>
                <a:gd name="connsiteX769" fmla="*/ 8794628 w 11218359"/>
                <a:gd name="connsiteY769" fmla="*/ 594936 h 594936"/>
                <a:gd name="connsiteX770" fmla="*/ 8806058 w 11218359"/>
                <a:gd name="connsiteY770" fmla="*/ 594936 h 594936"/>
                <a:gd name="connsiteX771" fmla="*/ 8817488 w 11218359"/>
                <a:gd name="connsiteY771" fmla="*/ 594936 h 594936"/>
                <a:gd name="connsiteX772" fmla="*/ 8828918 w 11218359"/>
                <a:gd name="connsiteY772" fmla="*/ 594936 h 594936"/>
                <a:gd name="connsiteX773" fmla="*/ 8840395 w 11218359"/>
                <a:gd name="connsiteY773" fmla="*/ 594936 h 594936"/>
                <a:gd name="connsiteX774" fmla="*/ 8851825 w 11218359"/>
                <a:gd name="connsiteY774" fmla="*/ 594936 h 594936"/>
                <a:gd name="connsiteX775" fmla="*/ 8863256 w 11218359"/>
                <a:gd name="connsiteY775" fmla="*/ 594936 h 594936"/>
                <a:gd name="connsiteX776" fmla="*/ 8874686 w 11218359"/>
                <a:gd name="connsiteY776" fmla="*/ 594936 h 594936"/>
                <a:gd name="connsiteX777" fmla="*/ 8886115 w 11218359"/>
                <a:gd name="connsiteY777" fmla="*/ 594936 h 594936"/>
                <a:gd name="connsiteX778" fmla="*/ 8897593 w 11218359"/>
                <a:gd name="connsiteY778" fmla="*/ 594936 h 594936"/>
                <a:gd name="connsiteX779" fmla="*/ 8909022 w 11218359"/>
                <a:gd name="connsiteY779" fmla="*/ 594936 h 594936"/>
                <a:gd name="connsiteX780" fmla="*/ 8920453 w 11218359"/>
                <a:gd name="connsiteY780" fmla="*/ 594936 h 594936"/>
                <a:gd name="connsiteX781" fmla="*/ 8931883 w 11218359"/>
                <a:gd name="connsiteY781" fmla="*/ 594936 h 594936"/>
                <a:gd name="connsiteX782" fmla="*/ 8943313 w 11218359"/>
                <a:gd name="connsiteY782" fmla="*/ 594936 h 594936"/>
                <a:gd name="connsiteX783" fmla="*/ 8954791 w 11218359"/>
                <a:gd name="connsiteY783" fmla="*/ 594936 h 594936"/>
                <a:gd name="connsiteX784" fmla="*/ 8966220 w 11218359"/>
                <a:gd name="connsiteY784" fmla="*/ 594936 h 594936"/>
                <a:gd name="connsiteX785" fmla="*/ 8977651 w 11218359"/>
                <a:gd name="connsiteY785" fmla="*/ 594936 h 594936"/>
                <a:gd name="connsiteX786" fmla="*/ 8989080 w 11218359"/>
                <a:gd name="connsiteY786" fmla="*/ 594936 h 594936"/>
                <a:gd name="connsiteX787" fmla="*/ 9000511 w 11218359"/>
                <a:gd name="connsiteY787" fmla="*/ 594936 h 594936"/>
                <a:gd name="connsiteX788" fmla="*/ 9011988 w 11218359"/>
                <a:gd name="connsiteY788" fmla="*/ 594936 h 594936"/>
                <a:gd name="connsiteX789" fmla="*/ 9023418 w 11218359"/>
                <a:gd name="connsiteY789" fmla="*/ 594936 h 594936"/>
                <a:gd name="connsiteX790" fmla="*/ 9034849 w 11218359"/>
                <a:gd name="connsiteY790" fmla="*/ 594936 h 594936"/>
                <a:gd name="connsiteX791" fmla="*/ 9046278 w 11218359"/>
                <a:gd name="connsiteY791" fmla="*/ 594936 h 594936"/>
                <a:gd name="connsiteX792" fmla="*/ 9057709 w 11218359"/>
                <a:gd name="connsiteY792" fmla="*/ 594936 h 594936"/>
                <a:gd name="connsiteX793" fmla="*/ 9069186 w 11218359"/>
                <a:gd name="connsiteY793" fmla="*/ 594936 h 594936"/>
                <a:gd name="connsiteX794" fmla="*/ 9080615 w 11218359"/>
                <a:gd name="connsiteY794" fmla="*/ 594936 h 594936"/>
                <a:gd name="connsiteX795" fmla="*/ 9092046 w 11218359"/>
                <a:gd name="connsiteY795" fmla="*/ 594936 h 594936"/>
                <a:gd name="connsiteX796" fmla="*/ 9103476 w 11218359"/>
                <a:gd name="connsiteY796" fmla="*/ 594936 h 594936"/>
                <a:gd name="connsiteX797" fmla="*/ 9114906 w 11218359"/>
                <a:gd name="connsiteY797" fmla="*/ 594936 h 594936"/>
                <a:gd name="connsiteX798" fmla="*/ 9126384 w 11218359"/>
                <a:gd name="connsiteY798" fmla="*/ 594936 h 594936"/>
                <a:gd name="connsiteX799" fmla="*/ 9137813 w 11218359"/>
                <a:gd name="connsiteY799" fmla="*/ 594936 h 594936"/>
                <a:gd name="connsiteX800" fmla="*/ 9149244 w 11218359"/>
                <a:gd name="connsiteY800" fmla="*/ 594936 h 594936"/>
                <a:gd name="connsiteX801" fmla="*/ 9160673 w 11218359"/>
                <a:gd name="connsiteY801" fmla="*/ 594936 h 594936"/>
                <a:gd name="connsiteX802" fmla="*/ 9172104 w 11218359"/>
                <a:gd name="connsiteY802" fmla="*/ 594936 h 594936"/>
                <a:gd name="connsiteX803" fmla="*/ 9183581 w 11218359"/>
                <a:gd name="connsiteY803" fmla="*/ 594936 h 594936"/>
                <a:gd name="connsiteX804" fmla="*/ 9195011 w 11218359"/>
                <a:gd name="connsiteY804" fmla="*/ 594936 h 594936"/>
                <a:gd name="connsiteX805" fmla="*/ 9206442 w 11218359"/>
                <a:gd name="connsiteY805" fmla="*/ 594936 h 594936"/>
                <a:gd name="connsiteX806" fmla="*/ 9217871 w 11218359"/>
                <a:gd name="connsiteY806" fmla="*/ 594936 h 594936"/>
                <a:gd name="connsiteX807" fmla="*/ 9229301 w 11218359"/>
                <a:gd name="connsiteY807" fmla="*/ 594936 h 594936"/>
                <a:gd name="connsiteX808" fmla="*/ 9240779 w 11218359"/>
                <a:gd name="connsiteY808" fmla="*/ 594936 h 594936"/>
                <a:gd name="connsiteX809" fmla="*/ 9252209 w 11218359"/>
                <a:gd name="connsiteY809" fmla="*/ 594936 h 594936"/>
                <a:gd name="connsiteX810" fmla="*/ 9263639 w 11218359"/>
                <a:gd name="connsiteY810" fmla="*/ 594936 h 594936"/>
                <a:gd name="connsiteX811" fmla="*/ 9275069 w 11218359"/>
                <a:gd name="connsiteY811" fmla="*/ 594936 h 594936"/>
                <a:gd name="connsiteX812" fmla="*/ 9286498 w 11218359"/>
                <a:gd name="connsiteY812" fmla="*/ 594936 h 594936"/>
                <a:gd name="connsiteX813" fmla="*/ 9297977 w 11218359"/>
                <a:gd name="connsiteY813" fmla="*/ 594936 h 594936"/>
                <a:gd name="connsiteX814" fmla="*/ 9309406 w 11218359"/>
                <a:gd name="connsiteY814" fmla="*/ 594936 h 594936"/>
                <a:gd name="connsiteX815" fmla="*/ 9320837 w 11218359"/>
                <a:gd name="connsiteY815" fmla="*/ 594936 h 594936"/>
                <a:gd name="connsiteX816" fmla="*/ 9332266 w 11218359"/>
                <a:gd name="connsiteY816" fmla="*/ 594936 h 594936"/>
                <a:gd name="connsiteX817" fmla="*/ 9343696 w 11218359"/>
                <a:gd name="connsiteY817" fmla="*/ 594936 h 594936"/>
                <a:gd name="connsiteX818" fmla="*/ 9355174 w 11218359"/>
                <a:gd name="connsiteY818" fmla="*/ 594936 h 594936"/>
                <a:gd name="connsiteX819" fmla="*/ 9366604 w 11218359"/>
                <a:gd name="connsiteY819" fmla="*/ 594936 h 594936"/>
                <a:gd name="connsiteX820" fmla="*/ 9378035 w 11218359"/>
                <a:gd name="connsiteY820" fmla="*/ 594936 h 594936"/>
                <a:gd name="connsiteX821" fmla="*/ 9389464 w 11218359"/>
                <a:gd name="connsiteY821" fmla="*/ 594936 h 594936"/>
                <a:gd name="connsiteX822" fmla="*/ 9400894 w 11218359"/>
                <a:gd name="connsiteY822" fmla="*/ 594936 h 594936"/>
                <a:gd name="connsiteX823" fmla="*/ 9412372 w 11218359"/>
                <a:gd name="connsiteY823" fmla="*/ 594936 h 594936"/>
                <a:gd name="connsiteX824" fmla="*/ 9423802 w 11218359"/>
                <a:gd name="connsiteY824" fmla="*/ 594936 h 594936"/>
                <a:gd name="connsiteX825" fmla="*/ 9435232 w 11218359"/>
                <a:gd name="connsiteY825" fmla="*/ 594936 h 594936"/>
                <a:gd name="connsiteX826" fmla="*/ 9446662 w 11218359"/>
                <a:gd name="connsiteY826" fmla="*/ 594936 h 594936"/>
                <a:gd name="connsiteX827" fmla="*/ 9458091 w 11218359"/>
                <a:gd name="connsiteY827" fmla="*/ 594936 h 594936"/>
                <a:gd name="connsiteX828" fmla="*/ 9469570 w 11218359"/>
                <a:gd name="connsiteY828" fmla="*/ 594936 h 594936"/>
                <a:gd name="connsiteX829" fmla="*/ 9480999 w 11218359"/>
                <a:gd name="connsiteY829" fmla="*/ 594936 h 594936"/>
                <a:gd name="connsiteX830" fmla="*/ 9492429 w 11218359"/>
                <a:gd name="connsiteY830" fmla="*/ 594936 h 594936"/>
                <a:gd name="connsiteX831" fmla="*/ 9503859 w 11218359"/>
                <a:gd name="connsiteY831" fmla="*/ 594936 h 594936"/>
                <a:gd name="connsiteX832" fmla="*/ 9515289 w 11218359"/>
                <a:gd name="connsiteY832" fmla="*/ 594936 h 594936"/>
                <a:gd name="connsiteX833" fmla="*/ 9526767 w 11218359"/>
                <a:gd name="connsiteY833" fmla="*/ 594936 h 594936"/>
                <a:gd name="connsiteX834" fmla="*/ 9538197 w 11218359"/>
                <a:gd name="connsiteY834" fmla="*/ 594936 h 594936"/>
                <a:gd name="connsiteX835" fmla="*/ 9549626 w 11218359"/>
                <a:gd name="connsiteY835" fmla="*/ 594936 h 594936"/>
                <a:gd name="connsiteX836" fmla="*/ 9561057 w 11218359"/>
                <a:gd name="connsiteY836" fmla="*/ 594936 h 594936"/>
                <a:gd name="connsiteX837" fmla="*/ 9572487 w 11218359"/>
                <a:gd name="connsiteY837" fmla="*/ 594936 h 594936"/>
                <a:gd name="connsiteX838" fmla="*/ 9583965 w 11218359"/>
                <a:gd name="connsiteY838" fmla="*/ 594936 h 594936"/>
                <a:gd name="connsiteX839" fmla="*/ 9595395 w 11218359"/>
                <a:gd name="connsiteY839" fmla="*/ 594936 h 594936"/>
                <a:gd name="connsiteX840" fmla="*/ 9606824 w 11218359"/>
                <a:gd name="connsiteY840" fmla="*/ 594936 h 594936"/>
                <a:gd name="connsiteX841" fmla="*/ 9618255 w 11218359"/>
                <a:gd name="connsiteY841" fmla="*/ 594936 h 594936"/>
                <a:gd name="connsiteX842" fmla="*/ 9629684 w 11218359"/>
                <a:gd name="connsiteY842" fmla="*/ 594936 h 594936"/>
                <a:gd name="connsiteX843" fmla="*/ 9641163 w 11218359"/>
                <a:gd name="connsiteY843" fmla="*/ 594936 h 594936"/>
                <a:gd name="connsiteX844" fmla="*/ 9652592 w 11218359"/>
                <a:gd name="connsiteY844" fmla="*/ 594936 h 594936"/>
                <a:gd name="connsiteX845" fmla="*/ 9664022 w 11218359"/>
                <a:gd name="connsiteY845" fmla="*/ 594936 h 594936"/>
                <a:gd name="connsiteX846" fmla="*/ 9675452 w 11218359"/>
                <a:gd name="connsiteY846" fmla="*/ 594936 h 594936"/>
                <a:gd name="connsiteX847" fmla="*/ 9686882 w 11218359"/>
                <a:gd name="connsiteY847" fmla="*/ 594936 h 594936"/>
                <a:gd name="connsiteX848" fmla="*/ 9698360 w 11218359"/>
                <a:gd name="connsiteY848" fmla="*/ 594936 h 594936"/>
                <a:gd name="connsiteX849" fmla="*/ 9709790 w 11218359"/>
                <a:gd name="connsiteY849" fmla="*/ 594936 h 594936"/>
                <a:gd name="connsiteX850" fmla="*/ 9721219 w 11218359"/>
                <a:gd name="connsiteY850" fmla="*/ 594936 h 594936"/>
                <a:gd name="connsiteX851" fmla="*/ 9732650 w 11218359"/>
                <a:gd name="connsiteY851" fmla="*/ 594936 h 594936"/>
                <a:gd name="connsiteX852" fmla="*/ 9744080 w 11218359"/>
                <a:gd name="connsiteY852" fmla="*/ 594936 h 594936"/>
                <a:gd name="connsiteX853" fmla="*/ 9755557 w 11218359"/>
                <a:gd name="connsiteY853" fmla="*/ 594936 h 594936"/>
                <a:gd name="connsiteX854" fmla="*/ 9766988 w 11218359"/>
                <a:gd name="connsiteY854" fmla="*/ 594936 h 594936"/>
                <a:gd name="connsiteX855" fmla="*/ 9778417 w 11218359"/>
                <a:gd name="connsiteY855" fmla="*/ 594936 h 594936"/>
                <a:gd name="connsiteX856" fmla="*/ 9789848 w 11218359"/>
                <a:gd name="connsiteY856" fmla="*/ 594936 h 594936"/>
                <a:gd name="connsiteX857" fmla="*/ 9801277 w 11218359"/>
                <a:gd name="connsiteY857" fmla="*/ 594936 h 594936"/>
                <a:gd name="connsiteX858" fmla="*/ 9812755 w 11218359"/>
                <a:gd name="connsiteY858" fmla="*/ 594936 h 594936"/>
                <a:gd name="connsiteX859" fmla="*/ 9824185 w 11218359"/>
                <a:gd name="connsiteY859" fmla="*/ 594936 h 594936"/>
                <a:gd name="connsiteX860" fmla="*/ 9835615 w 11218359"/>
                <a:gd name="connsiteY860" fmla="*/ 594936 h 594936"/>
                <a:gd name="connsiteX861" fmla="*/ 9847045 w 11218359"/>
                <a:gd name="connsiteY861" fmla="*/ 594936 h 594936"/>
                <a:gd name="connsiteX862" fmla="*/ 9858475 w 11218359"/>
                <a:gd name="connsiteY862" fmla="*/ 594936 h 594936"/>
                <a:gd name="connsiteX863" fmla="*/ 9869952 w 11218359"/>
                <a:gd name="connsiteY863" fmla="*/ 594936 h 594936"/>
                <a:gd name="connsiteX864" fmla="*/ 9881383 w 11218359"/>
                <a:gd name="connsiteY864" fmla="*/ 594936 h 594936"/>
                <a:gd name="connsiteX865" fmla="*/ 9892812 w 11218359"/>
                <a:gd name="connsiteY865" fmla="*/ 594936 h 594936"/>
                <a:gd name="connsiteX866" fmla="*/ 9904243 w 11218359"/>
                <a:gd name="connsiteY866" fmla="*/ 594936 h 594936"/>
                <a:gd name="connsiteX867" fmla="*/ 9915673 w 11218359"/>
                <a:gd name="connsiteY867" fmla="*/ 594936 h 594936"/>
                <a:gd name="connsiteX868" fmla="*/ 9927102 w 11218359"/>
                <a:gd name="connsiteY868" fmla="*/ 594936 h 594936"/>
                <a:gd name="connsiteX869" fmla="*/ 9938581 w 11218359"/>
                <a:gd name="connsiteY869" fmla="*/ 594936 h 594936"/>
                <a:gd name="connsiteX870" fmla="*/ 9950010 w 11218359"/>
                <a:gd name="connsiteY870" fmla="*/ 594936 h 594936"/>
                <a:gd name="connsiteX871" fmla="*/ 9961441 w 11218359"/>
                <a:gd name="connsiteY871" fmla="*/ 594936 h 594936"/>
                <a:gd name="connsiteX872" fmla="*/ 9972870 w 11218359"/>
                <a:gd name="connsiteY872" fmla="*/ 594936 h 594936"/>
                <a:gd name="connsiteX873" fmla="*/ 9984300 w 11218359"/>
                <a:gd name="connsiteY873" fmla="*/ 594936 h 594936"/>
                <a:gd name="connsiteX874" fmla="*/ 9995778 w 11218359"/>
                <a:gd name="connsiteY874" fmla="*/ 594936 h 594936"/>
                <a:gd name="connsiteX875" fmla="*/ 10007208 w 11218359"/>
                <a:gd name="connsiteY875" fmla="*/ 594936 h 594936"/>
                <a:gd name="connsiteX876" fmla="*/ 10018638 w 11218359"/>
                <a:gd name="connsiteY876" fmla="*/ 594936 h 594936"/>
                <a:gd name="connsiteX877" fmla="*/ 10030068 w 11218359"/>
                <a:gd name="connsiteY877" fmla="*/ 594936 h 594936"/>
                <a:gd name="connsiteX878" fmla="*/ 10041498 w 11218359"/>
                <a:gd name="connsiteY878" fmla="*/ 594936 h 594936"/>
                <a:gd name="connsiteX879" fmla="*/ 10052976 w 11218359"/>
                <a:gd name="connsiteY879" fmla="*/ 594936 h 594936"/>
                <a:gd name="connsiteX880" fmla="*/ 10064405 w 11218359"/>
                <a:gd name="connsiteY880" fmla="*/ 594936 h 594936"/>
                <a:gd name="connsiteX881" fmla="*/ 10075835 w 11218359"/>
                <a:gd name="connsiteY881" fmla="*/ 594936 h 594936"/>
                <a:gd name="connsiteX882" fmla="*/ 10087266 w 11218359"/>
                <a:gd name="connsiteY882" fmla="*/ 594936 h 594936"/>
                <a:gd name="connsiteX883" fmla="*/ 10098695 w 11218359"/>
                <a:gd name="connsiteY883" fmla="*/ 594936 h 594936"/>
                <a:gd name="connsiteX884" fmla="*/ 10110174 w 11218359"/>
                <a:gd name="connsiteY884" fmla="*/ 594936 h 594936"/>
                <a:gd name="connsiteX885" fmla="*/ 10121603 w 11218359"/>
                <a:gd name="connsiteY885" fmla="*/ 594936 h 594936"/>
                <a:gd name="connsiteX886" fmla="*/ 10133033 w 11218359"/>
                <a:gd name="connsiteY886" fmla="*/ 594936 h 594936"/>
                <a:gd name="connsiteX887" fmla="*/ 10144463 w 11218359"/>
                <a:gd name="connsiteY887" fmla="*/ 594936 h 594936"/>
                <a:gd name="connsiteX888" fmla="*/ 10155893 w 11218359"/>
                <a:gd name="connsiteY888" fmla="*/ 594936 h 594936"/>
                <a:gd name="connsiteX889" fmla="*/ 10167371 w 11218359"/>
                <a:gd name="connsiteY889" fmla="*/ 594936 h 594936"/>
                <a:gd name="connsiteX890" fmla="*/ 10178801 w 11218359"/>
                <a:gd name="connsiteY890" fmla="*/ 594936 h 594936"/>
                <a:gd name="connsiteX891" fmla="*/ 10190230 w 11218359"/>
                <a:gd name="connsiteY891" fmla="*/ 594936 h 594936"/>
                <a:gd name="connsiteX892" fmla="*/ 10201661 w 11218359"/>
                <a:gd name="connsiteY892" fmla="*/ 594936 h 594936"/>
                <a:gd name="connsiteX893" fmla="*/ 10213091 w 11218359"/>
                <a:gd name="connsiteY893" fmla="*/ 594936 h 594936"/>
                <a:gd name="connsiteX894" fmla="*/ 10224569 w 11218359"/>
                <a:gd name="connsiteY894" fmla="*/ 594936 h 594936"/>
                <a:gd name="connsiteX895" fmla="*/ 10235998 w 11218359"/>
                <a:gd name="connsiteY895" fmla="*/ 594936 h 594936"/>
                <a:gd name="connsiteX896" fmla="*/ 10247428 w 11218359"/>
                <a:gd name="connsiteY896" fmla="*/ 594936 h 594936"/>
                <a:gd name="connsiteX897" fmla="*/ 10258859 w 11218359"/>
                <a:gd name="connsiteY897" fmla="*/ 594936 h 594936"/>
                <a:gd name="connsiteX898" fmla="*/ 10270288 w 11218359"/>
                <a:gd name="connsiteY898" fmla="*/ 594936 h 594936"/>
                <a:gd name="connsiteX899" fmla="*/ 10281767 w 11218359"/>
                <a:gd name="connsiteY899" fmla="*/ 594936 h 594936"/>
                <a:gd name="connsiteX900" fmla="*/ 10293196 w 11218359"/>
                <a:gd name="connsiteY900" fmla="*/ 594936 h 594936"/>
                <a:gd name="connsiteX901" fmla="*/ 10304626 w 11218359"/>
                <a:gd name="connsiteY901" fmla="*/ 594936 h 594936"/>
                <a:gd name="connsiteX902" fmla="*/ 10316056 w 11218359"/>
                <a:gd name="connsiteY902" fmla="*/ 594936 h 594936"/>
                <a:gd name="connsiteX903" fmla="*/ 10327486 w 11218359"/>
                <a:gd name="connsiteY903" fmla="*/ 594936 h 594936"/>
                <a:gd name="connsiteX904" fmla="*/ 10338963 w 11218359"/>
                <a:gd name="connsiteY904" fmla="*/ 594936 h 594936"/>
                <a:gd name="connsiteX905" fmla="*/ 10350394 w 11218359"/>
                <a:gd name="connsiteY905" fmla="*/ 594936 h 594936"/>
                <a:gd name="connsiteX906" fmla="*/ 10361823 w 11218359"/>
                <a:gd name="connsiteY906" fmla="*/ 594936 h 594936"/>
                <a:gd name="connsiteX907" fmla="*/ 10373254 w 11218359"/>
                <a:gd name="connsiteY907" fmla="*/ 594936 h 594936"/>
                <a:gd name="connsiteX908" fmla="*/ 10384684 w 11218359"/>
                <a:gd name="connsiteY908" fmla="*/ 594936 h 594936"/>
                <a:gd name="connsiteX909" fmla="*/ 10396161 w 11218359"/>
                <a:gd name="connsiteY909" fmla="*/ 594936 h 594936"/>
                <a:gd name="connsiteX910" fmla="*/ 10407591 w 11218359"/>
                <a:gd name="connsiteY910" fmla="*/ 594936 h 594936"/>
                <a:gd name="connsiteX911" fmla="*/ 10419021 w 11218359"/>
                <a:gd name="connsiteY911" fmla="*/ 594936 h 594936"/>
                <a:gd name="connsiteX912" fmla="*/ 10430452 w 11218359"/>
                <a:gd name="connsiteY912" fmla="*/ 594936 h 594936"/>
                <a:gd name="connsiteX913" fmla="*/ 10441881 w 11218359"/>
                <a:gd name="connsiteY913" fmla="*/ 594936 h 594936"/>
                <a:gd name="connsiteX914" fmla="*/ 10453358 w 11218359"/>
                <a:gd name="connsiteY914" fmla="*/ 594936 h 594936"/>
                <a:gd name="connsiteX915" fmla="*/ 10464789 w 11218359"/>
                <a:gd name="connsiteY915" fmla="*/ 594936 h 594936"/>
                <a:gd name="connsiteX916" fmla="*/ 10476219 w 11218359"/>
                <a:gd name="connsiteY916" fmla="*/ 594936 h 594936"/>
                <a:gd name="connsiteX917" fmla="*/ 10487649 w 11218359"/>
                <a:gd name="connsiteY917" fmla="*/ 594936 h 594936"/>
                <a:gd name="connsiteX918" fmla="*/ 10499079 w 11218359"/>
                <a:gd name="connsiteY918" fmla="*/ 594936 h 594936"/>
                <a:gd name="connsiteX919" fmla="*/ 10510556 w 11218359"/>
                <a:gd name="connsiteY919" fmla="*/ 594936 h 594936"/>
                <a:gd name="connsiteX920" fmla="*/ 10521987 w 11218359"/>
                <a:gd name="connsiteY920" fmla="*/ 594936 h 594936"/>
                <a:gd name="connsiteX921" fmla="*/ 10533416 w 11218359"/>
                <a:gd name="connsiteY921" fmla="*/ 594936 h 594936"/>
                <a:gd name="connsiteX922" fmla="*/ 10544847 w 11218359"/>
                <a:gd name="connsiteY922" fmla="*/ 594936 h 594936"/>
                <a:gd name="connsiteX923" fmla="*/ 10556277 w 11218359"/>
                <a:gd name="connsiteY923" fmla="*/ 594936 h 594936"/>
                <a:gd name="connsiteX924" fmla="*/ 10567754 w 11218359"/>
                <a:gd name="connsiteY924" fmla="*/ 594936 h 594936"/>
                <a:gd name="connsiteX925" fmla="*/ 10579184 w 11218359"/>
                <a:gd name="connsiteY925" fmla="*/ 594936 h 594936"/>
                <a:gd name="connsiteX926" fmla="*/ 10590614 w 11218359"/>
                <a:gd name="connsiteY926" fmla="*/ 594936 h 594936"/>
                <a:gd name="connsiteX927" fmla="*/ 10602045 w 11218359"/>
                <a:gd name="connsiteY927" fmla="*/ 594936 h 594936"/>
                <a:gd name="connsiteX928" fmla="*/ 10613474 w 11218359"/>
                <a:gd name="connsiteY928" fmla="*/ 594936 h 594936"/>
                <a:gd name="connsiteX929" fmla="*/ 10624951 w 11218359"/>
                <a:gd name="connsiteY929" fmla="*/ 594936 h 594936"/>
                <a:gd name="connsiteX930" fmla="*/ 10636382 w 11218359"/>
                <a:gd name="connsiteY930" fmla="*/ 594936 h 594936"/>
                <a:gd name="connsiteX931" fmla="*/ 10647812 w 11218359"/>
                <a:gd name="connsiteY931" fmla="*/ 594936 h 594936"/>
                <a:gd name="connsiteX932" fmla="*/ 10659241 w 11218359"/>
                <a:gd name="connsiteY932" fmla="*/ 594936 h 594936"/>
                <a:gd name="connsiteX933" fmla="*/ 10670672 w 11218359"/>
                <a:gd name="connsiteY933" fmla="*/ 594936 h 594936"/>
                <a:gd name="connsiteX934" fmla="*/ 10682149 w 11218359"/>
                <a:gd name="connsiteY934" fmla="*/ 594936 h 594936"/>
                <a:gd name="connsiteX935" fmla="*/ 10693580 w 11218359"/>
                <a:gd name="connsiteY935" fmla="*/ 594936 h 594936"/>
                <a:gd name="connsiteX936" fmla="*/ 10705009 w 11218359"/>
                <a:gd name="connsiteY936" fmla="*/ 594936 h 594936"/>
                <a:gd name="connsiteX937" fmla="*/ 10716439 w 11218359"/>
                <a:gd name="connsiteY937" fmla="*/ 594936 h 594936"/>
                <a:gd name="connsiteX938" fmla="*/ 10727870 w 11218359"/>
                <a:gd name="connsiteY938" fmla="*/ 594936 h 594936"/>
                <a:gd name="connsiteX939" fmla="*/ 10739347 w 11218359"/>
                <a:gd name="connsiteY939" fmla="*/ 594936 h 594936"/>
                <a:gd name="connsiteX940" fmla="*/ 10750778 w 11218359"/>
                <a:gd name="connsiteY940" fmla="*/ 594936 h 594936"/>
                <a:gd name="connsiteX941" fmla="*/ 10762207 w 11218359"/>
                <a:gd name="connsiteY941" fmla="*/ 594936 h 594936"/>
                <a:gd name="connsiteX942" fmla="*/ 10773637 w 11218359"/>
                <a:gd name="connsiteY942" fmla="*/ 594936 h 594936"/>
                <a:gd name="connsiteX943" fmla="*/ 10785067 w 11218359"/>
                <a:gd name="connsiteY943" fmla="*/ 594936 h 594936"/>
                <a:gd name="connsiteX944" fmla="*/ 10796544 w 11218359"/>
                <a:gd name="connsiteY944" fmla="*/ 594936 h 594936"/>
                <a:gd name="connsiteX945" fmla="*/ 10807975 w 11218359"/>
                <a:gd name="connsiteY945" fmla="*/ 594936 h 594936"/>
                <a:gd name="connsiteX946" fmla="*/ 10819405 w 11218359"/>
                <a:gd name="connsiteY946" fmla="*/ 594936 h 594936"/>
                <a:gd name="connsiteX947" fmla="*/ 10830834 w 11218359"/>
                <a:gd name="connsiteY947" fmla="*/ 594936 h 594936"/>
                <a:gd name="connsiteX948" fmla="*/ 10842265 w 11218359"/>
                <a:gd name="connsiteY948" fmla="*/ 594936 h 594936"/>
                <a:gd name="connsiteX949" fmla="*/ 10853742 w 11218359"/>
                <a:gd name="connsiteY949" fmla="*/ 594936 h 594936"/>
                <a:gd name="connsiteX950" fmla="*/ 10865173 w 11218359"/>
                <a:gd name="connsiteY950" fmla="*/ 594936 h 594936"/>
                <a:gd name="connsiteX951" fmla="*/ 10876602 w 11218359"/>
                <a:gd name="connsiteY951" fmla="*/ 594936 h 594936"/>
                <a:gd name="connsiteX952" fmla="*/ 10888032 w 11218359"/>
                <a:gd name="connsiteY952" fmla="*/ 594936 h 594936"/>
                <a:gd name="connsiteX953" fmla="*/ 10899463 w 11218359"/>
                <a:gd name="connsiteY953" fmla="*/ 594936 h 594936"/>
                <a:gd name="connsiteX954" fmla="*/ 10910892 w 11218359"/>
                <a:gd name="connsiteY954" fmla="*/ 594936 h 594936"/>
                <a:gd name="connsiteX955" fmla="*/ 10922369 w 11218359"/>
                <a:gd name="connsiteY955" fmla="*/ 594936 h 594936"/>
                <a:gd name="connsiteX956" fmla="*/ 10933800 w 11218359"/>
                <a:gd name="connsiteY956" fmla="*/ 594936 h 594936"/>
                <a:gd name="connsiteX957" fmla="*/ 10945230 w 11218359"/>
                <a:gd name="connsiteY957" fmla="*/ 594936 h 594936"/>
                <a:gd name="connsiteX958" fmla="*/ 10956660 w 11218359"/>
                <a:gd name="connsiteY958" fmla="*/ 594936 h 594936"/>
                <a:gd name="connsiteX959" fmla="*/ 10968090 w 11218359"/>
                <a:gd name="connsiteY959" fmla="*/ 594936 h 594936"/>
                <a:gd name="connsiteX960" fmla="*/ 10979567 w 11218359"/>
                <a:gd name="connsiteY960" fmla="*/ 594936 h 594936"/>
                <a:gd name="connsiteX961" fmla="*/ 10990998 w 11218359"/>
                <a:gd name="connsiteY961" fmla="*/ 594936 h 594936"/>
                <a:gd name="connsiteX962" fmla="*/ 11002427 w 11218359"/>
                <a:gd name="connsiteY962" fmla="*/ 594936 h 594936"/>
                <a:gd name="connsiteX963" fmla="*/ 11013858 w 11218359"/>
                <a:gd name="connsiteY963" fmla="*/ 594936 h 594936"/>
                <a:gd name="connsiteX964" fmla="*/ 11025287 w 11218359"/>
                <a:gd name="connsiteY964" fmla="*/ 594936 h 594936"/>
                <a:gd name="connsiteX965" fmla="*/ 11036765 w 11218359"/>
                <a:gd name="connsiteY965" fmla="*/ 594936 h 594936"/>
                <a:gd name="connsiteX966" fmla="*/ 11048195 w 11218359"/>
                <a:gd name="connsiteY966" fmla="*/ 594936 h 594936"/>
                <a:gd name="connsiteX967" fmla="*/ 11059625 w 11218359"/>
                <a:gd name="connsiteY967" fmla="*/ 594936 h 594936"/>
                <a:gd name="connsiteX968" fmla="*/ 11071056 w 11218359"/>
                <a:gd name="connsiteY968" fmla="*/ 594936 h 594936"/>
                <a:gd name="connsiteX969" fmla="*/ 11082485 w 11218359"/>
                <a:gd name="connsiteY969" fmla="*/ 594936 h 594936"/>
                <a:gd name="connsiteX970" fmla="*/ 11093962 w 11218359"/>
                <a:gd name="connsiteY970" fmla="*/ 594936 h 594936"/>
                <a:gd name="connsiteX971" fmla="*/ 11105393 w 11218359"/>
                <a:gd name="connsiteY971" fmla="*/ 594936 h 594936"/>
                <a:gd name="connsiteX972" fmla="*/ 11116823 w 11218359"/>
                <a:gd name="connsiteY972" fmla="*/ 594936 h 594936"/>
                <a:gd name="connsiteX973" fmla="*/ 11128253 w 11218359"/>
                <a:gd name="connsiteY973" fmla="*/ 594936 h 594936"/>
                <a:gd name="connsiteX974" fmla="*/ 11139683 w 11218359"/>
                <a:gd name="connsiteY974" fmla="*/ 594936 h 594936"/>
                <a:gd name="connsiteX975" fmla="*/ 11151160 w 11218359"/>
                <a:gd name="connsiteY975" fmla="*/ 594936 h 594936"/>
                <a:gd name="connsiteX976" fmla="*/ 11162591 w 11218359"/>
                <a:gd name="connsiteY976" fmla="*/ 594936 h 594936"/>
                <a:gd name="connsiteX977" fmla="*/ 11174020 w 11218359"/>
                <a:gd name="connsiteY977" fmla="*/ 594936 h 594936"/>
                <a:gd name="connsiteX978" fmla="*/ 11185451 w 11218359"/>
                <a:gd name="connsiteY978" fmla="*/ 594936 h 594936"/>
                <a:gd name="connsiteX979" fmla="*/ 11196881 w 11218359"/>
                <a:gd name="connsiteY979" fmla="*/ 594936 h 594936"/>
                <a:gd name="connsiteX980" fmla="*/ 11208358 w 11218359"/>
                <a:gd name="connsiteY980" fmla="*/ 594936 h 594936"/>
                <a:gd name="connsiteX981" fmla="*/ 11218359 w 11218359"/>
                <a:gd name="connsiteY981" fmla="*/ 594936 h 594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94936">
                  <a:moveTo>
                    <a:pt x="0" y="594936"/>
                  </a:moveTo>
                  <a:lnTo>
                    <a:pt x="9149" y="594936"/>
                  </a:lnTo>
                  <a:lnTo>
                    <a:pt x="20588" y="594936"/>
                  </a:lnTo>
                  <a:lnTo>
                    <a:pt x="32028" y="594936"/>
                  </a:lnTo>
                  <a:lnTo>
                    <a:pt x="43467" y="594936"/>
                  </a:lnTo>
                  <a:lnTo>
                    <a:pt x="54907" y="594936"/>
                  </a:lnTo>
                  <a:lnTo>
                    <a:pt x="66346" y="594936"/>
                  </a:lnTo>
                  <a:lnTo>
                    <a:pt x="77786" y="594936"/>
                  </a:lnTo>
                  <a:lnTo>
                    <a:pt x="89225" y="594936"/>
                  </a:lnTo>
                  <a:lnTo>
                    <a:pt x="100665" y="594936"/>
                  </a:lnTo>
                  <a:lnTo>
                    <a:pt x="112104" y="594936"/>
                  </a:lnTo>
                  <a:lnTo>
                    <a:pt x="123544" y="594936"/>
                  </a:lnTo>
                  <a:lnTo>
                    <a:pt x="134979" y="594936"/>
                  </a:lnTo>
                  <a:lnTo>
                    <a:pt x="146423" y="594936"/>
                  </a:lnTo>
                  <a:lnTo>
                    <a:pt x="157858" y="594936"/>
                  </a:lnTo>
                  <a:lnTo>
                    <a:pt x="169297" y="594936"/>
                  </a:lnTo>
                  <a:lnTo>
                    <a:pt x="180737" y="594936"/>
                  </a:lnTo>
                  <a:lnTo>
                    <a:pt x="192176" y="594936"/>
                  </a:lnTo>
                  <a:lnTo>
                    <a:pt x="203616" y="594936"/>
                  </a:lnTo>
                  <a:lnTo>
                    <a:pt x="215055" y="594936"/>
                  </a:lnTo>
                  <a:lnTo>
                    <a:pt x="226495" y="594936"/>
                  </a:lnTo>
                  <a:lnTo>
                    <a:pt x="237935" y="594936"/>
                  </a:lnTo>
                  <a:lnTo>
                    <a:pt x="249374" y="594936"/>
                  </a:lnTo>
                  <a:lnTo>
                    <a:pt x="260814" y="594936"/>
                  </a:lnTo>
                  <a:lnTo>
                    <a:pt x="272253" y="594936"/>
                  </a:lnTo>
                  <a:lnTo>
                    <a:pt x="283693" y="594936"/>
                  </a:lnTo>
                  <a:lnTo>
                    <a:pt x="295132" y="594936"/>
                  </a:lnTo>
                  <a:lnTo>
                    <a:pt x="306572" y="594936"/>
                  </a:lnTo>
                  <a:lnTo>
                    <a:pt x="318011" y="594936"/>
                  </a:lnTo>
                  <a:lnTo>
                    <a:pt x="329451" y="594936"/>
                  </a:lnTo>
                  <a:lnTo>
                    <a:pt x="340890" y="594936"/>
                  </a:lnTo>
                  <a:lnTo>
                    <a:pt x="352330" y="594936"/>
                  </a:lnTo>
                  <a:lnTo>
                    <a:pt x="363769" y="594936"/>
                  </a:lnTo>
                  <a:lnTo>
                    <a:pt x="375209" y="594936"/>
                  </a:lnTo>
                  <a:lnTo>
                    <a:pt x="386648" y="594936"/>
                  </a:lnTo>
                  <a:lnTo>
                    <a:pt x="398088" y="594936"/>
                  </a:lnTo>
                  <a:lnTo>
                    <a:pt x="409527" y="594936"/>
                  </a:lnTo>
                  <a:lnTo>
                    <a:pt x="420967" y="594936"/>
                  </a:lnTo>
                  <a:lnTo>
                    <a:pt x="432406" y="594936"/>
                  </a:lnTo>
                  <a:lnTo>
                    <a:pt x="443846" y="594936"/>
                  </a:lnTo>
                  <a:lnTo>
                    <a:pt x="455285" y="594936"/>
                  </a:lnTo>
                  <a:lnTo>
                    <a:pt x="466725" y="594936"/>
                  </a:lnTo>
                  <a:lnTo>
                    <a:pt x="478165" y="594936"/>
                  </a:lnTo>
                  <a:lnTo>
                    <a:pt x="489604" y="594936"/>
                  </a:lnTo>
                  <a:lnTo>
                    <a:pt x="501044" y="594936"/>
                  </a:lnTo>
                  <a:lnTo>
                    <a:pt x="512483" y="594936"/>
                  </a:lnTo>
                  <a:lnTo>
                    <a:pt x="523923" y="594936"/>
                  </a:lnTo>
                  <a:lnTo>
                    <a:pt x="535362" y="594936"/>
                  </a:lnTo>
                  <a:lnTo>
                    <a:pt x="546802" y="594936"/>
                  </a:lnTo>
                  <a:lnTo>
                    <a:pt x="558241" y="594936"/>
                  </a:lnTo>
                  <a:lnTo>
                    <a:pt x="569681" y="594936"/>
                  </a:lnTo>
                  <a:lnTo>
                    <a:pt x="581120" y="594936"/>
                  </a:lnTo>
                  <a:lnTo>
                    <a:pt x="592560" y="594936"/>
                  </a:lnTo>
                  <a:lnTo>
                    <a:pt x="603999" y="594936"/>
                  </a:lnTo>
                  <a:lnTo>
                    <a:pt x="615439" y="594936"/>
                  </a:lnTo>
                  <a:lnTo>
                    <a:pt x="626878" y="594936"/>
                  </a:lnTo>
                  <a:lnTo>
                    <a:pt x="638318" y="594936"/>
                  </a:lnTo>
                  <a:lnTo>
                    <a:pt x="649757" y="594936"/>
                  </a:lnTo>
                  <a:lnTo>
                    <a:pt x="661192" y="594936"/>
                  </a:lnTo>
                  <a:lnTo>
                    <a:pt x="672632" y="594936"/>
                  </a:lnTo>
                  <a:lnTo>
                    <a:pt x="684071" y="594936"/>
                  </a:lnTo>
                  <a:lnTo>
                    <a:pt x="695511" y="594936"/>
                  </a:lnTo>
                  <a:lnTo>
                    <a:pt x="706950" y="594936"/>
                  </a:lnTo>
                  <a:lnTo>
                    <a:pt x="718390" y="594936"/>
                  </a:lnTo>
                  <a:lnTo>
                    <a:pt x="729829" y="594936"/>
                  </a:lnTo>
                  <a:lnTo>
                    <a:pt x="741269" y="594936"/>
                  </a:lnTo>
                  <a:lnTo>
                    <a:pt x="752708" y="594936"/>
                  </a:lnTo>
                  <a:lnTo>
                    <a:pt x="764148" y="594936"/>
                  </a:lnTo>
                  <a:lnTo>
                    <a:pt x="775587" y="594936"/>
                  </a:lnTo>
                  <a:lnTo>
                    <a:pt x="787027" y="594936"/>
                  </a:lnTo>
                  <a:lnTo>
                    <a:pt x="798467" y="594936"/>
                  </a:lnTo>
                  <a:lnTo>
                    <a:pt x="809906" y="594936"/>
                  </a:lnTo>
                  <a:lnTo>
                    <a:pt x="821346" y="594936"/>
                  </a:lnTo>
                  <a:lnTo>
                    <a:pt x="832785" y="594936"/>
                  </a:lnTo>
                  <a:lnTo>
                    <a:pt x="844225" y="594936"/>
                  </a:lnTo>
                  <a:lnTo>
                    <a:pt x="855664" y="594936"/>
                  </a:lnTo>
                  <a:lnTo>
                    <a:pt x="867104" y="594936"/>
                  </a:lnTo>
                  <a:lnTo>
                    <a:pt x="878543" y="594936"/>
                  </a:lnTo>
                  <a:lnTo>
                    <a:pt x="889983" y="594936"/>
                  </a:lnTo>
                  <a:lnTo>
                    <a:pt x="901422" y="594936"/>
                  </a:lnTo>
                  <a:lnTo>
                    <a:pt x="912862" y="594936"/>
                  </a:lnTo>
                  <a:lnTo>
                    <a:pt x="924301" y="594936"/>
                  </a:lnTo>
                  <a:lnTo>
                    <a:pt x="935741" y="594936"/>
                  </a:lnTo>
                  <a:lnTo>
                    <a:pt x="947180" y="594936"/>
                  </a:lnTo>
                  <a:lnTo>
                    <a:pt x="958620" y="594936"/>
                  </a:lnTo>
                  <a:lnTo>
                    <a:pt x="970059" y="594936"/>
                  </a:lnTo>
                  <a:lnTo>
                    <a:pt x="981499" y="594936"/>
                  </a:lnTo>
                  <a:lnTo>
                    <a:pt x="992938" y="594936"/>
                  </a:lnTo>
                  <a:lnTo>
                    <a:pt x="1004378" y="594936"/>
                  </a:lnTo>
                  <a:lnTo>
                    <a:pt x="1015818" y="594936"/>
                  </a:lnTo>
                  <a:lnTo>
                    <a:pt x="1027257" y="594936"/>
                  </a:lnTo>
                  <a:lnTo>
                    <a:pt x="1038697" y="594936"/>
                  </a:lnTo>
                  <a:lnTo>
                    <a:pt x="1050136" y="594936"/>
                  </a:lnTo>
                  <a:lnTo>
                    <a:pt x="1061576" y="594936"/>
                  </a:lnTo>
                  <a:lnTo>
                    <a:pt x="1073015" y="594936"/>
                  </a:lnTo>
                  <a:lnTo>
                    <a:pt x="1084455" y="594936"/>
                  </a:lnTo>
                  <a:lnTo>
                    <a:pt x="1095894" y="594936"/>
                  </a:lnTo>
                  <a:lnTo>
                    <a:pt x="1107334" y="594936"/>
                  </a:lnTo>
                  <a:lnTo>
                    <a:pt x="1118773" y="594936"/>
                  </a:lnTo>
                  <a:lnTo>
                    <a:pt x="1130213" y="594936"/>
                  </a:lnTo>
                  <a:lnTo>
                    <a:pt x="1141652" y="594936"/>
                  </a:lnTo>
                  <a:lnTo>
                    <a:pt x="1153092" y="594936"/>
                  </a:lnTo>
                  <a:lnTo>
                    <a:pt x="1164531" y="594936"/>
                  </a:lnTo>
                  <a:lnTo>
                    <a:pt x="1175971" y="594936"/>
                  </a:lnTo>
                  <a:lnTo>
                    <a:pt x="1187406" y="594936"/>
                  </a:lnTo>
                  <a:lnTo>
                    <a:pt x="1198845" y="594936"/>
                  </a:lnTo>
                  <a:lnTo>
                    <a:pt x="1210285" y="594936"/>
                  </a:lnTo>
                  <a:lnTo>
                    <a:pt x="1221724" y="594936"/>
                  </a:lnTo>
                  <a:lnTo>
                    <a:pt x="1233164" y="594936"/>
                  </a:lnTo>
                  <a:lnTo>
                    <a:pt x="1244603" y="594936"/>
                  </a:lnTo>
                  <a:lnTo>
                    <a:pt x="1256043" y="594936"/>
                  </a:lnTo>
                  <a:lnTo>
                    <a:pt x="1267482" y="594936"/>
                  </a:lnTo>
                  <a:lnTo>
                    <a:pt x="1278922" y="594936"/>
                  </a:lnTo>
                  <a:lnTo>
                    <a:pt x="1290361" y="594936"/>
                  </a:lnTo>
                  <a:lnTo>
                    <a:pt x="1301801" y="594936"/>
                  </a:lnTo>
                  <a:lnTo>
                    <a:pt x="1313240" y="594936"/>
                  </a:lnTo>
                  <a:lnTo>
                    <a:pt x="1324680" y="594936"/>
                  </a:lnTo>
                  <a:lnTo>
                    <a:pt x="1336120" y="594936"/>
                  </a:lnTo>
                  <a:lnTo>
                    <a:pt x="1347559" y="594936"/>
                  </a:lnTo>
                  <a:lnTo>
                    <a:pt x="1358999" y="594936"/>
                  </a:lnTo>
                  <a:lnTo>
                    <a:pt x="1370438" y="594936"/>
                  </a:lnTo>
                  <a:lnTo>
                    <a:pt x="1381878" y="594936"/>
                  </a:lnTo>
                  <a:lnTo>
                    <a:pt x="1393317" y="594936"/>
                  </a:lnTo>
                  <a:lnTo>
                    <a:pt x="1404757" y="594936"/>
                  </a:lnTo>
                  <a:lnTo>
                    <a:pt x="1416196" y="594936"/>
                  </a:lnTo>
                  <a:lnTo>
                    <a:pt x="1427636" y="594936"/>
                  </a:lnTo>
                  <a:lnTo>
                    <a:pt x="1439075" y="594936"/>
                  </a:lnTo>
                  <a:lnTo>
                    <a:pt x="1450515" y="594936"/>
                  </a:lnTo>
                  <a:lnTo>
                    <a:pt x="1461954" y="594936"/>
                  </a:lnTo>
                  <a:lnTo>
                    <a:pt x="1473394" y="594936"/>
                  </a:lnTo>
                  <a:lnTo>
                    <a:pt x="1484833" y="594936"/>
                  </a:lnTo>
                  <a:lnTo>
                    <a:pt x="1496273" y="594936"/>
                  </a:lnTo>
                  <a:lnTo>
                    <a:pt x="1507712" y="594936"/>
                  </a:lnTo>
                  <a:lnTo>
                    <a:pt x="1519152" y="594936"/>
                  </a:lnTo>
                  <a:lnTo>
                    <a:pt x="1530591" y="594936"/>
                  </a:lnTo>
                  <a:lnTo>
                    <a:pt x="1542031" y="594936"/>
                  </a:lnTo>
                  <a:lnTo>
                    <a:pt x="1553471" y="594936"/>
                  </a:lnTo>
                  <a:lnTo>
                    <a:pt x="1564910" y="594936"/>
                  </a:lnTo>
                  <a:lnTo>
                    <a:pt x="1576349" y="594936"/>
                  </a:lnTo>
                  <a:lnTo>
                    <a:pt x="1587789" y="594936"/>
                  </a:lnTo>
                  <a:lnTo>
                    <a:pt x="1599229" y="594936"/>
                  </a:lnTo>
                  <a:lnTo>
                    <a:pt x="1610668" y="594936"/>
                  </a:lnTo>
                  <a:lnTo>
                    <a:pt x="1622107" y="594936"/>
                  </a:lnTo>
                  <a:lnTo>
                    <a:pt x="1633547" y="594936"/>
                  </a:lnTo>
                  <a:lnTo>
                    <a:pt x="1644987" y="594936"/>
                  </a:lnTo>
                  <a:lnTo>
                    <a:pt x="1656426" y="594936"/>
                  </a:lnTo>
                  <a:lnTo>
                    <a:pt x="1667866" y="594936"/>
                  </a:lnTo>
                  <a:lnTo>
                    <a:pt x="1679305" y="594936"/>
                  </a:lnTo>
                  <a:lnTo>
                    <a:pt x="1690745" y="594936"/>
                  </a:lnTo>
                  <a:lnTo>
                    <a:pt x="1702184" y="594936"/>
                  </a:lnTo>
                  <a:lnTo>
                    <a:pt x="1713619" y="594936"/>
                  </a:lnTo>
                  <a:lnTo>
                    <a:pt x="1725063" y="594936"/>
                  </a:lnTo>
                  <a:lnTo>
                    <a:pt x="1736498" y="594936"/>
                  </a:lnTo>
                  <a:lnTo>
                    <a:pt x="1747938" y="594936"/>
                  </a:lnTo>
                  <a:lnTo>
                    <a:pt x="1759377" y="594936"/>
                  </a:lnTo>
                  <a:lnTo>
                    <a:pt x="1770817" y="594936"/>
                  </a:lnTo>
                  <a:lnTo>
                    <a:pt x="1782256" y="594936"/>
                  </a:lnTo>
                  <a:lnTo>
                    <a:pt x="1793696" y="594936"/>
                  </a:lnTo>
                  <a:lnTo>
                    <a:pt x="1805135" y="594936"/>
                  </a:lnTo>
                  <a:lnTo>
                    <a:pt x="1816575" y="594936"/>
                  </a:lnTo>
                  <a:lnTo>
                    <a:pt x="1828014" y="594936"/>
                  </a:lnTo>
                  <a:lnTo>
                    <a:pt x="1839454" y="594936"/>
                  </a:lnTo>
                  <a:lnTo>
                    <a:pt x="1850893" y="594936"/>
                  </a:lnTo>
                  <a:lnTo>
                    <a:pt x="1862333" y="594936"/>
                  </a:lnTo>
                  <a:lnTo>
                    <a:pt x="1873772" y="0"/>
                  </a:lnTo>
                  <a:lnTo>
                    <a:pt x="1885212" y="473245"/>
                  </a:lnTo>
                  <a:lnTo>
                    <a:pt x="1896651" y="585921"/>
                  </a:lnTo>
                  <a:lnTo>
                    <a:pt x="1908091" y="594936"/>
                  </a:lnTo>
                  <a:lnTo>
                    <a:pt x="1919531" y="594936"/>
                  </a:lnTo>
                  <a:lnTo>
                    <a:pt x="1930970" y="594936"/>
                  </a:lnTo>
                  <a:lnTo>
                    <a:pt x="1942409" y="594936"/>
                  </a:lnTo>
                  <a:lnTo>
                    <a:pt x="1953849" y="594936"/>
                  </a:lnTo>
                  <a:lnTo>
                    <a:pt x="1965289" y="594936"/>
                  </a:lnTo>
                  <a:lnTo>
                    <a:pt x="1976728" y="594936"/>
                  </a:lnTo>
                  <a:lnTo>
                    <a:pt x="1988168" y="594936"/>
                  </a:lnTo>
                  <a:lnTo>
                    <a:pt x="1999607" y="594936"/>
                  </a:lnTo>
                  <a:lnTo>
                    <a:pt x="2011047" y="594936"/>
                  </a:lnTo>
                  <a:lnTo>
                    <a:pt x="2022486" y="594936"/>
                  </a:lnTo>
                  <a:lnTo>
                    <a:pt x="2033926" y="594936"/>
                  </a:lnTo>
                  <a:lnTo>
                    <a:pt x="2045365" y="594936"/>
                  </a:lnTo>
                  <a:lnTo>
                    <a:pt x="2056805" y="594936"/>
                  </a:lnTo>
                  <a:lnTo>
                    <a:pt x="2068244" y="594936"/>
                  </a:lnTo>
                  <a:lnTo>
                    <a:pt x="2079684" y="594936"/>
                  </a:lnTo>
                  <a:lnTo>
                    <a:pt x="2091123" y="594936"/>
                  </a:lnTo>
                  <a:lnTo>
                    <a:pt x="2102563" y="594936"/>
                  </a:lnTo>
                  <a:lnTo>
                    <a:pt x="2114002" y="594936"/>
                  </a:lnTo>
                  <a:lnTo>
                    <a:pt x="2125442" y="594936"/>
                  </a:lnTo>
                  <a:lnTo>
                    <a:pt x="2136882" y="594936"/>
                  </a:lnTo>
                  <a:lnTo>
                    <a:pt x="2148321" y="594936"/>
                  </a:lnTo>
                  <a:lnTo>
                    <a:pt x="2159760" y="594936"/>
                  </a:lnTo>
                  <a:lnTo>
                    <a:pt x="2171200" y="594936"/>
                  </a:lnTo>
                  <a:lnTo>
                    <a:pt x="2182640" y="594936"/>
                  </a:lnTo>
                  <a:lnTo>
                    <a:pt x="2194079" y="594936"/>
                  </a:lnTo>
                  <a:lnTo>
                    <a:pt x="2205519" y="594936"/>
                  </a:lnTo>
                  <a:lnTo>
                    <a:pt x="2216958" y="594936"/>
                  </a:lnTo>
                  <a:lnTo>
                    <a:pt x="2228393" y="594936"/>
                  </a:lnTo>
                  <a:lnTo>
                    <a:pt x="2239837" y="594936"/>
                  </a:lnTo>
                  <a:lnTo>
                    <a:pt x="2251272" y="594936"/>
                  </a:lnTo>
                  <a:lnTo>
                    <a:pt x="2262716" y="594936"/>
                  </a:lnTo>
                  <a:lnTo>
                    <a:pt x="2274151" y="594936"/>
                  </a:lnTo>
                  <a:lnTo>
                    <a:pt x="2285591" y="594936"/>
                  </a:lnTo>
                  <a:lnTo>
                    <a:pt x="2297030" y="594936"/>
                  </a:lnTo>
                  <a:lnTo>
                    <a:pt x="2308470" y="594936"/>
                  </a:lnTo>
                  <a:lnTo>
                    <a:pt x="2319909" y="594936"/>
                  </a:lnTo>
                  <a:lnTo>
                    <a:pt x="2331349" y="594936"/>
                  </a:lnTo>
                  <a:lnTo>
                    <a:pt x="2342788" y="594936"/>
                  </a:lnTo>
                  <a:lnTo>
                    <a:pt x="2354228" y="594936"/>
                  </a:lnTo>
                  <a:lnTo>
                    <a:pt x="2365667" y="594936"/>
                  </a:lnTo>
                  <a:lnTo>
                    <a:pt x="2377107" y="594936"/>
                  </a:lnTo>
                  <a:lnTo>
                    <a:pt x="2388546" y="594936"/>
                  </a:lnTo>
                  <a:lnTo>
                    <a:pt x="2399986" y="594936"/>
                  </a:lnTo>
                  <a:lnTo>
                    <a:pt x="2411425" y="594936"/>
                  </a:lnTo>
                  <a:lnTo>
                    <a:pt x="2422865" y="594936"/>
                  </a:lnTo>
                  <a:lnTo>
                    <a:pt x="2434304" y="594936"/>
                  </a:lnTo>
                  <a:lnTo>
                    <a:pt x="2445744" y="594936"/>
                  </a:lnTo>
                  <a:lnTo>
                    <a:pt x="2457184" y="594936"/>
                  </a:lnTo>
                  <a:lnTo>
                    <a:pt x="2468623" y="594936"/>
                  </a:lnTo>
                  <a:lnTo>
                    <a:pt x="2480062" y="594936"/>
                  </a:lnTo>
                  <a:lnTo>
                    <a:pt x="2491502" y="594936"/>
                  </a:lnTo>
                  <a:lnTo>
                    <a:pt x="2502942" y="594936"/>
                  </a:lnTo>
                  <a:lnTo>
                    <a:pt x="2514381" y="594936"/>
                  </a:lnTo>
                  <a:lnTo>
                    <a:pt x="2525821" y="594936"/>
                  </a:lnTo>
                  <a:lnTo>
                    <a:pt x="2537260" y="594936"/>
                  </a:lnTo>
                  <a:lnTo>
                    <a:pt x="2548700" y="594936"/>
                  </a:lnTo>
                  <a:lnTo>
                    <a:pt x="2560139" y="594936"/>
                  </a:lnTo>
                  <a:lnTo>
                    <a:pt x="2571579" y="594936"/>
                  </a:lnTo>
                  <a:lnTo>
                    <a:pt x="2583018" y="594936"/>
                  </a:lnTo>
                  <a:lnTo>
                    <a:pt x="2594458" y="594936"/>
                  </a:lnTo>
                  <a:lnTo>
                    <a:pt x="2605897" y="594936"/>
                  </a:lnTo>
                  <a:lnTo>
                    <a:pt x="2617337" y="594936"/>
                  </a:lnTo>
                  <a:lnTo>
                    <a:pt x="2628776" y="594936"/>
                  </a:lnTo>
                  <a:lnTo>
                    <a:pt x="2640216" y="594936"/>
                  </a:lnTo>
                  <a:lnTo>
                    <a:pt x="2651655" y="594936"/>
                  </a:lnTo>
                  <a:lnTo>
                    <a:pt x="2663095" y="594936"/>
                  </a:lnTo>
                  <a:lnTo>
                    <a:pt x="2674535" y="594936"/>
                  </a:lnTo>
                  <a:lnTo>
                    <a:pt x="2685974" y="594936"/>
                  </a:lnTo>
                  <a:lnTo>
                    <a:pt x="2697413" y="594936"/>
                  </a:lnTo>
                  <a:lnTo>
                    <a:pt x="2708853" y="594936"/>
                  </a:lnTo>
                  <a:lnTo>
                    <a:pt x="2720293" y="594936"/>
                  </a:lnTo>
                  <a:lnTo>
                    <a:pt x="2731727" y="594936"/>
                  </a:lnTo>
                  <a:lnTo>
                    <a:pt x="2743172" y="594936"/>
                  </a:lnTo>
                  <a:lnTo>
                    <a:pt x="2754611" y="594936"/>
                  </a:lnTo>
                  <a:lnTo>
                    <a:pt x="2766046" y="594936"/>
                  </a:lnTo>
                  <a:lnTo>
                    <a:pt x="2777490" y="594936"/>
                  </a:lnTo>
                  <a:lnTo>
                    <a:pt x="2788925" y="594936"/>
                  </a:lnTo>
                  <a:lnTo>
                    <a:pt x="2800364" y="594936"/>
                  </a:lnTo>
                  <a:lnTo>
                    <a:pt x="2811804" y="594936"/>
                  </a:lnTo>
                  <a:lnTo>
                    <a:pt x="2823243" y="594936"/>
                  </a:lnTo>
                  <a:lnTo>
                    <a:pt x="2834683" y="594936"/>
                  </a:lnTo>
                  <a:lnTo>
                    <a:pt x="2846123" y="594936"/>
                  </a:lnTo>
                  <a:lnTo>
                    <a:pt x="2857562" y="594936"/>
                  </a:lnTo>
                  <a:lnTo>
                    <a:pt x="2869001" y="594936"/>
                  </a:lnTo>
                  <a:lnTo>
                    <a:pt x="2880441" y="594936"/>
                  </a:lnTo>
                  <a:lnTo>
                    <a:pt x="2891881" y="594936"/>
                  </a:lnTo>
                  <a:lnTo>
                    <a:pt x="2903320" y="594936"/>
                  </a:lnTo>
                  <a:lnTo>
                    <a:pt x="2914760" y="594936"/>
                  </a:lnTo>
                  <a:lnTo>
                    <a:pt x="2926199" y="594936"/>
                  </a:lnTo>
                  <a:lnTo>
                    <a:pt x="2937639" y="594936"/>
                  </a:lnTo>
                  <a:lnTo>
                    <a:pt x="2949078" y="594936"/>
                  </a:lnTo>
                  <a:lnTo>
                    <a:pt x="2960518" y="594936"/>
                  </a:lnTo>
                  <a:lnTo>
                    <a:pt x="2971957" y="594936"/>
                  </a:lnTo>
                  <a:lnTo>
                    <a:pt x="2983397" y="594936"/>
                  </a:lnTo>
                  <a:lnTo>
                    <a:pt x="2994837" y="594936"/>
                  </a:lnTo>
                  <a:lnTo>
                    <a:pt x="3006276" y="594936"/>
                  </a:lnTo>
                  <a:lnTo>
                    <a:pt x="3017715" y="594936"/>
                  </a:lnTo>
                  <a:lnTo>
                    <a:pt x="3029155" y="594936"/>
                  </a:lnTo>
                  <a:lnTo>
                    <a:pt x="3040594" y="594936"/>
                  </a:lnTo>
                  <a:lnTo>
                    <a:pt x="3052034" y="594936"/>
                  </a:lnTo>
                  <a:lnTo>
                    <a:pt x="3063474" y="594936"/>
                  </a:lnTo>
                  <a:lnTo>
                    <a:pt x="3074913" y="594936"/>
                  </a:lnTo>
                  <a:lnTo>
                    <a:pt x="3086352" y="594936"/>
                  </a:lnTo>
                  <a:lnTo>
                    <a:pt x="3097792" y="594936"/>
                  </a:lnTo>
                  <a:lnTo>
                    <a:pt x="3109232" y="594936"/>
                  </a:lnTo>
                  <a:lnTo>
                    <a:pt x="3120671" y="594936"/>
                  </a:lnTo>
                  <a:lnTo>
                    <a:pt x="3132111" y="594936"/>
                  </a:lnTo>
                  <a:lnTo>
                    <a:pt x="3143550" y="594936"/>
                  </a:lnTo>
                  <a:lnTo>
                    <a:pt x="3154990" y="594936"/>
                  </a:lnTo>
                  <a:lnTo>
                    <a:pt x="3166429" y="594936"/>
                  </a:lnTo>
                  <a:lnTo>
                    <a:pt x="3177869" y="594936"/>
                  </a:lnTo>
                  <a:lnTo>
                    <a:pt x="3189308" y="594936"/>
                  </a:lnTo>
                  <a:lnTo>
                    <a:pt x="3200748" y="594936"/>
                  </a:lnTo>
                  <a:lnTo>
                    <a:pt x="3212187" y="594936"/>
                  </a:lnTo>
                  <a:lnTo>
                    <a:pt x="3223627" y="594936"/>
                  </a:lnTo>
                  <a:lnTo>
                    <a:pt x="3235066" y="594936"/>
                  </a:lnTo>
                  <a:lnTo>
                    <a:pt x="3246501" y="594936"/>
                  </a:lnTo>
                  <a:lnTo>
                    <a:pt x="3257945" y="594936"/>
                  </a:lnTo>
                  <a:lnTo>
                    <a:pt x="3269385" y="594936"/>
                  </a:lnTo>
                  <a:lnTo>
                    <a:pt x="3280825" y="594936"/>
                  </a:lnTo>
                  <a:lnTo>
                    <a:pt x="3292264" y="594936"/>
                  </a:lnTo>
                  <a:lnTo>
                    <a:pt x="3303699" y="594936"/>
                  </a:lnTo>
                  <a:lnTo>
                    <a:pt x="3315143" y="594936"/>
                  </a:lnTo>
                  <a:lnTo>
                    <a:pt x="3326578" y="594936"/>
                  </a:lnTo>
                  <a:lnTo>
                    <a:pt x="3338017" y="594936"/>
                  </a:lnTo>
                  <a:lnTo>
                    <a:pt x="3349457" y="594936"/>
                  </a:lnTo>
                  <a:lnTo>
                    <a:pt x="3360896" y="594936"/>
                  </a:lnTo>
                  <a:lnTo>
                    <a:pt x="3372336" y="594936"/>
                  </a:lnTo>
                  <a:lnTo>
                    <a:pt x="3383776" y="594936"/>
                  </a:lnTo>
                  <a:lnTo>
                    <a:pt x="3395215" y="594936"/>
                  </a:lnTo>
                  <a:lnTo>
                    <a:pt x="3406654" y="594936"/>
                  </a:lnTo>
                  <a:lnTo>
                    <a:pt x="3418094" y="594936"/>
                  </a:lnTo>
                  <a:lnTo>
                    <a:pt x="3429534" y="594936"/>
                  </a:lnTo>
                  <a:lnTo>
                    <a:pt x="3440973" y="594936"/>
                  </a:lnTo>
                  <a:lnTo>
                    <a:pt x="3452413" y="594936"/>
                  </a:lnTo>
                  <a:lnTo>
                    <a:pt x="3463852" y="594936"/>
                  </a:lnTo>
                  <a:lnTo>
                    <a:pt x="3475292" y="594936"/>
                  </a:lnTo>
                  <a:lnTo>
                    <a:pt x="3486731" y="594936"/>
                  </a:lnTo>
                  <a:lnTo>
                    <a:pt x="3498171" y="594936"/>
                  </a:lnTo>
                  <a:lnTo>
                    <a:pt x="3509610" y="594936"/>
                  </a:lnTo>
                  <a:lnTo>
                    <a:pt x="3521050" y="594936"/>
                  </a:lnTo>
                  <a:lnTo>
                    <a:pt x="3532489" y="594936"/>
                  </a:lnTo>
                  <a:lnTo>
                    <a:pt x="3543929" y="594936"/>
                  </a:lnTo>
                  <a:lnTo>
                    <a:pt x="3555368" y="594936"/>
                  </a:lnTo>
                  <a:lnTo>
                    <a:pt x="3566808" y="594936"/>
                  </a:lnTo>
                  <a:lnTo>
                    <a:pt x="3578247" y="594936"/>
                  </a:lnTo>
                  <a:lnTo>
                    <a:pt x="3589687" y="594936"/>
                  </a:lnTo>
                  <a:lnTo>
                    <a:pt x="3601127" y="594936"/>
                  </a:lnTo>
                  <a:lnTo>
                    <a:pt x="3612566" y="594936"/>
                  </a:lnTo>
                  <a:lnTo>
                    <a:pt x="3624005" y="594936"/>
                  </a:lnTo>
                  <a:lnTo>
                    <a:pt x="3635445" y="594936"/>
                  </a:lnTo>
                  <a:lnTo>
                    <a:pt x="3646885" y="594936"/>
                  </a:lnTo>
                  <a:lnTo>
                    <a:pt x="3658324" y="594936"/>
                  </a:lnTo>
                  <a:lnTo>
                    <a:pt x="3669764" y="594936"/>
                  </a:lnTo>
                  <a:lnTo>
                    <a:pt x="3681203" y="594936"/>
                  </a:lnTo>
                  <a:lnTo>
                    <a:pt x="3692643" y="594936"/>
                  </a:lnTo>
                  <a:lnTo>
                    <a:pt x="3704082" y="594936"/>
                  </a:lnTo>
                  <a:lnTo>
                    <a:pt x="3715522" y="594936"/>
                  </a:lnTo>
                  <a:lnTo>
                    <a:pt x="3726961" y="594936"/>
                  </a:lnTo>
                  <a:lnTo>
                    <a:pt x="3738401" y="594936"/>
                  </a:lnTo>
                  <a:lnTo>
                    <a:pt x="3749840" y="594936"/>
                  </a:lnTo>
                  <a:lnTo>
                    <a:pt x="3761280" y="594936"/>
                  </a:lnTo>
                  <a:lnTo>
                    <a:pt x="3772719" y="594936"/>
                  </a:lnTo>
                  <a:lnTo>
                    <a:pt x="3784154" y="594936"/>
                  </a:lnTo>
                  <a:lnTo>
                    <a:pt x="3795598" y="594936"/>
                  </a:lnTo>
                  <a:lnTo>
                    <a:pt x="3807033" y="594936"/>
                  </a:lnTo>
                  <a:lnTo>
                    <a:pt x="3818473" y="594936"/>
                  </a:lnTo>
                  <a:lnTo>
                    <a:pt x="3829917" y="594936"/>
                  </a:lnTo>
                  <a:lnTo>
                    <a:pt x="3841352" y="594936"/>
                  </a:lnTo>
                  <a:lnTo>
                    <a:pt x="3852791" y="594936"/>
                  </a:lnTo>
                  <a:lnTo>
                    <a:pt x="3864231" y="594936"/>
                  </a:lnTo>
                  <a:lnTo>
                    <a:pt x="3875670" y="594936"/>
                  </a:lnTo>
                  <a:lnTo>
                    <a:pt x="3887110" y="594936"/>
                  </a:lnTo>
                  <a:lnTo>
                    <a:pt x="3898549" y="594936"/>
                  </a:lnTo>
                  <a:lnTo>
                    <a:pt x="3909989" y="594936"/>
                  </a:lnTo>
                  <a:lnTo>
                    <a:pt x="3921447" y="594936"/>
                  </a:lnTo>
                  <a:lnTo>
                    <a:pt x="3932878" y="594936"/>
                  </a:lnTo>
                  <a:lnTo>
                    <a:pt x="3944307" y="594936"/>
                  </a:lnTo>
                  <a:lnTo>
                    <a:pt x="3955737" y="594936"/>
                  </a:lnTo>
                  <a:lnTo>
                    <a:pt x="3967167" y="594936"/>
                  </a:lnTo>
                  <a:lnTo>
                    <a:pt x="3978645" y="594936"/>
                  </a:lnTo>
                  <a:lnTo>
                    <a:pt x="3990075" y="594936"/>
                  </a:lnTo>
                  <a:lnTo>
                    <a:pt x="4001505" y="594936"/>
                  </a:lnTo>
                  <a:lnTo>
                    <a:pt x="4012935" y="594936"/>
                  </a:lnTo>
                  <a:lnTo>
                    <a:pt x="4024365" y="594936"/>
                  </a:lnTo>
                  <a:lnTo>
                    <a:pt x="4035843" y="594936"/>
                  </a:lnTo>
                  <a:lnTo>
                    <a:pt x="4047273" y="594936"/>
                  </a:lnTo>
                  <a:lnTo>
                    <a:pt x="4058702" y="594936"/>
                  </a:lnTo>
                  <a:lnTo>
                    <a:pt x="4070133" y="594936"/>
                  </a:lnTo>
                  <a:lnTo>
                    <a:pt x="4081563" y="594936"/>
                  </a:lnTo>
                  <a:lnTo>
                    <a:pt x="4093040" y="594936"/>
                  </a:lnTo>
                  <a:lnTo>
                    <a:pt x="4104471" y="594936"/>
                  </a:lnTo>
                  <a:lnTo>
                    <a:pt x="4115900" y="594936"/>
                  </a:lnTo>
                  <a:lnTo>
                    <a:pt x="4127330" y="594936"/>
                  </a:lnTo>
                  <a:lnTo>
                    <a:pt x="4138760" y="594936"/>
                  </a:lnTo>
                  <a:lnTo>
                    <a:pt x="4150238" y="594936"/>
                  </a:lnTo>
                  <a:lnTo>
                    <a:pt x="4161668" y="594936"/>
                  </a:lnTo>
                  <a:lnTo>
                    <a:pt x="4173098" y="594936"/>
                  </a:lnTo>
                  <a:lnTo>
                    <a:pt x="4184528" y="594936"/>
                  </a:lnTo>
                  <a:lnTo>
                    <a:pt x="4195958" y="594936"/>
                  </a:lnTo>
                  <a:lnTo>
                    <a:pt x="4207436" y="594936"/>
                  </a:lnTo>
                  <a:lnTo>
                    <a:pt x="4218865" y="594936"/>
                  </a:lnTo>
                  <a:lnTo>
                    <a:pt x="4230296" y="594936"/>
                  </a:lnTo>
                  <a:lnTo>
                    <a:pt x="4241726" y="594936"/>
                  </a:lnTo>
                  <a:lnTo>
                    <a:pt x="4253156" y="594936"/>
                  </a:lnTo>
                  <a:lnTo>
                    <a:pt x="4264634" y="594936"/>
                  </a:lnTo>
                  <a:lnTo>
                    <a:pt x="4276063" y="594936"/>
                  </a:lnTo>
                  <a:lnTo>
                    <a:pt x="4287493" y="594936"/>
                  </a:lnTo>
                  <a:lnTo>
                    <a:pt x="4298923" y="594936"/>
                  </a:lnTo>
                  <a:lnTo>
                    <a:pt x="4310353" y="594936"/>
                  </a:lnTo>
                  <a:lnTo>
                    <a:pt x="4321831" y="594936"/>
                  </a:lnTo>
                  <a:lnTo>
                    <a:pt x="4333261" y="594936"/>
                  </a:lnTo>
                  <a:lnTo>
                    <a:pt x="4344691" y="594936"/>
                  </a:lnTo>
                  <a:lnTo>
                    <a:pt x="4356121" y="594936"/>
                  </a:lnTo>
                  <a:lnTo>
                    <a:pt x="4367551" y="594936"/>
                  </a:lnTo>
                  <a:lnTo>
                    <a:pt x="4379028" y="594936"/>
                  </a:lnTo>
                  <a:lnTo>
                    <a:pt x="4390458" y="594936"/>
                  </a:lnTo>
                  <a:lnTo>
                    <a:pt x="4401889" y="594936"/>
                  </a:lnTo>
                  <a:lnTo>
                    <a:pt x="4413319" y="594936"/>
                  </a:lnTo>
                  <a:lnTo>
                    <a:pt x="4424749" y="594936"/>
                  </a:lnTo>
                  <a:lnTo>
                    <a:pt x="4436226" y="594936"/>
                  </a:lnTo>
                  <a:lnTo>
                    <a:pt x="4447656" y="594936"/>
                  </a:lnTo>
                  <a:lnTo>
                    <a:pt x="4459086" y="594936"/>
                  </a:lnTo>
                  <a:lnTo>
                    <a:pt x="4470516" y="594936"/>
                  </a:lnTo>
                  <a:lnTo>
                    <a:pt x="4481946" y="594936"/>
                  </a:lnTo>
                  <a:lnTo>
                    <a:pt x="4493424" y="594936"/>
                  </a:lnTo>
                  <a:lnTo>
                    <a:pt x="4504854" y="594936"/>
                  </a:lnTo>
                  <a:lnTo>
                    <a:pt x="4516284" y="594936"/>
                  </a:lnTo>
                  <a:lnTo>
                    <a:pt x="4527714" y="594936"/>
                  </a:lnTo>
                  <a:lnTo>
                    <a:pt x="4539144" y="594936"/>
                  </a:lnTo>
                  <a:lnTo>
                    <a:pt x="4550621" y="594936"/>
                  </a:lnTo>
                  <a:lnTo>
                    <a:pt x="4562051" y="594936"/>
                  </a:lnTo>
                  <a:lnTo>
                    <a:pt x="4573482" y="594936"/>
                  </a:lnTo>
                  <a:lnTo>
                    <a:pt x="4584912" y="594936"/>
                  </a:lnTo>
                  <a:lnTo>
                    <a:pt x="4596341" y="594936"/>
                  </a:lnTo>
                  <a:lnTo>
                    <a:pt x="4607771" y="594936"/>
                  </a:lnTo>
                  <a:lnTo>
                    <a:pt x="4619249" y="594936"/>
                  </a:lnTo>
                  <a:lnTo>
                    <a:pt x="4630679" y="594936"/>
                  </a:lnTo>
                  <a:lnTo>
                    <a:pt x="4642109" y="594936"/>
                  </a:lnTo>
                  <a:lnTo>
                    <a:pt x="4653539" y="594936"/>
                  </a:lnTo>
                  <a:lnTo>
                    <a:pt x="4664969" y="594936"/>
                  </a:lnTo>
                  <a:lnTo>
                    <a:pt x="4676447" y="594936"/>
                  </a:lnTo>
                  <a:lnTo>
                    <a:pt x="4687877" y="594936"/>
                  </a:lnTo>
                  <a:lnTo>
                    <a:pt x="4699306" y="594936"/>
                  </a:lnTo>
                  <a:lnTo>
                    <a:pt x="4710737" y="594936"/>
                  </a:lnTo>
                  <a:lnTo>
                    <a:pt x="4722167" y="594936"/>
                  </a:lnTo>
                  <a:lnTo>
                    <a:pt x="4733644" y="594936"/>
                  </a:lnTo>
                  <a:lnTo>
                    <a:pt x="4745075" y="594936"/>
                  </a:lnTo>
                  <a:lnTo>
                    <a:pt x="4756504" y="594936"/>
                  </a:lnTo>
                  <a:lnTo>
                    <a:pt x="4767934" y="594936"/>
                  </a:lnTo>
                  <a:lnTo>
                    <a:pt x="4779364" y="594936"/>
                  </a:lnTo>
                  <a:lnTo>
                    <a:pt x="4790842" y="594936"/>
                  </a:lnTo>
                  <a:lnTo>
                    <a:pt x="4802272" y="594936"/>
                  </a:lnTo>
                  <a:lnTo>
                    <a:pt x="4813702" y="594936"/>
                  </a:lnTo>
                  <a:lnTo>
                    <a:pt x="4825132" y="594936"/>
                  </a:lnTo>
                  <a:lnTo>
                    <a:pt x="4836562" y="594936"/>
                  </a:lnTo>
                  <a:lnTo>
                    <a:pt x="4848040" y="594936"/>
                  </a:lnTo>
                  <a:lnTo>
                    <a:pt x="4859469" y="594936"/>
                  </a:lnTo>
                  <a:lnTo>
                    <a:pt x="4870899" y="594936"/>
                  </a:lnTo>
                  <a:lnTo>
                    <a:pt x="4882330" y="594936"/>
                  </a:lnTo>
                  <a:lnTo>
                    <a:pt x="4893760" y="594936"/>
                  </a:lnTo>
                  <a:lnTo>
                    <a:pt x="4905237" y="594936"/>
                  </a:lnTo>
                  <a:lnTo>
                    <a:pt x="4916667" y="594936"/>
                  </a:lnTo>
                  <a:lnTo>
                    <a:pt x="4928097" y="594936"/>
                  </a:lnTo>
                  <a:lnTo>
                    <a:pt x="4939527" y="594936"/>
                  </a:lnTo>
                  <a:lnTo>
                    <a:pt x="4950957" y="594936"/>
                  </a:lnTo>
                  <a:lnTo>
                    <a:pt x="4962435" y="594936"/>
                  </a:lnTo>
                  <a:lnTo>
                    <a:pt x="4973865" y="594936"/>
                  </a:lnTo>
                  <a:lnTo>
                    <a:pt x="4985295" y="594936"/>
                  </a:lnTo>
                  <a:lnTo>
                    <a:pt x="4996725" y="594936"/>
                  </a:lnTo>
                  <a:lnTo>
                    <a:pt x="5008155" y="594936"/>
                  </a:lnTo>
                  <a:lnTo>
                    <a:pt x="5019632" y="594936"/>
                  </a:lnTo>
                  <a:lnTo>
                    <a:pt x="5031062" y="594936"/>
                  </a:lnTo>
                  <a:lnTo>
                    <a:pt x="5042492" y="594936"/>
                  </a:lnTo>
                  <a:lnTo>
                    <a:pt x="5053923" y="594936"/>
                  </a:lnTo>
                  <a:lnTo>
                    <a:pt x="5065353" y="594936"/>
                  </a:lnTo>
                  <a:lnTo>
                    <a:pt x="5076830" y="594936"/>
                  </a:lnTo>
                  <a:lnTo>
                    <a:pt x="5088260" y="594936"/>
                  </a:lnTo>
                  <a:lnTo>
                    <a:pt x="5099690" y="594936"/>
                  </a:lnTo>
                  <a:lnTo>
                    <a:pt x="5111120" y="594936"/>
                  </a:lnTo>
                  <a:lnTo>
                    <a:pt x="5122550" y="594936"/>
                  </a:lnTo>
                  <a:lnTo>
                    <a:pt x="5134028" y="594936"/>
                  </a:lnTo>
                  <a:lnTo>
                    <a:pt x="5145458" y="594936"/>
                  </a:lnTo>
                  <a:lnTo>
                    <a:pt x="5156888" y="594936"/>
                  </a:lnTo>
                  <a:lnTo>
                    <a:pt x="5168318" y="594936"/>
                  </a:lnTo>
                  <a:lnTo>
                    <a:pt x="5179747" y="594936"/>
                  </a:lnTo>
                  <a:lnTo>
                    <a:pt x="5191225" y="594936"/>
                  </a:lnTo>
                  <a:lnTo>
                    <a:pt x="5202655" y="594936"/>
                  </a:lnTo>
                  <a:lnTo>
                    <a:pt x="5214085" y="594936"/>
                  </a:lnTo>
                  <a:lnTo>
                    <a:pt x="5225515" y="594936"/>
                  </a:lnTo>
                  <a:lnTo>
                    <a:pt x="5236945" y="594936"/>
                  </a:lnTo>
                  <a:lnTo>
                    <a:pt x="5248423" y="594936"/>
                  </a:lnTo>
                  <a:lnTo>
                    <a:pt x="5259853" y="594936"/>
                  </a:lnTo>
                  <a:lnTo>
                    <a:pt x="5271283" y="594936"/>
                  </a:lnTo>
                  <a:lnTo>
                    <a:pt x="5282713" y="594936"/>
                  </a:lnTo>
                  <a:lnTo>
                    <a:pt x="5294143" y="594936"/>
                  </a:lnTo>
                  <a:lnTo>
                    <a:pt x="5305621" y="594936"/>
                  </a:lnTo>
                  <a:lnTo>
                    <a:pt x="5317051" y="594936"/>
                  </a:lnTo>
                  <a:lnTo>
                    <a:pt x="5328481" y="594936"/>
                  </a:lnTo>
                  <a:lnTo>
                    <a:pt x="5339910" y="594936"/>
                  </a:lnTo>
                  <a:lnTo>
                    <a:pt x="5351340" y="594936"/>
                  </a:lnTo>
                  <a:lnTo>
                    <a:pt x="5362818" y="594936"/>
                  </a:lnTo>
                  <a:lnTo>
                    <a:pt x="5374248" y="594936"/>
                  </a:lnTo>
                  <a:lnTo>
                    <a:pt x="5385678" y="594936"/>
                  </a:lnTo>
                  <a:lnTo>
                    <a:pt x="5397108" y="594936"/>
                  </a:lnTo>
                  <a:lnTo>
                    <a:pt x="5408538" y="594936"/>
                  </a:lnTo>
                  <a:lnTo>
                    <a:pt x="5420016" y="594936"/>
                  </a:lnTo>
                  <a:lnTo>
                    <a:pt x="5431446" y="594936"/>
                  </a:lnTo>
                  <a:lnTo>
                    <a:pt x="5442876" y="594936"/>
                  </a:lnTo>
                  <a:lnTo>
                    <a:pt x="5454306" y="594936"/>
                  </a:lnTo>
                  <a:lnTo>
                    <a:pt x="5465736" y="594936"/>
                  </a:lnTo>
                  <a:lnTo>
                    <a:pt x="5477214" y="594936"/>
                  </a:lnTo>
                  <a:lnTo>
                    <a:pt x="5488643" y="594936"/>
                  </a:lnTo>
                  <a:lnTo>
                    <a:pt x="5500073" y="594936"/>
                  </a:lnTo>
                  <a:lnTo>
                    <a:pt x="5511503" y="594936"/>
                  </a:lnTo>
                  <a:lnTo>
                    <a:pt x="5522933" y="594936"/>
                  </a:lnTo>
                  <a:lnTo>
                    <a:pt x="5534411" y="594936"/>
                  </a:lnTo>
                  <a:lnTo>
                    <a:pt x="5545841" y="594936"/>
                  </a:lnTo>
                  <a:lnTo>
                    <a:pt x="5557271" y="594936"/>
                  </a:lnTo>
                  <a:lnTo>
                    <a:pt x="5568701" y="594936"/>
                  </a:lnTo>
                  <a:lnTo>
                    <a:pt x="5580131" y="594936"/>
                  </a:lnTo>
                  <a:lnTo>
                    <a:pt x="5591609" y="594936"/>
                  </a:lnTo>
                  <a:lnTo>
                    <a:pt x="5603038" y="594936"/>
                  </a:lnTo>
                  <a:lnTo>
                    <a:pt x="5614469" y="594936"/>
                  </a:lnTo>
                  <a:lnTo>
                    <a:pt x="5625899" y="594936"/>
                  </a:lnTo>
                  <a:lnTo>
                    <a:pt x="5637329" y="594936"/>
                  </a:lnTo>
                  <a:lnTo>
                    <a:pt x="5648759" y="594936"/>
                  </a:lnTo>
                  <a:lnTo>
                    <a:pt x="5660236" y="594936"/>
                  </a:lnTo>
                  <a:lnTo>
                    <a:pt x="5671666" y="594936"/>
                  </a:lnTo>
                  <a:lnTo>
                    <a:pt x="5683096" y="594936"/>
                  </a:lnTo>
                  <a:lnTo>
                    <a:pt x="5694526" y="594936"/>
                  </a:lnTo>
                  <a:lnTo>
                    <a:pt x="5705956" y="594936"/>
                  </a:lnTo>
                  <a:lnTo>
                    <a:pt x="5717434" y="594936"/>
                  </a:lnTo>
                  <a:lnTo>
                    <a:pt x="5728864" y="594936"/>
                  </a:lnTo>
                  <a:lnTo>
                    <a:pt x="5740294" y="594936"/>
                  </a:lnTo>
                  <a:lnTo>
                    <a:pt x="5751724" y="594936"/>
                  </a:lnTo>
                  <a:lnTo>
                    <a:pt x="5763154" y="594936"/>
                  </a:lnTo>
                  <a:lnTo>
                    <a:pt x="5774631" y="594936"/>
                  </a:lnTo>
                  <a:lnTo>
                    <a:pt x="5786062" y="594936"/>
                  </a:lnTo>
                  <a:lnTo>
                    <a:pt x="5797492" y="594936"/>
                  </a:lnTo>
                  <a:lnTo>
                    <a:pt x="5808921" y="594936"/>
                  </a:lnTo>
                  <a:lnTo>
                    <a:pt x="5820351" y="594936"/>
                  </a:lnTo>
                  <a:lnTo>
                    <a:pt x="5831829" y="594936"/>
                  </a:lnTo>
                  <a:lnTo>
                    <a:pt x="5843259" y="594936"/>
                  </a:lnTo>
                  <a:lnTo>
                    <a:pt x="5854689" y="594936"/>
                  </a:lnTo>
                  <a:lnTo>
                    <a:pt x="5866119" y="594936"/>
                  </a:lnTo>
                  <a:lnTo>
                    <a:pt x="5877549" y="594936"/>
                  </a:lnTo>
                  <a:lnTo>
                    <a:pt x="5889027" y="594936"/>
                  </a:lnTo>
                  <a:lnTo>
                    <a:pt x="5900457" y="594936"/>
                  </a:lnTo>
                  <a:lnTo>
                    <a:pt x="5911887" y="594936"/>
                  </a:lnTo>
                  <a:lnTo>
                    <a:pt x="5923317" y="594936"/>
                  </a:lnTo>
                  <a:lnTo>
                    <a:pt x="5934747" y="594936"/>
                  </a:lnTo>
                  <a:lnTo>
                    <a:pt x="5946225" y="594936"/>
                  </a:lnTo>
                  <a:lnTo>
                    <a:pt x="5957655" y="594936"/>
                  </a:lnTo>
                  <a:lnTo>
                    <a:pt x="5969084" y="594936"/>
                  </a:lnTo>
                  <a:lnTo>
                    <a:pt x="5980514" y="594936"/>
                  </a:lnTo>
                  <a:lnTo>
                    <a:pt x="5991944" y="594936"/>
                  </a:lnTo>
                  <a:lnTo>
                    <a:pt x="6003422" y="594936"/>
                  </a:lnTo>
                  <a:lnTo>
                    <a:pt x="6014852" y="594936"/>
                  </a:lnTo>
                  <a:lnTo>
                    <a:pt x="6026282" y="594936"/>
                  </a:lnTo>
                  <a:lnTo>
                    <a:pt x="6037712" y="594936"/>
                  </a:lnTo>
                  <a:lnTo>
                    <a:pt x="6049142" y="594936"/>
                  </a:lnTo>
                  <a:lnTo>
                    <a:pt x="6060620" y="594936"/>
                  </a:lnTo>
                  <a:lnTo>
                    <a:pt x="6072049" y="594936"/>
                  </a:lnTo>
                  <a:lnTo>
                    <a:pt x="6083480" y="594936"/>
                  </a:lnTo>
                  <a:lnTo>
                    <a:pt x="6094910" y="594936"/>
                  </a:lnTo>
                  <a:lnTo>
                    <a:pt x="6106340" y="594936"/>
                  </a:lnTo>
                  <a:lnTo>
                    <a:pt x="6117818" y="594936"/>
                  </a:lnTo>
                  <a:lnTo>
                    <a:pt x="6129247" y="594936"/>
                  </a:lnTo>
                  <a:lnTo>
                    <a:pt x="6140677" y="594936"/>
                  </a:lnTo>
                  <a:lnTo>
                    <a:pt x="6152107" y="594936"/>
                  </a:lnTo>
                  <a:lnTo>
                    <a:pt x="6163537" y="594936"/>
                  </a:lnTo>
                  <a:lnTo>
                    <a:pt x="6175015" y="594936"/>
                  </a:lnTo>
                  <a:lnTo>
                    <a:pt x="6186445" y="594936"/>
                  </a:lnTo>
                  <a:lnTo>
                    <a:pt x="6197875" y="594936"/>
                  </a:lnTo>
                  <a:lnTo>
                    <a:pt x="6209305" y="594936"/>
                  </a:lnTo>
                  <a:lnTo>
                    <a:pt x="6220735" y="594936"/>
                  </a:lnTo>
                  <a:lnTo>
                    <a:pt x="6232212" y="594936"/>
                  </a:lnTo>
                  <a:lnTo>
                    <a:pt x="6243642" y="594936"/>
                  </a:lnTo>
                  <a:lnTo>
                    <a:pt x="6255073" y="594936"/>
                  </a:lnTo>
                  <a:lnTo>
                    <a:pt x="6266503" y="594936"/>
                  </a:lnTo>
                  <a:lnTo>
                    <a:pt x="6277933" y="594936"/>
                  </a:lnTo>
                  <a:lnTo>
                    <a:pt x="6289410" y="594936"/>
                  </a:lnTo>
                  <a:lnTo>
                    <a:pt x="6300840" y="594936"/>
                  </a:lnTo>
                  <a:lnTo>
                    <a:pt x="6312270" y="594936"/>
                  </a:lnTo>
                  <a:lnTo>
                    <a:pt x="6323700" y="594936"/>
                  </a:lnTo>
                  <a:lnTo>
                    <a:pt x="6335130" y="594936"/>
                  </a:lnTo>
                  <a:lnTo>
                    <a:pt x="6346608" y="594936"/>
                  </a:lnTo>
                  <a:lnTo>
                    <a:pt x="6358038" y="594936"/>
                  </a:lnTo>
                  <a:lnTo>
                    <a:pt x="6369468" y="594936"/>
                  </a:lnTo>
                  <a:lnTo>
                    <a:pt x="6380898" y="594936"/>
                  </a:lnTo>
                  <a:lnTo>
                    <a:pt x="6392328" y="594936"/>
                  </a:lnTo>
                  <a:lnTo>
                    <a:pt x="6403805" y="594936"/>
                  </a:lnTo>
                  <a:lnTo>
                    <a:pt x="6415235" y="594936"/>
                  </a:lnTo>
                  <a:lnTo>
                    <a:pt x="6426666" y="594936"/>
                  </a:lnTo>
                  <a:lnTo>
                    <a:pt x="6438096" y="594936"/>
                  </a:lnTo>
                  <a:lnTo>
                    <a:pt x="6449525" y="594936"/>
                  </a:lnTo>
                  <a:lnTo>
                    <a:pt x="6461003" y="594936"/>
                  </a:lnTo>
                  <a:lnTo>
                    <a:pt x="6472433" y="594936"/>
                  </a:lnTo>
                  <a:lnTo>
                    <a:pt x="6483863" y="594936"/>
                  </a:lnTo>
                  <a:lnTo>
                    <a:pt x="6495293" y="594936"/>
                  </a:lnTo>
                  <a:lnTo>
                    <a:pt x="6506723" y="594936"/>
                  </a:lnTo>
                  <a:lnTo>
                    <a:pt x="6518201" y="594936"/>
                  </a:lnTo>
                  <a:lnTo>
                    <a:pt x="6529631" y="594936"/>
                  </a:lnTo>
                  <a:lnTo>
                    <a:pt x="6541061" y="594936"/>
                  </a:lnTo>
                  <a:lnTo>
                    <a:pt x="6552490" y="594936"/>
                  </a:lnTo>
                  <a:lnTo>
                    <a:pt x="6563921" y="594936"/>
                  </a:lnTo>
                  <a:lnTo>
                    <a:pt x="6575398" y="594936"/>
                  </a:lnTo>
                  <a:lnTo>
                    <a:pt x="6586828" y="594936"/>
                  </a:lnTo>
                  <a:lnTo>
                    <a:pt x="6598259" y="594936"/>
                  </a:lnTo>
                  <a:lnTo>
                    <a:pt x="6609688" y="594936"/>
                  </a:lnTo>
                  <a:lnTo>
                    <a:pt x="6621118" y="594936"/>
                  </a:lnTo>
                  <a:lnTo>
                    <a:pt x="6632596" y="594936"/>
                  </a:lnTo>
                  <a:lnTo>
                    <a:pt x="6644026" y="594936"/>
                  </a:lnTo>
                  <a:lnTo>
                    <a:pt x="6655456" y="594936"/>
                  </a:lnTo>
                  <a:lnTo>
                    <a:pt x="6666886" y="594936"/>
                  </a:lnTo>
                  <a:lnTo>
                    <a:pt x="6678316" y="594936"/>
                  </a:lnTo>
                  <a:lnTo>
                    <a:pt x="6689794" y="594936"/>
                  </a:lnTo>
                  <a:lnTo>
                    <a:pt x="6701224" y="594936"/>
                  </a:lnTo>
                  <a:lnTo>
                    <a:pt x="6712653" y="594936"/>
                  </a:lnTo>
                  <a:lnTo>
                    <a:pt x="6724083" y="594936"/>
                  </a:lnTo>
                  <a:lnTo>
                    <a:pt x="6735514" y="594936"/>
                  </a:lnTo>
                  <a:lnTo>
                    <a:pt x="6746944" y="594936"/>
                  </a:lnTo>
                  <a:lnTo>
                    <a:pt x="6758421" y="594936"/>
                  </a:lnTo>
                  <a:lnTo>
                    <a:pt x="6769851" y="594936"/>
                  </a:lnTo>
                  <a:lnTo>
                    <a:pt x="6781281" y="594936"/>
                  </a:lnTo>
                  <a:lnTo>
                    <a:pt x="6792711" y="594936"/>
                  </a:lnTo>
                  <a:lnTo>
                    <a:pt x="6804141" y="594936"/>
                  </a:lnTo>
                  <a:lnTo>
                    <a:pt x="6815619" y="594936"/>
                  </a:lnTo>
                  <a:lnTo>
                    <a:pt x="6827049" y="594936"/>
                  </a:lnTo>
                  <a:lnTo>
                    <a:pt x="6838479" y="594936"/>
                  </a:lnTo>
                  <a:lnTo>
                    <a:pt x="6849909" y="594936"/>
                  </a:lnTo>
                  <a:lnTo>
                    <a:pt x="6861339" y="594936"/>
                  </a:lnTo>
                  <a:lnTo>
                    <a:pt x="6872816" y="594936"/>
                  </a:lnTo>
                  <a:lnTo>
                    <a:pt x="6884246" y="594936"/>
                  </a:lnTo>
                  <a:lnTo>
                    <a:pt x="6895676" y="594936"/>
                  </a:lnTo>
                  <a:lnTo>
                    <a:pt x="6907107" y="594936"/>
                  </a:lnTo>
                  <a:lnTo>
                    <a:pt x="6918537" y="594936"/>
                  </a:lnTo>
                  <a:lnTo>
                    <a:pt x="6930014" y="594936"/>
                  </a:lnTo>
                  <a:lnTo>
                    <a:pt x="6941444" y="594936"/>
                  </a:lnTo>
                  <a:lnTo>
                    <a:pt x="6952874" y="594936"/>
                  </a:lnTo>
                  <a:lnTo>
                    <a:pt x="6964304" y="594936"/>
                  </a:lnTo>
                  <a:lnTo>
                    <a:pt x="6975734" y="594936"/>
                  </a:lnTo>
                  <a:lnTo>
                    <a:pt x="6987212" y="594936"/>
                  </a:lnTo>
                  <a:lnTo>
                    <a:pt x="6998642" y="594936"/>
                  </a:lnTo>
                  <a:lnTo>
                    <a:pt x="7010072" y="594936"/>
                  </a:lnTo>
                  <a:lnTo>
                    <a:pt x="7021502" y="594936"/>
                  </a:lnTo>
                  <a:lnTo>
                    <a:pt x="7032931" y="594936"/>
                  </a:lnTo>
                  <a:lnTo>
                    <a:pt x="7044409" y="594936"/>
                  </a:lnTo>
                  <a:lnTo>
                    <a:pt x="7055839" y="594936"/>
                  </a:lnTo>
                  <a:lnTo>
                    <a:pt x="7067269" y="594936"/>
                  </a:lnTo>
                  <a:lnTo>
                    <a:pt x="7078700" y="594936"/>
                  </a:lnTo>
                  <a:lnTo>
                    <a:pt x="7090129" y="594936"/>
                  </a:lnTo>
                  <a:lnTo>
                    <a:pt x="7101607" y="594936"/>
                  </a:lnTo>
                  <a:lnTo>
                    <a:pt x="7113037" y="594936"/>
                  </a:lnTo>
                  <a:lnTo>
                    <a:pt x="7124467" y="594936"/>
                  </a:lnTo>
                  <a:lnTo>
                    <a:pt x="7135897" y="594936"/>
                  </a:lnTo>
                  <a:lnTo>
                    <a:pt x="7147327" y="594936"/>
                  </a:lnTo>
                  <a:lnTo>
                    <a:pt x="7158805" y="594936"/>
                  </a:lnTo>
                  <a:lnTo>
                    <a:pt x="7170235" y="594936"/>
                  </a:lnTo>
                  <a:lnTo>
                    <a:pt x="7181665" y="594936"/>
                  </a:lnTo>
                  <a:lnTo>
                    <a:pt x="7193094" y="594936"/>
                  </a:lnTo>
                  <a:lnTo>
                    <a:pt x="7204524" y="594936"/>
                  </a:lnTo>
                  <a:lnTo>
                    <a:pt x="7216002" y="594936"/>
                  </a:lnTo>
                  <a:lnTo>
                    <a:pt x="7227432" y="594936"/>
                  </a:lnTo>
                  <a:lnTo>
                    <a:pt x="7238862" y="594936"/>
                  </a:lnTo>
                  <a:lnTo>
                    <a:pt x="7250292" y="594936"/>
                  </a:lnTo>
                  <a:lnTo>
                    <a:pt x="7261722" y="594936"/>
                  </a:lnTo>
                  <a:lnTo>
                    <a:pt x="7273200" y="594936"/>
                  </a:lnTo>
                  <a:lnTo>
                    <a:pt x="7284630" y="594936"/>
                  </a:lnTo>
                  <a:lnTo>
                    <a:pt x="7296060" y="594936"/>
                  </a:lnTo>
                  <a:lnTo>
                    <a:pt x="7307490" y="594936"/>
                  </a:lnTo>
                  <a:lnTo>
                    <a:pt x="7318920" y="594936"/>
                  </a:lnTo>
                  <a:lnTo>
                    <a:pt x="7330398" y="594936"/>
                  </a:lnTo>
                  <a:lnTo>
                    <a:pt x="7341828" y="594936"/>
                  </a:lnTo>
                  <a:lnTo>
                    <a:pt x="7353257" y="594936"/>
                  </a:lnTo>
                  <a:lnTo>
                    <a:pt x="7364687" y="594936"/>
                  </a:lnTo>
                  <a:lnTo>
                    <a:pt x="7376117" y="594936"/>
                  </a:lnTo>
                  <a:lnTo>
                    <a:pt x="7387595" y="594936"/>
                  </a:lnTo>
                  <a:lnTo>
                    <a:pt x="7399025" y="594936"/>
                  </a:lnTo>
                  <a:lnTo>
                    <a:pt x="7410455" y="594936"/>
                  </a:lnTo>
                  <a:lnTo>
                    <a:pt x="7421885" y="594936"/>
                  </a:lnTo>
                  <a:lnTo>
                    <a:pt x="7433315" y="594936"/>
                  </a:lnTo>
                  <a:lnTo>
                    <a:pt x="7444793" y="594936"/>
                  </a:lnTo>
                  <a:lnTo>
                    <a:pt x="7456222" y="594936"/>
                  </a:lnTo>
                  <a:lnTo>
                    <a:pt x="7467653" y="594936"/>
                  </a:lnTo>
                  <a:lnTo>
                    <a:pt x="7479083" y="594936"/>
                  </a:lnTo>
                  <a:lnTo>
                    <a:pt x="7490513" y="594936"/>
                  </a:lnTo>
                  <a:lnTo>
                    <a:pt x="7501990" y="594936"/>
                  </a:lnTo>
                  <a:lnTo>
                    <a:pt x="7513420" y="594936"/>
                  </a:lnTo>
                  <a:lnTo>
                    <a:pt x="7524850" y="594936"/>
                  </a:lnTo>
                  <a:lnTo>
                    <a:pt x="7536280" y="594936"/>
                  </a:lnTo>
                  <a:lnTo>
                    <a:pt x="7547710" y="594936"/>
                  </a:lnTo>
                  <a:lnTo>
                    <a:pt x="7559188" y="594936"/>
                  </a:lnTo>
                  <a:lnTo>
                    <a:pt x="7570618" y="594936"/>
                  </a:lnTo>
                  <a:lnTo>
                    <a:pt x="7582048" y="594936"/>
                  </a:lnTo>
                  <a:lnTo>
                    <a:pt x="7593478" y="594936"/>
                  </a:lnTo>
                  <a:lnTo>
                    <a:pt x="7604908" y="594936"/>
                  </a:lnTo>
                  <a:lnTo>
                    <a:pt x="7616385" y="594936"/>
                  </a:lnTo>
                  <a:lnTo>
                    <a:pt x="7627815" y="594936"/>
                  </a:lnTo>
                  <a:lnTo>
                    <a:pt x="7639246" y="594936"/>
                  </a:lnTo>
                  <a:lnTo>
                    <a:pt x="7650676" y="594936"/>
                  </a:lnTo>
                  <a:lnTo>
                    <a:pt x="7662106" y="594936"/>
                  </a:lnTo>
                  <a:lnTo>
                    <a:pt x="7673583" y="594936"/>
                  </a:lnTo>
                  <a:lnTo>
                    <a:pt x="7685013" y="594936"/>
                  </a:lnTo>
                  <a:lnTo>
                    <a:pt x="7696443" y="594936"/>
                  </a:lnTo>
                  <a:lnTo>
                    <a:pt x="7707873" y="594936"/>
                  </a:lnTo>
                  <a:lnTo>
                    <a:pt x="7719303" y="594936"/>
                  </a:lnTo>
                  <a:lnTo>
                    <a:pt x="7730733" y="594936"/>
                  </a:lnTo>
                  <a:lnTo>
                    <a:pt x="7742211" y="594936"/>
                  </a:lnTo>
                  <a:lnTo>
                    <a:pt x="7753641" y="594936"/>
                  </a:lnTo>
                  <a:lnTo>
                    <a:pt x="7765071" y="594936"/>
                  </a:lnTo>
                  <a:lnTo>
                    <a:pt x="7776501" y="594936"/>
                  </a:lnTo>
                  <a:lnTo>
                    <a:pt x="7787931" y="594936"/>
                  </a:lnTo>
                  <a:lnTo>
                    <a:pt x="7799408" y="594936"/>
                  </a:lnTo>
                  <a:lnTo>
                    <a:pt x="7810839" y="594936"/>
                  </a:lnTo>
                  <a:lnTo>
                    <a:pt x="7822268" y="594936"/>
                  </a:lnTo>
                  <a:lnTo>
                    <a:pt x="7833698" y="594936"/>
                  </a:lnTo>
                  <a:lnTo>
                    <a:pt x="7845128" y="594936"/>
                  </a:lnTo>
                  <a:lnTo>
                    <a:pt x="7856606" y="594936"/>
                  </a:lnTo>
                  <a:lnTo>
                    <a:pt x="7868036" y="594936"/>
                  </a:lnTo>
                  <a:lnTo>
                    <a:pt x="7879466" y="594936"/>
                  </a:lnTo>
                  <a:lnTo>
                    <a:pt x="7890896" y="594936"/>
                  </a:lnTo>
                  <a:lnTo>
                    <a:pt x="7902326" y="594936"/>
                  </a:lnTo>
                  <a:lnTo>
                    <a:pt x="7913804" y="594936"/>
                  </a:lnTo>
                  <a:lnTo>
                    <a:pt x="7925234" y="594936"/>
                  </a:lnTo>
                  <a:lnTo>
                    <a:pt x="7936663" y="594936"/>
                  </a:lnTo>
                  <a:lnTo>
                    <a:pt x="7948094" y="594936"/>
                  </a:lnTo>
                  <a:lnTo>
                    <a:pt x="7959524" y="594936"/>
                  </a:lnTo>
                  <a:lnTo>
                    <a:pt x="7971001" y="594936"/>
                  </a:lnTo>
                  <a:lnTo>
                    <a:pt x="7982431" y="594936"/>
                  </a:lnTo>
                  <a:lnTo>
                    <a:pt x="7993861" y="594936"/>
                  </a:lnTo>
                  <a:lnTo>
                    <a:pt x="8005291" y="594936"/>
                  </a:lnTo>
                  <a:lnTo>
                    <a:pt x="8016721" y="594936"/>
                  </a:lnTo>
                  <a:lnTo>
                    <a:pt x="8028199" y="594936"/>
                  </a:lnTo>
                  <a:lnTo>
                    <a:pt x="8039629" y="594936"/>
                  </a:lnTo>
                  <a:lnTo>
                    <a:pt x="8051059" y="594936"/>
                  </a:lnTo>
                  <a:lnTo>
                    <a:pt x="8062489" y="594936"/>
                  </a:lnTo>
                  <a:lnTo>
                    <a:pt x="8073919" y="594936"/>
                  </a:lnTo>
                  <a:lnTo>
                    <a:pt x="8085396" y="594936"/>
                  </a:lnTo>
                  <a:lnTo>
                    <a:pt x="8096826" y="594936"/>
                  </a:lnTo>
                  <a:lnTo>
                    <a:pt x="8108256" y="594936"/>
                  </a:lnTo>
                  <a:lnTo>
                    <a:pt x="8119687" y="594936"/>
                  </a:lnTo>
                  <a:lnTo>
                    <a:pt x="8131117" y="594936"/>
                  </a:lnTo>
                  <a:lnTo>
                    <a:pt x="8142594" y="594936"/>
                  </a:lnTo>
                  <a:lnTo>
                    <a:pt x="8154024" y="594936"/>
                  </a:lnTo>
                  <a:lnTo>
                    <a:pt x="8165454" y="594936"/>
                  </a:lnTo>
                  <a:lnTo>
                    <a:pt x="8176884" y="594936"/>
                  </a:lnTo>
                  <a:lnTo>
                    <a:pt x="8188314" y="594936"/>
                  </a:lnTo>
                  <a:lnTo>
                    <a:pt x="8199792" y="594936"/>
                  </a:lnTo>
                  <a:lnTo>
                    <a:pt x="8211222" y="594936"/>
                  </a:lnTo>
                  <a:lnTo>
                    <a:pt x="8222652" y="594936"/>
                  </a:lnTo>
                  <a:lnTo>
                    <a:pt x="8234082" y="594936"/>
                  </a:lnTo>
                  <a:lnTo>
                    <a:pt x="8245512" y="594936"/>
                  </a:lnTo>
                  <a:lnTo>
                    <a:pt x="8256989" y="594936"/>
                  </a:lnTo>
                  <a:lnTo>
                    <a:pt x="8268419" y="594936"/>
                  </a:lnTo>
                  <a:lnTo>
                    <a:pt x="8279850" y="594936"/>
                  </a:lnTo>
                  <a:lnTo>
                    <a:pt x="8291280" y="594936"/>
                  </a:lnTo>
                  <a:lnTo>
                    <a:pt x="8302709" y="594936"/>
                  </a:lnTo>
                  <a:lnTo>
                    <a:pt x="8314187" y="594936"/>
                  </a:lnTo>
                  <a:lnTo>
                    <a:pt x="8325617" y="594936"/>
                  </a:lnTo>
                  <a:lnTo>
                    <a:pt x="8337047" y="594936"/>
                  </a:lnTo>
                  <a:lnTo>
                    <a:pt x="8348477" y="594936"/>
                  </a:lnTo>
                  <a:lnTo>
                    <a:pt x="8359907" y="594936"/>
                  </a:lnTo>
                  <a:lnTo>
                    <a:pt x="8371385" y="594936"/>
                  </a:lnTo>
                  <a:lnTo>
                    <a:pt x="8382815" y="594936"/>
                  </a:lnTo>
                  <a:lnTo>
                    <a:pt x="8394245" y="594936"/>
                  </a:lnTo>
                  <a:lnTo>
                    <a:pt x="8405674" y="594936"/>
                  </a:lnTo>
                  <a:lnTo>
                    <a:pt x="8417104" y="594936"/>
                  </a:lnTo>
                  <a:lnTo>
                    <a:pt x="8428582" y="594936"/>
                  </a:lnTo>
                  <a:lnTo>
                    <a:pt x="8440012" y="594936"/>
                  </a:lnTo>
                  <a:lnTo>
                    <a:pt x="8451442" y="594936"/>
                  </a:lnTo>
                  <a:lnTo>
                    <a:pt x="8462872" y="594936"/>
                  </a:lnTo>
                  <a:lnTo>
                    <a:pt x="8474302" y="594936"/>
                  </a:lnTo>
                  <a:lnTo>
                    <a:pt x="8485780" y="594936"/>
                  </a:lnTo>
                  <a:lnTo>
                    <a:pt x="8497210" y="594936"/>
                  </a:lnTo>
                  <a:lnTo>
                    <a:pt x="8508640" y="594936"/>
                  </a:lnTo>
                  <a:lnTo>
                    <a:pt x="8520069" y="594936"/>
                  </a:lnTo>
                  <a:lnTo>
                    <a:pt x="8531500" y="594936"/>
                  </a:lnTo>
                  <a:lnTo>
                    <a:pt x="8542977" y="594936"/>
                  </a:lnTo>
                  <a:lnTo>
                    <a:pt x="8554407" y="594936"/>
                  </a:lnTo>
                  <a:lnTo>
                    <a:pt x="8565837" y="594936"/>
                  </a:lnTo>
                  <a:lnTo>
                    <a:pt x="8577267" y="594936"/>
                  </a:lnTo>
                  <a:lnTo>
                    <a:pt x="8588697" y="594936"/>
                  </a:lnTo>
                  <a:lnTo>
                    <a:pt x="8600175" y="594936"/>
                  </a:lnTo>
                  <a:lnTo>
                    <a:pt x="8611605" y="594936"/>
                  </a:lnTo>
                  <a:lnTo>
                    <a:pt x="8623035" y="594936"/>
                  </a:lnTo>
                  <a:lnTo>
                    <a:pt x="8634465" y="594936"/>
                  </a:lnTo>
                  <a:lnTo>
                    <a:pt x="8645895" y="594936"/>
                  </a:lnTo>
                  <a:lnTo>
                    <a:pt x="8657373" y="594936"/>
                  </a:lnTo>
                  <a:lnTo>
                    <a:pt x="8668802" y="594936"/>
                  </a:lnTo>
                  <a:lnTo>
                    <a:pt x="8680232" y="594936"/>
                  </a:lnTo>
                  <a:lnTo>
                    <a:pt x="8691662" y="594936"/>
                  </a:lnTo>
                  <a:lnTo>
                    <a:pt x="8703093" y="594936"/>
                  </a:lnTo>
                  <a:lnTo>
                    <a:pt x="8714570" y="594936"/>
                  </a:lnTo>
                  <a:lnTo>
                    <a:pt x="8726000" y="594936"/>
                  </a:lnTo>
                  <a:lnTo>
                    <a:pt x="8737430" y="594936"/>
                  </a:lnTo>
                  <a:lnTo>
                    <a:pt x="8748860" y="594936"/>
                  </a:lnTo>
                  <a:lnTo>
                    <a:pt x="8760290" y="594936"/>
                  </a:lnTo>
                  <a:lnTo>
                    <a:pt x="8771768" y="594936"/>
                  </a:lnTo>
                  <a:lnTo>
                    <a:pt x="8783198" y="594936"/>
                  </a:lnTo>
                  <a:lnTo>
                    <a:pt x="8794628" y="594936"/>
                  </a:lnTo>
                  <a:lnTo>
                    <a:pt x="8806058" y="594936"/>
                  </a:lnTo>
                  <a:lnTo>
                    <a:pt x="8817488" y="594936"/>
                  </a:lnTo>
                  <a:lnTo>
                    <a:pt x="8828918" y="594936"/>
                  </a:lnTo>
                  <a:lnTo>
                    <a:pt x="8840395" y="594936"/>
                  </a:lnTo>
                  <a:lnTo>
                    <a:pt x="8851825" y="594936"/>
                  </a:lnTo>
                  <a:lnTo>
                    <a:pt x="8863256" y="594936"/>
                  </a:lnTo>
                  <a:lnTo>
                    <a:pt x="8874686" y="594936"/>
                  </a:lnTo>
                  <a:lnTo>
                    <a:pt x="8886115" y="594936"/>
                  </a:lnTo>
                  <a:lnTo>
                    <a:pt x="8897593" y="594936"/>
                  </a:lnTo>
                  <a:lnTo>
                    <a:pt x="8909022" y="594936"/>
                  </a:lnTo>
                  <a:lnTo>
                    <a:pt x="8920453" y="594936"/>
                  </a:lnTo>
                  <a:lnTo>
                    <a:pt x="8931883" y="594936"/>
                  </a:lnTo>
                  <a:lnTo>
                    <a:pt x="8943313" y="594936"/>
                  </a:lnTo>
                  <a:lnTo>
                    <a:pt x="8954791" y="594936"/>
                  </a:lnTo>
                  <a:lnTo>
                    <a:pt x="8966220" y="594936"/>
                  </a:lnTo>
                  <a:lnTo>
                    <a:pt x="8977651" y="594936"/>
                  </a:lnTo>
                  <a:lnTo>
                    <a:pt x="8989080" y="594936"/>
                  </a:lnTo>
                  <a:lnTo>
                    <a:pt x="9000511" y="594936"/>
                  </a:lnTo>
                  <a:lnTo>
                    <a:pt x="9011988" y="594936"/>
                  </a:lnTo>
                  <a:lnTo>
                    <a:pt x="9023418" y="594936"/>
                  </a:lnTo>
                  <a:lnTo>
                    <a:pt x="9034849" y="594936"/>
                  </a:lnTo>
                  <a:lnTo>
                    <a:pt x="9046278" y="594936"/>
                  </a:lnTo>
                  <a:lnTo>
                    <a:pt x="9057709" y="594936"/>
                  </a:lnTo>
                  <a:lnTo>
                    <a:pt x="9069186" y="594936"/>
                  </a:lnTo>
                  <a:lnTo>
                    <a:pt x="9080615" y="594936"/>
                  </a:lnTo>
                  <a:lnTo>
                    <a:pt x="9092046" y="594936"/>
                  </a:lnTo>
                  <a:lnTo>
                    <a:pt x="9103476" y="594936"/>
                  </a:lnTo>
                  <a:lnTo>
                    <a:pt x="9114906" y="594936"/>
                  </a:lnTo>
                  <a:lnTo>
                    <a:pt x="9126384" y="594936"/>
                  </a:lnTo>
                  <a:lnTo>
                    <a:pt x="9137813" y="594936"/>
                  </a:lnTo>
                  <a:lnTo>
                    <a:pt x="9149244" y="594936"/>
                  </a:lnTo>
                  <a:lnTo>
                    <a:pt x="9160673" y="594936"/>
                  </a:lnTo>
                  <a:lnTo>
                    <a:pt x="9172104" y="594936"/>
                  </a:lnTo>
                  <a:lnTo>
                    <a:pt x="9183581" y="594936"/>
                  </a:lnTo>
                  <a:lnTo>
                    <a:pt x="9195011" y="594936"/>
                  </a:lnTo>
                  <a:lnTo>
                    <a:pt x="9206442" y="594936"/>
                  </a:lnTo>
                  <a:lnTo>
                    <a:pt x="9217871" y="594936"/>
                  </a:lnTo>
                  <a:lnTo>
                    <a:pt x="9229301" y="594936"/>
                  </a:lnTo>
                  <a:lnTo>
                    <a:pt x="9240779" y="594936"/>
                  </a:lnTo>
                  <a:lnTo>
                    <a:pt x="9252209" y="594936"/>
                  </a:lnTo>
                  <a:lnTo>
                    <a:pt x="9263639" y="594936"/>
                  </a:lnTo>
                  <a:lnTo>
                    <a:pt x="9275069" y="594936"/>
                  </a:lnTo>
                  <a:lnTo>
                    <a:pt x="9286498" y="594936"/>
                  </a:lnTo>
                  <a:lnTo>
                    <a:pt x="9297977" y="594936"/>
                  </a:lnTo>
                  <a:lnTo>
                    <a:pt x="9309406" y="594936"/>
                  </a:lnTo>
                  <a:lnTo>
                    <a:pt x="9320837" y="594936"/>
                  </a:lnTo>
                  <a:lnTo>
                    <a:pt x="9332266" y="594936"/>
                  </a:lnTo>
                  <a:lnTo>
                    <a:pt x="9343696" y="594936"/>
                  </a:lnTo>
                  <a:lnTo>
                    <a:pt x="9355174" y="594936"/>
                  </a:lnTo>
                  <a:lnTo>
                    <a:pt x="9366604" y="594936"/>
                  </a:lnTo>
                  <a:lnTo>
                    <a:pt x="9378035" y="594936"/>
                  </a:lnTo>
                  <a:lnTo>
                    <a:pt x="9389464" y="594936"/>
                  </a:lnTo>
                  <a:lnTo>
                    <a:pt x="9400894" y="594936"/>
                  </a:lnTo>
                  <a:lnTo>
                    <a:pt x="9412372" y="594936"/>
                  </a:lnTo>
                  <a:lnTo>
                    <a:pt x="9423802" y="594936"/>
                  </a:lnTo>
                  <a:lnTo>
                    <a:pt x="9435232" y="594936"/>
                  </a:lnTo>
                  <a:lnTo>
                    <a:pt x="9446662" y="594936"/>
                  </a:lnTo>
                  <a:lnTo>
                    <a:pt x="9458091" y="594936"/>
                  </a:lnTo>
                  <a:lnTo>
                    <a:pt x="9469570" y="594936"/>
                  </a:lnTo>
                  <a:lnTo>
                    <a:pt x="9480999" y="594936"/>
                  </a:lnTo>
                  <a:lnTo>
                    <a:pt x="9492429" y="594936"/>
                  </a:lnTo>
                  <a:lnTo>
                    <a:pt x="9503859" y="594936"/>
                  </a:lnTo>
                  <a:lnTo>
                    <a:pt x="9515289" y="594936"/>
                  </a:lnTo>
                  <a:lnTo>
                    <a:pt x="9526767" y="594936"/>
                  </a:lnTo>
                  <a:lnTo>
                    <a:pt x="9538197" y="594936"/>
                  </a:lnTo>
                  <a:lnTo>
                    <a:pt x="9549626" y="594936"/>
                  </a:lnTo>
                  <a:lnTo>
                    <a:pt x="9561057" y="594936"/>
                  </a:lnTo>
                  <a:lnTo>
                    <a:pt x="9572487" y="594936"/>
                  </a:lnTo>
                  <a:lnTo>
                    <a:pt x="9583965" y="594936"/>
                  </a:lnTo>
                  <a:lnTo>
                    <a:pt x="9595395" y="594936"/>
                  </a:lnTo>
                  <a:lnTo>
                    <a:pt x="9606824" y="594936"/>
                  </a:lnTo>
                  <a:lnTo>
                    <a:pt x="9618255" y="594936"/>
                  </a:lnTo>
                  <a:lnTo>
                    <a:pt x="9629684" y="594936"/>
                  </a:lnTo>
                  <a:lnTo>
                    <a:pt x="9641163" y="594936"/>
                  </a:lnTo>
                  <a:lnTo>
                    <a:pt x="9652592" y="594936"/>
                  </a:lnTo>
                  <a:lnTo>
                    <a:pt x="9664022" y="594936"/>
                  </a:lnTo>
                  <a:lnTo>
                    <a:pt x="9675452" y="594936"/>
                  </a:lnTo>
                  <a:lnTo>
                    <a:pt x="9686882" y="594936"/>
                  </a:lnTo>
                  <a:lnTo>
                    <a:pt x="9698360" y="594936"/>
                  </a:lnTo>
                  <a:lnTo>
                    <a:pt x="9709790" y="594936"/>
                  </a:lnTo>
                  <a:lnTo>
                    <a:pt x="9721219" y="594936"/>
                  </a:lnTo>
                  <a:lnTo>
                    <a:pt x="9732650" y="594936"/>
                  </a:lnTo>
                  <a:lnTo>
                    <a:pt x="9744080" y="594936"/>
                  </a:lnTo>
                  <a:lnTo>
                    <a:pt x="9755557" y="594936"/>
                  </a:lnTo>
                  <a:lnTo>
                    <a:pt x="9766988" y="594936"/>
                  </a:lnTo>
                  <a:lnTo>
                    <a:pt x="9778417" y="594936"/>
                  </a:lnTo>
                  <a:lnTo>
                    <a:pt x="9789848" y="594936"/>
                  </a:lnTo>
                  <a:lnTo>
                    <a:pt x="9801277" y="594936"/>
                  </a:lnTo>
                  <a:lnTo>
                    <a:pt x="9812755" y="594936"/>
                  </a:lnTo>
                  <a:lnTo>
                    <a:pt x="9824185" y="594936"/>
                  </a:lnTo>
                  <a:lnTo>
                    <a:pt x="9835615" y="594936"/>
                  </a:lnTo>
                  <a:lnTo>
                    <a:pt x="9847045" y="594936"/>
                  </a:lnTo>
                  <a:lnTo>
                    <a:pt x="9858475" y="594936"/>
                  </a:lnTo>
                  <a:lnTo>
                    <a:pt x="9869952" y="594936"/>
                  </a:lnTo>
                  <a:lnTo>
                    <a:pt x="9881383" y="594936"/>
                  </a:lnTo>
                  <a:lnTo>
                    <a:pt x="9892812" y="594936"/>
                  </a:lnTo>
                  <a:lnTo>
                    <a:pt x="9904243" y="594936"/>
                  </a:lnTo>
                  <a:lnTo>
                    <a:pt x="9915673" y="594936"/>
                  </a:lnTo>
                  <a:lnTo>
                    <a:pt x="9927102" y="594936"/>
                  </a:lnTo>
                  <a:lnTo>
                    <a:pt x="9938581" y="594936"/>
                  </a:lnTo>
                  <a:lnTo>
                    <a:pt x="9950010" y="594936"/>
                  </a:lnTo>
                  <a:lnTo>
                    <a:pt x="9961441" y="594936"/>
                  </a:lnTo>
                  <a:lnTo>
                    <a:pt x="9972870" y="594936"/>
                  </a:lnTo>
                  <a:lnTo>
                    <a:pt x="9984300" y="594936"/>
                  </a:lnTo>
                  <a:lnTo>
                    <a:pt x="9995778" y="594936"/>
                  </a:lnTo>
                  <a:lnTo>
                    <a:pt x="10007208" y="594936"/>
                  </a:lnTo>
                  <a:lnTo>
                    <a:pt x="10018638" y="594936"/>
                  </a:lnTo>
                  <a:lnTo>
                    <a:pt x="10030068" y="594936"/>
                  </a:lnTo>
                  <a:lnTo>
                    <a:pt x="10041498" y="594936"/>
                  </a:lnTo>
                  <a:lnTo>
                    <a:pt x="10052976" y="594936"/>
                  </a:lnTo>
                  <a:lnTo>
                    <a:pt x="10064405" y="594936"/>
                  </a:lnTo>
                  <a:lnTo>
                    <a:pt x="10075835" y="594936"/>
                  </a:lnTo>
                  <a:lnTo>
                    <a:pt x="10087266" y="594936"/>
                  </a:lnTo>
                  <a:lnTo>
                    <a:pt x="10098695" y="594936"/>
                  </a:lnTo>
                  <a:lnTo>
                    <a:pt x="10110174" y="594936"/>
                  </a:lnTo>
                  <a:lnTo>
                    <a:pt x="10121603" y="594936"/>
                  </a:lnTo>
                  <a:lnTo>
                    <a:pt x="10133033" y="594936"/>
                  </a:lnTo>
                  <a:lnTo>
                    <a:pt x="10144463" y="594936"/>
                  </a:lnTo>
                  <a:lnTo>
                    <a:pt x="10155893" y="594936"/>
                  </a:lnTo>
                  <a:lnTo>
                    <a:pt x="10167371" y="594936"/>
                  </a:lnTo>
                  <a:lnTo>
                    <a:pt x="10178801" y="594936"/>
                  </a:lnTo>
                  <a:lnTo>
                    <a:pt x="10190230" y="594936"/>
                  </a:lnTo>
                  <a:lnTo>
                    <a:pt x="10201661" y="594936"/>
                  </a:lnTo>
                  <a:lnTo>
                    <a:pt x="10213091" y="594936"/>
                  </a:lnTo>
                  <a:lnTo>
                    <a:pt x="10224569" y="594936"/>
                  </a:lnTo>
                  <a:lnTo>
                    <a:pt x="10235998" y="594936"/>
                  </a:lnTo>
                  <a:lnTo>
                    <a:pt x="10247428" y="594936"/>
                  </a:lnTo>
                  <a:lnTo>
                    <a:pt x="10258859" y="594936"/>
                  </a:lnTo>
                  <a:lnTo>
                    <a:pt x="10270288" y="594936"/>
                  </a:lnTo>
                  <a:lnTo>
                    <a:pt x="10281767" y="594936"/>
                  </a:lnTo>
                  <a:lnTo>
                    <a:pt x="10293196" y="594936"/>
                  </a:lnTo>
                  <a:lnTo>
                    <a:pt x="10304626" y="594936"/>
                  </a:lnTo>
                  <a:lnTo>
                    <a:pt x="10316056" y="594936"/>
                  </a:lnTo>
                  <a:lnTo>
                    <a:pt x="10327486" y="594936"/>
                  </a:lnTo>
                  <a:lnTo>
                    <a:pt x="10338963" y="594936"/>
                  </a:lnTo>
                  <a:lnTo>
                    <a:pt x="10350394" y="594936"/>
                  </a:lnTo>
                  <a:lnTo>
                    <a:pt x="10361823" y="594936"/>
                  </a:lnTo>
                  <a:lnTo>
                    <a:pt x="10373254" y="594936"/>
                  </a:lnTo>
                  <a:lnTo>
                    <a:pt x="10384684" y="594936"/>
                  </a:lnTo>
                  <a:lnTo>
                    <a:pt x="10396161" y="594936"/>
                  </a:lnTo>
                  <a:lnTo>
                    <a:pt x="10407591" y="594936"/>
                  </a:lnTo>
                  <a:lnTo>
                    <a:pt x="10419021" y="594936"/>
                  </a:lnTo>
                  <a:lnTo>
                    <a:pt x="10430452" y="594936"/>
                  </a:lnTo>
                  <a:lnTo>
                    <a:pt x="10441881" y="594936"/>
                  </a:lnTo>
                  <a:lnTo>
                    <a:pt x="10453358" y="594936"/>
                  </a:lnTo>
                  <a:lnTo>
                    <a:pt x="10464789" y="594936"/>
                  </a:lnTo>
                  <a:lnTo>
                    <a:pt x="10476219" y="594936"/>
                  </a:lnTo>
                  <a:lnTo>
                    <a:pt x="10487649" y="594936"/>
                  </a:lnTo>
                  <a:lnTo>
                    <a:pt x="10499079" y="594936"/>
                  </a:lnTo>
                  <a:lnTo>
                    <a:pt x="10510556" y="594936"/>
                  </a:lnTo>
                  <a:lnTo>
                    <a:pt x="10521987" y="594936"/>
                  </a:lnTo>
                  <a:lnTo>
                    <a:pt x="10533416" y="594936"/>
                  </a:lnTo>
                  <a:lnTo>
                    <a:pt x="10544847" y="594936"/>
                  </a:lnTo>
                  <a:lnTo>
                    <a:pt x="10556277" y="594936"/>
                  </a:lnTo>
                  <a:lnTo>
                    <a:pt x="10567754" y="594936"/>
                  </a:lnTo>
                  <a:lnTo>
                    <a:pt x="10579184" y="594936"/>
                  </a:lnTo>
                  <a:lnTo>
                    <a:pt x="10590614" y="594936"/>
                  </a:lnTo>
                  <a:lnTo>
                    <a:pt x="10602045" y="594936"/>
                  </a:lnTo>
                  <a:lnTo>
                    <a:pt x="10613474" y="594936"/>
                  </a:lnTo>
                  <a:lnTo>
                    <a:pt x="10624951" y="594936"/>
                  </a:lnTo>
                  <a:lnTo>
                    <a:pt x="10636382" y="594936"/>
                  </a:lnTo>
                  <a:lnTo>
                    <a:pt x="10647812" y="594936"/>
                  </a:lnTo>
                  <a:lnTo>
                    <a:pt x="10659241" y="594936"/>
                  </a:lnTo>
                  <a:lnTo>
                    <a:pt x="10670672" y="594936"/>
                  </a:lnTo>
                  <a:lnTo>
                    <a:pt x="10682149" y="594936"/>
                  </a:lnTo>
                  <a:lnTo>
                    <a:pt x="10693580" y="594936"/>
                  </a:lnTo>
                  <a:lnTo>
                    <a:pt x="10705009" y="594936"/>
                  </a:lnTo>
                  <a:lnTo>
                    <a:pt x="10716439" y="594936"/>
                  </a:lnTo>
                  <a:lnTo>
                    <a:pt x="10727870" y="594936"/>
                  </a:lnTo>
                  <a:lnTo>
                    <a:pt x="10739347" y="594936"/>
                  </a:lnTo>
                  <a:lnTo>
                    <a:pt x="10750778" y="594936"/>
                  </a:lnTo>
                  <a:lnTo>
                    <a:pt x="10762207" y="594936"/>
                  </a:lnTo>
                  <a:lnTo>
                    <a:pt x="10773637" y="594936"/>
                  </a:lnTo>
                  <a:lnTo>
                    <a:pt x="10785067" y="594936"/>
                  </a:lnTo>
                  <a:lnTo>
                    <a:pt x="10796544" y="594936"/>
                  </a:lnTo>
                  <a:lnTo>
                    <a:pt x="10807975" y="594936"/>
                  </a:lnTo>
                  <a:lnTo>
                    <a:pt x="10819405" y="594936"/>
                  </a:lnTo>
                  <a:lnTo>
                    <a:pt x="10830834" y="594936"/>
                  </a:lnTo>
                  <a:lnTo>
                    <a:pt x="10842265" y="594936"/>
                  </a:lnTo>
                  <a:lnTo>
                    <a:pt x="10853742" y="594936"/>
                  </a:lnTo>
                  <a:lnTo>
                    <a:pt x="10865173" y="594936"/>
                  </a:lnTo>
                  <a:lnTo>
                    <a:pt x="10876602" y="594936"/>
                  </a:lnTo>
                  <a:lnTo>
                    <a:pt x="10888032" y="594936"/>
                  </a:lnTo>
                  <a:lnTo>
                    <a:pt x="10899463" y="594936"/>
                  </a:lnTo>
                  <a:lnTo>
                    <a:pt x="10910892" y="594936"/>
                  </a:lnTo>
                  <a:lnTo>
                    <a:pt x="10922369" y="594936"/>
                  </a:lnTo>
                  <a:lnTo>
                    <a:pt x="10933800" y="594936"/>
                  </a:lnTo>
                  <a:lnTo>
                    <a:pt x="10945230" y="594936"/>
                  </a:lnTo>
                  <a:lnTo>
                    <a:pt x="10956660" y="594936"/>
                  </a:lnTo>
                  <a:lnTo>
                    <a:pt x="10968090" y="594936"/>
                  </a:lnTo>
                  <a:lnTo>
                    <a:pt x="10979567" y="594936"/>
                  </a:lnTo>
                  <a:lnTo>
                    <a:pt x="10990998" y="594936"/>
                  </a:lnTo>
                  <a:lnTo>
                    <a:pt x="11002427" y="594936"/>
                  </a:lnTo>
                  <a:lnTo>
                    <a:pt x="11013858" y="594936"/>
                  </a:lnTo>
                  <a:lnTo>
                    <a:pt x="11025287" y="594936"/>
                  </a:lnTo>
                  <a:lnTo>
                    <a:pt x="11036765" y="594936"/>
                  </a:lnTo>
                  <a:lnTo>
                    <a:pt x="11048195" y="594936"/>
                  </a:lnTo>
                  <a:lnTo>
                    <a:pt x="11059625" y="594936"/>
                  </a:lnTo>
                  <a:lnTo>
                    <a:pt x="11071056" y="594936"/>
                  </a:lnTo>
                  <a:lnTo>
                    <a:pt x="11082485" y="594936"/>
                  </a:lnTo>
                  <a:lnTo>
                    <a:pt x="11093962" y="594936"/>
                  </a:lnTo>
                  <a:lnTo>
                    <a:pt x="11105393" y="594936"/>
                  </a:lnTo>
                  <a:lnTo>
                    <a:pt x="11116823" y="594936"/>
                  </a:lnTo>
                  <a:lnTo>
                    <a:pt x="11128253" y="594936"/>
                  </a:lnTo>
                  <a:lnTo>
                    <a:pt x="11139683" y="594936"/>
                  </a:lnTo>
                  <a:lnTo>
                    <a:pt x="11151160" y="594936"/>
                  </a:lnTo>
                  <a:lnTo>
                    <a:pt x="11162591" y="594936"/>
                  </a:lnTo>
                  <a:lnTo>
                    <a:pt x="11174020" y="594936"/>
                  </a:lnTo>
                  <a:lnTo>
                    <a:pt x="11185451" y="594936"/>
                  </a:lnTo>
                  <a:lnTo>
                    <a:pt x="11196881" y="594936"/>
                  </a:lnTo>
                  <a:lnTo>
                    <a:pt x="11208358" y="594936"/>
                  </a:lnTo>
                  <a:lnTo>
                    <a:pt x="11218359" y="594936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5144CB8B-641A-5F45-B524-F3B144537185}"/>
                </a:ext>
              </a:extLst>
            </p:cNvPr>
            <p:cNvSpPr/>
            <p:nvPr/>
          </p:nvSpPr>
          <p:spPr>
            <a:xfrm>
              <a:off x="851149" y="4401589"/>
              <a:ext cx="11218359" cy="1699173"/>
            </a:xfrm>
            <a:custGeom>
              <a:avLst/>
              <a:gdLst>
                <a:gd name="connsiteX0" fmla="*/ 0 w 11218359"/>
                <a:gd name="connsiteY0" fmla="*/ 1699173 h 1699173"/>
                <a:gd name="connsiteX1" fmla="*/ 9149 w 11218359"/>
                <a:gd name="connsiteY1" fmla="*/ 1699173 h 1699173"/>
                <a:gd name="connsiteX2" fmla="*/ 20588 w 11218359"/>
                <a:gd name="connsiteY2" fmla="*/ 1699173 h 1699173"/>
                <a:gd name="connsiteX3" fmla="*/ 32028 w 11218359"/>
                <a:gd name="connsiteY3" fmla="*/ 1699173 h 1699173"/>
                <a:gd name="connsiteX4" fmla="*/ 43467 w 11218359"/>
                <a:gd name="connsiteY4" fmla="*/ 1699173 h 1699173"/>
                <a:gd name="connsiteX5" fmla="*/ 54907 w 11218359"/>
                <a:gd name="connsiteY5" fmla="*/ 1699173 h 1699173"/>
                <a:gd name="connsiteX6" fmla="*/ 66346 w 11218359"/>
                <a:gd name="connsiteY6" fmla="*/ 1699173 h 1699173"/>
                <a:gd name="connsiteX7" fmla="*/ 77786 w 11218359"/>
                <a:gd name="connsiteY7" fmla="*/ 1699173 h 1699173"/>
                <a:gd name="connsiteX8" fmla="*/ 89225 w 11218359"/>
                <a:gd name="connsiteY8" fmla="*/ 1699173 h 1699173"/>
                <a:gd name="connsiteX9" fmla="*/ 100665 w 11218359"/>
                <a:gd name="connsiteY9" fmla="*/ 1699173 h 1699173"/>
                <a:gd name="connsiteX10" fmla="*/ 112104 w 11218359"/>
                <a:gd name="connsiteY10" fmla="*/ 1699173 h 1699173"/>
                <a:gd name="connsiteX11" fmla="*/ 123544 w 11218359"/>
                <a:gd name="connsiteY11" fmla="*/ 1699173 h 1699173"/>
                <a:gd name="connsiteX12" fmla="*/ 134979 w 11218359"/>
                <a:gd name="connsiteY12" fmla="*/ 1699173 h 1699173"/>
                <a:gd name="connsiteX13" fmla="*/ 146423 w 11218359"/>
                <a:gd name="connsiteY13" fmla="*/ 1699173 h 1699173"/>
                <a:gd name="connsiteX14" fmla="*/ 157858 w 11218359"/>
                <a:gd name="connsiteY14" fmla="*/ 1699173 h 1699173"/>
                <a:gd name="connsiteX15" fmla="*/ 169297 w 11218359"/>
                <a:gd name="connsiteY15" fmla="*/ 1699173 h 1699173"/>
                <a:gd name="connsiteX16" fmla="*/ 180737 w 11218359"/>
                <a:gd name="connsiteY16" fmla="*/ 1699173 h 1699173"/>
                <a:gd name="connsiteX17" fmla="*/ 192176 w 11218359"/>
                <a:gd name="connsiteY17" fmla="*/ 1699173 h 1699173"/>
                <a:gd name="connsiteX18" fmla="*/ 203616 w 11218359"/>
                <a:gd name="connsiteY18" fmla="*/ 1699173 h 1699173"/>
                <a:gd name="connsiteX19" fmla="*/ 215055 w 11218359"/>
                <a:gd name="connsiteY19" fmla="*/ 1699173 h 1699173"/>
                <a:gd name="connsiteX20" fmla="*/ 226495 w 11218359"/>
                <a:gd name="connsiteY20" fmla="*/ 1699173 h 1699173"/>
                <a:gd name="connsiteX21" fmla="*/ 237935 w 11218359"/>
                <a:gd name="connsiteY21" fmla="*/ 1699173 h 1699173"/>
                <a:gd name="connsiteX22" fmla="*/ 249374 w 11218359"/>
                <a:gd name="connsiteY22" fmla="*/ 1699173 h 1699173"/>
                <a:gd name="connsiteX23" fmla="*/ 260814 w 11218359"/>
                <a:gd name="connsiteY23" fmla="*/ 1699173 h 1699173"/>
                <a:gd name="connsiteX24" fmla="*/ 272253 w 11218359"/>
                <a:gd name="connsiteY24" fmla="*/ 1699173 h 1699173"/>
                <a:gd name="connsiteX25" fmla="*/ 283693 w 11218359"/>
                <a:gd name="connsiteY25" fmla="*/ 1699173 h 1699173"/>
                <a:gd name="connsiteX26" fmla="*/ 295132 w 11218359"/>
                <a:gd name="connsiteY26" fmla="*/ 1699173 h 1699173"/>
                <a:gd name="connsiteX27" fmla="*/ 306572 w 11218359"/>
                <a:gd name="connsiteY27" fmla="*/ 1699173 h 1699173"/>
                <a:gd name="connsiteX28" fmla="*/ 318011 w 11218359"/>
                <a:gd name="connsiteY28" fmla="*/ 1699173 h 1699173"/>
                <a:gd name="connsiteX29" fmla="*/ 329451 w 11218359"/>
                <a:gd name="connsiteY29" fmla="*/ 1699173 h 1699173"/>
                <a:gd name="connsiteX30" fmla="*/ 340890 w 11218359"/>
                <a:gd name="connsiteY30" fmla="*/ 1699173 h 1699173"/>
                <a:gd name="connsiteX31" fmla="*/ 352330 w 11218359"/>
                <a:gd name="connsiteY31" fmla="*/ 1699173 h 1699173"/>
                <a:gd name="connsiteX32" fmla="*/ 363769 w 11218359"/>
                <a:gd name="connsiteY32" fmla="*/ 1699173 h 1699173"/>
                <a:gd name="connsiteX33" fmla="*/ 375209 w 11218359"/>
                <a:gd name="connsiteY33" fmla="*/ 1699173 h 1699173"/>
                <a:gd name="connsiteX34" fmla="*/ 386648 w 11218359"/>
                <a:gd name="connsiteY34" fmla="*/ 1699173 h 1699173"/>
                <a:gd name="connsiteX35" fmla="*/ 398088 w 11218359"/>
                <a:gd name="connsiteY35" fmla="*/ 1699173 h 1699173"/>
                <a:gd name="connsiteX36" fmla="*/ 409527 w 11218359"/>
                <a:gd name="connsiteY36" fmla="*/ 1699173 h 1699173"/>
                <a:gd name="connsiteX37" fmla="*/ 420967 w 11218359"/>
                <a:gd name="connsiteY37" fmla="*/ 1699173 h 1699173"/>
                <a:gd name="connsiteX38" fmla="*/ 432406 w 11218359"/>
                <a:gd name="connsiteY38" fmla="*/ 1699173 h 1699173"/>
                <a:gd name="connsiteX39" fmla="*/ 443846 w 11218359"/>
                <a:gd name="connsiteY39" fmla="*/ 1699173 h 1699173"/>
                <a:gd name="connsiteX40" fmla="*/ 455285 w 11218359"/>
                <a:gd name="connsiteY40" fmla="*/ 1699173 h 1699173"/>
                <a:gd name="connsiteX41" fmla="*/ 466725 w 11218359"/>
                <a:gd name="connsiteY41" fmla="*/ 1699173 h 1699173"/>
                <a:gd name="connsiteX42" fmla="*/ 478165 w 11218359"/>
                <a:gd name="connsiteY42" fmla="*/ 1699173 h 1699173"/>
                <a:gd name="connsiteX43" fmla="*/ 489604 w 11218359"/>
                <a:gd name="connsiteY43" fmla="*/ 1699173 h 1699173"/>
                <a:gd name="connsiteX44" fmla="*/ 501044 w 11218359"/>
                <a:gd name="connsiteY44" fmla="*/ 1699173 h 1699173"/>
                <a:gd name="connsiteX45" fmla="*/ 512483 w 11218359"/>
                <a:gd name="connsiteY45" fmla="*/ 1699173 h 1699173"/>
                <a:gd name="connsiteX46" fmla="*/ 523923 w 11218359"/>
                <a:gd name="connsiteY46" fmla="*/ 1699173 h 1699173"/>
                <a:gd name="connsiteX47" fmla="*/ 535362 w 11218359"/>
                <a:gd name="connsiteY47" fmla="*/ 1699173 h 1699173"/>
                <a:gd name="connsiteX48" fmla="*/ 546802 w 11218359"/>
                <a:gd name="connsiteY48" fmla="*/ 1699173 h 1699173"/>
                <a:gd name="connsiteX49" fmla="*/ 558241 w 11218359"/>
                <a:gd name="connsiteY49" fmla="*/ 1699173 h 1699173"/>
                <a:gd name="connsiteX50" fmla="*/ 569681 w 11218359"/>
                <a:gd name="connsiteY50" fmla="*/ 1699173 h 1699173"/>
                <a:gd name="connsiteX51" fmla="*/ 581120 w 11218359"/>
                <a:gd name="connsiteY51" fmla="*/ 1699173 h 1699173"/>
                <a:gd name="connsiteX52" fmla="*/ 592560 w 11218359"/>
                <a:gd name="connsiteY52" fmla="*/ 1699173 h 1699173"/>
                <a:gd name="connsiteX53" fmla="*/ 603999 w 11218359"/>
                <a:gd name="connsiteY53" fmla="*/ 1699173 h 1699173"/>
                <a:gd name="connsiteX54" fmla="*/ 615439 w 11218359"/>
                <a:gd name="connsiteY54" fmla="*/ 1699173 h 1699173"/>
                <a:gd name="connsiteX55" fmla="*/ 626878 w 11218359"/>
                <a:gd name="connsiteY55" fmla="*/ 1699173 h 1699173"/>
                <a:gd name="connsiteX56" fmla="*/ 638318 w 11218359"/>
                <a:gd name="connsiteY56" fmla="*/ 1699173 h 1699173"/>
                <a:gd name="connsiteX57" fmla="*/ 649757 w 11218359"/>
                <a:gd name="connsiteY57" fmla="*/ 1699173 h 1699173"/>
                <a:gd name="connsiteX58" fmla="*/ 661192 w 11218359"/>
                <a:gd name="connsiteY58" fmla="*/ 1699173 h 1699173"/>
                <a:gd name="connsiteX59" fmla="*/ 672632 w 11218359"/>
                <a:gd name="connsiteY59" fmla="*/ 1699173 h 1699173"/>
                <a:gd name="connsiteX60" fmla="*/ 684071 w 11218359"/>
                <a:gd name="connsiteY60" fmla="*/ 1699173 h 1699173"/>
                <a:gd name="connsiteX61" fmla="*/ 695511 w 11218359"/>
                <a:gd name="connsiteY61" fmla="*/ 1699173 h 1699173"/>
                <a:gd name="connsiteX62" fmla="*/ 706950 w 11218359"/>
                <a:gd name="connsiteY62" fmla="*/ 1699173 h 1699173"/>
                <a:gd name="connsiteX63" fmla="*/ 718390 w 11218359"/>
                <a:gd name="connsiteY63" fmla="*/ 1699173 h 1699173"/>
                <a:gd name="connsiteX64" fmla="*/ 729829 w 11218359"/>
                <a:gd name="connsiteY64" fmla="*/ 1699173 h 1699173"/>
                <a:gd name="connsiteX65" fmla="*/ 741269 w 11218359"/>
                <a:gd name="connsiteY65" fmla="*/ 1699173 h 1699173"/>
                <a:gd name="connsiteX66" fmla="*/ 752708 w 11218359"/>
                <a:gd name="connsiteY66" fmla="*/ 1699173 h 1699173"/>
                <a:gd name="connsiteX67" fmla="*/ 764148 w 11218359"/>
                <a:gd name="connsiteY67" fmla="*/ 1699173 h 1699173"/>
                <a:gd name="connsiteX68" fmla="*/ 775587 w 11218359"/>
                <a:gd name="connsiteY68" fmla="*/ 1699173 h 1699173"/>
                <a:gd name="connsiteX69" fmla="*/ 787027 w 11218359"/>
                <a:gd name="connsiteY69" fmla="*/ 1699173 h 1699173"/>
                <a:gd name="connsiteX70" fmla="*/ 798467 w 11218359"/>
                <a:gd name="connsiteY70" fmla="*/ 1699173 h 1699173"/>
                <a:gd name="connsiteX71" fmla="*/ 809906 w 11218359"/>
                <a:gd name="connsiteY71" fmla="*/ 1699173 h 1699173"/>
                <a:gd name="connsiteX72" fmla="*/ 821346 w 11218359"/>
                <a:gd name="connsiteY72" fmla="*/ 1699173 h 1699173"/>
                <a:gd name="connsiteX73" fmla="*/ 832785 w 11218359"/>
                <a:gd name="connsiteY73" fmla="*/ 1699173 h 1699173"/>
                <a:gd name="connsiteX74" fmla="*/ 844225 w 11218359"/>
                <a:gd name="connsiteY74" fmla="*/ 1699173 h 1699173"/>
                <a:gd name="connsiteX75" fmla="*/ 855664 w 11218359"/>
                <a:gd name="connsiteY75" fmla="*/ 1699173 h 1699173"/>
                <a:gd name="connsiteX76" fmla="*/ 867104 w 11218359"/>
                <a:gd name="connsiteY76" fmla="*/ 1699173 h 1699173"/>
                <a:gd name="connsiteX77" fmla="*/ 878543 w 11218359"/>
                <a:gd name="connsiteY77" fmla="*/ 1699173 h 1699173"/>
                <a:gd name="connsiteX78" fmla="*/ 889983 w 11218359"/>
                <a:gd name="connsiteY78" fmla="*/ 1699173 h 1699173"/>
                <a:gd name="connsiteX79" fmla="*/ 901422 w 11218359"/>
                <a:gd name="connsiteY79" fmla="*/ 1699173 h 1699173"/>
                <a:gd name="connsiteX80" fmla="*/ 912862 w 11218359"/>
                <a:gd name="connsiteY80" fmla="*/ 1699173 h 1699173"/>
                <a:gd name="connsiteX81" fmla="*/ 924301 w 11218359"/>
                <a:gd name="connsiteY81" fmla="*/ 1699173 h 1699173"/>
                <a:gd name="connsiteX82" fmla="*/ 935741 w 11218359"/>
                <a:gd name="connsiteY82" fmla="*/ 1699173 h 1699173"/>
                <a:gd name="connsiteX83" fmla="*/ 947180 w 11218359"/>
                <a:gd name="connsiteY83" fmla="*/ 1699173 h 1699173"/>
                <a:gd name="connsiteX84" fmla="*/ 958620 w 11218359"/>
                <a:gd name="connsiteY84" fmla="*/ 1699173 h 1699173"/>
                <a:gd name="connsiteX85" fmla="*/ 970059 w 11218359"/>
                <a:gd name="connsiteY85" fmla="*/ 1699173 h 1699173"/>
                <a:gd name="connsiteX86" fmla="*/ 981499 w 11218359"/>
                <a:gd name="connsiteY86" fmla="*/ 1699173 h 1699173"/>
                <a:gd name="connsiteX87" fmla="*/ 992938 w 11218359"/>
                <a:gd name="connsiteY87" fmla="*/ 1699173 h 1699173"/>
                <a:gd name="connsiteX88" fmla="*/ 1004378 w 11218359"/>
                <a:gd name="connsiteY88" fmla="*/ 1699173 h 1699173"/>
                <a:gd name="connsiteX89" fmla="*/ 1015818 w 11218359"/>
                <a:gd name="connsiteY89" fmla="*/ 1699173 h 1699173"/>
                <a:gd name="connsiteX90" fmla="*/ 1027257 w 11218359"/>
                <a:gd name="connsiteY90" fmla="*/ 1699173 h 1699173"/>
                <a:gd name="connsiteX91" fmla="*/ 1038697 w 11218359"/>
                <a:gd name="connsiteY91" fmla="*/ 1699173 h 1699173"/>
                <a:gd name="connsiteX92" fmla="*/ 1050136 w 11218359"/>
                <a:gd name="connsiteY92" fmla="*/ 1699173 h 1699173"/>
                <a:gd name="connsiteX93" fmla="*/ 1061576 w 11218359"/>
                <a:gd name="connsiteY93" fmla="*/ 1699173 h 1699173"/>
                <a:gd name="connsiteX94" fmla="*/ 1073015 w 11218359"/>
                <a:gd name="connsiteY94" fmla="*/ 1699173 h 1699173"/>
                <a:gd name="connsiteX95" fmla="*/ 1084455 w 11218359"/>
                <a:gd name="connsiteY95" fmla="*/ 1699173 h 1699173"/>
                <a:gd name="connsiteX96" fmla="*/ 1095894 w 11218359"/>
                <a:gd name="connsiteY96" fmla="*/ 1699173 h 1699173"/>
                <a:gd name="connsiteX97" fmla="*/ 1107334 w 11218359"/>
                <a:gd name="connsiteY97" fmla="*/ 1699173 h 1699173"/>
                <a:gd name="connsiteX98" fmla="*/ 1118773 w 11218359"/>
                <a:gd name="connsiteY98" fmla="*/ 1699173 h 1699173"/>
                <a:gd name="connsiteX99" fmla="*/ 1130213 w 11218359"/>
                <a:gd name="connsiteY99" fmla="*/ 1699173 h 1699173"/>
                <a:gd name="connsiteX100" fmla="*/ 1141652 w 11218359"/>
                <a:gd name="connsiteY100" fmla="*/ 1699173 h 1699173"/>
                <a:gd name="connsiteX101" fmla="*/ 1153092 w 11218359"/>
                <a:gd name="connsiteY101" fmla="*/ 1699173 h 1699173"/>
                <a:gd name="connsiteX102" fmla="*/ 1164531 w 11218359"/>
                <a:gd name="connsiteY102" fmla="*/ 1699173 h 1699173"/>
                <a:gd name="connsiteX103" fmla="*/ 1175971 w 11218359"/>
                <a:gd name="connsiteY103" fmla="*/ 1699173 h 1699173"/>
                <a:gd name="connsiteX104" fmla="*/ 1187406 w 11218359"/>
                <a:gd name="connsiteY104" fmla="*/ 1699173 h 1699173"/>
                <a:gd name="connsiteX105" fmla="*/ 1198845 w 11218359"/>
                <a:gd name="connsiteY105" fmla="*/ 1699173 h 1699173"/>
                <a:gd name="connsiteX106" fmla="*/ 1210285 w 11218359"/>
                <a:gd name="connsiteY106" fmla="*/ 1699173 h 1699173"/>
                <a:gd name="connsiteX107" fmla="*/ 1221724 w 11218359"/>
                <a:gd name="connsiteY107" fmla="*/ 1699173 h 1699173"/>
                <a:gd name="connsiteX108" fmla="*/ 1233164 w 11218359"/>
                <a:gd name="connsiteY108" fmla="*/ 1699173 h 1699173"/>
                <a:gd name="connsiteX109" fmla="*/ 1244603 w 11218359"/>
                <a:gd name="connsiteY109" fmla="*/ 1699173 h 1699173"/>
                <a:gd name="connsiteX110" fmla="*/ 1256043 w 11218359"/>
                <a:gd name="connsiteY110" fmla="*/ 1699173 h 1699173"/>
                <a:gd name="connsiteX111" fmla="*/ 1267482 w 11218359"/>
                <a:gd name="connsiteY111" fmla="*/ 1699173 h 1699173"/>
                <a:gd name="connsiteX112" fmla="*/ 1278922 w 11218359"/>
                <a:gd name="connsiteY112" fmla="*/ 1699173 h 1699173"/>
                <a:gd name="connsiteX113" fmla="*/ 1290361 w 11218359"/>
                <a:gd name="connsiteY113" fmla="*/ 1699173 h 1699173"/>
                <a:gd name="connsiteX114" fmla="*/ 1301801 w 11218359"/>
                <a:gd name="connsiteY114" fmla="*/ 1699173 h 1699173"/>
                <a:gd name="connsiteX115" fmla="*/ 1313240 w 11218359"/>
                <a:gd name="connsiteY115" fmla="*/ 1699173 h 1699173"/>
                <a:gd name="connsiteX116" fmla="*/ 1324680 w 11218359"/>
                <a:gd name="connsiteY116" fmla="*/ 1699173 h 1699173"/>
                <a:gd name="connsiteX117" fmla="*/ 1336120 w 11218359"/>
                <a:gd name="connsiteY117" fmla="*/ 1699173 h 1699173"/>
                <a:gd name="connsiteX118" fmla="*/ 1347559 w 11218359"/>
                <a:gd name="connsiteY118" fmla="*/ 1699173 h 1699173"/>
                <a:gd name="connsiteX119" fmla="*/ 1358999 w 11218359"/>
                <a:gd name="connsiteY119" fmla="*/ 1699173 h 1699173"/>
                <a:gd name="connsiteX120" fmla="*/ 1370438 w 11218359"/>
                <a:gd name="connsiteY120" fmla="*/ 1699173 h 1699173"/>
                <a:gd name="connsiteX121" fmla="*/ 1381878 w 11218359"/>
                <a:gd name="connsiteY121" fmla="*/ 1699173 h 1699173"/>
                <a:gd name="connsiteX122" fmla="*/ 1393317 w 11218359"/>
                <a:gd name="connsiteY122" fmla="*/ 1699173 h 1699173"/>
                <a:gd name="connsiteX123" fmla="*/ 1404757 w 11218359"/>
                <a:gd name="connsiteY123" fmla="*/ 1699173 h 1699173"/>
                <a:gd name="connsiteX124" fmla="*/ 1416196 w 11218359"/>
                <a:gd name="connsiteY124" fmla="*/ 1699173 h 1699173"/>
                <a:gd name="connsiteX125" fmla="*/ 1427636 w 11218359"/>
                <a:gd name="connsiteY125" fmla="*/ 1699173 h 1699173"/>
                <a:gd name="connsiteX126" fmla="*/ 1439075 w 11218359"/>
                <a:gd name="connsiteY126" fmla="*/ 1699173 h 1699173"/>
                <a:gd name="connsiteX127" fmla="*/ 1450515 w 11218359"/>
                <a:gd name="connsiteY127" fmla="*/ 1699173 h 1699173"/>
                <a:gd name="connsiteX128" fmla="*/ 1461954 w 11218359"/>
                <a:gd name="connsiteY128" fmla="*/ 1699173 h 1699173"/>
                <a:gd name="connsiteX129" fmla="*/ 1473394 w 11218359"/>
                <a:gd name="connsiteY129" fmla="*/ 1699173 h 1699173"/>
                <a:gd name="connsiteX130" fmla="*/ 1484833 w 11218359"/>
                <a:gd name="connsiteY130" fmla="*/ 1699173 h 1699173"/>
                <a:gd name="connsiteX131" fmla="*/ 1496273 w 11218359"/>
                <a:gd name="connsiteY131" fmla="*/ 1699173 h 1699173"/>
                <a:gd name="connsiteX132" fmla="*/ 1507712 w 11218359"/>
                <a:gd name="connsiteY132" fmla="*/ 1699173 h 1699173"/>
                <a:gd name="connsiteX133" fmla="*/ 1519152 w 11218359"/>
                <a:gd name="connsiteY133" fmla="*/ 1699173 h 1699173"/>
                <a:gd name="connsiteX134" fmla="*/ 1530591 w 11218359"/>
                <a:gd name="connsiteY134" fmla="*/ 1699173 h 1699173"/>
                <a:gd name="connsiteX135" fmla="*/ 1542031 w 11218359"/>
                <a:gd name="connsiteY135" fmla="*/ 1699173 h 1699173"/>
                <a:gd name="connsiteX136" fmla="*/ 1553471 w 11218359"/>
                <a:gd name="connsiteY136" fmla="*/ 1699173 h 1699173"/>
                <a:gd name="connsiteX137" fmla="*/ 1564910 w 11218359"/>
                <a:gd name="connsiteY137" fmla="*/ 1699173 h 1699173"/>
                <a:gd name="connsiteX138" fmla="*/ 1576349 w 11218359"/>
                <a:gd name="connsiteY138" fmla="*/ 1699173 h 1699173"/>
                <a:gd name="connsiteX139" fmla="*/ 1587789 w 11218359"/>
                <a:gd name="connsiteY139" fmla="*/ 1699173 h 1699173"/>
                <a:gd name="connsiteX140" fmla="*/ 1599229 w 11218359"/>
                <a:gd name="connsiteY140" fmla="*/ 1699173 h 1699173"/>
                <a:gd name="connsiteX141" fmla="*/ 1610668 w 11218359"/>
                <a:gd name="connsiteY141" fmla="*/ 1699173 h 1699173"/>
                <a:gd name="connsiteX142" fmla="*/ 1622107 w 11218359"/>
                <a:gd name="connsiteY142" fmla="*/ 1699173 h 1699173"/>
                <a:gd name="connsiteX143" fmla="*/ 1633547 w 11218359"/>
                <a:gd name="connsiteY143" fmla="*/ 1699173 h 1699173"/>
                <a:gd name="connsiteX144" fmla="*/ 1644987 w 11218359"/>
                <a:gd name="connsiteY144" fmla="*/ 1699173 h 1699173"/>
                <a:gd name="connsiteX145" fmla="*/ 1656426 w 11218359"/>
                <a:gd name="connsiteY145" fmla="*/ 1699173 h 1699173"/>
                <a:gd name="connsiteX146" fmla="*/ 1667866 w 11218359"/>
                <a:gd name="connsiteY146" fmla="*/ 1699173 h 1699173"/>
                <a:gd name="connsiteX147" fmla="*/ 1679305 w 11218359"/>
                <a:gd name="connsiteY147" fmla="*/ 1699173 h 1699173"/>
                <a:gd name="connsiteX148" fmla="*/ 1690745 w 11218359"/>
                <a:gd name="connsiteY148" fmla="*/ 1699173 h 1699173"/>
                <a:gd name="connsiteX149" fmla="*/ 1702184 w 11218359"/>
                <a:gd name="connsiteY149" fmla="*/ 1699173 h 1699173"/>
                <a:gd name="connsiteX150" fmla="*/ 1713619 w 11218359"/>
                <a:gd name="connsiteY150" fmla="*/ 1699173 h 1699173"/>
                <a:gd name="connsiteX151" fmla="*/ 1725063 w 11218359"/>
                <a:gd name="connsiteY151" fmla="*/ 1699173 h 1699173"/>
                <a:gd name="connsiteX152" fmla="*/ 1736498 w 11218359"/>
                <a:gd name="connsiteY152" fmla="*/ 1699173 h 1699173"/>
                <a:gd name="connsiteX153" fmla="*/ 1747938 w 11218359"/>
                <a:gd name="connsiteY153" fmla="*/ 1699173 h 1699173"/>
                <a:gd name="connsiteX154" fmla="*/ 1759377 w 11218359"/>
                <a:gd name="connsiteY154" fmla="*/ 1699173 h 1699173"/>
                <a:gd name="connsiteX155" fmla="*/ 1770817 w 11218359"/>
                <a:gd name="connsiteY155" fmla="*/ 1699173 h 1699173"/>
                <a:gd name="connsiteX156" fmla="*/ 1782256 w 11218359"/>
                <a:gd name="connsiteY156" fmla="*/ 1699173 h 1699173"/>
                <a:gd name="connsiteX157" fmla="*/ 1793696 w 11218359"/>
                <a:gd name="connsiteY157" fmla="*/ 1699173 h 1699173"/>
                <a:gd name="connsiteX158" fmla="*/ 1805135 w 11218359"/>
                <a:gd name="connsiteY158" fmla="*/ 1699173 h 1699173"/>
                <a:gd name="connsiteX159" fmla="*/ 1816575 w 11218359"/>
                <a:gd name="connsiteY159" fmla="*/ 1699173 h 1699173"/>
                <a:gd name="connsiteX160" fmla="*/ 1828014 w 11218359"/>
                <a:gd name="connsiteY160" fmla="*/ 1699173 h 1699173"/>
                <a:gd name="connsiteX161" fmla="*/ 1839454 w 11218359"/>
                <a:gd name="connsiteY161" fmla="*/ 1699173 h 1699173"/>
                <a:gd name="connsiteX162" fmla="*/ 1850893 w 11218359"/>
                <a:gd name="connsiteY162" fmla="*/ 1699173 h 1699173"/>
                <a:gd name="connsiteX163" fmla="*/ 1862333 w 11218359"/>
                <a:gd name="connsiteY163" fmla="*/ 1699173 h 1699173"/>
                <a:gd name="connsiteX164" fmla="*/ 1873772 w 11218359"/>
                <a:gd name="connsiteY164" fmla="*/ 1699173 h 1699173"/>
                <a:gd name="connsiteX165" fmla="*/ 1885212 w 11218359"/>
                <a:gd name="connsiteY165" fmla="*/ 1699173 h 1699173"/>
                <a:gd name="connsiteX166" fmla="*/ 1896651 w 11218359"/>
                <a:gd name="connsiteY166" fmla="*/ 1699173 h 1699173"/>
                <a:gd name="connsiteX167" fmla="*/ 1908091 w 11218359"/>
                <a:gd name="connsiteY167" fmla="*/ 1699173 h 1699173"/>
                <a:gd name="connsiteX168" fmla="*/ 1919531 w 11218359"/>
                <a:gd name="connsiteY168" fmla="*/ 1699173 h 1699173"/>
                <a:gd name="connsiteX169" fmla="*/ 1930970 w 11218359"/>
                <a:gd name="connsiteY169" fmla="*/ 1699173 h 1699173"/>
                <a:gd name="connsiteX170" fmla="*/ 1942409 w 11218359"/>
                <a:gd name="connsiteY170" fmla="*/ 1699173 h 1699173"/>
                <a:gd name="connsiteX171" fmla="*/ 1953849 w 11218359"/>
                <a:gd name="connsiteY171" fmla="*/ 1699173 h 1699173"/>
                <a:gd name="connsiteX172" fmla="*/ 1965289 w 11218359"/>
                <a:gd name="connsiteY172" fmla="*/ 1699173 h 1699173"/>
                <a:gd name="connsiteX173" fmla="*/ 1976728 w 11218359"/>
                <a:gd name="connsiteY173" fmla="*/ 1699173 h 1699173"/>
                <a:gd name="connsiteX174" fmla="*/ 1988168 w 11218359"/>
                <a:gd name="connsiteY174" fmla="*/ 1699173 h 1699173"/>
                <a:gd name="connsiteX175" fmla="*/ 1999607 w 11218359"/>
                <a:gd name="connsiteY175" fmla="*/ 1699173 h 1699173"/>
                <a:gd name="connsiteX176" fmla="*/ 2011047 w 11218359"/>
                <a:gd name="connsiteY176" fmla="*/ 1699173 h 1699173"/>
                <a:gd name="connsiteX177" fmla="*/ 2022486 w 11218359"/>
                <a:gd name="connsiteY177" fmla="*/ 1699173 h 1699173"/>
                <a:gd name="connsiteX178" fmla="*/ 2033926 w 11218359"/>
                <a:gd name="connsiteY178" fmla="*/ 1699173 h 1699173"/>
                <a:gd name="connsiteX179" fmla="*/ 2045365 w 11218359"/>
                <a:gd name="connsiteY179" fmla="*/ 1699173 h 1699173"/>
                <a:gd name="connsiteX180" fmla="*/ 2056805 w 11218359"/>
                <a:gd name="connsiteY180" fmla="*/ 1699173 h 1699173"/>
                <a:gd name="connsiteX181" fmla="*/ 2068244 w 11218359"/>
                <a:gd name="connsiteY181" fmla="*/ 1699173 h 1699173"/>
                <a:gd name="connsiteX182" fmla="*/ 2079684 w 11218359"/>
                <a:gd name="connsiteY182" fmla="*/ 1699173 h 1699173"/>
                <a:gd name="connsiteX183" fmla="*/ 2091123 w 11218359"/>
                <a:gd name="connsiteY183" fmla="*/ 1699173 h 1699173"/>
                <a:gd name="connsiteX184" fmla="*/ 2102563 w 11218359"/>
                <a:gd name="connsiteY184" fmla="*/ 1699173 h 1699173"/>
                <a:gd name="connsiteX185" fmla="*/ 2114002 w 11218359"/>
                <a:gd name="connsiteY185" fmla="*/ 1699173 h 1699173"/>
                <a:gd name="connsiteX186" fmla="*/ 2125442 w 11218359"/>
                <a:gd name="connsiteY186" fmla="*/ 1699173 h 1699173"/>
                <a:gd name="connsiteX187" fmla="*/ 2136882 w 11218359"/>
                <a:gd name="connsiteY187" fmla="*/ 1699173 h 1699173"/>
                <a:gd name="connsiteX188" fmla="*/ 2148321 w 11218359"/>
                <a:gd name="connsiteY188" fmla="*/ 1699173 h 1699173"/>
                <a:gd name="connsiteX189" fmla="*/ 2159760 w 11218359"/>
                <a:gd name="connsiteY189" fmla="*/ 1699173 h 1699173"/>
                <a:gd name="connsiteX190" fmla="*/ 2171200 w 11218359"/>
                <a:gd name="connsiteY190" fmla="*/ 1699173 h 1699173"/>
                <a:gd name="connsiteX191" fmla="*/ 2182640 w 11218359"/>
                <a:gd name="connsiteY191" fmla="*/ 1699173 h 1699173"/>
                <a:gd name="connsiteX192" fmla="*/ 2194079 w 11218359"/>
                <a:gd name="connsiteY192" fmla="*/ 1699173 h 1699173"/>
                <a:gd name="connsiteX193" fmla="*/ 2205519 w 11218359"/>
                <a:gd name="connsiteY193" fmla="*/ 1699173 h 1699173"/>
                <a:gd name="connsiteX194" fmla="*/ 2216958 w 11218359"/>
                <a:gd name="connsiteY194" fmla="*/ 1699173 h 1699173"/>
                <a:gd name="connsiteX195" fmla="*/ 2228393 w 11218359"/>
                <a:gd name="connsiteY195" fmla="*/ 1699173 h 1699173"/>
                <a:gd name="connsiteX196" fmla="*/ 2239837 w 11218359"/>
                <a:gd name="connsiteY196" fmla="*/ 1699173 h 1699173"/>
                <a:gd name="connsiteX197" fmla="*/ 2251272 w 11218359"/>
                <a:gd name="connsiteY197" fmla="*/ 1699173 h 1699173"/>
                <a:gd name="connsiteX198" fmla="*/ 2262716 w 11218359"/>
                <a:gd name="connsiteY198" fmla="*/ 1699173 h 1699173"/>
                <a:gd name="connsiteX199" fmla="*/ 2274151 w 11218359"/>
                <a:gd name="connsiteY199" fmla="*/ 1699173 h 1699173"/>
                <a:gd name="connsiteX200" fmla="*/ 2285591 w 11218359"/>
                <a:gd name="connsiteY200" fmla="*/ 1699173 h 1699173"/>
                <a:gd name="connsiteX201" fmla="*/ 2297030 w 11218359"/>
                <a:gd name="connsiteY201" fmla="*/ 1699173 h 1699173"/>
                <a:gd name="connsiteX202" fmla="*/ 2308470 w 11218359"/>
                <a:gd name="connsiteY202" fmla="*/ 1699173 h 1699173"/>
                <a:gd name="connsiteX203" fmla="*/ 2319909 w 11218359"/>
                <a:gd name="connsiteY203" fmla="*/ 1699173 h 1699173"/>
                <a:gd name="connsiteX204" fmla="*/ 2331349 w 11218359"/>
                <a:gd name="connsiteY204" fmla="*/ 1699173 h 1699173"/>
                <a:gd name="connsiteX205" fmla="*/ 2342788 w 11218359"/>
                <a:gd name="connsiteY205" fmla="*/ 1699173 h 1699173"/>
                <a:gd name="connsiteX206" fmla="*/ 2354228 w 11218359"/>
                <a:gd name="connsiteY206" fmla="*/ 1699173 h 1699173"/>
                <a:gd name="connsiteX207" fmla="*/ 2365667 w 11218359"/>
                <a:gd name="connsiteY207" fmla="*/ 1699173 h 1699173"/>
                <a:gd name="connsiteX208" fmla="*/ 2377107 w 11218359"/>
                <a:gd name="connsiteY208" fmla="*/ 1699173 h 1699173"/>
                <a:gd name="connsiteX209" fmla="*/ 2388546 w 11218359"/>
                <a:gd name="connsiteY209" fmla="*/ 1699173 h 1699173"/>
                <a:gd name="connsiteX210" fmla="*/ 2399986 w 11218359"/>
                <a:gd name="connsiteY210" fmla="*/ 1699173 h 1699173"/>
                <a:gd name="connsiteX211" fmla="*/ 2411425 w 11218359"/>
                <a:gd name="connsiteY211" fmla="*/ 1699173 h 1699173"/>
                <a:gd name="connsiteX212" fmla="*/ 2422865 w 11218359"/>
                <a:gd name="connsiteY212" fmla="*/ 1699173 h 1699173"/>
                <a:gd name="connsiteX213" fmla="*/ 2434304 w 11218359"/>
                <a:gd name="connsiteY213" fmla="*/ 1699173 h 1699173"/>
                <a:gd name="connsiteX214" fmla="*/ 2445744 w 11218359"/>
                <a:gd name="connsiteY214" fmla="*/ 1699173 h 1699173"/>
                <a:gd name="connsiteX215" fmla="*/ 2457184 w 11218359"/>
                <a:gd name="connsiteY215" fmla="*/ 1699173 h 1699173"/>
                <a:gd name="connsiteX216" fmla="*/ 2468623 w 11218359"/>
                <a:gd name="connsiteY216" fmla="*/ 1699173 h 1699173"/>
                <a:gd name="connsiteX217" fmla="*/ 2480062 w 11218359"/>
                <a:gd name="connsiteY217" fmla="*/ 1699173 h 1699173"/>
                <a:gd name="connsiteX218" fmla="*/ 2491502 w 11218359"/>
                <a:gd name="connsiteY218" fmla="*/ 1699173 h 1699173"/>
                <a:gd name="connsiteX219" fmla="*/ 2502942 w 11218359"/>
                <a:gd name="connsiteY219" fmla="*/ 1699173 h 1699173"/>
                <a:gd name="connsiteX220" fmla="*/ 2514381 w 11218359"/>
                <a:gd name="connsiteY220" fmla="*/ 1699173 h 1699173"/>
                <a:gd name="connsiteX221" fmla="*/ 2525821 w 11218359"/>
                <a:gd name="connsiteY221" fmla="*/ 1699173 h 1699173"/>
                <a:gd name="connsiteX222" fmla="*/ 2537260 w 11218359"/>
                <a:gd name="connsiteY222" fmla="*/ 1699173 h 1699173"/>
                <a:gd name="connsiteX223" fmla="*/ 2548700 w 11218359"/>
                <a:gd name="connsiteY223" fmla="*/ 1699173 h 1699173"/>
                <a:gd name="connsiteX224" fmla="*/ 2560139 w 11218359"/>
                <a:gd name="connsiteY224" fmla="*/ 1699173 h 1699173"/>
                <a:gd name="connsiteX225" fmla="*/ 2571579 w 11218359"/>
                <a:gd name="connsiteY225" fmla="*/ 1699173 h 1699173"/>
                <a:gd name="connsiteX226" fmla="*/ 2583018 w 11218359"/>
                <a:gd name="connsiteY226" fmla="*/ 1699173 h 1699173"/>
                <a:gd name="connsiteX227" fmla="*/ 2594458 w 11218359"/>
                <a:gd name="connsiteY227" fmla="*/ 1699173 h 1699173"/>
                <a:gd name="connsiteX228" fmla="*/ 2605897 w 11218359"/>
                <a:gd name="connsiteY228" fmla="*/ 1699173 h 1699173"/>
                <a:gd name="connsiteX229" fmla="*/ 2617337 w 11218359"/>
                <a:gd name="connsiteY229" fmla="*/ 1699173 h 1699173"/>
                <a:gd name="connsiteX230" fmla="*/ 2628776 w 11218359"/>
                <a:gd name="connsiteY230" fmla="*/ 1699173 h 1699173"/>
                <a:gd name="connsiteX231" fmla="*/ 2640216 w 11218359"/>
                <a:gd name="connsiteY231" fmla="*/ 1699173 h 1699173"/>
                <a:gd name="connsiteX232" fmla="*/ 2651655 w 11218359"/>
                <a:gd name="connsiteY232" fmla="*/ 1699173 h 1699173"/>
                <a:gd name="connsiteX233" fmla="*/ 2663095 w 11218359"/>
                <a:gd name="connsiteY233" fmla="*/ 1699173 h 1699173"/>
                <a:gd name="connsiteX234" fmla="*/ 2674535 w 11218359"/>
                <a:gd name="connsiteY234" fmla="*/ 1699173 h 1699173"/>
                <a:gd name="connsiteX235" fmla="*/ 2685974 w 11218359"/>
                <a:gd name="connsiteY235" fmla="*/ 1699173 h 1699173"/>
                <a:gd name="connsiteX236" fmla="*/ 2697413 w 11218359"/>
                <a:gd name="connsiteY236" fmla="*/ 1699173 h 1699173"/>
                <a:gd name="connsiteX237" fmla="*/ 2708853 w 11218359"/>
                <a:gd name="connsiteY237" fmla="*/ 1699173 h 1699173"/>
                <a:gd name="connsiteX238" fmla="*/ 2720293 w 11218359"/>
                <a:gd name="connsiteY238" fmla="*/ 1699173 h 1699173"/>
                <a:gd name="connsiteX239" fmla="*/ 2731727 w 11218359"/>
                <a:gd name="connsiteY239" fmla="*/ 1699173 h 1699173"/>
                <a:gd name="connsiteX240" fmla="*/ 2743172 w 11218359"/>
                <a:gd name="connsiteY240" fmla="*/ 1699173 h 1699173"/>
                <a:gd name="connsiteX241" fmla="*/ 2754611 w 11218359"/>
                <a:gd name="connsiteY241" fmla="*/ 1699173 h 1699173"/>
                <a:gd name="connsiteX242" fmla="*/ 2766046 w 11218359"/>
                <a:gd name="connsiteY242" fmla="*/ 1699173 h 1699173"/>
                <a:gd name="connsiteX243" fmla="*/ 2777490 w 11218359"/>
                <a:gd name="connsiteY243" fmla="*/ 1699173 h 1699173"/>
                <a:gd name="connsiteX244" fmla="*/ 2788925 w 11218359"/>
                <a:gd name="connsiteY244" fmla="*/ 1699173 h 1699173"/>
                <a:gd name="connsiteX245" fmla="*/ 2800364 w 11218359"/>
                <a:gd name="connsiteY245" fmla="*/ 1699173 h 1699173"/>
                <a:gd name="connsiteX246" fmla="*/ 2811804 w 11218359"/>
                <a:gd name="connsiteY246" fmla="*/ 1699173 h 1699173"/>
                <a:gd name="connsiteX247" fmla="*/ 2823243 w 11218359"/>
                <a:gd name="connsiteY247" fmla="*/ 1699173 h 1699173"/>
                <a:gd name="connsiteX248" fmla="*/ 2834683 w 11218359"/>
                <a:gd name="connsiteY248" fmla="*/ 1699173 h 1699173"/>
                <a:gd name="connsiteX249" fmla="*/ 2846123 w 11218359"/>
                <a:gd name="connsiteY249" fmla="*/ 1699173 h 1699173"/>
                <a:gd name="connsiteX250" fmla="*/ 2857562 w 11218359"/>
                <a:gd name="connsiteY250" fmla="*/ 1699173 h 1699173"/>
                <a:gd name="connsiteX251" fmla="*/ 2869001 w 11218359"/>
                <a:gd name="connsiteY251" fmla="*/ 1699173 h 1699173"/>
                <a:gd name="connsiteX252" fmla="*/ 2880441 w 11218359"/>
                <a:gd name="connsiteY252" fmla="*/ 1699173 h 1699173"/>
                <a:gd name="connsiteX253" fmla="*/ 2891881 w 11218359"/>
                <a:gd name="connsiteY253" fmla="*/ 1699173 h 1699173"/>
                <a:gd name="connsiteX254" fmla="*/ 2903320 w 11218359"/>
                <a:gd name="connsiteY254" fmla="*/ 1699173 h 1699173"/>
                <a:gd name="connsiteX255" fmla="*/ 2914760 w 11218359"/>
                <a:gd name="connsiteY255" fmla="*/ 1699173 h 1699173"/>
                <a:gd name="connsiteX256" fmla="*/ 2926199 w 11218359"/>
                <a:gd name="connsiteY256" fmla="*/ 1699173 h 1699173"/>
                <a:gd name="connsiteX257" fmla="*/ 2937639 w 11218359"/>
                <a:gd name="connsiteY257" fmla="*/ 1699173 h 1699173"/>
                <a:gd name="connsiteX258" fmla="*/ 2949078 w 11218359"/>
                <a:gd name="connsiteY258" fmla="*/ 1699173 h 1699173"/>
                <a:gd name="connsiteX259" fmla="*/ 2960518 w 11218359"/>
                <a:gd name="connsiteY259" fmla="*/ 1699173 h 1699173"/>
                <a:gd name="connsiteX260" fmla="*/ 2971957 w 11218359"/>
                <a:gd name="connsiteY260" fmla="*/ 1699173 h 1699173"/>
                <a:gd name="connsiteX261" fmla="*/ 2983397 w 11218359"/>
                <a:gd name="connsiteY261" fmla="*/ 1699173 h 1699173"/>
                <a:gd name="connsiteX262" fmla="*/ 2994837 w 11218359"/>
                <a:gd name="connsiteY262" fmla="*/ 1699173 h 1699173"/>
                <a:gd name="connsiteX263" fmla="*/ 3006276 w 11218359"/>
                <a:gd name="connsiteY263" fmla="*/ 1699173 h 1699173"/>
                <a:gd name="connsiteX264" fmla="*/ 3017715 w 11218359"/>
                <a:gd name="connsiteY264" fmla="*/ 1699173 h 1699173"/>
                <a:gd name="connsiteX265" fmla="*/ 3029155 w 11218359"/>
                <a:gd name="connsiteY265" fmla="*/ 1699173 h 1699173"/>
                <a:gd name="connsiteX266" fmla="*/ 3040594 w 11218359"/>
                <a:gd name="connsiteY266" fmla="*/ 1699173 h 1699173"/>
                <a:gd name="connsiteX267" fmla="*/ 3052034 w 11218359"/>
                <a:gd name="connsiteY267" fmla="*/ 1699173 h 1699173"/>
                <a:gd name="connsiteX268" fmla="*/ 3063474 w 11218359"/>
                <a:gd name="connsiteY268" fmla="*/ 1699173 h 1699173"/>
                <a:gd name="connsiteX269" fmla="*/ 3074913 w 11218359"/>
                <a:gd name="connsiteY269" fmla="*/ 1699173 h 1699173"/>
                <a:gd name="connsiteX270" fmla="*/ 3086352 w 11218359"/>
                <a:gd name="connsiteY270" fmla="*/ 1699173 h 1699173"/>
                <a:gd name="connsiteX271" fmla="*/ 3097792 w 11218359"/>
                <a:gd name="connsiteY271" fmla="*/ 1699173 h 1699173"/>
                <a:gd name="connsiteX272" fmla="*/ 3109232 w 11218359"/>
                <a:gd name="connsiteY272" fmla="*/ 1699173 h 1699173"/>
                <a:gd name="connsiteX273" fmla="*/ 3120671 w 11218359"/>
                <a:gd name="connsiteY273" fmla="*/ 1699173 h 1699173"/>
                <a:gd name="connsiteX274" fmla="*/ 3132111 w 11218359"/>
                <a:gd name="connsiteY274" fmla="*/ 1699173 h 1699173"/>
                <a:gd name="connsiteX275" fmla="*/ 3143550 w 11218359"/>
                <a:gd name="connsiteY275" fmla="*/ 1699173 h 1699173"/>
                <a:gd name="connsiteX276" fmla="*/ 3154990 w 11218359"/>
                <a:gd name="connsiteY276" fmla="*/ 1699173 h 1699173"/>
                <a:gd name="connsiteX277" fmla="*/ 3166429 w 11218359"/>
                <a:gd name="connsiteY277" fmla="*/ 1699173 h 1699173"/>
                <a:gd name="connsiteX278" fmla="*/ 3177869 w 11218359"/>
                <a:gd name="connsiteY278" fmla="*/ 1699173 h 1699173"/>
                <a:gd name="connsiteX279" fmla="*/ 3189308 w 11218359"/>
                <a:gd name="connsiteY279" fmla="*/ 1699173 h 1699173"/>
                <a:gd name="connsiteX280" fmla="*/ 3200748 w 11218359"/>
                <a:gd name="connsiteY280" fmla="*/ 1699173 h 1699173"/>
                <a:gd name="connsiteX281" fmla="*/ 3212187 w 11218359"/>
                <a:gd name="connsiteY281" fmla="*/ 1699173 h 1699173"/>
                <a:gd name="connsiteX282" fmla="*/ 3223627 w 11218359"/>
                <a:gd name="connsiteY282" fmla="*/ 1699173 h 1699173"/>
                <a:gd name="connsiteX283" fmla="*/ 3235066 w 11218359"/>
                <a:gd name="connsiteY283" fmla="*/ 1699173 h 1699173"/>
                <a:gd name="connsiteX284" fmla="*/ 3246501 w 11218359"/>
                <a:gd name="connsiteY284" fmla="*/ 1699173 h 1699173"/>
                <a:gd name="connsiteX285" fmla="*/ 3257945 w 11218359"/>
                <a:gd name="connsiteY285" fmla="*/ 1699173 h 1699173"/>
                <a:gd name="connsiteX286" fmla="*/ 3269385 w 11218359"/>
                <a:gd name="connsiteY286" fmla="*/ 1699173 h 1699173"/>
                <a:gd name="connsiteX287" fmla="*/ 3280825 w 11218359"/>
                <a:gd name="connsiteY287" fmla="*/ 1699173 h 1699173"/>
                <a:gd name="connsiteX288" fmla="*/ 3292264 w 11218359"/>
                <a:gd name="connsiteY288" fmla="*/ 1699173 h 1699173"/>
                <a:gd name="connsiteX289" fmla="*/ 3303699 w 11218359"/>
                <a:gd name="connsiteY289" fmla="*/ 1699173 h 1699173"/>
                <a:gd name="connsiteX290" fmla="*/ 3315143 w 11218359"/>
                <a:gd name="connsiteY290" fmla="*/ 1699173 h 1699173"/>
                <a:gd name="connsiteX291" fmla="*/ 3326578 w 11218359"/>
                <a:gd name="connsiteY291" fmla="*/ 1699173 h 1699173"/>
                <a:gd name="connsiteX292" fmla="*/ 3338017 w 11218359"/>
                <a:gd name="connsiteY292" fmla="*/ 1699173 h 1699173"/>
                <a:gd name="connsiteX293" fmla="*/ 3349457 w 11218359"/>
                <a:gd name="connsiteY293" fmla="*/ 1699173 h 1699173"/>
                <a:gd name="connsiteX294" fmla="*/ 3360896 w 11218359"/>
                <a:gd name="connsiteY294" fmla="*/ 1699173 h 1699173"/>
                <a:gd name="connsiteX295" fmla="*/ 3372336 w 11218359"/>
                <a:gd name="connsiteY295" fmla="*/ 1699173 h 1699173"/>
                <a:gd name="connsiteX296" fmla="*/ 3383776 w 11218359"/>
                <a:gd name="connsiteY296" fmla="*/ 1699173 h 1699173"/>
                <a:gd name="connsiteX297" fmla="*/ 3395215 w 11218359"/>
                <a:gd name="connsiteY297" fmla="*/ 1699173 h 1699173"/>
                <a:gd name="connsiteX298" fmla="*/ 3406654 w 11218359"/>
                <a:gd name="connsiteY298" fmla="*/ 1699173 h 1699173"/>
                <a:gd name="connsiteX299" fmla="*/ 3418094 w 11218359"/>
                <a:gd name="connsiteY299" fmla="*/ 1699173 h 1699173"/>
                <a:gd name="connsiteX300" fmla="*/ 3429534 w 11218359"/>
                <a:gd name="connsiteY300" fmla="*/ 1699173 h 1699173"/>
                <a:gd name="connsiteX301" fmla="*/ 3440973 w 11218359"/>
                <a:gd name="connsiteY301" fmla="*/ 1699173 h 1699173"/>
                <a:gd name="connsiteX302" fmla="*/ 3452413 w 11218359"/>
                <a:gd name="connsiteY302" fmla="*/ 1699173 h 1699173"/>
                <a:gd name="connsiteX303" fmla="*/ 3463852 w 11218359"/>
                <a:gd name="connsiteY303" fmla="*/ 1699173 h 1699173"/>
                <a:gd name="connsiteX304" fmla="*/ 3475292 w 11218359"/>
                <a:gd name="connsiteY304" fmla="*/ 1699173 h 1699173"/>
                <a:gd name="connsiteX305" fmla="*/ 3486731 w 11218359"/>
                <a:gd name="connsiteY305" fmla="*/ 1699173 h 1699173"/>
                <a:gd name="connsiteX306" fmla="*/ 3498171 w 11218359"/>
                <a:gd name="connsiteY306" fmla="*/ 1699173 h 1699173"/>
                <a:gd name="connsiteX307" fmla="*/ 3509610 w 11218359"/>
                <a:gd name="connsiteY307" fmla="*/ 1699173 h 1699173"/>
                <a:gd name="connsiteX308" fmla="*/ 3521050 w 11218359"/>
                <a:gd name="connsiteY308" fmla="*/ 1699173 h 1699173"/>
                <a:gd name="connsiteX309" fmla="*/ 3532489 w 11218359"/>
                <a:gd name="connsiteY309" fmla="*/ 1699173 h 1699173"/>
                <a:gd name="connsiteX310" fmla="*/ 3543929 w 11218359"/>
                <a:gd name="connsiteY310" fmla="*/ 1699173 h 1699173"/>
                <a:gd name="connsiteX311" fmla="*/ 3555368 w 11218359"/>
                <a:gd name="connsiteY311" fmla="*/ 1699173 h 1699173"/>
                <a:gd name="connsiteX312" fmla="*/ 3566808 w 11218359"/>
                <a:gd name="connsiteY312" fmla="*/ 1699173 h 1699173"/>
                <a:gd name="connsiteX313" fmla="*/ 3578247 w 11218359"/>
                <a:gd name="connsiteY313" fmla="*/ 1699173 h 1699173"/>
                <a:gd name="connsiteX314" fmla="*/ 3589687 w 11218359"/>
                <a:gd name="connsiteY314" fmla="*/ 1699173 h 1699173"/>
                <a:gd name="connsiteX315" fmla="*/ 3601127 w 11218359"/>
                <a:gd name="connsiteY315" fmla="*/ 1699173 h 1699173"/>
                <a:gd name="connsiteX316" fmla="*/ 3612566 w 11218359"/>
                <a:gd name="connsiteY316" fmla="*/ 1699173 h 1699173"/>
                <a:gd name="connsiteX317" fmla="*/ 3624005 w 11218359"/>
                <a:gd name="connsiteY317" fmla="*/ 1699173 h 1699173"/>
                <a:gd name="connsiteX318" fmla="*/ 3635445 w 11218359"/>
                <a:gd name="connsiteY318" fmla="*/ 1699173 h 1699173"/>
                <a:gd name="connsiteX319" fmla="*/ 3646885 w 11218359"/>
                <a:gd name="connsiteY319" fmla="*/ 1699173 h 1699173"/>
                <a:gd name="connsiteX320" fmla="*/ 3658324 w 11218359"/>
                <a:gd name="connsiteY320" fmla="*/ 1699173 h 1699173"/>
                <a:gd name="connsiteX321" fmla="*/ 3669764 w 11218359"/>
                <a:gd name="connsiteY321" fmla="*/ 1699173 h 1699173"/>
                <a:gd name="connsiteX322" fmla="*/ 3681203 w 11218359"/>
                <a:gd name="connsiteY322" fmla="*/ 1699173 h 1699173"/>
                <a:gd name="connsiteX323" fmla="*/ 3692643 w 11218359"/>
                <a:gd name="connsiteY323" fmla="*/ 1699173 h 1699173"/>
                <a:gd name="connsiteX324" fmla="*/ 3704082 w 11218359"/>
                <a:gd name="connsiteY324" fmla="*/ 1699173 h 1699173"/>
                <a:gd name="connsiteX325" fmla="*/ 3715522 w 11218359"/>
                <a:gd name="connsiteY325" fmla="*/ 1699173 h 1699173"/>
                <a:gd name="connsiteX326" fmla="*/ 3726961 w 11218359"/>
                <a:gd name="connsiteY326" fmla="*/ 1699173 h 1699173"/>
                <a:gd name="connsiteX327" fmla="*/ 3738401 w 11218359"/>
                <a:gd name="connsiteY327" fmla="*/ 1699173 h 1699173"/>
                <a:gd name="connsiteX328" fmla="*/ 3749840 w 11218359"/>
                <a:gd name="connsiteY328" fmla="*/ 1699173 h 1699173"/>
                <a:gd name="connsiteX329" fmla="*/ 3761280 w 11218359"/>
                <a:gd name="connsiteY329" fmla="*/ 1699173 h 1699173"/>
                <a:gd name="connsiteX330" fmla="*/ 3772719 w 11218359"/>
                <a:gd name="connsiteY330" fmla="*/ 1699173 h 1699173"/>
                <a:gd name="connsiteX331" fmla="*/ 3784154 w 11218359"/>
                <a:gd name="connsiteY331" fmla="*/ 1699173 h 1699173"/>
                <a:gd name="connsiteX332" fmla="*/ 3795598 w 11218359"/>
                <a:gd name="connsiteY332" fmla="*/ 1699173 h 1699173"/>
                <a:gd name="connsiteX333" fmla="*/ 3807033 w 11218359"/>
                <a:gd name="connsiteY333" fmla="*/ 1699173 h 1699173"/>
                <a:gd name="connsiteX334" fmla="*/ 3818473 w 11218359"/>
                <a:gd name="connsiteY334" fmla="*/ 1699173 h 1699173"/>
                <a:gd name="connsiteX335" fmla="*/ 3829917 w 11218359"/>
                <a:gd name="connsiteY335" fmla="*/ 1699173 h 1699173"/>
                <a:gd name="connsiteX336" fmla="*/ 3841352 w 11218359"/>
                <a:gd name="connsiteY336" fmla="*/ 1699173 h 1699173"/>
                <a:gd name="connsiteX337" fmla="*/ 3852791 w 11218359"/>
                <a:gd name="connsiteY337" fmla="*/ 1699173 h 1699173"/>
                <a:gd name="connsiteX338" fmla="*/ 3864231 w 11218359"/>
                <a:gd name="connsiteY338" fmla="*/ 1699173 h 1699173"/>
                <a:gd name="connsiteX339" fmla="*/ 3875670 w 11218359"/>
                <a:gd name="connsiteY339" fmla="*/ 1699173 h 1699173"/>
                <a:gd name="connsiteX340" fmla="*/ 3887110 w 11218359"/>
                <a:gd name="connsiteY340" fmla="*/ 1699173 h 1699173"/>
                <a:gd name="connsiteX341" fmla="*/ 3898549 w 11218359"/>
                <a:gd name="connsiteY341" fmla="*/ 1699173 h 1699173"/>
                <a:gd name="connsiteX342" fmla="*/ 3909989 w 11218359"/>
                <a:gd name="connsiteY342" fmla="*/ 1699173 h 1699173"/>
                <a:gd name="connsiteX343" fmla="*/ 3921447 w 11218359"/>
                <a:gd name="connsiteY343" fmla="*/ 1699173 h 1699173"/>
                <a:gd name="connsiteX344" fmla="*/ 3932878 w 11218359"/>
                <a:gd name="connsiteY344" fmla="*/ 1699173 h 1699173"/>
                <a:gd name="connsiteX345" fmla="*/ 3944307 w 11218359"/>
                <a:gd name="connsiteY345" fmla="*/ 1699173 h 1699173"/>
                <a:gd name="connsiteX346" fmla="*/ 3955737 w 11218359"/>
                <a:gd name="connsiteY346" fmla="*/ 1699173 h 1699173"/>
                <a:gd name="connsiteX347" fmla="*/ 3967167 w 11218359"/>
                <a:gd name="connsiteY347" fmla="*/ 1699173 h 1699173"/>
                <a:gd name="connsiteX348" fmla="*/ 3978645 w 11218359"/>
                <a:gd name="connsiteY348" fmla="*/ 1699173 h 1699173"/>
                <a:gd name="connsiteX349" fmla="*/ 3990075 w 11218359"/>
                <a:gd name="connsiteY349" fmla="*/ 1699173 h 1699173"/>
                <a:gd name="connsiteX350" fmla="*/ 4001505 w 11218359"/>
                <a:gd name="connsiteY350" fmla="*/ 1699173 h 1699173"/>
                <a:gd name="connsiteX351" fmla="*/ 4012935 w 11218359"/>
                <a:gd name="connsiteY351" fmla="*/ 1699173 h 1699173"/>
                <a:gd name="connsiteX352" fmla="*/ 4024365 w 11218359"/>
                <a:gd name="connsiteY352" fmla="*/ 1699173 h 1699173"/>
                <a:gd name="connsiteX353" fmla="*/ 4035843 w 11218359"/>
                <a:gd name="connsiteY353" fmla="*/ 1699173 h 1699173"/>
                <a:gd name="connsiteX354" fmla="*/ 4047273 w 11218359"/>
                <a:gd name="connsiteY354" fmla="*/ 1699173 h 1699173"/>
                <a:gd name="connsiteX355" fmla="*/ 4058702 w 11218359"/>
                <a:gd name="connsiteY355" fmla="*/ 1699173 h 1699173"/>
                <a:gd name="connsiteX356" fmla="*/ 4070133 w 11218359"/>
                <a:gd name="connsiteY356" fmla="*/ 1699173 h 1699173"/>
                <a:gd name="connsiteX357" fmla="*/ 4081563 w 11218359"/>
                <a:gd name="connsiteY357" fmla="*/ 1699173 h 1699173"/>
                <a:gd name="connsiteX358" fmla="*/ 4093040 w 11218359"/>
                <a:gd name="connsiteY358" fmla="*/ 1699173 h 1699173"/>
                <a:gd name="connsiteX359" fmla="*/ 4104471 w 11218359"/>
                <a:gd name="connsiteY359" fmla="*/ 1699173 h 1699173"/>
                <a:gd name="connsiteX360" fmla="*/ 4115900 w 11218359"/>
                <a:gd name="connsiteY360" fmla="*/ 1699173 h 1699173"/>
                <a:gd name="connsiteX361" fmla="*/ 4127330 w 11218359"/>
                <a:gd name="connsiteY361" fmla="*/ 1699173 h 1699173"/>
                <a:gd name="connsiteX362" fmla="*/ 4138760 w 11218359"/>
                <a:gd name="connsiteY362" fmla="*/ 1699173 h 1699173"/>
                <a:gd name="connsiteX363" fmla="*/ 4150238 w 11218359"/>
                <a:gd name="connsiteY363" fmla="*/ 1699173 h 1699173"/>
                <a:gd name="connsiteX364" fmla="*/ 4161668 w 11218359"/>
                <a:gd name="connsiteY364" fmla="*/ 1699173 h 1699173"/>
                <a:gd name="connsiteX365" fmla="*/ 4173098 w 11218359"/>
                <a:gd name="connsiteY365" fmla="*/ 1699173 h 1699173"/>
                <a:gd name="connsiteX366" fmla="*/ 4184528 w 11218359"/>
                <a:gd name="connsiteY366" fmla="*/ 1699173 h 1699173"/>
                <a:gd name="connsiteX367" fmla="*/ 4195958 w 11218359"/>
                <a:gd name="connsiteY367" fmla="*/ 1699173 h 1699173"/>
                <a:gd name="connsiteX368" fmla="*/ 4207436 w 11218359"/>
                <a:gd name="connsiteY368" fmla="*/ 1699173 h 1699173"/>
                <a:gd name="connsiteX369" fmla="*/ 4218865 w 11218359"/>
                <a:gd name="connsiteY369" fmla="*/ 1699173 h 1699173"/>
                <a:gd name="connsiteX370" fmla="*/ 4230296 w 11218359"/>
                <a:gd name="connsiteY370" fmla="*/ 1699173 h 1699173"/>
                <a:gd name="connsiteX371" fmla="*/ 4241726 w 11218359"/>
                <a:gd name="connsiteY371" fmla="*/ 1699173 h 1699173"/>
                <a:gd name="connsiteX372" fmla="*/ 4253156 w 11218359"/>
                <a:gd name="connsiteY372" fmla="*/ 1699173 h 1699173"/>
                <a:gd name="connsiteX373" fmla="*/ 4264634 w 11218359"/>
                <a:gd name="connsiteY373" fmla="*/ 1699173 h 1699173"/>
                <a:gd name="connsiteX374" fmla="*/ 4276063 w 11218359"/>
                <a:gd name="connsiteY374" fmla="*/ 1699173 h 1699173"/>
                <a:gd name="connsiteX375" fmla="*/ 4287493 w 11218359"/>
                <a:gd name="connsiteY375" fmla="*/ 1699173 h 1699173"/>
                <a:gd name="connsiteX376" fmla="*/ 4298923 w 11218359"/>
                <a:gd name="connsiteY376" fmla="*/ 1699173 h 1699173"/>
                <a:gd name="connsiteX377" fmla="*/ 4310353 w 11218359"/>
                <a:gd name="connsiteY377" fmla="*/ 1699173 h 1699173"/>
                <a:gd name="connsiteX378" fmla="*/ 4321831 w 11218359"/>
                <a:gd name="connsiteY378" fmla="*/ 1699173 h 1699173"/>
                <a:gd name="connsiteX379" fmla="*/ 4333261 w 11218359"/>
                <a:gd name="connsiteY379" fmla="*/ 1699173 h 1699173"/>
                <a:gd name="connsiteX380" fmla="*/ 4344691 w 11218359"/>
                <a:gd name="connsiteY380" fmla="*/ 1699173 h 1699173"/>
                <a:gd name="connsiteX381" fmla="*/ 4356121 w 11218359"/>
                <a:gd name="connsiteY381" fmla="*/ 1699173 h 1699173"/>
                <a:gd name="connsiteX382" fmla="*/ 4367551 w 11218359"/>
                <a:gd name="connsiteY382" fmla="*/ 1699173 h 1699173"/>
                <a:gd name="connsiteX383" fmla="*/ 4379028 w 11218359"/>
                <a:gd name="connsiteY383" fmla="*/ 1699173 h 1699173"/>
                <a:gd name="connsiteX384" fmla="*/ 4390458 w 11218359"/>
                <a:gd name="connsiteY384" fmla="*/ 1699173 h 1699173"/>
                <a:gd name="connsiteX385" fmla="*/ 4401889 w 11218359"/>
                <a:gd name="connsiteY385" fmla="*/ 1699173 h 1699173"/>
                <a:gd name="connsiteX386" fmla="*/ 4413319 w 11218359"/>
                <a:gd name="connsiteY386" fmla="*/ 1699173 h 1699173"/>
                <a:gd name="connsiteX387" fmla="*/ 4424749 w 11218359"/>
                <a:gd name="connsiteY387" fmla="*/ 1699173 h 1699173"/>
                <a:gd name="connsiteX388" fmla="*/ 4436226 w 11218359"/>
                <a:gd name="connsiteY388" fmla="*/ 1699173 h 1699173"/>
                <a:gd name="connsiteX389" fmla="*/ 4447656 w 11218359"/>
                <a:gd name="connsiteY389" fmla="*/ 1699173 h 1699173"/>
                <a:gd name="connsiteX390" fmla="*/ 4459086 w 11218359"/>
                <a:gd name="connsiteY390" fmla="*/ 1699173 h 1699173"/>
                <a:gd name="connsiteX391" fmla="*/ 4470516 w 11218359"/>
                <a:gd name="connsiteY391" fmla="*/ 1699173 h 1699173"/>
                <a:gd name="connsiteX392" fmla="*/ 4481946 w 11218359"/>
                <a:gd name="connsiteY392" fmla="*/ 1699173 h 1699173"/>
                <a:gd name="connsiteX393" fmla="*/ 4493424 w 11218359"/>
                <a:gd name="connsiteY393" fmla="*/ 1699173 h 1699173"/>
                <a:gd name="connsiteX394" fmla="*/ 4504854 w 11218359"/>
                <a:gd name="connsiteY394" fmla="*/ 1699173 h 1699173"/>
                <a:gd name="connsiteX395" fmla="*/ 4516284 w 11218359"/>
                <a:gd name="connsiteY395" fmla="*/ 1699173 h 1699173"/>
                <a:gd name="connsiteX396" fmla="*/ 4527714 w 11218359"/>
                <a:gd name="connsiteY396" fmla="*/ 1699173 h 1699173"/>
                <a:gd name="connsiteX397" fmla="*/ 4539144 w 11218359"/>
                <a:gd name="connsiteY397" fmla="*/ 1699173 h 1699173"/>
                <a:gd name="connsiteX398" fmla="*/ 4550621 w 11218359"/>
                <a:gd name="connsiteY398" fmla="*/ 1699173 h 1699173"/>
                <a:gd name="connsiteX399" fmla="*/ 4562051 w 11218359"/>
                <a:gd name="connsiteY399" fmla="*/ 1699173 h 1699173"/>
                <a:gd name="connsiteX400" fmla="*/ 4573482 w 11218359"/>
                <a:gd name="connsiteY400" fmla="*/ 1699173 h 1699173"/>
                <a:gd name="connsiteX401" fmla="*/ 4584912 w 11218359"/>
                <a:gd name="connsiteY401" fmla="*/ 1699173 h 1699173"/>
                <a:gd name="connsiteX402" fmla="*/ 4596341 w 11218359"/>
                <a:gd name="connsiteY402" fmla="*/ 1699173 h 1699173"/>
                <a:gd name="connsiteX403" fmla="*/ 4607771 w 11218359"/>
                <a:gd name="connsiteY403" fmla="*/ 1699173 h 1699173"/>
                <a:gd name="connsiteX404" fmla="*/ 4619249 w 11218359"/>
                <a:gd name="connsiteY404" fmla="*/ 1699173 h 1699173"/>
                <a:gd name="connsiteX405" fmla="*/ 4630679 w 11218359"/>
                <a:gd name="connsiteY405" fmla="*/ 1699173 h 1699173"/>
                <a:gd name="connsiteX406" fmla="*/ 4642109 w 11218359"/>
                <a:gd name="connsiteY406" fmla="*/ 1699173 h 1699173"/>
                <a:gd name="connsiteX407" fmla="*/ 4653539 w 11218359"/>
                <a:gd name="connsiteY407" fmla="*/ 1699173 h 1699173"/>
                <a:gd name="connsiteX408" fmla="*/ 4664969 w 11218359"/>
                <a:gd name="connsiteY408" fmla="*/ 1699173 h 1699173"/>
                <a:gd name="connsiteX409" fmla="*/ 4676447 w 11218359"/>
                <a:gd name="connsiteY409" fmla="*/ 1699173 h 1699173"/>
                <a:gd name="connsiteX410" fmla="*/ 4687877 w 11218359"/>
                <a:gd name="connsiteY410" fmla="*/ 1699173 h 1699173"/>
                <a:gd name="connsiteX411" fmla="*/ 4699306 w 11218359"/>
                <a:gd name="connsiteY411" fmla="*/ 1699173 h 1699173"/>
                <a:gd name="connsiteX412" fmla="*/ 4710737 w 11218359"/>
                <a:gd name="connsiteY412" fmla="*/ 1699173 h 1699173"/>
                <a:gd name="connsiteX413" fmla="*/ 4722167 w 11218359"/>
                <a:gd name="connsiteY413" fmla="*/ 1699173 h 1699173"/>
                <a:gd name="connsiteX414" fmla="*/ 4733644 w 11218359"/>
                <a:gd name="connsiteY414" fmla="*/ 1699173 h 1699173"/>
                <a:gd name="connsiteX415" fmla="*/ 4745075 w 11218359"/>
                <a:gd name="connsiteY415" fmla="*/ 1699173 h 1699173"/>
                <a:gd name="connsiteX416" fmla="*/ 4756504 w 11218359"/>
                <a:gd name="connsiteY416" fmla="*/ 1699173 h 1699173"/>
                <a:gd name="connsiteX417" fmla="*/ 4767934 w 11218359"/>
                <a:gd name="connsiteY417" fmla="*/ 1699173 h 1699173"/>
                <a:gd name="connsiteX418" fmla="*/ 4779364 w 11218359"/>
                <a:gd name="connsiteY418" fmla="*/ 1699173 h 1699173"/>
                <a:gd name="connsiteX419" fmla="*/ 4790842 w 11218359"/>
                <a:gd name="connsiteY419" fmla="*/ 1699173 h 1699173"/>
                <a:gd name="connsiteX420" fmla="*/ 4802272 w 11218359"/>
                <a:gd name="connsiteY420" fmla="*/ 1699173 h 1699173"/>
                <a:gd name="connsiteX421" fmla="*/ 4813702 w 11218359"/>
                <a:gd name="connsiteY421" fmla="*/ 1699173 h 1699173"/>
                <a:gd name="connsiteX422" fmla="*/ 4825132 w 11218359"/>
                <a:gd name="connsiteY422" fmla="*/ 1699173 h 1699173"/>
                <a:gd name="connsiteX423" fmla="*/ 4836562 w 11218359"/>
                <a:gd name="connsiteY423" fmla="*/ 1699173 h 1699173"/>
                <a:gd name="connsiteX424" fmla="*/ 4848040 w 11218359"/>
                <a:gd name="connsiteY424" fmla="*/ 1699173 h 1699173"/>
                <a:gd name="connsiteX425" fmla="*/ 4859469 w 11218359"/>
                <a:gd name="connsiteY425" fmla="*/ 1699173 h 1699173"/>
                <a:gd name="connsiteX426" fmla="*/ 4870899 w 11218359"/>
                <a:gd name="connsiteY426" fmla="*/ 1699173 h 1699173"/>
                <a:gd name="connsiteX427" fmla="*/ 4882330 w 11218359"/>
                <a:gd name="connsiteY427" fmla="*/ 1699173 h 1699173"/>
                <a:gd name="connsiteX428" fmla="*/ 4893760 w 11218359"/>
                <a:gd name="connsiteY428" fmla="*/ 1699173 h 1699173"/>
                <a:gd name="connsiteX429" fmla="*/ 4905237 w 11218359"/>
                <a:gd name="connsiteY429" fmla="*/ 1699173 h 1699173"/>
                <a:gd name="connsiteX430" fmla="*/ 4916667 w 11218359"/>
                <a:gd name="connsiteY430" fmla="*/ 1699173 h 1699173"/>
                <a:gd name="connsiteX431" fmla="*/ 4928097 w 11218359"/>
                <a:gd name="connsiteY431" fmla="*/ 1699173 h 1699173"/>
                <a:gd name="connsiteX432" fmla="*/ 4939527 w 11218359"/>
                <a:gd name="connsiteY432" fmla="*/ 1699173 h 1699173"/>
                <a:gd name="connsiteX433" fmla="*/ 4950957 w 11218359"/>
                <a:gd name="connsiteY433" fmla="*/ 1699173 h 1699173"/>
                <a:gd name="connsiteX434" fmla="*/ 4962435 w 11218359"/>
                <a:gd name="connsiteY434" fmla="*/ 1699173 h 1699173"/>
                <a:gd name="connsiteX435" fmla="*/ 4973865 w 11218359"/>
                <a:gd name="connsiteY435" fmla="*/ 1699173 h 1699173"/>
                <a:gd name="connsiteX436" fmla="*/ 4985295 w 11218359"/>
                <a:gd name="connsiteY436" fmla="*/ 1699173 h 1699173"/>
                <a:gd name="connsiteX437" fmla="*/ 4996725 w 11218359"/>
                <a:gd name="connsiteY437" fmla="*/ 1699173 h 1699173"/>
                <a:gd name="connsiteX438" fmla="*/ 5008155 w 11218359"/>
                <a:gd name="connsiteY438" fmla="*/ 1699173 h 1699173"/>
                <a:gd name="connsiteX439" fmla="*/ 5019632 w 11218359"/>
                <a:gd name="connsiteY439" fmla="*/ 1699173 h 1699173"/>
                <a:gd name="connsiteX440" fmla="*/ 5031062 w 11218359"/>
                <a:gd name="connsiteY440" fmla="*/ 1699173 h 1699173"/>
                <a:gd name="connsiteX441" fmla="*/ 5042492 w 11218359"/>
                <a:gd name="connsiteY441" fmla="*/ 1699173 h 1699173"/>
                <a:gd name="connsiteX442" fmla="*/ 5053923 w 11218359"/>
                <a:gd name="connsiteY442" fmla="*/ 1699173 h 1699173"/>
                <a:gd name="connsiteX443" fmla="*/ 5065353 w 11218359"/>
                <a:gd name="connsiteY443" fmla="*/ 1699173 h 1699173"/>
                <a:gd name="connsiteX444" fmla="*/ 5076830 w 11218359"/>
                <a:gd name="connsiteY444" fmla="*/ 1699173 h 1699173"/>
                <a:gd name="connsiteX445" fmla="*/ 5088260 w 11218359"/>
                <a:gd name="connsiteY445" fmla="*/ 1699173 h 1699173"/>
                <a:gd name="connsiteX446" fmla="*/ 5099690 w 11218359"/>
                <a:gd name="connsiteY446" fmla="*/ 1699173 h 1699173"/>
                <a:gd name="connsiteX447" fmla="*/ 5111120 w 11218359"/>
                <a:gd name="connsiteY447" fmla="*/ 1699173 h 1699173"/>
                <a:gd name="connsiteX448" fmla="*/ 5122550 w 11218359"/>
                <a:gd name="connsiteY448" fmla="*/ 1699173 h 1699173"/>
                <a:gd name="connsiteX449" fmla="*/ 5134028 w 11218359"/>
                <a:gd name="connsiteY449" fmla="*/ 1699173 h 1699173"/>
                <a:gd name="connsiteX450" fmla="*/ 5145458 w 11218359"/>
                <a:gd name="connsiteY450" fmla="*/ 1699173 h 1699173"/>
                <a:gd name="connsiteX451" fmla="*/ 5156888 w 11218359"/>
                <a:gd name="connsiteY451" fmla="*/ 1699173 h 1699173"/>
                <a:gd name="connsiteX452" fmla="*/ 5168318 w 11218359"/>
                <a:gd name="connsiteY452" fmla="*/ 1699173 h 1699173"/>
                <a:gd name="connsiteX453" fmla="*/ 5179747 w 11218359"/>
                <a:gd name="connsiteY453" fmla="*/ 1699173 h 1699173"/>
                <a:gd name="connsiteX454" fmla="*/ 5191225 w 11218359"/>
                <a:gd name="connsiteY454" fmla="*/ 1699173 h 1699173"/>
                <a:gd name="connsiteX455" fmla="*/ 5202655 w 11218359"/>
                <a:gd name="connsiteY455" fmla="*/ 1699173 h 1699173"/>
                <a:gd name="connsiteX456" fmla="*/ 5214085 w 11218359"/>
                <a:gd name="connsiteY456" fmla="*/ 1699173 h 1699173"/>
                <a:gd name="connsiteX457" fmla="*/ 5225515 w 11218359"/>
                <a:gd name="connsiteY457" fmla="*/ 1699173 h 1699173"/>
                <a:gd name="connsiteX458" fmla="*/ 5236945 w 11218359"/>
                <a:gd name="connsiteY458" fmla="*/ 1699173 h 1699173"/>
                <a:gd name="connsiteX459" fmla="*/ 5248423 w 11218359"/>
                <a:gd name="connsiteY459" fmla="*/ 1699173 h 1699173"/>
                <a:gd name="connsiteX460" fmla="*/ 5259853 w 11218359"/>
                <a:gd name="connsiteY460" fmla="*/ 1699173 h 1699173"/>
                <a:gd name="connsiteX461" fmla="*/ 5271283 w 11218359"/>
                <a:gd name="connsiteY461" fmla="*/ 1699173 h 1699173"/>
                <a:gd name="connsiteX462" fmla="*/ 5282713 w 11218359"/>
                <a:gd name="connsiteY462" fmla="*/ 1699173 h 1699173"/>
                <a:gd name="connsiteX463" fmla="*/ 5294143 w 11218359"/>
                <a:gd name="connsiteY463" fmla="*/ 1699173 h 1699173"/>
                <a:gd name="connsiteX464" fmla="*/ 5305621 w 11218359"/>
                <a:gd name="connsiteY464" fmla="*/ 1699173 h 1699173"/>
                <a:gd name="connsiteX465" fmla="*/ 5317051 w 11218359"/>
                <a:gd name="connsiteY465" fmla="*/ 1699173 h 1699173"/>
                <a:gd name="connsiteX466" fmla="*/ 5328481 w 11218359"/>
                <a:gd name="connsiteY466" fmla="*/ 1699173 h 1699173"/>
                <a:gd name="connsiteX467" fmla="*/ 5339910 w 11218359"/>
                <a:gd name="connsiteY467" fmla="*/ 1699173 h 1699173"/>
                <a:gd name="connsiteX468" fmla="*/ 5351340 w 11218359"/>
                <a:gd name="connsiteY468" fmla="*/ 1699173 h 1699173"/>
                <a:gd name="connsiteX469" fmla="*/ 5362818 w 11218359"/>
                <a:gd name="connsiteY469" fmla="*/ 1699173 h 1699173"/>
                <a:gd name="connsiteX470" fmla="*/ 5374248 w 11218359"/>
                <a:gd name="connsiteY470" fmla="*/ 1699173 h 1699173"/>
                <a:gd name="connsiteX471" fmla="*/ 5385678 w 11218359"/>
                <a:gd name="connsiteY471" fmla="*/ 1699173 h 1699173"/>
                <a:gd name="connsiteX472" fmla="*/ 5397108 w 11218359"/>
                <a:gd name="connsiteY472" fmla="*/ 1699173 h 1699173"/>
                <a:gd name="connsiteX473" fmla="*/ 5408538 w 11218359"/>
                <a:gd name="connsiteY473" fmla="*/ 1699173 h 1699173"/>
                <a:gd name="connsiteX474" fmla="*/ 5420016 w 11218359"/>
                <a:gd name="connsiteY474" fmla="*/ 1699173 h 1699173"/>
                <a:gd name="connsiteX475" fmla="*/ 5431446 w 11218359"/>
                <a:gd name="connsiteY475" fmla="*/ 1699173 h 1699173"/>
                <a:gd name="connsiteX476" fmla="*/ 5442876 w 11218359"/>
                <a:gd name="connsiteY476" fmla="*/ 1699173 h 1699173"/>
                <a:gd name="connsiteX477" fmla="*/ 5454306 w 11218359"/>
                <a:gd name="connsiteY477" fmla="*/ 1699173 h 1699173"/>
                <a:gd name="connsiteX478" fmla="*/ 5465736 w 11218359"/>
                <a:gd name="connsiteY478" fmla="*/ 1699173 h 1699173"/>
                <a:gd name="connsiteX479" fmla="*/ 5477214 w 11218359"/>
                <a:gd name="connsiteY479" fmla="*/ 1699173 h 1699173"/>
                <a:gd name="connsiteX480" fmla="*/ 5488643 w 11218359"/>
                <a:gd name="connsiteY480" fmla="*/ 1699173 h 1699173"/>
                <a:gd name="connsiteX481" fmla="*/ 5500073 w 11218359"/>
                <a:gd name="connsiteY481" fmla="*/ 1699173 h 1699173"/>
                <a:gd name="connsiteX482" fmla="*/ 5511503 w 11218359"/>
                <a:gd name="connsiteY482" fmla="*/ 1699173 h 1699173"/>
                <a:gd name="connsiteX483" fmla="*/ 5522933 w 11218359"/>
                <a:gd name="connsiteY483" fmla="*/ 1699173 h 1699173"/>
                <a:gd name="connsiteX484" fmla="*/ 5534411 w 11218359"/>
                <a:gd name="connsiteY484" fmla="*/ 1699173 h 1699173"/>
                <a:gd name="connsiteX485" fmla="*/ 5545841 w 11218359"/>
                <a:gd name="connsiteY485" fmla="*/ 1699173 h 1699173"/>
                <a:gd name="connsiteX486" fmla="*/ 5557271 w 11218359"/>
                <a:gd name="connsiteY486" fmla="*/ 1699173 h 1699173"/>
                <a:gd name="connsiteX487" fmla="*/ 5568701 w 11218359"/>
                <a:gd name="connsiteY487" fmla="*/ 1699173 h 1699173"/>
                <a:gd name="connsiteX488" fmla="*/ 5580131 w 11218359"/>
                <a:gd name="connsiteY488" fmla="*/ 1699173 h 1699173"/>
                <a:gd name="connsiteX489" fmla="*/ 5591609 w 11218359"/>
                <a:gd name="connsiteY489" fmla="*/ 1699173 h 1699173"/>
                <a:gd name="connsiteX490" fmla="*/ 5603038 w 11218359"/>
                <a:gd name="connsiteY490" fmla="*/ 1699173 h 1699173"/>
                <a:gd name="connsiteX491" fmla="*/ 5614469 w 11218359"/>
                <a:gd name="connsiteY491" fmla="*/ 1699173 h 1699173"/>
                <a:gd name="connsiteX492" fmla="*/ 5625899 w 11218359"/>
                <a:gd name="connsiteY492" fmla="*/ 1699173 h 1699173"/>
                <a:gd name="connsiteX493" fmla="*/ 5637329 w 11218359"/>
                <a:gd name="connsiteY493" fmla="*/ 1699173 h 1699173"/>
                <a:gd name="connsiteX494" fmla="*/ 5648759 w 11218359"/>
                <a:gd name="connsiteY494" fmla="*/ 1699173 h 1699173"/>
                <a:gd name="connsiteX495" fmla="*/ 5660236 w 11218359"/>
                <a:gd name="connsiteY495" fmla="*/ 1699173 h 1699173"/>
                <a:gd name="connsiteX496" fmla="*/ 5671666 w 11218359"/>
                <a:gd name="connsiteY496" fmla="*/ 1699173 h 1699173"/>
                <a:gd name="connsiteX497" fmla="*/ 5683096 w 11218359"/>
                <a:gd name="connsiteY497" fmla="*/ 1699173 h 1699173"/>
                <a:gd name="connsiteX498" fmla="*/ 5694526 w 11218359"/>
                <a:gd name="connsiteY498" fmla="*/ 1699173 h 1699173"/>
                <a:gd name="connsiteX499" fmla="*/ 5705956 w 11218359"/>
                <a:gd name="connsiteY499" fmla="*/ 1699173 h 1699173"/>
                <a:gd name="connsiteX500" fmla="*/ 5717434 w 11218359"/>
                <a:gd name="connsiteY500" fmla="*/ 1699173 h 1699173"/>
                <a:gd name="connsiteX501" fmla="*/ 5728864 w 11218359"/>
                <a:gd name="connsiteY501" fmla="*/ 1699173 h 1699173"/>
                <a:gd name="connsiteX502" fmla="*/ 5740294 w 11218359"/>
                <a:gd name="connsiteY502" fmla="*/ 1699173 h 1699173"/>
                <a:gd name="connsiteX503" fmla="*/ 5751724 w 11218359"/>
                <a:gd name="connsiteY503" fmla="*/ 1699173 h 1699173"/>
                <a:gd name="connsiteX504" fmla="*/ 5763154 w 11218359"/>
                <a:gd name="connsiteY504" fmla="*/ 1699173 h 1699173"/>
                <a:gd name="connsiteX505" fmla="*/ 5774631 w 11218359"/>
                <a:gd name="connsiteY505" fmla="*/ 1699173 h 1699173"/>
                <a:gd name="connsiteX506" fmla="*/ 5786062 w 11218359"/>
                <a:gd name="connsiteY506" fmla="*/ 1699173 h 1699173"/>
                <a:gd name="connsiteX507" fmla="*/ 5797492 w 11218359"/>
                <a:gd name="connsiteY507" fmla="*/ 1699173 h 1699173"/>
                <a:gd name="connsiteX508" fmla="*/ 5808921 w 11218359"/>
                <a:gd name="connsiteY508" fmla="*/ 1699173 h 1699173"/>
                <a:gd name="connsiteX509" fmla="*/ 5820351 w 11218359"/>
                <a:gd name="connsiteY509" fmla="*/ 1699173 h 1699173"/>
                <a:gd name="connsiteX510" fmla="*/ 5831829 w 11218359"/>
                <a:gd name="connsiteY510" fmla="*/ 1699173 h 1699173"/>
                <a:gd name="connsiteX511" fmla="*/ 5843259 w 11218359"/>
                <a:gd name="connsiteY511" fmla="*/ 1699173 h 1699173"/>
                <a:gd name="connsiteX512" fmla="*/ 5854689 w 11218359"/>
                <a:gd name="connsiteY512" fmla="*/ 1699173 h 1699173"/>
                <a:gd name="connsiteX513" fmla="*/ 5866119 w 11218359"/>
                <a:gd name="connsiteY513" fmla="*/ 1699173 h 1699173"/>
                <a:gd name="connsiteX514" fmla="*/ 5877549 w 11218359"/>
                <a:gd name="connsiteY514" fmla="*/ 1699173 h 1699173"/>
                <a:gd name="connsiteX515" fmla="*/ 5889027 w 11218359"/>
                <a:gd name="connsiteY515" fmla="*/ 1699173 h 1699173"/>
                <a:gd name="connsiteX516" fmla="*/ 5900457 w 11218359"/>
                <a:gd name="connsiteY516" fmla="*/ 1699173 h 1699173"/>
                <a:gd name="connsiteX517" fmla="*/ 5911887 w 11218359"/>
                <a:gd name="connsiteY517" fmla="*/ 1699173 h 1699173"/>
                <a:gd name="connsiteX518" fmla="*/ 5923317 w 11218359"/>
                <a:gd name="connsiteY518" fmla="*/ 1699173 h 1699173"/>
                <a:gd name="connsiteX519" fmla="*/ 5934747 w 11218359"/>
                <a:gd name="connsiteY519" fmla="*/ 1699173 h 1699173"/>
                <a:gd name="connsiteX520" fmla="*/ 5946225 w 11218359"/>
                <a:gd name="connsiteY520" fmla="*/ 1699173 h 1699173"/>
                <a:gd name="connsiteX521" fmla="*/ 5957655 w 11218359"/>
                <a:gd name="connsiteY521" fmla="*/ 1699173 h 1699173"/>
                <a:gd name="connsiteX522" fmla="*/ 5969084 w 11218359"/>
                <a:gd name="connsiteY522" fmla="*/ 1699173 h 1699173"/>
                <a:gd name="connsiteX523" fmla="*/ 5980514 w 11218359"/>
                <a:gd name="connsiteY523" fmla="*/ 1699173 h 1699173"/>
                <a:gd name="connsiteX524" fmla="*/ 5991944 w 11218359"/>
                <a:gd name="connsiteY524" fmla="*/ 1699173 h 1699173"/>
                <a:gd name="connsiteX525" fmla="*/ 6003422 w 11218359"/>
                <a:gd name="connsiteY525" fmla="*/ 1699173 h 1699173"/>
                <a:gd name="connsiteX526" fmla="*/ 6014852 w 11218359"/>
                <a:gd name="connsiteY526" fmla="*/ 1699173 h 1699173"/>
                <a:gd name="connsiteX527" fmla="*/ 6026282 w 11218359"/>
                <a:gd name="connsiteY527" fmla="*/ 1699173 h 1699173"/>
                <a:gd name="connsiteX528" fmla="*/ 6037712 w 11218359"/>
                <a:gd name="connsiteY528" fmla="*/ 1699173 h 1699173"/>
                <a:gd name="connsiteX529" fmla="*/ 6049142 w 11218359"/>
                <a:gd name="connsiteY529" fmla="*/ 1699173 h 1699173"/>
                <a:gd name="connsiteX530" fmla="*/ 6060620 w 11218359"/>
                <a:gd name="connsiteY530" fmla="*/ 1699173 h 1699173"/>
                <a:gd name="connsiteX531" fmla="*/ 6072049 w 11218359"/>
                <a:gd name="connsiteY531" fmla="*/ 1699173 h 1699173"/>
                <a:gd name="connsiteX532" fmla="*/ 6083480 w 11218359"/>
                <a:gd name="connsiteY532" fmla="*/ 1699173 h 1699173"/>
                <a:gd name="connsiteX533" fmla="*/ 6094910 w 11218359"/>
                <a:gd name="connsiteY533" fmla="*/ 1699173 h 1699173"/>
                <a:gd name="connsiteX534" fmla="*/ 6106340 w 11218359"/>
                <a:gd name="connsiteY534" fmla="*/ 1699173 h 1699173"/>
                <a:gd name="connsiteX535" fmla="*/ 6117818 w 11218359"/>
                <a:gd name="connsiteY535" fmla="*/ 1699173 h 1699173"/>
                <a:gd name="connsiteX536" fmla="*/ 6129247 w 11218359"/>
                <a:gd name="connsiteY536" fmla="*/ 1699173 h 1699173"/>
                <a:gd name="connsiteX537" fmla="*/ 6140677 w 11218359"/>
                <a:gd name="connsiteY537" fmla="*/ 1699173 h 1699173"/>
                <a:gd name="connsiteX538" fmla="*/ 6152107 w 11218359"/>
                <a:gd name="connsiteY538" fmla="*/ 1699173 h 1699173"/>
                <a:gd name="connsiteX539" fmla="*/ 6163537 w 11218359"/>
                <a:gd name="connsiteY539" fmla="*/ 1699173 h 1699173"/>
                <a:gd name="connsiteX540" fmla="*/ 6175015 w 11218359"/>
                <a:gd name="connsiteY540" fmla="*/ 1699173 h 1699173"/>
                <a:gd name="connsiteX541" fmla="*/ 6186445 w 11218359"/>
                <a:gd name="connsiteY541" fmla="*/ 1699173 h 1699173"/>
                <a:gd name="connsiteX542" fmla="*/ 6197875 w 11218359"/>
                <a:gd name="connsiteY542" fmla="*/ 1699173 h 1699173"/>
                <a:gd name="connsiteX543" fmla="*/ 6209305 w 11218359"/>
                <a:gd name="connsiteY543" fmla="*/ 1699173 h 1699173"/>
                <a:gd name="connsiteX544" fmla="*/ 6220735 w 11218359"/>
                <a:gd name="connsiteY544" fmla="*/ 1699173 h 1699173"/>
                <a:gd name="connsiteX545" fmla="*/ 6232212 w 11218359"/>
                <a:gd name="connsiteY545" fmla="*/ 1699173 h 1699173"/>
                <a:gd name="connsiteX546" fmla="*/ 6243642 w 11218359"/>
                <a:gd name="connsiteY546" fmla="*/ 1699173 h 1699173"/>
                <a:gd name="connsiteX547" fmla="*/ 6255073 w 11218359"/>
                <a:gd name="connsiteY547" fmla="*/ 1699173 h 1699173"/>
                <a:gd name="connsiteX548" fmla="*/ 6266503 w 11218359"/>
                <a:gd name="connsiteY548" fmla="*/ 1699173 h 1699173"/>
                <a:gd name="connsiteX549" fmla="*/ 6277933 w 11218359"/>
                <a:gd name="connsiteY549" fmla="*/ 1699173 h 1699173"/>
                <a:gd name="connsiteX550" fmla="*/ 6289410 w 11218359"/>
                <a:gd name="connsiteY550" fmla="*/ 1699173 h 1699173"/>
                <a:gd name="connsiteX551" fmla="*/ 6300840 w 11218359"/>
                <a:gd name="connsiteY551" fmla="*/ 1699173 h 1699173"/>
                <a:gd name="connsiteX552" fmla="*/ 6312270 w 11218359"/>
                <a:gd name="connsiteY552" fmla="*/ 1699173 h 1699173"/>
                <a:gd name="connsiteX553" fmla="*/ 6323700 w 11218359"/>
                <a:gd name="connsiteY553" fmla="*/ 1699173 h 1699173"/>
                <a:gd name="connsiteX554" fmla="*/ 6335130 w 11218359"/>
                <a:gd name="connsiteY554" fmla="*/ 1699173 h 1699173"/>
                <a:gd name="connsiteX555" fmla="*/ 6346608 w 11218359"/>
                <a:gd name="connsiteY555" fmla="*/ 1699173 h 1699173"/>
                <a:gd name="connsiteX556" fmla="*/ 6358038 w 11218359"/>
                <a:gd name="connsiteY556" fmla="*/ 1699173 h 1699173"/>
                <a:gd name="connsiteX557" fmla="*/ 6369468 w 11218359"/>
                <a:gd name="connsiteY557" fmla="*/ 1699173 h 1699173"/>
                <a:gd name="connsiteX558" fmla="*/ 6380898 w 11218359"/>
                <a:gd name="connsiteY558" fmla="*/ 1699173 h 1699173"/>
                <a:gd name="connsiteX559" fmla="*/ 6392328 w 11218359"/>
                <a:gd name="connsiteY559" fmla="*/ 1699173 h 1699173"/>
                <a:gd name="connsiteX560" fmla="*/ 6403805 w 11218359"/>
                <a:gd name="connsiteY560" fmla="*/ 1699173 h 1699173"/>
                <a:gd name="connsiteX561" fmla="*/ 6415235 w 11218359"/>
                <a:gd name="connsiteY561" fmla="*/ 1699173 h 1699173"/>
                <a:gd name="connsiteX562" fmla="*/ 6426666 w 11218359"/>
                <a:gd name="connsiteY562" fmla="*/ 1699173 h 1699173"/>
                <a:gd name="connsiteX563" fmla="*/ 6438096 w 11218359"/>
                <a:gd name="connsiteY563" fmla="*/ 1699173 h 1699173"/>
                <a:gd name="connsiteX564" fmla="*/ 6449525 w 11218359"/>
                <a:gd name="connsiteY564" fmla="*/ 1699173 h 1699173"/>
                <a:gd name="connsiteX565" fmla="*/ 6461003 w 11218359"/>
                <a:gd name="connsiteY565" fmla="*/ 1699173 h 1699173"/>
                <a:gd name="connsiteX566" fmla="*/ 6472433 w 11218359"/>
                <a:gd name="connsiteY566" fmla="*/ 1699173 h 1699173"/>
                <a:gd name="connsiteX567" fmla="*/ 6483863 w 11218359"/>
                <a:gd name="connsiteY567" fmla="*/ 1699173 h 1699173"/>
                <a:gd name="connsiteX568" fmla="*/ 6495293 w 11218359"/>
                <a:gd name="connsiteY568" fmla="*/ 1699173 h 1699173"/>
                <a:gd name="connsiteX569" fmla="*/ 6506723 w 11218359"/>
                <a:gd name="connsiteY569" fmla="*/ 1699173 h 1699173"/>
                <a:gd name="connsiteX570" fmla="*/ 6518201 w 11218359"/>
                <a:gd name="connsiteY570" fmla="*/ 1699173 h 1699173"/>
                <a:gd name="connsiteX571" fmla="*/ 6529631 w 11218359"/>
                <a:gd name="connsiteY571" fmla="*/ 1699173 h 1699173"/>
                <a:gd name="connsiteX572" fmla="*/ 6541061 w 11218359"/>
                <a:gd name="connsiteY572" fmla="*/ 1699173 h 1699173"/>
                <a:gd name="connsiteX573" fmla="*/ 6552490 w 11218359"/>
                <a:gd name="connsiteY573" fmla="*/ 1699173 h 1699173"/>
                <a:gd name="connsiteX574" fmla="*/ 6563921 w 11218359"/>
                <a:gd name="connsiteY574" fmla="*/ 1699173 h 1699173"/>
                <a:gd name="connsiteX575" fmla="*/ 6575398 w 11218359"/>
                <a:gd name="connsiteY575" fmla="*/ 1699173 h 1699173"/>
                <a:gd name="connsiteX576" fmla="*/ 6586828 w 11218359"/>
                <a:gd name="connsiteY576" fmla="*/ 1699173 h 1699173"/>
                <a:gd name="connsiteX577" fmla="*/ 6598259 w 11218359"/>
                <a:gd name="connsiteY577" fmla="*/ 1699173 h 1699173"/>
                <a:gd name="connsiteX578" fmla="*/ 6609688 w 11218359"/>
                <a:gd name="connsiteY578" fmla="*/ 1699173 h 1699173"/>
                <a:gd name="connsiteX579" fmla="*/ 6621118 w 11218359"/>
                <a:gd name="connsiteY579" fmla="*/ 1699173 h 1699173"/>
                <a:gd name="connsiteX580" fmla="*/ 6632596 w 11218359"/>
                <a:gd name="connsiteY580" fmla="*/ 1699173 h 1699173"/>
                <a:gd name="connsiteX581" fmla="*/ 6644026 w 11218359"/>
                <a:gd name="connsiteY581" fmla="*/ 1699173 h 1699173"/>
                <a:gd name="connsiteX582" fmla="*/ 6655456 w 11218359"/>
                <a:gd name="connsiteY582" fmla="*/ 1699173 h 1699173"/>
                <a:gd name="connsiteX583" fmla="*/ 6666886 w 11218359"/>
                <a:gd name="connsiteY583" fmla="*/ 1699173 h 1699173"/>
                <a:gd name="connsiteX584" fmla="*/ 6678316 w 11218359"/>
                <a:gd name="connsiteY584" fmla="*/ 1603023 h 1699173"/>
                <a:gd name="connsiteX585" fmla="*/ 6689794 w 11218359"/>
                <a:gd name="connsiteY585" fmla="*/ 386109 h 1699173"/>
                <a:gd name="connsiteX586" fmla="*/ 6701224 w 11218359"/>
                <a:gd name="connsiteY586" fmla="*/ 0 h 1699173"/>
                <a:gd name="connsiteX587" fmla="*/ 6712653 w 11218359"/>
                <a:gd name="connsiteY587" fmla="*/ 204320 h 1699173"/>
                <a:gd name="connsiteX588" fmla="*/ 6724083 w 11218359"/>
                <a:gd name="connsiteY588" fmla="*/ 716627 h 1699173"/>
                <a:gd name="connsiteX589" fmla="*/ 6735514 w 11218359"/>
                <a:gd name="connsiteY589" fmla="*/ 784235 h 1699173"/>
                <a:gd name="connsiteX590" fmla="*/ 6746944 w 11218359"/>
                <a:gd name="connsiteY590" fmla="*/ 283949 h 1699173"/>
                <a:gd name="connsiteX591" fmla="*/ 6758421 w 11218359"/>
                <a:gd name="connsiteY591" fmla="*/ 85635 h 1699173"/>
                <a:gd name="connsiteX592" fmla="*/ 6769851 w 11218359"/>
                <a:gd name="connsiteY592" fmla="*/ 491275 h 1699173"/>
                <a:gd name="connsiteX593" fmla="*/ 6781281 w 11218359"/>
                <a:gd name="connsiteY593" fmla="*/ 219346 h 1699173"/>
                <a:gd name="connsiteX594" fmla="*/ 6792711 w 11218359"/>
                <a:gd name="connsiteY594" fmla="*/ 670054 h 1699173"/>
                <a:gd name="connsiteX595" fmla="*/ 6804141 w 11218359"/>
                <a:gd name="connsiteY595" fmla="*/ 931468 h 1699173"/>
                <a:gd name="connsiteX596" fmla="*/ 6815619 w 11218359"/>
                <a:gd name="connsiteY596" fmla="*/ 1068180 h 1699173"/>
                <a:gd name="connsiteX597" fmla="*/ 6827049 w 11218359"/>
                <a:gd name="connsiteY597" fmla="*/ 1569972 h 1699173"/>
                <a:gd name="connsiteX598" fmla="*/ 6838479 w 11218359"/>
                <a:gd name="connsiteY598" fmla="*/ 1684148 h 1699173"/>
                <a:gd name="connsiteX599" fmla="*/ 6849909 w 11218359"/>
                <a:gd name="connsiteY599" fmla="*/ 1699173 h 1699173"/>
                <a:gd name="connsiteX600" fmla="*/ 6861339 w 11218359"/>
                <a:gd name="connsiteY600" fmla="*/ 1699173 h 1699173"/>
                <a:gd name="connsiteX601" fmla="*/ 6872816 w 11218359"/>
                <a:gd name="connsiteY601" fmla="*/ 1693163 h 1699173"/>
                <a:gd name="connsiteX602" fmla="*/ 6884246 w 11218359"/>
                <a:gd name="connsiteY602" fmla="*/ 1699173 h 1699173"/>
                <a:gd name="connsiteX603" fmla="*/ 6895676 w 11218359"/>
                <a:gd name="connsiteY603" fmla="*/ 1699173 h 1699173"/>
                <a:gd name="connsiteX604" fmla="*/ 6907107 w 11218359"/>
                <a:gd name="connsiteY604" fmla="*/ 1699173 h 1699173"/>
                <a:gd name="connsiteX605" fmla="*/ 6918537 w 11218359"/>
                <a:gd name="connsiteY605" fmla="*/ 1699173 h 1699173"/>
                <a:gd name="connsiteX606" fmla="*/ 6930014 w 11218359"/>
                <a:gd name="connsiteY606" fmla="*/ 1699173 h 1699173"/>
                <a:gd name="connsiteX607" fmla="*/ 6941444 w 11218359"/>
                <a:gd name="connsiteY607" fmla="*/ 1699173 h 1699173"/>
                <a:gd name="connsiteX608" fmla="*/ 6952874 w 11218359"/>
                <a:gd name="connsiteY608" fmla="*/ 1699173 h 1699173"/>
                <a:gd name="connsiteX609" fmla="*/ 6964304 w 11218359"/>
                <a:gd name="connsiteY609" fmla="*/ 1699173 h 1699173"/>
                <a:gd name="connsiteX610" fmla="*/ 6975734 w 11218359"/>
                <a:gd name="connsiteY610" fmla="*/ 1699173 h 1699173"/>
                <a:gd name="connsiteX611" fmla="*/ 6987212 w 11218359"/>
                <a:gd name="connsiteY611" fmla="*/ 1699173 h 1699173"/>
                <a:gd name="connsiteX612" fmla="*/ 6998642 w 11218359"/>
                <a:gd name="connsiteY612" fmla="*/ 1699173 h 1699173"/>
                <a:gd name="connsiteX613" fmla="*/ 7010072 w 11218359"/>
                <a:gd name="connsiteY613" fmla="*/ 1699173 h 1699173"/>
                <a:gd name="connsiteX614" fmla="*/ 7021502 w 11218359"/>
                <a:gd name="connsiteY614" fmla="*/ 1699173 h 1699173"/>
                <a:gd name="connsiteX615" fmla="*/ 7032931 w 11218359"/>
                <a:gd name="connsiteY615" fmla="*/ 1699173 h 1699173"/>
                <a:gd name="connsiteX616" fmla="*/ 7044409 w 11218359"/>
                <a:gd name="connsiteY616" fmla="*/ 1699173 h 1699173"/>
                <a:gd name="connsiteX617" fmla="*/ 7055839 w 11218359"/>
                <a:gd name="connsiteY617" fmla="*/ 1699173 h 1699173"/>
                <a:gd name="connsiteX618" fmla="*/ 7067269 w 11218359"/>
                <a:gd name="connsiteY618" fmla="*/ 1699173 h 1699173"/>
                <a:gd name="connsiteX619" fmla="*/ 7078700 w 11218359"/>
                <a:gd name="connsiteY619" fmla="*/ 1699173 h 1699173"/>
                <a:gd name="connsiteX620" fmla="*/ 7090129 w 11218359"/>
                <a:gd name="connsiteY620" fmla="*/ 1699173 h 1699173"/>
                <a:gd name="connsiteX621" fmla="*/ 7101607 w 11218359"/>
                <a:gd name="connsiteY621" fmla="*/ 1699173 h 1699173"/>
                <a:gd name="connsiteX622" fmla="*/ 7113037 w 11218359"/>
                <a:gd name="connsiteY622" fmla="*/ 1699173 h 1699173"/>
                <a:gd name="connsiteX623" fmla="*/ 7124467 w 11218359"/>
                <a:gd name="connsiteY623" fmla="*/ 1699173 h 1699173"/>
                <a:gd name="connsiteX624" fmla="*/ 7135897 w 11218359"/>
                <a:gd name="connsiteY624" fmla="*/ 1699173 h 1699173"/>
                <a:gd name="connsiteX625" fmla="*/ 7147327 w 11218359"/>
                <a:gd name="connsiteY625" fmla="*/ 1699173 h 1699173"/>
                <a:gd name="connsiteX626" fmla="*/ 7158805 w 11218359"/>
                <a:gd name="connsiteY626" fmla="*/ 1699173 h 1699173"/>
                <a:gd name="connsiteX627" fmla="*/ 7170235 w 11218359"/>
                <a:gd name="connsiteY627" fmla="*/ 1699173 h 1699173"/>
                <a:gd name="connsiteX628" fmla="*/ 7181665 w 11218359"/>
                <a:gd name="connsiteY628" fmla="*/ 1699173 h 1699173"/>
                <a:gd name="connsiteX629" fmla="*/ 7193094 w 11218359"/>
                <a:gd name="connsiteY629" fmla="*/ 1699173 h 1699173"/>
                <a:gd name="connsiteX630" fmla="*/ 7204524 w 11218359"/>
                <a:gd name="connsiteY630" fmla="*/ 1699173 h 1699173"/>
                <a:gd name="connsiteX631" fmla="*/ 7216002 w 11218359"/>
                <a:gd name="connsiteY631" fmla="*/ 1699173 h 1699173"/>
                <a:gd name="connsiteX632" fmla="*/ 7227432 w 11218359"/>
                <a:gd name="connsiteY632" fmla="*/ 1699173 h 1699173"/>
                <a:gd name="connsiteX633" fmla="*/ 7238862 w 11218359"/>
                <a:gd name="connsiteY633" fmla="*/ 1699173 h 1699173"/>
                <a:gd name="connsiteX634" fmla="*/ 7250292 w 11218359"/>
                <a:gd name="connsiteY634" fmla="*/ 1699173 h 1699173"/>
                <a:gd name="connsiteX635" fmla="*/ 7261722 w 11218359"/>
                <a:gd name="connsiteY635" fmla="*/ 1699173 h 1699173"/>
                <a:gd name="connsiteX636" fmla="*/ 7273200 w 11218359"/>
                <a:gd name="connsiteY636" fmla="*/ 1699173 h 1699173"/>
                <a:gd name="connsiteX637" fmla="*/ 7284630 w 11218359"/>
                <a:gd name="connsiteY637" fmla="*/ 1699173 h 1699173"/>
                <a:gd name="connsiteX638" fmla="*/ 7296060 w 11218359"/>
                <a:gd name="connsiteY638" fmla="*/ 1699173 h 1699173"/>
                <a:gd name="connsiteX639" fmla="*/ 7307490 w 11218359"/>
                <a:gd name="connsiteY639" fmla="*/ 1699173 h 1699173"/>
                <a:gd name="connsiteX640" fmla="*/ 7318920 w 11218359"/>
                <a:gd name="connsiteY640" fmla="*/ 1699173 h 1699173"/>
                <a:gd name="connsiteX641" fmla="*/ 7330398 w 11218359"/>
                <a:gd name="connsiteY641" fmla="*/ 1699173 h 1699173"/>
                <a:gd name="connsiteX642" fmla="*/ 7341828 w 11218359"/>
                <a:gd name="connsiteY642" fmla="*/ 1699173 h 1699173"/>
                <a:gd name="connsiteX643" fmla="*/ 7353257 w 11218359"/>
                <a:gd name="connsiteY643" fmla="*/ 1699173 h 1699173"/>
                <a:gd name="connsiteX644" fmla="*/ 7364687 w 11218359"/>
                <a:gd name="connsiteY644" fmla="*/ 1699173 h 1699173"/>
                <a:gd name="connsiteX645" fmla="*/ 7376117 w 11218359"/>
                <a:gd name="connsiteY645" fmla="*/ 1699173 h 1699173"/>
                <a:gd name="connsiteX646" fmla="*/ 7387595 w 11218359"/>
                <a:gd name="connsiteY646" fmla="*/ 1699173 h 1699173"/>
                <a:gd name="connsiteX647" fmla="*/ 7399025 w 11218359"/>
                <a:gd name="connsiteY647" fmla="*/ 1699173 h 1699173"/>
                <a:gd name="connsiteX648" fmla="*/ 7410455 w 11218359"/>
                <a:gd name="connsiteY648" fmla="*/ 1699173 h 1699173"/>
                <a:gd name="connsiteX649" fmla="*/ 7421885 w 11218359"/>
                <a:gd name="connsiteY649" fmla="*/ 1699173 h 1699173"/>
                <a:gd name="connsiteX650" fmla="*/ 7433315 w 11218359"/>
                <a:gd name="connsiteY650" fmla="*/ 1699173 h 1699173"/>
                <a:gd name="connsiteX651" fmla="*/ 7444793 w 11218359"/>
                <a:gd name="connsiteY651" fmla="*/ 1699173 h 1699173"/>
                <a:gd name="connsiteX652" fmla="*/ 7456222 w 11218359"/>
                <a:gd name="connsiteY652" fmla="*/ 1699173 h 1699173"/>
                <a:gd name="connsiteX653" fmla="*/ 7467653 w 11218359"/>
                <a:gd name="connsiteY653" fmla="*/ 1699173 h 1699173"/>
                <a:gd name="connsiteX654" fmla="*/ 7479083 w 11218359"/>
                <a:gd name="connsiteY654" fmla="*/ 1699173 h 1699173"/>
                <a:gd name="connsiteX655" fmla="*/ 7490513 w 11218359"/>
                <a:gd name="connsiteY655" fmla="*/ 1699173 h 1699173"/>
                <a:gd name="connsiteX656" fmla="*/ 7501990 w 11218359"/>
                <a:gd name="connsiteY656" fmla="*/ 1699173 h 1699173"/>
                <a:gd name="connsiteX657" fmla="*/ 7513420 w 11218359"/>
                <a:gd name="connsiteY657" fmla="*/ 1699173 h 1699173"/>
                <a:gd name="connsiteX658" fmla="*/ 7524850 w 11218359"/>
                <a:gd name="connsiteY658" fmla="*/ 1699173 h 1699173"/>
                <a:gd name="connsiteX659" fmla="*/ 7536280 w 11218359"/>
                <a:gd name="connsiteY659" fmla="*/ 1699173 h 1699173"/>
                <a:gd name="connsiteX660" fmla="*/ 7547710 w 11218359"/>
                <a:gd name="connsiteY660" fmla="*/ 1699173 h 1699173"/>
                <a:gd name="connsiteX661" fmla="*/ 7559188 w 11218359"/>
                <a:gd name="connsiteY661" fmla="*/ 1699173 h 1699173"/>
                <a:gd name="connsiteX662" fmla="*/ 7570618 w 11218359"/>
                <a:gd name="connsiteY662" fmla="*/ 1699173 h 1699173"/>
                <a:gd name="connsiteX663" fmla="*/ 7582048 w 11218359"/>
                <a:gd name="connsiteY663" fmla="*/ 1699173 h 1699173"/>
                <a:gd name="connsiteX664" fmla="*/ 7593478 w 11218359"/>
                <a:gd name="connsiteY664" fmla="*/ 1699173 h 1699173"/>
                <a:gd name="connsiteX665" fmla="*/ 7604908 w 11218359"/>
                <a:gd name="connsiteY665" fmla="*/ 1699173 h 1699173"/>
                <a:gd name="connsiteX666" fmla="*/ 7616385 w 11218359"/>
                <a:gd name="connsiteY666" fmla="*/ 1699173 h 1699173"/>
                <a:gd name="connsiteX667" fmla="*/ 7627815 w 11218359"/>
                <a:gd name="connsiteY667" fmla="*/ 1699173 h 1699173"/>
                <a:gd name="connsiteX668" fmla="*/ 7639246 w 11218359"/>
                <a:gd name="connsiteY668" fmla="*/ 1699173 h 1699173"/>
                <a:gd name="connsiteX669" fmla="*/ 7650676 w 11218359"/>
                <a:gd name="connsiteY669" fmla="*/ 1699173 h 1699173"/>
                <a:gd name="connsiteX670" fmla="*/ 7662106 w 11218359"/>
                <a:gd name="connsiteY670" fmla="*/ 1699173 h 1699173"/>
                <a:gd name="connsiteX671" fmla="*/ 7673583 w 11218359"/>
                <a:gd name="connsiteY671" fmla="*/ 1699173 h 1699173"/>
                <a:gd name="connsiteX672" fmla="*/ 7685013 w 11218359"/>
                <a:gd name="connsiteY672" fmla="*/ 1699173 h 1699173"/>
                <a:gd name="connsiteX673" fmla="*/ 7696443 w 11218359"/>
                <a:gd name="connsiteY673" fmla="*/ 1699173 h 1699173"/>
                <a:gd name="connsiteX674" fmla="*/ 7707873 w 11218359"/>
                <a:gd name="connsiteY674" fmla="*/ 1699173 h 1699173"/>
                <a:gd name="connsiteX675" fmla="*/ 7719303 w 11218359"/>
                <a:gd name="connsiteY675" fmla="*/ 1699173 h 1699173"/>
                <a:gd name="connsiteX676" fmla="*/ 7730733 w 11218359"/>
                <a:gd name="connsiteY676" fmla="*/ 1699173 h 1699173"/>
                <a:gd name="connsiteX677" fmla="*/ 7742211 w 11218359"/>
                <a:gd name="connsiteY677" fmla="*/ 1699173 h 1699173"/>
                <a:gd name="connsiteX678" fmla="*/ 7753641 w 11218359"/>
                <a:gd name="connsiteY678" fmla="*/ 1699173 h 1699173"/>
                <a:gd name="connsiteX679" fmla="*/ 7765071 w 11218359"/>
                <a:gd name="connsiteY679" fmla="*/ 1699173 h 1699173"/>
                <a:gd name="connsiteX680" fmla="*/ 7776501 w 11218359"/>
                <a:gd name="connsiteY680" fmla="*/ 1699173 h 1699173"/>
                <a:gd name="connsiteX681" fmla="*/ 7787931 w 11218359"/>
                <a:gd name="connsiteY681" fmla="*/ 1699173 h 1699173"/>
                <a:gd name="connsiteX682" fmla="*/ 7799408 w 11218359"/>
                <a:gd name="connsiteY682" fmla="*/ 1699173 h 1699173"/>
                <a:gd name="connsiteX683" fmla="*/ 7810839 w 11218359"/>
                <a:gd name="connsiteY683" fmla="*/ 1699173 h 1699173"/>
                <a:gd name="connsiteX684" fmla="*/ 7822268 w 11218359"/>
                <a:gd name="connsiteY684" fmla="*/ 1699173 h 1699173"/>
                <a:gd name="connsiteX685" fmla="*/ 7833698 w 11218359"/>
                <a:gd name="connsiteY685" fmla="*/ 1699173 h 1699173"/>
                <a:gd name="connsiteX686" fmla="*/ 7845128 w 11218359"/>
                <a:gd name="connsiteY686" fmla="*/ 1699173 h 1699173"/>
                <a:gd name="connsiteX687" fmla="*/ 7856606 w 11218359"/>
                <a:gd name="connsiteY687" fmla="*/ 1699173 h 1699173"/>
                <a:gd name="connsiteX688" fmla="*/ 7868036 w 11218359"/>
                <a:gd name="connsiteY688" fmla="*/ 1699173 h 1699173"/>
                <a:gd name="connsiteX689" fmla="*/ 7879466 w 11218359"/>
                <a:gd name="connsiteY689" fmla="*/ 1699173 h 1699173"/>
                <a:gd name="connsiteX690" fmla="*/ 7890896 w 11218359"/>
                <a:gd name="connsiteY690" fmla="*/ 1699173 h 1699173"/>
                <a:gd name="connsiteX691" fmla="*/ 7902326 w 11218359"/>
                <a:gd name="connsiteY691" fmla="*/ 1699173 h 1699173"/>
                <a:gd name="connsiteX692" fmla="*/ 7913804 w 11218359"/>
                <a:gd name="connsiteY692" fmla="*/ 1699173 h 1699173"/>
                <a:gd name="connsiteX693" fmla="*/ 7925234 w 11218359"/>
                <a:gd name="connsiteY693" fmla="*/ 1699173 h 1699173"/>
                <a:gd name="connsiteX694" fmla="*/ 7936663 w 11218359"/>
                <a:gd name="connsiteY694" fmla="*/ 1699173 h 1699173"/>
                <a:gd name="connsiteX695" fmla="*/ 7948094 w 11218359"/>
                <a:gd name="connsiteY695" fmla="*/ 1699173 h 1699173"/>
                <a:gd name="connsiteX696" fmla="*/ 7959524 w 11218359"/>
                <a:gd name="connsiteY696" fmla="*/ 1699173 h 1699173"/>
                <a:gd name="connsiteX697" fmla="*/ 7971001 w 11218359"/>
                <a:gd name="connsiteY697" fmla="*/ 1699173 h 1699173"/>
                <a:gd name="connsiteX698" fmla="*/ 7982431 w 11218359"/>
                <a:gd name="connsiteY698" fmla="*/ 1699173 h 1699173"/>
                <a:gd name="connsiteX699" fmla="*/ 7993861 w 11218359"/>
                <a:gd name="connsiteY699" fmla="*/ 1699173 h 1699173"/>
                <a:gd name="connsiteX700" fmla="*/ 8005291 w 11218359"/>
                <a:gd name="connsiteY700" fmla="*/ 1699173 h 1699173"/>
                <a:gd name="connsiteX701" fmla="*/ 8016721 w 11218359"/>
                <a:gd name="connsiteY701" fmla="*/ 1699173 h 1699173"/>
                <a:gd name="connsiteX702" fmla="*/ 8028199 w 11218359"/>
                <a:gd name="connsiteY702" fmla="*/ 1699173 h 1699173"/>
                <a:gd name="connsiteX703" fmla="*/ 8039629 w 11218359"/>
                <a:gd name="connsiteY703" fmla="*/ 1699173 h 1699173"/>
                <a:gd name="connsiteX704" fmla="*/ 8051059 w 11218359"/>
                <a:gd name="connsiteY704" fmla="*/ 1699173 h 1699173"/>
                <a:gd name="connsiteX705" fmla="*/ 8062489 w 11218359"/>
                <a:gd name="connsiteY705" fmla="*/ 1699173 h 1699173"/>
                <a:gd name="connsiteX706" fmla="*/ 8073919 w 11218359"/>
                <a:gd name="connsiteY706" fmla="*/ 1699173 h 1699173"/>
                <a:gd name="connsiteX707" fmla="*/ 8085396 w 11218359"/>
                <a:gd name="connsiteY707" fmla="*/ 1699173 h 1699173"/>
                <a:gd name="connsiteX708" fmla="*/ 8096826 w 11218359"/>
                <a:gd name="connsiteY708" fmla="*/ 1699173 h 1699173"/>
                <a:gd name="connsiteX709" fmla="*/ 8108256 w 11218359"/>
                <a:gd name="connsiteY709" fmla="*/ 1699173 h 1699173"/>
                <a:gd name="connsiteX710" fmla="*/ 8119687 w 11218359"/>
                <a:gd name="connsiteY710" fmla="*/ 1699173 h 1699173"/>
                <a:gd name="connsiteX711" fmla="*/ 8131117 w 11218359"/>
                <a:gd name="connsiteY711" fmla="*/ 1699173 h 1699173"/>
                <a:gd name="connsiteX712" fmla="*/ 8142594 w 11218359"/>
                <a:gd name="connsiteY712" fmla="*/ 1699173 h 1699173"/>
                <a:gd name="connsiteX713" fmla="*/ 8154024 w 11218359"/>
                <a:gd name="connsiteY713" fmla="*/ 1699173 h 1699173"/>
                <a:gd name="connsiteX714" fmla="*/ 8165454 w 11218359"/>
                <a:gd name="connsiteY714" fmla="*/ 1699173 h 1699173"/>
                <a:gd name="connsiteX715" fmla="*/ 8176884 w 11218359"/>
                <a:gd name="connsiteY715" fmla="*/ 1699173 h 1699173"/>
                <a:gd name="connsiteX716" fmla="*/ 8188314 w 11218359"/>
                <a:gd name="connsiteY716" fmla="*/ 1699173 h 1699173"/>
                <a:gd name="connsiteX717" fmla="*/ 8199792 w 11218359"/>
                <a:gd name="connsiteY717" fmla="*/ 1699173 h 1699173"/>
                <a:gd name="connsiteX718" fmla="*/ 8211222 w 11218359"/>
                <a:gd name="connsiteY718" fmla="*/ 1699173 h 1699173"/>
                <a:gd name="connsiteX719" fmla="*/ 8222652 w 11218359"/>
                <a:gd name="connsiteY719" fmla="*/ 1699173 h 1699173"/>
                <a:gd name="connsiteX720" fmla="*/ 8234082 w 11218359"/>
                <a:gd name="connsiteY720" fmla="*/ 1699173 h 1699173"/>
                <a:gd name="connsiteX721" fmla="*/ 8245512 w 11218359"/>
                <a:gd name="connsiteY721" fmla="*/ 1699173 h 1699173"/>
                <a:gd name="connsiteX722" fmla="*/ 8256989 w 11218359"/>
                <a:gd name="connsiteY722" fmla="*/ 1699173 h 1699173"/>
                <a:gd name="connsiteX723" fmla="*/ 8268419 w 11218359"/>
                <a:gd name="connsiteY723" fmla="*/ 1699173 h 1699173"/>
                <a:gd name="connsiteX724" fmla="*/ 8279850 w 11218359"/>
                <a:gd name="connsiteY724" fmla="*/ 1699173 h 1699173"/>
                <a:gd name="connsiteX725" fmla="*/ 8291280 w 11218359"/>
                <a:gd name="connsiteY725" fmla="*/ 1699173 h 1699173"/>
                <a:gd name="connsiteX726" fmla="*/ 8302709 w 11218359"/>
                <a:gd name="connsiteY726" fmla="*/ 1699173 h 1699173"/>
                <a:gd name="connsiteX727" fmla="*/ 8314187 w 11218359"/>
                <a:gd name="connsiteY727" fmla="*/ 1699173 h 1699173"/>
                <a:gd name="connsiteX728" fmla="*/ 8325617 w 11218359"/>
                <a:gd name="connsiteY728" fmla="*/ 1699173 h 1699173"/>
                <a:gd name="connsiteX729" fmla="*/ 8337047 w 11218359"/>
                <a:gd name="connsiteY729" fmla="*/ 1699173 h 1699173"/>
                <a:gd name="connsiteX730" fmla="*/ 8348477 w 11218359"/>
                <a:gd name="connsiteY730" fmla="*/ 1699173 h 1699173"/>
                <a:gd name="connsiteX731" fmla="*/ 8359907 w 11218359"/>
                <a:gd name="connsiteY731" fmla="*/ 1699173 h 1699173"/>
                <a:gd name="connsiteX732" fmla="*/ 8371385 w 11218359"/>
                <a:gd name="connsiteY732" fmla="*/ 1699173 h 1699173"/>
                <a:gd name="connsiteX733" fmla="*/ 8382815 w 11218359"/>
                <a:gd name="connsiteY733" fmla="*/ 1699173 h 1699173"/>
                <a:gd name="connsiteX734" fmla="*/ 8394245 w 11218359"/>
                <a:gd name="connsiteY734" fmla="*/ 1699173 h 1699173"/>
                <a:gd name="connsiteX735" fmla="*/ 8405674 w 11218359"/>
                <a:gd name="connsiteY735" fmla="*/ 1699173 h 1699173"/>
                <a:gd name="connsiteX736" fmla="*/ 8417104 w 11218359"/>
                <a:gd name="connsiteY736" fmla="*/ 1699173 h 1699173"/>
                <a:gd name="connsiteX737" fmla="*/ 8428582 w 11218359"/>
                <a:gd name="connsiteY737" fmla="*/ 1699173 h 1699173"/>
                <a:gd name="connsiteX738" fmla="*/ 8440012 w 11218359"/>
                <a:gd name="connsiteY738" fmla="*/ 1699173 h 1699173"/>
                <a:gd name="connsiteX739" fmla="*/ 8451442 w 11218359"/>
                <a:gd name="connsiteY739" fmla="*/ 1699173 h 1699173"/>
                <a:gd name="connsiteX740" fmla="*/ 8462872 w 11218359"/>
                <a:gd name="connsiteY740" fmla="*/ 1699173 h 1699173"/>
                <a:gd name="connsiteX741" fmla="*/ 8474302 w 11218359"/>
                <a:gd name="connsiteY741" fmla="*/ 1699173 h 1699173"/>
                <a:gd name="connsiteX742" fmla="*/ 8485780 w 11218359"/>
                <a:gd name="connsiteY742" fmla="*/ 1699173 h 1699173"/>
                <a:gd name="connsiteX743" fmla="*/ 8497210 w 11218359"/>
                <a:gd name="connsiteY743" fmla="*/ 1699173 h 1699173"/>
                <a:gd name="connsiteX744" fmla="*/ 8508640 w 11218359"/>
                <a:gd name="connsiteY744" fmla="*/ 1699173 h 1699173"/>
                <a:gd name="connsiteX745" fmla="*/ 8520069 w 11218359"/>
                <a:gd name="connsiteY745" fmla="*/ 1699173 h 1699173"/>
                <a:gd name="connsiteX746" fmla="*/ 8531500 w 11218359"/>
                <a:gd name="connsiteY746" fmla="*/ 1699173 h 1699173"/>
                <a:gd name="connsiteX747" fmla="*/ 8542977 w 11218359"/>
                <a:gd name="connsiteY747" fmla="*/ 1699173 h 1699173"/>
                <a:gd name="connsiteX748" fmla="*/ 8554407 w 11218359"/>
                <a:gd name="connsiteY748" fmla="*/ 1699173 h 1699173"/>
                <a:gd name="connsiteX749" fmla="*/ 8565837 w 11218359"/>
                <a:gd name="connsiteY749" fmla="*/ 1699173 h 1699173"/>
                <a:gd name="connsiteX750" fmla="*/ 8577267 w 11218359"/>
                <a:gd name="connsiteY750" fmla="*/ 1699173 h 1699173"/>
                <a:gd name="connsiteX751" fmla="*/ 8588697 w 11218359"/>
                <a:gd name="connsiteY751" fmla="*/ 1699173 h 1699173"/>
                <a:gd name="connsiteX752" fmla="*/ 8600175 w 11218359"/>
                <a:gd name="connsiteY752" fmla="*/ 1699173 h 1699173"/>
                <a:gd name="connsiteX753" fmla="*/ 8611605 w 11218359"/>
                <a:gd name="connsiteY753" fmla="*/ 1699173 h 1699173"/>
                <a:gd name="connsiteX754" fmla="*/ 8623035 w 11218359"/>
                <a:gd name="connsiteY754" fmla="*/ 1699173 h 1699173"/>
                <a:gd name="connsiteX755" fmla="*/ 8634465 w 11218359"/>
                <a:gd name="connsiteY755" fmla="*/ 1699173 h 1699173"/>
                <a:gd name="connsiteX756" fmla="*/ 8645895 w 11218359"/>
                <a:gd name="connsiteY756" fmla="*/ 1699173 h 1699173"/>
                <a:gd name="connsiteX757" fmla="*/ 8657373 w 11218359"/>
                <a:gd name="connsiteY757" fmla="*/ 1699173 h 1699173"/>
                <a:gd name="connsiteX758" fmla="*/ 8668802 w 11218359"/>
                <a:gd name="connsiteY758" fmla="*/ 1699173 h 1699173"/>
                <a:gd name="connsiteX759" fmla="*/ 8680232 w 11218359"/>
                <a:gd name="connsiteY759" fmla="*/ 1699173 h 1699173"/>
                <a:gd name="connsiteX760" fmla="*/ 8691662 w 11218359"/>
                <a:gd name="connsiteY760" fmla="*/ 1699173 h 1699173"/>
                <a:gd name="connsiteX761" fmla="*/ 8703093 w 11218359"/>
                <a:gd name="connsiteY761" fmla="*/ 1699173 h 1699173"/>
                <a:gd name="connsiteX762" fmla="*/ 8714570 w 11218359"/>
                <a:gd name="connsiteY762" fmla="*/ 1699173 h 1699173"/>
                <a:gd name="connsiteX763" fmla="*/ 8726000 w 11218359"/>
                <a:gd name="connsiteY763" fmla="*/ 1699173 h 1699173"/>
                <a:gd name="connsiteX764" fmla="*/ 8737430 w 11218359"/>
                <a:gd name="connsiteY764" fmla="*/ 1699173 h 1699173"/>
                <a:gd name="connsiteX765" fmla="*/ 8748860 w 11218359"/>
                <a:gd name="connsiteY765" fmla="*/ 1699173 h 1699173"/>
                <a:gd name="connsiteX766" fmla="*/ 8760290 w 11218359"/>
                <a:gd name="connsiteY766" fmla="*/ 1699173 h 1699173"/>
                <a:gd name="connsiteX767" fmla="*/ 8771768 w 11218359"/>
                <a:gd name="connsiteY767" fmla="*/ 1699173 h 1699173"/>
                <a:gd name="connsiteX768" fmla="*/ 8783198 w 11218359"/>
                <a:gd name="connsiteY768" fmla="*/ 1699173 h 1699173"/>
                <a:gd name="connsiteX769" fmla="*/ 8794628 w 11218359"/>
                <a:gd name="connsiteY769" fmla="*/ 1699173 h 1699173"/>
                <a:gd name="connsiteX770" fmla="*/ 8806058 w 11218359"/>
                <a:gd name="connsiteY770" fmla="*/ 1699173 h 1699173"/>
                <a:gd name="connsiteX771" fmla="*/ 8817488 w 11218359"/>
                <a:gd name="connsiteY771" fmla="*/ 1699173 h 1699173"/>
                <a:gd name="connsiteX772" fmla="*/ 8828918 w 11218359"/>
                <a:gd name="connsiteY772" fmla="*/ 1699173 h 1699173"/>
                <a:gd name="connsiteX773" fmla="*/ 8840395 w 11218359"/>
                <a:gd name="connsiteY773" fmla="*/ 1699173 h 1699173"/>
                <a:gd name="connsiteX774" fmla="*/ 8851825 w 11218359"/>
                <a:gd name="connsiteY774" fmla="*/ 1699173 h 1699173"/>
                <a:gd name="connsiteX775" fmla="*/ 8863256 w 11218359"/>
                <a:gd name="connsiteY775" fmla="*/ 1699173 h 1699173"/>
                <a:gd name="connsiteX776" fmla="*/ 8874686 w 11218359"/>
                <a:gd name="connsiteY776" fmla="*/ 1699173 h 1699173"/>
                <a:gd name="connsiteX777" fmla="*/ 8886115 w 11218359"/>
                <a:gd name="connsiteY777" fmla="*/ 1699173 h 1699173"/>
                <a:gd name="connsiteX778" fmla="*/ 8897593 w 11218359"/>
                <a:gd name="connsiteY778" fmla="*/ 1699173 h 1699173"/>
                <a:gd name="connsiteX779" fmla="*/ 8909022 w 11218359"/>
                <a:gd name="connsiteY779" fmla="*/ 1699173 h 1699173"/>
                <a:gd name="connsiteX780" fmla="*/ 8920453 w 11218359"/>
                <a:gd name="connsiteY780" fmla="*/ 1699173 h 1699173"/>
                <a:gd name="connsiteX781" fmla="*/ 8931883 w 11218359"/>
                <a:gd name="connsiteY781" fmla="*/ 1699173 h 1699173"/>
                <a:gd name="connsiteX782" fmla="*/ 8943313 w 11218359"/>
                <a:gd name="connsiteY782" fmla="*/ 1699173 h 1699173"/>
                <a:gd name="connsiteX783" fmla="*/ 8954791 w 11218359"/>
                <a:gd name="connsiteY783" fmla="*/ 1699173 h 1699173"/>
                <a:gd name="connsiteX784" fmla="*/ 8966220 w 11218359"/>
                <a:gd name="connsiteY784" fmla="*/ 1699173 h 1699173"/>
                <a:gd name="connsiteX785" fmla="*/ 8977651 w 11218359"/>
                <a:gd name="connsiteY785" fmla="*/ 1699173 h 1699173"/>
                <a:gd name="connsiteX786" fmla="*/ 8989080 w 11218359"/>
                <a:gd name="connsiteY786" fmla="*/ 1699173 h 1699173"/>
                <a:gd name="connsiteX787" fmla="*/ 9000511 w 11218359"/>
                <a:gd name="connsiteY787" fmla="*/ 1699173 h 1699173"/>
                <a:gd name="connsiteX788" fmla="*/ 9011988 w 11218359"/>
                <a:gd name="connsiteY788" fmla="*/ 1699173 h 1699173"/>
                <a:gd name="connsiteX789" fmla="*/ 9023418 w 11218359"/>
                <a:gd name="connsiteY789" fmla="*/ 1699173 h 1699173"/>
                <a:gd name="connsiteX790" fmla="*/ 9034849 w 11218359"/>
                <a:gd name="connsiteY790" fmla="*/ 1699173 h 1699173"/>
                <a:gd name="connsiteX791" fmla="*/ 9046278 w 11218359"/>
                <a:gd name="connsiteY791" fmla="*/ 1699173 h 1699173"/>
                <a:gd name="connsiteX792" fmla="*/ 9057709 w 11218359"/>
                <a:gd name="connsiteY792" fmla="*/ 1699173 h 1699173"/>
                <a:gd name="connsiteX793" fmla="*/ 9069186 w 11218359"/>
                <a:gd name="connsiteY793" fmla="*/ 1699173 h 1699173"/>
                <a:gd name="connsiteX794" fmla="*/ 9080615 w 11218359"/>
                <a:gd name="connsiteY794" fmla="*/ 1699173 h 1699173"/>
                <a:gd name="connsiteX795" fmla="*/ 9092046 w 11218359"/>
                <a:gd name="connsiteY795" fmla="*/ 1699173 h 1699173"/>
                <a:gd name="connsiteX796" fmla="*/ 9103476 w 11218359"/>
                <a:gd name="connsiteY796" fmla="*/ 1699173 h 1699173"/>
                <a:gd name="connsiteX797" fmla="*/ 9114906 w 11218359"/>
                <a:gd name="connsiteY797" fmla="*/ 1699173 h 1699173"/>
                <a:gd name="connsiteX798" fmla="*/ 9126384 w 11218359"/>
                <a:gd name="connsiteY798" fmla="*/ 1699173 h 1699173"/>
                <a:gd name="connsiteX799" fmla="*/ 9137813 w 11218359"/>
                <a:gd name="connsiteY799" fmla="*/ 1699173 h 1699173"/>
                <a:gd name="connsiteX800" fmla="*/ 9149244 w 11218359"/>
                <a:gd name="connsiteY800" fmla="*/ 1699173 h 1699173"/>
                <a:gd name="connsiteX801" fmla="*/ 9160673 w 11218359"/>
                <a:gd name="connsiteY801" fmla="*/ 1699173 h 1699173"/>
                <a:gd name="connsiteX802" fmla="*/ 9172104 w 11218359"/>
                <a:gd name="connsiteY802" fmla="*/ 1699173 h 1699173"/>
                <a:gd name="connsiteX803" fmla="*/ 9183581 w 11218359"/>
                <a:gd name="connsiteY803" fmla="*/ 1699173 h 1699173"/>
                <a:gd name="connsiteX804" fmla="*/ 9195011 w 11218359"/>
                <a:gd name="connsiteY804" fmla="*/ 1699173 h 1699173"/>
                <a:gd name="connsiteX805" fmla="*/ 9206442 w 11218359"/>
                <a:gd name="connsiteY805" fmla="*/ 1699173 h 1699173"/>
                <a:gd name="connsiteX806" fmla="*/ 9217871 w 11218359"/>
                <a:gd name="connsiteY806" fmla="*/ 1699173 h 1699173"/>
                <a:gd name="connsiteX807" fmla="*/ 9229301 w 11218359"/>
                <a:gd name="connsiteY807" fmla="*/ 1699173 h 1699173"/>
                <a:gd name="connsiteX808" fmla="*/ 9240779 w 11218359"/>
                <a:gd name="connsiteY808" fmla="*/ 1699173 h 1699173"/>
                <a:gd name="connsiteX809" fmla="*/ 9252209 w 11218359"/>
                <a:gd name="connsiteY809" fmla="*/ 1699173 h 1699173"/>
                <a:gd name="connsiteX810" fmla="*/ 9263639 w 11218359"/>
                <a:gd name="connsiteY810" fmla="*/ 1699173 h 1699173"/>
                <a:gd name="connsiteX811" fmla="*/ 9275069 w 11218359"/>
                <a:gd name="connsiteY811" fmla="*/ 1699173 h 1699173"/>
                <a:gd name="connsiteX812" fmla="*/ 9286498 w 11218359"/>
                <a:gd name="connsiteY812" fmla="*/ 1699173 h 1699173"/>
                <a:gd name="connsiteX813" fmla="*/ 9297977 w 11218359"/>
                <a:gd name="connsiteY813" fmla="*/ 1699173 h 1699173"/>
                <a:gd name="connsiteX814" fmla="*/ 9309406 w 11218359"/>
                <a:gd name="connsiteY814" fmla="*/ 1699173 h 1699173"/>
                <a:gd name="connsiteX815" fmla="*/ 9320837 w 11218359"/>
                <a:gd name="connsiteY815" fmla="*/ 1699173 h 1699173"/>
                <a:gd name="connsiteX816" fmla="*/ 9332266 w 11218359"/>
                <a:gd name="connsiteY816" fmla="*/ 1699173 h 1699173"/>
                <a:gd name="connsiteX817" fmla="*/ 9343696 w 11218359"/>
                <a:gd name="connsiteY817" fmla="*/ 1699173 h 1699173"/>
                <a:gd name="connsiteX818" fmla="*/ 9355174 w 11218359"/>
                <a:gd name="connsiteY818" fmla="*/ 1699173 h 1699173"/>
                <a:gd name="connsiteX819" fmla="*/ 9366604 w 11218359"/>
                <a:gd name="connsiteY819" fmla="*/ 1699173 h 1699173"/>
                <a:gd name="connsiteX820" fmla="*/ 9378035 w 11218359"/>
                <a:gd name="connsiteY820" fmla="*/ 1699173 h 1699173"/>
                <a:gd name="connsiteX821" fmla="*/ 9389464 w 11218359"/>
                <a:gd name="connsiteY821" fmla="*/ 1699173 h 1699173"/>
                <a:gd name="connsiteX822" fmla="*/ 9400894 w 11218359"/>
                <a:gd name="connsiteY822" fmla="*/ 1699173 h 1699173"/>
                <a:gd name="connsiteX823" fmla="*/ 9412372 w 11218359"/>
                <a:gd name="connsiteY823" fmla="*/ 1699173 h 1699173"/>
                <a:gd name="connsiteX824" fmla="*/ 9423802 w 11218359"/>
                <a:gd name="connsiteY824" fmla="*/ 1699173 h 1699173"/>
                <a:gd name="connsiteX825" fmla="*/ 9435232 w 11218359"/>
                <a:gd name="connsiteY825" fmla="*/ 1699173 h 1699173"/>
                <a:gd name="connsiteX826" fmla="*/ 9446662 w 11218359"/>
                <a:gd name="connsiteY826" fmla="*/ 1699173 h 1699173"/>
                <a:gd name="connsiteX827" fmla="*/ 9458091 w 11218359"/>
                <a:gd name="connsiteY827" fmla="*/ 1699173 h 1699173"/>
                <a:gd name="connsiteX828" fmla="*/ 9469570 w 11218359"/>
                <a:gd name="connsiteY828" fmla="*/ 1699173 h 1699173"/>
                <a:gd name="connsiteX829" fmla="*/ 9480999 w 11218359"/>
                <a:gd name="connsiteY829" fmla="*/ 1699173 h 1699173"/>
                <a:gd name="connsiteX830" fmla="*/ 9492429 w 11218359"/>
                <a:gd name="connsiteY830" fmla="*/ 1699173 h 1699173"/>
                <a:gd name="connsiteX831" fmla="*/ 9503859 w 11218359"/>
                <a:gd name="connsiteY831" fmla="*/ 1699173 h 1699173"/>
                <a:gd name="connsiteX832" fmla="*/ 9515289 w 11218359"/>
                <a:gd name="connsiteY832" fmla="*/ 1699173 h 1699173"/>
                <a:gd name="connsiteX833" fmla="*/ 9526767 w 11218359"/>
                <a:gd name="connsiteY833" fmla="*/ 1699173 h 1699173"/>
                <a:gd name="connsiteX834" fmla="*/ 9538197 w 11218359"/>
                <a:gd name="connsiteY834" fmla="*/ 1699173 h 1699173"/>
                <a:gd name="connsiteX835" fmla="*/ 9549626 w 11218359"/>
                <a:gd name="connsiteY835" fmla="*/ 1699173 h 1699173"/>
                <a:gd name="connsiteX836" fmla="*/ 9561057 w 11218359"/>
                <a:gd name="connsiteY836" fmla="*/ 1699173 h 1699173"/>
                <a:gd name="connsiteX837" fmla="*/ 9572487 w 11218359"/>
                <a:gd name="connsiteY837" fmla="*/ 1699173 h 1699173"/>
                <a:gd name="connsiteX838" fmla="*/ 9583965 w 11218359"/>
                <a:gd name="connsiteY838" fmla="*/ 1699173 h 1699173"/>
                <a:gd name="connsiteX839" fmla="*/ 9595395 w 11218359"/>
                <a:gd name="connsiteY839" fmla="*/ 1699173 h 1699173"/>
                <a:gd name="connsiteX840" fmla="*/ 9606824 w 11218359"/>
                <a:gd name="connsiteY840" fmla="*/ 1699173 h 1699173"/>
                <a:gd name="connsiteX841" fmla="*/ 9618255 w 11218359"/>
                <a:gd name="connsiteY841" fmla="*/ 1699173 h 1699173"/>
                <a:gd name="connsiteX842" fmla="*/ 9629684 w 11218359"/>
                <a:gd name="connsiteY842" fmla="*/ 1699173 h 1699173"/>
                <a:gd name="connsiteX843" fmla="*/ 9641163 w 11218359"/>
                <a:gd name="connsiteY843" fmla="*/ 1699173 h 1699173"/>
                <a:gd name="connsiteX844" fmla="*/ 9652592 w 11218359"/>
                <a:gd name="connsiteY844" fmla="*/ 1699173 h 1699173"/>
                <a:gd name="connsiteX845" fmla="*/ 9664022 w 11218359"/>
                <a:gd name="connsiteY845" fmla="*/ 1699173 h 1699173"/>
                <a:gd name="connsiteX846" fmla="*/ 9675452 w 11218359"/>
                <a:gd name="connsiteY846" fmla="*/ 1699173 h 1699173"/>
                <a:gd name="connsiteX847" fmla="*/ 9686882 w 11218359"/>
                <a:gd name="connsiteY847" fmla="*/ 1699173 h 1699173"/>
                <a:gd name="connsiteX848" fmla="*/ 9698360 w 11218359"/>
                <a:gd name="connsiteY848" fmla="*/ 1699173 h 1699173"/>
                <a:gd name="connsiteX849" fmla="*/ 9709790 w 11218359"/>
                <a:gd name="connsiteY849" fmla="*/ 1699173 h 1699173"/>
                <a:gd name="connsiteX850" fmla="*/ 9721219 w 11218359"/>
                <a:gd name="connsiteY850" fmla="*/ 1699173 h 1699173"/>
                <a:gd name="connsiteX851" fmla="*/ 9732650 w 11218359"/>
                <a:gd name="connsiteY851" fmla="*/ 1699173 h 1699173"/>
                <a:gd name="connsiteX852" fmla="*/ 9744080 w 11218359"/>
                <a:gd name="connsiteY852" fmla="*/ 1699173 h 1699173"/>
                <a:gd name="connsiteX853" fmla="*/ 9755557 w 11218359"/>
                <a:gd name="connsiteY853" fmla="*/ 1699173 h 1699173"/>
                <a:gd name="connsiteX854" fmla="*/ 9766988 w 11218359"/>
                <a:gd name="connsiteY854" fmla="*/ 1699173 h 1699173"/>
                <a:gd name="connsiteX855" fmla="*/ 9778417 w 11218359"/>
                <a:gd name="connsiteY855" fmla="*/ 1699173 h 1699173"/>
                <a:gd name="connsiteX856" fmla="*/ 9789848 w 11218359"/>
                <a:gd name="connsiteY856" fmla="*/ 1699173 h 1699173"/>
                <a:gd name="connsiteX857" fmla="*/ 9801277 w 11218359"/>
                <a:gd name="connsiteY857" fmla="*/ 1699173 h 1699173"/>
                <a:gd name="connsiteX858" fmla="*/ 9812755 w 11218359"/>
                <a:gd name="connsiteY858" fmla="*/ 1699173 h 1699173"/>
                <a:gd name="connsiteX859" fmla="*/ 9824185 w 11218359"/>
                <a:gd name="connsiteY859" fmla="*/ 1699173 h 1699173"/>
                <a:gd name="connsiteX860" fmla="*/ 9835615 w 11218359"/>
                <a:gd name="connsiteY860" fmla="*/ 1699173 h 1699173"/>
                <a:gd name="connsiteX861" fmla="*/ 9847045 w 11218359"/>
                <a:gd name="connsiteY861" fmla="*/ 1699173 h 1699173"/>
                <a:gd name="connsiteX862" fmla="*/ 9858475 w 11218359"/>
                <a:gd name="connsiteY862" fmla="*/ 1699173 h 1699173"/>
                <a:gd name="connsiteX863" fmla="*/ 9869952 w 11218359"/>
                <a:gd name="connsiteY863" fmla="*/ 1699173 h 1699173"/>
                <a:gd name="connsiteX864" fmla="*/ 9881383 w 11218359"/>
                <a:gd name="connsiteY864" fmla="*/ 1699173 h 1699173"/>
                <a:gd name="connsiteX865" fmla="*/ 9892812 w 11218359"/>
                <a:gd name="connsiteY865" fmla="*/ 1699173 h 1699173"/>
                <a:gd name="connsiteX866" fmla="*/ 9904243 w 11218359"/>
                <a:gd name="connsiteY866" fmla="*/ 1699173 h 1699173"/>
                <a:gd name="connsiteX867" fmla="*/ 9915673 w 11218359"/>
                <a:gd name="connsiteY867" fmla="*/ 1699173 h 1699173"/>
                <a:gd name="connsiteX868" fmla="*/ 9927102 w 11218359"/>
                <a:gd name="connsiteY868" fmla="*/ 1699173 h 1699173"/>
                <a:gd name="connsiteX869" fmla="*/ 9938581 w 11218359"/>
                <a:gd name="connsiteY869" fmla="*/ 1699173 h 1699173"/>
                <a:gd name="connsiteX870" fmla="*/ 9950010 w 11218359"/>
                <a:gd name="connsiteY870" fmla="*/ 1699173 h 1699173"/>
                <a:gd name="connsiteX871" fmla="*/ 9961441 w 11218359"/>
                <a:gd name="connsiteY871" fmla="*/ 1699173 h 1699173"/>
                <a:gd name="connsiteX872" fmla="*/ 9972870 w 11218359"/>
                <a:gd name="connsiteY872" fmla="*/ 1699173 h 1699173"/>
                <a:gd name="connsiteX873" fmla="*/ 9984300 w 11218359"/>
                <a:gd name="connsiteY873" fmla="*/ 1699173 h 1699173"/>
                <a:gd name="connsiteX874" fmla="*/ 9995778 w 11218359"/>
                <a:gd name="connsiteY874" fmla="*/ 1699173 h 1699173"/>
                <a:gd name="connsiteX875" fmla="*/ 10007208 w 11218359"/>
                <a:gd name="connsiteY875" fmla="*/ 1699173 h 1699173"/>
                <a:gd name="connsiteX876" fmla="*/ 10018638 w 11218359"/>
                <a:gd name="connsiteY876" fmla="*/ 1699173 h 1699173"/>
                <a:gd name="connsiteX877" fmla="*/ 10030068 w 11218359"/>
                <a:gd name="connsiteY877" fmla="*/ 1699173 h 1699173"/>
                <a:gd name="connsiteX878" fmla="*/ 10041498 w 11218359"/>
                <a:gd name="connsiteY878" fmla="*/ 1699173 h 1699173"/>
                <a:gd name="connsiteX879" fmla="*/ 10052976 w 11218359"/>
                <a:gd name="connsiteY879" fmla="*/ 1699173 h 1699173"/>
                <a:gd name="connsiteX880" fmla="*/ 10064405 w 11218359"/>
                <a:gd name="connsiteY880" fmla="*/ 1699173 h 1699173"/>
                <a:gd name="connsiteX881" fmla="*/ 10075835 w 11218359"/>
                <a:gd name="connsiteY881" fmla="*/ 1699173 h 1699173"/>
                <a:gd name="connsiteX882" fmla="*/ 10087266 w 11218359"/>
                <a:gd name="connsiteY882" fmla="*/ 1699173 h 1699173"/>
                <a:gd name="connsiteX883" fmla="*/ 10098695 w 11218359"/>
                <a:gd name="connsiteY883" fmla="*/ 1699173 h 1699173"/>
                <a:gd name="connsiteX884" fmla="*/ 10110174 w 11218359"/>
                <a:gd name="connsiteY884" fmla="*/ 1699173 h 1699173"/>
                <a:gd name="connsiteX885" fmla="*/ 10121603 w 11218359"/>
                <a:gd name="connsiteY885" fmla="*/ 1699173 h 1699173"/>
                <a:gd name="connsiteX886" fmla="*/ 10133033 w 11218359"/>
                <a:gd name="connsiteY886" fmla="*/ 1699173 h 1699173"/>
                <a:gd name="connsiteX887" fmla="*/ 10144463 w 11218359"/>
                <a:gd name="connsiteY887" fmla="*/ 1699173 h 1699173"/>
                <a:gd name="connsiteX888" fmla="*/ 10155893 w 11218359"/>
                <a:gd name="connsiteY888" fmla="*/ 1699173 h 1699173"/>
                <a:gd name="connsiteX889" fmla="*/ 10167371 w 11218359"/>
                <a:gd name="connsiteY889" fmla="*/ 1699173 h 1699173"/>
                <a:gd name="connsiteX890" fmla="*/ 10178801 w 11218359"/>
                <a:gd name="connsiteY890" fmla="*/ 1699173 h 1699173"/>
                <a:gd name="connsiteX891" fmla="*/ 10190230 w 11218359"/>
                <a:gd name="connsiteY891" fmla="*/ 1699173 h 1699173"/>
                <a:gd name="connsiteX892" fmla="*/ 10201661 w 11218359"/>
                <a:gd name="connsiteY892" fmla="*/ 1699173 h 1699173"/>
                <a:gd name="connsiteX893" fmla="*/ 10213091 w 11218359"/>
                <a:gd name="connsiteY893" fmla="*/ 1699173 h 1699173"/>
                <a:gd name="connsiteX894" fmla="*/ 10224569 w 11218359"/>
                <a:gd name="connsiteY894" fmla="*/ 1699173 h 1699173"/>
                <a:gd name="connsiteX895" fmla="*/ 10235998 w 11218359"/>
                <a:gd name="connsiteY895" fmla="*/ 1699173 h 1699173"/>
                <a:gd name="connsiteX896" fmla="*/ 10247428 w 11218359"/>
                <a:gd name="connsiteY896" fmla="*/ 1699173 h 1699173"/>
                <a:gd name="connsiteX897" fmla="*/ 10258859 w 11218359"/>
                <a:gd name="connsiteY897" fmla="*/ 1699173 h 1699173"/>
                <a:gd name="connsiteX898" fmla="*/ 10270288 w 11218359"/>
                <a:gd name="connsiteY898" fmla="*/ 1699173 h 1699173"/>
                <a:gd name="connsiteX899" fmla="*/ 10281767 w 11218359"/>
                <a:gd name="connsiteY899" fmla="*/ 1699173 h 1699173"/>
                <a:gd name="connsiteX900" fmla="*/ 10293196 w 11218359"/>
                <a:gd name="connsiteY900" fmla="*/ 1699173 h 1699173"/>
                <a:gd name="connsiteX901" fmla="*/ 10304626 w 11218359"/>
                <a:gd name="connsiteY901" fmla="*/ 1699173 h 1699173"/>
                <a:gd name="connsiteX902" fmla="*/ 10316056 w 11218359"/>
                <a:gd name="connsiteY902" fmla="*/ 1699173 h 1699173"/>
                <a:gd name="connsiteX903" fmla="*/ 10327486 w 11218359"/>
                <a:gd name="connsiteY903" fmla="*/ 1699173 h 1699173"/>
                <a:gd name="connsiteX904" fmla="*/ 10338963 w 11218359"/>
                <a:gd name="connsiteY904" fmla="*/ 1699173 h 1699173"/>
                <a:gd name="connsiteX905" fmla="*/ 10350394 w 11218359"/>
                <a:gd name="connsiteY905" fmla="*/ 1699173 h 1699173"/>
                <a:gd name="connsiteX906" fmla="*/ 10361823 w 11218359"/>
                <a:gd name="connsiteY906" fmla="*/ 1699173 h 1699173"/>
                <a:gd name="connsiteX907" fmla="*/ 10373254 w 11218359"/>
                <a:gd name="connsiteY907" fmla="*/ 1699173 h 1699173"/>
                <a:gd name="connsiteX908" fmla="*/ 10384684 w 11218359"/>
                <a:gd name="connsiteY908" fmla="*/ 1699173 h 1699173"/>
                <a:gd name="connsiteX909" fmla="*/ 10396161 w 11218359"/>
                <a:gd name="connsiteY909" fmla="*/ 1699173 h 1699173"/>
                <a:gd name="connsiteX910" fmla="*/ 10407591 w 11218359"/>
                <a:gd name="connsiteY910" fmla="*/ 1699173 h 1699173"/>
                <a:gd name="connsiteX911" fmla="*/ 10419021 w 11218359"/>
                <a:gd name="connsiteY911" fmla="*/ 1699173 h 1699173"/>
                <a:gd name="connsiteX912" fmla="*/ 10430452 w 11218359"/>
                <a:gd name="connsiteY912" fmla="*/ 1699173 h 1699173"/>
                <a:gd name="connsiteX913" fmla="*/ 10441881 w 11218359"/>
                <a:gd name="connsiteY913" fmla="*/ 1699173 h 1699173"/>
                <a:gd name="connsiteX914" fmla="*/ 10453358 w 11218359"/>
                <a:gd name="connsiteY914" fmla="*/ 1699173 h 1699173"/>
                <a:gd name="connsiteX915" fmla="*/ 10464789 w 11218359"/>
                <a:gd name="connsiteY915" fmla="*/ 1699173 h 1699173"/>
                <a:gd name="connsiteX916" fmla="*/ 10476219 w 11218359"/>
                <a:gd name="connsiteY916" fmla="*/ 1699173 h 1699173"/>
                <a:gd name="connsiteX917" fmla="*/ 10487649 w 11218359"/>
                <a:gd name="connsiteY917" fmla="*/ 1699173 h 1699173"/>
                <a:gd name="connsiteX918" fmla="*/ 10499079 w 11218359"/>
                <a:gd name="connsiteY918" fmla="*/ 1699173 h 1699173"/>
                <a:gd name="connsiteX919" fmla="*/ 10510556 w 11218359"/>
                <a:gd name="connsiteY919" fmla="*/ 1699173 h 1699173"/>
                <a:gd name="connsiteX920" fmla="*/ 10521987 w 11218359"/>
                <a:gd name="connsiteY920" fmla="*/ 1699173 h 1699173"/>
                <a:gd name="connsiteX921" fmla="*/ 10533416 w 11218359"/>
                <a:gd name="connsiteY921" fmla="*/ 1699173 h 1699173"/>
                <a:gd name="connsiteX922" fmla="*/ 10544847 w 11218359"/>
                <a:gd name="connsiteY922" fmla="*/ 1699173 h 1699173"/>
                <a:gd name="connsiteX923" fmla="*/ 10556277 w 11218359"/>
                <a:gd name="connsiteY923" fmla="*/ 1699173 h 1699173"/>
                <a:gd name="connsiteX924" fmla="*/ 10567754 w 11218359"/>
                <a:gd name="connsiteY924" fmla="*/ 1699173 h 1699173"/>
                <a:gd name="connsiteX925" fmla="*/ 10579184 w 11218359"/>
                <a:gd name="connsiteY925" fmla="*/ 1699173 h 1699173"/>
                <a:gd name="connsiteX926" fmla="*/ 10590614 w 11218359"/>
                <a:gd name="connsiteY926" fmla="*/ 1699173 h 1699173"/>
                <a:gd name="connsiteX927" fmla="*/ 10602045 w 11218359"/>
                <a:gd name="connsiteY927" fmla="*/ 1699173 h 1699173"/>
                <a:gd name="connsiteX928" fmla="*/ 10613474 w 11218359"/>
                <a:gd name="connsiteY928" fmla="*/ 1699173 h 1699173"/>
                <a:gd name="connsiteX929" fmla="*/ 10624951 w 11218359"/>
                <a:gd name="connsiteY929" fmla="*/ 1699173 h 1699173"/>
                <a:gd name="connsiteX930" fmla="*/ 10636382 w 11218359"/>
                <a:gd name="connsiteY930" fmla="*/ 1699173 h 1699173"/>
                <a:gd name="connsiteX931" fmla="*/ 10647812 w 11218359"/>
                <a:gd name="connsiteY931" fmla="*/ 1699173 h 1699173"/>
                <a:gd name="connsiteX932" fmla="*/ 10659241 w 11218359"/>
                <a:gd name="connsiteY932" fmla="*/ 1699173 h 1699173"/>
                <a:gd name="connsiteX933" fmla="*/ 10670672 w 11218359"/>
                <a:gd name="connsiteY933" fmla="*/ 1699173 h 1699173"/>
                <a:gd name="connsiteX934" fmla="*/ 10682149 w 11218359"/>
                <a:gd name="connsiteY934" fmla="*/ 1699173 h 1699173"/>
                <a:gd name="connsiteX935" fmla="*/ 10693580 w 11218359"/>
                <a:gd name="connsiteY935" fmla="*/ 1699173 h 1699173"/>
                <a:gd name="connsiteX936" fmla="*/ 10705009 w 11218359"/>
                <a:gd name="connsiteY936" fmla="*/ 1699173 h 1699173"/>
                <a:gd name="connsiteX937" fmla="*/ 10716439 w 11218359"/>
                <a:gd name="connsiteY937" fmla="*/ 1699173 h 1699173"/>
                <a:gd name="connsiteX938" fmla="*/ 10727870 w 11218359"/>
                <a:gd name="connsiteY938" fmla="*/ 1699173 h 1699173"/>
                <a:gd name="connsiteX939" fmla="*/ 10739347 w 11218359"/>
                <a:gd name="connsiteY939" fmla="*/ 1699173 h 1699173"/>
                <a:gd name="connsiteX940" fmla="*/ 10750778 w 11218359"/>
                <a:gd name="connsiteY940" fmla="*/ 1699173 h 1699173"/>
                <a:gd name="connsiteX941" fmla="*/ 10762207 w 11218359"/>
                <a:gd name="connsiteY941" fmla="*/ 1699173 h 1699173"/>
                <a:gd name="connsiteX942" fmla="*/ 10773637 w 11218359"/>
                <a:gd name="connsiteY942" fmla="*/ 1699173 h 1699173"/>
                <a:gd name="connsiteX943" fmla="*/ 10785067 w 11218359"/>
                <a:gd name="connsiteY943" fmla="*/ 1699173 h 1699173"/>
                <a:gd name="connsiteX944" fmla="*/ 10796544 w 11218359"/>
                <a:gd name="connsiteY944" fmla="*/ 1699173 h 1699173"/>
                <a:gd name="connsiteX945" fmla="*/ 10807975 w 11218359"/>
                <a:gd name="connsiteY945" fmla="*/ 1699173 h 1699173"/>
                <a:gd name="connsiteX946" fmla="*/ 10819405 w 11218359"/>
                <a:gd name="connsiteY946" fmla="*/ 1699173 h 1699173"/>
                <a:gd name="connsiteX947" fmla="*/ 10830834 w 11218359"/>
                <a:gd name="connsiteY947" fmla="*/ 1699173 h 1699173"/>
                <a:gd name="connsiteX948" fmla="*/ 10842265 w 11218359"/>
                <a:gd name="connsiteY948" fmla="*/ 1699173 h 1699173"/>
                <a:gd name="connsiteX949" fmla="*/ 10853742 w 11218359"/>
                <a:gd name="connsiteY949" fmla="*/ 1699173 h 1699173"/>
                <a:gd name="connsiteX950" fmla="*/ 10865173 w 11218359"/>
                <a:gd name="connsiteY950" fmla="*/ 1699173 h 1699173"/>
                <a:gd name="connsiteX951" fmla="*/ 10876602 w 11218359"/>
                <a:gd name="connsiteY951" fmla="*/ 1699173 h 1699173"/>
                <a:gd name="connsiteX952" fmla="*/ 10888032 w 11218359"/>
                <a:gd name="connsiteY952" fmla="*/ 1699173 h 1699173"/>
                <a:gd name="connsiteX953" fmla="*/ 10899463 w 11218359"/>
                <a:gd name="connsiteY953" fmla="*/ 1699173 h 1699173"/>
                <a:gd name="connsiteX954" fmla="*/ 10910892 w 11218359"/>
                <a:gd name="connsiteY954" fmla="*/ 1699173 h 1699173"/>
                <a:gd name="connsiteX955" fmla="*/ 10922369 w 11218359"/>
                <a:gd name="connsiteY955" fmla="*/ 1699173 h 1699173"/>
                <a:gd name="connsiteX956" fmla="*/ 10933800 w 11218359"/>
                <a:gd name="connsiteY956" fmla="*/ 1699173 h 1699173"/>
                <a:gd name="connsiteX957" fmla="*/ 10945230 w 11218359"/>
                <a:gd name="connsiteY957" fmla="*/ 1699173 h 1699173"/>
                <a:gd name="connsiteX958" fmla="*/ 10956660 w 11218359"/>
                <a:gd name="connsiteY958" fmla="*/ 1699173 h 1699173"/>
                <a:gd name="connsiteX959" fmla="*/ 10968090 w 11218359"/>
                <a:gd name="connsiteY959" fmla="*/ 1699173 h 1699173"/>
                <a:gd name="connsiteX960" fmla="*/ 10979567 w 11218359"/>
                <a:gd name="connsiteY960" fmla="*/ 1699173 h 1699173"/>
                <a:gd name="connsiteX961" fmla="*/ 10990998 w 11218359"/>
                <a:gd name="connsiteY961" fmla="*/ 1699173 h 1699173"/>
                <a:gd name="connsiteX962" fmla="*/ 11002427 w 11218359"/>
                <a:gd name="connsiteY962" fmla="*/ 1699173 h 1699173"/>
                <a:gd name="connsiteX963" fmla="*/ 11013858 w 11218359"/>
                <a:gd name="connsiteY963" fmla="*/ 1699173 h 1699173"/>
                <a:gd name="connsiteX964" fmla="*/ 11025287 w 11218359"/>
                <a:gd name="connsiteY964" fmla="*/ 1699173 h 1699173"/>
                <a:gd name="connsiteX965" fmla="*/ 11036765 w 11218359"/>
                <a:gd name="connsiteY965" fmla="*/ 1699173 h 1699173"/>
                <a:gd name="connsiteX966" fmla="*/ 11048195 w 11218359"/>
                <a:gd name="connsiteY966" fmla="*/ 1699173 h 1699173"/>
                <a:gd name="connsiteX967" fmla="*/ 11059625 w 11218359"/>
                <a:gd name="connsiteY967" fmla="*/ 1699173 h 1699173"/>
                <a:gd name="connsiteX968" fmla="*/ 11071056 w 11218359"/>
                <a:gd name="connsiteY968" fmla="*/ 1699173 h 1699173"/>
                <a:gd name="connsiteX969" fmla="*/ 11082485 w 11218359"/>
                <a:gd name="connsiteY969" fmla="*/ 1699173 h 1699173"/>
                <a:gd name="connsiteX970" fmla="*/ 11093962 w 11218359"/>
                <a:gd name="connsiteY970" fmla="*/ 1699173 h 1699173"/>
                <a:gd name="connsiteX971" fmla="*/ 11105393 w 11218359"/>
                <a:gd name="connsiteY971" fmla="*/ 1699173 h 1699173"/>
                <a:gd name="connsiteX972" fmla="*/ 11116823 w 11218359"/>
                <a:gd name="connsiteY972" fmla="*/ 1699173 h 1699173"/>
                <a:gd name="connsiteX973" fmla="*/ 11128253 w 11218359"/>
                <a:gd name="connsiteY973" fmla="*/ 1699173 h 1699173"/>
                <a:gd name="connsiteX974" fmla="*/ 11139683 w 11218359"/>
                <a:gd name="connsiteY974" fmla="*/ 1699173 h 1699173"/>
                <a:gd name="connsiteX975" fmla="*/ 11151160 w 11218359"/>
                <a:gd name="connsiteY975" fmla="*/ 1699173 h 1699173"/>
                <a:gd name="connsiteX976" fmla="*/ 11162591 w 11218359"/>
                <a:gd name="connsiteY976" fmla="*/ 1699173 h 1699173"/>
                <a:gd name="connsiteX977" fmla="*/ 11174020 w 11218359"/>
                <a:gd name="connsiteY977" fmla="*/ 1699173 h 1699173"/>
                <a:gd name="connsiteX978" fmla="*/ 11185451 w 11218359"/>
                <a:gd name="connsiteY978" fmla="*/ 1699173 h 1699173"/>
                <a:gd name="connsiteX979" fmla="*/ 11196881 w 11218359"/>
                <a:gd name="connsiteY979" fmla="*/ 1699173 h 1699173"/>
                <a:gd name="connsiteX980" fmla="*/ 11208358 w 11218359"/>
                <a:gd name="connsiteY980" fmla="*/ 1699173 h 1699173"/>
                <a:gd name="connsiteX981" fmla="*/ 11218359 w 11218359"/>
                <a:gd name="connsiteY981" fmla="*/ 1699173 h 1699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699173">
                  <a:moveTo>
                    <a:pt x="0" y="1699173"/>
                  </a:moveTo>
                  <a:lnTo>
                    <a:pt x="9149" y="1699173"/>
                  </a:lnTo>
                  <a:lnTo>
                    <a:pt x="20588" y="1699173"/>
                  </a:lnTo>
                  <a:lnTo>
                    <a:pt x="32028" y="1699173"/>
                  </a:lnTo>
                  <a:lnTo>
                    <a:pt x="43467" y="1699173"/>
                  </a:lnTo>
                  <a:lnTo>
                    <a:pt x="54907" y="1699173"/>
                  </a:lnTo>
                  <a:lnTo>
                    <a:pt x="66346" y="1699173"/>
                  </a:lnTo>
                  <a:lnTo>
                    <a:pt x="77786" y="1699173"/>
                  </a:lnTo>
                  <a:lnTo>
                    <a:pt x="89225" y="1699173"/>
                  </a:lnTo>
                  <a:lnTo>
                    <a:pt x="100665" y="1699173"/>
                  </a:lnTo>
                  <a:lnTo>
                    <a:pt x="112104" y="1699173"/>
                  </a:lnTo>
                  <a:lnTo>
                    <a:pt x="123544" y="1699173"/>
                  </a:lnTo>
                  <a:lnTo>
                    <a:pt x="134979" y="1699173"/>
                  </a:lnTo>
                  <a:lnTo>
                    <a:pt x="146423" y="1699173"/>
                  </a:lnTo>
                  <a:lnTo>
                    <a:pt x="157858" y="1699173"/>
                  </a:lnTo>
                  <a:lnTo>
                    <a:pt x="169297" y="1699173"/>
                  </a:lnTo>
                  <a:lnTo>
                    <a:pt x="180737" y="1699173"/>
                  </a:lnTo>
                  <a:lnTo>
                    <a:pt x="192176" y="1699173"/>
                  </a:lnTo>
                  <a:lnTo>
                    <a:pt x="203616" y="1699173"/>
                  </a:lnTo>
                  <a:lnTo>
                    <a:pt x="215055" y="1699173"/>
                  </a:lnTo>
                  <a:lnTo>
                    <a:pt x="226495" y="1699173"/>
                  </a:lnTo>
                  <a:lnTo>
                    <a:pt x="237935" y="1699173"/>
                  </a:lnTo>
                  <a:lnTo>
                    <a:pt x="249374" y="1699173"/>
                  </a:lnTo>
                  <a:lnTo>
                    <a:pt x="260814" y="1699173"/>
                  </a:lnTo>
                  <a:lnTo>
                    <a:pt x="272253" y="1699173"/>
                  </a:lnTo>
                  <a:lnTo>
                    <a:pt x="283693" y="1699173"/>
                  </a:lnTo>
                  <a:lnTo>
                    <a:pt x="295132" y="1699173"/>
                  </a:lnTo>
                  <a:lnTo>
                    <a:pt x="306572" y="1699173"/>
                  </a:lnTo>
                  <a:lnTo>
                    <a:pt x="318011" y="1699173"/>
                  </a:lnTo>
                  <a:lnTo>
                    <a:pt x="329451" y="1699173"/>
                  </a:lnTo>
                  <a:lnTo>
                    <a:pt x="340890" y="1699173"/>
                  </a:lnTo>
                  <a:lnTo>
                    <a:pt x="352330" y="1699173"/>
                  </a:lnTo>
                  <a:lnTo>
                    <a:pt x="363769" y="1699173"/>
                  </a:lnTo>
                  <a:lnTo>
                    <a:pt x="375209" y="1699173"/>
                  </a:lnTo>
                  <a:lnTo>
                    <a:pt x="386648" y="1699173"/>
                  </a:lnTo>
                  <a:lnTo>
                    <a:pt x="398088" y="1699173"/>
                  </a:lnTo>
                  <a:lnTo>
                    <a:pt x="409527" y="1699173"/>
                  </a:lnTo>
                  <a:lnTo>
                    <a:pt x="420967" y="1699173"/>
                  </a:lnTo>
                  <a:lnTo>
                    <a:pt x="432406" y="1699173"/>
                  </a:lnTo>
                  <a:lnTo>
                    <a:pt x="443846" y="1699173"/>
                  </a:lnTo>
                  <a:lnTo>
                    <a:pt x="455285" y="1699173"/>
                  </a:lnTo>
                  <a:lnTo>
                    <a:pt x="466725" y="1699173"/>
                  </a:lnTo>
                  <a:lnTo>
                    <a:pt x="478165" y="1699173"/>
                  </a:lnTo>
                  <a:lnTo>
                    <a:pt x="489604" y="1699173"/>
                  </a:lnTo>
                  <a:lnTo>
                    <a:pt x="501044" y="1699173"/>
                  </a:lnTo>
                  <a:lnTo>
                    <a:pt x="512483" y="1699173"/>
                  </a:lnTo>
                  <a:lnTo>
                    <a:pt x="523923" y="1699173"/>
                  </a:lnTo>
                  <a:lnTo>
                    <a:pt x="535362" y="1699173"/>
                  </a:lnTo>
                  <a:lnTo>
                    <a:pt x="546802" y="1699173"/>
                  </a:lnTo>
                  <a:lnTo>
                    <a:pt x="558241" y="1699173"/>
                  </a:lnTo>
                  <a:lnTo>
                    <a:pt x="569681" y="1699173"/>
                  </a:lnTo>
                  <a:lnTo>
                    <a:pt x="581120" y="1699173"/>
                  </a:lnTo>
                  <a:lnTo>
                    <a:pt x="592560" y="1699173"/>
                  </a:lnTo>
                  <a:lnTo>
                    <a:pt x="603999" y="1699173"/>
                  </a:lnTo>
                  <a:lnTo>
                    <a:pt x="615439" y="1699173"/>
                  </a:lnTo>
                  <a:lnTo>
                    <a:pt x="626878" y="1699173"/>
                  </a:lnTo>
                  <a:lnTo>
                    <a:pt x="638318" y="1699173"/>
                  </a:lnTo>
                  <a:lnTo>
                    <a:pt x="649757" y="1699173"/>
                  </a:lnTo>
                  <a:lnTo>
                    <a:pt x="661192" y="1699173"/>
                  </a:lnTo>
                  <a:lnTo>
                    <a:pt x="672632" y="1699173"/>
                  </a:lnTo>
                  <a:lnTo>
                    <a:pt x="684071" y="1699173"/>
                  </a:lnTo>
                  <a:lnTo>
                    <a:pt x="695511" y="1699173"/>
                  </a:lnTo>
                  <a:lnTo>
                    <a:pt x="706950" y="1699173"/>
                  </a:lnTo>
                  <a:lnTo>
                    <a:pt x="718390" y="1699173"/>
                  </a:lnTo>
                  <a:lnTo>
                    <a:pt x="729829" y="1699173"/>
                  </a:lnTo>
                  <a:lnTo>
                    <a:pt x="741269" y="1699173"/>
                  </a:lnTo>
                  <a:lnTo>
                    <a:pt x="752708" y="1699173"/>
                  </a:lnTo>
                  <a:lnTo>
                    <a:pt x="764148" y="1699173"/>
                  </a:lnTo>
                  <a:lnTo>
                    <a:pt x="775587" y="1699173"/>
                  </a:lnTo>
                  <a:lnTo>
                    <a:pt x="787027" y="1699173"/>
                  </a:lnTo>
                  <a:lnTo>
                    <a:pt x="798467" y="1699173"/>
                  </a:lnTo>
                  <a:lnTo>
                    <a:pt x="809906" y="1699173"/>
                  </a:lnTo>
                  <a:lnTo>
                    <a:pt x="821346" y="1699173"/>
                  </a:lnTo>
                  <a:lnTo>
                    <a:pt x="832785" y="1699173"/>
                  </a:lnTo>
                  <a:lnTo>
                    <a:pt x="844225" y="1699173"/>
                  </a:lnTo>
                  <a:lnTo>
                    <a:pt x="855664" y="1699173"/>
                  </a:lnTo>
                  <a:lnTo>
                    <a:pt x="867104" y="1699173"/>
                  </a:lnTo>
                  <a:lnTo>
                    <a:pt x="878543" y="1699173"/>
                  </a:lnTo>
                  <a:lnTo>
                    <a:pt x="889983" y="1699173"/>
                  </a:lnTo>
                  <a:lnTo>
                    <a:pt x="901422" y="1699173"/>
                  </a:lnTo>
                  <a:lnTo>
                    <a:pt x="912862" y="1699173"/>
                  </a:lnTo>
                  <a:lnTo>
                    <a:pt x="924301" y="1699173"/>
                  </a:lnTo>
                  <a:lnTo>
                    <a:pt x="935741" y="1699173"/>
                  </a:lnTo>
                  <a:lnTo>
                    <a:pt x="947180" y="1699173"/>
                  </a:lnTo>
                  <a:lnTo>
                    <a:pt x="958620" y="1699173"/>
                  </a:lnTo>
                  <a:lnTo>
                    <a:pt x="970059" y="1699173"/>
                  </a:lnTo>
                  <a:lnTo>
                    <a:pt x="981499" y="1699173"/>
                  </a:lnTo>
                  <a:lnTo>
                    <a:pt x="992938" y="1699173"/>
                  </a:lnTo>
                  <a:lnTo>
                    <a:pt x="1004378" y="1699173"/>
                  </a:lnTo>
                  <a:lnTo>
                    <a:pt x="1015818" y="1699173"/>
                  </a:lnTo>
                  <a:lnTo>
                    <a:pt x="1027257" y="1699173"/>
                  </a:lnTo>
                  <a:lnTo>
                    <a:pt x="1038697" y="1699173"/>
                  </a:lnTo>
                  <a:lnTo>
                    <a:pt x="1050136" y="1699173"/>
                  </a:lnTo>
                  <a:lnTo>
                    <a:pt x="1061576" y="1699173"/>
                  </a:lnTo>
                  <a:lnTo>
                    <a:pt x="1073015" y="1699173"/>
                  </a:lnTo>
                  <a:lnTo>
                    <a:pt x="1084455" y="1699173"/>
                  </a:lnTo>
                  <a:lnTo>
                    <a:pt x="1095894" y="1699173"/>
                  </a:lnTo>
                  <a:lnTo>
                    <a:pt x="1107334" y="1699173"/>
                  </a:lnTo>
                  <a:lnTo>
                    <a:pt x="1118773" y="1699173"/>
                  </a:lnTo>
                  <a:lnTo>
                    <a:pt x="1130213" y="1699173"/>
                  </a:lnTo>
                  <a:lnTo>
                    <a:pt x="1141652" y="1699173"/>
                  </a:lnTo>
                  <a:lnTo>
                    <a:pt x="1153092" y="1699173"/>
                  </a:lnTo>
                  <a:lnTo>
                    <a:pt x="1164531" y="1699173"/>
                  </a:lnTo>
                  <a:lnTo>
                    <a:pt x="1175971" y="1699173"/>
                  </a:lnTo>
                  <a:lnTo>
                    <a:pt x="1187406" y="1699173"/>
                  </a:lnTo>
                  <a:lnTo>
                    <a:pt x="1198845" y="1699173"/>
                  </a:lnTo>
                  <a:lnTo>
                    <a:pt x="1210285" y="1699173"/>
                  </a:lnTo>
                  <a:lnTo>
                    <a:pt x="1221724" y="1699173"/>
                  </a:lnTo>
                  <a:lnTo>
                    <a:pt x="1233164" y="1699173"/>
                  </a:lnTo>
                  <a:lnTo>
                    <a:pt x="1244603" y="1699173"/>
                  </a:lnTo>
                  <a:lnTo>
                    <a:pt x="1256043" y="1699173"/>
                  </a:lnTo>
                  <a:lnTo>
                    <a:pt x="1267482" y="1699173"/>
                  </a:lnTo>
                  <a:lnTo>
                    <a:pt x="1278922" y="1699173"/>
                  </a:lnTo>
                  <a:lnTo>
                    <a:pt x="1290361" y="1699173"/>
                  </a:lnTo>
                  <a:lnTo>
                    <a:pt x="1301801" y="1699173"/>
                  </a:lnTo>
                  <a:lnTo>
                    <a:pt x="1313240" y="1699173"/>
                  </a:lnTo>
                  <a:lnTo>
                    <a:pt x="1324680" y="1699173"/>
                  </a:lnTo>
                  <a:lnTo>
                    <a:pt x="1336120" y="1699173"/>
                  </a:lnTo>
                  <a:lnTo>
                    <a:pt x="1347559" y="1699173"/>
                  </a:lnTo>
                  <a:lnTo>
                    <a:pt x="1358999" y="1699173"/>
                  </a:lnTo>
                  <a:lnTo>
                    <a:pt x="1370438" y="1699173"/>
                  </a:lnTo>
                  <a:lnTo>
                    <a:pt x="1381878" y="1699173"/>
                  </a:lnTo>
                  <a:lnTo>
                    <a:pt x="1393317" y="1699173"/>
                  </a:lnTo>
                  <a:lnTo>
                    <a:pt x="1404757" y="1699173"/>
                  </a:lnTo>
                  <a:lnTo>
                    <a:pt x="1416196" y="1699173"/>
                  </a:lnTo>
                  <a:lnTo>
                    <a:pt x="1427636" y="1699173"/>
                  </a:lnTo>
                  <a:lnTo>
                    <a:pt x="1439075" y="1699173"/>
                  </a:lnTo>
                  <a:lnTo>
                    <a:pt x="1450515" y="1699173"/>
                  </a:lnTo>
                  <a:lnTo>
                    <a:pt x="1461954" y="1699173"/>
                  </a:lnTo>
                  <a:lnTo>
                    <a:pt x="1473394" y="1699173"/>
                  </a:lnTo>
                  <a:lnTo>
                    <a:pt x="1484833" y="1699173"/>
                  </a:lnTo>
                  <a:lnTo>
                    <a:pt x="1496273" y="1699173"/>
                  </a:lnTo>
                  <a:lnTo>
                    <a:pt x="1507712" y="1699173"/>
                  </a:lnTo>
                  <a:lnTo>
                    <a:pt x="1519152" y="1699173"/>
                  </a:lnTo>
                  <a:lnTo>
                    <a:pt x="1530591" y="1699173"/>
                  </a:lnTo>
                  <a:lnTo>
                    <a:pt x="1542031" y="1699173"/>
                  </a:lnTo>
                  <a:lnTo>
                    <a:pt x="1553471" y="1699173"/>
                  </a:lnTo>
                  <a:lnTo>
                    <a:pt x="1564910" y="1699173"/>
                  </a:lnTo>
                  <a:lnTo>
                    <a:pt x="1576349" y="1699173"/>
                  </a:lnTo>
                  <a:lnTo>
                    <a:pt x="1587789" y="1699173"/>
                  </a:lnTo>
                  <a:lnTo>
                    <a:pt x="1599229" y="1699173"/>
                  </a:lnTo>
                  <a:lnTo>
                    <a:pt x="1610668" y="1699173"/>
                  </a:lnTo>
                  <a:lnTo>
                    <a:pt x="1622107" y="1699173"/>
                  </a:lnTo>
                  <a:lnTo>
                    <a:pt x="1633547" y="1699173"/>
                  </a:lnTo>
                  <a:lnTo>
                    <a:pt x="1644987" y="1699173"/>
                  </a:lnTo>
                  <a:lnTo>
                    <a:pt x="1656426" y="1699173"/>
                  </a:lnTo>
                  <a:lnTo>
                    <a:pt x="1667866" y="1699173"/>
                  </a:lnTo>
                  <a:lnTo>
                    <a:pt x="1679305" y="1699173"/>
                  </a:lnTo>
                  <a:lnTo>
                    <a:pt x="1690745" y="1699173"/>
                  </a:lnTo>
                  <a:lnTo>
                    <a:pt x="1702184" y="1699173"/>
                  </a:lnTo>
                  <a:lnTo>
                    <a:pt x="1713619" y="1699173"/>
                  </a:lnTo>
                  <a:lnTo>
                    <a:pt x="1725063" y="1699173"/>
                  </a:lnTo>
                  <a:lnTo>
                    <a:pt x="1736498" y="1699173"/>
                  </a:lnTo>
                  <a:lnTo>
                    <a:pt x="1747938" y="1699173"/>
                  </a:lnTo>
                  <a:lnTo>
                    <a:pt x="1759377" y="1699173"/>
                  </a:lnTo>
                  <a:lnTo>
                    <a:pt x="1770817" y="1699173"/>
                  </a:lnTo>
                  <a:lnTo>
                    <a:pt x="1782256" y="1699173"/>
                  </a:lnTo>
                  <a:lnTo>
                    <a:pt x="1793696" y="1699173"/>
                  </a:lnTo>
                  <a:lnTo>
                    <a:pt x="1805135" y="1699173"/>
                  </a:lnTo>
                  <a:lnTo>
                    <a:pt x="1816575" y="1699173"/>
                  </a:lnTo>
                  <a:lnTo>
                    <a:pt x="1828014" y="1699173"/>
                  </a:lnTo>
                  <a:lnTo>
                    <a:pt x="1839454" y="1699173"/>
                  </a:lnTo>
                  <a:lnTo>
                    <a:pt x="1850893" y="1699173"/>
                  </a:lnTo>
                  <a:lnTo>
                    <a:pt x="1862333" y="1699173"/>
                  </a:lnTo>
                  <a:lnTo>
                    <a:pt x="1873772" y="1699173"/>
                  </a:lnTo>
                  <a:lnTo>
                    <a:pt x="1885212" y="1699173"/>
                  </a:lnTo>
                  <a:lnTo>
                    <a:pt x="1896651" y="1699173"/>
                  </a:lnTo>
                  <a:lnTo>
                    <a:pt x="1908091" y="1699173"/>
                  </a:lnTo>
                  <a:lnTo>
                    <a:pt x="1919531" y="1699173"/>
                  </a:lnTo>
                  <a:lnTo>
                    <a:pt x="1930970" y="1699173"/>
                  </a:lnTo>
                  <a:lnTo>
                    <a:pt x="1942409" y="1699173"/>
                  </a:lnTo>
                  <a:lnTo>
                    <a:pt x="1953849" y="1699173"/>
                  </a:lnTo>
                  <a:lnTo>
                    <a:pt x="1965289" y="1699173"/>
                  </a:lnTo>
                  <a:lnTo>
                    <a:pt x="1976728" y="1699173"/>
                  </a:lnTo>
                  <a:lnTo>
                    <a:pt x="1988168" y="1699173"/>
                  </a:lnTo>
                  <a:lnTo>
                    <a:pt x="1999607" y="1699173"/>
                  </a:lnTo>
                  <a:lnTo>
                    <a:pt x="2011047" y="1699173"/>
                  </a:lnTo>
                  <a:lnTo>
                    <a:pt x="2022486" y="1699173"/>
                  </a:lnTo>
                  <a:lnTo>
                    <a:pt x="2033926" y="1699173"/>
                  </a:lnTo>
                  <a:lnTo>
                    <a:pt x="2045365" y="1699173"/>
                  </a:lnTo>
                  <a:lnTo>
                    <a:pt x="2056805" y="1699173"/>
                  </a:lnTo>
                  <a:lnTo>
                    <a:pt x="2068244" y="1699173"/>
                  </a:lnTo>
                  <a:lnTo>
                    <a:pt x="2079684" y="1699173"/>
                  </a:lnTo>
                  <a:lnTo>
                    <a:pt x="2091123" y="1699173"/>
                  </a:lnTo>
                  <a:lnTo>
                    <a:pt x="2102563" y="1699173"/>
                  </a:lnTo>
                  <a:lnTo>
                    <a:pt x="2114002" y="1699173"/>
                  </a:lnTo>
                  <a:lnTo>
                    <a:pt x="2125442" y="1699173"/>
                  </a:lnTo>
                  <a:lnTo>
                    <a:pt x="2136882" y="1699173"/>
                  </a:lnTo>
                  <a:lnTo>
                    <a:pt x="2148321" y="1699173"/>
                  </a:lnTo>
                  <a:lnTo>
                    <a:pt x="2159760" y="1699173"/>
                  </a:lnTo>
                  <a:lnTo>
                    <a:pt x="2171200" y="1699173"/>
                  </a:lnTo>
                  <a:lnTo>
                    <a:pt x="2182640" y="1699173"/>
                  </a:lnTo>
                  <a:lnTo>
                    <a:pt x="2194079" y="1699173"/>
                  </a:lnTo>
                  <a:lnTo>
                    <a:pt x="2205519" y="1699173"/>
                  </a:lnTo>
                  <a:lnTo>
                    <a:pt x="2216958" y="1699173"/>
                  </a:lnTo>
                  <a:lnTo>
                    <a:pt x="2228393" y="1699173"/>
                  </a:lnTo>
                  <a:lnTo>
                    <a:pt x="2239837" y="1699173"/>
                  </a:lnTo>
                  <a:lnTo>
                    <a:pt x="2251272" y="1699173"/>
                  </a:lnTo>
                  <a:lnTo>
                    <a:pt x="2262716" y="1699173"/>
                  </a:lnTo>
                  <a:lnTo>
                    <a:pt x="2274151" y="1699173"/>
                  </a:lnTo>
                  <a:lnTo>
                    <a:pt x="2285591" y="1699173"/>
                  </a:lnTo>
                  <a:lnTo>
                    <a:pt x="2297030" y="1699173"/>
                  </a:lnTo>
                  <a:lnTo>
                    <a:pt x="2308470" y="1699173"/>
                  </a:lnTo>
                  <a:lnTo>
                    <a:pt x="2319909" y="1699173"/>
                  </a:lnTo>
                  <a:lnTo>
                    <a:pt x="2331349" y="1699173"/>
                  </a:lnTo>
                  <a:lnTo>
                    <a:pt x="2342788" y="1699173"/>
                  </a:lnTo>
                  <a:lnTo>
                    <a:pt x="2354228" y="1699173"/>
                  </a:lnTo>
                  <a:lnTo>
                    <a:pt x="2365667" y="1699173"/>
                  </a:lnTo>
                  <a:lnTo>
                    <a:pt x="2377107" y="1699173"/>
                  </a:lnTo>
                  <a:lnTo>
                    <a:pt x="2388546" y="1699173"/>
                  </a:lnTo>
                  <a:lnTo>
                    <a:pt x="2399986" y="1699173"/>
                  </a:lnTo>
                  <a:lnTo>
                    <a:pt x="2411425" y="1699173"/>
                  </a:lnTo>
                  <a:lnTo>
                    <a:pt x="2422865" y="1699173"/>
                  </a:lnTo>
                  <a:lnTo>
                    <a:pt x="2434304" y="1699173"/>
                  </a:lnTo>
                  <a:lnTo>
                    <a:pt x="2445744" y="1699173"/>
                  </a:lnTo>
                  <a:lnTo>
                    <a:pt x="2457184" y="1699173"/>
                  </a:lnTo>
                  <a:lnTo>
                    <a:pt x="2468623" y="1699173"/>
                  </a:lnTo>
                  <a:lnTo>
                    <a:pt x="2480062" y="1699173"/>
                  </a:lnTo>
                  <a:lnTo>
                    <a:pt x="2491502" y="1699173"/>
                  </a:lnTo>
                  <a:lnTo>
                    <a:pt x="2502942" y="1699173"/>
                  </a:lnTo>
                  <a:lnTo>
                    <a:pt x="2514381" y="1699173"/>
                  </a:lnTo>
                  <a:lnTo>
                    <a:pt x="2525821" y="1699173"/>
                  </a:lnTo>
                  <a:lnTo>
                    <a:pt x="2537260" y="1699173"/>
                  </a:lnTo>
                  <a:lnTo>
                    <a:pt x="2548700" y="1699173"/>
                  </a:lnTo>
                  <a:lnTo>
                    <a:pt x="2560139" y="1699173"/>
                  </a:lnTo>
                  <a:lnTo>
                    <a:pt x="2571579" y="1699173"/>
                  </a:lnTo>
                  <a:lnTo>
                    <a:pt x="2583018" y="1699173"/>
                  </a:lnTo>
                  <a:lnTo>
                    <a:pt x="2594458" y="1699173"/>
                  </a:lnTo>
                  <a:lnTo>
                    <a:pt x="2605897" y="1699173"/>
                  </a:lnTo>
                  <a:lnTo>
                    <a:pt x="2617337" y="1699173"/>
                  </a:lnTo>
                  <a:lnTo>
                    <a:pt x="2628776" y="1699173"/>
                  </a:lnTo>
                  <a:lnTo>
                    <a:pt x="2640216" y="1699173"/>
                  </a:lnTo>
                  <a:lnTo>
                    <a:pt x="2651655" y="1699173"/>
                  </a:lnTo>
                  <a:lnTo>
                    <a:pt x="2663095" y="1699173"/>
                  </a:lnTo>
                  <a:lnTo>
                    <a:pt x="2674535" y="1699173"/>
                  </a:lnTo>
                  <a:lnTo>
                    <a:pt x="2685974" y="1699173"/>
                  </a:lnTo>
                  <a:lnTo>
                    <a:pt x="2697413" y="1699173"/>
                  </a:lnTo>
                  <a:lnTo>
                    <a:pt x="2708853" y="1699173"/>
                  </a:lnTo>
                  <a:lnTo>
                    <a:pt x="2720293" y="1699173"/>
                  </a:lnTo>
                  <a:lnTo>
                    <a:pt x="2731727" y="1699173"/>
                  </a:lnTo>
                  <a:lnTo>
                    <a:pt x="2743172" y="1699173"/>
                  </a:lnTo>
                  <a:lnTo>
                    <a:pt x="2754611" y="1699173"/>
                  </a:lnTo>
                  <a:lnTo>
                    <a:pt x="2766046" y="1699173"/>
                  </a:lnTo>
                  <a:lnTo>
                    <a:pt x="2777490" y="1699173"/>
                  </a:lnTo>
                  <a:lnTo>
                    <a:pt x="2788925" y="1699173"/>
                  </a:lnTo>
                  <a:lnTo>
                    <a:pt x="2800364" y="1699173"/>
                  </a:lnTo>
                  <a:lnTo>
                    <a:pt x="2811804" y="1699173"/>
                  </a:lnTo>
                  <a:lnTo>
                    <a:pt x="2823243" y="1699173"/>
                  </a:lnTo>
                  <a:lnTo>
                    <a:pt x="2834683" y="1699173"/>
                  </a:lnTo>
                  <a:lnTo>
                    <a:pt x="2846123" y="1699173"/>
                  </a:lnTo>
                  <a:lnTo>
                    <a:pt x="2857562" y="1699173"/>
                  </a:lnTo>
                  <a:lnTo>
                    <a:pt x="2869001" y="1699173"/>
                  </a:lnTo>
                  <a:lnTo>
                    <a:pt x="2880441" y="1699173"/>
                  </a:lnTo>
                  <a:lnTo>
                    <a:pt x="2891881" y="1699173"/>
                  </a:lnTo>
                  <a:lnTo>
                    <a:pt x="2903320" y="1699173"/>
                  </a:lnTo>
                  <a:lnTo>
                    <a:pt x="2914760" y="1699173"/>
                  </a:lnTo>
                  <a:lnTo>
                    <a:pt x="2926199" y="1699173"/>
                  </a:lnTo>
                  <a:lnTo>
                    <a:pt x="2937639" y="1699173"/>
                  </a:lnTo>
                  <a:lnTo>
                    <a:pt x="2949078" y="1699173"/>
                  </a:lnTo>
                  <a:lnTo>
                    <a:pt x="2960518" y="1699173"/>
                  </a:lnTo>
                  <a:lnTo>
                    <a:pt x="2971957" y="1699173"/>
                  </a:lnTo>
                  <a:lnTo>
                    <a:pt x="2983397" y="1699173"/>
                  </a:lnTo>
                  <a:lnTo>
                    <a:pt x="2994837" y="1699173"/>
                  </a:lnTo>
                  <a:lnTo>
                    <a:pt x="3006276" y="1699173"/>
                  </a:lnTo>
                  <a:lnTo>
                    <a:pt x="3017715" y="1699173"/>
                  </a:lnTo>
                  <a:lnTo>
                    <a:pt x="3029155" y="1699173"/>
                  </a:lnTo>
                  <a:lnTo>
                    <a:pt x="3040594" y="1699173"/>
                  </a:lnTo>
                  <a:lnTo>
                    <a:pt x="3052034" y="1699173"/>
                  </a:lnTo>
                  <a:lnTo>
                    <a:pt x="3063474" y="1699173"/>
                  </a:lnTo>
                  <a:lnTo>
                    <a:pt x="3074913" y="1699173"/>
                  </a:lnTo>
                  <a:lnTo>
                    <a:pt x="3086352" y="1699173"/>
                  </a:lnTo>
                  <a:lnTo>
                    <a:pt x="3097792" y="1699173"/>
                  </a:lnTo>
                  <a:lnTo>
                    <a:pt x="3109232" y="1699173"/>
                  </a:lnTo>
                  <a:lnTo>
                    <a:pt x="3120671" y="1699173"/>
                  </a:lnTo>
                  <a:lnTo>
                    <a:pt x="3132111" y="1699173"/>
                  </a:lnTo>
                  <a:lnTo>
                    <a:pt x="3143550" y="1699173"/>
                  </a:lnTo>
                  <a:lnTo>
                    <a:pt x="3154990" y="1699173"/>
                  </a:lnTo>
                  <a:lnTo>
                    <a:pt x="3166429" y="1699173"/>
                  </a:lnTo>
                  <a:lnTo>
                    <a:pt x="3177869" y="1699173"/>
                  </a:lnTo>
                  <a:lnTo>
                    <a:pt x="3189308" y="1699173"/>
                  </a:lnTo>
                  <a:lnTo>
                    <a:pt x="3200748" y="1699173"/>
                  </a:lnTo>
                  <a:lnTo>
                    <a:pt x="3212187" y="1699173"/>
                  </a:lnTo>
                  <a:lnTo>
                    <a:pt x="3223627" y="1699173"/>
                  </a:lnTo>
                  <a:lnTo>
                    <a:pt x="3235066" y="1699173"/>
                  </a:lnTo>
                  <a:lnTo>
                    <a:pt x="3246501" y="1699173"/>
                  </a:lnTo>
                  <a:lnTo>
                    <a:pt x="3257945" y="1699173"/>
                  </a:lnTo>
                  <a:lnTo>
                    <a:pt x="3269385" y="1699173"/>
                  </a:lnTo>
                  <a:lnTo>
                    <a:pt x="3280825" y="1699173"/>
                  </a:lnTo>
                  <a:lnTo>
                    <a:pt x="3292264" y="1699173"/>
                  </a:lnTo>
                  <a:lnTo>
                    <a:pt x="3303699" y="1699173"/>
                  </a:lnTo>
                  <a:lnTo>
                    <a:pt x="3315143" y="1699173"/>
                  </a:lnTo>
                  <a:lnTo>
                    <a:pt x="3326578" y="1699173"/>
                  </a:lnTo>
                  <a:lnTo>
                    <a:pt x="3338017" y="1699173"/>
                  </a:lnTo>
                  <a:lnTo>
                    <a:pt x="3349457" y="1699173"/>
                  </a:lnTo>
                  <a:lnTo>
                    <a:pt x="3360896" y="1699173"/>
                  </a:lnTo>
                  <a:lnTo>
                    <a:pt x="3372336" y="1699173"/>
                  </a:lnTo>
                  <a:lnTo>
                    <a:pt x="3383776" y="1699173"/>
                  </a:lnTo>
                  <a:lnTo>
                    <a:pt x="3395215" y="1699173"/>
                  </a:lnTo>
                  <a:lnTo>
                    <a:pt x="3406654" y="1699173"/>
                  </a:lnTo>
                  <a:lnTo>
                    <a:pt x="3418094" y="1699173"/>
                  </a:lnTo>
                  <a:lnTo>
                    <a:pt x="3429534" y="1699173"/>
                  </a:lnTo>
                  <a:lnTo>
                    <a:pt x="3440973" y="1699173"/>
                  </a:lnTo>
                  <a:lnTo>
                    <a:pt x="3452413" y="1699173"/>
                  </a:lnTo>
                  <a:lnTo>
                    <a:pt x="3463852" y="1699173"/>
                  </a:lnTo>
                  <a:lnTo>
                    <a:pt x="3475292" y="1699173"/>
                  </a:lnTo>
                  <a:lnTo>
                    <a:pt x="3486731" y="1699173"/>
                  </a:lnTo>
                  <a:lnTo>
                    <a:pt x="3498171" y="1699173"/>
                  </a:lnTo>
                  <a:lnTo>
                    <a:pt x="3509610" y="1699173"/>
                  </a:lnTo>
                  <a:lnTo>
                    <a:pt x="3521050" y="1699173"/>
                  </a:lnTo>
                  <a:lnTo>
                    <a:pt x="3532489" y="1699173"/>
                  </a:lnTo>
                  <a:lnTo>
                    <a:pt x="3543929" y="1699173"/>
                  </a:lnTo>
                  <a:lnTo>
                    <a:pt x="3555368" y="1699173"/>
                  </a:lnTo>
                  <a:lnTo>
                    <a:pt x="3566808" y="1699173"/>
                  </a:lnTo>
                  <a:lnTo>
                    <a:pt x="3578247" y="1699173"/>
                  </a:lnTo>
                  <a:lnTo>
                    <a:pt x="3589687" y="1699173"/>
                  </a:lnTo>
                  <a:lnTo>
                    <a:pt x="3601127" y="1699173"/>
                  </a:lnTo>
                  <a:lnTo>
                    <a:pt x="3612566" y="1699173"/>
                  </a:lnTo>
                  <a:lnTo>
                    <a:pt x="3624005" y="1699173"/>
                  </a:lnTo>
                  <a:lnTo>
                    <a:pt x="3635445" y="1699173"/>
                  </a:lnTo>
                  <a:lnTo>
                    <a:pt x="3646885" y="1699173"/>
                  </a:lnTo>
                  <a:lnTo>
                    <a:pt x="3658324" y="1699173"/>
                  </a:lnTo>
                  <a:lnTo>
                    <a:pt x="3669764" y="1699173"/>
                  </a:lnTo>
                  <a:lnTo>
                    <a:pt x="3681203" y="1699173"/>
                  </a:lnTo>
                  <a:lnTo>
                    <a:pt x="3692643" y="1699173"/>
                  </a:lnTo>
                  <a:lnTo>
                    <a:pt x="3704082" y="1699173"/>
                  </a:lnTo>
                  <a:lnTo>
                    <a:pt x="3715522" y="1699173"/>
                  </a:lnTo>
                  <a:lnTo>
                    <a:pt x="3726961" y="1699173"/>
                  </a:lnTo>
                  <a:lnTo>
                    <a:pt x="3738401" y="1699173"/>
                  </a:lnTo>
                  <a:lnTo>
                    <a:pt x="3749840" y="1699173"/>
                  </a:lnTo>
                  <a:lnTo>
                    <a:pt x="3761280" y="1699173"/>
                  </a:lnTo>
                  <a:lnTo>
                    <a:pt x="3772719" y="1699173"/>
                  </a:lnTo>
                  <a:lnTo>
                    <a:pt x="3784154" y="1699173"/>
                  </a:lnTo>
                  <a:lnTo>
                    <a:pt x="3795598" y="1699173"/>
                  </a:lnTo>
                  <a:lnTo>
                    <a:pt x="3807033" y="1699173"/>
                  </a:lnTo>
                  <a:lnTo>
                    <a:pt x="3818473" y="1699173"/>
                  </a:lnTo>
                  <a:lnTo>
                    <a:pt x="3829917" y="1699173"/>
                  </a:lnTo>
                  <a:lnTo>
                    <a:pt x="3841352" y="1699173"/>
                  </a:lnTo>
                  <a:lnTo>
                    <a:pt x="3852791" y="1699173"/>
                  </a:lnTo>
                  <a:lnTo>
                    <a:pt x="3864231" y="1699173"/>
                  </a:lnTo>
                  <a:lnTo>
                    <a:pt x="3875670" y="1699173"/>
                  </a:lnTo>
                  <a:lnTo>
                    <a:pt x="3887110" y="1699173"/>
                  </a:lnTo>
                  <a:lnTo>
                    <a:pt x="3898549" y="1699173"/>
                  </a:lnTo>
                  <a:lnTo>
                    <a:pt x="3909989" y="1699173"/>
                  </a:lnTo>
                  <a:lnTo>
                    <a:pt x="3921447" y="1699173"/>
                  </a:lnTo>
                  <a:lnTo>
                    <a:pt x="3932878" y="1699173"/>
                  </a:lnTo>
                  <a:lnTo>
                    <a:pt x="3944307" y="1699173"/>
                  </a:lnTo>
                  <a:lnTo>
                    <a:pt x="3955737" y="1699173"/>
                  </a:lnTo>
                  <a:lnTo>
                    <a:pt x="3967167" y="1699173"/>
                  </a:lnTo>
                  <a:lnTo>
                    <a:pt x="3978645" y="1699173"/>
                  </a:lnTo>
                  <a:lnTo>
                    <a:pt x="3990075" y="1699173"/>
                  </a:lnTo>
                  <a:lnTo>
                    <a:pt x="4001505" y="1699173"/>
                  </a:lnTo>
                  <a:lnTo>
                    <a:pt x="4012935" y="1699173"/>
                  </a:lnTo>
                  <a:lnTo>
                    <a:pt x="4024365" y="1699173"/>
                  </a:lnTo>
                  <a:lnTo>
                    <a:pt x="4035843" y="1699173"/>
                  </a:lnTo>
                  <a:lnTo>
                    <a:pt x="4047273" y="1699173"/>
                  </a:lnTo>
                  <a:lnTo>
                    <a:pt x="4058702" y="1699173"/>
                  </a:lnTo>
                  <a:lnTo>
                    <a:pt x="4070133" y="1699173"/>
                  </a:lnTo>
                  <a:lnTo>
                    <a:pt x="4081563" y="1699173"/>
                  </a:lnTo>
                  <a:lnTo>
                    <a:pt x="4093040" y="1699173"/>
                  </a:lnTo>
                  <a:lnTo>
                    <a:pt x="4104471" y="1699173"/>
                  </a:lnTo>
                  <a:lnTo>
                    <a:pt x="4115900" y="1699173"/>
                  </a:lnTo>
                  <a:lnTo>
                    <a:pt x="4127330" y="1699173"/>
                  </a:lnTo>
                  <a:lnTo>
                    <a:pt x="4138760" y="1699173"/>
                  </a:lnTo>
                  <a:lnTo>
                    <a:pt x="4150238" y="1699173"/>
                  </a:lnTo>
                  <a:lnTo>
                    <a:pt x="4161668" y="1699173"/>
                  </a:lnTo>
                  <a:lnTo>
                    <a:pt x="4173098" y="1699173"/>
                  </a:lnTo>
                  <a:lnTo>
                    <a:pt x="4184528" y="1699173"/>
                  </a:lnTo>
                  <a:lnTo>
                    <a:pt x="4195958" y="1699173"/>
                  </a:lnTo>
                  <a:lnTo>
                    <a:pt x="4207436" y="1699173"/>
                  </a:lnTo>
                  <a:lnTo>
                    <a:pt x="4218865" y="1699173"/>
                  </a:lnTo>
                  <a:lnTo>
                    <a:pt x="4230296" y="1699173"/>
                  </a:lnTo>
                  <a:lnTo>
                    <a:pt x="4241726" y="1699173"/>
                  </a:lnTo>
                  <a:lnTo>
                    <a:pt x="4253156" y="1699173"/>
                  </a:lnTo>
                  <a:lnTo>
                    <a:pt x="4264634" y="1699173"/>
                  </a:lnTo>
                  <a:lnTo>
                    <a:pt x="4276063" y="1699173"/>
                  </a:lnTo>
                  <a:lnTo>
                    <a:pt x="4287493" y="1699173"/>
                  </a:lnTo>
                  <a:lnTo>
                    <a:pt x="4298923" y="1699173"/>
                  </a:lnTo>
                  <a:lnTo>
                    <a:pt x="4310353" y="1699173"/>
                  </a:lnTo>
                  <a:lnTo>
                    <a:pt x="4321831" y="1699173"/>
                  </a:lnTo>
                  <a:lnTo>
                    <a:pt x="4333261" y="1699173"/>
                  </a:lnTo>
                  <a:lnTo>
                    <a:pt x="4344691" y="1699173"/>
                  </a:lnTo>
                  <a:lnTo>
                    <a:pt x="4356121" y="1699173"/>
                  </a:lnTo>
                  <a:lnTo>
                    <a:pt x="4367551" y="1699173"/>
                  </a:lnTo>
                  <a:lnTo>
                    <a:pt x="4379028" y="1699173"/>
                  </a:lnTo>
                  <a:lnTo>
                    <a:pt x="4390458" y="1699173"/>
                  </a:lnTo>
                  <a:lnTo>
                    <a:pt x="4401889" y="1699173"/>
                  </a:lnTo>
                  <a:lnTo>
                    <a:pt x="4413319" y="1699173"/>
                  </a:lnTo>
                  <a:lnTo>
                    <a:pt x="4424749" y="1699173"/>
                  </a:lnTo>
                  <a:lnTo>
                    <a:pt x="4436226" y="1699173"/>
                  </a:lnTo>
                  <a:lnTo>
                    <a:pt x="4447656" y="1699173"/>
                  </a:lnTo>
                  <a:lnTo>
                    <a:pt x="4459086" y="1699173"/>
                  </a:lnTo>
                  <a:lnTo>
                    <a:pt x="4470516" y="1699173"/>
                  </a:lnTo>
                  <a:lnTo>
                    <a:pt x="4481946" y="1699173"/>
                  </a:lnTo>
                  <a:lnTo>
                    <a:pt x="4493424" y="1699173"/>
                  </a:lnTo>
                  <a:lnTo>
                    <a:pt x="4504854" y="1699173"/>
                  </a:lnTo>
                  <a:lnTo>
                    <a:pt x="4516284" y="1699173"/>
                  </a:lnTo>
                  <a:lnTo>
                    <a:pt x="4527714" y="1699173"/>
                  </a:lnTo>
                  <a:lnTo>
                    <a:pt x="4539144" y="1699173"/>
                  </a:lnTo>
                  <a:lnTo>
                    <a:pt x="4550621" y="1699173"/>
                  </a:lnTo>
                  <a:lnTo>
                    <a:pt x="4562051" y="1699173"/>
                  </a:lnTo>
                  <a:lnTo>
                    <a:pt x="4573482" y="1699173"/>
                  </a:lnTo>
                  <a:lnTo>
                    <a:pt x="4584912" y="1699173"/>
                  </a:lnTo>
                  <a:lnTo>
                    <a:pt x="4596341" y="1699173"/>
                  </a:lnTo>
                  <a:lnTo>
                    <a:pt x="4607771" y="1699173"/>
                  </a:lnTo>
                  <a:lnTo>
                    <a:pt x="4619249" y="1699173"/>
                  </a:lnTo>
                  <a:lnTo>
                    <a:pt x="4630679" y="1699173"/>
                  </a:lnTo>
                  <a:lnTo>
                    <a:pt x="4642109" y="1699173"/>
                  </a:lnTo>
                  <a:lnTo>
                    <a:pt x="4653539" y="1699173"/>
                  </a:lnTo>
                  <a:lnTo>
                    <a:pt x="4664969" y="1699173"/>
                  </a:lnTo>
                  <a:lnTo>
                    <a:pt x="4676447" y="1699173"/>
                  </a:lnTo>
                  <a:lnTo>
                    <a:pt x="4687877" y="1699173"/>
                  </a:lnTo>
                  <a:lnTo>
                    <a:pt x="4699306" y="1699173"/>
                  </a:lnTo>
                  <a:lnTo>
                    <a:pt x="4710737" y="1699173"/>
                  </a:lnTo>
                  <a:lnTo>
                    <a:pt x="4722167" y="1699173"/>
                  </a:lnTo>
                  <a:lnTo>
                    <a:pt x="4733644" y="1699173"/>
                  </a:lnTo>
                  <a:lnTo>
                    <a:pt x="4745075" y="1699173"/>
                  </a:lnTo>
                  <a:lnTo>
                    <a:pt x="4756504" y="1699173"/>
                  </a:lnTo>
                  <a:lnTo>
                    <a:pt x="4767934" y="1699173"/>
                  </a:lnTo>
                  <a:lnTo>
                    <a:pt x="4779364" y="1699173"/>
                  </a:lnTo>
                  <a:lnTo>
                    <a:pt x="4790842" y="1699173"/>
                  </a:lnTo>
                  <a:lnTo>
                    <a:pt x="4802272" y="1699173"/>
                  </a:lnTo>
                  <a:lnTo>
                    <a:pt x="4813702" y="1699173"/>
                  </a:lnTo>
                  <a:lnTo>
                    <a:pt x="4825132" y="1699173"/>
                  </a:lnTo>
                  <a:lnTo>
                    <a:pt x="4836562" y="1699173"/>
                  </a:lnTo>
                  <a:lnTo>
                    <a:pt x="4848040" y="1699173"/>
                  </a:lnTo>
                  <a:lnTo>
                    <a:pt x="4859469" y="1699173"/>
                  </a:lnTo>
                  <a:lnTo>
                    <a:pt x="4870899" y="1699173"/>
                  </a:lnTo>
                  <a:lnTo>
                    <a:pt x="4882330" y="1699173"/>
                  </a:lnTo>
                  <a:lnTo>
                    <a:pt x="4893760" y="1699173"/>
                  </a:lnTo>
                  <a:lnTo>
                    <a:pt x="4905237" y="1699173"/>
                  </a:lnTo>
                  <a:lnTo>
                    <a:pt x="4916667" y="1699173"/>
                  </a:lnTo>
                  <a:lnTo>
                    <a:pt x="4928097" y="1699173"/>
                  </a:lnTo>
                  <a:lnTo>
                    <a:pt x="4939527" y="1699173"/>
                  </a:lnTo>
                  <a:lnTo>
                    <a:pt x="4950957" y="1699173"/>
                  </a:lnTo>
                  <a:lnTo>
                    <a:pt x="4962435" y="1699173"/>
                  </a:lnTo>
                  <a:lnTo>
                    <a:pt x="4973865" y="1699173"/>
                  </a:lnTo>
                  <a:lnTo>
                    <a:pt x="4985295" y="1699173"/>
                  </a:lnTo>
                  <a:lnTo>
                    <a:pt x="4996725" y="1699173"/>
                  </a:lnTo>
                  <a:lnTo>
                    <a:pt x="5008155" y="1699173"/>
                  </a:lnTo>
                  <a:lnTo>
                    <a:pt x="5019632" y="1699173"/>
                  </a:lnTo>
                  <a:lnTo>
                    <a:pt x="5031062" y="1699173"/>
                  </a:lnTo>
                  <a:lnTo>
                    <a:pt x="5042492" y="1699173"/>
                  </a:lnTo>
                  <a:lnTo>
                    <a:pt x="5053923" y="1699173"/>
                  </a:lnTo>
                  <a:lnTo>
                    <a:pt x="5065353" y="1699173"/>
                  </a:lnTo>
                  <a:lnTo>
                    <a:pt x="5076830" y="1699173"/>
                  </a:lnTo>
                  <a:lnTo>
                    <a:pt x="5088260" y="1699173"/>
                  </a:lnTo>
                  <a:lnTo>
                    <a:pt x="5099690" y="1699173"/>
                  </a:lnTo>
                  <a:lnTo>
                    <a:pt x="5111120" y="1699173"/>
                  </a:lnTo>
                  <a:lnTo>
                    <a:pt x="5122550" y="1699173"/>
                  </a:lnTo>
                  <a:lnTo>
                    <a:pt x="5134028" y="1699173"/>
                  </a:lnTo>
                  <a:lnTo>
                    <a:pt x="5145458" y="1699173"/>
                  </a:lnTo>
                  <a:lnTo>
                    <a:pt x="5156888" y="1699173"/>
                  </a:lnTo>
                  <a:lnTo>
                    <a:pt x="5168318" y="1699173"/>
                  </a:lnTo>
                  <a:lnTo>
                    <a:pt x="5179747" y="1699173"/>
                  </a:lnTo>
                  <a:lnTo>
                    <a:pt x="5191225" y="1699173"/>
                  </a:lnTo>
                  <a:lnTo>
                    <a:pt x="5202655" y="1699173"/>
                  </a:lnTo>
                  <a:lnTo>
                    <a:pt x="5214085" y="1699173"/>
                  </a:lnTo>
                  <a:lnTo>
                    <a:pt x="5225515" y="1699173"/>
                  </a:lnTo>
                  <a:lnTo>
                    <a:pt x="5236945" y="1699173"/>
                  </a:lnTo>
                  <a:lnTo>
                    <a:pt x="5248423" y="1699173"/>
                  </a:lnTo>
                  <a:lnTo>
                    <a:pt x="5259853" y="1699173"/>
                  </a:lnTo>
                  <a:lnTo>
                    <a:pt x="5271283" y="1699173"/>
                  </a:lnTo>
                  <a:lnTo>
                    <a:pt x="5282713" y="1699173"/>
                  </a:lnTo>
                  <a:lnTo>
                    <a:pt x="5294143" y="1699173"/>
                  </a:lnTo>
                  <a:lnTo>
                    <a:pt x="5305621" y="1699173"/>
                  </a:lnTo>
                  <a:lnTo>
                    <a:pt x="5317051" y="1699173"/>
                  </a:lnTo>
                  <a:lnTo>
                    <a:pt x="5328481" y="1699173"/>
                  </a:lnTo>
                  <a:lnTo>
                    <a:pt x="5339910" y="1699173"/>
                  </a:lnTo>
                  <a:lnTo>
                    <a:pt x="5351340" y="1699173"/>
                  </a:lnTo>
                  <a:lnTo>
                    <a:pt x="5362818" y="1699173"/>
                  </a:lnTo>
                  <a:lnTo>
                    <a:pt x="5374248" y="1699173"/>
                  </a:lnTo>
                  <a:lnTo>
                    <a:pt x="5385678" y="1699173"/>
                  </a:lnTo>
                  <a:lnTo>
                    <a:pt x="5397108" y="1699173"/>
                  </a:lnTo>
                  <a:lnTo>
                    <a:pt x="5408538" y="1699173"/>
                  </a:lnTo>
                  <a:lnTo>
                    <a:pt x="5420016" y="1699173"/>
                  </a:lnTo>
                  <a:lnTo>
                    <a:pt x="5431446" y="1699173"/>
                  </a:lnTo>
                  <a:lnTo>
                    <a:pt x="5442876" y="1699173"/>
                  </a:lnTo>
                  <a:lnTo>
                    <a:pt x="5454306" y="1699173"/>
                  </a:lnTo>
                  <a:lnTo>
                    <a:pt x="5465736" y="1699173"/>
                  </a:lnTo>
                  <a:lnTo>
                    <a:pt x="5477214" y="1699173"/>
                  </a:lnTo>
                  <a:lnTo>
                    <a:pt x="5488643" y="1699173"/>
                  </a:lnTo>
                  <a:lnTo>
                    <a:pt x="5500073" y="1699173"/>
                  </a:lnTo>
                  <a:lnTo>
                    <a:pt x="5511503" y="1699173"/>
                  </a:lnTo>
                  <a:lnTo>
                    <a:pt x="5522933" y="1699173"/>
                  </a:lnTo>
                  <a:lnTo>
                    <a:pt x="5534411" y="1699173"/>
                  </a:lnTo>
                  <a:lnTo>
                    <a:pt x="5545841" y="1699173"/>
                  </a:lnTo>
                  <a:lnTo>
                    <a:pt x="5557271" y="1699173"/>
                  </a:lnTo>
                  <a:lnTo>
                    <a:pt x="5568701" y="1699173"/>
                  </a:lnTo>
                  <a:lnTo>
                    <a:pt x="5580131" y="1699173"/>
                  </a:lnTo>
                  <a:lnTo>
                    <a:pt x="5591609" y="1699173"/>
                  </a:lnTo>
                  <a:lnTo>
                    <a:pt x="5603038" y="1699173"/>
                  </a:lnTo>
                  <a:lnTo>
                    <a:pt x="5614469" y="1699173"/>
                  </a:lnTo>
                  <a:lnTo>
                    <a:pt x="5625899" y="1699173"/>
                  </a:lnTo>
                  <a:lnTo>
                    <a:pt x="5637329" y="1699173"/>
                  </a:lnTo>
                  <a:lnTo>
                    <a:pt x="5648759" y="1699173"/>
                  </a:lnTo>
                  <a:lnTo>
                    <a:pt x="5660236" y="1699173"/>
                  </a:lnTo>
                  <a:lnTo>
                    <a:pt x="5671666" y="1699173"/>
                  </a:lnTo>
                  <a:lnTo>
                    <a:pt x="5683096" y="1699173"/>
                  </a:lnTo>
                  <a:lnTo>
                    <a:pt x="5694526" y="1699173"/>
                  </a:lnTo>
                  <a:lnTo>
                    <a:pt x="5705956" y="1699173"/>
                  </a:lnTo>
                  <a:lnTo>
                    <a:pt x="5717434" y="1699173"/>
                  </a:lnTo>
                  <a:lnTo>
                    <a:pt x="5728864" y="1699173"/>
                  </a:lnTo>
                  <a:lnTo>
                    <a:pt x="5740294" y="1699173"/>
                  </a:lnTo>
                  <a:lnTo>
                    <a:pt x="5751724" y="1699173"/>
                  </a:lnTo>
                  <a:lnTo>
                    <a:pt x="5763154" y="1699173"/>
                  </a:lnTo>
                  <a:lnTo>
                    <a:pt x="5774631" y="1699173"/>
                  </a:lnTo>
                  <a:lnTo>
                    <a:pt x="5786062" y="1699173"/>
                  </a:lnTo>
                  <a:lnTo>
                    <a:pt x="5797492" y="1699173"/>
                  </a:lnTo>
                  <a:lnTo>
                    <a:pt x="5808921" y="1699173"/>
                  </a:lnTo>
                  <a:lnTo>
                    <a:pt x="5820351" y="1699173"/>
                  </a:lnTo>
                  <a:lnTo>
                    <a:pt x="5831829" y="1699173"/>
                  </a:lnTo>
                  <a:lnTo>
                    <a:pt x="5843259" y="1699173"/>
                  </a:lnTo>
                  <a:lnTo>
                    <a:pt x="5854689" y="1699173"/>
                  </a:lnTo>
                  <a:lnTo>
                    <a:pt x="5866119" y="1699173"/>
                  </a:lnTo>
                  <a:lnTo>
                    <a:pt x="5877549" y="1699173"/>
                  </a:lnTo>
                  <a:lnTo>
                    <a:pt x="5889027" y="1699173"/>
                  </a:lnTo>
                  <a:lnTo>
                    <a:pt x="5900457" y="1699173"/>
                  </a:lnTo>
                  <a:lnTo>
                    <a:pt x="5911887" y="1699173"/>
                  </a:lnTo>
                  <a:lnTo>
                    <a:pt x="5923317" y="1699173"/>
                  </a:lnTo>
                  <a:lnTo>
                    <a:pt x="5934747" y="1699173"/>
                  </a:lnTo>
                  <a:lnTo>
                    <a:pt x="5946225" y="1699173"/>
                  </a:lnTo>
                  <a:lnTo>
                    <a:pt x="5957655" y="1699173"/>
                  </a:lnTo>
                  <a:lnTo>
                    <a:pt x="5969084" y="1699173"/>
                  </a:lnTo>
                  <a:lnTo>
                    <a:pt x="5980514" y="1699173"/>
                  </a:lnTo>
                  <a:lnTo>
                    <a:pt x="5991944" y="1699173"/>
                  </a:lnTo>
                  <a:lnTo>
                    <a:pt x="6003422" y="1699173"/>
                  </a:lnTo>
                  <a:lnTo>
                    <a:pt x="6014852" y="1699173"/>
                  </a:lnTo>
                  <a:lnTo>
                    <a:pt x="6026282" y="1699173"/>
                  </a:lnTo>
                  <a:lnTo>
                    <a:pt x="6037712" y="1699173"/>
                  </a:lnTo>
                  <a:lnTo>
                    <a:pt x="6049142" y="1699173"/>
                  </a:lnTo>
                  <a:lnTo>
                    <a:pt x="6060620" y="1699173"/>
                  </a:lnTo>
                  <a:lnTo>
                    <a:pt x="6072049" y="1699173"/>
                  </a:lnTo>
                  <a:lnTo>
                    <a:pt x="6083480" y="1699173"/>
                  </a:lnTo>
                  <a:lnTo>
                    <a:pt x="6094910" y="1699173"/>
                  </a:lnTo>
                  <a:lnTo>
                    <a:pt x="6106340" y="1699173"/>
                  </a:lnTo>
                  <a:lnTo>
                    <a:pt x="6117818" y="1699173"/>
                  </a:lnTo>
                  <a:lnTo>
                    <a:pt x="6129247" y="1699173"/>
                  </a:lnTo>
                  <a:lnTo>
                    <a:pt x="6140677" y="1699173"/>
                  </a:lnTo>
                  <a:lnTo>
                    <a:pt x="6152107" y="1699173"/>
                  </a:lnTo>
                  <a:lnTo>
                    <a:pt x="6163537" y="1699173"/>
                  </a:lnTo>
                  <a:lnTo>
                    <a:pt x="6175015" y="1699173"/>
                  </a:lnTo>
                  <a:lnTo>
                    <a:pt x="6186445" y="1699173"/>
                  </a:lnTo>
                  <a:lnTo>
                    <a:pt x="6197875" y="1699173"/>
                  </a:lnTo>
                  <a:lnTo>
                    <a:pt x="6209305" y="1699173"/>
                  </a:lnTo>
                  <a:lnTo>
                    <a:pt x="6220735" y="1699173"/>
                  </a:lnTo>
                  <a:lnTo>
                    <a:pt x="6232212" y="1699173"/>
                  </a:lnTo>
                  <a:lnTo>
                    <a:pt x="6243642" y="1699173"/>
                  </a:lnTo>
                  <a:lnTo>
                    <a:pt x="6255073" y="1699173"/>
                  </a:lnTo>
                  <a:lnTo>
                    <a:pt x="6266503" y="1699173"/>
                  </a:lnTo>
                  <a:lnTo>
                    <a:pt x="6277933" y="1699173"/>
                  </a:lnTo>
                  <a:lnTo>
                    <a:pt x="6289410" y="1699173"/>
                  </a:lnTo>
                  <a:lnTo>
                    <a:pt x="6300840" y="1699173"/>
                  </a:lnTo>
                  <a:lnTo>
                    <a:pt x="6312270" y="1699173"/>
                  </a:lnTo>
                  <a:lnTo>
                    <a:pt x="6323700" y="1699173"/>
                  </a:lnTo>
                  <a:lnTo>
                    <a:pt x="6335130" y="1699173"/>
                  </a:lnTo>
                  <a:lnTo>
                    <a:pt x="6346608" y="1699173"/>
                  </a:lnTo>
                  <a:lnTo>
                    <a:pt x="6358038" y="1699173"/>
                  </a:lnTo>
                  <a:lnTo>
                    <a:pt x="6369468" y="1699173"/>
                  </a:lnTo>
                  <a:lnTo>
                    <a:pt x="6380898" y="1699173"/>
                  </a:lnTo>
                  <a:lnTo>
                    <a:pt x="6392328" y="1699173"/>
                  </a:lnTo>
                  <a:lnTo>
                    <a:pt x="6403805" y="1699173"/>
                  </a:lnTo>
                  <a:lnTo>
                    <a:pt x="6415235" y="1699173"/>
                  </a:lnTo>
                  <a:lnTo>
                    <a:pt x="6426666" y="1699173"/>
                  </a:lnTo>
                  <a:lnTo>
                    <a:pt x="6438096" y="1699173"/>
                  </a:lnTo>
                  <a:lnTo>
                    <a:pt x="6449525" y="1699173"/>
                  </a:lnTo>
                  <a:lnTo>
                    <a:pt x="6461003" y="1699173"/>
                  </a:lnTo>
                  <a:lnTo>
                    <a:pt x="6472433" y="1699173"/>
                  </a:lnTo>
                  <a:lnTo>
                    <a:pt x="6483863" y="1699173"/>
                  </a:lnTo>
                  <a:lnTo>
                    <a:pt x="6495293" y="1699173"/>
                  </a:lnTo>
                  <a:lnTo>
                    <a:pt x="6506723" y="1699173"/>
                  </a:lnTo>
                  <a:lnTo>
                    <a:pt x="6518201" y="1699173"/>
                  </a:lnTo>
                  <a:lnTo>
                    <a:pt x="6529631" y="1699173"/>
                  </a:lnTo>
                  <a:lnTo>
                    <a:pt x="6541061" y="1699173"/>
                  </a:lnTo>
                  <a:lnTo>
                    <a:pt x="6552490" y="1699173"/>
                  </a:lnTo>
                  <a:lnTo>
                    <a:pt x="6563921" y="1699173"/>
                  </a:lnTo>
                  <a:lnTo>
                    <a:pt x="6575398" y="1699173"/>
                  </a:lnTo>
                  <a:lnTo>
                    <a:pt x="6586828" y="1699173"/>
                  </a:lnTo>
                  <a:lnTo>
                    <a:pt x="6598259" y="1699173"/>
                  </a:lnTo>
                  <a:lnTo>
                    <a:pt x="6609688" y="1699173"/>
                  </a:lnTo>
                  <a:lnTo>
                    <a:pt x="6621118" y="1699173"/>
                  </a:lnTo>
                  <a:lnTo>
                    <a:pt x="6632596" y="1699173"/>
                  </a:lnTo>
                  <a:lnTo>
                    <a:pt x="6644026" y="1699173"/>
                  </a:lnTo>
                  <a:lnTo>
                    <a:pt x="6655456" y="1699173"/>
                  </a:lnTo>
                  <a:lnTo>
                    <a:pt x="6666886" y="1699173"/>
                  </a:lnTo>
                  <a:lnTo>
                    <a:pt x="6678316" y="1603023"/>
                  </a:lnTo>
                  <a:lnTo>
                    <a:pt x="6689794" y="386109"/>
                  </a:lnTo>
                  <a:lnTo>
                    <a:pt x="6701224" y="0"/>
                  </a:lnTo>
                  <a:lnTo>
                    <a:pt x="6712653" y="204320"/>
                  </a:lnTo>
                  <a:lnTo>
                    <a:pt x="6724083" y="716627"/>
                  </a:lnTo>
                  <a:lnTo>
                    <a:pt x="6735514" y="784235"/>
                  </a:lnTo>
                  <a:lnTo>
                    <a:pt x="6746944" y="283949"/>
                  </a:lnTo>
                  <a:lnTo>
                    <a:pt x="6758421" y="85635"/>
                  </a:lnTo>
                  <a:lnTo>
                    <a:pt x="6769851" y="491275"/>
                  </a:lnTo>
                  <a:lnTo>
                    <a:pt x="6781281" y="219346"/>
                  </a:lnTo>
                  <a:lnTo>
                    <a:pt x="6792711" y="670054"/>
                  </a:lnTo>
                  <a:lnTo>
                    <a:pt x="6804141" y="931468"/>
                  </a:lnTo>
                  <a:lnTo>
                    <a:pt x="6815619" y="1068180"/>
                  </a:lnTo>
                  <a:lnTo>
                    <a:pt x="6827049" y="1569972"/>
                  </a:lnTo>
                  <a:lnTo>
                    <a:pt x="6838479" y="1684148"/>
                  </a:lnTo>
                  <a:lnTo>
                    <a:pt x="6849909" y="1699173"/>
                  </a:lnTo>
                  <a:lnTo>
                    <a:pt x="6861339" y="1699173"/>
                  </a:lnTo>
                  <a:lnTo>
                    <a:pt x="6872816" y="1693163"/>
                  </a:lnTo>
                  <a:lnTo>
                    <a:pt x="6884246" y="1699173"/>
                  </a:lnTo>
                  <a:lnTo>
                    <a:pt x="6895676" y="1699173"/>
                  </a:lnTo>
                  <a:lnTo>
                    <a:pt x="6907107" y="1699173"/>
                  </a:lnTo>
                  <a:lnTo>
                    <a:pt x="6918537" y="1699173"/>
                  </a:lnTo>
                  <a:lnTo>
                    <a:pt x="6930014" y="1699173"/>
                  </a:lnTo>
                  <a:lnTo>
                    <a:pt x="6941444" y="1699173"/>
                  </a:lnTo>
                  <a:lnTo>
                    <a:pt x="6952874" y="1699173"/>
                  </a:lnTo>
                  <a:lnTo>
                    <a:pt x="6964304" y="1699173"/>
                  </a:lnTo>
                  <a:lnTo>
                    <a:pt x="6975734" y="1699173"/>
                  </a:lnTo>
                  <a:lnTo>
                    <a:pt x="6987212" y="1699173"/>
                  </a:lnTo>
                  <a:lnTo>
                    <a:pt x="6998642" y="1699173"/>
                  </a:lnTo>
                  <a:lnTo>
                    <a:pt x="7010072" y="1699173"/>
                  </a:lnTo>
                  <a:lnTo>
                    <a:pt x="7021502" y="1699173"/>
                  </a:lnTo>
                  <a:lnTo>
                    <a:pt x="7032931" y="1699173"/>
                  </a:lnTo>
                  <a:lnTo>
                    <a:pt x="7044409" y="1699173"/>
                  </a:lnTo>
                  <a:lnTo>
                    <a:pt x="7055839" y="1699173"/>
                  </a:lnTo>
                  <a:lnTo>
                    <a:pt x="7067269" y="1699173"/>
                  </a:lnTo>
                  <a:lnTo>
                    <a:pt x="7078700" y="1699173"/>
                  </a:lnTo>
                  <a:lnTo>
                    <a:pt x="7090129" y="1699173"/>
                  </a:lnTo>
                  <a:lnTo>
                    <a:pt x="7101607" y="1699173"/>
                  </a:lnTo>
                  <a:lnTo>
                    <a:pt x="7113037" y="1699173"/>
                  </a:lnTo>
                  <a:lnTo>
                    <a:pt x="7124467" y="1699173"/>
                  </a:lnTo>
                  <a:lnTo>
                    <a:pt x="7135897" y="1699173"/>
                  </a:lnTo>
                  <a:lnTo>
                    <a:pt x="7147327" y="1699173"/>
                  </a:lnTo>
                  <a:lnTo>
                    <a:pt x="7158805" y="1699173"/>
                  </a:lnTo>
                  <a:lnTo>
                    <a:pt x="7170235" y="1699173"/>
                  </a:lnTo>
                  <a:lnTo>
                    <a:pt x="7181665" y="1699173"/>
                  </a:lnTo>
                  <a:lnTo>
                    <a:pt x="7193094" y="1699173"/>
                  </a:lnTo>
                  <a:lnTo>
                    <a:pt x="7204524" y="1699173"/>
                  </a:lnTo>
                  <a:lnTo>
                    <a:pt x="7216002" y="1699173"/>
                  </a:lnTo>
                  <a:lnTo>
                    <a:pt x="7227432" y="1699173"/>
                  </a:lnTo>
                  <a:lnTo>
                    <a:pt x="7238862" y="1699173"/>
                  </a:lnTo>
                  <a:lnTo>
                    <a:pt x="7250292" y="1699173"/>
                  </a:lnTo>
                  <a:lnTo>
                    <a:pt x="7261722" y="1699173"/>
                  </a:lnTo>
                  <a:lnTo>
                    <a:pt x="7273200" y="1699173"/>
                  </a:lnTo>
                  <a:lnTo>
                    <a:pt x="7284630" y="1699173"/>
                  </a:lnTo>
                  <a:lnTo>
                    <a:pt x="7296060" y="1699173"/>
                  </a:lnTo>
                  <a:lnTo>
                    <a:pt x="7307490" y="1699173"/>
                  </a:lnTo>
                  <a:lnTo>
                    <a:pt x="7318920" y="1699173"/>
                  </a:lnTo>
                  <a:lnTo>
                    <a:pt x="7330398" y="1699173"/>
                  </a:lnTo>
                  <a:lnTo>
                    <a:pt x="7341828" y="1699173"/>
                  </a:lnTo>
                  <a:lnTo>
                    <a:pt x="7353257" y="1699173"/>
                  </a:lnTo>
                  <a:lnTo>
                    <a:pt x="7364687" y="1699173"/>
                  </a:lnTo>
                  <a:lnTo>
                    <a:pt x="7376117" y="1699173"/>
                  </a:lnTo>
                  <a:lnTo>
                    <a:pt x="7387595" y="1699173"/>
                  </a:lnTo>
                  <a:lnTo>
                    <a:pt x="7399025" y="1699173"/>
                  </a:lnTo>
                  <a:lnTo>
                    <a:pt x="7410455" y="1699173"/>
                  </a:lnTo>
                  <a:lnTo>
                    <a:pt x="7421885" y="1699173"/>
                  </a:lnTo>
                  <a:lnTo>
                    <a:pt x="7433315" y="1699173"/>
                  </a:lnTo>
                  <a:lnTo>
                    <a:pt x="7444793" y="1699173"/>
                  </a:lnTo>
                  <a:lnTo>
                    <a:pt x="7456222" y="1699173"/>
                  </a:lnTo>
                  <a:lnTo>
                    <a:pt x="7467653" y="1699173"/>
                  </a:lnTo>
                  <a:lnTo>
                    <a:pt x="7479083" y="1699173"/>
                  </a:lnTo>
                  <a:lnTo>
                    <a:pt x="7490513" y="1699173"/>
                  </a:lnTo>
                  <a:lnTo>
                    <a:pt x="7501990" y="1699173"/>
                  </a:lnTo>
                  <a:lnTo>
                    <a:pt x="7513420" y="1699173"/>
                  </a:lnTo>
                  <a:lnTo>
                    <a:pt x="7524850" y="1699173"/>
                  </a:lnTo>
                  <a:lnTo>
                    <a:pt x="7536280" y="1699173"/>
                  </a:lnTo>
                  <a:lnTo>
                    <a:pt x="7547710" y="1699173"/>
                  </a:lnTo>
                  <a:lnTo>
                    <a:pt x="7559188" y="1699173"/>
                  </a:lnTo>
                  <a:lnTo>
                    <a:pt x="7570618" y="1699173"/>
                  </a:lnTo>
                  <a:lnTo>
                    <a:pt x="7582048" y="1699173"/>
                  </a:lnTo>
                  <a:lnTo>
                    <a:pt x="7593478" y="1699173"/>
                  </a:lnTo>
                  <a:lnTo>
                    <a:pt x="7604908" y="1699173"/>
                  </a:lnTo>
                  <a:lnTo>
                    <a:pt x="7616385" y="1699173"/>
                  </a:lnTo>
                  <a:lnTo>
                    <a:pt x="7627815" y="1699173"/>
                  </a:lnTo>
                  <a:lnTo>
                    <a:pt x="7639246" y="1699173"/>
                  </a:lnTo>
                  <a:lnTo>
                    <a:pt x="7650676" y="1699173"/>
                  </a:lnTo>
                  <a:lnTo>
                    <a:pt x="7662106" y="1699173"/>
                  </a:lnTo>
                  <a:lnTo>
                    <a:pt x="7673583" y="1699173"/>
                  </a:lnTo>
                  <a:lnTo>
                    <a:pt x="7685013" y="1699173"/>
                  </a:lnTo>
                  <a:lnTo>
                    <a:pt x="7696443" y="1699173"/>
                  </a:lnTo>
                  <a:lnTo>
                    <a:pt x="7707873" y="1699173"/>
                  </a:lnTo>
                  <a:lnTo>
                    <a:pt x="7719303" y="1699173"/>
                  </a:lnTo>
                  <a:lnTo>
                    <a:pt x="7730733" y="1699173"/>
                  </a:lnTo>
                  <a:lnTo>
                    <a:pt x="7742211" y="1699173"/>
                  </a:lnTo>
                  <a:lnTo>
                    <a:pt x="7753641" y="1699173"/>
                  </a:lnTo>
                  <a:lnTo>
                    <a:pt x="7765071" y="1699173"/>
                  </a:lnTo>
                  <a:lnTo>
                    <a:pt x="7776501" y="1699173"/>
                  </a:lnTo>
                  <a:lnTo>
                    <a:pt x="7787931" y="1699173"/>
                  </a:lnTo>
                  <a:lnTo>
                    <a:pt x="7799408" y="1699173"/>
                  </a:lnTo>
                  <a:lnTo>
                    <a:pt x="7810839" y="1699173"/>
                  </a:lnTo>
                  <a:lnTo>
                    <a:pt x="7822268" y="1699173"/>
                  </a:lnTo>
                  <a:lnTo>
                    <a:pt x="7833698" y="1699173"/>
                  </a:lnTo>
                  <a:lnTo>
                    <a:pt x="7845128" y="1699173"/>
                  </a:lnTo>
                  <a:lnTo>
                    <a:pt x="7856606" y="1699173"/>
                  </a:lnTo>
                  <a:lnTo>
                    <a:pt x="7868036" y="1699173"/>
                  </a:lnTo>
                  <a:lnTo>
                    <a:pt x="7879466" y="1699173"/>
                  </a:lnTo>
                  <a:lnTo>
                    <a:pt x="7890896" y="1699173"/>
                  </a:lnTo>
                  <a:lnTo>
                    <a:pt x="7902326" y="1699173"/>
                  </a:lnTo>
                  <a:lnTo>
                    <a:pt x="7913804" y="1699173"/>
                  </a:lnTo>
                  <a:lnTo>
                    <a:pt x="7925234" y="1699173"/>
                  </a:lnTo>
                  <a:lnTo>
                    <a:pt x="7936663" y="1699173"/>
                  </a:lnTo>
                  <a:lnTo>
                    <a:pt x="7948094" y="1699173"/>
                  </a:lnTo>
                  <a:lnTo>
                    <a:pt x="7959524" y="1699173"/>
                  </a:lnTo>
                  <a:lnTo>
                    <a:pt x="7971001" y="1699173"/>
                  </a:lnTo>
                  <a:lnTo>
                    <a:pt x="7982431" y="1699173"/>
                  </a:lnTo>
                  <a:lnTo>
                    <a:pt x="7993861" y="1699173"/>
                  </a:lnTo>
                  <a:lnTo>
                    <a:pt x="8005291" y="1699173"/>
                  </a:lnTo>
                  <a:lnTo>
                    <a:pt x="8016721" y="1699173"/>
                  </a:lnTo>
                  <a:lnTo>
                    <a:pt x="8028199" y="1699173"/>
                  </a:lnTo>
                  <a:lnTo>
                    <a:pt x="8039629" y="1699173"/>
                  </a:lnTo>
                  <a:lnTo>
                    <a:pt x="8051059" y="1699173"/>
                  </a:lnTo>
                  <a:lnTo>
                    <a:pt x="8062489" y="1699173"/>
                  </a:lnTo>
                  <a:lnTo>
                    <a:pt x="8073919" y="1699173"/>
                  </a:lnTo>
                  <a:lnTo>
                    <a:pt x="8085396" y="1699173"/>
                  </a:lnTo>
                  <a:lnTo>
                    <a:pt x="8096826" y="1699173"/>
                  </a:lnTo>
                  <a:lnTo>
                    <a:pt x="8108256" y="1699173"/>
                  </a:lnTo>
                  <a:lnTo>
                    <a:pt x="8119687" y="1699173"/>
                  </a:lnTo>
                  <a:lnTo>
                    <a:pt x="8131117" y="1699173"/>
                  </a:lnTo>
                  <a:lnTo>
                    <a:pt x="8142594" y="1699173"/>
                  </a:lnTo>
                  <a:lnTo>
                    <a:pt x="8154024" y="1699173"/>
                  </a:lnTo>
                  <a:lnTo>
                    <a:pt x="8165454" y="1699173"/>
                  </a:lnTo>
                  <a:lnTo>
                    <a:pt x="8176884" y="1699173"/>
                  </a:lnTo>
                  <a:lnTo>
                    <a:pt x="8188314" y="1699173"/>
                  </a:lnTo>
                  <a:lnTo>
                    <a:pt x="8199792" y="1699173"/>
                  </a:lnTo>
                  <a:lnTo>
                    <a:pt x="8211222" y="1699173"/>
                  </a:lnTo>
                  <a:lnTo>
                    <a:pt x="8222652" y="1699173"/>
                  </a:lnTo>
                  <a:lnTo>
                    <a:pt x="8234082" y="1699173"/>
                  </a:lnTo>
                  <a:lnTo>
                    <a:pt x="8245512" y="1699173"/>
                  </a:lnTo>
                  <a:lnTo>
                    <a:pt x="8256989" y="1699173"/>
                  </a:lnTo>
                  <a:lnTo>
                    <a:pt x="8268419" y="1699173"/>
                  </a:lnTo>
                  <a:lnTo>
                    <a:pt x="8279850" y="1699173"/>
                  </a:lnTo>
                  <a:lnTo>
                    <a:pt x="8291280" y="1699173"/>
                  </a:lnTo>
                  <a:lnTo>
                    <a:pt x="8302709" y="1699173"/>
                  </a:lnTo>
                  <a:lnTo>
                    <a:pt x="8314187" y="1699173"/>
                  </a:lnTo>
                  <a:lnTo>
                    <a:pt x="8325617" y="1699173"/>
                  </a:lnTo>
                  <a:lnTo>
                    <a:pt x="8337047" y="1699173"/>
                  </a:lnTo>
                  <a:lnTo>
                    <a:pt x="8348477" y="1699173"/>
                  </a:lnTo>
                  <a:lnTo>
                    <a:pt x="8359907" y="1699173"/>
                  </a:lnTo>
                  <a:lnTo>
                    <a:pt x="8371385" y="1699173"/>
                  </a:lnTo>
                  <a:lnTo>
                    <a:pt x="8382815" y="1699173"/>
                  </a:lnTo>
                  <a:lnTo>
                    <a:pt x="8394245" y="1699173"/>
                  </a:lnTo>
                  <a:lnTo>
                    <a:pt x="8405674" y="1699173"/>
                  </a:lnTo>
                  <a:lnTo>
                    <a:pt x="8417104" y="1699173"/>
                  </a:lnTo>
                  <a:lnTo>
                    <a:pt x="8428582" y="1699173"/>
                  </a:lnTo>
                  <a:lnTo>
                    <a:pt x="8440012" y="1699173"/>
                  </a:lnTo>
                  <a:lnTo>
                    <a:pt x="8451442" y="1699173"/>
                  </a:lnTo>
                  <a:lnTo>
                    <a:pt x="8462872" y="1699173"/>
                  </a:lnTo>
                  <a:lnTo>
                    <a:pt x="8474302" y="1699173"/>
                  </a:lnTo>
                  <a:lnTo>
                    <a:pt x="8485780" y="1699173"/>
                  </a:lnTo>
                  <a:lnTo>
                    <a:pt x="8497210" y="1699173"/>
                  </a:lnTo>
                  <a:lnTo>
                    <a:pt x="8508640" y="1699173"/>
                  </a:lnTo>
                  <a:lnTo>
                    <a:pt x="8520069" y="1699173"/>
                  </a:lnTo>
                  <a:lnTo>
                    <a:pt x="8531500" y="1699173"/>
                  </a:lnTo>
                  <a:lnTo>
                    <a:pt x="8542977" y="1699173"/>
                  </a:lnTo>
                  <a:lnTo>
                    <a:pt x="8554407" y="1699173"/>
                  </a:lnTo>
                  <a:lnTo>
                    <a:pt x="8565837" y="1699173"/>
                  </a:lnTo>
                  <a:lnTo>
                    <a:pt x="8577267" y="1699173"/>
                  </a:lnTo>
                  <a:lnTo>
                    <a:pt x="8588697" y="1699173"/>
                  </a:lnTo>
                  <a:lnTo>
                    <a:pt x="8600175" y="1699173"/>
                  </a:lnTo>
                  <a:lnTo>
                    <a:pt x="8611605" y="1699173"/>
                  </a:lnTo>
                  <a:lnTo>
                    <a:pt x="8623035" y="1699173"/>
                  </a:lnTo>
                  <a:lnTo>
                    <a:pt x="8634465" y="1699173"/>
                  </a:lnTo>
                  <a:lnTo>
                    <a:pt x="8645895" y="1699173"/>
                  </a:lnTo>
                  <a:lnTo>
                    <a:pt x="8657373" y="1699173"/>
                  </a:lnTo>
                  <a:lnTo>
                    <a:pt x="8668802" y="1699173"/>
                  </a:lnTo>
                  <a:lnTo>
                    <a:pt x="8680232" y="1699173"/>
                  </a:lnTo>
                  <a:lnTo>
                    <a:pt x="8691662" y="1699173"/>
                  </a:lnTo>
                  <a:lnTo>
                    <a:pt x="8703093" y="1699173"/>
                  </a:lnTo>
                  <a:lnTo>
                    <a:pt x="8714570" y="1699173"/>
                  </a:lnTo>
                  <a:lnTo>
                    <a:pt x="8726000" y="1699173"/>
                  </a:lnTo>
                  <a:lnTo>
                    <a:pt x="8737430" y="1699173"/>
                  </a:lnTo>
                  <a:lnTo>
                    <a:pt x="8748860" y="1699173"/>
                  </a:lnTo>
                  <a:lnTo>
                    <a:pt x="8760290" y="1699173"/>
                  </a:lnTo>
                  <a:lnTo>
                    <a:pt x="8771768" y="1699173"/>
                  </a:lnTo>
                  <a:lnTo>
                    <a:pt x="8783198" y="1699173"/>
                  </a:lnTo>
                  <a:lnTo>
                    <a:pt x="8794628" y="1699173"/>
                  </a:lnTo>
                  <a:lnTo>
                    <a:pt x="8806058" y="1699173"/>
                  </a:lnTo>
                  <a:lnTo>
                    <a:pt x="8817488" y="1699173"/>
                  </a:lnTo>
                  <a:lnTo>
                    <a:pt x="8828918" y="1699173"/>
                  </a:lnTo>
                  <a:lnTo>
                    <a:pt x="8840395" y="1699173"/>
                  </a:lnTo>
                  <a:lnTo>
                    <a:pt x="8851825" y="1699173"/>
                  </a:lnTo>
                  <a:lnTo>
                    <a:pt x="8863256" y="1699173"/>
                  </a:lnTo>
                  <a:lnTo>
                    <a:pt x="8874686" y="1699173"/>
                  </a:lnTo>
                  <a:lnTo>
                    <a:pt x="8886115" y="1699173"/>
                  </a:lnTo>
                  <a:lnTo>
                    <a:pt x="8897593" y="1699173"/>
                  </a:lnTo>
                  <a:lnTo>
                    <a:pt x="8909022" y="1699173"/>
                  </a:lnTo>
                  <a:lnTo>
                    <a:pt x="8920453" y="1699173"/>
                  </a:lnTo>
                  <a:lnTo>
                    <a:pt x="8931883" y="1699173"/>
                  </a:lnTo>
                  <a:lnTo>
                    <a:pt x="8943313" y="1699173"/>
                  </a:lnTo>
                  <a:lnTo>
                    <a:pt x="8954791" y="1699173"/>
                  </a:lnTo>
                  <a:lnTo>
                    <a:pt x="8966220" y="1699173"/>
                  </a:lnTo>
                  <a:lnTo>
                    <a:pt x="8977651" y="1699173"/>
                  </a:lnTo>
                  <a:lnTo>
                    <a:pt x="8989080" y="1699173"/>
                  </a:lnTo>
                  <a:lnTo>
                    <a:pt x="9000511" y="1699173"/>
                  </a:lnTo>
                  <a:lnTo>
                    <a:pt x="9011988" y="1699173"/>
                  </a:lnTo>
                  <a:lnTo>
                    <a:pt x="9023418" y="1699173"/>
                  </a:lnTo>
                  <a:lnTo>
                    <a:pt x="9034849" y="1699173"/>
                  </a:lnTo>
                  <a:lnTo>
                    <a:pt x="9046278" y="1699173"/>
                  </a:lnTo>
                  <a:lnTo>
                    <a:pt x="9057709" y="1699173"/>
                  </a:lnTo>
                  <a:lnTo>
                    <a:pt x="9069186" y="1699173"/>
                  </a:lnTo>
                  <a:lnTo>
                    <a:pt x="9080615" y="1699173"/>
                  </a:lnTo>
                  <a:lnTo>
                    <a:pt x="9092046" y="1699173"/>
                  </a:lnTo>
                  <a:lnTo>
                    <a:pt x="9103476" y="1699173"/>
                  </a:lnTo>
                  <a:lnTo>
                    <a:pt x="9114906" y="1699173"/>
                  </a:lnTo>
                  <a:lnTo>
                    <a:pt x="9126384" y="1699173"/>
                  </a:lnTo>
                  <a:lnTo>
                    <a:pt x="9137813" y="1699173"/>
                  </a:lnTo>
                  <a:lnTo>
                    <a:pt x="9149244" y="1699173"/>
                  </a:lnTo>
                  <a:lnTo>
                    <a:pt x="9160673" y="1699173"/>
                  </a:lnTo>
                  <a:lnTo>
                    <a:pt x="9172104" y="1699173"/>
                  </a:lnTo>
                  <a:lnTo>
                    <a:pt x="9183581" y="1699173"/>
                  </a:lnTo>
                  <a:lnTo>
                    <a:pt x="9195011" y="1699173"/>
                  </a:lnTo>
                  <a:lnTo>
                    <a:pt x="9206442" y="1699173"/>
                  </a:lnTo>
                  <a:lnTo>
                    <a:pt x="9217871" y="1699173"/>
                  </a:lnTo>
                  <a:lnTo>
                    <a:pt x="9229301" y="1699173"/>
                  </a:lnTo>
                  <a:lnTo>
                    <a:pt x="9240779" y="1699173"/>
                  </a:lnTo>
                  <a:lnTo>
                    <a:pt x="9252209" y="1699173"/>
                  </a:lnTo>
                  <a:lnTo>
                    <a:pt x="9263639" y="1699173"/>
                  </a:lnTo>
                  <a:lnTo>
                    <a:pt x="9275069" y="1699173"/>
                  </a:lnTo>
                  <a:lnTo>
                    <a:pt x="9286498" y="1699173"/>
                  </a:lnTo>
                  <a:lnTo>
                    <a:pt x="9297977" y="1699173"/>
                  </a:lnTo>
                  <a:lnTo>
                    <a:pt x="9309406" y="1699173"/>
                  </a:lnTo>
                  <a:lnTo>
                    <a:pt x="9320837" y="1699173"/>
                  </a:lnTo>
                  <a:lnTo>
                    <a:pt x="9332266" y="1699173"/>
                  </a:lnTo>
                  <a:lnTo>
                    <a:pt x="9343696" y="1699173"/>
                  </a:lnTo>
                  <a:lnTo>
                    <a:pt x="9355174" y="1699173"/>
                  </a:lnTo>
                  <a:lnTo>
                    <a:pt x="9366604" y="1699173"/>
                  </a:lnTo>
                  <a:lnTo>
                    <a:pt x="9378035" y="1699173"/>
                  </a:lnTo>
                  <a:lnTo>
                    <a:pt x="9389464" y="1699173"/>
                  </a:lnTo>
                  <a:lnTo>
                    <a:pt x="9400894" y="1699173"/>
                  </a:lnTo>
                  <a:lnTo>
                    <a:pt x="9412372" y="1699173"/>
                  </a:lnTo>
                  <a:lnTo>
                    <a:pt x="9423802" y="1699173"/>
                  </a:lnTo>
                  <a:lnTo>
                    <a:pt x="9435232" y="1699173"/>
                  </a:lnTo>
                  <a:lnTo>
                    <a:pt x="9446662" y="1699173"/>
                  </a:lnTo>
                  <a:lnTo>
                    <a:pt x="9458091" y="1699173"/>
                  </a:lnTo>
                  <a:lnTo>
                    <a:pt x="9469570" y="1699173"/>
                  </a:lnTo>
                  <a:lnTo>
                    <a:pt x="9480999" y="1699173"/>
                  </a:lnTo>
                  <a:lnTo>
                    <a:pt x="9492429" y="1699173"/>
                  </a:lnTo>
                  <a:lnTo>
                    <a:pt x="9503859" y="1699173"/>
                  </a:lnTo>
                  <a:lnTo>
                    <a:pt x="9515289" y="1699173"/>
                  </a:lnTo>
                  <a:lnTo>
                    <a:pt x="9526767" y="1699173"/>
                  </a:lnTo>
                  <a:lnTo>
                    <a:pt x="9538197" y="1699173"/>
                  </a:lnTo>
                  <a:lnTo>
                    <a:pt x="9549626" y="1699173"/>
                  </a:lnTo>
                  <a:lnTo>
                    <a:pt x="9561057" y="1699173"/>
                  </a:lnTo>
                  <a:lnTo>
                    <a:pt x="9572487" y="1699173"/>
                  </a:lnTo>
                  <a:lnTo>
                    <a:pt x="9583965" y="1699173"/>
                  </a:lnTo>
                  <a:lnTo>
                    <a:pt x="9595395" y="1699173"/>
                  </a:lnTo>
                  <a:lnTo>
                    <a:pt x="9606824" y="1699173"/>
                  </a:lnTo>
                  <a:lnTo>
                    <a:pt x="9618255" y="1699173"/>
                  </a:lnTo>
                  <a:lnTo>
                    <a:pt x="9629684" y="1699173"/>
                  </a:lnTo>
                  <a:lnTo>
                    <a:pt x="9641163" y="1699173"/>
                  </a:lnTo>
                  <a:lnTo>
                    <a:pt x="9652592" y="1699173"/>
                  </a:lnTo>
                  <a:lnTo>
                    <a:pt x="9664022" y="1699173"/>
                  </a:lnTo>
                  <a:lnTo>
                    <a:pt x="9675452" y="1699173"/>
                  </a:lnTo>
                  <a:lnTo>
                    <a:pt x="9686882" y="1699173"/>
                  </a:lnTo>
                  <a:lnTo>
                    <a:pt x="9698360" y="1699173"/>
                  </a:lnTo>
                  <a:lnTo>
                    <a:pt x="9709790" y="1699173"/>
                  </a:lnTo>
                  <a:lnTo>
                    <a:pt x="9721219" y="1699173"/>
                  </a:lnTo>
                  <a:lnTo>
                    <a:pt x="9732650" y="1699173"/>
                  </a:lnTo>
                  <a:lnTo>
                    <a:pt x="9744080" y="1699173"/>
                  </a:lnTo>
                  <a:lnTo>
                    <a:pt x="9755557" y="1699173"/>
                  </a:lnTo>
                  <a:lnTo>
                    <a:pt x="9766988" y="1699173"/>
                  </a:lnTo>
                  <a:lnTo>
                    <a:pt x="9778417" y="1699173"/>
                  </a:lnTo>
                  <a:lnTo>
                    <a:pt x="9789848" y="1699173"/>
                  </a:lnTo>
                  <a:lnTo>
                    <a:pt x="9801277" y="1699173"/>
                  </a:lnTo>
                  <a:lnTo>
                    <a:pt x="9812755" y="1699173"/>
                  </a:lnTo>
                  <a:lnTo>
                    <a:pt x="9824185" y="1699173"/>
                  </a:lnTo>
                  <a:lnTo>
                    <a:pt x="9835615" y="1699173"/>
                  </a:lnTo>
                  <a:lnTo>
                    <a:pt x="9847045" y="1699173"/>
                  </a:lnTo>
                  <a:lnTo>
                    <a:pt x="9858475" y="1699173"/>
                  </a:lnTo>
                  <a:lnTo>
                    <a:pt x="9869952" y="1699173"/>
                  </a:lnTo>
                  <a:lnTo>
                    <a:pt x="9881383" y="1699173"/>
                  </a:lnTo>
                  <a:lnTo>
                    <a:pt x="9892812" y="1699173"/>
                  </a:lnTo>
                  <a:lnTo>
                    <a:pt x="9904243" y="1699173"/>
                  </a:lnTo>
                  <a:lnTo>
                    <a:pt x="9915673" y="1699173"/>
                  </a:lnTo>
                  <a:lnTo>
                    <a:pt x="9927102" y="1699173"/>
                  </a:lnTo>
                  <a:lnTo>
                    <a:pt x="9938581" y="1699173"/>
                  </a:lnTo>
                  <a:lnTo>
                    <a:pt x="9950010" y="1699173"/>
                  </a:lnTo>
                  <a:lnTo>
                    <a:pt x="9961441" y="1699173"/>
                  </a:lnTo>
                  <a:lnTo>
                    <a:pt x="9972870" y="1699173"/>
                  </a:lnTo>
                  <a:lnTo>
                    <a:pt x="9984300" y="1699173"/>
                  </a:lnTo>
                  <a:lnTo>
                    <a:pt x="9995778" y="1699173"/>
                  </a:lnTo>
                  <a:lnTo>
                    <a:pt x="10007208" y="1699173"/>
                  </a:lnTo>
                  <a:lnTo>
                    <a:pt x="10018638" y="1699173"/>
                  </a:lnTo>
                  <a:lnTo>
                    <a:pt x="10030068" y="1699173"/>
                  </a:lnTo>
                  <a:lnTo>
                    <a:pt x="10041498" y="1699173"/>
                  </a:lnTo>
                  <a:lnTo>
                    <a:pt x="10052976" y="1699173"/>
                  </a:lnTo>
                  <a:lnTo>
                    <a:pt x="10064405" y="1699173"/>
                  </a:lnTo>
                  <a:lnTo>
                    <a:pt x="10075835" y="1699173"/>
                  </a:lnTo>
                  <a:lnTo>
                    <a:pt x="10087266" y="1699173"/>
                  </a:lnTo>
                  <a:lnTo>
                    <a:pt x="10098695" y="1699173"/>
                  </a:lnTo>
                  <a:lnTo>
                    <a:pt x="10110174" y="1699173"/>
                  </a:lnTo>
                  <a:lnTo>
                    <a:pt x="10121603" y="1699173"/>
                  </a:lnTo>
                  <a:lnTo>
                    <a:pt x="10133033" y="1699173"/>
                  </a:lnTo>
                  <a:lnTo>
                    <a:pt x="10144463" y="1699173"/>
                  </a:lnTo>
                  <a:lnTo>
                    <a:pt x="10155893" y="1699173"/>
                  </a:lnTo>
                  <a:lnTo>
                    <a:pt x="10167371" y="1699173"/>
                  </a:lnTo>
                  <a:lnTo>
                    <a:pt x="10178801" y="1699173"/>
                  </a:lnTo>
                  <a:lnTo>
                    <a:pt x="10190230" y="1699173"/>
                  </a:lnTo>
                  <a:lnTo>
                    <a:pt x="10201661" y="1699173"/>
                  </a:lnTo>
                  <a:lnTo>
                    <a:pt x="10213091" y="1699173"/>
                  </a:lnTo>
                  <a:lnTo>
                    <a:pt x="10224569" y="1699173"/>
                  </a:lnTo>
                  <a:lnTo>
                    <a:pt x="10235998" y="1699173"/>
                  </a:lnTo>
                  <a:lnTo>
                    <a:pt x="10247428" y="1699173"/>
                  </a:lnTo>
                  <a:lnTo>
                    <a:pt x="10258859" y="1699173"/>
                  </a:lnTo>
                  <a:lnTo>
                    <a:pt x="10270288" y="1699173"/>
                  </a:lnTo>
                  <a:lnTo>
                    <a:pt x="10281767" y="1699173"/>
                  </a:lnTo>
                  <a:lnTo>
                    <a:pt x="10293196" y="1699173"/>
                  </a:lnTo>
                  <a:lnTo>
                    <a:pt x="10304626" y="1699173"/>
                  </a:lnTo>
                  <a:lnTo>
                    <a:pt x="10316056" y="1699173"/>
                  </a:lnTo>
                  <a:lnTo>
                    <a:pt x="10327486" y="1699173"/>
                  </a:lnTo>
                  <a:lnTo>
                    <a:pt x="10338963" y="1699173"/>
                  </a:lnTo>
                  <a:lnTo>
                    <a:pt x="10350394" y="1699173"/>
                  </a:lnTo>
                  <a:lnTo>
                    <a:pt x="10361823" y="1699173"/>
                  </a:lnTo>
                  <a:lnTo>
                    <a:pt x="10373254" y="1699173"/>
                  </a:lnTo>
                  <a:lnTo>
                    <a:pt x="10384684" y="1699173"/>
                  </a:lnTo>
                  <a:lnTo>
                    <a:pt x="10396161" y="1699173"/>
                  </a:lnTo>
                  <a:lnTo>
                    <a:pt x="10407591" y="1699173"/>
                  </a:lnTo>
                  <a:lnTo>
                    <a:pt x="10419021" y="1699173"/>
                  </a:lnTo>
                  <a:lnTo>
                    <a:pt x="10430452" y="1699173"/>
                  </a:lnTo>
                  <a:lnTo>
                    <a:pt x="10441881" y="1699173"/>
                  </a:lnTo>
                  <a:lnTo>
                    <a:pt x="10453358" y="1699173"/>
                  </a:lnTo>
                  <a:lnTo>
                    <a:pt x="10464789" y="1699173"/>
                  </a:lnTo>
                  <a:lnTo>
                    <a:pt x="10476219" y="1699173"/>
                  </a:lnTo>
                  <a:lnTo>
                    <a:pt x="10487649" y="1699173"/>
                  </a:lnTo>
                  <a:lnTo>
                    <a:pt x="10499079" y="1699173"/>
                  </a:lnTo>
                  <a:lnTo>
                    <a:pt x="10510556" y="1699173"/>
                  </a:lnTo>
                  <a:lnTo>
                    <a:pt x="10521987" y="1699173"/>
                  </a:lnTo>
                  <a:lnTo>
                    <a:pt x="10533416" y="1699173"/>
                  </a:lnTo>
                  <a:lnTo>
                    <a:pt x="10544847" y="1699173"/>
                  </a:lnTo>
                  <a:lnTo>
                    <a:pt x="10556277" y="1699173"/>
                  </a:lnTo>
                  <a:lnTo>
                    <a:pt x="10567754" y="1699173"/>
                  </a:lnTo>
                  <a:lnTo>
                    <a:pt x="10579184" y="1699173"/>
                  </a:lnTo>
                  <a:lnTo>
                    <a:pt x="10590614" y="1699173"/>
                  </a:lnTo>
                  <a:lnTo>
                    <a:pt x="10602045" y="1699173"/>
                  </a:lnTo>
                  <a:lnTo>
                    <a:pt x="10613474" y="1699173"/>
                  </a:lnTo>
                  <a:lnTo>
                    <a:pt x="10624951" y="1699173"/>
                  </a:lnTo>
                  <a:lnTo>
                    <a:pt x="10636382" y="1699173"/>
                  </a:lnTo>
                  <a:lnTo>
                    <a:pt x="10647812" y="1699173"/>
                  </a:lnTo>
                  <a:lnTo>
                    <a:pt x="10659241" y="1699173"/>
                  </a:lnTo>
                  <a:lnTo>
                    <a:pt x="10670672" y="1699173"/>
                  </a:lnTo>
                  <a:lnTo>
                    <a:pt x="10682149" y="1699173"/>
                  </a:lnTo>
                  <a:lnTo>
                    <a:pt x="10693580" y="1699173"/>
                  </a:lnTo>
                  <a:lnTo>
                    <a:pt x="10705009" y="1699173"/>
                  </a:lnTo>
                  <a:lnTo>
                    <a:pt x="10716439" y="1699173"/>
                  </a:lnTo>
                  <a:lnTo>
                    <a:pt x="10727870" y="1699173"/>
                  </a:lnTo>
                  <a:lnTo>
                    <a:pt x="10739347" y="1699173"/>
                  </a:lnTo>
                  <a:lnTo>
                    <a:pt x="10750778" y="1699173"/>
                  </a:lnTo>
                  <a:lnTo>
                    <a:pt x="10762207" y="1699173"/>
                  </a:lnTo>
                  <a:lnTo>
                    <a:pt x="10773637" y="1699173"/>
                  </a:lnTo>
                  <a:lnTo>
                    <a:pt x="10785067" y="1699173"/>
                  </a:lnTo>
                  <a:lnTo>
                    <a:pt x="10796544" y="1699173"/>
                  </a:lnTo>
                  <a:lnTo>
                    <a:pt x="10807975" y="1699173"/>
                  </a:lnTo>
                  <a:lnTo>
                    <a:pt x="10819405" y="1699173"/>
                  </a:lnTo>
                  <a:lnTo>
                    <a:pt x="10830834" y="1699173"/>
                  </a:lnTo>
                  <a:lnTo>
                    <a:pt x="10842265" y="1699173"/>
                  </a:lnTo>
                  <a:lnTo>
                    <a:pt x="10853742" y="1699173"/>
                  </a:lnTo>
                  <a:lnTo>
                    <a:pt x="10865173" y="1699173"/>
                  </a:lnTo>
                  <a:lnTo>
                    <a:pt x="10876602" y="1699173"/>
                  </a:lnTo>
                  <a:lnTo>
                    <a:pt x="10888032" y="1699173"/>
                  </a:lnTo>
                  <a:lnTo>
                    <a:pt x="10899463" y="1699173"/>
                  </a:lnTo>
                  <a:lnTo>
                    <a:pt x="10910892" y="1699173"/>
                  </a:lnTo>
                  <a:lnTo>
                    <a:pt x="10922369" y="1699173"/>
                  </a:lnTo>
                  <a:lnTo>
                    <a:pt x="10933800" y="1699173"/>
                  </a:lnTo>
                  <a:lnTo>
                    <a:pt x="10945230" y="1699173"/>
                  </a:lnTo>
                  <a:lnTo>
                    <a:pt x="10956660" y="1699173"/>
                  </a:lnTo>
                  <a:lnTo>
                    <a:pt x="10968090" y="1699173"/>
                  </a:lnTo>
                  <a:lnTo>
                    <a:pt x="10979567" y="1699173"/>
                  </a:lnTo>
                  <a:lnTo>
                    <a:pt x="10990998" y="1699173"/>
                  </a:lnTo>
                  <a:lnTo>
                    <a:pt x="11002427" y="1699173"/>
                  </a:lnTo>
                  <a:lnTo>
                    <a:pt x="11013858" y="1699173"/>
                  </a:lnTo>
                  <a:lnTo>
                    <a:pt x="11025287" y="1699173"/>
                  </a:lnTo>
                  <a:lnTo>
                    <a:pt x="11036765" y="1699173"/>
                  </a:lnTo>
                  <a:lnTo>
                    <a:pt x="11048195" y="1699173"/>
                  </a:lnTo>
                  <a:lnTo>
                    <a:pt x="11059625" y="1699173"/>
                  </a:lnTo>
                  <a:lnTo>
                    <a:pt x="11071056" y="1699173"/>
                  </a:lnTo>
                  <a:lnTo>
                    <a:pt x="11082485" y="1699173"/>
                  </a:lnTo>
                  <a:lnTo>
                    <a:pt x="11093962" y="1699173"/>
                  </a:lnTo>
                  <a:lnTo>
                    <a:pt x="11105393" y="1699173"/>
                  </a:lnTo>
                  <a:lnTo>
                    <a:pt x="11116823" y="1699173"/>
                  </a:lnTo>
                  <a:lnTo>
                    <a:pt x="11128253" y="1699173"/>
                  </a:lnTo>
                  <a:lnTo>
                    <a:pt x="11139683" y="1699173"/>
                  </a:lnTo>
                  <a:lnTo>
                    <a:pt x="11151160" y="1699173"/>
                  </a:lnTo>
                  <a:lnTo>
                    <a:pt x="11162591" y="1699173"/>
                  </a:lnTo>
                  <a:lnTo>
                    <a:pt x="11174020" y="1699173"/>
                  </a:lnTo>
                  <a:lnTo>
                    <a:pt x="11185451" y="1699173"/>
                  </a:lnTo>
                  <a:lnTo>
                    <a:pt x="11196881" y="1699173"/>
                  </a:lnTo>
                  <a:lnTo>
                    <a:pt x="11208358" y="1699173"/>
                  </a:lnTo>
                  <a:lnTo>
                    <a:pt x="11218359" y="169917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7" name="Freeform 136">
              <a:extLst>
                <a:ext uri="{FF2B5EF4-FFF2-40B4-BE49-F238E27FC236}">
                  <a16:creationId xmlns:a16="http://schemas.microsoft.com/office/drawing/2014/main" id="{ED453C5E-E2A8-7743-AB2E-6147496EE32E}"/>
                </a:ext>
              </a:extLst>
            </p:cNvPr>
            <p:cNvSpPr/>
            <p:nvPr/>
          </p:nvSpPr>
          <p:spPr>
            <a:xfrm>
              <a:off x="851149" y="4931921"/>
              <a:ext cx="11218359" cy="1168841"/>
            </a:xfrm>
            <a:custGeom>
              <a:avLst/>
              <a:gdLst>
                <a:gd name="connsiteX0" fmla="*/ 0 w 11218359"/>
                <a:gd name="connsiteY0" fmla="*/ 1168841 h 1168841"/>
                <a:gd name="connsiteX1" fmla="*/ 9149 w 11218359"/>
                <a:gd name="connsiteY1" fmla="*/ 1168841 h 1168841"/>
                <a:gd name="connsiteX2" fmla="*/ 20588 w 11218359"/>
                <a:gd name="connsiteY2" fmla="*/ 1168841 h 1168841"/>
                <a:gd name="connsiteX3" fmla="*/ 32028 w 11218359"/>
                <a:gd name="connsiteY3" fmla="*/ 1168841 h 1168841"/>
                <a:gd name="connsiteX4" fmla="*/ 43467 w 11218359"/>
                <a:gd name="connsiteY4" fmla="*/ 1168841 h 1168841"/>
                <a:gd name="connsiteX5" fmla="*/ 54907 w 11218359"/>
                <a:gd name="connsiteY5" fmla="*/ 1168841 h 1168841"/>
                <a:gd name="connsiteX6" fmla="*/ 66346 w 11218359"/>
                <a:gd name="connsiteY6" fmla="*/ 1168841 h 1168841"/>
                <a:gd name="connsiteX7" fmla="*/ 77786 w 11218359"/>
                <a:gd name="connsiteY7" fmla="*/ 1168841 h 1168841"/>
                <a:gd name="connsiteX8" fmla="*/ 89225 w 11218359"/>
                <a:gd name="connsiteY8" fmla="*/ 1168841 h 1168841"/>
                <a:gd name="connsiteX9" fmla="*/ 100665 w 11218359"/>
                <a:gd name="connsiteY9" fmla="*/ 1168841 h 1168841"/>
                <a:gd name="connsiteX10" fmla="*/ 112104 w 11218359"/>
                <a:gd name="connsiteY10" fmla="*/ 1168841 h 1168841"/>
                <a:gd name="connsiteX11" fmla="*/ 123544 w 11218359"/>
                <a:gd name="connsiteY11" fmla="*/ 1168841 h 1168841"/>
                <a:gd name="connsiteX12" fmla="*/ 134979 w 11218359"/>
                <a:gd name="connsiteY12" fmla="*/ 1168841 h 1168841"/>
                <a:gd name="connsiteX13" fmla="*/ 146423 w 11218359"/>
                <a:gd name="connsiteY13" fmla="*/ 1168841 h 1168841"/>
                <a:gd name="connsiteX14" fmla="*/ 157858 w 11218359"/>
                <a:gd name="connsiteY14" fmla="*/ 1168841 h 1168841"/>
                <a:gd name="connsiteX15" fmla="*/ 169297 w 11218359"/>
                <a:gd name="connsiteY15" fmla="*/ 1168841 h 1168841"/>
                <a:gd name="connsiteX16" fmla="*/ 180737 w 11218359"/>
                <a:gd name="connsiteY16" fmla="*/ 1168841 h 1168841"/>
                <a:gd name="connsiteX17" fmla="*/ 192176 w 11218359"/>
                <a:gd name="connsiteY17" fmla="*/ 1168841 h 1168841"/>
                <a:gd name="connsiteX18" fmla="*/ 203616 w 11218359"/>
                <a:gd name="connsiteY18" fmla="*/ 1168841 h 1168841"/>
                <a:gd name="connsiteX19" fmla="*/ 215055 w 11218359"/>
                <a:gd name="connsiteY19" fmla="*/ 1168841 h 1168841"/>
                <a:gd name="connsiteX20" fmla="*/ 226495 w 11218359"/>
                <a:gd name="connsiteY20" fmla="*/ 1168841 h 1168841"/>
                <a:gd name="connsiteX21" fmla="*/ 237935 w 11218359"/>
                <a:gd name="connsiteY21" fmla="*/ 1168841 h 1168841"/>
                <a:gd name="connsiteX22" fmla="*/ 249374 w 11218359"/>
                <a:gd name="connsiteY22" fmla="*/ 1168841 h 1168841"/>
                <a:gd name="connsiteX23" fmla="*/ 260814 w 11218359"/>
                <a:gd name="connsiteY23" fmla="*/ 1168841 h 1168841"/>
                <a:gd name="connsiteX24" fmla="*/ 272253 w 11218359"/>
                <a:gd name="connsiteY24" fmla="*/ 1168841 h 1168841"/>
                <a:gd name="connsiteX25" fmla="*/ 283693 w 11218359"/>
                <a:gd name="connsiteY25" fmla="*/ 1168841 h 1168841"/>
                <a:gd name="connsiteX26" fmla="*/ 295132 w 11218359"/>
                <a:gd name="connsiteY26" fmla="*/ 1168841 h 1168841"/>
                <a:gd name="connsiteX27" fmla="*/ 306572 w 11218359"/>
                <a:gd name="connsiteY27" fmla="*/ 1168841 h 1168841"/>
                <a:gd name="connsiteX28" fmla="*/ 318011 w 11218359"/>
                <a:gd name="connsiteY28" fmla="*/ 1168841 h 1168841"/>
                <a:gd name="connsiteX29" fmla="*/ 329451 w 11218359"/>
                <a:gd name="connsiteY29" fmla="*/ 1168841 h 1168841"/>
                <a:gd name="connsiteX30" fmla="*/ 340890 w 11218359"/>
                <a:gd name="connsiteY30" fmla="*/ 1168841 h 1168841"/>
                <a:gd name="connsiteX31" fmla="*/ 352330 w 11218359"/>
                <a:gd name="connsiteY31" fmla="*/ 1168841 h 1168841"/>
                <a:gd name="connsiteX32" fmla="*/ 363769 w 11218359"/>
                <a:gd name="connsiteY32" fmla="*/ 1168841 h 1168841"/>
                <a:gd name="connsiteX33" fmla="*/ 375209 w 11218359"/>
                <a:gd name="connsiteY33" fmla="*/ 1168841 h 1168841"/>
                <a:gd name="connsiteX34" fmla="*/ 386648 w 11218359"/>
                <a:gd name="connsiteY34" fmla="*/ 1168841 h 1168841"/>
                <a:gd name="connsiteX35" fmla="*/ 398088 w 11218359"/>
                <a:gd name="connsiteY35" fmla="*/ 1168841 h 1168841"/>
                <a:gd name="connsiteX36" fmla="*/ 409527 w 11218359"/>
                <a:gd name="connsiteY36" fmla="*/ 1168841 h 1168841"/>
                <a:gd name="connsiteX37" fmla="*/ 420967 w 11218359"/>
                <a:gd name="connsiteY37" fmla="*/ 1168841 h 1168841"/>
                <a:gd name="connsiteX38" fmla="*/ 432406 w 11218359"/>
                <a:gd name="connsiteY38" fmla="*/ 1168841 h 1168841"/>
                <a:gd name="connsiteX39" fmla="*/ 443846 w 11218359"/>
                <a:gd name="connsiteY39" fmla="*/ 1168841 h 1168841"/>
                <a:gd name="connsiteX40" fmla="*/ 455285 w 11218359"/>
                <a:gd name="connsiteY40" fmla="*/ 1168841 h 1168841"/>
                <a:gd name="connsiteX41" fmla="*/ 466725 w 11218359"/>
                <a:gd name="connsiteY41" fmla="*/ 1168841 h 1168841"/>
                <a:gd name="connsiteX42" fmla="*/ 478165 w 11218359"/>
                <a:gd name="connsiteY42" fmla="*/ 1168841 h 1168841"/>
                <a:gd name="connsiteX43" fmla="*/ 489604 w 11218359"/>
                <a:gd name="connsiteY43" fmla="*/ 1168841 h 1168841"/>
                <a:gd name="connsiteX44" fmla="*/ 501044 w 11218359"/>
                <a:gd name="connsiteY44" fmla="*/ 1168841 h 1168841"/>
                <a:gd name="connsiteX45" fmla="*/ 512483 w 11218359"/>
                <a:gd name="connsiteY45" fmla="*/ 1168841 h 1168841"/>
                <a:gd name="connsiteX46" fmla="*/ 523923 w 11218359"/>
                <a:gd name="connsiteY46" fmla="*/ 1168841 h 1168841"/>
                <a:gd name="connsiteX47" fmla="*/ 535362 w 11218359"/>
                <a:gd name="connsiteY47" fmla="*/ 1168841 h 1168841"/>
                <a:gd name="connsiteX48" fmla="*/ 546802 w 11218359"/>
                <a:gd name="connsiteY48" fmla="*/ 1168841 h 1168841"/>
                <a:gd name="connsiteX49" fmla="*/ 558241 w 11218359"/>
                <a:gd name="connsiteY49" fmla="*/ 1168841 h 1168841"/>
                <a:gd name="connsiteX50" fmla="*/ 569681 w 11218359"/>
                <a:gd name="connsiteY50" fmla="*/ 1168841 h 1168841"/>
                <a:gd name="connsiteX51" fmla="*/ 581120 w 11218359"/>
                <a:gd name="connsiteY51" fmla="*/ 1168841 h 1168841"/>
                <a:gd name="connsiteX52" fmla="*/ 592560 w 11218359"/>
                <a:gd name="connsiteY52" fmla="*/ 1168841 h 1168841"/>
                <a:gd name="connsiteX53" fmla="*/ 603999 w 11218359"/>
                <a:gd name="connsiteY53" fmla="*/ 1168841 h 1168841"/>
                <a:gd name="connsiteX54" fmla="*/ 615439 w 11218359"/>
                <a:gd name="connsiteY54" fmla="*/ 1168841 h 1168841"/>
                <a:gd name="connsiteX55" fmla="*/ 626878 w 11218359"/>
                <a:gd name="connsiteY55" fmla="*/ 1168841 h 1168841"/>
                <a:gd name="connsiteX56" fmla="*/ 638318 w 11218359"/>
                <a:gd name="connsiteY56" fmla="*/ 1168841 h 1168841"/>
                <a:gd name="connsiteX57" fmla="*/ 649757 w 11218359"/>
                <a:gd name="connsiteY57" fmla="*/ 1168841 h 1168841"/>
                <a:gd name="connsiteX58" fmla="*/ 661192 w 11218359"/>
                <a:gd name="connsiteY58" fmla="*/ 1168841 h 1168841"/>
                <a:gd name="connsiteX59" fmla="*/ 672632 w 11218359"/>
                <a:gd name="connsiteY59" fmla="*/ 1168841 h 1168841"/>
                <a:gd name="connsiteX60" fmla="*/ 684071 w 11218359"/>
                <a:gd name="connsiteY60" fmla="*/ 1168841 h 1168841"/>
                <a:gd name="connsiteX61" fmla="*/ 695511 w 11218359"/>
                <a:gd name="connsiteY61" fmla="*/ 1168841 h 1168841"/>
                <a:gd name="connsiteX62" fmla="*/ 706950 w 11218359"/>
                <a:gd name="connsiteY62" fmla="*/ 1168841 h 1168841"/>
                <a:gd name="connsiteX63" fmla="*/ 718390 w 11218359"/>
                <a:gd name="connsiteY63" fmla="*/ 1168841 h 1168841"/>
                <a:gd name="connsiteX64" fmla="*/ 729829 w 11218359"/>
                <a:gd name="connsiteY64" fmla="*/ 1168841 h 1168841"/>
                <a:gd name="connsiteX65" fmla="*/ 741269 w 11218359"/>
                <a:gd name="connsiteY65" fmla="*/ 1168841 h 1168841"/>
                <a:gd name="connsiteX66" fmla="*/ 752708 w 11218359"/>
                <a:gd name="connsiteY66" fmla="*/ 1168841 h 1168841"/>
                <a:gd name="connsiteX67" fmla="*/ 764148 w 11218359"/>
                <a:gd name="connsiteY67" fmla="*/ 1168841 h 1168841"/>
                <a:gd name="connsiteX68" fmla="*/ 775587 w 11218359"/>
                <a:gd name="connsiteY68" fmla="*/ 1168841 h 1168841"/>
                <a:gd name="connsiteX69" fmla="*/ 787027 w 11218359"/>
                <a:gd name="connsiteY69" fmla="*/ 1168841 h 1168841"/>
                <a:gd name="connsiteX70" fmla="*/ 798467 w 11218359"/>
                <a:gd name="connsiteY70" fmla="*/ 1168841 h 1168841"/>
                <a:gd name="connsiteX71" fmla="*/ 809906 w 11218359"/>
                <a:gd name="connsiteY71" fmla="*/ 1168841 h 1168841"/>
                <a:gd name="connsiteX72" fmla="*/ 821346 w 11218359"/>
                <a:gd name="connsiteY72" fmla="*/ 1168841 h 1168841"/>
                <a:gd name="connsiteX73" fmla="*/ 832785 w 11218359"/>
                <a:gd name="connsiteY73" fmla="*/ 1168841 h 1168841"/>
                <a:gd name="connsiteX74" fmla="*/ 844225 w 11218359"/>
                <a:gd name="connsiteY74" fmla="*/ 1168841 h 1168841"/>
                <a:gd name="connsiteX75" fmla="*/ 855664 w 11218359"/>
                <a:gd name="connsiteY75" fmla="*/ 1168841 h 1168841"/>
                <a:gd name="connsiteX76" fmla="*/ 867104 w 11218359"/>
                <a:gd name="connsiteY76" fmla="*/ 1168841 h 1168841"/>
                <a:gd name="connsiteX77" fmla="*/ 878543 w 11218359"/>
                <a:gd name="connsiteY77" fmla="*/ 1168841 h 1168841"/>
                <a:gd name="connsiteX78" fmla="*/ 889983 w 11218359"/>
                <a:gd name="connsiteY78" fmla="*/ 1168841 h 1168841"/>
                <a:gd name="connsiteX79" fmla="*/ 901422 w 11218359"/>
                <a:gd name="connsiteY79" fmla="*/ 1168841 h 1168841"/>
                <a:gd name="connsiteX80" fmla="*/ 912862 w 11218359"/>
                <a:gd name="connsiteY80" fmla="*/ 1168841 h 1168841"/>
                <a:gd name="connsiteX81" fmla="*/ 924301 w 11218359"/>
                <a:gd name="connsiteY81" fmla="*/ 1168841 h 1168841"/>
                <a:gd name="connsiteX82" fmla="*/ 935741 w 11218359"/>
                <a:gd name="connsiteY82" fmla="*/ 1168841 h 1168841"/>
                <a:gd name="connsiteX83" fmla="*/ 947180 w 11218359"/>
                <a:gd name="connsiteY83" fmla="*/ 1168841 h 1168841"/>
                <a:gd name="connsiteX84" fmla="*/ 958620 w 11218359"/>
                <a:gd name="connsiteY84" fmla="*/ 1168841 h 1168841"/>
                <a:gd name="connsiteX85" fmla="*/ 970059 w 11218359"/>
                <a:gd name="connsiteY85" fmla="*/ 1168841 h 1168841"/>
                <a:gd name="connsiteX86" fmla="*/ 981499 w 11218359"/>
                <a:gd name="connsiteY86" fmla="*/ 1168841 h 1168841"/>
                <a:gd name="connsiteX87" fmla="*/ 992938 w 11218359"/>
                <a:gd name="connsiteY87" fmla="*/ 1168841 h 1168841"/>
                <a:gd name="connsiteX88" fmla="*/ 1004378 w 11218359"/>
                <a:gd name="connsiteY88" fmla="*/ 1168841 h 1168841"/>
                <a:gd name="connsiteX89" fmla="*/ 1015818 w 11218359"/>
                <a:gd name="connsiteY89" fmla="*/ 1168841 h 1168841"/>
                <a:gd name="connsiteX90" fmla="*/ 1027257 w 11218359"/>
                <a:gd name="connsiteY90" fmla="*/ 1168841 h 1168841"/>
                <a:gd name="connsiteX91" fmla="*/ 1038697 w 11218359"/>
                <a:gd name="connsiteY91" fmla="*/ 1168841 h 1168841"/>
                <a:gd name="connsiteX92" fmla="*/ 1050136 w 11218359"/>
                <a:gd name="connsiteY92" fmla="*/ 1168841 h 1168841"/>
                <a:gd name="connsiteX93" fmla="*/ 1061576 w 11218359"/>
                <a:gd name="connsiteY93" fmla="*/ 1168841 h 1168841"/>
                <a:gd name="connsiteX94" fmla="*/ 1073015 w 11218359"/>
                <a:gd name="connsiteY94" fmla="*/ 1168841 h 1168841"/>
                <a:gd name="connsiteX95" fmla="*/ 1084455 w 11218359"/>
                <a:gd name="connsiteY95" fmla="*/ 1168841 h 1168841"/>
                <a:gd name="connsiteX96" fmla="*/ 1095894 w 11218359"/>
                <a:gd name="connsiteY96" fmla="*/ 1168841 h 1168841"/>
                <a:gd name="connsiteX97" fmla="*/ 1107334 w 11218359"/>
                <a:gd name="connsiteY97" fmla="*/ 1168841 h 1168841"/>
                <a:gd name="connsiteX98" fmla="*/ 1118773 w 11218359"/>
                <a:gd name="connsiteY98" fmla="*/ 1168841 h 1168841"/>
                <a:gd name="connsiteX99" fmla="*/ 1130213 w 11218359"/>
                <a:gd name="connsiteY99" fmla="*/ 1168841 h 1168841"/>
                <a:gd name="connsiteX100" fmla="*/ 1141652 w 11218359"/>
                <a:gd name="connsiteY100" fmla="*/ 1168841 h 1168841"/>
                <a:gd name="connsiteX101" fmla="*/ 1153092 w 11218359"/>
                <a:gd name="connsiteY101" fmla="*/ 1168841 h 1168841"/>
                <a:gd name="connsiteX102" fmla="*/ 1164531 w 11218359"/>
                <a:gd name="connsiteY102" fmla="*/ 1168841 h 1168841"/>
                <a:gd name="connsiteX103" fmla="*/ 1175971 w 11218359"/>
                <a:gd name="connsiteY103" fmla="*/ 1168841 h 1168841"/>
                <a:gd name="connsiteX104" fmla="*/ 1187406 w 11218359"/>
                <a:gd name="connsiteY104" fmla="*/ 1168841 h 1168841"/>
                <a:gd name="connsiteX105" fmla="*/ 1198845 w 11218359"/>
                <a:gd name="connsiteY105" fmla="*/ 1168841 h 1168841"/>
                <a:gd name="connsiteX106" fmla="*/ 1210285 w 11218359"/>
                <a:gd name="connsiteY106" fmla="*/ 1168841 h 1168841"/>
                <a:gd name="connsiteX107" fmla="*/ 1221724 w 11218359"/>
                <a:gd name="connsiteY107" fmla="*/ 1168841 h 1168841"/>
                <a:gd name="connsiteX108" fmla="*/ 1233164 w 11218359"/>
                <a:gd name="connsiteY108" fmla="*/ 1168841 h 1168841"/>
                <a:gd name="connsiteX109" fmla="*/ 1244603 w 11218359"/>
                <a:gd name="connsiteY109" fmla="*/ 1168841 h 1168841"/>
                <a:gd name="connsiteX110" fmla="*/ 1256043 w 11218359"/>
                <a:gd name="connsiteY110" fmla="*/ 1168841 h 1168841"/>
                <a:gd name="connsiteX111" fmla="*/ 1267482 w 11218359"/>
                <a:gd name="connsiteY111" fmla="*/ 1168841 h 1168841"/>
                <a:gd name="connsiteX112" fmla="*/ 1278922 w 11218359"/>
                <a:gd name="connsiteY112" fmla="*/ 1168841 h 1168841"/>
                <a:gd name="connsiteX113" fmla="*/ 1290361 w 11218359"/>
                <a:gd name="connsiteY113" fmla="*/ 1168841 h 1168841"/>
                <a:gd name="connsiteX114" fmla="*/ 1301801 w 11218359"/>
                <a:gd name="connsiteY114" fmla="*/ 1168841 h 1168841"/>
                <a:gd name="connsiteX115" fmla="*/ 1313240 w 11218359"/>
                <a:gd name="connsiteY115" fmla="*/ 1168841 h 1168841"/>
                <a:gd name="connsiteX116" fmla="*/ 1324680 w 11218359"/>
                <a:gd name="connsiteY116" fmla="*/ 1168841 h 1168841"/>
                <a:gd name="connsiteX117" fmla="*/ 1336120 w 11218359"/>
                <a:gd name="connsiteY117" fmla="*/ 1168841 h 1168841"/>
                <a:gd name="connsiteX118" fmla="*/ 1347559 w 11218359"/>
                <a:gd name="connsiteY118" fmla="*/ 1168841 h 1168841"/>
                <a:gd name="connsiteX119" fmla="*/ 1358999 w 11218359"/>
                <a:gd name="connsiteY119" fmla="*/ 1168841 h 1168841"/>
                <a:gd name="connsiteX120" fmla="*/ 1370438 w 11218359"/>
                <a:gd name="connsiteY120" fmla="*/ 1168841 h 1168841"/>
                <a:gd name="connsiteX121" fmla="*/ 1381878 w 11218359"/>
                <a:gd name="connsiteY121" fmla="*/ 1168841 h 1168841"/>
                <a:gd name="connsiteX122" fmla="*/ 1393317 w 11218359"/>
                <a:gd name="connsiteY122" fmla="*/ 1168841 h 1168841"/>
                <a:gd name="connsiteX123" fmla="*/ 1404757 w 11218359"/>
                <a:gd name="connsiteY123" fmla="*/ 1168841 h 1168841"/>
                <a:gd name="connsiteX124" fmla="*/ 1416196 w 11218359"/>
                <a:gd name="connsiteY124" fmla="*/ 1168841 h 1168841"/>
                <a:gd name="connsiteX125" fmla="*/ 1427636 w 11218359"/>
                <a:gd name="connsiteY125" fmla="*/ 1168841 h 1168841"/>
                <a:gd name="connsiteX126" fmla="*/ 1439075 w 11218359"/>
                <a:gd name="connsiteY126" fmla="*/ 1168841 h 1168841"/>
                <a:gd name="connsiteX127" fmla="*/ 1450515 w 11218359"/>
                <a:gd name="connsiteY127" fmla="*/ 1168841 h 1168841"/>
                <a:gd name="connsiteX128" fmla="*/ 1461954 w 11218359"/>
                <a:gd name="connsiteY128" fmla="*/ 1168841 h 1168841"/>
                <a:gd name="connsiteX129" fmla="*/ 1473394 w 11218359"/>
                <a:gd name="connsiteY129" fmla="*/ 1168841 h 1168841"/>
                <a:gd name="connsiteX130" fmla="*/ 1484833 w 11218359"/>
                <a:gd name="connsiteY130" fmla="*/ 1168841 h 1168841"/>
                <a:gd name="connsiteX131" fmla="*/ 1496273 w 11218359"/>
                <a:gd name="connsiteY131" fmla="*/ 1168841 h 1168841"/>
                <a:gd name="connsiteX132" fmla="*/ 1507712 w 11218359"/>
                <a:gd name="connsiteY132" fmla="*/ 1168841 h 1168841"/>
                <a:gd name="connsiteX133" fmla="*/ 1519152 w 11218359"/>
                <a:gd name="connsiteY133" fmla="*/ 1168841 h 1168841"/>
                <a:gd name="connsiteX134" fmla="*/ 1530591 w 11218359"/>
                <a:gd name="connsiteY134" fmla="*/ 1168841 h 1168841"/>
                <a:gd name="connsiteX135" fmla="*/ 1542031 w 11218359"/>
                <a:gd name="connsiteY135" fmla="*/ 1168841 h 1168841"/>
                <a:gd name="connsiteX136" fmla="*/ 1553471 w 11218359"/>
                <a:gd name="connsiteY136" fmla="*/ 1168841 h 1168841"/>
                <a:gd name="connsiteX137" fmla="*/ 1564910 w 11218359"/>
                <a:gd name="connsiteY137" fmla="*/ 1168841 h 1168841"/>
                <a:gd name="connsiteX138" fmla="*/ 1576349 w 11218359"/>
                <a:gd name="connsiteY138" fmla="*/ 1168841 h 1168841"/>
                <a:gd name="connsiteX139" fmla="*/ 1587789 w 11218359"/>
                <a:gd name="connsiteY139" fmla="*/ 1168841 h 1168841"/>
                <a:gd name="connsiteX140" fmla="*/ 1599229 w 11218359"/>
                <a:gd name="connsiteY140" fmla="*/ 1168841 h 1168841"/>
                <a:gd name="connsiteX141" fmla="*/ 1610668 w 11218359"/>
                <a:gd name="connsiteY141" fmla="*/ 1168841 h 1168841"/>
                <a:gd name="connsiteX142" fmla="*/ 1622107 w 11218359"/>
                <a:gd name="connsiteY142" fmla="*/ 1168841 h 1168841"/>
                <a:gd name="connsiteX143" fmla="*/ 1633547 w 11218359"/>
                <a:gd name="connsiteY143" fmla="*/ 1168841 h 1168841"/>
                <a:gd name="connsiteX144" fmla="*/ 1644987 w 11218359"/>
                <a:gd name="connsiteY144" fmla="*/ 1168841 h 1168841"/>
                <a:gd name="connsiteX145" fmla="*/ 1656426 w 11218359"/>
                <a:gd name="connsiteY145" fmla="*/ 1168841 h 1168841"/>
                <a:gd name="connsiteX146" fmla="*/ 1667866 w 11218359"/>
                <a:gd name="connsiteY146" fmla="*/ 1168841 h 1168841"/>
                <a:gd name="connsiteX147" fmla="*/ 1679305 w 11218359"/>
                <a:gd name="connsiteY147" fmla="*/ 1168841 h 1168841"/>
                <a:gd name="connsiteX148" fmla="*/ 1690745 w 11218359"/>
                <a:gd name="connsiteY148" fmla="*/ 1168841 h 1168841"/>
                <a:gd name="connsiteX149" fmla="*/ 1702184 w 11218359"/>
                <a:gd name="connsiteY149" fmla="*/ 1168841 h 1168841"/>
                <a:gd name="connsiteX150" fmla="*/ 1713619 w 11218359"/>
                <a:gd name="connsiteY150" fmla="*/ 1168841 h 1168841"/>
                <a:gd name="connsiteX151" fmla="*/ 1725063 w 11218359"/>
                <a:gd name="connsiteY151" fmla="*/ 1168841 h 1168841"/>
                <a:gd name="connsiteX152" fmla="*/ 1736498 w 11218359"/>
                <a:gd name="connsiteY152" fmla="*/ 1168841 h 1168841"/>
                <a:gd name="connsiteX153" fmla="*/ 1747938 w 11218359"/>
                <a:gd name="connsiteY153" fmla="*/ 1168841 h 1168841"/>
                <a:gd name="connsiteX154" fmla="*/ 1759377 w 11218359"/>
                <a:gd name="connsiteY154" fmla="*/ 1168841 h 1168841"/>
                <a:gd name="connsiteX155" fmla="*/ 1770817 w 11218359"/>
                <a:gd name="connsiteY155" fmla="*/ 1168841 h 1168841"/>
                <a:gd name="connsiteX156" fmla="*/ 1782256 w 11218359"/>
                <a:gd name="connsiteY156" fmla="*/ 1168841 h 1168841"/>
                <a:gd name="connsiteX157" fmla="*/ 1793696 w 11218359"/>
                <a:gd name="connsiteY157" fmla="*/ 1168841 h 1168841"/>
                <a:gd name="connsiteX158" fmla="*/ 1805135 w 11218359"/>
                <a:gd name="connsiteY158" fmla="*/ 1168841 h 1168841"/>
                <a:gd name="connsiteX159" fmla="*/ 1816575 w 11218359"/>
                <a:gd name="connsiteY159" fmla="*/ 1168841 h 1168841"/>
                <a:gd name="connsiteX160" fmla="*/ 1828014 w 11218359"/>
                <a:gd name="connsiteY160" fmla="*/ 1168841 h 1168841"/>
                <a:gd name="connsiteX161" fmla="*/ 1839454 w 11218359"/>
                <a:gd name="connsiteY161" fmla="*/ 1168841 h 1168841"/>
                <a:gd name="connsiteX162" fmla="*/ 1850893 w 11218359"/>
                <a:gd name="connsiteY162" fmla="*/ 1168841 h 1168841"/>
                <a:gd name="connsiteX163" fmla="*/ 1862333 w 11218359"/>
                <a:gd name="connsiteY163" fmla="*/ 1168841 h 1168841"/>
                <a:gd name="connsiteX164" fmla="*/ 1873772 w 11218359"/>
                <a:gd name="connsiteY164" fmla="*/ 1168841 h 1168841"/>
                <a:gd name="connsiteX165" fmla="*/ 1885212 w 11218359"/>
                <a:gd name="connsiteY165" fmla="*/ 1168841 h 1168841"/>
                <a:gd name="connsiteX166" fmla="*/ 1896651 w 11218359"/>
                <a:gd name="connsiteY166" fmla="*/ 1168841 h 1168841"/>
                <a:gd name="connsiteX167" fmla="*/ 1908091 w 11218359"/>
                <a:gd name="connsiteY167" fmla="*/ 1168841 h 1168841"/>
                <a:gd name="connsiteX168" fmla="*/ 1919531 w 11218359"/>
                <a:gd name="connsiteY168" fmla="*/ 1168841 h 1168841"/>
                <a:gd name="connsiteX169" fmla="*/ 1930970 w 11218359"/>
                <a:gd name="connsiteY169" fmla="*/ 1168841 h 1168841"/>
                <a:gd name="connsiteX170" fmla="*/ 1942409 w 11218359"/>
                <a:gd name="connsiteY170" fmla="*/ 1168841 h 1168841"/>
                <a:gd name="connsiteX171" fmla="*/ 1953849 w 11218359"/>
                <a:gd name="connsiteY171" fmla="*/ 1168841 h 1168841"/>
                <a:gd name="connsiteX172" fmla="*/ 1965289 w 11218359"/>
                <a:gd name="connsiteY172" fmla="*/ 1168841 h 1168841"/>
                <a:gd name="connsiteX173" fmla="*/ 1976728 w 11218359"/>
                <a:gd name="connsiteY173" fmla="*/ 1168841 h 1168841"/>
                <a:gd name="connsiteX174" fmla="*/ 1988168 w 11218359"/>
                <a:gd name="connsiteY174" fmla="*/ 1168841 h 1168841"/>
                <a:gd name="connsiteX175" fmla="*/ 1999607 w 11218359"/>
                <a:gd name="connsiteY175" fmla="*/ 1168841 h 1168841"/>
                <a:gd name="connsiteX176" fmla="*/ 2011047 w 11218359"/>
                <a:gd name="connsiteY176" fmla="*/ 1168841 h 1168841"/>
                <a:gd name="connsiteX177" fmla="*/ 2022486 w 11218359"/>
                <a:gd name="connsiteY177" fmla="*/ 1168841 h 1168841"/>
                <a:gd name="connsiteX178" fmla="*/ 2033926 w 11218359"/>
                <a:gd name="connsiteY178" fmla="*/ 1168841 h 1168841"/>
                <a:gd name="connsiteX179" fmla="*/ 2045365 w 11218359"/>
                <a:gd name="connsiteY179" fmla="*/ 1168841 h 1168841"/>
                <a:gd name="connsiteX180" fmla="*/ 2056805 w 11218359"/>
                <a:gd name="connsiteY180" fmla="*/ 1168841 h 1168841"/>
                <a:gd name="connsiteX181" fmla="*/ 2068244 w 11218359"/>
                <a:gd name="connsiteY181" fmla="*/ 1168841 h 1168841"/>
                <a:gd name="connsiteX182" fmla="*/ 2079684 w 11218359"/>
                <a:gd name="connsiteY182" fmla="*/ 1168841 h 1168841"/>
                <a:gd name="connsiteX183" fmla="*/ 2091123 w 11218359"/>
                <a:gd name="connsiteY183" fmla="*/ 1168841 h 1168841"/>
                <a:gd name="connsiteX184" fmla="*/ 2102563 w 11218359"/>
                <a:gd name="connsiteY184" fmla="*/ 1168841 h 1168841"/>
                <a:gd name="connsiteX185" fmla="*/ 2114002 w 11218359"/>
                <a:gd name="connsiteY185" fmla="*/ 1168841 h 1168841"/>
                <a:gd name="connsiteX186" fmla="*/ 2125442 w 11218359"/>
                <a:gd name="connsiteY186" fmla="*/ 1168841 h 1168841"/>
                <a:gd name="connsiteX187" fmla="*/ 2136882 w 11218359"/>
                <a:gd name="connsiteY187" fmla="*/ 1168841 h 1168841"/>
                <a:gd name="connsiteX188" fmla="*/ 2148321 w 11218359"/>
                <a:gd name="connsiteY188" fmla="*/ 1168841 h 1168841"/>
                <a:gd name="connsiteX189" fmla="*/ 2159760 w 11218359"/>
                <a:gd name="connsiteY189" fmla="*/ 1168841 h 1168841"/>
                <a:gd name="connsiteX190" fmla="*/ 2171200 w 11218359"/>
                <a:gd name="connsiteY190" fmla="*/ 1168841 h 1168841"/>
                <a:gd name="connsiteX191" fmla="*/ 2182640 w 11218359"/>
                <a:gd name="connsiteY191" fmla="*/ 1168841 h 1168841"/>
                <a:gd name="connsiteX192" fmla="*/ 2194079 w 11218359"/>
                <a:gd name="connsiteY192" fmla="*/ 1168841 h 1168841"/>
                <a:gd name="connsiteX193" fmla="*/ 2205519 w 11218359"/>
                <a:gd name="connsiteY193" fmla="*/ 1168841 h 1168841"/>
                <a:gd name="connsiteX194" fmla="*/ 2216958 w 11218359"/>
                <a:gd name="connsiteY194" fmla="*/ 1168841 h 1168841"/>
                <a:gd name="connsiteX195" fmla="*/ 2228393 w 11218359"/>
                <a:gd name="connsiteY195" fmla="*/ 1168841 h 1168841"/>
                <a:gd name="connsiteX196" fmla="*/ 2239837 w 11218359"/>
                <a:gd name="connsiteY196" fmla="*/ 1168841 h 1168841"/>
                <a:gd name="connsiteX197" fmla="*/ 2251272 w 11218359"/>
                <a:gd name="connsiteY197" fmla="*/ 1168841 h 1168841"/>
                <a:gd name="connsiteX198" fmla="*/ 2262716 w 11218359"/>
                <a:gd name="connsiteY198" fmla="*/ 1168841 h 1168841"/>
                <a:gd name="connsiteX199" fmla="*/ 2274151 w 11218359"/>
                <a:gd name="connsiteY199" fmla="*/ 1168841 h 1168841"/>
                <a:gd name="connsiteX200" fmla="*/ 2285591 w 11218359"/>
                <a:gd name="connsiteY200" fmla="*/ 1168841 h 1168841"/>
                <a:gd name="connsiteX201" fmla="*/ 2297030 w 11218359"/>
                <a:gd name="connsiteY201" fmla="*/ 1168841 h 1168841"/>
                <a:gd name="connsiteX202" fmla="*/ 2308470 w 11218359"/>
                <a:gd name="connsiteY202" fmla="*/ 1168841 h 1168841"/>
                <a:gd name="connsiteX203" fmla="*/ 2319909 w 11218359"/>
                <a:gd name="connsiteY203" fmla="*/ 1168841 h 1168841"/>
                <a:gd name="connsiteX204" fmla="*/ 2331349 w 11218359"/>
                <a:gd name="connsiteY204" fmla="*/ 1168841 h 1168841"/>
                <a:gd name="connsiteX205" fmla="*/ 2342788 w 11218359"/>
                <a:gd name="connsiteY205" fmla="*/ 1168841 h 1168841"/>
                <a:gd name="connsiteX206" fmla="*/ 2354228 w 11218359"/>
                <a:gd name="connsiteY206" fmla="*/ 1168841 h 1168841"/>
                <a:gd name="connsiteX207" fmla="*/ 2365667 w 11218359"/>
                <a:gd name="connsiteY207" fmla="*/ 1168841 h 1168841"/>
                <a:gd name="connsiteX208" fmla="*/ 2377107 w 11218359"/>
                <a:gd name="connsiteY208" fmla="*/ 1168841 h 1168841"/>
                <a:gd name="connsiteX209" fmla="*/ 2388546 w 11218359"/>
                <a:gd name="connsiteY209" fmla="*/ 1168841 h 1168841"/>
                <a:gd name="connsiteX210" fmla="*/ 2399986 w 11218359"/>
                <a:gd name="connsiteY210" fmla="*/ 1168841 h 1168841"/>
                <a:gd name="connsiteX211" fmla="*/ 2411425 w 11218359"/>
                <a:gd name="connsiteY211" fmla="*/ 1168841 h 1168841"/>
                <a:gd name="connsiteX212" fmla="*/ 2422865 w 11218359"/>
                <a:gd name="connsiteY212" fmla="*/ 1168841 h 1168841"/>
                <a:gd name="connsiteX213" fmla="*/ 2434304 w 11218359"/>
                <a:gd name="connsiteY213" fmla="*/ 1168841 h 1168841"/>
                <a:gd name="connsiteX214" fmla="*/ 2445744 w 11218359"/>
                <a:gd name="connsiteY214" fmla="*/ 1168841 h 1168841"/>
                <a:gd name="connsiteX215" fmla="*/ 2457184 w 11218359"/>
                <a:gd name="connsiteY215" fmla="*/ 1168841 h 1168841"/>
                <a:gd name="connsiteX216" fmla="*/ 2468623 w 11218359"/>
                <a:gd name="connsiteY216" fmla="*/ 1168841 h 1168841"/>
                <a:gd name="connsiteX217" fmla="*/ 2480062 w 11218359"/>
                <a:gd name="connsiteY217" fmla="*/ 1168841 h 1168841"/>
                <a:gd name="connsiteX218" fmla="*/ 2491502 w 11218359"/>
                <a:gd name="connsiteY218" fmla="*/ 1168841 h 1168841"/>
                <a:gd name="connsiteX219" fmla="*/ 2502942 w 11218359"/>
                <a:gd name="connsiteY219" fmla="*/ 1168841 h 1168841"/>
                <a:gd name="connsiteX220" fmla="*/ 2514381 w 11218359"/>
                <a:gd name="connsiteY220" fmla="*/ 1168841 h 1168841"/>
                <a:gd name="connsiteX221" fmla="*/ 2525821 w 11218359"/>
                <a:gd name="connsiteY221" fmla="*/ 1168841 h 1168841"/>
                <a:gd name="connsiteX222" fmla="*/ 2537260 w 11218359"/>
                <a:gd name="connsiteY222" fmla="*/ 1168841 h 1168841"/>
                <a:gd name="connsiteX223" fmla="*/ 2548700 w 11218359"/>
                <a:gd name="connsiteY223" fmla="*/ 1168841 h 1168841"/>
                <a:gd name="connsiteX224" fmla="*/ 2560139 w 11218359"/>
                <a:gd name="connsiteY224" fmla="*/ 1168841 h 1168841"/>
                <a:gd name="connsiteX225" fmla="*/ 2571579 w 11218359"/>
                <a:gd name="connsiteY225" fmla="*/ 1168841 h 1168841"/>
                <a:gd name="connsiteX226" fmla="*/ 2583018 w 11218359"/>
                <a:gd name="connsiteY226" fmla="*/ 1168841 h 1168841"/>
                <a:gd name="connsiteX227" fmla="*/ 2594458 w 11218359"/>
                <a:gd name="connsiteY227" fmla="*/ 1168841 h 1168841"/>
                <a:gd name="connsiteX228" fmla="*/ 2605897 w 11218359"/>
                <a:gd name="connsiteY228" fmla="*/ 1168841 h 1168841"/>
                <a:gd name="connsiteX229" fmla="*/ 2617337 w 11218359"/>
                <a:gd name="connsiteY229" fmla="*/ 1168841 h 1168841"/>
                <a:gd name="connsiteX230" fmla="*/ 2628776 w 11218359"/>
                <a:gd name="connsiteY230" fmla="*/ 1168841 h 1168841"/>
                <a:gd name="connsiteX231" fmla="*/ 2640216 w 11218359"/>
                <a:gd name="connsiteY231" fmla="*/ 1168841 h 1168841"/>
                <a:gd name="connsiteX232" fmla="*/ 2651655 w 11218359"/>
                <a:gd name="connsiteY232" fmla="*/ 1168841 h 1168841"/>
                <a:gd name="connsiteX233" fmla="*/ 2663095 w 11218359"/>
                <a:gd name="connsiteY233" fmla="*/ 1168841 h 1168841"/>
                <a:gd name="connsiteX234" fmla="*/ 2674535 w 11218359"/>
                <a:gd name="connsiteY234" fmla="*/ 1168841 h 1168841"/>
                <a:gd name="connsiteX235" fmla="*/ 2685974 w 11218359"/>
                <a:gd name="connsiteY235" fmla="*/ 1168841 h 1168841"/>
                <a:gd name="connsiteX236" fmla="*/ 2697413 w 11218359"/>
                <a:gd name="connsiteY236" fmla="*/ 1168841 h 1168841"/>
                <a:gd name="connsiteX237" fmla="*/ 2708853 w 11218359"/>
                <a:gd name="connsiteY237" fmla="*/ 1168841 h 1168841"/>
                <a:gd name="connsiteX238" fmla="*/ 2720293 w 11218359"/>
                <a:gd name="connsiteY238" fmla="*/ 1168841 h 1168841"/>
                <a:gd name="connsiteX239" fmla="*/ 2731727 w 11218359"/>
                <a:gd name="connsiteY239" fmla="*/ 1168841 h 1168841"/>
                <a:gd name="connsiteX240" fmla="*/ 2743172 w 11218359"/>
                <a:gd name="connsiteY240" fmla="*/ 1168841 h 1168841"/>
                <a:gd name="connsiteX241" fmla="*/ 2754611 w 11218359"/>
                <a:gd name="connsiteY241" fmla="*/ 1168841 h 1168841"/>
                <a:gd name="connsiteX242" fmla="*/ 2766046 w 11218359"/>
                <a:gd name="connsiteY242" fmla="*/ 1168841 h 1168841"/>
                <a:gd name="connsiteX243" fmla="*/ 2777490 w 11218359"/>
                <a:gd name="connsiteY243" fmla="*/ 1168841 h 1168841"/>
                <a:gd name="connsiteX244" fmla="*/ 2788925 w 11218359"/>
                <a:gd name="connsiteY244" fmla="*/ 1168841 h 1168841"/>
                <a:gd name="connsiteX245" fmla="*/ 2800364 w 11218359"/>
                <a:gd name="connsiteY245" fmla="*/ 1168841 h 1168841"/>
                <a:gd name="connsiteX246" fmla="*/ 2811804 w 11218359"/>
                <a:gd name="connsiteY246" fmla="*/ 1168841 h 1168841"/>
                <a:gd name="connsiteX247" fmla="*/ 2823243 w 11218359"/>
                <a:gd name="connsiteY247" fmla="*/ 1168841 h 1168841"/>
                <a:gd name="connsiteX248" fmla="*/ 2834683 w 11218359"/>
                <a:gd name="connsiteY248" fmla="*/ 1168841 h 1168841"/>
                <a:gd name="connsiteX249" fmla="*/ 2846123 w 11218359"/>
                <a:gd name="connsiteY249" fmla="*/ 1168841 h 1168841"/>
                <a:gd name="connsiteX250" fmla="*/ 2857562 w 11218359"/>
                <a:gd name="connsiteY250" fmla="*/ 1168841 h 1168841"/>
                <a:gd name="connsiteX251" fmla="*/ 2869001 w 11218359"/>
                <a:gd name="connsiteY251" fmla="*/ 1168841 h 1168841"/>
                <a:gd name="connsiteX252" fmla="*/ 2880441 w 11218359"/>
                <a:gd name="connsiteY252" fmla="*/ 1168841 h 1168841"/>
                <a:gd name="connsiteX253" fmla="*/ 2891881 w 11218359"/>
                <a:gd name="connsiteY253" fmla="*/ 1168841 h 1168841"/>
                <a:gd name="connsiteX254" fmla="*/ 2903320 w 11218359"/>
                <a:gd name="connsiteY254" fmla="*/ 1168841 h 1168841"/>
                <a:gd name="connsiteX255" fmla="*/ 2914760 w 11218359"/>
                <a:gd name="connsiteY255" fmla="*/ 1168841 h 1168841"/>
                <a:gd name="connsiteX256" fmla="*/ 2926199 w 11218359"/>
                <a:gd name="connsiteY256" fmla="*/ 1168841 h 1168841"/>
                <a:gd name="connsiteX257" fmla="*/ 2937639 w 11218359"/>
                <a:gd name="connsiteY257" fmla="*/ 1168841 h 1168841"/>
                <a:gd name="connsiteX258" fmla="*/ 2949078 w 11218359"/>
                <a:gd name="connsiteY258" fmla="*/ 1168841 h 1168841"/>
                <a:gd name="connsiteX259" fmla="*/ 2960518 w 11218359"/>
                <a:gd name="connsiteY259" fmla="*/ 1168841 h 1168841"/>
                <a:gd name="connsiteX260" fmla="*/ 2971957 w 11218359"/>
                <a:gd name="connsiteY260" fmla="*/ 1168841 h 1168841"/>
                <a:gd name="connsiteX261" fmla="*/ 2983397 w 11218359"/>
                <a:gd name="connsiteY261" fmla="*/ 1168841 h 1168841"/>
                <a:gd name="connsiteX262" fmla="*/ 2994837 w 11218359"/>
                <a:gd name="connsiteY262" fmla="*/ 1168841 h 1168841"/>
                <a:gd name="connsiteX263" fmla="*/ 3006276 w 11218359"/>
                <a:gd name="connsiteY263" fmla="*/ 1168841 h 1168841"/>
                <a:gd name="connsiteX264" fmla="*/ 3017715 w 11218359"/>
                <a:gd name="connsiteY264" fmla="*/ 1168841 h 1168841"/>
                <a:gd name="connsiteX265" fmla="*/ 3029155 w 11218359"/>
                <a:gd name="connsiteY265" fmla="*/ 1168841 h 1168841"/>
                <a:gd name="connsiteX266" fmla="*/ 3040594 w 11218359"/>
                <a:gd name="connsiteY266" fmla="*/ 1168841 h 1168841"/>
                <a:gd name="connsiteX267" fmla="*/ 3052034 w 11218359"/>
                <a:gd name="connsiteY267" fmla="*/ 1168841 h 1168841"/>
                <a:gd name="connsiteX268" fmla="*/ 3063474 w 11218359"/>
                <a:gd name="connsiteY268" fmla="*/ 1168841 h 1168841"/>
                <a:gd name="connsiteX269" fmla="*/ 3074913 w 11218359"/>
                <a:gd name="connsiteY269" fmla="*/ 1168841 h 1168841"/>
                <a:gd name="connsiteX270" fmla="*/ 3086352 w 11218359"/>
                <a:gd name="connsiteY270" fmla="*/ 1168841 h 1168841"/>
                <a:gd name="connsiteX271" fmla="*/ 3097792 w 11218359"/>
                <a:gd name="connsiteY271" fmla="*/ 1168841 h 1168841"/>
                <a:gd name="connsiteX272" fmla="*/ 3109232 w 11218359"/>
                <a:gd name="connsiteY272" fmla="*/ 1168841 h 1168841"/>
                <a:gd name="connsiteX273" fmla="*/ 3120671 w 11218359"/>
                <a:gd name="connsiteY273" fmla="*/ 1168841 h 1168841"/>
                <a:gd name="connsiteX274" fmla="*/ 3132111 w 11218359"/>
                <a:gd name="connsiteY274" fmla="*/ 1168841 h 1168841"/>
                <a:gd name="connsiteX275" fmla="*/ 3143550 w 11218359"/>
                <a:gd name="connsiteY275" fmla="*/ 1168841 h 1168841"/>
                <a:gd name="connsiteX276" fmla="*/ 3154990 w 11218359"/>
                <a:gd name="connsiteY276" fmla="*/ 1168841 h 1168841"/>
                <a:gd name="connsiteX277" fmla="*/ 3166429 w 11218359"/>
                <a:gd name="connsiteY277" fmla="*/ 1168841 h 1168841"/>
                <a:gd name="connsiteX278" fmla="*/ 3177869 w 11218359"/>
                <a:gd name="connsiteY278" fmla="*/ 1168841 h 1168841"/>
                <a:gd name="connsiteX279" fmla="*/ 3189308 w 11218359"/>
                <a:gd name="connsiteY279" fmla="*/ 1168841 h 1168841"/>
                <a:gd name="connsiteX280" fmla="*/ 3200748 w 11218359"/>
                <a:gd name="connsiteY280" fmla="*/ 1168841 h 1168841"/>
                <a:gd name="connsiteX281" fmla="*/ 3212187 w 11218359"/>
                <a:gd name="connsiteY281" fmla="*/ 1168841 h 1168841"/>
                <a:gd name="connsiteX282" fmla="*/ 3223627 w 11218359"/>
                <a:gd name="connsiteY282" fmla="*/ 1168841 h 1168841"/>
                <a:gd name="connsiteX283" fmla="*/ 3235066 w 11218359"/>
                <a:gd name="connsiteY283" fmla="*/ 1168841 h 1168841"/>
                <a:gd name="connsiteX284" fmla="*/ 3246501 w 11218359"/>
                <a:gd name="connsiteY284" fmla="*/ 1168841 h 1168841"/>
                <a:gd name="connsiteX285" fmla="*/ 3257945 w 11218359"/>
                <a:gd name="connsiteY285" fmla="*/ 1168841 h 1168841"/>
                <a:gd name="connsiteX286" fmla="*/ 3269385 w 11218359"/>
                <a:gd name="connsiteY286" fmla="*/ 1168841 h 1168841"/>
                <a:gd name="connsiteX287" fmla="*/ 3280825 w 11218359"/>
                <a:gd name="connsiteY287" fmla="*/ 1168841 h 1168841"/>
                <a:gd name="connsiteX288" fmla="*/ 3292264 w 11218359"/>
                <a:gd name="connsiteY288" fmla="*/ 1168841 h 1168841"/>
                <a:gd name="connsiteX289" fmla="*/ 3303699 w 11218359"/>
                <a:gd name="connsiteY289" fmla="*/ 1168841 h 1168841"/>
                <a:gd name="connsiteX290" fmla="*/ 3315143 w 11218359"/>
                <a:gd name="connsiteY290" fmla="*/ 1168841 h 1168841"/>
                <a:gd name="connsiteX291" fmla="*/ 3326578 w 11218359"/>
                <a:gd name="connsiteY291" fmla="*/ 1168841 h 1168841"/>
                <a:gd name="connsiteX292" fmla="*/ 3338017 w 11218359"/>
                <a:gd name="connsiteY292" fmla="*/ 1168841 h 1168841"/>
                <a:gd name="connsiteX293" fmla="*/ 3349457 w 11218359"/>
                <a:gd name="connsiteY293" fmla="*/ 1168841 h 1168841"/>
                <a:gd name="connsiteX294" fmla="*/ 3360896 w 11218359"/>
                <a:gd name="connsiteY294" fmla="*/ 1168841 h 1168841"/>
                <a:gd name="connsiteX295" fmla="*/ 3372336 w 11218359"/>
                <a:gd name="connsiteY295" fmla="*/ 1168841 h 1168841"/>
                <a:gd name="connsiteX296" fmla="*/ 3383776 w 11218359"/>
                <a:gd name="connsiteY296" fmla="*/ 1168841 h 1168841"/>
                <a:gd name="connsiteX297" fmla="*/ 3395215 w 11218359"/>
                <a:gd name="connsiteY297" fmla="*/ 1168841 h 1168841"/>
                <a:gd name="connsiteX298" fmla="*/ 3406654 w 11218359"/>
                <a:gd name="connsiteY298" fmla="*/ 1168841 h 1168841"/>
                <a:gd name="connsiteX299" fmla="*/ 3418094 w 11218359"/>
                <a:gd name="connsiteY299" fmla="*/ 1168841 h 1168841"/>
                <a:gd name="connsiteX300" fmla="*/ 3429534 w 11218359"/>
                <a:gd name="connsiteY300" fmla="*/ 1168841 h 1168841"/>
                <a:gd name="connsiteX301" fmla="*/ 3440973 w 11218359"/>
                <a:gd name="connsiteY301" fmla="*/ 1168841 h 1168841"/>
                <a:gd name="connsiteX302" fmla="*/ 3452413 w 11218359"/>
                <a:gd name="connsiteY302" fmla="*/ 1168841 h 1168841"/>
                <a:gd name="connsiteX303" fmla="*/ 3463852 w 11218359"/>
                <a:gd name="connsiteY303" fmla="*/ 1168841 h 1168841"/>
                <a:gd name="connsiteX304" fmla="*/ 3475292 w 11218359"/>
                <a:gd name="connsiteY304" fmla="*/ 1168841 h 1168841"/>
                <a:gd name="connsiteX305" fmla="*/ 3486731 w 11218359"/>
                <a:gd name="connsiteY305" fmla="*/ 1168841 h 1168841"/>
                <a:gd name="connsiteX306" fmla="*/ 3498171 w 11218359"/>
                <a:gd name="connsiteY306" fmla="*/ 1168841 h 1168841"/>
                <a:gd name="connsiteX307" fmla="*/ 3509610 w 11218359"/>
                <a:gd name="connsiteY307" fmla="*/ 1168841 h 1168841"/>
                <a:gd name="connsiteX308" fmla="*/ 3521050 w 11218359"/>
                <a:gd name="connsiteY308" fmla="*/ 1168841 h 1168841"/>
                <a:gd name="connsiteX309" fmla="*/ 3532489 w 11218359"/>
                <a:gd name="connsiteY309" fmla="*/ 1168841 h 1168841"/>
                <a:gd name="connsiteX310" fmla="*/ 3543929 w 11218359"/>
                <a:gd name="connsiteY310" fmla="*/ 1168841 h 1168841"/>
                <a:gd name="connsiteX311" fmla="*/ 3555368 w 11218359"/>
                <a:gd name="connsiteY311" fmla="*/ 1168841 h 1168841"/>
                <a:gd name="connsiteX312" fmla="*/ 3566808 w 11218359"/>
                <a:gd name="connsiteY312" fmla="*/ 1168841 h 1168841"/>
                <a:gd name="connsiteX313" fmla="*/ 3578247 w 11218359"/>
                <a:gd name="connsiteY313" fmla="*/ 1168841 h 1168841"/>
                <a:gd name="connsiteX314" fmla="*/ 3589687 w 11218359"/>
                <a:gd name="connsiteY314" fmla="*/ 1168841 h 1168841"/>
                <a:gd name="connsiteX315" fmla="*/ 3601127 w 11218359"/>
                <a:gd name="connsiteY315" fmla="*/ 1168841 h 1168841"/>
                <a:gd name="connsiteX316" fmla="*/ 3612566 w 11218359"/>
                <a:gd name="connsiteY316" fmla="*/ 1168841 h 1168841"/>
                <a:gd name="connsiteX317" fmla="*/ 3624005 w 11218359"/>
                <a:gd name="connsiteY317" fmla="*/ 1168841 h 1168841"/>
                <a:gd name="connsiteX318" fmla="*/ 3635445 w 11218359"/>
                <a:gd name="connsiteY318" fmla="*/ 1168841 h 1168841"/>
                <a:gd name="connsiteX319" fmla="*/ 3646885 w 11218359"/>
                <a:gd name="connsiteY319" fmla="*/ 1168841 h 1168841"/>
                <a:gd name="connsiteX320" fmla="*/ 3658324 w 11218359"/>
                <a:gd name="connsiteY320" fmla="*/ 1168841 h 1168841"/>
                <a:gd name="connsiteX321" fmla="*/ 3669764 w 11218359"/>
                <a:gd name="connsiteY321" fmla="*/ 1168841 h 1168841"/>
                <a:gd name="connsiteX322" fmla="*/ 3681203 w 11218359"/>
                <a:gd name="connsiteY322" fmla="*/ 1168841 h 1168841"/>
                <a:gd name="connsiteX323" fmla="*/ 3692643 w 11218359"/>
                <a:gd name="connsiteY323" fmla="*/ 1168841 h 1168841"/>
                <a:gd name="connsiteX324" fmla="*/ 3704082 w 11218359"/>
                <a:gd name="connsiteY324" fmla="*/ 1168841 h 1168841"/>
                <a:gd name="connsiteX325" fmla="*/ 3715522 w 11218359"/>
                <a:gd name="connsiteY325" fmla="*/ 1168841 h 1168841"/>
                <a:gd name="connsiteX326" fmla="*/ 3726961 w 11218359"/>
                <a:gd name="connsiteY326" fmla="*/ 1168841 h 1168841"/>
                <a:gd name="connsiteX327" fmla="*/ 3738401 w 11218359"/>
                <a:gd name="connsiteY327" fmla="*/ 1168841 h 1168841"/>
                <a:gd name="connsiteX328" fmla="*/ 3749840 w 11218359"/>
                <a:gd name="connsiteY328" fmla="*/ 1168841 h 1168841"/>
                <a:gd name="connsiteX329" fmla="*/ 3761280 w 11218359"/>
                <a:gd name="connsiteY329" fmla="*/ 1168841 h 1168841"/>
                <a:gd name="connsiteX330" fmla="*/ 3772719 w 11218359"/>
                <a:gd name="connsiteY330" fmla="*/ 1168841 h 1168841"/>
                <a:gd name="connsiteX331" fmla="*/ 3784154 w 11218359"/>
                <a:gd name="connsiteY331" fmla="*/ 1168841 h 1168841"/>
                <a:gd name="connsiteX332" fmla="*/ 3795598 w 11218359"/>
                <a:gd name="connsiteY332" fmla="*/ 1168841 h 1168841"/>
                <a:gd name="connsiteX333" fmla="*/ 3807033 w 11218359"/>
                <a:gd name="connsiteY333" fmla="*/ 1168841 h 1168841"/>
                <a:gd name="connsiteX334" fmla="*/ 3818473 w 11218359"/>
                <a:gd name="connsiteY334" fmla="*/ 1168841 h 1168841"/>
                <a:gd name="connsiteX335" fmla="*/ 3829917 w 11218359"/>
                <a:gd name="connsiteY335" fmla="*/ 1168841 h 1168841"/>
                <a:gd name="connsiteX336" fmla="*/ 3841352 w 11218359"/>
                <a:gd name="connsiteY336" fmla="*/ 1168841 h 1168841"/>
                <a:gd name="connsiteX337" fmla="*/ 3852791 w 11218359"/>
                <a:gd name="connsiteY337" fmla="*/ 1168841 h 1168841"/>
                <a:gd name="connsiteX338" fmla="*/ 3864231 w 11218359"/>
                <a:gd name="connsiteY338" fmla="*/ 1168841 h 1168841"/>
                <a:gd name="connsiteX339" fmla="*/ 3875670 w 11218359"/>
                <a:gd name="connsiteY339" fmla="*/ 1168841 h 1168841"/>
                <a:gd name="connsiteX340" fmla="*/ 3887110 w 11218359"/>
                <a:gd name="connsiteY340" fmla="*/ 1168841 h 1168841"/>
                <a:gd name="connsiteX341" fmla="*/ 3898549 w 11218359"/>
                <a:gd name="connsiteY341" fmla="*/ 1168841 h 1168841"/>
                <a:gd name="connsiteX342" fmla="*/ 3909989 w 11218359"/>
                <a:gd name="connsiteY342" fmla="*/ 1168841 h 1168841"/>
                <a:gd name="connsiteX343" fmla="*/ 3921447 w 11218359"/>
                <a:gd name="connsiteY343" fmla="*/ 1168841 h 1168841"/>
                <a:gd name="connsiteX344" fmla="*/ 3932878 w 11218359"/>
                <a:gd name="connsiteY344" fmla="*/ 1168841 h 1168841"/>
                <a:gd name="connsiteX345" fmla="*/ 3944307 w 11218359"/>
                <a:gd name="connsiteY345" fmla="*/ 1168841 h 1168841"/>
                <a:gd name="connsiteX346" fmla="*/ 3955737 w 11218359"/>
                <a:gd name="connsiteY346" fmla="*/ 1168841 h 1168841"/>
                <a:gd name="connsiteX347" fmla="*/ 3967167 w 11218359"/>
                <a:gd name="connsiteY347" fmla="*/ 1168841 h 1168841"/>
                <a:gd name="connsiteX348" fmla="*/ 3978645 w 11218359"/>
                <a:gd name="connsiteY348" fmla="*/ 1168841 h 1168841"/>
                <a:gd name="connsiteX349" fmla="*/ 3990075 w 11218359"/>
                <a:gd name="connsiteY349" fmla="*/ 1168841 h 1168841"/>
                <a:gd name="connsiteX350" fmla="*/ 4001505 w 11218359"/>
                <a:gd name="connsiteY350" fmla="*/ 1168841 h 1168841"/>
                <a:gd name="connsiteX351" fmla="*/ 4012935 w 11218359"/>
                <a:gd name="connsiteY351" fmla="*/ 1168841 h 1168841"/>
                <a:gd name="connsiteX352" fmla="*/ 4024365 w 11218359"/>
                <a:gd name="connsiteY352" fmla="*/ 1168841 h 1168841"/>
                <a:gd name="connsiteX353" fmla="*/ 4035843 w 11218359"/>
                <a:gd name="connsiteY353" fmla="*/ 1168841 h 1168841"/>
                <a:gd name="connsiteX354" fmla="*/ 4047273 w 11218359"/>
                <a:gd name="connsiteY354" fmla="*/ 1168841 h 1168841"/>
                <a:gd name="connsiteX355" fmla="*/ 4058702 w 11218359"/>
                <a:gd name="connsiteY355" fmla="*/ 1168841 h 1168841"/>
                <a:gd name="connsiteX356" fmla="*/ 4070133 w 11218359"/>
                <a:gd name="connsiteY356" fmla="*/ 1168841 h 1168841"/>
                <a:gd name="connsiteX357" fmla="*/ 4081563 w 11218359"/>
                <a:gd name="connsiteY357" fmla="*/ 1168841 h 1168841"/>
                <a:gd name="connsiteX358" fmla="*/ 4093040 w 11218359"/>
                <a:gd name="connsiteY358" fmla="*/ 1168841 h 1168841"/>
                <a:gd name="connsiteX359" fmla="*/ 4104471 w 11218359"/>
                <a:gd name="connsiteY359" fmla="*/ 1168841 h 1168841"/>
                <a:gd name="connsiteX360" fmla="*/ 4115900 w 11218359"/>
                <a:gd name="connsiteY360" fmla="*/ 1168841 h 1168841"/>
                <a:gd name="connsiteX361" fmla="*/ 4127330 w 11218359"/>
                <a:gd name="connsiteY361" fmla="*/ 1168841 h 1168841"/>
                <a:gd name="connsiteX362" fmla="*/ 4138760 w 11218359"/>
                <a:gd name="connsiteY362" fmla="*/ 1168841 h 1168841"/>
                <a:gd name="connsiteX363" fmla="*/ 4150238 w 11218359"/>
                <a:gd name="connsiteY363" fmla="*/ 1168841 h 1168841"/>
                <a:gd name="connsiteX364" fmla="*/ 4161668 w 11218359"/>
                <a:gd name="connsiteY364" fmla="*/ 1168841 h 1168841"/>
                <a:gd name="connsiteX365" fmla="*/ 4173098 w 11218359"/>
                <a:gd name="connsiteY365" fmla="*/ 1168841 h 1168841"/>
                <a:gd name="connsiteX366" fmla="*/ 4184528 w 11218359"/>
                <a:gd name="connsiteY366" fmla="*/ 1168841 h 1168841"/>
                <a:gd name="connsiteX367" fmla="*/ 4195958 w 11218359"/>
                <a:gd name="connsiteY367" fmla="*/ 1168841 h 1168841"/>
                <a:gd name="connsiteX368" fmla="*/ 4207436 w 11218359"/>
                <a:gd name="connsiteY368" fmla="*/ 1168841 h 1168841"/>
                <a:gd name="connsiteX369" fmla="*/ 4218865 w 11218359"/>
                <a:gd name="connsiteY369" fmla="*/ 1168841 h 1168841"/>
                <a:gd name="connsiteX370" fmla="*/ 4230296 w 11218359"/>
                <a:gd name="connsiteY370" fmla="*/ 1168841 h 1168841"/>
                <a:gd name="connsiteX371" fmla="*/ 4241726 w 11218359"/>
                <a:gd name="connsiteY371" fmla="*/ 1168841 h 1168841"/>
                <a:gd name="connsiteX372" fmla="*/ 4253156 w 11218359"/>
                <a:gd name="connsiteY372" fmla="*/ 1168841 h 1168841"/>
                <a:gd name="connsiteX373" fmla="*/ 4264634 w 11218359"/>
                <a:gd name="connsiteY373" fmla="*/ 1168841 h 1168841"/>
                <a:gd name="connsiteX374" fmla="*/ 4276063 w 11218359"/>
                <a:gd name="connsiteY374" fmla="*/ 1168841 h 1168841"/>
                <a:gd name="connsiteX375" fmla="*/ 4287493 w 11218359"/>
                <a:gd name="connsiteY375" fmla="*/ 1168841 h 1168841"/>
                <a:gd name="connsiteX376" fmla="*/ 4298923 w 11218359"/>
                <a:gd name="connsiteY376" fmla="*/ 1168841 h 1168841"/>
                <a:gd name="connsiteX377" fmla="*/ 4310353 w 11218359"/>
                <a:gd name="connsiteY377" fmla="*/ 1168841 h 1168841"/>
                <a:gd name="connsiteX378" fmla="*/ 4321831 w 11218359"/>
                <a:gd name="connsiteY378" fmla="*/ 1168841 h 1168841"/>
                <a:gd name="connsiteX379" fmla="*/ 4333261 w 11218359"/>
                <a:gd name="connsiteY379" fmla="*/ 1168841 h 1168841"/>
                <a:gd name="connsiteX380" fmla="*/ 4344691 w 11218359"/>
                <a:gd name="connsiteY380" fmla="*/ 1168841 h 1168841"/>
                <a:gd name="connsiteX381" fmla="*/ 4356121 w 11218359"/>
                <a:gd name="connsiteY381" fmla="*/ 1168841 h 1168841"/>
                <a:gd name="connsiteX382" fmla="*/ 4367551 w 11218359"/>
                <a:gd name="connsiteY382" fmla="*/ 1168841 h 1168841"/>
                <a:gd name="connsiteX383" fmla="*/ 4379028 w 11218359"/>
                <a:gd name="connsiteY383" fmla="*/ 1168841 h 1168841"/>
                <a:gd name="connsiteX384" fmla="*/ 4390458 w 11218359"/>
                <a:gd name="connsiteY384" fmla="*/ 1168841 h 1168841"/>
                <a:gd name="connsiteX385" fmla="*/ 4401889 w 11218359"/>
                <a:gd name="connsiteY385" fmla="*/ 1168841 h 1168841"/>
                <a:gd name="connsiteX386" fmla="*/ 4413319 w 11218359"/>
                <a:gd name="connsiteY386" fmla="*/ 1168841 h 1168841"/>
                <a:gd name="connsiteX387" fmla="*/ 4424749 w 11218359"/>
                <a:gd name="connsiteY387" fmla="*/ 1168841 h 1168841"/>
                <a:gd name="connsiteX388" fmla="*/ 4436226 w 11218359"/>
                <a:gd name="connsiteY388" fmla="*/ 1168841 h 1168841"/>
                <a:gd name="connsiteX389" fmla="*/ 4447656 w 11218359"/>
                <a:gd name="connsiteY389" fmla="*/ 1168841 h 1168841"/>
                <a:gd name="connsiteX390" fmla="*/ 4459086 w 11218359"/>
                <a:gd name="connsiteY390" fmla="*/ 1168841 h 1168841"/>
                <a:gd name="connsiteX391" fmla="*/ 4470516 w 11218359"/>
                <a:gd name="connsiteY391" fmla="*/ 1168841 h 1168841"/>
                <a:gd name="connsiteX392" fmla="*/ 4481946 w 11218359"/>
                <a:gd name="connsiteY392" fmla="*/ 1168841 h 1168841"/>
                <a:gd name="connsiteX393" fmla="*/ 4493424 w 11218359"/>
                <a:gd name="connsiteY393" fmla="*/ 1168841 h 1168841"/>
                <a:gd name="connsiteX394" fmla="*/ 4504854 w 11218359"/>
                <a:gd name="connsiteY394" fmla="*/ 1168841 h 1168841"/>
                <a:gd name="connsiteX395" fmla="*/ 4516284 w 11218359"/>
                <a:gd name="connsiteY395" fmla="*/ 1168841 h 1168841"/>
                <a:gd name="connsiteX396" fmla="*/ 4527714 w 11218359"/>
                <a:gd name="connsiteY396" fmla="*/ 1168841 h 1168841"/>
                <a:gd name="connsiteX397" fmla="*/ 4539144 w 11218359"/>
                <a:gd name="connsiteY397" fmla="*/ 1168841 h 1168841"/>
                <a:gd name="connsiteX398" fmla="*/ 4550621 w 11218359"/>
                <a:gd name="connsiteY398" fmla="*/ 1168841 h 1168841"/>
                <a:gd name="connsiteX399" fmla="*/ 4562051 w 11218359"/>
                <a:gd name="connsiteY399" fmla="*/ 1168841 h 1168841"/>
                <a:gd name="connsiteX400" fmla="*/ 4573482 w 11218359"/>
                <a:gd name="connsiteY400" fmla="*/ 1168841 h 1168841"/>
                <a:gd name="connsiteX401" fmla="*/ 4584912 w 11218359"/>
                <a:gd name="connsiteY401" fmla="*/ 1168841 h 1168841"/>
                <a:gd name="connsiteX402" fmla="*/ 4596341 w 11218359"/>
                <a:gd name="connsiteY402" fmla="*/ 1168841 h 1168841"/>
                <a:gd name="connsiteX403" fmla="*/ 4607771 w 11218359"/>
                <a:gd name="connsiteY403" fmla="*/ 1168841 h 1168841"/>
                <a:gd name="connsiteX404" fmla="*/ 4619249 w 11218359"/>
                <a:gd name="connsiteY404" fmla="*/ 1168841 h 1168841"/>
                <a:gd name="connsiteX405" fmla="*/ 4630679 w 11218359"/>
                <a:gd name="connsiteY405" fmla="*/ 1168841 h 1168841"/>
                <a:gd name="connsiteX406" fmla="*/ 4642109 w 11218359"/>
                <a:gd name="connsiteY406" fmla="*/ 1168841 h 1168841"/>
                <a:gd name="connsiteX407" fmla="*/ 4653539 w 11218359"/>
                <a:gd name="connsiteY407" fmla="*/ 1168841 h 1168841"/>
                <a:gd name="connsiteX408" fmla="*/ 4664969 w 11218359"/>
                <a:gd name="connsiteY408" fmla="*/ 1168841 h 1168841"/>
                <a:gd name="connsiteX409" fmla="*/ 4676447 w 11218359"/>
                <a:gd name="connsiteY409" fmla="*/ 1168841 h 1168841"/>
                <a:gd name="connsiteX410" fmla="*/ 4687877 w 11218359"/>
                <a:gd name="connsiteY410" fmla="*/ 1168841 h 1168841"/>
                <a:gd name="connsiteX411" fmla="*/ 4699306 w 11218359"/>
                <a:gd name="connsiteY411" fmla="*/ 1168841 h 1168841"/>
                <a:gd name="connsiteX412" fmla="*/ 4710737 w 11218359"/>
                <a:gd name="connsiteY412" fmla="*/ 1168841 h 1168841"/>
                <a:gd name="connsiteX413" fmla="*/ 4722167 w 11218359"/>
                <a:gd name="connsiteY413" fmla="*/ 1168841 h 1168841"/>
                <a:gd name="connsiteX414" fmla="*/ 4733644 w 11218359"/>
                <a:gd name="connsiteY414" fmla="*/ 1168841 h 1168841"/>
                <a:gd name="connsiteX415" fmla="*/ 4745075 w 11218359"/>
                <a:gd name="connsiteY415" fmla="*/ 1168841 h 1168841"/>
                <a:gd name="connsiteX416" fmla="*/ 4756504 w 11218359"/>
                <a:gd name="connsiteY416" fmla="*/ 1168841 h 1168841"/>
                <a:gd name="connsiteX417" fmla="*/ 4767934 w 11218359"/>
                <a:gd name="connsiteY417" fmla="*/ 1168841 h 1168841"/>
                <a:gd name="connsiteX418" fmla="*/ 4779364 w 11218359"/>
                <a:gd name="connsiteY418" fmla="*/ 1168841 h 1168841"/>
                <a:gd name="connsiteX419" fmla="*/ 4790842 w 11218359"/>
                <a:gd name="connsiteY419" fmla="*/ 1168841 h 1168841"/>
                <a:gd name="connsiteX420" fmla="*/ 4802272 w 11218359"/>
                <a:gd name="connsiteY420" fmla="*/ 1168841 h 1168841"/>
                <a:gd name="connsiteX421" fmla="*/ 4813702 w 11218359"/>
                <a:gd name="connsiteY421" fmla="*/ 1168841 h 1168841"/>
                <a:gd name="connsiteX422" fmla="*/ 4825132 w 11218359"/>
                <a:gd name="connsiteY422" fmla="*/ 1168841 h 1168841"/>
                <a:gd name="connsiteX423" fmla="*/ 4836562 w 11218359"/>
                <a:gd name="connsiteY423" fmla="*/ 1168841 h 1168841"/>
                <a:gd name="connsiteX424" fmla="*/ 4848040 w 11218359"/>
                <a:gd name="connsiteY424" fmla="*/ 1168841 h 1168841"/>
                <a:gd name="connsiteX425" fmla="*/ 4859469 w 11218359"/>
                <a:gd name="connsiteY425" fmla="*/ 1168841 h 1168841"/>
                <a:gd name="connsiteX426" fmla="*/ 4870899 w 11218359"/>
                <a:gd name="connsiteY426" fmla="*/ 1168841 h 1168841"/>
                <a:gd name="connsiteX427" fmla="*/ 4882330 w 11218359"/>
                <a:gd name="connsiteY427" fmla="*/ 1168841 h 1168841"/>
                <a:gd name="connsiteX428" fmla="*/ 4893760 w 11218359"/>
                <a:gd name="connsiteY428" fmla="*/ 1168841 h 1168841"/>
                <a:gd name="connsiteX429" fmla="*/ 4905237 w 11218359"/>
                <a:gd name="connsiteY429" fmla="*/ 1168841 h 1168841"/>
                <a:gd name="connsiteX430" fmla="*/ 4916667 w 11218359"/>
                <a:gd name="connsiteY430" fmla="*/ 1168841 h 1168841"/>
                <a:gd name="connsiteX431" fmla="*/ 4928097 w 11218359"/>
                <a:gd name="connsiteY431" fmla="*/ 1168841 h 1168841"/>
                <a:gd name="connsiteX432" fmla="*/ 4939527 w 11218359"/>
                <a:gd name="connsiteY432" fmla="*/ 1168841 h 1168841"/>
                <a:gd name="connsiteX433" fmla="*/ 4950957 w 11218359"/>
                <a:gd name="connsiteY433" fmla="*/ 1168841 h 1168841"/>
                <a:gd name="connsiteX434" fmla="*/ 4962435 w 11218359"/>
                <a:gd name="connsiteY434" fmla="*/ 1168841 h 1168841"/>
                <a:gd name="connsiteX435" fmla="*/ 4973865 w 11218359"/>
                <a:gd name="connsiteY435" fmla="*/ 1168841 h 1168841"/>
                <a:gd name="connsiteX436" fmla="*/ 4985295 w 11218359"/>
                <a:gd name="connsiteY436" fmla="*/ 1168841 h 1168841"/>
                <a:gd name="connsiteX437" fmla="*/ 4996725 w 11218359"/>
                <a:gd name="connsiteY437" fmla="*/ 1168841 h 1168841"/>
                <a:gd name="connsiteX438" fmla="*/ 5008155 w 11218359"/>
                <a:gd name="connsiteY438" fmla="*/ 1168841 h 1168841"/>
                <a:gd name="connsiteX439" fmla="*/ 5019632 w 11218359"/>
                <a:gd name="connsiteY439" fmla="*/ 1168841 h 1168841"/>
                <a:gd name="connsiteX440" fmla="*/ 5031062 w 11218359"/>
                <a:gd name="connsiteY440" fmla="*/ 1168841 h 1168841"/>
                <a:gd name="connsiteX441" fmla="*/ 5042492 w 11218359"/>
                <a:gd name="connsiteY441" fmla="*/ 1168841 h 1168841"/>
                <a:gd name="connsiteX442" fmla="*/ 5053923 w 11218359"/>
                <a:gd name="connsiteY442" fmla="*/ 1168841 h 1168841"/>
                <a:gd name="connsiteX443" fmla="*/ 5065353 w 11218359"/>
                <a:gd name="connsiteY443" fmla="*/ 1168841 h 1168841"/>
                <a:gd name="connsiteX444" fmla="*/ 5076830 w 11218359"/>
                <a:gd name="connsiteY444" fmla="*/ 1168841 h 1168841"/>
                <a:gd name="connsiteX445" fmla="*/ 5088260 w 11218359"/>
                <a:gd name="connsiteY445" fmla="*/ 1168841 h 1168841"/>
                <a:gd name="connsiteX446" fmla="*/ 5099690 w 11218359"/>
                <a:gd name="connsiteY446" fmla="*/ 1168841 h 1168841"/>
                <a:gd name="connsiteX447" fmla="*/ 5111120 w 11218359"/>
                <a:gd name="connsiteY447" fmla="*/ 1168841 h 1168841"/>
                <a:gd name="connsiteX448" fmla="*/ 5122550 w 11218359"/>
                <a:gd name="connsiteY448" fmla="*/ 1168841 h 1168841"/>
                <a:gd name="connsiteX449" fmla="*/ 5134028 w 11218359"/>
                <a:gd name="connsiteY449" fmla="*/ 1168841 h 1168841"/>
                <a:gd name="connsiteX450" fmla="*/ 5145458 w 11218359"/>
                <a:gd name="connsiteY450" fmla="*/ 1168841 h 1168841"/>
                <a:gd name="connsiteX451" fmla="*/ 5156888 w 11218359"/>
                <a:gd name="connsiteY451" fmla="*/ 1168841 h 1168841"/>
                <a:gd name="connsiteX452" fmla="*/ 5168318 w 11218359"/>
                <a:gd name="connsiteY452" fmla="*/ 1168841 h 1168841"/>
                <a:gd name="connsiteX453" fmla="*/ 5179747 w 11218359"/>
                <a:gd name="connsiteY453" fmla="*/ 1168841 h 1168841"/>
                <a:gd name="connsiteX454" fmla="*/ 5191225 w 11218359"/>
                <a:gd name="connsiteY454" fmla="*/ 1168841 h 1168841"/>
                <a:gd name="connsiteX455" fmla="*/ 5202655 w 11218359"/>
                <a:gd name="connsiteY455" fmla="*/ 1168841 h 1168841"/>
                <a:gd name="connsiteX456" fmla="*/ 5214085 w 11218359"/>
                <a:gd name="connsiteY456" fmla="*/ 1168841 h 1168841"/>
                <a:gd name="connsiteX457" fmla="*/ 5225515 w 11218359"/>
                <a:gd name="connsiteY457" fmla="*/ 1168841 h 1168841"/>
                <a:gd name="connsiteX458" fmla="*/ 5236945 w 11218359"/>
                <a:gd name="connsiteY458" fmla="*/ 1168841 h 1168841"/>
                <a:gd name="connsiteX459" fmla="*/ 5248423 w 11218359"/>
                <a:gd name="connsiteY459" fmla="*/ 1168841 h 1168841"/>
                <a:gd name="connsiteX460" fmla="*/ 5259853 w 11218359"/>
                <a:gd name="connsiteY460" fmla="*/ 1168841 h 1168841"/>
                <a:gd name="connsiteX461" fmla="*/ 5271283 w 11218359"/>
                <a:gd name="connsiteY461" fmla="*/ 1168841 h 1168841"/>
                <a:gd name="connsiteX462" fmla="*/ 5282713 w 11218359"/>
                <a:gd name="connsiteY462" fmla="*/ 1168841 h 1168841"/>
                <a:gd name="connsiteX463" fmla="*/ 5294143 w 11218359"/>
                <a:gd name="connsiteY463" fmla="*/ 1168841 h 1168841"/>
                <a:gd name="connsiteX464" fmla="*/ 5305621 w 11218359"/>
                <a:gd name="connsiteY464" fmla="*/ 1168841 h 1168841"/>
                <a:gd name="connsiteX465" fmla="*/ 5317051 w 11218359"/>
                <a:gd name="connsiteY465" fmla="*/ 1168841 h 1168841"/>
                <a:gd name="connsiteX466" fmla="*/ 5328481 w 11218359"/>
                <a:gd name="connsiteY466" fmla="*/ 1168841 h 1168841"/>
                <a:gd name="connsiteX467" fmla="*/ 5339910 w 11218359"/>
                <a:gd name="connsiteY467" fmla="*/ 1168841 h 1168841"/>
                <a:gd name="connsiteX468" fmla="*/ 5351340 w 11218359"/>
                <a:gd name="connsiteY468" fmla="*/ 1168841 h 1168841"/>
                <a:gd name="connsiteX469" fmla="*/ 5362818 w 11218359"/>
                <a:gd name="connsiteY469" fmla="*/ 1168841 h 1168841"/>
                <a:gd name="connsiteX470" fmla="*/ 5374248 w 11218359"/>
                <a:gd name="connsiteY470" fmla="*/ 1168841 h 1168841"/>
                <a:gd name="connsiteX471" fmla="*/ 5385678 w 11218359"/>
                <a:gd name="connsiteY471" fmla="*/ 1168841 h 1168841"/>
                <a:gd name="connsiteX472" fmla="*/ 5397108 w 11218359"/>
                <a:gd name="connsiteY472" fmla="*/ 1168841 h 1168841"/>
                <a:gd name="connsiteX473" fmla="*/ 5408538 w 11218359"/>
                <a:gd name="connsiteY473" fmla="*/ 1168841 h 1168841"/>
                <a:gd name="connsiteX474" fmla="*/ 5420016 w 11218359"/>
                <a:gd name="connsiteY474" fmla="*/ 1168841 h 1168841"/>
                <a:gd name="connsiteX475" fmla="*/ 5431446 w 11218359"/>
                <a:gd name="connsiteY475" fmla="*/ 1168841 h 1168841"/>
                <a:gd name="connsiteX476" fmla="*/ 5442876 w 11218359"/>
                <a:gd name="connsiteY476" fmla="*/ 1168841 h 1168841"/>
                <a:gd name="connsiteX477" fmla="*/ 5454306 w 11218359"/>
                <a:gd name="connsiteY477" fmla="*/ 1168841 h 1168841"/>
                <a:gd name="connsiteX478" fmla="*/ 5465736 w 11218359"/>
                <a:gd name="connsiteY478" fmla="*/ 1168841 h 1168841"/>
                <a:gd name="connsiteX479" fmla="*/ 5477214 w 11218359"/>
                <a:gd name="connsiteY479" fmla="*/ 1168841 h 1168841"/>
                <a:gd name="connsiteX480" fmla="*/ 5488643 w 11218359"/>
                <a:gd name="connsiteY480" fmla="*/ 1168841 h 1168841"/>
                <a:gd name="connsiteX481" fmla="*/ 5500073 w 11218359"/>
                <a:gd name="connsiteY481" fmla="*/ 1168841 h 1168841"/>
                <a:gd name="connsiteX482" fmla="*/ 5511503 w 11218359"/>
                <a:gd name="connsiteY482" fmla="*/ 1168841 h 1168841"/>
                <a:gd name="connsiteX483" fmla="*/ 5522933 w 11218359"/>
                <a:gd name="connsiteY483" fmla="*/ 1168841 h 1168841"/>
                <a:gd name="connsiteX484" fmla="*/ 5534411 w 11218359"/>
                <a:gd name="connsiteY484" fmla="*/ 1168841 h 1168841"/>
                <a:gd name="connsiteX485" fmla="*/ 5545841 w 11218359"/>
                <a:gd name="connsiteY485" fmla="*/ 1168841 h 1168841"/>
                <a:gd name="connsiteX486" fmla="*/ 5557271 w 11218359"/>
                <a:gd name="connsiteY486" fmla="*/ 1168841 h 1168841"/>
                <a:gd name="connsiteX487" fmla="*/ 5568701 w 11218359"/>
                <a:gd name="connsiteY487" fmla="*/ 1168841 h 1168841"/>
                <a:gd name="connsiteX488" fmla="*/ 5580131 w 11218359"/>
                <a:gd name="connsiteY488" fmla="*/ 1168841 h 1168841"/>
                <a:gd name="connsiteX489" fmla="*/ 5591609 w 11218359"/>
                <a:gd name="connsiteY489" fmla="*/ 1168841 h 1168841"/>
                <a:gd name="connsiteX490" fmla="*/ 5603038 w 11218359"/>
                <a:gd name="connsiteY490" fmla="*/ 1168841 h 1168841"/>
                <a:gd name="connsiteX491" fmla="*/ 5614469 w 11218359"/>
                <a:gd name="connsiteY491" fmla="*/ 1168841 h 1168841"/>
                <a:gd name="connsiteX492" fmla="*/ 5625899 w 11218359"/>
                <a:gd name="connsiteY492" fmla="*/ 1168841 h 1168841"/>
                <a:gd name="connsiteX493" fmla="*/ 5637329 w 11218359"/>
                <a:gd name="connsiteY493" fmla="*/ 1168841 h 1168841"/>
                <a:gd name="connsiteX494" fmla="*/ 5648759 w 11218359"/>
                <a:gd name="connsiteY494" fmla="*/ 1168841 h 1168841"/>
                <a:gd name="connsiteX495" fmla="*/ 5660236 w 11218359"/>
                <a:gd name="connsiteY495" fmla="*/ 1168841 h 1168841"/>
                <a:gd name="connsiteX496" fmla="*/ 5671666 w 11218359"/>
                <a:gd name="connsiteY496" fmla="*/ 1168841 h 1168841"/>
                <a:gd name="connsiteX497" fmla="*/ 5683096 w 11218359"/>
                <a:gd name="connsiteY497" fmla="*/ 1168841 h 1168841"/>
                <a:gd name="connsiteX498" fmla="*/ 5694526 w 11218359"/>
                <a:gd name="connsiteY498" fmla="*/ 1168841 h 1168841"/>
                <a:gd name="connsiteX499" fmla="*/ 5705956 w 11218359"/>
                <a:gd name="connsiteY499" fmla="*/ 1168841 h 1168841"/>
                <a:gd name="connsiteX500" fmla="*/ 5717434 w 11218359"/>
                <a:gd name="connsiteY500" fmla="*/ 1168841 h 1168841"/>
                <a:gd name="connsiteX501" fmla="*/ 5728864 w 11218359"/>
                <a:gd name="connsiteY501" fmla="*/ 1168841 h 1168841"/>
                <a:gd name="connsiteX502" fmla="*/ 5740294 w 11218359"/>
                <a:gd name="connsiteY502" fmla="*/ 1168841 h 1168841"/>
                <a:gd name="connsiteX503" fmla="*/ 5751724 w 11218359"/>
                <a:gd name="connsiteY503" fmla="*/ 1168841 h 1168841"/>
                <a:gd name="connsiteX504" fmla="*/ 5763154 w 11218359"/>
                <a:gd name="connsiteY504" fmla="*/ 1168841 h 1168841"/>
                <a:gd name="connsiteX505" fmla="*/ 5774631 w 11218359"/>
                <a:gd name="connsiteY505" fmla="*/ 1168841 h 1168841"/>
                <a:gd name="connsiteX506" fmla="*/ 5786062 w 11218359"/>
                <a:gd name="connsiteY506" fmla="*/ 1168841 h 1168841"/>
                <a:gd name="connsiteX507" fmla="*/ 5797492 w 11218359"/>
                <a:gd name="connsiteY507" fmla="*/ 1168841 h 1168841"/>
                <a:gd name="connsiteX508" fmla="*/ 5808921 w 11218359"/>
                <a:gd name="connsiteY508" fmla="*/ 1168841 h 1168841"/>
                <a:gd name="connsiteX509" fmla="*/ 5820351 w 11218359"/>
                <a:gd name="connsiteY509" fmla="*/ 1168841 h 1168841"/>
                <a:gd name="connsiteX510" fmla="*/ 5831829 w 11218359"/>
                <a:gd name="connsiteY510" fmla="*/ 1168841 h 1168841"/>
                <a:gd name="connsiteX511" fmla="*/ 5843259 w 11218359"/>
                <a:gd name="connsiteY511" fmla="*/ 1168841 h 1168841"/>
                <a:gd name="connsiteX512" fmla="*/ 5854689 w 11218359"/>
                <a:gd name="connsiteY512" fmla="*/ 1168841 h 1168841"/>
                <a:gd name="connsiteX513" fmla="*/ 5866119 w 11218359"/>
                <a:gd name="connsiteY513" fmla="*/ 1168841 h 1168841"/>
                <a:gd name="connsiteX514" fmla="*/ 5877549 w 11218359"/>
                <a:gd name="connsiteY514" fmla="*/ 1168841 h 1168841"/>
                <a:gd name="connsiteX515" fmla="*/ 5889027 w 11218359"/>
                <a:gd name="connsiteY515" fmla="*/ 1168841 h 1168841"/>
                <a:gd name="connsiteX516" fmla="*/ 5900457 w 11218359"/>
                <a:gd name="connsiteY516" fmla="*/ 1168841 h 1168841"/>
                <a:gd name="connsiteX517" fmla="*/ 5911887 w 11218359"/>
                <a:gd name="connsiteY517" fmla="*/ 1168841 h 1168841"/>
                <a:gd name="connsiteX518" fmla="*/ 5923317 w 11218359"/>
                <a:gd name="connsiteY518" fmla="*/ 1168841 h 1168841"/>
                <a:gd name="connsiteX519" fmla="*/ 5934747 w 11218359"/>
                <a:gd name="connsiteY519" fmla="*/ 1168841 h 1168841"/>
                <a:gd name="connsiteX520" fmla="*/ 5946225 w 11218359"/>
                <a:gd name="connsiteY520" fmla="*/ 1168841 h 1168841"/>
                <a:gd name="connsiteX521" fmla="*/ 5957655 w 11218359"/>
                <a:gd name="connsiteY521" fmla="*/ 1168841 h 1168841"/>
                <a:gd name="connsiteX522" fmla="*/ 5969084 w 11218359"/>
                <a:gd name="connsiteY522" fmla="*/ 1168841 h 1168841"/>
                <a:gd name="connsiteX523" fmla="*/ 5980514 w 11218359"/>
                <a:gd name="connsiteY523" fmla="*/ 1168841 h 1168841"/>
                <a:gd name="connsiteX524" fmla="*/ 5991944 w 11218359"/>
                <a:gd name="connsiteY524" fmla="*/ 1168841 h 1168841"/>
                <a:gd name="connsiteX525" fmla="*/ 6003422 w 11218359"/>
                <a:gd name="connsiteY525" fmla="*/ 1168841 h 1168841"/>
                <a:gd name="connsiteX526" fmla="*/ 6014852 w 11218359"/>
                <a:gd name="connsiteY526" fmla="*/ 1168841 h 1168841"/>
                <a:gd name="connsiteX527" fmla="*/ 6026282 w 11218359"/>
                <a:gd name="connsiteY527" fmla="*/ 1168841 h 1168841"/>
                <a:gd name="connsiteX528" fmla="*/ 6037712 w 11218359"/>
                <a:gd name="connsiteY528" fmla="*/ 1168841 h 1168841"/>
                <a:gd name="connsiteX529" fmla="*/ 6049142 w 11218359"/>
                <a:gd name="connsiteY529" fmla="*/ 1168841 h 1168841"/>
                <a:gd name="connsiteX530" fmla="*/ 6060620 w 11218359"/>
                <a:gd name="connsiteY530" fmla="*/ 1168841 h 1168841"/>
                <a:gd name="connsiteX531" fmla="*/ 6072049 w 11218359"/>
                <a:gd name="connsiteY531" fmla="*/ 1168841 h 1168841"/>
                <a:gd name="connsiteX532" fmla="*/ 6083480 w 11218359"/>
                <a:gd name="connsiteY532" fmla="*/ 1168841 h 1168841"/>
                <a:gd name="connsiteX533" fmla="*/ 6094910 w 11218359"/>
                <a:gd name="connsiteY533" fmla="*/ 1168841 h 1168841"/>
                <a:gd name="connsiteX534" fmla="*/ 6106340 w 11218359"/>
                <a:gd name="connsiteY534" fmla="*/ 1168841 h 1168841"/>
                <a:gd name="connsiteX535" fmla="*/ 6117818 w 11218359"/>
                <a:gd name="connsiteY535" fmla="*/ 1168841 h 1168841"/>
                <a:gd name="connsiteX536" fmla="*/ 6129247 w 11218359"/>
                <a:gd name="connsiteY536" fmla="*/ 1168841 h 1168841"/>
                <a:gd name="connsiteX537" fmla="*/ 6140677 w 11218359"/>
                <a:gd name="connsiteY537" fmla="*/ 1168841 h 1168841"/>
                <a:gd name="connsiteX538" fmla="*/ 6152107 w 11218359"/>
                <a:gd name="connsiteY538" fmla="*/ 1168841 h 1168841"/>
                <a:gd name="connsiteX539" fmla="*/ 6163537 w 11218359"/>
                <a:gd name="connsiteY539" fmla="*/ 1168841 h 1168841"/>
                <a:gd name="connsiteX540" fmla="*/ 6175015 w 11218359"/>
                <a:gd name="connsiteY540" fmla="*/ 1168841 h 1168841"/>
                <a:gd name="connsiteX541" fmla="*/ 6186445 w 11218359"/>
                <a:gd name="connsiteY541" fmla="*/ 1168841 h 1168841"/>
                <a:gd name="connsiteX542" fmla="*/ 6197875 w 11218359"/>
                <a:gd name="connsiteY542" fmla="*/ 1168841 h 1168841"/>
                <a:gd name="connsiteX543" fmla="*/ 6209305 w 11218359"/>
                <a:gd name="connsiteY543" fmla="*/ 1168841 h 1168841"/>
                <a:gd name="connsiteX544" fmla="*/ 6220735 w 11218359"/>
                <a:gd name="connsiteY544" fmla="*/ 1168841 h 1168841"/>
                <a:gd name="connsiteX545" fmla="*/ 6232212 w 11218359"/>
                <a:gd name="connsiteY545" fmla="*/ 1168841 h 1168841"/>
                <a:gd name="connsiteX546" fmla="*/ 6243642 w 11218359"/>
                <a:gd name="connsiteY546" fmla="*/ 1168841 h 1168841"/>
                <a:gd name="connsiteX547" fmla="*/ 6255073 w 11218359"/>
                <a:gd name="connsiteY547" fmla="*/ 1168841 h 1168841"/>
                <a:gd name="connsiteX548" fmla="*/ 6266503 w 11218359"/>
                <a:gd name="connsiteY548" fmla="*/ 1168841 h 1168841"/>
                <a:gd name="connsiteX549" fmla="*/ 6277933 w 11218359"/>
                <a:gd name="connsiteY549" fmla="*/ 1168841 h 1168841"/>
                <a:gd name="connsiteX550" fmla="*/ 6289410 w 11218359"/>
                <a:gd name="connsiteY550" fmla="*/ 1168841 h 1168841"/>
                <a:gd name="connsiteX551" fmla="*/ 6300840 w 11218359"/>
                <a:gd name="connsiteY551" fmla="*/ 1168841 h 1168841"/>
                <a:gd name="connsiteX552" fmla="*/ 6312270 w 11218359"/>
                <a:gd name="connsiteY552" fmla="*/ 1168841 h 1168841"/>
                <a:gd name="connsiteX553" fmla="*/ 6323700 w 11218359"/>
                <a:gd name="connsiteY553" fmla="*/ 1168841 h 1168841"/>
                <a:gd name="connsiteX554" fmla="*/ 6335130 w 11218359"/>
                <a:gd name="connsiteY554" fmla="*/ 1168841 h 1168841"/>
                <a:gd name="connsiteX555" fmla="*/ 6346608 w 11218359"/>
                <a:gd name="connsiteY555" fmla="*/ 1168841 h 1168841"/>
                <a:gd name="connsiteX556" fmla="*/ 6358038 w 11218359"/>
                <a:gd name="connsiteY556" fmla="*/ 1168841 h 1168841"/>
                <a:gd name="connsiteX557" fmla="*/ 6369468 w 11218359"/>
                <a:gd name="connsiteY557" fmla="*/ 1168841 h 1168841"/>
                <a:gd name="connsiteX558" fmla="*/ 6380898 w 11218359"/>
                <a:gd name="connsiteY558" fmla="*/ 1168841 h 1168841"/>
                <a:gd name="connsiteX559" fmla="*/ 6392328 w 11218359"/>
                <a:gd name="connsiteY559" fmla="*/ 1168841 h 1168841"/>
                <a:gd name="connsiteX560" fmla="*/ 6403805 w 11218359"/>
                <a:gd name="connsiteY560" fmla="*/ 1168841 h 1168841"/>
                <a:gd name="connsiteX561" fmla="*/ 6415235 w 11218359"/>
                <a:gd name="connsiteY561" fmla="*/ 1168841 h 1168841"/>
                <a:gd name="connsiteX562" fmla="*/ 6426666 w 11218359"/>
                <a:gd name="connsiteY562" fmla="*/ 1168841 h 1168841"/>
                <a:gd name="connsiteX563" fmla="*/ 6438096 w 11218359"/>
                <a:gd name="connsiteY563" fmla="*/ 1168841 h 1168841"/>
                <a:gd name="connsiteX564" fmla="*/ 6449525 w 11218359"/>
                <a:gd name="connsiteY564" fmla="*/ 1168841 h 1168841"/>
                <a:gd name="connsiteX565" fmla="*/ 6461003 w 11218359"/>
                <a:gd name="connsiteY565" fmla="*/ 1168841 h 1168841"/>
                <a:gd name="connsiteX566" fmla="*/ 6472433 w 11218359"/>
                <a:gd name="connsiteY566" fmla="*/ 1168841 h 1168841"/>
                <a:gd name="connsiteX567" fmla="*/ 6483863 w 11218359"/>
                <a:gd name="connsiteY567" fmla="*/ 1168841 h 1168841"/>
                <a:gd name="connsiteX568" fmla="*/ 6495293 w 11218359"/>
                <a:gd name="connsiteY568" fmla="*/ 1168841 h 1168841"/>
                <a:gd name="connsiteX569" fmla="*/ 6506723 w 11218359"/>
                <a:gd name="connsiteY569" fmla="*/ 1168841 h 1168841"/>
                <a:gd name="connsiteX570" fmla="*/ 6518201 w 11218359"/>
                <a:gd name="connsiteY570" fmla="*/ 1168841 h 1168841"/>
                <a:gd name="connsiteX571" fmla="*/ 6529631 w 11218359"/>
                <a:gd name="connsiteY571" fmla="*/ 1168841 h 1168841"/>
                <a:gd name="connsiteX572" fmla="*/ 6541061 w 11218359"/>
                <a:gd name="connsiteY572" fmla="*/ 1168841 h 1168841"/>
                <a:gd name="connsiteX573" fmla="*/ 6552490 w 11218359"/>
                <a:gd name="connsiteY573" fmla="*/ 1168841 h 1168841"/>
                <a:gd name="connsiteX574" fmla="*/ 6563921 w 11218359"/>
                <a:gd name="connsiteY574" fmla="*/ 1168841 h 1168841"/>
                <a:gd name="connsiteX575" fmla="*/ 6575398 w 11218359"/>
                <a:gd name="connsiteY575" fmla="*/ 1168841 h 1168841"/>
                <a:gd name="connsiteX576" fmla="*/ 6586828 w 11218359"/>
                <a:gd name="connsiteY576" fmla="*/ 1168841 h 1168841"/>
                <a:gd name="connsiteX577" fmla="*/ 6598259 w 11218359"/>
                <a:gd name="connsiteY577" fmla="*/ 1168841 h 1168841"/>
                <a:gd name="connsiteX578" fmla="*/ 6609688 w 11218359"/>
                <a:gd name="connsiteY578" fmla="*/ 1168841 h 1168841"/>
                <a:gd name="connsiteX579" fmla="*/ 6621118 w 11218359"/>
                <a:gd name="connsiteY579" fmla="*/ 1168841 h 1168841"/>
                <a:gd name="connsiteX580" fmla="*/ 6632596 w 11218359"/>
                <a:gd name="connsiteY580" fmla="*/ 1168841 h 1168841"/>
                <a:gd name="connsiteX581" fmla="*/ 6644026 w 11218359"/>
                <a:gd name="connsiteY581" fmla="*/ 1168841 h 1168841"/>
                <a:gd name="connsiteX582" fmla="*/ 6655456 w 11218359"/>
                <a:gd name="connsiteY582" fmla="*/ 1168841 h 1168841"/>
                <a:gd name="connsiteX583" fmla="*/ 6666886 w 11218359"/>
                <a:gd name="connsiteY583" fmla="*/ 1168841 h 1168841"/>
                <a:gd name="connsiteX584" fmla="*/ 6678316 w 11218359"/>
                <a:gd name="connsiteY584" fmla="*/ 1168841 h 1168841"/>
                <a:gd name="connsiteX585" fmla="*/ 6689794 w 11218359"/>
                <a:gd name="connsiteY585" fmla="*/ 1168841 h 1168841"/>
                <a:gd name="connsiteX586" fmla="*/ 6701224 w 11218359"/>
                <a:gd name="connsiteY586" fmla="*/ 1168841 h 1168841"/>
                <a:gd name="connsiteX587" fmla="*/ 6712653 w 11218359"/>
                <a:gd name="connsiteY587" fmla="*/ 1168841 h 1168841"/>
                <a:gd name="connsiteX588" fmla="*/ 6724083 w 11218359"/>
                <a:gd name="connsiteY588" fmla="*/ 1168841 h 1168841"/>
                <a:gd name="connsiteX589" fmla="*/ 6735514 w 11218359"/>
                <a:gd name="connsiteY589" fmla="*/ 1168841 h 1168841"/>
                <a:gd name="connsiteX590" fmla="*/ 6746944 w 11218359"/>
                <a:gd name="connsiteY590" fmla="*/ 1168841 h 1168841"/>
                <a:gd name="connsiteX591" fmla="*/ 6758421 w 11218359"/>
                <a:gd name="connsiteY591" fmla="*/ 1168841 h 1168841"/>
                <a:gd name="connsiteX592" fmla="*/ 6769851 w 11218359"/>
                <a:gd name="connsiteY592" fmla="*/ 1168841 h 1168841"/>
                <a:gd name="connsiteX593" fmla="*/ 6781281 w 11218359"/>
                <a:gd name="connsiteY593" fmla="*/ 1168841 h 1168841"/>
                <a:gd name="connsiteX594" fmla="*/ 6792711 w 11218359"/>
                <a:gd name="connsiteY594" fmla="*/ 1168841 h 1168841"/>
                <a:gd name="connsiteX595" fmla="*/ 6804141 w 11218359"/>
                <a:gd name="connsiteY595" fmla="*/ 1168841 h 1168841"/>
                <a:gd name="connsiteX596" fmla="*/ 6815619 w 11218359"/>
                <a:gd name="connsiteY596" fmla="*/ 1168841 h 1168841"/>
                <a:gd name="connsiteX597" fmla="*/ 6827049 w 11218359"/>
                <a:gd name="connsiteY597" fmla="*/ 1168841 h 1168841"/>
                <a:gd name="connsiteX598" fmla="*/ 6838479 w 11218359"/>
                <a:gd name="connsiteY598" fmla="*/ 1168841 h 1168841"/>
                <a:gd name="connsiteX599" fmla="*/ 6849909 w 11218359"/>
                <a:gd name="connsiteY599" fmla="*/ 1168841 h 1168841"/>
                <a:gd name="connsiteX600" fmla="*/ 6861339 w 11218359"/>
                <a:gd name="connsiteY600" fmla="*/ 1168841 h 1168841"/>
                <a:gd name="connsiteX601" fmla="*/ 6872816 w 11218359"/>
                <a:gd name="connsiteY601" fmla="*/ 1168841 h 1168841"/>
                <a:gd name="connsiteX602" fmla="*/ 6884246 w 11218359"/>
                <a:gd name="connsiteY602" fmla="*/ 1168841 h 1168841"/>
                <a:gd name="connsiteX603" fmla="*/ 6895676 w 11218359"/>
                <a:gd name="connsiteY603" fmla="*/ 1168841 h 1168841"/>
                <a:gd name="connsiteX604" fmla="*/ 6907107 w 11218359"/>
                <a:gd name="connsiteY604" fmla="*/ 1168841 h 1168841"/>
                <a:gd name="connsiteX605" fmla="*/ 6918537 w 11218359"/>
                <a:gd name="connsiteY605" fmla="*/ 1168841 h 1168841"/>
                <a:gd name="connsiteX606" fmla="*/ 6930014 w 11218359"/>
                <a:gd name="connsiteY606" fmla="*/ 1168841 h 1168841"/>
                <a:gd name="connsiteX607" fmla="*/ 6941444 w 11218359"/>
                <a:gd name="connsiteY607" fmla="*/ 1168841 h 1168841"/>
                <a:gd name="connsiteX608" fmla="*/ 6952874 w 11218359"/>
                <a:gd name="connsiteY608" fmla="*/ 1168841 h 1168841"/>
                <a:gd name="connsiteX609" fmla="*/ 6964304 w 11218359"/>
                <a:gd name="connsiteY609" fmla="*/ 1168841 h 1168841"/>
                <a:gd name="connsiteX610" fmla="*/ 6975734 w 11218359"/>
                <a:gd name="connsiteY610" fmla="*/ 1168841 h 1168841"/>
                <a:gd name="connsiteX611" fmla="*/ 6987212 w 11218359"/>
                <a:gd name="connsiteY611" fmla="*/ 1168841 h 1168841"/>
                <a:gd name="connsiteX612" fmla="*/ 6998642 w 11218359"/>
                <a:gd name="connsiteY612" fmla="*/ 1168841 h 1168841"/>
                <a:gd name="connsiteX613" fmla="*/ 7010072 w 11218359"/>
                <a:gd name="connsiteY613" fmla="*/ 1168841 h 1168841"/>
                <a:gd name="connsiteX614" fmla="*/ 7021502 w 11218359"/>
                <a:gd name="connsiteY614" fmla="*/ 1168841 h 1168841"/>
                <a:gd name="connsiteX615" fmla="*/ 7032931 w 11218359"/>
                <a:gd name="connsiteY615" fmla="*/ 1168841 h 1168841"/>
                <a:gd name="connsiteX616" fmla="*/ 7044409 w 11218359"/>
                <a:gd name="connsiteY616" fmla="*/ 1168841 h 1168841"/>
                <a:gd name="connsiteX617" fmla="*/ 7055839 w 11218359"/>
                <a:gd name="connsiteY617" fmla="*/ 1168841 h 1168841"/>
                <a:gd name="connsiteX618" fmla="*/ 7067269 w 11218359"/>
                <a:gd name="connsiteY618" fmla="*/ 1168841 h 1168841"/>
                <a:gd name="connsiteX619" fmla="*/ 7078700 w 11218359"/>
                <a:gd name="connsiteY619" fmla="*/ 1168841 h 1168841"/>
                <a:gd name="connsiteX620" fmla="*/ 7090129 w 11218359"/>
                <a:gd name="connsiteY620" fmla="*/ 1168841 h 1168841"/>
                <a:gd name="connsiteX621" fmla="*/ 7101607 w 11218359"/>
                <a:gd name="connsiteY621" fmla="*/ 1168841 h 1168841"/>
                <a:gd name="connsiteX622" fmla="*/ 7113037 w 11218359"/>
                <a:gd name="connsiteY622" fmla="*/ 1168841 h 1168841"/>
                <a:gd name="connsiteX623" fmla="*/ 7124467 w 11218359"/>
                <a:gd name="connsiteY623" fmla="*/ 1168841 h 1168841"/>
                <a:gd name="connsiteX624" fmla="*/ 7135897 w 11218359"/>
                <a:gd name="connsiteY624" fmla="*/ 1168841 h 1168841"/>
                <a:gd name="connsiteX625" fmla="*/ 7147327 w 11218359"/>
                <a:gd name="connsiteY625" fmla="*/ 1168841 h 1168841"/>
                <a:gd name="connsiteX626" fmla="*/ 7158805 w 11218359"/>
                <a:gd name="connsiteY626" fmla="*/ 1168841 h 1168841"/>
                <a:gd name="connsiteX627" fmla="*/ 7170235 w 11218359"/>
                <a:gd name="connsiteY627" fmla="*/ 1168841 h 1168841"/>
                <a:gd name="connsiteX628" fmla="*/ 7181665 w 11218359"/>
                <a:gd name="connsiteY628" fmla="*/ 1168841 h 1168841"/>
                <a:gd name="connsiteX629" fmla="*/ 7193094 w 11218359"/>
                <a:gd name="connsiteY629" fmla="*/ 1168841 h 1168841"/>
                <a:gd name="connsiteX630" fmla="*/ 7204524 w 11218359"/>
                <a:gd name="connsiteY630" fmla="*/ 1168841 h 1168841"/>
                <a:gd name="connsiteX631" fmla="*/ 7216002 w 11218359"/>
                <a:gd name="connsiteY631" fmla="*/ 1168841 h 1168841"/>
                <a:gd name="connsiteX632" fmla="*/ 7227432 w 11218359"/>
                <a:gd name="connsiteY632" fmla="*/ 1168841 h 1168841"/>
                <a:gd name="connsiteX633" fmla="*/ 7238862 w 11218359"/>
                <a:gd name="connsiteY633" fmla="*/ 1168841 h 1168841"/>
                <a:gd name="connsiteX634" fmla="*/ 7250292 w 11218359"/>
                <a:gd name="connsiteY634" fmla="*/ 1168841 h 1168841"/>
                <a:gd name="connsiteX635" fmla="*/ 7261722 w 11218359"/>
                <a:gd name="connsiteY635" fmla="*/ 1168841 h 1168841"/>
                <a:gd name="connsiteX636" fmla="*/ 7273200 w 11218359"/>
                <a:gd name="connsiteY636" fmla="*/ 1168841 h 1168841"/>
                <a:gd name="connsiteX637" fmla="*/ 7284630 w 11218359"/>
                <a:gd name="connsiteY637" fmla="*/ 1168841 h 1168841"/>
                <a:gd name="connsiteX638" fmla="*/ 7296060 w 11218359"/>
                <a:gd name="connsiteY638" fmla="*/ 1168841 h 1168841"/>
                <a:gd name="connsiteX639" fmla="*/ 7307490 w 11218359"/>
                <a:gd name="connsiteY639" fmla="*/ 1168841 h 1168841"/>
                <a:gd name="connsiteX640" fmla="*/ 7318920 w 11218359"/>
                <a:gd name="connsiteY640" fmla="*/ 1168841 h 1168841"/>
                <a:gd name="connsiteX641" fmla="*/ 7330398 w 11218359"/>
                <a:gd name="connsiteY641" fmla="*/ 1168841 h 1168841"/>
                <a:gd name="connsiteX642" fmla="*/ 7341828 w 11218359"/>
                <a:gd name="connsiteY642" fmla="*/ 1168841 h 1168841"/>
                <a:gd name="connsiteX643" fmla="*/ 7353257 w 11218359"/>
                <a:gd name="connsiteY643" fmla="*/ 1168841 h 1168841"/>
                <a:gd name="connsiteX644" fmla="*/ 7364687 w 11218359"/>
                <a:gd name="connsiteY644" fmla="*/ 1168841 h 1168841"/>
                <a:gd name="connsiteX645" fmla="*/ 7376117 w 11218359"/>
                <a:gd name="connsiteY645" fmla="*/ 1168841 h 1168841"/>
                <a:gd name="connsiteX646" fmla="*/ 7387595 w 11218359"/>
                <a:gd name="connsiteY646" fmla="*/ 1168841 h 1168841"/>
                <a:gd name="connsiteX647" fmla="*/ 7399025 w 11218359"/>
                <a:gd name="connsiteY647" fmla="*/ 1168841 h 1168841"/>
                <a:gd name="connsiteX648" fmla="*/ 7410455 w 11218359"/>
                <a:gd name="connsiteY648" fmla="*/ 1168841 h 1168841"/>
                <a:gd name="connsiteX649" fmla="*/ 7421885 w 11218359"/>
                <a:gd name="connsiteY649" fmla="*/ 1168841 h 1168841"/>
                <a:gd name="connsiteX650" fmla="*/ 7433315 w 11218359"/>
                <a:gd name="connsiteY650" fmla="*/ 1168841 h 1168841"/>
                <a:gd name="connsiteX651" fmla="*/ 7444793 w 11218359"/>
                <a:gd name="connsiteY651" fmla="*/ 1168841 h 1168841"/>
                <a:gd name="connsiteX652" fmla="*/ 7456222 w 11218359"/>
                <a:gd name="connsiteY652" fmla="*/ 1168841 h 1168841"/>
                <a:gd name="connsiteX653" fmla="*/ 7467653 w 11218359"/>
                <a:gd name="connsiteY653" fmla="*/ 1168841 h 1168841"/>
                <a:gd name="connsiteX654" fmla="*/ 7479083 w 11218359"/>
                <a:gd name="connsiteY654" fmla="*/ 1168841 h 1168841"/>
                <a:gd name="connsiteX655" fmla="*/ 7490513 w 11218359"/>
                <a:gd name="connsiteY655" fmla="*/ 1168841 h 1168841"/>
                <a:gd name="connsiteX656" fmla="*/ 7501990 w 11218359"/>
                <a:gd name="connsiteY656" fmla="*/ 1168841 h 1168841"/>
                <a:gd name="connsiteX657" fmla="*/ 7513420 w 11218359"/>
                <a:gd name="connsiteY657" fmla="*/ 1168841 h 1168841"/>
                <a:gd name="connsiteX658" fmla="*/ 7524850 w 11218359"/>
                <a:gd name="connsiteY658" fmla="*/ 1168841 h 1168841"/>
                <a:gd name="connsiteX659" fmla="*/ 7536280 w 11218359"/>
                <a:gd name="connsiteY659" fmla="*/ 1168841 h 1168841"/>
                <a:gd name="connsiteX660" fmla="*/ 7547710 w 11218359"/>
                <a:gd name="connsiteY660" fmla="*/ 1168841 h 1168841"/>
                <a:gd name="connsiteX661" fmla="*/ 7559188 w 11218359"/>
                <a:gd name="connsiteY661" fmla="*/ 1168841 h 1168841"/>
                <a:gd name="connsiteX662" fmla="*/ 7570618 w 11218359"/>
                <a:gd name="connsiteY662" fmla="*/ 1168841 h 1168841"/>
                <a:gd name="connsiteX663" fmla="*/ 7582048 w 11218359"/>
                <a:gd name="connsiteY663" fmla="*/ 1168841 h 1168841"/>
                <a:gd name="connsiteX664" fmla="*/ 7593478 w 11218359"/>
                <a:gd name="connsiteY664" fmla="*/ 1168841 h 1168841"/>
                <a:gd name="connsiteX665" fmla="*/ 7604908 w 11218359"/>
                <a:gd name="connsiteY665" fmla="*/ 1168841 h 1168841"/>
                <a:gd name="connsiteX666" fmla="*/ 7616385 w 11218359"/>
                <a:gd name="connsiteY666" fmla="*/ 1168841 h 1168841"/>
                <a:gd name="connsiteX667" fmla="*/ 7627815 w 11218359"/>
                <a:gd name="connsiteY667" fmla="*/ 1168841 h 1168841"/>
                <a:gd name="connsiteX668" fmla="*/ 7639246 w 11218359"/>
                <a:gd name="connsiteY668" fmla="*/ 1168841 h 1168841"/>
                <a:gd name="connsiteX669" fmla="*/ 7650676 w 11218359"/>
                <a:gd name="connsiteY669" fmla="*/ 1168841 h 1168841"/>
                <a:gd name="connsiteX670" fmla="*/ 7662106 w 11218359"/>
                <a:gd name="connsiteY670" fmla="*/ 1168841 h 1168841"/>
                <a:gd name="connsiteX671" fmla="*/ 7673583 w 11218359"/>
                <a:gd name="connsiteY671" fmla="*/ 1168841 h 1168841"/>
                <a:gd name="connsiteX672" fmla="*/ 7685013 w 11218359"/>
                <a:gd name="connsiteY672" fmla="*/ 1168841 h 1168841"/>
                <a:gd name="connsiteX673" fmla="*/ 7696443 w 11218359"/>
                <a:gd name="connsiteY673" fmla="*/ 1168841 h 1168841"/>
                <a:gd name="connsiteX674" fmla="*/ 7707873 w 11218359"/>
                <a:gd name="connsiteY674" fmla="*/ 1168841 h 1168841"/>
                <a:gd name="connsiteX675" fmla="*/ 7719303 w 11218359"/>
                <a:gd name="connsiteY675" fmla="*/ 1168841 h 1168841"/>
                <a:gd name="connsiteX676" fmla="*/ 7730733 w 11218359"/>
                <a:gd name="connsiteY676" fmla="*/ 1168841 h 1168841"/>
                <a:gd name="connsiteX677" fmla="*/ 7742211 w 11218359"/>
                <a:gd name="connsiteY677" fmla="*/ 1168841 h 1168841"/>
                <a:gd name="connsiteX678" fmla="*/ 7753641 w 11218359"/>
                <a:gd name="connsiteY678" fmla="*/ 1168841 h 1168841"/>
                <a:gd name="connsiteX679" fmla="*/ 7765071 w 11218359"/>
                <a:gd name="connsiteY679" fmla="*/ 1168841 h 1168841"/>
                <a:gd name="connsiteX680" fmla="*/ 7776501 w 11218359"/>
                <a:gd name="connsiteY680" fmla="*/ 1168841 h 1168841"/>
                <a:gd name="connsiteX681" fmla="*/ 7787931 w 11218359"/>
                <a:gd name="connsiteY681" fmla="*/ 1168841 h 1168841"/>
                <a:gd name="connsiteX682" fmla="*/ 7799408 w 11218359"/>
                <a:gd name="connsiteY682" fmla="*/ 1168841 h 1168841"/>
                <a:gd name="connsiteX683" fmla="*/ 7810839 w 11218359"/>
                <a:gd name="connsiteY683" fmla="*/ 1168841 h 1168841"/>
                <a:gd name="connsiteX684" fmla="*/ 7822268 w 11218359"/>
                <a:gd name="connsiteY684" fmla="*/ 1168841 h 1168841"/>
                <a:gd name="connsiteX685" fmla="*/ 7833698 w 11218359"/>
                <a:gd name="connsiteY685" fmla="*/ 1168841 h 1168841"/>
                <a:gd name="connsiteX686" fmla="*/ 7845128 w 11218359"/>
                <a:gd name="connsiteY686" fmla="*/ 1168841 h 1168841"/>
                <a:gd name="connsiteX687" fmla="*/ 7856606 w 11218359"/>
                <a:gd name="connsiteY687" fmla="*/ 1168841 h 1168841"/>
                <a:gd name="connsiteX688" fmla="*/ 7868036 w 11218359"/>
                <a:gd name="connsiteY688" fmla="*/ 1168841 h 1168841"/>
                <a:gd name="connsiteX689" fmla="*/ 7879466 w 11218359"/>
                <a:gd name="connsiteY689" fmla="*/ 1168841 h 1168841"/>
                <a:gd name="connsiteX690" fmla="*/ 7890896 w 11218359"/>
                <a:gd name="connsiteY690" fmla="*/ 1168841 h 1168841"/>
                <a:gd name="connsiteX691" fmla="*/ 7902326 w 11218359"/>
                <a:gd name="connsiteY691" fmla="*/ 1168841 h 1168841"/>
                <a:gd name="connsiteX692" fmla="*/ 7913804 w 11218359"/>
                <a:gd name="connsiteY692" fmla="*/ 1168841 h 1168841"/>
                <a:gd name="connsiteX693" fmla="*/ 7925234 w 11218359"/>
                <a:gd name="connsiteY693" fmla="*/ 1168841 h 1168841"/>
                <a:gd name="connsiteX694" fmla="*/ 7936663 w 11218359"/>
                <a:gd name="connsiteY694" fmla="*/ 1168841 h 1168841"/>
                <a:gd name="connsiteX695" fmla="*/ 7948094 w 11218359"/>
                <a:gd name="connsiteY695" fmla="*/ 1168841 h 1168841"/>
                <a:gd name="connsiteX696" fmla="*/ 7959524 w 11218359"/>
                <a:gd name="connsiteY696" fmla="*/ 1168841 h 1168841"/>
                <a:gd name="connsiteX697" fmla="*/ 7971001 w 11218359"/>
                <a:gd name="connsiteY697" fmla="*/ 1168841 h 1168841"/>
                <a:gd name="connsiteX698" fmla="*/ 7982431 w 11218359"/>
                <a:gd name="connsiteY698" fmla="*/ 1168841 h 1168841"/>
                <a:gd name="connsiteX699" fmla="*/ 7993861 w 11218359"/>
                <a:gd name="connsiteY699" fmla="*/ 1168841 h 1168841"/>
                <a:gd name="connsiteX700" fmla="*/ 8005291 w 11218359"/>
                <a:gd name="connsiteY700" fmla="*/ 1168841 h 1168841"/>
                <a:gd name="connsiteX701" fmla="*/ 8016721 w 11218359"/>
                <a:gd name="connsiteY701" fmla="*/ 1168841 h 1168841"/>
                <a:gd name="connsiteX702" fmla="*/ 8028199 w 11218359"/>
                <a:gd name="connsiteY702" fmla="*/ 1168841 h 1168841"/>
                <a:gd name="connsiteX703" fmla="*/ 8039629 w 11218359"/>
                <a:gd name="connsiteY703" fmla="*/ 1168841 h 1168841"/>
                <a:gd name="connsiteX704" fmla="*/ 8051059 w 11218359"/>
                <a:gd name="connsiteY704" fmla="*/ 1168841 h 1168841"/>
                <a:gd name="connsiteX705" fmla="*/ 8062489 w 11218359"/>
                <a:gd name="connsiteY705" fmla="*/ 1168841 h 1168841"/>
                <a:gd name="connsiteX706" fmla="*/ 8073919 w 11218359"/>
                <a:gd name="connsiteY706" fmla="*/ 1168841 h 1168841"/>
                <a:gd name="connsiteX707" fmla="*/ 8085396 w 11218359"/>
                <a:gd name="connsiteY707" fmla="*/ 1168841 h 1168841"/>
                <a:gd name="connsiteX708" fmla="*/ 8096826 w 11218359"/>
                <a:gd name="connsiteY708" fmla="*/ 1168841 h 1168841"/>
                <a:gd name="connsiteX709" fmla="*/ 8108256 w 11218359"/>
                <a:gd name="connsiteY709" fmla="*/ 1168841 h 1168841"/>
                <a:gd name="connsiteX710" fmla="*/ 8119687 w 11218359"/>
                <a:gd name="connsiteY710" fmla="*/ 1168841 h 1168841"/>
                <a:gd name="connsiteX711" fmla="*/ 8131117 w 11218359"/>
                <a:gd name="connsiteY711" fmla="*/ 1168841 h 1168841"/>
                <a:gd name="connsiteX712" fmla="*/ 8142594 w 11218359"/>
                <a:gd name="connsiteY712" fmla="*/ 1168841 h 1168841"/>
                <a:gd name="connsiteX713" fmla="*/ 8154024 w 11218359"/>
                <a:gd name="connsiteY713" fmla="*/ 1168841 h 1168841"/>
                <a:gd name="connsiteX714" fmla="*/ 8165454 w 11218359"/>
                <a:gd name="connsiteY714" fmla="*/ 1168841 h 1168841"/>
                <a:gd name="connsiteX715" fmla="*/ 8176884 w 11218359"/>
                <a:gd name="connsiteY715" fmla="*/ 1168841 h 1168841"/>
                <a:gd name="connsiteX716" fmla="*/ 8188314 w 11218359"/>
                <a:gd name="connsiteY716" fmla="*/ 1168841 h 1168841"/>
                <a:gd name="connsiteX717" fmla="*/ 8199792 w 11218359"/>
                <a:gd name="connsiteY717" fmla="*/ 1168841 h 1168841"/>
                <a:gd name="connsiteX718" fmla="*/ 8211222 w 11218359"/>
                <a:gd name="connsiteY718" fmla="*/ 1168841 h 1168841"/>
                <a:gd name="connsiteX719" fmla="*/ 8222652 w 11218359"/>
                <a:gd name="connsiteY719" fmla="*/ 1168841 h 1168841"/>
                <a:gd name="connsiteX720" fmla="*/ 8234082 w 11218359"/>
                <a:gd name="connsiteY720" fmla="*/ 1168841 h 1168841"/>
                <a:gd name="connsiteX721" fmla="*/ 8245512 w 11218359"/>
                <a:gd name="connsiteY721" fmla="*/ 1168841 h 1168841"/>
                <a:gd name="connsiteX722" fmla="*/ 8256989 w 11218359"/>
                <a:gd name="connsiteY722" fmla="*/ 1168841 h 1168841"/>
                <a:gd name="connsiteX723" fmla="*/ 8268419 w 11218359"/>
                <a:gd name="connsiteY723" fmla="*/ 1168841 h 1168841"/>
                <a:gd name="connsiteX724" fmla="*/ 8279850 w 11218359"/>
                <a:gd name="connsiteY724" fmla="*/ 1168841 h 1168841"/>
                <a:gd name="connsiteX725" fmla="*/ 8291280 w 11218359"/>
                <a:gd name="connsiteY725" fmla="*/ 1168841 h 1168841"/>
                <a:gd name="connsiteX726" fmla="*/ 8302709 w 11218359"/>
                <a:gd name="connsiteY726" fmla="*/ 1168841 h 1168841"/>
                <a:gd name="connsiteX727" fmla="*/ 8314187 w 11218359"/>
                <a:gd name="connsiteY727" fmla="*/ 1168841 h 1168841"/>
                <a:gd name="connsiteX728" fmla="*/ 8325617 w 11218359"/>
                <a:gd name="connsiteY728" fmla="*/ 1168841 h 1168841"/>
                <a:gd name="connsiteX729" fmla="*/ 8337047 w 11218359"/>
                <a:gd name="connsiteY729" fmla="*/ 1168841 h 1168841"/>
                <a:gd name="connsiteX730" fmla="*/ 8348477 w 11218359"/>
                <a:gd name="connsiteY730" fmla="*/ 1168841 h 1168841"/>
                <a:gd name="connsiteX731" fmla="*/ 8359907 w 11218359"/>
                <a:gd name="connsiteY731" fmla="*/ 1168841 h 1168841"/>
                <a:gd name="connsiteX732" fmla="*/ 8371385 w 11218359"/>
                <a:gd name="connsiteY732" fmla="*/ 1168841 h 1168841"/>
                <a:gd name="connsiteX733" fmla="*/ 8382815 w 11218359"/>
                <a:gd name="connsiteY733" fmla="*/ 1168841 h 1168841"/>
                <a:gd name="connsiteX734" fmla="*/ 8394245 w 11218359"/>
                <a:gd name="connsiteY734" fmla="*/ 1168841 h 1168841"/>
                <a:gd name="connsiteX735" fmla="*/ 8405674 w 11218359"/>
                <a:gd name="connsiteY735" fmla="*/ 1168841 h 1168841"/>
                <a:gd name="connsiteX736" fmla="*/ 8417104 w 11218359"/>
                <a:gd name="connsiteY736" fmla="*/ 1168841 h 1168841"/>
                <a:gd name="connsiteX737" fmla="*/ 8428582 w 11218359"/>
                <a:gd name="connsiteY737" fmla="*/ 1168841 h 1168841"/>
                <a:gd name="connsiteX738" fmla="*/ 8440012 w 11218359"/>
                <a:gd name="connsiteY738" fmla="*/ 1168841 h 1168841"/>
                <a:gd name="connsiteX739" fmla="*/ 8451442 w 11218359"/>
                <a:gd name="connsiteY739" fmla="*/ 1168841 h 1168841"/>
                <a:gd name="connsiteX740" fmla="*/ 8462872 w 11218359"/>
                <a:gd name="connsiteY740" fmla="*/ 1168841 h 1168841"/>
                <a:gd name="connsiteX741" fmla="*/ 8474302 w 11218359"/>
                <a:gd name="connsiteY741" fmla="*/ 1168841 h 1168841"/>
                <a:gd name="connsiteX742" fmla="*/ 8485780 w 11218359"/>
                <a:gd name="connsiteY742" fmla="*/ 1168841 h 1168841"/>
                <a:gd name="connsiteX743" fmla="*/ 8497210 w 11218359"/>
                <a:gd name="connsiteY743" fmla="*/ 1168841 h 1168841"/>
                <a:gd name="connsiteX744" fmla="*/ 8508640 w 11218359"/>
                <a:gd name="connsiteY744" fmla="*/ 1168841 h 1168841"/>
                <a:gd name="connsiteX745" fmla="*/ 8520069 w 11218359"/>
                <a:gd name="connsiteY745" fmla="*/ 1168841 h 1168841"/>
                <a:gd name="connsiteX746" fmla="*/ 8531500 w 11218359"/>
                <a:gd name="connsiteY746" fmla="*/ 1168841 h 1168841"/>
                <a:gd name="connsiteX747" fmla="*/ 8542977 w 11218359"/>
                <a:gd name="connsiteY747" fmla="*/ 1168841 h 1168841"/>
                <a:gd name="connsiteX748" fmla="*/ 8554407 w 11218359"/>
                <a:gd name="connsiteY748" fmla="*/ 1168841 h 1168841"/>
                <a:gd name="connsiteX749" fmla="*/ 8565837 w 11218359"/>
                <a:gd name="connsiteY749" fmla="*/ 1168841 h 1168841"/>
                <a:gd name="connsiteX750" fmla="*/ 8577267 w 11218359"/>
                <a:gd name="connsiteY750" fmla="*/ 1168841 h 1168841"/>
                <a:gd name="connsiteX751" fmla="*/ 8588697 w 11218359"/>
                <a:gd name="connsiteY751" fmla="*/ 1168841 h 1168841"/>
                <a:gd name="connsiteX752" fmla="*/ 8600175 w 11218359"/>
                <a:gd name="connsiteY752" fmla="*/ 1168841 h 1168841"/>
                <a:gd name="connsiteX753" fmla="*/ 8611605 w 11218359"/>
                <a:gd name="connsiteY753" fmla="*/ 1168841 h 1168841"/>
                <a:gd name="connsiteX754" fmla="*/ 8623035 w 11218359"/>
                <a:gd name="connsiteY754" fmla="*/ 1168841 h 1168841"/>
                <a:gd name="connsiteX755" fmla="*/ 8634465 w 11218359"/>
                <a:gd name="connsiteY755" fmla="*/ 1168841 h 1168841"/>
                <a:gd name="connsiteX756" fmla="*/ 8645895 w 11218359"/>
                <a:gd name="connsiteY756" fmla="*/ 1168841 h 1168841"/>
                <a:gd name="connsiteX757" fmla="*/ 8657373 w 11218359"/>
                <a:gd name="connsiteY757" fmla="*/ 1168841 h 1168841"/>
                <a:gd name="connsiteX758" fmla="*/ 8668802 w 11218359"/>
                <a:gd name="connsiteY758" fmla="*/ 1168841 h 1168841"/>
                <a:gd name="connsiteX759" fmla="*/ 8680232 w 11218359"/>
                <a:gd name="connsiteY759" fmla="*/ 1168841 h 1168841"/>
                <a:gd name="connsiteX760" fmla="*/ 8691662 w 11218359"/>
                <a:gd name="connsiteY760" fmla="*/ 1168841 h 1168841"/>
                <a:gd name="connsiteX761" fmla="*/ 8703093 w 11218359"/>
                <a:gd name="connsiteY761" fmla="*/ 1168841 h 1168841"/>
                <a:gd name="connsiteX762" fmla="*/ 8714570 w 11218359"/>
                <a:gd name="connsiteY762" fmla="*/ 1168841 h 1168841"/>
                <a:gd name="connsiteX763" fmla="*/ 8726000 w 11218359"/>
                <a:gd name="connsiteY763" fmla="*/ 1168841 h 1168841"/>
                <a:gd name="connsiteX764" fmla="*/ 8737430 w 11218359"/>
                <a:gd name="connsiteY764" fmla="*/ 1168841 h 1168841"/>
                <a:gd name="connsiteX765" fmla="*/ 8748860 w 11218359"/>
                <a:gd name="connsiteY765" fmla="*/ 1168841 h 1168841"/>
                <a:gd name="connsiteX766" fmla="*/ 8760290 w 11218359"/>
                <a:gd name="connsiteY766" fmla="*/ 1168841 h 1168841"/>
                <a:gd name="connsiteX767" fmla="*/ 8771768 w 11218359"/>
                <a:gd name="connsiteY767" fmla="*/ 1168841 h 1168841"/>
                <a:gd name="connsiteX768" fmla="*/ 8783198 w 11218359"/>
                <a:gd name="connsiteY768" fmla="*/ 1168841 h 1168841"/>
                <a:gd name="connsiteX769" fmla="*/ 8794628 w 11218359"/>
                <a:gd name="connsiteY769" fmla="*/ 1168841 h 1168841"/>
                <a:gd name="connsiteX770" fmla="*/ 8806058 w 11218359"/>
                <a:gd name="connsiteY770" fmla="*/ 1168841 h 1168841"/>
                <a:gd name="connsiteX771" fmla="*/ 8817488 w 11218359"/>
                <a:gd name="connsiteY771" fmla="*/ 1168841 h 1168841"/>
                <a:gd name="connsiteX772" fmla="*/ 8828918 w 11218359"/>
                <a:gd name="connsiteY772" fmla="*/ 1168841 h 1168841"/>
                <a:gd name="connsiteX773" fmla="*/ 8840395 w 11218359"/>
                <a:gd name="connsiteY773" fmla="*/ 371084 h 1168841"/>
                <a:gd name="connsiteX774" fmla="*/ 8851825 w 11218359"/>
                <a:gd name="connsiteY774" fmla="*/ 151743 h 1168841"/>
                <a:gd name="connsiteX775" fmla="*/ 8863256 w 11218359"/>
                <a:gd name="connsiteY775" fmla="*/ 335028 h 1168841"/>
                <a:gd name="connsiteX776" fmla="*/ 8874686 w 11218359"/>
                <a:gd name="connsiteY776" fmla="*/ 423667 h 1168841"/>
                <a:gd name="connsiteX777" fmla="*/ 8886115 w 11218359"/>
                <a:gd name="connsiteY777" fmla="*/ 510807 h 1168841"/>
                <a:gd name="connsiteX778" fmla="*/ 8897593 w 11218359"/>
                <a:gd name="connsiteY778" fmla="*/ 306486 h 1168841"/>
                <a:gd name="connsiteX779" fmla="*/ 8909022 w 11218359"/>
                <a:gd name="connsiteY779" fmla="*/ 57093 h 1168841"/>
                <a:gd name="connsiteX780" fmla="*/ 8920453 w 11218359"/>
                <a:gd name="connsiteY780" fmla="*/ 7515 h 1168841"/>
                <a:gd name="connsiteX781" fmla="*/ 8931883 w 11218359"/>
                <a:gd name="connsiteY781" fmla="*/ 141222 h 1168841"/>
                <a:gd name="connsiteX782" fmla="*/ 8943313 w 11218359"/>
                <a:gd name="connsiteY782" fmla="*/ 240382 h 1168841"/>
                <a:gd name="connsiteX783" fmla="*/ 8954791 w 11218359"/>
                <a:gd name="connsiteY783" fmla="*/ 366579 h 1168841"/>
                <a:gd name="connsiteX784" fmla="*/ 8966220 w 11218359"/>
                <a:gd name="connsiteY784" fmla="*/ 543858 h 1168841"/>
                <a:gd name="connsiteX785" fmla="*/ 8977651 w 11218359"/>
                <a:gd name="connsiteY785" fmla="*/ 602451 h 1168841"/>
                <a:gd name="connsiteX786" fmla="*/ 8989080 w 11218359"/>
                <a:gd name="connsiteY786" fmla="*/ 0 h 1168841"/>
                <a:gd name="connsiteX787" fmla="*/ 9000511 w 11218359"/>
                <a:gd name="connsiteY787" fmla="*/ 279440 h 1168841"/>
                <a:gd name="connsiteX788" fmla="*/ 9011988 w 11218359"/>
                <a:gd name="connsiteY788" fmla="*/ 668555 h 1168841"/>
                <a:gd name="connsiteX789" fmla="*/ 9023418 w 11218359"/>
                <a:gd name="connsiteY789" fmla="*/ 769210 h 1168841"/>
                <a:gd name="connsiteX790" fmla="*/ 9034849 w 11218359"/>
                <a:gd name="connsiteY790" fmla="*/ 637003 h 1168841"/>
                <a:gd name="connsiteX791" fmla="*/ 9046278 w 11218359"/>
                <a:gd name="connsiteY791" fmla="*/ 731653 h 1168841"/>
                <a:gd name="connsiteX792" fmla="*/ 9057709 w 11218359"/>
                <a:gd name="connsiteY792" fmla="*/ 623483 h 1168841"/>
                <a:gd name="connsiteX793" fmla="*/ 9069186 w 11218359"/>
                <a:gd name="connsiteY793" fmla="*/ 390615 h 1168841"/>
                <a:gd name="connsiteX794" fmla="*/ 9080615 w 11218359"/>
                <a:gd name="connsiteY794" fmla="*/ 410146 h 1168841"/>
                <a:gd name="connsiteX795" fmla="*/ 9092046 w 11218359"/>
                <a:gd name="connsiteY795" fmla="*/ 462729 h 1168841"/>
                <a:gd name="connsiteX796" fmla="*/ 9103476 w 11218359"/>
                <a:gd name="connsiteY796" fmla="*/ 1168841 h 1168841"/>
                <a:gd name="connsiteX797" fmla="*/ 9114906 w 11218359"/>
                <a:gd name="connsiteY797" fmla="*/ 1168841 h 1168841"/>
                <a:gd name="connsiteX798" fmla="*/ 9126384 w 11218359"/>
                <a:gd name="connsiteY798" fmla="*/ 1168841 h 1168841"/>
                <a:gd name="connsiteX799" fmla="*/ 9137813 w 11218359"/>
                <a:gd name="connsiteY799" fmla="*/ 1168841 h 1168841"/>
                <a:gd name="connsiteX800" fmla="*/ 9149244 w 11218359"/>
                <a:gd name="connsiteY800" fmla="*/ 1168841 h 1168841"/>
                <a:gd name="connsiteX801" fmla="*/ 9160673 w 11218359"/>
                <a:gd name="connsiteY801" fmla="*/ 1167341 h 1168841"/>
                <a:gd name="connsiteX802" fmla="*/ 9172104 w 11218359"/>
                <a:gd name="connsiteY802" fmla="*/ 1168841 h 1168841"/>
                <a:gd name="connsiteX803" fmla="*/ 9183581 w 11218359"/>
                <a:gd name="connsiteY803" fmla="*/ 1168841 h 1168841"/>
                <a:gd name="connsiteX804" fmla="*/ 9195011 w 11218359"/>
                <a:gd name="connsiteY804" fmla="*/ 1168841 h 1168841"/>
                <a:gd name="connsiteX805" fmla="*/ 9206442 w 11218359"/>
                <a:gd name="connsiteY805" fmla="*/ 1168841 h 1168841"/>
                <a:gd name="connsiteX806" fmla="*/ 9217871 w 11218359"/>
                <a:gd name="connsiteY806" fmla="*/ 1168841 h 1168841"/>
                <a:gd name="connsiteX807" fmla="*/ 9229301 w 11218359"/>
                <a:gd name="connsiteY807" fmla="*/ 1168841 h 1168841"/>
                <a:gd name="connsiteX808" fmla="*/ 9240779 w 11218359"/>
                <a:gd name="connsiteY808" fmla="*/ 1168841 h 1168841"/>
                <a:gd name="connsiteX809" fmla="*/ 9252209 w 11218359"/>
                <a:gd name="connsiteY809" fmla="*/ 1168841 h 1168841"/>
                <a:gd name="connsiteX810" fmla="*/ 9263639 w 11218359"/>
                <a:gd name="connsiteY810" fmla="*/ 1168841 h 1168841"/>
                <a:gd name="connsiteX811" fmla="*/ 9275069 w 11218359"/>
                <a:gd name="connsiteY811" fmla="*/ 1168841 h 1168841"/>
                <a:gd name="connsiteX812" fmla="*/ 9286498 w 11218359"/>
                <a:gd name="connsiteY812" fmla="*/ 1168841 h 1168841"/>
                <a:gd name="connsiteX813" fmla="*/ 9297977 w 11218359"/>
                <a:gd name="connsiteY813" fmla="*/ 1168841 h 1168841"/>
                <a:gd name="connsiteX814" fmla="*/ 9309406 w 11218359"/>
                <a:gd name="connsiteY814" fmla="*/ 1168841 h 1168841"/>
                <a:gd name="connsiteX815" fmla="*/ 9320837 w 11218359"/>
                <a:gd name="connsiteY815" fmla="*/ 1168841 h 1168841"/>
                <a:gd name="connsiteX816" fmla="*/ 9332266 w 11218359"/>
                <a:gd name="connsiteY816" fmla="*/ 1168841 h 1168841"/>
                <a:gd name="connsiteX817" fmla="*/ 9343696 w 11218359"/>
                <a:gd name="connsiteY817" fmla="*/ 1168841 h 1168841"/>
                <a:gd name="connsiteX818" fmla="*/ 9355174 w 11218359"/>
                <a:gd name="connsiteY818" fmla="*/ 1168841 h 1168841"/>
                <a:gd name="connsiteX819" fmla="*/ 9366604 w 11218359"/>
                <a:gd name="connsiteY819" fmla="*/ 1168841 h 1168841"/>
                <a:gd name="connsiteX820" fmla="*/ 9378035 w 11218359"/>
                <a:gd name="connsiteY820" fmla="*/ 1168841 h 1168841"/>
                <a:gd name="connsiteX821" fmla="*/ 9389464 w 11218359"/>
                <a:gd name="connsiteY821" fmla="*/ 1168841 h 1168841"/>
                <a:gd name="connsiteX822" fmla="*/ 9400894 w 11218359"/>
                <a:gd name="connsiteY822" fmla="*/ 1168841 h 1168841"/>
                <a:gd name="connsiteX823" fmla="*/ 9412372 w 11218359"/>
                <a:gd name="connsiteY823" fmla="*/ 1168841 h 1168841"/>
                <a:gd name="connsiteX824" fmla="*/ 9423802 w 11218359"/>
                <a:gd name="connsiteY824" fmla="*/ 1168841 h 1168841"/>
                <a:gd name="connsiteX825" fmla="*/ 9435232 w 11218359"/>
                <a:gd name="connsiteY825" fmla="*/ 1168841 h 1168841"/>
                <a:gd name="connsiteX826" fmla="*/ 9446662 w 11218359"/>
                <a:gd name="connsiteY826" fmla="*/ 1168841 h 1168841"/>
                <a:gd name="connsiteX827" fmla="*/ 9458091 w 11218359"/>
                <a:gd name="connsiteY827" fmla="*/ 1168841 h 1168841"/>
                <a:gd name="connsiteX828" fmla="*/ 9469570 w 11218359"/>
                <a:gd name="connsiteY828" fmla="*/ 1168841 h 1168841"/>
                <a:gd name="connsiteX829" fmla="*/ 9480999 w 11218359"/>
                <a:gd name="connsiteY829" fmla="*/ 1168841 h 1168841"/>
                <a:gd name="connsiteX830" fmla="*/ 9492429 w 11218359"/>
                <a:gd name="connsiteY830" fmla="*/ 1168841 h 1168841"/>
                <a:gd name="connsiteX831" fmla="*/ 9503859 w 11218359"/>
                <a:gd name="connsiteY831" fmla="*/ 1168841 h 1168841"/>
                <a:gd name="connsiteX832" fmla="*/ 9515289 w 11218359"/>
                <a:gd name="connsiteY832" fmla="*/ 1168841 h 1168841"/>
                <a:gd name="connsiteX833" fmla="*/ 9526767 w 11218359"/>
                <a:gd name="connsiteY833" fmla="*/ 1168841 h 1168841"/>
                <a:gd name="connsiteX834" fmla="*/ 9538197 w 11218359"/>
                <a:gd name="connsiteY834" fmla="*/ 1168841 h 1168841"/>
                <a:gd name="connsiteX835" fmla="*/ 9549626 w 11218359"/>
                <a:gd name="connsiteY835" fmla="*/ 1168841 h 1168841"/>
                <a:gd name="connsiteX836" fmla="*/ 9561057 w 11218359"/>
                <a:gd name="connsiteY836" fmla="*/ 1168841 h 1168841"/>
                <a:gd name="connsiteX837" fmla="*/ 9572487 w 11218359"/>
                <a:gd name="connsiteY837" fmla="*/ 1168841 h 1168841"/>
                <a:gd name="connsiteX838" fmla="*/ 9583965 w 11218359"/>
                <a:gd name="connsiteY838" fmla="*/ 1168841 h 1168841"/>
                <a:gd name="connsiteX839" fmla="*/ 9595395 w 11218359"/>
                <a:gd name="connsiteY839" fmla="*/ 1168841 h 1168841"/>
                <a:gd name="connsiteX840" fmla="*/ 9606824 w 11218359"/>
                <a:gd name="connsiteY840" fmla="*/ 1168841 h 1168841"/>
                <a:gd name="connsiteX841" fmla="*/ 9618255 w 11218359"/>
                <a:gd name="connsiteY841" fmla="*/ 1168841 h 1168841"/>
                <a:gd name="connsiteX842" fmla="*/ 9629684 w 11218359"/>
                <a:gd name="connsiteY842" fmla="*/ 1168841 h 1168841"/>
                <a:gd name="connsiteX843" fmla="*/ 9641163 w 11218359"/>
                <a:gd name="connsiteY843" fmla="*/ 1168841 h 1168841"/>
                <a:gd name="connsiteX844" fmla="*/ 9652592 w 11218359"/>
                <a:gd name="connsiteY844" fmla="*/ 1168841 h 1168841"/>
                <a:gd name="connsiteX845" fmla="*/ 9664022 w 11218359"/>
                <a:gd name="connsiteY845" fmla="*/ 1168841 h 1168841"/>
                <a:gd name="connsiteX846" fmla="*/ 9675452 w 11218359"/>
                <a:gd name="connsiteY846" fmla="*/ 1168841 h 1168841"/>
                <a:gd name="connsiteX847" fmla="*/ 9686882 w 11218359"/>
                <a:gd name="connsiteY847" fmla="*/ 1168841 h 1168841"/>
                <a:gd name="connsiteX848" fmla="*/ 9698360 w 11218359"/>
                <a:gd name="connsiteY848" fmla="*/ 1168841 h 1168841"/>
                <a:gd name="connsiteX849" fmla="*/ 9709790 w 11218359"/>
                <a:gd name="connsiteY849" fmla="*/ 1168841 h 1168841"/>
                <a:gd name="connsiteX850" fmla="*/ 9721219 w 11218359"/>
                <a:gd name="connsiteY850" fmla="*/ 1168841 h 1168841"/>
                <a:gd name="connsiteX851" fmla="*/ 9732650 w 11218359"/>
                <a:gd name="connsiteY851" fmla="*/ 1168841 h 1168841"/>
                <a:gd name="connsiteX852" fmla="*/ 9744080 w 11218359"/>
                <a:gd name="connsiteY852" fmla="*/ 1168841 h 1168841"/>
                <a:gd name="connsiteX853" fmla="*/ 9755557 w 11218359"/>
                <a:gd name="connsiteY853" fmla="*/ 1168841 h 1168841"/>
                <a:gd name="connsiteX854" fmla="*/ 9766988 w 11218359"/>
                <a:gd name="connsiteY854" fmla="*/ 1168841 h 1168841"/>
                <a:gd name="connsiteX855" fmla="*/ 9778417 w 11218359"/>
                <a:gd name="connsiteY855" fmla="*/ 1168841 h 1168841"/>
                <a:gd name="connsiteX856" fmla="*/ 9789848 w 11218359"/>
                <a:gd name="connsiteY856" fmla="*/ 1168841 h 1168841"/>
                <a:gd name="connsiteX857" fmla="*/ 9801277 w 11218359"/>
                <a:gd name="connsiteY857" fmla="*/ 1168841 h 1168841"/>
                <a:gd name="connsiteX858" fmla="*/ 9812755 w 11218359"/>
                <a:gd name="connsiteY858" fmla="*/ 1168841 h 1168841"/>
                <a:gd name="connsiteX859" fmla="*/ 9824185 w 11218359"/>
                <a:gd name="connsiteY859" fmla="*/ 1168841 h 1168841"/>
                <a:gd name="connsiteX860" fmla="*/ 9835615 w 11218359"/>
                <a:gd name="connsiteY860" fmla="*/ 1168841 h 1168841"/>
                <a:gd name="connsiteX861" fmla="*/ 9847045 w 11218359"/>
                <a:gd name="connsiteY861" fmla="*/ 1168841 h 1168841"/>
                <a:gd name="connsiteX862" fmla="*/ 9858475 w 11218359"/>
                <a:gd name="connsiteY862" fmla="*/ 1168841 h 1168841"/>
                <a:gd name="connsiteX863" fmla="*/ 9869952 w 11218359"/>
                <a:gd name="connsiteY863" fmla="*/ 1168841 h 1168841"/>
                <a:gd name="connsiteX864" fmla="*/ 9881383 w 11218359"/>
                <a:gd name="connsiteY864" fmla="*/ 1168841 h 1168841"/>
                <a:gd name="connsiteX865" fmla="*/ 9892812 w 11218359"/>
                <a:gd name="connsiteY865" fmla="*/ 1168841 h 1168841"/>
                <a:gd name="connsiteX866" fmla="*/ 9904243 w 11218359"/>
                <a:gd name="connsiteY866" fmla="*/ 1168841 h 1168841"/>
                <a:gd name="connsiteX867" fmla="*/ 9915673 w 11218359"/>
                <a:gd name="connsiteY867" fmla="*/ 1168841 h 1168841"/>
                <a:gd name="connsiteX868" fmla="*/ 9927102 w 11218359"/>
                <a:gd name="connsiteY868" fmla="*/ 1168841 h 1168841"/>
                <a:gd name="connsiteX869" fmla="*/ 9938581 w 11218359"/>
                <a:gd name="connsiteY869" fmla="*/ 1168841 h 1168841"/>
                <a:gd name="connsiteX870" fmla="*/ 9950010 w 11218359"/>
                <a:gd name="connsiteY870" fmla="*/ 1168841 h 1168841"/>
                <a:gd name="connsiteX871" fmla="*/ 9961441 w 11218359"/>
                <a:gd name="connsiteY871" fmla="*/ 1168841 h 1168841"/>
                <a:gd name="connsiteX872" fmla="*/ 9972870 w 11218359"/>
                <a:gd name="connsiteY872" fmla="*/ 1168841 h 1168841"/>
                <a:gd name="connsiteX873" fmla="*/ 9984300 w 11218359"/>
                <a:gd name="connsiteY873" fmla="*/ 1168841 h 1168841"/>
                <a:gd name="connsiteX874" fmla="*/ 9995778 w 11218359"/>
                <a:gd name="connsiteY874" fmla="*/ 1168841 h 1168841"/>
                <a:gd name="connsiteX875" fmla="*/ 10007208 w 11218359"/>
                <a:gd name="connsiteY875" fmla="*/ 1168841 h 1168841"/>
                <a:gd name="connsiteX876" fmla="*/ 10018638 w 11218359"/>
                <a:gd name="connsiteY876" fmla="*/ 1168841 h 1168841"/>
                <a:gd name="connsiteX877" fmla="*/ 10030068 w 11218359"/>
                <a:gd name="connsiteY877" fmla="*/ 1168841 h 1168841"/>
                <a:gd name="connsiteX878" fmla="*/ 10041498 w 11218359"/>
                <a:gd name="connsiteY878" fmla="*/ 1168841 h 1168841"/>
                <a:gd name="connsiteX879" fmla="*/ 10052976 w 11218359"/>
                <a:gd name="connsiteY879" fmla="*/ 1168841 h 1168841"/>
                <a:gd name="connsiteX880" fmla="*/ 10064405 w 11218359"/>
                <a:gd name="connsiteY880" fmla="*/ 1168841 h 1168841"/>
                <a:gd name="connsiteX881" fmla="*/ 10075835 w 11218359"/>
                <a:gd name="connsiteY881" fmla="*/ 1168841 h 1168841"/>
                <a:gd name="connsiteX882" fmla="*/ 10087266 w 11218359"/>
                <a:gd name="connsiteY882" fmla="*/ 1168841 h 1168841"/>
                <a:gd name="connsiteX883" fmla="*/ 10098695 w 11218359"/>
                <a:gd name="connsiteY883" fmla="*/ 1168841 h 1168841"/>
                <a:gd name="connsiteX884" fmla="*/ 10110174 w 11218359"/>
                <a:gd name="connsiteY884" fmla="*/ 1168841 h 1168841"/>
                <a:gd name="connsiteX885" fmla="*/ 10121603 w 11218359"/>
                <a:gd name="connsiteY885" fmla="*/ 1168841 h 1168841"/>
                <a:gd name="connsiteX886" fmla="*/ 10133033 w 11218359"/>
                <a:gd name="connsiteY886" fmla="*/ 1168841 h 1168841"/>
                <a:gd name="connsiteX887" fmla="*/ 10144463 w 11218359"/>
                <a:gd name="connsiteY887" fmla="*/ 1168841 h 1168841"/>
                <a:gd name="connsiteX888" fmla="*/ 10155893 w 11218359"/>
                <a:gd name="connsiteY888" fmla="*/ 1168841 h 1168841"/>
                <a:gd name="connsiteX889" fmla="*/ 10167371 w 11218359"/>
                <a:gd name="connsiteY889" fmla="*/ 1168841 h 1168841"/>
                <a:gd name="connsiteX890" fmla="*/ 10178801 w 11218359"/>
                <a:gd name="connsiteY890" fmla="*/ 1168841 h 1168841"/>
                <a:gd name="connsiteX891" fmla="*/ 10190230 w 11218359"/>
                <a:gd name="connsiteY891" fmla="*/ 1168841 h 1168841"/>
                <a:gd name="connsiteX892" fmla="*/ 10201661 w 11218359"/>
                <a:gd name="connsiteY892" fmla="*/ 1168841 h 1168841"/>
                <a:gd name="connsiteX893" fmla="*/ 10213091 w 11218359"/>
                <a:gd name="connsiteY893" fmla="*/ 1168841 h 1168841"/>
                <a:gd name="connsiteX894" fmla="*/ 10224569 w 11218359"/>
                <a:gd name="connsiteY894" fmla="*/ 1168841 h 1168841"/>
                <a:gd name="connsiteX895" fmla="*/ 10235998 w 11218359"/>
                <a:gd name="connsiteY895" fmla="*/ 1168841 h 1168841"/>
                <a:gd name="connsiteX896" fmla="*/ 10247428 w 11218359"/>
                <a:gd name="connsiteY896" fmla="*/ 1168841 h 1168841"/>
                <a:gd name="connsiteX897" fmla="*/ 10258859 w 11218359"/>
                <a:gd name="connsiteY897" fmla="*/ 1168841 h 1168841"/>
                <a:gd name="connsiteX898" fmla="*/ 10270288 w 11218359"/>
                <a:gd name="connsiteY898" fmla="*/ 1168841 h 1168841"/>
                <a:gd name="connsiteX899" fmla="*/ 10281767 w 11218359"/>
                <a:gd name="connsiteY899" fmla="*/ 1168841 h 1168841"/>
                <a:gd name="connsiteX900" fmla="*/ 10293196 w 11218359"/>
                <a:gd name="connsiteY900" fmla="*/ 1168841 h 1168841"/>
                <a:gd name="connsiteX901" fmla="*/ 10304626 w 11218359"/>
                <a:gd name="connsiteY901" fmla="*/ 1168841 h 1168841"/>
                <a:gd name="connsiteX902" fmla="*/ 10316056 w 11218359"/>
                <a:gd name="connsiteY902" fmla="*/ 1168841 h 1168841"/>
                <a:gd name="connsiteX903" fmla="*/ 10327486 w 11218359"/>
                <a:gd name="connsiteY903" fmla="*/ 1168841 h 1168841"/>
                <a:gd name="connsiteX904" fmla="*/ 10338963 w 11218359"/>
                <a:gd name="connsiteY904" fmla="*/ 1168841 h 1168841"/>
                <a:gd name="connsiteX905" fmla="*/ 10350394 w 11218359"/>
                <a:gd name="connsiteY905" fmla="*/ 1168841 h 1168841"/>
                <a:gd name="connsiteX906" fmla="*/ 10361823 w 11218359"/>
                <a:gd name="connsiteY906" fmla="*/ 1168841 h 1168841"/>
                <a:gd name="connsiteX907" fmla="*/ 10373254 w 11218359"/>
                <a:gd name="connsiteY907" fmla="*/ 1168841 h 1168841"/>
                <a:gd name="connsiteX908" fmla="*/ 10384684 w 11218359"/>
                <a:gd name="connsiteY908" fmla="*/ 1168841 h 1168841"/>
                <a:gd name="connsiteX909" fmla="*/ 10396161 w 11218359"/>
                <a:gd name="connsiteY909" fmla="*/ 1168841 h 1168841"/>
                <a:gd name="connsiteX910" fmla="*/ 10407591 w 11218359"/>
                <a:gd name="connsiteY910" fmla="*/ 1168841 h 1168841"/>
                <a:gd name="connsiteX911" fmla="*/ 10419021 w 11218359"/>
                <a:gd name="connsiteY911" fmla="*/ 1168841 h 1168841"/>
                <a:gd name="connsiteX912" fmla="*/ 10430452 w 11218359"/>
                <a:gd name="connsiteY912" fmla="*/ 1168841 h 1168841"/>
                <a:gd name="connsiteX913" fmla="*/ 10441881 w 11218359"/>
                <a:gd name="connsiteY913" fmla="*/ 1168841 h 1168841"/>
                <a:gd name="connsiteX914" fmla="*/ 10453358 w 11218359"/>
                <a:gd name="connsiteY914" fmla="*/ 1168841 h 1168841"/>
                <a:gd name="connsiteX915" fmla="*/ 10464789 w 11218359"/>
                <a:gd name="connsiteY915" fmla="*/ 1168841 h 1168841"/>
                <a:gd name="connsiteX916" fmla="*/ 10476219 w 11218359"/>
                <a:gd name="connsiteY916" fmla="*/ 1168841 h 1168841"/>
                <a:gd name="connsiteX917" fmla="*/ 10487649 w 11218359"/>
                <a:gd name="connsiteY917" fmla="*/ 1168841 h 1168841"/>
                <a:gd name="connsiteX918" fmla="*/ 10499079 w 11218359"/>
                <a:gd name="connsiteY918" fmla="*/ 1168841 h 1168841"/>
                <a:gd name="connsiteX919" fmla="*/ 10510556 w 11218359"/>
                <a:gd name="connsiteY919" fmla="*/ 1168841 h 1168841"/>
                <a:gd name="connsiteX920" fmla="*/ 10521987 w 11218359"/>
                <a:gd name="connsiteY920" fmla="*/ 1168841 h 1168841"/>
                <a:gd name="connsiteX921" fmla="*/ 10533416 w 11218359"/>
                <a:gd name="connsiteY921" fmla="*/ 1168841 h 1168841"/>
                <a:gd name="connsiteX922" fmla="*/ 10544847 w 11218359"/>
                <a:gd name="connsiteY922" fmla="*/ 1168841 h 1168841"/>
                <a:gd name="connsiteX923" fmla="*/ 10556277 w 11218359"/>
                <a:gd name="connsiteY923" fmla="*/ 1168841 h 1168841"/>
                <a:gd name="connsiteX924" fmla="*/ 10567754 w 11218359"/>
                <a:gd name="connsiteY924" fmla="*/ 1168841 h 1168841"/>
                <a:gd name="connsiteX925" fmla="*/ 10579184 w 11218359"/>
                <a:gd name="connsiteY925" fmla="*/ 1168841 h 1168841"/>
                <a:gd name="connsiteX926" fmla="*/ 10590614 w 11218359"/>
                <a:gd name="connsiteY926" fmla="*/ 1168841 h 1168841"/>
                <a:gd name="connsiteX927" fmla="*/ 10602045 w 11218359"/>
                <a:gd name="connsiteY927" fmla="*/ 1168841 h 1168841"/>
                <a:gd name="connsiteX928" fmla="*/ 10613474 w 11218359"/>
                <a:gd name="connsiteY928" fmla="*/ 1168841 h 1168841"/>
                <a:gd name="connsiteX929" fmla="*/ 10624951 w 11218359"/>
                <a:gd name="connsiteY929" fmla="*/ 1168841 h 1168841"/>
                <a:gd name="connsiteX930" fmla="*/ 10636382 w 11218359"/>
                <a:gd name="connsiteY930" fmla="*/ 1168841 h 1168841"/>
                <a:gd name="connsiteX931" fmla="*/ 10647812 w 11218359"/>
                <a:gd name="connsiteY931" fmla="*/ 1168841 h 1168841"/>
                <a:gd name="connsiteX932" fmla="*/ 10659241 w 11218359"/>
                <a:gd name="connsiteY932" fmla="*/ 1168841 h 1168841"/>
                <a:gd name="connsiteX933" fmla="*/ 10670672 w 11218359"/>
                <a:gd name="connsiteY933" fmla="*/ 1168841 h 1168841"/>
                <a:gd name="connsiteX934" fmla="*/ 10682149 w 11218359"/>
                <a:gd name="connsiteY934" fmla="*/ 1168841 h 1168841"/>
                <a:gd name="connsiteX935" fmla="*/ 10693580 w 11218359"/>
                <a:gd name="connsiteY935" fmla="*/ 1168841 h 1168841"/>
                <a:gd name="connsiteX936" fmla="*/ 10705009 w 11218359"/>
                <a:gd name="connsiteY936" fmla="*/ 1168841 h 1168841"/>
                <a:gd name="connsiteX937" fmla="*/ 10716439 w 11218359"/>
                <a:gd name="connsiteY937" fmla="*/ 1168841 h 1168841"/>
                <a:gd name="connsiteX938" fmla="*/ 10727870 w 11218359"/>
                <a:gd name="connsiteY938" fmla="*/ 1168841 h 1168841"/>
                <a:gd name="connsiteX939" fmla="*/ 10739347 w 11218359"/>
                <a:gd name="connsiteY939" fmla="*/ 1168841 h 1168841"/>
                <a:gd name="connsiteX940" fmla="*/ 10750778 w 11218359"/>
                <a:gd name="connsiteY940" fmla="*/ 1168841 h 1168841"/>
                <a:gd name="connsiteX941" fmla="*/ 10762207 w 11218359"/>
                <a:gd name="connsiteY941" fmla="*/ 1168841 h 1168841"/>
                <a:gd name="connsiteX942" fmla="*/ 10773637 w 11218359"/>
                <a:gd name="connsiteY942" fmla="*/ 1168841 h 1168841"/>
                <a:gd name="connsiteX943" fmla="*/ 10785067 w 11218359"/>
                <a:gd name="connsiteY943" fmla="*/ 1168841 h 1168841"/>
                <a:gd name="connsiteX944" fmla="*/ 10796544 w 11218359"/>
                <a:gd name="connsiteY944" fmla="*/ 1168841 h 1168841"/>
                <a:gd name="connsiteX945" fmla="*/ 10807975 w 11218359"/>
                <a:gd name="connsiteY945" fmla="*/ 1168841 h 1168841"/>
                <a:gd name="connsiteX946" fmla="*/ 10819405 w 11218359"/>
                <a:gd name="connsiteY946" fmla="*/ 1168841 h 1168841"/>
                <a:gd name="connsiteX947" fmla="*/ 10830834 w 11218359"/>
                <a:gd name="connsiteY947" fmla="*/ 1168841 h 1168841"/>
                <a:gd name="connsiteX948" fmla="*/ 10842265 w 11218359"/>
                <a:gd name="connsiteY948" fmla="*/ 1168841 h 1168841"/>
                <a:gd name="connsiteX949" fmla="*/ 10853742 w 11218359"/>
                <a:gd name="connsiteY949" fmla="*/ 1168841 h 1168841"/>
                <a:gd name="connsiteX950" fmla="*/ 10865173 w 11218359"/>
                <a:gd name="connsiteY950" fmla="*/ 1168841 h 1168841"/>
                <a:gd name="connsiteX951" fmla="*/ 10876602 w 11218359"/>
                <a:gd name="connsiteY951" fmla="*/ 1168841 h 1168841"/>
                <a:gd name="connsiteX952" fmla="*/ 10888032 w 11218359"/>
                <a:gd name="connsiteY952" fmla="*/ 1168841 h 1168841"/>
                <a:gd name="connsiteX953" fmla="*/ 10899463 w 11218359"/>
                <a:gd name="connsiteY953" fmla="*/ 1168841 h 1168841"/>
                <a:gd name="connsiteX954" fmla="*/ 10910892 w 11218359"/>
                <a:gd name="connsiteY954" fmla="*/ 1168841 h 1168841"/>
                <a:gd name="connsiteX955" fmla="*/ 10922369 w 11218359"/>
                <a:gd name="connsiteY955" fmla="*/ 1168841 h 1168841"/>
                <a:gd name="connsiteX956" fmla="*/ 10933800 w 11218359"/>
                <a:gd name="connsiteY956" fmla="*/ 1168841 h 1168841"/>
                <a:gd name="connsiteX957" fmla="*/ 10945230 w 11218359"/>
                <a:gd name="connsiteY957" fmla="*/ 1168841 h 1168841"/>
                <a:gd name="connsiteX958" fmla="*/ 10956660 w 11218359"/>
                <a:gd name="connsiteY958" fmla="*/ 1168841 h 1168841"/>
                <a:gd name="connsiteX959" fmla="*/ 10968090 w 11218359"/>
                <a:gd name="connsiteY959" fmla="*/ 1168841 h 1168841"/>
                <a:gd name="connsiteX960" fmla="*/ 10979567 w 11218359"/>
                <a:gd name="connsiteY960" fmla="*/ 1168841 h 1168841"/>
                <a:gd name="connsiteX961" fmla="*/ 10990998 w 11218359"/>
                <a:gd name="connsiteY961" fmla="*/ 1168841 h 1168841"/>
                <a:gd name="connsiteX962" fmla="*/ 11002427 w 11218359"/>
                <a:gd name="connsiteY962" fmla="*/ 1168841 h 1168841"/>
                <a:gd name="connsiteX963" fmla="*/ 11013858 w 11218359"/>
                <a:gd name="connsiteY963" fmla="*/ 1168841 h 1168841"/>
                <a:gd name="connsiteX964" fmla="*/ 11025287 w 11218359"/>
                <a:gd name="connsiteY964" fmla="*/ 1168841 h 1168841"/>
                <a:gd name="connsiteX965" fmla="*/ 11036765 w 11218359"/>
                <a:gd name="connsiteY965" fmla="*/ 1168841 h 1168841"/>
                <a:gd name="connsiteX966" fmla="*/ 11048195 w 11218359"/>
                <a:gd name="connsiteY966" fmla="*/ 1168841 h 1168841"/>
                <a:gd name="connsiteX967" fmla="*/ 11059625 w 11218359"/>
                <a:gd name="connsiteY967" fmla="*/ 1168841 h 1168841"/>
                <a:gd name="connsiteX968" fmla="*/ 11071056 w 11218359"/>
                <a:gd name="connsiteY968" fmla="*/ 1168841 h 1168841"/>
                <a:gd name="connsiteX969" fmla="*/ 11082485 w 11218359"/>
                <a:gd name="connsiteY969" fmla="*/ 1168841 h 1168841"/>
                <a:gd name="connsiteX970" fmla="*/ 11093962 w 11218359"/>
                <a:gd name="connsiteY970" fmla="*/ 1168841 h 1168841"/>
                <a:gd name="connsiteX971" fmla="*/ 11105393 w 11218359"/>
                <a:gd name="connsiteY971" fmla="*/ 1168841 h 1168841"/>
                <a:gd name="connsiteX972" fmla="*/ 11116823 w 11218359"/>
                <a:gd name="connsiteY972" fmla="*/ 1168841 h 1168841"/>
                <a:gd name="connsiteX973" fmla="*/ 11128253 w 11218359"/>
                <a:gd name="connsiteY973" fmla="*/ 1168841 h 1168841"/>
                <a:gd name="connsiteX974" fmla="*/ 11139683 w 11218359"/>
                <a:gd name="connsiteY974" fmla="*/ 1168841 h 1168841"/>
                <a:gd name="connsiteX975" fmla="*/ 11151160 w 11218359"/>
                <a:gd name="connsiteY975" fmla="*/ 1168841 h 1168841"/>
                <a:gd name="connsiteX976" fmla="*/ 11162591 w 11218359"/>
                <a:gd name="connsiteY976" fmla="*/ 1168841 h 1168841"/>
                <a:gd name="connsiteX977" fmla="*/ 11174020 w 11218359"/>
                <a:gd name="connsiteY977" fmla="*/ 1168841 h 1168841"/>
                <a:gd name="connsiteX978" fmla="*/ 11185451 w 11218359"/>
                <a:gd name="connsiteY978" fmla="*/ 1168841 h 1168841"/>
                <a:gd name="connsiteX979" fmla="*/ 11196881 w 11218359"/>
                <a:gd name="connsiteY979" fmla="*/ 1168841 h 1168841"/>
                <a:gd name="connsiteX980" fmla="*/ 11208358 w 11218359"/>
                <a:gd name="connsiteY980" fmla="*/ 1168841 h 1168841"/>
                <a:gd name="connsiteX981" fmla="*/ 11218359 w 11218359"/>
                <a:gd name="connsiteY981" fmla="*/ 1168841 h 116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168841">
                  <a:moveTo>
                    <a:pt x="0" y="1168841"/>
                  </a:moveTo>
                  <a:lnTo>
                    <a:pt x="9149" y="1168841"/>
                  </a:lnTo>
                  <a:lnTo>
                    <a:pt x="20588" y="1168841"/>
                  </a:lnTo>
                  <a:lnTo>
                    <a:pt x="32028" y="1168841"/>
                  </a:lnTo>
                  <a:lnTo>
                    <a:pt x="43467" y="1168841"/>
                  </a:lnTo>
                  <a:lnTo>
                    <a:pt x="54907" y="1168841"/>
                  </a:lnTo>
                  <a:lnTo>
                    <a:pt x="66346" y="1168841"/>
                  </a:lnTo>
                  <a:lnTo>
                    <a:pt x="77786" y="1168841"/>
                  </a:lnTo>
                  <a:lnTo>
                    <a:pt x="89225" y="1168841"/>
                  </a:lnTo>
                  <a:lnTo>
                    <a:pt x="100665" y="1168841"/>
                  </a:lnTo>
                  <a:lnTo>
                    <a:pt x="112104" y="1168841"/>
                  </a:lnTo>
                  <a:lnTo>
                    <a:pt x="123544" y="1168841"/>
                  </a:lnTo>
                  <a:lnTo>
                    <a:pt x="134979" y="1168841"/>
                  </a:lnTo>
                  <a:lnTo>
                    <a:pt x="146423" y="1168841"/>
                  </a:lnTo>
                  <a:lnTo>
                    <a:pt x="157858" y="1168841"/>
                  </a:lnTo>
                  <a:lnTo>
                    <a:pt x="169297" y="1168841"/>
                  </a:lnTo>
                  <a:lnTo>
                    <a:pt x="180737" y="1168841"/>
                  </a:lnTo>
                  <a:lnTo>
                    <a:pt x="192176" y="1168841"/>
                  </a:lnTo>
                  <a:lnTo>
                    <a:pt x="203616" y="1168841"/>
                  </a:lnTo>
                  <a:lnTo>
                    <a:pt x="215055" y="1168841"/>
                  </a:lnTo>
                  <a:lnTo>
                    <a:pt x="226495" y="1168841"/>
                  </a:lnTo>
                  <a:lnTo>
                    <a:pt x="237935" y="1168841"/>
                  </a:lnTo>
                  <a:lnTo>
                    <a:pt x="249374" y="1168841"/>
                  </a:lnTo>
                  <a:lnTo>
                    <a:pt x="260814" y="1168841"/>
                  </a:lnTo>
                  <a:lnTo>
                    <a:pt x="272253" y="1168841"/>
                  </a:lnTo>
                  <a:lnTo>
                    <a:pt x="283693" y="1168841"/>
                  </a:lnTo>
                  <a:lnTo>
                    <a:pt x="295132" y="1168841"/>
                  </a:lnTo>
                  <a:lnTo>
                    <a:pt x="306572" y="1168841"/>
                  </a:lnTo>
                  <a:lnTo>
                    <a:pt x="318011" y="1168841"/>
                  </a:lnTo>
                  <a:lnTo>
                    <a:pt x="329451" y="1168841"/>
                  </a:lnTo>
                  <a:lnTo>
                    <a:pt x="340890" y="1168841"/>
                  </a:lnTo>
                  <a:lnTo>
                    <a:pt x="352330" y="1168841"/>
                  </a:lnTo>
                  <a:lnTo>
                    <a:pt x="363769" y="1168841"/>
                  </a:lnTo>
                  <a:lnTo>
                    <a:pt x="375209" y="1168841"/>
                  </a:lnTo>
                  <a:lnTo>
                    <a:pt x="386648" y="1168841"/>
                  </a:lnTo>
                  <a:lnTo>
                    <a:pt x="398088" y="1168841"/>
                  </a:lnTo>
                  <a:lnTo>
                    <a:pt x="409527" y="1168841"/>
                  </a:lnTo>
                  <a:lnTo>
                    <a:pt x="420967" y="1168841"/>
                  </a:lnTo>
                  <a:lnTo>
                    <a:pt x="432406" y="1168841"/>
                  </a:lnTo>
                  <a:lnTo>
                    <a:pt x="443846" y="1168841"/>
                  </a:lnTo>
                  <a:lnTo>
                    <a:pt x="455285" y="1168841"/>
                  </a:lnTo>
                  <a:lnTo>
                    <a:pt x="466725" y="1168841"/>
                  </a:lnTo>
                  <a:lnTo>
                    <a:pt x="478165" y="1168841"/>
                  </a:lnTo>
                  <a:lnTo>
                    <a:pt x="489604" y="1168841"/>
                  </a:lnTo>
                  <a:lnTo>
                    <a:pt x="501044" y="1168841"/>
                  </a:lnTo>
                  <a:lnTo>
                    <a:pt x="512483" y="1168841"/>
                  </a:lnTo>
                  <a:lnTo>
                    <a:pt x="523923" y="1168841"/>
                  </a:lnTo>
                  <a:lnTo>
                    <a:pt x="535362" y="1168841"/>
                  </a:lnTo>
                  <a:lnTo>
                    <a:pt x="546802" y="1168841"/>
                  </a:lnTo>
                  <a:lnTo>
                    <a:pt x="558241" y="1168841"/>
                  </a:lnTo>
                  <a:lnTo>
                    <a:pt x="569681" y="1168841"/>
                  </a:lnTo>
                  <a:lnTo>
                    <a:pt x="581120" y="1168841"/>
                  </a:lnTo>
                  <a:lnTo>
                    <a:pt x="592560" y="1168841"/>
                  </a:lnTo>
                  <a:lnTo>
                    <a:pt x="603999" y="1168841"/>
                  </a:lnTo>
                  <a:lnTo>
                    <a:pt x="615439" y="1168841"/>
                  </a:lnTo>
                  <a:lnTo>
                    <a:pt x="626878" y="1168841"/>
                  </a:lnTo>
                  <a:lnTo>
                    <a:pt x="638318" y="1168841"/>
                  </a:lnTo>
                  <a:lnTo>
                    <a:pt x="649757" y="1168841"/>
                  </a:lnTo>
                  <a:lnTo>
                    <a:pt x="661192" y="1168841"/>
                  </a:lnTo>
                  <a:lnTo>
                    <a:pt x="672632" y="1168841"/>
                  </a:lnTo>
                  <a:lnTo>
                    <a:pt x="684071" y="1168841"/>
                  </a:lnTo>
                  <a:lnTo>
                    <a:pt x="695511" y="1168841"/>
                  </a:lnTo>
                  <a:lnTo>
                    <a:pt x="706950" y="1168841"/>
                  </a:lnTo>
                  <a:lnTo>
                    <a:pt x="718390" y="1168841"/>
                  </a:lnTo>
                  <a:lnTo>
                    <a:pt x="729829" y="1168841"/>
                  </a:lnTo>
                  <a:lnTo>
                    <a:pt x="741269" y="1168841"/>
                  </a:lnTo>
                  <a:lnTo>
                    <a:pt x="752708" y="1168841"/>
                  </a:lnTo>
                  <a:lnTo>
                    <a:pt x="764148" y="1168841"/>
                  </a:lnTo>
                  <a:lnTo>
                    <a:pt x="775587" y="1168841"/>
                  </a:lnTo>
                  <a:lnTo>
                    <a:pt x="787027" y="1168841"/>
                  </a:lnTo>
                  <a:lnTo>
                    <a:pt x="798467" y="1168841"/>
                  </a:lnTo>
                  <a:lnTo>
                    <a:pt x="809906" y="1168841"/>
                  </a:lnTo>
                  <a:lnTo>
                    <a:pt x="821346" y="1168841"/>
                  </a:lnTo>
                  <a:lnTo>
                    <a:pt x="832785" y="1168841"/>
                  </a:lnTo>
                  <a:lnTo>
                    <a:pt x="844225" y="1168841"/>
                  </a:lnTo>
                  <a:lnTo>
                    <a:pt x="855664" y="1168841"/>
                  </a:lnTo>
                  <a:lnTo>
                    <a:pt x="867104" y="1168841"/>
                  </a:lnTo>
                  <a:lnTo>
                    <a:pt x="878543" y="1168841"/>
                  </a:lnTo>
                  <a:lnTo>
                    <a:pt x="889983" y="1168841"/>
                  </a:lnTo>
                  <a:lnTo>
                    <a:pt x="901422" y="1168841"/>
                  </a:lnTo>
                  <a:lnTo>
                    <a:pt x="912862" y="1168841"/>
                  </a:lnTo>
                  <a:lnTo>
                    <a:pt x="924301" y="1168841"/>
                  </a:lnTo>
                  <a:lnTo>
                    <a:pt x="935741" y="1168841"/>
                  </a:lnTo>
                  <a:lnTo>
                    <a:pt x="947180" y="1168841"/>
                  </a:lnTo>
                  <a:lnTo>
                    <a:pt x="958620" y="1168841"/>
                  </a:lnTo>
                  <a:lnTo>
                    <a:pt x="970059" y="1168841"/>
                  </a:lnTo>
                  <a:lnTo>
                    <a:pt x="981499" y="1168841"/>
                  </a:lnTo>
                  <a:lnTo>
                    <a:pt x="992938" y="1168841"/>
                  </a:lnTo>
                  <a:lnTo>
                    <a:pt x="1004378" y="1168841"/>
                  </a:lnTo>
                  <a:lnTo>
                    <a:pt x="1015818" y="1168841"/>
                  </a:lnTo>
                  <a:lnTo>
                    <a:pt x="1027257" y="1168841"/>
                  </a:lnTo>
                  <a:lnTo>
                    <a:pt x="1038697" y="1168841"/>
                  </a:lnTo>
                  <a:lnTo>
                    <a:pt x="1050136" y="1168841"/>
                  </a:lnTo>
                  <a:lnTo>
                    <a:pt x="1061576" y="1168841"/>
                  </a:lnTo>
                  <a:lnTo>
                    <a:pt x="1073015" y="1168841"/>
                  </a:lnTo>
                  <a:lnTo>
                    <a:pt x="1084455" y="1168841"/>
                  </a:lnTo>
                  <a:lnTo>
                    <a:pt x="1095894" y="1168841"/>
                  </a:lnTo>
                  <a:lnTo>
                    <a:pt x="1107334" y="1168841"/>
                  </a:lnTo>
                  <a:lnTo>
                    <a:pt x="1118773" y="1168841"/>
                  </a:lnTo>
                  <a:lnTo>
                    <a:pt x="1130213" y="1168841"/>
                  </a:lnTo>
                  <a:lnTo>
                    <a:pt x="1141652" y="1168841"/>
                  </a:lnTo>
                  <a:lnTo>
                    <a:pt x="1153092" y="1168841"/>
                  </a:lnTo>
                  <a:lnTo>
                    <a:pt x="1164531" y="1168841"/>
                  </a:lnTo>
                  <a:lnTo>
                    <a:pt x="1175971" y="1168841"/>
                  </a:lnTo>
                  <a:lnTo>
                    <a:pt x="1187406" y="1168841"/>
                  </a:lnTo>
                  <a:lnTo>
                    <a:pt x="1198845" y="1168841"/>
                  </a:lnTo>
                  <a:lnTo>
                    <a:pt x="1210285" y="1168841"/>
                  </a:lnTo>
                  <a:lnTo>
                    <a:pt x="1221724" y="1168841"/>
                  </a:lnTo>
                  <a:lnTo>
                    <a:pt x="1233164" y="1168841"/>
                  </a:lnTo>
                  <a:lnTo>
                    <a:pt x="1244603" y="1168841"/>
                  </a:lnTo>
                  <a:lnTo>
                    <a:pt x="1256043" y="1168841"/>
                  </a:lnTo>
                  <a:lnTo>
                    <a:pt x="1267482" y="1168841"/>
                  </a:lnTo>
                  <a:lnTo>
                    <a:pt x="1278922" y="1168841"/>
                  </a:lnTo>
                  <a:lnTo>
                    <a:pt x="1290361" y="1168841"/>
                  </a:lnTo>
                  <a:lnTo>
                    <a:pt x="1301801" y="1168841"/>
                  </a:lnTo>
                  <a:lnTo>
                    <a:pt x="1313240" y="1168841"/>
                  </a:lnTo>
                  <a:lnTo>
                    <a:pt x="1324680" y="1168841"/>
                  </a:lnTo>
                  <a:lnTo>
                    <a:pt x="1336120" y="1168841"/>
                  </a:lnTo>
                  <a:lnTo>
                    <a:pt x="1347559" y="1168841"/>
                  </a:lnTo>
                  <a:lnTo>
                    <a:pt x="1358999" y="1168841"/>
                  </a:lnTo>
                  <a:lnTo>
                    <a:pt x="1370438" y="1168841"/>
                  </a:lnTo>
                  <a:lnTo>
                    <a:pt x="1381878" y="1168841"/>
                  </a:lnTo>
                  <a:lnTo>
                    <a:pt x="1393317" y="1168841"/>
                  </a:lnTo>
                  <a:lnTo>
                    <a:pt x="1404757" y="1168841"/>
                  </a:lnTo>
                  <a:lnTo>
                    <a:pt x="1416196" y="1168841"/>
                  </a:lnTo>
                  <a:lnTo>
                    <a:pt x="1427636" y="1168841"/>
                  </a:lnTo>
                  <a:lnTo>
                    <a:pt x="1439075" y="1168841"/>
                  </a:lnTo>
                  <a:lnTo>
                    <a:pt x="1450515" y="1168841"/>
                  </a:lnTo>
                  <a:lnTo>
                    <a:pt x="1461954" y="1168841"/>
                  </a:lnTo>
                  <a:lnTo>
                    <a:pt x="1473394" y="1168841"/>
                  </a:lnTo>
                  <a:lnTo>
                    <a:pt x="1484833" y="1168841"/>
                  </a:lnTo>
                  <a:lnTo>
                    <a:pt x="1496273" y="1168841"/>
                  </a:lnTo>
                  <a:lnTo>
                    <a:pt x="1507712" y="1168841"/>
                  </a:lnTo>
                  <a:lnTo>
                    <a:pt x="1519152" y="1168841"/>
                  </a:lnTo>
                  <a:lnTo>
                    <a:pt x="1530591" y="1168841"/>
                  </a:lnTo>
                  <a:lnTo>
                    <a:pt x="1542031" y="1168841"/>
                  </a:lnTo>
                  <a:lnTo>
                    <a:pt x="1553471" y="1168841"/>
                  </a:lnTo>
                  <a:lnTo>
                    <a:pt x="1564910" y="1168841"/>
                  </a:lnTo>
                  <a:lnTo>
                    <a:pt x="1576349" y="1168841"/>
                  </a:lnTo>
                  <a:lnTo>
                    <a:pt x="1587789" y="1168841"/>
                  </a:lnTo>
                  <a:lnTo>
                    <a:pt x="1599229" y="1168841"/>
                  </a:lnTo>
                  <a:lnTo>
                    <a:pt x="1610668" y="1168841"/>
                  </a:lnTo>
                  <a:lnTo>
                    <a:pt x="1622107" y="1168841"/>
                  </a:lnTo>
                  <a:lnTo>
                    <a:pt x="1633547" y="1168841"/>
                  </a:lnTo>
                  <a:lnTo>
                    <a:pt x="1644987" y="1168841"/>
                  </a:lnTo>
                  <a:lnTo>
                    <a:pt x="1656426" y="1168841"/>
                  </a:lnTo>
                  <a:lnTo>
                    <a:pt x="1667866" y="1168841"/>
                  </a:lnTo>
                  <a:lnTo>
                    <a:pt x="1679305" y="1168841"/>
                  </a:lnTo>
                  <a:lnTo>
                    <a:pt x="1690745" y="1168841"/>
                  </a:lnTo>
                  <a:lnTo>
                    <a:pt x="1702184" y="1168841"/>
                  </a:lnTo>
                  <a:lnTo>
                    <a:pt x="1713619" y="1168841"/>
                  </a:lnTo>
                  <a:lnTo>
                    <a:pt x="1725063" y="1168841"/>
                  </a:lnTo>
                  <a:lnTo>
                    <a:pt x="1736498" y="1168841"/>
                  </a:lnTo>
                  <a:lnTo>
                    <a:pt x="1747938" y="1168841"/>
                  </a:lnTo>
                  <a:lnTo>
                    <a:pt x="1759377" y="1168841"/>
                  </a:lnTo>
                  <a:lnTo>
                    <a:pt x="1770817" y="1168841"/>
                  </a:lnTo>
                  <a:lnTo>
                    <a:pt x="1782256" y="1168841"/>
                  </a:lnTo>
                  <a:lnTo>
                    <a:pt x="1793696" y="1168841"/>
                  </a:lnTo>
                  <a:lnTo>
                    <a:pt x="1805135" y="1168841"/>
                  </a:lnTo>
                  <a:lnTo>
                    <a:pt x="1816575" y="1168841"/>
                  </a:lnTo>
                  <a:lnTo>
                    <a:pt x="1828014" y="1168841"/>
                  </a:lnTo>
                  <a:lnTo>
                    <a:pt x="1839454" y="1168841"/>
                  </a:lnTo>
                  <a:lnTo>
                    <a:pt x="1850893" y="1168841"/>
                  </a:lnTo>
                  <a:lnTo>
                    <a:pt x="1862333" y="1168841"/>
                  </a:lnTo>
                  <a:lnTo>
                    <a:pt x="1873772" y="1168841"/>
                  </a:lnTo>
                  <a:lnTo>
                    <a:pt x="1885212" y="1168841"/>
                  </a:lnTo>
                  <a:lnTo>
                    <a:pt x="1896651" y="1168841"/>
                  </a:lnTo>
                  <a:lnTo>
                    <a:pt x="1908091" y="1168841"/>
                  </a:lnTo>
                  <a:lnTo>
                    <a:pt x="1919531" y="1168841"/>
                  </a:lnTo>
                  <a:lnTo>
                    <a:pt x="1930970" y="1168841"/>
                  </a:lnTo>
                  <a:lnTo>
                    <a:pt x="1942409" y="1168841"/>
                  </a:lnTo>
                  <a:lnTo>
                    <a:pt x="1953849" y="1168841"/>
                  </a:lnTo>
                  <a:lnTo>
                    <a:pt x="1965289" y="1168841"/>
                  </a:lnTo>
                  <a:lnTo>
                    <a:pt x="1976728" y="1168841"/>
                  </a:lnTo>
                  <a:lnTo>
                    <a:pt x="1988168" y="1168841"/>
                  </a:lnTo>
                  <a:lnTo>
                    <a:pt x="1999607" y="1168841"/>
                  </a:lnTo>
                  <a:lnTo>
                    <a:pt x="2011047" y="1168841"/>
                  </a:lnTo>
                  <a:lnTo>
                    <a:pt x="2022486" y="1168841"/>
                  </a:lnTo>
                  <a:lnTo>
                    <a:pt x="2033926" y="1168841"/>
                  </a:lnTo>
                  <a:lnTo>
                    <a:pt x="2045365" y="1168841"/>
                  </a:lnTo>
                  <a:lnTo>
                    <a:pt x="2056805" y="1168841"/>
                  </a:lnTo>
                  <a:lnTo>
                    <a:pt x="2068244" y="1168841"/>
                  </a:lnTo>
                  <a:lnTo>
                    <a:pt x="2079684" y="1168841"/>
                  </a:lnTo>
                  <a:lnTo>
                    <a:pt x="2091123" y="1168841"/>
                  </a:lnTo>
                  <a:lnTo>
                    <a:pt x="2102563" y="1168841"/>
                  </a:lnTo>
                  <a:lnTo>
                    <a:pt x="2114002" y="1168841"/>
                  </a:lnTo>
                  <a:lnTo>
                    <a:pt x="2125442" y="1168841"/>
                  </a:lnTo>
                  <a:lnTo>
                    <a:pt x="2136882" y="1168841"/>
                  </a:lnTo>
                  <a:lnTo>
                    <a:pt x="2148321" y="1168841"/>
                  </a:lnTo>
                  <a:lnTo>
                    <a:pt x="2159760" y="1168841"/>
                  </a:lnTo>
                  <a:lnTo>
                    <a:pt x="2171200" y="1168841"/>
                  </a:lnTo>
                  <a:lnTo>
                    <a:pt x="2182640" y="1168841"/>
                  </a:lnTo>
                  <a:lnTo>
                    <a:pt x="2194079" y="1168841"/>
                  </a:lnTo>
                  <a:lnTo>
                    <a:pt x="2205519" y="1168841"/>
                  </a:lnTo>
                  <a:lnTo>
                    <a:pt x="2216958" y="1168841"/>
                  </a:lnTo>
                  <a:lnTo>
                    <a:pt x="2228393" y="1168841"/>
                  </a:lnTo>
                  <a:lnTo>
                    <a:pt x="2239837" y="1168841"/>
                  </a:lnTo>
                  <a:lnTo>
                    <a:pt x="2251272" y="1168841"/>
                  </a:lnTo>
                  <a:lnTo>
                    <a:pt x="2262716" y="1168841"/>
                  </a:lnTo>
                  <a:lnTo>
                    <a:pt x="2274151" y="1168841"/>
                  </a:lnTo>
                  <a:lnTo>
                    <a:pt x="2285591" y="1168841"/>
                  </a:lnTo>
                  <a:lnTo>
                    <a:pt x="2297030" y="1168841"/>
                  </a:lnTo>
                  <a:lnTo>
                    <a:pt x="2308470" y="1168841"/>
                  </a:lnTo>
                  <a:lnTo>
                    <a:pt x="2319909" y="1168841"/>
                  </a:lnTo>
                  <a:lnTo>
                    <a:pt x="2331349" y="1168841"/>
                  </a:lnTo>
                  <a:lnTo>
                    <a:pt x="2342788" y="1168841"/>
                  </a:lnTo>
                  <a:lnTo>
                    <a:pt x="2354228" y="1168841"/>
                  </a:lnTo>
                  <a:lnTo>
                    <a:pt x="2365667" y="1168841"/>
                  </a:lnTo>
                  <a:lnTo>
                    <a:pt x="2377107" y="1168841"/>
                  </a:lnTo>
                  <a:lnTo>
                    <a:pt x="2388546" y="1168841"/>
                  </a:lnTo>
                  <a:lnTo>
                    <a:pt x="2399986" y="1168841"/>
                  </a:lnTo>
                  <a:lnTo>
                    <a:pt x="2411425" y="1168841"/>
                  </a:lnTo>
                  <a:lnTo>
                    <a:pt x="2422865" y="1168841"/>
                  </a:lnTo>
                  <a:lnTo>
                    <a:pt x="2434304" y="1168841"/>
                  </a:lnTo>
                  <a:lnTo>
                    <a:pt x="2445744" y="1168841"/>
                  </a:lnTo>
                  <a:lnTo>
                    <a:pt x="2457184" y="1168841"/>
                  </a:lnTo>
                  <a:lnTo>
                    <a:pt x="2468623" y="1168841"/>
                  </a:lnTo>
                  <a:lnTo>
                    <a:pt x="2480062" y="1168841"/>
                  </a:lnTo>
                  <a:lnTo>
                    <a:pt x="2491502" y="1168841"/>
                  </a:lnTo>
                  <a:lnTo>
                    <a:pt x="2502942" y="1168841"/>
                  </a:lnTo>
                  <a:lnTo>
                    <a:pt x="2514381" y="1168841"/>
                  </a:lnTo>
                  <a:lnTo>
                    <a:pt x="2525821" y="1168841"/>
                  </a:lnTo>
                  <a:lnTo>
                    <a:pt x="2537260" y="1168841"/>
                  </a:lnTo>
                  <a:lnTo>
                    <a:pt x="2548700" y="1168841"/>
                  </a:lnTo>
                  <a:lnTo>
                    <a:pt x="2560139" y="1168841"/>
                  </a:lnTo>
                  <a:lnTo>
                    <a:pt x="2571579" y="1168841"/>
                  </a:lnTo>
                  <a:lnTo>
                    <a:pt x="2583018" y="1168841"/>
                  </a:lnTo>
                  <a:lnTo>
                    <a:pt x="2594458" y="1168841"/>
                  </a:lnTo>
                  <a:lnTo>
                    <a:pt x="2605897" y="1168841"/>
                  </a:lnTo>
                  <a:lnTo>
                    <a:pt x="2617337" y="1168841"/>
                  </a:lnTo>
                  <a:lnTo>
                    <a:pt x="2628776" y="1168841"/>
                  </a:lnTo>
                  <a:lnTo>
                    <a:pt x="2640216" y="1168841"/>
                  </a:lnTo>
                  <a:lnTo>
                    <a:pt x="2651655" y="1168841"/>
                  </a:lnTo>
                  <a:lnTo>
                    <a:pt x="2663095" y="1168841"/>
                  </a:lnTo>
                  <a:lnTo>
                    <a:pt x="2674535" y="1168841"/>
                  </a:lnTo>
                  <a:lnTo>
                    <a:pt x="2685974" y="1168841"/>
                  </a:lnTo>
                  <a:lnTo>
                    <a:pt x="2697413" y="1168841"/>
                  </a:lnTo>
                  <a:lnTo>
                    <a:pt x="2708853" y="1168841"/>
                  </a:lnTo>
                  <a:lnTo>
                    <a:pt x="2720293" y="1168841"/>
                  </a:lnTo>
                  <a:lnTo>
                    <a:pt x="2731727" y="1168841"/>
                  </a:lnTo>
                  <a:lnTo>
                    <a:pt x="2743172" y="1168841"/>
                  </a:lnTo>
                  <a:lnTo>
                    <a:pt x="2754611" y="1168841"/>
                  </a:lnTo>
                  <a:lnTo>
                    <a:pt x="2766046" y="1168841"/>
                  </a:lnTo>
                  <a:lnTo>
                    <a:pt x="2777490" y="1168841"/>
                  </a:lnTo>
                  <a:lnTo>
                    <a:pt x="2788925" y="1168841"/>
                  </a:lnTo>
                  <a:lnTo>
                    <a:pt x="2800364" y="1168841"/>
                  </a:lnTo>
                  <a:lnTo>
                    <a:pt x="2811804" y="1168841"/>
                  </a:lnTo>
                  <a:lnTo>
                    <a:pt x="2823243" y="1168841"/>
                  </a:lnTo>
                  <a:lnTo>
                    <a:pt x="2834683" y="1168841"/>
                  </a:lnTo>
                  <a:lnTo>
                    <a:pt x="2846123" y="1168841"/>
                  </a:lnTo>
                  <a:lnTo>
                    <a:pt x="2857562" y="1168841"/>
                  </a:lnTo>
                  <a:lnTo>
                    <a:pt x="2869001" y="1168841"/>
                  </a:lnTo>
                  <a:lnTo>
                    <a:pt x="2880441" y="1168841"/>
                  </a:lnTo>
                  <a:lnTo>
                    <a:pt x="2891881" y="1168841"/>
                  </a:lnTo>
                  <a:lnTo>
                    <a:pt x="2903320" y="1168841"/>
                  </a:lnTo>
                  <a:lnTo>
                    <a:pt x="2914760" y="1168841"/>
                  </a:lnTo>
                  <a:lnTo>
                    <a:pt x="2926199" y="1168841"/>
                  </a:lnTo>
                  <a:lnTo>
                    <a:pt x="2937639" y="1168841"/>
                  </a:lnTo>
                  <a:lnTo>
                    <a:pt x="2949078" y="1168841"/>
                  </a:lnTo>
                  <a:lnTo>
                    <a:pt x="2960518" y="1168841"/>
                  </a:lnTo>
                  <a:lnTo>
                    <a:pt x="2971957" y="1168841"/>
                  </a:lnTo>
                  <a:lnTo>
                    <a:pt x="2983397" y="1168841"/>
                  </a:lnTo>
                  <a:lnTo>
                    <a:pt x="2994837" y="1168841"/>
                  </a:lnTo>
                  <a:lnTo>
                    <a:pt x="3006276" y="1168841"/>
                  </a:lnTo>
                  <a:lnTo>
                    <a:pt x="3017715" y="1168841"/>
                  </a:lnTo>
                  <a:lnTo>
                    <a:pt x="3029155" y="1168841"/>
                  </a:lnTo>
                  <a:lnTo>
                    <a:pt x="3040594" y="1168841"/>
                  </a:lnTo>
                  <a:lnTo>
                    <a:pt x="3052034" y="1168841"/>
                  </a:lnTo>
                  <a:lnTo>
                    <a:pt x="3063474" y="1168841"/>
                  </a:lnTo>
                  <a:lnTo>
                    <a:pt x="3074913" y="1168841"/>
                  </a:lnTo>
                  <a:lnTo>
                    <a:pt x="3086352" y="1168841"/>
                  </a:lnTo>
                  <a:lnTo>
                    <a:pt x="3097792" y="1168841"/>
                  </a:lnTo>
                  <a:lnTo>
                    <a:pt x="3109232" y="1168841"/>
                  </a:lnTo>
                  <a:lnTo>
                    <a:pt x="3120671" y="1168841"/>
                  </a:lnTo>
                  <a:lnTo>
                    <a:pt x="3132111" y="1168841"/>
                  </a:lnTo>
                  <a:lnTo>
                    <a:pt x="3143550" y="1168841"/>
                  </a:lnTo>
                  <a:lnTo>
                    <a:pt x="3154990" y="1168841"/>
                  </a:lnTo>
                  <a:lnTo>
                    <a:pt x="3166429" y="1168841"/>
                  </a:lnTo>
                  <a:lnTo>
                    <a:pt x="3177869" y="1168841"/>
                  </a:lnTo>
                  <a:lnTo>
                    <a:pt x="3189308" y="1168841"/>
                  </a:lnTo>
                  <a:lnTo>
                    <a:pt x="3200748" y="1168841"/>
                  </a:lnTo>
                  <a:lnTo>
                    <a:pt x="3212187" y="1168841"/>
                  </a:lnTo>
                  <a:lnTo>
                    <a:pt x="3223627" y="1168841"/>
                  </a:lnTo>
                  <a:lnTo>
                    <a:pt x="3235066" y="1168841"/>
                  </a:lnTo>
                  <a:lnTo>
                    <a:pt x="3246501" y="1168841"/>
                  </a:lnTo>
                  <a:lnTo>
                    <a:pt x="3257945" y="1168841"/>
                  </a:lnTo>
                  <a:lnTo>
                    <a:pt x="3269385" y="1168841"/>
                  </a:lnTo>
                  <a:lnTo>
                    <a:pt x="3280825" y="1168841"/>
                  </a:lnTo>
                  <a:lnTo>
                    <a:pt x="3292264" y="1168841"/>
                  </a:lnTo>
                  <a:lnTo>
                    <a:pt x="3303699" y="1168841"/>
                  </a:lnTo>
                  <a:lnTo>
                    <a:pt x="3315143" y="1168841"/>
                  </a:lnTo>
                  <a:lnTo>
                    <a:pt x="3326578" y="1168841"/>
                  </a:lnTo>
                  <a:lnTo>
                    <a:pt x="3338017" y="1168841"/>
                  </a:lnTo>
                  <a:lnTo>
                    <a:pt x="3349457" y="1168841"/>
                  </a:lnTo>
                  <a:lnTo>
                    <a:pt x="3360896" y="1168841"/>
                  </a:lnTo>
                  <a:lnTo>
                    <a:pt x="3372336" y="1168841"/>
                  </a:lnTo>
                  <a:lnTo>
                    <a:pt x="3383776" y="1168841"/>
                  </a:lnTo>
                  <a:lnTo>
                    <a:pt x="3395215" y="1168841"/>
                  </a:lnTo>
                  <a:lnTo>
                    <a:pt x="3406654" y="1168841"/>
                  </a:lnTo>
                  <a:lnTo>
                    <a:pt x="3418094" y="1168841"/>
                  </a:lnTo>
                  <a:lnTo>
                    <a:pt x="3429534" y="1168841"/>
                  </a:lnTo>
                  <a:lnTo>
                    <a:pt x="3440973" y="1168841"/>
                  </a:lnTo>
                  <a:lnTo>
                    <a:pt x="3452413" y="1168841"/>
                  </a:lnTo>
                  <a:lnTo>
                    <a:pt x="3463852" y="1168841"/>
                  </a:lnTo>
                  <a:lnTo>
                    <a:pt x="3475292" y="1168841"/>
                  </a:lnTo>
                  <a:lnTo>
                    <a:pt x="3486731" y="1168841"/>
                  </a:lnTo>
                  <a:lnTo>
                    <a:pt x="3498171" y="1168841"/>
                  </a:lnTo>
                  <a:lnTo>
                    <a:pt x="3509610" y="1168841"/>
                  </a:lnTo>
                  <a:lnTo>
                    <a:pt x="3521050" y="1168841"/>
                  </a:lnTo>
                  <a:lnTo>
                    <a:pt x="3532489" y="1168841"/>
                  </a:lnTo>
                  <a:lnTo>
                    <a:pt x="3543929" y="1168841"/>
                  </a:lnTo>
                  <a:lnTo>
                    <a:pt x="3555368" y="1168841"/>
                  </a:lnTo>
                  <a:lnTo>
                    <a:pt x="3566808" y="1168841"/>
                  </a:lnTo>
                  <a:lnTo>
                    <a:pt x="3578247" y="1168841"/>
                  </a:lnTo>
                  <a:lnTo>
                    <a:pt x="3589687" y="1168841"/>
                  </a:lnTo>
                  <a:lnTo>
                    <a:pt x="3601127" y="1168841"/>
                  </a:lnTo>
                  <a:lnTo>
                    <a:pt x="3612566" y="1168841"/>
                  </a:lnTo>
                  <a:lnTo>
                    <a:pt x="3624005" y="1168841"/>
                  </a:lnTo>
                  <a:lnTo>
                    <a:pt x="3635445" y="1168841"/>
                  </a:lnTo>
                  <a:lnTo>
                    <a:pt x="3646885" y="1168841"/>
                  </a:lnTo>
                  <a:lnTo>
                    <a:pt x="3658324" y="1168841"/>
                  </a:lnTo>
                  <a:lnTo>
                    <a:pt x="3669764" y="1168841"/>
                  </a:lnTo>
                  <a:lnTo>
                    <a:pt x="3681203" y="1168841"/>
                  </a:lnTo>
                  <a:lnTo>
                    <a:pt x="3692643" y="1168841"/>
                  </a:lnTo>
                  <a:lnTo>
                    <a:pt x="3704082" y="1168841"/>
                  </a:lnTo>
                  <a:lnTo>
                    <a:pt x="3715522" y="1168841"/>
                  </a:lnTo>
                  <a:lnTo>
                    <a:pt x="3726961" y="1168841"/>
                  </a:lnTo>
                  <a:lnTo>
                    <a:pt x="3738401" y="1168841"/>
                  </a:lnTo>
                  <a:lnTo>
                    <a:pt x="3749840" y="1168841"/>
                  </a:lnTo>
                  <a:lnTo>
                    <a:pt x="3761280" y="1168841"/>
                  </a:lnTo>
                  <a:lnTo>
                    <a:pt x="3772719" y="1168841"/>
                  </a:lnTo>
                  <a:lnTo>
                    <a:pt x="3784154" y="1168841"/>
                  </a:lnTo>
                  <a:lnTo>
                    <a:pt x="3795598" y="1168841"/>
                  </a:lnTo>
                  <a:lnTo>
                    <a:pt x="3807033" y="1168841"/>
                  </a:lnTo>
                  <a:lnTo>
                    <a:pt x="3818473" y="1168841"/>
                  </a:lnTo>
                  <a:lnTo>
                    <a:pt x="3829917" y="1168841"/>
                  </a:lnTo>
                  <a:lnTo>
                    <a:pt x="3841352" y="1168841"/>
                  </a:lnTo>
                  <a:lnTo>
                    <a:pt x="3852791" y="1168841"/>
                  </a:lnTo>
                  <a:lnTo>
                    <a:pt x="3864231" y="1168841"/>
                  </a:lnTo>
                  <a:lnTo>
                    <a:pt x="3875670" y="1168841"/>
                  </a:lnTo>
                  <a:lnTo>
                    <a:pt x="3887110" y="1168841"/>
                  </a:lnTo>
                  <a:lnTo>
                    <a:pt x="3898549" y="1168841"/>
                  </a:lnTo>
                  <a:lnTo>
                    <a:pt x="3909989" y="1168841"/>
                  </a:lnTo>
                  <a:lnTo>
                    <a:pt x="3921447" y="1168841"/>
                  </a:lnTo>
                  <a:lnTo>
                    <a:pt x="3932878" y="1168841"/>
                  </a:lnTo>
                  <a:lnTo>
                    <a:pt x="3944307" y="1168841"/>
                  </a:lnTo>
                  <a:lnTo>
                    <a:pt x="3955737" y="1168841"/>
                  </a:lnTo>
                  <a:lnTo>
                    <a:pt x="3967167" y="1168841"/>
                  </a:lnTo>
                  <a:lnTo>
                    <a:pt x="3978645" y="1168841"/>
                  </a:lnTo>
                  <a:lnTo>
                    <a:pt x="3990075" y="1168841"/>
                  </a:lnTo>
                  <a:lnTo>
                    <a:pt x="4001505" y="1168841"/>
                  </a:lnTo>
                  <a:lnTo>
                    <a:pt x="4012935" y="1168841"/>
                  </a:lnTo>
                  <a:lnTo>
                    <a:pt x="4024365" y="1168841"/>
                  </a:lnTo>
                  <a:lnTo>
                    <a:pt x="4035843" y="1168841"/>
                  </a:lnTo>
                  <a:lnTo>
                    <a:pt x="4047273" y="1168841"/>
                  </a:lnTo>
                  <a:lnTo>
                    <a:pt x="4058702" y="1168841"/>
                  </a:lnTo>
                  <a:lnTo>
                    <a:pt x="4070133" y="1168841"/>
                  </a:lnTo>
                  <a:lnTo>
                    <a:pt x="4081563" y="1168841"/>
                  </a:lnTo>
                  <a:lnTo>
                    <a:pt x="4093040" y="1168841"/>
                  </a:lnTo>
                  <a:lnTo>
                    <a:pt x="4104471" y="1168841"/>
                  </a:lnTo>
                  <a:lnTo>
                    <a:pt x="4115900" y="1168841"/>
                  </a:lnTo>
                  <a:lnTo>
                    <a:pt x="4127330" y="1168841"/>
                  </a:lnTo>
                  <a:lnTo>
                    <a:pt x="4138760" y="1168841"/>
                  </a:lnTo>
                  <a:lnTo>
                    <a:pt x="4150238" y="1168841"/>
                  </a:lnTo>
                  <a:lnTo>
                    <a:pt x="4161668" y="1168841"/>
                  </a:lnTo>
                  <a:lnTo>
                    <a:pt x="4173098" y="1168841"/>
                  </a:lnTo>
                  <a:lnTo>
                    <a:pt x="4184528" y="1168841"/>
                  </a:lnTo>
                  <a:lnTo>
                    <a:pt x="4195958" y="1168841"/>
                  </a:lnTo>
                  <a:lnTo>
                    <a:pt x="4207436" y="1168841"/>
                  </a:lnTo>
                  <a:lnTo>
                    <a:pt x="4218865" y="1168841"/>
                  </a:lnTo>
                  <a:lnTo>
                    <a:pt x="4230296" y="1168841"/>
                  </a:lnTo>
                  <a:lnTo>
                    <a:pt x="4241726" y="1168841"/>
                  </a:lnTo>
                  <a:lnTo>
                    <a:pt x="4253156" y="1168841"/>
                  </a:lnTo>
                  <a:lnTo>
                    <a:pt x="4264634" y="1168841"/>
                  </a:lnTo>
                  <a:lnTo>
                    <a:pt x="4276063" y="1168841"/>
                  </a:lnTo>
                  <a:lnTo>
                    <a:pt x="4287493" y="1168841"/>
                  </a:lnTo>
                  <a:lnTo>
                    <a:pt x="4298923" y="1168841"/>
                  </a:lnTo>
                  <a:lnTo>
                    <a:pt x="4310353" y="1168841"/>
                  </a:lnTo>
                  <a:lnTo>
                    <a:pt x="4321831" y="1168841"/>
                  </a:lnTo>
                  <a:lnTo>
                    <a:pt x="4333261" y="1168841"/>
                  </a:lnTo>
                  <a:lnTo>
                    <a:pt x="4344691" y="1168841"/>
                  </a:lnTo>
                  <a:lnTo>
                    <a:pt x="4356121" y="1168841"/>
                  </a:lnTo>
                  <a:lnTo>
                    <a:pt x="4367551" y="1168841"/>
                  </a:lnTo>
                  <a:lnTo>
                    <a:pt x="4379028" y="1168841"/>
                  </a:lnTo>
                  <a:lnTo>
                    <a:pt x="4390458" y="1168841"/>
                  </a:lnTo>
                  <a:lnTo>
                    <a:pt x="4401889" y="1168841"/>
                  </a:lnTo>
                  <a:lnTo>
                    <a:pt x="4413319" y="1168841"/>
                  </a:lnTo>
                  <a:lnTo>
                    <a:pt x="4424749" y="1168841"/>
                  </a:lnTo>
                  <a:lnTo>
                    <a:pt x="4436226" y="1168841"/>
                  </a:lnTo>
                  <a:lnTo>
                    <a:pt x="4447656" y="1168841"/>
                  </a:lnTo>
                  <a:lnTo>
                    <a:pt x="4459086" y="1168841"/>
                  </a:lnTo>
                  <a:lnTo>
                    <a:pt x="4470516" y="1168841"/>
                  </a:lnTo>
                  <a:lnTo>
                    <a:pt x="4481946" y="1168841"/>
                  </a:lnTo>
                  <a:lnTo>
                    <a:pt x="4493424" y="1168841"/>
                  </a:lnTo>
                  <a:lnTo>
                    <a:pt x="4504854" y="1168841"/>
                  </a:lnTo>
                  <a:lnTo>
                    <a:pt x="4516284" y="1168841"/>
                  </a:lnTo>
                  <a:lnTo>
                    <a:pt x="4527714" y="1168841"/>
                  </a:lnTo>
                  <a:lnTo>
                    <a:pt x="4539144" y="1168841"/>
                  </a:lnTo>
                  <a:lnTo>
                    <a:pt x="4550621" y="1168841"/>
                  </a:lnTo>
                  <a:lnTo>
                    <a:pt x="4562051" y="1168841"/>
                  </a:lnTo>
                  <a:lnTo>
                    <a:pt x="4573482" y="1168841"/>
                  </a:lnTo>
                  <a:lnTo>
                    <a:pt x="4584912" y="1168841"/>
                  </a:lnTo>
                  <a:lnTo>
                    <a:pt x="4596341" y="1168841"/>
                  </a:lnTo>
                  <a:lnTo>
                    <a:pt x="4607771" y="1168841"/>
                  </a:lnTo>
                  <a:lnTo>
                    <a:pt x="4619249" y="1168841"/>
                  </a:lnTo>
                  <a:lnTo>
                    <a:pt x="4630679" y="1168841"/>
                  </a:lnTo>
                  <a:lnTo>
                    <a:pt x="4642109" y="1168841"/>
                  </a:lnTo>
                  <a:lnTo>
                    <a:pt x="4653539" y="1168841"/>
                  </a:lnTo>
                  <a:lnTo>
                    <a:pt x="4664969" y="1168841"/>
                  </a:lnTo>
                  <a:lnTo>
                    <a:pt x="4676447" y="1168841"/>
                  </a:lnTo>
                  <a:lnTo>
                    <a:pt x="4687877" y="1168841"/>
                  </a:lnTo>
                  <a:lnTo>
                    <a:pt x="4699306" y="1168841"/>
                  </a:lnTo>
                  <a:lnTo>
                    <a:pt x="4710737" y="1168841"/>
                  </a:lnTo>
                  <a:lnTo>
                    <a:pt x="4722167" y="1168841"/>
                  </a:lnTo>
                  <a:lnTo>
                    <a:pt x="4733644" y="1168841"/>
                  </a:lnTo>
                  <a:lnTo>
                    <a:pt x="4745075" y="1168841"/>
                  </a:lnTo>
                  <a:lnTo>
                    <a:pt x="4756504" y="1168841"/>
                  </a:lnTo>
                  <a:lnTo>
                    <a:pt x="4767934" y="1168841"/>
                  </a:lnTo>
                  <a:lnTo>
                    <a:pt x="4779364" y="1168841"/>
                  </a:lnTo>
                  <a:lnTo>
                    <a:pt x="4790842" y="1168841"/>
                  </a:lnTo>
                  <a:lnTo>
                    <a:pt x="4802272" y="1168841"/>
                  </a:lnTo>
                  <a:lnTo>
                    <a:pt x="4813702" y="1168841"/>
                  </a:lnTo>
                  <a:lnTo>
                    <a:pt x="4825132" y="1168841"/>
                  </a:lnTo>
                  <a:lnTo>
                    <a:pt x="4836562" y="1168841"/>
                  </a:lnTo>
                  <a:lnTo>
                    <a:pt x="4848040" y="1168841"/>
                  </a:lnTo>
                  <a:lnTo>
                    <a:pt x="4859469" y="1168841"/>
                  </a:lnTo>
                  <a:lnTo>
                    <a:pt x="4870899" y="1168841"/>
                  </a:lnTo>
                  <a:lnTo>
                    <a:pt x="4882330" y="1168841"/>
                  </a:lnTo>
                  <a:lnTo>
                    <a:pt x="4893760" y="1168841"/>
                  </a:lnTo>
                  <a:lnTo>
                    <a:pt x="4905237" y="1168841"/>
                  </a:lnTo>
                  <a:lnTo>
                    <a:pt x="4916667" y="1168841"/>
                  </a:lnTo>
                  <a:lnTo>
                    <a:pt x="4928097" y="1168841"/>
                  </a:lnTo>
                  <a:lnTo>
                    <a:pt x="4939527" y="1168841"/>
                  </a:lnTo>
                  <a:lnTo>
                    <a:pt x="4950957" y="1168841"/>
                  </a:lnTo>
                  <a:lnTo>
                    <a:pt x="4962435" y="1168841"/>
                  </a:lnTo>
                  <a:lnTo>
                    <a:pt x="4973865" y="1168841"/>
                  </a:lnTo>
                  <a:lnTo>
                    <a:pt x="4985295" y="1168841"/>
                  </a:lnTo>
                  <a:lnTo>
                    <a:pt x="4996725" y="1168841"/>
                  </a:lnTo>
                  <a:lnTo>
                    <a:pt x="5008155" y="1168841"/>
                  </a:lnTo>
                  <a:lnTo>
                    <a:pt x="5019632" y="1168841"/>
                  </a:lnTo>
                  <a:lnTo>
                    <a:pt x="5031062" y="1168841"/>
                  </a:lnTo>
                  <a:lnTo>
                    <a:pt x="5042492" y="1168841"/>
                  </a:lnTo>
                  <a:lnTo>
                    <a:pt x="5053923" y="1168841"/>
                  </a:lnTo>
                  <a:lnTo>
                    <a:pt x="5065353" y="1168841"/>
                  </a:lnTo>
                  <a:lnTo>
                    <a:pt x="5076830" y="1168841"/>
                  </a:lnTo>
                  <a:lnTo>
                    <a:pt x="5088260" y="1168841"/>
                  </a:lnTo>
                  <a:lnTo>
                    <a:pt x="5099690" y="1168841"/>
                  </a:lnTo>
                  <a:lnTo>
                    <a:pt x="5111120" y="1168841"/>
                  </a:lnTo>
                  <a:lnTo>
                    <a:pt x="5122550" y="1168841"/>
                  </a:lnTo>
                  <a:lnTo>
                    <a:pt x="5134028" y="1168841"/>
                  </a:lnTo>
                  <a:lnTo>
                    <a:pt x="5145458" y="1168841"/>
                  </a:lnTo>
                  <a:lnTo>
                    <a:pt x="5156888" y="1168841"/>
                  </a:lnTo>
                  <a:lnTo>
                    <a:pt x="5168318" y="1168841"/>
                  </a:lnTo>
                  <a:lnTo>
                    <a:pt x="5179747" y="1168841"/>
                  </a:lnTo>
                  <a:lnTo>
                    <a:pt x="5191225" y="1168841"/>
                  </a:lnTo>
                  <a:lnTo>
                    <a:pt x="5202655" y="1168841"/>
                  </a:lnTo>
                  <a:lnTo>
                    <a:pt x="5214085" y="1168841"/>
                  </a:lnTo>
                  <a:lnTo>
                    <a:pt x="5225515" y="1168841"/>
                  </a:lnTo>
                  <a:lnTo>
                    <a:pt x="5236945" y="1168841"/>
                  </a:lnTo>
                  <a:lnTo>
                    <a:pt x="5248423" y="1168841"/>
                  </a:lnTo>
                  <a:lnTo>
                    <a:pt x="5259853" y="1168841"/>
                  </a:lnTo>
                  <a:lnTo>
                    <a:pt x="5271283" y="1168841"/>
                  </a:lnTo>
                  <a:lnTo>
                    <a:pt x="5282713" y="1168841"/>
                  </a:lnTo>
                  <a:lnTo>
                    <a:pt x="5294143" y="1168841"/>
                  </a:lnTo>
                  <a:lnTo>
                    <a:pt x="5305621" y="1168841"/>
                  </a:lnTo>
                  <a:lnTo>
                    <a:pt x="5317051" y="1168841"/>
                  </a:lnTo>
                  <a:lnTo>
                    <a:pt x="5328481" y="1168841"/>
                  </a:lnTo>
                  <a:lnTo>
                    <a:pt x="5339910" y="1168841"/>
                  </a:lnTo>
                  <a:lnTo>
                    <a:pt x="5351340" y="1168841"/>
                  </a:lnTo>
                  <a:lnTo>
                    <a:pt x="5362818" y="1168841"/>
                  </a:lnTo>
                  <a:lnTo>
                    <a:pt x="5374248" y="1168841"/>
                  </a:lnTo>
                  <a:lnTo>
                    <a:pt x="5385678" y="1168841"/>
                  </a:lnTo>
                  <a:lnTo>
                    <a:pt x="5397108" y="1168841"/>
                  </a:lnTo>
                  <a:lnTo>
                    <a:pt x="5408538" y="1168841"/>
                  </a:lnTo>
                  <a:lnTo>
                    <a:pt x="5420016" y="1168841"/>
                  </a:lnTo>
                  <a:lnTo>
                    <a:pt x="5431446" y="1168841"/>
                  </a:lnTo>
                  <a:lnTo>
                    <a:pt x="5442876" y="1168841"/>
                  </a:lnTo>
                  <a:lnTo>
                    <a:pt x="5454306" y="1168841"/>
                  </a:lnTo>
                  <a:lnTo>
                    <a:pt x="5465736" y="1168841"/>
                  </a:lnTo>
                  <a:lnTo>
                    <a:pt x="5477214" y="1168841"/>
                  </a:lnTo>
                  <a:lnTo>
                    <a:pt x="5488643" y="1168841"/>
                  </a:lnTo>
                  <a:lnTo>
                    <a:pt x="5500073" y="1168841"/>
                  </a:lnTo>
                  <a:lnTo>
                    <a:pt x="5511503" y="1168841"/>
                  </a:lnTo>
                  <a:lnTo>
                    <a:pt x="5522933" y="1168841"/>
                  </a:lnTo>
                  <a:lnTo>
                    <a:pt x="5534411" y="1168841"/>
                  </a:lnTo>
                  <a:lnTo>
                    <a:pt x="5545841" y="1168841"/>
                  </a:lnTo>
                  <a:lnTo>
                    <a:pt x="5557271" y="1168841"/>
                  </a:lnTo>
                  <a:lnTo>
                    <a:pt x="5568701" y="1168841"/>
                  </a:lnTo>
                  <a:lnTo>
                    <a:pt x="5580131" y="1168841"/>
                  </a:lnTo>
                  <a:lnTo>
                    <a:pt x="5591609" y="1168841"/>
                  </a:lnTo>
                  <a:lnTo>
                    <a:pt x="5603038" y="1168841"/>
                  </a:lnTo>
                  <a:lnTo>
                    <a:pt x="5614469" y="1168841"/>
                  </a:lnTo>
                  <a:lnTo>
                    <a:pt x="5625899" y="1168841"/>
                  </a:lnTo>
                  <a:lnTo>
                    <a:pt x="5637329" y="1168841"/>
                  </a:lnTo>
                  <a:lnTo>
                    <a:pt x="5648759" y="1168841"/>
                  </a:lnTo>
                  <a:lnTo>
                    <a:pt x="5660236" y="1168841"/>
                  </a:lnTo>
                  <a:lnTo>
                    <a:pt x="5671666" y="1168841"/>
                  </a:lnTo>
                  <a:lnTo>
                    <a:pt x="5683096" y="1168841"/>
                  </a:lnTo>
                  <a:lnTo>
                    <a:pt x="5694526" y="1168841"/>
                  </a:lnTo>
                  <a:lnTo>
                    <a:pt x="5705956" y="1168841"/>
                  </a:lnTo>
                  <a:lnTo>
                    <a:pt x="5717434" y="1168841"/>
                  </a:lnTo>
                  <a:lnTo>
                    <a:pt x="5728864" y="1168841"/>
                  </a:lnTo>
                  <a:lnTo>
                    <a:pt x="5740294" y="1168841"/>
                  </a:lnTo>
                  <a:lnTo>
                    <a:pt x="5751724" y="1168841"/>
                  </a:lnTo>
                  <a:lnTo>
                    <a:pt x="5763154" y="1168841"/>
                  </a:lnTo>
                  <a:lnTo>
                    <a:pt x="5774631" y="1168841"/>
                  </a:lnTo>
                  <a:lnTo>
                    <a:pt x="5786062" y="1168841"/>
                  </a:lnTo>
                  <a:lnTo>
                    <a:pt x="5797492" y="1168841"/>
                  </a:lnTo>
                  <a:lnTo>
                    <a:pt x="5808921" y="1168841"/>
                  </a:lnTo>
                  <a:lnTo>
                    <a:pt x="5820351" y="1168841"/>
                  </a:lnTo>
                  <a:lnTo>
                    <a:pt x="5831829" y="1168841"/>
                  </a:lnTo>
                  <a:lnTo>
                    <a:pt x="5843259" y="1168841"/>
                  </a:lnTo>
                  <a:lnTo>
                    <a:pt x="5854689" y="1168841"/>
                  </a:lnTo>
                  <a:lnTo>
                    <a:pt x="5866119" y="1168841"/>
                  </a:lnTo>
                  <a:lnTo>
                    <a:pt x="5877549" y="1168841"/>
                  </a:lnTo>
                  <a:lnTo>
                    <a:pt x="5889027" y="1168841"/>
                  </a:lnTo>
                  <a:lnTo>
                    <a:pt x="5900457" y="1168841"/>
                  </a:lnTo>
                  <a:lnTo>
                    <a:pt x="5911887" y="1168841"/>
                  </a:lnTo>
                  <a:lnTo>
                    <a:pt x="5923317" y="1168841"/>
                  </a:lnTo>
                  <a:lnTo>
                    <a:pt x="5934747" y="1168841"/>
                  </a:lnTo>
                  <a:lnTo>
                    <a:pt x="5946225" y="1168841"/>
                  </a:lnTo>
                  <a:lnTo>
                    <a:pt x="5957655" y="1168841"/>
                  </a:lnTo>
                  <a:lnTo>
                    <a:pt x="5969084" y="1168841"/>
                  </a:lnTo>
                  <a:lnTo>
                    <a:pt x="5980514" y="1168841"/>
                  </a:lnTo>
                  <a:lnTo>
                    <a:pt x="5991944" y="1168841"/>
                  </a:lnTo>
                  <a:lnTo>
                    <a:pt x="6003422" y="1168841"/>
                  </a:lnTo>
                  <a:lnTo>
                    <a:pt x="6014852" y="1168841"/>
                  </a:lnTo>
                  <a:lnTo>
                    <a:pt x="6026282" y="1168841"/>
                  </a:lnTo>
                  <a:lnTo>
                    <a:pt x="6037712" y="1168841"/>
                  </a:lnTo>
                  <a:lnTo>
                    <a:pt x="6049142" y="1168841"/>
                  </a:lnTo>
                  <a:lnTo>
                    <a:pt x="6060620" y="1168841"/>
                  </a:lnTo>
                  <a:lnTo>
                    <a:pt x="6072049" y="1168841"/>
                  </a:lnTo>
                  <a:lnTo>
                    <a:pt x="6083480" y="1168841"/>
                  </a:lnTo>
                  <a:lnTo>
                    <a:pt x="6094910" y="1168841"/>
                  </a:lnTo>
                  <a:lnTo>
                    <a:pt x="6106340" y="1168841"/>
                  </a:lnTo>
                  <a:lnTo>
                    <a:pt x="6117818" y="1168841"/>
                  </a:lnTo>
                  <a:lnTo>
                    <a:pt x="6129247" y="1168841"/>
                  </a:lnTo>
                  <a:lnTo>
                    <a:pt x="6140677" y="1168841"/>
                  </a:lnTo>
                  <a:lnTo>
                    <a:pt x="6152107" y="1168841"/>
                  </a:lnTo>
                  <a:lnTo>
                    <a:pt x="6163537" y="1168841"/>
                  </a:lnTo>
                  <a:lnTo>
                    <a:pt x="6175015" y="1168841"/>
                  </a:lnTo>
                  <a:lnTo>
                    <a:pt x="6186445" y="1168841"/>
                  </a:lnTo>
                  <a:lnTo>
                    <a:pt x="6197875" y="1168841"/>
                  </a:lnTo>
                  <a:lnTo>
                    <a:pt x="6209305" y="1168841"/>
                  </a:lnTo>
                  <a:lnTo>
                    <a:pt x="6220735" y="1168841"/>
                  </a:lnTo>
                  <a:lnTo>
                    <a:pt x="6232212" y="1168841"/>
                  </a:lnTo>
                  <a:lnTo>
                    <a:pt x="6243642" y="1168841"/>
                  </a:lnTo>
                  <a:lnTo>
                    <a:pt x="6255073" y="1168841"/>
                  </a:lnTo>
                  <a:lnTo>
                    <a:pt x="6266503" y="1168841"/>
                  </a:lnTo>
                  <a:lnTo>
                    <a:pt x="6277933" y="1168841"/>
                  </a:lnTo>
                  <a:lnTo>
                    <a:pt x="6289410" y="1168841"/>
                  </a:lnTo>
                  <a:lnTo>
                    <a:pt x="6300840" y="1168841"/>
                  </a:lnTo>
                  <a:lnTo>
                    <a:pt x="6312270" y="1168841"/>
                  </a:lnTo>
                  <a:lnTo>
                    <a:pt x="6323700" y="1168841"/>
                  </a:lnTo>
                  <a:lnTo>
                    <a:pt x="6335130" y="1168841"/>
                  </a:lnTo>
                  <a:lnTo>
                    <a:pt x="6346608" y="1168841"/>
                  </a:lnTo>
                  <a:lnTo>
                    <a:pt x="6358038" y="1168841"/>
                  </a:lnTo>
                  <a:lnTo>
                    <a:pt x="6369468" y="1168841"/>
                  </a:lnTo>
                  <a:lnTo>
                    <a:pt x="6380898" y="1168841"/>
                  </a:lnTo>
                  <a:lnTo>
                    <a:pt x="6392328" y="1168841"/>
                  </a:lnTo>
                  <a:lnTo>
                    <a:pt x="6403805" y="1168841"/>
                  </a:lnTo>
                  <a:lnTo>
                    <a:pt x="6415235" y="1168841"/>
                  </a:lnTo>
                  <a:lnTo>
                    <a:pt x="6426666" y="1168841"/>
                  </a:lnTo>
                  <a:lnTo>
                    <a:pt x="6438096" y="1168841"/>
                  </a:lnTo>
                  <a:lnTo>
                    <a:pt x="6449525" y="1168841"/>
                  </a:lnTo>
                  <a:lnTo>
                    <a:pt x="6461003" y="1168841"/>
                  </a:lnTo>
                  <a:lnTo>
                    <a:pt x="6472433" y="1168841"/>
                  </a:lnTo>
                  <a:lnTo>
                    <a:pt x="6483863" y="1168841"/>
                  </a:lnTo>
                  <a:lnTo>
                    <a:pt x="6495293" y="1168841"/>
                  </a:lnTo>
                  <a:lnTo>
                    <a:pt x="6506723" y="1168841"/>
                  </a:lnTo>
                  <a:lnTo>
                    <a:pt x="6518201" y="1168841"/>
                  </a:lnTo>
                  <a:lnTo>
                    <a:pt x="6529631" y="1168841"/>
                  </a:lnTo>
                  <a:lnTo>
                    <a:pt x="6541061" y="1168841"/>
                  </a:lnTo>
                  <a:lnTo>
                    <a:pt x="6552490" y="1168841"/>
                  </a:lnTo>
                  <a:lnTo>
                    <a:pt x="6563921" y="1168841"/>
                  </a:lnTo>
                  <a:lnTo>
                    <a:pt x="6575398" y="1168841"/>
                  </a:lnTo>
                  <a:lnTo>
                    <a:pt x="6586828" y="1168841"/>
                  </a:lnTo>
                  <a:lnTo>
                    <a:pt x="6598259" y="1168841"/>
                  </a:lnTo>
                  <a:lnTo>
                    <a:pt x="6609688" y="1168841"/>
                  </a:lnTo>
                  <a:lnTo>
                    <a:pt x="6621118" y="1168841"/>
                  </a:lnTo>
                  <a:lnTo>
                    <a:pt x="6632596" y="1168841"/>
                  </a:lnTo>
                  <a:lnTo>
                    <a:pt x="6644026" y="1168841"/>
                  </a:lnTo>
                  <a:lnTo>
                    <a:pt x="6655456" y="1168841"/>
                  </a:lnTo>
                  <a:lnTo>
                    <a:pt x="6666886" y="1168841"/>
                  </a:lnTo>
                  <a:lnTo>
                    <a:pt x="6678316" y="1168841"/>
                  </a:lnTo>
                  <a:lnTo>
                    <a:pt x="6689794" y="1168841"/>
                  </a:lnTo>
                  <a:lnTo>
                    <a:pt x="6701224" y="1168841"/>
                  </a:lnTo>
                  <a:lnTo>
                    <a:pt x="6712653" y="1168841"/>
                  </a:lnTo>
                  <a:lnTo>
                    <a:pt x="6724083" y="1168841"/>
                  </a:lnTo>
                  <a:lnTo>
                    <a:pt x="6735514" y="1168841"/>
                  </a:lnTo>
                  <a:lnTo>
                    <a:pt x="6746944" y="1168841"/>
                  </a:lnTo>
                  <a:lnTo>
                    <a:pt x="6758421" y="1168841"/>
                  </a:lnTo>
                  <a:lnTo>
                    <a:pt x="6769851" y="1168841"/>
                  </a:lnTo>
                  <a:lnTo>
                    <a:pt x="6781281" y="1168841"/>
                  </a:lnTo>
                  <a:lnTo>
                    <a:pt x="6792711" y="1168841"/>
                  </a:lnTo>
                  <a:lnTo>
                    <a:pt x="6804141" y="1168841"/>
                  </a:lnTo>
                  <a:lnTo>
                    <a:pt x="6815619" y="1168841"/>
                  </a:lnTo>
                  <a:lnTo>
                    <a:pt x="6827049" y="1168841"/>
                  </a:lnTo>
                  <a:lnTo>
                    <a:pt x="6838479" y="1168841"/>
                  </a:lnTo>
                  <a:lnTo>
                    <a:pt x="6849909" y="1168841"/>
                  </a:lnTo>
                  <a:lnTo>
                    <a:pt x="6861339" y="1168841"/>
                  </a:lnTo>
                  <a:lnTo>
                    <a:pt x="6872816" y="1168841"/>
                  </a:lnTo>
                  <a:lnTo>
                    <a:pt x="6884246" y="1168841"/>
                  </a:lnTo>
                  <a:lnTo>
                    <a:pt x="6895676" y="1168841"/>
                  </a:lnTo>
                  <a:lnTo>
                    <a:pt x="6907107" y="1168841"/>
                  </a:lnTo>
                  <a:lnTo>
                    <a:pt x="6918537" y="1168841"/>
                  </a:lnTo>
                  <a:lnTo>
                    <a:pt x="6930014" y="1168841"/>
                  </a:lnTo>
                  <a:lnTo>
                    <a:pt x="6941444" y="1168841"/>
                  </a:lnTo>
                  <a:lnTo>
                    <a:pt x="6952874" y="1168841"/>
                  </a:lnTo>
                  <a:lnTo>
                    <a:pt x="6964304" y="1168841"/>
                  </a:lnTo>
                  <a:lnTo>
                    <a:pt x="6975734" y="1168841"/>
                  </a:lnTo>
                  <a:lnTo>
                    <a:pt x="6987212" y="1168841"/>
                  </a:lnTo>
                  <a:lnTo>
                    <a:pt x="6998642" y="1168841"/>
                  </a:lnTo>
                  <a:lnTo>
                    <a:pt x="7010072" y="1168841"/>
                  </a:lnTo>
                  <a:lnTo>
                    <a:pt x="7021502" y="1168841"/>
                  </a:lnTo>
                  <a:lnTo>
                    <a:pt x="7032931" y="1168841"/>
                  </a:lnTo>
                  <a:lnTo>
                    <a:pt x="7044409" y="1168841"/>
                  </a:lnTo>
                  <a:lnTo>
                    <a:pt x="7055839" y="1168841"/>
                  </a:lnTo>
                  <a:lnTo>
                    <a:pt x="7067269" y="1168841"/>
                  </a:lnTo>
                  <a:lnTo>
                    <a:pt x="7078700" y="1168841"/>
                  </a:lnTo>
                  <a:lnTo>
                    <a:pt x="7090129" y="1168841"/>
                  </a:lnTo>
                  <a:lnTo>
                    <a:pt x="7101607" y="1168841"/>
                  </a:lnTo>
                  <a:lnTo>
                    <a:pt x="7113037" y="1168841"/>
                  </a:lnTo>
                  <a:lnTo>
                    <a:pt x="7124467" y="1168841"/>
                  </a:lnTo>
                  <a:lnTo>
                    <a:pt x="7135897" y="1168841"/>
                  </a:lnTo>
                  <a:lnTo>
                    <a:pt x="7147327" y="1168841"/>
                  </a:lnTo>
                  <a:lnTo>
                    <a:pt x="7158805" y="1168841"/>
                  </a:lnTo>
                  <a:lnTo>
                    <a:pt x="7170235" y="1168841"/>
                  </a:lnTo>
                  <a:lnTo>
                    <a:pt x="7181665" y="1168841"/>
                  </a:lnTo>
                  <a:lnTo>
                    <a:pt x="7193094" y="1168841"/>
                  </a:lnTo>
                  <a:lnTo>
                    <a:pt x="7204524" y="1168841"/>
                  </a:lnTo>
                  <a:lnTo>
                    <a:pt x="7216002" y="1168841"/>
                  </a:lnTo>
                  <a:lnTo>
                    <a:pt x="7227432" y="1168841"/>
                  </a:lnTo>
                  <a:lnTo>
                    <a:pt x="7238862" y="1168841"/>
                  </a:lnTo>
                  <a:lnTo>
                    <a:pt x="7250292" y="1168841"/>
                  </a:lnTo>
                  <a:lnTo>
                    <a:pt x="7261722" y="1168841"/>
                  </a:lnTo>
                  <a:lnTo>
                    <a:pt x="7273200" y="1168841"/>
                  </a:lnTo>
                  <a:lnTo>
                    <a:pt x="7284630" y="1168841"/>
                  </a:lnTo>
                  <a:lnTo>
                    <a:pt x="7296060" y="1168841"/>
                  </a:lnTo>
                  <a:lnTo>
                    <a:pt x="7307490" y="1168841"/>
                  </a:lnTo>
                  <a:lnTo>
                    <a:pt x="7318920" y="1168841"/>
                  </a:lnTo>
                  <a:lnTo>
                    <a:pt x="7330398" y="1168841"/>
                  </a:lnTo>
                  <a:lnTo>
                    <a:pt x="7341828" y="1168841"/>
                  </a:lnTo>
                  <a:lnTo>
                    <a:pt x="7353257" y="1168841"/>
                  </a:lnTo>
                  <a:lnTo>
                    <a:pt x="7364687" y="1168841"/>
                  </a:lnTo>
                  <a:lnTo>
                    <a:pt x="7376117" y="1168841"/>
                  </a:lnTo>
                  <a:lnTo>
                    <a:pt x="7387595" y="1168841"/>
                  </a:lnTo>
                  <a:lnTo>
                    <a:pt x="7399025" y="1168841"/>
                  </a:lnTo>
                  <a:lnTo>
                    <a:pt x="7410455" y="1168841"/>
                  </a:lnTo>
                  <a:lnTo>
                    <a:pt x="7421885" y="1168841"/>
                  </a:lnTo>
                  <a:lnTo>
                    <a:pt x="7433315" y="1168841"/>
                  </a:lnTo>
                  <a:lnTo>
                    <a:pt x="7444793" y="1168841"/>
                  </a:lnTo>
                  <a:lnTo>
                    <a:pt x="7456222" y="1168841"/>
                  </a:lnTo>
                  <a:lnTo>
                    <a:pt x="7467653" y="1168841"/>
                  </a:lnTo>
                  <a:lnTo>
                    <a:pt x="7479083" y="1168841"/>
                  </a:lnTo>
                  <a:lnTo>
                    <a:pt x="7490513" y="1168841"/>
                  </a:lnTo>
                  <a:lnTo>
                    <a:pt x="7501990" y="1168841"/>
                  </a:lnTo>
                  <a:lnTo>
                    <a:pt x="7513420" y="1168841"/>
                  </a:lnTo>
                  <a:lnTo>
                    <a:pt x="7524850" y="1168841"/>
                  </a:lnTo>
                  <a:lnTo>
                    <a:pt x="7536280" y="1168841"/>
                  </a:lnTo>
                  <a:lnTo>
                    <a:pt x="7547710" y="1168841"/>
                  </a:lnTo>
                  <a:lnTo>
                    <a:pt x="7559188" y="1168841"/>
                  </a:lnTo>
                  <a:lnTo>
                    <a:pt x="7570618" y="1168841"/>
                  </a:lnTo>
                  <a:lnTo>
                    <a:pt x="7582048" y="1168841"/>
                  </a:lnTo>
                  <a:lnTo>
                    <a:pt x="7593478" y="1168841"/>
                  </a:lnTo>
                  <a:lnTo>
                    <a:pt x="7604908" y="1168841"/>
                  </a:lnTo>
                  <a:lnTo>
                    <a:pt x="7616385" y="1168841"/>
                  </a:lnTo>
                  <a:lnTo>
                    <a:pt x="7627815" y="1168841"/>
                  </a:lnTo>
                  <a:lnTo>
                    <a:pt x="7639246" y="1168841"/>
                  </a:lnTo>
                  <a:lnTo>
                    <a:pt x="7650676" y="1168841"/>
                  </a:lnTo>
                  <a:lnTo>
                    <a:pt x="7662106" y="1168841"/>
                  </a:lnTo>
                  <a:lnTo>
                    <a:pt x="7673583" y="1168841"/>
                  </a:lnTo>
                  <a:lnTo>
                    <a:pt x="7685013" y="1168841"/>
                  </a:lnTo>
                  <a:lnTo>
                    <a:pt x="7696443" y="1168841"/>
                  </a:lnTo>
                  <a:lnTo>
                    <a:pt x="7707873" y="1168841"/>
                  </a:lnTo>
                  <a:lnTo>
                    <a:pt x="7719303" y="1168841"/>
                  </a:lnTo>
                  <a:lnTo>
                    <a:pt x="7730733" y="1168841"/>
                  </a:lnTo>
                  <a:lnTo>
                    <a:pt x="7742211" y="1168841"/>
                  </a:lnTo>
                  <a:lnTo>
                    <a:pt x="7753641" y="1168841"/>
                  </a:lnTo>
                  <a:lnTo>
                    <a:pt x="7765071" y="1168841"/>
                  </a:lnTo>
                  <a:lnTo>
                    <a:pt x="7776501" y="1168841"/>
                  </a:lnTo>
                  <a:lnTo>
                    <a:pt x="7787931" y="1168841"/>
                  </a:lnTo>
                  <a:lnTo>
                    <a:pt x="7799408" y="1168841"/>
                  </a:lnTo>
                  <a:lnTo>
                    <a:pt x="7810839" y="1168841"/>
                  </a:lnTo>
                  <a:lnTo>
                    <a:pt x="7822268" y="1168841"/>
                  </a:lnTo>
                  <a:lnTo>
                    <a:pt x="7833698" y="1168841"/>
                  </a:lnTo>
                  <a:lnTo>
                    <a:pt x="7845128" y="1168841"/>
                  </a:lnTo>
                  <a:lnTo>
                    <a:pt x="7856606" y="1168841"/>
                  </a:lnTo>
                  <a:lnTo>
                    <a:pt x="7868036" y="1168841"/>
                  </a:lnTo>
                  <a:lnTo>
                    <a:pt x="7879466" y="1168841"/>
                  </a:lnTo>
                  <a:lnTo>
                    <a:pt x="7890896" y="1168841"/>
                  </a:lnTo>
                  <a:lnTo>
                    <a:pt x="7902326" y="1168841"/>
                  </a:lnTo>
                  <a:lnTo>
                    <a:pt x="7913804" y="1168841"/>
                  </a:lnTo>
                  <a:lnTo>
                    <a:pt x="7925234" y="1168841"/>
                  </a:lnTo>
                  <a:lnTo>
                    <a:pt x="7936663" y="1168841"/>
                  </a:lnTo>
                  <a:lnTo>
                    <a:pt x="7948094" y="1168841"/>
                  </a:lnTo>
                  <a:lnTo>
                    <a:pt x="7959524" y="1168841"/>
                  </a:lnTo>
                  <a:lnTo>
                    <a:pt x="7971001" y="1168841"/>
                  </a:lnTo>
                  <a:lnTo>
                    <a:pt x="7982431" y="1168841"/>
                  </a:lnTo>
                  <a:lnTo>
                    <a:pt x="7993861" y="1168841"/>
                  </a:lnTo>
                  <a:lnTo>
                    <a:pt x="8005291" y="1168841"/>
                  </a:lnTo>
                  <a:lnTo>
                    <a:pt x="8016721" y="1168841"/>
                  </a:lnTo>
                  <a:lnTo>
                    <a:pt x="8028199" y="1168841"/>
                  </a:lnTo>
                  <a:lnTo>
                    <a:pt x="8039629" y="1168841"/>
                  </a:lnTo>
                  <a:lnTo>
                    <a:pt x="8051059" y="1168841"/>
                  </a:lnTo>
                  <a:lnTo>
                    <a:pt x="8062489" y="1168841"/>
                  </a:lnTo>
                  <a:lnTo>
                    <a:pt x="8073919" y="1168841"/>
                  </a:lnTo>
                  <a:lnTo>
                    <a:pt x="8085396" y="1168841"/>
                  </a:lnTo>
                  <a:lnTo>
                    <a:pt x="8096826" y="1168841"/>
                  </a:lnTo>
                  <a:lnTo>
                    <a:pt x="8108256" y="1168841"/>
                  </a:lnTo>
                  <a:lnTo>
                    <a:pt x="8119687" y="1168841"/>
                  </a:lnTo>
                  <a:lnTo>
                    <a:pt x="8131117" y="1168841"/>
                  </a:lnTo>
                  <a:lnTo>
                    <a:pt x="8142594" y="1168841"/>
                  </a:lnTo>
                  <a:lnTo>
                    <a:pt x="8154024" y="1168841"/>
                  </a:lnTo>
                  <a:lnTo>
                    <a:pt x="8165454" y="1168841"/>
                  </a:lnTo>
                  <a:lnTo>
                    <a:pt x="8176884" y="1168841"/>
                  </a:lnTo>
                  <a:lnTo>
                    <a:pt x="8188314" y="1168841"/>
                  </a:lnTo>
                  <a:lnTo>
                    <a:pt x="8199792" y="1168841"/>
                  </a:lnTo>
                  <a:lnTo>
                    <a:pt x="8211222" y="1168841"/>
                  </a:lnTo>
                  <a:lnTo>
                    <a:pt x="8222652" y="1168841"/>
                  </a:lnTo>
                  <a:lnTo>
                    <a:pt x="8234082" y="1168841"/>
                  </a:lnTo>
                  <a:lnTo>
                    <a:pt x="8245512" y="1168841"/>
                  </a:lnTo>
                  <a:lnTo>
                    <a:pt x="8256989" y="1168841"/>
                  </a:lnTo>
                  <a:lnTo>
                    <a:pt x="8268419" y="1168841"/>
                  </a:lnTo>
                  <a:lnTo>
                    <a:pt x="8279850" y="1168841"/>
                  </a:lnTo>
                  <a:lnTo>
                    <a:pt x="8291280" y="1168841"/>
                  </a:lnTo>
                  <a:lnTo>
                    <a:pt x="8302709" y="1168841"/>
                  </a:lnTo>
                  <a:lnTo>
                    <a:pt x="8314187" y="1168841"/>
                  </a:lnTo>
                  <a:lnTo>
                    <a:pt x="8325617" y="1168841"/>
                  </a:lnTo>
                  <a:lnTo>
                    <a:pt x="8337047" y="1168841"/>
                  </a:lnTo>
                  <a:lnTo>
                    <a:pt x="8348477" y="1168841"/>
                  </a:lnTo>
                  <a:lnTo>
                    <a:pt x="8359907" y="1168841"/>
                  </a:lnTo>
                  <a:lnTo>
                    <a:pt x="8371385" y="1168841"/>
                  </a:lnTo>
                  <a:lnTo>
                    <a:pt x="8382815" y="1168841"/>
                  </a:lnTo>
                  <a:lnTo>
                    <a:pt x="8394245" y="1168841"/>
                  </a:lnTo>
                  <a:lnTo>
                    <a:pt x="8405674" y="1168841"/>
                  </a:lnTo>
                  <a:lnTo>
                    <a:pt x="8417104" y="1168841"/>
                  </a:lnTo>
                  <a:lnTo>
                    <a:pt x="8428582" y="1168841"/>
                  </a:lnTo>
                  <a:lnTo>
                    <a:pt x="8440012" y="1168841"/>
                  </a:lnTo>
                  <a:lnTo>
                    <a:pt x="8451442" y="1168841"/>
                  </a:lnTo>
                  <a:lnTo>
                    <a:pt x="8462872" y="1168841"/>
                  </a:lnTo>
                  <a:lnTo>
                    <a:pt x="8474302" y="1168841"/>
                  </a:lnTo>
                  <a:lnTo>
                    <a:pt x="8485780" y="1168841"/>
                  </a:lnTo>
                  <a:lnTo>
                    <a:pt x="8497210" y="1168841"/>
                  </a:lnTo>
                  <a:lnTo>
                    <a:pt x="8508640" y="1168841"/>
                  </a:lnTo>
                  <a:lnTo>
                    <a:pt x="8520069" y="1168841"/>
                  </a:lnTo>
                  <a:lnTo>
                    <a:pt x="8531500" y="1168841"/>
                  </a:lnTo>
                  <a:lnTo>
                    <a:pt x="8542977" y="1168841"/>
                  </a:lnTo>
                  <a:lnTo>
                    <a:pt x="8554407" y="1168841"/>
                  </a:lnTo>
                  <a:lnTo>
                    <a:pt x="8565837" y="1168841"/>
                  </a:lnTo>
                  <a:lnTo>
                    <a:pt x="8577267" y="1168841"/>
                  </a:lnTo>
                  <a:lnTo>
                    <a:pt x="8588697" y="1168841"/>
                  </a:lnTo>
                  <a:lnTo>
                    <a:pt x="8600175" y="1168841"/>
                  </a:lnTo>
                  <a:lnTo>
                    <a:pt x="8611605" y="1168841"/>
                  </a:lnTo>
                  <a:lnTo>
                    <a:pt x="8623035" y="1168841"/>
                  </a:lnTo>
                  <a:lnTo>
                    <a:pt x="8634465" y="1168841"/>
                  </a:lnTo>
                  <a:lnTo>
                    <a:pt x="8645895" y="1168841"/>
                  </a:lnTo>
                  <a:lnTo>
                    <a:pt x="8657373" y="1168841"/>
                  </a:lnTo>
                  <a:lnTo>
                    <a:pt x="8668802" y="1168841"/>
                  </a:lnTo>
                  <a:lnTo>
                    <a:pt x="8680232" y="1168841"/>
                  </a:lnTo>
                  <a:lnTo>
                    <a:pt x="8691662" y="1168841"/>
                  </a:lnTo>
                  <a:lnTo>
                    <a:pt x="8703093" y="1168841"/>
                  </a:lnTo>
                  <a:lnTo>
                    <a:pt x="8714570" y="1168841"/>
                  </a:lnTo>
                  <a:lnTo>
                    <a:pt x="8726000" y="1168841"/>
                  </a:lnTo>
                  <a:lnTo>
                    <a:pt x="8737430" y="1168841"/>
                  </a:lnTo>
                  <a:lnTo>
                    <a:pt x="8748860" y="1168841"/>
                  </a:lnTo>
                  <a:lnTo>
                    <a:pt x="8760290" y="1168841"/>
                  </a:lnTo>
                  <a:lnTo>
                    <a:pt x="8771768" y="1168841"/>
                  </a:lnTo>
                  <a:lnTo>
                    <a:pt x="8783198" y="1168841"/>
                  </a:lnTo>
                  <a:lnTo>
                    <a:pt x="8794628" y="1168841"/>
                  </a:lnTo>
                  <a:lnTo>
                    <a:pt x="8806058" y="1168841"/>
                  </a:lnTo>
                  <a:lnTo>
                    <a:pt x="8817488" y="1168841"/>
                  </a:lnTo>
                  <a:lnTo>
                    <a:pt x="8828918" y="1168841"/>
                  </a:lnTo>
                  <a:lnTo>
                    <a:pt x="8840395" y="371084"/>
                  </a:lnTo>
                  <a:lnTo>
                    <a:pt x="8851825" y="151743"/>
                  </a:lnTo>
                  <a:lnTo>
                    <a:pt x="8863256" y="335028"/>
                  </a:lnTo>
                  <a:lnTo>
                    <a:pt x="8874686" y="423667"/>
                  </a:lnTo>
                  <a:lnTo>
                    <a:pt x="8886115" y="510807"/>
                  </a:lnTo>
                  <a:lnTo>
                    <a:pt x="8897593" y="306486"/>
                  </a:lnTo>
                  <a:lnTo>
                    <a:pt x="8909022" y="57093"/>
                  </a:lnTo>
                  <a:lnTo>
                    <a:pt x="8920453" y="7515"/>
                  </a:lnTo>
                  <a:lnTo>
                    <a:pt x="8931883" y="141222"/>
                  </a:lnTo>
                  <a:lnTo>
                    <a:pt x="8943313" y="240382"/>
                  </a:lnTo>
                  <a:lnTo>
                    <a:pt x="8954791" y="366579"/>
                  </a:lnTo>
                  <a:lnTo>
                    <a:pt x="8966220" y="543858"/>
                  </a:lnTo>
                  <a:lnTo>
                    <a:pt x="8977651" y="602451"/>
                  </a:lnTo>
                  <a:lnTo>
                    <a:pt x="8989080" y="0"/>
                  </a:lnTo>
                  <a:lnTo>
                    <a:pt x="9000511" y="279440"/>
                  </a:lnTo>
                  <a:lnTo>
                    <a:pt x="9011988" y="668555"/>
                  </a:lnTo>
                  <a:lnTo>
                    <a:pt x="9023418" y="769210"/>
                  </a:lnTo>
                  <a:lnTo>
                    <a:pt x="9034849" y="637003"/>
                  </a:lnTo>
                  <a:lnTo>
                    <a:pt x="9046278" y="731653"/>
                  </a:lnTo>
                  <a:lnTo>
                    <a:pt x="9057709" y="623483"/>
                  </a:lnTo>
                  <a:lnTo>
                    <a:pt x="9069186" y="390615"/>
                  </a:lnTo>
                  <a:lnTo>
                    <a:pt x="9080615" y="410146"/>
                  </a:lnTo>
                  <a:lnTo>
                    <a:pt x="9092046" y="462729"/>
                  </a:lnTo>
                  <a:lnTo>
                    <a:pt x="9103476" y="1168841"/>
                  </a:lnTo>
                  <a:lnTo>
                    <a:pt x="9114906" y="1168841"/>
                  </a:lnTo>
                  <a:lnTo>
                    <a:pt x="9126384" y="1168841"/>
                  </a:lnTo>
                  <a:lnTo>
                    <a:pt x="9137813" y="1168841"/>
                  </a:lnTo>
                  <a:lnTo>
                    <a:pt x="9149244" y="1168841"/>
                  </a:lnTo>
                  <a:lnTo>
                    <a:pt x="9160673" y="1167341"/>
                  </a:lnTo>
                  <a:lnTo>
                    <a:pt x="9172104" y="1168841"/>
                  </a:lnTo>
                  <a:lnTo>
                    <a:pt x="9183581" y="1168841"/>
                  </a:lnTo>
                  <a:lnTo>
                    <a:pt x="9195011" y="1168841"/>
                  </a:lnTo>
                  <a:lnTo>
                    <a:pt x="9206442" y="1168841"/>
                  </a:lnTo>
                  <a:lnTo>
                    <a:pt x="9217871" y="1168841"/>
                  </a:lnTo>
                  <a:lnTo>
                    <a:pt x="9229301" y="1168841"/>
                  </a:lnTo>
                  <a:lnTo>
                    <a:pt x="9240779" y="1168841"/>
                  </a:lnTo>
                  <a:lnTo>
                    <a:pt x="9252209" y="1168841"/>
                  </a:lnTo>
                  <a:lnTo>
                    <a:pt x="9263639" y="1168841"/>
                  </a:lnTo>
                  <a:lnTo>
                    <a:pt x="9275069" y="1168841"/>
                  </a:lnTo>
                  <a:lnTo>
                    <a:pt x="9286498" y="1168841"/>
                  </a:lnTo>
                  <a:lnTo>
                    <a:pt x="9297977" y="1168841"/>
                  </a:lnTo>
                  <a:lnTo>
                    <a:pt x="9309406" y="1168841"/>
                  </a:lnTo>
                  <a:lnTo>
                    <a:pt x="9320837" y="1168841"/>
                  </a:lnTo>
                  <a:lnTo>
                    <a:pt x="9332266" y="1168841"/>
                  </a:lnTo>
                  <a:lnTo>
                    <a:pt x="9343696" y="1168841"/>
                  </a:lnTo>
                  <a:lnTo>
                    <a:pt x="9355174" y="1168841"/>
                  </a:lnTo>
                  <a:lnTo>
                    <a:pt x="9366604" y="1168841"/>
                  </a:lnTo>
                  <a:lnTo>
                    <a:pt x="9378035" y="1168841"/>
                  </a:lnTo>
                  <a:lnTo>
                    <a:pt x="9389464" y="1168841"/>
                  </a:lnTo>
                  <a:lnTo>
                    <a:pt x="9400894" y="1168841"/>
                  </a:lnTo>
                  <a:lnTo>
                    <a:pt x="9412372" y="1168841"/>
                  </a:lnTo>
                  <a:lnTo>
                    <a:pt x="9423802" y="1168841"/>
                  </a:lnTo>
                  <a:lnTo>
                    <a:pt x="9435232" y="1168841"/>
                  </a:lnTo>
                  <a:lnTo>
                    <a:pt x="9446662" y="1168841"/>
                  </a:lnTo>
                  <a:lnTo>
                    <a:pt x="9458091" y="1168841"/>
                  </a:lnTo>
                  <a:lnTo>
                    <a:pt x="9469570" y="1168841"/>
                  </a:lnTo>
                  <a:lnTo>
                    <a:pt x="9480999" y="1168841"/>
                  </a:lnTo>
                  <a:lnTo>
                    <a:pt x="9492429" y="1168841"/>
                  </a:lnTo>
                  <a:lnTo>
                    <a:pt x="9503859" y="1168841"/>
                  </a:lnTo>
                  <a:lnTo>
                    <a:pt x="9515289" y="1168841"/>
                  </a:lnTo>
                  <a:lnTo>
                    <a:pt x="9526767" y="1168841"/>
                  </a:lnTo>
                  <a:lnTo>
                    <a:pt x="9538197" y="1168841"/>
                  </a:lnTo>
                  <a:lnTo>
                    <a:pt x="9549626" y="1168841"/>
                  </a:lnTo>
                  <a:lnTo>
                    <a:pt x="9561057" y="1168841"/>
                  </a:lnTo>
                  <a:lnTo>
                    <a:pt x="9572487" y="1168841"/>
                  </a:lnTo>
                  <a:lnTo>
                    <a:pt x="9583965" y="1168841"/>
                  </a:lnTo>
                  <a:lnTo>
                    <a:pt x="9595395" y="1168841"/>
                  </a:lnTo>
                  <a:lnTo>
                    <a:pt x="9606824" y="1168841"/>
                  </a:lnTo>
                  <a:lnTo>
                    <a:pt x="9618255" y="1168841"/>
                  </a:lnTo>
                  <a:lnTo>
                    <a:pt x="9629684" y="1168841"/>
                  </a:lnTo>
                  <a:lnTo>
                    <a:pt x="9641163" y="1168841"/>
                  </a:lnTo>
                  <a:lnTo>
                    <a:pt x="9652592" y="1168841"/>
                  </a:lnTo>
                  <a:lnTo>
                    <a:pt x="9664022" y="1168841"/>
                  </a:lnTo>
                  <a:lnTo>
                    <a:pt x="9675452" y="1168841"/>
                  </a:lnTo>
                  <a:lnTo>
                    <a:pt x="9686882" y="1168841"/>
                  </a:lnTo>
                  <a:lnTo>
                    <a:pt x="9698360" y="1168841"/>
                  </a:lnTo>
                  <a:lnTo>
                    <a:pt x="9709790" y="1168841"/>
                  </a:lnTo>
                  <a:lnTo>
                    <a:pt x="9721219" y="1168841"/>
                  </a:lnTo>
                  <a:lnTo>
                    <a:pt x="9732650" y="1168841"/>
                  </a:lnTo>
                  <a:lnTo>
                    <a:pt x="9744080" y="1168841"/>
                  </a:lnTo>
                  <a:lnTo>
                    <a:pt x="9755557" y="1168841"/>
                  </a:lnTo>
                  <a:lnTo>
                    <a:pt x="9766988" y="1168841"/>
                  </a:lnTo>
                  <a:lnTo>
                    <a:pt x="9778417" y="1168841"/>
                  </a:lnTo>
                  <a:lnTo>
                    <a:pt x="9789848" y="1168841"/>
                  </a:lnTo>
                  <a:lnTo>
                    <a:pt x="9801277" y="1168841"/>
                  </a:lnTo>
                  <a:lnTo>
                    <a:pt x="9812755" y="1168841"/>
                  </a:lnTo>
                  <a:lnTo>
                    <a:pt x="9824185" y="1168841"/>
                  </a:lnTo>
                  <a:lnTo>
                    <a:pt x="9835615" y="1168841"/>
                  </a:lnTo>
                  <a:lnTo>
                    <a:pt x="9847045" y="1168841"/>
                  </a:lnTo>
                  <a:lnTo>
                    <a:pt x="9858475" y="1168841"/>
                  </a:lnTo>
                  <a:lnTo>
                    <a:pt x="9869952" y="1168841"/>
                  </a:lnTo>
                  <a:lnTo>
                    <a:pt x="9881383" y="1168841"/>
                  </a:lnTo>
                  <a:lnTo>
                    <a:pt x="9892812" y="1168841"/>
                  </a:lnTo>
                  <a:lnTo>
                    <a:pt x="9904243" y="1168841"/>
                  </a:lnTo>
                  <a:lnTo>
                    <a:pt x="9915673" y="1168841"/>
                  </a:lnTo>
                  <a:lnTo>
                    <a:pt x="9927102" y="1168841"/>
                  </a:lnTo>
                  <a:lnTo>
                    <a:pt x="9938581" y="1168841"/>
                  </a:lnTo>
                  <a:lnTo>
                    <a:pt x="9950010" y="1168841"/>
                  </a:lnTo>
                  <a:lnTo>
                    <a:pt x="9961441" y="1168841"/>
                  </a:lnTo>
                  <a:lnTo>
                    <a:pt x="9972870" y="1168841"/>
                  </a:lnTo>
                  <a:lnTo>
                    <a:pt x="9984300" y="1168841"/>
                  </a:lnTo>
                  <a:lnTo>
                    <a:pt x="9995778" y="1168841"/>
                  </a:lnTo>
                  <a:lnTo>
                    <a:pt x="10007208" y="1168841"/>
                  </a:lnTo>
                  <a:lnTo>
                    <a:pt x="10018638" y="1168841"/>
                  </a:lnTo>
                  <a:lnTo>
                    <a:pt x="10030068" y="1168841"/>
                  </a:lnTo>
                  <a:lnTo>
                    <a:pt x="10041498" y="1168841"/>
                  </a:lnTo>
                  <a:lnTo>
                    <a:pt x="10052976" y="1168841"/>
                  </a:lnTo>
                  <a:lnTo>
                    <a:pt x="10064405" y="1168841"/>
                  </a:lnTo>
                  <a:lnTo>
                    <a:pt x="10075835" y="1168841"/>
                  </a:lnTo>
                  <a:lnTo>
                    <a:pt x="10087266" y="1168841"/>
                  </a:lnTo>
                  <a:lnTo>
                    <a:pt x="10098695" y="1168841"/>
                  </a:lnTo>
                  <a:lnTo>
                    <a:pt x="10110174" y="1168841"/>
                  </a:lnTo>
                  <a:lnTo>
                    <a:pt x="10121603" y="1168841"/>
                  </a:lnTo>
                  <a:lnTo>
                    <a:pt x="10133033" y="1168841"/>
                  </a:lnTo>
                  <a:lnTo>
                    <a:pt x="10144463" y="1168841"/>
                  </a:lnTo>
                  <a:lnTo>
                    <a:pt x="10155893" y="1168841"/>
                  </a:lnTo>
                  <a:lnTo>
                    <a:pt x="10167371" y="1168841"/>
                  </a:lnTo>
                  <a:lnTo>
                    <a:pt x="10178801" y="1168841"/>
                  </a:lnTo>
                  <a:lnTo>
                    <a:pt x="10190230" y="1168841"/>
                  </a:lnTo>
                  <a:lnTo>
                    <a:pt x="10201661" y="1168841"/>
                  </a:lnTo>
                  <a:lnTo>
                    <a:pt x="10213091" y="1168841"/>
                  </a:lnTo>
                  <a:lnTo>
                    <a:pt x="10224569" y="1168841"/>
                  </a:lnTo>
                  <a:lnTo>
                    <a:pt x="10235998" y="1168841"/>
                  </a:lnTo>
                  <a:lnTo>
                    <a:pt x="10247428" y="1168841"/>
                  </a:lnTo>
                  <a:lnTo>
                    <a:pt x="10258859" y="1168841"/>
                  </a:lnTo>
                  <a:lnTo>
                    <a:pt x="10270288" y="1168841"/>
                  </a:lnTo>
                  <a:lnTo>
                    <a:pt x="10281767" y="1168841"/>
                  </a:lnTo>
                  <a:lnTo>
                    <a:pt x="10293196" y="1168841"/>
                  </a:lnTo>
                  <a:lnTo>
                    <a:pt x="10304626" y="1168841"/>
                  </a:lnTo>
                  <a:lnTo>
                    <a:pt x="10316056" y="1168841"/>
                  </a:lnTo>
                  <a:lnTo>
                    <a:pt x="10327486" y="1168841"/>
                  </a:lnTo>
                  <a:lnTo>
                    <a:pt x="10338963" y="1168841"/>
                  </a:lnTo>
                  <a:lnTo>
                    <a:pt x="10350394" y="1168841"/>
                  </a:lnTo>
                  <a:lnTo>
                    <a:pt x="10361823" y="1168841"/>
                  </a:lnTo>
                  <a:lnTo>
                    <a:pt x="10373254" y="1168841"/>
                  </a:lnTo>
                  <a:lnTo>
                    <a:pt x="10384684" y="1168841"/>
                  </a:lnTo>
                  <a:lnTo>
                    <a:pt x="10396161" y="1168841"/>
                  </a:lnTo>
                  <a:lnTo>
                    <a:pt x="10407591" y="1168841"/>
                  </a:lnTo>
                  <a:lnTo>
                    <a:pt x="10419021" y="1168841"/>
                  </a:lnTo>
                  <a:lnTo>
                    <a:pt x="10430452" y="1168841"/>
                  </a:lnTo>
                  <a:lnTo>
                    <a:pt x="10441881" y="1168841"/>
                  </a:lnTo>
                  <a:lnTo>
                    <a:pt x="10453358" y="1168841"/>
                  </a:lnTo>
                  <a:lnTo>
                    <a:pt x="10464789" y="1168841"/>
                  </a:lnTo>
                  <a:lnTo>
                    <a:pt x="10476219" y="1168841"/>
                  </a:lnTo>
                  <a:lnTo>
                    <a:pt x="10487649" y="1168841"/>
                  </a:lnTo>
                  <a:lnTo>
                    <a:pt x="10499079" y="1168841"/>
                  </a:lnTo>
                  <a:lnTo>
                    <a:pt x="10510556" y="1168841"/>
                  </a:lnTo>
                  <a:lnTo>
                    <a:pt x="10521987" y="1168841"/>
                  </a:lnTo>
                  <a:lnTo>
                    <a:pt x="10533416" y="1168841"/>
                  </a:lnTo>
                  <a:lnTo>
                    <a:pt x="10544847" y="1168841"/>
                  </a:lnTo>
                  <a:lnTo>
                    <a:pt x="10556277" y="1168841"/>
                  </a:lnTo>
                  <a:lnTo>
                    <a:pt x="10567754" y="1168841"/>
                  </a:lnTo>
                  <a:lnTo>
                    <a:pt x="10579184" y="1168841"/>
                  </a:lnTo>
                  <a:lnTo>
                    <a:pt x="10590614" y="1168841"/>
                  </a:lnTo>
                  <a:lnTo>
                    <a:pt x="10602045" y="1168841"/>
                  </a:lnTo>
                  <a:lnTo>
                    <a:pt x="10613474" y="1168841"/>
                  </a:lnTo>
                  <a:lnTo>
                    <a:pt x="10624951" y="1168841"/>
                  </a:lnTo>
                  <a:lnTo>
                    <a:pt x="10636382" y="1168841"/>
                  </a:lnTo>
                  <a:lnTo>
                    <a:pt x="10647812" y="1168841"/>
                  </a:lnTo>
                  <a:lnTo>
                    <a:pt x="10659241" y="1168841"/>
                  </a:lnTo>
                  <a:lnTo>
                    <a:pt x="10670672" y="1168841"/>
                  </a:lnTo>
                  <a:lnTo>
                    <a:pt x="10682149" y="1168841"/>
                  </a:lnTo>
                  <a:lnTo>
                    <a:pt x="10693580" y="1168841"/>
                  </a:lnTo>
                  <a:lnTo>
                    <a:pt x="10705009" y="1168841"/>
                  </a:lnTo>
                  <a:lnTo>
                    <a:pt x="10716439" y="1168841"/>
                  </a:lnTo>
                  <a:lnTo>
                    <a:pt x="10727870" y="1168841"/>
                  </a:lnTo>
                  <a:lnTo>
                    <a:pt x="10739347" y="1168841"/>
                  </a:lnTo>
                  <a:lnTo>
                    <a:pt x="10750778" y="1168841"/>
                  </a:lnTo>
                  <a:lnTo>
                    <a:pt x="10762207" y="1168841"/>
                  </a:lnTo>
                  <a:lnTo>
                    <a:pt x="10773637" y="1168841"/>
                  </a:lnTo>
                  <a:lnTo>
                    <a:pt x="10785067" y="1168841"/>
                  </a:lnTo>
                  <a:lnTo>
                    <a:pt x="10796544" y="1168841"/>
                  </a:lnTo>
                  <a:lnTo>
                    <a:pt x="10807975" y="1168841"/>
                  </a:lnTo>
                  <a:lnTo>
                    <a:pt x="10819405" y="1168841"/>
                  </a:lnTo>
                  <a:lnTo>
                    <a:pt x="10830834" y="1168841"/>
                  </a:lnTo>
                  <a:lnTo>
                    <a:pt x="10842265" y="1168841"/>
                  </a:lnTo>
                  <a:lnTo>
                    <a:pt x="10853742" y="1168841"/>
                  </a:lnTo>
                  <a:lnTo>
                    <a:pt x="10865173" y="1168841"/>
                  </a:lnTo>
                  <a:lnTo>
                    <a:pt x="10876602" y="1168841"/>
                  </a:lnTo>
                  <a:lnTo>
                    <a:pt x="10888032" y="1168841"/>
                  </a:lnTo>
                  <a:lnTo>
                    <a:pt x="10899463" y="1168841"/>
                  </a:lnTo>
                  <a:lnTo>
                    <a:pt x="10910892" y="1168841"/>
                  </a:lnTo>
                  <a:lnTo>
                    <a:pt x="10922369" y="1168841"/>
                  </a:lnTo>
                  <a:lnTo>
                    <a:pt x="10933800" y="1168841"/>
                  </a:lnTo>
                  <a:lnTo>
                    <a:pt x="10945230" y="1168841"/>
                  </a:lnTo>
                  <a:lnTo>
                    <a:pt x="10956660" y="1168841"/>
                  </a:lnTo>
                  <a:lnTo>
                    <a:pt x="10968090" y="1168841"/>
                  </a:lnTo>
                  <a:lnTo>
                    <a:pt x="10979567" y="1168841"/>
                  </a:lnTo>
                  <a:lnTo>
                    <a:pt x="10990998" y="1168841"/>
                  </a:lnTo>
                  <a:lnTo>
                    <a:pt x="11002427" y="1168841"/>
                  </a:lnTo>
                  <a:lnTo>
                    <a:pt x="11013858" y="1168841"/>
                  </a:lnTo>
                  <a:lnTo>
                    <a:pt x="11025287" y="1168841"/>
                  </a:lnTo>
                  <a:lnTo>
                    <a:pt x="11036765" y="1168841"/>
                  </a:lnTo>
                  <a:lnTo>
                    <a:pt x="11048195" y="1168841"/>
                  </a:lnTo>
                  <a:lnTo>
                    <a:pt x="11059625" y="1168841"/>
                  </a:lnTo>
                  <a:lnTo>
                    <a:pt x="11071056" y="1168841"/>
                  </a:lnTo>
                  <a:lnTo>
                    <a:pt x="11082485" y="1168841"/>
                  </a:lnTo>
                  <a:lnTo>
                    <a:pt x="11093962" y="1168841"/>
                  </a:lnTo>
                  <a:lnTo>
                    <a:pt x="11105393" y="1168841"/>
                  </a:lnTo>
                  <a:lnTo>
                    <a:pt x="11116823" y="1168841"/>
                  </a:lnTo>
                  <a:lnTo>
                    <a:pt x="11128253" y="1168841"/>
                  </a:lnTo>
                  <a:lnTo>
                    <a:pt x="11139683" y="1168841"/>
                  </a:lnTo>
                  <a:lnTo>
                    <a:pt x="11151160" y="1168841"/>
                  </a:lnTo>
                  <a:lnTo>
                    <a:pt x="11162591" y="1168841"/>
                  </a:lnTo>
                  <a:lnTo>
                    <a:pt x="11174020" y="1168841"/>
                  </a:lnTo>
                  <a:lnTo>
                    <a:pt x="11185451" y="1168841"/>
                  </a:lnTo>
                  <a:lnTo>
                    <a:pt x="11196881" y="1168841"/>
                  </a:lnTo>
                  <a:lnTo>
                    <a:pt x="11208358" y="1168841"/>
                  </a:lnTo>
                  <a:lnTo>
                    <a:pt x="11218359" y="116884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8" name="Freeform 137">
              <a:extLst>
                <a:ext uri="{FF2B5EF4-FFF2-40B4-BE49-F238E27FC236}">
                  <a16:creationId xmlns:a16="http://schemas.microsoft.com/office/drawing/2014/main" id="{307DDC22-49C6-0F4B-8D41-2AE6BEC02A06}"/>
                </a:ext>
              </a:extLst>
            </p:cNvPr>
            <p:cNvSpPr/>
            <p:nvPr/>
          </p:nvSpPr>
          <p:spPr>
            <a:xfrm>
              <a:off x="851149" y="5244412"/>
              <a:ext cx="11218359" cy="856349"/>
            </a:xfrm>
            <a:custGeom>
              <a:avLst/>
              <a:gdLst>
                <a:gd name="connsiteX0" fmla="*/ 0 w 11218359"/>
                <a:gd name="connsiteY0" fmla="*/ 856350 h 856349"/>
                <a:gd name="connsiteX1" fmla="*/ 9149 w 11218359"/>
                <a:gd name="connsiteY1" fmla="*/ 856350 h 856349"/>
                <a:gd name="connsiteX2" fmla="*/ 20588 w 11218359"/>
                <a:gd name="connsiteY2" fmla="*/ 856350 h 856349"/>
                <a:gd name="connsiteX3" fmla="*/ 32028 w 11218359"/>
                <a:gd name="connsiteY3" fmla="*/ 856350 h 856349"/>
                <a:gd name="connsiteX4" fmla="*/ 43467 w 11218359"/>
                <a:gd name="connsiteY4" fmla="*/ 856350 h 856349"/>
                <a:gd name="connsiteX5" fmla="*/ 54907 w 11218359"/>
                <a:gd name="connsiteY5" fmla="*/ 856350 h 856349"/>
                <a:gd name="connsiteX6" fmla="*/ 66346 w 11218359"/>
                <a:gd name="connsiteY6" fmla="*/ 856350 h 856349"/>
                <a:gd name="connsiteX7" fmla="*/ 77786 w 11218359"/>
                <a:gd name="connsiteY7" fmla="*/ 856350 h 856349"/>
                <a:gd name="connsiteX8" fmla="*/ 89225 w 11218359"/>
                <a:gd name="connsiteY8" fmla="*/ 856350 h 856349"/>
                <a:gd name="connsiteX9" fmla="*/ 100665 w 11218359"/>
                <a:gd name="connsiteY9" fmla="*/ 856350 h 856349"/>
                <a:gd name="connsiteX10" fmla="*/ 112104 w 11218359"/>
                <a:gd name="connsiteY10" fmla="*/ 856350 h 856349"/>
                <a:gd name="connsiteX11" fmla="*/ 123544 w 11218359"/>
                <a:gd name="connsiteY11" fmla="*/ 856350 h 856349"/>
                <a:gd name="connsiteX12" fmla="*/ 134979 w 11218359"/>
                <a:gd name="connsiteY12" fmla="*/ 856350 h 856349"/>
                <a:gd name="connsiteX13" fmla="*/ 146423 w 11218359"/>
                <a:gd name="connsiteY13" fmla="*/ 856350 h 856349"/>
                <a:gd name="connsiteX14" fmla="*/ 157858 w 11218359"/>
                <a:gd name="connsiteY14" fmla="*/ 856350 h 856349"/>
                <a:gd name="connsiteX15" fmla="*/ 169297 w 11218359"/>
                <a:gd name="connsiteY15" fmla="*/ 856350 h 856349"/>
                <a:gd name="connsiteX16" fmla="*/ 180737 w 11218359"/>
                <a:gd name="connsiteY16" fmla="*/ 856350 h 856349"/>
                <a:gd name="connsiteX17" fmla="*/ 192176 w 11218359"/>
                <a:gd name="connsiteY17" fmla="*/ 856350 h 856349"/>
                <a:gd name="connsiteX18" fmla="*/ 203616 w 11218359"/>
                <a:gd name="connsiteY18" fmla="*/ 856350 h 856349"/>
                <a:gd name="connsiteX19" fmla="*/ 215055 w 11218359"/>
                <a:gd name="connsiteY19" fmla="*/ 856350 h 856349"/>
                <a:gd name="connsiteX20" fmla="*/ 226495 w 11218359"/>
                <a:gd name="connsiteY20" fmla="*/ 856350 h 856349"/>
                <a:gd name="connsiteX21" fmla="*/ 237935 w 11218359"/>
                <a:gd name="connsiteY21" fmla="*/ 856350 h 856349"/>
                <a:gd name="connsiteX22" fmla="*/ 249374 w 11218359"/>
                <a:gd name="connsiteY22" fmla="*/ 856350 h 856349"/>
                <a:gd name="connsiteX23" fmla="*/ 260814 w 11218359"/>
                <a:gd name="connsiteY23" fmla="*/ 856350 h 856349"/>
                <a:gd name="connsiteX24" fmla="*/ 272253 w 11218359"/>
                <a:gd name="connsiteY24" fmla="*/ 856350 h 856349"/>
                <a:gd name="connsiteX25" fmla="*/ 283693 w 11218359"/>
                <a:gd name="connsiteY25" fmla="*/ 856350 h 856349"/>
                <a:gd name="connsiteX26" fmla="*/ 295132 w 11218359"/>
                <a:gd name="connsiteY26" fmla="*/ 856350 h 856349"/>
                <a:gd name="connsiteX27" fmla="*/ 306572 w 11218359"/>
                <a:gd name="connsiteY27" fmla="*/ 856350 h 856349"/>
                <a:gd name="connsiteX28" fmla="*/ 318011 w 11218359"/>
                <a:gd name="connsiteY28" fmla="*/ 856350 h 856349"/>
                <a:gd name="connsiteX29" fmla="*/ 329451 w 11218359"/>
                <a:gd name="connsiteY29" fmla="*/ 856350 h 856349"/>
                <a:gd name="connsiteX30" fmla="*/ 340890 w 11218359"/>
                <a:gd name="connsiteY30" fmla="*/ 856350 h 856349"/>
                <a:gd name="connsiteX31" fmla="*/ 352330 w 11218359"/>
                <a:gd name="connsiteY31" fmla="*/ 856350 h 856349"/>
                <a:gd name="connsiteX32" fmla="*/ 363769 w 11218359"/>
                <a:gd name="connsiteY32" fmla="*/ 856350 h 856349"/>
                <a:gd name="connsiteX33" fmla="*/ 375209 w 11218359"/>
                <a:gd name="connsiteY33" fmla="*/ 856350 h 856349"/>
                <a:gd name="connsiteX34" fmla="*/ 386648 w 11218359"/>
                <a:gd name="connsiteY34" fmla="*/ 856350 h 856349"/>
                <a:gd name="connsiteX35" fmla="*/ 398088 w 11218359"/>
                <a:gd name="connsiteY35" fmla="*/ 856350 h 856349"/>
                <a:gd name="connsiteX36" fmla="*/ 409527 w 11218359"/>
                <a:gd name="connsiteY36" fmla="*/ 856350 h 856349"/>
                <a:gd name="connsiteX37" fmla="*/ 420967 w 11218359"/>
                <a:gd name="connsiteY37" fmla="*/ 856350 h 856349"/>
                <a:gd name="connsiteX38" fmla="*/ 432406 w 11218359"/>
                <a:gd name="connsiteY38" fmla="*/ 856350 h 856349"/>
                <a:gd name="connsiteX39" fmla="*/ 443846 w 11218359"/>
                <a:gd name="connsiteY39" fmla="*/ 856350 h 856349"/>
                <a:gd name="connsiteX40" fmla="*/ 455285 w 11218359"/>
                <a:gd name="connsiteY40" fmla="*/ 856350 h 856349"/>
                <a:gd name="connsiteX41" fmla="*/ 466725 w 11218359"/>
                <a:gd name="connsiteY41" fmla="*/ 856350 h 856349"/>
                <a:gd name="connsiteX42" fmla="*/ 478165 w 11218359"/>
                <a:gd name="connsiteY42" fmla="*/ 856350 h 856349"/>
                <a:gd name="connsiteX43" fmla="*/ 489604 w 11218359"/>
                <a:gd name="connsiteY43" fmla="*/ 856350 h 856349"/>
                <a:gd name="connsiteX44" fmla="*/ 501044 w 11218359"/>
                <a:gd name="connsiteY44" fmla="*/ 856350 h 856349"/>
                <a:gd name="connsiteX45" fmla="*/ 512483 w 11218359"/>
                <a:gd name="connsiteY45" fmla="*/ 856350 h 856349"/>
                <a:gd name="connsiteX46" fmla="*/ 523923 w 11218359"/>
                <a:gd name="connsiteY46" fmla="*/ 856350 h 856349"/>
                <a:gd name="connsiteX47" fmla="*/ 535362 w 11218359"/>
                <a:gd name="connsiteY47" fmla="*/ 856350 h 856349"/>
                <a:gd name="connsiteX48" fmla="*/ 546802 w 11218359"/>
                <a:gd name="connsiteY48" fmla="*/ 856350 h 856349"/>
                <a:gd name="connsiteX49" fmla="*/ 558241 w 11218359"/>
                <a:gd name="connsiteY49" fmla="*/ 856350 h 856349"/>
                <a:gd name="connsiteX50" fmla="*/ 569681 w 11218359"/>
                <a:gd name="connsiteY50" fmla="*/ 856350 h 856349"/>
                <a:gd name="connsiteX51" fmla="*/ 581120 w 11218359"/>
                <a:gd name="connsiteY51" fmla="*/ 856350 h 856349"/>
                <a:gd name="connsiteX52" fmla="*/ 592560 w 11218359"/>
                <a:gd name="connsiteY52" fmla="*/ 856350 h 856349"/>
                <a:gd name="connsiteX53" fmla="*/ 603999 w 11218359"/>
                <a:gd name="connsiteY53" fmla="*/ 856350 h 856349"/>
                <a:gd name="connsiteX54" fmla="*/ 615439 w 11218359"/>
                <a:gd name="connsiteY54" fmla="*/ 856350 h 856349"/>
                <a:gd name="connsiteX55" fmla="*/ 626878 w 11218359"/>
                <a:gd name="connsiteY55" fmla="*/ 856350 h 856349"/>
                <a:gd name="connsiteX56" fmla="*/ 638318 w 11218359"/>
                <a:gd name="connsiteY56" fmla="*/ 856350 h 856349"/>
                <a:gd name="connsiteX57" fmla="*/ 649757 w 11218359"/>
                <a:gd name="connsiteY57" fmla="*/ 856350 h 856349"/>
                <a:gd name="connsiteX58" fmla="*/ 661192 w 11218359"/>
                <a:gd name="connsiteY58" fmla="*/ 856350 h 856349"/>
                <a:gd name="connsiteX59" fmla="*/ 672632 w 11218359"/>
                <a:gd name="connsiteY59" fmla="*/ 856350 h 856349"/>
                <a:gd name="connsiteX60" fmla="*/ 684071 w 11218359"/>
                <a:gd name="connsiteY60" fmla="*/ 856350 h 856349"/>
                <a:gd name="connsiteX61" fmla="*/ 695511 w 11218359"/>
                <a:gd name="connsiteY61" fmla="*/ 856350 h 856349"/>
                <a:gd name="connsiteX62" fmla="*/ 706950 w 11218359"/>
                <a:gd name="connsiteY62" fmla="*/ 856350 h 856349"/>
                <a:gd name="connsiteX63" fmla="*/ 718390 w 11218359"/>
                <a:gd name="connsiteY63" fmla="*/ 856350 h 856349"/>
                <a:gd name="connsiteX64" fmla="*/ 729829 w 11218359"/>
                <a:gd name="connsiteY64" fmla="*/ 856350 h 856349"/>
                <a:gd name="connsiteX65" fmla="*/ 741269 w 11218359"/>
                <a:gd name="connsiteY65" fmla="*/ 856350 h 856349"/>
                <a:gd name="connsiteX66" fmla="*/ 752708 w 11218359"/>
                <a:gd name="connsiteY66" fmla="*/ 856350 h 856349"/>
                <a:gd name="connsiteX67" fmla="*/ 764148 w 11218359"/>
                <a:gd name="connsiteY67" fmla="*/ 856350 h 856349"/>
                <a:gd name="connsiteX68" fmla="*/ 775587 w 11218359"/>
                <a:gd name="connsiteY68" fmla="*/ 856350 h 856349"/>
                <a:gd name="connsiteX69" fmla="*/ 787027 w 11218359"/>
                <a:gd name="connsiteY69" fmla="*/ 856350 h 856349"/>
                <a:gd name="connsiteX70" fmla="*/ 798467 w 11218359"/>
                <a:gd name="connsiteY70" fmla="*/ 856350 h 856349"/>
                <a:gd name="connsiteX71" fmla="*/ 809906 w 11218359"/>
                <a:gd name="connsiteY71" fmla="*/ 856350 h 856349"/>
                <a:gd name="connsiteX72" fmla="*/ 821346 w 11218359"/>
                <a:gd name="connsiteY72" fmla="*/ 856350 h 856349"/>
                <a:gd name="connsiteX73" fmla="*/ 832785 w 11218359"/>
                <a:gd name="connsiteY73" fmla="*/ 856350 h 856349"/>
                <a:gd name="connsiteX74" fmla="*/ 844225 w 11218359"/>
                <a:gd name="connsiteY74" fmla="*/ 856350 h 856349"/>
                <a:gd name="connsiteX75" fmla="*/ 855664 w 11218359"/>
                <a:gd name="connsiteY75" fmla="*/ 856350 h 856349"/>
                <a:gd name="connsiteX76" fmla="*/ 867104 w 11218359"/>
                <a:gd name="connsiteY76" fmla="*/ 856350 h 856349"/>
                <a:gd name="connsiteX77" fmla="*/ 878543 w 11218359"/>
                <a:gd name="connsiteY77" fmla="*/ 856350 h 856349"/>
                <a:gd name="connsiteX78" fmla="*/ 889983 w 11218359"/>
                <a:gd name="connsiteY78" fmla="*/ 856350 h 856349"/>
                <a:gd name="connsiteX79" fmla="*/ 901422 w 11218359"/>
                <a:gd name="connsiteY79" fmla="*/ 856350 h 856349"/>
                <a:gd name="connsiteX80" fmla="*/ 912862 w 11218359"/>
                <a:gd name="connsiteY80" fmla="*/ 856350 h 856349"/>
                <a:gd name="connsiteX81" fmla="*/ 924301 w 11218359"/>
                <a:gd name="connsiteY81" fmla="*/ 856350 h 856349"/>
                <a:gd name="connsiteX82" fmla="*/ 935741 w 11218359"/>
                <a:gd name="connsiteY82" fmla="*/ 856350 h 856349"/>
                <a:gd name="connsiteX83" fmla="*/ 947180 w 11218359"/>
                <a:gd name="connsiteY83" fmla="*/ 856350 h 856349"/>
                <a:gd name="connsiteX84" fmla="*/ 958620 w 11218359"/>
                <a:gd name="connsiteY84" fmla="*/ 856350 h 856349"/>
                <a:gd name="connsiteX85" fmla="*/ 970059 w 11218359"/>
                <a:gd name="connsiteY85" fmla="*/ 856350 h 856349"/>
                <a:gd name="connsiteX86" fmla="*/ 981499 w 11218359"/>
                <a:gd name="connsiteY86" fmla="*/ 856350 h 856349"/>
                <a:gd name="connsiteX87" fmla="*/ 992938 w 11218359"/>
                <a:gd name="connsiteY87" fmla="*/ 856350 h 856349"/>
                <a:gd name="connsiteX88" fmla="*/ 1004378 w 11218359"/>
                <a:gd name="connsiteY88" fmla="*/ 856350 h 856349"/>
                <a:gd name="connsiteX89" fmla="*/ 1015818 w 11218359"/>
                <a:gd name="connsiteY89" fmla="*/ 856350 h 856349"/>
                <a:gd name="connsiteX90" fmla="*/ 1027257 w 11218359"/>
                <a:gd name="connsiteY90" fmla="*/ 856350 h 856349"/>
                <a:gd name="connsiteX91" fmla="*/ 1038697 w 11218359"/>
                <a:gd name="connsiteY91" fmla="*/ 856350 h 856349"/>
                <a:gd name="connsiteX92" fmla="*/ 1050136 w 11218359"/>
                <a:gd name="connsiteY92" fmla="*/ 856350 h 856349"/>
                <a:gd name="connsiteX93" fmla="*/ 1061576 w 11218359"/>
                <a:gd name="connsiteY93" fmla="*/ 856350 h 856349"/>
                <a:gd name="connsiteX94" fmla="*/ 1073015 w 11218359"/>
                <a:gd name="connsiteY94" fmla="*/ 856350 h 856349"/>
                <a:gd name="connsiteX95" fmla="*/ 1084455 w 11218359"/>
                <a:gd name="connsiteY95" fmla="*/ 856350 h 856349"/>
                <a:gd name="connsiteX96" fmla="*/ 1095894 w 11218359"/>
                <a:gd name="connsiteY96" fmla="*/ 856350 h 856349"/>
                <a:gd name="connsiteX97" fmla="*/ 1107334 w 11218359"/>
                <a:gd name="connsiteY97" fmla="*/ 856350 h 856349"/>
                <a:gd name="connsiteX98" fmla="*/ 1118773 w 11218359"/>
                <a:gd name="connsiteY98" fmla="*/ 856350 h 856349"/>
                <a:gd name="connsiteX99" fmla="*/ 1130213 w 11218359"/>
                <a:gd name="connsiteY99" fmla="*/ 856350 h 856349"/>
                <a:gd name="connsiteX100" fmla="*/ 1141652 w 11218359"/>
                <a:gd name="connsiteY100" fmla="*/ 856350 h 856349"/>
                <a:gd name="connsiteX101" fmla="*/ 1153092 w 11218359"/>
                <a:gd name="connsiteY101" fmla="*/ 856350 h 856349"/>
                <a:gd name="connsiteX102" fmla="*/ 1164531 w 11218359"/>
                <a:gd name="connsiteY102" fmla="*/ 856350 h 856349"/>
                <a:gd name="connsiteX103" fmla="*/ 1175971 w 11218359"/>
                <a:gd name="connsiteY103" fmla="*/ 856350 h 856349"/>
                <a:gd name="connsiteX104" fmla="*/ 1187406 w 11218359"/>
                <a:gd name="connsiteY104" fmla="*/ 856350 h 856349"/>
                <a:gd name="connsiteX105" fmla="*/ 1198845 w 11218359"/>
                <a:gd name="connsiteY105" fmla="*/ 856350 h 856349"/>
                <a:gd name="connsiteX106" fmla="*/ 1210285 w 11218359"/>
                <a:gd name="connsiteY106" fmla="*/ 856350 h 856349"/>
                <a:gd name="connsiteX107" fmla="*/ 1221724 w 11218359"/>
                <a:gd name="connsiteY107" fmla="*/ 856350 h 856349"/>
                <a:gd name="connsiteX108" fmla="*/ 1233164 w 11218359"/>
                <a:gd name="connsiteY108" fmla="*/ 856350 h 856349"/>
                <a:gd name="connsiteX109" fmla="*/ 1244603 w 11218359"/>
                <a:gd name="connsiteY109" fmla="*/ 856350 h 856349"/>
                <a:gd name="connsiteX110" fmla="*/ 1256043 w 11218359"/>
                <a:gd name="connsiteY110" fmla="*/ 856350 h 856349"/>
                <a:gd name="connsiteX111" fmla="*/ 1267482 w 11218359"/>
                <a:gd name="connsiteY111" fmla="*/ 856350 h 856349"/>
                <a:gd name="connsiteX112" fmla="*/ 1278922 w 11218359"/>
                <a:gd name="connsiteY112" fmla="*/ 856350 h 856349"/>
                <a:gd name="connsiteX113" fmla="*/ 1290361 w 11218359"/>
                <a:gd name="connsiteY113" fmla="*/ 856350 h 856349"/>
                <a:gd name="connsiteX114" fmla="*/ 1301801 w 11218359"/>
                <a:gd name="connsiteY114" fmla="*/ 856350 h 856349"/>
                <a:gd name="connsiteX115" fmla="*/ 1313240 w 11218359"/>
                <a:gd name="connsiteY115" fmla="*/ 856350 h 856349"/>
                <a:gd name="connsiteX116" fmla="*/ 1324680 w 11218359"/>
                <a:gd name="connsiteY116" fmla="*/ 856350 h 856349"/>
                <a:gd name="connsiteX117" fmla="*/ 1336120 w 11218359"/>
                <a:gd name="connsiteY117" fmla="*/ 856350 h 856349"/>
                <a:gd name="connsiteX118" fmla="*/ 1347559 w 11218359"/>
                <a:gd name="connsiteY118" fmla="*/ 856350 h 856349"/>
                <a:gd name="connsiteX119" fmla="*/ 1358999 w 11218359"/>
                <a:gd name="connsiteY119" fmla="*/ 856350 h 856349"/>
                <a:gd name="connsiteX120" fmla="*/ 1370438 w 11218359"/>
                <a:gd name="connsiteY120" fmla="*/ 856350 h 856349"/>
                <a:gd name="connsiteX121" fmla="*/ 1381878 w 11218359"/>
                <a:gd name="connsiteY121" fmla="*/ 856350 h 856349"/>
                <a:gd name="connsiteX122" fmla="*/ 1393317 w 11218359"/>
                <a:gd name="connsiteY122" fmla="*/ 856350 h 856349"/>
                <a:gd name="connsiteX123" fmla="*/ 1404757 w 11218359"/>
                <a:gd name="connsiteY123" fmla="*/ 856350 h 856349"/>
                <a:gd name="connsiteX124" fmla="*/ 1416196 w 11218359"/>
                <a:gd name="connsiteY124" fmla="*/ 856350 h 856349"/>
                <a:gd name="connsiteX125" fmla="*/ 1427636 w 11218359"/>
                <a:gd name="connsiteY125" fmla="*/ 856350 h 856349"/>
                <a:gd name="connsiteX126" fmla="*/ 1439075 w 11218359"/>
                <a:gd name="connsiteY126" fmla="*/ 856350 h 856349"/>
                <a:gd name="connsiteX127" fmla="*/ 1450515 w 11218359"/>
                <a:gd name="connsiteY127" fmla="*/ 856350 h 856349"/>
                <a:gd name="connsiteX128" fmla="*/ 1461954 w 11218359"/>
                <a:gd name="connsiteY128" fmla="*/ 856350 h 856349"/>
                <a:gd name="connsiteX129" fmla="*/ 1473394 w 11218359"/>
                <a:gd name="connsiteY129" fmla="*/ 856350 h 856349"/>
                <a:gd name="connsiteX130" fmla="*/ 1484833 w 11218359"/>
                <a:gd name="connsiteY130" fmla="*/ 856350 h 856349"/>
                <a:gd name="connsiteX131" fmla="*/ 1496273 w 11218359"/>
                <a:gd name="connsiteY131" fmla="*/ 856350 h 856349"/>
                <a:gd name="connsiteX132" fmla="*/ 1507712 w 11218359"/>
                <a:gd name="connsiteY132" fmla="*/ 856350 h 856349"/>
                <a:gd name="connsiteX133" fmla="*/ 1519152 w 11218359"/>
                <a:gd name="connsiteY133" fmla="*/ 856350 h 856349"/>
                <a:gd name="connsiteX134" fmla="*/ 1530591 w 11218359"/>
                <a:gd name="connsiteY134" fmla="*/ 856350 h 856349"/>
                <a:gd name="connsiteX135" fmla="*/ 1542031 w 11218359"/>
                <a:gd name="connsiteY135" fmla="*/ 856350 h 856349"/>
                <a:gd name="connsiteX136" fmla="*/ 1553471 w 11218359"/>
                <a:gd name="connsiteY136" fmla="*/ 856350 h 856349"/>
                <a:gd name="connsiteX137" fmla="*/ 1564910 w 11218359"/>
                <a:gd name="connsiteY137" fmla="*/ 856350 h 856349"/>
                <a:gd name="connsiteX138" fmla="*/ 1576349 w 11218359"/>
                <a:gd name="connsiteY138" fmla="*/ 856350 h 856349"/>
                <a:gd name="connsiteX139" fmla="*/ 1587789 w 11218359"/>
                <a:gd name="connsiteY139" fmla="*/ 856350 h 856349"/>
                <a:gd name="connsiteX140" fmla="*/ 1599229 w 11218359"/>
                <a:gd name="connsiteY140" fmla="*/ 856350 h 856349"/>
                <a:gd name="connsiteX141" fmla="*/ 1610668 w 11218359"/>
                <a:gd name="connsiteY141" fmla="*/ 856350 h 856349"/>
                <a:gd name="connsiteX142" fmla="*/ 1622107 w 11218359"/>
                <a:gd name="connsiteY142" fmla="*/ 856350 h 856349"/>
                <a:gd name="connsiteX143" fmla="*/ 1633547 w 11218359"/>
                <a:gd name="connsiteY143" fmla="*/ 856350 h 856349"/>
                <a:gd name="connsiteX144" fmla="*/ 1644987 w 11218359"/>
                <a:gd name="connsiteY144" fmla="*/ 856350 h 856349"/>
                <a:gd name="connsiteX145" fmla="*/ 1656426 w 11218359"/>
                <a:gd name="connsiteY145" fmla="*/ 856350 h 856349"/>
                <a:gd name="connsiteX146" fmla="*/ 1667866 w 11218359"/>
                <a:gd name="connsiteY146" fmla="*/ 856350 h 856349"/>
                <a:gd name="connsiteX147" fmla="*/ 1679305 w 11218359"/>
                <a:gd name="connsiteY147" fmla="*/ 856350 h 856349"/>
                <a:gd name="connsiteX148" fmla="*/ 1690745 w 11218359"/>
                <a:gd name="connsiteY148" fmla="*/ 856350 h 856349"/>
                <a:gd name="connsiteX149" fmla="*/ 1702184 w 11218359"/>
                <a:gd name="connsiteY149" fmla="*/ 856350 h 856349"/>
                <a:gd name="connsiteX150" fmla="*/ 1713619 w 11218359"/>
                <a:gd name="connsiteY150" fmla="*/ 856350 h 856349"/>
                <a:gd name="connsiteX151" fmla="*/ 1725063 w 11218359"/>
                <a:gd name="connsiteY151" fmla="*/ 856350 h 856349"/>
                <a:gd name="connsiteX152" fmla="*/ 1736498 w 11218359"/>
                <a:gd name="connsiteY152" fmla="*/ 856350 h 856349"/>
                <a:gd name="connsiteX153" fmla="*/ 1747938 w 11218359"/>
                <a:gd name="connsiteY153" fmla="*/ 856350 h 856349"/>
                <a:gd name="connsiteX154" fmla="*/ 1759377 w 11218359"/>
                <a:gd name="connsiteY154" fmla="*/ 856350 h 856349"/>
                <a:gd name="connsiteX155" fmla="*/ 1770817 w 11218359"/>
                <a:gd name="connsiteY155" fmla="*/ 856350 h 856349"/>
                <a:gd name="connsiteX156" fmla="*/ 1782256 w 11218359"/>
                <a:gd name="connsiteY156" fmla="*/ 856350 h 856349"/>
                <a:gd name="connsiteX157" fmla="*/ 1793696 w 11218359"/>
                <a:gd name="connsiteY157" fmla="*/ 856350 h 856349"/>
                <a:gd name="connsiteX158" fmla="*/ 1805135 w 11218359"/>
                <a:gd name="connsiteY158" fmla="*/ 856350 h 856349"/>
                <a:gd name="connsiteX159" fmla="*/ 1816575 w 11218359"/>
                <a:gd name="connsiteY159" fmla="*/ 856350 h 856349"/>
                <a:gd name="connsiteX160" fmla="*/ 1828014 w 11218359"/>
                <a:gd name="connsiteY160" fmla="*/ 856350 h 856349"/>
                <a:gd name="connsiteX161" fmla="*/ 1839454 w 11218359"/>
                <a:gd name="connsiteY161" fmla="*/ 856350 h 856349"/>
                <a:gd name="connsiteX162" fmla="*/ 1850893 w 11218359"/>
                <a:gd name="connsiteY162" fmla="*/ 856350 h 856349"/>
                <a:gd name="connsiteX163" fmla="*/ 1862333 w 11218359"/>
                <a:gd name="connsiteY163" fmla="*/ 856350 h 856349"/>
                <a:gd name="connsiteX164" fmla="*/ 1873772 w 11218359"/>
                <a:gd name="connsiteY164" fmla="*/ 856350 h 856349"/>
                <a:gd name="connsiteX165" fmla="*/ 1885212 w 11218359"/>
                <a:gd name="connsiteY165" fmla="*/ 856350 h 856349"/>
                <a:gd name="connsiteX166" fmla="*/ 1896651 w 11218359"/>
                <a:gd name="connsiteY166" fmla="*/ 856350 h 856349"/>
                <a:gd name="connsiteX167" fmla="*/ 1908091 w 11218359"/>
                <a:gd name="connsiteY167" fmla="*/ 856350 h 856349"/>
                <a:gd name="connsiteX168" fmla="*/ 1919531 w 11218359"/>
                <a:gd name="connsiteY168" fmla="*/ 856350 h 856349"/>
                <a:gd name="connsiteX169" fmla="*/ 1930970 w 11218359"/>
                <a:gd name="connsiteY169" fmla="*/ 856350 h 856349"/>
                <a:gd name="connsiteX170" fmla="*/ 1942409 w 11218359"/>
                <a:gd name="connsiteY170" fmla="*/ 856350 h 856349"/>
                <a:gd name="connsiteX171" fmla="*/ 1953849 w 11218359"/>
                <a:gd name="connsiteY171" fmla="*/ 856350 h 856349"/>
                <a:gd name="connsiteX172" fmla="*/ 1965289 w 11218359"/>
                <a:gd name="connsiteY172" fmla="*/ 856350 h 856349"/>
                <a:gd name="connsiteX173" fmla="*/ 1976728 w 11218359"/>
                <a:gd name="connsiteY173" fmla="*/ 856350 h 856349"/>
                <a:gd name="connsiteX174" fmla="*/ 1988168 w 11218359"/>
                <a:gd name="connsiteY174" fmla="*/ 856350 h 856349"/>
                <a:gd name="connsiteX175" fmla="*/ 1999607 w 11218359"/>
                <a:gd name="connsiteY175" fmla="*/ 856350 h 856349"/>
                <a:gd name="connsiteX176" fmla="*/ 2011047 w 11218359"/>
                <a:gd name="connsiteY176" fmla="*/ 856350 h 856349"/>
                <a:gd name="connsiteX177" fmla="*/ 2022486 w 11218359"/>
                <a:gd name="connsiteY177" fmla="*/ 856350 h 856349"/>
                <a:gd name="connsiteX178" fmla="*/ 2033926 w 11218359"/>
                <a:gd name="connsiteY178" fmla="*/ 856350 h 856349"/>
                <a:gd name="connsiteX179" fmla="*/ 2045365 w 11218359"/>
                <a:gd name="connsiteY179" fmla="*/ 856350 h 856349"/>
                <a:gd name="connsiteX180" fmla="*/ 2056805 w 11218359"/>
                <a:gd name="connsiteY180" fmla="*/ 856350 h 856349"/>
                <a:gd name="connsiteX181" fmla="*/ 2068244 w 11218359"/>
                <a:gd name="connsiteY181" fmla="*/ 856350 h 856349"/>
                <a:gd name="connsiteX182" fmla="*/ 2079684 w 11218359"/>
                <a:gd name="connsiteY182" fmla="*/ 856350 h 856349"/>
                <a:gd name="connsiteX183" fmla="*/ 2091123 w 11218359"/>
                <a:gd name="connsiteY183" fmla="*/ 856350 h 856349"/>
                <a:gd name="connsiteX184" fmla="*/ 2102563 w 11218359"/>
                <a:gd name="connsiteY184" fmla="*/ 856350 h 856349"/>
                <a:gd name="connsiteX185" fmla="*/ 2114002 w 11218359"/>
                <a:gd name="connsiteY185" fmla="*/ 856350 h 856349"/>
                <a:gd name="connsiteX186" fmla="*/ 2125442 w 11218359"/>
                <a:gd name="connsiteY186" fmla="*/ 856350 h 856349"/>
                <a:gd name="connsiteX187" fmla="*/ 2136882 w 11218359"/>
                <a:gd name="connsiteY187" fmla="*/ 856350 h 856349"/>
                <a:gd name="connsiteX188" fmla="*/ 2148321 w 11218359"/>
                <a:gd name="connsiteY188" fmla="*/ 856350 h 856349"/>
                <a:gd name="connsiteX189" fmla="*/ 2159760 w 11218359"/>
                <a:gd name="connsiteY189" fmla="*/ 856350 h 856349"/>
                <a:gd name="connsiteX190" fmla="*/ 2171200 w 11218359"/>
                <a:gd name="connsiteY190" fmla="*/ 856350 h 856349"/>
                <a:gd name="connsiteX191" fmla="*/ 2182640 w 11218359"/>
                <a:gd name="connsiteY191" fmla="*/ 856350 h 856349"/>
                <a:gd name="connsiteX192" fmla="*/ 2194079 w 11218359"/>
                <a:gd name="connsiteY192" fmla="*/ 856350 h 856349"/>
                <a:gd name="connsiteX193" fmla="*/ 2205519 w 11218359"/>
                <a:gd name="connsiteY193" fmla="*/ 856350 h 856349"/>
                <a:gd name="connsiteX194" fmla="*/ 2216958 w 11218359"/>
                <a:gd name="connsiteY194" fmla="*/ 856350 h 856349"/>
                <a:gd name="connsiteX195" fmla="*/ 2228393 w 11218359"/>
                <a:gd name="connsiteY195" fmla="*/ 856350 h 856349"/>
                <a:gd name="connsiteX196" fmla="*/ 2239837 w 11218359"/>
                <a:gd name="connsiteY196" fmla="*/ 856350 h 856349"/>
                <a:gd name="connsiteX197" fmla="*/ 2251272 w 11218359"/>
                <a:gd name="connsiteY197" fmla="*/ 856350 h 856349"/>
                <a:gd name="connsiteX198" fmla="*/ 2262716 w 11218359"/>
                <a:gd name="connsiteY198" fmla="*/ 856350 h 856349"/>
                <a:gd name="connsiteX199" fmla="*/ 2274151 w 11218359"/>
                <a:gd name="connsiteY199" fmla="*/ 856350 h 856349"/>
                <a:gd name="connsiteX200" fmla="*/ 2285591 w 11218359"/>
                <a:gd name="connsiteY200" fmla="*/ 856350 h 856349"/>
                <a:gd name="connsiteX201" fmla="*/ 2297030 w 11218359"/>
                <a:gd name="connsiteY201" fmla="*/ 856350 h 856349"/>
                <a:gd name="connsiteX202" fmla="*/ 2308470 w 11218359"/>
                <a:gd name="connsiteY202" fmla="*/ 856350 h 856349"/>
                <a:gd name="connsiteX203" fmla="*/ 2319909 w 11218359"/>
                <a:gd name="connsiteY203" fmla="*/ 856350 h 856349"/>
                <a:gd name="connsiteX204" fmla="*/ 2331349 w 11218359"/>
                <a:gd name="connsiteY204" fmla="*/ 856350 h 856349"/>
                <a:gd name="connsiteX205" fmla="*/ 2342788 w 11218359"/>
                <a:gd name="connsiteY205" fmla="*/ 856350 h 856349"/>
                <a:gd name="connsiteX206" fmla="*/ 2354228 w 11218359"/>
                <a:gd name="connsiteY206" fmla="*/ 856350 h 856349"/>
                <a:gd name="connsiteX207" fmla="*/ 2365667 w 11218359"/>
                <a:gd name="connsiteY207" fmla="*/ 856350 h 856349"/>
                <a:gd name="connsiteX208" fmla="*/ 2377107 w 11218359"/>
                <a:gd name="connsiteY208" fmla="*/ 856350 h 856349"/>
                <a:gd name="connsiteX209" fmla="*/ 2388546 w 11218359"/>
                <a:gd name="connsiteY209" fmla="*/ 856350 h 856349"/>
                <a:gd name="connsiteX210" fmla="*/ 2399986 w 11218359"/>
                <a:gd name="connsiteY210" fmla="*/ 856350 h 856349"/>
                <a:gd name="connsiteX211" fmla="*/ 2411425 w 11218359"/>
                <a:gd name="connsiteY211" fmla="*/ 856350 h 856349"/>
                <a:gd name="connsiteX212" fmla="*/ 2422865 w 11218359"/>
                <a:gd name="connsiteY212" fmla="*/ 856350 h 856349"/>
                <a:gd name="connsiteX213" fmla="*/ 2434304 w 11218359"/>
                <a:gd name="connsiteY213" fmla="*/ 856350 h 856349"/>
                <a:gd name="connsiteX214" fmla="*/ 2445744 w 11218359"/>
                <a:gd name="connsiteY214" fmla="*/ 856350 h 856349"/>
                <a:gd name="connsiteX215" fmla="*/ 2457184 w 11218359"/>
                <a:gd name="connsiteY215" fmla="*/ 856350 h 856349"/>
                <a:gd name="connsiteX216" fmla="*/ 2468623 w 11218359"/>
                <a:gd name="connsiteY216" fmla="*/ 856350 h 856349"/>
                <a:gd name="connsiteX217" fmla="*/ 2480062 w 11218359"/>
                <a:gd name="connsiteY217" fmla="*/ 856350 h 856349"/>
                <a:gd name="connsiteX218" fmla="*/ 2491502 w 11218359"/>
                <a:gd name="connsiteY218" fmla="*/ 856350 h 856349"/>
                <a:gd name="connsiteX219" fmla="*/ 2502942 w 11218359"/>
                <a:gd name="connsiteY219" fmla="*/ 856350 h 856349"/>
                <a:gd name="connsiteX220" fmla="*/ 2514381 w 11218359"/>
                <a:gd name="connsiteY220" fmla="*/ 856350 h 856349"/>
                <a:gd name="connsiteX221" fmla="*/ 2525821 w 11218359"/>
                <a:gd name="connsiteY221" fmla="*/ 856350 h 856349"/>
                <a:gd name="connsiteX222" fmla="*/ 2537260 w 11218359"/>
                <a:gd name="connsiteY222" fmla="*/ 856350 h 856349"/>
                <a:gd name="connsiteX223" fmla="*/ 2548700 w 11218359"/>
                <a:gd name="connsiteY223" fmla="*/ 856350 h 856349"/>
                <a:gd name="connsiteX224" fmla="*/ 2560139 w 11218359"/>
                <a:gd name="connsiteY224" fmla="*/ 856350 h 856349"/>
                <a:gd name="connsiteX225" fmla="*/ 2571579 w 11218359"/>
                <a:gd name="connsiteY225" fmla="*/ 856350 h 856349"/>
                <a:gd name="connsiteX226" fmla="*/ 2583018 w 11218359"/>
                <a:gd name="connsiteY226" fmla="*/ 856350 h 856349"/>
                <a:gd name="connsiteX227" fmla="*/ 2594458 w 11218359"/>
                <a:gd name="connsiteY227" fmla="*/ 856350 h 856349"/>
                <a:gd name="connsiteX228" fmla="*/ 2605897 w 11218359"/>
                <a:gd name="connsiteY228" fmla="*/ 856350 h 856349"/>
                <a:gd name="connsiteX229" fmla="*/ 2617337 w 11218359"/>
                <a:gd name="connsiteY229" fmla="*/ 856350 h 856349"/>
                <a:gd name="connsiteX230" fmla="*/ 2628776 w 11218359"/>
                <a:gd name="connsiteY230" fmla="*/ 856350 h 856349"/>
                <a:gd name="connsiteX231" fmla="*/ 2640216 w 11218359"/>
                <a:gd name="connsiteY231" fmla="*/ 856350 h 856349"/>
                <a:gd name="connsiteX232" fmla="*/ 2651655 w 11218359"/>
                <a:gd name="connsiteY232" fmla="*/ 856350 h 856349"/>
                <a:gd name="connsiteX233" fmla="*/ 2663095 w 11218359"/>
                <a:gd name="connsiteY233" fmla="*/ 856350 h 856349"/>
                <a:gd name="connsiteX234" fmla="*/ 2674535 w 11218359"/>
                <a:gd name="connsiteY234" fmla="*/ 856350 h 856349"/>
                <a:gd name="connsiteX235" fmla="*/ 2685974 w 11218359"/>
                <a:gd name="connsiteY235" fmla="*/ 856350 h 856349"/>
                <a:gd name="connsiteX236" fmla="*/ 2697413 w 11218359"/>
                <a:gd name="connsiteY236" fmla="*/ 856350 h 856349"/>
                <a:gd name="connsiteX237" fmla="*/ 2708853 w 11218359"/>
                <a:gd name="connsiteY237" fmla="*/ 856350 h 856349"/>
                <a:gd name="connsiteX238" fmla="*/ 2720293 w 11218359"/>
                <a:gd name="connsiteY238" fmla="*/ 856350 h 856349"/>
                <a:gd name="connsiteX239" fmla="*/ 2731727 w 11218359"/>
                <a:gd name="connsiteY239" fmla="*/ 856350 h 856349"/>
                <a:gd name="connsiteX240" fmla="*/ 2743172 w 11218359"/>
                <a:gd name="connsiteY240" fmla="*/ 856350 h 856349"/>
                <a:gd name="connsiteX241" fmla="*/ 2754611 w 11218359"/>
                <a:gd name="connsiteY241" fmla="*/ 856350 h 856349"/>
                <a:gd name="connsiteX242" fmla="*/ 2766046 w 11218359"/>
                <a:gd name="connsiteY242" fmla="*/ 856350 h 856349"/>
                <a:gd name="connsiteX243" fmla="*/ 2777490 w 11218359"/>
                <a:gd name="connsiteY243" fmla="*/ 856350 h 856349"/>
                <a:gd name="connsiteX244" fmla="*/ 2788925 w 11218359"/>
                <a:gd name="connsiteY244" fmla="*/ 856350 h 856349"/>
                <a:gd name="connsiteX245" fmla="*/ 2800364 w 11218359"/>
                <a:gd name="connsiteY245" fmla="*/ 856350 h 856349"/>
                <a:gd name="connsiteX246" fmla="*/ 2811804 w 11218359"/>
                <a:gd name="connsiteY246" fmla="*/ 856350 h 856349"/>
                <a:gd name="connsiteX247" fmla="*/ 2823243 w 11218359"/>
                <a:gd name="connsiteY247" fmla="*/ 856350 h 856349"/>
                <a:gd name="connsiteX248" fmla="*/ 2834683 w 11218359"/>
                <a:gd name="connsiteY248" fmla="*/ 856350 h 856349"/>
                <a:gd name="connsiteX249" fmla="*/ 2846123 w 11218359"/>
                <a:gd name="connsiteY249" fmla="*/ 856350 h 856349"/>
                <a:gd name="connsiteX250" fmla="*/ 2857562 w 11218359"/>
                <a:gd name="connsiteY250" fmla="*/ 856350 h 856349"/>
                <a:gd name="connsiteX251" fmla="*/ 2869001 w 11218359"/>
                <a:gd name="connsiteY251" fmla="*/ 856350 h 856349"/>
                <a:gd name="connsiteX252" fmla="*/ 2880441 w 11218359"/>
                <a:gd name="connsiteY252" fmla="*/ 856350 h 856349"/>
                <a:gd name="connsiteX253" fmla="*/ 2891881 w 11218359"/>
                <a:gd name="connsiteY253" fmla="*/ 856350 h 856349"/>
                <a:gd name="connsiteX254" fmla="*/ 2903320 w 11218359"/>
                <a:gd name="connsiteY254" fmla="*/ 856350 h 856349"/>
                <a:gd name="connsiteX255" fmla="*/ 2914760 w 11218359"/>
                <a:gd name="connsiteY255" fmla="*/ 856350 h 856349"/>
                <a:gd name="connsiteX256" fmla="*/ 2926199 w 11218359"/>
                <a:gd name="connsiteY256" fmla="*/ 856350 h 856349"/>
                <a:gd name="connsiteX257" fmla="*/ 2937639 w 11218359"/>
                <a:gd name="connsiteY257" fmla="*/ 856350 h 856349"/>
                <a:gd name="connsiteX258" fmla="*/ 2949078 w 11218359"/>
                <a:gd name="connsiteY258" fmla="*/ 856350 h 856349"/>
                <a:gd name="connsiteX259" fmla="*/ 2960518 w 11218359"/>
                <a:gd name="connsiteY259" fmla="*/ 856350 h 856349"/>
                <a:gd name="connsiteX260" fmla="*/ 2971957 w 11218359"/>
                <a:gd name="connsiteY260" fmla="*/ 856350 h 856349"/>
                <a:gd name="connsiteX261" fmla="*/ 2983397 w 11218359"/>
                <a:gd name="connsiteY261" fmla="*/ 856350 h 856349"/>
                <a:gd name="connsiteX262" fmla="*/ 2994837 w 11218359"/>
                <a:gd name="connsiteY262" fmla="*/ 856350 h 856349"/>
                <a:gd name="connsiteX263" fmla="*/ 3006276 w 11218359"/>
                <a:gd name="connsiteY263" fmla="*/ 856350 h 856349"/>
                <a:gd name="connsiteX264" fmla="*/ 3017715 w 11218359"/>
                <a:gd name="connsiteY264" fmla="*/ 856350 h 856349"/>
                <a:gd name="connsiteX265" fmla="*/ 3029155 w 11218359"/>
                <a:gd name="connsiteY265" fmla="*/ 856350 h 856349"/>
                <a:gd name="connsiteX266" fmla="*/ 3040594 w 11218359"/>
                <a:gd name="connsiteY266" fmla="*/ 856350 h 856349"/>
                <a:gd name="connsiteX267" fmla="*/ 3052034 w 11218359"/>
                <a:gd name="connsiteY267" fmla="*/ 856350 h 856349"/>
                <a:gd name="connsiteX268" fmla="*/ 3063474 w 11218359"/>
                <a:gd name="connsiteY268" fmla="*/ 856350 h 856349"/>
                <a:gd name="connsiteX269" fmla="*/ 3074913 w 11218359"/>
                <a:gd name="connsiteY269" fmla="*/ 856350 h 856349"/>
                <a:gd name="connsiteX270" fmla="*/ 3086352 w 11218359"/>
                <a:gd name="connsiteY270" fmla="*/ 856350 h 856349"/>
                <a:gd name="connsiteX271" fmla="*/ 3097792 w 11218359"/>
                <a:gd name="connsiteY271" fmla="*/ 856350 h 856349"/>
                <a:gd name="connsiteX272" fmla="*/ 3109232 w 11218359"/>
                <a:gd name="connsiteY272" fmla="*/ 856350 h 856349"/>
                <a:gd name="connsiteX273" fmla="*/ 3120671 w 11218359"/>
                <a:gd name="connsiteY273" fmla="*/ 856350 h 856349"/>
                <a:gd name="connsiteX274" fmla="*/ 3132111 w 11218359"/>
                <a:gd name="connsiteY274" fmla="*/ 856350 h 856349"/>
                <a:gd name="connsiteX275" fmla="*/ 3143550 w 11218359"/>
                <a:gd name="connsiteY275" fmla="*/ 856350 h 856349"/>
                <a:gd name="connsiteX276" fmla="*/ 3154990 w 11218359"/>
                <a:gd name="connsiteY276" fmla="*/ 856350 h 856349"/>
                <a:gd name="connsiteX277" fmla="*/ 3166429 w 11218359"/>
                <a:gd name="connsiteY277" fmla="*/ 856350 h 856349"/>
                <a:gd name="connsiteX278" fmla="*/ 3177869 w 11218359"/>
                <a:gd name="connsiteY278" fmla="*/ 856350 h 856349"/>
                <a:gd name="connsiteX279" fmla="*/ 3189308 w 11218359"/>
                <a:gd name="connsiteY279" fmla="*/ 856350 h 856349"/>
                <a:gd name="connsiteX280" fmla="*/ 3200748 w 11218359"/>
                <a:gd name="connsiteY280" fmla="*/ 856350 h 856349"/>
                <a:gd name="connsiteX281" fmla="*/ 3212187 w 11218359"/>
                <a:gd name="connsiteY281" fmla="*/ 856350 h 856349"/>
                <a:gd name="connsiteX282" fmla="*/ 3223627 w 11218359"/>
                <a:gd name="connsiteY282" fmla="*/ 856350 h 856349"/>
                <a:gd name="connsiteX283" fmla="*/ 3235066 w 11218359"/>
                <a:gd name="connsiteY283" fmla="*/ 856350 h 856349"/>
                <a:gd name="connsiteX284" fmla="*/ 3246501 w 11218359"/>
                <a:gd name="connsiteY284" fmla="*/ 856350 h 856349"/>
                <a:gd name="connsiteX285" fmla="*/ 3257945 w 11218359"/>
                <a:gd name="connsiteY285" fmla="*/ 856350 h 856349"/>
                <a:gd name="connsiteX286" fmla="*/ 3269385 w 11218359"/>
                <a:gd name="connsiteY286" fmla="*/ 856350 h 856349"/>
                <a:gd name="connsiteX287" fmla="*/ 3280825 w 11218359"/>
                <a:gd name="connsiteY287" fmla="*/ 856350 h 856349"/>
                <a:gd name="connsiteX288" fmla="*/ 3292264 w 11218359"/>
                <a:gd name="connsiteY288" fmla="*/ 856350 h 856349"/>
                <a:gd name="connsiteX289" fmla="*/ 3303699 w 11218359"/>
                <a:gd name="connsiteY289" fmla="*/ 856350 h 856349"/>
                <a:gd name="connsiteX290" fmla="*/ 3315143 w 11218359"/>
                <a:gd name="connsiteY290" fmla="*/ 856350 h 856349"/>
                <a:gd name="connsiteX291" fmla="*/ 3326578 w 11218359"/>
                <a:gd name="connsiteY291" fmla="*/ 856350 h 856349"/>
                <a:gd name="connsiteX292" fmla="*/ 3338017 w 11218359"/>
                <a:gd name="connsiteY292" fmla="*/ 856350 h 856349"/>
                <a:gd name="connsiteX293" fmla="*/ 3349457 w 11218359"/>
                <a:gd name="connsiteY293" fmla="*/ 856350 h 856349"/>
                <a:gd name="connsiteX294" fmla="*/ 3360896 w 11218359"/>
                <a:gd name="connsiteY294" fmla="*/ 856350 h 856349"/>
                <a:gd name="connsiteX295" fmla="*/ 3372336 w 11218359"/>
                <a:gd name="connsiteY295" fmla="*/ 856350 h 856349"/>
                <a:gd name="connsiteX296" fmla="*/ 3383776 w 11218359"/>
                <a:gd name="connsiteY296" fmla="*/ 856350 h 856349"/>
                <a:gd name="connsiteX297" fmla="*/ 3395215 w 11218359"/>
                <a:gd name="connsiteY297" fmla="*/ 856350 h 856349"/>
                <a:gd name="connsiteX298" fmla="*/ 3406654 w 11218359"/>
                <a:gd name="connsiteY298" fmla="*/ 856350 h 856349"/>
                <a:gd name="connsiteX299" fmla="*/ 3418094 w 11218359"/>
                <a:gd name="connsiteY299" fmla="*/ 856350 h 856349"/>
                <a:gd name="connsiteX300" fmla="*/ 3429534 w 11218359"/>
                <a:gd name="connsiteY300" fmla="*/ 856350 h 856349"/>
                <a:gd name="connsiteX301" fmla="*/ 3440973 w 11218359"/>
                <a:gd name="connsiteY301" fmla="*/ 856350 h 856349"/>
                <a:gd name="connsiteX302" fmla="*/ 3452413 w 11218359"/>
                <a:gd name="connsiteY302" fmla="*/ 856350 h 856349"/>
                <a:gd name="connsiteX303" fmla="*/ 3463852 w 11218359"/>
                <a:gd name="connsiteY303" fmla="*/ 856350 h 856349"/>
                <a:gd name="connsiteX304" fmla="*/ 3475292 w 11218359"/>
                <a:gd name="connsiteY304" fmla="*/ 856350 h 856349"/>
                <a:gd name="connsiteX305" fmla="*/ 3486731 w 11218359"/>
                <a:gd name="connsiteY305" fmla="*/ 856350 h 856349"/>
                <a:gd name="connsiteX306" fmla="*/ 3498171 w 11218359"/>
                <a:gd name="connsiteY306" fmla="*/ 856350 h 856349"/>
                <a:gd name="connsiteX307" fmla="*/ 3509610 w 11218359"/>
                <a:gd name="connsiteY307" fmla="*/ 856350 h 856349"/>
                <a:gd name="connsiteX308" fmla="*/ 3521050 w 11218359"/>
                <a:gd name="connsiteY308" fmla="*/ 856350 h 856349"/>
                <a:gd name="connsiteX309" fmla="*/ 3532489 w 11218359"/>
                <a:gd name="connsiteY309" fmla="*/ 856350 h 856349"/>
                <a:gd name="connsiteX310" fmla="*/ 3543929 w 11218359"/>
                <a:gd name="connsiteY310" fmla="*/ 856350 h 856349"/>
                <a:gd name="connsiteX311" fmla="*/ 3555368 w 11218359"/>
                <a:gd name="connsiteY311" fmla="*/ 856350 h 856349"/>
                <a:gd name="connsiteX312" fmla="*/ 3566808 w 11218359"/>
                <a:gd name="connsiteY312" fmla="*/ 856350 h 856349"/>
                <a:gd name="connsiteX313" fmla="*/ 3578247 w 11218359"/>
                <a:gd name="connsiteY313" fmla="*/ 856350 h 856349"/>
                <a:gd name="connsiteX314" fmla="*/ 3589687 w 11218359"/>
                <a:gd name="connsiteY314" fmla="*/ 856350 h 856349"/>
                <a:gd name="connsiteX315" fmla="*/ 3601127 w 11218359"/>
                <a:gd name="connsiteY315" fmla="*/ 856350 h 856349"/>
                <a:gd name="connsiteX316" fmla="*/ 3612566 w 11218359"/>
                <a:gd name="connsiteY316" fmla="*/ 856350 h 856349"/>
                <a:gd name="connsiteX317" fmla="*/ 3624005 w 11218359"/>
                <a:gd name="connsiteY317" fmla="*/ 856350 h 856349"/>
                <a:gd name="connsiteX318" fmla="*/ 3635445 w 11218359"/>
                <a:gd name="connsiteY318" fmla="*/ 856350 h 856349"/>
                <a:gd name="connsiteX319" fmla="*/ 3646885 w 11218359"/>
                <a:gd name="connsiteY319" fmla="*/ 856350 h 856349"/>
                <a:gd name="connsiteX320" fmla="*/ 3658324 w 11218359"/>
                <a:gd name="connsiteY320" fmla="*/ 856350 h 856349"/>
                <a:gd name="connsiteX321" fmla="*/ 3669764 w 11218359"/>
                <a:gd name="connsiteY321" fmla="*/ 856350 h 856349"/>
                <a:gd name="connsiteX322" fmla="*/ 3681203 w 11218359"/>
                <a:gd name="connsiteY322" fmla="*/ 856350 h 856349"/>
                <a:gd name="connsiteX323" fmla="*/ 3692643 w 11218359"/>
                <a:gd name="connsiteY323" fmla="*/ 856350 h 856349"/>
                <a:gd name="connsiteX324" fmla="*/ 3704082 w 11218359"/>
                <a:gd name="connsiteY324" fmla="*/ 856350 h 856349"/>
                <a:gd name="connsiteX325" fmla="*/ 3715522 w 11218359"/>
                <a:gd name="connsiteY325" fmla="*/ 856350 h 856349"/>
                <a:gd name="connsiteX326" fmla="*/ 3726961 w 11218359"/>
                <a:gd name="connsiteY326" fmla="*/ 856350 h 856349"/>
                <a:gd name="connsiteX327" fmla="*/ 3738401 w 11218359"/>
                <a:gd name="connsiteY327" fmla="*/ 856350 h 856349"/>
                <a:gd name="connsiteX328" fmla="*/ 3749840 w 11218359"/>
                <a:gd name="connsiteY328" fmla="*/ 856350 h 856349"/>
                <a:gd name="connsiteX329" fmla="*/ 3761280 w 11218359"/>
                <a:gd name="connsiteY329" fmla="*/ 856350 h 856349"/>
                <a:gd name="connsiteX330" fmla="*/ 3772719 w 11218359"/>
                <a:gd name="connsiteY330" fmla="*/ 856350 h 856349"/>
                <a:gd name="connsiteX331" fmla="*/ 3784154 w 11218359"/>
                <a:gd name="connsiteY331" fmla="*/ 856350 h 856349"/>
                <a:gd name="connsiteX332" fmla="*/ 3795598 w 11218359"/>
                <a:gd name="connsiteY332" fmla="*/ 856350 h 856349"/>
                <a:gd name="connsiteX333" fmla="*/ 3807033 w 11218359"/>
                <a:gd name="connsiteY333" fmla="*/ 856350 h 856349"/>
                <a:gd name="connsiteX334" fmla="*/ 3818473 w 11218359"/>
                <a:gd name="connsiteY334" fmla="*/ 856350 h 856349"/>
                <a:gd name="connsiteX335" fmla="*/ 3829917 w 11218359"/>
                <a:gd name="connsiteY335" fmla="*/ 856350 h 856349"/>
                <a:gd name="connsiteX336" fmla="*/ 3841352 w 11218359"/>
                <a:gd name="connsiteY336" fmla="*/ 856350 h 856349"/>
                <a:gd name="connsiteX337" fmla="*/ 3852791 w 11218359"/>
                <a:gd name="connsiteY337" fmla="*/ 856350 h 856349"/>
                <a:gd name="connsiteX338" fmla="*/ 3864231 w 11218359"/>
                <a:gd name="connsiteY338" fmla="*/ 856350 h 856349"/>
                <a:gd name="connsiteX339" fmla="*/ 3875670 w 11218359"/>
                <a:gd name="connsiteY339" fmla="*/ 856350 h 856349"/>
                <a:gd name="connsiteX340" fmla="*/ 3887110 w 11218359"/>
                <a:gd name="connsiteY340" fmla="*/ 856350 h 856349"/>
                <a:gd name="connsiteX341" fmla="*/ 3898549 w 11218359"/>
                <a:gd name="connsiteY341" fmla="*/ 856350 h 856349"/>
                <a:gd name="connsiteX342" fmla="*/ 3909989 w 11218359"/>
                <a:gd name="connsiteY342" fmla="*/ 856350 h 856349"/>
                <a:gd name="connsiteX343" fmla="*/ 3921447 w 11218359"/>
                <a:gd name="connsiteY343" fmla="*/ 856350 h 856349"/>
                <a:gd name="connsiteX344" fmla="*/ 3932878 w 11218359"/>
                <a:gd name="connsiteY344" fmla="*/ 856350 h 856349"/>
                <a:gd name="connsiteX345" fmla="*/ 3944307 w 11218359"/>
                <a:gd name="connsiteY345" fmla="*/ 856350 h 856349"/>
                <a:gd name="connsiteX346" fmla="*/ 3955737 w 11218359"/>
                <a:gd name="connsiteY346" fmla="*/ 856350 h 856349"/>
                <a:gd name="connsiteX347" fmla="*/ 3967167 w 11218359"/>
                <a:gd name="connsiteY347" fmla="*/ 856350 h 856349"/>
                <a:gd name="connsiteX348" fmla="*/ 3978645 w 11218359"/>
                <a:gd name="connsiteY348" fmla="*/ 856350 h 856349"/>
                <a:gd name="connsiteX349" fmla="*/ 3990075 w 11218359"/>
                <a:gd name="connsiteY349" fmla="*/ 856350 h 856349"/>
                <a:gd name="connsiteX350" fmla="*/ 4001505 w 11218359"/>
                <a:gd name="connsiteY350" fmla="*/ 856350 h 856349"/>
                <a:gd name="connsiteX351" fmla="*/ 4012935 w 11218359"/>
                <a:gd name="connsiteY351" fmla="*/ 856350 h 856349"/>
                <a:gd name="connsiteX352" fmla="*/ 4024365 w 11218359"/>
                <a:gd name="connsiteY352" fmla="*/ 856350 h 856349"/>
                <a:gd name="connsiteX353" fmla="*/ 4035843 w 11218359"/>
                <a:gd name="connsiteY353" fmla="*/ 856350 h 856349"/>
                <a:gd name="connsiteX354" fmla="*/ 4047273 w 11218359"/>
                <a:gd name="connsiteY354" fmla="*/ 856350 h 856349"/>
                <a:gd name="connsiteX355" fmla="*/ 4058702 w 11218359"/>
                <a:gd name="connsiteY355" fmla="*/ 856350 h 856349"/>
                <a:gd name="connsiteX356" fmla="*/ 4070133 w 11218359"/>
                <a:gd name="connsiteY356" fmla="*/ 856350 h 856349"/>
                <a:gd name="connsiteX357" fmla="*/ 4081563 w 11218359"/>
                <a:gd name="connsiteY357" fmla="*/ 856350 h 856349"/>
                <a:gd name="connsiteX358" fmla="*/ 4093040 w 11218359"/>
                <a:gd name="connsiteY358" fmla="*/ 856350 h 856349"/>
                <a:gd name="connsiteX359" fmla="*/ 4104471 w 11218359"/>
                <a:gd name="connsiteY359" fmla="*/ 856350 h 856349"/>
                <a:gd name="connsiteX360" fmla="*/ 4115900 w 11218359"/>
                <a:gd name="connsiteY360" fmla="*/ 856350 h 856349"/>
                <a:gd name="connsiteX361" fmla="*/ 4127330 w 11218359"/>
                <a:gd name="connsiteY361" fmla="*/ 856350 h 856349"/>
                <a:gd name="connsiteX362" fmla="*/ 4138760 w 11218359"/>
                <a:gd name="connsiteY362" fmla="*/ 856350 h 856349"/>
                <a:gd name="connsiteX363" fmla="*/ 4150238 w 11218359"/>
                <a:gd name="connsiteY363" fmla="*/ 856350 h 856349"/>
                <a:gd name="connsiteX364" fmla="*/ 4161668 w 11218359"/>
                <a:gd name="connsiteY364" fmla="*/ 856350 h 856349"/>
                <a:gd name="connsiteX365" fmla="*/ 4173098 w 11218359"/>
                <a:gd name="connsiteY365" fmla="*/ 856350 h 856349"/>
                <a:gd name="connsiteX366" fmla="*/ 4184528 w 11218359"/>
                <a:gd name="connsiteY366" fmla="*/ 856350 h 856349"/>
                <a:gd name="connsiteX367" fmla="*/ 4195958 w 11218359"/>
                <a:gd name="connsiteY367" fmla="*/ 856350 h 856349"/>
                <a:gd name="connsiteX368" fmla="*/ 4207436 w 11218359"/>
                <a:gd name="connsiteY368" fmla="*/ 856350 h 856349"/>
                <a:gd name="connsiteX369" fmla="*/ 4218865 w 11218359"/>
                <a:gd name="connsiteY369" fmla="*/ 856350 h 856349"/>
                <a:gd name="connsiteX370" fmla="*/ 4230296 w 11218359"/>
                <a:gd name="connsiteY370" fmla="*/ 856350 h 856349"/>
                <a:gd name="connsiteX371" fmla="*/ 4241726 w 11218359"/>
                <a:gd name="connsiteY371" fmla="*/ 856350 h 856349"/>
                <a:gd name="connsiteX372" fmla="*/ 4253156 w 11218359"/>
                <a:gd name="connsiteY372" fmla="*/ 856350 h 856349"/>
                <a:gd name="connsiteX373" fmla="*/ 4264634 w 11218359"/>
                <a:gd name="connsiteY373" fmla="*/ 856350 h 856349"/>
                <a:gd name="connsiteX374" fmla="*/ 4276063 w 11218359"/>
                <a:gd name="connsiteY374" fmla="*/ 856350 h 856349"/>
                <a:gd name="connsiteX375" fmla="*/ 4287493 w 11218359"/>
                <a:gd name="connsiteY375" fmla="*/ 856350 h 856349"/>
                <a:gd name="connsiteX376" fmla="*/ 4298923 w 11218359"/>
                <a:gd name="connsiteY376" fmla="*/ 856350 h 856349"/>
                <a:gd name="connsiteX377" fmla="*/ 4310353 w 11218359"/>
                <a:gd name="connsiteY377" fmla="*/ 856350 h 856349"/>
                <a:gd name="connsiteX378" fmla="*/ 4321831 w 11218359"/>
                <a:gd name="connsiteY378" fmla="*/ 856350 h 856349"/>
                <a:gd name="connsiteX379" fmla="*/ 4333261 w 11218359"/>
                <a:gd name="connsiteY379" fmla="*/ 856350 h 856349"/>
                <a:gd name="connsiteX380" fmla="*/ 4344691 w 11218359"/>
                <a:gd name="connsiteY380" fmla="*/ 856350 h 856349"/>
                <a:gd name="connsiteX381" fmla="*/ 4356121 w 11218359"/>
                <a:gd name="connsiteY381" fmla="*/ 856350 h 856349"/>
                <a:gd name="connsiteX382" fmla="*/ 4367551 w 11218359"/>
                <a:gd name="connsiteY382" fmla="*/ 856350 h 856349"/>
                <a:gd name="connsiteX383" fmla="*/ 4379028 w 11218359"/>
                <a:gd name="connsiteY383" fmla="*/ 856350 h 856349"/>
                <a:gd name="connsiteX384" fmla="*/ 4390458 w 11218359"/>
                <a:gd name="connsiteY384" fmla="*/ 856350 h 856349"/>
                <a:gd name="connsiteX385" fmla="*/ 4401889 w 11218359"/>
                <a:gd name="connsiteY385" fmla="*/ 856350 h 856349"/>
                <a:gd name="connsiteX386" fmla="*/ 4413319 w 11218359"/>
                <a:gd name="connsiteY386" fmla="*/ 856350 h 856349"/>
                <a:gd name="connsiteX387" fmla="*/ 4424749 w 11218359"/>
                <a:gd name="connsiteY387" fmla="*/ 856350 h 856349"/>
                <a:gd name="connsiteX388" fmla="*/ 4436226 w 11218359"/>
                <a:gd name="connsiteY388" fmla="*/ 856350 h 856349"/>
                <a:gd name="connsiteX389" fmla="*/ 4447656 w 11218359"/>
                <a:gd name="connsiteY389" fmla="*/ 856350 h 856349"/>
                <a:gd name="connsiteX390" fmla="*/ 4459086 w 11218359"/>
                <a:gd name="connsiteY390" fmla="*/ 856350 h 856349"/>
                <a:gd name="connsiteX391" fmla="*/ 4470516 w 11218359"/>
                <a:gd name="connsiteY391" fmla="*/ 856350 h 856349"/>
                <a:gd name="connsiteX392" fmla="*/ 4481946 w 11218359"/>
                <a:gd name="connsiteY392" fmla="*/ 856350 h 856349"/>
                <a:gd name="connsiteX393" fmla="*/ 4493424 w 11218359"/>
                <a:gd name="connsiteY393" fmla="*/ 856350 h 856349"/>
                <a:gd name="connsiteX394" fmla="*/ 4504854 w 11218359"/>
                <a:gd name="connsiteY394" fmla="*/ 856350 h 856349"/>
                <a:gd name="connsiteX395" fmla="*/ 4516284 w 11218359"/>
                <a:gd name="connsiteY395" fmla="*/ 856350 h 856349"/>
                <a:gd name="connsiteX396" fmla="*/ 4527714 w 11218359"/>
                <a:gd name="connsiteY396" fmla="*/ 856350 h 856349"/>
                <a:gd name="connsiteX397" fmla="*/ 4539144 w 11218359"/>
                <a:gd name="connsiteY397" fmla="*/ 856350 h 856349"/>
                <a:gd name="connsiteX398" fmla="*/ 4550621 w 11218359"/>
                <a:gd name="connsiteY398" fmla="*/ 856350 h 856349"/>
                <a:gd name="connsiteX399" fmla="*/ 4562051 w 11218359"/>
                <a:gd name="connsiteY399" fmla="*/ 856350 h 856349"/>
                <a:gd name="connsiteX400" fmla="*/ 4573482 w 11218359"/>
                <a:gd name="connsiteY400" fmla="*/ 856350 h 856349"/>
                <a:gd name="connsiteX401" fmla="*/ 4584912 w 11218359"/>
                <a:gd name="connsiteY401" fmla="*/ 856350 h 856349"/>
                <a:gd name="connsiteX402" fmla="*/ 4596341 w 11218359"/>
                <a:gd name="connsiteY402" fmla="*/ 856350 h 856349"/>
                <a:gd name="connsiteX403" fmla="*/ 4607771 w 11218359"/>
                <a:gd name="connsiteY403" fmla="*/ 856350 h 856349"/>
                <a:gd name="connsiteX404" fmla="*/ 4619249 w 11218359"/>
                <a:gd name="connsiteY404" fmla="*/ 856350 h 856349"/>
                <a:gd name="connsiteX405" fmla="*/ 4630679 w 11218359"/>
                <a:gd name="connsiteY405" fmla="*/ 856350 h 856349"/>
                <a:gd name="connsiteX406" fmla="*/ 4642109 w 11218359"/>
                <a:gd name="connsiteY406" fmla="*/ 856350 h 856349"/>
                <a:gd name="connsiteX407" fmla="*/ 4653539 w 11218359"/>
                <a:gd name="connsiteY407" fmla="*/ 856350 h 856349"/>
                <a:gd name="connsiteX408" fmla="*/ 4664969 w 11218359"/>
                <a:gd name="connsiteY408" fmla="*/ 856350 h 856349"/>
                <a:gd name="connsiteX409" fmla="*/ 4676447 w 11218359"/>
                <a:gd name="connsiteY409" fmla="*/ 856350 h 856349"/>
                <a:gd name="connsiteX410" fmla="*/ 4687877 w 11218359"/>
                <a:gd name="connsiteY410" fmla="*/ 856350 h 856349"/>
                <a:gd name="connsiteX411" fmla="*/ 4699306 w 11218359"/>
                <a:gd name="connsiteY411" fmla="*/ 856350 h 856349"/>
                <a:gd name="connsiteX412" fmla="*/ 4710737 w 11218359"/>
                <a:gd name="connsiteY412" fmla="*/ 856350 h 856349"/>
                <a:gd name="connsiteX413" fmla="*/ 4722167 w 11218359"/>
                <a:gd name="connsiteY413" fmla="*/ 856350 h 856349"/>
                <a:gd name="connsiteX414" fmla="*/ 4733644 w 11218359"/>
                <a:gd name="connsiteY414" fmla="*/ 856350 h 856349"/>
                <a:gd name="connsiteX415" fmla="*/ 4745075 w 11218359"/>
                <a:gd name="connsiteY415" fmla="*/ 856350 h 856349"/>
                <a:gd name="connsiteX416" fmla="*/ 4756504 w 11218359"/>
                <a:gd name="connsiteY416" fmla="*/ 856350 h 856349"/>
                <a:gd name="connsiteX417" fmla="*/ 4767934 w 11218359"/>
                <a:gd name="connsiteY417" fmla="*/ 856350 h 856349"/>
                <a:gd name="connsiteX418" fmla="*/ 4779364 w 11218359"/>
                <a:gd name="connsiteY418" fmla="*/ 856350 h 856349"/>
                <a:gd name="connsiteX419" fmla="*/ 4790842 w 11218359"/>
                <a:gd name="connsiteY419" fmla="*/ 856350 h 856349"/>
                <a:gd name="connsiteX420" fmla="*/ 4802272 w 11218359"/>
                <a:gd name="connsiteY420" fmla="*/ 856350 h 856349"/>
                <a:gd name="connsiteX421" fmla="*/ 4813702 w 11218359"/>
                <a:gd name="connsiteY421" fmla="*/ 856350 h 856349"/>
                <a:gd name="connsiteX422" fmla="*/ 4825132 w 11218359"/>
                <a:gd name="connsiteY422" fmla="*/ 856350 h 856349"/>
                <a:gd name="connsiteX423" fmla="*/ 4836562 w 11218359"/>
                <a:gd name="connsiteY423" fmla="*/ 856350 h 856349"/>
                <a:gd name="connsiteX424" fmla="*/ 4848040 w 11218359"/>
                <a:gd name="connsiteY424" fmla="*/ 856350 h 856349"/>
                <a:gd name="connsiteX425" fmla="*/ 4859469 w 11218359"/>
                <a:gd name="connsiteY425" fmla="*/ 856350 h 856349"/>
                <a:gd name="connsiteX426" fmla="*/ 4870899 w 11218359"/>
                <a:gd name="connsiteY426" fmla="*/ 856350 h 856349"/>
                <a:gd name="connsiteX427" fmla="*/ 4882330 w 11218359"/>
                <a:gd name="connsiteY427" fmla="*/ 856350 h 856349"/>
                <a:gd name="connsiteX428" fmla="*/ 4893760 w 11218359"/>
                <a:gd name="connsiteY428" fmla="*/ 856350 h 856349"/>
                <a:gd name="connsiteX429" fmla="*/ 4905237 w 11218359"/>
                <a:gd name="connsiteY429" fmla="*/ 856350 h 856349"/>
                <a:gd name="connsiteX430" fmla="*/ 4916667 w 11218359"/>
                <a:gd name="connsiteY430" fmla="*/ 856350 h 856349"/>
                <a:gd name="connsiteX431" fmla="*/ 4928097 w 11218359"/>
                <a:gd name="connsiteY431" fmla="*/ 856350 h 856349"/>
                <a:gd name="connsiteX432" fmla="*/ 4939527 w 11218359"/>
                <a:gd name="connsiteY432" fmla="*/ 856350 h 856349"/>
                <a:gd name="connsiteX433" fmla="*/ 4950957 w 11218359"/>
                <a:gd name="connsiteY433" fmla="*/ 856350 h 856349"/>
                <a:gd name="connsiteX434" fmla="*/ 4962435 w 11218359"/>
                <a:gd name="connsiteY434" fmla="*/ 856350 h 856349"/>
                <a:gd name="connsiteX435" fmla="*/ 4973865 w 11218359"/>
                <a:gd name="connsiteY435" fmla="*/ 856350 h 856349"/>
                <a:gd name="connsiteX436" fmla="*/ 4985295 w 11218359"/>
                <a:gd name="connsiteY436" fmla="*/ 856350 h 856349"/>
                <a:gd name="connsiteX437" fmla="*/ 4996725 w 11218359"/>
                <a:gd name="connsiteY437" fmla="*/ 856350 h 856349"/>
                <a:gd name="connsiteX438" fmla="*/ 5008155 w 11218359"/>
                <a:gd name="connsiteY438" fmla="*/ 856350 h 856349"/>
                <a:gd name="connsiteX439" fmla="*/ 5019632 w 11218359"/>
                <a:gd name="connsiteY439" fmla="*/ 856350 h 856349"/>
                <a:gd name="connsiteX440" fmla="*/ 5031062 w 11218359"/>
                <a:gd name="connsiteY440" fmla="*/ 856350 h 856349"/>
                <a:gd name="connsiteX441" fmla="*/ 5042492 w 11218359"/>
                <a:gd name="connsiteY441" fmla="*/ 856350 h 856349"/>
                <a:gd name="connsiteX442" fmla="*/ 5053923 w 11218359"/>
                <a:gd name="connsiteY442" fmla="*/ 856350 h 856349"/>
                <a:gd name="connsiteX443" fmla="*/ 5065353 w 11218359"/>
                <a:gd name="connsiteY443" fmla="*/ 856350 h 856349"/>
                <a:gd name="connsiteX444" fmla="*/ 5076830 w 11218359"/>
                <a:gd name="connsiteY444" fmla="*/ 856350 h 856349"/>
                <a:gd name="connsiteX445" fmla="*/ 5088260 w 11218359"/>
                <a:gd name="connsiteY445" fmla="*/ 856350 h 856349"/>
                <a:gd name="connsiteX446" fmla="*/ 5099690 w 11218359"/>
                <a:gd name="connsiteY446" fmla="*/ 856350 h 856349"/>
                <a:gd name="connsiteX447" fmla="*/ 5111120 w 11218359"/>
                <a:gd name="connsiteY447" fmla="*/ 856350 h 856349"/>
                <a:gd name="connsiteX448" fmla="*/ 5122550 w 11218359"/>
                <a:gd name="connsiteY448" fmla="*/ 856350 h 856349"/>
                <a:gd name="connsiteX449" fmla="*/ 5134028 w 11218359"/>
                <a:gd name="connsiteY449" fmla="*/ 856350 h 856349"/>
                <a:gd name="connsiteX450" fmla="*/ 5145458 w 11218359"/>
                <a:gd name="connsiteY450" fmla="*/ 856350 h 856349"/>
                <a:gd name="connsiteX451" fmla="*/ 5156888 w 11218359"/>
                <a:gd name="connsiteY451" fmla="*/ 856350 h 856349"/>
                <a:gd name="connsiteX452" fmla="*/ 5168318 w 11218359"/>
                <a:gd name="connsiteY452" fmla="*/ 856350 h 856349"/>
                <a:gd name="connsiteX453" fmla="*/ 5179747 w 11218359"/>
                <a:gd name="connsiteY453" fmla="*/ 856350 h 856349"/>
                <a:gd name="connsiteX454" fmla="*/ 5191225 w 11218359"/>
                <a:gd name="connsiteY454" fmla="*/ 856350 h 856349"/>
                <a:gd name="connsiteX455" fmla="*/ 5202655 w 11218359"/>
                <a:gd name="connsiteY455" fmla="*/ 856350 h 856349"/>
                <a:gd name="connsiteX456" fmla="*/ 5214085 w 11218359"/>
                <a:gd name="connsiteY456" fmla="*/ 856350 h 856349"/>
                <a:gd name="connsiteX457" fmla="*/ 5225515 w 11218359"/>
                <a:gd name="connsiteY457" fmla="*/ 856350 h 856349"/>
                <a:gd name="connsiteX458" fmla="*/ 5236945 w 11218359"/>
                <a:gd name="connsiteY458" fmla="*/ 856350 h 856349"/>
                <a:gd name="connsiteX459" fmla="*/ 5248423 w 11218359"/>
                <a:gd name="connsiteY459" fmla="*/ 856350 h 856349"/>
                <a:gd name="connsiteX460" fmla="*/ 5259853 w 11218359"/>
                <a:gd name="connsiteY460" fmla="*/ 856350 h 856349"/>
                <a:gd name="connsiteX461" fmla="*/ 5271283 w 11218359"/>
                <a:gd name="connsiteY461" fmla="*/ 856350 h 856349"/>
                <a:gd name="connsiteX462" fmla="*/ 5282713 w 11218359"/>
                <a:gd name="connsiteY462" fmla="*/ 856350 h 856349"/>
                <a:gd name="connsiteX463" fmla="*/ 5294143 w 11218359"/>
                <a:gd name="connsiteY463" fmla="*/ 856350 h 856349"/>
                <a:gd name="connsiteX464" fmla="*/ 5305621 w 11218359"/>
                <a:gd name="connsiteY464" fmla="*/ 856350 h 856349"/>
                <a:gd name="connsiteX465" fmla="*/ 5317051 w 11218359"/>
                <a:gd name="connsiteY465" fmla="*/ 856350 h 856349"/>
                <a:gd name="connsiteX466" fmla="*/ 5328481 w 11218359"/>
                <a:gd name="connsiteY466" fmla="*/ 856350 h 856349"/>
                <a:gd name="connsiteX467" fmla="*/ 5339910 w 11218359"/>
                <a:gd name="connsiteY467" fmla="*/ 856350 h 856349"/>
                <a:gd name="connsiteX468" fmla="*/ 5351340 w 11218359"/>
                <a:gd name="connsiteY468" fmla="*/ 856350 h 856349"/>
                <a:gd name="connsiteX469" fmla="*/ 5362818 w 11218359"/>
                <a:gd name="connsiteY469" fmla="*/ 856350 h 856349"/>
                <a:gd name="connsiteX470" fmla="*/ 5374248 w 11218359"/>
                <a:gd name="connsiteY470" fmla="*/ 856350 h 856349"/>
                <a:gd name="connsiteX471" fmla="*/ 5385678 w 11218359"/>
                <a:gd name="connsiteY471" fmla="*/ 856350 h 856349"/>
                <a:gd name="connsiteX472" fmla="*/ 5397108 w 11218359"/>
                <a:gd name="connsiteY472" fmla="*/ 856350 h 856349"/>
                <a:gd name="connsiteX473" fmla="*/ 5408538 w 11218359"/>
                <a:gd name="connsiteY473" fmla="*/ 856350 h 856349"/>
                <a:gd name="connsiteX474" fmla="*/ 5420016 w 11218359"/>
                <a:gd name="connsiteY474" fmla="*/ 856350 h 856349"/>
                <a:gd name="connsiteX475" fmla="*/ 5431446 w 11218359"/>
                <a:gd name="connsiteY475" fmla="*/ 856350 h 856349"/>
                <a:gd name="connsiteX476" fmla="*/ 5442876 w 11218359"/>
                <a:gd name="connsiteY476" fmla="*/ 856350 h 856349"/>
                <a:gd name="connsiteX477" fmla="*/ 5454306 w 11218359"/>
                <a:gd name="connsiteY477" fmla="*/ 856350 h 856349"/>
                <a:gd name="connsiteX478" fmla="*/ 5465736 w 11218359"/>
                <a:gd name="connsiteY478" fmla="*/ 856350 h 856349"/>
                <a:gd name="connsiteX479" fmla="*/ 5477214 w 11218359"/>
                <a:gd name="connsiteY479" fmla="*/ 856350 h 856349"/>
                <a:gd name="connsiteX480" fmla="*/ 5488643 w 11218359"/>
                <a:gd name="connsiteY480" fmla="*/ 856350 h 856349"/>
                <a:gd name="connsiteX481" fmla="*/ 5500073 w 11218359"/>
                <a:gd name="connsiteY481" fmla="*/ 856350 h 856349"/>
                <a:gd name="connsiteX482" fmla="*/ 5511503 w 11218359"/>
                <a:gd name="connsiteY482" fmla="*/ 856350 h 856349"/>
                <a:gd name="connsiteX483" fmla="*/ 5522933 w 11218359"/>
                <a:gd name="connsiteY483" fmla="*/ 856350 h 856349"/>
                <a:gd name="connsiteX484" fmla="*/ 5534411 w 11218359"/>
                <a:gd name="connsiteY484" fmla="*/ 856350 h 856349"/>
                <a:gd name="connsiteX485" fmla="*/ 5545841 w 11218359"/>
                <a:gd name="connsiteY485" fmla="*/ 856350 h 856349"/>
                <a:gd name="connsiteX486" fmla="*/ 5557271 w 11218359"/>
                <a:gd name="connsiteY486" fmla="*/ 856350 h 856349"/>
                <a:gd name="connsiteX487" fmla="*/ 5568701 w 11218359"/>
                <a:gd name="connsiteY487" fmla="*/ 856350 h 856349"/>
                <a:gd name="connsiteX488" fmla="*/ 5580131 w 11218359"/>
                <a:gd name="connsiteY488" fmla="*/ 856350 h 856349"/>
                <a:gd name="connsiteX489" fmla="*/ 5591609 w 11218359"/>
                <a:gd name="connsiteY489" fmla="*/ 856350 h 856349"/>
                <a:gd name="connsiteX490" fmla="*/ 5603038 w 11218359"/>
                <a:gd name="connsiteY490" fmla="*/ 856350 h 856349"/>
                <a:gd name="connsiteX491" fmla="*/ 5614469 w 11218359"/>
                <a:gd name="connsiteY491" fmla="*/ 856350 h 856349"/>
                <a:gd name="connsiteX492" fmla="*/ 5625899 w 11218359"/>
                <a:gd name="connsiteY492" fmla="*/ 856350 h 856349"/>
                <a:gd name="connsiteX493" fmla="*/ 5637329 w 11218359"/>
                <a:gd name="connsiteY493" fmla="*/ 856350 h 856349"/>
                <a:gd name="connsiteX494" fmla="*/ 5648759 w 11218359"/>
                <a:gd name="connsiteY494" fmla="*/ 856350 h 856349"/>
                <a:gd name="connsiteX495" fmla="*/ 5660236 w 11218359"/>
                <a:gd name="connsiteY495" fmla="*/ 856350 h 856349"/>
                <a:gd name="connsiteX496" fmla="*/ 5671666 w 11218359"/>
                <a:gd name="connsiteY496" fmla="*/ 856350 h 856349"/>
                <a:gd name="connsiteX497" fmla="*/ 5683096 w 11218359"/>
                <a:gd name="connsiteY497" fmla="*/ 856350 h 856349"/>
                <a:gd name="connsiteX498" fmla="*/ 5694526 w 11218359"/>
                <a:gd name="connsiteY498" fmla="*/ 856350 h 856349"/>
                <a:gd name="connsiteX499" fmla="*/ 5705956 w 11218359"/>
                <a:gd name="connsiteY499" fmla="*/ 856350 h 856349"/>
                <a:gd name="connsiteX500" fmla="*/ 5717434 w 11218359"/>
                <a:gd name="connsiteY500" fmla="*/ 856350 h 856349"/>
                <a:gd name="connsiteX501" fmla="*/ 5728864 w 11218359"/>
                <a:gd name="connsiteY501" fmla="*/ 856350 h 856349"/>
                <a:gd name="connsiteX502" fmla="*/ 5740294 w 11218359"/>
                <a:gd name="connsiteY502" fmla="*/ 856350 h 856349"/>
                <a:gd name="connsiteX503" fmla="*/ 5751724 w 11218359"/>
                <a:gd name="connsiteY503" fmla="*/ 856350 h 856349"/>
                <a:gd name="connsiteX504" fmla="*/ 5763154 w 11218359"/>
                <a:gd name="connsiteY504" fmla="*/ 856350 h 856349"/>
                <a:gd name="connsiteX505" fmla="*/ 5774631 w 11218359"/>
                <a:gd name="connsiteY505" fmla="*/ 856350 h 856349"/>
                <a:gd name="connsiteX506" fmla="*/ 5786062 w 11218359"/>
                <a:gd name="connsiteY506" fmla="*/ 856350 h 856349"/>
                <a:gd name="connsiteX507" fmla="*/ 5797492 w 11218359"/>
                <a:gd name="connsiteY507" fmla="*/ 856350 h 856349"/>
                <a:gd name="connsiteX508" fmla="*/ 5808921 w 11218359"/>
                <a:gd name="connsiteY508" fmla="*/ 856350 h 856349"/>
                <a:gd name="connsiteX509" fmla="*/ 5820351 w 11218359"/>
                <a:gd name="connsiteY509" fmla="*/ 856350 h 856349"/>
                <a:gd name="connsiteX510" fmla="*/ 5831829 w 11218359"/>
                <a:gd name="connsiteY510" fmla="*/ 856350 h 856349"/>
                <a:gd name="connsiteX511" fmla="*/ 5843259 w 11218359"/>
                <a:gd name="connsiteY511" fmla="*/ 856350 h 856349"/>
                <a:gd name="connsiteX512" fmla="*/ 5854689 w 11218359"/>
                <a:gd name="connsiteY512" fmla="*/ 856350 h 856349"/>
                <a:gd name="connsiteX513" fmla="*/ 5866119 w 11218359"/>
                <a:gd name="connsiteY513" fmla="*/ 856350 h 856349"/>
                <a:gd name="connsiteX514" fmla="*/ 5877549 w 11218359"/>
                <a:gd name="connsiteY514" fmla="*/ 856350 h 856349"/>
                <a:gd name="connsiteX515" fmla="*/ 5889027 w 11218359"/>
                <a:gd name="connsiteY515" fmla="*/ 856350 h 856349"/>
                <a:gd name="connsiteX516" fmla="*/ 5900457 w 11218359"/>
                <a:gd name="connsiteY516" fmla="*/ 856350 h 856349"/>
                <a:gd name="connsiteX517" fmla="*/ 5911887 w 11218359"/>
                <a:gd name="connsiteY517" fmla="*/ 856350 h 856349"/>
                <a:gd name="connsiteX518" fmla="*/ 5923317 w 11218359"/>
                <a:gd name="connsiteY518" fmla="*/ 856350 h 856349"/>
                <a:gd name="connsiteX519" fmla="*/ 5934747 w 11218359"/>
                <a:gd name="connsiteY519" fmla="*/ 856350 h 856349"/>
                <a:gd name="connsiteX520" fmla="*/ 5946225 w 11218359"/>
                <a:gd name="connsiteY520" fmla="*/ 856350 h 856349"/>
                <a:gd name="connsiteX521" fmla="*/ 5957655 w 11218359"/>
                <a:gd name="connsiteY521" fmla="*/ 856350 h 856349"/>
                <a:gd name="connsiteX522" fmla="*/ 5969084 w 11218359"/>
                <a:gd name="connsiteY522" fmla="*/ 856350 h 856349"/>
                <a:gd name="connsiteX523" fmla="*/ 5980514 w 11218359"/>
                <a:gd name="connsiteY523" fmla="*/ 856350 h 856349"/>
                <a:gd name="connsiteX524" fmla="*/ 5991944 w 11218359"/>
                <a:gd name="connsiteY524" fmla="*/ 856350 h 856349"/>
                <a:gd name="connsiteX525" fmla="*/ 6003422 w 11218359"/>
                <a:gd name="connsiteY525" fmla="*/ 856350 h 856349"/>
                <a:gd name="connsiteX526" fmla="*/ 6014852 w 11218359"/>
                <a:gd name="connsiteY526" fmla="*/ 856350 h 856349"/>
                <a:gd name="connsiteX527" fmla="*/ 6026282 w 11218359"/>
                <a:gd name="connsiteY527" fmla="*/ 856350 h 856349"/>
                <a:gd name="connsiteX528" fmla="*/ 6037712 w 11218359"/>
                <a:gd name="connsiteY528" fmla="*/ 856350 h 856349"/>
                <a:gd name="connsiteX529" fmla="*/ 6049142 w 11218359"/>
                <a:gd name="connsiteY529" fmla="*/ 856350 h 856349"/>
                <a:gd name="connsiteX530" fmla="*/ 6060620 w 11218359"/>
                <a:gd name="connsiteY530" fmla="*/ 856350 h 856349"/>
                <a:gd name="connsiteX531" fmla="*/ 6072049 w 11218359"/>
                <a:gd name="connsiteY531" fmla="*/ 856350 h 856349"/>
                <a:gd name="connsiteX532" fmla="*/ 6083480 w 11218359"/>
                <a:gd name="connsiteY532" fmla="*/ 856350 h 856349"/>
                <a:gd name="connsiteX533" fmla="*/ 6094910 w 11218359"/>
                <a:gd name="connsiteY533" fmla="*/ 856350 h 856349"/>
                <a:gd name="connsiteX534" fmla="*/ 6106340 w 11218359"/>
                <a:gd name="connsiteY534" fmla="*/ 856350 h 856349"/>
                <a:gd name="connsiteX535" fmla="*/ 6117818 w 11218359"/>
                <a:gd name="connsiteY535" fmla="*/ 856350 h 856349"/>
                <a:gd name="connsiteX536" fmla="*/ 6129247 w 11218359"/>
                <a:gd name="connsiteY536" fmla="*/ 856350 h 856349"/>
                <a:gd name="connsiteX537" fmla="*/ 6140677 w 11218359"/>
                <a:gd name="connsiteY537" fmla="*/ 856350 h 856349"/>
                <a:gd name="connsiteX538" fmla="*/ 6152107 w 11218359"/>
                <a:gd name="connsiteY538" fmla="*/ 856350 h 856349"/>
                <a:gd name="connsiteX539" fmla="*/ 6163537 w 11218359"/>
                <a:gd name="connsiteY539" fmla="*/ 856350 h 856349"/>
                <a:gd name="connsiteX540" fmla="*/ 6175015 w 11218359"/>
                <a:gd name="connsiteY540" fmla="*/ 856350 h 856349"/>
                <a:gd name="connsiteX541" fmla="*/ 6186445 w 11218359"/>
                <a:gd name="connsiteY541" fmla="*/ 856350 h 856349"/>
                <a:gd name="connsiteX542" fmla="*/ 6197875 w 11218359"/>
                <a:gd name="connsiteY542" fmla="*/ 856350 h 856349"/>
                <a:gd name="connsiteX543" fmla="*/ 6209305 w 11218359"/>
                <a:gd name="connsiteY543" fmla="*/ 856350 h 856349"/>
                <a:gd name="connsiteX544" fmla="*/ 6220735 w 11218359"/>
                <a:gd name="connsiteY544" fmla="*/ 856350 h 856349"/>
                <a:gd name="connsiteX545" fmla="*/ 6232212 w 11218359"/>
                <a:gd name="connsiteY545" fmla="*/ 856350 h 856349"/>
                <a:gd name="connsiteX546" fmla="*/ 6243642 w 11218359"/>
                <a:gd name="connsiteY546" fmla="*/ 856350 h 856349"/>
                <a:gd name="connsiteX547" fmla="*/ 6255073 w 11218359"/>
                <a:gd name="connsiteY547" fmla="*/ 856350 h 856349"/>
                <a:gd name="connsiteX548" fmla="*/ 6266503 w 11218359"/>
                <a:gd name="connsiteY548" fmla="*/ 856350 h 856349"/>
                <a:gd name="connsiteX549" fmla="*/ 6277933 w 11218359"/>
                <a:gd name="connsiteY549" fmla="*/ 856350 h 856349"/>
                <a:gd name="connsiteX550" fmla="*/ 6289410 w 11218359"/>
                <a:gd name="connsiteY550" fmla="*/ 856350 h 856349"/>
                <a:gd name="connsiteX551" fmla="*/ 6300840 w 11218359"/>
                <a:gd name="connsiteY551" fmla="*/ 856350 h 856349"/>
                <a:gd name="connsiteX552" fmla="*/ 6312270 w 11218359"/>
                <a:gd name="connsiteY552" fmla="*/ 856350 h 856349"/>
                <a:gd name="connsiteX553" fmla="*/ 6323700 w 11218359"/>
                <a:gd name="connsiteY553" fmla="*/ 856350 h 856349"/>
                <a:gd name="connsiteX554" fmla="*/ 6335130 w 11218359"/>
                <a:gd name="connsiteY554" fmla="*/ 856350 h 856349"/>
                <a:gd name="connsiteX555" fmla="*/ 6346608 w 11218359"/>
                <a:gd name="connsiteY555" fmla="*/ 856350 h 856349"/>
                <a:gd name="connsiteX556" fmla="*/ 6358038 w 11218359"/>
                <a:gd name="connsiteY556" fmla="*/ 856350 h 856349"/>
                <a:gd name="connsiteX557" fmla="*/ 6369468 w 11218359"/>
                <a:gd name="connsiteY557" fmla="*/ 856350 h 856349"/>
                <a:gd name="connsiteX558" fmla="*/ 6380898 w 11218359"/>
                <a:gd name="connsiteY558" fmla="*/ 856350 h 856349"/>
                <a:gd name="connsiteX559" fmla="*/ 6392328 w 11218359"/>
                <a:gd name="connsiteY559" fmla="*/ 856350 h 856349"/>
                <a:gd name="connsiteX560" fmla="*/ 6403805 w 11218359"/>
                <a:gd name="connsiteY560" fmla="*/ 856350 h 856349"/>
                <a:gd name="connsiteX561" fmla="*/ 6415235 w 11218359"/>
                <a:gd name="connsiteY561" fmla="*/ 856350 h 856349"/>
                <a:gd name="connsiteX562" fmla="*/ 6426666 w 11218359"/>
                <a:gd name="connsiteY562" fmla="*/ 856350 h 856349"/>
                <a:gd name="connsiteX563" fmla="*/ 6438096 w 11218359"/>
                <a:gd name="connsiteY563" fmla="*/ 856350 h 856349"/>
                <a:gd name="connsiteX564" fmla="*/ 6449525 w 11218359"/>
                <a:gd name="connsiteY564" fmla="*/ 856350 h 856349"/>
                <a:gd name="connsiteX565" fmla="*/ 6461003 w 11218359"/>
                <a:gd name="connsiteY565" fmla="*/ 856350 h 856349"/>
                <a:gd name="connsiteX566" fmla="*/ 6472433 w 11218359"/>
                <a:gd name="connsiteY566" fmla="*/ 856350 h 856349"/>
                <a:gd name="connsiteX567" fmla="*/ 6483863 w 11218359"/>
                <a:gd name="connsiteY567" fmla="*/ 856350 h 856349"/>
                <a:gd name="connsiteX568" fmla="*/ 6495293 w 11218359"/>
                <a:gd name="connsiteY568" fmla="*/ 856350 h 856349"/>
                <a:gd name="connsiteX569" fmla="*/ 6506723 w 11218359"/>
                <a:gd name="connsiteY569" fmla="*/ 856350 h 856349"/>
                <a:gd name="connsiteX570" fmla="*/ 6518201 w 11218359"/>
                <a:gd name="connsiteY570" fmla="*/ 856350 h 856349"/>
                <a:gd name="connsiteX571" fmla="*/ 6529631 w 11218359"/>
                <a:gd name="connsiteY571" fmla="*/ 856350 h 856349"/>
                <a:gd name="connsiteX572" fmla="*/ 6541061 w 11218359"/>
                <a:gd name="connsiteY572" fmla="*/ 856350 h 856349"/>
                <a:gd name="connsiteX573" fmla="*/ 6552490 w 11218359"/>
                <a:gd name="connsiteY573" fmla="*/ 856350 h 856349"/>
                <a:gd name="connsiteX574" fmla="*/ 6563921 w 11218359"/>
                <a:gd name="connsiteY574" fmla="*/ 856350 h 856349"/>
                <a:gd name="connsiteX575" fmla="*/ 6575398 w 11218359"/>
                <a:gd name="connsiteY575" fmla="*/ 856350 h 856349"/>
                <a:gd name="connsiteX576" fmla="*/ 6586828 w 11218359"/>
                <a:gd name="connsiteY576" fmla="*/ 856350 h 856349"/>
                <a:gd name="connsiteX577" fmla="*/ 6598259 w 11218359"/>
                <a:gd name="connsiteY577" fmla="*/ 856350 h 856349"/>
                <a:gd name="connsiteX578" fmla="*/ 6609688 w 11218359"/>
                <a:gd name="connsiteY578" fmla="*/ 856350 h 856349"/>
                <a:gd name="connsiteX579" fmla="*/ 6621118 w 11218359"/>
                <a:gd name="connsiteY579" fmla="*/ 856350 h 856349"/>
                <a:gd name="connsiteX580" fmla="*/ 6632596 w 11218359"/>
                <a:gd name="connsiteY580" fmla="*/ 856350 h 856349"/>
                <a:gd name="connsiteX581" fmla="*/ 6644026 w 11218359"/>
                <a:gd name="connsiteY581" fmla="*/ 856350 h 856349"/>
                <a:gd name="connsiteX582" fmla="*/ 6655456 w 11218359"/>
                <a:gd name="connsiteY582" fmla="*/ 856350 h 856349"/>
                <a:gd name="connsiteX583" fmla="*/ 6666886 w 11218359"/>
                <a:gd name="connsiteY583" fmla="*/ 856350 h 856349"/>
                <a:gd name="connsiteX584" fmla="*/ 6678316 w 11218359"/>
                <a:gd name="connsiteY584" fmla="*/ 856350 h 856349"/>
                <a:gd name="connsiteX585" fmla="*/ 6689794 w 11218359"/>
                <a:gd name="connsiteY585" fmla="*/ 856350 h 856349"/>
                <a:gd name="connsiteX586" fmla="*/ 6701224 w 11218359"/>
                <a:gd name="connsiteY586" fmla="*/ 856350 h 856349"/>
                <a:gd name="connsiteX587" fmla="*/ 6712653 w 11218359"/>
                <a:gd name="connsiteY587" fmla="*/ 856350 h 856349"/>
                <a:gd name="connsiteX588" fmla="*/ 6724083 w 11218359"/>
                <a:gd name="connsiteY588" fmla="*/ 856350 h 856349"/>
                <a:gd name="connsiteX589" fmla="*/ 6735514 w 11218359"/>
                <a:gd name="connsiteY589" fmla="*/ 856350 h 856349"/>
                <a:gd name="connsiteX590" fmla="*/ 6746944 w 11218359"/>
                <a:gd name="connsiteY590" fmla="*/ 856350 h 856349"/>
                <a:gd name="connsiteX591" fmla="*/ 6758421 w 11218359"/>
                <a:gd name="connsiteY591" fmla="*/ 856350 h 856349"/>
                <a:gd name="connsiteX592" fmla="*/ 6769851 w 11218359"/>
                <a:gd name="connsiteY592" fmla="*/ 856350 h 856349"/>
                <a:gd name="connsiteX593" fmla="*/ 6781281 w 11218359"/>
                <a:gd name="connsiteY593" fmla="*/ 856350 h 856349"/>
                <a:gd name="connsiteX594" fmla="*/ 6792711 w 11218359"/>
                <a:gd name="connsiteY594" fmla="*/ 856350 h 856349"/>
                <a:gd name="connsiteX595" fmla="*/ 6804141 w 11218359"/>
                <a:gd name="connsiteY595" fmla="*/ 856350 h 856349"/>
                <a:gd name="connsiteX596" fmla="*/ 6815619 w 11218359"/>
                <a:gd name="connsiteY596" fmla="*/ 856350 h 856349"/>
                <a:gd name="connsiteX597" fmla="*/ 6827049 w 11218359"/>
                <a:gd name="connsiteY597" fmla="*/ 856350 h 856349"/>
                <a:gd name="connsiteX598" fmla="*/ 6838479 w 11218359"/>
                <a:gd name="connsiteY598" fmla="*/ 856350 h 856349"/>
                <a:gd name="connsiteX599" fmla="*/ 6849909 w 11218359"/>
                <a:gd name="connsiteY599" fmla="*/ 856350 h 856349"/>
                <a:gd name="connsiteX600" fmla="*/ 6861339 w 11218359"/>
                <a:gd name="connsiteY600" fmla="*/ 856350 h 856349"/>
                <a:gd name="connsiteX601" fmla="*/ 6872816 w 11218359"/>
                <a:gd name="connsiteY601" fmla="*/ 856350 h 856349"/>
                <a:gd name="connsiteX602" fmla="*/ 6884246 w 11218359"/>
                <a:gd name="connsiteY602" fmla="*/ 856350 h 856349"/>
                <a:gd name="connsiteX603" fmla="*/ 6895676 w 11218359"/>
                <a:gd name="connsiteY603" fmla="*/ 856350 h 856349"/>
                <a:gd name="connsiteX604" fmla="*/ 6907107 w 11218359"/>
                <a:gd name="connsiteY604" fmla="*/ 856350 h 856349"/>
                <a:gd name="connsiteX605" fmla="*/ 6918537 w 11218359"/>
                <a:gd name="connsiteY605" fmla="*/ 856350 h 856349"/>
                <a:gd name="connsiteX606" fmla="*/ 6930014 w 11218359"/>
                <a:gd name="connsiteY606" fmla="*/ 856350 h 856349"/>
                <a:gd name="connsiteX607" fmla="*/ 6941444 w 11218359"/>
                <a:gd name="connsiteY607" fmla="*/ 856350 h 856349"/>
                <a:gd name="connsiteX608" fmla="*/ 6952874 w 11218359"/>
                <a:gd name="connsiteY608" fmla="*/ 856350 h 856349"/>
                <a:gd name="connsiteX609" fmla="*/ 6964304 w 11218359"/>
                <a:gd name="connsiteY609" fmla="*/ 856350 h 856349"/>
                <a:gd name="connsiteX610" fmla="*/ 6975734 w 11218359"/>
                <a:gd name="connsiteY610" fmla="*/ 856350 h 856349"/>
                <a:gd name="connsiteX611" fmla="*/ 6987212 w 11218359"/>
                <a:gd name="connsiteY611" fmla="*/ 856350 h 856349"/>
                <a:gd name="connsiteX612" fmla="*/ 6998642 w 11218359"/>
                <a:gd name="connsiteY612" fmla="*/ 856350 h 856349"/>
                <a:gd name="connsiteX613" fmla="*/ 7010072 w 11218359"/>
                <a:gd name="connsiteY613" fmla="*/ 856350 h 856349"/>
                <a:gd name="connsiteX614" fmla="*/ 7021502 w 11218359"/>
                <a:gd name="connsiteY614" fmla="*/ 856350 h 856349"/>
                <a:gd name="connsiteX615" fmla="*/ 7032931 w 11218359"/>
                <a:gd name="connsiteY615" fmla="*/ 856350 h 856349"/>
                <a:gd name="connsiteX616" fmla="*/ 7044409 w 11218359"/>
                <a:gd name="connsiteY616" fmla="*/ 856350 h 856349"/>
                <a:gd name="connsiteX617" fmla="*/ 7055839 w 11218359"/>
                <a:gd name="connsiteY617" fmla="*/ 856350 h 856349"/>
                <a:gd name="connsiteX618" fmla="*/ 7067269 w 11218359"/>
                <a:gd name="connsiteY618" fmla="*/ 856350 h 856349"/>
                <a:gd name="connsiteX619" fmla="*/ 7078700 w 11218359"/>
                <a:gd name="connsiteY619" fmla="*/ 856350 h 856349"/>
                <a:gd name="connsiteX620" fmla="*/ 7090129 w 11218359"/>
                <a:gd name="connsiteY620" fmla="*/ 856350 h 856349"/>
                <a:gd name="connsiteX621" fmla="*/ 7101607 w 11218359"/>
                <a:gd name="connsiteY621" fmla="*/ 856350 h 856349"/>
                <a:gd name="connsiteX622" fmla="*/ 7113037 w 11218359"/>
                <a:gd name="connsiteY622" fmla="*/ 856350 h 856349"/>
                <a:gd name="connsiteX623" fmla="*/ 7124467 w 11218359"/>
                <a:gd name="connsiteY623" fmla="*/ 856350 h 856349"/>
                <a:gd name="connsiteX624" fmla="*/ 7135897 w 11218359"/>
                <a:gd name="connsiteY624" fmla="*/ 856350 h 856349"/>
                <a:gd name="connsiteX625" fmla="*/ 7147327 w 11218359"/>
                <a:gd name="connsiteY625" fmla="*/ 856350 h 856349"/>
                <a:gd name="connsiteX626" fmla="*/ 7158805 w 11218359"/>
                <a:gd name="connsiteY626" fmla="*/ 856350 h 856349"/>
                <a:gd name="connsiteX627" fmla="*/ 7170235 w 11218359"/>
                <a:gd name="connsiteY627" fmla="*/ 856350 h 856349"/>
                <a:gd name="connsiteX628" fmla="*/ 7181665 w 11218359"/>
                <a:gd name="connsiteY628" fmla="*/ 856350 h 856349"/>
                <a:gd name="connsiteX629" fmla="*/ 7193094 w 11218359"/>
                <a:gd name="connsiteY629" fmla="*/ 856350 h 856349"/>
                <a:gd name="connsiteX630" fmla="*/ 7204524 w 11218359"/>
                <a:gd name="connsiteY630" fmla="*/ 856350 h 856349"/>
                <a:gd name="connsiteX631" fmla="*/ 7216002 w 11218359"/>
                <a:gd name="connsiteY631" fmla="*/ 856350 h 856349"/>
                <a:gd name="connsiteX632" fmla="*/ 7227432 w 11218359"/>
                <a:gd name="connsiteY632" fmla="*/ 856350 h 856349"/>
                <a:gd name="connsiteX633" fmla="*/ 7238862 w 11218359"/>
                <a:gd name="connsiteY633" fmla="*/ 856350 h 856349"/>
                <a:gd name="connsiteX634" fmla="*/ 7250292 w 11218359"/>
                <a:gd name="connsiteY634" fmla="*/ 856350 h 856349"/>
                <a:gd name="connsiteX635" fmla="*/ 7261722 w 11218359"/>
                <a:gd name="connsiteY635" fmla="*/ 856350 h 856349"/>
                <a:gd name="connsiteX636" fmla="*/ 7273200 w 11218359"/>
                <a:gd name="connsiteY636" fmla="*/ 856350 h 856349"/>
                <a:gd name="connsiteX637" fmla="*/ 7284630 w 11218359"/>
                <a:gd name="connsiteY637" fmla="*/ 856350 h 856349"/>
                <a:gd name="connsiteX638" fmla="*/ 7296060 w 11218359"/>
                <a:gd name="connsiteY638" fmla="*/ 856350 h 856349"/>
                <a:gd name="connsiteX639" fmla="*/ 7307490 w 11218359"/>
                <a:gd name="connsiteY639" fmla="*/ 856350 h 856349"/>
                <a:gd name="connsiteX640" fmla="*/ 7318920 w 11218359"/>
                <a:gd name="connsiteY640" fmla="*/ 856350 h 856349"/>
                <a:gd name="connsiteX641" fmla="*/ 7330398 w 11218359"/>
                <a:gd name="connsiteY641" fmla="*/ 856350 h 856349"/>
                <a:gd name="connsiteX642" fmla="*/ 7341828 w 11218359"/>
                <a:gd name="connsiteY642" fmla="*/ 856350 h 856349"/>
                <a:gd name="connsiteX643" fmla="*/ 7353257 w 11218359"/>
                <a:gd name="connsiteY643" fmla="*/ 856350 h 856349"/>
                <a:gd name="connsiteX644" fmla="*/ 7364687 w 11218359"/>
                <a:gd name="connsiteY644" fmla="*/ 856350 h 856349"/>
                <a:gd name="connsiteX645" fmla="*/ 7376117 w 11218359"/>
                <a:gd name="connsiteY645" fmla="*/ 856350 h 856349"/>
                <a:gd name="connsiteX646" fmla="*/ 7387595 w 11218359"/>
                <a:gd name="connsiteY646" fmla="*/ 856350 h 856349"/>
                <a:gd name="connsiteX647" fmla="*/ 7399025 w 11218359"/>
                <a:gd name="connsiteY647" fmla="*/ 856350 h 856349"/>
                <a:gd name="connsiteX648" fmla="*/ 7410455 w 11218359"/>
                <a:gd name="connsiteY648" fmla="*/ 856350 h 856349"/>
                <a:gd name="connsiteX649" fmla="*/ 7421885 w 11218359"/>
                <a:gd name="connsiteY649" fmla="*/ 856350 h 856349"/>
                <a:gd name="connsiteX650" fmla="*/ 7433315 w 11218359"/>
                <a:gd name="connsiteY650" fmla="*/ 856350 h 856349"/>
                <a:gd name="connsiteX651" fmla="*/ 7444793 w 11218359"/>
                <a:gd name="connsiteY651" fmla="*/ 856350 h 856349"/>
                <a:gd name="connsiteX652" fmla="*/ 7456222 w 11218359"/>
                <a:gd name="connsiteY652" fmla="*/ 856350 h 856349"/>
                <a:gd name="connsiteX653" fmla="*/ 7467653 w 11218359"/>
                <a:gd name="connsiteY653" fmla="*/ 856350 h 856349"/>
                <a:gd name="connsiteX654" fmla="*/ 7479083 w 11218359"/>
                <a:gd name="connsiteY654" fmla="*/ 856350 h 856349"/>
                <a:gd name="connsiteX655" fmla="*/ 7490513 w 11218359"/>
                <a:gd name="connsiteY655" fmla="*/ 856350 h 856349"/>
                <a:gd name="connsiteX656" fmla="*/ 7501990 w 11218359"/>
                <a:gd name="connsiteY656" fmla="*/ 856350 h 856349"/>
                <a:gd name="connsiteX657" fmla="*/ 7513420 w 11218359"/>
                <a:gd name="connsiteY657" fmla="*/ 856350 h 856349"/>
                <a:gd name="connsiteX658" fmla="*/ 7524850 w 11218359"/>
                <a:gd name="connsiteY658" fmla="*/ 856350 h 856349"/>
                <a:gd name="connsiteX659" fmla="*/ 7536280 w 11218359"/>
                <a:gd name="connsiteY659" fmla="*/ 856350 h 856349"/>
                <a:gd name="connsiteX660" fmla="*/ 7547710 w 11218359"/>
                <a:gd name="connsiteY660" fmla="*/ 856350 h 856349"/>
                <a:gd name="connsiteX661" fmla="*/ 7559188 w 11218359"/>
                <a:gd name="connsiteY661" fmla="*/ 856350 h 856349"/>
                <a:gd name="connsiteX662" fmla="*/ 7570618 w 11218359"/>
                <a:gd name="connsiteY662" fmla="*/ 856350 h 856349"/>
                <a:gd name="connsiteX663" fmla="*/ 7582048 w 11218359"/>
                <a:gd name="connsiteY663" fmla="*/ 856350 h 856349"/>
                <a:gd name="connsiteX664" fmla="*/ 7593478 w 11218359"/>
                <a:gd name="connsiteY664" fmla="*/ 856350 h 856349"/>
                <a:gd name="connsiteX665" fmla="*/ 7604908 w 11218359"/>
                <a:gd name="connsiteY665" fmla="*/ 856350 h 856349"/>
                <a:gd name="connsiteX666" fmla="*/ 7616385 w 11218359"/>
                <a:gd name="connsiteY666" fmla="*/ 856350 h 856349"/>
                <a:gd name="connsiteX667" fmla="*/ 7627815 w 11218359"/>
                <a:gd name="connsiteY667" fmla="*/ 856350 h 856349"/>
                <a:gd name="connsiteX668" fmla="*/ 7639246 w 11218359"/>
                <a:gd name="connsiteY668" fmla="*/ 856350 h 856349"/>
                <a:gd name="connsiteX669" fmla="*/ 7650676 w 11218359"/>
                <a:gd name="connsiteY669" fmla="*/ 856350 h 856349"/>
                <a:gd name="connsiteX670" fmla="*/ 7662106 w 11218359"/>
                <a:gd name="connsiteY670" fmla="*/ 856350 h 856349"/>
                <a:gd name="connsiteX671" fmla="*/ 7673583 w 11218359"/>
                <a:gd name="connsiteY671" fmla="*/ 856350 h 856349"/>
                <a:gd name="connsiteX672" fmla="*/ 7685013 w 11218359"/>
                <a:gd name="connsiteY672" fmla="*/ 856350 h 856349"/>
                <a:gd name="connsiteX673" fmla="*/ 7696443 w 11218359"/>
                <a:gd name="connsiteY673" fmla="*/ 856350 h 856349"/>
                <a:gd name="connsiteX674" fmla="*/ 7707873 w 11218359"/>
                <a:gd name="connsiteY674" fmla="*/ 856350 h 856349"/>
                <a:gd name="connsiteX675" fmla="*/ 7719303 w 11218359"/>
                <a:gd name="connsiteY675" fmla="*/ 856350 h 856349"/>
                <a:gd name="connsiteX676" fmla="*/ 7730733 w 11218359"/>
                <a:gd name="connsiteY676" fmla="*/ 856350 h 856349"/>
                <a:gd name="connsiteX677" fmla="*/ 7742211 w 11218359"/>
                <a:gd name="connsiteY677" fmla="*/ 856350 h 856349"/>
                <a:gd name="connsiteX678" fmla="*/ 7753641 w 11218359"/>
                <a:gd name="connsiteY678" fmla="*/ 856350 h 856349"/>
                <a:gd name="connsiteX679" fmla="*/ 7765071 w 11218359"/>
                <a:gd name="connsiteY679" fmla="*/ 856350 h 856349"/>
                <a:gd name="connsiteX680" fmla="*/ 7776501 w 11218359"/>
                <a:gd name="connsiteY680" fmla="*/ 856350 h 856349"/>
                <a:gd name="connsiteX681" fmla="*/ 7787931 w 11218359"/>
                <a:gd name="connsiteY681" fmla="*/ 856350 h 856349"/>
                <a:gd name="connsiteX682" fmla="*/ 7799408 w 11218359"/>
                <a:gd name="connsiteY682" fmla="*/ 856350 h 856349"/>
                <a:gd name="connsiteX683" fmla="*/ 7810839 w 11218359"/>
                <a:gd name="connsiteY683" fmla="*/ 856350 h 856349"/>
                <a:gd name="connsiteX684" fmla="*/ 7822268 w 11218359"/>
                <a:gd name="connsiteY684" fmla="*/ 856350 h 856349"/>
                <a:gd name="connsiteX685" fmla="*/ 7833698 w 11218359"/>
                <a:gd name="connsiteY685" fmla="*/ 856350 h 856349"/>
                <a:gd name="connsiteX686" fmla="*/ 7845128 w 11218359"/>
                <a:gd name="connsiteY686" fmla="*/ 856350 h 856349"/>
                <a:gd name="connsiteX687" fmla="*/ 7856606 w 11218359"/>
                <a:gd name="connsiteY687" fmla="*/ 856350 h 856349"/>
                <a:gd name="connsiteX688" fmla="*/ 7868036 w 11218359"/>
                <a:gd name="connsiteY688" fmla="*/ 856350 h 856349"/>
                <a:gd name="connsiteX689" fmla="*/ 7879466 w 11218359"/>
                <a:gd name="connsiteY689" fmla="*/ 856350 h 856349"/>
                <a:gd name="connsiteX690" fmla="*/ 7890896 w 11218359"/>
                <a:gd name="connsiteY690" fmla="*/ 856350 h 856349"/>
                <a:gd name="connsiteX691" fmla="*/ 7902326 w 11218359"/>
                <a:gd name="connsiteY691" fmla="*/ 856350 h 856349"/>
                <a:gd name="connsiteX692" fmla="*/ 7913804 w 11218359"/>
                <a:gd name="connsiteY692" fmla="*/ 856350 h 856349"/>
                <a:gd name="connsiteX693" fmla="*/ 7925234 w 11218359"/>
                <a:gd name="connsiteY693" fmla="*/ 856350 h 856349"/>
                <a:gd name="connsiteX694" fmla="*/ 7936663 w 11218359"/>
                <a:gd name="connsiteY694" fmla="*/ 856350 h 856349"/>
                <a:gd name="connsiteX695" fmla="*/ 7948094 w 11218359"/>
                <a:gd name="connsiteY695" fmla="*/ 856350 h 856349"/>
                <a:gd name="connsiteX696" fmla="*/ 7959524 w 11218359"/>
                <a:gd name="connsiteY696" fmla="*/ 856350 h 856349"/>
                <a:gd name="connsiteX697" fmla="*/ 7971001 w 11218359"/>
                <a:gd name="connsiteY697" fmla="*/ 856350 h 856349"/>
                <a:gd name="connsiteX698" fmla="*/ 7982431 w 11218359"/>
                <a:gd name="connsiteY698" fmla="*/ 856350 h 856349"/>
                <a:gd name="connsiteX699" fmla="*/ 7993861 w 11218359"/>
                <a:gd name="connsiteY699" fmla="*/ 856350 h 856349"/>
                <a:gd name="connsiteX700" fmla="*/ 8005291 w 11218359"/>
                <a:gd name="connsiteY700" fmla="*/ 856350 h 856349"/>
                <a:gd name="connsiteX701" fmla="*/ 8016721 w 11218359"/>
                <a:gd name="connsiteY701" fmla="*/ 856350 h 856349"/>
                <a:gd name="connsiteX702" fmla="*/ 8028199 w 11218359"/>
                <a:gd name="connsiteY702" fmla="*/ 856350 h 856349"/>
                <a:gd name="connsiteX703" fmla="*/ 8039629 w 11218359"/>
                <a:gd name="connsiteY703" fmla="*/ 856350 h 856349"/>
                <a:gd name="connsiteX704" fmla="*/ 8051059 w 11218359"/>
                <a:gd name="connsiteY704" fmla="*/ 856350 h 856349"/>
                <a:gd name="connsiteX705" fmla="*/ 8062489 w 11218359"/>
                <a:gd name="connsiteY705" fmla="*/ 856350 h 856349"/>
                <a:gd name="connsiteX706" fmla="*/ 8073919 w 11218359"/>
                <a:gd name="connsiteY706" fmla="*/ 856350 h 856349"/>
                <a:gd name="connsiteX707" fmla="*/ 8085396 w 11218359"/>
                <a:gd name="connsiteY707" fmla="*/ 856350 h 856349"/>
                <a:gd name="connsiteX708" fmla="*/ 8096826 w 11218359"/>
                <a:gd name="connsiteY708" fmla="*/ 856350 h 856349"/>
                <a:gd name="connsiteX709" fmla="*/ 8108256 w 11218359"/>
                <a:gd name="connsiteY709" fmla="*/ 856350 h 856349"/>
                <a:gd name="connsiteX710" fmla="*/ 8119687 w 11218359"/>
                <a:gd name="connsiteY710" fmla="*/ 856350 h 856349"/>
                <a:gd name="connsiteX711" fmla="*/ 8131117 w 11218359"/>
                <a:gd name="connsiteY711" fmla="*/ 856350 h 856349"/>
                <a:gd name="connsiteX712" fmla="*/ 8142594 w 11218359"/>
                <a:gd name="connsiteY712" fmla="*/ 856350 h 856349"/>
                <a:gd name="connsiteX713" fmla="*/ 8154024 w 11218359"/>
                <a:gd name="connsiteY713" fmla="*/ 856350 h 856349"/>
                <a:gd name="connsiteX714" fmla="*/ 8165454 w 11218359"/>
                <a:gd name="connsiteY714" fmla="*/ 856350 h 856349"/>
                <a:gd name="connsiteX715" fmla="*/ 8176884 w 11218359"/>
                <a:gd name="connsiteY715" fmla="*/ 856350 h 856349"/>
                <a:gd name="connsiteX716" fmla="*/ 8188314 w 11218359"/>
                <a:gd name="connsiteY716" fmla="*/ 856350 h 856349"/>
                <a:gd name="connsiteX717" fmla="*/ 8199792 w 11218359"/>
                <a:gd name="connsiteY717" fmla="*/ 856350 h 856349"/>
                <a:gd name="connsiteX718" fmla="*/ 8211222 w 11218359"/>
                <a:gd name="connsiteY718" fmla="*/ 856350 h 856349"/>
                <a:gd name="connsiteX719" fmla="*/ 8222652 w 11218359"/>
                <a:gd name="connsiteY719" fmla="*/ 856350 h 856349"/>
                <a:gd name="connsiteX720" fmla="*/ 8234082 w 11218359"/>
                <a:gd name="connsiteY720" fmla="*/ 856350 h 856349"/>
                <a:gd name="connsiteX721" fmla="*/ 8245512 w 11218359"/>
                <a:gd name="connsiteY721" fmla="*/ 856350 h 856349"/>
                <a:gd name="connsiteX722" fmla="*/ 8256989 w 11218359"/>
                <a:gd name="connsiteY722" fmla="*/ 856350 h 856349"/>
                <a:gd name="connsiteX723" fmla="*/ 8268419 w 11218359"/>
                <a:gd name="connsiteY723" fmla="*/ 856350 h 856349"/>
                <a:gd name="connsiteX724" fmla="*/ 8279850 w 11218359"/>
                <a:gd name="connsiteY724" fmla="*/ 856350 h 856349"/>
                <a:gd name="connsiteX725" fmla="*/ 8291280 w 11218359"/>
                <a:gd name="connsiteY725" fmla="*/ 856350 h 856349"/>
                <a:gd name="connsiteX726" fmla="*/ 8302709 w 11218359"/>
                <a:gd name="connsiteY726" fmla="*/ 856350 h 856349"/>
                <a:gd name="connsiteX727" fmla="*/ 8314187 w 11218359"/>
                <a:gd name="connsiteY727" fmla="*/ 856350 h 856349"/>
                <a:gd name="connsiteX728" fmla="*/ 8325617 w 11218359"/>
                <a:gd name="connsiteY728" fmla="*/ 856350 h 856349"/>
                <a:gd name="connsiteX729" fmla="*/ 8337047 w 11218359"/>
                <a:gd name="connsiteY729" fmla="*/ 856350 h 856349"/>
                <a:gd name="connsiteX730" fmla="*/ 8348477 w 11218359"/>
                <a:gd name="connsiteY730" fmla="*/ 856350 h 856349"/>
                <a:gd name="connsiteX731" fmla="*/ 8359907 w 11218359"/>
                <a:gd name="connsiteY731" fmla="*/ 856350 h 856349"/>
                <a:gd name="connsiteX732" fmla="*/ 8371385 w 11218359"/>
                <a:gd name="connsiteY732" fmla="*/ 856350 h 856349"/>
                <a:gd name="connsiteX733" fmla="*/ 8382815 w 11218359"/>
                <a:gd name="connsiteY733" fmla="*/ 856350 h 856349"/>
                <a:gd name="connsiteX734" fmla="*/ 8394245 w 11218359"/>
                <a:gd name="connsiteY734" fmla="*/ 856350 h 856349"/>
                <a:gd name="connsiteX735" fmla="*/ 8405674 w 11218359"/>
                <a:gd name="connsiteY735" fmla="*/ 856350 h 856349"/>
                <a:gd name="connsiteX736" fmla="*/ 8417104 w 11218359"/>
                <a:gd name="connsiteY736" fmla="*/ 856350 h 856349"/>
                <a:gd name="connsiteX737" fmla="*/ 8428582 w 11218359"/>
                <a:gd name="connsiteY737" fmla="*/ 856350 h 856349"/>
                <a:gd name="connsiteX738" fmla="*/ 8440012 w 11218359"/>
                <a:gd name="connsiteY738" fmla="*/ 856350 h 856349"/>
                <a:gd name="connsiteX739" fmla="*/ 8451442 w 11218359"/>
                <a:gd name="connsiteY739" fmla="*/ 856350 h 856349"/>
                <a:gd name="connsiteX740" fmla="*/ 8462872 w 11218359"/>
                <a:gd name="connsiteY740" fmla="*/ 856350 h 856349"/>
                <a:gd name="connsiteX741" fmla="*/ 8474302 w 11218359"/>
                <a:gd name="connsiteY741" fmla="*/ 856350 h 856349"/>
                <a:gd name="connsiteX742" fmla="*/ 8485780 w 11218359"/>
                <a:gd name="connsiteY742" fmla="*/ 856350 h 856349"/>
                <a:gd name="connsiteX743" fmla="*/ 8497210 w 11218359"/>
                <a:gd name="connsiteY743" fmla="*/ 856350 h 856349"/>
                <a:gd name="connsiteX744" fmla="*/ 8508640 w 11218359"/>
                <a:gd name="connsiteY744" fmla="*/ 856350 h 856349"/>
                <a:gd name="connsiteX745" fmla="*/ 8520069 w 11218359"/>
                <a:gd name="connsiteY745" fmla="*/ 856350 h 856349"/>
                <a:gd name="connsiteX746" fmla="*/ 8531500 w 11218359"/>
                <a:gd name="connsiteY746" fmla="*/ 856350 h 856349"/>
                <a:gd name="connsiteX747" fmla="*/ 8542977 w 11218359"/>
                <a:gd name="connsiteY747" fmla="*/ 856350 h 856349"/>
                <a:gd name="connsiteX748" fmla="*/ 8554407 w 11218359"/>
                <a:gd name="connsiteY748" fmla="*/ 856350 h 856349"/>
                <a:gd name="connsiteX749" fmla="*/ 8565837 w 11218359"/>
                <a:gd name="connsiteY749" fmla="*/ 856350 h 856349"/>
                <a:gd name="connsiteX750" fmla="*/ 8577267 w 11218359"/>
                <a:gd name="connsiteY750" fmla="*/ 856350 h 856349"/>
                <a:gd name="connsiteX751" fmla="*/ 8588697 w 11218359"/>
                <a:gd name="connsiteY751" fmla="*/ 856350 h 856349"/>
                <a:gd name="connsiteX752" fmla="*/ 8600175 w 11218359"/>
                <a:gd name="connsiteY752" fmla="*/ 856350 h 856349"/>
                <a:gd name="connsiteX753" fmla="*/ 8611605 w 11218359"/>
                <a:gd name="connsiteY753" fmla="*/ 856350 h 856349"/>
                <a:gd name="connsiteX754" fmla="*/ 8623035 w 11218359"/>
                <a:gd name="connsiteY754" fmla="*/ 856350 h 856349"/>
                <a:gd name="connsiteX755" fmla="*/ 8634465 w 11218359"/>
                <a:gd name="connsiteY755" fmla="*/ 856350 h 856349"/>
                <a:gd name="connsiteX756" fmla="*/ 8645895 w 11218359"/>
                <a:gd name="connsiteY756" fmla="*/ 856350 h 856349"/>
                <a:gd name="connsiteX757" fmla="*/ 8657373 w 11218359"/>
                <a:gd name="connsiteY757" fmla="*/ 856350 h 856349"/>
                <a:gd name="connsiteX758" fmla="*/ 8668802 w 11218359"/>
                <a:gd name="connsiteY758" fmla="*/ 856350 h 856349"/>
                <a:gd name="connsiteX759" fmla="*/ 8680232 w 11218359"/>
                <a:gd name="connsiteY759" fmla="*/ 856350 h 856349"/>
                <a:gd name="connsiteX760" fmla="*/ 8691662 w 11218359"/>
                <a:gd name="connsiteY760" fmla="*/ 856350 h 856349"/>
                <a:gd name="connsiteX761" fmla="*/ 8703093 w 11218359"/>
                <a:gd name="connsiteY761" fmla="*/ 856350 h 856349"/>
                <a:gd name="connsiteX762" fmla="*/ 8714570 w 11218359"/>
                <a:gd name="connsiteY762" fmla="*/ 856350 h 856349"/>
                <a:gd name="connsiteX763" fmla="*/ 8726000 w 11218359"/>
                <a:gd name="connsiteY763" fmla="*/ 856350 h 856349"/>
                <a:gd name="connsiteX764" fmla="*/ 8737430 w 11218359"/>
                <a:gd name="connsiteY764" fmla="*/ 856350 h 856349"/>
                <a:gd name="connsiteX765" fmla="*/ 8748860 w 11218359"/>
                <a:gd name="connsiteY765" fmla="*/ 856350 h 856349"/>
                <a:gd name="connsiteX766" fmla="*/ 8760290 w 11218359"/>
                <a:gd name="connsiteY766" fmla="*/ 856350 h 856349"/>
                <a:gd name="connsiteX767" fmla="*/ 8771768 w 11218359"/>
                <a:gd name="connsiteY767" fmla="*/ 856350 h 856349"/>
                <a:gd name="connsiteX768" fmla="*/ 8783198 w 11218359"/>
                <a:gd name="connsiteY768" fmla="*/ 856350 h 856349"/>
                <a:gd name="connsiteX769" fmla="*/ 8794628 w 11218359"/>
                <a:gd name="connsiteY769" fmla="*/ 856350 h 856349"/>
                <a:gd name="connsiteX770" fmla="*/ 8806058 w 11218359"/>
                <a:gd name="connsiteY770" fmla="*/ 856350 h 856349"/>
                <a:gd name="connsiteX771" fmla="*/ 8817488 w 11218359"/>
                <a:gd name="connsiteY771" fmla="*/ 856350 h 856349"/>
                <a:gd name="connsiteX772" fmla="*/ 8828918 w 11218359"/>
                <a:gd name="connsiteY772" fmla="*/ 856350 h 856349"/>
                <a:gd name="connsiteX773" fmla="*/ 8840395 w 11218359"/>
                <a:gd name="connsiteY773" fmla="*/ 856350 h 856349"/>
                <a:gd name="connsiteX774" fmla="*/ 8851825 w 11218359"/>
                <a:gd name="connsiteY774" fmla="*/ 856350 h 856349"/>
                <a:gd name="connsiteX775" fmla="*/ 8863256 w 11218359"/>
                <a:gd name="connsiteY775" fmla="*/ 856350 h 856349"/>
                <a:gd name="connsiteX776" fmla="*/ 8874686 w 11218359"/>
                <a:gd name="connsiteY776" fmla="*/ 856350 h 856349"/>
                <a:gd name="connsiteX777" fmla="*/ 8886115 w 11218359"/>
                <a:gd name="connsiteY777" fmla="*/ 856350 h 856349"/>
                <a:gd name="connsiteX778" fmla="*/ 8897593 w 11218359"/>
                <a:gd name="connsiteY778" fmla="*/ 856350 h 856349"/>
                <a:gd name="connsiteX779" fmla="*/ 8909022 w 11218359"/>
                <a:gd name="connsiteY779" fmla="*/ 856350 h 856349"/>
                <a:gd name="connsiteX780" fmla="*/ 8920453 w 11218359"/>
                <a:gd name="connsiteY780" fmla="*/ 856350 h 856349"/>
                <a:gd name="connsiteX781" fmla="*/ 8931883 w 11218359"/>
                <a:gd name="connsiteY781" fmla="*/ 856350 h 856349"/>
                <a:gd name="connsiteX782" fmla="*/ 8943313 w 11218359"/>
                <a:gd name="connsiteY782" fmla="*/ 856350 h 856349"/>
                <a:gd name="connsiteX783" fmla="*/ 8954791 w 11218359"/>
                <a:gd name="connsiteY783" fmla="*/ 856350 h 856349"/>
                <a:gd name="connsiteX784" fmla="*/ 8966220 w 11218359"/>
                <a:gd name="connsiteY784" fmla="*/ 856350 h 856349"/>
                <a:gd name="connsiteX785" fmla="*/ 8977651 w 11218359"/>
                <a:gd name="connsiteY785" fmla="*/ 856350 h 856349"/>
                <a:gd name="connsiteX786" fmla="*/ 8989080 w 11218359"/>
                <a:gd name="connsiteY786" fmla="*/ 856350 h 856349"/>
                <a:gd name="connsiteX787" fmla="*/ 9000511 w 11218359"/>
                <a:gd name="connsiteY787" fmla="*/ 856350 h 856349"/>
                <a:gd name="connsiteX788" fmla="*/ 9011988 w 11218359"/>
                <a:gd name="connsiteY788" fmla="*/ 856350 h 856349"/>
                <a:gd name="connsiteX789" fmla="*/ 9023418 w 11218359"/>
                <a:gd name="connsiteY789" fmla="*/ 856350 h 856349"/>
                <a:gd name="connsiteX790" fmla="*/ 9034849 w 11218359"/>
                <a:gd name="connsiteY790" fmla="*/ 856350 h 856349"/>
                <a:gd name="connsiteX791" fmla="*/ 9046278 w 11218359"/>
                <a:gd name="connsiteY791" fmla="*/ 856350 h 856349"/>
                <a:gd name="connsiteX792" fmla="*/ 9057709 w 11218359"/>
                <a:gd name="connsiteY792" fmla="*/ 856350 h 856349"/>
                <a:gd name="connsiteX793" fmla="*/ 9069186 w 11218359"/>
                <a:gd name="connsiteY793" fmla="*/ 856350 h 856349"/>
                <a:gd name="connsiteX794" fmla="*/ 9080615 w 11218359"/>
                <a:gd name="connsiteY794" fmla="*/ 856350 h 856349"/>
                <a:gd name="connsiteX795" fmla="*/ 9092046 w 11218359"/>
                <a:gd name="connsiteY795" fmla="*/ 856350 h 856349"/>
                <a:gd name="connsiteX796" fmla="*/ 9103476 w 11218359"/>
                <a:gd name="connsiteY796" fmla="*/ 856350 h 856349"/>
                <a:gd name="connsiteX797" fmla="*/ 9114906 w 11218359"/>
                <a:gd name="connsiteY797" fmla="*/ 856350 h 856349"/>
                <a:gd name="connsiteX798" fmla="*/ 9126384 w 11218359"/>
                <a:gd name="connsiteY798" fmla="*/ 856350 h 856349"/>
                <a:gd name="connsiteX799" fmla="*/ 9137813 w 11218359"/>
                <a:gd name="connsiteY799" fmla="*/ 856350 h 856349"/>
                <a:gd name="connsiteX800" fmla="*/ 9149244 w 11218359"/>
                <a:gd name="connsiteY800" fmla="*/ 856350 h 856349"/>
                <a:gd name="connsiteX801" fmla="*/ 9160673 w 11218359"/>
                <a:gd name="connsiteY801" fmla="*/ 856350 h 856349"/>
                <a:gd name="connsiteX802" fmla="*/ 9172104 w 11218359"/>
                <a:gd name="connsiteY802" fmla="*/ 856350 h 856349"/>
                <a:gd name="connsiteX803" fmla="*/ 9183581 w 11218359"/>
                <a:gd name="connsiteY803" fmla="*/ 856350 h 856349"/>
                <a:gd name="connsiteX804" fmla="*/ 9195011 w 11218359"/>
                <a:gd name="connsiteY804" fmla="*/ 856350 h 856349"/>
                <a:gd name="connsiteX805" fmla="*/ 9206442 w 11218359"/>
                <a:gd name="connsiteY805" fmla="*/ 856350 h 856349"/>
                <a:gd name="connsiteX806" fmla="*/ 9217871 w 11218359"/>
                <a:gd name="connsiteY806" fmla="*/ 856350 h 856349"/>
                <a:gd name="connsiteX807" fmla="*/ 9229301 w 11218359"/>
                <a:gd name="connsiteY807" fmla="*/ 856350 h 856349"/>
                <a:gd name="connsiteX808" fmla="*/ 9240779 w 11218359"/>
                <a:gd name="connsiteY808" fmla="*/ 856350 h 856349"/>
                <a:gd name="connsiteX809" fmla="*/ 9252209 w 11218359"/>
                <a:gd name="connsiteY809" fmla="*/ 856350 h 856349"/>
                <a:gd name="connsiteX810" fmla="*/ 9263639 w 11218359"/>
                <a:gd name="connsiteY810" fmla="*/ 856350 h 856349"/>
                <a:gd name="connsiteX811" fmla="*/ 9275069 w 11218359"/>
                <a:gd name="connsiteY811" fmla="*/ 856350 h 856349"/>
                <a:gd name="connsiteX812" fmla="*/ 9286498 w 11218359"/>
                <a:gd name="connsiteY812" fmla="*/ 856350 h 856349"/>
                <a:gd name="connsiteX813" fmla="*/ 9297977 w 11218359"/>
                <a:gd name="connsiteY813" fmla="*/ 856350 h 856349"/>
                <a:gd name="connsiteX814" fmla="*/ 9309406 w 11218359"/>
                <a:gd name="connsiteY814" fmla="*/ 856350 h 856349"/>
                <a:gd name="connsiteX815" fmla="*/ 9320837 w 11218359"/>
                <a:gd name="connsiteY815" fmla="*/ 856350 h 856349"/>
                <a:gd name="connsiteX816" fmla="*/ 9332266 w 11218359"/>
                <a:gd name="connsiteY816" fmla="*/ 856350 h 856349"/>
                <a:gd name="connsiteX817" fmla="*/ 9343696 w 11218359"/>
                <a:gd name="connsiteY817" fmla="*/ 856350 h 856349"/>
                <a:gd name="connsiteX818" fmla="*/ 9355174 w 11218359"/>
                <a:gd name="connsiteY818" fmla="*/ 856350 h 856349"/>
                <a:gd name="connsiteX819" fmla="*/ 9366604 w 11218359"/>
                <a:gd name="connsiteY819" fmla="*/ 856350 h 856349"/>
                <a:gd name="connsiteX820" fmla="*/ 9378035 w 11218359"/>
                <a:gd name="connsiteY820" fmla="*/ 856350 h 856349"/>
                <a:gd name="connsiteX821" fmla="*/ 9389464 w 11218359"/>
                <a:gd name="connsiteY821" fmla="*/ 856350 h 856349"/>
                <a:gd name="connsiteX822" fmla="*/ 9400894 w 11218359"/>
                <a:gd name="connsiteY822" fmla="*/ 856350 h 856349"/>
                <a:gd name="connsiteX823" fmla="*/ 9412372 w 11218359"/>
                <a:gd name="connsiteY823" fmla="*/ 856350 h 856349"/>
                <a:gd name="connsiteX824" fmla="*/ 9423802 w 11218359"/>
                <a:gd name="connsiteY824" fmla="*/ 856350 h 856349"/>
                <a:gd name="connsiteX825" fmla="*/ 9435232 w 11218359"/>
                <a:gd name="connsiteY825" fmla="*/ 856350 h 856349"/>
                <a:gd name="connsiteX826" fmla="*/ 9446662 w 11218359"/>
                <a:gd name="connsiteY826" fmla="*/ 856350 h 856349"/>
                <a:gd name="connsiteX827" fmla="*/ 9458091 w 11218359"/>
                <a:gd name="connsiteY827" fmla="*/ 856350 h 856349"/>
                <a:gd name="connsiteX828" fmla="*/ 9469570 w 11218359"/>
                <a:gd name="connsiteY828" fmla="*/ 856350 h 856349"/>
                <a:gd name="connsiteX829" fmla="*/ 9480999 w 11218359"/>
                <a:gd name="connsiteY829" fmla="*/ 856350 h 856349"/>
                <a:gd name="connsiteX830" fmla="*/ 9492429 w 11218359"/>
                <a:gd name="connsiteY830" fmla="*/ 856350 h 856349"/>
                <a:gd name="connsiteX831" fmla="*/ 9503859 w 11218359"/>
                <a:gd name="connsiteY831" fmla="*/ 856350 h 856349"/>
                <a:gd name="connsiteX832" fmla="*/ 9515289 w 11218359"/>
                <a:gd name="connsiteY832" fmla="*/ 856350 h 856349"/>
                <a:gd name="connsiteX833" fmla="*/ 9526767 w 11218359"/>
                <a:gd name="connsiteY833" fmla="*/ 856350 h 856349"/>
                <a:gd name="connsiteX834" fmla="*/ 9538197 w 11218359"/>
                <a:gd name="connsiteY834" fmla="*/ 856350 h 856349"/>
                <a:gd name="connsiteX835" fmla="*/ 9549626 w 11218359"/>
                <a:gd name="connsiteY835" fmla="*/ 856350 h 856349"/>
                <a:gd name="connsiteX836" fmla="*/ 9561057 w 11218359"/>
                <a:gd name="connsiteY836" fmla="*/ 856350 h 856349"/>
                <a:gd name="connsiteX837" fmla="*/ 9572487 w 11218359"/>
                <a:gd name="connsiteY837" fmla="*/ 856350 h 856349"/>
                <a:gd name="connsiteX838" fmla="*/ 9583965 w 11218359"/>
                <a:gd name="connsiteY838" fmla="*/ 856350 h 856349"/>
                <a:gd name="connsiteX839" fmla="*/ 9595395 w 11218359"/>
                <a:gd name="connsiteY839" fmla="*/ 856350 h 856349"/>
                <a:gd name="connsiteX840" fmla="*/ 9606824 w 11218359"/>
                <a:gd name="connsiteY840" fmla="*/ 856350 h 856349"/>
                <a:gd name="connsiteX841" fmla="*/ 9618255 w 11218359"/>
                <a:gd name="connsiteY841" fmla="*/ 856350 h 856349"/>
                <a:gd name="connsiteX842" fmla="*/ 9629684 w 11218359"/>
                <a:gd name="connsiteY842" fmla="*/ 856350 h 856349"/>
                <a:gd name="connsiteX843" fmla="*/ 9641163 w 11218359"/>
                <a:gd name="connsiteY843" fmla="*/ 856350 h 856349"/>
                <a:gd name="connsiteX844" fmla="*/ 9652592 w 11218359"/>
                <a:gd name="connsiteY844" fmla="*/ 856350 h 856349"/>
                <a:gd name="connsiteX845" fmla="*/ 9664022 w 11218359"/>
                <a:gd name="connsiteY845" fmla="*/ 856350 h 856349"/>
                <a:gd name="connsiteX846" fmla="*/ 9675452 w 11218359"/>
                <a:gd name="connsiteY846" fmla="*/ 856350 h 856349"/>
                <a:gd name="connsiteX847" fmla="*/ 9686882 w 11218359"/>
                <a:gd name="connsiteY847" fmla="*/ 856350 h 856349"/>
                <a:gd name="connsiteX848" fmla="*/ 9698360 w 11218359"/>
                <a:gd name="connsiteY848" fmla="*/ 856350 h 856349"/>
                <a:gd name="connsiteX849" fmla="*/ 9709790 w 11218359"/>
                <a:gd name="connsiteY849" fmla="*/ 856350 h 856349"/>
                <a:gd name="connsiteX850" fmla="*/ 9721219 w 11218359"/>
                <a:gd name="connsiteY850" fmla="*/ 856350 h 856349"/>
                <a:gd name="connsiteX851" fmla="*/ 9732650 w 11218359"/>
                <a:gd name="connsiteY851" fmla="*/ 856350 h 856349"/>
                <a:gd name="connsiteX852" fmla="*/ 9744080 w 11218359"/>
                <a:gd name="connsiteY852" fmla="*/ 856350 h 856349"/>
                <a:gd name="connsiteX853" fmla="*/ 9755557 w 11218359"/>
                <a:gd name="connsiteY853" fmla="*/ 856350 h 856349"/>
                <a:gd name="connsiteX854" fmla="*/ 9766988 w 11218359"/>
                <a:gd name="connsiteY854" fmla="*/ 856350 h 856349"/>
                <a:gd name="connsiteX855" fmla="*/ 9778417 w 11218359"/>
                <a:gd name="connsiteY855" fmla="*/ 856350 h 856349"/>
                <a:gd name="connsiteX856" fmla="*/ 9789848 w 11218359"/>
                <a:gd name="connsiteY856" fmla="*/ 856350 h 856349"/>
                <a:gd name="connsiteX857" fmla="*/ 9801277 w 11218359"/>
                <a:gd name="connsiteY857" fmla="*/ 856350 h 856349"/>
                <a:gd name="connsiteX858" fmla="*/ 9812755 w 11218359"/>
                <a:gd name="connsiteY858" fmla="*/ 856350 h 856349"/>
                <a:gd name="connsiteX859" fmla="*/ 9824185 w 11218359"/>
                <a:gd name="connsiteY859" fmla="*/ 856350 h 856349"/>
                <a:gd name="connsiteX860" fmla="*/ 9835615 w 11218359"/>
                <a:gd name="connsiteY860" fmla="*/ 856350 h 856349"/>
                <a:gd name="connsiteX861" fmla="*/ 9847045 w 11218359"/>
                <a:gd name="connsiteY861" fmla="*/ 856350 h 856349"/>
                <a:gd name="connsiteX862" fmla="*/ 9858475 w 11218359"/>
                <a:gd name="connsiteY862" fmla="*/ 856350 h 856349"/>
                <a:gd name="connsiteX863" fmla="*/ 9869952 w 11218359"/>
                <a:gd name="connsiteY863" fmla="*/ 856350 h 856349"/>
                <a:gd name="connsiteX864" fmla="*/ 9881383 w 11218359"/>
                <a:gd name="connsiteY864" fmla="*/ 856350 h 856349"/>
                <a:gd name="connsiteX865" fmla="*/ 9892812 w 11218359"/>
                <a:gd name="connsiteY865" fmla="*/ 856350 h 856349"/>
                <a:gd name="connsiteX866" fmla="*/ 9904243 w 11218359"/>
                <a:gd name="connsiteY866" fmla="*/ 856350 h 856349"/>
                <a:gd name="connsiteX867" fmla="*/ 9915673 w 11218359"/>
                <a:gd name="connsiteY867" fmla="*/ 856350 h 856349"/>
                <a:gd name="connsiteX868" fmla="*/ 9927102 w 11218359"/>
                <a:gd name="connsiteY868" fmla="*/ 856350 h 856349"/>
                <a:gd name="connsiteX869" fmla="*/ 9938581 w 11218359"/>
                <a:gd name="connsiteY869" fmla="*/ 856350 h 856349"/>
                <a:gd name="connsiteX870" fmla="*/ 9950010 w 11218359"/>
                <a:gd name="connsiteY870" fmla="*/ 856350 h 856349"/>
                <a:gd name="connsiteX871" fmla="*/ 9961441 w 11218359"/>
                <a:gd name="connsiteY871" fmla="*/ 856350 h 856349"/>
                <a:gd name="connsiteX872" fmla="*/ 9972870 w 11218359"/>
                <a:gd name="connsiteY872" fmla="*/ 856350 h 856349"/>
                <a:gd name="connsiteX873" fmla="*/ 9984300 w 11218359"/>
                <a:gd name="connsiteY873" fmla="*/ 856350 h 856349"/>
                <a:gd name="connsiteX874" fmla="*/ 9995778 w 11218359"/>
                <a:gd name="connsiteY874" fmla="*/ 856350 h 856349"/>
                <a:gd name="connsiteX875" fmla="*/ 10007208 w 11218359"/>
                <a:gd name="connsiteY875" fmla="*/ 856350 h 856349"/>
                <a:gd name="connsiteX876" fmla="*/ 10018638 w 11218359"/>
                <a:gd name="connsiteY876" fmla="*/ 856350 h 856349"/>
                <a:gd name="connsiteX877" fmla="*/ 10030068 w 11218359"/>
                <a:gd name="connsiteY877" fmla="*/ 856350 h 856349"/>
                <a:gd name="connsiteX878" fmla="*/ 10041498 w 11218359"/>
                <a:gd name="connsiteY878" fmla="*/ 856350 h 856349"/>
                <a:gd name="connsiteX879" fmla="*/ 10052976 w 11218359"/>
                <a:gd name="connsiteY879" fmla="*/ 856350 h 856349"/>
                <a:gd name="connsiteX880" fmla="*/ 10064405 w 11218359"/>
                <a:gd name="connsiteY880" fmla="*/ 856350 h 856349"/>
                <a:gd name="connsiteX881" fmla="*/ 10075835 w 11218359"/>
                <a:gd name="connsiteY881" fmla="*/ 856350 h 856349"/>
                <a:gd name="connsiteX882" fmla="*/ 10087266 w 11218359"/>
                <a:gd name="connsiteY882" fmla="*/ 856350 h 856349"/>
                <a:gd name="connsiteX883" fmla="*/ 10098695 w 11218359"/>
                <a:gd name="connsiteY883" fmla="*/ 856350 h 856349"/>
                <a:gd name="connsiteX884" fmla="*/ 10110174 w 11218359"/>
                <a:gd name="connsiteY884" fmla="*/ 856350 h 856349"/>
                <a:gd name="connsiteX885" fmla="*/ 10121603 w 11218359"/>
                <a:gd name="connsiteY885" fmla="*/ 856350 h 856349"/>
                <a:gd name="connsiteX886" fmla="*/ 10133033 w 11218359"/>
                <a:gd name="connsiteY886" fmla="*/ 856350 h 856349"/>
                <a:gd name="connsiteX887" fmla="*/ 10144463 w 11218359"/>
                <a:gd name="connsiteY887" fmla="*/ 856350 h 856349"/>
                <a:gd name="connsiteX888" fmla="*/ 10155893 w 11218359"/>
                <a:gd name="connsiteY888" fmla="*/ 856350 h 856349"/>
                <a:gd name="connsiteX889" fmla="*/ 10167371 w 11218359"/>
                <a:gd name="connsiteY889" fmla="*/ 856350 h 856349"/>
                <a:gd name="connsiteX890" fmla="*/ 10178801 w 11218359"/>
                <a:gd name="connsiteY890" fmla="*/ 856350 h 856349"/>
                <a:gd name="connsiteX891" fmla="*/ 10190230 w 11218359"/>
                <a:gd name="connsiteY891" fmla="*/ 856350 h 856349"/>
                <a:gd name="connsiteX892" fmla="*/ 10201661 w 11218359"/>
                <a:gd name="connsiteY892" fmla="*/ 856350 h 856349"/>
                <a:gd name="connsiteX893" fmla="*/ 10213091 w 11218359"/>
                <a:gd name="connsiteY893" fmla="*/ 856350 h 856349"/>
                <a:gd name="connsiteX894" fmla="*/ 10224569 w 11218359"/>
                <a:gd name="connsiteY894" fmla="*/ 679071 h 856349"/>
                <a:gd name="connsiteX895" fmla="*/ 10235998 w 11218359"/>
                <a:gd name="connsiteY895" fmla="*/ 315497 h 856349"/>
                <a:gd name="connsiteX896" fmla="*/ 10247428 w 11218359"/>
                <a:gd name="connsiteY896" fmla="*/ 351558 h 856349"/>
                <a:gd name="connsiteX897" fmla="*/ 10258859 w 11218359"/>
                <a:gd name="connsiteY897" fmla="*/ 201320 h 856349"/>
                <a:gd name="connsiteX898" fmla="*/ 10270288 w 11218359"/>
                <a:gd name="connsiteY898" fmla="*/ 295970 h 856349"/>
                <a:gd name="connsiteX899" fmla="*/ 10281767 w 11218359"/>
                <a:gd name="connsiteY899" fmla="*/ 9015 h 856349"/>
                <a:gd name="connsiteX900" fmla="*/ 10293196 w 11218359"/>
                <a:gd name="connsiteY900" fmla="*/ 79629 h 856349"/>
                <a:gd name="connsiteX901" fmla="*/ 10304626 w 11218359"/>
                <a:gd name="connsiteY901" fmla="*/ 270429 h 856349"/>
                <a:gd name="connsiteX902" fmla="*/ 10316056 w 11218359"/>
                <a:gd name="connsiteY902" fmla="*/ 402636 h 856349"/>
                <a:gd name="connsiteX903" fmla="*/ 10327486 w 11218359"/>
                <a:gd name="connsiteY903" fmla="*/ 555879 h 856349"/>
                <a:gd name="connsiteX904" fmla="*/ 10338963 w 11218359"/>
                <a:gd name="connsiteY904" fmla="*/ 0 h 856349"/>
                <a:gd name="connsiteX905" fmla="*/ 10350394 w 11218359"/>
                <a:gd name="connsiteY905" fmla="*/ 85639 h 856349"/>
                <a:gd name="connsiteX906" fmla="*/ 10361823 w 11218359"/>
                <a:gd name="connsiteY906" fmla="*/ 214841 h 856349"/>
                <a:gd name="connsiteX907" fmla="*/ 10373254 w 11218359"/>
                <a:gd name="connsiteY907" fmla="*/ 7515 h 856349"/>
                <a:gd name="connsiteX908" fmla="*/ 10384684 w 11218359"/>
                <a:gd name="connsiteY908" fmla="*/ 177284 h 856349"/>
                <a:gd name="connsiteX909" fmla="*/ 10396161 w 11218359"/>
                <a:gd name="connsiteY909" fmla="*/ 295970 h 856349"/>
                <a:gd name="connsiteX910" fmla="*/ 10407591 w 11218359"/>
                <a:gd name="connsiteY910" fmla="*/ 264419 h 856349"/>
                <a:gd name="connsiteX911" fmla="*/ 10419021 w 11218359"/>
                <a:gd name="connsiteY911" fmla="*/ 354559 h 856349"/>
                <a:gd name="connsiteX912" fmla="*/ 10430452 w 11218359"/>
                <a:gd name="connsiteY912" fmla="*/ 241883 h 856349"/>
                <a:gd name="connsiteX913" fmla="*/ 10441881 w 11218359"/>
                <a:gd name="connsiteY913" fmla="*/ 43572 h 856349"/>
                <a:gd name="connsiteX914" fmla="*/ 10453358 w 11218359"/>
                <a:gd name="connsiteY914" fmla="*/ 298976 h 856349"/>
                <a:gd name="connsiteX915" fmla="*/ 10464789 w 11218359"/>
                <a:gd name="connsiteY915" fmla="*/ 186295 h 856349"/>
                <a:gd name="connsiteX916" fmla="*/ 10476219 w 11218359"/>
                <a:gd name="connsiteY916" fmla="*/ 413152 h 856349"/>
                <a:gd name="connsiteX917" fmla="*/ 10487649 w 11218359"/>
                <a:gd name="connsiteY917" fmla="*/ 609962 h 856349"/>
                <a:gd name="connsiteX918" fmla="*/ 10499079 w 11218359"/>
                <a:gd name="connsiteY918" fmla="*/ 545359 h 856349"/>
                <a:gd name="connsiteX919" fmla="*/ 10510556 w 11218359"/>
                <a:gd name="connsiteY919" fmla="*/ 40567 h 856349"/>
                <a:gd name="connsiteX920" fmla="*/ 10521987 w 11218359"/>
                <a:gd name="connsiteY920" fmla="*/ 199815 h 856349"/>
                <a:gd name="connsiteX921" fmla="*/ 10533416 w 11218359"/>
                <a:gd name="connsiteY921" fmla="*/ 836819 h 856349"/>
                <a:gd name="connsiteX922" fmla="*/ 10544847 w 11218359"/>
                <a:gd name="connsiteY922" fmla="*/ 848839 h 856349"/>
                <a:gd name="connsiteX923" fmla="*/ 10556277 w 11218359"/>
                <a:gd name="connsiteY923" fmla="*/ 850340 h 856349"/>
                <a:gd name="connsiteX924" fmla="*/ 10567754 w 11218359"/>
                <a:gd name="connsiteY924" fmla="*/ 851845 h 856349"/>
                <a:gd name="connsiteX925" fmla="*/ 10579184 w 11218359"/>
                <a:gd name="connsiteY925" fmla="*/ 851845 h 856349"/>
                <a:gd name="connsiteX926" fmla="*/ 10590614 w 11218359"/>
                <a:gd name="connsiteY926" fmla="*/ 856350 h 856349"/>
                <a:gd name="connsiteX927" fmla="*/ 10602045 w 11218359"/>
                <a:gd name="connsiteY927" fmla="*/ 856350 h 856349"/>
                <a:gd name="connsiteX928" fmla="*/ 10613474 w 11218359"/>
                <a:gd name="connsiteY928" fmla="*/ 856350 h 856349"/>
                <a:gd name="connsiteX929" fmla="*/ 10624951 w 11218359"/>
                <a:gd name="connsiteY929" fmla="*/ 856350 h 856349"/>
                <a:gd name="connsiteX930" fmla="*/ 10636382 w 11218359"/>
                <a:gd name="connsiteY930" fmla="*/ 856350 h 856349"/>
                <a:gd name="connsiteX931" fmla="*/ 10647812 w 11218359"/>
                <a:gd name="connsiteY931" fmla="*/ 856350 h 856349"/>
                <a:gd name="connsiteX932" fmla="*/ 10659241 w 11218359"/>
                <a:gd name="connsiteY932" fmla="*/ 856350 h 856349"/>
                <a:gd name="connsiteX933" fmla="*/ 10670672 w 11218359"/>
                <a:gd name="connsiteY933" fmla="*/ 856350 h 856349"/>
                <a:gd name="connsiteX934" fmla="*/ 10682149 w 11218359"/>
                <a:gd name="connsiteY934" fmla="*/ 854850 h 856349"/>
                <a:gd name="connsiteX935" fmla="*/ 10693580 w 11218359"/>
                <a:gd name="connsiteY935" fmla="*/ 856350 h 856349"/>
                <a:gd name="connsiteX936" fmla="*/ 10705009 w 11218359"/>
                <a:gd name="connsiteY936" fmla="*/ 856350 h 856349"/>
                <a:gd name="connsiteX937" fmla="*/ 10716439 w 11218359"/>
                <a:gd name="connsiteY937" fmla="*/ 856350 h 856349"/>
                <a:gd name="connsiteX938" fmla="*/ 10727870 w 11218359"/>
                <a:gd name="connsiteY938" fmla="*/ 856350 h 856349"/>
                <a:gd name="connsiteX939" fmla="*/ 10739347 w 11218359"/>
                <a:gd name="connsiteY939" fmla="*/ 856350 h 856349"/>
                <a:gd name="connsiteX940" fmla="*/ 10750778 w 11218359"/>
                <a:gd name="connsiteY940" fmla="*/ 856350 h 856349"/>
                <a:gd name="connsiteX941" fmla="*/ 10762207 w 11218359"/>
                <a:gd name="connsiteY941" fmla="*/ 856350 h 856349"/>
                <a:gd name="connsiteX942" fmla="*/ 10773637 w 11218359"/>
                <a:gd name="connsiteY942" fmla="*/ 856350 h 856349"/>
                <a:gd name="connsiteX943" fmla="*/ 10785067 w 11218359"/>
                <a:gd name="connsiteY943" fmla="*/ 856350 h 856349"/>
                <a:gd name="connsiteX944" fmla="*/ 10796544 w 11218359"/>
                <a:gd name="connsiteY944" fmla="*/ 856350 h 856349"/>
                <a:gd name="connsiteX945" fmla="*/ 10807975 w 11218359"/>
                <a:gd name="connsiteY945" fmla="*/ 856350 h 856349"/>
                <a:gd name="connsiteX946" fmla="*/ 10819405 w 11218359"/>
                <a:gd name="connsiteY946" fmla="*/ 856350 h 856349"/>
                <a:gd name="connsiteX947" fmla="*/ 10830834 w 11218359"/>
                <a:gd name="connsiteY947" fmla="*/ 856350 h 856349"/>
                <a:gd name="connsiteX948" fmla="*/ 10842265 w 11218359"/>
                <a:gd name="connsiteY948" fmla="*/ 856350 h 856349"/>
                <a:gd name="connsiteX949" fmla="*/ 10853742 w 11218359"/>
                <a:gd name="connsiteY949" fmla="*/ 856350 h 856349"/>
                <a:gd name="connsiteX950" fmla="*/ 10865173 w 11218359"/>
                <a:gd name="connsiteY950" fmla="*/ 856350 h 856349"/>
                <a:gd name="connsiteX951" fmla="*/ 10876602 w 11218359"/>
                <a:gd name="connsiteY951" fmla="*/ 856350 h 856349"/>
                <a:gd name="connsiteX952" fmla="*/ 10888032 w 11218359"/>
                <a:gd name="connsiteY952" fmla="*/ 856350 h 856349"/>
                <a:gd name="connsiteX953" fmla="*/ 10899463 w 11218359"/>
                <a:gd name="connsiteY953" fmla="*/ 856350 h 856349"/>
                <a:gd name="connsiteX954" fmla="*/ 10910892 w 11218359"/>
                <a:gd name="connsiteY954" fmla="*/ 856350 h 856349"/>
                <a:gd name="connsiteX955" fmla="*/ 10922369 w 11218359"/>
                <a:gd name="connsiteY955" fmla="*/ 856350 h 856349"/>
                <a:gd name="connsiteX956" fmla="*/ 10933800 w 11218359"/>
                <a:gd name="connsiteY956" fmla="*/ 856350 h 856349"/>
                <a:gd name="connsiteX957" fmla="*/ 10945230 w 11218359"/>
                <a:gd name="connsiteY957" fmla="*/ 856350 h 856349"/>
                <a:gd name="connsiteX958" fmla="*/ 10956660 w 11218359"/>
                <a:gd name="connsiteY958" fmla="*/ 856350 h 856349"/>
                <a:gd name="connsiteX959" fmla="*/ 10968090 w 11218359"/>
                <a:gd name="connsiteY959" fmla="*/ 856350 h 856349"/>
                <a:gd name="connsiteX960" fmla="*/ 10979567 w 11218359"/>
                <a:gd name="connsiteY960" fmla="*/ 856350 h 856349"/>
                <a:gd name="connsiteX961" fmla="*/ 10990998 w 11218359"/>
                <a:gd name="connsiteY961" fmla="*/ 856350 h 856349"/>
                <a:gd name="connsiteX962" fmla="*/ 11002427 w 11218359"/>
                <a:gd name="connsiteY962" fmla="*/ 856350 h 856349"/>
                <a:gd name="connsiteX963" fmla="*/ 11013858 w 11218359"/>
                <a:gd name="connsiteY963" fmla="*/ 856350 h 856349"/>
                <a:gd name="connsiteX964" fmla="*/ 11025287 w 11218359"/>
                <a:gd name="connsiteY964" fmla="*/ 856350 h 856349"/>
                <a:gd name="connsiteX965" fmla="*/ 11036765 w 11218359"/>
                <a:gd name="connsiteY965" fmla="*/ 856350 h 856349"/>
                <a:gd name="connsiteX966" fmla="*/ 11048195 w 11218359"/>
                <a:gd name="connsiteY966" fmla="*/ 856350 h 856349"/>
                <a:gd name="connsiteX967" fmla="*/ 11059625 w 11218359"/>
                <a:gd name="connsiteY967" fmla="*/ 856350 h 856349"/>
                <a:gd name="connsiteX968" fmla="*/ 11071056 w 11218359"/>
                <a:gd name="connsiteY968" fmla="*/ 856350 h 856349"/>
                <a:gd name="connsiteX969" fmla="*/ 11082485 w 11218359"/>
                <a:gd name="connsiteY969" fmla="*/ 856350 h 856349"/>
                <a:gd name="connsiteX970" fmla="*/ 11093962 w 11218359"/>
                <a:gd name="connsiteY970" fmla="*/ 856350 h 856349"/>
                <a:gd name="connsiteX971" fmla="*/ 11105393 w 11218359"/>
                <a:gd name="connsiteY971" fmla="*/ 856350 h 856349"/>
                <a:gd name="connsiteX972" fmla="*/ 11116823 w 11218359"/>
                <a:gd name="connsiteY972" fmla="*/ 856350 h 856349"/>
                <a:gd name="connsiteX973" fmla="*/ 11128253 w 11218359"/>
                <a:gd name="connsiteY973" fmla="*/ 856350 h 856349"/>
                <a:gd name="connsiteX974" fmla="*/ 11139683 w 11218359"/>
                <a:gd name="connsiteY974" fmla="*/ 856350 h 856349"/>
                <a:gd name="connsiteX975" fmla="*/ 11151160 w 11218359"/>
                <a:gd name="connsiteY975" fmla="*/ 856350 h 856349"/>
                <a:gd name="connsiteX976" fmla="*/ 11162591 w 11218359"/>
                <a:gd name="connsiteY976" fmla="*/ 856350 h 856349"/>
                <a:gd name="connsiteX977" fmla="*/ 11174020 w 11218359"/>
                <a:gd name="connsiteY977" fmla="*/ 856350 h 856349"/>
                <a:gd name="connsiteX978" fmla="*/ 11185451 w 11218359"/>
                <a:gd name="connsiteY978" fmla="*/ 856350 h 856349"/>
                <a:gd name="connsiteX979" fmla="*/ 11196881 w 11218359"/>
                <a:gd name="connsiteY979" fmla="*/ 856350 h 856349"/>
                <a:gd name="connsiteX980" fmla="*/ 11208358 w 11218359"/>
                <a:gd name="connsiteY980" fmla="*/ 856350 h 856349"/>
                <a:gd name="connsiteX981" fmla="*/ 11218359 w 11218359"/>
                <a:gd name="connsiteY981" fmla="*/ 856350 h 85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856349">
                  <a:moveTo>
                    <a:pt x="0" y="856350"/>
                  </a:moveTo>
                  <a:lnTo>
                    <a:pt x="9149" y="856350"/>
                  </a:lnTo>
                  <a:lnTo>
                    <a:pt x="20588" y="856350"/>
                  </a:lnTo>
                  <a:lnTo>
                    <a:pt x="32028" y="856350"/>
                  </a:lnTo>
                  <a:lnTo>
                    <a:pt x="43467" y="856350"/>
                  </a:lnTo>
                  <a:lnTo>
                    <a:pt x="54907" y="856350"/>
                  </a:lnTo>
                  <a:lnTo>
                    <a:pt x="66346" y="856350"/>
                  </a:lnTo>
                  <a:lnTo>
                    <a:pt x="77786" y="856350"/>
                  </a:lnTo>
                  <a:lnTo>
                    <a:pt x="89225" y="856350"/>
                  </a:lnTo>
                  <a:lnTo>
                    <a:pt x="100665" y="856350"/>
                  </a:lnTo>
                  <a:lnTo>
                    <a:pt x="112104" y="856350"/>
                  </a:lnTo>
                  <a:lnTo>
                    <a:pt x="123544" y="856350"/>
                  </a:lnTo>
                  <a:lnTo>
                    <a:pt x="134979" y="856350"/>
                  </a:lnTo>
                  <a:lnTo>
                    <a:pt x="146423" y="856350"/>
                  </a:lnTo>
                  <a:lnTo>
                    <a:pt x="157858" y="856350"/>
                  </a:lnTo>
                  <a:lnTo>
                    <a:pt x="169297" y="856350"/>
                  </a:lnTo>
                  <a:lnTo>
                    <a:pt x="180737" y="856350"/>
                  </a:lnTo>
                  <a:lnTo>
                    <a:pt x="192176" y="856350"/>
                  </a:lnTo>
                  <a:lnTo>
                    <a:pt x="203616" y="856350"/>
                  </a:lnTo>
                  <a:lnTo>
                    <a:pt x="215055" y="856350"/>
                  </a:lnTo>
                  <a:lnTo>
                    <a:pt x="226495" y="856350"/>
                  </a:lnTo>
                  <a:lnTo>
                    <a:pt x="237935" y="856350"/>
                  </a:lnTo>
                  <a:lnTo>
                    <a:pt x="249374" y="856350"/>
                  </a:lnTo>
                  <a:lnTo>
                    <a:pt x="260814" y="856350"/>
                  </a:lnTo>
                  <a:lnTo>
                    <a:pt x="272253" y="856350"/>
                  </a:lnTo>
                  <a:lnTo>
                    <a:pt x="283693" y="856350"/>
                  </a:lnTo>
                  <a:lnTo>
                    <a:pt x="295132" y="856350"/>
                  </a:lnTo>
                  <a:lnTo>
                    <a:pt x="306572" y="856350"/>
                  </a:lnTo>
                  <a:lnTo>
                    <a:pt x="318011" y="856350"/>
                  </a:lnTo>
                  <a:lnTo>
                    <a:pt x="329451" y="856350"/>
                  </a:lnTo>
                  <a:lnTo>
                    <a:pt x="340890" y="856350"/>
                  </a:lnTo>
                  <a:lnTo>
                    <a:pt x="352330" y="856350"/>
                  </a:lnTo>
                  <a:lnTo>
                    <a:pt x="363769" y="856350"/>
                  </a:lnTo>
                  <a:lnTo>
                    <a:pt x="375209" y="856350"/>
                  </a:lnTo>
                  <a:lnTo>
                    <a:pt x="386648" y="856350"/>
                  </a:lnTo>
                  <a:lnTo>
                    <a:pt x="398088" y="856350"/>
                  </a:lnTo>
                  <a:lnTo>
                    <a:pt x="409527" y="856350"/>
                  </a:lnTo>
                  <a:lnTo>
                    <a:pt x="420967" y="856350"/>
                  </a:lnTo>
                  <a:lnTo>
                    <a:pt x="432406" y="856350"/>
                  </a:lnTo>
                  <a:lnTo>
                    <a:pt x="443846" y="856350"/>
                  </a:lnTo>
                  <a:lnTo>
                    <a:pt x="455285" y="856350"/>
                  </a:lnTo>
                  <a:lnTo>
                    <a:pt x="466725" y="856350"/>
                  </a:lnTo>
                  <a:lnTo>
                    <a:pt x="478165" y="856350"/>
                  </a:lnTo>
                  <a:lnTo>
                    <a:pt x="489604" y="856350"/>
                  </a:lnTo>
                  <a:lnTo>
                    <a:pt x="501044" y="856350"/>
                  </a:lnTo>
                  <a:lnTo>
                    <a:pt x="512483" y="856350"/>
                  </a:lnTo>
                  <a:lnTo>
                    <a:pt x="523923" y="856350"/>
                  </a:lnTo>
                  <a:lnTo>
                    <a:pt x="535362" y="856350"/>
                  </a:lnTo>
                  <a:lnTo>
                    <a:pt x="546802" y="856350"/>
                  </a:lnTo>
                  <a:lnTo>
                    <a:pt x="558241" y="856350"/>
                  </a:lnTo>
                  <a:lnTo>
                    <a:pt x="569681" y="856350"/>
                  </a:lnTo>
                  <a:lnTo>
                    <a:pt x="581120" y="856350"/>
                  </a:lnTo>
                  <a:lnTo>
                    <a:pt x="592560" y="856350"/>
                  </a:lnTo>
                  <a:lnTo>
                    <a:pt x="603999" y="856350"/>
                  </a:lnTo>
                  <a:lnTo>
                    <a:pt x="615439" y="856350"/>
                  </a:lnTo>
                  <a:lnTo>
                    <a:pt x="626878" y="856350"/>
                  </a:lnTo>
                  <a:lnTo>
                    <a:pt x="638318" y="856350"/>
                  </a:lnTo>
                  <a:lnTo>
                    <a:pt x="649757" y="856350"/>
                  </a:lnTo>
                  <a:lnTo>
                    <a:pt x="661192" y="856350"/>
                  </a:lnTo>
                  <a:lnTo>
                    <a:pt x="672632" y="856350"/>
                  </a:lnTo>
                  <a:lnTo>
                    <a:pt x="684071" y="856350"/>
                  </a:lnTo>
                  <a:lnTo>
                    <a:pt x="695511" y="856350"/>
                  </a:lnTo>
                  <a:lnTo>
                    <a:pt x="706950" y="856350"/>
                  </a:lnTo>
                  <a:lnTo>
                    <a:pt x="718390" y="856350"/>
                  </a:lnTo>
                  <a:lnTo>
                    <a:pt x="729829" y="856350"/>
                  </a:lnTo>
                  <a:lnTo>
                    <a:pt x="741269" y="856350"/>
                  </a:lnTo>
                  <a:lnTo>
                    <a:pt x="752708" y="856350"/>
                  </a:lnTo>
                  <a:lnTo>
                    <a:pt x="764148" y="856350"/>
                  </a:lnTo>
                  <a:lnTo>
                    <a:pt x="775587" y="856350"/>
                  </a:lnTo>
                  <a:lnTo>
                    <a:pt x="787027" y="856350"/>
                  </a:lnTo>
                  <a:lnTo>
                    <a:pt x="798467" y="856350"/>
                  </a:lnTo>
                  <a:lnTo>
                    <a:pt x="809906" y="856350"/>
                  </a:lnTo>
                  <a:lnTo>
                    <a:pt x="821346" y="856350"/>
                  </a:lnTo>
                  <a:lnTo>
                    <a:pt x="832785" y="856350"/>
                  </a:lnTo>
                  <a:lnTo>
                    <a:pt x="844225" y="856350"/>
                  </a:lnTo>
                  <a:lnTo>
                    <a:pt x="855664" y="856350"/>
                  </a:lnTo>
                  <a:lnTo>
                    <a:pt x="867104" y="856350"/>
                  </a:lnTo>
                  <a:lnTo>
                    <a:pt x="878543" y="856350"/>
                  </a:lnTo>
                  <a:lnTo>
                    <a:pt x="889983" y="856350"/>
                  </a:lnTo>
                  <a:lnTo>
                    <a:pt x="901422" y="856350"/>
                  </a:lnTo>
                  <a:lnTo>
                    <a:pt x="912862" y="856350"/>
                  </a:lnTo>
                  <a:lnTo>
                    <a:pt x="924301" y="856350"/>
                  </a:lnTo>
                  <a:lnTo>
                    <a:pt x="935741" y="856350"/>
                  </a:lnTo>
                  <a:lnTo>
                    <a:pt x="947180" y="856350"/>
                  </a:lnTo>
                  <a:lnTo>
                    <a:pt x="958620" y="856350"/>
                  </a:lnTo>
                  <a:lnTo>
                    <a:pt x="970059" y="856350"/>
                  </a:lnTo>
                  <a:lnTo>
                    <a:pt x="981499" y="856350"/>
                  </a:lnTo>
                  <a:lnTo>
                    <a:pt x="992938" y="856350"/>
                  </a:lnTo>
                  <a:lnTo>
                    <a:pt x="1004378" y="856350"/>
                  </a:lnTo>
                  <a:lnTo>
                    <a:pt x="1015818" y="856350"/>
                  </a:lnTo>
                  <a:lnTo>
                    <a:pt x="1027257" y="856350"/>
                  </a:lnTo>
                  <a:lnTo>
                    <a:pt x="1038697" y="856350"/>
                  </a:lnTo>
                  <a:lnTo>
                    <a:pt x="1050136" y="856350"/>
                  </a:lnTo>
                  <a:lnTo>
                    <a:pt x="1061576" y="856350"/>
                  </a:lnTo>
                  <a:lnTo>
                    <a:pt x="1073015" y="856350"/>
                  </a:lnTo>
                  <a:lnTo>
                    <a:pt x="1084455" y="856350"/>
                  </a:lnTo>
                  <a:lnTo>
                    <a:pt x="1095894" y="856350"/>
                  </a:lnTo>
                  <a:lnTo>
                    <a:pt x="1107334" y="856350"/>
                  </a:lnTo>
                  <a:lnTo>
                    <a:pt x="1118773" y="856350"/>
                  </a:lnTo>
                  <a:lnTo>
                    <a:pt x="1130213" y="856350"/>
                  </a:lnTo>
                  <a:lnTo>
                    <a:pt x="1141652" y="856350"/>
                  </a:lnTo>
                  <a:lnTo>
                    <a:pt x="1153092" y="856350"/>
                  </a:lnTo>
                  <a:lnTo>
                    <a:pt x="1164531" y="856350"/>
                  </a:lnTo>
                  <a:lnTo>
                    <a:pt x="1175971" y="856350"/>
                  </a:lnTo>
                  <a:lnTo>
                    <a:pt x="1187406" y="856350"/>
                  </a:lnTo>
                  <a:lnTo>
                    <a:pt x="1198845" y="856350"/>
                  </a:lnTo>
                  <a:lnTo>
                    <a:pt x="1210285" y="856350"/>
                  </a:lnTo>
                  <a:lnTo>
                    <a:pt x="1221724" y="856350"/>
                  </a:lnTo>
                  <a:lnTo>
                    <a:pt x="1233164" y="856350"/>
                  </a:lnTo>
                  <a:lnTo>
                    <a:pt x="1244603" y="856350"/>
                  </a:lnTo>
                  <a:lnTo>
                    <a:pt x="1256043" y="856350"/>
                  </a:lnTo>
                  <a:lnTo>
                    <a:pt x="1267482" y="856350"/>
                  </a:lnTo>
                  <a:lnTo>
                    <a:pt x="1278922" y="856350"/>
                  </a:lnTo>
                  <a:lnTo>
                    <a:pt x="1290361" y="856350"/>
                  </a:lnTo>
                  <a:lnTo>
                    <a:pt x="1301801" y="856350"/>
                  </a:lnTo>
                  <a:lnTo>
                    <a:pt x="1313240" y="856350"/>
                  </a:lnTo>
                  <a:lnTo>
                    <a:pt x="1324680" y="856350"/>
                  </a:lnTo>
                  <a:lnTo>
                    <a:pt x="1336120" y="856350"/>
                  </a:lnTo>
                  <a:lnTo>
                    <a:pt x="1347559" y="856350"/>
                  </a:lnTo>
                  <a:lnTo>
                    <a:pt x="1358999" y="856350"/>
                  </a:lnTo>
                  <a:lnTo>
                    <a:pt x="1370438" y="856350"/>
                  </a:lnTo>
                  <a:lnTo>
                    <a:pt x="1381878" y="856350"/>
                  </a:lnTo>
                  <a:lnTo>
                    <a:pt x="1393317" y="856350"/>
                  </a:lnTo>
                  <a:lnTo>
                    <a:pt x="1404757" y="856350"/>
                  </a:lnTo>
                  <a:lnTo>
                    <a:pt x="1416196" y="856350"/>
                  </a:lnTo>
                  <a:lnTo>
                    <a:pt x="1427636" y="856350"/>
                  </a:lnTo>
                  <a:lnTo>
                    <a:pt x="1439075" y="856350"/>
                  </a:lnTo>
                  <a:lnTo>
                    <a:pt x="1450515" y="856350"/>
                  </a:lnTo>
                  <a:lnTo>
                    <a:pt x="1461954" y="856350"/>
                  </a:lnTo>
                  <a:lnTo>
                    <a:pt x="1473394" y="856350"/>
                  </a:lnTo>
                  <a:lnTo>
                    <a:pt x="1484833" y="856350"/>
                  </a:lnTo>
                  <a:lnTo>
                    <a:pt x="1496273" y="856350"/>
                  </a:lnTo>
                  <a:lnTo>
                    <a:pt x="1507712" y="856350"/>
                  </a:lnTo>
                  <a:lnTo>
                    <a:pt x="1519152" y="856350"/>
                  </a:lnTo>
                  <a:lnTo>
                    <a:pt x="1530591" y="856350"/>
                  </a:lnTo>
                  <a:lnTo>
                    <a:pt x="1542031" y="856350"/>
                  </a:lnTo>
                  <a:lnTo>
                    <a:pt x="1553471" y="856350"/>
                  </a:lnTo>
                  <a:lnTo>
                    <a:pt x="1564910" y="856350"/>
                  </a:lnTo>
                  <a:lnTo>
                    <a:pt x="1576349" y="856350"/>
                  </a:lnTo>
                  <a:lnTo>
                    <a:pt x="1587789" y="856350"/>
                  </a:lnTo>
                  <a:lnTo>
                    <a:pt x="1599229" y="856350"/>
                  </a:lnTo>
                  <a:lnTo>
                    <a:pt x="1610668" y="856350"/>
                  </a:lnTo>
                  <a:lnTo>
                    <a:pt x="1622107" y="856350"/>
                  </a:lnTo>
                  <a:lnTo>
                    <a:pt x="1633547" y="856350"/>
                  </a:lnTo>
                  <a:lnTo>
                    <a:pt x="1644987" y="856350"/>
                  </a:lnTo>
                  <a:lnTo>
                    <a:pt x="1656426" y="856350"/>
                  </a:lnTo>
                  <a:lnTo>
                    <a:pt x="1667866" y="856350"/>
                  </a:lnTo>
                  <a:lnTo>
                    <a:pt x="1679305" y="856350"/>
                  </a:lnTo>
                  <a:lnTo>
                    <a:pt x="1690745" y="856350"/>
                  </a:lnTo>
                  <a:lnTo>
                    <a:pt x="1702184" y="856350"/>
                  </a:lnTo>
                  <a:lnTo>
                    <a:pt x="1713619" y="856350"/>
                  </a:lnTo>
                  <a:lnTo>
                    <a:pt x="1725063" y="856350"/>
                  </a:lnTo>
                  <a:lnTo>
                    <a:pt x="1736498" y="856350"/>
                  </a:lnTo>
                  <a:lnTo>
                    <a:pt x="1747938" y="856350"/>
                  </a:lnTo>
                  <a:lnTo>
                    <a:pt x="1759377" y="856350"/>
                  </a:lnTo>
                  <a:lnTo>
                    <a:pt x="1770817" y="856350"/>
                  </a:lnTo>
                  <a:lnTo>
                    <a:pt x="1782256" y="856350"/>
                  </a:lnTo>
                  <a:lnTo>
                    <a:pt x="1793696" y="856350"/>
                  </a:lnTo>
                  <a:lnTo>
                    <a:pt x="1805135" y="856350"/>
                  </a:lnTo>
                  <a:lnTo>
                    <a:pt x="1816575" y="856350"/>
                  </a:lnTo>
                  <a:lnTo>
                    <a:pt x="1828014" y="856350"/>
                  </a:lnTo>
                  <a:lnTo>
                    <a:pt x="1839454" y="856350"/>
                  </a:lnTo>
                  <a:lnTo>
                    <a:pt x="1850893" y="856350"/>
                  </a:lnTo>
                  <a:lnTo>
                    <a:pt x="1862333" y="856350"/>
                  </a:lnTo>
                  <a:lnTo>
                    <a:pt x="1873772" y="856350"/>
                  </a:lnTo>
                  <a:lnTo>
                    <a:pt x="1885212" y="856350"/>
                  </a:lnTo>
                  <a:lnTo>
                    <a:pt x="1896651" y="856350"/>
                  </a:lnTo>
                  <a:lnTo>
                    <a:pt x="1908091" y="856350"/>
                  </a:lnTo>
                  <a:lnTo>
                    <a:pt x="1919531" y="856350"/>
                  </a:lnTo>
                  <a:lnTo>
                    <a:pt x="1930970" y="856350"/>
                  </a:lnTo>
                  <a:lnTo>
                    <a:pt x="1942409" y="856350"/>
                  </a:lnTo>
                  <a:lnTo>
                    <a:pt x="1953849" y="856350"/>
                  </a:lnTo>
                  <a:lnTo>
                    <a:pt x="1965289" y="856350"/>
                  </a:lnTo>
                  <a:lnTo>
                    <a:pt x="1976728" y="856350"/>
                  </a:lnTo>
                  <a:lnTo>
                    <a:pt x="1988168" y="856350"/>
                  </a:lnTo>
                  <a:lnTo>
                    <a:pt x="1999607" y="856350"/>
                  </a:lnTo>
                  <a:lnTo>
                    <a:pt x="2011047" y="856350"/>
                  </a:lnTo>
                  <a:lnTo>
                    <a:pt x="2022486" y="856350"/>
                  </a:lnTo>
                  <a:lnTo>
                    <a:pt x="2033926" y="856350"/>
                  </a:lnTo>
                  <a:lnTo>
                    <a:pt x="2045365" y="856350"/>
                  </a:lnTo>
                  <a:lnTo>
                    <a:pt x="2056805" y="856350"/>
                  </a:lnTo>
                  <a:lnTo>
                    <a:pt x="2068244" y="856350"/>
                  </a:lnTo>
                  <a:lnTo>
                    <a:pt x="2079684" y="856350"/>
                  </a:lnTo>
                  <a:lnTo>
                    <a:pt x="2091123" y="856350"/>
                  </a:lnTo>
                  <a:lnTo>
                    <a:pt x="2102563" y="856350"/>
                  </a:lnTo>
                  <a:lnTo>
                    <a:pt x="2114002" y="856350"/>
                  </a:lnTo>
                  <a:lnTo>
                    <a:pt x="2125442" y="856350"/>
                  </a:lnTo>
                  <a:lnTo>
                    <a:pt x="2136882" y="856350"/>
                  </a:lnTo>
                  <a:lnTo>
                    <a:pt x="2148321" y="856350"/>
                  </a:lnTo>
                  <a:lnTo>
                    <a:pt x="2159760" y="856350"/>
                  </a:lnTo>
                  <a:lnTo>
                    <a:pt x="2171200" y="856350"/>
                  </a:lnTo>
                  <a:lnTo>
                    <a:pt x="2182640" y="856350"/>
                  </a:lnTo>
                  <a:lnTo>
                    <a:pt x="2194079" y="856350"/>
                  </a:lnTo>
                  <a:lnTo>
                    <a:pt x="2205519" y="856350"/>
                  </a:lnTo>
                  <a:lnTo>
                    <a:pt x="2216958" y="856350"/>
                  </a:lnTo>
                  <a:lnTo>
                    <a:pt x="2228393" y="856350"/>
                  </a:lnTo>
                  <a:lnTo>
                    <a:pt x="2239837" y="856350"/>
                  </a:lnTo>
                  <a:lnTo>
                    <a:pt x="2251272" y="856350"/>
                  </a:lnTo>
                  <a:lnTo>
                    <a:pt x="2262716" y="856350"/>
                  </a:lnTo>
                  <a:lnTo>
                    <a:pt x="2274151" y="856350"/>
                  </a:lnTo>
                  <a:lnTo>
                    <a:pt x="2285591" y="856350"/>
                  </a:lnTo>
                  <a:lnTo>
                    <a:pt x="2297030" y="856350"/>
                  </a:lnTo>
                  <a:lnTo>
                    <a:pt x="2308470" y="856350"/>
                  </a:lnTo>
                  <a:lnTo>
                    <a:pt x="2319909" y="856350"/>
                  </a:lnTo>
                  <a:lnTo>
                    <a:pt x="2331349" y="856350"/>
                  </a:lnTo>
                  <a:lnTo>
                    <a:pt x="2342788" y="856350"/>
                  </a:lnTo>
                  <a:lnTo>
                    <a:pt x="2354228" y="856350"/>
                  </a:lnTo>
                  <a:lnTo>
                    <a:pt x="2365667" y="856350"/>
                  </a:lnTo>
                  <a:lnTo>
                    <a:pt x="2377107" y="856350"/>
                  </a:lnTo>
                  <a:lnTo>
                    <a:pt x="2388546" y="856350"/>
                  </a:lnTo>
                  <a:lnTo>
                    <a:pt x="2399986" y="856350"/>
                  </a:lnTo>
                  <a:lnTo>
                    <a:pt x="2411425" y="856350"/>
                  </a:lnTo>
                  <a:lnTo>
                    <a:pt x="2422865" y="856350"/>
                  </a:lnTo>
                  <a:lnTo>
                    <a:pt x="2434304" y="856350"/>
                  </a:lnTo>
                  <a:lnTo>
                    <a:pt x="2445744" y="856350"/>
                  </a:lnTo>
                  <a:lnTo>
                    <a:pt x="2457184" y="856350"/>
                  </a:lnTo>
                  <a:lnTo>
                    <a:pt x="2468623" y="856350"/>
                  </a:lnTo>
                  <a:lnTo>
                    <a:pt x="2480062" y="856350"/>
                  </a:lnTo>
                  <a:lnTo>
                    <a:pt x="2491502" y="856350"/>
                  </a:lnTo>
                  <a:lnTo>
                    <a:pt x="2502942" y="856350"/>
                  </a:lnTo>
                  <a:lnTo>
                    <a:pt x="2514381" y="856350"/>
                  </a:lnTo>
                  <a:lnTo>
                    <a:pt x="2525821" y="856350"/>
                  </a:lnTo>
                  <a:lnTo>
                    <a:pt x="2537260" y="856350"/>
                  </a:lnTo>
                  <a:lnTo>
                    <a:pt x="2548700" y="856350"/>
                  </a:lnTo>
                  <a:lnTo>
                    <a:pt x="2560139" y="856350"/>
                  </a:lnTo>
                  <a:lnTo>
                    <a:pt x="2571579" y="856350"/>
                  </a:lnTo>
                  <a:lnTo>
                    <a:pt x="2583018" y="856350"/>
                  </a:lnTo>
                  <a:lnTo>
                    <a:pt x="2594458" y="856350"/>
                  </a:lnTo>
                  <a:lnTo>
                    <a:pt x="2605897" y="856350"/>
                  </a:lnTo>
                  <a:lnTo>
                    <a:pt x="2617337" y="856350"/>
                  </a:lnTo>
                  <a:lnTo>
                    <a:pt x="2628776" y="856350"/>
                  </a:lnTo>
                  <a:lnTo>
                    <a:pt x="2640216" y="856350"/>
                  </a:lnTo>
                  <a:lnTo>
                    <a:pt x="2651655" y="856350"/>
                  </a:lnTo>
                  <a:lnTo>
                    <a:pt x="2663095" y="856350"/>
                  </a:lnTo>
                  <a:lnTo>
                    <a:pt x="2674535" y="856350"/>
                  </a:lnTo>
                  <a:lnTo>
                    <a:pt x="2685974" y="856350"/>
                  </a:lnTo>
                  <a:lnTo>
                    <a:pt x="2697413" y="856350"/>
                  </a:lnTo>
                  <a:lnTo>
                    <a:pt x="2708853" y="856350"/>
                  </a:lnTo>
                  <a:lnTo>
                    <a:pt x="2720293" y="856350"/>
                  </a:lnTo>
                  <a:lnTo>
                    <a:pt x="2731727" y="856350"/>
                  </a:lnTo>
                  <a:lnTo>
                    <a:pt x="2743172" y="856350"/>
                  </a:lnTo>
                  <a:lnTo>
                    <a:pt x="2754611" y="856350"/>
                  </a:lnTo>
                  <a:lnTo>
                    <a:pt x="2766046" y="856350"/>
                  </a:lnTo>
                  <a:lnTo>
                    <a:pt x="2777490" y="856350"/>
                  </a:lnTo>
                  <a:lnTo>
                    <a:pt x="2788925" y="856350"/>
                  </a:lnTo>
                  <a:lnTo>
                    <a:pt x="2800364" y="856350"/>
                  </a:lnTo>
                  <a:lnTo>
                    <a:pt x="2811804" y="856350"/>
                  </a:lnTo>
                  <a:lnTo>
                    <a:pt x="2823243" y="856350"/>
                  </a:lnTo>
                  <a:lnTo>
                    <a:pt x="2834683" y="856350"/>
                  </a:lnTo>
                  <a:lnTo>
                    <a:pt x="2846123" y="856350"/>
                  </a:lnTo>
                  <a:lnTo>
                    <a:pt x="2857562" y="856350"/>
                  </a:lnTo>
                  <a:lnTo>
                    <a:pt x="2869001" y="856350"/>
                  </a:lnTo>
                  <a:lnTo>
                    <a:pt x="2880441" y="856350"/>
                  </a:lnTo>
                  <a:lnTo>
                    <a:pt x="2891881" y="856350"/>
                  </a:lnTo>
                  <a:lnTo>
                    <a:pt x="2903320" y="856350"/>
                  </a:lnTo>
                  <a:lnTo>
                    <a:pt x="2914760" y="856350"/>
                  </a:lnTo>
                  <a:lnTo>
                    <a:pt x="2926199" y="856350"/>
                  </a:lnTo>
                  <a:lnTo>
                    <a:pt x="2937639" y="856350"/>
                  </a:lnTo>
                  <a:lnTo>
                    <a:pt x="2949078" y="856350"/>
                  </a:lnTo>
                  <a:lnTo>
                    <a:pt x="2960518" y="856350"/>
                  </a:lnTo>
                  <a:lnTo>
                    <a:pt x="2971957" y="856350"/>
                  </a:lnTo>
                  <a:lnTo>
                    <a:pt x="2983397" y="856350"/>
                  </a:lnTo>
                  <a:lnTo>
                    <a:pt x="2994837" y="856350"/>
                  </a:lnTo>
                  <a:lnTo>
                    <a:pt x="3006276" y="856350"/>
                  </a:lnTo>
                  <a:lnTo>
                    <a:pt x="3017715" y="856350"/>
                  </a:lnTo>
                  <a:lnTo>
                    <a:pt x="3029155" y="856350"/>
                  </a:lnTo>
                  <a:lnTo>
                    <a:pt x="3040594" y="856350"/>
                  </a:lnTo>
                  <a:lnTo>
                    <a:pt x="3052034" y="856350"/>
                  </a:lnTo>
                  <a:lnTo>
                    <a:pt x="3063474" y="856350"/>
                  </a:lnTo>
                  <a:lnTo>
                    <a:pt x="3074913" y="856350"/>
                  </a:lnTo>
                  <a:lnTo>
                    <a:pt x="3086352" y="856350"/>
                  </a:lnTo>
                  <a:lnTo>
                    <a:pt x="3097792" y="856350"/>
                  </a:lnTo>
                  <a:lnTo>
                    <a:pt x="3109232" y="856350"/>
                  </a:lnTo>
                  <a:lnTo>
                    <a:pt x="3120671" y="856350"/>
                  </a:lnTo>
                  <a:lnTo>
                    <a:pt x="3132111" y="856350"/>
                  </a:lnTo>
                  <a:lnTo>
                    <a:pt x="3143550" y="856350"/>
                  </a:lnTo>
                  <a:lnTo>
                    <a:pt x="3154990" y="856350"/>
                  </a:lnTo>
                  <a:lnTo>
                    <a:pt x="3166429" y="856350"/>
                  </a:lnTo>
                  <a:lnTo>
                    <a:pt x="3177869" y="856350"/>
                  </a:lnTo>
                  <a:lnTo>
                    <a:pt x="3189308" y="856350"/>
                  </a:lnTo>
                  <a:lnTo>
                    <a:pt x="3200748" y="856350"/>
                  </a:lnTo>
                  <a:lnTo>
                    <a:pt x="3212187" y="856350"/>
                  </a:lnTo>
                  <a:lnTo>
                    <a:pt x="3223627" y="856350"/>
                  </a:lnTo>
                  <a:lnTo>
                    <a:pt x="3235066" y="856350"/>
                  </a:lnTo>
                  <a:lnTo>
                    <a:pt x="3246501" y="856350"/>
                  </a:lnTo>
                  <a:lnTo>
                    <a:pt x="3257945" y="856350"/>
                  </a:lnTo>
                  <a:lnTo>
                    <a:pt x="3269385" y="856350"/>
                  </a:lnTo>
                  <a:lnTo>
                    <a:pt x="3280825" y="856350"/>
                  </a:lnTo>
                  <a:lnTo>
                    <a:pt x="3292264" y="856350"/>
                  </a:lnTo>
                  <a:lnTo>
                    <a:pt x="3303699" y="856350"/>
                  </a:lnTo>
                  <a:lnTo>
                    <a:pt x="3315143" y="856350"/>
                  </a:lnTo>
                  <a:lnTo>
                    <a:pt x="3326578" y="856350"/>
                  </a:lnTo>
                  <a:lnTo>
                    <a:pt x="3338017" y="856350"/>
                  </a:lnTo>
                  <a:lnTo>
                    <a:pt x="3349457" y="856350"/>
                  </a:lnTo>
                  <a:lnTo>
                    <a:pt x="3360896" y="856350"/>
                  </a:lnTo>
                  <a:lnTo>
                    <a:pt x="3372336" y="856350"/>
                  </a:lnTo>
                  <a:lnTo>
                    <a:pt x="3383776" y="856350"/>
                  </a:lnTo>
                  <a:lnTo>
                    <a:pt x="3395215" y="856350"/>
                  </a:lnTo>
                  <a:lnTo>
                    <a:pt x="3406654" y="856350"/>
                  </a:lnTo>
                  <a:lnTo>
                    <a:pt x="3418094" y="856350"/>
                  </a:lnTo>
                  <a:lnTo>
                    <a:pt x="3429534" y="856350"/>
                  </a:lnTo>
                  <a:lnTo>
                    <a:pt x="3440973" y="856350"/>
                  </a:lnTo>
                  <a:lnTo>
                    <a:pt x="3452413" y="856350"/>
                  </a:lnTo>
                  <a:lnTo>
                    <a:pt x="3463852" y="856350"/>
                  </a:lnTo>
                  <a:lnTo>
                    <a:pt x="3475292" y="856350"/>
                  </a:lnTo>
                  <a:lnTo>
                    <a:pt x="3486731" y="856350"/>
                  </a:lnTo>
                  <a:lnTo>
                    <a:pt x="3498171" y="856350"/>
                  </a:lnTo>
                  <a:lnTo>
                    <a:pt x="3509610" y="856350"/>
                  </a:lnTo>
                  <a:lnTo>
                    <a:pt x="3521050" y="856350"/>
                  </a:lnTo>
                  <a:lnTo>
                    <a:pt x="3532489" y="856350"/>
                  </a:lnTo>
                  <a:lnTo>
                    <a:pt x="3543929" y="856350"/>
                  </a:lnTo>
                  <a:lnTo>
                    <a:pt x="3555368" y="856350"/>
                  </a:lnTo>
                  <a:lnTo>
                    <a:pt x="3566808" y="856350"/>
                  </a:lnTo>
                  <a:lnTo>
                    <a:pt x="3578247" y="856350"/>
                  </a:lnTo>
                  <a:lnTo>
                    <a:pt x="3589687" y="856350"/>
                  </a:lnTo>
                  <a:lnTo>
                    <a:pt x="3601127" y="856350"/>
                  </a:lnTo>
                  <a:lnTo>
                    <a:pt x="3612566" y="856350"/>
                  </a:lnTo>
                  <a:lnTo>
                    <a:pt x="3624005" y="856350"/>
                  </a:lnTo>
                  <a:lnTo>
                    <a:pt x="3635445" y="856350"/>
                  </a:lnTo>
                  <a:lnTo>
                    <a:pt x="3646885" y="856350"/>
                  </a:lnTo>
                  <a:lnTo>
                    <a:pt x="3658324" y="856350"/>
                  </a:lnTo>
                  <a:lnTo>
                    <a:pt x="3669764" y="856350"/>
                  </a:lnTo>
                  <a:lnTo>
                    <a:pt x="3681203" y="856350"/>
                  </a:lnTo>
                  <a:lnTo>
                    <a:pt x="3692643" y="856350"/>
                  </a:lnTo>
                  <a:lnTo>
                    <a:pt x="3704082" y="856350"/>
                  </a:lnTo>
                  <a:lnTo>
                    <a:pt x="3715522" y="856350"/>
                  </a:lnTo>
                  <a:lnTo>
                    <a:pt x="3726961" y="856350"/>
                  </a:lnTo>
                  <a:lnTo>
                    <a:pt x="3738401" y="856350"/>
                  </a:lnTo>
                  <a:lnTo>
                    <a:pt x="3749840" y="856350"/>
                  </a:lnTo>
                  <a:lnTo>
                    <a:pt x="3761280" y="856350"/>
                  </a:lnTo>
                  <a:lnTo>
                    <a:pt x="3772719" y="856350"/>
                  </a:lnTo>
                  <a:lnTo>
                    <a:pt x="3784154" y="856350"/>
                  </a:lnTo>
                  <a:lnTo>
                    <a:pt x="3795598" y="856350"/>
                  </a:lnTo>
                  <a:lnTo>
                    <a:pt x="3807033" y="856350"/>
                  </a:lnTo>
                  <a:lnTo>
                    <a:pt x="3818473" y="856350"/>
                  </a:lnTo>
                  <a:lnTo>
                    <a:pt x="3829917" y="856350"/>
                  </a:lnTo>
                  <a:lnTo>
                    <a:pt x="3841352" y="856350"/>
                  </a:lnTo>
                  <a:lnTo>
                    <a:pt x="3852791" y="856350"/>
                  </a:lnTo>
                  <a:lnTo>
                    <a:pt x="3864231" y="856350"/>
                  </a:lnTo>
                  <a:lnTo>
                    <a:pt x="3875670" y="856350"/>
                  </a:lnTo>
                  <a:lnTo>
                    <a:pt x="3887110" y="856350"/>
                  </a:lnTo>
                  <a:lnTo>
                    <a:pt x="3898549" y="856350"/>
                  </a:lnTo>
                  <a:lnTo>
                    <a:pt x="3909989" y="856350"/>
                  </a:lnTo>
                  <a:lnTo>
                    <a:pt x="3921447" y="856350"/>
                  </a:lnTo>
                  <a:lnTo>
                    <a:pt x="3932878" y="856350"/>
                  </a:lnTo>
                  <a:lnTo>
                    <a:pt x="3944307" y="856350"/>
                  </a:lnTo>
                  <a:lnTo>
                    <a:pt x="3955737" y="856350"/>
                  </a:lnTo>
                  <a:lnTo>
                    <a:pt x="3967167" y="856350"/>
                  </a:lnTo>
                  <a:lnTo>
                    <a:pt x="3978645" y="856350"/>
                  </a:lnTo>
                  <a:lnTo>
                    <a:pt x="3990075" y="856350"/>
                  </a:lnTo>
                  <a:lnTo>
                    <a:pt x="4001505" y="856350"/>
                  </a:lnTo>
                  <a:lnTo>
                    <a:pt x="4012935" y="856350"/>
                  </a:lnTo>
                  <a:lnTo>
                    <a:pt x="4024365" y="856350"/>
                  </a:lnTo>
                  <a:lnTo>
                    <a:pt x="4035843" y="856350"/>
                  </a:lnTo>
                  <a:lnTo>
                    <a:pt x="4047273" y="856350"/>
                  </a:lnTo>
                  <a:lnTo>
                    <a:pt x="4058702" y="856350"/>
                  </a:lnTo>
                  <a:lnTo>
                    <a:pt x="4070133" y="856350"/>
                  </a:lnTo>
                  <a:lnTo>
                    <a:pt x="4081563" y="856350"/>
                  </a:lnTo>
                  <a:lnTo>
                    <a:pt x="4093040" y="856350"/>
                  </a:lnTo>
                  <a:lnTo>
                    <a:pt x="4104471" y="856350"/>
                  </a:lnTo>
                  <a:lnTo>
                    <a:pt x="4115900" y="856350"/>
                  </a:lnTo>
                  <a:lnTo>
                    <a:pt x="4127330" y="856350"/>
                  </a:lnTo>
                  <a:lnTo>
                    <a:pt x="4138760" y="856350"/>
                  </a:lnTo>
                  <a:lnTo>
                    <a:pt x="4150238" y="856350"/>
                  </a:lnTo>
                  <a:lnTo>
                    <a:pt x="4161668" y="856350"/>
                  </a:lnTo>
                  <a:lnTo>
                    <a:pt x="4173098" y="856350"/>
                  </a:lnTo>
                  <a:lnTo>
                    <a:pt x="4184528" y="856350"/>
                  </a:lnTo>
                  <a:lnTo>
                    <a:pt x="4195958" y="856350"/>
                  </a:lnTo>
                  <a:lnTo>
                    <a:pt x="4207436" y="856350"/>
                  </a:lnTo>
                  <a:lnTo>
                    <a:pt x="4218865" y="856350"/>
                  </a:lnTo>
                  <a:lnTo>
                    <a:pt x="4230296" y="856350"/>
                  </a:lnTo>
                  <a:lnTo>
                    <a:pt x="4241726" y="856350"/>
                  </a:lnTo>
                  <a:lnTo>
                    <a:pt x="4253156" y="856350"/>
                  </a:lnTo>
                  <a:lnTo>
                    <a:pt x="4264634" y="856350"/>
                  </a:lnTo>
                  <a:lnTo>
                    <a:pt x="4276063" y="856350"/>
                  </a:lnTo>
                  <a:lnTo>
                    <a:pt x="4287493" y="856350"/>
                  </a:lnTo>
                  <a:lnTo>
                    <a:pt x="4298923" y="856350"/>
                  </a:lnTo>
                  <a:lnTo>
                    <a:pt x="4310353" y="856350"/>
                  </a:lnTo>
                  <a:lnTo>
                    <a:pt x="4321831" y="856350"/>
                  </a:lnTo>
                  <a:lnTo>
                    <a:pt x="4333261" y="856350"/>
                  </a:lnTo>
                  <a:lnTo>
                    <a:pt x="4344691" y="856350"/>
                  </a:lnTo>
                  <a:lnTo>
                    <a:pt x="4356121" y="856350"/>
                  </a:lnTo>
                  <a:lnTo>
                    <a:pt x="4367551" y="856350"/>
                  </a:lnTo>
                  <a:lnTo>
                    <a:pt x="4379028" y="856350"/>
                  </a:lnTo>
                  <a:lnTo>
                    <a:pt x="4390458" y="856350"/>
                  </a:lnTo>
                  <a:lnTo>
                    <a:pt x="4401889" y="856350"/>
                  </a:lnTo>
                  <a:lnTo>
                    <a:pt x="4413319" y="856350"/>
                  </a:lnTo>
                  <a:lnTo>
                    <a:pt x="4424749" y="856350"/>
                  </a:lnTo>
                  <a:lnTo>
                    <a:pt x="4436226" y="856350"/>
                  </a:lnTo>
                  <a:lnTo>
                    <a:pt x="4447656" y="856350"/>
                  </a:lnTo>
                  <a:lnTo>
                    <a:pt x="4459086" y="856350"/>
                  </a:lnTo>
                  <a:lnTo>
                    <a:pt x="4470516" y="856350"/>
                  </a:lnTo>
                  <a:lnTo>
                    <a:pt x="4481946" y="856350"/>
                  </a:lnTo>
                  <a:lnTo>
                    <a:pt x="4493424" y="856350"/>
                  </a:lnTo>
                  <a:lnTo>
                    <a:pt x="4504854" y="856350"/>
                  </a:lnTo>
                  <a:lnTo>
                    <a:pt x="4516284" y="856350"/>
                  </a:lnTo>
                  <a:lnTo>
                    <a:pt x="4527714" y="856350"/>
                  </a:lnTo>
                  <a:lnTo>
                    <a:pt x="4539144" y="856350"/>
                  </a:lnTo>
                  <a:lnTo>
                    <a:pt x="4550621" y="856350"/>
                  </a:lnTo>
                  <a:lnTo>
                    <a:pt x="4562051" y="856350"/>
                  </a:lnTo>
                  <a:lnTo>
                    <a:pt x="4573482" y="856350"/>
                  </a:lnTo>
                  <a:lnTo>
                    <a:pt x="4584912" y="856350"/>
                  </a:lnTo>
                  <a:lnTo>
                    <a:pt x="4596341" y="856350"/>
                  </a:lnTo>
                  <a:lnTo>
                    <a:pt x="4607771" y="856350"/>
                  </a:lnTo>
                  <a:lnTo>
                    <a:pt x="4619249" y="856350"/>
                  </a:lnTo>
                  <a:lnTo>
                    <a:pt x="4630679" y="856350"/>
                  </a:lnTo>
                  <a:lnTo>
                    <a:pt x="4642109" y="856350"/>
                  </a:lnTo>
                  <a:lnTo>
                    <a:pt x="4653539" y="856350"/>
                  </a:lnTo>
                  <a:lnTo>
                    <a:pt x="4664969" y="856350"/>
                  </a:lnTo>
                  <a:lnTo>
                    <a:pt x="4676447" y="856350"/>
                  </a:lnTo>
                  <a:lnTo>
                    <a:pt x="4687877" y="856350"/>
                  </a:lnTo>
                  <a:lnTo>
                    <a:pt x="4699306" y="856350"/>
                  </a:lnTo>
                  <a:lnTo>
                    <a:pt x="4710737" y="856350"/>
                  </a:lnTo>
                  <a:lnTo>
                    <a:pt x="4722167" y="856350"/>
                  </a:lnTo>
                  <a:lnTo>
                    <a:pt x="4733644" y="856350"/>
                  </a:lnTo>
                  <a:lnTo>
                    <a:pt x="4745075" y="856350"/>
                  </a:lnTo>
                  <a:lnTo>
                    <a:pt x="4756504" y="856350"/>
                  </a:lnTo>
                  <a:lnTo>
                    <a:pt x="4767934" y="856350"/>
                  </a:lnTo>
                  <a:lnTo>
                    <a:pt x="4779364" y="856350"/>
                  </a:lnTo>
                  <a:lnTo>
                    <a:pt x="4790842" y="856350"/>
                  </a:lnTo>
                  <a:lnTo>
                    <a:pt x="4802272" y="856350"/>
                  </a:lnTo>
                  <a:lnTo>
                    <a:pt x="4813702" y="856350"/>
                  </a:lnTo>
                  <a:lnTo>
                    <a:pt x="4825132" y="856350"/>
                  </a:lnTo>
                  <a:lnTo>
                    <a:pt x="4836562" y="856350"/>
                  </a:lnTo>
                  <a:lnTo>
                    <a:pt x="4848040" y="856350"/>
                  </a:lnTo>
                  <a:lnTo>
                    <a:pt x="4859469" y="856350"/>
                  </a:lnTo>
                  <a:lnTo>
                    <a:pt x="4870899" y="856350"/>
                  </a:lnTo>
                  <a:lnTo>
                    <a:pt x="4882330" y="856350"/>
                  </a:lnTo>
                  <a:lnTo>
                    <a:pt x="4893760" y="856350"/>
                  </a:lnTo>
                  <a:lnTo>
                    <a:pt x="4905237" y="856350"/>
                  </a:lnTo>
                  <a:lnTo>
                    <a:pt x="4916667" y="856350"/>
                  </a:lnTo>
                  <a:lnTo>
                    <a:pt x="4928097" y="856350"/>
                  </a:lnTo>
                  <a:lnTo>
                    <a:pt x="4939527" y="856350"/>
                  </a:lnTo>
                  <a:lnTo>
                    <a:pt x="4950957" y="856350"/>
                  </a:lnTo>
                  <a:lnTo>
                    <a:pt x="4962435" y="856350"/>
                  </a:lnTo>
                  <a:lnTo>
                    <a:pt x="4973865" y="856350"/>
                  </a:lnTo>
                  <a:lnTo>
                    <a:pt x="4985295" y="856350"/>
                  </a:lnTo>
                  <a:lnTo>
                    <a:pt x="4996725" y="856350"/>
                  </a:lnTo>
                  <a:lnTo>
                    <a:pt x="5008155" y="856350"/>
                  </a:lnTo>
                  <a:lnTo>
                    <a:pt x="5019632" y="856350"/>
                  </a:lnTo>
                  <a:lnTo>
                    <a:pt x="5031062" y="856350"/>
                  </a:lnTo>
                  <a:lnTo>
                    <a:pt x="5042492" y="856350"/>
                  </a:lnTo>
                  <a:lnTo>
                    <a:pt x="5053923" y="856350"/>
                  </a:lnTo>
                  <a:lnTo>
                    <a:pt x="5065353" y="856350"/>
                  </a:lnTo>
                  <a:lnTo>
                    <a:pt x="5076830" y="856350"/>
                  </a:lnTo>
                  <a:lnTo>
                    <a:pt x="5088260" y="856350"/>
                  </a:lnTo>
                  <a:lnTo>
                    <a:pt x="5099690" y="856350"/>
                  </a:lnTo>
                  <a:lnTo>
                    <a:pt x="5111120" y="856350"/>
                  </a:lnTo>
                  <a:lnTo>
                    <a:pt x="5122550" y="856350"/>
                  </a:lnTo>
                  <a:lnTo>
                    <a:pt x="5134028" y="856350"/>
                  </a:lnTo>
                  <a:lnTo>
                    <a:pt x="5145458" y="856350"/>
                  </a:lnTo>
                  <a:lnTo>
                    <a:pt x="5156888" y="856350"/>
                  </a:lnTo>
                  <a:lnTo>
                    <a:pt x="5168318" y="856350"/>
                  </a:lnTo>
                  <a:lnTo>
                    <a:pt x="5179747" y="856350"/>
                  </a:lnTo>
                  <a:lnTo>
                    <a:pt x="5191225" y="856350"/>
                  </a:lnTo>
                  <a:lnTo>
                    <a:pt x="5202655" y="856350"/>
                  </a:lnTo>
                  <a:lnTo>
                    <a:pt x="5214085" y="856350"/>
                  </a:lnTo>
                  <a:lnTo>
                    <a:pt x="5225515" y="856350"/>
                  </a:lnTo>
                  <a:lnTo>
                    <a:pt x="5236945" y="856350"/>
                  </a:lnTo>
                  <a:lnTo>
                    <a:pt x="5248423" y="856350"/>
                  </a:lnTo>
                  <a:lnTo>
                    <a:pt x="5259853" y="856350"/>
                  </a:lnTo>
                  <a:lnTo>
                    <a:pt x="5271283" y="856350"/>
                  </a:lnTo>
                  <a:lnTo>
                    <a:pt x="5282713" y="856350"/>
                  </a:lnTo>
                  <a:lnTo>
                    <a:pt x="5294143" y="856350"/>
                  </a:lnTo>
                  <a:lnTo>
                    <a:pt x="5305621" y="856350"/>
                  </a:lnTo>
                  <a:lnTo>
                    <a:pt x="5317051" y="856350"/>
                  </a:lnTo>
                  <a:lnTo>
                    <a:pt x="5328481" y="856350"/>
                  </a:lnTo>
                  <a:lnTo>
                    <a:pt x="5339910" y="856350"/>
                  </a:lnTo>
                  <a:lnTo>
                    <a:pt x="5351340" y="856350"/>
                  </a:lnTo>
                  <a:lnTo>
                    <a:pt x="5362818" y="856350"/>
                  </a:lnTo>
                  <a:lnTo>
                    <a:pt x="5374248" y="856350"/>
                  </a:lnTo>
                  <a:lnTo>
                    <a:pt x="5385678" y="856350"/>
                  </a:lnTo>
                  <a:lnTo>
                    <a:pt x="5397108" y="856350"/>
                  </a:lnTo>
                  <a:lnTo>
                    <a:pt x="5408538" y="856350"/>
                  </a:lnTo>
                  <a:lnTo>
                    <a:pt x="5420016" y="856350"/>
                  </a:lnTo>
                  <a:lnTo>
                    <a:pt x="5431446" y="856350"/>
                  </a:lnTo>
                  <a:lnTo>
                    <a:pt x="5442876" y="856350"/>
                  </a:lnTo>
                  <a:lnTo>
                    <a:pt x="5454306" y="856350"/>
                  </a:lnTo>
                  <a:lnTo>
                    <a:pt x="5465736" y="856350"/>
                  </a:lnTo>
                  <a:lnTo>
                    <a:pt x="5477214" y="856350"/>
                  </a:lnTo>
                  <a:lnTo>
                    <a:pt x="5488643" y="856350"/>
                  </a:lnTo>
                  <a:lnTo>
                    <a:pt x="5500073" y="856350"/>
                  </a:lnTo>
                  <a:lnTo>
                    <a:pt x="5511503" y="856350"/>
                  </a:lnTo>
                  <a:lnTo>
                    <a:pt x="5522933" y="856350"/>
                  </a:lnTo>
                  <a:lnTo>
                    <a:pt x="5534411" y="856350"/>
                  </a:lnTo>
                  <a:lnTo>
                    <a:pt x="5545841" y="856350"/>
                  </a:lnTo>
                  <a:lnTo>
                    <a:pt x="5557271" y="856350"/>
                  </a:lnTo>
                  <a:lnTo>
                    <a:pt x="5568701" y="856350"/>
                  </a:lnTo>
                  <a:lnTo>
                    <a:pt x="5580131" y="856350"/>
                  </a:lnTo>
                  <a:lnTo>
                    <a:pt x="5591609" y="856350"/>
                  </a:lnTo>
                  <a:lnTo>
                    <a:pt x="5603038" y="856350"/>
                  </a:lnTo>
                  <a:lnTo>
                    <a:pt x="5614469" y="856350"/>
                  </a:lnTo>
                  <a:lnTo>
                    <a:pt x="5625899" y="856350"/>
                  </a:lnTo>
                  <a:lnTo>
                    <a:pt x="5637329" y="856350"/>
                  </a:lnTo>
                  <a:lnTo>
                    <a:pt x="5648759" y="856350"/>
                  </a:lnTo>
                  <a:lnTo>
                    <a:pt x="5660236" y="856350"/>
                  </a:lnTo>
                  <a:lnTo>
                    <a:pt x="5671666" y="856350"/>
                  </a:lnTo>
                  <a:lnTo>
                    <a:pt x="5683096" y="856350"/>
                  </a:lnTo>
                  <a:lnTo>
                    <a:pt x="5694526" y="856350"/>
                  </a:lnTo>
                  <a:lnTo>
                    <a:pt x="5705956" y="856350"/>
                  </a:lnTo>
                  <a:lnTo>
                    <a:pt x="5717434" y="856350"/>
                  </a:lnTo>
                  <a:lnTo>
                    <a:pt x="5728864" y="856350"/>
                  </a:lnTo>
                  <a:lnTo>
                    <a:pt x="5740294" y="856350"/>
                  </a:lnTo>
                  <a:lnTo>
                    <a:pt x="5751724" y="856350"/>
                  </a:lnTo>
                  <a:lnTo>
                    <a:pt x="5763154" y="856350"/>
                  </a:lnTo>
                  <a:lnTo>
                    <a:pt x="5774631" y="856350"/>
                  </a:lnTo>
                  <a:lnTo>
                    <a:pt x="5786062" y="856350"/>
                  </a:lnTo>
                  <a:lnTo>
                    <a:pt x="5797492" y="856350"/>
                  </a:lnTo>
                  <a:lnTo>
                    <a:pt x="5808921" y="856350"/>
                  </a:lnTo>
                  <a:lnTo>
                    <a:pt x="5820351" y="856350"/>
                  </a:lnTo>
                  <a:lnTo>
                    <a:pt x="5831829" y="856350"/>
                  </a:lnTo>
                  <a:lnTo>
                    <a:pt x="5843259" y="856350"/>
                  </a:lnTo>
                  <a:lnTo>
                    <a:pt x="5854689" y="856350"/>
                  </a:lnTo>
                  <a:lnTo>
                    <a:pt x="5866119" y="856350"/>
                  </a:lnTo>
                  <a:lnTo>
                    <a:pt x="5877549" y="856350"/>
                  </a:lnTo>
                  <a:lnTo>
                    <a:pt x="5889027" y="856350"/>
                  </a:lnTo>
                  <a:lnTo>
                    <a:pt x="5900457" y="856350"/>
                  </a:lnTo>
                  <a:lnTo>
                    <a:pt x="5911887" y="856350"/>
                  </a:lnTo>
                  <a:lnTo>
                    <a:pt x="5923317" y="856350"/>
                  </a:lnTo>
                  <a:lnTo>
                    <a:pt x="5934747" y="856350"/>
                  </a:lnTo>
                  <a:lnTo>
                    <a:pt x="5946225" y="856350"/>
                  </a:lnTo>
                  <a:lnTo>
                    <a:pt x="5957655" y="856350"/>
                  </a:lnTo>
                  <a:lnTo>
                    <a:pt x="5969084" y="856350"/>
                  </a:lnTo>
                  <a:lnTo>
                    <a:pt x="5980514" y="856350"/>
                  </a:lnTo>
                  <a:lnTo>
                    <a:pt x="5991944" y="856350"/>
                  </a:lnTo>
                  <a:lnTo>
                    <a:pt x="6003422" y="856350"/>
                  </a:lnTo>
                  <a:lnTo>
                    <a:pt x="6014852" y="856350"/>
                  </a:lnTo>
                  <a:lnTo>
                    <a:pt x="6026282" y="856350"/>
                  </a:lnTo>
                  <a:lnTo>
                    <a:pt x="6037712" y="856350"/>
                  </a:lnTo>
                  <a:lnTo>
                    <a:pt x="6049142" y="856350"/>
                  </a:lnTo>
                  <a:lnTo>
                    <a:pt x="6060620" y="856350"/>
                  </a:lnTo>
                  <a:lnTo>
                    <a:pt x="6072049" y="856350"/>
                  </a:lnTo>
                  <a:lnTo>
                    <a:pt x="6083480" y="856350"/>
                  </a:lnTo>
                  <a:lnTo>
                    <a:pt x="6094910" y="856350"/>
                  </a:lnTo>
                  <a:lnTo>
                    <a:pt x="6106340" y="856350"/>
                  </a:lnTo>
                  <a:lnTo>
                    <a:pt x="6117818" y="856350"/>
                  </a:lnTo>
                  <a:lnTo>
                    <a:pt x="6129247" y="856350"/>
                  </a:lnTo>
                  <a:lnTo>
                    <a:pt x="6140677" y="856350"/>
                  </a:lnTo>
                  <a:lnTo>
                    <a:pt x="6152107" y="856350"/>
                  </a:lnTo>
                  <a:lnTo>
                    <a:pt x="6163537" y="856350"/>
                  </a:lnTo>
                  <a:lnTo>
                    <a:pt x="6175015" y="856350"/>
                  </a:lnTo>
                  <a:lnTo>
                    <a:pt x="6186445" y="856350"/>
                  </a:lnTo>
                  <a:lnTo>
                    <a:pt x="6197875" y="856350"/>
                  </a:lnTo>
                  <a:lnTo>
                    <a:pt x="6209305" y="856350"/>
                  </a:lnTo>
                  <a:lnTo>
                    <a:pt x="6220735" y="856350"/>
                  </a:lnTo>
                  <a:lnTo>
                    <a:pt x="6232212" y="856350"/>
                  </a:lnTo>
                  <a:lnTo>
                    <a:pt x="6243642" y="856350"/>
                  </a:lnTo>
                  <a:lnTo>
                    <a:pt x="6255073" y="856350"/>
                  </a:lnTo>
                  <a:lnTo>
                    <a:pt x="6266503" y="856350"/>
                  </a:lnTo>
                  <a:lnTo>
                    <a:pt x="6277933" y="856350"/>
                  </a:lnTo>
                  <a:lnTo>
                    <a:pt x="6289410" y="856350"/>
                  </a:lnTo>
                  <a:lnTo>
                    <a:pt x="6300840" y="856350"/>
                  </a:lnTo>
                  <a:lnTo>
                    <a:pt x="6312270" y="856350"/>
                  </a:lnTo>
                  <a:lnTo>
                    <a:pt x="6323700" y="856350"/>
                  </a:lnTo>
                  <a:lnTo>
                    <a:pt x="6335130" y="856350"/>
                  </a:lnTo>
                  <a:lnTo>
                    <a:pt x="6346608" y="856350"/>
                  </a:lnTo>
                  <a:lnTo>
                    <a:pt x="6358038" y="856350"/>
                  </a:lnTo>
                  <a:lnTo>
                    <a:pt x="6369468" y="856350"/>
                  </a:lnTo>
                  <a:lnTo>
                    <a:pt x="6380898" y="856350"/>
                  </a:lnTo>
                  <a:lnTo>
                    <a:pt x="6392328" y="856350"/>
                  </a:lnTo>
                  <a:lnTo>
                    <a:pt x="6403805" y="856350"/>
                  </a:lnTo>
                  <a:lnTo>
                    <a:pt x="6415235" y="856350"/>
                  </a:lnTo>
                  <a:lnTo>
                    <a:pt x="6426666" y="856350"/>
                  </a:lnTo>
                  <a:lnTo>
                    <a:pt x="6438096" y="856350"/>
                  </a:lnTo>
                  <a:lnTo>
                    <a:pt x="6449525" y="856350"/>
                  </a:lnTo>
                  <a:lnTo>
                    <a:pt x="6461003" y="856350"/>
                  </a:lnTo>
                  <a:lnTo>
                    <a:pt x="6472433" y="856350"/>
                  </a:lnTo>
                  <a:lnTo>
                    <a:pt x="6483863" y="856350"/>
                  </a:lnTo>
                  <a:lnTo>
                    <a:pt x="6495293" y="856350"/>
                  </a:lnTo>
                  <a:lnTo>
                    <a:pt x="6506723" y="856350"/>
                  </a:lnTo>
                  <a:lnTo>
                    <a:pt x="6518201" y="856350"/>
                  </a:lnTo>
                  <a:lnTo>
                    <a:pt x="6529631" y="856350"/>
                  </a:lnTo>
                  <a:lnTo>
                    <a:pt x="6541061" y="856350"/>
                  </a:lnTo>
                  <a:lnTo>
                    <a:pt x="6552490" y="856350"/>
                  </a:lnTo>
                  <a:lnTo>
                    <a:pt x="6563921" y="856350"/>
                  </a:lnTo>
                  <a:lnTo>
                    <a:pt x="6575398" y="856350"/>
                  </a:lnTo>
                  <a:lnTo>
                    <a:pt x="6586828" y="856350"/>
                  </a:lnTo>
                  <a:lnTo>
                    <a:pt x="6598259" y="856350"/>
                  </a:lnTo>
                  <a:lnTo>
                    <a:pt x="6609688" y="856350"/>
                  </a:lnTo>
                  <a:lnTo>
                    <a:pt x="6621118" y="856350"/>
                  </a:lnTo>
                  <a:lnTo>
                    <a:pt x="6632596" y="856350"/>
                  </a:lnTo>
                  <a:lnTo>
                    <a:pt x="6644026" y="856350"/>
                  </a:lnTo>
                  <a:lnTo>
                    <a:pt x="6655456" y="856350"/>
                  </a:lnTo>
                  <a:lnTo>
                    <a:pt x="6666886" y="856350"/>
                  </a:lnTo>
                  <a:lnTo>
                    <a:pt x="6678316" y="856350"/>
                  </a:lnTo>
                  <a:lnTo>
                    <a:pt x="6689794" y="856350"/>
                  </a:lnTo>
                  <a:lnTo>
                    <a:pt x="6701224" y="856350"/>
                  </a:lnTo>
                  <a:lnTo>
                    <a:pt x="6712653" y="856350"/>
                  </a:lnTo>
                  <a:lnTo>
                    <a:pt x="6724083" y="856350"/>
                  </a:lnTo>
                  <a:lnTo>
                    <a:pt x="6735514" y="856350"/>
                  </a:lnTo>
                  <a:lnTo>
                    <a:pt x="6746944" y="856350"/>
                  </a:lnTo>
                  <a:lnTo>
                    <a:pt x="6758421" y="856350"/>
                  </a:lnTo>
                  <a:lnTo>
                    <a:pt x="6769851" y="856350"/>
                  </a:lnTo>
                  <a:lnTo>
                    <a:pt x="6781281" y="856350"/>
                  </a:lnTo>
                  <a:lnTo>
                    <a:pt x="6792711" y="856350"/>
                  </a:lnTo>
                  <a:lnTo>
                    <a:pt x="6804141" y="856350"/>
                  </a:lnTo>
                  <a:lnTo>
                    <a:pt x="6815619" y="856350"/>
                  </a:lnTo>
                  <a:lnTo>
                    <a:pt x="6827049" y="856350"/>
                  </a:lnTo>
                  <a:lnTo>
                    <a:pt x="6838479" y="856350"/>
                  </a:lnTo>
                  <a:lnTo>
                    <a:pt x="6849909" y="856350"/>
                  </a:lnTo>
                  <a:lnTo>
                    <a:pt x="6861339" y="856350"/>
                  </a:lnTo>
                  <a:lnTo>
                    <a:pt x="6872816" y="856350"/>
                  </a:lnTo>
                  <a:lnTo>
                    <a:pt x="6884246" y="856350"/>
                  </a:lnTo>
                  <a:lnTo>
                    <a:pt x="6895676" y="856350"/>
                  </a:lnTo>
                  <a:lnTo>
                    <a:pt x="6907107" y="856350"/>
                  </a:lnTo>
                  <a:lnTo>
                    <a:pt x="6918537" y="856350"/>
                  </a:lnTo>
                  <a:lnTo>
                    <a:pt x="6930014" y="856350"/>
                  </a:lnTo>
                  <a:lnTo>
                    <a:pt x="6941444" y="856350"/>
                  </a:lnTo>
                  <a:lnTo>
                    <a:pt x="6952874" y="856350"/>
                  </a:lnTo>
                  <a:lnTo>
                    <a:pt x="6964304" y="856350"/>
                  </a:lnTo>
                  <a:lnTo>
                    <a:pt x="6975734" y="856350"/>
                  </a:lnTo>
                  <a:lnTo>
                    <a:pt x="6987212" y="856350"/>
                  </a:lnTo>
                  <a:lnTo>
                    <a:pt x="6998642" y="856350"/>
                  </a:lnTo>
                  <a:lnTo>
                    <a:pt x="7010072" y="856350"/>
                  </a:lnTo>
                  <a:lnTo>
                    <a:pt x="7021502" y="856350"/>
                  </a:lnTo>
                  <a:lnTo>
                    <a:pt x="7032931" y="856350"/>
                  </a:lnTo>
                  <a:lnTo>
                    <a:pt x="7044409" y="856350"/>
                  </a:lnTo>
                  <a:lnTo>
                    <a:pt x="7055839" y="856350"/>
                  </a:lnTo>
                  <a:lnTo>
                    <a:pt x="7067269" y="856350"/>
                  </a:lnTo>
                  <a:lnTo>
                    <a:pt x="7078700" y="856350"/>
                  </a:lnTo>
                  <a:lnTo>
                    <a:pt x="7090129" y="856350"/>
                  </a:lnTo>
                  <a:lnTo>
                    <a:pt x="7101607" y="856350"/>
                  </a:lnTo>
                  <a:lnTo>
                    <a:pt x="7113037" y="856350"/>
                  </a:lnTo>
                  <a:lnTo>
                    <a:pt x="7124467" y="856350"/>
                  </a:lnTo>
                  <a:lnTo>
                    <a:pt x="7135897" y="856350"/>
                  </a:lnTo>
                  <a:lnTo>
                    <a:pt x="7147327" y="856350"/>
                  </a:lnTo>
                  <a:lnTo>
                    <a:pt x="7158805" y="856350"/>
                  </a:lnTo>
                  <a:lnTo>
                    <a:pt x="7170235" y="856350"/>
                  </a:lnTo>
                  <a:lnTo>
                    <a:pt x="7181665" y="856350"/>
                  </a:lnTo>
                  <a:lnTo>
                    <a:pt x="7193094" y="856350"/>
                  </a:lnTo>
                  <a:lnTo>
                    <a:pt x="7204524" y="856350"/>
                  </a:lnTo>
                  <a:lnTo>
                    <a:pt x="7216002" y="856350"/>
                  </a:lnTo>
                  <a:lnTo>
                    <a:pt x="7227432" y="856350"/>
                  </a:lnTo>
                  <a:lnTo>
                    <a:pt x="7238862" y="856350"/>
                  </a:lnTo>
                  <a:lnTo>
                    <a:pt x="7250292" y="856350"/>
                  </a:lnTo>
                  <a:lnTo>
                    <a:pt x="7261722" y="856350"/>
                  </a:lnTo>
                  <a:lnTo>
                    <a:pt x="7273200" y="856350"/>
                  </a:lnTo>
                  <a:lnTo>
                    <a:pt x="7284630" y="856350"/>
                  </a:lnTo>
                  <a:lnTo>
                    <a:pt x="7296060" y="856350"/>
                  </a:lnTo>
                  <a:lnTo>
                    <a:pt x="7307490" y="856350"/>
                  </a:lnTo>
                  <a:lnTo>
                    <a:pt x="7318920" y="856350"/>
                  </a:lnTo>
                  <a:lnTo>
                    <a:pt x="7330398" y="856350"/>
                  </a:lnTo>
                  <a:lnTo>
                    <a:pt x="7341828" y="856350"/>
                  </a:lnTo>
                  <a:lnTo>
                    <a:pt x="7353257" y="856350"/>
                  </a:lnTo>
                  <a:lnTo>
                    <a:pt x="7364687" y="856350"/>
                  </a:lnTo>
                  <a:lnTo>
                    <a:pt x="7376117" y="856350"/>
                  </a:lnTo>
                  <a:lnTo>
                    <a:pt x="7387595" y="856350"/>
                  </a:lnTo>
                  <a:lnTo>
                    <a:pt x="7399025" y="856350"/>
                  </a:lnTo>
                  <a:lnTo>
                    <a:pt x="7410455" y="856350"/>
                  </a:lnTo>
                  <a:lnTo>
                    <a:pt x="7421885" y="856350"/>
                  </a:lnTo>
                  <a:lnTo>
                    <a:pt x="7433315" y="856350"/>
                  </a:lnTo>
                  <a:lnTo>
                    <a:pt x="7444793" y="856350"/>
                  </a:lnTo>
                  <a:lnTo>
                    <a:pt x="7456222" y="856350"/>
                  </a:lnTo>
                  <a:lnTo>
                    <a:pt x="7467653" y="856350"/>
                  </a:lnTo>
                  <a:lnTo>
                    <a:pt x="7479083" y="856350"/>
                  </a:lnTo>
                  <a:lnTo>
                    <a:pt x="7490513" y="856350"/>
                  </a:lnTo>
                  <a:lnTo>
                    <a:pt x="7501990" y="856350"/>
                  </a:lnTo>
                  <a:lnTo>
                    <a:pt x="7513420" y="856350"/>
                  </a:lnTo>
                  <a:lnTo>
                    <a:pt x="7524850" y="856350"/>
                  </a:lnTo>
                  <a:lnTo>
                    <a:pt x="7536280" y="856350"/>
                  </a:lnTo>
                  <a:lnTo>
                    <a:pt x="7547710" y="856350"/>
                  </a:lnTo>
                  <a:lnTo>
                    <a:pt x="7559188" y="856350"/>
                  </a:lnTo>
                  <a:lnTo>
                    <a:pt x="7570618" y="856350"/>
                  </a:lnTo>
                  <a:lnTo>
                    <a:pt x="7582048" y="856350"/>
                  </a:lnTo>
                  <a:lnTo>
                    <a:pt x="7593478" y="856350"/>
                  </a:lnTo>
                  <a:lnTo>
                    <a:pt x="7604908" y="856350"/>
                  </a:lnTo>
                  <a:lnTo>
                    <a:pt x="7616385" y="856350"/>
                  </a:lnTo>
                  <a:lnTo>
                    <a:pt x="7627815" y="856350"/>
                  </a:lnTo>
                  <a:lnTo>
                    <a:pt x="7639246" y="856350"/>
                  </a:lnTo>
                  <a:lnTo>
                    <a:pt x="7650676" y="856350"/>
                  </a:lnTo>
                  <a:lnTo>
                    <a:pt x="7662106" y="856350"/>
                  </a:lnTo>
                  <a:lnTo>
                    <a:pt x="7673583" y="856350"/>
                  </a:lnTo>
                  <a:lnTo>
                    <a:pt x="7685013" y="856350"/>
                  </a:lnTo>
                  <a:lnTo>
                    <a:pt x="7696443" y="856350"/>
                  </a:lnTo>
                  <a:lnTo>
                    <a:pt x="7707873" y="856350"/>
                  </a:lnTo>
                  <a:lnTo>
                    <a:pt x="7719303" y="856350"/>
                  </a:lnTo>
                  <a:lnTo>
                    <a:pt x="7730733" y="856350"/>
                  </a:lnTo>
                  <a:lnTo>
                    <a:pt x="7742211" y="856350"/>
                  </a:lnTo>
                  <a:lnTo>
                    <a:pt x="7753641" y="856350"/>
                  </a:lnTo>
                  <a:lnTo>
                    <a:pt x="7765071" y="856350"/>
                  </a:lnTo>
                  <a:lnTo>
                    <a:pt x="7776501" y="856350"/>
                  </a:lnTo>
                  <a:lnTo>
                    <a:pt x="7787931" y="856350"/>
                  </a:lnTo>
                  <a:lnTo>
                    <a:pt x="7799408" y="856350"/>
                  </a:lnTo>
                  <a:lnTo>
                    <a:pt x="7810839" y="856350"/>
                  </a:lnTo>
                  <a:lnTo>
                    <a:pt x="7822268" y="856350"/>
                  </a:lnTo>
                  <a:lnTo>
                    <a:pt x="7833698" y="856350"/>
                  </a:lnTo>
                  <a:lnTo>
                    <a:pt x="7845128" y="856350"/>
                  </a:lnTo>
                  <a:lnTo>
                    <a:pt x="7856606" y="856350"/>
                  </a:lnTo>
                  <a:lnTo>
                    <a:pt x="7868036" y="856350"/>
                  </a:lnTo>
                  <a:lnTo>
                    <a:pt x="7879466" y="856350"/>
                  </a:lnTo>
                  <a:lnTo>
                    <a:pt x="7890896" y="856350"/>
                  </a:lnTo>
                  <a:lnTo>
                    <a:pt x="7902326" y="856350"/>
                  </a:lnTo>
                  <a:lnTo>
                    <a:pt x="7913804" y="856350"/>
                  </a:lnTo>
                  <a:lnTo>
                    <a:pt x="7925234" y="856350"/>
                  </a:lnTo>
                  <a:lnTo>
                    <a:pt x="7936663" y="856350"/>
                  </a:lnTo>
                  <a:lnTo>
                    <a:pt x="7948094" y="856350"/>
                  </a:lnTo>
                  <a:lnTo>
                    <a:pt x="7959524" y="856350"/>
                  </a:lnTo>
                  <a:lnTo>
                    <a:pt x="7971001" y="856350"/>
                  </a:lnTo>
                  <a:lnTo>
                    <a:pt x="7982431" y="856350"/>
                  </a:lnTo>
                  <a:lnTo>
                    <a:pt x="7993861" y="856350"/>
                  </a:lnTo>
                  <a:lnTo>
                    <a:pt x="8005291" y="856350"/>
                  </a:lnTo>
                  <a:lnTo>
                    <a:pt x="8016721" y="856350"/>
                  </a:lnTo>
                  <a:lnTo>
                    <a:pt x="8028199" y="856350"/>
                  </a:lnTo>
                  <a:lnTo>
                    <a:pt x="8039629" y="856350"/>
                  </a:lnTo>
                  <a:lnTo>
                    <a:pt x="8051059" y="856350"/>
                  </a:lnTo>
                  <a:lnTo>
                    <a:pt x="8062489" y="856350"/>
                  </a:lnTo>
                  <a:lnTo>
                    <a:pt x="8073919" y="856350"/>
                  </a:lnTo>
                  <a:lnTo>
                    <a:pt x="8085396" y="856350"/>
                  </a:lnTo>
                  <a:lnTo>
                    <a:pt x="8096826" y="856350"/>
                  </a:lnTo>
                  <a:lnTo>
                    <a:pt x="8108256" y="856350"/>
                  </a:lnTo>
                  <a:lnTo>
                    <a:pt x="8119687" y="856350"/>
                  </a:lnTo>
                  <a:lnTo>
                    <a:pt x="8131117" y="856350"/>
                  </a:lnTo>
                  <a:lnTo>
                    <a:pt x="8142594" y="856350"/>
                  </a:lnTo>
                  <a:lnTo>
                    <a:pt x="8154024" y="856350"/>
                  </a:lnTo>
                  <a:lnTo>
                    <a:pt x="8165454" y="856350"/>
                  </a:lnTo>
                  <a:lnTo>
                    <a:pt x="8176884" y="856350"/>
                  </a:lnTo>
                  <a:lnTo>
                    <a:pt x="8188314" y="856350"/>
                  </a:lnTo>
                  <a:lnTo>
                    <a:pt x="8199792" y="856350"/>
                  </a:lnTo>
                  <a:lnTo>
                    <a:pt x="8211222" y="856350"/>
                  </a:lnTo>
                  <a:lnTo>
                    <a:pt x="8222652" y="856350"/>
                  </a:lnTo>
                  <a:lnTo>
                    <a:pt x="8234082" y="856350"/>
                  </a:lnTo>
                  <a:lnTo>
                    <a:pt x="8245512" y="856350"/>
                  </a:lnTo>
                  <a:lnTo>
                    <a:pt x="8256989" y="856350"/>
                  </a:lnTo>
                  <a:lnTo>
                    <a:pt x="8268419" y="856350"/>
                  </a:lnTo>
                  <a:lnTo>
                    <a:pt x="8279850" y="856350"/>
                  </a:lnTo>
                  <a:lnTo>
                    <a:pt x="8291280" y="856350"/>
                  </a:lnTo>
                  <a:lnTo>
                    <a:pt x="8302709" y="856350"/>
                  </a:lnTo>
                  <a:lnTo>
                    <a:pt x="8314187" y="856350"/>
                  </a:lnTo>
                  <a:lnTo>
                    <a:pt x="8325617" y="856350"/>
                  </a:lnTo>
                  <a:lnTo>
                    <a:pt x="8337047" y="856350"/>
                  </a:lnTo>
                  <a:lnTo>
                    <a:pt x="8348477" y="856350"/>
                  </a:lnTo>
                  <a:lnTo>
                    <a:pt x="8359907" y="856350"/>
                  </a:lnTo>
                  <a:lnTo>
                    <a:pt x="8371385" y="856350"/>
                  </a:lnTo>
                  <a:lnTo>
                    <a:pt x="8382815" y="856350"/>
                  </a:lnTo>
                  <a:lnTo>
                    <a:pt x="8394245" y="856350"/>
                  </a:lnTo>
                  <a:lnTo>
                    <a:pt x="8405674" y="856350"/>
                  </a:lnTo>
                  <a:lnTo>
                    <a:pt x="8417104" y="856350"/>
                  </a:lnTo>
                  <a:lnTo>
                    <a:pt x="8428582" y="856350"/>
                  </a:lnTo>
                  <a:lnTo>
                    <a:pt x="8440012" y="856350"/>
                  </a:lnTo>
                  <a:lnTo>
                    <a:pt x="8451442" y="856350"/>
                  </a:lnTo>
                  <a:lnTo>
                    <a:pt x="8462872" y="856350"/>
                  </a:lnTo>
                  <a:lnTo>
                    <a:pt x="8474302" y="856350"/>
                  </a:lnTo>
                  <a:lnTo>
                    <a:pt x="8485780" y="856350"/>
                  </a:lnTo>
                  <a:lnTo>
                    <a:pt x="8497210" y="856350"/>
                  </a:lnTo>
                  <a:lnTo>
                    <a:pt x="8508640" y="856350"/>
                  </a:lnTo>
                  <a:lnTo>
                    <a:pt x="8520069" y="856350"/>
                  </a:lnTo>
                  <a:lnTo>
                    <a:pt x="8531500" y="856350"/>
                  </a:lnTo>
                  <a:lnTo>
                    <a:pt x="8542977" y="856350"/>
                  </a:lnTo>
                  <a:lnTo>
                    <a:pt x="8554407" y="856350"/>
                  </a:lnTo>
                  <a:lnTo>
                    <a:pt x="8565837" y="856350"/>
                  </a:lnTo>
                  <a:lnTo>
                    <a:pt x="8577267" y="856350"/>
                  </a:lnTo>
                  <a:lnTo>
                    <a:pt x="8588697" y="856350"/>
                  </a:lnTo>
                  <a:lnTo>
                    <a:pt x="8600175" y="856350"/>
                  </a:lnTo>
                  <a:lnTo>
                    <a:pt x="8611605" y="856350"/>
                  </a:lnTo>
                  <a:lnTo>
                    <a:pt x="8623035" y="856350"/>
                  </a:lnTo>
                  <a:lnTo>
                    <a:pt x="8634465" y="856350"/>
                  </a:lnTo>
                  <a:lnTo>
                    <a:pt x="8645895" y="856350"/>
                  </a:lnTo>
                  <a:lnTo>
                    <a:pt x="8657373" y="856350"/>
                  </a:lnTo>
                  <a:lnTo>
                    <a:pt x="8668802" y="856350"/>
                  </a:lnTo>
                  <a:lnTo>
                    <a:pt x="8680232" y="856350"/>
                  </a:lnTo>
                  <a:lnTo>
                    <a:pt x="8691662" y="856350"/>
                  </a:lnTo>
                  <a:lnTo>
                    <a:pt x="8703093" y="856350"/>
                  </a:lnTo>
                  <a:lnTo>
                    <a:pt x="8714570" y="856350"/>
                  </a:lnTo>
                  <a:lnTo>
                    <a:pt x="8726000" y="856350"/>
                  </a:lnTo>
                  <a:lnTo>
                    <a:pt x="8737430" y="856350"/>
                  </a:lnTo>
                  <a:lnTo>
                    <a:pt x="8748860" y="856350"/>
                  </a:lnTo>
                  <a:lnTo>
                    <a:pt x="8760290" y="856350"/>
                  </a:lnTo>
                  <a:lnTo>
                    <a:pt x="8771768" y="856350"/>
                  </a:lnTo>
                  <a:lnTo>
                    <a:pt x="8783198" y="856350"/>
                  </a:lnTo>
                  <a:lnTo>
                    <a:pt x="8794628" y="856350"/>
                  </a:lnTo>
                  <a:lnTo>
                    <a:pt x="8806058" y="856350"/>
                  </a:lnTo>
                  <a:lnTo>
                    <a:pt x="8817488" y="856350"/>
                  </a:lnTo>
                  <a:lnTo>
                    <a:pt x="8828918" y="856350"/>
                  </a:lnTo>
                  <a:lnTo>
                    <a:pt x="8840395" y="856350"/>
                  </a:lnTo>
                  <a:lnTo>
                    <a:pt x="8851825" y="856350"/>
                  </a:lnTo>
                  <a:lnTo>
                    <a:pt x="8863256" y="856350"/>
                  </a:lnTo>
                  <a:lnTo>
                    <a:pt x="8874686" y="856350"/>
                  </a:lnTo>
                  <a:lnTo>
                    <a:pt x="8886115" y="856350"/>
                  </a:lnTo>
                  <a:lnTo>
                    <a:pt x="8897593" y="856350"/>
                  </a:lnTo>
                  <a:lnTo>
                    <a:pt x="8909022" y="856350"/>
                  </a:lnTo>
                  <a:lnTo>
                    <a:pt x="8920453" y="856350"/>
                  </a:lnTo>
                  <a:lnTo>
                    <a:pt x="8931883" y="856350"/>
                  </a:lnTo>
                  <a:lnTo>
                    <a:pt x="8943313" y="856350"/>
                  </a:lnTo>
                  <a:lnTo>
                    <a:pt x="8954791" y="856350"/>
                  </a:lnTo>
                  <a:lnTo>
                    <a:pt x="8966220" y="856350"/>
                  </a:lnTo>
                  <a:lnTo>
                    <a:pt x="8977651" y="856350"/>
                  </a:lnTo>
                  <a:lnTo>
                    <a:pt x="8989080" y="856350"/>
                  </a:lnTo>
                  <a:lnTo>
                    <a:pt x="9000511" y="856350"/>
                  </a:lnTo>
                  <a:lnTo>
                    <a:pt x="9011988" y="856350"/>
                  </a:lnTo>
                  <a:lnTo>
                    <a:pt x="9023418" y="856350"/>
                  </a:lnTo>
                  <a:lnTo>
                    <a:pt x="9034849" y="856350"/>
                  </a:lnTo>
                  <a:lnTo>
                    <a:pt x="9046278" y="856350"/>
                  </a:lnTo>
                  <a:lnTo>
                    <a:pt x="9057709" y="856350"/>
                  </a:lnTo>
                  <a:lnTo>
                    <a:pt x="9069186" y="856350"/>
                  </a:lnTo>
                  <a:lnTo>
                    <a:pt x="9080615" y="856350"/>
                  </a:lnTo>
                  <a:lnTo>
                    <a:pt x="9092046" y="856350"/>
                  </a:lnTo>
                  <a:lnTo>
                    <a:pt x="9103476" y="856350"/>
                  </a:lnTo>
                  <a:lnTo>
                    <a:pt x="9114906" y="856350"/>
                  </a:lnTo>
                  <a:lnTo>
                    <a:pt x="9126384" y="856350"/>
                  </a:lnTo>
                  <a:lnTo>
                    <a:pt x="9137813" y="856350"/>
                  </a:lnTo>
                  <a:lnTo>
                    <a:pt x="9149244" y="856350"/>
                  </a:lnTo>
                  <a:lnTo>
                    <a:pt x="9160673" y="856350"/>
                  </a:lnTo>
                  <a:lnTo>
                    <a:pt x="9172104" y="856350"/>
                  </a:lnTo>
                  <a:lnTo>
                    <a:pt x="9183581" y="856350"/>
                  </a:lnTo>
                  <a:lnTo>
                    <a:pt x="9195011" y="856350"/>
                  </a:lnTo>
                  <a:lnTo>
                    <a:pt x="9206442" y="856350"/>
                  </a:lnTo>
                  <a:lnTo>
                    <a:pt x="9217871" y="856350"/>
                  </a:lnTo>
                  <a:lnTo>
                    <a:pt x="9229301" y="856350"/>
                  </a:lnTo>
                  <a:lnTo>
                    <a:pt x="9240779" y="856350"/>
                  </a:lnTo>
                  <a:lnTo>
                    <a:pt x="9252209" y="856350"/>
                  </a:lnTo>
                  <a:lnTo>
                    <a:pt x="9263639" y="856350"/>
                  </a:lnTo>
                  <a:lnTo>
                    <a:pt x="9275069" y="856350"/>
                  </a:lnTo>
                  <a:lnTo>
                    <a:pt x="9286498" y="856350"/>
                  </a:lnTo>
                  <a:lnTo>
                    <a:pt x="9297977" y="856350"/>
                  </a:lnTo>
                  <a:lnTo>
                    <a:pt x="9309406" y="856350"/>
                  </a:lnTo>
                  <a:lnTo>
                    <a:pt x="9320837" y="856350"/>
                  </a:lnTo>
                  <a:lnTo>
                    <a:pt x="9332266" y="856350"/>
                  </a:lnTo>
                  <a:lnTo>
                    <a:pt x="9343696" y="856350"/>
                  </a:lnTo>
                  <a:lnTo>
                    <a:pt x="9355174" y="856350"/>
                  </a:lnTo>
                  <a:lnTo>
                    <a:pt x="9366604" y="856350"/>
                  </a:lnTo>
                  <a:lnTo>
                    <a:pt x="9378035" y="856350"/>
                  </a:lnTo>
                  <a:lnTo>
                    <a:pt x="9389464" y="856350"/>
                  </a:lnTo>
                  <a:lnTo>
                    <a:pt x="9400894" y="856350"/>
                  </a:lnTo>
                  <a:lnTo>
                    <a:pt x="9412372" y="856350"/>
                  </a:lnTo>
                  <a:lnTo>
                    <a:pt x="9423802" y="856350"/>
                  </a:lnTo>
                  <a:lnTo>
                    <a:pt x="9435232" y="856350"/>
                  </a:lnTo>
                  <a:lnTo>
                    <a:pt x="9446662" y="856350"/>
                  </a:lnTo>
                  <a:lnTo>
                    <a:pt x="9458091" y="856350"/>
                  </a:lnTo>
                  <a:lnTo>
                    <a:pt x="9469570" y="856350"/>
                  </a:lnTo>
                  <a:lnTo>
                    <a:pt x="9480999" y="856350"/>
                  </a:lnTo>
                  <a:lnTo>
                    <a:pt x="9492429" y="856350"/>
                  </a:lnTo>
                  <a:lnTo>
                    <a:pt x="9503859" y="856350"/>
                  </a:lnTo>
                  <a:lnTo>
                    <a:pt x="9515289" y="856350"/>
                  </a:lnTo>
                  <a:lnTo>
                    <a:pt x="9526767" y="856350"/>
                  </a:lnTo>
                  <a:lnTo>
                    <a:pt x="9538197" y="856350"/>
                  </a:lnTo>
                  <a:lnTo>
                    <a:pt x="9549626" y="856350"/>
                  </a:lnTo>
                  <a:lnTo>
                    <a:pt x="9561057" y="856350"/>
                  </a:lnTo>
                  <a:lnTo>
                    <a:pt x="9572487" y="856350"/>
                  </a:lnTo>
                  <a:lnTo>
                    <a:pt x="9583965" y="856350"/>
                  </a:lnTo>
                  <a:lnTo>
                    <a:pt x="9595395" y="856350"/>
                  </a:lnTo>
                  <a:lnTo>
                    <a:pt x="9606824" y="856350"/>
                  </a:lnTo>
                  <a:lnTo>
                    <a:pt x="9618255" y="856350"/>
                  </a:lnTo>
                  <a:lnTo>
                    <a:pt x="9629684" y="856350"/>
                  </a:lnTo>
                  <a:lnTo>
                    <a:pt x="9641163" y="856350"/>
                  </a:lnTo>
                  <a:lnTo>
                    <a:pt x="9652592" y="856350"/>
                  </a:lnTo>
                  <a:lnTo>
                    <a:pt x="9664022" y="856350"/>
                  </a:lnTo>
                  <a:lnTo>
                    <a:pt x="9675452" y="856350"/>
                  </a:lnTo>
                  <a:lnTo>
                    <a:pt x="9686882" y="856350"/>
                  </a:lnTo>
                  <a:lnTo>
                    <a:pt x="9698360" y="856350"/>
                  </a:lnTo>
                  <a:lnTo>
                    <a:pt x="9709790" y="856350"/>
                  </a:lnTo>
                  <a:lnTo>
                    <a:pt x="9721219" y="856350"/>
                  </a:lnTo>
                  <a:lnTo>
                    <a:pt x="9732650" y="856350"/>
                  </a:lnTo>
                  <a:lnTo>
                    <a:pt x="9744080" y="856350"/>
                  </a:lnTo>
                  <a:lnTo>
                    <a:pt x="9755557" y="856350"/>
                  </a:lnTo>
                  <a:lnTo>
                    <a:pt x="9766988" y="856350"/>
                  </a:lnTo>
                  <a:lnTo>
                    <a:pt x="9778417" y="856350"/>
                  </a:lnTo>
                  <a:lnTo>
                    <a:pt x="9789848" y="856350"/>
                  </a:lnTo>
                  <a:lnTo>
                    <a:pt x="9801277" y="856350"/>
                  </a:lnTo>
                  <a:lnTo>
                    <a:pt x="9812755" y="856350"/>
                  </a:lnTo>
                  <a:lnTo>
                    <a:pt x="9824185" y="856350"/>
                  </a:lnTo>
                  <a:lnTo>
                    <a:pt x="9835615" y="856350"/>
                  </a:lnTo>
                  <a:lnTo>
                    <a:pt x="9847045" y="856350"/>
                  </a:lnTo>
                  <a:lnTo>
                    <a:pt x="9858475" y="856350"/>
                  </a:lnTo>
                  <a:lnTo>
                    <a:pt x="9869952" y="856350"/>
                  </a:lnTo>
                  <a:lnTo>
                    <a:pt x="9881383" y="856350"/>
                  </a:lnTo>
                  <a:lnTo>
                    <a:pt x="9892812" y="856350"/>
                  </a:lnTo>
                  <a:lnTo>
                    <a:pt x="9904243" y="856350"/>
                  </a:lnTo>
                  <a:lnTo>
                    <a:pt x="9915673" y="856350"/>
                  </a:lnTo>
                  <a:lnTo>
                    <a:pt x="9927102" y="856350"/>
                  </a:lnTo>
                  <a:lnTo>
                    <a:pt x="9938581" y="856350"/>
                  </a:lnTo>
                  <a:lnTo>
                    <a:pt x="9950010" y="856350"/>
                  </a:lnTo>
                  <a:lnTo>
                    <a:pt x="9961441" y="856350"/>
                  </a:lnTo>
                  <a:lnTo>
                    <a:pt x="9972870" y="856350"/>
                  </a:lnTo>
                  <a:lnTo>
                    <a:pt x="9984300" y="856350"/>
                  </a:lnTo>
                  <a:lnTo>
                    <a:pt x="9995778" y="856350"/>
                  </a:lnTo>
                  <a:lnTo>
                    <a:pt x="10007208" y="856350"/>
                  </a:lnTo>
                  <a:lnTo>
                    <a:pt x="10018638" y="856350"/>
                  </a:lnTo>
                  <a:lnTo>
                    <a:pt x="10030068" y="856350"/>
                  </a:lnTo>
                  <a:lnTo>
                    <a:pt x="10041498" y="856350"/>
                  </a:lnTo>
                  <a:lnTo>
                    <a:pt x="10052976" y="856350"/>
                  </a:lnTo>
                  <a:lnTo>
                    <a:pt x="10064405" y="856350"/>
                  </a:lnTo>
                  <a:lnTo>
                    <a:pt x="10075835" y="856350"/>
                  </a:lnTo>
                  <a:lnTo>
                    <a:pt x="10087266" y="856350"/>
                  </a:lnTo>
                  <a:lnTo>
                    <a:pt x="10098695" y="856350"/>
                  </a:lnTo>
                  <a:lnTo>
                    <a:pt x="10110174" y="856350"/>
                  </a:lnTo>
                  <a:lnTo>
                    <a:pt x="10121603" y="856350"/>
                  </a:lnTo>
                  <a:lnTo>
                    <a:pt x="10133033" y="856350"/>
                  </a:lnTo>
                  <a:lnTo>
                    <a:pt x="10144463" y="856350"/>
                  </a:lnTo>
                  <a:lnTo>
                    <a:pt x="10155893" y="856350"/>
                  </a:lnTo>
                  <a:lnTo>
                    <a:pt x="10167371" y="856350"/>
                  </a:lnTo>
                  <a:lnTo>
                    <a:pt x="10178801" y="856350"/>
                  </a:lnTo>
                  <a:lnTo>
                    <a:pt x="10190230" y="856350"/>
                  </a:lnTo>
                  <a:lnTo>
                    <a:pt x="10201661" y="856350"/>
                  </a:lnTo>
                  <a:lnTo>
                    <a:pt x="10213091" y="856350"/>
                  </a:lnTo>
                  <a:lnTo>
                    <a:pt x="10224569" y="679071"/>
                  </a:lnTo>
                  <a:lnTo>
                    <a:pt x="10235998" y="315497"/>
                  </a:lnTo>
                  <a:lnTo>
                    <a:pt x="10247428" y="351558"/>
                  </a:lnTo>
                  <a:lnTo>
                    <a:pt x="10258859" y="201320"/>
                  </a:lnTo>
                  <a:lnTo>
                    <a:pt x="10270288" y="295970"/>
                  </a:lnTo>
                  <a:lnTo>
                    <a:pt x="10281767" y="9015"/>
                  </a:lnTo>
                  <a:lnTo>
                    <a:pt x="10293196" y="79629"/>
                  </a:lnTo>
                  <a:lnTo>
                    <a:pt x="10304626" y="270429"/>
                  </a:lnTo>
                  <a:lnTo>
                    <a:pt x="10316056" y="402636"/>
                  </a:lnTo>
                  <a:lnTo>
                    <a:pt x="10327486" y="555879"/>
                  </a:lnTo>
                  <a:lnTo>
                    <a:pt x="10338963" y="0"/>
                  </a:lnTo>
                  <a:lnTo>
                    <a:pt x="10350394" y="85639"/>
                  </a:lnTo>
                  <a:lnTo>
                    <a:pt x="10361823" y="214841"/>
                  </a:lnTo>
                  <a:lnTo>
                    <a:pt x="10373254" y="7515"/>
                  </a:lnTo>
                  <a:lnTo>
                    <a:pt x="10384684" y="177284"/>
                  </a:lnTo>
                  <a:lnTo>
                    <a:pt x="10396161" y="295970"/>
                  </a:lnTo>
                  <a:lnTo>
                    <a:pt x="10407591" y="264419"/>
                  </a:lnTo>
                  <a:lnTo>
                    <a:pt x="10419021" y="354559"/>
                  </a:lnTo>
                  <a:lnTo>
                    <a:pt x="10430452" y="241883"/>
                  </a:lnTo>
                  <a:lnTo>
                    <a:pt x="10441881" y="43572"/>
                  </a:lnTo>
                  <a:lnTo>
                    <a:pt x="10453358" y="298976"/>
                  </a:lnTo>
                  <a:lnTo>
                    <a:pt x="10464789" y="186295"/>
                  </a:lnTo>
                  <a:lnTo>
                    <a:pt x="10476219" y="413152"/>
                  </a:lnTo>
                  <a:lnTo>
                    <a:pt x="10487649" y="609962"/>
                  </a:lnTo>
                  <a:lnTo>
                    <a:pt x="10499079" y="545359"/>
                  </a:lnTo>
                  <a:lnTo>
                    <a:pt x="10510556" y="40567"/>
                  </a:lnTo>
                  <a:lnTo>
                    <a:pt x="10521987" y="199815"/>
                  </a:lnTo>
                  <a:lnTo>
                    <a:pt x="10533416" y="836819"/>
                  </a:lnTo>
                  <a:lnTo>
                    <a:pt x="10544847" y="848839"/>
                  </a:lnTo>
                  <a:lnTo>
                    <a:pt x="10556277" y="850340"/>
                  </a:lnTo>
                  <a:lnTo>
                    <a:pt x="10567754" y="851845"/>
                  </a:lnTo>
                  <a:lnTo>
                    <a:pt x="10579184" y="851845"/>
                  </a:lnTo>
                  <a:lnTo>
                    <a:pt x="10590614" y="856350"/>
                  </a:lnTo>
                  <a:lnTo>
                    <a:pt x="10602045" y="856350"/>
                  </a:lnTo>
                  <a:lnTo>
                    <a:pt x="10613474" y="856350"/>
                  </a:lnTo>
                  <a:lnTo>
                    <a:pt x="10624951" y="856350"/>
                  </a:lnTo>
                  <a:lnTo>
                    <a:pt x="10636382" y="856350"/>
                  </a:lnTo>
                  <a:lnTo>
                    <a:pt x="10647812" y="856350"/>
                  </a:lnTo>
                  <a:lnTo>
                    <a:pt x="10659241" y="856350"/>
                  </a:lnTo>
                  <a:lnTo>
                    <a:pt x="10670672" y="856350"/>
                  </a:lnTo>
                  <a:lnTo>
                    <a:pt x="10682149" y="854850"/>
                  </a:lnTo>
                  <a:lnTo>
                    <a:pt x="10693580" y="856350"/>
                  </a:lnTo>
                  <a:lnTo>
                    <a:pt x="10705009" y="856350"/>
                  </a:lnTo>
                  <a:lnTo>
                    <a:pt x="10716439" y="856350"/>
                  </a:lnTo>
                  <a:lnTo>
                    <a:pt x="10727870" y="856350"/>
                  </a:lnTo>
                  <a:lnTo>
                    <a:pt x="10739347" y="856350"/>
                  </a:lnTo>
                  <a:lnTo>
                    <a:pt x="10750778" y="856350"/>
                  </a:lnTo>
                  <a:lnTo>
                    <a:pt x="10762207" y="856350"/>
                  </a:lnTo>
                  <a:lnTo>
                    <a:pt x="10773637" y="856350"/>
                  </a:lnTo>
                  <a:lnTo>
                    <a:pt x="10785067" y="856350"/>
                  </a:lnTo>
                  <a:lnTo>
                    <a:pt x="10796544" y="856350"/>
                  </a:lnTo>
                  <a:lnTo>
                    <a:pt x="10807975" y="856350"/>
                  </a:lnTo>
                  <a:lnTo>
                    <a:pt x="10819405" y="856350"/>
                  </a:lnTo>
                  <a:lnTo>
                    <a:pt x="10830834" y="856350"/>
                  </a:lnTo>
                  <a:lnTo>
                    <a:pt x="10842265" y="856350"/>
                  </a:lnTo>
                  <a:lnTo>
                    <a:pt x="10853742" y="856350"/>
                  </a:lnTo>
                  <a:lnTo>
                    <a:pt x="10865173" y="856350"/>
                  </a:lnTo>
                  <a:lnTo>
                    <a:pt x="10876602" y="856350"/>
                  </a:lnTo>
                  <a:lnTo>
                    <a:pt x="10888032" y="856350"/>
                  </a:lnTo>
                  <a:lnTo>
                    <a:pt x="10899463" y="856350"/>
                  </a:lnTo>
                  <a:lnTo>
                    <a:pt x="10910892" y="856350"/>
                  </a:lnTo>
                  <a:lnTo>
                    <a:pt x="10922369" y="856350"/>
                  </a:lnTo>
                  <a:lnTo>
                    <a:pt x="10933800" y="856350"/>
                  </a:lnTo>
                  <a:lnTo>
                    <a:pt x="10945230" y="856350"/>
                  </a:lnTo>
                  <a:lnTo>
                    <a:pt x="10956660" y="856350"/>
                  </a:lnTo>
                  <a:lnTo>
                    <a:pt x="10968090" y="856350"/>
                  </a:lnTo>
                  <a:lnTo>
                    <a:pt x="10979567" y="856350"/>
                  </a:lnTo>
                  <a:lnTo>
                    <a:pt x="10990998" y="856350"/>
                  </a:lnTo>
                  <a:lnTo>
                    <a:pt x="11002427" y="856350"/>
                  </a:lnTo>
                  <a:lnTo>
                    <a:pt x="11013858" y="856350"/>
                  </a:lnTo>
                  <a:lnTo>
                    <a:pt x="11025287" y="856350"/>
                  </a:lnTo>
                  <a:lnTo>
                    <a:pt x="11036765" y="856350"/>
                  </a:lnTo>
                  <a:lnTo>
                    <a:pt x="11048195" y="856350"/>
                  </a:lnTo>
                  <a:lnTo>
                    <a:pt x="11059625" y="856350"/>
                  </a:lnTo>
                  <a:lnTo>
                    <a:pt x="11071056" y="856350"/>
                  </a:lnTo>
                  <a:lnTo>
                    <a:pt x="11082485" y="856350"/>
                  </a:lnTo>
                  <a:lnTo>
                    <a:pt x="11093962" y="856350"/>
                  </a:lnTo>
                  <a:lnTo>
                    <a:pt x="11105393" y="856350"/>
                  </a:lnTo>
                  <a:lnTo>
                    <a:pt x="11116823" y="856350"/>
                  </a:lnTo>
                  <a:lnTo>
                    <a:pt x="11128253" y="856350"/>
                  </a:lnTo>
                  <a:lnTo>
                    <a:pt x="11139683" y="856350"/>
                  </a:lnTo>
                  <a:lnTo>
                    <a:pt x="11151160" y="856350"/>
                  </a:lnTo>
                  <a:lnTo>
                    <a:pt x="11162591" y="856350"/>
                  </a:lnTo>
                  <a:lnTo>
                    <a:pt x="11174020" y="856350"/>
                  </a:lnTo>
                  <a:lnTo>
                    <a:pt x="11185451" y="856350"/>
                  </a:lnTo>
                  <a:lnTo>
                    <a:pt x="11196881" y="856350"/>
                  </a:lnTo>
                  <a:lnTo>
                    <a:pt x="11208358" y="856350"/>
                  </a:lnTo>
                  <a:lnTo>
                    <a:pt x="11218359" y="856350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39" name="Freeform 138">
              <a:extLst>
                <a:ext uri="{FF2B5EF4-FFF2-40B4-BE49-F238E27FC236}">
                  <a16:creationId xmlns:a16="http://schemas.microsoft.com/office/drawing/2014/main" id="{5A9B50CE-55D7-054D-B335-15B91C2AB633}"/>
                </a:ext>
              </a:extLst>
            </p:cNvPr>
            <p:cNvSpPr/>
            <p:nvPr/>
          </p:nvSpPr>
          <p:spPr>
            <a:xfrm>
              <a:off x="851149" y="5719162"/>
              <a:ext cx="11218359" cy="381600"/>
            </a:xfrm>
            <a:custGeom>
              <a:avLst/>
              <a:gdLst>
                <a:gd name="connsiteX0" fmla="*/ 0 w 11218359"/>
                <a:gd name="connsiteY0" fmla="*/ 381600 h 381600"/>
                <a:gd name="connsiteX1" fmla="*/ 9149 w 11218359"/>
                <a:gd name="connsiteY1" fmla="*/ 381600 h 381600"/>
                <a:gd name="connsiteX2" fmla="*/ 20588 w 11218359"/>
                <a:gd name="connsiteY2" fmla="*/ 381600 h 381600"/>
                <a:gd name="connsiteX3" fmla="*/ 32028 w 11218359"/>
                <a:gd name="connsiteY3" fmla="*/ 381600 h 381600"/>
                <a:gd name="connsiteX4" fmla="*/ 43467 w 11218359"/>
                <a:gd name="connsiteY4" fmla="*/ 381600 h 381600"/>
                <a:gd name="connsiteX5" fmla="*/ 54907 w 11218359"/>
                <a:gd name="connsiteY5" fmla="*/ 381600 h 381600"/>
                <a:gd name="connsiteX6" fmla="*/ 66346 w 11218359"/>
                <a:gd name="connsiteY6" fmla="*/ 381600 h 381600"/>
                <a:gd name="connsiteX7" fmla="*/ 77786 w 11218359"/>
                <a:gd name="connsiteY7" fmla="*/ 381600 h 381600"/>
                <a:gd name="connsiteX8" fmla="*/ 89225 w 11218359"/>
                <a:gd name="connsiteY8" fmla="*/ 381600 h 381600"/>
                <a:gd name="connsiteX9" fmla="*/ 100665 w 11218359"/>
                <a:gd name="connsiteY9" fmla="*/ 381600 h 381600"/>
                <a:gd name="connsiteX10" fmla="*/ 112104 w 11218359"/>
                <a:gd name="connsiteY10" fmla="*/ 381600 h 381600"/>
                <a:gd name="connsiteX11" fmla="*/ 123544 w 11218359"/>
                <a:gd name="connsiteY11" fmla="*/ 381600 h 381600"/>
                <a:gd name="connsiteX12" fmla="*/ 134979 w 11218359"/>
                <a:gd name="connsiteY12" fmla="*/ 381600 h 381600"/>
                <a:gd name="connsiteX13" fmla="*/ 146423 w 11218359"/>
                <a:gd name="connsiteY13" fmla="*/ 381600 h 381600"/>
                <a:gd name="connsiteX14" fmla="*/ 157858 w 11218359"/>
                <a:gd name="connsiteY14" fmla="*/ 381600 h 381600"/>
                <a:gd name="connsiteX15" fmla="*/ 169297 w 11218359"/>
                <a:gd name="connsiteY15" fmla="*/ 381600 h 381600"/>
                <a:gd name="connsiteX16" fmla="*/ 180737 w 11218359"/>
                <a:gd name="connsiteY16" fmla="*/ 381600 h 381600"/>
                <a:gd name="connsiteX17" fmla="*/ 192176 w 11218359"/>
                <a:gd name="connsiteY17" fmla="*/ 381600 h 381600"/>
                <a:gd name="connsiteX18" fmla="*/ 203616 w 11218359"/>
                <a:gd name="connsiteY18" fmla="*/ 381600 h 381600"/>
                <a:gd name="connsiteX19" fmla="*/ 215055 w 11218359"/>
                <a:gd name="connsiteY19" fmla="*/ 381600 h 381600"/>
                <a:gd name="connsiteX20" fmla="*/ 226495 w 11218359"/>
                <a:gd name="connsiteY20" fmla="*/ 381600 h 381600"/>
                <a:gd name="connsiteX21" fmla="*/ 237935 w 11218359"/>
                <a:gd name="connsiteY21" fmla="*/ 381600 h 381600"/>
                <a:gd name="connsiteX22" fmla="*/ 249374 w 11218359"/>
                <a:gd name="connsiteY22" fmla="*/ 381600 h 381600"/>
                <a:gd name="connsiteX23" fmla="*/ 260814 w 11218359"/>
                <a:gd name="connsiteY23" fmla="*/ 381600 h 381600"/>
                <a:gd name="connsiteX24" fmla="*/ 272253 w 11218359"/>
                <a:gd name="connsiteY24" fmla="*/ 381600 h 381600"/>
                <a:gd name="connsiteX25" fmla="*/ 283693 w 11218359"/>
                <a:gd name="connsiteY25" fmla="*/ 381600 h 381600"/>
                <a:gd name="connsiteX26" fmla="*/ 295132 w 11218359"/>
                <a:gd name="connsiteY26" fmla="*/ 381600 h 381600"/>
                <a:gd name="connsiteX27" fmla="*/ 306572 w 11218359"/>
                <a:gd name="connsiteY27" fmla="*/ 381600 h 381600"/>
                <a:gd name="connsiteX28" fmla="*/ 318011 w 11218359"/>
                <a:gd name="connsiteY28" fmla="*/ 381600 h 381600"/>
                <a:gd name="connsiteX29" fmla="*/ 329451 w 11218359"/>
                <a:gd name="connsiteY29" fmla="*/ 381600 h 381600"/>
                <a:gd name="connsiteX30" fmla="*/ 340890 w 11218359"/>
                <a:gd name="connsiteY30" fmla="*/ 381600 h 381600"/>
                <a:gd name="connsiteX31" fmla="*/ 352330 w 11218359"/>
                <a:gd name="connsiteY31" fmla="*/ 381600 h 381600"/>
                <a:gd name="connsiteX32" fmla="*/ 363769 w 11218359"/>
                <a:gd name="connsiteY32" fmla="*/ 381600 h 381600"/>
                <a:gd name="connsiteX33" fmla="*/ 375209 w 11218359"/>
                <a:gd name="connsiteY33" fmla="*/ 381600 h 381600"/>
                <a:gd name="connsiteX34" fmla="*/ 386648 w 11218359"/>
                <a:gd name="connsiteY34" fmla="*/ 381600 h 381600"/>
                <a:gd name="connsiteX35" fmla="*/ 398088 w 11218359"/>
                <a:gd name="connsiteY35" fmla="*/ 381600 h 381600"/>
                <a:gd name="connsiteX36" fmla="*/ 409527 w 11218359"/>
                <a:gd name="connsiteY36" fmla="*/ 381600 h 381600"/>
                <a:gd name="connsiteX37" fmla="*/ 420967 w 11218359"/>
                <a:gd name="connsiteY37" fmla="*/ 381600 h 381600"/>
                <a:gd name="connsiteX38" fmla="*/ 432406 w 11218359"/>
                <a:gd name="connsiteY38" fmla="*/ 381600 h 381600"/>
                <a:gd name="connsiteX39" fmla="*/ 443846 w 11218359"/>
                <a:gd name="connsiteY39" fmla="*/ 381600 h 381600"/>
                <a:gd name="connsiteX40" fmla="*/ 455285 w 11218359"/>
                <a:gd name="connsiteY40" fmla="*/ 381600 h 381600"/>
                <a:gd name="connsiteX41" fmla="*/ 466725 w 11218359"/>
                <a:gd name="connsiteY41" fmla="*/ 381600 h 381600"/>
                <a:gd name="connsiteX42" fmla="*/ 478165 w 11218359"/>
                <a:gd name="connsiteY42" fmla="*/ 381600 h 381600"/>
                <a:gd name="connsiteX43" fmla="*/ 489604 w 11218359"/>
                <a:gd name="connsiteY43" fmla="*/ 381600 h 381600"/>
                <a:gd name="connsiteX44" fmla="*/ 501044 w 11218359"/>
                <a:gd name="connsiteY44" fmla="*/ 381600 h 381600"/>
                <a:gd name="connsiteX45" fmla="*/ 512483 w 11218359"/>
                <a:gd name="connsiteY45" fmla="*/ 381600 h 381600"/>
                <a:gd name="connsiteX46" fmla="*/ 523923 w 11218359"/>
                <a:gd name="connsiteY46" fmla="*/ 381600 h 381600"/>
                <a:gd name="connsiteX47" fmla="*/ 535362 w 11218359"/>
                <a:gd name="connsiteY47" fmla="*/ 381600 h 381600"/>
                <a:gd name="connsiteX48" fmla="*/ 546802 w 11218359"/>
                <a:gd name="connsiteY48" fmla="*/ 381600 h 381600"/>
                <a:gd name="connsiteX49" fmla="*/ 558241 w 11218359"/>
                <a:gd name="connsiteY49" fmla="*/ 381600 h 381600"/>
                <a:gd name="connsiteX50" fmla="*/ 569681 w 11218359"/>
                <a:gd name="connsiteY50" fmla="*/ 381600 h 381600"/>
                <a:gd name="connsiteX51" fmla="*/ 581120 w 11218359"/>
                <a:gd name="connsiteY51" fmla="*/ 381600 h 381600"/>
                <a:gd name="connsiteX52" fmla="*/ 592560 w 11218359"/>
                <a:gd name="connsiteY52" fmla="*/ 381600 h 381600"/>
                <a:gd name="connsiteX53" fmla="*/ 603999 w 11218359"/>
                <a:gd name="connsiteY53" fmla="*/ 381600 h 381600"/>
                <a:gd name="connsiteX54" fmla="*/ 615439 w 11218359"/>
                <a:gd name="connsiteY54" fmla="*/ 381600 h 381600"/>
                <a:gd name="connsiteX55" fmla="*/ 626878 w 11218359"/>
                <a:gd name="connsiteY55" fmla="*/ 381600 h 381600"/>
                <a:gd name="connsiteX56" fmla="*/ 638318 w 11218359"/>
                <a:gd name="connsiteY56" fmla="*/ 381600 h 381600"/>
                <a:gd name="connsiteX57" fmla="*/ 649757 w 11218359"/>
                <a:gd name="connsiteY57" fmla="*/ 381600 h 381600"/>
                <a:gd name="connsiteX58" fmla="*/ 661192 w 11218359"/>
                <a:gd name="connsiteY58" fmla="*/ 381600 h 381600"/>
                <a:gd name="connsiteX59" fmla="*/ 672632 w 11218359"/>
                <a:gd name="connsiteY59" fmla="*/ 381600 h 381600"/>
                <a:gd name="connsiteX60" fmla="*/ 684071 w 11218359"/>
                <a:gd name="connsiteY60" fmla="*/ 381600 h 381600"/>
                <a:gd name="connsiteX61" fmla="*/ 695511 w 11218359"/>
                <a:gd name="connsiteY61" fmla="*/ 381600 h 381600"/>
                <a:gd name="connsiteX62" fmla="*/ 706950 w 11218359"/>
                <a:gd name="connsiteY62" fmla="*/ 381600 h 381600"/>
                <a:gd name="connsiteX63" fmla="*/ 718390 w 11218359"/>
                <a:gd name="connsiteY63" fmla="*/ 381600 h 381600"/>
                <a:gd name="connsiteX64" fmla="*/ 729829 w 11218359"/>
                <a:gd name="connsiteY64" fmla="*/ 381600 h 381600"/>
                <a:gd name="connsiteX65" fmla="*/ 741269 w 11218359"/>
                <a:gd name="connsiteY65" fmla="*/ 381600 h 381600"/>
                <a:gd name="connsiteX66" fmla="*/ 752708 w 11218359"/>
                <a:gd name="connsiteY66" fmla="*/ 381600 h 381600"/>
                <a:gd name="connsiteX67" fmla="*/ 764148 w 11218359"/>
                <a:gd name="connsiteY67" fmla="*/ 381600 h 381600"/>
                <a:gd name="connsiteX68" fmla="*/ 775587 w 11218359"/>
                <a:gd name="connsiteY68" fmla="*/ 381600 h 381600"/>
                <a:gd name="connsiteX69" fmla="*/ 787027 w 11218359"/>
                <a:gd name="connsiteY69" fmla="*/ 381600 h 381600"/>
                <a:gd name="connsiteX70" fmla="*/ 798467 w 11218359"/>
                <a:gd name="connsiteY70" fmla="*/ 381600 h 381600"/>
                <a:gd name="connsiteX71" fmla="*/ 809906 w 11218359"/>
                <a:gd name="connsiteY71" fmla="*/ 381600 h 381600"/>
                <a:gd name="connsiteX72" fmla="*/ 821346 w 11218359"/>
                <a:gd name="connsiteY72" fmla="*/ 381600 h 381600"/>
                <a:gd name="connsiteX73" fmla="*/ 832785 w 11218359"/>
                <a:gd name="connsiteY73" fmla="*/ 381600 h 381600"/>
                <a:gd name="connsiteX74" fmla="*/ 844225 w 11218359"/>
                <a:gd name="connsiteY74" fmla="*/ 381600 h 381600"/>
                <a:gd name="connsiteX75" fmla="*/ 855664 w 11218359"/>
                <a:gd name="connsiteY75" fmla="*/ 381600 h 381600"/>
                <a:gd name="connsiteX76" fmla="*/ 867104 w 11218359"/>
                <a:gd name="connsiteY76" fmla="*/ 381600 h 381600"/>
                <a:gd name="connsiteX77" fmla="*/ 878543 w 11218359"/>
                <a:gd name="connsiteY77" fmla="*/ 381600 h 381600"/>
                <a:gd name="connsiteX78" fmla="*/ 889983 w 11218359"/>
                <a:gd name="connsiteY78" fmla="*/ 381600 h 381600"/>
                <a:gd name="connsiteX79" fmla="*/ 901422 w 11218359"/>
                <a:gd name="connsiteY79" fmla="*/ 381600 h 381600"/>
                <a:gd name="connsiteX80" fmla="*/ 912862 w 11218359"/>
                <a:gd name="connsiteY80" fmla="*/ 381600 h 381600"/>
                <a:gd name="connsiteX81" fmla="*/ 924301 w 11218359"/>
                <a:gd name="connsiteY81" fmla="*/ 381600 h 381600"/>
                <a:gd name="connsiteX82" fmla="*/ 935741 w 11218359"/>
                <a:gd name="connsiteY82" fmla="*/ 381600 h 381600"/>
                <a:gd name="connsiteX83" fmla="*/ 947180 w 11218359"/>
                <a:gd name="connsiteY83" fmla="*/ 381600 h 381600"/>
                <a:gd name="connsiteX84" fmla="*/ 958620 w 11218359"/>
                <a:gd name="connsiteY84" fmla="*/ 381600 h 381600"/>
                <a:gd name="connsiteX85" fmla="*/ 970059 w 11218359"/>
                <a:gd name="connsiteY85" fmla="*/ 381600 h 381600"/>
                <a:gd name="connsiteX86" fmla="*/ 981499 w 11218359"/>
                <a:gd name="connsiteY86" fmla="*/ 381600 h 381600"/>
                <a:gd name="connsiteX87" fmla="*/ 992938 w 11218359"/>
                <a:gd name="connsiteY87" fmla="*/ 381600 h 381600"/>
                <a:gd name="connsiteX88" fmla="*/ 1004378 w 11218359"/>
                <a:gd name="connsiteY88" fmla="*/ 381600 h 381600"/>
                <a:gd name="connsiteX89" fmla="*/ 1015818 w 11218359"/>
                <a:gd name="connsiteY89" fmla="*/ 381600 h 381600"/>
                <a:gd name="connsiteX90" fmla="*/ 1027257 w 11218359"/>
                <a:gd name="connsiteY90" fmla="*/ 381600 h 381600"/>
                <a:gd name="connsiteX91" fmla="*/ 1038697 w 11218359"/>
                <a:gd name="connsiteY91" fmla="*/ 381600 h 381600"/>
                <a:gd name="connsiteX92" fmla="*/ 1050136 w 11218359"/>
                <a:gd name="connsiteY92" fmla="*/ 381600 h 381600"/>
                <a:gd name="connsiteX93" fmla="*/ 1061576 w 11218359"/>
                <a:gd name="connsiteY93" fmla="*/ 381600 h 381600"/>
                <a:gd name="connsiteX94" fmla="*/ 1073015 w 11218359"/>
                <a:gd name="connsiteY94" fmla="*/ 381600 h 381600"/>
                <a:gd name="connsiteX95" fmla="*/ 1084455 w 11218359"/>
                <a:gd name="connsiteY95" fmla="*/ 381600 h 381600"/>
                <a:gd name="connsiteX96" fmla="*/ 1095894 w 11218359"/>
                <a:gd name="connsiteY96" fmla="*/ 381600 h 381600"/>
                <a:gd name="connsiteX97" fmla="*/ 1107334 w 11218359"/>
                <a:gd name="connsiteY97" fmla="*/ 93145 h 381600"/>
                <a:gd name="connsiteX98" fmla="*/ 1118773 w 11218359"/>
                <a:gd name="connsiteY98" fmla="*/ 13521 h 381600"/>
                <a:gd name="connsiteX99" fmla="*/ 1130213 w 11218359"/>
                <a:gd name="connsiteY99" fmla="*/ 0 h 381600"/>
                <a:gd name="connsiteX100" fmla="*/ 1141652 w 11218359"/>
                <a:gd name="connsiteY100" fmla="*/ 168264 h 381600"/>
                <a:gd name="connsiteX101" fmla="*/ 1153092 w 11218359"/>
                <a:gd name="connsiteY101" fmla="*/ 380100 h 381600"/>
                <a:gd name="connsiteX102" fmla="*/ 1164531 w 11218359"/>
                <a:gd name="connsiteY102" fmla="*/ 381600 h 381600"/>
                <a:gd name="connsiteX103" fmla="*/ 1175971 w 11218359"/>
                <a:gd name="connsiteY103" fmla="*/ 381600 h 381600"/>
                <a:gd name="connsiteX104" fmla="*/ 1187406 w 11218359"/>
                <a:gd name="connsiteY104" fmla="*/ 381600 h 381600"/>
                <a:gd name="connsiteX105" fmla="*/ 1198845 w 11218359"/>
                <a:gd name="connsiteY105" fmla="*/ 380100 h 381600"/>
                <a:gd name="connsiteX106" fmla="*/ 1210285 w 11218359"/>
                <a:gd name="connsiteY106" fmla="*/ 381600 h 381600"/>
                <a:gd name="connsiteX107" fmla="*/ 1221724 w 11218359"/>
                <a:gd name="connsiteY107" fmla="*/ 381600 h 381600"/>
                <a:gd name="connsiteX108" fmla="*/ 1233164 w 11218359"/>
                <a:gd name="connsiteY108" fmla="*/ 381600 h 381600"/>
                <a:gd name="connsiteX109" fmla="*/ 1244603 w 11218359"/>
                <a:gd name="connsiteY109" fmla="*/ 381600 h 381600"/>
                <a:gd name="connsiteX110" fmla="*/ 1256043 w 11218359"/>
                <a:gd name="connsiteY110" fmla="*/ 381600 h 381600"/>
                <a:gd name="connsiteX111" fmla="*/ 1267482 w 11218359"/>
                <a:gd name="connsiteY111" fmla="*/ 381600 h 381600"/>
                <a:gd name="connsiteX112" fmla="*/ 1278922 w 11218359"/>
                <a:gd name="connsiteY112" fmla="*/ 381600 h 381600"/>
                <a:gd name="connsiteX113" fmla="*/ 1290361 w 11218359"/>
                <a:gd name="connsiteY113" fmla="*/ 381600 h 381600"/>
                <a:gd name="connsiteX114" fmla="*/ 1301801 w 11218359"/>
                <a:gd name="connsiteY114" fmla="*/ 381600 h 381600"/>
                <a:gd name="connsiteX115" fmla="*/ 1313240 w 11218359"/>
                <a:gd name="connsiteY115" fmla="*/ 381600 h 381600"/>
                <a:gd name="connsiteX116" fmla="*/ 1324680 w 11218359"/>
                <a:gd name="connsiteY116" fmla="*/ 381600 h 381600"/>
                <a:gd name="connsiteX117" fmla="*/ 1336120 w 11218359"/>
                <a:gd name="connsiteY117" fmla="*/ 381600 h 381600"/>
                <a:gd name="connsiteX118" fmla="*/ 1347559 w 11218359"/>
                <a:gd name="connsiteY118" fmla="*/ 381600 h 381600"/>
                <a:gd name="connsiteX119" fmla="*/ 1358999 w 11218359"/>
                <a:gd name="connsiteY119" fmla="*/ 381600 h 381600"/>
                <a:gd name="connsiteX120" fmla="*/ 1370438 w 11218359"/>
                <a:gd name="connsiteY120" fmla="*/ 381600 h 381600"/>
                <a:gd name="connsiteX121" fmla="*/ 1381878 w 11218359"/>
                <a:gd name="connsiteY121" fmla="*/ 381600 h 381600"/>
                <a:gd name="connsiteX122" fmla="*/ 1393317 w 11218359"/>
                <a:gd name="connsiteY122" fmla="*/ 381600 h 381600"/>
                <a:gd name="connsiteX123" fmla="*/ 1404757 w 11218359"/>
                <a:gd name="connsiteY123" fmla="*/ 381600 h 381600"/>
                <a:gd name="connsiteX124" fmla="*/ 1416196 w 11218359"/>
                <a:gd name="connsiteY124" fmla="*/ 381600 h 381600"/>
                <a:gd name="connsiteX125" fmla="*/ 1427636 w 11218359"/>
                <a:gd name="connsiteY125" fmla="*/ 381600 h 381600"/>
                <a:gd name="connsiteX126" fmla="*/ 1439075 w 11218359"/>
                <a:gd name="connsiteY126" fmla="*/ 381600 h 381600"/>
                <a:gd name="connsiteX127" fmla="*/ 1450515 w 11218359"/>
                <a:gd name="connsiteY127" fmla="*/ 381600 h 381600"/>
                <a:gd name="connsiteX128" fmla="*/ 1461954 w 11218359"/>
                <a:gd name="connsiteY128" fmla="*/ 381600 h 381600"/>
                <a:gd name="connsiteX129" fmla="*/ 1473394 w 11218359"/>
                <a:gd name="connsiteY129" fmla="*/ 381600 h 381600"/>
                <a:gd name="connsiteX130" fmla="*/ 1484833 w 11218359"/>
                <a:gd name="connsiteY130" fmla="*/ 381600 h 381600"/>
                <a:gd name="connsiteX131" fmla="*/ 1496273 w 11218359"/>
                <a:gd name="connsiteY131" fmla="*/ 381600 h 381600"/>
                <a:gd name="connsiteX132" fmla="*/ 1507712 w 11218359"/>
                <a:gd name="connsiteY132" fmla="*/ 381600 h 381600"/>
                <a:gd name="connsiteX133" fmla="*/ 1519152 w 11218359"/>
                <a:gd name="connsiteY133" fmla="*/ 381600 h 381600"/>
                <a:gd name="connsiteX134" fmla="*/ 1530591 w 11218359"/>
                <a:gd name="connsiteY134" fmla="*/ 381600 h 381600"/>
                <a:gd name="connsiteX135" fmla="*/ 1542031 w 11218359"/>
                <a:gd name="connsiteY135" fmla="*/ 381600 h 381600"/>
                <a:gd name="connsiteX136" fmla="*/ 1553471 w 11218359"/>
                <a:gd name="connsiteY136" fmla="*/ 381600 h 381600"/>
                <a:gd name="connsiteX137" fmla="*/ 1564910 w 11218359"/>
                <a:gd name="connsiteY137" fmla="*/ 381600 h 381600"/>
                <a:gd name="connsiteX138" fmla="*/ 1576349 w 11218359"/>
                <a:gd name="connsiteY138" fmla="*/ 381600 h 381600"/>
                <a:gd name="connsiteX139" fmla="*/ 1587789 w 11218359"/>
                <a:gd name="connsiteY139" fmla="*/ 381600 h 381600"/>
                <a:gd name="connsiteX140" fmla="*/ 1599229 w 11218359"/>
                <a:gd name="connsiteY140" fmla="*/ 381600 h 381600"/>
                <a:gd name="connsiteX141" fmla="*/ 1610668 w 11218359"/>
                <a:gd name="connsiteY141" fmla="*/ 381600 h 381600"/>
                <a:gd name="connsiteX142" fmla="*/ 1622107 w 11218359"/>
                <a:gd name="connsiteY142" fmla="*/ 381600 h 381600"/>
                <a:gd name="connsiteX143" fmla="*/ 1633547 w 11218359"/>
                <a:gd name="connsiteY143" fmla="*/ 381600 h 381600"/>
                <a:gd name="connsiteX144" fmla="*/ 1644987 w 11218359"/>
                <a:gd name="connsiteY144" fmla="*/ 381600 h 381600"/>
                <a:gd name="connsiteX145" fmla="*/ 1656426 w 11218359"/>
                <a:gd name="connsiteY145" fmla="*/ 381600 h 381600"/>
                <a:gd name="connsiteX146" fmla="*/ 1667866 w 11218359"/>
                <a:gd name="connsiteY146" fmla="*/ 381600 h 381600"/>
                <a:gd name="connsiteX147" fmla="*/ 1679305 w 11218359"/>
                <a:gd name="connsiteY147" fmla="*/ 381600 h 381600"/>
                <a:gd name="connsiteX148" fmla="*/ 1690745 w 11218359"/>
                <a:gd name="connsiteY148" fmla="*/ 381600 h 381600"/>
                <a:gd name="connsiteX149" fmla="*/ 1702184 w 11218359"/>
                <a:gd name="connsiteY149" fmla="*/ 381600 h 381600"/>
                <a:gd name="connsiteX150" fmla="*/ 1713619 w 11218359"/>
                <a:gd name="connsiteY150" fmla="*/ 381600 h 381600"/>
                <a:gd name="connsiteX151" fmla="*/ 1725063 w 11218359"/>
                <a:gd name="connsiteY151" fmla="*/ 381600 h 381600"/>
                <a:gd name="connsiteX152" fmla="*/ 1736498 w 11218359"/>
                <a:gd name="connsiteY152" fmla="*/ 381600 h 381600"/>
                <a:gd name="connsiteX153" fmla="*/ 1747938 w 11218359"/>
                <a:gd name="connsiteY153" fmla="*/ 381600 h 381600"/>
                <a:gd name="connsiteX154" fmla="*/ 1759377 w 11218359"/>
                <a:gd name="connsiteY154" fmla="*/ 381600 h 381600"/>
                <a:gd name="connsiteX155" fmla="*/ 1770817 w 11218359"/>
                <a:gd name="connsiteY155" fmla="*/ 381600 h 381600"/>
                <a:gd name="connsiteX156" fmla="*/ 1782256 w 11218359"/>
                <a:gd name="connsiteY156" fmla="*/ 381600 h 381600"/>
                <a:gd name="connsiteX157" fmla="*/ 1793696 w 11218359"/>
                <a:gd name="connsiteY157" fmla="*/ 381600 h 381600"/>
                <a:gd name="connsiteX158" fmla="*/ 1805135 w 11218359"/>
                <a:gd name="connsiteY158" fmla="*/ 381600 h 381600"/>
                <a:gd name="connsiteX159" fmla="*/ 1816575 w 11218359"/>
                <a:gd name="connsiteY159" fmla="*/ 381600 h 381600"/>
                <a:gd name="connsiteX160" fmla="*/ 1828014 w 11218359"/>
                <a:gd name="connsiteY160" fmla="*/ 381600 h 381600"/>
                <a:gd name="connsiteX161" fmla="*/ 1839454 w 11218359"/>
                <a:gd name="connsiteY161" fmla="*/ 381600 h 381600"/>
                <a:gd name="connsiteX162" fmla="*/ 1850893 w 11218359"/>
                <a:gd name="connsiteY162" fmla="*/ 381600 h 381600"/>
                <a:gd name="connsiteX163" fmla="*/ 1862333 w 11218359"/>
                <a:gd name="connsiteY163" fmla="*/ 381600 h 381600"/>
                <a:gd name="connsiteX164" fmla="*/ 1873772 w 11218359"/>
                <a:gd name="connsiteY164" fmla="*/ 381600 h 381600"/>
                <a:gd name="connsiteX165" fmla="*/ 1885212 w 11218359"/>
                <a:gd name="connsiteY165" fmla="*/ 381600 h 381600"/>
                <a:gd name="connsiteX166" fmla="*/ 1896651 w 11218359"/>
                <a:gd name="connsiteY166" fmla="*/ 381600 h 381600"/>
                <a:gd name="connsiteX167" fmla="*/ 1908091 w 11218359"/>
                <a:gd name="connsiteY167" fmla="*/ 381600 h 381600"/>
                <a:gd name="connsiteX168" fmla="*/ 1919531 w 11218359"/>
                <a:gd name="connsiteY168" fmla="*/ 381600 h 381600"/>
                <a:gd name="connsiteX169" fmla="*/ 1930970 w 11218359"/>
                <a:gd name="connsiteY169" fmla="*/ 381600 h 381600"/>
                <a:gd name="connsiteX170" fmla="*/ 1942409 w 11218359"/>
                <a:gd name="connsiteY170" fmla="*/ 381600 h 381600"/>
                <a:gd name="connsiteX171" fmla="*/ 1953849 w 11218359"/>
                <a:gd name="connsiteY171" fmla="*/ 381600 h 381600"/>
                <a:gd name="connsiteX172" fmla="*/ 1965289 w 11218359"/>
                <a:gd name="connsiteY172" fmla="*/ 381600 h 381600"/>
                <a:gd name="connsiteX173" fmla="*/ 1976728 w 11218359"/>
                <a:gd name="connsiteY173" fmla="*/ 381600 h 381600"/>
                <a:gd name="connsiteX174" fmla="*/ 1988168 w 11218359"/>
                <a:gd name="connsiteY174" fmla="*/ 381600 h 381600"/>
                <a:gd name="connsiteX175" fmla="*/ 1999607 w 11218359"/>
                <a:gd name="connsiteY175" fmla="*/ 381600 h 381600"/>
                <a:gd name="connsiteX176" fmla="*/ 2011047 w 11218359"/>
                <a:gd name="connsiteY176" fmla="*/ 381600 h 381600"/>
                <a:gd name="connsiteX177" fmla="*/ 2022486 w 11218359"/>
                <a:gd name="connsiteY177" fmla="*/ 381600 h 381600"/>
                <a:gd name="connsiteX178" fmla="*/ 2033926 w 11218359"/>
                <a:gd name="connsiteY178" fmla="*/ 381600 h 381600"/>
                <a:gd name="connsiteX179" fmla="*/ 2045365 w 11218359"/>
                <a:gd name="connsiteY179" fmla="*/ 381600 h 381600"/>
                <a:gd name="connsiteX180" fmla="*/ 2056805 w 11218359"/>
                <a:gd name="connsiteY180" fmla="*/ 381600 h 381600"/>
                <a:gd name="connsiteX181" fmla="*/ 2068244 w 11218359"/>
                <a:gd name="connsiteY181" fmla="*/ 381600 h 381600"/>
                <a:gd name="connsiteX182" fmla="*/ 2079684 w 11218359"/>
                <a:gd name="connsiteY182" fmla="*/ 381600 h 381600"/>
                <a:gd name="connsiteX183" fmla="*/ 2091123 w 11218359"/>
                <a:gd name="connsiteY183" fmla="*/ 381600 h 381600"/>
                <a:gd name="connsiteX184" fmla="*/ 2102563 w 11218359"/>
                <a:gd name="connsiteY184" fmla="*/ 381600 h 381600"/>
                <a:gd name="connsiteX185" fmla="*/ 2114002 w 11218359"/>
                <a:gd name="connsiteY185" fmla="*/ 381600 h 381600"/>
                <a:gd name="connsiteX186" fmla="*/ 2125442 w 11218359"/>
                <a:gd name="connsiteY186" fmla="*/ 381600 h 381600"/>
                <a:gd name="connsiteX187" fmla="*/ 2136882 w 11218359"/>
                <a:gd name="connsiteY187" fmla="*/ 381600 h 381600"/>
                <a:gd name="connsiteX188" fmla="*/ 2148321 w 11218359"/>
                <a:gd name="connsiteY188" fmla="*/ 381600 h 381600"/>
                <a:gd name="connsiteX189" fmla="*/ 2159760 w 11218359"/>
                <a:gd name="connsiteY189" fmla="*/ 381600 h 381600"/>
                <a:gd name="connsiteX190" fmla="*/ 2171200 w 11218359"/>
                <a:gd name="connsiteY190" fmla="*/ 381600 h 381600"/>
                <a:gd name="connsiteX191" fmla="*/ 2182640 w 11218359"/>
                <a:gd name="connsiteY191" fmla="*/ 381600 h 381600"/>
                <a:gd name="connsiteX192" fmla="*/ 2194079 w 11218359"/>
                <a:gd name="connsiteY192" fmla="*/ 381600 h 381600"/>
                <a:gd name="connsiteX193" fmla="*/ 2205519 w 11218359"/>
                <a:gd name="connsiteY193" fmla="*/ 381600 h 381600"/>
                <a:gd name="connsiteX194" fmla="*/ 2216958 w 11218359"/>
                <a:gd name="connsiteY194" fmla="*/ 381600 h 381600"/>
                <a:gd name="connsiteX195" fmla="*/ 2228393 w 11218359"/>
                <a:gd name="connsiteY195" fmla="*/ 381600 h 381600"/>
                <a:gd name="connsiteX196" fmla="*/ 2239837 w 11218359"/>
                <a:gd name="connsiteY196" fmla="*/ 381600 h 381600"/>
                <a:gd name="connsiteX197" fmla="*/ 2251272 w 11218359"/>
                <a:gd name="connsiteY197" fmla="*/ 381600 h 381600"/>
                <a:gd name="connsiteX198" fmla="*/ 2262716 w 11218359"/>
                <a:gd name="connsiteY198" fmla="*/ 381600 h 381600"/>
                <a:gd name="connsiteX199" fmla="*/ 2274151 w 11218359"/>
                <a:gd name="connsiteY199" fmla="*/ 381600 h 381600"/>
                <a:gd name="connsiteX200" fmla="*/ 2285591 w 11218359"/>
                <a:gd name="connsiteY200" fmla="*/ 381600 h 381600"/>
                <a:gd name="connsiteX201" fmla="*/ 2297030 w 11218359"/>
                <a:gd name="connsiteY201" fmla="*/ 381600 h 381600"/>
                <a:gd name="connsiteX202" fmla="*/ 2308470 w 11218359"/>
                <a:gd name="connsiteY202" fmla="*/ 381600 h 381600"/>
                <a:gd name="connsiteX203" fmla="*/ 2319909 w 11218359"/>
                <a:gd name="connsiteY203" fmla="*/ 381600 h 381600"/>
                <a:gd name="connsiteX204" fmla="*/ 2331349 w 11218359"/>
                <a:gd name="connsiteY204" fmla="*/ 381600 h 381600"/>
                <a:gd name="connsiteX205" fmla="*/ 2342788 w 11218359"/>
                <a:gd name="connsiteY205" fmla="*/ 381600 h 381600"/>
                <a:gd name="connsiteX206" fmla="*/ 2354228 w 11218359"/>
                <a:gd name="connsiteY206" fmla="*/ 381600 h 381600"/>
                <a:gd name="connsiteX207" fmla="*/ 2365667 w 11218359"/>
                <a:gd name="connsiteY207" fmla="*/ 381600 h 381600"/>
                <a:gd name="connsiteX208" fmla="*/ 2377107 w 11218359"/>
                <a:gd name="connsiteY208" fmla="*/ 381600 h 381600"/>
                <a:gd name="connsiteX209" fmla="*/ 2388546 w 11218359"/>
                <a:gd name="connsiteY209" fmla="*/ 381600 h 381600"/>
                <a:gd name="connsiteX210" fmla="*/ 2399986 w 11218359"/>
                <a:gd name="connsiteY210" fmla="*/ 381600 h 381600"/>
                <a:gd name="connsiteX211" fmla="*/ 2411425 w 11218359"/>
                <a:gd name="connsiteY211" fmla="*/ 381600 h 381600"/>
                <a:gd name="connsiteX212" fmla="*/ 2422865 w 11218359"/>
                <a:gd name="connsiteY212" fmla="*/ 381600 h 381600"/>
                <a:gd name="connsiteX213" fmla="*/ 2434304 w 11218359"/>
                <a:gd name="connsiteY213" fmla="*/ 381600 h 381600"/>
                <a:gd name="connsiteX214" fmla="*/ 2445744 w 11218359"/>
                <a:gd name="connsiteY214" fmla="*/ 381600 h 381600"/>
                <a:gd name="connsiteX215" fmla="*/ 2457184 w 11218359"/>
                <a:gd name="connsiteY215" fmla="*/ 381600 h 381600"/>
                <a:gd name="connsiteX216" fmla="*/ 2468623 w 11218359"/>
                <a:gd name="connsiteY216" fmla="*/ 381600 h 381600"/>
                <a:gd name="connsiteX217" fmla="*/ 2480062 w 11218359"/>
                <a:gd name="connsiteY217" fmla="*/ 381600 h 381600"/>
                <a:gd name="connsiteX218" fmla="*/ 2491502 w 11218359"/>
                <a:gd name="connsiteY218" fmla="*/ 381600 h 381600"/>
                <a:gd name="connsiteX219" fmla="*/ 2502942 w 11218359"/>
                <a:gd name="connsiteY219" fmla="*/ 381600 h 381600"/>
                <a:gd name="connsiteX220" fmla="*/ 2514381 w 11218359"/>
                <a:gd name="connsiteY220" fmla="*/ 381600 h 381600"/>
                <a:gd name="connsiteX221" fmla="*/ 2525821 w 11218359"/>
                <a:gd name="connsiteY221" fmla="*/ 381600 h 381600"/>
                <a:gd name="connsiteX222" fmla="*/ 2537260 w 11218359"/>
                <a:gd name="connsiteY222" fmla="*/ 381600 h 381600"/>
                <a:gd name="connsiteX223" fmla="*/ 2548700 w 11218359"/>
                <a:gd name="connsiteY223" fmla="*/ 381600 h 381600"/>
                <a:gd name="connsiteX224" fmla="*/ 2560139 w 11218359"/>
                <a:gd name="connsiteY224" fmla="*/ 381600 h 381600"/>
                <a:gd name="connsiteX225" fmla="*/ 2571579 w 11218359"/>
                <a:gd name="connsiteY225" fmla="*/ 381600 h 381600"/>
                <a:gd name="connsiteX226" fmla="*/ 2583018 w 11218359"/>
                <a:gd name="connsiteY226" fmla="*/ 381600 h 381600"/>
                <a:gd name="connsiteX227" fmla="*/ 2594458 w 11218359"/>
                <a:gd name="connsiteY227" fmla="*/ 381600 h 381600"/>
                <a:gd name="connsiteX228" fmla="*/ 2605897 w 11218359"/>
                <a:gd name="connsiteY228" fmla="*/ 381600 h 381600"/>
                <a:gd name="connsiteX229" fmla="*/ 2617337 w 11218359"/>
                <a:gd name="connsiteY229" fmla="*/ 381600 h 381600"/>
                <a:gd name="connsiteX230" fmla="*/ 2628776 w 11218359"/>
                <a:gd name="connsiteY230" fmla="*/ 381600 h 381600"/>
                <a:gd name="connsiteX231" fmla="*/ 2640216 w 11218359"/>
                <a:gd name="connsiteY231" fmla="*/ 381600 h 381600"/>
                <a:gd name="connsiteX232" fmla="*/ 2651655 w 11218359"/>
                <a:gd name="connsiteY232" fmla="*/ 381600 h 381600"/>
                <a:gd name="connsiteX233" fmla="*/ 2663095 w 11218359"/>
                <a:gd name="connsiteY233" fmla="*/ 381600 h 381600"/>
                <a:gd name="connsiteX234" fmla="*/ 2674535 w 11218359"/>
                <a:gd name="connsiteY234" fmla="*/ 381600 h 381600"/>
                <a:gd name="connsiteX235" fmla="*/ 2685974 w 11218359"/>
                <a:gd name="connsiteY235" fmla="*/ 381600 h 381600"/>
                <a:gd name="connsiteX236" fmla="*/ 2697413 w 11218359"/>
                <a:gd name="connsiteY236" fmla="*/ 381600 h 381600"/>
                <a:gd name="connsiteX237" fmla="*/ 2708853 w 11218359"/>
                <a:gd name="connsiteY237" fmla="*/ 381600 h 381600"/>
                <a:gd name="connsiteX238" fmla="*/ 2720293 w 11218359"/>
                <a:gd name="connsiteY238" fmla="*/ 381600 h 381600"/>
                <a:gd name="connsiteX239" fmla="*/ 2731727 w 11218359"/>
                <a:gd name="connsiteY239" fmla="*/ 381600 h 381600"/>
                <a:gd name="connsiteX240" fmla="*/ 2743172 w 11218359"/>
                <a:gd name="connsiteY240" fmla="*/ 381600 h 381600"/>
                <a:gd name="connsiteX241" fmla="*/ 2754611 w 11218359"/>
                <a:gd name="connsiteY241" fmla="*/ 381600 h 381600"/>
                <a:gd name="connsiteX242" fmla="*/ 2766046 w 11218359"/>
                <a:gd name="connsiteY242" fmla="*/ 381600 h 381600"/>
                <a:gd name="connsiteX243" fmla="*/ 2777490 w 11218359"/>
                <a:gd name="connsiteY243" fmla="*/ 381600 h 381600"/>
                <a:gd name="connsiteX244" fmla="*/ 2788925 w 11218359"/>
                <a:gd name="connsiteY244" fmla="*/ 381600 h 381600"/>
                <a:gd name="connsiteX245" fmla="*/ 2800364 w 11218359"/>
                <a:gd name="connsiteY245" fmla="*/ 381600 h 381600"/>
                <a:gd name="connsiteX246" fmla="*/ 2811804 w 11218359"/>
                <a:gd name="connsiteY246" fmla="*/ 381600 h 381600"/>
                <a:gd name="connsiteX247" fmla="*/ 2823243 w 11218359"/>
                <a:gd name="connsiteY247" fmla="*/ 381600 h 381600"/>
                <a:gd name="connsiteX248" fmla="*/ 2834683 w 11218359"/>
                <a:gd name="connsiteY248" fmla="*/ 381600 h 381600"/>
                <a:gd name="connsiteX249" fmla="*/ 2846123 w 11218359"/>
                <a:gd name="connsiteY249" fmla="*/ 381600 h 381600"/>
                <a:gd name="connsiteX250" fmla="*/ 2857562 w 11218359"/>
                <a:gd name="connsiteY250" fmla="*/ 381600 h 381600"/>
                <a:gd name="connsiteX251" fmla="*/ 2869001 w 11218359"/>
                <a:gd name="connsiteY251" fmla="*/ 381600 h 381600"/>
                <a:gd name="connsiteX252" fmla="*/ 2880441 w 11218359"/>
                <a:gd name="connsiteY252" fmla="*/ 381600 h 381600"/>
                <a:gd name="connsiteX253" fmla="*/ 2891881 w 11218359"/>
                <a:gd name="connsiteY253" fmla="*/ 381600 h 381600"/>
                <a:gd name="connsiteX254" fmla="*/ 2903320 w 11218359"/>
                <a:gd name="connsiteY254" fmla="*/ 381600 h 381600"/>
                <a:gd name="connsiteX255" fmla="*/ 2914760 w 11218359"/>
                <a:gd name="connsiteY255" fmla="*/ 381600 h 381600"/>
                <a:gd name="connsiteX256" fmla="*/ 2926199 w 11218359"/>
                <a:gd name="connsiteY256" fmla="*/ 381600 h 381600"/>
                <a:gd name="connsiteX257" fmla="*/ 2937639 w 11218359"/>
                <a:gd name="connsiteY257" fmla="*/ 381600 h 381600"/>
                <a:gd name="connsiteX258" fmla="*/ 2949078 w 11218359"/>
                <a:gd name="connsiteY258" fmla="*/ 381600 h 381600"/>
                <a:gd name="connsiteX259" fmla="*/ 2960518 w 11218359"/>
                <a:gd name="connsiteY259" fmla="*/ 381600 h 381600"/>
                <a:gd name="connsiteX260" fmla="*/ 2971957 w 11218359"/>
                <a:gd name="connsiteY260" fmla="*/ 381600 h 381600"/>
                <a:gd name="connsiteX261" fmla="*/ 2983397 w 11218359"/>
                <a:gd name="connsiteY261" fmla="*/ 381600 h 381600"/>
                <a:gd name="connsiteX262" fmla="*/ 2994837 w 11218359"/>
                <a:gd name="connsiteY262" fmla="*/ 381600 h 381600"/>
                <a:gd name="connsiteX263" fmla="*/ 3006276 w 11218359"/>
                <a:gd name="connsiteY263" fmla="*/ 381600 h 381600"/>
                <a:gd name="connsiteX264" fmla="*/ 3017715 w 11218359"/>
                <a:gd name="connsiteY264" fmla="*/ 381600 h 381600"/>
                <a:gd name="connsiteX265" fmla="*/ 3029155 w 11218359"/>
                <a:gd name="connsiteY265" fmla="*/ 381600 h 381600"/>
                <a:gd name="connsiteX266" fmla="*/ 3040594 w 11218359"/>
                <a:gd name="connsiteY266" fmla="*/ 381600 h 381600"/>
                <a:gd name="connsiteX267" fmla="*/ 3052034 w 11218359"/>
                <a:gd name="connsiteY267" fmla="*/ 381600 h 381600"/>
                <a:gd name="connsiteX268" fmla="*/ 3063474 w 11218359"/>
                <a:gd name="connsiteY268" fmla="*/ 381600 h 381600"/>
                <a:gd name="connsiteX269" fmla="*/ 3074913 w 11218359"/>
                <a:gd name="connsiteY269" fmla="*/ 381600 h 381600"/>
                <a:gd name="connsiteX270" fmla="*/ 3086352 w 11218359"/>
                <a:gd name="connsiteY270" fmla="*/ 381600 h 381600"/>
                <a:gd name="connsiteX271" fmla="*/ 3097792 w 11218359"/>
                <a:gd name="connsiteY271" fmla="*/ 381600 h 381600"/>
                <a:gd name="connsiteX272" fmla="*/ 3109232 w 11218359"/>
                <a:gd name="connsiteY272" fmla="*/ 381600 h 381600"/>
                <a:gd name="connsiteX273" fmla="*/ 3120671 w 11218359"/>
                <a:gd name="connsiteY273" fmla="*/ 381600 h 381600"/>
                <a:gd name="connsiteX274" fmla="*/ 3132111 w 11218359"/>
                <a:gd name="connsiteY274" fmla="*/ 381600 h 381600"/>
                <a:gd name="connsiteX275" fmla="*/ 3143550 w 11218359"/>
                <a:gd name="connsiteY275" fmla="*/ 381600 h 381600"/>
                <a:gd name="connsiteX276" fmla="*/ 3154990 w 11218359"/>
                <a:gd name="connsiteY276" fmla="*/ 381600 h 381600"/>
                <a:gd name="connsiteX277" fmla="*/ 3166429 w 11218359"/>
                <a:gd name="connsiteY277" fmla="*/ 381600 h 381600"/>
                <a:gd name="connsiteX278" fmla="*/ 3177869 w 11218359"/>
                <a:gd name="connsiteY278" fmla="*/ 381600 h 381600"/>
                <a:gd name="connsiteX279" fmla="*/ 3189308 w 11218359"/>
                <a:gd name="connsiteY279" fmla="*/ 381600 h 381600"/>
                <a:gd name="connsiteX280" fmla="*/ 3200748 w 11218359"/>
                <a:gd name="connsiteY280" fmla="*/ 381600 h 381600"/>
                <a:gd name="connsiteX281" fmla="*/ 3212187 w 11218359"/>
                <a:gd name="connsiteY281" fmla="*/ 381600 h 381600"/>
                <a:gd name="connsiteX282" fmla="*/ 3223627 w 11218359"/>
                <a:gd name="connsiteY282" fmla="*/ 381600 h 381600"/>
                <a:gd name="connsiteX283" fmla="*/ 3235066 w 11218359"/>
                <a:gd name="connsiteY283" fmla="*/ 381600 h 381600"/>
                <a:gd name="connsiteX284" fmla="*/ 3246501 w 11218359"/>
                <a:gd name="connsiteY284" fmla="*/ 381600 h 381600"/>
                <a:gd name="connsiteX285" fmla="*/ 3257945 w 11218359"/>
                <a:gd name="connsiteY285" fmla="*/ 381600 h 381600"/>
                <a:gd name="connsiteX286" fmla="*/ 3269385 w 11218359"/>
                <a:gd name="connsiteY286" fmla="*/ 381600 h 381600"/>
                <a:gd name="connsiteX287" fmla="*/ 3280825 w 11218359"/>
                <a:gd name="connsiteY287" fmla="*/ 381600 h 381600"/>
                <a:gd name="connsiteX288" fmla="*/ 3292264 w 11218359"/>
                <a:gd name="connsiteY288" fmla="*/ 381600 h 381600"/>
                <a:gd name="connsiteX289" fmla="*/ 3303699 w 11218359"/>
                <a:gd name="connsiteY289" fmla="*/ 381600 h 381600"/>
                <a:gd name="connsiteX290" fmla="*/ 3315143 w 11218359"/>
                <a:gd name="connsiteY290" fmla="*/ 381600 h 381600"/>
                <a:gd name="connsiteX291" fmla="*/ 3326578 w 11218359"/>
                <a:gd name="connsiteY291" fmla="*/ 381600 h 381600"/>
                <a:gd name="connsiteX292" fmla="*/ 3338017 w 11218359"/>
                <a:gd name="connsiteY292" fmla="*/ 381600 h 381600"/>
                <a:gd name="connsiteX293" fmla="*/ 3349457 w 11218359"/>
                <a:gd name="connsiteY293" fmla="*/ 381600 h 381600"/>
                <a:gd name="connsiteX294" fmla="*/ 3360896 w 11218359"/>
                <a:gd name="connsiteY294" fmla="*/ 381600 h 381600"/>
                <a:gd name="connsiteX295" fmla="*/ 3372336 w 11218359"/>
                <a:gd name="connsiteY295" fmla="*/ 381600 h 381600"/>
                <a:gd name="connsiteX296" fmla="*/ 3383776 w 11218359"/>
                <a:gd name="connsiteY296" fmla="*/ 381600 h 381600"/>
                <a:gd name="connsiteX297" fmla="*/ 3395215 w 11218359"/>
                <a:gd name="connsiteY297" fmla="*/ 381600 h 381600"/>
                <a:gd name="connsiteX298" fmla="*/ 3406654 w 11218359"/>
                <a:gd name="connsiteY298" fmla="*/ 381600 h 381600"/>
                <a:gd name="connsiteX299" fmla="*/ 3418094 w 11218359"/>
                <a:gd name="connsiteY299" fmla="*/ 381600 h 381600"/>
                <a:gd name="connsiteX300" fmla="*/ 3429534 w 11218359"/>
                <a:gd name="connsiteY300" fmla="*/ 381600 h 381600"/>
                <a:gd name="connsiteX301" fmla="*/ 3440973 w 11218359"/>
                <a:gd name="connsiteY301" fmla="*/ 381600 h 381600"/>
                <a:gd name="connsiteX302" fmla="*/ 3452413 w 11218359"/>
                <a:gd name="connsiteY302" fmla="*/ 381600 h 381600"/>
                <a:gd name="connsiteX303" fmla="*/ 3463852 w 11218359"/>
                <a:gd name="connsiteY303" fmla="*/ 381600 h 381600"/>
                <a:gd name="connsiteX304" fmla="*/ 3475292 w 11218359"/>
                <a:gd name="connsiteY304" fmla="*/ 381600 h 381600"/>
                <a:gd name="connsiteX305" fmla="*/ 3486731 w 11218359"/>
                <a:gd name="connsiteY305" fmla="*/ 381600 h 381600"/>
                <a:gd name="connsiteX306" fmla="*/ 3498171 w 11218359"/>
                <a:gd name="connsiteY306" fmla="*/ 381600 h 381600"/>
                <a:gd name="connsiteX307" fmla="*/ 3509610 w 11218359"/>
                <a:gd name="connsiteY307" fmla="*/ 381600 h 381600"/>
                <a:gd name="connsiteX308" fmla="*/ 3521050 w 11218359"/>
                <a:gd name="connsiteY308" fmla="*/ 381600 h 381600"/>
                <a:gd name="connsiteX309" fmla="*/ 3532489 w 11218359"/>
                <a:gd name="connsiteY309" fmla="*/ 381600 h 381600"/>
                <a:gd name="connsiteX310" fmla="*/ 3543929 w 11218359"/>
                <a:gd name="connsiteY310" fmla="*/ 381600 h 381600"/>
                <a:gd name="connsiteX311" fmla="*/ 3555368 w 11218359"/>
                <a:gd name="connsiteY311" fmla="*/ 381600 h 381600"/>
                <a:gd name="connsiteX312" fmla="*/ 3566808 w 11218359"/>
                <a:gd name="connsiteY312" fmla="*/ 381600 h 381600"/>
                <a:gd name="connsiteX313" fmla="*/ 3578247 w 11218359"/>
                <a:gd name="connsiteY313" fmla="*/ 381600 h 381600"/>
                <a:gd name="connsiteX314" fmla="*/ 3589687 w 11218359"/>
                <a:gd name="connsiteY314" fmla="*/ 381600 h 381600"/>
                <a:gd name="connsiteX315" fmla="*/ 3601127 w 11218359"/>
                <a:gd name="connsiteY315" fmla="*/ 381600 h 381600"/>
                <a:gd name="connsiteX316" fmla="*/ 3612566 w 11218359"/>
                <a:gd name="connsiteY316" fmla="*/ 381600 h 381600"/>
                <a:gd name="connsiteX317" fmla="*/ 3624005 w 11218359"/>
                <a:gd name="connsiteY317" fmla="*/ 381600 h 381600"/>
                <a:gd name="connsiteX318" fmla="*/ 3635445 w 11218359"/>
                <a:gd name="connsiteY318" fmla="*/ 381600 h 381600"/>
                <a:gd name="connsiteX319" fmla="*/ 3646885 w 11218359"/>
                <a:gd name="connsiteY319" fmla="*/ 381600 h 381600"/>
                <a:gd name="connsiteX320" fmla="*/ 3658324 w 11218359"/>
                <a:gd name="connsiteY320" fmla="*/ 381600 h 381600"/>
                <a:gd name="connsiteX321" fmla="*/ 3669764 w 11218359"/>
                <a:gd name="connsiteY321" fmla="*/ 381600 h 381600"/>
                <a:gd name="connsiteX322" fmla="*/ 3681203 w 11218359"/>
                <a:gd name="connsiteY322" fmla="*/ 381600 h 381600"/>
                <a:gd name="connsiteX323" fmla="*/ 3692643 w 11218359"/>
                <a:gd name="connsiteY323" fmla="*/ 381600 h 381600"/>
                <a:gd name="connsiteX324" fmla="*/ 3704082 w 11218359"/>
                <a:gd name="connsiteY324" fmla="*/ 381600 h 381600"/>
                <a:gd name="connsiteX325" fmla="*/ 3715522 w 11218359"/>
                <a:gd name="connsiteY325" fmla="*/ 381600 h 381600"/>
                <a:gd name="connsiteX326" fmla="*/ 3726961 w 11218359"/>
                <a:gd name="connsiteY326" fmla="*/ 381600 h 381600"/>
                <a:gd name="connsiteX327" fmla="*/ 3738401 w 11218359"/>
                <a:gd name="connsiteY327" fmla="*/ 381600 h 381600"/>
                <a:gd name="connsiteX328" fmla="*/ 3749840 w 11218359"/>
                <a:gd name="connsiteY328" fmla="*/ 381600 h 381600"/>
                <a:gd name="connsiteX329" fmla="*/ 3761280 w 11218359"/>
                <a:gd name="connsiteY329" fmla="*/ 381600 h 381600"/>
                <a:gd name="connsiteX330" fmla="*/ 3772719 w 11218359"/>
                <a:gd name="connsiteY330" fmla="*/ 381600 h 381600"/>
                <a:gd name="connsiteX331" fmla="*/ 3784154 w 11218359"/>
                <a:gd name="connsiteY331" fmla="*/ 381600 h 381600"/>
                <a:gd name="connsiteX332" fmla="*/ 3795598 w 11218359"/>
                <a:gd name="connsiteY332" fmla="*/ 381600 h 381600"/>
                <a:gd name="connsiteX333" fmla="*/ 3807033 w 11218359"/>
                <a:gd name="connsiteY333" fmla="*/ 381600 h 381600"/>
                <a:gd name="connsiteX334" fmla="*/ 3818473 w 11218359"/>
                <a:gd name="connsiteY334" fmla="*/ 381600 h 381600"/>
                <a:gd name="connsiteX335" fmla="*/ 3829917 w 11218359"/>
                <a:gd name="connsiteY335" fmla="*/ 381600 h 381600"/>
                <a:gd name="connsiteX336" fmla="*/ 3841352 w 11218359"/>
                <a:gd name="connsiteY336" fmla="*/ 381600 h 381600"/>
                <a:gd name="connsiteX337" fmla="*/ 3852791 w 11218359"/>
                <a:gd name="connsiteY337" fmla="*/ 381600 h 381600"/>
                <a:gd name="connsiteX338" fmla="*/ 3864231 w 11218359"/>
                <a:gd name="connsiteY338" fmla="*/ 381600 h 381600"/>
                <a:gd name="connsiteX339" fmla="*/ 3875670 w 11218359"/>
                <a:gd name="connsiteY339" fmla="*/ 381600 h 381600"/>
                <a:gd name="connsiteX340" fmla="*/ 3887110 w 11218359"/>
                <a:gd name="connsiteY340" fmla="*/ 381600 h 381600"/>
                <a:gd name="connsiteX341" fmla="*/ 3898549 w 11218359"/>
                <a:gd name="connsiteY341" fmla="*/ 381600 h 381600"/>
                <a:gd name="connsiteX342" fmla="*/ 3909989 w 11218359"/>
                <a:gd name="connsiteY342" fmla="*/ 381600 h 381600"/>
                <a:gd name="connsiteX343" fmla="*/ 3921447 w 11218359"/>
                <a:gd name="connsiteY343" fmla="*/ 381600 h 381600"/>
                <a:gd name="connsiteX344" fmla="*/ 3932878 w 11218359"/>
                <a:gd name="connsiteY344" fmla="*/ 381600 h 381600"/>
                <a:gd name="connsiteX345" fmla="*/ 3944307 w 11218359"/>
                <a:gd name="connsiteY345" fmla="*/ 381600 h 381600"/>
                <a:gd name="connsiteX346" fmla="*/ 3955737 w 11218359"/>
                <a:gd name="connsiteY346" fmla="*/ 381600 h 381600"/>
                <a:gd name="connsiteX347" fmla="*/ 3967167 w 11218359"/>
                <a:gd name="connsiteY347" fmla="*/ 381600 h 381600"/>
                <a:gd name="connsiteX348" fmla="*/ 3978645 w 11218359"/>
                <a:gd name="connsiteY348" fmla="*/ 381600 h 381600"/>
                <a:gd name="connsiteX349" fmla="*/ 3990075 w 11218359"/>
                <a:gd name="connsiteY349" fmla="*/ 381600 h 381600"/>
                <a:gd name="connsiteX350" fmla="*/ 4001505 w 11218359"/>
                <a:gd name="connsiteY350" fmla="*/ 381600 h 381600"/>
                <a:gd name="connsiteX351" fmla="*/ 4012935 w 11218359"/>
                <a:gd name="connsiteY351" fmla="*/ 381600 h 381600"/>
                <a:gd name="connsiteX352" fmla="*/ 4024365 w 11218359"/>
                <a:gd name="connsiteY352" fmla="*/ 381600 h 381600"/>
                <a:gd name="connsiteX353" fmla="*/ 4035843 w 11218359"/>
                <a:gd name="connsiteY353" fmla="*/ 381600 h 381600"/>
                <a:gd name="connsiteX354" fmla="*/ 4047273 w 11218359"/>
                <a:gd name="connsiteY354" fmla="*/ 381600 h 381600"/>
                <a:gd name="connsiteX355" fmla="*/ 4058702 w 11218359"/>
                <a:gd name="connsiteY355" fmla="*/ 381600 h 381600"/>
                <a:gd name="connsiteX356" fmla="*/ 4070133 w 11218359"/>
                <a:gd name="connsiteY356" fmla="*/ 381600 h 381600"/>
                <a:gd name="connsiteX357" fmla="*/ 4081563 w 11218359"/>
                <a:gd name="connsiteY357" fmla="*/ 381600 h 381600"/>
                <a:gd name="connsiteX358" fmla="*/ 4093040 w 11218359"/>
                <a:gd name="connsiteY358" fmla="*/ 381600 h 381600"/>
                <a:gd name="connsiteX359" fmla="*/ 4104471 w 11218359"/>
                <a:gd name="connsiteY359" fmla="*/ 381600 h 381600"/>
                <a:gd name="connsiteX360" fmla="*/ 4115900 w 11218359"/>
                <a:gd name="connsiteY360" fmla="*/ 381600 h 381600"/>
                <a:gd name="connsiteX361" fmla="*/ 4127330 w 11218359"/>
                <a:gd name="connsiteY361" fmla="*/ 381600 h 381600"/>
                <a:gd name="connsiteX362" fmla="*/ 4138760 w 11218359"/>
                <a:gd name="connsiteY362" fmla="*/ 381600 h 381600"/>
                <a:gd name="connsiteX363" fmla="*/ 4150238 w 11218359"/>
                <a:gd name="connsiteY363" fmla="*/ 381600 h 381600"/>
                <a:gd name="connsiteX364" fmla="*/ 4161668 w 11218359"/>
                <a:gd name="connsiteY364" fmla="*/ 381600 h 381600"/>
                <a:gd name="connsiteX365" fmla="*/ 4173098 w 11218359"/>
                <a:gd name="connsiteY365" fmla="*/ 381600 h 381600"/>
                <a:gd name="connsiteX366" fmla="*/ 4184528 w 11218359"/>
                <a:gd name="connsiteY366" fmla="*/ 381600 h 381600"/>
                <a:gd name="connsiteX367" fmla="*/ 4195958 w 11218359"/>
                <a:gd name="connsiteY367" fmla="*/ 381600 h 381600"/>
                <a:gd name="connsiteX368" fmla="*/ 4207436 w 11218359"/>
                <a:gd name="connsiteY368" fmla="*/ 381600 h 381600"/>
                <a:gd name="connsiteX369" fmla="*/ 4218865 w 11218359"/>
                <a:gd name="connsiteY369" fmla="*/ 381600 h 381600"/>
                <a:gd name="connsiteX370" fmla="*/ 4230296 w 11218359"/>
                <a:gd name="connsiteY370" fmla="*/ 381600 h 381600"/>
                <a:gd name="connsiteX371" fmla="*/ 4241726 w 11218359"/>
                <a:gd name="connsiteY371" fmla="*/ 381600 h 381600"/>
                <a:gd name="connsiteX372" fmla="*/ 4253156 w 11218359"/>
                <a:gd name="connsiteY372" fmla="*/ 381600 h 381600"/>
                <a:gd name="connsiteX373" fmla="*/ 4264634 w 11218359"/>
                <a:gd name="connsiteY373" fmla="*/ 381600 h 381600"/>
                <a:gd name="connsiteX374" fmla="*/ 4276063 w 11218359"/>
                <a:gd name="connsiteY374" fmla="*/ 381600 h 381600"/>
                <a:gd name="connsiteX375" fmla="*/ 4287493 w 11218359"/>
                <a:gd name="connsiteY375" fmla="*/ 381600 h 381600"/>
                <a:gd name="connsiteX376" fmla="*/ 4298923 w 11218359"/>
                <a:gd name="connsiteY376" fmla="*/ 381600 h 381600"/>
                <a:gd name="connsiteX377" fmla="*/ 4310353 w 11218359"/>
                <a:gd name="connsiteY377" fmla="*/ 381600 h 381600"/>
                <a:gd name="connsiteX378" fmla="*/ 4321831 w 11218359"/>
                <a:gd name="connsiteY378" fmla="*/ 381600 h 381600"/>
                <a:gd name="connsiteX379" fmla="*/ 4333261 w 11218359"/>
                <a:gd name="connsiteY379" fmla="*/ 381600 h 381600"/>
                <a:gd name="connsiteX380" fmla="*/ 4344691 w 11218359"/>
                <a:gd name="connsiteY380" fmla="*/ 381600 h 381600"/>
                <a:gd name="connsiteX381" fmla="*/ 4356121 w 11218359"/>
                <a:gd name="connsiteY381" fmla="*/ 381600 h 381600"/>
                <a:gd name="connsiteX382" fmla="*/ 4367551 w 11218359"/>
                <a:gd name="connsiteY382" fmla="*/ 381600 h 381600"/>
                <a:gd name="connsiteX383" fmla="*/ 4379028 w 11218359"/>
                <a:gd name="connsiteY383" fmla="*/ 381600 h 381600"/>
                <a:gd name="connsiteX384" fmla="*/ 4390458 w 11218359"/>
                <a:gd name="connsiteY384" fmla="*/ 381600 h 381600"/>
                <a:gd name="connsiteX385" fmla="*/ 4401889 w 11218359"/>
                <a:gd name="connsiteY385" fmla="*/ 381600 h 381600"/>
                <a:gd name="connsiteX386" fmla="*/ 4413319 w 11218359"/>
                <a:gd name="connsiteY386" fmla="*/ 381600 h 381600"/>
                <a:gd name="connsiteX387" fmla="*/ 4424749 w 11218359"/>
                <a:gd name="connsiteY387" fmla="*/ 381600 h 381600"/>
                <a:gd name="connsiteX388" fmla="*/ 4436226 w 11218359"/>
                <a:gd name="connsiteY388" fmla="*/ 381600 h 381600"/>
                <a:gd name="connsiteX389" fmla="*/ 4447656 w 11218359"/>
                <a:gd name="connsiteY389" fmla="*/ 381600 h 381600"/>
                <a:gd name="connsiteX390" fmla="*/ 4459086 w 11218359"/>
                <a:gd name="connsiteY390" fmla="*/ 381600 h 381600"/>
                <a:gd name="connsiteX391" fmla="*/ 4470516 w 11218359"/>
                <a:gd name="connsiteY391" fmla="*/ 381600 h 381600"/>
                <a:gd name="connsiteX392" fmla="*/ 4481946 w 11218359"/>
                <a:gd name="connsiteY392" fmla="*/ 381600 h 381600"/>
                <a:gd name="connsiteX393" fmla="*/ 4493424 w 11218359"/>
                <a:gd name="connsiteY393" fmla="*/ 381600 h 381600"/>
                <a:gd name="connsiteX394" fmla="*/ 4504854 w 11218359"/>
                <a:gd name="connsiteY394" fmla="*/ 381600 h 381600"/>
                <a:gd name="connsiteX395" fmla="*/ 4516284 w 11218359"/>
                <a:gd name="connsiteY395" fmla="*/ 381600 h 381600"/>
                <a:gd name="connsiteX396" fmla="*/ 4527714 w 11218359"/>
                <a:gd name="connsiteY396" fmla="*/ 381600 h 381600"/>
                <a:gd name="connsiteX397" fmla="*/ 4539144 w 11218359"/>
                <a:gd name="connsiteY397" fmla="*/ 381600 h 381600"/>
                <a:gd name="connsiteX398" fmla="*/ 4550621 w 11218359"/>
                <a:gd name="connsiteY398" fmla="*/ 381600 h 381600"/>
                <a:gd name="connsiteX399" fmla="*/ 4562051 w 11218359"/>
                <a:gd name="connsiteY399" fmla="*/ 381600 h 381600"/>
                <a:gd name="connsiteX400" fmla="*/ 4573482 w 11218359"/>
                <a:gd name="connsiteY400" fmla="*/ 381600 h 381600"/>
                <a:gd name="connsiteX401" fmla="*/ 4584912 w 11218359"/>
                <a:gd name="connsiteY401" fmla="*/ 381600 h 381600"/>
                <a:gd name="connsiteX402" fmla="*/ 4596341 w 11218359"/>
                <a:gd name="connsiteY402" fmla="*/ 381600 h 381600"/>
                <a:gd name="connsiteX403" fmla="*/ 4607771 w 11218359"/>
                <a:gd name="connsiteY403" fmla="*/ 381600 h 381600"/>
                <a:gd name="connsiteX404" fmla="*/ 4619249 w 11218359"/>
                <a:gd name="connsiteY404" fmla="*/ 381600 h 381600"/>
                <a:gd name="connsiteX405" fmla="*/ 4630679 w 11218359"/>
                <a:gd name="connsiteY405" fmla="*/ 381600 h 381600"/>
                <a:gd name="connsiteX406" fmla="*/ 4642109 w 11218359"/>
                <a:gd name="connsiteY406" fmla="*/ 381600 h 381600"/>
                <a:gd name="connsiteX407" fmla="*/ 4653539 w 11218359"/>
                <a:gd name="connsiteY407" fmla="*/ 381600 h 381600"/>
                <a:gd name="connsiteX408" fmla="*/ 4664969 w 11218359"/>
                <a:gd name="connsiteY408" fmla="*/ 381600 h 381600"/>
                <a:gd name="connsiteX409" fmla="*/ 4676447 w 11218359"/>
                <a:gd name="connsiteY409" fmla="*/ 381600 h 381600"/>
                <a:gd name="connsiteX410" fmla="*/ 4687877 w 11218359"/>
                <a:gd name="connsiteY410" fmla="*/ 381600 h 381600"/>
                <a:gd name="connsiteX411" fmla="*/ 4699306 w 11218359"/>
                <a:gd name="connsiteY411" fmla="*/ 381600 h 381600"/>
                <a:gd name="connsiteX412" fmla="*/ 4710737 w 11218359"/>
                <a:gd name="connsiteY412" fmla="*/ 381600 h 381600"/>
                <a:gd name="connsiteX413" fmla="*/ 4722167 w 11218359"/>
                <a:gd name="connsiteY413" fmla="*/ 381600 h 381600"/>
                <a:gd name="connsiteX414" fmla="*/ 4733644 w 11218359"/>
                <a:gd name="connsiteY414" fmla="*/ 381600 h 381600"/>
                <a:gd name="connsiteX415" fmla="*/ 4745075 w 11218359"/>
                <a:gd name="connsiteY415" fmla="*/ 381600 h 381600"/>
                <a:gd name="connsiteX416" fmla="*/ 4756504 w 11218359"/>
                <a:gd name="connsiteY416" fmla="*/ 381600 h 381600"/>
                <a:gd name="connsiteX417" fmla="*/ 4767934 w 11218359"/>
                <a:gd name="connsiteY417" fmla="*/ 381600 h 381600"/>
                <a:gd name="connsiteX418" fmla="*/ 4779364 w 11218359"/>
                <a:gd name="connsiteY418" fmla="*/ 381600 h 381600"/>
                <a:gd name="connsiteX419" fmla="*/ 4790842 w 11218359"/>
                <a:gd name="connsiteY419" fmla="*/ 381600 h 381600"/>
                <a:gd name="connsiteX420" fmla="*/ 4802272 w 11218359"/>
                <a:gd name="connsiteY420" fmla="*/ 381600 h 381600"/>
                <a:gd name="connsiteX421" fmla="*/ 4813702 w 11218359"/>
                <a:gd name="connsiteY421" fmla="*/ 381600 h 381600"/>
                <a:gd name="connsiteX422" fmla="*/ 4825132 w 11218359"/>
                <a:gd name="connsiteY422" fmla="*/ 381600 h 381600"/>
                <a:gd name="connsiteX423" fmla="*/ 4836562 w 11218359"/>
                <a:gd name="connsiteY423" fmla="*/ 381600 h 381600"/>
                <a:gd name="connsiteX424" fmla="*/ 4848040 w 11218359"/>
                <a:gd name="connsiteY424" fmla="*/ 381600 h 381600"/>
                <a:gd name="connsiteX425" fmla="*/ 4859469 w 11218359"/>
                <a:gd name="connsiteY425" fmla="*/ 381600 h 381600"/>
                <a:gd name="connsiteX426" fmla="*/ 4870899 w 11218359"/>
                <a:gd name="connsiteY426" fmla="*/ 381600 h 381600"/>
                <a:gd name="connsiteX427" fmla="*/ 4882330 w 11218359"/>
                <a:gd name="connsiteY427" fmla="*/ 381600 h 381600"/>
                <a:gd name="connsiteX428" fmla="*/ 4893760 w 11218359"/>
                <a:gd name="connsiteY428" fmla="*/ 381600 h 381600"/>
                <a:gd name="connsiteX429" fmla="*/ 4905237 w 11218359"/>
                <a:gd name="connsiteY429" fmla="*/ 381600 h 381600"/>
                <a:gd name="connsiteX430" fmla="*/ 4916667 w 11218359"/>
                <a:gd name="connsiteY430" fmla="*/ 381600 h 381600"/>
                <a:gd name="connsiteX431" fmla="*/ 4928097 w 11218359"/>
                <a:gd name="connsiteY431" fmla="*/ 381600 h 381600"/>
                <a:gd name="connsiteX432" fmla="*/ 4939527 w 11218359"/>
                <a:gd name="connsiteY432" fmla="*/ 381600 h 381600"/>
                <a:gd name="connsiteX433" fmla="*/ 4950957 w 11218359"/>
                <a:gd name="connsiteY433" fmla="*/ 381600 h 381600"/>
                <a:gd name="connsiteX434" fmla="*/ 4962435 w 11218359"/>
                <a:gd name="connsiteY434" fmla="*/ 381600 h 381600"/>
                <a:gd name="connsiteX435" fmla="*/ 4973865 w 11218359"/>
                <a:gd name="connsiteY435" fmla="*/ 381600 h 381600"/>
                <a:gd name="connsiteX436" fmla="*/ 4985295 w 11218359"/>
                <a:gd name="connsiteY436" fmla="*/ 381600 h 381600"/>
                <a:gd name="connsiteX437" fmla="*/ 4996725 w 11218359"/>
                <a:gd name="connsiteY437" fmla="*/ 381600 h 381600"/>
                <a:gd name="connsiteX438" fmla="*/ 5008155 w 11218359"/>
                <a:gd name="connsiteY438" fmla="*/ 381600 h 381600"/>
                <a:gd name="connsiteX439" fmla="*/ 5019632 w 11218359"/>
                <a:gd name="connsiteY439" fmla="*/ 381600 h 381600"/>
                <a:gd name="connsiteX440" fmla="*/ 5031062 w 11218359"/>
                <a:gd name="connsiteY440" fmla="*/ 381600 h 381600"/>
                <a:gd name="connsiteX441" fmla="*/ 5042492 w 11218359"/>
                <a:gd name="connsiteY441" fmla="*/ 381600 h 381600"/>
                <a:gd name="connsiteX442" fmla="*/ 5053923 w 11218359"/>
                <a:gd name="connsiteY442" fmla="*/ 381600 h 381600"/>
                <a:gd name="connsiteX443" fmla="*/ 5065353 w 11218359"/>
                <a:gd name="connsiteY443" fmla="*/ 381600 h 381600"/>
                <a:gd name="connsiteX444" fmla="*/ 5076830 w 11218359"/>
                <a:gd name="connsiteY444" fmla="*/ 381600 h 381600"/>
                <a:gd name="connsiteX445" fmla="*/ 5088260 w 11218359"/>
                <a:gd name="connsiteY445" fmla="*/ 381600 h 381600"/>
                <a:gd name="connsiteX446" fmla="*/ 5099690 w 11218359"/>
                <a:gd name="connsiteY446" fmla="*/ 381600 h 381600"/>
                <a:gd name="connsiteX447" fmla="*/ 5111120 w 11218359"/>
                <a:gd name="connsiteY447" fmla="*/ 381600 h 381600"/>
                <a:gd name="connsiteX448" fmla="*/ 5122550 w 11218359"/>
                <a:gd name="connsiteY448" fmla="*/ 381600 h 381600"/>
                <a:gd name="connsiteX449" fmla="*/ 5134028 w 11218359"/>
                <a:gd name="connsiteY449" fmla="*/ 381600 h 381600"/>
                <a:gd name="connsiteX450" fmla="*/ 5145458 w 11218359"/>
                <a:gd name="connsiteY450" fmla="*/ 381600 h 381600"/>
                <a:gd name="connsiteX451" fmla="*/ 5156888 w 11218359"/>
                <a:gd name="connsiteY451" fmla="*/ 381600 h 381600"/>
                <a:gd name="connsiteX452" fmla="*/ 5168318 w 11218359"/>
                <a:gd name="connsiteY452" fmla="*/ 381600 h 381600"/>
                <a:gd name="connsiteX453" fmla="*/ 5179747 w 11218359"/>
                <a:gd name="connsiteY453" fmla="*/ 381600 h 381600"/>
                <a:gd name="connsiteX454" fmla="*/ 5191225 w 11218359"/>
                <a:gd name="connsiteY454" fmla="*/ 381600 h 381600"/>
                <a:gd name="connsiteX455" fmla="*/ 5202655 w 11218359"/>
                <a:gd name="connsiteY455" fmla="*/ 381600 h 381600"/>
                <a:gd name="connsiteX456" fmla="*/ 5214085 w 11218359"/>
                <a:gd name="connsiteY456" fmla="*/ 381600 h 381600"/>
                <a:gd name="connsiteX457" fmla="*/ 5225515 w 11218359"/>
                <a:gd name="connsiteY457" fmla="*/ 381600 h 381600"/>
                <a:gd name="connsiteX458" fmla="*/ 5236945 w 11218359"/>
                <a:gd name="connsiteY458" fmla="*/ 381600 h 381600"/>
                <a:gd name="connsiteX459" fmla="*/ 5248423 w 11218359"/>
                <a:gd name="connsiteY459" fmla="*/ 381600 h 381600"/>
                <a:gd name="connsiteX460" fmla="*/ 5259853 w 11218359"/>
                <a:gd name="connsiteY460" fmla="*/ 381600 h 381600"/>
                <a:gd name="connsiteX461" fmla="*/ 5271283 w 11218359"/>
                <a:gd name="connsiteY461" fmla="*/ 381600 h 381600"/>
                <a:gd name="connsiteX462" fmla="*/ 5282713 w 11218359"/>
                <a:gd name="connsiteY462" fmla="*/ 381600 h 381600"/>
                <a:gd name="connsiteX463" fmla="*/ 5294143 w 11218359"/>
                <a:gd name="connsiteY463" fmla="*/ 381600 h 381600"/>
                <a:gd name="connsiteX464" fmla="*/ 5305621 w 11218359"/>
                <a:gd name="connsiteY464" fmla="*/ 381600 h 381600"/>
                <a:gd name="connsiteX465" fmla="*/ 5317051 w 11218359"/>
                <a:gd name="connsiteY465" fmla="*/ 381600 h 381600"/>
                <a:gd name="connsiteX466" fmla="*/ 5328481 w 11218359"/>
                <a:gd name="connsiteY466" fmla="*/ 381600 h 381600"/>
                <a:gd name="connsiteX467" fmla="*/ 5339910 w 11218359"/>
                <a:gd name="connsiteY467" fmla="*/ 381600 h 381600"/>
                <a:gd name="connsiteX468" fmla="*/ 5351340 w 11218359"/>
                <a:gd name="connsiteY468" fmla="*/ 381600 h 381600"/>
                <a:gd name="connsiteX469" fmla="*/ 5362818 w 11218359"/>
                <a:gd name="connsiteY469" fmla="*/ 381600 h 381600"/>
                <a:gd name="connsiteX470" fmla="*/ 5374248 w 11218359"/>
                <a:gd name="connsiteY470" fmla="*/ 381600 h 381600"/>
                <a:gd name="connsiteX471" fmla="*/ 5385678 w 11218359"/>
                <a:gd name="connsiteY471" fmla="*/ 381600 h 381600"/>
                <a:gd name="connsiteX472" fmla="*/ 5397108 w 11218359"/>
                <a:gd name="connsiteY472" fmla="*/ 381600 h 381600"/>
                <a:gd name="connsiteX473" fmla="*/ 5408538 w 11218359"/>
                <a:gd name="connsiteY473" fmla="*/ 381600 h 381600"/>
                <a:gd name="connsiteX474" fmla="*/ 5420016 w 11218359"/>
                <a:gd name="connsiteY474" fmla="*/ 381600 h 381600"/>
                <a:gd name="connsiteX475" fmla="*/ 5431446 w 11218359"/>
                <a:gd name="connsiteY475" fmla="*/ 381600 h 381600"/>
                <a:gd name="connsiteX476" fmla="*/ 5442876 w 11218359"/>
                <a:gd name="connsiteY476" fmla="*/ 381600 h 381600"/>
                <a:gd name="connsiteX477" fmla="*/ 5454306 w 11218359"/>
                <a:gd name="connsiteY477" fmla="*/ 381600 h 381600"/>
                <a:gd name="connsiteX478" fmla="*/ 5465736 w 11218359"/>
                <a:gd name="connsiteY478" fmla="*/ 381600 h 381600"/>
                <a:gd name="connsiteX479" fmla="*/ 5477214 w 11218359"/>
                <a:gd name="connsiteY479" fmla="*/ 381600 h 381600"/>
                <a:gd name="connsiteX480" fmla="*/ 5488643 w 11218359"/>
                <a:gd name="connsiteY480" fmla="*/ 381600 h 381600"/>
                <a:gd name="connsiteX481" fmla="*/ 5500073 w 11218359"/>
                <a:gd name="connsiteY481" fmla="*/ 381600 h 381600"/>
                <a:gd name="connsiteX482" fmla="*/ 5511503 w 11218359"/>
                <a:gd name="connsiteY482" fmla="*/ 381600 h 381600"/>
                <a:gd name="connsiteX483" fmla="*/ 5522933 w 11218359"/>
                <a:gd name="connsiteY483" fmla="*/ 381600 h 381600"/>
                <a:gd name="connsiteX484" fmla="*/ 5534411 w 11218359"/>
                <a:gd name="connsiteY484" fmla="*/ 381600 h 381600"/>
                <a:gd name="connsiteX485" fmla="*/ 5545841 w 11218359"/>
                <a:gd name="connsiteY485" fmla="*/ 381600 h 381600"/>
                <a:gd name="connsiteX486" fmla="*/ 5557271 w 11218359"/>
                <a:gd name="connsiteY486" fmla="*/ 381600 h 381600"/>
                <a:gd name="connsiteX487" fmla="*/ 5568701 w 11218359"/>
                <a:gd name="connsiteY487" fmla="*/ 381600 h 381600"/>
                <a:gd name="connsiteX488" fmla="*/ 5580131 w 11218359"/>
                <a:gd name="connsiteY488" fmla="*/ 381600 h 381600"/>
                <a:gd name="connsiteX489" fmla="*/ 5591609 w 11218359"/>
                <a:gd name="connsiteY489" fmla="*/ 381600 h 381600"/>
                <a:gd name="connsiteX490" fmla="*/ 5603038 w 11218359"/>
                <a:gd name="connsiteY490" fmla="*/ 381600 h 381600"/>
                <a:gd name="connsiteX491" fmla="*/ 5614469 w 11218359"/>
                <a:gd name="connsiteY491" fmla="*/ 381600 h 381600"/>
                <a:gd name="connsiteX492" fmla="*/ 5625899 w 11218359"/>
                <a:gd name="connsiteY492" fmla="*/ 381600 h 381600"/>
                <a:gd name="connsiteX493" fmla="*/ 5637329 w 11218359"/>
                <a:gd name="connsiteY493" fmla="*/ 381600 h 381600"/>
                <a:gd name="connsiteX494" fmla="*/ 5648759 w 11218359"/>
                <a:gd name="connsiteY494" fmla="*/ 381600 h 381600"/>
                <a:gd name="connsiteX495" fmla="*/ 5660236 w 11218359"/>
                <a:gd name="connsiteY495" fmla="*/ 381600 h 381600"/>
                <a:gd name="connsiteX496" fmla="*/ 5671666 w 11218359"/>
                <a:gd name="connsiteY496" fmla="*/ 381600 h 381600"/>
                <a:gd name="connsiteX497" fmla="*/ 5683096 w 11218359"/>
                <a:gd name="connsiteY497" fmla="*/ 381600 h 381600"/>
                <a:gd name="connsiteX498" fmla="*/ 5694526 w 11218359"/>
                <a:gd name="connsiteY498" fmla="*/ 381600 h 381600"/>
                <a:gd name="connsiteX499" fmla="*/ 5705956 w 11218359"/>
                <a:gd name="connsiteY499" fmla="*/ 381600 h 381600"/>
                <a:gd name="connsiteX500" fmla="*/ 5717434 w 11218359"/>
                <a:gd name="connsiteY500" fmla="*/ 381600 h 381600"/>
                <a:gd name="connsiteX501" fmla="*/ 5728864 w 11218359"/>
                <a:gd name="connsiteY501" fmla="*/ 381600 h 381600"/>
                <a:gd name="connsiteX502" fmla="*/ 5740294 w 11218359"/>
                <a:gd name="connsiteY502" fmla="*/ 381600 h 381600"/>
                <a:gd name="connsiteX503" fmla="*/ 5751724 w 11218359"/>
                <a:gd name="connsiteY503" fmla="*/ 381600 h 381600"/>
                <a:gd name="connsiteX504" fmla="*/ 5763154 w 11218359"/>
                <a:gd name="connsiteY504" fmla="*/ 381600 h 381600"/>
                <a:gd name="connsiteX505" fmla="*/ 5774631 w 11218359"/>
                <a:gd name="connsiteY505" fmla="*/ 381600 h 381600"/>
                <a:gd name="connsiteX506" fmla="*/ 5786062 w 11218359"/>
                <a:gd name="connsiteY506" fmla="*/ 381600 h 381600"/>
                <a:gd name="connsiteX507" fmla="*/ 5797492 w 11218359"/>
                <a:gd name="connsiteY507" fmla="*/ 381600 h 381600"/>
                <a:gd name="connsiteX508" fmla="*/ 5808921 w 11218359"/>
                <a:gd name="connsiteY508" fmla="*/ 381600 h 381600"/>
                <a:gd name="connsiteX509" fmla="*/ 5820351 w 11218359"/>
                <a:gd name="connsiteY509" fmla="*/ 381600 h 381600"/>
                <a:gd name="connsiteX510" fmla="*/ 5831829 w 11218359"/>
                <a:gd name="connsiteY510" fmla="*/ 381600 h 381600"/>
                <a:gd name="connsiteX511" fmla="*/ 5843259 w 11218359"/>
                <a:gd name="connsiteY511" fmla="*/ 381600 h 381600"/>
                <a:gd name="connsiteX512" fmla="*/ 5854689 w 11218359"/>
                <a:gd name="connsiteY512" fmla="*/ 381600 h 381600"/>
                <a:gd name="connsiteX513" fmla="*/ 5866119 w 11218359"/>
                <a:gd name="connsiteY513" fmla="*/ 381600 h 381600"/>
                <a:gd name="connsiteX514" fmla="*/ 5877549 w 11218359"/>
                <a:gd name="connsiteY514" fmla="*/ 381600 h 381600"/>
                <a:gd name="connsiteX515" fmla="*/ 5889027 w 11218359"/>
                <a:gd name="connsiteY515" fmla="*/ 381600 h 381600"/>
                <a:gd name="connsiteX516" fmla="*/ 5900457 w 11218359"/>
                <a:gd name="connsiteY516" fmla="*/ 381600 h 381600"/>
                <a:gd name="connsiteX517" fmla="*/ 5911887 w 11218359"/>
                <a:gd name="connsiteY517" fmla="*/ 381600 h 381600"/>
                <a:gd name="connsiteX518" fmla="*/ 5923317 w 11218359"/>
                <a:gd name="connsiteY518" fmla="*/ 381600 h 381600"/>
                <a:gd name="connsiteX519" fmla="*/ 5934747 w 11218359"/>
                <a:gd name="connsiteY519" fmla="*/ 381600 h 381600"/>
                <a:gd name="connsiteX520" fmla="*/ 5946225 w 11218359"/>
                <a:gd name="connsiteY520" fmla="*/ 381600 h 381600"/>
                <a:gd name="connsiteX521" fmla="*/ 5957655 w 11218359"/>
                <a:gd name="connsiteY521" fmla="*/ 381600 h 381600"/>
                <a:gd name="connsiteX522" fmla="*/ 5969084 w 11218359"/>
                <a:gd name="connsiteY522" fmla="*/ 381600 h 381600"/>
                <a:gd name="connsiteX523" fmla="*/ 5980514 w 11218359"/>
                <a:gd name="connsiteY523" fmla="*/ 381600 h 381600"/>
                <a:gd name="connsiteX524" fmla="*/ 5991944 w 11218359"/>
                <a:gd name="connsiteY524" fmla="*/ 381600 h 381600"/>
                <a:gd name="connsiteX525" fmla="*/ 6003422 w 11218359"/>
                <a:gd name="connsiteY525" fmla="*/ 381600 h 381600"/>
                <a:gd name="connsiteX526" fmla="*/ 6014852 w 11218359"/>
                <a:gd name="connsiteY526" fmla="*/ 381600 h 381600"/>
                <a:gd name="connsiteX527" fmla="*/ 6026282 w 11218359"/>
                <a:gd name="connsiteY527" fmla="*/ 381600 h 381600"/>
                <a:gd name="connsiteX528" fmla="*/ 6037712 w 11218359"/>
                <a:gd name="connsiteY528" fmla="*/ 381600 h 381600"/>
                <a:gd name="connsiteX529" fmla="*/ 6049142 w 11218359"/>
                <a:gd name="connsiteY529" fmla="*/ 381600 h 381600"/>
                <a:gd name="connsiteX530" fmla="*/ 6060620 w 11218359"/>
                <a:gd name="connsiteY530" fmla="*/ 381600 h 381600"/>
                <a:gd name="connsiteX531" fmla="*/ 6072049 w 11218359"/>
                <a:gd name="connsiteY531" fmla="*/ 381600 h 381600"/>
                <a:gd name="connsiteX532" fmla="*/ 6083480 w 11218359"/>
                <a:gd name="connsiteY532" fmla="*/ 381600 h 381600"/>
                <a:gd name="connsiteX533" fmla="*/ 6094910 w 11218359"/>
                <a:gd name="connsiteY533" fmla="*/ 381600 h 381600"/>
                <a:gd name="connsiteX534" fmla="*/ 6106340 w 11218359"/>
                <a:gd name="connsiteY534" fmla="*/ 381600 h 381600"/>
                <a:gd name="connsiteX535" fmla="*/ 6117818 w 11218359"/>
                <a:gd name="connsiteY535" fmla="*/ 381600 h 381600"/>
                <a:gd name="connsiteX536" fmla="*/ 6129247 w 11218359"/>
                <a:gd name="connsiteY536" fmla="*/ 381600 h 381600"/>
                <a:gd name="connsiteX537" fmla="*/ 6140677 w 11218359"/>
                <a:gd name="connsiteY537" fmla="*/ 381600 h 381600"/>
                <a:gd name="connsiteX538" fmla="*/ 6152107 w 11218359"/>
                <a:gd name="connsiteY538" fmla="*/ 381600 h 381600"/>
                <a:gd name="connsiteX539" fmla="*/ 6163537 w 11218359"/>
                <a:gd name="connsiteY539" fmla="*/ 381600 h 381600"/>
                <a:gd name="connsiteX540" fmla="*/ 6175015 w 11218359"/>
                <a:gd name="connsiteY540" fmla="*/ 381600 h 381600"/>
                <a:gd name="connsiteX541" fmla="*/ 6186445 w 11218359"/>
                <a:gd name="connsiteY541" fmla="*/ 381600 h 381600"/>
                <a:gd name="connsiteX542" fmla="*/ 6197875 w 11218359"/>
                <a:gd name="connsiteY542" fmla="*/ 381600 h 381600"/>
                <a:gd name="connsiteX543" fmla="*/ 6209305 w 11218359"/>
                <a:gd name="connsiteY543" fmla="*/ 381600 h 381600"/>
                <a:gd name="connsiteX544" fmla="*/ 6220735 w 11218359"/>
                <a:gd name="connsiteY544" fmla="*/ 381600 h 381600"/>
                <a:gd name="connsiteX545" fmla="*/ 6232212 w 11218359"/>
                <a:gd name="connsiteY545" fmla="*/ 381600 h 381600"/>
                <a:gd name="connsiteX546" fmla="*/ 6243642 w 11218359"/>
                <a:gd name="connsiteY546" fmla="*/ 381600 h 381600"/>
                <a:gd name="connsiteX547" fmla="*/ 6255073 w 11218359"/>
                <a:gd name="connsiteY547" fmla="*/ 381600 h 381600"/>
                <a:gd name="connsiteX548" fmla="*/ 6266503 w 11218359"/>
                <a:gd name="connsiteY548" fmla="*/ 381600 h 381600"/>
                <a:gd name="connsiteX549" fmla="*/ 6277933 w 11218359"/>
                <a:gd name="connsiteY549" fmla="*/ 381600 h 381600"/>
                <a:gd name="connsiteX550" fmla="*/ 6289410 w 11218359"/>
                <a:gd name="connsiteY550" fmla="*/ 381600 h 381600"/>
                <a:gd name="connsiteX551" fmla="*/ 6300840 w 11218359"/>
                <a:gd name="connsiteY551" fmla="*/ 381600 h 381600"/>
                <a:gd name="connsiteX552" fmla="*/ 6312270 w 11218359"/>
                <a:gd name="connsiteY552" fmla="*/ 381600 h 381600"/>
                <a:gd name="connsiteX553" fmla="*/ 6323700 w 11218359"/>
                <a:gd name="connsiteY553" fmla="*/ 381600 h 381600"/>
                <a:gd name="connsiteX554" fmla="*/ 6335130 w 11218359"/>
                <a:gd name="connsiteY554" fmla="*/ 381600 h 381600"/>
                <a:gd name="connsiteX555" fmla="*/ 6346608 w 11218359"/>
                <a:gd name="connsiteY555" fmla="*/ 381600 h 381600"/>
                <a:gd name="connsiteX556" fmla="*/ 6358038 w 11218359"/>
                <a:gd name="connsiteY556" fmla="*/ 381600 h 381600"/>
                <a:gd name="connsiteX557" fmla="*/ 6369468 w 11218359"/>
                <a:gd name="connsiteY557" fmla="*/ 381600 h 381600"/>
                <a:gd name="connsiteX558" fmla="*/ 6380898 w 11218359"/>
                <a:gd name="connsiteY558" fmla="*/ 381600 h 381600"/>
                <a:gd name="connsiteX559" fmla="*/ 6392328 w 11218359"/>
                <a:gd name="connsiteY559" fmla="*/ 381600 h 381600"/>
                <a:gd name="connsiteX560" fmla="*/ 6403805 w 11218359"/>
                <a:gd name="connsiteY560" fmla="*/ 381600 h 381600"/>
                <a:gd name="connsiteX561" fmla="*/ 6415235 w 11218359"/>
                <a:gd name="connsiteY561" fmla="*/ 381600 h 381600"/>
                <a:gd name="connsiteX562" fmla="*/ 6426666 w 11218359"/>
                <a:gd name="connsiteY562" fmla="*/ 381600 h 381600"/>
                <a:gd name="connsiteX563" fmla="*/ 6438096 w 11218359"/>
                <a:gd name="connsiteY563" fmla="*/ 381600 h 381600"/>
                <a:gd name="connsiteX564" fmla="*/ 6449525 w 11218359"/>
                <a:gd name="connsiteY564" fmla="*/ 381600 h 381600"/>
                <a:gd name="connsiteX565" fmla="*/ 6461003 w 11218359"/>
                <a:gd name="connsiteY565" fmla="*/ 381600 h 381600"/>
                <a:gd name="connsiteX566" fmla="*/ 6472433 w 11218359"/>
                <a:gd name="connsiteY566" fmla="*/ 381600 h 381600"/>
                <a:gd name="connsiteX567" fmla="*/ 6483863 w 11218359"/>
                <a:gd name="connsiteY567" fmla="*/ 381600 h 381600"/>
                <a:gd name="connsiteX568" fmla="*/ 6495293 w 11218359"/>
                <a:gd name="connsiteY568" fmla="*/ 381600 h 381600"/>
                <a:gd name="connsiteX569" fmla="*/ 6506723 w 11218359"/>
                <a:gd name="connsiteY569" fmla="*/ 381600 h 381600"/>
                <a:gd name="connsiteX570" fmla="*/ 6518201 w 11218359"/>
                <a:gd name="connsiteY570" fmla="*/ 381600 h 381600"/>
                <a:gd name="connsiteX571" fmla="*/ 6529631 w 11218359"/>
                <a:gd name="connsiteY571" fmla="*/ 381600 h 381600"/>
                <a:gd name="connsiteX572" fmla="*/ 6541061 w 11218359"/>
                <a:gd name="connsiteY572" fmla="*/ 381600 h 381600"/>
                <a:gd name="connsiteX573" fmla="*/ 6552490 w 11218359"/>
                <a:gd name="connsiteY573" fmla="*/ 381600 h 381600"/>
                <a:gd name="connsiteX574" fmla="*/ 6563921 w 11218359"/>
                <a:gd name="connsiteY574" fmla="*/ 381600 h 381600"/>
                <a:gd name="connsiteX575" fmla="*/ 6575398 w 11218359"/>
                <a:gd name="connsiteY575" fmla="*/ 381600 h 381600"/>
                <a:gd name="connsiteX576" fmla="*/ 6586828 w 11218359"/>
                <a:gd name="connsiteY576" fmla="*/ 381600 h 381600"/>
                <a:gd name="connsiteX577" fmla="*/ 6598259 w 11218359"/>
                <a:gd name="connsiteY577" fmla="*/ 381600 h 381600"/>
                <a:gd name="connsiteX578" fmla="*/ 6609688 w 11218359"/>
                <a:gd name="connsiteY578" fmla="*/ 381600 h 381600"/>
                <a:gd name="connsiteX579" fmla="*/ 6621118 w 11218359"/>
                <a:gd name="connsiteY579" fmla="*/ 381600 h 381600"/>
                <a:gd name="connsiteX580" fmla="*/ 6632596 w 11218359"/>
                <a:gd name="connsiteY580" fmla="*/ 381600 h 381600"/>
                <a:gd name="connsiteX581" fmla="*/ 6644026 w 11218359"/>
                <a:gd name="connsiteY581" fmla="*/ 381600 h 381600"/>
                <a:gd name="connsiteX582" fmla="*/ 6655456 w 11218359"/>
                <a:gd name="connsiteY582" fmla="*/ 381600 h 381600"/>
                <a:gd name="connsiteX583" fmla="*/ 6666886 w 11218359"/>
                <a:gd name="connsiteY583" fmla="*/ 381600 h 381600"/>
                <a:gd name="connsiteX584" fmla="*/ 6678316 w 11218359"/>
                <a:gd name="connsiteY584" fmla="*/ 381600 h 381600"/>
                <a:gd name="connsiteX585" fmla="*/ 6689794 w 11218359"/>
                <a:gd name="connsiteY585" fmla="*/ 381600 h 381600"/>
                <a:gd name="connsiteX586" fmla="*/ 6701224 w 11218359"/>
                <a:gd name="connsiteY586" fmla="*/ 381600 h 381600"/>
                <a:gd name="connsiteX587" fmla="*/ 6712653 w 11218359"/>
                <a:gd name="connsiteY587" fmla="*/ 381600 h 381600"/>
                <a:gd name="connsiteX588" fmla="*/ 6724083 w 11218359"/>
                <a:gd name="connsiteY588" fmla="*/ 381600 h 381600"/>
                <a:gd name="connsiteX589" fmla="*/ 6735514 w 11218359"/>
                <a:gd name="connsiteY589" fmla="*/ 381600 h 381600"/>
                <a:gd name="connsiteX590" fmla="*/ 6746944 w 11218359"/>
                <a:gd name="connsiteY590" fmla="*/ 381600 h 381600"/>
                <a:gd name="connsiteX591" fmla="*/ 6758421 w 11218359"/>
                <a:gd name="connsiteY591" fmla="*/ 381600 h 381600"/>
                <a:gd name="connsiteX592" fmla="*/ 6769851 w 11218359"/>
                <a:gd name="connsiteY592" fmla="*/ 381600 h 381600"/>
                <a:gd name="connsiteX593" fmla="*/ 6781281 w 11218359"/>
                <a:gd name="connsiteY593" fmla="*/ 381600 h 381600"/>
                <a:gd name="connsiteX594" fmla="*/ 6792711 w 11218359"/>
                <a:gd name="connsiteY594" fmla="*/ 381600 h 381600"/>
                <a:gd name="connsiteX595" fmla="*/ 6804141 w 11218359"/>
                <a:gd name="connsiteY595" fmla="*/ 381600 h 381600"/>
                <a:gd name="connsiteX596" fmla="*/ 6815619 w 11218359"/>
                <a:gd name="connsiteY596" fmla="*/ 381600 h 381600"/>
                <a:gd name="connsiteX597" fmla="*/ 6827049 w 11218359"/>
                <a:gd name="connsiteY597" fmla="*/ 381600 h 381600"/>
                <a:gd name="connsiteX598" fmla="*/ 6838479 w 11218359"/>
                <a:gd name="connsiteY598" fmla="*/ 381600 h 381600"/>
                <a:gd name="connsiteX599" fmla="*/ 6849909 w 11218359"/>
                <a:gd name="connsiteY599" fmla="*/ 381600 h 381600"/>
                <a:gd name="connsiteX600" fmla="*/ 6861339 w 11218359"/>
                <a:gd name="connsiteY600" fmla="*/ 381600 h 381600"/>
                <a:gd name="connsiteX601" fmla="*/ 6872816 w 11218359"/>
                <a:gd name="connsiteY601" fmla="*/ 381600 h 381600"/>
                <a:gd name="connsiteX602" fmla="*/ 6884246 w 11218359"/>
                <a:gd name="connsiteY602" fmla="*/ 381600 h 381600"/>
                <a:gd name="connsiteX603" fmla="*/ 6895676 w 11218359"/>
                <a:gd name="connsiteY603" fmla="*/ 381600 h 381600"/>
                <a:gd name="connsiteX604" fmla="*/ 6907107 w 11218359"/>
                <a:gd name="connsiteY604" fmla="*/ 381600 h 381600"/>
                <a:gd name="connsiteX605" fmla="*/ 6918537 w 11218359"/>
                <a:gd name="connsiteY605" fmla="*/ 381600 h 381600"/>
                <a:gd name="connsiteX606" fmla="*/ 6930014 w 11218359"/>
                <a:gd name="connsiteY606" fmla="*/ 381600 h 381600"/>
                <a:gd name="connsiteX607" fmla="*/ 6941444 w 11218359"/>
                <a:gd name="connsiteY607" fmla="*/ 381600 h 381600"/>
                <a:gd name="connsiteX608" fmla="*/ 6952874 w 11218359"/>
                <a:gd name="connsiteY608" fmla="*/ 381600 h 381600"/>
                <a:gd name="connsiteX609" fmla="*/ 6964304 w 11218359"/>
                <a:gd name="connsiteY609" fmla="*/ 381600 h 381600"/>
                <a:gd name="connsiteX610" fmla="*/ 6975734 w 11218359"/>
                <a:gd name="connsiteY610" fmla="*/ 381600 h 381600"/>
                <a:gd name="connsiteX611" fmla="*/ 6987212 w 11218359"/>
                <a:gd name="connsiteY611" fmla="*/ 381600 h 381600"/>
                <a:gd name="connsiteX612" fmla="*/ 6998642 w 11218359"/>
                <a:gd name="connsiteY612" fmla="*/ 381600 h 381600"/>
                <a:gd name="connsiteX613" fmla="*/ 7010072 w 11218359"/>
                <a:gd name="connsiteY613" fmla="*/ 381600 h 381600"/>
                <a:gd name="connsiteX614" fmla="*/ 7021502 w 11218359"/>
                <a:gd name="connsiteY614" fmla="*/ 381600 h 381600"/>
                <a:gd name="connsiteX615" fmla="*/ 7032931 w 11218359"/>
                <a:gd name="connsiteY615" fmla="*/ 381600 h 381600"/>
                <a:gd name="connsiteX616" fmla="*/ 7044409 w 11218359"/>
                <a:gd name="connsiteY616" fmla="*/ 381600 h 381600"/>
                <a:gd name="connsiteX617" fmla="*/ 7055839 w 11218359"/>
                <a:gd name="connsiteY617" fmla="*/ 381600 h 381600"/>
                <a:gd name="connsiteX618" fmla="*/ 7067269 w 11218359"/>
                <a:gd name="connsiteY618" fmla="*/ 381600 h 381600"/>
                <a:gd name="connsiteX619" fmla="*/ 7078700 w 11218359"/>
                <a:gd name="connsiteY619" fmla="*/ 381600 h 381600"/>
                <a:gd name="connsiteX620" fmla="*/ 7090129 w 11218359"/>
                <a:gd name="connsiteY620" fmla="*/ 381600 h 381600"/>
                <a:gd name="connsiteX621" fmla="*/ 7101607 w 11218359"/>
                <a:gd name="connsiteY621" fmla="*/ 381600 h 381600"/>
                <a:gd name="connsiteX622" fmla="*/ 7113037 w 11218359"/>
                <a:gd name="connsiteY622" fmla="*/ 381600 h 381600"/>
                <a:gd name="connsiteX623" fmla="*/ 7124467 w 11218359"/>
                <a:gd name="connsiteY623" fmla="*/ 381600 h 381600"/>
                <a:gd name="connsiteX624" fmla="*/ 7135897 w 11218359"/>
                <a:gd name="connsiteY624" fmla="*/ 381600 h 381600"/>
                <a:gd name="connsiteX625" fmla="*/ 7147327 w 11218359"/>
                <a:gd name="connsiteY625" fmla="*/ 381600 h 381600"/>
                <a:gd name="connsiteX626" fmla="*/ 7158805 w 11218359"/>
                <a:gd name="connsiteY626" fmla="*/ 381600 h 381600"/>
                <a:gd name="connsiteX627" fmla="*/ 7170235 w 11218359"/>
                <a:gd name="connsiteY627" fmla="*/ 381600 h 381600"/>
                <a:gd name="connsiteX628" fmla="*/ 7181665 w 11218359"/>
                <a:gd name="connsiteY628" fmla="*/ 381600 h 381600"/>
                <a:gd name="connsiteX629" fmla="*/ 7193094 w 11218359"/>
                <a:gd name="connsiteY629" fmla="*/ 381600 h 381600"/>
                <a:gd name="connsiteX630" fmla="*/ 7204524 w 11218359"/>
                <a:gd name="connsiteY630" fmla="*/ 381600 h 381600"/>
                <a:gd name="connsiteX631" fmla="*/ 7216002 w 11218359"/>
                <a:gd name="connsiteY631" fmla="*/ 381600 h 381600"/>
                <a:gd name="connsiteX632" fmla="*/ 7227432 w 11218359"/>
                <a:gd name="connsiteY632" fmla="*/ 381600 h 381600"/>
                <a:gd name="connsiteX633" fmla="*/ 7238862 w 11218359"/>
                <a:gd name="connsiteY633" fmla="*/ 381600 h 381600"/>
                <a:gd name="connsiteX634" fmla="*/ 7250292 w 11218359"/>
                <a:gd name="connsiteY634" fmla="*/ 381600 h 381600"/>
                <a:gd name="connsiteX635" fmla="*/ 7261722 w 11218359"/>
                <a:gd name="connsiteY635" fmla="*/ 381600 h 381600"/>
                <a:gd name="connsiteX636" fmla="*/ 7273200 w 11218359"/>
                <a:gd name="connsiteY636" fmla="*/ 381600 h 381600"/>
                <a:gd name="connsiteX637" fmla="*/ 7284630 w 11218359"/>
                <a:gd name="connsiteY637" fmla="*/ 381600 h 381600"/>
                <a:gd name="connsiteX638" fmla="*/ 7296060 w 11218359"/>
                <a:gd name="connsiteY638" fmla="*/ 381600 h 381600"/>
                <a:gd name="connsiteX639" fmla="*/ 7307490 w 11218359"/>
                <a:gd name="connsiteY639" fmla="*/ 381600 h 381600"/>
                <a:gd name="connsiteX640" fmla="*/ 7318920 w 11218359"/>
                <a:gd name="connsiteY640" fmla="*/ 381600 h 381600"/>
                <a:gd name="connsiteX641" fmla="*/ 7330398 w 11218359"/>
                <a:gd name="connsiteY641" fmla="*/ 381600 h 381600"/>
                <a:gd name="connsiteX642" fmla="*/ 7341828 w 11218359"/>
                <a:gd name="connsiteY642" fmla="*/ 381600 h 381600"/>
                <a:gd name="connsiteX643" fmla="*/ 7353257 w 11218359"/>
                <a:gd name="connsiteY643" fmla="*/ 381600 h 381600"/>
                <a:gd name="connsiteX644" fmla="*/ 7364687 w 11218359"/>
                <a:gd name="connsiteY644" fmla="*/ 381600 h 381600"/>
                <a:gd name="connsiteX645" fmla="*/ 7376117 w 11218359"/>
                <a:gd name="connsiteY645" fmla="*/ 381600 h 381600"/>
                <a:gd name="connsiteX646" fmla="*/ 7387595 w 11218359"/>
                <a:gd name="connsiteY646" fmla="*/ 381600 h 381600"/>
                <a:gd name="connsiteX647" fmla="*/ 7399025 w 11218359"/>
                <a:gd name="connsiteY647" fmla="*/ 381600 h 381600"/>
                <a:gd name="connsiteX648" fmla="*/ 7410455 w 11218359"/>
                <a:gd name="connsiteY648" fmla="*/ 381600 h 381600"/>
                <a:gd name="connsiteX649" fmla="*/ 7421885 w 11218359"/>
                <a:gd name="connsiteY649" fmla="*/ 381600 h 381600"/>
                <a:gd name="connsiteX650" fmla="*/ 7433315 w 11218359"/>
                <a:gd name="connsiteY650" fmla="*/ 381600 h 381600"/>
                <a:gd name="connsiteX651" fmla="*/ 7444793 w 11218359"/>
                <a:gd name="connsiteY651" fmla="*/ 381600 h 381600"/>
                <a:gd name="connsiteX652" fmla="*/ 7456222 w 11218359"/>
                <a:gd name="connsiteY652" fmla="*/ 381600 h 381600"/>
                <a:gd name="connsiteX653" fmla="*/ 7467653 w 11218359"/>
                <a:gd name="connsiteY653" fmla="*/ 381600 h 381600"/>
                <a:gd name="connsiteX654" fmla="*/ 7479083 w 11218359"/>
                <a:gd name="connsiteY654" fmla="*/ 381600 h 381600"/>
                <a:gd name="connsiteX655" fmla="*/ 7490513 w 11218359"/>
                <a:gd name="connsiteY655" fmla="*/ 381600 h 381600"/>
                <a:gd name="connsiteX656" fmla="*/ 7501990 w 11218359"/>
                <a:gd name="connsiteY656" fmla="*/ 381600 h 381600"/>
                <a:gd name="connsiteX657" fmla="*/ 7513420 w 11218359"/>
                <a:gd name="connsiteY657" fmla="*/ 381600 h 381600"/>
                <a:gd name="connsiteX658" fmla="*/ 7524850 w 11218359"/>
                <a:gd name="connsiteY658" fmla="*/ 381600 h 381600"/>
                <a:gd name="connsiteX659" fmla="*/ 7536280 w 11218359"/>
                <a:gd name="connsiteY659" fmla="*/ 381600 h 381600"/>
                <a:gd name="connsiteX660" fmla="*/ 7547710 w 11218359"/>
                <a:gd name="connsiteY660" fmla="*/ 381600 h 381600"/>
                <a:gd name="connsiteX661" fmla="*/ 7559188 w 11218359"/>
                <a:gd name="connsiteY661" fmla="*/ 381600 h 381600"/>
                <a:gd name="connsiteX662" fmla="*/ 7570618 w 11218359"/>
                <a:gd name="connsiteY662" fmla="*/ 381600 h 381600"/>
                <a:gd name="connsiteX663" fmla="*/ 7582048 w 11218359"/>
                <a:gd name="connsiteY663" fmla="*/ 381600 h 381600"/>
                <a:gd name="connsiteX664" fmla="*/ 7593478 w 11218359"/>
                <a:gd name="connsiteY664" fmla="*/ 381600 h 381600"/>
                <a:gd name="connsiteX665" fmla="*/ 7604908 w 11218359"/>
                <a:gd name="connsiteY665" fmla="*/ 381600 h 381600"/>
                <a:gd name="connsiteX666" fmla="*/ 7616385 w 11218359"/>
                <a:gd name="connsiteY666" fmla="*/ 381600 h 381600"/>
                <a:gd name="connsiteX667" fmla="*/ 7627815 w 11218359"/>
                <a:gd name="connsiteY667" fmla="*/ 381600 h 381600"/>
                <a:gd name="connsiteX668" fmla="*/ 7639246 w 11218359"/>
                <a:gd name="connsiteY668" fmla="*/ 381600 h 381600"/>
                <a:gd name="connsiteX669" fmla="*/ 7650676 w 11218359"/>
                <a:gd name="connsiteY669" fmla="*/ 381600 h 381600"/>
                <a:gd name="connsiteX670" fmla="*/ 7662106 w 11218359"/>
                <a:gd name="connsiteY670" fmla="*/ 381600 h 381600"/>
                <a:gd name="connsiteX671" fmla="*/ 7673583 w 11218359"/>
                <a:gd name="connsiteY671" fmla="*/ 381600 h 381600"/>
                <a:gd name="connsiteX672" fmla="*/ 7685013 w 11218359"/>
                <a:gd name="connsiteY672" fmla="*/ 381600 h 381600"/>
                <a:gd name="connsiteX673" fmla="*/ 7696443 w 11218359"/>
                <a:gd name="connsiteY673" fmla="*/ 381600 h 381600"/>
                <a:gd name="connsiteX674" fmla="*/ 7707873 w 11218359"/>
                <a:gd name="connsiteY674" fmla="*/ 381600 h 381600"/>
                <a:gd name="connsiteX675" fmla="*/ 7719303 w 11218359"/>
                <a:gd name="connsiteY675" fmla="*/ 381600 h 381600"/>
                <a:gd name="connsiteX676" fmla="*/ 7730733 w 11218359"/>
                <a:gd name="connsiteY676" fmla="*/ 381600 h 381600"/>
                <a:gd name="connsiteX677" fmla="*/ 7742211 w 11218359"/>
                <a:gd name="connsiteY677" fmla="*/ 381600 h 381600"/>
                <a:gd name="connsiteX678" fmla="*/ 7753641 w 11218359"/>
                <a:gd name="connsiteY678" fmla="*/ 381600 h 381600"/>
                <a:gd name="connsiteX679" fmla="*/ 7765071 w 11218359"/>
                <a:gd name="connsiteY679" fmla="*/ 381600 h 381600"/>
                <a:gd name="connsiteX680" fmla="*/ 7776501 w 11218359"/>
                <a:gd name="connsiteY680" fmla="*/ 381600 h 381600"/>
                <a:gd name="connsiteX681" fmla="*/ 7787931 w 11218359"/>
                <a:gd name="connsiteY681" fmla="*/ 381600 h 381600"/>
                <a:gd name="connsiteX682" fmla="*/ 7799408 w 11218359"/>
                <a:gd name="connsiteY682" fmla="*/ 381600 h 381600"/>
                <a:gd name="connsiteX683" fmla="*/ 7810839 w 11218359"/>
                <a:gd name="connsiteY683" fmla="*/ 381600 h 381600"/>
                <a:gd name="connsiteX684" fmla="*/ 7822268 w 11218359"/>
                <a:gd name="connsiteY684" fmla="*/ 381600 h 381600"/>
                <a:gd name="connsiteX685" fmla="*/ 7833698 w 11218359"/>
                <a:gd name="connsiteY685" fmla="*/ 381600 h 381600"/>
                <a:gd name="connsiteX686" fmla="*/ 7845128 w 11218359"/>
                <a:gd name="connsiteY686" fmla="*/ 381600 h 381600"/>
                <a:gd name="connsiteX687" fmla="*/ 7856606 w 11218359"/>
                <a:gd name="connsiteY687" fmla="*/ 381600 h 381600"/>
                <a:gd name="connsiteX688" fmla="*/ 7868036 w 11218359"/>
                <a:gd name="connsiteY688" fmla="*/ 381600 h 381600"/>
                <a:gd name="connsiteX689" fmla="*/ 7879466 w 11218359"/>
                <a:gd name="connsiteY689" fmla="*/ 381600 h 381600"/>
                <a:gd name="connsiteX690" fmla="*/ 7890896 w 11218359"/>
                <a:gd name="connsiteY690" fmla="*/ 381600 h 381600"/>
                <a:gd name="connsiteX691" fmla="*/ 7902326 w 11218359"/>
                <a:gd name="connsiteY691" fmla="*/ 381600 h 381600"/>
                <a:gd name="connsiteX692" fmla="*/ 7913804 w 11218359"/>
                <a:gd name="connsiteY692" fmla="*/ 381600 h 381600"/>
                <a:gd name="connsiteX693" fmla="*/ 7925234 w 11218359"/>
                <a:gd name="connsiteY693" fmla="*/ 381600 h 381600"/>
                <a:gd name="connsiteX694" fmla="*/ 7936663 w 11218359"/>
                <a:gd name="connsiteY694" fmla="*/ 381600 h 381600"/>
                <a:gd name="connsiteX695" fmla="*/ 7948094 w 11218359"/>
                <a:gd name="connsiteY695" fmla="*/ 381600 h 381600"/>
                <a:gd name="connsiteX696" fmla="*/ 7959524 w 11218359"/>
                <a:gd name="connsiteY696" fmla="*/ 381600 h 381600"/>
                <a:gd name="connsiteX697" fmla="*/ 7971001 w 11218359"/>
                <a:gd name="connsiteY697" fmla="*/ 381600 h 381600"/>
                <a:gd name="connsiteX698" fmla="*/ 7982431 w 11218359"/>
                <a:gd name="connsiteY698" fmla="*/ 381600 h 381600"/>
                <a:gd name="connsiteX699" fmla="*/ 7993861 w 11218359"/>
                <a:gd name="connsiteY699" fmla="*/ 381600 h 381600"/>
                <a:gd name="connsiteX700" fmla="*/ 8005291 w 11218359"/>
                <a:gd name="connsiteY700" fmla="*/ 381600 h 381600"/>
                <a:gd name="connsiteX701" fmla="*/ 8016721 w 11218359"/>
                <a:gd name="connsiteY701" fmla="*/ 381600 h 381600"/>
                <a:gd name="connsiteX702" fmla="*/ 8028199 w 11218359"/>
                <a:gd name="connsiteY702" fmla="*/ 381600 h 381600"/>
                <a:gd name="connsiteX703" fmla="*/ 8039629 w 11218359"/>
                <a:gd name="connsiteY703" fmla="*/ 381600 h 381600"/>
                <a:gd name="connsiteX704" fmla="*/ 8051059 w 11218359"/>
                <a:gd name="connsiteY704" fmla="*/ 381600 h 381600"/>
                <a:gd name="connsiteX705" fmla="*/ 8062489 w 11218359"/>
                <a:gd name="connsiteY705" fmla="*/ 381600 h 381600"/>
                <a:gd name="connsiteX706" fmla="*/ 8073919 w 11218359"/>
                <a:gd name="connsiteY706" fmla="*/ 381600 h 381600"/>
                <a:gd name="connsiteX707" fmla="*/ 8085396 w 11218359"/>
                <a:gd name="connsiteY707" fmla="*/ 381600 h 381600"/>
                <a:gd name="connsiteX708" fmla="*/ 8096826 w 11218359"/>
                <a:gd name="connsiteY708" fmla="*/ 381600 h 381600"/>
                <a:gd name="connsiteX709" fmla="*/ 8108256 w 11218359"/>
                <a:gd name="connsiteY709" fmla="*/ 381600 h 381600"/>
                <a:gd name="connsiteX710" fmla="*/ 8119687 w 11218359"/>
                <a:gd name="connsiteY710" fmla="*/ 381600 h 381600"/>
                <a:gd name="connsiteX711" fmla="*/ 8131117 w 11218359"/>
                <a:gd name="connsiteY711" fmla="*/ 381600 h 381600"/>
                <a:gd name="connsiteX712" fmla="*/ 8142594 w 11218359"/>
                <a:gd name="connsiteY712" fmla="*/ 381600 h 381600"/>
                <a:gd name="connsiteX713" fmla="*/ 8154024 w 11218359"/>
                <a:gd name="connsiteY713" fmla="*/ 381600 h 381600"/>
                <a:gd name="connsiteX714" fmla="*/ 8165454 w 11218359"/>
                <a:gd name="connsiteY714" fmla="*/ 381600 h 381600"/>
                <a:gd name="connsiteX715" fmla="*/ 8176884 w 11218359"/>
                <a:gd name="connsiteY715" fmla="*/ 381600 h 381600"/>
                <a:gd name="connsiteX716" fmla="*/ 8188314 w 11218359"/>
                <a:gd name="connsiteY716" fmla="*/ 381600 h 381600"/>
                <a:gd name="connsiteX717" fmla="*/ 8199792 w 11218359"/>
                <a:gd name="connsiteY717" fmla="*/ 381600 h 381600"/>
                <a:gd name="connsiteX718" fmla="*/ 8211222 w 11218359"/>
                <a:gd name="connsiteY718" fmla="*/ 381600 h 381600"/>
                <a:gd name="connsiteX719" fmla="*/ 8222652 w 11218359"/>
                <a:gd name="connsiteY719" fmla="*/ 381600 h 381600"/>
                <a:gd name="connsiteX720" fmla="*/ 8234082 w 11218359"/>
                <a:gd name="connsiteY720" fmla="*/ 381600 h 381600"/>
                <a:gd name="connsiteX721" fmla="*/ 8245512 w 11218359"/>
                <a:gd name="connsiteY721" fmla="*/ 381600 h 381600"/>
                <a:gd name="connsiteX722" fmla="*/ 8256989 w 11218359"/>
                <a:gd name="connsiteY722" fmla="*/ 381600 h 381600"/>
                <a:gd name="connsiteX723" fmla="*/ 8268419 w 11218359"/>
                <a:gd name="connsiteY723" fmla="*/ 381600 h 381600"/>
                <a:gd name="connsiteX724" fmla="*/ 8279850 w 11218359"/>
                <a:gd name="connsiteY724" fmla="*/ 381600 h 381600"/>
                <a:gd name="connsiteX725" fmla="*/ 8291280 w 11218359"/>
                <a:gd name="connsiteY725" fmla="*/ 381600 h 381600"/>
                <a:gd name="connsiteX726" fmla="*/ 8302709 w 11218359"/>
                <a:gd name="connsiteY726" fmla="*/ 381600 h 381600"/>
                <a:gd name="connsiteX727" fmla="*/ 8314187 w 11218359"/>
                <a:gd name="connsiteY727" fmla="*/ 381600 h 381600"/>
                <a:gd name="connsiteX728" fmla="*/ 8325617 w 11218359"/>
                <a:gd name="connsiteY728" fmla="*/ 381600 h 381600"/>
                <a:gd name="connsiteX729" fmla="*/ 8337047 w 11218359"/>
                <a:gd name="connsiteY729" fmla="*/ 381600 h 381600"/>
                <a:gd name="connsiteX730" fmla="*/ 8348477 w 11218359"/>
                <a:gd name="connsiteY730" fmla="*/ 381600 h 381600"/>
                <a:gd name="connsiteX731" fmla="*/ 8359907 w 11218359"/>
                <a:gd name="connsiteY731" fmla="*/ 381600 h 381600"/>
                <a:gd name="connsiteX732" fmla="*/ 8371385 w 11218359"/>
                <a:gd name="connsiteY732" fmla="*/ 381600 h 381600"/>
                <a:gd name="connsiteX733" fmla="*/ 8382815 w 11218359"/>
                <a:gd name="connsiteY733" fmla="*/ 381600 h 381600"/>
                <a:gd name="connsiteX734" fmla="*/ 8394245 w 11218359"/>
                <a:gd name="connsiteY734" fmla="*/ 381600 h 381600"/>
                <a:gd name="connsiteX735" fmla="*/ 8405674 w 11218359"/>
                <a:gd name="connsiteY735" fmla="*/ 381600 h 381600"/>
                <a:gd name="connsiteX736" fmla="*/ 8417104 w 11218359"/>
                <a:gd name="connsiteY736" fmla="*/ 381600 h 381600"/>
                <a:gd name="connsiteX737" fmla="*/ 8428582 w 11218359"/>
                <a:gd name="connsiteY737" fmla="*/ 381600 h 381600"/>
                <a:gd name="connsiteX738" fmla="*/ 8440012 w 11218359"/>
                <a:gd name="connsiteY738" fmla="*/ 381600 h 381600"/>
                <a:gd name="connsiteX739" fmla="*/ 8451442 w 11218359"/>
                <a:gd name="connsiteY739" fmla="*/ 381600 h 381600"/>
                <a:gd name="connsiteX740" fmla="*/ 8462872 w 11218359"/>
                <a:gd name="connsiteY740" fmla="*/ 381600 h 381600"/>
                <a:gd name="connsiteX741" fmla="*/ 8474302 w 11218359"/>
                <a:gd name="connsiteY741" fmla="*/ 381600 h 381600"/>
                <a:gd name="connsiteX742" fmla="*/ 8485780 w 11218359"/>
                <a:gd name="connsiteY742" fmla="*/ 381600 h 381600"/>
                <a:gd name="connsiteX743" fmla="*/ 8497210 w 11218359"/>
                <a:gd name="connsiteY743" fmla="*/ 381600 h 381600"/>
                <a:gd name="connsiteX744" fmla="*/ 8508640 w 11218359"/>
                <a:gd name="connsiteY744" fmla="*/ 381600 h 381600"/>
                <a:gd name="connsiteX745" fmla="*/ 8520069 w 11218359"/>
                <a:gd name="connsiteY745" fmla="*/ 381600 h 381600"/>
                <a:gd name="connsiteX746" fmla="*/ 8531500 w 11218359"/>
                <a:gd name="connsiteY746" fmla="*/ 381600 h 381600"/>
                <a:gd name="connsiteX747" fmla="*/ 8542977 w 11218359"/>
                <a:gd name="connsiteY747" fmla="*/ 381600 h 381600"/>
                <a:gd name="connsiteX748" fmla="*/ 8554407 w 11218359"/>
                <a:gd name="connsiteY748" fmla="*/ 381600 h 381600"/>
                <a:gd name="connsiteX749" fmla="*/ 8565837 w 11218359"/>
                <a:gd name="connsiteY749" fmla="*/ 381600 h 381600"/>
                <a:gd name="connsiteX750" fmla="*/ 8577267 w 11218359"/>
                <a:gd name="connsiteY750" fmla="*/ 381600 h 381600"/>
                <a:gd name="connsiteX751" fmla="*/ 8588697 w 11218359"/>
                <a:gd name="connsiteY751" fmla="*/ 381600 h 381600"/>
                <a:gd name="connsiteX752" fmla="*/ 8600175 w 11218359"/>
                <a:gd name="connsiteY752" fmla="*/ 381600 h 381600"/>
                <a:gd name="connsiteX753" fmla="*/ 8611605 w 11218359"/>
                <a:gd name="connsiteY753" fmla="*/ 381600 h 381600"/>
                <a:gd name="connsiteX754" fmla="*/ 8623035 w 11218359"/>
                <a:gd name="connsiteY754" fmla="*/ 381600 h 381600"/>
                <a:gd name="connsiteX755" fmla="*/ 8634465 w 11218359"/>
                <a:gd name="connsiteY755" fmla="*/ 381600 h 381600"/>
                <a:gd name="connsiteX756" fmla="*/ 8645895 w 11218359"/>
                <a:gd name="connsiteY756" fmla="*/ 381600 h 381600"/>
                <a:gd name="connsiteX757" fmla="*/ 8657373 w 11218359"/>
                <a:gd name="connsiteY757" fmla="*/ 381600 h 381600"/>
                <a:gd name="connsiteX758" fmla="*/ 8668802 w 11218359"/>
                <a:gd name="connsiteY758" fmla="*/ 381600 h 381600"/>
                <a:gd name="connsiteX759" fmla="*/ 8680232 w 11218359"/>
                <a:gd name="connsiteY759" fmla="*/ 381600 h 381600"/>
                <a:gd name="connsiteX760" fmla="*/ 8691662 w 11218359"/>
                <a:gd name="connsiteY760" fmla="*/ 381600 h 381600"/>
                <a:gd name="connsiteX761" fmla="*/ 8703093 w 11218359"/>
                <a:gd name="connsiteY761" fmla="*/ 381600 h 381600"/>
                <a:gd name="connsiteX762" fmla="*/ 8714570 w 11218359"/>
                <a:gd name="connsiteY762" fmla="*/ 381600 h 381600"/>
                <a:gd name="connsiteX763" fmla="*/ 8726000 w 11218359"/>
                <a:gd name="connsiteY763" fmla="*/ 381600 h 381600"/>
                <a:gd name="connsiteX764" fmla="*/ 8737430 w 11218359"/>
                <a:gd name="connsiteY764" fmla="*/ 381600 h 381600"/>
                <a:gd name="connsiteX765" fmla="*/ 8748860 w 11218359"/>
                <a:gd name="connsiteY765" fmla="*/ 381600 h 381600"/>
                <a:gd name="connsiteX766" fmla="*/ 8760290 w 11218359"/>
                <a:gd name="connsiteY766" fmla="*/ 381600 h 381600"/>
                <a:gd name="connsiteX767" fmla="*/ 8771768 w 11218359"/>
                <a:gd name="connsiteY767" fmla="*/ 381600 h 381600"/>
                <a:gd name="connsiteX768" fmla="*/ 8783198 w 11218359"/>
                <a:gd name="connsiteY768" fmla="*/ 381600 h 381600"/>
                <a:gd name="connsiteX769" fmla="*/ 8794628 w 11218359"/>
                <a:gd name="connsiteY769" fmla="*/ 381600 h 381600"/>
                <a:gd name="connsiteX770" fmla="*/ 8806058 w 11218359"/>
                <a:gd name="connsiteY770" fmla="*/ 381600 h 381600"/>
                <a:gd name="connsiteX771" fmla="*/ 8817488 w 11218359"/>
                <a:gd name="connsiteY771" fmla="*/ 381600 h 381600"/>
                <a:gd name="connsiteX772" fmla="*/ 8828918 w 11218359"/>
                <a:gd name="connsiteY772" fmla="*/ 381600 h 381600"/>
                <a:gd name="connsiteX773" fmla="*/ 8840395 w 11218359"/>
                <a:gd name="connsiteY773" fmla="*/ 381600 h 381600"/>
                <a:gd name="connsiteX774" fmla="*/ 8851825 w 11218359"/>
                <a:gd name="connsiteY774" fmla="*/ 381600 h 381600"/>
                <a:gd name="connsiteX775" fmla="*/ 8863256 w 11218359"/>
                <a:gd name="connsiteY775" fmla="*/ 381600 h 381600"/>
                <a:gd name="connsiteX776" fmla="*/ 8874686 w 11218359"/>
                <a:gd name="connsiteY776" fmla="*/ 381600 h 381600"/>
                <a:gd name="connsiteX777" fmla="*/ 8886115 w 11218359"/>
                <a:gd name="connsiteY777" fmla="*/ 381600 h 381600"/>
                <a:gd name="connsiteX778" fmla="*/ 8897593 w 11218359"/>
                <a:gd name="connsiteY778" fmla="*/ 381600 h 381600"/>
                <a:gd name="connsiteX779" fmla="*/ 8909022 w 11218359"/>
                <a:gd name="connsiteY779" fmla="*/ 381600 h 381600"/>
                <a:gd name="connsiteX780" fmla="*/ 8920453 w 11218359"/>
                <a:gd name="connsiteY780" fmla="*/ 381600 h 381600"/>
                <a:gd name="connsiteX781" fmla="*/ 8931883 w 11218359"/>
                <a:gd name="connsiteY781" fmla="*/ 381600 h 381600"/>
                <a:gd name="connsiteX782" fmla="*/ 8943313 w 11218359"/>
                <a:gd name="connsiteY782" fmla="*/ 381600 h 381600"/>
                <a:gd name="connsiteX783" fmla="*/ 8954791 w 11218359"/>
                <a:gd name="connsiteY783" fmla="*/ 381600 h 381600"/>
                <a:gd name="connsiteX784" fmla="*/ 8966220 w 11218359"/>
                <a:gd name="connsiteY784" fmla="*/ 381600 h 381600"/>
                <a:gd name="connsiteX785" fmla="*/ 8977651 w 11218359"/>
                <a:gd name="connsiteY785" fmla="*/ 381600 h 381600"/>
                <a:gd name="connsiteX786" fmla="*/ 8989080 w 11218359"/>
                <a:gd name="connsiteY786" fmla="*/ 381600 h 381600"/>
                <a:gd name="connsiteX787" fmla="*/ 9000511 w 11218359"/>
                <a:gd name="connsiteY787" fmla="*/ 381600 h 381600"/>
                <a:gd name="connsiteX788" fmla="*/ 9011988 w 11218359"/>
                <a:gd name="connsiteY788" fmla="*/ 381600 h 381600"/>
                <a:gd name="connsiteX789" fmla="*/ 9023418 w 11218359"/>
                <a:gd name="connsiteY789" fmla="*/ 381600 h 381600"/>
                <a:gd name="connsiteX790" fmla="*/ 9034849 w 11218359"/>
                <a:gd name="connsiteY790" fmla="*/ 381600 h 381600"/>
                <a:gd name="connsiteX791" fmla="*/ 9046278 w 11218359"/>
                <a:gd name="connsiteY791" fmla="*/ 381600 h 381600"/>
                <a:gd name="connsiteX792" fmla="*/ 9057709 w 11218359"/>
                <a:gd name="connsiteY792" fmla="*/ 381600 h 381600"/>
                <a:gd name="connsiteX793" fmla="*/ 9069186 w 11218359"/>
                <a:gd name="connsiteY793" fmla="*/ 381600 h 381600"/>
                <a:gd name="connsiteX794" fmla="*/ 9080615 w 11218359"/>
                <a:gd name="connsiteY794" fmla="*/ 381600 h 381600"/>
                <a:gd name="connsiteX795" fmla="*/ 9092046 w 11218359"/>
                <a:gd name="connsiteY795" fmla="*/ 381600 h 381600"/>
                <a:gd name="connsiteX796" fmla="*/ 9103476 w 11218359"/>
                <a:gd name="connsiteY796" fmla="*/ 381600 h 381600"/>
                <a:gd name="connsiteX797" fmla="*/ 9114906 w 11218359"/>
                <a:gd name="connsiteY797" fmla="*/ 381600 h 381600"/>
                <a:gd name="connsiteX798" fmla="*/ 9126384 w 11218359"/>
                <a:gd name="connsiteY798" fmla="*/ 381600 h 381600"/>
                <a:gd name="connsiteX799" fmla="*/ 9137813 w 11218359"/>
                <a:gd name="connsiteY799" fmla="*/ 381600 h 381600"/>
                <a:gd name="connsiteX800" fmla="*/ 9149244 w 11218359"/>
                <a:gd name="connsiteY800" fmla="*/ 381600 h 381600"/>
                <a:gd name="connsiteX801" fmla="*/ 9160673 w 11218359"/>
                <a:gd name="connsiteY801" fmla="*/ 381600 h 381600"/>
                <a:gd name="connsiteX802" fmla="*/ 9172104 w 11218359"/>
                <a:gd name="connsiteY802" fmla="*/ 381600 h 381600"/>
                <a:gd name="connsiteX803" fmla="*/ 9183581 w 11218359"/>
                <a:gd name="connsiteY803" fmla="*/ 381600 h 381600"/>
                <a:gd name="connsiteX804" fmla="*/ 9195011 w 11218359"/>
                <a:gd name="connsiteY804" fmla="*/ 381600 h 381600"/>
                <a:gd name="connsiteX805" fmla="*/ 9206442 w 11218359"/>
                <a:gd name="connsiteY805" fmla="*/ 381600 h 381600"/>
                <a:gd name="connsiteX806" fmla="*/ 9217871 w 11218359"/>
                <a:gd name="connsiteY806" fmla="*/ 381600 h 381600"/>
                <a:gd name="connsiteX807" fmla="*/ 9229301 w 11218359"/>
                <a:gd name="connsiteY807" fmla="*/ 381600 h 381600"/>
                <a:gd name="connsiteX808" fmla="*/ 9240779 w 11218359"/>
                <a:gd name="connsiteY808" fmla="*/ 381600 h 381600"/>
                <a:gd name="connsiteX809" fmla="*/ 9252209 w 11218359"/>
                <a:gd name="connsiteY809" fmla="*/ 381600 h 381600"/>
                <a:gd name="connsiteX810" fmla="*/ 9263639 w 11218359"/>
                <a:gd name="connsiteY810" fmla="*/ 381600 h 381600"/>
                <a:gd name="connsiteX811" fmla="*/ 9275069 w 11218359"/>
                <a:gd name="connsiteY811" fmla="*/ 381600 h 381600"/>
                <a:gd name="connsiteX812" fmla="*/ 9286498 w 11218359"/>
                <a:gd name="connsiteY812" fmla="*/ 381600 h 381600"/>
                <a:gd name="connsiteX813" fmla="*/ 9297977 w 11218359"/>
                <a:gd name="connsiteY813" fmla="*/ 381600 h 381600"/>
                <a:gd name="connsiteX814" fmla="*/ 9309406 w 11218359"/>
                <a:gd name="connsiteY814" fmla="*/ 381600 h 381600"/>
                <a:gd name="connsiteX815" fmla="*/ 9320837 w 11218359"/>
                <a:gd name="connsiteY815" fmla="*/ 381600 h 381600"/>
                <a:gd name="connsiteX816" fmla="*/ 9332266 w 11218359"/>
                <a:gd name="connsiteY816" fmla="*/ 381600 h 381600"/>
                <a:gd name="connsiteX817" fmla="*/ 9343696 w 11218359"/>
                <a:gd name="connsiteY817" fmla="*/ 381600 h 381600"/>
                <a:gd name="connsiteX818" fmla="*/ 9355174 w 11218359"/>
                <a:gd name="connsiteY818" fmla="*/ 381600 h 381600"/>
                <a:gd name="connsiteX819" fmla="*/ 9366604 w 11218359"/>
                <a:gd name="connsiteY819" fmla="*/ 381600 h 381600"/>
                <a:gd name="connsiteX820" fmla="*/ 9378035 w 11218359"/>
                <a:gd name="connsiteY820" fmla="*/ 381600 h 381600"/>
                <a:gd name="connsiteX821" fmla="*/ 9389464 w 11218359"/>
                <a:gd name="connsiteY821" fmla="*/ 381600 h 381600"/>
                <a:gd name="connsiteX822" fmla="*/ 9400894 w 11218359"/>
                <a:gd name="connsiteY822" fmla="*/ 381600 h 381600"/>
                <a:gd name="connsiteX823" fmla="*/ 9412372 w 11218359"/>
                <a:gd name="connsiteY823" fmla="*/ 381600 h 381600"/>
                <a:gd name="connsiteX824" fmla="*/ 9423802 w 11218359"/>
                <a:gd name="connsiteY824" fmla="*/ 381600 h 381600"/>
                <a:gd name="connsiteX825" fmla="*/ 9435232 w 11218359"/>
                <a:gd name="connsiteY825" fmla="*/ 381600 h 381600"/>
                <a:gd name="connsiteX826" fmla="*/ 9446662 w 11218359"/>
                <a:gd name="connsiteY826" fmla="*/ 381600 h 381600"/>
                <a:gd name="connsiteX827" fmla="*/ 9458091 w 11218359"/>
                <a:gd name="connsiteY827" fmla="*/ 381600 h 381600"/>
                <a:gd name="connsiteX828" fmla="*/ 9469570 w 11218359"/>
                <a:gd name="connsiteY828" fmla="*/ 381600 h 381600"/>
                <a:gd name="connsiteX829" fmla="*/ 9480999 w 11218359"/>
                <a:gd name="connsiteY829" fmla="*/ 381600 h 381600"/>
                <a:gd name="connsiteX830" fmla="*/ 9492429 w 11218359"/>
                <a:gd name="connsiteY830" fmla="*/ 381600 h 381600"/>
                <a:gd name="connsiteX831" fmla="*/ 9503859 w 11218359"/>
                <a:gd name="connsiteY831" fmla="*/ 381600 h 381600"/>
                <a:gd name="connsiteX832" fmla="*/ 9515289 w 11218359"/>
                <a:gd name="connsiteY832" fmla="*/ 381600 h 381600"/>
                <a:gd name="connsiteX833" fmla="*/ 9526767 w 11218359"/>
                <a:gd name="connsiteY833" fmla="*/ 381600 h 381600"/>
                <a:gd name="connsiteX834" fmla="*/ 9538197 w 11218359"/>
                <a:gd name="connsiteY834" fmla="*/ 381600 h 381600"/>
                <a:gd name="connsiteX835" fmla="*/ 9549626 w 11218359"/>
                <a:gd name="connsiteY835" fmla="*/ 381600 h 381600"/>
                <a:gd name="connsiteX836" fmla="*/ 9561057 w 11218359"/>
                <a:gd name="connsiteY836" fmla="*/ 381600 h 381600"/>
                <a:gd name="connsiteX837" fmla="*/ 9572487 w 11218359"/>
                <a:gd name="connsiteY837" fmla="*/ 381600 h 381600"/>
                <a:gd name="connsiteX838" fmla="*/ 9583965 w 11218359"/>
                <a:gd name="connsiteY838" fmla="*/ 381600 h 381600"/>
                <a:gd name="connsiteX839" fmla="*/ 9595395 w 11218359"/>
                <a:gd name="connsiteY839" fmla="*/ 381600 h 381600"/>
                <a:gd name="connsiteX840" fmla="*/ 9606824 w 11218359"/>
                <a:gd name="connsiteY840" fmla="*/ 381600 h 381600"/>
                <a:gd name="connsiteX841" fmla="*/ 9618255 w 11218359"/>
                <a:gd name="connsiteY841" fmla="*/ 381600 h 381600"/>
                <a:gd name="connsiteX842" fmla="*/ 9629684 w 11218359"/>
                <a:gd name="connsiteY842" fmla="*/ 381600 h 381600"/>
                <a:gd name="connsiteX843" fmla="*/ 9641163 w 11218359"/>
                <a:gd name="connsiteY843" fmla="*/ 381600 h 381600"/>
                <a:gd name="connsiteX844" fmla="*/ 9652592 w 11218359"/>
                <a:gd name="connsiteY844" fmla="*/ 381600 h 381600"/>
                <a:gd name="connsiteX845" fmla="*/ 9664022 w 11218359"/>
                <a:gd name="connsiteY845" fmla="*/ 381600 h 381600"/>
                <a:gd name="connsiteX846" fmla="*/ 9675452 w 11218359"/>
                <a:gd name="connsiteY846" fmla="*/ 381600 h 381600"/>
                <a:gd name="connsiteX847" fmla="*/ 9686882 w 11218359"/>
                <a:gd name="connsiteY847" fmla="*/ 381600 h 381600"/>
                <a:gd name="connsiteX848" fmla="*/ 9698360 w 11218359"/>
                <a:gd name="connsiteY848" fmla="*/ 381600 h 381600"/>
                <a:gd name="connsiteX849" fmla="*/ 9709790 w 11218359"/>
                <a:gd name="connsiteY849" fmla="*/ 381600 h 381600"/>
                <a:gd name="connsiteX850" fmla="*/ 9721219 w 11218359"/>
                <a:gd name="connsiteY850" fmla="*/ 381600 h 381600"/>
                <a:gd name="connsiteX851" fmla="*/ 9732650 w 11218359"/>
                <a:gd name="connsiteY851" fmla="*/ 381600 h 381600"/>
                <a:gd name="connsiteX852" fmla="*/ 9744080 w 11218359"/>
                <a:gd name="connsiteY852" fmla="*/ 381600 h 381600"/>
                <a:gd name="connsiteX853" fmla="*/ 9755557 w 11218359"/>
                <a:gd name="connsiteY853" fmla="*/ 381600 h 381600"/>
                <a:gd name="connsiteX854" fmla="*/ 9766988 w 11218359"/>
                <a:gd name="connsiteY854" fmla="*/ 381600 h 381600"/>
                <a:gd name="connsiteX855" fmla="*/ 9778417 w 11218359"/>
                <a:gd name="connsiteY855" fmla="*/ 381600 h 381600"/>
                <a:gd name="connsiteX856" fmla="*/ 9789848 w 11218359"/>
                <a:gd name="connsiteY856" fmla="*/ 381600 h 381600"/>
                <a:gd name="connsiteX857" fmla="*/ 9801277 w 11218359"/>
                <a:gd name="connsiteY857" fmla="*/ 381600 h 381600"/>
                <a:gd name="connsiteX858" fmla="*/ 9812755 w 11218359"/>
                <a:gd name="connsiteY858" fmla="*/ 381600 h 381600"/>
                <a:gd name="connsiteX859" fmla="*/ 9824185 w 11218359"/>
                <a:gd name="connsiteY859" fmla="*/ 381600 h 381600"/>
                <a:gd name="connsiteX860" fmla="*/ 9835615 w 11218359"/>
                <a:gd name="connsiteY860" fmla="*/ 381600 h 381600"/>
                <a:gd name="connsiteX861" fmla="*/ 9847045 w 11218359"/>
                <a:gd name="connsiteY861" fmla="*/ 381600 h 381600"/>
                <a:gd name="connsiteX862" fmla="*/ 9858475 w 11218359"/>
                <a:gd name="connsiteY862" fmla="*/ 381600 h 381600"/>
                <a:gd name="connsiteX863" fmla="*/ 9869952 w 11218359"/>
                <a:gd name="connsiteY863" fmla="*/ 381600 h 381600"/>
                <a:gd name="connsiteX864" fmla="*/ 9881383 w 11218359"/>
                <a:gd name="connsiteY864" fmla="*/ 381600 h 381600"/>
                <a:gd name="connsiteX865" fmla="*/ 9892812 w 11218359"/>
                <a:gd name="connsiteY865" fmla="*/ 381600 h 381600"/>
                <a:gd name="connsiteX866" fmla="*/ 9904243 w 11218359"/>
                <a:gd name="connsiteY866" fmla="*/ 381600 h 381600"/>
                <a:gd name="connsiteX867" fmla="*/ 9915673 w 11218359"/>
                <a:gd name="connsiteY867" fmla="*/ 381600 h 381600"/>
                <a:gd name="connsiteX868" fmla="*/ 9927102 w 11218359"/>
                <a:gd name="connsiteY868" fmla="*/ 381600 h 381600"/>
                <a:gd name="connsiteX869" fmla="*/ 9938581 w 11218359"/>
                <a:gd name="connsiteY869" fmla="*/ 381600 h 381600"/>
                <a:gd name="connsiteX870" fmla="*/ 9950010 w 11218359"/>
                <a:gd name="connsiteY870" fmla="*/ 381600 h 381600"/>
                <a:gd name="connsiteX871" fmla="*/ 9961441 w 11218359"/>
                <a:gd name="connsiteY871" fmla="*/ 381600 h 381600"/>
                <a:gd name="connsiteX872" fmla="*/ 9972870 w 11218359"/>
                <a:gd name="connsiteY872" fmla="*/ 381600 h 381600"/>
                <a:gd name="connsiteX873" fmla="*/ 9984300 w 11218359"/>
                <a:gd name="connsiteY873" fmla="*/ 381600 h 381600"/>
                <a:gd name="connsiteX874" fmla="*/ 9995778 w 11218359"/>
                <a:gd name="connsiteY874" fmla="*/ 381600 h 381600"/>
                <a:gd name="connsiteX875" fmla="*/ 10007208 w 11218359"/>
                <a:gd name="connsiteY875" fmla="*/ 381600 h 381600"/>
                <a:gd name="connsiteX876" fmla="*/ 10018638 w 11218359"/>
                <a:gd name="connsiteY876" fmla="*/ 381600 h 381600"/>
                <a:gd name="connsiteX877" fmla="*/ 10030068 w 11218359"/>
                <a:gd name="connsiteY877" fmla="*/ 381600 h 381600"/>
                <a:gd name="connsiteX878" fmla="*/ 10041498 w 11218359"/>
                <a:gd name="connsiteY878" fmla="*/ 381600 h 381600"/>
                <a:gd name="connsiteX879" fmla="*/ 10052976 w 11218359"/>
                <a:gd name="connsiteY879" fmla="*/ 381600 h 381600"/>
                <a:gd name="connsiteX880" fmla="*/ 10064405 w 11218359"/>
                <a:gd name="connsiteY880" fmla="*/ 381600 h 381600"/>
                <a:gd name="connsiteX881" fmla="*/ 10075835 w 11218359"/>
                <a:gd name="connsiteY881" fmla="*/ 381600 h 381600"/>
                <a:gd name="connsiteX882" fmla="*/ 10087266 w 11218359"/>
                <a:gd name="connsiteY882" fmla="*/ 381600 h 381600"/>
                <a:gd name="connsiteX883" fmla="*/ 10098695 w 11218359"/>
                <a:gd name="connsiteY883" fmla="*/ 381600 h 381600"/>
                <a:gd name="connsiteX884" fmla="*/ 10110174 w 11218359"/>
                <a:gd name="connsiteY884" fmla="*/ 381600 h 381600"/>
                <a:gd name="connsiteX885" fmla="*/ 10121603 w 11218359"/>
                <a:gd name="connsiteY885" fmla="*/ 381600 h 381600"/>
                <a:gd name="connsiteX886" fmla="*/ 10133033 w 11218359"/>
                <a:gd name="connsiteY886" fmla="*/ 381600 h 381600"/>
                <a:gd name="connsiteX887" fmla="*/ 10144463 w 11218359"/>
                <a:gd name="connsiteY887" fmla="*/ 381600 h 381600"/>
                <a:gd name="connsiteX888" fmla="*/ 10155893 w 11218359"/>
                <a:gd name="connsiteY888" fmla="*/ 381600 h 381600"/>
                <a:gd name="connsiteX889" fmla="*/ 10167371 w 11218359"/>
                <a:gd name="connsiteY889" fmla="*/ 381600 h 381600"/>
                <a:gd name="connsiteX890" fmla="*/ 10178801 w 11218359"/>
                <a:gd name="connsiteY890" fmla="*/ 381600 h 381600"/>
                <a:gd name="connsiteX891" fmla="*/ 10190230 w 11218359"/>
                <a:gd name="connsiteY891" fmla="*/ 381600 h 381600"/>
                <a:gd name="connsiteX892" fmla="*/ 10201661 w 11218359"/>
                <a:gd name="connsiteY892" fmla="*/ 381600 h 381600"/>
                <a:gd name="connsiteX893" fmla="*/ 10213091 w 11218359"/>
                <a:gd name="connsiteY893" fmla="*/ 381600 h 381600"/>
                <a:gd name="connsiteX894" fmla="*/ 10224569 w 11218359"/>
                <a:gd name="connsiteY894" fmla="*/ 381600 h 381600"/>
                <a:gd name="connsiteX895" fmla="*/ 10235998 w 11218359"/>
                <a:gd name="connsiteY895" fmla="*/ 381600 h 381600"/>
                <a:gd name="connsiteX896" fmla="*/ 10247428 w 11218359"/>
                <a:gd name="connsiteY896" fmla="*/ 381600 h 381600"/>
                <a:gd name="connsiteX897" fmla="*/ 10258859 w 11218359"/>
                <a:gd name="connsiteY897" fmla="*/ 381600 h 381600"/>
                <a:gd name="connsiteX898" fmla="*/ 10270288 w 11218359"/>
                <a:gd name="connsiteY898" fmla="*/ 381600 h 381600"/>
                <a:gd name="connsiteX899" fmla="*/ 10281767 w 11218359"/>
                <a:gd name="connsiteY899" fmla="*/ 381600 h 381600"/>
                <a:gd name="connsiteX900" fmla="*/ 10293196 w 11218359"/>
                <a:gd name="connsiteY900" fmla="*/ 381600 h 381600"/>
                <a:gd name="connsiteX901" fmla="*/ 10304626 w 11218359"/>
                <a:gd name="connsiteY901" fmla="*/ 381600 h 381600"/>
                <a:gd name="connsiteX902" fmla="*/ 10316056 w 11218359"/>
                <a:gd name="connsiteY902" fmla="*/ 381600 h 381600"/>
                <a:gd name="connsiteX903" fmla="*/ 10327486 w 11218359"/>
                <a:gd name="connsiteY903" fmla="*/ 381600 h 381600"/>
                <a:gd name="connsiteX904" fmla="*/ 10338963 w 11218359"/>
                <a:gd name="connsiteY904" fmla="*/ 381600 h 381600"/>
                <a:gd name="connsiteX905" fmla="*/ 10350394 w 11218359"/>
                <a:gd name="connsiteY905" fmla="*/ 381600 h 381600"/>
                <a:gd name="connsiteX906" fmla="*/ 10361823 w 11218359"/>
                <a:gd name="connsiteY906" fmla="*/ 381600 h 381600"/>
                <a:gd name="connsiteX907" fmla="*/ 10373254 w 11218359"/>
                <a:gd name="connsiteY907" fmla="*/ 381600 h 381600"/>
                <a:gd name="connsiteX908" fmla="*/ 10384684 w 11218359"/>
                <a:gd name="connsiteY908" fmla="*/ 381600 h 381600"/>
                <a:gd name="connsiteX909" fmla="*/ 10396161 w 11218359"/>
                <a:gd name="connsiteY909" fmla="*/ 381600 h 381600"/>
                <a:gd name="connsiteX910" fmla="*/ 10407591 w 11218359"/>
                <a:gd name="connsiteY910" fmla="*/ 381600 h 381600"/>
                <a:gd name="connsiteX911" fmla="*/ 10419021 w 11218359"/>
                <a:gd name="connsiteY911" fmla="*/ 381600 h 381600"/>
                <a:gd name="connsiteX912" fmla="*/ 10430452 w 11218359"/>
                <a:gd name="connsiteY912" fmla="*/ 381600 h 381600"/>
                <a:gd name="connsiteX913" fmla="*/ 10441881 w 11218359"/>
                <a:gd name="connsiteY913" fmla="*/ 381600 h 381600"/>
                <a:gd name="connsiteX914" fmla="*/ 10453358 w 11218359"/>
                <a:gd name="connsiteY914" fmla="*/ 381600 h 381600"/>
                <a:gd name="connsiteX915" fmla="*/ 10464789 w 11218359"/>
                <a:gd name="connsiteY915" fmla="*/ 381600 h 381600"/>
                <a:gd name="connsiteX916" fmla="*/ 10476219 w 11218359"/>
                <a:gd name="connsiteY916" fmla="*/ 381600 h 381600"/>
                <a:gd name="connsiteX917" fmla="*/ 10487649 w 11218359"/>
                <a:gd name="connsiteY917" fmla="*/ 381600 h 381600"/>
                <a:gd name="connsiteX918" fmla="*/ 10499079 w 11218359"/>
                <a:gd name="connsiteY918" fmla="*/ 381600 h 381600"/>
                <a:gd name="connsiteX919" fmla="*/ 10510556 w 11218359"/>
                <a:gd name="connsiteY919" fmla="*/ 381600 h 381600"/>
                <a:gd name="connsiteX920" fmla="*/ 10521987 w 11218359"/>
                <a:gd name="connsiteY920" fmla="*/ 381600 h 381600"/>
                <a:gd name="connsiteX921" fmla="*/ 10533416 w 11218359"/>
                <a:gd name="connsiteY921" fmla="*/ 381600 h 381600"/>
                <a:gd name="connsiteX922" fmla="*/ 10544847 w 11218359"/>
                <a:gd name="connsiteY922" fmla="*/ 381600 h 381600"/>
                <a:gd name="connsiteX923" fmla="*/ 10556277 w 11218359"/>
                <a:gd name="connsiteY923" fmla="*/ 381600 h 381600"/>
                <a:gd name="connsiteX924" fmla="*/ 10567754 w 11218359"/>
                <a:gd name="connsiteY924" fmla="*/ 381600 h 381600"/>
                <a:gd name="connsiteX925" fmla="*/ 10579184 w 11218359"/>
                <a:gd name="connsiteY925" fmla="*/ 381600 h 381600"/>
                <a:gd name="connsiteX926" fmla="*/ 10590614 w 11218359"/>
                <a:gd name="connsiteY926" fmla="*/ 381600 h 381600"/>
                <a:gd name="connsiteX927" fmla="*/ 10602045 w 11218359"/>
                <a:gd name="connsiteY927" fmla="*/ 381600 h 381600"/>
                <a:gd name="connsiteX928" fmla="*/ 10613474 w 11218359"/>
                <a:gd name="connsiteY928" fmla="*/ 381600 h 381600"/>
                <a:gd name="connsiteX929" fmla="*/ 10624951 w 11218359"/>
                <a:gd name="connsiteY929" fmla="*/ 381600 h 381600"/>
                <a:gd name="connsiteX930" fmla="*/ 10636382 w 11218359"/>
                <a:gd name="connsiteY930" fmla="*/ 381600 h 381600"/>
                <a:gd name="connsiteX931" fmla="*/ 10647812 w 11218359"/>
                <a:gd name="connsiteY931" fmla="*/ 381600 h 381600"/>
                <a:gd name="connsiteX932" fmla="*/ 10659241 w 11218359"/>
                <a:gd name="connsiteY932" fmla="*/ 381600 h 381600"/>
                <a:gd name="connsiteX933" fmla="*/ 10670672 w 11218359"/>
                <a:gd name="connsiteY933" fmla="*/ 381600 h 381600"/>
                <a:gd name="connsiteX934" fmla="*/ 10682149 w 11218359"/>
                <a:gd name="connsiteY934" fmla="*/ 381600 h 381600"/>
                <a:gd name="connsiteX935" fmla="*/ 10693580 w 11218359"/>
                <a:gd name="connsiteY935" fmla="*/ 381600 h 381600"/>
                <a:gd name="connsiteX936" fmla="*/ 10705009 w 11218359"/>
                <a:gd name="connsiteY936" fmla="*/ 381600 h 381600"/>
                <a:gd name="connsiteX937" fmla="*/ 10716439 w 11218359"/>
                <a:gd name="connsiteY937" fmla="*/ 381600 h 381600"/>
                <a:gd name="connsiteX938" fmla="*/ 10727870 w 11218359"/>
                <a:gd name="connsiteY938" fmla="*/ 381600 h 381600"/>
                <a:gd name="connsiteX939" fmla="*/ 10739347 w 11218359"/>
                <a:gd name="connsiteY939" fmla="*/ 381600 h 381600"/>
                <a:gd name="connsiteX940" fmla="*/ 10750778 w 11218359"/>
                <a:gd name="connsiteY940" fmla="*/ 381600 h 381600"/>
                <a:gd name="connsiteX941" fmla="*/ 10762207 w 11218359"/>
                <a:gd name="connsiteY941" fmla="*/ 381600 h 381600"/>
                <a:gd name="connsiteX942" fmla="*/ 10773637 w 11218359"/>
                <a:gd name="connsiteY942" fmla="*/ 381600 h 381600"/>
                <a:gd name="connsiteX943" fmla="*/ 10785067 w 11218359"/>
                <a:gd name="connsiteY943" fmla="*/ 381600 h 381600"/>
                <a:gd name="connsiteX944" fmla="*/ 10796544 w 11218359"/>
                <a:gd name="connsiteY944" fmla="*/ 381600 h 381600"/>
                <a:gd name="connsiteX945" fmla="*/ 10807975 w 11218359"/>
                <a:gd name="connsiteY945" fmla="*/ 381600 h 381600"/>
                <a:gd name="connsiteX946" fmla="*/ 10819405 w 11218359"/>
                <a:gd name="connsiteY946" fmla="*/ 381600 h 381600"/>
                <a:gd name="connsiteX947" fmla="*/ 10830834 w 11218359"/>
                <a:gd name="connsiteY947" fmla="*/ 381600 h 381600"/>
                <a:gd name="connsiteX948" fmla="*/ 10842265 w 11218359"/>
                <a:gd name="connsiteY948" fmla="*/ 381600 h 381600"/>
                <a:gd name="connsiteX949" fmla="*/ 10853742 w 11218359"/>
                <a:gd name="connsiteY949" fmla="*/ 381600 h 381600"/>
                <a:gd name="connsiteX950" fmla="*/ 10865173 w 11218359"/>
                <a:gd name="connsiteY950" fmla="*/ 381600 h 381600"/>
                <a:gd name="connsiteX951" fmla="*/ 10876602 w 11218359"/>
                <a:gd name="connsiteY951" fmla="*/ 381600 h 381600"/>
                <a:gd name="connsiteX952" fmla="*/ 10888032 w 11218359"/>
                <a:gd name="connsiteY952" fmla="*/ 381600 h 381600"/>
                <a:gd name="connsiteX953" fmla="*/ 10899463 w 11218359"/>
                <a:gd name="connsiteY953" fmla="*/ 381600 h 381600"/>
                <a:gd name="connsiteX954" fmla="*/ 10910892 w 11218359"/>
                <a:gd name="connsiteY954" fmla="*/ 381600 h 381600"/>
                <a:gd name="connsiteX955" fmla="*/ 10922369 w 11218359"/>
                <a:gd name="connsiteY955" fmla="*/ 381600 h 381600"/>
                <a:gd name="connsiteX956" fmla="*/ 10933800 w 11218359"/>
                <a:gd name="connsiteY956" fmla="*/ 381600 h 381600"/>
                <a:gd name="connsiteX957" fmla="*/ 10945230 w 11218359"/>
                <a:gd name="connsiteY957" fmla="*/ 381600 h 381600"/>
                <a:gd name="connsiteX958" fmla="*/ 10956660 w 11218359"/>
                <a:gd name="connsiteY958" fmla="*/ 381600 h 381600"/>
                <a:gd name="connsiteX959" fmla="*/ 10968090 w 11218359"/>
                <a:gd name="connsiteY959" fmla="*/ 381600 h 381600"/>
                <a:gd name="connsiteX960" fmla="*/ 10979567 w 11218359"/>
                <a:gd name="connsiteY960" fmla="*/ 381600 h 381600"/>
                <a:gd name="connsiteX961" fmla="*/ 10990998 w 11218359"/>
                <a:gd name="connsiteY961" fmla="*/ 381600 h 381600"/>
                <a:gd name="connsiteX962" fmla="*/ 11002427 w 11218359"/>
                <a:gd name="connsiteY962" fmla="*/ 381600 h 381600"/>
                <a:gd name="connsiteX963" fmla="*/ 11013858 w 11218359"/>
                <a:gd name="connsiteY963" fmla="*/ 381600 h 381600"/>
                <a:gd name="connsiteX964" fmla="*/ 11025287 w 11218359"/>
                <a:gd name="connsiteY964" fmla="*/ 381600 h 381600"/>
                <a:gd name="connsiteX965" fmla="*/ 11036765 w 11218359"/>
                <a:gd name="connsiteY965" fmla="*/ 381600 h 381600"/>
                <a:gd name="connsiteX966" fmla="*/ 11048195 w 11218359"/>
                <a:gd name="connsiteY966" fmla="*/ 381600 h 381600"/>
                <a:gd name="connsiteX967" fmla="*/ 11059625 w 11218359"/>
                <a:gd name="connsiteY967" fmla="*/ 381600 h 381600"/>
                <a:gd name="connsiteX968" fmla="*/ 11071056 w 11218359"/>
                <a:gd name="connsiteY968" fmla="*/ 381600 h 381600"/>
                <a:gd name="connsiteX969" fmla="*/ 11082485 w 11218359"/>
                <a:gd name="connsiteY969" fmla="*/ 381600 h 381600"/>
                <a:gd name="connsiteX970" fmla="*/ 11093962 w 11218359"/>
                <a:gd name="connsiteY970" fmla="*/ 381600 h 381600"/>
                <a:gd name="connsiteX971" fmla="*/ 11105393 w 11218359"/>
                <a:gd name="connsiteY971" fmla="*/ 381600 h 381600"/>
                <a:gd name="connsiteX972" fmla="*/ 11116823 w 11218359"/>
                <a:gd name="connsiteY972" fmla="*/ 381600 h 381600"/>
                <a:gd name="connsiteX973" fmla="*/ 11128253 w 11218359"/>
                <a:gd name="connsiteY973" fmla="*/ 381600 h 381600"/>
                <a:gd name="connsiteX974" fmla="*/ 11139683 w 11218359"/>
                <a:gd name="connsiteY974" fmla="*/ 381600 h 381600"/>
                <a:gd name="connsiteX975" fmla="*/ 11151160 w 11218359"/>
                <a:gd name="connsiteY975" fmla="*/ 381600 h 381600"/>
                <a:gd name="connsiteX976" fmla="*/ 11162591 w 11218359"/>
                <a:gd name="connsiteY976" fmla="*/ 381600 h 381600"/>
                <a:gd name="connsiteX977" fmla="*/ 11174020 w 11218359"/>
                <a:gd name="connsiteY977" fmla="*/ 381600 h 381600"/>
                <a:gd name="connsiteX978" fmla="*/ 11185451 w 11218359"/>
                <a:gd name="connsiteY978" fmla="*/ 381600 h 381600"/>
                <a:gd name="connsiteX979" fmla="*/ 11196881 w 11218359"/>
                <a:gd name="connsiteY979" fmla="*/ 381600 h 381600"/>
                <a:gd name="connsiteX980" fmla="*/ 11208358 w 11218359"/>
                <a:gd name="connsiteY980" fmla="*/ 381600 h 381600"/>
                <a:gd name="connsiteX981" fmla="*/ 11218359 w 11218359"/>
                <a:gd name="connsiteY981" fmla="*/ 381600 h 38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381600">
                  <a:moveTo>
                    <a:pt x="0" y="381600"/>
                  </a:moveTo>
                  <a:lnTo>
                    <a:pt x="9149" y="381600"/>
                  </a:lnTo>
                  <a:lnTo>
                    <a:pt x="20588" y="381600"/>
                  </a:lnTo>
                  <a:lnTo>
                    <a:pt x="32028" y="381600"/>
                  </a:lnTo>
                  <a:lnTo>
                    <a:pt x="43467" y="381600"/>
                  </a:lnTo>
                  <a:lnTo>
                    <a:pt x="54907" y="381600"/>
                  </a:lnTo>
                  <a:lnTo>
                    <a:pt x="66346" y="381600"/>
                  </a:lnTo>
                  <a:lnTo>
                    <a:pt x="77786" y="381600"/>
                  </a:lnTo>
                  <a:lnTo>
                    <a:pt x="89225" y="381600"/>
                  </a:lnTo>
                  <a:lnTo>
                    <a:pt x="100665" y="381600"/>
                  </a:lnTo>
                  <a:lnTo>
                    <a:pt x="112104" y="381600"/>
                  </a:lnTo>
                  <a:lnTo>
                    <a:pt x="123544" y="381600"/>
                  </a:lnTo>
                  <a:lnTo>
                    <a:pt x="134979" y="381600"/>
                  </a:lnTo>
                  <a:lnTo>
                    <a:pt x="146423" y="381600"/>
                  </a:lnTo>
                  <a:lnTo>
                    <a:pt x="157858" y="381600"/>
                  </a:lnTo>
                  <a:lnTo>
                    <a:pt x="169297" y="381600"/>
                  </a:lnTo>
                  <a:lnTo>
                    <a:pt x="180737" y="381600"/>
                  </a:lnTo>
                  <a:lnTo>
                    <a:pt x="192176" y="381600"/>
                  </a:lnTo>
                  <a:lnTo>
                    <a:pt x="203616" y="381600"/>
                  </a:lnTo>
                  <a:lnTo>
                    <a:pt x="215055" y="381600"/>
                  </a:lnTo>
                  <a:lnTo>
                    <a:pt x="226495" y="381600"/>
                  </a:lnTo>
                  <a:lnTo>
                    <a:pt x="237935" y="381600"/>
                  </a:lnTo>
                  <a:lnTo>
                    <a:pt x="249374" y="381600"/>
                  </a:lnTo>
                  <a:lnTo>
                    <a:pt x="260814" y="381600"/>
                  </a:lnTo>
                  <a:lnTo>
                    <a:pt x="272253" y="381600"/>
                  </a:lnTo>
                  <a:lnTo>
                    <a:pt x="283693" y="381600"/>
                  </a:lnTo>
                  <a:lnTo>
                    <a:pt x="295132" y="381600"/>
                  </a:lnTo>
                  <a:lnTo>
                    <a:pt x="306572" y="381600"/>
                  </a:lnTo>
                  <a:lnTo>
                    <a:pt x="318011" y="381600"/>
                  </a:lnTo>
                  <a:lnTo>
                    <a:pt x="329451" y="381600"/>
                  </a:lnTo>
                  <a:lnTo>
                    <a:pt x="340890" y="381600"/>
                  </a:lnTo>
                  <a:lnTo>
                    <a:pt x="352330" y="381600"/>
                  </a:lnTo>
                  <a:lnTo>
                    <a:pt x="363769" y="381600"/>
                  </a:lnTo>
                  <a:lnTo>
                    <a:pt x="375209" y="381600"/>
                  </a:lnTo>
                  <a:lnTo>
                    <a:pt x="386648" y="381600"/>
                  </a:lnTo>
                  <a:lnTo>
                    <a:pt x="398088" y="381600"/>
                  </a:lnTo>
                  <a:lnTo>
                    <a:pt x="409527" y="381600"/>
                  </a:lnTo>
                  <a:lnTo>
                    <a:pt x="420967" y="381600"/>
                  </a:lnTo>
                  <a:lnTo>
                    <a:pt x="432406" y="381600"/>
                  </a:lnTo>
                  <a:lnTo>
                    <a:pt x="443846" y="381600"/>
                  </a:lnTo>
                  <a:lnTo>
                    <a:pt x="455285" y="381600"/>
                  </a:lnTo>
                  <a:lnTo>
                    <a:pt x="466725" y="381600"/>
                  </a:lnTo>
                  <a:lnTo>
                    <a:pt x="478165" y="381600"/>
                  </a:lnTo>
                  <a:lnTo>
                    <a:pt x="489604" y="381600"/>
                  </a:lnTo>
                  <a:lnTo>
                    <a:pt x="501044" y="381600"/>
                  </a:lnTo>
                  <a:lnTo>
                    <a:pt x="512483" y="381600"/>
                  </a:lnTo>
                  <a:lnTo>
                    <a:pt x="523923" y="381600"/>
                  </a:lnTo>
                  <a:lnTo>
                    <a:pt x="535362" y="381600"/>
                  </a:lnTo>
                  <a:lnTo>
                    <a:pt x="546802" y="381600"/>
                  </a:lnTo>
                  <a:lnTo>
                    <a:pt x="558241" y="381600"/>
                  </a:lnTo>
                  <a:lnTo>
                    <a:pt x="569681" y="381600"/>
                  </a:lnTo>
                  <a:lnTo>
                    <a:pt x="581120" y="381600"/>
                  </a:lnTo>
                  <a:lnTo>
                    <a:pt x="592560" y="381600"/>
                  </a:lnTo>
                  <a:lnTo>
                    <a:pt x="603999" y="381600"/>
                  </a:lnTo>
                  <a:lnTo>
                    <a:pt x="615439" y="381600"/>
                  </a:lnTo>
                  <a:lnTo>
                    <a:pt x="626878" y="381600"/>
                  </a:lnTo>
                  <a:lnTo>
                    <a:pt x="638318" y="381600"/>
                  </a:lnTo>
                  <a:lnTo>
                    <a:pt x="649757" y="381600"/>
                  </a:lnTo>
                  <a:lnTo>
                    <a:pt x="661192" y="381600"/>
                  </a:lnTo>
                  <a:lnTo>
                    <a:pt x="672632" y="381600"/>
                  </a:lnTo>
                  <a:lnTo>
                    <a:pt x="684071" y="381600"/>
                  </a:lnTo>
                  <a:lnTo>
                    <a:pt x="695511" y="381600"/>
                  </a:lnTo>
                  <a:lnTo>
                    <a:pt x="706950" y="381600"/>
                  </a:lnTo>
                  <a:lnTo>
                    <a:pt x="718390" y="381600"/>
                  </a:lnTo>
                  <a:lnTo>
                    <a:pt x="729829" y="381600"/>
                  </a:lnTo>
                  <a:lnTo>
                    <a:pt x="741269" y="381600"/>
                  </a:lnTo>
                  <a:lnTo>
                    <a:pt x="752708" y="381600"/>
                  </a:lnTo>
                  <a:lnTo>
                    <a:pt x="764148" y="381600"/>
                  </a:lnTo>
                  <a:lnTo>
                    <a:pt x="775587" y="381600"/>
                  </a:lnTo>
                  <a:lnTo>
                    <a:pt x="787027" y="381600"/>
                  </a:lnTo>
                  <a:lnTo>
                    <a:pt x="798467" y="381600"/>
                  </a:lnTo>
                  <a:lnTo>
                    <a:pt x="809906" y="381600"/>
                  </a:lnTo>
                  <a:lnTo>
                    <a:pt x="821346" y="381600"/>
                  </a:lnTo>
                  <a:lnTo>
                    <a:pt x="832785" y="381600"/>
                  </a:lnTo>
                  <a:lnTo>
                    <a:pt x="844225" y="381600"/>
                  </a:lnTo>
                  <a:lnTo>
                    <a:pt x="855664" y="381600"/>
                  </a:lnTo>
                  <a:lnTo>
                    <a:pt x="867104" y="381600"/>
                  </a:lnTo>
                  <a:lnTo>
                    <a:pt x="878543" y="381600"/>
                  </a:lnTo>
                  <a:lnTo>
                    <a:pt x="889983" y="381600"/>
                  </a:lnTo>
                  <a:lnTo>
                    <a:pt x="901422" y="381600"/>
                  </a:lnTo>
                  <a:lnTo>
                    <a:pt x="912862" y="381600"/>
                  </a:lnTo>
                  <a:lnTo>
                    <a:pt x="924301" y="381600"/>
                  </a:lnTo>
                  <a:lnTo>
                    <a:pt x="935741" y="381600"/>
                  </a:lnTo>
                  <a:lnTo>
                    <a:pt x="947180" y="381600"/>
                  </a:lnTo>
                  <a:lnTo>
                    <a:pt x="958620" y="381600"/>
                  </a:lnTo>
                  <a:lnTo>
                    <a:pt x="970059" y="381600"/>
                  </a:lnTo>
                  <a:lnTo>
                    <a:pt x="981499" y="381600"/>
                  </a:lnTo>
                  <a:lnTo>
                    <a:pt x="992938" y="381600"/>
                  </a:lnTo>
                  <a:lnTo>
                    <a:pt x="1004378" y="381600"/>
                  </a:lnTo>
                  <a:lnTo>
                    <a:pt x="1015818" y="381600"/>
                  </a:lnTo>
                  <a:lnTo>
                    <a:pt x="1027257" y="381600"/>
                  </a:lnTo>
                  <a:lnTo>
                    <a:pt x="1038697" y="381600"/>
                  </a:lnTo>
                  <a:lnTo>
                    <a:pt x="1050136" y="381600"/>
                  </a:lnTo>
                  <a:lnTo>
                    <a:pt x="1061576" y="381600"/>
                  </a:lnTo>
                  <a:lnTo>
                    <a:pt x="1073015" y="381600"/>
                  </a:lnTo>
                  <a:lnTo>
                    <a:pt x="1084455" y="381600"/>
                  </a:lnTo>
                  <a:lnTo>
                    <a:pt x="1095894" y="381600"/>
                  </a:lnTo>
                  <a:lnTo>
                    <a:pt x="1107334" y="93145"/>
                  </a:lnTo>
                  <a:lnTo>
                    <a:pt x="1118773" y="13521"/>
                  </a:lnTo>
                  <a:lnTo>
                    <a:pt x="1130213" y="0"/>
                  </a:lnTo>
                  <a:lnTo>
                    <a:pt x="1141652" y="168264"/>
                  </a:lnTo>
                  <a:lnTo>
                    <a:pt x="1153092" y="380100"/>
                  </a:lnTo>
                  <a:lnTo>
                    <a:pt x="1164531" y="381600"/>
                  </a:lnTo>
                  <a:lnTo>
                    <a:pt x="1175971" y="381600"/>
                  </a:lnTo>
                  <a:lnTo>
                    <a:pt x="1187406" y="381600"/>
                  </a:lnTo>
                  <a:lnTo>
                    <a:pt x="1198845" y="380100"/>
                  </a:lnTo>
                  <a:lnTo>
                    <a:pt x="1210285" y="381600"/>
                  </a:lnTo>
                  <a:lnTo>
                    <a:pt x="1221724" y="381600"/>
                  </a:lnTo>
                  <a:lnTo>
                    <a:pt x="1233164" y="381600"/>
                  </a:lnTo>
                  <a:lnTo>
                    <a:pt x="1244603" y="381600"/>
                  </a:lnTo>
                  <a:lnTo>
                    <a:pt x="1256043" y="381600"/>
                  </a:lnTo>
                  <a:lnTo>
                    <a:pt x="1267482" y="381600"/>
                  </a:lnTo>
                  <a:lnTo>
                    <a:pt x="1278922" y="381600"/>
                  </a:lnTo>
                  <a:lnTo>
                    <a:pt x="1290361" y="381600"/>
                  </a:lnTo>
                  <a:lnTo>
                    <a:pt x="1301801" y="381600"/>
                  </a:lnTo>
                  <a:lnTo>
                    <a:pt x="1313240" y="381600"/>
                  </a:lnTo>
                  <a:lnTo>
                    <a:pt x="1324680" y="381600"/>
                  </a:lnTo>
                  <a:lnTo>
                    <a:pt x="1336120" y="381600"/>
                  </a:lnTo>
                  <a:lnTo>
                    <a:pt x="1347559" y="381600"/>
                  </a:lnTo>
                  <a:lnTo>
                    <a:pt x="1358999" y="381600"/>
                  </a:lnTo>
                  <a:lnTo>
                    <a:pt x="1370438" y="381600"/>
                  </a:lnTo>
                  <a:lnTo>
                    <a:pt x="1381878" y="381600"/>
                  </a:lnTo>
                  <a:lnTo>
                    <a:pt x="1393317" y="381600"/>
                  </a:lnTo>
                  <a:lnTo>
                    <a:pt x="1404757" y="381600"/>
                  </a:lnTo>
                  <a:lnTo>
                    <a:pt x="1416196" y="381600"/>
                  </a:lnTo>
                  <a:lnTo>
                    <a:pt x="1427636" y="381600"/>
                  </a:lnTo>
                  <a:lnTo>
                    <a:pt x="1439075" y="381600"/>
                  </a:lnTo>
                  <a:lnTo>
                    <a:pt x="1450515" y="381600"/>
                  </a:lnTo>
                  <a:lnTo>
                    <a:pt x="1461954" y="381600"/>
                  </a:lnTo>
                  <a:lnTo>
                    <a:pt x="1473394" y="381600"/>
                  </a:lnTo>
                  <a:lnTo>
                    <a:pt x="1484833" y="381600"/>
                  </a:lnTo>
                  <a:lnTo>
                    <a:pt x="1496273" y="381600"/>
                  </a:lnTo>
                  <a:lnTo>
                    <a:pt x="1507712" y="381600"/>
                  </a:lnTo>
                  <a:lnTo>
                    <a:pt x="1519152" y="381600"/>
                  </a:lnTo>
                  <a:lnTo>
                    <a:pt x="1530591" y="381600"/>
                  </a:lnTo>
                  <a:lnTo>
                    <a:pt x="1542031" y="381600"/>
                  </a:lnTo>
                  <a:lnTo>
                    <a:pt x="1553471" y="381600"/>
                  </a:lnTo>
                  <a:lnTo>
                    <a:pt x="1564910" y="381600"/>
                  </a:lnTo>
                  <a:lnTo>
                    <a:pt x="1576349" y="381600"/>
                  </a:lnTo>
                  <a:lnTo>
                    <a:pt x="1587789" y="381600"/>
                  </a:lnTo>
                  <a:lnTo>
                    <a:pt x="1599229" y="381600"/>
                  </a:lnTo>
                  <a:lnTo>
                    <a:pt x="1610668" y="381600"/>
                  </a:lnTo>
                  <a:lnTo>
                    <a:pt x="1622107" y="381600"/>
                  </a:lnTo>
                  <a:lnTo>
                    <a:pt x="1633547" y="381600"/>
                  </a:lnTo>
                  <a:lnTo>
                    <a:pt x="1644987" y="381600"/>
                  </a:lnTo>
                  <a:lnTo>
                    <a:pt x="1656426" y="381600"/>
                  </a:lnTo>
                  <a:lnTo>
                    <a:pt x="1667866" y="381600"/>
                  </a:lnTo>
                  <a:lnTo>
                    <a:pt x="1679305" y="381600"/>
                  </a:lnTo>
                  <a:lnTo>
                    <a:pt x="1690745" y="381600"/>
                  </a:lnTo>
                  <a:lnTo>
                    <a:pt x="1702184" y="381600"/>
                  </a:lnTo>
                  <a:lnTo>
                    <a:pt x="1713619" y="381600"/>
                  </a:lnTo>
                  <a:lnTo>
                    <a:pt x="1725063" y="381600"/>
                  </a:lnTo>
                  <a:lnTo>
                    <a:pt x="1736498" y="381600"/>
                  </a:lnTo>
                  <a:lnTo>
                    <a:pt x="1747938" y="381600"/>
                  </a:lnTo>
                  <a:lnTo>
                    <a:pt x="1759377" y="381600"/>
                  </a:lnTo>
                  <a:lnTo>
                    <a:pt x="1770817" y="381600"/>
                  </a:lnTo>
                  <a:lnTo>
                    <a:pt x="1782256" y="381600"/>
                  </a:lnTo>
                  <a:lnTo>
                    <a:pt x="1793696" y="381600"/>
                  </a:lnTo>
                  <a:lnTo>
                    <a:pt x="1805135" y="381600"/>
                  </a:lnTo>
                  <a:lnTo>
                    <a:pt x="1816575" y="381600"/>
                  </a:lnTo>
                  <a:lnTo>
                    <a:pt x="1828014" y="381600"/>
                  </a:lnTo>
                  <a:lnTo>
                    <a:pt x="1839454" y="381600"/>
                  </a:lnTo>
                  <a:lnTo>
                    <a:pt x="1850893" y="381600"/>
                  </a:lnTo>
                  <a:lnTo>
                    <a:pt x="1862333" y="381600"/>
                  </a:lnTo>
                  <a:lnTo>
                    <a:pt x="1873772" y="381600"/>
                  </a:lnTo>
                  <a:lnTo>
                    <a:pt x="1885212" y="381600"/>
                  </a:lnTo>
                  <a:lnTo>
                    <a:pt x="1896651" y="381600"/>
                  </a:lnTo>
                  <a:lnTo>
                    <a:pt x="1908091" y="381600"/>
                  </a:lnTo>
                  <a:lnTo>
                    <a:pt x="1919531" y="381600"/>
                  </a:lnTo>
                  <a:lnTo>
                    <a:pt x="1930970" y="381600"/>
                  </a:lnTo>
                  <a:lnTo>
                    <a:pt x="1942409" y="381600"/>
                  </a:lnTo>
                  <a:lnTo>
                    <a:pt x="1953849" y="381600"/>
                  </a:lnTo>
                  <a:lnTo>
                    <a:pt x="1965289" y="381600"/>
                  </a:lnTo>
                  <a:lnTo>
                    <a:pt x="1976728" y="381600"/>
                  </a:lnTo>
                  <a:lnTo>
                    <a:pt x="1988168" y="381600"/>
                  </a:lnTo>
                  <a:lnTo>
                    <a:pt x="1999607" y="381600"/>
                  </a:lnTo>
                  <a:lnTo>
                    <a:pt x="2011047" y="381600"/>
                  </a:lnTo>
                  <a:lnTo>
                    <a:pt x="2022486" y="381600"/>
                  </a:lnTo>
                  <a:lnTo>
                    <a:pt x="2033926" y="381600"/>
                  </a:lnTo>
                  <a:lnTo>
                    <a:pt x="2045365" y="381600"/>
                  </a:lnTo>
                  <a:lnTo>
                    <a:pt x="2056805" y="381600"/>
                  </a:lnTo>
                  <a:lnTo>
                    <a:pt x="2068244" y="381600"/>
                  </a:lnTo>
                  <a:lnTo>
                    <a:pt x="2079684" y="381600"/>
                  </a:lnTo>
                  <a:lnTo>
                    <a:pt x="2091123" y="381600"/>
                  </a:lnTo>
                  <a:lnTo>
                    <a:pt x="2102563" y="381600"/>
                  </a:lnTo>
                  <a:lnTo>
                    <a:pt x="2114002" y="381600"/>
                  </a:lnTo>
                  <a:lnTo>
                    <a:pt x="2125442" y="381600"/>
                  </a:lnTo>
                  <a:lnTo>
                    <a:pt x="2136882" y="381600"/>
                  </a:lnTo>
                  <a:lnTo>
                    <a:pt x="2148321" y="381600"/>
                  </a:lnTo>
                  <a:lnTo>
                    <a:pt x="2159760" y="381600"/>
                  </a:lnTo>
                  <a:lnTo>
                    <a:pt x="2171200" y="381600"/>
                  </a:lnTo>
                  <a:lnTo>
                    <a:pt x="2182640" y="381600"/>
                  </a:lnTo>
                  <a:lnTo>
                    <a:pt x="2194079" y="381600"/>
                  </a:lnTo>
                  <a:lnTo>
                    <a:pt x="2205519" y="381600"/>
                  </a:lnTo>
                  <a:lnTo>
                    <a:pt x="2216958" y="381600"/>
                  </a:lnTo>
                  <a:lnTo>
                    <a:pt x="2228393" y="381600"/>
                  </a:lnTo>
                  <a:lnTo>
                    <a:pt x="2239837" y="381600"/>
                  </a:lnTo>
                  <a:lnTo>
                    <a:pt x="2251272" y="381600"/>
                  </a:lnTo>
                  <a:lnTo>
                    <a:pt x="2262716" y="381600"/>
                  </a:lnTo>
                  <a:lnTo>
                    <a:pt x="2274151" y="381600"/>
                  </a:lnTo>
                  <a:lnTo>
                    <a:pt x="2285591" y="381600"/>
                  </a:lnTo>
                  <a:lnTo>
                    <a:pt x="2297030" y="381600"/>
                  </a:lnTo>
                  <a:lnTo>
                    <a:pt x="2308470" y="381600"/>
                  </a:lnTo>
                  <a:lnTo>
                    <a:pt x="2319909" y="381600"/>
                  </a:lnTo>
                  <a:lnTo>
                    <a:pt x="2331349" y="381600"/>
                  </a:lnTo>
                  <a:lnTo>
                    <a:pt x="2342788" y="381600"/>
                  </a:lnTo>
                  <a:lnTo>
                    <a:pt x="2354228" y="381600"/>
                  </a:lnTo>
                  <a:lnTo>
                    <a:pt x="2365667" y="381600"/>
                  </a:lnTo>
                  <a:lnTo>
                    <a:pt x="2377107" y="381600"/>
                  </a:lnTo>
                  <a:lnTo>
                    <a:pt x="2388546" y="381600"/>
                  </a:lnTo>
                  <a:lnTo>
                    <a:pt x="2399986" y="381600"/>
                  </a:lnTo>
                  <a:lnTo>
                    <a:pt x="2411425" y="381600"/>
                  </a:lnTo>
                  <a:lnTo>
                    <a:pt x="2422865" y="381600"/>
                  </a:lnTo>
                  <a:lnTo>
                    <a:pt x="2434304" y="381600"/>
                  </a:lnTo>
                  <a:lnTo>
                    <a:pt x="2445744" y="381600"/>
                  </a:lnTo>
                  <a:lnTo>
                    <a:pt x="2457184" y="381600"/>
                  </a:lnTo>
                  <a:lnTo>
                    <a:pt x="2468623" y="381600"/>
                  </a:lnTo>
                  <a:lnTo>
                    <a:pt x="2480062" y="381600"/>
                  </a:lnTo>
                  <a:lnTo>
                    <a:pt x="2491502" y="381600"/>
                  </a:lnTo>
                  <a:lnTo>
                    <a:pt x="2502942" y="381600"/>
                  </a:lnTo>
                  <a:lnTo>
                    <a:pt x="2514381" y="381600"/>
                  </a:lnTo>
                  <a:lnTo>
                    <a:pt x="2525821" y="381600"/>
                  </a:lnTo>
                  <a:lnTo>
                    <a:pt x="2537260" y="381600"/>
                  </a:lnTo>
                  <a:lnTo>
                    <a:pt x="2548700" y="381600"/>
                  </a:lnTo>
                  <a:lnTo>
                    <a:pt x="2560139" y="381600"/>
                  </a:lnTo>
                  <a:lnTo>
                    <a:pt x="2571579" y="381600"/>
                  </a:lnTo>
                  <a:lnTo>
                    <a:pt x="2583018" y="381600"/>
                  </a:lnTo>
                  <a:lnTo>
                    <a:pt x="2594458" y="381600"/>
                  </a:lnTo>
                  <a:lnTo>
                    <a:pt x="2605897" y="381600"/>
                  </a:lnTo>
                  <a:lnTo>
                    <a:pt x="2617337" y="381600"/>
                  </a:lnTo>
                  <a:lnTo>
                    <a:pt x="2628776" y="381600"/>
                  </a:lnTo>
                  <a:lnTo>
                    <a:pt x="2640216" y="381600"/>
                  </a:lnTo>
                  <a:lnTo>
                    <a:pt x="2651655" y="381600"/>
                  </a:lnTo>
                  <a:lnTo>
                    <a:pt x="2663095" y="381600"/>
                  </a:lnTo>
                  <a:lnTo>
                    <a:pt x="2674535" y="381600"/>
                  </a:lnTo>
                  <a:lnTo>
                    <a:pt x="2685974" y="381600"/>
                  </a:lnTo>
                  <a:lnTo>
                    <a:pt x="2697413" y="381600"/>
                  </a:lnTo>
                  <a:lnTo>
                    <a:pt x="2708853" y="381600"/>
                  </a:lnTo>
                  <a:lnTo>
                    <a:pt x="2720293" y="381600"/>
                  </a:lnTo>
                  <a:lnTo>
                    <a:pt x="2731727" y="381600"/>
                  </a:lnTo>
                  <a:lnTo>
                    <a:pt x="2743172" y="381600"/>
                  </a:lnTo>
                  <a:lnTo>
                    <a:pt x="2754611" y="381600"/>
                  </a:lnTo>
                  <a:lnTo>
                    <a:pt x="2766046" y="381600"/>
                  </a:lnTo>
                  <a:lnTo>
                    <a:pt x="2777490" y="381600"/>
                  </a:lnTo>
                  <a:lnTo>
                    <a:pt x="2788925" y="381600"/>
                  </a:lnTo>
                  <a:lnTo>
                    <a:pt x="2800364" y="381600"/>
                  </a:lnTo>
                  <a:lnTo>
                    <a:pt x="2811804" y="381600"/>
                  </a:lnTo>
                  <a:lnTo>
                    <a:pt x="2823243" y="381600"/>
                  </a:lnTo>
                  <a:lnTo>
                    <a:pt x="2834683" y="381600"/>
                  </a:lnTo>
                  <a:lnTo>
                    <a:pt x="2846123" y="381600"/>
                  </a:lnTo>
                  <a:lnTo>
                    <a:pt x="2857562" y="381600"/>
                  </a:lnTo>
                  <a:lnTo>
                    <a:pt x="2869001" y="381600"/>
                  </a:lnTo>
                  <a:lnTo>
                    <a:pt x="2880441" y="381600"/>
                  </a:lnTo>
                  <a:lnTo>
                    <a:pt x="2891881" y="381600"/>
                  </a:lnTo>
                  <a:lnTo>
                    <a:pt x="2903320" y="381600"/>
                  </a:lnTo>
                  <a:lnTo>
                    <a:pt x="2914760" y="381600"/>
                  </a:lnTo>
                  <a:lnTo>
                    <a:pt x="2926199" y="381600"/>
                  </a:lnTo>
                  <a:lnTo>
                    <a:pt x="2937639" y="381600"/>
                  </a:lnTo>
                  <a:lnTo>
                    <a:pt x="2949078" y="381600"/>
                  </a:lnTo>
                  <a:lnTo>
                    <a:pt x="2960518" y="381600"/>
                  </a:lnTo>
                  <a:lnTo>
                    <a:pt x="2971957" y="381600"/>
                  </a:lnTo>
                  <a:lnTo>
                    <a:pt x="2983397" y="381600"/>
                  </a:lnTo>
                  <a:lnTo>
                    <a:pt x="2994837" y="381600"/>
                  </a:lnTo>
                  <a:lnTo>
                    <a:pt x="3006276" y="381600"/>
                  </a:lnTo>
                  <a:lnTo>
                    <a:pt x="3017715" y="381600"/>
                  </a:lnTo>
                  <a:lnTo>
                    <a:pt x="3029155" y="381600"/>
                  </a:lnTo>
                  <a:lnTo>
                    <a:pt x="3040594" y="381600"/>
                  </a:lnTo>
                  <a:lnTo>
                    <a:pt x="3052034" y="381600"/>
                  </a:lnTo>
                  <a:lnTo>
                    <a:pt x="3063474" y="381600"/>
                  </a:lnTo>
                  <a:lnTo>
                    <a:pt x="3074913" y="381600"/>
                  </a:lnTo>
                  <a:lnTo>
                    <a:pt x="3086352" y="381600"/>
                  </a:lnTo>
                  <a:lnTo>
                    <a:pt x="3097792" y="381600"/>
                  </a:lnTo>
                  <a:lnTo>
                    <a:pt x="3109232" y="381600"/>
                  </a:lnTo>
                  <a:lnTo>
                    <a:pt x="3120671" y="381600"/>
                  </a:lnTo>
                  <a:lnTo>
                    <a:pt x="3132111" y="381600"/>
                  </a:lnTo>
                  <a:lnTo>
                    <a:pt x="3143550" y="381600"/>
                  </a:lnTo>
                  <a:lnTo>
                    <a:pt x="3154990" y="381600"/>
                  </a:lnTo>
                  <a:lnTo>
                    <a:pt x="3166429" y="381600"/>
                  </a:lnTo>
                  <a:lnTo>
                    <a:pt x="3177869" y="381600"/>
                  </a:lnTo>
                  <a:lnTo>
                    <a:pt x="3189308" y="381600"/>
                  </a:lnTo>
                  <a:lnTo>
                    <a:pt x="3200748" y="381600"/>
                  </a:lnTo>
                  <a:lnTo>
                    <a:pt x="3212187" y="381600"/>
                  </a:lnTo>
                  <a:lnTo>
                    <a:pt x="3223627" y="381600"/>
                  </a:lnTo>
                  <a:lnTo>
                    <a:pt x="3235066" y="381600"/>
                  </a:lnTo>
                  <a:lnTo>
                    <a:pt x="3246501" y="381600"/>
                  </a:lnTo>
                  <a:lnTo>
                    <a:pt x="3257945" y="381600"/>
                  </a:lnTo>
                  <a:lnTo>
                    <a:pt x="3269385" y="381600"/>
                  </a:lnTo>
                  <a:lnTo>
                    <a:pt x="3280825" y="381600"/>
                  </a:lnTo>
                  <a:lnTo>
                    <a:pt x="3292264" y="381600"/>
                  </a:lnTo>
                  <a:lnTo>
                    <a:pt x="3303699" y="381600"/>
                  </a:lnTo>
                  <a:lnTo>
                    <a:pt x="3315143" y="381600"/>
                  </a:lnTo>
                  <a:lnTo>
                    <a:pt x="3326578" y="381600"/>
                  </a:lnTo>
                  <a:lnTo>
                    <a:pt x="3338017" y="381600"/>
                  </a:lnTo>
                  <a:lnTo>
                    <a:pt x="3349457" y="381600"/>
                  </a:lnTo>
                  <a:lnTo>
                    <a:pt x="3360896" y="381600"/>
                  </a:lnTo>
                  <a:lnTo>
                    <a:pt x="3372336" y="381600"/>
                  </a:lnTo>
                  <a:lnTo>
                    <a:pt x="3383776" y="381600"/>
                  </a:lnTo>
                  <a:lnTo>
                    <a:pt x="3395215" y="381600"/>
                  </a:lnTo>
                  <a:lnTo>
                    <a:pt x="3406654" y="381600"/>
                  </a:lnTo>
                  <a:lnTo>
                    <a:pt x="3418094" y="381600"/>
                  </a:lnTo>
                  <a:lnTo>
                    <a:pt x="3429534" y="381600"/>
                  </a:lnTo>
                  <a:lnTo>
                    <a:pt x="3440973" y="381600"/>
                  </a:lnTo>
                  <a:lnTo>
                    <a:pt x="3452413" y="381600"/>
                  </a:lnTo>
                  <a:lnTo>
                    <a:pt x="3463852" y="381600"/>
                  </a:lnTo>
                  <a:lnTo>
                    <a:pt x="3475292" y="381600"/>
                  </a:lnTo>
                  <a:lnTo>
                    <a:pt x="3486731" y="381600"/>
                  </a:lnTo>
                  <a:lnTo>
                    <a:pt x="3498171" y="381600"/>
                  </a:lnTo>
                  <a:lnTo>
                    <a:pt x="3509610" y="381600"/>
                  </a:lnTo>
                  <a:lnTo>
                    <a:pt x="3521050" y="381600"/>
                  </a:lnTo>
                  <a:lnTo>
                    <a:pt x="3532489" y="381600"/>
                  </a:lnTo>
                  <a:lnTo>
                    <a:pt x="3543929" y="381600"/>
                  </a:lnTo>
                  <a:lnTo>
                    <a:pt x="3555368" y="381600"/>
                  </a:lnTo>
                  <a:lnTo>
                    <a:pt x="3566808" y="381600"/>
                  </a:lnTo>
                  <a:lnTo>
                    <a:pt x="3578247" y="381600"/>
                  </a:lnTo>
                  <a:lnTo>
                    <a:pt x="3589687" y="381600"/>
                  </a:lnTo>
                  <a:lnTo>
                    <a:pt x="3601127" y="381600"/>
                  </a:lnTo>
                  <a:lnTo>
                    <a:pt x="3612566" y="381600"/>
                  </a:lnTo>
                  <a:lnTo>
                    <a:pt x="3624005" y="381600"/>
                  </a:lnTo>
                  <a:lnTo>
                    <a:pt x="3635445" y="381600"/>
                  </a:lnTo>
                  <a:lnTo>
                    <a:pt x="3646885" y="381600"/>
                  </a:lnTo>
                  <a:lnTo>
                    <a:pt x="3658324" y="381600"/>
                  </a:lnTo>
                  <a:lnTo>
                    <a:pt x="3669764" y="381600"/>
                  </a:lnTo>
                  <a:lnTo>
                    <a:pt x="3681203" y="381600"/>
                  </a:lnTo>
                  <a:lnTo>
                    <a:pt x="3692643" y="381600"/>
                  </a:lnTo>
                  <a:lnTo>
                    <a:pt x="3704082" y="381600"/>
                  </a:lnTo>
                  <a:lnTo>
                    <a:pt x="3715522" y="381600"/>
                  </a:lnTo>
                  <a:lnTo>
                    <a:pt x="3726961" y="381600"/>
                  </a:lnTo>
                  <a:lnTo>
                    <a:pt x="3738401" y="381600"/>
                  </a:lnTo>
                  <a:lnTo>
                    <a:pt x="3749840" y="381600"/>
                  </a:lnTo>
                  <a:lnTo>
                    <a:pt x="3761280" y="381600"/>
                  </a:lnTo>
                  <a:lnTo>
                    <a:pt x="3772719" y="381600"/>
                  </a:lnTo>
                  <a:lnTo>
                    <a:pt x="3784154" y="381600"/>
                  </a:lnTo>
                  <a:lnTo>
                    <a:pt x="3795598" y="381600"/>
                  </a:lnTo>
                  <a:lnTo>
                    <a:pt x="3807033" y="381600"/>
                  </a:lnTo>
                  <a:lnTo>
                    <a:pt x="3818473" y="381600"/>
                  </a:lnTo>
                  <a:lnTo>
                    <a:pt x="3829917" y="381600"/>
                  </a:lnTo>
                  <a:lnTo>
                    <a:pt x="3841352" y="381600"/>
                  </a:lnTo>
                  <a:lnTo>
                    <a:pt x="3852791" y="381600"/>
                  </a:lnTo>
                  <a:lnTo>
                    <a:pt x="3864231" y="381600"/>
                  </a:lnTo>
                  <a:lnTo>
                    <a:pt x="3875670" y="381600"/>
                  </a:lnTo>
                  <a:lnTo>
                    <a:pt x="3887110" y="381600"/>
                  </a:lnTo>
                  <a:lnTo>
                    <a:pt x="3898549" y="381600"/>
                  </a:lnTo>
                  <a:lnTo>
                    <a:pt x="3909989" y="381600"/>
                  </a:lnTo>
                  <a:lnTo>
                    <a:pt x="3921447" y="381600"/>
                  </a:lnTo>
                  <a:lnTo>
                    <a:pt x="3932878" y="381600"/>
                  </a:lnTo>
                  <a:lnTo>
                    <a:pt x="3944307" y="381600"/>
                  </a:lnTo>
                  <a:lnTo>
                    <a:pt x="3955737" y="381600"/>
                  </a:lnTo>
                  <a:lnTo>
                    <a:pt x="3967167" y="381600"/>
                  </a:lnTo>
                  <a:lnTo>
                    <a:pt x="3978645" y="381600"/>
                  </a:lnTo>
                  <a:lnTo>
                    <a:pt x="3990075" y="381600"/>
                  </a:lnTo>
                  <a:lnTo>
                    <a:pt x="4001505" y="381600"/>
                  </a:lnTo>
                  <a:lnTo>
                    <a:pt x="4012935" y="381600"/>
                  </a:lnTo>
                  <a:lnTo>
                    <a:pt x="4024365" y="381600"/>
                  </a:lnTo>
                  <a:lnTo>
                    <a:pt x="4035843" y="381600"/>
                  </a:lnTo>
                  <a:lnTo>
                    <a:pt x="4047273" y="381600"/>
                  </a:lnTo>
                  <a:lnTo>
                    <a:pt x="4058702" y="381600"/>
                  </a:lnTo>
                  <a:lnTo>
                    <a:pt x="4070133" y="381600"/>
                  </a:lnTo>
                  <a:lnTo>
                    <a:pt x="4081563" y="381600"/>
                  </a:lnTo>
                  <a:lnTo>
                    <a:pt x="4093040" y="381600"/>
                  </a:lnTo>
                  <a:lnTo>
                    <a:pt x="4104471" y="381600"/>
                  </a:lnTo>
                  <a:lnTo>
                    <a:pt x="4115900" y="381600"/>
                  </a:lnTo>
                  <a:lnTo>
                    <a:pt x="4127330" y="381600"/>
                  </a:lnTo>
                  <a:lnTo>
                    <a:pt x="4138760" y="381600"/>
                  </a:lnTo>
                  <a:lnTo>
                    <a:pt x="4150238" y="381600"/>
                  </a:lnTo>
                  <a:lnTo>
                    <a:pt x="4161668" y="381600"/>
                  </a:lnTo>
                  <a:lnTo>
                    <a:pt x="4173098" y="381600"/>
                  </a:lnTo>
                  <a:lnTo>
                    <a:pt x="4184528" y="381600"/>
                  </a:lnTo>
                  <a:lnTo>
                    <a:pt x="4195958" y="381600"/>
                  </a:lnTo>
                  <a:lnTo>
                    <a:pt x="4207436" y="381600"/>
                  </a:lnTo>
                  <a:lnTo>
                    <a:pt x="4218865" y="381600"/>
                  </a:lnTo>
                  <a:lnTo>
                    <a:pt x="4230296" y="381600"/>
                  </a:lnTo>
                  <a:lnTo>
                    <a:pt x="4241726" y="381600"/>
                  </a:lnTo>
                  <a:lnTo>
                    <a:pt x="4253156" y="381600"/>
                  </a:lnTo>
                  <a:lnTo>
                    <a:pt x="4264634" y="381600"/>
                  </a:lnTo>
                  <a:lnTo>
                    <a:pt x="4276063" y="381600"/>
                  </a:lnTo>
                  <a:lnTo>
                    <a:pt x="4287493" y="381600"/>
                  </a:lnTo>
                  <a:lnTo>
                    <a:pt x="4298923" y="381600"/>
                  </a:lnTo>
                  <a:lnTo>
                    <a:pt x="4310353" y="381600"/>
                  </a:lnTo>
                  <a:lnTo>
                    <a:pt x="4321831" y="381600"/>
                  </a:lnTo>
                  <a:lnTo>
                    <a:pt x="4333261" y="381600"/>
                  </a:lnTo>
                  <a:lnTo>
                    <a:pt x="4344691" y="381600"/>
                  </a:lnTo>
                  <a:lnTo>
                    <a:pt x="4356121" y="381600"/>
                  </a:lnTo>
                  <a:lnTo>
                    <a:pt x="4367551" y="381600"/>
                  </a:lnTo>
                  <a:lnTo>
                    <a:pt x="4379028" y="381600"/>
                  </a:lnTo>
                  <a:lnTo>
                    <a:pt x="4390458" y="381600"/>
                  </a:lnTo>
                  <a:lnTo>
                    <a:pt x="4401889" y="381600"/>
                  </a:lnTo>
                  <a:lnTo>
                    <a:pt x="4413319" y="381600"/>
                  </a:lnTo>
                  <a:lnTo>
                    <a:pt x="4424749" y="381600"/>
                  </a:lnTo>
                  <a:lnTo>
                    <a:pt x="4436226" y="381600"/>
                  </a:lnTo>
                  <a:lnTo>
                    <a:pt x="4447656" y="381600"/>
                  </a:lnTo>
                  <a:lnTo>
                    <a:pt x="4459086" y="381600"/>
                  </a:lnTo>
                  <a:lnTo>
                    <a:pt x="4470516" y="381600"/>
                  </a:lnTo>
                  <a:lnTo>
                    <a:pt x="4481946" y="381600"/>
                  </a:lnTo>
                  <a:lnTo>
                    <a:pt x="4493424" y="381600"/>
                  </a:lnTo>
                  <a:lnTo>
                    <a:pt x="4504854" y="381600"/>
                  </a:lnTo>
                  <a:lnTo>
                    <a:pt x="4516284" y="381600"/>
                  </a:lnTo>
                  <a:lnTo>
                    <a:pt x="4527714" y="381600"/>
                  </a:lnTo>
                  <a:lnTo>
                    <a:pt x="4539144" y="381600"/>
                  </a:lnTo>
                  <a:lnTo>
                    <a:pt x="4550621" y="381600"/>
                  </a:lnTo>
                  <a:lnTo>
                    <a:pt x="4562051" y="381600"/>
                  </a:lnTo>
                  <a:lnTo>
                    <a:pt x="4573482" y="381600"/>
                  </a:lnTo>
                  <a:lnTo>
                    <a:pt x="4584912" y="381600"/>
                  </a:lnTo>
                  <a:lnTo>
                    <a:pt x="4596341" y="381600"/>
                  </a:lnTo>
                  <a:lnTo>
                    <a:pt x="4607771" y="381600"/>
                  </a:lnTo>
                  <a:lnTo>
                    <a:pt x="4619249" y="381600"/>
                  </a:lnTo>
                  <a:lnTo>
                    <a:pt x="4630679" y="381600"/>
                  </a:lnTo>
                  <a:lnTo>
                    <a:pt x="4642109" y="381600"/>
                  </a:lnTo>
                  <a:lnTo>
                    <a:pt x="4653539" y="381600"/>
                  </a:lnTo>
                  <a:lnTo>
                    <a:pt x="4664969" y="381600"/>
                  </a:lnTo>
                  <a:lnTo>
                    <a:pt x="4676447" y="381600"/>
                  </a:lnTo>
                  <a:lnTo>
                    <a:pt x="4687877" y="381600"/>
                  </a:lnTo>
                  <a:lnTo>
                    <a:pt x="4699306" y="381600"/>
                  </a:lnTo>
                  <a:lnTo>
                    <a:pt x="4710737" y="381600"/>
                  </a:lnTo>
                  <a:lnTo>
                    <a:pt x="4722167" y="381600"/>
                  </a:lnTo>
                  <a:lnTo>
                    <a:pt x="4733644" y="381600"/>
                  </a:lnTo>
                  <a:lnTo>
                    <a:pt x="4745075" y="381600"/>
                  </a:lnTo>
                  <a:lnTo>
                    <a:pt x="4756504" y="381600"/>
                  </a:lnTo>
                  <a:lnTo>
                    <a:pt x="4767934" y="381600"/>
                  </a:lnTo>
                  <a:lnTo>
                    <a:pt x="4779364" y="381600"/>
                  </a:lnTo>
                  <a:lnTo>
                    <a:pt x="4790842" y="381600"/>
                  </a:lnTo>
                  <a:lnTo>
                    <a:pt x="4802272" y="381600"/>
                  </a:lnTo>
                  <a:lnTo>
                    <a:pt x="4813702" y="381600"/>
                  </a:lnTo>
                  <a:lnTo>
                    <a:pt x="4825132" y="381600"/>
                  </a:lnTo>
                  <a:lnTo>
                    <a:pt x="4836562" y="381600"/>
                  </a:lnTo>
                  <a:lnTo>
                    <a:pt x="4848040" y="381600"/>
                  </a:lnTo>
                  <a:lnTo>
                    <a:pt x="4859469" y="381600"/>
                  </a:lnTo>
                  <a:lnTo>
                    <a:pt x="4870899" y="381600"/>
                  </a:lnTo>
                  <a:lnTo>
                    <a:pt x="4882330" y="381600"/>
                  </a:lnTo>
                  <a:lnTo>
                    <a:pt x="4893760" y="381600"/>
                  </a:lnTo>
                  <a:lnTo>
                    <a:pt x="4905237" y="381600"/>
                  </a:lnTo>
                  <a:lnTo>
                    <a:pt x="4916667" y="381600"/>
                  </a:lnTo>
                  <a:lnTo>
                    <a:pt x="4928097" y="381600"/>
                  </a:lnTo>
                  <a:lnTo>
                    <a:pt x="4939527" y="381600"/>
                  </a:lnTo>
                  <a:lnTo>
                    <a:pt x="4950957" y="381600"/>
                  </a:lnTo>
                  <a:lnTo>
                    <a:pt x="4962435" y="381600"/>
                  </a:lnTo>
                  <a:lnTo>
                    <a:pt x="4973865" y="381600"/>
                  </a:lnTo>
                  <a:lnTo>
                    <a:pt x="4985295" y="381600"/>
                  </a:lnTo>
                  <a:lnTo>
                    <a:pt x="4996725" y="381600"/>
                  </a:lnTo>
                  <a:lnTo>
                    <a:pt x="5008155" y="381600"/>
                  </a:lnTo>
                  <a:lnTo>
                    <a:pt x="5019632" y="381600"/>
                  </a:lnTo>
                  <a:lnTo>
                    <a:pt x="5031062" y="381600"/>
                  </a:lnTo>
                  <a:lnTo>
                    <a:pt x="5042492" y="381600"/>
                  </a:lnTo>
                  <a:lnTo>
                    <a:pt x="5053923" y="381600"/>
                  </a:lnTo>
                  <a:lnTo>
                    <a:pt x="5065353" y="381600"/>
                  </a:lnTo>
                  <a:lnTo>
                    <a:pt x="5076830" y="381600"/>
                  </a:lnTo>
                  <a:lnTo>
                    <a:pt x="5088260" y="381600"/>
                  </a:lnTo>
                  <a:lnTo>
                    <a:pt x="5099690" y="381600"/>
                  </a:lnTo>
                  <a:lnTo>
                    <a:pt x="5111120" y="381600"/>
                  </a:lnTo>
                  <a:lnTo>
                    <a:pt x="5122550" y="381600"/>
                  </a:lnTo>
                  <a:lnTo>
                    <a:pt x="5134028" y="381600"/>
                  </a:lnTo>
                  <a:lnTo>
                    <a:pt x="5145458" y="381600"/>
                  </a:lnTo>
                  <a:lnTo>
                    <a:pt x="5156888" y="381600"/>
                  </a:lnTo>
                  <a:lnTo>
                    <a:pt x="5168318" y="381600"/>
                  </a:lnTo>
                  <a:lnTo>
                    <a:pt x="5179747" y="381600"/>
                  </a:lnTo>
                  <a:lnTo>
                    <a:pt x="5191225" y="381600"/>
                  </a:lnTo>
                  <a:lnTo>
                    <a:pt x="5202655" y="381600"/>
                  </a:lnTo>
                  <a:lnTo>
                    <a:pt x="5214085" y="381600"/>
                  </a:lnTo>
                  <a:lnTo>
                    <a:pt x="5225515" y="381600"/>
                  </a:lnTo>
                  <a:lnTo>
                    <a:pt x="5236945" y="381600"/>
                  </a:lnTo>
                  <a:lnTo>
                    <a:pt x="5248423" y="381600"/>
                  </a:lnTo>
                  <a:lnTo>
                    <a:pt x="5259853" y="381600"/>
                  </a:lnTo>
                  <a:lnTo>
                    <a:pt x="5271283" y="381600"/>
                  </a:lnTo>
                  <a:lnTo>
                    <a:pt x="5282713" y="381600"/>
                  </a:lnTo>
                  <a:lnTo>
                    <a:pt x="5294143" y="381600"/>
                  </a:lnTo>
                  <a:lnTo>
                    <a:pt x="5305621" y="381600"/>
                  </a:lnTo>
                  <a:lnTo>
                    <a:pt x="5317051" y="381600"/>
                  </a:lnTo>
                  <a:lnTo>
                    <a:pt x="5328481" y="381600"/>
                  </a:lnTo>
                  <a:lnTo>
                    <a:pt x="5339910" y="381600"/>
                  </a:lnTo>
                  <a:lnTo>
                    <a:pt x="5351340" y="381600"/>
                  </a:lnTo>
                  <a:lnTo>
                    <a:pt x="5362818" y="381600"/>
                  </a:lnTo>
                  <a:lnTo>
                    <a:pt x="5374248" y="381600"/>
                  </a:lnTo>
                  <a:lnTo>
                    <a:pt x="5385678" y="381600"/>
                  </a:lnTo>
                  <a:lnTo>
                    <a:pt x="5397108" y="381600"/>
                  </a:lnTo>
                  <a:lnTo>
                    <a:pt x="5408538" y="381600"/>
                  </a:lnTo>
                  <a:lnTo>
                    <a:pt x="5420016" y="381600"/>
                  </a:lnTo>
                  <a:lnTo>
                    <a:pt x="5431446" y="381600"/>
                  </a:lnTo>
                  <a:lnTo>
                    <a:pt x="5442876" y="381600"/>
                  </a:lnTo>
                  <a:lnTo>
                    <a:pt x="5454306" y="381600"/>
                  </a:lnTo>
                  <a:lnTo>
                    <a:pt x="5465736" y="381600"/>
                  </a:lnTo>
                  <a:lnTo>
                    <a:pt x="5477214" y="381600"/>
                  </a:lnTo>
                  <a:lnTo>
                    <a:pt x="5488643" y="381600"/>
                  </a:lnTo>
                  <a:lnTo>
                    <a:pt x="5500073" y="381600"/>
                  </a:lnTo>
                  <a:lnTo>
                    <a:pt x="5511503" y="381600"/>
                  </a:lnTo>
                  <a:lnTo>
                    <a:pt x="5522933" y="381600"/>
                  </a:lnTo>
                  <a:lnTo>
                    <a:pt x="5534411" y="381600"/>
                  </a:lnTo>
                  <a:lnTo>
                    <a:pt x="5545841" y="381600"/>
                  </a:lnTo>
                  <a:lnTo>
                    <a:pt x="5557271" y="381600"/>
                  </a:lnTo>
                  <a:lnTo>
                    <a:pt x="5568701" y="381600"/>
                  </a:lnTo>
                  <a:lnTo>
                    <a:pt x="5580131" y="381600"/>
                  </a:lnTo>
                  <a:lnTo>
                    <a:pt x="5591609" y="381600"/>
                  </a:lnTo>
                  <a:lnTo>
                    <a:pt x="5603038" y="381600"/>
                  </a:lnTo>
                  <a:lnTo>
                    <a:pt x="5614469" y="381600"/>
                  </a:lnTo>
                  <a:lnTo>
                    <a:pt x="5625899" y="381600"/>
                  </a:lnTo>
                  <a:lnTo>
                    <a:pt x="5637329" y="381600"/>
                  </a:lnTo>
                  <a:lnTo>
                    <a:pt x="5648759" y="381600"/>
                  </a:lnTo>
                  <a:lnTo>
                    <a:pt x="5660236" y="381600"/>
                  </a:lnTo>
                  <a:lnTo>
                    <a:pt x="5671666" y="381600"/>
                  </a:lnTo>
                  <a:lnTo>
                    <a:pt x="5683096" y="381600"/>
                  </a:lnTo>
                  <a:lnTo>
                    <a:pt x="5694526" y="381600"/>
                  </a:lnTo>
                  <a:lnTo>
                    <a:pt x="5705956" y="381600"/>
                  </a:lnTo>
                  <a:lnTo>
                    <a:pt x="5717434" y="381600"/>
                  </a:lnTo>
                  <a:lnTo>
                    <a:pt x="5728864" y="381600"/>
                  </a:lnTo>
                  <a:lnTo>
                    <a:pt x="5740294" y="381600"/>
                  </a:lnTo>
                  <a:lnTo>
                    <a:pt x="5751724" y="381600"/>
                  </a:lnTo>
                  <a:lnTo>
                    <a:pt x="5763154" y="381600"/>
                  </a:lnTo>
                  <a:lnTo>
                    <a:pt x="5774631" y="381600"/>
                  </a:lnTo>
                  <a:lnTo>
                    <a:pt x="5786062" y="381600"/>
                  </a:lnTo>
                  <a:lnTo>
                    <a:pt x="5797492" y="381600"/>
                  </a:lnTo>
                  <a:lnTo>
                    <a:pt x="5808921" y="381600"/>
                  </a:lnTo>
                  <a:lnTo>
                    <a:pt x="5820351" y="381600"/>
                  </a:lnTo>
                  <a:lnTo>
                    <a:pt x="5831829" y="381600"/>
                  </a:lnTo>
                  <a:lnTo>
                    <a:pt x="5843259" y="381600"/>
                  </a:lnTo>
                  <a:lnTo>
                    <a:pt x="5854689" y="381600"/>
                  </a:lnTo>
                  <a:lnTo>
                    <a:pt x="5866119" y="381600"/>
                  </a:lnTo>
                  <a:lnTo>
                    <a:pt x="5877549" y="381600"/>
                  </a:lnTo>
                  <a:lnTo>
                    <a:pt x="5889027" y="381600"/>
                  </a:lnTo>
                  <a:lnTo>
                    <a:pt x="5900457" y="381600"/>
                  </a:lnTo>
                  <a:lnTo>
                    <a:pt x="5911887" y="381600"/>
                  </a:lnTo>
                  <a:lnTo>
                    <a:pt x="5923317" y="381600"/>
                  </a:lnTo>
                  <a:lnTo>
                    <a:pt x="5934747" y="381600"/>
                  </a:lnTo>
                  <a:lnTo>
                    <a:pt x="5946225" y="381600"/>
                  </a:lnTo>
                  <a:lnTo>
                    <a:pt x="5957655" y="381600"/>
                  </a:lnTo>
                  <a:lnTo>
                    <a:pt x="5969084" y="381600"/>
                  </a:lnTo>
                  <a:lnTo>
                    <a:pt x="5980514" y="381600"/>
                  </a:lnTo>
                  <a:lnTo>
                    <a:pt x="5991944" y="381600"/>
                  </a:lnTo>
                  <a:lnTo>
                    <a:pt x="6003422" y="381600"/>
                  </a:lnTo>
                  <a:lnTo>
                    <a:pt x="6014852" y="381600"/>
                  </a:lnTo>
                  <a:lnTo>
                    <a:pt x="6026282" y="381600"/>
                  </a:lnTo>
                  <a:lnTo>
                    <a:pt x="6037712" y="381600"/>
                  </a:lnTo>
                  <a:lnTo>
                    <a:pt x="6049142" y="381600"/>
                  </a:lnTo>
                  <a:lnTo>
                    <a:pt x="6060620" y="381600"/>
                  </a:lnTo>
                  <a:lnTo>
                    <a:pt x="6072049" y="381600"/>
                  </a:lnTo>
                  <a:lnTo>
                    <a:pt x="6083480" y="381600"/>
                  </a:lnTo>
                  <a:lnTo>
                    <a:pt x="6094910" y="381600"/>
                  </a:lnTo>
                  <a:lnTo>
                    <a:pt x="6106340" y="381600"/>
                  </a:lnTo>
                  <a:lnTo>
                    <a:pt x="6117818" y="381600"/>
                  </a:lnTo>
                  <a:lnTo>
                    <a:pt x="6129247" y="381600"/>
                  </a:lnTo>
                  <a:lnTo>
                    <a:pt x="6140677" y="381600"/>
                  </a:lnTo>
                  <a:lnTo>
                    <a:pt x="6152107" y="381600"/>
                  </a:lnTo>
                  <a:lnTo>
                    <a:pt x="6163537" y="381600"/>
                  </a:lnTo>
                  <a:lnTo>
                    <a:pt x="6175015" y="381600"/>
                  </a:lnTo>
                  <a:lnTo>
                    <a:pt x="6186445" y="381600"/>
                  </a:lnTo>
                  <a:lnTo>
                    <a:pt x="6197875" y="381600"/>
                  </a:lnTo>
                  <a:lnTo>
                    <a:pt x="6209305" y="381600"/>
                  </a:lnTo>
                  <a:lnTo>
                    <a:pt x="6220735" y="381600"/>
                  </a:lnTo>
                  <a:lnTo>
                    <a:pt x="6232212" y="381600"/>
                  </a:lnTo>
                  <a:lnTo>
                    <a:pt x="6243642" y="381600"/>
                  </a:lnTo>
                  <a:lnTo>
                    <a:pt x="6255073" y="381600"/>
                  </a:lnTo>
                  <a:lnTo>
                    <a:pt x="6266503" y="381600"/>
                  </a:lnTo>
                  <a:lnTo>
                    <a:pt x="6277933" y="381600"/>
                  </a:lnTo>
                  <a:lnTo>
                    <a:pt x="6289410" y="381600"/>
                  </a:lnTo>
                  <a:lnTo>
                    <a:pt x="6300840" y="381600"/>
                  </a:lnTo>
                  <a:lnTo>
                    <a:pt x="6312270" y="381600"/>
                  </a:lnTo>
                  <a:lnTo>
                    <a:pt x="6323700" y="381600"/>
                  </a:lnTo>
                  <a:lnTo>
                    <a:pt x="6335130" y="381600"/>
                  </a:lnTo>
                  <a:lnTo>
                    <a:pt x="6346608" y="381600"/>
                  </a:lnTo>
                  <a:lnTo>
                    <a:pt x="6358038" y="381600"/>
                  </a:lnTo>
                  <a:lnTo>
                    <a:pt x="6369468" y="381600"/>
                  </a:lnTo>
                  <a:lnTo>
                    <a:pt x="6380898" y="381600"/>
                  </a:lnTo>
                  <a:lnTo>
                    <a:pt x="6392328" y="381600"/>
                  </a:lnTo>
                  <a:lnTo>
                    <a:pt x="6403805" y="381600"/>
                  </a:lnTo>
                  <a:lnTo>
                    <a:pt x="6415235" y="381600"/>
                  </a:lnTo>
                  <a:lnTo>
                    <a:pt x="6426666" y="381600"/>
                  </a:lnTo>
                  <a:lnTo>
                    <a:pt x="6438096" y="381600"/>
                  </a:lnTo>
                  <a:lnTo>
                    <a:pt x="6449525" y="381600"/>
                  </a:lnTo>
                  <a:lnTo>
                    <a:pt x="6461003" y="381600"/>
                  </a:lnTo>
                  <a:lnTo>
                    <a:pt x="6472433" y="381600"/>
                  </a:lnTo>
                  <a:lnTo>
                    <a:pt x="6483863" y="381600"/>
                  </a:lnTo>
                  <a:lnTo>
                    <a:pt x="6495293" y="381600"/>
                  </a:lnTo>
                  <a:lnTo>
                    <a:pt x="6506723" y="381600"/>
                  </a:lnTo>
                  <a:lnTo>
                    <a:pt x="6518201" y="381600"/>
                  </a:lnTo>
                  <a:lnTo>
                    <a:pt x="6529631" y="381600"/>
                  </a:lnTo>
                  <a:lnTo>
                    <a:pt x="6541061" y="381600"/>
                  </a:lnTo>
                  <a:lnTo>
                    <a:pt x="6552490" y="381600"/>
                  </a:lnTo>
                  <a:lnTo>
                    <a:pt x="6563921" y="381600"/>
                  </a:lnTo>
                  <a:lnTo>
                    <a:pt x="6575398" y="381600"/>
                  </a:lnTo>
                  <a:lnTo>
                    <a:pt x="6586828" y="381600"/>
                  </a:lnTo>
                  <a:lnTo>
                    <a:pt x="6598259" y="381600"/>
                  </a:lnTo>
                  <a:lnTo>
                    <a:pt x="6609688" y="381600"/>
                  </a:lnTo>
                  <a:lnTo>
                    <a:pt x="6621118" y="381600"/>
                  </a:lnTo>
                  <a:lnTo>
                    <a:pt x="6632596" y="381600"/>
                  </a:lnTo>
                  <a:lnTo>
                    <a:pt x="6644026" y="381600"/>
                  </a:lnTo>
                  <a:lnTo>
                    <a:pt x="6655456" y="381600"/>
                  </a:lnTo>
                  <a:lnTo>
                    <a:pt x="6666886" y="381600"/>
                  </a:lnTo>
                  <a:lnTo>
                    <a:pt x="6678316" y="381600"/>
                  </a:lnTo>
                  <a:lnTo>
                    <a:pt x="6689794" y="381600"/>
                  </a:lnTo>
                  <a:lnTo>
                    <a:pt x="6701224" y="381600"/>
                  </a:lnTo>
                  <a:lnTo>
                    <a:pt x="6712653" y="381600"/>
                  </a:lnTo>
                  <a:lnTo>
                    <a:pt x="6724083" y="381600"/>
                  </a:lnTo>
                  <a:lnTo>
                    <a:pt x="6735514" y="381600"/>
                  </a:lnTo>
                  <a:lnTo>
                    <a:pt x="6746944" y="381600"/>
                  </a:lnTo>
                  <a:lnTo>
                    <a:pt x="6758421" y="381600"/>
                  </a:lnTo>
                  <a:lnTo>
                    <a:pt x="6769851" y="381600"/>
                  </a:lnTo>
                  <a:lnTo>
                    <a:pt x="6781281" y="381600"/>
                  </a:lnTo>
                  <a:lnTo>
                    <a:pt x="6792711" y="381600"/>
                  </a:lnTo>
                  <a:lnTo>
                    <a:pt x="6804141" y="381600"/>
                  </a:lnTo>
                  <a:lnTo>
                    <a:pt x="6815619" y="381600"/>
                  </a:lnTo>
                  <a:lnTo>
                    <a:pt x="6827049" y="381600"/>
                  </a:lnTo>
                  <a:lnTo>
                    <a:pt x="6838479" y="381600"/>
                  </a:lnTo>
                  <a:lnTo>
                    <a:pt x="6849909" y="381600"/>
                  </a:lnTo>
                  <a:lnTo>
                    <a:pt x="6861339" y="381600"/>
                  </a:lnTo>
                  <a:lnTo>
                    <a:pt x="6872816" y="381600"/>
                  </a:lnTo>
                  <a:lnTo>
                    <a:pt x="6884246" y="381600"/>
                  </a:lnTo>
                  <a:lnTo>
                    <a:pt x="6895676" y="381600"/>
                  </a:lnTo>
                  <a:lnTo>
                    <a:pt x="6907107" y="381600"/>
                  </a:lnTo>
                  <a:lnTo>
                    <a:pt x="6918537" y="381600"/>
                  </a:lnTo>
                  <a:lnTo>
                    <a:pt x="6930014" y="381600"/>
                  </a:lnTo>
                  <a:lnTo>
                    <a:pt x="6941444" y="381600"/>
                  </a:lnTo>
                  <a:lnTo>
                    <a:pt x="6952874" y="381600"/>
                  </a:lnTo>
                  <a:lnTo>
                    <a:pt x="6964304" y="381600"/>
                  </a:lnTo>
                  <a:lnTo>
                    <a:pt x="6975734" y="381600"/>
                  </a:lnTo>
                  <a:lnTo>
                    <a:pt x="6987212" y="381600"/>
                  </a:lnTo>
                  <a:lnTo>
                    <a:pt x="6998642" y="381600"/>
                  </a:lnTo>
                  <a:lnTo>
                    <a:pt x="7010072" y="381600"/>
                  </a:lnTo>
                  <a:lnTo>
                    <a:pt x="7021502" y="381600"/>
                  </a:lnTo>
                  <a:lnTo>
                    <a:pt x="7032931" y="381600"/>
                  </a:lnTo>
                  <a:lnTo>
                    <a:pt x="7044409" y="381600"/>
                  </a:lnTo>
                  <a:lnTo>
                    <a:pt x="7055839" y="381600"/>
                  </a:lnTo>
                  <a:lnTo>
                    <a:pt x="7067269" y="381600"/>
                  </a:lnTo>
                  <a:lnTo>
                    <a:pt x="7078700" y="381600"/>
                  </a:lnTo>
                  <a:lnTo>
                    <a:pt x="7090129" y="381600"/>
                  </a:lnTo>
                  <a:lnTo>
                    <a:pt x="7101607" y="381600"/>
                  </a:lnTo>
                  <a:lnTo>
                    <a:pt x="7113037" y="381600"/>
                  </a:lnTo>
                  <a:lnTo>
                    <a:pt x="7124467" y="381600"/>
                  </a:lnTo>
                  <a:lnTo>
                    <a:pt x="7135897" y="381600"/>
                  </a:lnTo>
                  <a:lnTo>
                    <a:pt x="7147327" y="381600"/>
                  </a:lnTo>
                  <a:lnTo>
                    <a:pt x="7158805" y="381600"/>
                  </a:lnTo>
                  <a:lnTo>
                    <a:pt x="7170235" y="381600"/>
                  </a:lnTo>
                  <a:lnTo>
                    <a:pt x="7181665" y="381600"/>
                  </a:lnTo>
                  <a:lnTo>
                    <a:pt x="7193094" y="381600"/>
                  </a:lnTo>
                  <a:lnTo>
                    <a:pt x="7204524" y="381600"/>
                  </a:lnTo>
                  <a:lnTo>
                    <a:pt x="7216002" y="381600"/>
                  </a:lnTo>
                  <a:lnTo>
                    <a:pt x="7227432" y="381600"/>
                  </a:lnTo>
                  <a:lnTo>
                    <a:pt x="7238862" y="381600"/>
                  </a:lnTo>
                  <a:lnTo>
                    <a:pt x="7250292" y="381600"/>
                  </a:lnTo>
                  <a:lnTo>
                    <a:pt x="7261722" y="381600"/>
                  </a:lnTo>
                  <a:lnTo>
                    <a:pt x="7273200" y="381600"/>
                  </a:lnTo>
                  <a:lnTo>
                    <a:pt x="7284630" y="381600"/>
                  </a:lnTo>
                  <a:lnTo>
                    <a:pt x="7296060" y="381600"/>
                  </a:lnTo>
                  <a:lnTo>
                    <a:pt x="7307490" y="381600"/>
                  </a:lnTo>
                  <a:lnTo>
                    <a:pt x="7318920" y="381600"/>
                  </a:lnTo>
                  <a:lnTo>
                    <a:pt x="7330398" y="381600"/>
                  </a:lnTo>
                  <a:lnTo>
                    <a:pt x="7341828" y="381600"/>
                  </a:lnTo>
                  <a:lnTo>
                    <a:pt x="7353257" y="381600"/>
                  </a:lnTo>
                  <a:lnTo>
                    <a:pt x="7364687" y="381600"/>
                  </a:lnTo>
                  <a:lnTo>
                    <a:pt x="7376117" y="381600"/>
                  </a:lnTo>
                  <a:lnTo>
                    <a:pt x="7387595" y="381600"/>
                  </a:lnTo>
                  <a:lnTo>
                    <a:pt x="7399025" y="381600"/>
                  </a:lnTo>
                  <a:lnTo>
                    <a:pt x="7410455" y="381600"/>
                  </a:lnTo>
                  <a:lnTo>
                    <a:pt x="7421885" y="381600"/>
                  </a:lnTo>
                  <a:lnTo>
                    <a:pt x="7433315" y="381600"/>
                  </a:lnTo>
                  <a:lnTo>
                    <a:pt x="7444793" y="381600"/>
                  </a:lnTo>
                  <a:lnTo>
                    <a:pt x="7456222" y="381600"/>
                  </a:lnTo>
                  <a:lnTo>
                    <a:pt x="7467653" y="381600"/>
                  </a:lnTo>
                  <a:lnTo>
                    <a:pt x="7479083" y="381600"/>
                  </a:lnTo>
                  <a:lnTo>
                    <a:pt x="7490513" y="381600"/>
                  </a:lnTo>
                  <a:lnTo>
                    <a:pt x="7501990" y="381600"/>
                  </a:lnTo>
                  <a:lnTo>
                    <a:pt x="7513420" y="381600"/>
                  </a:lnTo>
                  <a:lnTo>
                    <a:pt x="7524850" y="381600"/>
                  </a:lnTo>
                  <a:lnTo>
                    <a:pt x="7536280" y="381600"/>
                  </a:lnTo>
                  <a:lnTo>
                    <a:pt x="7547710" y="381600"/>
                  </a:lnTo>
                  <a:lnTo>
                    <a:pt x="7559188" y="381600"/>
                  </a:lnTo>
                  <a:lnTo>
                    <a:pt x="7570618" y="381600"/>
                  </a:lnTo>
                  <a:lnTo>
                    <a:pt x="7582048" y="381600"/>
                  </a:lnTo>
                  <a:lnTo>
                    <a:pt x="7593478" y="381600"/>
                  </a:lnTo>
                  <a:lnTo>
                    <a:pt x="7604908" y="381600"/>
                  </a:lnTo>
                  <a:lnTo>
                    <a:pt x="7616385" y="381600"/>
                  </a:lnTo>
                  <a:lnTo>
                    <a:pt x="7627815" y="381600"/>
                  </a:lnTo>
                  <a:lnTo>
                    <a:pt x="7639246" y="381600"/>
                  </a:lnTo>
                  <a:lnTo>
                    <a:pt x="7650676" y="381600"/>
                  </a:lnTo>
                  <a:lnTo>
                    <a:pt x="7662106" y="381600"/>
                  </a:lnTo>
                  <a:lnTo>
                    <a:pt x="7673583" y="381600"/>
                  </a:lnTo>
                  <a:lnTo>
                    <a:pt x="7685013" y="381600"/>
                  </a:lnTo>
                  <a:lnTo>
                    <a:pt x="7696443" y="381600"/>
                  </a:lnTo>
                  <a:lnTo>
                    <a:pt x="7707873" y="381600"/>
                  </a:lnTo>
                  <a:lnTo>
                    <a:pt x="7719303" y="381600"/>
                  </a:lnTo>
                  <a:lnTo>
                    <a:pt x="7730733" y="381600"/>
                  </a:lnTo>
                  <a:lnTo>
                    <a:pt x="7742211" y="381600"/>
                  </a:lnTo>
                  <a:lnTo>
                    <a:pt x="7753641" y="381600"/>
                  </a:lnTo>
                  <a:lnTo>
                    <a:pt x="7765071" y="381600"/>
                  </a:lnTo>
                  <a:lnTo>
                    <a:pt x="7776501" y="381600"/>
                  </a:lnTo>
                  <a:lnTo>
                    <a:pt x="7787931" y="381600"/>
                  </a:lnTo>
                  <a:lnTo>
                    <a:pt x="7799408" y="381600"/>
                  </a:lnTo>
                  <a:lnTo>
                    <a:pt x="7810839" y="381600"/>
                  </a:lnTo>
                  <a:lnTo>
                    <a:pt x="7822268" y="381600"/>
                  </a:lnTo>
                  <a:lnTo>
                    <a:pt x="7833698" y="381600"/>
                  </a:lnTo>
                  <a:lnTo>
                    <a:pt x="7845128" y="381600"/>
                  </a:lnTo>
                  <a:lnTo>
                    <a:pt x="7856606" y="381600"/>
                  </a:lnTo>
                  <a:lnTo>
                    <a:pt x="7868036" y="381600"/>
                  </a:lnTo>
                  <a:lnTo>
                    <a:pt x="7879466" y="381600"/>
                  </a:lnTo>
                  <a:lnTo>
                    <a:pt x="7890896" y="381600"/>
                  </a:lnTo>
                  <a:lnTo>
                    <a:pt x="7902326" y="381600"/>
                  </a:lnTo>
                  <a:lnTo>
                    <a:pt x="7913804" y="381600"/>
                  </a:lnTo>
                  <a:lnTo>
                    <a:pt x="7925234" y="381600"/>
                  </a:lnTo>
                  <a:lnTo>
                    <a:pt x="7936663" y="381600"/>
                  </a:lnTo>
                  <a:lnTo>
                    <a:pt x="7948094" y="381600"/>
                  </a:lnTo>
                  <a:lnTo>
                    <a:pt x="7959524" y="381600"/>
                  </a:lnTo>
                  <a:lnTo>
                    <a:pt x="7971001" y="381600"/>
                  </a:lnTo>
                  <a:lnTo>
                    <a:pt x="7982431" y="381600"/>
                  </a:lnTo>
                  <a:lnTo>
                    <a:pt x="7993861" y="381600"/>
                  </a:lnTo>
                  <a:lnTo>
                    <a:pt x="8005291" y="381600"/>
                  </a:lnTo>
                  <a:lnTo>
                    <a:pt x="8016721" y="381600"/>
                  </a:lnTo>
                  <a:lnTo>
                    <a:pt x="8028199" y="381600"/>
                  </a:lnTo>
                  <a:lnTo>
                    <a:pt x="8039629" y="381600"/>
                  </a:lnTo>
                  <a:lnTo>
                    <a:pt x="8051059" y="381600"/>
                  </a:lnTo>
                  <a:lnTo>
                    <a:pt x="8062489" y="381600"/>
                  </a:lnTo>
                  <a:lnTo>
                    <a:pt x="8073919" y="381600"/>
                  </a:lnTo>
                  <a:lnTo>
                    <a:pt x="8085396" y="381600"/>
                  </a:lnTo>
                  <a:lnTo>
                    <a:pt x="8096826" y="381600"/>
                  </a:lnTo>
                  <a:lnTo>
                    <a:pt x="8108256" y="381600"/>
                  </a:lnTo>
                  <a:lnTo>
                    <a:pt x="8119687" y="381600"/>
                  </a:lnTo>
                  <a:lnTo>
                    <a:pt x="8131117" y="381600"/>
                  </a:lnTo>
                  <a:lnTo>
                    <a:pt x="8142594" y="381600"/>
                  </a:lnTo>
                  <a:lnTo>
                    <a:pt x="8154024" y="381600"/>
                  </a:lnTo>
                  <a:lnTo>
                    <a:pt x="8165454" y="381600"/>
                  </a:lnTo>
                  <a:lnTo>
                    <a:pt x="8176884" y="381600"/>
                  </a:lnTo>
                  <a:lnTo>
                    <a:pt x="8188314" y="381600"/>
                  </a:lnTo>
                  <a:lnTo>
                    <a:pt x="8199792" y="381600"/>
                  </a:lnTo>
                  <a:lnTo>
                    <a:pt x="8211222" y="381600"/>
                  </a:lnTo>
                  <a:lnTo>
                    <a:pt x="8222652" y="381600"/>
                  </a:lnTo>
                  <a:lnTo>
                    <a:pt x="8234082" y="381600"/>
                  </a:lnTo>
                  <a:lnTo>
                    <a:pt x="8245512" y="381600"/>
                  </a:lnTo>
                  <a:lnTo>
                    <a:pt x="8256989" y="381600"/>
                  </a:lnTo>
                  <a:lnTo>
                    <a:pt x="8268419" y="381600"/>
                  </a:lnTo>
                  <a:lnTo>
                    <a:pt x="8279850" y="381600"/>
                  </a:lnTo>
                  <a:lnTo>
                    <a:pt x="8291280" y="381600"/>
                  </a:lnTo>
                  <a:lnTo>
                    <a:pt x="8302709" y="381600"/>
                  </a:lnTo>
                  <a:lnTo>
                    <a:pt x="8314187" y="381600"/>
                  </a:lnTo>
                  <a:lnTo>
                    <a:pt x="8325617" y="381600"/>
                  </a:lnTo>
                  <a:lnTo>
                    <a:pt x="8337047" y="381600"/>
                  </a:lnTo>
                  <a:lnTo>
                    <a:pt x="8348477" y="381600"/>
                  </a:lnTo>
                  <a:lnTo>
                    <a:pt x="8359907" y="381600"/>
                  </a:lnTo>
                  <a:lnTo>
                    <a:pt x="8371385" y="381600"/>
                  </a:lnTo>
                  <a:lnTo>
                    <a:pt x="8382815" y="381600"/>
                  </a:lnTo>
                  <a:lnTo>
                    <a:pt x="8394245" y="381600"/>
                  </a:lnTo>
                  <a:lnTo>
                    <a:pt x="8405674" y="381600"/>
                  </a:lnTo>
                  <a:lnTo>
                    <a:pt x="8417104" y="381600"/>
                  </a:lnTo>
                  <a:lnTo>
                    <a:pt x="8428582" y="381600"/>
                  </a:lnTo>
                  <a:lnTo>
                    <a:pt x="8440012" y="381600"/>
                  </a:lnTo>
                  <a:lnTo>
                    <a:pt x="8451442" y="381600"/>
                  </a:lnTo>
                  <a:lnTo>
                    <a:pt x="8462872" y="381600"/>
                  </a:lnTo>
                  <a:lnTo>
                    <a:pt x="8474302" y="381600"/>
                  </a:lnTo>
                  <a:lnTo>
                    <a:pt x="8485780" y="381600"/>
                  </a:lnTo>
                  <a:lnTo>
                    <a:pt x="8497210" y="381600"/>
                  </a:lnTo>
                  <a:lnTo>
                    <a:pt x="8508640" y="381600"/>
                  </a:lnTo>
                  <a:lnTo>
                    <a:pt x="8520069" y="381600"/>
                  </a:lnTo>
                  <a:lnTo>
                    <a:pt x="8531500" y="381600"/>
                  </a:lnTo>
                  <a:lnTo>
                    <a:pt x="8542977" y="381600"/>
                  </a:lnTo>
                  <a:lnTo>
                    <a:pt x="8554407" y="381600"/>
                  </a:lnTo>
                  <a:lnTo>
                    <a:pt x="8565837" y="381600"/>
                  </a:lnTo>
                  <a:lnTo>
                    <a:pt x="8577267" y="381600"/>
                  </a:lnTo>
                  <a:lnTo>
                    <a:pt x="8588697" y="381600"/>
                  </a:lnTo>
                  <a:lnTo>
                    <a:pt x="8600175" y="381600"/>
                  </a:lnTo>
                  <a:lnTo>
                    <a:pt x="8611605" y="381600"/>
                  </a:lnTo>
                  <a:lnTo>
                    <a:pt x="8623035" y="381600"/>
                  </a:lnTo>
                  <a:lnTo>
                    <a:pt x="8634465" y="381600"/>
                  </a:lnTo>
                  <a:lnTo>
                    <a:pt x="8645895" y="381600"/>
                  </a:lnTo>
                  <a:lnTo>
                    <a:pt x="8657373" y="381600"/>
                  </a:lnTo>
                  <a:lnTo>
                    <a:pt x="8668802" y="381600"/>
                  </a:lnTo>
                  <a:lnTo>
                    <a:pt x="8680232" y="381600"/>
                  </a:lnTo>
                  <a:lnTo>
                    <a:pt x="8691662" y="381600"/>
                  </a:lnTo>
                  <a:lnTo>
                    <a:pt x="8703093" y="381600"/>
                  </a:lnTo>
                  <a:lnTo>
                    <a:pt x="8714570" y="381600"/>
                  </a:lnTo>
                  <a:lnTo>
                    <a:pt x="8726000" y="381600"/>
                  </a:lnTo>
                  <a:lnTo>
                    <a:pt x="8737430" y="381600"/>
                  </a:lnTo>
                  <a:lnTo>
                    <a:pt x="8748860" y="381600"/>
                  </a:lnTo>
                  <a:lnTo>
                    <a:pt x="8760290" y="381600"/>
                  </a:lnTo>
                  <a:lnTo>
                    <a:pt x="8771768" y="381600"/>
                  </a:lnTo>
                  <a:lnTo>
                    <a:pt x="8783198" y="381600"/>
                  </a:lnTo>
                  <a:lnTo>
                    <a:pt x="8794628" y="381600"/>
                  </a:lnTo>
                  <a:lnTo>
                    <a:pt x="8806058" y="381600"/>
                  </a:lnTo>
                  <a:lnTo>
                    <a:pt x="8817488" y="381600"/>
                  </a:lnTo>
                  <a:lnTo>
                    <a:pt x="8828918" y="381600"/>
                  </a:lnTo>
                  <a:lnTo>
                    <a:pt x="8840395" y="381600"/>
                  </a:lnTo>
                  <a:lnTo>
                    <a:pt x="8851825" y="381600"/>
                  </a:lnTo>
                  <a:lnTo>
                    <a:pt x="8863256" y="381600"/>
                  </a:lnTo>
                  <a:lnTo>
                    <a:pt x="8874686" y="381600"/>
                  </a:lnTo>
                  <a:lnTo>
                    <a:pt x="8886115" y="381600"/>
                  </a:lnTo>
                  <a:lnTo>
                    <a:pt x="8897593" y="381600"/>
                  </a:lnTo>
                  <a:lnTo>
                    <a:pt x="8909022" y="381600"/>
                  </a:lnTo>
                  <a:lnTo>
                    <a:pt x="8920453" y="381600"/>
                  </a:lnTo>
                  <a:lnTo>
                    <a:pt x="8931883" y="381600"/>
                  </a:lnTo>
                  <a:lnTo>
                    <a:pt x="8943313" y="381600"/>
                  </a:lnTo>
                  <a:lnTo>
                    <a:pt x="8954791" y="381600"/>
                  </a:lnTo>
                  <a:lnTo>
                    <a:pt x="8966220" y="381600"/>
                  </a:lnTo>
                  <a:lnTo>
                    <a:pt x="8977651" y="381600"/>
                  </a:lnTo>
                  <a:lnTo>
                    <a:pt x="8989080" y="381600"/>
                  </a:lnTo>
                  <a:lnTo>
                    <a:pt x="9000511" y="381600"/>
                  </a:lnTo>
                  <a:lnTo>
                    <a:pt x="9011988" y="381600"/>
                  </a:lnTo>
                  <a:lnTo>
                    <a:pt x="9023418" y="381600"/>
                  </a:lnTo>
                  <a:lnTo>
                    <a:pt x="9034849" y="381600"/>
                  </a:lnTo>
                  <a:lnTo>
                    <a:pt x="9046278" y="381600"/>
                  </a:lnTo>
                  <a:lnTo>
                    <a:pt x="9057709" y="381600"/>
                  </a:lnTo>
                  <a:lnTo>
                    <a:pt x="9069186" y="381600"/>
                  </a:lnTo>
                  <a:lnTo>
                    <a:pt x="9080615" y="381600"/>
                  </a:lnTo>
                  <a:lnTo>
                    <a:pt x="9092046" y="381600"/>
                  </a:lnTo>
                  <a:lnTo>
                    <a:pt x="9103476" y="381600"/>
                  </a:lnTo>
                  <a:lnTo>
                    <a:pt x="9114906" y="381600"/>
                  </a:lnTo>
                  <a:lnTo>
                    <a:pt x="9126384" y="381600"/>
                  </a:lnTo>
                  <a:lnTo>
                    <a:pt x="9137813" y="381600"/>
                  </a:lnTo>
                  <a:lnTo>
                    <a:pt x="9149244" y="381600"/>
                  </a:lnTo>
                  <a:lnTo>
                    <a:pt x="9160673" y="381600"/>
                  </a:lnTo>
                  <a:lnTo>
                    <a:pt x="9172104" y="381600"/>
                  </a:lnTo>
                  <a:lnTo>
                    <a:pt x="9183581" y="381600"/>
                  </a:lnTo>
                  <a:lnTo>
                    <a:pt x="9195011" y="381600"/>
                  </a:lnTo>
                  <a:lnTo>
                    <a:pt x="9206442" y="381600"/>
                  </a:lnTo>
                  <a:lnTo>
                    <a:pt x="9217871" y="381600"/>
                  </a:lnTo>
                  <a:lnTo>
                    <a:pt x="9229301" y="381600"/>
                  </a:lnTo>
                  <a:lnTo>
                    <a:pt x="9240779" y="381600"/>
                  </a:lnTo>
                  <a:lnTo>
                    <a:pt x="9252209" y="381600"/>
                  </a:lnTo>
                  <a:lnTo>
                    <a:pt x="9263639" y="381600"/>
                  </a:lnTo>
                  <a:lnTo>
                    <a:pt x="9275069" y="381600"/>
                  </a:lnTo>
                  <a:lnTo>
                    <a:pt x="9286498" y="381600"/>
                  </a:lnTo>
                  <a:lnTo>
                    <a:pt x="9297977" y="381600"/>
                  </a:lnTo>
                  <a:lnTo>
                    <a:pt x="9309406" y="381600"/>
                  </a:lnTo>
                  <a:lnTo>
                    <a:pt x="9320837" y="381600"/>
                  </a:lnTo>
                  <a:lnTo>
                    <a:pt x="9332266" y="381600"/>
                  </a:lnTo>
                  <a:lnTo>
                    <a:pt x="9343696" y="381600"/>
                  </a:lnTo>
                  <a:lnTo>
                    <a:pt x="9355174" y="381600"/>
                  </a:lnTo>
                  <a:lnTo>
                    <a:pt x="9366604" y="381600"/>
                  </a:lnTo>
                  <a:lnTo>
                    <a:pt x="9378035" y="381600"/>
                  </a:lnTo>
                  <a:lnTo>
                    <a:pt x="9389464" y="381600"/>
                  </a:lnTo>
                  <a:lnTo>
                    <a:pt x="9400894" y="381600"/>
                  </a:lnTo>
                  <a:lnTo>
                    <a:pt x="9412372" y="381600"/>
                  </a:lnTo>
                  <a:lnTo>
                    <a:pt x="9423802" y="381600"/>
                  </a:lnTo>
                  <a:lnTo>
                    <a:pt x="9435232" y="381600"/>
                  </a:lnTo>
                  <a:lnTo>
                    <a:pt x="9446662" y="381600"/>
                  </a:lnTo>
                  <a:lnTo>
                    <a:pt x="9458091" y="381600"/>
                  </a:lnTo>
                  <a:lnTo>
                    <a:pt x="9469570" y="381600"/>
                  </a:lnTo>
                  <a:lnTo>
                    <a:pt x="9480999" y="381600"/>
                  </a:lnTo>
                  <a:lnTo>
                    <a:pt x="9492429" y="381600"/>
                  </a:lnTo>
                  <a:lnTo>
                    <a:pt x="9503859" y="381600"/>
                  </a:lnTo>
                  <a:lnTo>
                    <a:pt x="9515289" y="381600"/>
                  </a:lnTo>
                  <a:lnTo>
                    <a:pt x="9526767" y="381600"/>
                  </a:lnTo>
                  <a:lnTo>
                    <a:pt x="9538197" y="381600"/>
                  </a:lnTo>
                  <a:lnTo>
                    <a:pt x="9549626" y="381600"/>
                  </a:lnTo>
                  <a:lnTo>
                    <a:pt x="9561057" y="381600"/>
                  </a:lnTo>
                  <a:lnTo>
                    <a:pt x="9572487" y="381600"/>
                  </a:lnTo>
                  <a:lnTo>
                    <a:pt x="9583965" y="381600"/>
                  </a:lnTo>
                  <a:lnTo>
                    <a:pt x="9595395" y="381600"/>
                  </a:lnTo>
                  <a:lnTo>
                    <a:pt x="9606824" y="381600"/>
                  </a:lnTo>
                  <a:lnTo>
                    <a:pt x="9618255" y="381600"/>
                  </a:lnTo>
                  <a:lnTo>
                    <a:pt x="9629684" y="381600"/>
                  </a:lnTo>
                  <a:lnTo>
                    <a:pt x="9641163" y="381600"/>
                  </a:lnTo>
                  <a:lnTo>
                    <a:pt x="9652592" y="381600"/>
                  </a:lnTo>
                  <a:lnTo>
                    <a:pt x="9664022" y="381600"/>
                  </a:lnTo>
                  <a:lnTo>
                    <a:pt x="9675452" y="381600"/>
                  </a:lnTo>
                  <a:lnTo>
                    <a:pt x="9686882" y="381600"/>
                  </a:lnTo>
                  <a:lnTo>
                    <a:pt x="9698360" y="381600"/>
                  </a:lnTo>
                  <a:lnTo>
                    <a:pt x="9709790" y="381600"/>
                  </a:lnTo>
                  <a:lnTo>
                    <a:pt x="9721219" y="381600"/>
                  </a:lnTo>
                  <a:lnTo>
                    <a:pt x="9732650" y="381600"/>
                  </a:lnTo>
                  <a:lnTo>
                    <a:pt x="9744080" y="381600"/>
                  </a:lnTo>
                  <a:lnTo>
                    <a:pt x="9755557" y="381600"/>
                  </a:lnTo>
                  <a:lnTo>
                    <a:pt x="9766988" y="381600"/>
                  </a:lnTo>
                  <a:lnTo>
                    <a:pt x="9778417" y="381600"/>
                  </a:lnTo>
                  <a:lnTo>
                    <a:pt x="9789848" y="381600"/>
                  </a:lnTo>
                  <a:lnTo>
                    <a:pt x="9801277" y="381600"/>
                  </a:lnTo>
                  <a:lnTo>
                    <a:pt x="9812755" y="381600"/>
                  </a:lnTo>
                  <a:lnTo>
                    <a:pt x="9824185" y="381600"/>
                  </a:lnTo>
                  <a:lnTo>
                    <a:pt x="9835615" y="381600"/>
                  </a:lnTo>
                  <a:lnTo>
                    <a:pt x="9847045" y="381600"/>
                  </a:lnTo>
                  <a:lnTo>
                    <a:pt x="9858475" y="381600"/>
                  </a:lnTo>
                  <a:lnTo>
                    <a:pt x="9869952" y="381600"/>
                  </a:lnTo>
                  <a:lnTo>
                    <a:pt x="9881383" y="381600"/>
                  </a:lnTo>
                  <a:lnTo>
                    <a:pt x="9892812" y="381600"/>
                  </a:lnTo>
                  <a:lnTo>
                    <a:pt x="9904243" y="381600"/>
                  </a:lnTo>
                  <a:lnTo>
                    <a:pt x="9915673" y="381600"/>
                  </a:lnTo>
                  <a:lnTo>
                    <a:pt x="9927102" y="381600"/>
                  </a:lnTo>
                  <a:lnTo>
                    <a:pt x="9938581" y="381600"/>
                  </a:lnTo>
                  <a:lnTo>
                    <a:pt x="9950010" y="381600"/>
                  </a:lnTo>
                  <a:lnTo>
                    <a:pt x="9961441" y="381600"/>
                  </a:lnTo>
                  <a:lnTo>
                    <a:pt x="9972870" y="381600"/>
                  </a:lnTo>
                  <a:lnTo>
                    <a:pt x="9984300" y="381600"/>
                  </a:lnTo>
                  <a:lnTo>
                    <a:pt x="9995778" y="381600"/>
                  </a:lnTo>
                  <a:lnTo>
                    <a:pt x="10007208" y="381600"/>
                  </a:lnTo>
                  <a:lnTo>
                    <a:pt x="10018638" y="381600"/>
                  </a:lnTo>
                  <a:lnTo>
                    <a:pt x="10030068" y="381600"/>
                  </a:lnTo>
                  <a:lnTo>
                    <a:pt x="10041498" y="381600"/>
                  </a:lnTo>
                  <a:lnTo>
                    <a:pt x="10052976" y="381600"/>
                  </a:lnTo>
                  <a:lnTo>
                    <a:pt x="10064405" y="381600"/>
                  </a:lnTo>
                  <a:lnTo>
                    <a:pt x="10075835" y="381600"/>
                  </a:lnTo>
                  <a:lnTo>
                    <a:pt x="10087266" y="381600"/>
                  </a:lnTo>
                  <a:lnTo>
                    <a:pt x="10098695" y="381600"/>
                  </a:lnTo>
                  <a:lnTo>
                    <a:pt x="10110174" y="381600"/>
                  </a:lnTo>
                  <a:lnTo>
                    <a:pt x="10121603" y="381600"/>
                  </a:lnTo>
                  <a:lnTo>
                    <a:pt x="10133033" y="381600"/>
                  </a:lnTo>
                  <a:lnTo>
                    <a:pt x="10144463" y="381600"/>
                  </a:lnTo>
                  <a:lnTo>
                    <a:pt x="10155893" y="381600"/>
                  </a:lnTo>
                  <a:lnTo>
                    <a:pt x="10167371" y="381600"/>
                  </a:lnTo>
                  <a:lnTo>
                    <a:pt x="10178801" y="381600"/>
                  </a:lnTo>
                  <a:lnTo>
                    <a:pt x="10190230" y="381600"/>
                  </a:lnTo>
                  <a:lnTo>
                    <a:pt x="10201661" y="381600"/>
                  </a:lnTo>
                  <a:lnTo>
                    <a:pt x="10213091" y="381600"/>
                  </a:lnTo>
                  <a:lnTo>
                    <a:pt x="10224569" y="381600"/>
                  </a:lnTo>
                  <a:lnTo>
                    <a:pt x="10235998" y="381600"/>
                  </a:lnTo>
                  <a:lnTo>
                    <a:pt x="10247428" y="381600"/>
                  </a:lnTo>
                  <a:lnTo>
                    <a:pt x="10258859" y="381600"/>
                  </a:lnTo>
                  <a:lnTo>
                    <a:pt x="10270288" y="381600"/>
                  </a:lnTo>
                  <a:lnTo>
                    <a:pt x="10281767" y="381600"/>
                  </a:lnTo>
                  <a:lnTo>
                    <a:pt x="10293196" y="381600"/>
                  </a:lnTo>
                  <a:lnTo>
                    <a:pt x="10304626" y="381600"/>
                  </a:lnTo>
                  <a:lnTo>
                    <a:pt x="10316056" y="381600"/>
                  </a:lnTo>
                  <a:lnTo>
                    <a:pt x="10327486" y="381600"/>
                  </a:lnTo>
                  <a:lnTo>
                    <a:pt x="10338963" y="381600"/>
                  </a:lnTo>
                  <a:lnTo>
                    <a:pt x="10350394" y="381600"/>
                  </a:lnTo>
                  <a:lnTo>
                    <a:pt x="10361823" y="381600"/>
                  </a:lnTo>
                  <a:lnTo>
                    <a:pt x="10373254" y="381600"/>
                  </a:lnTo>
                  <a:lnTo>
                    <a:pt x="10384684" y="381600"/>
                  </a:lnTo>
                  <a:lnTo>
                    <a:pt x="10396161" y="381600"/>
                  </a:lnTo>
                  <a:lnTo>
                    <a:pt x="10407591" y="381600"/>
                  </a:lnTo>
                  <a:lnTo>
                    <a:pt x="10419021" y="381600"/>
                  </a:lnTo>
                  <a:lnTo>
                    <a:pt x="10430452" y="381600"/>
                  </a:lnTo>
                  <a:lnTo>
                    <a:pt x="10441881" y="381600"/>
                  </a:lnTo>
                  <a:lnTo>
                    <a:pt x="10453358" y="381600"/>
                  </a:lnTo>
                  <a:lnTo>
                    <a:pt x="10464789" y="381600"/>
                  </a:lnTo>
                  <a:lnTo>
                    <a:pt x="10476219" y="381600"/>
                  </a:lnTo>
                  <a:lnTo>
                    <a:pt x="10487649" y="381600"/>
                  </a:lnTo>
                  <a:lnTo>
                    <a:pt x="10499079" y="381600"/>
                  </a:lnTo>
                  <a:lnTo>
                    <a:pt x="10510556" y="381600"/>
                  </a:lnTo>
                  <a:lnTo>
                    <a:pt x="10521987" y="381600"/>
                  </a:lnTo>
                  <a:lnTo>
                    <a:pt x="10533416" y="381600"/>
                  </a:lnTo>
                  <a:lnTo>
                    <a:pt x="10544847" y="381600"/>
                  </a:lnTo>
                  <a:lnTo>
                    <a:pt x="10556277" y="381600"/>
                  </a:lnTo>
                  <a:lnTo>
                    <a:pt x="10567754" y="381600"/>
                  </a:lnTo>
                  <a:lnTo>
                    <a:pt x="10579184" y="381600"/>
                  </a:lnTo>
                  <a:lnTo>
                    <a:pt x="10590614" y="381600"/>
                  </a:lnTo>
                  <a:lnTo>
                    <a:pt x="10602045" y="381600"/>
                  </a:lnTo>
                  <a:lnTo>
                    <a:pt x="10613474" y="381600"/>
                  </a:lnTo>
                  <a:lnTo>
                    <a:pt x="10624951" y="381600"/>
                  </a:lnTo>
                  <a:lnTo>
                    <a:pt x="10636382" y="381600"/>
                  </a:lnTo>
                  <a:lnTo>
                    <a:pt x="10647812" y="381600"/>
                  </a:lnTo>
                  <a:lnTo>
                    <a:pt x="10659241" y="381600"/>
                  </a:lnTo>
                  <a:lnTo>
                    <a:pt x="10670672" y="381600"/>
                  </a:lnTo>
                  <a:lnTo>
                    <a:pt x="10682149" y="381600"/>
                  </a:lnTo>
                  <a:lnTo>
                    <a:pt x="10693580" y="381600"/>
                  </a:lnTo>
                  <a:lnTo>
                    <a:pt x="10705009" y="381600"/>
                  </a:lnTo>
                  <a:lnTo>
                    <a:pt x="10716439" y="381600"/>
                  </a:lnTo>
                  <a:lnTo>
                    <a:pt x="10727870" y="381600"/>
                  </a:lnTo>
                  <a:lnTo>
                    <a:pt x="10739347" y="381600"/>
                  </a:lnTo>
                  <a:lnTo>
                    <a:pt x="10750778" y="381600"/>
                  </a:lnTo>
                  <a:lnTo>
                    <a:pt x="10762207" y="381600"/>
                  </a:lnTo>
                  <a:lnTo>
                    <a:pt x="10773637" y="381600"/>
                  </a:lnTo>
                  <a:lnTo>
                    <a:pt x="10785067" y="381600"/>
                  </a:lnTo>
                  <a:lnTo>
                    <a:pt x="10796544" y="381600"/>
                  </a:lnTo>
                  <a:lnTo>
                    <a:pt x="10807975" y="381600"/>
                  </a:lnTo>
                  <a:lnTo>
                    <a:pt x="10819405" y="381600"/>
                  </a:lnTo>
                  <a:lnTo>
                    <a:pt x="10830834" y="381600"/>
                  </a:lnTo>
                  <a:lnTo>
                    <a:pt x="10842265" y="381600"/>
                  </a:lnTo>
                  <a:lnTo>
                    <a:pt x="10853742" y="381600"/>
                  </a:lnTo>
                  <a:lnTo>
                    <a:pt x="10865173" y="381600"/>
                  </a:lnTo>
                  <a:lnTo>
                    <a:pt x="10876602" y="381600"/>
                  </a:lnTo>
                  <a:lnTo>
                    <a:pt x="10888032" y="381600"/>
                  </a:lnTo>
                  <a:lnTo>
                    <a:pt x="10899463" y="381600"/>
                  </a:lnTo>
                  <a:lnTo>
                    <a:pt x="10910892" y="381600"/>
                  </a:lnTo>
                  <a:lnTo>
                    <a:pt x="10922369" y="381600"/>
                  </a:lnTo>
                  <a:lnTo>
                    <a:pt x="10933800" y="381600"/>
                  </a:lnTo>
                  <a:lnTo>
                    <a:pt x="10945230" y="381600"/>
                  </a:lnTo>
                  <a:lnTo>
                    <a:pt x="10956660" y="381600"/>
                  </a:lnTo>
                  <a:lnTo>
                    <a:pt x="10968090" y="381600"/>
                  </a:lnTo>
                  <a:lnTo>
                    <a:pt x="10979567" y="381600"/>
                  </a:lnTo>
                  <a:lnTo>
                    <a:pt x="10990998" y="381600"/>
                  </a:lnTo>
                  <a:lnTo>
                    <a:pt x="11002427" y="381600"/>
                  </a:lnTo>
                  <a:lnTo>
                    <a:pt x="11013858" y="381600"/>
                  </a:lnTo>
                  <a:lnTo>
                    <a:pt x="11025287" y="381600"/>
                  </a:lnTo>
                  <a:lnTo>
                    <a:pt x="11036765" y="381600"/>
                  </a:lnTo>
                  <a:lnTo>
                    <a:pt x="11048195" y="381600"/>
                  </a:lnTo>
                  <a:lnTo>
                    <a:pt x="11059625" y="381600"/>
                  </a:lnTo>
                  <a:lnTo>
                    <a:pt x="11071056" y="381600"/>
                  </a:lnTo>
                  <a:lnTo>
                    <a:pt x="11082485" y="381600"/>
                  </a:lnTo>
                  <a:lnTo>
                    <a:pt x="11093962" y="381600"/>
                  </a:lnTo>
                  <a:lnTo>
                    <a:pt x="11105393" y="381600"/>
                  </a:lnTo>
                  <a:lnTo>
                    <a:pt x="11116823" y="381600"/>
                  </a:lnTo>
                  <a:lnTo>
                    <a:pt x="11128253" y="381600"/>
                  </a:lnTo>
                  <a:lnTo>
                    <a:pt x="11139683" y="381600"/>
                  </a:lnTo>
                  <a:lnTo>
                    <a:pt x="11151160" y="381600"/>
                  </a:lnTo>
                  <a:lnTo>
                    <a:pt x="11162591" y="381600"/>
                  </a:lnTo>
                  <a:lnTo>
                    <a:pt x="11174020" y="381600"/>
                  </a:lnTo>
                  <a:lnTo>
                    <a:pt x="11185451" y="381600"/>
                  </a:lnTo>
                  <a:lnTo>
                    <a:pt x="11196881" y="381600"/>
                  </a:lnTo>
                  <a:lnTo>
                    <a:pt x="11208358" y="381600"/>
                  </a:lnTo>
                  <a:lnTo>
                    <a:pt x="11218359" y="381600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06F48918-81D3-A54C-B7A6-1340AC69688C}"/>
                </a:ext>
              </a:extLst>
            </p:cNvPr>
            <p:cNvSpPr/>
            <p:nvPr/>
          </p:nvSpPr>
          <p:spPr>
            <a:xfrm>
              <a:off x="851149" y="4527789"/>
              <a:ext cx="11218359" cy="1572972"/>
            </a:xfrm>
            <a:custGeom>
              <a:avLst/>
              <a:gdLst>
                <a:gd name="connsiteX0" fmla="*/ 0 w 11218359"/>
                <a:gd name="connsiteY0" fmla="*/ 1572973 h 1572972"/>
                <a:gd name="connsiteX1" fmla="*/ 9149 w 11218359"/>
                <a:gd name="connsiteY1" fmla="*/ 1572973 h 1572972"/>
                <a:gd name="connsiteX2" fmla="*/ 20588 w 11218359"/>
                <a:gd name="connsiteY2" fmla="*/ 1572973 h 1572972"/>
                <a:gd name="connsiteX3" fmla="*/ 32028 w 11218359"/>
                <a:gd name="connsiteY3" fmla="*/ 1572973 h 1572972"/>
                <a:gd name="connsiteX4" fmla="*/ 43467 w 11218359"/>
                <a:gd name="connsiteY4" fmla="*/ 1572973 h 1572972"/>
                <a:gd name="connsiteX5" fmla="*/ 54907 w 11218359"/>
                <a:gd name="connsiteY5" fmla="*/ 1572973 h 1572972"/>
                <a:gd name="connsiteX6" fmla="*/ 66346 w 11218359"/>
                <a:gd name="connsiteY6" fmla="*/ 1572973 h 1572972"/>
                <a:gd name="connsiteX7" fmla="*/ 77786 w 11218359"/>
                <a:gd name="connsiteY7" fmla="*/ 1572973 h 1572972"/>
                <a:gd name="connsiteX8" fmla="*/ 89225 w 11218359"/>
                <a:gd name="connsiteY8" fmla="*/ 1572973 h 1572972"/>
                <a:gd name="connsiteX9" fmla="*/ 100665 w 11218359"/>
                <a:gd name="connsiteY9" fmla="*/ 1572973 h 1572972"/>
                <a:gd name="connsiteX10" fmla="*/ 112104 w 11218359"/>
                <a:gd name="connsiteY10" fmla="*/ 1572973 h 1572972"/>
                <a:gd name="connsiteX11" fmla="*/ 123544 w 11218359"/>
                <a:gd name="connsiteY11" fmla="*/ 1572973 h 1572972"/>
                <a:gd name="connsiteX12" fmla="*/ 134979 w 11218359"/>
                <a:gd name="connsiteY12" fmla="*/ 1572973 h 1572972"/>
                <a:gd name="connsiteX13" fmla="*/ 146423 w 11218359"/>
                <a:gd name="connsiteY13" fmla="*/ 1572973 h 1572972"/>
                <a:gd name="connsiteX14" fmla="*/ 157858 w 11218359"/>
                <a:gd name="connsiteY14" fmla="*/ 1572973 h 1572972"/>
                <a:gd name="connsiteX15" fmla="*/ 169297 w 11218359"/>
                <a:gd name="connsiteY15" fmla="*/ 1572973 h 1572972"/>
                <a:gd name="connsiteX16" fmla="*/ 180737 w 11218359"/>
                <a:gd name="connsiteY16" fmla="*/ 1572973 h 1572972"/>
                <a:gd name="connsiteX17" fmla="*/ 192176 w 11218359"/>
                <a:gd name="connsiteY17" fmla="*/ 1572973 h 1572972"/>
                <a:gd name="connsiteX18" fmla="*/ 203616 w 11218359"/>
                <a:gd name="connsiteY18" fmla="*/ 1572973 h 1572972"/>
                <a:gd name="connsiteX19" fmla="*/ 215055 w 11218359"/>
                <a:gd name="connsiteY19" fmla="*/ 1572973 h 1572972"/>
                <a:gd name="connsiteX20" fmla="*/ 226495 w 11218359"/>
                <a:gd name="connsiteY20" fmla="*/ 1572973 h 1572972"/>
                <a:gd name="connsiteX21" fmla="*/ 237935 w 11218359"/>
                <a:gd name="connsiteY21" fmla="*/ 1572973 h 1572972"/>
                <a:gd name="connsiteX22" fmla="*/ 249374 w 11218359"/>
                <a:gd name="connsiteY22" fmla="*/ 1572973 h 1572972"/>
                <a:gd name="connsiteX23" fmla="*/ 260814 w 11218359"/>
                <a:gd name="connsiteY23" fmla="*/ 1572973 h 1572972"/>
                <a:gd name="connsiteX24" fmla="*/ 272253 w 11218359"/>
                <a:gd name="connsiteY24" fmla="*/ 1572973 h 1572972"/>
                <a:gd name="connsiteX25" fmla="*/ 283693 w 11218359"/>
                <a:gd name="connsiteY25" fmla="*/ 1572973 h 1572972"/>
                <a:gd name="connsiteX26" fmla="*/ 295132 w 11218359"/>
                <a:gd name="connsiteY26" fmla="*/ 1572973 h 1572972"/>
                <a:gd name="connsiteX27" fmla="*/ 306572 w 11218359"/>
                <a:gd name="connsiteY27" fmla="*/ 1572973 h 1572972"/>
                <a:gd name="connsiteX28" fmla="*/ 318011 w 11218359"/>
                <a:gd name="connsiteY28" fmla="*/ 1572973 h 1572972"/>
                <a:gd name="connsiteX29" fmla="*/ 329451 w 11218359"/>
                <a:gd name="connsiteY29" fmla="*/ 1572973 h 1572972"/>
                <a:gd name="connsiteX30" fmla="*/ 340890 w 11218359"/>
                <a:gd name="connsiteY30" fmla="*/ 1572973 h 1572972"/>
                <a:gd name="connsiteX31" fmla="*/ 352330 w 11218359"/>
                <a:gd name="connsiteY31" fmla="*/ 1572973 h 1572972"/>
                <a:gd name="connsiteX32" fmla="*/ 363769 w 11218359"/>
                <a:gd name="connsiteY32" fmla="*/ 1572973 h 1572972"/>
                <a:gd name="connsiteX33" fmla="*/ 375209 w 11218359"/>
                <a:gd name="connsiteY33" fmla="*/ 1572973 h 1572972"/>
                <a:gd name="connsiteX34" fmla="*/ 386648 w 11218359"/>
                <a:gd name="connsiteY34" fmla="*/ 1572973 h 1572972"/>
                <a:gd name="connsiteX35" fmla="*/ 398088 w 11218359"/>
                <a:gd name="connsiteY35" fmla="*/ 1572973 h 1572972"/>
                <a:gd name="connsiteX36" fmla="*/ 409527 w 11218359"/>
                <a:gd name="connsiteY36" fmla="*/ 1572973 h 1572972"/>
                <a:gd name="connsiteX37" fmla="*/ 420967 w 11218359"/>
                <a:gd name="connsiteY37" fmla="*/ 1572973 h 1572972"/>
                <a:gd name="connsiteX38" fmla="*/ 432406 w 11218359"/>
                <a:gd name="connsiteY38" fmla="*/ 1572973 h 1572972"/>
                <a:gd name="connsiteX39" fmla="*/ 443846 w 11218359"/>
                <a:gd name="connsiteY39" fmla="*/ 1572973 h 1572972"/>
                <a:gd name="connsiteX40" fmla="*/ 455285 w 11218359"/>
                <a:gd name="connsiteY40" fmla="*/ 1572973 h 1572972"/>
                <a:gd name="connsiteX41" fmla="*/ 466725 w 11218359"/>
                <a:gd name="connsiteY41" fmla="*/ 1572973 h 1572972"/>
                <a:gd name="connsiteX42" fmla="*/ 478165 w 11218359"/>
                <a:gd name="connsiteY42" fmla="*/ 1572973 h 1572972"/>
                <a:gd name="connsiteX43" fmla="*/ 489604 w 11218359"/>
                <a:gd name="connsiteY43" fmla="*/ 1572973 h 1572972"/>
                <a:gd name="connsiteX44" fmla="*/ 501044 w 11218359"/>
                <a:gd name="connsiteY44" fmla="*/ 1572973 h 1572972"/>
                <a:gd name="connsiteX45" fmla="*/ 512483 w 11218359"/>
                <a:gd name="connsiteY45" fmla="*/ 1572973 h 1572972"/>
                <a:gd name="connsiteX46" fmla="*/ 523923 w 11218359"/>
                <a:gd name="connsiteY46" fmla="*/ 1572973 h 1572972"/>
                <a:gd name="connsiteX47" fmla="*/ 535362 w 11218359"/>
                <a:gd name="connsiteY47" fmla="*/ 1572973 h 1572972"/>
                <a:gd name="connsiteX48" fmla="*/ 546802 w 11218359"/>
                <a:gd name="connsiteY48" fmla="*/ 1572973 h 1572972"/>
                <a:gd name="connsiteX49" fmla="*/ 558241 w 11218359"/>
                <a:gd name="connsiteY49" fmla="*/ 1572973 h 1572972"/>
                <a:gd name="connsiteX50" fmla="*/ 569681 w 11218359"/>
                <a:gd name="connsiteY50" fmla="*/ 1572973 h 1572972"/>
                <a:gd name="connsiteX51" fmla="*/ 581120 w 11218359"/>
                <a:gd name="connsiteY51" fmla="*/ 1572973 h 1572972"/>
                <a:gd name="connsiteX52" fmla="*/ 592560 w 11218359"/>
                <a:gd name="connsiteY52" fmla="*/ 1572973 h 1572972"/>
                <a:gd name="connsiteX53" fmla="*/ 603999 w 11218359"/>
                <a:gd name="connsiteY53" fmla="*/ 1572973 h 1572972"/>
                <a:gd name="connsiteX54" fmla="*/ 615439 w 11218359"/>
                <a:gd name="connsiteY54" fmla="*/ 1572973 h 1572972"/>
                <a:gd name="connsiteX55" fmla="*/ 626878 w 11218359"/>
                <a:gd name="connsiteY55" fmla="*/ 1572973 h 1572972"/>
                <a:gd name="connsiteX56" fmla="*/ 638318 w 11218359"/>
                <a:gd name="connsiteY56" fmla="*/ 1572973 h 1572972"/>
                <a:gd name="connsiteX57" fmla="*/ 649757 w 11218359"/>
                <a:gd name="connsiteY57" fmla="*/ 1572973 h 1572972"/>
                <a:gd name="connsiteX58" fmla="*/ 661192 w 11218359"/>
                <a:gd name="connsiteY58" fmla="*/ 1572973 h 1572972"/>
                <a:gd name="connsiteX59" fmla="*/ 672632 w 11218359"/>
                <a:gd name="connsiteY59" fmla="*/ 1572973 h 1572972"/>
                <a:gd name="connsiteX60" fmla="*/ 684071 w 11218359"/>
                <a:gd name="connsiteY60" fmla="*/ 1572973 h 1572972"/>
                <a:gd name="connsiteX61" fmla="*/ 695511 w 11218359"/>
                <a:gd name="connsiteY61" fmla="*/ 1572973 h 1572972"/>
                <a:gd name="connsiteX62" fmla="*/ 706950 w 11218359"/>
                <a:gd name="connsiteY62" fmla="*/ 1572973 h 1572972"/>
                <a:gd name="connsiteX63" fmla="*/ 718390 w 11218359"/>
                <a:gd name="connsiteY63" fmla="*/ 1572973 h 1572972"/>
                <a:gd name="connsiteX64" fmla="*/ 729829 w 11218359"/>
                <a:gd name="connsiteY64" fmla="*/ 1572973 h 1572972"/>
                <a:gd name="connsiteX65" fmla="*/ 741269 w 11218359"/>
                <a:gd name="connsiteY65" fmla="*/ 1572973 h 1572972"/>
                <a:gd name="connsiteX66" fmla="*/ 752708 w 11218359"/>
                <a:gd name="connsiteY66" fmla="*/ 1572973 h 1572972"/>
                <a:gd name="connsiteX67" fmla="*/ 764148 w 11218359"/>
                <a:gd name="connsiteY67" fmla="*/ 1572973 h 1572972"/>
                <a:gd name="connsiteX68" fmla="*/ 775587 w 11218359"/>
                <a:gd name="connsiteY68" fmla="*/ 1572973 h 1572972"/>
                <a:gd name="connsiteX69" fmla="*/ 787027 w 11218359"/>
                <a:gd name="connsiteY69" fmla="*/ 1572973 h 1572972"/>
                <a:gd name="connsiteX70" fmla="*/ 798467 w 11218359"/>
                <a:gd name="connsiteY70" fmla="*/ 1572973 h 1572972"/>
                <a:gd name="connsiteX71" fmla="*/ 809906 w 11218359"/>
                <a:gd name="connsiteY71" fmla="*/ 1572973 h 1572972"/>
                <a:gd name="connsiteX72" fmla="*/ 821346 w 11218359"/>
                <a:gd name="connsiteY72" fmla="*/ 1572973 h 1572972"/>
                <a:gd name="connsiteX73" fmla="*/ 832785 w 11218359"/>
                <a:gd name="connsiteY73" fmla="*/ 1572973 h 1572972"/>
                <a:gd name="connsiteX74" fmla="*/ 844225 w 11218359"/>
                <a:gd name="connsiteY74" fmla="*/ 1572973 h 1572972"/>
                <a:gd name="connsiteX75" fmla="*/ 855664 w 11218359"/>
                <a:gd name="connsiteY75" fmla="*/ 1572973 h 1572972"/>
                <a:gd name="connsiteX76" fmla="*/ 867104 w 11218359"/>
                <a:gd name="connsiteY76" fmla="*/ 1572973 h 1572972"/>
                <a:gd name="connsiteX77" fmla="*/ 878543 w 11218359"/>
                <a:gd name="connsiteY77" fmla="*/ 1572973 h 1572972"/>
                <a:gd name="connsiteX78" fmla="*/ 889983 w 11218359"/>
                <a:gd name="connsiteY78" fmla="*/ 1572973 h 1572972"/>
                <a:gd name="connsiteX79" fmla="*/ 901422 w 11218359"/>
                <a:gd name="connsiteY79" fmla="*/ 1572973 h 1572972"/>
                <a:gd name="connsiteX80" fmla="*/ 912862 w 11218359"/>
                <a:gd name="connsiteY80" fmla="*/ 1572973 h 1572972"/>
                <a:gd name="connsiteX81" fmla="*/ 924301 w 11218359"/>
                <a:gd name="connsiteY81" fmla="*/ 1572973 h 1572972"/>
                <a:gd name="connsiteX82" fmla="*/ 935741 w 11218359"/>
                <a:gd name="connsiteY82" fmla="*/ 1572973 h 1572972"/>
                <a:gd name="connsiteX83" fmla="*/ 947180 w 11218359"/>
                <a:gd name="connsiteY83" fmla="*/ 1572973 h 1572972"/>
                <a:gd name="connsiteX84" fmla="*/ 958620 w 11218359"/>
                <a:gd name="connsiteY84" fmla="*/ 1572973 h 1572972"/>
                <a:gd name="connsiteX85" fmla="*/ 970059 w 11218359"/>
                <a:gd name="connsiteY85" fmla="*/ 1572973 h 1572972"/>
                <a:gd name="connsiteX86" fmla="*/ 981499 w 11218359"/>
                <a:gd name="connsiteY86" fmla="*/ 1572973 h 1572972"/>
                <a:gd name="connsiteX87" fmla="*/ 992938 w 11218359"/>
                <a:gd name="connsiteY87" fmla="*/ 1572973 h 1572972"/>
                <a:gd name="connsiteX88" fmla="*/ 1004378 w 11218359"/>
                <a:gd name="connsiteY88" fmla="*/ 1572973 h 1572972"/>
                <a:gd name="connsiteX89" fmla="*/ 1015818 w 11218359"/>
                <a:gd name="connsiteY89" fmla="*/ 1572973 h 1572972"/>
                <a:gd name="connsiteX90" fmla="*/ 1027257 w 11218359"/>
                <a:gd name="connsiteY90" fmla="*/ 1572973 h 1572972"/>
                <a:gd name="connsiteX91" fmla="*/ 1038697 w 11218359"/>
                <a:gd name="connsiteY91" fmla="*/ 1572973 h 1572972"/>
                <a:gd name="connsiteX92" fmla="*/ 1050136 w 11218359"/>
                <a:gd name="connsiteY92" fmla="*/ 1572973 h 1572972"/>
                <a:gd name="connsiteX93" fmla="*/ 1061576 w 11218359"/>
                <a:gd name="connsiteY93" fmla="*/ 1572973 h 1572972"/>
                <a:gd name="connsiteX94" fmla="*/ 1073015 w 11218359"/>
                <a:gd name="connsiteY94" fmla="*/ 1572973 h 1572972"/>
                <a:gd name="connsiteX95" fmla="*/ 1084455 w 11218359"/>
                <a:gd name="connsiteY95" fmla="*/ 1572973 h 1572972"/>
                <a:gd name="connsiteX96" fmla="*/ 1095894 w 11218359"/>
                <a:gd name="connsiteY96" fmla="*/ 1572973 h 1572972"/>
                <a:gd name="connsiteX97" fmla="*/ 1107334 w 11218359"/>
                <a:gd name="connsiteY97" fmla="*/ 1572973 h 1572972"/>
                <a:gd name="connsiteX98" fmla="*/ 1118773 w 11218359"/>
                <a:gd name="connsiteY98" fmla="*/ 1572973 h 1572972"/>
                <a:gd name="connsiteX99" fmla="*/ 1130213 w 11218359"/>
                <a:gd name="connsiteY99" fmla="*/ 1572973 h 1572972"/>
                <a:gd name="connsiteX100" fmla="*/ 1141652 w 11218359"/>
                <a:gd name="connsiteY100" fmla="*/ 1572973 h 1572972"/>
                <a:gd name="connsiteX101" fmla="*/ 1153092 w 11218359"/>
                <a:gd name="connsiteY101" fmla="*/ 1572973 h 1572972"/>
                <a:gd name="connsiteX102" fmla="*/ 1164531 w 11218359"/>
                <a:gd name="connsiteY102" fmla="*/ 1572973 h 1572972"/>
                <a:gd name="connsiteX103" fmla="*/ 1175971 w 11218359"/>
                <a:gd name="connsiteY103" fmla="*/ 1572973 h 1572972"/>
                <a:gd name="connsiteX104" fmla="*/ 1187406 w 11218359"/>
                <a:gd name="connsiteY104" fmla="*/ 1572973 h 1572972"/>
                <a:gd name="connsiteX105" fmla="*/ 1198845 w 11218359"/>
                <a:gd name="connsiteY105" fmla="*/ 1572973 h 1572972"/>
                <a:gd name="connsiteX106" fmla="*/ 1210285 w 11218359"/>
                <a:gd name="connsiteY106" fmla="*/ 1572973 h 1572972"/>
                <a:gd name="connsiteX107" fmla="*/ 1221724 w 11218359"/>
                <a:gd name="connsiteY107" fmla="*/ 1572973 h 1572972"/>
                <a:gd name="connsiteX108" fmla="*/ 1233164 w 11218359"/>
                <a:gd name="connsiteY108" fmla="*/ 1572973 h 1572972"/>
                <a:gd name="connsiteX109" fmla="*/ 1244603 w 11218359"/>
                <a:gd name="connsiteY109" fmla="*/ 1572973 h 1572972"/>
                <a:gd name="connsiteX110" fmla="*/ 1256043 w 11218359"/>
                <a:gd name="connsiteY110" fmla="*/ 1572973 h 1572972"/>
                <a:gd name="connsiteX111" fmla="*/ 1267482 w 11218359"/>
                <a:gd name="connsiteY111" fmla="*/ 1572973 h 1572972"/>
                <a:gd name="connsiteX112" fmla="*/ 1278922 w 11218359"/>
                <a:gd name="connsiteY112" fmla="*/ 1572973 h 1572972"/>
                <a:gd name="connsiteX113" fmla="*/ 1290361 w 11218359"/>
                <a:gd name="connsiteY113" fmla="*/ 1572973 h 1572972"/>
                <a:gd name="connsiteX114" fmla="*/ 1301801 w 11218359"/>
                <a:gd name="connsiteY114" fmla="*/ 1572973 h 1572972"/>
                <a:gd name="connsiteX115" fmla="*/ 1313240 w 11218359"/>
                <a:gd name="connsiteY115" fmla="*/ 1572973 h 1572972"/>
                <a:gd name="connsiteX116" fmla="*/ 1324680 w 11218359"/>
                <a:gd name="connsiteY116" fmla="*/ 1572973 h 1572972"/>
                <a:gd name="connsiteX117" fmla="*/ 1336120 w 11218359"/>
                <a:gd name="connsiteY117" fmla="*/ 1572973 h 1572972"/>
                <a:gd name="connsiteX118" fmla="*/ 1347559 w 11218359"/>
                <a:gd name="connsiteY118" fmla="*/ 1572973 h 1572972"/>
                <a:gd name="connsiteX119" fmla="*/ 1358999 w 11218359"/>
                <a:gd name="connsiteY119" fmla="*/ 1572973 h 1572972"/>
                <a:gd name="connsiteX120" fmla="*/ 1370438 w 11218359"/>
                <a:gd name="connsiteY120" fmla="*/ 1572973 h 1572972"/>
                <a:gd name="connsiteX121" fmla="*/ 1381878 w 11218359"/>
                <a:gd name="connsiteY121" fmla="*/ 1572973 h 1572972"/>
                <a:gd name="connsiteX122" fmla="*/ 1393317 w 11218359"/>
                <a:gd name="connsiteY122" fmla="*/ 1572973 h 1572972"/>
                <a:gd name="connsiteX123" fmla="*/ 1404757 w 11218359"/>
                <a:gd name="connsiteY123" fmla="*/ 1572973 h 1572972"/>
                <a:gd name="connsiteX124" fmla="*/ 1416196 w 11218359"/>
                <a:gd name="connsiteY124" fmla="*/ 1572973 h 1572972"/>
                <a:gd name="connsiteX125" fmla="*/ 1427636 w 11218359"/>
                <a:gd name="connsiteY125" fmla="*/ 1572973 h 1572972"/>
                <a:gd name="connsiteX126" fmla="*/ 1439075 w 11218359"/>
                <a:gd name="connsiteY126" fmla="*/ 1572973 h 1572972"/>
                <a:gd name="connsiteX127" fmla="*/ 1450515 w 11218359"/>
                <a:gd name="connsiteY127" fmla="*/ 1572973 h 1572972"/>
                <a:gd name="connsiteX128" fmla="*/ 1461954 w 11218359"/>
                <a:gd name="connsiteY128" fmla="*/ 1572973 h 1572972"/>
                <a:gd name="connsiteX129" fmla="*/ 1473394 w 11218359"/>
                <a:gd name="connsiteY129" fmla="*/ 1572973 h 1572972"/>
                <a:gd name="connsiteX130" fmla="*/ 1484833 w 11218359"/>
                <a:gd name="connsiteY130" fmla="*/ 1572973 h 1572972"/>
                <a:gd name="connsiteX131" fmla="*/ 1496273 w 11218359"/>
                <a:gd name="connsiteY131" fmla="*/ 1572973 h 1572972"/>
                <a:gd name="connsiteX132" fmla="*/ 1507712 w 11218359"/>
                <a:gd name="connsiteY132" fmla="*/ 1572973 h 1572972"/>
                <a:gd name="connsiteX133" fmla="*/ 1519152 w 11218359"/>
                <a:gd name="connsiteY133" fmla="*/ 1572973 h 1572972"/>
                <a:gd name="connsiteX134" fmla="*/ 1530591 w 11218359"/>
                <a:gd name="connsiteY134" fmla="*/ 1572973 h 1572972"/>
                <a:gd name="connsiteX135" fmla="*/ 1542031 w 11218359"/>
                <a:gd name="connsiteY135" fmla="*/ 1572973 h 1572972"/>
                <a:gd name="connsiteX136" fmla="*/ 1553471 w 11218359"/>
                <a:gd name="connsiteY136" fmla="*/ 1572973 h 1572972"/>
                <a:gd name="connsiteX137" fmla="*/ 1564910 w 11218359"/>
                <a:gd name="connsiteY137" fmla="*/ 1572973 h 1572972"/>
                <a:gd name="connsiteX138" fmla="*/ 1576349 w 11218359"/>
                <a:gd name="connsiteY138" fmla="*/ 1572973 h 1572972"/>
                <a:gd name="connsiteX139" fmla="*/ 1587789 w 11218359"/>
                <a:gd name="connsiteY139" fmla="*/ 1572973 h 1572972"/>
                <a:gd name="connsiteX140" fmla="*/ 1599229 w 11218359"/>
                <a:gd name="connsiteY140" fmla="*/ 1572973 h 1572972"/>
                <a:gd name="connsiteX141" fmla="*/ 1610668 w 11218359"/>
                <a:gd name="connsiteY141" fmla="*/ 1572973 h 1572972"/>
                <a:gd name="connsiteX142" fmla="*/ 1622107 w 11218359"/>
                <a:gd name="connsiteY142" fmla="*/ 1572973 h 1572972"/>
                <a:gd name="connsiteX143" fmla="*/ 1633547 w 11218359"/>
                <a:gd name="connsiteY143" fmla="*/ 1572973 h 1572972"/>
                <a:gd name="connsiteX144" fmla="*/ 1644987 w 11218359"/>
                <a:gd name="connsiteY144" fmla="*/ 1572973 h 1572972"/>
                <a:gd name="connsiteX145" fmla="*/ 1656426 w 11218359"/>
                <a:gd name="connsiteY145" fmla="*/ 1572973 h 1572972"/>
                <a:gd name="connsiteX146" fmla="*/ 1667866 w 11218359"/>
                <a:gd name="connsiteY146" fmla="*/ 1572973 h 1572972"/>
                <a:gd name="connsiteX147" fmla="*/ 1679305 w 11218359"/>
                <a:gd name="connsiteY147" fmla="*/ 1572973 h 1572972"/>
                <a:gd name="connsiteX148" fmla="*/ 1690745 w 11218359"/>
                <a:gd name="connsiteY148" fmla="*/ 1572973 h 1572972"/>
                <a:gd name="connsiteX149" fmla="*/ 1702184 w 11218359"/>
                <a:gd name="connsiteY149" fmla="*/ 1572973 h 1572972"/>
                <a:gd name="connsiteX150" fmla="*/ 1713619 w 11218359"/>
                <a:gd name="connsiteY150" fmla="*/ 1572973 h 1572972"/>
                <a:gd name="connsiteX151" fmla="*/ 1725063 w 11218359"/>
                <a:gd name="connsiteY151" fmla="*/ 1572973 h 1572972"/>
                <a:gd name="connsiteX152" fmla="*/ 1736498 w 11218359"/>
                <a:gd name="connsiteY152" fmla="*/ 1572973 h 1572972"/>
                <a:gd name="connsiteX153" fmla="*/ 1747938 w 11218359"/>
                <a:gd name="connsiteY153" fmla="*/ 1572973 h 1572972"/>
                <a:gd name="connsiteX154" fmla="*/ 1759377 w 11218359"/>
                <a:gd name="connsiteY154" fmla="*/ 1572973 h 1572972"/>
                <a:gd name="connsiteX155" fmla="*/ 1770817 w 11218359"/>
                <a:gd name="connsiteY155" fmla="*/ 1572973 h 1572972"/>
                <a:gd name="connsiteX156" fmla="*/ 1782256 w 11218359"/>
                <a:gd name="connsiteY156" fmla="*/ 1572973 h 1572972"/>
                <a:gd name="connsiteX157" fmla="*/ 1793696 w 11218359"/>
                <a:gd name="connsiteY157" fmla="*/ 1572973 h 1572972"/>
                <a:gd name="connsiteX158" fmla="*/ 1805135 w 11218359"/>
                <a:gd name="connsiteY158" fmla="*/ 1572973 h 1572972"/>
                <a:gd name="connsiteX159" fmla="*/ 1816575 w 11218359"/>
                <a:gd name="connsiteY159" fmla="*/ 1572973 h 1572972"/>
                <a:gd name="connsiteX160" fmla="*/ 1828014 w 11218359"/>
                <a:gd name="connsiteY160" fmla="*/ 1572973 h 1572972"/>
                <a:gd name="connsiteX161" fmla="*/ 1839454 w 11218359"/>
                <a:gd name="connsiteY161" fmla="*/ 1572973 h 1572972"/>
                <a:gd name="connsiteX162" fmla="*/ 1850893 w 11218359"/>
                <a:gd name="connsiteY162" fmla="*/ 1572973 h 1572972"/>
                <a:gd name="connsiteX163" fmla="*/ 1862333 w 11218359"/>
                <a:gd name="connsiteY163" fmla="*/ 1572973 h 1572972"/>
                <a:gd name="connsiteX164" fmla="*/ 1873772 w 11218359"/>
                <a:gd name="connsiteY164" fmla="*/ 1572973 h 1572972"/>
                <a:gd name="connsiteX165" fmla="*/ 1885212 w 11218359"/>
                <a:gd name="connsiteY165" fmla="*/ 1572973 h 1572972"/>
                <a:gd name="connsiteX166" fmla="*/ 1896651 w 11218359"/>
                <a:gd name="connsiteY166" fmla="*/ 1572973 h 1572972"/>
                <a:gd name="connsiteX167" fmla="*/ 1908091 w 11218359"/>
                <a:gd name="connsiteY167" fmla="*/ 1572973 h 1572972"/>
                <a:gd name="connsiteX168" fmla="*/ 1919531 w 11218359"/>
                <a:gd name="connsiteY168" fmla="*/ 1572973 h 1572972"/>
                <a:gd name="connsiteX169" fmla="*/ 1930970 w 11218359"/>
                <a:gd name="connsiteY169" fmla="*/ 1572973 h 1572972"/>
                <a:gd name="connsiteX170" fmla="*/ 1942409 w 11218359"/>
                <a:gd name="connsiteY170" fmla="*/ 1572973 h 1572972"/>
                <a:gd name="connsiteX171" fmla="*/ 1953849 w 11218359"/>
                <a:gd name="connsiteY171" fmla="*/ 1572973 h 1572972"/>
                <a:gd name="connsiteX172" fmla="*/ 1965289 w 11218359"/>
                <a:gd name="connsiteY172" fmla="*/ 1572973 h 1572972"/>
                <a:gd name="connsiteX173" fmla="*/ 1976728 w 11218359"/>
                <a:gd name="connsiteY173" fmla="*/ 1572973 h 1572972"/>
                <a:gd name="connsiteX174" fmla="*/ 1988168 w 11218359"/>
                <a:gd name="connsiteY174" fmla="*/ 1572973 h 1572972"/>
                <a:gd name="connsiteX175" fmla="*/ 1999607 w 11218359"/>
                <a:gd name="connsiteY175" fmla="*/ 1572973 h 1572972"/>
                <a:gd name="connsiteX176" fmla="*/ 2011047 w 11218359"/>
                <a:gd name="connsiteY176" fmla="*/ 1572973 h 1572972"/>
                <a:gd name="connsiteX177" fmla="*/ 2022486 w 11218359"/>
                <a:gd name="connsiteY177" fmla="*/ 1572973 h 1572972"/>
                <a:gd name="connsiteX178" fmla="*/ 2033926 w 11218359"/>
                <a:gd name="connsiteY178" fmla="*/ 1572973 h 1572972"/>
                <a:gd name="connsiteX179" fmla="*/ 2045365 w 11218359"/>
                <a:gd name="connsiteY179" fmla="*/ 1572973 h 1572972"/>
                <a:gd name="connsiteX180" fmla="*/ 2056805 w 11218359"/>
                <a:gd name="connsiteY180" fmla="*/ 1572973 h 1572972"/>
                <a:gd name="connsiteX181" fmla="*/ 2068244 w 11218359"/>
                <a:gd name="connsiteY181" fmla="*/ 1572973 h 1572972"/>
                <a:gd name="connsiteX182" fmla="*/ 2079684 w 11218359"/>
                <a:gd name="connsiteY182" fmla="*/ 1572973 h 1572972"/>
                <a:gd name="connsiteX183" fmla="*/ 2091123 w 11218359"/>
                <a:gd name="connsiteY183" fmla="*/ 1572973 h 1572972"/>
                <a:gd name="connsiteX184" fmla="*/ 2102563 w 11218359"/>
                <a:gd name="connsiteY184" fmla="*/ 1572973 h 1572972"/>
                <a:gd name="connsiteX185" fmla="*/ 2114002 w 11218359"/>
                <a:gd name="connsiteY185" fmla="*/ 1572973 h 1572972"/>
                <a:gd name="connsiteX186" fmla="*/ 2125442 w 11218359"/>
                <a:gd name="connsiteY186" fmla="*/ 1572973 h 1572972"/>
                <a:gd name="connsiteX187" fmla="*/ 2136882 w 11218359"/>
                <a:gd name="connsiteY187" fmla="*/ 1572973 h 1572972"/>
                <a:gd name="connsiteX188" fmla="*/ 2148321 w 11218359"/>
                <a:gd name="connsiteY188" fmla="*/ 1572973 h 1572972"/>
                <a:gd name="connsiteX189" fmla="*/ 2159760 w 11218359"/>
                <a:gd name="connsiteY189" fmla="*/ 1572973 h 1572972"/>
                <a:gd name="connsiteX190" fmla="*/ 2171200 w 11218359"/>
                <a:gd name="connsiteY190" fmla="*/ 1572973 h 1572972"/>
                <a:gd name="connsiteX191" fmla="*/ 2182640 w 11218359"/>
                <a:gd name="connsiteY191" fmla="*/ 1572973 h 1572972"/>
                <a:gd name="connsiteX192" fmla="*/ 2194079 w 11218359"/>
                <a:gd name="connsiteY192" fmla="*/ 1572973 h 1572972"/>
                <a:gd name="connsiteX193" fmla="*/ 2205519 w 11218359"/>
                <a:gd name="connsiteY193" fmla="*/ 1572973 h 1572972"/>
                <a:gd name="connsiteX194" fmla="*/ 2216958 w 11218359"/>
                <a:gd name="connsiteY194" fmla="*/ 1572973 h 1572972"/>
                <a:gd name="connsiteX195" fmla="*/ 2228393 w 11218359"/>
                <a:gd name="connsiteY195" fmla="*/ 1572973 h 1572972"/>
                <a:gd name="connsiteX196" fmla="*/ 2239837 w 11218359"/>
                <a:gd name="connsiteY196" fmla="*/ 1572973 h 1572972"/>
                <a:gd name="connsiteX197" fmla="*/ 2251272 w 11218359"/>
                <a:gd name="connsiteY197" fmla="*/ 1572973 h 1572972"/>
                <a:gd name="connsiteX198" fmla="*/ 2262716 w 11218359"/>
                <a:gd name="connsiteY198" fmla="*/ 1572973 h 1572972"/>
                <a:gd name="connsiteX199" fmla="*/ 2274151 w 11218359"/>
                <a:gd name="connsiteY199" fmla="*/ 1572973 h 1572972"/>
                <a:gd name="connsiteX200" fmla="*/ 2285591 w 11218359"/>
                <a:gd name="connsiteY200" fmla="*/ 1572973 h 1572972"/>
                <a:gd name="connsiteX201" fmla="*/ 2297030 w 11218359"/>
                <a:gd name="connsiteY201" fmla="*/ 1572973 h 1572972"/>
                <a:gd name="connsiteX202" fmla="*/ 2308470 w 11218359"/>
                <a:gd name="connsiteY202" fmla="*/ 1572973 h 1572972"/>
                <a:gd name="connsiteX203" fmla="*/ 2319909 w 11218359"/>
                <a:gd name="connsiteY203" fmla="*/ 1572973 h 1572972"/>
                <a:gd name="connsiteX204" fmla="*/ 2331349 w 11218359"/>
                <a:gd name="connsiteY204" fmla="*/ 1572973 h 1572972"/>
                <a:gd name="connsiteX205" fmla="*/ 2342788 w 11218359"/>
                <a:gd name="connsiteY205" fmla="*/ 1572973 h 1572972"/>
                <a:gd name="connsiteX206" fmla="*/ 2354228 w 11218359"/>
                <a:gd name="connsiteY206" fmla="*/ 1572973 h 1572972"/>
                <a:gd name="connsiteX207" fmla="*/ 2365667 w 11218359"/>
                <a:gd name="connsiteY207" fmla="*/ 1572973 h 1572972"/>
                <a:gd name="connsiteX208" fmla="*/ 2377107 w 11218359"/>
                <a:gd name="connsiteY208" fmla="*/ 1572973 h 1572972"/>
                <a:gd name="connsiteX209" fmla="*/ 2388546 w 11218359"/>
                <a:gd name="connsiteY209" fmla="*/ 1572973 h 1572972"/>
                <a:gd name="connsiteX210" fmla="*/ 2399986 w 11218359"/>
                <a:gd name="connsiteY210" fmla="*/ 1572973 h 1572972"/>
                <a:gd name="connsiteX211" fmla="*/ 2411425 w 11218359"/>
                <a:gd name="connsiteY211" fmla="*/ 1572973 h 1572972"/>
                <a:gd name="connsiteX212" fmla="*/ 2422865 w 11218359"/>
                <a:gd name="connsiteY212" fmla="*/ 1572973 h 1572972"/>
                <a:gd name="connsiteX213" fmla="*/ 2434304 w 11218359"/>
                <a:gd name="connsiteY213" fmla="*/ 1572973 h 1572972"/>
                <a:gd name="connsiteX214" fmla="*/ 2445744 w 11218359"/>
                <a:gd name="connsiteY214" fmla="*/ 1572973 h 1572972"/>
                <a:gd name="connsiteX215" fmla="*/ 2457184 w 11218359"/>
                <a:gd name="connsiteY215" fmla="*/ 1572973 h 1572972"/>
                <a:gd name="connsiteX216" fmla="*/ 2468623 w 11218359"/>
                <a:gd name="connsiteY216" fmla="*/ 1572973 h 1572972"/>
                <a:gd name="connsiteX217" fmla="*/ 2480062 w 11218359"/>
                <a:gd name="connsiteY217" fmla="*/ 1572973 h 1572972"/>
                <a:gd name="connsiteX218" fmla="*/ 2491502 w 11218359"/>
                <a:gd name="connsiteY218" fmla="*/ 1572973 h 1572972"/>
                <a:gd name="connsiteX219" fmla="*/ 2502942 w 11218359"/>
                <a:gd name="connsiteY219" fmla="*/ 1572973 h 1572972"/>
                <a:gd name="connsiteX220" fmla="*/ 2514381 w 11218359"/>
                <a:gd name="connsiteY220" fmla="*/ 1572973 h 1572972"/>
                <a:gd name="connsiteX221" fmla="*/ 2525821 w 11218359"/>
                <a:gd name="connsiteY221" fmla="*/ 1572973 h 1572972"/>
                <a:gd name="connsiteX222" fmla="*/ 2537260 w 11218359"/>
                <a:gd name="connsiteY222" fmla="*/ 1572973 h 1572972"/>
                <a:gd name="connsiteX223" fmla="*/ 2548700 w 11218359"/>
                <a:gd name="connsiteY223" fmla="*/ 1572973 h 1572972"/>
                <a:gd name="connsiteX224" fmla="*/ 2560139 w 11218359"/>
                <a:gd name="connsiteY224" fmla="*/ 1572973 h 1572972"/>
                <a:gd name="connsiteX225" fmla="*/ 2571579 w 11218359"/>
                <a:gd name="connsiteY225" fmla="*/ 1572973 h 1572972"/>
                <a:gd name="connsiteX226" fmla="*/ 2583018 w 11218359"/>
                <a:gd name="connsiteY226" fmla="*/ 1572973 h 1572972"/>
                <a:gd name="connsiteX227" fmla="*/ 2594458 w 11218359"/>
                <a:gd name="connsiteY227" fmla="*/ 1572973 h 1572972"/>
                <a:gd name="connsiteX228" fmla="*/ 2605897 w 11218359"/>
                <a:gd name="connsiteY228" fmla="*/ 1572973 h 1572972"/>
                <a:gd name="connsiteX229" fmla="*/ 2617337 w 11218359"/>
                <a:gd name="connsiteY229" fmla="*/ 1572973 h 1572972"/>
                <a:gd name="connsiteX230" fmla="*/ 2628776 w 11218359"/>
                <a:gd name="connsiteY230" fmla="*/ 1572973 h 1572972"/>
                <a:gd name="connsiteX231" fmla="*/ 2640216 w 11218359"/>
                <a:gd name="connsiteY231" fmla="*/ 1572973 h 1572972"/>
                <a:gd name="connsiteX232" fmla="*/ 2651655 w 11218359"/>
                <a:gd name="connsiteY232" fmla="*/ 1572973 h 1572972"/>
                <a:gd name="connsiteX233" fmla="*/ 2663095 w 11218359"/>
                <a:gd name="connsiteY233" fmla="*/ 1572973 h 1572972"/>
                <a:gd name="connsiteX234" fmla="*/ 2674535 w 11218359"/>
                <a:gd name="connsiteY234" fmla="*/ 1572973 h 1572972"/>
                <a:gd name="connsiteX235" fmla="*/ 2685974 w 11218359"/>
                <a:gd name="connsiteY235" fmla="*/ 1572973 h 1572972"/>
                <a:gd name="connsiteX236" fmla="*/ 2697413 w 11218359"/>
                <a:gd name="connsiteY236" fmla="*/ 1572973 h 1572972"/>
                <a:gd name="connsiteX237" fmla="*/ 2708853 w 11218359"/>
                <a:gd name="connsiteY237" fmla="*/ 1572973 h 1572972"/>
                <a:gd name="connsiteX238" fmla="*/ 2720293 w 11218359"/>
                <a:gd name="connsiteY238" fmla="*/ 1572973 h 1572972"/>
                <a:gd name="connsiteX239" fmla="*/ 2731727 w 11218359"/>
                <a:gd name="connsiteY239" fmla="*/ 1572973 h 1572972"/>
                <a:gd name="connsiteX240" fmla="*/ 2743172 w 11218359"/>
                <a:gd name="connsiteY240" fmla="*/ 1572973 h 1572972"/>
                <a:gd name="connsiteX241" fmla="*/ 2754611 w 11218359"/>
                <a:gd name="connsiteY241" fmla="*/ 1572973 h 1572972"/>
                <a:gd name="connsiteX242" fmla="*/ 2766046 w 11218359"/>
                <a:gd name="connsiteY242" fmla="*/ 1572973 h 1572972"/>
                <a:gd name="connsiteX243" fmla="*/ 2777490 w 11218359"/>
                <a:gd name="connsiteY243" fmla="*/ 1572973 h 1572972"/>
                <a:gd name="connsiteX244" fmla="*/ 2788925 w 11218359"/>
                <a:gd name="connsiteY244" fmla="*/ 1572973 h 1572972"/>
                <a:gd name="connsiteX245" fmla="*/ 2800364 w 11218359"/>
                <a:gd name="connsiteY245" fmla="*/ 1572973 h 1572972"/>
                <a:gd name="connsiteX246" fmla="*/ 2811804 w 11218359"/>
                <a:gd name="connsiteY246" fmla="*/ 1572973 h 1572972"/>
                <a:gd name="connsiteX247" fmla="*/ 2823243 w 11218359"/>
                <a:gd name="connsiteY247" fmla="*/ 1572973 h 1572972"/>
                <a:gd name="connsiteX248" fmla="*/ 2834683 w 11218359"/>
                <a:gd name="connsiteY248" fmla="*/ 1572973 h 1572972"/>
                <a:gd name="connsiteX249" fmla="*/ 2846123 w 11218359"/>
                <a:gd name="connsiteY249" fmla="*/ 1572973 h 1572972"/>
                <a:gd name="connsiteX250" fmla="*/ 2857562 w 11218359"/>
                <a:gd name="connsiteY250" fmla="*/ 1572973 h 1572972"/>
                <a:gd name="connsiteX251" fmla="*/ 2869001 w 11218359"/>
                <a:gd name="connsiteY251" fmla="*/ 1572973 h 1572972"/>
                <a:gd name="connsiteX252" fmla="*/ 2880441 w 11218359"/>
                <a:gd name="connsiteY252" fmla="*/ 1572973 h 1572972"/>
                <a:gd name="connsiteX253" fmla="*/ 2891881 w 11218359"/>
                <a:gd name="connsiteY253" fmla="*/ 1572973 h 1572972"/>
                <a:gd name="connsiteX254" fmla="*/ 2903320 w 11218359"/>
                <a:gd name="connsiteY254" fmla="*/ 1572973 h 1572972"/>
                <a:gd name="connsiteX255" fmla="*/ 2914760 w 11218359"/>
                <a:gd name="connsiteY255" fmla="*/ 1572973 h 1572972"/>
                <a:gd name="connsiteX256" fmla="*/ 2926199 w 11218359"/>
                <a:gd name="connsiteY256" fmla="*/ 1572973 h 1572972"/>
                <a:gd name="connsiteX257" fmla="*/ 2937639 w 11218359"/>
                <a:gd name="connsiteY257" fmla="*/ 1572973 h 1572972"/>
                <a:gd name="connsiteX258" fmla="*/ 2949078 w 11218359"/>
                <a:gd name="connsiteY258" fmla="*/ 1572973 h 1572972"/>
                <a:gd name="connsiteX259" fmla="*/ 2960518 w 11218359"/>
                <a:gd name="connsiteY259" fmla="*/ 1572973 h 1572972"/>
                <a:gd name="connsiteX260" fmla="*/ 2971957 w 11218359"/>
                <a:gd name="connsiteY260" fmla="*/ 1572973 h 1572972"/>
                <a:gd name="connsiteX261" fmla="*/ 2983397 w 11218359"/>
                <a:gd name="connsiteY261" fmla="*/ 1572973 h 1572972"/>
                <a:gd name="connsiteX262" fmla="*/ 2994837 w 11218359"/>
                <a:gd name="connsiteY262" fmla="*/ 1572973 h 1572972"/>
                <a:gd name="connsiteX263" fmla="*/ 3006276 w 11218359"/>
                <a:gd name="connsiteY263" fmla="*/ 1572973 h 1572972"/>
                <a:gd name="connsiteX264" fmla="*/ 3017715 w 11218359"/>
                <a:gd name="connsiteY264" fmla="*/ 1572973 h 1572972"/>
                <a:gd name="connsiteX265" fmla="*/ 3029155 w 11218359"/>
                <a:gd name="connsiteY265" fmla="*/ 1572973 h 1572972"/>
                <a:gd name="connsiteX266" fmla="*/ 3040594 w 11218359"/>
                <a:gd name="connsiteY266" fmla="*/ 1572973 h 1572972"/>
                <a:gd name="connsiteX267" fmla="*/ 3052034 w 11218359"/>
                <a:gd name="connsiteY267" fmla="*/ 1572973 h 1572972"/>
                <a:gd name="connsiteX268" fmla="*/ 3063474 w 11218359"/>
                <a:gd name="connsiteY268" fmla="*/ 1572973 h 1572972"/>
                <a:gd name="connsiteX269" fmla="*/ 3074913 w 11218359"/>
                <a:gd name="connsiteY269" fmla="*/ 1572973 h 1572972"/>
                <a:gd name="connsiteX270" fmla="*/ 3086352 w 11218359"/>
                <a:gd name="connsiteY270" fmla="*/ 1572973 h 1572972"/>
                <a:gd name="connsiteX271" fmla="*/ 3097792 w 11218359"/>
                <a:gd name="connsiteY271" fmla="*/ 1572973 h 1572972"/>
                <a:gd name="connsiteX272" fmla="*/ 3109232 w 11218359"/>
                <a:gd name="connsiteY272" fmla="*/ 1572973 h 1572972"/>
                <a:gd name="connsiteX273" fmla="*/ 3120671 w 11218359"/>
                <a:gd name="connsiteY273" fmla="*/ 1572973 h 1572972"/>
                <a:gd name="connsiteX274" fmla="*/ 3132111 w 11218359"/>
                <a:gd name="connsiteY274" fmla="*/ 1572973 h 1572972"/>
                <a:gd name="connsiteX275" fmla="*/ 3143550 w 11218359"/>
                <a:gd name="connsiteY275" fmla="*/ 1572973 h 1572972"/>
                <a:gd name="connsiteX276" fmla="*/ 3154990 w 11218359"/>
                <a:gd name="connsiteY276" fmla="*/ 1572973 h 1572972"/>
                <a:gd name="connsiteX277" fmla="*/ 3166429 w 11218359"/>
                <a:gd name="connsiteY277" fmla="*/ 1572973 h 1572972"/>
                <a:gd name="connsiteX278" fmla="*/ 3177869 w 11218359"/>
                <a:gd name="connsiteY278" fmla="*/ 1572973 h 1572972"/>
                <a:gd name="connsiteX279" fmla="*/ 3189308 w 11218359"/>
                <a:gd name="connsiteY279" fmla="*/ 1572973 h 1572972"/>
                <a:gd name="connsiteX280" fmla="*/ 3200748 w 11218359"/>
                <a:gd name="connsiteY280" fmla="*/ 1572973 h 1572972"/>
                <a:gd name="connsiteX281" fmla="*/ 3212187 w 11218359"/>
                <a:gd name="connsiteY281" fmla="*/ 1572973 h 1572972"/>
                <a:gd name="connsiteX282" fmla="*/ 3223627 w 11218359"/>
                <a:gd name="connsiteY282" fmla="*/ 1572973 h 1572972"/>
                <a:gd name="connsiteX283" fmla="*/ 3235066 w 11218359"/>
                <a:gd name="connsiteY283" fmla="*/ 1572973 h 1572972"/>
                <a:gd name="connsiteX284" fmla="*/ 3246501 w 11218359"/>
                <a:gd name="connsiteY284" fmla="*/ 1572973 h 1572972"/>
                <a:gd name="connsiteX285" fmla="*/ 3257945 w 11218359"/>
                <a:gd name="connsiteY285" fmla="*/ 1572973 h 1572972"/>
                <a:gd name="connsiteX286" fmla="*/ 3269385 w 11218359"/>
                <a:gd name="connsiteY286" fmla="*/ 1572973 h 1572972"/>
                <a:gd name="connsiteX287" fmla="*/ 3280825 w 11218359"/>
                <a:gd name="connsiteY287" fmla="*/ 1572973 h 1572972"/>
                <a:gd name="connsiteX288" fmla="*/ 3292264 w 11218359"/>
                <a:gd name="connsiteY288" fmla="*/ 1572973 h 1572972"/>
                <a:gd name="connsiteX289" fmla="*/ 3303699 w 11218359"/>
                <a:gd name="connsiteY289" fmla="*/ 1572973 h 1572972"/>
                <a:gd name="connsiteX290" fmla="*/ 3315143 w 11218359"/>
                <a:gd name="connsiteY290" fmla="*/ 1572973 h 1572972"/>
                <a:gd name="connsiteX291" fmla="*/ 3326578 w 11218359"/>
                <a:gd name="connsiteY291" fmla="*/ 1572973 h 1572972"/>
                <a:gd name="connsiteX292" fmla="*/ 3338017 w 11218359"/>
                <a:gd name="connsiteY292" fmla="*/ 1572973 h 1572972"/>
                <a:gd name="connsiteX293" fmla="*/ 3349457 w 11218359"/>
                <a:gd name="connsiteY293" fmla="*/ 1572973 h 1572972"/>
                <a:gd name="connsiteX294" fmla="*/ 3360896 w 11218359"/>
                <a:gd name="connsiteY294" fmla="*/ 1572973 h 1572972"/>
                <a:gd name="connsiteX295" fmla="*/ 3372336 w 11218359"/>
                <a:gd name="connsiteY295" fmla="*/ 1572973 h 1572972"/>
                <a:gd name="connsiteX296" fmla="*/ 3383776 w 11218359"/>
                <a:gd name="connsiteY296" fmla="*/ 1572973 h 1572972"/>
                <a:gd name="connsiteX297" fmla="*/ 3395215 w 11218359"/>
                <a:gd name="connsiteY297" fmla="*/ 1572973 h 1572972"/>
                <a:gd name="connsiteX298" fmla="*/ 3406654 w 11218359"/>
                <a:gd name="connsiteY298" fmla="*/ 1572973 h 1572972"/>
                <a:gd name="connsiteX299" fmla="*/ 3418094 w 11218359"/>
                <a:gd name="connsiteY299" fmla="*/ 1572973 h 1572972"/>
                <a:gd name="connsiteX300" fmla="*/ 3429534 w 11218359"/>
                <a:gd name="connsiteY300" fmla="*/ 1572973 h 1572972"/>
                <a:gd name="connsiteX301" fmla="*/ 3440973 w 11218359"/>
                <a:gd name="connsiteY301" fmla="*/ 1572973 h 1572972"/>
                <a:gd name="connsiteX302" fmla="*/ 3452413 w 11218359"/>
                <a:gd name="connsiteY302" fmla="*/ 1572973 h 1572972"/>
                <a:gd name="connsiteX303" fmla="*/ 3463852 w 11218359"/>
                <a:gd name="connsiteY303" fmla="*/ 1572973 h 1572972"/>
                <a:gd name="connsiteX304" fmla="*/ 3475292 w 11218359"/>
                <a:gd name="connsiteY304" fmla="*/ 1572973 h 1572972"/>
                <a:gd name="connsiteX305" fmla="*/ 3486731 w 11218359"/>
                <a:gd name="connsiteY305" fmla="*/ 1572973 h 1572972"/>
                <a:gd name="connsiteX306" fmla="*/ 3498171 w 11218359"/>
                <a:gd name="connsiteY306" fmla="*/ 1572973 h 1572972"/>
                <a:gd name="connsiteX307" fmla="*/ 3509610 w 11218359"/>
                <a:gd name="connsiteY307" fmla="*/ 1572973 h 1572972"/>
                <a:gd name="connsiteX308" fmla="*/ 3521050 w 11218359"/>
                <a:gd name="connsiteY308" fmla="*/ 1572973 h 1572972"/>
                <a:gd name="connsiteX309" fmla="*/ 3532489 w 11218359"/>
                <a:gd name="connsiteY309" fmla="*/ 1572973 h 1572972"/>
                <a:gd name="connsiteX310" fmla="*/ 3543929 w 11218359"/>
                <a:gd name="connsiteY310" fmla="*/ 1572973 h 1572972"/>
                <a:gd name="connsiteX311" fmla="*/ 3555368 w 11218359"/>
                <a:gd name="connsiteY311" fmla="*/ 1572973 h 1572972"/>
                <a:gd name="connsiteX312" fmla="*/ 3566808 w 11218359"/>
                <a:gd name="connsiteY312" fmla="*/ 1572973 h 1572972"/>
                <a:gd name="connsiteX313" fmla="*/ 3578247 w 11218359"/>
                <a:gd name="connsiteY313" fmla="*/ 1572973 h 1572972"/>
                <a:gd name="connsiteX314" fmla="*/ 3589687 w 11218359"/>
                <a:gd name="connsiteY314" fmla="*/ 1572973 h 1572972"/>
                <a:gd name="connsiteX315" fmla="*/ 3601127 w 11218359"/>
                <a:gd name="connsiteY315" fmla="*/ 1572973 h 1572972"/>
                <a:gd name="connsiteX316" fmla="*/ 3612566 w 11218359"/>
                <a:gd name="connsiteY316" fmla="*/ 1572973 h 1572972"/>
                <a:gd name="connsiteX317" fmla="*/ 3624005 w 11218359"/>
                <a:gd name="connsiteY317" fmla="*/ 1572973 h 1572972"/>
                <a:gd name="connsiteX318" fmla="*/ 3635445 w 11218359"/>
                <a:gd name="connsiteY318" fmla="*/ 1572973 h 1572972"/>
                <a:gd name="connsiteX319" fmla="*/ 3646885 w 11218359"/>
                <a:gd name="connsiteY319" fmla="*/ 1572973 h 1572972"/>
                <a:gd name="connsiteX320" fmla="*/ 3658324 w 11218359"/>
                <a:gd name="connsiteY320" fmla="*/ 1572973 h 1572972"/>
                <a:gd name="connsiteX321" fmla="*/ 3669764 w 11218359"/>
                <a:gd name="connsiteY321" fmla="*/ 1572973 h 1572972"/>
                <a:gd name="connsiteX322" fmla="*/ 3681203 w 11218359"/>
                <a:gd name="connsiteY322" fmla="*/ 1572973 h 1572972"/>
                <a:gd name="connsiteX323" fmla="*/ 3692643 w 11218359"/>
                <a:gd name="connsiteY323" fmla="*/ 1572973 h 1572972"/>
                <a:gd name="connsiteX324" fmla="*/ 3704082 w 11218359"/>
                <a:gd name="connsiteY324" fmla="*/ 1572973 h 1572972"/>
                <a:gd name="connsiteX325" fmla="*/ 3715522 w 11218359"/>
                <a:gd name="connsiteY325" fmla="*/ 1572973 h 1572972"/>
                <a:gd name="connsiteX326" fmla="*/ 3726961 w 11218359"/>
                <a:gd name="connsiteY326" fmla="*/ 1572973 h 1572972"/>
                <a:gd name="connsiteX327" fmla="*/ 3738401 w 11218359"/>
                <a:gd name="connsiteY327" fmla="*/ 1572973 h 1572972"/>
                <a:gd name="connsiteX328" fmla="*/ 3749840 w 11218359"/>
                <a:gd name="connsiteY328" fmla="*/ 1572973 h 1572972"/>
                <a:gd name="connsiteX329" fmla="*/ 3761280 w 11218359"/>
                <a:gd name="connsiteY329" fmla="*/ 1572973 h 1572972"/>
                <a:gd name="connsiteX330" fmla="*/ 3772719 w 11218359"/>
                <a:gd name="connsiteY330" fmla="*/ 1572973 h 1572972"/>
                <a:gd name="connsiteX331" fmla="*/ 3784154 w 11218359"/>
                <a:gd name="connsiteY331" fmla="*/ 1572973 h 1572972"/>
                <a:gd name="connsiteX332" fmla="*/ 3795598 w 11218359"/>
                <a:gd name="connsiteY332" fmla="*/ 1572973 h 1572972"/>
                <a:gd name="connsiteX333" fmla="*/ 3807033 w 11218359"/>
                <a:gd name="connsiteY333" fmla="*/ 1572973 h 1572972"/>
                <a:gd name="connsiteX334" fmla="*/ 3818473 w 11218359"/>
                <a:gd name="connsiteY334" fmla="*/ 1572973 h 1572972"/>
                <a:gd name="connsiteX335" fmla="*/ 3829917 w 11218359"/>
                <a:gd name="connsiteY335" fmla="*/ 1572973 h 1572972"/>
                <a:gd name="connsiteX336" fmla="*/ 3841352 w 11218359"/>
                <a:gd name="connsiteY336" fmla="*/ 1572973 h 1572972"/>
                <a:gd name="connsiteX337" fmla="*/ 3852791 w 11218359"/>
                <a:gd name="connsiteY337" fmla="*/ 1572973 h 1572972"/>
                <a:gd name="connsiteX338" fmla="*/ 3864231 w 11218359"/>
                <a:gd name="connsiteY338" fmla="*/ 1572973 h 1572972"/>
                <a:gd name="connsiteX339" fmla="*/ 3875670 w 11218359"/>
                <a:gd name="connsiteY339" fmla="*/ 1572973 h 1572972"/>
                <a:gd name="connsiteX340" fmla="*/ 3887110 w 11218359"/>
                <a:gd name="connsiteY340" fmla="*/ 563385 h 1572972"/>
                <a:gd name="connsiteX341" fmla="*/ 3898549 w 11218359"/>
                <a:gd name="connsiteY341" fmla="*/ 286950 h 1572972"/>
                <a:gd name="connsiteX342" fmla="*/ 3909989 w 11218359"/>
                <a:gd name="connsiteY342" fmla="*/ 452209 h 1572972"/>
                <a:gd name="connsiteX343" fmla="*/ 3921447 w 11218359"/>
                <a:gd name="connsiteY343" fmla="*/ 630988 h 1572972"/>
                <a:gd name="connsiteX344" fmla="*/ 3932878 w 11218359"/>
                <a:gd name="connsiteY344" fmla="*/ 597937 h 1572972"/>
                <a:gd name="connsiteX345" fmla="*/ 3944307 w 11218359"/>
                <a:gd name="connsiteY345" fmla="*/ 198310 h 1572972"/>
                <a:gd name="connsiteX346" fmla="*/ 3955737 w 11218359"/>
                <a:gd name="connsiteY346" fmla="*/ 0 h 1572972"/>
                <a:gd name="connsiteX347" fmla="*/ 3967167 w 11218359"/>
                <a:gd name="connsiteY347" fmla="*/ 178779 h 1572972"/>
                <a:gd name="connsiteX348" fmla="*/ 3978645 w 11218359"/>
                <a:gd name="connsiteY348" fmla="*/ 198310 h 1572972"/>
                <a:gd name="connsiteX349" fmla="*/ 3990075 w 11218359"/>
                <a:gd name="connsiteY349" fmla="*/ 329017 h 1572972"/>
                <a:gd name="connsiteX350" fmla="*/ 4001505 w 11218359"/>
                <a:gd name="connsiteY350" fmla="*/ 624983 h 1572972"/>
                <a:gd name="connsiteX351" fmla="*/ 4012935 w 11218359"/>
                <a:gd name="connsiteY351" fmla="*/ 716623 h 1572972"/>
                <a:gd name="connsiteX352" fmla="*/ 4024365 w 11218359"/>
                <a:gd name="connsiteY352" fmla="*/ 115681 h 1572972"/>
                <a:gd name="connsiteX353" fmla="*/ 4035843 w 11218359"/>
                <a:gd name="connsiteY353" fmla="*/ 624983 h 1572972"/>
                <a:gd name="connsiteX354" fmla="*/ 4047273 w 11218359"/>
                <a:gd name="connsiteY354" fmla="*/ 1559452 h 1572972"/>
                <a:gd name="connsiteX355" fmla="*/ 4058702 w 11218359"/>
                <a:gd name="connsiteY355" fmla="*/ 1569968 h 1572972"/>
                <a:gd name="connsiteX356" fmla="*/ 4070133 w 11218359"/>
                <a:gd name="connsiteY356" fmla="*/ 1571473 h 1572972"/>
                <a:gd name="connsiteX357" fmla="*/ 4081563 w 11218359"/>
                <a:gd name="connsiteY357" fmla="*/ 1572973 h 1572972"/>
                <a:gd name="connsiteX358" fmla="*/ 4093040 w 11218359"/>
                <a:gd name="connsiteY358" fmla="*/ 1572973 h 1572972"/>
                <a:gd name="connsiteX359" fmla="*/ 4104471 w 11218359"/>
                <a:gd name="connsiteY359" fmla="*/ 1572973 h 1572972"/>
                <a:gd name="connsiteX360" fmla="*/ 4115900 w 11218359"/>
                <a:gd name="connsiteY360" fmla="*/ 1572973 h 1572972"/>
                <a:gd name="connsiteX361" fmla="*/ 4127330 w 11218359"/>
                <a:gd name="connsiteY361" fmla="*/ 1572973 h 1572972"/>
                <a:gd name="connsiteX362" fmla="*/ 4138760 w 11218359"/>
                <a:gd name="connsiteY362" fmla="*/ 1572973 h 1572972"/>
                <a:gd name="connsiteX363" fmla="*/ 4150238 w 11218359"/>
                <a:gd name="connsiteY363" fmla="*/ 1572973 h 1572972"/>
                <a:gd name="connsiteX364" fmla="*/ 4161668 w 11218359"/>
                <a:gd name="connsiteY364" fmla="*/ 1571473 h 1572972"/>
                <a:gd name="connsiteX365" fmla="*/ 4173098 w 11218359"/>
                <a:gd name="connsiteY365" fmla="*/ 1572973 h 1572972"/>
                <a:gd name="connsiteX366" fmla="*/ 4184528 w 11218359"/>
                <a:gd name="connsiteY366" fmla="*/ 1572973 h 1572972"/>
                <a:gd name="connsiteX367" fmla="*/ 4195958 w 11218359"/>
                <a:gd name="connsiteY367" fmla="*/ 1572973 h 1572972"/>
                <a:gd name="connsiteX368" fmla="*/ 4207436 w 11218359"/>
                <a:gd name="connsiteY368" fmla="*/ 1572973 h 1572972"/>
                <a:gd name="connsiteX369" fmla="*/ 4218865 w 11218359"/>
                <a:gd name="connsiteY369" fmla="*/ 1572973 h 1572972"/>
                <a:gd name="connsiteX370" fmla="*/ 4230296 w 11218359"/>
                <a:gd name="connsiteY370" fmla="*/ 1572973 h 1572972"/>
                <a:gd name="connsiteX371" fmla="*/ 4241726 w 11218359"/>
                <a:gd name="connsiteY371" fmla="*/ 1572973 h 1572972"/>
                <a:gd name="connsiteX372" fmla="*/ 4253156 w 11218359"/>
                <a:gd name="connsiteY372" fmla="*/ 1572973 h 1572972"/>
                <a:gd name="connsiteX373" fmla="*/ 4264634 w 11218359"/>
                <a:gd name="connsiteY373" fmla="*/ 1572973 h 1572972"/>
                <a:gd name="connsiteX374" fmla="*/ 4276063 w 11218359"/>
                <a:gd name="connsiteY374" fmla="*/ 1572973 h 1572972"/>
                <a:gd name="connsiteX375" fmla="*/ 4287493 w 11218359"/>
                <a:gd name="connsiteY375" fmla="*/ 1572973 h 1572972"/>
                <a:gd name="connsiteX376" fmla="*/ 4298923 w 11218359"/>
                <a:gd name="connsiteY376" fmla="*/ 1572973 h 1572972"/>
                <a:gd name="connsiteX377" fmla="*/ 4310353 w 11218359"/>
                <a:gd name="connsiteY377" fmla="*/ 1572973 h 1572972"/>
                <a:gd name="connsiteX378" fmla="*/ 4321831 w 11218359"/>
                <a:gd name="connsiteY378" fmla="*/ 1572973 h 1572972"/>
                <a:gd name="connsiteX379" fmla="*/ 4333261 w 11218359"/>
                <a:gd name="connsiteY379" fmla="*/ 1572973 h 1572972"/>
                <a:gd name="connsiteX380" fmla="*/ 4344691 w 11218359"/>
                <a:gd name="connsiteY380" fmla="*/ 1572973 h 1572972"/>
                <a:gd name="connsiteX381" fmla="*/ 4356121 w 11218359"/>
                <a:gd name="connsiteY381" fmla="*/ 1572973 h 1572972"/>
                <a:gd name="connsiteX382" fmla="*/ 4367551 w 11218359"/>
                <a:gd name="connsiteY382" fmla="*/ 1572973 h 1572972"/>
                <a:gd name="connsiteX383" fmla="*/ 4379028 w 11218359"/>
                <a:gd name="connsiteY383" fmla="*/ 1572973 h 1572972"/>
                <a:gd name="connsiteX384" fmla="*/ 4390458 w 11218359"/>
                <a:gd name="connsiteY384" fmla="*/ 1572973 h 1572972"/>
                <a:gd name="connsiteX385" fmla="*/ 4401889 w 11218359"/>
                <a:gd name="connsiteY385" fmla="*/ 1572973 h 1572972"/>
                <a:gd name="connsiteX386" fmla="*/ 4413319 w 11218359"/>
                <a:gd name="connsiteY386" fmla="*/ 1572973 h 1572972"/>
                <a:gd name="connsiteX387" fmla="*/ 4424749 w 11218359"/>
                <a:gd name="connsiteY387" fmla="*/ 1572973 h 1572972"/>
                <a:gd name="connsiteX388" fmla="*/ 4436226 w 11218359"/>
                <a:gd name="connsiteY388" fmla="*/ 1572973 h 1572972"/>
                <a:gd name="connsiteX389" fmla="*/ 4447656 w 11218359"/>
                <a:gd name="connsiteY389" fmla="*/ 1572973 h 1572972"/>
                <a:gd name="connsiteX390" fmla="*/ 4459086 w 11218359"/>
                <a:gd name="connsiteY390" fmla="*/ 1572973 h 1572972"/>
                <a:gd name="connsiteX391" fmla="*/ 4470516 w 11218359"/>
                <a:gd name="connsiteY391" fmla="*/ 1572973 h 1572972"/>
                <a:gd name="connsiteX392" fmla="*/ 4481946 w 11218359"/>
                <a:gd name="connsiteY392" fmla="*/ 1572973 h 1572972"/>
                <a:gd name="connsiteX393" fmla="*/ 4493424 w 11218359"/>
                <a:gd name="connsiteY393" fmla="*/ 1572973 h 1572972"/>
                <a:gd name="connsiteX394" fmla="*/ 4504854 w 11218359"/>
                <a:gd name="connsiteY394" fmla="*/ 1572973 h 1572972"/>
                <a:gd name="connsiteX395" fmla="*/ 4516284 w 11218359"/>
                <a:gd name="connsiteY395" fmla="*/ 1572973 h 1572972"/>
                <a:gd name="connsiteX396" fmla="*/ 4527714 w 11218359"/>
                <a:gd name="connsiteY396" fmla="*/ 1572973 h 1572972"/>
                <a:gd name="connsiteX397" fmla="*/ 4539144 w 11218359"/>
                <a:gd name="connsiteY397" fmla="*/ 1572973 h 1572972"/>
                <a:gd name="connsiteX398" fmla="*/ 4550621 w 11218359"/>
                <a:gd name="connsiteY398" fmla="*/ 1572973 h 1572972"/>
                <a:gd name="connsiteX399" fmla="*/ 4562051 w 11218359"/>
                <a:gd name="connsiteY399" fmla="*/ 1572973 h 1572972"/>
                <a:gd name="connsiteX400" fmla="*/ 4573482 w 11218359"/>
                <a:gd name="connsiteY400" fmla="*/ 1572973 h 1572972"/>
                <a:gd name="connsiteX401" fmla="*/ 4584912 w 11218359"/>
                <a:gd name="connsiteY401" fmla="*/ 1572973 h 1572972"/>
                <a:gd name="connsiteX402" fmla="*/ 4596341 w 11218359"/>
                <a:gd name="connsiteY402" fmla="*/ 1572973 h 1572972"/>
                <a:gd name="connsiteX403" fmla="*/ 4607771 w 11218359"/>
                <a:gd name="connsiteY403" fmla="*/ 1572973 h 1572972"/>
                <a:gd name="connsiteX404" fmla="*/ 4619249 w 11218359"/>
                <a:gd name="connsiteY404" fmla="*/ 1572973 h 1572972"/>
                <a:gd name="connsiteX405" fmla="*/ 4630679 w 11218359"/>
                <a:gd name="connsiteY405" fmla="*/ 1572973 h 1572972"/>
                <a:gd name="connsiteX406" fmla="*/ 4642109 w 11218359"/>
                <a:gd name="connsiteY406" fmla="*/ 1572973 h 1572972"/>
                <a:gd name="connsiteX407" fmla="*/ 4653539 w 11218359"/>
                <a:gd name="connsiteY407" fmla="*/ 1572973 h 1572972"/>
                <a:gd name="connsiteX408" fmla="*/ 4664969 w 11218359"/>
                <a:gd name="connsiteY408" fmla="*/ 1572973 h 1572972"/>
                <a:gd name="connsiteX409" fmla="*/ 4676447 w 11218359"/>
                <a:gd name="connsiteY409" fmla="*/ 1572973 h 1572972"/>
                <a:gd name="connsiteX410" fmla="*/ 4687877 w 11218359"/>
                <a:gd name="connsiteY410" fmla="*/ 1572973 h 1572972"/>
                <a:gd name="connsiteX411" fmla="*/ 4699306 w 11218359"/>
                <a:gd name="connsiteY411" fmla="*/ 1572973 h 1572972"/>
                <a:gd name="connsiteX412" fmla="*/ 4710737 w 11218359"/>
                <a:gd name="connsiteY412" fmla="*/ 1572973 h 1572972"/>
                <a:gd name="connsiteX413" fmla="*/ 4722167 w 11218359"/>
                <a:gd name="connsiteY413" fmla="*/ 1572973 h 1572972"/>
                <a:gd name="connsiteX414" fmla="*/ 4733644 w 11218359"/>
                <a:gd name="connsiteY414" fmla="*/ 1572973 h 1572972"/>
                <a:gd name="connsiteX415" fmla="*/ 4745075 w 11218359"/>
                <a:gd name="connsiteY415" fmla="*/ 1572973 h 1572972"/>
                <a:gd name="connsiteX416" fmla="*/ 4756504 w 11218359"/>
                <a:gd name="connsiteY416" fmla="*/ 1572973 h 1572972"/>
                <a:gd name="connsiteX417" fmla="*/ 4767934 w 11218359"/>
                <a:gd name="connsiteY417" fmla="*/ 1572973 h 1572972"/>
                <a:gd name="connsiteX418" fmla="*/ 4779364 w 11218359"/>
                <a:gd name="connsiteY418" fmla="*/ 1572973 h 1572972"/>
                <a:gd name="connsiteX419" fmla="*/ 4790842 w 11218359"/>
                <a:gd name="connsiteY419" fmla="*/ 1572973 h 1572972"/>
                <a:gd name="connsiteX420" fmla="*/ 4802272 w 11218359"/>
                <a:gd name="connsiteY420" fmla="*/ 1572973 h 1572972"/>
                <a:gd name="connsiteX421" fmla="*/ 4813702 w 11218359"/>
                <a:gd name="connsiteY421" fmla="*/ 1572973 h 1572972"/>
                <a:gd name="connsiteX422" fmla="*/ 4825132 w 11218359"/>
                <a:gd name="connsiteY422" fmla="*/ 1572973 h 1572972"/>
                <a:gd name="connsiteX423" fmla="*/ 4836562 w 11218359"/>
                <a:gd name="connsiteY423" fmla="*/ 1572973 h 1572972"/>
                <a:gd name="connsiteX424" fmla="*/ 4848040 w 11218359"/>
                <a:gd name="connsiteY424" fmla="*/ 1572973 h 1572972"/>
                <a:gd name="connsiteX425" fmla="*/ 4859469 w 11218359"/>
                <a:gd name="connsiteY425" fmla="*/ 1572973 h 1572972"/>
                <a:gd name="connsiteX426" fmla="*/ 4870899 w 11218359"/>
                <a:gd name="connsiteY426" fmla="*/ 1572973 h 1572972"/>
                <a:gd name="connsiteX427" fmla="*/ 4882330 w 11218359"/>
                <a:gd name="connsiteY427" fmla="*/ 1572973 h 1572972"/>
                <a:gd name="connsiteX428" fmla="*/ 4893760 w 11218359"/>
                <a:gd name="connsiteY428" fmla="*/ 1572973 h 1572972"/>
                <a:gd name="connsiteX429" fmla="*/ 4905237 w 11218359"/>
                <a:gd name="connsiteY429" fmla="*/ 1572973 h 1572972"/>
                <a:gd name="connsiteX430" fmla="*/ 4916667 w 11218359"/>
                <a:gd name="connsiteY430" fmla="*/ 1572973 h 1572972"/>
                <a:gd name="connsiteX431" fmla="*/ 4928097 w 11218359"/>
                <a:gd name="connsiteY431" fmla="*/ 1572973 h 1572972"/>
                <a:gd name="connsiteX432" fmla="*/ 4939527 w 11218359"/>
                <a:gd name="connsiteY432" fmla="*/ 1572973 h 1572972"/>
                <a:gd name="connsiteX433" fmla="*/ 4950957 w 11218359"/>
                <a:gd name="connsiteY433" fmla="*/ 1572973 h 1572972"/>
                <a:gd name="connsiteX434" fmla="*/ 4962435 w 11218359"/>
                <a:gd name="connsiteY434" fmla="*/ 1572973 h 1572972"/>
                <a:gd name="connsiteX435" fmla="*/ 4973865 w 11218359"/>
                <a:gd name="connsiteY435" fmla="*/ 1572973 h 1572972"/>
                <a:gd name="connsiteX436" fmla="*/ 4985295 w 11218359"/>
                <a:gd name="connsiteY436" fmla="*/ 1572973 h 1572972"/>
                <a:gd name="connsiteX437" fmla="*/ 4996725 w 11218359"/>
                <a:gd name="connsiteY437" fmla="*/ 1572973 h 1572972"/>
                <a:gd name="connsiteX438" fmla="*/ 5008155 w 11218359"/>
                <a:gd name="connsiteY438" fmla="*/ 1572973 h 1572972"/>
                <a:gd name="connsiteX439" fmla="*/ 5019632 w 11218359"/>
                <a:gd name="connsiteY439" fmla="*/ 1572973 h 1572972"/>
                <a:gd name="connsiteX440" fmla="*/ 5031062 w 11218359"/>
                <a:gd name="connsiteY440" fmla="*/ 1572973 h 1572972"/>
                <a:gd name="connsiteX441" fmla="*/ 5042492 w 11218359"/>
                <a:gd name="connsiteY441" fmla="*/ 1572973 h 1572972"/>
                <a:gd name="connsiteX442" fmla="*/ 5053923 w 11218359"/>
                <a:gd name="connsiteY442" fmla="*/ 1572973 h 1572972"/>
                <a:gd name="connsiteX443" fmla="*/ 5065353 w 11218359"/>
                <a:gd name="connsiteY443" fmla="*/ 1572973 h 1572972"/>
                <a:gd name="connsiteX444" fmla="*/ 5076830 w 11218359"/>
                <a:gd name="connsiteY444" fmla="*/ 1572973 h 1572972"/>
                <a:gd name="connsiteX445" fmla="*/ 5088260 w 11218359"/>
                <a:gd name="connsiteY445" fmla="*/ 1572973 h 1572972"/>
                <a:gd name="connsiteX446" fmla="*/ 5099690 w 11218359"/>
                <a:gd name="connsiteY446" fmla="*/ 1572973 h 1572972"/>
                <a:gd name="connsiteX447" fmla="*/ 5111120 w 11218359"/>
                <a:gd name="connsiteY447" fmla="*/ 1572973 h 1572972"/>
                <a:gd name="connsiteX448" fmla="*/ 5122550 w 11218359"/>
                <a:gd name="connsiteY448" fmla="*/ 1572973 h 1572972"/>
                <a:gd name="connsiteX449" fmla="*/ 5134028 w 11218359"/>
                <a:gd name="connsiteY449" fmla="*/ 1572973 h 1572972"/>
                <a:gd name="connsiteX450" fmla="*/ 5145458 w 11218359"/>
                <a:gd name="connsiteY450" fmla="*/ 1572973 h 1572972"/>
                <a:gd name="connsiteX451" fmla="*/ 5156888 w 11218359"/>
                <a:gd name="connsiteY451" fmla="*/ 1572973 h 1572972"/>
                <a:gd name="connsiteX452" fmla="*/ 5168318 w 11218359"/>
                <a:gd name="connsiteY452" fmla="*/ 1572973 h 1572972"/>
                <a:gd name="connsiteX453" fmla="*/ 5179747 w 11218359"/>
                <a:gd name="connsiteY453" fmla="*/ 1572973 h 1572972"/>
                <a:gd name="connsiteX454" fmla="*/ 5191225 w 11218359"/>
                <a:gd name="connsiteY454" fmla="*/ 1572973 h 1572972"/>
                <a:gd name="connsiteX455" fmla="*/ 5202655 w 11218359"/>
                <a:gd name="connsiteY455" fmla="*/ 1572973 h 1572972"/>
                <a:gd name="connsiteX456" fmla="*/ 5214085 w 11218359"/>
                <a:gd name="connsiteY456" fmla="*/ 1572973 h 1572972"/>
                <a:gd name="connsiteX457" fmla="*/ 5225515 w 11218359"/>
                <a:gd name="connsiteY457" fmla="*/ 1572973 h 1572972"/>
                <a:gd name="connsiteX458" fmla="*/ 5236945 w 11218359"/>
                <a:gd name="connsiteY458" fmla="*/ 1572973 h 1572972"/>
                <a:gd name="connsiteX459" fmla="*/ 5248423 w 11218359"/>
                <a:gd name="connsiteY459" fmla="*/ 1572973 h 1572972"/>
                <a:gd name="connsiteX460" fmla="*/ 5259853 w 11218359"/>
                <a:gd name="connsiteY460" fmla="*/ 1572973 h 1572972"/>
                <a:gd name="connsiteX461" fmla="*/ 5271283 w 11218359"/>
                <a:gd name="connsiteY461" fmla="*/ 1572973 h 1572972"/>
                <a:gd name="connsiteX462" fmla="*/ 5282713 w 11218359"/>
                <a:gd name="connsiteY462" fmla="*/ 1571473 h 1572972"/>
                <a:gd name="connsiteX463" fmla="*/ 5294143 w 11218359"/>
                <a:gd name="connsiteY463" fmla="*/ 1572973 h 1572972"/>
                <a:gd name="connsiteX464" fmla="*/ 5305621 w 11218359"/>
                <a:gd name="connsiteY464" fmla="*/ 1572973 h 1572972"/>
                <a:gd name="connsiteX465" fmla="*/ 5317051 w 11218359"/>
                <a:gd name="connsiteY465" fmla="*/ 1572973 h 1572972"/>
                <a:gd name="connsiteX466" fmla="*/ 5328481 w 11218359"/>
                <a:gd name="connsiteY466" fmla="*/ 1572973 h 1572972"/>
                <a:gd name="connsiteX467" fmla="*/ 5339910 w 11218359"/>
                <a:gd name="connsiteY467" fmla="*/ 1572973 h 1572972"/>
                <a:gd name="connsiteX468" fmla="*/ 5351340 w 11218359"/>
                <a:gd name="connsiteY468" fmla="*/ 1572973 h 1572972"/>
                <a:gd name="connsiteX469" fmla="*/ 5362818 w 11218359"/>
                <a:gd name="connsiteY469" fmla="*/ 1572973 h 1572972"/>
                <a:gd name="connsiteX470" fmla="*/ 5374248 w 11218359"/>
                <a:gd name="connsiteY470" fmla="*/ 1572973 h 1572972"/>
                <a:gd name="connsiteX471" fmla="*/ 5385678 w 11218359"/>
                <a:gd name="connsiteY471" fmla="*/ 1572973 h 1572972"/>
                <a:gd name="connsiteX472" fmla="*/ 5397108 w 11218359"/>
                <a:gd name="connsiteY472" fmla="*/ 1572973 h 1572972"/>
                <a:gd name="connsiteX473" fmla="*/ 5408538 w 11218359"/>
                <a:gd name="connsiteY473" fmla="*/ 1572973 h 1572972"/>
                <a:gd name="connsiteX474" fmla="*/ 5420016 w 11218359"/>
                <a:gd name="connsiteY474" fmla="*/ 1572973 h 1572972"/>
                <a:gd name="connsiteX475" fmla="*/ 5431446 w 11218359"/>
                <a:gd name="connsiteY475" fmla="*/ 1572973 h 1572972"/>
                <a:gd name="connsiteX476" fmla="*/ 5442876 w 11218359"/>
                <a:gd name="connsiteY476" fmla="*/ 1572973 h 1572972"/>
                <a:gd name="connsiteX477" fmla="*/ 5454306 w 11218359"/>
                <a:gd name="connsiteY477" fmla="*/ 1572973 h 1572972"/>
                <a:gd name="connsiteX478" fmla="*/ 5465736 w 11218359"/>
                <a:gd name="connsiteY478" fmla="*/ 1572973 h 1572972"/>
                <a:gd name="connsiteX479" fmla="*/ 5477214 w 11218359"/>
                <a:gd name="connsiteY479" fmla="*/ 1572973 h 1572972"/>
                <a:gd name="connsiteX480" fmla="*/ 5488643 w 11218359"/>
                <a:gd name="connsiteY480" fmla="*/ 1572973 h 1572972"/>
                <a:gd name="connsiteX481" fmla="*/ 5500073 w 11218359"/>
                <a:gd name="connsiteY481" fmla="*/ 1572973 h 1572972"/>
                <a:gd name="connsiteX482" fmla="*/ 5511503 w 11218359"/>
                <a:gd name="connsiteY482" fmla="*/ 1572973 h 1572972"/>
                <a:gd name="connsiteX483" fmla="*/ 5522933 w 11218359"/>
                <a:gd name="connsiteY483" fmla="*/ 1572973 h 1572972"/>
                <a:gd name="connsiteX484" fmla="*/ 5534411 w 11218359"/>
                <a:gd name="connsiteY484" fmla="*/ 1572973 h 1572972"/>
                <a:gd name="connsiteX485" fmla="*/ 5545841 w 11218359"/>
                <a:gd name="connsiteY485" fmla="*/ 1572973 h 1572972"/>
                <a:gd name="connsiteX486" fmla="*/ 5557271 w 11218359"/>
                <a:gd name="connsiteY486" fmla="*/ 1572973 h 1572972"/>
                <a:gd name="connsiteX487" fmla="*/ 5568701 w 11218359"/>
                <a:gd name="connsiteY487" fmla="*/ 1572973 h 1572972"/>
                <a:gd name="connsiteX488" fmla="*/ 5580131 w 11218359"/>
                <a:gd name="connsiteY488" fmla="*/ 1572973 h 1572972"/>
                <a:gd name="connsiteX489" fmla="*/ 5591609 w 11218359"/>
                <a:gd name="connsiteY489" fmla="*/ 1572973 h 1572972"/>
                <a:gd name="connsiteX490" fmla="*/ 5603038 w 11218359"/>
                <a:gd name="connsiteY490" fmla="*/ 1572973 h 1572972"/>
                <a:gd name="connsiteX491" fmla="*/ 5614469 w 11218359"/>
                <a:gd name="connsiteY491" fmla="*/ 1572973 h 1572972"/>
                <a:gd name="connsiteX492" fmla="*/ 5625899 w 11218359"/>
                <a:gd name="connsiteY492" fmla="*/ 1572973 h 1572972"/>
                <a:gd name="connsiteX493" fmla="*/ 5637329 w 11218359"/>
                <a:gd name="connsiteY493" fmla="*/ 1572973 h 1572972"/>
                <a:gd name="connsiteX494" fmla="*/ 5648759 w 11218359"/>
                <a:gd name="connsiteY494" fmla="*/ 1572973 h 1572972"/>
                <a:gd name="connsiteX495" fmla="*/ 5660236 w 11218359"/>
                <a:gd name="connsiteY495" fmla="*/ 1572973 h 1572972"/>
                <a:gd name="connsiteX496" fmla="*/ 5671666 w 11218359"/>
                <a:gd name="connsiteY496" fmla="*/ 1572973 h 1572972"/>
                <a:gd name="connsiteX497" fmla="*/ 5683096 w 11218359"/>
                <a:gd name="connsiteY497" fmla="*/ 1572973 h 1572972"/>
                <a:gd name="connsiteX498" fmla="*/ 5694526 w 11218359"/>
                <a:gd name="connsiteY498" fmla="*/ 1572973 h 1572972"/>
                <a:gd name="connsiteX499" fmla="*/ 5705956 w 11218359"/>
                <a:gd name="connsiteY499" fmla="*/ 1572973 h 1572972"/>
                <a:gd name="connsiteX500" fmla="*/ 5717434 w 11218359"/>
                <a:gd name="connsiteY500" fmla="*/ 1572973 h 1572972"/>
                <a:gd name="connsiteX501" fmla="*/ 5728864 w 11218359"/>
                <a:gd name="connsiteY501" fmla="*/ 1572973 h 1572972"/>
                <a:gd name="connsiteX502" fmla="*/ 5740294 w 11218359"/>
                <a:gd name="connsiteY502" fmla="*/ 1572973 h 1572972"/>
                <a:gd name="connsiteX503" fmla="*/ 5751724 w 11218359"/>
                <a:gd name="connsiteY503" fmla="*/ 1572973 h 1572972"/>
                <a:gd name="connsiteX504" fmla="*/ 5763154 w 11218359"/>
                <a:gd name="connsiteY504" fmla="*/ 1572973 h 1572972"/>
                <a:gd name="connsiteX505" fmla="*/ 5774631 w 11218359"/>
                <a:gd name="connsiteY505" fmla="*/ 1572973 h 1572972"/>
                <a:gd name="connsiteX506" fmla="*/ 5786062 w 11218359"/>
                <a:gd name="connsiteY506" fmla="*/ 1572973 h 1572972"/>
                <a:gd name="connsiteX507" fmla="*/ 5797492 w 11218359"/>
                <a:gd name="connsiteY507" fmla="*/ 1572973 h 1572972"/>
                <a:gd name="connsiteX508" fmla="*/ 5808921 w 11218359"/>
                <a:gd name="connsiteY508" fmla="*/ 1572973 h 1572972"/>
                <a:gd name="connsiteX509" fmla="*/ 5820351 w 11218359"/>
                <a:gd name="connsiteY509" fmla="*/ 1572973 h 1572972"/>
                <a:gd name="connsiteX510" fmla="*/ 5831829 w 11218359"/>
                <a:gd name="connsiteY510" fmla="*/ 1572973 h 1572972"/>
                <a:gd name="connsiteX511" fmla="*/ 5843259 w 11218359"/>
                <a:gd name="connsiteY511" fmla="*/ 1572973 h 1572972"/>
                <a:gd name="connsiteX512" fmla="*/ 5854689 w 11218359"/>
                <a:gd name="connsiteY512" fmla="*/ 1572973 h 1572972"/>
                <a:gd name="connsiteX513" fmla="*/ 5866119 w 11218359"/>
                <a:gd name="connsiteY513" fmla="*/ 1572973 h 1572972"/>
                <a:gd name="connsiteX514" fmla="*/ 5877549 w 11218359"/>
                <a:gd name="connsiteY514" fmla="*/ 1572973 h 1572972"/>
                <a:gd name="connsiteX515" fmla="*/ 5889027 w 11218359"/>
                <a:gd name="connsiteY515" fmla="*/ 1572973 h 1572972"/>
                <a:gd name="connsiteX516" fmla="*/ 5900457 w 11218359"/>
                <a:gd name="connsiteY516" fmla="*/ 1572973 h 1572972"/>
                <a:gd name="connsiteX517" fmla="*/ 5911887 w 11218359"/>
                <a:gd name="connsiteY517" fmla="*/ 1572973 h 1572972"/>
                <a:gd name="connsiteX518" fmla="*/ 5923317 w 11218359"/>
                <a:gd name="connsiteY518" fmla="*/ 1572973 h 1572972"/>
                <a:gd name="connsiteX519" fmla="*/ 5934747 w 11218359"/>
                <a:gd name="connsiteY519" fmla="*/ 1572973 h 1572972"/>
                <a:gd name="connsiteX520" fmla="*/ 5946225 w 11218359"/>
                <a:gd name="connsiteY520" fmla="*/ 1572973 h 1572972"/>
                <a:gd name="connsiteX521" fmla="*/ 5957655 w 11218359"/>
                <a:gd name="connsiteY521" fmla="*/ 1572973 h 1572972"/>
                <a:gd name="connsiteX522" fmla="*/ 5969084 w 11218359"/>
                <a:gd name="connsiteY522" fmla="*/ 1572973 h 1572972"/>
                <a:gd name="connsiteX523" fmla="*/ 5980514 w 11218359"/>
                <a:gd name="connsiteY523" fmla="*/ 1572973 h 1572972"/>
                <a:gd name="connsiteX524" fmla="*/ 5991944 w 11218359"/>
                <a:gd name="connsiteY524" fmla="*/ 1572973 h 1572972"/>
                <a:gd name="connsiteX525" fmla="*/ 6003422 w 11218359"/>
                <a:gd name="connsiteY525" fmla="*/ 1572973 h 1572972"/>
                <a:gd name="connsiteX526" fmla="*/ 6014852 w 11218359"/>
                <a:gd name="connsiteY526" fmla="*/ 1572973 h 1572972"/>
                <a:gd name="connsiteX527" fmla="*/ 6026282 w 11218359"/>
                <a:gd name="connsiteY527" fmla="*/ 1572973 h 1572972"/>
                <a:gd name="connsiteX528" fmla="*/ 6037712 w 11218359"/>
                <a:gd name="connsiteY528" fmla="*/ 1572973 h 1572972"/>
                <a:gd name="connsiteX529" fmla="*/ 6049142 w 11218359"/>
                <a:gd name="connsiteY529" fmla="*/ 1572973 h 1572972"/>
                <a:gd name="connsiteX530" fmla="*/ 6060620 w 11218359"/>
                <a:gd name="connsiteY530" fmla="*/ 1572973 h 1572972"/>
                <a:gd name="connsiteX531" fmla="*/ 6072049 w 11218359"/>
                <a:gd name="connsiteY531" fmla="*/ 1572973 h 1572972"/>
                <a:gd name="connsiteX532" fmla="*/ 6083480 w 11218359"/>
                <a:gd name="connsiteY532" fmla="*/ 1572973 h 1572972"/>
                <a:gd name="connsiteX533" fmla="*/ 6094910 w 11218359"/>
                <a:gd name="connsiteY533" fmla="*/ 1572973 h 1572972"/>
                <a:gd name="connsiteX534" fmla="*/ 6106340 w 11218359"/>
                <a:gd name="connsiteY534" fmla="*/ 1572973 h 1572972"/>
                <a:gd name="connsiteX535" fmla="*/ 6117818 w 11218359"/>
                <a:gd name="connsiteY535" fmla="*/ 1572973 h 1572972"/>
                <a:gd name="connsiteX536" fmla="*/ 6129247 w 11218359"/>
                <a:gd name="connsiteY536" fmla="*/ 1572973 h 1572972"/>
                <a:gd name="connsiteX537" fmla="*/ 6140677 w 11218359"/>
                <a:gd name="connsiteY537" fmla="*/ 1572973 h 1572972"/>
                <a:gd name="connsiteX538" fmla="*/ 6152107 w 11218359"/>
                <a:gd name="connsiteY538" fmla="*/ 1572973 h 1572972"/>
                <a:gd name="connsiteX539" fmla="*/ 6163537 w 11218359"/>
                <a:gd name="connsiteY539" fmla="*/ 1572973 h 1572972"/>
                <a:gd name="connsiteX540" fmla="*/ 6175015 w 11218359"/>
                <a:gd name="connsiteY540" fmla="*/ 1572973 h 1572972"/>
                <a:gd name="connsiteX541" fmla="*/ 6186445 w 11218359"/>
                <a:gd name="connsiteY541" fmla="*/ 1572973 h 1572972"/>
                <a:gd name="connsiteX542" fmla="*/ 6197875 w 11218359"/>
                <a:gd name="connsiteY542" fmla="*/ 1572973 h 1572972"/>
                <a:gd name="connsiteX543" fmla="*/ 6209305 w 11218359"/>
                <a:gd name="connsiteY543" fmla="*/ 1572973 h 1572972"/>
                <a:gd name="connsiteX544" fmla="*/ 6220735 w 11218359"/>
                <a:gd name="connsiteY544" fmla="*/ 1572973 h 1572972"/>
                <a:gd name="connsiteX545" fmla="*/ 6232212 w 11218359"/>
                <a:gd name="connsiteY545" fmla="*/ 1572973 h 1572972"/>
                <a:gd name="connsiteX546" fmla="*/ 6243642 w 11218359"/>
                <a:gd name="connsiteY546" fmla="*/ 1572973 h 1572972"/>
                <a:gd name="connsiteX547" fmla="*/ 6255073 w 11218359"/>
                <a:gd name="connsiteY547" fmla="*/ 1572973 h 1572972"/>
                <a:gd name="connsiteX548" fmla="*/ 6266503 w 11218359"/>
                <a:gd name="connsiteY548" fmla="*/ 1572973 h 1572972"/>
                <a:gd name="connsiteX549" fmla="*/ 6277933 w 11218359"/>
                <a:gd name="connsiteY549" fmla="*/ 1572973 h 1572972"/>
                <a:gd name="connsiteX550" fmla="*/ 6289410 w 11218359"/>
                <a:gd name="connsiteY550" fmla="*/ 1572973 h 1572972"/>
                <a:gd name="connsiteX551" fmla="*/ 6300840 w 11218359"/>
                <a:gd name="connsiteY551" fmla="*/ 1572973 h 1572972"/>
                <a:gd name="connsiteX552" fmla="*/ 6312270 w 11218359"/>
                <a:gd name="connsiteY552" fmla="*/ 1572973 h 1572972"/>
                <a:gd name="connsiteX553" fmla="*/ 6323700 w 11218359"/>
                <a:gd name="connsiteY553" fmla="*/ 1572973 h 1572972"/>
                <a:gd name="connsiteX554" fmla="*/ 6335130 w 11218359"/>
                <a:gd name="connsiteY554" fmla="*/ 1572973 h 1572972"/>
                <a:gd name="connsiteX555" fmla="*/ 6346608 w 11218359"/>
                <a:gd name="connsiteY555" fmla="*/ 1572973 h 1572972"/>
                <a:gd name="connsiteX556" fmla="*/ 6358038 w 11218359"/>
                <a:gd name="connsiteY556" fmla="*/ 1572973 h 1572972"/>
                <a:gd name="connsiteX557" fmla="*/ 6369468 w 11218359"/>
                <a:gd name="connsiteY557" fmla="*/ 1572973 h 1572972"/>
                <a:gd name="connsiteX558" fmla="*/ 6380898 w 11218359"/>
                <a:gd name="connsiteY558" fmla="*/ 1572973 h 1572972"/>
                <a:gd name="connsiteX559" fmla="*/ 6392328 w 11218359"/>
                <a:gd name="connsiteY559" fmla="*/ 1572973 h 1572972"/>
                <a:gd name="connsiteX560" fmla="*/ 6403805 w 11218359"/>
                <a:gd name="connsiteY560" fmla="*/ 1572973 h 1572972"/>
                <a:gd name="connsiteX561" fmla="*/ 6415235 w 11218359"/>
                <a:gd name="connsiteY561" fmla="*/ 1572973 h 1572972"/>
                <a:gd name="connsiteX562" fmla="*/ 6426666 w 11218359"/>
                <a:gd name="connsiteY562" fmla="*/ 1572973 h 1572972"/>
                <a:gd name="connsiteX563" fmla="*/ 6438096 w 11218359"/>
                <a:gd name="connsiteY563" fmla="*/ 1572973 h 1572972"/>
                <a:gd name="connsiteX564" fmla="*/ 6449525 w 11218359"/>
                <a:gd name="connsiteY564" fmla="*/ 1572973 h 1572972"/>
                <a:gd name="connsiteX565" fmla="*/ 6461003 w 11218359"/>
                <a:gd name="connsiteY565" fmla="*/ 1572973 h 1572972"/>
                <a:gd name="connsiteX566" fmla="*/ 6472433 w 11218359"/>
                <a:gd name="connsiteY566" fmla="*/ 1572973 h 1572972"/>
                <a:gd name="connsiteX567" fmla="*/ 6483863 w 11218359"/>
                <a:gd name="connsiteY567" fmla="*/ 1572973 h 1572972"/>
                <a:gd name="connsiteX568" fmla="*/ 6495293 w 11218359"/>
                <a:gd name="connsiteY568" fmla="*/ 1572973 h 1572972"/>
                <a:gd name="connsiteX569" fmla="*/ 6506723 w 11218359"/>
                <a:gd name="connsiteY569" fmla="*/ 1572973 h 1572972"/>
                <a:gd name="connsiteX570" fmla="*/ 6518201 w 11218359"/>
                <a:gd name="connsiteY570" fmla="*/ 1572973 h 1572972"/>
                <a:gd name="connsiteX571" fmla="*/ 6529631 w 11218359"/>
                <a:gd name="connsiteY571" fmla="*/ 1572973 h 1572972"/>
                <a:gd name="connsiteX572" fmla="*/ 6541061 w 11218359"/>
                <a:gd name="connsiteY572" fmla="*/ 1572973 h 1572972"/>
                <a:gd name="connsiteX573" fmla="*/ 6552490 w 11218359"/>
                <a:gd name="connsiteY573" fmla="*/ 1572973 h 1572972"/>
                <a:gd name="connsiteX574" fmla="*/ 6563921 w 11218359"/>
                <a:gd name="connsiteY574" fmla="*/ 1572973 h 1572972"/>
                <a:gd name="connsiteX575" fmla="*/ 6575398 w 11218359"/>
                <a:gd name="connsiteY575" fmla="*/ 1572973 h 1572972"/>
                <a:gd name="connsiteX576" fmla="*/ 6586828 w 11218359"/>
                <a:gd name="connsiteY576" fmla="*/ 1572973 h 1572972"/>
                <a:gd name="connsiteX577" fmla="*/ 6598259 w 11218359"/>
                <a:gd name="connsiteY577" fmla="*/ 1572973 h 1572972"/>
                <a:gd name="connsiteX578" fmla="*/ 6609688 w 11218359"/>
                <a:gd name="connsiteY578" fmla="*/ 1572973 h 1572972"/>
                <a:gd name="connsiteX579" fmla="*/ 6621118 w 11218359"/>
                <a:gd name="connsiteY579" fmla="*/ 1572973 h 1572972"/>
                <a:gd name="connsiteX580" fmla="*/ 6632596 w 11218359"/>
                <a:gd name="connsiteY580" fmla="*/ 1572973 h 1572972"/>
                <a:gd name="connsiteX581" fmla="*/ 6644026 w 11218359"/>
                <a:gd name="connsiteY581" fmla="*/ 1572973 h 1572972"/>
                <a:gd name="connsiteX582" fmla="*/ 6655456 w 11218359"/>
                <a:gd name="connsiteY582" fmla="*/ 1572973 h 1572972"/>
                <a:gd name="connsiteX583" fmla="*/ 6666886 w 11218359"/>
                <a:gd name="connsiteY583" fmla="*/ 1572973 h 1572972"/>
                <a:gd name="connsiteX584" fmla="*/ 6678316 w 11218359"/>
                <a:gd name="connsiteY584" fmla="*/ 1572973 h 1572972"/>
                <a:gd name="connsiteX585" fmla="*/ 6689794 w 11218359"/>
                <a:gd name="connsiteY585" fmla="*/ 1572973 h 1572972"/>
                <a:gd name="connsiteX586" fmla="*/ 6701224 w 11218359"/>
                <a:gd name="connsiteY586" fmla="*/ 1572973 h 1572972"/>
                <a:gd name="connsiteX587" fmla="*/ 6712653 w 11218359"/>
                <a:gd name="connsiteY587" fmla="*/ 1572973 h 1572972"/>
                <a:gd name="connsiteX588" fmla="*/ 6724083 w 11218359"/>
                <a:gd name="connsiteY588" fmla="*/ 1572973 h 1572972"/>
                <a:gd name="connsiteX589" fmla="*/ 6735514 w 11218359"/>
                <a:gd name="connsiteY589" fmla="*/ 1572973 h 1572972"/>
                <a:gd name="connsiteX590" fmla="*/ 6746944 w 11218359"/>
                <a:gd name="connsiteY590" fmla="*/ 1572973 h 1572972"/>
                <a:gd name="connsiteX591" fmla="*/ 6758421 w 11218359"/>
                <a:gd name="connsiteY591" fmla="*/ 1572973 h 1572972"/>
                <a:gd name="connsiteX592" fmla="*/ 6769851 w 11218359"/>
                <a:gd name="connsiteY592" fmla="*/ 1572973 h 1572972"/>
                <a:gd name="connsiteX593" fmla="*/ 6781281 w 11218359"/>
                <a:gd name="connsiteY593" fmla="*/ 1572973 h 1572972"/>
                <a:gd name="connsiteX594" fmla="*/ 6792711 w 11218359"/>
                <a:gd name="connsiteY594" fmla="*/ 1572973 h 1572972"/>
                <a:gd name="connsiteX595" fmla="*/ 6804141 w 11218359"/>
                <a:gd name="connsiteY595" fmla="*/ 1572973 h 1572972"/>
                <a:gd name="connsiteX596" fmla="*/ 6815619 w 11218359"/>
                <a:gd name="connsiteY596" fmla="*/ 1572973 h 1572972"/>
                <a:gd name="connsiteX597" fmla="*/ 6827049 w 11218359"/>
                <a:gd name="connsiteY597" fmla="*/ 1572973 h 1572972"/>
                <a:gd name="connsiteX598" fmla="*/ 6838479 w 11218359"/>
                <a:gd name="connsiteY598" fmla="*/ 1572973 h 1572972"/>
                <a:gd name="connsiteX599" fmla="*/ 6849909 w 11218359"/>
                <a:gd name="connsiteY599" fmla="*/ 1572973 h 1572972"/>
                <a:gd name="connsiteX600" fmla="*/ 6861339 w 11218359"/>
                <a:gd name="connsiteY600" fmla="*/ 1572973 h 1572972"/>
                <a:gd name="connsiteX601" fmla="*/ 6872816 w 11218359"/>
                <a:gd name="connsiteY601" fmla="*/ 1572973 h 1572972"/>
                <a:gd name="connsiteX602" fmla="*/ 6884246 w 11218359"/>
                <a:gd name="connsiteY602" fmla="*/ 1572973 h 1572972"/>
                <a:gd name="connsiteX603" fmla="*/ 6895676 w 11218359"/>
                <a:gd name="connsiteY603" fmla="*/ 1572973 h 1572972"/>
                <a:gd name="connsiteX604" fmla="*/ 6907107 w 11218359"/>
                <a:gd name="connsiteY604" fmla="*/ 1572973 h 1572972"/>
                <a:gd name="connsiteX605" fmla="*/ 6918537 w 11218359"/>
                <a:gd name="connsiteY605" fmla="*/ 1572973 h 1572972"/>
                <a:gd name="connsiteX606" fmla="*/ 6930014 w 11218359"/>
                <a:gd name="connsiteY606" fmla="*/ 1572973 h 1572972"/>
                <a:gd name="connsiteX607" fmla="*/ 6941444 w 11218359"/>
                <a:gd name="connsiteY607" fmla="*/ 1572973 h 1572972"/>
                <a:gd name="connsiteX608" fmla="*/ 6952874 w 11218359"/>
                <a:gd name="connsiteY608" fmla="*/ 1572973 h 1572972"/>
                <a:gd name="connsiteX609" fmla="*/ 6964304 w 11218359"/>
                <a:gd name="connsiteY609" fmla="*/ 1572973 h 1572972"/>
                <a:gd name="connsiteX610" fmla="*/ 6975734 w 11218359"/>
                <a:gd name="connsiteY610" fmla="*/ 1572973 h 1572972"/>
                <a:gd name="connsiteX611" fmla="*/ 6987212 w 11218359"/>
                <a:gd name="connsiteY611" fmla="*/ 1572973 h 1572972"/>
                <a:gd name="connsiteX612" fmla="*/ 6998642 w 11218359"/>
                <a:gd name="connsiteY612" fmla="*/ 1572973 h 1572972"/>
                <a:gd name="connsiteX613" fmla="*/ 7010072 w 11218359"/>
                <a:gd name="connsiteY613" fmla="*/ 1572973 h 1572972"/>
                <a:gd name="connsiteX614" fmla="*/ 7021502 w 11218359"/>
                <a:gd name="connsiteY614" fmla="*/ 1572973 h 1572972"/>
                <a:gd name="connsiteX615" fmla="*/ 7032931 w 11218359"/>
                <a:gd name="connsiteY615" fmla="*/ 1572973 h 1572972"/>
                <a:gd name="connsiteX616" fmla="*/ 7044409 w 11218359"/>
                <a:gd name="connsiteY616" fmla="*/ 1572973 h 1572972"/>
                <a:gd name="connsiteX617" fmla="*/ 7055839 w 11218359"/>
                <a:gd name="connsiteY617" fmla="*/ 1572973 h 1572972"/>
                <a:gd name="connsiteX618" fmla="*/ 7067269 w 11218359"/>
                <a:gd name="connsiteY618" fmla="*/ 1572973 h 1572972"/>
                <a:gd name="connsiteX619" fmla="*/ 7078700 w 11218359"/>
                <a:gd name="connsiteY619" fmla="*/ 1572973 h 1572972"/>
                <a:gd name="connsiteX620" fmla="*/ 7090129 w 11218359"/>
                <a:gd name="connsiteY620" fmla="*/ 1572973 h 1572972"/>
                <a:gd name="connsiteX621" fmla="*/ 7101607 w 11218359"/>
                <a:gd name="connsiteY621" fmla="*/ 1572973 h 1572972"/>
                <a:gd name="connsiteX622" fmla="*/ 7113037 w 11218359"/>
                <a:gd name="connsiteY622" fmla="*/ 1572973 h 1572972"/>
                <a:gd name="connsiteX623" fmla="*/ 7124467 w 11218359"/>
                <a:gd name="connsiteY623" fmla="*/ 1572973 h 1572972"/>
                <a:gd name="connsiteX624" fmla="*/ 7135897 w 11218359"/>
                <a:gd name="connsiteY624" fmla="*/ 1572973 h 1572972"/>
                <a:gd name="connsiteX625" fmla="*/ 7147327 w 11218359"/>
                <a:gd name="connsiteY625" fmla="*/ 1572973 h 1572972"/>
                <a:gd name="connsiteX626" fmla="*/ 7158805 w 11218359"/>
                <a:gd name="connsiteY626" fmla="*/ 1572973 h 1572972"/>
                <a:gd name="connsiteX627" fmla="*/ 7170235 w 11218359"/>
                <a:gd name="connsiteY627" fmla="*/ 1572973 h 1572972"/>
                <a:gd name="connsiteX628" fmla="*/ 7181665 w 11218359"/>
                <a:gd name="connsiteY628" fmla="*/ 1572973 h 1572972"/>
                <a:gd name="connsiteX629" fmla="*/ 7193094 w 11218359"/>
                <a:gd name="connsiteY629" fmla="*/ 1572973 h 1572972"/>
                <a:gd name="connsiteX630" fmla="*/ 7204524 w 11218359"/>
                <a:gd name="connsiteY630" fmla="*/ 1572973 h 1572972"/>
                <a:gd name="connsiteX631" fmla="*/ 7216002 w 11218359"/>
                <a:gd name="connsiteY631" fmla="*/ 1572973 h 1572972"/>
                <a:gd name="connsiteX632" fmla="*/ 7227432 w 11218359"/>
                <a:gd name="connsiteY632" fmla="*/ 1572973 h 1572972"/>
                <a:gd name="connsiteX633" fmla="*/ 7238862 w 11218359"/>
                <a:gd name="connsiteY633" fmla="*/ 1572973 h 1572972"/>
                <a:gd name="connsiteX634" fmla="*/ 7250292 w 11218359"/>
                <a:gd name="connsiteY634" fmla="*/ 1572973 h 1572972"/>
                <a:gd name="connsiteX635" fmla="*/ 7261722 w 11218359"/>
                <a:gd name="connsiteY635" fmla="*/ 1572973 h 1572972"/>
                <a:gd name="connsiteX636" fmla="*/ 7273200 w 11218359"/>
                <a:gd name="connsiteY636" fmla="*/ 1572973 h 1572972"/>
                <a:gd name="connsiteX637" fmla="*/ 7284630 w 11218359"/>
                <a:gd name="connsiteY637" fmla="*/ 1572973 h 1572972"/>
                <a:gd name="connsiteX638" fmla="*/ 7296060 w 11218359"/>
                <a:gd name="connsiteY638" fmla="*/ 1572973 h 1572972"/>
                <a:gd name="connsiteX639" fmla="*/ 7307490 w 11218359"/>
                <a:gd name="connsiteY639" fmla="*/ 1572973 h 1572972"/>
                <a:gd name="connsiteX640" fmla="*/ 7318920 w 11218359"/>
                <a:gd name="connsiteY640" fmla="*/ 1572973 h 1572972"/>
                <a:gd name="connsiteX641" fmla="*/ 7330398 w 11218359"/>
                <a:gd name="connsiteY641" fmla="*/ 1572973 h 1572972"/>
                <a:gd name="connsiteX642" fmla="*/ 7341828 w 11218359"/>
                <a:gd name="connsiteY642" fmla="*/ 1572973 h 1572972"/>
                <a:gd name="connsiteX643" fmla="*/ 7353257 w 11218359"/>
                <a:gd name="connsiteY643" fmla="*/ 1572973 h 1572972"/>
                <a:gd name="connsiteX644" fmla="*/ 7364687 w 11218359"/>
                <a:gd name="connsiteY644" fmla="*/ 1572973 h 1572972"/>
                <a:gd name="connsiteX645" fmla="*/ 7376117 w 11218359"/>
                <a:gd name="connsiteY645" fmla="*/ 1572973 h 1572972"/>
                <a:gd name="connsiteX646" fmla="*/ 7387595 w 11218359"/>
                <a:gd name="connsiteY646" fmla="*/ 1572973 h 1572972"/>
                <a:gd name="connsiteX647" fmla="*/ 7399025 w 11218359"/>
                <a:gd name="connsiteY647" fmla="*/ 1572973 h 1572972"/>
                <a:gd name="connsiteX648" fmla="*/ 7410455 w 11218359"/>
                <a:gd name="connsiteY648" fmla="*/ 1572973 h 1572972"/>
                <a:gd name="connsiteX649" fmla="*/ 7421885 w 11218359"/>
                <a:gd name="connsiteY649" fmla="*/ 1572973 h 1572972"/>
                <a:gd name="connsiteX650" fmla="*/ 7433315 w 11218359"/>
                <a:gd name="connsiteY650" fmla="*/ 1572973 h 1572972"/>
                <a:gd name="connsiteX651" fmla="*/ 7444793 w 11218359"/>
                <a:gd name="connsiteY651" fmla="*/ 1572973 h 1572972"/>
                <a:gd name="connsiteX652" fmla="*/ 7456222 w 11218359"/>
                <a:gd name="connsiteY652" fmla="*/ 1572973 h 1572972"/>
                <a:gd name="connsiteX653" fmla="*/ 7467653 w 11218359"/>
                <a:gd name="connsiteY653" fmla="*/ 1572973 h 1572972"/>
                <a:gd name="connsiteX654" fmla="*/ 7479083 w 11218359"/>
                <a:gd name="connsiteY654" fmla="*/ 1572973 h 1572972"/>
                <a:gd name="connsiteX655" fmla="*/ 7490513 w 11218359"/>
                <a:gd name="connsiteY655" fmla="*/ 1572973 h 1572972"/>
                <a:gd name="connsiteX656" fmla="*/ 7501990 w 11218359"/>
                <a:gd name="connsiteY656" fmla="*/ 1572973 h 1572972"/>
                <a:gd name="connsiteX657" fmla="*/ 7513420 w 11218359"/>
                <a:gd name="connsiteY657" fmla="*/ 1572973 h 1572972"/>
                <a:gd name="connsiteX658" fmla="*/ 7524850 w 11218359"/>
                <a:gd name="connsiteY658" fmla="*/ 1572973 h 1572972"/>
                <a:gd name="connsiteX659" fmla="*/ 7536280 w 11218359"/>
                <a:gd name="connsiteY659" fmla="*/ 1572973 h 1572972"/>
                <a:gd name="connsiteX660" fmla="*/ 7547710 w 11218359"/>
                <a:gd name="connsiteY660" fmla="*/ 1572973 h 1572972"/>
                <a:gd name="connsiteX661" fmla="*/ 7559188 w 11218359"/>
                <a:gd name="connsiteY661" fmla="*/ 1572973 h 1572972"/>
                <a:gd name="connsiteX662" fmla="*/ 7570618 w 11218359"/>
                <a:gd name="connsiteY662" fmla="*/ 1572973 h 1572972"/>
                <a:gd name="connsiteX663" fmla="*/ 7582048 w 11218359"/>
                <a:gd name="connsiteY663" fmla="*/ 1572973 h 1572972"/>
                <a:gd name="connsiteX664" fmla="*/ 7593478 w 11218359"/>
                <a:gd name="connsiteY664" fmla="*/ 1572973 h 1572972"/>
                <a:gd name="connsiteX665" fmla="*/ 7604908 w 11218359"/>
                <a:gd name="connsiteY665" fmla="*/ 1572973 h 1572972"/>
                <a:gd name="connsiteX666" fmla="*/ 7616385 w 11218359"/>
                <a:gd name="connsiteY666" fmla="*/ 1572973 h 1572972"/>
                <a:gd name="connsiteX667" fmla="*/ 7627815 w 11218359"/>
                <a:gd name="connsiteY667" fmla="*/ 1572973 h 1572972"/>
                <a:gd name="connsiteX668" fmla="*/ 7639246 w 11218359"/>
                <a:gd name="connsiteY668" fmla="*/ 1572973 h 1572972"/>
                <a:gd name="connsiteX669" fmla="*/ 7650676 w 11218359"/>
                <a:gd name="connsiteY669" fmla="*/ 1572973 h 1572972"/>
                <a:gd name="connsiteX670" fmla="*/ 7662106 w 11218359"/>
                <a:gd name="connsiteY670" fmla="*/ 1572973 h 1572972"/>
                <a:gd name="connsiteX671" fmla="*/ 7673583 w 11218359"/>
                <a:gd name="connsiteY671" fmla="*/ 1572973 h 1572972"/>
                <a:gd name="connsiteX672" fmla="*/ 7685013 w 11218359"/>
                <a:gd name="connsiteY672" fmla="*/ 1572973 h 1572972"/>
                <a:gd name="connsiteX673" fmla="*/ 7696443 w 11218359"/>
                <a:gd name="connsiteY673" fmla="*/ 1572973 h 1572972"/>
                <a:gd name="connsiteX674" fmla="*/ 7707873 w 11218359"/>
                <a:gd name="connsiteY674" fmla="*/ 1572973 h 1572972"/>
                <a:gd name="connsiteX675" fmla="*/ 7719303 w 11218359"/>
                <a:gd name="connsiteY675" fmla="*/ 1572973 h 1572972"/>
                <a:gd name="connsiteX676" fmla="*/ 7730733 w 11218359"/>
                <a:gd name="connsiteY676" fmla="*/ 1572973 h 1572972"/>
                <a:gd name="connsiteX677" fmla="*/ 7742211 w 11218359"/>
                <a:gd name="connsiteY677" fmla="*/ 1572973 h 1572972"/>
                <a:gd name="connsiteX678" fmla="*/ 7753641 w 11218359"/>
                <a:gd name="connsiteY678" fmla="*/ 1572973 h 1572972"/>
                <a:gd name="connsiteX679" fmla="*/ 7765071 w 11218359"/>
                <a:gd name="connsiteY679" fmla="*/ 1572973 h 1572972"/>
                <a:gd name="connsiteX680" fmla="*/ 7776501 w 11218359"/>
                <a:gd name="connsiteY680" fmla="*/ 1572973 h 1572972"/>
                <a:gd name="connsiteX681" fmla="*/ 7787931 w 11218359"/>
                <a:gd name="connsiteY681" fmla="*/ 1572973 h 1572972"/>
                <a:gd name="connsiteX682" fmla="*/ 7799408 w 11218359"/>
                <a:gd name="connsiteY682" fmla="*/ 1572973 h 1572972"/>
                <a:gd name="connsiteX683" fmla="*/ 7810839 w 11218359"/>
                <a:gd name="connsiteY683" fmla="*/ 1572973 h 1572972"/>
                <a:gd name="connsiteX684" fmla="*/ 7822268 w 11218359"/>
                <a:gd name="connsiteY684" fmla="*/ 1572973 h 1572972"/>
                <a:gd name="connsiteX685" fmla="*/ 7833698 w 11218359"/>
                <a:gd name="connsiteY685" fmla="*/ 1572973 h 1572972"/>
                <a:gd name="connsiteX686" fmla="*/ 7845128 w 11218359"/>
                <a:gd name="connsiteY686" fmla="*/ 1572973 h 1572972"/>
                <a:gd name="connsiteX687" fmla="*/ 7856606 w 11218359"/>
                <a:gd name="connsiteY687" fmla="*/ 1572973 h 1572972"/>
                <a:gd name="connsiteX688" fmla="*/ 7868036 w 11218359"/>
                <a:gd name="connsiteY688" fmla="*/ 1572973 h 1572972"/>
                <a:gd name="connsiteX689" fmla="*/ 7879466 w 11218359"/>
                <a:gd name="connsiteY689" fmla="*/ 1572973 h 1572972"/>
                <a:gd name="connsiteX690" fmla="*/ 7890896 w 11218359"/>
                <a:gd name="connsiteY690" fmla="*/ 1572973 h 1572972"/>
                <a:gd name="connsiteX691" fmla="*/ 7902326 w 11218359"/>
                <a:gd name="connsiteY691" fmla="*/ 1572973 h 1572972"/>
                <a:gd name="connsiteX692" fmla="*/ 7913804 w 11218359"/>
                <a:gd name="connsiteY692" fmla="*/ 1572973 h 1572972"/>
                <a:gd name="connsiteX693" fmla="*/ 7925234 w 11218359"/>
                <a:gd name="connsiteY693" fmla="*/ 1572973 h 1572972"/>
                <a:gd name="connsiteX694" fmla="*/ 7936663 w 11218359"/>
                <a:gd name="connsiteY694" fmla="*/ 1572973 h 1572972"/>
                <a:gd name="connsiteX695" fmla="*/ 7948094 w 11218359"/>
                <a:gd name="connsiteY695" fmla="*/ 1572973 h 1572972"/>
                <a:gd name="connsiteX696" fmla="*/ 7959524 w 11218359"/>
                <a:gd name="connsiteY696" fmla="*/ 1572973 h 1572972"/>
                <a:gd name="connsiteX697" fmla="*/ 7971001 w 11218359"/>
                <a:gd name="connsiteY697" fmla="*/ 1572973 h 1572972"/>
                <a:gd name="connsiteX698" fmla="*/ 7982431 w 11218359"/>
                <a:gd name="connsiteY698" fmla="*/ 1572973 h 1572972"/>
                <a:gd name="connsiteX699" fmla="*/ 7993861 w 11218359"/>
                <a:gd name="connsiteY699" fmla="*/ 1572973 h 1572972"/>
                <a:gd name="connsiteX700" fmla="*/ 8005291 w 11218359"/>
                <a:gd name="connsiteY700" fmla="*/ 1572973 h 1572972"/>
                <a:gd name="connsiteX701" fmla="*/ 8016721 w 11218359"/>
                <a:gd name="connsiteY701" fmla="*/ 1572973 h 1572972"/>
                <a:gd name="connsiteX702" fmla="*/ 8028199 w 11218359"/>
                <a:gd name="connsiteY702" fmla="*/ 1572973 h 1572972"/>
                <a:gd name="connsiteX703" fmla="*/ 8039629 w 11218359"/>
                <a:gd name="connsiteY703" fmla="*/ 1572973 h 1572972"/>
                <a:gd name="connsiteX704" fmla="*/ 8051059 w 11218359"/>
                <a:gd name="connsiteY704" fmla="*/ 1572973 h 1572972"/>
                <a:gd name="connsiteX705" fmla="*/ 8062489 w 11218359"/>
                <a:gd name="connsiteY705" fmla="*/ 1572973 h 1572972"/>
                <a:gd name="connsiteX706" fmla="*/ 8073919 w 11218359"/>
                <a:gd name="connsiteY706" fmla="*/ 1572973 h 1572972"/>
                <a:gd name="connsiteX707" fmla="*/ 8085396 w 11218359"/>
                <a:gd name="connsiteY707" fmla="*/ 1572973 h 1572972"/>
                <a:gd name="connsiteX708" fmla="*/ 8096826 w 11218359"/>
                <a:gd name="connsiteY708" fmla="*/ 1572973 h 1572972"/>
                <a:gd name="connsiteX709" fmla="*/ 8108256 w 11218359"/>
                <a:gd name="connsiteY709" fmla="*/ 1572973 h 1572972"/>
                <a:gd name="connsiteX710" fmla="*/ 8119687 w 11218359"/>
                <a:gd name="connsiteY710" fmla="*/ 1572973 h 1572972"/>
                <a:gd name="connsiteX711" fmla="*/ 8131117 w 11218359"/>
                <a:gd name="connsiteY711" fmla="*/ 1572973 h 1572972"/>
                <a:gd name="connsiteX712" fmla="*/ 8142594 w 11218359"/>
                <a:gd name="connsiteY712" fmla="*/ 1572973 h 1572972"/>
                <a:gd name="connsiteX713" fmla="*/ 8154024 w 11218359"/>
                <a:gd name="connsiteY713" fmla="*/ 1572973 h 1572972"/>
                <a:gd name="connsiteX714" fmla="*/ 8165454 w 11218359"/>
                <a:gd name="connsiteY714" fmla="*/ 1572973 h 1572972"/>
                <a:gd name="connsiteX715" fmla="*/ 8176884 w 11218359"/>
                <a:gd name="connsiteY715" fmla="*/ 1572973 h 1572972"/>
                <a:gd name="connsiteX716" fmla="*/ 8188314 w 11218359"/>
                <a:gd name="connsiteY716" fmla="*/ 1572973 h 1572972"/>
                <a:gd name="connsiteX717" fmla="*/ 8199792 w 11218359"/>
                <a:gd name="connsiteY717" fmla="*/ 1572973 h 1572972"/>
                <a:gd name="connsiteX718" fmla="*/ 8211222 w 11218359"/>
                <a:gd name="connsiteY718" fmla="*/ 1572973 h 1572972"/>
                <a:gd name="connsiteX719" fmla="*/ 8222652 w 11218359"/>
                <a:gd name="connsiteY719" fmla="*/ 1572973 h 1572972"/>
                <a:gd name="connsiteX720" fmla="*/ 8234082 w 11218359"/>
                <a:gd name="connsiteY720" fmla="*/ 1572973 h 1572972"/>
                <a:gd name="connsiteX721" fmla="*/ 8245512 w 11218359"/>
                <a:gd name="connsiteY721" fmla="*/ 1572973 h 1572972"/>
                <a:gd name="connsiteX722" fmla="*/ 8256989 w 11218359"/>
                <a:gd name="connsiteY722" fmla="*/ 1572973 h 1572972"/>
                <a:gd name="connsiteX723" fmla="*/ 8268419 w 11218359"/>
                <a:gd name="connsiteY723" fmla="*/ 1572973 h 1572972"/>
                <a:gd name="connsiteX724" fmla="*/ 8279850 w 11218359"/>
                <a:gd name="connsiteY724" fmla="*/ 1572973 h 1572972"/>
                <a:gd name="connsiteX725" fmla="*/ 8291280 w 11218359"/>
                <a:gd name="connsiteY725" fmla="*/ 1572973 h 1572972"/>
                <a:gd name="connsiteX726" fmla="*/ 8302709 w 11218359"/>
                <a:gd name="connsiteY726" fmla="*/ 1572973 h 1572972"/>
                <a:gd name="connsiteX727" fmla="*/ 8314187 w 11218359"/>
                <a:gd name="connsiteY727" fmla="*/ 1572973 h 1572972"/>
                <a:gd name="connsiteX728" fmla="*/ 8325617 w 11218359"/>
                <a:gd name="connsiteY728" fmla="*/ 1572973 h 1572972"/>
                <a:gd name="connsiteX729" fmla="*/ 8337047 w 11218359"/>
                <a:gd name="connsiteY729" fmla="*/ 1572973 h 1572972"/>
                <a:gd name="connsiteX730" fmla="*/ 8348477 w 11218359"/>
                <a:gd name="connsiteY730" fmla="*/ 1572973 h 1572972"/>
                <a:gd name="connsiteX731" fmla="*/ 8359907 w 11218359"/>
                <a:gd name="connsiteY731" fmla="*/ 1572973 h 1572972"/>
                <a:gd name="connsiteX732" fmla="*/ 8371385 w 11218359"/>
                <a:gd name="connsiteY732" fmla="*/ 1572973 h 1572972"/>
                <a:gd name="connsiteX733" fmla="*/ 8382815 w 11218359"/>
                <a:gd name="connsiteY733" fmla="*/ 1572973 h 1572972"/>
                <a:gd name="connsiteX734" fmla="*/ 8394245 w 11218359"/>
                <a:gd name="connsiteY734" fmla="*/ 1572973 h 1572972"/>
                <a:gd name="connsiteX735" fmla="*/ 8405674 w 11218359"/>
                <a:gd name="connsiteY735" fmla="*/ 1572973 h 1572972"/>
                <a:gd name="connsiteX736" fmla="*/ 8417104 w 11218359"/>
                <a:gd name="connsiteY736" fmla="*/ 1572973 h 1572972"/>
                <a:gd name="connsiteX737" fmla="*/ 8428582 w 11218359"/>
                <a:gd name="connsiteY737" fmla="*/ 1572973 h 1572972"/>
                <a:gd name="connsiteX738" fmla="*/ 8440012 w 11218359"/>
                <a:gd name="connsiteY738" fmla="*/ 1572973 h 1572972"/>
                <a:gd name="connsiteX739" fmla="*/ 8451442 w 11218359"/>
                <a:gd name="connsiteY739" fmla="*/ 1572973 h 1572972"/>
                <a:gd name="connsiteX740" fmla="*/ 8462872 w 11218359"/>
                <a:gd name="connsiteY740" fmla="*/ 1572973 h 1572972"/>
                <a:gd name="connsiteX741" fmla="*/ 8474302 w 11218359"/>
                <a:gd name="connsiteY741" fmla="*/ 1572973 h 1572972"/>
                <a:gd name="connsiteX742" fmla="*/ 8485780 w 11218359"/>
                <a:gd name="connsiteY742" fmla="*/ 1572973 h 1572972"/>
                <a:gd name="connsiteX743" fmla="*/ 8497210 w 11218359"/>
                <a:gd name="connsiteY743" fmla="*/ 1572973 h 1572972"/>
                <a:gd name="connsiteX744" fmla="*/ 8508640 w 11218359"/>
                <a:gd name="connsiteY744" fmla="*/ 1572973 h 1572972"/>
                <a:gd name="connsiteX745" fmla="*/ 8520069 w 11218359"/>
                <a:gd name="connsiteY745" fmla="*/ 1572973 h 1572972"/>
                <a:gd name="connsiteX746" fmla="*/ 8531500 w 11218359"/>
                <a:gd name="connsiteY746" fmla="*/ 1572973 h 1572972"/>
                <a:gd name="connsiteX747" fmla="*/ 8542977 w 11218359"/>
                <a:gd name="connsiteY747" fmla="*/ 1572973 h 1572972"/>
                <a:gd name="connsiteX748" fmla="*/ 8554407 w 11218359"/>
                <a:gd name="connsiteY748" fmla="*/ 1572973 h 1572972"/>
                <a:gd name="connsiteX749" fmla="*/ 8565837 w 11218359"/>
                <a:gd name="connsiteY749" fmla="*/ 1572973 h 1572972"/>
                <a:gd name="connsiteX750" fmla="*/ 8577267 w 11218359"/>
                <a:gd name="connsiteY750" fmla="*/ 1572973 h 1572972"/>
                <a:gd name="connsiteX751" fmla="*/ 8588697 w 11218359"/>
                <a:gd name="connsiteY751" fmla="*/ 1572973 h 1572972"/>
                <a:gd name="connsiteX752" fmla="*/ 8600175 w 11218359"/>
                <a:gd name="connsiteY752" fmla="*/ 1572973 h 1572972"/>
                <a:gd name="connsiteX753" fmla="*/ 8611605 w 11218359"/>
                <a:gd name="connsiteY753" fmla="*/ 1572973 h 1572972"/>
                <a:gd name="connsiteX754" fmla="*/ 8623035 w 11218359"/>
                <a:gd name="connsiteY754" fmla="*/ 1572973 h 1572972"/>
                <a:gd name="connsiteX755" fmla="*/ 8634465 w 11218359"/>
                <a:gd name="connsiteY755" fmla="*/ 1572973 h 1572972"/>
                <a:gd name="connsiteX756" fmla="*/ 8645895 w 11218359"/>
                <a:gd name="connsiteY756" fmla="*/ 1572973 h 1572972"/>
                <a:gd name="connsiteX757" fmla="*/ 8657373 w 11218359"/>
                <a:gd name="connsiteY757" fmla="*/ 1572973 h 1572972"/>
                <a:gd name="connsiteX758" fmla="*/ 8668802 w 11218359"/>
                <a:gd name="connsiteY758" fmla="*/ 1572973 h 1572972"/>
                <a:gd name="connsiteX759" fmla="*/ 8680232 w 11218359"/>
                <a:gd name="connsiteY759" fmla="*/ 1572973 h 1572972"/>
                <a:gd name="connsiteX760" fmla="*/ 8691662 w 11218359"/>
                <a:gd name="connsiteY760" fmla="*/ 1572973 h 1572972"/>
                <a:gd name="connsiteX761" fmla="*/ 8703093 w 11218359"/>
                <a:gd name="connsiteY761" fmla="*/ 1572973 h 1572972"/>
                <a:gd name="connsiteX762" fmla="*/ 8714570 w 11218359"/>
                <a:gd name="connsiteY762" fmla="*/ 1572973 h 1572972"/>
                <a:gd name="connsiteX763" fmla="*/ 8726000 w 11218359"/>
                <a:gd name="connsiteY763" fmla="*/ 1572973 h 1572972"/>
                <a:gd name="connsiteX764" fmla="*/ 8737430 w 11218359"/>
                <a:gd name="connsiteY764" fmla="*/ 1572973 h 1572972"/>
                <a:gd name="connsiteX765" fmla="*/ 8748860 w 11218359"/>
                <a:gd name="connsiteY765" fmla="*/ 1572973 h 1572972"/>
                <a:gd name="connsiteX766" fmla="*/ 8760290 w 11218359"/>
                <a:gd name="connsiteY766" fmla="*/ 1572973 h 1572972"/>
                <a:gd name="connsiteX767" fmla="*/ 8771768 w 11218359"/>
                <a:gd name="connsiteY767" fmla="*/ 1572973 h 1572972"/>
                <a:gd name="connsiteX768" fmla="*/ 8783198 w 11218359"/>
                <a:gd name="connsiteY768" fmla="*/ 1572973 h 1572972"/>
                <a:gd name="connsiteX769" fmla="*/ 8794628 w 11218359"/>
                <a:gd name="connsiteY769" fmla="*/ 1572973 h 1572972"/>
                <a:gd name="connsiteX770" fmla="*/ 8806058 w 11218359"/>
                <a:gd name="connsiteY770" fmla="*/ 1572973 h 1572972"/>
                <a:gd name="connsiteX771" fmla="*/ 8817488 w 11218359"/>
                <a:gd name="connsiteY771" fmla="*/ 1572973 h 1572972"/>
                <a:gd name="connsiteX772" fmla="*/ 8828918 w 11218359"/>
                <a:gd name="connsiteY772" fmla="*/ 1572973 h 1572972"/>
                <a:gd name="connsiteX773" fmla="*/ 8840395 w 11218359"/>
                <a:gd name="connsiteY773" fmla="*/ 1572973 h 1572972"/>
                <a:gd name="connsiteX774" fmla="*/ 8851825 w 11218359"/>
                <a:gd name="connsiteY774" fmla="*/ 1572973 h 1572972"/>
                <a:gd name="connsiteX775" fmla="*/ 8863256 w 11218359"/>
                <a:gd name="connsiteY775" fmla="*/ 1572973 h 1572972"/>
                <a:gd name="connsiteX776" fmla="*/ 8874686 w 11218359"/>
                <a:gd name="connsiteY776" fmla="*/ 1572973 h 1572972"/>
                <a:gd name="connsiteX777" fmla="*/ 8886115 w 11218359"/>
                <a:gd name="connsiteY777" fmla="*/ 1572973 h 1572972"/>
                <a:gd name="connsiteX778" fmla="*/ 8897593 w 11218359"/>
                <a:gd name="connsiteY778" fmla="*/ 1572973 h 1572972"/>
                <a:gd name="connsiteX779" fmla="*/ 8909022 w 11218359"/>
                <a:gd name="connsiteY779" fmla="*/ 1572973 h 1572972"/>
                <a:gd name="connsiteX780" fmla="*/ 8920453 w 11218359"/>
                <a:gd name="connsiteY780" fmla="*/ 1572973 h 1572972"/>
                <a:gd name="connsiteX781" fmla="*/ 8931883 w 11218359"/>
                <a:gd name="connsiteY781" fmla="*/ 1572973 h 1572972"/>
                <a:gd name="connsiteX782" fmla="*/ 8943313 w 11218359"/>
                <a:gd name="connsiteY782" fmla="*/ 1572973 h 1572972"/>
                <a:gd name="connsiteX783" fmla="*/ 8954791 w 11218359"/>
                <a:gd name="connsiteY783" fmla="*/ 1572973 h 1572972"/>
                <a:gd name="connsiteX784" fmla="*/ 8966220 w 11218359"/>
                <a:gd name="connsiteY784" fmla="*/ 1572973 h 1572972"/>
                <a:gd name="connsiteX785" fmla="*/ 8977651 w 11218359"/>
                <a:gd name="connsiteY785" fmla="*/ 1572973 h 1572972"/>
                <a:gd name="connsiteX786" fmla="*/ 8989080 w 11218359"/>
                <a:gd name="connsiteY786" fmla="*/ 1572973 h 1572972"/>
                <a:gd name="connsiteX787" fmla="*/ 9000511 w 11218359"/>
                <a:gd name="connsiteY787" fmla="*/ 1572973 h 1572972"/>
                <a:gd name="connsiteX788" fmla="*/ 9011988 w 11218359"/>
                <a:gd name="connsiteY788" fmla="*/ 1572973 h 1572972"/>
                <a:gd name="connsiteX789" fmla="*/ 9023418 w 11218359"/>
                <a:gd name="connsiteY789" fmla="*/ 1572973 h 1572972"/>
                <a:gd name="connsiteX790" fmla="*/ 9034849 w 11218359"/>
                <a:gd name="connsiteY790" fmla="*/ 1572973 h 1572972"/>
                <a:gd name="connsiteX791" fmla="*/ 9046278 w 11218359"/>
                <a:gd name="connsiteY791" fmla="*/ 1572973 h 1572972"/>
                <a:gd name="connsiteX792" fmla="*/ 9057709 w 11218359"/>
                <a:gd name="connsiteY792" fmla="*/ 1572973 h 1572972"/>
                <a:gd name="connsiteX793" fmla="*/ 9069186 w 11218359"/>
                <a:gd name="connsiteY793" fmla="*/ 1572973 h 1572972"/>
                <a:gd name="connsiteX794" fmla="*/ 9080615 w 11218359"/>
                <a:gd name="connsiteY794" fmla="*/ 1572973 h 1572972"/>
                <a:gd name="connsiteX795" fmla="*/ 9092046 w 11218359"/>
                <a:gd name="connsiteY795" fmla="*/ 1572973 h 1572972"/>
                <a:gd name="connsiteX796" fmla="*/ 9103476 w 11218359"/>
                <a:gd name="connsiteY796" fmla="*/ 1572973 h 1572972"/>
                <a:gd name="connsiteX797" fmla="*/ 9114906 w 11218359"/>
                <a:gd name="connsiteY797" fmla="*/ 1572973 h 1572972"/>
                <a:gd name="connsiteX798" fmla="*/ 9126384 w 11218359"/>
                <a:gd name="connsiteY798" fmla="*/ 1572973 h 1572972"/>
                <a:gd name="connsiteX799" fmla="*/ 9137813 w 11218359"/>
                <a:gd name="connsiteY799" fmla="*/ 1572973 h 1572972"/>
                <a:gd name="connsiteX800" fmla="*/ 9149244 w 11218359"/>
                <a:gd name="connsiteY800" fmla="*/ 1572973 h 1572972"/>
                <a:gd name="connsiteX801" fmla="*/ 9160673 w 11218359"/>
                <a:gd name="connsiteY801" fmla="*/ 1572973 h 1572972"/>
                <a:gd name="connsiteX802" fmla="*/ 9172104 w 11218359"/>
                <a:gd name="connsiteY802" fmla="*/ 1572973 h 1572972"/>
                <a:gd name="connsiteX803" fmla="*/ 9183581 w 11218359"/>
                <a:gd name="connsiteY803" fmla="*/ 1572973 h 1572972"/>
                <a:gd name="connsiteX804" fmla="*/ 9195011 w 11218359"/>
                <a:gd name="connsiteY804" fmla="*/ 1572973 h 1572972"/>
                <a:gd name="connsiteX805" fmla="*/ 9206442 w 11218359"/>
                <a:gd name="connsiteY805" fmla="*/ 1572973 h 1572972"/>
                <a:gd name="connsiteX806" fmla="*/ 9217871 w 11218359"/>
                <a:gd name="connsiteY806" fmla="*/ 1572973 h 1572972"/>
                <a:gd name="connsiteX807" fmla="*/ 9229301 w 11218359"/>
                <a:gd name="connsiteY807" fmla="*/ 1572973 h 1572972"/>
                <a:gd name="connsiteX808" fmla="*/ 9240779 w 11218359"/>
                <a:gd name="connsiteY808" fmla="*/ 1572973 h 1572972"/>
                <a:gd name="connsiteX809" fmla="*/ 9252209 w 11218359"/>
                <a:gd name="connsiteY809" fmla="*/ 1572973 h 1572972"/>
                <a:gd name="connsiteX810" fmla="*/ 9263639 w 11218359"/>
                <a:gd name="connsiteY810" fmla="*/ 1572973 h 1572972"/>
                <a:gd name="connsiteX811" fmla="*/ 9275069 w 11218359"/>
                <a:gd name="connsiteY811" fmla="*/ 1572973 h 1572972"/>
                <a:gd name="connsiteX812" fmla="*/ 9286498 w 11218359"/>
                <a:gd name="connsiteY812" fmla="*/ 1572973 h 1572972"/>
                <a:gd name="connsiteX813" fmla="*/ 9297977 w 11218359"/>
                <a:gd name="connsiteY813" fmla="*/ 1572973 h 1572972"/>
                <a:gd name="connsiteX814" fmla="*/ 9309406 w 11218359"/>
                <a:gd name="connsiteY814" fmla="*/ 1572973 h 1572972"/>
                <a:gd name="connsiteX815" fmla="*/ 9320837 w 11218359"/>
                <a:gd name="connsiteY815" fmla="*/ 1572973 h 1572972"/>
                <a:gd name="connsiteX816" fmla="*/ 9332266 w 11218359"/>
                <a:gd name="connsiteY816" fmla="*/ 1572973 h 1572972"/>
                <a:gd name="connsiteX817" fmla="*/ 9343696 w 11218359"/>
                <a:gd name="connsiteY817" fmla="*/ 1572973 h 1572972"/>
                <a:gd name="connsiteX818" fmla="*/ 9355174 w 11218359"/>
                <a:gd name="connsiteY818" fmla="*/ 1572973 h 1572972"/>
                <a:gd name="connsiteX819" fmla="*/ 9366604 w 11218359"/>
                <a:gd name="connsiteY819" fmla="*/ 1572973 h 1572972"/>
                <a:gd name="connsiteX820" fmla="*/ 9378035 w 11218359"/>
                <a:gd name="connsiteY820" fmla="*/ 1572973 h 1572972"/>
                <a:gd name="connsiteX821" fmla="*/ 9389464 w 11218359"/>
                <a:gd name="connsiteY821" fmla="*/ 1572973 h 1572972"/>
                <a:gd name="connsiteX822" fmla="*/ 9400894 w 11218359"/>
                <a:gd name="connsiteY822" fmla="*/ 1572973 h 1572972"/>
                <a:gd name="connsiteX823" fmla="*/ 9412372 w 11218359"/>
                <a:gd name="connsiteY823" fmla="*/ 1572973 h 1572972"/>
                <a:gd name="connsiteX824" fmla="*/ 9423802 w 11218359"/>
                <a:gd name="connsiteY824" fmla="*/ 1572973 h 1572972"/>
                <a:gd name="connsiteX825" fmla="*/ 9435232 w 11218359"/>
                <a:gd name="connsiteY825" fmla="*/ 1572973 h 1572972"/>
                <a:gd name="connsiteX826" fmla="*/ 9446662 w 11218359"/>
                <a:gd name="connsiteY826" fmla="*/ 1572973 h 1572972"/>
                <a:gd name="connsiteX827" fmla="*/ 9458091 w 11218359"/>
                <a:gd name="connsiteY827" fmla="*/ 1572973 h 1572972"/>
                <a:gd name="connsiteX828" fmla="*/ 9469570 w 11218359"/>
                <a:gd name="connsiteY828" fmla="*/ 1572973 h 1572972"/>
                <a:gd name="connsiteX829" fmla="*/ 9480999 w 11218359"/>
                <a:gd name="connsiteY829" fmla="*/ 1572973 h 1572972"/>
                <a:gd name="connsiteX830" fmla="*/ 9492429 w 11218359"/>
                <a:gd name="connsiteY830" fmla="*/ 1572973 h 1572972"/>
                <a:gd name="connsiteX831" fmla="*/ 9503859 w 11218359"/>
                <a:gd name="connsiteY831" fmla="*/ 1572973 h 1572972"/>
                <a:gd name="connsiteX832" fmla="*/ 9515289 w 11218359"/>
                <a:gd name="connsiteY832" fmla="*/ 1572973 h 1572972"/>
                <a:gd name="connsiteX833" fmla="*/ 9526767 w 11218359"/>
                <a:gd name="connsiteY833" fmla="*/ 1572973 h 1572972"/>
                <a:gd name="connsiteX834" fmla="*/ 9538197 w 11218359"/>
                <a:gd name="connsiteY834" fmla="*/ 1572973 h 1572972"/>
                <a:gd name="connsiteX835" fmla="*/ 9549626 w 11218359"/>
                <a:gd name="connsiteY835" fmla="*/ 1572973 h 1572972"/>
                <a:gd name="connsiteX836" fmla="*/ 9561057 w 11218359"/>
                <a:gd name="connsiteY836" fmla="*/ 1572973 h 1572972"/>
                <a:gd name="connsiteX837" fmla="*/ 9572487 w 11218359"/>
                <a:gd name="connsiteY837" fmla="*/ 1572973 h 1572972"/>
                <a:gd name="connsiteX838" fmla="*/ 9583965 w 11218359"/>
                <a:gd name="connsiteY838" fmla="*/ 1572973 h 1572972"/>
                <a:gd name="connsiteX839" fmla="*/ 9595395 w 11218359"/>
                <a:gd name="connsiteY839" fmla="*/ 1572973 h 1572972"/>
                <a:gd name="connsiteX840" fmla="*/ 9606824 w 11218359"/>
                <a:gd name="connsiteY840" fmla="*/ 1572973 h 1572972"/>
                <a:gd name="connsiteX841" fmla="*/ 9618255 w 11218359"/>
                <a:gd name="connsiteY841" fmla="*/ 1572973 h 1572972"/>
                <a:gd name="connsiteX842" fmla="*/ 9629684 w 11218359"/>
                <a:gd name="connsiteY842" fmla="*/ 1572973 h 1572972"/>
                <a:gd name="connsiteX843" fmla="*/ 9641163 w 11218359"/>
                <a:gd name="connsiteY843" fmla="*/ 1572973 h 1572972"/>
                <a:gd name="connsiteX844" fmla="*/ 9652592 w 11218359"/>
                <a:gd name="connsiteY844" fmla="*/ 1572973 h 1572972"/>
                <a:gd name="connsiteX845" fmla="*/ 9664022 w 11218359"/>
                <a:gd name="connsiteY845" fmla="*/ 1572973 h 1572972"/>
                <a:gd name="connsiteX846" fmla="*/ 9675452 w 11218359"/>
                <a:gd name="connsiteY846" fmla="*/ 1572973 h 1572972"/>
                <a:gd name="connsiteX847" fmla="*/ 9686882 w 11218359"/>
                <a:gd name="connsiteY847" fmla="*/ 1572973 h 1572972"/>
                <a:gd name="connsiteX848" fmla="*/ 9698360 w 11218359"/>
                <a:gd name="connsiteY848" fmla="*/ 1572973 h 1572972"/>
                <a:gd name="connsiteX849" fmla="*/ 9709790 w 11218359"/>
                <a:gd name="connsiteY849" fmla="*/ 1572973 h 1572972"/>
                <a:gd name="connsiteX850" fmla="*/ 9721219 w 11218359"/>
                <a:gd name="connsiteY850" fmla="*/ 1572973 h 1572972"/>
                <a:gd name="connsiteX851" fmla="*/ 9732650 w 11218359"/>
                <a:gd name="connsiteY851" fmla="*/ 1572973 h 1572972"/>
                <a:gd name="connsiteX852" fmla="*/ 9744080 w 11218359"/>
                <a:gd name="connsiteY852" fmla="*/ 1572973 h 1572972"/>
                <a:gd name="connsiteX853" fmla="*/ 9755557 w 11218359"/>
                <a:gd name="connsiteY853" fmla="*/ 1572973 h 1572972"/>
                <a:gd name="connsiteX854" fmla="*/ 9766988 w 11218359"/>
                <a:gd name="connsiteY854" fmla="*/ 1572973 h 1572972"/>
                <a:gd name="connsiteX855" fmla="*/ 9778417 w 11218359"/>
                <a:gd name="connsiteY855" fmla="*/ 1572973 h 1572972"/>
                <a:gd name="connsiteX856" fmla="*/ 9789848 w 11218359"/>
                <a:gd name="connsiteY856" fmla="*/ 1572973 h 1572972"/>
                <a:gd name="connsiteX857" fmla="*/ 9801277 w 11218359"/>
                <a:gd name="connsiteY857" fmla="*/ 1572973 h 1572972"/>
                <a:gd name="connsiteX858" fmla="*/ 9812755 w 11218359"/>
                <a:gd name="connsiteY858" fmla="*/ 1572973 h 1572972"/>
                <a:gd name="connsiteX859" fmla="*/ 9824185 w 11218359"/>
                <a:gd name="connsiteY859" fmla="*/ 1572973 h 1572972"/>
                <a:gd name="connsiteX860" fmla="*/ 9835615 w 11218359"/>
                <a:gd name="connsiteY860" fmla="*/ 1572973 h 1572972"/>
                <a:gd name="connsiteX861" fmla="*/ 9847045 w 11218359"/>
                <a:gd name="connsiteY861" fmla="*/ 1572973 h 1572972"/>
                <a:gd name="connsiteX862" fmla="*/ 9858475 w 11218359"/>
                <a:gd name="connsiteY862" fmla="*/ 1572973 h 1572972"/>
                <a:gd name="connsiteX863" fmla="*/ 9869952 w 11218359"/>
                <a:gd name="connsiteY863" fmla="*/ 1572973 h 1572972"/>
                <a:gd name="connsiteX864" fmla="*/ 9881383 w 11218359"/>
                <a:gd name="connsiteY864" fmla="*/ 1572973 h 1572972"/>
                <a:gd name="connsiteX865" fmla="*/ 9892812 w 11218359"/>
                <a:gd name="connsiteY865" fmla="*/ 1572973 h 1572972"/>
                <a:gd name="connsiteX866" fmla="*/ 9904243 w 11218359"/>
                <a:gd name="connsiteY866" fmla="*/ 1572973 h 1572972"/>
                <a:gd name="connsiteX867" fmla="*/ 9915673 w 11218359"/>
                <a:gd name="connsiteY867" fmla="*/ 1572973 h 1572972"/>
                <a:gd name="connsiteX868" fmla="*/ 9927102 w 11218359"/>
                <a:gd name="connsiteY868" fmla="*/ 1572973 h 1572972"/>
                <a:gd name="connsiteX869" fmla="*/ 9938581 w 11218359"/>
                <a:gd name="connsiteY869" fmla="*/ 1572973 h 1572972"/>
                <a:gd name="connsiteX870" fmla="*/ 9950010 w 11218359"/>
                <a:gd name="connsiteY870" fmla="*/ 1572973 h 1572972"/>
                <a:gd name="connsiteX871" fmla="*/ 9961441 w 11218359"/>
                <a:gd name="connsiteY871" fmla="*/ 1572973 h 1572972"/>
                <a:gd name="connsiteX872" fmla="*/ 9972870 w 11218359"/>
                <a:gd name="connsiteY872" fmla="*/ 1572973 h 1572972"/>
                <a:gd name="connsiteX873" fmla="*/ 9984300 w 11218359"/>
                <a:gd name="connsiteY873" fmla="*/ 1572973 h 1572972"/>
                <a:gd name="connsiteX874" fmla="*/ 9995778 w 11218359"/>
                <a:gd name="connsiteY874" fmla="*/ 1572973 h 1572972"/>
                <a:gd name="connsiteX875" fmla="*/ 10007208 w 11218359"/>
                <a:gd name="connsiteY875" fmla="*/ 1572973 h 1572972"/>
                <a:gd name="connsiteX876" fmla="*/ 10018638 w 11218359"/>
                <a:gd name="connsiteY876" fmla="*/ 1572973 h 1572972"/>
                <a:gd name="connsiteX877" fmla="*/ 10030068 w 11218359"/>
                <a:gd name="connsiteY877" fmla="*/ 1572973 h 1572972"/>
                <a:gd name="connsiteX878" fmla="*/ 10041498 w 11218359"/>
                <a:gd name="connsiteY878" fmla="*/ 1572973 h 1572972"/>
                <a:gd name="connsiteX879" fmla="*/ 10052976 w 11218359"/>
                <a:gd name="connsiteY879" fmla="*/ 1572973 h 1572972"/>
                <a:gd name="connsiteX880" fmla="*/ 10064405 w 11218359"/>
                <a:gd name="connsiteY880" fmla="*/ 1572973 h 1572972"/>
                <a:gd name="connsiteX881" fmla="*/ 10075835 w 11218359"/>
                <a:gd name="connsiteY881" fmla="*/ 1572973 h 1572972"/>
                <a:gd name="connsiteX882" fmla="*/ 10087266 w 11218359"/>
                <a:gd name="connsiteY882" fmla="*/ 1572973 h 1572972"/>
                <a:gd name="connsiteX883" fmla="*/ 10098695 w 11218359"/>
                <a:gd name="connsiteY883" fmla="*/ 1572973 h 1572972"/>
                <a:gd name="connsiteX884" fmla="*/ 10110174 w 11218359"/>
                <a:gd name="connsiteY884" fmla="*/ 1572973 h 1572972"/>
                <a:gd name="connsiteX885" fmla="*/ 10121603 w 11218359"/>
                <a:gd name="connsiteY885" fmla="*/ 1572973 h 1572972"/>
                <a:gd name="connsiteX886" fmla="*/ 10133033 w 11218359"/>
                <a:gd name="connsiteY886" fmla="*/ 1572973 h 1572972"/>
                <a:gd name="connsiteX887" fmla="*/ 10144463 w 11218359"/>
                <a:gd name="connsiteY887" fmla="*/ 1572973 h 1572972"/>
                <a:gd name="connsiteX888" fmla="*/ 10155893 w 11218359"/>
                <a:gd name="connsiteY888" fmla="*/ 1572973 h 1572972"/>
                <a:gd name="connsiteX889" fmla="*/ 10167371 w 11218359"/>
                <a:gd name="connsiteY889" fmla="*/ 1572973 h 1572972"/>
                <a:gd name="connsiteX890" fmla="*/ 10178801 w 11218359"/>
                <a:gd name="connsiteY890" fmla="*/ 1572973 h 1572972"/>
                <a:gd name="connsiteX891" fmla="*/ 10190230 w 11218359"/>
                <a:gd name="connsiteY891" fmla="*/ 1572973 h 1572972"/>
                <a:gd name="connsiteX892" fmla="*/ 10201661 w 11218359"/>
                <a:gd name="connsiteY892" fmla="*/ 1572973 h 1572972"/>
                <a:gd name="connsiteX893" fmla="*/ 10213091 w 11218359"/>
                <a:gd name="connsiteY893" fmla="*/ 1572973 h 1572972"/>
                <a:gd name="connsiteX894" fmla="*/ 10224569 w 11218359"/>
                <a:gd name="connsiteY894" fmla="*/ 1572973 h 1572972"/>
                <a:gd name="connsiteX895" fmla="*/ 10235998 w 11218359"/>
                <a:gd name="connsiteY895" fmla="*/ 1572973 h 1572972"/>
                <a:gd name="connsiteX896" fmla="*/ 10247428 w 11218359"/>
                <a:gd name="connsiteY896" fmla="*/ 1572973 h 1572972"/>
                <a:gd name="connsiteX897" fmla="*/ 10258859 w 11218359"/>
                <a:gd name="connsiteY897" fmla="*/ 1572973 h 1572972"/>
                <a:gd name="connsiteX898" fmla="*/ 10270288 w 11218359"/>
                <a:gd name="connsiteY898" fmla="*/ 1572973 h 1572972"/>
                <a:gd name="connsiteX899" fmla="*/ 10281767 w 11218359"/>
                <a:gd name="connsiteY899" fmla="*/ 1572973 h 1572972"/>
                <a:gd name="connsiteX900" fmla="*/ 10293196 w 11218359"/>
                <a:gd name="connsiteY900" fmla="*/ 1572973 h 1572972"/>
                <a:gd name="connsiteX901" fmla="*/ 10304626 w 11218359"/>
                <a:gd name="connsiteY901" fmla="*/ 1572973 h 1572972"/>
                <a:gd name="connsiteX902" fmla="*/ 10316056 w 11218359"/>
                <a:gd name="connsiteY902" fmla="*/ 1572973 h 1572972"/>
                <a:gd name="connsiteX903" fmla="*/ 10327486 w 11218359"/>
                <a:gd name="connsiteY903" fmla="*/ 1572973 h 1572972"/>
                <a:gd name="connsiteX904" fmla="*/ 10338963 w 11218359"/>
                <a:gd name="connsiteY904" fmla="*/ 1572973 h 1572972"/>
                <a:gd name="connsiteX905" fmla="*/ 10350394 w 11218359"/>
                <a:gd name="connsiteY905" fmla="*/ 1572973 h 1572972"/>
                <a:gd name="connsiteX906" fmla="*/ 10361823 w 11218359"/>
                <a:gd name="connsiteY906" fmla="*/ 1572973 h 1572972"/>
                <a:gd name="connsiteX907" fmla="*/ 10373254 w 11218359"/>
                <a:gd name="connsiteY907" fmla="*/ 1572973 h 1572972"/>
                <a:gd name="connsiteX908" fmla="*/ 10384684 w 11218359"/>
                <a:gd name="connsiteY908" fmla="*/ 1572973 h 1572972"/>
                <a:gd name="connsiteX909" fmla="*/ 10396161 w 11218359"/>
                <a:gd name="connsiteY909" fmla="*/ 1572973 h 1572972"/>
                <a:gd name="connsiteX910" fmla="*/ 10407591 w 11218359"/>
                <a:gd name="connsiteY910" fmla="*/ 1572973 h 1572972"/>
                <a:gd name="connsiteX911" fmla="*/ 10419021 w 11218359"/>
                <a:gd name="connsiteY911" fmla="*/ 1572973 h 1572972"/>
                <a:gd name="connsiteX912" fmla="*/ 10430452 w 11218359"/>
                <a:gd name="connsiteY912" fmla="*/ 1572973 h 1572972"/>
                <a:gd name="connsiteX913" fmla="*/ 10441881 w 11218359"/>
                <a:gd name="connsiteY913" fmla="*/ 1572973 h 1572972"/>
                <a:gd name="connsiteX914" fmla="*/ 10453358 w 11218359"/>
                <a:gd name="connsiteY914" fmla="*/ 1572973 h 1572972"/>
                <a:gd name="connsiteX915" fmla="*/ 10464789 w 11218359"/>
                <a:gd name="connsiteY915" fmla="*/ 1572973 h 1572972"/>
                <a:gd name="connsiteX916" fmla="*/ 10476219 w 11218359"/>
                <a:gd name="connsiteY916" fmla="*/ 1572973 h 1572972"/>
                <a:gd name="connsiteX917" fmla="*/ 10487649 w 11218359"/>
                <a:gd name="connsiteY917" fmla="*/ 1572973 h 1572972"/>
                <a:gd name="connsiteX918" fmla="*/ 10499079 w 11218359"/>
                <a:gd name="connsiteY918" fmla="*/ 1572973 h 1572972"/>
                <a:gd name="connsiteX919" fmla="*/ 10510556 w 11218359"/>
                <a:gd name="connsiteY919" fmla="*/ 1572973 h 1572972"/>
                <a:gd name="connsiteX920" fmla="*/ 10521987 w 11218359"/>
                <a:gd name="connsiteY920" fmla="*/ 1572973 h 1572972"/>
                <a:gd name="connsiteX921" fmla="*/ 10533416 w 11218359"/>
                <a:gd name="connsiteY921" fmla="*/ 1572973 h 1572972"/>
                <a:gd name="connsiteX922" fmla="*/ 10544847 w 11218359"/>
                <a:gd name="connsiteY922" fmla="*/ 1572973 h 1572972"/>
                <a:gd name="connsiteX923" fmla="*/ 10556277 w 11218359"/>
                <a:gd name="connsiteY923" fmla="*/ 1572973 h 1572972"/>
                <a:gd name="connsiteX924" fmla="*/ 10567754 w 11218359"/>
                <a:gd name="connsiteY924" fmla="*/ 1572973 h 1572972"/>
                <a:gd name="connsiteX925" fmla="*/ 10579184 w 11218359"/>
                <a:gd name="connsiteY925" fmla="*/ 1572973 h 1572972"/>
                <a:gd name="connsiteX926" fmla="*/ 10590614 w 11218359"/>
                <a:gd name="connsiteY926" fmla="*/ 1572973 h 1572972"/>
                <a:gd name="connsiteX927" fmla="*/ 10602045 w 11218359"/>
                <a:gd name="connsiteY927" fmla="*/ 1572973 h 1572972"/>
                <a:gd name="connsiteX928" fmla="*/ 10613474 w 11218359"/>
                <a:gd name="connsiteY928" fmla="*/ 1572973 h 1572972"/>
                <a:gd name="connsiteX929" fmla="*/ 10624951 w 11218359"/>
                <a:gd name="connsiteY929" fmla="*/ 1572973 h 1572972"/>
                <a:gd name="connsiteX930" fmla="*/ 10636382 w 11218359"/>
                <a:gd name="connsiteY930" fmla="*/ 1572973 h 1572972"/>
                <a:gd name="connsiteX931" fmla="*/ 10647812 w 11218359"/>
                <a:gd name="connsiteY931" fmla="*/ 1572973 h 1572972"/>
                <a:gd name="connsiteX932" fmla="*/ 10659241 w 11218359"/>
                <a:gd name="connsiteY932" fmla="*/ 1572973 h 1572972"/>
                <a:gd name="connsiteX933" fmla="*/ 10670672 w 11218359"/>
                <a:gd name="connsiteY933" fmla="*/ 1572973 h 1572972"/>
                <a:gd name="connsiteX934" fmla="*/ 10682149 w 11218359"/>
                <a:gd name="connsiteY934" fmla="*/ 1572973 h 1572972"/>
                <a:gd name="connsiteX935" fmla="*/ 10693580 w 11218359"/>
                <a:gd name="connsiteY935" fmla="*/ 1572973 h 1572972"/>
                <a:gd name="connsiteX936" fmla="*/ 10705009 w 11218359"/>
                <a:gd name="connsiteY936" fmla="*/ 1572973 h 1572972"/>
                <a:gd name="connsiteX937" fmla="*/ 10716439 w 11218359"/>
                <a:gd name="connsiteY937" fmla="*/ 1572973 h 1572972"/>
                <a:gd name="connsiteX938" fmla="*/ 10727870 w 11218359"/>
                <a:gd name="connsiteY938" fmla="*/ 1572973 h 1572972"/>
                <a:gd name="connsiteX939" fmla="*/ 10739347 w 11218359"/>
                <a:gd name="connsiteY939" fmla="*/ 1572973 h 1572972"/>
                <a:gd name="connsiteX940" fmla="*/ 10750778 w 11218359"/>
                <a:gd name="connsiteY940" fmla="*/ 1572973 h 1572972"/>
                <a:gd name="connsiteX941" fmla="*/ 10762207 w 11218359"/>
                <a:gd name="connsiteY941" fmla="*/ 1572973 h 1572972"/>
                <a:gd name="connsiteX942" fmla="*/ 10773637 w 11218359"/>
                <a:gd name="connsiteY942" fmla="*/ 1572973 h 1572972"/>
                <a:gd name="connsiteX943" fmla="*/ 10785067 w 11218359"/>
                <a:gd name="connsiteY943" fmla="*/ 1572973 h 1572972"/>
                <a:gd name="connsiteX944" fmla="*/ 10796544 w 11218359"/>
                <a:gd name="connsiteY944" fmla="*/ 1572973 h 1572972"/>
                <a:gd name="connsiteX945" fmla="*/ 10807975 w 11218359"/>
                <a:gd name="connsiteY945" fmla="*/ 1572973 h 1572972"/>
                <a:gd name="connsiteX946" fmla="*/ 10819405 w 11218359"/>
                <a:gd name="connsiteY946" fmla="*/ 1572973 h 1572972"/>
                <a:gd name="connsiteX947" fmla="*/ 10830834 w 11218359"/>
                <a:gd name="connsiteY947" fmla="*/ 1572973 h 1572972"/>
                <a:gd name="connsiteX948" fmla="*/ 10842265 w 11218359"/>
                <a:gd name="connsiteY948" fmla="*/ 1572973 h 1572972"/>
                <a:gd name="connsiteX949" fmla="*/ 10853742 w 11218359"/>
                <a:gd name="connsiteY949" fmla="*/ 1572973 h 1572972"/>
                <a:gd name="connsiteX950" fmla="*/ 10865173 w 11218359"/>
                <a:gd name="connsiteY950" fmla="*/ 1572973 h 1572972"/>
                <a:gd name="connsiteX951" fmla="*/ 10876602 w 11218359"/>
                <a:gd name="connsiteY951" fmla="*/ 1572973 h 1572972"/>
                <a:gd name="connsiteX952" fmla="*/ 10888032 w 11218359"/>
                <a:gd name="connsiteY952" fmla="*/ 1572973 h 1572972"/>
                <a:gd name="connsiteX953" fmla="*/ 10899463 w 11218359"/>
                <a:gd name="connsiteY953" fmla="*/ 1572973 h 1572972"/>
                <a:gd name="connsiteX954" fmla="*/ 10910892 w 11218359"/>
                <a:gd name="connsiteY954" fmla="*/ 1572973 h 1572972"/>
                <a:gd name="connsiteX955" fmla="*/ 10922369 w 11218359"/>
                <a:gd name="connsiteY955" fmla="*/ 1572973 h 1572972"/>
                <a:gd name="connsiteX956" fmla="*/ 10933800 w 11218359"/>
                <a:gd name="connsiteY956" fmla="*/ 1572973 h 1572972"/>
                <a:gd name="connsiteX957" fmla="*/ 10945230 w 11218359"/>
                <a:gd name="connsiteY957" fmla="*/ 1572973 h 1572972"/>
                <a:gd name="connsiteX958" fmla="*/ 10956660 w 11218359"/>
                <a:gd name="connsiteY958" fmla="*/ 1572973 h 1572972"/>
                <a:gd name="connsiteX959" fmla="*/ 10968090 w 11218359"/>
                <a:gd name="connsiteY959" fmla="*/ 1572973 h 1572972"/>
                <a:gd name="connsiteX960" fmla="*/ 10979567 w 11218359"/>
                <a:gd name="connsiteY960" fmla="*/ 1572973 h 1572972"/>
                <a:gd name="connsiteX961" fmla="*/ 10990998 w 11218359"/>
                <a:gd name="connsiteY961" fmla="*/ 1572973 h 1572972"/>
                <a:gd name="connsiteX962" fmla="*/ 11002427 w 11218359"/>
                <a:gd name="connsiteY962" fmla="*/ 1572973 h 1572972"/>
                <a:gd name="connsiteX963" fmla="*/ 11013858 w 11218359"/>
                <a:gd name="connsiteY963" fmla="*/ 1572973 h 1572972"/>
                <a:gd name="connsiteX964" fmla="*/ 11025287 w 11218359"/>
                <a:gd name="connsiteY964" fmla="*/ 1572973 h 1572972"/>
                <a:gd name="connsiteX965" fmla="*/ 11036765 w 11218359"/>
                <a:gd name="connsiteY965" fmla="*/ 1572973 h 1572972"/>
                <a:gd name="connsiteX966" fmla="*/ 11048195 w 11218359"/>
                <a:gd name="connsiteY966" fmla="*/ 1572973 h 1572972"/>
                <a:gd name="connsiteX967" fmla="*/ 11059625 w 11218359"/>
                <a:gd name="connsiteY967" fmla="*/ 1572973 h 1572972"/>
                <a:gd name="connsiteX968" fmla="*/ 11071056 w 11218359"/>
                <a:gd name="connsiteY968" fmla="*/ 1572973 h 1572972"/>
                <a:gd name="connsiteX969" fmla="*/ 11082485 w 11218359"/>
                <a:gd name="connsiteY969" fmla="*/ 1572973 h 1572972"/>
                <a:gd name="connsiteX970" fmla="*/ 11093962 w 11218359"/>
                <a:gd name="connsiteY970" fmla="*/ 1572973 h 1572972"/>
                <a:gd name="connsiteX971" fmla="*/ 11105393 w 11218359"/>
                <a:gd name="connsiteY971" fmla="*/ 1572973 h 1572972"/>
                <a:gd name="connsiteX972" fmla="*/ 11116823 w 11218359"/>
                <a:gd name="connsiteY972" fmla="*/ 1572973 h 1572972"/>
                <a:gd name="connsiteX973" fmla="*/ 11128253 w 11218359"/>
                <a:gd name="connsiteY973" fmla="*/ 1572973 h 1572972"/>
                <a:gd name="connsiteX974" fmla="*/ 11139683 w 11218359"/>
                <a:gd name="connsiteY974" fmla="*/ 1572973 h 1572972"/>
                <a:gd name="connsiteX975" fmla="*/ 11151160 w 11218359"/>
                <a:gd name="connsiteY975" fmla="*/ 1572973 h 1572972"/>
                <a:gd name="connsiteX976" fmla="*/ 11162591 w 11218359"/>
                <a:gd name="connsiteY976" fmla="*/ 1572973 h 1572972"/>
                <a:gd name="connsiteX977" fmla="*/ 11174020 w 11218359"/>
                <a:gd name="connsiteY977" fmla="*/ 1572973 h 1572972"/>
                <a:gd name="connsiteX978" fmla="*/ 11185451 w 11218359"/>
                <a:gd name="connsiteY978" fmla="*/ 1572973 h 1572972"/>
                <a:gd name="connsiteX979" fmla="*/ 11196881 w 11218359"/>
                <a:gd name="connsiteY979" fmla="*/ 1572973 h 1572972"/>
                <a:gd name="connsiteX980" fmla="*/ 11208358 w 11218359"/>
                <a:gd name="connsiteY980" fmla="*/ 1572973 h 1572972"/>
                <a:gd name="connsiteX981" fmla="*/ 11218359 w 11218359"/>
                <a:gd name="connsiteY981" fmla="*/ 1572973 h 157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572972">
                  <a:moveTo>
                    <a:pt x="0" y="1572973"/>
                  </a:moveTo>
                  <a:lnTo>
                    <a:pt x="9149" y="1572973"/>
                  </a:lnTo>
                  <a:lnTo>
                    <a:pt x="20588" y="1572973"/>
                  </a:lnTo>
                  <a:lnTo>
                    <a:pt x="32028" y="1572973"/>
                  </a:lnTo>
                  <a:lnTo>
                    <a:pt x="43467" y="1572973"/>
                  </a:lnTo>
                  <a:lnTo>
                    <a:pt x="54907" y="1572973"/>
                  </a:lnTo>
                  <a:lnTo>
                    <a:pt x="66346" y="1572973"/>
                  </a:lnTo>
                  <a:lnTo>
                    <a:pt x="77786" y="1572973"/>
                  </a:lnTo>
                  <a:lnTo>
                    <a:pt x="89225" y="1572973"/>
                  </a:lnTo>
                  <a:lnTo>
                    <a:pt x="100665" y="1572973"/>
                  </a:lnTo>
                  <a:lnTo>
                    <a:pt x="112104" y="1572973"/>
                  </a:lnTo>
                  <a:lnTo>
                    <a:pt x="123544" y="1572973"/>
                  </a:lnTo>
                  <a:lnTo>
                    <a:pt x="134979" y="1572973"/>
                  </a:lnTo>
                  <a:lnTo>
                    <a:pt x="146423" y="1572973"/>
                  </a:lnTo>
                  <a:lnTo>
                    <a:pt x="157858" y="1572973"/>
                  </a:lnTo>
                  <a:lnTo>
                    <a:pt x="169297" y="1572973"/>
                  </a:lnTo>
                  <a:lnTo>
                    <a:pt x="180737" y="1572973"/>
                  </a:lnTo>
                  <a:lnTo>
                    <a:pt x="192176" y="1572973"/>
                  </a:lnTo>
                  <a:lnTo>
                    <a:pt x="203616" y="1572973"/>
                  </a:lnTo>
                  <a:lnTo>
                    <a:pt x="215055" y="1572973"/>
                  </a:lnTo>
                  <a:lnTo>
                    <a:pt x="226495" y="1572973"/>
                  </a:lnTo>
                  <a:lnTo>
                    <a:pt x="237935" y="1572973"/>
                  </a:lnTo>
                  <a:lnTo>
                    <a:pt x="249374" y="1572973"/>
                  </a:lnTo>
                  <a:lnTo>
                    <a:pt x="260814" y="1572973"/>
                  </a:lnTo>
                  <a:lnTo>
                    <a:pt x="272253" y="1572973"/>
                  </a:lnTo>
                  <a:lnTo>
                    <a:pt x="283693" y="1572973"/>
                  </a:lnTo>
                  <a:lnTo>
                    <a:pt x="295132" y="1572973"/>
                  </a:lnTo>
                  <a:lnTo>
                    <a:pt x="306572" y="1572973"/>
                  </a:lnTo>
                  <a:lnTo>
                    <a:pt x="318011" y="1572973"/>
                  </a:lnTo>
                  <a:lnTo>
                    <a:pt x="329451" y="1572973"/>
                  </a:lnTo>
                  <a:lnTo>
                    <a:pt x="340890" y="1572973"/>
                  </a:lnTo>
                  <a:lnTo>
                    <a:pt x="352330" y="1572973"/>
                  </a:lnTo>
                  <a:lnTo>
                    <a:pt x="363769" y="1572973"/>
                  </a:lnTo>
                  <a:lnTo>
                    <a:pt x="375209" y="1572973"/>
                  </a:lnTo>
                  <a:lnTo>
                    <a:pt x="386648" y="1572973"/>
                  </a:lnTo>
                  <a:lnTo>
                    <a:pt x="398088" y="1572973"/>
                  </a:lnTo>
                  <a:lnTo>
                    <a:pt x="409527" y="1572973"/>
                  </a:lnTo>
                  <a:lnTo>
                    <a:pt x="420967" y="1572973"/>
                  </a:lnTo>
                  <a:lnTo>
                    <a:pt x="432406" y="1572973"/>
                  </a:lnTo>
                  <a:lnTo>
                    <a:pt x="443846" y="1572973"/>
                  </a:lnTo>
                  <a:lnTo>
                    <a:pt x="455285" y="1572973"/>
                  </a:lnTo>
                  <a:lnTo>
                    <a:pt x="466725" y="1572973"/>
                  </a:lnTo>
                  <a:lnTo>
                    <a:pt x="478165" y="1572973"/>
                  </a:lnTo>
                  <a:lnTo>
                    <a:pt x="489604" y="1572973"/>
                  </a:lnTo>
                  <a:lnTo>
                    <a:pt x="501044" y="1572973"/>
                  </a:lnTo>
                  <a:lnTo>
                    <a:pt x="512483" y="1572973"/>
                  </a:lnTo>
                  <a:lnTo>
                    <a:pt x="523923" y="1572973"/>
                  </a:lnTo>
                  <a:lnTo>
                    <a:pt x="535362" y="1572973"/>
                  </a:lnTo>
                  <a:lnTo>
                    <a:pt x="546802" y="1572973"/>
                  </a:lnTo>
                  <a:lnTo>
                    <a:pt x="558241" y="1572973"/>
                  </a:lnTo>
                  <a:lnTo>
                    <a:pt x="569681" y="1572973"/>
                  </a:lnTo>
                  <a:lnTo>
                    <a:pt x="581120" y="1572973"/>
                  </a:lnTo>
                  <a:lnTo>
                    <a:pt x="592560" y="1572973"/>
                  </a:lnTo>
                  <a:lnTo>
                    <a:pt x="603999" y="1572973"/>
                  </a:lnTo>
                  <a:lnTo>
                    <a:pt x="615439" y="1572973"/>
                  </a:lnTo>
                  <a:lnTo>
                    <a:pt x="626878" y="1572973"/>
                  </a:lnTo>
                  <a:lnTo>
                    <a:pt x="638318" y="1572973"/>
                  </a:lnTo>
                  <a:lnTo>
                    <a:pt x="649757" y="1572973"/>
                  </a:lnTo>
                  <a:lnTo>
                    <a:pt x="661192" y="1572973"/>
                  </a:lnTo>
                  <a:lnTo>
                    <a:pt x="672632" y="1572973"/>
                  </a:lnTo>
                  <a:lnTo>
                    <a:pt x="684071" y="1572973"/>
                  </a:lnTo>
                  <a:lnTo>
                    <a:pt x="695511" y="1572973"/>
                  </a:lnTo>
                  <a:lnTo>
                    <a:pt x="706950" y="1572973"/>
                  </a:lnTo>
                  <a:lnTo>
                    <a:pt x="718390" y="1572973"/>
                  </a:lnTo>
                  <a:lnTo>
                    <a:pt x="729829" y="1572973"/>
                  </a:lnTo>
                  <a:lnTo>
                    <a:pt x="741269" y="1572973"/>
                  </a:lnTo>
                  <a:lnTo>
                    <a:pt x="752708" y="1572973"/>
                  </a:lnTo>
                  <a:lnTo>
                    <a:pt x="764148" y="1572973"/>
                  </a:lnTo>
                  <a:lnTo>
                    <a:pt x="775587" y="1572973"/>
                  </a:lnTo>
                  <a:lnTo>
                    <a:pt x="787027" y="1572973"/>
                  </a:lnTo>
                  <a:lnTo>
                    <a:pt x="798467" y="1572973"/>
                  </a:lnTo>
                  <a:lnTo>
                    <a:pt x="809906" y="1572973"/>
                  </a:lnTo>
                  <a:lnTo>
                    <a:pt x="821346" y="1572973"/>
                  </a:lnTo>
                  <a:lnTo>
                    <a:pt x="832785" y="1572973"/>
                  </a:lnTo>
                  <a:lnTo>
                    <a:pt x="844225" y="1572973"/>
                  </a:lnTo>
                  <a:lnTo>
                    <a:pt x="855664" y="1572973"/>
                  </a:lnTo>
                  <a:lnTo>
                    <a:pt x="867104" y="1572973"/>
                  </a:lnTo>
                  <a:lnTo>
                    <a:pt x="878543" y="1572973"/>
                  </a:lnTo>
                  <a:lnTo>
                    <a:pt x="889983" y="1572973"/>
                  </a:lnTo>
                  <a:lnTo>
                    <a:pt x="901422" y="1572973"/>
                  </a:lnTo>
                  <a:lnTo>
                    <a:pt x="912862" y="1572973"/>
                  </a:lnTo>
                  <a:lnTo>
                    <a:pt x="924301" y="1572973"/>
                  </a:lnTo>
                  <a:lnTo>
                    <a:pt x="935741" y="1572973"/>
                  </a:lnTo>
                  <a:lnTo>
                    <a:pt x="947180" y="1572973"/>
                  </a:lnTo>
                  <a:lnTo>
                    <a:pt x="958620" y="1572973"/>
                  </a:lnTo>
                  <a:lnTo>
                    <a:pt x="970059" y="1572973"/>
                  </a:lnTo>
                  <a:lnTo>
                    <a:pt x="981499" y="1572973"/>
                  </a:lnTo>
                  <a:lnTo>
                    <a:pt x="992938" y="1572973"/>
                  </a:lnTo>
                  <a:lnTo>
                    <a:pt x="1004378" y="1572973"/>
                  </a:lnTo>
                  <a:lnTo>
                    <a:pt x="1015818" y="1572973"/>
                  </a:lnTo>
                  <a:lnTo>
                    <a:pt x="1027257" y="1572973"/>
                  </a:lnTo>
                  <a:lnTo>
                    <a:pt x="1038697" y="1572973"/>
                  </a:lnTo>
                  <a:lnTo>
                    <a:pt x="1050136" y="1572973"/>
                  </a:lnTo>
                  <a:lnTo>
                    <a:pt x="1061576" y="1572973"/>
                  </a:lnTo>
                  <a:lnTo>
                    <a:pt x="1073015" y="1572973"/>
                  </a:lnTo>
                  <a:lnTo>
                    <a:pt x="1084455" y="1572973"/>
                  </a:lnTo>
                  <a:lnTo>
                    <a:pt x="1095894" y="1572973"/>
                  </a:lnTo>
                  <a:lnTo>
                    <a:pt x="1107334" y="1572973"/>
                  </a:lnTo>
                  <a:lnTo>
                    <a:pt x="1118773" y="1572973"/>
                  </a:lnTo>
                  <a:lnTo>
                    <a:pt x="1130213" y="1572973"/>
                  </a:lnTo>
                  <a:lnTo>
                    <a:pt x="1141652" y="1572973"/>
                  </a:lnTo>
                  <a:lnTo>
                    <a:pt x="1153092" y="1572973"/>
                  </a:lnTo>
                  <a:lnTo>
                    <a:pt x="1164531" y="1572973"/>
                  </a:lnTo>
                  <a:lnTo>
                    <a:pt x="1175971" y="1572973"/>
                  </a:lnTo>
                  <a:lnTo>
                    <a:pt x="1187406" y="1572973"/>
                  </a:lnTo>
                  <a:lnTo>
                    <a:pt x="1198845" y="1572973"/>
                  </a:lnTo>
                  <a:lnTo>
                    <a:pt x="1210285" y="1572973"/>
                  </a:lnTo>
                  <a:lnTo>
                    <a:pt x="1221724" y="1572973"/>
                  </a:lnTo>
                  <a:lnTo>
                    <a:pt x="1233164" y="1572973"/>
                  </a:lnTo>
                  <a:lnTo>
                    <a:pt x="1244603" y="1572973"/>
                  </a:lnTo>
                  <a:lnTo>
                    <a:pt x="1256043" y="1572973"/>
                  </a:lnTo>
                  <a:lnTo>
                    <a:pt x="1267482" y="1572973"/>
                  </a:lnTo>
                  <a:lnTo>
                    <a:pt x="1278922" y="1572973"/>
                  </a:lnTo>
                  <a:lnTo>
                    <a:pt x="1290361" y="1572973"/>
                  </a:lnTo>
                  <a:lnTo>
                    <a:pt x="1301801" y="1572973"/>
                  </a:lnTo>
                  <a:lnTo>
                    <a:pt x="1313240" y="1572973"/>
                  </a:lnTo>
                  <a:lnTo>
                    <a:pt x="1324680" y="1572973"/>
                  </a:lnTo>
                  <a:lnTo>
                    <a:pt x="1336120" y="1572973"/>
                  </a:lnTo>
                  <a:lnTo>
                    <a:pt x="1347559" y="1572973"/>
                  </a:lnTo>
                  <a:lnTo>
                    <a:pt x="1358999" y="1572973"/>
                  </a:lnTo>
                  <a:lnTo>
                    <a:pt x="1370438" y="1572973"/>
                  </a:lnTo>
                  <a:lnTo>
                    <a:pt x="1381878" y="1572973"/>
                  </a:lnTo>
                  <a:lnTo>
                    <a:pt x="1393317" y="1572973"/>
                  </a:lnTo>
                  <a:lnTo>
                    <a:pt x="1404757" y="1572973"/>
                  </a:lnTo>
                  <a:lnTo>
                    <a:pt x="1416196" y="1572973"/>
                  </a:lnTo>
                  <a:lnTo>
                    <a:pt x="1427636" y="1572973"/>
                  </a:lnTo>
                  <a:lnTo>
                    <a:pt x="1439075" y="1572973"/>
                  </a:lnTo>
                  <a:lnTo>
                    <a:pt x="1450515" y="1572973"/>
                  </a:lnTo>
                  <a:lnTo>
                    <a:pt x="1461954" y="1572973"/>
                  </a:lnTo>
                  <a:lnTo>
                    <a:pt x="1473394" y="1572973"/>
                  </a:lnTo>
                  <a:lnTo>
                    <a:pt x="1484833" y="1572973"/>
                  </a:lnTo>
                  <a:lnTo>
                    <a:pt x="1496273" y="1572973"/>
                  </a:lnTo>
                  <a:lnTo>
                    <a:pt x="1507712" y="1572973"/>
                  </a:lnTo>
                  <a:lnTo>
                    <a:pt x="1519152" y="1572973"/>
                  </a:lnTo>
                  <a:lnTo>
                    <a:pt x="1530591" y="1572973"/>
                  </a:lnTo>
                  <a:lnTo>
                    <a:pt x="1542031" y="1572973"/>
                  </a:lnTo>
                  <a:lnTo>
                    <a:pt x="1553471" y="1572973"/>
                  </a:lnTo>
                  <a:lnTo>
                    <a:pt x="1564910" y="1572973"/>
                  </a:lnTo>
                  <a:lnTo>
                    <a:pt x="1576349" y="1572973"/>
                  </a:lnTo>
                  <a:lnTo>
                    <a:pt x="1587789" y="1572973"/>
                  </a:lnTo>
                  <a:lnTo>
                    <a:pt x="1599229" y="1572973"/>
                  </a:lnTo>
                  <a:lnTo>
                    <a:pt x="1610668" y="1572973"/>
                  </a:lnTo>
                  <a:lnTo>
                    <a:pt x="1622107" y="1572973"/>
                  </a:lnTo>
                  <a:lnTo>
                    <a:pt x="1633547" y="1572973"/>
                  </a:lnTo>
                  <a:lnTo>
                    <a:pt x="1644987" y="1572973"/>
                  </a:lnTo>
                  <a:lnTo>
                    <a:pt x="1656426" y="1572973"/>
                  </a:lnTo>
                  <a:lnTo>
                    <a:pt x="1667866" y="1572973"/>
                  </a:lnTo>
                  <a:lnTo>
                    <a:pt x="1679305" y="1572973"/>
                  </a:lnTo>
                  <a:lnTo>
                    <a:pt x="1690745" y="1572973"/>
                  </a:lnTo>
                  <a:lnTo>
                    <a:pt x="1702184" y="1572973"/>
                  </a:lnTo>
                  <a:lnTo>
                    <a:pt x="1713619" y="1572973"/>
                  </a:lnTo>
                  <a:lnTo>
                    <a:pt x="1725063" y="1572973"/>
                  </a:lnTo>
                  <a:lnTo>
                    <a:pt x="1736498" y="1572973"/>
                  </a:lnTo>
                  <a:lnTo>
                    <a:pt x="1747938" y="1572973"/>
                  </a:lnTo>
                  <a:lnTo>
                    <a:pt x="1759377" y="1572973"/>
                  </a:lnTo>
                  <a:lnTo>
                    <a:pt x="1770817" y="1572973"/>
                  </a:lnTo>
                  <a:lnTo>
                    <a:pt x="1782256" y="1572973"/>
                  </a:lnTo>
                  <a:lnTo>
                    <a:pt x="1793696" y="1572973"/>
                  </a:lnTo>
                  <a:lnTo>
                    <a:pt x="1805135" y="1572973"/>
                  </a:lnTo>
                  <a:lnTo>
                    <a:pt x="1816575" y="1572973"/>
                  </a:lnTo>
                  <a:lnTo>
                    <a:pt x="1828014" y="1572973"/>
                  </a:lnTo>
                  <a:lnTo>
                    <a:pt x="1839454" y="1572973"/>
                  </a:lnTo>
                  <a:lnTo>
                    <a:pt x="1850893" y="1572973"/>
                  </a:lnTo>
                  <a:lnTo>
                    <a:pt x="1862333" y="1572973"/>
                  </a:lnTo>
                  <a:lnTo>
                    <a:pt x="1873772" y="1572973"/>
                  </a:lnTo>
                  <a:lnTo>
                    <a:pt x="1885212" y="1572973"/>
                  </a:lnTo>
                  <a:lnTo>
                    <a:pt x="1896651" y="1572973"/>
                  </a:lnTo>
                  <a:lnTo>
                    <a:pt x="1908091" y="1572973"/>
                  </a:lnTo>
                  <a:lnTo>
                    <a:pt x="1919531" y="1572973"/>
                  </a:lnTo>
                  <a:lnTo>
                    <a:pt x="1930970" y="1572973"/>
                  </a:lnTo>
                  <a:lnTo>
                    <a:pt x="1942409" y="1572973"/>
                  </a:lnTo>
                  <a:lnTo>
                    <a:pt x="1953849" y="1572973"/>
                  </a:lnTo>
                  <a:lnTo>
                    <a:pt x="1965289" y="1572973"/>
                  </a:lnTo>
                  <a:lnTo>
                    <a:pt x="1976728" y="1572973"/>
                  </a:lnTo>
                  <a:lnTo>
                    <a:pt x="1988168" y="1572973"/>
                  </a:lnTo>
                  <a:lnTo>
                    <a:pt x="1999607" y="1572973"/>
                  </a:lnTo>
                  <a:lnTo>
                    <a:pt x="2011047" y="1572973"/>
                  </a:lnTo>
                  <a:lnTo>
                    <a:pt x="2022486" y="1572973"/>
                  </a:lnTo>
                  <a:lnTo>
                    <a:pt x="2033926" y="1572973"/>
                  </a:lnTo>
                  <a:lnTo>
                    <a:pt x="2045365" y="1572973"/>
                  </a:lnTo>
                  <a:lnTo>
                    <a:pt x="2056805" y="1572973"/>
                  </a:lnTo>
                  <a:lnTo>
                    <a:pt x="2068244" y="1572973"/>
                  </a:lnTo>
                  <a:lnTo>
                    <a:pt x="2079684" y="1572973"/>
                  </a:lnTo>
                  <a:lnTo>
                    <a:pt x="2091123" y="1572973"/>
                  </a:lnTo>
                  <a:lnTo>
                    <a:pt x="2102563" y="1572973"/>
                  </a:lnTo>
                  <a:lnTo>
                    <a:pt x="2114002" y="1572973"/>
                  </a:lnTo>
                  <a:lnTo>
                    <a:pt x="2125442" y="1572973"/>
                  </a:lnTo>
                  <a:lnTo>
                    <a:pt x="2136882" y="1572973"/>
                  </a:lnTo>
                  <a:lnTo>
                    <a:pt x="2148321" y="1572973"/>
                  </a:lnTo>
                  <a:lnTo>
                    <a:pt x="2159760" y="1572973"/>
                  </a:lnTo>
                  <a:lnTo>
                    <a:pt x="2171200" y="1572973"/>
                  </a:lnTo>
                  <a:lnTo>
                    <a:pt x="2182640" y="1572973"/>
                  </a:lnTo>
                  <a:lnTo>
                    <a:pt x="2194079" y="1572973"/>
                  </a:lnTo>
                  <a:lnTo>
                    <a:pt x="2205519" y="1572973"/>
                  </a:lnTo>
                  <a:lnTo>
                    <a:pt x="2216958" y="1572973"/>
                  </a:lnTo>
                  <a:lnTo>
                    <a:pt x="2228393" y="1572973"/>
                  </a:lnTo>
                  <a:lnTo>
                    <a:pt x="2239837" y="1572973"/>
                  </a:lnTo>
                  <a:lnTo>
                    <a:pt x="2251272" y="1572973"/>
                  </a:lnTo>
                  <a:lnTo>
                    <a:pt x="2262716" y="1572973"/>
                  </a:lnTo>
                  <a:lnTo>
                    <a:pt x="2274151" y="1572973"/>
                  </a:lnTo>
                  <a:lnTo>
                    <a:pt x="2285591" y="1572973"/>
                  </a:lnTo>
                  <a:lnTo>
                    <a:pt x="2297030" y="1572973"/>
                  </a:lnTo>
                  <a:lnTo>
                    <a:pt x="2308470" y="1572973"/>
                  </a:lnTo>
                  <a:lnTo>
                    <a:pt x="2319909" y="1572973"/>
                  </a:lnTo>
                  <a:lnTo>
                    <a:pt x="2331349" y="1572973"/>
                  </a:lnTo>
                  <a:lnTo>
                    <a:pt x="2342788" y="1572973"/>
                  </a:lnTo>
                  <a:lnTo>
                    <a:pt x="2354228" y="1572973"/>
                  </a:lnTo>
                  <a:lnTo>
                    <a:pt x="2365667" y="1572973"/>
                  </a:lnTo>
                  <a:lnTo>
                    <a:pt x="2377107" y="1572973"/>
                  </a:lnTo>
                  <a:lnTo>
                    <a:pt x="2388546" y="1572973"/>
                  </a:lnTo>
                  <a:lnTo>
                    <a:pt x="2399986" y="1572973"/>
                  </a:lnTo>
                  <a:lnTo>
                    <a:pt x="2411425" y="1572973"/>
                  </a:lnTo>
                  <a:lnTo>
                    <a:pt x="2422865" y="1572973"/>
                  </a:lnTo>
                  <a:lnTo>
                    <a:pt x="2434304" y="1572973"/>
                  </a:lnTo>
                  <a:lnTo>
                    <a:pt x="2445744" y="1572973"/>
                  </a:lnTo>
                  <a:lnTo>
                    <a:pt x="2457184" y="1572973"/>
                  </a:lnTo>
                  <a:lnTo>
                    <a:pt x="2468623" y="1572973"/>
                  </a:lnTo>
                  <a:lnTo>
                    <a:pt x="2480062" y="1572973"/>
                  </a:lnTo>
                  <a:lnTo>
                    <a:pt x="2491502" y="1572973"/>
                  </a:lnTo>
                  <a:lnTo>
                    <a:pt x="2502942" y="1572973"/>
                  </a:lnTo>
                  <a:lnTo>
                    <a:pt x="2514381" y="1572973"/>
                  </a:lnTo>
                  <a:lnTo>
                    <a:pt x="2525821" y="1572973"/>
                  </a:lnTo>
                  <a:lnTo>
                    <a:pt x="2537260" y="1572973"/>
                  </a:lnTo>
                  <a:lnTo>
                    <a:pt x="2548700" y="1572973"/>
                  </a:lnTo>
                  <a:lnTo>
                    <a:pt x="2560139" y="1572973"/>
                  </a:lnTo>
                  <a:lnTo>
                    <a:pt x="2571579" y="1572973"/>
                  </a:lnTo>
                  <a:lnTo>
                    <a:pt x="2583018" y="1572973"/>
                  </a:lnTo>
                  <a:lnTo>
                    <a:pt x="2594458" y="1572973"/>
                  </a:lnTo>
                  <a:lnTo>
                    <a:pt x="2605897" y="1572973"/>
                  </a:lnTo>
                  <a:lnTo>
                    <a:pt x="2617337" y="1572973"/>
                  </a:lnTo>
                  <a:lnTo>
                    <a:pt x="2628776" y="1572973"/>
                  </a:lnTo>
                  <a:lnTo>
                    <a:pt x="2640216" y="1572973"/>
                  </a:lnTo>
                  <a:lnTo>
                    <a:pt x="2651655" y="1572973"/>
                  </a:lnTo>
                  <a:lnTo>
                    <a:pt x="2663095" y="1572973"/>
                  </a:lnTo>
                  <a:lnTo>
                    <a:pt x="2674535" y="1572973"/>
                  </a:lnTo>
                  <a:lnTo>
                    <a:pt x="2685974" y="1572973"/>
                  </a:lnTo>
                  <a:lnTo>
                    <a:pt x="2697413" y="1572973"/>
                  </a:lnTo>
                  <a:lnTo>
                    <a:pt x="2708853" y="1572973"/>
                  </a:lnTo>
                  <a:lnTo>
                    <a:pt x="2720293" y="1572973"/>
                  </a:lnTo>
                  <a:lnTo>
                    <a:pt x="2731727" y="1572973"/>
                  </a:lnTo>
                  <a:lnTo>
                    <a:pt x="2743172" y="1572973"/>
                  </a:lnTo>
                  <a:lnTo>
                    <a:pt x="2754611" y="1572973"/>
                  </a:lnTo>
                  <a:lnTo>
                    <a:pt x="2766046" y="1572973"/>
                  </a:lnTo>
                  <a:lnTo>
                    <a:pt x="2777490" y="1572973"/>
                  </a:lnTo>
                  <a:lnTo>
                    <a:pt x="2788925" y="1572973"/>
                  </a:lnTo>
                  <a:lnTo>
                    <a:pt x="2800364" y="1572973"/>
                  </a:lnTo>
                  <a:lnTo>
                    <a:pt x="2811804" y="1572973"/>
                  </a:lnTo>
                  <a:lnTo>
                    <a:pt x="2823243" y="1572973"/>
                  </a:lnTo>
                  <a:lnTo>
                    <a:pt x="2834683" y="1572973"/>
                  </a:lnTo>
                  <a:lnTo>
                    <a:pt x="2846123" y="1572973"/>
                  </a:lnTo>
                  <a:lnTo>
                    <a:pt x="2857562" y="1572973"/>
                  </a:lnTo>
                  <a:lnTo>
                    <a:pt x="2869001" y="1572973"/>
                  </a:lnTo>
                  <a:lnTo>
                    <a:pt x="2880441" y="1572973"/>
                  </a:lnTo>
                  <a:lnTo>
                    <a:pt x="2891881" y="1572973"/>
                  </a:lnTo>
                  <a:lnTo>
                    <a:pt x="2903320" y="1572973"/>
                  </a:lnTo>
                  <a:lnTo>
                    <a:pt x="2914760" y="1572973"/>
                  </a:lnTo>
                  <a:lnTo>
                    <a:pt x="2926199" y="1572973"/>
                  </a:lnTo>
                  <a:lnTo>
                    <a:pt x="2937639" y="1572973"/>
                  </a:lnTo>
                  <a:lnTo>
                    <a:pt x="2949078" y="1572973"/>
                  </a:lnTo>
                  <a:lnTo>
                    <a:pt x="2960518" y="1572973"/>
                  </a:lnTo>
                  <a:lnTo>
                    <a:pt x="2971957" y="1572973"/>
                  </a:lnTo>
                  <a:lnTo>
                    <a:pt x="2983397" y="1572973"/>
                  </a:lnTo>
                  <a:lnTo>
                    <a:pt x="2994837" y="1572973"/>
                  </a:lnTo>
                  <a:lnTo>
                    <a:pt x="3006276" y="1572973"/>
                  </a:lnTo>
                  <a:lnTo>
                    <a:pt x="3017715" y="1572973"/>
                  </a:lnTo>
                  <a:lnTo>
                    <a:pt x="3029155" y="1572973"/>
                  </a:lnTo>
                  <a:lnTo>
                    <a:pt x="3040594" y="1572973"/>
                  </a:lnTo>
                  <a:lnTo>
                    <a:pt x="3052034" y="1572973"/>
                  </a:lnTo>
                  <a:lnTo>
                    <a:pt x="3063474" y="1572973"/>
                  </a:lnTo>
                  <a:lnTo>
                    <a:pt x="3074913" y="1572973"/>
                  </a:lnTo>
                  <a:lnTo>
                    <a:pt x="3086352" y="1572973"/>
                  </a:lnTo>
                  <a:lnTo>
                    <a:pt x="3097792" y="1572973"/>
                  </a:lnTo>
                  <a:lnTo>
                    <a:pt x="3109232" y="1572973"/>
                  </a:lnTo>
                  <a:lnTo>
                    <a:pt x="3120671" y="1572973"/>
                  </a:lnTo>
                  <a:lnTo>
                    <a:pt x="3132111" y="1572973"/>
                  </a:lnTo>
                  <a:lnTo>
                    <a:pt x="3143550" y="1572973"/>
                  </a:lnTo>
                  <a:lnTo>
                    <a:pt x="3154990" y="1572973"/>
                  </a:lnTo>
                  <a:lnTo>
                    <a:pt x="3166429" y="1572973"/>
                  </a:lnTo>
                  <a:lnTo>
                    <a:pt x="3177869" y="1572973"/>
                  </a:lnTo>
                  <a:lnTo>
                    <a:pt x="3189308" y="1572973"/>
                  </a:lnTo>
                  <a:lnTo>
                    <a:pt x="3200748" y="1572973"/>
                  </a:lnTo>
                  <a:lnTo>
                    <a:pt x="3212187" y="1572973"/>
                  </a:lnTo>
                  <a:lnTo>
                    <a:pt x="3223627" y="1572973"/>
                  </a:lnTo>
                  <a:lnTo>
                    <a:pt x="3235066" y="1572973"/>
                  </a:lnTo>
                  <a:lnTo>
                    <a:pt x="3246501" y="1572973"/>
                  </a:lnTo>
                  <a:lnTo>
                    <a:pt x="3257945" y="1572973"/>
                  </a:lnTo>
                  <a:lnTo>
                    <a:pt x="3269385" y="1572973"/>
                  </a:lnTo>
                  <a:lnTo>
                    <a:pt x="3280825" y="1572973"/>
                  </a:lnTo>
                  <a:lnTo>
                    <a:pt x="3292264" y="1572973"/>
                  </a:lnTo>
                  <a:lnTo>
                    <a:pt x="3303699" y="1572973"/>
                  </a:lnTo>
                  <a:lnTo>
                    <a:pt x="3315143" y="1572973"/>
                  </a:lnTo>
                  <a:lnTo>
                    <a:pt x="3326578" y="1572973"/>
                  </a:lnTo>
                  <a:lnTo>
                    <a:pt x="3338017" y="1572973"/>
                  </a:lnTo>
                  <a:lnTo>
                    <a:pt x="3349457" y="1572973"/>
                  </a:lnTo>
                  <a:lnTo>
                    <a:pt x="3360896" y="1572973"/>
                  </a:lnTo>
                  <a:lnTo>
                    <a:pt x="3372336" y="1572973"/>
                  </a:lnTo>
                  <a:lnTo>
                    <a:pt x="3383776" y="1572973"/>
                  </a:lnTo>
                  <a:lnTo>
                    <a:pt x="3395215" y="1572973"/>
                  </a:lnTo>
                  <a:lnTo>
                    <a:pt x="3406654" y="1572973"/>
                  </a:lnTo>
                  <a:lnTo>
                    <a:pt x="3418094" y="1572973"/>
                  </a:lnTo>
                  <a:lnTo>
                    <a:pt x="3429534" y="1572973"/>
                  </a:lnTo>
                  <a:lnTo>
                    <a:pt x="3440973" y="1572973"/>
                  </a:lnTo>
                  <a:lnTo>
                    <a:pt x="3452413" y="1572973"/>
                  </a:lnTo>
                  <a:lnTo>
                    <a:pt x="3463852" y="1572973"/>
                  </a:lnTo>
                  <a:lnTo>
                    <a:pt x="3475292" y="1572973"/>
                  </a:lnTo>
                  <a:lnTo>
                    <a:pt x="3486731" y="1572973"/>
                  </a:lnTo>
                  <a:lnTo>
                    <a:pt x="3498171" y="1572973"/>
                  </a:lnTo>
                  <a:lnTo>
                    <a:pt x="3509610" y="1572973"/>
                  </a:lnTo>
                  <a:lnTo>
                    <a:pt x="3521050" y="1572973"/>
                  </a:lnTo>
                  <a:lnTo>
                    <a:pt x="3532489" y="1572973"/>
                  </a:lnTo>
                  <a:lnTo>
                    <a:pt x="3543929" y="1572973"/>
                  </a:lnTo>
                  <a:lnTo>
                    <a:pt x="3555368" y="1572973"/>
                  </a:lnTo>
                  <a:lnTo>
                    <a:pt x="3566808" y="1572973"/>
                  </a:lnTo>
                  <a:lnTo>
                    <a:pt x="3578247" y="1572973"/>
                  </a:lnTo>
                  <a:lnTo>
                    <a:pt x="3589687" y="1572973"/>
                  </a:lnTo>
                  <a:lnTo>
                    <a:pt x="3601127" y="1572973"/>
                  </a:lnTo>
                  <a:lnTo>
                    <a:pt x="3612566" y="1572973"/>
                  </a:lnTo>
                  <a:lnTo>
                    <a:pt x="3624005" y="1572973"/>
                  </a:lnTo>
                  <a:lnTo>
                    <a:pt x="3635445" y="1572973"/>
                  </a:lnTo>
                  <a:lnTo>
                    <a:pt x="3646885" y="1572973"/>
                  </a:lnTo>
                  <a:lnTo>
                    <a:pt x="3658324" y="1572973"/>
                  </a:lnTo>
                  <a:lnTo>
                    <a:pt x="3669764" y="1572973"/>
                  </a:lnTo>
                  <a:lnTo>
                    <a:pt x="3681203" y="1572973"/>
                  </a:lnTo>
                  <a:lnTo>
                    <a:pt x="3692643" y="1572973"/>
                  </a:lnTo>
                  <a:lnTo>
                    <a:pt x="3704082" y="1572973"/>
                  </a:lnTo>
                  <a:lnTo>
                    <a:pt x="3715522" y="1572973"/>
                  </a:lnTo>
                  <a:lnTo>
                    <a:pt x="3726961" y="1572973"/>
                  </a:lnTo>
                  <a:lnTo>
                    <a:pt x="3738401" y="1572973"/>
                  </a:lnTo>
                  <a:lnTo>
                    <a:pt x="3749840" y="1572973"/>
                  </a:lnTo>
                  <a:lnTo>
                    <a:pt x="3761280" y="1572973"/>
                  </a:lnTo>
                  <a:lnTo>
                    <a:pt x="3772719" y="1572973"/>
                  </a:lnTo>
                  <a:lnTo>
                    <a:pt x="3784154" y="1572973"/>
                  </a:lnTo>
                  <a:lnTo>
                    <a:pt x="3795598" y="1572973"/>
                  </a:lnTo>
                  <a:lnTo>
                    <a:pt x="3807033" y="1572973"/>
                  </a:lnTo>
                  <a:lnTo>
                    <a:pt x="3818473" y="1572973"/>
                  </a:lnTo>
                  <a:lnTo>
                    <a:pt x="3829917" y="1572973"/>
                  </a:lnTo>
                  <a:lnTo>
                    <a:pt x="3841352" y="1572973"/>
                  </a:lnTo>
                  <a:lnTo>
                    <a:pt x="3852791" y="1572973"/>
                  </a:lnTo>
                  <a:lnTo>
                    <a:pt x="3864231" y="1572973"/>
                  </a:lnTo>
                  <a:lnTo>
                    <a:pt x="3875670" y="1572973"/>
                  </a:lnTo>
                  <a:lnTo>
                    <a:pt x="3887110" y="563385"/>
                  </a:lnTo>
                  <a:lnTo>
                    <a:pt x="3898549" y="286950"/>
                  </a:lnTo>
                  <a:lnTo>
                    <a:pt x="3909989" y="452209"/>
                  </a:lnTo>
                  <a:lnTo>
                    <a:pt x="3921447" y="630988"/>
                  </a:lnTo>
                  <a:lnTo>
                    <a:pt x="3932878" y="597937"/>
                  </a:lnTo>
                  <a:lnTo>
                    <a:pt x="3944307" y="198310"/>
                  </a:lnTo>
                  <a:lnTo>
                    <a:pt x="3955737" y="0"/>
                  </a:lnTo>
                  <a:lnTo>
                    <a:pt x="3967167" y="178779"/>
                  </a:lnTo>
                  <a:lnTo>
                    <a:pt x="3978645" y="198310"/>
                  </a:lnTo>
                  <a:lnTo>
                    <a:pt x="3990075" y="329017"/>
                  </a:lnTo>
                  <a:lnTo>
                    <a:pt x="4001505" y="624983"/>
                  </a:lnTo>
                  <a:lnTo>
                    <a:pt x="4012935" y="716623"/>
                  </a:lnTo>
                  <a:lnTo>
                    <a:pt x="4024365" y="115681"/>
                  </a:lnTo>
                  <a:lnTo>
                    <a:pt x="4035843" y="624983"/>
                  </a:lnTo>
                  <a:lnTo>
                    <a:pt x="4047273" y="1559452"/>
                  </a:lnTo>
                  <a:lnTo>
                    <a:pt x="4058702" y="1569968"/>
                  </a:lnTo>
                  <a:lnTo>
                    <a:pt x="4070133" y="1571473"/>
                  </a:lnTo>
                  <a:lnTo>
                    <a:pt x="4081563" y="1572973"/>
                  </a:lnTo>
                  <a:lnTo>
                    <a:pt x="4093040" y="1572973"/>
                  </a:lnTo>
                  <a:lnTo>
                    <a:pt x="4104471" y="1572973"/>
                  </a:lnTo>
                  <a:lnTo>
                    <a:pt x="4115900" y="1572973"/>
                  </a:lnTo>
                  <a:lnTo>
                    <a:pt x="4127330" y="1572973"/>
                  </a:lnTo>
                  <a:lnTo>
                    <a:pt x="4138760" y="1572973"/>
                  </a:lnTo>
                  <a:lnTo>
                    <a:pt x="4150238" y="1572973"/>
                  </a:lnTo>
                  <a:lnTo>
                    <a:pt x="4161668" y="1571473"/>
                  </a:lnTo>
                  <a:lnTo>
                    <a:pt x="4173098" y="1572973"/>
                  </a:lnTo>
                  <a:lnTo>
                    <a:pt x="4184528" y="1572973"/>
                  </a:lnTo>
                  <a:lnTo>
                    <a:pt x="4195958" y="1572973"/>
                  </a:lnTo>
                  <a:lnTo>
                    <a:pt x="4207436" y="1572973"/>
                  </a:lnTo>
                  <a:lnTo>
                    <a:pt x="4218865" y="1572973"/>
                  </a:lnTo>
                  <a:lnTo>
                    <a:pt x="4230296" y="1572973"/>
                  </a:lnTo>
                  <a:lnTo>
                    <a:pt x="4241726" y="1572973"/>
                  </a:lnTo>
                  <a:lnTo>
                    <a:pt x="4253156" y="1572973"/>
                  </a:lnTo>
                  <a:lnTo>
                    <a:pt x="4264634" y="1572973"/>
                  </a:lnTo>
                  <a:lnTo>
                    <a:pt x="4276063" y="1572973"/>
                  </a:lnTo>
                  <a:lnTo>
                    <a:pt x="4287493" y="1572973"/>
                  </a:lnTo>
                  <a:lnTo>
                    <a:pt x="4298923" y="1572973"/>
                  </a:lnTo>
                  <a:lnTo>
                    <a:pt x="4310353" y="1572973"/>
                  </a:lnTo>
                  <a:lnTo>
                    <a:pt x="4321831" y="1572973"/>
                  </a:lnTo>
                  <a:lnTo>
                    <a:pt x="4333261" y="1572973"/>
                  </a:lnTo>
                  <a:lnTo>
                    <a:pt x="4344691" y="1572973"/>
                  </a:lnTo>
                  <a:lnTo>
                    <a:pt x="4356121" y="1572973"/>
                  </a:lnTo>
                  <a:lnTo>
                    <a:pt x="4367551" y="1572973"/>
                  </a:lnTo>
                  <a:lnTo>
                    <a:pt x="4379028" y="1572973"/>
                  </a:lnTo>
                  <a:lnTo>
                    <a:pt x="4390458" y="1572973"/>
                  </a:lnTo>
                  <a:lnTo>
                    <a:pt x="4401889" y="1572973"/>
                  </a:lnTo>
                  <a:lnTo>
                    <a:pt x="4413319" y="1572973"/>
                  </a:lnTo>
                  <a:lnTo>
                    <a:pt x="4424749" y="1572973"/>
                  </a:lnTo>
                  <a:lnTo>
                    <a:pt x="4436226" y="1572973"/>
                  </a:lnTo>
                  <a:lnTo>
                    <a:pt x="4447656" y="1572973"/>
                  </a:lnTo>
                  <a:lnTo>
                    <a:pt x="4459086" y="1572973"/>
                  </a:lnTo>
                  <a:lnTo>
                    <a:pt x="4470516" y="1572973"/>
                  </a:lnTo>
                  <a:lnTo>
                    <a:pt x="4481946" y="1572973"/>
                  </a:lnTo>
                  <a:lnTo>
                    <a:pt x="4493424" y="1572973"/>
                  </a:lnTo>
                  <a:lnTo>
                    <a:pt x="4504854" y="1572973"/>
                  </a:lnTo>
                  <a:lnTo>
                    <a:pt x="4516284" y="1572973"/>
                  </a:lnTo>
                  <a:lnTo>
                    <a:pt x="4527714" y="1572973"/>
                  </a:lnTo>
                  <a:lnTo>
                    <a:pt x="4539144" y="1572973"/>
                  </a:lnTo>
                  <a:lnTo>
                    <a:pt x="4550621" y="1572973"/>
                  </a:lnTo>
                  <a:lnTo>
                    <a:pt x="4562051" y="1572973"/>
                  </a:lnTo>
                  <a:lnTo>
                    <a:pt x="4573482" y="1572973"/>
                  </a:lnTo>
                  <a:lnTo>
                    <a:pt x="4584912" y="1572973"/>
                  </a:lnTo>
                  <a:lnTo>
                    <a:pt x="4596341" y="1572973"/>
                  </a:lnTo>
                  <a:lnTo>
                    <a:pt x="4607771" y="1572973"/>
                  </a:lnTo>
                  <a:lnTo>
                    <a:pt x="4619249" y="1572973"/>
                  </a:lnTo>
                  <a:lnTo>
                    <a:pt x="4630679" y="1572973"/>
                  </a:lnTo>
                  <a:lnTo>
                    <a:pt x="4642109" y="1572973"/>
                  </a:lnTo>
                  <a:lnTo>
                    <a:pt x="4653539" y="1572973"/>
                  </a:lnTo>
                  <a:lnTo>
                    <a:pt x="4664969" y="1572973"/>
                  </a:lnTo>
                  <a:lnTo>
                    <a:pt x="4676447" y="1572973"/>
                  </a:lnTo>
                  <a:lnTo>
                    <a:pt x="4687877" y="1572973"/>
                  </a:lnTo>
                  <a:lnTo>
                    <a:pt x="4699306" y="1572973"/>
                  </a:lnTo>
                  <a:lnTo>
                    <a:pt x="4710737" y="1572973"/>
                  </a:lnTo>
                  <a:lnTo>
                    <a:pt x="4722167" y="1572973"/>
                  </a:lnTo>
                  <a:lnTo>
                    <a:pt x="4733644" y="1572973"/>
                  </a:lnTo>
                  <a:lnTo>
                    <a:pt x="4745075" y="1572973"/>
                  </a:lnTo>
                  <a:lnTo>
                    <a:pt x="4756504" y="1572973"/>
                  </a:lnTo>
                  <a:lnTo>
                    <a:pt x="4767934" y="1572973"/>
                  </a:lnTo>
                  <a:lnTo>
                    <a:pt x="4779364" y="1572973"/>
                  </a:lnTo>
                  <a:lnTo>
                    <a:pt x="4790842" y="1572973"/>
                  </a:lnTo>
                  <a:lnTo>
                    <a:pt x="4802272" y="1572973"/>
                  </a:lnTo>
                  <a:lnTo>
                    <a:pt x="4813702" y="1572973"/>
                  </a:lnTo>
                  <a:lnTo>
                    <a:pt x="4825132" y="1572973"/>
                  </a:lnTo>
                  <a:lnTo>
                    <a:pt x="4836562" y="1572973"/>
                  </a:lnTo>
                  <a:lnTo>
                    <a:pt x="4848040" y="1572973"/>
                  </a:lnTo>
                  <a:lnTo>
                    <a:pt x="4859469" y="1572973"/>
                  </a:lnTo>
                  <a:lnTo>
                    <a:pt x="4870899" y="1572973"/>
                  </a:lnTo>
                  <a:lnTo>
                    <a:pt x="4882330" y="1572973"/>
                  </a:lnTo>
                  <a:lnTo>
                    <a:pt x="4893760" y="1572973"/>
                  </a:lnTo>
                  <a:lnTo>
                    <a:pt x="4905237" y="1572973"/>
                  </a:lnTo>
                  <a:lnTo>
                    <a:pt x="4916667" y="1572973"/>
                  </a:lnTo>
                  <a:lnTo>
                    <a:pt x="4928097" y="1572973"/>
                  </a:lnTo>
                  <a:lnTo>
                    <a:pt x="4939527" y="1572973"/>
                  </a:lnTo>
                  <a:lnTo>
                    <a:pt x="4950957" y="1572973"/>
                  </a:lnTo>
                  <a:lnTo>
                    <a:pt x="4962435" y="1572973"/>
                  </a:lnTo>
                  <a:lnTo>
                    <a:pt x="4973865" y="1572973"/>
                  </a:lnTo>
                  <a:lnTo>
                    <a:pt x="4985295" y="1572973"/>
                  </a:lnTo>
                  <a:lnTo>
                    <a:pt x="4996725" y="1572973"/>
                  </a:lnTo>
                  <a:lnTo>
                    <a:pt x="5008155" y="1572973"/>
                  </a:lnTo>
                  <a:lnTo>
                    <a:pt x="5019632" y="1572973"/>
                  </a:lnTo>
                  <a:lnTo>
                    <a:pt x="5031062" y="1572973"/>
                  </a:lnTo>
                  <a:lnTo>
                    <a:pt x="5042492" y="1572973"/>
                  </a:lnTo>
                  <a:lnTo>
                    <a:pt x="5053923" y="1572973"/>
                  </a:lnTo>
                  <a:lnTo>
                    <a:pt x="5065353" y="1572973"/>
                  </a:lnTo>
                  <a:lnTo>
                    <a:pt x="5076830" y="1572973"/>
                  </a:lnTo>
                  <a:lnTo>
                    <a:pt x="5088260" y="1572973"/>
                  </a:lnTo>
                  <a:lnTo>
                    <a:pt x="5099690" y="1572973"/>
                  </a:lnTo>
                  <a:lnTo>
                    <a:pt x="5111120" y="1572973"/>
                  </a:lnTo>
                  <a:lnTo>
                    <a:pt x="5122550" y="1572973"/>
                  </a:lnTo>
                  <a:lnTo>
                    <a:pt x="5134028" y="1572973"/>
                  </a:lnTo>
                  <a:lnTo>
                    <a:pt x="5145458" y="1572973"/>
                  </a:lnTo>
                  <a:lnTo>
                    <a:pt x="5156888" y="1572973"/>
                  </a:lnTo>
                  <a:lnTo>
                    <a:pt x="5168318" y="1572973"/>
                  </a:lnTo>
                  <a:lnTo>
                    <a:pt x="5179747" y="1572973"/>
                  </a:lnTo>
                  <a:lnTo>
                    <a:pt x="5191225" y="1572973"/>
                  </a:lnTo>
                  <a:lnTo>
                    <a:pt x="5202655" y="1572973"/>
                  </a:lnTo>
                  <a:lnTo>
                    <a:pt x="5214085" y="1572973"/>
                  </a:lnTo>
                  <a:lnTo>
                    <a:pt x="5225515" y="1572973"/>
                  </a:lnTo>
                  <a:lnTo>
                    <a:pt x="5236945" y="1572973"/>
                  </a:lnTo>
                  <a:lnTo>
                    <a:pt x="5248423" y="1572973"/>
                  </a:lnTo>
                  <a:lnTo>
                    <a:pt x="5259853" y="1572973"/>
                  </a:lnTo>
                  <a:lnTo>
                    <a:pt x="5271283" y="1572973"/>
                  </a:lnTo>
                  <a:lnTo>
                    <a:pt x="5282713" y="1571473"/>
                  </a:lnTo>
                  <a:lnTo>
                    <a:pt x="5294143" y="1572973"/>
                  </a:lnTo>
                  <a:lnTo>
                    <a:pt x="5305621" y="1572973"/>
                  </a:lnTo>
                  <a:lnTo>
                    <a:pt x="5317051" y="1572973"/>
                  </a:lnTo>
                  <a:lnTo>
                    <a:pt x="5328481" y="1572973"/>
                  </a:lnTo>
                  <a:lnTo>
                    <a:pt x="5339910" y="1572973"/>
                  </a:lnTo>
                  <a:lnTo>
                    <a:pt x="5351340" y="1572973"/>
                  </a:lnTo>
                  <a:lnTo>
                    <a:pt x="5362818" y="1572973"/>
                  </a:lnTo>
                  <a:lnTo>
                    <a:pt x="5374248" y="1572973"/>
                  </a:lnTo>
                  <a:lnTo>
                    <a:pt x="5385678" y="1572973"/>
                  </a:lnTo>
                  <a:lnTo>
                    <a:pt x="5397108" y="1572973"/>
                  </a:lnTo>
                  <a:lnTo>
                    <a:pt x="5408538" y="1572973"/>
                  </a:lnTo>
                  <a:lnTo>
                    <a:pt x="5420016" y="1572973"/>
                  </a:lnTo>
                  <a:lnTo>
                    <a:pt x="5431446" y="1572973"/>
                  </a:lnTo>
                  <a:lnTo>
                    <a:pt x="5442876" y="1572973"/>
                  </a:lnTo>
                  <a:lnTo>
                    <a:pt x="5454306" y="1572973"/>
                  </a:lnTo>
                  <a:lnTo>
                    <a:pt x="5465736" y="1572973"/>
                  </a:lnTo>
                  <a:lnTo>
                    <a:pt x="5477214" y="1572973"/>
                  </a:lnTo>
                  <a:lnTo>
                    <a:pt x="5488643" y="1572973"/>
                  </a:lnTo>
                  <a:lnTo>
                    <a:pt x="5500073" y="1572973"/>
                  </a:lnTo>
                  <a:lnTo>
                    <a:pt x="5511503" y="1572973"/>
                  </a:lnTo>
                  <a:lnTo>
                    <a:pt x="5522933" y="1572973"/>
                  </a:lnTo>
                  <a:lnTo>
                    <a:pt x="5534411" y="1572973"/>
                  </a:lnTo>
                  <a:lnTo>
                    <a:pt x="5545841" y="1572973"/>
                  </a:lnTo>
                  <a:lnTo>
                    <a:pt x="5557271" y="1572973"/>
                  </a:lnTo>
                  <a:lnTo>
                    <a:pt x="5568701" y="1572973"/>
                  </a:lnTo>
                  <a:lnTo>
                    <a:pt x="5580131" y="1572973"/>
                  </a:lnTo>
                  <a:lnTo>
                    <a:pt x="5591609" y="1572973"/>
                  </a:lnTo>
                  <a:lnTo>
                    <a:pt x="5603038" y="1572973"/>
                  </a:lnTo>
                  <a:lnTo>
                    <a:pt x="5614469" y="1572973"/>
                  </a:lnTo>
                  <a:lnTo>
                    <a:pt x="5625899" y="1572973"/>
                  </a:lnTo>
                  <a:lnTo>
                    <a:pt x="5637329" y="1572973"/>
                  </a:lnTo>
                  <a:lnTo>
                    <a:pt x="5648759" y="1572973"/>
                  </a:lnTo>
                  <a:lnTo>
                    <a:pt x="5660236" y="1572973"/>
                  </a:lnTo>
                  <a:lnTo>
                    <a:pt x="5671666" y="1572973"/>
                  </a:lnTo>
                  <a:lnTo>
                    <a:pt x="5683096" y="1572973"/>
                  </a:lnTo>
                  <a:lnTo>
                    <a:pt x="5694526" y="1572973"/>
                  </a:lnTo>
                  <a:lnTo>
                    <a:pt x="5705956" y="1572973"/>
                  </a:lnTo>
                  <a:lnTo>
                    <a:pt x="5717434" y="1572973"/>
                  </a:lnTo>
                  <a:lnTo>
                    <a:pt x="5728864" y="1572973"/>
                  </a:lnTo>
                  <a:lnTo>
                    <a:pt x="5740294" y="1572973"/>
                  </a:lnTo>
                  <a:lnTo>
                    <a:pt x="5751724" y="1572973"/>
                  </a:lnTo>
                  <a:lnTo>
                    <a:pt x="5763154" y="1572973"/>
                  </a:lnTo>
                  <a:lnTo>
                    <a:pt x="5774631" y="1572973"/>
                  </a:lnTo>
                  <a:lnTo>
                    <a:pt x="5786062" y="1572973"/>
                  </a:lnTo>
                  <a:lnTo>
                    <a:pt x="5797492" y="1572973"/>
                  </a:lnTo>
                  <a:lnTo>
                    <a:pt x="5808921" y="1572973"/>
                  </a:lnTo>
                  <a:lnTo>
                    <a:pt x="5820351" y="1572973"/>
                  </a:lnTo>
                  <a:lnTo>
                    <a:pt x="5831829" y="1572973"/>
                  </a:lnTo>
                  <a:lnTo>
                    <a:pt x="5843259" y="1572973"/>
                  </a:lnTo>
                  <a:lnTo>
                    <a:pt x="5854689" y="1572973"/>
                  </a:lnTo>
                  <a:lnTo>
                    <a:pt x="5866119" y="1572973"/>
                  </a:lnTo>
                  <a:lnTo>
                    <a:pt x="5877549" y="1572973"/>
                  </a:lnTo>
                  <a:lnTo>
                    <a:pt x="5889027" y="1572973"/>
                  </a:lnTo>
                  <a:lnTo>
                    <a:pt x="5900457" y="1572973"/>
                  </a:lnTo>
                  <a:lnTo>
                    <a:pt x="5911887" y="1572973"/>
                  </a:lnTo>
                  <a:lnTo>
                    <a:pt x="5923317" y="1572973"/>
                  </a:lnTo>
                  <a:lnTo>
                    <a:pt x="5934747" y="1572973"/>
                  </a:lnTo>
                  <a:lnTo>
                    <a:pt x="5946225" y="1572973"/>
                  </a:lnTo>
                  <a:lnTo>
                    <a:pt x="5957655" y="1572973"/>
                  </a:lnTo>
                  <a:lnTo>
                    <a:pt x="5969084" y="1572973"/>
                  </a:lnTo>
                  <a:lnTo>
                    <a:pt x="5980514" y="1572973"/>
                  </a:lnTo>
                  <a:lnTo>
                    <a:pt x="5991944" y="1572973"/>
                  </a:lnTo>
                  <a:lnTo>
                    <a:pt x="6003422" y="1572973"/>
                  </a:lnTo>
                  <a:lnTo>
                    <a:pt x="6014852" y="1572973"/>
                  </a:lnTo>
                  <a:lnTo>
                    <a:pt x="6026282" y="1572973"/>
                  </a:lnTo>
                  <a:lnTo>
                    <a:pt x="6037712" y="1572973"/>
                  </a:lnTo>
                  <a:lnTo>
                    <a:pt x="6049142" y="1572973"/>
                  </a:lnTo>
                  <a:lnTo>
                    <a:pt x="6060620" y="1572973"/>
                  </a:lnTo>
                  <a:lnTo>
                    <a:pt x="6072049" y="1572973"/>
                  </a:lnTo>
                  <a:lnTo>
                    <a:pt x="6083480" y="1572973"/>
                  </a:lnTo>
                  <a:lnTo>
                    <a:pt x="6094910" y="1572973"/>
                  </a:lnTo>
                  <a:lnTo>
                    <a:pt x="6106340" y="1572973"/>
                  </a:lnTo>
                  <a:lnTo>
                    <a:pt x="6117818" y="1572973"/>
                  </a:lnTo>
                  <a:lnTo>
                    <a:pt x="6129247" y="1572973"/>
                  </a:lnTo>
                  <a:lnTo>
                    <a:pt x="6140677" y="1572973"/>
                  </a:lnTo>
                  <a:lnTo>
                    <a:pt x="6152107" y="1572973"/>
                  </a:lnTo>
                  <a:lnTo>
                    <a:pt x="6163537" y="1572973"/>
                  </a:lnTo>
                  <a:lnTo>
                    <a:pt x="6175015" y="1572973"/>
                  </a:lnTo>
                  <a:lnTo>
                    <a:pt x="6186445" y="1572973"/>
                  </a:lnTo>
                  <a:lnTo>
                    <a:pt x="6197875" y="1572973"/>
                  </a:lnTo>
                  <a:lnTo>
                    <a:pt x="6209305" y="1572973"/>
                  </a:lnTo>
                  <a:lnTo>
                    <a:pt x="6220735" y="1572973"/>
                  </a:lnTo>
                  <a:lnTo>
                    <a:pt x="6232212" y="1572973"/>
                  </a:lnTo>
                  <a:lnTo>
                    <a:pt x="6243642" y="1572973"/>
                  </a:lnTo>
                  <a:lnTo>
                    <a:pt x="6255073" y="1572973"/>
                  </a:lnTo>
                  <a:lnTo>
                    <a:pt x="6266503" y="1572973"/>
                  </a:lnTo>
                  <a:lnTo>
                    <a:pt x="6277933" y="1572973"/>
                  </a:lnTo>
                  <a:lnTo>
                    <a:pt x="6289410" y="1572973"/>
                  </a:lnTo>
                  <a:lnTo>
                    <a:pt x="6300840" y="1572973"/>
                  </a:lnTo>
                  <a:lnTo>
                    <a:pt x="6312270" y="1572973"/>
                  </a:lnTo>
                  <a:lnTo>
                    <a:pt x="6323700" y="1572973"/>
                  </a:lnTo>
                  <a:lnTo>
                    <a:pt x="6335130" y="1572973"/>
                  </a:lnTo>
                  <a:lnTo>
                    <a:pt x="6346608" y="1572973"/>
                  </a:lnTo>
                  <a:lnTo>
                    <a:pt x="6358038" y="1572973"/>
                  </a:lnTo>
                  <a:lnTo>
                    <a:pt x="6369468" y="1572973"/>
                  </a:lnTo>
                  <a:lnTo>
                    <a:pt x="6380898" y="1572973"/>
                  </a:lnTo>
                  <a:lnTo>
                    <a:pt x="6392328" y="1572973"/>
                  </a:lnTo>
                  <a:lnTo>
                    <a:pt x="6403805" y="1572973"/>
                  </a:lnTo>
                  <a:lnTo>
                    <a:pt x="6415235" y="1572973"/>
                  </a:lnTo>
                  <a:lnTo>
                    <a:pt x="6426666" y="1572973"/>
                  </a:lnTo>
                  <a:lnTo>
                    <a:pt x="6438096" y="1572973"/>
                  </a:lnTo>
                  <a:lnTo>
                    <a:pt x="6449525" y="1572973"/>
                  </a:lnTo>
                  <a:lnTo>
                    <a:pt x="6461003" y="1572973"/>
                  </a:lnTo>
                  <a:lnTo>
                    <a:pt x="6472433" y="1572973"/>
                  </a:lnTo>
                  <a:lnTo>
                    <a:pt x="6483863" y="1572973"/>
                  </a:lnTo>
                  <a:lnTo>
                    <a:pt x="6495293" y="1572973"/>
                  </a:lnTo>
                  <a:lnTo>
                    <a:pt x="6506723" y="1572973"/>
                  </a:lnTo>
                  <a:lnTo>
                    <a:pt x="6518201" y="1572973"/>
                  </a:lnTo>
                  <a:lnTo>
                    <a:pt x="6529631" y="1572973"/>
                  </a:lnTo>
                  <a:lnTo>
                    <a:pt x="6541061" y="1572973"/>
                  </a:lnTo>
                  <a:lnTo>
                    <a:pt x="6552490" y="1572973"/>
                  </a:lnTo>
                  <a:lnTo>
                    <a:pt x="6563921" y="1572973"/>
                  </a:lnTo>
                  <a:lnTo>
                    <a:pt x="6575398" y="1572973"/>
                  </a:lnTo>
                  <a:lnTo>
                    <a:pt x="6586828" y="1572973"/>
                  </a:lnTo>
                  <a:lnTo>
                    <a:pt x="6598259" y="1572973"/>
                  </a:lnTo>
                  <a:lnTo>
                    <a:pt x="6609688" y="1572973"/>
                  </a:lnTo>
                  <a:lnTo>
                    <a:pt x="6621118" y="1572973"/>
                  </a:lnTo>
                  <a:lnTo>
                    <a:pt x="6632596" y="1572973"/>
                  </a:lnTo>
                  <a:lnTo>
                    <a:pt x="6644026" y="1572973"/>
                  </a:lnTo>
                  <a:lnTo>
                    <a:pt x="6655456" y="1572973"/>
                  </a:lnTo>
                  <a:lnTo>
                    <a:pt x="6666886" y="1572973"/>
                  </a:lnTo>
                  <a:lnTo>
                    <a:pt x="6678316" y="1572973"/>
                  </a:lnTo>
                  <a:lnTo>
                    <a:pt x="6689794" y="1572973"/>
                  </a:lnTo>
                  <a:lnTo>
                    <a:pt x="6701224" y="1572973"/>
                  </a:lnTo>
                  <a:lnTo>
                    <a:pt x="6712653" y="1572973"/>
                  </a:lnTo>
                  <a:lnTo>
                    <a:pt x="6724083" y="1572973"/>
                  </a:lnTo>
                  <a:lnTo>
                    <a:pt x="6735514" y="1572973"/>
                  </a:lnTo>
                  <a:lnTo>
                    <a:pt x="6746944" y="1572973"/>
                  </a:lnTo>
                  <a:lnTo>
                    <a:pt x="6758421" y="1572973"/>
                  </a:lnTo>
                  <a:lnTo>
                    <a:pt x="6769851" y="1572973"/>
                  </a:lnTo>
                  <a:lnTo>
                    <a:pt x="6781281" y="1572973"/>
                  </a:lnTo>
                  <a:lnTo>
                    <a:pt x="6792711" y="1572973"/>
                  </a:lnTo>
                  <a:lnTo>
                    <a:pt x="6804141" y="1572973"/>
                  </a:lnTo>
                  <a:lnTo>
                    <a:pt x="6815619" y="1572973"/>
                  </a:lnTo>
                  <a:lnTo>
                    <a:pt x="6827049" y="1572973"/>
                  </a:lnTo>
                  <a:lnTo>
                    <a:pt x="6838479" y="1572973"/>
                  </a:lnTo>
                  <a:lnTo>
                    <a:pt x="6849909" y="1572973"/>
                  </a:lnTo>
                  <a:lnTo>
                    <a:pt x="6861339" y="1572973"/>
                  </a:lnTo>
                  <a:lnTo>
                    <a:pt x="6872816" y="1572973"/>
                  </a:lnTo>
                  <a:lnTo>
                    <a:pt x="6884246" y="1572973"/>
                  </a:lnTo>
                  <a:lnTo>
                    <a:pt x="6895676" y="1572973"/>
                  </a:lnTo>
                  <a:lnTo>
                    <a:pt x="6907107" y="1572973"/>
                  </a:lnTo>
                  <a:lnTo>
                    <a:pt x="6918537" y="1572973"/>
                  </a:lnTo>
                  <a:lnTo>
                    <a:pt x="6930014" y="1572973"/>
                  </a:lnTo>
                  <a:lnTo>
                    <a:pt x="6941444" y="1572973"/>
                  </a:lnTo>
                  <a:lnTo>
                    <a:pt x="6952874" y="1572973"/>
                  </a:lnTo>
                  <a:lnTo>
                    <a:pt x="6964304" y="1572973"/>
                  </a:lnTo>
                  <a:lnTo>
                    <a:pt x="6975734" y="1572973"/>
                  </a:lnTo>
                  <a:lnTo>
                    <a:pt x="6987212" y="1572973"/>
                  </a:lnTo>
                  <a:lnTo>
                    <a:pt x="6998642" y="1572973"/>
                  </a:lnTo>
                  <a:lnTo>
                    <a:pt x="7010072" y="1572973"/>
                  </a:lnTo>
                  <a:lnTo>
                    <a:pt x="7021502" y="1572973"/>
                  </a:lnTo>
                  <a:lnTo>
                    <a:pt x="7032931" y="1572973"/>
                  </a:lnTo>
                  <a:lnTo>
                    <a:pt x="7044409" y="1572973"/>
                  </a:lnTo>
                  <a:lnTo>
                    <a:pt x="7055839" y="1572973"/>
                  </a:lnTo>
                  <a:lnTo>
                    <a:pt x="7067269" y="1572973"/>
                  </a:lnTo>
                  <a:lnTo>
                    <a:pt x="7078700" y="1572973"/>
                  </a:lnTo>
                  <a:lnTo>
                    <a:pt x="7090129" y="1572973"/>
                  </a:lnTo>
                  <a:lnTo>
                    <a:pt x="7101607" y="1572973"/>
                  </a:lnTo>
                  <a:lnTo>
                    <a:pt x="7113037" y="1572973"/>
                  </a:lnTo>
                  <a:lnTo>
                    <a:pt x="7124467" y="1572973"/>
                  </a:lnTo>
                  <a:lnTo>
                    <a:pt x="7135897" y="1572973"/>
                  </a:lnTo>
                  <a:lnTo>
                    <a:pt x="7147327" y="1572973"/>
                  </a:lnTo>
                  <a:lnTo>
                    <a:pt x="7158805" y="1572973"/>
                  </a:lnTo>
                  <a:lnTo>
                    <a:pt x="7170235" y="1572973"/>
                  </a:lnTo>
                  <a:lnTo>
                    <a:pt x="7181665" y="1572973"/>
                  </a:lnTo>
                  <a:lnTo>
                    <a:pt x="7193094" y="1572973"/>
                  </a:lnTo>
                  <a:lnTo>
                    <a:pt x="7204524" y="1572973"/>
                  </a:lnTo>
                  <a:lnTo>
                    <a:pt x="7216002" y="1572973"/>
                  </a:lnTo>
                  <a:lnTo>
                    <a:pt x="7227432" y="1572973"/>
                  </a:lnTo>
                  <a:lnTo>
                    <a:pt x="7238862" y="1572973"/>
                  </a:lnTo>
                  <a:lnTo>
                    <a:pt x="7250292" y="1572973"/>
                  </a:lnTo>
                  <a:lnTo>
                    <a:pt x="7261722" y="1572973"/>
                  </a:lnTo>
                  <a:lnTo>
                    <a:pt x="7273200" y="1572973"/>
                  </a:lnTo>
                  <a:lnTo>
                    <a:pt x="7284630" y="1572973"/>
                  </a:lnTo>
                  <a:lnTo>
                    <a:pt x="7296060" y="1572973"/>
                  </a:lnTo>
                  <a:lnTo>
                    <a:pt x="7307490" y="1572973"/>
                  </a:lnTo>
                  <a:lnTo>
                    <a:pt x="7318920" y="1572973"/>
                  </a:lnTo>
                  <a:lnTo>
                    <a:pt x="7330398" y="1572973"/>
                  </a:lnTo>
                  <a:lnTo>
                    <a:pt x="7341828" y="1572973"/>
                  </a:lnTo>
                  <a:lnTo>
                    <a:pt x="7353257" y="1572973"/>
                  </a:lnTo>
                  <a:lnTo>
                    <a:pt x="7364687" y="1572973"/>
                  </a:lnTo>
                  <a:lnTo>
                    <a:pt x="7376117" y="1572973"/>
                  </a:lnTo>
                  <a:lnTo>
                    <a:pt x="7387595" y="1572973"/>
                  </a:lnTo>
                  <a:lnTo>
                    <a:pt x="7399025" y="1572973"/>
                  </a:lnTo>
                  <a:lnTo>
                    <a:pt x="7410455" y="1572973"/>
                  </a:lnTo>
                  <a:lnTo>
                    <a:pt x="7421885" y="1572973"/>
                  </a:lnTo>
                  <a:lnTo>
                    <a:pt x="7433315" y="1572973"/>
                  </a:lnTo>
                  <a:lnTo>
                    <a:pt x="7444793" y="1572973"/>
                  </a:lnTo>
                  <a:lnTo>
                    <a:pt x="7456222" y="1572973"/>
                  </a:lnTo>
                  <a:lnTo>
                    <a:pt x="7467653" y="1572973"/>
                  </a:lnTo>
                  <a:lnTo>
                    <a:pt x="7479083" y="1572973"/>
                  </a:lnTo>
                  <a:lnTo>
                    <a:pt x="7490513" y="1572973"/>
                  </a:lnTo>
                  <a:lnTo>
                    <a:pt x="7501990" y="1572973"/>
                  </a:lnTo>
                  <a:lnTo>
                    <a:pt x="7513420" y="1572973"/>
                  </a:lnTo>
                  <a:lnTo>
                    <a:pt x="7524850" y="1572973"/>
                  </a:lnTo>
                  <a:lnTo>
                    <a:pt x="7536280" y="1572973"/>
                  </a:lnTo>
                  <a:lnTo>
                    <a:pt x="7547710" y="1572973"/>
                  </a:lnTo>
                  <a:lnTo>
                    <a:pt x="7559188" y="1572973"/>
                  </a:lnTo>
                  <a:lnTo>
                    <a:pt x="7570618" y="1572973"/>
                  </a:lnTo>
                  <a:lnTo>
                    <a:pt x="7582048" y="1572973"/>
                  </a:lnTo>
                  <a:lnTo>
                    <a:pt x="7593478" y="1572973"/>
                  </a:lnTo>
                  <a:lnTo>
                    <a:pt x="7604908" y="1572973"/>
                  </a:lnTo>
                  <a:lnTo>
                    <a:pt x="7616385" y="1572973"/>
                  </a:lnTo>
                  <a:lnTo>
                    <a:pt x="7627815" y="1572973"/>
                  </a:lnTo>
                  <a:lnTo>
                    <a:pt x="7639246" y="1572973"/>
                  </a:lnTo>
                  <a:lnTo>
                    <a:pt x="7650676" y="1572973"/>
                  </a:lnTo>
                  <a:lnTo>
                    <a:pt x="7662106" y="1572973"/>
                  </a:lnTo>
                  <a:lnTo>
                    <a:pt x="7673583" y="1572973"/>
                  </a:lnTo>
                  <a:lnTo>
                    <a:pt x="7685013" y="1572973"/>
                  </a:lnTo>
                  <a:lnTo>
                    <a:pt x="7696443" y="1572973"/>
                  </a:lnTo>
                  <a:lnTo>
                    <a:pt x="7707873" y="1572973"/>
                  </a:lnTo>
                  <a:lnTo>
                    <a:pt x="7719303" y="1572973"/>
                  </a:lnTo>
                  <a:lnTo>
                    <a:pt x="7730733" y="1572973"/>
                  </a:lnTo>
                  <a:lnTo>
                    <a:pt x="7742211" y="1572973"/>
                  </a:lnTo>
                  <a:lnTo>
                    <a:pt x="7753641" y="1572973"/>
                  </a:lnTo>
                  <a:lnTo>
                    <a:pt x="7765071" y="1572973"/>
                  </a:lnTo>
                  <a:lnTo>
                    <a:pt x="7776501" y="1572973"/>
                  </a:lnTo>
                  <a:lnTo>
                    <a:pt x="7787931" y="1572973"/>
                  </a:lnTo>
                  <a:lnTo>
                    <a:pt x="7799408" y="1572973"/>
                  </a:lnTo>
                  <a:lnTo>
                    <a:pt x="7810839" y="1572973"/>
                  </a:lnTo>
                  <a:lnTo>
                    <a:pt x="7822268" y="1572973"/>
                  </a:lnTo>
                  <a:lnTo>
                    <a:pt x="7833698" y="1572973"/>
                  </a:lnTo>
                  <a:lnTo>
                    <a:pt x="7845128" y="1572973"/>
                  </a:lnTo>
                  <a:lnTo>
                    <a:pt x="7856606" y="1572973"/>
                  </a:lnTo>
                  <a:lnTo>
                    <a:pt x="7868036" y="1572973"/>
                  </a:lnTo>
                  <a:lnTo>
                    <a:pt x="7879466" y="1572973"/>
                  </a:lnTo>
                  <a:lnTo>
                    <a:pt x="7890896" y="1572973"/>
                  </a:lnTo>
                  <a:lnTo>
                    <a:pt x="7902326" y="1572973"/>
                  </a:lnTo>
                  <a:lnTo>
                    <a:pt x="7913804" y="1572973"/>
                  </a:lnTo>
                  <a:lnTo>
                    <a:pt x="7925234" y="1572973"/>
                  </a:lnTo>
                  <a:lnTo>
                    <a:pt x="7936663" y="1572973"/>
                  </a:lnTo>
                  <a:lnTo>
                    <a:pt x="7948094" y="1572973"/>
                  </a:lnTo>
                  <a:lnTo>
                    <a:pt x="7959524" y="1572973"/>
                  </a:lnTo>
                  <a:lnTo>
                    <a:pt x="7971001" y="1572973"/>
                  </a:lnTo>
                  <a:lnTo>
                    <a:pt x="7982431" y="1572973"/>
                  </a:lnTo>
                  <a:lnTo>
                    <a:pt x="7993861" y="1572973"/>
                  </a:lnTo>
                  <a:lnTo>
                    <a:pt x="8005291" y="1572973"/>
                  </a:lnTo>
                  <a:lnTo>
                    <a:pt x="8016721" y="1572973"/>
                  </a:lnTo>
                  <a:lnTo>
                    <a:pt x="8028199" y="1572973"/>
                  </a:lnTo>
                  <a:lnTo>
                    <a:pt x="8039629" y="1572973"/>
                  </a:lnTo>
                  <a:lnTo>
                    <a:pt x="8051059" y="1572973"/>
                  </a:lnTo>
                  <a:lnTo>
                    <a:pt x="8062489" y="1572973"/>
                  </a:lnTo>
                  <a:lnTo>
                    <a:pt x="8073919" y="1572973"/>
                  </a:lnTo>
                  <a:lnTo>
                    <a:pt x="8085396" y="1572973"/>
                  </a:lnTo>
                  <a:lnTo>
                    <a:pt x="8096826" y="1572973"/>
                  </a:lnTo>
                  <a:lnTo>
                    <a:pt x="8108256" y="1572973"/>
                  </a:lnTo>
                  <a:lnTo>
                    <a:pt x="8119687" y="1572973"/>
                  </a:lnTo>
                  <a:lnTo>
                    <a:pt x="8131117" y="1572973"/>
                  </a:lnTo>
                  <a:lnTo>
                    <a:pt x="8142594" y="1572973"/>
                  </a:lnTo>
                  <a:lnTo>
                    <a:pt x="8154024" y="1572973"/>
                  </a:lnTo>
                  <a:lnTo>
                    <a:pt x="8165454" y="1572973"/>
                  </a:lnTo>
                  <a:lnTo>
                    <a:pt x="8176884" y="1572973"/>
                  </a:lnTo>
                  <a:lnTo>
                    <a:pt x="8188314" y="1572973"/>
                  </a:lnTo>
                  <a:lnTo>
                    <a:pt x="8199792" y="1572973"/>
                  </a:lnTo>
                  <a:lnTo>
                    <a:pt x="8211222" y="1572973"/>
                  </a:lnTo>
                  <a:lnTo>
                    <a:pt x="8222652" y="1572973"/>
                  </a:lnTo>
                  <a:lnTo>
                    <a:pt x="8234082" y="1572973"/>
                  </a:lnTo>
                  <a:lnTo>
                    <a:pt x="8245512" y="1572973"/>
                  </a:lnTo>
                  <a:lnTo>
                    <a:pt x="8256989" y="1572973"/>
                  </a:lnTo>
                  <a:lnTo>
                    <a:pt x="8268419" y="1572973"/>
                  </a:lnTo>
                  <a:lnTo>
                    <a:pt x="8279850" y="1572973"/>
                  </a:lnTo>
                  <a:lnTo>
                    <a:pt x="8291280" y="1572973"/>
                  </a:lnTo>
                  <a:lnTo>
                    <a:pt x="8302709" y="1572973"/>
                  </a:lnTo>
                  <a:lnTo>
                    <a:pt x="8314187" y="1572973"/>
                  </a:lnTo>
                  <a:lnTo>
                    <a:pt x="8325617" y="1572973"/>
                  </a:lnTo>
                  <a:lnTo>
                    <a:pt x="8337047" y="1572973"/>
                  </a:lnTo>
                  <a:lnTo>
                    <a:pt x="8348477" y="1572973"/>
                  </a:lnTo>
                  <a:lnTo>
                    <a:pt x="8359907" y="1572973"/>
                  </a:lnTo>
                  <a:lnTo>
                    <a:pt x="8371385" y="1572973"/>
                  </a:lnTo>
                  <a:lnTo>
                    <a:pt x="8382815" y="1572973"/>
                  </a:lnTo>
                  <a:lnTo>
                    <a:pt x="8394245" y="1572973"/>
                  </a:lnTo>
                  <a:lnTo>
                    <a:pt x="8405674" y="1572973"/>
                  </a:lnTo>
                  <a:lnTo>
                    <a:pt x="8417104" y="1572973"/>
                  </a:lnTo>
                  <a:lnTo>
                    <a:pt x="8428582" y="1572973"/>
                  </a:lnTo>
                  <a:lnTo>
                    <a:pt x="8440012" y="1572973"/>
                  </a:lnTo>
                  <a:lnTo>
                    <a:pt x="8451442" y="1572973"/>
                  </a:lnTo>
                  <a:lnTo>
                    <a:pt x="8462872" y="1572973"/>
                  </a:lnTo>
                  <a:lnTo>
                    <a:pt x="8474302" y="1572973"/>
                  </a:lnTo>
                  <a:lnTo>
                    <a:pt x="8485780" y="1572973"/>
                  </a:lnTo>
                  <a:lnTo>
                    <a:pt x="8497210" y="1572973"/>
                  </a:lnTo>
                  <a:lnTo>
                    <a:pt x="8508640" y="1572973"/>
                  </a:lnTo>
                  <a:lnTo>
                    <a:pt x="8520069" y="1572973"/>
                  </a:lnTo>
                  <a:lnTo>
                    <a:pt x="8531500" y="1572973"/>
                  </a:lnTo>
                  <a:lnTo>
                    <a:pt x="8542977" y="1572973"/>
                  </a:lnTo>
                  <a:lnTo>
                    <a:pt x="8554407" y="1572973"/>
                  </a:lnTo>
                  <a:lnTo>
                    <a:pt x="8565837" y="1572973"/>
                  </a:lnTo>
                  <a:lnTo>
                    <a:pt x="8577267" y="1572973"/>
                  </a:lnTo>
                  <a:lnTo>
                    <a:pt x="8588697" y="1572973"/>
                  </a:lnTo>
                  <a:lnTo>
                    <a:pt x="8600175" y="1572973"/>
                  </a:lnTo>
                  <a:lnTo>
                    <a:pt x="8611605" y="1572973"/>
                  </a:lnTo>
                  <a:lnTo>
                    <a:pt x="8623035" y="1572973"/>
                  </a:lnTo>
                  <a:lnTo>
                    <a:pt x="8634465" y="1572973"/>
                  </a:lnTo>
                  <a:lnTo>
                    <a:pt x="8645895" y="1572973"/>
                  </a:lnTo>
                  <a:lnTo>
                    <a:pt x="8657373" y="1572973"/>
                  </a:lnTo>
                  <a:lnTo>
                    <a:pt x="8668802" y="1572973"/>
                  </a:lnTo>
                  <a:lnTo>
                    <a:pt x="8680232" y="1572973"/>
                  </a:lnTo>
                  <a:lnTo>
                    <a:pt x="8691662" y="1572973"/>
                  </a:lnTo>
                  <a:lnTo>
                    <a:pt x="8703093" y="1572973"/>
                  </a:lnTo>
                  <a:lnTo>
                    <a:pt x="8714570" y="1572973"/>
                  </a:lnTo>
                  <a:lnTo>
                    <a:pt x="8726000" y="1572973"/>
                  </a:lnTo>
                  <a:lnTo>
                    <a:pt x="8737430" y="1572973"/>
                  </a:lnTo>
                  <a:lnTo>
                    <a:pt x="8748860" y="1572973"/>
                  </a:lnTo>
                  <a:lnTo>
                    <a:pt x="8760290" y="1572973"/>
                  </a:lnTo>
                  <a:lnTo>
                    <a:pt x="8771768" y="1572973"/>
                  </a:lnTo>
                  <a:lnTo>
                    <a:pt x="8783198" y="1572973"/>
                  </a:lnTo>
                  <a:lnTo>
                    <a:pt x="8794628" y="1572973"/>
                  </a:lnTo>
                  <a:lnTo>
                    <a:pt x="8806058" y="1572973"/>
                  </a:lnTo>
                  <a:lnTo>
                    <a:pt x="8817488" y="1572973"/>
                  </a:lnTo>
                  <a:lnTo>
                    <a:pt x="8828918" y="1572973"/>
                  </a:lnTo>
                  <a:lnTo>
                    <a:pt x="8840395" y="1572973"/>
                  </a:lnTo>
                  <a:lnTo>
                    <a:pt x="8851825" y="1572973"/>
                  </a:lnTo>
                  <a:lnTo>
                    <a:pt x="8863256" y="1572973"/>
                  </a:lnTo>
                  <a:lnTo>
                    <a:pt x="8874686" y="1572973"/>
                  </a:lnTo>
                  <a:lnTo>
                    <a:pt x="8886115" y="1572973"/>
                  </a:lnTo>
                  <a:lnTo>
                    <a:pt x="8897593" y="1572973"/>
                  </a:lnTo>
                  <a:lnTo>
                    <a:pt x="8909022" y="1572973"/>
                  </a:lnTo>
                  <a:lnTo>
                    <a:pt x="8920453" y="1572973"/>
                  </a:lnTo>
                  <a:lnTo>
                    <a:pt x="8931883" y="1572973"/>
                  </a:lnTo>
                  <a:lnTo>
                    <a:pt x="8943313" y="1572973"/>
                  </a:lnTo>
                  <a:lnTo>
                    <a:pt x="8954791" y="1572973"/>
                  </a:lnTo>
                  <a:lnTo>
                    <a:pt x="8966220" y="1572973"/>
                  </a:lnTo>
                  <a:lnTo>
                    <a:pt x="8977651" y="1572973"/>
                  </a:lnTo>
                  <a:lnTo>
                    <a:pt x="8989080" y="1572973"/>
                  </a:lnTo>
                  <a:lnTo>
                    <a:pt x="9000511" y="1572973"/>
                  </a:lnTo>
                  <a:lnTo>
                    <a:pt x="9011988" y="1572973"/>
                  </a:lnTo>
                  <a:lnTo>
                    <a:pt x="9023418" y="1572973"/>
                  </a:lnTo>
                  <a:lnTo>
                    <a:pt x="9034849" y="1572973"/>
                  </a:lnTo>
                  <a:lnTo>
                    <a:pt x="9046278" y="1572973"/>
                  </a:lnTo>
                  <a:lnTo>
                    <a:pt x="9057709" y="1572973"/>
                  </a:lnTo>
                  <a:lnTo>
                    <a:pt x="9069186" y="1572973"/>
                  </a:lnTo>
                  <a:lnTo>
                    <a:pt x="9080615" y="1572973"/>
                  </a:lnTo>
                  <a:lnTo>
                    <a:pt x="9092046" y="1572973"/>
                  </a:lnTo>
                  <a:lnTo>
                    <a:pt x="9103476" y="1572973"/>
                  </a:lnTo>
                  <a:lnTo>
                    <a:pt x="9114906" y="1572973"/>
                  </a:lnTo>
                  <a:lnTo>
                    <a:pt x="9126384" y="1572973"/>
                  </a:lnTo>
                  <a:lnTo>
                    <a:pt x="9137813" y="1572973"/>
                  </a:lnTo>
                  <a:lnTo>
                    <a:pt x="9149244" y="1572973"/>
                  </a:lnTo>
                  <a:lnTo>
                    <a:pt x="9160673" y="1572973"/>
                  </a:lnTo>
                  <a:lnTo>
                    <a:pt x="9172104" y="1572973"/>
                  </a:lnTo>
                  <a:lnTo>
                    <a:pt x="9183581" y="1572973"/>
                  </a:lnTo>
                  <a:lnTo>
                    <a:pt x="9195011" y="1572973"/>
                  </a:lnTo>
                  <a:lnTo>
                    <a:pt x="9206442" y="1572973"/>
                  </a:lnTo>
                  <a:lnTo>
                    <a:pt x="9217871" y="1572973"/>
                  </a:lnTo>
                  <a:lnTo>
                    <a:pt x="9229301" y="1572973"/>
                  </a:lnTo>
                  <a:lnTo>
                    <a:pt x="9240779" y="1572973"/>
                  </a:lnTo>
                  <a:lnTo>
                    <a:pt x="9252209" y="1572973"/>
                  </a:lnTo>
                  <a:lnTo>
                    <a:pt x="9263639" y="1572973"/>
                  </a:lnTo>
                  <a:lnTo>
                    <a:pt x="9275069" y="1572973"/>
                  </a:lnTo>
                  <a:lnTo>
                    <a:pt x="9286498" y="1572973"/>
                  </a:lnTo>
                  <a:lnTo>
                    <a:pt x="9297977" y="1572973"/>
                  </a:lnTo>
                  <a:lnTo>
                    <a:pt x="9309406" y="1572973"/>
                  </a:lnTo>
                  <a:lnTo>
                    <a:pt x="9320837" y="1572973"/>
                  </a:lnTo>
                  <a:lnTo>
                    <a:pt x="9332266" y="1572973"/>
                  </a:lnTo>
                  <a:lnTo>
                    <a:pt x="9343696" y="1572973"/>
                  </a:lnTo>
                  <a:lnTo>
                    <a:pt x="9355174" y="1572973"/>
                  </a:lnTo>
                  <a:lnTo>
                    <a:pt x="9366604" y="1572973"/>
                  </a:lnTo>
                  <a:lnTo>
                    <a:pt x="9378035" y="1572973"/>
                  </a:lnTo>
                  <a:lnTo>
                    <a:pt x="9389464" y="1572973"/>
                  </a:lnTo>
                  <a:lnTo>
                    <a:pt x="9400894" y="1572973"/>
                  </a:lnTo>
                  <a:lnTo>
                    <a:pt x="9412372" y="1572973"/>
                  </a:lnTo>
                  <a:lnTo>
                    <a:pt x="9423802" y="1572973"/>
                  </a:lnTo>
                  <a:lnTo>
                    <a:pt x="9435232" y="1572973"/>
                  </a:lnTo>
                  <a:lnTo>
                    <a:pt x="9446662" y="1572973"/>
                  </a:lnTo>
                  <a:lnTo>
                    <a:pt x="9458091" y="1572973"/>
                  </a:lnTo>
                  <a:lnTo>
                    <a:pt x="9469570" y="1572973"/>
                  </a:lnTo>
                  <a:lnTo>
                    <a:pt x="9480999" y="1572973"/>
                  </a:lnTo>
                  <a:lnTo>
                    <a:pt x="9492429" y="1572973"/>
                  </a:lnTo>
                  <a:lnTo>
                    <a:pt x="9503859" y="1572973"/>
                  </a:lnTo>
                  <a:lnTo>
                    <a:pt x="9515289" y="1572973"/>
                  </a:lnTo>
                  <a:lnTo>
                    <a:pt x="9526767" y="1572973"/>
                  </a:lnTo>
                  <a:lnTo>
                    <a:pt x="9538197" y="1572973"/>
                  </a:lnTo>
                  <a:lnTo>
                    <a:pt x="9549626" y="1572973"/>
                  </a:lnTo>
                  <a:lnTo>
                    <a:pt x="9561057" y="1572973"/>
                  </a:lnTo>
                  <a:lnTo>
                    <a:pt x="9572487" y="1572973"/>
                  </a:lnTo>
                  <a:lnTo>
                    <a:pt x="9583965" y="1572973"/>
                  </a:lnTo>
                  <a:lnTo>
                    <a:pt x="9595395" y="1572973"/>
                  </a:lnTo>
                  <a:lnTo>
                    <a:pt x="9606824" y="1572973"/>
                  </a:lnTo>
                  <a:lnTo>
                    <a:pt x="9618255" y="1572973"/>
                  </a:lnTo>
                  <a:lnTo>
                    <a:pt x="9629684" y="1572973"/>
                  </a:lnTo>
                  <a:lnTo>
                    <a:pt x="9641163" y="1572973"/>
                  </a:lnTo>
                  <a:lnTo>
                    <a:pt x="9652592" y="1572973"/>
                  </a:lnTo>
                  <a:lnTo>
                    <a:pt x="9664022" y="1572973"/>
                  </a:lnTo>
                  <a:lnTo>
                    <a:pt x="9675452" y="1572973"/>
                  </a:lnTo>
                  <a:lnTo>
                    <a:pt x="9686882" y="1572973"/>
                  </a:lnTo>
                  <a:lnTo>
                    <a:pt x="9698360" y="1572973"/>
                  </a:lnTo>
                  <a:lnTo>
                    <a:pt x="9709790" y="1572973"/>
                  </a:lnTo>
                  <a:lnTo>
                    <a:pt x="9721219" y="1572973"/>
                  </a:lnTo>
                  <a:lnTo>
                    <a:pt x="9732650" y="1572973"/>
                  </a:lnTo>
                  <a:lnTo>
                    <a:pt x="9744080" y="1572973"/>
                  </a:lnTo>
                  <a:lnTo>
                    <a:pt x="9755557" y="1572973"/>
                  </a:lnTo>
                  <a:lnTo>
                    <a:pt x="9766988" y="1572973"/>
                  </a:lnTo>
                  <a:lnTo>
                    <a:pt x="9778417" y="1572973"/>
                  </a:lnTo>
                  <a:lnTo>
                    <a:pt x="9789848" y="1572973"/>
                  </a:lnTo>
                  <a:lnTo>
                    <a:pt x="9801277" y="1572973"/>
                  </a:lnTo>
                  <a:lnTo>
                    <a:pt x="9812755" y="1572973"/>
                  </a:lnTo>
                  <a:lnTo>
                    <a:pt x="9824185" y="1572973"/>
                  </a:lnTo>
                  <a:lnTo>
                    <a:pt x="9835615" y="1572973"/>
                  </a:lnTo>
                  <a:lnTo>
                    <a:pt x="9847045" y="1572973"/>
                  </a:lnTo>
                  <a:lnTo>
                    <a:pt x="9858475" y="1572973"/>
                  </a:lnTo>
                  <a:lnTo>
                    <a:pt x="9869952" y="1572973"/>
                  </a:lnTo>
                  <a:lnTo>
                    <a:pt x="9881383" y="1572973"/>
                  </a:lnTo>
                  <a:lnTo>
                    <a:pt x="9892812" y="1572973"/>
                  </a:lnTo>
                  <a:lnTo>
                    <a:pt x="9904243" y="1572973"/>
                  </a:lnTo>
                  <a:lnTo>
                    <a:pt x="9915673" y="1572973"/>
                  </a:lnTo>
                  <a:lnTo>
                    <a:pt x="9927102" y="1572973"/>
                  </a:lnTo>
                  <a:lnTo>
                    <a:pt x="9938581" y="1572973"/>
                  </a:lnTo>
                  <a:lnTo>
                    <a:pt x="9950010" y="1572973"/>
                  </a:lnTo>
                  <a:lnTo>
                    <a:pt x="9961441" y="1572973"/>
                  </a:lnTo>
                  <a:lnTo>
                    <a:pt x="9972870" y="1572973"/>
                  </a:lnTo>
                  <a:lnTo>
                    <a:pt x="9984300" y="1572973"/>
                  </a:lnTo>
                  <a:lnTo>
                    <a:pt x="9995778" y="1572973"/>
                  </a:lnTo>
                  <a:lnTo>
                    <a:pt x="10007208" y="1572973"/>
                  </a:lnTo>
                  <a:lnTo>
                    <a:pt x="10018638" y="1572973"/>
                  </a:lnTo>
                  <a:lnTo>
                    <a:pt x="10030068" y="1572973"/>
                  </a:lnTo>
                  <a:lnTo>
                    <a:pt x="10041498" y="1572973"/>
                  </a:lnTo>
                  <a:lnTo>
                    <a:pt x="10052976" y="1572973"/>
                  </a:lnTo>
                  <a:lnTo>
                    <a:pt x="10064405" y="1572973"/>
                  </a:lnTo>
                  <a:lnTo>
                    <a:pt x="10075835" y="1572973"/>
                  </a:lnTo>
                  <a:lnTo>
                    <a:pt x="10087266" y="1572973"/>
                  </a:lnTo>
                  <a:lnTo>
                    <a:pt x="10098695" y="1572973"/>
                  </a:lnTo>
                  <a:lnTo>
                    <a:pt x="10110174" y="1572973"/>
                  </a:lnTo>
                  <a:lnTo>
                    <a:pt x="10121603" y="1572973"/>
                  </a:lnTo>
                  <a:lnTo>
                    <a:pt x="10133033" y="1572973"/>
                  </a:lnTo>
                  <a:lnTo>
                    <a:pt x="10144463" y="1572973"/>
                  </a:lnTo>
                  <a:lnTo>
                    <a:pt x="10155893" y="1572973"/>
                  </a:lnTo>
                  <a:lnTo>
                    <a:pt x="10167371" y="1572973"/>
                  </a:lnTo>
                  <a:lnTo>
                    <a:pt x="10178801" y="1572973"/>
                  </a:lnTo>
                  <a:lnTo>
                    <a:pt x="10190230" y="1572973"/>
                  </a:lnTo>
                  <a:lnTo>
                    <a:pt x="10201661" y="1572973"/>
                  </a:lnTo>
                  <a:lnTo>
                    <a:pt x="10213091" y="1572973"/>
                  </a:lnTo>
                  <a:lnTo>
                    <a:pt x="10224569" y="1572973"/>
                  </a:lnTo>
                  <a:lnTo>
                    <a:pt x="10235998" y="1572973"/>
                  </a:lnTo>
                  <a:lnTo>
                    <a:pt x="10247428" y="1572973"/>
                  </a:lnTo>
                  <a:lnTo>
                    <a:pt x="10258859" y="1572973"/>
                  </a:lnTo>
                  <a:lnTo>
                    <a:pt x="10270288" y="1572973"/>
                  </a:lnTo>
                  <a:lnTo>
                    <a:pt x="10281767" y="1572973"/>
                  </a:lnTo>
                  <a:lnTo>
                    <a:pt x="10293196" y="1572973"/>
                  </a:lnTo>
                  <a:lnTo>
                    <a:pt x="10304626" y="1572973"/>
                  </a:lnTo>
                  <a:lnTo>
                    <a:pt x="10316056" y="1572973"/>
                  </a:lnTo>
                  <a:lnTo>
                    <a:pt x="10327486" y="1572973"/>
                  </a:lnTo>
                  <a:lnTo>
                    <a:pt x="10338963" y="1572973"/>
                  </a:lnTo>
                  <a:lnTo>
                    <a:pt x="10350394" y="1572973"/>
                  </a:lnTo>
                  <a:lnTo>
                    <a:pt x="10361823" y="1572973"/>
                  </a:lnTo>
                  <a:lnTo>
                    <a:pt x="10373254" y="1572973"/>
                  </a:lnTo>
                  <a:lnTo>
                    <a:pt x="10384684" y="1572973"/>
                  </a:lnTo>
                  <a:lnTo>
                    <a:pt x="10396161" y="1572973"/>
                  </a:lnTo>
                  <a:lnTo>
                    <a:pt x="10407591" y="1572973"/>
                  </a:lnTo>
                  <a:lnTo>
                    <a:pt x="10419021" y="1572973"/>
                  </a:lnTo>
                  <a:lnTo>
                    <a:pt x="10430452" y="1572973"/>
                  </a:lnTo>
                  <a:lnTo>
                    <a:pt x="10441881" y="1572973"/>
                  </a:lnTo>
                  <a:lnTo>
                    <a:pt x="10453358" y="1572973"/>
                  </a:lnTo>
                  <a:lnTo>
                    <a:pt x="10464789" y="1572973"/>
                  </a:lnTo>
                  <a:lnTo>
                    <a:pt x="10476219" y="1572973"/>
                  </a:lnTo>
                  <a:lnTo>
                    <a:pt x="10487649" y="1572973"/>
                  </a:lnTo>
                  <a:lnTo>
                    <a:pt x="10499079" y="1572973"/>
                  </a:lnTo>
                  <a:lnTo>
                    <a:pt x="10510556" y="1572973"/>
                  </a:lnTo>
                  <a:lnTo>
                    <a:pt x="10521987" y="1572973"/>
                  </a:lnTo>
                  <a:lnTo>
                    <a:pt x="10533416" y="1572973"/>
                  </a:lnTo>
                  <a:lnTo>
                    <a:pt x="10544847" y="1572973"/>
                  </a:lnTo>
                  <a:lnTo>
                    <a:pt x="10556277" y="1572973"/>
                  </a:lnTo>
                  <a:lnTo>
                    <a:pt x="10567754" y="1572973"/>
                  </a:lnTo>
                  <a:lnTo>
                    <a:pt x="10579184" y="1572973"/>
                  </a:lnTo>
                  <a:lnTo>
                    <a:pt x="10590614" y="1572973"/>
                  </a:lnTo>
                  <a:lnTo>
                    <a:pt x="10602045" y="1572973"/>
                  </a:lnTo>
                  <a:lnTo>
                    <a:pt x="10613474" y="1572973"/>
                  </a:lnTo>
                  <a:lnTo>
                    <a:pt x="10624951" y="1572973"/>
                  </a:lnTo>
                  <a:lnTo>
                    <a:pt x="10636382" y="1572973"/>
                  </a:lnTo>
                  <a:lnTo>
                    <a:pt x="10647812" y="1572973"/>
                  </a:lnTo>
                  <a:lnTo>
                    <a:pt x="10659241" y="1572973"/>
                  </a:lnTo>
                  <a:lnTo>
                    <a:pt x="10670672" y="1572973"/>
                  </a:lnTo>
                  <a:lnTo>
                    <a:pt x="10682149" y="1572973"/>
                  </a:lnTo>
                  <a:lnTo>
                    <a:pt x="10693580" y="1572973"/>
                  </a:lnTo>
                  <a:lnTo>
                    <a:pt x="10705009" y="1572973"/>
                  </a:lnTo>
                  <a:lnTo>
                    <a:pt x="10716439" y="1572973"/>
                  </a:lnTo>
                  <a:lnTo>
                    <a:pt x="10727870" y="1572973"/>
                  </a:lnTo>
                  <a:lnTo>
                    <a:pt x="10739347" y="1572973"/>
                  </a:lnTo>
                  <a:lnTo>
                    <a:pt x="10750778" y="1572973"/>
                  </a:lnTo>
                  <a:lnTo>
                    <a:pt x="10762207" y="1572973"/>
                  </a:lnTo>
                  <a:lnTo>
                    <a:pt x="10773637" y="1572973"/>
                  </a:lnTo>
                  <a:lnTo>
                    <a:pt x="10785067" y="1572973"/>
                  </a:lnTo>
                  <a:lnTo>
                    <a:pt x="10796544" y="1572973"/>
                  </a:lnTo>
                  <a:lnTo>
                    <a:pt x="10807975" y="1572973"/>
                  </a:lnTo>
                  <a:lnTo>
                    <a:pt x="10819405" y="1572973"/>
                  </a:lnTo>
                  <a:lnTo>
                    <a:pt x="10830834" y="1572973"/>
                  </a:lnTo>
                  <a:lnTo>
                    <a:pt x="10842265" y="1572973"/>
                  </a:lnTo>
                  <a:lnTo>
                    <a:pt x="10853742" y="1572973"/>
                  </a:lnTo>
                  <a:lnTo>
                    <a:pt x="10865173" y="1572973"/>
                  </a:lnTo>
                  <a:lnTo>
                    <a:pt x="10876602" y="1572973"/>
                  </a:lnTo>
                  <a:lnTo>
                    <a:pt x="10888032" y="1572973"/>
                  </a:lnTo>
                  <a:lnTo>
                    <a:pt x="10899463" y="1572973"/>
                  </a:lnTo>
                  <a:lnTo>
                    <a:pt x="10910892" y="1572973"/>
                  </a:lnTo>
                  <a:lnTo>
                    <a:pt x="10922369" y="1572973"/>
                  </a:lnTo>
                  <a:lnTo>
                    <a:pt x="10933800" y="1572973"/>
                  </a:lnTo>
                  <a:lnTo>
                    <a:pt x="10945230" y="1572973"/>
                  </a:lnTo>
                  <a:lnTo>
                    <a:pt x="10956660" y="1572973"/>
                  </a:lnTo>
                  <a:lnTo>
                    <a:pt x="10968090" y="1572973"/>
                  </a:lnTo>
                  <a:lnTo>
                    <a:pt x="10979567" y="1572973"/>
                  </a:lnTo>
                  <a:lnTo>
                    <a:pt x="10990998" y="1572973"/>
                  </a:lnTo>
                  <a:lnTo>
                    <a:pt x="11002427" y="1572973"/>
                  </a:lnTo>
                  <a:lnTo>
                    <a:pt x="11013858" y="1572973"/>
                  </a:lnTo>
                  <a:lnTo>
                    <a:pt x="11025287" y="1572973"/>
                  </a:lnTo>
                  <a:lnTo>
                    <a:pt x="11036765" y="1572973"/>
                  </a:lnTo>
                  <a:lnTo>
                    <a:pt x="11048195" y="1572973"/>
                  </a:lnTo>
                  <a:lnTo>
                    <a:pt x="11059625" y="1572973"/>
                  </a:lnTo>
                  <a:lnTo>
                    <a:pt x="11071056" y="1572973"/>
                  </a:lnTo>
                  <a:lnTo>
                    <a:pt x="11082485" y="1572973"/>
                  </a:lnTo>
                  <a:lnTo>
                    <a:pt x="11093962" y="1572973"/>
                  </a:lnTo>
                  <a:lnTo>
                    <a:pt x="11105393" y="1572973"/>
                  </a:lnTo>
                  <a:lnTo>
                    <a:pt x="11116823" y="1572973"/>
                  </a:lnTo>
                  <a:lnTo>
                    <a:pt x="11128253" y="1572973"/>
                  </a:lnTo>
                  <a:lnTo>
                    <a:pt x="11139683" y="1572973"/>
                  </a:lnTo>
                  <a:lnTo>
                    <a:pt x="11151160" y="1572973"/>
                  </a:lnTo>
                  <a:lnTo>
                    <a:pt x="11162591" y="1572973"/>
                  </a:lnTo>
                  <a:lnTo>
                    <a:pt x="11174020" y="1572973"/>
                  </a:lnTo>
                  <a:lnTo>
                    <a:pt x="11185451" y="1572973"/>
                  </a:lnTo>
                  <a:lnTo>
                    <a:pt x="11196881" y="1572973"/>
                  </a:lnTo>
                  <a:lnTo>
                    <a:pt x="11208358" y="1572973"/>
                  </a:lnTo>
                  <a:lnTo>
                    <a:pt x="11218359" y="157297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1" name="Freeform 140">
              <a:extLst>
                <a:ext uri="{FF2B5EF4-FFF2-40B4-BE49-F238E27FC236}">
                  <a16:creationId xmlns:a16="http://schemas.microsoft.com/office/drawing/2014/main" id="{CB3482D9-6F66-9D44-BA7E-AF498ED553B7}"/>
                </a:ext>
              </a:extLst>
            </p:cNvPr>
            <p:cNvSpPr/>
            <p:nvPr/>
          </p:nvSpPr>
          <p:spPr>
            <a:xfrm>
              <a:off x="851149" y="5654559"/>
              <a:ext cx="11218359" cy="446203"/>
            </a:xfrm>
            <a:custGeom>
              <a:avLst/>
              <a:gdLst>
                <a:gd name="connsiteX0" fmla="*/ 0 w 11218359"/>
                <a:gd name="connsiteY0" fmla="*/ 446203 h 446203"/>
                <a:gd name="connsiteX1" fmla="*/ 9149 w 11218359"/>
                <a:gd name="connsiteY1" fmla="*/ 446203 h 446203"/>
                <a:gd name="connsiteX2" fmla="*/ 20588 w 11218359"/>
                <a:gd name="connsiteY2" fmla="*/ 446203 h 446203"/>
                <a:gd name="connsiteX3" fmla="*/ 32028 w 11218359"/>
                <a:gd name="connsiteY3" fmla="*/ 446203 h 446203"/>
                <a:gd name="connsiteX4" fmla="*/ 43467 w 11218359"/>
                <a:gd name="connsiteY4" fmla="*/ 446203 h 446203"/>
                <a:gd name="connsiteX5" fmla="*/ 54907 w 11218359"/>
                <a:gd name="connsiteY5" fmla="*/ 446203 h 446203"/>
                <a:gd name="connsiteX6" fmla="*/ 66346 w 11218359"/>
                <a:gd name="connsiteY6" fmla="*/ 446203 h 446203"/>
                <a:gd name="connsiteX7" fmla="*/ 77786 w 11218359"/>
                <a:gd name="connsiteY7" fmla="*/ 446203 h 446203"/>
                <a:gd name="connsiteX8" fmla="*/ 89225 w 11218359"/>
                <a:gd name="connsiteY8" fmla="*/ 446203 h 446203"/>
                <a:gd name="connsiteX9" fmla="*/ 100665 w 11218359"/>
                <a:gd name="connsiteY9" fmla="*/ 446203 h 446203"/>
                <a:gd name="connsiteX10" fmla="*/ 112104 w 11218359"/>
                <a:gd name="connsiteY10" fmla="*/ 446203 h 446203"/>
                <a:gd name="connsiteX11" fmla="*/ 123544 w 11218359"/>
                <a:gd name="connsiteY11" fmla="*/ 446203 h 446203"/>
                <a:gd name="connsiteX12" fmla="*/ 134979 w 11218359"/>
                <a:gd name="connsiteY12" fmla="*/ 446203 h 446203"/>
                <a:gd name="connsiteX13" fmla="*/ 146423 w 11218359"/>
                <a:gd name="connsiteY13" fmla="*/ 446203 h 446203"/>
                <a:gd name="connsiteX14" fmla="*/ 157858 w 11218359"/>
                <a:gd name="connsiteY14" fmla="*/ 446203 h 446203"/>
                <a:gd name="connsiteX15" fmla="*/ 169297 w 11218359"/>
                <a:gd name="connsiteY15" fmla="*/ 446203 h 446203"/>
                <a:gd name="connsiteX16" fmla="*/ 180737 w 11218359"/>
                <a:gd name="connsiteY16" fmla="*/ 446203 h 446203"/>
                <a:gd name="connsiteX17" fmla="*/ 192176 w 11218359"/>
                <a:gd name="connsiteY17" fmla="*/ 446203 h 446203"/>
                <a:gd name="connsiteX18" fmla="*/ 203616 w 11218359"/>
                <a:gd name="connsiteY18" fmla="*/ 446203 h 446203"/>
                <a:gd name="connsiteX19" fmla="*/ 215055 w 11218359"/>
                <a:gd name="connsiteY19" fmla="*/ 446203 h 446203"/>
                <a:gd name="connsiteX20" fmla="*/ 226495 w 11218359"/>
                <a:gd name="connsiteY20" fmla="*/ 446203 h 446203"/>
                <a:gd name="connsiteX21" fmla="*/ 237935 w 11218359"/>
                <a:gd name="connsiteY21" fmla="*/ 446203 h 446203"/>
                <a:gd name="connsiteX22" fmla="*/ 249374 w 11218359"/>
                <a:gd name="connsiteY22" fmla="*/ 446203 h 446203"/>
                <a:gd name="connsiteX23" fmla="*/ 260814 w 11218359"/>
                <a:gd name="connsiteY23" fmla="*/ 446203 h 446203"/>
                <a:gd name="connsiteX24" fmla="*/ 272253 w 11218359"/>
                <a:gd name="connsiteY24" fmla="*/ 446203 h 446203"/>
                <a:gd name="connsiteX25" fmla="*/ 283693 w 11218359"/>
                <a:gd name="connsiteY25" fmla="*/ 446203 h 446203"/>
                <a:gd name="connsiteX26" fmla="*/ 295132 w 11218359"/>
                <a:gd name="connsiteY26" fmla="*/ 446203 h 446203"/>
                <a:gd name="connsiteX27" fmla="*/ 306572 w 11218359"/>
                <a:gd name="connsiteY27" fmla="*/ 446203 h 446203"/>
                <a:gd name="connsiteX28" fmla="*/ 318011 w 11218359"/>
                <a:gd name="connsiteY28" fmla="*/ 446203 h 446203"/>
                <a:gd name="connsiteX29" fmla="*/ 329451 w 11218359"/>
                <a:gd name="connsiteY29" fmla="*/ 446203 h 446203"/>
                <a:gd name="connsiteX30" fmla="*/ 340890 w 11218359"/>
                <a:gd name="connsiteY30" fmla="*/ 446203 h 446203"/>
                <a:gd name="connsiteX31" fmla="*/ 352330 w 11218359"/>
                <a:gd name="connsiteY31" fmla="*/ 446203 h 446203"/>
                <a:gd name="connsiteX32" fmla="*/ 363769 w 11218359"/>
                <a:gd name="connsiteY32" fmla="*/ 446203 h 446203"/>
                <a:gd name="connsiteX33" fmla="*/ 375209 w 11218359"/>
                <a:gd name="connsiteY33" fmla="*/ 446203 h 446203"/>
                <a:gd name="connsiteX34" fmla="*/ 386648 w 11218359"/>
                <a:gd name="connsiteY34" fmla="*/ 446203 h 446203"/>
                <a:gd name="connsiteX35" fmla="*/ 398088 w 11218359"/>
                <a:gd name="connsiteY35" fmla="*/ 446203 h 446203"/>
                <a:gd name="connsiteX36" fmla="*/ 409527 w 11218359"/>
                <a:gd name="connsiteY36" fmla="*/ 446203 h 446203"/>
                <a:gd name="connsiteX37" fmla="*/ 420967 w 11218359"/>
                <a:gd name="connsiteY37" fmla="*/ 446203 h 446203"/>
                <a:gd name="connsiteX38" fmla="*/ 432406 w 11218359"/>
                <a:gd name="connsiteY38" fmla="*/ 446203 h 446203"/>
                <a:gd name="connsiteX39" fmla="*/ 443846 w 11218359"/>
                <a:gd name="connsiteY39" fmla="*/ 446203 h 446203"/>
                <a:gd name="connsiteX40" fmla="*/ 455285 w 11218359"/>
                <a:gd name="connsiteY40" fmla="*/ 446203 h 446203"/>
                <a:gd name="connsiteX41" fmla="*/ 466725 w 11218359"/>
                <a:gd name="connsiteY41" fmla="*/ 446203 h 446203"/>
                <a:gd name="connsiteX42" fmla="*/ 478165 w 11218359"/>
                <a:gd name="connsiteY42" fmla="*/ 446203 h 446203"/>
                <a:gd name="connsiteX43" fmla="*/ 489604 w 11218359"/>
                <a:gd name="connsiteY43" fmla="*/ 446203 h 446203"/>
                <a:gd name="connsiteX44" fmla="*/ 501044 w 11218359"/>
                <a:gd name="connsiteY44" fmla="*/ 446203 h 446203"/>
                <a:gd name="connsiteX45" fmla="*/ 512483 w 11218359"/>
                <a:gd name="connsiteY45" fmla="*/ 446203 h 446203"/>
                <a:gd name="connsiteX46" fmla="*/ 523923 w 11218359"/>
                <a:gd name="connsiteY46" fmla="*/ 446203 h 446203"/>
                <a:gd name="connsiteX47" fmla="*/ 535362 w 11218359"/>
                <a:gd name="connsiteY47" fmla="*/ 446203 h 446203"/>
                <a:gd name="connsiteX48" fmla="*/ 546802 w 11218359"/>
                <a:gd name="connsiteY48" fmla="*/ 446203 h 446203"/>
                <a:gd name="connsiteX49" fmla="*/ 558241 w 11218359"/>
                <a:gd name="connsiteY49" fmla="*/ 446203 h 446203"/>
                <a:gd name="connsiteX50" fmla="*/ 569681 w 11218359"/>
                <a:gd name="connsiteY50" fmla="*/ 446203 h 446203"/>
                <a:gd name="connsiteX51" fmla="*/ 581120 w 11218359"/>
                <a:gd name="connsiteY51" fmla="*/ 446203 h 446203"/>
                <a:gd name="connsiteX52" fmla="*/ 592560 w 11218359"/>
                <a:gd name="connsiteY52" fmla="*/ 446203 h 446203"/>
                <a:gd name="connsiteX53" fmla="*/ 603999 w 11218359"/>
                <a:gd name="connsiteY53" fmla="*/ 446203 h 446203"/>
                <a:gd name="connsiteX54" fmla="*/ 615439 w 11218359"/>
                <a:gd name="connsiteY54" fmla="*/ 446203 h 446203"/>
                <a:gd name="connsiteX55" fmla="*/ 626878 w 11218359"/>
                <a:gd name="connsiteY55" fmla="*/ 446203 h 446203"/>
                <a:gd name="connsiteX56" fmla="*/ 638318 w 11218359"/>
                <a:gd name="connsiteY56" fmla="*/ 446203 h 446203"/>
                <a:gd name="connsiteX57" fmla="*/ 649757 w 11218359"/>
                <a:gd name="connsiteY57" fmla="*/ 446203 h 446203"/>
                <a:gd name="connsiteX58" fmla="*/ 661192 w 11218359"/>
                <a:gd name="connsiteY58" fmla="*/ 446203 h 446203"/>
                <a:gd name="connsiteX59" fmla="*/ 672632 w 11218359"/>
                <a:gd name="connsiteY59" fmla="*/ 446203 h 446203"/>
                <a:gd name="connsiteX60" fmla="*/ 684071 w 11218359"/>
                <a:gd name="connsiteY60" fmla="*/ 446203 h 446203"/>
                <a:gd name="connsiteX61" fmla="*/ 695511 w 11218359"/>
                <a:gd name="connsiteY61" fmla="*/ 446203 h 446203"/>
                <a:gd name="connsiteX62" fmla="*/ 706950 w 11218359"/>
                <a:gd name="connsiteY62" fmla="*/ 446203 h 446203"/>
                <a:gd name="connsiteX63" fmla="*/ 718390 w 11218359"/>
                <a:gd name="connsiteY63" fmla="*/ 446203 h 446203"/>
                <a:gd name="connsiteX64" fmla="*/ 729829 w 11218359"/>
                <a:gd name="connsiteY64" fmla="*/ 446203 h 446203"/>
                <a:gd name="connsiteX65" fmla="*/ 741269 w 11218359"/>
                <a:gd name="connsiteY65" fmla="*/ 446203 h 446203"/>
                <a:gd name="connsiteX66" fmla="*/ 752708 w 11218359"/>
                <a:gd name="connsiteY66" fmla="*/ 446203 h 446203"/>
                <a:gd name="connsiteX67" fmla="*/ 764148 w 11218359"/>
                <a:gd name="connsiteY67" fmla="*/ 446203 h 446203"/>
                <a:gd name="connsiteX68" fmla="*/ 775587 w 11218359"/>
                <a:gd name="connsiteY68" fmla="*/ 446203 h 446203"/>
                <a:gd name="connsiteX69" fmla="*/ 787027 w 11218359"/>
                <a:gd name="connsiteY69" fmla="*/ 446203 h 446203"/>
                <a:gd name="connsiteX70" fmla="*/ 798467 w 11218359"/>
                <a:gd name="connsiteY70" fmla="*/ 446203 h 446203"/>
                <a:gd name="connsiteX71" fmla="*/ 809906 w 11218359"/>
                <a:gd name="connsiteY71" fmla="*/ 446203 h 446203"/>
                <a:gd name="connsiteX72" fmla="*/ 821346 w 11218359"/>
                <a:gd name="connsiteY72" fmla="*/ 446203 h 446203"/>
                <a:gd name="connsiteX73" fmla="*/ 832785 w 11218359"/>
                <a:gd name="connsiteY73" fmla="*/ 446203 h 446203"/>
                <a:gd name="connsiteX74" fmla="*/ 844225 w 11218359"/>
                <a:gd name="connsiteY74" fmla="*/ 446203 h 446203"/>
                <a:gd name="connsiteX75" fmla="*/ 855664 w 11218359"/>
                <a:gd name="connsiteY75" fmla="*/ 446203 h 446203"/>
                <a:gd name="connsiteX76" fmla="*/ 867104 w 11218359"/>
                <a:gd name="connsiteY76" fmla="*/ 446203 h 446203"/>
                <a:gd name="connsiteX77" fmla="*/ 878543 w 11218359"/>
                <a:gd name="connsiteY77" fmla="*/ 446203 h 446203"/>
                <a:gd name="connsiteX78" fmla="*/ 889983 w 11218359"/>
                <a:gd name="connsiteY78" fmla="*/ 446203 h 446203"/>
                <a:gd name="connsiteX79" fmla="*/ 901422 w 11218359"/>
                <a:gd name="connsiteY79" fmla="*/ 446203 h 446203"/>
                <a:gd name="connsiteX80" fmla="*/ 912862 w 11218359"/>
                <a:gd name="connsiteY80" fmla="*/ 446203 h 446203"/>
                <a:gd name="connsiteX81" fmla="*/ 924301 w 11218359"/>
                <a:gd name="connsiteY81" fmla="*/ 446203 h 446203"/>
                <a:gd name="connsiteX82" fmla="*/ 935741 w 11218359"/>
                <a:gd name="connsiteY82" fmla="*/ 446203 h 446203"/>
                <a:gd name="connsiteX83" fmla="*/ 947180 w 11218359"/>
                <a:gd name="connsiteY83" fmla="*/ 446203 h 446203"/>
                <a:gd name="connsiteX84" fmla="*/ 958620 w 11218359"/>
                <a:gd name="connsiteY84" fmla="*/ 446203 h 446203"/>
                <a:gd name="connsiteX85" fmla="*/ 970059 w 11218359"/>
                <a:gd name="connsiteY85" fmla="*/ 446203 h 446203"/>
                <a:gd name="connsiteX86" fmla="*/ 981499 w 11218359"/>
                <a:gd name="connsiteY86" fmla="*/ 446203 h 446203"/>
                <a:gd name="connsiteX87" fmla="*/ 992938 w 11218359"/>
                <a:gd name="connsiteY87" fmla="*/ 446203 h 446203"/>
                <a:gd name="connsiteX88" fmla="*/ 1004378 w 11218359"/>
                <a:gd name="connsiteY88" fmla="*/ 446203 h 446203"/>
                <a:gd name="connsiteX89" fmla="*/ 1015818 w 11218359"/>
                <a:gd name="connsiteY89" fmla="*/ 446203 h 446203"/>
                <a:gd name="connsiteX90" fmla="*/ 1027257 w 11218359"/>
                <a:gd name="connsiteY90" fmla="*/ 446203 h 446203"/>
                <a:gd name="connsiteX91" fmla="*/ 1038697 w 11218359"/>
                <a:gd name="connsiteY91" fmla="*/ 446203 h 446203"/>
                <a:gd name="connsiteX92" fmla="*/ 1050136 w 11218359"/>
                <a:gd name="connsiteY92" fmla="*/ 446203 h 446203"/>
                <a:gd name="connsiteX93" fmla="*/ 1061576 w 11218359"/>
                <a:gd name="connsiteY93" fmla="*/ 446203 h 446203"/>
                <a:gd name="connsiteX94" fmla="*/ 1073015 w 11218359"/>
                <a:gd name="connsiteY94" fmla="*/ 446203 h 446203"/>
                <a:gd name="connsiteX95" fmla="*/ 1084455 w 11218359"/>
                <a:gd name="connsiteY95" fmla="*/ 446203 h 446203"/>
                <a:gd name="connsiteX96" fmla="*/ 1095894 w 11218359"/>
                <a:gd name="connsiteY96" fmla="*/ 446203 h 446203"/>
                <a:gd name="connsiteX97" fmla="*/ 1107334 w 11218359"/>
                <a:gd name="connsiteY97" fmla="*/ 446203 h 446203"/>
                <a:gd name="connsiteX98" fmla="*/ 1118773 w 11218359"/>
                <a:gd name="connsiteY98" fmla="*/ 446203 h 446203"/>
                <a:gd name="connsiteX99" fmla="*/ 1130213 w 11218359"/>
                <a:gd name="connsiteY99" fmla="*/ 446203 h 446203"/>
                <a:gd name="connsiteX100" fmla="*/ 1141652 w 11218359"/>
                <a:gd name="connsiteY100" fmla="*/ 446203 h 446203"/>
                <a:gd name="connsiteX101" fmla="*/ 1153092 w 11218359"/>
                <a:gd name="connsiteY101" fmla="*/ 446203 h 446203"/>
                <a:gd name="connsiteX102" fmla="*/ 1164531 w 11218359"/>
                <a:gd name="connsiteY102" fmla="*/ 446203 h 446203"/>
                <a:gd name="connsiteX103" fmla="*/ 1175971 w 11218359"/>
                <a:gd name="connsiteY103" fmla="*/ 446203 h 446203"/>
                <a:gd name="connsiteX104" fmla="*/ 1187406 w 11218359"/>
                <a:gd name="connsiteY104" fmla="*/ 446203 h 446203"/>
                <a:gd name="connsiteX105" fmla="*/ 1198845 w 11218359"/>
                <a:gd name="connsiteY105" fmla="*/ 446203 h 446203"/>
                <a:gd name="connsiteX106" fmla="*/ 1210285 w 11218359"/>
                <a:gd name="connsiteY106" fmla="*/ 446203 h 446203"/>
                <a:gd name="connsiteX107" fmla="*/ 1221724 w 11218359"/>
                <a:gd name="connsiteY107" fmla="*/ 446203 h 446203"/>
                <a:gd name="connsiteX108" fmla="*/ 1233164 w 11218359"/>
                <a:gd name="connsiteY108" fmla="*/ 446203 h 446203"/>
                <a:gd name="connsiteX109" fmla="*/ 1244603 w 11218359"/>
                <a:gd name="connsiteY109" fmla="*/ 446203 h 446203"/>
                <a:gd name="connsiteX110" fmla="*/ 1256043 w 11218359"/>
                <a:gd name="connsiteY110" fmla="*/ 446203 h 446203"/>
                <a:gd name="connsiteX111" fmla="*/ 1267482 w 11218359"/>
                <a:gd name="connsiteY111" fmla="*/ 446203 h 446203"/>
                <a:gd name="connsiteX112" fmla="*/ 1278922 w 11218359"/>
                <a:gd name="connsiteY112" fmla="*/ 446203 h 446203"/>
                <a:gd name="connsiteX113" fmla="*/ 1290361 w 11218359"/>
                <a:gd name="connsiteY113" fmla="*/ 446203 h 446203"/>
                <a:gd name="connsiteX114" fmla="*/ 1301801 w 11218359"/>
                <a:gd name="connsiteY114" fmla="*/ 446203 h 446203"/>
                <a:gd name="connsiteX115" fmla="*/ 1313240 w 11218359"/>
                <a:gd name="connsiteY115" fmla="*/ 446203 h 446203"/>
                <a:gd name="connsiteX116" fmla="*/ 1324680 w 11218359"/>
                <a:gd name="connsiteY116" fmla="*/ 446203 h 446203"/>
                <a:gd name="connsiteX117" fmla="*/ 1336120 w 11218359"/>
                <a:gd name="connsiteY117" fmla="*/ 446203 h 446203"/>
                <a:gd name="connsiteX118" fmla="*/ 1347559 w 11218359"/>
                <a:gd name="connsiteY118" fmla="*/ 446203 h 446203"/>
                <a:gd name="connsiteX119" fmla="*/ 1358999 w 11218359"/>
                <a:gd name="connsiteY119" fmla="*/ 446203 h 446203"/>
                <a:gd name="connsiteX120" fmla="*/ 1370438 w 11218359"/>
                <a:gd name="connsiteY120" fmla="*/ 446203 h 446203"/>
                <a:gd name="connsiteX121" fmla="*/ 1381878 w 11218359"/>
                <a:gd name="connsiteY121" fmla="*/ 446203 h 446203"/>
                <a:gd name="connsiteX122" fmla="*/ 1393317 w 11218359"/>
                <a:gd name="connsiteY122" fmla="*/ 446203 h 446203"/>
                <a:gd name="connsiteX123" fmla="*/ 1404757 w 11218359"/>
                <a:gd name="connsiteY123" fmla="*/ 446203 h 446203"/>
                <a:gd name="connsiteX124" fmla="*/ 1416196 w 11218359"/>
                <a:gd name="connsiteY124" fmla="*/ 446203 h 446203"/>
                <a:gd name="connsiteX125" fmla="*/ 1427636 w 11218359"/>
                <a:gd name="connsiteY125" fmla="*/ 446203 h 446203"/>
                <a:gd name="connsiteX126" fmla="*/ 1439075 w 11218359"/>
                <a:gd name="connsiteY126" fmla="*/ 446203 h 446203"/>
                <a:gd name="connsiteX127" fmla="*/ 1450515 w 11218359"/>
                <a:gd name="connsiteY127" fmla="*/ 446203 h 446203"/>
                <a:gd name="connsiteX128" fmla="*/ 1461954 w 11218359"/>
                <a:gd name="connsiteY128" fmla="*/ 446203 h 446203"/>
                <a:gd name="connsiteX129" fmla="*/ 1473394 w 11218359"/>
                <a:gd name="connsiteY129" fmla="*/ 446203 h 446203"/>
                <a:gd name="connsiteX130" fmla="*/ 1484833 w 11218359"/>
                <a:gd name="connsiteY130" fmla="*/ 446203 h 446203"/>
                <a:gd name="connsiteX131" fmla="*/ 1496273 w 11218359"/>
                <a:gd name="connsiteY131" fmla="*/ 446203 h 446203"/>
                <a:gd name="connsiteX132" fmla="*/ 1507712 w 11218359"/>
                <a:gd name="connsiteY132" fmla="*/ 446203 h 446203"/>
                <a:gd name="connsiteX133" fmla="*/ 1519152 w 11218359"/>
                <a:gd name="connsiteY133" fmla="*/ 446203 h 446203"/>
                <a:gd name="connsiteX134" fmla="*/ 1530591 w 11218359"/>
                <a:gd name="connsiteY134" fmla="*/ 446203 h 446203"/>
                <a:gd name="connsiteX135" fmla="*/ 1542031 w 11218359"/>
                <a:gd name="connsiteY135" fmla="*/ 446203 h 446203"/>
                <a:gd name="connsiteX136" fmla="*/ 1553471 w 11218359"/>
                <a:gd name="connsiteY136" fmla="*/ 446203 h 446203"/>
                <a:gd name="connsiteX137" fmla="*/ 1564910 w 11218359"/>
                <a:gd name="connsiteY137" fmla="*/ 446203 h 446203"/>
                <a:gd name="connsiteX138" fmla="*/ 1576349 w 11218359"/>
                <a:gd name="connsiteY138" fmla="*/ 446203 h 446203"/>
                <a:gd name="connsiteX139" fmla="*/ 1587789 w 11218359"/>
                <a:gd name="connsiteY139" fmla="*/ 446203 h 446203"/>
                <a:gd name="connsiteX140" fmla="*/ 1599229 w 11218359"/>
                <a:gd name="connsiteY140" fmla="*/ 446203 h 446203"/>
                <a:gd name="connsiteX141" fmla="*/ 1610668 w 11218359"/>
                <a:gd name="connsiteY141" fmla="*/ 446203 h 446203"/>
                <a:gd name="connsiteX142" fmla="*/ 1622107 w 11218359"/>
                <a:gd name="connsiteY142" fmla="*/ 446203 h 446203"/>
                <a:gd name="connsiteX143" fmla="*/ 1633547 w 11218359"/>
                <a:gd name="connsiteY143" fmla="*/ 446203 h 446203"/>
                <a:gd name="connsiteX144" fmla="*/ 1644987 w 11218359"/>
                <a:gd name="connsiteY144" fmla="*/ 446203 h 446203"/>
                <a:gd name="connsiteX145" fmla="*/ 1656426 w 11218359"/>
                <a:gd name="connsiteY145" fmla="*/ 446203 h 446203"/>
                <a:gd name="connsiteX146" fmla="*/ 1667866 w 11218359"/>
                <a:gd name="connsiteY146" fmla="*/ 446203 h 446203"/>
                <a:gd name="connsiteX147" fmla="*/ 1679305 w 11218359"/>
                <a:gd name="connsiteY147" fmla="*/ 446203 h 446203"/>
                <a:gd name="connsiteX148" fmla="*/ 1690745 w 11218359"/>
                <a:gd name="connsiteY148" fmla="*/ 446203 h 446203"/>
                <a:gd name="connsiteX149" fmla="*/ 1702184 w 11218359"/>
                <a:gd name="connsiteY149" fmla="*/ 446203 h 446203"/>
                <a:gd name="connsiteX150" fmla="*/ 1713619 w 11218359"/>
                <a:gd name="connsiteY150" fmla="*/ 446203 h 446203"/>
                <a:gd name="connsiteX151" fmla="*/ 1725063 w 11218359"/>
                <a:gd name="connsiteY151" fmla="*/ 446203 h 446203"/>
                <a:gd name="connsiteX152" fmla="*/ 1736498 w 11218359"/>
                <a:gd name="connsiteY152" fmla="*/ 446203 h 446203"/>
                <a:gd name="connsiteX153" fmla="*/ 1747938 w 11218359"/>
                <a:gd name="connsiteY153" fmla="*/ 446203 h 446203"/>
                <a:gd name="connsiteX154" fmla="*/ 1759377 w 11218359"/>
                <a:gd name="connsiteY154" fmla="*/ 446203 h 446203"/>
                <a:gd name="connsiteX155" fmla="*/ 1770817 w 11218359"/>
                <a:gd name="connsiteY155" fmla="*/ 262914 h 446203"/>
                <a:gd name="connsiteX156" fmla="*/ 1782256 w 11218359"/>
                <a:gd name="connsiteY156" fmla="*/ 0 h 446203"/>
                <a:gd name="connsiteX157" fmla="*/ 1793696 w 11218359"/>
                <a:gd name="connsiteY157" fmla="*/ 446203 h 446203"/>
                <a:gd name="connsiteX158" fmla="*/ 1805135 w 11218359"/>
                <a:gd name="connsiteY158" fmla="*/ 446203 h 446203"/>
                <a:gd name="connsiteX159" fmla="*/ 1816575 w 11218359"/>
                <a:gd name="connsiteY159" fmla="*/ 446203 h 446203"/>
                <a:gd name="connsiteX160" fmla="*/ 1828014 w 11218359"/>
                <a:gd name="connsiteY160" fmla="*/ 446203 h 446203"/>
                <a:gd name="connsiteX161" fmla="*/ 1839454 w 11218359"/>
                <a:gd name="connsiteY161" fmla="*/ 446203 h 446203"/>
                <a:gd name="connsiteX162" fmla="*/ 1850893 w 11218359"/>
                <a:gd name="connsiteY162" fmla="*/ 446203 h 446203"/>
                <a:gd name="connsiteX163" fmla="*/ 1862333 w 11218359"/>
                <a:gd name="connsiteY163" fmla="*/ 446203 h 446203"/>
                <a:gd name="connsiteX164" fmla="*/ 1873772 w 11218359"/>
                <a:gd name="connsiteY164" fmla="*/ 446203 h 446203"/>
                <a:gd name="connsiteX165" fmla="*/ 1885212 w 11218359"/>
                <a:gd name="connsiteY165" fmla="*/ 446203 h 446203"/>
                <a:gd name="connsiteX166" fmla="*/ 1896651 w 11218359"/>
                <a:gd name="connsiteY166" fmla="*/ 446203 h 446203"/>
                <a:gd name="connsiteX167" fmla="*/ 1908091 w 11218359"/>
                <a:gd name="connsiteY167" fmla="*/ 446203 h 446203"/>
                <a:gd name="connsiteX168" fmla="*/ 1919531 w 11218359"/>
                <a:gd name="connsiteY168" fmla="*/ 446203 h 446203"/>
                <a:gd name="connsiteX169" fmla="*/ 1930970 w 11218359"/>
                <a:gd name="connsiteY169" fmla="*/ 446203 h 446203"/>
                <a:gd name="connsiteX170" fmla="*/ 1942409 w 11218359"/>
                <a:gd name="connsiteY170" fmla="*/ 446203 h 446203"/>
                <a:gd name="connsiteX171" fmla="*/ 1953849 w 11218359"/>
                <a:gd name="connsiteY171" fmla="*/ 446203 h 446203"/>
                <a:gd name="connsiteX172" fmla="*/ 1965289 w 11218359"/>
                <a:gd name="connsiteY172" fmla="*/ 446203 h 446203"/>
                <a:gd name="connsiteX173" fmla="*/ 1976728 w 11218359"/>
                <a:gd name="connsiteY173" fmla="*/ 446203 h 446203"/>
                <a:gd name="connsiteX174" fmla="*/ 1988168 w 11218359"/>
                <a:gd name="connsiteY174" fmla="*/ 446203 h 446203"/>
                <a:gd name="connsiteX175" fmla="*/ 1999607 w 11218359"/>
                <a:gd name="connsiteY175" fmla="*/ 446203 h 446203"/>
                <a:gd name="connsiteX176" fmla="*/ 2011047 w 11218359"/>
                <a:gd name="connsiteY176" fmla="*/ 446203 h 446203"/>
                <a:gd name="connsiteX177" fmla="*/ 2022486 w 11218359"/>
                <a:gd name="connsiteY177" fmla="*/ 446203 h 446203"/>
                <a:gd name="connsiteX178" fmla="*/ 2033926 w 11218359"/>
                <a:gd name="connsiteY178" fmla="*/ 446203 h 446203"/>
                <a:gd name="connsiteX179" fmla="*/ 2045365 w 11218359"/>
                <a:gd name="connsiteY179" fmla="*/ 446203 h 446203"/>
                <a:gd name="connsiteX180" fmla="*/ 2056805 w 11218359"/>
                <a:gd name="connsiteY180" fmla="*/ 446203 h 446203"/>
                <a:gd name="connsiteX181" fmla="*/ 2068244 w 11218359"/>
                <a:gd name="connsiteY181" fmla="*/ 446203 h 446203"/>
                <a:gd name="connsiteX182" fmla="*/ 2079684 w 11218359"/>
                <a:gd name="connsiteY182" fmla="*/ 446203 h 446203"/>
                <a:gd name="connsiteX183" fmla="*/ 2091123 w 11218359"/>
                <a:gd name="connsiteY183" fmla="*/ 446203 h 446203"/>
                <a:gd name="connsiteX184" fmla="*/ 2102563 w 11218359"/>
                <a:gd name="connsiteY184" fmla="*/ 446203 h 446203"/>
                <a:gd name="connsiteX185" fmla="*/ 2114002 w 11218359"/>
                <a:gd name="connsiteY185" fmla="*/ 446203 h 446203"/>
                <a:gd name="connsiteX186" fmla="*/ 2125442 w 11218359"/>
                <a:gd name="connsiteY186" fmla="*/ 446203 h 446203"/>
                <a:gd name="connsiteX187" fmla="*/ 2136882 w 11218359"/>
                <a:gd name="connsiteY187" fmla="*/ 446203 h 446203"/>
                <a:gd name="connsiteX188" fmla="*/ 2148321 w 11218359"/>
                <a:gd name="connsiteY188" fmla="*/ 446203 h 446203"/>
                <a:gd name="connsiteX189" fmla="*/ 2159760 w 11218359"/>
                <a:gd name="connsiteY189" fmla="*/ 446203 h 446203"/>
                <a:gd name="connsiteX190" fmla="*/ 2171200 w 11218359"/>
                <a:gd name="connsiteY190" fmla="*/ 446203 h 446203"/>
                <a:gd name="connsiteX191" fmla="*/ 2182640 w 11218359"/>
                <a:gd name="connsiteY191" fmla="*/ 446203 h 446203"/>
                <a:gd name="connsiteX192" fmla="*/ 2194079 w 11218359"/>
                <a:gd name="connsiteY192" fmla="*/ 446203 h 446203"/>
                <a:gd name="connsiteX193" fmla="*/ 2205519 w 11218359"/>
                <a:gd name="connsiteY193" fmla="*/ 446203 h 446203"/>
                <a:gd name="connsiteX194" fmla="*/ 2216958 w 11218359"/>
                <a:gd name="connsiteY194" fmla="*/ 446203 h 446203"/>
                <a:gd name="connsiteX195" fmla="*/ 2228393 w 11218359"/>
                <a:gd name="connsiteY195" fmla="*/ 446203 h 446203"/>
                <a:gd name="connsiteX196" fmla="*/ 2239837 w 11218359"/>
                <a:gd name="connsiteY196" fmla="*/ 446203 h 446203"/>
                <a:gd name="connsiteX197" fmla="*/ 2251272 w 11218359"/>
                <a:gd name="connsiteY197" fmla="*/ 446203 h 446203"/>
                <a:gd name="connsiteX198" fmla="*/ 2262716 w 11218359"/>
                <a:gd name="connsiteY198" fmla="*/ 446203 h 446203"/>
                <a:gd name="connsiteX199" fmla="*/ 2274151 w 11218359"/>
                <a:gd name="connsiteY199" fmla="*/ 446203 h 446203"/>
                <a:gd name="connsiteX200" fmla="*/ 2285591 w 11218359"/>
                <a:gd name="connsiteY200" fmla="*/ 446203 h 446203"/>
                <a:gd name="connsiteX201" fmla="*/ 2297030 w 11218359"/>
                <a:gd name="connsiteY201" fmla="*/ 446203 h 446203"/>
                <a:gd name="connsiteX202" fmla="*/ 2308470 w 11218359"/>
                <a:gd name="connsiteY202" fmla="*/ 446203 h 446203"/>
                <a:gd name="connsiteX203" fmla="*/ 2319909 w 11218359"/>
                <a:gd name="connsiteY203" fmla="*/ 446203 h 446203"/>
                <a:gd name="connsiteX204" fmla="*/ 2331349 w 11218359"/>
                <a:gd name="connsiteY204" fmla="*/ 446203 h 446203"/>
                <a:gd name="connsiteX205" fmla="*/ 2342788 w 11218359"/>
                <a:gd name="connsiteY205" fmla="*/ 446203 h 446203"/>
                <a:gd name="connsiteX206" fmla="*/ 2354228 w 11218359"/>
                <a:gd name="connsiteY206" fmla="*/ 446203 h 446203"/>
                <a:gd name="connsiteX207" fmla="*/ 2365667 w 11218359"/>
                <a:gd name="connsiteY207" fmla="*/ 446203 h 446203"/>
                <a:gd name="connsiteX208" fmla="*/ 2377107 w 11218359"/>
                <a:gd name="connsiteY208" fmla="*/ 446203 h 446203"/>
                <a:gd name="connsiteX209" fmla="*/ 2388546 w 11218359"/>
                <a:gd name="connsiteY209" fmla="*/ 446203 h 446203"/>
                <a:gd name="connsiteX210" fmla="*/ 2399986 w 11218359"/>
                <a:gd name="connsiteY210" fmla="*/ 446203 h 446203"/>
                <a:gd name="connsiteX211" fmla="*/ 2411425 w 11218359"/>
                <a:gd name="connsiteY211" fmla="*/ 446203 h 446203"/>
                <a:gd name="connsiteX212" fmla="*/ 2422865 w 11218359"/>
                <a:gd name="connsiteY212" fmla="*/ 446203 h 446203"/>
                <a:gd name="connsiteX213" fmla="*/ 2434304 w 11218359"/>
                <a:gd name="connsiteY213" fmla="*/ 446203 h 446203"/>
                <a:gd name="connsiteX214" fmla="*/ 2445744 w 11218359"/>
                <a:gd name="connsiteY214" fmla="*/ 446203 h 446203"/>
                <a:gd name="connsiteX215" fmla="*/ 2457184 w 11218359"/>
                <a:gd name="connsiteY215" fmla="*/ 446203 h 446203"/>
                <a:gd name="connsiteX216" fmla="*/ 2468623 w 11218359"/>
                <a:gd name="connsiteY216" fmla="*/ 446203 h 446203"/>
                <a:gd name="connsiteX217" fmla="*/ 2480062 w 11218359"/>
                <a:gd name="connsiteY217" fmla="*/ 446203 h 446203"/>
                <a:gd name="connsiteX218" fmla="*/ 2491502 w 11218359"/>
                <a:gd name="connsiteY218" fmla="*/ 446203 h 446203"/>
                <a:gd name="connsiteX219" fmla="*/ 2502942 w 11218359"/>
                <a:gd name="connsiteY219" fmla="*/ 446203 h 446203"/>
                <a:gd name="connsiteX220" fmla="*/ 2514381 w 11218359"/>
                <a:gd name="connsiteY220" fmla="*/ 446203 h 446203"/>
                <a:gd name="connsiteX221" fmla="*/ 2525821 w 11218359"/>
                <a:gd name="connsiteY221" fmla="*/ 446203 h 446203"/>
                <a:gd name="connsiteX222" fmla="*/ 2537260 w 11218359"/>
                <a:gd name="connsiteY222" fmla="*/ 446203 h 446203"/>
                <a:gd name="connsiteX223" fmla="*/ 2548700 w 11218359"/>
                <a:gd name="connsiteY223" fmla="*/ 446203 h 446203"/>
                <a:gd name="connsiteX224" fmla="*/ 2560139 w 11218359"/>
                <a:gd name="connsiteY224" fmla="*/ 446203 h 446203"/>
                <a:gd name="connsiteX225" fmla="*/ 2571579 w 11218359"/>
                <a:gd name="connsiteY225" fmla="*/ 446203 h 446203"/>
                <a:gd name="connsiteX226" fmla="*/ 2583018 w 11218359"/>
                <a:gd name="connsiteY226" fmla="*/ 446203 h 446203"/>
                <a:gd name="connsiteX227" fmla="*/ 2594458 w 11218359"/>
                <a:gd name="connsiteY227" fmla="*/ 446203 h 446203"/>
                <a:gd name="connsiteX228" fmla="*/ 2605897 w 11218359"/>
                <a:gd name="connsiteY228" fmla="*/ 446203 h 446203"/>
                <a:gd name="connsiteX229" fmla="*/ 2617337 w 11218359"/>
                <a:gd name="connsiteY229" fmla="*/ 446203 h 446203"/>
                <a:gd name="connsiteX230" fmla="*/ 2628776 w 11218359"/>
                <a:gd name="connsiteY230" fmla="*/ 446203 h 446203"/>
                <a:gd name="connsiteX231" fmla="*/ 2640216 w 11218359"/>
                <a:gd name="connsiteY231" fmla="*/ 446203 h 446203"/>
                <a:gd name="connsiteX232" fmla="*/ 2651655 w 11218359"/>
                <a:gd name="connsiteY232" fmla="*/ 446203 h 446203"/>
                <a:gd name="connsiteX233" fmla="*/ 2663095 w 11218359"/>
                <a:gd name="connsiteY233" fmla="*/ 446203 h 446203"/>
                <a:gd name="connsiteX234" fmla="*/ 2674535 w 11218359"/>
                <a:gd name="connsiteY234" fmla="*/ 446203 h 446203"/>
                <a:gd name="connsiteX235" fmla="*/ 2685974 w 11218359"/>
                <a:gd name="connsiteY235" fmla="*/ 446203 h 446203"/>
                <a:gd name="connsiteX236" fmla="*/ 2697413 w 11218359"/>
                <a:gd name="connsiteY236" fmla="*/ 446203 h 446203"/>
                <a:gd name="connsiteX237" fmla="*/ 2708853 w 11218359"/>
                <a:gd name="connsiteY237" fmla="*/ 446203 h 446203"/>
                <a:gd name="connsiteX238" fmla="*/ 2720293 w 11218359"/>
                <a:gd name="connsiteY238" fmla="*/ 446203 h 446203"/>
                <a:gd name="connsiteX239" fmla="*/ 2731727 w 11218359"/>
                <a:gd name="connsiteY239" fmla="*/ 446203 h 446203"/>
                <a:gd name="connsiteX240" fmla="*/ 2743172 w 11218359"/>
                <a:gd name="connsiteY240" fmla="*/ 446203 h 446203"/>
                <a:gd name="connsiteX241" fmla="*/ 2754611 w 11218359"/>
                <a:gd name="connsiteY241" fmla="*/ 446203 h 446203"/>
                <a:gd name="connsiteX242" fmla="*/ 2766046 w 11218359"/>
                <a:gd name="connsiteY242" fmla="*/ 446203 h 446203"/>
                <a:gd name="connsiteX243" fmla="*/ 2777490 w 11218359"/>
                <a:gd name="connsiteY243" fmla="*/ 446203 h 446203"/>
                <a:gd name="connsiteX244" fmla="*/ 2788925 w 11218359"/>
                <a:gd name="connsiteY244" fmla="*/ 446203 h 446203"/>
                <a:gd name="connsiteX245" fmla="*/ 2800364 w 11218359"/>
                <a:gd name="connsiteY245" fmla="*/ 446203 h 446203"/>
                <a:gd name="connsiteX246" fmla="*/ 2811804 w 11218359"/>
                <a:gd name="connsiteY246" fmla="*/ 446203 h 446203"/>
                <a:gd name="connsiteX247" fmla="*/ 2823243 w 11218359"/>
                <a:gd name="connsiteY247" fmla="*/ 446203 h 446203"/>
                <a:gd name="connsiteX248" fmla="*/ 2834683 w 11218359"/>
                <a:gd name="connsiteY248" fmla="*/ 446203 h 446203"/>
                <a:gd name="connsiteX249" fmla="*/ 2846123 w 11218359"/>
                <a:gd name="connsiteY249" fmla="*/ 446203 h 446203"/>
                <a:gd name="connsiteX250" fmla="*/ 2857562 w 11218359"/>
                <a:gd name="connsiteY250" fmla="*/ 446203 h 446203"/>
                <a:gd name="connsiteX251" fmla="*/ 2869001 w 11218359"/>
                <a:gd name="connsiteY251" fmla="*/ 446203 h 446203"/>
                <a:gd name="connsiteX252" fmla="*/ 2880441 w 11218359"/>
                <a:gd name="connsiteY252" fmla="*/ 446203 h 446203"/>
                <a:gd name="connsiteX253" fmla="*/ 2891881 w 11218359"/>
                <a:gd name="connsiteY253" fmla="*/ 446203 h 446203"/>
                <a:gd name="connsiteX254" fmla="*/ 2903320 w 11218359"/>
                <a:gd name="connsiteY254" fmla="*/ 446203 h 446203"/>
                <a:gd name="connsiteX255" fmla="*/ 2914760 w 11218359"/>
                <a:gd name="connsiteY255" fmla="*/ 446203 h 446203"/>
                <a:gd name="connsiteX256" fmla="*/ 2926199 w 11218359"/>
                <a:gd name="connsiteY256" fmla="*/ 446203 h 446203"/>
                <a:gd name="connsiteX257" fmla="*/ 2937639 w 11218359"/>
                <a:gd name="connsiteY257" fmla="*/ 446203 h 446203"/>
                <a:gd name="connsiteX258" fmla="*/ 2949078 w 11218359"/>
                <a:gd name="connsiteY258" fmla="*/ 446203 h 446203"/>
                <a:gd name="connsiteX259" fmla="*/ 2960518 w 11218359"/>
                <a:gd name="connsiteY259" fmla="*/ 446203 h 446203"/>
                <a:gd name="connsiteX260" fmla="*/ 2971957 w 11218359"/>
                <a:gd name="connsiteY260" fmla="*/ 446203 h 446203"/>
                <a:gd name="connsiteX261" fmla="*/ 2983397 w 11218359"/>
                <a:gd name="connsiteY261" fmla="*/ 446203 h 446203"/>
                <a:gd name="connsiteX262" fmla="*/ 2994837 w 11218359"/>
                <a:gd name="connsiteY262" fmla="*/ 446203 h 446203"/>
                <a:gd name="connsiteX263" fmla="*/ 3006276 w 11218359"/>
                <a:gd name="connsiteY263" fmla="*/ 446203 h 446203"/>
                <a:gd name="connsiteX264" fmla="*/ 3017715 w 11218359"/>
                <a:gd name="connsiteY264" fmla="*/ 446203 h 446203"/>
                <a:gd name="connsiteX265" fmla="*/ 3029155 w 11218359"/>
                <a:gd name="connsiteY265" fmla="*/ 446203 h 446203"/>
                <a:gd name="connsiteX266" fmla="*/ 3040594 w 11218359"/>
                <a:gd name="connsiteY266" fmla="*/ 446203 h 446203"/>
                <a:gd name="connsiteX267" fmla="*/ 3052034 w 11218359"/>
                <a:gd name="connsiteY267" fmla="*/ 446203 h 446203"/>
                <a:gd name="connsiteX268" fmla="*/ 3063474 w 11218359"/>
                <a:gd name="connsiteY268" fmla="*/ 446203 h 446203"/>
                <a:gd name="connsiteX269" fmla="*/ 3074913 w 11218359"/>
                <a:gd name="connsiteY269" fmla="*/ 446203 h 446203"/>
                <a:gd name="connsiteX270" fmla="*/ 3086352 w 11218359"/>
                <a:gd name="connsiteY270" fmla="*/ 446203 h 446203"/>
                <a:gd name="connsiteX271" fmla="*/ 3097792 w 11218359"/>
                <a:gd name="connsiteY271" fmla="*/ 446203 h 446203"/>
                <a:gd name="connsiteX272" fmla="*/ 3109232 w 11218359"/>
                <a:gd name="connsiteY272" fmla="*/ 446203 h 446203"/>
                <a:gd name="connsiteX273" fmla="*/ 3120671 w 11218359"/>
                <a:gd name="connsiteY273" fmla="*/ 446203 h 446203"/>
                <a:gd name="connsiteX274" fmla="*/ 3132111 w 11218359"/>
                <a:gd name="connsiteY274" fmla="*/ 446203 h 446203"/>
                <a:gd name="connsiteX275" fmla="*/ 3143550 w 11218359"/>
                <a:gd name="connsiteY275" fmla="*/ 446203 h 446203"/>
                <a:gd name="connsiteX276" fmla="*/ 3154990 w 11218359"/>
                <a:gd name="connsiteY276" fmla="*/ 446203 h 446203"/>
                <a:gd name="connsiteX277" fmla="*/ 3166429 w 11218359"/>
                <a:gd name="connsiteY277" fmla="*/ 446203 h 446203"/>
                <a:gd name="connsiteX278" fmla="*/ 3177869 w 11218359"/>
                <a:gd name="connsiteY278" fmla="*/ 446203 h 446203"/>
                <a:gd name="connsiteX279" fmla="*/ 3189308 w 11218359"/>
                <a:gd name="connsiteY279" fmla="*/ 446203 h 446203"/>
                <a:gd name="connsiteX280" fmla="*/ 3200748 w 11218359"/>
                <a:gd name="connsiteY280" fmla="*/ 446203 h 446203"/>
                <a:gd name="connsiteX281" fmla="*/ 3212187 w 11218359"/>
                <a:gd name="connsiteY281" fmla="*/ 446203 h 446203"/>
                <a:gd name="connsiteX282" fmla="*/ 3223627 w 11218359"/>
                <a:gd name="connsiteY282" fmla="*/ 446203 h 446203"/>
                <a:gd name="connsiteX283" fmla="*/ 3235066 w 11218359"/>
                <a:gd name="connsiteY283" fmla="*/ 446203 h 446203"/>
                <a:gd name="connsiteX284" fmla="*/ 3246501 w 11218359"/>
                <a:gd name="connsiteY284" fmla="*/ 446203 h 446203"/>
                <a:gd name="connsiteX285" fmla="*/ 3257945 w 11218359"/>
                <a:gd name="connsiteY285" fmla="*/ 446203 h 446203"/>
                <a:gd name="connsiteX286" fmla="*/ 3269385 w 11218359"/>
                <a:gd name="connsiteY286" fmla="*/ 446203 h 446203"/>
                <a:gd name="connsiteX287" fmla="*/ 3280825 w 11218359"/>
                <a:gd name="connsiteY287" fmla="*/ 446203 h 446203"/>
                <a:gd name="connsiteX288" fmla="*/ 3292264 w 11218359"/>
                <a:gd name="connsiteY288" fmla="*/ 446203 h 446203"/>
                <a:gd name="connsiteX289" fmla="*/ 3303699 w 11218359"/>
                <a:gd name="connsiteY289" fmla="*/ 446203 h 446203"/>
                <a:gd name="connsiteX290" fmla="*/ 3315143 w 11218359"/>
                <a:gd name="connsiteY290" fmla="*/ 446203 h 446203"/>
                <a:gd name="connsiteX291" fmla="*/ 3326578 w 11218359"/>
                <a:gd name="connsiteY291" fmla="*/ 446203 h 446203"/>
                <a:gd name="connsiteX292" fmla="*/ 3338017 w 11218359"/>
                <a:gd name="connsiteY292" fmla="*/ 446203 h 446203"/>
                <a:gd name="connsiteX293" fmla="*/ 3349457 w 11218359"/>
                <a:gd name="connsiteY293" fmla="*/ 446203 h 446203"/>
                <a:gd name="connsiteX294" fmla="*/ 3360896 w 11218359"/>
                <a:gd name="connsiteY294" fmla="*/ 446203 h 446203"/>
                <a:gd name="connsiteX295" fmla="*/ 3372336 w 11218359"/>
                <a:gd name="connsiteY295" fmla="*/ 446203 h 446203"/>
                <a:gd name="connsiteX296" fmla="*/ 3383776 w 11218359"/>
                <a:gd name="connsiteY296" fmla="*/ 446203 h 446203"/>
                <a:gd name="connsiteX297" fmla="*/ 3395215 w 11218359"/>
                <a:gd name="connsiteY297" fmla="*/ 446203 h 446203"/>
                <a:gd name="connsiteX298" fmla="*/ 3406654 w 11218359"/>
                <a:gd name="connsiteY298" fmla="*/ 446203 h 446203"/>
                <a:gd name="connsiteX299" fmla="*/ 3418094 w 11218359"/>
                <a:gd name="connsiteY299" fmla="*/ 446203 h 446203"/>
                <a:gd name="connsiteX300" fmla="*/ 3429534 w 11218359"/>
                <a:gd name="connsiteY300" fmla="*/ 446203 h 446203"/>
                <a:gd name="connsiteX301" fmla="*/ 3440973 w 11218359"/>
                <a:gd name="connsiteY301" fmla="*/ 446203 h 446203"/>
                <a:gd name="connsiteX302" fmla="*/ 3452413 w 11218359"/>
                <a:gd name="connsiteY302" fmla="*/ 446203 h 446203"/>
                <a:gd name="connsiteX303" fmla="*/ 3463852 w 11218359"/>
                <a:gd name="connsiteY303" fmla="*/ 446203 h 446203"/>
                <a:gd name="connsiteX304" fmla="*/ 3475292 w 11218359"/>
                <a:gd name="connsiteY304" fmla="*/ 446203 h 446203"/>
                <a:gd name="connsiteX305" fmla="*/ 3486731 w 11218359"/>
                <a:gd name="connsiteY305" fmla="*/ 446203 h 446203"/>
                <a:gd name="connsiteX306" fmla="*/ 3498171 w 11218359"/>
                <a:gd name="connsiteY306" fmla="*/ 446203 h 446203"/>
                <a:gd name="connsiteX307" fmla="*/ 3509610 w 11218359"/>
                <a:gd name="connsiteY307" fmla="*/ 446203 h 446203"/>
                <a:gd name="connsiteX308" fmla="*/ 3521050 w 11218359"/>
                <a:gd name="connsiteY308" fmla="*/ 446203 h 446203"/>
                <a:gd name="connsiteX309" fmla="*/ 3532489 w 11218359"/>
                <a:gd name="connsiteY309" fmla="*/ 446203 h 446203"/>
                <a:gd name="connsiteX310" fmla="*/ 3543929 w 11218359"/>
                <a:gd name="connsiteY310" fmla="*/ 446203 h 446203"/>
                <a:gd name="connsiteX311" fmla="*/ 3555368 w 11218359"/>
                <a:gd name="connsiteY311" fmla="*/ 446203 h 446203"/>
                <a:gd name="connsiteX312" fmla="*/ 3566808 w 11218359"/>
                <a:gd name="connsiteY312" fmla="*/ 446203 h 446203"/>
                <a:gd name="connsiteX313" fmla="*/ 3578247 w 11218359"/>
                <a:gd name="connsiteY313" fmla="*/ 446203 h 446203"/>
                <a:gd name="connsiteX314" fmla="*/ 3589687 w 11218359"/>
                <a:gd name="connsiteY314" fmla="*/ 446203 h 446203"/>
                <a:gd name="connsiteX315" fmla="*/ 3601127 w 11218359"/>
                <a:gd name="connsiteY315" fmla="*/ 446203 h 446203"/>
                <a:gd name="connsiteX316" fmla="*/ 3612566 w 11218359"/>
                <a:gd name="connsiteY316" fmla="*/ 446203 h 446203"/>
                <a:gd name="connsiteX317" fmla="*/ 3624005 w 11218359"/>
                <a:gd name="connsiteY317" fmla="*/ 446203 h 446203"/>
                <a:gd name="connsiteX318" fmla="*/ 3635445 w 11218359"/>
                <a:gd name="connsiteY318" fmla="*/ 446203 h 446203"/>
                <a:gd name="connsiteX319" fmla="*/ 3646885 w 11218359"/>
                <a:gd name="connsiteY319" fmla="*/ 446203 h 446203"/>
                <a:gd name="connsiteX320" fmla="*/ 3658324 w 11218359"/>
                <a:gd name="connsiteY320" fmla="*/ 446203 h 446203"/>
                <a:gd name="connsiteX321" fmla="*/ 3669764 w 11218359"/>
                <a:gd name="connsiteY321" fmla="*/ 446203 h 446203"/>
                <a:gd name="connsiteX322" fmla="*/ 3681203 w 11218359"/>
                <a:gd name="connsiteY322" fmla="*/ 446203 h 446203"/>
                <a:gd name="connsiteX323" fmla="*/ 3692643 w 11218359"/>
                <a:gd name="connsiteY323" fmla="*/ 446203 h 446203"/>
                <a:gd name="connsiteX324" fmla="*/ 3704082 w 11218359"/>
                <a:gd name="connsiteY324" fmla="*/ 446203 h 446203"/>
                <a:gd name="connsiteX325" fmla="*/ 3715522 w 11218359"/>
                <a:gd name="connsiteY325" fmla="*/ 446203 h 446203"/>
                <a:gd name="connsiteX326" fmla="*/ 3726961 w 11218359"/>
                <a:gd name="connsiteY326" fmla="*/ 446203 h 446203"/>
                <a:gd name="connsiteX327" fmla="*/ 3738401 w 11218359"/>
                <a:gd name="connsiteY327" fmla="*/ 446203 h 446203"/>
                <a:gd name="connsiteX328" fmla="*/ 3749840 w 11218359"/>
                <a:gd name="connsiteY328" fmla="*/ 446203 h 446203"/>
                <a:gd name="connsiteX329" fmla="*/ 3761280 w 11218359"/>
                <a:gd name="connsiteY329" fmla="*/ 446203 h 446203"/>
                <a:gd name="connsiteX330" fmla="*/ 3772719 w 11218359"/>
                <a:gd name="connsiteY330" fmla="*/ 446203 h 446203"/>
                <a:gd name="connsiteX331" fmla="*/ 3784154 w 11218359"/>
                <a:gd name="connsiteY331" fmla="*/ 446203 h 446203"/>
                <a:gd name="connsiteX332" fmla="*/ 3795598 w 11218359"/>
                <a:gd name="connsiteY332" fmla="*/ 446203 h 446203"/>
                <a:gd name="connsiteX333" fmla="*/ 3807033 w 11218359"/>
                <a:gd name="connsiteY333" fmla="*/ 446203 h 446203"/>
                <a:gd name="connsiteX334" fmla="*/ 3818473 w 11218359"/>
                <a:gd name="connsiteY334" fmla="*/ 446203 h 446203"/>
                <a:gd name="connsiteX335" fmla="*/ 3829917 w 11218359"/>
                <a:gd name="connsiteY335" fmla="*/ 446203 h 446203"/>
                <a:gd name="connsiteX336" fmla="*/ 3841352 w 11218359"/>
                <a:gd name="connsiteY336" fmla="*/ 446203 h 446203"/>
                <a:gd name="connsiteX337" fmla="*/ 3852791 w 11218359"/>
                <a:gd name="connsiteY337" fmla="*/ 446203 h 446203"/>
                <a:gd name="connsiteX338" fmla="*/ 3864231 w 11218359"/>
                <a:gd name="connsiteY338" fmla="*/ 446203 h 446203"/>
                <a:gd name="connsiteX339" fmla="*/ 3875670 w 11218359"/>
                <a:gd name="connsiteY339" fmla="*/ 446203 h 446203"/>
                <a:gd name="connsiteX340" fmla="*/ 3887110 w 11218359"/>
                <a:gd name="connsiteY340" fmla="*/ 446203 h 446203"/>
                <a:gd name="connsiteX341" fmla="*/ 3898549 w 11218359"/>
                <a:gd name="connsiteY341" fmla="*/ 446203 h 446203"/>
                <a:gd name="connsiteX342" fmla="*/ 3909989 w 11218359"/>
                <a:gd name="connsiteY342" fmla="*/ 446203 h 446203"/>
                <a:gd name="connsiteX343" fmla="*/ 3921447 w 11218359"/>
                <a:gd name="connsiteY343" fmla="*/ 446203 h 446203"/>
                <a:gd name="connsiteX344" fmla="*/ 3932878 w 11218359"/>
                <a:gd name="connsiteY344" fmla="*/ 446203 h 446203"/>
                <a:gd name="connsiteX345" fmla="*/ 3944307 w 11218359"/>
                <a:gd name="connsiteY345" fmla="*/ 446203 h 446203"/>
                <a:gd name="connsiteX346" fmla="*/ 3955737 w 11218359"/>
                <a:gd name="connsiteY346" fmla="*/ 446203 h 446203"/>
                <a:gd name="connsiteX347" fmla="*/ 3967167 w 11218359"/>
                <a:gd name="connsiteY347" fmla="*/ 446203 h 446203"/>
                <a:gd name="connsiteX348" fmla="*/ 3978645 w 11218359"/>
                <a:gd name="connsiteY348" fmla="*/ 446203 h 446203"/>
                <a:gd name="connsiteX349" fmla="*/ 3990075 w 11218359"/>
                <a:gd name="connsiteY349" fmla="*/ 446203 h 446203"/>
                <a:gd name="connsiteX350" fmla="*/ 4001505 w 11218359"/>
                <a:gd name="connsiteY350" fmla="*/ 446203 h 446203"/>
                <a:gd name="connsiteX351" fmla="*/ 4012935 w 11218359"/>
                <a:gd name="connsiteY351" fmla="*/ 446203 h 446203"/>
                <a:gd name="connsiteX352" fmla="*/ 4024365 w 11218359"/>
                <a:gd name="connsiteY352" fmla="*/ 446203 h 446203"/>
                <a:gd name="connsiteX353" fmla="*/ 4035843 w 11218359"/>
                <a:gd name="connsiteY353" fmla="*/ 446203 h 446203"/>
                <a:gd name="connsiteX354" fmla="*/ 4047273 w 11218359"/>
                <a:gd name="connsiteY354" fmla="*/ 446203 h 446203"/>
                <a:gd name="connsiteX355" fmla="*/ 4058702 w 11218359"/>
                <a:gd name="connsiteY355" fmla="*/ 446203 h 446203"/>
                <a:gd name="connsiteX356" fmla="*/ 4070133 w 11218359"/>
                <a:gd name="connsiteY356" fmla="*/ 446203 h 446203"/>
                <a:gd name="connsiteX357" fmla="*/ 4081563 w 11218359"/>
                <a:gd name="connsiteY357" fmla="*/ 446203 h 446203"/>
                <a:gd name="connsiteX358" fmla="*/ 4093040 w 11218359"/>
                <a:gd name="connsiteY358" fmla="*/ 446203 h 446203"/>
                <a:gd name="connsiteX359" fmla="*/ 4104471 w 11218359"/>
                <a:gd name="connsiteY359" fmla="*/ 446203 h 446203"/>
                <a:gd name="connsiteX360" fmla="*/ 4115900 w 11218359"/>
                <a:gd name="connsiteY360" fmla="*/ 446203 h 446203"/>
                <a:gd name="connsiteX361" fmla="*/ 4127330 w 11218359"/>
                <a:gd name="connsiteY361" fmla="*/ 446203 h 446203"/>
                <a:gd name="connsiteX362" fmla="*/ 4138760 w 11218359"/>
                <a:gd name="connsiteY362" fmla="*/ 446203 h 446203"/>
                <a:gd name="connsiteX363" fmla="*/ 4150238 w 11218359"/>
                <a:gd name="connsiteY363" fmla="*/ 446203 h 446203"/>
                <a:gd name="connsiteX364" fmla="*/ 4161668 w 11218359"/>
                <a:gd name="connsiteY364" fmla="*/ 446203 h 446203"/>
                <a:gd name="connsiteX365" fmla="*/ 4173098 w 11218359"/>
                <a:gd name="connsiteY365" fmla="*/ 446203 h 446203"/>
                <a:gd name="connsiteX366" fmla="*/ 4184528 w 11218359"/>
                <a:gd name="connsiteY366" fmla="*/ 446203 h 446203"/>
                <a:gd name="connsiteX367" fmla="*/ 4195958 w 11218359"/>
                <a:gd name="connsiteY367" fmla="*/ 446203 h 446203"/>
                <a:gd name="connsiteX368" fmla="*/ 4207436 w 11218359"/>
                <a:gd name="connsiteY368" fmla="*/ 446203 h 446203"/>
                <a:gd name="connsiteX369" fmla="*/ 4218865 w 11218359"/>
                <a:gd name="connsiteY369" fmla="*/ 446203 h 446203"/>
                <a:gd name="connsiteX370" fmla="*/ 4230296 w 11218359"/>
                <a:gd name="connsiteY370" fmla="*/ 446203 h 446203"/>
                <a:gd name="connsiteX371" fmla="*/ 4241726 w 11218359"/>
                <a:gd name="connsiteY371" fmla="*/ 446203 h 446203"/>
                <a:gd name="connsiteX372" fmla="*/ 4253156 w 11218359"/>
                <a:gd name="connsiteY372" fmla="*/ 446203 h 446203"/>
                <a:gd name="connsiteX373" fmla="*/ 4264634 w 11218359"/>
                <a:gd name="connsiteY373" fmla="*/ 446203 h 446203"/>
                <a:gd name="connsiteX374" fmla="*/ 4276063 w 11218359"/>
                <a:gd name="connsiteY374" fmla="*/ 446203 h 446203"/>
                <a:gd name="connsiteX375" fmla="*/ 4287493 w 11218359"/>
                <a:gd name="connsiteY375" fmla="*/ 446203 h 446203"/>
                <a:gd name="connsiteX376" fmla="*/ 4298923 w 11218359"/>
                <a:gd name="connsiteY376" fmla="*/ 446203 h 446203"/>
                <a:gd name="connsiteX377" fmla="*/ 4310353 w 11218359"/>
                <a:gd name="connsiteY377" fmla="*/ 446203 h 446203"/>
                <a:gd name="connsiteX378" fmla="*/ 4321831 w 11218359"/>
                <a:gd name="connsiteY378" fmla="*/ 446203 h 446203"/>
                <a:gd name="connsiteX379" fmla="*/ 4333261 w 11218359"/>
                <a:gd name="connsiteY379" fmla="*/ 446203 h 446203"/>
                <a:gd name="connsiteX380" fmla="*/ 4344691 w 11218359"/>
                <a:gd name="connsiteY380" fmla="*/ 446203 h 446203"/>
                <a:gd name="connsiteX381" fmla="*/ 4356121 w 11218359"/>
                <a:gd name="connsiteY381" fmla="*/ 446203 h 446203"/>
                <a:gd name="connsiteX382" fmla="*/ 4367551 w 11218359"/>
                <a:gd name="connsiteY382" fmla="*/ 446203 h 446203"/>
                <a:gd name="connsiteX383" fmla="*/ 4379028 w 11218359"/>
                <a:gd name="connsiteY383" fmla="*/ 446203 h 446203"/>
                <a:gd name="connsiteX384" fmla="*/ 4390458 w 11218359"/>
                <a:gd name="connsiteY384" fmla="*/ 446203 h 446203"/>
                <a:gd name="connsiteX385" fmla="*/ 4401889 w 11218359"/>
                <a:gd name="connsiteY385" fmla="*/ 446203 h 446203"/>
                <a:gd name="connsiteX386" fmla="*/ 4413319 w 11218359"/>
                <a:gd name="connsiteY386" fmla="*/ 446203 h 446203"/>
                <a:gd name="connsiteX387" fmla="*/ 4424749 w 11218359"/>
                <a:gd name="connsiteY387" fmla="*/ 446203 h 446203"/>
                <a:gd name="connsiteX388" fmla="*/ 4436226 w 11218359"/>
                <a:gd name="connsiteY388" fmla="*/ 446203 h 446203"/>
                <a:gd name="connsiteX389" fmla="*/ 4447656 w 11218359"/>
                <a:gd name="connsiteY389" fmla="*/ 446203 h 446203"/>
                <a:gd name="connsiteX390" fmla="*/ 4459086 w 11218359"/>
                <a:gd name="connsiteY390" fmla="*/ 446203 h 446203"/>
                <a:gd name="connsiteX391" fmla="*/ 4470516 w 11218359"/>
                <a:gd name="connsiteY391" fmla="*/ 446203 h 446203"/>
                <a:gd name="connsiteX392" fmla="*/ 4481946 w 11218359"/>
                <a:gd name="connsiteY392" fmla="*/ 446203 h 446203"/>
                <a:gd name="connsiteX393" fmla="*/ 4493424 w 11218359"/>
                <a:gd name="connsiteY393" fmla="*/ 446203 h 446203"/>
                <a:gd name="connsiteX394" fmla="*/ 4504854 w 11218359"/>
                <a:gd name="connsiteY394" fmla="*/ 446203 h 446203"/>
                <a:gd name="connsiteX395" fmla="*/ 4516284 w 11218359"/>
                <a:gd name="connsiteY395" fmla="*/ 446203 h 446203"/>
                <a:gd name="connsiteX396" fmla="*/ 4527714 w 11218359"/>
                <a:gd name="connsiteY396" fmla="*/ 446203 h 446203"/>
                <a:gd name="connsiteX397" fmla="*/ 4539144 w 11218359"/>
                <a:gd name="connsiteY397" fmla="*/ 446203 h 446203"/>
                <a:gd name="connsiteX398" fmla="*/ 4550621 w 11218359"/>
                <a:gd name="connsiteY398" fmla="*/ 446203 h 446203"/>
                <a:gd name="connsiteX399" fmla="*/ 4562051 w 11218359"/>
                <a:gd name="connsiteY399" fmla="*/ 446203 h 446203"/>
                <a:gd name="connsiteX400" fmla="*/ 4573482 w 11218359"/>
                <a:gd name="connsiteY400" fmla="*/ 446203 h 446203"/>
                <a:gd name="connsiteX401" fmla="*/ 4584912 w 11218359"/>
                <a:gd name="connsiteY401" fmla="*/ 446203 h 446203"/>
                <a:gd name="connsiteX402" fmla="*/ 4596341 w 11218359"/>
                <a:gd name="connsiteY402" fmla="*/ 446203 h 446203"/>
                <a:gd name="connsiteX403" fmla="*/ 4607771 w 11218359"/>
                <a:gd name="connsiteY403" fmla="*/ 446203 h 446203"/>
                <a:gd name="connsiteX404" fmla="*/ 4619249 w 11218359"/>
                <a:gd name="connsiteY404" fmla="*/ 446203 h 446203"/>
                <a:gd name="connsiteX405" fmla="*/ 4630679 w 11218359"/>
                <a:gd name="connsiteY405" fmla="*/ 446203 h 446203"/>
                <a:gd name="connsiteX406" fmla="*/ 4642109 w 11218359"/>
                <a:gd name="connsiteY406" fmla="*/ 446203 h 446203"/>
                <a:gd name="connsiteX407" fmla="*/ 4653539 w 11218359"/>
                <a:gd name="connsiteY407" fmla="*/ 446203 h 446203"/>
                <a:gd name="connsiteX408" fmla="*/ 4664969 w 11218359"/>
                <a:gd name="connsiteY408" fmla="*/ 446203 h 446203"/>
                <a:gd name="connsiteX409" fmla="*/ 4676447 w 11218359"/>
                <a:gd name="connsiteY409" fmla="*/ 446203 h 446203"/>
                <a:gd name="connsiteX410" fmla="*/ 4687877 w 11218359"/>
                <a:gd name="connsiteY410" fmla="*/ 446203 h 446203"/>
                <a:gd name="connsiteX411" fmla="*/ 4699306 w 11218359"/>
                <a:gd name="connsiteY411" fmla="*/ 446203 h 446203"/>
                <a:gd name="connsiteX412" fmla="*/ 4710737 w 11218359"/>
                <a:gd name="connsiteY412" fmla="*/ 446203 h 446203"/>
                <a:gd name="connsiteX413" fmla="*/ 4722167 w 11218359"/>
                <a:gd name="connsiteY413" fmla="*/ 446203 h 446203"/>
                <a:gd name="connsiteX414" fmla="*/ 4733644 w 11218359"/>
                <a:gd name="connsiteY414" fmla="*/ 446203 h 446203"/>
                <a:gd name="connsiteX415" fmla="*/ 4745075 w 11218359"/>
                <a:gd name="connsiteY415" fmla="*/ 446203 h 446203"/>
                <a:gd name="connsiteX416" fmla="*/ 4756504 w 11218359"/>
                <a:gd name="connsiteY416" fmla="*/ 446203 h 446203"/>
                <a:gd name="connsiteX417" fmla="*/ 4767934 w 11218359"/>
                <a:gd name="connsiteY417" fmla="*/ 446203 h 446203"/>
                <a:gd name="connsiteX418" fmla="*/ 4779364 w 11218359"/>
                <a:gd name="connsiteY418" fmla="*/ 446203 h 446203"/>
                <a:gd name="connsiteX419" fmla="*/ 4790842 w 11218359"/>
                <a:gd name="connsiteY419" fmla="*/ 446203 h 446203"/>
                <a:gd name="connsiteX420" fmla="*/ 4802272 w 11218359"/>
                <a:gd name="connsiteY420" fmla="*/ 446203 h 446203"/>
                <a:gd name="connsiteX421" fmla="*/ 4813702 w 11218359"/>
                <a:gd name="connsiteY421" fmla="*/ 446203 h 446203"/>
                <a:gd name="connsiteX422" fmla="*/ 4825132 w 11218359"/>
                <a:gd name="connsiteY422" fmla="*/ 446203 h 446203"/>
                <a:gd name="connsiteX423" fmla="*/ 4836562 w 11218359"/>
                <a:gd name="connsiteY423" fmla="*/ 446203 h 446203"/>
                <a:gd name="connsiteX424" fmla="*/ 4848040 w 11218359"/>
                <a:gd name="connsiteY424" fmla="*/ 446203 h 446203"/>
                <a:gd name="connsiteX425" fmla="*/ 4859469 w 11218359"/>
                <a:gd name="connsiteY425" fmla="*/ 446203 h 446203"/>
                <a:gd name="connsiteX426" fmla="*/ 4870899 w 11218359"/>
                <a:gd name="connsiteY426" fmla="*/ 446203 h 446203"/>
                <a:gd name="connsiteX427" fmla="*/ 4882330 w 11218359"/>
                <a:gd name="connsiteY427" fmla="*/ 446203 h 446203"/>
                <a:gd name="connsiteX428" fmla="*/ 4893760 w 11218359"/>
                <a:gd name="connsiteY428" fmla="*/ 446203 h 446203"/>
                <a:gd name="connsiteX429" fmla="*/ 4905237 w 11218359"/>
                <a:gd name="connsiteY429" fmla="*/ 446203 h 446203"/>
                <a:gd name="connsiteX430" fmla="*/ 4916667 w 11218359"/>
                <a:gd name="connsiteY430" fmla="*/ 446203 h 446203"/>
                <a:gd name="connsiteX431" fmla="*/ 4928097 w 11218359"/>
                <a:gd name="connsiteY431" fmla="*/ 446203 h 446203"/>
                <a:gd name="connsiteX432" fmla="*/ 4939527 w 11218359"/>
                <a:gd name="connsiteY432" fmla="*/ 446203 h 446203"/>
                <a:gd name="connsiteX433" fmla="*/ 4950957 w 11218359"/>
                <a:gd name="connsiteY433" fmla="*/ 446203 h 446203"/>
                <a:gd name="connsiteX434" fmla="*/ 4962435 w 11218359"/>
                <a:gd name="connsiteY434" fmla="*/ 446203 h 446203"/>
                <a:gd name="connsiteX435" fmla="*/ 4973865 w 11218359"/>
                <a:gd name="connsiteY435" fmla="*/ 446203 h 446203"/>
                <a:gd name="connsiteX436" fmla="*/ 4985295 w 11218359"/>
                <a:gd name="connsiteY436" fmla="*/ 446203 h 446203"/>
                <a:gd name="connsiteX437" fmla="*/ 4996725 w 11218359"/>
                <a:gd name="connsiteY437" fmla="*/ 446203 h 446203"/>
                <a:gd name="connsiteX438" fmla="*/ 5008155 w 11218359"/>
                <a:gd name="connsiteY438" fmla="*/ 446203 h 446203"/>
                <a:gd name="connsiteX439" fmla="*/ 5019632 w 11218359"/>
                <a:gd name="connsiteY439" fmla="*/ 446203 h 446203"/>
                <a:gd name="connsiteX440" fmla="*/ 5031062 w 11218359"/>
                <a:gd name="connsiteY440" fmla="*/ 446203 h 446203"/>
                <a:gd name="connsiteX441" fmla="*/ 5042492 w 11218359"/>
                <a:gd name="connsiteY441" fmla="*/ 446203 h 446203"/>
                <a:gd name="connsiteX442" fmla="*/ 5053923 w 11218359"/>
                <a:gd name="connsiteY442" fmla="*/ 446203 h 446203"/>
                <a:gd name="connsiteX443" fmla="*/ 5065353 w 11218359"/>
                <a:gd name="connsiteY443" fmla="*/ 446203 h 446203"/>
                <a:gd name="connsiteX444" fmla="*/ 5076830 w 11218359"/>
                <a:gd name="connsiteY444" fmla="*/ 446203 h 446203"/>
                <a:gd name="connsiteX445" fmla="*/ 5088260 w 11218359"/>
                <a:gd name="connsiteY445" fmla="*/ 446203 h 446203"/>
                <a:gd name="connsiteX446" fmla="*/ 5099690 w 11218359"/>
                <a:gd name="connsiteY446" fmla="*/ 446203 h 446203"/>
                <a:gd name="connsiteX447" fmla="*/ 5111120 w 11218359"/>
                <a:gd name="connsiteY447" fmla="*/ 446203 h 446203"/>
                <a:gd name="connsiteX448" fmla="*/ 5122550 w 11218359"/>
                <a:gd name="connsiteY448" fmla="*/ 446203 h 446203"/>
                <a:gd name="connsiteX449" fmla="*/ 5134028 w 11218359"/>
                <a:gd name="connsiteY449" fmla="*/ 446203 h 446203"/>
                <a:gd name="connsiteX450" fmla="*/ 5145458 w 11218359"/>
                <a:gd name="connsiteY450" fmla="*/ 446203 h 446203"/>
                <a:gd name="connsiteX451" fmla="*/ 5156888 w 11218359"/>
                <a:gd name="connsiteY451" fmla="*/ 446203 h 446203"/>
                <a:gd name="connsiteX452" fmla="*/ 5168318 w 11218359"/>
                <a:gd name="connsiteY452" fmla="*/ 446203 h 446203"/>
                <a:gd name="connsiteX453" fmla="*/ 5179747 w 11218359"/>
                <a:gd name="connsiteY453" fmla="*/ 446203 h 446203"/>
                <a:gd name="connsiteX454" fmla="*/ 5191225 w 11218359"/>
                <a:gd name="connsiteY454" fmla="*/ 446203 h 446203"/>
                <a:gd name="connsiteX455" fmla="*/ 5202655 w 11218359"/>
                <a:gd name="connsiteY455" fmla="*/ 446203 h 446203"/>
                <a:gd name="connsiteX456" fmla="*/ 5214085 w 11218359"/>
                <a:gd name="connsiteY456" fmla="*/ 446203 h 446203"/>
                <a:gd name="connsiteX457" fmla="*/ 5225515 w 11218359"/>
                <a:gd name="connsiteY457" fmla="*/ 446203 h 446203"/>
                <a:gd name="connsiteX458" fmla="*/ 5236945 w 11218359"/>
                <a:gd name="connsiteY458" fmla="*/ 446203 h 446203"/>
                <a:gd name="connsiteX459" fmla="*/ 5248423 w 11218359"/>
                <a:gd name="connsiteY459" fmla="*/ 446203 h 446203"/>
                <a:gd name="connsiteX460" fmla="*/ 5259853 w 11218359"/>
                <a:gd name="connsiteY460" fmla="*/ 446203 h 446203"/>
                <a:gd name="connsiteX461" fmla="*/ 5271283 w 11218359"/>
                <a:gd name="connsiteY461" fmla="*/ 446203 h 446203"/>
                <a:gd name="connsiteX462" fmla="*/ 5282713 w 11218359"/>
                <a:gd name="connsiteY462" fmla="*/ 446203 h 446203"/>
                <a:gd name="connsiteX463" fmla="*/ 5294143 w 11218359"/>
                <a:gd name="connsiteY463" fmla="*/ 446203 h 446203"/>
                <a:gd name="connsiteX464" fmla="*/ 5305621 w 11218359"/>
                <a:gd name="connsiteY464" fmla="*/ 446203 h 446203"/>
                <a:gd name="connsiteX465" fmla="*/ 5317051 w 11218359"/>
                <a:gd name="connsiteY465" fmla="*/ 446203 h 446203"/>
                <a:gd name="connsiteX466" fmla="*/ 5328481 w 11218359"/>
                <a:gd name="connsiteY466" fmla="*/ 446203 h 446203"/>
                <a:gd name="connsiteX467" fmla="*/ 5339910 w 11218359"/>
                <a:gd name="connsiteY467" fmla="*/ 446203 h 446203"/>
                <a:gd name="connsiteX468" fmla="*/ 5351340 w 11218359"/>
                <a:gd name="connsiteY468" fmla="*/ 446203 h 446203"/>
                <a:gd name="connsiteX469" fmla="*/ 5362818 w 11218359"/>
                <a:gd name="connsiteY469" fmla="*/ 446203 h 446203"/>
                <a:gd name="connsiteX470" fmla="*/ 5374248 w 11218359"/>
                <a:gd name="connsiteY470" fmla="*/ 446203 h 446203"/>
                <a:gd name="connsiteX471" fmla="*/ 5385678 w 11218359"/>
                <a:gd name="connsiteY471" fmla="*/ 446203 h 446203"/>
                <a:gd name="connsiteX472" fmla="*/ 5397108 w 11218359"/>
                <a:gd name="connsiteY472" fmla="*/ 446203 h 446203"/>
                <a:gd name="connsiteX473" fmla="*/ 5408538 w 11218359"/>
                <a:gd name="connsiteY473" fmla="*/ 446203 h 446203"/>
                <a:gd name="connsiteX474" fmla="*/ 5420016 w 11218359"/>
                <a:gd name="connsiteY474" fmla="*/ 446203 h 446203"/>
                <a:gd name="connsiteX475" fmla="*/ 5431446 w 11218359"/>
                <a:gd name="connsiteY475" fmla="*/ 446203 h 446203"/>
                <a:gd name="connsiteX476" fmla="*/ 5442876 w 11218359"/>
                <a:gd name="connsiteY476" fmla="*/ 446203 h 446203"/>
                <a:gd name="connsiteX477" fmla="*/ 5454306 w 11218359"/>
                <a:gd name="connsiteY477" fmla="*/ 446203 h 446203"/>
                <a:gd name="connsiteX478" fmla="*/ 5465736 w 11218359"/>
                <a:gd name="connsiteY478" fmla="*/ 446203 h 446203"/>
                <a:gd name="connsiteX479" fmla="*/ 5477214 w 11218359"/>
                <a:gd name="connsiteY479" fmla="*/ 446203 h 446203"/>
                <a:gd name="connsiteX480" fmla="*/ 5488643 w 11218359"/>
                <a:gd name="connsiteY480" fmla="*/ 446203 h 446203"/>
                <a:gd name="connsiteX481" fmla="*/ 5500073 w 11218359"/>
                <a:gd name="connsiteY481" fmla="*/ 446203 h 446203"/>
                <a:gd name="connsiteX482" fmla="*/ 5511503 w 11218359"/>
                <a:gd name="connsiteY482" fmla="*/ 446203 h 446203"/>
                <a:gd name="connsiteX483" fmla="*/ 5522933 w 11218359"/>
                <a:gd name="connsiteY483" fmla="*/ 446203 h 446203"/>
                <a:gd name="connsiteX484" fmla="*/ 5534411 w 11218359"/>
                <a:gd name="connsiteY484" fmla="*/ 446203 h 446203"/>
                <a:gd name="connsiteX485" fmla="*/ 5545841 w 11218359"/>
                <a:gd name="connsiteY485" fmla="*/ 446203 h 446203"/>
                <a:gd name="connsiteX486" fmla="*/ 5557271 w 11218359"/>
                <a:gd name="connsiteY486" fmla="*/ 446203 h 446203"/>
                <a:gd name="connsiteX487" fmla="*/ 5568701 w 11218359"/>
                <a:gd name="connsiteY487" fmla="*/ 446203 h 446203"/>
                <a:gd name="connsiteX488" fmla="*/ 5580131 w 11218359"/>
                <a:gd name="connsiteY488" fmla="*/ 446203 h 446203"/>
                <a:gd name="connsiteX489" fmla="*/ 5591609 w 11218359"/>
                <a:gd name="connsiteY489" fmla="*/ 446203 h 446203"/>
                <a:gd name="connsiteX490" fmla="*/ 5603038 w 11218359"/>
                <a:gd name="connsiteY490" fmla="*/ 446203 h 446203"/>
                <a:gd name="connsiteX491" fmla="*/ 5614469 w 11218359"/>
                <a:gd name="connsiteY491" fmla="*/ 446203 h 446203"/>
                <a:gd name="connsiteX492" fmla="*/ 5625899 w 11218359"/>
                <a:gd name="connsiteY492" fmla="*/ 446203 h 446203"/>
                <a:gd name="connsiteX493" fmla="*/ 5637329 w 11218359"/>
                <a:gd name="connsiteY493" fmla="*/ 446203 h 446203"/>
                <a:gd name="connsiteX494" fmla="*/ 5648759 w 11218359"/>
                <a:gd name="connsiteY494" fmla="*/ 446203 h 446203"/>
                <a:gd name="connsiteX495" fmla="*/ 5660236 w 11218359"/>
                <a:gd name="connsiteY495" fmla="*/ 446203 h 446203"/>
                <a:gd name="connsiteX496" fmla="*/ 5671666 w 11218359"/>
                <a:gd name="connsiteY496" fmla="*/ 446203 h 446203"/>
                <a:gd name="connsiteX497" fmla="*/ 5683096 w 11218359"/>
                <a:gd name="connsiteY497" fmla="*/ 446203 h 446203"/>
                <a:gd name="connsiteX498" fmla="*/ 5694526 w 11218359"/>
                <a:gd name="connsiteY498" fmla="*/ 446203 h 446203"/>
                <a:gd name="connsiteX499" fmla="*/ 5705956 w 11218359"/>
                <a:gd name="connsiteY499" fmla="*/ 446203 h 446203"/>
                <a:gd name="connsiteX500" fmla="*/ 5717434 w 11218359"/>
                <a:gd name="connsiteY500" fmla="*/ 446203 h 446203"/>
                <a:gd name="connsiteX501" fmla="*/ 5728864 w 11218359"/>
                <a:gd name="connsiteY501" fmla="*/ 446203 h 446203"/>
                <a:gd name="connsiteX502" fmla="*/ 5740294 w 11218359"/>
                <a:gd name="connsiteY502" fmla="*/ 446203 h 446203"/>
                <a:gd name="connsiteX503" fmla="*/ 5751724 w 11218359"/>
                <a:gd name="connsiteY503" fmla="*/ 446203 h 446203"/>
                <a:gd name="connsiteX504" fmla="*/ 5763154 w 11218359"/>
                <a:gd name="connsiteY504" fmla="*/ 446203 h 446203"/>
                <a:gd name="connsiteX505" fmla="*/ 5774631 w 11218359"/>
                <a:gd name="connsiteY505" fmla="*/ 446203 h 446203"/>
                <a:gd name="connsiteX506" fmla="*/ 5786062 w 11218359"/>
                <a:gd name="connsiteY506" fmla="*/ 446203 h 446203"/>
                <a:gd name="connsiteX507" fmla="*/ 5797492 w 11218359"/>
                <a:gd name="connsiteY507" fmla="*/ 446203 h 446203"/>
                <a:gd name="connsiteX508" fmla="*/ 5808921 w 11218359"/>
                <a:gd name="connsiteY508" fmla="*/ 446203 h 446203"/>
                <a:gd name="connsiteX509" fmla="*/ 5820351 w 11218359"/>
                <a:gd name="connsiteY509" fmla="*/ 446203 h 446203"/>
                <a:gd name="connsiteX510" fmla="*/ 5831829 w 11218359"/>
                <a:gd name="connsiteY510" fmla="*/ 446203 h 446203"/>
                <a:gd name="connsiteX511" fmla="*/ 5843259 w 11218359"/>
                <a:gd name="connsiteY511" fmla="*/ 446203 h 446203"/>
                <a:gd name="connsiteX512" fmla="*/ 5854689 w 11218359"/>
                <a:gd name="connsiteY512" fmla="*/ 446203 h 446203"/>
                <a:gd name="connsiteX513" fmla="*/ 5866119 w 11218359"/>
                <a:gd name="connsiteY513" fmla="*/ 446203 h 446203"/>
                <a:gd name="connsiteX514" fmla="*/ 5877549 w 11218359"/>
                <a:gd name="connsiteY514" fmla="*/ 446203 h 446203"/>
                <a:gd name="connsiteX515" fmla="*/ 5889027 w 11218359"/>
                <a:gd name="connsiteY515" fmla="*/ 446203 h 446203"/>
                <a:gd name="connsiteX516" fmla="*/ 5900457 w 11218359"/>
                <a:gd name="connsiteY516" fmla="*/ 446203 h 446203"/>
                <a:gd name="connsiteX517" fmla="*/ 5911887 w 11218359"/>
                <a:gd name="connsiteY517" fmla="*/ 446203 h 446203"/>
                <a:gd name="connsiteX518" fmla="*/ 5923317 w 11218359"/>
                <a:gd name="connsiteY518" fmla="*/ 446203 h 446203"/>
                <a:gd name="connsiteX519" fmla="*/ 5934747 w 11218359"/>
                <a:gd name="connsiteY519" fmla="*/ 446203 h 446203"/>
                <a:gd name="connsiteX520" fmla="*/ 5946225 w 11218359"/>
                <a:gd name="connsiteY520" fmla="*/ 446203 h 446203"/>
                <a:gd name="connsiteX521" fmla="*/ 5957655 w 11218359"/>
                <a:gd name="connsiteY521" fmla="*/ 446203 h 446203"/>
                <a:gd name="connsiteX522" fmla="*/ 5969084 w 11218359"/>
                <a:gd name="connsiteY522" fmla="*/ 446203 h 446203"/>
                <a:gd name="connsiteX523" fmla="*/ 5980514 w 11218359"/>
                <a:gd name="connsiteY523" fmla="*/ 446203 h 446203"/>
                <a:gd name="connsiteX524" fmla="*/ 5991944 w 11218359"/>
                <a:gd name="connsiteY524" fmla="*/ 446203 h 446203"/>
                <a:gd name="connsiteX525" fmla="*/ 6003422 w 11218359"/>
                <a:gd name="connsiteY525" fmla="*/ 446203 h 446203"/>
                <a:gd name="connsiteX526" fmla="*/ 6014852 w 11218359"/>
                <a:gd name="connsiteY526" fmla="*/ 446203 h 446203"/>
                <a:gd name="connsiteX527" fmla="*/ 6026282 w 11218359"/>
                <a:gd name="connsiteY527" fmla="*/ 446203 h 446203"/>
                <a:gd name="connsiteX528" fmla="*/ 6037712 w 11218359"/>
                <a:gd name="connsiteY528" fmla="*/ 446203 h 446203"/>
                <a:gd name="connsiteX529" fmla="*/ 6049142 w 11218359"/>
                <a:gd name="connsiteY529" fmla="*/ 446203 h 446203"/>
                <a:gd name="connsiteX530" fmla="*/ 6060620 w 11218359"/>
                <a:gd name="connsiteY530" fmla="*/ 446203 h 446203"/>
                <a:gd name="connsiteX531" fmla="*/ 6072049 w 11218359"/>
                <a:gd name="connsiteY531" fmla="*/ 446203 h 446203"/>
                <a:gd name="connsiteX532" fmla="*/ 6083480 w 11218359"/>
                <a:gd name="connsiteY532" fmla="*/ 446203 h 446203"/>
                <a:gd name="connsiteX533" fmla="*/ 6094910 w 11218359"/>
                <a:gd name="connsiteY533" fmla="*/ 446203 h 446203"/>
                <a:gd name="connsiteX534" fmla="*/ 6106340 w 11218359"/>
                <a:gd name="connsiteY534" fmla="*/ 446203 h 446203"/>
                <a:gd name="connsiteX535" fmla="*/ 6117818 w 11218359"/>
                <a:gd name="connsiteY535" fmla="*/ 446203 h 446203"/>
                <a:gd name="connsiteX536" fmla="*/ 6129247 w 11218359"/>
                <a:gd name="connsiteY536" fmla="*/ 446203 h 446203"/>
                <a:gd name="connsiteX537" fmla="*/ 6140677 w 11218359"/>
                <a:gd name="connsiteY537" fmla="*/ 446203 h 446203"/>
                <a:gd name="connsiteX538" fmla="*/ 6152107 w 11218359"/>
                <a:gd name="connsiteY538" fmla="*/ 446203 h 446203"/>
                <a:gd name="connsiteX539" fmla="*/ 6163537 w 11218359"/>
                <a:gd name="connsiteY539" fmla="*/ 446203 h 446203"/>
                <a:gd name="connsiteX540" fmla="*/ 6175015 w 11218359"/>
                <a:gd name="connsiteY540" fmla="*/ 446203 h 446203"/>
                <a:gd name="connsiteX541" fmla="*/ 6186445 w 11218359"/>
                <a:gd name="connsiteY541" fmla="*/ 446203 h 446203"/>
                <a:gd name="connsiteX542" fmla="*/ 6197875 w 11218359"/>
                <a:gd name="connsiteY542" fmla="*/ 446203 h 446203"/>
                <a:gd name="connsiteX543" fmla="*/ 6209305 w 11218359"/>
                <a:gd name="connsiteY543" fmla="*/ 446203 h 446203"/>
                <a:gd name="connsiteX544" fmla="*/ 6220735 w 11218359"/>
                <a:gd name="connsiteY544" fmla="*/ 446203 h 446203"/>
                <a:gd name="connsiteX545" fmla="*/ 6232212 w 11218359"/>
                <a:gd name="connsiteY545" fmla="*/ 446203 h 446203"/>
                <a:gd name="connsiteX546" fmla="*/ 6243642 w 11218359"/>
                <a:gd name="connsiteY546" fmla="*/ 446203 h 446203"/>
                <a:gd name="connsiteX547" fmla="*/ 6255073 w 11218359"/>
                <a:gd name="connsiteY547" fmla="*/ 446203 h 446203"/>
                <a:gd name="connsiteX548" fmla="*/ 6266503 w 11218359"/>
                <a:gd name="connsiteY548" fmla="*/ 446203 h 446203"/>
                <a:gd name="connsiteX549" fmla="*/ 6277933 w 11218359"/>
                <a:gd name="connsiteY549" fmla="*/ 446203 h 446203"/>
                <a:gd name="connsiteX550" fmla="*/ 6289410 w 11218359"/>
                <a:gd name="connsiteY550" fmla="*/ 446203 h 446203"/>
                <a:gd name="connsiteX551" fmla="*/ 6300840 w 11218359"/>
                <a:gd name="connsiteY551" fmla="*/ 446203 h 446203"/>
                <a:gd name="connsiteX552" fmla="*/ 6312270 w 11218359"/>
                <a:gd name="connsiteY552" fmla="*/ 446203 h 446203"/>
                <a:gd name="connsiteX553" fmla="*/ 6323700 w 11218359"/>
                <a:gd name="connsiteY553" fmla="*/ 446203 h 446203"/>
                <a:gd name="connsiteX554" fmla="*/ 6335130 w 11218359"/>
                <a:gd name="connsiteY554" fmla="*/ 446203 h 446203"/>
                <a:gd name="connsiteX555" fmla="*/ 6346608 w 11218359"/>
                <a:gd name="connsiteY555" fmla="*/ 446203 h 446203"/>
                <a:gd name="connsiteX556" fmla="*/ 6358038 w 11218359"/>
                <a:gd name="connsiteY556" fmla="*/ 446203 h 446203"/>
                <a:gd name="connsiteX557" fmla="*/ 6369468 w 11218359"/>
                <a:gd name="connsiteY557" fmla="*/ 446203 h 446203"/>
                <a:gd name="connsiteX558" fmla="*/ 6380898 w 11218359"/>
                <a:gd name="connsiteY558" fmla="*/ 446203 h 446203"/>
                <a:gd name="connsiteX559" fmla="*/ 6392328 w 11218359"/>
                <a:gd name="connsiteY559" fmla="*/ 446203 h 446203"/>
                <a:gd name="connsiteX560" fmla="*/ 6403805 w 11218359"/>
                <a:gd name="connsiteY560" fmla="*/ 446203 h 446203"/>
                <a:gd name="connsiteX561" fmla="*/ 6415235 w 11218359"/>
                <a:gd name="connsiteY561" fmla="*/ 446203 h 446203"/>
                <a:gd name="connsiteX562" fmla="*/ 6426666 w 11218359"/>
                <a:gd name="connsiteY562" fmla="*/ 446203 h 446203"/>
                <a:gd name="connsiteX563" fmla="*/ 6438096 w 11218359"/>
                <a:gd name="connsiteY563" fmla="*/ 446203 h 446203"/>
                <a:gd name="connsiteX564" fmla="*/ 6449525 w 11218359"/>
                <a:gd name="connsiteY564" fmla="*/ 446203 h 446203"/>
                <a:gd name="connsiteX565" fmla="*/ 6461003 w 11218359"/>
                <a:gd name="connsiteY565" fmla="*/ 446203 h 446203"/>
                <a:gd name="connsiteX566" fmla="*/ 6472433 w 11218359"/>
                <a:gd name="connsiteY566" fmla="*/ 446203 h 446203"/>
                <a:gd name="connsiteX567" fmla="*/ 6483863 w 11218359"/>
                <a:gd name="connsiteY567" fmla="*/ 446203 h 446203"/>
                <a:gd name="connsiteX568" fmla="*/ 6495293 w 11218359"/>
                <a:gd name="connsiteY568" fmla="*/ 446203 h 446203"/>
                <a:gd name="connsiteX569" fmla="*/ 6506723 w 11218359"/>
                <a:gd name="connsiteY569" fmla="*/ 446203 h 446203"/>
                <a:gd name="connsiteX570" fmla="*/ 6518201 w 11218359"/>
                <a:gd name="connsiteY570" fmla="*/ 446203 h 446203"/>
                <a:gd name="connsiteX571" fmla="*/ 6529631 w 11218359"/>
                <a:gd name="connsiteY571" fmla="*/ 446203 h 446203"/>
                <a:gd name="connsiteX572" fmla="*/ 6541061 w 11218359"/>
                <a:gd name="connsiteY572" fmla="*/ 446203 h 446203"/>
                <a:gd name="connsiteX573" fmla="*/ 6552490 w 11218359"/>
                <a:gd name="connsiteY573" fmla="*/ 446203 h 446203"/>
                <a:gd name="connsiteX574" fmla="*/ 6563921 w 11218359"/>
                <a:gd name="connsiteY574" fmla="*/ 446203 h 446203"/>
                <a:gd name="connsiteX575" fmla="*/ 6575398 w 11218359"/>
                <a:gd name="connsiteY575" fmla="*/ 446203 h 446203"/>
                <a:gd name="connsiteX576" fmla="*/ 6586828 w 11218359"/>
                <a:gd name="connsiteY576" fmla="*/ 446203 h 446203"/>
                <a:gd name="connsiteX577" fmla="*/ 6598259 w 11218359"/>
                <a:gd name="connsiteY577" fmla="*/ 446203 h 446203"/>
                <a:gd name="connsiteX578" fmla="*/ 6609688 w 11218359"/>
                <a:gd name="connsiteY578" fmla="*/ 446203 h 446203"/>
                <a:gd name="connsiteX579" fmla="*/ 6621118 w 11218359"/>
                <a:gd name="connsiteY579" fmla="*/ 446203 h 446203"/>
                <a:gd name="connsiteX580" fmla="*/ 6632596 w 11218359"/>
                <a:gd name="connsiteY580" fmla="*/ 446203 h 446203"/>
                <a:gd name="connsiteX581" fmla="*/ 6644026 w 11218359"/>
                <a:gd name="connsiteY581" fmla="*/ 446203 h 446203"/>
                <a:gd name="connsiteX582" fmla="*/ 6655456 w 11218359"/>
                <a:gd name="connsiteY582" fmla="*/ 446203 h 446203"/>
                <a:gd name="connsiteX583" fmla="*/ 6666886 w 11218359"/>
                <a:gd name="connsiteY583" fmla="*/ 446203 h 446203"/>
                <a:gd name="connsiteX584" fmla="*/ 6678316 w 11218359"/>
                <a:gd name="connsiteY584" fmla="*/ 446203 h 446203"/>
                <a:gd name="connsiteX585" fmla="*/ 6689794 w 11218359"/>
                <a:gd name="connsiteY585" fmla="*/ 446203 h 446203"/>
                <a:gd name="connsiteX586" fmla="*/ 6701224 w 11218359"/>
                <a:gd name="connsiteY586" fmla="*/ 446203 h 446203"/>
                <a:gd name="connsiteX587" fmla="*/ 6712653 w 11218359"/>
                <a:gd name="connsiteY587" fmla="*/ 446203 h 446203"/>
                <a:gd name="connsiteX588" fmla="*/ 6724083 w 11218359"/>
                <a:gd name="connsiteY588" fmla="*/ 446203 h 446203"/>
                <a:gd name="connsiteX589" fmla="*/ 6735514 w 11218359"/>
                <a:gd name="connsiteY589" fmla="*/ 446203 h 446203"/>
                <a:gd name="connsiteX590" fmla="*/ 6746944 w 11218359"/>
                <a:gd name="connsiteY590" fmla="*/ 446203 h 446203"/>
                <a:gd name="connsiteX591" fmla="*/ 6758421 w 11218359"/>
                <a:gd name="connsiteY591" fmla="*/ 446203 h 446203"/>
                <a:gd name="connsiteX592" fmla="*/ 6769851 w 11218359"/>
                <a:gd name="connsiteY592" fmla="*/ 446203 h 446203"/>
                <a:gd name="connsiteX593" fmla="*/ 6781281 w 11218359"/>
                <a:gd name="connsiteY593" fmla="*/ 446203 h 446203"/>
                <a:gd name="connsiteX594" fmla="*/ 6792711 w 11218359"/>
                <a:gd name="connsiteY594" fmla="*/ 446203 h 446203"/>
                <a:gd name="connsiteX595" fmla="*/ 6804141 w 11218359"/>
                <a:gd name="connsiteY595" fmla="*/ 446203 h 446203"/>
                <a:gd name="connsiteX596" fmla="*/ 6815619 w 11218359"/>
                <a:gd name="connsiteY596" fmla="*/ 446203 h 446203"/>
                <a:gd name="connsiteX597" fmla="*/ 6827049 w 11218359"/>
                <a:gd name="connsiteY597" fmla="*/ 446203 h 446203"/>
                <a:gd name="connsiteX598" fmla="*/ 6838479 w 11218359"/>
                <a:gd name="connsiteY598" fmla="*/ 446203 h 446203"/>
                <a:gd name="connsiteX599" fmla="*/ 6849909 w 11218359"/>
                <a:gd name="connsiteY599" fmla="*/ 446203 h 446203"/>
                <a:gd name="connsiteX600" fmla="*/ 6861339 w 11218359"/>
                <a:gd name="connsiteY600" fmla="*/ 446203 h 446203"/>
                <a:gd name="connsiteX601" fmla="*/ 6872816 w 11218359"/>
                <a:gd name="connsiteY601" fmla="*/ 446203 h 446203"/>
                <a:gd name="connsiteX602" fmla="*/ 6884246 w 11218359"/>
                <a:gd name="connsiteY602" fmla="*/ 446203 h 446203"/>
                <a:gd name="connsiteX603" fmla="*/ 6895676 w 11218359"/>
                <a:gd name="connsiteY603" fmla="*/ 446203 h 446203"/>
                <a:gd name="connsiteX604" fmla="*/ 6907107 w 11218359"/>
                <a:gd name="connsiteY604" fmla="*/ 446203 h 446203"/>
                <a:gd name="connsiteX605" fmla="*/ 6918537 w 11218359"/>
                <a:gd name="connsiteY605" fmla="*/ 446203 h 446203"/>
                <a:gd name="connsiteX606" fmla="*/ 6930014 w 11218359"/>
                <a:gd name="connsiteY606" fmla="*/ 446203 h 446203"/>
                <a:gd name="connsiteX607" fmla="*/ 6941444 w 11218359"/>
                <a:gd name="connsiteY607" fmla="*/ 446203 h 446203"/>
                <a:gd name="connsiteX608" fmla="*/ 6952874 w 11218359"/>
                <a:gd name="connsiteY608" fmla="*/ 446203 h 446203"/>
                <a:gd name="connsiteX609" fmla="*/ 6964304 w 11218359"/>
                <a:gd name="connsiteY609" fmla="*/ 446203 h 446203"/>
                <a:gd name="connsiteX610" fmla="*/ 6975734 w 11218359"/>
                <a:gd name="connsiteY610" fmla="*/ 446203 h 446203"/>
                <a:gd name="connsiteX611" fmla="*/ 6987212 w 11218359"/>
                <a:gd name="connsiteY611" fmla="*/ 446203 h 446203"/>
                <a:gd name="connsiteX612" fmla="*/ 6998642 w 11218359"/>
                <a:gd name="connsiteY612" fmla="*/ 446203 h 446203"/>
                <a:gd name="connsiteX613" fmla="*/ 7010072 w 11218359"/>
                <a:gd name="connsiteY613" fmla="*/ 446203 h 446203"/>
                <a:gd name="connsiteX614" fmla="*/ 7021502 w 11218359"/>
                <a:gd name="connsiteY614" fmla="*/ 446203 h 446203"/>
                <a:gd name="connsiteX615" fmla="*/ 7032931 w 11218359"/>
                <a:gd name="connsiteY615" fmla="*/ 446203 h 446203"/>
                <a:gd name="connsiteX616" fmla="*/ 7044409 w 11218359"/>
                <a:gd name="connsiteY616" fmla="*/ 446203 h 446203"/>
                <a:gd name="connsiteX617" fmla="*/ 7055839 w 11218359"/>
                <a:gd name="connsiteY617" fmla="*/ 446203 h 446203"/>
                <a:gd name="connsiteX618" fmla="*/ 7067269 w 11218359"/>
                <a:gd name="connsiteY618" fmla="*/ 446203 h 446203"/>
                <a:gd name="connsiteX619" fmla="*/ 7078700 w 11218359"/>
                <a:gd name="connsiteY619" fmla="*/ 446203 h 446203"/>
                <a:gd name="connsiteX620" fmla="*/ 7090129 w 11218359"/>
                <a:gd name="connsiteY620" fmla="*/ 446203 h 446203"/>
                <a:gd name="connsiteX621" fmla="*/ 7101607 w 11218359"/>
                <a:gd name="connsiteY621" fmla="*/ 446203 h 446203"/>
                <a:gd name="connsiteX622" fmla="*/ 7113037 w 11218359"/>
                <a:gd name="connsiteY622" fmla="*/ 446203 h 446203"/>
                <a:gd name="connsiteX623" fmla="*/ 7124467 w 11218359"/>
                <a:gd name="connsiteY623" fmla="*/ 446203 h 446203"/>
                <a:gd name="connsiteX624" fmla="*/ 7135897 w 11218359"/>
                <a:gd name="connsiteY624" fmla="*/ 446203 h 446203"/>
                <a:gd name="connsiteX625" fmla="*/ 7147327 w 11218359"/>
                <a:gd name="connsiteY625" fmla="*/ 446203 h 446203"/>
                <a:gd name="connsiteX626" fmla="*/ 7158805 w 11218359"/>
                <a:gd name="connsiteY626" fmla="*/ 446203 h 446203"/>
                <a:gd name="connsiteX627" fmla="*/ 7170235 w 11218359"/>
                <a:gd name="connsiteY627" fmla="*/ 446203 h 446203"/>
                <a:gd name="connsiteX628" fmla="*/ 7181665 w 11218359"/>
                <a:gd name="connsiteY628" fmla="*/ 446203 h 446203"/>
                <a:gd name="connsiteX629" fmla="*/ 7193094 w 11218359"/>
                <a:gd name="connsiteY629" fmla="*/ 446203 h 446203"/>
                <a:gd name="connsiteX630" fmla="*/ 7204524 w 11218359"/>
                <a:gd name="connsiteY630" fmla="*/ 446203 h 446203"/>
                <a:gd name="connsiteX631" fmla="*/ 7216002 w 11218359"/>
                <a:gd name="connsiteY631" fmla="*/ 446203 h 446203"/>
                <a:gd name="connsiteX632" fmla="*/ 7227432 w 11218359"/>
                <a:gd name="connsiteY632" fmla="*/ 446203 h 446203"/>
                <a:gd name="connsiteX633" fmla="*/ 7238862 w 11218359"/>
                <a:gd name="connsiteY633" fmla="*/ 446203 h 446203"/>
                <a:gd name="connsiteX634" fmla="*/ 7250292 w 11218359"/>
                <a:gd name="connsiteY634" fmla="*/ 446203 h 446203"/>
                <a:gd name="connsiteX635" fmla="*/ 7261722 w 11218359"/>
                <a:gd name="connsiteY635" fmla="*/ 446203 h 446203"/>
                <a:gd name="connsiteX636" fmla="*/ 7273200 w 11218359"/>
                <a:gd name="connsiteY636" fmla="*/ 446203 h 446203"/>
                <a:gd name="connsiteX637" fmla="*/ 7284630 w 11218359"/>
                <a:gd name="connsiteY637" fmla="*/ 446203 h 446203"/>
                <a:gd name="connsiteX638" fmla="*/ 7296060 w 11218359"/>
                <a:gd name="connsiteY638" fmla="*/ 446203 h 446203"/>
                <a:gd name="connsiteX639" fmla="*/ 7307490 w 11218359"/>
                <a:gd name="connsiteY639" fmla="*/ 446203 h 446203"/>
                <a:gd name="connsiteX640" fmla="*/ 7318920 w 11218359"/>
                <a:gd name="connsiteY640" fmla="*/ 446203 h 446203"/>
                <a:gd name="connsiteX641" fmla="*/ 7330398 w 11218359"/>
                <a:gd name="connsiteY641" fmla="*/ 446203 h 446203"/>
                <a:gd name="connsiteX642" fmla="*/ 7341828 w 11218359"/>
                <a:gd name="connsiteY642" fmla="*/ 446203 h 446203"/>
                <a:gd name="connsiteX643" fmla="*/ 7353257 w 11218359"/>
                <a:gd name="connsiteY643" fmla="*/ 446203 h 446203"/>
                <a:gd name="connsiteX644" fmla="*/ 7364687 w 11218359"/>
                <a:gd name="connsiteY644" fmla="*/ 446203 h 446203"/>
                <a:gd name="connsiteX645" fmla="*/ 7376117 w 11218359"/>
                <a:gd name="connsiteY645" fmla="*/ 446203 h 446203"/>
                <a:gd name="connsiteX646" fmla="*/ 7387595 w 11218359"/>
                <a:gd name="connsiteY646" fmla="*/ 446203 h 446203"/>
                <a:gd name="connsiteX647" fmla="*/ 7399025 w 11218359"/>
                <a:gd name="connsiteY647" fmla="*/ 446203 h 446203"/>
                <a:gd name="connsiteX648" fmla="*/ 7410455 w 11218359"/>
                <a:gd name="connsiteY648" fmla="*/ 446203 h 446203"/>
                <a:gd name="connsiteX649" fmla="*/ 7421885 w 11218359"/>
                <a:gd name="connsiteY649" fmla="*/ 446203 h 446203"/>
                <a:gd name="connsiteX650" fmla="*/ 7433315 w 11218359"/>
                <a:gd name="connsiteY650" fmla="*/ 446203 h 446203"/>
                <a:gd name="connsiteX651" fmla="*/ 7444793 w 11218359"/>
                <a:gd name="connsiteY651" fmla="*/ 446203 h 446203"/>
                <a:gd name="connsiteX652" fmla="*/ 7456222 w 11218359"/>
                <a:gd name="connsiteY652" fmla="*/ 446203 h 446203"/>
                <a:gd name="connsiteX653" fmla="*/ 7467653 w 11218359"/>
                <a:gd name="connsiteY653" fmla="*/ 446203 h 446203"/>
                <a:gd name="connsiteX654" fmla="*/ 7479083 w 11218359"/>
                <a:gd name="connsiteY654" fmla="*/ 446203 h 446203"/>
                <a:gd name="connsiteX655" fmla="*/ 7490513 w 11218359"/>
                <a:gd name="connsiteY655" fmla="*/ 446203 h 446203"/>
                <a:gd name="connsiteX656" fmla="*/ 7501990 w 11218359"/>
                <a:gd name="connsiteY656" fmla="*/ 446203 h 446203"/>
                <a:gd name="connsiteX657" fmla="*/ 7513420 w 11218359"/>
                <a:gd name="connsiteY657" fmla="*/ 446203 h 446203"/>
                <a:gd name="connsiteX658" fmla="*/ 7524850 w 11218359"/>
                <a:gd name="connsiteY658" fmla="*/ 446203 h 446203"/>
                <a:gd name="connsiteX659" fmla="*/ 7536280 w 11218359"/>
                <a:gd name="connsiteY659" fmla="*/ 446203 h 446203"/>
                <a:gd name="connsiteX660" fmla="*/ 7547710 w 11218359"/>
                <a:gd name="connsiteY660" fmla="*/ 446203 h 446203"/>
                <a:gd name="connsiteX661" fmla="*/ 7559188 w 11218359"/>
                <a:gd name="connsiteY661" fmla="*/ 446203 h 446203"/>
                <a:gd name="connsiteX662" fmla="*/ 7570618 w 11218359"/>
                <a:gd name="connsiteY662" fmla="*/ 446203 h 446203"/>
                <a:gd name="connsiteX663" fmla="*/ 7582048 w 11218359"/>
                <a:gd name="connsiteY663" fmla="*/ 446203 h 446203"/>
                <a:gd name="connsiteX664" fmla="*/ 7593478 w 11218359"/>
                <a:gd name="connsiteY664" fmla="*/ 446203 h 446203"/>
                <a:gd name="connsiteX665" fmla="*/ 7604908 w 11218359"/>
                <a:gd name="connsiteY665" fmla="*/ 446203 h 446203"/>
                <a:gd name="connsiteX666" fmla="*/ 7616385 w 11218359"/>
                <a:gd name="connsiteY666" fmla="*/ 446203 h 446203"/>
                <a:gd name="connsiteX667" fmla="*/ 7627815 w 11218359"/>
                <a:gd name="connsiteY667" fmla="*/ 446203 h 446203"/>
                <a:gd name="connsiteX668" fmla="*/ 7639246 w 11218359"/>
                <a:gd name="connsiteY668" fmla="*/ 446203 h 446203"/>
                <a:gd name="connsiteX669" fmla="*/ 7650676 w 11218359"/>
                <a:gd name="connsiteY669" fmla="*/ 446203 h 446203"/>
                <a:gd name="connsiteX670" fmla="*/ 7662106 w 11218359"/>
                <a:gd name="connsiteY670" fmla="*/ 446203 h 446203"/>
                <a:gd name="connsiteX671" fmla="*/ 7673583 w 11218359"/>
                <a:gd name="connsiteY671" fmla="*/ 446203 h 446203"/>
                <a:gd name="connsiteX672" fmla="*/ 7685013 w 11218359"/>
                <a:gd name="connsiteY672" fmla="*/ 446203 h 446203"/>
                <a:gd name="connsiteX673" fmla="*/ 7696443 w 11218359"/>
                <a:gd name="connsiteY673" fmla="*/ 446203 h 446203"/>
                <a:gd name="connsiteX674" fmla="*/ 7707873 w 11218359"/>
                <a:gd name="connsiteY674" fmla="*/ 446203 h 446203"/>
                <a:gd name="connsiteX675" fmla="*/ 7719303 w 11218359"/>
                <a:gd name="connsiteY675" fmla="*/ 446203 h 446203"/>
                <a:gd name="connsiteX676" fmla="*/ 7730733 w 11218359"/>
                <a:gd name="connsiteY676" fmla="*/ 446203 h 446203"/>
                <a:gd name="connsiteX677" fmla="*/ 7742211 w 11218359"/>
                <a:gd name="connsiteY677" fmla="*/ 446203 h 446203"/>
                <a:gd name="connsiteX678" fmla="*/ 7753641 w 11218359"/>
                <a:gd name="connsiteY678" fmla="*/ 446203 h 446203"/>
                <a:gd name="connsiteX679" fmla="*/ 7765071 w 11218359"/>
                <a:gd name="connsiteY679" fmla="*/ 446203 h 446203"/>
                <a:gd name="connsiteX680" fmla="*/ 7776501 w 11218359"/>
                <a:gd name="connsiteY680" fmla="*/ 446203 h 446203"/>
                <a:gd name="connsiteX681" fmla="*/ 7787931 w 11218359"/>
                <a:gd name="connsiteY681" fmla="*/ 446203 h 446203"/>
                <a:gd name="connsiteX682" fmla="*/ 7799408 w 11218359"/>
                <a:gd name="connsiteY682" fmla="*/ 446203 h 446203"/>
                <a:gd name="connsiteX683" fmla="*/ 7810839 w 11218359"/>
                <a:gd name="connsiteY683" fmla="*/ 446203 h 446203"/>
                <a:gd name="connsiteX684" fmla="*/ 7822268 w 11218359"/>
                <a:gd name="connsiteY684" fmla="*/ 446203 h 446203"/>
                <a:gd name="connsiteX685" fmla="*/ 7833698 w 11218359"/>
                <a:gd name="connsiteY685" fmla="*/ 446203 h 446203"/>
                <a:gd name="connsiteX686" fmla="*/ 7845128 w 11218359"/>
                <a:gd name="connsiteY686" fmla="*/ 446203 h 446203"/>
                <a:gd name="connsiteX687" fmla="*/ 7856606 w 11218359"/>
                <a:gd name="connsiteY687" fmla="*/ 446203 h 446203"/>
                <a:gd name="connsiteX688" fmla="*/ 7868036 w 11218359"/>
                <a:gd name="connsiteY688" fmla="*/ 446203 h 446203"/>
                <a:gd name="connsiteX689" fmla="*/ 7879466 w 11218359"/>
                <a:gd name="connsiteY689" fmla="*/ 446203 h 446203"/>
                <a:gd name="connsiteX690" fmla="*/ 7890896 w 11218359"/>
                <a:gd name="connsiteY690" fmla="*/ 446203 h 446203"/>
                <a:gd name="connsiteX691" fmla="*/ 7902326 w 11218359"/>
                <a:gd name="connsiteY691" fmla="*/ 446203 h 446203"/>
                <a:gd name="connsiteX692" fmla="*/ 7913804 w 11218359"/>
                <a:gd name="connsiteY692" fmla="*/ 446203 h 446203"/>
                <a:gd name="connsiteX693" fmla="*/ 7925234 w 11218359"/>
                <a:gd name="connsiteY693" fmla="*/ 446203 h 446203"/>
                <a:gd name="connsiteX694" fmla="*/ 7936663 w 11218359"/>
                <a:gd name="connsiteY694" fmla="*/ 446203 h 446203"/>
                <a:gd name="connsiteX695" fmla="*/ 7948094 w 11218359"/>
                <a:gd name="connsiteY695" fmla="*/ 446203 h 446203"/>
                <a:gd name="connsiteX696" fmla="*/ 7959524 w 11218359"/>
                <a:gd name="connsiteY696" fmla="*/ 446203 h 446203"/>
                <a:gd name="connsiteX697" fmla="*/ 7971001 w 11218359"/>
                <a:gd name="connsiteY697" fmla="*/ 446203 h 446203"/>
                <a:gd name="connsiteX698" fmla="*/ 7982431 w 11218359"/>
                <a:gd name="connsiteY698" fmla="*/ 446203 h 446203"/>
                <a:gd name="connsiteX699" fmla="*/ 7993861 w 11218359"/>
                <a:gd name="connsiteY699" fmla="*/ 446203 h 446203"/>
                <a:gd name="connsiteX700" fmla="*/ 8005291 w 11218359"/>
                <a:gd name="connsiteY700" fmla="*/ 446203 h 446203"/>
                <a:gd name="connsiteX701" fmla="*/ 8016721 w 11218359"/>
                <a:gd name="connsiteY701" fmla="*/ 446203 h 446203"/>
                <a:gd name="connsiteX702" fmla="*/ 8028199 w 11218359"/>
                <a:gd name="connsiteY702" fmla="*/ 446203 h 446203"/>
                <a:gd name="connsiteX703" fmla="*/ 8039629 w 11218359"/>
                <a:gd name="connsiteY703" fmla="*/ 446203 h 446203"/>
                <a:gd name="connsiteX704" fmla="*/ 8051059 w 11218359"/>
                <a:gd name="connsiteY704" fmla="*/ 446203 h 446203"/>
                <a:gd name="connsiteX705" fmla="*/ 8062489 w 11218359"/>
                <a:gd name="connsiteY705" fmla="*/ 446203 h 446203"/>
                <a:gd name="connsiteX706" fmla="*/ 8073919 w 11218359"/>
                <a:gd name="connsiteY706" fmla="*/ 446203 h 446203"/>
                <a:gd name="connsiteX707" fmla="*/ 8085396 w 11218359"/>
                <a:gd name="connsiteY707" fmla="*/ 446203 h 446203"/>
                <a:gd name="connsiteX708" fmla="*/ 8096826 w 11218359"/>
                <a:gd name="connsiteY708" fmla="*/ 446203 h 446203"/>
                <a:gd name="connsiteX709" fmla="*/ 8108256 w 11218359"/>
                <a:gd name="connsiteY709" fmla="*/ 446203 h 446203"/>
                <a:gd name="connsiteX710" fmla="*/ 8119687 w 11218359"/>
                <a:gd name="connsiteY710" fmla="*/ 446203 h 446203"/>
                <a:gd name="connsiteX711" fmla="*/ 8131117 w 11218359"/>
                <a:gd name="connsiteY711" fmla="*/ 446203 h 446203"/>
                <a:gd name="connsiteX712" fmla="*/ 8142594 w 11218359"/>
                <a:gd name="connsiteY712" fmla="*/ 446203 h 446203"/>
                <a:gd name="connsiteX713" fmla="*/ 8154024 w 11218359"/>
                <a:gd name="connsiteY713" fmla="*/ 446203 h 446203"/>
                <a:gd name="connsiteX714" fmla="*/ 8165454 w 11218359"/>
                <a:gd name="connsiteY714" fmla="*/ 446203 h 446203"/>
                <a:gd name="connsiteX715" fmla="*/ 8176884 w 11218359"/>
                <a:gd name="connsiteY715" fmla="*/ 446203 h 446203"/>
                <a:gd name="connsiteX716" fmla="*/ 8188314 w 11218359"/>
                <a:gd name="connsiteY716" fmla="*/ 446203 h 446203"/>
                <a:gd name="connsiteX717" fmla="*/ 8199792 w 11218359"/>
                <a:gd name="connsiteY717" fmla="*/ 446203 h 446203"/>
                <a:gd name="connsiteX718" fmla="*/ 8211222 w 11218359"/>
                <a:gd name="connsiteY718" fmla="*/ 446203 h 446203"/>
                <a:gd name="connsiteX719" fmla="*/ 8222652 w 11218359"/>
                <a:gd name="connsiteY719" fmla="*/ 446203 h 446203"/>
                <a:gd name="connsiteX720" fmla="*/ 8234082 w 11218359"/>
                <a:gd name="connsiteY720" fmla="*/ 446203 h 446203"/>
                <a:gd name="connsiteX721" fmla="*/ 8245512 w 11218359"/>
                <a:gd name="connsiteY721" fmla="*/ 446203 h 446203"/>
                <a:gd name="connsiteX722" fmla="*/ 8256989 w 11218359"/>
                <a:gd name="connsiteY722" fmla="*/ 446203 h 446203"/>
                <a:gd name="connsiteX723" fmla="*/ 8268419 w 11218359"/>
                <a:gd name="connsiteY723" fmla="*/ 446203 h 446203"/>
                <a:gd name="connsiteX724" fmla="*/ 8279850 w 11218359"/>
                <a:gd name="connsiteY724" fmla="*/ 446203 h 446203"/>
                <a:gd name="connsiteX725" fmla="*/ 8291280 w 11218359"/>
                <a:gd name="connsiteY725" fmla="*/ 446203 h 446203"/>
                <a:gd name="connsiteX726" fmla="*/ 8302709 w 11218359"/>
                <a:gd name="connsiteY726" fmla="*/ 446203 h 446203"/>
                <a:gd name="connsiteX727" fmla="*/ 8314187 w 11218359"/>
                <a:gd name="connsiteY727" fmla="*/ 446203 h 446203"/>
                <a:gd name="connsiteX728" fmla="*/ 8325617 w 11218359"/>
                <a:gd name="connsiteY728" fmla="*/ 446203 h 446203"/>
                <a:gd name="connsiteX729" fmla="*/ 8337047 w 11218359"/>
                <a:gd name="connsiteY729" fmla="*/ 446203 h 446203"/>
                <a:gd name="connsiteX730" fmla="*/ 8348477 w 11218359"/>
                <a:gd name="connsiteY730" fmla="*/ 446203 h 446203"/>
                <a:gd name="connsiteX731" fmla="*/ 8359907 w 11218359"/>
                <a:gd name="connsiteY731" fmla="*/ 446203 h 446203"/>
                <a:gd name="connsiteX732" fmla="*/ 8371385 w 11218359"/>
                <a:gd name="connsiteY732" fmla="*/ 446203 h 446203"/>
                <a:gd name="connsiteX733" fmla="*/ 8382815 w 11218359"/>
                <a:gd name="connsiteY733" fmla="*/ 446203 h 446203"/>
                <a:gd name="connsiteX734" fmla="*/ 8394245 w 11218359"/>
                <a:gd name="connsiteY734" fmla="*/ 446203 h 446203"/>
                <a:gd name="connsiteX735" fmla="*/ 8405674 w 11218359"/>
                <a:gd name="connsiteY735" fmla="*/ 446203 h 446203"/>
                <a:gd name="connsiteX736" fmla="*/ 8417104 w 11218359"/>
                <a:gd name="connsiteY736" fmla="*/ 446203 h 446203"/>
                <a:gd name="connsiteX737" fmla="*/ 8428582 w 11218359"/>
                <a:gd name="connsiteY737" fmla="*/ 446203 h 446203"/>
                <a:gd name="connsiteX738" fmla="*/ 8440012 w 11218359"/>
                <a:gd name="connsiteY738" fmla="*/ 446203 h 446203"/>
                <a:gd name="connsiteX739" fmla="*/ 8451442 w 11218359"/>
                <a:gd name="connsiteY739" fmla="*/ 446203 h 446203"/>
                <a:gd name="connsiteX740" fmla="*/ 8462872 w 11218359"/>
                <a:gd name="connsiteY740" fmla="*/ 446203 h 446203"/>
                <a:gd name="connsiteX741" fmla="*/ 8474302 w 11218359"/>
                <a:gd name="connsiteY741" fmla="*/ 446203 h 446203"/>
                <a:gd name="connsiteX742" fmla="*/ 8485780 w 11218359"/>
                <a:gd name="connsiteY742" fmla="*/ 446203 h 446203"/>
                <a:gd name="connsiteX743" fmla="*/ 8497210 w 11218359"/>
                <a:gd name="connsiteY743" fmla="*/ 446203 h 446203"/>
                <a:gd name="connsiteX744" fmla="*/ 8508640 w 11218359"/>
                <a:gd name="connsiteY744" fmla="*/ 446203 h 446203"/>
                <a:gd name="connsiteX745" fmla="*/ 8520069 w 11218359"/>
                <a:gd name="connsiteY745" fmla="*/ 446203 h 446203"/>
                <a:gd name="connsiteX746" fmla="*/ 8531500 w 11218359"/>
                <a:gd name="connsiteY746" fmla="*/ 446203 h 446203"/>
                <a:gd name="connsiteX747" fmla="*/ 8542977 w 11218359"/>
                <a:gd name="connsiteY747" fmla="*/ 446203 h 446203"/>
                <a:gd name="connsiteX748" fmla="*/ 8554407 w 11218359"/>
                <a:gd name="connsiteY748" fmla="*/ 446203 h 446203"/>
                <a:gd name="connsiteX749" fmla="*/ 8565837 w 11218359"/>
                <a:gd name="connsiteY749" fmla="*/ 446203 h 446203"/>
                <a:gd name="connsiteX750" fmla="*/ 8577267 w 11218359"/>
                <a:gd name="connsiteY750" fmla="*/ 446203 h 446203"/>
                <a:gd name="connsiteX751" fmla="*/ 8588697 w 11218359"/>
                <a:gd name="connsiteY751" fmla="*/ 446203 h 446203"/>
                <a:gd name="connsiteX752" fmla="*/ 8600175 w 11218359"/>
                <a:gd name="connsiteY752" fmla="*/ 446203 h 446203"/>
                <a:gd name="connsiteX753" fmla="*/ 8611605 w 11218359"/>
                <a:gd name="connsiteY753" fmla="*/ 446203 h 446203"/>
                <a:gd name="connsiteX754" fmla="*/ 8623035 w 11218359"/>
                <a:gd name="connsiteY754" fmla="*/ 446203 h 446203"/>
                <a:gd name="connsiteX755" fmla="*/ 8634465 w 11218359"/>
                <a:gd name="connsiteY755" fmla="*/ 446203 h 446203"/>
                <a:gd name="connsiteX756" fmla="*/ 8645895 w 11218359"/>
                <a:gd name="connsiteY756" fmla="*/ 446203 h 446203"/>
                <a:gd name="connsiteX757" fmla="*/ 8657373 w 11218359"/>
                <a:gd name="connsiteY757" fmla="*/ 446203 h 446203"/>
                <a:gd name="connsiteX758" fmla="*/ 8668802 w 11218359"/>
                <a:gd name="connsiteY758" fmla="*/ 446203 h 446203"/>
                <a:gd name="connsiteX759" fmla="*/ 8680232 w 11218359"/>
                <a:gd name="connsiteY759" fmla="*/ 446203 h 446203"/>
                <a:gd name="connsiteX760" fmla="*/ 8691662 w 11218359"/>
                <a:gd name="connsiteY760" fmla="*/ 446203 h 446203"/>
                <a:gd name="connsiteX761" fmla="*/ 8703093 w 11218359"/>
                <a:gd name="connsiteY761" fmla="*/ 446203 h 446203"/>
                <a:gd name="connsiteX762" fmla="*/ 8714570 w 11218359"/>
                <a:gd name="connsiteY762" fmla="*/ 446203 h 446203"/>
                <a:gd name="connsiteX763" fmla="*/ 8726000 w 11218359"/>
                <a:gd name="connsiteY763" fmla="*/ 446203 h 446203"/>
                <a:gd name="connsiteX764" fmla="*/ 8737430 w 11218359"/>
                <a:gd name="connsiteY764" fmla="*/ 446203 h 446203"/>
                <a:gd name="connsiteX765" fmla="*/ 8748860 w 11218359"/>
                <a:gd name="connsiteY765" fmla="*/ 446203 h 446203"/>
                <a:gd name="connsiteX766" fmla="*/ 8760290 w 11218359"/>
                <a:gd name="connsiteY766" fmla="*/ 446203 h 446203"/>
                <a:gd name="connsiteX767" fmla="*/ 8771768 w 11218359"/>
                <a:gd name="connsiteY767" fmla="*/ 446203 h 446203"/>
                <a:gd name="connsiteX768" fmla="*/ 8783198 w 11218359"/>
                <a:gd name="connsiteY768" fmla="*/ 446203 h 446203"/>
                <a:gd name="connsiteX769" fmla="*/ 8794628 w 11218359"/>
                <a:gd name="connsiteY769" fmla="*/ 446203 h 446203"/>
                <a:gd name="connsiteX770" fmla="*/ 8806058 w 11218359"/>
                <a:gd name="connsiteY770" fmla="*/ 446203 h 446203"/>
                <a:gd name="connsiteX771" fmla="*/ 8817488 w 11218359"/>
                <a:gd name="connsiteY771" fmla="*/ 446203 h 446203"/>
                <a:gd name="connsiteX772" fmla="*/ 8828918 w 11218359"/>
                <a:gd name="connsiteY772" fmla="*/ 446203 h 446203"/>
                <a:gd name="connsiteX773" fmla="*/ 8840395 w 11218359"/>
                <a:gd name="connsiteY773" fmla="*/ 446203 h 446203"/>
                <a:gd name="connsiteX774" fmla="*/ 8851825 w 11218359"/>
                <a:gd name="connsiteY774" fmla="*/ 446203 h 446203"/>
                <a:gd name="connsiteX775" fmla="*/ 8863256 w 11218359"/>
                <a:gd name="connsiteY775" fmla="*/ 446203 h 446203"/>
                <a:gd name="connsiteX776" fmla="*/ 8874686 w 11218359"/>
                <a:gd name="connsiteY776" fmla="*/ 446203 h 446203"/>
                <a:gd name="connsiteX777" fmla="*/ 8886115 w 11218359"/>
                <a:gd name="connsiteY777" fmla="*/ 446203 h 446203"/>
                <a:gd name="connsiteX778" fmla="*/ 8897593 w 11218359"/>
                <a:gd name="connsiteY778" fmla="*/ 446203 h 446203"/>
                <a:gd name="connsiteX779" fmla="*/ 8909022 w 11218359"/>
                <a:gd name="connsiteY779" fmla="*/ 446203 h 446203"/>
                <a:gd name="connsiteX780" fmla="*/ 8920453 w 11218359"/>
                <a:gd name="connsiteY780" fmla="*/ 446203 h 446203"/>
                <a:gd name="connsiteX781" fmla="*/ 8931883 w 11218359"/>
                <a:gd name="connsiteY781" fmla="*/ 446203 h 446203"/>
                <a:gd name="connsiteX782" fmla="*/ 8943313 w 11218359"/>
                <a:gd name="connsiteY782" fmla="*/ 446203 h 446203"/>
                <a:gd name="connsiteX783" fmla="*/ 8954791 w 11218359"/>
                <a:gd name="connsiteY783" fmla="*/ 446203 h 446203"/>
                <a:gd name="connsiteX784" fmla="*/ 8966220 w 11218359"/>
                <a:gd name="connsiteY784" fmla="*/ 446203 h 446203"/>
                <a:gd name="connsiteX785" fmla="*/ 8977651 w 11218359"/>
                <a:gd name="connsiteY785" fmla="*/ 446203 h 446203"/>
                <a:gd name="connsiteX786" fmla="*/ 8989080 w 11218359"/>
                <a:gd name="connsiteY786" fmla="*/ 446203 h 446203"/>
                <a:gd name="connsiteX787" fmla="*/ 9000511 w 11218359"/>
                <a:gd name="connsiteY787" fmla="*/ 446203 h 446203"/>
                <a:gd name="connsiteX788" fmla="*/ 9011988 w 11218359"/>
                <a:gd name="connsiteY788" fmla="*/ 446203 h 446203"/>
                <a:gd name="connsiteX789" fmla="*/ 9023418 w 11218359"/>
                <a:gd name="connsiteY789" fmla="*/ 446203 h 446203"/>
                <a:gd name="connsiteX790" fmla="*/ 9034849 w 11218359"/>
                <a:gd name="connsiteY790" fmla="*/ 446203 h 446203"/>
                <a:gd name="connsiteX791" fmla="*/ 9046278 w 11218359"/>
                <a:gd name="connsiteY791" fmla="*/ 446203 h 446203"/>
                <a:gd name="connsiteX792" fmla="*/ 9057709 w 11218359"/>
                <a:gd name="connsiteY792" fmla="*/ 446203 h 446203"/>
                <a:gd name="connsiteX793" fmla="*/ 9069186 w 11218359"/>
                <a:gd name="connsiteY793" fmla="*/ 446203 h 446203"/>
                <a:gd name="connsiteX794" fmla="*/ 9080615 w 11218359"/>
                <a:gd name="connsiteY794" fmla="*/ 446203 h 446203"/>
                <a:gd name="connsiteX795" fmla="*/ 9092046 w 11218359"/>
                <a:gd name="connsiteY795" fmla="*/ 446203 h 446203"/>
                <a:gd name="connsiteX796" fmla="*/ 9103476 w 11218359"/>
                <a:gd name="connsiteY796" fmla="*/ 446203 h 446203"/>
                <a:gd name="connsiteX797" fmla="*/ 9114906 w 11218359"/>
                <a:gd name="connsiteY797" fmla="*/ 446203 h 446203"/>
                <a:gd name="connsiteX798" fmla="*/ 9126384 w 11218359"/>
                <a:gd name="connsiteY798" fmla="*/ 446203 h 446203"/>
                <a:gd name="connsiteX799" fmla="*/ 9137813 w 11218359"/>
                <a:gd name="connsiteY799" fmla="*/ 446203 h 446203"/>
                <a:gd name="connsiteX800" fmla="*/ 9149244 w 11218359"/>
                <a:gd name="connsiteY800" fmla="*/ 446203 h 446203"/>
                <a:gd name="connsiteX801" fmla="*/ 9160673 w 11218359"/>
                <a:gd name="connsiteY801" fmla="*/ 446203 h 446203"/>
                <a:gd name="connsiteX802" fmla="*/ 9172104 w 11218359"/>
                <a:gd name="connsiteY802" fmla="*/ 446203 h 446203"/>
                <a:gd name="connsiteX803" fmla="*/ 9183581 w 11218359"/>
                <a:gd name="connsiteY803" fmla="*/ 446203 h 446203"/>
                <a:gd name="connsiteX804" fmla="*/ 9195011 w 11218359"/>
                <a:gd name="connsiteY804" fmla="*/ 446203 h 446203"/>
                <a:gd name="connsiteX805" fmla="*/ 9206442 w 11218359"/>
                <a:gd name="connsiteY805" fmla="*/ 446203 h 446203"/>
                <a:gd name="connsiteX806" fmla="*/ 9217871 w 11218359"/>
                <a:gd name="connsiteY806" fmla="*/ 446203 h 446203"/>
                <a:gd name="connsiteX807" fmla="*/ 9229301 w 11218359"/>
                <a:gd name="connsiteY807" fmla="*/ 446203 h 446203"/>
                <a:gd name="connsiteX808" fmla="*/ 9240779 w 11218359"/>
                <a:gd name="connsiteY808" fmla="*/ 446203 h 446203"/>
                <a:gd name="connsiteX809" fmla="*/ 9252209 w 11218359"/>
                <a:gd name="connsiteY809" fmla="*/ 446203 h 446203"/>
                <a:gd name="connsiteX810" fmla="*/ 9263639 w 11218359"/>
                <a:gd name="connsiteY810" fmla="*/ 446203 h 446203"/>
                <a:gd name="connsiteX811" fmla="*/ 9275069 w 11218359"/>
                <a:gd name="connsiteY811" fmla="*/ 446203 h 446203"/>
                <a:gd name="connsiteX812" fmla="*/ 9286498 w 11218359"/>
                <a:gd name="connsiteY812" fmla="*/ 446203 h 446203"/>
                <a:gd name="connsiteX813" fmla="*/ 9297977 w 11218359"/>
                <a:gd name="connsiteY813" fmla="*/ 446203 h 446203"/>
                <a:gd name="connsiteX814" fmla="*/ 9309406 w 11218359"/>
                <a:gd name="connsiteY814" fmla="*/ 446203 h 446203"/>
                <a:gd name="connsiteX815" fmla="*/ 9320837 w 11218359"/>
                <a:gd name="connsiteY815" fmla="*/ 446203 h 446203"/>
                <a:gd name="connsiteX816" fmla="*/ 9332266 w 11218359"/>
                <a:gd name="connsiteY816" fmla="*/ 446203 h 446203"/>
                <a:gd name="connsiteX817" fmla="*/ 9343696 w 11218359"/>
                <a:gd name="connsiteY817" fmla="*/ 446203 h 446203"/>
                <a:gd name="connsiteX818" fmla="*/ 9355174 w 11218359"/>
                <a:gd name="connsiteY818" fmla="*/ 446203 h 446203"/>
                <a:gd name="connsiteX819" fmla="*/ 9366604 w 11218359"/>
                <a:gd name="connsiteY819" fmla="*/ 446203 h 446203"/>
                <a:gd name="connsiteX820" fmla="*/ 9378035 w 11218359"/>
                <a:gd name="connsiteY820" fmla="*/ 446203 h 446203"/>
                <a:gd name="connsiteX821" fmla="*/ 9389464 w 11218359"/>
                <a:gd name="connsiteY821" fmla="*/ 446203 h 446203"/>
                <a:gd name="connsiteX822" fmla="*/ 9400894 w 11218359"/>
                <a:gd name="connsiteY822" fmla="*/ 446203 h 446203"/>
                <a:gd name="connsiteX823" fmla="*/ 9412372 w 11218359"/>
                <a:gd name="connsiteY823" fmla="*/ 446203 h 446203"/>
                <a:gd name="connsiteX824" fmla="*/ 9423802 w 11218359"/>
                <a:gd name="connsiteY824" fmla="*/ 446203 h 446203"/>
                <a:gd name="connsiteX825" fmla="*/ 9435232 w 11218359"/>
                <a:gd name="connsiteY825" fmla="*/ 446203 h 446203"/>
                <a:gd name="connsiteX826" fmla="*/ 9446662 w 11218359"/>
                <a:gd name="connsiteY826" fmla="*/ 446203 h 446203"/>
                <a:gd name="connsiteX827" fmla="*/ 9458091 w 11218359"/>
                <a:gd name="connsiteY827" fmla="*/ 446203 h 446203"/>
                <a:gd name="connsiteX828" fmla="*/ 9469570 w 11218359"/>
                <a:gd name="connsiteY828" fmla="*/ 446203 h 446203"/>
                <a:gd name="connsiteX829" fmla="*/ 9480999 w 11218359"/>
                <a:gd name="connsiteY829" fmla="*/ 446203 h 446203"/>
                <a:gd name="connsiteX830" fmla="*/ 9492429 w 11218359"/>
                <a:gd name="connsiteY830" fmla="*/ 446203 h 446203"/>
                <a:gd name="connsiteX831" fmla="*/ 9503859 w 11218359"/>
                <a:gd name="connsiteY831" fmla="*/ 446203 h 446203"/>
                <a:gd name="connsiteX832" fmla="*/ 9515289 w 11218359"/>
                <a:gd name="connsiteY832" fmla="*/ 446203 h 446203"/>
                <a:gd name="connsiteX833" fmla="*/ 9526767 w 11218359"/>
                <a:gd name="connsiteY833" fmla="*/ 446203 h 446203"/>
                <a:gd name="connsiteX834" fmla="*/ 9538197 w 11218359"/>
                <a:gd name="connsiteY834" fmla="*/ 446203 h 446203"/>
                <a:gd name="connsiteX835" fmla="*/ 9549626 w 11218359"/>
                <a:gd name="connsiteY835" fmla="*/ 446203 h 446203"/>
                <a:gd name="connsiteX836" fmla="*/ 9561057 w 11218359"/>
                <a:gd name="connsiteY836" fmla="*/ 446203 h 446203"/>
                <a:gd name="connsiteX837" fmla="*/ 9572487 w 11218359"/>
                <a:gd name="connsiteY837" fmla="*/ 446203 h 446203"/>
                <a:gd name="connsiteX838" fmla="*/ 9583965 w 11218359"/>
                <a:gd name="connsiteY838" fmla="*/ 446203 h 446203"/>
                <a:gd name="connsiteX839" fmla="*/ 9595395 w 11218359"/>
                <a:gd name="connsiteY839" fmla="*/ 446203 h 446203"/>
                <a:gd name="connsiteX840" fmla="*/ 9606824 w 11218359"/>
                <a:gd name="connsiteY840" fmla="*/ 446203 h 446203"/>
                <a:gd name="connsiteX841" fmla="*/ 9618255 w 11218359"/>
                <a:gd name="connsiteY841" fmla="*/ 446203 h 446203"/>
                <a:gd name="connsiteX842" fmla="*/ 9629684 w 11218359"/>
                <a:gd name="connsiteY842" fmla="*/ 446203 h 446203"/>
                <a:gd name="connsiteX843" fmla="*/ 9641163 w 11218359"/>
                <a:gd name="connsiteY843" fmla="*/ 446203 h 446203"/>
                <a:gd name="connsiteX844" fmla="*/ 9652592 w 11218359"/>
                <a:gd name="connsiteY844" fmla="*/ 446203 h 446203"/>
                <a:gd name="connsiteX845" fmla="*/ 9664022 w 11218359"/>
                <a:gd name="connsiteY845" fmla="*/ 446203 h 446203"/>
                <a:gd name="connsiteX846" fmla="*/ 9675452 w 11218359"/>
                <a:gd name="connsiteY846" fmla="*/ 446203 h 446203"/>
                <a:gd name="connsiteX847" fmla="*/ 9686882 w 11218359"/>
                <a:gd name="connsiteY847" fmla="*/ 446203 h 446203"/>
                <a:gd name="connsiteX848" fmla="*/ 9698360 w 11218359"/>
                <a:gd name="connsiteY848" fmla="*/ 446203 h 446203"/>
                <a:gd name="connsiteX849" fmla="*/ 9709790 w 11218359"/>
                <a:gd name="connsiteY849" fmla="*/ 446203 h 446203"/>
                <a:gd name="connsiteX850" fmla="*/ 9721219 w 11218359"/>
                <a:gd name="connsiteY850" fmla="*/ 446203 h 446203"/>
                <a:gd name="connsiteX851" fmla="*/ 9732650 w 11218359"/>
                <a:gd name="connsiteY851" fmla="*/ 446203 h 446203"/>
                <a:gd name="connsiteX852" fmla="*/ 9744080 w 11218359"/>
                <a:gd name="connsiteY852" fmla="*/ 446203 h 446203"/>
                <a:gd name="connsiteX853" fmla="*/ 9755557 w 11218359"/>
                <a:gd name="connsiteY853" fmla="*/ 446203 h 446203"/>
                <a:gd name="connsiteX854" fmla="*/ 9766988 w 11218359"/>
                <a:gd name="connsiteY854" fmla="*/ 446203 h 446203"/>
                <a:gd name="connsiteX855" fmla="*/ 9778417 w 11218359"/>
                <a:gd name="connsiteY855" fmla="*/ 446203 h 446203"/>
                <a:gd name="connsiteX856" fmla="*/ 9789848 w 11218359"/>
                <a:gd name="connsiteY856" fmla="*/ 446203 h 446203"/>
                <a:gd name="connsiteX857" fmla="*/ 9801277 w 11218359"/>
                <a:gd name="connsiteY857" fmla="*/ 446203 h 446203"/>
                <a:gd name="connsiteX858" fmla="*/ 9812755 w 11218359"/>
                <a:gd name="connsiteY858" fmla="*/ 446203 h 446203"/>
                <a:gd name="connsiteX859" fmla="*/ 9824185 w 11218359"/>
                <a:gd name="connsiteY859" fmla="*/ 446203 h 446203"/>
                <a:gd name="connsiteX860" fmla="*/ 9835615 w 11218359"/>
                <a:gd name="connsiteY860" fmla="*/ 446203 h 446203"/>
                <a:gd name="connsiteX861" fmla="*/ 9847045 w 11218359"/>
                <a:gd name="connsiteY861" fmla="*/ 446203 h 446203"/>
                <a:gd name="connsiteX862" fmla="*/ 9858475 w 11218359"/>
                <a:gd name="connsiteY862" fmla="*/ 446203 h 446203"/>
                <a:gd name="connsiteX863" fmla="*/ 9869952 w 11218359"/>
                <a:gd name="connsiteY863" fmla="*/ 446203 h 446203"/>
                <a:gd name="connsiteX864" fmla="*/ 9881383 w 11218359"/>
                <a:gd name="connsiteY864" fmla="*/ 446203 h 446203"/>
                <a:gd name="connsiteX865" fmla="*/ 9892812 w 11218359"/>
                <a:gd name="connsiteY865" fmla="*/ 446203 h 446203"/>
                <a:gd name="connsiteX866" fmla="*/ 9904243 w 11218359"/>
                <a:gd name="connsiteY866" fmla="*/ 446203 h 446203"/>
                <a:gd name="connsiteX867" fmla="*/ 9915673 w 11218359"/>
                <a:gd name="connsiteY867" fmla="*/ 446203 h 446203"/>
                <a:gd name="connsiteX868" fmla="*/ 9927102 w 11218359"/>
                <a:gd name="connsiteY868" fmla="*/ 446203 h 446203"/>
                <a:gd name="connsiteX869" fmla="*/ 9938581 w 11218359"/>
                <a:gd name="connsiteY869" fmla="*/ 446203 h 446203"/>
                <a:gd name="connsiteX870" fmla="*/ 9950010 w 11218359"/>
                <a:gd name="connsiteY870" fmla="*/ 446203 h 446203"/>
                <a:gd name="connsiteX871" fmla="*/ 9961441 w 11218359"/>
                <a:gd name="connsiteY871" fmla="*/ 446203 h 446203"/>
                <a:gd name="connsiteX872" fmla="*/ 9972870 w 11218359"/>
                <a:gd name="connsiteY872" fmla="*/ 446203 h 446203"/>
                <a:gd name="connsiteX873" fmla="*/ 9984300 w 11218359"/>
                <a:gd name="connsiteY873" fmla="*/ 446203 h 446203"/>
                <a:gd name="connsiteX874" fmla="*/ 9995778 w 11218359"/>
                <a:gd name="connsiteY874" fmla="*/ 446203 h 446203"/>
                <a:gd name="connsiteX875" fmla="*/ 10007208 w 11218359"/>
                <a:gd name="connsiteY875" fmla="*/ 446203 h 446203"/>
                <a:gd name="connsiteX876" fmla="*/ 10018638 w 11218359"/>
                <a:gd name="connsiteY876" fmla="*/ 446203 h 446203"/>
                <a:gd name="connsiteX877" fmla="*/ 10030068 w 11218359"/>
                <a:gd name="connsiteY877" fmla="*/ 446203 h 446203"/>
                <a:gd name="connsiteX878" fmla="*/ 10041498 w 11218359"/>
                <a:gd name="connsiteY878" fmla="*/ 446203 h 446203"/>
                <a:gd name="connsiteX879" fmla="*/ 10052976 w 11218359"/>
                <a:gd name="connsiteY879" fmla="*/ 446203 h 446203"/>
                <a:gd name="connsiteX880" fmla="*/ 10064405 w 11218359"/>
                <a:gd name="connsiteY880" fmla="*/ 446203 h 446203"/>
                <a:gd name="connsiteX881" fmla="*/ 10075835 w 11218359"/>
                <a:gd name="connsiteY881" fmla="*/ 446203 h 446203"/>
                <a:gd name="connsiteX882" fmla="*/ 10087266 w 11218359"/>
                <a:gd name="connsiteY882" fmla="*/ 446203 h 446203"/>
                <a:gd name="connsiteX883" fmla="*/ 10098695 w 11218359"/>
                <a:gd name="connsiteY883" fmla="*/ 446203 h 446203"/>
                <a:gd name="connsiteX884" fmla="*/ 10110174 w 11218359"/>
                <a:gd name="connsiteY884" fmla="*/ 446203 h 446203"/>
                <a:gd name="connsiteX885" fmla="*/ 10121603 w 11218359"/>
                <a:gd name="connsiteY885" fmla="*/ 446203 h 446203"/>
                <a:gd name="connsiteX886" fmla="*/ 10133033 w 11218359"/>
                <a:gd name="connsiteY886" fmla="*/ 446203 h 446203"/>
                <a:gd name="connsiteX887" fmla="*/ 10144463 w 11218359"/>
                <a:gd name="connsiteY887" fmla="*/ 446203 h 446203"/>
                <a:gd name="connsiteX888" fmla="*/ 10155893 w 11218359"/>
                <a:gd name="connsiteY888" fmla="*/ 446203 h 446203"/>
                <a:gd name="connsiteX889" fmla="*/ 10167371 w 11218359"/>
                <a:gd name="connsiteY889" fmla="*/ 446203 h 446203"/>
                <a:gd name="connsiteX890" fmla="*/ 10178801 w 11218359"/>
                <a:gd name="connsiteY890" fmla="*/ 446203 h 446203"/>
                <a:gd name="connsiteX891" fmla="*/ 10190230 w 11218359"/>
                <a:gd name="connsiteY891" fmla="*/ 446203 h 446203"/>
                <a:gd name="connsiteX892" fmla="*/ 10201661 w 11218359"/>
                <a:gd name="connsiteY892" fmla="*/ 446203 h 446203"/>
                <a:gd name="connsiteX893" fmla="*/ 10213091 w 11218359"/>
                <a:gd name="connsiteY893" fmla="*/ 446203 h 446203"/>
                <a:gd name="connsiteX894" fmla="*/ 10224569 w 11218359"/>
                <a:gd name="connsiteY894" fmla="*/ 446203 h 446203"/>
                <a:gd name="connsiteX895" fmla="*/ 10235998 w 11218359"/>
                <a:gd name="connsiteY895" fmla="*/ 446203 h 446203"/>
                <a:gd name="connsiteX896" fmla="*/ 10247428 w 11218359"/>
                <a:gd name="connsiteY896" fmla="*/ 446203 h 446203"/>
                <a:gd name="connsiteX897" fmla="*/ 10258859 w 11218359"/>
                <a:gd name="connsiteY897" fmla="*/ 446203 h 446203"/>
                <a:gd name="connsiteX898" fmla="*/ 10270288 w 11218359"/>
                <a:gd name="connsiteY898" fmla="*/ 446203 h 446203"/>
                <a:gd name="connsiteX899" fmla="*/ 10281767 w 11218359"/>
                <a:gd name="connsiteY899" fmla="*/ 446203 h 446203"/>
                <a:gd name="connsiteX900" fmla="*/ 10293196 w 11218359"/>
                <a:gd name="connsiteY900" fmla="*/ 446203 h 446203"/>
                <a:gd name="connsiteX901" fmla="*/ 10304626 w 11218359"/>
                <a:gd name="connsiteY901" fmla="*/ 446203 h 446203"/>
                <a:gd name="connsiteX902" fmla="*/ 10316056 w 11218359"/>
                <a:gd name="connsiteY902" fmla="*/ 446203 h 446203"/>
                <a:gd name="connsiteX903" fmla="*/ 10327486 w 11218359"/>
                <a:gd name="connsiteY903" fmla="*/ 446203 h 446203"/>
                <a:gd name="connsiteX904" fmla="*/ 10338963 w 11218359"/>
                <a:gd name="connsiteY904" fmla="*/ 446203 h 446203"/>
                <a:gd name="connsiteX905" fmla="*/ 10350394 w 11218359"/>
                <a:gd name="connsiteY905" fmla="*/ 446203 h 446203"/>
                <a:gd name="connsiteX906" fmla="*/ 10361823 w 11218359"/>
                <a:gd name="connsiteY906" fmla="*/ 446203 h 446203"/>
                <a:gd name="connsiteX907" fmla="*/ 10373254 w 11218359"/>
                <a:gd name="connsiteY907" fmla="*/ 446203 h 446203"/>
                <a:gd name="connsiteX908" fmla="*/ 10384684 w 11218359"/>
                <a:gd name="connsiteY908" fmla="*/ 446203 h 446203"/>
                <a:gd name="connsiteX909" fmla="*/ 10396161 w 11218359"/>
                <a:gd name="connsiteY909" fmla="*/ 446203 h 446203"/>
                <a:gd name="connsiteX910" fmla="*/ 10407591 w 11218359"/>
                <a:gd name="connsiteY910" fmla="*/ 446203 h 446203"/>
                <a:gd name="connsiteX911" fmla="*/ 10419021 w 11218359"/>
                <a:gd name="connsiteY911" fmla="*/ 446203 h 446203"/>
                <a:gd name="connsiteX912" fmla="*/ 10430452 w 11218359"/>
                <a:gd name="connsiteY912" fmla="*/ 446203 h 446203"/>
                <a:gd name="connsiteX913" fmla="*/ 10441881 w 11218359"/>
                <a:gd name="connsiteY913" fmla="*/ 446203 h 446203"/>
                <a:gd name="connsiteX914" fmla="*/ 10453358 w 11218359"/>
                <a:gd name="connsiteY914" fmla="*/ 446203 h 446203"/>
                <a:gd name="connsiteX915" fmla="*/ 10464789 w 11218359"/>
                <a:gd name="connsiteY915" fmla="*/ 446203 h 446203"/>
                <a:gd name="connsiteX916" fmla="*/ 10476219 w 11218359"/>
                <a:gd name="connsiteY916" fmla="*/ 446203 h 446203"/>
                <a:gd name="connsiteX917" fmla="*/ 10487649 w 11218359"/>
                <a:gd name="connsiteY917" fmla="*/ 446203 h 446203"/>
                <a:gd name="connsiteX918" fmla="*/ 10499079 w 11218359"/>
                <a:gd name="connsiteY918" fmla="*/ 446203 h 446203"/>
                <a:gd name="connsiteX919" fmla="*/ 10510556 w 11218359"/>
                <a:gd name="connsiteY919" fmla="*/ 446203 h 446203"/>
                <a:gd name="connsiteX920" fmla="*/ 10521987 w 11218359"/>
                <a:gd name="connsiteY920" fmla="*/ 446203 h 446203"/>
                <a:gd name="connsiteX921" fmla="*/ 10533416 w 11218359"/>
                <a:gd name="connsiteY921" fmla="*/ 446203 h 446203"/>
                <a:gd name="connsiteX922" fmla="*/ 10544847 w 11218359"/>
                <a:gd name="connsiteY922" fmla="*/ 446203 h 446203"/>
                <a:gd name="connsiteX923" fmla="*/ 10556277 w 11218359"/>
                <a:gd name="connsiteY923" fmla="*/ 446203 h 446203"/>
                <a:gd name="connsiteX924" fmla="*/ 10567754 w 11218359"/>
                <a:gd name="connsiteY924" fmla="*/ 446203 h 446203"/>
                <a:gd name="connsiteX925" fmla="*/ 10579184 w 11218359"/>
                <a:gd name="connsiteY925" fmla="*/ 446203 h 446203"/>
                <a:gd name="connsiteX926" fmla="*/ 10590614 w 11218359"/>
                <a:gd name="connsiteY926" fmla="*/ 446203 h 446203"/>
                <a:gd name="connsiteX927" fmla="*/ 10602045 w 11218359"/>
                <a:gd name="connsiteY927" fmla="*/ 446203 h 446203"/>
                <a:gd name="connsiteX928" fmla="*/ 10613474 w 11218359"/>
                <a:gd name="connsiteY928" fmla="*/ 446203 h 446203"/>
                <a:gd name="connsiteX929" fmla="*/ 10624951 w 11218359"/>
                <a:gd name="connsiteY929" fmla="*/ 446203 h 446203"/>
                <a:gd name="connsiteX930" fmla="*/ 10636382 w 11218359"/>
                <a:gd name="connsiteY930" fmla="*/ 446203 h 446203"/>
                <a:gd name="connsiteX931" fmla="*/ 10647812 w 11218359"/>
                <a:gd name="connsiteY931" fmla="*/ 446203 h 446203"/>
                <a:gd name="connsiteX932" fmla="*/ 10659241 w 11218359"/>
                <a:gd name="connsiteY932" fmla="*/ 446203 h 446203"/>
                <a:gd name="connsiteX933" fmla="*/ 10670672 w 11218359"/>
                <a:gd name="connsiteY933" fmla="*/ 446203 h 446203"/>
                <a:gd name="connsiteX934" fmla="*/ 10682149 w 11218359"/>
                <a:gd name="connsiteY934" fmla="*/ 446203 h 446203"/>
                <a:gd name="connsiteX935" fmla="*/ 10693580 w 11218359"/>
                <a:gd name="connsiteY935" fmla="*/ 446203 h 446203"/>
                <a:gd name="connsiteX936" fmla="*/ 10705009 w 11218359"/>
                <a:gd name="connsiteY936" fmla="*/ 446203 h 446203"/>
                <a:gd name="connsiteX937" fmla="*/ 10716439 w 11218359"/>
                <a:gd name="connsiteY937" fmla="*/ 446203 h 446203"/>
                <a:gd name="connsiteX938" fmla="*/ 10727870 w 11218359"/>
                <a:gd name="connsiteY938" fmla="*/ 446203 h 446203"/>
                <a:gd name="connsiteX939" fmla="*/ 10739347 w 11218359"/>
                <a:gd name="connsiteY939" fmla="*/ 446203 h 446203"/>
                <a:gd name="connsiteX940" fmla="*/ 10750778 w 11218359"/>
                <a:gd name="connsiteY940" fmla="*/ 446203 h 446203"/>
                <a:gd name="connsiteX941" fmla="*/ 10762207 w 11218359"/>
                <a:gd name="connsiteY941" fmla="*/ 446203 h 446203"/>
                <a:gd name="connsiteX942" fmla="*/ 10773637 w 11218359"/>
                <a:gd name="connsiteY942" fmla="*/ 446203 h 446203"/>
                <a:gd name="connsiteX943" fmla="*/ 10785067 w 11218359"/>
                <a:gd name="connsiteY943" fmla="*/ 446203 h 446203"/>
                <a:gd name="connsiteX944" fmla="*/ 10796544 w 11218359"/>
                <a:gd name="connsiteY944" fmla="*/ 446203 h 446203"/>
                <a:gd name="connsiteX945" fmla="*/ 10807975 w 11218359"/>
                <a:gd name="connsiteY945" fmla="*/ 446203 h 446203"/>
                <a:gd name="connsiteX946" fmla="*/ 10819405 w 11218359"/>
                <a:gd name="connsiteY946" fmla="*/ 446203 h 446203"/>
                <a:gd name="connsiteX947" fmla="*/ 10830834 w 11218359"/>
                <a:gd name="connsiteY947" fmla="*/ 446203 h 446203"/>
                <a:gd name="connsiteX948" fmla="*/ 10842265 w 11218359"/>
                <a:gd name="connsiteY948" fmla="*/ 446203 h 446203"/>
                <a:gd name="connsiteX949" fmla="*/ 10853742 w 11218359"/>
                <a:gd name="connsiteY949" fmla="*/ 446203 h 446203"/>
                <a:gd name="connsiteX950" fmla="*/ 10865173 w 11218359"/>
                <a:gd name="connsiteY950" fmla="*/ 446203 h 446203"/>
                <a:gd name="connsiteX951" fmla="*/ 10876602 w 11218359"/>
                <a:gd name="connsiteY951" fmla="*/ 446203 h 446203"/>
                <a:gd name="connsiteX952" fmla="*/ 10888032 w 11218359"/>
                <a:gd name="connsiteY952" fmla="*/ 446203 h 446203"/>
                <a:gd name="connsiteX953" fmla="*/ 10899463 w 11218359"/>
                <a:gd name="connsiteY953" fmla="*/ 446203 h 446203"/>
                <a:gd name="connsiteX954" fmla="*/ 10910892 w 11218359"/>
                <a:gd name="connsiteY954" fmla="*/ 446203 h 446203"/>
                <a:gd name="connsiteX955" fmla="*/ 10922369 w 11218359"/>
                <a:gd name="connsiteY955" fmla="*/ 446203 h 446203"/>
                <a:gd name="connsiteX956" fmla="*/ 10933800 w 11218359"/>
                <a:gd name="connsiteY956" fmla="*/ 446203 h 446203"/>
                <a:gd name="connsiteX957" fmla="*/ 10945230 w 11218359"/>
                <a:gd name="connsiteY957" fmla="*/ 446203 h 446203"/>
                <a:gd name="connsiteX958" fmla="*/ 10956660 w 11218359"/>
                <a:gd name="connsiteY958" fmla="*/ 446203 h 446203"/>
                <a:gd name="connsiteX959" fmla="*/ 10968090 w 11218359"/>
                <a:gd name="connsiteY959" fmla="*/ 446203 h 446203"/>
                <a:gd name="connsiteX960" fmla="*/ 10979567 w 11218359"/>
                <a:gd name="connsiteY960" fmla="*/ 446203 h 446203"/>
                <a:gd name="connsiteX961" fmla="*/ 10990998 w 11218359"/>
                <a:gd name="connsiteY961" fmla="*/ 446203 h 446203"/>
                <a:gd name="connsiteX962" fmla="*/ 11002427 w 11218359"/>
                <a:gd name="connsiteY962" fmla="*/ 446203 h 446203"/>
                <a:gd name="connsiteX963" fmla="*/ 11013858 w 11218359"/>
                <a:gd name="connsiteY963" fmla="*/ 446203 h 446203"/>
                <a:gd name="connsiteX964" fmla="*/ 11025287 w 11218359"/>
                <a:gd name="connsiteY964" fmla="*/ 446203 h 446203"/>
                <a:gd name="connsiteX965" fmla="*/ 11036765 w 11218359"/>
                <a:gd name="connsiteY965" fmla="*/ 446203 h 446203"/>
                <a:gd name="connsiteX966" fmla="*/ 11048195 w 11218359"/>
                <a:gd name="connsiteY966" fmla="*/ 446203 h 446203"/>
                <a:gd name="connsiteX967" fmla="*/ 11059625 w 11218359"/>
                <a:gd name="connsiteY967" fmla="*/ 446203 h 446203"/>
                <a:gd name="connsiteX968" fmla="*/ 11071056 w 11218359"/>
                <a:gd name="connsiteY968" fmla="*/ 446203 h 446203"/>
                <a:gd name="connsiteX969" fmla="*/ 11082485 w 11218359"/>
                <a:gd name="connsiteY969" fmla="*/ 446203 h 446203"/>
                <a:gd name="connsiteX970" fmla="*/ 11093962 w 11218359"/>
                <a:gd name="connsiteY970" fmla="*/ 446203 h 446203"/>
                <a:gd name="connsiteX971" fmla="*/ 11105393 w 11218359"/>
                <a:gd name="connsiteY971" fmla="*/ 446203 h 446203"/>
                <a:gd name="connsiteX972" fmla="*/ 11116823 w 11218359"/>
                <a:gd name="connsiteY972" fmla="*/ 446203 h 446203"/>
                <a:gd name="connsiteX973" fmla="*/ 11128253 w 11218359"/>
                <a:gd name="connsiteY973" fmla="*/ 446203 h 446203"/>
                <a:gd name="connsiteX974" fmla="*/ 11139683 w 11218359"/>
                <a:gd name="connsiteY974" fmla="*/ 446203 h 446203"/>
                <a:gd name="connsiteX975" fmla="*/ 11151160 w 11218359"/>
                <a:gd name="connsiteY975" fmla="*/ 446203 h 446203"/>
                <a:gd name="connsiteX976" fmla="*/ 11162591 w 11218359"/>
                <a:gd name="connsiteY976" fmla="*/ 446203 h 446203"/>
                <a:gd name="connsiteX977" fmla="*/ 11174020 w 11218359"/>
                <a:gd name="connsiteY977" fmla="*/ 446203 h 446203"/>
                <a:gd name="connsiteX978" fmla="*/ 11185451 w 11218359"/>
                <a:gd name="connsiteY978" fmla="*/ 446203 h 446203"/>
                <a:gd name="connsiteX979" fmla="*/ 11196881 w 11218359"/>
                <a:gd name="connsiteY979" fmla="*/ 446203 h 446203"/>
                <a:gd name="connsiteX980" fmla="*/ 11208358 w 11218359"/>
                <a:gd name="connsiteY980" fmla="*/ 446203 h 446203"/>
                <a:gd name="connsiteX981" fmla="*/ 11218359 w 11218359"/>
                <a:gd name="connsiteY981" fmla="*/ 446203 h 44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446203">
                  <a:moveTo>
                    <a:pt x="0" y="446203"/>
                  </a:moveTo>
                  <a:lnTo>
                    <a:pt x="9149" y="446203"/>
                  </a:lnTo>
                  <a:lnTo>
                    <a:pt x="20588" y="446203"/>
                  </a:lnTo>
                  <a:lnTo>
                    <a:pt x="32028" y="446203"/>
                  </a:lnTo>
                  <a:lnTo>
                    <a:pt x="43467" y="446203"/>
                  </a:lnTo>
                  <a:lnTo>
                    <a:pt x="54907" y="446203"/>
                  </a:lnTo>
                  <a:lnTo>
                    <a:pt x="66346" y="446203"/>
                  </a:lnTo>
                  <a:lnTo>
                    <a:pt x="77786" y="446203"/>
                  </a:lnTo>
                  <a:lnTo>
                    <a:pt x="89225" y="446203"/>
                  </a:lnTo>
                  <a:lnTo>
                    <a:pt x="100665" y="446203"/>
                  </a:lnTo>
                  <a:lnTo>
                    <a:pt x="112104" y="446203"/>
                  </a:lnTo>
                  <a:lnTo>
                    <a:pt x="123544" y="446203"/>
                  </a:lnTo>
                  <a:lnTo>
                    <a:pt x="134979" y="446203"/>
                  </a:lnTo>
                  <a:lnTo>
                    <a:pt x="146423" y="446203"/>
                  </a:lnTo>
                  <a:lnTo>
                    <a:pt x="157858" y="446203"/>
                  </a:lnTo>
                  <a:lnTo>
                    <a:pt x="169297" y="446203"/>
                  </a:lnTo>
                  <a:lnTo>
                    <a:pt x="180737" y="446203"/>
                  </a:lnTo>
                  <a:lnTo>
                    <a:pt x="192176" y="446203"/>
                  </a:lnTo>
                  <a:lnTo>
                    <a:pt x="203616" y="446203"/>
                  </a:lnTo>
                  <a:lnTo>
                    <a:pt x="215055" y="446203"/>
                  </a:lnTo>
                  <a:lnTo>
                    <a:pt x="226495" y="446203"/>
                  </a:lnTo>
                  <a:lnTo>
                    <a:pt x="237935" y="446203"/>
                  </a:lnTo>
                  <a:lnTo>
                    <a:pt x="249374" y="446203"/>
                  </a:lnTo>
                  <a:lnTo>
                    <a:pt x="260814" y="446203"/>
                  </a:lnTo>
                  <a:lnTo>
                    <a:pt x="272253" y="446203"/>
                  </a:lnTo>
                  <a:lnTo>
                    <a:pt x="283693" y="446203"/>
                  </a:lnTo>
                  <a:lnTo>
                    <a:pt x="295132" y="446203"/>
                  </a:lnTo>
                  <a:lnTo>
                    <a:pt x="306572" y="446203"/>
                  </a:lnTo>
                  <a:lnTo>
                    <a:pt x="318011" y="446203"/>
                  </a:lnTo>
                  <a:lnTo>
                    <a:pt x="329451" y="446203"/>
                  </a:lnTo>
                  <a:lnTo>
                    <a:pt x="340890" y="446203"/>
                  </a:lnTo>
                  <a:lnTo>
                    <a:pt x="352330" y="446203"/>
                  </a:lnTo>
                  <a:lnTo>
                    <a:pt x="363769" y="446203"/>
                  </a:lnTo>
                  <a:lnTo>
                    <a:pt x="375209" y="446203"/>
                  </a:lnTo>
                  <a:lnTo>
                    <a:pt x="386648" y="446203"/>
                  </a:lnTo>
                  <a:lnTo>
                    <a:pt x="398088" y="446203"/>
                  </a:lnTo>
                  <a:lnTo>
                    <a:pt x="409527" y="446203"/>
                  </a:lnTo>
                  <a:lnTo>
                    <a:pt x="420967" y="446203"/>
                  </a:lnTo>
                  <a:lnTo>
                    <a:pt x="432406" y="446203"/>
                  </a:lnTo>
                  <a:lnTo>
                    <a:pt x="443846" y="446203"/>
                  </a:lnTo>
                  <a:lnTo>
                    <a:pt x="455285" y="446203"/>
                  </a:lnTo>
                  <a:lnTo>
                    <a:pt x="466725" y="446203"/>
                  </a:lnTo>
                  <a:lnTo>
                    <a:pt x="478165" y="446203"/>
                  </a:lnTo>
                  <a:lnTo>
                    <a:pt x="489604" y="446203"/>
                  </a:lnTo>
                  <a:lnTo>
                    <a:pt x="501044" y="446203"/>
                  </a:lnTo>
                  <a:lnTo>
                    <a:pt x="512483" y="446203"/>
                  </a:lnTo>
                  <a:lnTo>
                    <a:pt x="523923" y="446203"/>
                  </a:lnTo>
                  <a:lnTo>
                    <a:pt x="535362" y="446203"/>
                  </a:lnTo>
                  <a:lnTo>
                    <a:pt x="546802" y="446203"/>
                  </a:lnTo>
                  <a:lnTo>
                    <a:pt x="558241" y="446203"/>
                  </a:lnTo>
                  <a:lnTo>
                    <a:pt x="569681" y="446203"/>
                  </a:lnTo>
                  <a:lnTo>
                    <a:pt x="581120" y="446203"/>
                  </a:lnTo>
                  <a:lnTo>
                    <a:pt x="592560" y="446203"/>
                  </a:lnTo>
                  <a:lnTo>
                    <a:pt x="603999" y="446203"/>
                  </a:lnTo>
                  <a:lnTo>
                    <a:pt x="615439" y="446203"/>
                  </a:lnTo>
                  <a:lnTo>
                    <a:pt x="626878" y="446203"/>
                  </a:lnTo>
                  <a:lnTo>
                    <a:pt x="638318" y="446203"/>
                  </a:lnTo>
                  <a:lnTo>
                    <a:pt x="649757" y="446203"/>
                  </a:lnTo>
                  <a:lnTo>
                    <a:pt x="661192" y="446203"/>
                  </a:lnTo>
                  <a:lnTo>
                    <a:pt x="672632" y="446203"/>
                  </a:lnTo>
                  <a:lnTo>
                    <a:pt x="684071" y="446203"/>
                  </a:lnTo>
                  <a:lnTo>
                    <a:pt x="695511" y="446203"/>
                  </a:lnTo>
                  <a:lnTo>
                    <a:pt x="706950" y="446203"/>
                  </a:lnTo>
                  <a:lnTo>
                    <a:pt x="718390" y="446203"/>
                  </a:lnTo>
                  <a:lnTo>
                    <a:pt x="729829" y="446203"/>
                  </a:lnTo>
                  <a:lnTo>
                    <a:pt x="741269" y="446203"/>
                  </a:lnTo>
                  <a:lnTo>
                    <a:pt x="752708" y="446203"/>
                  </a:lnTo>
                  <a:lnTo>
                    <a:pt x="764148" y="446203"/>
                  </a:lnTo>
                  <a:lnTo>
                    <a:pt x="775587" y="446203"/>
                  </a:lnTo>
                  <a:lnTo>
                    <a:pt x="787027" y="446203"/>
                  </a:lnTo>
                  <a:lnTo>
                    <a:pt x="798467" y="446203"/>
                  </a:lnTo>
                  <a:lnTo>
                    <a:pt x="809906" y="446203"/>
                  </a:lnTo>
                  <a:lnTo>
                    <a:pt x="821346" y="446203"/>
                  </a:lnTo>
                  <a:lnTo>
                    <a:pt x="832785" y="446203"/>
                  </a:lnTo>
                  <a:lnTo>
                    <a:pt x="844225" y="446203"/>
                  </a:lnTo>
                  <a:lnTo>
                    <a:pt x="855664" y="446203"/>
                  </a:lnTo>
                  <a:lnTo>
                    <a:pt x="867104" y="446203"/>
                  </a:lnTo>
                  <a:lnTo>
                    <a:pt x="878543" y="446203"/>
                  </a:lnTo>
                  <a:lnTo>
                    <a:pt x="889983" y="446203"/>
                  </a:lnTo>
                  <a:lnTo>
                    <a:pt x="901422" y="446203"/>
                  </a:lnTo>
                  <a:lnTo>
                    <a:pt x="912862" y="446203"/>
                  </a:lnTo>
                  <a:lnTo>
                    <a:pt x="924301" y="446203"/>
                  </a:lnTo>
                  <a:lnTo>
                    <a:pt x="935741" y="446203"/>
                  </a:lnTo>
                  <a:lnTo>
                    <a:pt x="947180" y="446203"/>
                  </a:lnTo>
                  <a:lnTo>
                    <a:pt x="958620" y="446203"/>
                  </a:lnTo>
                  <a:lnTo>
                    <a:pt x="970059" y="446203"/>
                  </a:lnTo>
                  <a:lnTo>
                    <a:pt x="981499" y="446203"/>
                  </a:lnTo>
                  <a:lnTo>
                    <a:pt x="992938" y="446203"/>
                  </a:lnTo>
                  <a:lnTo>
                    <a:pt x="1004378" y="446203"/>
                  </a:lnTo>
                  <a:lnTo>
                    <a:pt x="1015818" y="446203"/>
                  </a:lnTo>
                  <a:lnTo>
                    <a:pt x="1027257" y="446203"/>
                  </a:lnTo>
                  <a:lnTo>
                    <a:pt x="1038697" y="446203"/>
                  </a:lnTo>
                  <a:lnTo>
                    <a:pt x="1050136" y="446203"/>
                  </a:lnTo>
                  <a:lnTo>
                    <a:pt x="1061576" y="446203"/>
                  </a:lnTo>
                  <a:lnTo>
                    <a:pt x="1073015" y="446203"/>
                  </a:lnTo>
                  <a:lnTo>
                    <a:pt x="1084455" y="446203"/>
                  </a:lnTo>
                  <a:lnTo>
                    <a:pt x="1095894" y="446203"/>
                  </a:lnTo>
                  <a:lnTo>
                    <a:pt x="1107334" y="446203"/>
                  </a:lnTo>
                  <a:lnTo>
                    <a:pt x="1118773" y="446203"/>
                  </a:lnTo>
                  <a:lnTo>
                    <a:pt x="1130213" y="446203"/>
                  </a:lnTo>
                  <a:lnTo>
                    <a:pt x="1141652" y="446203"/>
                  </a:lnTo>
                  <a:lnTo>
                    <a:pt x="1153092" y="446203"/>
                  </a:lnTo>
                  <a:lnTo>
                    <a:pt x="1164531" y="446203"/>
                  </a:lnTo>
                  <a:lnTo>
                    <a:pt x="1175971" y="446203"/>
                  </a:lnTo>
                  <a:lnTo>
                    <a:pt x="1187406" y="446203"/>
                  </a:lnTo>
                  <a:lnTo>
                    <a:pt x="1198845" y="446203"/>
                  </a:lnTo>
                  <a:lnTo>
                    <a:pt x="1210285" y="446203"/>
                  </a:lnTo>
                  <a:lnTo>
                    <a:pt x="1221724" y="446203"/>
                  </a:lnTo>
                  <a:lnTo>
                    <a:pt x="1233164" y="446203"/>
                  </a:lnTo>
                  <a:lnTo>
                    <a:pt x="1244603" y="446203"/>
                  </a:lnTo>
                  <a:lnTo>
                    <a:pt x="1256043" y="446203"/>
                  </a:lnTo>
                  <a:lnTo>
                    <a:pt x="1267482" y="446203"/>
                  </a:lnTo>
                  <a:lnTo>
                    <a:pt x="1278922" y="446203"/>
                  </a:lnTo>
                  <a:lnTo>
                    <a:pt x="1290361" y="446203"/>
                  </a:lnTo>
                  <a:lnTo>
                    <a:pt x="1301801" y="446203"/>
                  </a:lnTo>
                  <a:lnTo>
                    <a:pt x="1313240" y="446203"/>
                  </a:lnTo>
                  <a:lnTo>
                    <a:pt x="1324680" y="446203"/>
                  </a:lnTo>
                  <a:lnTo>
                    <a:pt x="1336120" y="446203"/>
                  </a:lnTo>
                  <a:lnTo>
                    <a:pt x="1347559" y="446203"/>
                  </a:lnTo>
                  <a:lnTo>
                    <a:pt x="1358999" y="446203"/>
                  </a:lnTo>
                  <a:lnTo>
                    <a:pt x="1370438" y="446203"/>
                  </a:lnTo>
                  <a:lnTo>
                    <a:pt x="1381878" y="446203"/>
                  </a:lnTo>
                  <a:lnTo>
                    <a:pt x="1393317" y="446203"/>
                  </a:lnTo>
                  <a:lnTo>
                    <a:pt x="1404757" y="446203"/>
                  </a:lnTo>
                  <a:lnTo>
                    <a:pt x="1416196" y="446203"/>
                  </a:lnTo>
                  <a:lnTo>
                    <a:pt x="1427636" y="446203"/>
                  </a:lnTo>
                  <a:lnTo>
                    <a:pt x="1439075" y="446203"/>
                  </a:lnTo>
                  <a:lnTo>
                    <a:pt x="1450515" y="446203"/>
                  </a:lnTo>
                  <a:lnTo>
                    <a:pt x="1461954" y="446203"/>
                  </a:lnTo>
                  <a:lnTo>
                    <a:pt x="1473394" y="446203"/>
                  </a:lnTo>
                  <a:lnTo>
                    <a:pt x="1484833" y="446203"/>
                  </a:lnTo>
                  <a:lnTo>
                    <a:pt x="1496273" y="446203"/>
                  </a:lnTo>
                  <a:lnTo>
                    <a:pt x="1507712" y="446203"/>
                  </a:lnTo>
                  <a:lnTo>
                    <a:pt x="1519152" y="446203"/>
                  </a:lnTo>
                  <a:lnTo>
                    <a:pt x="1530591" y="446203"/>
                  </a:lnTo>
                  <a:lnTo>
                    <a:pt x="1542031" y="446203"/>
                  </a:lnTo>
                  <a:lnTo>
                    <a:pt x="1553471" y="446203"/>
                  </a:lnTo>
                  <a:lnTo>
                    <a:pt x="1564910" y="446203"/>
                  </a:lnTo>
                  <a:lnTo>
                    <a:pt x="1576349" y="446203"/>
                  </a:lnTo>
                  <a:lnTo>
                    <a:pt x="1587789" y="446203"/>
                  </a:lnTo>
                  <a:lnTo>
                    <a:pt x="1599229" y="446203"/>
                  </a:lnTo>
                  <a:lnTo>
                    <a:pt x="1610668" y="446203"/>
                  </a:lnTo>
                  <a:lnTo>
                    <a:pt x="1622107" y="446203"/>
                  </a:lnTo>
                  <a:lnTo>
                    <a:pt x="1633547" y="446203"/>
                  </a:lnTo>
                  <a:lnTo>
                    <a:pt x="1644987" y="446203"/>
                  </a:lnTo>
                  <a:lnTo>
                    <a:pt x="1656426" y="446203"/>
                  </a:lnTo>
                  <a:lnTo>
                    <a:pt x="1667866" y="446203"/>
                  </a:lnTo>
                  <a:lnTo>
                    <a:pt x="1679305" y="446203"/>
                  </a:lnTo>
                  <a:lnTo>
                    <a:pt x="1690745" y="446203"/>
                  </a:lnTo>
                  <a:lnTo>
                    <a:pt x="1702184" y="446203"/>
                  </a:lnTo>
                  <a:lnTo>
                    <a:pt x="1713619" y="446203"/>
                  </a:lnTo>
                  <a:lnTo>
                    <a:pt x="1725063" y="446203"/>
                  </a:lnTo>
                  <a:lnTo>
                    <a:pt x="1736498" y="446203"/>
                  </a:lnTo>
                  <a:lnTo>
                    <a:pt x="1747938" y="446203"/>
                  </a:lnTo>
                  <a:lnTo>
                    <a:pt x="1759377" y="446203"/>
                  </a:lnTo>
                  <a:lnTo>
                    <a:pt x="1770817" y="262914"/>
                  </a:lnTo>
                  <a:lnTo>
                    <a:pt x="1782256" y="0"/>
                  </a:lnTo>
                  <a:lnTo>
                    <a:pt x="1793696" y="446203"/>
                  </a:lnTo>
                  <a:lnTo>
                    <a:pt x="1805135" y="446203"/>
                  </a:lnTo>
                  <a:lnTo>
                    <a:pt x="1816575" y="446203"/>
                  </a:lnTo>
                  <a:lnTo>
                    <a:pt x="1828014" y="446203"/>
                  </a:lnTo>
                  <a:lnTo>
                    <a:pt x="1839454" y="446203"/>
                  </a:lnTo>
                  <a:lnTo>
                    <a:pt x="1850893" y="446203"/>
                  </a:lnTo>
                  <a:lnTo>
                    <a:pt x="1862333" y="446203"/>
                  </a:lnTo>
                  <a:lnTo>
                    <a:pt x="1873772" y="446203"/>
                  </a:lnTo>
                  <a:lnTo>
                    <a:pt x="1885212" y="446203"/>
                  </a:lnTo>
                  <a:lnTo>
                    <a:pt x="1896651" y="446203"/>
                  </a:lnTo>
                  <a:lnTo>
                    <a:pt x="1908091" y="446203"/>
                  </a:lnTo>
                  <a:lnTo>
                    <a:pt x="1919531" y="446203"/>
                  </a:lnTo>
                  <a:lnTo>
                    <a:pt x="1930970" y="446203"/>
                  </a:lnTo>
                  <a:lnTo>
                    <a:pt x="1942409" y="446203"/>
                  </a:lnTo>
                  <a:lnTo>
                    <a:pt x="1953849" y="446203"/>
                  </a:lnTo>
                  <a:lnTo>
                    <a:pt x="1965289" y="446203"/>
                  </a:lnTo>
                  <a:lnTo>
                    <a:pt x="1976728" y="446203"/>
                  </a:lnTo>
                  <a:lnTo>
                    <a:pt x="1988168" y="446203"/>
                  </a:lnTo>
                  <a:lnTo>
                    <a:pt x="1999607" y="446203"/>
                  </a:lnTo>
                  <a:lnTo>
                    <a:pt x="2011047" y="446203"/>
                  </a:lnTo>
                  <a:lnTo>
                    <a:pt x="2022486" y="446203"/>
                  </a:lnTo>
                  <a:lnTo>
                    <a:pt x="2033926" y="446203"/>
                  </a:lnTo>
                  <a:lnTo>
                    <a:pt x="2045365" y="446203"/>
                  </a:lnTo>
                  <a:lnTo>
                    <a:pt x="2056805" y="446203"/>
                  </a:lnTo>
                  <a:lnTo>
                    <a:pt x="2068244" y="446203"/>
                  </a:lnTo>
                  <a:lnTo>
                    <a:pt x="2079684" y="446203"/>
                  </a:lnTo>
                  <a:lnTo>
                    <a:pt x="2091123" y="446203"/>
                  </a:lnTo>
                  <a:lnTo>
                    <a:pt x="2102563" y="446203"/>
                  </a:lnTo>
                  <a:lnTo>
                    <a:pt x="2114002" y="446203"/>
                  </a:lnTo>
                  <a:lnTo>
                    <a:pt x="2125442" y="446203"/>
                  </a:lnTo>
                  <a:lnTo>
                    <a:pt x="2136882" y="446203"/>
                  </a:lnTo>
                  <a:lnTo>
                    <a:pt x="2148321" y="446203"/>
                  </a:lnTo>
                  <a:lnTo>
                    <a:pt x="2159760" y="446203"/>
                  </a:lnTo>
                  <a:lnTo>
                    <a:pt x="2171200" y="446203"/>
                  </a:lnTo>
                  <a:lnTo>
                    <a:pt x="2182640" y="446203"/>
                  </a:lnTo>
                  <a:lnTo>
                    <a:pt x="2194079" y="446203"/>
                  </a:lnTo>
                  <a:lnTo>
                    <a:pt x="2205519" y="446203"/>
                  </a:lnTo>
                  <a:lnTo>
                    <a:pt x="2216958" y="446203"/>
                  </a:lnTo>
                  <a:lnTo>
                    <a:pt x="2228393" y="446203"/>
                  </a:lnTo>
                  <a:lnTo>
                    <a:pt x="2239837" y="446203"/>
                  </a:lnTo>
                  <a:lnTo>
                    <a:pt x="2251272" y="446203"/>
                  </a:lnTo>
                  <a:lnTo>
                    <a:pt x="2262716" y="446203"/>
                  </a:lnTo>
                  <a:lnTo>
                    <a:pt x="2274151" y="446203"/>
                  </a:lnTo>
                  <a:lnTo>
                    <a:pt x="2285591" y="446203"/>
                  </a:lnTo>
                  <a:lnTo>
                    <a:pt x="2297030" y="446203"/>
                  </a:lnTo>
                  <a:lnTo>
                    <a:pt x="2308470" y="446203"/>
                  </a:lnTo>
                  <a:lnTo>
                    <a:pt x="2319909" y="446203"/>
                  </a:lnTo>
                  <a:lnTo>
                    <a:pt x="2331349" y="446203"/>
                  </a:lnTo>
                  <a:lnTo>
                    <a:pt x="2342788" y="446203"/>
                  </a:lnTo>
                  <a:lnTo>
                    <a:pt x="2354228" y="446203"/>
                  </a:lnTo>
                  <a:lnTo>
                    <a:pt x="2365667" y="446203"/>
                  </a:lnTo>
                  <a:lnTo>
                    <a:pt x="2377107" y="446203"/>
                  </a:lnTo>
                  <a:lnTo>
                    <a:pt x="2388546" y="446203"/>
                  </a:lnTo>
                  <a:lnTo>
                    <a:pt x="2399986" y="446203"/>
                  </a:lnTo>
                  <a:lnTo>
                    <a:pt x="2411425" y="446203"/>
                  </a:lnTo>
                  <a:lnTo>
                    <a:pt x="2422865" y="446203"/>
                  </a:lnTo>
                  <a:lnTo>
                    <a:pt x="2434304" y="446203"/>
                  </a:lnTo>
                  <a:lnTo>
                    <a:pt x="2445744" y="446203"/>
                  </a:lnTo>
                  <a:lnTo>
                    <a:pt x="2457184" y="446203"/>
                  </a:lnTo>
                  <a:lnTo>
                    <a:pt x="2468623" y="446203"/>
                  </a:lnTo>
                  <a:lnTo>
                    <a:pt x="2480062" y="446203"/>
                  </a:lnTo>
                  <a:lnTo>
                    <a:pt x="2491502" y="446203"/>
                  </a:lnTo>
                  <a:lnTo>
                    <a:pt x="2502942" y="446203"/>
                  </a:lnTo>
                  <a:lnTo>
                    <a:pt x="2514381" y="446203"/>
                  </a:lnTo>
                  <a:lnTo>
                    <a:pt x="2525821" y="446203"/>
                  </a:lnTo>
                  <a:lnTo>
                    <a:pt x="2537260" y="446203"/>
                  </a:lnTo>
                  <a:lnTo>
                    <a:pt x="2548700" y="446203"/>
                  </a:lnTo>
                  <a:lnTo>
                    <a:pt x="2560139" y="446203"/>
                  </a:lnTo>
                  <a:lnTo>
                    <a:pt x="2571579" y="446203"/>
                  </a:lnTo>
                  <a:lnTo>
                    <a:pt x="2583018" y="446203"/>
                  </a:lnTo>
                  <a:lnTo>
                    <a:pt x="2594458" y="446203"/>
                  </a:lnTo>
                  <a:lnTo>
                    <a:pt x="2605897" y="446203"/>
                  </a:lnTo>
                  <a:lnTo>
                    <a:pt x="2617337" y="446203"/>
                  </a:lnTo>
                  <a:lnTo>
                    <a:pt x="2628776" y="446203"/>
                  </a:lnTo>
                  <a:lnTo>
                    <a:pt x="2640216" y="446203"/>
                  </a:lnTo>
                  <a:lnTo>
                    <a:pt x="2651655" y="446203"/>
                  </a:lnTo>
                  <a:lnTo>
                    <a:pt x="2663095" y="446203"/>
                  </a:lnTo>
                  <a:lnTo>
                    <a:pt x="2674535" y="446203"/>
                  </a:lnTo>
                  <a:lnTo>
                    <a:pt x="2685974" y="446203"/>
                  </a:lnTo>
                  <a:lnTo>
                    <a:pt x="2697413" y="446203"/>
                  </a:lnTo>
                  <a:lnTo>
                    <a:pt x="2708853" y="446203"/>
                  </a:lnTo>
                  <a:lnTo>
                    <a:pt x="2720293" y="446203"/>
                  </a:lnTo>
                  <a:lnTo>
                    <a:pt x="2731727" y="446203"/>
                  </a:lnTo>
                  <a:lnTo>
                    <a:pt x="2743172" y="446203"/>
                  </a:lnTo>
                  <a:lnTo>
                    <a:pt x="2754611" y="446203"/>
                  </a:lnTo>
                  <a:lnTo>
                    <a:pt x="2766046" y="446203"/>
                  </a:lnTo>
                  <a:lnTo>
                    <a:pt x="2777490" y="446203"/>
                  </a:lnTo>
                  <a:lnTo>
                    <a:pt x="2788925" y="446203"/>
                  </a:lnTo>
                  <a:lnTo>
                    <a:pt x="2800364" y="446203"/>
                  </a:lnTo>
                  <a:lnTo>
                    <a:pt x="2811804" y="446203"/>
                  </a:lnTo>
                  <a:lnTo>
                    <a:pt x="2823243" y="446203"/>
                  </a:lnTo>
                  <a:lnTo>
                    <a:pt x="2834683" y="446203"/>
                  </a:lnTo>
                  <a:lnTo>
                    <a:pt x="2846123" y="446203"/>
                  </a:lnTo>
                  <a:lnTo>
                    <a:pt x="2857562" y="446203"/>
                  </a:lnTo>
                  <a:lnTo>
                    <a:pt x="2869001" y="446203"/>
                  </a:lnTo>
                  <a:lnTo>
                    <a:pt x="2880441" y="446203"/>
                  </a:lnTo>
                  <a:lnTo>
                    <a:pt x="2891881" y="446203"/>
                  </a:lnTo>
                  <a:lnTo>
                    <a:pt x="2903320" y="446203"/>
                  </a:lnTo>
                  <a:lnTo>
                    <a:pt x="2914760" y="446203"/>
                  </a:lnTo>
                  <a:lnTo>
                    <a:pt x="2926199" y="446203"/>
                  </a:lnTo>
                  <a:lnTo>
                    <a:pt x="2937639" y="446203"/>
                  </a:lnTo>
                  <a:lnTo>
                    <a:pt x="2949078" y="446203"/>
                  </a:lnTo>
                  <a:lnTo>
                    <a:pt x="2960518" y="446203"/>
                  </a:lnTo>
                  <a:lnTo>
                    <a:pt x="2971957" y="446203"/>
                  </a:lnTo>
                  <a:lnTo>
                    <a:pt x="2983397" y="446203"/>
                  </a:lnTo>
                  <a:lnTo>
                    <a:pt x="2994837" y="446203"/>
                  </a:lnTo>
                  <a:lnTo>
                    <a:pt x="3006276" y="446203"/>
                  </a:lnTo>
                  <a:lnTo>
                    <a:pt x="3017715" y="446203"/>
                  </a:lnTo>
                  <a:lnTo>
                    <a:pt x="3029155" y="446203"/>
                  </a:lnTo>
                  <a:lnTo>
                    <a:pt x="3040594" y="446203"/>
                  </a:lnTo>
                  <a:lnTo>
                    <a:pt x="3052034" y="446203"/>
                  </a:lnTo>
                  <a:lnTo>
                    <a:pt x="3063474" y="446203"/>
                  </a:lnTo>
                  <a:lnTo>
                    <a:pt x="3074913" y="446203"/>
                  </a:lnTo>
                  <a:lnTo>
                    <a:pt x="3086352" y="446203"/>
                  </a:lnTo>
                  <a:lnTo>
                    <a:pt x="3097792" y="446203"/>
                  </a:lnTo>
                  <a:lnTo>
                    <a:pt x="3109232" y="446203"/>
                  </a:lnTo>
                  <a:lnTo>
                    <a:pt x="3120671" y="446203"/>
                  </a:lnTo>
                  <a:lnTo>
                    <a:pt x="3132111" y="446203"/>
                  </a:lnTo>
                  <a:lnTo>
                    <a:pt x="3143550" y="446203"/>
                  </a:lnTo>
                  <a:lnTo>
                    <a:pt x="3154990" y="446203"/>
                  </a:lnTo>
                  <a:lnTo>
                    <a:pt x="3166429" y="446203"/>
                  </a:lnTo>
                  <a:lnTo>
                    <a:pt x="3177869" y="446203"/>
                  </a:lnTo>
                  <a:lnTo>
                    <a:pt x="3189308" y="446203"/>
                  </a:lnTo>
                  <a:lnTo>
                    <a:pt x="3200748" y="446203"/>
                  </a:lnTo>
                  <a:lnTo>
                    <a:pt x="3212187" y="446203"/>
                  </a:lnTo>
                  <a:lnTo>
                    <a:pt x="3223627" y="446203"/>
                  </a:lnTo>
                  <a:lnTo>
                    <a:pt x="3235066" y="446203"/>
                  </a:lnTo>
                  <a:lnTo>
                    <a:pt x="3246501" y="446203"/>
                  </a:lnTo>
                  <a:lnTo>
                    <a:pt x="3257945" y="446203"/>
                  </a:lnTo>
                  <a:lnTo>
                    <a:pt x="3269385" y="446203"/>
                  </a:lnTo>
                  <a:lnTo>
                    <a:pt x="3280825" y="446203"/>
                  </a:lnTo>
                  <a:lnTo>
                    <a:pt x="3292264" y="446203"/>
                  </a:lnTo>
                  <a:lnTo>
                    <a:pt x="3303699" y="446203"/>
                  </a:lnTo>
                  <a:lnTo>
                    <a:pt x="3315143" y="446203"/>
                  </a:lnTo>
                  <a:lnTo>
                    <a:pt x="3326578" y="446203"/>
                  </a:lnTo>
                  <a:lnTo>
                    <a:pt x="3338017" y="446203"/>
                  </a:lnTo>
                  <a:lnTo>
                    <a:pt x="3349457" y="446203"/>
                  </a:lnTo>
                  <a:lnTo>
                    <a:pt x="3360896" y="446203"/>
                  </a:lnTo>
                  <a:lnTo>
                    <a:pt x="3372336" y="446203"/>
                  </a:lnTo>
                  <a:lnTo>
                    <a:pt x="3383776" y="446203"/>
                  </a:lnTo>
                  <a:lnTo>
                    <a:pt x="3395215" y="446203"/>
                  </a:lnTo>
                  <a:lnTo>
                    <a:pt x="3406654" y="446203"/>
                  </a:lnTo>
                  <a:lnTo>
                    <a:pt x="3418094" y="446203"/>
                  </a:lnTo>
                  <a:lnTo>
                    <a:pt x="3429534" y="446203"/>
                  </a:lnTo>
                  <a:lnTo>
                    <a:pt x="3440973" y="446203"/>
                  </a:lnTo>
                  <a:lnTo>
                    <a:pt x="3452413" y="446203"/>
                  </a:lnTo>
                  <a:lnTo>
                    <a:pt x="3463852" y="446203"/>
                  </a:lnTo>
                  <a:lnTo>
                    <a:pt x="3475292" y="446203"/>
                  </a:lnTo>
                  <a:lnTo>
                    <a:pt x="3486731" y="446203"/>
                  </a:lnTo>
                  <a:lnTo>
                    <a:pt x="3498171" y="446203"/>
                  </a:lnTo>
                  <a:lnTo>
                    <a:pt x="3509610" y="446203"/>
                  </a:lnTo>
                  <a:lnTo>
                    <a:pt x="3521050" y="446203"/>
                  </a:lnTo>
                  <a:lnTo>
                    <a:pt x="3532489" y="446203"/>
                  </a:lnTo>
                  <a:lnTo>
                    <a:pt x="3543929" y="446203"/>
                  </a:lnTo>
                  <a:lnTo>
                    <a:pt x="3555368" y="446203"/>
                  </a:lnTo>
                  <a:lnTo>
                    <a:pt x="3566808" y="446203"/>
                  </a:lnTo>
                  <a:lnTo>
                    <a:pt x="3578247" y="446203"/>
                  </a:lnTo>
                  <a:lnTo>
                    <a:pt x="3589687" y="446203"/>
                  </a:lnTo>
                  <a:lnTo>
                    <a:pt x="3601127" y="446203"/>
                  </a:lnTo>
                  <a:lnTo>
                    <a:pt x="3612566" y="446203"/>
                  </a:lnTo>
                  <a:lnTo>
                    <a:pt x="3624005" y="446203"/>
                  </a:lnTo>
                  <a:lnTo>
                    <a:pt x="3635445" y="446203"/>
                  </a:lnTo>
                  <a:lnTo>
                    <a:pt x="3646885" y="446203"/>
                  </a:lnTo>
                  <a:lnTo>
                    <a:pt x="3658324" y="446203"/>
                  </a:lnTo>
                  <a:lnTo>
                    <a:pt x="3669764" y="446203"/>
                  </a:lnTo>
                  <a:lnTo>
                    <a:pt x="3681203" y="446203"/>
                  </a:lnTo>
                  <a:lnTo>
                    <a:pt x="3692643" y="446203"/>
                  </a:lnTo>
                  <a:lnTo>
                    <a:pt x="3704082" y="446203"/>
                  </a:lnTo>
                  <a:lnTo>
                    <a:pt x="3715522" y="446203"/>
                  </a:lnTo>
                  <a:lnTo>
                    <a:pt x="3726961" y="446203"/>
                  </a:lnTo>
                  <a:lnTo>
                    <a:pt x="3738401" y="446203"/>
                  </a:lnTo>
                  <a:lnTo>
                    <a:pt x="3749840" y="446203"/>
                  </a:lnTo>
                  <a:lnTo>
                    <a:pt x="3761280" y="446203"/>
                  </a:lnTo>
                  <a:lnTo>
                    <a:pt x="3772719" y="446203"/>
                  </a:lnTo>
                  <a:lnTo>
                    <a:pt x="3784154" y="446203"/>
                  </a:lnTo>
                  <a:lnTo>
                    <a:pt x="3795598" y="446203"/>
                  </a:lnTo>
                  <a:lnTo>
                    <a:pt x="3807033" y="446203"/>
                  </a:lnTo>
                  <a:lnTo>
                    <a:pt x="3818473" y="446203"/>
                  </a:lnTo>
                  <a:lnTo>
                    <a:pt x="3829917" y="446203"/>
                  </a:lnTo>
                  <a:lnTo>
                    <a:pt x="3841352" y="446203"/>
                  </a:lnTo>
                  <a:lnTo>
                    <a:pt x="3852791" y="446203"/>
                  </a:lnTo>
                  <a:lnTo>
                    <a:pt x="3864231" y="446203"/>
                  </a:lnTo>
                  <a:lnTo>
                    <a:pt x="3875670" y="446203"/>
                  </a:lnTo>
                  <a:lnTo>
                    <a:pt x="3887110" y="446203"/>
                  </a:lnTo>
                  <a:lnTo>
                    <a:pt x="3898549" y="446203"/>
                  </a:lnTo>
                  <a:lnTo>
                    <a:pt x="3909989" y="446203"/>
                  </a:lnTo>
                  <a:lnTo>
                    <a:pt x="3921447" y="446203"/>
                  </a:lnTo>
                  <a:lnTo>
                    <a:pt x="3932878" y="446203"/>
                  </a:lnTo>
                  <a:lnTo>
                    <a:pt x="3944307" y="446203"/>
                  </a:lnTo>
                  <a:lnTo>
                    <a:pt x="3955737" y="446203"/>
                  </a:lnTo>
                  <a:lnTo>
                    <a:pt x="3967167" y="446203"/>
                  </a:lnTo>
                  <a:lnTo>
                    <a:pt x="3978645" y="446203"/>
                  </a:lnTo>
                  <a:lnTo>
                    <a:pt x="3990075" y="446203"/>
                  </a:lnTo>
                  <a:lnTo>
                    <a:pt x="4001505" y="446203"/>
                  </a:lnTo>
                  <a:lnTo>
                    <a:pt x="4012935" y="446203"/>
                  </a:lnTo>
                  <a:lnTo>
                    <a:pt x="4024365" y="446203"/>
                  </a:lnTo>
                  <a:lnTo>
                    <a:pt x="4035843" y="446203"/>
                  </a:lnTo>
                  <a:lnTo>
                    <a:pt x="4047273" y="446203"/>
                  </a:lnTo>
                  <a:lnTo>
                    <a:pt x="4058702" y="446203"/>
                  </a:lnTo>
                  <a:lnTo>
                    <a:pt x="4070133" y="446203"/>
                  </a:lnTo>
                  <a:lnTo>
                    <a:pt x="4081563" y="446203"/>
                  </a:lnTo>
                  <a:lnTo>
                    <a:pt x="4093040" y="446203"/>
                  </a:lnTo>
                  <a:lnTo>
                    <a:pt x="4104471" y="446203"/>
                  </a:lnTo>
                  <a:lnTo>
                    <a:pt x="4115900" y="446203"/>
                  </a:lnTo>
                  <a:lnTo>
                    <a:pt x="4127330" y="446203"/>
                  </a:lnTo>
                  <a:lnTo>
                    <a:pt x="4138760" y="446203"/>
                  </a:lnTo>
                  <a:lnTo>
                    <a:pt x="4150238" y="446203"/>
                  </a:lnTo>
                  <a:lnTo>
                    <a:pt x="4161668" y="446203"/>
                  </a:lnTo>
                  <a:lnTo>
                    <a:pt x="4173098" y="446203"/>
                  </a:lnTo>
                  <a:lnTo>
                    <a:pt x="4184528" y="446203"/>
                  </a:lnTo>
                  <a:lnTo>
                    <a:pt x="4195958" y="446203"/>
                  </a:lnTo>
                  <a:lnTo>
                    <a:pt x="4207436" y="446203"/>
                  </a:lnTo>
                  <a:lnTo>
                    <a:pt x="4218865" y="446203"/>
                  </a:lnTo>
                  <a:lnTo>
                    <a:pt x="4230296" y="446203"/>
                  </a:lnTo>
                  <a:lnTo>
                    <a:pt x="4241726" y="446203"/>
                  </a:lnTo>
                  <a:lnTo>
                    <a:pt x="4253156" y="446203"/>
                  </a:lnTo>
                  <a:lnTo>
                    <a:pt x="4264634" y="446203"/>
                  </a:lnTo>
                  <a:lnTo>
                    <a:pt x="4276063" y="446203"/>
                  </a:lnTo>
                  <a:lnTo>
                    <a:pt x="4287493" y="446203"/>
                  </a:lnTo>
                  <a:lnTo>
                    <a:pt x="4298923" y="446203"/>
                  </a:lnTo>
                  <a:lnTo>
                    <a:pt x="4310353" y="446203"/>
                  </a:lnTo>
                  <a:lnTo>
                    <a:pt x="4321831" y="446203"/>
                  </a:lnTo>
                  <a:lnTo>
                    <a:pt x="4333261" y="446203"/>
                  </a:lnTo>
                  <a:lnTo>
                    <a:pt x="4344691" y="446203"/>
                  </a:lnTo>
                  <a:lnTo>
                    <a:pt x="4356121" y="446203"/>
                  </a:lnTo>
                  <a:lnTo>
                    <a:pt x="4367551" y="446203"/>
                  </a:lnTo>
                  <a:lnTo>
                    <a:pt x="4379028" y="446203"/>
                  </a:lnTo>
                  <a:lnTo>
                    <a:pt x="4390458" y="446203"/>
                  </a:lnTo>
                  <a:lnTo>
                    <a:pt x="4401889" y="446203"/>
                  </a:lnTo>
                  <a:lnTo>
                    <a:pt x="4413319" y="446203"/>
                  </a:lnTo>
                  <a:lnTo>
                    <a:pt x="4424749" y="446203"/>
                  </a:lnTo>
                  <a:lnTo>
                    <a:pt x="4436226" y="446203"/>
                  </a:lnTo>
                  <a:lnTo>
                    <a:pt x="4447656" y="446203"/>
                  </a:lnTo>
                  <a:lnTo>
                    <a:pt x="4459086" y="446203"/>
                  </a:lnTo>
                  <a:lnTo>
                    <a:pt x="4470516" y="446203"/>
                  </a:lnTo>
                  <a:lnTo>
                    <a:pt x="4481946" y="446203"/>
                  </a:lnTo>
                  <a:lnTo>
                    <a:pt x="4493424" y="446203"/>
                  </a:lnTo>
                  <a:lnTo>
                    <a:pt x="4504854" y="446203"/>
                  </a:lnTo>
                  <a:lnTo>
                    <a:pt x="4516284" y="446203"/>
                  </a:lnTo>
                  <a:lnTo>
                    <a:pt x="4527714" y="446203"/>
                  </a:lnTo>
                  <a:lnTo>
                    <a:pt x="4539144" y="446203"/>
                  </a:lnTo>
                  <a:lnTo>
                    <a:pt x="4550621" y="446203"/>
                  </a:lnTo>
                  <a:lnTo>
                    <a:pt x="4562051" y="446203"/>
                  </a:lnTo>
                  <a:lnTo>
                    <a:pt x="4573482" y="446203"/>
                  </a:lnTo>
                  <a:lnTo>
                    <a:pt x="4584912" y="446203"/>
                  </a:lnTo>
                  <a:lnTo>
                    <a:pt x="4596341" y="446203"/>
                  </a:lnTo>
                  <a:lnTo>
                    <a:pt x="4607771" y="446203"/>
                  </a:lnTo>
                  <a:lnTo>
                    <a:pt x="4619249" y="446203"/>
                  </a:lnTo>
                  <a:lnTo>
                    <a:pt x="4630679" y="446203"/>
                  </a:lnTo>
                  <a:lnTo>
                    <a:pt x="4642109" y="446203"/>
                  </a:lnTo>
                  <a:lnTo>
                    <a:pt x="4653539" y="446203"/>
                  </a:lnTo>
                  <a:lnTo>
                    <a:pt x="4664969" y="446203"/>
                  </a:lnTo>
                  <a:lnTo>
                    <a:pt x="4676447" y="446203"/>
                  </a:lnTo>
                  <a:lnTo>
                    <a:pt x="4687877" y="446203"/>
                  </a:lnTo>
                  <a:lnTo>
                    <a:pt x="4699306" y="446203"/>
                  </a:lnTo>
                  <a:lnTo>
                    <a:pt x="4710737" y="446203"/>
                  </a:lnTo>
                  <a:lnTo>
                    <a:pt x="4722167" y="446203"/>
                  </a:lnTo>
                  <a:lnTo>
                    <a:pt x="4733644" y="446203"/>
                  </a:lnTo>
                  <a:lnTo>
                    <a:pt x="4745075" y="446203"/>
                  </a:lnTo>
                  <a:lnTo>
                    <a:pt x="4756504" y="446203"/>
                  </a:lnTo>
                  <a:lnTo>
                    <a:pt x="4767934" y="446203"/>
                  </a:lnTo>
                  <a:lnTo>
                    <a:pt x="4779364" y="446203"/>
                  </a:lnTo>
                  <a:lnTo>
                    <a:pt x="4790842" y="446203"/>
                  </a:lnTo>
                  <a:lnTo>
                    <a:pt x="4802272" y="446203"/>
                  </a:lnTo>
                  <a:lnTo>
                    <a:pt x="4813702" y="446203"/>
                  </a:lnTo>
                  <a:lnTo>
                    <a:pt x="4825132" y="446203"/>
                  </a:lnTo>
                  <a:lnTo>
                    <a:pt x="4836562" y="446203"/>
                  </a:lnTo>
                  <a:lnTo>
                    <a:pt x="4848040" y="446203"/>
                  </a:lnTo>
                  <a:lnTo>
                    <a:pt x="4859469" y="446203"/>
                  </a:lnTo>
                  <a:lnTo>
                    <a:pt x="4870899" y="446203"/>
                  </a:lnTo>
                  <a:lnTo>
                    <a:pt x="4882330" y="446203"/>
                  </a:lnTo>
                  <a:lnTo>
                    <a:pt x="4893760" y="446203"/>
                  </a:lnTo>
                  <a:lnTo>
                    <a:pt x="4905237" y="446203"/>
                  </a:lnTo>
                  <a:lnTo>
                    <a:pt x="4916667" y="446203"/>
                  </a:lnTo>
                  <a:lnTo>
                    <a:pt x="4928097" y="446203"/>
                  </a:lnTo>
                  <a:lnTo>
                    <a:pt x="4939527" y="446203"/>
                  </a:lnTo>
                  <a:lnTo>
                    <a:pt x="4950957" y="446203"/>
                  </a:lnTo>
                  <a:lnTo>
                    <a:pt x="4962435" y="446203"/>
                  </a:lnTo>
                  <a:lnTo>
                    <a:pt x="4973865" y="446203"/>
                  </a:lnTo>
                  <a:lnTo>
                    <a:pt x="4985295" y="446203"/>
                  </a:lnTo>
                  <a:lnTo>
                    <a:pt x="4996725" y="446203"/>
                  </a:lnTo>
                  <a:lnTo>
                    <a:pt x="5008155" y="446203"/>
                  </a:lnTo>
                  <a:lnTo>
                    <a:pt x="5019632" y="446203"/>
                  </a:lnTo>
                  <a:lnTo>
                    <a:pt x="5031062" y="446203"/>
                  </a:lnTo>
                  <a:lnTo>
                    <a:pt x="5042492" y="446203"/>
                  </a:lnTo>
                  <a:lnTo>
                    <a:pt x="5053923" y="446203"/>
                  </a:lnTo>
                  <a:lnTo>
                    <a:pt x="5065353" y="446203"/>
                  </a:lnTo>
                  <a:lnTo>
                    <a:pt x="5076830" y="446203"/>
                  </a:lnTo>
                  <a:lnTo>
                    <a:pt x="5088260" y="446203"/>
                  </a:lnTo>
                  <a:lnTo>
                    <a:pt x="5099690" y="446203"/>
                  </a:lnTo>
                  <a:lnTo>
                    <a:pt x="5111120" y="446203"/>
                  </a:lnTo>
                  <a:lnTo>
                    <a:pt x="5122550" y="446203"/>
                  </a:lnTo>
                  <a:lnTo>
                    <a:pt x="5134028" y="446203"/>
                  </a:lnTo>
                  <a:lnTo>
                    <a:pt x="5145458" y="446203"/>
                  </a:lnTo>
                  <a:lnTo>
                    <a:pt x="5156888" y="446203"/>
                  </a:lnTo>
                  <a:lnTo>
                    <a:pt x="5168318" y="446203"/>
                  </a:lnTo>
                  <a:lnTo>
                    <a:pt x="5179747" y="446203"/>
                  </a:lnTo>
                  <a:lnTo>
                    <a:pt x="5191225" y="446203"/>
                  </a:lnTo>
                  <a:lnTo>
                    <a:pt x="5202655" y="446203"/>
                  </a:lnTo>
                  <a:lnTo>
                    <a:pt x="5214085" y="446203"/>
                  </a:lnTo>
                  <a:lnTo>
                    <a:pt x="5225515" y="446203"/>
                  </a:lnTo>
                  <a:lnTo>
                    <a:pt x="5236945" y="446203"/>
                  </a:lnTo>
                  <a:lnTo>
                    <a:pt x="5248423" y="446203"/>
                  </a:lnTo>
                  <a:lnTo>
                    <a:pt x="5259853" y="446203"/>
                  </a:lnTo>
                  <a:lnTo>
                    <a:pt x="5271283" y="446203"/>
                  </a:lnTo>
                  <a:lnTo>
                    <a:pt x="5282713" y="446203"/>
                  </a:lnTo>
                  <a:lnTo>
                    <a:pt x="5294143" y="446203"/>
                  </a:lnTo>
                  <a:lnTo>
                    <a:pt x="5305621" y="446203"/>
                  </a:lnTo>
                  <a:lnTo>
                    <a:pt x="5317051" y="446203"/>
                  </a:lnTo>
                  <a:lnTo>
                    <a:pt x="5328481" y="446203"/>
                  </a:lnTo>
                  <a:lnTo>
                    <a:pt x="5339910" y="446203"/>
                  </a:lnTo>
                  <a:lnTo>
                    <a:pt x="5351340" y="446203"/>
                  </a:lnTo>
                  <a:lnTo>
                    <a:pt x="5362818" y="446203"/>
                  </a:lnTo>
                  <a:lnTo>
                    <a:pt x="5374248" y="446203"/>
                  </a:lnTo>
                  <a:lnTo>
                    <a:pt x="5385678" y="446203"/>
                  </a:lnTo>
                  <a:lnTo>
                    <a:pt x="5397108" y="446203"/>
                  </a:lnTo>
                  <a:lnTo>
                    <a:pt x="5408538" y="446203"/>
                  </a:lnTo>
                  <a:lnTo>
                    <a:pt x="5420016" y="446203"/>
                  </a:lnTo>
                  <a:lnTo>
                    <a:pt x="5431446" y="446203"/>
                  </a:lnTo>
                  <a:lnTo>
                    <a:pt x="5442876" y="446203"/>
                  </a:lnTo>
                  <a:lnTo>
                    <a:pt x="5454306" y="446203"/>
                  </a:lnTo>
                  <a:lnTo>
                    <a:pt x="5465736" y="446203"/>
                  </a:lnTo>
                  <a:lnTo>
                    <a:pt x="5477214" y="446203"/>
                  </a:lnTo>
                  <a:lnTo>
                    <a:pt x="5488643" y="446203"/>
                  </a:lnTo>
                  <a:lnTo>
                    <a:pt x="5500073" y="446203"/>
                  </a:lnTo>
                  <a:lnTo>
                    <a:pt x="5511503" y="446203"/>
                  </a:lnTo>
                  <a:lnTo>
                    <a:pt x="5522933" y="446203"/>
                  </a:lnTo>
                  <a:lnTo>
                    <a:pt x="5534411" y="446203"/>
                  </a:lnTo>
                  <a:lnTo>
                    <a:pt x="5545841" y="446203"/>
                  </a:lnTo>
                  <a:lnTo>
                    <a:pt x="5557271" y="446203"/>
                  </a:lnTo>
                  <a:lnTo>
                    <a:pt x="5568701" y="446203"/>
                  </a:lnTo>
                  <a:lnTo>
                    <a:pt x="5580131" y="446203"/>
                  </a:lnTo>
                  <a:lnTo>
                    <a:pt x="5591609" y="446203"/>
                  </a:lnTo>
                  <a:lnTo>
                    <a:pt x="5603038" y="446203"/>
                  </a:lnTo>
                  <a:lnTo>
                    <a:pt x="5614469" y="446203"/>
                  </a:lnTo>
                  <a:lnTo>
                    <a:pt x="5625899" y="446203"/>
                  </a:lnTo>
                  <a:lnTo>
                    <a:pt x="5637329" y="446203"/>
                  </a:lnTo>
                  <a:lnTo>
                    <a:pt x="5648759" y="446203"/>
                  </a:lnTo>
                  <a:lnTo>
                    <a:pt x="5660236" y="446203"/>
                  </a:lnTo>
                  <a:lnTo>
                    <a:pt x="5671666" y="446203"/>
                  </a:lnTo>
                  <a:lnTo>
                    <a:pt x="5683096" y="446203"/>
                  </a:lnTo>
                  <a:lnTo>
                    <a:pt x="5694526" y="446203"/>
                  </a:lnTo>
                  <a:lnTo>
                    <a:pt x="5705956" y="446203"/>
                  </a:lnTo>
                  <a:lnTo>
                    <a:pt x="5717434" y="446203"/>
                  </a:lnTo>
                  <a:lnTo>
                    <a:pt x="5728864" y="446203"/>
                  </a:lnTo>
                  <a:lnTo>
                    <a:pt x="5740294" y="446203"/>
                  </a:lnTo>
                  <a:lnTo>
                    <a:pt x="5751724" y="446203"/>
                  </a:lnTo>
                  <a:lnTo>
                    <a:pt x="5763154" y="446203"/>
                  </a:lnTo>
                  <a:lnTo>
                    <a:pt x="5774631" y="446203"/>
                  </a:lnTo>
                  <a:lnTo>
                    <a:pt x="5786062" y="446203"/>
                  </a:lnTo>
                  <a:lnTo>
                    <a:pt x="5797492" y="446203"/>
                  </a:lnTo>
                  <a:lnTo>
                    <a:pt x="5808921" y="446203"/>
                  </a:lnTo>
                  <a:lnTo>
                    <a:pt x="5820351" y="446203"/>
                  </a:lnTo>
                  <a:lnTo>
                    <a:pt x="5831829" y="446203"/>
                  </a:lnTo>
                  <a:lnTo>
                    <a:pt x="5843259" y="446203"/>
                  </a:lnTo>
                  <a:lnTo>
                    <a:pt x="5854689" y="446203"/>
                  </a:lnTo>
                  <a:lnTo>
                    <a:pt x="5866119" y="446203"/>
                  </a:lnTo>
                  <a:lnTo>
                    <a:pt x="5877549" y="446203"/>
                  </a:lnTo>
                  <a:lnTo>
                    <a:pt x="5889027" y="446203"/>
                  </a:lnTo>
                  <a:lnTo>
                    <a:pt x="5900457" y="446203"/>
                  </a:lnTo>
                  <a:lnTo>
                    <a:pt x="5911887" y="446203"/>
                  </a:lnTo>
                  <a:lnTo>
                    <a:pt x="5923317" y="446203"/>
                  </a:lnTo>
                  <a:lnTo>
                    <a:pt x="5934747" y="446203"/>
                  </a:lnTo>
                  <a:lnTo>
                    <a:pt x="5946225" y="446203"/>
                  </a:lnTo>
                  <a:lnTo>
                    <a:pt x="5957655" y="446203"/>
                  </a:lnTo>
                  <a:lnTo>
                    <a:pt x="5969084" y="446203"/>
                  </a:lnTo>
                  <a:lnTo>
                    <a:pt x="5980514" y="446203"/>
                  </a:lnTo>
                  <a:lnTo>
                    <a:pt x="5991944" y="446203"/>
                  </a:lnTo>
                  <a:lnTo>
                    <a:pt x="6003422" y="446203"/>
                  </a:lnTo>
                  <a:lnTo>
                    <a:pt x="6014852" y="446203"/>
                  </a:lnTo>
                  <a:lnTo>
                    <a:pt x="6026282" y="446203"/>
                  </a:lnTo>
                  <a:lnTo>
                    <a:pt x="6037712" y="446203"/>
                  </a:lnTo>
                  <a:lnTo>
                    <a:pt x="6049142" y="446203"/>
                  </a:lnTo>
                  <a:lnTo>
                    <a:pt x="6060620" y="446203"/>
                  </a:lnTo>
                  <a:lnTo>
                    <a:pt x="6072049" y="446203"/>
                  </a:lnTo>
                  <a:lnTo>
                    <a:pt x="6083480" y="446203"/>
                  </a:lnTo>
                  <a:lnTo>
                    <a:pt x="6094910" y="446203"/>
                  </a:lnTo>
                  <a:lnTo>
                    <a:pt x="6106340" y="446203"/>
                  </a:lnTo>
                  <a:lnTo>
                    <a:pt x="6117818" y="446203"/>
                  </a:lnTo>
                  <a:lnTo>
                    <a:pt x="6129247" y="446203"/>
                  </a:lnTo>
                  <a:lnTo>
                    <a:pt x="6140677" y="446203"/>
                  </a:lnTo>
                  <a:lnTo>
                    <a:pt x="6152107" y="446203"/>
                  </a:lnTo>
                  <a:lnTo>
                    <a:pt x="6163537" y="446203"/>
                  </a:lnTo>
                  <a:lnTo>
                    <a:pt x="6175015" y="446203"/>
                  </a:lnTo>
                  <a:lnTo>
                    <a:pt x="6186445" y="446203"/>
                  </a:lnTo>
                  <a:lnTo>
                    <a:pt x="6197875" y="446203"/>
                  </a:lnTo>
                  <a:lnTo>
                    <a:pt x="6209305" y="446203"/>
                  </a:lnTo>
                  <a:lnTo>
                    <a:pt x="6220735" y="446203"/>
                  </a:lnTo>
                  <a:lnTo>
                    <a:pt x="6232212" y="446203"/>
                  </a:lnTo>
                  <a:lnTo>
                    <a:pt x="6243642" y="446203"/>
                  </a:lnTo>
                  <a:lnTo>
                    <a:pt x="6255073" y="446203"/>
                  </a:lnTo>
                  <a:lnTo>
                    <a:pt x="6266503" y="446203"/>
                  </a:lnTo>
                  <a:lnTo>
                    <a:pt x="6277933" y="446203"/>
                  </a:lnTo>
                  <a:lnTo>
                    <a:pt x="6289410" y="446203"/>
                  </a:lnTo>
                  <a:lnTo>
                    <a:pt x="6300840" y="446203"/>
                  </a:lnTo>
                  <a:lnTo>
                    <a:pt x="6312270" y="446203"/>
                  </a:lnTo>
                  <a:lnTo>
                    <a:pt x="6323700" y="446203"/>
                  </a:lnTo>
                  <a:lnTo>
                    <a:pt x="6335130" y="446203"/>
                  </a:lnTo>
                  <a:lnTo>
                    <a:pt x="6346608" y="446203"/>
                  </a:lnTo>
                  <a:lnTo>
                    <a:pt x="6358038" y="446203"/>
                  </a:lnTo>
                  <a:lnTo>
                    <a:pt x="6369468" y="446203"/>
                  </a:lnTo>
                  <a:lnTo>
                    <a:pt x="6380898" y="446203"/>
                  </a:lnTo>
                  <a:lnTo>
                    <a:pt x="6392328" y="446203"/>
                  </a:lnTo>
                  <a:lnTo>
                    <a:pt x="6403805" y="446203"/>
                  </a:lnTo>
                  <a:lnTo>
                    <a:pt x="6415235" y="446203"/>
                  </a:lnTo>
                  <a:lnTo>
                    <a:pt x="6426666" y="446203"/>
                  </a:lnTo>
                  <a:lnTo>
                    <a:pt x="6438096" y="446203"/>
                  </a:lnTo>
                  <a:lnTo>
                    <a:pt x="6449525" y="446203"/>
                  </a:lnTo>
                  <a:lnTo>
                    <a:pt x="6461003" y="446203"/>
                  </a:lnTo>
                  <a:lnTo>
                    <a:pt x="6472433" y="446203"/>
                  </a:lnTo>
                  <a:lnTo>
                    <a:pt x="6483863" y="446203"/>
                  </a:lnTo>
                  <a:lnTo>
                    <a:pt x="6495293" y="446203"/>
                  </a:lnTo>
                  <a:lnTo>
                    <a:pt x="6506723" y="446203"/>
                  </a:lnTo>
                  <a:lnTo>
                    <a:pt x="6518201" y="446203"/>
                  </a:lnTo>
                  <a:lnTo>
                    <a:pt x="6529631" y="446203"/>
                  </a:lnTo>
                  <a:lnTo>
                    <a:pt x="6541061" y="446203"/>
                  </a:lnTo>
                  <a:lnTo>
                    <a:pt x="6552490" y="446203"/>
                  </a:lnTo>
                  <a:lnTo>
                    <a:pt x="6563921" y="446203"/>
                  </a:lnTo>
                  <a:lnTo>
                    <a:pt x="6575398" y="446203"/>
                  </a:lnTo>
                  <a:lnTo>
                    <a:pt x="6586828" y="446203"/>
                  </a:lnTo>
                  <a:lnTo>
                    <a:pt x="6598259" y="446203"/>
                  </a:lnTo>
                  <a:lnTo>
                    <a:pt x="6609688" y="446203"/>
                  </a:lnTo>
                  <a:lnTo>
                    <a:pt x="6621118" y="446203"/>
                  </a:lnTo>
                  <a:lnTo>
                    <a:pt x="6632596" y="446203"/>
                  </a:lnTo>
                  <a:lnTo>
                    <a:pt x="6644026" y="446203"/>
                  </a:lnTo>
                  <a:lnTo>
                    <a:pt x="6655456" y="446203"/>
                  </a:lnTo>
                  <a:lnTo>
                    <a:pt x="6666886" y="446203"/>
                  </a:lnTo>
                  <a:lnTo>
                    <a:pt x="6678316" y="446203"/>
                  </a:lnTo>
                  <a:lnTo>
                    <a:pt x="6689794" y="446203"/>
                  </a:lnTo>
                  <a:lnTo>
                    <a:pt x="6701224" y="446203"/>
                  </a:lnTo>
                  <a:lnTo>
                    <a:pt x="6712653" y="446203"/>
                  </a:lnTo>
                  <a:lnTo>
                    <a:pt x="6724083" y="446203"/>
                  </a:lnTo>
                  <a:lnTo>
                    <a:pt x="6735514" y="446203"/>
                  </a:lnTo>
                  <a:lnTo>
                    <a:pt x="6746944" y="446203"/>
                  </a:lnTo>
                  <a:lnTo>
                    <a:pt x="6758421" y="446203"/>
                  </a:lnTo>
                  <a:lnTo>
                    <a:pt x="6769851" y="446203"/>
                  </a:lnTo>
                  <a:lnTo>
                    <a:pt x="6781281" y="446203"/>
                  </a:lnTo>
                  <a:lnTo>
                    <a:pt x="6792711" y="446203"/>
                  </a:lnTo>
                  <a:lnTo>
                    <a:pt x="6804141" y="446203"/>
                  </a:lnTo>
                  <a:lnTo>
                    <a:pt x="6815619" y="446203"/>
                  </a:lnTo>
                  <a:lnTo>
                    <a:pt x="6827049" y="446203"/>
                  </a:lnTo>
                  <a:lnTo>
                    <a:pt x="6838479" y="446203"/>
                  </a:lnTo>
                  <a:lnTo>
                    <a:pt x="6849909" y="446203"/>
                  </a:lnTo>
                  <a:lnTo>
                    <a:pt x="6861339" y="446203"/>
                  </a:lnTo>
                  <a:lnTo>
                    <a:pt x="6872816" y="446203"/>
                  </a:lnTo>
                  <a:lnTo>
                    <a:pt x="6884246" y="446203"/>
                  </a:lnTo>
                  <a:lnTo>
                    <a:pt x="6895676" y="446203"/>
                  </a:lnTo>
                  <a:lnTo>
                    <a:pt x="6907107" y="446203"/>
                  </a:lnTo>
                  <a:lnTo>
                    <a:pt x="6918537" y="446203"/>
                  </a:lnTo>
                  <a:lnTo>
                    <a:pt x="6930014" y="446203"/>
                  </a:lnTo>
                  <a:lnTo>
                    <a:pt x="6941444" y="446203"/>
                  </a:lnTo>
                  <a:lnTo>
                    <a:pt x="6952874" y="446203"/>
                  </a:lnTo>
                  <a:lnTo>
                    <a:pt x="6964304" y="446203"/>
                  </a:lnTo>
                  <a:lnTo>
                    <a:pt x="6975734" y="446203"/>
                  </a:lnTo>
                  <a:lnTo>
                    <a:pt x="6987212" y="446203"/>
                  </a:lnTo>
                  <a:lnTo>
                    <a:pt x="6998642" y="446203"/>
                  </a:lnTo>
                  <a:lnTo>
                    <a:pt x="7010072" y="446203"/>
                  </a:lnTo>
                  <a:lnTo>
                    <a:pt x="7021502" y="446203"/>
                  </a:lnTo>
                  <a:lnTo>
                    <a:pt x="7032931" y="446203"/>
                  </a:lnTo>
                  <a:lnTo>
                    <a:pt x="7044409" y="446203"/>
                  </a:lnTo>
                  <a:lnTo>
                    <a:pt x="7055839" y="446203"/>
                  </a:lnTo>
                  <a:lnTo>
                    <a:pt x="7067269" y="446203"/>
                  </a:lnTo>
                  <a:lnTo>
                    <a:pt x="7078700" y="446203"/>
                  </a:lnTo>
                  <a:lnTo>
                    <a:pt x="7090129" y="446203"/>
                  </a:lnTo>
                  <a:lnTo>
                    <a:pt x="7101607" y="446203"/>
                  </a:lnTo>
                  <a:lnTo>
                    <a:pt x="7113037" y="446203"/>
                  </a:lnTo>
                  <a:lnTo>
                    <a:pt x="7124467" y="446203"/>
                  </a:lnTo>
                  <a:lnTo>
                    <a:pt x="7135897" y="446203"/>
                  </a:lnTo>
                  <a:lnTo>
                    <a:pt x="7147327" y="446203"/>
                  </a:lnTo>
                  <a:lnTo>
                    <a:pt x="7158805" y="446203"/>
                  </a:lnTo>
                  <a:lnTo>
                    <a:pt x="7170235" y="446203"/>
                  </a:lnTo>
                  <a:lnTo>
                    <a:pt x="7181665" y="446203"/>
                  </a:lnTo>
                  <a:lnTo>
                    <a:pt x="7193094" y="446203"/>
                  </a:lnTo>
                  <a:lnTo>
                    <a:pt x="7204524" y="446203"/>
                  </a:lnTo>
                  <a:lnTo>
                    <a:pt x="7216002" y="446203"/>
                  </a:lnTo>
                  <a:lnTo>
                    <a:pt x="7227432" y="446203"/>
                  </a:lnTo>
                  <a:lnTo>
                    <a:pt x="7238862" y="446203"/>
                  </a:lnTo>
                  <a:lnTo>
                    <a:pt x="7250292" y="446203"/>
                  </a:lnTo>
                  <a:lnTo>
                    <a:pt x="7261722" y="446203"/>
                  </a:lnTo>
                  <a:lnTo>
                    <a:pt x="7273200" y="446203"/>
                  </a:lnTo>
                  <a:lnTo>
                    <a:pt x="7284630" y="446203"/>
                  </a:lnTo>
                  <a:lnTo>
                    <a:pt x="7296060" y="446203"/>
                  </a:lnTo>
                  <a:lnTo>
                    <a:pt x="7307490" y="446203"/>
                  </a:lnTo>
                  <a:lnTo>
                    <a:pt x="7318920" y="446203"/>
                  </a:lnTo>
                  <a:lnTo>
                    <a:pt x="7330398" y="446203"/>
                  </a:lnTo>
                  <a:lnTo>
                    <a:pt x="7341828" y="446203"/>
                  </a:lnTo>
                  <a:lnTo>
                    <a:pt x="7353257" y="446203"/>
                  </a:lnTo>
                  <a:lnTo>
                    <a:pt x="7364687" y="446203"/>
                  </a:lnTo>
                  <a:lnTo>
                    <a:pt x="7376117" y="446203"/>
                  </a:lnTo>
                  <a:lnTo>
                    <a:pt x="7387595" y="446203"/>
                  </a:lnTo>
                  <a:lnTo>
                    <a:pt x="7399025" y="446203"/>
                  </a:lnTo>
                  <a:lnTo>
                    <a:pt x="7410455" y="446203"/>
                  </a:lnTo>
                  <a:lnTo>
                    <a:pt x="7421885" y="446203"/>
                  </a:lnTo>
                  <a:lnTo>
                    <a:pt x="7433315" y="446203"/>
                  </a:lnTo>
                  <a:lnTo>
                    <a:pt x="7444793" y="446203"/>
                  </a:lnTo>
                  <a:lnTo>
                    <a:pt x="7456222" y="446203"/>
                  </a:lnTo>
                  <a:lnTo>
                    <a:pt x="7467653" y="446203"/>
                  </a:lnTo>
                  <a:lnTo>
                    <a:pt x="7479083" y="446203"/>
                  </a:lnTo>
                  <a:lnTo>
                    <a:pt x="7490513" y="446203"/>
                  </a:lnTo>
                  <a:lnTo>
                    <a:pt x="7501990" y="446203"/>
                  </a:lnTo>
                  <a:lnTo>
                    <a:pt x="7513420" y="446203"/>
                  </a:lnTo>
                  <a:lnTo>
                    <a:pt x="7524850" y="446203"/>
                  </a:lnTo>
                  <a:lnTo>
                    <a:pt x="7536280" y="446203"/>
                  </a:lnTo>
                  <a:lnTo>
                    <a:pt x="7547710" y="446203"/>
                  </a:lnTo>
                  <a:lnTo>
                    <a:pt x="7559188" y="446203"/>
                  </a:lnTo>
                  <a:lnTo>
                    <a:pt x="7570618" y="446203"/>
                  </a:lnTo>
                  <a:lnTo>
                    <a:pt x="7582048" y="446203"/>
                  </a:lnTo>
                  <a:lnTo>
                    <a:pt x="7593478" y="446203"/>
                  </a:lnTo>
                  <a:lnTo>
                    <a:pt x="7604908" y="446203"/>
                  </a:lnTo>
                  <a:lnTo>
                    <a:pt x="7616385" y="446203"/>
                  </a:lnTo>
                  <a:lnTo>
                    <a:pt x="7627815" y="446203"/>
                  </a:lnTo>
                  <a:lnTo>
                    <a:pt x="7639246" y="446203"/>
                  </a:lnTo>
                  <a:lnTo>
                    <a:pt x="7650676" y="446203"/>
                  </a:lnTo>
                  <a:lnTo>
                    <a:pt x="7662106" y="446203"/>
                  </a:lnTo>
                  <a:lnTo>
                    <a:pt x="7673583" y="446203"/>
                  </a:lnTo>
                  <a:lnTo>
                    <a:pt x="7685013" y="446203"/>
                  </a:lnTo>
                  <a:lnTo>
                    <a:pt x="7696443" y="446203"/>
                  </a:lnTo>
                  <a:lnTo>
                    <a:pt x="7707873" y="446203"/>
                  </a:lnTo>
                  <a:lnTo>
                    <a:pt x="7719303" y="446203"/>
                  </a:lnTo>
                  <a:lnTo>
                    <a:pt x="7730733" y="446203"/>
                  </a:lnTo>
                  <a:lnTo>
                    <a:pt x="7742211" y="446203"/>
                  </a:lnTo>
                  <a:lnTo>
                    <a:pt x="7753641" y="446203"/>
                  </a:lnTo>
                  <a:lnTo>
                    <a:pt x="7765071" y="446203"/>
                  </a:lnTo>
                  <a:lnTo>
                    <a:pt x="7776501" y="446203"/>
                  </a:lnTo>
                  <a:lnTo>
                    <a:pt x="7787931" y="446203"/>
                  </a:lnTo>
                  <a:lnTo>
                    <a:pt x="7799408" y="446203"/>
                  </a:lnTo>
                  <a:lnTo>
                    <a:pt x="7810839" y="446203"/>
                  </a:lnTo>
                  <a:lnTo>
                    <a:pt x="7822268" y="446203"/>
                  </a:lnTo>
                  <a:lnTo>
                    <a:pt x="7833698" y="446203"/>
                  </a:lnTo>
                  <a:lnTo>
                    <a:pt x="7845128" y="446203"/>
                  </a:lnTo>
                  <a:lnTo>
                    <a:pt x="7856606" y="446203"/>
                  </a:lnTo>
                  <a:lnTo>
                    <a:pt x="7868036" y="446203"/>
                  </a:lnTo>
                  <a:lnTo>
                    <a:pt x="7879466" y="446203"/>
                  </a:lnTo>
                  <a:lnTo>
                    <a:pt x="7890896" y="446203"/>
                  </a:lnTo>
                  <a:lnTo>
                    <a:pt x="7902326" y="446203"/>
                  </a:lnTo>
                  <a:lnTo>
                    <a:pt x="7913804" y="446203"/>
                  </a:lnTo>
                  <a:lnTo>
                    <a:pt x="7925234" y="446203"/>
                  </a:lnTo>
                  <a:lnTo>
                    <a:pt x="7936663" y="446203"/>
                  </a:lnTo>
                  <a:lnTo>
                    <a:pt x="7948094" y="446203"/>
                  </a:lnTo>
                  <a:lnTo>
                    <a:pt x="7959524" y="446203"/>
                  </a:lnTo>
                  <a:lnTo>
                    <a:pt x="7971001" y="446203"/>
                  </a:lnTo>
                  <a:lnTo>
                    <a:pt x="7982431" y="446203"/>
                  </a:lnTo>
                  <a:lnTo>
                    <a:pt x="7993861" y="446203"/>
                  </a:lnTo>
                  <a:lnTo>
                    <a:pt x="8005291" y="446203"/>
                  </a:lnTo>
                  <a:lnTo>
                    <a:pt x="8016721" y="446203"/>
                  </a:lnTo>
                  <a:lnTo>
                    <a:pt x="8028199" y="446203"/>
                  </a:lnTo>
                  <a:lnTo>
                    <a:pt x="8039629" y="446203"/>
                  </a:lnTo>
                  <a:lnTo>
                    <a:pt x="8051059" y="446203"/>
                  </a:lnTo>
                  <a:lnTo>
                    <a:pt x="8062489" y="446203"/>
                  </a:lnTo>
                  <a:lnTo>
                    <a:pt x="8073919" y="446203"/>
                  </a:lnTo>
                  <a:lnTo>
                    <a:pt x="8085396" y="446203"/>
                  </a:lnTo>
                  <a:lnTo>
                    <a:pt x="8096826" y="446203"/>
                  </a:lnTo>
                  <a:lnTo>
                    <a:pt x="8108256" y="446203"/>
                  </a:lnTo>
                  <a:lnTo>
                    <a:pt x="8119687" y="446203"/>
                  </a:lnTo>
                  <a:lnTo>
                    <a:pt x="8131117" y="446203"/>
                  </a:lnTo>
                  <a:lnTo>
                    <a:pt x="8142594" y="446203"/>
                  </a:lnTo>
                  <a:lnTo>
                    <a:pt x="8154024" y="446203"/>
                  </a:lnTo>
                  <a:lnTo>
                    <a:pt x="8165454" y="446203"/>
                  </a:lnTo>
                  <a:lnTo>
                    <a:pt x="8176884" y="446203"/>
                  </a:lnTo>
                  <a:lnTo>
                    <a:pt x="8188314" y="446203"/>
                  </a:lnTo>
                  <a:lnTo>
                    <a:pt x="8199792" y="446203"/>
                  </a:lnTo>
                  <a:lnTo>
                    <a:pt x="8211222" y="446203"/>
                  </a:lnTo>
                  <a:lnTo>
                    <a:pt x="8222652" y="446203"/>
                  </a:lnTo>
                  <a:lnTo>
                    <a:pt x="8234082" y="446203"/>
                  </a:lnTo>
                  <a:lnTo>
                    <a:pt x="8245512" y="446203"/>
                  </a:lnTo>
                  <a:lnTo>
                    <a:pt x="8256989" y="446203"/>
                  </a:lnTo>
                  <a:lnTo>
                    <a:pt x="8268419" y="446203"/>
                  </a:lnTo>
                  <a:lnTo>
                    <a:pt x="8279850" y="446203"/>
                  </a:lnTo>
                  <a:lnTo>
                    <a:pt x="8291280" y="446203"/>
                  </a:lnTo>
                  <a:lnTo>
                    <a:pt x="8302709" y="446203"/>
                  </a:lnTo>
                  <a:lnTo>
                    <a:pt x="8314187" y="446203"/>
                  </a:lnTo>
                  <a:lnTo>
                    <a:pt x="8325617" y="446203"/>
                  </a:lnTo>
                  <a:lnTo>
                    <a:pt x="8337047" y="446203"/>
                  </a:lnTo>
                  <a:lnTo>
                    <a:pt x="8348477" y="446203"/>
                  </a:lnTo>
                  <a:lnTo>
                    <a:pt x="8359907" y="446203"/>
                  </a:lnTo>
                  <a:lnTo>
                    <a:pt x="8371385" y="446203"/>
                  </a:lnTo>
                  <a:lnTo>
                    <a:pt x="8382815" y="446203"/>
                  </a:lnTo>
                  <a:lnTo>
                    <a:pt x="8394245" y="446203"/>
                  </a:lnTo>
                  <a:lnTo>
                    <a:pt x="8405674" y="446203"/>
                  </a:lnTo>
                  <a:lnTo>
                    <a:pt x="8417104" y="446203"/>
                  </a:lnTo>
                  <a:lnTo>
                    <a:pt x="8428582" y="446203"/>
                  </a:lnTo>
                  <a:lnTo>
                    <a:pt x="8440012" y="446203"/>
                  </a:lnTo>
                  <a:lnTo>
                    <a:pt x="8451442" y="446203"/>
                  </a:lnTo>
                  <a:lnTo>
                    <a:pt x="8462872" y="446203"/>
                  </a:lnTo>
                  <a:lnTo>
                    <a:pt x="8474302" y="446203"/>
                  </a:lnTo>
                  <a:lnTo>
                    <a:pt x="8485780" y="446203"/>
                  </a:lnTo>
                  <a:lnTo>
                    <a:pt x="8497210" y="446203"/>
                  </a:lnTo>
                  <a:lnTo>
                    <a:pt x="8508640" y="446203"/>
                  </a:lnTo>
                  <a:lnTo>
                    <a:pt x="8520069" y="446203"/>
                  </a:lnTo>
                  <a:lnTo>
                    <a:pt x="8531500" y="446203"/>
                  </a:lnTo>
                  <a:lnTo>
                    <a:pt x="8542977" y="446203"/>
                  </a:lnTo>
                  <a:lnTo>
                    <a:pt x="8554407" y="446203"/>
                  </a:lnTo>
                  <a:lnTo>
                    <a:pt x="8565837" y="446203"/>
                  </a:lnTo>
                  <a:lnTo>
                    <a:pt x="8577267" y="446203"/>
                  </a:lnTo>
                  <a:lnTo>
                    <a:pt x="8588697" y="446203"/>
                  </a:lnTo>
                  <a:lnTo>
                    <a:pt x="8600175" y="446203"/>
                  </a:lnTo>
                  <a:lnTo>
                    <a:pt x="8611605" y="446203"/>
                  </a:lnTo>
                  <a:lnTo>
                    <a:pt x="8623035" y="446203"/>
                  </a:lnTo>
                  <a:lnTo>
                    <a:pt x="8634465" y="446203"/>
                  </a:lnTo>
                  <a:lnTo>
                    <a:pt x="8645895" y="446203"/>
                  </a:lnTo>
                  <a:lnTo>
                    <a:pt x="8657373" y="446203"/>
                  </a:lnTo>
                  <a:lnTo>
                    <a:pt x="8668802" y="446203"/>
                  </a:lnTo>
                  <a:lnTo>
                    <a:pt x="8680232" y="446203"/>
                  </a:lnTo>
                  <a:lnTo>
                    <a:pt x="8691662" y="446203"/>
                  </a:lnTo>
                  <a:lnTo>
                    <a:pt x="8703093" y="446203"/>
                  </a:lnTo>
                  <a:lnTo>
                    <a:pt x="8714570" y="446203"/>
                  </a:lnTo>
                  <a:lnTo>
                    <a:pt x="8726000" y="446203"/>
                  </a:lnTo>
                  <a:lnTo>
                    <a:pt x="8737430" y="446203"/>
                  </a:lnTo>
                  <a:lnTo>
                    <a:pt x="8748860" y="446203"/>
                  </a:lnTo>
                  <a:lnTo>
                    <a:pt x="8760290" y="446203"/>
                  </a:lnTo>
                  <a:lnTo>
                    <a:pt x="8771768" y="446203"/>
                  </a:lnTo>
                  <a:lnTo>
                    <a:pt x="8783198" y="446203"/>
                  </a:lnTo>
                  <a:lnTo>
                    <a:pt x="8794628" y="446203"/>
                  </a:lnTo>
                  <a:lnTo>
                    <a:pt x="8806058" y="446203"/>
                  </a:lnTo>
                  <a:lnTo>
                    <a:pt x="8817488" y="446203"/>
                  </a:lnTo>
                  <a:lnTo>
                    <a:pt x="8828918" y="446203"/>
                  </a:lnTo>
                  <a:lnTo>
                    <a:pt x="8840395" y="446203"/>
                  </a:lnTo>
                  <a:lnTo>
                    <a:pt x="8851825" y="446203"/>
                  </a:lnTo>
                  <a:lnTo>
                    <a:pt x="8863256" y="446203"/>
                  </a:lnTo>
                  <a:lnTo>
                    <a:pt x="8874686" y="446203"/>
                  </a:lnTo>
                  <a:lnTo>
                    <a:pt x="8886115" y="446203"/>
                  </a:lnTo>
                  <a:lnTo>
                    <a:pt x="8897593" y="446203"/>
                  </a:lnTo>
                  <a:lnTo>
                    <a:pt x="8909022" y="446203"/>
                  </a:lnTo>
                  <a:lnTo>
                    <a:pt x="8920453" y="446203"/>
                  </a:lnTo>
                  <a:lnTo>
                    <a:pt x="8931883" y="446203"/>
                  </a:lnTo>
                  <a:lnTo>
                    <a:pt x="8943313" y="446203"/>
                  </a:lnTo>
                  <a:lnTo>
                    <a:pt x="8954791" y="446203"/>
                  </a:lnTo>
                  <a:lnTo>
                    <a:pt x="8966220" y="446203"/>
                  </a:lnTo>
                  <a:lnTo>
                    <a:pt x="8977651" y="446203"/>
                  </a:lnTo>
                  <a:lnTo>
                    <a:pt x="8989080" y="446203"/>
                  </a:lnTo>
                  <a:lnTo>
                    <a:pt x="9000511" y="446203"/>
                  </a:lnTo>
                  <a:lnTo>
                    <a:pt x="9011988" y="446203"/>
                  </a:lnTo>
                  <a:lnTo>
                    <a:pt x="9023418" y="446203"/>
                  </a:lnTo>
                  <a:lnTo>
                    <a:pt x="9034849" y="446203"/>
                  </a:lnTo>
                  <a:lnTo>
                    <a:pt x="9046278" y="446203"/>
                  </a:lnTo>
                  <a:lnTo>
                    <a:pt x="9057709" y="446203"/>
                  </a:lnTo>
                  <a:lnTo>
                    <a:pt x="9069186" y="446203"/>
                  </a:lnTo>
                  <a:lnTo>
                    <a:pt x="9080615" y="446203"/>
                  </a:lnTo>
                  <a:lnTo>
                    <a:pt x="9092046" y="446203"/>
                  </a:lnTo>
                  <a:lnTo>
                    <a:pt x="9103476" y="446203"/>
                  </a:lnTo>
                  <a:lnTo>
                    <a:pt x="9114906" y="446203"/>
                  </a:lnTo>
                  <a:lnTo>
                    <a:pt x="9126384" y="446203"/>
                  </a:lnTo>
                  <a:lnTo>
                    <a:pt x="9137813" y="446203"/>
                  </a:lnTo>
                  <a:lnTo>
                    <a:pt x="9149244" y="446203"/>
                  </a:lnTo>
                  <a:lnTo>
                    <a:pt x="9160673" y="446203"/>
                  </a:lnTo>
                  <a:lnTo>
                    <a:pt x="9172104" y="446203"/>
                  </a:lnTo>
                  <a:lnTo>
                    <a:pt x="9183581" y="446203"/>
                  </a:lnTo>
                  <a:lnTo>
                    <a:pt x="9195011" y="446203"/>
                  </a:lnTo>
                  <a:lnTo>
                    <a:pt x="9206442" y="446203"/>
                  </a:lnTo>
                  <a:lnTo>
                    <a:pt x="9217871" y="446203"/>
                  </a:lnTo>
                  <a:lnTo>
                    <a:pt x="9229301" y="446203"/>
                  </a:lnTo>
                  <a:lnTo>
                    <a:pt x="9240779" y="446203"/>
                  </a:lnTo>
                  <a:lnTo>
                    <a:pt x="9252209" y="446203"/>
                  </a:lnTo>
                  <a:lnTo>
                    <a:pt x="9263639" y="446203"/>
                  </a:lnTo>
                  <a:lnTo>
                    <a:pt x="9275069" y="446203"/>
                  </a:lnTo>
                  <a:lnTo>
                    <a:pt x="9286498" y="446203"/>
                  </a:lnTo>
                  <a:lnTo>
                    <a:pt x="9297977" y="446203"/>
                  </a:lnTo>
                  <a:lnTo>
                    <a:pt x="9309406" y="446203"/>
                  </a:lnTo>
                  <a:lnTo>
                    <a:pt x="9320837" y="446203"/>
                  </a:lnTo>
                  <a:lnTo>
                    <a:pt x="9332266" y="446203"/>
                  </a:lnTo>
                  <a:lnTo>
                    <a:pt x="9343696" y="446203"/>
                  </a:lnTo>
                  <a:lnTo>
                    <a:pt x="9355174" y="446203"/>
                  </a:lnTo>
                  <a:lnTo>
                    <a:pt x="9366604" y="446203"/>
                  </a:lnTo>
                  <a:lnTo>
                    <a:pt x="9378035" y="446203"/>
                  </a:lnTo>
                  <a:lnTo>
                    <a:pt x="9389464" y="446203"/>
                  </a:lnTo>
                  <a:lnTo>
                    <a:pt x="9400894" y="446203"/>
                  </a:lnTo>
                  <a:lnTo>
                    <a:pt x="9412372" y="446203"/>
                  </a:lnTo>
                  <a:lnTo>
                    <a:pt x="9423802" y="446203"/>
                  </a:lnTo>
                  <a:lnTo>
                    <a:pt x="9435232" y="446203"/>
                  </a:lnTo>
                  <a:lnTo>
                    <a:pt x="9446662" y="446203"/>
                  </a:lnTo>
                  <a:lnTo>
                    <a:pt x="9458091" y="446203"/>
                  </a:lnTo>
                  <a:lnTo>
                    <a:pt x="9469570" y="446203"/>
                  </a:lnTo>
                  <a:lnTo>
                    <a:pt x="9480999" y="446203"/>
                  </a:lnTo>
                  <a:lnTo>
                    <a:pt x="9492429" y="446203"/>
                  </a:lnTo>
                  <a:lnTo>
                    <a:pt x="9503859" y="446203"/>
                  </a:lnTo>
                  <a:lnTo>
                    <a:pt x="9515289" y="446203"/>
                  </a:lnTo>
                  <a:lnTo>
                    <a:pt x="9526767" y="446203"/>
                  </a:lnTo>
                  <a:lnTo>
                    <a:pt x="9538197" y="446203"/>
                  </a:lnTo>
                  <a:lnTo>
                    <a:pt x="9549626" y="446203"/>
                  </a:lnTo>
                  <a:lnTo>
                    <a:pt x="9561057" y="446203"/>
                  </a:lnTo>
                  <a:lnTo>
                    <a:pt x="9572487" y="446203"/>
                  </a:lnTo>
                  <a:lnTo>
                    <a:pt x="9583965" y="446203"/>
                  </a:lnTo>
                  <a:lnTo>
                    <a:pt x="9595395" y="446203"/>
                  </a:lnTo>
                  <a:lnTo>
                    <a:pt x="9606824" y="446203"/>
                  </a:lnTo>
                  <a:lnTo>
                    <a:pt x="9618255" y="446203"/>
                  </a:lnTo>
                  <a:lnTo>
                    <a:pt x="9629684" y="446203"/>
                  </a:lnTo>
                  <a:lnTo>
                    <a:pt x="9641163" y="446203"/>
                  </a:lnTo>
                  <a:lnTo>
                    <a:pt x="9652592" y="446203"/>
                  </a:lnTo>
                  <a:lnTo>
                    <a:pt x="9664022" y="446203"/>
                  </a:lnTo>
                  <a:lnTo>
                    <a:pt x="9675452" y="446203"/>
                  </a:lnTo>
                  <a:lnTo>
                    <a:pt x="9686882" y="446203"/>
                  </a:lnTo>
                  <a:lnTo>
                    <a:pt x="9698360" y="446203"/>
                  </a:lnTo>
                  <a:lnTo>
                    <a:pt x="9709790" y="446203"/>
                  </a:lnTo>
                  <a:lnTo>
                    <a:pt x="9721219" y="446203"/>
                  </a:lnTo>
                  <a:lnTo>
                    <a:pt x="9732650" y="446203"/>
                  </a:lnTo>
                  <a:lnTo>
                    <a:pt x="9744080" y="446203"/>
                  </a:lnTo>
                  <a:lnTo>
                    <a:pt x="9755557" y="446203"/>
                  </a:lnTo>
                  <a:lnTo>
                    <a:pt x="9766988" y="446203"/>
                  </a:lnTo>
                  <a:lnTo>
                    <a:pt x="9778417" y="446203"/>
                  </a:lnTo>
                  <a:lnTo>
                    <a:pt x="9789848" y="446203"/>
                  </a:lnTo>
                  <a:lnTo>
                    <a:pt x="9801277" y="446203"/>
                  </a:lnTo>
                  <a:lnTo>
                    <a:pt x="9812755" y="446203"/>
                  </a:lnTo>
                  <a:lnTo>
                    <a:pt x="9824185" y="446203"/>
                  </a:lnTo>
                  <a:lnTo>
                    <a:pt x="9835615" y="446203"/>
                  </a:lnTo>
                  <a:lnTo>
                    <a:pt x="9847045" y="446203"/>
                  </a:lnTo>
                  <a:lnTo>
                    <a:pt x="9858475" y="446203"/>
                  </a:lnTo>
                  <a:lnTo>
                    <a:pt x="9869952" y="446203"/>
                  </a:lnTo>
                  <a:lnTo>
                    <a:pt x="9881383" y="446203"/>
                  </a:lnTo>
                  <a:lnTo>
                    <a:pt x="9892812" y="446203"/>
                  </a:lnTo>
                  <a:lnTo>
                    <a:pt x="9904243" y="446203"/>
                  </a:lnTo>
                  <a:lnTo>
                    <a:pt x="9915673" y="446203"/>
                  </a:lnTo>
                  <a:lnTo>
                    <a:pt x="9927102" y="446203"/>
                  </a:lnTo>
                  <a:lnTo>
                    <a:pt x="9938581" y="446203"/>
                  </a:lnTo>
                  <a:lnTo>
                    <a:pt x="9950010" y="446203"/>
                  </a:lnTo>
                  <a:lnTo>
                    <a:pt x="9961441" y="446203"/>
                  </a:lnTo>
                  <a:lnTo>
                    <a:pt x="9972870" y="446203"/>
                  </a:lnTo>
                  <a:lnTo>
                    <a:pt x="9984300" y="446203"/>
                  </a:lnTo>
                  <a:lnTo>
                    <a:pt x="9995778" y="446203"/>
                  </a:lnTo>
                  <a:lnTo>
                    <a:pt x="10007208" y="446203"/>
                  </a:lnTo>
                  <a:lnTo>
                    <a:pt x="10018638" y="446203"/>
                  </a:lnTo>
                  <a:lnTo>
                    <a:pt x="10030068" y="446203"/>
                  </a:lnTo>
                  <a:lnTo>
                    <a:pt x="10041498" y="446203"/>
                  </a:lnTo>
                  <a:lnTo>
                    <a:pt x="10052976" y="446203"/>
                  </a:lnTo>
                  <a:lnTo>
                    <a:pt x="10064405" y="446203"/>
                  </a:lnTo>
                  <a:lnTo>
                    <a:pt x="10075835" y="446203"/>
                  </a:lnTo>
                  <a:lnTo>
                    <a:pt x="10087266" y="446203"/>
                  </a:lnTo>
                  <a:lnTo>
                    <a:pt x="10098695" y="446203"/>
                  </a:lnTo>
                  <a:lnTo>
                    <a:pt x="10110174" y="446203"/>
                  </a:lnTo>
                  <a:lnTo>
                    <a:pt x="10121603" y="446203"/>
                  </a:lnTo>
                  <a:lnTo>
                    <a:pt x="10133033" y="446203"/>
                  </a:lnTo>
                  <a:lnTo>
                    <a:pt x="10144463" y="446203"/>
                  </a:lnTo>
                  <a:lnTo>
                    <a:pt x="10155893" y="446203"/>
                  </a:lnTo>
                  <a:lnTo>
                    <a:pt x="10167371" y="446203"/>
                  </a:lnTo>
                  <a:lnTo>
                    <a:pt x="10178801" y="446203"/>
                  </a:lnTo>
                  <a:lnTo>
                    <a:pt x="10190230" y="446203"/>
                  </a:lnTo>
                  <a:lnTo>
                    <a:pt x="10201661" y="446203"/>
                  </a:lnTo>
                  <a:lnTo>
                    <a:pt x="10213091" y="446203"/>
                  </a:lnTo>
                  <a:lnTo>
                    <a:pt x="10224569" y="446203"/>
                  </a:lnTo>
                  <a:lnTo>
                    <a:pt x="10235998" y="446203"/>
                  </a:lnTo>
                  <a:lnTo>
                    <a:pt x="10247428" y="446203"/>
                  </a:lnTo>
                  <a:lnTo>
                    <a:pt x="10258859" y="446203"/>
                  </a:lnTo>
                  <a:lnTo>
                    <a:pt x="10270288" y="446203"/>
                  </a:lnTo>
                  <a:lnTo>
                    <a:pt x="10281767" y="446203"/>
                  </a:lnTo>
                  <a:lnTo>
                    <a:pt x="10293196" y="446203"/>
                  </a:lnTo>
                  <a:lnTo>
                    <a:pt x="10304626" y="446203"/>
                  </a:lnTo>
                  <a:lnTo>
                    <a:pt x="10316056" y="446203"/>
                  </a:lnTo>
                  <a:lnTo>
                    <a:pt x="10327486" y="446203"/>
                  </a:lnTo>
                  <a:lnTo>
                    <a:pt x="10338963" y="446203"/>
                  </a:lnTo>
                  <a:lnTo>
                    <a:pt x="10350394" y="446203"/>
                  </a:lnTo>
                  <a:lnTo>
                    <a:pt x="10361823" y="446203"/>
                  </a:lnTo>
                  <a:lnTo>
                    <a:pt x="10373254" y="446203"/>
                  </a:lnTo>
                  <a:lnTo>
                    <a:pt x="10384684" y="446203"/>
                  </a:lnTo>
                  <a:lnTo>
                    <a:pt x="10396161" y="446203"/>
                  </a:lnTo>
                  <a:lnTo>
                    <a:pt x="10407591" y="446203"/>
                  </a:lnTo>
                  <a:lnTo>
                    <a:pt x="10419021" y="446203"/>
                  </a:lnTo>
                  <a:lnTo>
                    <a:pt x="10430452" y="446203"/>
                  </a:lnTo>
                  <a:lnTo>
                    <a:pt x="10441881" y="446203"/>
                  </a:lnTo>
                  <a:lnTo>
                    <a:pt x="10453358" y="446203"/>
                  </a:lnTo>
                  <a:lnTo>
                    <a:pt x="10464789" y="446203"/>
                  </a:lnTo>
                  <a:lnTo>
                    <a:pt x="10476219" y="446203"/>
                  </a:lnTo>
                  <a:lnTo>
                    <a:pt x="10487649" y="446203"/>
                  </a:lnTo>
                  <a:lnTo>
                    <a:pt x="10499079" y="446203"/>
                  </a:lnTo>
                  <a:lnTo>
                    <a:pt x="10510556" y="446203"/>
                  </a:lnTo>
                  <a:lnTo>
                    <a:pt x="10521987" y="446203"/>
                  </a:lnTo>
                  <a:lnTo>
                    <a:pt x="10533416" y="446203"/>
                  </a:lnTo>
                  <a:lnTo>
                    <a:pt x="10544847" y="446203"/>
                  </a:lnTo>
                  <a:lnTo>
                    <a:pt x="10556277" y="446203"/>
                  </a:lnTo>
                  <a:lnTo>
                    <a:pt x="10567754" y="446203"/>
                  </a:lnTo>
                  <a:lnTo>
                    <a:pt x="10579184" y="446203"/>
                  </a:lnTo>
                  <a:lnTo>
                    <a:pt x="10590614" y="446203"/>
                  </a:lnTo>
                  <a:lnTo>
                    <a:pt x="10602045" y="446203"/>
                  </a:lnTo>
                  <a:lnTo>
                    <a:pt x="10613474" y="446203"/>
                  </a:lnTo>
                  <a:lnTo>
                    <a:pt x="10624951" y="446203"/>
                  </a:lnTo>
                  <a:lnTo>
                    <a:pt x="10636382" y="446203"/>
                  </a:lnTo>
                  <a:lnTo>
                    <a:pt x="10647812" y="446203"/>
                  </a:lnTo>
                  <a:lnTo>
                    <a:pt x="10659241" y="446203"/>
                  </a:lnTo>
                  <a:lnTo>
                    <a:pt x="10670672" y="446203"/>
                  </a:lnTo>
                  <a:lnTo>
                    <a:pt x="10682149" y="446203"/>
                  </a:lnTo>
                  <a:lnTo>
                    <a:pt x="10693580" y="446203"/>
                  </a:lnTo>
                  <a:lnTo>
                    <a:pt x="10705009" y="446203"/>
                  </a:lnTo>
                  <a:lnTo>
                    <a:pt x="10716439" y="446203"/>
                  </a:lnTo>
                  <a:lnTo>
                    <a:pt x="10727870" y="446203"/>
                  </a:lnTo>
                  <a:lnTo>
                    <a:pt x="10739347" y="446203"/>
                  </a:lnTo>
                  <a:lnTo>
                    <a:pt x="10750778" y="446203"/>
                  </a:lnTo>
                  <a:lnTo>
                    <a:pt x="10762207" y="446203"/>
                  </a:lnTo>
                  <a:lnTo>
                    <a:pt x="10773637" y="446203"/>
                  </a:lnTo>
                  <a:lnTo>
                    <a:pt x="10785067" y="446203"/>
                  </a:lnTo>
                  <a:lnTo>
                    <a:pt x="10796544" y="446203"/>
                  </a:lnTo>
                  <a:lnTo>
                    <a:pt x="10807975" y="446203"/>
                  </a:lnTo>
                  <a:lnTo>
                    <a:pt x="10819405" y="446203"/>
                  </a:lnTo>
                  <a:lnTo>
                    <a:pt x="10830834" y="446203"/>
                  </a:lnTo>
                  <a:lnTo>
                    <a:pt x="10842265" y="446203"/>
                  </a:lnTo>
                  <a:lnTo>
                    <a:pt x="10853742" y="446203"/>
                  </a:lnTo>
                  <a:lnTo>
                    <a:pt x="10865173" y="446203"/>
                  </a:lnTo>
                  <a:lnTo>
                    <a:pt x="10876602" y="446203"/>
                  </a:lnTo>
                  <a:lnTo>
                    <a:pt x="10888032" y="446203"/>
                  </a:lnTo>
                  <a:lnTo>
                    <a:pt x="10899463" y="446203"/>
                  </a:lnTo>
                  <a:lnTo>
                    <a:pt x="10910892" y="446203"/>
                  </a:lnTo>
                  <a:lnTo>
                    <a:pt x="10922369" y="446203"/>
                  </a:lnTo>
                  <a:lnTo>
                    <a:pt x="10933800" y="446203"/>
                  </a:lnTo>
                  <a:lnTo>
                    <a:pt x="10945230" y="446203"/>
                  </a:lnTo>
                  <a:lnTo>
                    <a:pt x="10956660" y="446203"/>
                  </a:lnTo>
                  <a:lnTo>
                    <a:pt x="10968090" y="446203"/>
                  </a:lnTo>
                  <a:lnTo>
                    <a:pt x="10979567" y="446203"/>
                  </a:lnTo>
                  <a:lnTo>
                    <a:pt x="10990998" y="446203"/>
                  </a:lnTo>
                  <a:lnTo>
                    <a:pt x="11002427" y="446203"/>
                  </a:lnTo>
                  <a:lnTo>
                    <a:pt x="11013858" y="446203"/>
                  </a:lnTo>
                  <a:lnTo>
                    <a:pt x="11025287" y="446203"/>
                  </a:lnTo>
                  <a:lnTo>
                    <a:pt x="11036765" y="446203"/>
                  </a:lnTo>
                  <a:lnTo>
                    <a:pt x="11048195" y="446203"/>
                  </a:lnTo>
                  <a:lnTo>
                    <a:pt x="11059625" y="446203"/>
                  </a:lnTo>
                  <a:lnTo>
                    <a:pt x="11071056" y="446203"/>
                  </a:lnTo>
                  <a:lnTo>
                    <a:pt x="11082485" y="446203"/>
                  </a:lnTo>
                  <a:lnTo>
                    <a:pt x="11093962" y="446203"/>
                  </a:lnTo>
                  <a:lnTo>
                    <a:pt x="11105393" y="446203"/>
                  </a:lnTo>
                  <a:lnTo>
                    <a:pt x="11116823" y="446203"/>
                  </a:lnTo>
                  <a:lnTo>
                    <a:pt x="11128253" y="446203"/>
                  </a:lnTo>
                  <a:lnTo>
                    <a:pt x="11139683" y="446203"/>
                  </a:lnTo>
                  <a:lnTo>
                    <a:pt x="11151160" y="446203"/>
                  </a:lnTo>
                  <a:lnTo>
                    <a:pt x="11162591" y="446203"/>
                  </a:lnTo>
                  <a:lnTo>
                    <a:pt x="11174020" y="446203"/>
                  </a:lnTo>
                  <a:lnTo>
                    <a:pt x="11185451" y="446203"/>
                  </a:lnTo>
                  <a:lnTo>
                    <a:pt x="11196881" y="446203"/>
                  </a:lnTo>
                  <a:lnTo>
                    <a:pt x="11208358" y="446203"/>
                  </a:lnTo>
                  <a:lnTo>
                    <a:pt x="11218359" y="44620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2" name="Freeform 141">
              <a:extLst>
                <a:ext uri="{FF2B5EF4-FFF2-40B4-BE49-F238E27FC236}">
                  <a16:creationId xmlns:a16="http://schemas.microsoft.com/office/drawing/2014/main" id="{05159C8D-C213-7640-A744-468C71215869}"/>
                </a:ext>
              </a:extLst>
            </p:cNvPr>
            <p:cNvSpPr/>
            <p:nvPr/>
          </p:nvSpPr>
          <p:spPr>
            <a:xfrm>
              <a:off x="851149" y="4747131"/>
              <a:ext cx="11218359" cy="1353631"/>
            </a:xfrm>
            <a:custGeom>
              <a:avLst/>
              <a:gdLst>
                <a:gd name="connsiteX0" fmla="*/ 0 w 11218359"/>
                <a:gd name="connsiteY0" fmla="*/ 1353631 h 1353631"/>
                <a:gd name="connsiteX1" fmla="*/ 9149 w 11218359"/>
                <a:gd name="connsiteY1" fmla="*/ 1353631 h 1353631"/>
                <a:gd name="connsiteX2" fmla="*/ 20588 w 11218359"/>
                <a:gd name="connsiteY2" fmla="*/ 1353631 h 1353631"/>
                <a:gd name="connsiteX3" fmla="*/ 32028 w 11218359"/>
                <a:gd name="connsiteY3" fmla="*/ 1353631 h 1353631"/>
                <a:gd name="connsiteX4" fmla="*/ 43467 w 11218359"/>
                <a:gd name="connsiteY4" fmla="*/ 1353631 h 1353631"/>
                <a:gd name="connsiteX5" fmla="*/ 54907 w 11218359"/>
                <a:gd name="connsiteY5" fmla="*/ 1353631 h 1353631"/>
                <a:gd name="connsiteX6" fmla="*/ 66346 w 11218359"/>
                <a:gd name="connsiteY6" fmla="*/ 1353631 h 1353631"/>
                <a:gd name="connsiteX7" fmla="*/ 77786 w 11218359"/>
                <a:gd name="connsiteY7" fmla="*/ 1353631 h 1353631"/>
                <a:gd name="connsiteX8" fmla="*/ 89225 w 11218359"/>
                <a:gd name="connsiteY8" fmla="*/ 1353631 h 1353631"/>
                <a:gd name="connsiteX9" fmla="*/ 100665 w 11218359"/>
                <a:gd name="connsiteY9" fmla="*/ 1353631 h 1353631"/>
                <a:gd name="connsiteX10" fmla="*/ 112104 w 11218359"/>
                <a:gd name="connsiteY10" fmla="*/ 1353631 h 1353631"/>
                <a:gd name="connsiteX11" fmla="*/ 123544 w 11218359"/>
                <a:gd name="connsiteY11" fmla="*/ 1353631 h 1353631"/>
                <a:gd name="connsiteX12" fmla="*/ 134979 w 11218359"/>
                <a:gd name="connsiteY12" fmla="*/ 1353631 h 1353631"/>
                <a:gd name="connsiteX13" fmla="*/ 146423 w 11218359"/>
                <a:gd name="connsiteY13" fmla="*/ 1353631 h 1353631"/>
                <a:gd name="connsiteX14" fmla="*/ 157858 w 11218359"/>
                <a:gd name="connsiteY14" fmla="*/ 1353631 h 1353631"/>
                <a:gd name="connsiteX15" fmla="*/ 169297 w 11218359"/>
                <a:gd name="connsiteY15" fmla="*/ 1353631 h 1353631"/>
                <a:gd name="connsiteX16" fmla="*/ 180737 w 11218359"/>
                <a:gd name="connsiteY16" fmla="*/ 1353631 h 1353631"/>
                <a:gd name="connsiteX17" fmla="*/ 192176 w 11218359"/>
                <a:gd name="connsiteY17" fmla="*/ 1353631 h 1353631"/>
                <a:gd name="connsiteX18" fmla="*/ 203616 w 11218359"/>
                <a:gd name="connsiteY18" fmla="*/ 1353631 h 1353631"/>
                <a:gd name="connsiteX19" fmla="*/ 215055 w 11218359"/>
                <a:gd name="connsiteY19" fmla="*/ 1353631 h 1353631"/>
                <a:gd name="connsiteX20" fmla="*/ 226495 w 11218359"/>
                <a:gd name="connsiteY20" fmla="*/ 1353631 h 1353631"/>
                <a:gd name="connsiteX21" fmla="*/ 237935 w 11218359"/>
                <a:gd name="connsiteY21" fmla="*/ 1353631 h 1353631"/>
                <a:gd name="connsiteX22" fmla="*/ 249374 w 11218359"/>
                <a:gd name="connsiteY22" fmla="*/ 1353631 h 1353631"/>
                <a:gd name="connsiteX23" fmla="*/ 260814 w 11218359"/>
                <a:gd name="connsiteY23" fmla="*/ 1353631 h 1353631"/>
                <a:gd name="connsiteX24" fmla="*/ 272253 w 11218359"/>
                <a:gd name="connsiteY24" fmla="*/ 1353631 h 1353631"/>
                <a:gd name="connsiteX25" fmla="*/ 283693 w 11218359"/>
                <a:gd name="connsiteY25" fmla="*/ 1353631 h 1353631"/>
                <a:gd name="connsiteX26" fmla="*/ 295132 w 11218359"/>
                <a:gd name="connsiteY26" fmla="*/ 1353631 h 1353631"/>
                <a:gd name="connsiteX27" fmla="*/ 306572 w 11218359"/>
                <a:gd name="connsiteY27" fmla="*/ 1353631 h 1353631"/>
                <a:gd name="connsiteX28" fmla="*/ 318011 w 11218359"/>
                <a:gd name="connsiteY28" fmla="*/ 1353631 h 1353631"/>
                <a:gd name="connsiteX29" fmla="*/ 329451 w 11218359"/>
                <a:gd name="connsiteY29" fmla="*/ 1353631 h 1353631"/>
                <a:gd name="connsiteX30" fmla="*/ 340890 w 11218359"/>
                <a:gd name="connsiteY30" fmla="*/ 1353631 h 1353631"/>
                <a:gd name="connsiteX31" fmla="*/ 352330 w 11218359"/>
                <a:gd name="connsiteY31" fmla="*/ 1353631 h 1353631"/>
                <a:gd name="connsiteX32" fmla="*/ 363769 w 11218359"/>
                <a:gd name="connsiteY32" fmla="*/ 1353631 h 1353631"/>
                <a:gd name="connsiteX33" fmla="*/ 375209 w 11218359"/>
                <a:gd name="connsiteY33" fmla="*/ 1353631 h 1353631"/>
                <a:gd name="connsiteX34" fmla="*/ 386648 w 11218359"/>
                <a:gd name="connsiteY34" fmla="*/ 1353631 h 1353631"/>
                <a:gd name="connsiteX35" fmla="*/ 398088 w 11218359"/>
                <a:gd name="connsiteY35" fmla="*/ 1353631 h 1353631"/>
                <a:gd name="connsiteX36" fmla="*/ 409527 w 11218359"/>
                <a:gd name="connsiteY36" fmla="*/ 1353631 h 1353631"/>
                <a:gd name="connsiteX37" fmla="*/ 420967 w 11218359"/>
                <a:gd name="connsiteY37" fmla="*/ 1353631 h 1353631"/>
                <a:gd name="connsiteX38" fmla="*/ 432406 w 11218359"/>
                <a:gd name="connsiteY38" fmla="*/ 1353631 h 1353631"/>
                <a:gd name="connsiteX39" fmla="*/ 443846 w 11218359"/>
                <a:gd name="connsiteY39" fmla="*/ 1353631 h 1353631"/>
                <a:gd name="connsiteX40" fmla="*/ 455285 w 11218359"/>
                <a:gd name="connsiteY40" fmla="*/ 1353631 h 1353631"/>
                <a:gd name="connsiteX41" fmla="*/ 466725 w 11218359"/>
                <a:gd name="connsiteY41" fmla="*/ 1353631 h 1353631"/>
                <a:gd name="connsiteX42" fmla="*/ 478165 w 11218359"/>
                <a:gd name="connsiteY42" fmla="*/ 1353631 h 1353631"/>
                <a:gd name="connsiteX43" fmla="*/ 489604 w 11218359"/>
                <a:gd name="connsiteY43" fmla="*/ 1353631 h 1353631"/>
                <a:gd name="connsiteX44" fmla="*/ 501044 w 11218359"/>
                <a:gd name="connsiteY44" fmla="*/ 1353631 h 1353631"/>
                <a:gd name="connsiteX45" fmla="*/ 512483 w 11218359"/>
                <a:gd name="connsiteY45" fmla="*/ 1353631 h 1353631"/>
                <a:gd name="connsiteX46" fmla="*/ 523923 w 11218359"/>
                <a:gd name="connsiteY46" fmla="*/ 1353631 h 1353631"/>
                <a:gd name="connsiteX47" fmla="*/ 535362 w 11218359"/>
                <a:gd name="connsiteY47" fmla="*/ 1353631 h 1353631"/>
                <a:gd name="connsiteX48" fmla="*/ 546802 w 11218359"/>
                <a:gd name="connsiteY48" fmla="*/ 1353631 h 1353631"/>
                <a:gd name="connsiteX49" fmla="*/ 558241 w 11218359"/>
                <a:gd name="connsiteY49" fmla="*/ 1353631 h 1353631"/>
                <a:gd name="connsiteX50" fmla="*/ 569681 w 11218359"/>
                <a:gd name="connsiteY50" fmla="*/ 1353631 h 1353631"/>
                <a:gd name="connsiteX51" fmla="*/ 581120 w 11218359"/>
                <a:gd name="connsiteY51" fmla="*/ 1353631 h 1353631"/>
                <a:gd name="connsiteX52" fmla="*/ 592560 w 11218359"/>
                <a:gd name="connsiteY52" fmla="*/ 1353631 h 1353631"/>
                <a:gd name="connsiteX53" fmla="*/ 603999 w 11218359"/>
                <a:gd name="connsiteY53" fmla="*/ 1353631 h 1353631"/>
                <a:gd name="connsiteX54" fmla="*/ 615439 w 11218359"/>
                <a:gd name="connsiteY54" fmla="*/ 1353631 h 1353631"/>
                <a:gd name="connsiteX55" fmla="*/ 626878 w 11218359"/>
                <a:gd name="connsiteY55" fmla="*/ 1353631 h 1353631"/>
                <a:gd name="connsiteX56" fmla="*/ 638318 w 11218359"/>
                <a:gd name="connsiteY56" fmla="*/ 1353631 h 1353631"/>
                <a:gd name="connsiteX57" fmla="*/ 649757 w 11218359"/>
                <a:gd name="connsiteY57" fmla="*/ 1353631 h 1353631"/>
                <a:gd name="connsiteX58" fmla="*/ 661192 w 11218359"/>
                <a:gd name="connsiteY58" fmla="*/ 1353631 h 1353631"/>
                <a:gd name="connsiteX59" fmla="*/ 672632 w 11218359"/>
                <a:gd name="connsiteY59" fmla="*/ 1353631 h 1353631"/>
                <a:gd name="connsiteX60" fmla="*/ 684071 w 11218359"/>
                <a:gd name="connsiteY60" fmla="*/ 1353631 h 1353631"/>
                <a:gd name="connsiteX61" fmla="*/ 695511 w 11218359"/>
                <a:gd name="connsiteY61" fmla="*/ 1353631 h 1353631"/>
                <a:gd name="connsiteX62" fmla="*/ 706950 w 11218359"/>
                <a:gd name="connsiteY62" fmla="*/ 1353631 h 1353631"/>
                <a:gd name="connsiteX63" fmla="*/ 718390 w 11218359"/>
                <a:gd name="connsiteY63" fmla="*/ 1353631 h 1353631"/>
                <a:gd name="connsiteX64" fmla="*/ 729829 w 11218359"/>
                <a:gd name="connsiteY64" fmla="*/ 1353631 h 1353631"/>
                <a:gd name="connsiteX65" fmla="*/ 741269 w 11218359"/>
                <a:gd name="connsiteY65" fmla="*/ 1353631 h 1353631"/>
                <a:gd name="connsiteX66" fmla="*/ 752708 w 11218359"/>
                <a:gd name="connsiteY66" fmla="*/ 1353631 h 1353631"/>
                <a:gd name="connsiteX67" fmla="*/ 764148 w 11218359"/>
                <a:gd name="connsiteY67" fmla="*/ 1353631 h 1353631"/>
                <a:gd name="connsiteX68" fmla="*/ 775587 w 11218359"/>
                <a:gd name="connsiteY68" fmla="*/ 1353631 h 1353631"/>
                <a:gd name="connsiteX69" fmla="*/ 787027 w 11218359"/>
                <a:gd name="connsiteY69" fmla="*/ 1353631 h 1353631"/>
                <a:gd name="connsiteX70" fmla="*/ 798467 w 11218359"/>
                <a:gd name="connsiteY70" fmla="*/ 1353631 h 1353631"/>
                <a:gd name="connsiteX71" fmla="*/ 809906 w 11218359"/>
                <a:gd name="connsiteY71" fmla="*/ 1353631 h 1353631"/>
                <a:gd name="connsiteX72" fmla="*/ 821346 w 11218359"/>
                <a:gd name="connsiteY72" fmla="*/ 1353631 h 1353631"/>
                <a:gd name="connsiteX73" fmla="*/ 832785 w 11218359"/>
                <a:gd name="connsiteY73" fmla="*/ 1353631 h 1353631"/>
                <a:gd name="connsiteX74" fmla="*/ 844225 w 11218359"/>
                <a:gd name="connsiteY74" fmla="*/ 1353631 h 1353631"/>
                <a:gd name="connsiteX75" fmla="*/ 855664 w 11218359"/>
                <a:gd name="connsiteY75" fmla="*/ 1353631 h 1353631"/>
                <a:gd name="connsiteX76" fmla="*/ 867104 w 11218359"/>
                <a:gd name="connsiteY76" fmla="*/ 1353631 h 1353631"/>
                <a:gd name="connsiteX77" fmla="*/ 878543 w 11218359"/>
                <a:gd name="connsiteY77" fmla="*/ 1353631 h 1353631"/>
                <a:gd name="connsiteX78" fmla="*/ 889983 w 11218359"/>
                <a:gd name="connsiteY78" fmla="*/ 1353631 h 1353631"/>
                <a:gd name="connsiteX79" fmla="*/ 901422 w 11218359"/>
                <a:gd name="connsiteY79" fmla="*/ 1353631 h 1353631"/>
                <a:gd name="connsiteX80" fmla="*/ 912862 w 11218359"/>
                <a:gd name="connsiteY80" fmla="*/ 1353631 h 1353631"/>
                <a:gd name="connsiteX81" fmla="*/ 924301 w 11218359"/>
                <a:gd name="connsiteY81" fmla="*/ 1353631 h 1353631"/>
                <a:gd name="connsiteX82" fmla="*/ 935741 w 11218359"/>
                <a:gd name="connsiteY82" fmla="*/ 1353631 h 1353631"/>
                <a:gd name="connsiteX83" fmla="*/ 947180 w 11218359"/>
                <a:gd name="connsiteY83" fmla="*/ 1353631 h 1353631"/>
                <a:gd name="connsiteX84" fmla="*/ 958620 w 11218359"/>
                <a:gd name="connsiteY84" fmla="*/ 1353631 h 1353631"/>
                <a:gd name="connsiteX85" fmla="*/ 970059 w 11218359"/>
                <a:gd name="connsiteY85" fmla="*/ 1353631 h 1353631"/>
                <a:gd name="connsiteX86" fmla="*/ 981499 w 11218359"/>
                <a:gd name="connsiteY86" fmla="*/ 1353631 h 1353631"/>
                <a:gd name="connsiteX87" fmla="*/ 992938 w 11218359"/>
                <a:gd name="connsiteY87" fmla="*/ 1353631 h 1353631"/>
                <a:gd name="connsiteX88" fmla="*/ 1004378 w 11218359"/>
                <a:gd name="connsiteY88" fmla="*/ 1353631 h 1353631"/>
                <a:gd name="connsiteX89" fmla="*/ 1015818 w 11218359"/>
                <a:gd name="connsiteY89" fmla="*/ 1353631 h 1353631"/>
                <a:gd name="connsiteX90" fmla="*/ 1027257 w 11218359"/>
                <a:gd name="connsiteY90" fmla="*/ 1353631 h 1353631"/>
                <a:gd name="connsiteX91" fmla="*/ 1038697 w 11218359"/>
                <a:gd name="connsiteY91" fmla="*/ 1353631 h 1353631"/>
                <a:gd name="connsiteX92" fmla="*/ 1050136 w 11218359"/>
                <a:gd name="connsiteY92" fmla="*/ 1353631 h 1353631"/>
                <a:gd name="connsiteX93" fmla="*/ 1061576 w 11218359"/>
                <a:gd name="connsiteY93" fmla="*/ 1353631 h 1353631"/>
                <a:gd name="connsiteX94" fmla="*/ 1073015 w 11218359"/>
                <a:gd name="connsiteY94" fmla="*/ 1353631 h 1353631"/>
                <a:gd name="connsiteX95" fmla="*/ 1084455 w 11218359"/>
                <a:gd name="connsiteY95" fmla="*/ 1353631 h 1353631"/>
                <a:gd name="connsiteX96" fmla="*/ 1095894 w 11218359"/>
                <a:gd name="connsiteY96" fmla="*/ 1353631 h 1353631"/>
                <a:gd name="connsiteX97" fmla="*/ 1107334 w 11218359"/>
                <a:gd name="connsiteY97" fmla="*/ 1353631 h 1353631"/>
                <a:gd name="connsiteX98" fmla="*/ 1118773 w 11218359"/>
                <a:gd name="connsiteY98" fmla="*/ 1353631 h 1353631"/>
                <a:gd name="connsiteX99" fmla="*/ 1130213 w 11218359"/>
                <a:gd name="connsiteY99" fmla="*/ 1353631 h 1353631"/>
                <a:gd name="connsiteX100" fmla="*/ 1141652 w 11218359"/>
                <a:gd name="connsiteY100" fmla="*/ 1353631 h 1353631"/>
                <a:gd name="connsiteX101" fmla="*/ 1153092 w 11218359"/>
                <a:gd name="connsiteY101" fmla="*/ 1353631 h 1353631"/>
                <a:gd name="connsiteX102" fmla="*/ 1164531 w 11218359"/>
                <a:gd name="connsiteY102" fmla="*/ 1353631 h 1353631"/>
                <a:gd name="connsiteX103" fmla="*/ 1175971 w 11218359"/>
                <a:gd name="connsiteY103" fmla="*/ 1353631 h 1353631"/>
                <a:gd name="connsiteX104" fmla="*/ 1187406 w 11218359"/>
                <a:gd name="connsiteY104" fmla="*/ 1353631 h 1353631"/>
                <a:gd name="connsiteX105" fmla="*/ 1198845 w 11218359"/>
                <a:gd name="connsiteY105" fmla="*/ 1353631 h 1353631"/>
                <a:gd name="connsiteX106" fmla="*/ 1210285 w 11218359"/>
                <a:gd name="connsiteY106" fmla="*/ 1353631 h 1353631"/>
                <a:gd name="connsiteX107" fmla="*/ 1221724 w 11218359"/>
                <a:gd name="connsiteY107" fmla="*/ 1353631 h 1353631"/>
                <a:gd name="connsiteX108" fmla="*/ 1233164 w 11218359"/>
                <a:gd name="connsiteY108" fmla="*/ 1353631 h 1353631"/>
                <a:gd name="connsiteX109" fmla="*/ 1244603 w 11218359"/>
                <a:gd name="connsiteY109" fmla="*/ 1353631 h 1353631"/>
                <a:gd name="connsiteX110" fmla="*/ 1256043 w 11218359"/>
                <a:gd name="connsiteY110" fmla="*/ 1353631 h 1353631"/>
                <a:gd name="connsiteX111" fmla="*/ 1267482 w 11218359"/>
                <a:gd name="connsiteY111" fmla="*/ 1353631 h 1353631"/>
                <a:gd name="connsiteX112" fmla="*/ 1278922 w 11218359"/>
                <a:gd name="connsiteY112" fmla="*/ 1353631 h 1353631"/>
                <a:gd name="connsiteX113" fmla="*/ 1290361 w 11218359"/>
                <a:gd name="connsiteY113" fmla="*/ 1353631 h 1353631"/>
                <a:gd name="connsiteX114" fmla="*/ 1301801 w 11218359"/>
                <a:gd name="connsiteY114" fmla="*/ 1353631 h 1353631"/>
                <a:gd name="connsiteX115" fmla="*/ 1313240 w 11218359"/>
                <a:gd name="connsiteY115" fmla="*/ 1353631 h 1353631"/>
                <a:gd name="connsiteX116" fmla="*/ 1324680 w 11218359"/>
                <a:gd name="connsiteY116" fmla="*/ 1353631 h 1353631"/>
                <a:gd name="connsiteX117" fmla="*/ 1336120 w 11218359"/>
                <a:gd name="connsiteY117" fmla="*/ 1353631 h 1353631"/>
                <a:gd name="connsiteX118" fmla="*/ 1347559 w 11218359"/>
                <a:gd name="connsiteY118" fmla="*/ 1353631 h 1353631"/>
                <a:gd name="connsiteX119" fmla="*/ 1358999 w 11218359"/>
                <a:gd name="connsiteY119" fmla="*/ 1353631 h 1353631"/>
                <a:gd name="connsiteX120" fmla="*/ 1370438 w 11218359"/>
                <a:gd name="connsiteY120" fmla="*/ 1353631 h 1353631"/>
                <a:gd name="connsiteX121" fmla="*/ 1381878 w 11218359"/>
                <a:gd name="connsiteY121" fmla="*/ 1353631 h 1353631"/>
                <a:gd name="connsiteX122" fmla="*/ 1393317 w 11218359"/>
                <a:gd name="connsiteY122" fmla="*/ 1353631 h 1353631"/>
                <a:gd name="connsiteX123" fmla="*/ 1404757 w 11218359"/>
                <a:gd name="connsiteY123" fmla="*/ 1353631 h 1353631"/>
                <a:gd name="connsiteX124" fmla="*/ 1416196 w 11218359"/>
                <a:gd name="connsiteY124" fmla="*/ 1353631 h 1353631"/>
                <a:gd name="connsiteX125" fmla="*/ 1427636 w 11218359"/>
                <a:gd name="connsiteY125" fmla="*/ 1353631 h 1353631"/>
                <a:gd name="connsiteX126" fmla="*/ 1439075 w 11218359"/>
                <a:gd name="connsiteY126" fmla="*/ 1353631 h 1353631"/>
                <a:gd name="connsiteX127" fmla="*/ 1450515 w 11218359"/>
                <a:gd name="connsiteY127" fmla="*/ 1353631 h 1353631"/>
                <a:gd name="connsiteX128" fmla="*/ 1461954 w 11218359"/>
                <a:gd name="connsiteY128" fmla="*/ 1353631 h 1353631"/>
                <a:gd name="connsiteX129" fmla="*/ 1473394 w 11218359"/>
                <a:gd name="connsiteY129" fmla="*/ 1353631 h 1353631"/>
                <a:gd name="connsiteX130" fmla="*/ 1484833 w 11218359"/>
                <a:gd name="connsiteY130" fmla="*/ 1353631 h 1353631"/>
                <a:gd name="connsiteX131" fmla="*/ 1496273 w 11218359"/>
                <a:gd name="connsiteY131" fmla="*/ 1353631 h 1353631"/>
                <a:gd name="connsiteX132" fmla="*/ 1507712 w 11218359"/>
                <a:gd name="connsiteY132" fmla="*/ 1353631 h 1353631"/>
                <a:gd name="connsiteX133" fmla="*/ 1519152 w 11218359"/>
                <a:gd name="connsiteY133" fmla="*/ 1353631 h 1353631"/>
                <a:gd name="connsiteX134" fmla="*/ 1530591 w 11218359"/>
                <a:gd name="connsiteY134" fmla="*/ 1353631 h 1353631"/>
                <a:gd name="connsiteX135" fmla="*/ 1542031 w 11218359"/>
                <a:gd name="connsiteY135" fmla="*/ 1353631 h 1353631"/>
                <a:gd name="connsiteX136" fmla="*/ 1553471 w 11218359"/>
                <a:gd name="connsiteY136" fmla="*/ 1353631 h 1353631"/>
                <a:gd name="connsiteX137" fmla="*/ 1564910 w 11218359"/>
                <a:gd name="connsiteY137" fmla="*/ 1353631 h 1353631"/>
                <a:gd name="connsiteX138" fmla="*/ 1576349 w 11218359"/>
                <a:gd name="connsiteY138" fmla="*/ 1353631 h 1353631"/>
                <a:gd name="connsiteX139" fmla="*/ 1587789 w 11218359"/>
                <a:gd name="connsiteY139" fmla="*/ 1353631 h 1353631"/>
                <a:gd name="connsiteX140" fmla="*/ 1599229 w 11218359"/>
                <a:gd name="connsiteY140" fmla="*/ 1353631 h 1353631"/>
                <a:gd name="connsiteX141" fmla="*/ 1610668 w 11218359"/>
                <a:gd name="connsiteY141" fmla="*/ 1353631 h 1353631"/>
                <a:gd name="connsiteX142" fmla="*/ 1622107 w 11218359"/>
                <a:gd name="connsiteY142" fmla="*/ 1353631 h 1353631"/>
                <a:gd name="connsiteX143" fmla="*/ 1633547 w 11218359"/>
                <a:gd name="connsiteY143" fmla="*/ 1353631 h 1353631"/>
                <a:gd name="connsiteX144" fmla="*/ 1644987 w 11218359"/>
                <a:gd name="connsiteY144" fmla="*/ 1353631 h 1353631"/>
                <a:gd name="connsiteX145" fmla="*/ 1656426 w 11218359"/>
                <a:gd name="connsiteY145" fmla="*/ 1353631 h 1353631"/>
                <a:gd name="connsiteX146" fmla="*/ 1667866 w 11218359"/>
                <a:gd name="connsiteY146" fmla="*/ 1353631 h 1353631"/>
                <a:gd name="connsiteX147" fmla="*/ 1679305 w 11218359"/>
                <a:gd name="connsiteY147" fmla="*/ 1353631 h 1353631"/>
                <a:gd name="connsiteX148" fmla="*/ 1690745 w 11218359"/>
                <a:gd name="connsiteY148" fmla="*/ 1353631 h 1353631"/>
                <a:gd name="connsiteX149" fmla="*/ 1702184 w 11218359"/>
                <a:gd name="connsiteY149" fmla="*/ 1353631 h 1353631"/>
                <a:gd name="connsiteX150" fmla="*/ 1713619 w 11218359"/>
                <a:gd name="connsiteY150" fmla="*/ 1353631 h 1353631"/>
                <a:gd name="connsiteX151" fmla="*/ 1725063 w 11218359"/>
                <a:gd name="connsiteY151" fmla="*/ 1353631 h 1353631"/>
                <a:gd name="connsiteX152" fmla="*/ 1736498 w 11218359"/>
                <a:gd name="connsiteY152" fmla="*/ 1353631 h 1353631"/>
                <a:gd name="connsiteX153" fmla="*/ 1747938 w 11218359"/>
                <a:gd name="connsiteY153" fmla="*/ 1353631 h 1353631"/>
                <a:gd name="connsiteX154" fmla="*/ 1759377 w 11218359"/>
                <a:gd name="connsiteY154" fmla="*/ 1353631 h 1353631"/>
                <a:gd name="connsiteX155" fmla="*/ 1770817 w 11218359"/>
                <a:gd name="connsiteY155" fmla="*/ 1353631 h 1353631"/>
                <a:gd name="connsiteX156" fmla="*/ 1782256 w 11218359"/>
                <a:gd name="connsiteY156" fmla="*/ 1353631 h 1353631"/>
                <a:gd name="connsiteX157" fmla="*/ 1793696 w 11218359"/>
                <a:gd name="connsiteY157" fmla="*/ 1353631 h 1353631"/>
                <a:gd name="connsiteX158" fmla="*/ 1805135 w 11218359"/>
                <a:gd name="connsiteY158" fmla="*/ 1353631 h 1353631"/>
                <a:gd name="connsiteX159" fmla="*/ 1816575 w 11218359"/>
                <a:gd name="connsiteY159" fmla="*/ 1353631 h 1353631"/>
                <a:gd name="connsiteX160" fmla="*/ 1828014 w 11218359"/>
                <a:gd name="connsiteY160" fmla="*/ 1353631 h 1353631"/>
                <a:gd name="connsiteX161" fmla="*/ 1839454 w 11218359"/>
                <a:gd name="connsiteY161" fmla="*/ 1353631 h 1353631"/>
                <a:gd name="connsiteX162" fmla="*/ 1850893 w 11218359"/>
                <a:gd name="connsiteY162" fmla="*/ 1353631 h 1353631"/>
                <a:gd name="connsiteX163" fmla="*/ 1862333 w 11218359"/>
                <a:gd name="connsiteY163" fmla="*/ 1353631 h 1353631"/>
                <a:gd name="connsiteX164" fmla="*/ 1873772 w 11218359"/>
                <a:gd name="connsiteY164" fmla="*/ 1353631 h 1353631"/>
                <a:gd name="connsiteX165" fmla="*/ 1885212 w 11218359"/>
                <a:gd name="connsiteY165" fmla="*/ 1353631 h 1353631"/>
                <a:gd name="connsiteX166" fmla="*/ 1896651 w 11218359"/>
                <a:gd name="connsiteY166" fmla="*/ 1353631 h 1353631"/>
                <a:gd name="connsiteX167" fmla="*/ 1908091 w 11218359"/>
                <a:gd name="connsiteY167" fmla="*/ 1353631 h 1353631"/>
                <a:gd name="connsiteX168" fmla="*/ 1919531 w 11218359"/>
                <a:gd name="connsiteY168" fmla="*/ 1353631 h 1353631"/>
                <a:gd name="connsiteX169" fmla="*/ 1930970 w 11218359"/>
                <a:gd name="connsiteY169" fmla="*/ 1353631 h 1353631"/>
                <a:gd name="connsiteX170" fmla="*/ 1942409 w 11218359"/>
                <a:gd name="connsiteY170" fmla="*/ 1353631 h 1353631"/>
                <a:gd name="connsiteX171" fmla="*/ 1953849 w 11218359"/>
                <a:gd name="connsiteY171" fmla="*/ 1353631 h 1353631"/>
                <a:gd name="connsiteX172" fmla="*/ 1965289 w 11218359"/>
                <a:gd name="connsiteY172" fmla="*/ 1353631 h 1353631"/>
                <a:gd name="connsiteX173" fmla="*/ 1976728 w 11218359"/>
                <a:gd name="connsiteY173" fmla="*/ 1353631 h 1353631"/>
                <a:gd name="connsiteX174" fmla="*/ 1988168 w 11218359"/>
                <a:gd name="connsiteY174" fmla="*/ 1353631 h 1353631"/>
                <a:gd name="connsiteX175" fmla="*/ 1999607 w 11218359"/>
                <a:gd name="connsiteY175" fmla="*/ 1353631 h 1353631"/>
                <a:gd name="connsiteX176" fmla="*/ 2011047 w 11218359"/>
                <a:gd name="connsiteY176" fmla="*/ 1353631 h 1353631"/>
                <a:gd name="connsiteX177" fmla="*/ 2022486 w 11218359"/>
                <a:gd name="connsiteY177" fmla="*/ 1353631 h 1353631"/>
                <a:gd name="connsiteX178" fmla="*/ 2033926 w 11218359"/>
                <a:gd name="connsiteY178" fmla="*/ 1353631 h 1353631"/>
                <a:gd name="connsiteX179" fmla="*/ 2045365 w 11218359"/>
                <a:gd name="connsiteY179" fmla="*/ 1353631 h 1353631"/>
                <a:gd name="connsiteX180" fmla="*/ 2056805 w 11218359"/>
                <a:gd name="connsiteY180" fmla="*/ 1353631 h 1353631"/>
                <a:gd name="connsiteX181" fmla="*/ 2068244 w 11218359"/>
                <a:gd name="connsiteY181" fmla="*/ 1353631 h 1353631"/>
                <a:gd name="connsiteX182" fmla="*/ 2079684 w 11218359"/>
                <a:gd name="connsiteY182" fmla="*/ 1353631 h 1353631"/>
                <a:gd name="connsiteX183" fmla="*/ 2091123 w 11218359"/>
                <a:gd name="connsiteY183" fmla="*/ 1353631 h 1353631"/>
                <a:gd name="connsiteX184" fmla="*/ 2102563 w 11218359"/>
                <a:gd name="connsiteY184" fmla="*/ 1353631 h 1353631"/>
                <a:gd name="connsiteX185" fmla="*/ 2114002 w 11218359"/>
                <a:gd name="connsiteY185" fmla="*/ 1353631 h 1353631"/>
                <a:gd name="connsiteX186" fmla="*/ 2125442 w 11218359"/>
                <a:gd name="connsiteY186" fmla="*/ 1353631 h 1353631"/>
                <a:gd name="connsiteX187" fmla="*/ 2136882 w 11218359"/>
                <a:gd name="connsiteY187" fmla="*/ 1353631 h 1353631"/>
                <a:gd name="connsiteX188" fmla="*/ 2148321 w 11218359"/>
                <a:gd name="connsiteY188" fmla="*/ 1353631 h 1353631"/>
                <a:gd name="connsiteX189" fmla="*/ 2159760 w 11218359"/>
                <a:gd name="connsiteY189" fmla="*/ 1353631 h 1353631"/>
                <a:gd name="connsiteX190" fmla="*/ 2171200 w 11218359"/>
                <a:gd name="connsiteY190" fmla="*/ 1353631 h 1353631"/>
                <a:gd name="connsiteX191" fmla="*/ 2182640 w 11218359"/>
                <a:gd name="connsiteY191" fmla="*/ 1353631 h 1353631"/>
                <a:gd name="connsiteX192" fmla="*/ 2194079 w 11218359"/>
                <a:gd name="connsiteY192" fmla="*/ 1353631 h 1353631"/>
                <a:gd name="connsiteX193" fmla="*/ 2205519 w 11218359"/>
                <a:gd name="connsiteY193" fmla="*/ 1353631 h 1353631"/>
                <a:gd name="connsiteX194" fmla="*/ 2216958 w 11218359"/>
                <a:gd name="connsiteY194" fmla="*/ 1353631 h 1353631"/>
                <a:gd name="connsiteX195" fmla="*/ 2228393 w 11218359"/>
                <a:gd name="connsiteY195" fmla="*/ 1353631 h 1353631"/>
                <a:gd name="connsiteX196" fmla="*/ 2239837 w 11218359"/>
                <a:gd name="connsiteY196" fmla="*/ 1353631 h 1353631"/>
                <a:gd name="connsiteX197" fmla="*/ 2251272 w 11218359"/>
                <a:gd name="connsiteY197" fmla="*/ 1353631 h 1353631"/>
                <a:gd name="connsiteX198" fmla="*/ 2262716 w 11218359"/>
                <a:gd name="connsiteY198" fmla="*/ 1353631 h 1353631"/>
                <a:gd name="connsiteX199" fmla="*/ 2274151 w 11218359"/>
                <a:gd name="connsiteY199" fmla="*/ 1353631 h 1353631"/>
                <a:gd name="connsiteX200" fmla="*/ 2285591 w 11218359"/>
                <a:gd name="connsiteY200" fmla="*/ 1353631 h 1353631"/>
                <a:gd name="connsiteX201" fmla="*/ 2297030 w 11218359"/>
                <a:gd name="connsiteY201" fmla="*/ 1353631 h 1353631"/>
                <a:gd name="connsiteX202" fmla="*/ 2308470 w 11218359"/>
                <a:gd name="connsiteY202" fmla="*/ 1353631 h 1353631"/>
                <a:gd name="connsiteX203" fmla="*/ 2319909 w 11218359"/>
                <a:gd name="connsiteY203" fmla="*/ 1353631 h 1353631"/>
                <a:gd name="connsiteX204" fmla="*/ 2331349 w 11218359"/>
                <a:gd name="connsiteY204" fmla="*/ 1353631 h 1353631"/>
                <a:gd name="connsiteX205" fmla="*/ 2342788 w 11218359"/>
                <a:gd name="connsiteY205" fmla="*/ 1353631 h 1353631"/>
                <a:gd name="connsiteX206" fmla="*/ 2354228 w 11218359"/>
                <a:gd name="connsiteY206" fmla="*/ 1353631 h 1353631"/>
                <a:gd name="connsiteX207" fmla="*/ 2365667 w 11218359"/>
                <a:gd name="connsiteY207" fmla="*/ 1353631 h 1353631"/>
                <a:gd name="connsiteX208" fmla="*/ 2377107 w 11218359"/>
                <a:gd name="connsiteY208" fmla="*/ 1353631 h 1353631"/>
                <a:gd name="connsiteX209" fmla="*/ 2388546 w 11218359"/>
                <a:gd name="connsiteY209" fmla="*/ 1353631 h 1353631"/>
                <a:gd name="connsiteX210" fmla="*/ 2399986 w 11218359"/>
                <a:gd name="connsiteY210" fmla="*/ 1353631 h 1353631"/>
                <a:gd name="connsiteX211" fmla="*/ 2411425 w 11218359"/>
                <a:gd name="connsiteY211" fmla="*/ 1353631 h 1353631"/>
                <a:gd name="connsiteX212" fmla="*/ 2422865 w 11218359"/>
                <a:gd name="connsiteY212" fmla="*/ 1353631 h 1353631"/>
                <a:gd name="connsiteX213" fmla="*/ 2434304 w 11218359"/>
                <a:gd name="connsiteY213" fmla="*/ 1353631 h 1353631"/>
                <a:gd name="connsiteX214" fmla="*/ 2445744 w 11218359"/>
                <a:gd name="connsiteY214" fmla="*/ 1353631 h 1353631"/>
                <a:gd name="connsiteX215" fmla="*/ 2457184 w 11218359"/>
                <a:gd name="connsiteY215" fmla="*/ 1353631 h 1353631"/>
                <a:gd name="connsiteX216" fmla="*/ 2468623 w 11218359"/>
                <a:gd name="connsiteY216" fmla="*/ 1353631 h 1353631"/>
                <a:gd name="connsiteX217" fmla="*/ 2480062 w 11218359"/>
                <a:gd name="connsiteY217" fmla="*/ 1353631 h 1353631"/>
                <a:gd name="connsiteX218" fmla="*/ 2491502 w 11218359"/>
                <a:gd name="connsiteY218" fmla="*/ 1353631 h 1353631"/>
                <a:gd name="connsiteX219" fmla="*/ 2502942 w 11218359"/>
                <a:gd name="connsiteY219" fmla="*/ 1353631 h 1353631"/>
                <a:gd name="connsiteX220" fmla="*/ 2514381 w 11218359"/>
                <a:gd name="connsiteY220" fmla="*/ 1353631 h 1353631"/>
                <a:gd name="connsiteX221" fmla="*/ 2525821 w 11218359"/>
                <a:gd name="connsiteY221" fmla="*/ 1353631 h 1353631"/>
                <a:gd name="connsiteX222" fmla="*/ 2537260 w 11218359"/>
                <a:gd name="connsiteY222" fmla="*/ 1353631 h 1353631"/>
                <a:gd name="connsiteX223" fmla="*/ 2548700 w 11218359"/>
                <a:gd name="connsiteY223" fmla="*/ 1353631 h 1353631"/>
                <a:gd name="connsiteX224" fmla="*/ 2560139 w 11218359"/>
                <a:gd name="connsiteY224" fmla="*/ 1353631 h 1353631"/>
                <a:gd name="connsiteX225" fmla="*/ 2571579 w 11218359"/>
                <a:gd name="connsiteY225" fmla="*/ 1353631 h 1353631"/>
                <a:gd name="connsiteX226" fmla="*/ 2583018 w 11218359"/>
                <a:gd name="connsiteY226" fmla="*/ 1353631 h 1353631"/>
                <a:gd name="connsiteX227" fmla="*/ 2594458 w 11218359"/>
                <a:gd name="connsiteY227" fmla="*/ 1353631 h 1353631"/>
                <a:gd name="connsiteX228" fmla="*/ 2605897 w 11218359"/>
                <a:gd name="connsiteY228" fmla="*/ 1353631 h 1353631"/>
                <a:gd name="connsiteX229" fmla="*/ 2617337 w 11218359"/>
                <a:gd name="connsiteY229" fmla="*/ 1353631 h 1353631"/>
                <a:gd name="connsiteX230" fmla="*/ 2628776 w 11218359"/>
                <a:gd name="connsiteY230" fmla="*/ 1353631 h 1353631"/>
                <a:gd name="connsiteX231" fmla="*/ 2640216 w 11218359"/>
                <a:gd name="connsiteY231" fmla="*/ 1353631 h 1353631"/>
                <a:gd name="connsiteX232" fmla="*/ 2651655 w 11218359"/>
                <a:gd name="connsiteY232" fmla="*/ 1353631 h 1353631"/>
                <a:gd name="connsiteX233" fmla="*/ 2663095 w 11218359"/>
                <a:gd name="connsiteY233" fmla="*/ 1353631 h 1353631"/>
                <a:gd name="connsiteX234" fmla="*/ 2674535 w 11218359"/>
                <a:gd name="connsiteY234" fmla="*/ 1353631 h 1353631"/>
                <a:gd name="connsiteX235" fmla="*/ 2685974 w 11218359"/>
                <a:gd name="connsiteY235" fmla="*/ 1353631 h 1353631"/>
                <a:gd name="connsiteX236" fmla="*/ 2697413 w 11218359"/>
                <a:gd name="connsiteY236" fmla="*/ 1353631 h 1353631"/>
                <a:gd name="connsiteX237" fmla="*/ 2708853 w 11218359"/>
                <a:gd name="connsiteY237" fmla="*/ 1353631 h 1353631"/>
                <a:gd name="connsiteX238" fmla="*/ 2720293 w 11218359"/>
                <a:gd name="connsiteY238" fmla="*/ 1353631 h 1353631"/>
                <a:gd name="connsiteX239" fmla="*/ 2731727 w 11218359"/>
                <a:gd name="connsiteY239" fmla="*/ 1353631 h 1353631"/>
                <a:gd name="connsiteX240" fmla="*/ 2743172 w 11218359"/>
                <a:gd name="connsiteY240" fmla="*/ 1353631 h 1353631"/>
                <a:gd name="connsiteX241" fmla="*/ 2754611 w 11218359"/>
                <a:gd name="connsiteY241" fmla="*/ 1353631 h 1353631"/>
                <a:gd name="connsiteX242" fmla="*/ 2766046 w 11218359"/>
                <a:gd name="connsiteY242" fmla="*/ 1353631 h 1353631"/>
                <a:gd name="connsiteX243" fmla="*/ 2777490 w 11218359"/>
                <a:gd name="connsiteY243" fmla="*/ 1353631 h 1353631"/>
                <a:gd name="connsiteX244" fmla="*/ 2788925 w 11218359"/>
                <a:gd name="connsiteY244" fmla="*/ 1353631 h 1353631"/>
                <a:gd name="connsiteX245" fmla="*/ 2800364 w 11218359"/>
                <a:gd name="connsiteY245" fmla="*/ 1353631 h 1353631"/>
                <a:gd name="connsiteX246" fmla="*/ 2811804 w 11218359"/>
                <a:gd name="connsiteY246" fmla="*/ 1353631 h 1353631"/>
                <a:gd name="connsiteX247" fmla="*/ 2823243 w 11218359"/>
                <a:gd name="connsiteY247" fmla="*/ 1353631 h 1353631"/>
                <a:gd name="connsiteX248" fmla="*/ 2834683 w 11218359"/>
                <a:gd name="connsiteY248" fmla="*/ 1353631 h 1353631"/>
                <a:gd name="connsiteX249" fmla="*/ 2846123 w 11218359"/>
                <a:gd name="connsiteY249" fmla="*/ 1353631 h 1353631"/>
                <a:gd name="connsiteX250" fmla="*/ 2857562 w 11218359"/>
                <a:gd name="connsiteY250" fmla="*/ 1353631 h 1353631"/>
                <a:gd name="connsiteX251" fmla="*/ 2869001 w 11218359"/>
                <a:gd name="connsiteY251" fmla="*/ 1353631 h 1353631"/>
                <a:gd name="connsiteX252" fmla="*/ 2880441 w 11218359"/>
                <a:gd name="connsiteY252" fmla="*/ 1353631 h 1353631"/>
                <a:gd name="connsiteX253" fmla="*/ 2891881 w 11218359"/>
                <a:gd name="connsiteY253" fmla="*/ 1353631 h 1353631"/>
                <a:gd name="connsiteX254" fmla="*/ 2903320 w 11218359"/>
                <a:gd name="connsiteY254" fmla="*/ 1353631 h 1353631"/>
                <a:gd name="connsiteX255" fmla="*/ 2914760 w 11218359"/>
                <a:gd name="connsiteY255" fmla="*/ 1353631 h 1353631"/>
                <a:gd name="connsiteX256" fmla="*/ 2926199 w 11218359"/>
                <a:gd name="connsiteY256" fmla="*/ 1353631 h 1353631"/>
                <a:gd name="connsiteX257" fmla="*/ 2937639 w 11218359"/>
                <a:gd name="connsiteY257" fmla="*/ 1353631 h 1353631"/>
                <a:gd name="connsiteX258" fmla="*/ 2949078 w 11218359"/>
                <a:gd name="connsiteY258" fmla="*/ 1353631 h 1353631"/>
                <a:gd name="connsiteX259" fmla="*/ 2960518 w 11218359"/>
                <a:gd name="connsiteY259" fmla="*/ 1353631 h 1353631"/>
                <a:gd name="connsiteX260" fmla="*/ 2971957 w 11218359"/>
                <a:gd name="connsiteY260" fmla="*/ 1353631 h 1353631"/>
                <a:gd name="connsiteX261" fmla="*/ 2983397 w 11218359"/>
                <a:gd name="connsiteY261" fmla="*/ 1353631 h 1353631"/>
                <a:gd name="connsiteX262" fmla="*/ 2994837 w 11218359"/>
                <a:gd name="connsiteY262" fmla="*/ 1353631 h 1353631"/>
                <a:gd name="connsiteX263" fmla="*/ 3006276 w 11218359"/>
                <a:gd name="connsiteY263" fmla="*/ 1353631 h 1353631"/>
                <a:gd name="connsiteX264" fmla="*/ 3017715 w 11218359"/>
                <a:gd name="connsiteY264" fmla="*/ 1353631 h 1353631"/>
                <a:gd name="connsiteX265" fmla="*/ 3029155 w 11218359"/>
                <a:gd name="connsiteY265" fmla="*/ 1353631 h 1353631"/>
                <a:gd name="connsiteX266" fmla="*/ 3040594 w 11218359"/>
                <a:gd name="connsiteY266" fmla="*/ 1353631 h 1353631"/>
                <a:gd name="connsiteX267" fmla="*/ 3052034 w 11218359"/>
                <a:gd name="connsiteY267" fmla="*/ 1353631 h 1353631"/>
                <a:gd name="connsiteX268" fmla="*/ 3063474 w 11218359"/>
                <a:gd name="connsiteY268" fmla="*/ 1353631 h 1353631"/>
                <a:gd name="connsiteX269" fmla="*/ 3074913 w 11218359"/>
                <a:gd name="connsiteY269" fmla="*/ 1353631 h 1353631"/>
                <a:gd name="connsiteX270" fmla="*/ 3086352 w 11218359"/>
                <a:gd name="connsiteY270" fmla="*/ 1353631 h 1353631"/>
                <a:gd name="connsiteX271" fmla="*/ 3097792 w 11218359"/>
                <a:gd name="connsiteY271" fmla="*/ 1353631 h 1353631"/>
                <a:gd name="connsiteX272" fmla="*/ 3109232 w 11218359"/>
                <a:gd name="connsiteY272" fmla="*/ 1353631 h 1353631"/>
                <a:gd name="connsiteX273" fmla="*/ 3120671 w 11218359"/>
                <a:gd name="connsiteY273" fmla="*/ 1353631 h 1353631"/>
                <a:gd name="connsiteX274" fmla="*/ 3132111 w 11218359"/>
                <a:gd name="connsiteY274" fmla="*/ 1353631 h 1353631"/>
                <a:gd name="connsiteX275" fmla="*/ 3143550 w 11218359"/>
                <a:gd name="connsiteY275" fmla="*/ 1353631 h 1353631"/>
                <a:gd name="connsiteX276" fmla="*/ 3154990 w 11218359"/>
                <a:gd name="connsiteY276" fmla="*/ 1353631 h 1353631"/>
                <a:gd name="connsiteX277" fmla="*/ 3166429 w 11218359"/>
                <a:gd name="connsiteY277" fmla="*/ 1353631 h 1353631"/>
                <a:gd name="connsiteX278" fmla="*/ 3177869 w 11218359"/>
                <a:gd name="connsiteY278" fmla="*/ 1353631 h 1353631"/>
                <a:gd name="connsiteX279" fmla="*/ 3189308 w 11218359"/>
                <a:gd name="connsiteY279" fmla="*/ 1353631 h 1353631"/>
                <a:gd name="connsiteX280" fmla="*/ 3200748 w 11218359"/>
                <a:gd name="connsiteY280" fmla="*/ 1353631 h 1353631"/>
                <a:gd name="connsiteX281" fmla="*/ 3212187 w 11218359"/>
                <a:gd name="connsiteY281" fmla="*/ 1353631 h 1353631"/>
                <a:gd name="connsiteX282" fmla="*/ 3223627 w 11218359"/>
                <a:gd name="connsiteY282" fmla="*/ 1353631 h 1353631"/>
                <a:gd name="connsiteX283" fmla="*/ 3235066 w 11218359"/>
                <a:gd name="connsiteY283" fmla="*/ 1353631 h 1353631"/>
                <a:gd name="connsiteX284" fmla="*/ 3246501 w 11218359"/>
                <a:gd name="connsiteY284" fmla="*/ 1353631 h 1353631"/>
                <a:gd name="connsiteX285" fmla="*/ 3257945 w 11218359"/>
                <a:gd name="connsiteY285" fmla="*/ 1353631 h 1353631"/>
                <a:gd name="connsiteX286" fmla="*/ 3269385 w 11218359"/>
                <a:gd name="connsiteY286" fmla="*/ 1353631 h 1353631"/>
                <a:gd name="connsiteX287" fmla="*/ 3280825 w 11218359"/>
                <a:gd name="connsiteY287" fmla="*/ 1353631 h 1353631"/>
                <a:gd name="connsiteX288" fmla="*/ 3292264 w 11218359"/>
                <a:gd name="connsiteY288" fmla="*/ 1353631 h 1353631"/>
                <a:gd name="connsiteX289" fmla="*/ 3303699 w 11218359"/>
                <a:gd name="connsiteY289" fmla="*/ 1353631 h 1353631"/>
                <a:gd name="connsiteX290" fmla="*/ 3315143 w 11218359"/>
                <a:gd name="connsiteY290" fmla="*/ 1353631 h 1353631"/>
                <a:gd name="connsiteX291" fmla="*/ 3326578 w 11218359"/>
                <a:gd name="connsiteY291" fmla="*/ 1353631 h 1353631"/>
                <a:gd name="connsiteX292" fmla="*/ 3338017 w 11218359"/>
                <a:gd name="connsiteY292" fmla="*/ 1353631 h 1353631"/>
                <a:gd name="connsiteX293" fmla="*/ 3349457 w 11218359"/>
                <a:gd name="connsiteY293" fmla="*/ 1353631 h 1353631"/>
                <a:gd name="connsiteX294" fmla="*/ 3360896 w 11218359"/>
                <a:gd name="connsiteY294" fmla="*/ 1353631 h 1353631"/>
                <a:gd name="connsiteX295" fmla="*/ 3372336 w 11218359"/>
                <a:gd name="connsiteY295" fmla="*/ 1353631 h 1353631"/>
                <a:gd name="connsiteX296" fmla="*/ 3383776 w 11218359"/>
                <a:gd name="connsiteY296" fmla="*/ 1353631 h 1353631"/>
                <a:gd name="connsiteX297" fmla="*/ 3395215 w 11218359"/>
                <a:gd name="connsiteY297" fmla="*/ 1353631 h 1353631"/>
                <a:gd name="connsiteX298" fmla="*/ 3406654 w 11218359"/>
                <a:gd name="connsiteY298" fmla="*/ 1353631 h 1353631"/>
                <a:gd name="connsiteX299" fmla="*/ 3418094 w 11218359"/>
                <a:gd name="connsiteY299" fmla="*/ 1353631 h 1353631"/>
                <a:gd name="connsiteX300" fmla="*/ 3429534 w 11218359"/>
                <a:gd name="connsiteY300" fmla="*/ 1353631 h 1353631"/>
                <a:gd name="connsiteX301" fmla="*/ 3440973 w 11218359"/>
                <a:gd name="connsiteY301" fmla="*/ 1353631 h 1353631"/>
                <a:gd name="connsiteX302" fmla="*/ 3452413 w 11218359"/>
                <a:gd name="connsiteY302" fmla="*/ 1353631 h 1353631"/>
                <a:gd name="connsiteX303" fmla="*/ 3463852 w 11218359"/>
                <a:gd name="connsiteY303" fmla="*/ 1353631 h 1353631"/>
                <a:gd name="connsiteX304" fmla="*/ 3475292 w 11218359"/>
                <a:gd name="connsiteY304" fmla="*/ 1353631 h 1353631"/>
                <a:gd name="connsiteX305" fmla="*/ 3486731 w 11218359"/>
                <a:gd name="connsiteY305" fmla="*/ 1353631 h 1353631"/>
                <a:gd name="connsiteX306" fmla="*/ 3498171 w 11218359"/>
                <a:gd name="connsiteY306" fmla="*/ 1353631 h 1353631"/>
                <a:gd name="connsiteX307" fmla="*/ 3509610 w 11218359"/>
                <a:gd name="connsiteY307" fmla="*/ 1353631 h 1353631"/>
                <a:gd name="connsiteX308" fmla="*/ 3521050 w 11218359"/>
                <a:gd name="connsiteY308" fmla="*/ 1353631 h 1353631"/>
                <a:gd name="connsiteX309" fmla="*/ 3532489 w 11218359"/>
                <a:gd name="connsiteY309" fmla="*/ 1353631 h 1353631"/>
                <a:gd name="connsiteX310" fmla="*/ 3543929 w 11218359"/>
                <a:gd name="connsiteY310" fmla="*/ 1353631 h 1353631"/>
                <a:gd name="connsiteX311" fmla="*/ 3555368 w 11218359"/>
                <a:gd name="connsiteY311" fmla="*/ 1353631 h 1353631"/>
                <a:gd name="connsiteX312" fmla="*/ 3566808 w 11218359"/>
                <a:gd name="connsiteY312" fmla="*/ 1353631 h 1353631"/>
                <a:gd name="connsiteX313" fmla="*/ 3578247 w 11218359"/>
                <a:gd name="connsiteY313" fmla="*/ 1353631 h 1353631"/>
                <a:gd name="connsiteX314" fmla="*/ 3589687 w 11218359"/>
                <a:gd name="connsiteY314" fmla="*/ 1353631 h 1353631"/>
                <a:gd name="connsiteX315" fmla="*/ 3601127 w 11218359"/>
                <a:gd name="connsiteY315" fmla="*/ 1353631 h 1353631"/>
                <a:gd name="connsiteX316" fmla="*/ 3612566 w 11218359"/>
                <a:gd name="connsiteY316" fmla="*/ 1353631 h 1353631"/>
                <a:gd name="connsiteX317" fmla="*/ 3624005 w 11218359"/>
                <a:gd name="connsiteY317" fmla="*/ 1353631 h 1353631"/>
                <a:gd name="connsiteX318" fmla="*/ 3635445 w 11218359"/>
                <a:gd name="connsiteY318" fmla="*/ 1353631 h 1353631"/>
                <a:gd name="connsiteX319" fmla="*/ 3646885 w 11218359"/>
                <a:gd name="connsiteY319" fmla="*/ 1353631 h 1353631"/>
                <a:gd name="connsiteX320" fmla="*/ 3658324 w 11218359"/>
                <a:gd name="connsiteY320" fmla="*/ 1353631 h 1353631"/>
                <a:gd name="connsiteX321" fmla="*/ 3669764 w 11218359"/>
                <a:gd name="connsiteY321" fmla="*/ 1353631 h 1353631"/>
                <a:gd name="connsiteX322" fmla="*/ 3681203 w 11218359"/>
                <a:gd name="connsiteY322" fmla="*/ 1353631 h 1353631"/>
                <a:gd name="connsiteX323" fmla="*/ 3692643 w 11218359"/>
                <a:gd name="connsiteY323" fmla="*/ 1353631 h 1353631"/>
                <a:gd name="connsiteX324" fmla="*/ 3704082 w 11218359"/>
                <a:gd name="connsiteY324" fmla="*/ 1353631 h 1353631"/>
                <a:gd name="connsiteX325" fmla="*/ 3715522 w 11218359"/>
                <a:gd name="connsiteY325" fmla="*/ 1353631 h 1353631"/>
                <a:gd name="connsiteX326" fmla="*/ 3726961 w 11218359"/>
                <a:gd name="connsiteY326" fmla="*/ 1353631 h 1353631"/>
                <a:gd name="connsiteX327" fmla="*/ 3738401 w 11218359"/>
                <a:gd name="connsiteY327" fmla="*/ 1353631 h 1353631"/>
                <a:gd name="connsiteX328" fmla="*/ 3749840 w 11218359"/>
                <a:gd name="connsiteY328" fmla="*/ 1353631 h 1353631"/>
                <a:gd name="connsiteX329" fmla="*/ 3761280 w 11218359"/>
                <a:gd name="connsiteY329" fmla="*/ 1353631 h 1353631"/>
                <a:gd name="connsiteX330" fmla="*/ 3772719 w 11218359"/>
                <a:gd name="connsiteY330" fmla="*/ 1353631 h 1353631"/>
                <a:gd name="connsiteX331" fmla="*/ 3784154 w 11218359"/>
                <a:gd name="connsiteY331" fmla="*/ 1353631 h 1353631"/>
                <a:gd name="connsiteX332" fmla="*/ 3795598 w 11218359"/>
                <a:gd name="connsiteY332" fmla="*/ 1353631 h 1353631"/>
                <a:gd name="connsiteX333" fmla="*/ 3807033 w 11218359"/>
                <a:gd name="connsiteY333" fmla="*/ 1353631 h 1353631"/>
                <a:gd name="connsiteX334" fmla="*/ 3818473 w 11218359"/>
                <a:gd name="connsiteY334" fmla="*/ 1353631 h 1353631"/>
                <a:gd name="connsiteX335" fmla="*/ 3829917 w 11218359"/>
                <a:gd name="connsiteY335" fmla="*/ 1353631 h 1353631"/>
                <a:gd name="connsiteX336" fmla="*/ 3841352 w 11218359"/>
                <a:gd name="connsiteY336" fmla="*/ 1353631 h 1353631"/>
                <a:gd name="connsiteX337" fmla="*/ 3852791 w 11218359"/>
                <a:gd name="connsiteY337" fmla="*/ 1353631 h 1353631"/>
                <a:gd name="connsiteX338" fmla="*/ 3864231 w 11218359"/>
                <a:gd name="connsiteY338" fmla="*/ 1353631 h 1353631"/>
                <a:gd name="connsiteX339" fmla="*/ 3875670 w 11218359"/>
                <a:gd name="connsiteY339" fmla="*/ 1353631 h 1353631"/>
                <a:gd name="connsiteX340" fmla="*/ 3887110 w 11218359"/>
                <a:gd name="connsiteY340" fmla="*/ 1353631 h 1353631"/>
                <a:gd name="connsiteX341" fmla="*/ 3898549 w 11218359"/>
                <a:gd name="connsiteY341" fmla="*/ 1353631 h 1353631"/>
                <a:gd name="connsiteX342" fmla="*/ 3909989 w 11218359"/>
                <a:gd name="connsiteY342" fmla="*/ 1353631 h 1353631"/>
                <a:gd name="connsiteX343" fmla="*/ 3921447 w 11218359"/>
                <a:gd name="connsiteY343" fmla="*/ 1353631 h 1353631"/>
                <a:gd name="connsiteX344" fmla="*/ 3932878 w 11218359"/>
                <a:gd name="connsiteY344" fmla="*/ 1353631 h 1353631"/>
                <a:gd name="connsiteX345" fmla="*/ 3944307 w 11218359"/>
                <a:gd name="connsiteY345" fmla="*/ 1353631 h 1353631"/>
                <a:gd name="connsiteX346" fmla="*/ 3955737 w 11218359"/>
                <a:gd name="connsiteY346" fmla="*/ 1353631 h 1353631"/>
                <a:gd name="connsiteX347" fmla="*/ 3967167 w 11218359"/>
                <a:gd name="connsiteY347" fmla="*/ 1353631 h 1353631"/>
                <a:gd name="connsiteX348" fmla="*/ 3978645 w 11218359"/>
                <a:gd name="connsiteY348" fmla="*/ 1353631 h 1353631"/>
                <a:gd name="connsiteX349" fmla="*/ 3990075 w 11218359"/>
                <a:gd name="connsiteY349" fmla="*/ 1353631 h 1353631"/>
                <a:gd name="connsiteX350" fmla="*/ 4001505 w 11218359"/>
                <a:gd name="connsiteY350" fmla="*/ 1353631 h 1353631"/>
                <a:gd name="connsiteX351" fmla="*/ 4012935 w 11218359"/>
                <a:gd name="connsiteY351" fmla="*/ 1353631 h 1353631"/>
                <a:gd name="connsiteX352" fmla="*/ 4024365 w 11218359"/>
                <a:gd name="connsiteY352" fmla="*/ 1353631 h 1353631"/>
                <a:gd name="connsiteX353" fmla="*/ 4035843 w 11218359"/>
                <a:gd name="connsiteY353" fmla="*/ 1353631 h 1353631"/>
                <a:gd name="connsiteX354" fmla="*/ 4047273 w 11218359"/>
                <a:gd name="connsiteY354" fmla="*/ 1353631 h 1353631"/>
                <a:gd name="connsiteX355" fmla="*/ 4058702 w 11218359"/>
                <a:gd name="connsiteY355" fmla="*/ 1353631 h 1353631"/>
                <a:gd name="connsiteX356" fmla="*/ 4070133 w 11218359"/>
                <a:gd name="connsiteY356" fmla="*/ 1353631 h 1353631"/>
                <a:gd name="connsiteX357" fmla="*/ 4081563 w 11218359"/>
                <a:gd name="connsiteY357" fmla="*/ 1353631 h 1353631"/>
                <a:gd name="connsiteX358" fmla="*/ 4093040 w 11218359"/>
                <a:gd name="connsiteY358" fmla="*/ 1353631 h 1353631"/>
                <a:gd name="connsiteX359" fmla="*/ 4104471 w 11218359"/>
                <a:gd name="connsiteY359" fmla="*/ 1353631 h 1353631"/>
                <a:gd name="connsiteX360" fmla="*/ 4115900 w 11218359"/>
                <a:gd name="connsiteY360" fmla="*/ 1353631 h 1353631"/>
                <a:gd name="connsiteX361" fmla="*/ 4127330 w 11218359"/>
                <a:gd name="connsiteY361" fmla="*/ 1353631 h 1353631"/>
                <a:gd name="connsiteX362" fmla="*/ 4138760 w 11218359"/>
                <a:gd name="connsiteY362" fmla="*/ 1353631 h 1353631"/>
                <a:gd name="connsiteX363" fmla="*/ 4150238 w 11218359"/>
                <a:gd name="connsiteY363" fmla="*/ 1353631 h 1353631"/>
                <a:gd name="connsiteX364" fmla="*/ 4161668 w 11218359"/>
                <a:gd name="connsiteY364" fmla="*/ 1353631 h 1353631"/>
                <a:gd name="connsiteX365" fmla="*/ 4173098 w 11218359"/>
                <a:gd name="connsiteY365" fmla="*/ 1353631 h 1353631"/>
                <a:gd name="connsiteX366" fmla="*/ 4184528 w 11218359"/>
                <a:gd name="connsiteY366" fmla="*/ 1353631 h 1353631"/>
                <a:gd name="connsiteX367" fmla="*/ 4195958 w 11218359"/>
                <a:gd name="connsiteY367" fmla="*/ 1353631 h 1353631"/>
                <a:gd name="connsiteX368" fmla="*/ 4207436 w 11218359"/>
                <a:gd name="connsiteY368" fmla="*/ 1353631 h 1353631"/>
                <a:gd name="connsiteX369" fmla="*/ 4218865 w 11218359"/>
                <a:gd name="connsiteY369" fmla="*/ 1353631 h 1353631"/>
                <a:gd name="connsiteX370" fmla="*/ 4230296 w 11218359"/>
                <a:gd name="connsiteY370" fmla="*/ 1353631 h 1353631"/>
                <a:gd name="connsiteX371" fmla="*/ 4241726 w 11218359"/>
                <a:gd name="connsiteY371" fmla="*/ 1353631 h 1353631"/>
                <a:gd name="connsiteX372" fmla="*/ 4253156 w 11218359"/>
                <a:gd name="connsiteY372" fmla="*/ 1353631 h 1353631"/>
                <a:gd name="connsiteX373" fmla="*/ 4264634 w 11218359"/>
                <a:gd name="connsiteY373" fmla="*/ 1353631 h 1353631"/>
                <a:gd name="connsiteX374" fmla="*/ 4276063 w 11218359"/>
                <a:gd name="connsiteY374" fmla="*/ 1353631 h 1353631"/>
                <a:gd name="connsiteX375" fmla="*/ 4287493 w 11218359"/>
                <a:gd name="connsiteY375" fmla="*/ 1353631 h 1353631"/>
                <a:gd name="connsiteX376" fmla="*/ 4298923 w 11218359"/>
                <a:gd name="connsiteY376" fmla="*/ 1353631 h 1353631"/>
                <a:gd name="connsiteX377" fmla="*/ 4310353 w 11218359"/>
                <a:gd name="connsiteY377" fmla="*/ 1353631 h 1353631"/>
                <a:gd name="connsiteX378" fmla="*/ 4321831 w 11218359"/>
                <a:gd name="connsiteY378" fmla="*/ 1353631 h 1353631"/>
                <a:gd name="connsiteX379" fmla="*/ 4333261 w 11218359"/>
                <a:gd name="connsiteY379" fmla="*/ 1353631 h 1353631"/>
                <a:gd name="connsiteX380" fmla="*/ 4344691 w 11218359"/>
                <a:gd name="connsiteY380" fmla="*/ 1353631 h 1353631"/>
                <a:gd name="connsiteX381" fmla="*/ 4356121 w 11218359"/>
                <a:gd name="connsiteY381" fmla="*/ 1353631 h 1353631"/>
                <a:gd name="connsiteX382" fmla="*/ 4367551 w 11218359"/>
                <a:gd name="connsiteY382" fmla="*/ 1353631 h 1353631"/>
                <a:gd name="connsiteX383" fmla="*/ 4379028 w 11218359"/>
                <a:gd name="connsiteY383" fmla="*/ 1353631 h 1353631"/>
                <a:gd name="connsiteX384" fmla="*/ 4390458 w 11218359"/>
                <a:gd name="connsiteY384" fmla="*/ 1353631 h 1353631"/>
                <a:gd name="connsiteX385" fmla="*/ 4401889 w 11218359"/>
                <a:gd name="connsiteY385" fmla="*/ 1353631 h 1353631"/>
                <a:gd name="connsiteX386" fmla="*/ 4413319 w 11218359"/>
                <a:gd name="connsiteY386" fmla="*/ 1353631 h 1353631"/>
                <a:gd name="connsiteX387" fmla="*/ 4424749 w 11218359"/>
                <a:gd name="connsiteY387" fmla="*/ 1353631 h 1353631"/>
                <a:gd name="connsiteX388" fmla="*/ 4436226 w 11218359"/>
                <a:gd name="connsiteY388" fmla="*/ 1353631 h 1353631"/>
                <a:gd name="connsiteX389" fmla="*/ 4447656 w 11218359"/>
                <a:gd name="connsiteY389" fmla="*/ 1353631 h 1353631"/>
                <a:gd name="connsiteX390" fmla="*/ 4459086 w 11218359"/>
                <a:gd name="connsiteY390" fmla="*/ 1353631 h 1353631"/>
                <a:gd name="connsiteX391" fmla="*/ 4470516 w 11218359"/>
                <a:gd name="connsiteY391" fmla="*/ 1353631 h 1353631"/>
                <a:gd name="connsiteX392" fmla="*/ 4481946 w 11218359"/>
                <a:gd name="connsiteY392" fmla="*/ 1353631 h 1353631"/>
                <a:gd name="connsiteX393" fmla="*/ 4493424 w 11218359"/>
                <a:gd name="connsiteY393" fmla="*/ 1353631 h 1353631"/>
                <a:gd name="connsiteX394" fmla="*/ 4504854 w 11218359"/>
                <a:gd name="connsiteY394" fmla="*/ 1353631 h 1353631"/>
                <a:gd name="connsiteX395" fmla="*/ 4516284 w 11218359"/>
                <a:gd name="connsiteY395" fmla="*/ 1353631 h 1353631"/>
                <a:gd name="connsiteX396" fmla="*/ 4527714 w 11218359"/>
                <a:gd name="connsiteY396" fmla="*/ 1353631 h 1353631"/>
                <a:gd name="connsiteX397" fmla="*/ 4539144 w 11218359"/>
                <a:gd name="connsiteY397" fmla="*/ 1353631 h 1353631"/>
                <a:gd name="connsiteX398" fmla="*/ 4550621 w 11218359"/>
                <a:gd name="connsiteY398" fmla="*/ 1353631 h 1353631"/>
                <a:gd name="connsiteX399" fmla="*/ 4562051 w 11218359"/>
                <a:gd name="connsiteY399" fmla="*/ 1353631 h 1353631"/>
                <a:gd name="connsiteX400" fmla="*/ 4573482 w 11218359"/>
                <a:gd name="connsiteY400" fmla="*/ 1353631 h 1353631"/>
                <a:gd name="connsiteX401" fmla="*/ 4584912 w 11218359"/>
                <a:gd name="connsiteY401" fmla="*/ 1353631 h 1353631"/>
                <a:gd name="connsiteX402" fmla="*/ 4596341 w 11218359"/>
                <a:gd name="connsiteY402" fmla="*/ 1353631 h 1353631"/>
                <a:gd name="connsiteX403" fmla="*/ 4607771 w 11218359"/>
                <a:gd name="connsiteY403" fmla="*/ 1353631 h 1353631"/>
                <a:gd name="connsiteX404" fmla="*/ 4619249 w 11218359"/>
                <a:gd name="connsiteY404" fmla="*/ 1353631 h 1353631"/>
                <a:gd name="connsiteX405" fmla="*/ 4630679 w 11218359"/>
                <a:gd name="connsiteY405" fmla="*/ 1353631 h 1353631"/>
                <a:gd name="connsiteX406" fmla="*/ 4642109 w 11218359"/>
                <a:gd name="connsiteY406" fmla="*/ 1353631 h 1353631"/>
                <a:gd name="connsiteX407" fmla="*/ 4653539 w 11218359"/>
                <a:gd name="connsiteY407" fmla="*/ 1353631 h 1353631"/>
                <a:gd name="connsiteX408" fmla="*/ 4664969 w 11218359"/>
                <a:gd name="connsiteY408" fmla="*/ 1353631 h 1353631"/>
                <a:gd name="connsiteX409" fmla="*/ 4676447 w 11218359"/>
                <a:gd name="connsiteY409" fmla="*/ 1353631 h 1353631"/>
                <a:gd name="connsiteX410" fmla="*/ 4687877 w 11218359"/>
                <a:gd name="connsiteY410" fmla="*/ 1353631 h 1353631"/>
                <a:gd name="connsiteX411" fmla="*/ 4699306 w 11218359"/>
                <a:gd name="connsiteY411" fmla="*/ 1353631 h 1353631"/>
                <a:gd name="connsiteX412" fmla="*/ 4710737 w 11218359"/>
                <a:gd name="connsiteY412" fmla="*/ 1353631 h 1353631"/>
                <a:gd name="connsiteX413" fmla="*/ 4722167 w 11218359"/>
                <a:gd name="connsiteY413" fmla="*/ 1353631 h 1353631"/>
                <a:gd name="connsiteX414" fmla="*/ 4733644 w 11218359"/>
                <a:gd name="connsiteY414" fmla="*/ 1353631 h 1353631"/>
                <a:gd name="connsiteX415" fmla="*/ 4745075 w 11218359"/>
                <a:gd name="connsiteY415" fmla="*/ 1353631 h 1353631"/>
                <a:gd name="connsiteX416" fmla="*/ 4756504 w 11218359"/>
                <a:gd name="connsiteY416" fmla="*/ 1353631 h 1353631"/>
                <a:gd name="connsiteX417" fmla="*/ 4767934 w 11218359"/>
                <a:gd name="connsiteY417" fmla="*/ 1353631 h 1353631"/>
                <a:gd name="connsiteX418" fmla="*/ 4779364 w 11218359"/>
                <a:gd name="connsiteY418" fmla="*/ 1353631 h 1353631"/>
                <a:gd name="connsiteX419" fmla="*/ 4790842 w 11218359"/>
                <a:gd name="connsiteY419" fmla="*/ 1353631 h 1353631"/>
                <a:gd name="connsiteX420" fmla="*/ 4802272 w 11218359"/>
                <a:gd name="connsiteY420" fmla="*/ 1353631 h 1353631"/>
                <a:gd name="connsiteX421" fmla="*/ 4813702 w 11218359"/>
                <a:gd name="connsiteY421" fmla="*/ 1353631 h 1353631"/>
                <a:gd name="connsiteX422" fmla="*/ 4825132 w 11218359"/>
                <a:gd name="connsiteY422" fmla="*/ 1353631 h 1353631"/>
                <a:gd name="connsiteX423" fmla="*/ 4836562 w 11218359"/>
                <a:gd name="connsiteY423" fmla="*/ 1353631 h 1353631"/>
                <a:gd name="connsiteX424" fmla="*/ 4848040 w 11218359"/>
                <a:gd name="connsiteY424" fmla="*/ 1353631 h 1353631"/>
                <a:gd name="connsiteX425" fmla="*/ 4859469 w 11218359"/>
                <a:gd name="connsiteY425" fmla="*/ 1353631 h 1353631"/>
                <a:gd name="connsiteX426" fmla="*/ 4870899 w 11218359"/>
                <a:gd name="connsiteY426" fmla="*/ 1353631 h 1353631"/>
                <a:gd name="connsiteX427" fmla="*/ 4882330 w 11218359"/>
                <a:gd name="connsiteY427" fmla="*/ 1353631 h 1353631"/>
                <a:gd name="connsiteX428" fmla="*/ 4893760 w 11218359"/>
                <a:gd name="connsiteY428" fmla="*/ 1353631 h 1353631"/>
                <a:gd name="connsiteX429" fmla="*/ 4905237 w 11218359"/>
                <a:gd name="connsiteY429" fmla="*/ 1353631 h 1353631"/>
                <a:gd name="connsiteX430" fmla="*/ 4916667 w 11218359"/>
                <a:gd name="connsiteY430" fmla="*/ 1353631 h 1353631"/>
                <a:gd name="connsiteX431" fmla="*/ 4928097 w 11218359"/>
                <a:gd name="connsiteY431" fmla="*/ 1353631 h 1353631"/>
                <a:gd name="connsiteX432" fmla="*/ 4939527 w 11218359"/>
                <a:gd name="connsiteY432" fmla="*/ 1353631 h 1353631"/>
                <a:gd name="connsiteX433" fmla="*/ 4950957 w 11218359"/>
                <a:gd name="connsiteY433" fmla="*/ 1353631 h 1353631"/>
                <a:gd name="connsiteX434" fmla="*/ 4962435 w 11218359"/>
                <a:gd name="connsiteY434" fmla="*/ 1353631 h 1353631"/>
                <a:gd name="connsiteX435" fmla="*/ 4973865 w 11218359"/>
                <a:gd name="connsiteY435" fmla="*/ 1353631 h 1353631"/>
                <a:gd name="connsiteX436" fmla="*/ 4985295 w 11218359"/>
                <a:gd name="connsiteY436" fmla="*/ 1353631 h 1353631"/>
                <a:gd name="connsiteX437" fmla="*/ 4996725 w 11218359"/>
                <a:gd name="connsiteY437" fmla="*/ 1353631 h 1353631"/>
                <a:gd name="connsiteX438" fmla="*/ 5008155 w 11218359"/>
                <a:gd name="connsiteY438" fmla="*/ 1353631 h 1353631"/>
                <a:gd name="connsiteX439" fmla="*/ 5019632 w 11218359"/>
                <a:gd name="connsiteY439" fmla="*/ 1353631 h 1353631"/>
                <a:gd name="connsiteX440" fmla="*/ 5031062 w 11218359"/>
                <a:gd name="connsiteY440" fmla="*/ 1353631 h 1353631"/>
                <a:gd name="connsiteX441" fmla="*/ 5042492 w 11218359"/>
                <a:gd name="connsiteY441" fmla="*/ 1353631 h 1353631"/>
                <a:gd name="connsiteX442" fmla="*/ 5053923 w 11218359"/>
                <a:gd name="connsiteY442" fmla="*/ 1353631 h 1353631"/>
                <a:gd name="connsiteX443" fmla="*/ 5065353 w 11218359"/>
                <a:gd name="connsiteY443" fmla="*/ 1353631 h 1353631"/>
                <a:gd name="connsiteX444" fmla="*/ 5076830 w 11218359"/>
                <a:gd name="connsiteY444" fmla="*/ 1353631 h 1353631"/>
                <a:gd name="connsiteX445" fmla="*/ 5088260 w 11218359"/>
                <a:gd name="connsiteY445" fmla="*/ 1353631 h 1353631"/>
                <a:gd name="connsiteX446" fmla="*/ 5099690 w 11218359"/>
                <a:gd name="connsiteY446" fmla="*/ 1353631 h 1353631"/>
                <a:gd name="connsiteX447" fmla="*/ 5111120 w 11218359"/>
                <a:gd name="connsiteY447" fmla="*/ 1353631 h 1353631"/>
                <a:gd name="connsiteX448" fmla="*/ 5122550 w 11218359"/>
                <a:gd name="connsiteY448" fmla="*/ 1353631 h 1353631"/>
                <a:gd name="connsiteX449" fmla="*/ 5134028 w 11218359"/>
                <a:gd name="connsiteY449" fmla="*/ 1353631 h 1353631"/>
                <a:gd name="connsiteX450" fmla="*/ 5145458 w 11218359"/>
                <a:gd name="connsiteY450" fmla="*/ 1353631 h 1353631"/>
                <a:gd name="connsiteX451" fmla="*/ 5156888 w 11218359"/>
                <a:gd name="connsiteY451" fmla="*/ 1353631 h 1353631"/>
                <a:gd name="connsiteX452" fmla="*/ 5168318 w 11218359"/>
                <a:gd name="connsiteY452" fmla="*/ 1353631 h 1353631"/>
                <a:gd name="connsiteX453" fmla="*/ 5179747 w 11218359"/>
                <a:gd name="connsiteY453" fmla="*/ 1353631 h 1353631"/>
                <a:gd name="connsiteX454" fmla="*/ 5191225 w 11218359"/>
                <a:gd name="connsiteY454" fmla="*/ 1353631 h 1353631"/>
                <a:gd name="connsiteX455" fmla="*/ 5202655 w 11218359"/>
                <a:gd name="connsiteY455" fmla="*/ 1353631 h 1353631"/>
                <a:gd name="connsiteX456" fmla="*/ 5214085 w 11218359"/>
                <a:gd name="connsiteY456" fmla="*/ 1353631 h 1353631"/>
                <a:gd name="connsiteX457" fmla="*/ 5225515 w 11218359"/>
                <a:gd name="connsiteY457" fmla="*/ 1353631 h 1353631"/>
                <a:gd name="connsiteX458" fmla="*/ 5236945 w 11218359"/>
                <a:gd name="connsiteY458" fmla="*/ 1353631 h 1353631"/>
                <a:gd name="connsiteX459" fmla="*/ 5248423 w 11218359"/>
                <a:gd name="connsiteY459" fmla="*/ 1353631 h 1353631"/>
                <a:gd name="connsiteX460" fmla="*/ 5259853 w 11218359"/>
                <a:gd name="connsiteY460" fmla="*/ 1353631 h 1353631"/>
                <a:gd name="connsiteX461" fmla="*/ 5271283 w 11218359"/>
                <a:gd name="connsiteY461" fmla="*/ 1353631 h 1353631"/>
                <a:gd name="connsiteX462" fmla="*/ 5282713 w 11218359"/>
                <a:gd name="connsiteY462" fmla="*/ 1353631 h 1353631"/>
                <a:gd name="connsiteX463" fmla="*/ 5294143 w 11218359"/>
                <a:gd name="connsiteY463" fmla="*/ 1353631 h 1353631"/>
                <a:gd name="connsiteX464" fmla="*/ 5305621 w 11218359"/>
                <a:gd name="connsiteY464" fmla="*/ 1353631 h 1353631"/>
                <a:gd name="connsiteX465" fmla="*/ 5317051 w 11218359"/>
                <a:gd name="connsiteY465" fmla="*/ 1353631 h 1353631"/>
                <a:gd name="connsiteX466" fmla="*/ 5328481 w 11218359"/>
                <a:gd name="connsiteY466" fmla="*/ 1353631 h 1353631"/>
                <a:gd name="connsiteX467" fmla="*/ 5339910 w 11218359"/>
                <a:gd name="connsiteY467" fmla="*/ 1353631 h 1353631"/>
                <a:gd name="connsiteX468" fmla="*/ 5351340 w 11218359"/>
                <a:gd name="connsiteY468" fmla="*/ 1353631 h 1353631"/>
                <a:gd name="connsiteX469" fmla="*/ 5362818 w 11218359"/>
                <a:gd name="connsiteY469" fmla="*/ 1353631 h 1353631"/>
                <a:gd name="connsiteX470" fmla="*/ 5374248 w 11218359"/>
                <a:gd name="connsiteY470" fmla="*/ 1353631 h 1353631"/>
                <a:gd name="connsiteX471" fmla="*/ 5385678 w 11218359"/>
                <a:gd name="connsiteY471" fmla="*/ 1353631 h 1353631"/>
                <a:gd name="connsiteX472" fmla="*/ 5397108 w 11218359"/>
                <a:gd name="connsiteY472" fmla="*/ 1353631 h 1353631"/>
                <a:gd name="connsiteX473" fmla="*/ 5408538 w 11218359"/>
                <a:gd name="connsiteY473" fmla="*/ 1353631 h 1353631"/>
                <a:gd name="connsiteX474" fmla="*/ 5420016 w 11218359"/>
                <a:gd name="connsiteY474" fmla="*/ 1353631 h 1353631"/>
                <a:gd name="connsiteX475" fmla="*/ 5431446 w 11218359"/>
                <a:gd name="connsiteY475" fmla="*/ 1353631 h 1353631"/>
                <a:gd name="connsiteX476" fmla="*/ 5442876 w 11218359"/>
                <a:gd name="connsiteY476" fmla="*/ 1353631 h 1353631"/>
                <a:gd name="connsiteX477" fmla="*/ 5454306 w 11218359"/>
                <a:gd name="connsiteY477" fmla="*/ 1353631 h 1353631"/>
                <a:gd name="connsiteX478" fmla="*/ 5465736 w 11218359"/>
                <a:gd name="connsiteY478" fmla="*/ 1353631 h 1353631"/>
                <a:gd name="connsiteX479" fmla="*/ 5477214 w 11218359"/>
                <a:gd name="connsiteY479" fmla="*/ 1353631 h 1353631"/>
                <a:gd name="connsiteX480" fmla="*/ 5488643 w 11218359"/>
                <a:gd name="connsiteY480" fmla="*/ 1353631 h 1353631"/>
                <a:gd name="connsiteX481" fmla="*/ 5500073 w 11218359"/>
                <a:gd name="connsiteY481" fmla="*/ 1353631 h 1353631"/>
                <a:gd name="connsiteX482" fmla="*/ 5511503 w 11218359"/>
                <a:gd name="connsiteY482" fmla="*/ 1353631 h 1353631"/>
                <a:gd name="connsiteX483" fmla="*/ 5522933 w 11218359"/>
                <a:gd name="connsiteY483" fmla="*/ 1353631 h 1353631"/>
                <a:gd name="connsiteX484" fmla="*/ 5534411 w 11218359"/>
                <a:gd name="connsiteY484" fmla="*/ 1353631 h 1353631"/>
                <a:gd name="connsiteX485" fmla="*/ 5545841 w 11218359"/>
                <a:gd name="connsiteY485" fmla="*/ 1353631 h 1353631"/>
                <a:gd name="connsiteX486" fmla="*/ 5557271 w 11218359"/>
                <a:gd name="connsiteY486" fmla="*/ 1353631 h 1353631"/>
                <a:gd name="connsiteX487" fmla="*/ 5568701 w 11218359"/>
                <a:gd name="connsiteY487" fmla="*/ 1353631 h 1353631"/>
                <a:gd name="connsiteX488" fmla="*/ 5580131 w 11218359"/>
                <a:gd name="connsiteY488" fmla="*/ 1353631 h 1353631"/>
                <a:gd name="connsiteX489" fmla="*/ 5591609 w 11218359"/>
                <a:gd name="connsiteY489" fmla="*/ 1353631 h 1353631"/>
                <a:gd name="connsiteX490" fmla="*/ 5603038 w 11218359"/>
                <a:gd name="connsiteY490" fmla="*/ 1353631 h 1353631"/>
                <a:gd name="connsiteX491" fmla="*/ 5614469 w 11218359"/>
                <a:gd name="connsiteY491" fmla="*/ 1353631 h 1353631"/>
                <a:gd name="connsiteX492" fmla="*/ 5625899 w 11218359"/>
                <a:gd name="connsiteY492" fmla="*/ 1353631 h 1353631"/>
                <a:gd name="connsiteX493" fmla="*/ 5637329 w 11218359"/>
                <a:gd name="connsiteY493" fmla="*/ 1353631 h 1353631"/>
                <a:gd name="connsiteX494" fmla="*/ 5648759 w 11218359"/>
                <a:gd name="connsiteY494" fmla="*/ 1353631 h 1353631"/>
                <a:gd name="connsiteX495" fmla="*/ 5660236 w 11218359"/>
                <a:gd name="connsiteY495" fmla="*/ 1353631 h 1353631"/>
                <a:gd name="connsiteX496" fmla="*/ 5671666 w 11218359"/>
                <a:gd name="connsiteY496" fmla="*/ 1353631 h 1353631"/>
                <a:gd name="connsiteX497" fmla="*/ 5683096 w 11218359"/>
                <a:gd name="connsiteY497" fmla="*/ 1353631 h 1353631"/>
                <a:gd name="connsiteX498" fmla="*/ 5694526 w 11218359"/>
                <a:gd name="connsiteY498" fmla="*/ 1353631 h 1353631"/>
                <a:gd name="connsiteX499" fmla="*/ 5705956 w 11218359"/>
                <a:gd name="connsiteY499" fmla="*/ 1353631 h 1353631"/>
                <a:gd name="connsiteX500" fmla="*/ 5717434 w 11218359"/>
                <a:gd name="connsiteY500" fmla="*/ 1353631 h 1353631"/>
                <a:gd name="connsiteX501" fmla="*/ 5728864 w 11218359"/>
                <a:gd name="connsiteY501" fmla="*/ 1353631 h 1353631"/>
                <a:gd name="connsiteX502" fmla="*/ 5740294 w 11218359"/>
                <a:gd name="connsiteY502" fmla="*/ 1353631 h 1353631"/>
                <a:gd name="connsiteX503" fmla="*/ 5751724 w 11218359"/>
                <a:gd name="connsiteY503" fmla="*/ 1353631 h 1353631"/>
                <a:gd name="connsiteX504" fmla="*/ 5763154 w 11218359"/>
                <a:gd name="connsiteY504" fmla="*/ 1353631 h 1353631"/>
                <a:gd name="connsiteX505" fmla="*/ 5774631 w 11218359"/>
                <a:gd name="connsiteY505" fmla="*/ 1353631 h 1353631"/>
                <a:gd name="connsiteX506" fmla="*/ 5786062 w 11218359"/>
                <a:gd name="connsiteY506" fmla="*/ 1353631 h 1353631"/>
                <a:gd name="connsiteX507" fmla="*/ 5797492 w 11218359"/>
                <a:gd name="connsiteY507" fmla="*/ 1353631 h 1353631"/>
                <a:gd name="connsiteX508" fmla="*/ 5808921 w 11218359"/>
                <a:gd name="connsiteY508" fmla="*/ 1353631 h 1353631"/>
                <a:gd name="connsiteX509" fmla="*/ 5820351 w 11218359"/>
                <a:gd name="connsiteY509" fmla="*/ 1353631 h 1353631"/>
                <a:gd name="connsiteX510" fmla="*/ 5831829 w 11218359"/>
                <a:gd name="connsiteY510" fmla="*/ 1353631 h 1353631"/>
                <a:gd name="connsiteX511" fmla="*/ 5843259 w 11218359"/>
                <a:gd name="connsiteY511" fmla="*/ 1353631 h 1353631"/>
                <a:gd name="connsiteX512" fmla="*/ 5854689 w 11218359"/>
                <a:gd name="connsiteY512" fmla="*/ 1353631 h 1353631"/>
                <a:gd name="connsiteX513" fmla="*/ 5866119 w 11218359"/>
                <a:gd name="connsiteY513" fmla="*/ 1353631 h 1353631"/>
                <a:gd name="connsiteX514" fmla="*/ 5877549 w 11218359"/>
                <a:gd name="connsiteY514" fmla="*/ 1353631 h 1353631"/>
                <a:gd name="connsiteX515" fmla="*/ 5889027 w 11218359"/>
                <a:gd name="connsiteY515" fmla="*/ 1353631 h 1353631"/>
                <a:gd name="connsiteX516" fmla="*/ 5900457 w 11218359"/>
                <a:gd name="connsiteY516" fmla="*/ 1353631 h 1353631"/>
                <a:gd name="connsiteX517" fmla="*/ 5911887 w 11218359"/>
                <a:gd name="connsiteY517" fmla="*/ 1353631 h 1353631"/>
                <a:gd name="connsiteX518" fmla="*/ 5923317 w 11218359"/>
                <a:gd name="connsiteY518" fmla="*/ 1353631 h 1353631"/>
                <a:gd name="connsiteX519" fmla="*/ 5934747 w 11218359"/>
                <a:gd name="connsiteY519" fmla="*/ 1353631 h 1353631"/>
                <a:gd name="connsiteX520" fmla="*/ 5946225 w 11218359"/>
                <a:gd name="connsiteY520" fmla="*/ 1353631 h 1353631"/>
                <a:gd name="connsiteX521" fmla="*/ 5957655 w 11218359"/>
                <a:gd name="connsiteY521" fmla="*/ 1353631 h 1353631"/>
                <a:gd name="connsiteX522" fmla="*/ 5969084 w 11218359"/>
                <a:gd name="connsiteY522" fmla="*/ 1353631 h 1353631"/>
                <a:gd name="connsiteX523" fmla="*/ 5980514 w 11218359"/>
                <a:gd name="connsiteY523" fmla="*/ 1353631 h 1353631"/>
                <a:gd name="connsiteX524" fmla="*/ 5991944 w 11218359"/>
                <a:gd name="connsiteY524" fmla="*/ 1353631 h 1353631"/>
                <a:gd name="connsiteX525" fmla="*/ 6003422 w 11218359"/>
                <a:gd name="connsiteY525" fmla="*/ 1353631 h 1353631"/>
                <a:gd name="connsiteX526" fmla="*/ 6014852 w 11218359"/>
                <a:gd name="connsiteY526" fmla="*/ 1353631 h 1353631"/>
                <a:gd name="connsiteX527" fmla="*/ 6026282 w 11218359"/>
                <a:gd name="connsiteY527" fmla="*/ 1353631 h 1353631"/>
                <a:gd name="connsiteX528" fmla="*/ 6037712 w 11218359"/>
                <a:gd name="connsiteY528" fmla="*/ 1353631 h 1353631"/>
                <a:gd name="connsiteX529" fmla="*/ 6049142 w 11218359"/>
                <a:gd name="connsiteY529" fmla="*/ 1353631 h 1353631"/>
                <a:gd name="connsiteX530" fmla="*/ 6060620 w 11218359"/>
                <a:gd name="connsiteY530" fmla="*/ 1353631 h 1353631"/>
                <a:gd name="connsiteX531" fmla="*/ 6072049 w 11218359"/>
                <a:gd name="connsiteY531" fmla="*/ 1353631 h 1353631"/>
                <a:gd name="connsiteX532" fmla="*/ 6083480 w 11218359"/>
                <a:gd name="connsiteY532" fmla="*/ 1353631 h 1353631"/>
                <a:gd name="connsiteX533" fmla="*/ 6094910 w 11218359"/>
                <a:gd name="connsiteY533" fmla="*/ 1353631 h 1353631"/>
                <a:gd name="connsiteX534" fmla="*/ 6106340 w 11218359"/>
                <a:gd name="connsiteY534" fmla="*/ 1353631 h 1353631"/>
                <a:gd name="connsiteX535" fmla="*/ 6117818 w 11218359"/>
                <a:gd name="connsiteY535" fmla="*/ 1353631 h 1353631"/>
                <a:gd name="connsiteX536" fmla="*/ 6129247 w 11218359"/>
                <a:gd name="connsiteY536" fmla="*/ 1353631 h 1353631"/>
                <a:gd name="connsiteX537" fmla="*/ 6140677 w 11218359"/>
                <a:gd name="connsiteY537" fmla="*/ 1353631 h 1353631"/>
                <a:gd name="connsiteX538" fmla="*/ 6152107 w 11218359"/>
                <a:gd name="connsiteY538" fmla="*/ 1353631 h 1353631"/>
                <a:gd name="connsiteX539" fmla="*/ 6163537 w 11218359"/>
                <a:gd name="connsiteY539" fmla="*/ 1353631 h 1353631"/>
                <a:gd name="connsiteX540" fmla="*/ 6175015 w 11218359"/>
                <a:gd name="connsiteY540" fmla="*/ 1353631 h 1353631"/>
                <a:gd name="connsiteX541" fmla="*/ 6186445 w 11218359"/>
                <a:gd name="connsiteY541" fmla="*/ 1353631 h 1353631"/>
                <a:gd name="connsiteX542" fmla="*/ 6197875 w 11218359"/>
                <a:gd name="connsiteY542" fmla="*/ 1353631 h 1353631"/>
                <a:gd name="connsiteX543" fmla="*/ 6209305 w 11218359"/>
                <a:gd name="connsiteY543" fmla="*/ 1353631 h 1353631"/>
                <a:gd name="connsiteX544" fmla="*/ 6220735 w 11218359"/>
                <a:gd name="connsiteY544" fmla="*/ 1353631 h 1353631"/>
                <a:gd name="connsiteX545" fmla="*/ 6232212 w 11218359"/>
                <a:gd name="connsiteY545" fmla="*/ 1353631 h 1353631"/>
                <a:gd name="connsiteX546" fmla="*/ 6243642 w 11218359"/>
                <a:gd name="connsiteY546" fmla="*/ 1353631 h 1353631"/>
                <a:gd name="connsiteX547" fmla="*/ 6255073 w 11218359"/>
                <a:gd name="connsiteY547" fmla="*/ 1353631 h 1353631"/>
                <a:gd name="connsiteX548" fmla="*/ 6266503 w 11218359"/>
                <a:gd name="connsiteY548" fmla="*/ 1353631 h 1353631"/>
                <a:gd name="connsiteX549" fmla="*/ 6277933 w 11218359"/>
                <a:gd name="connsiteY549" fmla="*/ 1353631 h 1353631"/>
                <a:gd name="connsiteX550" fmla="*/ 6289410 w 11218359"/>
                <a:gd name="connsiteY550" fmla="*/ 1353631 h 1353631"/>
                <a:gd name="connsiteX551" fmla="*/ 6300840 w 11218359"/>
                <a:gd name="connsiteY551" fmla="*/ 1353631 h 1353631"/>
                <a:gd name="connsiteX552" fmla="*/ 6312270 w 11218359"/>
                <a:gd name="connsiteY552" fmla="*/ 1353631 h 1353631"/>
                <a:gd name="connsiteX553" fmla="*/ 6323700 w 11218359"/>
                <a:gd name="connsiteY553" fmla="*/ 1353631 h 1353631"/>
                <a:gd name="connsiteX554" fmla="*/ 6335130 w 11218359"/>
                <a:gd name="connsiteY554" fmla="*/ 1353631 h 1353631"/>
                <a:gd name="connsiteX555" fmla="*/ 6346608 w 11218359"/>
                <a:gd name="connsiteY555" fmla="*/ 1353631 h 1353631"/>
                <a:gd name="connsiteX556" fmla="*/ 6358038 w 11218359"/>
                <a:gd name="connsiteY556" fmla="*/ 1353631 h 1353631"/>
                <a:gd name="connsiteX557" fmla="*/ 6369468 w 11218359"/>
                <a:gd name="connsiteY557" fmla="*/ 1353631 h 1353631"/>
                <a:gd name="connsiteX558" fmla="*/ 6380898 w 11218359"/>
                <a:gd name="connsiteY558" fmla="*/ 1353631 h 1353631"/>
                <a:gd name="connsiteX559" fmla="*/ 6392328 w 11218359"/>
                <a:gd name="connsiteY559" fmla="*/ 1353631 h 1353631"/>
                <a:gd name="connsiteX560" fmla="*/ 6403805 w 11218359"/>
                <a:gd name="connsiteY560" fmla="*/ 1353631 h 1353631"/>
                <a:gd name="connsiteX561" fmla="*/ 6415235 w 11218359"/>
                <a:gd name="connsiteY561" fmla="*/ 1353631 h 1353631"/>
                <a:gd name="connsiteX562" fmla="*/ 6426666 w 11218359"/>
                <a:gd name="connsiteY562" fmla="*/ 1353631 h 1353631"/>
                <a:gd name="connsiteX563" fmla="*/ 6438096 w 11218359"/>
                <a:gd name="connsiteY563" fmla="*/ 1353631 h 1353631"/>
                <a:gd name="connsiteX564" fmla="*/ 6449525 w 11218359"/>
                <a:gd name="connsiteY564" fmla="*/ 1353631 h 1353631"/>
                <a:gd name="connsiteX565" fmla="*/ 6461003 w 11218359"/>
                <a:gd name="connsiteY565" fmla="*/ 1353631 h 1353631"/>
                <a:gd name="connsiteX566" fmla="*/ 6472433 w 11218359"/>
                <a:gd name="connsiteY566" fmla="*/ 1353631 h 1353631"/>
                <a:gd name="connsiteX567" fmla="*/ 6483863 w 11218359"/>
                <a:gd name="connsiteY567" fmla="*/ 1353631 h 1353631"/>
                <a:gd name="connsiteX568" fmla="*/ 6495293 w 11218359"/>
                <a:gd name="connsiteY568" fmla="*/ 1353631 h 1353631"/>
                <a:gd name="connsiteX569" fmla="*/ 6506723 w 11218359"/>
                <a:gd name="connsiteY569" fmla="*/ 1353631 h 1353631"/>
                <a:gd name="connsiteX570" fmla="*/ 6518201 w 11218359"/>
                <a:gd name="connsiteY570" fmla="*/ 1353631 h 1353631"/>
                <a:gd name="connsiteX571" fmla="*/ 6529631 w 11218359"/>
                <a:gd name="connsiteY571" fmla="*/ 1353631 h 1353631"/>
                <a:gd name="connsiteX572" fmla="*/ 6541061 w 11218359"/>
                <a:gd name="connsiteY572" fmla="*/ 1353631 h 1353631"/>
                <a:gd name="connsiteX573" fmla="*/ 6552490 w 11218359"/>
                <a:gd name="connsiteY573" fmla="*/ 1353631 h 1353631"/>
                <a:gd name="connsiteX574" fmla="*/ 6563921 w 11218359"/>
                <a:gd name="connsiteY574" fmla="*/ 1353631 h 1353631"/>
                <a:gd name="connsiteX575" fmla="*/ 6575398 w 11218359"/>
                <a:gd name="connsiteY575" fmla="*/ 1353631 h 1353631"/>
                <a:gd name="connsiteX576" fmla="*/ 6586828 w 11218359"/>
                <a:gd name="connsiteY576" fmla="*/ 1353631 h 1353631"/>
                <a:gd name="connsiteX577" fmla="*/ 6598259 w 11218359"/>
                <a:gd name="connsiteY577" fmla="*/ 1353631 h 1353631"/>
                <a:gd name="connsiteX578" fmla="*/ 6609688 w 11218359"/>
                <a:gd name="connsiteY578" fmla="*/ 1353631 h 1353631"/>
                <a:gd name="connsiteX579" fmla="*/ 6621118 w 11218359"/>
                <a:gd name="connsiteY579" fmla="*/ 1353631 h 1353631"/>
                <a:gd name="connsiteX580" fmla="*/ 6632596 w 11218359"/>
                <a:gd name="connsiteY580" fmla="*/ 1353631 h 1353631"/>
                <a:gd name="connsiteX581" fmla="*/ 6644026 w 11218359"/>
                <a:gd name="connsiteY581" fmla="*/ 1353631 h 1353631"/>
                <a:gd name="connsiteX582" fmla="*/ 6655456 w 11218359"/>
                <a:gd name="connsiteY582" fmla="*/ 1353631 h 1353631"/>
                <a:gd name="connsiteX583" fmla="*/ 6666886 w 11218359"/>
                <a:gd name="connsiteY583" fmla="*/ 1353631 h 1353631"/>
                <a:gd name="connsiteX584" fmla="*/ 6678316 w 11218359"/>
                <a:gd name="connsiteY584" fmla="*/ 1353631 h 1353631"/>
                <a:gd name="connsiteX585" fmla="*/ 6689794 w 11218359"/>
                <a:gd name="connsiteY585" fmla="*/ 1353631 h 1353631"/>
                <a:gd name="connsiteX586" fmla="*/ 6701224 w 11218359"/>
                <a:gd name="connsiteY586" fmla="*/ 1353631 h 1353631"/>
                <a:gd name="connsiteX587" fmla="*/ 6712653 w 11218359"/>
                <a:gd name="connsiteY587" fmla="*/ 1353631 h 1353631"/>
                <a:gd name="connsiteX588" fmla="*/ 6724083 w 11218359"/>
                <a:gd name="connsiteY588" fmla="*/ 1353631 h 1353631"/>
                <a:gd name="connsiteX589" fmla="*/ 6735514 w 11218359"/>
                <a:gd name="connsiteY589" fmla="*/ 1353631 h 1353631"/>
                <a:gd name="connsiteX590" fmla="*/ 6746944 w 11218359"/>
                <a:gd name="connsiteY590" fmla="*/ 1353631 h 1353631"/>
                <a:gd name="connsiteX591" fmla="*/ 6758421 w 11218359"/>
                <a:gd name="connsiteY591" fmla="*/ 1353631 h 1353631"/>
                <a:gd name="connsiteX592" fmla="*/ 6769851 w 11218359"/>
                <a:gd name="connsiteY592" fmla="*/ 1353631 h 1353631"/>
                <a:gd name="connsiteX593" fmla="*/ 6781281 w 11218359"/>
                <a:gd name="connsiteY593" fmla="*/ 1353631 h 1353631"/>
                <a:gd name="connsiteX594" fmla="*/ 6792711 w 11218359"/>
                <a:gd name="connsiteY594" fmla="*/ 1353631 h 1353631"/>
                <a:gd name="connsiteX595" fmla="*/ 6804141 w 11218359"/>
                <a:gd name="connsiteY595" fmla="*/ 1353631 h 1353631"/>
                <a:gd name="connsiteX596" fmla="*/ 6815619 w 11218359"/>
                <a:gd name="connsiteY596" fmla="*/ 1353631 h 1353631"/>
                <a:gd name="connsiteX597" fmla="*/ 6827049 w 11218359"/>
                <a:gd name="connsiteY597" fmla="*/ 1353631 h 1353631"/>
                <a:gd name="connsiteX598" fmla="*/ 6838479 w 11218359"/>
                <a:gd name="connsiteY598" fmla="*/ 1353631 h 1353631"/>
                <a:gd name="connsiteX599" fmla="*/ 6849909 w 11218359"/>
                <a:gd name="connsiteY599" fmla="*/ 1353631 h 1353631"/>
                <a:gd name="connsiteX600" fmla="*/ 6861339 w 11218359"/>
                <a:gd name="connsiteY600" fmla="*/ 1353631 h 1353631"/>
                <a:gd name="connsiteX601" fmla="*/ 6872816 w 11218359"/>
                <a:gd name="connsiteY601" fmla="*/ 1353631 h 1353631"/>
                <a:gd name="connsiteX602" fmla="*/ 6884246 w 11218359"/>
                <a:gd name="connsiteY602" fmla="*/ 1353631 h 1353631"/>
                <a:gd name="connsiteX603" fmla="*/ 6895676 w 11218359"/>
                <a:gd name="connsiteY603" fmla="*/ 1353631 h 1353631"/>
                <a:gd name="connsiteX604" fmla="*/ 6907107 w 11218359"/>
                <a:gd name="connsiteY604" fmla="*/ 1353631 h 1353631"/>
                <a:gd name="connsiteX605" fmla="*/ 6918537 w 11218359"/>
                <a:gd name="connsiteY605" fmla="*/ 1353631 h 1353631"/>
                <a:gd name="connsiteX606" fmla="*/ 6930014 w 11218359"/>
                <a:gd name="connsiteY606" fmla="*/ 1353631 h 1353631"/>
                <a:gd name="connsiteX607" fmla="*/ 6941444 w 11218359"/>
                <a:gd name="connsiteY607" fmla="*/ 1353631 h 1353631"/>
                <a:gd name="connsiteX608" fmla="*/ 6952874 w 11218359"/>
                <a:gd name="connsiteY608" fmla="*/ 1353631 h 1353631"/>
                <a:gd name="connsiteX609" fmla="*/ 6964304 w 11218359"/>
                <a:gd name="connsiteY609" fmla="*/ 1353631 h 1353631"/>
                <a:gd name="connsiteX610" fmla="*/ 6975734 w 11218359"/>
                <a:gd name="connsiteY610" fmla="*/ 1353631 h 1353631"/>
                <a:gd name="connsiteX611" fmla="*/ 6987212 w 11218359"/>
                <a:gd name="connsiteY611" fmla="*/ 1353631 h 1353631"/>
                <a:gd name="connsiteX612" fmla="*/ 6998642 w 11218359"/>
                <a:gd name="connsiteY612" fmla="*/ 1353631 h 1353631"/>
                <a:gd name="connsiteX613" fmla="*/ 7010072 w 11218359"/>
                <a:gd name="connsiteY613" fmla="*/ 1353631 h 1353631"/>
                <a:gd name="connsiteX614" fmla="*/ 7021502 w 11218359"/>
                <a:gd name="connsiteY614" fmla="*/ 1353631 h 1353631"/>
                <a:gd name="connsiteX615" fmla="*/ 7032931 w 11218359"/>
                <a:gd name="connsiteY615" fmla="*/ 1353631 h 1353631"/>
                <a:gd name="connsiteX616" fmla="*/ 7044409 w 11218359"/>
                <a:gd name="connsiteY616" fmla="*/ 1353631 h 1353631"/>
                <a:gd name="connsiteX617" fmla="*/ 7055839 w 11218359"/>
                <a:gd name="connsiteY617" fmla="*/ 1353631 h 1353631"/>
                <a:gd name="connsiteX618" fmla="*/ 7067269 w 11218359"/>
                <a:gd name="connsiteY618" fmla="*/ 1353631 h 1353631"/>
                <a:gd name="connsiteX619" fmla="*/ 7078700 w 11218359"/>
                <a:gd name="connsiteY619" fmla="*/ 1353631 h 1353631"/>
                <a:gd name="connsiteX620" fmla="*/ 7090129 w 11218359"/>
                <a:gd name="connsiteY620" fmla="*/ 1353631 h 1353631"/>
                <a:gd name="connsiteX621" fmla="*/ 7101607 w 11218359"/>
                <a:gd name="connsiteY621" fmla="*/ 1353631 h 1353631"/>
                <a:gd name="connsiteX622" fmla="*/ 7113037 w 11218359"/>
                <a:gd name="connsiteY622" fmla="*/ 1353631 h 1353631"/>
                <a:gd name="connsiteX623" fmla="*/ 7124467 w 11218359"/>
                <a:gd name="connsiteY623" fmla="*/ 1353631 h 1353631"/>
                <a:gd name="connsiteX624" fmla="*/ 7135897 w 11218359"/>
                <a:gd name="connsiteY624" fmla="*/ 1353631 h 1353631"/>
                <a:gd name="connsiteX625" fmla="*/ 7147327 w 11218359"/>
                <a:gd name="connsiteY625" fmla="*/ 1353631 h 1353631"/>
                <a:gd name="connsiteX626" fmla="*/ 7158805 w 11218359"/>
                <a:gd name="connsiteY626" fmla="*/ 1353631 h 1353631"/>
                <a:gd name="connsiteX627" fmla="*/ 7170235 w 11218359"/>
                <a:gd name="connsiteY627" fmla="*/ 1353631 h 1353631"/>
                <a:gd name="connsiteX628" fmla="*/ 7181665 w 11218359"/>
                <a:gd name="connsiteY628" fmla="*/ 1353631 h 1353631"/>
                <a:gd name="connsiteX629" fmla="*/ 7193094 w 11218359"/>
                <a:gd name="connsiteY629" fmla="*/ 1353631 h 1353631"/>
                <a:gd name="connsiteX630" fmla="*/ 7204524 w 11218359"/>
                <a:gd name="connsiteY630" fmla="*/ 1353631 h 1353631"/>
                <a:gd name="connsiteX631" fmla="*/ 7216002 w 11218359"/>
                <a:gd name="connsiteY631" fmla="*/ 1353631 h 1353631"/>
                <a:gd name="connsiteX632" fmla="*/ 7227432 w 11218359"/>
                <a:gd name="connsiteY632" fmla="*/ 1353631 h 1353631"/>
                <a:gd name="connsiteX633" fmla="*/ 7238862 w 11218359"/>
                <a:gd name="connsiteY633" fmla="*/ 1353631 h 1353631"/>
                <a:gd name="connsiteX634" fmla="*/ 7250292 w 11218359"/>
                <a:gd name="connsiteY634" fmla="*/ 1353631 h 1353631"/>
                <a:gd name="connsiteX635" fmla="*/ 7261722 w 11218359"/>
                <a:gd name="connsiteY635" fmla="*/ 1353631 h 1353631"/>
                <a:gd name="connsiteX636" fmla="*/ 7273200 w 11218359"/>
                <a:gd name="connsiteY636" fmla="*/ 1353631 h 1353631"/>
                <a:gd name="connsiteX637" fmla="*/ 7284630 w 11218359"/>
                <a:gd name="connsiteY637" fmla="*/ 1353631 h 1353631"/>
                <a:gd name="connsiteX638" fmla="*/ 7296060 w 11218359"/>
                <a:gd name="connsiteY638" fmla="*/ 1353631 h 1353631"/>
                <a:gd name="connsiteX639" fmla="*/ 7307490 w 11218359"/>
                <a:gd name="connsiteY639" fmla="*/ 1353631 h 1353631"/>
                <a:gd name="connsiteX640" fmla="*/ 7318920 w 11218359"/>
                <a:gd name="connsiteY640" fmla="*/ 1353631 h 1353631"/>
                <a:gd name="connsiteX641" fmla="*/ 7330398 w 11218359"/>
                <a:gd name="connsiteY641" fmla="*/ 1353631 h 1353631"/>
                <a:gd name="connsiteX642" fmla="*/ 7341828 w 11218359"/>
                <a:gd name="connsiteY642" fmla="*/ 1353631 h 1353631"/>
                <a:gd name="connsiteX643" fmla="*/ 7353257 w 11218359"/>
                <a:gd name="connsiteY643" fmla="*/ 1353631 h 1353631"/>
                <a:gd name="connsiteX644" fmla="*/ 7364687 w 11218359"/>
                <a:gd name="connsiteY644" fmla="*/ 1353631 h 1353631"/>
                <a:gd name="connsiteX645" fmla="*/ 7376117 w 11218359"/>
                <a:gd name="connsiteY645" fmla="*/ 1353631 h 1353631"/>
                <a:gd name="connsiteX646" fmla="*/ 7387595 w 11218359"/>
                <a:gd name="connsiteY646" fmla="*/ 1353631 h 1353631"/>
                <a:gd name="connsiteX647" fmla="*/ 7399025 w 11218359"/>
                <a:gd name="connsiteY647" fmla="*/ 1353631 h 1353631"/>
                <a:gd name="connsiteX648" fmla="*/ 7410455 w 11218359"/>
                <a:gd name="connsiteY648" fmla="*/ 1353631 h 1353631"/>
                <a:gd name="connsiteX649" fmla="*/ 7421885 w 11218359"/>
                <a:gd name="connsiteY649" fmla="*/ 1353631 h 1353631"/>
                <a:gd name="connsiteX650" fmla="*/ 7433315 w 11218359"/>
                <a:gd name="connsiteY650" fmla="*/ 1353631 h 1353631"/>
                <a:gd name="connsiteX651" fmla="*/ 7444793 w 11218359"/>
                <a:gd name="connsiteY651" fmla="*/ 1353631 h 1353631"/>
                <a:gd name="connsiteX652" fmla="*/ 7456222 w 11218359"/>
                <a:gd name="connsiteY652" fmla="*/ 1353631 h 1353631"/>
                <a:gd name="connsiteX653" fmla="*/ 7467653 w 11218359"/>
                <a:gd name="connsiteY653" fmla="*/ 1353631 h 1353631"/>
                <a:gd name="connsiteX654" fmla="*/ 7479083 w 11218359"/>
                <a:gd name="connsiteY654" fmla="*/ 1353631 h 1353631"/>
                <a:gd name="connsiteX655" fmla="*/ 7490513 w 11218359"/>
                <a:gd name="connsiteY655" fmla="*/ 1353631 h 1353631"/>
                <a:gd name="connsiteX656" fmla="*/ 7501990 w 11218359"/>
                <a:gd name="connsiteY656" fmla="*/ 1353631 h 1353631"/>
                <a:gd name="connsiteX657" fmla="*/ 7513420 w 11218359"/>
                <a:gd name="connsiteY657" fmla="*/ 1353631 h 1353631"/>
                <a:gd name="connsiteX658" fmla="*/ 7524850 w 11218359"/>
                <a:gd name="connsiteY658" fmla="*/ 1353631 h 1353631"/>
                <a:gd name="connsiteX659" fmla="*/ 7536280 w 11218359"/>
                <a:gd name="connsiteY659" fmla="*/ 1353631 h 1353631"/>
                <a:gd name="connsiteX660" fmla="*/ 7547710 w 11218359"/>
                <a:gd name="connsiteY660" fmla="*/ 1353631 h 1353631"/>
                <a:gd name="connsiteX661" fmla="*/ 7559188 w 11218359"/>
                <a:gd name="connsiteY661" fmla="*/ 1353631 h 1353631"/>
                <a:gd name="connsiteX662" fmla="*/ 7570618 w 11218359"/>
                <a:gd name="connsiteY662" fmla="*/ 1353631 h 1353631"/>
                <a:gd name="connsiteX663" fmla="*/ 7582048 w 11218359"/>
                <a:gd name="connsiteY663" fmla="*/ 1353631 h 1353631"/>
                <a:gd name="connsiteX664" fmla="*/ 7593478 w 11218359"/>
                <a:gd name="connsiteY664" fmla="*/ 1353631 h 1353631"/>
                <a:gd name="connsiteX665" fmla="*/ 7604908 w 11218359"/>
                <a:gd name="connsiteY665" fmla="*/ 1353631 h 1353631"/>
                <a:gd name="connsiteX666" fmla="*/ 7616385 w 11218359"/>
                <a:gd name="connsiteY666" fmla="*/ 1353631 h 1353631"/>
                <a:gd name="connsiteX667" fmla="*/ 7627815 w 11218359"/>
                <a:gd name="connsiteY667" fmla="*/ 1353631 h 1353631"/>
                <a:gd name="connsiteX668" fmla="*/ 7639246 w 11218359"/>
                <a:gd name="connsiteY668" fmla="*/ 1353631 h 1353631"/>
                <a:gd name="connsiteX669" fmla="*/ 7650676 w 11218359"/>
                <a:gd name="connsiteY669" fmla="*/ 1353631 h 1353631"/>
                <a:gd name="connsiteX670" fmla="*/ 7662106 w 11218359"/>
                <a:gd name="connsiteY670" fmla="*/ 1353631 h 1353631"/>
                <a:gd name="connsiteX671" fmla="*/ 7673583 w 11218359"/>
                <a:gd name="connsiteY671" fmla="*/ 1353631 h 1353631"/>
                <a:gd name="connsiteX672" fmla="*/ 7685013 w 11218359"/>
                <a:gd name="connsiteY672" fmla="*/ 1353631 h 1353631"/>
                <a:gd name="connsiteX673" fmla="*/ 7696443 w 11218359"/>
                <a:gd name="connsiteY673" fmla="*/ 1353631 h 1353631"/>
                <a:gd name="connsiteX674" fmla="*/ 7707873 w 11218359"/>
                <a:gd name="connsiteY674" fmla="*/ 1353631 h 1353631"/>
                <a:gd name="connsiteX675" fmla="*/ 7719303 w 11218359"/>
                <a:gd name="connsiteY675" fmla="*/ 1353631 h 1353631"/>
                <a:gd name="connsiteX676" fmla="*/ 7730733 w 11218359"/>
                <a:gd name="connsiteY676" fmla="*/ 1353631 h 1353631"/>
                <a:gd name="connsiteX677" fmla="*/ 7742211 w 11218359"/>
                <a:gd name="connsiteY677" fmla="*/ 1353631 h 1353631"/>
                <a:gd name="connsiteX678" fmla="*/ 7753641 w 11218359"/>
                <a:gd name="connsiteY678" fmla="*/ 1353631 h 1353631"/>
                <a:gd name="connsiteX679" fmla="*/ 7765071 w 11218359"/>
                <a:gd name="connsiteY679" fmla="*/ 1353631 h 1353631"/>
                <a:gd name="connsiteX680" fmla="*/ 7776501 w 11218359"/>
                <a:gd name="connsiteY680" fmla="*/ 1353631 h 1353631"/>
                <a:gd name="connsiteX681" fmla="*/ 7787931 w 11218359"/>
                <a:gd name="connsiteY681" fmla="*/ 1353631 h 1353631"/>
                <a:gd name="connsiteX682" fmla="*/ 7799408 w 11218359"/>
                <a:gd name="connsiteY682" fmla="*/ 1353631 h 1353631"/>
                <a:gd name="connsiteX683" fmla="*/ 7810839 w 11218359"/>
                <a:gd name="connsiteY683" fmla="*/ 1353631 h 1353631"/>
                <a:gd name="connsiteX684" fmla="*/ 7822268 w 11218359"/>
                <a:gd name="connsiteY684" fmla="*/ 1353631 h 1353631"/>
                <a:gd name="connsiteX685" fmla="*/ 7833698 w 11218359"/>
                <a:gd name="connsiteY685" fmla="*/ 1353631 h 1353631"/>
                <a:gd name="connsiteX686" fmla="*/ 7845128 w 11218359"/>
                <a:gd name="connsiteY686" fmla="*/ 1353631 h 1353631"/>
                <a:gd name="connsiteX687" fmla="*/ 7856606 w 11218359"/>
                <a:gd name="connsiteY687" fmla="*/ 1353631 h 1353631"/>
                <a:gd name="connsiteX688" fmla="*/ 7868036 w 11218359"/>
                <a:gd name="connsiteY688" fmla="*/ 1353631 h 1353631"/>
                <a:gd name="connsiteX689" fmla="*/ 7879466 w 11218359"/>
                <a:gd name="connsiteY689" fmla="*/ 1353631 h 1353631"/>
                <a:gd name="connsiteX690" fmla="*/ 7890896 w 11218359"/>
                <a:gd name="connsiteY690" fmla="*/ 1353631 h 1353631"/>
                <a:gd name="connsiteX691" fmla="*/ 7902326 w 11218359"/>
                <a:gd name="connsiteY691" fmla="*/ 1353631 h 1353631"/>
                <a:gd name="connsiteX692" fmla="*/ 7913804 w 11218359"/>
                <a:gd name="connsiteY692" fmla="*/ 1353631 h 1353631"/>
                <a:gd name="connsiteX693" fmla="*/ 7925234 w 11218359"/>
                <a:gd name="connsiteY693" fmla="*/ 1353631 h 1353631"/>
                <a:gd name="connsiteX694" fmla="*/ 7936663 w 11218359"/>
                <a:gd name="connsiteY694" fmla="*/ 1353631 h 1353631"/>
                <a:gd name="connsiteX695" fmla="*/ 7948094 w 11218359"/>
                <a:gd name="connsiteY695" fmla="*/ 1353631 h 1353631"/>
                <a:gd name="connsiteX696" fmla="*/ 7959524 w 11218359"/>
                <a:gd name="connsiteY696" fmla="*/ 1353631 h 1353631"/>
                <a:gd name="connsiteX697" fmla="*/ 7971001 w 11218359"/>
                <a:gd name="connsiteY697" fmla="*/ 1353631 h 1353631"/>
                <a:gd name="connsiteX698" fmla="*/ 7982431 w 11218359"/>
                <a:gd name="connsiteY698" fmla="*/ 1353631 h 1353631"/>
                <a:gd name="connsiteX699" fmla="*/ 7993861 w 11218359"/>
                <a:gd name="connsiteY699" fmla="*/ 1353631 h 1353631"/>
                <a:gd name="connsiteX700" fmla="*/ 8005291 w 11218359"/>
                <a:gd name="connsiteY700" fmla="*/ 1353631 h 1353631"/>
                <a:gd name="connsiteX701" fmla="*/ 8016721 w 11218359"/>
                <a:gd name="connsiteY701" fmla="*/ 1353631 h 1353631"/>
                <a:gd name="connsiteX702" fmla="*/ 8028199 w 11218359"/>
                <a:gd name="connsiteY702" fmla="*/ 1353631 h 1353631"/>
                <a:gd name="connsiteX703" fmla="*/ 8039629 w 11218359"/>
                <a:gd name="connsiteY703" fmla="*/ 1353631 h 1353631"/>
                <a:gd name="connsiteX704" fmla="*/ 8051059 w 11218359"/>
                <a:gd name="connsiteY704" fmla="*/ 1353631 h 1353631"/>
                <a:gd name="connsiteX705" fmla="*/ 8062489 w 11218359"/>
                <a:gd name="connsiteY705" fmla="*/ 1353631 h 1353631"/>
                <a:gd name="connsiteX706" fmla="*/ 8073919 w 11218359"/>
                <a:gd name="connsiteY706" fmla="*/ 1353631 h 1353631"/>
                <a:gd name="connsiteX707" fmla="*/ 8085396 w 11218359"/>
                <a:gd name="connsiteY707" fmla="*/ 1353631 h 1353631"/>
                <a:gd name="connsiteX708" fmla="*/ 8096826 w 11218359"/>
                <a:gd name="connsiteY708" fmla="*/ 1353631 h 1353631"/>
                <a:gd name="connsiteX709" fmla="*/ 8108256 w 11218359"/>
                <a:gd name="connsiteY709" fmla="*/ 1353631 h 1353631"/>
                <a:gd name="connsiteX710" fmla="*/ 8119687 w 11218359"/>
                <a:gd name="connsiteY710" fmla="*/ 1353631 h 1353631"/>
                <a:gd name="connsiteX711" fmla="*/ 8131117 w 11218359"/>
                <a:gd name="connsiteY711" fmla="*/ 1353631 h 1353631"/>
                <a:gd name="connsiteX712" fmla="*/ 8142594 w 11218359"/>
                <a:gd name="connsiteY712" fmla="*/ 1353631 h 1353631"/>
                <a:gd name="connsiteX713" fmla="*/ 8154024 w 11218359"/>
                <a:gd name="connsiteY713" fmla="*/ 1353631 h 1353631"/>
                <a:gd name="connsiteX714" fmla="*/ 8165454 w 11218359"/>
                <a:gd name="connsiteY714" fmla="*/ 1353631 h 1353631"/>
                <a:gd name="connsiteX715" fmla="*/ 8176884 w 11218359"/>
                <a:gd name="connsiteY715" fmla="*/ 1353631 h 1353631"/>
                <a:gd name="connsiteX716" fmla="*/ 8188314 w 11218359"/>
                <a:gd name="connsiteY716" fmla="*/ 1353631 h 1353631"/>
                <a:gd name="connsiteX717" fmla="*/ 8199792 w 11218359"/>
                <a:gd name="connsiteY717" fmla="*/ 1353631 h 1353631"/>
                <a:gd name="connsiteX718" fmla="*/ 8211222 w 11218359"/>
                <a:gd name="connsiteY718" fmla="*/ 1206398 h 1353631"/>
                <a:gd name="connsiteX719" fmla="*/ 8222652 w 11218359"/>
                <a:gd name="connsiteY719" fmla="*/ 483761 h 1353631"/>
                <a:gd name="connsiteX720" fmla="*/ 8234082 w 11218359"/>
                <a:gd name="connsiteY720" fmla="*/ 444698 h 1353631"/>
                <a:gd name="connsiteX721" fmla="*/ 8245512 w 11218359"/>
                <a:gd name="connsiteY721" fmla="*/ 416157 h 1353631"/>
                <a:gd name="connsiteX722" fmla="*/ 8256989 w 11218359"/>
                <a:gd name="connsiteY722" fmla="*/ 561885 h 1353631"/>
                <a:gd name="connsiteX723" fmla="*/ 8268419 w 11218359"/>
                <a:gd name="connsiteY723" fmla="*/ 332022 h 1353631"/>
                <a:gd name="connsiteX724" fmla="*/ 8279850 w 11218359"/>
                <a:gd name="connsiteY724" fmla="*/ 106671 h 1353631"/>
                <a:gd name="connsiteX725" fmla="*/ 8291280 w 11218359"/>
                <a:gd name="connsiteY725" fmla="*/ 190800 h 1353631"/>
                <a:gd name="connsiteX726" fmla="*/ 8302709 w 11218359"/>
                <a:gd name="connsiteY726" fmla="*/ 329017 h 1353631"/>
                <a:gd name="connsiteX727" fmla="*/ 8314187 w 11218359"/>
                <a:gd name="connsiteY727" fmla="*/ 423667 h 1353631"/>
                <a:gd name="connsiteX728" fmla="*/ 8325617 w 11218359"/>
                <a:gd name="connsiteY728" fmla="*/ 519817 h 1353631"/>
                <a:gd name="connsiteX729" fmla="*/ 8337047 w 11218359"/>
                <a:gd name="connsiteY729" fmla="*/ 396626 h 1353631"/>
                <a:gd name="connsiteX730" fmla="*/ 8348477 w 11218359"/>
                <a:gd name="connsiteY730" fmla="*/ 0 h 1353631"/>
                <a:gd name="connsiteX731" fmla="*/ 8359907 w 11218359"/>
                <a:gd name="connsiteY731" fmla="*/ 1152316 h 1353631"/>
                <a:gd name="connsiteX732" fmla="*/ 8371385 w 11218359"/>
                <a:gd name="connsiteY732" fmla="*/ 1341611 h 1353631"/>
                <a:gd name="connsiteX733" fmla="*/ 8382815 w 11218359"/>
                <a:gd name="connsiteY733" fmla="*/ 1353631 h 1353631"/>
                <a:gd name="connsiteX734" fmla="*/ 8394245 w 11218359"/>
                <a:gd name="connsiteY734" fmla="*/ 1353631 h 1353631"/>
                <a:gd name="connsiteX735" fmla="*/ 8405674 w 11218359"/>
                <a:gd name="connsiteY735" fmla="*/ 1353631 h 1353631"/>
                <a:gd name="connsiteX736" fmla="*/ 8417104 w 11218359"/>
                <a:gd name="connsiteY736" fmla="*/ 1353631 h 1353631"/>
                <a:gd name="connsiteX737" fmla="*/ 8428582 w 11218359"/>
                <a:gd name="connsiteY737" fmla="*/ 1352131 h 1353631"/>
                <a:gd name="connsiteX738" fmla="*/ 8440012 w 11218359"/>
                <a:gd name="connsiteY738" fmla="*/ 1353631 h 1353631"/>
                <a:gd name="connsiteX739" fmla="*/ 8451442 w 11218359"/>
                <a:gd name="connsiteY739" fmla="*/ 1353631 h 1353631"/>
                <a:gd name="connsiteX740" fmla="*/ 8462872 w 11218359"/>
                <a:gd name="connsiteY740" fmla="*/ 1353631 h 1353631"/>
                <a:gd name="connsiteX741" fmla="*/ 8474302 w 11218359"/>
                <a:gd name="connsiteY741" fmla="*/ 1353631 h 1353631"/>
                <a:gd name="connsiteX742" fmla="*/ 8485780 w 11218359"/>
                <a:gd name="connsiteY742" fmla="*/ 1352131 h 1353631"/>
                <a:gd name="connsiteX743" fmla="*/ 8497210 w 11218359"/>
                <a:gd name="connsiteY743" fmla="*/ 1353631 h 1353631"/>
                <a:gd name="connsiteX744" fmla="*/ 8508640 w 11218359"/>
                <a:gd name="connsiteY744" fmla="*/ 1353631 h 1353631"/>
                <a:gd name="connsiteX745" fmla="*/ 8520069 w 11218359"/>
                <a:gd name="connsiteY745" fmla="*/ 1353631 h 1353631"/>
                <a:gd name="connsiteX746" fmla="*/ 8531500 w 11218359"/>
                <a:gd name="connsiteY746" fmla="*/ 1353631 h 1353631"/>
                <a:gd name="connsiteX747" fmla="*/ 8542977 w 11218359"/>
                <a:gd name="connsiteY747" fmla="*/ 1353631 h 1353631"/>
                <a:gd name="connsiteX748" fmla="*/ 8554407 w 11218359"/>
                <a:gd name="connsiteY748" fmla="*/ 1353631 h 1353631"/>
                <a:gd name="connsiteX749" fmla="*/ 8565837 w 11218359"/>
                <a:gd name="connsiteY749" fmla="*/ 1353631 h 1353631"/>
                <a:gd name="connsiteX750" fmla="*/ 8577267 w 11218359"/>
                <a:gd name="connsiteY750" fmla="*/ 1353631 h 1353631"/>
                <a:gd name="connsiteX751" fmla="*/ 8588697 w 11218359"/>
                <a:gd name="connsiteY751" fmla="*/ 1353631 h 1353631"/>
                <a:gd name="connsiteX752" fmla="*/ 8600175 w 11218359"/>
                <a:gd name="connsiteY752" fmla="*/ 1353631 h 1353631"/>
                <a:gd name="connsiteX753" fmla="*/ 8611605 w 11218359"/>
                <a:gd name="connsiteY753" fmla="*/ 1353631 h 1353631"/>
                <a:gd name="connsiteX754" fmla="*/ 8623035 w 11218359"/>
                <a:gd name="connsiteY754" fmla="*/ 1353631 h 1353631"/>
                <a:gd name="connsiteX755" fmla="*/ 8634465 w 11218359"/>
                <a:gd name="connsiteY755" fmla="*/ 1353631 h 1353631"/>
                <a:gd name="connsiteX756" fmla="*/ 8645895 w 11218359"/>
                <a:gd name="connsiteY756" fmla="*/ 1353631 h 1353631"/>
                <a:gd name="connsiteX757" fmla="*/ 8657373 w 11218359"/>
                <a:gd name="connsiteY757" fmla="*/ 1353631 h 1353631"/>
                <a:gd name="connsiteX758" fmla="*/ 8668802 w 11218359"/>
                <a:gd name="connsiteY758" fmla="*/ 1353631 h 1353631"/>
                <a:gd name="connsiteX759" fmla="*/ 8680232 w 11218359"/>
                <a:gd name="connsiteY759" fmla="*/ 1353631 h 1353631"/>
                <a:gd name="connsiteX760" fmla="*/ 8691662 w 11218359"/>
                <a:gd name="connsiteY760" fmla="*/ 1353631 h 1353631"/>
                <a:gd name="connsiteX761" fmla="*/ 8703093 w 11218359"/>
                <a:gd name="connsiteY761" fmla="*/ 1353631 h 1353631"/>
                <a:gd name="connsiteX762" fmla="*/ 8714570 w 11218359"/>
                <a:gd name="connsiteY762" fmla="*/ 1353631 h 1353631"/>
                <a:gd name="connsiteX763" fmla="*/ 8726000 w 11218359"/>
                <a:gd name="connsiteY763" fmla="*/ 1353631 h 1353631"/>
                <a:gd name="connsiteX764" fmla="*/ 8737430 w 11218359"/>
                <a:gd name="connsiteY764" fmla="*/ 1353631 h 1353631"/>
                <a:gd name="connsiteX765" fmla="*/ 8748860 w 11218359"/>
                <a:gd name="connsiteY765" fmla="*/ 1353631 h 1353631"/>
                <a:gd name="connsiteX766" fmla="*/ 8760290 w 11218359"/>
                <a:gd name="connsiteY766" fmla="*/ 1353631 h 1353631"/>
                <a:gd name="connsiteX767" fmla="*/ 8771768 w 11218359"/>
                <a:gd name="connsiteY767" fmla="*/ 1353631 h 1353631"/>
                <a:gd name="connsiteX768" fmla="*/ 8783198 w 11218359"/>
                <a:gd name="connsiteY768" fmla="*/ 1353631 h 1353631"/>
                <a:gd name="connsiteX769" fmla="*/ 8794628 w 11218359"/>
                <a:gd name="connsiteY769" fmla="*/ 1353631 h 1353631"/>
                <a:gd name="connsiteX770" fmla="*/ 8806058 w 11218359"/>
                <a:gd name="connsiteY770" fmla="*/ 1353631 h 1353631"/>
                <a:gd name="connsiteX771" fmla="*/ 8817488 w 11218359"/>
                <a:gd name="connsiteY771" fmla="*/ 1353631 h 1353631"/>
                <a:gd name="connsiteX772" fmla="*/ 8828918 w 11218359"/>
                <a:gd name="connsiteY772" fmla="*/ 1353631 h 1353631"/>
                <a:gd name="connsiteX773" fmla="*/ 8840395 w 11218359"/>
                <a:gd name="connsiteY773" fmla="*/ 1353631 h 1353631"/>
                <a:gd name="connsiteX774" fmla="*/ 8851825 w 11218359"/>
                <a:gd name="connsiteY774" fmla="*/ 1353631 h 1353631"/>
                <a:gd name="connsiteX775" fmla="*/ 8863256 w 11218359"/>
                <a:gd name="connsiteY775" fmla="*/ 1353631 h 1353631"/>
                <a:gd name="connsiteX776" fmla="*/ 8874686 w 11218359"/>
                <a:gd name="connsiteY776" fmla="*/ 1353631 h 1353631"/>
                <a:gd name="connsiteX777" fmla="*/ 8886115 w 11218359"/>
                <a:gd name="connsiteY777" fmla="*/ 1353631 h 1353631"/>
                <a:gd name="connsiteX778" fmla="*/ 8897593 w 11218359"/>
                <a:gd name="connsiteY778" fmla="*/ 1353631 h 1353631"/>
                <a:gd name="connsiteX779" fmla="*/ 8909022 w 11218359"/>
                <a:gd name="connsiteY779" fmla="*/ 1353631 h 1353631"/>
                <a:gd name="connsiteX780" fmla="*/ 8920453 w 11218359"/>
                <a:gd name="connsiteY780" fmla="*/ 1353631 h 1353631"/>
                <a:gd name="connsiteX781" fmla="*/ 8931883 w 11218359"/>
                <a:gd name="connsiteY781" fmla="*/ 1353631 h 1353631"/>
                <a:gd name="connsiteX782" fmla="*/ 8943313 w 11218359"/>
                <a:gd name="connsiteY782" fmla="*/ 1353631 h 1353631"/>
                <a:gd name="connsiteX783" fmla="*/ 8954791 w 11218359"/>
                <a:gd name="connsiteY783" fmla="*/ 1353631 h 1353631"/>
                <a:gd name="connsiteX784" fmla="*/ 8966220 w 11218359"/>
                <a:gd name="connsiteY784" fmla="*/ 1353631 h 1353631"/>
                <a:gd name="connsiteX785" fmla="*/ 8977651 w 11218359"/>
                <a:gd name="connsiteY785" fmla="*/ 1353631 h 1353631"/>
                <a:gd name="connsiteX786" fmla="*/ 8989080 w 11218359"/>
                <a:gd name="connsiteY786" fmla="*/ 1353631 h 1353631"/>
                <a:gd name="connsiteX787" fmla="*/ 9000511 w 11218359"/>
                <a:gd name="connsiteY787" fmla="*/ 1353631 h 1353631"/>
                <a:gd name="connsiteX788" fmla="*/ 9011988 w 11218359"/>
                <a:gd name="connsiteY788" fmla="*/ 1353631 h 1353631"/>
                <a:gd name="connsiteX789" fmla="*/ 9023418 w 11218359"/>
                <a:gd name="connsiteY789" fmla="*/ 1353631 h 1353631"/>
                <a:gd name="connsiteX790" fmla="*/ 9034849 w 11218359"/>
                <a:gd name="connsiteY790" fmla="*/ 1353631 h 1353631"/>
                <a:gd name="connsiteX791" fmla="*/ 9046278 w 11218359"/>
                <a:gd name="connsiteY791" fmla="*/ 1353631 h 1353631"/>
                <a:gd name="connsiteX792" fmla="*/ 9057709 w 11218359"/>
                <a:gd name="connsiteY792" fmla="*/ 1352131 h 1353631"/>
                <a:gd name="connsiteX793" fmla="*/ 9069186 w 11218359"/>
                <a:gd name="connsiteY793" fmla="*/ 1353631 h 1353631"/>
                <a:gd name="connsiteX794" fmla="*/ 9080615 w 11218359"/>
                <a:gd name="connsiteY794" fmla="*/ 1353631 h 1353631"/>
                <a:gd name="connsiteX795" fmla="*/ 9092046 w 11218359"/>
                <a:gd name="connsiteY795" fmla="*/ 1353631 h 1353631"/>
                <a:gd name="connsiteX796" fmla="*/ 9103476 w 11218359"/>
                <a:gd name="connsiteY796" fmla="*/ 1353631 h 1353631"/>
                <a:gd name="connsiteX797" fmla="*/ 9114906 w 11218359"/>
                <a:gd name="connsiteY797" fmla="*/ 1353631 h 1353631"/>
                <a:gd name="connsiteX798" fmla="*/ 9126384 w 11218359"/>
                <a:gd name="connsiteY798" fmla="*/ 1353631 h 1353631"/>
                <a:gd name="connsiteX799" fmla="*/ 9137813 w 11218359"/>
                <a:gd name="connsiteY799" fmla="*/ 1353631 h 1353631"/>
                <a:gd name="connsiteX800" fmla="*/ 9149244 w 11218359"/>
                <a:gd name="connsiteY800" fmla="*/ 1353631 h 1353631"/>
                <a:gd name="connsiteX801" fmla="*/ 9160673 w 11218359"/>
                <a:gd name="connsiteY801" fmla="*/ 1353631 h 1353631"/>
                <a:gd name="connsiteX802" fmla="*/ 9172104 w 11218359"/>
                <a:gd name="connsiteY802" fmla="*/ 1353631 h 1353631"/>
                <a:gd name="connsiteX803" fmla="*/ 9183581 w 11218359"/>
                <a:gd name="connsiteY803" fmla="*/ 1353631 h 1353631"/>
                <a:gd name="connsiteX804" fmla="*/ 9195011 w 11218359"/>
                <a:gd name="connsiteY804" fmla="*/ 1353631 h 1353631"/>
                <a:gd name="connsiteX805" fmla="*/ 9206442 w 11218359"/>
                <a:gd name="connsiteY805" fmla="*/ 1353631 h 1353631"/>
                <a:gd name="connsiteX806" fmla="*/ 9217871 w 11218359"/>
                <a:gd name="connsiteY806" fmla="*/ 1353631 h 1353631"/>
                <a:gd name="connsiteX807" fmla="*/ 9229301 w 11218359"/>
                <a:gd name="connsiteY807" fmla="*/ 1353631 h 1353631"/>
                <a:gd name="connsiteX808" fmla="*/ 9240779 w 11218359"/>
                <a:gd name="connsiteY808" fmla="*/ 1353631 h 1353631"/>
                <a:gd name="connsiteX809" fmla="*/ 9252209 w 11218359"/>
                <a:gd name="connsiteY809" fmla="*/ 1353631 h 1353631"/>
                <a:gd name="connsiteX810" fmla="*/ 9263639 w 11218359"/>
                <a:gd name="connsiteY810" fmla="*/ 1353631 h 1353631"/>
                <a:gd name="connsiteX811" fmla="*/ 9275069 w 11218359"/>
                <a:gd name="connsiteY811" fmla="*/ 1353631 h 1353631"/>
                <a:gd name="connsiteX812" fmla="*/ 9286498 w 11218359"/>
                <a:gd name="connsiteY812" fmla="*/ 1353631 h 1353631"/>
                <a:gd name="connsiteX813" fmla="*/ 9297977 w 11218359"/>
                <a:gd name="connsiteY813" fmla="*/ 1353631 h 1353631"/>
                <a:gd name="connsiteX814" fmla="*/ 9309406 w 11218359"/>
                <a:gd name="connsiteY814" fmla="*/ 1353631 h 1353631"/>
                <a:gd name="connsiteX815" fmla="*/ 9320837 w 11218359"/>
                <a:gd name="connsiteY815" fmla="*/ 1353631 h 1353631"/>
                <a:gd name="connsiteX816" fmla="*/ 9332266 w 11218359"/>
                <a:gd name="connsiteY816" fmla="*/ 1353631 h 1353631"/>
                <a:gd name="connsiteX817" fmla="*/ 9343696 w 11218359"/>
                <a:gd name="connsiteY817" fmla="*/ 1353631 h 1353631"/>
                <a:gd name="connsiteX818" fmla="*/ 9355174 w 11218359"/>
                <a:gd name="connsiteY818" fmla="*/ 1353631 h 1353631"/>
                <a:gd name="connsiteX819" fmla="*/ 9366604 w 11218359"/>
                <a:gd name="connsiteY819" fmla="*/ 1353631 h 1353631"/>
                <a:gd name="connsiteX820" fmla="*/ 9378035 w 11218359"/>
                <a:gd name="connsiteY820" fmla="*/ 1353631 h 1353631"/>
                <a:gd name="connsiteX821" fmla="*/ 9389464 w 11218359"/>
                <a:gd name="connsiteY821" fmla="*/ 1353631 h 1353631"/>
                <a:gd name="connsiteX822" fmla="*/ 9400894 w 11218359"/>
                <a:gd name="connsiteY822" fmla="*/ 1353631 h 1353631"/>
                <a:gd name="connsiteX823" fmla="*/ 9412372 w 11218359"/>
                <a:gd name="connsiteY823" fmla="*/ 1353631 h 1353631"/>
                <a:gd name="connsiteX824" fmla="*/ 9423802 w 11218359"/>
                <a:gd name="connsiteY824" fmla="*/ 1353631 h 1353631"/>
                <a:gd name="connsiteX825" fmla="*/ 9435232 w 11218359"/>
                <a:gd name="connsiteY825" fmla="*/ 1353631 h 1353631"/>
                <a:gd name="connsiteX826" fmla="*/ 9446662 w 11218359"/>
                <a:gd name="connsiteY826" fmla="*/ 1353631 h 1353631"/>
                <a:gd name="connsiteX827" fmla="*/ 9458091 w 11218359"/>
                <a:gd name="connsiteY827" fmla="*/ 1353631 h 1353631"/>
                <a:gd name="connsiteX828" fmla="*/ 9469570 w 11218359"/>
                <a:gd name="connsiteY828" fmla="*/ 1353631 h 1353631"/>
                <a:gd name="connsiteX829" fmla="*/ 9480999 w 11218359"/>
                <a:gd name="connsiteY829" fmla="*/ 1353631 h 1353631"/>
                <a:gd name="connsiteX830" fmla="*/ 9492429 w 11218359"/>
                <a:gd name="connsiteY830" fmla="*/ 1353631 h 1353631"/>
                <a:gd name="connsiteX831" fmla="*/ 9503859 w 11218359"/>
                <a:gd name="connsiteY831" fmla="*/ 1353631 h 1353631"/>
                <a:gd name="connsiteX832" fmla="*/ 9515289 w 11218359"/>
                <a:gd name="connsiteY832" fmla="*/ 1353631 h 1353631"/>
                <a:gd name="connsiteX833" fmla="*/ 9526767 w 11218359"/>
                <a:gd name="connsiteY833" fmla="*/ 1353631 h 1353631"/>
                <a:gd name="connsiteX834" fmla="*/ 9538197 w 11218359"/>
                <a:gd name="connsiteY834" fmla="*/ 1353631 h 1353631"/>
                <a:gd name="connsiteX835" fmla="*/ 9549626 w 11218359"/>
                <a:gd name="connsiteY835" fmla="*/ 1353631 h 1353631"/>
                <a:gd name="connsiteX836" fmla="*/ 9561057 w 11218359"/>
                <a:gd name="connsiteY836" fmla="*/ 1353631 h 1353631"/>
                <a:gd name="connsiteX837" fmla="*/ 9572487 w 11218359"/>
                <a:gd name="connsiteY837" fmla="*/ 1353631 h 1353631"/>
                <a:gd name="connsiteX838" fmla="*/ 9583965 w 11218359"/>
                <a:gd name="connsiteY838" fmla="*/ 1353631 h 1353631"/>
                <a:gd name="connsiteX839" fmla="*/ 9595395 w 11218359"/>
                <a:gd name="connsiteY839" fmla="*/ 1353631 h 1353631"/>
                <a:gd name="connsiteX840" fmla="*/ 9606824 w 11218359"/>
                <a:gd name="connsiteY840" fmla="*/ 1353631 h 1353631"/>
                <a:gd name="connsiteX841" fmla="*/ 9618255 w 11218359"/>
                <a:gd name="connsiteY841" fmla="*/ 1353631 h 1353631"/>
                <a:gd name="connsiteX842" fmla="*/ 9629684 w 11218359"/>
                <a:gd name="connsiteY842" fmla="*/ 1353631 h 1353631"/>
                <a:gd name="connsiteX843" fmla="*/ 9641163 w 11218359"/>
                <a:gd name="connsiteY843" fmla="*/ 1353631 h 1353631"/>
                <a:gd name="connsiteX844" fmla="*/ 9652592 w 11218359"/>
                <a:gd name="connsiteY844" fmla="*/ 1353631 h 1353631"/>
                <a:gd name="connsiteX845" fmla="*/ 9664022 w 11218359"/>
                <a:gd name="connsiteY845" fmla="*/ 1353631 h 1353631"/>
                <a:gd name="connsiteX846" fmla="*/ 9675452 w 11218359"/>
                <a:gd name="connsiteY846" fmla="*/ 1353631 h 1353631"/>
                <a:gd name="connsiteX847" fmla="*/ 9686882 w 11218359"/>
                <a:gd name="connsiteY847" fmla="*/ 1353631 h 1353631"/>
                <a:gd name="connsiteX848" fmla="*/ 9698360 w 11218359"/>
                <a:gd name="connsiteY848" fmla="*/ 1353631 h 1353631"/>
                <a:gd name="connsiteX849" fmla="*/ 9709790 w 11218359"/>
                <a:gd name="connsiteY849" fmla="*/ 1353631 h 1353631"/>
                <a:gd name="connsiteX850" fmla="*/ 9721219 w 11218359"/>
                <a:gd name="connsiteY850" fmla="*/ 1353631 h 1353631"/>
                <a:gd name="connsiteX851" fmla="*/ 9732650 w 11218359"/>
                <a:gd name="connsiteY851" fmla="*/ 1353631 h 1353631"/>
                <a:gd name="connsiteX852" fmla="*/ 9744080 w 11218359"/>
                <a:gd name="connsiteY852" fmla="*/ 1353631 h 1353631"/>
                <a:gd name="connsiteX853" fmla="*/ 9755557 w 11218359"/>
                <a:gd name="connsiteY853" fmla="*/ 1353631 h 1353631"/>
                <a:gd name="connsiteX854" fmla="*/ 9766988 w 11218359"/>
                <a:gd name="connsiteY854" fmla="*/ 1353631 h 1353631"/>
                <a:gd name="connsiteX855" fmla="*/ 9778417 w 11218359"/>
                <a:gd name="connsiteY855" fmla="*/ 1353631 h 1353631"/>
                <a:gd name="connsiteX856" fmla="*/ 9789848 w 11218359"/>
                <a:gd name="connsiteY856" fmla="*/ 1353631 h 1353631"/>
                <a:gd name="connsiteX857" fmla="*/ 9801277 w 11218359"/>
                <a:gd name="connsiteY857" fmla="*/ 1353631 h 1353631"/>
                <a:gd name="connsiteX858" fmla="*/ 9812755 w 11218359"/>
                <a:gd name="connsiteY858" fmla="*/ 1353631 h 1353631"/>
                <a:gd name="connsiteX859" fmla="*/ 9824185 w 11218359"/>
                <a:gd name="connsiteY859" fmla="*/ 1353631 h 1353631"/>
                <a:gd name="connsiteX860" fmla="*/ 9835615 w 11218359"/>
                <a:gd name="connsiteY860" fmla="*/ 1353631 h 1353631"/>
                <a:gd name="connsiteX861" fmla="*/ 9847045 w 11218359"/>
                <a:gd name="connsiteY861" fmla="*/ 1353631 h 1353631"/>
                <a:gd name="connsiteX862" fmla="*/ 9858475 w 11218359"/>
                <a:gd name="connsiteY862" fmla="*/ 1353631 h 1353631"/>
                <a:gd name="connsiteX863" fmla="*/ 9869952 w 11218359"/>
                <a:gd name="connsiteY863" fmla="*/ 1353631 h 1353631"/>
                <a:gd name="connsiteX864" fmla="*/ 9881383 w 11218359"/>
                <a:gd name="connsiteY864" fmla="*/ 1353631 h 1353631"/>
                <a:gd name="connsiteX865" fmla="*/ 9892812 w 11218359"/>
                <a:gd name="connsiteY865" fmla="*/ 1353631 h 1353631"/>
                <a:gd name="connsiteX866" fmla="*/ 9904243 w 11218359"/>
                <a:gd name="connsiteY866" fmla="*/ 1353631 h 1353631"/>
                <a:gd name="connsiteX867" fmla="*/ 9915673 w 11218359"/>
                <a:gd name="connsiteY867" fmla="*/ 1353631 h 1353631"/>
                <a:gd name="connsiteX868" fmla="*/ 9927102 w 11218359"/>
                <a:gd name="connsiteY868" fmla="*/ 1353631 h 1353631"/>
                <a:gd name="connsiteX869" fmla="*/ 9938581 w 11218359"/>
                <a:gd name="connsiteY869" fmla="*/ 1353631 h 1353631"/>
                <a:gd name="connsiteX870" fmla="*/ 9950010 w 11218359"/>
                <a:gd name="connsiteY870" fmla="*/ 1353631 h 1353631"/>
                <a:gd name="connsiteX871" fmla="*/ 9961441 w 11218359"/>
                <a:gd name="connsiteY871" fmla="*/ 1353631 h 1353631"/>
                <a:gd name="connsiteX872" fmla="*/ 9972870 w 11218359"/>
                <a:gd name="connsiteY872" fmla="*/ 1353631 h 1353631"/>
                <a:gd name="connsiteX873" fmla="*/ 9984300 w 11218359"/>
                <a:gd name="connsiteY873" fmla="*/ 1353631 h 1353631"/>
                <a:gd name="connsiteX874" fmla="*/ 9995778 w 11218359"/>
                <a:gd name="connsiteY874" fmla="*/ 1353631 h 1353631"/>
                <a:gd name="connsiteX875" fmla="*/ 10007208 w 11218359"/>
                <a:gd name="connsiteY875" fmla="*/ 1353631 h 1353631"/>
                <a:gd name="connsiteX876" fmla="*/ 10018638 w 11218359"/>
                <a:gd name="connsiteY876" fmla="*/ 1353631 h 1353631"/>
                <a:gd name="connsiteX877" fmla="*/ 10030068 w 11218359"/>
                <a:gd name="connsiteY877" fmla="*/ 1353631 h 1353631"/>
                <a:gd name="connsiteX878" fmla="*/ 10041498 w 11218359"/>
                <a:gd name="connsiteY878" fmla="*/ 1353631 h 1353631"/>
                <a:gd name="connsiteX879" fmla="*/ 10052976 w 11218359"/>
                <a:gd name="connsiteY879" fmla="*/ 1353631 h 1353631"/>
                <a:gd name="connsiteX880" fmla="*/ 10064405 w 11218359"/>
                <a:gd name="connsiteY880" fmla="*/ 1353631 h 1353631"/>
                <a:gd name="connsiteX881" fmla="*/ 10075835 w 11218359"/>
                <a:gd name="connsiteY881" fmla="*/ 1353631 h 1353631"/>
                <a:gd name="connsiteX882" fmla="*/ 10087266 w 11218359"/>
                <a:gd name="connsiteY882" fmla="*/ 1353631 h 1353631"/>
                <a:gd name="connsiteX883" fmla="*/ 10098695 w 11218359"/>
                <a:gd name="connsiteY883" fmla="*/ 1353631 h 1353631"/>
                <a:gd name="connsiteX884" fmla="*/ 10110174 w 11218359"/>
                <a:gd name="connsiteY884" fmla="*/ 1353631 h 1353631"/>
                <a:gd name="connsiteX885" fmla="*/ 10121603 w 11218359"/>
                <a:gd name="connsiteY885" fmla="*/ 1353631 h 1353631"/>
                <a:gd name="connsiteX886" fmla="*/ 10133033 w 11218359"/>
                <a:gd name="connsiteY886" fmla="*/ 1353631 h 1353631"/>
                <a:gd name="connsiteX887" fmla="*/ 10144463 w 11218359"/>
                <a:gd name="connsiteY887" fmla="*/ 1353631 h 1353631"/>
                <a:gd name="connsiteX888" fmla="*/ 10155893 w 11218359"/>
                <a:gd name="connsiteY888" fmla="*/ 1353631 h 1353631"/>
                <a:gd name="connsiteX889" fmla="*/ 10167371 w 11218359"/>
                <a:gd name="connsiteY889" fmla="*/ 1353631 h 1353631"/>
                <a:gd name="connsiteX890" fmla="*/ 10178801 w 11218359"/>
                <a:gd name="connsiteY890" fmla="*/ 1353631 h 1353631"/>
                <a:gd name="connsiteX891" fmla="*/ 10190230 w 11218359"/>
                <a:gd name="connsiteY891" fmla="*/ 1353631 h 1353631"/>
                <a:gd name="connsiteX892" fmla="*/ 10201661 w 11218359"/>
                <a:gd name="connsiteY892" fmla="*/ 1353631 h 1353631"/>
                <a:gd name="connsiteX893" fmla="*/ 10213091 w 11218359"/>
                <a:gd name="connsiteY893" fmla="*/ 1353631 h 1353631"/>
                <a:gd name="connsiteX894" fmla="*/ 10224569 w 11218359"/>
                <a:gd name="connsiteY894" fmla="*/ 1353631 h 1353631"/>
                <a:gd name="connsiteX895" fmla="*/ 10235998 w 11218359"/>
                <a:gd name="connsiteY895" fmla="*/ 1353631 h 1353631"/>
                <a:gd name="connsiteX896" fmla="*/ 10247428 w 11218359"/>
                <a:gd name="connsiteY896" fmla="*/ 1353631 h 1353631"/>
                <a:gd name="connsiteX897" fmla="*/ 10258859 w 11218359"/>
                <a:gd name="connsiteY897" fmla="*/ 1353631 h 1353631"/>
                <a:gd name="connsiteX898" fmla="*/ 10270288 w 11218359"/>
                <a:gd name="connsiteY898" fmla="*/ 1353631 h 1353631"/>
                <a:gd name="connsiteX899" fmla="*/ 10281767 w 11218359"/>
                <a:gd name="connsiteY899" fmla="*/ 1353631 h 1353631"/>
                <a:gd name="connsiteX900" fmla="*/ 10293196 w 11218359"/>
                <a:gd name="connsiteY900" fmla="*/ 1353631 h 1353631"/>
                <a:gd name="connsiteX901" fmla="*/ 10304626 w 11218359"/>
                <a:gd name="connsiteY901" fmla="*/ 1353631 h 1353631"/>
                <a:gd name="connsiteX902" fmla="*/ 10316056 w 11218359"/>
                <a:gd name="connsiteY902" fmla="*/ 1353631 h 1353631"/>
                <a:gd name="connsiteX903" fmla="*/ 10327486 w 11218359"/>
                <a:gd name="connsiteY903" fmla="*/ 1353631 h 1353631"/>
                <a:gd name="connsiteX904" fmla="*/ 10338963 w 11218359"/>
                <a:gd name="connsiteY904" fmla="*/ 1353631 h 1353631"/>
                <a:gd name="connsiteX905" fmla="*/ 10350394 w 11218359"/>
                <a:gd name="connsiteY905" fmla="*/ 1353631 h 1353631"/>
                <a:gd name="connsiteX906" fmla="*/ 10361823 w 11218359"/>
                <a:gd name="connsiteY906" fmla="*/ 1353631 h 1353631"/>
                <a:gd name="connsiteX907" fmla="*/ 10373254 w 11218359"/>
                <a:gd name="connsiteY907" fmla="*/ 1353631 h 1353631"/>
                <a:gd name="connsiteX908" fmla="*/ 10384684 w 11218359"/>
                <a:gd name="connsiteY908" fmla="*/ 1353631 h 1353631"/>
                <a:gd name="connsiteX909" fmla="*/ 10396161 w 11218359"/>
                <a:gd name="connsiteY909" fmla="*/ 1353631 h 1353631"/>
                <a:gd name="connsiteX910" fmla="*/ 10407591 w 11218359"/>
                <a:gd name="connsiteY910" fmla="*/ 1353631 h 1353631"/>
                <a:gd name="connsiteX911" fmla="*/ 10419021 w 11218359"/>
                <a:gd name="connsiteY911" fmla="*/ 1353631 h 1353631"/>
                <a:gd name="connsiteX912" fmla="*/ 10430452 w 11218359"/>
                <a:gd name="connsiteY912" fmla="*/ 1353631 h 1353631"/>
                <a:gd name="connsiteX913" fmla="*/ 10441881 w 11218359"/>
                <a:gd name="connsiteY913" fmla="*/ 1353631 h 1353631"/>
                <a:gd name="connsiteX914" fmla="*/ 10453358 w 11218359"/>
                <a:gd name="connsiteY914" fmla="*/ 1353631 h 1353631"/>
                <a:gd name="connsiteX915" fmla="*/ 10464789 w 11218359"/>
                <a:gd name="connsiteY915" fmla="*/ 1353631 h 1353631"/>
                <a:gd name="connsiteX916" fmla="*/ 10476219 w 11218359"/>
                <a:gd name="connsiteY916" fmla="*/ 1353631 h 1353631"/>
                <a:gd name="connsiteX917" fmla="*/ 10487649 w 11218359"/>
                <a:gd name="connsiteY917" fmla="*/ 1353631 h 1353631"/>
                <a:gd name="connsiteX918" fmla="*/ 10499079 w 11218359"/>
                <a:gd name="connsiteY918" fmla="*/ 1353631 h 1353631"/>
                <a:gd name="connsiteX919" fmla="*/ 10510556 w 11218359"/>
                <a:gd name="connsiteY919" fmla="*/ 1353631 h 1353631"/>
                <a:gd name="connsiteX920" fmla="*/ 10521987 w 11218359"/>
                <a:gd name="connsiteY920" fmla="*/ 1353631 h 1353631"/>
                <a:gd name="connsiteX921" fmla="*/ 10533416 w 11218359"/>
                <a:gd name="connsiteY921" fmla="*/ 1353631 h 1353631"/>
                <a:gd name="connsiteX922" fmla="*/ 10544847 w 11218359"/>
                <a:gd name="connsiteY922" fmla="*/ 1353631 h 1353631"/>
                <a:gd name="connsiteX923" fmla="*/ 10556277 w 11218359"/>
                <a:gd name="connsiteY923" fmla="*/ 1353631 h 1353631"/>
                <a:gd name="connsiteX924" fmla="*/ 10567754 w 11218359"/>
                <a:gd name="connsiteY924" fmla="*/ 1353631 h 1353631"/>
                <a:gd name="connsiteX925" fmla="*/ 10579184 w 11218359"/>
                <a:gd name="connsiteY925" fmla="*/ 1353631 h 1353631"/>
                <a:gd name="connsiteX926" fmla="*/ 10590614 w 11218359"/>
                <a:gd name="connsiteY926" fmla="*/ 1353631 h 1353631"/>
                <a:gd name="connsiteX927" fmla="*/ 10602045 w 11218359"/>
                <a:gd name="connsiteY927" fmla="*/ 1353631 h 1353631"/>
                <a:gd name="connsiteX928" fmla="*/ 10613474 w 11218359"/>
                <a:gd name="connsiteY928" fmla="*/ 1353631 h 1353631"/>
                <a:gd name="connsiteX929" fmla="*/ 10624951 w 11218359"/>
                <a:gd name="connsiteY929" fmla="*/ 1353631 h 1353631"/>
                <a:gd name="connsiteX930" fmla="*/ 10636382 w 11218359"/>
                <a:gd name="connsiteY930" fmla="*/ 1353631 h 1353631"/>
                <a:gd name="connsiteX931" fmla="*/ 10647812 w 11218359"/>
                <a:gd name="connsiteY931" fmla="*/ 1353631 h 1353631"/>
                <a:gd name="connsiteX932" fmla="*/ 10659241 w 11218359"/>
                <a:gd name="connsiteY932" fmla="*/ 1353631 h 1353631"/>
                <a:gd name="connsiteX933" fmla="*/ 10670672 w 11218359"/>
                <a:gd name="connsiteY933" fmla="*/ 1353631 h 1353631"/>
                <a:gd name="connsiteX934" fmla="*/ 10682149 w 11218359"/>
                <a:gd name="connsiteY934" fmla="*/ 1353631 h 1353631"/>
                <a:gd name="connsiteX935" fmla="*/ 10693580 w 11218359"/>
                <a:gd name="connsiteY935" fmla="*/ 1353631 h 1353631"/>
                <a:gd name="connsiteX936" fmla="*/ 10705009 w 11218359"/>
                <a:gd name="connsiteY936" fmla="*/ 1353631 h 1353631"/>
                <a:gd name="connsiteX937" fmla="*/ 10716439 w 11218359"/>
                <a:gd name="connsiteY937" fmla="*/ 1353631 h 1353631"/>
                <a:gd name="connsiteX938" fmla="*/ 10727870 w 11218359"/>
                <a:gd name="connsiteY938" fmla="*/ 1353631 h 1353631"/>
                <a:gd name="connsiteX939" fmla="*/ 10739347 w 11218359"/>
                <a:gd name="connsiteY939" fmla="*/ 1353631 h 1353631"/>
                <a:gd name="connsiteX940" fmla="*/ 10750778 w 11218359"/>
                <a:gd name="connsiteY940" fmla="*/ 1353631 h 1353631"/>
                <a:gd name="connsiteX941" fmla="*/ 10762207 w 11218359"/>
                <a:gd name="connsiteY941" fmla="*/ 1353631 h 1353631"/>
                <a:gd name="connsiteX942" fmla="*/ 10773637 w 11218359"/>
                <a:gd name="connsiteY942" fmla="*/ 1353631 h 1353631"/>
                <a:gd name="connsiteX943" fmla="*/ 10785067 w 11218359"/>
                <a:gd name="connsiteY943" fmla="*/ 1353631 h 1353631"/>
                <a:gd name="connsiteX944" fmla="*/ 10796544 w 11218359"/>
                <a:gd name="connsiteY944" fmla="*/ 1353631 h 1353631"/>
                <a:gd name="connsiteX945" fmla="*/ 10807975 w 11218359"/>
                <a:gd name="connsiteY945" fmla="*/ 1353631 h 1353631"/>
                <a:gd name="connsiteX946" fmla="*/ 10819405 w 11218359"/>
                <a:gd name="connsiteY946" fmla="*/ 1353631 h 1353631"/>
                <a:gd name="connsiteX947" fmla="*/ 10830834 w 11218359"/>
                <a:gd name="connsiteY947" fmla="*/ 1353631 h 1353631"/>
                <a:gd name="connsiteX948" fmla="*/ 10842265 w 11218359"/>
                <a:gd name="connsiteY948" fmla="*/ 1353631 h 1353631"/>
                <a:gd name="connsiteX949" fmla="*/ 10853742 w 11218359"/>
                <a:gd name="connsiteY949" fmla="*/ 1353631 h 1353631"/>
                <a:gd name="connsiteX950" fmla="*/ 10865173 w 11218359"/>
                <a:gd name="connsiteY950" fmla="*/ 1353631 h 1353631"/>
                <a:gd name="connsiteX951" fmla="*/ 10876602 w 11218359"/>
                <a:gd name="connsiteY951" fmla="*/ 1353631 h 1353631"/>
                <a:gd name="connsiteX952" fmla="*/ 10888032 w 11218359"/>
                <a:gd name="connsiteY952" fmla="*/ 1353631 h 1353631"/>
                <a:gd name="connsiteX953" fmla="*/ 10899463 w 11218359"/>
                <a:gd name="connsiteY953" fmla="*/ 1353631 h 1353631"/>
                <a:gd name="connsiteX954" fmla="*/ 10910892 w 11218359"/>
                <a:gd name="connsiteY954" fmla="*/ 1353631 h 1353631"/>
                <a:gd name="connsiteX955" fmla="*/ 10922369 w 11218359"/>
                <a:gd name="connsiteY955" fmla="*/ 1353631 h 1353631"/>
                <a:gd name="connsiteX956" fmla="*/ 10933800 w 11218359"/>
                <a:gd name="connsiteY956" fmla="*/ 1353631 h 1353631"/>
                <a:gd name="connsiteX957" fmla="*/ 10945230 w 11218359"/>
                <a:gd name="connsiteY957" fmla="*/ 1353631 h 1353631"/>
                <a:gd name="connsiteX958" fmla="*/ 10956660 w 11218359"/>
                <a:gd name="connsiteY958" fmla="*/ 1353631 h 1353631"/>
                <a:gd name="connsiteX959" fmla="*/ 10968090 w 11218359"/>
                <a:gd name="connsiteY959" fmla="*/ 1353631 h 1353631"/>
                <a:gd name="connsiteX960" fmla="*/ 10979567 w 11218359"/>
                <a:gd name="connsiteY960" fmla="*/ 1353631 h 1353631"/>
                <a:gd name="connsiteX961" fmla="*/ 10990998 w 11218359"/>
                <a:gd name="connsiteY961" fmla="*/ 1353631 h 1353631"/>
                <a:gd name="connsiteX962" fmla="*/ 11002427 w 11218359"/>
                <a:gd name="connsiteY962" fmla="*/ 1353631 h 1353631"/>
                <a:gd name="connsiteX963" fmla="*/ 11013858 w 11218359"/>
                <a:gd name="connsiteY963" fmla="*/ 1353631 h 1353631"/>
                <a:gd name="connsiteX964" fmla="*/ 11025287 w 11218359"/>
                <a:gd name="connsiteY964" fmla="*/ 1353631 h 1353631"/>
                <a:gd name="connsiteX965" fmla="*/ 11036765 w 11218359"/>
                <a:gd name="connsiteY965" fmla="*/ 1353631 h 1353631"/>
                <a:gd name="connsiteX966" fmla="*/ 11048195 w 11218359"/>
                <a:gd name="connsiteY966" fmla="*/ 1353631 h 1353631"/>
                <a:gd name="connsiteX967" fmla="*/ 11059625 w 11218359"/>
                <a:gd name="connsiteY967" fmla="*/ 1353631 h 1353631"/>
                <a:gd name="connsiteX968" fmla="*/ 11071056 w 11218359"/>
                <a:gd name="connsiteY968" fmla="*/ 1353631 h 1353631"/>
                <a:gd name="connsiteX969" fmla="*/ 11082485 w 11218359"/>
                <a:gd name="connsiteY969" fmla="*/ 1353631 h 1353631"/>
                <a:gd name="connsiteX970" fmla="*/ 11093962 w 11218359"/>
                <a:gd name="connsiteY970" fmla="*/ 1353631 h 1353631"/>
                <a:gd name="connsiteX971" fmla="*/ 11105393 w 11218359"/>
                <a:gd name="connsiteY971" fmla="*/ 1353631 h 1353631"/>
                <a:gd name="connsiteX972" fmla="*/ 11116823 w 11218359"/>
                <a:gd name="connsiteY972" fmla="*/ 1353631 h 1353631"/>
                <a:gd name="connsiteX973" fmla="*/ 11128253 w 11218359"/>
                <a:gd name="connsiteY973" fmla="*/ 1353631 h 1353631"/>
                <a:gd name="connsiteX974" fmla="*/ 11139683 w 11218359"/>
                <a:gd name="connsiteY974" fmla="*/ 1353631 h 1353631"/>
                <a:gd name="connsiteX975" fmla="*/ 11151160 w 11218359"/>
                <a:gd name="connsiteY975" fmla="*/ 1353631 h 1353631"/>
                <a:gd name="connsiteX976" fmla="*/ 11162591 w 11218359"/>
                <a:gd name="connsiteY976" fmla="*/ 1353631 h 1353631"/>
                <a:gd name="connsiteX977" fmla="*/ 11174020 w 11218359"/>
                <a:gd name="connsiteY977" fmla="*/ 1353631 h 1353631"/>
                <a:gd name="connsiteX978" fmla="*/ 11185451 w 11218359"/>
                <a:gd name="connsiteY978" fmla="*/ 1353631 h 1353631"/>
                <a:gd name="connsiteX979" fmla="*/ 11196881 w 11218359"/>
                <a:gd name="connsiteY979" fmla="*/ 1353631 h 1353631"/>
                <a:gd name="connsiteX980" fmla="*/ 11208358 w 11218359"/>
                <a:gd name="connsiteY980" fmla="*/ 1353631 h 1353631"/>
                <a:gd name="connsiteX981" fmla="*/ 11218359 w 11218359"/>
                <a:gd name="connsiteY981" fmla="*/ 1353631 h 135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353631">
                  <a:moveTo>
                    <a:pt x="0" y="1353631"/>
                  </a:moveTo>
                  <a:lnTo>
                    <a:pt x="9149" y="1353631"/>
                  </a:lnTo>
                  <a:lnTo>
                    <a:pt x="20588" y="1353631"/>
                  </a:lnTo>
                  <a:lnTo>
                    <a:pt x="32028" y="1353631"/>
                  </a:lnTo>
                  <a:lnTo>
                    <a:pt x="43467" y="1353631"/>
                  </a:lnTo>
                  <a:lnTo>
                    <a:pt x="54907" y="1353631"/>
                  </a:lnTo>
                  <a:lnTo>
                    <a:pt x="66346" y="1353631"/>
                  </a:lnTo>
                  <a:lnTo>
                    <a:pt x="77786" y="1353631"/>
                  </a:lnTo>
                  <a:lnTo>
                    <a:pt x="89225" y="1353631"/>
                  </a:lnTo>
                  <a:lnTo>
                    <a:pt x="100665" y="1353631"/>
                  </a:lnTo>
                  <a:lnTo>
                    <a:pt x="112104" y="1353631"/>
                  </a:lnTo>
                  <a:lnTo>
                    <a:pt x="123544" y="1353631"/>
                  </a:lnTo>
                  <a:lnTo>
                    <a:pt x="134979" y="1353631"/>
                  </a:lnTo>
                  <a:lnTo>
                    <a:pt x="146423" y="1353631"/>
                  </a:lnTo>
                  <a:lnTo>
                    <a:pt x="157858" y="1353631"/>
                  </a:lnTo>
                  <a:lnTo>
                    <a:pt x="169297" y="1353631"/>
                  </a:lnTo>
                  <a:lnTo>
                    <a:pt x="180737" y="1353631"/>
                  </a:lnTo>
                  <a:lnTo>
                    <a:pt x="192176" y="1353631"/>
                  </a:lnTo>
                  <a:lnTo>
                    <a:pt x="203616" y="1353631"/>
                  </a:lnTo>
                  <a:lnTo>
                    <a:pt x="215055" y="1353631"/>
                  </a:lnTo>
                  <a:lnTo>
                    <a:pt x="226495" y="1353631"/>
                  </a:lnTo>
                  <a:lnTo>
                    <a:pt x="237935" y="1353631"/>
                  </a:lnTo>
                  <a:lnTo>
                    <a:pt x="249374" y="1353631"/>
                  </a:lnTo>
                  <a:lnTo>
                    <a:pt x="260814" y="1353631"/>
                  </a:lnTo>
                  <a:lnTo>
                    <a:pt x="272253" y="1353631"/>
                  </a:lnTo>
                  <a:lnTo>
                    <a:pt x="283693" y="1353631"/>
                  </a:lnTo>
                  <a:lnTo>
                    <a:pt x="295132" y="1353631"/>
                  </a:lnTo>
                  <a:lnTo>
                    <a:pt x="306572" y="1353631"/>
                  </a:lnTo>
                  <a:lnTo>
                    <a:pt x="318011" y="1353631"/>
                  </a:lnTo>
                  <a:lnTo>
                    <a:pt x="329451" y="1353631"/>
                  </a:lnTo>
                  <a:lnTo>
                    <a:pt x="340890" y="1353631"/>
                  </a:lnTo>
                  <a:lnTo>
                    <a:pt x="352330" y="1353631"/>
                  </a:lnTo>
                  <a:lnTo>
                    <a:pt x="363769" y="1353631"/>
                  </a:lnTo>
                  <a:lnTo>
                    <a:pt x="375209" y="1353631"/>
                  </a:lnTo>
                  <a:lnTo>
                    <a:pt x="386648" y="1353631"/>
                  </a:lnTo>
                  <a:lnTo>
                    <a:pt x="398088" y="1353631"/>
                  </a:lnTo>
                  <a:lnTo>
                    <a:pt x="409527" y="1353631"/>
                  </a:lnTo>
                  <a:lnTo>
                    <a:pt x="420967" y="1353631"/>
                  </a:lnTo>
                  <a:lnTo>
                    <a:pt x="432406" y="1353631"/>
                  </a:lnTo>
                  <a:lnTo>
                    <a:pt x="443846" y="1353631"/>
                  </a:lnTo>
                  <a:lnTo>
                    <a:pt x="455285" y="1353631"/>
                  </a:lnTo>
                  <a:lnTo>
                    <a:pt x="466725" y="1353631"/>
                  </a:lnTo>
                  <a:lnTo>
                    <a:pt x="478165" y="1353631"/>
                  </a:lnTo>
                  <a:lnTo>
                    <a:pt x="489604" y="1353631"/>
                  </a:lnTo>
                  <a:lnTo>
                    <a:pt x="501044" y="1353631"/>
                  </a:lnTo>
                  <a:lnTo>
                    <a:pt x="512483" y="1353631"/>
                  </a:lnTo>
                  <a:lnTo>
                    <a:pt x="523923" y="1353631"/>
                  </a:lnTo>
                  <a:lnTo>
                    <a:pt x="535362" y="1353631"/>
                  </a:lnTo>
                  <a:lnTo>
                    <a:pt x="546802" y="1353631"/>
                  </a:lnTo>
                  <a:lnTo>
                    <a:pt x="558241" y="1353631"/>
                  </a:lnTo>
                  <a:lnTo>
                    <a:pt x="569681" y="1353631"/>
                  </a:lnTo>
                  <a:lnTo>
                    <a:pt x="581120" y="1353631"/>
                  </a:lnTo>
                  <a:lnTo>
                    <a:pt x="592560" y="1353631"/>
                  </a:lnTo>
                  <a:lnTo>
                    <a:pt x="603999" y="1353631"/>
                  </a:lnTo>
                  <a:lnTo>
                    <a:pt x="615439" y="1353631"/>
                  </a:lnTo>
                  <a:lnTo>
                    <a:pt x="626878" y="1353631"/>
                  </a:lnTo>
                  <a:lnTo>
                    <a:pt x="638318" y="1353631"/>
                  </a:lnTo>
                  <a:lnTo>
                    <a:pt x="649757" y="1353631"/>
                  </a:lnTo>
                  <a:lnTo>
                    <a:pt x="661192" y="1353631"/>
                  </a:lnTo>
                  <a:lnTo>
                    <a:pt x="672632" y="1353631"/>
                  </a:lnTo>
                  <a:lnTo>
                    <a:pt x="684071" y="1353631"/>
                  </a:lnTo>
                  <a:lnTo>
                    <a:pt x="695511" y="1353631"/>
                  </a:lnTo>
                  <a:lnTo>
                    <a:pt x="706950" y="1353631"/>
                  </a:lnTo>
                  <a:lnTo>
                    <a:pt x="718390" y="1353631"/>
                  </a:lnTo>
                  <a:lnTo>
                    <a:pt x="729829" y="1353631"/>
                  </a:lnTo>
                  <a:lnTo>
                    <a:pt x="741269" y="1353631"/>
                  </a:lnTo>
                  <a:lnTo>
                    <a:pt x="752708" y="1353631"/>
                  </a:lnTo>
                  <a:lnTo>
                    <a:pt x="764148" y="1353631"/>
                  </a:lnTo>
                  <a:lnTo>
                    <a:pt x="775587" y="1353631"/>
                  </a:lnTo>
                  <a:lnTo>
                    <a:pt x="787027" y="1353631"/>
                  </a:lnTo>
                  <a:lnTo>
                    <a:pt x="798467" y="1353631"/>
                  </a:lnTo>
                  <a:lnTo>
                    <a:pt x="809906" y="1353631"/>
                  </a:lnTo>
                  <a:lnTo>
                    <a:pt x="821346" y="1353631"/>
                  </a:lnTo>
                  <a:lnTo>
                    <a:pt x="832785" y="1353631"/>
                  </a:lnTo>
                  <a:lnTo>
                    <a:pt x="844225" y="1353631"/>
                  </a:lnTo>
                  <a:lnTo>
                    <a:pt x="855664" y="1353631"/>
                  </a:lnTo>
                  <a:lnTo>
                    <a:pt x="867104" y="1353631"/>
                  </a:lnTo>
                  <a:lnTo>
                    <a:pt x="878543" y="1353631"/>
                  </a:lnTo>
                  <a:lnTo>
                    <a:pt x="889983" y="1353631"/>
                  </a:lnTo>
                  <a:lnTo>
                    <a:pt x="901422" y="1353631"/>
                  </a:lnTo>
                  <a:lnTo>
                    <a:pt x="912862" y="1353631"/>
                  </a:lnTo>
                  <a:lnTo>
                    <a:pt x="924301" y="1353631"/>
                  </a:lnTo>
                  <a:lnTo>
                    <a:pt x="935741" y="1353631"/>
                  </a:lnTo>
                  <a:lnTo>
                    <a:pt x="947180" y="1353631"/>
                  </a:lnTo>
                  <a:lnTo>
                    <a:pt x="958620" y="1353631"/>
                  </a:lnTo>
                  <a:lnTo>
                    <a:pt x="970059" y="1353631"/>
                  </a:lnTo>
                  <a:lnTo>
                    <a:pt x="981499" y="1353631"/>
                  </a:lnTo>
                  <a:lnTo>
                    <a:pt x="992938" y="1353631"/>
                  </a:lnTo>
                  <a:lnTo>
                    <a:pt x="1004378" y="1353631"/>
                  </a:lnTo>
                  <a:lnTo>
                    <a:pt x="1015818" y="1353631"/>
                  </a:lnTo>
                  <a:lnTo>
                    <a:pt x="1027257" y="1353631"/>
                  </a:lnTo>
                  <a:lnTo>
                    <a:pt x="1038697" y="1353631"/>
                  </a:lnTo>
                  <a:lnTo>
                    <a:pt x="1050136" y="1353631"/>
                  </a:lnTo>
                  <a:lnTo>
                    <a:pt x="1061576" y="1353631"/>
                  </a:lnTo>
                  <a:lnTo>
                    <a:pt x="1073015" y="1353631"/>
                  </a:lnTo>
                  <a:lnTo>
                    <a:pt x="1084455" y="1353631"/>
                  </a:lnTo>
                  <a:lnTo>
                    <a:pt x="1095894" y="1353631"/>
                  </a:lnTo>
                  <a:lnTo>
                    <a:pt x="1107334" y="1353631"/>
                  </a:lnTo>
                  <a:lnTo>
                    <a:pt x="1118773" y="1353631"/>
                  </a:lnTo>
                  <a:lnTo>
                    <a:pt x="1130213" y="1353631"/>
                  </a:lnTo>
                  <a:lnTo>
                    <a:pt x="1141652" y="1353631"/>
                  </a:lnTo>
                  <a:lnTo>
                    <a:pt x="1153092" y="1353631"/>
                  </a:lnTo>
                  <a:lnTo>
                    <a:pt x="1164531" y="1353631"/>
                  </a:lnTo>
                  <a:lnTo>
                    <a:pt x="1175971" y="1353631"/>
                  </a:lnTo>
                  <a:lnTo>
                    <a:pt x="1187406" y="1353631"/>
                  </a:lnTo>
                  <a:lnTo>
                    <a:pt x="1198845" y="1353631"/>
                  </a:lnTo>
                  <a:lnTo>
                    <a:pt x="1210285" y="1353631"/>
                  </a:lnTo>
                  <a:lnTo>
                    <a:pt x="1221724" y="1353631"/>
                  </a:lnTo>
                  <a:lnTo>
                    <a:pt x="1233164" y="1353631"/>
                  </a:lnTo>
                  <a:lnTo>
                    <a:pt x="1244603" y="1353631"/>
                  </a:lnTo>
                  <a:lnTo>
                    <a:pt x="1256043" y="1353631"/>
                  </a:lnTo>
                  <a:lnTo>
                    <a:pt x="1267482" y="1353631"/>
                  </a:lnTo>
                  <a:lnTo>
                    <a:pt x="1278922" y="1353631"/>
                  </a:lnTo>
                  <a:lnTo>
                    <a:pt x="1290361" y="1353631"/>
                  </a:lnTo>
                  <a:lnTo>
                    <a:pt x="1301801" y="1353631"/>
                  </a:lnTo>
                  <a:lnTo>
                    <a:pt x="1313240" y="1353631"/>
                  </a:lnTo>
                  <a:lnTo>
                    <a:pt x="1324680" y="1353631"/>
                  </a:lnTo>
                  <a:lnTo>
                    <a:pt x="1336120" y="1353631"/>
                  </a:lnTo>
                  <a:lnTo>
                    <a:pt x="1347559" y="1353631"/>
                  </a:lnTo>
                  <a:lnTo>
                    <a:pt x="1358999" y="1353631"/>
                  </a:lnTo>
                  <a:lnTo>
                    <a:pt x="1370438" y="1353631"/>
                  </a:lnTo>
                  <a:lnTo>
                    <a:pt x="1381878" y="1353631"/>
                  </a:lnTo>
                  <a:lnTo>
                    <a:pt x="1393317" y="1353631"/>
                  </a:lnTo>
                  <a:lnTo>
                    <a:pt x="1404757" y="1353631"/>
                  </a:lnTo>
                  <a:lnTo>
                    <a:pt x="1416196" y="1353631"/>
                  </a:lnTo>
                  <a:lnTo>
                    <a:pt x="1427636" y="1353631"/>
                  </a:lnTo>
                  <a:lnTo>
                    <a:pt x="1439075" y="1353631"/>
                  </a:lnTo>
                  <a:lnTo>
                    <a:pt x="1450515" y="1353631"/>
                  </a:lnTo>
                  <a:lnTo>
                    <a:pt x="1461954" y="1353631"/>
                  </a:lnTo>
                  <a:lnTo>
                    <a:pt x="1473394" y="1353631"/>
                  </a:lnTo>
                  <a:lnTo>
                    <a:pt x="1484833" y="1353631"/>
                  </a:lnTo>
                  <a:lnTo>
                    <a:pt x="1496273" y="1353631"/>
                  </a:lnTo>
                  <a:lnTo>
                    <a:pt x="1507712" y="1353631"/>
                  </a:lnTo>
                  <a:lnTo>
                    <a:pt x="1519152" y="1353631"/>
                  </a:lnTo>
                  <a:lnTo>
                    <a:pt x="1530591" y="1353631"/>
                  </a:lnTo>
                  <a:lnTo>
                    <a:pt x="1542031" y="1353631"/>
                  </a:lnTo>
                  <a:lnTo>
                    <a:pt x="1553471" y="1353631"/>
                  </a:lnTo>
                  <a:lnTo>
                    <a:pt x="1564910" y="1353631"/>
                  </a:lnTo>
                  <a:lnTo>
                    <a:pt x="1576349" y="1353631"/>
                  </a:lnTo>
                  <a:lnTo>
                    <a:pt x="1587789" y="1353631"/>
                  </a:lnTo>
                  <a:lnTo>
                    <a:pt x="1599229" y="1353631"/>
                  </a:lnTo>
                  <a:lnTo>
                    <a:pt x="1610668" y="1353631"/>
                  </a:lnTo>
                  <a:lnTo>
                    <a:pt x="1622107" y="1353631"/>
                  </a:lnTo>
                  <a:lnTo>
                    <a:pt x="1633547" y="1353631"/>
                  </a:lnTo>
                  <a:lnTo>
                    <a:pt x="1644987" y="1353631"/>
                  </a:lnTo>
                  <a:lnTo>
                    <a:pt x="1656426" y="1353631"/>
                  </a:lnTo>
                  <a:lnTo>
                    <a:pt x="1667866" y="1353631"/>
                  </a:lnTo>
                  <a:lnTo>
                    <a:pt x="1679305" y="1353631"/>
                  </a:lnTo>
                  <a:lnTo>
                    <a:pt x="1690745" y="1353631"/>
                  </a:lnTo>
                  <a:lnTo>
                    <a:pt x="1702184" y="1353631"/>
                  </a:lnTo>
                  <a:lnTo>
                    <a:pt x="1713619" y="1353631"/>
                  </a:lnTo>
                  <a:lnTo>
                    <a:pt x="1725063" y="1353631"/>
                  </a:lnTo>
                  <a:lnTo>
                    <a:pt x="1736498" y="1353631"/>
                  </a:lnTo>
                  <a:lnTo>
                    <a:pt x="1747938" y="1353631"/>
                  </a:lnTo>
                  <a:lnTo>
                    <a:pt x="1759377" y="1353631"/>
                  </a:lnTo>
                  <a:lnTo>
                    <a:pt x="1770817" y="1353631"/>
                  </a:lnTo>
                  <a:lnTo>
                    <a:pt x="1782256" y="1353631"/>
                  </a:lnTo>
                  <a:lnTo>
                    <a:pt x="1793696" y="1353631"/>
                  </a:lnTo>
                  <a:lnTo>
                    <a:pt x="1805135" y="1353631"/>
                  </a:lnTo>
                  <a:lnTo>
                    <a:pt x="1816575" y="1353631"/>
                  </a:lnTo>
                  <a:lnTo>
                    <a:pt x="1828014" y="1353631"/>
                  </a:lnTo>
                  <a:lnTo>
                    <a:pt x="1839454" y="1353631"/>
                  </a:lnTo>
                  <a:lnTo>
                    <a:pt x="1850893" y="1353631"/>
                  </a:lnTo>
                  <a:lnTo>
                    <a:pt x="1862333" y="1353631"/>
                  </a:lnTo>
                  <a:lnTo>
                    <a:pt x="1873772" y="1353631"/>
                  </a:lnTo>
                  <a:lnTo>
                    <a:pt x="1885212" y="1353631"/>
                  </a:lnTo>
                  <a:lnTo>
                    <a:pt x="1896651" y="1353631"/>
                  </a:lnTo>
                  <a:lnTo>
                    <a:pt x="1908091" y="1353631"/>
                  </a:lnTo>
                  <a:lnTo>
                    <a:pt x="1919531" y="1353631"/>
                  </a:lnTo>
                  <a:lnTo>
                    <a:pt x="1930970" y="1353631"/>
                  </a:lnTo>
                  <a:lnTo>
                    <a:pt x="1942409" y="1353631"/>
                  </a:lnTo>
                  <a:lnTo>
                    <a:pt x="1953849" y="1353631"/>
                  </a:lnTo>
                  <a:lnTo>
                    <a:pt x="1965289" y="1353631"/>
                  </a:lnTo>
                  <a:lnTo>
                    <a:pt x="1976728" y="1353631"/>
                  </a:lnTo>
                  <a:lnTo>
                    <a:pt x="1988168" y="1353631"/>
                  </a:lnTo>
                  <a:lnTo>
                    <a:pt x="1999607" y="1353631"/>
                  </a:lnTo>
                  <a:lnTo>
                    <a:pt x="2011047" y="1353631"/>
                  </a:lnTo>
                  <a:lnTo>
                    <a:pt x="2022486" y="1353631"/>
                  </a:lnTo>
                  <a:lnTo>
                    <a:pt x="2033926" y="1353631"/>
                  </a:lnTo>
                  <a:lnTo>
                    <a:pt x="2045365" y="1353631"/>
                  </a:lnTo>
                  <a:lnTo>
                    <a:pt x="2056805" y="1353631"/>
                  </a:lnTo>
                  <a:lnTo>
                    <a:pt x="2068244" y="1353631"/>
                  </a:lnTo>
                  <a:lnTo>
                    <a:pt x="2079684" y="1353631"/>
                  </a:lnTo>
                  <a:lnTo>
                    <a:pt x="2091123" y="1353631"/>
                  </a:lnTo>
                  <a:lnTo>
                    <a:pt x="2102563" y="1353631"/>
                  </a:lnTo>
                  <a:lnTo>
                    <a:pt x="2114002" y="1353631"/>
                  </a:lnTo>
                  <a:lnTo>
                    <a:pt x="2125442" y="1353631"/>
                  </a:lnTo>
                  <a:lnTo>
                    <a:pt x="2136882" y="1353631"/>
                  </a:lnTo>
                  <a:lnTo>
                    <a:pt x="2148321" y="1353631"/>
                  </a:lnTo>
                  <a:lnTo>
                    <a:pt x="2159760" y="1353631"/>
                  </a:lnTo>
                  <a:lnTo>
                    <a:pt x="2171200" y="1353631"/>
                  </a:lnTo>
                  <a:lnTo>
                    <a:pt x="2182640" y="1353631"/>
                  </a:lnTo>
                  <a:lnTo>
                    <a:pt x="2194079" y="1353631"/>
                  </a:lnTo>
                  <a:lnTo>
                    <a:pt x="2205519" y="1353631"/>
                  </a:lnTo>
                  <a:lnTo>
                    <a:pt x="2216958" y="1353631"/>
                  </a:lnTo>
                  <a:lnTo>
                    <a:pt x="2228393" y="1353631"/>
                  </a:lnTo>
                  <a:lnTo>
                    <a:pt x="2239837" y="1353631"/>
                  </a:lnTo>
                  <a:lnTo>
                    <a:pt x="2251272" y="1353631"/>
                  </a:lnTo>
                  <a:lnTo>
                    <a:pt x="2262716" y="1353631"/>
                  </a:lnTo>
                  <a:lnTo>
                    <a:pt x="2274151" y="1353631"/>
                  </a:lnTo>
                  <a:lnTo>
                    <a:pt x="2285591" y="1353631"/>
                  </a:lnTo>
                  <a:lnTo>
                    <a:pt x="2297030" y="1353631"/>
                  </a:lnTo>
                  <a:lnTo>
                    <a:pt x="2308470" y="1353631"/>
                  </a:lnTo>
                  <a:lnTo>
                    <a:pt x="2319909" y="1353631"/>
                  </a:lnTo>
                  <a:lnTo>
                    <a:pt x="2331349" y="1353631"/>
                  </a:lnTo>
                  <a:lnTo>
                    <a:pt x="2342788" y="1353631"/>
                  </a:lnTo>
                  <a:lnTo>
                    <a:pt x="2354228" y="1353631"/>
                  </a:lnTo>
                  <a:lnTo>
                    <a:pt x="2365667" y="1353631"/>
                  </a:lnTo>
                  <a:lnTo>
                    <a:pt x="2377107" y="1353631"/>
                  </a:lnTo>
                  <a:lnTo>
                    <a:pt x="2388546" y="1353631"/>
                  </a:lnTo>
                  <a:lnTo>
                    <a:pt x="2399986" y="1353631"/>
                  </a:lnTo>
                  <a:lnTo>
                    <a:pt x="2411425" y="1353631"/>
                  </a:lnTo>
                  <a:lnTo>
                    <a:pt x="2422865" y="1353631"/>
                  </a:lnTo>
                  <a:lnTo>
                    <a:pt x="2434304" y="1353631"/>
                  </a:lnTo>
                  <a:lnTo>
                    <a:pt x="2445744" y="1353631"/>
                  </a:lnTo>
                  <a:lnTo>
                    <a:pt x="2457184" y="1353631"/>
                  </a:lnTo>
                  <a:lnTo>
                    <a:pt x="2468623" y="1353631"/>
                  </a:lnTo>
                  <a:lnTo>
                    <a:pt x="2480062" y="1353631"/>
                  </a:lnTo>
                  <a:lnTo>
                    <a:pt x="2491502" y="1353631"/>
                  </a:lnTo>
                  <a:lnTo>
                    <a:pt x="2502942" y="1353631"/>
                  </a:lnTo>
                  <a:lnTo>
                    <a:pt x="2514381" y="1353631"/>
                  </a:lnTo>
                  <a:lnTo>
                    <a:pt x="2525821" y="1353631"/>
                  </a:lnTo>
                  <a:lnTo>
                    <a:pt x="2537260" y="1353631"/>
                  </a:lnTo>
                  <a:lnTo>
                    <a:pt x="2548700" y="1353631"/>
                  </a:lnTo>
                  <a:lnTo>
                    <a:pt x="2560139" y="1353631"/>
                  </a:lnTo>
                  <a:lnTo>
                    <a:pt x="2571579" y="1353631"/>
                  </a:lnTo>
                  <a:lnTo>
                    <a:pt x="2583018" y="1353631"/>
                  </a:lnTo>
                  <a:lnTo>
                    <a:pt x="2594458" y="1353631"/>
                  </a:lnTo>
                  <a:lnTo>
                    <a:pt x="2605897" y="1353631"/>
                  </a:lnTo>
                  <a:lnTo>
                    <a:pt x="2617337" y="1353631"/>
                  </a:lnTo>
                  <a:lnTo>
                    <a:pt x="2628776" y="1353631"/>
                  </a:lnTo>
                  <a:lnTo>
                    <a:pt x="2640216" y="1353631"/>
                  </a:lnTo>
                  <a:lnTo>
                    <a:pt x="2651655" y="1353631"/>
                  </a:lnTo>
                  <a:lnTo>
                    <a:pt x="2663095" y="1353631"/>
                  </a:lnTo>
                  <a:lnTo>
                    <a:pt x="2674535" y="1353631"/>
                  </a:lnTo>
                  <a:lnTo>
                    <a:pt x="2685974" y="1353631"/>
                  </a:lnTo>
                  <a:lnTo>
                    <a:pt x="2697413" y="1353631"/>
                  </a:lnTo>
                  <a:lnTo>
                    <a:pt x="2708853" y="1353631"/>
                  </a:lnTo>
                  <a:lnTo>
                    <a:pt x="2720293" y="1353631"/>
                  </a:lnTo>
                  <a:lnTo>
                    <a:pt x="2731727" y="1353631"/>
                  </a:lnTo>
                  <a:lnTo>
                    <a:pt x="2743172" y="1353631"/>
                  </a:lnTo>
                  <a:lnTo>
                    <a:pt x="2754611" y="1353631"/>
                  </a:lnTo>
                  <a:lnTo>
                    <a:pt x="2766046" y="1353631"/>
                  </a:lnTo>
                  <a:lnTo>
                    <a:pt x="2777490" y="1353631"/>
                  </a:lnTo>
                  <a:lnTo>
                    <a:pt x="2788925" y="1353631"/>
                  </a:lnTo>
                  <a:lnTo>
                    <a:pt x="2800364" y="1353631"/>
                  </a:lnTo>
                  <a:lnTo>
                    <a:pt x="2811804" y="1353631"/>
                  </a:lnTo>
                  <a:lnTo>
                    <a:pt x="2823243" y="1353631"/>
                  </a:lnTo>
                  <a:lnTo>
                    <a:pt x="2834683" y="1353631"/>
                  </a:lnTo>
                  <a:lnTo>
                    <a:pt x="2846123" y="1353631"/>
                  </a:lnTo>
                  <a:lnTo>
                    <a:pt x="2857562" y="1353631"/>
                  </a:lnTo>
                  <a:lnTo>
                    <a:pt x="2869001" y="1353631"/>
                  </a:lnTo>
                  <a:lnTo>
                    <a:pt x="2880441" y="1353631"/>
                  </a:lnTo>
                  <a:lnTo>
                    <a:pt x="2891881" y="1353631"/>
                  </a:lnTo>
                  <a:lnTo>
                    <a:pt x="2903320" y="1353631"/>
                  </a:lnTo>
                  <a:lnTo>
                    <a:pt x="2914760" y="1353631"/>
                  </a:lnTo>
                  <a:lnTo>
                    <a:pt x="2926199" y="1353631"/>
                  </a:lnTo>
                  <a:lnTo>
                    <a:pt x="2937639" y="1353631"/>
                  </a:lnTo>
                  <a:lnTo>
                    <a:pt x="2949078" y="1353631"/>
                  </a:lnTo>
                  <a:lnTo>
                    <a:pt x="2960518" y="1353631"/>
                  </a:lnTo>
                  <a:lnTo>
                    <a:pt x="2971957" y="1353631"/>
                  </a:lnTo>
                  <a:lnTo>
                    <a:pt x="2983397" y="1353631"/>
                  </a:lnTo>
                  <a:lnTo>
                    <a:pt x="2994837" y="1353631"/>
                  </a:lnTo>
                  <a:lnTo>
                    <a:pt x="3006276" y="1353631"/>
                  </a:lnTo>
                  <a:lnTo>
                    <a:pt x="3017715" y="1353631"/>
                  </a:lnTo>
                  <a:lnTo>
                    <a:pt x="3029155" y="1353631"/>
                  </a:lnTo>
                  <a:lnTo>
                    <a:pt x="3040594" y="1353631"/>
                  </a:lnTo>
                  <a:lnTo>
                    <a:pt x="3052034" y="1353631"/>
                  </a:lnTo>
                  <a:lnTo>
                    <a:pt x="3063474" y="1353631"/>
                  </a:lnTo>
                  <a:lnTo>
                    <a:pt x="3074913" y="1353631"/>
                  </a:lnTo>
                  <a:lnTo>
                    <a:pt x="3086352" y="1353631"/>
                  </a:lnTo>
                  <a:lnTo>
                    <a:pt x="3097792" y="1353631"/>
                  </a:lnTo>
                  <a:lnTo>
                    <a:pt x="3109232" y="1353631"/>
                  </a:lnTo>
                  <a:lnTo>
                    <a:pt x="3120671" y="1353631"/>
                  </a:lnTo>
                  <a:lnTo>
                    <a:pt x="3132111" y="1353631"/>
                  </a:lnTo>
                  <a:lnTo>
                    <a:pt x="3143550" y="1353631"/>
                  </a:lnTo>
                  <a:lnTo>
                    <a:pt x="3154990" y="1353631"/>
                  </a:lnTo>
                  <a:lnTo>
                    <a:pt x="3166429" y="1353631"/>
                  </a:lnTo>
                  <a:lnTo>
                    <a:pt x="3177869" y="1353631"/>
                  </a:lnTo>
                  <a:lnTo>
                    <a:pt x="3189308" y="1353631"/>
                  </a:lnTo>
                  <a:lnTo>
                    <a:pt x="3200748" y="1353631"/>
                  </a:lnTo>
                  <a:lnTo>
                    <a:pt x="3212187" y="1353631"/>
                  </a:lnTo>
                  <a:lnTo>
                    <a:pt x="3223627" y="1353631"/>
                  </a:lnTo>
                  <a:lnTo>
                    <a:pt x="3235066" y="1353631"/>
                  </a:lnTo>
                  <a:lnTo>
                    <a:pt x="3246501" y="1353631"/>
                  </a:lnTo>
                  <a:lnTo>
                    <a:pt x="3257945" y="1353631"/>
                  </a:lnTo>
                  <a:lnTo>
                    <a:pt x="3269385" y="1353631"/>
                  </a:lnTo>
                  <a:lnTo>
                    <a:pt x="3280825" y="1353631"/>
                  </a:lnTo>
                  <a:lnTo>
                    <a:pt x="3292264" y="1353631"/>
                  </a:lnTo>
                  <a:lnTo>
                    <a:pt x="3303699" y="1353631"/>
                  </a:lnTo>
                  <a:lnTo>
                    <a:pt x="3315143" y="1353631"/>
                  </a:lnTo>
                  <a:lnTo>
                    <a:pt x="3326578" y="1353631"/>
                  </a:lnTo>
                  <a:lnTo>
                    <a:pt x="3338017" y="1353631"/>
                  </a:lnTo>
                  <a:lnTo>
                    <a:pt x="3349457" y="1353631"/>
                  </a:lnTo>
                  <a:lnTo>
                    <a:pt x="3360896" y="1353631"/>
                  </a:lnTo>
                  <a:lnTo>
                    <a:pt x="3372336" y="1353631"/>
                  </a:lnTo>
                  <a:lnTo>
                    <a:pt x="3383776" y="1353631"/>
                  </a:lnTo>
                  <a:lnTo>
                    <a:pt x="3395215" y="1353631"/>
                  </a:lnTo>
                  <a:lnTo>
                    <a:pt x="3406654" y="1353631"/>
                  </a:lnTo>
                  <a:lnTo>
                    <a:pt x="3418094" y="1353631"/>
                  </a:lnTo>
                  <a:lnTo>
                    <a:pt x="3429534" y="1353631"/>
                  </a:lnTo>
                  <a:lnTo>
                    <a:pt x="3440973" y="1353631"/>
                  </a:lnTo>
                  <a:lnTo>
                    <a:pt x="3452413" y="1353631"/>
                  </a:lnTo>
                  <a:lnTo>
                    <a:pt x="3463852" y="1353631"/>
                  </a:lnTo>
                  <a:lnTo>
                    <a:pt x="3475292" y="1353631"/>
                  </a:lnTo>
                  <a:lnTo>
                    <a:pt x="3486731" y="1353631"/>
                  </a:lnTo>
                  <a:lnTo>
                    <a:pt x="3498171" y="1353631"/>
                  </a:lnTo>
                  <a:lnTo>
                    <a:pt x="3509610" y="1353631"/>
                  </a:lnTo>
                  <a:lnTo>
                    <a:pt x="3521050" y="1353631"/>
                  </a:lnTo>
                  <a:lnTo>
                    <a:pt x="3532489" y="1353631"/>
                  </a:lnTo>
                  <a:lnTo>
                    <a:pt x="3543929" y="1353631"/>
                  </a:lnTo>
                  <a:lnTo>
                    <a:pt x="3555368" y="1353631"/>
                  </a:lnTo>
                  <a:lnTo>
                    <a:pt x="3566808" y="1353631"/>
                  </a:lnTo>
                  <a:lnTo>
                    <a:pt x="3578247" y="1353631"/>
                  </a:lnTo>
                  <a:lnTo>
                    <a:pt x="3589687" y="1353631"/>
                  </a:lnTo>
                  <a:lnTo>
                    <a:pt x="3601127" y="1353631"/>
                  </a:lnTo>
                  <a:lnTo>
                    <a:pt x="3612566" y="1353631"/>
                  </a:lnTo>
                  <a:lnTo>
                    <a:pt x="3624005" y="1353631"/>
                  </a:lnTo>
                  <a:lnTo>
                    <a:pt x="3635445" y="1353631"/>
                  </a:lnTo>
                  <a:lnTo>
                    <a:pt x="3646885" y="1353631"/>
                  </a:lnTo>
                  <a:lnTo>
                    <a:pt x="3658324" y="1353631"/>
                  </a:lnTo>
                  <a:lnTo>
                    <a:pt x="3669764" y="1353631"/>
                  </a:lnTo>
                  <a:lnTo>
                    <a:pt x="3681203" y="1353631"/>
                  </a:lnTo>
                  <a:lnTo>
                    <a:pt x="3692643" y="1353631"/>
                  </a:lnTo>
                  <a:lnTo>
                    <a:pt x="3704082" y="1353631"/>
                  </a:lnTo>
                  <a:lnTo>
                    <a:pt x="3715522" y="1353631"/>
                  </a:lnTo>
                  <a:lnTo>
                    <a:pt x="3726961" y="1353631"/>
                  </a:lnTo>
                  <a:lnTo>
                    <a:pt x="3738401" y="1353631"/>
                  </a:lnTo>
                  <a:lnTo>
                    <a:pt x="3749840" y="1353631"/>
                  </a:lnTo>
                  <a:lnTo>
                    <a:pt x="3761280" y="1353631"/>
                  </a:lnTo>
                  <a:lnTo>
                    <a:pt x="3772719" y="1353631"/>
                  </a:lnTo>
                  <a:lnTo>
                    <a:pt x="3784154" y="1353631"/>
                  </a:lnTo>
                  <a:lnTo>
                    <a:pt x="3795598" y="1353631"/>
                  </a:lnTo>
                  <a:lnTo>
                    <a:pt x="3807033" y="1353631"/>
                  </a:lnTo>
                  <a:lnTo>
                    <a:pt x="3818473" y="1353631"/>
                  </a:lnTo>
                  <a:lnTo>
                    <a:pt x="3829917" y="1353631"/>
                  </a:lnTo>
                  <a:lnTo>
                    <a:pt x="3841352" y="1353631"/>
                  </a:lnTo>
                  <a:lnTo>
                    <a:pt x="3852791" y="1353631"/>
                  </a:lnTo>
                  <a:lnTo>
                    <a:pt x="3864231" y="1353631"/>
                  </a:lnTo>
                  <a:lnTo>
                    <a:pt x="3875670" y="1353631"/>
                  </a:lnTo>
                  <a:lnTo>
                    <a:pt x="3887110" y="1353631"/>
                  </a:lnTo>
                  <a:lnTo>
                    <a:pt x="3898549" y="1353631"/>
                  </a:lnTo>
                  <a:lnTo>
                    <a:pt x="3909989" y="1353631"/>
                  </a:lnTo>
                  <a:lnTo>
                    <a:pt x="3921447" y="1353631"/>
                  </a:lnTo>
                  <a:lnTo>
                    <a:pt x="3932878" y="1353631"/>
                  </a:lnTo>
                  <a:lnTo>
                    <a:pt x="3944307" y="1353631"/>
                  </a:lnTo>
                  <a:lnTo>
                    <a:pt x="3955737" y="1353631"/>
                  </a:lnTo>
                  <a:lnTo>
                    <a:pt x="3967167" y="1353631"/>
                  </a:lnTo>
                  <a:lnTo>
                    <a:pt x="3978645" y="1353631"/>
                  </a:lnTo>
                  <a:lnTo>
                    <a:pt x="3990075" y="1353631"/>
                  </a:lnTo>
                  <a:lnTo>
                    <a:pt x="4001505" y="1353631"/>
                  </a:lnTo>
                  <a:lnTo>
                    <a:pt x="4012935" y="1353631"/>
                  </a:lnTo>
                  <a:lnTo>
                    <a:pt x="4024365" y="1353631"/>
                  </a:lnTo>
                  <a:lnTo>
                    <a:pt x="4035843" y="1353631"/>
                  </a:lnTo>
                  <a:lnTo>
                    <a:pt x="4047273" y="1353631"/>
                  </a:lnTo>
                  <a:lnTo>
                    <a:pt x="4058702" y="1353631"/>
                  </a:lnTo>
                  <a:lnTo>
                    <a:pt x="4070133" y="1353631"/>
                  </a:lnTo>
                  <a:lnTo>
                    <a:pt x="4081563" y="1353631"/>
                  </a:lnTo>
                  <a:lnTo>
                    <a:pt x="4093040" y="1353631"/>
                  </a:lnTo>
                  <a:lnTo>
                    <a:pt x="4104471" y="1353631"/>
                  </a:lnTo>
                  <a:lnTo>
                    <a:pt x="4115900" y="1353631"/>
                  </a:lnTo>
                  <a:lnTo>
                    <a:pt x="4127330" y="1353631"/>
                  </a:lnTo>
                  <a:lnTo>
                    <a:pt x="4138760" y="1353631"/>
                  </a:lnTo>
                  <a:lnTo>
                    <a:pt x="4150238" y="1353631"/>
                  </a:lnTo>
                  <a:lnTo>
                    <a:pt x="4161668" y="1353631"/>
                  </a:lnTo>
                  <a:lnTo>
                    <a:pt x="4173098" y="1353631"/>
                  </a:lnTo>
                  <a:lnTo>
                    <a:pt x="4184528" y="1353631"/>
                  </a:lnTo>
                  <a:lnTo>
                    <a:pt x="4195958" y="1353631"/>
                  </a:lnTo>
                  <a:lnTo>
                    <a:pt x="4207436" y="1353631"/>
                  </a:lnTo>
                  <a:lnTo>
                    <a:pt x="4218865" y="1353631"/>
                  </a:lnTo>
                  <a:lnTo>
                    <a:pt x="4230296" y="1353631"/>
                  </a:lnTo>
                  <a:lnTo>
                    <a:pt x="4241726" y="1353631"/>
                  </a:lnTo>
                  <a:lnTo>
                    <a:pt x="4253156" y="1353631"/>
                  </a:lnTo>
                  <a:lnTo>
                    <a:pt x="4264634" y="1353631"/>
                  </a:lnTo>
                  <a:lnTo>
                    <a:pt x="4276063" y="1353631"/>
                  </a:lnTo>
                  <a:lnTo>
                    <a:pt x="4287493" y="1353631"/>
                  </a:lnTo>
                  <a:lnTo>
                    <a:pt x="4298923" y="1353631"/>
                  </a:lnTo>
                  <a:lnTo>
                    <a:pt x="4310353" y="1353631"/>
                  </a:lnTo>
                  <a:lnTo>
                    <a:pt x="4321831" y="1353631"/>
                  </a:lnTo>
                  <a:lnTo>
                    <a:pt x="4333261" y="1353631"/>
                  </a:lnTo>
                  <a:lnTo>
                    <a:pt x="4344691" y="1353631"/>
                  </a:lnTo>
                  <a:lnTo>
                    <a:pt x="4356121" y="1353631"/>
                  </a:lnTo>
                  <a:lnTo>
                    <a:pt x="4367551" y="1353631"/>
                  </a:lnTo>
                  <a:lnTo>
                    <a:pt x="4379028" y="1353631"/>
                  </a:lnTo>
                  <a:lnTo>
                    <a:pt x="4390458" y="1353631"/>
                  </a:lnTo>
                  <a:lnTo>
                    <a:pt x="4401889" y="1353631"/>
                  </a:lnTo>
                  <a:lnTo>
                    <a:pt x="4413319" y="1353631"/>
                  </a:lnTo>
                  <a:lnTo>
                    <a:pt x="4424749" y="1353631"/>
                  </a:lnTo>
                  <a:lnTo>
                    <a:pt x="4436226" y="1353631"/>
                  </a:lnTo>
                  <a:lnTo>
                    <a:pt x="4447656" y="1353631"/>
                  </a:lnTo>
                  <a:lnTo>
                    <a:pt x="4459086" y="1353631"/>
                  </a:lnTo>
                  <a:lnTo>
                    <a:pt x="4470516" y="1353631"/>
                  </a:lnTo>
                  <a:lnTo>
                    <a:pt x="4481946" y="1353631"/>
                  </a:lnTo>
                  <a:lnTo>
                    <a:pt x="4493424" y="1353631"/>
                  </a:lnTo>
                  <a:lnTo>
                    <a:pt x="4504854" y="1353631"/>
                  </a:lnTo>
                  <a:lnTo>
                    <a:pt x="4516284" y="1353631"/>
                  </a:lnTo>
                  <a:lnTo>
                    <a:pt x="4527714" y="1353631"/>
                  </a:lnTo>
                  <a:lnTo>
                    <a:pt x="4539144" y="1353631"/>
                  </a:lnTo>
                  <a:lnTo>
                    <a:pt x="4550621" y="1353631"/>
                  </a:lnTo>
                  <a:lnTo>
                    <a:pt x="4562051" y="1353631"/>
                  </a:lnTo>
                  <a:lnTo>
                    <a:pt x="4573482" y="1353631"/>
                  </a:lnTo>
                  <a:lnTo>
                    <a:pt x="4584912" y="1353631"/>
                  </a:lnTo>
                  <a:lnTo>
                    <a:pt x="4596341" y="1353631"/>
                  </a:lnTo>
                  <a:lnTo>
                    <a:pt x="4607771" y="1353631"/>
                  </a:lnTo>
                  <a:lnTo>
                    <a:pt x="4619249" y="1353631"/>
                  </a:lnTo>
                  <a:lnTo>
                    <a:pt x="4630679" y="1353631"/>
                  </a:lnTo>
                  <a:lnTo>
                    <a:pt x="4642109" y="1353631"/>
                  </a:lnTo>
                  <a:lnTo>
                    <a:pt x="4653539" y="1353631"/>
                  </a:lnTo>
                  <a:lnTo>
                    <a:pt x="4664969" y="1353631"/>
                  </a:lnTo>
                  <a:lnTo>
                    <a:pt x="4676447" y="1353631"/>
                  </a:lnTo>
                  <a:lnTo>
                    <a:pt x="4687877" y="1353631"/>
                  </a:lnTo>
                  <a:lnTo>
                    <a:pt x="4699306" y="1353631"/>
                  </a:lnTo>
                  <a:lnTo>
                    <a:pt x="4710737" y="1353631"/>
                  </a:lnTo>
                  <a:lnTo>
                    <a:pt x="4722167" y="1353631"/>
                  </a:lnTo>
                  <a:lnTo>
                    <a:pt x="4733644" y="1353631"/>
                  </a:lnTo>
                  <a:lnTo>
                    <a:pt x="4745075" y="1353631"/>
                  </a:lnTo>
                  <a:lnTo>
                    <a:pt x="4756504" y="1353631"/>
                  </a:lnTo>
                  <a:lnTo>
                    <a:pt x="4767934" y="1353631"/>
                  </a:lnTo>
                  <a:lnTo>
                    <a:pt x="4779364" y="1353631"/>
                  </a:lnTo>
                  <a:lnTo>
                    <a:pt x="4790842" y="1353631"/>
                  </a:lnTo>
                  <a:lnTo>
                    <a:pt x="4802272" y="1353631"/>
                  </a:lnTo>
                  <a:lnTo>
                    <a:pt x="4813702" y="1353631"/>
                  </a:lnTo>
                  <a:lnTo>
                    <a:pt x="4825132" y="1353631"/>
                  </a:lnTo>
                  <a:lnTo>
                    <a:pt x="4836562" y="1353631"/>
                  </a:lnTo>
                  <a:lnTo>
                    <a:pt x="4848040" y="1353631"/>
                  </a:lnTo>
                  <a:lnTo>
                    <a:pt x="4859469" y="1353631"/>
                  </a:lnTo>
                  <a:lnTo>
                    <a:pt x="4870899" y="1353631"/>
                  </a:lnTo>
                  <a:lnTo>
                    <a:pt x="4882330" y="1353631"/>
                  </a:lnTo>
                  <a:lnTo>
                    <a:pt x="4893760" y="1353631"/>
                  </a:lnTo>
                  <a:lnTo>
                    <a:pt x="4905237" y="1353631"/>
                  </a:lnTo>
                  <a:lnTo>
                    <a:pt x="4916667" y="1353631"/>
                  </a:lnTo>
                  <a:lnTo>
                    <a:pt x="4928097" y="1353631"/>
                  </a:lnTo>
                  <a:lnTo>
                    <a:pt x="4939527" y="1353631"/>
                  </a:lnTo>
                  <a:lnTo>
                    <a:pt x="4950957" y="1353631"/>
                  </a:lnTo>
                  <a:lnTo>
                    <a:pt x="4962435" y="1353631"/>
                  </a:lnTo>
                  <a:lnTo>
                    <a:pt x="4973865" y="1353631"/>
                  </a:lnTo>
                  <a:lnTo>
                    <a:pt x="4985295" y="1353631"/>
                  </a:lnTo>
                  <a:lnTo>
                    <a:pt x="4996725" y="1353631"/>
                  </a:lnTo>
                  <a:lnTo>
                    <a:pt x="5008155" y="1353631"/>
                  </a:lnTo>
                  <a:lnTo>
                    <a:pt x="5019632" y="1353631"/>
                  </a:lnTo>
                  <a:lnTo>
                    <a:pt x="5031062" y="1353631"/>
                  </a:lnTo>
                  <a:lnTo>
                    <a:pt x="5042492" y="1353631"/>
                  </a:lnTo>
                  <a:lnTo>
                    <a:pt x="5053923" y="1353631"/>
                  </a:lnTo>
                  <a:lnTo>
                    <a:pt x="5065353" y="1353631"/>
                  </a:lnTo>
                  <a:lnTo>
                    <a:pt x="5076830" y="1353631"/>
                  </a:lnTo>
                  <a:lnTo>
                    <a:pt x="5088260" y="1353631"/>
                  </a:lnTo>
                  <a:lnTo>
                    <a:pt x="5099690" y="1353631"/>
                  </a:lnTo>
                  <a:lnTo>
                    <a:pt x="5111120" y="1353631"/>
                  </a:lnTo>
                  <a:lnTo>
                    <a:pt x="5122550" y="1353631"/>
                  </a:lnTo>
                  <a:lnTo>
                    <a:pt x="5134028" y="1353631"/>
                  </a:lnTo>
                  <a:lnTo>
                    <a:pt x="5145458" y="1353631"/>
                  </a:lnTo>
                  <a:lnTo>
                    <a:pt x="5156888" y="1353631"/>
                  </a:lnTo>
                  <a:lnTo>
                    <a:pt x="5168318" y="1353631"/>
                  </a:lnTo>
                  <a:lnTo>
                    <a:pt x="5179747" y="1353631"/>
                  </a:lnTo>
                  <a:lnTo>
                    <a:pt x="5191225" y="1353631"/>
                  </a:lnTo>
                  <a:lnTo>
                    <a:pt x="5202655" y="1353631"/>
                  </a:lnTo>
                  <a:lnTo>
                    <a:pt x="5214085" y="1353631"/>
                  </a:lnTo>
                  <a:lnTo>
                    <a:pt x="5225515" y="1353631"/>
                  </a:lnTo>
                  <a:lnTo>
                    <a:pt x="5236945" y="1353631"/>
                  </a:lnTo>
                  <a:lnTo>
                    <a:pt x="5248423" y="1353631"/>
                  </a:lnTo>
                  <a:lnTo>
                    <a:pt x="5259853" y="1353631"/>
                  </a:lnTo>
                  <a:lnTo>
                    <a:pt x="5271283" y="1353631"/>
                  </a:lnTo>
                  <a:lnTo>
                    <a:pt x="5282713" y="1353631"/>
                  </a:lnTo>
                  <a:lnTo>
                    <a:pt x="5294143" y="1353631"/>
                  </a:lnTo>
                  <a:lnTo>
                    <a:pt x="5305621" y="1353631"/>
                  </a:lnTo>
                  <a:lnTo>
                    <a:pt x="5317051" y="1353631"/>
                  </a:lnTo>
                  <a:lnTo>
                    <a:pt x="5328481" y="1353631"/>
                  </a:lnTo>
                  <a:lnTo>
                    <a:pt x="5339910" y="1353631"/>
                  </a:lnTo>
                  <a:lnTo>
                    <a:pt x="5351340" y="1353631"/>
                  </a:lnTo>
                  <a:lnTo>
                    <a:pt x="5362818" y="1353631"/>
                  </a:lnTo>
                  <a:lnTo>
                    <a:pt x="5374248" y="1353631"/>
                  </a:lnTo>
                  <a:lnTo>
                    <a:pt x="5385678" y="1353631"/>
                  </a:lnTo>
                  <a:lnTo>
                    <a:pt x="5397108" y="1353631"/>
                  </a:lnTo>
                  <a:lnTo>
                    <a:pt x="5408538" y="1353631"/>
                  </a:lnTo>
                  <a:lnTo>
                    <a:pt x="5420016" y="1353631"/>
                  </a:lnTo>
                  <a:lnTo>
                    <a:pt x="5431446" y="1353631"/>
                  </a:lnTo>
                  <a:lnTo>
                    <a:pt x="5442876" y="1353631"/>
                  </a:lnTo>
                  <a:lnTo>
                    <a:pt x="5454306" y="1353631"/>
                  </a:lnTo>
                  <a:lnTo>
                    <a:pt x="5465736" y="1353631"/>
                  </a:lnTo>
                  <a:lnTo>
                    <a:pt x="5477214" y="1353631"/>
                  </a:lnTo>
                  <a:lnTo>
                    <a:pt x="5488643" y="1353631"/>
                  </a:lnTo>
                  <a:lnTo>
                    <a:pt x="5500073" y="1353631"/>
                  </a:lnTo>
                  <a:lnTo>
                    <a:pt x="5511503" y="1353631"/>
                  </a:lnTo>
                  <a:lnTo>
                    <a:pt x="5522933" y="1353631"/>
                  </a:lnTo>
                  <a:lnTo>
                    <a:pt x="5534411" y="1353631"/>
                  </a:lnTo>
                  <a:lnTo>
                    <a:pt x="5545841" y="1353631"/>
                  </a:lnTo>
                  <a:lnTo>
                    <a:pt x="5557271" y="1353631"/>
                  </a:lnTo>
                  <a:lnTo>
                    <a:pt x="5568701" y="1353631"/>
                  </a:lnTo>
                  <a:lnTo>
                    <a:pt x="5580131" y="1353631"/>
                  </a:lnTo>
                  <a:lnTo>
                    <a:pt x="5591609" y="1353631"/>
                  </a:lnTo>
                  <a:lnTo>
                    <a:pt x="5603038" y="1353631"/>
                  </a:lnTo>
                  <a:lnTo>
                    <a:pt x="5614469" y="1353631"/>
                  </a:lnTo>
                  <a:lnTo>
                    <a:pt x="5625899" y="1353631"/>
                  </a:lnTo>
                  <a:lnTo>
                    <a:pt x="5637329" y="1353631"/>
                  </a:lnTo>
                  <a:lnTo>
                    <a:pt x="5648759" y="1353631"/>
                  </a:lnTo>
                  <a:lnTo>
                    <a:pt x="5660236" y="1353631"/>
                  </a:lnTo>
                  <a:lnTo>
                    <a:pt x="5671666" y="1353631"/>
                  </a:lnTo>
                  <a:lnTo>
                    <a:pt x="5683096" y="1353631"/>
                  </a:lnTo>
                  <a:lnTo>
                    <a:pt x="5694526" y="1353631"/>
                  </a:lnTo>
                  <a:lnTo>
                    <a:pt x="5705956" y="1353631"/>
                  </a:lnTo>
                  <a:lnTo>
                    <a:pt x="5717434" y="1353631"/>
                  </a:lnTo>
                  <a:lnTo>
                    <a:pt x="5728864" y="1353631"/>
                  </a:lnTo>
                  <a:lnTo>
                    <a:pt x="5740294" y="1353631"/>
                  </a:lnTo>
                  <a:lnTo>
                    <a:pt x="5751724" y="1353631"/>
                  </a:lnTo>
                  <a:lnTo>
                    <a:pt x="5763154" y="1353631"/>
                  </a:lnTo>
                  <a:lnTo>
                    <a:pt x="5774631" y="1353631"/>
                  </a:lnTo>
                  <a:lnTo>
                    <a:pt x="5786062" y="1353631"/>
                  </a:lnTo>
                  <a:lnTo>
                    <a:pt x="5797492" y="1353631"/>
                  </a:lnTo>
                  <a:lnTo>
                    <a:pt x="5808921" y="1353631"/>
                  </a:lnTo>
                  <a:lnTo>
                    <a:pt x="5820351" y="1353631"/>
                  </a:lnTo>
                  <a:lnTo>
                    <a:pt x="5831829" y="1353631"/>
                  </a:lnTo>
                  <a:lnTo>
                    <a:pt x="5843259" y="1353631"/>
                  </a:lnTo>
                  <a:lnTo>
                    <a:pt x="5854689" y="1353631"/>
                  </a:lnTo>
                  <a:lnTo>
                    <a:pt x="5866119" y="1353631"/>
                  </a:lnTo>
                  <a:lnTo>
                    <a:pt x="5877549" y="1353631"/>
                  </a:lnTo>
                  <a:lnTo>
                    <a:pt x="5889027" y="1353631"/>
                  </a:lnTo>
                  <a:lnTo>
                    <a:pt x="5900457" y="1353631"/>
                  </a:lnTo>
                  <a:lnTo>
                    <a:pt x="5911887" y="1353631"/>
                  </a:lnTo>
                  <a:lnTo>
                    <a:pt x="5923317" y="1353631"/>
                  </a:lnTo>
                  <a:lnTo>
                    <a:pt x="5934747" y="1353631"/>
                  </a:lnTo>
                  <a:lnTo>
                    <a:pt x="5946225" y="1353631"/>
                  </a:lnTo>
                  <a:lnTo>
                    <a:pt x="5957655" y="1353631"/>
                  </a:lnTo>
                  <a:lnTo>
                    <a:pt x="5969084" y="1353631"/>
                  </a:lnTo>
                  <a:lnTo>
                    <a:pt x="5980514" y="1353631"/>
                  </a:lnTo>
                  <a:lnTo>
                    <a:pt x="5991944" y="1353631"/>
                  </a:lnTo>
                  <a:lnTo>
                    <a:pt x="6003422" y="1353631"/>
                  </a:lnTo>
                  <a:lnTo>
                    <a:pt x="6014852" y="1353631"/>
                  </a:lnTo>
                  <a:lnTo>
                    <a:pt x="6026282" y="1353631"/>
                  </a:lnTo>
                  <a:lnTo>
                    <a:pt x="6037712" y="1353631"/>
                  </a:lnTo>
                  <a:lnTo>
                    <a:pt x="6049142" y="1353631"/>
                  </a:lnTo>
                  <a:lnTo>
                    <a:pt x="6060620" y="1353631"/>
                  </a:lnTo>
                  <a:lnTo>
                    <a:pt x="6072049" y="1353631"/>
                  </a:lnTo>
                  <a:lnTo>
                    <a:pt x="6083480" y="1353631"/>
                  </a:lnTo>
                  <a:lnTo>
                    <a:pt x="6094910" y="1353631"/>
                  </a:lnTo>
                  <a:lnTo>
                    <a:pt x="6106340" y="1353631"/>
                  </a:lnTo>
                  <a:lnTo>
                    <a:pt x="6117818" y="1353631"/>
                  </a:lnTo>
                  <a:lnTo>
                    <a:pt x="6129247" y="1353631"/>
                  </a:lnTo>
                  <a:lnTo>
                    <a:pt x="6140677" y="1353631"/>
                  </a:lnTo>
                  <a:lnTo>
                    <a:pt x="6152107" y="1353631"/>
                  </a:lnTo>
                  <a:lnTo>
                    <a:pt x="6163537" y="1353631"/>
                  </a:lnTo>
                  <a:lnTo>
                    <a:pt x="6175015" y="1353631"/>
                  </a:lnTo>
                  <a:lnTo>
                    <a:pt x="6186445" y="1353631"/>
                  </a:lnTo>
                  <a:lnTo>
                    <a:pt x="6197875" y="1353631"/>
                  </a:lnTo>
                  <a:lnTo>
                    <a:pt x="6209305" y="1353631"/>
                  </a:lnTo>
                  <a:lnTo>
                    <a:pt x="6220735" y="1353631"/>
                  </a:lnTo>
                  <a:lnTo>
                    <a:pt x="6232212" y="1353631"/>
                  </a:lnTo>
                  <a:lnTo>
                    <a:pt x="6243642" y="1353631"/>
                  </a:lnTo>
                  <a:lnTo>
                    <a:pt x="6255073" y="1353631"/>
                  </a:lnTo>
                  <a:lnTo>
                    <a:pt x="6266503" y="1353631"/>
                  </a:lnTo>
                  <a:lnTo>
                    <a:pt x="6277933" y="1353631"/>
                  </a:lnTo>
                  <a:lnTo>
                    <a:pt x="6289410" y="1353631"/>
                  </a:lnTo>
                  <a:lnTo>
                    <a:pt x="6300840" y="1353631"/>
                  </a:lnTo>
                  <a:lnTo>
                    <a:pt x="6312270" y="1353631"/>
                  </a:lnTo>
                  <a:lnTo>
                    <a:pt x="6323700" y="1353631"/>
                  </a:lnTo>
                  <a:lnTo>
                    <a:pt x="6335130" y="1353631"/>
                  </a:lnTo>
                  <a:lnTo>
                    <a:pt x="6346608" y="1353631"/>
                  </a:lnTo>
                  <a:lnTo>
                    <a:pt x="6358038" y="1353631"/>
                  </a:lnTo>
                  <a:lnTo>
                    <a:pt x="6369468" y="1353631"/>
                  </a:lnTo>
                  <a:lnTo>
                    <a:pt x="6380898" y="1353631"/>
                  </a:lnTo>
                  <a:lnTo>
                    <a:pt x="6392328" y="1353631"/>
                  </a:lnTo>
                  <a:lnTo>
                    <a:pt x="6403805" y="1353631"/>
                  </a:lnTo>
                  <a:lnTo>
                    <a:pt x="6415235" y="1353631"/>
                  </a:lnTo>
                  <a:lnTo>
                    <a:pt x="6426666" y="1353631"/>
                  </a:lnTo>
                  <a:lnTo>
                    <a:pt x="6438096" y="1353631"/>
                  </a:lnTo>
                  <a:lnTo>
                    <a:pt x="6449525" y="1353631"/>
                  </a:lnTo>
                  <a:lnTo>
                    <a:pt x="6461003" y="1353631"/>
                  </a:lnTo>
                  <a:lnTo>
                    <a:pt x="6472433" y="1353631"/>
                  </a:lnTo>
                  <a:lnTo>
                    <a:pt x="6483863" y="1353631"/>
                  </a:lnTo>
                  <a:lnTo>
                    <a:pt x="6495293" y="1353631"/>
                  </a:lnTo>
                  <a:lnTo>
                    <a:pt x="6506723" y="1353631"/>
                  </a:lnTo>
                  <a:lnTo>
                    <a:pt x="6518201" y="1353631"/>
                  </a:lnTo>
                  <a:lnTo>
                    <a:pt x="6529631" y="1353631"/>
                  </a:lnTo>
                  <a:lnTo>
                    <a:pt x="6541061" y="1353631"/>
                  </a:lnTo>
                  <a:lnTo>
                    <a:pt x="6552490" y="1353631"/>
                  </a:lnTo>
                  <a:lnTo>
                    <a:pt x="6563921" y="1353631"/>
                  </a:lnTo>
                  <a:lnTo>
                    <a:pt x="6575398" y="1353631"/>
                  </a:lnTo>
                  <a:lnTo>
                    <a:pt x="6586828" y="1353631"/>
                  </a:lnTo>
                  <a:lnTo>
                    <a:pt x="6598259" y="1353631"/>
                  </a:lnTo>
                  <a:lnTo>
                    <a:pt x="6609688" y="1353631"/>
                  </a:lnTo>
                  <a:lnTo>
                    <a:pt x="6621118" y="1353631"/>
                  </a:lnTo>
                  <a:lnTo>
                    <a:pt x="6632596" y="1353631"/>
                  </a:lnTo>
                  <a:lnTo>
                    <a:pt x="6644026" y="1353631"/>
                  </a:lnTo>
                  <a:lnTo>
                    <a:pt x="6655456" y="1353631"/>
                  </a:lnTo>
                  <a:lnTo>
                    <a:pt x="6666886" y="1353631"/>
                  </a:lnTo>
                  <a:lnTo>
                    <a:pt x="6678316" y="1353631"/>
                  </a:lnTo>
                  <a:lnTo>
                    <a:pt x="6689794" y="1353631"/>
                  </a:lnTo>
                  <a:lnTo>
                    <a:pt x="6701224" y="1353631"/>
                  </a:lnTo>
                  <a:lnTo>
                    <a:pt x="6712653" y="1353631"/>
                  </a:lnTo>
                  <a:lnTo>
                    <a:pt x="6724083" y="1353631"/>
                  </a:lnTo>
                  <a:lnTo>
                    <a:pt x="6735514" y="1353631"/>
                  </a:lnTo>
                  <a:lnTo>
                    <a:pt x="6746944" y="1353631"/>
                  </a:lnTo>
                  <a:lnTo>
                    <a:pt x="6758421" y="1353631"/>
                  </a:lnTo>
                  <a:lnTo>
                    <a:pt x="6769851" y="1353631"/>
                  </a:lnTo>
                  <a:lnTo>
                    <a:pt x="6781281" y="1353631"/>
                  </a:lnTo>
                  <a:lnTo>
                    <a:pt x="6792711" y="1353631"/>
                  </a:lnTo>
                  <a:lnTo>
                    <a:pt x="6804141" y="1353631"/>
                  </a:lnTo>
                  <a:lnTo>
                    <a:pt x="6815619" y="1353631"/>
                  </a:lnTo>
                  <a:lnTo>
                    <a:pt x="6827049" y="1353631"/>
                  </a:lnTo>
                  <a:lnTo>
                    <a:pt x="6838479" y="1353631"/>
                  </a:lnTo>
                  <a:lnTo>
                    <a:pt x="6849909" y="1353631"/>
                  </a:lnTo>
                  <a:lnTo>
                    <a:pt x="6861339" y="1353631"/>
                  </a:lnTo>
                  <a:lnTo>
                    <a:pt x="6872816" y="1353631"/>
                  </a:lnTo>
                  <a:lnTo>
                    <a:pt x="6884246" y="1353631"/>
                  </a:lnTo>
                  <a:lnTo>
                    <a:pt x="6895676" y="1353631"/>
                  </a:lnTo>
                  <a:lnTo>
                    <a:pt x="6907107" y="1353631"/>
                  </a:lnTo>
                  <a:lnTo>
                    <a:pt x="6918537" y="1353631"/>
                  </a:lnTo>
                  <a:lnTo>
                    <a:pt x="6930014" y="1353631"/>
                  </a:lnTo>
                  <a:lnTo>
                    <a:pt x="6941444" y="1353631"/>
                  </a:lnTo>
                  <a:lnTo>
                    <a:pt x="6952874" y="1353631"/>
                  </a:lnTo>
                  <a:lnTo>
                    <a:pt x="6964304" y="1353631"/>
                  </a:lnTo>
                  <a:lnTo>
                    <a:pt x="6975734" y="1353631"/>
                  </a:lnTo>
                  <a:lnTo>
                    <a:pt x="6987212" y="1353631"/>
                  </a:lnTo>
                  <a:lnTo>
                    <a:pt x="6998642" y="1353631"/>
                  </a:lnTo>
                  <a:lnTo>
                    <a:pt x="7010072" y="1353631"/>
                  </a:lnTo>
                  <a:lnTo>
                    <a:pt x="7021502" y="1353631"/>
                  </a:lnTo>
                  <a:lnTo>
                    <a:pt x="7032931" y="1353631"/>
                  </a:lnTo>
                  <a:lnTo>
                    <a:pt x="7044409" y="1353631"/>
                  </a:lnTo>
                  <a:lnTo>
                    <a:pt x="7055839" y="1353631"/>
                  </a:lnTo>
                  <a:lnTo>
                    <a:pt x="7067269" y="1353631"/>
                  </a:lnTo>
                  <a:lnTo>
                    <a:pt x="7078700" y="1353631"/>
                  </a:lnTo>
                  <a:lnTo>
                    <a:pt x="7090129" y="1353631"/>
                  </a:lnTo>
                  <a:lnTo>
                    <a:pt x="7101607" y="1353631"/>
                  </a:lnTo>
                  <a:lnTo>
                    <a:pt x="7113037" y="1353631"/>
                  </a:lnTo>
                  <a:lnTo>
                    <a:pt x="7124467" y="1353631"/>
                  </a:lnTo>
                  <a:lnTo>
                    <a:pt x="7135897" y="1353631"/>
                  </a:lnTo>
                  <a:lnTo>
                    <a:pt x="7147327" y="1353631"/>
                  </a:lnTo>
                  <a:lnTo>
                    <a:pt x="7158805" y="1353631"/>
                  </a:lnTo>
                  <a:lnTo>
                    <a:pt x="7170235" y="1353631"/>
                  </a:lnTo>
                  <a:lnTo>
                    <a:pt x="7181665" y="1353631"/>
                  </a:lnTo>
                  <a:lnTo>
                    <a:pt x="7193094" y="1353631"/>
                  </a:lnTo>
                  <a:lnTo>
                    <a:pt x="7204524" y="1353631"/>
                  </a:lnTo>
                  <a:lnTo>
                    <a:pt x="7216002" y="1353631"/>
                  </a:lnTo>
                  <a:lnTo>
                    <a:pt x="7227432" y="1353631"/>
                  </a:lnTo>
                  <a:lnTo>
                    <a:pt x="7238862" y="1353631"/>
                  </a:lnTo>
                  <a:lnTo>
                    <a:pt x="7250292" y="1353631"/>
                  </a:lnTo>
                  <a:lnTo>
                    <a:pt x="7261722" y="1353631"/>
                  </a:lnTo>
                  <a:lnTo>
                    <a:pt x="7273200" y="1353631"/>
                  </a:lnTo>
                  <a:lnTo>
                    <a:pt x="7284630" y="1353631"/>
                  </a:lnTo>
                  <a:lnTo>
                    <a:pt x="7296060" y="1353631"/>
                  </a:lnTo>
                  <a:lnTo>
                    <a:pt x="7307490" y="1353631"/>
                  </a:lnTo>
                  <a:lnTo>
                    <a:pt x="7318920" y="1353631"/>
                  </a:lnTo>
                  <a:lnTo>
                    <a:pt x="7330398" y="1353631"/>
                  </a:lnTo>
                  <a:lnTo>
                    <a:pt x="7341828" y="1353631"/>
                  </a:lnTo>
                  <a:lnTo>
                    <a:pt x="7353257" y="1353631"/>
                  </a:lnTo>
                  <a:lnTo>
                    <a:pt x="7364687" y="1353631"/>
                  </a:lnTo>
                  <a:lnTo>
                    <a:pt x="7376117" y="1353631"/>
                  </a:lnTo>
                  <a:lnTo>
                    <a:pt x="7387595" y="1353631"/>
                  </a:lnTo>
                  <a:lnTo>
                    <a:pt x="7399025" y="1353631"/>
                  </a:lnTo>
                  <a:lnTo>
                    <a:pt x="7410455" y="1353631"/>
                  </a:lnTo>
                  <a:lnTo>
                    <a:pt x="7421885" y="1353631"/>
                  </a:lnTo>
                  <a:lnTo>
                    <a:pt x="7433315" y="1353631"/>
                  </a:lnTo>
                  <a:lnTo>
                    <a:pt x="7444793" y="1353631"/>
                  </a:lnTo>
                  <a:lnTo>
                    <a:pt x="7456222" y="1353631"/>
                  </a:lnTo>
                  <a:lnTo>
                    <a:pt x="7467653" y="1353631"/>
                  </a:lnTo>
                  <a:lnTo>
                    <a:pt x="7479083" y="1353631"/>
                  </a:lnTo>
                  <a:lnTo>
                    <a:pt x="7490513" y="1353631"/>
                  </a:lnTo>
                  <a:lnTo>
                    <a:pt x="7501990" y="1353631"/>
                  </a:lnTo>
                  <a:lnTo>
                    <a:pt x="7513420" y="1353631"/>
                  </a:lnTo>
                  <a:lnTo>
                    <a:pt x="7524850" y="1353631"/>
                  </a:lnTo>
                  <a:lnTo>
                    <a:pt x="7536280" y="1353631"/>
                  </a:lnTo>
                  <a:lnTo>
                    <a:pt x="7547710" y="1353631"/>
                  </a:lnTo>
                  <a:lnTo>
                    <a:pt x="7559188" y="1353631"/>
                  </a:lnTo>
                  <a:lnTo>
                    <a:pt x="7570618" y="1353631"/>
                  </a:lnTo>
                  <a:lnTo>
                    <a:pt x="7582048" y="1353631"/>
                  </a:lnTo>
                  <a:lnTo>
                    <a:pt x="7593478" y="1353631"/>
                  </a:lnTo>
                  <a:lnTo>
                    <a:pt x="7604908" y="1353631"/>
                  </a:lnTo>
                  <a:lnTo>
                    <a:pt x="7616385" y="1353631"/>
                  </a:lnTo>
                  <a:lnTo>
                    <a:pt x="7627815" y="1353631"/>
                  </a:lnTo>
                  <a:lnTo>
                    <a:pt x="7639246" y="1353631"/>
                  </a:lnTo>
                  <a:lnTo>
                    <a:pt x="7650676" y="1353631"/>
                  </a:lnTo>
                  <a:lnTo>
                    <a:pt x="7662106" y="1353631"/>
                  </a:lnTo>
                  <a:lnTo>
                    <a:pt x="7673583" y="1353631"/>
                  </a:lnTo>
                  <a:lnTo>
                    <a:pt x="7685013" y="1353631"/>
                  </a:lnTo>
                  <a:lnTo>
                    <a:pt x="7696443" y="1353631"/>
                  </a:lnTo>
                  <a:lnTo>
                    <a:pt x="7707873" y="1353631"/>
                  </a:lnTo>
                  <a:lnTo>
                    <a:pt x="7719303" y="1353631"/>
                  </a:lnTo>
                  <a:lnTo>
                    <a:pt x="7730733" y="1353631"/>
                  </a:lnTo>
                  <a:lnTo>
                    <a:pt x="7742211" y="1353631"/>
                  </a:lnTo>
                  <a:lnTo>
                    <a:pt x="7753641" y="1353631"/>
                  </a:lnTo>
                  <a:lnTo>
                    <a:pt x="7765071" y="1353631"/>
                  </a:lnTo>
                  <a:lnTo>
                    <a:pt x="7776501" y="1353631"/>
                  </a:lnTo>
                  <a:lnTo>
                    <a:pt x="7787931" y="1353631"/>
                  </a:lnTo>
                  <a:lnTo>
                    <a:pt x="7799408" y="1353631"/>
                  </a:lnTo>
                  <a:lnTo>
                    <a:pt x="7810839" y="1353631"/>
                  </a:lnTo>
                  <a:lnTo>
                    <a:pt x="7822268" y="1353631"/>
                  </a:lnTo>
                  <a:lnTo>
                    <a:pt x="7833698" y="1353631"/>
                  </a:lnTo>
                  <a:lnTo>
                    <a:pt x="7845128" y="1353631"/>
                  </a:lnTo>
                  <a:lnTo>
                    <a:pt x="7856606" y="1353631"/>
                  </a:lnTo>
                  <a:lnTo>
                    <a:pt x="7868036" y="1353631"/>
                  </a:lnTo>
                  <a:lnTo>
                    <a:pt x="7879466" y="1353631"/>
                  </a:lnTo>
                  <a:lnTo>
                    <a:pt x="7890896" y="1353631"/>
                  </a:lnTo>
                  <a:lnTo>
                    <a:pt x="7902326" y="1353631"/>
                  </a:lnTo>
                  <a:lnTo>
                    <a:pt x="7913804" y="1353631"/>
                  </a:lnTo>
                  <a:lnTo>
                    <a:pt x="7925234" y="1353631"/>
                  </a:lnTo>
                  <a:lnTo>
                    <a:pt x="7936663" y="1353631"/>
                  </a:lnTo>
                  <a:lnTo>
                    <a:pt x="7948094" y="1353631"/>
                  </a:lnTo>
                  <a:lnTo>
                    <a:pt x="7959524" y="1353631"/>
                  </a:lnTo>
                  <a:lnTo>
                    <a:pt x="7971001" y="1353631"/>
                  </a:lnTo>
                  <a:lnTo>
                    <a:pt x="7982431" y="1353631"/>
                  </a:lnTo>
                  <a:lnTo>
                    <a:pt x="7993861" y="1353631"/>
                  </a:lnTo>
                  <a:lnTo>
                    <a:pt x="8005291" y="1353631"/>
                  </a:lnTo>
                  <a:lnTo>
                    <a:pt x="8016721" y="1353631"/>
                  </a:lnTo>
                  <a:lnTo>
                    <a:pt x="8028199" y="1353631"/>
                  </a:lnTo>
                  <a:lnTo>
                    <a:pt x="8039629" y="1353631"/>
                  </a:lnTo>
                  <a:lnTo>
                    <a:pt x="8051059" y="1353631"/>
                  </a:lnTo>
                  <a:lnTo>
                    <a:pt x="8062489" y="1353631"/>
                  </a:lnTo>
                  <a:lnTo>
                    <a:pt x="8073919" y="1353631"/>
                  </a:lnTo>
                  <a:lnTo>
                    <a:pt x="8085396" y="1353631"/>
                  </a:lnTo>
                  <a:lnTo>
                    <a:pt x="8096826" y="1353631"/>
                  </a:lnTo>
                  <a:lnTo>
                    <a:pt x="8108256" y="1353631"/>
                  </a:lnTo>
                  <a:lnTo>
                    <a:pt x="8119687" y="1353631"/>
                  </a:lnTo>
                  <a:lnTo>
                    <a:pt x="8131117" y="1353631"/>
                  </a:lnTo>
                  <a:lnTo>
                    <a:pt x="8142594" y="1353631"/>
                  </a:lnTo>
                  <a:lnTo>
                    <a:pt x="8154024" y="1353631"/>
                  </a:lnTo>
                  <a:lnTo>
                    <a:pt x="8165454" y="1353631"/>
                  </a:lnTo>
                  <a:lnTo>
                    <a:pt x="8176884" y="1353631"/>
                  </a:lnTo>
                  <a:lnTo>
                    <a:pt x="8188314" y="1353631"/>
                  </a:lnTo>
                  <a:lnTo>
                    <a:pt x="8199792" y="1353631"/>
                  </a:lnTo>
                  <a:lnTo>
                    <a:pt x="8211222" y="1206398"/>
                  </a:lnTo>
                  <a:lnTo>
                    <a:pt x="8222652" y="483761"/>
                  </a:lnTo>
                  <a:lnTo>
                    <a:pt x="8234082" y="444698"/>
                  </a:lnTo>
                  <a:lnTo>
                    <a:pt x="8245512" y="416157"/>
                  </a:lnTo>
                  <a:lnTo>
                    <a:pt x="8256989" y="561885"/>
                  </a:lnTo>
                  <a:lnTo>
                    <a:pt x="8268419" y="332022"/>
                  </a:lnTo>
                  <a:lnTo>
                    <a:pt x="8279850" y="106671"/>
                  </a:lnTo>
                  <a:lnTo>
                    <a:pt x="8291280" y="190800"/>
                  </a:lnTo>
                  <a:lnTo>
                    <a:pt x="8302709" y="329017"/>
                  </a:lnTo>
                  <a:lnTo>
                    <a:pt x="8314187" y="423667"/>
                  </a:lnTo>
                  <a:lnTo>
                    <a:pt x="8325617" y="519817"/>
                  </a:lnTo>
                  <a:lnTo>
                    <a:pt x="8337047" y="396626"/>
                  </a:lnTo>
                  <a:lnTo>
                    <a:pt x="8348477" y="0"/>
                  </a:lnTo>
                  <a:lnTo>
                    <a:pt x="8359907" y="1152316"/>
                  </a:lnTo>
                  <a:lnTo>
                    <a:pt x="8371385" y="1341611"/>
                  </a:lnTo>
                  <a:lnTo>
                    <a:pt x="8382815" y="1353631"/>
                  </a:lnTo>
                  <a:lnTo>
                    <a:pt x="8394245" y="1353631"/>
                  </a:lnTo>
                  <a:lnTo>
                    <a:pt x="8405674" y="1353631"/>
                  </a:lnTo>
                  <a:lnTo>
                    <a:pt x="8417104" y="1353631"/>
                  </a:lnTo>
                  <a:lnTo>
                    <a:pt x="8428582" y="1352131"/>
                  </a:lnTo>
                  <a:lnTo>
                    <a:pt x="8440012" y="1353631"/>
                  </a:lnTo>
                  <a:lnTo>
                    <a:pt x="8451442" y="1353631"/>
                  </a:lnTo>
                  <a:lnTo>
                    <a:pt x="8462872" y="1353631"/>
                  </a:lnTo>
                  <a:lnTo>
                    <a:pt x="8474302" y="1353631"/>
                  </a:lnTo>
                  <a:lnTo>
                    <a:pt x="8485780" y="1352131"/>
                  </a:lnTo>
                  <a:lnTo>
                    <a:pt x="8497210" y="1353631"/>
                  </a:lnTo>
                  <a:lnTo>
                    <a:pt x="8508640" y="1353631"/>
                  </a:lnTo>
                  <a:lnTo>
                    <a:pt x="8520069" y="1353631"/>
                  </a:lnTo>
                  <a:lnTo>
                    <a:pt x="8531500" y="1353631"/>
                  </a:lnTo>
                  <a:lnTo>
                    <a:pt x="8542977" y="1353631"/>
                  </a:lnTo>
                  <a:lnTo>
                    <a:pt x="8554407" y="1353631"/>
                  </a:lnTo>
                  <a:lnTo>
                    <a:pt x="8565837" y="1353631"/>
                  </a:lnTo>
                  <a:lnTo>
                    <a:pt x="8577267" y="1353631"/>
                  </a:lnTo>
                  <a:lnTo>
                    <a:pt x="8588697" y="1353631"/>
                  </a:lnTo>
                  <a:lnTo>
                    <a:pt x="8600175" y="1353631"/>
                  </a:lnTo>
                  <a:lnTo>
                    <a:pt x="8611605" y="1353631"/>
                  </a:lnTo>
                  <a:lnTo>
                    <a:pt x="8623035" y="1353631"/>
                  </a:lnTo>
                  <a:lnTo>
                    <a:pt x="8634465" y="1353631"/>
                  </a:lnTo>
                  <a:lnTo>
                    <a:pt x="8645895" y="1353631"/>
                  </a:lnTo>
                  <a:lnTo>
                    <a:pt x="8657373" y="1353631"/>
                  </a:lnTo>
                  <a:lnTo>
                    <a:pt x="8668802" y="1353631"/>
                  </a:lnTo>
                  <a:lnTo>
                    <a:pt x="8680232" y="1353631"/>
                  </a:lnTo>
                  <a:lnTo>
                    <a:pt x="8691662" y="1353631"/>
                  </a:lnTo>
                  <a:lnTo>
                    <a:pt x="8703093" y="1353631"/>
                  </a:lnTo>
                  <a:lnTo>
                    <a:pt x="8714570" y="1353631"/>
                  </a:lnTo>
                  <a:lnTo>
                    <a:pt x="8726000" y="1353631"/>
                  </a:lnTo>
                  <a:lnTo>
                    <a:pt x="8737430" y="1353631"/>
                  </a:lnTo>
                  <a:lnTo>
                    <a:pt x="8748860" y="1353631"/>
                  </a:lnTo>
                  <a:lnTo>
                    <a:pt x="8760290" y="1353631"/>
                  </a:lnTo>
                  <a:lnTo>
                    <a:pt x="8771768" y="1353631"/>
                  </a:lnTo>
                  <a:lnTo>
                    <a:pt x="8783198" y="1353631"/>
                  </a:lnTo>
                  <a:lnTo>
                    <a:pt x="8794628" y="1353631"/>
                  </a:lnTo>
                  <a:lnTo>
                    <a:pt x="8806058" y="1353631"/>
                  </a:lnTo>
                  <a:lnTo>
                    <a:pt x="8817488" y="1353631"/>
                  </a:lnTo>
                  <a:lnTo>
                    <a:pt x="8828918" y="1353631"/>
                  </a:lnTo>
                  <a:lnTo>
                    <a:pt x="8840395" y="1353631"/>
                  </a:lnTo>
                  <a:lnTo>
                    <a:pt x="8851825" y="1353631"/>
                  </a:lnTo>
                  <a:lnTo>
                    <a:pt x="8863256" y="1353631"/>
                  </a:lnTo>
                  <a:lnTo>
                    <a:pt x="8874686" y="1353631"/>
                  </a:lnTo>
                  <a:lnTo>
                    <a:pt x="8886115" y="1353631"/>
                  </a:lnTo>
                  <a:lnTo>
                    <a:pt x="8897593" y="1353631"/>
                  </a:lnTo>
                  <a:lnTo>
                    <a:pt x="8909022" y="1353631"/>
                  </a:lnTo>
                  <a:lnTo>
                    <a:pt x="8920453" y="1353631"/>
                  </a:lnTo>
                  <a:lnTo>
                    <a:pt x="8931883" y="1353631"/>
                  </a:lnTo>
                  <a:lnTo>
                    <a:pt x="8943313" y="1353631"/>
                  </a:lnTo>
                  <a:lnTo>
                    <a:pt x="8954791" y="1353631"/>
                  </a:lnTo>
                  <a:lnTo>
                    <a:pt x="8966220" y="1353631"/>
                  </a:lnTo>
                  <a:lnTo>
                    <a:pt x="8977651" y="1353631"/>
                  </a:lnTo>
                  <a:lnTo>
                    <a:pt x="8989080" y="1353631"/>
                  </a:lnTo>
                  <a:lnTo>
                    <a:pt x="9000511" y="1353631"/>
                  </a:lnTo>
                  <a:lnTo>
                    <a:pt x="9011988" y="1353631"/>
                  </a:lnTo>
                  <a:lnTo>
                    <a:pt x="9023418" y="1353631"/>
                  </a:lnTo>
                  <a:lnTo>
                    <a:pt x="9034849" y="1353631"/>
                  </a:lnTo>
                  <a:lnTo>
                    <a:pt x="9046278" y="1353631"/>
                  </a:lnTo>
                  <a:lnTo>
                    <a:pt x="9057709" y="1352131"/>
                  </a:lnTo>
                  <a:lnTo>
                    <a:pt x="9069186" y="1353631"/>
                  </a:lnTo>
                  <a:lnTo>
                    <a:pt x="9080615" y="1353631"/>
                  </a:lnTo>
                  <a:lnTo>
                    <a:pt x="9092046" y="1353631"/>
                  </a:lnTo>
                  <a:lnTo>
                    <a:pt x="9103476" y="1353631"/>
                  </a:lnTo>
                  <a:lnTo>
                    <a:pt x="9114906" y="1353631"/>
                  </a:lnTo>
                  <a:lnTo>
                    <a:pt x="9126384" y="1353631"/>
                  </a:lnTo>
                  <a:lnTo>
                    <a:pt x="9137813" y="1353631"/>
                  </a:lnTo>
                  <a:lnTo>
                    <a:pt x="9149244" y="1353631"/>
                  </a:lnTo>
                  <a:lnTo>
                    <a:pt x="9160673" y="1353631"/>
                  </a:lnTo>
                  <a:lnTo>
                    <a:pt x="9172104" y="1353631"/>
                  </a:lnTo>
                  <a:lnTo>
                    <a:pt x="9183581" y="1353631"/>
                  </a:lnTo>
                  <a:lnTo>
                    <a:pt x="9195011" y="1353631"/>
                  </a:lnTo>
                  <a:lnTo>
                    <a:pt x="9206442" y="1353631"/>
                  </a:lnTo>
                  <a:lnTo>
                    <a:pt x="9217871" y="1353631"/>
                  </a:lnTo>
                  <a:lnTo>
                    <a:pt x="9229301" y="1353631"/>
                  </a:lnTo>
                  <a:lnTo>
                    <a:pt x="9240779" y="1353631"/>
                  </a:lnTo>
                  <a:lnTo>
                    <a:pt x="9252209" y="1353631"/>
                  </a:lnTo>
                  <a:lnTo>
                    <a:pt x="9263639" y="1353631"/>
                  </a:lnTo>
                  <a:lnTo>
                    <a:pt x="9275069" y="1353631"/>
                  </a:lnTo>
                  <a:lnTo>
                    <a:pt x="9286498" y="1353631"/>
                  </a:lnTo>
                  <a:lnTo>
                    <a:pt x="9297977" y="1353631"/>
                  </a:lnTo>
                  <a:lnTo>
                    <a:pt x="9309406" y="1353631"/>
                  </a:lnTo>
                  <a:lnTo>
                    <a:pt x="9320837" y="1353631"/>
                  </a:lnTo>
                  <a:lnTo>
                    <a:pt x="9332266" y="1353631"/>
                  </a:lnTo>
                  <a:lnTo>
                    <a:pt x="9343696" y="1353631"/>
                  </a:lnTo>
                  <a:lnTo>
                    <a:pt x="9355174" y="1353631"/>
                  </a:lnTo>
                  <a:lnTo>
                    <a:pt x="9366604" y="1353631"/>
                  </a:lnTo>
                  <a:lnTo>
                    <a:pt x="9378035" y="1353631"/>
                  </a:lnTo>
                  <a:lnTo>
                    <a:pt x="9389464" y="1353631"/>
                  </a:lnTo>
                  <a:lnTo>
                    <a:pt x="9400894" y="1353631"/>
                  </a:lnTo>
                  <a:lnTo>
                    <a:pt x="9412372" y="1353631"/>
                  </a:lnTo>
                  <a:lnTo>
                    <a:pt x="9423802" y="1353631"/>
                  </a:lnTo>
                  <a:lnTo>
                    <a:pt x="9435232" y="1353631"/>
                  </a:lnTo>
                  <a:lnTo>
                    <a:pt x="9446662" y="1353631"/>
                  </a:lnTo>
                  <a:lnTo>
                    <a:pt x="9458091" y="1353631"/>
                  </a:lnTo>
                  <a:lnTo>
                    <a:pt x="9469570" y="1353631"/>
                  </a:lnTo>
                  <a:lnTo>
                    <a:pt x="9480999" y="1353631"/>
                  </a:lnTo>
                  <a:lnTo>
                    <a:pt x="9492429" y="1353631"/>
                  </a:lnTo>
                  <a:lnTo>
                    <a:pt x="9503859" y="1353631"/>
                  </a:lnTo>
                  <a:lnTo>
                    <a:pt x="9515289" y="1353631"/>
                  </a:lnTo>
                  <a:lnTo>
                    <a:pt x="9526767" y="1353631"/>
                  </a:lnTo>
                  <a:lnTo>
                    <a:pt x="9538197" y="1353631"/>
                  </a:lnTo>
                  <a:lnTo>
                    <a:pt x="9549626" y="1353631"/>
                  </a:lnTo>
                  <a:lnTo>
                    <a:pt x="9561057" y="1353631"/>
                  </a:lnTo>
                  <a:lnTo>
                    <a:pt x="9572487" y="1353631"/>
                  </a:lnTo>
                  <a:lnTo>
                    <a:pt x="9583965" y="1353631"/>
                  </a:lnTo>
                  <a:lnTo>
                    <a:pt x="9595395" y="1353631"/>
                  </a:lnTo>
                  <a:lnTo>
                    <a:pt x="9606824" y="1353631"/>
                  </a:lnTo>
                  <a:lnTo>
                    <a:pt x="9618255" y="1353631"/>
                  </a:lnTo>
                  <a:lnTo>
                    <a:pt x="9629684" y="1353631"/>
                  </a:lnTo>
                  <a:lnTo>
                    <a:pt x="9641163" y="1353631"/>
                  </a:lnTo>
                  <a:lnTo>
                    <a:pt x="9652592" y="1353631"/>
                  </a:lnTo>
                  <a:lnTo>
                    <a:pt x="9664022" y="1353631"/>
                  </a:lnTo>
                  <a:lnTo>
                    <a:pt x="9675452" y="1353631"/>
                  </a:lnTo>
                  <a:lnTo>
                    <a:pt x="9686882" y="1353631"/>
                  </a:lnTo>
                  <a:lnTo>
                    <a:pt x="9698360" y="1353631"/>
                  </a:lnTo>
                  <a:lnTo>
                    <a:pt x="9709790" y="1353631"/>
                  </a:lnTo>
                  <a:lnTo>
                    <a:pt x="9721219" y="1353631"/>
                  </a:lnTo>
                  <a:lnTo>
                    <a:pt x="9732650" y="1353631"/>
                  </a:lnTo>
                  <a:lnTo>
                    <a:pt x="9744080" y="1353631"/>
                  </a:lnTo>
                  <a:lnTo>
                    <a:pt x="9755557" y="1353631"/>
                  </a:lnTo>
                  <a:lnTo>
                    <a:pt x="9766988" y="1353631"/>
                  </a:lnTo>
                  <a:lnTo>
                    <a:pt x="9778417" y="1353631"/>
                  </a:lnTo>
                  <a:lnTo>
                    <a:pt x="9789848" y="1353631"/>
                  </a:lnTo>
                  <a:lnTo>
                    <a:pt x="9801277" y="1353631"/>
                  </a:lnTo>
                  <a:lnTo>
                    <a:pt x="9812755" y="1353631"/>
                  </a:lnTo>
                  <a:lnTo>
                    <a:pt x="9824185" y="1353631"/>
                  </a:lnTo>
                  <a:lnTo>
                    <a:pt x="9835615" y="1353631"/>
                  </a:lnTo>
                  <a:lnTo>
                    <a:pt x="9847045" y="1353631"/>
                  </a:lnTo>
                  <a:lnTo>
                    <a:pt x="9858475" y="1353631"/>
                  </a:lnTo>
                  <a:lnTo>
                    <a:pt x="9869952" y="1353631"/>
                  </a:lnTo>
                  <a:lnTo>
                    <a:pt x="9881383" y="1353631"/>
                  </a:lnTo>
                  <a:lnTo>
                    <a:pt x="9892812" y="1353631"/>
                  </a:lnTo>
                  <a:lnTo>
                    <a:pt x="9904243" y="1353631"/>
                  </a:lnTo>
                  <a:lnTo>
                    <a:pt x="9915673" y="1353631"/>
                  </a:lnTo>
                  <a:lnTo>
                    <a:pt x="9927102" y="1353631"/>
                  </a:lnTo>
                  <a:lnTo>
                    <a:pt x="9938581" y="1353631"/>
                  </a:lnTo>
                  <a:lnTo>
                    <a:pt x="9950010" y="1353631"/>
                  </a:lnTo>
                  <a:lnTo>
                    <a:pt x="9961441" y="1353631"/>
                  </a:lnTo>
                  <a:lnTo>
                    <a:pt x="9972870" y="1353631"/>
                  </a:lnTo>
                  <a:lnTo>
                    <a:pt x="9984300" y="1353631"/>
                  </a:lnTo>
                  <a:lnTo>
                    <a:pt x="9995778" y="1353631"/>
                  </a:lnTo>
                  <a:lnTo>
                    <a:pt x="10007208" y="1353631"/>
                  </a:lnTo>
                  <a:lnTo>
                    <a:pt x="10018638" y="1353631"/>
                  </a:lnTo>
                  <a:lnTo>
                    <a:pt x="10030068" y="1353631"/>
                  </a:lnTo>
                  <a:lnTo>
                    <a:pt x="10041498" y="1353631"/>
                  </a:lnTo>
                  <a:lnTo>
                    <a:pt x="10052976" y="1353631"/>
                  </a:lnTo>
                  <a:lnTo>
                    <a:pt x="10064405" y="1353631"/>
                  </a:lnTo>
                  <a:lnTo>
                    <a:pt x="10075835" y="1353631"/>
                  </a:lnTo>
                  <a:lnTo>
                    <a:pt x="10087266" y="1353631"/>
                  </a:lnTo>
                  <a:lnTo>
                    <a:pt x="10098695" y="1353631"/>
                  </a:lnTo>
                  <a:lnTo>
                    <a:pt x="10110174" y="1353631"/>
                  </a:lnTo>
                  <a:lnTo>
                    <a:pt x="10121603" y="1353631"/>
                  </a:lnTo>
                  <a:lnTo>
                    <a:pt x="10133033" y="1353631"/>
                  </a:lnTo>
                  <a:lnTo>
                    <a:pt x="10144463" y="1353631"/>
                  </a:lnTo>
                  <a:lnTo>
                    <a:pt x="10155893" y="1353631"/>
                  </a:lnTo>
                  <a:lnTo>
                    <a:pt x="10167371" y="1353631"/>
                  </a:lnTo>
                  <a:lnTo>
                    <a:pt x="10178801" y="1353631"/>
                  </a:lnTo>
                  <a:lnTo>
                    <a:pt x="10190230" y="1353631"/>
                  </a:lnTo>
                  <a:lnTo>
                    <a:pt x="10201661" y="1353631"/>
                  </a:lnTo>
                  <a:lnTo>
                    <a:pt x="10213091" y="1353631"/>
                  </a:lnTo>
                  <a:lnTo>
                    <a:pt x="10224569" y="1353631"/>
                  </a:lnTo>
                  <a:lnTo>
                    <a:pt x="10235998" y="1353631"/>
                  </a:lnTo>
                  <a:lnTo>
                    <a:pt x="10247428" y="1353631"/>
                  </a:lnTo>
                  <a:lnTo>
                    <a:pt x="10258859" y="1353631"/>
                  </a:lnTo>
                  <a:lnTo>
                    <a:pt x="10270288" y="1353631"/>
                  </a:lnTo>
                  <a:lnTo>
                    <a:pt x="10281767" y="1353631"/>
                  </a:lnTo>
                  <a:lnTo>
                    <a:pt x="10293196" y="1353631"/>
                  </a:lnTo>
                  <a:lnTo>
                    <a:pt x="10304626" y="1353631"/>
                  </a:lnTo>
                  <a:lnTo>
                    <a:pt x="10316056" y="1353631"/>
                  </a:lnTo>
                  <a:lnTo>
                    <a:pt x="10327486" y="1353631"/>
                  </a:lnTo>
                  <a:lnTo>
                    <a:pt x="10338963" y="1353631"/>
                  </a:lnTo>
                  <a:lnTo>
                    <a:pt x="10350394" y="1353631"/>
                  </a:lnTo>
                  <a:lnTo>
                    <a:pt x="10361823" y="1353631"/>
                  </a:lnTo>
                  <a:lnTo>
                    <a:pt x="10373254" y="1353631"/>
                  </a:lnTo>
                  <a:lnTo>
                    <a:pt x="10384684" y="1353631"/>
                  </a:lnTo>
                  <a:lnTo>
                    <a:pt x="10396161" y="1353631"/>
                  </a:lnTo>
                  <a:lnTo>
                    <a:pt x="10407591" y="1353631"/>
                  </a:lnTo>
                  <a:lnTo>
                    <a:pt x="10419021" y="1353631"/>
                  </a:lnTo>
                  <a:lnTo>
                    <a:pt x="10430452" y="1353631"/>
                  </a:lnTo>
                  <a:lnTo>
                    <a:pt x="10441881" y="1353631"/>
                  </a:lnTo>
                  <a:lnTo>
                    <a:pt x="10453358" y="1353631"/>
                  </a:lnTo>
                  <a:lnTo>
                    <a:pt x="10464789" y="1353631"/>
                  </a:lnTo>
                  <a:lnTo>
                    <a:pt x="10476219" y="1353631"/>
                  </a:lnTo>
                  <a:lnTo>
                    <a:pt x="10487649" y="1353631"/>
                  </a:lnTo>
                  <a:lnTo>
                    <a:pt x="10499079" y="1353631"/>
                  </a:lnTo>
                  <a:lnTo>
                    <a:pt x="10510556" y="1353631"/>
                  </a:lnTo>
                  <a:lnTo>
                    <a:pt x="10521987" y="1353631"/>
                  </a:lnTo>
                  <a:lnTo>
                    <a:pt x="10533416" y="1353631"/>
                  </a:lnTo>
                  <a:lnTo>
                    <a:pt x="10544847" y="1353631"/>
                  </a:lnTo>
                  <a:lnTo>
                    <a:pt x="10556277" y="1353631"/>
                  </a:lnTo>
                  <a:lnTo>
                    <a:pt x="10567754" y="1353631"/>
                  </a:lnTo>
                  <a:lnTo>
                    <a:pt x="10579184" y="1353631"/>
                  </a:lnTo>
                  <a:lnTo>
                    <a:pt x="10590614" y="1353631"/>
                  </a:lnTo>
                  <a:lnTo>
                    <a:pt x="10602045" y="1353631"/>
                  </a:lnTo>
                  <a:lnTo>
                    <a:pt x="10613474" y="1353631"/>
                  </a:lnTo>
                  <a:lnTo>
                    <a:pt x="10624951" y="1353631"/>
                  </a:lnTo>
                  <a:lnTo>
                    <a:pt x="10636382" y="1353631"/>
                  </a:lnTo>
                  <a:lnTo>
                    <a:pt x="10647812" y="1353631"/>
                  </a:lnTo>
                  <a:lnTo>
                    <a:pt x="10659241" y="1353631"/>
                  </a:lnTo>
                  <a:lnTo>
                    <a:pt x="10670672" y="1353631"/>
                  </a:lnTo>
                  <a:lnTo>
                    <a:pt x="10682149" y="1353631"/>
                  </a:lnTo>
                  <a:lnTo>
                    <a:pt x="10693580" y="1353631"/>
                  </a:lnTo>
                  <a:lnTo>
                    <a:pt x="10705009" y="1353631"/>
                  </a:lnTo>
                  <a:lnTo>
                    <a:pt x="10716439" y="1353631"/>
                  </a:lnTo>
                  <a:lnTo>
                    <a:pt x="10727870" y="1353631"/>
                  </a:lnTo>
                  <a:lnTo>
                    <a:pt x="10739347" y="1353631"/>
                  </a:lnTo>
                  <a:lnTo>
                    <a:pt x="10750778" y="1353631"/>
                  </a:lnTo>
                  <a:lnTo>
                    <a:pt x="10762207" y="1353631"/>
                  </a:lnTo>
                  <a:lnTo>
                    <a:pt x="10773637" y="1353631"/>
                  </a:lnTo>
                  <a:lnTo>
                    <a:pt x="10785067" y="1353631"/>
                  </a:lnTo>
                  <a:lnTo>
                    <a:pt x="10796544" y="1353631"/>
                  </a:lnTo>
                  <a:lnTo>
                    <a:pt x="10807975" y="1353631"/>
                  </a:lnTo>
                  <a:lnTo>
                    <a:pt x="10819405" y="1353631"/>
                  </a:lnTo>
                  <a:lnTo>
                    <a:pt x="10830834" y="1353631"/>
                  </a:lnTo>
                  <a:lnTo>
                    <a:pt x="10842265" y="1353631"/>
                  </a:lnTo>
                  <a:lnTo>
                    <a:pt x="10853742" y="1353631"/>
                  </a:lnTo>
                  <a:lnTo>
                    <a:pt x="10865173" y="1353631"/>
                  </a:lnTo>
                  <a:lnTo>
                    <a:pt x="10876602" y="1353631"/>
                  </a:lnTo>
                  <a:lnTo>
                    <a:pt x="10888032" y="1353631"/>
                  </a:lnTo>
                  <a:lnTo>
                    <a:pt x="10899463" y="1353631"/>
                  </a:lnTo>
                  <a:lnTo>
                    <a:pt x="10910892" y="1353631"/>
                  </a:lnTo>
                  <a:lnTo>
                    <a:pt x="10922369" y="1353631"/>
                  </a:lnTo>
                  <a:lnTo>
                    <a:pt x="10933800" y="1353631"/>
                  </a:lnTo>
                  <a:lnTo>
                    <a:pt x="10945230" y="1353631"/>
                  </a:lnTo>
                  <a:lnTo>
                    <a:pt x="10956660" y="1353631"/>
                  </a:lnTo>
                  <a:lnTo>
                    <a:pt x="10968090" y="1353631"/>
                  </a:lnTo>
                  <a:lnTo>
                    <a:pt x="10979567" y="1353631"/>
                  </a:lnTo>
                  <a:lnTo>
                    <a:pt x="10990998" y="1353631"/>
                  </a:lnTo>
                  <a:lnTo>
                    <a:pt x="11002427" y="1353631"/>
                  </a:lnTo>
                  <a:lnTo>
                    <a:pt x="11013858" y="1353631"/>
                  </a:lnTo>
                  <a:lnTo>
                    <a:pt x="11025287" y="1353631"/>
                  </a:lnTo>
                  <a:lnTo>
                    <a:pt x="11036765" y="1353631"/>
                  </a:lnTo>
                  <a:lnTo>
                    <a:pt x="11048195" y="1353631"/>
                  </a:lnTo>
                  <a:lnTo>
                    <a:pt x="11059625" y="1353631"/>
                  </a:lnTo>
                  <a:lnTo>
                    <a:pt x="11071056" y="1353631"/>
                  </a:lnTo>
                  <a:lnTo>
                    <a:pt x="11082485" y="1353631"/>
                  </a:lnTo>
                  <a:lnTo>
                    <a:pt x="11093962" y="1353631"/>
                  </a:lnTo>
                  <a:lnTo>
                    <a:pt x="11105393" y="1353631"/>
                  </a:lnTo>
                  <a:lnTo>
                    <a:pt x="11116823" y="1353631"/>
                  </a:lnTo>
                  <a:lnTo>
                    <a:pt x="11128253" y="1353631"/>
                  </a:lnTo>
                  <a:lnTo>
                    <a:pt x="11139683" y="1353631"/>
                  </a:lnTo>
                  <a:lnTo>
                    <a:pt x="11151160" y="1353631"/>
                  </a:lnTo>
                  <a:lnTo>
                    <a:pt x="11162591" y="1353631"/>
                  </a:lnTo>
                  <a:lnTo>
                    <a:pt x="11174020" y="1353631"/>
                  </a:lnTo>
                  <a:lnTo>
                    <a:pt x="11185451" y="1353631"/>
                  </a:lnTo>
                  <a:lnTo>
                    <a:pt x="11196881" y="1353631"/>
                  </a:lnTo>
                  <a:lnTo>
                    <a:pt x="11208358" y="1353631"/>
                  </a:lnTo>
                  <a:lnTo>
                    <a:pt x="11218359" y="135363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3" name="Freeform 142">
              <a:extLst>
                <a:ext uri="{FF2B5EF4-FFF2-40B4-BE49-F238E27FC236}">
                  <a16:creationId xmlns:a16="http://schemas.microsoft.com/office/drawing/2014/main" id="{C1F3052A-AF5A-AF46-AB4F-3B89F0C11CA8}"/>
                </a:ext>
              </a:extLst>
            </p:cNvPr>
            <p:cNvSpPr/>
            <p:nvPr/>
          </p:nvSpPr>
          <p:spPr>
            <a:xfrm>
              <a:off x="851149" y="5564419"/>
              <a:ext cx="11218359" cy="536343"/>
            </a:xfrm>
            <a:custGeom>
              <a:avLst/>
              <a:gdLst>
                <a:gd name="connsiteX0" fmla="*/ 0 w 11218359"/>
                <a:gd name="connsiteY0" fmla="*/ 536343 h 536343"/>
                <a:gd name="connsiteX1" fmla="*/ 9149 w 11218359"/>
                <a:gd name="connsiteY1" fmla="*/ 536343 h 536343"/>
                <a:gd name="connsiteX2" fmla="*/ 20588 w 11218359"/>
                <a:gd name="connsiteY2" fmla="*/ 536343 h 536343"/>
                <a:gd name="connsiteX3" fmla="*/ 32028 w 11218359"/>
                <a:gd name="connsiteY3" fmla="*/ 536343 h 536343"/>
                <a:gd name="connsiteX4" fmla="*/ 43467 w 11218359"/>
                <a:gd name="connsiteY4" fmla="*/ 536343 h 536343"/>
                <a:gd name="connsiteX5" fmla="*/ 54907 w 11218359"/>
                <a:gd name="connsiteY5" fmla="*/ 536343 h 536343"/>
                <a:gd name="connsiteX6" fmla="*/ 66346 w 11218359"/>
                <a:gd name="connsiteY6" fmla="*/ 536343 h 536343"/>
                <a:gd name="connsiteX7" fmla="*/ 77786 w 11218359"/>
                <a:gd name="connsiteY7" fmla="*/ 536343 h 536343"/>
                <a:gd name="connsiteX8" fmla="*/ 89225 w 11218359"/>
                <a:gd name="connsiteY8" fmla="*/ 536343 h 536343"/>
                <a:gd name="connsiteX9" fmla="*/ 100665 w 11218359"/>
                <a:gd name="connsiteY9" fmla="*/ 536343 h 536343"/>
                <a:gd name="connsiteX10" fmla="*/ 112104 w 11218359"/>
                <a:gd name="connsiteY10" fmla="*/ 536343 h 536343"/>
                <a:gd name="connsiteX11" fmla="*/ 123544 w 11218359"/>
                <a:gd name="connsiteY11" fmla="*/ 536343 h 536343"/>
                <a:gd name="connsiteX12" fmla="*/ 134979 w 11218359"/>
                <a:gd name="connsiteY12" fmla="*/ 536343 h 536343"/>
                <a:gd name="connsiteX13" fmla="*/ 146423 w 11218359"/>
                <a:gd name="connsiteY13" fmla="*/ 536343 h 536343"/>
                <a:gd name="connsiteX14" fmla="*/ 157858 w 11218359"/>
                <a:gd name="connsiteY14" fmla="*/ 536343 h 536343"/>
                <a:gd name="connsiteX15" fmla="*/ 169297 w 11218359"/>
                <a:gd name="connsiteY15" fmla="*/ 536343 h 536343"/>
                <a:gd name="connsiteX16" fmla="*/ 180737 w 11218359"/>
                <a:gd name="connsiteY16" fmla="*/ 536343 h 536343"/>
                <a:gd name="connsiteX17" fmla="*/ 192176 w 11218359"/>
                <a:gd name="connsiteY17" fmla="*/ 536343 h 536343"/>
                <a:gd name="connsiteX18" fmla="*/ 203616 w 11218359"/>
                <a:gd name="connsiteY18" fmla="*/ 536343 h 536343"/>
                <a:gd name="connsiteX19" fmla="*/ 215055 w 11218359"/>
                <a:gd name="connsiteY19" fmla="*/ 536343 h 536343"/>
                <a:gd name="connsiteX20" fmla="*/ 226495 w 11218359"/>
                <a:gd name="connsiteY20" fmla="*/ 536343 h 536343"/>
                <a:gd name="connsiteX21" fmla="*/ 237935 w 11218359"/>
                <a:gd name="connsiteY21" fmla="*/ 536343 h 536343"/>
                <a:gd name="connsiteX22" fmla="*/ 249374 w 11218359"/>
                <a:gd name="connsiteY22" fmla="*/ 536343 h 536343"/>
                <a:gd name="connsiteX23" fmla="*/ 260814 w 11218359"/>
                <a:gd name="connsiteY23" fmla="*/ 536343 h 536343"/>
                <a:gd name="connsiteX24" fmla="*/ 272253 w 11218359"/>
                <a:gd name="connsiteY24" fmla="*/ 536343 h 536343"/>
                <a:gd name="connsiteX25" fmla="*/ 283693 w 11218359"/>
                <a:gd name="connsiteY25" fmla="*/ 536343 h 536343"/>
                <a:gd name="connsiteX26" fmla="*/ 295132 w 11218359"/>
                <a:gd name="connsiteY26" fmla="*/ 536343 h 536343"/>
                <a:gd name="connsiteX27" fmla="*/ 306572 w 11218359"/>
                <a:gd name="connsiteY27" fmla="*/ 536343 h 536343"/>
                <a:gd name="connsiteX28" fmla="*/ 318011 w 11218359"/>
                <a:gd name="connsiteY28" fmla="*/ 536343 h 536343"/>
                <a:gd name="connsiteX29" fmla="*/ 329451 w 11218359"/>
                <a:gd name="connsiteY29" fmla="*/ 536343 h 536343"/>
                <a:gd name="connsiteX30" fmla="*/ 340890 w 11218359"/>
                <a:gd name="connsiteY30" fmla="*/ 536343 h 536343"/>
                <a:gd name="connsiteX31" fmla="*/ 352330 w 11218359"/>
                <a:gd name="connsiteY31" fmla="*/ 536343 h 536343"/>
                <a:gd name="connsiteX32" fmla="*/ 363769 w 11218359"/>
                <a:gd name="connsiteY32" fmla="*/ 536343 h 536343"/>
                <a:gd name="connsiteX33" fmla="*/ 375209 w 11218359"/>
                <a:gd name="connsiteY33" fmla="*/ 536343 h 536343"/>
                <a:gd name="connsiteX34" fmla="*/ 386648 w 11218359"/>
                <a:gd name="connsiteY34" fmla="*/ 536343 h 536343"/>
                <a:gd name="connsiteX35" fmla="*/ 398088 w 11218359"/>
                <a:gd name="connsiteY35" fmla="*/ 536343 h 536343"/>
                <a:gd name="connsiteX36" fmla="*/ 409527 w 11218359"/>
                <a:gd name="connsiteY36" fmla="*/ 536343 h 536343"/>
                <a:gd name="connsiteX37" fmla="*/ 420967 w 11218359"/>
                <a:gd name="connsiteY37" fmla="*/ 536343 h 536343"/>
                <a:gd name="connsiteX38" fmla="*/ 432406 w 11218359"/>
                <a:gd name="connsiteY38" fmla="*/ 536343 h 536343"/>
                <a:gd name="connsiteX39" fmla="*/ 443846 w 11218359"/>
                <a:gd name="connsiteY39" fmla="*/ 536343 h 536343"/>
                <a:gd name="connsiteX40" fmla="*/ 455285 w 11218359"/>
                <a:gd name="connsiteY40" fmla="*/ 536343 h 536343"/>
                <a:gd name="connsiteX41" fmla="*/ 466725 w 11218359"/>
                <a:gd name="connsiteY41" fmla="*/ 536343 h 536343"/>
                <a:gd name="connsiteX42" fmla="*/ 478165 w 11218359"/>
                <a:gd name="connsiteY42" fmla="*/ 536343 h 536343"/>
                <a:gd name="connsiteX43" fmla="*/ 489604 w 11218359"/>
                <a:gd name="connsiteY43" fmla="*/ 536343 h 536343"/>
                <a:gd name="connsiteX44" fmla="*/ 501044 w 11218359"/>
                <a:gd name="connsiteY44" fmla="*/ 536343 h 536343"/>
                <a:gd name="connsiteX45" fmla="*/ 512483 w 11218359"/>
                <a:gd name="connsiteY45" fmla="*/ 536343 h 536343"/>
                <a:gd name="connsiteX46" fmla="*/ 523923 w 11218359"/>
                <a:gd name="connsiteY46" fmla="*/ 536343 h 536343"/>
                <a:gd name="connsiteX47" fmla="*/ 535362 w 11218359"/>
                <a:gd name="connsiteY47" fmla="*/ 536343 h 536343"/>
                <a:gd name="connsiteX48" fmla="*/ 546802 w 11218359"/>
                <a:gd name="connsiteY48" fmla="*/ 536343 h 536343"/>
                <a:gd name="connsiteX49" fmla="*/ 558241 w 11218359"/>
                <a:gd name="connsiteY49" fmla="*/ 536343 h 536343"/>
                <a:gd name="connsiteX50" fmla="*/ 569681 w 11218359"/>
                <a:gd name="connsiteY50" fmla="*/ 536343 h 536343"/>
                <a:gd name="connsiteX51" fmla="*/ 581120 w 11218359"/>
                <a:gd name="connsiteY51" fmla="*/ 536343 h 536343"/>
                <a:gd name="connsiteX52" fmla="*/ 592560 w 11218359"/>
                <a:gd name="connsiteY52" fmla="*/ 536343 h 536343"/>
                <a:gd name="connsiteX53" fmla="*/ 603999 w 11218359"/>
                <a:gd name="connsiteY53" fmla="*/ 536343 h 536343"/>
                <a:gd name="connsiteX54" fmla="*/ 615439 w 11218359"/>
                <a:gd name="connsiteY54" fmla="*/ 536343 h 536343"/>
                <a:gd name="connsiteX55" fmla="*/ 626878 w 11218359"/>
                <a:gd name="connsiteY55" fmla="*/ 536343 h 536343"/>
                <a:gd name="connsiteX56" fmla="*/ 638318 w 11218359"/>
                <a:gd name="connsiteY56" fmla="*/ 536343 h 536343"/>
                <a:gd name="connsiteX57" fmla="*/ 649757 w 11218359"/>
                <a:gd name="connsiteY57" fmla="*/ 536343 h 536343"/>
                <a:gd name="connsiteX58" fmla="*/ 661192 w 11218359"/>
                <a:gd name="connsiteY58" fmla="*/ 536343 h 536343"/>
                <a:gd name="connsiteX59" fmla="*/ 672632 w 11218359"/>
                <a:gd name="connsiteY59" fmla="*/ 536343 h 536343"/>
                <a:gd name="connsiteX60" fmla="*/ 684071 w 11218359"/>
                <a:gd name="connsiteY60" fmla="*/ 536343 h 536343"/>
                <a:gd name="connsiteX61" fmla="*/ 695511 w 11218359"/>
                <a:gd name="connsiteY61" fmla="*/ 536343 h 536343"/>
                <a:gd name="connsiteX62" fmla="*/ 706950 w 11218359"/>
                <a:gd name="connsiteY62" fmla="*/ 536343 h 536343"/>
                <a:gd name="connsiteX63" fmla="*/ 718390 w 11218359"/>
                <a:gd name="connsiteY63" fmla="*/ 536343 h 536343"/>
                <a:gd name="connsiteX64" fmla="*/ 729829 w 11218359"/>
                <a:gd name="connsiteY64" fmla="*/ 536343 h 536343"/>
                <a:gd name="connsiteX65" fmla="*/ 741269 w 11218359"/>
                <a:gd name="connsiteY65" fmla="*/ 536343 h 536343"/>
                <a:gd name="connsiteX66" fmla="*/ 752708 w 11218359"/>
                <a:gd name="connsiteY66" fmla="*/ 536343 h 536343"/>
                <a:gd name="connsiteX67" fmla="*/ 764148 w 11218359"/>
                <a:gd name="connsiteY67" fmla="*/ 536343 h 536343"/>
                <a:gd name="connsiteX68" fmla="*/ 775587 w 11218359"/>
                <a:gd name="connsiteY68" fmla="*/ 536343 h 536343"/>
                <a:gd name="connsiteX69" fmla="*/ 787027 w 11218359"/>
                <a:gd name="connsiteY69" fmla="*/ 536343 h 536343"/>
                <a:gd name="connsiteX70" fmla="*/ 798467 w 11218359"/>
                <a:gd name="connsiteY70" fmla="*/ 536343 h 536343"/>
                <a:gd name="connsiteX71" fmla="*/ 809906 w 11218359"/>
                <a:gd name="connsiteY71" fmla="*/ 536343 h 536343"/>
                <a:gd name="connsiteX72" fmla="*/ 821346 w 11218359"/>
                <a:gd name="connsiteY72" fmla="*/ 536343 h 536343"/>
                <a:gd name="connsiteX73" fmla="*/ 832785 w 11218359"/>
                <a:gd name="connsiteY73" fmla="*/ 536343 h 536343"/>
                <a:gd name="connsiteX74" fmla="*/ 844225 w 11218359"/>
                <a:gd name="connsiteY74" fmla="*/ 536343 h 536343"/>
                <a:gd name="connsiteX75" fmla="*/ 855664 w 11218359"/>
                <a:gd name="connsiteY75" fmla="*/ 536343 h 536343"/>
                <a:gd name="connsiteX76" fmla="*/ 867104 w 11218359"/>
                <a:gd name="connsiteY76" fmla="*/ 536343 h 536343"/>
                <a:gd name="connsiteX77" fmla="*/ 878543 w 11218359"/>
                <a:gd name="connsiteY77" fmla="*/ 536343 h 536343"/>
                <a:gd name="connsiteX78" fmla="*/ 889983 w 11218359"/>
                <a:gd name="connsiteY78" fmla="*/ 536343 h 536343"/>
                <a:gd name="connsiteX79" fmla="*/ 901422 w 11218359"/>
                <a:gd name="connsiteY79" fmla="*/ 536343 h 536343"/>
                <a:gd name="connsiteX80" fmla="*/ 912862 w 11218359"/>
                <a:gd name="connsiteY80" fmla="*/ 536343 h 536343"/>
                <a:gd name="connsiteX81" fmla="*/ 924301 w 11218359"/>
                <a:gd name="connsiteY81" fmla="*/ 536343 h 536343"/>
                <a:gd name="connsiteX82" fmla="*/ 935741 w 11218359"/>
                <a:gd name="connsiteY82" fmla="*/ 536343 h 536343"/>
                <a:gd name="connsiteX83" fmla="*/ 947180 w 11218359"/>
                <a:gd name="connsiteY83" fmla="*/ 536343 h 536343"/>
                <a:gd name="connsiteX84" fmla="*/ 958620 w 11218359"/>
                <a:gd name="connsiteY84" fmla="*/ 536343 h 536343"/>
                <a:gd name="connsiteX85" fmla="*/ 970059 w 11218359"/>
                <a:gd name="connsiteY85" fmla="*/ 536343 h 536343"/>
                <a:gd name="connsiteX86" fmla="*/ 981499 w 11218359"/>
                <a:gd name="connsiteY86" fmla="*/ 536343 h 536343"/>
                <a:gd name="connsiteX87" fmla="*/ 992938 w 11218359"/>
                <a:gd name="connsiteY87" fmla="*/ 536343 h 536343"/>
                <a:gd name="connsiteX88" fmla="*/ 1004378 w 11218359"/>
                <a:gd name="connsiteY88" fmla="*/ 536343 h 536343"/>
                <a:gd name="connsiteX89" fmla="*/ 1015818 w 11218359"/>
                <a:gd name="connsiteY89" fmla="*/ 536343 h 536343"/>
                <a:gd name="connsiteX90" fmla="*/ 1027257 w 11218359"/>
                <a:gd name="connsiteY90" fmla="*/ 536343 h 536343"/>
                <a:gd name="connsiteX91" fmla="*/ 1038697 w 11218359"/>
                <a:gd name="connsiteY91" fmla="*/ 536343 h 536343"/>
                <a:gd name="connsiteX92" fmla="*/ 1050136 w 11218359"/>
                <a:gd name="connsiteY92" fmla="*/ 536343 h 536343"/>
                <a:gd name="connsiteX93" fmla="*/ 1061576 w 11218359"/>
                <a:gd name="connsiteY93" fmla="*/ 536343 h 536343"/>
                <a:gd name="connsiteX94" fmla="*/ 1073015 w 11218359"/>
                <a:gd name="connsiteY94" fmla="*/ 536343 h 536343"/>
                <a:gd name="connsiteX95" fmla="*/ 1084455 w 11218359"/>
                <a:gd name="connsiteY95" fmla="*/ 536343 h 536343"/>
                <a:gd name="connsiteX96" fmla="*/ 1095894 w 11218359"/>
                <a:gd name="connsiteY96" fmla="*/ 536343 h 536343"/>
                <a:gd name="connsiteX97" fmla="*/ 1107334 w 11218359"/>
                <a:gd name="connsiteY97" fmla="*/ 536343 h 536343"/>
                <a:gd name="connsiteX98" fmla="*/ 1118773 w 11218359"/>
                <a:gd name="connsiteY98" fmla="*/ 536343 h 536343"/>
                <a:gd name="connsiteX99" fmla="*/ 1130213 w 11218359"/>
                <a:gd name="connsiteY99" fmla="*/ 536343 h 536343"/>
                <a:gd name="connsiteX100" fmla="*/ 1141652 w 11218359"/>
                <a:gd name="connsiteY100" fmla="*/ 536343 h 536343"/>
                <a:gd name="connsiteX101" fmla="*/ 1153092 w 11218359"/>
                <a:gd name="connsiteY101" fmla="*/ 536343 h 536343"/>
                <a:gd name="connsiteX102" fmla="*/ 1164531 w 11218359"/>
                <a:gd name="connsiteY102" fmla="*/ 536343 h 536343"/>
                <a:gd name="connsiteX103" fmla="*/ 1175971 w 11218359"/>
                <a:gd name="connsiteY103" fmla="*/ 536343 h 536343"/>
                <a:gd name="connsiteX104" fmla="*/ 1187406 w 11218359"/>
                <a:gd name="connsiteY104" fmla="*/ 536343 h 536343"/>
                <a:gd name="connsiteX105" fmla="*/ 1198845 w 11218359"/>
                <a:gd name="connsiteY105" fmla="*/ 536343 h 536343"/>
                <a:gd name="connsiteX106" fmla="*/ 1210285 w 11218359"/>
                <a:gd name="connsiteY106" fmla="*/ 536343 h 536343"/>
                <a:gd name="connsiteX107" fmla="*/ 1221724 w 11218359"/>
                <a:gd name="connsiteY107" fmla="*/ 536343 h 536343"/>
                <a:gd name="connsiteX108" fmla="*/ 1233164 w 11218359"/>
                <a:gd name="connsiteY108" fmla="*/ 536343 h 536343"/>
                <a:gd name="connsiteX109" fmla="*/ 1244603 w 11218359"/>
                <a:gd name="connsiteY109" fmla="*/ 536343 h 536343"/>
                <a:gd name="connsiteX110" fmla="*/ 1256043 w 11218359"/>
                <a:gd name="connsiteY110" fmla="*/ 536343 h 536343"/>
                <a:gd name="connsiteX111" fmla="*/ 1267482 w 11218359"/>
                <a:gd name="connsiteY111" fmla="*/ 536343 h 536343"/>
                <a:gd name="connsiteX112" fmla="*/ 1278922 w 11218359"/>
                <a:gd name="connsiteY112" fmla="*/ 536343 h 536343"/>
                <a:gd name="connsiteX113" fmla="*/ 1290361 w 11218359"/>
                <a:gd name="connsiteY113" fmla="*/ 536343 h 536343"/>
                <a:gd name="connsiteX114" fmla="*/ 1301801 w 11218359"/>
                <a:gd name="connsiteY114" fmla="*/ 536343 h 536343"/>
                <a:gd name="connsiteX115" fmla="*/ 1313240 w 11218359"/>
                <a:gd name="connsiteY115" fmla="*/ 536343 h 536343"/>
                <a:gd name="connsiteX116" fmla="*/ 1324680 w 11218359"/>
                <a:gd name="connsiteY116" fmla="*/ 536343 h 536343"/>
                <a:gd name="connsiteX117" fmla="*/ 1336120 w 11218359"/>
                <a:gd name="connsiteY117" fmla="*/ 536343 h 536343"/>
                <a:gd name="connsiteX118" fmla="*/ 1347559 w 11218359"/>
                <a:gd name="connsiteY118" fmla="*/ 536343 h 536343"/>
                <a:gd name="connsiteX119" fmla="*/ 1358999 w 11218359"/>
                <a:gd name="connsiteY119" fmla="*/ 536343 h 536343"/>
                <a:gd name="connsiteX120" fmla="*/ 1370438 w 11218359"/>
                <a:gd name="connsiteY120" fmla="*/ 536343 h 536343"/>
                <a:gd name="connsiteX121" fmla="*/ 1381878 w 11218359"/>
                <a:gd name="connsiteY121" fmla="*/ 536343 h 536343"/>
                <a:gd name="connsiteX122" fmla="*/ 1393317 w 11218359"/>
                <a:gd name="connsiteY122" fmla="*/ 536343 h 536343"/>
                <a:gd name="connsiteX123" fmla="*/ 1404757 w 11218359"/>
                <a:gd name="connsiteY123" fmla="*/ 536343 h 536343"/>
                <a:gd name="connsiteX124" fmla="*/ 1416196 w 11218359"/>
                <a:gd name="connsiteY124" fmla="*/ 536343 h 536343"/>
                <a:gd name="connsiteX125" fmla="*/ 1427636 w 11218359"/>
                <a:gd name="connsiteY125" fmla="*/ 536343 h 536343"/>
                <a:gd name="connsiteX126" fmla="*/ 1439075 w 11218359"/>
                <a:gd name="connsiteY126" fmla="*/ 536343 h 536343"/>
                <a:gd name="connsiteX127" fmla="*/ 1450515 w 11218359"/>
                <a:gd name="connsiteY127" fmla="*/ 536343 h 536343"/>
                <a:gd name="connsiteX128" fmla="*/ 1461954 w 11218359"/>
                <a:gd name="connsiteY128" fmla="*/ 536343 h 536343"/>
                <a:gd name="connsiteX129" fmla="*/ 1473394 w 11218359"/>
                <a:gd name="connsiteY129" fmla="*/ 536343 h 536343"/>
                <a:gd name="connsiteX130" fmla="*/ 1484833 w 11218359"/>
                <a:gd name="connsiteY130" fmla="*/ 536343 h 536343"/>
                <a:gd name="connsiteX131" fmla="*/ 1496273 w 11218359"/>
                <a:gd name="connsiteY131" fmla="*/ 536343 h 536343"/>
                <a:gd name="connsiteX132" fmla="*/ 1507712 w 11218359"/>
                <a:gd name="connsiteY132" fmla="*/ 536343 h 536343"/>
                <a:gd name="connsiteX133" fmla="*/ 1519152 w 11218359"/>
                <a:gd name="connsiteY133" fmla="*/ 536343 h 536343"/>
                <a:gd name="connsiteX134" fmla="*/ 1530591 w 11218359"/>
                <a:gd name="connsiteY134" fmla="*/ 536343 h 536343"/>
                <a:gd name="connsiteX135" fmla="*/ 1542031 w 11218359"/>
                <a:gd name="connsiteY135" fmla="*/ 536343 h 536343"/>
                <a:gd name="connsiteX136" fmla="*/ 1553471 w 11218359"/>
                <a:gd name="connsiteY136" fmla="*/ 536343 h 536343"/>
                <a:gd name="connsiteX137" fmla="*/ 1564910 w 11218359"/>
                <a:gd name="connsiteY137" fmla="*/ 536343 h 536343"/>
                <a:gd name="connsiteX138" fmla="*/ 1576349 w 11218359"/>
                <a:gd name="connsiteY138" fmla="*/ 536343 h 536343"/>
                <a:gd name="connsiteX139" fmla="*/ 1587789 w 11218359"/>
                <a:gd name="connsiteY139" fmla="*/ 536343 h 536343"/>
                <a:gd name="connsiteX140" fmla="*/ 1599229 w 11218359"/>
                <a:gd name="connsiteY140" fmla="*/ 536343 h 536343"/>
                <a:gd name="connsiteX141" fmla="*/ 1610668 w 11218359"/>
                <a:gd name="connsiteY141" fmla="*/ 536343 h 536343"/>
                <a:gd name="connsiteX142" fmla="*/ 1622107 w 11218359"/>
                <a:gd name="connsiteY142" fmla="*/ 536343 h 536343"/>
                <a:gd name="connsiteX143" fmla="*/ 1633547 w 11218359"/>
                <a:gd name="connsiteY143" fmla="*/ 536343 h 536343"/>
                <a:gd name="connsiteX144" fmla="*/ 1644987 w 11218359"/>
                <a:gd name="connsiteY144" fmla="*/ 536343 h 536343"/>
                <a:gd name="connsiteX145" fmla="*/ 1656426 w 11218359"/>
                <a:gd name="connsiteY145" fmla="*/ 536343 h 536343"/>
                <a:gd name="connsiteX146" fmla="*/ 1667866 w 11218359"/>
                <a:gd name="connsiteY146" fmla="*/ 536343 h 536343"/>
                <a:gd name="connsiteX147" fmla="*/ 1679305 w 11218359"/>
                <a:gd name="connsiteY147" fmla="*/ 536343 h 536343"/>
                <a:gd name="connsiteX148" fmla="*/ 1690745 w 11218359"/>
                <a:gd name="connsiteY148" fmla="*/ 536343 h 536343"/>
                <a:gd name="connsiteX149" fmla="*/ 1702184 w 11218359"/>
                <a:gd name="connsiteY149" fmla="*/ 536343 h 536343"/>
                <a:gd name="connsiteX150" fmla="*/ 1713619 w 11218359"/>
                <a:gd name="connsiteY150" fmla="*/ 536343 h 536343"/>
                <a:gd name="connsiteX151" fmla="*/ 1725063 w 11218359"/>
                <a:gd name="connsiteY151" fmla="*/ 536343 h 536343"/>
                <a:gd name="connsiteX152" fmla="*/ 1736498 w 11218359"/>
                <a:gd name="connsiteY152" fmla="*/ 536343 h 536343"/>
                <a:gd name="connsiteX153" fmla="*/ 1747938 w 11218359"/>
                <a:gd name="connsiteY153" fmla="*/ 536343 h 536343"/>
                <a:gd name="connsiteX154" fmla="*/ 1759377 w 11218359"/>
                <a:gd name="connsiteY154" fmla="*/ 536343 h 536343"/>
                <a:gd name="connsiteX155" fmla="*/ 1770817 w 11218359"/>
                <a:gd name="connsiteY155" fmla="*/ 536343 h 536343"/>
                <a:gd name="connsiteX156" fmla="*/ 1782256 w 11218359"/>
                <a:gd name="connsiteY156" fmla="*/ 536343 h 536343"/>
                <a:gd name="connsiteX157" fmla="*/ 1793696 w 11218359"/>
                <a:gd name="connsiteY157" fmla="*/ 536343 h 536343"/>
                <a:gd name="connsiteX158" fmla="*/ 1805135 w 11218359"/>
                <a:gd name="connsiteY158" fmla="*/ 536343 h 536343"/>
                <a:gd name="connsiteX159" fmla="*/ 1816575 w 11218359"/>
                <a:gd name="connsiteY159" fmla="*/ 536343 h 536343"/>
                <a:gd name="connsiteX160" fmla="*/ 1828014 w 11218359"/>
                <a:gd name="connsiteY160" fmla="*/ 536343 h 536343"/>
                <a:gd name="connsiteX161" fmla="*/ 1839454 w 11218359"/>
                <a:gd name="connsiteY161" fmla="*/ 536343 h 536343"/>
                <a:gd name="connsiteX162" fmla="*/ 1850893 w 11218359"/>
                <a:gd name="connsiteY162" fmla="*/ 536343 h 536343"/>
                <a:gd name="connsiteX163" fmla="*/ 1862333 w 11218359"/>
                <a:gd name="connsiteY163" fmla="*/ 536343 h 536343"/>
                <a:gd name="connsiteX164" fmla="*/ 1873772 w 11218359"/>
                <a:gd name="connsiteY164" fmla="*/ 536343 h 536343"/>
                <a:gd name="connsiteX165" fmla="*/ 1885212 w 11218359"/>
                <a:gd name="connsiteY165" fmla="*/ 536343 h 536343"/>
                <a:gd name="connsiteX166" fmla="*/ 1896651 w 11218359"/>
                <a:gd name="connsiteY166" fmla="*/ 536343 h 536343"/>
                <a:gd name="connsiteX167" fmla="*/ 1908091 w 11218359"/>
                <a:gd name="connsiteY167" fmla="*/ 536343 h 536343"/>
                <a:gd name="connsiteX168" fmla="*/ 1919531 w 11218359"/>
                <a:gd name="connsiteY168" fmla="*/ 536343 h 536343"/>
                <a:gd name="connsiteX169" fmla="*/ 1930970 w 11218359"/>
                <a:gd name="connsiteY169" fmla="*/ 536343 h 536343"/>
                <a:gd name="connsiteX170" fmla="*/ 1942409 w 11218359"/>
                <a:gd name="connsiteY170" fmla="*/ 536343 h 536343"/>
                <a:gd name="connsiteX171" fmla="*/ 1953849 w 11218359"/>
                <a:gd name="connsiteY171" fmla="*/ 536343 h 536343"/>
                <a:gd name="connsiteX172" fmla="*/ 1965289 w 11218359"/>
                <a:gd name="connsiteY172" fmla="*/ 536343 h 536343"/>
                <a:gd name="connsiteX173" fmla="*/ 1976728 w 11218359"/>
                <a:gd name="connsiteY173" fmla="*/ 536343 h 536343"/>
                <a:gd name="connsiteX174" fmla="*/ 1988168 w 11218359"/>
                <a:gd name="connsiteY174" fmla="*/ 536343 h 536343"/>
                <a:gd name="connsiteX175" fmla="*/ 1999607 w 11218359"/>
                <a:gd name="connsiteY175" fmla="*/ 536343 h 536343"/>
                <a:gd name="connsiteX176" fmla="*/ 2011047 w 11218359"/>
                <a:gd name="connsiteY176" fmla="*/ 536343 h 536343"/>
                <a:gd name="connsiteX177" fmla="*/ 2022486 w 11218359"/>
                <a:gd name="connsiteY177" fmla="*/ 536343 h 536343"/>
                <a:gd name="connsiteX178" fmla="*/ 2033926 w 11218359"/>
                <a:gd name="connsiteY178" fmla="*/ 536343 h 536343"/>
                <a:gd name="connsiteX179" fmla="*/ 2045365 w 11218359"/>
                <a:gd name="connsiteY179" fmla="*/ 536343 h 536343"/>
                <a:gd name="connsiteX180" fmla="*/ 2056805 w 11218359"/>
                <a:gd name="connsiteY180" fmla="*/ 536343 h 536343"/>
                <a:gd name="connsiteX181" fmla="*/ 2068244 w 11218359"/>
                <a:gd name="connsiteY181" fmla="*/ 536343 h 536343"/>
                <a:gd name="connsiteX182" fmla="*/ 2079684 w 11218359"/>
                <a:gd name="connsiteY182" fmla="*/ 536343 h 536343"/>
                <a:gd name="connsiteX183" fmla="*/ 2091123 w 11218359"/>
                <a:gd name="connsiteY183" fmla="*/ 536343 h 536343"/>
                <a:gd name="connsiteX184" fmla="*/ 2102563 w 11218359"/>
                <a:gd name="connsiteY184" fmla="*/ 536343 h 536343"/>
                <a:gd name="connsiteX185" fmla="*/ 2114002 w 11218359"/>
                <a:gd name="connsiteY185" fmla="*/ 536343 h 536343"/>
                <a:gd name="connsiteX186" fmla="*/ 2125442 w 11218359"/>
                <a:gd name="connsiteY186" fmla="*/ 536343 h 536343"/>
                <a:gd name="connsiteX187" fmla="*/ 2136882 w 11218359"/>
                <a:gd name="connsiteY187" fmla="*/ 536343 h 536343"/>
                <a:gd name="connsiteX188" fmla="*/ 2148321 w 11218359"/>
                <a:gd name="connsiteY188" fmla="*/ 536343 h 536343"/>
                <a:gd name="connsiteX189" fmla="*/ 2159760 w 11218359"/>
                <a:gd name="connsiteY189" fmla="*/ 536343 h 536343"/>
                <a:gd name="connsiteX190" fmla="*/ 2171200 w 11218359"/>
                <a:gd name="connsiteY190" fmla="*/ 536343 h 536343"/>
                <a:gd name="connsiteX191" fmla="*/ 2182640 w 11218359"/>
                <a:gd name="connsiteY191" fmla="*/ 536343 h 536343"/>
                <a:gd name="connsiteX192" fmla="*/ 2194079 w 11218359"/>
                <a:gd name="connsiteY192" fmla="*/ 536343 h 536343"/>
                <a:gd name="connsiteX193" fmla="*/ 2205519 w 11218359"/>
                <a:gd name="connsiteY193" fmla="*/ 536343 h 536343"/>
                <a:gd name="connsiteX194" fmla="*/ 2216958 w 11218359"/>
                <a:gd name="connsiteY194" fmla="*/ 536343 h 536343"/>
                <a:gd name="connsiteX195" fmla="*/ 2228393 w 11218359"/>
                <a:gd name="connsiteY195" fmla="*/ 536343 h 536343"/>
                <a:gd name="connsiteX196" fmla="*/ 2239837 w 11218359"/>
                <a:gd name="connsiteY196" fmla="*/ 536343 h 536343"/>
                <a:gd name="connsiteX197" fmla="*/ 2251272 w 11218359"/>
                <a:gd name="connsiteY197" fmla="*/ 536343 h 536343"/>
                <a:gd name="connsiteX198" fmla="*/ 2262716 w 11218359"/>
                <a:gd name="connsiteY198" fmla="*/ 536343 h 536343"/>
                <a:gd name="connsiteX199" fmla="*/ 2274151 w 11218359"/>
                <a:gd name="connsiteY199" fmla="*/ 536343 h 536343"/>
                <a:gd name="connsiteX200" fmla="*/ 2285591 w 11218359"/>
                <a:gd name="connsiteY200" fmla="*/ 536343 h 536343"/>
                <a:gd name="connsiteX201" fmla="*/ 2297030 w 11218359"/>
                <a:gd name="connsiteY201" fmla="*/ 536343 h 536343"/>
                <a:gd name="connsiteX202" fmla="*/ 2308470 w 11218359"/>
                <a:gd name="connsiteY202" fmla="*/ 536343 h 536343"/>
                <a:gd name="connsiteX203" fmla="*/ 2319909 w 11218359"/>
                <a:gd name="connsiteY203" fmla="*/ 536343 h 536343"/>
                <a:gd name="connsiteX204" fmla="*/ 2331349 w 11218359"/>
                <a:gd name="connsiteY204" fmla="*/ 536343 h 536343"/>
                <a:gd name="connsiteX205" fmla="*/ 2342788 w 11218359"/>
                <a:gd name="connsiteY205" fmla="*/ 536343 h 536343"/>
                <a:gd name="connsiteX206" fmla="*/ 2354228 w 11218359"/>
                <a:gd name="connsiteY206" fmla="*/ 536343 h 536343"/>
                <a:gd name="connsiteX207" fmla="*/ 2365667 w 11218359"/>
                <a:gd name="connsiteY207" fmla="*/ 536343 h 536343"/>
                <a:gd name="connsiteX208" fmla="*/ 2377107 w 11218359"/>
                <a:gd name="connsiteY208" fmla="*/ 536343 h 536343"/>
                <a:gd name="connsiteX209" fmla="*/ 2388546 w 11218359"/>
                <a:gd name="connsiteY209" fmla="*/ 536343 h 536343"/>
                <a:gd name="connsiteX210" fmla="*/ 2399986 w 11218359"/>
                <a:gd name="connsiteY210" fmla="*/ 536343 h 536343"/>
                <a:gd name="connsiteX211" fmla="*/ 2411425 w 11218359"/>
                <a:gd name="connsiteY211" fmla="*/ 536343 h 536343"/>
                <a:gd name="connsiteX212" fmla="*/ 2422865 w 11218359"/>
                <a:gd name="connsiteY212" fmla="*/ 536343 h 536343"/>
                <a:gd name="connsiteX213" fmla="*/ 2434304 w 11218359"/>
                <a:gd name="connsiteY213" fmla="*/ 536343 h 536343"/>
                <a:gd name="connsiteX214" fmla="*/ 2445744 w 11218359"/>
                <a:gd name="connsiteY214" fmla="*/ 536343 h 536343"/>
                <a:gd name="connsiteX215" fmla="*/ 2457184 w 11218359"/>
                <a:gd name="connsiteY215" fmla="*/ 536343 h 536343"/>
                <a:gd name="connsiteX216" fmla="*/ 2468623 w 11218359"/>
                <a:gd name="connsiteY216" fmla="*/ 536343 h 536343"/>
                <a:gd name="connsiteX217" fmla="*/ 2480062 w 11218359"/>
                <a:gd name="connsiteY217" fmla="*/ 536343 h 536343"/>
                <a:gd name="connsiteX218" fmla="*/ 2491502 w 11218359"/>
                <a:gd name="connsiteY218" fmla="*/ 536343 h 536343"/>
                <a:gd name="connsiteX219" fmla="*/ 2502942 w 11218359"/>
                <a:gd name="connsiteY219" fmla="*/ 536343 h 536343"/>
                <a:gd name="connsiteX220" fmla="*/ 2514381 w 11218359"/>
                <a:gd name="connsiteY220" fmla="*/ 536343 h 536343"/>
                <a:gd name="connsiteX221" fmla="*/ 2525821 w 11218359"/>
                <a:gd name="connsiteY221" fmla="*/ 536343 h 536343"/>
                <a:gd name="connsiteX222" fmla="*/ 2537260 w 11218359"/>
                <a:gd name="connsiteY222" fmla="*/ 536343 h 536343"/>
                <a:gd name="connsiteX223" fmla="*/ 2548700 w 11218359"/>
                <a:gd name="connsiteY223" fmla="*/ 536343 h 536343"/>
                <a:gd name="connsiteX224" fmla="*/ 2560139 w 11218359"/>
                <a:gd name="connsiteY224" fmla="*/ 536343 h 536343"/>
                <a:gd name="connsiteX225" fmla="*/ 2571579 w 11218359"/>
                <a:gd name="connsiteY225" fmla="*/ 536343 h 536343"/>
                <a:gd name="connsiteX226" fmla="*/ 2583018 w 11218359"/>
                <a:gd name="connsiteY226" fmla="*/ 536343 h 536343"/>
                <a:gd name="connsiteX227" fmla="*/ 2594458 w 11218359"/>
                <a:gd name="connsiteY227" fmla="*/ 536343 h 536343"/>
                <a:gd name="connsiteX228" fmla="*/ 2605897 w 11218359"/>
                <a:gd name="connsiteY228" fmla="*/ 536343 h 536343"/>
                <a:gd name="connsiteX229" fmla="*/ 2617337 w 11218359"/>
                <a:gd name="connsiteY229" fmla="*/ 536343 h 536343"/>
                <a:gd name="connsiteX230" fmla="*/ 2628776 w 11218359"/>
                <a:gd name="connsiteY230" fmla="*/ 536343 h 536343"/>
                <a:gd name="connsiteX231" fmla="*/ 2640216 w 11218359"/>
                <a:gd name="connsiteY231" fmla="*/ 536343 h 536343"/>
                <a:gd name="connsiteX232" fmla="*/ 2651655 w 11218359"/>
                <a:gd name="connsiteY232" fmla="*/ 536343 h 536343"/>
                <a:gd name="connsiteX233" fmla="*/ 2663095 w 11218359"/>
                <a:gd name="connsiteY233" fmla="*/ 536343 h 536343"/>
                <a:gd name="connsiteX234" fmla="*/ 2674535 w 11218359"/>
                <a:gd name="connsiteY234" fmla="*/ 536343 h 536343"/>
                <a:gd name="connsiteX235" fmla="*/ 2685974 w 11218359"/>
                <a:gd name="connsiteY235" fmla="*/ 536343 h 536343"/>
                <a:gd name="connsiteX236" fmla="*/ 2697413 w 11218359"/>
                <a:gd name="connsiteY236" fmla="*/ 536343 h 536343"/>
                <a:gd name="connsiteX237" fmla="*/ 2708853 w 11218359"/>
                <a:gd name="connsiteY237" fmla="*/ 536343 h 536343"/>
                <a:gd name="connsiteX238" fmla="*/ 2720293 w 11218359"/>
                <a:gd name="connsiteY238" fmla="*/ 536343 h 536343"/>
                <a:gd name="connsiteX239" fmla="*/ 2731727 w 11218359"/>
                <a:gd name="connsiteY239" fmla="*/ 536343 h 536343"/>
                <a:gd name="connsiteX240" fmla="*/ 2743172 w 11218359"/>
                <a:gd name="connsiteY240" fmla="*/ 536343 h 536343"/>
                <a:gd name="connsiteX241" fmla="*/ 2754611 w 11218359"/>
                <a:gd name="connsiteY241" fmla="*/ 536343 h 536343"/>
                <a:gd name="connsiteX242" fmla="*/ 2766046 w 11218359"/>
                <a:gd name="connsiteY242" fmla="*/ 536343 h 536343"/>
                <a:gd name="connsiteX243" fmla="*/ 2777490 w 11218359"/>
                <a:gd name="connsiteY243" fmla="*/ 536343 h 536343"/>
                <a:gd name="connsiteX244" fmla="*/ 2788925 w 11218359"/>
                <a:gd name="connsiteY244" fmla="*/ 536343 h 536343"/>
                <a:gd name="connsiteX245" fmla="*/ 2800364 w 11218359"/>
                <a:gd name="connsiteY245" fmla="*/ 536343 h 536343"/>
                <a:gd name="connsiteX246" fmla="*/ 2811804 w 11218359"/>
                <a:gd name="connsiteY246" fmla="*/ 536343 h 536343"/>
                <a:gd name="connsiteX247" fmla="*/ 2823243 w 11218359"/>
                <a:gd name="connsiteY247" fmla="*/ 536343 h 536343"/>
                <a:gd name="connsiteX248" fmla="*/ 2834683 w 11218359"/>
                <a:gd name="connsiteY248" fmla="*/ 536343 h 536343"/>
                <a:gd name="connsiteX249" fmla="*/ 2846123 w 11218359"/>
                <a:gd name="connsiteY249" fmla="*/ 536343 h 536343"/>
                <a:gd name="connsiteX250" fmla="*/ 2857562 w 11218359"/>
                <a:gd name="connsiteY250" fmla="*/ 536343 h 536343"/>
                <a:gd name="connsiteX251" fmla="*/ 2869001 w 11218359"/>
                <a:gd name="connsiteY251" fmla="*/ 536343 h 536343"/>
                <a:gd name="connsiteX252" fmla="*/ 2880441 w 11218359"/>
                <a:gd name="connsiteY252" fmla="*/ 536343 h 536343"/>
                <a:gd name="connsiteX253" fmla="*/ 2891881 w 11218359"/>
                <a:gd name="connsiteY253" fmla="*/ 536343 h 536343"/>
                <a:gd name="connsiteX254" fmla="*/ 2903320 w 11218359"/>
                <a:gd name="connsiteY254" fmla="*/ 536343 h 536343"/>
                <a:gd name="connsiteX255" fmla="*/ 2914760 w 11218359"/>
                <a:gd name="connsiteY255" fmla="*/ 536343 h 536343"/>
                <a:gd name="connsiteX256" fmla="*/ 2926199 w 11218359"/>
                <a:gd name="connsiteY256" fmla="*/ 536343 h 536343"/>
                <a:gd name="connsiteX257" fmla="*/ 2937639 w 11218359"/>
                <a:gd name="connsiteY257" fmla="*/ 536343 h 536343"/>
                <a:gd name="connsiteX258" fmla="*/ 2949078 w 11218359"/>
                <a:gd name="connsiteY258" fmla="*/ 536343 h 536343"/>
                <a:gd name="connsiteX259" fmla="*/ 2960518 w 11218359"/>
                <a:gd name="connsiteY259" fmla="*/ 536343 h 536343"/>
                <a:gd name="connsiteX260" fmla="*/ 2971957 w 11218359"/>
                <a:gd name="connsiteY260" fmla="*/ 536343 h 536343"/>
                <a:gd name="connsiteX261" fmla="*/ 2983397 w 11218359"/>
                <a:gd name="connsiteY261" fmla="*/ 536343 h 536343"/>
                <a:gd name="connsiteX262" fmla="*/ 2994837 w 11218359"/>
                <a:gd name="connsiteY262" fmla="*/ 536343 h 536343"/>
                <a:gd name="connsiteX263" fmla="*/ 3006276 w 11218359"/>
                <a:gd name="connsiteY263" fmla="*/ 536343 h 536343"/>
                <a:gd name="connsiteX264" fmla="*/ 3017715 w 11218359"/>
                <a:gd name="connsiteY264" fmla="*/ 536343 h 536343"/>
                <a:gd name="connsiteX265" fmla="*/ 3029155 w 11218359"/>
                <a:gd name="connsiteY265" fmla="*/ 536343 h 536343"/>
                <a:gd name="connsiteX266" fmla="*/ 3040594 w 11218359"/>
                <a:gd name="connsiteY266" fmla="*/ 536343 h 536343"/>
                <a:gd name="connsiteX267" fmla="*/ 3052034 w 11218359"/>
                <a:gd name="connsiteY267" fmla="*/ 536343 h 536343"/>
                <a:gd name="connsiteX268" fmla="*/ 3063474 w 11218359"/>
                <a:gd name="connsiteY268" fmla="*/ 536343 h 536343"/>
                <a:gd name="connsiteX269" fmla="*/ 3074913 w 11218359"/>
                <a:gd name="connsiteY269" fmla="*/ 536343 h 536343"/>
                <a:gd name="connsiteX270" fmla="*/ 3086352 w 11218359"/>
                <a:gd name="connsiteY270" fmla="*/ 536343 h 536343"/>
                <a:gd name="connsiteX271" fmla="*/ 3097792 w 11218359"/>
                <a:gd name="connsiteY271" fmla="*/ 536343 h 536343"/>
                <a:gd name="connsiteX272" fmla="*/ 3109232 w 11218359"/>
                <a:gd name="connsiteY272" fmla="*/ 536343 h 536343"/>
                <a:gd name="connsiteX273" fmla="*/ 3120671 w 11218359"/>
                <a:gd name="connsiteY273" fmla="*/ 536343 h 536343"/>
                <a:gd name="connsiteX274" fmla="*/ 3132111 w 11218359"/>
                <a:gd name="connsiteY274" fmla="*/ 536343 h 536343"/>
                <a:gd name="connsiteX275" fmla="*/ 3143550 w 11218359"/>
                <a:gd name="connsiteY275" fmla="*/ 536343 h 536343"/>
                <a:gd name="connsiteX276" fmla="*/ 3154990 w 11218359"/>
                <a:gd name="connsiteY276" fmla="*/ 536343 h 536343"/>
                <a:gd name="connsiteX277" fmla="*/ 3166429 w 11218359"/>
                <a:gd name="connsiteY277" fmla="*/ 536343 h 536343"/>
                <a:gd name="connsiteX278" fmla="*/ 3177869 w 11218359"/>
                <a:gd name="connsiteY278" fmla="*/ 536343 h 536343"/>
                <a:gd name="connsiteX279" fmla="*/ 3189308 w 11218359"/>
                <a:gd name="connsiteY279" fmla="*/ 536343 h 536343"/>
                <a:gd name="connsiteX280" fmla="*/ 3200748 w 11218359"/>
                <a:gd name="connsiteY280" fmla="*/ 536343 h 536343"/>
                <a:gd name="connsiteX281" fmla="*/ 3212187 w 11218359"/>
                <a:gd name="connsiteY281" fmla="*/ 536343 h 536343"/>
                <a:gd name="connsiteX282" fmla="*/ 3223627 w 11218359"/>
                <a:gd name="connsiteY282" fmla="*/ 536343 h 536343"/>
                <a:gd name="connsiteX283" fmla="*/ 3235066 w 11218359"/>
                <a:gd name="connsiteY283" fmla="*/ 536343 h 536343"/>
                <a:gd name="connsiteX284" fmla="*/ 3246501 w 11218359"/>
                <a:gd name="connsiteY284" fmla="*/ 536343 h 536343"/>
                <a:gd name="connsiteX285" fmla="*/ 3257945 w 11218359"/>
                <a:gd name="connsiteY285" fmla="*/ 536343 h 536343"/>
                <a:gd name="connsiteX286" fmla="*/ 3269385 w 11218359"/>
                <a:gd name="connsiteY286" fmla="*/ 536343 h 536343"/>
                <a:gd name="connsiteX287" fmla="*/ 3280825 w 11218359"/>
                <a:gd name="connsiteY287" fmla="*/ 536343 h 536343"/>
                <a:gd name="connsiteX288" fmla="*/ 3292264 w 11218359"/>
                <a:gd name="connsiteY288" fmla="*/ 536343 h 536343"/>
                <a:gd name="connsiteX289" fmla="*/ 3303699 w 11218359"/>
                <a:gd name="connsiteY289" fmla="*/ 536343 h 536343"/>
                <a:gd name="connsiteX290" fmla="*/ 3315143 w 11218359"/>
                <a:gd name="connsiteY290" fmla="*/ 536343 h 536343"/>
                <a:gd name="connsiteX291" fmla="*/ 3326578 w 11218359"/>
                <a:gd name="connsiteY291" fmla="*/ 536343 h 536343"/>
                <a:gd name="connsiteX292" fmla="*/ 3338017 w 11218359"/>
                <a:gd name="connsiteY292" fmla="*/ 536343 h 536343"/>
                <a:gd name="connsiteX293" fmla="*/ 3349457 w 11218359"/>
                <a:gd name="connsiteY293" fmla="*/ 536343 h 536343"/>
                <a:gd name="connsiteX294" fmla="*/ 3360896 w 11218359"/>
                <a:gd name="connsiteY294" fmla="*/ 536343 h 536343"/>
                <a:gd name="connsiteX295" fmla="*/ 3372336 w 11218359"/>
                <a:gd name="connsiteY295" fmla="*/ 536343 h 536343"/>
                <a:gd name="connsiteX296" fmla="*/ 3383776 w 11218359"/>
                <a:gd name="connsiteY296" fmla="*/ 536343 h 536343"/>
                <a:gd name="connsiteX297" fmla="*/ 3395215 w 11218359"/>
                <a:gd name="connsiteY297" fmla="*/ 536343 h 536343"/>
                <a:gd name="connsiteX298" fmla="*/ 3406654 w 11218359"/>
                <a:gd name="connsiteY298" fmla="*/ 536343 h 536343"/>
                <a:gd name="connsiteX299" fmla="*/ 3418094 w 11218359"/>
                <a:gd name="connsiteY299" fmla="*/ 536343 h 536343"/>
                <a:gd name="connsiteX300" fmla="*/ 3429534 w 11218359"/>
                <a:gd name="connsiteY300" fmla="*/ 536343 h 536343"/>
                <a:gd name="connsiteX301" fmla="*/ 3440973 w 11218359"/>
                <a:gd name="connsiteY301" fmla="*/ 536343 h 536343"/>
                <a:gd name="connsiteX302" fmla="*/ 3452413 w 11218359"/>
                <a:gd name="connsiteY302" fmla="*/ 536343 h 536343"/>
                <a:gd name="connsiteX303" fmla="*/ 3463852 w 11218359"/>
                <a:gd name="connsiteY303" fmla="*/ 536343 h 536343"/>
                <a:gd name="connsiteX304" fmla="*/ 3475292 w 11218359"/>
                <a:gd name="connsiteY304" fmla="*/ 536343 h 536343"/>
                <a:gd name="connsiteX305" fmla="*/ 3486731 w 11218359"/>
                <a:gd name="connsiteY305" fmla="*/ 536343 h 536343"/>
                <a:gd name="connsiteX306" fmla="*/ 3498171 w 11218359"/>
                <a:gd name="connsiteY306" fmla="*/ 536343 h 536343"/>
                <a:gd name="connsiteX307" fmla="*/ 3509610 w 11218359"/>
                <a:gd name="connsiteY307" fmla="*/ 536343 h 536343"/>
                <a:gd name="connsiteX308" fmla="*/ 3521050 w 11218359"/>
                <a:gd name="connsiteY308" fmla="*/ 536343 h 536343"/>
                <a:gd name="connsiteX309" fmla="*/ 3532489 w 11218359"/>
                <a:gd name="connsiteY309" fmla="*/ 536343 h 536343"/>
                <a:gd name="connsiteX310" fmla="*/ 3543929 w 11218359"/>
                <a:gd name="connsiteY310" fmla="*/ 536343 h 536343"/>
                <a:gd name="connsiteX311" fmla="*/ 3555368 w 11218359"/>
                <a:gd name="connsiteY311" fmla="*/ 536343 h 536343"/>
                <a:gd name="connsiteX312" fmla="*/ 3566808 w 11218359"/>
                <a:gd name="connsiteY312" fmla="*/ 536343 h 536343"/>
                <a:gd name="connsiteX313" fmla="*/ 3578247 w 11218359"/>
                <a:gd name="connsiteY313" fmla="*/ 536343 h 536343"/>
                <a:gd name="connsiteX314" fmla="*/ 3589687 w 11218359"/>
                <a:gd name="connsiteY314" fmla="*/ 536343 h 536343"/>
                <a:gd name="connsiteX315" fmla="*/ 3601127 w 11218359"/>
                <a:gd name="connsiteY315" fmla="*/ 536343 h 536343"/>
                <a:gd name="connsiteX316" fmla="*/ 3612566 w 11218359"/>
                <a:gd name="connsiteY316" fmla="*/ 536343 h 536343"/>
                <a:gd name="connsiteX317" fmla="*/ 3624005 w 11218359"/>
                <a:gd name="connsiteY317" fmla="*/ 536343 h 536343"/>
                <a:gd name="connsiteX318" fmla="*/ 3635445 w 11218359"/>
                <a:gd name="connsiteY318" fmla="*/ 536343 h 536343"/>
                <a:gd name="connsiteX319" fmla="*/ 3646885 w 11218359"/>
                <a:gd name="connsiteY319" fmla="*/ 536343 h 536343"/>
                <a:gd name="connsiteX320" fmla="*/ 3658324 w 11218359"/>
                <a:gd name="connsiteY320" fmla="*/ 536343 h 536343"/>
                <a:gd name="connsiteX321" fmla="*/ 3669764 w 11218359"/>
                <a:gd name="connsiteY321" fmla="*/ 536343 h 536343"/>
                <a:gd name="connsiteX322" fmla="*/ 3681203 w 11218359"/>
                <a:gd name="connsiteY322" fmla="*/ 536343 h 536343"/>
                <a:gd name="connsiteX323" fmla="*/ 3692643 w 11218359"/>
                <a:gd name="connsiteY323" fmla="*/ 536343 h 536343"/>
                <a:gd name="connsiteX324" fmla="*/ 3704082 w 11218359"/>
                <a:gd name="connsiteY324" fmla="*/ 536343 h 536343"/>
                <a:gd name="connsiteX325" fmla="*/ 3715522 w 11218359"/>
                <a:gd name="connsiteY325" fmla="*/ 536343 h 536343"/>
                <a:gd name="connsiteX326" fmla="*/ 3726961 w 11218359"/>
                <a:gd name="connsiteY326" fmla="*/ 536343 h 536343"/>
                <a:gd name="connsiteX327" fmla="*/ 3738401 w 11218359"/>
                <a:gd name="connsiteY327" fmla="*/ 536343 h 536343"/>
                <a:gd name="connsiteX328" fmla="*/ 3749840 w 11218359"/>
                <a:gd name="connsiteY328" fmla="*/ 536343 h 536343"/>
                <a:gd name="connsiteX329" fmla="*/ 3761280 w 11218359"/>
                <a:gd name="connsiteY329" fmla="*/ 536343 h 536343"/>
                <a:gd name="connsiteX330" fmla="*/ 3772719 w 11218359"/>
                <a:gd name="connsiteY330" fmla="*/ 536343 h 536343"/>
                <a:gd name="connsiteX331" fmla="*/ 3784154 w 11218359"/>
                <a:gd name="connsiteY331" fmla="*/ 536343 h 536343"/>
                <a:gd name="connsiteX332" fmla="*/ 3795598 w 11218359"/>
                <a:gd name="connsiteY332" fmla="*/ 536343 h 536343"/>
                <a:gd name="connsiteX333" fmla="*/ 3807033 w 11218359"/>
                <a:gd name="connsiteY333" fmla="*/ 536343 h 536343"/>
                <a:gd name="connsiteX334" fmla="*/ 3818473 w 11218359"/>
                <a:gd name="connsiteY334" fmla="*/ 536343 h 536343"/>
                <a:gd name="connsiteX335" fmla="*/ 3829917 w 11218359"/>
                <a:gd name="connsiteY335" fmla="*/ 536343 h 536343"/>
                <a:gd name="connsiteX336" fmla="*/ 3841352 w 11218359"/>
                <a:gd name="connsiteY336" fmla="*/ 536343 h 536343"/>
                <a:gd name="connsiteX337" fmla="*/ 3852791 w 11218359"/>
                <a:gd name="connsiteY337" fmla="*/ 536343 h 536343"/>
                <a:gd name="connsiteX338" fmla="*/ 3864231 w 11218359"/>
                <a:gd name="connsiteY338" fmla="*/ 536343 h 536343"/>
                <a:gd name="connsiteX339" fmla="*/ 3875670 w 11218359"/>
                <a:gd name="connsiteY339" fmla="*/ 536343 h 536343"/>
                <a:gd name="connsiteX340" fmla="*/ 3887110 w 11218359"/>
                <a:gd name="connsiteY340" fmla="*/ 536343 h 536343"/>
                <a:gd name="connsiteX341" fmla="*/ 3898549 w 11218359"/>
                <a:gd name="connsiteY341" fmla="*/ 536343 h 536343"/>
                <a:gd name="connsiteX342" fmla="*/ 3909989 w 11218359"/>
                <a:gd name="connsiteY342" fmla="*/ 536343 h 536343"/>
                <a:gd name="connsiteX343" fmla="*/ 3921447 w 11218359"/>
                <a:gd name="connsiteY343" fmla="*/ 536343 h 536343"/>
                <a:gd name="connsiteX344" fmla="*/ 3932878 w 11218359"/>
                <a:gd name="connsiteY344" fmla="*/ 536343 h 536343"/>
                <a:gd name="connsiteX345" fmla="*/ 3944307 w 11218359"/>
                <a:gd name="connsiteY345" fmla="*/ 536343 h 536343"/>
                <a:gd name="connsiteX346" fmla="*/ 3955737 w 11218359"/>
                <a:gd name="connsiteY346" fmla="*/ 536343 h 536343"/>
                <a:gd name="connsiteX347" fmla="*/ 3967167 w 11218359"/>
                <a:gd name="connsiteY347" fmla="*/ 536343 h 536343"/>
                <a:gd name="connsiteX348" fmla="*/ 3978645 w 11218359"/>
                <a:gd name="connsiteY348" fmla="*/ 536343 h 536343"/>
                <a:gd name="connsiteX349" fmla="*/ 3990075 w 11218359"/>
                <a:gd name="connsiteY349" fmla="*/ 536343 h 536343"/>
                <a:gd name="connsiteX350" fmla="*/ 4001505 w 11218359"/>
                <a:gd name="connsiteY350" fmla="*/ 536343 h 536343"/>
                <a:gd name="connsiteX351" fmla="*/ 4012935 w 11218359"/>
                <a:gd name="connsiteY351" fmla="*/ 536343 h 536343"/>
                <a:gd name="connsiteX352" fmla="*/ 4024365 w 11218359"/>
                <a:gd name="connsiteY352" fmla="*/ 536343 h 536343"/>
                <a:gd name="connsiteX353" fmla="*/ 4035843 w 11218359"/>
                <a:gd name="connsiteY353" fmla="*/ 536343 h 536343"/>
                <a:gd name="connsiteX354" fmla="*/ 4047273 w 11218359"/>
                <a:gd name="connsiteY354" fmla="*/ 536343 h 536343"/>
                <a:gd name="connsiteX355" fmla="*/ 4058702 w 11218359"/>
                <a:gd name="connsiteY355" fmla="*/ 536343 h 536343"/>
                <a:gd name="connsiteX356" fmla="*/ 4070133 w 11218359"/>
                <a:gd name="connsiteY356" fmla="*/ 536343 h 536343"/>
                <a:gd name="connsiteX357" fmla="*/ 4081563 w 11218359"/>
                <a:gd name="connsiteY357" fmla="*/ 536343 h 536343"/>
                <a:gd name="connsiteX358" fmla="*/ 4093040 w 11218359"/>
                <a:gd name="connsiteY358" fmla="*/ 536343 h 536343"/>
                <a:gd name="connsiteX359" fmla="*/ 4104471 w 11218359"/>
                <a:gd name="connsiteY359" fmla="*/ 536343 h 536343"/>
                <a:gd name="connsiteX360" fmla="*/ 4115900 w 11218359"/>
                <a:gd name="connsiteY360" fmla="*/ 536343 h 536343"/>
                <a:gd name="connsiteX361" fmla="*/ 4127330 w 11218359"/>
                <a:gd name="connsiteY361" fmla="*/ 536343 h 536343"/>
                <a:gd name="connsiteX362" fmla="*/ 4138760 w 11218359"/>
                <a:gd name="connsiteY362" fmla="*/ 536343 h 536343"/>
                <a:gd name="connsiteX363" fmla="*/ 4150238 w 11218359"/>
                <a:gd name="connsiteY363" fmla="*/ 536343 h 536343"/>
                <a:gd name="connsiteX364" fmla="*/ 4161668 w 11218359"/>
                <a:gd name="connsiteY364" fmla="*/ 536343 h 536343"/>
                <a:gd name="connsiteX365" fmla="*/ 4173098 w 11218359"/>
                <a:gd name="connsiteY365" fmla="*/ 536343 h 536343"/>
                <a:gd name="connsiteX366" fmla="*/ 4184528 w 11218359"/>
                <a:gd name="connsiteY366" fmla="*/ 536343 h 536343"/>
                <a:gd name="connsiteX367" fmla="*/ 4195958 w 11218359"/>
                <a:gd name="connsiteY367" fmla="*/ 536343 h 536343"/>
                <a:gd name="connsiteX368" fmla="*/ 4207436 w 11218359"/>
                <a:gd name="connsiteY368" fmla="*/ 536343 h 536343"/>
                <a:gd name="connsiteX369" fmla="*/ 4218865 w 11218359"/>
                <a:gd name="connsiteY369" fmla="*/ 536343 h 536343"/>
                <a:gd name="connsiteX370" fmla="*/ 4230296 w 11218359"/>
                <a:gd name="connsiteY370" fmla="*/ 536343 h 536343"/>
                <a:gd name="connsiteX371" fmla="*/ 4241726 w 11218359"/>
                <a:gd name="connsiteY371" fmla="*/ 536343 h 536343"/>
                <a:gd name="connsiteX372" fmla="*/ 4253156 w 11218359"/>
                <a:gd name="connsiteY372" fmla="*/ 536343 h 536343"/>
                <a:gd name="connsiteX373" fmla="*/ 4264634 w 11218359"/>
                <a:gd name="connsiteY373" fmla="*/ 536343 h 536343"/>
                <a:gd name="connsiteX374" fmla="*/ 4276063 w 11218359"/>
                <a:gd name="connsiteY374" fmla="*/ 536343 h 536343"/>
                <a:gd name="connsiteX375" fmla="*/ 4287493 w 11218359"/>
                <a:gd name="connsiteY375" fmla="*/ 536343 h 536343"/>
                <a:gd name="connsiteX376" fmla="*/ 4298923 w 11218359"/>
                <a:gd name="connsiteY376" fmla="*/ 536343 h 536343"/>
                <a:gd name="connsiteX377" fmla="*/ 4310353 w 11218359"/>
                <a:gd name="connsiteY377" fmla="*/ 536343 h 536343"/>
                <a:gd name="connsiteX378" fmla="*/ 4321831 w 11218359"/>
                <a:gd name="connsiteY378" fmla="*/ 536343 h 536343"/>
                <a:gd name="connsiteX379" fmla="*/ 4333261 w 11218359"/>
                <a:gd name="connsiteY379" fmla="*/ 536343 h 536343"/>
                <a:gd name="connsiteX380" fmla="*/ 4344691 w 11218359"/>
                <a:gd name="connsiteY380" fmla="*/ 536343 h 536343"/>
                <a:gd name="connsiteX381" fmla="*/ 4356121 w 11218359"/>
                <a:gd name="connsiteY381" fmla="*/ 536343 h 536343"/>
                <a:gd name="connsiteX382" fmla="*/ 4367551 w 11218359"/>
                <a:gd name="connsiteY382" fmla="*/ 536343 h 536343"/>
                <a:gd name="connsiteX383" fmla="*/ 4379028 w 11218359"/>
                <a:gd name="connsiteY383" fmla="*/ 536343 h 536343"/>
                <a:gd name="connsiteX384" fmla="*/ 4390458 w 11218359"/>
                <a:gd name="connsiteY384" fmla="*/ 536343 h 536343"/>
                <a:gd name="connsiteX385" fmla="*/ 4401889 w 11218359"/>
                <a:gd name="connsiteY385" fmla="*/ 536343 h 536343"/>
                <a:gd name="connsiteX386" fmla="*/ 4413319 w 11218359"/>
                <a:gd name="connsiteY386" fmla="*/ 536343 h 536343"/>
                <a:gd name="connsiteX387" fmla="*/ 4424749 w 11218359"/>
                <a:gd name="connsiteY387" fmla="*/ 536343 h 536343"/>
                <a:gd name="connsiteX388" fmla="*/ 4436226 w 11218359"/>
                <a:gd name="connsiteY388" fmla="*/ 536343 h 536343"/>
                <a:gd name="connsiteX389" fmla="*/ 4447656 w 11218359"/>
                <a:gd name="connsiteY389" fmla="*/ 536343 h 536343"/>
                <a:gd name="connsiteX390" fmla="*/ 4459086 w 11218359"/>
                <a:gd name="connsiteY390" fmla="*/ 536343 h 536343"/>
                <a:gd name="connsiteX391" fmla="*/ 4470516 w 11218359"/>
                <a:gd name="connsiteY391" fmla="*/ 536343 h 536343"/>
                <a:gd name="connsiteX392" fmla="*/ 4481946 w 11218359"/>
                <a:gd name="connsiteY392" fmla="*/ 536343 h 536343"/>
                <a:gd name="connsiteX393" fmla="*/ 4493424 w 11218359"/>
                <a:gd name="connsiteY393" fmla="*/ 536343 h 536343"/>
                <a:gd name="connsiteX394" fmla="*/ 4504854 w 11218359"/>
                <a:gd name="connsiteY394" fmla="*/ 536343 h 536343"/>
                <a:gd name="connsiteX395" fmla="*/ 4516284 w 11218359"/>
                <a:gd name="connsiteY395" fmla="*/ 536343 h 536343"/>
                <a:gd name="connsiteX396" fmla="*/ 4527714 w 11218359"/>
                <a:gd name="connsiteY396" fmla="*/ 536343 h 536343"/>
                <a:gd name="connsiteX397" fmla="*/ 4539144 w 11218359"/>
                <a:gd name="connsiteY397" fmla="*/ 536343 h 536343"/>
                <a:gd name="connsiteX398" fmla="*/ 4550621 w 11218359"/>
                <a:gd name="connsiteY398" fmla="*/ 536343 h 536343"/>
                <a:gd name="connsiteX399" fmla="*/ 4562051 w 11218359"/>
                <a:gd name="connsiteY399" fmla="*/ 536343 h 536343"/>
                <a:gd name="connsiteX400" fmla="*/ 4573482 w 11218359"/>
                <a:gd name="connsiteY400" fmla="*/ 536343 h 536343"/>
                <a:gd name="connsiteX401" fmla="*/ 4584912 w 11218359"/>
                <a:gd name="connsiteY401" fmla="*/ 536343 h 536343"/>
                <a:gd name="connsiteX402" fmla="*/ 4596341 w 11218359"/>
                <a:gd name="connsiteY402" fmla="*/ 536343 h 536343"/>
                <a:gd name="connsiteX403" fmla="*/ 4607771 w 11218359"/>
                <a:gd name="connsiteY403" fmla="*/ 536343 h 536343"/>
                <a:gd name="connsiteX404" fmla="*/ 4619249 w 11218359"/>
                <a:gd name="connsiteY404" fmla="*/ 536343 h 536343"/>
                <a:gd name="connsiteX405" fmla="*/ 4630679 w 11218359"/>
                <a:gd name="connsiteY405" fmla="*/ 536343 h 536343"/>
                <a:gd name="connsiteX406" fmla="*/ 4642109 w 11218359"/>
                <a:gd name="connsiteY406" fmla="*/ 536343 h 536343"/>
                <a:gd name="connsiteX407" fmla="*/ 4653539 w 11218359"/>
                <a:gd name="connsiteY407" fmla="*/ 536343 h 536343"/>
                <a:gd name="connsiteX408" fmla="*/ 4664969 w 11218359"/>
                <a:gd name="connsiteY408" fmla="*/ 536343 h 536343"/>
                <a:gd name="connsiteX409" fmla="*/ 4676447 w 11218359"/>
                <a:gd name="connsiteY409" fmla="*/ 536343 h 536343"/>
                <a:gd name="connsiteX410" fmla="*/ 4687877 w 11218359"/>
                <a:gd name="connsiteY410" fmla="*/ 536343 h 536343"/>
                <a:gd name="connsiteX411" fmla="*/ 4699306 w 11218359"/>
                <a:gd name="connsiteY411" fmla="*/ 536343 h 536343"/>
                <a:gd name="connsiteX412" fmla="*/ 4710737 w 11218359"/>
                <a:gd name="connsiteY412" fmla="*/ 536343 h 536343"/>
                <a:gd name="connsiteX413" fmla="*/ 4722167 w 11218359"/>
                <a:gd name="connsiteY413" fmla="*/ 536343 h 536343"/>
                <a:gd name="connsiteX414" fmla="*/ 4733644 w 11218359"/>
                <a:gd name="connsiteY414" fmla="*/ 536343 h 536343"/>
                <a:gd name="connsiteX415" fmla="*/ 4745075 w 11218359"/>
                <a:gd name="connsiteY415" fmla="*/ 536343 h 536343"/>
                <a:gd name="connsiteX416" fmla="*/ 4756504 w 11218359"/>
                <a:gd name="connsiteY416" fmla="*/ 536343 h 536343"/>
                <a:gd name="connsiteX417" fmla="*/ 4767934 w 11218359"/>
                <a:gd name="connsiteY417" fmla="*/ 536343 h 536343"/>
                <a:gd name="connsiteX418" fmla="*/ 4779364 w 11218359"/>
                <a:gd name="connsiteY418" fmla="*/ 536343 h 536343"/>
                <a:gd name="connsiteX419" fmla="*/ 4790842 w 11218359"/>
                <a:gd name="connsiteY419" fmla="*/ 536343 h 536343"/>
                <a:gd name="connsiteX420" fmla="*/ 4802272 w 11218359"/>
                <a:gd name="connsiteY420" fmla="*/ 536343 h 536343"/>
                <a:gd name="connsiteX421" fmla="*/ 4813702 w 11218359"/>
                <a:gd name="connsiteY421" fmla="*/ 536343 h 536343"/>
                <a:gd name="connsiteX422" fmla="*/ 4825132 w 11218359"/>
                <a:gd name="connsiteY422" fmla="*/ 536343 h 536343"/>
                <a:gd name="connsiteX423" fmla="*/ 4836562 w 11218359"/>
                <a:gd name="connsiteY423" fmla="*/ 536343 h 536343"/>
                <a:gd name="connsiteX424" fmla="*/ 4848040 w 11218359"/>
                <a:gd name="connsiteY424" fmla="*/ 536343 h 536343"/>
                <a:gd name="connsiteX425" fmla="*/ 4859469 w 11218359"/>
                <a:gd name="connsiteY425" fmla="*/ 536343 h 536343"/>
                <a:gd name="connsiteX426" fmla="*/ 4870899 w 11218359"/>
                <a:gd name="connsiteY426" fmla="*/ 536343 h 536343"/>
                <a:gd name="connsiteX427" fmla="*/ 4882330 w 11218359"/>
                <a:gd name="connsiteY427" fmla="*/ 536343 h 536343"/>
                <a:gd name="connsiteX428" fmla="*/ 4893760 w 11218359"/>
                <a:gd name="connsiteY428" fmla="*/ 536343 h 536343"/>
                <a:gd name="connsiteX429" fmla="*/ 4905237 w 11218359"/>
                <a:gd name="connsiteY429" fmla="*/ 536343 h 536343"/>
                <a:gd name="connsiteX430" fmla="*/ 4916667 w 11218359"/>
                <a:gd name="connsiteY430" fmla="*/ 536343 h 536343"/>
                <a:gd name="connsiteX431" fmla="*/ 4928097 w 11218359"/>
                <a:gd name="connsiteY431" fmla="*/ 536343 h 536343"/>
                <a:gd name="connsiteX432" fmla="*/ 4939527 w 11218359"/>
                <a:gd name="connsiteY432" fmla="*/ 536343 h 536343"/>
                <a:gd name="connsiteX433" fmla="*/ 4950957 w 11218359"/>
                <a:gd name="connsiteY433" fmla="*/ 536343 h 536343"/>
                <a:gd name="connsiteX434" fmla="*/ 4962435 w 11218359"/>
                <a:gd name="connsiteY434" fmla="*/ 536343 h 536343"/>
                <a:gd name="connsiteX435" fmla="*/ 4973865 w 11218359"/>
                <a:gd name="connsiteY435" fmla="*/ 536343 h 536343"/>
                <a:gd name="connsiteX436" fmla="*/ 4985295 w 11218359"/>
                <a:gd name="connsiteY436" fmla="*/ 536343 h 536343"/>
                <a:gd name="connsiteX437" fmla="*/ 4996725 w 11218359"/>
                <a:gd name="connsiteY437" fmla="*/ 536343 h 536343"/>
                <a:gd name="connsiteX438" fmla="*/ 5008155 w 11218359"/>
                <a:gd name="connsiteY438" fmla="*/ 536343 h 536343"/>
                <a:gd name="connsiteX439" fmla="*/ 5019632 w 11218359"/>
                <a:gd name="connsiteY439" fmla="*/ 536343 h 536343"/>
                <a:gd name="connsiteX440" fmla="*/ 5031062 w 11218359"/>
                <a:gd name="connsiteY440" fmla="*/ 536343 h 536343"/>
                <a:gd name="connsiteX441" fmla="*/ 5042492 w 11218359"/>
                <a:gd name="connsiteY441" fmla="*/ 536343 h 536343"/>
                <a:gd name="connsiteX442" fmla="*/ 5053923 w 11218359"/>
                <a:gd name="connsiteY442" fmla="*/ 536343 h 536343"/>
                <a:gd name="connsiteX443" fmla="*/ 5065353 w 11218359"/>
                <a:gd name="connsiteY443" fmla="*/ 536343 h 536343"/>
                <a:gd name="connsiteX444" fmla="*/ 5076830 w 11218359"/>
                <a:gd name="connsiteY444" fmla="*/ 536343 h 536343"/>
                <a:gd name="connsiteX445" fmla="*/ 5088260 w 11218359"/>
                <a:gd name="connsiteY445" fmla="*/ 536343 h 536343"/>
                <a:gd name="connsiteX446" fmla="*/ 5099690 w 11218359"/>
                <a:gd name="connsiteY446" fmla="*/ 536343 h 536343"/>
                <a:gd name="connsiteX447" fmla="*/ 5111120 w 11218359"/>
                <a:gd name="connsiteY447" fmla="*/ 536343 h 536343"/>
                <a:gd name="connsiteX448" fmla="*/ 5122550 w 11218359"/>
                <a:gd name="connsiteY448" fmla="*/ 536343 h 536343"/>
                <a:gd name="connsiteX449" fmla="*/ 5134028 w 11218359"/>
                <a:gd name="connsiteY449" fmla="*/ 536343 h 536343"/>
                <a:gd name="connsiteX450" fmla="*/ 5145458 w 11218359"/>
                <a:gd name="connsiteY450" fmla="*/ 536343 h 536343"/>
                <a:gd name="connsiteX451" fmla="*/ 5156888 w 11218359"/>
                <a:gd name="connsiteY451" fmla="*/ 536343 h 536343"/>
                <a:gd name="connsiteX452" fmla="*/ 5168318 w 11218359"/>
                <a:gd name="connsiteY452" fmla="*/ 536343 h 536343"/>
                <a:gd name="connsiteX453" fmla="*/ 5179747 w 11218359"/>
                <a:gd name="connsiteY453" fmla="*/ 536343 h 536343"/>
                <a:gd name="connsiteX454" fmla="*/ 5191225 w 11218359"/>
                <a:gd name="connsiteY454" fmla="*/ 536343 h 536343"/>
                <a:gd name="connsiteX455" fmla="*/ 5202655 w 11218359"/>
                <a:gd name="connsiteY455" fmla="*/ 536343 h 536343"/>
                <a:gd name="connsiteX456" fmla="*/ 5214085 w 11218359"/>
                <a:gd name="connsiteY456" fmla="*/ 536343 h 536343"/>
                <a:gd name="connsiteX457" fmla="*/ 5225515 w 11218359"/>
                <a:gd name="connsiteY457" fmla="*/ 536343 h 536343"/>
                <a:gd name="connsiteX458" fmla="*/ 5236945 w 11218359"/>
                <a:gd name="connsiteY458" fmla="*/ 536343 h 536343"/>
                <a:gd name="connsiteX459" fmla="*/ 5248423 w 11218359"/>
                <a:gd name="connsiteY459" fmla="*/ 536343 h 536343"/>
                <a:gd name="connsiteX460" fmla="*/ 5259853 w 11218359"/>
                <a:gd name="connsiteY460" fmla="*/ 536343 h 536343"/>
                <a:gd name="connsiteX461" fmla="*/ 5271283 w 11218359"/>
                <a:gd name="connsiteY461" fmla="*/ 536343 h 536343"/>
                <a:gd name="connsiteX462" fmla="*/ 5282713 w 11218359"/>
                <a:gd name="connsiteY462" fmla="*/ 536343 h 536343"/>
                <a:gd name="connsiteX463" fmla="*/ 5294143 w 11218359"/>
                <a:gd name="connsiteY463" fmla="*/ 536343 h 536343"/>
                <a:gd name="connsiteX464" fmla="*/ 5305621 w 11218359"/>
                <a:gd name="connsiteY464" fmla="*/ 536343 h 536343"/>
                <a:gd name="connsiteX465" fmla="*/ 5317051 w 11218359"/>
                <a:gd name="connsiteY465" fmla="*/ 536343 h 536343"/>
                <a:gd name="connsiteX466" fmla="*/ 5328481 w 11218359"/>
                <a:gd name="connsiteY466" fmla="*/ 536343 h 536343"/>
                <a:gd name="connsiteX467" fmla="*/ 5339910 w 11218359"/>
                <a:gd name="connsiteY467" fmla="*/ 536343 h 536343"/>
                <a:gd name="connsiteX468" fmla="*/ 5351340 w 11218359"/>
                <a:gd name="connsiteY468" fmla="*/ 536343 h 536343"/>
                <a:gd name="connsiteX469" fmla="*/ 5362818 w 11218359"/>
                <a:gd name="connsiteY469" fmla="*/ 536343 h 536343"/>
                <a:gd name="connsiteX470" fmla="*/ 5374248 w 11218359"/>
                <a:gd name="connsiteY470" fmla="*/ 536343 h 536343"/>
                <a:gd name="connsiteX471" fmla="*/ 5385678 w 11218359"/>
                <a:gd name="connsiteY471" fmla="*/ 536343 h 536343"/>
                <a:gd name="connsiteX472" fmla="*/ 5397108 w 11218359"/>
                <a:gd name="connsiteY472" fmla="*/ 536343 h 536343"/>
                <a:gd name="connsiteX473" fmla="*/ 5408538 w 11218359"/>
                <a:gd name="connsiteY473" fmla="*/ 536343 h 536343"/>
                <a:gd name="connsiteX474" fmla="*/ 5420016 w 11218359"/>
                <a:gd name="connsiteY474" fmla="*/ 536343 h 536343"/>
                <a:gd name="connsiteX475" fmla="*/ 5431446 w 11218359"/>
                <a:gd name="connsiteY475" fmla="*/ 536343 h 536343"/>
                <a:gd name="connsiteX476" fmla="*/ 5442876 w 11218359"/>
                <a:gd name="connsiteY476" fmla="*/ 536343 h 536343"/>
                <a:gd name="connsiteX477" fmla="*/ 5454306 w 11218359"/>
                <a:gd name="connsiteY477" fmla="*/ 536343 h 536343"/>
                <a:gd name="connsiteX478" fmla="*/ 5465736 w 11218359"/>
                <a:gd name="connsiteY478" fmla="*/ 536343 h 536343"/>
                <a:gd name="connsiteX479" fmla="*/ 5477214 w 11218359"/>
                <a:gd name="connsiteY479" fmla="*/ 536343 h 536343"/>
                <a:gd name="connsiteX480" fmla="*/ 5488643 w 11218359"/>
                <a:gd name="connsiteY480" fmla="*/ 536343 h 536343"/>
                <a:gd name="connsiteX481" fmla="*/ 5500073 w 11218359"/>
                <a:gd name="connsiteY481" fmla="*/ 536343 h 536343"/>
                <a:gd name="connsiteX482" fmla="*/ 5511503 w 11218359"/>
                <a:gd name="connsiteY482" fmla="*/ 536343 h 536343"/>
                <a:gd name="connsiteX483" fmla="*/ 5522933 w 11218359"/>
                <a:gd name="connsiteY483" fmla="*/ 536343 h 536343"/>
                <a:gd name="connsiteX484" fmla="*/ 5534411 w 11218359"/>
                <a:gd name="connsiteY484" fmla="*/ 536343 h 536343"/>
                <a:gd name="connsiteX485" fmla="*/ 5545841 w 11218359"/>
                <a:gd name="connsiteY485" fmla="*/ 536343 h 536343"/>
                <a:gd name="connsiteX486" fmla="*/ 5557271 w 11218359"/>
                <a:gd name="connsiteY486" fmla="*/ 536343 h 536343"/>
                <a:gd name="connsiteX487" fmla="*/ 5568701 w 11218359"/>
                <a:gd name="connsiteY487" fmla="*/ 536343 h 536343"/>
                <a:gd name="connsiteX488" fmla="*/ 5580131 w 11218359"/>
                <a:gd name="connsiteY488" fmla="*/ 536343 h 536343"/>
                <a:gd name="connsiteX489" fmla="*/ 5591609 w 11218359"/>
                <a:gd name="connsiteY489" fmla="*/ 536343 h 536343"/>
                <a:gd name="connsiteX490" fmla="*/ 5603038 w 11218359"/>
                <a:gd name="connsiteY490" fmla="*/ 536343 h 536343"/>
                <a:gd name="connsiteX491" fmla="*/ 5614469 w 11218359"/>
                <a:gd name="connsiteY491" fmla="*/ 536343 h 536343"/>
                <a:gd name="connsiteX492" fmla="*/ 5625899 w 11218359"/>
                <a:gd name="connsiteY492" fmla="*/ 536343 h 536343"/>
                <a:gd name="connsiteX493" fmla="*/ 5637329 w 11218359"/>
                <a:gd name="connsiteY493" fmla="*/ 536343 h 536343"/>
                <a:gd name="connsiteX494" fmla="*/ 5648759 w 11218359"/>
                <a:gd name="connsiteY494" fmla="*/ 536343 h 536343"/>
                <a:gd name="connsiteX495" fmla="*/ 5660236 w 11218359"/>
                <a:gd name="connsiteY495" fmla="*/ 536343 h 536343"/>
                <a:gd name="connsiteX496" fmla="*/ 5671666 w 11218359"/>
                <a:gd name="connsiteY496" fmla="*/ 536343 h 536343"/>
                <a:gd name="connsiteX497" fmla="*/ 5683096 w 11218359"/>
                <a:gd name="connsiteY497" fmla="*/ 536343 h 536343"/>
                <a:gd name="connsiteX498" fmla="*/ 5694526 w 11218359"/>
                <a:gd name="connsiteY498" fmla="*/ 536343 h 536343"/>
                <a:gd name="connsiteX499" fmla="*/ 5705956 w 11218359"/>
                <a:gd name="connsiteY499" fmla="*/ 536343 h 536343"/>
                <a:gd name="connsiteX500" fmla="*/ 5717434 w 11218359"/>
                <a:gd name="connsiteY500" fmla="*/ 536343 h 536343"/>
                <a:gd name="connsiteX501" fmla="*/ 5728864 w 11218359"/>
                <a:gd name="connsiteY501" fmla="*/ 536343 h 536343"/>
                <a:gd name="connsiteX502" fmla="*/ 5740294 w 11218359"/>
                <a:gd name="connsiteY502" fmla="*/ 536343 h 536343"/>
                <a:gd name="connsiteX503" fmla="*/ 5751724 w 11218359"/>
                <a:gd name="connsiteY503" fmla="*/ 536343 h 536343"/>
                <a:gd name="connsiteX504" fmla="*/ 5763154 w 11218359"/>
                <a:gd name="connsiteY504" fmla="*/ 536343 h 536343"/>
                <a:gd name="connsiteX505" fmla="*/ 5774631 w 11218359"/>
                <a:gd name="connsiteY505" fmla="*/ 536343 h 536343"/>
                <a:gd name="connsiteX506" fmla="*/ 5786062 w 11218359"/>
                <a:gd name="connsiteY506" fmla="*/ 536343 h 536343"/>
                <a:gd name="connsiteX507" fmla="*/ 5797492 w 11218359"/>
                <a:gd name="connsiteY507" fmla="*/ 536343 h 536343"/>
                <a:gd name="connsiteX508" fmla="*/ 5808921 w 11218359"/>
                <a:gd name="connsiteY508" fmla="*/ 536343 h 536343"/>
                <a:gd name="connsiteX509" fmla="*/ 5820351 w 11218359"/>
                <a:gd name="connsiteY509" fmla="*/ 536343 h 536343"/>
                <a:gd name="connsiteX510" fmla="*/ 5831829 w 11218359"/>
                <a:gd name="connsiteY510" fmla="*/ 536343 h 536343"/>
                <a:gd name="connsiteX511" fmla="*/ 5843259 w 11218359"/>
                <a:gd name="connsiteY511" fmla="*/ 536343 h 536343"/>
                <a:gd name="connsiteX512" fmla="*/ 5854689 w 11218359"/>
                <a:gd name="connsiteY512" fmla="*/ 536343 h 536343"/>
                <a:gd name="connsiteX513" fmla="*/ 5866119 w 11218359"/>
                <a:gd name="connsiteY513" fmla="*/ 536343 h 536343"/>
                <a:gd name="connsiteX514" fmla="*/ 5877549 w 11218359"/>
                <a:gd name="connsiteY514" fmla="*/ 536343 h 536343"/>
                <a:gd name="connsiteX515" fmla="*/ 5889027 w 11218359"/>
                <a:gd name="connsiteY515" fmla="*/ 536343 h 536343"/>
                <a:gd name="connsiteX516" fmla="*/ 5900457 w 11218359"/>
                <a:gd name="connsiteY516" fmla="*/ 536343 h 536343"/>
                <a:gd name="connsiteX517" fmla="*/ 5911887 w 11218359"/>
                <a:gd name="connsiteY517" fmla="*/ 536343 h 536343"/>
                <a:gd name="connsiteX518" fmla="*/ 5923317 w 11218359"/>
                <a:gd name="connsiteY518" fmla="*/ 536343 h 536343"/>
                <a:gd name="connsiteX519" fmla="*/ 5934747 w 11218359"/>
                <a:gd name="connsiteY519" fmla="*/ 536343 h 536343"/>
                <a:gd name="connsiteX520" fmla="*/ 5946225 w 11218359"/>
                <a:gd name="connsiteY520" fmla="*/ 536343 h 536343"/>
                <a:gd name="connsiteX521" fmla="*/ 5957655 w 11218359"/>
                <a:gd name="connsiteY521" fmla="*/ 536343 h 536343"/>
                <a:gd name="connsiteX522" fmla="*/ 5969084 w 11218359"/>
                <a:gd name="connsiteY522" fmla="*/ 536343 h 536343"/>
                <a:gd name="connsiteX523" fmla="*/ 5980514 w 11218359"/>
                <a:gd name="connsiteY523" fmla="*/ 536343 h 536343"/>
                <a:gd name="connsiteX524" fmla="*/ 5991944 w 11218359"/>
                <a:gd name="connsiteY524" fmla="*/ 536343 h 536343"/>
                <a:gd name="connsiteX525" fmla="*/ 6003422 w 11218359"/>
                <a:gd name="connsiteY525" fmla="*/ 536343 h 536343"/>
                <a:gd name="connsiteX526" fmla="*/ 6014852 w 11218359"/>
                <a:gd name="connsiteY526" fmla="*/ 536343 h 536343"/>
                <a:gd name="connsiteX527" fmla="*/ 6026282 w 11218359"/>
                <a:gd name="connsiteY527" fmla="*/ 536343 h 536343"/>
                <a:gd name="connsiteX528" fmla="*/ 6037712 w 11218359"/>
                <a:gd name="connsiteY528" fmla="*/ 536343 h 536343"/>
                <a:gd name="connsiteX529" fmla="*/ 6049142 w 11218359"/>
                <a:gd name="connsiteY529" fmla="*/ 536343 h 536343"/>
                <a:gd name="connsiteX530" fmla="*/ 6060620 w 11218359"/>
                <a:gd name="connsiteY530" fmla="*/ 536343 h 536343"/>
                <a:gd name="connsiteX531" fmla="*/ 6072049 w 11218359"/>
                <a:gd name="connsiteY531" fmla="*/ 536343 h 536343"/>
                <a:gd name="connsiteX532" fmla="*/ 6083480 w 11218359"/>
                <a:gd name="connsiteY532" fmla="*/ 536343 h 536343"/>
                <a:gd name="connsiteX533" fmla="*/ 6094910 w 11218359"/>
                <a:gd name="connsiteY533" fmla="*/ 536343 h 536343"/>
                <a:gd name="connsiteX534" fmla="*/ 6106340 w 11218359"/>
                <a:gd name="connsiteY534" fmla="*/ 536343 h 536343"/>
                <a:gd name="connsiteX535" fmla="*/ 6117818 w 11218359"/>
                <a:gd name="connsiteY535" fmla="*/ 536343 h 536343"/>
                <a:gd name="connsiteX536" fmla="*/ 6129247 w 11218359"/>
                <a:gd name="connsiteY536" fmla="*/ 536343 h 536343"/>
                <a:gd name="connsiteX537" fmla="*/ 6140677 w 11218359"/>
                <a:gd name="connsiteY537" fmla="*/ 536343 h 536343"/>
                <a:gd name="connsiteX538" fmla="*/ 6152107 w 11218359"/>
                <a:gd name="connsiteY538" fmla="*/ 536343 h 536343"/>
                <a:gd name="connsiteX539" fmla="*/ 6163537 w 11218359"/>
                <a:gd name="connsiteY539" fmla="*/ 536343 h 536343"/>
                <a:gd name="connsiteX540" fmla="*/ 6175015 w 11218359"/>
                <a:gd name="connsiteY540" fmla="*/ 536343 h 536343"/>
                <a:gd name="connsiteX541" fmla="*/ 6186445 w 11218359"/>
                <a:gd name="connsiteY541" fmla="*/ 536343 h 536343"/>
                <a:gd name="connsiteX542" fmla="*/ 6197875 w 11218359"/>
                <a:gd name="connsiteY542" fmla="*/ 536343 h 536343"/>
                <a:gd name="connsiteX543" fmla="*/ 6209305 w 11218359"/>
                <a:gd name="connsiteY543" fmla="*/ 536343 h 536343"/>
                <a:gd name="connsiteX544" fmla="*/ 6220735 w 11218359"/>
                <a:gd name="connsiteY544" fmla="*/ 536343 h 536343"/>
                <a:gd name="connsiteX545" fmla="*/ 6232212 w 11218359"/>
                <a:gd name="connsiteY545" fmla="*/ 536343 h 536343"/>
                <a:gd name="connsiteX546" fmla="*/ 6243642 w 11218359"/>
                <a:gd name="connsiteY546" fmla="*/ 536343 h 536343"/>
                <a:gd name="connsiteX547" fmla="*/ 6255073 w 11218359"/>
                <a:gd name="connsiteY547" fmla="*/ 536343 h 536343"/>
                <a:gd name="connsiteX548" fmla="*/ 6266503 w 11218359"/>
                <a:gd name="connsiteY548" fmla="*/ 536343 h 536343"/>
                <a:gd name="connsiteX549" fmla="*/ 6277933 w 11218359"/>
                <a:gd name="connsiteY549" fmla="*/ 536343 h 536343"/>
                <a:gd name="connsiteX550" fmla="*/ 6289410 w 11218359"/>
                <a:gd name="connsiteY550" fmla="*/ 536343 h 536343"/>
                <a:gd name="connsiteX551" fmla="*/ 6300840 w 11218359"/>
                <a:gd name="connsiteY551" fmla="*/ 536343 h 536343"/>
                <a:gd name="connsiteX552" fmla="*/ 6312270 w 11218359"/>
                <a:gd name="connsiteY552" fmla="*/ 536343 h 536343"/>
                <a:gd name="connsiteX553" fmla="*/ 6323700 w 11218359"/>
                <a:gd name="connsiteY553" fmla="*/ 536343 h 536343"/>
                <a:gd name="connsiteX554" fmla="*/ 6335130 w 11218359"/>
                <a:gd name="connsiteY554" fmla="*/ 536343 h 536343"/>
                <a:gd name="connsiteX555" fmla="*/ 6346608 w 11218359"/>
                <a:gd name="connsiteY555" fmla="*/ 536343 h 536343"/>
                <a:gd name="connsiteX556" fmla="*/ 6358038 w 11218359"/>
                <a:gd name="connsiteY556" fmla="*/ 536343 h 536343"/>
                <a:gd name="connsiteX557" fmla="*/ 6369468 w 11218359"/>
                <a:gd name="connsiteY557" fmla="*/ 536343 h 536343"/>
                <a:gd name="connsiteX558" fmla="*/ 6380898 w 11218359"/>
                <a:gd name="connsiteY558" fmla="*/ 536343 h 536343"/>
                <a:gd name="connsiteX559" fmla="*/ 6392328 w 11218359"/>
                <a:gd name="connsiteY559" fmla="*/ 536343 h 536343"/>
                <a:gd name="connsiteX560" fmla="*/ 6403805 w 11218359"/>
                <a:gd name="connsiteY560" fmla="*/ 536343 h 536343"/>
                <a:gd name="connsiteX561" fmla="*/ 6415235 w 11218359"/>
                <a:gd name="connsiteY561" fmla="*/ 536343 h 536343"/>
                <a:gd name="connsiteX562" fmla="*/ 6426666 w 11218359"/>
                <a:gd name="connsiteY562" fmla="*/ 536343 h 536343"/>
                <a:gd name="connsiteX563" fmla="*/ 6438096 w 11218359"/>
                <a:gd name="connsiteY563" fmla="*/ 536343 h 536343"/>
                <a:gd name="connsiteX564" fmla="*/ 6449525 w 11218359"/>
                <a:gd name="connsiteY564" fmla="*/ 536343 h 536343"/>
                <a:gd name="connsiteX565" fmla="*/ 6461003 w 11218359"/>
                <a:gd name="connsiteY565" fmla="*/ 536343 h 536343"/>
                <a:gd name="connsiteX566" fmla="*/ 6472433 w 11218359"/>
                <a:gd name="connsiteY566" fmla="*/ 536343 h 536343"/>
                <a:gd name="connsiteX567" fmla="*/ 6483863 w 11218359"/>
                <a:gd name="connsiteY567" fmla="*/ 536343 h 536343"/>
                <a:gd name="connsiteX568" fmla="*/ 6495293 w 11218359"/>
                <a:gd name="connsiteY568" fmla="*/ 536343 h 536343"/>
                <a:gd name="connsiteX569" fmla="*/ 6506723 w 11218359"/>
                <a:gd name="connsiteY569" fmla="*/ 536343 h 536343"/>
                <a:gd name="connsiteX570" fmla="*/ 6518201 w 11218359"/>
                <a:gd name="connsiteY570" fmla="*/ 536343 h 536343"/>
                <a:gd name="connsiteX571" fmla="*/ 6529631 w 11218359"/>
                <a:gd name="connsiteY571" fmla="*/ 536343 h 536343"/>
                <a:gd name="connsiteX572" fmla="*/ 6541061 w 11218359"/>
                <a:gd name="connsiteY572" fmla="*/ 536343 h 536343"/>
                <a:gd name="connsiteX573" fmla="*/ 6552490 w 11218359"/>
                <a:gd name="connsiteY573" fmla="*/ 536343 h 536343"/>
                <a:gd name="connsiteX574" fmla="*/ 6563921 w 11218359"/>
                <a:gd name="connsiteY574" fmla="*/ 536343 h 536343"/>
                <a:gd name="connsiteX575" fmla="*/ 6575398 w 11218359"/>
                <a:gd name="connsiteY575" fmla="*/ 536343 h 536343"/>
                <a:gd name="connsiteX576" fmla="*/ 6586828 w 11218359"/>
                <a:gd name="connsiteY576" fmla="*/ 536343 h 536343"/>
                <a:gd name="connsiteX577" fmla="*/ 6598259 w 11218359"/>
                <a:gd name="connsiteY577" fmla="*/ 536343 h 536343"/>
                <a:gd name="connsiteX578" fmla="*/ 6609688 w 11218359"/>
                <a:gd name="connsiteY578" fmla="*/ 536343 h 536343"/>
                <a:gd name="connsiteX579" fmla="*/ 6621118 w 11218359"/>
                <a:gd name="connsiteY579" fmla="*/ 536343 h 536343"/>
                <a:gd name="connsiteX580" fmla="*/ 6632596 w 11218359"/>
                <a:gd name="connsiteY580" fmla="*/ 536343 h 536343"/>
                <a:gd name="connsiteX581" fmla="*/ 6644026 w 11218359"/>
                <a:gd name="connsiteY581" fmla="*/ 536343 h 536343"/>
                <a:gd name="connsiteX582" fmla="*/ 6655456 w 11218359"/>
                <a:gd name="connsiteY582" fmla="*/ 536343 h 536343"/>
                <a:gd name="connsiteX583" fmla="*/ 6666886 w 11218359"/>
                <a:gd name="connsiteY583" fmla="*/ 536343 h 536343"/>
                <a:gd name="connsiteX584" fmla="*/ 6678316 w 11218359"/>
                <a:gd name="connsiteY584" fmla="*/ 536343 h 536343"/>
                <a:gd name="connsiteX585" fmla="*/ 6689794 w 11218359"/>
                <a:gd name="connsiteY585" fmla="*/ 536343 h 536343"/>
                <a:gd name="connsiteX586" fmla="*/ 6701224 w 11218359"/>
                <a:gd name="connsiteY586" fmla="*/ 536343 h 536343"/>
                <a:gd name="connsiteX587" fmla="*/ 6712653 w 11218359"/>
                <a:gd name="connsiteY587" fmla="*/ 536343 h 536343"/>
                <a:gd name="connsiteX588" fmla="*/ 6724083 w 11218359"/>
                <a:gd name="connsiteY588" fmla="*/ 536343 h 536343"/>
                <a:gd name="connsiteX589" fmla="*/ 6735514 w 11218359"/>
                <a:gd name="connsiteY589" fmla="*/ 536343 h 536343"/>
                <a:gd name="connsiteX590" fmla="*/ 6746944 w 11218359"/>
                <a:gd name="connsiteY590" fmla="*/ 536343 h 536343"/>
                <a:gd name="connsiteX591" fmla="*/ 6758421 w 11218359"/>
                <a:gd name="connsiteY591" fmla="*/ 536343 h 536343"/>
                <a:gd name="connsiteX592" fmla="*/ 6769851 w 11218359"/>
                <a:gd name="connsiteY592" fmla="*/ 536343 h 536343"/>
                <a:gd name="connsiteX593" fmla="*/ 6781281 w 11218359"/>
                <a:gd name="connsiteY593" fmla="*/ 536343 h 536343"/>
                <a:gd name="connsiteX594" fmla="*/ 6792711 w 11218359"/>
                <a:gd name="connsiteY594" fmla="*/ 536343 h 536343"/>
                <a:gd name="connsiteX595" fmla="*/ 6804141 w 11218359"/>
                <a:gd name="connsiteY595" fmla="*/ 536343 h 536343"/>
                <a:gd name="connsiteX596" fmla="*/ 6815619 w 11218359"/>
                <a:gd name="connsiteY596" fmla="*/ 536343 h 536343"/>
                <a:gd name="connsiteX597" fmla="*/ 6827049 w 11218359"/>
                <a:gd name="connsiteY597" fmla="*/ 536343 h 536343"/>
                <a:gd name="connsiteX598" fmla="*/ 6838479 w 11218359"/>
                <a:gd name="connsiteY598" fmla="*/ 536343 h 536343"/>
                <a:gd name="connsiteX599" fmla="*/ 6849909 w 11218359"/>
                <a:gd name="connsiteY599" fmla="*/ 536343 h 536343"/>
                <a:gd name="connsiteX600" fmla="*/ 6861339 w 11218359"/>
                <a:gd name="connsiteY600" fmla="*/ 536343 h 536343"/>
                <a:gd name="connsiteX601" fmla="*/ 6872816 w 11218359"/>
                <a:gd name="connsiteY601" fmla="*/ 536343 h 536343"/>
                <a:gd name="connsiteX602" fmla="*/ 6884246 w 11218359"/>
                <a:gd name="connsiteY602" fmla="*/ 536343 h 536343"/>
                <a:gd name="connsiteX603" fmla="*/ 6895676 w 11218359"/>
                <a:gd name="connsiteY603" fmla="*/ 536343 h 536343"/>
                <a:gd name="connsiteX604" fmla="*/ 6907107 w 11218359"/>
                <a:gd name="connsiteY604" fmla="*/ 536343 h 536343"/>
                <a:gd name="connsiteX605" fmla="*/ 6918537 w 11218359"/>
                <a:gd name="connsiteY605" fmla="*/ 536343 h 536343"/>
                <a:gd name="connsiteX606" fmla="*/ 6930014 w 11218359"/>
                <a:gd name="connsiteY606" fmla="*/ 536343 h 536343"/>
                <a:gd name="connsiteX607" fmla="*/ 6941444 w 11218359"/>
                <a:gd name="connsiteY607" fmla="*/ 536343 h 536343"/>
                <a:gd name="connsiteX608" fmla="*/ 6952874 w 11218359"/>
                <a:gd name="connsiteY608" fmla="*/ 536343 h 536343"/>
                <a:gd name="connsiteX609" fmla="*/ 6964304 w 11218359"/>
                <a:gd name="connsiteY609" fmla="*/ 536343 h 536343"/>
                <a:gd name="connsiteX610" fmla="*/ 6975734 w 11218359"/>
                <a:gd name="connsiteY610" fmla="*/ 536343 h 536343"/>
                <a:gd name="connsiteX611" fmla="*/ 6987212 w 11218359"/>
                <a:gd name="connsiteY611" fmla="*/ 536343 h 536343"/>
                <a:gd name="connsiteX612" fmla="*/ 6998642 w 11218359"/>
                <a:gd name="connsiteY612" fmla="*/ 536343 h 536343"/>
                <a:gd name="connsiteX613" fmla="*/ 7010072 w 11218359"/>
                <a:gd name="connsiteY613" fmla="*/ 536343 h 536343"/>
                <a:gd name="connsiteX614" fmla="*/ 7021502 w 11218359"/>
                <a:gd name="connsiteY614" fmla="*/ 536343 h 536343"/>
                <a:gd name="connsiteX615" fmla="*/ 7032931 w 11218359"/>
                <a:gd name="connsiteY615" fmla="*/ 536343 h 536343"/>
                <a:gd name="connsiteX616" fmla="*/ 7044409 w 11218359"/>
                <a:gd name="connsiteY616" fmla="*/ 536343 h 536343"/>
                <a:gd name="connsiteX617" fmla="*/ 7055839 w 11218359"/>
                <a:gd name="connsiteY617" fmla="*/ 536343 h 536343"/>
                <a:gd name="connsiteX618" fmla="*/ 7067269 w 11218359"/>
                <a:gd name="connsiteY618" fmla="*/ 536343 h 536343"/>
                <a:gd name="connsiteX619" fmla="*/ 7078700 w 11218359"/>
                <a:gd name="connsiteY619" fmla="*/ 536343 h 536343"/>
                <a:gd name="connsiteX620" fmla="*/ 7090129 w 11218359"/>
                <a:gd name="connsiteY620" fmla="*/ 536343 h 536343"/>
                <a:gd name="connsiteX621" fmla="*/ 7101607 w 11218359"/>
                <a:gd name="connsiteY621" fmla="*/ 536343 h 536343"/>
                <a:gd name="connsiteX622" fmla="*/ 7113037 w 11218359"/>
                <a:gd name="connsiteY622" fmla="*/ 536343 h 536343"/>
                <a:gd name="connsiteX623" fmla="*/ 7124467 w 11218359"/>
                <a:gd name="connsiteY623" fmla="*/ 536343 h 536343"/>
                <a:gd name="connsiteX624" fmla="*/ 7135897 w 11218359"/>
                <a:gd name="connsiteY624" fmla="*/ 536343 h 536343"/>
                <a:gd name="connsiteX625" fmla="*/ 7147327 w 11218359"/>
                <a:gd name="connsiteY625" fmla="*/ 536343 h 536343"/>
                <a:gd name="connsiteX626" fmla="*/ 7158805 w 11218359"/>
                <a:gd name="connsiteY626" fmla="*/ 536343 h 536343"/>
                <a:gd name="connsiteX627" fmla="*/ 7170235 w 11218359"/>
                <a:gd name="connsiteY627" fmla="*/ 536343 h 536343"/>
                <a:gd name="connsiteX628" fmla="*/ 7181665 w 11218359"/>
                <a:gd name="connsiteY628" fmla="*/ 536343 h 536343"/>
                <a:gd name="connsiteX629" fmla="*/ 7193094 w 11218359"/>
                <a:gd name="connsiteY629" fmla="*/ 536343 h 536343"/>
                <a:gd name="connsiteX630" fmla="*/ 7204524 w 11218359"/>
                <a:gd name="connsiteY630" fmla="*/ 536343 h 536343"/>
                <a:gd name="connsiteX631" fmla="*/ 7216002 w 11218359"/>
                <a:gd name="connsiteY631" fmla="*/ 536343 h 536343"/>
                <a:gd name="connsiteX632" fmla="*/ 7227432 w 11218359"/>
                <a:gd name="connsiteY632" fmla="*/ 536343 h 536343"/>
                <a:gd name="connsiteX633" fmla="*/ 7238862 w 11218359"/>
                <a:gd name="connsiteY633" fmla="*/ 536343 h 536343"/>
                <a:gd name="connsiteX634" fmla="*/ 7250292 w 11218359"/>
                <a:gd name="connsiteY634" fmla="*/ 536343 h 536343"/>
                <a:gd name="connsiteX635" fmla="*/ 7261722 w 11218359"/>
                <a:gd name="connsiteY635" fmla="*/ 536343 h 536343"/>
                <a:gd name="connsiteX636" fmla="*/ 7273200 w 11218359"/>
                <a:gd name="connsiteY636" fmla="*/ 536343 h 536343"/>
                <a:gd name="connsiteX637" fmla="*/ 7284630 w 11218359"/>
                <a:gd name="connsiteY637" fmla="*/ 536343 h 536343"/>
                <a:gd name="connsiteX638" fmla="*/ 7296060 w 11218359"/>
                <a:gd name="connsiteY638" fmla="*/ 536343 h 536343"/>
                <a:gd name="connsiteX639" fmla="*/ 7307490 w 11218359"/>
                <a:gd name="connsiteY639" fmla="*/ 536343 h 536343"/>
                <a:gd name="connsiteX640" fmla="*/ 7318920 w 11218359"/>
                <a:gd name="connsiteY640" fmla="*/ 536343 h 536343"/>
                <a:gd name="connsiteX641" fmla="*/ 7330398 w 11218359"/>
                <a:gd name="connsiteY641" fmla="*/ 536343 h 536343"/>
                <a:gd name="connsiteX642" fmla="*/ 7341828 w 11218359"/>
                <a:gd name="connsiteY642" fmla="*/ 536343 h 536343"/>
                <a:gd name="connsiteX643" fmla="*/ 7353257 w 11218359"/>
                <a:gd name="connsiteY643" fmla="*/ 536343 h 536343"/>
                <a:gd name="connsiteX644" fmla="*/ 7364687 w 11218359"/>
                <a:gd name="connsiteY644" fmla="*/ 536343 h 536343"/>
                <a:gd name="connsiteX645" fmla="*/ 7376117 w 11218359"/>
                <a:gd name="connsiteY645" fmla="*/ 536343 h 536343"/>
                <a:gd name="connsiteX646" fmla="*/ 7387595 w 11218359"/>
                <a:gd name="connsiteY646" fmla="*/ 536343 h 536343"/>
                <a:gd name="connsiteX647" fmla="*/ 7399025 w 11218359"/>
                <a:gd name="connsiteY647" fmla="*/ 536343 h 536343"/>
                <a:gd name="connsiteX648" fmla="*/ 7410455 w 11218359"/>
                <a:gd name="connsiteY648" fmla="*/ 536343 h 536343"/>
                <a:gd name="connsiteX649" fmla="*/ 7421885 w 11218359"/>
                <a:gd name="connsiteY649" fmla="*/ 536343 h 536343"/>
                <a:gd name="connsiteX650" fmla="*/ 7433315 w 11218359"/>
                <a:gd name="connsiteY650" fmla="*/ 536343 h 536343"/>
                <a:gd name="connsiteX651" fmla="*/ 7444793 w 11218359"/>
                <a:gd name="connsiteY651" fmla="*/ 536343 h 536343"/>
                <a:gd name="connsiteX652" fmla="*/ 7456222 w 11218359"/>
                <a:gd name="connsiteY652" fmla="*/ 536343 h 536343"/>
                <a:gd name="connsiteX653" fmla="*/ 7467653 w 11218359"/>
                <a:gd name="connsiteY653" fmla="*/ 536343 h 536343"/>
                <a:gd name="connsiteX654" fmla="*/ 7479083 w 11218359"/>
                <a:gd name="connsiteY654" fmla="*/ 536343 h 536343"/>
                <a:gd name="connsiteX655" fmla="*/ 7490513 w 11218359"/>
                <a:gd name="connsiteY655" fmla="*/ 536343 h 536343"/>
                <a:gd name="connsiteX656" fmla="*/ 7501990 w 11218359"/>
                <a:gd name="connsiteY656" fmla="*/ 536343 h 536343"/>
                <a:gd name="connsiteX657" fmla="*/ 7513420 w 11218359"/>
                <a:gd name="connsiteY657" fmla="*/ 536343 h 536343"/>
                <a:gd name="connsiteX658" fmla="*/ 7524850 w 11218359"/>
                <a:gd name="connsiteY658" fmla="*/ 536343 h 536343"/>
                <a:gd name="connsiteX659" fmla="*/ 7536280 w 11218359"/>
                <a:gd name="connsiteY659" fmla="*/ 536343 h 536343"/>
                <a:gd name="connsiteX660" fmla="*/ 7547710 w 11218359"/>
                <a:gd name="connsiteY660" fmla="*/ 536343 h 536343"/>
                <a:gd name="connsiteX661" fmla="*/ 7559188 w 11218359"/>
                <a:gd name="connsiteY661" fmla="*/ 536343 h 536343"/>
                <a:gd name="connsiteX662" fmla="*/ 7570618 w 11218359"/>
                <a:gd name="connsiteY662" fmla="*/ 536343 h 536343"/>
                <a:gd name="connsiteX663" fmla="*/ 7582048 w 11218359"/>
                <a:gd name="connsiteY663" fmla="*/ 536343 h 536343"/>
                <a:gd name="connsiteX664" fmla="*/ 7593478 w 11218359"/>
                <a:gd name="connsiteY664" fmla="*/ 536343 h 536343"/>
                <a:gd name="connsiteX665" fmla="*/ 7604908 w 11218359"/>
                <a:gd name="connsiteY665" fmla="*/ 536343 h 536343"/>
                <a:gd name="connsiteX666" fmla="*/ 7616385 w 11218359"/>
                <a:gd name="connsiteY666" fmla="*/ 536343 h 536343"/>
                <a:gd name="connsiteX667" fmla="*/ 7627815 w 11218359"/>
                <a:gd name="connsiteY667" fmla="*/ 536343 h 536343"/>
                <a:gd name="connsiteX668" fmla="*/ 7639246 w 11218359"/>
                <a:gd name="connsiteY668" fmla="*/ 536343 h 536343"/>
                <a:gd name="connsiteX669" fmla="*/ 7650676 w 11218359"/>
                <a:gd name="connsiteY669" fmla="*/ 536343 h 536343"/>
                <a:gd name="connsiteX670" fmla="*/ 7662106 w 11218359"/>
                <a:gd name="connsiteY670" fmla="*/ 536343 h 536343"/>
                <a:gd name="connsiteX671" fmla="*/ 7673583 w 11218359"/>
                <a:gd name="connsiteY671" fmla="*/ 536343 h 536343"/>
                <a:gd name="connsiteX672" fmla="*/ 7685013 w 11218359"/>
                <a:gd name="connsiteY672" fmla="*/ 536343 h 536343"/>
                <a:gd name="connsiteX673" fmla="*/ 7696443 w 11218359"/>
                <a:gd name="connsiteY673" fmla="*/ 536343 h 536343"/>
                <a:gd name="connsiteX674" fmla="*/ 7707873 w 11218359"/>
                <a:gd name="connsiteY674" fmla="*/ 536343 h 536343"/>
                <a:gd name="connsiteX675" fmla="*/ 7719303 w 11218359"/>
                <a:gd name="connsiteY675" fmla="*/ 536343 h 536343"/>
                <a:gd name="connsiteX676" fmla="*/ 7730733 w 11218359"/>
                <a:gd name="connsiteY676" fmla="*/ 536343 h 536343"/>
                <a:gd name="connsiteX677" fmla="*/ 7742211 w 11218359"/>
                <a:gd name="connsiteY677" fmla="*/ 536343 h 536343"/>
                <a:gd name="connsiteX678" fmla="*/ 7753641 w 11218359"/>
                <a:gd name="connsiteY678" fmla="*/ 536343 h 536343"/>
                <a:gd name="connsiteX679" fmla="*/ 7765071 w 11218359"/>
                <a:gd name="connsiteY679" fmla="*/ 536343 h 536343"/>
                <a:gd name="connsiteX680" fmla="*/ 7776501 w 11218359"/>
                <a:gd name="connsiteY680" fmla="*/ 536343 h 536343"/>
                <a:gd name="connsiteX681" fmla="*/ 7787931 w 11218359"/>
                <a:gd name="connsiteY681" fmla="*/ 536343 h 536343"/>
                <a:gd name="connsiteX682" fmla="*/ 7799408 w 11218359"/>
                <a:gd name="connsiteY682" fmla="*/ 536343 h 536343"/>
                <a:gd name="connsiteX683" fmla="*/ 7810839 w 11218359"/>
                <a:gd name="connsiteY683" fmla="*/ 536343 h 536343"/>
                <a:gd name="connsiteX684" fmla="*/ 7822268 w 11218359"/>
                <a:gd name="connsiteY684" fmla="*/ 536343 h 536343"/>
                <a:gd name="connsiteX685" fmla="*/ 7833698 w 11218359"/>
                <a:gd name="connsiteY685" fmla="*/ 536343 h 536343"/>
                <a:gd name="connsiteX686" fmla="*/ 7845128 w 11218359"/>
                <a:gd name="connsiteY686" fmla="*/ 536343 h 536343"/>
                <a:gd name="connsiteX687" fmla="*/ 7856606 w 11218359"/>
                <a:gd name="connsiteY687" fmla="*/ 536343 h 536343"/>
                <a:gd name="connsiteX688" fmla="*/ 7868036 w 11218359"/>
                <a:gd name="connsiteY688" fmla="*/ 536343 h 536343"/>
                <a:gd name="connsiteX689" fmla="*/ 7879466 w 11218359"/>
                <a:gd name="connsiteY689" fmla="*/ 536343 h 536343"/>
                <a:gd name="connsiteX690" fmla="*/ 7890896 w 11218359"/>
                <a:gd name="connsiteY690" fmla="*/ 536343 h 536343"/>
                <a:gd name="connsiteX691" fmla="*/ 7902326 w 11218359"/>
                <a:gd name="connsiteY691" fmla="*/ 536343 h 536343"/>
                <a:gd name="connsiteX692" fmla="*/ 7913804 w 11218359"/>
                <a:gd name="connsiteY692" fmla="*/ 536343 h 536343"/>
                <a:gd name="connsiteX693" fmla="*/ 7925234 w 11218359"/>
                <a:gd name="connsiteY693" fmla="*/ 536343 h 536343"/>
                <a:gd name="connsiteX694" fmla="*/ 7936663 w 11218359"/>
                <a:gd name="connsiteY694" fmla="*/ 536343 h 536343"/>
                <a:gd name="connsiteX695" fmla="*/ 7948094 w 11218359"/>
                <a:gd name="connsiteY695" fmla="*/ 536343 h 536343"/>
                <a:gd name="connsiteX696" fmla="*/ 7959524 w 11218359"/>
                <a:gd name="connsiteY696" fmla="*/ 536343 h 536343"/>
                <a:gd name="connsiteX697" fmla="*/ 7971001 w 11218359"/>
                <a:gd name="connsiteY697" fmla="*/ 536343 h 536343"/>
                <a:gd name="connsiteX698" fmla="*/ 7982431 w 11218359"/>
                <a:gd name="connsiteY698" fmla="*/ 536343 h 536343"/>
                <a:gd name="connsiteX699" fmla="*/ 7993861 w 11218359"/>
                <a:gd name="connsiteY699" fmla="*/ 536343 h 536343"/>
                <a:gd name="connsiteX700" fmla="*/ 8005291 w 11218359"/>
                <a:gd name="connsiteY700" fmla="*/ 536343 h 536343"/>
                <a:gd name="connsiteX701" fmla="*/ 8016721 w 11218359"/>
                <a:gd name="connsiteY701" fmla="*/ 536343 h 536343"/>
                <a:gd name="connsiteX702" fmla="*/ 8028199 w 11218359"/>
                <a:gd name="connsiteY702" fmla="*/ 536343 h 536343"/>
                <a:gd name="connsiteX703" fmla="*/ 8039629 w 11218359"/>
                <a:gd name="connsiteY703" fmla="*/ 536343 h 536343"/>
                <a:gd name="connsiteX704" fmla="*/ 8051059 w 11218359"/>
                <a:gd name="connsiteY704" fmla="*/ 536343 h 536343"/>
                <a:gd name="connsiteX705" fmla="*/ 8062489 w 11218359"/>
                <a:gd name="connsiteY705" fmla="*/ 536343 h 536343"/>
                <a:gd name="connsiteX706" fmla="*/ 8073919 w 11218359"/>
                <a:gd name="connsiteY706" fmla="*/ 536343 h 536343"/>
                <a:gd name="connsiteX707" fmla="*/ 8085396 w 11218359"/>
                <a:gd name="connsiteY707" fmla="*/ 536343 h 536343"/>
                <a:gd name="connsiteX708" fmla="*/ 8096826 w 11218359"/>
                <a:gd name="connsiteY708" fmla="*/ 536343 h 536343"/>
                <a:gd name="connsiteX709" fmla="*/ 8108256 w 11218359"/>
                <a:gd name="connsiteY709" fmla="*/ 536343 h 536343"/>
                <a:gd name="connsiteX710" fmla="*/ 8119687 w 11218359"/>
                <a:gd name="connsiteY710" fmla="*/ 536343 h 536343"/>
                <a:gd name="connsiteX711" fmla="*/ 8131117 w 11218359"/>
                <a:gd name="connsiteY711" fmla="*/ 536343 h 536343"/>
                <a:gd name="connsiteX712" fmla="*/ 8142594 w 11218359"/>
                <a:gd name="connsiteY712" fmla="*/ 536343 h 536343"/>
                <a:gd name="connsiteX713" fmla="*/ 8154024 w 11218359"/>
                <a:gd name="connsiteY713" fmla="*/ 536343 h 536343"/>
                <a:gd name="connsiteX714" fmla="*/ 8165454 w 11218359"/>
                <a:gd name="connsiteY714" fmla="*/ 536343 h 536343"/>
                <a:gd name="connsiteX715" fmla="*/ 8176884 w 11218359"/>
                <a:gd name="connsiteY715" fmla="*/ 536343 h 536343"/>
                <a:gd name="connsiteX716" fmla="*/ 8188314 w 11218359"/>
                <a:gd name="connsiteY716" fmla="*/ 536343 h 536343"/>
                <a:gd name="connsiteX717" fmla="*/ 8199792 w 11218359"/>
                <a:gd name="connsiteY717" fmla="*/ 536343 h 536343"/>
                <a:gd name="connsiteX718" fmla="*/ 8211222 w 11218359"/>
                <a:gd name="connsiteY718" fmla="*/ 536343 h 536343"/>
                <a:gd name="connsiteX719" fmla="*/ 8222652 w 11218359"/>
                <a:gd name="connsiteY719" fmla="*/ 536343 h 536343"/>
                <a:gd name="connsiteX720" fmla="*/ 8234082 w 11218359"/>
                <a:gd name="connsiteY720" fmla="*/ 536343 h 536343"/>
                <a:gd name="connsiteX721" fmla="*/ 8245512 w 11218359"/>
                <a:gd name="connsiteY721" fmla="*/ 536343 h 536343"/>
                <a:gd name="connsiteX722" fmla="*/ 8256989 w 11218359"/>
                <a:gd name="connsiteY722" fmla="*/ 536343 h 536343"/>
                <a:gd name="connsiteX723" fmla="*/ 8268419 w 11218359"/>
                <a:gd name="connsiteY723" fmla="*/ 536343 h 536343"/>
                <a:gd name="connsiteX724" fmla="*/ 8279850 w 11218359"/>
                <a:gd name="connsiteY724" fmla="*/ 536343 h 536343"/>
                <a:gd name="connsiteX725" fmla="*/ 8291280 w 11218359"/>
                <a:gd name="connsiteY725" fmla="*/ 536343 h 536343"/>
                <a:gd name="connsiteX726" fmla="*/ 8302709 w 11218359"/>
                <a:gd name="connsiteY726" fmla="*/ 536343 h 536343"/>
                <a:gd name="connsiteX727" fmla="*/ 8314187 w 11218359"/>
                <a:gd name="connsiteY727" fmla="*/ 536343 h 536343"/>
                <a:gd name="connsiteX728" fmla="*/ 8325617 w 11218359"/>
                <a:gd name="connsiteY728" fmla="*/ 536343 h 536343"/>
                <a:gd name="connsiteX729" fmla="*/ 8337047 w 11218359"/>
                <a:gd name="connsiteY729" fmla="*/ 536343 h 536343"/>
                <a:gd name="connsiteX730" fmla="*/ 8348477 w 11218359"/>
                <a:gd name="connsiteY730" fmla="*/ 536343 h 536343"/>
                <a:gd name="connsiteX731" fmla="*/ 8359907 w 11218359"/>
                <a:gd name="connsiteY731" fmla="*/ 536343 h 536343"/>
                <a:gd name="connsiteX732" fmla="*/ 8371385 w 11218359"/>
                <a:gd name="connsiteY732" fmla="*/ 536343 h 536343"/>
                <a:gd name="connsiteX733" fmla="*/ 8382815 w 11218359"/>
                <a:gd name="connsiteY733" fmla="*/ 536343 h 536343"/>
                <a:gd name="connsiteX734" fmla="*/ 8394245 w 11218359"/>
                <a:gd name="connsiteY734" fmla="*/ 536343 h 536343"/>
                <a:gd name="connsiteX735" fmla="*/ 8405674 w 11218359"/>
                <a:gd name="connsiteY735" fmla="*/ 536343 h 536343"/>
                <a:gd name="connsiteX736" fmla="*/ 8417104 w 11218359"/>
                <a:gd name="connsiteY736" fmla="*/ 536343 h 536343"/>
                <a:gd name="connsiteX737" fmla="*/ 8428582 w 11218359"/>
                <a:gd name="connsiteY737" fmla="*/ 536343 h 536343"/>
                <a:gd name="connsiteX738" fmla="*/ 8440012 w 11218359"/>
                <a:gd name="connsiteY738" fmla="*/ 536343 h 536343"/>
                <a:gd name="connsiteX739" fmla="*/ 8451442 w 11218359"/>
                <a:gd name="connsiteY739" fmla="*/ 536343 h 536343"/>
                <a:gd name="connsiteX740" fmla="*/ 8462872 w 11218359"/>
                <a:gd name="connsiteY740" fmla="*/ 536343 h 536343"/>
                <a:gd name="connsiteX741" fmla="*/ 8474302 w 11218359"/>
                <a:gd name="connsiteY741" fmla="*/ 536343 h 536343"/>
                <a:gd name="connsiteX742" fmla="*/ 8485780 w 11218359"/>
                <a:gd name="connsiteY742" fmla="*/ 536343 h 536343"/>
                <a:gd name="connsiteX743" fmla="*/ 8497210 w 11218359"/>
                <a:gd name="connsiteY743" fmla="*/ 536343 h 536343"/>
                <a:gd name="connsiteX744" fmla="*/ 8508640 w 11218359"/>
                <a:gd name="connsiteY744" fmla="*/ 536343 h 536343"/>
                <a:gd name="connsiteX745" fmla="*/ 8520069 w 11218359"/>
                <a:gd name="connsiteY745" fmla="*/ 536343 h 536343"/>
                <a:gd name="connsiteX746" fmla="*/ 8531500 w 11218359"/>
                <a:gd name="connsiteY746" fmla="*/ 536343 h 536343"/>
                <a:gd name="connsiteX747" fmla="*/ 8542977 w 11218359"/>
                <a:gd name="connsiteY747" fmla="*/ 536343 h 536343"/>
                <a:gd name="connsiteX748" fmla="*/ 8554407 w 11218359"/>
                <a:gd name="connsiteY748" fmla="*/ 536343 h 536343"/>
                <a:gd name="connsiteX749" fmla="*/ 8565837 w 11218359"/>
                <a:gd name="connsiteY749" fmla="*/ 536343 h 536343"/>
                <a:gd name="connsiteX750" fmla="*/ 8577267 w 11218359"/>
                <a:gd name="connsiteY750" fmla="*/ 536343 h 536343"/>
                <a:gd name="connsiteX751" fmla="*/ 8588697 w 11218359"/>
                <a:gd name="connsiteY751" fmla="*/ 536343 h 536343"/>
                <a:gd name="connsiteX752" fmla="*/ 8600175 w 11218359"/>
                <a:gd name="connsiteY752" fmla="*/ 536343 h 536343"/>
                <a:gd name="connsiteX753" fmla="*/ 8611605 w 11218359"/>
                <a:gd name="connsiteY753" fmla="*/ 536343 h 536343"/>
                <a:gd name="connsiteX754" fmla="*/ 8623035 w 11218359"/>
                <a:gd name="connsiteY754" fmla="*/ 536343 h 536343"/>
                <a:gd name="connsiteX755" fmla="*/ 8634465 w 11218359"/>
                <a:gd name="connsiteY755" fmla="*/ 536343 h 536343"/>
                <a:gd name="connsiteX756" fmla="*/ 8645895 w 11218359"/>
                <a:gd name="connsiteY756" fmla="*/ 536343 h 536343"/>
                <a:gd name="connsiteX757" fmla="*/ 8657373 w 11218359"/>
                <a:gd name="connsiteY757" fmla="*/ 536343 h 536343"/>
                <a:gd name="connsiteX758" fmla="*/ 8668802 w 11218359"/>
                <a:gd name="connsiteY758" fmla="*/ 536343 h 536343"/>
                <a:gd name="connsiteX759" fmla="*/ 8680232 w 11218359"/>
                <a:gd name="connsiteY759" fmla="*/ 536343 h 536343"/>
                <a:gd name="connsiteX760" fmla="*/ 8691662 w 11218359"/>
                <a:gd name="connsiteY760" fmla="*/ 536343 h 536343"/>
                <a:gd name="connsiteX761" fmla="*/ 8703093 w 11218359"/>
                <a:gd name="connsiteY761" fmla="*/ 536343 h 536343"/>
                <a:gd name="connsiteX762" fmla="*/ 8714570 w 11218359"/>
                <a:gd name="connsiteY762" fmla="*/ 536343 h 536343"/>
                <a:gd name="connsiteX763" fmla="*/ 8726000 w 11218359"/>
                <a:gd name="connsiteY763" fmla="*/ 536343 h 536343"/>
                <a:gd name="connsiteX764" fmla="*/ 8737430 w 11218359"/>
                <a:gd name="connsiteY764" fmla="*/ 536343 h 536343"/>
                <a:gd name="connsiteX765" fmla="*/ 8748860 w 11218359"/>
                <a:gd name="connsiteY765" fmla="*/ 536343 h 536343"/>
                <a:gd name="connsiteX766" fmla="*/ 8760290 w 11218359"/>
                <a:gd name="connsiteY766" fmla="*/ 536343 h 536343"/>
                <a:gd name="connsiteX767" fmla="*/ 8771768 w 11218359"/>
                <a:gd name="connsiteY767" fmla="*/ 536343 h 536343"/>
                <a:gd name="connsiteX768" fmla="*/ 8783198 w 11218359"/>
                <a:gd name="connsiteY768" fmla="*/ 536343 h 536343"/>
                <a:gd name="connsiteX769" fmla="*/ 8794628 w 11218359"/>
                <a:gd name="connsiteY769" fmla="*/ 536343 h 536343"/>
                <a:gd name="connsiteX770" fmla="*/ 8806058 w 11218359"/>
                <a:gd name="connsiteY770" fmla="*/ 536343 h 536343"/>
                <a:gd name="connsiteX771" fmla="*/ 8817488 w 11218359"/>
                <a:gd name="connsiteY771" fmla="*/ 536343 h 536343"/>
                <a:gd name="connsiteX772" fmla="*/ 8828918 w 11218359"/>
                <a:gd name="connsiteY772" fmla="*/ 536343 h 536343"/>
                <a:gd name="connsiteX773" fmla="*/ 8840395 w 11218359"/>
                <a:gd name="connsiteY773" fmla="*/ 536343 h 536343"/>
                <a:gd name="connsiteX774" fmla="*/ 8851825 w 11218359"/>
                <a:gd name="connsiteY774" fmla="*/ 536343 h 536343"/>
                <a:gd name="connsiteX775" fmla="*/ 8863256 w 11218359"/>
                <a:gd name="connsiteY775" fmla="*/ 536343 h 536343"/>
                <a:gd name="connsiteX776" fmla="*/ 8874686 w 11218359"/>
                <a:gd name="connsiteY776" fmla="*/ 536343 h 536343"/>
                <a:gd name="connsiteX777" fmla="*/ 8886115 w 11218359"/>
                <a:gd name="connsiteY777" fmla="*/ 536343 h 536343"/>
                <a:gd name="connsiteX778" fmla="*/ 8897593 w 11218359"/>
                <a:gd name="connsiteY778" fmla="*/ 536343 h 536343"/>
                <a:gd name="connsiteX779" fmla="*/ 8909022 w 11218359"/>
                <a:gd name="connsiteY779" fmla="*/ 536343 h 536343"/>
                <a:gd name="connsiteX780" fmla="*/ 8920453 w 11218359"/>
                <a:gd name="connsiteY780" fmla="*/ 536343 h 536343"/>
                <a:gd name="connsiteX781" fmla="*/ 8931883 w 11218359"/>
                <a:gd name="connsiteY781" fmla="*/ 536343 h 536343"/>
                <a:gd name="connsiteX782" fmla="*/ 8943313 w 11218359"/>
                <a:gd name="connsiteY782" fmla="*/ 536343 h 536343"/>
                <a:gd name="connsiteX783" fmla="*/ 8954791 w 11218359"/>
                <a:gd name="connsiteY783" fmla="*/ 536343 h 536343"/>
                <a:gd name="connsiteX784" fmla="*/ 8966220 w 11218359"/>
                <a:gd name="connsiteY784" fmla="*/ 536343 h 536343"/>
                <a:gd name="connsiteX785" fmla="*/ 8977651 w 11218359"/>
                <a:gd name="connsiteY785" fmla="*/ 536343 h 536343"/>
                <a:gd name="connsiteX786" fmla="*/ 8989080 w 11218359"/>
                <a:gd name="connsiteY786" fmla="*/ 536343 h 536343"/>
                <a:gd name="connsiteX787" fmla="*/ 9000511 w 11218359"/>
                <a:gd name="connsiteY787" fmla="*/ 536343 h 536343"/>
                <a:gd name="connsiteX788" fmla="*/ 9011988 w 11218359"/>
                <a:gd name="connsiteY788" fmla="*/ 536343 h 536343"/>
                <a:gd name="connsiteX789" fmla="*/ 9023418 w 11218359"/>
                <a:gd name="connsiteY789" fmla="*/ 536343 h 536343"/>
                <a:gd name="connsiteX790" fmla="*/ 9034849 w 11218359"/>
                <a:gd name="connsiteY790" fmla="*/ 536343 h 536343"/>
                <a:gd name="connsiteX791" fmla="*/ 9046278 w 11218359"/>
                <a:gd name="connsiteY791" fmla="*/ 536343 h 536343"/>
                <a:gd name="connsiteX792" fmla="*/ 9057709 w 11218359"/>
                <a:gd name="connsiteY792" fmla="*/ 536343 h 536343"/>
                <a:gd name="connsiteX793" fmla="*/ 9069186 w 11218359"/>
                <a:gd name="connsiteY793" fmla="*/ 536343 h 536343"/>
                <a:gd name="connsiteX794" fmla="*/ 9080615 w 11218359"/>
                <a:gd name="connsiteY794" fmla="*/ 536343 h 536343"/>
                <a:gd name="connsiteX795" fmla="*/ 9092046 w 11218359"/>
                <a:gd name="connsiteY795" fmla="*/ 536343 h 536343"/>
                <a:gd name="connsiteX796" fmla="*/ 9103476 w 11218359"/>
                <a:gd name="connsiteY796" fmla="*/ 536343 h 536343"/>
                <a:gd name="connsiteX797" fmla="*/ 9114906 w 11218359"/>
                <a:gd name="connsiteY797" fmla="*/ 536343 h 536343"/>
                <a:gd name="connsiteX798" fmla="*/ 9126384 w 11218359"/>
                <a:gd name="connsiteY798" fmla="*/ 536343 h 536343"/>
                <a:gd name="connsiteX799" fmla="*/ 9137813 w 11218359"/>
                <a:gd name="connsiteY799" fmla="*/ 536343 h 536343"/>
                <a:gd name="connsiteX800" fmla="*/ 9149244 w 11218359"/>
                <a:gd name="connsiteY800" fmla="*/ 536343 h 536343"/>
                <a:gd name="connsiteX801" fmla="*/ 9160673 w 11218359"/>
                <a:gd name="connsiteY801" fmla="*/ 536343 h 536343"/>
                <a:gd name="connsiteX802" fmla="*/ 9172104 w 11218359"/>
                <a:gd name="connsiteY802" fmla="*/ 536343 h 536343"/>
                <a:gd name="connsiteX803" fmla="*/ 9183581 w 11218359"/>
                <a:gd name="connsiteY803" fmla="*/ 536343 h 536343"/>
                <a:gd name="connsiteX804" fmla="*/ 9195011 w 11218359"/>
                <a:gd name="connsiteY804" fmla="*/ 536343 h 536343"/>
                <a:gd name="connsiteX805" fmla="*/ 9206442 w 11218359"/>
                <a:gd name="connsiteY805" fmla="*/ 536343 h 536343"/>
                <a:gd name="connsiteX806" fmla="*/ 9217871 w 11218359"/>
                <a:gd name="connsiteY806" fmla="*/ 536343 h 536343"/>
                <a:gd name="connsiteX807" fmla="*/ 9229301 w 11218359"/>
                <a:gd name="connsiteY807" fmla="*/ 536343 h 536343"/>
                <a:gd name="connsiteX808" fmla="*/ 9240779 w 11218359"/>
                <a:gd name="connsiteY808" fmla="*/ 536343 h 536343"/>
                <a:gd name="connsiteX809" fmla="*/ 9252209 w 11218359"/>
                <a:gd name="connsiteY809" fmla="*/ 536343 h 536343"/>
                <a:gd name="connsiteX810" fmla="*/ 9263639 w 11218359"/>
                <a:gd name="connsiteY810" fmla="*/ 536343 h 536343"/>
                <a:gd name="connsiteX811" fmla="*/ 9275069 w 11218359"/>
                <a:gd name="connsiteY811" fmla="*/ 536343 h 536343"/>
                <a:gd name="connsiteX812" fmla="*/ 9286498 w 11218359"/>
                <a:gd name="connsiteY812" fmla="*/ 536343 h 536343"/>
                <a:gd name="connsiteX813" fmla="*/ 9297977 w 11218359"/>
                <a:gd name="connsiteY813" fmla="*/ 536343 h 536343"/>
                <a:gd name="connsiteX814" fmla="*/ 9309406 w 11218359"/>
                <a:gd name="connsiteY814" fmla="*/ 536343 h 536343"/>
                <a:gd name="connsiteX815" fmla="*/ 9320837 w 11218359"/>
                <a:gd name="connsiteY815" fmla="*/ 536343 h 536343"/>
                <a:gd name="connsiteX816" fmla="*/ 9332266 w 11218359"/>
                <a:gd name="connsiteY816" fmla="*/ 536343 h 536343"/>
                <a:gd name="connsiteX817" fmla="*/ 9343696 w 11218359"/>
                <a:gd name="connsiteY817" fmla="*/ 536343 h 536343"/>
                <a:gd name="connsiteX818" fmla="*/ 9355174 w 11218359"/>
                <a:gd name="connsiteY818" fmla="*/ 536343 h 536343"/>
                <a:gd name="connsiteX819" fmla="*/ 9366604 w 11218359"/>
                <a:gd name="connsiteY819" fmla="*/ 536343 h 536343"/>
                <a:gd name="connsiteX820" fmla="*/ 9378035 w 11218359"/>
                <a:gd name="connsiteY820" fmla="*/ 536343 h 536343"/>
                <a:gd name="connsiteX821" fmla="*/ 9389464 w 11218359"/>
                <a:gd name="connsiteY821" fmla="*/ 536343 h 536343"/>
                <a:gd name="connsiteX822" fmla="*/ 9400894 w 11218359"/>
                <a:gd name="connsiteY822" fmla="*/ 536343 h 536343"/>
                <a:gd name="connsiteX823" fmla="*/ 9412372 w 11218359"/>
                <a:gd name="connsiteY823" fmla="*/ 536343 h 536343"/>
                <a:gd name="connsiteX824" fmla="*/ 9423802 w 11218359"/>
                <a:gd name="connsiteY824" fmla="*/ 536343 h 536343"/>
                <a:gd name="connsiteX825" fmla="*/ 9435232 w 11218359"/>
                <a:gd name="connsiteY825" fmla="*/ 536343 h 536343"/>
                <a:gd name="connsiteX826" fmla="*/ 9446662 w 11218359"/>
                <a:gd name="connsiteY826" fmla="*/ 536343 h 536343"/>
                <a:gd name="connsiteX827" fmla="*/ 9458091 w 11218359"/>
                <a:gd name="connsiteY827" fmla="*/ 536343 h 536343"/>
                <a:gd name="connsiteX828" fmla="*/ 9469570 w 11218359"/>
                <a:gd name="connsiteY828" fmla="*/ 536343 h 536343"/>
                <a:gd name="connsiteX829" fmla="*/ 9480999 w 11218359"/>
                <a:gd name="connsiteY829" fmla="*/ 536343 h 536343"/>
                <a:gd name="connsiteX830" fmla="*/ 9492429 w 11218359"/>
                <a:gd name="connsiteY830" fmla="*/ 536343 h 536343"/>
                <a:gd name="connsiteX831" fmla="*/ 9503859 w 11218359"/>
                <a:gd name="connsiteY831" fmla="*/ 536343 h 536343"/>
                <a:gd name="connsiteX832" fmla="*/ 9515289 w 11218359"/>
                <a:gd name="connsiteY832" fmla="*/ 536343 h 536343"/>
                <a:gd name="connsiteX833" fmla="*/ 9526767 w 11218359"/>
                <a:gd name="connsiteY833" fmla="*/ 536343 h 536343"/>
                <a:gd name="connsiteX834" fmla="*/ 9538197 w 11218359"/>
                <a:gd name="connsiteY834" fmla="*/ 536343 h 536343"/>
                <a:gd name="connsiteX835" fmla="*/ 9549626 w 11218359"/>
                <a:gd name="connsiteY835" fmla="*/ 536343 h 536343"/>
                <a:gd name="connsiteX836" fmla="*/ 9561057 w 11218359"/>
                <a:gd name="connsiteY836" fmla="*/ 536343 h 536343"/>
                <a:gd name="connsiteX837" fmla="*/ 9572487 w 11218359"/>
                <a:gd name="connsiteY837" fmla="*/ 536343 h 536343"/>
                <a:gd name="connsiteX838" fmla="*/ 9583965 w 11218359"/>
                <a:gd name="connsiteY838" fmla="*/ 536343 h 536343"/>
                <a:gd name="connsiteX839" fmla="*/ 9595395 w 11218359"/>
                <a:gd name="connsiteY839" fmla="*/ 536343 h 536343"/>
                <a:gd name="connsiteX840" fmla="*/ 9606824 w 11218359"/>
                <a:gd name="connsiteY840" fmla="*/ 536343 h 536343"/>
                <a:gd name="connsiteX841" fmla="*/ 9618255 w 11218359"/>
                <a:gd name="connsiteY841" fmla="*/ 536343 h 536343"/>
                <a:gd name="connsiteX842" fmla="*/ 9629684 w 11218359"/>
                <a:gd name="connsiteY842" fmla="*/ 536343 h 536343"/>
                <a:gd name="connsiteX843" fmla="*/ 9641163 w 11218359"/>
                <a:gd name="connsiteY843" fmla="*/ 536343 h 536343"/>
                <a:gd name="connsiteX844" fmla="*/ 9652592 w 11218359"/>
                <a:gd name="connsiteY844" fmla="*/ 536343 h 536343"/>
                <a:gd name="connsiteX845" fmla="*/ 9664022 w 11218359"/>
                <a:gd name="connsiteY845" fmla="*/ 536343 h 536343"/>
                <a:gd name="connsiteX846" fmla="*/ 9675452 w 11218359"/>
                <a:gd name="connsiteY846" fmla="*/ 536343 h 536343"/>
                <a:gd name="connsiteX847" fmla="*/ 9686882 w 11218359"/>
                <a:gd name="connsiteY847" fmla="*/ 536343 h 536343"/>
                <a:gd name="connsiteX848" fmla="*/ 9698360 w 11218359"/>
                <a:gd name="connsiteY848" fmla="*/ 536343 h 536343"/>
                <a:gd name="connsiteX849" fmla="*/ 9709790 w 11218359"/>
                <a:gd name="connsiteY849" fmla="*/ 536343 h 536343"/>
                <a:gd name="connsiteX850" fmla="*/ 9721219 w 11218359"/>
                <a:gd name="connsiteY850" fmla="*/ 536343 h 536343"/>
                <a:gd name="connsiteX851" fmla="*/ 9732650 w 11218359"/>
                <a:gd name="connsiteY851" fmla="*/ 536343 h 536343"/>
                <a:gd name="connsiteX852" fmla="*/ 9744080 w 11218359"/>
                <a:gd name="connsiteY852" fmla="*/ 533338 h 536343"/>
                <a:gd name="connsiteX853" fmla="*/ 9755557 w 11218359"/>
                <a:gd name="connsiteY853" fmla="*/ 489771 h 536343"/>
                <a:gd name="connsiteX854" fmla="*/ 9766988 w 11218359"/>
                <a:gd name="connsiteY854" fmla="*/ 28542 h 536343"/>
                <a:gd name="connsiteX855" fmla="*/ 9778417 w 11218359"/>
                <a:gd name="connsiteY855" fmla="*/ 33052 h 536343"/>
                <a:gd name="connsiteX856" fmla="*/ 9789848 w 11218359"/>
                <a:gd name="connsiteY856" fmla="*/ 0 h 536343"/>
                <a:gd name="connsiteX857" fmla="*/ 9801277 w 11218359"/>
                <a:gd name="connsiteY857" fmla="*/ 536343 h 536343"/>
                <a:gd name="connsiteX858" fmla="*/ 9812755 w 11218359"/>
                <a:gd name="connsiteY858" fmla="*/ 536343 h 536343"/>
                <a:gd name="connsiteX859" fmla="*/ 9824185 w 11218359"/>
                <a:gd name="connsiteY859" fmla="*/ 536343 h 536343"/>
                <a:gd name="connsiteX860" fmla="*/ 9835615 w 11218359"/>
                <a:gd name="connsiteY860" fmla="*/ 536343 h 536343"/>
                <a:gd name="connsiteX861" fmla="*/ 9847045 w 11218359"/>
                <a:gd name="connsiteY861" fmla="*/ 536343 h 536343"/>
                <a:gd name="connsiteX862" fmla="*/ 9858475 w 11218359"/>
                <a:gd name="connsiteY862" fmla="*/ 536343 h 536343"/>
                <a:gd name="connsiteX863" fmla="*/ 9869952 w 11218359"/>
                <a:gd name="connsiteY863" fmla="*/ 536343 h 536343"/>
                <a:gd name="connsiteX864" fmla="*/ 9881383 w 11218359"/>
                <a:gd name="connsiteY864" fmla="*/ 536343 h 536343"/>
                <a:gd name="connsiteX865" fmla="*/ 9892812 w 11218359"/>
                <a:gd name="connsiteY865" fmla="*/ 536343 h 536343"/>
                <a:gd name="connsiteX866" fmla="*/ 9904243 w 11218359"/>
                <a:gd name="connsiteY866" fmla="*/ 536343 h 536343"/>
                <a:gd name="connsiteX867" fmla="*/ 9915673 w 11218359"/>
                <a:gd name="connsiteY867" fmla="*/ 536343 h 536343"/>
                <a:gd name="connsiteX868" fmla="*/ 9927102 w 11218359"/>
                <a:gd name="connsiteY868" fmla="*/ 536343 h 536343"/>
                <a:gd name="connsiteX869" fmla="*/ 9938581 w 11218359"/>
                <a:gd name="connsiteY869" fmla="*/ 536343 h 536343"/>
                <a:gd name="connsiteX870" fmla="*/ 9950010 w 11218359"/>
                <a:gd name="connsiteY870" fmla="*/ 536343 h 536343"/>
                <a:gd name="connsiteX871" fmla="*/ 9961441 w 11218359"/>
                <a:gd name="connsiteY871" fmla="*/ 536343 h 536343"/>
                <a:gd name="connsiteX872" fmla="*/ 9972870 w 11218359"/>
                <a:gd name="connsiteY872" fmla="*/ 536343 h 536343"/>
                <a:gd name="connsiteX873" fmla="*/ 9984300 w 11218359"/>
                <a:gd name="connsiteY873" fmla="*/ 536343 h 536343"/>
                <a:gd name="connsiteX874" fmla="*/ 9995778 w 11218359"/>
                <a:gd name="connsiteY874" fmla="*/ 536343 h 536343"/>
                <a:gd name="connsiteX875" fmla="*/ 10007208 w 11218359"/>
                <a:gd name="connsiteY875" fmla="*/ 536343 h 536343"/>
                <a:gd name="connsiteX876" fmla="*/ 10018638 w 11218359"/>
                <a:gd name="connsiteY876" fmla="*/ 536343 h 536343"/>
                <a:gd name="connsiteX877" fmla="*/ 10030068 w 11218359"/>
                <a:gd name="connsiteY877" fmla="*/ 536343 h 536343"/>
                <a:gd name="connsiteX878" fmla="*/ 10041498 w 11218359"/>
                <a:gd name="connsiteY878" fmla="*/ 536343 h 536343"/>
                <a:gd name="connsiteX879" fmla="*/ 10052976 w 11218359"/>
                <a:gd name="connsiteY879" fmla="*/ 536343 h 536343"/>
                <a:gd name="connsiteX880" fmla="*/ 10064405 w 11218359"/>
                <a:gd name="connsiteY880" fmla="*/ 536343 h 536343"/>
                <a:gd name="connsiteX881" fmla="*/ 10075835 w 11218359"/>
                <a:gd name="connsiteY881" fmla="*/ 536343 h 536343"/>
                <a:gd name="connsiteX882" fmla="*/ 10087266 w 11218359"/>
                <a:gd name="connsiteY882" fmla="*/ 536343 h 536343"/>
                <a:gd name="connsiteX883" fmla="*/ 10098695 w 11218359"/>
                <a:gd name="connsiteY883" fmla="*/ 536343 h 536343"/>
                <a:gd name="connsiteX884" fmla="*/ 10110174 w 11218359"/>
                <a:gd name="connsiteY884" fmla="*/ 536343 h 536343"/>
                <a:gd name="connsiteX885" fmla="*/ 10121603 w 11218359"/>
                <a:gd name="connsiteY885" fmla="*/ 536343 h 536343"/>
                <a:gd name="connsiteX886" fmla="*/ 10133033 w 11218359"/>
                <a:gd name="connsiteY886" fmla="*/ 536343 h 536343"/>
                <a:gd name="connsiteX887" fmla="*/ 10144463 w 11218359"/>
                <a:gd name="connsiteY887" fmla="*/ 536343 h 536343"/>
                <a:gd name="connsiteX888" fmla="*/ 10155893 w 11218359"/>
                <a:gd name="connsiteY888" fmla="*/ 536343 h 536343"/>
                <a:gd name="connsiteX889" fmla="*/ 10167371 w 11218359"/>
                <a:gd name="connsiteY889" fmla="*/ 536343 h 536343"/>
                <a:gd name="connsiteX890" fmla="*/ 10178801 w 11218359"/>
                <a:gd name="connsiteY890" fmla="*/ 536343 h 536343"/>
                <a:gd name="connsiteX891" fmla="*/ 10190230 w 11218359"/>
                <a:gd name="connsiteY891" fmla="*/ 536343 h 536343"/>
                <a:gd name="connsiteX892" fmla="*/ 10201661 w 11218359"/>
                <a:gd name="connsiteY892" fmla="*/ 536343 h 536343"/>
                <a:gd name="connsiteX893" fmla="*/ 10213091 w 11218359"/>
                <a:gd name="connsiteY893" fmla="*/ 536343 h 536343"/>
                <a:gd name="connsiteX894" fmla="*/ 10224569 w 11218359"/>
                <a:gd name="connsiteY894" fmla="*/ 536343 h 536343"/>
                <a:gd name="connsiteX895" fmla="*/ 10235998 w 11218359"/>
                <a:gd name="connsiteY895" fmla="*/ 536343 h 536343"/>
                <a:gd name="connsiteX896" fmla="*/ 10247428 w 11218359"/>
                <a:gd name="connsiteY896" fmla="*/ 536343 h 536343"/>
                <a:gd name="connsiteX897" fmla="*/ 10258859 w 11218359"/>
                <a:gd name="connsiteY897" fmla="*/ 536343 h 536343"/>
                <a:gd name="connsiteX898" fmla="*/ 10270288 w 11218359"/>
                <a:gd name="connsiteY898" fmla="*/ 536343 h 536343"/>
                <a:gd name="connsiteX899" fmla="*/ 10281767 w 11218359"/>
                <a:gd name="connsiteY899" fmla="*/ 536343 h 536343"/>
                <a:gd name="connsiteX900" fmla="*/ 10293196 w 11218359"/>
                <a:gd name="connsiteY900" fmla="*/ 536343 h 536343"/>
                <a:gd name="connsiteX901" fmla="*/ 10304626 w 11218359"/>
                <a:gd name="connsiteY901" fmla="*/ 536343 h 536343"/>
                <a:gd name="connsiteX902" fmla="*/ 10316056 w 11218359"/>
                <a:gd name="connsiteY902" fmla="*/ 536343 h 536343"/>
                <a:gd name="connsiteX903" fmla="*/ 10327486 w 11218359"/>
                <a:gd name="connsiteY903" fmla="*/ 536343 h 536343"/>
                <a:gd name="connsiteX904" fmla="*/ 10338963 w 11218359"/>
                <a:gd name="connsiteY904" fmla="*/ 536343 h 536343"/>
                <a:gd name="connsiteX905" fmla="*/ 10350394 w 11218359"/>
                <a:gd name="connsiteY905" fmla="*/ 536343 h 536343"/>
                <a:gd name="connsiteX906" fmla="*/ 10361823 w 11218359"/>
                <a:gd name="connsiteY906" fmla="*/ 536343 h 536343"/>
                <a:gd name="connsiteX907" fmla="*/ 10373254 w 11218359"/>
                <a:gd name="connsiteY907" fmla="*/ 536343 h 536343"/>
                <a:gd name="connsiteX908" fmla="*/ 10384684 w 11218359"/>
                <a:gd name="connsiteY908" fmla="*/ 536343 h 536343"/>
                <a:gd name="connsiteX909" fmla="*/ 10396161 w 11218359"/>
                <a:gd name="connsiteY909" fmla="*/ 536343 h 536343"/>
                <a:gd name="connsiteX910" fmla="*/ 10407591 w 11218359"/>
                <a:gd name="connsiteY910" fmla="*/ 536343 h 536343"/>
                <a:gd name="connsiteX911" fmla="*/ 10419021 w 11218359"/>
                <a:gd name="connsiteY911" fmla="*/ 536343 h 536343"/>
                <a:gd name="connsiteX912" fmla="*/ 10430452 w 11218359"/>
                <a:gd name="connsiteY912" fmla="*/ 536343 h 536343"/>
                <a:gd name="connsiteX913" fmla="*/ 10441881 w 11218359"/>
                <a:gd name="connsiteY913" fmla="*/ 536343 h 536343"/>
                <a:gd name="connsiteX914" fmla="*/ 10453358 w 11218359"/>
                <a:gd name="connsiteY914" fmla="*/ 536343 h 536343"/>
                <a:gd name="connsiteX915" fmla="*/ 10464789 w 11218359"/>
                <a:gd name="connsiteY915" fmla="*/ 536343 h 536343"/>
                <a:gd name="connsiteX916" fmla="*/ 10476219 w 11218359"/>
                <a:gd name="connsiteY916" fmla="*/ 536343 h 536343"/>
                <a:gd name="connsiteX917" fmla="*/ 10487649 w 11218359"/>
                <a:gd name="connsiteY917" fmla="*/ 536343 h 536343"/>
                <a:gd name="connsiteX918" fmla="*/ 10499079 w 11218359"/>
                <a:gd name="connsiteY918" fmla="*/ 536343 h 536343"/>
                <a:gd name="connsiteX919" fmla="*/ 10510556 w 11218359"/>
                <a:gd name="connsiteY919" fmla="*/ 536343 h 536343"/>
                <a:gd name="connsiteX920" fmla="*/ 10521987 w 11218359"/>
                <a:gd name="connsiteY920" fmla="*/ 536343 h 536343"/>
                <a:gd name="connsiteX921" fmla="*/ 10533416 w 11218359"/>
                <a:gd name="connsiteY921" fmla="*/ 536343 h 536343"/>
                <a:gd name="connsiteX922" fmla="*/ 10544847 w 11218359"/>
                <a:gd name="connsiteY922" fmla="*/ 536343 h 536343"/>
                <a:gd name="connsiteX923" fmla="*/ 10556277 w 11218359"/>
                <a:gd name="connsiteY923" fmla="*/ 536343 h 536343"/>
                <a:gd name="connsiteX924" fmla="*/ 10567754 w 11218359"/>
                <a:gd name="connsiteY924" fmla="*/ 536343 h 536343"/>
                <a:gd name="connsiteX925" fmla="*/ 10579184 w 11218359"/>
                <a:gd name="connsiteY925" fmla="*/ 536343 h 536343"/>
                <a:gd name="connsiteX926" fmla="*/ 10590614 w 11218359"/>
                <a:gd name="connsiteY926" fmla="*/ 536343 h 536343"/>
                <a:gd name="connsiteX927" fmla="*/ 10602045 w 11218359"/>
                <a:gd name="connsiteY927" fmla="*/ 536343 h 536343"/>
                <a:gd name="connsiteX928" fmla="*/ 10613474 w 11218359"/>
                <a:gd name="connsiteY928" fmla="*/ 536343 h 536343"/>
                <a:gd name="connsiteX929" fmla="*/ 10624951 w 11218359"/>
                <a:gd name="connsiteY929" fmla="*/ 536343 h 536343"/>
                <a:gd name="connsiteX930" fmla="*/ 10636382 w 11218359"/>
                <a:gd name="connsiteY930" fmla="*/ 536343 h 536343"/>
                <a:gd name="connsiteX931" fmla="*/ 10647812 w 11218359"/>
                <a:gd name="connsiteY931" fmla="*/ 536343 h 536343"/>
                <a:gd name="connsiteX932" fmla="*/ 10659241 w 11218359"/>
                <a:gd name="connsiteY932" fmla="*/ 536343 h 536343"/>
                <a:gd name="connsiteX933" fmla="*/ 10670672 w 11218359"/>
                <a:gd name="connsiteY933" fmla="*/ 536343 h 536343"/>
                <a:gd name="connsiteX934" fmla="*/ 10682149 w 11218359"/>
                <a:gd name="connsiteY934" fmla="*/ 536343 h 536343"/>
                <a:gd name="connsiteX935" fmla="*/ 10693580 w 11218359"/>
                <a:gd name="connsiteY935" fmla="*/ 536343 h 536343"/>
                <a:gd name="connsiteX936" fmla="*/ 10705009 w 11218359"/>
                <a:gd name="connsiteY936" fmla="*/ 536343 h 536343"/>
                <a:gd name="connsiteX937" fmla="*/ 10716439 w 11218359"/>
                <a:gd name="connsiteY937" fmla="*/ 536343 h 536343"/>
                <a:gd name="connsiteX938" fmla="*/ 10727870 w 11218359"/>
                <a:gd name="connsiteY938" fmla="*/ 536343 h 536343"/>
                <a:gd name="connsiteX939" fmla="*/ 10739347 w 11218359"/>
                <a:gd name="connsiteY939" fmla="*/ 536343 h 536343"/>
                <a:gd name="connsiteX940" fmla="*/ 10750778 w 11218359"/>
                <a:gd name="connsiteY940" fmla="*/ 536343 h 536343"/>
                <a:gd name="connsiteX941" fmla="*/ 10762207 w 11218359"/>
                <a:gd name="connsiteY941" fmla="*/ 536343 h 536343"/>
                <a:gd name="connsiteX942" fmla="*/ 10773637 w 11218359"/>
                <a:gd name="connsiteY942" fmla="*/ 536343 h 536343"/>
                <a:gd name="connsiteX943" fmla="*/ 10785067 w 11218359"/>
                <a:gd name="connsiteY943" fmla="*/ 536343 h 536343"/>
                <a:gd name="connsiteX944" fmla="*/ 10796544 w 11218359"/>
                <a:gd name="connsiteY944" fmla="*/ 536343 h 536343"/>
                <a:gd name="connsiteX945" fmla="*/ 10807975 w 11218359"/>
                <a:gd name="connsiteY945" fmla="*/ 536343 h 536343"/>
                <a:gd name="connsiteX946" fmla="*/ 10819405 w 11218359"/>
                <a:gd name="connsiteY946" fmla="*/ 536343 h 536343"/>
                <a:gd name="connsiteX947" fmla="*/ 10830834 w 11218359"/>
                <a:gd name="connsiteY947" fmla="*/ 536343 h 536343"/>
                <a:gd name="connsiteX948" fmla="*/ 10842265 w 11218359"/>
                <a:gd name="connsiteY948" fmla="*/ 536343 h 536343"/>
                <a:gd name="connsiteX949" fmla="*/ 10853742 w 11218359"/>
                <a:gd name="connsiteY949" fmla="*/ 536343 h 536343"/>
                <a:gd name="connsiteX950" fmla="*/ 10865173 w 11218359"/>
                <a:gd name="connsiteY950" fmla="*/ 536343 h 536343"/>
                <a:gd name="connsiteX951" fmla="*/ 10876602 w 11218359"/>
                <a:gd name="connsiteY951" fmla="*/ 536343 h 536343"/>
                <a:gd name="connsiteX952" fmla="*/ 10888032 w 11218359"/>
                <a:gd name="connsiteY952" fmla="*/ 536343 h 536343"/>
                <a:gd name="connsiteX953" fmla="*/ 10899463 w 11218359"/>
                <a:gd name="connsiteY953" fmla="*/ 536343 h 536343"/>
                <a:gd name="connsiteX954" fmla="*/ 10910892 w 11218359"/>
                <a:gd name="connsiteY954" fmla="*/ 536343 h 536343"/>
                <a:gd name="connsiteX955" fmla="*/ 10922369 w 11218359"/>
                <a:gd name="connsiteY955" fmla="*/ 536343 h 536343"/>
                <a:gd name="connsiteX956" fmla="*/ 10933800 w 11218359"/>
                <a:gd name="connsiteY956" fmla="*/ 536343 h 536343"/>
                <a:gd name="connsiteX957" fmla="*/ 10945230 w 11218359"/>
                <a:gd name="connsiteY957" fmla="*/ 536343 h 536343"/>
                <a:gd name="connsiteX958" fmla="*/ 10956660 w 11218359"/>
                <a:gd name="connsiteY958" fmla="*/ 536343 h 536343"/>
                <a:gd name="connsiteX959" fmla="*/ 10968090 w 11218359"/>
                <a:gd name="connsiteY959" fmla="*/ 536343 h 536343"/>
                <a:gd name="connsiteX960" fmla="*/ 10979567 w 11218359"/>
                <a:gd name="connsiteY960" fmla="*/ 536343 h 536343"/>
                <a:gd name="connsiteX961" fmla="*/ 10990998 w 11218359"/>
                <a:gd name="connsiteY961" fmla="*/ 536343 h 536343"/>
                <a:gd name="connsiteX962" fmla="*/ 11002427 w 11218359"/>
                <a:gd name="connsiteY962" fmla="*/ 536343 h 536343"/>
                <a:gd name="connsiteX963" fmla="*/ 11013858 w 11218359"/>
                <a:gd name="connsiteY963" fmla="*/ 536343 h 536343"/>
                <a:gd name="connsiteX964" fmla="*/ 11025287 w 11218359"/>
                <a:gd name="connsiteY964" fmla="*/ 536343 h 536343"/>
                <a:gd name="connsiteX965" fmla="*/ 11036765 w 11218359"/>
                <a:gd name="connsiteY965" fmla="*/ 536343 h 536343"/>
                <a:gd name="connsiteX966" fmla="*/ 11048195 w 11218359"/>
                <a:gd name="connsiteY966" fmla="*/ 536343 h 536343"/>
                <a:gd name="connsiteX967" fmla="*/ 11059625 w 11218359"/>
                <a:gd name="connsiteY967" fmla="*/ 536343 h 536343"/>
                <a:gd name="connsiteX968" fmla="*/ 11071056 w 11218359"/>
                <a:gd name="connsiteY968" fmla="*/ 536343 h 536343"/>
                <a:gd name="connsiteX969" fmla="*/ 11082485 w 11218359"/>
                <a:gd name="connsiteY969" fmla="*/ 536343 h 536343"/>
                <a:gd name="connsiteX970" fmla="*/ 11093962 w 11218359"/>
                <a:gd name="connsiteY970" fmla="*/ 536343 h 536343"/>
                <a:gd name="connsiteX971" fmla="*/ 11105393 w 11218359"/>
                <a:gd name="connsiteY971" fmla="*/ 536343 h 536343"/>
                <a:gd name="connsiteX972" fmla="*/ 11116823 w 11218359"/>
                <a:gd name="connsiteY972" fmla="*/ 536343 h 536343"/>
                <a:gd name="connsiteX973" fmla="*/ 11128253 w 11218359"/>
                <a:gd name="connsiteY973" fmla="*/ 536343 h 536343"/>
                <a:gd name="connsiteX974" fmla="*/ 11139683 w 11218359"/>
                <a:gd name="connsiteY974" fmla="*/ 536343 h 536343"/>
                <a:gd name="connsiteX975" fmla="*/ 11151160 w 11218359"/>
                <a:gd name="connsiteY975" fmla="*/ 536343 h 536343"/>
                <a:gd name="connsiteX976" fmla="*/ 11162591 w 11218359"/>
                <a:gd name="connsiteY976" fmla="*/ 536343 h 536343"/>
                <a:gd name="connsiteX977" fmla="*/ 11174020 w 11218359"/>
                <a:gd name="connsiteY977" fmla="*/ 536343 h 536343"/>
                <a:gd name="connsiteX978" fmla="*/ 11185451 w 11218359"/>
                <a:gd name="connsiteY978" fmla="*/ 536343 h 536343"/>
                <a:gd name="connsiteX979" fmla="*/ 11196881 w 11218359"/>
                <a:gd name="connsiteY979" fmla="*/ 536343 h 536343"/>
                <a:gd name="connsiteX980" fmla="*/ 11208358 w 11218359"/>
                <a:gd name="connsiteY980" fmla="*/ 536343 h 536343"/>
                <a:gd name="connsiteX981" fmla="*/ 11218359 w 11218359"/>
                <a:gd name="connsiteY981" fmla="*/ 536343 h 536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536343">
                  <a:moveTo>
                    <a:pt x="0" y="536343"/>
                  </a:moveTo>
                  <a:lnTo>
                    <a:pt x="9149" y="536343"/>
                  </a:lnTo>
                  <a:lnTo>
                    <a:pt x="20588" y="536343"/>
                  </a:lnTo>
                  <a:lnTo>
                    <a:pt x="32028" y="536343"/>
                  </a:lnTo>
                  <a:lnTo>
                    <a:pt x="43467" y="536343"/>
                  </a:lnTo>
                  <a:lnTo>
                    <a:pt x="54907" y="536343"/>
                  </a:lnTo>
                  <a:lnTo>
                    <a:pt x="66346" y="536343"/>
                  </a:lnTo>
                  <a:lnTo>
                    <a:pt x="77786" y="536343"/>
                  </a:lnTo>
                  <a:lnTo>
                    <a:pt x="89225" y="536343"/>
                  </a:lnTo>
                  <a:lnTo>
                    <a:pt x="100665" y="536343"/>
                  </a:lnTo>
                  <a:lnTo>
                    <a:pt x="112104" y="536343"/>
                  </a:lnTo>
                  <a:lnTo>
                    <a:pt x="123544" y="536343"/>
                  </a:lnTo>
                  <a:lnTo>
                    <a:pt x="134979" y="536343"/>
                  </a:lnTo>
                  <a:lnTo>
                    <a:pt x="146423" y="536343"/>
                  </a:lnTo>
                  <a:lnTo>
                    <a:pt x="157858" y="536343"/>
                  </a:lnTo>
                  <a:lnTo>
                    <a:pt x="169297" y="536343"/>
                  </a:lnTo>
                  <a:lnTo>
                    <a:pt x="180737" y="536343"/>
                  </a:lnTo>
                  <a:lnTo>
                    <a:pt x="192176" y="536343"/>
                  </a:lnTo>
                  <a:lnTo>
                    <a:pt x="203616" y="536343"/>
                  </a:lnTo>
                  <a:lnTo>
                    <a:pt x="215055" y="536343"/>
                  </a:lnTo>
                  <a:lnTo>
                    <a:pt x="226495" y="536343"/>
                  </a:lnTo>
                  <a:lnTo>
                    <a:pt x="237935" y="536343"/>
                  </a:lnTo>
                  <a:lnTo>
                    <a:pt x="249374" y="536343"/>
                  </a:lnTo>
                  <a:lnTo>
                    <a:pt x="260814" y="536343"/>
                  </a:lnTo>
                  <a:lnTo>
                    <a:pt x="272253" y="536343"/>
                  </a:lnTo>
                  <a:lnTo>
                    <a:pt x="283693" y="536343"/>
                  </a:lnTo>
                  <a:lnTo>
                    <a:pt x="295132" y="536343"/>
                  </a:lnTo>
                  <a:lnTo>
                    <a:pt x="306572" y="536343"/>
                  </a:lnTo>
                  <a:lnTo>
                    <a:pt x="318011" y="536343"/>
                  </a:lnTo>
                  <a:lnTo>
                    <a:pt x="329451" y="536343"/>
                  </a:lnTo>
                  <a:lnTo>
                    <a:pt x="340890" y="536343"/>
                  </a:lnTo>
                  <a:lnTo>
                    <a:pt x="352330" y="536343"/>
                  </a:lnTo>
                  <a:lnTo>
                    <a:pt x="363769" y="536343"/>
                  </a:lnTo>
                  <a:lnTo>
                    <a:pt x="375209" y="536343"/>
                  </a:lnTo>
                  <a:lnTo>
                    <a:pt x="386648" y="536343"/>
                  </a:lnTo>
                  <a:lnTo>
                    <a:pt x="398088" y="536343"/>
                  </a:lnTo>
                  <a:lnTo>
                    <a:pt x="409527" y="536343"/>
                  </a:lnTo>
                  <a:lnTo>
                    <a:pt x="420967" y="536343"/>
                  </a:lnTo>
                  <a:lnTo>
                    <a:pt x="432406" y="536343"/>
                  </a:lnTo>
                  <a:lnTo>
                    <a:pt x="443846" y="536343"/>
                  </a:lnTo>
                  <a:lnTo>
                    <a:pt x="455285" y="536343"/>
                  </a:lnTo>
                  <a:lnTo>
                    <a:pt x="466725" y="536343"/>
                  </a:lnTo>
                  <a:lnTo>
                    <a:pt x="478165" y="536343"/>
                  </a:lnTo>
                  <a:lnTo>
                    <a:pt x="489604" y="536343"/>
                  </a:lnTo>
                  <a:lnTo>
                    <a:pt x="501044" y="536343"/>
                  </a:lnTo>
                  <a:lnTo>
                    <a:pt x="512483" y="536343"/>
                  </a:lnTo>
                  <a:lnTo>
                    <a:pt x="523923" y="536343"/>
                  </a:lnTo>
                  <a:lnTo>
                    <a:pt x="535362" y="536343"/>
                  </a:lnTo>
                  <a:lnTo>
                    <a:pt x="546802" y="536343"/>
                  </a:lnTo>
                  <a:lnTo>
                    <a:pt x="558241" y="536343"/>
                  </a:lnTo>
                  <a:lnTo>
                    <a:pt x="569681" y="536343"/>
                  </a:lnTo>
                  <a:lnTo>
                    <a:pt x="581120" y="536343"/>
                  </a:lnTo>
                  <a:lnTo>
                    <a:pt x="592560" y="536343"/>
                  </a:lnTo>
                  <a:lnTo>
                    <a:pt x="603999" y="536343"/>
                  </a:lnTo>
                  <a:lnTo>
                    <a:pt x="615439" y="536343"/>
                  </a:lnTo>
                  <a:lnTo>
                    <a:pt x="626878" y="536343"/>
                  </a:lnTo>
                  <a:lnTo>
                    <a:pt x="638318" y="536343"/>
                  </a:lnTo>
                  <a:lnTo>
                    <a:pt x="649757" y="536343"/>
                  </a:lnTo>
                  <a:lnTo>
                    <a:pt x="661192" y="536343"/>
                  </a:lnTo>
                  <a:lnTo>
                    <a:pt x="672632" y="536343"/>
                  </a:lnTo>
                  <a:lnTo>
                    <a:pt x="684071" y="536343"/>
                  </a:lnTo>
                  <a:lnTo>
                    <a:pt x="695511" y="536343"/>
                  </a:lnTo>
                  <a:lnTo>
                    <a:pt x="706950" y="536343"/>
                  </a:lnTo>
                  <a:lnTo>
                    <a:pt x="718390" y="536343"/>
                  </a:lnTo>
                  <a:lnTo>
                    <a:pt x="729829" y="536343"/>
                  </a:lnTo>
                  <a:lnTo>
                    <a:pt x="741269" y="536343"/>
                  </a:lnTo>
                  <a:lnTo>
                    <a:pt x="752708" y="536343"/>
                  </a:lnTo>
                  <a:lnTo>
                    <a:pt x="764148" y="536343"/>
                  </a:lnTo>
                  <a:lnTo>
                    <a:pt x="775587" y="536343"/>
                  </a:lnTo>
                  <a:lnTo>
                    <a:pt x="787027" y="536343"/>
                  </a:lnTo>
                  <a:lnTo>
                    <a:pt x="798467" y="536343"/>
                  </a:lnTo>
                  <a:lnTo>
                    <a:pt x="809906" y="536343"/>
                  </a:lnTo>
                  <a:lnTo>
                    <a:pt x="821346" y="536343"/>
                  </a:lnTo>
                  <a:lnTo>
                    <a:pt x="832785" y="536343"/>
                  </a:lnTo>
                  <a:lnTo>
                    <a:pt x="844225" y="536343"/>
                  </a:lnTo>
                  <a:lnTo>
                    <a:pt x="855664" y="536343"/>
                  </a:lnTo>
                  <a:lnTo>
                    <a:pt x="867104" y="536343"/>
                  </a:lnTo>
                  <a:lnTo>
                    <a:pt x="878543" y="536343"/>
                  </a:lnTo>
                  <a:lnTo>
                    <a:pt x="889983" y="536343"/>
                  </a:lnTo>
                  <a:lnTo>
                    <a:pt x="901422" y="536343"/>
                  </a:lnTo>
                  <a:lnTo>
                    <a:pt x="912862" y="536343"/>
                  </a:lnTo>
                  <a:lnTo>
                    <a:pt x="924301" y="536343"/>
                  </a:lnTo>
                  <a:lnTo>
                    <a:pt x="935741" y="536343"/>
                  </a:lnTo>
                  <a:lnTo>
                    <a:pt x="947180" y="536343"/>
                  </a:lnTo>
                  <a:lnTo>
                    <a:pt x="958620" y="536343"/>
                  </a:lnTo>
                  <a:lnTo>
                    <a:pt x="970059" y="536343"/>
                  </a:lnTo>
                  <a:lnTo>
                    <a:pt x="981499" y="536343"/>
                  </a:lnTo>
                  <a:lnTo>
                    <a:pt x="992938" y="536343"/>
                  </a:lnTo>
                  <a:lnTo>
                    <a:pt x="1004378" y="536343"/>
                  </a:lnTo>
                  <a:lnTo>
                    <a:pt x="1015818" y="536343"/>
                  </a:lnTo>
                  <a:lnTo>
                    <a:pt x="1027257" y="536343"/>
                  </a:lnTo>
                  <a:lnTo>
                    <a:pt x="1038697" y="536343"/>
                  </a:lnTo>
                  <a:lnTo>
                    <a:pt x="1050136" y="536343"/>
                  </a:lnTo>
                  <a:lnTo>
                    <a:pt x="1061576" y="536343"/>
                  </a:lnTo>
                  <a:lnTo>
                    <a:pt x="1073015" y="536343"/>
                  </a:lnTo>
                  <a:lnTo>
                    <a:pt x="1084455" y="536343"/>
                  </a:lnTo>
                  <a:lnTo>
                    <a:pt x="1095894" y="536343"/>
                  </a:lnTo>
                  <a:lnTo>
                    <a:pt x="1107334" y="536343"/>
                  </a:lnTo>
                  <a:lnTo>
                    <a:pt x="1118773" y="536343"/>
                  </a:lnTo>
                  <a:lnTo>
                    <a:pt x="1130213" y="536343"/>
                  </a:lnTo>
                  <a:lnTo>
                    <a:pt x="1141652" y="536343"/>
                  </a:lnTo>
                  <a:lnTo>
                    <a:pt x="1153092" y="536343"/>
                  </a:lnTo>
                  <a:lnTo>
                    <a:pt x="1164531" y="536343"/>
                  </a:lnTo>
                  <a:lnTo>
                    <a:pt x="1175971" y="536343"/>
                  </a:lnTo>
                  <a:lnTo>
                    <a:pt x="1187406" y="536343"/>
                  </a:lnTo>
                  <a:lnTo>
                    <a:pt x="1198845" y="536343"/>
                  </a:lnTo>
                  <a:lnTo>
                    <a:pt x="1210285" y="536343"/>
                  </a:lnTo>
                  <a:lnTo>
                    <a:pt x="1221724" y="536343"/>
                  </a:lnTo>
                  <a:lnTo>
                    <a:pt x="1233164" y="536343"/>
                  </a:lnTo>
                  <a:lnTo>
                    <a:pt x="1244603" y="536343"/>
                  </a:lnTo>
                  <a:lnTo>
                    <a:pt x="1256043" y="536343"/>
                  </a:lnTo>
                  <a:lnTo>
                    <a:pt x="1267482" y="536343"/>
                  </a:lnTo>
                  <a:lnTo>
                    <a:pt x="1278922" y="536343"/>
                  </a:lnTo>
                  <a:lnTo>
                    <a:pt x="1290361" y="536343"/>
                  </a:lnTo>
                  <a:lnTo>
                    <a:pt x="1301801" y="536343"/>
                  </a:lnTo>
                  <a:lnTo>
                    <a:pt x="1313240" y="536343"/>
                  </a:lnTo>
                  <a:lnTo>
                    <a:pt x="1324680" y="536343"/>
                  </a:lnTo>
                  <a:lnTo>
                    <a:pt x="1336120" y="536343"/>
                  </a:lnTo>
                  <a:lnTo>
                    <a:pt x="1347559" y="536343"/>
                  </a:lnTo>
                  <a:lnTo>
                    <a:pt x="1358999" y="536343"/>
                  </a:lnTo>
                  <a:lnTo>
                    <a:pt x="1370438" y="536343"/>
                  </a:lnTo>
                  <a:lnTo>
                    <a:pt x="1381878" y="536343"/>
                  </a:lnTo>
                  <a:lnTo>
                    <a:pt x="1393317" y="536343"/>
                  </a:lnTo>
                  <a:lnTo>
                    <a:pt x="1404757" y="536343"/>
                  </a:lnTo>
                  <a:lnTo>
                    <a:pt x="1416196" y="536343"/>
                  </a:lnTo>
                  <a:lnTo>
                    <a:pt x="1427636" y="536343"/>
                  </a:lnTo>
                  <a:lnTo>
                    <a:pt x="1439075" y="536343"/>
                  </a:lnTo>
                  <a:lnTo>
                    <a:pt x="1450515" y="536343"/>
                  </a:lnTo>
                  <a:lnTo>
                    <a:pt x="1461954" y="536343"/>
                  </a:lnTo>
                  <a:lnTo>
                    <a:pt x="1473394" y="536343"/>
                  </a:lnTo>
                  <a:lnTo>
                    <a:pt x="1484833" y="536343"/>
                  </a:lnTo>
                  <a:lnTo>
                    <a:pt x="1496273" y="536343"/>
                  </a:lnTo>
                  <a:lnTo>
                    <a:pt x="1507712" y="536343"/>
                  </a:lnTo>
                  <a:lnTo>
                    <a:pt x="1519152" y="536343"/>
                  </a:lnTo>
                  <a:lnTo>
                    <a:pt x="1530591" y="536343"/>
                  </a:lnTo>
                  <a:lnTo>
                    <a:pt x="1542031" y="536343"/>
                  </a:lnTo>
                  <a:lnTo>
                    <a:pt x="1553471" y="536343"/>
                  </a:lnTo>
                  <a:lnTo>
                    <a:pt x="1564910" y="536343"/>
                  </a:lnTo>
                  <a:lnTo>
                    <a:pt x="1576349" y="536343"/>
                  </a:lnTo>
                  <a:lnTo>
                    <a:pt x="1587789" y="536343"/>
                  </a:lnTo>
                  <a:lnTo>
                    <a:pt x="1599229" y="536343"/>
                  </a:lnTo>
                  <a:lnTo>
                    <a:pt x="1610668" y="536343"/>
                  </a:lnTo>
                  <a:lnTo>
                    <a:pt x="1622107" y="536343"/>
                  </a:lnTo>
                  <a:lnTo>
                    <a:pt x="1633547" y="536343"/>
                  </a:lnTo>
                  <a:lnTo>
                    <a:pt x="1644987" y="536343"/>
                  </a:lnTo>
                  <a:lnTo>
                    <a:pt x="1656426" y="536343"/>
                  </a:lnTo>
                  <a:lnTo>
                    <a:pt x="1667866" y="536343"/>
                  </a:lnTo>
                  <a:lnTo>
                    <a:pt x="1679305" y="536343"/>
                  </a:lnTo>
                  <a:lnTo>
                    <a:pt x="1690745" y="536343"/>
                  </a:lnTo>
                  <a:lnTo>
                    <a:pt x="1702184" y="536343"/>
                  </a:lnTo>
                  <a:lnTo>
                    <a:pt x="1713619" y="536343"/>
                  </a:lnTo>
                  <a:lnTo>
                    <a:pt x="1725063" y="536343"/>
                  </a:lnTo>
                  <a:lnTo>
                    <a:pt x="1736498" y="536343"/>
                  </a:lnTo>
                  <a:lnTo>
                    <a:pt x="1747938" y="536343"/>
                  </a:lnTo>
                  <a:lnTo>
                    <a:pt x="1759377" y="536343"/>
                  </a:lnTo>
                  <a:lnTo>
                    <a:pt x="1770817" y="536343"/>
                  </a:lnTo>
                  <a:lnTo>
                    <a:pt x="1782256" y="536343"/>
                  </a:lnTo>
                  <a:lnTo>
                    <a:pt x="1793696" y="536343"/>
                  </a:lnTo>
                  <a:lnTo>
                    <a:pt x="1805135" y="536343"/>
                  </a:lnTo>
                  <a:lnTo>
                    <a:pt x="1816575" y="536343"/>
                  </a:lnTo>
                  <a:lnTo>
                    <a:pt x="1828014" y="536343"/>
                  </a:lnTo>
                  <a:lnTo>
                    <a:pt x="1839454" y="536343"/>
                  </a:lnTo>
                  <a:lnTo>
                    <a:pt x="1850893" y="536343"/>
                  </a:lnTo>
                  <a:lnTo>
                    <a:pt x="1862333" y="536343"/>
                  </a:lnTo>
                  <a:lnTo>
                    <a:pt x="1873772" y="536343"/>
                  </a:lnTo>
                  <a:lnTo>
                    <a:pt x="1885212" y="536343"/>
                  </a:lnTo>
                  <a:lnTo>
                    <a:pt x="1896651" y="536343"/>
                  </a:lnTo>
                  <a:lnTo>
                    <a:pt x="1908091" y="536343"/>
                  </a:lnTo>
                  <a:lnTo>
                    <a:pt x="1919531" y="536343"/>
                  </a:lnTo>
                  <a:lnTo>
                    <a:pt x="1930970" y="536343"/>
                  </a:lnTo>
                  <a:lnTo>
                    <a:pt x="1942409" y="536343"/>
                  </a:lnTo>
                  <a:lnTo>
                    <a:pt x="1953849" y="536343"/>
                  </a:lnTo>
                  <a:lnTo>
                    <a:pt x="1965289" y="536343"/>
                  </a:lnTo>
                  <a:lnTo>
                    <a:pt x="1976728" y="536343"/>
                  </a:lnTo>
                  <a:lnTo>
                    <a:pt x="1988168" y="536343"/>
                  </a:lnTo>
                  <a:lnTo>
                    <a:pt x="1999607" y="536343"/>
                  </a:lnTo>
                  <a:lnTo>
                    <a:pt x="2011047" y="536343"/>
                  </a:lnTo>
                  <a:lnTo>
                    <a:pt x="2022486" y="536343"/>
                  </a:lnTo>
                  <a:lnTo>
                    <a:pt x="2033926" y="536343"/>
                  </a:lnTo>
                  <a:lnTo>
                    <a:pt x="2045365" y="536343"/>
                  </a:lnTo>
                  <a:lnTo>
                    <a:pt x="2056805" y="536343"/>
                  </a:lnTo>
                  <a:lnTo>
                    <a:pt x="2068244" y="536343"/>
                  </a:lnTo>
                  <a:lnTo>
                    <a:pt x="2079684" y="536343"/>
                  </a:lnTo>
                  <a:lnTo>
                    <a:pt x="2091123" y="536343"/>
                  </a:lnTo>
                  <a:lnTo>
                    <a:pt x="2102563" y="536343"/>
                  </a:lnTo>
                  <a:lnTo>
                    <a:pt x="2114002" y="536343"/>
                  </a:lnTo>
                  <a:lnTo>
                    <a:pt x="2125442" y="536343"/>
                  </a:lnTo>
                  <a:lnTo>
                    <a:pt x="2136882" y="536343"/>
                  </a:lnTo>
                  <a:lnTo>
                    <a:pt x="2148321" y="536343"/>
                  </a:lnTo>
                  <a:lnTo>
                    <a:pt x="2159760" y="536343"/>
                  </a:lnTo>
                  <a:lnTo>
                    <a:pt x="2171200" y="536343"/>
                  </a:lnTo>
                  <a:lnTo>
                    <a:pt x="2182640" y="536343"/>
                  </a:lnTo>
                  <a:lnTo>
                    <a:pt x="2194079" y="536343"/>
                  </a:lnTo>
                  <a:lnTo>
                    <a:pt x="2205519" y="536343"/>
                  </a:lnTo>
                  <a:lnTo>
                    <a:pt x="2216958" y="536343"/>
                  </a:lnTo>
                  <a:lnTo>
                    <a:pt x="2228393" y="536343"/>
                  </a:lnTo>
                  <a:lnTo>
                    <a:pt x="2239837" y="536343"/>
                  </a:lnTo>
                  <a:lnTo>
                    <a:pt x="2251272" y="536343"/>
                  </a:lnTo>
                  <a:lnTo>
                    <a:pt x="2262716" y="536343"/>
                  </a:lnTo>
                  <a:lnTo>
                    <a:pt x="2274151" y="536343"/>
                  </a:lnTo>
                  <a:lnTo>
                    <a:pt x="2285591" y="536343"/>
                  </a:lnTo>
                  <a:lnTo>
                    <a:pt x="2297030" y="536343"/>
                  </a:lnTo>
                  <a:lnTo>
                    <a:pt x="2308470" y="536343"/>
                  </a:lnTo>
                  <a:lnTo>
                    <a:pt x="2319909" y="536343"/>
                  </a:lnTo>
                  <a:lnTo>
                    <a:pt x="2331349" y="536343"/>
                  </a:lnTo>
                  <a:lnTo>
                    <a:pt x="2342788" y="536343"/>
                  </a:lnTo>
                  <a:lnTo>
                    <a:pt x="2354228" y="536343"/>
                  </a:lnTo>
                  <a:lnTo>
                    <a:pt x="2365667" y="536343"/>
                  </a:lnTo>
                  <a:lnTo>
                    <a:pt x="2377107" y="536343"/>
                  </a:lnTo>
                  <a:lnTo>
                    <a:pt x="2388546" y="536343"/>
                  </a:lnTo>
                  <a:lnTo>
                    <a:pt x="2399986" y="536343"/>
                  </a:lnTo>
                  <a:lnTo>
                    <a:pt x="2411425" y="536343"/>
                  </a:lnTo>
                  <a:lnTo>
                    <a:pt x="2422865" y="536343"/>
                  </a:lnTo>
                  <a:lnTo>
                    <a:pt x="2434304" y="536343"/>
                  </a:lnTo>
                  <a:lnTo>
                    <a:pt x="2445744" y="536343"/>
                  </a:lnTo>
                  <a:lnTo>
                    <a:pt x="2457184" y="536343"/>
                  </a:lnTo>
                  <a:lnTo>
                    <a:pt x="2468623" y="536343"/>
                  </a:lnTo>
                  <a:lnTo>
                    <a:pt x="2480062" y="536343"/>
                  </a:lnTo>
                  <a:lnTo>
                    <a:pt x="2491502" y="536343"/>
                  </a:lnTo>
                  <a:lnTo>
                    <a:pt x="2502942" y="536343"/>
                  </a:lnTo>
                  <a:lnTo>
                    <a:pt x="2514381" y="536343"/>
                  </a:lnTo>
                  <a:lnTo>
                    <a:pt x="2525821" y="536343"/>
                  </a:lnTo>
                  <a:lnTo>
                    <a:pt x="2537260" y="536343"/>
                  </a:lnTo>
                  <a:lnTo>
                    <a:pt x="2548700" y="536343"/>
                  </a:lnTo>
                  <a:lnTo>
                    <a:pt x="2560139" y="536343"/>
                  </a:lnTo>
                  <a:lnTo>
                    <a:pt x="2571579" y="536343"/>
                  </a:lnTo>
                  <a:lnTo>
                    <a:pt x="2583018" y="536343"/>
                  </a:lnTo>
                  <a:lnTo>
                    <a:pt x="2594458" y="536343"/>
                  </a:lnTo>
                  <a:lnTo>
                    <a:pt x="2605897" y="536343"/>
                  </a:lnTo>
                  <a:lnTo>
                    <a:pt x="2617337" y="536343"/>
                  </a:lnTo>
                  <a:lnTo>
                    <a:pt x="2628776" y="536343"/>
                  </a:lnTo>
                  <a:lnTo>
                    <a:pt x="2640216" y="536343"/>
                  </a:lnTo>
                  <a:lnTo>
                    <a:pt x="2651655" y="536343"/>
                  </a:lnTo>
                  <a:lnTo>
                    <a:pt x="2663095" y="536343"/>
                  </a:lnTo>
                  <a:lnTo>
                    <a:pt x="2674535" y="536343"/>
                  </a:lnTo>
                  <a:lnTo>
                    <a:pt x="2685974" y="536343"/>
                  </a:lnTo>
                  <a:lnTo>
                    <a:pt x="2697413" y="536343"/>
                  </a:lnTo>
                  <a:lnTo>
                    <a:pt x="2708853" y="536343"/>
                  </a:lnTo>
                  <a:lnTo>
                    <a:pt x="2720293" y="536343"/>
                  </a:lnTo>
                  <a:lnTo>
                    <a:pt x="2731727" y="536343"/>
                  </a:lnTo>
                  <a:lnTo>
                    <a:pt x="2743172" y="536343"/>
                  </a:lnTo>
                  <a:lnTo>
                    <a:pt x="2754611" y="536343"/>
                  </a:lnTo>
                  <a:lnTo>
                    <a:pt x="2766046" y="536343"/>
                  </a:lnTo>
                  <a:lnTo>
                    <a:pt x="2777490" y="536343"/>
                  </a:lnTo>
                  <a:lnTo>
                    <a:pt x="2788925" y="536343"/>
                  </a:lnTo>
                  <a:lnTo>
                    <a:pt x="2800364" y="536343"/>
                  </a:lnTo>
                  <a:lnTo>
                    <a:pt x="2811804" y="536343"/>
                  </a:lnTo>
                  <a:lnTo>
                    <a:pt x="2823243" y="536343"/>
                  </a:lnTo>
                  <a:lnTo>
                    <a:pt x="2834683" y="536343"/>
                  </a:lnTo>
                  <a:lnTo>
                    <a:pt x="2846123" y="536343"/>
                  </a:lnTo>
                  <a:lnTo>
                    <a:pt x="2857562" y="536343"/>
                  </a:lnTo>
                  <a:lnTo>
                    <a:pt x="2869001" y="536343"/>
                  </a:lnTo>
                  <a:lnTo>
                    <a:pt x="2880441" y="536343"/>
                  </a:lnTo>
                  <a:lnTo>
                    <a:pt x="2891881" y="536343"/>
                  </a:lnTo>
                  <a:lnTo>
                    <a:pt x="2903320" y="536343"/>
                  </a:lnTo>
                  <a:lnTo>
                    <a:pt x="2914760" y="536343"/>
                  </a:lnTo>
                  <a:lnTo>
                    <a:pt x="2926199" y="536343"/>
                  </a:lnTo>
                  <a:lnTo>
                    <a:pt x="2937639" y="536343"/>
                  </a:lnTo>
                  <a:lnTo>
                    <a:pt x="2949078" y="536343"/>
                  </a:lnTo>
                  <a:lnTo>
                    <a:pt x="2960518" y="536343"/>
                  </a:lnTo>
                  <a:lnTo>
                    <a:pt x="2971957" y="536343"/>
                  </a:lnTo>
                  <a:lnTo>
                    <a:pt x="2983397" y="536343"/>
                  </a:lnTo>
                  <a:lnTo>
                    <a:pt x="2994837" y="536343"/>
                  </a:lnTo>
                  <a:lnTo>
                    <a:pt x="3006276" y="536343"/>
                  </a:lnTo>
                  <a:lnTo>
                    <a:pt x="3017715" y="536343"/>
                  </a:lnTo>
                  <a:lnTo>
                    <a:pt x="3029155" y="536343"/>
                  </a:lnTo>
                  <a:lnTo>
                    <a:pt x="3040594" y="536343"/>
                  </a:lnTo>
                  <a:lnTo>
                    <a:pt x="3052034" y="536343"/>
                  </a:lnTo>
                  <a:lnTo>
                    <a:pt x="3063474" y="536343"/>
                  </a:lnTo>
                  <a:lnTo>
                    <a:pt x="3074913" y="536343"/>
                  </a:lnTo>
                  <a:lnTo>
                    <a:pt x="3086352" y="536343"/>
                  </a:lnTo>
                  <a:lnTo>
                    <a:pt x="3097792" y="536343"/>
                  </a:lnTo>
                  <a:lnTo>
                    <a:pt x="3109232" y="536343"/>
                  </a:lnTo>
                  <a:lnTo>
                    <a:pt x="3120671" y="536343"/>
                  </a:lnTo>
                  <a:lnTo>
                    <a:pt x="3132111" y="536343"/>
                  </a:lnTo>
                  <a:lnTo>
                    <a:pt x="3143550" y="536343"/>
                  </a:lnTo>
                  <a:lnTo>
                    <a:pt x="3154990" y="536343"/>
                  </a:lnTo>
                  <a:lnTo>
                    <a:pt x="3166429" y="536343"/>
                  </a:lnTo>
                  <a:lnTo>
                    <a:pt x="3177869" y="536343"/>
                  </a:lnTo>
                  <a:lnTo>
                    <a:pt x="3189308" y="536343"/>
                  </a:lnTo>
                  <a:lnTo>
                    <a:pt x="3200748" y="536343"/>
                  </a:lnTo>
                  <a:lnTo>
                    <a:pt x="3212187" y="536343"/>
                  </a:lnTo>
                  <a:lnTo>
                    <a:pt x="3223627" y="536343"/>
                  </a:lnTo>
                  <a:lnTo>
                    <a:pt x="3235066" y="536343"/>
                  </a:lnTo>
                  <a:lnTo>
                    <a:pt x="3246501" y="536343"/>
                  </a:lnTo>
                  <a:lnTo>
                    <a:pt x="3257945" y="536343"/>
                  </a:lnTo>
                  <a:lnTo>
                    <a:pt x="3269385" y="536343"/>
                  </a:lnTo>
                  <a:lnTo>
                    <a:pt x="3280825" y="536343"/>
                  </a:lnTo>
                  <a:lnTo>
                    <a:pt x="3292264" y="536343"/>
                  </a:lnTo>
                  <a:lnTo>
                    <a:pt x="3303699" y="536343"/>
                  </a:lnTo>
                  <a:lnTo>
                    <a:pt x="3315143" y="536343"/>
                  </a:lnTo>
                  <a:lnTo>
                    <a:pt x="3326578" y="536343"/>
                  </a:lnTo>
                  <a:lnTo>
                    <a:pt x="3338017" y="536343"/>
                  </a:lnTo>
                  <a:lnTo>
                    <a:pt x="3349457" y="536343"/>
                  </a:lnTo>
                  <a:lnTo>
                    <a:pt x="3360896" y="536343"/>
                  </a:lnTo>
                  <a:lnTo>
                    <a:pt x="3372336" y="536343"/>
                  </a:lnTo>
                  <a:lnTo>
                    <a:pt x="3383776" y="536343"/>
                  </a:lnTo>
                  <a:lnTo>
                    <a:pt x="3395215" y="536343"/>
                  </a:lnTo>
                  <a:lnTo>
                    <a:pt x="3406654" y="536343"/>
                  </a:lnTo>
                  <a:lnTo>
                    <a:pt x="3418094" y="536343"/>
                  </a:lnTo>
                  <a:lnTo>
                    <a:pt x="3429534" y="536343"/>
                  </a:lnTo>
                  <a:lnTo>
                    <a:pt x="3440973" y="536343"/>
                  </a:lnTo>
                  <a:lnTo>
                    <a:pt x="3452413" y="536343"/>
                  </a:lnTo>
                  <a:lnTo>
                    <a:pt x="3463852" y="536343"/>
                  </a:lnTo>
                  <a:lnTo>
                    <a:pt x="3475292" y="536343"/>
                  </a:lnTo>
                  <a:lnTo>
                    <a:pt x="3486731" y="536343"/>
                  </a:lnTo>
                  <a:lnTo>
                    <a:pt x="3498171" y="536343"/>
                  </a:lnTo>
                  <a:lnTo>
                    <a:pt x="3509610" y="536343"/>
                  </a:lnTo>
                  <a:lnTo>
                    <a:pt x="3521050" y="536343"/>
                  </a:lnTo>
                  <a:lnTo>
                    <a:pt x="3532489" y="536343"/>
                  </a:lnTo>
                  <a:lnTo>
                    <a:pt x="3543929" y="536343"/>
                  </a:lnTo>
                  <a:lnTo>
                    <a:pt x="3555368" y="536343"/>
                  </a:lnTo>
                  <a:lnTo>
                    <a:pt x="3566808" y="536343"/>
                  </a:lnTo>
                  <a:lnTo>
                    <a:pt x="3578247" y="536343"/>
                  </a:lnTo>
                  <a:lnTo>
                    <a:pt x="3589687" y="536343"/>
                  </a:lnTo>
                  <a:lnTo>
                    <a:pt x="3601127" y="536343"/>
                  </a:lnTo>
                  <a:lnTo>
                    <a:pt x="3612566" y="536343"/>
                  </a:lnTo>
                  <a:lnTo>
                    <a:pt x="3624005" y="536343"/>
                  </a:lnTo>
                  <a:lnTo>
                    <a:pt x="3635445" y="536343"/>
                  </a:lnTo>
                  <a:lnTo>
                    <a:pt x="3646885" y="536343"/>
                  </a:lnTo>
                  <a:lnTo>
                    <a:pt x="3658324" y="536343"/>
                  </a:lnTo>
                  <a:lnTo>
                    <a:pt x="3669764" y="536343"/>
                  </a:lnTo>
                  <a:lnTo>
                    <a:pt x="3681203" y="536343"/>
                  </a:lnTo>
                  <a:lnTo>
                    <a:pt x="3692643" y="536343"/>
                  </a:lnTo>
                  <a:lnTo>
                    <a:pt x="3704082" y="536343"/>
                  </a:lnTo>
                  <a:lnTo>
                    <a:pt x="3715522" y="536343"/>
                  </a:lnTo>
                  <a:lnTo>
                    <a:pt x="3726961" y="536343"/>
                  </a:lnTo>
                  <a:lnTo>
                    <a:pt x="3738401" y="536343"/>
                  </a:lnTo>
                  <a:lnTo>
                    <a:pt x="3749840" y="536343"/>
                  </a:lnTo>
                  <a:lnTo>
                    <a:pt x="3761280" y="536343"/>
                  </a:lnTo>
                  <a:lnTo>
                    <a:pt x="3772719" y="536343"/>
                  </a:lnTo>
                  <a:lnTo>
                    <a:pt x="3784154" y="536343"/>
                  </a:lnTo>
                  <a:lnTo>
                    <a:pt x="3795598" y="536343"/>
                  </a:lnTo>
                  <a:lnTo>
                    <a:pt x="3807033" y="536343"/>
                  </a:lnTo>
                  <a:lnTo>
                    <a:pt x="3818473" y="536343"/>
                  </a:lnTo>
                  <a:lnTo>
                    <a:pt x="3829917" y="536343"/>
                  </a:lnTo>
                  <a:lnTo>
                    <a:pt x="3841352" y="536343"/>
                  </a:lnTo>
                  <a:lnTo>
                    <a:pt x="3852791" y="536343"/>
                  </a:lnTo>
                  <a:lnTo>
                    <a:pt x="3864231" y="536343"/>
                  </a:lnTo>
                  <a:lnTo>
                    <a:pt x="3875670" y="536343"/>
                  </a:lnTo>
                  <a:lnTo>
                    <a:pt x="3887110" y="536343"/>
                  </a:lnTo>
                  <a:lnTo>
                    <a:pt x="3898549" y="536343"/>
                  </a:lnTo>
                  <a:lnTo>
                    <a:pt x="3909989" y="536343"/>
                  </a:lnTo>
                  <a:lnTo>
                    <a:pt x="3921447" y="536343"/>
                  </a:lnTo>
                  <a:lnTo>
                    <a:pt x="3932878" y="536343"/>
                  </a:lnTo>
                  <a:lnTo>
                    <a:pt x="3944307" y="536343"/>
                  </a:lnTo>
                  <a:lnTo>
                    <a:pt x="3955737" y="536343"/>
                  </a:lnTo>
                  <a:lnTo>
                    <a:pt x="3967167" y="536343"/>
                  </a:lnTo>
                  <a:lnTo>
                    <a:pt x="3978645" y="536343"/>
                  </a:lnTo>
                  <a:lnTo>
                    <a:pt x="3990075" y="536343"/>
                  </a:lnTo>
                  <a:lnTo>
                    <a:pt x="4001505" y="536343"/>
                  </a:lnTo>
                  <a:lnTo>
                    <a:pt x="4012935" y="536343"/>
                  </a:lnTo>
                  <a:lnTo>
                    <a:pt x="4024365" y="536343"/>
                  </a:lnTo>
                  <a:lnTo>
                    <a:pt x="4035843" y="536343"/>
                  </a:lnTo>
                  <a:lnTo>
                    <a:pt x="4047273" y="536343"/>
                  </a:lnTo>
                  <a:lnTo>
                    <a:pt x="4058702" y="536343"/>
                  </a:lnTo>
                  <a:lnTo>
                    <a:pt x="4070133" y="536343"/>
                  </a:lnTo>
                  <a:lnTo>
                    <a:pt x="4081563" y="536343"/>
                  </a:lnTo>
                  <a:lnTo>
                    <a:pt x="4093040" y="536343"/>
                  </a:lnTo>
                  <a:lnTo>
                    <a:pt x="4104471" y="536343"/>
                  </a:lnTo>
                  <a:lnTo>
                    <a:pt x="4115900" y="536343"/>
                  </a:lnTo>
                  <a:lnTo>
                    <a:pt x="4127330" y="536343"/>
                  </a:lnTo>
                  <a:lnTo>
                    <a:pt x="4138760" y="536343"/>
                  </a:lnTo>
                  <a:lnTo>
                    <a:pt x="4150238" y="536343"/>
                  </a:lnTo>
                  <a:lnTo>
                    <a:pt x="4161668" y="536343"/>
                  </a:lnTo>
                  <a:lnTo>
                    <a:pt x="4173098" y="536343"/>
                  </a:lnTo>
                  <a:lnTo>
                    <a:pt x="4184528" y="536343"/>
                  </a:lnTo>
                  <a:lnTo>
                    <a:pt x="4195958" y="536343"/>
                  </a:lnTo>
                  <a:lnTo>
                    <a:pt x="4207436" y="536343"/>
                  </a:lnTo>
                  <a:lnTo>
                    <a:pt x="4218865" y="536343"/>
                  </a:lnTo>
                  <a:lnTo>
                    <a:pt x="4230296" y="536343"/>
                  </a:lnTo>
                  <a:lnTo>
                    <a:pt x="4241726" y="536343"/>
                  </a:lnTo>
                  <a:lnTo>
                    <a:pt x="4253156" y="536343"/>
                  </a:lnTo>
                  <a:lnTo>
                    <a:pt x="4264634" y="536343"/>
                  </a:lnTo>
                  <a:lnTo>
                    <a:pt x="4276063" y="536343"/>
                  </a:lnTo>
                  <a:lnTo>
                    <a:pt x="4287493" y="536343"/>
                  </a:lnTo>
                  <a:lnTo>
                    <a:pt x="4298923" y="536343"/>
                  </a:lnTo>
                  <a:lnTo>
                    <a:pt x="4310353" y="536343"/>
                  </a:lnTo>
                  <a:lnTo>
                    <a:pt x="4321831" y="536343"/>
                  </a:lnTo>
                  <a:lnTo>
                    <a:pt x="4333261" y="536343"/>
                  </a:lnTo>
                  <a:lnTo>
                    <a:pt x="4344691" y="536343"/>
                  </a:lnTo>
                  <a:lnTo>
                    <a:pt x="4356121" y="536343"/>
                  </a:lnTo>
                  <a:lnTo>
                    <a:pt x="4367551" y="536343"/>
                  </a:lnTo>
                  <a:lnTo>
                    <a:pt x="4379028" y="536343"/>
                  </a:lnTo>
                  <a:lnTo>
                    <a:pt x="4390458" y="536343"/>
                  </a:lnTo>
                  <a:lnTo>
                    <a:pt x="4401889" y="536343"/>
                  </a:lnTo>
                  <a:lnTo>
                    <a:pt x="4413319" y="536343"/>
                  </a:lnTo>
                  <a:lnTo>
                    <a:pt x="4424749" y="536343"/>
                  </a:lnTo>
                  <a:lnTo>
                    <a:pt x="4436226" y="536343"/>
                  </a:lnTo>
                  <a:lnTo>
                    <a:pt x="4447656" y="536343"/>
                  </a:lnTo>
                  <a:lnTo>
                    <a:pt x="4459086" y="536343"/>
                  </a:lnTo>
                  <a:lnTo>
                    <a:pt x="4470516" y="536343"/>
                  </a:lnTo>
                  <a:lnTo>
                    <a:pt x="4481946" y="536343"/>
                  </a:lnTo>
                  <a:lnTo>
                    <a:pt x="4493424" y="536343"/>
                  </a:lnTo>
                  <a:lnTo>
                    <a:pt x="4504854" y="536343"/>
                  </a:lnTo>
                  <a:lnTo>
                    <a:pt x="4516284" y="536343"/>
                  </a:lnTo>
                  <a:lnTo>
                    <a:pt x="4527714" y="536343"/>
                  </a:lnTo>
                  <a:lnTo>
                    <a:pt x="4539144" y="536343"/>
                  </a:lnTo>
                  <a:lnTo>
                    <a:pt x="4550621" y="536343"/>
                  </a:lnTo>
                  <a:lnTo>
                    <a:pt x="4562051" y="536343"/>
                  </a:lnTo>
                  <a:lnTo>
                    <a:pt x="4573482" y="536343"/>
                  </a:lnTo>
                  <a:lnTo>
                    <a:pt x="4584912" y="536343"/>
                  </a:lnTo>
                  <a:lnTo>
                    <a:pt x="4596341" y="536343"/>
                  </a:lnTo>
                  <a:lnTo>
                    <a:pt x="4607771" y="536343"/>
                  </a:lnTo>
                  <a:lnTo>
                    <a:pt x="4619249" y="536343"/>
                  </a:lnTo>
                  <a:lnTo>
                    <a:pt x="4630679" y="536343"/>
                  </a:lnTo>
                  <a:lnTo>
                    <a:pt x="4642109" y="536343"/>
                  </a:lnTo>
                  <a:lnTo>
                    <a:pt x="4653539" y="536343"/>
                  </a:lnTo>
                  <a:lnTo>
                    <a:pt x="4664969" y="536343"/>
                  </a:lnTo>
                  <a:lnTo>
                    <a:pt x="4676447" y="536343"/>
                  </a:lnTo>
                  <a:lnTo>
                    <a:pt x="4687877" y="536343"/>
                  </a:lnTo>
                  <a:lnTo>
                    <a:pt x="4699306" y="536343"/>
                  </a:lnTo>
                  <a:lnTo>
                    <a:pt x="4710737" y="536343"/>
                  </a:lnTo>
                  <a:lnTo>
                    <a:pt x="4722167" y="536343"/>
                  </a:lnTo>
                  <a:lnTo>
                    <a:pt x="4733644" y="536343"/>
                  </a:lnTo>
                  <a:lnTo>
                    <a:pt x="4745075" y="536343"/>
                  </a:lnTo>
                  <a:lnTo>
                    <a:pt x="4756504" y="536343"/>
                  </a:lnTo>
                  <a:lnTo>
                    <a:pt x="4767934" y="536343"/>
                  </a:lnTo>
                  <a:lnTo>
                    <a:pt x="4779364" y="536343"/>
                  </a:lnTo>
                  <a:lnTo>
                    <a:pt x="4790842" y="536343"/>
                  </a:lnTo>
                  <a:lnTo>
                    <a:pt x="4802272" y="536343"/>
                  </a:lnTo>
                  <a:lnTo>
                    <a:pt x="4813702" y="536343"/>
                  </a:lnTo>
                  <a:lnTo>
                    <a:pt x="4825132" y="536343"/>
                  </a:lnTo>
                  <a:lnTo>
                    <a:pt x="4836562" y="536343"/>
                  </a:lnTo>
                  <a:lnTo>
                    <a:pt x="4848040" y="536343"/>
                  </a:lnTo>
                  <a:lnTo>
                    <a:pt x="4859469" y="536343"/>
                  </a:lnTo>
                  <a:lnTo>
                    <a:pt x="4870899" y="536343"/>
                  </a:lnTo>
                  <a:lnTo>
                    <a:pt x="4882330" y="536343"/>
                  </a:lnTo>
                  <a:lnTo>
                    <a:pt x="4893760" y="536343"/>
                  </a:lnTo>
                  <a:lnTo>
                    <a:pt x="4905237" y="536343"/>
                  </a:lnTo>
                  <a:lnTo>
                    <a:pt x="4916667" y="536343"/>
                  </a:lnTo>
                  <a:lnTo>
                    <a:pt x="4928097" y="536343"/>
                  </a:lnTo>
                  <a:lnTo>
                    <a:pt x="4939527" y="536343"/>
                  </a:lnTo>
                  <a:lnTo>
                    <a:pt x="4950957" y="536343"/>
                  </a:lnTo>
                  <a:lnTo>
                    <a:pt x="4962435" y="536343"/>
                  </a:lnTo>
                  <a:lnTo>
                    <a:pt x="4973865" y="536343"/>
                  </a:lnTo>
                  <a:lnTo>
                    <a:pt x="4985295" y="536343"/>
                  </a:lnTo>
                  <a:lnTo>
                    <a:pt x="4996725" y="536343"/>
                  </a:lnTo>
                  <a:lnTo>
                    <a:pt x="5008155" y="536343"/>
                  </a:lnTo>
                  <a:lnTo>
                    <a:pt x="5019632" y="536343"/>
                  </a:lnTo>
                  <a:lnTo>
                    <a:pt x="5031062" y="536343"/>
                  </a:lnTo>
                  <a:lnTo>
                    <a:pt x="5042492" y="536343"/>
                  </a:lnTo>
                  <a:lnTo>
                    <a:pt x="5053923" y="536343"/>
                  </a:lnTo>
                  <a:lnTo>
                    <a:pt x="5065353" y="536343"/>
                  </a:lnTo>
                  <a:lnTo>
                    <a:pt x="5076830" y="536343"/>
                  </a:lnTo>
                  <a:lnTo>
                    <a:pt x="5088260" y="536343"/>
                  </a:lnTo>
                  <a:lnTo>
                    <a:pt x="5099690" y="536343"/>
                  </a:lnTo>
                  <a:lnTo>
                    <a:pt x="5111120" y="536343"/>
                  </a:lnTo>
                  <a:lnTo>
                    <a:pt x="5122550" y="536343"/>
                  </a:lnTo>
                  <a:lnTo>
                    <a:pt x="5134028" y="536343"/>
                  </a:lnTo>
                  <a:lnTo>
                    <a:pt x="5145458" y="536343"/>
                  </a:lnTo>
                  <a:lnTo>
                    <a:pt x="5156888" y="536343"/>
                  </a:lnTo>
                  <a:lnTo>
                    <a:pt x="5168318" y="536343"/>
                  </a:lnTo>
                  <a:lnTo>
                    <a:pt x="5179747" y="536343"/>
                  </a:lnTo>
                  <a:lnTo>
                    <a:pt x="5191225" y="536343"/>
                  </a:lnTo>
                  <a:lnTo>
                    <a:pt x="5202655" y="536343"/>
                  </a:lnTo>
                  <a:lnTo>
                    <a:pt x="5214085" y="536343"/>
                  </a:lnTo>
                  <a:lnTo>
                    <a:pt x="5225515" y="536343"/>
                  </a:lnTo>
                  <a:lnTo>
                    <a:pt x="5236945" y="536343"/>
                  </a:lnTo>
                  <a:lnTo>
                    <a:pt x="5248423" y="536343"/>
                  </a:lnTo>
                  <a:lnTo>
                    <a:pt x="5259853" y="536343"/>
                  </a:lnTo>
                  <a:lnTo>
                    <a:pt x="5271283" y="536343"/>
                  </a:lnTo>
                  <a:lnTo>
                    <a:pt x="5282713" y="536343"/>
                  </a:lnTo>
                  <a:lnTo>
                    <a:pt x="5294143" y="536343"/>
                  </a:lnTo>
                  <a:lnTo>
                    <a:pt x="5305621" y="536343"/>
                  </a:lnTo>
                  <a:lnTo>
                    <a:pt x="5317051" y="536343"/>
                  </a:lnTo>
                  <a:lnTo>
                    <a:pt x="5328481" y="536343"/>
                  </a:lnTo>
                  <a:lnTo>
                    <a:pt x="5339910" y="536343"/>
                  </a:lnTo>
                  <a:lnTo>
                    <a:pt x="5351340" y="536343"/>
                  </a:lnTo>
                  <a:lnTo>
                    <a:pt x="5362818" y="536343"/>
                  </a:lnTo>
                  <a:lnTo>
                    <a:pt x="5374248" y="536343"/>
                  </a:lnTo>
                  <a:lnTo>
                    <a:pt x="5385678" y="536343"/>
                  </a:lnTo>
                  <a:lnTo>
                    <a:pt x="5397108" y="536343"/>
                  </a:lnTo>
                  <a:lnTo>
                    <a:pt x="5408538" y="536343"/>
                  </a:lnTo>
                  <a:lnTo>
                    <a:pt x="5420016" y="536343"/>
                  </a:lnTo>
                  <a:lnTo>
                    <a:pt x="5431446" y="536343"/>
                  </a:lnTo>
                  <a:lnTo>
                    <a:pt x="5442876" y="536343"/>
                  </a:lnTo>
                  <a:lnTo>
                    <a:pt x="5454306" y="536343"/>
                  </a:lnTo>
                  <a:lnTo>
                    <a:pt x="5465736" y="536343"/>
                  </a:lnTo>
                  <a:lnTo>
                    <a:pt x="5477214" y="536343"/>
                  </a:lnTo>
                  <a:lnTo>
                    <a:pt x="5488643" y="536343"/>
                  </a:lnTo>
                  <a:lnTo>
                    <a:pt x="5500073" y="536343"/>
                  </a:lnTo>
                  <a:lnTo>
                    <a:pt x="5511503" y="536343"/>
                  </a:lnTo>
                  <a:lnTo>
                    <a:pt x="5522933" y="536343"/>
                  </a:lnTo>
                  <a:lnTo>
                    <a:pt x="5534411" y="536343"/>
                  </a:lnTo>
                  <a:lnTo>
                    <a:pt x="5545841" y="536343"/>
                  </a:lnTo>
                  <a:lnTo>
                    <a:pt x="5557271" y="536343"/>
                  </a:lnTo>
                  <a:lnTo>
                    <a:pt x="5568701" y="536343"/>
                  </a:lnTo>
                  <a:lnTo>
                    <a:pt x="5580131" y="536343"/>
                  </a:lnTo>
                  <a:lnTo>
                    <a:pt x="5591609" y="536343"/>
                  </a:lnTo>
                  <a:lnTo>
                    <a:pt x="5603038" y="536343"/>
                  </a:lnTo>
                  <a:lnTo>
                    <a:pt x="5614469" y="536343"/>
                  </a:lnTo>
                  <a:lnTo>
                    <a:pt x="5625899" y="536343"/>
                  </a:lnTo>
                  <a:lnTo>
                    <a:pt x="5637329" y="536343"/>
                  </a:lnTo>
                  <a:lnTo>
                    <a:pt x="5648759" y="536343"/>
                  </a:lnTo>
                  <a:lnTo>
                    <a:pt x="5660236" y="536343"/>
                  </a:lnTo>
                  <a:lnTo>
                    <a:pt x="5671666" y="536343"/>
                  </a:lnTo>
                  <a:lnTo>
                    <a:pt x="5683096" y="536343"/>
                  </a:lnTo>
                  <a:lnTo>
                    <a:pt x="5694526" y="536343"/>
                  </a:lnTo>
                  <a:lnTo>
                    <a:pt x="5705956" y="536343"/>
                  </a:lnTo>
                  <a:lnTo>
                    <a:pt x="5717434" y="536343"/>
                  </a:lnTo>
                  <a:lnTo>
                    <a:pt x="5728864" y="536343"/>
                  </a:lnTo>
                  <a:lnTo>
                    <a:pt x="5740294" y="536343"/>
                  </a:lnTo>
                  <a:lnTo>
                    <a:pt x="5751724" y="536343"/>
                  </a:lnTo>
                  <a:lnTo>
                    <a:pt x="5763154" y="536343"/>
                  </a:lnTo>
                  <a:lnTo>
                    <a:pt x="5774631" y="536343"/>
                  </a:lnTo>
                  <a:lnTo>
                    <a:pt x="5786062" y="536343"/>
                  </a:lnTo>
                  <a:lnTo>
                    <a:pt x="5797492" y="536343"/>
                  </a:lnTo>
                  <a:lnTo>
                    <a:pt x="5808921" y="536343"/>
                  </a:lnTo>
                  <a:lnTo>
                    <a:pt x="5820351" y="536343"/>
                  </a:lnTo>
                  <a:lnTo>
                    <a:pt x="5831829" y="536343"/>
                  </a:lnTo>
                  <a:lnTo>
                    <a:pt x="5843259" y="536343"/>
                  </a:lnTo>
                  <a:lnTo>
                    <a:pt x="5854689" y="536343"/>
                  </a:lnTo>
                  <a:lnTo>
                    <a:pt x="5866119" y="536343"/>
                  </a:lnTo>
                  <a:lnTo>
                    <a:pt x="5877549" y="536343"/>
                  </a:lnTo>
                  <a:lnTo>
                    <a:pt x="5889027" y="536343"/>
                  </a:lnTo>
                  <a:lnTo>
                    <a:pt x="5900457" y="536343"/>
                  </a:lnTo>
                  <a:lnTo>
                    <a:pt x="5911887" y="536343"/>
                  </a:lnTo>
                  <a:lnTo>
                    <a:pt x="5923317" y="536343"/>
                  </a:lnTo>
                  <a:lnTo>
                    <a:pt x="5934747" y="536343"/>
                  </a:lnTo>
                  <a:lnTo>
                    <a:pt x="5946225" y="536343"/>
                  </a:lnTo>
                  <a:lnTo>
                    <a:pt x="5957655" y="536343"/>
                  </a:lnTo>
                  <a:lnTo>
                    <a:pt x="5969084" y="536343"/>
                  </a:lnTo>
                  <a:lnTo>
                    <a:pt x="5980514" y="536343"/>
                  </a:lnTo>
                  <a:lnTo>
                    <a:pt x="5991944" y="536343"/>
                  </a:lnTo>
                  <a:lnTo>
                    <a:pt x="6003422" y="536343"/>
                  </a:lnTo>
                  <a:lnTo>
                    <a:pt x="6014852" y="536343"/>
                  </a:lnTo>
                  <a:lnTo>
                    <a:pt x="6026282" y="536343"/>
                  </a:lnTo>
                  <a:lnTo>
                    <a:pt x="6037712" y="536343"/>
                  </a:lnTo>
                  <a:lnTo>
                    <a:pt x="6049142" y="536343"/>
                  </a:lnTo>
                  <a:lnTo>
                    <a:pt x="6060620" y="536343"/>
                  </a:lnTo>
                  <a:lnTo>
                    <a:pt x="6072049" y="536343"/>
                  </a:lnTo>
                  <a:lnTo>
                    <a:pt x="6083480" y="536343"/>
                  </a:lnTo>
                  <a:lnTo>
                    <a:pt x="6094910" y="536343"/>
                  </a:lnTo>
                  <a:lnTo>
                    <a:pt x="6106340" y="536343"/>
                  </a:lnTo>
                  <a:lnTo>
                    <a:pt x="6117818" y="536343"/>
                  </a:lnTo>
                  <a:lnTo>
                    <a:pt x="6129247" y="536343"/>
                  </a:lnTo>
                  <a:lnTo>
                    <a:pt x="6140677" y="536343"/>
                  </a:lnTo>
                  <a:lnTo>
                    <a:pt x="6152107" y="536343"/>
                  </a:lnTo>
                  <a:lnTo>
                    <a:pt x="6163537" y="536343"/>
                  </a:lnTo>
                  <a:lnTo>
                    <a:pt x="6175015" y="536343"/>
                  </a:lnTo>
                  <a:lnTo>
                    <a:pt x="6186445" y="536343"/>
                  </a:lnTo>
                  <a:lnTo>
                    <a:pt x="6197875" y="536343"/>
                  </a:lnTo>
                  <a:lnTo>
                    <a:pt x="6209305" y="536343"/>
                  </a:lnTo>
                  <a:lnTo>
                    <a:pt x="6220735" y="536343"/>
                  </a:lnTo>
                  <a:lnTo>
                    <a:pt x="6232212" y="536343"/>
                  </a:lnTo>
                  <a:lnTo>
                    <a:pt x="6243642" y="536343"/>
                  </a:lnTo>
                  <a:lnTo>
                    <a:pt x="6255073" y="536343"/>
                  </a:lnTo>
                  <a:lnTo>
                    <a:pt x="6266503" y="536343"/>
                  </a:lnTo>
                  <a:lnTo>
                    <a:pt x="6277933" y="536343"/>
                  </a:lnTo>
                  <a:lnTo>
                    <a:pt x="6289410" y="536343"/>
                  </a:lnTo>
                  <a:lnTo>
                    <a:pt x="6300840" y="536343"/>
                  </a:lnTo>
                  <a:lnTo>
                    <a:pt x="6312270" y="536343"/>
                  </a:lnTo>
                  <a:lnTo>
                    <a:pt x="6323700" y="536343"/>
                  </a:lnTo>
                  <a:lnTo>
                    <a:pt x="6335130" y="536343"/>
                  </a:lnTo>
                  <a:lnTo>
                    <a:pt x="6346608" y="536343"/>
                  </a:lnTo>
                  <a:lnTo>
                    <a:pt x="6358038" y="536343"/>
                  </a:lnTo>
                  <a:lnTo>
                    <a:pt x="6369468" y="536343"/>
                  </a:lnTo>
                  <a:lnTo>
                    <a:pt x="6380898" y="536343"/>
                  </a:lnTo>
                  <a:lnTo>
                    <a:pt x="6392328" y="536343"/>
                  </a:lnTo>
                  <a:lnTo>
                    <a:pt x="6403805" y="536343"/>
                  </a:lnTo>
                  <a:lnTo>
                    <a:pt x="6415235" y="536343"/>
                  </a:lnTo>
                  <a:lnTo>
                    <a:pt x="6426666" y="536343"/>
                  </a:lnTo>
                  <a:lnTo>
                    <a:pt x="6438096" y="536343"/>
                  </a:lnTo>
                  <a:lnTo>
                    <a:pt x="6449525" y="536343"/>
                  </a:lnTo>
                  <a:lnTo>
                    <a:pt x="6461003" y="536343"/>
                  </a:lnTo>
                  <a:lnTo>
                    <a:pt x="6472433" y="536343"/>
                  </a:lnTo>
                  <a:lnTo>
                    <a:pt x="6483863" y="536343"/>
                  </a:lnTo>
                  <a:lnTo>
                    <a:pt x="6495293" y="536343"/>
                  </a:lnTo>
                  <a:lnTo>
                    <a:pt x="6506723" y="536343"/>
                  </a:lnTo>
                  <a:lnTo>
                    <a:pt x="6518201" y="536343"/>
                  </a:lnTo>
                  <a:lnTo>
                    <a:pt x="6529631" y="536343"/>
                  </a:lnTo>
                  <a:lnTo>
                    <a:pt x="6541061" y="536343"/>
                  </a:lnTo>
                  <a:lnTo>
                    <a:pt x="6552490" y="536343"/>
                  </a:lnTo>
                  <a:lnTo>
                    <a:pt x="6563921" y="536343"/>
                  </a:lnTo>
                  <a:lnTo>
                    <a:pt x="6575398" y="536343"/>
                  </a:lnTo>
                  <a:lnTo>
                    <a:pt x="6586828" y="536343"/>
                  </a:lnTo>
                  <a:lnTo>
                    <a:pt x="6598259" y="536343"/>
                  </a:lnTo>
                  <a:lnTo>
                    <a:pt x="6609688" y="536343"/>
                  </a:lnTo>
                  <a:lnTo>
                    <a:pt x="6621118" y="536343"/>
                  </a:lnTo>
                  <a:lnTo>
                    <a:pt x="6632596" y="536343"/>
                  </a:lnTo>
                  <a:lnTo>
                    <a:pt x="6644026" y="536343"/>
                  </a:lnTo>
                  <a:lnTo>
                    <a:pt x="6655456" y="536343"/>
                  </a:lnTo>
                  <a:lnTo>
                    <a:pt x="6666886" y="536343"/>
                  </a:lnTo>
                  <a:lnTo>
                    <a:pt x="6678316" y="536343"/>
                  </a:lnTo>
                  <a:lnTo>
                    <a:pt x="6689794" y="536343"/>
                  </a:lnTo>
                  <a:lnTo>
                    <a:pt x="6701224" y="536343"/>
                  </a:lnTo>
                  <a:lnTo>
                    <a:pt x="6712653" y="536343"/>
                  </a:lnTo>
                  <a:lnTo>
                    <a:pt x="6724083" y="536343"/>
                  </a:lnTo>
                  <a:lnTo>
                    <a:pt x="6735514" y="536343"/>
                  </a:lnTo>
                  <a:lnTo>
                    <a:pt x="6746944" y="536343"/>
                  </a:lnTo>
                  <a:lnTo>
                    <a:pt x="6758421" y="536343"/>
                  </a:lnTo>
                  <a:lnTo>
                    <a:pt x="6769851" y="536343"/>
                  </a:lnTo>
                  <a:lnTo>
                    <a:pt x="6781281" y="536343"/>
                  </a:lnTo>
                  <a:lnTo>
                    <a:pt x="6792711" y="536343"/>
                  </a:lnTo>
                  <a:lnTo>
                    <a:pt x="6804141" y="536343"/>
                  </a:lnTo>
                  <a:lnTo>
                    <a:pt x="6815619" y="536343"/>
                  </a:lnTo>
                  <a:lnTo>
                    <a:pt x="6827049" y="536343"/>
                  </a:lnTo>
                  <a:lnTo>
                    <a:pt x="6838479" y="536343"/>
                  </a:lnTo>
                  <a:lnTo>
                    <a:pt x="6849909" y="536343"/>
                  </a:lnTo>
                  <a:lnTo>
                    <a:pt x="6861339" y="536343"/>
                  </a:lnTo>
                  <a:lnTo>
                    <a:pt x="6872816" y="536343"/>
                  </a:lnTo>
                  <a:lnTo>
                    <a:pt x="6884246" y="536343"/>
                  </a:lnTo>
                  <a:lnTo>
                    <a:pt x="6895676" y="536343"/>
                  </a:lnTo>
                  <a:lnTo>
                    <a:pt x="6907107" y="536343"/>
                  </a:lnTo>
                  <a:lnTo>
                    <a:pt x="6918537" y="536343"/>
                  </a:lnTo>
                  <a:lnTo>
                    <a:pt x="6930014" y="536343"/>
                  </a:lnTo>
                  <a:lnTo>
                    <a:pt x="6941444" y="536343"/>
                  </a:lnTo>
                  <a:lnTo>
                    <a:pt x="6952874" y="536343"/>
                  </a:lnTo>
                  <a:lnTo>
                    <a:pt x="6964304" y="536343"/>
                  </a:lnTo>
                  <a:lnTo>
                    <a:pt x="6975734" y="536343"/>
                  </a:lnTo>
                  <a:lnTo>
                    <a:pt x="6987212" y="536343"/>
                  </a:lnTo>
                  <a:lnTo>
                    <a:pt x="6998642" y="536343"/>
                  </a:lnTo>
                  <a:lnTo>
                    <a:pt x="7010072" y="536343"/>
                  </a:lnTo>
                  <a:lnTo>
                    <a:pt x="7021502" y="536343"/>
                  </a:lnTo>
                  <a:lnTo>
                    <a:pt x="7032931" y="536343"/>
                  </a:lnTo>
                  <a:lnTo>
                    <a:pt x="7044409" y="536343"/>
                  </a:lnTo>
                  <a:lnTo>
                    <a:pt x="7055839" y="536343"/>
                  </a:lnTo>
                  <a:lnTo>
                    <a:pt x="7067269" y="536343"/>
                  </a:lnTo>
                  <a:lnTo>
                    <a:pt x="7078700" y="536343"/>
                  </a:lnTo>
                  <a:lnTo>
                    <a:pt x="7090129" y="536343"/>
                  </a:lnTo>
                  <a:lnTo>
                    <a:pt x="7101607" y="536343"/>
                  </a:lnTo>
                  <a:lnTo>
                    <a:pt x="7113037" y="536343"/>
                  </a:lnTo>
                  <a:lnTo>
                    <a:pt x="7124467" y="536343"/>
                  </a:lnTo>
                  <a:lnTo>
                    <a:pt x="7135897" y="536343"/>
                  </a:lnTo>
                  <a:lnTo>
                    <a:pt x="7147327" y="536343"/>
                  </a:lnTo>
                  <a:lnTo>
                    <a:pt x="7158805" y="536343"/>
                  </a:lnTo>
                  <a:lnTo>
                    <a:pt x="7170235" y="536343"/>
                  </a:lnTo>
                  <a:lnTo>
                    <a:pt x="7181665" y="536343"/>
                  </a:lnTo>
                  <a:lnTo>
                    <a:pt x="7193094" y="536343"/>
                  </a:lnTo>
                  <a:lnTo>
                    <a:pt x="7204524" y="536343"/>
                  </a:lnTo>
                  <a:lnTo>
                    <a:pt x="7216002" y="536343"/>
                  </a:lnTo>
                  <a:lnTo>
                    <a:pt x="7227432" y="536343"/>
                  </a:lnTo>
                  <a:lnTo>
                    <a:pt x="7238862" y="536343"/>
                  </a:lnTo>
                  <a:lnTo>
                    <a:pt x="7250292" y="536343"/>
                  </a:lnTo>
                  <a:lnTo>
                    <a:pt x="7261722" y="536343"/>
                  </a:lnTo>
                  <a:lnTo>
                    <a:pt x="7273200" y="536343"/>
                  </a:lnTo>
                  <a:lnTo>
                    <a:pt x="7284630" y="536343"/>
                  </a:lnTo>
                  <a:lnTo>
                    <a:pt x="7296060" y="536343"/>
                  </a:lnTo>
                  <a:lnTo>
                    <a:pt x="7307490" y="536343"/>
                  </a:lnTo>
                  <a:lnTo>
                    <a:pt x="7318920" y="536343"/>
                  </a:lnTo>
                  <a:lnTo>
                    <a:pt x="7330398" y="536343"/>
                  </a:lnTo>
                  <a:lnTo>
                    <a:pt x="7341828" y="536343"/>
                  </a:lnTo>
                  <a:lnTo>
                    <a:pt x="7353257" y="536343"/>
                  </a:lnTo>
                  <a:lnTo>
                    <a:pt x="7364687" y="536343"/>
                  </a:lnTo>
                  <a:lnTo>
                    <a:pt x="7376117" y="536343"/>
                  </a:lnTo>
                  <a:lnTo>
                    <a:pt x="7387595" y="536343"/>
                  </a:lnTo>
                  <a:lnTo>
                    <a:pt x="7399025" y="536343"/>
                  </a:lnTo>
                  <a:lnTo>
                    <a:pt x="7410455" y="536343"/>
                  </a:lnTo>
                  <a:lnTo>
                    <a:pt x="7421885" y="536343"/>
                  </a:lnTo>
                  <a:lnTo>
                    <a:pt x="7433315" y="536343"/>
                  </a:lnTo>
                  <a:lnTo>
                    <a:pt x="7444793" y="536343"/>
                  </a:lnTo>
                  <a:lnTo>
                    <a:pt x="7456222" y="536343"/>
                  </a:lnTo>
                  <a:lnTo>
                    <a:pt x="7467653" y="536343"/>
                  </a:lnTo>
                  <a:lnTo>
                    <a:pt x="7479083" y="536343"/>
                  </a:lnTo>
                  <a:lnTo>
                    <a:pt x="7490513" y="536343"/>
                  </a:lnTo>
                  <a:lnTo>
                    <a:pt x="7501990" y="536343"/>
                  </a:lnTo>
                  <a:lnTo>
                    <a:pt x="7513420" y="536343"/>
                  </a:lnTo>
                  <a:lnTo>
                    <a:pt x="7524850" y="536343"/>
                  </a:lnTo>
                  <a:lnTo>
                    <a:pt x="7536280" y="536343"/>
                  </a:lnTo>
                  <a:lnTo>
                    <a:pt x="7547710" y="536343"/>
                  </a:lnTo>
                  <a:lnTo>
                    <a:pt x="7559188" y="536343"/>
                  </a:lnTo>
                  <a:lnTo>
                    <a:pt x="7570618" y="536343"/>
                  </a:lnTo>
                  <a:lnTo>
                    <a:pt x="7582048" y="536343"/>
                  </a:lnTo>
                  <a:lnTo>
                    <a:pt x="7593478" y="536343"/>
                  </a:lnTo>
                  <a:lnTo>
                    <a:pt x="7604908" y="536343"/>
                  </a:lnTo>
                  <a:lnTo>
                    <a:pt x="7616385" y="536343"/>
                  </a:lnTo>
                  <a:lnTo>
                    <a:pt x="7627815" y="536343"/>
                  </a:lnTo>
                  <a:lnTo>
                    <a:pt x="7639246" y="536343"/>
                  </a:lnTo>
                  <a:lnTo>
                    <a:pt x="7650676" y="536343"/>
                  </a:lnTo>
                  <a:lnTo>
                    <a:pt x="7662106" y="536343"/>
                  </a:lnTo>
                  <a:lnTo>
                    <a:pt x="7673583" y="536343"/>
                  </a:lnTo>
                  <a:lnTo>
                    <a:pt x="7685013" y="536343"/>
                  </a:lnTo>
                  <a:lnTo>
                    <a:pt x="7696443" y="536343"/>
                  </a:lnTo>
                  <a:lnTo>
                    <a:pt x="7707873" y="536343"/>
                  </a:lnTo>
                  <a:lnTo>
                    <a:pt x="7719303" y="536343"/>
                  </a:lnTo>
                  <a:lnTo>
                    <a:pt x="7730733" y="536343"/>
                  </a:lnTo>
                  <a:lnTo>
                    <a:pt x="7742211" y="536343"/>
                  </a:lnTo>
                  <a:lnTo>
                    <a:pt x="7753641" y="536343"/>
                  </a:lnTo>
                  <a:lnTo>
                    <a:pt x="7765071" y="536343"/>
                  </a:lnTo>
                  <a:lnTo>
                    <a:pt x="7776501" y="536343"/>
                  </a:lnTo>
                  <a:lnTo>
                    <a:pt x="7787931" y="536343"/>
                  </a:lnTo>
                  <a:lnTo>
                    <a:pt x="7799408" y="536343"/>
                  </a:lnTo>
                  <a:lnTo>
                    <a:pt x="7810839" y="536343"/>
                  </a:lnTo>
                  <a:lnTo>
                    <a:pt x="7822268" y="536343"/>
                  </a:lnTo>
                  <a:lnTo>
                    <a:pt x="7833698" y="536343"/>
                  </a:lnTo>
                  <a:lnTo>
                    <a:pt x="7845128" y="536343"/>
                  </a:lnTo>
                  <a:lnTo>
                    <a:pt x="7856606" y="536343"/>
                  </a:lnTo>
                  <a:lnTo>
                    <a:pt x="7868036" y="536343"/>
                  </a:lnTo>
                  <a:lnTo>
                    <a:pt x="7879466" y="536343"/>
                  </a:lnTo>
                  <a:lnTo>
                    <a:pt x="7890896" y="536343"/>
                  </a:lnTo>
                  <a:lnTo>
                    <a:pt x="7902326" y="536343"/>
                  </a:lnTo>
                  <a:lnTo>
                    <a:pt x="7913804" y="536343"/>
                  </a:lnTo>
                  <a:lnTo>
                    <a:pt x="7925234" y="536343"/>
                  </a:lnTo>
                  <a:lnTo>
                    <a:pt x="7936663" y="536343"/>
                  </a:lnTo>
                  <a:lnTo>
                    <a:pt x="7948094" y="536343"/>
                  </a:lnTo>
                  <a:lnTo>
                    <a:pt x="7959524" y="536343"/>
                  </a:lnTo>
                  <a:lnTo>
                    <a:pt x="7971001" y="536343"/>
                  </a:lnTo>
                  <a:lnTo>
                    <a:pt x="7982431" y="536343"/>
                  </a:lnTo>
                  <a:lnTo>
                    <a:pt x="7993861" y="536343"/>
                  </a:lnTo>
                  <a:lnTo>
                    <a:pt x="8005291" y="536343"/>
                  </a:lnTo>
                  <a:lnTo>
                    <a:pt x="8016721" y="536343"/>
                  </a:lnTo>
                  <a:lnTo>
                    <a:pt x="8028199" y="536343"/>
                  </a:lnTo>
                  <a:lnTo>
                    <a:pt x="8039629" y="536343"/>
                  </a:lnTo>
                  <a:lnTo>
                    <a:pt x="8051059" y="536343"/>
                  </a:lnTo>
                  <a:lnTo>
                    <a:pt x="8062489" y="536343"/>
                  </a:lnTo>
                  <a:lnTo>
                    <a:pt x="8073919" y="536343"/>
                  </a:lnTo>
                  <a:lnTo>
                    <a:pt x="8085396" y="536343"/>
                  </a:lnTo>
                  <a:lnTo>
                    <a:pt x="8096826" y="536343"/>
                  </a:lnTo>
                  <a:lnTo>
                    <a:pt x="8108256" y="536343"/>
                  </a:lnTo>
                  <a:lnTo>
                    <a:pt x="8119687" y="536343"/>
                  </a:lnTo>
                  <a:lnTo>
                    <a:pt x="8131117" y="536343"/>
                  </a:lnTo>
                  <a:lnTo>
                    <a:pt x="8142594" y="536343"/>
                  </a:lnTo>
                  <a:lnTo>
                    <a:pt x="8154024" y="536343"/>
                  </a:lnTo>
                  <a:lnTo>
                    <a:pt x="8165454" y="536343"/>
                  </a:lnTo>
                  <a:lnTo>
                    <a:pt x="8176884" y="536343"/>
                  </a:lnTo>
                  <a:lnTo>
                    <a:pt x="8188314" y="536343"/>
                  </a:lnTo>
                  <a:lnTo>
                    <a:pt x="8199792" y="536343"/>
                  </a:lnTo>
                  <a:lnTo>
                    <a:pt x="8211222" y="536343"/>
                  </a:lnTo>
                  <a:lnTo>
                    <a:pt x="8222652" y="536343"/>
                  </a:lnTo>
                  <a:lnTo>
                    <a:pt x="8234082" y="536343"/>
                  </a:lnTo>
                  <a:lnTo>
                    <a:pt x="8245512" y="536343"/>
                  </a:lnTo>
                  <a:lnTo>
                    <a:pt x="8256989" y="536343"/>
                  </a:lnTo>
                  <a:lnTo>
                    <a:pt x="8268419" y="536343"/>
                  </a:lnTo>
                  <a:lnTo>
                    <a:pt x="8279850" y="536343"/>
                  </a:lnTo>
                  <a:lnTo>
                    <a:pt x="8291280" y="536343"/>
                  </a:lnTo>
                  <a:lnTo>
                    <a:pt x="8302709" y="536343"/>
                  </a:lnTo>
                  <a:lnTo>
                    <a:pt x="8314187" y="536343"/>
                  </a:lnTo>
                  <a:lnTo>
                    <a:pt x="8325617" y="536343"/>
                  </a:lnTo>
                  <a:lnTo>
                    <a:pt x="8337047" y="536343"/>
                  </a:lnTo>
                  <a:lnTo>
                    <a:pt x="8348477" y="536343"/>
                  </a:lnTo>
                  <a:lnTo>
                    <a:pt x="8359907" y="536343"/>
                  </a:lnTo>
                  <a:lnTo>
                    <a:pt x="8371385" y="536343"/>
                  </a:lnTo>
                  <a:lnTo>
                    <a:pt x="8382815" y="536343"/>
                  </a:lnTo>
                  <a:lnTo>
                    <a:pt x="8394245" y="536343"/>
                  </a:lnTo>
                  <a:lnTo>
                    <a:pt x="8405674" y="536343"/>
                  </a:lnTo>
                  <a:lnTo>
                    <a:pt x="8417104" y="536343"/>
                  </a:lnTo>
                  <a:lnTo>
                    <a:pt x="8428582" y="536343"/>
                  </a:lnTo>
                  <a:lnTo>
                    <a:pt x="8440012" y="536343"/>
                  </a:lnTo>
                  <a:lnTo>
                    <a:pt x="8451442" y="536343"/>
                  </a:lnTo>
                  <a:lnTo>
                    <a:pt x="8462872" y="536343"/>
                  </a:lnTo>
                  <a:lnTo>
                    <a:pt x="8474302" y="536343"/>
                  </a:lnTo>
                  <a:lnTo>
                    <a:pt x="8485780" y="536343"/>
                  </a:lnTo>
                  <a:lnTo>
                    <a:pt x="8497210" y="536343"/>
                  </a:lnTo>
                  <a:lnTo>
                    <a:pt x="8508640" y="536343"/>
                  </a:lnTo>
                  <a:lnTo>
                    <a:pt x="8520069" y="536343"/>
                  </a:lnTo>
                  <a:lnTo>
                    <a:pt x="8531500" y="536343"/>
                  </a:lnTo>
                  <a:lnTo>
                    <a:pt x="8542977" y="536343"/>
                  </a:lnTo>
                  <a:lnTo>
                    <a:pt x="8554407" y="536343"/>
                  </a:lnTo>
                  <a:lnTo>
                    <a:pt x="8565837" y="536343"/>
                  </a:lnTo>
                  <a:lnTo>
                    <a:pt x="8577267" y="536343"/>
                  </a:lnTo>
                  <a:lnTo>
                    <a:pt x="8588697" y="536343"/>
                  </a:lnTo>
                  <a:lnTo>
                    <a:pt x="8600175" y="536343"/>
                  </a:lnTo>
                  <a:lnTo>
                    <a:pt x="8611605" y="536343"/>
                  </a:lnTo>
                  <a:lnTo>
                    <a:pt x="8623035" y="536343"/>
                  </a:lnTo>
                  <a:lnTo>
                    <a:pt x="8634465" y="536343"/>
                  </a:lnTo>
                  <a:lnTo>
                    <a:pt x="8645895" y="536343"/>
                  </a:lnTo>
                  <a:lnTo>
                    <a:pt x="8657373" y="536343"/>
                  </a:lnTo>
                  <a:lnTo>
                    <a:pt x="8668802" y="536343"/>
                  </a:lnTo>
                  <a:lnTo>
                    <a:pt x="8680232" y="536343"/>
                  </a:lnTo>
                  <a:lnTo>
                    <a:pt x="8691662" y="536343"/>
                  </a:lnTo>
                  <a:lnTo>
                    <a:pt x="8703093" y="536343"/>
                  </a:lnTo>
                  <a:lnTo>
                    <a:pt x="8714570" y="536343"/>
                  </a:lnTo>
                  <a:lnTo>
                    <a:pt x="8726000" y="536343"/>
                  </a:lnTo>
                  <a:lnTo>
                    <a:pt x="8737430" y="536343"/>
                  </a:lnTo>
                  <a:lnTo>
                    <a:pt x="8748860" y="536343"/>
                  </a:lnTo>
                  <a:lnTo>
                    <a:pt x="8760290" y="536343"/>
                  </a:lnTo>
                  <a:lnTo>
                    <a:pt x="8771768" y="536343"/>
                  </a:lnTo>
                  <a:lnTo>
                    <a:pt x="8783198" y="536343"/>
                  </a:lnTo>
                  <a:lnTo>
                    <a:pt x="8794628" y="536343"/>
                  </a:lnTo>
                  <a:lnTo>
                    <a:pt x="8806058" y="536343"/>
                  </a:lnTo>
                  <a:lnTo>
                    <a:pt x="8817488" y="536343"/>
                  </a:lnTo>
                  <a:lnTo>
                    <a:pt x="8828918" y="536343"/>
                  </a:lnTo>
                  <a:lnTo>
                    <a:pt x="8840395" y="536343"/>
                  </a:lnTo>
                  <a:lnTo>
                    <a:pt x="8851825" y="536343"/>
                  </a:lnTo>
                  <a:lnTo>
                    <a:pt x="8863256" y="536343"/>
                  </a:lnTo>
                  <a:lnTo>
                    <a:pt x="8874686" y="536343"/>
                  </a:lnTo>
                  <a:lnTo>
                    <a:pt x="8886115" y="536343"/>
                  </a:lnTo>
                  <a:lnTo>
                    <a:pt x="8897593" y="536343"/>
                  </a:lnTo>
                  <a:lnTo>
                    <a:pt x="8909022" y="536343"/>
                  </a:lnTo>
                  <a:lnTo>
                    <a:pt x="8920453" y="536343"/>
                  </a:lnTo>
                  <a:lnTo>
                    <a:pt x="8931883" y="536343"/>
                  </a:lnTo>
                  <a:lnTo>
                    <a:pt x="8943313" y="536343"/>
                  </a:lnTo>
                  <a:lnTo>
                    <a:pt x="8954791" y="536343"/>
                  </a:lnTo>
                  <a:lnTo>
                    <a:pt x="8966220" y="536343"/>
                  </a:lnTo>
                  <a:lnTo>
                    <a:pt x="8977651" y="536343"/>
                  </a:lnTo>
                  <a:lnTo>
                    <a:pt x="8989080" y="536343"/>
                  </a:lnTo>
                  <a:lnTo>
                    <a:pt x="9000511" y="536343"/>
                  </a:lnTo>
                  <a:lnTo>
                    <a:pt x="9011988" y="536343"/>
                  </a:lnTo>
                  <a:lnTo>
                    <a:pt x="9023418" y="536343"/>
                  </a:lnTo>
                  <a:lnTo>
                    <a:pt x="9034849" y="536343"/>
                  </a:lnTo>
                  <a:lnTo>
                    <a:pt x="9046278" y="536343"/>
                  </a:lnTo>
                  <a:lnTo>
                    <a:pt x="9057709" y="536343"/>
                  </a:lnTo>
                  <a:lnTo>
                    <a:pt x="9069186" y="536343"/>
                  </a:lnTo>
                  <a:lnTo>
                    <a:pt x="9080615" y="536343"/>
                  </a:lnTo>
                  <a:lnTo>
                    <a:pt x="9092046" y="536343"/>
                  </a:lnTo>
                  <a:lnTo>
                    <a:pt x="9103476" y="536343"/>
                  </a:lnTo>
                  <a:lnTo>
                    <a:pt x="9114906" y="536343"/>
                  </a:lnTo>
                  <a:lnTo>
                    <a:pt x="9126384" y="536343"/>
                  </a:lnTo>
                  <a:lnTo>
                    <a:pt x="9137813" y="536343"/>
                  </a:lnTo>
                  <a:lnTo>
                    <a:pt x="9149244" y="536343"/>
                  </a:lnTo>
                  <a:lnTo>
                    <a:pt x="9160673" y="536343"/>
                  </a:lnTo>
                  <a:lnTo>
                    <a:pt x="9172104" y="536343"/>
                  </a:lnTo>
                  <a:lnTo>
                    <a:pt x="9183581" y="536343"/>
                  </a:lnTo>
                  <a:lnTo>
                    <a:pt x="9195011" y="536343"/>
                  </a:lnTo>
                  <a:lnTo>
                    <a:pt x="9206442" y="536343"/>
                  </a:lnTo>
                  <a:lnTo>
                    <a:pt x="9217871" y="536343"/>
                  </a:lnTo>
                  <a:lnTo>
                    <a:pt x="9229301" y="536343"/>
                  </a:lnTo>
                  <a:lnTo>
                    <a:pt x="9240779" y="536343"/>
                  </a:lnTo>
                  <a:lnTo>
                    <a:pt x="9252209" y="536343"/>
                  </a:lnTo>
                  <a:lnTo>
                    <a:pt x="9263639" y="536343"/>
                  </a:lnTo>
                  <a:lnTo>
                    <a:pt x="9275069" y="536343"/>
                  </a:lnTo>
                  <a:lnTo>
                    <a:pt x="9286498" y="536343"/>
                  </a:lnTo>
                  <a:lnTo>
                    <a:pt x="9297977" y="536343"/>
                  </a:lnTo>
                  <a:lnTo>
                    <a:pt x="9309406" y="536343"/>
                  </a:lnTo>
                  <a:lnTo>
                    <a:pt x="9320837" y="536343"/>
                  </a:lnTo>
                  <a:lnTo>
                    <a:pt x="9332266" y="536343"/>
                  </a:lnTo>
                  <a:lnTo>
                    <a:pt x="9343696" y="536343"/>
                  </a:lnTo>
                  <a:lnTo>
                    <a:pt x="9355174" y="536343"/>
                  </a:lnTo>
                  <a:lnTo>
                    <a:pt x="9366604" y="536343"/>
                  </a:lnTo>
                  <a:lnTo>
                    <a:pt x="9378035" y="536343"/>
                  </a:lnTo>
                  <a:lnTo>
                    <a:pt x="9389464" y="536343"/>
                  </a:lnTo>
                  <a:lnTo>
                    <a:pt x="9400894" y="536343"/>
                  </a:lnTo>
                  <a:lnTo>
                    <a:pt x="9412372" y="536343"/>
                  </a:lnTo>
                  <a:lnTo>
                    <a:pt x="9423802" y="536343"/>
                  </a:lnTo>
                  <a:lnTo>
                    <a:pt x="9435232" y="536343"/>
                  </a:lnTo>
                  <a:lnTo>
                    <a:pt x="9446662" y="536343"/>
                  </a:lnTo>
                  <a:lnTo>
                    <a:pt x="9458091" y="536343"/>
                  </a:lnTo>
                  <a:lnTo>
                    <a:pt x="9469570" y="536343"/>
                  </a:lnTo>
                  <a:lnTo>
                    <a:pt x="9480999" y="536343"/>
                  </a:lnTo>
                  <a:lnTo>
                    <a:pt x="9492429" y="536343"/>
                  </a:lnTo>
                  <a:lnTo>
                    <a:pt x="9503859" y="536343"/>
                  </a:lnTo>
                  <a:lnTo>
                    <a:pt x="9515289" y="536343"/>
                  </a:lnTo>
                  <a:lnTo>
                    <a:pt x="9526767" y="536343"/>
                  </a:lnTo>
                  <a:lnTo>
                    <a:pt x="9538197" y="536343"/>
                  </a:lnTo>
                  <a:lnTo>
                    <a:pt x="9549626" y="536343"/>
                  </a:lnTo>
                  <a:lnTo>
                    <a:pt x="9561057" y="536343"/>
                  </a:lnTo>
                  <a:lnTo>
                    <a:pt x="9572487" y="536343"/>
                  </a:lnTo>
                  <a:lnTo>
                    <a:pt x="9583965" y="536343"/>
                  </a:lnTo>
                  <a:lnTo>
                    <a:pt x="9595395" y="536343"/>
                  </a:lnTo>
                  <a:lnTo>
                    <a:pt x="9606824" y="536343"/>
                  </a:lnTo>
                  <a:lnTo>
                    <a:pt x="9618255" y="536343"/>
                  </a:lnTo>
                  <a:lnTo>
                    <a:pt x="9629684" y="536343"/>
                  </a:lnTo>
                  <a:lnTo>
                    <a:pt x="9641163" y="536343"/>
                  </a:lnTo>
                  <a:lnTo>
                    <a:pt x="9652592" y="536343"/>
                  </a:lnTo>
                  <a:lnTo>
                    <a:pt x="9664022" y="536343"/>
                  </a:lnTo>
                  <a:lnTo>
                    <a:pt x="9675452" y="536343"/>
                  </a:lnTo>
                  <a:lnTo>
                    <a:pt x="9686882" y="536343"/>
                  </a:lnTo>
                  <a:lnTo>
                    <a:pt x="9698360" y="536343"/>
                  </a:lnTo>
                  <a:lnTo>
                    <a:pt x="9709790" y="536343"/>
                  </a:lnTo>
                  <a:lnTo>
                    <a:pt x="9721219" y="536343"/>
                  </a:lnTo>
                  <a:lnTo>
                    <a:pt x="9732650" y="536343"/>
                  </a:lnTo>
                  <a:lnTo>
                    <a:pt x="9744080" y="533338"/>
                  </a:lnTo>
                  <a:lnTo>
                    <a:pt x="9755557" y="489771"/>
                  </a:lnTo>
                  <a:lnTo>
                    <a:pt x="9766988" y="28542"/>
                  </a:lnTo>
                  <a:lnTo>
                    <a:pt x="9778417" y="33052"/>
                  </a:lnTo>
                  <a:lnTo>
                    <a:pt x="9789848" y="0"/>
                  </a:lnTo>
                  <a:lnTo>
                    <a:pt x="9801277" y="536343"/>
                  </a:lnTo>
                  <a:lnTo>
                    <a:pt x="9812755" y="536343"/>
                  </a:lnTo>
                  <a:lnTo>
                    <a:pt x="9824185" y="536343"/>
                  </a:lnTo>
                  <a:lnTo>
                    <a:pt x="9835615" y="536343"/>
                  </a:lnTo>
                  <a:lnTo>
                    <a:pt x="9847045" y="536343"/>
                  </a:lnTo>
                  <a:lnTo>
                    <a:pt x="9858475" y="536343"/>
                  </a:lnTo>
                  <a:lnTo>
                    <a:pt x="9869952" y="536343"/>
                  </a:lnTo>
                  <a:lnTo>
                    <a:pt x="9881383" y="536343"/>
                  </a:lnTo>
                  <a:lnTo>
                    <a:pt x="9892812" y="536343"/>
                  </a:lnTo>
                  <a:lnTo>
                    <a:pt x="9904243" y="536343"/>
                  </a:lnTo>
                  <a:lnTo>
                    <a:pt x="9915673" y="536343"/>
                  </a:lnTo>
                  <a:lnTo>
                    <a:pt x="9927102" y="536343"/>
                  </a:lnTo>
                  <a:lnTo>
                    <a:pt x="9938581" y="536343"/>
                  </a:lnTo>
                  <a:lnTo>
                    <a:pt x="9950010" y="536343"/>
                  </a:lnTo>
                  <a:lnTo>
                    <a:pt x="9961441" y="536343"/>
                  </a:lnTo>
                  <a:lnTo>
                    <a:pt x="9972870" y="536343"/>
                  </a:lnTo>
                  <a:lnTo>
                    <a:pt x="9984300" y="536343"/>
                  </a:lnTo>
                  <a:lnTo>
                    <a:pt x="9995778" y="536343"/>
                  </a:lnTo>
                  <a:lnTo>
                    <a:pt x="10007208" y="536343"/>
                  </a:lnTo>
                  <a:lnTo>
                    <a:pt x="10018638" y="536343"/>
                  </a:lnTo>
                  <a:lnTo>
                    <a:pt x="10030068" y="536343"/>
                  </a:lnTo>
                  <a:lnTo>
                    <a:pt x="10041498" y="536343"/>
                  </a:lnTo>
                  <a:lnTo>
                    <a:pt x="10052976" y="536343"/>
                  </a:lnTo>
                  <a:lnTo>
                    <a:pt x="10064405" y="536343"/>
                  </a:lnTo>
                  <a:lnTo>
                    <a:pt x="10075835" y="536343"/>
                  </a:lnTo>
                  <a:lnTo>
                    <a:pt x="10087266" y="536343"/>
                  </a:lnTo>
                  <a:lnTo>
                    <a:pt x="10098695" y="536343"/>
                  </a:lnTo>
                  <a:lnTo>
                    <a:pt x="10110174" y="536343"/>
                  </a:lnTo>
                  <a:lnTo>
                    <a:pt x="10121603" y="536343"/>
                  </a:lnTo>
                  <a:lnTo>
                    <a:pt x="10133033" y="536343"/>
                  </a:lnTo>
                  <a:lnTo>
                    <a:pt x="10144463" y="536343"/>
                  </a:lnTo>
                  <a:lnTo>
                    <a:pt x="10155893" y="536343"/>
                  </a:lnTo>
                  <a:lnTo>
                    <a:pt x="10167371" y="536343"/>
                  </a:lnTo>
                  <a:lnTo>
                    <a:pt x="10178801" y="536343"/>
                  </a:lnTo>
                  <a:lnTo>
                    <a:pt x="10190230" y="536343"/>
                  </a:lnTo>
                  <a:lnTo>
                    <a:pt x="10201661" y="536343"/>
                  </a:lnTo>
                  <a:lnTo>
                    <a:pt x="10213091" y="536343"/>
                  </a:lnTo>
                  <a:lnTo>
                    <a:pt x="10224569" y="536343"/>
                  </a:lnTo>
                  <a:lnTo>
                    <a:pt x="10235998" y="536343"/>
                  </a:lnTo>
                  <a:lnTo>
                    <a:pt x="10247428" y="536343"/>
                  </a:lnTo>
                  <a:lnTo>
                    <a:pt x="10258859" y="536343"/>
                  </a:lnTo>
                  <a:lnTo>
                    <a:pt x="10270288" y="536343"/>
                  </a:lnTo>
                  <a:lnTo>
                    <a:pt x="10281767" y="536343"/>
                  </a:lnTo>
                  <a:lnTo>
                    <a:pt x="10293196" y="536343"/>
                  </a:lnTo>
                  <a:lnTo>
                    <a:pt x="10304626" y="536343"/>
                  </a:lnTo>
                  <a:lnTo>
                    <a:pt x="10316056" y="536343"/>
                  </a:lnTo>
                  <a:lnTo>
                    <a:pt x="10327486" y="536343"/>
                  </a:lnTo>
                  <a:lnTo>
                    <a:pt x="10338963" y="536343"/>
                  </a:lnTo>
                  <a:lnTo>
                    <a:pt x="10350394" y="536343"/>
                  </a:lnTo>
                  <a:lnTo>
                    <a:pt x="10361823" y="536343"/>
                  </a:lnTo>
                  <a:lnTo>
                    <a:pt x="10373254" y="536343"/>
                  </a:lnTo>
                  <a:lnTo>
                    <a:pt x="10384684" y="536343"/>
                  </a:lnTo>
                  <a:lnTo>
                    <a:pt x="10396161" y="536343"/>
                  </a:lnTo>
                  <a:lnTo>
                    <a:pt x="10407591" y="536343"/>
                  </a:lnTo>
                  <a:lnTo>
                    <a:pt x="10419021" y="536343"/>
                  </a:lnTo>
                  <a:lnTo>
                    <a:pt x="10430452" y="536343"/>
                  </a:lnTo>
                  <a:lnTo>
                    <a:pt x="10441881" y="536343"/>
                  </a:lnTo>
                  <a:lnTo>
                    <a:pt x="10453358" y="536343"/>
                  </a:lnTo>
                  <a:lnTo>
                    <a:pt x="10464789" y="536343"/>
                  </a:lnTo>
                  <a:lnTo>
                    <a:pt x="10476219" y="536343"/>
                  </a:lnTo>
                  <a:lnTo>
                    <a:pt x="10487649" y="536343"/>
                  </a:lnTo>
                  <a:lnTo>
                    <a:pt x="10499079" y="536343"/>
                  </a:lnTo>
                  <a:lnTo>
                    <a:pt x="10510556" y="536343"/>
                  </a:lnTo>
                  <a:lnTo>
                    <a:pt x="10521987" y="536343"/>
                  </a:lnTo>
                  <a:lnTo>
                    <a:pt x="10533416" y="536343"/>
                  </a:lnTo>
                  <a:lnTo>
                    <a:pt x="10544847" y="536343"/>
                  </a:lnTo>
                  <a:lnTo>
                    <a:pt x="10556277" y="536343"/>
                  </a:lnTo>
                  <a:lnTo>
                    <a:pt x="10567754" y="536343"/>
                  </a:lnTo>
                  <a:lnTo>
                    <a:pt x="10579184" y="536343"/>
                  </a:lnTo>
                  <a:lnTo>
                    <a:pt x="10590614" y="536343"/>
                  </a:lnTo>
                  <a:lnTo>
                    <a:pt x="10602045" y="536343"/>
                  </a:lnTo>
                  <a:lnTo>
                    <a:pt x="10613474" y="536343"/>
                  </a:lnTo>
                  <a:lnTo>
                    <a:pt x="10624951" y="536343"/>
                  </a:lnTo>
                  <a:lnTo>
                    <a:pt x="10636382" y="536343"/>
                  </a:lnTo>
                  <a:lnTo>
                    <a:pt x="10647812" y="536343"/>
                  </a:lnTo>
                  <a:lnTo>
                    <a:pt x="10659241" y="536343"/>
                  </a:lnTo>
                  <a:lnTo>
                    <a:pt x="10670672" y="536343"/>
                  </a:lnTo>
                  <a:lnTo>
                    <a:pt x="10682149" y="536343"/>
                  </a:lnTo>
                  <a:lnTo>
                    <a:pt x="10693580" y="536343"/>
                  </a:lnTo>
                  <a:lnTo>
                    <a:pt x="10705009" y="536343"/>
                  </a:lnTo>
                  <a:lnTo>
                    <a:pt x="10716439" y="536343"/>
                  </a:lnTo>
                  <a:lnTo>
                    <a:pt x="10727870" y="536343"/>
                  </a:lnTo>
                  <a:lnTo>
                    <a:pt x="10739347" y="536343"/>
                  </a:lnTo>
                  <a:lnTo>
                    <a:pt x="10750778" y="536343"/>
                  </a:lnTo>
                  <a:lnTo>
                    <a:pt x="10762207" y="536343"/>
                  </a:lnTo>
                  <a:lnTo>
                    <a:pt x="10773637" y="536343"/>
                  </a:lnTo>
                  <a:lnTo>
                    <a:pt x="10785067" y="536343"/>
                  </a:lnTo>
                  <a:lnTo>
                    <a:pt x="10796544" y="536343"/>
                  </a:lnTo>
                  <a:lnTo>
                    <a:pt x="10807975" y="536343"/>
                  </a:lnTo>
                  <a:lnTo>
                    <a:pt x="10819405" y="536343"/>
                  </a:lnTo>
                  <a:lnTo>
                    <a:pt x="10830834" y="536343"/>
                  </a:lnTo>
                  <a:lnTo>
                    <a:pt x="10842265" y="536343"/>
                  </a:lnTo>
                  <a:lnTo>
                    <a:pt x="10853742" y="536343"/>
                  </a:lnTo>
                  <a:lnTo>
                    <a:pt x="10865173" y="536343"/>
                  </a:lnTo>
                  <a:lnTo>
                    <a:pt x="10876602" y="536343"/>
                  </a:lnTo>
                  <a:lnTo>
                    <a:pt x="10888032" y="536343"/>
                  </a:lnTo>
                  <a:lnTo>
                    <a:pt x="10899463" y="536343"/>
                  </a:lnTo>
                  <a:lnTo>
                    <a:pt x="10910892" y="536343"/>
                  </a:lnTo>
                  <a:lnTo>
                    <a:pt x="10922369" y="536343"/>
                  </a:lnTo>
                  <a:lnTo>
                    <a:pt x="10933800" y="536343"/>
                  </a:lnTo>
                  <a:lnTo>
                    <a:pt x="10945230" y="536343"/>
                  </a:lnTo>
                  <a:lnTo>
                    <a:pt x="10956660" y="536343"/>
                  </a:lnTo>
                  <a:lnTo>
                    <a:pt x="10968090" y="536343"/>
                  </a:lnTo>
                  <a:lnTo>
                    <a:pt x="10979567" y="536343"/>
                  </a:lnTo>
                  <a:lnTo>
                    <a:pt x="10990998" y="536343"/>
                  </a:lnTo>
                  <a:lnTo>
                    <a:pt x="11002427" y="536343"/>
                  </a:lnTo>
                  <a:lnTo>
                    <a:pt x="11013858" y="536343"/>
                  </a:lnTo>
                  <a:lnTo>
                    <a:pt x="11025287" y="536343"/>
                  </a:lnTo>
                  <a:lnTo>
                    <a:pt x="11036765" y="536343"/>
                  </a:lnTo>
                  <a:lnTo>
                    <a:pt x="11048195" y="536343"/>
                  </a:lnTo>
                  <a:lnTo>
                    <a:pt x="11059625" y="536343"/>
                  </a:lnTo>
                  <a:lnTo>
                    <a:pt x="11071056" y="536343"/>
                  </a:lnTo>
                  <a:lnTo>
                    <a:pt x="11082485" y="536343"/>
                  </a:lnTo>
                  <a:lnTo>
                    <a:pt x="11093962" y="536343"/>
                  </a:lnTo>
                  <a:lnTo>
                    <a:pt x="11105393" y="536343"/>
                  </a:lnTo>
                  <a:lnTo>
                    <a:pt x="11116823" y="536343"/>
                  </a:lnTo>
                  <a:lnTo>
                    <a:pt x="11128253" y="536343"/>
                  </a:lnTo>
                  <a:lnTo>
                    <a:pt x="11139683" y="536343"/>
                  </a:lnTo>
                  <a:lnTo>
                    <a:pt x="11151160" y="536343"/>
                  </a:lnTo>
                  <a:lnTo>
                    <a:pt x="11162591" y="536343"/>
                  </a:lnTo>
                  <a:lnTo>
                    <a:pt x="11174020" y="536343"/>
                  </a:lnTo>
                  <a:lnTo>
                    <a:pt x="11185451" y="536343"/>
                  </a:lnTo>
                  <a:lnTo>
                    <a:pt x="11196881" y="536343"/>
                  </a:lnTo>
                  <a:lnTo>
                    <a:pt x="11208358" y="536343"/>
                  </a:lnTo>
                  <a:lnTo>
                    <a:pt x="11218359" y="53634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D6437960-BB34-ED44-87CC-C352C879D65D}"/>
                </a:ext>
              </a:extLst>
            </p:cNvPr>
            <p:cNvSpPr/>
            <p:nvPr/>
          </p:nvSpPr>
          <p:spPr>
            <a:xfrm>
              <a:off x="851149" y="5472774"/>
              <a:ext cx="11218359" cy="627987"/>
            </a:xfrm>
            <a:custGeom>
              <a:avLst/>
              <a:gdLst>
                <a:gd name="connsiteX0" fmla="*/ 0 w 11218359"/>
                <a:gd name="connsiteY0" fmla="*/ 627988 h 627987"/>
                <a:gd name="connsiteX1" fmla="*/ 9149 w 11218359"/>
                <a:gd name="connsiteY1" fmla="*/ 627988 h 627987"/>
                <a:gd name="connsiteX2" fmla="*/ 20588 w 11218359"/>
                <a:gd name="connsiteY2" fmla="*/ 627988 h 627987"/>
                <a:gd name="connsiteX3" fmla="*/ 32028 w 11218359"/>
                <a:gd name="connsiteY3" fmla="*/ 627988 h 627987"/>
                <a:gd name="connsiteX4" fmla="*/ 43467 w 11218359"/>
                <a:gd name="connsiteY4" fmla="*/ 627988 h 627987"/>
                <a:gd name="connsiteX5" fmla="*/ 54907 w 11218359"/>
                <a:gd name="connsiteY5" fmla="*/ 627988 h 627987"/>
                <a:gd name="connsiteX6" fmla="*/ 66346 w 11218359"/>
                <a:gd name="connsiteY6" fmla="*/ 627988 h 627987"/>
                <a:gd name="connsiteX7" fmla="*/ 77786 w 11218359"/>
                <a:gd name="connsiteY7" fmla="*/ 627988 h 627987"/>
                <a:gd name="connsiteX8" fmla="*/ 89225 w 11218359"/>
                <a:gd name="connsiteY8" fmla="*/ 627988 h 627987"/>
                <a:gd name="connsiteX9" fmla="*/ 100665 w 11218359"/>
                <a:gd name="connsiteY9" fmla="*/ 627988 h 627987"/>
                <a:gd name="connsiteX10" fmla="*/ 112104 w 11218359"/>
                <a:gd name="connsiteY10" fmla="*/ 627988 h 627987"/>
                <a:gd name="connsiteX11" fmla="*/ 123544 w 11218359"/>
                <a:gd name="connsiteY11" fmla="*/ 627988 h 627987"/>
                <a:gd name="connsiteX12" fmla="*/ 134979 w 11218359"/>
                <a:gd name="connsiteY12" fmla="*/ 627988 h 627987"/>
                <a:gd name="connsiteX13" fmla="*/ 146423 w 11218359"/>
                <a:gd name="connsiteY13" fmla="*/ 627988 h 627987"/>
                <a:gd name="connsiteX14" fmla="*/ 157858 w 11218359"/>
                <a:gd name="connsiteY14" fmla="*/ 627988 h 627987"/>
                <a:gd name="connsiteX15" fmla="*/ 169297 w 11218359"/>
                <a:gd name="connsiteY15" fmla="*/ 627988 h 627987"/>
                <a:gd name="connsiteX16" fmla="*/ 180737 w 11218359"/>
                <a:gd name="connsiteY16" fmla="*/ 627988 h 627987"/>
                <a:gd name="connsiteX17" fmla="*/ 192176 w 11218359"/>
                <a:gd name="connsiteY17" fmla="*/ 627988 h 627987"/>
                <a:gd name="connsiteX18" fmla="*/ 203616 w 11218359"/>
                <a:gd name="connsiteY18" fmla="*/ 627988 h 627987"/>
                <a:gd name="connsiteX19" fmla="*/ 215055 w 11218359"/>
                <a:gd name="connsiteY19" fmla="*/ 627988 h 627987"/>
                <a:gd name="connsiteX20" fmla="*/ 226495 w 11218359"/>
                <a:gd name="connsiteY20" fmla="*/ 627988 h 627987"/>
                <a:gd name="connsiteX21" fmla="*/ 237935 w 11218359"/>
                <a:gd name="connsiteY21" fmla="*/ 627988 h 627987"/>
                <a:gd name="connsiteX22" fmla="*/ 249374 w 11218359"/>
                <a:gd name="connsiteY22" fmla="*/ 627988 h 627987"/>
                <a:gd name="connsiteX23" fmla="*/ 260814 w 11218359"/>
                <a:gd name="connsiteY23" fmla="*/ 627988 h 627987"/>
                <a:gd name="connsiteX24" fmla="*/ 272253 w 11218359"/>
                <a:gd name="connsiteY24" fmla="*/ 627988 h 627987"/>
                <a:gd name="connsiteX25" fmla="*/ 283693 w 11218359"/>
                <a:gd name="connsiteY25" fmla="*/ 627988 h 627987"/>
                <a:gd name="connsiteX26" fmla="*/ 295132 w 11218359"/>
                <a:gd name="connsiteY26" fmla="*/ 627988 h 627987"/>
                <a:gd name="connsiteX27" fmla="*/ 306572 w 11218359"/>
                <a:gd name="connsiteY27" fmla="*/ 627988 h 627987"/>
                <a:gd name="connsiteX28" fmla="*/ 318011 w 11218359"/>
                <a:gd name="connsiteY28" fmla="*/ 627988 h 627987"/>
                <a:gd name="connsiteX29" fmla="*/ 329451 w 11218359"/>
                <a:gd name="connsiteY29" fmla="*/ 627988 h 627987"/>
                <a:gd name="connsiteX30" fmla="*/ 340890 w 11218359"/>
                <a:gd name="connsiteY30" fmla="*/ 627988 h 627987"/>
                <a:gd name="connsiteX31" fmla="*/ 352330 w 11218359"/>
                <a:gd name="connsiteY31" fmla="*/ 627988 h 627987"/>
                <a:gd name="connsiteX32" fmla="*/ 363769 w 11218359"/>
                <a:gd name="connsiteY32" fmla="*/ 627988 h 627987"/>
                <a:gd name="connsiteX33" fmla="*/ 375209 w 11218359"/>
                <a:gd name="connsiteY33" fmla="*/ 627988 h 627987"/>
                <a:gd name="connsiteX34" fmla="*/ 386648 w 11218359"/>
                <a:gd name="connsiteY34" fmla="*/ 627988 h 627987"/>
                <a:gd name="connsiteX35" fmla="*/ 398088 w 11218359"/>
                <a:gd name="connsiteY35" fmla="*/ 627988 h 627987"/>
                <a:gd name="connsiteX36" fmla="*/ 409527 w 11218359"/>
                <a:gd name="connsiteY36" fmla="*/ 627988 h 627987"/>
                <a:gd name="connsiteX37" fmla="*/ 420967 w 11218359"/>
                <a:gd name="connsiteY37" fmla="*/ 627988 h 627987"/>
                <a:gd name="connsiteX38" fmla="*/ 432406 w 11218359"/>
                <a:gd name="connsiteY38" fmla="*/ 627988 h 627987"/>
                <a:gd name="connsiteX39" fmla="*/ 443846 w 11218359"/>
                <a:gd name="connsiteY39" fmla="*/ 627988 h 627987"/>
                <a:gd name="connsiteX40" fmla="*/ 455285 w 11218359"/>
                <a:gd name="connsiteY40" fmla="*/ 627988 h 627987"/>
                <a:gd name="connsiteX41" fmla="*/ 466725 w 11218359"/>
                <a:gd name="connsiteY41" fmla="*/ 627988 h 627987"/>
                <a:gd name="connsiteX42" fmla="*/ 478165 w 11218359"/>
                <a:gd name="connsiteY42" fmla="*/ 627988 h 627987"/>
                <a:gd name="connsiteX43" fmla="*/ 489604 w 11218359"/>
                <a:gd name="connsiteY43" fmla="*/ 627988 h 627987"/>
                <a:gd name="connsiteX44" fmla="*/ 501044 w 11218359"/>
                <a:gd name="connsiteY44" fmla="*/ 627988 h 627987"/>
                <a:gd name="connsiteX45" fmla="*/ 512483 w 11218359"/>
                <a:gd name="connsiteY45" fmla="*/ 627988 h 627987"/>
                <a:gd name="connsiteX46" fmla="*/ 523923 w 11218359"/>
                <a:gd name="connsiteY46" fmla="*/ 627988 h 627987"/>
                <a:gd name="connsiteX47" fmla="*/ 535362 w 11218359"/>
                <a:gd name="connsiteY47" fmla="*/ 627988 h 627987"/>
                <a:gd name="connsiteX48" fmla="*/ 546802 w 11218359"/>
                <a:gd name="connsiteY48" fmla="*/ 627988 h 627987"/>
                <a:gd name="connsiteX49" fmla="*/ 558241 w 11218359"/>
                <a:gd name="connsiteY49" fmla="*/ 627988 h 627987"/>
                <a:gd name="connsiteX50" fmla="*/ 569681 w 11218359"/>
                <a:gd name="connsiteY50" fmla="*/ 627988 h 627987"/>
                <a:gd name="connsiteX51" fmla="*/ 581120 w 11218359"/>
                <a:gd name="connsiteY51" fmla="*/ 627988 h 627987"/>
                <a:gd name="connsiteX52" fmla="*/ 592560 w 11218359"/>
                <a:gd name="connsiteY52" fmla="*/ 627988 h 627987"/>
                <a:gd name="connsiteX53" fmla="*/ 603999 w 11218359"/>
                <a:gd name="connsiteY53" fmla="*/ 627988 h 627987"/>
                <a:gd name="connsiteX54" fmla="*/ 615439 w 11218359"/>
                <a:gd name="connsiteY54" fmla="*/ 627988 h 627987"/>
                <a:gd name="connsiteX55" fmla="*/ 626878 w 11218359"/>
                <a:gd name="connsiteY55" fmla="*/ 627988 h 627987"/>
                <a:gd name="connsiteX56" fmla="*/ 638318 w 11218359"/>
                <a:gd name="connsiteY56" fmla="*/ 627988 h 627987"/>
                <a:gd name="connsiteX57" fmla="*/ 649757 w 11218359"/>
                <a:gd name="connsiteY57" fmla="*/ 627988 h 627987"/>
                <a:gd name="connsiteX58" fmla="*/ 661192 w 11218359"/>
                <a:gd name="connsiteY58" fmla="*/ 627988 h 627987"/>
                <a:gd name="connsiteX59" fmla="*/ 672632 w 11218359"/>
                <a:gd name="connsiteY59" fmla="*/ 627988 h 627987"/>
                <a:gd name="connsiteX60" fmla="*/ 684071 w 11218359"/>
                <a:gd name="connsiteY60" fmla="*/ 627988 h 627987"/>
                <a:gd name="connsiteX61" fmla="*/ 695511 w 11218359"/>
                <a:gd name="connsiteY61" fmla="*/ 627988 h 627987"/>
                <a:gd name="connsiteX62" fmla="*/ 706950 w 11218359"/>
                <a:gd name="connsiteY62" fmla="*/ 627988 h 627987"/>
                <a:gd name="connsiteX63" fmla="*/ 718390 w 11218359"/>
                <a:gd name="connsiteY63" fmla="*/ 627988 h 627987"/>
                <a:gd name="connsiteX64" fmla="*/ 729829 w 11218359"/>
                <a:gd name="connsiteY64" fmla="*/ 627988 h 627987"/>
                <a:gd name="connsiteX65" fmla="*/ 741269 w 11218359"/>
                <a:gd name="connsiteY65" fmla="*/ 627988 h 627987"/>
                <a:gd name="connsiteX66" fmla="*/ 752708 w 11218359"/>
                <a:gd name="connsiteY66" fmla="*/ 627988 h 627987"/>
                <a:gd name="connsiteX67" fmla="*/ 764148 w 11218359"/>
                <a:gd name="connsiteY67" fmla="*/ 627988 h 627987"/>
                <a:gd name="connsiteX68" fmla="*/ 775587 w 11218359"/>
                <a:gd name="connsiteY68" fmla="*/ 627988 h 627987"/>
                <a:gd name="connsiteX69" fmla="*/ 787027 w 11218359"/>
                <a:gd name="connsiteY69" fmla="*/ 627988 h 627987"/>
                <a:gd name="connsiteX70" fmla="*/ 798467 w 11218359"/>
                <a:gd name="connsiteY70" fmla="*/ 627988 h 627987"/>
                <a:gd name="connsiteX71" fmla="*/ 809906 w 11218359"/>
                <a:gd name="connsiteY71" fmla="*/ 627988 h 627987"/>
                <a:gd name="connsiteX72" fmla="*/ 821346 w 11218359"/>
                <a:gd name="connsiteY72" fmla="*/ 627988 h 627987"/>
                <a:gd name="connsiteX73" fmla="*/ 832785 w 11218359"/>
                <a:gd name="connsiteY73" fmla="*/ 627988 h 627987"/>
                <a:gd name="connsiteX74" fmla="*/ 844225 w 11218359"/>
                <a:gd name="connsiteY74" fmla="*/ 627988 h 627987"/>
                <a:gd name="connsiteX75" fmla="*/ 855664 w 11218359"/>
                <a:gd name="connsiteY75" fmla="*/ 627988 h 627987"/>
                <a:gd name="connsiteX76" fmla="*/ 867104 w 11218359"/>
                <a:gd name="connsiteY76" fmla="*/ 627988 h 627987"/>
                <a:gd name="connsiteX77" fmla="*/ 878543 w 11218359"/>
                <a:gd name="connsiteY77" fmla="*/ 627988 h 627987"/>
                <a:gd name="connsiteX78" fmla="*/ 889983 w 11218359"/>
                <a:gd name="connsiteY78" fmla="*/ 627988 h 627987"/>
                <a:gd name="connsiteX79" fmla="*/ 901422 w 11218359"/>
                <a:gd name="connsiteY79" fmla="*/ 627988 h 627987"/>
                <a:gd name="connsiteX80" fmla="*/ 912862 w 11218359"/>
                <a:gd name="connsiteY80" fmla="*/ 627988 h 627987"/>
                <a:gd name="connsiteX81" fmla="*/ 924301 w 11218359"/>
                <a:gd name="connsiteY81" fmla="*/ 627988 h 627987"/>
                <a:gd name="connsiteX82" fmla="*/ 935741 w 11218359"/>
                <a:gd name="connsiteY82" fmla="*/ 627988 h 627987"/>
                <a:gd name="connsiteX83" fmla="*/ 947180 w 11218359"/>
                <a:gd name="connsiteY83" fmla="*/ 627988 h 627987"/>
                <a:gd name="connsiteX84" fmla="*/ 958620 w 11218359"/>
                <a:gd name="connsiteY84" fmla="*/ 627988 h 627987"/>
                <a:gd name="connsiteX85" fmla="*/ 970059 w 11218359"/>
                <a:gd name="connsiteY85" fmla="*/ 627988 h 627987"/>
                <a:gd name="connsiteX86" fmla="*/ 981499 w 11218359"/>
                <a:gd name="connsiteY86" fmla="*/ 627988 h 627987"/>
                <a:gd name="connsiteX87" fmla="*/ 992938 w 11218359"/>
                <a:gd name="connsiteY87" fmla="*/ 627988 h 627987"/>
                <a:gd name="connsiteX88" fmla="*/ 1004378 w 11218359"/>
                <a:gd name="connsiteY88" fmla="*/ 627988 h 627987"/>
                <a:gd name="connsiteX89" fmla="*/ 1015818 w 11218359"/>
                <a:gd name="connsiteY89" fmla="*/ 627988 h 627987"/>
                <a:gd name="connsiteX90" fmla="*/ 1027257 w 11218359"/>
                <a:gd name="connsiteY90" fmla="*/ 627988 h 627987"/>
                <a:gd name="connsiteX91" fmla="*/ 1038697 w 11218359"/>
                <a:gd name="connsiteY91" fmla="*/ 627988 h 627987"/>
                <a:gd name="connsiteX92" fmla="*/ 1050136 w 11218359"/>
                <a:gd name="connsiteY92" fmla="*/ 627988 h 627987"/>
                <a:gd name="connsiteX93" fmla="*/ 1061576 w 11218359"/>
                <a:gd name="connsiteY93" fmla="*/ 627988 h 627987"/>
                <a:gd name="connsiteX94" fmla="*/ 1073015 w 11218359"/>
                <a:gd name="connsiteY94" fmla="*/ 627988 h 627987"/>
                <a:gd name="connsiteX95" fmla="*/ 1084455 w 11218359"/>
                <a:gd name="connsiteY95" fmla="*/ 627988 h 627987"/>
                <a:gd name="connsiteX96" fmla="*/ 1095894 w 11218359"/>
                <a:gd name="connsiteY96" fmla="*/ 627988 h 627987"/>
                <a:gd name="connsiteX97" fmla="*/ 1107334 w 11218359"/>
                <a:gd name="connsiteY97" fmla="*/ 627988 h 627987"/>
                <a:gd name="connsiteX98" fmla="*/ 1118773 w 11218359"/>
                <a:gd name="connsiteY98" fmla="*/ 627988 h 627987"/>
                <a:gd name="connsiteX99" fmla="*/ 1130213 w 11218359"/>
                <a:gd name="connsiteY99" fmla="*/ 627988 h 627987"/>
                <a:gd name="connsiteX100" fmla="*/ 1141652 w 11218359"/>
                <a:gd name="connsiteY100" fmla="*/ 627988 h 627987"/>
                <a:gd name="connsiteX101" fmla="*/ 1153092 w 11218359"/>
                <a:gd name="connsiteY101" fmla="*/ 627988 h 627987"/>
                <a:gd name="connsiteX102" fmla="*/ 1164531 w 11218359"/>
                <a:gd name="connsiteY102" fmla="*/ 627988 h 627987"/>
                <a:gd name="connsiteX103" fmla="*/ 1175971 w 11218359"/>
                <a:gd name="connsiteY103" fmla="*/ 627988 h 627987"/>
                <a:gd name="connsiteX104" fmla="*/ 1187406 w 11218359"/>
                <a:gd name="connsiteY104" fmla="*/ 627988 h 627987"/>
                <a:gd name="connsiteX105" fmla="*/ 1198845 w 11218359"/>
                <a:gd name="connsiteY105" fmla="*/ 627988 h 627987"/>
                <a:gd name="connsiteX106" fmla="*/ 1210285 w 11218359"/>
                <a:gd name="connsiteY106" fmla="*/ 627988 h 627987"/>
                <a:gd name="connsiteX107" fmla="*/ 1221724 w 11218359"/>
                <a:gd name="connsiteY107" fmla="*/ 627988 h 627987"/>
                <a:gd name="connsiteX108" fmla="*/ 1233164 w 11218359"/>
                <a:gd name="connsiteY108" fmla="*/ 627988 h 627987"/>
                <a:gd name="connsiteX109" fmla="*/ 1244603 w 11218359"/>
                <a:gd name="connsiteY109" fmla="*/ 627988 h 627987"/>
                <a:gd name="connsiteX110" fmla="*/ 1256043 w 11218359"/>
                <a:gd name="connsiteY110" fmla="*/ 627988 h 627987"/>
                <a:gd name="connsiteX111" fmla="*/ 1267482 w 11218359"/>
                <a:gd name="connsiteY111" fmla="*/ 627988 h 627987"/>
                <a:gd name="connsiteX112" fmla="*/ 1278922 w 11218359"/>
                <a:gd name="connsiteY112" fmla="*/ 627988 h 627987"/>
                <a:gd name="connsiteX113" fmla="*/ 1290361 w 11218359"/>
                <a:gd name="connsiteY113" fmla="*/ 627988 h 627987"/>
                <a:gd name="connsiteX114" fmla="*/ 1301801 w 11218359"/>
                <a:gd name="connsiteY114" fmla="*/ 627988 h 627987"/>
                <a:gd name="connsiteX115" fmla="*/ 1313240 w 11218359"/>
                <a:gd name="connsiteY115" fmla="*/ 627988 h 627987"/>
                <a:gd name="connsiteX116" fmla="*/ 1324680 w 11218359"/>
                <a:gd name="connsiteY116" fmla="*/ 627988 h 627987"/>
                <a:gd name="connsiteX117" fmla="*/ 1336120 w 11218359"/>
                <a:gd name="connsiteY117" fmla="*/ 627988 h 627987"/>
                <a:gd name="connsiteX118" fmla="*/ 1347559 w 11218359"/>
                <a:gd name="connsiteY118" fmla="*/ 627988 h 627987"/>
                <a:gd name="connsiteX119" fmla="*/ 1358999 w 11218359"/>
                <a:gd name="connsiteY119" fmla="*/ 627988 h 627987"/>
                <a:gd name="connsiteX120" fmla="*/ 1370438 w 11218359"/>
                <a:gd name="connsiteY120" fmla="*/ 627988 h 627987"/>
                <a:gd name="connsiteX121" fmla="*/ 1381878 w 11218359"/>
                <a:gd name="connsiteY121" fmla="*/ 627988 h 627987"/>
                <a:gd name="connsiteX122" fmla="*/ 1393317 w 11218359"/>
                <a:gd name="connsiteY122" fmla="*/ 627988 h 627987"/>
                <a:gd name="connsiteX123" fmla="*/ 1404757 w 11218359"/>
                <a:gd name="connsiteY123" fmla="*/ 627988 h 627987"/>
                <a:gd name="connsiteX124" fmla="*/ 1416196 w 11218359"/>
                <a:gd name="connsiteY124" fmla="*/ 627988 h 627987"/>
                <a:gd name="connsiteX125" fmla="*/ 1427636 w 11218359"/>
                <a:gd name="connsiteY125" fmla="*/ 627988 h 627987"/>
                <a:gd name="connsiteX126" fmla="*/ 1439075 w 11218359"/>
                <a:gd name="connsiteY126" fmla="*/ 627988 h 627987"/>
                <a:gd name="connsiteX127" fmla="*/ 1450515 w 11218359"/>
                <a:gd name="connsiteY127" fmla="*/ 627988 h 627987"/>
                <a:gd name="connsiteX128" fmla="*/ 1461954 w 11218359"/>
                <a:gd name="connsiteY128" fmla="*/ 627988 h 627987"/>
                <a:gd name="connsiteX129" fmla="*/ 1473394 w 11218359"/>
                <a:gd name="connsiteY129" fmla="*/ 627988 h 627987"/>
                <a:gd name="connsiteX130" fmla="*/ 1484833 w 11218359"/>
                <a:gd name="connsiteY130" fmla="*/ 627988 h 627987"/>
                <a:gd name="connsiteX131" fmla="*/ 1496273 w 11218359"/>
                <a:gd name="connsiteY131" fmla="*/ 627988 h 627987"/>
                <a:gd name="connsiteX132" fmla="*/ 1507712 w 11218359"/>
                <a:gd name="connsiteY132" fmla="*/ 627988 h 627987"/>
                <a:gd name="connsiteX133" fmla="*/ 1519152 w 11218359"/>
                <a:gd name="connsiteY133" fmla="*/ 627988 h 627987"/>
                <a:gd name="connsiteX134" fmla="*/ 1530591 w 11218359"/>
                <a:gd name="connsiteY134" fmla="*/ 627988 h 627987"/>
                <a:gd name="connsiteX135" fmla="*/ 1542031 w 11218359"/>
                <a:gd name="connsiteY135" fmla="*/ 627988 h 627987"/>
                <a:gd name="connsiteX136" fmla="*/ 1553471 w 11218359"/>
                <a:gd name="connsiteY136" fmla="*/ 627988 h 627987"/>
                <a:gd name="connsiteX137" fmla="*/ 1564910 w 11218359"/>
                <a:gd name="connsiteY137" fmla="*/ 627988 h 627987"/>
                <a:gd name="connsiteX138" fmla="*/ 1576349 w 11218359"/>
                <a:gd name="connsiteY138" fmla="*/ 627988 h 627987"/>
                <a:gd name="connsiteX139" fmla="*/ 1587789 w 11218359"/>
                <a:gd name="connsiteY139" fmla="*/ 627988 h 627987"/>
                <a:gd name="connsiteX140" fmla="*/ 1599229 w 11218359"/>
                <a:gd name="connsiteY140" fmla="*/ 627988 h 627987"/>
                <a:gd name="connsiteX141" fmla="*/ 1610668 w 11218359"/>
                <a:gd name="connsiteY141" fmla="*/ 627988 h 627987"/>
                <a:gd name="connsiteX142" fmla="*/ 1622107 w 11218359"/>
                <a:gd name="connsiteY142" fmla="*/ 627988 h 627987"/>
                <a:gd name="connsiteX143" fmla="*/ 1633547 w 11218359"/>
                <a:gd name="connsiteY143" fmla="*/ 627988 h 627987"/>
                <a:gd name="connsiteX144" fmla="*/ 1644987 w 11218359"/>
                <a:gd name="connsiteY144" fmla="*/ 627988 h 627987"/>
                <a:gd name="connsiteX145" fmla="*/ 1656426 w 11218359"/>
                <a:gd name="connsiteY145" fmla="*/ 627988 h 627987"/>
                <a:gd name="connsiteX146" fmla="*/ 1667866 w 11218359"/>
                <a:gd name="connsiteY146" fmla="*/ 627988 h 627987"/>
                <a:gd name="connsiteX147" fmla="*/ 1679305 w 11218359"/>
                <a:gd name="connsiteY147" fmla="*/ 627988 h 627987"/>
                <a:gd name="connsiteX148" fmla="*/ 1690745 w 11218359"/>
                <a:gd name="connsiteY148" fmla="*/ 627988 h 627987"/>
                <a:gd name="connsiteX149" fmla="*/ 1702184 w 11218359"/>
                <a:gd name="connsiteY149" fmla="*/ 627988 h 627987"/>
                <a:gd name="connsiteX150" fmla="*/ 1713619 w 11218359"/>
                <a:gd name="connsiteY150" fmla="*/ 627988 h 627987"/>
                <a:gd name="connsiteX151" fmla="*/ 1725063 w 11218359"/>
                <a:gd name="connsiteY151" fmla="*/ 627988 h 627987"/>
                <a:gd name="connsiteX152" fmla="*/ 1736498 w 11218359"/>
                <a:gd name="connsiteY152" fmla="*/ 627988 h 627987"/>
                <a:gd name="connsiteX153" fmla="*/ 1747938 w 11218359"/>
                <a:gd name="connsiteY153" fmla="*/ 627988 h 627987"/>
                <a:gd name="connsiteX154" fmla="*/ 1759377 w 11218359"/>
                <a:gd name="connsiteY154" fmla="*/ 627988 h 627987"/>
                <a:gd name="connsiteX155" fmla="*/ 1770817 w 11218359"/>
                <a:gd name="connsiteY155" fmla="*/ 627988 h 627987"/>
                <a:gd name="connsiteX156" fmla="*/ 1782256 w 11218359"/>
                <a:gd name="connsiteY156" fmla="*/ 627988 h 627987"/>
                <a:gd name="connsiteX157" fmla="*/ 1793696 w 11218359"/>
                <a:gd name="connsiteY157" fmla="*/ 627988 h 627987"/>
                <a:gd name="connsiteX158" fmla="*/ 1805135 w 11218359"/>
                <a:gd name="connsiteY158" fmla="*/ 525828 h 627987"/>
                <a:gd name="connsiteX159" fmla="*/ 1816575 w 11218359"/>
                <a:gd name="connsiteY159" fmla="*/ 0 h 627987"/>
                <a:gd name="connsiteX160" fmla="*/ 1828014 w 11218359"/>
                <a:gd name="connsiteY160" fmla="*/ 365074 h 627987"/>
                <a:gd name="connsiteX161" fmla="*/ 1839454 w 11218359"/>
                <a:gd name="connsiteY161" fmla="*/ 627988 h 627987"/>
                <a:gd name="connsiteX162" fmla="*/ 1850893 w 11218359"/>
                <a:gd name="connsiteY162" fmla="*/ 627988 h 627987"/>
                <a:gd name="connsiteX163" fmla="*/ 1862333 w 11218359"/>
                <a:gd name="connsiteY163" fmla="*/ 627988 h 627987"/>
                <a:gd name="connsiteX164" fmla="*/ 1873772 w 11218359"/>
                <a:gd name="connsiteY164" fmla="*/ 627988 h 627987"/>
                <a:gd name="connsiteX165" fmla="*/ 1885212 w 11218359"/>
                <a:gd name="connsiteY165" fmla="*/ 627988 h 627987"/>
                <a:gd name="connsiteX166" fmla="*/ 1896651 w 11218359"/>
                <a:gd name="connsiteY166" fmla="*/ 627988 h 627987"/>
                <a:gd name="connsiteX167" fmla="*/ 1908091 w 11218359"/>
                <a:gd name="connsiteY167" fmla="*/ 627988 h 627987"/>
                <a:gd name="connsiteX168" fmla="*/ 1919531 w 11218359"/>
                <a:gd name="connsiteY168" fmla="*/ 627988 h 627987"/>
                <a:gd name="connsiteX169" fmla="*/ 1930970 w 11218359"/>
                <a:gd name="connsiteY169" fmla="*/ 627988 h 627987"/>
                <a:gd name="connsiteX170" fmla="*/ 1942409 w 11218359"/>
                <a:gd name="connsiteY170" fmla="*/ 627988 h 627987"/>
                <a:gd name="connsiteX171" fmla="*/ 1953849 w 11218359"/>
                <a:gd name="connsiteY171" fmla="*/ 627988 h 627987"/>
                <a:gd name="connsiteX172" fmla="*/ 1965289 w 11218359"/>
                <a:gd name="connsiteY172" fmla="*/ 627988 h 627987"/>
                <a:gd name="connsiteX173" fmla="*/ 1976728 w 11218359"/>
                <a:gd name="connsiteY173" fmla="*/ 627988 h 627987"/>
                <a:gd name="connsiteX174" fmla="*/ 1988168 w 11218359"/>
                <a:gd name="connsiteY174" fmla="*/ 627988 h 627987"/>
                <a:gd name="connsiteX175" fmla="*/ 1999607 w 11218359"/>
                <a:gd name="connsiteY175" fmla="*/ 627988 h 627987"/>
                <a:gd name="connsiteX176" fmla="*/ 2011047 w 11218359"/>
                <a:gd name="connsiteY176" fmla="*/ 627988 h 627987"/>
                <a:gd name="connsiteX177" fmla="*/ 2022486 w 11218359"/>
                <a:gd name="connsiteY177" fmla="*/ 627988 h 627987"/>
                <a:gd name="connsiteX178" fmla="*/ 2033926 w 11218359"/>
                <a:gd name="connsiteY178" fmla="*/ 627988 h 627987"/>
                <a:gd name="connsiteX179" fmla="*/ 2045365 w 11218359"/>
                <a:gd name="connsiteY179" fmla="*/ 627988 h 627987"/>
                <a:gd name="connsiteX180" fmla="*/ 2056805 w 11218359"/>
                <a:gd name="connsiteY180" fmla="*/ 627988 h 627987"/>
                <a:gd name="connsiteX181" fmla="*/ 2068244 w 11218359"/>
                <a:gd name="connsiteY181" fmla="*/ 627988 h 627987"/>
                <a:gd name="connsiteX182" fmla="*/ 2079684 w 11218359"/>
                <a:gd name="connsiteY182" fmla="*/ 627988 h 627987"/>
                <a:gd name="connsiteX183" fmla="*/ 2091123 w 11218359"/>
                <a:gd name="connsiteY183" fmla="*/ 627988 h 627987"/>
                <a:gd name="connsiteX184" fmla="*/ 2102563 w 11218359"/>
                <a:gd name="connsiteY184" fmla="*/ 627988 h 627987"/>
                <a:gd name="connsiteX185" fmla="*/ 2114002 w 11218359"/>
                <a:gd name="connsiteY185" fmla="*/ 627988 h 627987"/>
                <a:gd name="connsiteX186" fmla="*/ 2125442 w 11218359"/>
                <a:gd name="connsiteY186" fmla="*/ 627988 h 627987"/>
                <a:gd name="connsiteX187" fmla="*/ 2136882 w 11218359"/>
                <a:gd name="connsiteY187" fmla="*/ 627988 h 627987"/>
                <a:gd name="connsiteX188" fmla="*/ 2148321 w 11218359"/>
                <a:gd name="connsiteY188" fmla="*/ 627988 h 627987"/>
                <a:gd name="connsiteX189" fmla="*/ 2159760 w 11218359"/>
                <a:gd name="connsiteY189" fmla="*/ 627988 h 627987"/>
                <a:gd name="connsiteX190" fmla="*/ 2171200 w 11218359"/>
                <a:gd name="connsiteY190" fmla="*/ 627988 h 627987"/>
                <a:gd name="connsiteX191" fmla="*/ 2182640 w 11218359"/>
                <a:gd name="connsiteY191" fmla="*/ 627988 h 627987"/>
                <a:gd name="connsiteX192" fmla="*/ 2194079 w 11218359"/>
                <a:gd name="connsiteY192" fmla="*/ 627988 h 627987"/>
                <a:gd name="connsiteX193" fmla="*/ 2205519 w 11218359"/>
                <a:gd name="connsiteY193" fmla="*/ 627988 h 627987"/>
                <a:gd name="connsiteX194" fmla="*/ 2216958 w 11218359"/>
                <a:gd name="connsiteY194" fmla="*/ 627988 h 627987"/>
                <a:gd name="connsiteX195" fmla="*/ 2228393 w 11218359"/>
                <a:gd name="connsiteY195" fmla="*/ 627988 h 627987"/>
                <a:gd name="connsiteX196" fmla="*/ 2239837 w 11218359"/>
                <a:gd name="connsiteY196" fmla="*/ 627988 h 627987"/>
                <a:gd name="connsiteX197" fmla="*/ 2251272 w 11218359"/>
                <a:gd name="connsiteY197" fmla="*/ 627988 h 627987"/>
                <a:gd name="connsiteX198" fmla="*/ 2262716 w 11218359"/>
                <a:gd name="connsiteY198" fmla="*/ 627988 h 627987"/>
                <a:gd name="connsiteX199" fmla="*/ 2274151 w 11218359"/>
                <a:gd name="connsiteY199" fmla="*/ 627988 h 627987"/>
                <a:gd name="connsiteX200" fmla="*/ 2285591 w 11218359"/>
                <a:gd name="connsiteY200" fmla="*/ 627988 h 627987"/>
                <a:gd name="connsiteX201" fmla="*/ 2297030 w 11218359"/>
                <a:gd name="connsiteY201" fmla="*/ 627988 h 627987"/>
                <a:gd name="connsiteX202" fmla="*/ 2308470 w 11218359"/>
                <a:gd name="connsiteY202" fmla="*/ 627988 h 627987"/>
                <a:gd name="connsiteX203" fmla="*/ 2319909 w 11218359"/>
                <a:gd name="connsiteY203" fmla="*/ 627988 h 627987"/>
                <a:gd name="connsiteX204" fmla="*/ 2331349 w 11218359"/>
                <a:gd name="connsiteY204" fmla="*/ 627988 h 627987"/>
                <a:gd name="connsiteX205" fmla="*/ 2342788 w 11218359"/>
                <a:gd name="connsiteY205" fmla="*/ 627988 h 627987"/>
                <a:gd name="connsiteX206" fmla="*/ 2354228 w 11218359"/>
                <a:gd name="connsiteY206" fmla="*/ 627988 h 627987"/>
                <a:gd name="connsiteX207" fmla="*/ 2365667 w 11218359"/>
                <a:gd name="connsiteY207" fmla="*/ 627988 h 627987"/>
                <a:gd name="connsiteX208" fmla="*/ 2377107 w 11218359"/>
                <a:gd name="connsiteY208" fmla="*/ 627988 h 627987"/>
                <a:gd name="connsiteX209" fmla="*/ 2388546 w 11218359"/>
                <a:gd name="connsiteY209" fmla="*/ 627988 h 627987"/>
                <a:gd name="connsiteX210" fmla="*/ 2399986 w 11218359"/>
                <a:gd name="connsiteY210" fmla="*/ 627988 h 627987"/>
                <a:gd name="connsiteX211" fmla="*/ 2411425 w 11218359"/>
                <a:gd name="connsiteY211" fmla="*/ 627988 h 627987"/>
                <a:gd name="connsiteX212" fmla="*/ 2422865 w 11218359"/>
                <a:gd name="connsiteY212" fmla="*/ 627988 h 627987"/>
                <a:gd name="connsiteX213" fmla="*/ 2434304 w 11218359"/>
                <a:gd name="connsiteY213" fmla="*/ 627988 h 627987"/>
                <a:gd name="connsiteX214" fmla="*/ 2445744 w 11218359"/>
                <a:gd name="connsiteY214" fmla="*/ 627988 h 627987"/>
                <a:gd name="connsiteX215" fmla="*/ 2457184 w 11218359"/>
                <a:gd name="connsiteY215" fmla="*/ 627988 h 627987"/>
                <a:gd name="connsiteX216" fmla="*/ 2468623 w 11218359"/>
                <a:gd name="connsiteY216" fmla="*/ 627988 h 627987"/>
                <a:gd name="connsiteX217" fmla="*/ 2480062 w 11218359"/>
                <a:gd name="connsiteY217" fmla="*/ 627988 h 627987"/>
                <a:gd name="connsiteX218" fmla="*/ 2491502 w 11218359"/>
                <a:gd name="connsiteY218" fmla="*/ 627988 h 627987"/>
                <a:gd name="connsiteX219" fmla="*/ 2502942 w 11218359"/>
                <a:gd name="connsiteY219" fmla="*/ 627988 h 627987"/>
                <a:gd name="connsiteX220" fmla="*/ 2514381 w 11218359"/>
                <a:gd name="connsiteY220" fmla="*/ 627988 h 627987"/>
                <a:gd name="connsiteX221" fmla="*/ 2525821 w 11218359"/>
                <a:gd name="connsiteY221" fmla="*/ 627988 h 627987"/>
                <a:gd name="connsiteX222" fmla="*/ 2537260 w 11218359"/>
                <a:gd name="connsiteY222" fmla="*/ 627988 h 627987"/>
                <a:gd name="connsiteX223" fmla="*/ 2548700 w 11218359"/>
                <a:gd name="connsiteY223" fmla="*/ 627988 h 627987"/>
                <a:gd name="connsiteX224" fmla="*/ 2560139 w 11218359"/>
                <a:gd name="connsiteY224" fmla="*/ 627988 h 627987"/>
                <a:gd name="connsiteX225" fmla="*/ 2571579 w 11218359"/>
                <a:gd name="connsiteY225" fmla="*/ 627988 h 627987"/>
                <a:gd name="connsiteX226" fmla="*/ 2583018 w 11218359"/>
                <a:gd name="connsiteY226" fmla="*/ 627988 h 627987"/>
                <a:gd name="connsiteX227" fmla="*/ 2594458 w 11218359"/>
                <a:gd name="connsiteY227" fmla="*/ 627988 h 627987"/>
                <a:gd name="connsiteX228" fmla="*/ 2605897 w 11218359"/>
                <a:gd name="connsiteY228" fmla="*/ 627988 h 627987"/>
                <a:gd name="connsiteX229" fmla="*/ 2617337 w 11218359"/>
                <a:gd name="connsiteY229" fmla="*/ 627988 h 627987"/>
                <a:gd name="connsiteX230" fmla="*/ 2628776 w 11218359"/>
                <a:gd name="connsiteY230" fmla="*/ 627988 h 627987"/>
                <a:gd name="connsiteX231" fmla="*/ 2640216 w 11218359"/>
                <a:gd name="connsiteY231" fmla="*/ 627988 h 627987"/>
                <a:gd name="connsiteX232" fmla="*/ 2651655 w 11218359"/>
                <a:gd name="connsiteY232" fmla="*/ 627988 h 627987"/>
                <a:gd name="connsiteX233" fmla="*/ 2663095 w 11218359"/>
                <a:gd name="connsiteY233" fmla="*/ 627988 h 627987"/>
                <a:gd name="connsiteX234" fmla="*/ 2674535 w 11218359"/>
                <a:gd name="connsiteY234" fmla="*/ 627988 h 627987"/>
                <a:gd name="connsiteX235" fmla="*/ 2685974 w 11218359"/>
                <a:gd name="connsiteY235" fmla="*/ 627988 h 627987"/>
                <a:gd name="connsiteX236" fmla="*/ 2697413 w 11218359"/>
                <a:gd name="connsiteY236" fmla="*/ 627988 h 627987"/>
                <a:gd name="connsiteX237" fmla="*/ 2708853 w 11218359"/>
                <a:gd name="connsiteY237" fmla="*/ 627988 h 627987"/>
                <a:gd name="connsiteX238" fmla="*/ 2720293 w 11218359"/>
                <a:gd name="connsiteY238" fmla="*/ 627988 h 627987"/>
                <a:gd name="connsiteX239" fmla="*/ 2731727 w 11218359"/>
                <a:gd name="connsiteY239" fmla="*/ 627988 h 627987"/>
                <a:gd name="connsiteX240" fmla="*/ 2743172 w 11218359"/>
                <a:gd name="connsiteY240" fmla="*/ 627988 h 627987"/>
                <a:gd name="connsiteX241" fmla="*/ 2754611 w 11218359"/>
                <a:gd name="connsiteY241" fmla="*/ 627988 h 627987"/>
                <a:gd name="connsiteX242" fmla="*/ 2766046 w 11218359"/>
                <a:gd name="connsiteY242" fmla="*/ 627988 h 627987"/>
                <a:gd name="connsiteX243" fmla="*/ 2777490 w 11218359"/>
                <a:gd name="connsiteY243" fmla="*/ 627988 h 627987"/>
                <a:gd name="connsiteX244" fmla="*/ 2788925 w 11218359"/>
                <a:gd name="connsiteY244" fmla="*/ 627988 h 627987"/>
                <a:gd name="connsiteX245" fmla="*/ 2800364 w 11218359"/>
                <a:gd name="connsiteY245" fmla="*/ 627988 h 627987"/>
                <a:gd name="connsiteX246" fmla="*/ 2811804 w 11218359"/>
                <a:gd name="connsiteY246" fmla="*/ 627988 h 627987"/>
                <a:gd name="connsiteX247" fmla="*/ 2823243 w 11218359"/>
                <a:gd name="connsiteY247" fmla="*/ 627988 h 627987"/>
                <a:gd name="connsiteX248" fmla="*/ 2834683 w 11218359"/>
                <a:gd name="connsiteY248" fmla="*/ 627988 h 627987"/>
                <a:gd name="connsiteX249" fmla="*/ 2846123 w 11218359"/>
                <a:gd name="connsiteY249" fmla="*/ 627988 h 627987"/>
                <a:gd name="connsiteX250" fmla="*/ 2857562 w 11218359"/>
                <a:gd name="connsiteY250" fmla="*/ 627988 h 627987"/>
                <a:gd name="connsiteX251" fmla="*/ 2869001 w 11218359"/>
                <a:gd name="connsiteY251" fmla="*/ 627988 h 627987"/>
                <a:gd name="connsiteX252" fmla="*/ 2880441 w 11218359"/>
                <a:gd name="connsiteY252" fmla="*/ 627988 h 627987"/>
                <a:gd name="connsiteX253" fmla="*/ 2891881 w 11218359"/>
                <a:gd name="connsiteY253" fmla="*/ 627988 h 627987"/>
                <a:gd name="connsiteX254" fmla="*/ 2903320 w 11218359"/>
                <a:gd name="connsiteY254" fmla="*/ 627988 h 627987"/>
                <a:gd name="connsiteX255" fmla="*/ 2914760 w 11218359"/>
                <a:gd name="connsiteY255" fmla="*/ 627988 h 627987"/>
                <a:gd name="connsiteX256" fmla="*/ 2926199 w 11218359"/>
                <a:gd name="connsiteY256" fmla="*/ 627988 h 627987"/>
                <a:gd name="connsiteX257" fmla="*/ 2937639 w 11218359"/>
                <a:gd name="connsiteY257" fmla="*/ 627988 h 627987"/>
                <a:gd name="connsiteX258" fmla="*/ 2949078 w 11218359"/>
                <a:gd name="connsiteY258" fmla="*/ 627988 h 627987"/>
                <a:gd name="connsiteX259" fmla="*/ 2960518 w 11218359"/>
                <a:gd name="connsiteY259" fmla="*/ 627988 h 627987"/>
                <a:gd name="connsiteX260" fmla="*/ 2971957 w 11218359"/>
                <a:gd name="connsiteY260" fmla="*/ 627988 h 627987"/>
                <a:gd name="connsiteX261" fmla="*/ 2983397 w 11218359"/>
                <a:gd name="connsiteY261" fmla="*/ 627988 h 627987"/>
                <a:gd name="connsiteX262" fmla="*/ 2994837 w 11218359"/>
                <a:gd name="connsiteY262" fmla="*/ 627988 h 627987"/>
                <a:gd name="connsiteX263" fmla="*/ 3006276 w 11218359"/>
                <a:gd name="connsiteY263" fmla="*/ 627988 h 627987"/>
                <a:gd name="connsiteX264" fmla="*/ 3017715 w 11218359"/>
                <a:gd name="connsiteY264" fmla="*/ 627988 h 627987"/>
                <a:gd name="connsiteX265" fmla="*/ 3029155 w 11218359"/>
                <a:gd name="connsiteY265" fmla="*/ 627988 h 627987"/>
                <a:gd name="connsiteX266" fmla="*/ 3040594 w 11218359"/>
                <a:gd name="connsiteY266" fmla="*/ 627988 h 627987"/>
                <a:gd name="connsiteX267" fmla="*/ 3052034 w 11218359"/>
                <a:gd name="connsiteY267" fmla="*/ 627988 h 627987"/>
                <a:gd name="connsiteX268" fmla="*/ 3063474 w 11218359"/>
                <a:gd name="connsiteY268" fmla="*/ 627988 h 627987"/>
                <a:gd name="connsiteX269" fmla="*/ 3074913 w 11218359"/>
                <a:gd name="connsiteY269" fmla="*/ 627988 h 627987"/>
                <a:gd name="connsiteX270" fmla="*/ 3086352 w 11218359"/>
                <a:gd name="connsiteY270" fmla="*/ 627988 h 627987"/>
                <a:gd name="connsiteX271" fmla="*/ 3097792 w 11218359"/>
                <a:gd name="connsiteY271" fmla="*/ 627988 h 627987"/>
                <a:gd name="connsiteX272" fmla="*/ 3109232 w 11218359"/>
                <a:gd name="connsiteY272" fmla="*/ 627988 h 627987"/>
                <a:gd name="connsiteX273" fmla="*/ 3120671 w 11218359"/>
                <a:gd name="connsiteY273" fmla="*/ 627988 h 627987"/>
                <a:gd name="connsiteX274" fmla="*/ 3132111 w 11218359"/>
                <a:gd name="connsiteY274" fmla="*/ 627988 h 627987"/>
                <a:gd name="connsiteX275" fmla="*/ 3143550 w 11218359"/>
                <a:gd name="connsiteY275" fmla="*/ 627988 h 627987"/>
                <a:gd name="connsiteX276" fmla="*/ 3154990 w 11218359"/>
                <a:gd name="connsiteY276" fmla="*/ 627988 h 627987"/>
                <a:gd name="connsiteX277" fmla="*/ 3166429 w 11218359"/>
                <a:gd name="connsiteY277" fmla="*/ 627988 h 627987"/>
                <a:gd name="connsiteX278" fmla="*/ 3177869 w 11218359"/>
                <a:gd name="connsiteY278" fmla="*/ 627988 h 627987"/>
                <a:gd name="connsiteX279" fmla="*/ 3189308 w 11218359"/>
                <a:gd name="connsiteY279" fmla="*/ 627988 h 627987"/>
                <a:gd name="connsiteX280" fmla="*/ 3200748 w 11218359"/>
                <a:gd name="connsiteY280" fmla="*/ 627988 h 627987"/>
                <a:gd name="connsiteX281" fmla="*/ 3212187 w 11218359"/>
                <a:gd name="connsiteY281" fmla="*/ 627988 h 627987"/>
                <a:gd name="connsiteX282" fmla="*/ 3223627 w 11218359"/>
                <a:gd name="connsiteY282" fmla="*/ 627988 h 627987"/>
                <a:gd name="connsiteX283" fmla="*/ 3235066 w 11218359"/>
                <a:gd name="connsiteY283" fmla="*/ 627988 h 627987"/>
                <a:gd name="connsiteX284" fmla="*/ 3246501 w 11218359"/>
                <a:gd name="connsiteY284" fmla="*/ 627988 h 627987"/>
                <a:gd name="connsiteX285" fmla="*/ 3257945 w 11218359"/>
                <a:gd name="connsiteY285" fmla="*/ 627988 h 627987"/>
                <a:gd name="connsiteX286" fmla="*/ 3269385 w 11218359"/>
                <a:gd name="connsiteY286" fmla="*/ 627988 h 627987"/>
                <a:gd name="connsiteX287" fmla="*/ 3280825 w 11218359"/>
                <a:gd name="connsiteY287" fmla="*/ 627988 h 627987"/>
                <a:gd name="connsiteX288" fmla="*/ 3292264 w 11218359"/>
                <a:gd name="connsiteY288" fmla="*/ 627988 h 627987"/>
                <a:gd name="connsiteX289" fmla="*/ 3303699 w 11218359"/>
                <a:gd name="connsiteY289" fmla="*/ 627988 h 627987"/>
                <a:gd name="connsiteX290" fmla="*/ 3315143 w 11218359"/>
                <a:gd name="connsiteY290" fmla="*/ 627988 h 627987"/>
                <a:gd name="connsiteX291" fmla="*/ 3326578 w 11218359"/>
                <a:gd name="connsiteY291" fmla="*/ 627988 h 627987"/>
                <a:gd name="connsiteX292" fmla="*/ 3338017 w 11218359"/>
                <a:gd name="connsiteY292" fmla="*/ 627988 h 627987"/>
                <a:gd name="connsiteX293" fmla="*/ 3349457 w 11218359"/>
                <a:gd name="connsiteY293" fmla="*/ 627988 h 627987"/>
                <a:gd name="connsiteX294" fmla="*/ 3360896 w 11218359"/>
                <a:gd name="connsiteY294" fmla="*/ 627988 h 627987"/>
                <a:gd name="connsiteX295" fmla="*/ 3372336 w 11218359"/>
                <a:gd name="connsiteY295" fmla="*/ 627988 h 627987"/>
                <a:gd name="connsiteX296" fmla="*/ 3383776 w 11218359"/>
                <a:gd name="connsiteY296" fmla="*/ 627988 h 627987"/>
                <a:gd name="connsiteX297" fmla="*/ 3395215 w 11218359"/>
                <a:gd name="connsiteY297" fmla="*/ 627988 h 627987"/>
                <a:gd name="connsiteX298" fmla="*/ 3406654 w 11218359"/>
                <a:gd name="connsiteY298" fmla="*/ 627988 h 627987"/>
                <a:gd name="connsiteX299" fmla="*/ 3418094 w 11218359"/>
                <a:gd name="connsiteY299" fmla="*/ 627988 h 627987"/>
                <a:gd name="connsiteX300" fmla="*/ 3429534 w 11218359"/>
                <a:gd name="connsiteY300" fmla="*/ 627988 h 627987"/>
                <a:gd name="connsiteX301" fmla="*/ 3440973 w 11218359"/>
                <a:gd name="connsiteY301" fmla="*/ 627988 h 627987"/>
                <a:gd name="connsiteX302" fmla="*/ 3452413 w 11218359"/>
                <a:gd name="connsiteY302" fmla="*/ 627988 h 627987"/>
                <a:gd name="connsiteX303" fmla="*/ 3463852 w 11218359"/>
                <a:gd name="connsiteY303" fmla="*/ 627988 h 627987"/>
                <a:gd name="connsiteX304" fmla="*/ 3475292 w 11218359"/>
                <a:gd name="connsiteY304" fmla="*/ 627988 h 627987"/>
                <a:gd name="connsiteX305" fmla="*/ 3486731 w 11218359"/>
                <a:gd name="connsiteY305" fmla="*/ 627988 h 627987"/>
                <a:gd name="connsiteX306" fmla="*/ 3498171 w 11218359"/>
                <a:gd name="connsiteY306" fmla="*/ 627988 h 627987"/>
                <a:gd name="connsiteX307" fmla="*/ 3509610 w 11218359"/>
                <a:gd name="connsiteY307" fmla="*/ 627988 h 627987"/>
                <a:gd name="connsiteX308" fmla="*/ 3521050 w 11218359"/>
                <a:gd name="connsiteY308" fmla="*/ 627988 h 627987"/>
                <a:gd name="connsiteX309" fmla="*/ 3532489 w 11218359"/>
                <a:gd name="connsiteY309" fmla="*/ 627988 h 627987"/>
                <a:gd name="connsiteX310" fmla="*/ 3543929 w 11218359"/>
                <a:gd name="connsiteY310" fmla="*/ 627988 h 627987"/>
                <a:gd name="connsiteX311" fmla="*/ 3555368 w 11218359"/>
                <a:gd name="connsiteY311" fmla="*/ 627988 h 627987"/>
                <a:gd name="connsiteX312" fmla="*/ 3566808 w 11218359"/>
                <a:gd name="connsiteY312" fmla="*/ 627988 h 627987"/>
                <a:gd name="connsiteX313" fmla="*/ 3578247 w 11218359"/>
                <a:gd name="connsiteY313" fmla="*/ 627988 h 627987"/>
                <a:gd name="connsiteX314" fmla="*/ 3589687 w 11218359"/>
                <a:gd name="connsiteY314" fmla="*/ 627988 h 627987"/>
                <a:gd name="connsiteX315" fmla="*/ 3601127 w 11218359"/>
                <a:gd name="connsiteY315" fmla="*/ 627988 h 627987"/>
                <a:gd name="connsiteX316" fmla="*/ 3612566 w 11218359"/>
                <a:gd name="connsiteY316" fmla="*/ 627988 h 627987"/>
                <a:gd name="connsiteX317" fmla="*/ 3624005 w 11218359"/>
                <a:gd name="connsiteY317" fmla="*/ 627988 h 627987"/>
                <a:gd name="connsiteX318" fmla="*/ 3635445 w 11218359"/>
                <a:gd name="connsiteY318" fmla="*/ 627988 h 627987"/>
                <a:gd name="connsiteX319" fmla="*/ 3646885 w 11218359"/>
                <a:gd name="connsiteY319" fmla="*/ 627988 h 627987"/>
                <a:gd name="connsiteX320" fmla="*/ 3658324 w 11218359"/>
                <a:gd name="connsiteY320" fmla="*/ 627988 h 627987"/>
                <a:gd name="connsiteX321" fmla="*/ 3669764 w 11218359"/>
                <a:gd name="connsiteY321" fmla="*/ 627988 h 627987"/>
                <a:gd name="connsiteX322" fmla="*/ 3681203 w 11218359"/>
                <a:gd name="connsiteY322" fmla="*/ 627988 h 627987"/>
                <a:gd name="connsiteX323" fmla="*/ 3692643 w 11218359"/>
                <a:gd name="connsiteY323" fmla="*/ 627988 h 627987"/>
                <a:gd name="connsiteX324" fmla="*/ 3704082 w 11218359"/>
                <a:gd name="connsiteY324" fmla="*/ 627988 h 627987"/>
                <a:gd name="connsiteX325" fmla="*/ 3715522 w 11218359"/>
                <a:gd name="connsiteY325" fmla="*/ 627988 h 627987"/>
                <a:gd name="connsiteX326" fmla="*/ 3726961 w 11218359"/>
                <a:gd name="connsiteY326" fmla="*/ 627988 h 627987"/>
                <a:gd name="connsiteX327" fmla="*/ 3738401 w 11218359"/>
                <a:gd name="connsiteY327" fmla="*/ 627988 h 627987"/>
                <a:gd name="connsiteX328" fmla="*/ 3749840 w 11218359"/>
                <a:gd name="connsiteY328" fmla="*/ 627988 h 627987"/>
                <a:gd name="connsiteX329" fmla="*/ 3761280 w 11218359"/>
                <a:gd name="connsiteY329" fmla="*/ 627988 h 627987"/>
                <a:gd name="connsiteX330" fmla="*/ 3772719 w 11218359"/>
                <a:gd name="connsiteY330" fmla="*/ 627988 h 627987"/>
                <a:gd name="connsiteX331" fmla="*/ 3784154 w 11218359"/>
                <a:gd name="connsiteY331" fmla="*/ 627988 h 627987"/>
                <a:gd name="connsiteX332" fmla="*/ 3795598 w 11218359"/>
                <a:gd name="connsiteY332" fmla="*/ 627988 h 627987"/>
                <a:gd name="connsiteX333" fmla="*/ 3807033 w 11218359"/>
                <a:gd name="connsiteY333" fmla="*/ 627988 h 627987"/>
                <a:gd name="connsiteX334" fmla="*/ 3818473 w 11218359"/>
                <a:gd name="connsiteY334" fmla="*/ 627988 h 627987"/>
                <a:gd name="connsiteX335" fmla="*/ 3829917 w 11218359"/>
                <a:gd name="connsiteY335" fmla="*/ 627988 h 627987"/>
                <a:gd name="connsiteX336" fmla="*/ 3841352 w 11218359"/>
                <a:gd name="connsiteY336" fmla="*/ 627988 h 627987"/>
                <a:gd name="connsiteX337" fmla="*/ 3852791 w 11218359"/>
                <a:gd name="connsiteY337" fmla="*/ 627988 h 627987"/>
                <a:gd name="connsiteX338" fmla="*/ 3864231 w 11218359"/>
                <a:gd name="connsiteY338" fmla="*/ 627988 h 627987"/>
                <a:gd name="connsiteX339" fmla="*/ 3875670 w 11218359"/>
                <a:gd name="connsiteY339" fmla="*/ 627988 h 627987"/>
                <a:gd name="connsiteX340" fmla="*/ 3887110 w 11218359"/>
                <a:gd name="connsiteY340" fmla="*/ 627988 h 627987"/>
                <a:gd name="connsiteX341" fmla="*/ 3898549 w 11218359"/>
                <a:gd name="connsiteY341" fmla="*/ 627988 h 627987"/>
                <a:gd name="connsiteX342" fmla="*/ 3909989 w 11218359"/>
                <a:gd name="connsiteY342" fmla="*/ 627988 h 627987"/>
                <a:gd name="connsiteX343" fmla="*/ 3921447 w 11218359"/>
                <a:gd name="connsiteY343" fmla="*/ 627988 h 627987"/>
                <a:gd name="connsiteX344" fmla="*/ 3932878 w 11218359"/>
                <a:gd name="connsiteY344" fmla="*/ 627988 h 627987"/>
                <a:gd name="connsiteX345" fmla="*/ 3944307 w 11218359"/>
                <a:gd name="connsiteY345" fmla="*/ 627988 h 627987"/>
                <a:gd name="connsiteX346" fmla="*/ 3955737 w 11218359"/>
                <a:gd name="connsiteY346" fmla="*/ 627988 h 627987"/>
                <a:gd name="connsiteX347" fmla="*/ 3967167 w 11218359"/>
                <a:gd name="connsiteY347" fmla="*/ 627988 h 627987"/>
                <a:gd name="connsiteX348" fmla="*/ 3978645 w 11218359"/>
                <a:gd name="connsiteY348" fmla="*/ 627988 h 627987"/>
                <a:gd name="connsiteX349" fmla="*/ 3990075 w 11218359"/>
                <a:gd name="connsiteY349" fmla="*/ 627988 h 627987"/>
                <a:gd name="connsiteX350" fmla="*/ 4001505 w 11218359"/>
                <a:gd name="connsiteY350" fmla="*/ 627988 h 627987"/>
                <a:gd name="connsiteX351" fmla="*/ 4012935 w 11218359"/>
                <a:gd name="connsiteY351" fmla="*/ 627988 h 627987"/>
                <a:gd name="connsiteX352" fmla="*/ 4024365 w 11218359"/>
                <a:gd name="connsiteY352" fmla="*/ 627988 h 627987"/>
                <a:gd name="connsiteX353" fmla="*/ 4035843 w 11218359"/>
                <a:gd name="connsiteY353" fmla="*/ 627988 h 627987"/>
                <a:gd name="connsiteX354" fmla="*/ 4047273 w 11218359"/>
                <a:gd name="connsiteY354" fmla="*/ 627988 h 627987"/>
                <a:gd name="connsiteX355" fmla="*/ 4058702 w 11218359"/>
                <a:gd name="connsiteY355" fmla="*/ 627988 h 627987"/>
                <a:gd name="connsiteX356" fmla="*/ 4070133 w 11218359"/>
                <a:gd name="connsiteY356" fmla="*/ 627988 h 627987"/>
                <a:gd name="connsiteX357" fmla="*/ 4081563 w 11218359"/>
                <a:gd name="connsiteY357" fmla="*/ 627988 h 627987"/>
                <a:gd name="connsiteX358" fmla="*/ 4093040 w 11218359"/>
                <a:gd name="connsiteY358" fmla="*/ 627988 h 627987"/>
                <a:gd name="connsiteX359" fmla="*/ 4104471 w 11218359"/>
                <a:gd name="connsiteY359" fmla="*/ 627988 h 627987"/>
                <a:gd name="connsiteX360" fmla="*/ 4115900 w 11218359"/>
                <a:gd name="connsiteY360" fmla="*/ 627988 h 627987"/>
                <a:gd name="connsiteX361" fmla="*/ 4127330 w 11218359"/>
                <a:gd name="connsiteY361" fmla="*/ 627988 h 627987"/>
                <a:gd name="connsiteX362" fmla="*/ 4138760 w 11218359"/>
                <a:gd name="connsiteY362" fmla="*/ 627988 h 627987"/>
                <a:gd name="connsiteX363" fmla="*/ 4150238 w 11218359"/>
                <a:gd name="connsiteY363" fmla="*/ 627988 h 627987"/>
                <a:gd name="connsiteX364" fmla="*/ 4161668 w 11218359"/>
                <a:gd name="connsiteY364" fmla="*/ 627988 h 627987"/>
                <a:gd name="connsiteX365" fmla="*/ 4173098 w 11218359"/>
                <a:gd name="connsiteY365" fmla="*/ 627988 h 627987"/>
                <a:gd name="connsiteX366" fmla="*/ 4184528 w 11218359"/>
                <a:gd name="connsiteY366" fmla="*/ 627988 h 627987"/>
                <a:gd name="connsiteX367" fmla="*/ 4195958 w 11218359"/>
                <a:gd name="connsiteY367" fmla="*/ 627988 h 627987"/>
                <a:gd name="connsiteX368" fmla="*/ 4207436 w 11218359"/>
                <a:gd name="connsiteY368" fmla="*/ 627988 h 627987"/>
                <a:gd name="connsiteX369" fmla="*/ 4218865 w 11218359"/>
                <a:gd name="connsiteY369" fmla="*/ 627988 h 627987"/>
                <a:gd name="connsiteX370" fmla="*/ 4230296 w 11218359"/>
                <a:gd name="connsiteY370" fmla="*/ 627988 h 627987"/>
                <a:gd name="connsiteX371" fmla="*/ 4241726 w 11218359"/>
                <a:gd name="connsiteY371" fmla="*/ 627988 h 627987"/>
                <a:gd name="connsiteX372" fmla="*/ 4253156 w 11218359"/>
                <a:gd name="connsiteY372" fmla="*/ 627988 h 627987"/>
                <a:gd name="connsiteX373" fmla="*/ 4264634 w 11218359"/>
                <a:gd name="connsiteY373" fmla="*/ 627988 h 627987"/>
                <a:gd name="connsiteX374" fmla="*/ 4276063 w 11218359"/>
                <a:gd name="connsiteY374" fmla="*/ 627988 h 627987"/>
                <a:gd name="connsiteX375" fmla="*/ 4287493 w 11218359"/>
                <a:gd name="connsiteY375" fmla="*/ 627988 h 627987"/>
                <a:gd name="connsiteX376" fmla="*/ 4298923 w 11218359"/>
                <a:gd name="connsiteY376" fmla="*/ 627988 h 627987"/>
                <a:gd name="connsiteX377" fmla="*/ 4310353 w 11218359"/>
                <a:gd name="connsiteY377" fmla="*/ 627988 h 627987"/>
                <a:gd name="connsiteX378" fmla="*/ 4321831 w 11218359"/>
                <a:gd name="connsiteY378" fmla="*/ 627988 h 627987"/>
                <a:gd name="connsiteX379" fmla="*/ 4333261 w 11218359"/>
                <a:gd name="connsiteY379" fmla="*/ 627988 h 627987"/>
                <a:gd name="connsiteX380" fmla="*/ 4344691 w 11218359"/>
                <a:gd name="connsiteY380" fmla="*/ 627988 h 627987"/>
                <a:gd name="connsiteX381" fmla="*/ 4356121 w 11218359"/>
                <a:gd name="connsiteY381" fmla="*/ 627988 h 627987"/>
                <a:gd name="connsiteX382" fmla="*/ 4367551 w 11218359"/>
                <a:gd name="connsiteY382" fmla="*/ 627988 h 627987"/>
                <a:gd name="connsiteX383" fmla="*/ 4379028 w 11218359"/>
                <a:gd name="connsiteY383" fmla="*/ 627988 h 627987"/>
                <a:gd name="connsiteX384" fmla="*/ 4390458 w 11218359"/>
                <a:gd name="connsiteY384" fmla="*/ 627988 h 627987"/>
                <a:gd name="connsiteX385" fmla="*/ 4401889 w 11218359"/>
                <a:gd name="connsiteY385" fmla="*/ 627988 h 627987"/>
                <a:gd name="connsiteX386" fmla="*/ 4413319 w 11218359"/>
                <a:gd name="connsiteY386" fmla="*/ 627988 h 627987"/>
                <a:gd name="connsiteX387" fmla="*/ 4424749 w 11218359"/>
                <a:gd name="connsiteY387" fmla="*/ 627988 h 627987"/>
                <a:gd name="connsiteX388" fmla="*/ 4436226 w 11218359"/>
                <a:gd name="connsiteY388" fmla="*/ 627988 h 627987"/>
                <a:gd name="connsiteX389" fmla="*/ 4447656 w 11218359"/>
                <a:gd name="connsiteY389" fmla="*/ 627988 h 627987"/>
                <a:gd name="connsiteX390" fmla="*/ 4459086 w 11218359"/>
                <a:gd name="connsiteY390" fmla="*/ 627988 h 627987"/>
                <a:gd name="connsiteX391" fmla="*/ 4470516 w 11218359"/>
                <a:gd name="connsiteY391" fmla="*/ 627988 h 627987"/>
                <a:gd name="connsiteX392" fmla="*/ 4481946 w 11218359"/>
                <a:gd name="connsiteY392" fmla="*/ 627988 h 627987"/>
                <a:gd name="connsiteX393" fmla="*/ 4493424 w 11218359"/>
                <a:gd name="connsiteY393" fmla="*/ 627988 h 627987"/>
                <a:gd name="connsiteX394" fmla="*/ 4504854 w 11218359"/>
                <a:gd name="connsiteY394" fmla="*/ 627988 h 627987"/>
                <a:gd name="connsiteX395" fmla="*/ 4516284 w 11218359"/>
                <a:gd name="connsiteY395" fmla="*/ 627988 h 627987"/>
                <a:gd name="connsiteX396" fmla="*/ 4527714 w 11218359"/>
                <a:gd name="connsiteY396" fmla="*/ 627988 h 627987"/>
                <a:gd name="connsiteX397" fmla="*/ 4539144 w 11218359"/>
                <a:gd name="connsiteY397" fmla="*/ 627988 h 627987"/>
                <a:gd name="connsiteX398" fmla="*/ 4550621 w 11218359"/>
                <a:gd name="connsiteY398" fmla="*/ 627988 h 627987"/>
                <a:gd name="connsiteX399" fmla="*/ 4562051 w 11218359"/>
                <a:gd name="connsiteY399" fmla="*/ 627988 h 627987"/>
                <a:gd name="connsiteX400" fmla="*/ 4573482 w 11218359"/>
                <a:gd name="connsiteY400" fmla="*/ 627988 h 627987"/>
                <a:gd name="connsiteX401" fmla="*/ 4584912 w 11218359"/>
                <a:gd name="connsiteY401" fmla="*/ 627988 h 627987"/>
                <a:gd name="connsiteX402" fmla="*/ 4596341 w 11218359"/>
                <a:gd name="connsiteY402" fmla="*/ 627988 h 627987"/>
                <a:gd name="connsiteX403" fmla="*/ 4607771 w 11218359"/>
                <a:gd name="connsiteY403" fmla="*/ 627988 h 627987"/>
                <a:gd name="connsiteX404" fmla="*/ 4619249 w 11218359"/>
                <a:gd name="connsiteY404" fmla="*/ 627988 h 627987"/>
                <a:gd name="connsiteX405" fmla="*/ 4630679 w 11218359"/>
                <a:gd name="connsiteY405" fmla="*/ 627988 h 627987"/>
                <a:gd name="connsiteX406" fmla="*/ 4642109 w 11218359"/>
                <a:gd name="connsiteY406" fmla="*/ 627988 h 627987"/>
                <a:gd name="connsiteX407" fmla="*/ 4653539 w 11218359"/>
                <a:gd name="connsiteY407" fmla="*/ 627988 h 627987"/>
                <a:gd name="connsiteX408" fmla="*/ 4664969 w 11218359"/>
                <a:gd name="connsiteY408" fmla="*/ 627988 h 627987"/>
                <a:gd name="connsiteX409" fmla="*/ 4676447 w 11218359"/>
                <a:gd name="connsiteY409" fmla="*/ 627988 h 627987"/>
                <a:gd name="connsiteX410" fmla="*/ 4687877 w 11218359"/>
                <a:gd name="connsiteY410" fmla="*/ 627988 h 627987"/>
                <a:gd name="connsiteX411" fmla="*/ 4699306 w 11218359"/>
                <a:gd name="connsiteY411" fmla="*/ 627988 h 627987"/>
                <a:gd name="connsiteX412" fmla="*/ 4710737 w 11218359"/>
                <a:gd name="connsiteY412" fmla="*/ 627988 h 627987"/>
                <a:gd name="connsiteX413" fmla="*/ 4722167 w 11218359"/>
                <a:gd name="connsiteY413" fmla="*/ 627988 h 627987"/>
                <a:gd name="connsiteX414" fmla="*/ 4733644 w 11218359"/>
                <a:gd name="connsiteY414" fmla="*/ 627988 h 627987"/>
                <a:gd name="connsiteX415" fmla="*/ 4745075 w 11218359"/>
                <a:gd name="connsiteY415" fmla="*/ 627988 h 627987"/>
                <a:gd name="connsiteX416" fmla="*/ 4756504 w 11218359"/>
                <a:gd name="connsiteY416" fmla="*/ 627988 h 627987"/>
                <a:gd name="connsiteX417" fmla="*/ 4767934 w 11218359"/>
                <a:gd name="connsiteY417" fmla="*/ 627988 h 627987"/>
                <a:gd name="connsiteX418" fmla="*/ 4779364 w 11218359"/>
                <a:gd name="connsiteY418" fmla="*/ 627988 h 627987"/>
                <a:gd name="connsiteX419" fmla="*/ 4790842 w 11218359"/>
                <a:gd name="connsiteY419" fmla="*/ 627988 h 627987"/>
                <a:gd name="connsiteX420" fmla="*/ 4802272 w 11218359"/>
                <a:gd name="connsiteY420" fmla="*/ 627988 h 627987"/>
                <a:gd name="connsiteX421" fmla="*/ 4813702 w 11218359"/>
                <a:gd name="connsiteY421" fmla="*/ 627988 h 627987"/>
                <a:gd name="connsiteX422" fmla="*/ 4825132 w 11218359"/>
                <a:gd name="connsiteY422" fmla="*/ 627988 h 627987"/>
                <a:gd name="connsiteX423" fmla="*/ 4836562 w 11218359"/>
                <a:gd name="connsiteY423" fmla="*/ 627988 h 627987"/>
                <a:gd name="connsiteX424" fmla="*/ 4848040 w 11218359"/>
                <a:gd name="connsiteY424" fmla="*/ 627988 h 627987"/>
                <a:gd name="connsiteX425" fmla="*/ 4859469 w 11218359"/>
                <a:gd name="connsiteY425" fmla="*/ 627988 h 627987"/>
                <a:gd name="connsiteX426" fmla="*/ 4870899 w 11218359"/>
                <a:gd name="connsiteY426" fmla="*/ 627988 h 627987"/>
                <a:gd name="connsiteX427" fmla="*/ 4882330 w 11218359"/>
                <a:gd name="connsiteY427" fmla="*/ 627988 h 627987"/>
                <a:gd name="connsiteX428" fmla="*/ 4893760 w 11218359"/>
                <a:gd name="connsiteY428" fmla="*/ 627988 h 627987"/>
                <a:gd name="connsiteX429" fmla="*/ 4905237 w 11218359"/>
                <a:gd name="connsiteY429" fmla="*/ 627988 h 627987"/>
                <a:gd name="connsiteX430" fmla="*/ 4916667 w 11218359"/>
                <a:gd name="connsiteY430" fmla="*/ 627988 h 627987"/>
                <a:gd name="connsiteX431" fmla="*/ 4928097 w 11218359"/>
                <a:gd name="connsiteY431" fmla="*/ 627988 h 627987"/>
                <a:gd name="connsiteX432" fmla="*/ 4939527 w 11218359"/>
                <a:gd name="connsiteY432" fmla="*/ 627988 h 627987"/>
                <a:gd name="connsiteX433" fmla="*/ 4950957 w 11218359"/>
                <a:gd name="connsiteY433" fmla="*/ 627988 h 627987"/>
                <a:gd name="connsiteX434" fmla="*/ 4962435 w 11218359"/>
                <a:gd name="connsiteY434" fmla="*/ 627988 h 627987"/>
                <a:gd name="connsiteX435" fmla="*/ 4973865 w 11218359"/>
                <a:gd name="connsiteY435" fmla="*/ 627988 h 627987"/>
                <a:gd name="connsiteX436" fmla="*/ 4985295 w 11218359"/>
                <a:gd name="connsiteY436" fmla="*/ 627988 h 627987"/>
                <a:gd name="connsiteX437" fmla="*/ 4996725 w 11218359"/>
                <a:gd name="connsiteY437" fmla="*/ 627988 h 627987"/>
                <a:gd name="connsiteX438" fmla="*/ 5008155 w 11218359"/>
                <a:gd name="connsiteY438" fmla="*/ 627988 h 627987"/>
                <a:gd name="connsiteX439" fmla="*/ 5019632 w 11218359"/>
                <a:gd name="connsiteY439" fmla="*/ 627988 h 627987"/>
                <a:gd name="connsiteX440" fmla="*/ 5031062 w 11218359"/>
                <a:gd name="connsiteY440" fmla="*/ 627988 h 627987"/>
                <a:gd name="connsiteX441" fmla="*/ 5042492 w 11218359"/>
                <a:gd name="connsiteY441" fmla="*/ 627988 h 627987"/>
                <a:gd name="connsiteX442" fmla="*/ 5053923 w 11218359"/>
                <a:gd name="connsiteY442" fmla="*/ 627988 h 627987"/>
                <a:gd name="connsiteX443" fmla="*/ 5065353 w 11218359"/>
                <a:gd name="connsiteY443" fmla="*/ 627988 h 627987"/>
                <a:gd name="connsiteX444" fmla="*/ 5076830 w 11218359"/>
                <a:gd name="connsiteY444" fmla="*/ 627988 h 627987"/>
                <a:gd name="connsiteX445" fmla="*/ 5088260 w 11218359"/>
                <a:gd name="connsiteY445" fmla="*/ 627988 h 627987"/>
                <a:gd name="connsiteX446" fmla="*/ 5099690 w 11218359"/>
                <a:gd name="connsiteY446" fmla="*/ 627988 h 627987"/>
                <a:gd name="connsiteX447" fmla="*/ 5111120 w 11218359"/>
                <a:gd name="connsiteY447" fmla="*/ 627988 h 627987"/>
                <a:gd name="connsiteX448" fmla="*/ 5122550 w 11218359"/>
                <a:gd name="connsiteY448" fmla="*/ 627988 h 627987"/>
                <a:gd name="connsiteX449" fmla="*/ 5134028 w 11218359"/>
                <a:gd name="connsiteY449" fmla="*/ 627988 h 627987"/>
                <a:gd name="connsiteX450" fmla="*/ 5145458 w 11218359"/>
                <a:gd name="connsiteY450" fmla="*/ 627988 h 627987"/>
                <a:gd name="connsiteX451" fmla="*/ 5156888 w 11218359"/>
                <a:gd name="connsiteY451" fmla="*/ 627988 h 627987"/>
                <a:gd name="connsiteX452" fmla="*/ 5168318 w 11218359"/>
                <a:gd name="connsiteY452" fmla="*/ 627988 h 627987"/>
                <a:gd name="connsiteX453" fmla="*/ 5179747 w 11218359"/>
                <a:gd name="connsiteY453" fmla="*/ 627988 h 627987"/>
                <a:gd name="connsiteX454" fmla="*/ 5191225 w 11218359"/>
                <a:gd name="connsiteY454" fmla="*/ 627988 h 627987"/>
                <a:gd name="connsiteX455" fmla="*/ 5202655 w 11218359"/>
                <a:gd name="connsiteY455" fmla="*/ 627988 h 627987"/>
                <a:gd name="connsiteX456" fmla="*/ 5214085 w 11218359"/>
                <a:gd name="connsiteY456" fmla="*/ 627988 h 627987"/>
                <a:gd name="connsiteX457" fmla="*/ 5225515 w 11218359"/>
                <a:gd name="connsiteY457" fmla="*/ 627988 h 627987"/>
                <a:gd name="connsiteX458" fmla="*/ 5236945 w 11218359"/>
                <a:gd name="connsiteY458" fmla="*/ 627988 h 627987"/>
                <a:gd name="connsiteX459" fmla="*/ 5248423 w 11218359"/>
                <a:gd name="connsiteY459" fmla="*/ 627988 h 627987"/>
                <a:gd name="connsiteX460" fmla="*/ 5259853 w 11218359"/>
                <a:gd name="connsiteY460" fmla="*/ 627988 h 627987"/>
                <a:gd name="connsiteX461" fmla="*/ 5271283 w 11218359"/>
                <a:gd name="connsiteY461" fmla="*/ 627988 h 627987"/>
                <a:gd name="connsiteX462" fmla="*/ 5282713 w 11218359"/>
                <a:gd name="connsiteY462" fmla="*/ 627988 h 627987"/>
                <a:gd name="connsiteX463" fmla="*/ 5294143 w 11218359"/>
                <a:gd name="connsiteY463" fmla="*/ 627988 h 627987"/>
                <a:gd name="connsiteX464" fmla="*/ 5305621 w 11218359"/>
                <a:gd name="connsiteY464" fmla="*/ 627988 h 627987"/>
                <a:gd name="connsiteX465" fmla="*/ 5317051 w 11218359"/>
                <a:gd name="connsiteY465" fmla="*/ 627988 h 627987"/>
                <a:gd name="connsiteX466" fmla="*/ 5328481 w 11218359"/>
                <a:gd name="connsiteY466" fmla="*/ 627988 h 627987"/>
                <a:gd name="connsiteX467" fmla="*/ 5339910 w 11218359"/>
                <a:gd name="connsiteY467" fmla="*/ 627988 h 627987"/>
                <a:gd name="connsiteX468" fmla="*/ 5351340 w 11218359"/>
                <a:gd name="connsiteY468" fmla="*/ 627988 h 627987"/>
                <a:gd name="connsiteX469" fmla="*/ 5362818 w 11218359"/>
                <a:gd name="connsiteY469" fmla="*/ 627988 h 627987"/>
                <a:gd name="connsiteX470" fmla="*/ 5374248 w 11218359"/>
                <a:gd name="connsiteY470" fmla="*/ 627988 h 627987"/>
                <a:gd name="connsiteX471" fmla="*/ 5385678 w 11218359"/>
                <a:gd name="connsiteY471" fmla="*/ 627988 h 627987"/>
                <a:gd name="connsiteX472" fmla="*/ 5397108 w 11218359"/>
                <a:gd name="connsiteY472" fmla="*/ 627988 h 627987"/>
                <a:gd name="connsiteX473" fmla="*/ 5408538 w 11218359"/>
                <a:gd name="connsiteY473" fmla="*/ 627988 h 627987"/>
                <a:gd name="connsiteX474" fmla="*/ 5420016 w 11218359"/>
                <a:gd name="connsiteY474" fmla="*/ 627988 h 627987"/>
                <a:gd name="connsiteX475" fmla="*/ 5431446 w 11218359"/>
                <a:gd name="connsiteY475" fmla="*/ 627988 h 627987"/>
                <a:gd name="connsiteX476" fmla="*/ 5442876 w 11218359"/>
                <a:gd name="connsiteY476" fmla="*/ 627988 h 627987"/>
                <a:gd name="connsiteX477" fmla="*/ 5454306 w 11218359"/>
                <a:gd name="connsiteY477" fmla="*/ 627988 h 627987"/>
                <a:gd name="connsiteX478" fmla="*/ 5465736 w 11218359"/>
                <a:gd name="connsiteY478" fmla="*/ 627988 h 627987"/>
                <a:gd name="connsiteX479" fmla="*/ 5477214 w 11218359"/>
                <a:gd name="connsiteY479" fmla="*/ 627988 h 627987"/>
                <a:gd name="connsiteX480" fmla="*/ 5488643 w 11218359"/>
                <a:gd name="connsiteY480" fmla="*/ 627988 h 627987"/>
                <a:gd name="connsiteX481" fmla="*/ 5500073 w 11218359"/>
                <a:gd name="connsiteY481" fmla="*/ 627988 h 627987"/>
                <a:gd name="connsiteX482" fmla="*/ 5511503 w 11218359"/>
                <a:gd name="connsiteY482" fmla="*/ 627988 h 627987"/>
                <a:gd name="connsiteX483" fmla="*/ 5522933 w 11218359"/>
                <a:gd name="connsiteY483" fmla="*/ 627988 h 627987"/>
                <a:gd name="connsiteX484" fmla="*/ 5534411 w 11218359"/>
                <a:gd name="connsiteY484" fmla="*/ 627988 h 627987"/>
                <a:gd name="connsiteX485" fmla="*/ 5545841 w 11218359"/>
                <a:gd name="connsiteY485" fmla="*/ 627988 h 627987"/>
                <a:gd name="connsiteX486" fmla="*/ 5557271 w 11218359"/>
                <a:gd name="connsiteY486" fmla="*/ 627988 h 627987"/>
                <a:gd name="connsiteX487" fmla="*/ 5568701 w 11218359"/>
                <a:gd name="connsiteY487" fmla="*/ 627988 h 627987"/>
                <a:gd name="connsiteX488" fmla="*/ 5580131 w 11218359"/>
                <a:gd name="connsiteY488" fmla="*/ 627988 h 627987"/>
                <a:gd name="connsiteX489" fmla="*/ 5591609 w 11218359"/>
                <a:gd name="connsiteY489" fmla="*/ 627988 h 627987"/>
                <a:gd name="connsiteX490" fmla="*/ 5603038 w 11218359"/>
                <a:gd name="connsiteY490" fmla="*/ 627988 h 627987"/>
                <a:gd name="connsiteX491" fmla="*/ 5614469 w 11218359"/>
                <a:gd name="connsiteY491" fmla="*/ 627988 h 627987"/>
                <a:gd name="connsiteX492" fmla="*/ 5625899 w 11218359"/>
                <a:gd name="connsiteY492" fmla="*/ 627988 h 627987"/>
                <a:gd name="connsiteX493" fmla="*/ 5637329 w 11218359"/>
                <a:gd name="connsiteY493" fmla="*/ 627988 h 627987"/>
                <a:gd name="connsiteX494" fmla="*/ 5648759 w 11218359"/>
                <a:gd name="connsiteY494" fmla="*/ 627988 h 627987"/>
                <a:gd name="connsiteX495" fmla="*/ 5660236 w 11218359"/>
                <a:gd name="connsiteY495" fmla="*/ 627988 h 627987"/>
                <a:gd name="connsiteX496" fmla="*/ 5671666 w 11218359"/>
                <a:gd name="connsiteY496" fmla="*/ 627988 h 627987"/>
                <a:gd name="connsiteX497" fmla="*/ 5683096 w 11218359"/>
                <a:gd name="connsiteY497" fmla="*/ 627988 h 627987"/>
                <a:gd name="connsiteX498" fmla="*/ 5694526 w 11218359"/>
                <a:gd name="connsiteY498" fmla="*/ 627988 h 627987"/>
                <a:gd name="connsiteX499" fmla="*/ 5705956 w 11218359"/>
                <a:gd name="connsiteY499" fmla="*/ 627988 h 627987"/>
                <a:gd name="connsiteX500" fmla="*/ 5717434 w 11218359"/>
                <a:gd name="connsiteY500" fmla="*/ 627988 h 627987"/>
                <a:gd name="connsiteX501" fmla="*/ 5728864 w 11218359"/>
                <a:gd name="connsiteY501" fmla="*/ 627988 h 627987"/>
                <a:gd name="connsiteX502" fmla="*/ 5740294 w 11218359"/>
                <a:gd name="connsiteY502" fmla="*/ 627988 h 627987"/>
                <a:gd name="connsiteX503" fmla="*/ 5751724 w 11218359"/>
                <a:gd name="connsiteY503" fmla="*/ 627988 h 627987"/>
                <a:gd name="connsiteX504" fmla="*/ 5763154 w 11218359"/>
                <a:gd name="connsiteY504" fmla="*/ 627988 h 627987"/>
                <a:gd name="connsiteX505" fmla="*/ 5774631 w 11218359"/>
                <a:gd name="connsiteY505" fmla="*/ 627988 h 627987"/>
                <a:gd name="connsiteX506" fmla="*/ 5786062 w 11218359"/>
                <a:gd name="connsiteY506" fmla="*/ 627988 h 627987"/>
                <a:gd name="connsiteX507" fmla="*/ 5797492 w 11218359"/>
                <a:gd name="connsiteY507" fmla="*/ 627988 h 627987"/>
                <a:gd name="connsiteX508" fmla="*/ 5808921 w 11218359"/>
                <a:gd name="connsiteY508" fmla="*/ 627988 h 627987"/>
                <a:gd name="connsiteX509" fmla="*/ 5820351 w 11218359"/>
                <a:gd name="connsiteY509" fmla="*/ 627988 h 627987"/>
                <a:gd name="connsiteX510" fmla="*/ 5831829 w 11218359"/>
                <a:gd name="connsiteY510" fmla="*/ 627988 h 627987"/>
                <a:gd name="connsiteX511" fmla="*/ 5843259 w 11218359"/>
                <a:gd name="connsiteY511" fmla="*/ 627988 h 627987"/>
                <a:gd name="connsiteX512" fmla="*/ 5854689 w 11218359"/>
                <a:gd name="connsiteY512" fmla="*/ 627988 h 627987"/>
                <a:gd name="connsiteX513" fmla="*/ 5866119 w 11218359"/>
                <a:gd name="connsiteY513" fmla="*/ 627988 h 627987"/>
                <a:gd name="connsiteX514" fmla="*/ 5877549 w 11218359"/>
                <a:gd name="connsiteY514" fmla="*/ 627988 h 627987"/>
                <a:gd name="connsiteX515" fmla="*/ 5889027 w 11218359"/>
                <a:gd name="connsiteY515" fmla="*/ 627988 h 627987"/>
                <a:gd name="connsiteX516" fmla="*/ 5900457 w 11218359"/>
                <a:gd name="connsiteY516" fmla="*/ 627988 h 627987"/>
                <a:gd name="connsiteX517" fmla="*/ 5911887 w 11218359"/>
                <a:gd name="connsiteY517" fmla="*/ 627988 h 627987"/>
                <a:gd name="connsiteX518" fmla="*/ 5923317 w 11218359"/>
                <a:gd name="connsiteY518" fmla="*/ 627988 h 627987"/>
                <a:gd name="connsiteX519" fmla="*/ 5934747 w 11218359"/>
                <a:gd name="connsiteY519" fmla="*/ 627988 h 627987"/>
                <a:gd name="connsiteX520" fmla="*/ 5946225 w 11218359"/>
                <a:gd name="connsiteY520" fmla="*/ 627988 h 627987"/>
                <a:gd name="connsiteX521" fmla="*/ 5957655 w 11218359"/>
                <a:gd name="connsiteY521" fmla="*/ 627988 h 627987"/>
                <a:gd name="connsiteX522" fmla="*/ 5969084 w 11218359"/>
                <a:gd name="connsiteY522" fmla="*/ 627988 h 627987"/>
                <a:gd name="connsiteX523" fmla="*/ 5980514 w 11218359"/>
                <a:gd name="connsiteY523" fmla="*/ 627988 h 627987"/>
                <a:gd name="connsiteX524" fmla="*/ 5991944 w 11218359"/>
                <a:gd name="connsiteY524" fmla="*/ 627988 h 627987"/>
                <a:gd name="connsiteX525" fmla="*/ 6003422 w 11218359"/>
                <a:gd name="connsiteY525" fmla="*/ 627988 h 627987"/>
                <a:gd name="connsiteX526" fmla="*/ 6014852 w 11218359"/>
                <a:gd name="connsiteY526" fmla="*/ 627988 h 627987"/>
                <a:gd name="connsiteX527" fmla="*/ 6026282 w 11218359"/>
                <a:gd name="connsiteY527" fmla="*/ 627988 h 627987"/>
                <a:gd name="connsiteX528" fmla="*/ 6037712 w 11218359"/>
                <a:gd name="connsiteY528" fmla="*/ 627988 h 627987"/>
                <a:gd name="connsiteX529" fmla="*/ 6049142 w 11218359"/>
                <a:gd name="connsiteY529" fmla="*/ 627988 h 627987"/>
                <a:gd name="connsiteX530" fmla="*/ 6060620 w 11218359"/>
                <a:gd name="connsiteY530" fmla="*/ 627988 h 627987"/>
                <a:gd name="connsiteX531" fmla="*/ 6072049 w 11218359"/>
                <a:gd name="connsiteY531" fmla="*/ 627988 h 627987"/>
                <a:gd name="connsiteX532" fmla="*/ 6083480 w 11218359"/>
                <a:gd name="connsiteY532" fmla="*/ 627988 h 627987"/>
                <a:gd name="connsiteX533" fmla="*/ 6094910 w 11218359"/>
                <a:gd name="connsiteY533" fmla="*/ 627988 h 627987"/>
                <a:gd name="connsiteX534" fmla="*/ 6106340 w 11218359"/>
                <a:gd name="connsiteY534" fmla="*/ 627988 h 627987"/>
                <a:gd name="connsiteX535" fmla="*/ 6117818 w 11218359"/>
                <a:gd name="connsiteY535" fmla="*/ 627988 h 627987"/>
                <a:gd name="connsiteX536" fmla="*/ 6129247 w 11218359"/>
                <a:gd name="connsiteY536" fmla="*/ 627988 h 627987"/>
                <a:gd name="connsiteX537" fmla="*/ 6140677 w 11218359"/>
                <a:gd name="connsiteY537" fmla="*/ 627988 h 627987"/>
                <a:gd name="connsiteX538" fmla="*/ 6152107 w 11218359"/>
                <a:gd name="connsiteY538" fmla="*/ 627988 h 627987"/>
                <a:gd name="connsiteX539" fmla="*/ 6163537 w 11218359"/>
                <a:gd name="connsiteY539" fmla="*/ 627988 h 627987"/>
                <a:gd name="connsiteX540" fmla="*/ 6175015 w 11218359"/>
                <a:gd name="connsiteY540" fmla="*/ 627988 h 627987"/>
                <a:gd name="connsiteX541" fmla="*/ 6186445 w 11218359"/>
                <a:gd name="connsiteY541" fmla="*/ 627988 h 627987"/>
                <a:gd name="connsiteX542" fmla="*/ 6197875 w 11218359"/>
                <a:gd name="connsiteY542" fmla="*/ 627988 h 627987"/>
                <a:gd name="connsiteX543" fmla="*/ 6209305 w 11218359"/>
                <a:gd name="connsiteY543" fmla="*/ 627988 h 627987"/>
                <a:gd name="connsiteX544" fmla="*/ 6220735 w 11218359"/>
                <a:gd name="connsiteY544" fmla="*/ 627988 h 627987"/>
                <a:gd name="connsiteX545" fmla="*/ 6232212 w 11218359"/>
                <a:gd name="connsiteY545" fmla="*/ 627988 h 627987"/>
                <a:gd name="connsiteX546" fmla="*/ 6243642 w 11218359"/>
                <a:gd name="connsiteY546" fmla="*/ 627988 h 627987"/>
                <a:gd name="connsiteX547" fmla="*/ 6255073 w 11218359"/>
                <a:gd name="connsiteY547" fmla="*/ 627988 h 627987"/>
                <a:gd name="connsiteX548" fmla="*/ 6266503 w 11218359"/>
                <a:gd name="connsiteY548" fmla="*/ 627988 h 627987"/>
                <a:gd name="connsiteX549" fmla="*/ 6277933 w 11218359"/>
                <a:gd name="connsiteY549" fmla="*/ 627988 h 627987"/>
                <a:gd name="connsiteX550" fmla="*/ 6289410 w 11218359"/>
                <a:gd name="connsiteY550" fmla="*/ 627988 h 627987"/>
                <a:gd name="connsiteX551" fmla="*/ 6300840 w 11218359"/>
                <a:gd name="connsiteY551" fmla="*/ 627988 h 627987"/>
                <a:gd name="connsiteX552" fmla="*/ 6312270 w 11218359"/>
                <a:gd name="connsiteY552" fmla="*/ 627988 h 627987"/>
                <a:gd name="connsiteX553" fmla="*/ 6323700 w 11218359"/>
                <a:gd name="connsiteY553" fmla="*/ 627988 h 627987"/>
                <a:gd name="connsiteX554" fmla="*/ 6335130 w 11218359"/>
                <a:gd name="connsiteY554" fmla="*/ 627988 h 627987"/>
                <a:gd name="connsiteX555" fmla="*/ 6346608 w 11218359"/>
                <a:gd name="connsiteY555" fmla="*/ 627988 h 627987"/>
                <a:gd name="connsiteX556" fmla="*/ 6358038 w 11218359"/>
                <a:gd name="connsiteY556" fmla="*/ 627988 h 627987"/>
                <a:gd name="connsiteX557" fmla="*/ 6369468 w 11218359"/>
                <a:gd name="connsiteY557" fmla="*/ 627988 h 627987"/>
                <a:gd name="connsiteX558" fmla="*/ 6380898 w 11218359"/>
                <a:gd name="connsiteY558" fmla="*/ 627988 h 627987"/>
                <a:gd name="connsiteX559" fmla="*/ 6392328 w 11218359"/>
                <a:gd name="connsiteY559" fmla="*/ 627988 h 627987"/>
                <a:gd name="connsiteX560" fmla="*/ 6403805 w 11218359"/>
                <a:gd name="connsiteY560" fmla="*/ 627988 h 627987"/>
                <a:gd name="connsiteX561" fmla="*/ 6415235 w 11218359"/>
                <a:gd name="connsiteY561" fmla="*/ 627988 h 627987"/>
                <a:gd name="connsiteX562" fmla="*/ 6426666 w 11218359"/>
                <a:gd name="connsiteY562" fmla="*/ 627988 h 627987"/>
                <a:gd name="connsiteX563" fmla="*/ 6438096 w 11218359"/>
                <a:gd name="connsiteY563" fmla="*/ 627988 h 627987"/>
                <a:gd name="connsiteX564" fmla="*/ 6449525 w 11218359"/>
                <a:gd name="connsiteY564" fmla="*/ 627988 h 627987"/>
                <a:gd name="connsiteX565" fmla="*/ 6461003 w 11218359"/>
                <a:gd name="connsiteY565" fmla="*/ 627988 h 627987"/>
                <a:gd name="connsiteX566" fmla="*/ 6472433 w 11218359"/>
                <a:gd name="connsiteY566" fmla="*/ 627988 h 627987"/>
                <a:gd name="connsiteX567" fmla="*/ 6483863 w 11218359"/>
                <a:gd name="connsiteY567" fmla="*/ 627988 h 627987"/>
                <a:gd name="connsiteX568" fmla="*/ 6495293 w 11218359"/>
                <a:gd name="connsiteY568" fmla="*/ 627988 h 627987"/>
                <a:gd name="connsiteX569" fmla="*/ 6506723 w 11218359"/>
                <a:gd name="connsiteY569" fmla="*/ 627988 h 627987"/>
                <a:gd name="connsiteX570" fmla="*/ 6518201 w 11218359"/>
                <a:gd name="connsiteY570" fmla="*/ 627988 h 627987"/>
                <a:gd name="connsiteX571" fmla="*/ 6529631 w 11218359"/>
                <a:gd name="connsiteY571" fmla="*/ 627988 h 627987"/>
                <a:gd name="connsiteX572" fmla="*/ 6541061 w 11218359"/>
                <a:gd name="connsiteY572" fmla="*/ 627988 h 627987"/>
                <a:gd name="connsiteX573" fmla="*/ 6552490 w 11218359"/>
                <a:gd name="connsiteY573" fmla="*/ 627988 h 627987"/>
                <a:gd name="connsiteX574" fmla="*/ 6563921 w 11218359"/>
                <a:gd name="connsiteY574" fmla="*/ 627988 h 627987"/>
                <a:gd name="connsiteX575" fmla="*/ 6575398 w 11218359"/>
                <a:gd name="connsiteY575" fmla="*/ 627988 h 627987"/>
                <a:gd name="connsiteX576" fmla="*/ 6586828 w 11218359"/>
                <a:gd name="connsiteY576" fmla="*/ 627988 h 627987"/>
                <a:gd name="connsiteX577" fmla="*/ 6598259 w 11218359"/>
                <a:gd name="connsiteY577" fmla="*/ 627988 h 627987"/>
                <a:gd name="connsiteX578" fmla="*/ 6609688 w 11218359"/>
                <a:gd name="connsiteY578" fmla="*/ 627988 h 627987"/>
                <a:gd name="connsiteX579" fmla="*/ 6621118 w 11218359"/>
                <a:gd name="connsiteY579" fmla="*/ 627988 h 627987"/>
                <a:gd name="connsiteX580" fmla="*/ 6632596 w 11218359"/>
                <a:gd name="connsiteY580" fmla="*/ 627988 h 627987"/>
                <a:gd name="connsiteX581" fmla="*/ 6644026 w 11218359"/>
                <a:gd name="connsiteY581" fmla="*/ 627988 h 627987"/>
                <a:gd name="connsiteX582" fmla="*/ 6655456 w 11218359"/>
                <a:gd name="connsiteY582" fmla="*/ 627988 h 627987"/>
                <a:gd name="connsiteX583" fmla="*/ 6666886 w 11218359"/>
                <a:gd name="connsiteY583" fmla="*/ 627988 h 627987"/>
                <a:gd name="connsiteX584" fmla="*/ 6678316 w 11218359"/>
                <a:gd name="connsiteY584" fmla="*/ 627988 h 627987"/>
                <a:gd name="connsiteX585" fmla="*/ 6689794 w 11218359"/>
                <a:gd name="connsiteY585" fmla="*/ 627988 h 627987"/>
                <a:gd name="connsiteX586" fmla="*/ 6701224 w 11218359"/>
                <a:gd name="connsiteY586" fmla="*/ 627988 h 627987"/>
                <a:gd name="connsiteX587" fmla="*/ 6712653 w 11218359"/>
                <a:gd name="connsiteY587" fmla="*/ 627988 h 627987"/>
                <a:gd name="connsiteX588" fmla="*/ 6724083 w 11218359"/>
                <a:gd name="connsiteY588" fmla="*/ 627988 h 627987"/>
                <a:gd name="connsiteX589" fmla="*/ 6735514 w 11218359"/>
                <a:gd name="connsiteY589" fmla="*/ 627988 h 627987"/>
                <a:gd name="connsiteX590" fmla="*/ 6746944 w 11218359"/>
                <a:gd name="connsiteY590" fmla="*/ 627988 h 627987"/>
                <a:gd name="connsiteX591" fmla="*/ 6758421 w 11218359"/>
                <a:gd name="connsiteY591" fmla="*/ 627988 h 627987"/>
                <a:gd name="connsiteX592" fmla="*/ 6769851 w 11218359"/>
                <a:gd name="connsiteY592" fmla="*/ 627988 h 627987"/>
                <a:gd name="connsiteX593" fmla="*/ 6781281 w 11218359"/>
                <a:gd name="connsiteY593" fmla="*/ 627988 h 627987"/>
                <a:gd name="connsiteX594" fmla="*/ 6792711 w 11218359"/>
                <a:gd name="connsiteY594" fmla="*/ 627988 h 627987"/>
                <a:gd name="connsiteX595" fmla="*/ 6804141 w 11218359"/>
                <a:gd name="connsiteY595" fmla="*/ 627988 h 627987"/>
                <a:gd name="connsiteX596" fmla="*/ 6815619 w 11218359"/>
                <a:gd name="connsiteY596" fmla="*/ 627988 h 627987"/>
                <a:gd name="connsiteX597" fmla="*/ 6827049 w 11218359"/>
                <a:gd name="connsiteY597" fmla="*/ 627988 h 627987"/>
                <a:gd name="connsiteX598" fmla="*/ 6838479 w 11218359"/>
                <a:gd name="connsiteY598" fmla="*/ 627988 h 627987"/>
                <a:gd name="connsiteX599" fmla="*/ 6849909 w 11218359"/>
                <a:gd name="connsiteY599" fmla="*/ 627988 h 627987"/>
                <a:gd name="connsiteX600" fmla="*/ 6861339 w 11218359"/>
                <a:gd name="connsiteY600" fmla="*/ 627988 h 627987"/>
                <a:gd name="connsiteX601" fmla="*/ 6872816 w 11218359"/>
                <a:gd name="connsiteY601" fmla="*/ 627988 h 627987"/>
                <a:gd name="connsiteX602" fmla="*/ 6884246 w 11218359"/>
                <a:gd name="connsiteY602" fmla="*/ 627988 h 627987"/>
                <a:gd name="connsiteX603" fmla="*/ 6895676 w 11218359"/>
                <a:gd name="connsiteY603" fmla="*/ 627988 h 627987"/>
                <a:gd name="connsiteX604" fmla="*/ 6907107 w 11218359"/>
                <a:gd name="connsiteY604" fmla="*/ 627988 h 627987"/>
                <a:gd name="connsiteX605" fmla="*/ 6918537 w 11218359"/>
                <a:gd name="connsiteY605" fmla="*/ 627988 h 627987"/>
                <a:gd name="connsiteX606" fmla="*/ 6930014 w 11218359"/>
                <a:gd name="connsiteY606" fmla="*/ 627988 h 627987"/>
                <a:gd name="connsiteX607" fmla="*/ 6941444 w 11218359"/>
                <a:gd name="connsiteY607" fmla="*/ 627988 h 627987"/>
                <a:gd name="connsiteX608" fmla="*/ 6952874 w 11218359"/>
                <a:gd name="connsiteY608" fmla="*/ 627988 h 627987"/>
                <a:gd name="connsiteX609" fmla="*/ 6964304 w 11218359"/>
                <a:gd name="connsiteY609" fmla="*/ 627988 h 627987"/>
                <a:gd name="connsiteX610" fmla="*/ 6975734 w 11218359"/>
                <a:gd name="connsiteY610" fmla="*/ 627988 h 627987"/>
                <a:gd name="connsiteX611" fmla="*/ 6987212 w 11218359"/>
                <a:gd name="connsiteY611" fmla="*/ 627988 h 627987"/>
                <a:gd name="connsiteX612" fmla="*/ 6998642 w 11218359"/>
                <a:gd name="connsiteY612" fmla="*/ 627988 h 627987"/>
                <a:gd name="connsiteX613" fmla="*/ 7010072 w 11218359"/>
                <a:gd name="connsiteY613" fmla="*/ 627988 h 627987"/>
                <a:gd name="connsiteX614" fmla="*/ 7021502 w 11218359"/>
                <a:gd name="connsiteY614" fmla="*/ 627988 h 627987"/>
                <a:gd name="connsiteX615" fmla="*/ 7032931 w 11218359"/>
                <a:gd name="connsiteY615" fmla="*/ 627988 h 627987"/>
                <a:gd name="connsiteX616" fmla="*/ 7044409 w 11218359"/>
                <a:gd name="connsiteY616" fmla="*/ 627988 h 627987"/>
                <a:gd name="connsiteX617" fmla="*/ 7055839 w 11218359"/>
                <a:gd name="connsiteY617" fmla="*/ 627988 h 627987"/>
                <a:gd name="connsiteX618" fmla="*/ 7067269 w 11218359"/>
                <a:gd name="connsiteY618" fmla="*/ 627988 h 627987"/>
                <a:gd name="connsiteX619" fmla="*/ 7078700 w 11218359"/>
                <a:gd name="connsiteY619" fmla="*/ 627988 h 627987"/>
                <a:gd name="connsiteX620" fmla="*/ 7090129 w 11218359"/>
                <a:gd name="connsiteY620" fmla="*/ 627988 h 627987"/>
                <a:gd name="connsiteX621" fmla="*/ 7101607 w 11218359"/>
                <a:gd name="connsiteY621" fmla="*/ 627988 h 627987"/>
                <a:gd name="connsiteX622" fmla="*/ 7113037 w 11218359"/>
                <a:gd name="connsiteY622" fmla="*/ 627988 h 627987"/>
                <a:gd name="connsiteX623" fmla="*/ 7124467 w 11218359"/>
                <a:gd name="connsiteY623" fmla="*/ 627988 h 627987"/>
                <a:gd name="connsiteX624" fmla="*/ 7135897 w 11218359"/>
                <a:gd name="connsiteY624" fmla="*/ 627988 h 627987"/>
                <a:gd name="connsiteX625" fmla="*/ 7147327 w 11218359"/>
                <a:gd name="connsiteY625" fmla="*/ 627988 h 627987"/>
                <a:gd name="connsiteX626" fmla="*/ 7158805 w 11218359"/>
                <a:gd name="connsiteY626" fmla="*/ 627988 h 627987"/>
                <a:gd name="connsiteX627" fmla="*/ 7170235 w 11218359"/>
                <a:gd name="connsiteY627" fmla="*/ 627988 h 627987"/>
                <a:gd name="connsiteX628" fmla="*/ 7181665 w 11218359"/>
                <a:gd name="connsiteY628" fmla="*/ 627988 h 627987"/>
                <a:gd name="connsiteX629" fmla="*/ 7193094 w 11218359"/>
                <a:gd name="connsiteY629" fmla="*/ 627988 h 627987"/>
                <a:gd name="connsiteX630" fmla="*/ 7204524 w 11218359"/>
                <a:gd name="connsiteY630" fmla="*/ 627988 h 627987"/>
                <a:gd name="connsiteX631" fmla="*/ 7216002 w 11218359"/>
                <a:gd name="connsiteY631" fmla="*/ 627988 h 627987"/>
                <a:gd name="connsiteX632" fmla="*/ 7227432 w 11218359"/>
                <a:gd name="connsiteY632" fmla="*/ 627988 h 627987"/>
                <a:gd name="connsiteX633" fmla="*/ 7238862 w 11218359"/>
                <a:gd name="connsiteY633" fmla="*/ 627988 h 627987"/>
                <a:gd name="connsiteX634" fmla="*/ 7250292 w 11218359"/>
                <a:gd name="connsiteY634" fmla="*/ 627988 h 627987"/>
                <a:gd name="connsiteX635" fmla="*/ 7261722 w 11218359"/>
                <a:gd name="connsiteY635" fmla="*/ 627988 h 627987"/>
                <a:gd name="connsiteX636" fmla="*/ 7273200 w 11218359"/>
                <a:gd name="connsiteY636" fmla="*/ 627988 h 627987"/>
                <a:gd name="connsiteX637" fmla="*/ 7284630 w 11218359"/>
                <a:gd name="connsiteY637" fmla="*/ 627988 h 627987"/>
                <a:gd name="connsiteX638" fmla="*/ 7296060 w 11218359"/>
                <a:gd name="connsiteY638" fmla="*/ 627988 h 627987"/>
                <a:gd name="connsiteX639" fmla="*/ 7307490 w 11218359"/>
                <a:gd name="connsiteY639" fmla="*/ 627988 h 627987"/>
                <a:gd name="connsiteX640" fmla="*/ 7318920 w 11218359"/>
                <a:gd name="connsiteY640" fmla="*/ 627988 h 627987"/>
                <a:gd name="connsiteX641" fmla="*/ 7330398 w 11218359"/>
                <a:gd name="connsiteY641" fmla="*/ 627988 h 627987"/>
                <a:gd name="connsiteX642" fmla="*/ 7341828 w 11218359"/>
                <a:gd name="connsiteY642" fmla="*/ 627988 h 627987"/>
                <a:gd name="connsiteX643" fmla="*/ 7353257 w 11218359"/>
                <a:gd name="connsiteY643" fmla="*/ 627988 h 627987"/>
                <a:gd name="connsiteX644" fmla="*/ 7364687 w 11218359"/>
                <a:gd name="connsiteY644" fmla="*/ 627988 h 627987"/>
                <a:gd name="connsiteX645" fmla="*/ 7376117 w 11218359"/>
                <a:gd name="connsiteY645" fmla="*/ 627988 h 627987"/>
                <a:gd name="connsiteX646" fmla="*/ 7387595 w 11218359"/>
                <a:gd name="connsiteY646" fmla="*/ 627988 h 627987"/>
                <a:gd name="connsiteX647" fmla="*/ 7399025 w 11218359"/>
                <a:gd name="connsiteY647" fmla="*/ 627988 h 627987"/>
                <a:gd name="connsiteX648" fmla="*/ 7410455 w 11218359"/>
                <a:gd name="connsiteY648" fmla="*/ 627988 h 627987"/>
                <a:gd name="connsiteX649" fmla="*/ 7421885 w 11218359"/>
                <a:gd name="connsiteY649" fmla="*/ 627988 h 627987"/>
                <a:gd name="connsiteX650" fmla="*/ 7433315 w 11218359"/>
                <a:gd name="connsiteY650" fmla="*/ 627988 h 627987"/>
                <a:gd name="connsiteX651" fmla="*/ 7444793 w 11218359"/>
                <a:gd name="connsiteY651" fmla="*/ 627988 h 627987"/>
                <a:gd name="connsiteX652" fmla="*/ 7456222 w 11218359"/>
                <a:gd name="connsiteY652" fmla="*/ 627988 h 627987"/>
                <a:gd name="connsiteX653" fmla="*/ 7467653 w 11218359"/>
                <a:gd name="connsiteY653" fmla="*/ 627988 h 627987"/>
                <a:gd name="connsiteX654" fmla="*/ 7479083 w 11218359"/>
                <a:gd name="connsiteY654" fmla="*/ 627988 h 627987"/>
                <a:gd name="connsiteX655" fmla="*/ 7490513 w 11218359"/>
                <a:gd name="connsiteY655" fmla="*/ 627988 h 627987"/>
                <a:gd name="connsiteX656" fmla="*/ 7501990 w 11218359"/>
                <a:gd name="connsiteY656" fmla="*/ 627988 h 627987"/>
                <a:gd name="connsiteX657" fmla="*/ 7513420 w 11218359"/>
                <a:gd name="connsiteY657" fmla="*/ 627988 h 627987"/>
                <a:gd name="connsiteX658" fmla="*/ 7524850 w 11218359"/>
                <a:gd name="connsiteY658" fmla="*/ 627988 h 627987"/>
                <a:gd name="connsiteX659" fmla="*/ 7536280 w 11218359"/>
                <a:gd name="connsiteY659" fmla="*/ 627988 h 627987"/>
                <a:gd name="connsiteX660" fmla="*/ 7547710 w 11218359"/>
                <a:gd name="connsiteY660" fmla="*/ 627988 h 627987"/>
                <a:gd name="connsiteX661" fmla="*/ 7559188 w 11218359"/>
                <a:gd name="connsiteY661" fmla="*/ 627988 h 627987"/>
                <a:gd name="connsiteX662" fmla="*/ 7570618 w 11218359"/>
                <a:gd name="connsiteY662" fmla="*/ 627988 h 627987"/>
                <a:gd name="connsiteX663" fmla="*/ 7582048 w 11218359"/>
                <a:gd name="connsiteY663" fmla="*/ 627988 h 627987"/>
                <a:gd name="connsiteX664" fmla="*/ 7593478 w 11218359"/>
                <a:gd name="connsiteY664" fmla="*/ 627988 h 627987"/>
                <a:gd name="connsiteX665" fmla="*/ 7604908 w 11218359"/>
                <a:gd name="connsiteY665" fmla="*/ 627988 h 627987"/>
                <a:gd name="connsiteX666" fmla="*/ 7616385 w 11218359"/>
                <a:gd name="connsiteY666" fmla="*/ 627988 h 627987"/>
                <a:gd name="connsiteX667" fmla="*/ 7627815 w 11218359"/>
                <a:gd name="connsiteY667" fmla="*/ 627988 h 627987"/>
                <a:gd name="connsiteX668" fmla="*/ 7639246 w 11218359"/>
                <a:gd name="connsiteY668" fmla="*/ 627988 h 627987"/>
                <a:gd name="connsiteX669" fmla="*/ 7650676 w 11218359"/>
                <a:gd name="connsiteY669" fmla="*/ 627988 h 627987"/>
                <a:gd name="connsiteX670" fmla="*/ 7662106 w 11218359"/>
                <a:gd name="connsiteY670" fmla="*/ 627988 h 627987"/>
                <a:gd name="connsiteX671" fmla="*/ 7673583 w 11218359"/>
                <a:gd name="connsiteY671" fmla="*/ 627988 h 627987"/>
                <a:gd name="connsiteX672" fmla="*/ 7685013 w 11218359"/>
                <a:gd name="connsiteY672" fmla="*/ 627988 h 627987"/>
                <a:gd name="connsiteX673" fmla="*/ 7696443 w 11218359"/>
                <a:gd name="connsiteY673" fmla="*/ 627988 h 627987"/>
                <a:gd name="connsiteX674" fmla="*/ 7707873 w 11218359"/>
                <a:gd name="connsiteY674" fmla="*/ 627988 h 627987"/>
                <a:gd name="connsiteX675" fmla="*/ 7719303 w 11218359"/>
                <a:gd name="connsiteY675" fmla="*/ 627988 h 627987"/>
                <a:gd name="connsiteX676" fmla="*/ 7730733 w 11218359"/>
                <a:gd name="connsiteY676" fmla="*/ 627988 h 627987"/>
                <a:gd name="connsiteX677" fmla="*/ 7742211 w 11218359"/>
                <a:gd name="connsiteY677" fmla="*/ 627988 h 627987"/>
                <a:gd name="connsiteX678" fmla="*/ 7753641 w 11218359"/>
                <a:gd name="connsiteY678" fmla="*/ 627988 h 627987"/>
                <a:gd name="connsiteX679" fmla="*/ 7765071 w 11218359"/>
                <a:gd name="connsiteY679" fmla="*/ 627988 h 627987"/>
                <a:gd name="connsiteX680" fmla="*/ 7776501 w 11218359"/>
                <a:gd name="connsiteY680" fmla="*/ 627988 h 627987"/>
                <a:gd name="connsiteX681" fmla="*/ 7787931 w 11218359"/>
                <a:gd name="connsiteY681" fmla="*/ 627988 h 627987"/>
                <a:gd name="connsiteX682" fmla="*/ 7799408 w 11218359"/>
                <a:gd name="connsiteY682" fmla="*/ 627988 h 627987"/>
                <a:gd name="connsiteX683" fmla="*/ 7810839 w 11218359"/>
                <a:gd name="connsiteY683" fmla="*/ 627988 h 627987"/>
                <a:gd name="connsiteX684" fmla="*/ 7822268 w 11218359"/>
                <a:gd name="connsiteY684" fmla="*/ 627988 h 627987"/>
                <a:gd name="connsiteX685" fmla="*/ 7833698 w 11218359"/>
                <a:gd name="connsiteY685" fmla="*/ 627988 h 627987"/>
                <a:gd name="connsiteX686" fmla="*/ 7845128 w 11218359"/>
                <a:gd name="connsiteY686" fmla="*/ 627988 h 627987"/>
                <a:gd name="connsiteX687" fmla="*/ 7856606 w 11218359"/>
                <a:gd name="connsiteY687" fmla="*/ 627988 h 627987"/>
                <a:gd name="connsiteX688" fmla="*/ 7868036 w 11218359"/>
                <a:gd name="connsiteY688" fmla="*/ 627988 h 627987"/>
                <a:gd name="connsiteX689" fmla="*/ 7879466 w 11218359"/>
                <a:gd name="connsiteY689" fmla="*/ 627988 h 627987"/>
                <a:gd name="connsiteX690" fmla="*/ 7890896 w 11218359"/>
                <a:gd name="connsiteY690" fmla="*/ 627988 h 627987"/>
                <a:gd name="connsiteX691" fmla="*/ 7902326 w 11218359"/>
                <a:gd name="connsiteY691" fmla="*/ 627988 h 627987"/>
                <a:gd name="connsiteX692" fmla="*/ 7913804 w 11218359"/>
                <a:gd name="connsiteY692" fmla="*/ 627988 h 627987"/>
                <a:gd name="connsiteX693" fmla="*/ 7925234 w 11218359"/>
                <a:gd name="connsiteY693" fmla="*/ 627988 h 627987"/>
                <a:gd name="connsiteX694" fmla="*/ 7936663 w 11218359"/>
                <a:gd name="connsiteY694" fmla="*/ 627988 h 627987"/>
                <a:gd name="connsiteX695" fmla="*/ 7948094 w 11218359"/>
                <a:gd name="connsiteY695" fmla="*/ 627988 h 627987"/>
                <a:gd name="connsiteX696" fmla="*/ 7959524 w 11218359"/>
                <a:gd name="connsiteY696" fmla="*/ 627988 h 627987"/>
                <a:gd name="connsiteX697" fmla="*/ 7971001 w 11218359"/>
                <a:gd name="connsiteY697" fmla="*/ 627988 h 627987"/>
                <a:gd name="connsiteX698" fmla="*/ 7982431 w 11218359"/>
                <a:gd name="connsiteY698" fmla="*/ 627988 h 627987"/>
                <a:gd name="connsiteX699" fmla="*/ 7993861 w 11218359"/>
                <a:gd name="connsiteY699" fmla="*/ 627988 h 627987"/>
                <a:gd name="connsiteX700" fmla="*/ 8005291 w 11218359"/>
                <a:gd name="connsiteY700" fmla="*/ 627988 h 627987"/>
                <a:gd name="connsiteX701" fmla="*/ 8016721 w 11218359"/>
                <a:gd name="connsiteY701" fmla="*/ 627988 h 627987"/>
                <a:gd name="connsiteX702" fmla="*/ 8028199 w 11218359"/>
                <a:gd name="connsiteY702" fmla="*/ 627988 h 627987"/>
                <a:gd name="connsiteX703" fmla="*/ 8039629 w 11218359"/>
                <a:gd name="connsiteY703" fmla="*/ 627988 h 627987"/>
                <a:gd name="connsiteX704" fmla="*/ 8051059 w 11218359"/>
                <a:gd name="connsiteY704" fmla="*/ 627988 h 627987"/>
                <a:gd name="connsiteX705" fmla="*/ 8062489 w 11218359"/>
                <a:gd name="connsiteY705" fmla="*/ 627988 h 627987"/>
                <a:gd name="connsiteX706" fmla="*/ 8073919 w 11218359"/>
                <a:gd name="connsiteY706" fmla="*/ 627988 h 627987"/>
                <a:gd name="connsiteX707" fmla="*/ 8085396 w 11218359"/>
                <a:gd name="connsiteY707" fmla="*/ 627988 h 627987"/>
                <a:gd name="connsiteX708" fmla="*/ 8096826 w 11218359"/>
                <a:gd name="connsiteY708" fmla="*/ 627988 h 627987"/>
                <a:gd name="connsiteX709" fmla="*/ 8108256 w 11218359"/>
                <a:gd name="connsiteY709" fmla="*/ 627988 h 627987"/>
                <a:gd name="connsiteX710" fmla="*/ 8119687 w 11218359"/>
                <a:gd name="connsiteY710" fmla="*/ 627988 h 627987"/>
                <a:gd name="connsiteX711" fmla="*/ 8131117 w 11218359"/>
                <a:gd name="connsiteY711" fmla="*/ 627988 h 627987"/>
                <a:gd name="connsiteX712" fmla="*/ 8142594 w 11218359"/>
                <a:gd name="connsiteY712" fmla="*/ 627988 h 627987"/>
                <a:gd name="connsiteX713" fmla="*/ 8154024 w 11218359"/>
                <a:gd name="connsiteY713" fmla="*/ 627988 h 627987"/>
                <a:gd name="connsiteX714" fmla="*/ 8165454 w 11218359"/>
                <a:gd name="connsiteY714" fmla="*/ 627988 h 627987"/>
                <a:gd name="connsiteX715" fmla="*/ 8176884 w 11218359"/>
                <a:gd name="connsiteY715" fmla="*/ 627988 h 627987"/>
                <a:gd name="connsiteX716" fmla="*/ 8188314 w 11218359"/>
                <a:gd name="connsiteY716" fmla="*/ 627988 h 627987"/>
                <a:gd name="connsiteX717" fmla="*/ 8199792 w 11218359"/>
                <a:gd name="connsiteY717" fmla="*/ 627988 h 627987"/>
                <a:gd name="connsiteX718" fmla="*/ 8211222 w 11218359"/>
                <a:gd name="connsiteY718" fmla="*/ 627988 h 627987"/>
                <a:gd name="connsiteX719" fmla="*/ 8222652 w 11218359"/>
                <a:gd name="connsiteY719" fmla="*/ 627988 h 627987"/>
                <a:gd name="connsiteX720" fmla="*/ 8234082 w 11218359"/>
                <a:gd name="connsiteY720" fmla="*/ 627988 h 627987"/>
                <a:gd name="connsiteX721" fmla="*/ 8245512 w 11218359"/>
                <a:gd name="connsiteY721" fmla="*/ 627988 h 627987"/>
                <a:gd name="connsiteX722" fmla="*/ 8256989 w 11218359"/>
                <a:gd name="connsiteY722" fmla="*/ 627988 h 627987"/>
                <a:gd name="connsiteX723" fmla="*/ 8268419 w 11218359"/>
                <a:gd name="connsiteY723" fmla="*/ 627988 h 627987"/>
                <a:gd name="connsiteX724" fmla="*/ 8279850 w 11218359"/>
                <a:gd name="connsiteY724" fmla="*/ 627988 h 627987"/>
                <a:gd name="connsiteX725" fmla="*/ 8291280 w 11218359"/>
                <a:gd name="connsiteY725" fmla="*/ 627988 h 627987"/>
                <a:gd name="connsiteX726" fmla="*/ 8302709 w 11218359"/>
                <a:gd name="connsiteY726" fmla="*/ 627988 h 627987"/>
                <a:gd name="connsiteX727" fmla="*/ 8314187 w 11218359"/>
                <a:gd name="connsiteY727" fmla="*/ 627988 h 627987"/>
                <a:gd name="connsiteX728" fmla="*/ 8325617 w 11218359"/>
                <a:gd name="connsiteY728" fmla="*/ 627988 h 627987"/>
                <a:gd name="connsiteX729" fmla="*/ 8337047 w 11218359"/>
                <a:gd name="connsiteY729" fmla="*/ 627988 h 627987"/>
                <a:gd name="connsiteX730" fmla="*/ 8348477 w 11218359"/>
                <a:gd name="connsiteY730" fmla="*/ 627988 h 627987"/>
                <a:gd name="connsiteX731" fmla="*/ 8359907 w 11218359"/>
                <a:gd name="connsiteY731" fmla="*/ 627988 h 627987"/>
                <a:gd name="connsiteX732" fmla="*/ 8371385 w 11218359"/>
                <a:gd name="connsiteY732" fmla="*/ 627988 h 627987"/>
                <a:gd name="connsiteX733" fmla="*/ 8382815 w 11218359"/>
                <a:gd name="connsiteY733" fmla="*/ 627988 h 627987"/>
                <a:gd name="connsiteX734" fmla="*/ 8394245 w 11218359"/>
                <a:gd name="connsiteY734" fmla="*/ 627988 h 627987"/>
                <a:gd name="connsiteX735" fmla="*/ 8405674 w 11218359"/>
                <a:gd name="connsiteY735" fmla="*/ 627988 h 627987"/>
                <a:gd name="connsiteX736" fmla="*/ 8417104 w 11218359"/>
                <a:gd name="connsiteY736" fmla="*/ 627988 h 627987"/>
                <a:gd name="connsiteX737" fmla="*/ 8428582 w 11218359"/>
                <a:gd name="connsiteY737" fmla="*/ 627988 h 627987"/>
                <a:gd name="connsiteX738" fmla="*/ 8440012 w 11218359"/>
                <a:gd name="connsiteY738" fmla="*/ 627988 h 627987"/>
                <a:gd name="connsiteX739" fmla="*/ 8451442 w 11218359"/>
                <a:gd name="connsiteY739" fmla="*/ 627988 h 627987"/>
                <a:gd name="connsiteX740" fmla="*/ 8462872 w 11218359"/>
                <a:gd name="connsiteY740" fmla="*/ 627988 h 627987"/>
                <a:gd name="connsiteX741" fmla="*/ 8474302 w 11218359"/>
                <a:gd name="connsiteY741" fmla="*/ 627988 h 627987"/>
                <a:gd name="connsiteX742" fmla="*/ 8485780 w 11218359"/>
                <a:gd name="connsiteY742" fmla="*/ 627988 h 627987"/>
                <a:gd name="connsiteX743" fmla="*/ 8497210 w 11218359"/>
                <a:gd name="connsiteY743" fmla="*/ 627988 h 627987"/>
                <a:gd name="connsiteX744" fmla="*/ 8508640 w 11218359"/>
                <a:gd name="connsiteY744" fmla="*/ 627988 h 627987"/>
                <a:gd name="connsiteX745" fmla="*/ 8520069 w 11218359"/>
                <a:gd name="connsiteY745" fmla="*/ 627988 h 627987"/>
                <a:gd name="connsiteX746" fmla="*/ 8531500 w 11218359"/>
                <a:gd name="connsiteY746" fmla="*/ 627988 h 627987"/>
                <a:gd name="connsiteX747" fmla="*/ 8542977 w 11218359"/>
                <a:gd name="connsiteY747" fmla="*/ 627988 h 627987"/>
                <a:gd name="connsiteX748" fmla="*/ 8554407 w 11218359"/>
                <a:gd name="connsiteY748" fmla="*/ 627988 h 627987"/>
                <a:gd name="connsiteX749" fmla="*/ 8565837 w 11218359"/>
                <a:gd name="connsiteY749" fmla="*/ 627988 h 627987"/>
                <a:gd name="connsiteX750" fmla="*/ 8577267 w 11218359"/>
                <a:gd name="connsiteY750" fmla="*/ 627988 h 627987"/>
                <a:gd name="connsiteX751" fmla="*/ 8588697 w 11218359"/>
                <a:gd name="connsiteY751" fmla="*/ 627988 h 627987"/>
                <a:gd name="connsiteX752" fmla="*/ 8600175 w 11218359"/>
                <a:gd name="connsiteY752" fmla="*/ 627988 h 627987"/>
                <a:gd name="connsiteX753" fmla="*/ 8611605 w 11218359"/>
                <a:gd name="connsiteY753" fmla="*/ 627988 h 627987"/>
                <a:gd name="connsiteX754" fmla="*/ 8623035 w 11218359"/>
                <a:gd name="connsiteY754" fmla="*/ 627988 h 627987"/>
                <a:gd name="connsiteX755" fmla="*/ 8634465 w 11218359"/>
                <a:gd name="connsiteY755" fmla="*/ 627988 h 627987"/>
                <a:gd name="connsiteX756" fmla="*/ 8645895 w 11218359"/>
                <a:gd name="connsiteY756" fmla="*/ 627988 h 627987"/>
                <a:gd name="connsiteX757" fmla="*/ 8657373 w 11218359"/>
                <a:gd name="connsiteY757" fmla="*/ 627988 h 627987"/>
                <a:gd name="connsiteX758" fmla="*/ 8668802 w 11218359"/>
                <a:gd name="connsiteY758" fmla="*/ 627988 h 627987"/>
                <a:gd name="connsiteX759" fmla="*/ 8680232 w 11218359"/>
                <a:gd name="connsiteY759" fmla="*/ 627988 h 627987"/>
                <a:gd name="connsiteX760" fmla="*/ 8691662 w 11218359"/>
                <a:gd name="connsiteY760" fmla="*/ 627988 h 627987"/>
                <a:gd name="connsiteX761" fmla="*/ 8703093 w 11218359"/>
                <a:gd name="connsiteY761" fmla="*/ 627988 h 627987"/>
                <a:gd name="connsiteX762" fmla="*/ 8714570 w 11218359"/>
                <a:gd name="connsiteY762" fmla="*/ 627988 h 627987"/>
                <a:gd name="connsiteX763" fmla="*/ 8726000 w 11218359"/>
                <a:gd name="connsiteY763" fmla="*/ 627988 h 627987"/>
                <a:gd name="connsiteX764" fmla="*/ 8737430 w 11218359"/>
                <a:gd name="connsiteY764" fmla="*/ 627988 h 627987"/>
                <a:gd name="connsiteX765" fmla="*/ 8748860 w 11218359"/>
                <a:gd name="connsiteY765" fmla="*/ 627988 h 627987"/>
                <a:gd name="connsiteX766" fmla="*/ 8760290 w 11218359"/>
                <a:gd name="connsiteY766" fmla="*/ 627988 h 627987"/>
                <a:gd name="connsiteX767" fmla="*/ 8771768 w 11218359"/>
                <a:gd name="connsiteY767" fmla="*/ 627988 h 627987"/>
                <a:gd name="connsiteX768" fmla="*/ 8783198 w 11218359"/>
                <a:gd name="connsiteY768" fmla="*/ 627988 h 627987"/>
                <a:gd name="connsiteX769" fmla="*/ 8794628 w 11218359"/>
                <a:gd name="connsiteY769" fmla="*/ 627988 h 627987"/>
                <a:gd name="connsiteX770" fmla="*/ 8806058 w 11218359"/>
                <a:gd name="connsiteY770" fmla="*/ 627988 h 627987"/>
                <a:gd name="connsiteX771" fmla="*/ 8817488 w 11218359"/>
                <a:gd name="connsiteY771" fmla="*/ 627988 h 627987"/>
                <a:gd name="connsiteX772" fmla="*/ 8828918 w 11218359"/>
                <a:gd name="connsiteY772" fmla="*/ 627988 h 627987"/>
                <a:gd name="connsiteX773" fmla="*/ 8840395 w 11218359"/>
                <a:gd name="connsiteY773" fmla="*/ 627988 h 627987"/>
                <a:gd name="connsiteX774" fmla="*/ 8851825 w 11218359"/>
                <a:gd name="connsiteY774" fmla="*/ 627988 h 627987"/>
                <a:gd name="connsiteX775" fmla="*/ 8863256 w 11218359"/>
                <a:gd name="connsiteY775" fmla="*/ 627988 h 627987"/>
                <a:gd name="connsiteX776" fmla="*/ 8874686 w 11218359"/>
                <a:gd name="connsiteY776" fmla="*/ 627988 h 627987"/>
                <a:gd name="connsiteX777" fmla="*/ 8886115 w 11218359"/>
                <a:gd name="connsiteY777" fmla="*/ 627988 h 627987"/>
                <a:gd name="connsiteX778" fmla="*/ 8897593 w 11218359"/>
                <a:gd name="connsiteY778" fmla="*/ 627988 h 627987"/>
                <a:gd name="connsiteX779" fmla="*/ 8909022 w 11218359"/>
                <a:gd name="connsiteY779" fmla="*/ 627988 h 627987"/>
                <a:gd name="connsiteX780" fmla="*/ 8920453 w 11218359"/>
                <a:gd name="connsiteY780" fmla="*/ 627988 h 627987"/>
                <a:gd name="connsiteX781" fmla="*/ 8931883 w 11218359"/>
                <a:gd name="connsiteY781" fmla="*/ 627988 h 627987"/>
                <a:gd name="connsiteX782" fmla="*/ 8943313 w 11218359"/>
                <a:gd name="connsiteY782" fmla="*/ 627988 h 627987"/>
                <a:gd name="connsiteX783" fmla="*/ 8954791 w 11218359"/>
                <a:gd name="connsiteY783" fmla="*/ 627988 h 627987"/>
                <a:gd name="connsiteX784" fmla="*/ 8966220 w 11218359"/>
                <a:gd name="connsiteY784" fmla="*/ 627988 h 627987"/>
                <a:gd name="connsiteX785" fmla="*/ 8977651 w 11218359"/>
                <a:gd name="connsiteY785" fmla="*/ 627988 h 627987"/>
                <a:gd name="connsiteX786" fmla="*/ 8989080 w 11218359"/>
                <a:gd name="connsiteY786" fmla="*/ 627988 h 627987"/>
                <a:gd name="connsiteX787" fmla="*/ 9000511 w 11218359"/>
                <a:gd name="connsiteY787" fmla="*/ 627988 h 627987"/>
                <a:gd name="connsiteX788" fmla="*/ 9011988 w 11218359"/>
                <a:gd name="connsiteY788" fmla="*/ 627988 h 627987"/>
                <a:gd name="connsiteX789" fmla="*/ 9023418 w 11218359"/>
                <a:gd name="connsiteY789" fmla="*/ 627988 h 627987"/>
                <a:gd name="connsiteX790" fmla="*/ 9034849 w 11218359"/>
                <a:gd name="connsiteY790" fmla="*/ 627988 h 627987"/>
                <a:gd name="connsiteX791" fmla="*/ 9046278 w 11218359"/>
                <a:gd name="connsiteY791" fmla="*/ 627988 h 627987"/>
                <a:gd name="connsiteX792" fmla="*/ 9057709 w 11218359"/>
                <a:gd name="connsiteY792" fmla="*/ 627988 h 627987"/>
                <a:gd name="connsiteX793" fmla="*/ 9069186 w 11218359"/>
                <a:gd name="connsiteY793" fmla="*/ 627988 h 627987"/>
                <a:gd name="connsiteX794" fmla="*/ 9080615 w 11218359"/>
                <a:gd name="connsiteY794" fmla="*/ 627988 h 627987"/>
                <a:gd name="connsiteX795" fmla="*/ 9092046 w 11218359"/>
                <a:gd name="connsiteY795" fmla="*/ 627988 h 627987"/>
                <a:gd name="connsiteX796" fmla="*/ 9103476 w 11218359"/>
                <a:gd name="connsiteY796" fmla="*/ 627988 h 627987"/>
                <a:gd name="connsiteX797" fmla="*/ 9114906 w 11218359"/>
                <a:gd name="connsiteY797" fmla="*/ 627988 h 627987"/>
                <a:gd name="connsiteX798" fmla="*/ 9126384 w 11218359"/>
                <a:gd name="connsiteY798" fmla="*/ 627988 h 627987"/>
                <a:gd name="connsiteX799" fmla="*/ 9137813 w 11218359"/>
                <a:gd name="connsiteY799" fmla="*/ 627988 h 627987"/>
                <a:gd name="connsiteX800" fmla="*/ 9149244 w 11218359"/>
                <a:gd name="connsiteY800" fmla="*/ 627988 h 627987"/>
                <a:gd name="connsiteX801" fmla="*/ 9160673 w 11218359"/>
                <a:gd name="connsiteY801" fmla="*/ 627988 h 627987"/>
                <a:gd name="connsiteX802" fmla="*/ 9172104 w 11218359"/>
                <a:gd name="connsiteY802" fmla="*/ 627988 h 627987"/>
                <a:gd name="connsiteX803" fmla="*/ 9183581 w 11218359"/>
                <a:gd name="connsiteY803" fmla="*/ 627988 h 627987"/>
                <a:gd name="connsiteX804" fmla="*/ 9195011 w 11218359"/>
                <a:gd name="connsiteY804" fmla="*/ 627988 h 627987"/>
                <a:gd name="connsiteX805" fmla="*/ 9206442 w 11218359"/>
                <a:gd name="connsiteY805" fmla="*/ 627988 h 627987"/>
                <a:gd name="connsiteX806" fmla="*/ 9217871 w 11218359"/>
                <a:gd name="connsiteY806" fmla="*/ 627988 h 627987"/>
                <a:gd name="connsiteX807" fmla="*/ 9229301 w 11218359"/>
                <a:gd name="connsiteY807" fmla="*/ 627988 h 627987"/>
                <a:gd name="connsiteX808" fmla="*/ 9240779 w 11218359"/>
                <a:gd name="connsiteY808" fmla="*/ 627988 h 627987"/>
                <a:gd name="connsiteX809" fmla="*/ 9252209 w 11218359"/>
                <a:gd name="connsiteY809" fmla="*/ 627988 h 627987"/>
                <a:gd name="connsiteX810" fmla="*/ 9263639 w 11218359"/>
                <a:gd name="connsiteY810" fmla="*/ 627988 h 627987"/>
                <a:gd name="connsiteX811" fmla="*/ 9275069 w 11218359"/>
                <a:gd name="connsiteY811" fmla="*/ 627988 h 627987"/>
                <a:gd name="connsiteX812" fmla="*/ 9286498 w 11218359"/>
                <a:gd name="connsiteY812" fmla="*/ 627988 h 627987"/>
                <a:gd name="connsiteX813" fmla="*/ 9297977 w 11218359"/>
                <a:gd name="connsiteY813" fmla="*/ 627988 h 627987"/>
                <a:gd name="connsiteX814" fmla="*/ 9309406 w 11218359"/>
                <a:gd name="connsiteY814" fmla="*/ 627988 h 627987"/>
                <a:gd name="connsiteX815" fmla="*/ 9320837 w 11218359"/>
                <a:gd name="connsiteY815" fmla="*/ 627988 h 627987"/>
                <a:gd name="connsiteX816" fmla="*/ 9332266 w 11218359"/>
                <a:gd name="connsiteY816" fmla="*/ 627988 h 627987"/>
                <a:gd name="connsiteX817" fmla="*/ 9343696 w 11218359"/>
                <a:gd name="connsiteY817" fmla="*/ 627988 h 627987"/>
                <a:gd name="connsiteX818" fmla="*/ 9355174 w 11218359"/>
                <a:gd name="connsiteY818" fmla="*/ 627988 h 627987"/>
                <a:gd name="connsiteX819" fmla="*/ 9366604 w 11218359"/>
                <a:gd name="connsiteY819" fmla="*/ 627988 h 627987"/>
                <a:gd name="connsiteX820" fmla="*/ 9378035 w 11218359"/>
                <a:gd name="connsiteY820" fmla="*/ 627988 h 627987"/>
                <a:gd name="connsiteX821" fmla="*/ 9389464 w 11218359"/>
                <a:gd name="connsiteY821" fmla="*/ 627988 h 627987"/>
                <a:gd name="connsiteX822" fmla="*/ 9400894 w 11218359"/>
                <a:gd name="connsiteY822" fmla="*/ 627988 h 627987"/>
                <a:gd name="connsiteX823" fmla="*/ 9412372 w 11218359"/>
                <a:gd name="connsiteY823" fmla="*/ 627988 h 627987"/>
                <a:gd name="connsiteX824" fmla="*/ 9423802 w 11218359"/>
                <a:gd name="connsiteY824" fmla="*/ 627988 h 627987"/>
                <a:gd name="connsiteX825" fmla="*/ 9435232 w 11218359"/>
                <a:gd name="connsiteY825" fmla="*/ 627988 h 627987"/>
                <a:gd name="connsiteX826" fmla="*/ 9446662 w 11218359"/>
                <a:gd name="connsiteY826" fmla="*/ 627988 h 627987"/>
                <a:gd name="connsiteX827" fmla="*/ 9458091 w 11218359"/>
                <a:gd name="connsiteY827" fmla="*/ 627988 h 627987"/>
                <a:gd name="connsiteX828" fmla="*/ 9469570 w 11218359"/>
                <a:gd name="connsiteY828" fmla="*/ 627988 h 627987"/>
                <a:gd name="connsiteX829" fmla="*/ 9480999 w 11218359"/>
                <a:gd name="connsiteY829" fmla="*/ 627988 h 627987"/>
                <a:gd name="connsiteX830" fmla="*/ 9492429 w 11218359"/>
                <a:gd name="connsiteY830" fmla="*/ 627988 h 627987"/>
                <a:gd name="connsiteX831" fmla="*/ 9503859 w 11218359"/>
                <a:gd name="connsiteY831" fmla="*/ 627988 h 627987"/>
                <a:gd name="connsiteX832" fmla="*/ 9515289 w 11218359"/>
                <a:gd name="connsiteY832" fmla="*/ 627988 h 627987"/>
                <a:gd name="connsiteX833" fmla="*/ 9526767 w 11218359"/>
                <a:gd name="connsiteY833" fmla="*/ 627988 h 627987"/>
                <a:gd name="connsiteX834" fmla="*/ 9538197 w 11218359"/>
                <a:gd name="connsiteY834" fmla="*/ 627988 h 627987"/>
                <a:gd name="connsiteX835" fmla="*/ 9549626 w 11218359"/>
                <a:gd name="connsiteY835" fmla="*/ 627988 h 627987"/>
                <a:gd name="connsiteX836" fmla="*/ 9561057 w 11218359"/>
                <a:gd name="connsiteY836" fmla="*/ 627988 h 627987"/>
                <a:gd name="connsiteX837" fmla="*/ 9572487 w 11218359"/>
                <a:gd name="connsiteY837" fmla="*/ 627988 h 627987"/>
                <a:gd name="connsiteX838" fmla="*/ 9583965 w 11218359"/>
                <a:gd name="connsiteY838" fmla="*/ 627988 h 627987"/>
                <a:gd name="connsiteX839" fmla="*/ 9595395 w 11218359"/>
                <a:gd name="connsiteY839" fmla="*/ 627988 h 627987"/>
                <a:gd name="connsiteX840" fmla="*/ 9606824 w 11218359"/>
                <a:gd name="connsiteY840" fmla="*/ 627988 h 627987"/>
                <a:gd name="connsiteX841" fmla="*/ 9618255 w 11218359"/>
                <a:gd name="connsiteY841" fmla="*/ 627988 h 627987"/>
                <a:gd name="connsiteX842" fmla="*/ 9629684 w 11218359"/>
                <a:gd name="connsiteY842" fmla="*/ 627988 h 627987"/>
                <a:gd name="connsiteX843" fmla="*/ 9641163 w 11218359"/>
                <a:gd name="connsiteY843" fmla="*/ 627988 h 627987"/>
                <a:gd name="connsiteX844" fmla="*/ 9652592 w 11218359"/>
                <a:gd name="connsiteY844" fmla="*/ 627988 h 627987"/>
                <a:gd name="connsiteX845" fmla="*/ 9664022 w 11218359"/>
                <a:gd name="connsiteY845" fmla="*/ 627988 h 627987"/>
                <a:gd name="connsiteX846" fmla="*/ 9675452 w 11218359"/>
                <a:gd name="connsiteY846" fmla="*/ 627988 h 627987"/>
                <a:gd name="connsiteX847" fmla="*/ 9686882 w 11218359"/>
                <a:gd name="connsiteY847" fmla="*/ 627988 h 627987"/>
                <a:gd name="connsiteX848" fmla="*/ 9698360 w 11218359"/>
                <a:gd name="connsiteY848" fmla="*/ 627988 h 627987"/>
                <a:gd name="connsiteX849" fmla="*/ 9709790 w 11218359"/>
                <a:gd name="connsiteY849" fmla="*/ 627988 h 627987"/>
                <a:gd name="connsiteX850" fmla="*/ 9721219 w 11218359"/>
                <a:gd name="connsiteY850" fmla="*/ 627988 h 627987"/>
                <a:gd name="connsiteX851" fmla="*/ 9732650 w 11218359"/>
                <a:gd name="connsiteY851" fmla="*/ 627988 h 627987"/>
                <a:gd name="connsiteX852" fmla="*/ 9744080 w 11218359"/>
                <a:gd name="connsiteY852" fmla="*/ 627988 h 627987"/>
                <a:gd name="connsiteX853" fmla="*/ 9755557 w 11218359"/>
                <a:gd name="connsiteY853" fmla="*/ 627988 h 627987"/>
                <a:gd name="connsiteX854" fmla="*/ 9766988 w 11218359"/>
                <a:gd name="connsiteY854" fmla="*/ 627988 h 627987"/>
                <a:gd name="connsiteX855" fmla="*/ 9778417 w 11218359"/>
                <a:gd name="connsiteY855" fmla="*/ 627988 h 627987"/>
                <a:gd name="connsiteX856" fmla="*/ 9789848 w 11218359"/>
                <a:gd name="connsiteY856" fmla="*/ 627988 h 627987"/>
                <a:gd name="connsiteX857" fmla="*/ 9801277 w 11218359"/>
                <a:gd name="connsiteY857" fmla="*/ 627988 h 627987"/>
                <a:gd name="connsiteX858" fmla="*/ 9812755 w 11218359"/>
                <a:gd name="connsiteY858" fmla="*/ 627988 h 627987"/>
                <a:gd name="connsiteX859" fmla="*/ 9824185 w 11218359"/>
                <a:gd name="connsiteY859" fmla="*/ 627988 h 627987"/>
                <a:gd name="connsiteX860" fmla="*/ 9835615 w 11218359"/>
                <a:gd name="connsiteY860" fmla="*/ 627988 h 627987"/>
                <a:gd name="connsiteX861" fmla="*/ 9847045 w 11218359"/>
                <a:gd name="connsiteY861" fmla="*/ 627988 h 627987"/>
                <a:gd name="connsiteX862" fmla="*/ 9858475 w 11218359"/>
                <a:gd name="connsiteY862" fmla="*/ 627988 h 627987"/>
                <a:gd name="connsiteX863" fmla="*/ 9869952 w 11218359"/>
                <a:gd name="connsiteY863" fmla="*/ 627988 h 627987"/>
                <a:gd name="connsiteX864" fmla="*/ 9881383 w 11218359"/>
                <a:gd name="connsiteY864" fmla="*/ 627988 h 627987"/>
                <a:gd name="connsiteX865" fmla="*/ 9892812 w 11218359"/>
                <a:gd name="connsiteY865" fmla="*/ 627988 h 627987"/>
                <a:gd name="connsiteX866" fmla="*/ 9904243 w 11218359"/>
                <a:gd name="connsiteY866" fmla="*/ 627988 h 627987"/>
                <a:gd name="connsiteX867" fmla="*/ 9915673 w 11218359"/>
                <a:gd name="connsiteY867" fmla="*/ 627988 h 627987"/>
                <a:gd name="connsiteX868" fmla="*/ 9927102 w 11218359"/>
                <a:gd name="connsiteY868" fmla="*/ 627988 h 627987"/>
                <a:gd name="connsiteX869" fmla="*/ 9938581 w 11218359"/>
                <a:gd name="connsiteY869" fmla="*/ 627988 h 627987"/>
                <a:gd name="connsiteX870" fmla="*/ 9950010 w 11218359"/>
                <a:gd name="connsiteY870" fmla="*/ 627988 h 627987"/>
                <a:gd name="connsiteX871" fmla="*/ 9961441 w 11218359"/>
                <a:gd name="connsiteY871" fmla="*/ 627988 h 627987"/>
                <a:gd name="connsiteX872" fmla="*/ 9972870 w 11218359"/>
                <a:gd name="connsiteY872" fmla="*/ 627988 h 627987"/>
                <a:gd name="connsiteX873" fmla="*/ 9984300 w 11218359"/>
                <a:gd name="connsiteY873" fmla="*/ 627988 h 627987"/>
                <a:gd name="connsiteX874" fmla="*/ 9995778 w 11218359"/>
                <a:gd name="connsiteY874" fmla="*/ 627988 h 627987"/>
                <a:gd name="connsiteX875" fmla="*/ 10007208 w 11218359"/>
                <a:gd name="connsiteY875" fmla="*/ 627988 h 627987"/>
                <a:gd name="connsiteX876" fmla="*/ 10018638 w 11218359"/>
                <a:gd name="connsiteY876" fmla="*/ 627988 h 627987"/>
                <a:gd name="connsiteX877" fmla="*/ 10030068 w 11218359"/>
                <a:gd name="connsiteY877" fmla="*/ 627988 h 627987"/>
                <a:gd name="connsiteX878" fmla="*/ 10041498 w 11218359"/>
                <a:gd name="connsiteY878" fmla="*/ 627988 h 627987"/>
                <a:gd name="connsiteX879" fmla="*/ 10052976 w 11218359"/>
                <a:gd name="connsiteY879" fmla="*/ 627988 h 627987"/>
                <a:gd name="connsiteX880" fmla="*/ 10064405 w 11218359"/>
                <a:gd name="connsiteY880" fmla="*/ 627988 h 627987"/>
                <a:gd name="connsiteX881" fmla="*/ 10075835 w 11218359"/>
                <a:gd name="connsiteY881" fmla="*/ 627988 h 627987"/>
                <a:gd name="connsiteX882" fmla="*/ 10087266 w 11218359"/>
                <a:gd name="connsiteY882" fmla="*/ 627988 h 627987"/>
                <a:gd name="connsiteX883" fmla="*/ 10098695 w 11218359"/>
                <a:gd name="connsiteY883" fmla="*/ 627988 h 627987"/>
                <a:gd name="connsiteX884" fmla="*/ 10110174 w 11218359"/>
                <a:gd name="connsiteY884" fmla="*/ 627988 h 627987"/>
                <a:gd name="connsiteX885" fmla="*/ 10121603 w 11218359"/>
                <a:gd name="connsiteY885" fmla="*/ 627988 h 627987"/>
                <a:gd name="connsiteX886" fmla="*/ 10133033 w 11218359"/>
                <a:gd name="connsiteY886" fmla="*/ 627988 h 627987"/>
                <a:gd name="connsiteX887" fmla="*/ 10144463 w 11218359"/>
                <a:gd name="connsiteY887" fmla="*/ 627988 h 627987"/>
                <a:gd name="connsiteX888" fmla="*/ 10155893 w 11218359"/>
                <a:gd name="connsiteY888" fmla="*/ 627988 h 627987"/>
                <a:gd name="connsiteX889" fmla="*/ 10167371 w 11218359"/>
                <a:gd name="connsiteY889" fmla="*/ 627988 h 627987"/>
                <a:gd name="connsiteX890" fmla="*/ 10178801 w 11218359"/>
                <a:gd name="connsiteY890" fmla="*/ 627988 h 627987"/>
                <a:gd name="connsiteX891" fmla="*/ 10190230 w 11218359"/>
                <a:gd name="connsiteY891" fmla="*/ 627988 h 627987"/>
                <a:gd name="connsiteX892" fmla="*/ 10201661 w 11218359"/>
                <a:gd name="connsiteY892" fmla="*/ 627988 h 627987"/>
                <a:gd name="connsiteX893" fmla="*/ 10213091 w 11218359"/>
                <a:gd name="connsiteY893" fmla="*/ 627988 h 627987"/>
                <a:gd name="connsiteX894" fmla="*/ 10224569 w 11218359"/>
                <a:gd name="connsiteY894" fmla="*/ 627988 h 627987"/>
                <a:gd name="connsiteX895" fmla="*/ 10235998 w 11218359"/>
                <a:gd name="connsiteY895" fmla="*/ 627988 h 627987"/>
                <a:gd name="connsiteX896" fmla="*/ 10247428 w 11218359"/>
                <a:gd name="connsiteY896" fmla="*/ 627988 h 627987"/>
                <a:gd name="connsiteX897" fmla="*/ 10258859 w 11218359"/>
                <a:gd name="connsiteY897" fmla="*/ 627988 h 627987"/>
                <a:gd name="connsiteX898" fmla="*/ 10270288 w 11218359"/>
                <a:gd name="connsiteY898" fmla="*/ 627988 h 627987"/>
                <a:gd name="connsiteX899" fmla="*/ 10281767 w 11218359"/>
                <a:gd name="connsiteY899" fmla="*/ 627988 h 627987"/>
                <a:gd name="connsiteX900" fmla="*/ 10293196 w 11218359"/>
                <a:gd name="connsiteY900" fmla="*/ 627988 h 627987"/>
                <a:gd name="connsiteX901" fmla="*/ 10304626 w 11218359"/>
                <a:gd name="connsiteY901" fmla="*/ 627988 h 627987"/>
                <a:gd name="connsiteX902" fmla="*/ 10316056 w 11218359"/>
                <a:gd name="connsiteY902" fmla="*/ 627988 h 627987"/>
                <a:gd name="connsiteX903" fmla="*/ 10327486 w 11218359"/>
                <a:gd name="connsiteY903" fmla="*/ 627988 h 627987"/>
                <a:gd name="connsiteX904" fmla="*/ 10338963 w 11218359"/>
                <a:gd name="connsiteY904" fmla="*/ 627988 h 627987"/>
                <a:gd name="connsiteX905" fmla="*/ 10350394 w 11218359"/>
                <a:gd name="connsiteY905" fmla="*/ 627988 h 627987"/>
                <a:gd name="connsiteX906" fmla="*/ 10361823 w 11218359"/>
                <a:gd name="connsiteY906" fmla="*/ 627988 h 627987"/>
                <a:gd name="connsiteX907" fmla="*/ 10373254 w 11218359"/>
                <a:gd name="connsiteY907" fmla="*/ 627988 h 627987"/>
                <a:gd name="connsiteX908" fmla="*/ 10384684 w 11218359"/>
                <a:gd name="connsiteY908" fmla="*/ 627988 h 627987"/>
                <a:gd name="connsiteX909" fmla="*/ 10396161 w 11218359"/>
                <a:gd name="connsiteY909" fmla="*/ 627988 h 627987"/>
                <a:gd name="connsiteX910" fmla="*/ 10407591 w 11218359"/>
                <a:gd name="connsiteY910" fmla="*/ 627988 h 627987"/>
                <a:gd name="connsiteX911" fmla="*/ 10419021 w 11218359"/>
                <a:gd name="connsiteY911" fmla="*/ 627988 h 627987"/>
                <a:gd name="connsiteX912" fmla="*/ 10430452 w 11218359"/>
                <a:gd name="connsiteY912" fmla="*/ 627988 h 627987"/>
                <a:gd name="connsiteX913" fmla="*/ 10441881 w 11218359"/>
                <a:gd name="connsiteY913" fmla="*/ 627988 h 627987"/>
                <a:gd name="connsiteX914" fmla="*/ 10453358 w 11218359"/>
                <a:gd name="connsiteY914" fmla="*/ 627988 h 627987"/>
                <a:gd name="connsiteX915" fmla="*/ 10464789 w 11218359"/>
                <a:gd name="connsiteY915" fmla="*/ 627988 h 627987"/>
                <a:gd name="connsiteX916" fmla="*/ 10476219 w 11218359"/>
                <a:gd name="connsiteY916" fmla="*/ 627988 h 627987"/>
                <a:gd name="connsiteX917" fmla="*/ 10487649 w 11218359"/>
                <a:gd name="connsiteY917" fmla="*/ 627988 h 627987"/>
                <a:gd name="connsiteX918" fmla="*/ 10499079 w 11218359"/>
                <a:gd name="connsiteY918" fmla="*/ 627988 h 627987"/>
                <a:gd name="connsiteX919" fmla="*/ 10510556 w 11218359"/>
                <a:gd name="connsiteY919" fmla="*/ 627988 h 627987"/>
                <a:gd name="connsiteX920" fmla="*/ 10521987 w 11218359"/>
                <a:gd name="connsiteY920" fmla="*/ 627988 h 627987"/>
                <a:gd name="connsiteX921" fmla="*/ 10533416 w 11218359"/>
                <a:gd name="connsiteY921" fmla="*/ 627988 h 627987"/>
                <a:gd name="connsiteX922" fmla="*/ 10544847 w 11218359"/>
                <a:gd name="connsiteY922" fmla="*/ 627988 h 627987"/>
                <a:gd name="connsiteX923" fmla="*/ 10556277 w 11218359"/>
                <a:gd name="connsiteY923" fmla="*/ 627988 h 627987"/>
                <a:gd name="connsiteX924" fmla="*/ 10567754 w 11218359"/>
                <a:gd name="connsiteY924" fmla="*/ 627988 h 627987"/>
                <a:gd name="connsiteX925" fmla="*/ 10579184 w 11218359"/>
                <a:gd name="connsiteY925" fmla="*/ 627988 h 627987"/>
                <a:gd name="connsiteX926" fmla="*/ 10590614 w 11218359"/>
                <a:gd name="connsiteY926" fmla="*/ 627988 h 627987"/>
                <a:gd name="connsiteX927" fmla="*/ 10602045 w 11218359"/>
                <a:gd name="connsiteY927" fmla="*/ 627988 h 627987"/>
                <a:gd name="connsiteX928" fmla="*/ 10613474 w 11218359"/>
                <a:gd name="connsiteY928" fmla="*/ 627988 h 627987"/>
                <a:gd name="connsiteX929" fmla="*/ 10624951 w 11218359"/>
                <a:gd name="connsiteY929" fmla="*/ 627988 h 627987"/>
                <a:gd name="connsiteX930" fmla="*/ 10636382 w 11218359"/>
                <a:gd name="connsiteY930" fmla="*/ 627988 h 627987"/>
                <a:gd name="connsiteX931" fmla="*/ 10647812 w 11218359"/>
                <a:gd name="connsiteY931" fmla="*/ 627988 h 627987"/>
                <a:gd name="connsiteX932" fmla="*/ 10659241 w 11218359"/>
                <a:gd name="connsiteY932" fmla="*/ 627988 h 627987"/>
                <a:gd name="connsiteX933" fmla="*/ 10670672 w 11218359"/>
                <a:gd name="connsiteY933" fmla="*/ 627988 h 627987"/>
                <a:gd name="connsiteX934" fmla="*/ 10682149 w 11218359"/>
                <a:gd name="connsiteY934" fmla="*/ 627988 h 627987"/>
                <a:gd name="connsiteX935" fmla="*/ 10693580 w 11218359"/>
                <a:gd name="connsiteY935" fmla="*/ 627988 h 627987"/>
                <a:gd name="connsiteX936" fmla="*/ 10705009 w 11218359"/>
                <a:gd name="connsiteY936" fmla="*/ 627988 h 627987"/>
                <a:gd name="connsiteX937" fmla="*/ 10716439 w 11218359"/>
                <a:gd name="connsiteY937" fmla="*/ 627988 h 627987"/>
                <a:gd name="connsiteX938" fmla="*/ 10727870 w 11218359"/>
                <a:gd name="connsiteY938" fmla="*/ 627988 h 627987"/>
                <a:gd name="connsiteX939" fmla="*/ 10739347 w 11218359"/>
                <a:gd name="connsiteY939" fmla="*/ 627988 h 627987"/>
                <a:gd name="connsiteX940" fmla="*/ 10750778 w 11218359"/>
                <a:gd name="connsiteY940" fmla="*/ 627988 h 627987"/>
                <a:gd name="connsiteX941" fmla="*/ 10762207 w 11218359"/>
                <a:gd name="connsiteY941" fmla="*/ 627988 h 627987"/>
                <a:gd name="connsiteX942" fmla="*/ 10773637 w 11218359"/>
                <a:gd name="connsiteY942" fmla="*/ 627988 h 627987"/>
                <a:gd name="connsiteX943" fmla="*/ 10785067 w 11218359"/>
                <a:gd name="connsiteY943" fmla="*/ 627988 h 627987"/>
                <a:gd name="connsiteX944" fmla="*/ 10796544 w 11218359"/>
                <a:gd name="connsiteY944" fmla="*/ 627988 h 627987"/>
                <a:gd name="connsiteX945" fmla="*/ 10807975 w 11218359"/>
                <a:gd name="connsiteY945" fmla="*/ 627988 h 627987"/>
                <a:gd name="connsiteX946" fmla="*/ 10819405 w 11218359"/>
                <a:gd name="connsiteY946" fmla="*/ 627988 h 627987"/>
                <a:gd name="connsiteX947" fmla="*/ 10830834 w 11218359"/>
                <a:gd name="connsiteY947" fmla="*/ 627988 h 627987"/>
                <a:gd name="connsiteX948" fmla="*/ 10842265 w 11218359"/>
                <a:gd name="connsiteY948" fmla="*/ 627988 h 627987"/>
                <a:gd name="connsiteX949" fmla="*/ 10853742 w 11218359"/>
                <a:gd name="connsiteY949" fmla="*/ 627988 h 627987"/>
                <a:gd name="connsiteX950" fmla="*/ 10865173 w 11218359"/>
                <a:gd name="connsiteY950" fmla="*/ 627988 h 627987"/>
                <a:gd name="connsiteX951" fmla="*/ 10876602 w 11218359"/>
                <a:gd name="connsiteY951" fmla="*/ 627988 h 627987"/>
                <a:gd name="connsiteX952" fmla="*/ 10888032 w 11218359"/>
                <a:gd name="connsiteY952" fmla="*/ 627988 h 627987"/>
                <a:gd name="connsiteX953" fmla="*/ 10899463 w 11218359"/>
                <a:gd name="connsiteY953" fmla="*/ 627988 h 627987"/>
                <a:gd name="connsiteX954" fmla="*/ 10910892 w 11218359"/>
                <a:gd name="connsiteY954" fmla="*/ 627988 h 627987"/>
                <a:gd name="connsiteX955" fmla="*/ 10922369 w 11218359"/>
                <a:gd name="connsiteY955" fmla="*/ 627988 h 627987"/>
                <a:gd name="connsiteX956" fmla="*/ 10933800 w 11218359"/>
                <a:gd name="connsiteY956" fmla="*/ 627988 h 627987"/>
                <a:gd name="connsiteX957" fmla="*/ 10945230 w 11218359"/>
                <a:gd name="connsiteY957" fmla="*/ 627988 h 627987"/>
                <a:gd name="connsiteX958" fmla="*/ 10956660 w 11218359"/>
                <a:gd name="connsiteY958" fmla="*/ 627988 h 627987"/>
                <a:gd name="connsiteX959" fmla="*/ 10968090 w 11218359"/>
                <a:gd name="connsiteY959" fmla="*/ 627988 h 627987"/>
                <a:gd name="connsiteX960" fmla="*/ 10979567 w 11218359"/>
                <a:gd name="connsiteY960" fmla="*/ 627988 h 627987"/>
                <a:gd name="connsiteX961" fmla="*/ 10990998 w 11218359"/>
                <a:gd name="connsiteY961" fmla="*/ 627988 h 627987"/>
                <a:gd name="connsiteX962" fmla="*/ 11002427 w 11218359"/>
                <a:gd name="connsiteY962" fmla="*/ 627988 h 627987"/>
                <a:gd name="connsiteX963" fmla="*/ 11013858 w 11218359"/>
                <a:gd name="connsiteY963" fmla="*/ 627988 h 627987"/>
                <a:gd name="connsiteX964" fmla="*/ 11025287 w 11218359"/>
                <a:gd name="connsiteY964" fmla="*/ 627988 h 627987"/>
                <a:gd name="connsiteX965" fmla="*/ 11036765 w 11218359"/>
                <a:gd name="connsiteY965" fmla="*/ 627988 h 627987"/>
                <a:gd name="connsiteX966" fmla="*/ 11048195 w 11218359"/>
                <a:gd name="connsiteY966" fmla="*/ 627988 h 627987"/>
                <a:gd name="connsiteX967" fmla="*/ 11059625 w 11218359"/>
                <a:gd name="connsiteY967" fmla="*/ 627988 h 627987"/>
                <a:gd name="connsiteX968" fmla="*/ 11071056 w 11218359"/>
                <a:gd name="connsiteY968" fmla="*/ 627988 h 627987"/>
                <a:gd name="connsiteX969" fmla="*/ 11082485 w 11218359"/>
                <a:gd name="connsiteY969" fmla="*/ 627988 h 627987"/>
                <a:gd name="connsiteX970" fmla="*/ 11093962 w 11218359"/>
                <a:gd name="connsiteY970" fmla="*/ 627988 h 627987"/>
                <a:gd name="connsiteX971" fmla="*/ 11105393 w 11218359"/>
                <a:gd name="connsiteY971" fmla="*/ 627988 h 627987"/>
                <a:gd name="connsiteX972" fmla="*/ 11116823 w 11218359"/>
                <a:gd name="connsiteY972" fmla="*/ 627988 h 627987"/>
                <a:gd name="connsiteX973" fmla="*/ 11128253 w 11218359"/>
                <a:gd name="connsiteY973" fmla="*/ 627988 h 627987"/>
                <a:gd name="connsiteX974" fmla="*/ 11139683 w 11218359"/>
                <a:gd name="connsiteY974" fmla="*/ 627988 h 627987"/>
                <a:gd name="connsiteX975" fmla="*/ 11151160 w 11218359"/>
                <a:gd name="connsiteY975" fmla="*/ 627988 h 627987"/>
                <a:gd name="connsiteX976" fmla="*/ 11162591 w 11218359"/>
                <a:gd name="connsiteY976" fmla="*/ 627988 h 627987"/>
                <a:gd name="connsiteX977" fmla="*/ 11174020 w 11218359"/>
                <a:gd name="connsiteY977" fmla="*/ 627988 h 627987"/>
                <a:gd name="connsiteX978" fmla="*/ 11185451 w 11218359"/>
                <a:gd name="connsiteY978" fmla="*/ 627988 h 627987"/>
                <a:gd name="connsiteX979" fmla="*/ 11196881 w 11218359"/>
                <a:gd name="connsiteY979" fmla="*/ 627988 h 627987"/>
                <a:gd name="connsiteX980" fmla="*/ 11208358 w 11218359"/>
                <a:gd name="connsiteY980" fmla="*/ 627988 h 627987"/>
                <a:gd name="connsiteX981" fmla="*/ 11218359 w 11218359"/>
                <a:gd name="connsiteY981" fmla="*/ 627988 h 627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27987">
                  <a:moveTo>
                    <a:pt x="0" y="627988"/>
                  </a:moveTo>
                  <a:lnTo>
                    <a:pt x="9149" y="627988"/>
                  </a:lnTo>
                  <a:lnTo>
                    <a:pt x="20588" y="627988"/>
                  </a:lnTo>
                  <a:lnTo>
                    <a:pt x="32028" y="627988"/>
                  </a:lnTo>
                  <a:lnTo>
                    <a:pt x="43467" y="627988"/>
                  </a:lnTo>
                  <a:lnTo>
                    <a:pt x="54907" y="627988"/>
                  </a:lnTo>
                  <a:lnTo>
                    <a:pt x="66346" y="627988"/>
                  </a:lnTo>
                  <a:lnTo>
                    <a:pt x="77786" y="627988"/>
                  </a:lnTo>
                  <a:lnTo>
                    <a:pt x="89225" y="627988"/>
                  </a:lnTo>
                  <a:lnTo>
                    <a:pt x="100665" y="627988"/>
                  </a:lnTo>
                  <a:lnTo>
                    <a:pt x="112104" y="627988"/>
                  </a:lnTo>
                  <a:lnTo>
                    <a:pt x="123544" y="627988"/>
                  </a:lnTo>
                  <a:lnTo>
                    <a:pt x="134979" y="627988"/>
                  </a:lnTo>
                  <a:lnTo>
                    <a:pt x="146423" y="627988"/>
                  </a:lnTo>
                  <a:lnTo>
                    <a:pt x="157858" y="627988"/>
                  </a:lnTo>
                  <a:lnTo>
                    <a:pt x="169297" y="627988"/>
                  </a:lnTo>
                  <a:lnTo>
                    <a:pt x="180737" y="627988"/>
                  </a:lnTo>
                  <a:lnTo>
                    <a:pt x="192176" y="627988"/>
                  </a:lnTo>
                  <a:lnTo>
                    <a:pt x="203616" y="627988"/>
                  </a:lnTo>
                  <a:lnTo>
                    <a:pt x="215055" y="627988"/>
                  </a:lnTo>
                  <a:lnTo>
                    <a:pt x="226495" y="627988"/>
                  </a:lnTo>
                  <a:lnTo>
                    <a:pt x="237935" y="627988"/>
                  </a:lnTo>
                  <a:lnTo>
                    <a:pt x="249374" y="627988"/>
                  </a:lnTo>
                  <a:lnTo>
                    <a:pt x="260814" y="627988"/>
                  </a:lnTo>
                  <a:lnTo>
                    <a:pt x="272253" y="627988"/>
                  </a:lnTo>
                  <a:lnTo>
                    <a:pt x="283693" y="627988"/>
                  </a:lnTo>
                  <a:lnTo>
                    <a:pt x="295132" y="627988"/>
                  </a:lnTo>
                  <a:lnTo>
                    <a:pt x="306572" y="627988"/>
                  </a:lnTo>
                  <a:lnTo>
                    <a:pt x="318011" y="627988"/>
                  </a:lnTo>
                  <a:lnTo>
                    <a:pt x="329451" y="627988"/>
                  </a:lnTo>
                  <a:lnTo>
                    <a:pt x="340890" y="627988"/>
                  </a:lnTo>
                  <a:lnTo>
                    <a:pt x="352330" y="627988"/>
                  </a:lnTo>
                  <a:lnTo>
                    <a:pt x="363769" y="627988"/>
                  </a:lnTo>
                  <a:lnTo>
                    <a:pt x="375209" y="627988"/>
                  </a:lnTo>
                  <a:lnTo>
                    <a:pt x="386648" y="627988"/>
                  </a:lnTo>
                  <a:lnTo>
                    <a:pt x="398088" y="627988"/>
                  </a:lnTo>
                  <a:lnTo>
                    <a:pt x="409527" y="627988"/>
                  </a:lnTo>
                  <a:lnTo>
                    <a:pt x="420967" y="627988"/>
                  </a:lnTo>
                  <a:lnTo>
                    <a:pt x="432406" y="627988"/>
                  </a:lnTo>
                  <a:lnTo>
                    <a:pt x="443846" y="627988"/>
                  </a:lnTo>
                  <a:lnTo>
                    <a:pt x="455285" y="627988"/>
                  </a:lnTo>
                  <a:lnTo>
                    <a:pt x="466725" y="627988"/>
                  </a:lnTo>
                  <a:lnTo>
                    <a:pt x="478165" y="627988"/>
                  </a:lnTo>
                  <a:lnTo>
                    <a:pt x="489604" y="627988"/>
                  </a:lnTo>
                  <a:lnTo>
                    <a:pt x="501044" y="627988"/>
                  </a:lnTo>
                  <a:lnTo>
                    <a:pt x="512483" y="627988"/>
                  </a:lnTo>
                  <a:lnTo>
                    <a:pt x="523923" y="627988"/>
                  </a:lnTo>
                  <a:lnTo>
                    <a:pt x="535362" y="627988"/>
                  </a:lnTo>
                  <a:lnTo>
                    <a:pt x="546802" y="627988"/>
                  </a:lnTo>
                  <a:lnTo>
                    <a:pt x="558241" y="627988"/>
                  </a:lnTo>
                  <a:lnTo>
                    <a:pt x="569681" y="627988"/>
                  </a:lnTo>
                  <a:lnTo>
                    <a:pt x="581120" y="627988"/>
                  </a:lnTo>
                  <a:lnTo>
                    <a:pt x="592560" y="627988"/>
                  </a:lnTo>
                  <a:lnTo>
                    <a:pt x="603999" y="627988"/>
                  </a:lnTo>
                  <a:lnTo>
                    <a:pt x="615439" y="627988"/>
                  </a:lnTo>
                  <a:lnTo>
                    <a:pt x="626878" y="627988"/>
                  </a:lnTo>
                  <a:lnTo>
                    <a:pt x="638318" y="627988"/>
                  </a:lnTo>
                  <a:lnTo>
                    <a:pt x="649757" y="627988"/>
                  </a:lnTo>
                  <a:lnTo>
                    <a:pt x="661192" y="627988"/>
                  </a:lnTo>
                  <a:lnTo>
                    <a:pt x="672632" y="627988"/>
                  </a:lnTo>
                  <a:lnTo>
                    <a:pt x="684071" y="627988"/>
                  </a:lnTo>
                  <a:lnTo>
                    <a:pt x="695511" y="627988"/>
                  </a:lnTo>
                  <a:lnTo>
                    <a:pt x="706950" y="627988"/>
                  </a:lnTo>
                  <a:lnTo>
                    <a:pt x="718390" y="627988"/>
                  </a:lnTo>
                  <a:lnTo>
                    <a:pt x="729829" y="627988"/>
                  </a:lnTo>
                  <a:lnTo>
                    <a:pt x="741269" y="627988"/>
                  </a:lnTo>
                  <a:lnTo>
                    <a:pt x="752708" y="627988"/>
                  </a:lnTo>
                  <a:lnTo>
                    <a:pt x="764148" y="627988"/>
                  </a:lnTo>
                  <a:lnTo>
                    <a:pt x="775587" y="627988"/>
                  </a:lnTo>
                  <a:lnTo>
                    <a:pt x="787027" y="627988"/>
                  </a:lnTo>
                  <a:lnTo>
                    <a:pt x="798467" y="627988"/>
                  </a:lnTo>
                  <a:lnTo>
                    <a:pt x="809906" y="627988"/>
                  </a:lnTo>
                  <a:lnTo>
                    <a:pt x="821346" y="627988"/>
                  </a:lnTo>
                  <a:lnTo>
                    <a:pt x="832785" y="627988"/>
                  </a:lnTo>
                  <a:lnTo>
                    <a:pt x="844225" y="627988"/>
                  </a:lnTo>
                  <a:lnTo>
                    <a:pt x="855664" y="627988"/>
                  </a:lnTo>
                  <a:lnTo>
                    <a:pt x="867104" y="627988"/>
                  </a:lnTo>
                  <a:lnTo>
                    <a:pt x="878543" y="627988"/>
                  </a:lnTo>
                  <a:lnTo>
                    <a:pt x="889983" y="627988"/>
                  </a:lnTo>
                  <a:lnTo>
                    <a:pt x="901422" y="627988"/>
                  </a:lnTo>
                  <a:lnTo>
                    <a:pt x="912862" y="627988"/>
                  </a:lnTo>
                  <a:lnTo>
                    <a:pt x="924301" y="627988"/>
                  </a:lnTo>
                  <a:lnTo>
                    <a:pt x="935741" y="627988"/>
                  </a:lnTo>
                  <a:lnTo>
                    <a:pt x="947180" y="627988"/>
                  </a:lnTo>
                  <a:lnTo>
                    <a:pt x="958620" y="627988"/>
                  </a:lnTo>
                  <a:lnTo>
                    <a:pt x="970059" y="627988"/>
                  </a:lnTo>
                  <a:lnTo>
                    <a:pt x="981499" y="627988"/>
                  </a:lnTo>
                  <a:lnTo>
                    <a:pt x="992938" y="627988"/>
                  </a:lnTo>
                  <a:lnTo>
                    <a:pt x="1004378" y="627988"/>
                  </a:lnTo>
                  <a:lnTo>
                    <a:pt x="1015818" y="627988"/>
                  </a:lnTo>
                  <a:lnTo>
                    <a:pt x="1027257" y="627988"/>
                  </a:lnTo>
                  <a:lnTo>
                    <a:pt x="1038697" y="627988"/>
                  </a:lnTo>
                  <a:lnTo>
                    <a:pt x="1050136" y="627988"/>
                  </a:lnTo>
                  <a:lnTo>
                    <a:pt x="1061576" y="627988"/>
                  </a:lnTo>
                  <a:lnTo>
                    <a:pt x="1073015" y="627988"/>
                  </a:lnTo>
                  <a:lnTo>
                    <a:pt x="1084455" y="627988"/>
                  </a:lnTo>
                  <a:lnTo>
                    <a:pt x="1095894" y="627988"/>
                  </a:lnTo>
                  <a:lnTo>
                    <a:pt x="1107334" y="627988"/>
                  </a:lnTo>
                  <a:lnTo>
                    <a:pt x="1118773" y="627988"/>
                  </a:lnTo>
                  <a:lnTo>
                    <a:pt x="1130213" y="627988"/>
                  </a:lnTo>
                  <a:lnTo>
                    <a:pt x="1141652" y="627988"/>
                  </a:lnTo>
                  <a:lnTo>
                    <a:pt x="1153092" y="627988"/>
                  </a:lnTo>
                  <a:lnTo>
                    <a:pt x="1164531" y="627988"/>
                  </a:lnTo>
                  <a:lnTo>
                    <a:pt x="1175971" y="627988"/>
                  </a:lnTo>
                  <a:lnTo>
                    <a:pt x="1187406" y="627988"/>
                  </a:lnTo>
                  <a:lnTo>
                    <a:pt x="1198845" y="627988"/>
                  </a:lnTo>
                  <a:lnTo>
                    <a:pt x="1210285" y="627988"/>
                  </a:lnTo>
                  <a:lnTo>
                    <a:pt x="1221724" y="627988"/>
                  </a:lnTo>
                  <a:lnTo>
                    <a:pt x="1233164" y="627988"/>
                  </a:lnTo>
                  <a:lnTo>
                    <a:pt x="1244603" y="627988"/>
                  </a:lnTo>
                  <a:lnTo>
                    <a:pt x="1256043" y="627988"/>
                  </a:lnTo>
                  <a:lnTo>
                    <a:pt x="1267482" y="627988"/>
                  </a:lnTo>
                  <a:lnTo>
                    <a:pt x="1278922" y="627988"/>
                  </a:lnTo>
                  <a:lnTo>
                    <a:pt x="1290361" y="627988"/>
                  </a:lnTo>
                  <a:lnTo>
                    <a:pt x="1301801" y="627988"/>
                  </a:lnTo>
                  <a:lnTo>
                    <a:pt x="1313240" y="627988"/>
                  </a:lnTo>
                  <a:lnTo>
                    <a:pt x="1324680" y="627988"/>
                  </a:lnTo>
                  <a:lnTo>
                    <a:pt x="1336120" y="627988"/>
                  </a:lnTo>
                  <a:lnTo>
                    <a:pt x="1347559" y="627988"/>
                  </a:lnTo>
                  <a:lnTo>
                    <a:pt x="1358999" y="627988"/>
                  </a:lnTo>
                  <a:lnTo>
                    <a:pt x="1370438" y="627988"/>
                  </a:lnTo>
                  <a:lnTo>
                    <a:pt x="1381878" y="627988"/>
                  </a:lnTo>
                  <a:lnTo>
                    <a:pt x="1393317" y="627988"/>
                  </a:lnTo>
                  <a:lnTo>
                    <a:pt x="1404757" y="627988"/>
                  </a:lnTo>
                  <a:lnTo>
                    <a:pt x="1416196" y="627988"/>
                  </a:lnTo>
                  <a:lnTo>
                    <a:pt x="1427636" y="627988"/>
                  </a:lnTo>
                  <a:lnTo>
                    <a:pt x="1439075" y="627988"/>
                  </a:lnTo>
                  <a:lnTo>
                    <a:pt x="1450515" y="627988"/>
                  </a:lnTo>
                  <a:lnTo>
                    <a:pt x="1461954" y="627988"/>
                  </a:lnTo>
                  <a:lnTo>
                    <a:pt x="1473394" y="627988"/>
                  </a:lnTo>
                  <a:lnTo>
                    <a:pt x="1484833" y="627988"/>
                  </a:lnTo>
                  <a:lnTo>
                    <a:pt x="1496273" y="627988"/>
                  </a:lnTo>
                  <a:lnTo>
                    <a:pt x="1507712" y="627988"/>
                  </a:lnTo>
                  <a:lnTo>
                    <a:pt x="1519152" y="627988"/>
                  </a:lnTo>
                  <a:lnTo>
                    <a:pt x="1530591" y="627988"/>
                  </a:lnTo>
                  <a:lnTo>
                    <a:pt x="1542031" y="627988"/>
                  </a:lnTo>
                  <a:lnTo>
                    <a:pt x="1553471" y="627988"/>
                  </a:lnTo>
                  <a:lnTo>
                    <a:pt x="1564910" y="627988"/>
                  </a:lnTo>
                  <a:lnTo>
                    <a:pt x="1576349" y="627988"/>
                  </a:lnTo>
                  <a:lnTo>
                    <a:pt x="1587789" y="627988"/>
                  </a:lnTo>
                  <a:lnTo>
                    <a:pt x="1599229" y="627988"/>
                  </a:lnTo>
                  <a:lnTo>
                    <a:pt x="1610668" y="627988"/>
                  </a:lnTo>
                  <a:lnTo>
                    <a:pt x="1622107" y="627988"/>
                  </a:lnTo>
                  <a:lnTo>
                    <a:pt x="1633547" y="627988"/>
                  </a:lnTo>
                  <a:lnTo>
                    <a:pt x="1644987" y="627988"/>
                  </a:lnTo>
                  <a:lnTo>
                    <a:pt x="1656426" y="627988"/>
                  </a:lnTo>
                  <a:lnTo>
                    <a:pt x="1667866" y="627988"/>
                  </a:lnTo>
                  <a:lnTo>
                    <a:pt x="1679305" y="627988"/>
                  </a:lnTo>
                  <a:lnTo>
                    <a:pt x="1690745" y="627988"/>
                  </a:lnTo>
                  <a:lnTo>
                    <a:pt x="1702184" y="627988"/>
                  </a:lnTo>
                  <a:lnTo>
                    <a:pt x="1713619" y="627988"/>
                  </a:lnTo>
                  <a:lnTo>
                    <a:pt x="1725063" y="627988"/>
                  </a:lnTo>
                  <a:lnTo>
                    <a:pt x="1736498" y="627988"/>
                  </a:lnTo>
                  <a:lnTo>
                    <a:pt x="1747938" y="627988"/>
                  </a:lnTo>
                  <a:lnTo>
                    <a:pt x="1759377" y="627988"/>
                  </a:lnTo>
                  <a:lnTo>
                    <a:pt x="1770817" y="627988"/>
                  </a:lnTo>
                  <a:lnTo>
                    <a:pt x="1782256" y="627988"/>
                  </a:lnTo>
                  <a:lnTo>
                    <a:pt x="1793696" y="627988"/>
                  </a:lnTo>
                  <a:lnTo>
                    <a:pt x="1805135" y="525828"/>
                  </a:lnTo>
                  <a:lnTo>
                    <a:pt x="1816575" y="0"/>
                  </a:lnTo>
                  <a:lnTo>
                    <a:pt x="1828014" y="365074"/>
                  </a:lnTo>
                  <a:lnTo>
                    <a:pt x="1839454" y="627988"/>
                  </a:lnTo>
                  <a:lnTo>
                    <a:pt x="1850893" y="627988"/>
                  </a:lnTo>
                  <a:lnTo>
                    <a:pt x="1862333" y="627988"/>
                  </a:lnTo>
                  <a:lnTo>
                    <a:pt x="1873772" y="627988"/>
                  </a:lnTo>
                  <a:lnTo>
                    <a:pt x="1885212" y="627988"/>
                  </a:lnTo>
                  <a:lnTo>
                    <a:pt x="1896651" y="627988"/>
                  </a:lnTo>
                  <a:lnTo>
                    <a:pt x="1908091" y="627988"/>
                  </a:lnTo>
                  <a:lnTo>
                    <a:pt x="1919531" y="627988"/>
                  </a:lnTo>
                  <a:lnTo>
                    <a:pt x="1930970" y="627988"/>
                  </a:lnTo>
                  <a:lnTo>
                    <a:pt x="1942409" y="627988"/>
                  </a:lnTo>
                  <a:lnTo>
                    <a:pt x="1953849" y="627988"/>
                  </a:lnTo>
                  <a:lnTo>
                    <a:pt x="1965289" y="627988"/>
                  </a:lnTo>
                  <a:lnTo>
                    <a:pt x="1976728" y="627988"/>
                  </a:lnTo>
                  <a:lnTo>
                    <a:pt x="1988168" y="627988"/>
                  </a:lnTo>
                  <a:lnTo>
                    <a:pt x="1999607" y="627988"/>
                  </a:lnTo>
                  <a:lnTo>
                    <a:pt x="2011047" y="627988"/>
                  </a:lnTo>
                  <a:lnTo>
                    <a:pt x="2022486" y="627988"/>
                  </a:lnTo>
                  <a:lnTo>
                    <a:pt x="2033926" y="627988"/>
                  </a:lnTo>
                  <a:lnTo>
                    <a:pt x="2045365" y="627988"/>
                  </a:lnTo>
                  <a:lnTo>
                    <a:pt x="2056805" y="627988"/>
                  </a:lnTo>
                  <a:lnTo>
                    <a:pt x="2068244" y="627988"/>
                  </a:lnTo>
                  <a:lnTo>
                    <a:pt x="2079684" y="627988"/>
                  </a:lnTo>
                  <a:lnTo>
                    <a:pt x="2091123" y="627988"/>
                  </a:lnTo>
                  <a:lnTo>
                    <a:pt x="2102563" y="627988"/>
                  </a:lnTo>
                  <a:lnTo>
                    <a:pt x="2114002" y="627988"/>
                  </a:lnTo>
                  <a:lnTo>
                    <a:pt x="2125442" y="627988"/>
                  </a:lnTo>
                  <a:lnTo>
                    <a:pt x="2136882" y="627988"/>
                  </a:lnTo>
                  <a:lnTo>
                    <a:pt x="2148321" y="627988"/>
                  </a:lnTo>
                  <a:lnTo>
                    <a:pt x="2159760" y="627988"/>
                  </a:lnTo>
                  <a:lnTo>
                    <a:pt x="2171200" y="627988"/>
                  </a:lnTo>
                  <a:lnTo>
                    <a:pt x="2182640" y="627988"/>
                  </a:lnTo>
                  <a:lnTo>
                    <a:pt x="2194079" y="627988"/>
                  </a:lnTo>
                  <a:lnTo>
                    <a:pt x="2205519" y="627988"/>
                  </a:lnTo>
                  <a:lnTo>
                    <a:pt x="2216958" y="627988"/>
                  </a:lnTo>
                  <a:lnTo>
                    <a:pt x="2228393" y="627988"/>
                  </a:lnTo>
                  <a:lnTo>
                    <a:pt x="2239837" y="627988"/>
                  </a:lnTo>
                  <a:lnTo>
                    <a:pt x="2251272" y="627988"/>
                  </a:lnTo>
                  <a:lnTo>
                    <a:pt x="2262716" y="627988"/>
                  </a:lnTo>
                  <a:lnTo>
                    <a:pt x="2274151" y="627988"/>
                  </a:lnTo>
                  <a:lnTo>
                    <a:pt x="2285591" y="627988"/>
                  </a:lnTo>
                  <a:lnTo>
                    <a:pt x="2297030" y="627988"/>
                  </a:lnTo>
                  <a:lnTo>
                    <a:pt x="2308470" y="627988"/>
                  </a:lnTo>
                  <a:lnTo>
                    <a:pt x="2319909" y="627988"/>
                  </a:lnTo>
                  <a:lnTo>
                    <a:pt x="2331349" y="627988"/>
                  </a:lnTo>
                  <a:lnTo>
                    <a:pt x="2342788" y="627988"/>
                  </a:lnTo>
                  <a:lnTo>
                    <a:pt x="2354228" y="627988"/>
                  </a:lnTo>
                  <a:lnTo>
                    <a:pt x="2365667" y="627988"/>
                  </a:lnTo>
                  <a:lnTo>
                    <a:pt x="2377107" y="627988"/>
                  </a:lnTo>
                  <a:lnTo>
                    <a:pt x="2388546" y="627988"/>
                  </a:lnTo>
                  <a:lnTo>
                    <a:pt x="2399986" y="627988"/>
                  </a:lnTo>
                  <a:lnTo>
                    <a:pt x="2411425" y="627988"/>
                  </a:lnTo>
                  <a:lnTo>
                    <a:pt x="2422865" y="627988"/>
                  </a:lnTo>
                  <a:lnTo>
                    <a:pt x="2434304" y="627988"/>
                  </a:lnTo>
                  <a:lnTo>
                    <a:pt x="2445744" y="627988"/>
                  </a:lnTo>
                  <a:lnTo>
                    <a:pt x="2457184" y="627988"/>
                  </a:lnTo>
                  <a:lnTo>
                    <a:pt x="2468623" y="627988"/>
                  </a:lnTo>
                  <a:lnTo>
                    <a:pt x="2480062" y="627988"/>
                  </a:lnTo>
                  <a:lnTo>
                    <a:pt x="2491502" y="627988"/>
                  </a:lnTo>
                  <a:lnTo>
                    <a:pt x="2502942" y="627988"/>
                  </a:lnTo>
                  <a:lnTo>
                    <a:pt x="2514381" y="627988"/>
                  </a:lnTo>
                  <a:lnTo>
                    <a:pt x="2525821" y="627988"/>
                  </a:lnTo>
                  <a:lnTo>
                    <a:pt x="2537260" y="627988"/>
                  </a:lnTo>
                  <a:lnTo>
                    <a:pt x="2548700" y="627988"/>
                  </a:lnTo>
                  <a:lnTo>
                    <a:pt x="2560139" y="627988"/>
                  </a:lnTo>
                  <a:lnTo>
                    <a:pt x="2571579" y="627988"/>
                  </a:lnTo>
                  <a:lnTo>
                    <a:pt x="2583018" y="627988"/>
                  </a:lnTo>
                  <a:lnTo>
                    <a:pt x="2594458" y="627988"/>
                  </a:lnTo>
                  <a:lnTo>
                    <a:pt x="2605897" y="627988"/>
                  </a:lnTo>
                  <a:lnTo>
                    <a:pt x="2617337" y="627988"/>
                  </a:lnTo>
                  <a:lnTo>
                    <a:pt x="2628776" y="627988"/>
                  </a:lnTo>
                  <a:lnTo>
                    <a:pt x="2640216" y="627988"/>
                  </a:lnTo>
                  <a:lnTo>
                    <a:pt x="2651655" y="627988"/>
                  </a:lnTo>
                  <a:lnTo>
                    <a:pt x="2663095" y="627988"/>
                  </a:lnTo>
                  <a:lnTo>
                    <a:pt x="2674535" y="627988"/>
                  </a:lnTo>
                  <a:lnTo>
                    <a:pt x="2685974" y="627988"/>
                  </a:lnTo>
                  <a:lnTo>
                    <a:pt x="2697413" y="627988"/>
                  </a:lnTo>
                  <a:lnTo>
                    <a:pt x="2708853" y="627988"/>
                  </a:lnTo>
                  <a:lnTo>
                    <a:pt x="2720293" y="627988"/>
                  </a:lnTo>
                  <a:lnTo>
                    <a:pt x="2731727" y="627988"/>
                  </a:lnTo>
                  <a:lnTo>
                    <a:pt x="2743172" y="627988"/>
                  </a:lnTo>
                  <a:lnTo>
                    <a:pt x="2754611" y="627988"/>
                  </a:lnTo>
                  <a:lnTo>
                    <a:pt x="2766046" y="627988"/>
                  </a:lnTo>
                  <a:lnTo>
                    <a:pt x="2777490" y="627988"/>
                  </a:lnTo>
                  <a:lnTo>
                    <a:pt x="2788925" y="627988"/>
                  </a:lnTo>
                  <a:lnTo>
                    <a:pt x="2800364" y="627988"/>
                  </a:lnTo>
                  <a:lnTo>
                    <a:pt x="2811804" y="627988"/>
                  </a:lnTo>
                  <a:lnTo>
                    <a:pt x="2823243" y="627988"/>
                  </a:lnTo>
                  <a:lnTo>
                    <a:pt x="2834683" y="627988"/>
                  </a:lnTo>
                  <a:lnTo>
                    <a:pt x="2846123" y="627988"/>
                  </a:lnTo>
                  <a:lnTo>
                    <a:pt x="2857562" y="627988"/>
                  </a:lnTo>
                  <a:lnTo>
                    <a:pt x="2869001" y="627988"/>
                  </a:lnTo>
                  <a:lnTo>
                    <a:pt x="2880441" y="627988"/>
                  </a:lnTo>
                  <a:lnTo>
                    <a:pt x="2891881" y="627988"/>
                  </a:lnTo>
                  <a:lnTo>
                    <a:pt x="2903320" y="627988"/>
                  </a:lnTo>
                  <a:lnTo>
                    <a:pt x="2914760" y="627988"/>
                  </a:lnTo>
                  <a:lnTo>
                    <a:pt x="2926199" y="627988"/>
                  </a:lnTo>
                  <a:lnTo>
                    <a:pt x="2937639" y="627988"/>
                  </a:lnTo>
                  <a:lnTo>
                    <a:pt x="2949078" y="627988"/>
                  </a:lnTo>
                  <a:lnTo>
                    <a:pt x="2960518" y="627988"/>
                  </a:lnTo>
                  <a:lnTo>
                    <a:pt x="2971957" y="627988"/>
                  </a:lnTo>
                  <a:lnTo>
                    <a:pt x="2983397" y="627988"/>
                  </a:lnTo>
                  <a:lnTo>
                    <a:pt x="2994837" y="627988"/>
                  </a:lnTo>
                  <a:lnTo>
                    <a:pt x="3006276" y="627988"/>
                  </a:lnTo>
                  <a:lnTo>
                    <a:pt x="3017715" y="627988"/>
                  </a:lnTo>
                  <a:lnTo>
                    <a:pt x="3029155" y="627988"/>
                  </a:lnTo>
                  <a:lnTo>
                    <a:pt x="3040594" y="627988"/>
                  </a:lnTo>
                  <a:lnTo>
                    <a:pt x="3052034" y="627988"/>
                  </a:lnTo>
                  <a:lnTo>
                    <a:pt x="3063474" y="627988"/>
                  </a:lnTo>
                  <a:lnTo>
                    <a:pt x="3074913" y="627988"/>
                  </a:lnTo>
                  <a:lnTo>
                    <a:pt x="3086352" y="627988"/>
                  </a:lnTo>
                  <a:lnTo>
                    <a:pt x="3097792" y="627988"/>
                  </a:lnTo>
                  <a:lnTo>
                    <a:pt x="3109232" y="627988"/>
                  </a:lnTo>
                  <a:lnTo>
                    <a:pt x="3120671" y="627988"/>
                  </a:lnTo>
                  <a:lnTo>
                    <a:pt x="3132111" y="627988"/>
                  </a:lnTo>
                  <a:lnTo>
                    <a:pt x="3143550" y="627988"/>
                  </a:lnTo>
                  <a:lnTo>
                    <a:pt x="3154990" y="627988"/>
                  </a:lnTo>
                  <a:lnTo>
                    <a:pt x="3166429" y="627988"/>
                  </a:lnTo>
                  <a:lnTo>
                    <a:pt x="3177869" y="627988"/>
                  </a:lnTo>
                  <a:lnTo>
                    <a:pt x="3189308" y="627988"/>
                  </a:lnTo>
                  <a:lnTo>
                    <a:pt x="3200748" y="627988"/>
                  </a:lnTo>
                  <a:lnTo>
                    <a:pt x="3212187" y="627988"/>
                  </a:lnTo>
                  <a:lnTo>
                    <a:pt x="3223627" y="627988"/>
                  </a:lnTo>
                  <a:lnTo>
                    <a:pt x="3235066" y="627988"/>
                  </a:lnTo>
                  <a:lnTo>
                    <a:pt x="3246501" y="627988"/>
                  </a:lnTo>
                  <a:lnTo>
                    <a:pt x="3257945" y="627988"/>
                  </a:lnTo>
                  <a:lnTo>
                    <a:pt x="3269385" y="627988"/>
                  </a:lnTo>
                  <a:lnTo>
                    <a:pt x="3280825" y="627988"/>
                  </a:lnTo>
                  <a:lnTo>
                    <a:pt x="3292264" y="627988"/>
                  </a:lnTo>
                  <a:lnTo>
                    <a:pt x="3303699" y="627988"/>
                  </a:lnTo>
                  <a:lnTo>
                    <a:pt x="3315143" y="627988"/>
                  </a:lnTo>
                  <a:lnTo>
                    <a:pt x="3326578" y="627988"/>
                  </a:lnTo>
                  <a:lnTo>
                    <a:pt x="3338017" y="627988"/>
                  </a:lnTo>
                  <a:lnTo>
                    <a:pt x="3349457" y="627988"/>
                  </a:lnTo>
                  <a:lnTo>
                    <a:pt x="3360896" y="627988"/>
                  </a:lnTo>
                  <a:lnTo>
                    <a:pt x="3372336" y="627988"/>
                  </a:lnTo>
                  <a:lnTo>
                    <a:pt x="3383776" y="627988"/>
                  </a:lnTo>
                  <a:lnTo>
                    <a:pt x="3395215" y="627988"/>
                  </a:lnTo>
                  <a:lnTo>
                    <a:pt x="3406654" y="627988"/>
                  </a:lnTo>
                  <a:lnTo>
                    <a:pt x="3418094" y="627988"/>
                  </a:lnTo>
                  <a:lnTo>
                    <a:pt x="3429534" y="627988"/>
                  </a:lnTo>
                  <a:lnTo>
                    <a:pt x="3440973" y="627988"/>
                  </a:lnTo>
                  <a:lnTo>
                    <a:pt x="3452413" y="627988"/>
                  </a:lnTo>
                  <a:lnTo>
                    <a:pt x="3463852" y="627988"/>
                  </a:lnTo>
                  <a:lnTo>
                    <a:pt x="3475292" y="627988"/>
                  </a:lnTo>
                  <a:lnTo>
                    <a:pt x="3486731" y="627988"/>
                  </a:lnTo>
                  <a:lnTo>
                    <a:pt x="3498171" y="627988"/>
                  </a:lnTo>
                  <a:lnTo>
                    <a:pt x="3509610" y="627988"/>
                  </a:lnTo>
                  <a:lnTo>
                    <a:pt x="3521050" y="627988"/>
                  </a:lnTo>
                  <a:lnTo>
                    <a:pt x="3532489" y="627988"/>
                  </a:lnTo>
                  <a:lnTo>
                    <a:pt x="3543929" y="627988"/>
                  </a:lnTo>
                  <a:lnTo>
                    <a:pt x="3555368" y="627988"/>
                  </a:lnTo>
                  <a:lnTo>
                    <a:pt x="3566808" y="627988"/>
                  </a:lnTo>
                  <a:lnTo>
                    <a:pt x="3578247" y="627988"/>
                  </a:lnTo>
                  <a:lnTo>
                    <a:pt x="3589687" y="627988"/>
                  </a:lnTo>
                  <a:lnTo>
                    <a:pt x="3601127" y="627988"/>
                  </a:lnTo>
                  <a:lnTo>
                    <a:pt x="3612566" y="627988"/>
                  </a:lnTo>
                  <a:lnTo>
                    <a:pt x="3624005" y="627988"/>
                  </a:lnTo>
                  <a:lnTo>
                    <a:pt x="3635445" y="627988"/>
                  </a:lnTo>
                  <a:lnTo>
                    <a:pt x="3646885" y="627988"/>
                  </a:lnTo>
                  <a:lnTo>
                    <a:pt x="3658324" y="627988"/>
                  </a:lnTo>
                  <a:lnTo>
                    <a:pt x="3669764" y="627988"/>
                  </a:lnTo>
                  <a:lnTo>
                    <a:pt x="3681203" y="627988"/>
                  </a:lnTo>
                  <a:lnTo>
                    <a:pt x="3692643" y="627988"/>
                  </a:lnTo>
                  <a:lnTo>
                    <a:pt x="3704082" y="627988"/>
                  </a:lnTo>
                  <a:lnTo>
                    <a:pt x="3715522" y="627988"/>
                  </a:lnTo>
                  <a:lnTo>
                    <a:pt x="3726961" y="627988"/>
                  </a:lnTo>
                  <a:lnTo>
                    <a:pt x="3738401" y="627988"/>
                  </a:lnTo>
                  <a:lnTo>
                    <a:pt x="3749840" y="627988"/>
                  </a:lnTo>
                  <a:lnTo>
                    <a:pt x="3761280" y="627988"/>
                  </a:lnTo>
                  <a:lnTo>
                    <a:pt x="3772719" y="627988"/>
                  </a:lnTo>
                  <a:lnTo>
                    <a:pt x="3784154" y="627988"/>
                  </a:lnTo>
                  <a:lnTo>
                    <a:pt x="3795598" y="627988"/>
                  </a:lnTo>
                  <a:lnTo>
                    <a:pt x="3807033" y="627988"/>
                  </a:lnTo>
                  <a:lnTo>
                    <a:pt x="3818473" y="627988"/>
                  </a:lnTo>
                  <a:lnTo>
                    <a:pt x="3829917" y="627988"/>
                  </a:lnTo>
                  <a:lnTo>
                    <a:pt x="3841352" y="627988"/>
                  </a:lnTo>
                  <a:lnTo>
                    <a:pt x="3852791" y="627988"/>
                  </a:lnTo>
                  <a:lnTo>
                    <a:pt x="3864231" y="627988"/>
                  </a:lnTo>
                  <a:lnTo>
                    <a:pt x="3875670" y="627988"/>
                  </a:lnTo>
                  <a:lnTo>
                    <a:pt x="3887110" y="627988"/>
                  </a:lnTo>
                  <a:lnTo>
                    <a:pt x="3898549" y="627988"/>
                  </a:lnTo>
                  <a:lnTo>
                    <a:pt x="3909989" y="627988"/>
                  </a:lnTo>
                  <a:lnTo>
                    <a:pt x="3921447" y="627988"/>
                  </a:lnTo>
                  <a:lnTo>
                    <a:pt x="3932878" y="627988"/>
                  </a:lnTo>
                  <a:lnTo>
                    <a:pt x="3944307" y="627988"/>
                  </a:lnTo>
                  <a:lnTo>
                    <a:pt x="3955737" y="627988"/>
                  </a:lnTo>
                  <a:lnTo>
                    <a:pt x="3967167" y="627988"/>
                  </a:lnTo>
                  <a:lnTo>
                    <a:pt x="3978645" y="627988"/>
                  </a:lnTo>
                  <a:lnTo>
                    <a:pt x="3990075" y="627988"/>
                  </a:lnTo>
                  <a:lnTo>
                    <a:pt x="4001505" y="627988"/>
                  </a:lnTo>
                  <a:lnTo>
                    <a:pt x="4012935" y="627988"/>
                  </a:lnTo>
                  <a:lnTo>
                    <a:pt x="4024365" y="627988"/>
                  </a:lnTo>
                  <a:lnTo>
                    <a:pt x="4035843" y="627988"/>
                  </a:lnTo>
                  <a:lnTo>
                    <a:pt x="4047273" y="627988"/>
                  </a:lnTo>
                  <a:lnTo>
                    <a:pt x="4058702" y="627988"/>
                  </a:lnTo>
                  <a:lnTo>
                    <a:pt x="4070133" y="627988"/>
                  </a:lnTo>
                  <a:lnTo>
                    <a:pt x="4081563" y="627988"/>
                  </a:lnTo>
                  <a:lnTo>
                    <a:pt x="4093040" y="627988"/>
                  </a:lnTo>
                  <a:lnTo>
                    <a:pt x="4104471" y="627988"/>
                  </a:lnTo>
                  <a:lnTo>
                    <a:pt x="4115900" y="627988"/>
                  </a:lnTo>
                  <a:lnTo>
                    <a:pt x="4127330" y="627988"/>
                  </a:lnTo>
                  <a:lnTo>
                    <a:pt x="4138760" y="627988"/>
                  </a:lnTo>
                  <a:lnTo>
                    <a:pt x="4150238" y="627988"/>
                  </a:lnTo>
                  <a:lnTo>
                    <a:pt x="4161668" y="627988"/>
                  </a:lnTo>
                  <a:lnTo>
                    <a:pt x="4173098" y="627988"/>
                  </a:lnTo>
                  <a:lnTo>
                    <a:pt x="4184528" y="627988"/>
                  </a:lnTo>
                  <a:lnTo>
                    <a:pt x="4195958" y="627988"/>
                  </a:lnTo>
                  <a:lnTo>
                    <a:pt x="4207436" y="627988"/>
                  </a:lnTo>
                  <a:lnTo>
                    <a:pt x="4218865" y="627988"/>
                  </a:lnTo>
                  <a:lnTo>
                    <a:pt x="4230296" y="627988"/>
                  </a:lnTo>
                  <a:lnTo>
                    <a:pt x="4241726" y="627988"/>
                  </a:lnTo>
                  <a:lnTo>
                    <a:pt x="4253156" y="627988"/>
                  </a:lnTo>
                  <a:lnTo>
                    <a:pt x="4264634" y="627988"/>
                  </a:lnTo>
                  <a:lnTo>
                    <a:pt x="4276063" y="627988"/>
                  </a:lnTo>
                  <a:lnTo>
                    <a:pt x="4287493" y="627988"/>
                  </a:lnTo>
                  <a:lnTo>
                    <a:pt x="4298923" y="627988"/>
                  </a:lnTo>
                  <a:lnTo>
                    <a:pt x="4310353" y="627988"/>
                  </a:lnTo>
                  <a:lnTo>
                    <a:pt x="4321831" y="627988"/>
                  </a:lnTo>
                  <a:lnTo>
                    <a:pt x="4333261" y="627988"/>
                  </a:lnTo>
                  <a:lnTo>
                    <a:pt x="4344691" y="627988"/>
                  </a:lnTo>
                  <a:lnTo>
                    <a:pt x="4356121" y="627988"/>
                  </a:lnTo>
                  <a:lnTo>
                    <a:pt x="4367551" y="627988"/>
                  </a:lnTo>
                  <a:lnTo>
                    <a:pt x="4379028" y="627988"/>
                  </a:lnTo>
                  <a:lnTo>
                    <a:pt x="4390458" y="627988"/>
                  </a:lnTo>
                  <a:lnTo>
                    <a:pt x="4401889" y="627988"/>
                  </a:lnTo>
                  <a:lnTo>
                    <a:pt x="4413319" y="627988"/>
                  </a:lnTo>
                  <a:lnTo>
                    <a:pt x="4424749" y="627988"/>
                  </a:lnTo>
                  <a:lnTo>
                    <a:pt x="4436226" y="627988"/>
                  </a:lnTo>
                  <a:lnTo>
                    <a:pt x="4447656" y="627988"/>
                  </a:lnTo>
                  <a:lnTo>
                    <a:pt x="4459086" y="627988"/>
                  </a:lnTo>
                  <a:lnTo>
                    <a:pt x="4470516" y="627988"/>
                  </a:lnTo>
                  <a:lnTo>
                    <a:pt x="4481946" y="627988"/>
                  </a:lnTo>
                  <a:lnTo>
                    <a:pt x="4493424" y="627988"/>
                  </a:lnTo>
                  <a:lnTo>
                    <a:pt x="4504854" y="627988"/>
                  </a:lnTo>
                  <a:lnTo>
                    <a:pt x="4516284" y="627988"/>
                  </a:lnTo>
                  <a:lnTo>
                    <a:pt x="4527714" y="627988"/>
                  </a:lnTo>
                  <a:lnTo>
                    <a:pt x="4539144" y="627988"/>
                  </a:lnTo>
                  <a:lnTo>
                    <a:pt x="4550621" y="627988"/>
                  </a:lnTo>
                  <a:lnTo>
                    <a:pt x="4562051" y="627988"/>
                  </a:lnTo>
                  <a:lnTo>
                    <a:pt x="4573482" y="627988"/>
                  </a:lnTo>
                  <a:lnTo>
                    <a:pt x="4584912" y="627988"/>
                  </a:lnTo>
                  <a:lnTo>
                    <a:pt x="4596341" y="627988"/>
                  </a:lnTo>
                  <a:lnTo>
                    <a:pt x="4607771" y="627988"/>
                  </a:lnTo>
                  <a:lnTo>
                    <a:pt x="4619249" y="627988"/>
                  </a:lnTo>
                  <a:lnTo>
                    <a:pt x="4630679" y="627988"/>
                  </a:lnTo>
                  <a:lnTo>
                    <a:pt x="4642109" y="627988"/>
                  </a:lnTo>
                  <a:lnTo>
                    <a:pt x="4653539" y="627988"/>
                  </a:lnTo>
                  <a:lnTo>
                    <a:pt x="4664969" y="627988"/>
                  </a:lnTo>
                  <a:lnTo>
                    <a:pt x="4676447" y="627988"/>
                  </a:lnTo>
                  <a:lnTo>
                    <a:pt x="4687877" y="627988"/>
                  </a:lnTo>
                  <a:lnTo>
                    <a:pt x="4699306" y="627988"/>
                  </a:lnTo>
                  <a:lnTo>
                    <a:pt x="4710737" y="627988"/>
                  </a:lnTo>
                  <a:lnTo>
                    <a:pt x="4722167" y="627988"/>
                  </a:lnTo>
                  <a:lnTo>
                    <a:pt x="4733644" y="627988"/>
                  </a:lnTo>
                  <a:lnTo>
                    <a:pt x="4745075" y="627988"/>
                  </a:lnTo>
                  <a:lnTo>
                    <a:pt x="4756504" y="627988"/>
                  </a:lnTo>
                  <a:lnTo>
                    <a:pt x="4767934" y="627988"/>
                  </a:lnTo>
                  <a:lnTo>
                    <a:pt x="4779364" y="627988"/>
                  </a:lnTo>
                  <a:lnTo>
                    <a:pt x="4790842" y="627988"/>
                  </a:lnTo>
                  <a:lnTo>
                    <a:pt x="4802272" y="627988"/>
                  </a:lnTo>
                  <a:lnTo>
                    <a:pt x="4813702" y="627988"/>
                  </a:lnTo>
                  <a:lnTo>
                    <a:pt x="4825132" y="627988"/>
                  </a:lnTo>
                  <a:lnTo>
                    <a:pt x="4836562" y="627988"/>
                  </a:lnTo>
                  <a:lnTo>
                    <a:pt x="4848040" y="627988"/>
                  </a:lnTo>
                  <a:lnTo>
                    <a:pt x="4859469" y="627988"/>
                  </a:lnTo>
                  <a:lnTo>
                    <a:pt x="4870899" y="627988"/>
                  </a:lnTo>
                  <a:lnTo>
                    <a:pt x="4882330" y="627988"/>
                  </a:lnTo>
                  <a:lnTo>
                    <a:pt x="4893760" y="627988"/>
                  </a:lnTo>
                  <a:lnTo>
                    <a:pt x="4905237" y="627988"/>
                  </a:lnTo>
                  <a:lnTo>
                    <a:pt x="4916667" y="627988"/>
                  </a:lnTo>
                  <a:lnTo>
                    <a:pt x="4928097" y="627988"/>
                  </a:lnTo>
                  <a:lnTo>
                    <a:pt x="4939527" y="627988"/>
                  </a:lnTo>
                  <a:lnTo>
                    <a:pt x="4950957" y="627988"/>
                  </a:lnTo>
                  <a:lnTo>
                    <a:pt x="4962435" y="627988"/>
                  </a:lnTo>
                  <a:lnTo>
                    <a:pt x="4973865" y="627988"/>
                  </a:lnTo>
                  <a:lnTo>
                    <a:pt x="4985295" y="627988"/>
                  </a:lnTo>
                  <a:lnTo>
                    <a:pt x="4996725" y="627988"/>
                  </a:lnTo>
                  <a:lnTo>
                    <a:pt x="5008155" y="627988"/>
                  </a:lnTo>
                  <a:lnTo>
                    <a:pt x="5019632" y="627988"/>
                  </a:lnTo>
                  <a:lnTo>
                    <a:pt x="5031062" y="627988"/>
                  </a:lnTo>
                  <a:lnTo>
                    <a:pt x="5042492" y="627988"/>
                  </a:lnTo>
                  <a:lnTo>
                    <a:pt x="5053923" y="627988"/>
                  </a:lnTo>
                  <a:lnTo>
                    <a:pt x="5065353" y="627988"/>
                  </a:lnTo>
                  <a:lnTo>
                    <a:pt x="5076830" y="627988"/>
                  </a:lnTo>
                  <a:lnTo>
                    <a:pt x="5088260" y="627988"/>
                  </a:lnTo>
                  <a:lnTo>
                    <a:pt x="5099690" y="627988"/>
                  </a:lnTo>
                  <a:lnTo>
                    <a:pt x="5111120" y="627988"/>
                  </a:lnTo>
                  <a:lnTo>
                    <a:pt x="5122550" y="627988"/>
                  </a:lnTo>
                  <a:lnTo>
                    <a:pt x="5134028" y="627988"/>
                  </a:lnTo>
                  <a:lnTo>
                    <a:pt x="5145458" y="627988"/>
                  </a:lnTo>
                  <a:lnTo>
                    <a:pt x="5156888" y="627988"/>
                  </a:lnTo>
                  <a:lnTo>
                    <a:pt x="5168318" y="627988"/>
                  </a:lnTo>
                  <a:lnTo>
                    <a:pt x="5179747" y="627988"/>
                  </a:lnTo>
                  <a:lnTo>
                    <a:pt x="5191225" y="627988"/>
                  </a:lnTo>
                  <a:lnTo>
                    <a:pt x="5202655" y="627988"/>
                  </a:lnTo>
                  <a:lnTo>
                    <a:pt x="5214085" y="627988"/>
                  </a:lnTo>
                  <a:lnTo>
                    <a:pt x="5225515" y="627988"/>
                  </a:lnTo>
                  <a:lnTo>
                    <a:pt x="5236945" y="627988"/>
                  </a:lnTo>
                  <a:lnTo>
                    <a:pt x="5248423" y="627988"/>
                  </a:lnTo>
                  <a:lnTo>
                    <a:pt x="5259853" y="627988"/>
                  </a:lnTo>
                  <a:lnTo>
                    <a:pt x="5271283" y="627988"/>
                  </a:lnTo>
                  <a:lnTo>
                    <a:pt x="5282713" y="627988"/>
                  </a:lnTo>
                  <a:lnTo>
                    <a:pt x="5294143" y="627988"/>
                  </a:lnTo>
                  <a:lnTo>
                    <a:pt x="5305621" y="627988"/>
                  </a:lnTo>
                  <a:lnTo>
                    <a:pt x="5317051" y="627988"/>
                  </a:lnTo>
                  <a:lnTo>
                    <a:pt x="5328481" y="627988"/>
                  </a:lnTo>
                  <a:lnTo>
                    <a:pt x="5339910" y="627988"/>
                  </a:lnTo>
                  <a:lnTo>
                    <a:pt x="5351340" y="627988"/>
                  </a:lnTo>
                  <a:lnTo>
                    <a:pt x="5362818" y="627988"/>
                  </a:lnTo>
                  <a:lnTo>
                    <a:pt x="5374248" y="627988"/>
                  </a:lnTo>
                  <a:lnTo>
                    <a:pt x="5385678" y="627988"/>
                  </a:lnTo>
                  <a:lnTo>
                    <a:pt x="5397108" y="627988"/>
                  </a:lnTo>
                  <a:lnTo>
                    <a:pt x="5408538" y="627988"/>
                  </a:lnTo>
                  <a:lnTo>
                    <a:pt x="5420016" y="627988"/>
                  </a:lnTo>
                  <a:lnTo>
                    <a:pt x="5431446" y="627988"/>
                  </a:lnTo>
                  <a:lnTo>
                    <a:pt x="5442876" y="627988"/>
                  </a:lnTo>
                  <a:lnTo>
                    <a:pt x="5454306" y="627988"/>
                  </a:lnTo>
                  <a:lnTo>
                    <a:pt x="5465736" y="627988"/>
                  </a:lnTo>
                  <a:lnTo>
                    <a:pt x="5477214" y="627988"/>
                  </a:lnTo>
                  <a:lnTo>
                    <a:pt x="5488643" y="627988"/>
                  </a:lnTo>
                  <a:lnTo>
                    <a:pt x="5500073" y="627988"/>
                  </a:lnTo>
                  <a:lnTo>
                    <a:pt x="5511503" y="627988"/>
                  </a:lnTo>
                  <a:lnTo>
                    <a:pt x="5522933" y="627988"/>
                  </a:lnTo>
                  <a:lnTo>
                    <a:pt x="5534411" y="627988"/>
                  </a:lnTo>
                  <a:lnTo>
                    <a:pt x="5545841" y="627988"/>
                  </a:lnTo>
                  <a:lnTo>
                    <a:pt x="5557271" y="627988"/>
                  </a:lnTo>
                  <a:lnTo>
                    <a:pt x="5568701" y="627988"/>
                  </a:lnTo>
                  <a:lnTo>
                    <a:pt x="5580131" y="627988"/>
                  </a:lnTo>
                  <a:lnTo>
                    <a:pt x="5591609" y="627988"/>
                  </a:lnTo>
                  <a:lnTo>
                    <a:pt x="5603038" y="627988"/>
                  </a:lnTo>
                  <a:lnTo>
                    <a:pt x="5614469" y="627988"/>
                  </a:lnTo>
                  <a:lnTo>
                    <a:pt x="5625899" y="627988"/>
                  </a:lnTo>
                  <a:lnTo>
                    <a:pt x="5637329" y="627988"/>
                  </a:lnTo>
                  <a:lnTo>
                    <a:pt x="5648759" y="627988"/>
                  </a:lnTo>
                  <a:lnTo>
                    <a:pt x="5660236" y="627988"/>
                  </a:lnTo>
                  <a:lnTo>
                    <a:pt x="5671666" y="627988"/>
                  </a:lnTo>
                  <a:lnTo>
                    <a:pt x="5683096" y="627988"/>
                  </a:lnTo>
                  <a:lnTo>
                    <a:pt x="5694526" y="627988"/>
                  </a:lnTo>
                  <a:lnTo>
                    <a:pt x="5705956" y="627988"/>
                  </a:lnTo>
                  <a:lnTo>
                    <a:pt x="5717434" y="627988"/>
                  </a:lnTo>
                  <a:lnTo>
                    <a:pt x="5728864" y="627988"/>
                  </a:lnTo>
                  <a:lnTo>
                    <a:pt x="5740294" y="627988"/>
                  </a:lnTo>
                  <a:lnTo>
                    <a:pt x="5751724" y="627988"/>
                  </a:lnTo>
                  <a:lnTo>
                    <a:pt x="5763154" y="627988"/>
                  </a:lnTo>
                  <a:lnTo>
                    <a:pt x="5774631" y="627988"/>
                  </a:lnTo>
                  <a:lnTo>
                    <a:pt x="5786062" y="627988"/>
                  </a:lnTo>
                  <a:lnTo>
                    <a:pt x="5797492" y="627988"/>
                  </a:lnTo>
                  <a:lnTo>
                    <a:pt x="5808921" y="627988"/>
                  </a:lnTo>
                  <a:lnTo>
                    <a:pt x="5820351" y="627988"/>
                  </a:lnTo>
                  <a:lnTo>
                    <a:pt x="5831829" y="627988"/>
                  </a:lnTo>
                  <a:lnTo>
                    <a:pt x="5843259" y="627988"/>
                  </a:lnTo>
                  <a:lnTo>
                    <a:pt x="5854689" y="627988"/>
                  </a:lnTo>
                  <a:lnTo>
                    <a:pt x="5866119" y="627988"/>
                  </a:lnTo>
                  <a:lnTo>
                    <a:pt x="5877549" y="627988"/>
                  </a:lnTo>
                  <a:lnTo>
                    <a:pt x="5889027" y="627988"/>
                  </a:lnTo>
                  <a:lnTo>
                    <a:pt x="5900457" y="627988"/>
                  </a:lnTo>
                  <a:lnTo>
                    <a:pt x="5911887" y="627988"/>
                  </a:lnTo>
                  <a:lnTo>
                    <a:pt x="5923317" y="627988"/>
                  </a:lnTo>
                  <a:lnTo>
                    <a:pt x="5934747" y="627988"/>
                  </a:lnTo>
                  <a:lnTo>
                    <a:pt x="5946225" y="627988"/>
                  </a:lnTo>
                  <a:lnTo>
                    <a:pt x="5957655" y="627988"/>
                  </a:lnTo>
                  <a:lnTo>
                    <a:pt x="5969084" y="627988"/>
                  </a:lnTo>
                  <a:lnTo>
                    <a:pt x="5980514" y="627988"/>
                  </a:lnTo>
                  <a:lnTo>
                    <a:pt x="5991944" y="627988"/>
                  </a:lnTo>
                  <a:lnTo>
                    <a:pt x="6003422" y="627988"/>
                  </a:lnTo>
                  <a:lnTo>
                    <a:pt x="6014852" y="627988"/>
                  </a:lnTo>
                  <a:lnTo>
                    <a:pt x="6026282" y="627988"/>
                  </a:lnTo>
                  <a:lnTo>
                    <a:pt x="6037712" y="627988"/>
                  </a:lnTo>
                  <a:lnTo>
                    <a:pt x="6049142" y="627988"/>
                  </a:lnTo>
                  <a:lnTo>
                    <a:pt x="6060620" y="627988"/>
                  </a:lnTo>
                  <a:lnTo>
                    <a:pt x="6072049" y="627988"/>
                  </a:lnTo>
                  <a:lnTo>
                    <a:pt x="6083480" y="627988"/>
                  </a:lnTo>
                  <a:lnTo>
                    <a:pt x="6094910" y="627988"/>
                  </a:lnTo>
                  <a:lnTo>
                    <a:pt x="6106340" y="627988"/>
                  </a:lnTo>
                  <a:lnTo>
                    <a:pt x="6117818" y="627988"/>
                  </a:lnTo>
                  <a:lnTo>
                    <a:pt x="6129247" y="627988"/>
                  </a:lnTo>
                  <a:lnTo>
                    <a:pt x="6140677" y="627988"/>
                  </a:lnTo>
                  <a:lnTo>
                    <a:pt x="6152107" y="627988"/>
                  </a:lnTo>
                  <a:lnTo>
                    <a:pt x="6163537" y="627988"/>
                  </a:lnTo>
                  <a:lnTo>
                    <a:pt x="6175015" y="627988"/>
                  </a:lnTo>
                  <a:lnTo>
                    <a:pt x="6186445" y="627988"/>
                  </a:lnTo>
                  <a:lnTo>
                    <a:pt x="6197875" y="627988"/>
                  </a:lnTo>
                  <a:lnTo>
                    <a:pt x="6209305" y="627988"/>
                  </a:lnTo>
                  <a:lnTo>
                    <a:pt x="6220735" y="627988"/>
                  </a:lnTo>
                  <a:lnTo>
                    <a:pt x="6232212" y="627988"/>
                  </a:lnTo>
                  <a:lnTo>
                    <a:pt x="6243642" y="627988"/>
                  </a:lnTo>
                  <a:lnTo>
                    <a:pt x="6255073" y="627988"/>
                  </a:lnTo>
                  <a:lnTo>
                    <a:pt x="6266503" y="627988"/>
                  </a:lnTo>
                  <a:lnTo>
                    <a:pt x="6277933" y="627988"/>
                  </a:lnTo>
                  <a:lnTo>
                    <a:pt x="6289410" y="627988"/>
                  </a:lnTo>
                  <a:lnTo>
                    <a:pt x="6300840" y="627988"/>
                  </a:lnTo>
                  <a:lnTo>
                    <a:pt x="6312270" y="627988"/>
                  </a:lnTo>
                  <a:lnTo>
                    <a:pt x="6323700" y="627988"/>
                  </a:lnTo>
                  <a:lnTo>
                    <a:pt x="6335130" y="627988"/>
                  </a:lnTo>
                  <a:lnTo>
                    <a:pt x="6346608" y="627988"/>
                  </a:lnTo>
                  <a:lnTo>
                    <a:pt x="6358038" y="627988"/>
                  </a:lnTo>
                  <a:lnTo>
                    <a:pt x="6369468" y="627988"/>
                  </a:lnTo>
                  <a:lnTo>
                    <a:pt x="6380898" y="627988"/>
                  </a:lnTo>
                  <a:lnTo>
                    <a:pt x="6392328" y="627988"/>
                  </a:lnTo>
                  <a:lnTo>
                    <a:pt x="6403805" y="627988"/>
                  </a:lnTo>
                  <a:lnTo>
                    <a:pt x="6415235" y="627988"/>
                  </a:lnTo>
                  <a:lnTo>
                    <a:pt x="6426666" y="627988"/>
                  </a:lnTo>
                  <a:lnTo>
                    <a:pt x="6438096" y="627988"/>
                  </a:lnTo>
                  <a:lnTo>
                    <a:pt x="6449525" y="627988"/>
                  </a:lnTo>
                  <a:lnTo>
                    <a:pt x="6461003" y="627988"/>
                  </a:lnTo>
                  <a:lnTo>
                    <a:pt x="6472433" y="627988"/>
                  </a:lnTo>
                  <a:lnTo>
                    <a:pt x="6483863" y="627988"/>
                  </a:lnTo>
                  <a:lnTo>
                    <a:pt x="6495293" y="627988"/>
                  </a:lnTo>
                  <a:lnTo>
                    <a:pt x="6506723" y="627988"/>
                  </a:lnTo>
                  <a:lnTo>
                    <a:pt x="6518201" y="627988"/>
                  </a:lnTo>
                  <a:lnTo>
                    <a:pt x="6529631" y="627988"/>
                  </a:lnTo>
                  <a:lnTo>
                    <a:pt x="6541061" y="627988"/>
                  </a:lnTo>
                  <a:lnTo>
                    <a:pt x="6552490" y="627988"/>
                  </a:lnTo>
                  <a:lnTo>
                    <a:pt x="6563921" y="627988"/>
                  </a:lnTo>
                  <a:lnTo>
                    <a:pt x="6575398" y="627988"/>
                  </a:lnTo>
                  <a:lnTo>
                    <a:pt x="6586828" y="627988"/>
                  </a:lnTo>
                  <a:lnTo>
                    <a:pt x="6598259" y="627988"/>
                  </a:lnTo>
                  <a:lnTo>
                    <a:pt x="6609688" y="627988"/>
                  </a:lnTo>
                  <a:lnTo>
                    <a:pt x="6621118" y="627988"/>
                  </a:lnTo>
                  <a:lnTo>
                    <a:pt x="6632596" y="627988"/>
                  </a:lnTo>
                  <a:lnTo>
                    <a:pt x="6644026" y="627988"/>
                  </a:lnTo>
                  <a:lnTo>
                    <a:pt x="6655456" y="627988"/>
                  </a:lnTo>
                  <a:lnTo>
                    <a:pt x="6666886" y="627988"/>
                  </a:lnTo>
                  <a:lnTo>
                    <a:pt x="6678316" y="627988"/>
                  </a:lnTo>
                  <a:lnTo>
                    <a:pt x="6689794" y="627988"/>
                  </a:lnTo>
                  <a:lnTo>
                    <a:pt x="6701224" y="627988"/>
                  </a:lnTo>
                  <a:lnTo>
                    <a:pt x="6712653" y="627988"/>
                  </a:lnTo>
                  <a:lnTo>
                    <a:pt x="6724083" y="627988"/>
                  </a:lnTo>
                  <a:lnTo>
                    <a:pt x="6735514" y="627988"/>
                  </a:lnTo>
                  <a:lnTo>
                    <a:pt x="6746944" y="627988"/>
                  </a:lnTo>
                  <a:lnTo>
                    <a:pt x="6758421" y="627988"/>
                  </a:lnTo>
                  <a:lnTo>
                    <a:pt x="6769851" y="627988"/>
                  </a:lnTo>
                  <a:lnTo>
                    <a:pt x="6781281" y="627988"/>
                  </a:lnTo>
                  <a:lnTo>
                    <a:pt x="6792711" y="627988"/>
                  </a:lnTo>
                  <a:lnTo>
                    <a:pt x="6804141" y="627988"/>
                  </a:lnTo>
                  <a:lnTo>
                    <a:pt x="6815619" y="627988"/>
                  </a:lnTo>
                  <a:lnTo>
                    <a:pt x="6827049" y="627988"/>
                  </a:lnTo>
                  <a:lnTo>
                    <a:pt x="6838479" y="627988"/>
                  </a:lnTo>
                  <a:lnTo>
                    <a:pt x="6849909" y="627988"/>
                  </a:lnTo>
                  <a:lnTo>
                    <a:pt x="6861339" y="627988"/>
                  </a:lnTo>
                  <a:lnTo>
                    <a:pt x="6872816" y="627988"/>
                  </a:lnTo>
                  <a:lnTo>
                    <a:pt x="6884246" y="627988"/>
                  </a:lnTo>
                  <a:lnTo>
                    <a:pt x="6895676" y="627988"/>
                  </a:lnTo>
                  <a:lnTo>
                    <a:pt x="6907107" y="627988"/>
                  </a:lnTo>
                  <a:lnTo>
                    <a:pt x="6918537" y="627988"/>
                  </a:lnTo>
                  <a:lnTo>
                    <a:pt x="6930014" y="627988"/>
                  </a:lnTo>
                  <a:lnTo>
                    <a:pt x="6941444" y="627988"/>
                  </a:lnTo>
                  <a:lnTo>
                    <a:pt x="6952874" y="627988"/>
                  </a:lnTo>
                  <a:lnTo>
                    <a:pt x="6964304" y="627988"/>
                  </a:lnTo>
                  <a:lnTo>
                    <a:pt x="6975734" y="627988"/>
                  </a:lnTo>
                  <a:lnTo>
                    <a:pt x="6987212" y="627988"/>
                  </a:lnTo>
                  <a:lnTo>
                    <a:pt x="6998642" y="627988"/>
                  </a:lnTo>
                  <a:lnTo>
                    <a:pt x="7010072" y="627988"/>
                  </a:lnTo>
                  <a:lnTo>
                    <a:pt x="7021502" y="627988"/>
                  </a:lnTo>
                  <a:lnTo>
                    <a:pt x="7032931" y="627988"/>
                  </a:lnTo>
                  <a:lnTo>
                    <a:pt x="7044409" y="627988"/>
                  </a:lnTo>
                  <a:lnTo>
                    <a:pt x="7055839" y="627988"/>
                  </a:lnTo>
                  <a:lnTo>
                    <a:pt x="7067269" y="627988"/>
                  </a:lnTo>
                  <a:lnTo>
                    <a:pt x="7078700" y="627988"/>
                  </a:lnTo>
                  <a:lnTo>
                    <a:pt x="7090129" y="627988"/>
                  </a:lnTo>
                  <a:lnTo>
                    <a:pt x="7101607" y="627988"/>
                  </a:lnTo>
                  <a:lnTo>
                    <a:pt x="7113037" y="627988"/>
                  </a:lnTo>
                  <a:lnTo>
                    <a:pt x="7124467" y="627988"/>
                  </a:lnTo>
                  <a:lnTo>
                    <a:pt x="7135897" y="627988"/>
                  </a:lnTo>
                  <a:lnTo>
                    <a:pt x="7147327" y="627988"/>
                  </a:lnTo>
                  <a:lnTo>
                    <a:pt x="7158805" y="627988"/>
                  </a:lnTo>
                  <a:lnTo>
                    <a:pt x="7170235" y="627988"/>
                  </a:lnTo>
                  <a:lnTo>
                    <a:pt x="7181665" y="627988"/>
                  </a:lnTo>
                  <a:lnTo>
                    <a:pt x="7193094" y="627988"/>
                  </a:lnTo>
                  <a:lnTo>
                    <a:pt x="7204524" y="627988"/>
                  </a:lnTo>
                  <a:lnTo>
                    <a:pt x="7216002" y="627988"/>
                  </a:lnTo>
                  <a:lnTo>
                    <a:pt x="7227432" y="627988"/>
                  </a:lnTo>
                  <a:lnTo>
                    <a:pt x="7238862" y="627988"/>
                  </a:lnTo>
                  <a:lnTo>
                    <a:pt x="7250292" y="627988"/>
                  </a:lnTo>
                  <a:lnTo>
                    <a:pt x="7261722" y="627988"/>
                  </a:lnTo>
                  <a:lnTo>
                    <a:pt x="7273200" y="627988"/>
                  </a:lnTo>
                  <a:lnTo>
                    <a:pt x="7284630" y="627988"/>
                  </a:lnTo>
                  <a:lnTo>
                    <a:pt x="7296060" y="627988"/>
                  </a:lnTo>
                  <a:lnTo>
                    <a:pt x="7307490" y="627988"/>
                  </a:lnTo>
                  <a:lnTo>
                    <a:pt x="7318920" y="627988"/>
                  </a:lnTo>
                  <a:lnTo>
                    <a:pt x="7330398" y="627988"/>
                  </a:lnTo>
                  <a:lnTo>
                    <a:pt x="7341828" y="627988"/>
                  </a:lnTo>
                  <a:lnTo>
                    <a:pt x="7353257" y="627988"/>
                  </a:lnTo>
                  <a:lnTo>
                    <a:pt x="7364687" y="627988"/>
                  </a:lnTo>
                  <a:lnTo>
                    <a:pt x="7376117" y="627988"/>
                  </a:lnTo>
                  <a:lnTo>
                    <a:pt x="7387595" y="627988"/>
                  </a:lnTo>
                  <a:lnTo>
                    <a:pt x="7399025" y="627988"/>
                  </a:lnTo>
                  <a:lnTo>
                    <a:pt x="7410455" y="627988"/>
                  </a:lnTo>
                  <a:lnTo>
                    <a:pt x="7421885" y="627988"/>
                  </a:lnTo>
                  <a:lnTo>
                    <a:pt x="7433315" y="627988"/>
                  </a:lnTo>
                  <a:lnTo>
                    <a:pt x="7444793" y="627988"/>
                  </a:lnTo>
                  <a:lnTo>
                    <a:pt x="7456222" y="627988"/>
                  </a:lnTo>
                  <a:lnTo>
                    <a:pt x="7467653" y="627988"/>
                  </a:lnTo>
                  <a:lnTo>
                    <a:pt x="7479083" y="627988"/>
                  </a:lnTo>
                  <a:lnTo>
                    <a:pt x="7490513" y="627988"/>
                  </a:lnTo>
                  <a:lnTo>
                    <a:pt x="7501990" y="627988"/>
                  </a:lnTo>
                  <a:lnTo>
                    <a:pt x="7513420" y="627988"/>
                  </a:lnTo>
                  <a:lnTo>
                    <a:pt x="7524850" y="627988"/>
                  </a:lnTo>
                  <a:lnTo>
                    <a:pt x="7536280" y="627988"/>
                  </a:lnTo>
                  <a:lnTo>
                    <a:pt x="7547710" y="627988"/>
                  </a:lnTo>
                  <a:lnTo>
                    <a:pt x="7559188" y="627988"/>
                  </a:lnTo>
                  <a:lnTo>
                    <a:pt x="7570618" y="627988"/>
                  </a:lnTo>
                  <a:lnTo>
                    <a:pt x="7582048" y="627988"/>
                  </a:lnTo>
                  <a:lnTo>
                    <a:pt x="7593478" y="627988"/>
                  </a:lnTo>
                  <a:lnTo>
                    <a:pt x="7604908" y="627988"/>
                  </a:lnTo>
                  <a:lnTo>
                    <a:pt x="7616385" y="627988"/>
                  </a:lnTo>
                  <a:lnTo>
                    <a:pt x="7627815" y="627988"/>
                  </a:lnTo>
                  <a:lnTo>
                    <a:pt x="7639246" y="627988"/>
                  </a:lnTo>
                  <a:lnTo>
                    <a:pt x="7650676" y="627988"/>
                  </a:lnTo>
                  <a:lnTo>
                    <a:pt x="7662106" y="627988"/>
                  </a:lnTo>
                  <a:lnTo>
                    <a:pt x="7673583" y="627988"/>
                  </a:lnTo>
                  <a:lnTo>
                    <a:pt x="7685013" y="627988"/>
                  </a:lnTo>
                  <a:lnTo>
                    <a:pt x="7696443" y="627988"/>
                  </a:lnTo>
                  <a:lnTo>
                    <a:pt x="7707873" y="627988"/>
                  </a:lnTo>
                  <a:lnTo>
                    <a:pt x="7719303" y="627988"/>
                  </a:lnTo>
                  <a:lnTo>
                    <a:pt x="7730733" y="627988"/>
                  </a:lnTo>
                  <a:lnTo>
                    <a:pt x="7742211" y="627988"/>
                  </a:lnTo>
                  <a:lnTo>
                    <a:pt x="7753641" y="627988"/>
                  </a:lnTo>
                  <a:lnTo>
                    <a:pt x="7765071" y="627988"/>
                  </a:lnTo>
                  <a:lnTo>
                    <a:pt x="7776501" y="627988"/>
                  </a:lnTo>
                  <a:lnTo>
                    <a:pt x="7787931" y="627988"/>
                  </a:lnTo>
                  <a:lnTo>
                    <a:pt x="7799408" y="627988"/>
                  </a:lnTo>
                  <a:lnTo>
                    <a:pt x="7810839" y="627988"/>
                  </a:lnTo>
                  <a:lnTo>
                    <a:pt x="7822268" y="627988"/>
                  </a:lnTo>
                  <a:lnTo>
                    <a:pt x="7833698" y="627988"/>
                  </a:lnTo>
                  <a:lnTo>
                    <a:pt x="7845128" y="627988"/>
                  </a:lnTo>
                  <a:lnTo>
                    <a:pt x="7856606" y="627988"/>
                  </a:lnTo>
                  <a:lnTo>
                    <a:pt x="7868036" y="627988"/>
                  </a:lnTo>
                  <a:lnTo>
                    <a:pt x="7879466" y="627988"/>
                  </a:lnTo>
                  <a:lnTo>
                    <a:pt x="7890896" y="627988"/>
                  </a:lnTo>
                  <a:lnTo>
                    <a:pt x="7902326" y="627988"/>
                  </a:lnTo>
                  <a:lnTo>
                    <a:pt x="7913804" y="627988"/>
                  </a:lnTo>
                  <a:lnTo>
                    <a:pt x="7925234" y="627988"/>
                  </a:lnTo>
                  <a:lnTo>
                    <a:pt x="7936663" y="627988"/>
                  </a:lnTo>
                  <a:lnTo>
                    <a:pt x="7948094" y="627988"/>
                  </a:lnTo>
                  <a:lnTo>
                    <a:pt x="7959524" y="627988"/>
                  </a:lnTo>
                  <a:lnTo>
                    <a:pt x="7971001" y="627988"/>
                  </a:lnTo>
                  <a:lnTo>
                    <a:pt x="7982431" y="627988"/>
                  </a:lnTo>
                  <a:lnTo>
                    <a:pt x="7993861" y="627988"/>
                  </a:lnTo>
                  <a:lnTo>
                    <a:pt x="8005291" y="627988"/>
                  </a:lnTo>
                  <a:lnTo>
                    <a:pt x="8016721" y="627988"/>
                  </a:lnTo>
                  <a:lnTo>
                    <a:pt x="8028199" y="627988"/>
                  </a:lnTo>
                  <a:lnTo>
                    <a:pt x="8039629" y="627988"/>
                  </a:lnTo>
                  <a:lnTo>
                    <a:pt x="8051059" y="627988"/>
                  </a:lnTo>
                  <a:lnTo>
                    <a:pt x="8062489" y="627988"/>
                  </a:lnTo>
                  <a:lnTo>
                    <a:pt x="8073919" y="627988"/>
                  </a:lnTo>
                  <a:lnTo>
                    <a:pt x="8085396" y="627988"/>
                  </a:lnTo>
                  <a:lnTo>
                    <a:pt x="8096826" y="627988"/>
                  </a:lnTo>
                  <a:lnTo>
                    <a:pt x="8108256" y="627988"/>
                  </a:lnTo>
                  <a:lnTo>
                    <a:pt x="8119687" y="627988"/>
                  </a:lnTo>
                  <a:lnTo>
                    <a:pt x="8131117" y="627988"/>
                  </a:lnTo>
                  <a:lnTo>
                    <a:pt x="8142594" y="627988"/>
                  </a:lnTo>
                  <a:lnTo>
                    <a:pt x="8154024" y="627988"/>
                  </a:lnTo>
                  <a:lnTo>
                    <a:pt x="8165454" y="627988"/>
                  </a:lnTo>
                  <a:lnTo>
                    <a:pt x="8176884" y="627988"/>
                  </a:lnTo>
                  <a:lnTo>
                    <a:pt x="8188314" y="627988"/>
                  </a:lnTo>
                  <a:lnTo>
                    <a:pt x="8199792" y="627988"/>
                  </a:lnTo>
                  <a:lnTo>
                    <a:pt x="8211222" y="627988"/>
                  </a:lnTo>
                  <a:lnTo>
                    <a:pt x="8222652" y="627988"/>
                  </a:lnTo>
                  <a:lnTo>
                    <a:pt x="8234082" y="627988"/>
                  </a:lnTo>
                  <a:lnTo>
                    <a:pt x="8245512" y="627988"/>
                  </a:lnTo>
                  <a:lnTo>
                    <a:pt x="8256989" y="627988"/>
                  </a:lnTo>
                  <a:lnTo>
                    <a:pt x="8268419" y="627988"/>
                  </a:lnTo>
                  <a:lnTo>
                    <a:pt x="8279850" y="627988"/>
                  </a:lnTo>
                  <a:lnTo>
                    <a:pt x="8291280" y="627988"/>
                  </a:lnTo>
                  <a:lnTo>
                    <a:pt x="8302709" y="627988"/>
                  </a:lnTo>
                  <a:lnTo>
                    <a:pt x="8314187" y="627988"/>
                  </a:lnTo>
                  <a:lnTo>
                    <a:pt x="8325617" y="627988"/>
                  </a:lnTo>
                  <a:lnTo>
                    <a:pt x="8337047" y="627988"/>
                  </a:lnTo>
                  <a:lnTo>
                    <a:pt x="8348477" y="627988"/>
                  </a:lnTo>
                  <a:lnTo>
                    <a:pt x="8359907" y="627988"/>
                  </a:lnTo>
                  <a:lnTo>
                    <a:pt x="8371385" y="627988"/>
                  </a:lnTo>
                  <a:lnTo>
                    <a:pt x="8382815" y="627988"/>
                  </a:lnTo>
                  <a:lnTo>
                    <a:pt x="8394245" y="627988"/>
                  </a:lnTo>
                  <a:lnTo>
                    <a:pt x="8405674" y="627988"/>
                  </a:lnTo>
                  <a:lnTo>
                    <a:pt x="8417104" y="627988"/>
                  </a:lnTo>
                  <a:lnTo>
                    <a:pt x="8428582" y="627988"/>
                  </a:lnTo>
                  <a:lnTo>
                    <a:pt x="8440012" y="627988"/>
                  </a:lnTo>
                  <a:lnTo>
                    <a:pt x="8451442" y="627988"/>
                  </a:lnTo>
                  <a:lnTo>
                    <a:pt x="8462872" y="627988"/>
                  </a:lnTo>
                  <a:lnTo>
                    <a:pt x="8474302" y="627988"/>
                  </a:lnTo>
                  <a:lnTo>
                    <a:pt x="8485780" y="627988"/>
                  </a:lnTo>
                  <a:lnTo>
                    <a:pt x="8497210" y="627988"/>
                  </a:lnTo>
                  <a:lnTo>
                    <a:pt x="8508640" y="627988"/>
                  </a:lnTo>
                  <a:lnTo>
                    <a:pt x="8520069" y="627988"/>
                  </a:lnTo>
                  <a:lnTo>
                    <a:pt x="8531500" y="627988"/>
                  </a:lnTo>
                  <a:lnTo>
                    <a:pt x="8542977" y="627988"/>
                  </a:lnTo>
                  <a:lnTo>
                    <a:pt x="8554407" y="627988"/>
                  </a:lnTo>
                  <a:lnTo>
                    <a:pt x="8565837" y="627988"/>
                  </a:lnTo>
                  <a:lnTo>
                    <a:pt x="8577267" y="627988"/>
                  </a:lnTo>
                  <a:lnTo>
                    <a:pt x="8588697" y="627988"/>
                  </a:lnTo>
                  <a:lnTo>
                    <a:pt x="8600175" y="627988"/>
                  </a:lnTo>
                  <a:lnTo>
                    <a:pt x="8611605" y="627988"/>
                  </a:lnTo>
                  <a:lnTo>
                    <a:pt x="8623035" y="627988"/>
                  </a:lnTo>
                  <a:lnTo>
                    <a:pt x="8634465" y="627988"/>
                  </a:lnTo>
                  <a:lnTo>
                    <a:pt x="8645895" y="627988"/>
                  </a:lnTo>
                  <a:lnTo>
                    <a:pt x="8657373" y="627988"/>
                  </a:lnTo>
                  <a:lnTo>
                    <a:pt x="8668802" y="627988"/>
                  </a:lnTo>
                  <a:lnTo>
                    <a:pt x="8680232" y="627988"/>
                  </a:lnTo>
                  <a:lnTo>
                    <a:pt x="8691662" y="627988"/>
                  </a:lnTo>
                  <a:lnTo>
                    <a:pt x="8703093" y="627988"/>
                  </a:lnTo>
                  <a:lnTo>
                    <a:pt x="8714570" y="627988"/>
                  </a:lnTo>
                  <a:lnTo>
                    <a:pt x="8726000" y="627988"/>
                  </a:lnTo>
                  <a:lnTo>
                    <a:pt x="8737430" y="627988"/>
                  </a:lnTo>
                  <a:lnTo>
                    <a:pt x="8748860" y="627988"/>
                  </a:lnTo>
                  <a:lnTo>
                    <a:pt x="8760290" y="627988"/>
                  </a:lnTo>
                  <a:lnTo>
                    <a:pt x="8771768" y="627988"/>
                  </a:lnTo>
                  <a:lnTo>
                    <a:pt x="8783198" y="627988"/>
                  </a:lnTo>
                  <a:lnTo>
                    <a:pt x="8794628" y="627988"/>
                  </a:lnTo>
                  <a:lnTo>
                    <a:pt x="8806058" y="627988"/>
                  </a:lnTo>
                  <a:lnTo>
                    <a:pt x="8817488" y="627988"/>
                  </a:lnTo>
                  <a:lnTo>
                    <a:pt x="8828918" y="627988"/>
                  </a:lnTo>
                  <a:lnTo>
                    <a:pt x="8840395" y="627988"/>
                  </a:lnTo>
                  <a:lnTo>
                    <a:pt x="8851825" y="627988"/>
                  </a:lnTo>
                  <a:lnTo>
                    <a:pt x="8863256" y="627988"/>
                  </a:lnTo>
                  <a:lnTo>
                    <a:pt x="8874686" y="627988"/>
                  </a:lnTo>
                  <a:lnTo>
                    <a:pt x="8886115" y="627988"/>
                  </a:lnTo>
                  <a:lnTo>
                    <a:pt x="8897593" y="627988"/>
                  </a:lnTo>
                  <a:lnTo>
                    <a:pt x="8909022" y="627988"/>
                  </a:lnTo>
                  <a:lnTo>
                    <a:pt x="8920453" y="627988"/>
                  </a:lnTo>
                  <a:lnTo>
                    <a:pt x="8931883" y="627988"/>
                  </a:lnTo>
                  <a:lnTo>
                    <a:pt x="8943313" y="627988"/>
                  </a:lnTo>
                  <a:lnTo>
                    <a:pt x="8954791" y="627988"/>
                  </a:lnTo>
                  <a:lnTo>
                    <a:pt x="8966220" y="627988"/>
                  </a:lnTo>
                  <a:lnTo>
                    <a:pt x="8977651" y="627988"/>
                  </a:lnTo>
                  <a:lnTo>
                    <a:pt x="8989080" y="627988"/>
                  </a:lnTo>
                  <a:lnTo>
                    <a:pt x="9000511" y="627988"/>
                  </a:lnTo>
                  <a:lnTo>
                    <a:pt x="9011988" y="627988"/>
                  </a:lnTo>
                  <a:lnTo>
                    <a:pt x="9023418" y="627988"/>
                  </a:lnTo>
                  <a:lnTo>
                    <a:pt x="9034849" y="627988"/>
                  </a:lnTo>
                  <a:lnTo>
                    <a:pt x="9046278" y="627988"/>
                  </a:lnTo>
                  <a:lnTo>
                    <a:pt x="9057709" y="627988"/>
                  </a:lnTo>
                  <a:lnTo>
                    <a:pt x="9069186" y="627988"/>
                  </a:lnTo>
                  <a:lnTo>
                    <a:pt x="9080615" y="627988"/>
                  </a:lnTo>
                  <a:lnTo>
                    <a:pt x="9092046" y="627988"/>
                  </a:lnTo>
                  <a:lnTo>
                    <a:pt x="9103476" y="627988"/>
                  </a:lnTo>
                  <a:lnTo>
                    <a:pt x="9114906" y="627988"/>
                  </a:lnTo>
                  <a:lnTo>
                    <a:pt x="9126384" y="627988"/>
                  </a:lnTo>
                  <a:lnTo>
                    <a:pt x="9137813" y="627988"/>
                  </a:lnTo>
                  <a:lnTo>
                    <a:pt x="9149244" y="627988"/>
                  </a:lnTo>
                  <a:lnTo>
                    <a:pt x="9160673" y="627988"/>
                  </a:lnTo>
                  <a:lnTo>
                    <a:pt x="9172104" y="627988"/>
                  </a:lnTo>
                  <a:lnTo>
                    <a:pt x="9183581" y="627988"/>
                  </a:lnTo>
                  <a:lnTo>
                    <a:pt x="9195011" y="627988"/>
                  </a:lnTo>
                  <a:lnTo>
                    <a:pt x="9206442" y="627988"/>
                  </a:lnTo>
                  <a:lnTo>
                    <a:pt x="9217871" y="627988"/>
                  </a:lnTo>
                  <a:lnTo>
                    <a:pt x="9229301" y="627988"/>
                  </a:lnTo>
                  <a:lnTo>
                    <a:pt x="9240779" y="627988"/>
                  </a:lnTo>
                  <a:lnTo>
                    <a:pt x="9252209" y="627988"/>
                  </a:lnTo>
                  <a:lnTo>
                    <a:pt x="9263639" y="627988"/>
                  </a:lnTo>
                  <a:lnTo>
                    <a:pt x="9275069" y="627988"/>
                  </a:lnTo>
                  <a:lnTo>
                    <a:pt x="9286498" y="627988"/>
                  </a:lnTo>
                  <a:lnTo>
                    <a:pt x="9297977" y="627988"/>
                  </a:lnTo>
                  <a:lnTo>
                    <a:pt x="9309406" y="627988"/>
                  </a:lnTo>
                  <a:lnTo>
                    <a:pt x="9320837" y="627988"/>
                  </a:lnTo>
                  <a:lnTo>
                    <a:pt x="9332266" y="627988"/>
                  </a:lnTo>
                  <a:lnTo>
                    <a:pt x="9343696" y="627988"/>
                  </a:lnTo>
                  <a:lnTo>
                    <a:pt x="9355174" y="627988"/>
                  </a:lnTo>
                  <a:lnTo>
                    <a:pt x="9366604" y="627988"/>
                  </a:lnTo>
                  <a:lnTo>
                    <a:pt x="9378035" y="627988"/>
                  </a:lnTo>
                  <a:lnTo>
                    <a:pt x="9389464" y="627988"/>
                  </a:lnTo>
                  <a:lnTo>
                    <a:pt x="9400894" y="627988"/>
                  </a:lnTo>
                  <a:lnTo>
                    <a:pt x="9412372" y="627988"/>
                  </a:lnTo>
                  <a:lnTo>
                    <a:pt x="9423802" y="627988"/>
                  </a:lnTo>
                  <a:lnTo>
                    <a:pt x="9435232" y="627988"/>
                  </a:lnTo>
                  <a:lnTo>
                    <a:pt x="9446662" y="627988"/>
                  </a:lnTo>
                  <a:lnTo>
                    <a:pt x="9458091" y="627988"/>
                  </a:lnTo>
                  <a:lnTo>
                    <a:pt x="9469570" y="627988"/>
                  </a:lnTo>
                  <a:lnTo>
                    <a:pt x="9480999" y="627988"/>
                  </a:lnTo>
                  <a:lnTo>
                    <a:pt x="9492429" y="627988"/>
                  </a:lnTo>
                  <a:lnTo>
                    <a:pt x="9503859" y="627988"/>
                  </a:lnTo>
                  <a:lnTo>
                    <a:pt x="9515289" y="627988"/>
                  </a:lnTo>
                  <a:lnTo>
                    <a:pt x="9526767" y="627988"/>
                  </a:lnTo>
                  <a:lnTo>
                    <a:pt x="9538197" y="627988"/>
                  </a:lnTo>
                  <a:lnTo>
                    <a:pt x="9549626" y="627988"/>
                  </a:lnTo>
                  <a:lnTo>
                    <a:pt x="9561057" y="627988"/>
                  </a:lnTo>
                  <a:lnTo>
                    <a:pt x="9572487" y="627988"/>
                  </a:lnTo>
                  <a:lnTo>
                    <a:pt x="9583965" y="627988"/>
                  </a:lnTo>
                  <a:lnTo>
                    <a:pt x="9595395" y="627988"/>
                  </a:lnTo>
                  <a:lnTo>
                    <a:pt x="9606824" y="627988"/>
                  </a:lnTo>
                  <a:lnTo>
                    <a:pt x="9618255" y="627988"/>
                  </a:lnTo>
                  <a:lnTo>
                    <a:pt x="9629684" y="627988"/>
                  </a:lnTo>
                  <a:lnTo>
                    <a:pt x="9641163" y="627988"/>
                  </a:lnTo>
                  <a:lnTo>
                    <a:pt x="9652592" y="627988"/>
                  </a:lnTo>
                  <a:lnTo>
                    <a:pt x="9664022" y="627988"/>
                  </a:lnTo>
                  <a:lnTo>
                    <a:pt x="9675452" y="627988"/>
                  </a:lnTo>
                  <a:lnTo>
                    <a:pt x="9686882" y="627988"/>
                  </a:lnTo>
                  <a:lnTo>
                    <a:pt x="9698360" y="627988"/>
                  </a:lnTo>
                  <a:lnTo>
                    <a:pt x="9709790" y="627988"/>
                  </a:lnTo>
                  <a:lnTo>
                    <a:pt x="9721219" y="627988"/>
                  </a:lnTo>
                  <a:lnTo>
                    <a:pt x="9732650" y="627988"/>
                  </a:lnTo>
                  <a:lnTo>
                    <a:pt x="9744080" y="627988"/>
                  </a:lnTo>
                  <a:lnTo>
                    <a:pt x="9755557" y="627988"/>
                  </a:lnTo>
                  <a:lnTo>
                    <a:pt x="9766988" y="627988"/>
                  </a:lnTo>
                  <a:lnTo>
                    <a:pt x="9778417" y="627988"/>
                  </a:lnTo>
                  <a:lnTo>
                    <a:pt x="9789848" y="627988"/>
                  </a:lnTo>
                  <a:lnTo>
                    <a:pt x="9801277" y="627988"/>
                  </a:lnTo>
                  <a:lnTo>
                    <a:pt x="9812755" y="627988"/>
                  </a:lnTo>
                  <a:lnTo>
                    <a:pt x="9824185" y="627988"/>
                  </a:lnTo>
                  <a:lnTo>
                    <a:pt x="9835615" y="627988"/>
                  </a:lnTo>
                  <a:lnTo>
                    <a:pt x="9847045" y="627988"/>
                  </a:lnTo>
                  <a:lnTo>
                    <a:pt x="9858475" y="627988"/>
                  </a:lnTo>
                  <a:lnTo>
                    <a:pt x="9869952" y="627988"/>
                  </a:lnTo>
                  <a:lnTo>
                    <a:pt x="9881383" y="627988"/>
                  </a:lnTo>
                  <a:lnTo>
                    <a:pt x="9892812" y="627988"/>
                  </a:lnTo>
                  <a:lnTo>
                    <a:pt x="9904243" y="627988"/>
                  </a:lnTo>
                  <a:lnTo>
                    <a:pt x="9915673" y="627988"/>
                  </a:lnTo>
                  <a:lnTo>
                    <a:pt x="9927102" y="627988"/>
                  </a:lnTo>
                  <a:lnTo>
                    <a:pt x="9938581" y="627988"/>
                  </a:lnTo>
                  <a:lnTo>
                    <a:pt x="9950010" y="627988"/>
                  </a:lnTo>
                  <a:lnTo>
                    <a:pt x="9961441" y="627988"/>
                  </a:lnTo>
                  <a:lnTo>
                    <a:pt x="9972870" y="627988"/>
                  </a:lnTo>
                  <a:lnTo>
                    <a:pt x="9984300" y="627988"/>
                  </a:lnTo>
                  <a:lnTo>
                    <a:pt x="9995778" y="627988"/>
                  </a:lnTo>
                  <a:lnTo>
                    <a:pt x="10007208" y="627988"/>
                  </a:lnTo>
                  <a:lnTo>
                    <a:pt x="10018638" y="627988"/>
                  </a:lnTo>
                  <a:lnTo>
                    <a:pt x="10030068" y="627988"/>
                  </a:lnTo>
                  <a:lnTo>
                    <a:pt x="10041498" y="627988"/>
                  </a:lnTo>
                  <a:lnTo>
                    <a:pt x="10052976" y="627988"/>
                  </a:lnTo>
                  <a:lnTo>
                    <a:pt x="10064405" y="627988"/>
                  </a:lnTo>
                  <a:lnTo>
                    <a:pt x="10075835" y="627988"/>
                  </a:lnTo>
                  <a:lnTo>
                    <a:pt x="10087266" y="627988"/>
                  </a:lnTo>
                  <a:lnTo>
                    <a:pt x="10098695" y="627988"/>
                  </a:lnTo>
                  <a:lnTo>
                    <a:pt x="10110174" y="627988"/>
                  </a:lnTo>
                  <a:lnTo>
                    <a:pt x="10121603" y="627988"/>
                  </a:lnTo>
                  <a:lnTo>
                    <a:pt x="10133033" y="627988"/>
                  </a:lnTo>
                  <a:lnTo>
                    <a:pt x="10144463" y="627988"/>
                  </a:lnTo>
                  <a:lnTo>
                    <a:pt x="10155893" y="627988"/>
                  </a:lnTo>
                  <a:lnTo>
                    <a:pt x="10167371" y="627988"/>
                  </a:lnTo>
                  <a:lnTo>
                    <a:pt x="10178801" y="627988"/>
                  </a:lnTo>
                  <a:lnTo>
                    <a:pt x="10190230" y="627988"/>
                  </a:lnTo>
                  <a:lnTo>
                    <a:pt x="10201661" y="627988"/>
                  </a:lnTo>
                  <a:lnTo>
                    <a:pt x="10213091" y="627988"/>
                  </a:lnTo>
                  <a:lnTo>
                    <a:pt x="10224569" y="627988"/>
                  </a:lnTo>
                  <a:lnTo>
                    <a:pt x="10235998" y="627988"/>
                  </a:lnTo>
                  <a:lnTo>
                    <a:pt x="10247428" y="627988"/>
                  </a:lnTo>
                  <a:lnTo>
                    <a:pt x="10258859" y="627988"/>
                  </a:lnTo>
                  <a:lnTo>
                    <a:pt x="10270288" y="627988"/>
                  </a:lnTo>
                  <a:lnTo>
                    <a:pt x="10281767" y="627988"/>
                  </a:lnTo>
                  <a:lnTo>
                    <a:pt x="10293196" y="627988"/>
                  </a:lnTo>
                  <a:lnTo>
                    <a:pt x="10304626" y="627988"/>
                  </a:lnTo>
                  <a:lnTo>
                    <a:pt x="10316056" y="627988"/>
                  </a:lnTo>
                  <a:lnTo>
                    <a:pt x="10327486" y="627988"/>
                  </a:lnTo>
                  <a:lnTo>
                    <a:pt x="10338963" y="627988"/>
                  </a:lnTo>
                  <a:lnTo>
                    <a:pt x="10350394" y="627988"/>
                  </a:lnTo>
                  <a:lnTo>
                    <a:pt x="10361823" y="627988"/>
                  </a:lnTo>
                  <a:lnTo>
                    <a:pt x="10373254" y="627988"/>
                  </a:lnTo>
                  <a:lnTo>
                    <a:pt x="10384684" y="627988"/>
                  </a:lnTo>
                  <a:lnTo>
                    <a:pt x="10396161" y="627988"/>
                  </a:lnTo>
                  <a:lnTo>
                    <a:pt x="10407591" y="627988"/>
                  </a:lnTo>
                  <a:lnTo>
                    <a:pt x="10419021" y="627988"/>
                  </a:lnTo>
                  <a:lnTo>
                    <a:pt x="10430452" y="627988"/>
                  </a:lnTo>
                  <a:lnTo>
                    <a:pt x="10441881" y="627988"/>
                  </a:lnTo>
                  <a:lnTo>
                    <a:pt x="10453358" y="627988"/>
                  </a:lnTo>
                  <a:lnTo>
                    <a:pt x="10464789" y="627988"/>
                  </a:lnTo>
                  <a:lnTo>
                    <a:pt x="10476219" y="627988"/>
                  </a:lnTo>
                  <a:lnTo>
                    <a:pt x="10487649" y="627988"/>
                  </a:lnTo>
                  <a:lnTo>
                    <a:pt x="10499079" y="627988"/>
                  </a:lnTo>
                  <a:lnTo>
                    <a:pt x="10510556" y="627988"/>
                  </a:lnTo>
                  <a:lnTo>
                    <a:pt x="10521987" y="627988"/>
                  </a:lnTo>
                  <a:lnTo>
                    <a:pt x="10533416" y="627988"/>
                  </a:lnTo>
                  <a:lnTo>
                    <a:pt x="10544847" y="627988"/>
                  </a:lnTo>
                  <a:lnTo>
                    <a:pt x="10556277" y="627988"/>
                  </a:lnTo>
                  <a:lnTo>
                    <a:pt x="10567754" y="627988"/>
                  </a:lnTo>
                  <a:lnTo>
                    <a:pt x="10579184" y="627988"/>
                  </a:lnTo>
                  <a:lnTo>
                    <a:pt x="10590614" y="627988"/>
                  </a:lnTo>
                  <a:lnTo>
                    <a:pt x="10602045" y="627988"/>
                  </a:lnTo>
                  <a:lnTo>
                    <a:pt x="10613474" y="627988"/>
                  </a:lnTo>
                  <a:lnTo>
                    <a:pt x="10624951" y="627988"/>
                  </a:lnTo>
                  <a:lnTo>
                    <a:pt x="10636382" y="627988"/>
                  </a:lnTo>
                  <a:lnTo>
                    <a:pt x="10647812" y="627988"/>
                  </a:lnTo>
                  <a:lnTo>
                    <a:pt x="10659241" y="627988"/>
                  </a:lnTo>
                  <a:lnTo>
                    <a:pt x="10670672" y="627988"/>
                  </a:lnTo>
                  <a:lnTo>
                    <a:pt x="10682149" y="627988"/>
                  </a:lnTo>
                  <a:lnTo>
                    <a:pt x="10693580" y="627988"/>
                  </a:lnTo>
                  <a:lnTo>
                    <a:pt x="10705009" y="627988"/>
                  </a:lnTo>
                  <a:lnTo>
                    <a:pt x="10716439" y="627988"/>
                  </a:lnTo>
                  <a:lnTo>
                    <a:pt x="10727870" y="627988"/>
                  </a:lnTo>
                  <a:lnTo>
                    <a:pt x="10739347" y="627988"/>
                  </a:lnTo>
                  <a:lnTo>
                    <a:pt x="10750778" y="627988"/>
                  </a:lnTo>
                  <a:lnTo>
                    <a:pt x="10762207" y="627988"/>
                  </a:lnTo>
                  <a:lnTo>
                    <a:pt x="10773637" y="627988"/>
                  </a:lnTo>
                  <a:lnTo>
                    <a:pt x="10785067" y="627988"/>
                  </a:lnTo>
                  <a:lnTo>
                    <a:pt x="10796544" y="627988"/>
                  </a:lnTo>
                  <a:lnTo>
                    <a:pt x="10807975" y="627988"/>
                  </a:lnTo>
                  <a:lnTo>
                    <a:pt x="10819405" y="627988"/>
                  </a:lnTo>
                  <a:lnTo>
                    <a:pt x="10830834" y="627988"/>
                  </a:lnTo>
                  <a:lnTo>
                    <a:pt x="10842265" y="627988"/>
                  </a:lnTo>
                  <a:lnTo>
                    <a:pt x="10853742" y="627988"/>
                  </a:lnTo>
                  <a:lnTo>
                    <a:pt x="10865173" y="627988"/>
                  </a:lnTo>
                  <a:lnTo>
                    <a:pt x="10876602" y="627988"/>
                  </a:lnTo>
                  <a:lnTo>
                    <a:pt x="10888032" y="627988"/>
                  </a:lnTo>
                  <a:lnTo>
                    <a:pt x="10899463" y="627988"/>
                  </a:lnTo>
                  <a:lnTo>
                    <a:pt x="10910892" y="627988"/>
                  </a:lnTo>
                  <a:lnTo>
                    <a:pt x="10922369" y="627988"/>
                  </a:lnTo>
                  <a:lnTo>
                    <a:pt x="10933800" y="627988"/>
                  </a:lnTo>
                  <a:lnTo>
                    <a:pt x="10945230" y="627988"/>
                  </a:lnTo>
                  <a:lnTo>
                    <a:pt x="10956660" y="627988"/>
                  </a:lnTo>
                  <a:lnTo>
                    <a:pt x="10968090" y="627988"/>
                  </a:lnTo>
                  <a:lnTo>
                    <a:pt x="10979567" y="627988"/>
                  </a:lnTo>
                  <a:lnTo>
                    <a:pt x="10990998" y="627988"/>
                  </a:lnTo>
                  <a:lnTo>
                    <a:pt x="11002427" y="627988"/>
                  </a:lnTo>
                  <a:lnTo>
                    <a:pt x="11013858" y="627988"/>
                  </a:lnTo>
                  <a:lnTo>
                    <a:pt x="11025287" y="627988"/>
                  </a:lnTo>
                  <a:lnTo>
                    <a:pt x="11036765" y="627988"/>
                  </a:lnTo>
                  <a:lnTo>
                    <a:pt x="11048195" y="627988"/>
                  </a:lnTo>
                  <a:lnTo>
                    <a:pt x="11059625" y="627988"/>
                  </a:lnTo>
                  <a:lnTo>
                    <a:pt x="11071056" y="627988"/>
                  </a:lnTo>
                  <a:lnTo>
                    <a:pt x="11082485" y="627988"/>
                  </a:lnTo>
                  <a:lnTo>
                    <a:pt x="11093962" y="627988"/>
                  </a:lnTo>
                  <a:lnTo>
                    <a:pt x="11105393" y="627988"/>
                  </a:lnTo>
                  <a:lnTo>
                    <a:pt x="11116823" y="627988"/>
                  </a:lnTo>
                  <a:lnTo>
                    <a:pt x="11128253" y="627988"/>
                  </a:lnTo>
                  <a:lnTo>
                    <a:pt x="11139683" y="627988"/>
                  </a:lnTo>
                  <a:lnTo>
                    <a:pt x="11151160" y="627988"/>
                  </a:lnTo>
                  <a:lnTo>
                    <a:pt x="11162591" y="627988"/>
                  </a:lnTo>
                  <a:lnTo>
                    <a:pt x="11174020" y="627988"/>
                  </a:lnTo>
                  <a:lnTo>
                    <a:pt x="11185451" y="627988"/>
                  </a:lnTo>
                  <a:lnTo>
                    <a:pt x="11196881" y="627988"/>
                  </a:lnTo>
                  <a:lnTo>
                    <a:pt x="11208358" y="627988"/>
                  </a:lnTo>
                  <a:lnTo>
                    <a:pt x="11218359" y="627988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5" name="Freeform 144">
              <a:extLst>
                <a:ext uri="{FF2B5EF4-FFF2-40B4-BE49-F238E27FC236}">
                  <a16:creationId xmlns:a16="http://schemas.microsoft.com/office/drawing/2014/main" id="{51BC22BA-78C4-E342-9F3E-04F81455B0FA}"/>
                </a:ext>
              </a:extLst>
            </p:cNvPr>
            <p:cNvSpPr/>
            <p:nvPr/>
          </p:nvSpPr>
          <p:spPr>
            <a:xfrm>
              <a:off x="851149" y="4650981"/>
              <a:ext cx="11218359" cy="1449781"/>
            </a:xfrm>
            <a:custGeom>
              <a:avLst/>
              <a:gdLst>
                <a:gd name="connsiteX0" fmla="*/ 0 w 11218359"/>
                <a:gd name="connsiteY0" fmla="*/ 1449781 h 1449781"/>
                <a:gd name="connsiteX1" fmla="*/ 9149 w 11218359"/>
                <a:gd name="connsiteY1" fmla="*/ 1449781 h 1449781"/>
                <a:gd name="connsiteX2" fmla="*/ 20588 w 11218359"/>
                <a:gd name="connsiteY2" fmla="*/ 1449781 h 1449781"/>
                <a:gd name="connsiteX3" fmla="*/ 32028 w 11218359"/>
                <a:gd name="connsiteY3" fmla="*/ 1449781 h 1449781"/>
                <a:gd name="connsiteX4" fmla="*/ 43467 w 11218359"/>
                <a:gd name="connsiteY4" fmla="*/ 1449781 h 1449781"/>
                <a:gd name="connsiteX5" fmla="*/ 54907 w 11218359"/>
                <a:gd name="connsiteY5" fmla="*/ 1449781 h 1449781"/>
                <a:gd name="connsiteX6" fmla="*/ 66346 w 11218359"/>
                <a:gd name="connsiteY6" fmla="*/ 1449781 h 1449781"/>
                <a:gd name="connsiteX7" fmla="*/ 77786 w 11218359"/>
                <a:gd name="connsiteY7" fmla="*/ 1449781 h 1449781"/>
                <a:gd name="connsiteX8" fmla="*/ 89225 w 11218359"/>
                <a:gd name="connsiteY8" fmla="*/ 1449781 h 1449781"/>
                <a:gd name="connsiteX9" fmla="*/ 100665 w 11218359"/>
                <a:gd name="connsiteY9" fmla="*/ 1449781 h 1449781"/>
                <a:gd name="connsiteX10" fmla="*/ 112104 w 11218359"/>
                <a:gd name="connsiteY10" fmla="*/ 1449781 h 1449781"/>
                <a:gd name="connsiteX11" fmla="*/ 123544 w 11218359"/>
                <a:gd name="connsiteY11" fmla="*/ 1449781 h 1449781"/>
                <a:gd name="connsiteX12" fmla="*/ 134979 w 11218359"/>
                <a:gd name="connsiteY12" fmla="*/ 1449781 h 1449781"/>
                <a:gd name="connsiteX13" fmla="*/ 146423 w 11218359"/>
                <a:gd name="connsiteY13" fmla="*/ 1449781 h 1449781"/>
                <a:gd name="connsiteX14" fmla="*/ 157858 w 11218359"/>
                <a:gd name="connsiteY14" fmla="*/ 1449781 h 1449781"/>
                <a:gd name="connsiteX15" fmla="*/ 169297 w 11218359"/>
                <a:gd name="connsiteY15" fmla="*/ 1449781 h 1449781"/>
                <a:gd name="connsiteX16" fmla="*/ 180737 w 11218359"/>
                <a:gd name="connsiteY16" fmla="*/ 1449781 h 1449781"/>
                <a:gd name="connsiteX17" fmla="*/ 192176 w 11218359"/>
                <a:gd name="connsiteY17" fmla="*/ 1449781 h 1449781"/>
                <a:gd name="connsiteX18" fmla="*/ 203616 w 11218359"/>
                <a:gd name="connsiteY18" fmla="*/ 1449781 h 1449781"/>
                <a:gd name="connsiteX19" fmla="*/ 215055 w 11218359"/>
                <a:gd name="connsiteY19" fmla="*/ 1449781 h 1449781"/>
                <a:gd name="connsiteX20" fmla="*/ 226495 w 11218359"/>
                <a:gd name="connsiteY20" fmla="*/ 1449781 h 1449781"/>
                <a:gd name="connsiteX21" fmla="*/ 237935 w 11218359"/>
                <a:gd name="connsiteY21" fmla="*/ 1449781 h 1449781"/>
                <a:gd name="connsiteX22" fmla="*/ 249374 w 11218359"/>
                <a:gd name="connsiteY22" fmla="*/ 1449781 h 1449781"/>
                <a:gd name="connsiteX23" fmla="*/ 260814 w 11218359"/>
                <a:gd name="connsiteY23" fmla="*/ 1449781 h 1449781"/>
                <a:gd name="connsiteX24" fmla="*/ 272253 w 11218359"/>
                <a:gd name="connsiteY24" fmla="*/ 1449781 h 1449781"/>
                <a:gd name="connsiteX25" fmla="*/ 283693 w 11218359"/>
                <a:gd name="connsiteY25" fmla="*/ 1449781 h 1449781"/>
                <a:gd name="connsiteX26" fmla="*/ 295132 w 11218359"/>
                <a:gd name="connsiteY26" fmla="*/ 1449781 h 1449781"/>
                <a:gd name="connsiteX27" fmla="*/ 306572 w 11218359"/>
                <a:gd name="connsiteY27" fmla="*/ 1449781 h 1449781"/>
                <a:gd name="connsiteX28" fmla="*/ 318011 w 11218359"/>
                <a:gd name="connsiteY28" fmla="*/ 1449781 h 1449781"/>
                <a:gd name="connsiteX29" fmla="*/ 329451 w 11218359"/>
                <a:gd name="connsiteY29" fmla="*/ 1449781 h 1449781"/>
                <a:gd name="connsiteX30" fmla="*/ 340890 w 11218359"/>
                <a:gd name="connsiteY30" fmla="*/ 1449781 h 1449781"/>
                <a:gd name="connsiteX31" fmla="*/ 352330 w 11218359"/>
                <a:gd name="connsiteY31" fmla="*/ 1449781 h 1449781"/>
                <a:gd name="connsiteX32" fmla="*/ 363769 w 11218359"/>
                <a:gd name="connsiteY32" fmla="*/ 1449781 h 1449781"/>
                <a:gd name="connsiteX33" fmla="*/ 375209 w 11218359"/>
                <a:gd name="connsiteY33" fmla="*/ 1449781 h 1449781"/>
                <a:gd name="connsiteX34" fmla="*/ 386648 w 11218359"/>
                <a:gd name="connsiteY34" fmla="*/ 1449781 h 1449781"/>
                <a:gd name="connsiteX35" fmla="*/ 398088 w 11218359"/>
                <a:gd name="connsiteY35" fmla="*/ 1449781 h 1449781"/>
                <a:gd name="connsiteX36" fmla="*/ 409527 w 11218359"/>
                <a:gd name="connsiteY36" fmla="*/ 1449781 h 1449781"/>
                <a:gd name="connsiteX37" fmla="*/ 420967 w 11218359"/>
                <a:gd name="connsiteY37" fmla="*/ 1449781 h 1449781"/>
                <a:gd name="connsiteX38" fmla="*/ 432406 w 11218359"/>
                <a:gd name="connsiteY38" fmla="*/ 1449781 h 1449781"/>
                <a:gd name="connsiteX39" fmla="*/ 443846 w 11218359"/>
                <a:gd name="connsiteY39" fmla="*/ 1449781 h 1449781"/>
                <a:gd name="connsiteX40" fmla="*/ 455285 w 11218359"/>
                <a:gd name="connsiteY40" fmla="*/ 1449781 h 1449781"/>
                <a:gd name="connsiteX41" fmla="*/ 466725 w 11218359"/>
                <a:gd name="connsiteY41" fmla="*/ 1449781 h 1449781"/>
                <a:gd name="connsiteX42" fmla="*/ 478165 w 11218359"/>
                <a:gd name="connsiteY42" fmla="*/ 1449781 h 1449781"/>
                <a:gd name="connsiteX43" fmla="*/ 489604 w 11218359"/>
                <a:gd name="connsiteY43" fmla="*/ 1449781 h 1449781"/>
                <a:gd name="connsiteX44" fmla="*/ 501044 w 11218359"/>
                <a:gd name="connsiteY44" fmla="*/ 1449781 h 1449781"/>
                <a:gd name="connsiteX45" fmla="*/ 512483 w 11218359"/>
                <a:gd name="connsiteY45" fmla="*/ 1449781 h 1449781"/>
                <a:gd name="connsiteX46" fmla="*/ 523923 w 11218359"/>
                <a:gd name="connsiteY46" fmla="*/ 1449781 h 1449781"/>
                <a:gd name="connsiteX47" fmla="*/ 535362 w 11218359"/>
                <a:gd name="connsiteY47" fmla="*/ 1449781 h 1449781"/>
                <a:gd name="connsiteX48" fmla="*/ 546802 w 11218359"/>
                <a:gd name="connsiteY48" fmla="*/ 1449781 h 1449781"/>
                <a:gd name="connsiteX49" fmla="*/ 558241 w 11218359"/>
                <a:gd name="connsiteY49" fmla="*/ 1449781 h 1449781"/>
                <a:gd name="connsiteX50" fmla="*/ 569681 w 11218359"/>
                <a:gd name="connsiteY50" fmla="*/ 1449781 h 1449781"/>
                <a:gd name="connsiteX51" fmla="*/ 581120 w 11218359"/>
                <a:gd name="connsiteY51" fmla="*/ 1449781 h 1449781"/>
                <a:gd name="connsiteX52" fmla="*/ 592560 w 11218359"/>
                <a:gd name="connsiteY52" fmla="*/ 1449781 h 1449781"/>
                <a:gd name="connsiteX53" fmla="*/ 603999 w 11218359"/>
                <a:gd name="connsiteY53" fmla="*/ 1449781 h 1449781"/>
                <a:gd name="connsiteX54" fmla="*/ 615439 w 11218359"/>
                <a:gd name="connsiteY54" fmla="*/ 1449781 h 1449781"/>
                <a:gd name="connsiteX55" fmla="*/ 626878 w 11218359"/>
                <a:gd name="connsiteY55" fmla="*/ 1449781 h 1449781"/>
                <a:gd name="connsiteX56" fmla="*/ 638318 w 11218359"/>
                <a:gd name="connsiteY56" fmla="*/ 1449781 h 1449781"/>
                <a:gd name="connsiteX57" fmla="*/ 649757 w 11218359"/>
                <a:gd name="connsiteY57" fmla="*/ 1449781 h 1449781"/>
                <a:gd name="connsiteX58" fmla="*/ 661192 w 11218359"/>
                <a:gd name="connsiteY58" fmla="*/ 1449781 h 1449781"/>
                <a:gd name="connsiteX59" fmla="*/ 672632 w 11218359"/>
                <a:gd name="connsiteY59" fmla="*/ 1449781 h 1449781"/>
                <a:gd name="connsiteX60" fmla="*/ 684071 w 11218359"/>
                <a:gd name="connsiteY60" fmla="*/ 1449781 h 1449781"/>
                <a:gd name="connsiteX61" fmla="*/ 695511 w 11218359"/>
                <a:gd name="connsiteY61" fmla="*/ 1449781 h 1449781"/>
                <a:gd name="connsiteX62" fmla="*/ 706950 w 11218359"/>
                <a:gd name="connsiteY62" fmla="*/ 1449781 h 1449781"/>
                <a:gd name="connsiteX63" fmla="*/ 718390 w 11218359"/>
                <a:gd name="connsiteY63" fmla="*/ 1449781 h 1449781"/>
                <a:gd name="connsiteX64" fmla="*/ 729829 w 11218359"/>
                <a:gd name="connsiteY64" fmla="*/ 1449781 h 1449781"/>
                <a:gd name="connsiteX65" fmla="*/ 741269 w 11218359"/>
                <a:gd name="connsiteY65" fmla="*/ 1449781 h 1449781"/>
                <a:gd name="connsiteX66" fmla="*/ 752708 w 11218359"/>
                <a:gd name="connsiteY66" fmla="*/ 1449781 h 1449781"/>
                <a:gd name="connsiteX67" fmla="*/ 764148 w 11218359"/>
                <a:gd name="connsiteY67" fmla="*/ 1449781 h 1449781"/>
                <a:gd name="connsiteX68" fmla="*/ 775587 w 11218359"/>
                <a:gd name="connsiteY68" fmla="*/ 1449781 h 1449781"/>
                <a:gd name="connsiteX69" fmla="*/ 787027 w 11218359"/>
                <a:gd name="connsiteY69" fmla="*/ 1449781 h 1449781"/>
                <a:gd name="connsiteX70" fmla="*/ 798467 w 11218359"/>
                <a:gd name="connsiteY70" fmla="*/ 1449781 h 1449781"/>
                <a:gd name="connsiteX71" fmla="*/ 809906 w 11218359"/>
                <a:gd name="connsiteY71" fmla="*/ 1449781 h 1449781"/>
                <a:gd name="connsiteX72" fmla="*/ 821346 w 11218359"/>
                <a:gd name="connsiteY72" fmla="*/ 1449781 h 1449781"/>
                <a:gd name="connsiteX73" fmla="*/ 832785 w 11218359"/>
                <a:gd name="connsiteY73" fmla="*/ 1449781 h 1449781"/>
                <a:gd name="connsiteX74" fmla="*/ 844225 w 11218359"/>
                <a:gd name="connsiteY74" fmla="*/ 1449781 h 1449781"/>
                <a:gd name="connsiteX75" fmla="*/ 855664 w 11218359"/>
                <a:gd name="connsiteY75" fmla="*/ 1449781 h 1449781"/>
                <a:gd name="connsiteX76" fmla="*/ 867104 w 11218359"/>
                <a:gd name="connsiteY76" fmla="*/ 1449781 h 1449781"/>
                <a:gd name="connsiteX77" fmla="*/ 878543 w 11218359"/>
                <a:gd name="connsiteY77" fmla="*/ 1449781 h 1449781"/>
                <a:gd name="connsiteX78" fmla="*/ 889983 w 11218359"/>
                <a:gd name="connsiteY78" fmla="*/ 1449781 h 1449781"/>
                <a:gd name="connsiteX79" fmla="*/ 901422 w 11218359"/>
                <a:gd name="connsiteY79" fmla="*/ 1449781 h 1449781"/>
                <a:gd name="connsiteX80" fmla="*/ 912862 w 11218359"/>
                <a:gd name="connsiteY80" fmla="*/ 1449781 h 1449781"/>
                <a:gd name="connsiteX81" fmla="*/ 924301 w 11218359"/>
                <a:gd name="connsiteY81" fmla="*/ 1449781 h 1449781"/>
                <a:gd name="connsiteX82" fmla="*/ 935741 w 11218359"/>
                <a:gd name="connsiteY82" fmla="*/ 1449781 h 1449781"/>
                <a:gd name="connsiteX83" fmla="*/ 947180 w 11218359"/>
                <a:gd name="connsiteY83" fmla="*/ 1449781 h 1449781"/>
                <a:gd name="connsiteX84" fmla="*/ 958620 w 11218359"/>
                <a:gd name="connsiteY84" fmla="*/ 1449781 h 1449781"/>
                <a:gd name="connsiteX85" fmla="*/ 970059 w 11218359"/>
                <a:gd name="connsiteY85" fmla="*/ 1449781 h 1449781"/>
                <a:gd name="connsiteX86" fmla="*/ 981499 w 11218359"/>
                <a:gd name="connsiteY86" fmla="*/ 1449781 h 1449781"/>
                <a:gd name="connsiteX87" fmla="*/ 992938 w 11218359"/>
                <a:gd name="connsiteY87" fmla="*/ 1449781 h 1449781"/>
                <a:gd name="connsiteX88" fmla="*/ 1004378 w 11218359"/>
                <a:gd name="connsiteY88" fmla="*/ 1449781 h 1449781"/>
                <a:gd name="connsiteX89" fmla="*/ 1015818 w 11218359"/>
                <a:gd name="connsiteY89" fmla="*/ 1449781 h 1449781"/>
                <a:gd name="connsiteX90" fmla="*/ 1027257 w 11218359"/>
                <a:gd name="connsiteY90" fmla="*/ 1449781 h 1449781"/>
                <a:gd name="connsiteX91" fmla="*/ 1038697 w 11218359"/>
                <a:gd name="connsiteY91" fmla="*/ 1449781 h 1449781"/>
                <a:gd name="connsiteX92" fmla="*/ 1050136 w 11218359"/>
                <a:gd name="connsiteY92" fmla="*/ 1449781 h 1449781"/>
                <a:gd name="connsiteX93" fmla="*/ 1061576 w 11218359"/>
                <a:gd name="connsiteY93" fmla="*/ 1449781 h 1449781"/>
                <a:gd name="connsiteX94" fmla="*/ 1073015 w 11218359"/>
                <a:gd name="connsiteY94" fmla="*/ 1449781 h 1449781"/>
                <a:gd name="connsiteX95" fmla="*/ 1084455 w 11218359"/>
                <a:gd name="connsiteY95" fmla="*/ 1449781 h 1449781"/>
                <a:gd name="connsiteX96" fmla="*/ 1095894 w 11218359"/>
                <a:gd name="connsiteY96" fmla="*/ 1449781 h 1449781"/>
                <a:gd name="connsiteX97" fmla="*/ 1107334 w 11218359"/>
                <a:gd name="connsiteY97" fmla="*/ 1449781 h 1449781"/>
                <a:gd name="connsiteX98" fmla="*/ 1118773 w 11218359"/>
                <a:gd name="connsiteY98" fmla="*/ 1449781 h 1449781"/>
                <a:gd name="connsiteX99" fmla="*/ 1130213 w 11218359"/>
                <a:gd name="connsiteY99" fmla="*/ 1449781 h 1449781"/>
                <a:gd name="connsiteX100" fmla="*/ 1141652 w 11218359"/>
                <a:gd name="connsiteY100" fmla="*/ 1449781 h 1449781"/>
                <a:gd name="connsiteX101" fmla="*/ 1153092 w 11218359"/>
                <a:gd name="connsiteY101" fmla="*/ 1449781 h 1449781"/>
                <a:gd name="connsiteX102" fmla="*/ 1164531 w 11218359"/>
                <a:gd name="connsiteY102" fmla="*/ 1449781 h 1449781"/>
                <a:gd name="connsiteX103" fmla="*/ 1175971 w 11218359"/>
                <a:gd name="connsiteY103" fmla="*/ 1449781 h 1449781"/>
                <a:gd name="connsiteX104" fmla="*/ 1187406 w 11218359"/>
                <a:gd name="connsiteY104" fmla="*/ 1449781 h 1449781"/>
                <a:gd name="connsiteX105" fmla="*/ 1198845 w 11218359"/>
                <a:gd name="connsiteY105" fmla="*/ 1449781 h 1449781"/>
                <a:gd name="connsiteX106" fmla="*/ 1210285 w 11218359"/>
                <a:gd name="connsiteY106" fmla="*/ 1449781 h 1449781"/>
                <a:gd name="connsiteX107" fmla="*/ 1221724 w 11218359"/>
                <a:gd name="connsiteY107" fmla="*/ 1449781 h 1449781"/>
                <a:gd name="connsiteX108" fmla="*/ 1233164 w 11218359"/>
                <a:gd name="connsiteY108" fmla="*/ 1449781 h 1449781"/>
                <a:gd name="connsiteX109" fmla="*/ 1244603 w 11218359"/>
                <a:gd name="connsiteY109" fmla="*/ 1449781 h 1449781"/>
                <a:gd name="connsiteX110" fmla="*/ 1256043 w 11218359"/>
                <a:gd name="connsiteY110" fmla="*/ 1449781 h 1449781"/>
                <a:gd name="connsiteX111" fmla="*/ 1267482 w 11218359"/>
                <a:gd name="connsiteY111" fmla="*/ 1449781 h 1449781"/>
                <a:gd name="connsiteX112" fmla="*/ 1278922 w 11218359"/>
                <a:gd name="connsiteY112" fmla="*/ 1449781 h 1449781"/>
                <a:gd name="connsiteX113" fmla="*/ 1290361 w 11218359"/>
                <a:gd name="connsiteY113" fmla="*/ 1449781 h 1449781"/>
                <a:gd name="connsiteX114" fmla="*/ 1301801 w 11218359"/>
                <a:gd name="connsiteY114" fmla="*/ 1449781 h 1449781"/>
                <a:gd name="connsiteX115" fmla="*/ 1313240 w 11218359"/>
                <a:gd name="connsiteY115" fmla="*/ 1449781 h 1449781"/>
                <a:gd name="connsiteX116" fmla="*/ 1324680 w 11218359"/>
                <a:gd name="connsiteY116" fmla="*/ 1449781 h 1449781"/>
                <a:gd name="connsiteX117" fmla="*/ 1336120 w 11218359"/>
                <a:gd name="connsiteY117" fmla="*/ 1449781 h 1449781"/>
                <a:gd name="connsiteX118" fmla="*/ 1347559 w 11218359"/>
                <a:gd name="connsiteY118" fmla="*/ 1449781 h 1449781"/>
                <a:gd name="connsiteX119" fmla="*/ 1358999 w 11218359"/>
                <a:gd name="connsiteY119" fmla="*/ 1449781 h 1449781"/>
                <a:gd name="connsiteX120" fmla="*/ 1370438 w 11218359"/>
                <a:gd name="connsiteY120" fmla="*/ 1449781 h 1449781"/>
                <a:gd name="connsiteX121" fmla="*/ 1381878 w 11218359"/>
                <a:gd name="connsiteY121" fmla="*/ 1449781 h 1449781"/>
                <a:gd name="connsiteX122" fmla="*/ 1393317 w 11218359"/>
                <a:gd name="connsiteY122" fmla="*/ 1449781 h 1449781"/>
                <a:gd name="connsiteX123" fmla="*/ 1404757 w 11218359"/>
                <a:gd name="connsiteY123" fmla="*/ 1449781 h 1449781"/>
                <a:gd name="connsiteX124" fmla="*/ 1416196 w 11218359"/>
                <a:gd name="connsiteY124" fmla="*/ 1449781 h 1449781"/>
                <a:gd name="connsiteX125" fmla="*/ 1427636 w 11218359"/>
                <a:gd name="connsiteY125" fmla="*/ 1449781 h 1449781"/>
                <a:gd name="connsiteX126" fmla="*/ 1439075 w 11218359"/>
                <a:gd name="connsiteY126" fmla="*/ 1449781 h 1449781"/>
                <a:gd name="connsiteX127" fmla="*/ 1450515 w 11218359"/>
                <a:gd name="connsiteY127" fmla="*/ 1449781 h 1449781"/>
                <a:gd name="connsiteX128" fmla="*/ 1461954 w 11218359"/>
                <a:gd name="connsiteY128" fmla="*/ 1449781 h 1449781"/>
                <a:gd name="connsiteX129" fmla="*/ 1473394 w 11218359"/>
                <a:gd name="connsiteY129" fmla="*/ 1449781 h 1449781"/>
                <a:gd name="connsiteX130" fmla="*/ 1484833 w 11218359"/>
                <a:gd name="connsiteY130" fmla="*/ 1449781 h 1449781"/>
                <a:gd name="connsiteX131" fmla="*/ 1496273 w 11218359"/>
                <a:gd name="connsiteY131" fmla="*/ 1449781 h 1449781"/>
                <a:gd name="connsiteX132" fmla="*/ 1507712 w 11218359"/>
                <a:gd name="connsiteY132" fmla="*/ 1449781 h 1449781"/>
                <a:gd name="connsiteX133" fmla="*/ 1519152 w 11218359"/>
                <a:gd name="connsiteY133" fmla="*/ 1449781 h 1449781"/>
                <a:gd name="connsiteX134" fmla="*/ 1530591 w 11218359"/>
                <a:gd name="connsiteY134" fmla="*/ 1449781 h 1449781"/>
                <a:gd name="connsiteX135" fmla="*/ 1542031 w 11218359"/>
                <a:gd name="connsiteY135" fmla="*/ 1449781 h 1449781"/>
                <a:gd name="connsiteX136" fmla="*/ 1553471 w 11218359"/>
                <a:gd name="connsiteY136" fmla="*/ 1449781 h 1449781"/>
                <a:gd name="connsiteX137" fmla="*/ 1564910 w 11218359"/>
                <a:gd name="connsiteY137" fmla="*/ 1449781 h 1449781"/>
                <a:gd name="connsiteX138" fmla="*/ 1576349 w 11218359"/>
                <a:gd name="connsiteY138" fmla="*/ 1449781 h 1449781"/>
                <a:gd name="connsiteX139" fmla="*/ 1587789 w 11218359"/>
                <a:gd name="connsiteY139" fmla="*/ 1449781 h 1449781"/>
                <a:gd name="connsiteX140" fmla="*/ 1599229 w 11218359"/>
                <a:gd name="connsiteY140" fmla="*/ 1449781 h 1449781"/>
                <a:gd name="connsiteX141" fmla="*/ 1610668 w 11218359"/>
                <a:gd name="connsiteY141" fmla="*/ 1449781 h 1449781"/>
                <a:gd name="connsiteX142" fmla="*/ 1622107 w 11218359"/>
                <a:gd name="connsiteY142" fmla="*/ 1449781 h 1449781"/>
                <a:gd name="connsiteX143" fmla="*/ 1633547 w 11218359"/>
                <a:gd name="connsiteY143" fmla="*/ 1449781 h 1449781"/>
                <a:gd name="connsiteX144" fmla="*/ 1644987 w 11218359"/>
                <a:gd name="connsiteY144" fmla="*/ 1449781 h 1449781"/>
                <a:gd name="connsiteX145" fmla="*/ 1656426 w 11218359"/>
                <a:gd name="connsiteY145" fmla="*/ 1449781 h 1449781"/>
                <a:gd name="connsiteX146" fmla="*/ 1667866 w 11218359"/>
                <a:gd name="connsiteY146" fmla="*/ 1449781 h 1449781"/>
                <a:gd name="connsiteX147" fmla="*/ 1679305 w 11218359"/>
                <a:gd name="connsiteY147" fmla="*/ 1449781 h 1449781"/>
                <a:gd name="connsiteX148" fmla="*/ 1690745 w 11218359"/>
                <a:gd name="connsiteY148" fmla="*/ 1449781 h 1449781"/>
                <a:gd name="connsiteX149" fmla="*/ 1702184 w 11218359"/>
                <a:gd name="connsiteY149" fmla="*/ 1449781 h 1449781"/>
                <a:gd name="connsiteX150" fmla="*/ 1713619 w 11218359"/>
                <a:gd name="connsiteY150" fmla="*/ 1449781 h 1449781"/>
                <a:gd name="connsiteX151" fmla="*/ 1725063 w 11218359"/>
                <a:gd name="connsiteY151" fmla="*/ 1449781 h 1449781"/>
                <a:gd name="connsiteX152" fmla="*/ 1736498 w 11218359"/>
                <a:gd name="connsiteY152" fmla="*/ 1449781 h 1449781"/>
                <a:gd name="connsiteX153" fmla="*/ 1747938 w 11218359"/>
                <a:gd name="connsiteY153" fmla="*/ 1449781 h 1449781"/>
                <a:gd name="connsiteX154" fmla="*/ 1759377 w 11218359"/>
                <a:gd name="connsiteY154" fmla="*/ 1449781 h 1449781"/>
                <a:gd name="connsiteX155" fmla="*/ 1770817 w 11218359"/>
                <a:gd name="connsiteY155" fmla="*/ 1449781 h 1449781"/>
                <a:gd name="connsiteX156" fmla="*/ 1782256 w 11218359"/>
                <a:gd name="connsiteY156" fmla="*/ 1449781 h 1449781"/>
                <a:gd name="connsiteX157" fmla="*/ 1793696 w 11218359"/>
                <a:gd name="connsiteY157" fmla="*/ 1449781 h 1449781"/>
                <a:gd name="connsiteX158" fmla="*/ 1805135 w 11218359"/>
                <a:gd name="connsiteY158" fmla="*/ 1449781 h 1449781"/>
                <a:gd name="connsiteX159" fmla="*/ 1816575 w 11218359"/>
                <a:gd name="connsiteY159" fmla="*/ 1449781 h 1449781"/>
                <a:gd name="connsiteX160" fmla="*/ 1828014 w 11218359"/>
                <a:gd name="connsiteY160" fmla="*/ 1449781 h 1449781"/>
                <a:gd name="connsiteX161" fmla="*/ 1839454 w 11218359"/>
                <a:gd name="connsiteY161" fmla="*/ 1449781 h 1449781"/>
                <a:gd name="connsiteX162" fmla="*/ 1850893 w 11218359"/>
                <a:gd name="connsiteY162" fmla="*/ 1449781 h 1449781"/>
                <a:gd name="connsiteX163" fmla="*/ 1862333 w 11218359"/>
                <a:gd name="connsiteY163" fmla="*/ 1449781 h 1449781"/>
                <a:gd name="connsiteX164" fmla="*/ 1873772 w 11218359"/>
                <a:gd name="connsiteY164" fmla="*/ 1449781 h 1449781"/>
                <a:gd name="connsiteX165" fmla="*/ 1885212 w 11218359"/>
                <a:gd name="connsiteY165" fmla="*/ 1449781 h 1449781"/>
                <a:gd name="connsiteX166" fmla="*/ 1896651 w 11218359"/>
                <a:gd name="connsiteY166" fmla="*/ 1449781 h 1449781"/>
                <a:gd name="connsiteX167" fmla="*/ 1908091 w 11218359"/>
                <a:gd name="connsiteY167" fmla="*/ 1449781 h 1449781"/>
                <a:gd name="connsiteX168" fmla="*/ 1919531 w 11218359"/>
                <a:gd name="connsiteY168" fmla="*/ 1449781 h 1449781"/>
                <a:gd name="connsiteX169" fmla="*/ 1930970 w 11218359"/>
                <a:gd name="connsiteY169" fmla="*/ 1449781 h 1449781"/>
                <a:gd name="connsiteX170" fmla="*/ 1942409 w 11218359"/>
                <a:gd name="connsiteY170" fmla="*/ 1449781 h 1449781"/>
                <a:gd name="connsiteX171" fmla="*/ 1953849 w 11218359"/>
                <a:gd name="connsiteY171" fmla="*/ 1449781 h 1449781"/>
                <a:gd name="connsiteX172" fmla="*/ 1965289 w 11218359"/>
                <a:gd name="connsiteY172" fmla="*/ 1449781 h 1449781"/>
                <a:gd name="connsiteX173" fmla="*/ 1976728 w 11218359"/>
                <a:gd name="connsiteY173" fmla="*/ 1449781 h 1449781"/>
                <a:gd name="connsiteX174" fmla="*/ 1988168 w 11218359"/>
                <a:gd name="connsiteY174" fmla="*/ 1449781 h 1449781"/>
                <a:gd name="connsiteX175" fmla="*/ 1999607 w 11218359"/>
                <a:gd name="connsiteY175" fmla="*/ 1449781 h 1449781"/>
                <a:gd name="connsiteX176" fmla="*/ 2011047 w 11218359"/>
                <a:gd name="connsiteY176" fmla="*/ 1449781 h 1449781"/>
                <a:gd name="connsiteX177" fmla="*/ 2022486 w 11218359"/>
                <a:gd name="connsiteY177" fmla="*/ 1449781 h 1449781"/>
                <a:gd name="connsiteX178" fmla="*/ 2033926 w 11218359"/>
                <a:gd name="connsiteY178" fmla="*/ 1449781 h 1449781"/>
                <a:gd name="connsiteX179" fmla="*/ 2045365 w 11218359"/>
                <a:gd name="connsiteY179" fmla="*/ 1449781 h 1449781"/>
                <a:gd name="connsiteX180" fmla="*/ 2056805 w 11218359"/>
                <a:gd name="connsiteY180" fmla="*/ 1449781 h 1449781"/>
                <a:gd name="connsiteX181" fmla="*/ 2068244 w 11218359"/>
                <a:gd name="connsiteY181" fmla="*/ 1449781 h 1449781"/>
                <a:gd name="connsiteX182" fmla="*/ 2079684 w 11218359"/>
                <a:gd name="connsiteY182" fmla="*/ 1449781 h 1449781"/>
                <a:gd name="connsiteX183" fmla="*/ 2091123 w 11218359"/>
                <a:gd name="connsiteY183" fmla="*/ 1449781 h 1449781"/>
                <a:gd name="connsiteX184" fmla="*/ 2102563 w 11218359"/>
                <a:gd name="connsiteY184" fmla="*/ 1449781 h 1449781"/>
                <a:gd name="connsiteX185" fmla="*/ 2114002 w 11218359"/>
                <a:gd name="connsiteY185" fmla="*/ 1449781 h 1449781"/>
                <a:gd name="connsiteX186" fmla="*/ 2125442 w 11218359"/>
                <a:gd name="connsiteY186" fmla="*/ 1449781 h 1449781"/>
                <a:gd name="connsiteX187" fmla="*/ 2136882 w 11218359"/>
                <a:gd name="connsiteY187" fmla="*/ 1449781 h 1449781"/>
                <a:gd name="connsiteX188" fmla="*/ 2148321 w 11218359"/>
                <a:gd name="connsiteY188" fmla="*/ 1449781 h 1449781"/>
                <a:gd name="connsiteX189" fmla="*/ 2159760 w 11218359"/>
                <a:gd name="connsiteY189" fmla="*/ 1449781 h 1449781"/>
                <a:gd name="connsiteX190" fmla="*/ 2171200 w 11218359"/>
                <a:gd name="connsiteY190" fmla="*/ 1449781 h 1449781"/>
                <a:gd name="connsiteX191" fmla="*/ 2182640 w 11218359"/>
                <a:gd name="connsiteY191" fmla="*/ 1449781 h 1449781"/>
                <a:gd name="connsiteX192" fmla="*/ 2194079 w 11218359"/>
                <a:gd name="connsiteY192" fmla="*/ 1449781 h 1449781"/>
                <a:gd name="connsiteX193" fmla="*/ 2205519 w 11218359"/>
                <a:gd name="connsiteY193" fmla="*/ 1449781 h 1449781"/>
                <a:gd name="connsiteX194" fmla="*/ 2216958 w 11218359"/>
                <a:gd name="connsiteY194" fmla="*/ 1449781 h 1449781"/>
                <a:gd name="connsiteX195" fmla="*/ 2228393 w 11218359"/>
                <a:gd name="connsiteY195" fmla="*/ 1449781 h 1449781"/>
                <a:gd name="connsiteX196" fmla="*/ 2239837 w 11218359"/>
                <a:gd name="connsiteY196" fmla="*/ 1449781 h 1449781"/>
                <a:gd name="connsiteX197" fmla="*/ 2251272 w 11218359"/>
                <a:gd name="connsiteY197" fmla="*/ 1449781 h 1449781"/>
                <a:gd name="connsiteX198" fmla="*/ 2262716 w 11218359"/>
                <a:gd name="connsiteY198" fmla="*/ 1449781 h 1449781"/>
                <a:gd name="connsiteX199" fmla="*/ 2274151 w 11218359"/>
                <a:gd name="connsiteY199" fmla="*/ 1449781 h 1449781"/>
                <a:gd name="connsiteX200" fmla="*/ 2285591 w 11218359"/>
                <a:gd name="connsiteY200" fmla="*/ 1449781 h 1449781"/>
                <a:gd name="connsiteX201" fmla="*/ 2297030 w 11218359"/>
                <a:gd name="connsiteY201" fmla="*/ 1449781 h 1449781"/>
                <a:gd name="connsiteX202" fmla="*/ 2308470 w 11218359"/>
                <a:gd name="connsiteY202" fmla="*/ 1449781 h 1449781"/>
                <a:gd name="connsiteX203" fmla="*/ 2319909 w 11218359"/>
                <a:gd name="connsiteY203" fmla="*/ 1449781 h 1449781"/>
                <a:gd name="connsiteX204" fmla="*/ 2331349 w 11218359"/>
                <a:gd name="connsiteY204" fmla="*/ 1449781 h 1449781"/>
                <a:gd name="connsiteX205" fmla="*/ 2342788 w 11218359"/>
                <a:gd name="connsiteY205" fmla="*/ 1449781 h 1449781"/>
                <a:gd name="connsiteX206" fmla="*/ 2354228 w 11218359"/>
                <a:gd name="connsiteY206" fmla="*/ 1449781 h 1449781"/>
                <a:gd name="connsiteX207" fmla="*/ 2365667 w 11218359"/>
                <a:gd name="connsiteY207" fmla="*/ 1449781 h 1449781"/>
                <a:gd name="connsiteX208" fmla="*/ 2377107 w 11218359"/>
                <a:gd name="connsiteY208" fmla="*/ 1449781 h 1449781"/>
                <a:gd name="connsiteX209" fmla="*/ 2388546 w 11218359"/>
                <a:gd name="connsiteY209" fmla="*/ 1449781 h 1449781"/>
                <a:gd name="connsiteX210" fmla="*/ 2399986 w 11218359"/>
                <a:gd name="connsiteY210" fmla="*/ 1449781 h 1449781"/>
                <a:gd name="connsiteX211" fmla="*/ 2411425 w 11218359"/>
                <a:gd name="connsiteY211" fmla="*/ 1449781 h 1449781"/>
                <a:gd name="connsiteX212" fmla="*/ 2422865 w 11218359"/>
                <a:gd name="connsiteY212" fmla="*/ 1449781 h 1449781"/>
                <a:gd name="connsiteX213" fmla="*/ 2434304 w 11218359"/>
                <a:gd name="connsiteY213" fmla="*/ 1449781 h 1449781"/>
                <a:gd name="connsiteX214" fmla="*/ 2445744 w 11218359"/>
                <a:gd name="connsiteY214" fmla="*/ 1449781 h 1449781"/>
                <a:gd name="connsiteX215" fmla="*/ 2457184 w 11218359"/>
                <a:gd name="connsiteY215" fmla="*/ 1449781 h 1449781"/>
                <a:gd name="connsiteX216" fmla="*/ 2468623 w 11218359"/>
                <a:gd name="connsiteY216" fmla="*/ 1449781 h 1449781"/>
                <a:gd name="connsiteX217" fmla="*/ 2480062 w 11218359"/>
                <a:gd name="connsiteY217" fmla="*/ 1449781 h 1449781"/>
                <a:gd name="connsiteX218" fmla="*/ 2491502 w 11218359"/>
                <a:gd name="connsiteY218" fmla="*/ 1449781 h 1449781"/>
                <a:gd name="connsiteX219" fmla="*/ 2502942 w 11218359"/>
                <a:gd name="connsiteY219" fmla="*/ 1449781 h 1449781"/>
                <a:gd name="connsiteX220" fmla="*/ 2514381 w 11218359"/>
                <a:gd name="connsiteY220" fmla="*/ 1449781 h 1449781"/>
                <a:gd name="connsiteX221" fmla="*/ 2525821 w 11218359"/>
                <a:gd name="connsiteY221" fmla="*/ 1449781 h 1449781"/>
                <a:gd name="connsiteX222" fmla="*/ 2537260 w 11218359"/>
                <a:gd name="connsiteY222" fmla="*/ 1449781 h 1449781"/>
                <a:gd name="connsiteX223" fmla="*/ 2548700 w 11218359"/>
                <a:gd name="connsiteY223" fmla="*/ 1449781 h 1449781"/>
                <a:gd name="connsiteX224" fmla="*/ 2560139 w 11218359"/>
                <a:gd name="connsiteY224" fmla="*/ 1449781 h 1449781"/>
                <a:gd name="connsiteX225" fmla="*/ 2571579 w 11218359"/>
                <a:gd name="connsiteY225" fmla="*/ 1449781 h 1449781"/>
                <a:gd name="connsiteX226" fmla="*/ 2583018 w 11218359"/>
                <a:gd name="connsiteY226" fmla="*/ 1449781 h 1449781"/>
                <a:gd name="connsiteX227" fmla="*/ 2594458 w 11218359"/>
                <a:gd name="connsiteY227" fmla="*/ 1449781 h 1449781"/>
                <a:gd name="connsiteX228" fmla="*/ 2605897 w 11218359"/>
                <a:gd name="connsiteY228" fmla="*/ 1449781 h 1449781"/>
                <a:gd name="connsiteX229" fmla="*/ 2617337 w 11218359"/>
                <a:gd name="connsiteY229" fmla="*/ 1449781 h 1449781"/>
                <a:gd name="connsiteX230" fmla="*/ 2628776 w 11218359"/>
                <a:gd name="connsiteY230" fmla="*/ 1449781 h 1449781"/>
                <a:gd name="connsiteX231" fmla="*/ 2640216 w 11218359"/>
                <a:gd name="connsiteY231" fmla="*/ 1449781 h 1449781"/>
                <a:gd name="connsiteX232" fmla="*/ 2651655 w 11218359"/>
                <a:gd name="connsiteY232" fmla="*/ 1449781 h 1449781"/>
                <a:gd name="connsiteX233" fmla="*/ 2663095 w 11218359"/>
                <a:gd name="connsiteY233" fmla="*/ 1449781 h 1449781"/>
                <a:gd name="connsiteX234" fmla="*/ 2674535 w 11218359"/>
                <a:gd name="connsiteY234" fmla="*/ 1449781 h 1449781"/>
                <a:gd name="connsiteX235" fmla="*/ 2685974 w 11218359"/>
                <a:gd name="connsiteY235" fmla="*/ 1449781 h 1449781"/>
                <a:gd name="connsiteX236" fmla="*/ 2697413 w 11218359"/>
                <a:gd name="connsiteY236" fmla="*/ 1449781 h 1449781"/>
                <a:gd name="connsiteX237" fmla="*/ 2708853 w 11218359"/>
                <a:gd name="connsiteY237" fmla="*/ 1449781 h 1449781"/>
                <a:gd name="connsiteX238" fmla="*/ 2720293 w 11218359"/>
                <a:gd name="connsiteY238" fmla="*/ 1449781 h 1449781"/>
                <a:gd name="connsiteX239" fmla="*/ 2731727 w 11218359"/>
                <a:gd name="connsiteY239" fmla="*/ 1449781 h 1449781"/>
                <a:gd name="connsiteX240" fmla="*/ 2743172 w 11218359"/>
                <a:gd name="connsiteY240" fmla="*/ 1449781 h 1449781"/>
                <a:gd name="connsiteX241" fmla="*/ 2754611 w 11218359"/>
                <a:gd name="connsiteY241" fmla="*/ 1449781 h 1449781"/>
                <a:gd name="connsiteX242" fmla="*/ 2766046 w 11218359"/>
                <a:gd name="connsiteY242" fmla="*/ 1449781 h 1449781"/>
                <a:gd name="connsiteX243" fmla="*/ 2777490 w 11218359"/>
                <a:gd name="connsiteY243" fmla="*/ 1449781 h 1449781"/>
                <a:gd name="connsiteX244" fmla="*/ 2788925 w 11218359"/>
                <a:gd name="connsiteY244" fmla="*/ 1449781 h 1449781"/>
                <a:gd name="connsiteX245" fmla="*/ 2800364 w 11218359"/>
                <a:gd name="connsiteY245" fmla="*/ 1449781 h 1449781"/>
                <a:gd name="connsiteX246" fmla="*/ 2811804 w 11218359"/>
                <a:gd name="connsiteY246" fmla="*/ 1449781 h 1449781"/>
                <a:gd name="connsiteX247" fmla="*/ 2823243 w 11218359"/>
                <a:gd name="connsiteY247" fmla="*/ 1449781 h 1449781"/>
                <a:gd name="connsiteX248" fmla="*/ 2834683 w 11218359"/>
                <a:gd name="connsiteY248" fmla="*/ 1449781 h 1449781"/>
                <a:gd name="connsiteX249" fmla="*/ 2846123 w 11218359"/>
                <a:gd name="connsiteY249" fmla="*/ 1449781 h 1449781"/>
                <a:gd name="connsiteX250" fmla="*/ 2857562 w 11218359"/>
                <a:gd name="connsiteY250" fmla="*/ 1449781 h 1449781"/>
                <a:gd name="connsiteX251" fmla="*/ 2869001 w 11218359"/>
                <a:gd name="connsiteY251" fmla="*/ 1449781 h 1449781"/>
                <a:gd name="connsiteX252" fmla="*/ 2880441 w 11218359"/>
                <a:gd name="connsiteY252" fmla="*/ 1449781 h 1449781"/>
                <a:gd name="connsiteX253" fmla="*/ 2891881 w 11218359"/>
                <a:gd name="connsiteY253" fmla="*/ 1449781 h 1449781"/>
                <a:gd name="connsiteX254" fmla="*/ 2903320 w 11218359"/>
                <a:gd name="connsiteY254" fmla="*/ 1449781 h 1449781"/>
                <a:gd name="connsiteX255" fmla="*/ 2914760 w 11218359"/>
                <a:gd name="connsiteY255" fmla="*/ 1449781 h 1449781"/>
                <a:gd name="connsiteX256" fmla="*/ 2926199 w 11218359"/>
                <a:gd name="connsiteY256" fmla="*/ 1449781 h 1449781"/>
                <a:gd name="connsiteX257" fmla="*/ 2937639 w 11218359"/>
                <a:gd name="connsiteY257" fmla="*/ 1449781 h 1449781"/>
                <a:gd name="connsiteX258" fmla="*/ 2949078 w 11218359"/>
                <a:gd name="connsiteY258" fmla="*/ 1449781 h 1449781"/>
                <a:gd name="connsiteX259" fmla="*/ 2960518 w 11218359"/>
                <a:gd name="connsiteY259" fmla="*/ 1449781 h 1449781"/>
                <a:gd name="connsiteX260" fmla="*/ 2971957 w 11218359"/>
                <a:gd name="connsiteY260" fmla="*/ 1449781 h 1449781"/>
                <a:gd name="connsiteX261" fmla="*/ 2983397 w 11218359"/>
                <a:gd name="connsiteY261" fmla="*/ 1449781 h 1449781"/>
                <a:gd name="connsiteX262" fmla="*/ 2994837 w 11218359"/>
                <a:gd name="connsiteY262" fmla="*/ 1449781 h 1449781"/>
                <a:gd name="connsiteX263" fmla="*/ 3006276 w 11218359"/>
                <a:gd name="connsiteY263" fmla="*/ 1449781 h 1449781"/>
                <a:gd name="connsiteX264" fmla="*/ 3017715 w 11218359"/>
                <a:gd name="connsiteY264" fmla="*/ 1449781 h 1449781"/>
                <a:gd name="connsiteX265" fmla="*/ 3029155 w 11218359"/>
                <a:gd name="connsiteY265" fmla="*/ 1449781 h 1449781"/>
                <a:gd name="connsiteX266" fmla="*/ 3040594 w 11218359"/>
                <a:gd name="connsiteY266" fmla="*/ 1449781 h 1449781"/>
                <a:gd name="connsiteX267" fmla="*/ 3052034 w 11218359"/>
                <a:gd name="connsiteY267" fmla="*/ 1449781 h 1449781"/>
                <a:gd name="connsiteX268" fmla="*/ 3063474 w 11218359"/>
                <a:gd name="connsiteY268" fmla="*/ 1449781 h 1449781"/>
                <a:gd name="connsiteX269" fmla="*/ 3074913 w 11218359"/>
                <a:gd name="connsiteY269" fmla="*/ 1449781 h 1449781"/>
                <a:gd name="connsiteX270" fmla="*/ 3086352 w 11218359"/>
                <a:gd name="connsiteY270" fmla="*/ 1449781 h 1449781"/>
                <a:gd name="connsiteX271" fmla="*/ 3097792 w 11218359"/>
                <a:gd name="connsiteY271" fmla="*/ 1449781 h 1449781"/>
                <a:gd name="connsiteX272" fmla="*/ 3109232 w 11218359"/>
                <a:gd name="connsiteY272" fmla="*/ 1449781 h 1449781"/>
                <a:gd name="connsiteX273" fmla="*/ 3120671 w 11218359"/>
                <a:gd name="connsiteY273" fmla="*/ 1449781 h 1449781"/>
                <a:gd name="connsiteX274" fmla="*/ 3132111 w 11218359"/>
                <a:gd name="connsiteY274" fmla="*/ 1449781 h 1449781"/>
                <a:gd name="connsiteX275" fmla="*/ 3143550 w 11218359"/>
                <a:gd name="connsiteY275" fmla="*/ 1449781 h 1449781"/>
                <a:gd name="connsiteX276" fmla="*/ 3154990 w 11218359"/>
                <a:gd name="connsiteY276" fmla="*/ 1449781 h 1449781"/>
                <a:gd name="connsiteX277" fmla="*/ 3166429 w 11218359"/>
                <a:gd name="connsiteY277" fmla="*/ 1449781 h 1449781"/>
                <a:gd name="connsiteX278" fmla="*/ 3177869 w 11218359"/>
                <a:gd name="connsiteY278" fmla="*/ 1449781 h 1449781"/>
                <a:gd name="connsiteX279" fmla="*/ 3189308 w 11218359"/>
                <a:gd name="connsiteY279" fmla="*/ 1449781 h 1449781"/>
                <a:gd name="connsiteX280" fmla="*/ 3200748 w 11218359"/>
                <a:gd name="connsiteY280" fmla="*/ 1449781 h 1449781"/>
                <a:gd name="connsiteX281" fmla="*/ 3212187 w 11218359"/>
                <a:gd name="connsiteY281" fmla="*/ 1449781 h 1449781"/>
                <a:gd name="connsiteX282" fmla="*/ 3223627 w 11218359"/>
                <a:gd name="connsiteY282" fmla="*/ 1449781 h 1449781"/>
                <a:gd name="connsiteX283" fmla="*/ 3235066 w 11218359"/>
                <a:gd name="connsiteY283" fmla="*/ 1449781 h 1449781"/>
                <a:gd name="connsiteX284" fmla="*/ 3246501 w 11218359"/>
                <a:gd name="connsiteY284" fmla="*/ 1449781 h 1449781"/>
                <a:gd name="connsiteX285" fmla="*/ 3257945 w 11218359"/>
                <a:gd name="connsiteY285" fmla="*/ 1449781 h 1449781"/>
                <a:gd name="connsiteX286" fmla="*/ 3269385 w 11218359"/>
                <a:gd name="connsiteY286" fmla="*/ 1449781 h 1449781"/>
                <a:gd name="connsiteX287" fmla="*/ 3280825 w 11218359"/>
                <a:gd name="connsiteY287" fmla="*/ 1449781 h 1449781"/>
                <a:gd name="connsiteX288" fmla="*/ 3292264 w 11218359"/>
                <a:gd name="connsiteY288" fmla="*/ 1449781 h 1449781"/>
                <a:gd name="connsiteX289" fmla="*/ 3303699 w 11218359"/>
                <a:gd name="connsiteY289" fmla="*/ 1449781 h 1449781"/>
                <a:gd name="connsiteX290" fmla="*/ 3315143 w 11218359"/>
                <a:gd name="connsiteY290" fmla="*/ 1449781 h 1449781"/>
                <a:gd name="connsiteX291" fmla="*/ 3326578 w 11218359"/>
                <a:gd name="connsiteY291" fmla="*/ 1449781 h 1449781"/>
                <a:gd name="connsiteX292" fmla="*/ 3338017 w 11218359"/>
                <a:gd name="connsiteY292" fmla="*/ 1449781 h 1449781"/>
                <a:gd name="connsiteX293" fmla="*/ 3349457 w 11218359"/>
                <a:gd name="connsiteY293" fmla="*/ 1449781 h 1449781"/>
                <a:gd name="connsiteX294" fmla="*/ 3360896 w 11218359"/>
                <a:gd name="connsiteY294" fmla="*/ 1449781 h 1449781"/>
                <a:gd name="connsiteX295" fmla="*/ 3372336 w 11218359"/>
                <a:gd name="connsiteY295" fmla="*/ 1449781 h 1449781"/>
                <a:gd name="connsiteX296" fmla="*/ 3383776 w 11218359"/>
                <a:gd name="connsiteY296" fmla="*/ 1449781 h 1449781"/>
                <a:gd name="connsiteX297" fmla="*/ 3395215 w 11218359"/>
                <a:gd name="connsiteY297" fmla="*/ 1449781 h 1449781"/>
                <a:gd name="connsiteX298" fmla="*/ 3406654 w 11218359"/>
                <a:gd name="connsiteY298" fmla="*/ 1449781 h 1449781"/>
                <a:gd name="connsiteX299" fmla="*/ 3418094 w 11218359"/>
                <a:gd name="connsiteY299" fmla="*/ 1449781 h 1449781"/>
                <a:gd name="connsiteX300" fmla="*/ 3429534 w 11218359"/>
                <a:gd name="connsiteY300" fmla="*/ 1449781 h 1449781"/>
                <a:gd name="connsiteX301" fmla="*/ 3440973 w 11218359"/>
                <a:gd name="connsiteY301" fmla="*/ 1449781 h 1449781"/>
                <a:gd name="connsiteX302" fmla="*/ 3452413 w 11218359"/>
                <a:gd name="connsiteY302" fmla="*/ 1449781 h 1449781"/>
                <a:gd name="connsiteX303" fmla="*/ 3463852 w 11218359"/>
                <a:gd name="connsiteY303" fmla="*/ 1449781 h 1449781"/>
                <a:gd name="connsiteX304" fmla="*/ 3475292 w 11218359"/>
                <a:gd name="connsiteY304" fmla="*/ 1449781 h 1449781"/>
                <a:gd name="connsiteX305" fmla="*/ 3486731 w 11218359"/>
                <a:gd name="connsiteY305" fmla="*/ 1449781 h 1449781"/>
                <a:gd name="connsiteX306" fmla="*/ 3498171 w 11218359"/>
                <a:gd name="connsiteY306" fmla="*/ 1449781 h 1449781"/>
                <a:gd name="connsiteX307" fmla="*/ 3509610 w 11218359"/>
                <a:gd name="connsiteY307" fmla="*/ 1449781 h 1449781"/>
                <a:gd name="connsiteX308" fmla="*/ 3521050 w 11218359"/>
                <a:gd name="connsiteY308" fmla="*/ 1449781 h 1449781"/>
                <a:gd name="connsiteX309" fmla="*/ 3532489 w 11218359"/>
                <a:gd name="connsiteY309" fmla="*/ 1449781 h 1449781"/>
                <a:gd name="connsiteX310" fmla="*/ 3543929 w 11218359"/>
                <a:gd name="connsiteY310" fmla="*/ 1449781 h 1449781"/>
                <a:gd name="connsiteX311" fmla="*/ 3555368 w 11218359"/>
                <a:gd name="connsiteY311" fmla="*/ 1449781 h 1449781"/>
                <a:gd name="connsiteX312" fmla="*/ 3566808 w 11218359"/>
                <a:gd name="connsiteY312" fmla="*/ 1449781 h 1449781"/>
                <a:gd name="connsiteX313" fmla="*/ 3578247 w 11218359"/>
                <a:gd name="connsiteY313" fmla="*/ 1449781 h 1449781"/>
                <a:gd name="connsiteX314" fmla="*/ 3589687 w 11218359"/>
                <a:gd name="connsiteY314" fmla="*/ 1449781 h 1449781"/>
                <a:gd name="connsiteX315" fmla="*/ 3601127 w 11218359"/>
                <a:gd name="connsiteY315" fmla="*/ 1449781 h 1449781"/>
                <a:gd name="connsiteX316" fmla="*/ 3612566 w 11218359"/>
                <a:gd name="connsiteY316" fmla="*/ 1449781 h 1449781"/>
                <a:gd name="connsiteX317" fmla="*/ 3624005 w 11218359"/>
                <a:gd name="connsiteY317" fmla="*/ 1449781 h 1449781"/>
                <a:gd name="connsiteX318" fmla="*/ 3635445 w 11218359"/>
                <a:gd name="connsiteY318" fmla="*/ 1449781 h 1449781"/>
                <a:gd name="connsiteX319" fmla="*/ 3646885 w 11218359"/>
                <a:gd name="connsiteY319" fmla="*/ 1449781 h 1449781"/>
                <a:gd name="connsiteX320" fmla="*/ 3658324 w 11218359"/>
                <a:gd name="connsiteY320" fmla="*/ 1449781 h 1449781"/>
                <a:gd name="connsiteX321" fmla="*/ 3669764 w 11218359"/>
                <a:gd name="connsiteY321" fmla="*/ 1449781 h 1449781"/>
                <a:gd name="connsiteX322" fmla="*/ 3681203 w 11218359"/>
                <a:gd name="connsiteY322" fmla="*/ 1449781 h 1449781"/>
                <a:gd name="connsiteX323" fmla="*/ 3692643 w 11218359"/>
                <a:gd name="connsiteY323" fmla="*/ 1449781 h 1449781"/>
                <a:gd name="connsiteX324" fmla="*/ 3704082 w 11218359"/>
                <a:gd name="connsiteY324" fmla="*/ 1449781 h 1449781"/>
                <a:gd name="connsiteX325" fmla="*/ 3715522 w 11218359"/>
                <a:gd name="connsiteY325" fmla="*/ 1449781 h 1449781"/>
                <a:gd name="connsiteX326" fmla="*/ 3726961 w 11218359"/>
                <a:gd name="connsiteY326" fmla="*/ 1449781 h 1449781"/>
                <a:gd name="connsiteX327" fmla="*/ 3738401 w 11218359"/>
                <a:gd name="connsiteY327" fmla="*/ 1449781 h 1449781"/>
                <a:gd name="connsiteX328" fmla="*/ 3749840 w 11218359"/>
                <a:gd name="connsiteY328" fmla="*/ 1449781 h 1449781"/>
                <a:gd name="connsiteX329" fmla="*/ 3761280 w 11218359"/>
                <a:gd name="connsiteY329" fmla="*/ 1449781 h 1449781"/>
                <a:gd name="connsiteX330" fmla="*/ 3772719 w 11218359"/>
                <a:gd name="connsiteY330" fmla="*/ 1449781 h 1449781"/>
                <a:gd name="connsiteX331" fmla="*/ 3784154 w 11218359"/>
                <a:gd name="connsiteY331" fmla="*/ 1449781 h 1449781"/>
                <a:gd name="connsiteX332" fmla="*/ 3795598 w 11218359"/>
                <a:gd name="connsiteY332" fmla="*/ 1449781 h 1449781"/>
                <a:gd name="connsiteX333" fmla="*/ 3807033 w 11218359"/>
                <a:gd name="connsiteY333" fmla="*/ 1449781 h 1449781"/>
                <a:gd name="connsiteX334" fmla="*/ 3818473 w 11218359"/>
                <a:gd name="connsiteY334" fmla="*/ 1449781 h 1449781"/>
                <a:gd name="connsiteX335" fmla="*/ 3829917 w 11218359"/>
                <a:gd name="connsiteY335" fmla="*/ 1449781 h 1449781"/>
                <a:gd name="connsiteX336" fmla="*/ 3841352 w 11218359"/>
                <a:gd name="connsiteY336" fmla="*/ 1449781 h 1449781"/>
                <a:gd name="connsiteX337" fmla="*/ 3852791 w 11218359"/>
                <a:gd name="connsiteY337" fmla="*/ 1449781 h 1449781"/>
                <a:gd name="connsiteX338" fmla="*/ 3864231 w 11218359"/>
                <a:gd name="connsiteY338" fmla="*/ 1449781 h 1449781"/>
                <a:gd name="connsiteX339" fmla="*/ 3875670 w 11218359"/>
                <a:gd name="connsiteY339" fmla="*/ 1449781 h 1449781"/>
                <a:gd name="connsiteX340" fmla="*/ 3887110 w 11218359"/>
                <a:gd name="connsiteY340" fmla="*/ 1449781 h 1449781"/>
                <a:gd name="connsiteX341" fmla="*/ 3898549 w 11218359"/>
                <a:gd name="connsiteY341" fmla="*/ 1449781 h 1449781"/>
                <a:gd name="connsiteX342" fmla="*/ 3909989 w 11218359"/>
                <a:gd name="connsiteY342" fmla="*/ 1449781 h 1449781"/>
                <a:gd name="connsiteX343" fmla="*/ 3921447 w 11218359"/>
                <a:gd name="connsiteY343" fmla="*/ 1449781 h 1449781"/>
                <a:gd name="connsiteX344" fmla="*/ 3932878 w 11218359"/>
                <a:gd name="connsiteY344" fmla="*/ 1449781 h 1449781"/>
                <a:gd name="connsiteX345" fmla="*/ 3944307 w 11218359"/>
                <a:gd name="connsiteY345" fmla="*/ 1449781 h 1449781"/>
                <a:gd name="connsiteX346" fmla="*/ 3955737 w 11218359"/>
                <a:gd name="connsiteY346" fmla="*/ 1449781 h 1449781"/>
                <a:gd name="connsiteX347" fmla="*/ 3967167 w 11218359"/>
                <a:gd name="connsiteY347" fmla="*/ 1449781 h 1449781"/>
                <a:gd name="connsiteX348" fmla="*/ 3978645 w 11218359"/>
                <a:gd name="connsiteY348" fmla="*/ 1449781 h 1449781"/>
                <a:gd name="connsiteX349" fmla="*/ 3990075 w 11218359"/>
                <a:gd name="connsiteY349" fmla="*/ 1449781 h 1449781"/>
                <a:gd name="connsiteX350" fmla="*/ 4001505 w 11218359"/>
                <a:gd name="connsiteY350" fmla="*/ 1449781 h 1449781"/>
                <a:gd name="connsiteX351" fmla="*/ 4012935 w 11218359"/>
                <a:gd name="connsiteY351" fmla="*/ 1449781 h 1449781"/>
                <a:gd name="connsiteX352" fmla="*/ 4024365 w 11218359"/>
                <a:gd name="connsiteY352" fmla="*/ 1449781 h 1449781"/>
                <a:gd name="connsiteX353" fmla="*/ 4035843 w 11218359"/>
                <a:gd name="connsiteY353" fmla="*/ 1449781 h 1449781"/>
                <a:gd name="connsiteX354" fmla="*/ 4047273 w 11218359"/>
                <a:gd name="connsiteY354" fmla="*/ 1449781 h 1449781"/>
                <a:gd name="connsiteX355" fmla="*/ 4058702 w 11218359"/>
                <a:gd name="connsiteY355" fmla="*/ 1449781 h 1449781"/>
                <a:gd name="connsiteX356" fmla="*/ 4070133 w 11218359"/>
                <a:gd name="connsiteY356" fmla="*/ 1449781 h 1449781"/>
                <a:gd name="connsiteX357" fmla="*/ 4081563 w 11218359"/>
                <a:gd name="connsiteY357" fmla="*/ 1449781 h 1449781"/>
                <a:gd name="connsiteX358" fmla="*/ 4093040 w 11218359"/>
                <a:gd name="connsiteY358" fmla="*/ 1449781 h 1449781"/>
                <a:gd name="connsiteX359" fmla="*/ 4104471 w 11218359"/>
                <a:gd name="connsiteY359" fmla="*/ 1449781 h 1449781"/>
                <a:gd name="connsiteX360" fmla="*/ 4115900 w 11218359"/>
                <a:gd name="connsiteY360" fmla="*/ 1449781 h 1449781"/>
                <a:gd name="connsiteX361" fmla="*/ 4127330 w 11218359"/>
                <a:gd name="connsiteY361" fmla="*/ 1449781 h 1449781"/>
                <a:gd name="connsiteX362" fmla="*/ 4138760 w 11218359"/>
                <a:gd name="connsiteY362" fmla="*/ 1449781 h 1449781"/>
                <a:gd name="connsiteX363" fmla="*/ 4150238 w 11218359"/>
                <a:gd name="connsiteY363" fmla="*/ 1449781 h 1449781"/>
                <a:gd name="connsiteX364" fmla="*/ 4161668 w 11218359"/>
                <a:gd name="connsiteY364" fmla="*/ 1449781 h 1449781"/>
                <a:gd name="connsiteX365" fmla="*/ 4173098 w 11218359"/>
                <a:gd name="connsiteY365" fmla="*/ 1449781 h 1449781"/>
                <a:gd name="connsiteX366" fmla="*/ 4184528 w 11218359"/>
                <a:gd name="connsiteY366" fmla="*/ 1449781 h 1449781"/>
                <a:gd name="connsiteX367" fmla="*/ 4195958 w 11218359"/>
                <a:gd name="connsiteY367" fmla="*/ 1449781 h 1449781"/>
                <a:gd name="connsiteX368" fmla="*/ 4207436 w 11218359"/>
                <a:gd name="connsiteY368" fmla="*/ 1449781 h 1449781"/>
                <a:gd name="connsiteX369" fmla="*/ 4218865 w 11218359"/>
                <a:gd name="connsiteY369" fmla="*/ 1449781 h 1449781"/>
                <a:gd name="connsiteX370" fmla="*/ 4230296 w 11218359"/>
                <a:gd name="connsiteY370" fmla="*/ 1449781 h 1449781"/>
                <a:gd name="connsiteX371" fmla="*/ 4241726 w 11218359"/>
                <a:gd name="connsiteY371" fmla="*/ 1449781 h 1449781"/>
                <a:gd name="connsiteX372" fmla="*/ 4253156 w 11218359"/>
                <a:gd name="connsiteY372" fmla="*/ 1449781 h 1449781"/>
                <a:gd name="connsiteX373" fmla="*/ 4264634 w 11218359"/>
                <a:gd name="connsiteY373" fmla="*/ 1449781 h 1449781"/>
                <a:gd name="connsiteX374" fmla="*/ 4276063 w 11218359"/>
                <a:gd name="connsiteY374" fmla="*/ 1449781 h 1449781"/>
                <a:gd name="connsiteX375" fmla="*/ 4287493 w 11218359"/>
                <a:gd name="connsiteY375" fmla="*/ 1449781 h 1449781"/>
                <a:gd name="connsiteX376" fmla="*/ 4298923 w 11218359"/>
                <a:gd name="connsiteY376" fmla="*/ 1449781 h 1449781"/>
                <a:gd name="connsiteX377" fmla="*/ 4310353 w 11218359"/>
                <a:gd name="connsiteY377" fmla="*/ 1449781 h 1449781"/>
                <a:gd name="connsiteX378" fmla="*/ 4321831 w 11218359"/>
                <a:gd name="connsiteY378" fmla="*/ 1449781 h 1449781"/>
                <a:gd name="connsiteX379" fmla="*/ 4333261 w 11218359"/>
                <a:gd name="connsiteY379" fmla="*/ 1449781 h 1449781"/>
                <a:gd name="connsiteX380" fmla="*/ 4344691 w 11218359"/>
                <a:gd name="connsiteY380" fmla="*/ 1449781 h 1449781"/>
                <a:gd name="connsiteX381" fmla="*/ 4356121 w 11218359"/>
                <a:gd name="connsiteY381" fmla="*/ 1449781 h 1449781"/>
                <a:gd name="connsiteX382" fmla="*/ 4367551 w 11218359"/>
                <a:gd name="connsiteY382" fmla="*/ 1449781 h 1449781"/>
                <a:gd name="connsiteX383" fmla="*/ 4379028 w 11218359"/>
                <a:gd name="connsiteY383" fmla="*/ 1449781 h 1449781"/>
                <a:gd name="connsiteX384" fmla="*/ 4390458 w 11218359"/>
                <a:gd name="connsiteY384" fmla="*/ 1449781 h 1449781"/>
                <a:gd name="connsiteX385" fmla="*/ 4401889 w 11218359"/>
                <a:gd name="connsiteY385" fmla="*/ 1449781 h 1449781"/>
                <a:gd name="connsiteX386" fmla="*/ 4413319 w 11218359"/>
                <a:gd name="connsiteY386" fmla="*/ 1449781 h 1449781"/>
                <a:gd name="connsiteX387" fmla="*/ 4424749 w 11218359"/>
                <a:gd name="connsiteY387" fmla="*/ 1449781 h 1449781"/>
                <a:gd name="connsiteX388" fmla="*/ 4436226 w 11218359"/>
                <a:gd name="connsiteY388" fmla="*/ 1449781 h 1449781"/>
                <a:gd name="connsiteX389" fmla="*/ 4447656 w 11218359"/>
                <a:gd name="connsiteY389" fmla="*/ 1449781 h 1449781"/>
                <a:gd name="connsiteX390" fmla="*/ 4459086 w 11218359"/>
                <a:gd name="connsiteY390" fmla="*/ 1449781 h 1449781"/>
                <a:gd name="connsiteX391" fmla="*/ 4470516 w 11218359"/>
                <a:gd name="connsiteY391" fmla="*/ 1449781 h 1449781"/>
                <a:gd name="connsiteX392" fmla="*/ 4481946 w 11218359"/>
                <a:gd name="connsiteY392" fmla="*/ 1449781 h 1449781"/>
                <a:gd name="connsiteX393" fmla="*/ 4493424 w 11218359"/>
                <a:gd name="connsiteY393" fmla="*/ 1449781 h 1449781"/>
                <a:gd name="connsiteX394" fmla="*/ 4504854 w 11218359"/>
                <a:gd name="connsiteY394" fmla="*/ 1449781 h 1449781"/>
                <a:gd name="connsiteX395" fmla="*/ 4516284 w 11218359"/>
                <a:gd name="connsiteY395" fmla="*/ 1449781 h 1449781"/>
                <a:gd name="connsiteX396" fmla="*/ 4527714 w 11218359"/>
                <a:gd name="connsiteY396" fmla="*/ 1449781 h 1449781"/>
                <a:gd name="connsiteX397" fmla="*/ 4539144 w 11218359"/>
                <a:gd name="connsiteY397" fmla="*/ 1449781 h 1449781"/>
                <a:gd name="connsiteX398" fmla="*/ 4550621 w 11218359"/>
                <a:gd name="connsiteY398" fmla="*/ 1449781 h 1449781"/>
                <a:gd name="connsiteX399" fmla="*/ 4562051 w 11218359"/>
                <a:gd name="connsiteY399" fmla="*/ 1449781 h 1449781"/>
                <a:gd name="connsiteX400" fmla="*/ 4573482 w 11218359"/>
                <a:gd name="connsiteY400" fmla="*/ 1449781 h 1449781"/>
                <a:gd name="connsiteX401" fmla="*/ 4584912 w 11218359"/>
                <a:gd name="connsiteY401" fmla="*/ 1449781 h 1449781"/>
                <a:gd name="connsiteX402" fmla="*/ 4596341 w 11218359"/>
                <a:gd name="connsiteY402" fmla="*/ 1449781 h 1449781"/>
                <a:gd name="connsiteX403" fmla="*/ 4607771 w 11218359"/>
                <a:gd name="connsiteY403" fmla="*/ 1449781 h 1449781"/>
                <a:gd name="connsiteX404" fmla="*/ 4619249 w 11218359"/>
                <a:gd name="connsiteY404" fmla="*/ 1449781 h 1449781"/>
                <a:gd name="connsiteX405" fmla="*/ 4630679 w 11218359"/>
                <a:gd name="connsiteY405" fmla="*/ 1449781 h 1449781"/>
                <a:gd name="connsiteX406" fmla="*/ 4642109 w 11218359"/>
                <a:gd name="connsiteY406" fmla="*/ 1449781 h 1449781"/>
                <a:gd name="connsiteX407" fmla="*/ 4653539 w 11218359"/>
                <a:gd name="connsiteY407" fmla="*/ 1449781 h 1449781"/>
                <a:gd name="connsiteX408" fmla="*/ 4664969 w 11218359"/>
                <a:gd name="connsiteY408" fmla="*/ 1449781 h 1449781"/>
                <a:gd name="connsiteX409" fmla="*/ 4676447 w 11218359"/>
                <a:gd name="connsiteY409" fmla="*/ 1449781 h 1449781"/>
                <a:gd name="connsiteX410" fmla="*/ 4687877 w 11218359"/>
                <a:gd name="connsiteY410" fmla="*/ 1449781 h 1449781"/>
                <a:gd name="connsiteX411" fmla="*/ 4699306 w 11218359"/>
                <a:gd name="connsiteY411" fmla="*/ 1449781 h 1449781"/>
                <a:gd name="connsiteX412" fmla="*/ 4710737 w 11218359"/>
                <a:gd name="connsiteY412" fmla="*/ 1449781 h 1449781"/>
                <a:gd name="connsiteX413" fmla="*/ 4722167 w 11218359"/>
                <a:gd name="connsiteY413" fmla="*/ 1449781 h 1449781"/>
                <a:gd name="connsiteX414" fmla="*/ 4733644 w 11218359"/>
                <a:gd name="connsiteY414" fmla="*/ 1449781 h 1449781"/>
                <a:gd name="connsiteX415" fmla="*/ 4745075 w 11218359"/>
                <a:gd name="connsiteY415" fmla="*/ 1449781 h 1449781"/>
                <a:gd name="connsiteX416" fmla="*/ 4756504 w 11218359"/>
                <a:gd name="connsiteY416" fmla="*/ 1449781 h 1449781"/>
                <a:gd name="connsiteX417" fmla="*/ 4767934 w 11218359"/>
                <a:gd name="connsiteY417" fmla="*/ 1449781 h 1449781"/>
                <a:gd name="connsiteX418" fmla="*/ 4779364 w 11218359"/>
                <a:gd name="connsiteY418" fmla="*/ 1449781 h 1449781"/>
                <a:gd name="connsiteX419" fmla="*/ 4790842 w 11218359"/>
                <a:gd name="connsiteY419" fmla="*/ 1449781 h 1449781"/>
                <a:gd name="connsiteX420" fmla="*/ 4802272 w 11218359"/>
                <a:gd name="connsiteY420" fmla="*/ 1449781 h 1449781"/>
                <a:gd name="connsiteX421" fmla="*/ 4813702 w 11218359"/>
                <a:gd name="connsiteY421" fmla="*/ 1449781 h 1449781"/>
                <a:gd name="connsiteX422" fmla="*/ 4825132 w 11218359"/>
                <a:gd name="connsiteY422" fmla="*/ 1449781 h 1449781"/>
                <a:gd name="connsiteX423" fmla="*/ 4836562 w 11218359"/>
                <a:gd name="connsiteY423" fmla="*/ 1449781 h 1449781"/>
                <a:gd name="connsiteX424" fmla="*/ 4848040 w 11218359"/>
                <a:gd name="connsiteY424" fmla="*/ 1449781 h 1449781"/>
                <a:gd name="connsiteX425" fmla="*/ 4859469 w 11218359"/>
                <a:gd name="connsiteY425" fmla="*/ 1449781 h 1449781"/>
                <a:gd name="connsiteX426" fmla="*/ 4870899 w 11218359"/>
                <a:gd name="connsiteY426" fmla="*/ 1449781 h 1449781"/>
                <a:gd name="connsiteX427" fmla="*/ 4882330 w 11218359"/>
                <a:gd name="connsiteY427" fmla="*/ 1449781 h 1449781"/>
                <a:gd name="connsiteX428" fmla="*/ 4893760 w 11218359"/>
                <a:gd name="connsiteY428" fmla="*/ 1449781 h 1449781"/>
                <a:gd name="connsiteX429" fmla="*/ 4905237 w 11218359"/>
                <a:gd name="connsiteY429" fmla="*/ 1449781 h 1449781"/>
                <a:gd name="connsiteX430" fmla="*/ 4916667 w 11218359"/>
                <a:gd name="connsiteY430" fmla="*/ 1449781 h 1449781"/>
                <a:gd name="connsiteX431" fmla="*/ 4928097 w 11218359"/>
                <a:gd name="connsiteY431" fmla="*/ 1449781 h 1449781"/>
                <a:gd name="connsiteX432" fmla="*/ 4939527 w 11218359"/>
                <a:gd name="connsiteY432" fmla="*/ 1449781 h 1449781"/>
                <a:gd name="connsiteX433" fmla="*/ 4950957 w 11218359"/>
                <a:gd name="connsiteY433" fmla="*/ 1449781 h 1449781"/>
                <a:gd name="connsiteX434" fmla="*/ 4962435 w 11218359"/>
                <a:gd name="connsiteY434" fmla="*/ 1449781 h 1449781"/>
                <a:gd name="connsiteX435" fmla="*/ 4973865 w 11218359"/>
                <a:gd name="connsiteY435" fmla="*/ 1449781 h 1449781"/>
                <a:gd name="connsiteX436" fmla="*/ 4985295 w 11218359"/>
                <a:gd name="connsiteY436" fmla="*/ 1449781 h 1449781"/>
                <a:gd name="connsiteX437" fmla="*/ 4996725 w 11218359"/>
                <a:gd name="connsiteY437" fmla="*/ 1449781 h 1449781"/>
                <a:gd name="connsiteX438" fmla="*/ 5008155 w 11218359"/>
                <a:gd name="connsiteY438" fmla="*/ 1449781 h 1449781"/>
                <a:gd name="connsiteX439" fmla="*/ 5019632 w 11218359"/>
                <a:gd name="connsiteY439" fmla="*/ 1449781 h 1449781"/>
                <a:gd name="connsiteX440" fmla="*/ 5031062 w 11218359"/>
                <a:gd name="connsiteY440" fmla="*/ 1449781 h 1449781"/>
                <a:gd name="connsiteX441" fmla="*/ 5042492 w 11218359"/>
                <a:gd name="connsiteY441" fmla="*/ 1449781 h 1449781"/>
                <a:gd name="connsiteX442" fmla="*/ 5053923 w 11218359"/>
                <a:gd name="connsiteY442" fmla="*/ 1449781 h 1449781"/>
                <a:gd name="connsiteX443" fmla="*/ 5065353 w 11218359"/>
                <a:gd name="connsiteY443" fmla="*/ 1449781 h 1449781"/>
                <a:gd name="connsiteX444" fmla="*/ 5076830 w 11218359"/>
                <a:gd name="connsiteY444" fmla="*/ 1449781 h 1449781"/>
                <a:gd name="connsiteX445" fmla="*/ 5088260 w 11218359"/>
                <a:gd name="connsiteY445" fmla="*/ 1449781 h 1449781"/>
                <a:gd name="connsiteX446" fmla="*/ 5099690 w 11218359"/>
                <a:gd name="connsiteY446" fmla="*/ 1449781 h 1449781"/>
                <a:gd name="connsiteX447" fmla="*/ 5111120 w 11218359"/>
                <a:gd name="connsiteY447" fmla="*/ 1449781 h 1449781"/>
                <a:gd name="connsiteX448" fmla="*/ 5122550 w 11218359"/>
                <a:gd name="connsiteY448" fmla="*/ 1449781 h 1449781"/>
                <a:gd name="connsiteX449" fmla="*/ 5134028 w 11218359"/>
                <a:gd name="connsiteY449" fmla="*/ 1449781 h 1449781"/>
                <a:gd name="connsiteX450" fmla="*/ 5145458 w 11218359"/>
                <a:gd name="connsiteY450" fmla="*/ 1449781 h 1449781"/>
                <a:gd name="connsiteX451" fmla="*/ 5156888 w 11218359"/>
                <a:gd name="connsiteY451" fmla="*/ 1449781 h 1449781"/>
                <a:gd name="connsiteX452" fmla="*/ 5168318 w 11218359"/>
                <a:gd name="connsiteY452" fmla="*/ 1449781 h 1449781"/>
                <a:gd name="connsiteX453" fmla="*/ 5179747 w 11218359"/>
                <a:gd name="connsiteY453" fmla="*/ 1449781 h 1449781"/>
                <a:gd name="connsiteX454" fmla="*/ 5191225 w 11218359"/>
                <a:gd name="connsiteY454" fmla="*/ 1449781 h 1449781"/>
                <a:gd name="connsiteX455" fmla="*/ 5202655 w 11218359"/>
                <a:gd name="connsiteY455" fmla="*/ 1449781 h 1449781"/>
                <a:gd name="connsiteX456" fmla="*/ 5214085 w 11218359"/>
                <a:gd name="connsiteY456" fmla="*/ 1449781 h 1449781"/>
                <a:gd name="connsiteX457" fmla="*/ 5225515 w 11218359"/>
                <a:gd name="connsiteY457" fmla="*/ 1449781 h 1449781"/>
                <a:gd name="connsiteX458" fmla="*/ 5236945 w 11218359"/>
                <a:gd name="connsiteY458" fmla="*/ 1449781 h 1449781"/>
                <a:gd name="connsiteX459" fmla="*/ 5248423 w 11218359"/>
                <a:gd name="connsiteY459" fmla="*/ 1449781 h 1449781"/>
                <a:gd name="connsiteX460" fmla="*/ 5259853 w 11218359"/>
                <a:gd name="connsiteY460" fmla="*/ 1449781 h 1449781"/>
                <a:gd name="connsiteX461" fmla="*/ 5271283 w 11218359"/>
                <a:gd name="connsiteY461" fmla="*/ 1449781 h 1449781"/>
                <a:gd name="connsiteX462" fmla="*/ 5282713 w 11218359"/>
                <a:gd name="connsiteY462" fmla="*/ 1449781 h 1449781"/>
                <a:gd name="connsiteX463" fmla="*/ 5294143 w 11218359"/>
                <a:gd name="connsiteY463" fmla="*/ 1449781 h 1449781"/>
                <a:gd name="connsiteX464" fmla="*/ 5305621 w 11218359"/>
                <a:gd name="connsiteY464" fmla="*/ 1449781 h 1449781"/>
                <a:gd name="connsiteX465" fmla="*/ 5317051 w 11218359"/>
                <a:gd name="connsiteY465" fmla="*/ 1449781 h 1449781"/>
                <a:gd name="connsiteX466" fmla="*/ 5328481 w 11218359"/>
                <a:gd name="connsiteY466" fmla="*/ 1449781 h 1449781"/>
                <a:gd name="connsiteX467" fmla="*/ 5339910 w 11218359"/>
                <a:gd name="connsiteY467" fmla="*/ 1449781 h 1449781"/>
                <a:gd name="connsiteX468" fmla="*/ 5351340 w 11218359"/>
                <a:gd name="connsiteY468" fmla="*/ 1449781 h 1449781"/>
                <a:gd name="connsiteX469" fmla="*/ 5362818 w 11218359"/>
                <a:gd name="connsiteY469" fmla="*/ 1449781 h 1449781"/>
                <a:gd name="connsiteX470" fmla="*/ 5374248 w 11218359"/>
                <a:gd name="connsiteY470" fmla="*/ 1449781 h 1449781"/>
                <a:gd name="connsiteX471" fmla="*/ 5385678 w 11218359"/>
                <a:gd name="connsiteY471" fmla="*/ 1449781 h 1449781"/>
                <a:gd name="connsiteX472" fmla="*/ 5397108 w 11218359"/>
                <a:gd name="connsiteY472" fmla="*/ 1449781 h 1449781"/>
                <a:gd name="connsiteX473" fmla="*/ 5408538 w 11218359"/>
                <a:gd name="connsiteY473" fmla="*/ 1449781 h 1449781"/>
                <a:gd name="connsiteX474" fmla="*/ 5420016 w 11218359"/>
                <a:gd name="connsiteY474" fmla="*/ 1449781 h 1449781"/>
                <a:gd name="connsiteX475" fmla="*/ 5431446 w 11218359"/>
                <a:gd name="connsiteY475" fmla="*/ 1449781 h 1449781"/>
                <a:gd name="connsiteX476" fmla="*/ 5442876 w 11218359"/>
                <a:gd name="connsiteY476" fmla="*/ 1449781 h 1449781"/>
                <a:gd name="connsiteX477" fmla="*/ 5454306 w 11218359"/>
                <a:gd name="connsiteY477" fmla="*/ 1449781 h 1449781"/>
                <a:gd name="connsiteX478" fmla="*/ 5465736 w 11218359"/>
                <a:gd name="connsiteY478" fmla="*/ 1449781 h 1449781"/>
                <a:gd name="connsiteX479" fmla="*/ 5477214 w 11218359"/>
                <a:gd name="connsiteY479" fmla="*/ 1449781 h 1449781"/>
                <a:gd name="connsiteX480" fmla="*/ 5488643 w 11218359"/>
                <a:gd name="connsiteY480" fmla="*/ 1449781 h 1449781"/>
                <a:gd name="connsiteX481" fmla="*/ 5500073 w 11218359"/>
                <a:gd name="connsiteY481" fmla="*/ 1449781 h 1449781"/>
                <a:gd name="connsiteX482" fmla="*/ 5511503 w 11218359"/>
                <a:gd name="connsiteY482" fmla="*/ 1449781 h 1449781"/>
                <a:gd name="connsiteX483" fmla="*/ 5522933 w 11218359"/>
                <a:gd name="connsiteY483" fmla="*/ 1449781 h 1449781"/>
                <a:gd name="connsiteX484" fmla="*/ 5534411 w 11218359"/>
                <a:gd name="connsiteY484" fmla="*/ 1449781 h 1449781"/>
                <a:gd name="connsiteX485" fmla="*/ 5545841 w 11218359"/>
                <a:gd name="connsiteY485" fmla="*/ 1449781 h 1449781"/>
                <a:gd name="connsiteX486" fmla="*/ 5557271 w 11218359"/>
                <a:gd name="connsiteY486" fmla="*/ 1449781 h 1449781"/>
                <a:gd name="connsiteX487" fmla="*/ 5568701 w 11218359"/>
                <a:gd name="connsiteY487" fmla="*/ 1449781 h 1449781"/>
                <a:gd name="connsiteX488" fmla="*/ 5580131 w 11218359"/>
                <a:gd name="connsiteY488" fmla="*/ 1449781 h 1449781"/>
                <a:gd name="connsiteX489" fmla="*/ 5591609 w 11218359"/>
                <a:gd name="connsiteY489" fmla="*/ 1449781 h 1449781"/>
                <a:gd name="connsiteX490" fmla="*/ 5603038 w 11218359"/>
                <a:gd name="connsiteY490" fmla="*/ 1449781 h 1449781"/>
                <a:gd name="connsiteX491" fmla="*/ 5614469 w 11218359"/>
                <a:gd name="connsiteY491" fmla="*/ 1449781 h 1449781"/>
                <a:gd name="connsiteX492" fmla="*/ 5625899 w 11218359"/>
                <a:gd name="connsiteY492" fmla="*/ 1449781 h 1449781"/>
                <a:gd name="connsiteX493" fmla="*/ 5637329 w 11218359"/>
                <a:gd name="connsiteY493" fmla="*/ 1449781 h 1449781"/>
                <a:gd name="connsiteX494" fmla="*/ 5648759 w 11218359"/>
                <a:gd name="connsiteY494" fmla="*/ 1449781 h 1449781"/>
                <a:gd name="connsiteX495" fmla="*/ 5660236 w 11218359"/>
                <a:gd name="connsiteY495" fmla="*/ 1449781 h 1449781"/>
                <a:gd name="connsiteX496" fmla="*/ 5671666 w 11218359"/>
                <a:gd name="connsiteY496" fmla="*/ 1449781 h 1449781"/>
                <a:gd name="connsiteX497" fmla="*/ 5683096 w 11218359"/>
                <a:gd name="connsiteY497" fmla="*/ 1449781 h 1449781"/>
                <a:gd name="connsiteX498" fmla="*/ 5694526 w 11218359"/>
                <a:gd name="connsiteY498" fmla="*/ 1449781 h 1449781"/>
                <a:gd name="connsiteX499" fmla="*/ 5705956 w 11218359"/>
                <a:gd name="connsiteY499" fmla="*/ 1449781 h 1449781"/>
                <a:gd name="connsiteX500" fmla="*/ 5717434 w 11218359"/>
                <a:gd name="connsiteY500" fmla="*/ 1449781 h 1449781"/>
                <a:gd name="connsiteX501" fmla="*/ 5728864 w 11218359"/>
                <a:gd name="connsiteY501" fmla="*/ 1449781 h 1449781"/>
                <a:gd name="connsiteX502" fmla="*/ 5740294 w 11218359"/>
                <a:gd name="connsiteY502" fmla="*/ 1449781 h 1449781"/>
                <a:gd name="connsiteX503" fmla="*/ 5751724 w 11218359"/>
                <a:gd name="connsiteY503" fmla="*/ 1449781 h 1449781"/>
                <a:gd name="connsiteX504" fmla="*/ 5763154 w 11218359"/>
                <a:gd name="connsiteY504" fmla="*/ 1449781 h 1449781"/>
                <a:gd name="connsiteX505" fmla="*/ 5774631 w 11218359"/>
                <a:gd name="connsiteY505" fmla="*/ 1449781 h 1449781"/>
                <a:gd name="connsiteX506" fmla="*/ 5786062 w 11218359"/>
                <a:gd name="connsiteY506" fmla="*/ 1449781 h 1449781"/>
                <a:gd name="connsiteX507" fmla="*/ 5797492 w 11218359"/>
                <a:gd name="connsiteY507" fmla="*/ 1449781 h 1449781"/>
                <a:gd name="connsiteX508" fmla="*/ 5808921 w 11218359"/>
                <a:gd name="connsiteY508" fmla="*/ 1449781 h 1449781"/>
                <a:gd name="connsiteX509" fmla="*/ 5820351 w 11218359"/>
                <a:gd name="connsiteY509" fmla="*/ 1449781 h 1449781"/>
                <a:gd name="connsiteX510" fmla="*/ 5831829 w 11218359"/>
                <a:gd name="connsiteY510" fmla="*/ 1449781 h 1449781"/>
                <a:gd name="connsiteX511" fmla="*/ 5843259 w 11218359"/>
                <a:gd name="connsiteY511" fmla="*/ 1449781 h 1449781"/>
                <a:gd name="connsiteX512" fmla="*/ 5854689 w 11218359"/>
                <a:gd name="connsiteY512" fmla="*/ 1449781 h 1449781"/>
                <a:gd name="connsiteX513" fmla="*/ 5866119 w 11218359"/>
                <a:gd name="connsiteY513" fmla="*/ 1449781 h 1449781"/>
                <a:gd name="connsiteX514" fmla="*/ 5877549 w 11218359"/>
                <a:gd name="connsiteY514" fmla="*/ 1449781 h 1449781"/>
                <a:gd name="connsiteX515" fmla="*/ 5889027 w 11218359"/>
                <a:gd name="connsiteY515" fmla="*/ 1449781 h 1449781"/>
                <a:gd name="connsiteX516" fmla="*/ 5900457 w 11218359"/>
                <a:gd name="connsiteY516" fmla="*/ 1449781 h 1449781"/>
                <a:gd name="connsiteX517" fmla="*/ 5911887 w 11218359"/>
                <a:gd name="connsiteY517" fmla="*/ 1449781 h 1449781"/>
                <a:gd name="connsiteX518" fmla="*/ 5923317 w 11218359"/>
                <a:gd name="connsiteY518" fmla="*/ 1449781 h 1449781"/>
                <a:gd name="connsiteX519" fmla="*/ 5934747 w 11218359"/>
                <a:gd name="connsiteY519" fmla="*/ 1449781 h 1449781"/>
                <a:gd name="connsiteX520" fmla="*/ 5946225 w 11218359"/>
                <a:gd name="connsiteY520" fmla="*/ 1449781 h 1449781"/>
                <a:gd name="connsiteX521" fmla="*/ 5957655 w 11218359"/>
                <a:gd name="connsiteY521" fmla="*/ 1449781 h 1449781"/>
                <a:gd name="connsiteX522" fmla="*/ 5969084 w 11218359"/>
                <a:gd name="connsiteY522" fmla="*/ 1449781 h 1449781"/>
                <a:gd name="connsiteX523" fmla="*/ 5980514 w 11218359"/>
                <a:gd name="connsiteY523" fmla="*/ 1449781 h 1449781"/>
                <a:gd name="connsiteX524" fmla="*/ 5991944 w 11218359"/>
                <a:gd name="connsiteY524" fmla="*/ 1449781 h 1449781"/>
                <a:gd name="connsiteX525" fmla="*/ 6003422 w 11218359"/>
                <a:gd name="connsiteY525" fmla="*/ 1449781 h 1449781"/>
                <a:gd name="connsiteX526" fmla="*/ 6014852 w 11218359"/>
                <a:gd name="connsiteY526" fmla="*/ 1449781 h 1449781"/>
                <a:gd name="connsiteX527" fmla="*/ 6026282 w 11218359"/>
                <a:gd name="connsiteY527" fmla="*/ 1449781 h 1449781"/>
                <a:gd name="connsiteX528" fmla="*/ 6037712 w 11218359"/>
                <a:gd name="connsiteY528" fmla="*/ 1449781 h 1449781"/>
                <a:gd name="connsiteX529" fmla="*/ 6049142 w 11218359"/>
                <a:gd name="connsiteY529" fmla="*/ 1449781 h 1449781"/>
                <a:gd name="connsiteX530" fmla="*/ 6060620 w 11218359"/>
                <a:gd name="connsiteY530" fmla="*/ 1449781 h 1449781"/>
                <a:gd name="connsiteX531" fmla="*/ 6072049 w 11218359"/>
                <a:gd name="connsiteY531" fmla="*/ 1449781 h 1449781"/>
                <a:gd name="connsiteX532" fmla="*/ 6083480 w 11218359"/>
                <a:gd name="connsiteY532" fmla="*/ 1449781 h 1449781"/>
                <a:gd name="connsiteX533" fmla="*/ 6094910 w 11218359"/>
                <a:gd name="connsiteY533" fmla="*/ 1449781 h 1449781"/>
                <a:gd name="connsiteX534" fmla="*/ 6106340 w 11218359"/>
                <a:gd name="connsiteY534" fmla="*/ 1449781 h 1449781"/>
                <a:gd name="connsiteX535" fmla="*/ 6117818 w 11218359"/>
                <a:gd name="connsiteY535" fmla="*/ 1449781 h 1449781"/>
                <a:gd name="connsiteX536" fmla="*/ 6129247 w 11218359"/>
                <a:gd name="connsiteY536" fmla="*/ 1449781 h 1449781"/>
                <a:gd name="connsiteX537" fmla="*/ 6140677 w 11218359"/>
                <a:gd name="connsiteY537" fmla="*/ 1449781 h 1449781"/>
                <a:gd name="connsiteX538" fmla="*/ 6152107 w 11218359"/>
                <a:gd name="connsiteY538" fmla="*/ 1449781 h 1449781"/>
                <a:gd name="connsiteX539" fmla="*/ 6163537 w 11218359"/>
                <a:gd name="connsiteY539" fmla="*/ 1449781 h 1449781"/>
                <a:gd name="connsiteX540" fmla="*/ 6175015 w 11218359"/>
                <a:gd name="connsiteY540" fmla="*/ 1449781 h 1449781"/>
                <a:gd name="connsiteX541" fmla="*/ 6186445 w 11218359"/>
                <a:gd name="connsiteY541" fmla="*/ 1449781 h 1449781"/>
                <a:gd name="connsiteX542" fmla="*/ 6197875 w 11218359"/>
                <a:gd name="connsiteY542" fmla="*/ 1449781 h 1449781"/>
                <a:gd name="connsiteX543" fmla="*/ 6209305 w 11218359"/>
                <a:gd name="connsiteY543" fmla="*/ 1449781 h 1449781"/>
                <a:gd name="connsiteX544" fmla="*/ 6220735 w 11218359"/>
                <a:gd name="connsiteY544" fmla="*/ 1449781 h 1449781"/>
                <a:gd name="connsiteX545" fmla="*/ 6232212 w 11218359"/>
                <a:gd name="connsiteY545" fmla="*/ 1449781 h 1449781"/>
                <a:gd name="connsiteX546" fmla="*/ 6243642 w 11218359"/>
                <a:gd name="connsiteY546" fmla="*/ 1449781 h 1449781"/>
                <a:gd name="connsiteX547" fmla="*/ 6255073 w 11218359"/>
                <a:gd name="connsiteY547" fmla="*/ 1449781 h 1449781"/>
                <a:gd name="connsiteX548" fmla="*/ 6266503 w 11218359"/>
                <a:gd name="connsiteY548" fmla="*/ 1449781 h 1449781"/>
                <a:gd name="connsiteX549" fmla="*/ 6277933 w 11218359"/>
                <a:gd name="connsiteY549" fmla="*/ 1449781 h 1449781"/>
                <a:gd name="connsiteX550" fmla="*/ 6289410 w 11218359"/>
                <a:gd name="connsiteY550" fmla="*/ 1449781 h 1449781"/>
                <a:gd name="connsiteX551" fmla="*/ 6300840 w 11218359"/>
                <a:gd name="connsiteY551" fmla="*/ 1449781 h 1449781"/>
                <a:gd name="connsiteX552" fmla="*/ 6312270 w 11218359"/>
                <a:gd name="connsiteY552" fmla="*/ 1449781 h 1449781"/>
                <a:gd name="connsiteX553" fmla="*/ 6323700 w 11218359"/>
                <a:gd name="connsiteY553" fmla="*/ 1449781 h 1449781"/>
                <a:gd name="connsiteX554" fmla="*/ 6335130 w 11218359"/>
                <a:gd name="connsiteY554" fmla="*/ 1449781 h 1449781"/>
                <a:gd name="connsiteX555" fmla="*/ 6346608 w 11218359"/>
                <a:gd name="connsiteY555" fmla="*/ 1449781 h 1449781"/>
                <a:gd name="connsiteX556" fmla="*/ 6358038 w 11218359"/>
                <a:gd name="connsiteY556" fmla="*/ 1449781 h 1449781"/>
                <a:gd name="connsiteX557" fmla="*/ 6369468 w 11218359"/>
                <a:gd name="connsiteY557" fmla="*/ 1449781 h 1449781"/>
                <a:gd name="connsiteX558" fmla="*/ 6380898 w 11218359"/>
                <a:gd name="connsiteY558" fmla="*/ 1449781 h 1449781"/>
                <a:gd name="connsiteX559" fmla="*/ 6392328 w 11218359"/>
                <a:gd name="connsiteY559" fmla="*/ 1449781 h 1449781"/>
                <a:gd name="connsiteX560" fmla="*/ 6403805 w 11218359"/>
                <a:gd name="connsiteY560" fmla="*/ 1449781 h 1449781"/>
                <a:gd name="connsiteX561" fmla="*/ 6415235 w 11218359"/>
                <a:gd name="connsiteY561" fmla="*/ 1449781 h 1449781"/>
                <a:gd name="connsiteX562" fmla="*/ 6426666 w 11218359"/>
                <a:gd name="connsiteY562" fmla="*/ 1449781 h 1449781"/>
                <a:gd name="connsiteX563" fmla="*/ 6438096 w 11218359"/>
                <a:gd name="connsiteY563" fmla="*/ 1449781 h 1449781"/>
                <a:gd name="connsiteX564" fmla="*/ 6449525 w 11218359"/>
                <a:gd name="connsiteY564" fmla="*/ 1449781 h 1449781"/>
                <a:gd name="connsiteX565" fmla="*/ 6461003 w 11218359"/>
                <a:gd name="connsiteY565" fmla="*/ 1449781 h 1449781"/>
                <a:gd name="connsiteX566" fmla="*/ 6472433 w 11218359"/>
                <a:gd name="connsiteY566" fmla="*/ 1449781 h 1449781"/>
                <a:gd name="connsiteX567" fmla="*/ 6483863 w 11218359"/>
                <a:gd name="connsiteY567" fmla="*/ 1449781 h 1449781"/>
                <a:gd name="connsiteX568" fmla="*/ 6495293 w 11218359"/>
                <a:gd name="connsiteY568" fmla="*/ 1449781 h 1449781"/>
                <a:gd name="connsiteX569" fmla="*/ 6506723 w 11218359"/>
                <a:gd name="connsiteY569" fmla="*/ 1449781 h 1449781"/>
                <a:gd name="connsiteX570" fmla="*/ 6518201 w 11218359"/>
                <a:gd name="connsiteY570" fmla="*/ 1449781 h 1449781"/>
                <a:gd name="connsiteX571" fmla="*/ 6529631 w 11218359"/>
                <a:gd name="connsiteY571" fmla="*/ 1449781 h 1449781"/>
                <a:gd name="connsiteX572" fmla="*/ 6541061 w 11218359"/>
                <a:gd name="connsiteY572" fmla="*/ 1449781 h 1449781"/>
                <a:gd name="connsiteX573" fmla="*/ 6552490 w 11218359"/>
                <a:gd name="connsiteY573" fmla="*/ 1449781 h 1449781"/>
                <a:gd name="connsiteX574" fmla="*/ 6563921 w 11218359"/>
                <a:gd name="connsiteY574" fmla="*/ 1449781 h 1449781"/>
                <a:gd name="connsiteX575" fmla="*/ 6575398 w 11218359"/>
                <a:gd name="connsiteY575" fmla="*/ 1449781 h 1449781"/>
                <a:gd name="connsiteX576" fmla="*/ 6586828 w 11218359"/>
                <a:gd name="connsiteY576" fmla="*/ 1449781 h 1449781"/>
                <a:gd name="connsiteX577" fmla="*/ 6598259 w 11218359"/>
                <a:gd name="connsiteY577" fmla="*/ 1449781 h 1449781"/>
                <a:gd name="connsiteX578" fmla="*/ 6609688 w 11218359"/>
                <a:gd name="connsiteY578" fmla="*/ 1449781 h 1449781"/>
                <a:gd name="connsiteX579" fmla="*/ 6621118 w 11218359"/>
                <a:gd name="connsiteY579" fmla="*/ 1449781 h 1449781"/>
                <a:gd name="connsiteX580" fmla="*/ 6632596 w 11218359"/>
                <a:gd name="connsiteY580" fmla="*/ 1449781 h 1449781"/>
                <a:gd name="connsiteX581" fmla="*/ 6644026 w 11218359"/>
                <a:gd name="connsiteY581" fmla="*/ 1449781 h 1449781"/>
                <a:gd name="connsiteX582" fmla="*/ 6655456 w 11218359"/>
                <a:gd name="connsiteY582" fmla="*/ 1449781 h 1449781"/>
                <a:gd name="connsiteX583" fmla="*/ 6666886 w 11218359"/>
                <a:gd name="connsiteY583" fmla="*/ 1449781 h 1449781"/>
                <a:gd name="connsiteX584" fmla="*/ 6678316 w 11218359"/>
                <a:gd name="connsiteY584" fmla="*/ 1449781 h 1449781"/>
                <a:gd name="connsiteX585" fmla="*/ 6689794 w 11218359"/>
                <a:gd name="connsiteY585" fmla="*/ 1449781 h 1449781"/>
                <a:gd name="connsiteX586" fmla="*/ 6701224 w 11218359"/>
                <a:gd name="connsiteY586" fmla="*/ 1449781 h 1449781"/>
                <a:gd name="connsiteX587" fmla="*/ 6712653 w 11218359"/>
                <a:gd name="connsiteY587" fmla="*/ 1449781 h 1449781"/>
                <a:gd name="connsiteX588" fmla="*/ 6724083 w 11218359"/>
                <a:gd name="connsiteY588" fmla="*/ 1449781 h 1449781"/>
                <a:gd name="connsiteX589" fmla="*/ 6735514 w 11218359"/>
                <a:gd name="connsiteY589" fmla="*/ 1449781 h 1449781"/>
                <a:gd name="connsiteX590" fmla="*/ 6746944 w 11218359"/>
                <a:gd name="connsiteY590" fmla="*/ 1449781 h 1449781"/>
                <a:gd name="connsiteX591" fmla="*/ 6758421 w 11218359"/>
                <a:gd name="connsiteY591" fmla="*/ 1449781 h 1449781"/>
                <a:gd name="connsiteX592" fmla="*/ 6769851 w 11218359"/>
                <a:gd name="connsiteY592" fmla="*/ 1449781 h 1449781"/>
                <a:gd name="connsiteX593" fmla="*/ 6781281 w 11218359"/>
                <a:gd name="connsiteY593" fmla="*/ 1449781 h 1449781"/>
                <a:gd name="connsiteX594" fmla="*/ 6792711 w 11218359"/>
                <a:gd name="connsiteY594" fmla="*/ 1449781 h 1449781"/>
                <a:gd name="connsiteX595" fmla="*/ 6804141 w 11218359"/>
                <a:gd name="connsiteY595" fmla="*/ 1449781 h 1449781"/>
                <a:gd name="connsiteX596" fmla="*/ 6815619 w 11218359"/>
                <a:gd name="connsiteY596" fmla="*/ 1449781 h 1449781"/>
                <a:gd name="connsiteX597" fmla="*/ 6827049 w 11218359"/>
                <a:gd name="connsiteY597" fmla="*/ 862355 h 1449781"/>
                <a:gd name="connsiteX598" fmla="*/ 6838479 w 11218359"/>
                <a:gd name="connsiteY598" fmla="*/ 154743 h 1449781"/>
                <a:gd name="connsiteX599" fmla="*/ 6849909 w 11218359"/>
                <a:gd name="connsiteY599" fmla="*/ 141222 h 1449781"/>
                <a:gd name="connsiteX600" fmla="*/ 6861339 w 11218359"/>
                <a:gd name="connsiteY600" fmla="*/ 172774 h 1449781"/>
                <a:gd name="connsiteX601" fmla="*/ 6872816 w 11218359"/>
                <a:gd name="connsiteY601" fmla="*/ 297466 h 1449781"/>
                <a:gd name="connsiteX602" fmla="*/ 6884246 w 11218359"/>
                <a:gd name="connsiteY602" fmla="*/ 685076 h 1449781"/>
                <a:gd name="connsiteX603" fmla="*/ 6895676 w 11218359"/>
                <a:gd name="connsiteY603" fmla="*/ 970526 h 1449781"/>
                <a:gd name="connsiteX604" fmla="*/ 6907107 w 11218359"/>
                <a:gd name="connsiteY604" fmla="*/ 270424 h 1449781"/>
                <a:gd name="connsiteX605" fmla="*/ 6918537 w 11218359"/>
                <a:gd name="connsiteY605" fmla="*/ 214836 h 1449781"/>
                <a:gd name="connsiteX606" fmla="*/ 6930014 w 11218359"/>
                <a:gd name="connsiteY606" fmla="*/ 136717 h 1449781"/>
                <a:gd name="connsiteX607" fmla="*/ 6941444 w 11218359"/>
                <a:gd name="connsiteY607" fmla="*/ 309486 h 1449781"/>
                <a:gd name="connsiteX608" fmla="*/ 6952874 w 11218359"/>
                <a:gd name="connsiteY608" fmla="*/ 0 h 1449781"/>
                <a:gd name="connsiteX609" fmla="*/ 6964304 w 11218359"/>
                <a:gd name="connsiteY609" fmla="*/ 566390 h 1449781"/>
                <a:gd name="connsiteX610" fmla="*/ 6975734 w 11218359"/>
                <a:gd name="connsiteY610" fmla="*/ 402631 h 1449781"/>
                <a:gd name="connsiteX611" fmla="*/ 6987212 w 11218359"/>
                <a:gd name="connsiteY611" fmla="*/ 374090 h 1449781"/>
                <a:gd name="connsiteX612" fmla="*/ 6998642 w 11218359"/>
                <a:gd name="connsiteY612" fmla="*/ 1334100 h 1449781"/>
                <a:gd name="connsiteX613" fmla="*/ 7010072 w 11218359"/>
                <a:gd name="connsiteY613" fmla="*/ 1436261 h 1449781"/>
                <a:gd name="connsiteX614" fmla="*/ 7021502 w 11218359"/>
                <a:gd name="connsiteY614" fmla="*/ 1449781 h 1449781"/>
                <a:gd name="connsiteX615" fmla="*/ 7032931 w 11218359"/>
                <a:gd name="connsiteY615" fmla="*/ 1449781 h 1449781"/>
                <a:gd name="connsiteX616" fmla="*/ 7044409 w 11218359"/>
                <a:gd name="connsiteY616" fmla="*/ 1449781 h 1449781"/>
                <a:gd name="connsiteX617" fmla="*/ 7055839 w 11218359"/>
                <a:gd name="connsiteY617" fmla="*/ 1449781 h 1449781"/>
                <a:gd name="connsiteX618" fmla="*/ 7067269 w 11218359"/>
                <a:gd name="connsiteY618" fmla="*/ 1449781 h 1449781"/>
                <a:gd name="connsiteX619" fmla="*/ 7078700 w 11218359"/>
                <a:gd name="connsiteY619" fmla="*/ 1449781 h 1449781"/>
                <a:gd name="connsiteX620" fmla="*/ 7090129 w 11218359"/>
                <a:gd name="connsiteY620" fmla="*/ 1449781 h 1449781"/>
                <a:gd name="connsiteX621" fmla="*/ 7101607 w 11218359"/>
                <a:gd name="connsiteY621" fmla="*/ 1449781 h 1449781"/>
                <a:gd name="connsiteX622" fmla="*/ 7113037 w 11218359"/>
                <a:gd name="connsiteY622" fmla="*/ 1448281 h 1449781"/>
                <a:gd name="connsiteX623" fmla="*/ 7124467 w 11218359"/>
                <a:gd name="connsiteY623" fmla="*/ 1449781 h 1449781"/>
                <a:gd name="connsiteX624" fmla="*/ 7135897 w 11218359"/>
                <a:gd name="connsiteY624" fmla="*/ 1449781 h 1449781"/>
                <a:gd name="connsiteX625" fmla="*/ 7147327 w 11218359"/>
                <a:gd name="connsiteY625" fmla="*/ 1449781 h 1449781"/>
                <a:gd name="connsiteX626" fmla="*/ 7158805 w 11218359"/>
                <a:gd name="connsiteY626" fmla="*/ 1449781 h 1449781"/>
                <a:gd name="connsiteX627" fmla="*/ 7170235 w 11218359"/>
                <a:gd name="connsiteY627" fmla="*/ 1449781 h 1449781"/>
                <a:gd name="connsiteX628" fmla="*/ 7181665 w 11218359"/>
                <a:gd name="connsiteY628" fmla="*/ 1449781 h 1449781"/>
                <a:gd name="connsiteX629" fmla="*/ 7193094 w 11218359"/>
                <a:gd name="connsiteY629" fmla="*/ 1449781 h 1449781"/>
                <a:gd name="connsiteX630" fmla="*/ 7204524 w 11218359"/>
                <a:gd name="connsiteY630" fmla="*/ 1449781 h 1449781"/>
                <a:gd name="connsiteX631" fmla="*/ 7216002 w 11218359"/>
                <a:gd name="connsiteY631" fmla="*/ 1449781 h 1449781"/>
                <a:gd name="connsiteX632" fmla="*/ 7227432 w 11218359"/>
                <a:gd name="connsiteY632" fmla="*/ 1449781 h 1449781"/>
                <a:gd name="connsiteX633" fmla="*/ 7238862 w 11218359"/>
                <a:gd name="connsiteY633" fmla="*/ 1449781 h 1449781"/>
                <a:gd name="connsiteX634" fmla="*/ 7250292 w 11218359"/>
                <a:gd name="connsiteY634" fmla="*/ 1449781 h 1449781"/>
                <a:gd name="connsiteX635" fmla="*/ 7261722 w 11218359"/>
                <a:gd name="connsiteY635" fmla="*/ 1448281 h 1449781"/>
                <a:gd name="connsiteX636" fmla="*/ 7273200 w 11218359"/>
                <a:gd name="connsiteY636" fmla="*/ 1449781 h 1449781"/>
                <a:gd name="connsiteX637" fmla="*/ 7284630 w 11218359"/>
                <a:gd name="connsiteY637" fmla="*/ 1449781 h 1449781"/>
                <a:gd name="connsiteX638" fmla="*/ 7296060 w 11218359"/>
                <a:gd name="connsiteY638" fmla="*/ 1449781 h 1449781"/>
                <a:gd name="connsiteX639" fmla="*/ 7307490 w 11218359"/>
                <a:gd name="connsiteY639" fmla="*/ 1449781 h 1449781"/>
                <a:gd name="connsiteX640" fmla="*/ 7318920 w 11218359"/>
                <a:gd name="connsiteY640" fmla="*/ 1449781 h 1449781"/>
                <a:gd name="connsiteX641" fmla="*/ 7330398 w 11218359"/>
                <a:gd name="connsiteY641" fmla="*/ 1449781 h 1449781"/>
                <a:gd name="connsiteX642" fmla="*/ 7341828 w 11218359"/>
                <a:gd name="connsiteY642" fmla="*/ 1449781 h 1449781"/>
                <a:gd name="connsiteX643" fmla="*/ 7353257 w 11218359"/>
                <a:gd name="connsiteY643" fmla="*/ 1449781 h 1449781"/>
                <a:gd name="connsiteX644" fmla="*/ 7364687 w 11218359"/>
                <a:gd name="connsiteY644" fmla="*/ 1449781 h 1449781"/>
                <a:gd name="connsiteX645" fmla="*/ 7376117 w 11218359"/>
                <a:gd name="connsiteY645" fmla="*/ 1449781 h 1449781"/>
                <a:gd name="connsiteX646" fmla="*/ 7387595 w 11218359"/>
                <a:gd name="connsiteY646" fmla="*/ 1449781 h 1449781"/>
                <a:gd name="connsiteX647" fmla="*/ 7399025 w 11218359"/>
                <a:gd name="connsiteY647" fmla="*/ 1449781 h 1449781"/>
                <a:gd name="connsiteX648" fmla="*/ 7410455 w 11218359"/>
                <a:gd name="connsiteY648" fmla="*/ 1449781 h 1449781"/>
                <a:gd name="connsiteX649" fmla="*/ 7421885 w 11218359"/>
                <a:gd name="connsiteY649" fmla="*/ 1449781 h 1449781"/>
                <a:gd name="connsiteX650" fmla="*/ 7433315 w 11218359"/>
                <a:gd name="connsiteY650" fmla="*/ 1449781 h 1449781"/>
                <a:gd name="connsiteX651" fmla="*/ 7444793 w 11218359"/>
                <a:gd name="connsiteY651" fmla="*/ 1449781 h 1449781"/>
                <a:gd name="connsiteX652" fmla="*/ 7456222 w 11218359"/>
                <a:gd name="connsiteY652" fmla="*/ 1449781 h 1449781"/>
                <a:gd name="connsiteX653" fmla="*/ 7467653 w 11218359"/>
                <a:gd name="connsiteY653" fmla="*/ 1449781 h 1449781"/>
                <a:gd name="connsiteX654" fmla="*/ 7479083 w 11218359"/>
                <a:gd name="connsiteY654" fmla="*/ 1449781 h 1449781"/>
                <a:gd name="connsiteX655" fmla="*/ 7490513 w 11218359"/>
                <a:gd name="connsiteY655" fmla="*/ 1449781 h 1449781"/>
                <a:gd name="connsiteX656" fmla="*/ 7501990 w 11218359"/>
                <a:gd name="connsiteY656" fmla="*/ 1449781 h 1449781"/>
                <a:gd name="connsiteX657" fmla="*/ 7513420 w 11218359"/>
                <a:gd name="connsiteY657" fmla="*/ 1449781 h 1449781"/>
                <a:gd name="connsiteX658" fmla="*/ 7524850 w 11218359"/>
                <a:gd name="connsiteY658" fmla="*/ 1449781 h 1449781"/>
                <a:gd name="connsiteX659" fmla="*/ 7536280 w 11218359"/>
                <a:gd name="connsiteY659" fmla="*/ 1449781 h 1449781"/>
                <a:gd name="connsiteX660" fmla="*/ 7547710 w 11218359"/>
                <a:gd name="connsiteY660" fmla="*/ 1449781 h 1449781"/>
                <a:gd name="connsiteX661" fmla="*/ 7559188 w 11218359"/>
                <a:gd name="connsiteY661" fmla="*/ 1449781 h 1449781"/>
                <a:gd name="connsiteX662" fmla="*/ 7570618 w 11218359"/>
                <a:gd name="connsiteY662" fmla="*/ 1449781 h 1449781"/>
                <a:gd name="connsiteX663" fmla="*/ 7582048 w 11218359"/>
                <a:gd name="connsiteY663" fmla="*/ 1449781 h 1449781"/>
                <a:gd name="connsiteX664" fmla="*/ 7593478 w 11218359"/>
                <a:gd name="connsiteY664" fmla="*/ 1449781 h 1449781"/>
                <a:gd name="connsiteX665" fmla="*/ 7604908 w 11218359"/>
                <a:gd name="connsiteY665" fmla="*/ 1449781 h 1449781"/>
                <a:gd name="connsiteX666" fmla="*/ 7616385 w 11218359"/>
                <a:gd name="connsiteY666" fmla="*/ 1449781 h 1449781"/>
                <a:gd name="connsiteX667" fmla="*/ 7627815 w 11218359"/>
                <a:gd name="connsiteY667" fmla="*/ 1449781 h 1449781"/>
                <a:gd name="connsiteX668" fmla="*/ 7639246 w 11218359"/>
                <a:gd name="connsiteY668" fmla="*/ 1449781 h 1449781"/>
                <a:gd name="connsiteX669" fmla="*/ 7650676 w 11218359"/>
                <a:gd name="connsiteY669" fmla="*/ 1449781 h 1449781"/>
                <a:gd name="connsiteX670" fmla="*/ 7662106 w 11218359"/>
                <a:gd name="connsiteY670" fmla="*/ 1449781 h 1449781"/>
                <a:gd name="connsiteX671" fmla="*/ 7673583 w 11218359"/>
                <a:gd name="connsiteY671" fmla="*/ 1449781 h 1449781"/>
                <a:gd name="connsiteX672" fmla="*/ 7685013 w 11218359"/>
                <a:gd name="connsiteY672" fmla="*/ 1449781 h 1449781"/>
                <a:gd name="connsiteX673" fmla="*/ 7696443 w 11218359"/>
                <a:gd name="connsiteY673" fmla="*/ 1449781 h 1449781"/>
                <a:gd name="connsiteX674" fmla="*/ 7707873 w 11218359"/>
                <a:gd name="connsiteY674" fmla="*/ 1449781 h 1449781"/>
                <a:gd name="connsiteX675" fmla="*/ 7719303 w 11218359"/>
                <a:gd name="connsiteY675" fmla="*/ 1449781 h 1449781"/>
                <a:gd name="connsiteX676" fmla="*/ 7730733 w 11218359"/>
                <a:gd name="connsiteY676" fmla="*/ 1449781 h 1449781"/>
                <a:gd name="connsiteX677" fmla="*/ 7742211 w 11218359"/>
                <a:gd name="connsiteY677" fmla="*/ 1449781 h 1449781"/>
                <a:gd name="connsiteX678" fmla="*/ 7753641 w 11218359"/>
                <a:gd name="connsiteY678" fmla="*/ 1449781 h 1449781"/>
                <a:gd name="connsiteX679" fmla="*/ 7765071 w 11218359"/>
                <a:gd name="connsiteY679" fmla="*/ 1449781 h 1449781"/>
                <a:gd name="connsiteX680" fmla="*/ 7776501 w 11218359"/>
                <a:gd name="connsiteY680" fmla="*/ 1449781 h 1449781"/>
                <a:gd name="connsiteX681" fmla="*/ 7787931 w 11218359"/>
                <a:gd name="connsiteY681" fmla="*/ 1449781 h 1449781"/>
                <a:gd name="connsiteX682" fmla="*/ 7799408 w 11218359"/>
                <a:gd name="connsiteY682" fmla="*/ 1449781 h 1449781"/>
                <a:gd name="connsiteX683" fmla="*/ 7810839 w 11218359"/>
                <a:gd name="connsiteY683" fmla="*/ 1449781 h 1449781"/>
                <a:gd name="connsiteX684" fmla="*/ 7822268 w 11218359"/>
                <a:gd name="connsiteY684" fmla="*/ 1449781 h 1449781"/>
                <a:gd name="connsiteX685" fmla="*/ 7833698 w 11218359"/>
                <a:gd name="connsiteY685" fmla="*/ 1449781 h 1449781"/>
                <a:gd name="connsiteX686" fmla="*/ 7845128 w 11218359"/>
                <a:gd name="connsiteY686" fmla="*/ 1449781 h 1449781"/>
                <a:gd name="connsiteX687" fmla="*/ 7856606 w 11218359"/>
                <a:gd name="connsiteY687" fmla="*/ 1449781 h 1449781"/>
                <a:gd name="connsiteX688" fmla="*/ 7868036 w 11218359"/>
                <a:gd name="connsiteY688" fmla="*/ 1449781 h 1449781"/>
                <a:gd name="connsiteX689" fmla="*/ 7879466 w 11218359"/>
                <a:gd name="connsiteY689" fmla="*/ 1449781 h 1449781"/>
                <a:gd name="connsiteX690" fmla="*/ 7890896 w 11218359"/>
                <a:gd name="connsiteY690" fmla="*/ 1449781 h 1449781"/>
                <a:gd name="connsiteX691" fmla="*/ 7902326 w 11218359"/>
                <a:gd name="connsiteY691" fmla="*/ 1449781 h 1449781"/>
                <a:gd name="connsiteX692" fmla="*/ 7913804 w 11218359"/>
                <a:gd name="connsiteY692" fmla="*/ 1449781 h 1449781"/>
                <a:gd name="connsiteX693" fmla="*/ 7925234 w 11218359"/>
                <a:gd name="connsiteY693" fmla="*/ 1449781 h 1449781"/>
                <a:gd name="connsiteX694" fmla="*/ 7936663 w 11218359"/>
                <a:gd name="connsiteY694" fmla="*/ 1449781 h 1449781"/>
                <a:gd name="connsiteX695" fmla="*/ 7948094 w 11218359"/>
                <a:gd name="connsiteY695" fmla="*/ 1449781 h 1449781"/>
                <a:gd name="connsiteX696" fmla="*/ 7959524 w 11218359"/>
                <a:gd name="connsiteY696" fmla="*/ 1449781 h 1449781"/>
                <a:gd name="connsiteX697" fmla="*/ 7971001 w 11218359"/>
                <a:gd name="connsiteY697" fmla="*/ 1449781 h 1449781"/>
                <a:gd name="connsiteX698" fmla="*/ 7982431 w 11218359"/>
                <a:gd name="connsiteY698" fmla="*/ 1449781 h 1449781"/>
                <a:gd name="connsiteX699" fmla="*/ 7993861 w 11218359"/>
                <a:gd name="connsiteY699" fmla="*/ 1449781 h 1449781"/>
                <a:gd name="connsiteX700" fmla="*/ 8005291 w 11218359"/>
                <a:gd name="connsiteY700" fmla="*/ 1449781 h 1449781"/>
                <a:gd name="connsiteX701" fmla="*/ 8016721 w 11218359"/>
                <a:gd name="connsiteY701" fmla="*/ 1449781 h 1449781"/>
                <a:gd name="connsiteX702" fmla="*/ 8028199 w 11218359"/>
                <a:gd name="connsiteY702" fmla="*/ 1449781 h 1449781"/>
                <a:gd name="connsiteX703" fmla="*/ 8039629 w 11218359"/>
                <a:gd name="connsiteY703" fmla="*/ 1449781 h 1449781"/>
                <a:gd name="connsiteX704" fmla="*/ 8051059 w 11218359"/>
                <a:gd name="connsiteY704" fmla="*/ 1449781 h 1449781"/>
                <a:gd name="connsiteX705" fmla="*/ 8062489 w 11218359"/>
                <a:gd name="connsiteY705" fmla="*/ 1449781 h 1449781"/>
                <a:gd name="connsiteX706" fmla="*/ 8073919 w 11218359"/>
                <a:gd name="connsiteY706" fmla="*/ 1449781 h 1449781"/>
                <a:gd name="connsiteX707" fmla="*/ 8085396 w 11218359"/>
                <a:gd name="connsiteY707" fmla="*/ 1449781 h 1449781"/>
                <a:gd name="connsiteX708" fmla="*/ 8096826 w 11218359"/>
                <a:gd name="connsiteY708" fmla="*/ 1449781 h 1449781"/>
                <a:gd name="connsiteX709" fmla="*/ 8108256 w 11218359"/>
                <a:gd name="connsiteY709" fmla="*/ 1449781 h 1449781"/>
                <a:gd name="connsiteX710" fmla="*/ 8119687 w 11218359"/>
                <a:gd name="connsiteY710" fmla="*/ 1449781 h 1449781"/>
                <a:gd name="connsiteX711" fmla="*/ 8131117 w 11218359"/>
                <a:gd name="connsiteY711" fmla="*/ 1449781 h 1449781"/>
                <a:gd name="connsiteX712" fmla="*/ 8142594 w 11218359"/>
                <a:gd name="connsiteY712" fmla="*/ 1449781 h 1449781"/>
                <a:gd name="connsiteX713" fmla="*/ 8154024 w 11218359"/>
                <a:gd name="connsiteY713" fmla="*/ 1449781 h 1449781"/>
                <a:gd name="connsiteX714" fmla="*/ 8165454 w 11218359"/>
                <a:gd name="connsiteY714" fmla="*/ 1449781 h 1449781"/>
                <a:gd name="connsiteX715" fmla="*/ 8176884 w 11218359"/>
                <a:gd name="connsiteY715" fmla="*/ 1449781 h 1449781"/>
                <a:gd name="connsiteX716" fmla="*/ 8188314 w 11218359"/>
                <a:gd name="connsiteY716" fmla="*/ 1449781 h 1449781"/>
                <a:gd name="connsiteX717" fmla="*/ 8199792 w 11218359"/>
                <a:gd name="connsiteY717" fmla="*/ 1449781 h 1449781"/>
                <a:gd name="connsiteX718" fmla="*/ 8211222 w 11218359"/>
                <a:gd name="connsiteY718" fmla="*/ 1449781 h 1449781"/>
                <a:gd name="connsiteX719" fmla="*/ 8222652 w 11218359"/>
                <a:gd name="connsiteY719" fmla="*/ 1449781 h 1449781"/>
                <a:gd name="connsiteX720" fmla="*/ 8234082 w 11218359"/>
                <a:gd name="connsiteY720" fmla="*/ 1449781 h 1449781"/>
                <a:gd name="connsiteX721" fmla="*/ 8245512 w 11218359"/>
                <a:gd name="connsiteY721" fmla="*/ 1449781 h 1449781"/>
                <a:gd name="connsiteX722" fmla="*/ 8256989 w 11218359"/>
                <a:gd name="connsiteY722" fmla="*/ 1449781 h 1449781"/>
                <a:gd name="connsiteX723" fmla="*/ 8268419 w 11218359"/>
                <a:gd name="connsiteY723" fmla="*/ 1449781 h 1449781"/>
                <a:gd name="connsiteX724" fmla="*/ 8279850 w 11218359"/>
                <a:gd name="connsiteY724" fmla="*/ 1449781 h 1449781"/>
                <a:gd name="connsiteX725" fmla="*/ 8291280 w 11218359"/>
                <a:gd name="connsiteY725" fmla="*/ 1449781 h 1449781"/>
                <a:gd name="connsiteX726" fmla="*/ 8302709 w 11218359"/>
                <a:gd name="connsiteY726" fmla="*/ 1449781 h 1449781"/>
                <a:gd name="connsiteX727" fmla="*/ 8314187 w 11218359"/>
                <a:gd name="connsiteY727" fmla="*/ 1449781 h 1449781"/>
                <a:gd name="connsiteX728" fmla="*/ 8325617 w 11218359"/>
                <a:gd name="connsiteY728" fmla="*/ 1449781 h 1449781"/>
                <a:gd name="connsiteX729" fmla="*/ 8337047 w 11218359"/>
                <a:gd name="connsiteY729" fmla="*/ 1449781 h 1449781"/>
                <a:gd name="connsiteX730" fmla="*/ 8348477 w 11218359"/>
                <a:gd name="connsiteY730" fmla="*/ 1449781 h 1449781"/>
                <a:gd name="connsiteX731" fmla="*/ 8359907 w 11218359"/>
                <a:gd name="connsiteY731" fmla="*/ 1449781 h 1449781"/>
                <a:gd name="connsiteX732" fmla="*/ 8371385 w 11218359"/>
                <a:gd name="connsiteY732" fmla="*/ 1449781 h 1449781"/>
                <a:gd name="connsiteX733" fmla="*/ 8382815 w 11218359"/>
                <a:gd name="connsiteY733" fmla="*/ 1449781 h 1449781"/>
                <a:gd name="connsiteX734" fmla="*/ 8394245 w 11218359"/>
                <a:gd name="connsiteY734" fmla="*/ 1449781 h 1449781"/>
                <a:gd name="connsiteX735" fmla="*/ 8405674 w 11218359"/>
                <a:gd name="connsiteY735" fmla="*/ 1449781 h 1449781"/>
                <a:gd name="connsiteX736" fmla="*/ 8417104 w 11218359"/>
                <a:gd name="connsiteY736" fmla="*/ 1449781 h 1449781"/>
                <a:gd name="connsiteX737" fmla="*/ 8428582 w 11218359"/>
                <a:gd name="connsiteY737" fmla="*/ 1449781 h 1449781"/>
                <a:gd name="connsiteX738" fmla="*/ 8440012 w 11218359"/>
                <a:gd name="connsiteY738" fmla="*/ 1449781 h 1449781"/>
                <a:gd name="connsiteX739" fmla="*/ 8451442 w 11218359"/>
                <a:gd name="connsiteY739" fmla="*/ 1449781 h 1449781"/>
                <a:gd name="connsiteX740" fmla="*/ 8462872 w 11218359"/>
                <a:gd name="connsiteY740" fmla="*/ 1449781 h 1449781"/>
                <a:gd name="connsiteX741" fmla="*/ 8474302 w 11218359"/>
                <a:gd name="connsiteY741" fmla="*/ 1449781 h 1449781"/>
                <a:gd name="connsiteX742" fmla="*/ 8485780 w 11218359"/>
                <a:gd name="connsiteY742" fmla="*/ 1449781 h 1449781"/>
                <a:gd name="connsiteX743" fmla="*/ 8497210 w 11218359"/>
                <a:gd name="connsiteY743" fmla="*/ 1449781 h 1449781"/>
                <a:gd name="connsiteX744" fmla="*/ 8508640 w 11218359"/>
                <a:gd name="connsiteY744" fmla="*/ 1449781 h 1449781"/>
                <a:gd name="connsiteX745" fmla="*/ 8520069 w 11218359"/>
                <a:gd name="connsiteY745" fmla="*/ 1449781 h 1449781"/>
                <a:gd name="connsiteX746" fmla="*/ 8531500 w 11218359"/>
                <a:gd name="connsiteY746" fmla="*/ 1449781 h 1449781"/>
                <a:gd name="connsiteX747" fmla="*/ 8542977 w 11218359"/>
                <a:gd name="connsiteY747" fmla="*/ 1449781 h 1449781"/>
                <a:gd name="connsiteX748" fmla="*/ 8554407 w 11218359"/>
                <a:gd name="connsiteY748" fmla="*/ 1449781 h 1449781"/>
                <a:gd name="connsiteX749" fmla="*/ 8565837 w 11218359"/>
                <a:gd name="connsiteY749" fmla="*/ 1449781 h 1449781"/>
                <a:gd name="connsiteX750" fmla="*/ 8577267 w 11218359"/>
                <a:gd name="connsiteY750" fmla="*/ 1449781 h 1449781"/>
                <a:gd name="connsiteX751" fmla="*/ 8588697 w 11218359"/>
                <a:gd name="connsiteY751" fmla="*/ 1449781 h 1449781"/>
                <a:gd name="connsiteX752" fmla="*/ 8600175 w 11218359"/>
                <a:gd name="connsiteY752" fmla="*/ 1449781 h 1449781"/>
                <a:gd name="connsiteX753" fmla="*/ 8611605 w 11218359"/>
                <a:gd name="connsiteY753" fmla="*/ 1449781 h 1449781"/>
                <a:gd name="connsiteX754" fmla="*/ 8623035 w 11218359"/>
                <a:gd name="connsiteY754" fmla="*/ 1449781 h 1449781"/>
                <a:gd name="connsiteX755" fmla="*/ 8634465 w 11218359"/>
                <a:gd name="connsiteY755" fmla="*/ 1449781 h 1449781"/>
                <a:gd name="connsiteX756" fmla="*/ 8645895 w 11218359"/>
                <a:gd name="connsiteY756" fmla="*/ 1449781 h 1449781"/>
                <a:gd name="connsiteX757" fmla="*/ 8657373 w 11218359"/>
                <a:gd name="connsiteY757" fmla="*/ 1449781 h 1449781"/>
                <a:gd name="connsiteX758" fmla="*/ 8668802 w 11218359"/>
                <a:gd name="connsiteY758" fmla="*/ 1449781 h 1449781"/>
                <a:gd name="connsiteX759" fmla="*/ 8680232 w 11218359"/>
                <a:gd name="connsiteY759" fmla="*/ 1449781 h 1449781"/>
                <a:gd name="connsiteX760" fmla="*/ 8691662 w 11218359"/>
                <a:gd name="connsiteY760" fmla="*/ 1449781 h 1449781"/>
                <a:gd name="connsiteX761" fmla="*/ 8703093 w 11218359"/>
                <a:gd name="connsiteY761" fmla="*/ 1449781 h 1449781"/>
                <a:gd name="connsiteX762" fmla="*/ 8714570 w 11218359"/>
                <a:gd name="connsiteY762" fmla="*/ 1449781 h 1449781"/>
                <a:gd name="connsiteX763" fmla="*/ 8726000 w 11218359"/>
                <a:gd name="connsiteY763" fmla="*/ 1449781 h 1449781"/>
                <a:gd name="connsiteX764" fmla="*/ 8737430 w 11218359"/>
                <a:gd name="connsiteY764" fmla="*/ 1449781 h 1449781"/>
                <a:gd name="connsiteX765" fmla="*/ 8748860 w 11218359"/>
                <a:gd name="connsiteY765" fmla="*/ 1449781 h 1449781"/>
                <a:gd name="connsiteX766" fmla="*/ 8760290 w 11218359"/>
                <a:gd name="connsiteY766" fmla="*/ 1449781 h 1449781"/>
                <a:gd name="connsiteX767" fmla="*/ 8771768 w 11218359"/>
                <a:gd name="connsiteY767" fmla="*/ 1449781 h 1449781"/>
                <a:gd name="connsiteX768" fmla="*/ 8783198 w 11218359"/>
                <a:gd name="connsiteY768" fmla="*/ 1449781 h 1449781"/>
                <a:gd name="connsiteX769" fmla="*/ 8794628 w 11218359"/>
                <a:gd name="connsiteY769" fmla="*/ 1449781 h 1449781"/>
                <a:gd name="connsiteX770" fmla="*/ 8806058 w 11218359"/>
                <a:gd name="connsiteY770" fmla="*/ 1449781 h 1449781"/>
                <a:gd name="connsiteX771" fmla="*/ 8817488 w 11218359"/>
                <a:gd name="connsiteY771" fmla="*/ 1449781 h 1449781"/>
                <a:gd name="connsiteX772" fmla="*/ 8828918 w 11218359"/>
                <a:gd name="connsiteY772" fmla="*/ 1449781 h 1449781"/>
                <a:gd name="connsiteX773" fmla="*/ 8840395 w 11218359"/>
                <a:gd name="connsiteY773" fmla="*/ 1449781 h 1449781"/>
                <a:gd name="connsiteX774" fmla="*/ 8851825 w 11218359"/>
                <a:gd name="connsiteY774" fmla="*/ 1449781 h 1449781"/>
                <a:gd name="connsiteX775" fmla="*/ 8863256 w 11218359"/>
                <a:gd name="connsiteY775" fmla="*/ 1449781 h 1449781"/>
                <a:gd name="connsiteX776" fmla="*/ 8874686 w 11218359"/>
                <a:gd name="connsiteY776" fmla="*/ 1449781 h 1449781"/>
                <a:gd name="connsiteX777" fmla="*/ 8886115 w 11218359"/>
                <a:gd name="connsiteY777" fmla="*/ 1449781 h 1449781"/>
                <a:gd name="connsiteX778" fmla="*/ 8897593 w 11218359"/>
                <a:gd name="connsiteY778" fmla="*/ 1449781 h 1449781"/>
                <a:gd name="connsiteX779" fmla="*/ 8909022 w 11218359"/>
                <a:gd name="connsiteY779" fmla="*/ 1449781 h 1449781"/>
                <a:gd name="connsiteX780" fmla="*/ 8920453 w 11218359"/>
                <a:gd name="connsiteY780" fmla="*/ 1449781 h 1449781"/>
                <a:gd name="connsiteX781" fmla="*/ 8931883 w 11218359"/>
                <a:gd name="connsiteY781" fmla="*/ 1449781 h 1449781"/>
                <a:gd name="connsiteX782" fmla="*/ 8943313 w 11218359"/>
                <a:gd name="connsiteY782" fmla="*/ 1449781 h 1449781"/>
                <a:gd name="connsiteX783" fmla="*/ 8954791 w 11218359"/>
                <a:gd name="connsiteY783" fmla="*/ 1449781 h 1449781"/>
                <a:gd name="connsiteX784" fmla="*/ 8966220 w 11218359"/>
                <a:gd name="connsiteY784" fmla="*/ 1449781 h 1449781"/>
                <a:gd name="connsiteX785" fmla="*/ 8977651 w 11218359"/>
                <a:gd name="connsiteY785" fmla="*/ 1449781 h 1449781"/>
                <a:gd name="connsiteX786" fmla="*/ 8989080 w 11218359"/>
                <a:gd name="connsiteY786" fmla="*/ 1449781 h 1449781"/>
                <a:gd name="connsiteX787" fmla="*/ 9000511 w 11218359"/>
                <a:gd name="connsiteY787" fmla="*/ 1449781 h 1449781"/>
                <a:gd name="connsiteX788" fmla="*/ 9011988 w 11218359"/>
                <a:gd name="connsiteY788" fmla="*/ 1449781 h 1449781"/>
                <a:gd name="connsiteX789" fmla="*/ 9023418 w 11218359"/>
                <a:gd name="connsiteY789" fmla="*/ 1449781 h 1449781"/>
                <a:gd name="connsiteX790" fmla="*/ 9034849 w 11218359"/>
                <a:gd name="connsiteY790" fmla="*/ 1449781 h 1449781"/>
                <a:gd name="connsiteX791" fmla="*/ 9046278 w 11218359"/>
                <a:gd name="connsiteY791" fmla="*/ 1449781 h 1449781"/>
                <a:gd name="connsiteX792" fmla="*/ 9057709 w 11218359"/>
                <a:gd name="connsiteY792" fmla="*/ 1449781 h 1449781"/>
                <a:gd name="connsiteX793" fmla="*/ 9069186 w 11218359"/>
                <a:gd name="connsiteY793" fmla="*/ 1449781 h 1449781"/>
                <a:gd name="connsiteX794" fmla="*/ 9080615 w 11218359"/>
                <a:gd name="connsiteY794" fmla="*/ 1449781 h 1449781"/>
                <a:gd name="connsiteX795" fmla="*/ 9092046 w 11218359"/>
                <a:gd name="connsiteY795" fmla="*/ 1449781 h 1449781"/>
                <a:gd name="connsiteX796" fmla="*/ 9103476 w 11218359"/>
                <a:gd name="connsiteY796" fmla="*/ 1449781 h 1449781"/>
                <a:gd name="connsiteX797" fmla="*/ 9114906 w 11218359"/>
                <a:gd name="connsiteY797" fmla="*/ 1449781 h 1449781"/>
                <a:gd name="connsiteX798" fmla="*/ 9126384 w 11218359"/>
                <a:gd name="connsiteY798" fmla="*/ 1449781 h 1449781"/>
                <a:gd name="connsiteX799" fmla="*/ 9137813 w 11218359"/>
                <a:gd name="connsiteY799" fmla="*/ 1449781 h 1449781"/>
                <a:gd name="connsiteX800" fmla="*/ 9149244 w 11218359"/>
                <a:gd name="connsiteY800" fmla="*/ 1449781 h 1449781"/>
                <a:gd name="connsiteX801" fmla="*/ 9160673 w 11218359"/>
                <a:gd name="connsiteY801" fmla="*/ 1449781 h 1449781"/>
                <a:gd name="connsiteX802" fmla="*/ 9172104 w 11218359"/>
                <a:gd name="connsiteY802" fmla="*/ 1449781 h 1449781"/>
                <a:gd name="connsiteX803" fmla="*/ 9183581 w 11218359"/>
                <a:gd name="connsiteY803" fmla="*/ 1449781 h 1449781"/>
                <a:gd name="connsiteX804" fmla="*/ 9195011 w 11218359"/>
                <a:gd name="connsiteY804" fmla="*/ 1449781 h 1449781"/>
                <a:gd name="connsiteX805" fmla="*/ 9206442 w 11218359"/>
                <a:gd name="connsiteY805" fmla="*/ 1449781 h 1449781"/>
                <a:gd name="connsiteX806" fmla="*/ 9217871 w 11218359"/>
                <a:gd name="connsiteY806" fmla="*/ 1449781 h 1449781"/>
                <a:gd name="connsiteX807" fmla="*/ 9229301 w 11218359"/>
                <a:gd name="connsiteY807" fmla="*/ 1449781 h 1449781"/>
                <a:gd name="connsiteX808" fmla="*/ 9240779 w 11218359"/>
                <a:gd name="connsiteY808" fmla="*/ 1449781 h 1449781"/>
                <a:gd name="connsiteX809" fmla="*/ 9252209 w 11218359"/>
                <a:gd name="connsiteY809" fmla="*/ 1449781 h 1449781"/>
                <a:gd name="connsiteX810" fmla="*/ 9263639 w 11218359"/>
                <a:gd name="connsiteY810" fmla="*/ 1449781 h 1449781"/>
                <a:gd name="connsiteX811" fmla="*/ 9275069 w 11218359"/>
                <a:gd name="connsiteY811" fmla="*/ 1449781 h 1449781"/>
                <a:gd name="connsiteX812" fmla="*/ 9286498 w 11218359"/>
                <a:gd name="connsiteY812" fmla="*/ 1449781 h 1449781"/>
                <a:gd name="connsiteX813" fmla="*/ 9297977 w 11218359"/>
                <a:gd name="connsiteY813" fmla="*/ 1449781 h 1449781"/>
                <a:gd name="connsiteX814" fmla="*/ 9309406 w 11218359"/>
                <a:gd name="connsiteY814" fmla="*/ 1449781 h 1449781"/>
                <a:gd name="connsiteX815" fmla="*/ 9320837 w 11218359"/>
                <a:gd name="connsiteY815" fmla="*/ 1449781 h 1449781"/>
                <a:gd name="connsiteX816" fmla="*/ 9332266 w 11218359"/>
                <a:gd name="connsiteY816" fmla="*/ 1449781 h 1449781"/>
                <a:gd name="connsiteX817" fmla="*/ 9343696 w 11218359"/>
                <a:gd name="connsiteY817" fmla="*/ 1449781 h 1449781"/>
                <a:gd name="connsiteX818" fmla="*/ 9355174 w 11218359"/>
                <a:gd name="connsiteY818" fmla="*/ 1449781 h 1449781"/>
                <a:gd name="connsiteX819" fmla="*/ 9366604 w 11218359"/>
                <a:gd name="connsiteY819" fmla="*/ 1449781 h 1449781"/>
                <a:gd name="connsiteX820" fmla="*/ 9378035 w 11218359"/>
                <a:gd name="connsiteY820" fmla="*/ 1449781 h 1449781"/>
                <a:gd name="connsiteX821" fmla="*/ 9389464 w 11218359"/>
                <a:gd name="connsiteY821" fmla="*/ 1449781 h 1449781"/>
                <a:gd name="connsiteX822" fmla="*/ 9400894 w 11218359"/>
                <a:gd name="connsiteY822" fmla="*/ 1449781 h 1449781"/>
                <a:gd name="connsiteX823" fmla="*/ 9412372 w 11218359"/>
                <a:gd name="connsiteY823" fmla="*/ 1449781 h 1449781"/>
                <a:gd name="connsiteX824" fmla="*/ 9423802 w 11218359"/>
                <a:gd name="connsiteY824" fmla="*/ 1449781 h 1449781"/>
                <a:gd name="connsiteX825" fmla="*/ 9435232 w 11218359"/>
                <a:gd name="connsiteY825" fmla="*/ 1449781 h 1449781"/>
                <a:gd name="connsiteX826" fmla="*/ 9446662 w 11218359"/>
                <a:gd name="connsiteY826" fmla="*/ 1449781 h 1449781"/>
                <a:gd name="connsiteX827" fmla="*/ 9458091 w 11218359"/>
                <a:gd name="connsiteY827" fmla="*/ 1449781 h 1449781"/>
                <a:gd name="connsiteX828" fmla="*/ 9469570 w 11218359"/>
                <a:gd name="connsiteY828" fmla="*/ 1449781 h 1449781"/>
                <a:gd name="connsiteX829" fmla="*/ 9480999 w 11218359"/>
                <a:gd name="connsiteY829" fmla="*/ 1449781 h 1449781"/>
                <a:gd name="connsiteX830" fmla="*/ 9492429 w 11218359"/>
                <a:gd name="connsiteY830" fmla="*/ 1449781 h 1449781"/>
                <a:gd name="connsiteX831" fmla="*/ 9503859 w 11218359"/>
                <a:gd name="connsiteY831" fmla="*/ 1449781 h 1449781"/>
                <a:gd name="connsiteX832" fmla="*/ 9515289 w 11218359"/>
                <a:gd name="connsiteY832" fmla="*/ 1449781 h 1449781"/>
                <a:gd name="connsiteX833" fmla="*/ 9526767 w 11218359"/>
                <a:gd name="connsiteY833" fmla="*/ 1449781 h 1449781"/>
                <a:gd name="connsiteX834" fmla="*/ 9538197 w 11218359"/>
                <a:gd name="connsiteY834" fmla="*/ 1449781 h 1449781"/>
                <a:gd name="connsiteX835" fmla="*/ 9549626 w 11218359"/>
                <a:gd name="connsiteY835" fmla="*/ 1449781 h 1449781"/>
                <a:gd name="connsiteX836" fmla="*/ 9561057 w 11218359"/>
                <a:gd name="connsiteY836" fmla="*/ 1449781 h 1449781"/>
                <a:gd name="connsiteX837" fmla="*/ 9572487 w 11218359"/>
                <a:gd name="connsiteY837" fmla="*/ 1449781 h 1449781"/>
                <a:gd name="connsiteX838" fmla="*/ 9583965 w 11218359"/>
                <a:gd name="connsiteY838" fmla="*/ 1449781 h 1449781"/>
                <a:gd name="connsiteX839" fmla="*/ 9595395 w 11218359"/>
                <a:gd name="connsiteY839" fmla="*/ 1449781 h 1449781"/>
                <a:gd name="connsiteX840" fmla="*/ 9606824 w 11218359"/>
                <a:gd name="connsiteY840" fmla="*/ 1449781 h 1449781"/>
                <a:gd name="connsiteX841" fmla="*/ 9618255 w 11218359"/>
                <a:gd name="connsiteY841" fmla="*/ 1449781 h 1449781"/>
                <a:gd name="connsiteX842" fmla="*/ 9629684 w 11218359"/>
                <a:gd name="connsiteY842" fmla="*/ 1448281 h 1449781"/>
                <a:gd name="connsiteX843" fmla="*/ 9641163 w 11218359"/>
                <a:gd name="connsiteY843" fmla="*/ 1449781 h 1449781"/>
                <a:gd name="connsiteX844" fmla="*/ 9652592 w 11218359"/>
                <a:gd name="connsiteY844" fmla="*/ 1449781 h 1449781"/>
                <a:gd name="connsiteX845" fmla="*/ 9664022 w 11218359"/>
                <a:gd name="connsiteY845" fmla="*/ 1449781 h 1449781"/>
                <a:gd name="connsiteX846" fmla="*/ 9675452 w 11218359"/>
                <a:gd name="connsiteY846" fmla="*/ 1449781 h 1449781"/>
                <a:gd name="connsiteX847" fmla="*/ 9686882 w 11218359"/>
                <a:gd name="connsiteY847" fmla="*/ 1449781 h 1449781"/>
                <a:gd name="connsiteX848" fmla="*/ 9698360 w 11218359"/>
                <a:gd name="connsiteY848" fmla="*/ 1449781 h 1449781"/>
                <a:gd name="connsiteX849" fmla="*/ 9709790 w 11218359"/>
                <a:gd name="connsiteY849" fmla="*/ 1449781 h 1449781"/>
                <a:gd name="connsiteX850" fmla="*/ 9721219 w 11218359"/>
                <a:gd name="connsiteY850" fmla="*/ 1449781 h 1449781"/>
                <a:gd name="connsiteX851" fmla="*/ 9732650 w 11218359"/>
                <a:gd name="connsiteY851" fmla="*/ 1449781 h 1449781"/>
                <a:gd name="connsiteX852" fmla="*/ 9744080 w 11218359"/>
                <a:gd name="connsiteY852" fmla="*/ 1449781 h 1449781"/>
                <a:gd name="connsiteX853" fmla="*/ 9755557 w 11218359"/>
                <a:gd name="connsiteY853" fmla="*/ 1449781 h 1449781"/>
                <a:gd name="connsiteX854" fmla="*/ 9766988 w 11218359"/>
                <a:gd name="connsiteY854" fmla="*/ 1449781 h 1449781"/>
                <a:gd name="connsiteX855" fmla="*/ 9778417 w 11218359"/>
                <a:gd name="connsiteY855" fmla="*/ 1449781 h 1449781"/>
                <a:gd name="connsiteX856" fmla="*/ 9789848 w 11218359"/>
                <a:gd name="connsiteY856" fmla="*/ 1449781 h 1449781"/>
                <a:gd name="connsiteX857" fmla="*/ 9801277 w 11218359"/>
                <a:gd name="connsiteY857" fmla="*/ 1449781 h 1449781"/>
                <a:gd name="connsiteX858" fmla="*/ 9812755 w 11218359"/>
                <a:gd name="connsiteY858" fmla="*/ 1449781 h 1449781"/>
                <a:gd name="connsiteX859" fmla="*/ 9824185 w 11218359"/>
                <a:gd name="connsiteY859" fmla="*/ 1449781 h 1449781"/>
                <a:gd name="connsiteX860" fmla="*/ 9835615 w 11218359"/>
                <a:gd name="connsiteY860" fmla="*/ 1449781 h 1449781"/>
                <a:gd name="connsiteX861" fmla="*/ 9847045 w 11218359"/>
                <a:gd name="connsiteY861" fmla="*/ 1449781 h 1449781"/>
                <a:gd name="connsiteX862" fmla="*/ 9858475 w 11218359"/>
                <a:gd name="connsiteY862" fmla="*/ 1449781 h 1449781"/>
                <a:gd name="connsiteX863" fmla="*/ 9869952 w 11218359"/>
                <a:gd name="connsiteY863" fmla="*/ 1449781 h 1449781"/>
                <a:gd name="connsiteX864" fmla="*/ 9881383 w 11218359"/>
                <a:gd name="connsiteY864" fmla="*/ 1449781 h 1449781"/>
                <a:gd name="connsiteX865" fmla="*/ 9892812 w 11218359"/>
                <a:gd name="connsiteY865" fmla="*/ 1449781 h 1449781"/>
                <a:gd name="connsiteX866" fmla="*/ 9904243 w 11218359"/>
                <a:gd name="connsiteY866" fmla="*/ 1449781 h 1449781"/>
                <a:gd name="connsiteX867" fmla="*/ 9915673 w 11218359"/>
                <a:gd name="connsiteY867" fmla="*/ 1449781 h 1449781"/>
                <a:gd name="connsiteX868" fmla="*/ 9927102 w 11218359"/>
                <a:gd name="connsiteY868" fmla="*/ 1449781 h 1449781"/>
                <a:gd name="connsiteX869" fmla="*/ 9938581 w 11218359"/>
                <a:gd name="connsiteY869" fmla="*/ 1449781 h 1449781"/>
                <a:gd name="connsiteX870" fmla="*/ 9950010 w 11218359"/>
                <a:gd name="connsiteY870" fmla="*/ 1449781 h 1449781"/>
                <a:gd name="connsiteX871" fmla="*/ 9961441 w 11218359"/>
                <a:gd name="connsiteY871" fmla="*/ 1449781 h 1449781"/>
                <a:gd name="connsiteX872" fmla="*/ 9972870 w 11218359"/>
                <a:gd name="connsiteY872" fmla="*/ 1449781 h 1449781"/>
                <a:gd name="connsiteX873" fmla="*/ 9984300 w 11218359"/>
                <a:gd name="connsiteY873" fmla="*/ 1449781 h 1449781"/>
                <a:gd name="connsiteX874" fmla="*/ 9995778 w 11218359"/>
                <a:gd name="connsiteY874" fmla="*/ 1449781 h 1449781"/>
                <a:gd name="connsiteX875" fmla="*/ 10007208 w 11218359"/>
                <a:gd name="connsiteY875" fmla="*/ 1449781 h 1449781"/>
                <a:gd name="connsiteX876" fmla="*/ 10018638 w 11218359"/>
                <a:gd name="connsiteY876" fmla="*/ 1449781 h 1449781"/>
                <a:gd name="connsiteX877" fmla="*/ 10030068 w 11218359"/>
                <a:gd name="connsiteY877" fmla="*/ 1449781 h 1449781"/>
                <a:gd name="connsiteX878" fmla="*/ 10041498 w 11218359"/>
                <a:gd name="connsiteY878" fmla="*/ 1449781 h 1449781"/>
                <a:gd name="connsiteX879" fmla="*/ 10052976 w 11218359"/>
                <a:gd name="connsiteY879" fmla="*/ 1449781 h 1449781"/>
                <a:gd name="connsiteX880" fmla="*/ 10064405 w 11218359"/>
                <a:gd name="connsiteY880" fmla="*/ 1449781 h 1449781"/>
                <a:gd name="connsiteX881" fmla="*/ 10075835 w 11218359"/>
                <a:gd name="connsiteY881" fmla="*/ 1449781 h 1449781"/>
                <a:gd name="connsiteX882" fmla="*/ 10087266 w 11218359"/>
                <a:gd name="connsiteY882" fmla="*/ 1449781 h 1449781"/>
                <a:gd name="connsiteX883" fmla="*/ 10098695 w 11218359"/>
                <a:gd name="connsiteY883" fmla="*/ 1449781 h 1449781"/>
                <a:gd name="connsiteX884" fmla="*/ 10110174 w 11218359"/>
                <a:gd name="connsiteY884" fmla="*/ 1449781 h 1449781"/>
                <a:gd name="connsiteX885" fmla="*/ 10121603 w 11218359"/>
                <a:gd name="connsiteY885" fmla="*/ 1449781 h 1449781"/>
                <a:gd name="connsiteX886" fmla="*/ 10133033 w 11218359"/>
                <a:gd name="connsiteY886" fmla="*/ 1449781 h 1449781"/>
                <a:gd name="connsiteX887" fmla="*/ 10144463 w 11218359"/>
                <a:gd name="connsiteY887" fmla="*/ 1449781 h 1449781"/>
                <a:gd name="connsiteX888" fmla="*/ 10155893 w 11218359"/>
                <a:gd name="connsiteY888" fmla="*/ 1449781 h 1449781"/>
                <a:gd name="connsiteX889" fmla="*/ 10167371 w 11218359"/>
                <a:gd name="connsiteY889" fmla="*/ 1449781 h 1449781"/>
                <a:gd name="connsiteX890" fmla="*/ 10178801 w 11218359"/>
                <a:gd name="connsiteY890" fmla="*/ 1449781 h 1449781"/>
                <a:gd name="connsiteX891" fmla="*/ 10190230 w 11218359"/>
                <a:gd name="connsiteY891" fmla="*/ 1449781 h 1449781"/>
                <a:gd name="connsiteX892" fmla="*/ 10201661 w 11218359"/>
                <a:gd name="connsiteY892" fmla="*/ 1449781 h 1449781"/>
                <a:gd name="connsiteX893" fmla="*/ 10213091 w 11218359"/>
                <a:gd name="connsiteY893" fmla="*/ 1449781 h 1449781"/>
                <a:gd name="connsiteX894" fmla="*/ 10224569 w 11218359"/>
                <a:gd name="connsiteY894" fmla="*/ 1449781 h 1449781"/>
                <a:gd name="connsiteX895" fmla="*/ 10235998 w 11218359"/>
                <a:gd name="connsiteY895" fmla="*/ 1449781 h 1449781"/>
                <a:gd name="connsiteX896" fmla="*/ 10247428 w 11218359"/>
                <a:gd name="connsiteY896" fmla="*/ 1449781 h 1449781"/>
                <a:gd name="connsiteX897" fmla="*/ 10258859 w 11218359"/>
                <a:gd name="connsiteY897" fmla="*/ 1449781 h 1449781"/>
                <a:gd name="connsiteX898" fmla="*/ 10270288 w 11218359"/>
                <a:gd name="connsiteY898" fmla="*/ 1449781 h 1449781"/>
                <a:gd name="connsiteX899" fmla="*/ 10281767 w 11218359"/>
                <a:gd name="connsiteY899" fmla="*/ 1449781 h 1449781"/>
                <a:gd name="connsiteX900" fmla="*/ 10293196 w 11218359"/>
                <a:gd name="connsiteY900" fmla="*/ 1449781 h 1449781"/>
                <a:gd name="connsiteX901" fmla="*/ 10304626 w 11218359"/>
                <a:gd name="connsiteY901" fmla="*/ 1449781 h 1449781"/>
                <a:gd name="connsiteX902" fmla="*/ 10316056 w 11218359"/>
                <a:gd name="connsiteY902" fmla="*/ 1449781 h 1449781"/>
                <a:gd name="connsiteX903" fmla="*/ 10327486 w 11218359"/>
                <a:gd name="connsiteY903" fmla="*/ 1449781 h 1449781"/>
                <a:gd name="connsiteX904" fmla="*/ 10338963 w 11218359"/>
                <a:gd name="connsiteY904" fmla="*/ 1449781 h 1449781"/>
                <a:gd name="connsiteX905" fmla="*/ 10350394 w 11218359"/>
                <a:gd name="connsiteY905" fmla="*/ 1449781 h 1449781"/>
                <a:gd name="connsiteX906" fmla="*/ 10361823 w 11218359"/>
                <a:gd name="connsiteY906" fmla="*/ 1449781 h 1449781"/>
                <a:gd name="connsiteX907" fmla="*/ 10373254 w 11218359"/>
                <a:gd name="connsiteY907" fmla="*/ 1449781 h 1449781"/>
                <a:gd name="connsiteX908" fmla="*/ 10384684 w 11218359"/>
                <a:gd name="connsiteY908" fmla="*/ 1449781 h 1449781"/>
                <a:gd name="connsiteX909" fmla="*/ 10396161 w 11218359"/>
                <a:gd name="connsiteY909" fmla="*/ 1449781 h 1449781"/>
                <a:gd name="connsiteX910" fmla="*/ 10407591 w 11218359"/>
                <a:gd name="connsiteY910" fmla="*/ 1449781 h 1449781"/>
                <a:gd name="connsiteX911" fmla="*/ 10419021 w 11218359"/>
                <a:gd name="connsiteY911" fmla="*/ 1449781 h 1449781"/>
                <a:gd name="connsiteX912" fmla="*/ 10430452 w 11218359"/>
                <a:gd name="connsiteY912" fmla="*/ 1449781 h 1449781"/>
                <a:gd name="connsiteX913" fmla="*/ 10441881 w 11218359"/>
                <a:gd name="connsiteY913" fmla="*/ 1449781 h 1449781"/>
                <a:gd name="connsiteX914" fmla="*/ 10453358 w 11218359"/>
                <a:gd name="connsiteY914" fmla="*/ 1449781 h 1449781"/>
                <a:gd name="connsiteX915" fmla="*/ 10464789 w 11218359"/>
                <a:gd name="connsiteY915" fmla="*/ 1449781 h 1449781"/>
                <a:gd name="connsiteX916" fmla="*/ 10476219 w 11218359"/>
                <a:gd name="connsiteY916" fmla="*/ 1449781 h 1449781"/>
                <a:gd name="connsiteX917" fmla="*/ 10487649 w 11218359"/>
                <a:gd name="connsiteY917" fmla="*/ 1449781 h 1449781"/>
                <a:gd name="connsiteX918" fmla="*/ 10499079 w 11218359"/>
                <a:gd name="connsiteY918" fmla="*/ 1449781 h 1449781"/>
                <a:gd name="connsiteX919" fmla="*/ 10510556 w 11218359"/>
                <a:gd name="connsiteY919" fmla="*/ 1449781 h 1449781"/>
                <a:gd name="connsiteX920" fmla="*/ 10521987 w 11218359"/>
                <a:gd name="connsiteY920" fmla="*/ 1449781 h 1449781"/>
                <a:gd name="connsiteX921" fmla="*/ 10533416 w 11218359"/>
                <a:gd name="connsiteY921" fmla="*/ 1449781 h 1449781"/>
                <a:gd name="connsiteX922" fmla="*/ 10544847 w 11218359"/>
                <a:gd name="connsiteY922" fmla="*/ 1449781 h 1449781"/>
                <a:gd name="connsiteX923" fmla="*/ 10556277 w 11218359"/>
                <a:gd name="connsiteY923" fmla="*/ 1449781 h 1449781"/>
                <a:gd name="connsiteX924" fmla="*/ 10567754 w 11218359"/>
                <a:gd name="connsiteY924" fmla="*/ 1449781 h 1449781"/>
                <a:gd name="connsiteX925" fmla="*/ 10579184 w 11218359"/>
                <a:gd name="connsiteY925" fmla="*/ 1449781 h 1449781"/>
                <a:gd name="connsiteX926" fmla="*/ 10590614 w 11218359"/>
                <a:gd name="connsiteY926" fmla="*/ 1449781 h 1449781"/>
                <a:gd name="connsiteX927" fmla="*/ 10602045 w 11218359"/>
                <a:gd name="connsiteY927" fmla="*/ 1449781 h 1449781"/>
                <a:gd name="connsiteX928" fmla="*/ 10613474 w 11218359"/>
                <a:gd name="connsiteY928" fmla="*/ 1449781 h 1449781"/>
                <a:gd name="connsiteX929" fmla="*/ 10624951 w 11218359"/>
                <a:gd name="connsiteY929" fmla="*/ 1449781 h 1449781"/>
                <a:gd name="connsiteX930" fmla="*/ 10636382 w 11218359"/>
                <a:gd name="connsiteY930" fmla="*/ 1449781 h 1449781"/>
                <a:gd name="connsiteX931" fmla="*/ 10647812 w 11218359"/>
                <a:gd name="connsiteY931" fmla="*/ 1449781 h 1449781"/>
                <a:gd name="connsiteX932" fmla="*/ 10659241 w 11218359"/>
                <a:gd name="connsiteY932" fmla="*/ 1449781 h 1449781"/>
                <a:gd name="connsiteX933" fmla="*/ 10670672 w 11218359"/>
                <a:gd name="connsiteY933" fmla="*/ 1449781 h 1449781"/>
                <a:gd name="connsiteX934" fmla="*/ 10682149 w 11218359"/>
                <a:gd name="connsiteY934" fmla="*/ 1449781 h 1449781"/>
                <a:gd name="connsiteX935" fmla="*/ 10693580 w 11218359"/>
                <a:gd name="connsiteY935" fmla="*/ 1449781 h 1449781"/>
                <a:gd name="connsiteX936" fmla="*/ 10705009 w 11218359"/>
                <a:gd name="connsiteY936" fmla="*/ 1449781 h 1449781"/>
                <a:gd name="connsiteX937" fmla="*/ 10716439 w 11218359"/>
                <a:gd name="connsiteY937" fmla="*/ 1449781 h 1449781"/>
                <a:gd name="connsiteX938" fmla="*/ 10727870 w 11218359"/>
                <a:gd name="connsiteY938" fmla="*/ 1449781 h 1449781"/>
                <a:gd name="connsiteX939" fmla="*/ 10739347 w 11218359"/>
                <a:gd name="connsiteY939" fmla="*/ 1449781 h 1449781"/>
                <a:gd name="connsiteX940" fmla="*/ 10750778 w 11218359"/>
                <a:gd name="connsiteY940" fmla="*/ 1449781 h 1449781"/>
                <a:gd name="connsiteX941" fmla="*/ 10762207 w 11218359"/>
                <a:gd name="connsiteY941" fmla="*/ 1449781 h 1449781"/>
                <a:gd name="connsiteX942" fmla="*/ 10773637 w 11218359"/>
                <a:gd name="connsiteY942" fmla="*/ 1449781 h 1449781"/>
                <a:gd name="connsiteX943" fmla="*/ 10785067 w 11218359"/>
                <a:gd name="connsiteY943" fmla="*/ 1449781 h 1449781"/>
                <a:gd name="connsiteX944" fmla="*/ 10796544 w 11218359"/>
                <a:gd name="connsiteY944" fmla="*/ 1449781 h 1449781"/>
                <a:gd name="connsiteX945" fmla="*/ 10807975 w 11218359"/>
                <a:gd name="connsiteY945" fmla="*/ 1449781 h 1449781"/>
                <a:gd name="connsiteX946" fmla="*/ 10819405 w 11218359"/>
                <a:gd name="connsiteY946" fmla="*/ 1449781 h 1449781"/>
                <a:gd name="connsiteX947" fmla="*/ 10830834 w 11218359"/>
                <a:gd name="connsiteY947" fmla="*/ 1449781 h 1449781"/>
                <a:gd name="connsiteX948" fmla="*/ 10842265 w 11218359"/>
                <a:gd name="connsiteY948" fmla="*/ 1449781 h 1449781"/>
                <a:gd name="connsiteX949" fmla="*/ 10853742 w 11218359"/>
                <a:gd name="connsiteY949" fmla="*/ 1449781 h 1449781"/>
                <a:gd name="connsiteX950" fmla="*/ 10865173 w 11218359"/>
                <a:gd name="connsiteY950" fmla="*/ 1449781 h 1449781"/>
                <a:gd name="connsiteX951" fmla="*/ 10876602 w 11218359"/>
                <a:gd name="connsiteY951" fmla="*/ 1449781 h 1449781"/>
                <a:gd name="connsiteX952" fmla="*/ 10888032 w 11218359"/>
                <a:gd name="connsiteY952" fmla="*/ 1449781 h 1449781"/>
                <a:gd name="connsiteX953" fmla="*/ 10899463 w 11218359"/>
                <a:gd name="connsiteY953" fmla="*/ 1449781 h 1449781"/>
                <a:gd name="connsiteX954" fmla="*/ 10910892 w 11218359"/>
                <a:gd name="connsiteY954" fmla="*/ 1449781 h 1449781"/>
                <a:gd name="connsiteX955" fmla="*/ 10922369 w 11218359"/>
                <a:gd name="connsiteY955" fmla="*/ 1449781 h 1449781"/>
                <a:gd name="connsiteX956" fmla="*/ 10933800 w 11218359"/>
                <a:gd name="connsiteY956" fmla="*/ 1449781 h 1449781"/>
                <a:gd name="connsiteX957" fmla="*/ 10945230 w 11218359"/>
                <a:gd name="connsiteY957" fmla="*/ 1449781 h 1449781"/>
                <a:gd name="connsiteX958" fmla="*/ 10956660 w 11218359"/>
                <a:gd name="connsiteY958" fmla="*/ 1449781 h 1449781"/>
                <a:gd name="connsiteX959" fmla="*/ 10968090 w 11218359"/>
                <a:gd name="connsiteY959" fmla="*/ 1449781 h 1449781"/>
                <a:gd name="connsiteX960" fmla="*/ 10979567 w 11218359"/>
                <a:gd name="connsiteY960" fmla="*/ 1449781 h 1449781"/>
                <a:gd name="connsiteX961" fmla="*/ 10990998 w 11218359"/>
                <a:gd name="connsiteY961" fmla="*/ 1449781 h 1449781"/>
                <a:gd name="connsiteX962" fmla="*/ 11002427 w 11218359"/>
                <a:gd name="connsiteY962" fmla="*/ 1449781 h 1449781"/>
                <a:gd name="connsiteX963" fmla="*/ 11013858 w 11218359"/>
                <a:gd name="connsiteY963" fmla="*/ 1449781 h 1449781"/>
                <a:gd name="connsiteX964" fmla="*/ 11025287 w 11218359"/>
                <a:gd name="connsiteY964" fmla="*/ 1449781 h 1449781"/>
                <a:gd name="connsiteX965" fmla="*/ 11036765 w 11218359"/>
                <a:gd name="connsiteY965" fmla="*/ 1449781 h 1449781"/>
                <a:gd name="connsiteX966" fmla="*/ 11048195 w 11218359"/>
                <a:gd name="connsiteY966" fmla="*/ 1449781 h 1449781"/>
                <a:gd name="connsiteX967" fmla="*/ 11059625 w 11218359"/>
                <a:gd name="connsiteY967" fmla="*/ 1449781 h 1449781"/>
                <a:gd name="connsiteX968" fmla="*/ 11071056 w 11218359"/>
                <a:gd name="connsiteY968" fmla="*/ 1449781 h 1449781"/>
                <a:gd name="connsiteX969" fmla="*/ 11082485 w 11218359"/>
                <a:gd name="connsiteY969" fmla="*/ 1449781 h 1449781"/>
                <a:gd name="connsiteX970" fmla="*/ 11093962 w 11218359"/>
                <a:gd name="connsiteY970" fmla="*/ 1449781 h 1449781"/>
                <a:gd name="connsiteX971" fmla="*/ 11105393 w 11218359"/>
                <a:gd name="connsiteY971" fmla="*/ 1449781 h 1449781"/>
                <a:gd name="connsiteX972" fmla="*/ 11116823 w 11218359"/>
                <a:gd name="connsiteY972" fmla="*/ 1449781 h 1449781"/>
                <a:gd name="connsiteX973" fmla="*/ 11128253 w 11218359"/>
                <a:gd name="connsiteY973" fmla="*/ 1449781 h 1449781"/>
                <a:gd name="connsiteX974" fmla="*/ 11139683 w 11218359"/>
                <a:gd name="connsiteY974" fmla="*/ 1449781 h 1449781"/>
                <a:gd name="connsiteX975" fmla="*/ 11151160 w 11218359"/>
                <a:gd name="connsiteY975" fmla="*/ 1449781 h 1449781"/>
                <a:gd name="connsiteX976" fmla="*/ 11162591 w 11218359"/>
                <a:gd name="connsiteY976" fmla="*/ 1449781 h 1449781"/>
                <a:gd name="connsiteX977" fmla="*/ 11174020 w 11218359"/>
                <a:gd name="connsiteY977" fmla="*/ 1449781 h 1449781"/>
                <a:gd name="connsiteX978" fmla="*/ 11185451 w 11218359"/>
                <a:gd name="connsiteY978" fmla="*/ 1449781 h 1449781"/>
                <a:gd name="connsiteX979" fmla="*/ 11196881 w 11218359"/>
                <a:gd name="connsiteY979" fmla="*/ 1449781 h 1449781"/>
                <a:gd name="connsiteX980" fmla="*/ 11208358 w 11218359"/>
                <a:gd name="connsiteY980" fmla="*/ 1449781 h 1449781"/>
                <a:gd name="connsiteX981" fmla="*/ 11218359 w 11218359"/>
                <a:gd name="connsiteY981" fmla="*/ 1449781 h 1449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449781">
                  <a:moveTo>
                    <a:pt x="0" y="1449781"/>
                  </a:moveTo>
                  <a:lnTo>
                    <a:pt x="9149" y="1449781"/>
                  </a:lnTo>
                  <a:lnTo>
                    <a:pt x="20588" y="1449781"/>
                  </a:lnTo>
                  <a:lnTo>
                    <a:pt x="32028" y="1449781"/>
                  </a:lnTo>
                  <a:lnTo>
                    <a:pt x="43467" y="1449781"/>
                  </a:lnTo>
                  <a:lnTo>
                    <a:pt x="54907" y="1449781"/>
                  </a:lnTo>
                  <a:lnTo>
                    <a:pt x="66346" y="1449781"/>
                  </a:lnTo>
                  <a:lnTo>
                    <a:pt x="77786" y="1449781"/>
                  </a:lnTo>
                  <a:lnTo>
                    <a:pt x="89225" y="1449781"/>
                  </a:lnTo>
                  <a:lnTo>
                    <a:pt x="100665" y="1449781"/>
                  </a:lnTo>
                  <a:lnTo>
                    <a:pt x="112104" y="1449781"/>
                  </a:lnTo>
                  <a:lnTo>
                    <a:pt x="123544" y="1449781"/>
                  </a:lnTo>
                  <a:lnTo>
                    <a:pt x="134979" y="1449781"/>
                  </a:lnTo>
                  <a:lnTo>
                    <a:pt x="146423" y="1449781"/>
                  </a:lnTo>
                  <a:lnTo>
                    <a:pt x="157858" y="1449781"/>
                  </a:lnTo>
                  <a:lnTo>
                    <a:pt x="169297" y="1449781"/>
                  </a:lnTo>
                  <a:lnTo>
                    <a:pt x="180737" y="1449781"/>
                  </a:lnTo>
                  <a:lnTo>
                    <a:pt x="192176" y="1449781"/>
                  </a:lnTo>
                  <a:lnTo>
                    <a:pt x="203616" y="1449781"/>
                  </a:lnTo>
                  <a:lnTo>
                    <a:pt x="215055" y="1449781"/>
                  </a:lnTo>
                  <a:lnTo>
                    <a:pt x="226495" y="1449781"/>
                  </a:lnTo>
                  <a:lnTo>
                    <a:pt x="237935" y="1449781"/>
                  </a:lnTo>
                  <a:lnTo>
                    <a:pt x="249374" y="1449781"/>
                  </a:lnTo>
                  <a:lnTo>
                    <a:pt x="260814" y="1449781"/>
                  </a:lnTo>
                  <a:lnTo>
                    <a:pt x="272253" y="1449781"/>
                  </a:lnTo>
                  <a:lnTo>
                    <a:pt x="283693" y="1449781"/>
                  </a:lnTo>
                  <a:lnTo>
                    <a:pt x="295132" y="1449781"/>
                  </a:lnTo>
                  <a:lnTo>
                    <a:pt x="306572" y="1449781"/>
                  </a:lnTo>
                  <a:lnTo>
                    <a:pt x="318011" y="1449781"/>
                  </a:lnTo>
                  <a:lnTo>
                    <a:pt x="329451" y="1449781"/>
                  </a:lnTo>
                  <a:lnTo>
                    <a:pt x="340890" y="1449781"/>
                  </a:lnTo>
                  <a:lnTo>
                    <a:pt x="352330" y="1449781"/>
                  </a:lnTo>
                  <a:lnTo>
                    <a:pt x="363769" y="1449781"/>
                  </a:lnTo>
                  <a:lnTo>
                    <a:pt x="375209" y="1449781"/>
                  </a:lnTo>
                  <a:lnTo>
                    <a:pt x="386648" y="1449781"/>
                  </a:lnTo>
                  <a:lnTo>
                    <a:pt x="398088" y="1449781"/>
                  </a:lnTo>
                  <a:lnTo>
                    <a:pt x="409527" y="1449781"/>
                  </a:lnTo>
                  <a:lnTo>
                    <a:pt x="420967" y="1449781"/>
                  </a:lnTo>
                  <a:lnTo>
                    <a:pt x="432406" y="1449781"/>
                  </a:lnTo>
                  <a:lnTo>
                    <a:pt x="443846" y="1449781"/>
                  </a:lnTo>
                  <a:lnTo>
                    <a:pt x="455285" y="1449781"/>
                  </a:lnTo>
                  <a:lnTo>
                    <a:pt x="466725" y="1449781"/>
                  </a:lnTo>
                  <a:lnTo>
                    <a:pt x="478165" y="1449781"/>
                  </a:lnTo>
                  <a:lnTo>
                    <a:pt x="489604" y="1449781"/>
                  </a:lnTo>
                  <a:lnTo>
                    <a:pt x="501044" y="1449781"/>
                  </a:lnTo>
                  <a:lnTo>
                    <a:pt x="512483" y="1449781"/>
                  </a:lnTo>
                  <a:lnTo>
                    <a:pt x="523923" y="1449781"/>
                  </a:lnTo>
                  <a:lnTo>
                    <a:pt x="535362" y="1449781"/>
                  </a:lnTo>
                  <a:lnTo>
                    <a:pt x="546802" y="1449781"/>
                  </a:lnTo>
                  <a:lnTo>
                    <a:pt x="558241" y="1449781"/>
                  </a:lnTo>
                  <a:lnTo>
                    <a:pt x="569681" y="1449781"/>
                  </a:lnTo>
                  <a:lnTo>
                    <a:pt x="581120" y="1449781"/>
                  </a:lnTo>
                  <a:lnTo>
                    <a:pt x="592560" y="1449781"/>
                  </a:lnTo>
                  <a:lnTo>
                    <a:pt x="603999" y="1449781"/>
                  </a:lnTo>
                  <a:lnTo>
                    <a:pt x="615439" y="1449781"/>
                  </a:lnTo>
                  <a:lnTo>
                    <a:pt x="626878" y="1449781"/>
                  </a:lnTo>
                  <a:lnTo>
                    <a:pt x="638318" y="1449781"/>
                  </a:lnTo>
                  <a:lnTo>
                    <a:pt x="649757" y="1449781"/>
                  </a:lnTo>
                  <a:lnTo>
                    <a:pt x="661192" y="1449781"/>
                  </a:lnTo>
                  <a:lnTo>
                    <a:pt x="672632" y="1449781"/>
                  </a:lnTo>
                  <a:lnTo>
                    <a:pt x="684071" y="1449781"/>
                  </a:lnTo>
                  <a:lnTo>
                    <a:pt x="695511" y="1449781"/>
                  </a:lnTo>
                  <a:lnTo>
                    <a:pt x="706950" y="1449781"/>
                  </a:lnTo>
                  <a:lnTo>
                    <a:pt x="718390" y="1449781"/>
                  </a:lnTo>
                  <a:lnTo>
                    <a:pt x="729829" y="1449781"/>
                  </a:lnTo>
                  <a:lnTo>
                    <a:pt x="741269" y="1449781"/>
                  </a:lnTo>
                  <a:lnTo>
                    <a:pt x="752708" y="1449781"/>
                  </a:lnTo>
                  <a:lnTo>
                    <a:pt x="764148" y="1449781"/>
                  </a:lnTo>
                  <a:lnTo>
                    <a:pt x="775587" y="1449781"/>
                  </a:lnTo>
                  <a:lnTo>
                    <a:pt x="787027" y="1449781"/>
                  </a:lnTo>
                  <a:lnTo>
                    <a:pt x="798467" y="1449781"/>
                  </a:lnTo>
                  <a:lnTo>
                    <a:pt x="809906" y="1449781"/>
                  </a:lnTo>
                  <a:lnTo>
                    <a:pt x="821346" y="1449781"/>
                  </a:lnTo>
                  <a:lnTo>
                    <a:pt x="832785" y="1449781"/>
                  </a:lnTo>
                  <a:lnTo>
                    <a:pt x="844225" y="1449781"/>
                  </a:lnTo>
                  <a:lnTo>
                    <a:pt x="855664" y="1449781"/>
                  </a:lnTo>
                  <a:lnTo>
                    <a:pt x="867104" y="1449781"/>
                  </a:lnTo>
                  <a:lnTo>
                    <a:pt x="878543" y="1449781"/>
                  </a:lnTo>
                  <a:lnTo>
                    <a:pt x="889983" y="1449781"/>
                  </a:lnTo>
                  <a:lnTo>
                    <a:pt x="901422" y="1449781"/>
                  </a:lnTo>
                  <a:lnTo>
                    <a:pt x="912862" y="1449781"/>
                  </a:lnTo>
                  <a:lnTo>
                    <a:pt x="924301" y="1449781"/>
                  </a:lnTo>
                  <a:lnTo>
                    <a:pt x="935741" y="1449781"/>
                  </a:lnTo>
                  <a:lnTo>
                    <a:pt x="947180" y="1449781"/>
                  </a:lnTo>
                  <a:lnTo>
                    <a:pt x="958620" y="1449781"/>
                  </a:lnTo>
                  <a:lnTo>
                    <a:pt x="970059" y="1449781"/>
                  </a:lnTo>
                  <a:lnTo>
                    <a:pt x="981499" y="1449781"/>
                  </a:lnTo>
                  <a:lnTo>
                    <a:pt x="992938" y="1449781"/>
                  </a:lnTo>
                  <a:lnTo>
                    <a:pt x="1004378" y="1449781"/>
                  </a:lnTo>
                  <a:lnTo>
                    <a:pt x="1015818" y="1449781"/>
                  </a:lnTo>
                  <a:lnTo>
                    <a:pt x="1027257" y="1449781"/>
                  </a:lnTo>
                  <a:lnTo>
                    <a:pt x="1038697" y="1449781"/>
                  </a:lnTo>
                  <a:lnTo>
                    <a:pt x="1050136" y="1449781"/>
                  </a:lnTo>
                  <a:lnTo>
                    <a:pt x="1061576" y="1449781"/>
                  </a:lnTo>
                  <a:lnTo>
                    <a:pt x="1073015" y="1449781"/>
                  </a:lnTo>
                  <a:lnTo>
                    <a:pt x="1084455" y="1449781"/>
                  </a:lnTo>
                  <a:lnTo>
                    <a:pt x="1095894" y="1449781"/>
                  </a:lnTo>
                  <a:lnTo>
                    <a:pt x="1107334" y="1449781"/>
                  </a:lnTo>
                  <a:lnTo>
                    <a:pt x="1118773" y="1449781"/>
                  </a:lnTo>
                  <a:lnTo>
                    <a:pt x="1130213" y="1449781"/>
                  </a:lnTo>
                  <a:lnTo>
                    <a:pt x="1141652" y="1449781"/>
                  </a:lnTo>
                  <a:lnTo>
                    <a:pt x="1153092" y="1449781"/>
                  </a:lnTo>
                  <a:lnTo>
                    <a:pt x="1164531" y="1449781"/>
                  </a:lnTo>
                  <a:lnTo>
                    <a:pt x="1175971" y="1449781"/>
                  </a:lnTo>
                  <a:lnTo>
                    <a:pt x="1187406" y="1449781"/>
                  </a:lnTo>
                  <a:lnTo>
                    <a:pt x="1198845" y="1449781"/>
                  </a:lnTo>
                  <a:lnTo>
                    <a:pt x="1210285" y="1449781"/>
                  </a:lnTo>
                  <a:lnTo>
                    <a:pt x="1221724" y="1449781"/>
                  </a:lnTo>
                  <a:lnTo>
                    <a:pt x="1233164" y="1449781"/>
                  </a:lnTo>
                  <a:lnTo>
                    <a:pt x="1244603" y="1449781"/>
                  </a:lnTo>
                  <a:lnTo>
                    <a:pt x="1256043" y="1449781"/>
                  </a:lnTo>
                  <a:lnTo>
                    <a:pt x="1267482" y="1449781"/>
                  </a:lnTo>
                  <a:lnTo>
                    <a:pt x="1278922" y="1449781"/>
                  </a:lnTo>
                  <a:lnTo>
                    <a:pt x="1290361" y="1449781"/>
                  </a:lnTo>
                  <a:lnTo>
                    <a:pt x="1301801" y="1449781"/>
                  </a:lnTo>
                  <a:lnTo>
                    <a:pt x="1313240" y="1449781"/>
                  </a:lnTo>
                  <a:lnTo>
                    <a:pt x="1324680" y="1449781"/>
                  </a:lnTo>
                  <a:lnTo>
                    <a:pt x="1336120" y="1449781"/>
                  </a:lnTo>
                  <a:lnTo>
                    <a:pt x="1347559" y="1449781"/>
                  </a:lnTo>
                  <a:lnTo>
                    <a:pt x="1358999" y="1449781"/>
                  </a:lnTo>
                  <a:lnTo>
                    <a:pt x="1370438" y="1449781"/>
                  </a:lnTo>
                  <a:lnTo>
                    <a:pt x="1381878" y="1449781"/>
                  </a:lnTo>
                  <a:lnTo>
                    <a:pt x="1393317" y="1449781"/>
                  </a:lnTo>
                  <a:lnTo>
                    <a:pt x="1404757" y="1449781"/>
                  </a:lnTo>
                  <a:lnTo>
                    <a:pt x="1416196" y="1449781"/>
                  </a:lnTo>
                  <a:lnTo>
                    <a:pt x="1427636" y="1449781"/>
                  </a:lnTo>
                  <a:lnTo>
                    <a:pt x="1439075" y="1449781"/>
                  </a:lnTo>
                  <a:lnTo>
                    <a:pt x="1450515" y="1449781"/>
                  </a:lnTo>
                  <a:lnTo>
                    <a:pt x="1461954" y="1449781"/>
                  </a:lnTo>
                  <a:lnTo>
                    <a:pt x="1473394" y="1449781"/>
                  </a:lnTo>
                  <a:lnTo>
                    <a:pt x="1484833" y="1449781"/>
                  </a:lnTo>
                  <a:lnTo>
                    <a:pt x="1496273" y="1449781"/>
                  </a:lnTo>
                  <a:lnTo>
                    <a:pt x="1507712" y="1449781"/>
                  </a:lnTo>
                  <a:lnTo>
                    <a:pt x="1519152" y="1449781"/>
                  </a:lnTo>
                  <a:lnTo>
                    <a:pt x="1530591" y="1449781"/>
                  </a:lnTo>
                  <a:lnTo>
                    <a:pt x="1542031" y="1449781"/>
                  </a:lnTo>
                  <a:lnTo>
                    <a:pt x="1553471" y="1449781"/>
                  </a:lnTo>
                  <a:lnTo>
                    <a:pt x="1564910" y="1449781"/>
                  </a:lnTo>
                  <a:lnTo>
                    <a:pt x="1576349" y="1449781"/>
                  </a:lnTo>
                  <a:lnTo>
                    <a:pt x="1587789" y="1449781"/>
                  </a:lnTo>
                  <a:lnTo>
                    <a:pt x="1599229" y="1449781"/>
                  </a:lnTo>
                  <a:lnTo>
                    <a:pt x="1610668" y="1449781"/>
                  </a:lnTo>
                  <a:lnTo>
                    <a:pt x="1622107" y="1449781"/>
                  </a:lnTo>
                  <a:lnTo>
                    <a:pt x="1633547" y="1449781"/>
                  </a:lnTo>
                  <a:lnTo>
                    <a:pt x="1644987" y="1449781"/>
                  </a:lnTo>
                  <a:lnTo>
                    <a:pt x="1656426" y="1449781"/>
                  </a:lnTo>
                  <a:lnTo>
                    <a:pt x="1667866" y="1449781"/>
                  </a:lnTo>
                  <a:lnTo>
                    <a:pt x="1679305" y="1449781"/>
                  </a:lnTo>
                  <a:lnTo>
                    <a:pt x="1690745" y="1449781"/>
                  </a:lnTo>
                  <a:lnTo>
                    <a:pt x="1702184" y="1449781"/>
                  </a:lnTo>
                  <a:lnTo>
                    <a:pt x="1713619" y="1449781"/>
                  </a:lnTo>
                  <a:lnTo>
                    <a:pt x="1725063" y="1449781"/>
                  </a:lnTo>
                  <a:lnTo>
                    <a:pt x="1736498" y="1449781"/>
                  </a:lnTo>
                  <a:lnTo>
                    <a:pt x="1747938" y="1449781"/>
                  </a:lnTo>
                  <a:lnTo>
                    <a:pt x="1759377" y="1449781"/>
                  </a:lnTo>
                  <a:lnTo>
                    <a:pt x="1770817" y="1449781"/>
                  </a:lnTo>
                  <a:lnTo>
                    <a:pt x="1782256" y="1449781"/>
                  </a:lnTo>
                  <a:lnTo>
                    <a:pt x="1793696" y="1449781"/>
                  </a:lnTo>
                  <a:lnTo>
                    <a:pt x="1805135" y="1449781"/>
                  </a:lnTo>
                  <a:lnTo>
                    <a:pt x="1816575" y="1449781"/>
                  </a:lnTo>
                  <a:lnTo>
                    <a:pt x="1828014" y="1449781"/>
                  </a:lnTo>
                  <a:lnTo>
                    <a:pt x="1839454" y="1449781"/>
                  </a:lnTo>
                  <a:lnTo>
                    <a:pt x="1850893" y="1449781"/>
                  </a:lnTo>
                  <a:lnTo>
                    <a:pt x="1862333" y="1449781"/>
                  </a:lnTo>
                  <a:lnTo>
                    <a:pt x="1873772" y="1449781"/>
                  </a:lnTo>
                  <a:lnTo>
                    <a:pt x="1885212" y="1449781"/>
                  </a:lnTo>
                  <a:lnTo>
                    <a:pt x="1896651" y="1449781"/>
                  </a:lnTo>
                  <a:lnTo>
                    <a:pt x="1908091" y="1449781"/>
                  </a:lnTo>
                  <a:lnTo>
                    <a:pt x="1919531" y="1449781"/>
                  </a:lnTo>
                  <a:lnTo>
                    <a:pt x="1930970" y="1449781"/>
                  </a:lnTo>
                  <a:lnTo>
                    <a:pt x="1942409" y="1449781"/>
                  </a:lnTo>
                  <a:lnTo>
                    <a:pt x="1953849" y="1449781"/>
                  </a:lnTo>
                  <a:lnTo>
                    <a:pt x="1965289" y="1449781"/>
                  </a:lnTo>
                  <a:lnTo>
                    <a:pt x="1976728" y="1449781"/>
                  </a:lnTo>
                  <a:lnTo>
                    <a:pt x="1988168" y="1449781"/>
                  </a:lnTo>
                  <a:lnTo>
                    <a:pt x="1999607" y="1449781"/>
                  </a:lnTo>
                  <a:lnTo>
                    <a:pt x="2011047" y="1449781"/>
                  </a:lnTo>
                  <a:lnTo>
                    <a:pt x="2022486" y="1449781"/>
                  </a:lnTo>
                  <a:lnTo>
                    <a:pt x="2033926" y="1449781"/>
                  </a:lnTo>
                  <a:lnTo>
                    <a:pt x="2045365" y="1449781"/>
                  </a:lnTo>
                  <a:lnTo>
                    <a:pt x="2056805" y="1449781"/>
                  </a:lnTo>
                  <a:lnTo>
                    <a:pt x="2068244" y="1449781"/>
                  </a:lnTo>
                  <a:lnTo>
                    <a:pt x="2079684" y="1449781"/>
                  </a:lnTo>
                  <a:lnTo>
                    <a:pt x="2091123" y="1449781"/>
                  </a:lnTo>
                  <a:lnTo>
                    <a:pt x="2102563" y="1449781"/>
                  </a:lnTo>
                  <a:lnTo>
                    <a:pt x="2114002" y="1449781"/>
                  </a:lnTo>
                  <a:lnTo>
                    <a:pt x="2125442" y="1449781"/>
                  </a:lnTo>
                  <a:lnTo>
                    <a:pt x="2136882" y="1449781"/>
                  </a:lnTo>
                  <a:lnTo>
                    <a:pt x="2148321" y="1449781"/>
                  </a:lnTo>
                  <a:lnTo>
                    <a:pt x="2159760" y="1449781"/>
                  </a:lnTo>
                  <a:lnTo>
                    <a:pt x="2171200" y="1449781"/>
                  </a:lnTo>
                  <a:lnTo>
                    <a:pt x="2182640" y="1449781"/>
                  </a:lnTo>
                  <a:lnTo>
                    <a:pt x="2194079" y="1449781"/>
                  </a:lnTo>
                  <a:lnTo>
                    <a:pt x="2205519" y="1449781"/>
                  </a:lnTo>
                  <a:lnTo>
                    <a:pt x="2216958" y="1449781"/>
                  </a:lnTo>
                  <a:lnTo>
                    <a:pt x="2228393" y="1449781"/>
                  </a:lnTo>
                  <a:lnTo>
                    <a:pt x="2239837" y="1449781"/>
                  </a:lnTo>
                  <a:lnTo>
                    <a:pt x="2251272" y="1449781"/>
                  </a:lnTo>
                  <a:lnTo>
                    <a:pt x="2262716" y="1449781"/>
                  </a:lnTo>
                  <a:lnTo>
                    <a:pt x="2274151" y="1449781"/>
                  </a:lnTo>
                  <a:lnTo>
                    <a:pt x="2285591" y="1449781"/>
                  </a:lnTo>
                  <a:lnTo>
                    <a:pt x="2297030" y="1449781"/>
                  </a:lnTo>
                  <a:lnTo>
                    <a:pt x="2308470" y="1449781"/>
                  </a:lnTo>
                  <a:lnTo>
                    <a:pt x="2319909" y="1449781"/>
                  </a:lnTo>
                  <a:lnTo>
                    <a:pt x="2331349" y="1449781"/>
                  </a:lnTo>
                  <a:lnTo>
                    <a:pt x="2342788" y="1449781"/>
                  </a:lnTo>
                  <a:lnTo>
                    <a:pt x="2354228" y="1449781"/>
                  </a:lnTo>
                  <a:lnTo>
                    <a:pt x="2365667" y="1449781"/>
                  </a:lnTo>
                  <a:lnTo>
                    <a:pt x="2377107" y="1449781"/>
                  </a:lnTo>
                  <a:lnTo>
                    <a:pt x="2388546" y="1449781"/>
                  </a:lnTo>
                  <a:lnTo>
                    <a:pt x="2399986" y="1449781"/>
                  </a:lnTo>
                  <a:lnTo>
                    <a:pt x="2411425" y="1449781"/>
                  </a:lnTo>
                  <a:lnTo>
                    <a:pt x="2422865" y="1449781"/>
                  </a:lnTo>
                  <a:lnTo>
                    <a:pt x="2434304" y="1449781"/>
                  </a:lnTo>
                  <a:lnTo>
                    <a:pt x="2445744" y="1449781"/>
                  </a:lnTo>
                  <a:lnTo>
                    <a:pt x="2457184" y="1449781"/>
                  </a:lnTo>
                  <a:lnTo>
                    <a:pt x="2468623" y="1449781"/>
                  </a:lnTo>
                  <a:lnTo>
                    <a:pt x="2480062" y="1449781"/>
                  </a:lnTo>
                  <a:lnTo>
                    <a:pt x="2491502" y="1449781"/>
                  </a:lnTo>
                  <a:lnTo>
                    <a:pt x="2502942" y="1449781"/>
                  </a:lnTo>
                  <a:lnTo>
                    <a:pt x="2514381" y="1449781"/>
                  </a:lnTo>
                  <a:lnTo>
                    <a:pt x="2525821" y="1449781"/>
                  </a:lnTo>
                  <a:lnTo>
                    <a:pt x="2537260" y="1449781"/>
                  </a:lnTo>
                  <a:lnTo>
                    <a:pt x="2548700" y="1449781"/>
                  </a:lnTo>
                  <a:lnTo>
                    <a:pt x="2560139" y="1449781"/>
                  </a:lnTo>
                  <a:lnTo>
                    <a:pt x="2571579" y="1449781"/>
                  </a:lnTo>
                  <a:lnTo>
                    <a:pt x="2583018" y="1449781"/>
                  </a:lnTo>
                  <a:lnTo>
                    <a:pt x="2594458" y="1449781"/>
                  </a:lnTo>
                  <a:lnTo>
                    <a:pt x="2605897" y="1449781"/>
                  </a:lnTo>
                  <a:lnTo>
                    <a:pt x="2617337" y="1449781"/>
                  </a:lnTo>
                  <a:lnTo>
                    <a:pt x="2628776" y="1449781"/>
                  </a:lnTo>
                  <a:lnTo>
                    <a:pt x="2640216" y="1449781"/>
                  </a:lnTo>
                  <a:lnTo>
                    <a:pt x="2651655" y="1449781"/>
                  </a:lnTo>
                  <a:lnTo>
                    <a:pt x="2663095" y="1449781"/>
                  </a:lnTo>
                  <a:lnTo>
                    <a:pt x="2674535" y="1449781"/>
                  </a:lnTo>
                  <a:lnTo>
                    <a:pt x="2685974" y="1449781"/>
                  </a:lnTo>
                  <a:lnTo>
                    <a:pt x="2697413" y="1449781"/>
                  </a:lnTo>
                  <a:lnTo>
                    <a:pt x="2708853" y="1449781"/>
                  </a:lnTo>
                  <a:lnTo>
                    <a:pt x="2720293" y="1449781"/>
                  </a:lnTo>
                  <a:lnTo>
                    <a:pt x="2731727" y="1449781"/>
                  </a:lnTo>
                  <a:lnTo>
                    <a:pt x="2743172" y="1449781"/>
                  </a:lnTo>
                  <a:lnTo>
                    <a:pt x="2754611" y="1449781"/>
                  </a:lnTo>
                  <a:lnTo>
                    <a:pt x="2766046" y="1449781"/>
                  </a:lnTo>
                  <a:lnTo>
                    <a:pt x="2777490" y="1449781"/>
                  </a:lnTo>
                  <a:lnTo>
                    <a:pt x="2788925" y="1449781"/>
                  </a:lnTo>
                  <a:lnTo>
                    <a:pt x="2800364" y="1449781"/>
                  </a:lnTo>
                  <a:lnTo>
                    <a:pt x="2811804" y="1449781"/>
                  </a:lnTo>
                  <a:lnTo>
                    <a:pt x="2823243" y="1449781"/>
                  </a:lnTo>
                  <a:lnTo>
                    <a:pt x="2834683" y="1449781"/>
                  </a:lnTo>
                  <a:lnTo>
                    <a:pt x="2846123" y="1449781"/>
                  </a:lnTo>
                  <a:lnTo>
                    <a:pt x="2857562" y="1449781"/>
                  </a:lnTo>
                  <a:lnTo>
                    <a:pt x="2869001" y="1449781"/>
                  </a:lnTo>
                  <a:lnTo>
                    <a:pt x="2880441" y="1449781"/>
                  </a:lnTo>
                  <a:lnTo>
                    <a:pt x="2891881" y="1449781"/>
                  </a:lnTo>
                  <a:lnTo>
                    <a:pt x="2903320" y="1449781"/>
                  </a:lnTo>
                  <a:lnTo>
                    <a:pt x="2914760" y="1449781"/>
                  </a:lnTo>
                  <a:lnTo>
                    <a:pt x="2926199" y="1449781"/>
                  </a:lnTo>
                  <a:lnTo>
                    <a:pt x="2937639" y="1449781"/>
                  </a:lnTo>
                  <a:lnTo>
                    <a:pt x="2949078" y="1449781"/>
                  </a:lnTo>
                  <a:lnTo>
                    <a:pt x="2960518" y="1449781"/>
                  </a:lnTo>
                  <a:lnTo>
                    <a:pt x="2971957" y="1449781"/>
                  </a:lnTo>
                  <a:lnTo>
                    <a:pt x="2983397" y="1449781"/>
                  </a:lnTo>
                  <a:lnTo>
                    <a:pt x="2994837" y="1449781"/>
                  </a:lnTo>
                  <a:lnTo>
                    <a:pt x="3006276" y="1449781"/>
                  </a:lnTo>
                  <a:lnTo>
                    <a:pt x="3017715" y="1449781"/>
                  </a:lnTo>
                  <a:lnTo>
                    <a:pt x="3029155" y="1449781"/>
                  </a:lnTo>
                  <a:lnTo>
                    <a:pt x="3040594" y="1449781"/>
                  </a:lnTo>
                  <a:lnTo>
                    <a:pt x="3052034" y="1449781"/>
                  </a:lnTo>
                  <a:lnTo>
                    <a:pt x="3063474" y="1449781"/>
                  </a:lnTo>
                  <a:lnTo>
                    <a:pt x="3074913" y="1449781"/>
                  </a:lnTo>
                  <a:lnTo>
                    <a:pt x="3086352" y="1449781"/>
                  </a:lnTo>
                  <a:lnTo>
                    <a:pt x="3097792" y="1449781"/>
                  </a:lnTo>
                  <a:lnTo>
                    <a:pt x="3109232" y="1449781"/>
                  </a:lnTo>
                  <a:lnTo>
                    <a:pt x="3120671" y="1449781"/>
                  </a:lnTo>
                  <a:lnTo>
                    <a:pt x="3132111" y="1449781"/>
                  </a:lnTo>
                  <a:lnTo>
                    <a:pt x="3143550" y="1449781"/>
                  </a:lnTo>
                  <a:lnTo>
                    <a:pt x="3154990" y="1449781"/>
                  </a:lnTo>
                  <a:lnTo>
                    <a:pt x="3166429" y="1449781"/>
                  </a:lnTo>
                  <a:lnTo>
                    <a:pt x="3177869" y="1449781"/>
                  </a:lnTo>
                  <a:lnTo>
                    <a:pt x="3189308" y="1449781"/>
                  </a:lnTo>
                  <a:lnTo>
                    <a:pt x="3200748" y="1449781"/>
                  </a:lnTo>
                  <a:lnTo>
                    <a:pt x="3212187" y="1449781"/>
                  </a:lnTo>
                  <a:lnTo>
                    <a:pt x="3223627" y="1449781"/>
                  </a:lnTo>
                  <a:lnTo>
                    <a:pt x="3235066" y="1449781"/>
                  </a:lnTo>
                  <a:lnTo>
                    <a:pt x="3246501" y="1449781"/>
                  </a:lnTo>
                  <a:lnTo>
                    <a:pt x="3257945" y="1449781"/>
                  </a:lnTo>
                  <a:lnTo>
                    <a:pt x="3269385" y="1449781"/>
                  </a:lnTo>
                  <a:lnTo>
                    <a:pt x="3280825" y="1449781"/>
                  </a:lnTo>
                  <a:lnTo>
                    <a:pt x="3292264" y="1449781"/>
                  </a:lnTo>
                  <a:lnTo>
                    <a:pt x="3303699" y="1449781"/>
                  </a:lnTo>
                  <a:lnTo>
                    <a:pt x="3315143" y="1449781"/>
                  </a:lnTo>
                  <a:lnTo>
                    <a:pt x="3326578" y="1449781"/>
                  </a:lnTo>
                  <a:lnTo>
                    <a:pt x="3338017" y="1449781"/>
                  </a:lnTo>
                  <a:lnTo>
                    <a:pt x="3349457" y="1449781"/>
                  </a:lnTo>
                  <a:lnTo>
                    <a:pt x="3360896" y="1449781"/>
                  </a:lnTo>
                  <a:lnTo>
                    <a:pt x="3372336" y="1449781"/>
                  </a:lnTo>
                  <a:lnTo>
                    <a:pt x="3383776" y="1449781"/>
                  </a:lnTo>
                  <a:lnTo>
                    <a:pt x="3395215" y="1449781"/>
                  </a:lnTo>
                  <a:lnTo>
                    <a:pt x="3406654" y="1449781"/>
                  </a:lnTo>
                  <a:lnTo>
                    <a:pt x="3418094" y="1449781"/>
                  </a:lnTo>
                  <a:lnTo>
                    <a:pt x="3429534" y="1449781"/>
                  </a:lnTo>
                  <a:lnTo>
                    <a:pt x="3440973" y="1449781"/>
                  </a:lnTo>
                  <a:lnTo>
                    <a:pt x="3452413" y="1449781"/>
                  </a:lnTo>
                  <a:lnTo>
                    <a:pt x="3463852" y="1449781"/>
                  </a:lnTo>
                  <a:lnTo>
                    <a:pt x="3475292" y="1449781"/>
                  </a:lnTo>
                  <a:lnTo>
                    <a:pt x="3486731" y="1449781"/>
                  </a:lnTo>
                  <a:lnTo>
                    <a:pt x="3498171" y="1449781"/>
                  </a:lnTo>
                  <a:lnTo>
                    <a:pt x="3509610" y="1449781"/>
                  </a:lnTo>
                  <a:lnTo>
                    <a:pt x="3521050" y="1449781"/>
                  </a:lnTo>
                  <a:lnTo>
                    <a:pt x="3532489" y="1449781"/>
                  </a:lnTo>
                  <a:lnTo>
                    <a:pt x="3543929" y="1449781"/>
                  </a:lnTo>
                  <a:lnTo>
                    <a:pt x="3555368" y="1449781"/>
                  </a:lnTo>
                  <a:lnTo>
                    <a:pt x="3566808" y="1449781"/>
                  </a:lnTo>
                  <a:lnTo>
                    <a:pt x="3578247" y="1449781"/>
                  </a:lnTo>
                  <a:lnTo>
                    <a:pt x="3589687" y="1449781"/>
                  </a:lnTo>
                  <a:lnTo>
                    <a:pt x="3601127" y="1449781"/>
                  </a:lnTo>
                  <a:lnTo>
                    <a:pt x="3612566" y="1449781"/>
                  </a:lnTo>
                  <a:lnTo>
                    <a:pt x="3624005" y="1449781"/>
                  </a:lnTo>
                  <a:lnTo>
                    <a:pt x="3635445" y="1449781"/>
                  </a:lnTo>
                  <a:lnTo>
                    <a:pt x="3646885" y="1449781"/>
                  </a:lnTo>
                  <a:lnTo>
                    <a:pt x="3658324" y="1449781"/>
                  </a:lnTo>
                  <a:lnTo>
                    <a:pt x="3669764" y="1449781"/>
                  </a:lnTo>
                  <a:lnTo>
                    <a:pt x="3681203" y="1449781"/>
                  </a:lnTo>
                  <a:lnTo>
                    <a:pt x="3692643" y="1449781"/>
                  </a:lnTo>
                  <a:lnTo>
                    <a:pt x="3704082" y="1449781"/>
                  </a:lnTo>
                  <a:lnTo>
                    <a:pt x="3715522" y="1449781"/>
                  </a:lnTo>
                  <a:lnTo>
                    <a:pt x="3726961" y="1449781"/>
                  </a:lnTo>
                  <a:lnTo>
                    <a:pt x="3738401" y="1449781"/>
                  </a:lnTo>
                  <a:lnTo>
                    <a:pt x="3749840" y="1449781"/>
                  </a:lnTo>
                  <a:lnTo>
                    <a:pt x="3761280" y="1449781"/>
                  </a:lnTo>
                  <a:lnTo>
                    <a:pt x="3772719" y="1449781"/>
                  </a:lnTo>
                  <a:lnTo>
                    <a:pt x="3784154" y="1449781"/>
                  </a:lnTo>
                  <a:lnTo>
                    <a:pt x="3795598" y="1449781"/>
                  </a:lnTo>
                  <a:lnTo>
                    <a:pt x="3807033" y="1449781"/>
                  </a:lnTo>
                  <a:lnTo>
                    <a:pt x="3818473" y="1449781"/>
                  </a:lnTo>
                  <a:lnTo>
                    <a:pt x="3829917" y="1449781"/>
                  </a:lnTo>
                  <a:lnTo>
                    <a:pt x="3841352" y="1449781"/>
                  </a:lnTo>
                  <a:lnTo>
                    <a:pt x="3852791" y="1449781"/>
                  </a:lnTo>
                  <a:lnTo>
                    <a:pt x="3864231" y="1449781"/>
                  </a:lnTo>
                  <a:lnTo>
                    <a:pt x="3875670" y="1449781"/>
                  </a:lnTo>
                  <a:lnTo>
                    <a:pt x="3887110" y="1449781"/>
                  </a:lnTo>
                  <a:lnTo>
                    <a:pt x="3898549" y="1449781"/>
                  </a:lnTo>
                  <a:lnTo>
                    <a:pt x="3909989" y="1449781"/>
                  </a:lnTo>
                  <a:lnTo>
                    <a:pt x="3921447" y="1449781"/>
                  </a:lnTo>
                  <a:lnTo>
                    <a:pt x="3932878" y="1449781"/>
                  </a:lnTo>
                  <a:lnTo>
                    <a:pt x="3944307" y="1449781"/>
                  </a:lnTo>
                  <a:lnTo>
                    <a:pt x="3955737" y="1449781"/>
                  </a:lnTo>
                  <a:lnTo>
                    <a:pt x="3967167" y="1449781"/>
                  </a:lnTo>
                  <a:lnTo>
                    <a:pt x="3978645" y="1449781"/>
                  </a:lnTo>
                  <a:lnTo>
                    <a:pt x="3990075" y="1449781"/>
                  </a:lnTo>
                  <a:lnTo>
                    <a:pt x="4001505" y="1449781"/>
                  </a:lnTo>
                  <a:lnTo>
                    <a:pt x="4012935" y="1449781"/>
                  </a:lnTo>
                  <a:lnTo>
                    <a:pt x="4024365" y="1449781"/>
                  </a:lnTo>
                  <a:lnTo>
                    <a:pt x="4035843" y="1449781"/>
                  </a:lnTo>
                  <a:lnTo>
                    <a:pt x="4047273" y="1449781"/>
                  </a:lnTo>
                  <a:lnTo>
                    <a:pt x="4058702" y="1449781"/>
                  </a:lnTo>
                  <a:lnTo>
                    <a:pt x="4070133" y="1449781"/>
                  </a:lnTo>
                  <a:lnTo>
                    <a:pt x="4081563" y="1449781"/>
                  </a:lnTo>
                  <a:lnTo>
                    <a:pt x="4093040" y="1449781"/>
                  </a:lnTo>
                  <a:lnTo>
                    <a:pt x="4104471" y="1449781"/>
                  </a:lnTo>
                  <a:lnTo>
                    <a:pt x="4115900" y="1449781"/>
                  </a:lnTo>
                  <a:lnTo>
                    <a:pt x="4127330" y="1449781"/>
                  </a:lnTo>
                  <a:lnTo>
                    <a:pt x="4138760" y="1449781"/>
                  </a:lnTo>
                  <a:lnTo>
                    <a:pt x="4150238" y="1449781"/>
                  </a:lnTo>
                  <a:lnTo>
                    <a:pt x="4161668" y="1449781"/>
                  </a:lnTo>
                  <a:lnTo>
                    <a:pt x="4173098" y="1449781"/>
                  </a:lnTo>
                  <a:lnTo>
                    <a:pt x="4184528" y="1449781"/>
                  </a:lnTo>
                  <a:lnTo>
                    <a:pt x="4195958" y="1449781"/>
                  </a:lnTo>
                  <a:lnTo>
                    <a:pt x="4207436" y="1449781"/>
                  </a:lnTo>
                  <a:lnTo>
                    <a:pt x="4218865" y="1449781"/>
                  </a:lnTo>
                  <a:lnTo>
                    <a:pt x="4230296" y="1449781"/>
                  </a:lnTo>
                  <a:lnTo>
                    <a:pt x="4241726" y="1449781"/>
                  </a:lnTo>
                  <a:lnTo>
                    <a:pt x="4253156" y="1449781"/>
                  </a:lnTo>
                  <a:lnTo>
                    <a:pt x="4264634" y="1449781"/>
                  </a:lnTo>
                  <a:lnTo>
                    <a:pt x="4276063" y="1449781"/>
                  </a:lnTo>
                  <a:lnTo>
                    <a:pt x="4287493" y="1449781"/>
                  </a:lnTo>
                  <a:lnTo>
                    <a:pt x="4298923" y="1449781"/>
                  </a:lnTo>
                  <a:lnTo>
                    <a:pt x="4310353" y="1449781"/>
                  </a:lnTo>
                  <a:lnTo>
                    <a:pt x="4321831" y="1449781"/>
                  </a:lnTo>
                  <a:lnTo>
                    <a:pt x="4333261" y="1449781"/>
                  </a:lnTo>
                  <a:lnTo>
                    <a:pt x="4344691" y="1449781"/>
                  </a:lnTo>
                  <a:lnTo>
                    <a:pt x="4356121" y="1449781"/>
                  </a:lnTo>
                  <a:lnTo>
                    <a:pt x="4367551" y="1449781"/>
                  </a:lnTo>
                  <a:lnTo>
                    <a:pt x="4379028" y="1449781"/>
                  </a:lnTo>
                  <a:lnTo>
                    <a:pt x="4390458" y="1449781"/>
                  </a:lnTo>
                  <a:lnTo>
                    <a:pt x="4401889" y="1449781"/>
                  </a:lnTo>
                  <a:lnTo>
                    <a:pt x="4413319" y="1449781"/>
                  </a:lnTo>
                  <a:lnTo>
                    <a:pt x="4424749" y="1449781"/>
                  </a:lnTo>
                  <a:lnTo>
                    <a:pt x="4436226" y="1449781"/>
                  </a:lnTo>
                  <a:lnTo>
                    <a:pt x="4447656" y="1449781"/>
                  </a:lnTo>
                  <a:lnTo>
                    <a:pt x="4459086" y="1449781"/>
                  </a:lnTo>
                  <a:lnTo>
                    <a:pt x="4470516" y="1449781"/>
                  </a:lnTo>
                  <a:lnTo>
                    <a:pt x="4481946" y="1449781"/>
                  </a:lnTo>
                  <a:lnTo>
                    <a:pt x="4493424" y="1449781"/>
                  </a:lnTo>
                  <a:lnTo>
                    <a:pt x="4504854" y="1449781"/>
                  </a:lnTo>
                  <a:lnTo>
                    <a:pt x="4516284" y="1449781"/>
                  </a:lnTo>
                  <a:lnTo>
                    <a:pt x="4527714" y="1449781"/>
                  </a:lnTo>
                  <a:lnTo>
                    <a:pt x="4539144" y="1449781"/>
                  </a:lnTo>
                  <a:lnTo>
                    <a:pt x="4550621" y="1449781"/>
                  </a:lnTo>
                  <a:lnTo>
                    <a:pt x="4562051" y="1449781"/>
                  </a:lnTo>
                  <a:lnTo>
                    <a:pt x="4573482" y="1449781"/>
                  </a:lnTo>
                  <a:lnTo>
                    <a:pt x="4584912" y="1449781"/>
                  </a:lnTo>
                  <a:lnTo>
                    <a:pt x="4596341" y="1449781"/>
                  </a:lnTo>
                  <a:lnTo>
                    <a:pt x="4607771" y="1449781"/>
                  </a:lnTo>
                  <a:lnTo>
                    <a:pt x="4619249" y="1449781"/>
                  </a:lnTo>
                  <a:lnTo>
                    <a:pt x="4630679" y="1449781"/>
                  </a:lnTo>
                  <a:lnTo>
                    <a:pt x="4642109" y="1449781"/>
                  </a:lnTo>
                  <a:lnTo>
                    <a:pt x="4653539" y="1449781"/>
                  </a:lnTo>
                  <a:lnTo>
                    <a:pt x="4664969" y="1449781"/>
                  </a:lnTo>
                  <a:lnTo>
                    <a:pt x="4676447" y="1449781"/>
                  </a:lnTo>
                  <a:lnTo>
                    <a:pt x="4687877" y="1449781"/>
                  </a:lnTo>
                  <a:lnTo>
                    <a:pt x="4699306" y="1449781"/>
                  </a:lnTo>
                  <a:lnTo>
                    <a:pt x="4710737" y="1449781"/>
                  </a:lnTo>
                  <a:lnTo>
                    <a:pt x="4722167" y="1449781"/>
                  </a:lnTo>
                  <a:lnTo>
                    <a:pt x="4733644" y="1449781"/>
                  </a:lnTo>
                  <a:lnTo>
                    <a:pt x="4745075" y="1449781"/>
                  </a:lnTo>
                  <a:lnTo>
                    <a:pt x="4756504" y="1449781"/>
                  </a:lnTo>
                  <a:lnTo>
                    <a:pt x="4767934" y="1449781"/>
                  </a:lnTo>
                  <a:lnTo>
                    <a:pt x="4779364" y="1449781"/>
                  </a:lnTo>
                  <a:lnTo>
                    <a:pt x="4790842" y="1449781"/>
                  </a:lnTo>
                  <a:lnTo>
                    <a:pt x="4802272" y="1449781"/>
                  </a:lnTo>
                  <a:lnTo>
                    <a:pt x="4813702" y="1449781"/>
                  </a:lnTo>
                  <a:lnTo>
                    <a:pt x="4825132" y="1449781"/>
                  </a:lnTo>
                  <a:lnTo>
                    <a:pt x="4836562" y="1449781"/>
                  </a:lnTo>
                  <a:lnTo>
                    <a:pt x="4848040" y="1449781"/>
                  </a:lnTo>
                  <a:lnTo>
                    <a:pt x="4859469" y="1449781"/>
                  </a:lnTo>
                  <a:lnTo>
                    <a:pt x="4870899" y="1449781"/>
                  </a:lnTo>
                  <a:lnTo>
                    <a:pt x="4882330" y="1449781"/>
                  </a:lnTo>
                  <a:lnTo>
                    <a:pt x="4893760" y="1449781"/>
                  </a:lnTo>
                  <a:lnTo>
                    <a:pt x="4905237" y="1449781"/>
                  </a:lnTo>
                  <a:lnTo>
                    <a:pt x="4916667" y="1449781"/>
                  </a:lnTo>
                  <a:lnTo>
                    <a:pt x="4928097" y="1449781"/>
                  </a:lnTo>
                  <a:lnTo>
                    <a:pt x="4939527" y="1449781"/>
                  </a:lnTo>
                  <a:lnTo>
                    <a:pt x="4950957" y="1449781"/>
                  </a:lnTo>
                  <a:lnTo>
                    <a:pt x="4962435" y="1449781"/>
                  </a:lnTo>
                  <a:lnTo>
                    <a:pt x="4973865" y="1449781"/>
                  </a:lnTo>
                  <a:lnTo>
                    <a:pt x="4985295" y="1449781"/>
                  </a:lnTo>
                  <a:lnTo>
                    <a:pt x="4996725" y="1449781"/>
                  </a:lnTo>
                  <a:lnTo>
                    <a:pt x="5008155" y="1449781"/>
                  </a:lnTo>
                  <a:lnTo>
                    <a:pt x="5019632" y="1449781"/>
                  </a:lnTo>
                  <a:lnTo>
                    <a:pt x="5031062" y="1449781"/>
                  </a:lnTo>
                  <a:lnTo>
                    <a:pt x="5042492" y="1449781"/>
                  </a:lnTo>
                  <a:lnTo>
                    <a:pt x="5053923" y="1449781"/>
                  </a:lnTo>
                  <a:lnTo>
                    <a:pt x="5065353" y="1449781"/>
                  </a:lnTo>
                  <a:lnTo>
                    <a:pt x="5076830" y="1449781"/>
                  </a:lnTo>
                  <a:lnTo>
                    <a:pt x="5088260" y="1449781"/>
                  </a:lnTo>
                  <a:lnTo>
                    <a:pt x="5099690" y="1449781"/>
                  </a:lnTo>
                  <a:lnTo>
                    <a:pt x="5111120" y="1449781"/>
                  </a:lnTo>
                  <a:lnTo>
                    <a:pt x="5122550" y="1449781"/>
                  </a:lnTo>
                  <a:lnTo>
                    <a:pt x="5134028" y="1449781"/>
                  </a:lnTo>
                  <a:lnTo>
                    <a:pt x="5145458" y="1449781"/>
                  </a:lnTo>
                  <a:lnTo>
                    <a:pt x="5156888" y="1449781"/>
                  </a:lnTo>
                  <a:lnTo>
                    <a:pt x="5168318" y="1449781"/>
                  </a:lnTo>
                  <a:lnTo>
                    <a:pt x="5179747" y="1449781"/>
                  </a:lnTo>
                  <a:lnTo>
                    <a:pt x="5191225" y="1449781"/>
                  </a:lnTo>
                  <a:lnTo>
                    <a:pt x="5202655" y="1449781"/>
                  </a:lnTo>
                  <a:lnTo>
                    <a:pt x="5214085" y="1449781"/>
                  </a:lnTo>
                  <a:lnTo>
                    <a:pt x="5225515" y="1449781"/>
                  </a:lnTo>
                  <a:lnTo>
                    <a:pt x="5236945" y="1449781"/>
                  </a:lnTo>
                  <a:lnTo>
                    <a:pt x="5248423" y="1449781"/>
                  </a:lnTo>
                  <a:lnTo>
                    <a:pt x="5259853" y="1449781"/>
                  </a:lnTo>
                  <a:lnTo>
                    <a:pt x="5271283" y="1449781"/>
                  </a:lnTo>
                  <a:lnTo>
                    <a:pt x="5282713" y="1449781"/>
                  </a:lnTo>
                  <a:lnTo>
                    <a:pt x="5294143" y="1449781"/>
                  </a:lnTo>
                  <a:lnTo>
                    <a:pt x="5305621" y="1449781"/>
                  </a:lnTo>
                  <a:lnTo>
                    <a:pt x="5317051" y="1449781"/>
                  </a:lnTo>
                  <a:lnTo>
                    <a:pt x="5328481" y="1449781"/>
                  </a:lnTo>
                  <a:lnTo>
                    <a:pt x="5339910" y="1449781"/>
                  </a:lnTo>
                  <a:lnTo>
                    <a:pt x="5351340" y="1449781"/>
                  </a:lnTo>
                  <a:lnTo>
                    <a:pt x="5362818" y="1449781"/>
                  </a:lnTo>
                  <a:lnTo>
                    <a:pt x="5374248" y="1449781"/>
                  </a:lnTo>
                  <a:lnTo>
                    <a:pt x="5385678" y="1449781"/>
                  </a:lnTo>
                  <a:lnTo>
                    <a:pt x="5397108" y="1449781"/>
                  </a:lnTo>
                  <a:lnTo>
                    <a:pt x="5408538" y="1449781"/>
                  </a:lnTo>
                  <a:lnTo>
                    <a:pt x="5420016" y="1449781"/>
                  </a:lnTo>
                  <a:lnTo>
                    <a:pt x="5431446" y="1449781"/>
                  </a:lnTo>
                  <a:lnTo>
                    <a:pt x="5442876" y="1449781"/>
                  </a:lnTo>
                  <a:lnTo>
                    <a:pt x="5454306" y="1449781"/>
                  </a:lnTo>
                  <a:lnTo>
                    <a:pt x="5465736" y="1449781"/>
                  </a:lnTo>
                  <a:lnTo>
                    <a:pt x="5477214" y="1449781"/>
                  </a:lnTo>
                  <a:lnTo>
                    <a:pt x="5488643" y="1449781"/>
                  </a:lnTo>
                  <a:lnTo>
                    <a:pt x="5500073" y="1449781"/>
                  </a:lnTo>
                  <a:lnTo>
                    <a:pt x="5511503" y="1449781"/>
                  </a:lnTo>
                  <a:lnTo>
                    <a:pt x="5522933" y="1449781"/>
                  </a:lnTo>
                  <a:lnTo>
                    <a:pt x="5534411" y="1449781"/>
                  </a:lnTo>
                  <a:lnTo>
                    <a:pt x="5545841" y="1449781"/>
                  </a:lnTo>
                  <a:lnTo>
                    <a:pt x="5557271" y="1449781"/>
                  </a:lnTo>
                  <a:lnTo>
                    <a:pt x="5568701" y="1449781"/>
                  </a:lnTo>
                  <a:lnTo>
                    <a:pt x="5580131" y="1449781"/>
                  </a:lnTo>
                  <a:lnTo>
                    <a:pt x="5591609" y="1449781"/>
                  </a:lnTo>
                  <a:lnTo>
                    <a:pt x="5603038" y="1449781"/>
                  </a:lnTo>
                  <a:lnTo>
                    <a:pt x="5614469" y="1449781"/>
                  </a:lnTo>
                  <a:lnTo>
                    <a:pt x="5625899" y="1449781"/>
                  </a:lnTo>
                  <a:lnTo>
                    <a:pt x="5637329" y="1449781"/>
                  </a:lnTo>
                  <a:lnTo>
                    <a:pt x="5648759" y="1449781"/>
                  </a:lnTo>
                  <a:lnTo>
                    <a:pt x="5660236" y="1449781"/>
                  </a:lnTo>
                  <a:lnTo>
                    <a:pt x="5671666" y="1449781"/>
                  </a:lnTo>
                  <a:lnTo>
                    <a:pt x="5683096" y="1449781"/>
                  </a:lnTo>
                  <a:lnTo>
                    <a:pt x="5694526" y="1449781"/>
                  </a:lnTo>
                  <a:lnTo>
                    <a:pt x="5705956" y="1449781"/>
                  </a:lnTo>
                  <a:lnTo>
                    <a:pt x="5717434" y="1449781"/>
                  </a:lnTo>
                  <a:lnTo>
                    <a:pt x="5728864" y="1449781"/>
                  </a:lnTo>
                  <a:lnTo>
                    <a:pt x="5740294" y="1449781"/>
                  </a:lnTo>
                  <a:lnTo>
                    <a:pt x="5751724" y="1449781"/>
                  </a:lnTo>
                  <a:lnTo>
                    <a:pt x="5763154" y="1449781"/>
                  </a:lnTo>
                  <a:lnTo>
                    <a:pt x="5774631" y="1449781"/>
                  </a:lnTo>
                  <a:lnTo>
                    <a:pt x="5786062" y="1449781"/>
                  </a:lnTo>
                  <a:lnTo>
                    <a:pt x="5797492" y="1449781"/>
                  </a:lnTo>
                  <a:lnTo>
                    <a:pt x="5808921" y="1449781"/>
                  </a:lnTo>
                  <a:lnTo>
                    <a:pt x="5820351" y="1449781"/>
                  </a:lnTo>
                  <a:lnTo>
                    <a:pt x="5831829" y="1449781"/>
                  </a:lnTo>
                  <a:lnTo>
                    <a:pt x="5843259" y="1449781"/>
                  </a:lnTo>
                  <a:lnTo>
                    <a:pt x="5854689" y="1449781"/>
                  </a:lnTo>
                  <a:lnTo>
                    <a:pt x="5866119" y="1449781"/>
                  </a:lnTo>
                  <a:lnTo>
                    <a:pt x="5877549" y="1449781"/>
                  </a:lnTo>
                  <a:lnTo>
                    <a:pt x="5889027" y="1449781"/>
                  </a:lnTo>
                  <a:lnTo>
                    <a:pt x="5900457" y="1449781"/>
                  </a:lnTo>
                  <a:lnTo>
                    <a:pt x="5911887" y="1449781"/>
                  </a:lnTo>
                  <a:lnTo>
                    <a:pt x="5923317" y="1449781"/>
                  </a:lnTo>
                  <a:lnTo>
                    <a:pt x="5934747" y="1449781"/>
                  </a:lnTo>
                  <a:lnTo>
                    <a:pt x="5946225" y="1449781"/>
                  </a:lnTo>
                  <a:lnTo>
                    <a:pt x="5957655" y="1449781"/>
                  </a:lnTo>
                  <a:lnTo>
                    <a:pt x="5969084" y="1449781"/>
                  </a:lnTo>
                  <a:lnTo>
                    <a:pt x="5980514" y="1449781"/>
                  </a:lnTo>
                  <a:lnTo>
                    <a:pt x="5991944" y="1449781"/>
                  </a:lnTo>
                  <a:lnTo>
                    <a:pt x="6003422" y="1449781"/>
                  </a:lnTo>
                  <a:lnTo>
                    <a:pt x="6014852" y="1449781"/>
                  </a:lnTo>
                  <a:lnTo>
                    <a:pt x="6026282" y="1449781"/>
                  </a:lnTo>
                  <a:lnTo>
                    <a:pt x="6037712" y="1449781"/>
                  </a:lnTo>
                  <a:lnTo>
                    <a:pt x="6049142" y="1449781"/>
                  </a:lnTo>
                  <a:lnTo>
                    <a:pt x="6060620" y="1449781"/>
                  </a:lnTo>
                  <a:lnTo>
                    <a:pt x="6072049" y="1449781"/>
                  </a:lnTo>
                  <a:lnTo>
                    <a:pt x="6083480" y="1449781"/>
                  </a:lnTo>
                  <a:lnTo>
                    <a:pt x="6094910" y="1449781"/>
                  </a:lnTo>
                  <a:lnTo>
                    <a:pt x="6106340" y="1449781"/>
                  </a:lnTo>
                  <a:lnTo>
                    <a:pt x="6117818" y="1449781"/>
                  </a:lnTo>
                  <a:lnTo>
                    <a:pt x="6129247" y="1449781"/>
                  </a:lnTo>
                  <a:lnTo>
                    <a:pt x="6140677" y="1449781"/>
                  </a:lnTo>
                  <a:lnTo>
                    <a:pt x="6152107" y="1449781"/>
                  </a:lnTo>
                  <a:lnTo>
                    <a:pt x="6163537" y="1449781"/>
                  </a:lnTo>
                  <a:lnTo>
                    <a:pt x="6175015" y="1449781"/>
                  </a:lnTo>
                  <a:lnTo>
                    <a:pt x="6186445" y="1449781"/>
                  </a:lnTo>
                  <a:lnTo>
                    <a:pt x="6197875" y="1449781"/>
                  </a:lnTo>
                  <a:lnTo>
                    <a:pt x="6209305" y="1449781"/>
                  </a:lnTo>
                  <a:lnTo>
                    <a:pt x="6220735" y="1449781"/>
                  </a:lnTo>
                  <a:lnTo>
                    <a:pt x="6232212" y="1449781"/>
                  </a:lnTo>
                  <a:lnTo>
                    <a:pt x="6243642" y="1449781"/>
                  </a:lnTo>
                  <a:lnTo>
                    <a:pt x="6255073" y="1449781"/>
                  </a:lnTo>
                  <a:lnTo>
                    <a:pt x="6266503" y="1449781"/>
                  </a:lnTo>
                  <a:lnTo>
                    <a:pt x="6277933" y="1449781"/>
                  </a:lnTo>
                  <a:lnTo>
                    <a:pt x="6289410" y="1449781"/>
                  </a:lnTo>
                  <a:lnTo>
                    <a:pt x="6300840" y="1449781"/>
                  </a:lnTo>
                  <a:lnTo>
                    <a:pt x="6312270" y="1449781"/>
                  </a:lnTo>
                  <a:lnTo>
                    <a:pt x="6323700" y="1449781"/>
                  </a:lnTo>
                  <a:lnTo>
                    <a:pt x="6335130" y="1449781"/>
                  </a:lnTo>
                  <a:lnTo>
                    <a:pt x="6346608" y="1449781"/>
                  </a:lnTo>
                  <a:lnTo>
                    <a:pt x="6358038" y="1449781"/>
                  </a:lnTo>
                  <a:lnTo>
                    <a:pt x="6369468" y="1449781"/>
                  </a:lnTo>
                  <a:lnTo>
                    <a:pt x="6380898" y="1449781"/>
                  </a:lnTo>
                  <a:lnTo>
                    <a:pt x="6392328" y="1449781"/>
                  </a:lnTo>
                  <a:lnTo>
                    <a:pt x="6403805" y="1449781"/>
                  </a:lnTo>
                  <a:lnTo>
                    <a:pt x="6415235" y="1449781"/>
                  </a:lnTo>
                  <a:lnTo>
                    <a:pt x="6426666" y="1449781"/>
                  </a:lnTo>
                  <a:lnTo>
                    <a:pt x="6438096" y="1449781"/>
                  </a:lnTo>
                  <a:lnTo>
                    <a:pt x="6449525" y="1449781"/>
                  </a:lnTo>
                  <a:lnTo>
                    <a:pt x="6461003" y="1449781"/>
                  </a:lnTo>
                  <a:lnTo>
                    <a:pt x="6472433" y="1449781"/>
                  </a:lnTo>
                  <a:lnTo>
                    <a:pt x="6483863" y="1449781"/>
                  </a:lnTo>
                  <a:lnTo>
                    <a:pt x="6495293" y="1449781"/>
                  </a:lnTo>
                  <a:lnTo>
                    <a:pt x="6506723" y="1449781"/>
                  </a:lnTo>
                  <a:lnTo>
                    <a:pt x="6518201" y="1449781"/>
                  </a:lnTo>
                  <a:lnTo>
                    <a:pt x="6529631" y="1449781"/>
                  </a:lnTo>
                  <a:lnTo>
                    <a:pt x="6541061" y="1449781"/>
                  </a:lnTo>
                  <a:lnTo>
                    <a:pt x="6552490" y="1449781"/>
                  </a:lnTo>
                  <a:lnTo>
                    <a:pt x="6563921" y="1449781"/>
                  </a:lnTo>
                  <a:lnTo>
                    <a:pt x="6575398" y="1449781"/>
                  </a:lnTo>
                  <a:lnTo>
                    <a:pt x="6586828" y="1449781"/>
                  </a:lnTo>
                  <a:lnTo>
                    <a:pt x="6598259" y="1449781"/>
                  </a:lnTo>
                  <a:lnTo>
                    <a:pt x="6609688" y="1449781"/>
                  </a:lnTo>
                  <a:lnTo>
                    <a:pt x="6621118" y="1449781"/>
                  </a:lnTo>
                  <a:lnTo>
                    <a:pt x="6632596" y="1449781"/>
                  </a:lnTo>
                  <a:lnTo>
                    <a:pt x="6644026" y="1449781"/>
                  </a:lnTo>
                  <a:lnTo>
                    <a:pt x="6655456" y="1449781"/>
                  </a:lnTo>
                  <a:lnTo>
                    <a:pt x="6666886" y="1449781"/>
                  </a:lnTo>
                  <a:lnTo>
                    <a:pt x="6678316" y="1449781"/>
                  </a:lnTo>
                  <a:lnTo>
                    <a:pt x="6689794" y="1449781"/>
                  </a:lnTo>
                  <a:lnTo>
                    <a:pt x="6701224" y="1449781"/>
                  </a:lnTo>
                  <a:lnTo>
                    <a:pt x="6712653" y="1449781"/>
                  </a:lnTo>
                  <a:lnTo>
                    <a:pt x="6724083" y="1449781"/>
                  </a:lnTo>
                  <a:lnTo>
                    <a:pt x="6735514" y="1449781"/>
                  </a:lnTo>
                  <a:lnTo>
                    <a:pt x="6746944" y="1449781"/>
                  </a:lnTo>
                  <a:lnTo>
                    <a:pt x="6758421" y="1449781"/>
                  </a:lnTo>
                  <a:lnTo>
                    <a:pt x="6769851" y="1449781"/>
                  </a:lnTo>
                  <a:lnTo>
                    <a:pt x="6781281" y="1449781"/>
                  </a:lnTo>
                  <a:lnTo>
                    <a:pt x="6792711" y="1449781"/>
                  </a:lnTo>
                  <a:lnTo>
                    <a:pt x="6804141" y="1449781"/>
                  </a:lnTo>
                  <a:lnTo>
                    <a:pt x="6815619" y="1449781"/>
                  </a:lnTo>
                  <a:lnTo>
                    <a:pt x="6827049" y="862355"/>
                  </a:lnTo>
                  <a:lnTo>
                    <a:pt x="6838479" y="154743"/>
                  </a:lnTo>
                  <a:lnTo>
                    <a:pt x="6849909" y="141222"/>
                  </a:lnTo>
                  <a:lnTo>
                    <a:pt x="6861339" y="172774"/>
                  </a:lnTo>
                  <a:lnTo>
                    <a:pt x="6872816" y="297466"/>
                  </a:lnTo>
                  <a:lnTo>
                    <a:pt x="6884246" y="685076"/>
                  </a:lnTo>
                  <a:lnTo>
                    <a:pt x="6895676" y="970526"/>
                  </a:lnTo>
                  <a:lnTo>
                    <a:pt x="6907107" y="270424"/>
                  </a:lnTo>
                  <a:lnTo>
                    <a:pt x="6918537" y="214836"/>
                  </a:lnTo>
                  <a:lnTo>
                    <a:pt x="6930014" y="136717"/>
                  </a:lnTo>
                  <a:lnTo>
                    <a:pt x="6941444" y="309486"/>
                  </a:lnTo>
                  <a:lnTo>
                    <a:pt x="6952874" y="0"/>
                  </a:lnTo>
                  <a:lnTo>
                    <a:pt x="6964304" y="566390"/>
                  </a:lnTo>
                  <a:lnTo>
                    <a:pt x="6975734" y="402631"/>
                  </a:lnTo>
                  <a:lnTo>
                    <a:pt x="6987212" y="374090"/>
                  </a:lnTo>
                  <a:lnTo>
                    <a:pt x="6998642" y="1334100"/>
                  </a:lnTo>
                  <a:lnTo>
                    <a:pt x="7010072" y="1436261"/>
                  </a:lnTo>
                  <a:lnTo>
                    <a:pt x="7021502" y="1449781"/>
                  </a:lnTo>
                  <a:lnTo>
                    <a:pt x="7032931" y="1449781"/>
                  </a:lnTo>
                  <a:lnTo>
                    <a:pt x="7044409" y="1449781"/>
                  </a:lnTo>
                  <a:lnTo>
                    <a:pt x="7055839" y="1449781"/>
                  </a:lnTo>
                  <a:lnTo>
                    <a:pt x="7067269" y="1449781"/>
                  </a:lnTo>
                  <a:lnTo>
                    <a:pt x="7078700" y="1449781"/>
                  </a:lnTo>
                  <a:lnTo>
                    <a:pt x="7090129" y="1449781"/>
                  </a:lnTo>
                  <a:lnTo>
                    <a:pt x="7101607" y="1449781"/>
                  </a:lnTo>
                  <a:lnTo>
                    <a:pt x="7113037" y="1448281"/>
                  </a:lnTo>
                  <a:lnTo>
                    <a:pt x="7124467" y="1449781"/>
                  </a:lnTo>
                  <a:lnTo>
                    <a:pt x="7135897" y="1449781"/>
                  </a:lnTo>
                  <a:lnTo>
                    <a:pt x="7147327" y="1449781"/>
                  </a:lnTo>
                  <a:lnTo>
                    <a:pt x="7158805" y="1449781"/>
                  </a:lnTo>
                  <a:lnTo>
                    <a:pt x="7170235" y="1449781"/>
                  </a:lnTo>
                  <a:lnTo>
                    <a:pt x="7181665" y="1449781"/>
                  </a:lnTo>
                  <a:lnTo>
                    <a:pt x="7193094" y="1449781"/>
                  </a:lnTo>
                  <a:lnTo>
                    <a:pt x="7204524" y="1449781"/>
                  </a:lnTo>
                  <a:lnTo>
                    <a:pt x="7216002" y="1449781"/>
                  </a:lnTo>
                  <a:lnTo>
                    <a:pt x="7227432" y="1449781"/>
                  </a:lnTo>
                  <a:lnTo>
                    <a:pt x="7238862" y="1449781"/>
                  </a:lnTo>
                  <a:lnTo>
                    <a:pt x="7250292" y="1449781"/>
                  </a:lnTo>
                  <a:lnTo>
                    <a:pt x="7261722" y="1448281"/>
                  </a:lnTo>
                  <a:lnTo>
                    <a:pt x="7273200" y="1449781"/>
                  </a:lnTo>
                  <a:lnTo>
                    <a:pt x="7284630" y="1449781"/>
                  </a:lnTo>
                  <a:lnTo>
                    <a:pt x="7296060" y="1449781"/>
                  </a:lnTo>
                  <a:lnTo>
                    <a:pt x="7307490" y="1449781"/>
                  </a:lnTo>
                  <a:lnTo>
                    <a:pt x="7318920" y="1449781"/>
                  </a:lnTo>
                  <a:lnTo>
                    <a:pt x="7330398" y="1449781"/>
                  </a:lnTo>
                  <a:lnTo>
                    <a:pt x="7341828" y="1449781"/>
                  </a:lnTo>
                  <a:lnTo>
                    <a:pt x="7353257" y="1449781"/>
                  </a:lnTo>
                  <a:lnTo>
                    <a:pt x="7364687" y="1449781"/>
                  </a:lnTo>
                  <a:lnTo>
                    <a:pt x="7376117" y="1449781"/>
                  </a:lnTo>
                  <a:lnTo>
                    <a:pt x="7387595" y="1449781"/>
                  </a:lnTo>
                  <a:lnTo>
                    <a:pt x="7399025" y="1449781"/>
                  </a:lnTo>
                  <a:lnTo>
                    <a:pt x="7410455" y="1449781"/>
                  </a:lnTo>
                  <a:lnTo>
                    <a:pt x="7421885" y="1449781"/>
                  </a:lnTo>
                  <a:lnTo>
                    <a:pt x="7433315" y="1449781"/>
                  </a:lnTo>
                  <a:lnTo>
                    <a:pt x="7444793" y="1449781"/>
                  </a:lnTo>
                  <a:lnTo>
                    <a:pt x="7456222" y="1449781"/>
                  </a:lnTo>
                  <a:lnTo>
                    <a:pt x="7467653" y="1449781"/>
                  </a:lnTo>
                  <a:lnTo>
                    <a:pt x="7479083" y="1449781"/>
                  </a:lnTo>
                  <a:lnTo>
                    <a:pt x="7490513" y="1449781"/>
                  </a:lnTo>
                  <a:lnTo>
                    <a:pt x="7501990" y="1449781"/>
                  </a:lnTo>
                  <a:lnTo>
                    <a:pt x="7513420" y="1449781"/>
                  </a:lnTo>
                  <a:lnTo>
                    <a:pt x="7524850" y="1449781"/>
                  </a:lnTo>
                  <a:lnTo>
                    <a:pt x="7536280" y="1449781"/>
                  </a:lnTo>
                  <a:lnTo>
                    <a:pt x="7547710" y="1449781"/>
                  </a:lnTo>
                  <a:lnTo>
                    <a:pt x="7559188" y="1449781"/>
                  </a:lnTo>
                  <a:lnTo>
                    <a:pt x="7570618" y="1449781"/>
                  </a:lnTo>
                  <a:lnTo>
                    <a:pt x="7582048" y="1449781"/>
                  </a:lnTo>
                  <a:lnTo>
                    <a:pt x="7593478" y="1449781"/>
                  </a:lnTo>
                  <a:lnTo>
                    <a:pt x="7604908" y="1449781"/>
                  </a:lnTo>
                  <a:lnTo>
                    <a:pt x="7616385" y="1449781"/>
                  </a:lnTo>
                  <a:lnTo>
                    <a:pt x="7627815" y="1449781"/>
                  </a:lnTo>
                  <a:lnTo>
                    <a:pt x="7639246" y="1449781"/>
                  </a:lnTo>
                  <a:lnTo>
                    <a:pt x="7650676" y="1449781"/>
                  </a:lnTo>
                  <a:lnTo>
                    <a:pt x="7662106" y="1449781"/>
                  </a:lnTo>
                  <a:lnTo>
                    <a:pt x="7673583" y="1449781"/>
                  </a:lnTo>
                  <a:lnTo>
                    <a:pt x="7685013" y="1449781"/>
                  </a:lnTo>
                  <a:lnTo>
                    <a:pt x="7696443" y="1449781"/>
                  </a:lnTo>
                  <a:lnTo>
                    <a:pt x="7707873" y="1449781"/>
                  </a:lnTo>
                  <a:lnTo>
                    <a:pt x="7719303" y="1449781"/>
                  </a:lnTo>
                  <a:lnTo>
                    <a:pt x="7730733" y="1449781"/>
                  </a:lnTo>
                  <a:lnTo>
                    <a:pt x="7742211" y="1449781"/>
                  </a:lnTo>
                  <a:lnTo>
                    <a:pt x="7753641" y="1449781"/>
                  </a:lnTo>
                  <a:lnTo>
                    <a:pt x="7765071" y="1449781"/>
                  </a:lnTo>
                  <a:lnTo>
                    <a:pt x="7776501" y="1449781"/>
                  </a:lnTo>
                  <a:lnTo>
                    <a:pt x="7787931" y="1449781"/>
                  </a:lnTo>
                  <a:lnTo>
                    <a:pt x="7799408" y="1449781"/>
                  </a:lnTo>
                  <a:lnTo>
                    <a:pt x="7810839" y="1449781"/>
                  </a:lnTo>
                  <a:lnTo>
                    <a:pt x="7822268" y="1449781"/>
                  </a:lnTo>
                  <a:lnTo>
                    <a:pt x="7833698" y="1449781"/>
                  </a:lnTo>
                  <a:lnTo>
                    <a:pt x="7845128" y="1449781"/>
                  </a:lnTo>
                  <a:lnTo>
                    <a:pt x="7856606" y="1449781"/>
                  </a:lnTo>
                  <a:lnTo>
                    <a:pt x="7868036" y="1449781"/>
                  </a:lnTo>
                  <a:lnTo>
                    <a:pt x="7879466" y="1449781"/>
                  </a:lnTo>
                  <a:lnTo>
                    <a:pt x="7890896" y="1449781"/>
                  </a:lnTo>
                  <a:lnTo>
                    <a:pt x="7902326" y="1449781"/>
                  </a:lnTo>
                  <a:lnTo>
                    <a:pt x="7913804" y="1449781"/>
                  </a:lnTo>
                  <a:lnTo>
                    <a:pt x="7925234" y="1449781"/>
                  </a:lnTo>
                  <a:lnTo>
                    <a:pt x="7936663" y="1449781"/>
                  </a:lnTo>
                  <a:lnTo>
                    <a:pt x="7948094" y="1449781"/>
                  </a:lnTo>
                  <a:lnTo>
                    <a:pt x="7959524" y="1449781"/>
                  </a:lnTo>
                  <a:lnTo>
                    <a:pt x="7971001" y="1449781"/>
                  </a:lnTo>
                  <a:lnTo>
                    <a:pt x="7982431" y="1449781"/>
                  </a:lnTo>
                  <a:lnTo>
                    <a:pt x="7993861" y="1449781"/>
                  </a:lnTo>
                  <a:lnTo>
                    <a:pt x="8005291" y="1449781"/>
                  </a:lnTo>
                  <a:lnTo>
                    <a:pt x="8016721" y="1449781"/>
                  </a:lnTo>
                  <a:lnTo>
                    <a:pt x="8028199" y="1449781"/>
                  </a:lnTo>
                  <a:lnTo>
                    <a:pt x="8039629" y="1449781"/>
                  </a:lnTo>
                  <a:lnTo>
                    <a:pt x="8051059" y="1449781"/>
                  </a:lnTo>
                  <a:lnTo>
                    <a:pt x="8062489" y="1449781"/>
                  </a:lnTo>
                  <a:lnTo>
                    <a:pt x="8073919" y="1449781"/>
                  </a:lnTo>
                  <a:lnTo>
                    <a:pt x="8085396" y="1449781"/>
                  </a:lnTo>
                  <a:lnTo>
                    <a:pt x="8096826" y="1449781"/>
                  </a:lnTo>
                  <a:lnTo>
                    <a:pt x="8108256" y="1449781"/>
                  </a:lnTo>
                  <a:lnTo>
                    <a:pt x="8119687" y="1449781"/>
                  </a:lnTo>
                  <a:lnTo>
                    <a:pt x="8131117" y="1449781"/>
                  </a:lnTo>
                  <a:lnTo>
                    <a:pt x="8142594" y="1449781"/>
                  </a:lnTo>
                  <a:lnTo>
                    <a:pt x="8154024" y="1449781"/>
                  </a:lnTo>
                  <a:lnTo>
                    <a:pt x="8165454" y="1449781"/>
                  </a:lnTo>
                  <a:lnTo>
                    <a:pt x="8176884" y="1449781"/>
                  </a:lnTo>
                  <a:lnTo>
                    <a:pt x="8188314" y="1449781"/>
                  </a:lnTo>
                  <a:lnTo>
                    <a:pt x="8199792" y="1449781"/>
                  </a:lnTo>
                  <a:lnTo>
                    <a:pt x="8211222" y="1449781"/>
                  </a:lnTo>
                  <a:lnTo>
                    <a:pt x="8222652" y="1449781"/>
                  </a:lnTo>
                  <a:lnTo>
                    <a:pt x="8234082" y="1449781"/>
                  </a:lnTo>
                  <a:lnTo>
                    <a:pt x="8245512" y="1449781"/>
                  </a:lnTo>
                  <a:lnTo>
                    <a:pt x="8256989" y="1449781"/>
                  </a:lnTo>
                  <a:lnTo>
                    <a:pt x="8268419" y="1449781"/>
                  </a:lnTo>
                  <a:lnTo>
                    <a:pt x="8279850" y="1449781"/>
                  </a:lnTo>
                  <a:lnTo>
                    <a:pt x="8291280" y="1449781"/>
                  </a:lnTo>
                  <a:lnTo>
                    <a:pt x="8302709" y="1449781"/>
                  </a:lnTo>
                  <a:lnTo>
                    <a:pt x="8314187" y="1449781"/>
                  </a:lnTo>
                  <a:lnTo>
                    <a:pt x="8325617" y="1449781"/>
                  </a:lnTo>
                  <a:lnTo>
                    <a:pt x="8337047" y="1449781"/>
                  </a:lnTo>
                  <a:lnTo>
                    <a:pt x="8348477" y="1449781"/>
                  </a:lnTo>
                  <a:lnTo>
                    <a:pt x="8359907" y="1449781"/>
                  </a:lnTo>
                  <a:lnTo>
                    <a:pt x="8371385" y="1449781"/>
                  </a:lnTo>
                  <a:lnTo>
                    <a:pt x="8382815" y="1449781"/>
                  </a:lnTo>
                  <a:lnTo>
                    <a:pt x="8394245" y="1449781"/>
                  </a:lnTo>
                  <a:lnTo>
                    <a:pt x="8405674" y="1449781"/>
                  </a:lnTo>
                  <a:lnTo>
                    <a:pt x="8417104" y="1449781"/>
                  </a:lnTo>
                  <a:lnTo>
                    <a:pt x="8428582" y="1449781"/>
                  </a:lnTo>
                  <a:lnTo>
                    <a:pt x="8440012" y="1449781"/>
                  </a:lnTo>
                  <a:lnTo>
                    <a:pt x="8451442" y="1449781"/>
                  </a:lnTo>
                  <a:lnTo>
                    <a:pt x="8462872" y="1449781"/>
                  </a:lnTo>
                  <a:lnTo>
                    <a:pt x="8474302" y="1449781"/>
                  </a:lnTo>
                  <a:lnTo>
                    <a:pt x="8485780" y="1449781"/>
                  </a:lnTo>
                  <a:lnTo>
                    <a:pt x="8497210" y="1449781"/>
                  </a:lnTo>
                  <a:lnTo>
                    <a:pt x="8508640" y="1449781"/>
                  </a:lnTo>
                  <a:lnTo>
                    <a:pt x="8520069" y="1449781"/>
                  </a:lnTo>
                  <a:lnTo>
                    <a:pt x="8531500" y="1449781"/>
                  </a:lnTo>
                  <a:lnTo>
                    <a:pt x="8542977" y="1449781"/>
                  </a:lnTo>
                  <a:lnTo>
                    <a:pt x="8554407" y="1449781"/>
                  </a:lnTo>
                  <a:lnTo>
                    <a:pt x="8565837" y="1449781"/>
                  </a:lnTo>
                  <a:lnTo>
                    <a:pt x="8577267" y="1449781"/>
                  </a:lnTo>
                  <a:lnTo>
                    <a:pt x="8588697" y="1449781"/>
                  </a:lnTo>
                  <a:lnTo>
                    <a:pt x="8600175" y="1449781"/>
                  </a:lnTo>
                  <a:lnTo>
                    <a:pt x="8611605" y="1449781"/>
                  </a:lnTo>
                  <a:lnTo>
                    <a:pt x="8623035" y="1449781"/>
                  </a:lnTo>
                  <a:lnTo>
                    <a:pt x="8634465" y="1449781"/>
                  </a:lnTo>
                  <a:lnTo>
                    <a:pt x="8645895" y="1449781"/>
                  </a:lnTo>
                  <a:lnTo>
                    <a:pt x="8657373" y="1449781"/>
                  </a:lnTo>
                  <a:lnTo>
                    <a:pt x="8668802" y="1449781"/>
                  </a:lnTo>
                  <a:lnTo>
                    <a:pt x="8680232" y="1449781"/>
                  </a:lnTo>
                  <a:lnTo>
                    <a:pt x="8691662" y="1449781"/>
                  </a:lnTo>
                  <a:lnTo>
                    <a:pt x="8703093" y="1449781"/>
                  </a:lnTo>
                  <a:lnTo>
                    <a:pt x="8714570" y="1449781"/>
                  </a:lnTo>
                  <a:lnTo>
                    <a:pt x="8726000" y="1449781"/>
                  </a:lnTo>
                  <a:lnTo>
                    <a:pt x="8737430" y="1449781"/>
                  </a:lnTo>
                  <a:lnTo>
                    <a:pt x="8748860" y="1449781"/>
                  </a:lnTo>
                  <a:lnTo>
                    <a:pt x="8760290" y="1449781"/>
                  </a:lnTo>
                  <a:lnTo>
                    <a:pt x="8771768" y="1449781"/>
                  </a:lnTo>
                  <a:lnTo>
                    <a:pt x="8783198" y="1449781"/>
                  </a:lnTo>
                  <a:lnTo>
                    <a:pt x="8794628" y="1449781"/>
                  </a:lnTo>
                  <a:lnTo>
                    <a:pt x="8806058" y="1449781"/>
                  </a:lnTo>
                  <a:lnTo>
                    <a:pt x="8817488" y="1449781"/>
                  </a:lnTo>
                  <a:lnTo>
                    <a:pt x="8828918" y="1449781"/>
                  </a:lnTo>
                  <a:lnTo>
                    <a:pt x="8840395" y="1449781"/>
                  </a:lnTo>
                  <a:lnTo>
                    <a:pt x="8851825" y="1449781"/>
                  </a:lnTo>
                  <a:lnTo>
                    <a:pt x="8863256" y="1449781"/>
                  </a:lnTo>
                  <a:lnTo>
                    <a:pt x="8874686" y="1449781"/>
                  </a:lnTo>
                  <a:lnTo>
                    <a:pt x="8886115" y="1449781"/>
                  </a:lnTo>
                  <a:lnTo>
                    <a:pt x="8897593" y="1449781"/>
                  </a:lnTo>
                  <a:lnTo>
                    <a:pt x="8909022" y="1449781"/>
                  </a:lnTo>
                  <a:lnTo>
                    <a:pt x="8920453" y="1449781"/>
                  </a:lnTo>
                  <a:lnTo>
                    <a:pt x="8931883" y="1449781"/>
                  </a:lnTo>
                  <a:lnTo>
                    <a:pt x="8943313" y="1449781"/>
                  </a:lnTo>
                  <a:lnTo>
                    <a:pt x="8954791" y="1449781"/>
                  </a:lnTo>
                  <a:lnTo>
                    <a:pt x="8966220" y="1449781"/>
                  </a:lnTo>
                  <a:lnTo>
                    <a:pt x="8977651" y="1449781"/>
                  </a:lnTo>
                  <a:lnTo>
                    <a:pt x="8989080" y="1449781"/>
                  </a:lnTo>
                  <a:lnTo>
                    <a:pt x="9000511" y="1449781"/>
                  </a:lnTo>
                  <a:lnTo>
                    <a:pt x="9011988" y="1449781"/>
                  </a:lnTo>
                  <a:lnTo>
                    <a:pt x="9023418" y="1449781"/>
                  </a:lnTo>
                  <a:lnTo>
                    <a:pt x="9034849" y="1449781"/>
                  </a:lnTo>
                  <a:lnTo>
                    <a:pt x="9046278" y="1449781"/>
                  </a:lnTo>
                  <a:lnTo>
                    <a:pt x="9057709" y="1449781"/>
                  </a:lnTo>
                  <a:lnTo>
                    <a:pt x="9069186" y="1449781"/>
                  </a:lnTo>
                  <a:lnTo>
                    <a:pt x="9080615" y="1449781"/>
                  </a:lnTo>
                  <a:lnTo>
                    <a:pt x="9092046" y="1449781"/>
                  </a:lnTo>
                  <a:lnTo>
                    <a:pt x="9103476" y="1449781"/>
                  </a:lnTo>
                  <a:lnTo>
                    <a:pt x="9114906" y="1449781"/>
                  </a:lnTo>
                  <a:lnTo>
                    <a:pt x="9126384" y="1449781"/>
                  </a:lnTo>
                  <a:lnTo>
                    <a:pt x="9137813" y="1449781"/>
                  </a:lnTo>
                  <a:lnTo>
                    <a:pt x="9149244" y="1449781"/>
                  </a:lnTo>
                  <a:lnTo>
                    <a:pt x="9160673" y="1449781"/>
                  </a:lnTo>
                  <a:lnTo>
                    <a:pt x="9172104" y="1449781"/>
                  </a:lnTo>
                  <a:lnTo>
                    <a:pt x="9183581" y="1449781"/>
                  </a:lnTo>
                  <a:lnTo>
                    <a:pt x="9195011" y="1449781"/>
                  </a:lnTo>
                  <a:lnTo>
                    <a:pt x="9206442" y="1449781"/>
                  </a:lnTo>
                  <a:lnTo>
                    <a:pt x="9217871" y="1449781"/>
                  </a:lnTo>
                  <a:lnTo>
                    <a:pt x="9229301" y="1449781"/>
                  </a:lnTo>
                  <a:lnTo>
                    <a:pt x="9240779" y="1449781"/>
                  </a:lnTo>
                  <a:lnTo>
                    <a:pt x="9252209" y="1449781"/>
                  </a:lnTo>
                  <a:lnTo>
                    <a:pt x="9263639" y="1449781"/>
                  </a:lnTo>
                  <a:lnTo>
                    <a:pt x="9275069" y="1449781"/>
                  </a:lnTo>
                  <a:lnTo>
                    <a:pt x="9286498" y="1449781"/>
                  </a:lnTo>
                  <a:lnTo>
                    <a:pt x="9297977" y="1449781"/>
                  </a:lnTo>
                  <a:lnTo>
                    <a:pt x="9309406" y="1449781"/>
                  </a:lnTo>
                  <a:lnTo>
                    <a:pt x="9320837" y="1449781"/>
                  </a:lnTo>
                  <a:lnTo>
                    <a:pt x="9332266" y="1449781"/>
                  </a:lnTo>
                  <a:lnTo>
                    <a:pt x="9343696" y="1449781"/>
                  </a:lnTo>
                  <a:lnTo>
                    <a:pt x="9355174" y="1449781"/>
                  </a:lnTo>
                  <a:lnTo>
                    <a:pt x="9366604" y="1449781"/>
                  </a:lnTo>
                  <a:lnTo>
                    <a:pt x="9378035" y="1449781"/>
                  </a:lnTo>
                  <a:lnTo>
                    <a:pt x="9389464" y="1449781"/>
                  </a:lnTo>
                  <a:lnTo>
                    <a:pt x="9400894" y="1449781"/>
                  </a:lnTo>
                  <a:lnTo>
                    <a:pt x="9412372" y="1449781"/>
                  </a:lnTo>
                  <a:lnTo>
                    <a:pt x="9423802" y="1449781"/>
                  </a:lnTo>
                  <a:lnTo>
                    <a:pt x="9435232" y="1449781"/>
                  </a:lnTo>
                  <a:lnTo>
                    <a:pt x="9446662" y="1449781"/>
                  </a:lnTo>
                  <a:lnTo>
                    <a:pt x="9458091" y="1449781"/>
                  </a:lnTo>
                  <a:lnTo>
                    <a:pt x="9469570" y="1449781"/>
                  </a:lnTo>
                  <a:lnTo>
                    <a:pt x="9480999" y="1449781"/>
                  </a:lnTo>
                  <a:lnTo>
                    <a:pt x="9492429" y="1449781"/>
                  </a:lnTo>
                  <a:lnTo>
                    <a:pt x="9503859" y="1449781"/>
                  </a:lnTo>
                  <a:lnTo>
                    <a:pt x="9515289" y="1449781"/>
                  </a:lnTo>
                  <a:lnTo>
                    <a:pt x="9526767" y="1449781"/>
                  </a:lnTo>
                  <a:lnTo>
                    <a:pt x="9538197" y="1449781"/>
                  </a:lnTo>
                  <a:lnTo>
                    <a:pt x="9549626" y="1449781"/>
                  </a:lnTo>
                  <a:lnTo>
                    <a:pt x="9561057" y="1449781"/>
                  </a:lnTo>
                  <a:lnTo>
                    <a:pt x="9572487" y="1449781"/>
                  </a:lnTo>
                  <a:lnTo>
                    <a:pt x="9583965" y="1449781"/>
                  </a:lnTo>
                  <a:lnTo>
                    <a:pt x="9595395" y="1449781"/>
                  </a:lnTo>
                  <a:lnTo>
                    <a:pt x="9606824" y="1449781"/>
                  </a:lnTo>
                  <a:lnTo>
                    <a:pt x="9618255" y="1449781"/>
                  </a:lnTo>
                  <a:lnTo>
                    <a:pt x="9629684" y="1448281"/>
                  </a:lnTo>
                  <a:lnTo>
                    <a:pt x="9641163" y="1449781"/>
                  </a:lnTo>
                  <a:lnTo>
                    <a:pt x="9652592" y="1449781"/>
                  </a:lnTo>
                  <a:lnTo>
                    <a:pt x="9664022" y="1449781"/>
                  </a:lnTo>
                  <a:lnTo>
                    <a:pt x="9675452" y="1449781"/>
                  </a:lnTo>
                  <a:lnTo>
                    <a:pt x="9686882" y="1449781"/>
                  </a:lnTo>
                  <a:lnTo>
                    <a:pt x="9698360" y="1449781"/>
                  </a:lnTo>
                  <a:lnTo>
                    <a:pt x="9709790" y="1449781"/>
                  </a:lnTo>
                  <a:lnTo>
                    <a:pt x="9721219" y="1449781"/>
                  </a:lnTo>
                  <a:lnTo>
                    <a:pt x="9732650" y="1449781"/>
                  </a:lnTo>
                  <a:lnTo>
                    <a:pt x="9744080" y="1449781"/>
                  </a:lnTo>
                  <a:lnTo>
                    <a:pt x="9755557" y="1449781"/>
                  </a:lnTo>
                  <a:lnTo>
                    <a:pt x="9766988" y="1449781"/>
                  </a:lnTo>
                  <a:lnTo>
                    <a:pt x="9778417" y="1449781"/>
                  </a:lnTo>
                  <a:lnTo>
                    <a:pt x="9789848" y="1449781"/>
                  </a:lnTo>
                  <a:lnTo>
                    <a:pt x="9801277" y="1449781"/>
                  </a:lnTo>
                  <a:lnTo>
                    <a:pt x="9812755" y="1449781"/>
                  </a:lnTo>
                  <a:lnTo>
                    <a:pt x="9824185" y="1449781"/>
                  </a:lnTo>
                  <a:lnTo>
                    <a:pt x="9835615" y="1449781"/>
                  </a:lnTo>
                  <a:lnTo>
                    <a:pt x="9847045" y="1449781"/>
                  </a:lnTo>
                  <a:lnTo>
                    <a:pt x="9858475" y="1449781"/>
                  </a:lnTo>
                  <a:lnTo>
                    <a:pt x="9869952" y="1449781"/>
                  </a:lnTo>
                  <a:lnTo>
                    <a:pt x="9881383" y="1449781"/>
                  </a:lnTo>
                  <a:lnTo>
                    <a:pt x="9892812" y="1449781"/>
                  </a:lnTo>
                  <a:lnTo>
                    <a:pt x="9904243" y="1449781"/>
                  </a:lnTo>
                  <a:lnTo>
                    <a:pt x="9915673" y="1449781"/>
                  </a:lnTo>
                  <a:lnTo>
                    <a:pt x="9927102" y="1449781"/>
                  </a:lnTo>
                  <a:lnTo>
                    <a:pt x="9938581" y="1449781"/>
                  </a:lnTo>
                  <a:lnTo>
                    <a:pt x="9950010" y="1449781"/>
                  </a:lnTo>
                  <a:lnTo>
                    <a:pt x="9961441" y="1449781"/>
                  </a:lnTo>
                  <a:lnTo>
                    <a:pt x="9972870" y="1449781"/>
                  </a:lnTo>
                  <a:lnTo>
                    <a:pt x="9984300" y="1449781"/>
                  </a:lnTo>
                  <a:lnTo>
                    <a:pt x="9995778" y="1449781"/>
                  </a:lnTo>
                  <a:lnTo>
                    <a:pt x="10007208" y="1449781"/>
                  </a:lnTo>
                  <a:lnTo>
                    <a:pt x="10018638" y="1449781"/>
                  </a:lnTo>
                  <a:lnTo>
                    <a:pt x="10030068" y="1449781"/>
                  </a:lnTo>
                  <a:lnTo>
                    <a:pt x="10041498" y="1449781"/>
                  </a:lnTo>
                  <a:lnTo>
                    <a:pt x="10052976" y="1449781"/>
                  </a:lnTo>
                  <a:lnTo>
                    <a:pt x="10064405" y="1449781"/>
                  </a:lnTo>
                  <a:lnTo>
                    <a:pt x="10075835" y="1449781"/>
                  </a:lnTo>
                  <a:lnTo>
                    <a:pt x="10087266" y="1449781"/>
                  </a:lnTo>
                  <a:lnTo>
                    <a:pt x="10098695" y="1449781"/>
                  </a:lnTo>
                  <a:lnTo>
                    <a:pt x="10110174" y="1449781"/>
                  </a:lnTo>
                  <a:lnTo>
                    <a:pt x="10121603" y="1449781"/>
                  </a:lnTo>
                  <a:lnTo>
                    <a:pt x="10133033" y="1449781"/>
                  </a:lnTo>
                  <a:lnTo>
                    <a:pt x="10144463" y="1449781"/>
                  </a:lnTo>
                  <a:lnTo>
                    <a:pt x="10155893" y="1449781"/>
                  </a:lnTo>
                  <a:lnTo>
                    <a:pt x="10167371" y="1449781"/>
                  </a:lnTo>
                  <a:lnTo>
                    <a:pt x="10178801" y="1449781"/>
                  </a:lnTo>
                  <a:lnTo>
                    <a:pt x="10190230" y="1449781"/>
                  </a:lnTo>
                  <a:lnTo>
                    <a:pt x="10201661" y="1449781"/>
                  </a:lnTo>
                  <a:lnTo>
                    <a:pt x="10213091" y="1449781"/>
                  </a:lnTo>
                  <a:lnTo>
                    <a:pt x="10224569" y="1449781"/>
                  </a:lnTo>
                  <a:lnTo>
                    <a:pt x="10235998" y="1449781"/>
                  </a:lnTo>
                  <a:lnTo>
                    <a:pt x="10247428" y="1449781"/>
                  </a:lnTo>
                  <a:lnTo>
                    <a:pt x="10258859" y="1449781"/>
                  </a:lnTo>
                  <a:lnTo>
                    <a:pt x="10270288" y="1449781"/>
                  </a:lnTo>
                  <a:lnTo>
                    <a:pt x="10281767" y="1449781"/>
                  </a:lnTo>
                  <a:lnTo>
                    <a:pt x="10293196" y="1449781"/>
                  </a:lnTo>
                  <a:lnTo>
                    <a:pt x="10304626" y="1449781"/>
                  </a:lnTo>
                  <a:lnTo>
                    <a:pt x="10316056" y="1449781"/>
                  </a:lnTo>
                  <a:lnTo>
                    <a:pt x="10327486" y="1449781"/>
                  </a:lnTo>
                  <a:lnTo>
                    <a:pt x="10338963" y="1449781"/>
                  </a:lnTo>
                  <a:lnTo>
                    <a:pt x="10350394" y="1449781"/>
                  </a:lnTo>
                  <a:lnTo>
                    <a:pt x="10361823" y="1449781"/>
                  </a:lnTo>
                  <a:lnTo>
                    <a:pt x="10373254" y="1449781"/>
                  </a:lnTo>
                  <a:lnTo>
                    <a:pt x="10384684" y="1449781"/>
                  </a:lnTo>
                  <a:lnTo>
                    <a:pt x="10396161" y="1449781"/>
                  </a:lnTo>
                  <a:lnTo>
                    <a:pt x="10407591" y="1449781"/>
                  </a:lnTo>
                  <a:lnTo>
                    <a:pt x="10419021" y="1449781"/>
                  </a:lnTo>
                  <a:lnTo>
                    <a:pt x="10430452" y="1449781"/>
                  </a:lnTo>
                  <a:lnTo>
                    <a:pt x="10441881" y="1449781"/>
                  </a:lnTo>
                  <a:lnTo>
                    <a:pt x="10453358" y="1449781"/>
                  </a:lnTo>
                  <a:lnTo>
                    <a:pt x="10464789" y="1449781"/>
                  </a:lnTo>
                  <a:lnTo>
                    <a:pt x="10476219" y="1449781"/>
                  </a:lnTo>
                  <a:lnTo>
                    <a:pt x="10487649" y="1449781"/>
                  </a:lnTo>
                  <a:lnTo>
                    <a:pt x="10499079" y="1449781"/>
                  </a:lnTo>
                  <a:lnTo>
                    <a:pt x="10510556" y="1449781"/>
                  </a:lnTo>
                  <a:lnTo>
                    <a:pt x="10521987" y="1449781"/>
                  </a:lnTo>
                  <a:lnTo>
                    <a:pt x="10533416" y="1449781"/>
                  </a:lnTo>
                  <a:lnTo>
                    <a:pt x="10544847" y="1449781"/>
                  </a:lnTo>
                  <a:lnTo>
                    <a:pt x="10556277" y="1449781"/>
                  </a:lnTo>
                  <a:lnTo>
                    <a:pt x="10567754" y="1449781"/>
                  </a:lnTo>
                  <a:lnTo>
                    <a:pt x="10579184" y="1449781"/>
                  </a:lnTo>
                  <a:lnTo>
                    <a:pt x="10590614" y="1449781"/>
                  </a:lnTo>
                  <a:lnTo>
                    <a:pt x="10602045" y="1449781"/>
                  </a:lnTo>
                  <a:lnTo>
                    <a:pt x="10613474" y="1449781"/>
                  </a:lnTo>
                  <a:lnTo>
                    <a:pt x="10624951" y="1449781"/>
                  </a:lnTo>
                  <a:lnTo>
                    <a:pt x="10636382" y="1449781"/>
                  </a:lnTo>
                  <a:lnTo>
                    <a:pt x="10647812" y="1449781"/>
                  </a:lnTo>
                  <a:lnTo>
                    <a:pt x="10659241" y="1449781"/>
                  </a:lnTo>
                  <a:lnTo>
                    <a:pt x="10670672" y="1449781"/>
                  </a:lnTo>
                  <a:lnTo>
                    <a:pt x="10682149" y="1449781"/>
                  </a:lnTo>
                  <a:lnTo>
                    <a:pt x="10693580" y="1449781"/>
                  </a:lnTo>
                  <a:lnTo>
                    <a:pt x="10705009" y="1449781"/>
                  </a:lnTo>
                  <a:lnTo>
                    <a:pt x="10716439" y="1449781"/>
                  </a:lnTo>
                  <a:lnTo>
                    <a:pt x="10727870" y="1449781"/>
                  </a:lnTo>
                  <a:lnTo>
                    <a:pt x="10739347" y="1449781"/>
                  </a:lnTo>
                  <a:lnTo>
                    <a:pt x="10750778" y="1449781"/>
                  </a:lnTo>
                  <a:lnTo>
                    <a:pt x="10762207" y="1449781"/>
                  </a:lnTo>
                  <a:lnTo>
                    <a:pt x="10773637" y="1449781"/>
                  </a:lnTo>
                  <a:lnTo>
                    <a:pt x="10785067" y="1449781"/>
                  </a:lnTo>
                  <a:lnTo>
                    <a:pt x="10796544" y="1449781"/>
                  </a:lnTo>
                  <a:lnTo>
                    <a:pt x="10807975" y="1449781"/>
                  </a:lnTo>
                  <a:lnTo>
                    <a:pt x="10819405" y="1449781"/>
                  </a:lnTo>
                  <a:lnTo>
                    <a:pt x="10830834" y="1449781"/>
                  </a:lnTo>
                  <a:lnTo>
                    <a:pt x="10842265" y="1449781"/>
                  </a:lnTo>
                  <a:lnTo>
                    <a:pt x="10853742" y="1449781"/>
                  </a:lnTo>
                  <a:lnTo>
                    <a:pt x="10865173" y="1449781"/>
                  </a:lnTo>
                  <a:lnTo>
                    <a:pt x="10876602" y="1449781"/>
                  </a:lnTo>
                  <a:lnTo>
                    <a:pt x="10888032" y="1449781"/>
                  </a:lnTo>
                  <a:lnTo>
                    <a:pt x="10899463" y="1449781"/>
                  </a:lnTo>
                  <a:lnTo>
                    <a:pt x="10910892" y="1449781"/>
                  </a:lnTo>
                  <a:lnTo>
                    <a:pt x="10922369" y="1449781"/>
                  </a:lnTo>
                  <a:lnTo>
                    <a:pt x="10933800" y="1449781"/>
                  </a:lnTo>
                  <a:lnTo>
                    <a:pt x="10945230" y="1449781"/>
                  </a:lnTo>
                  <a:lnTo>
                    <a:pt x="10956660" y="1449781"/>
                  </a:lnTo>
                  <a:lnTo>
                    <a:pt x="10968090" y="1449781"/>
                  </a:lnTo>
                  <a:lnTo>
                    <a:pt x="10979567" y="1449781"/>
                  </a:lnTo>
                  <a:lnTo>
                    <a:pt x="10990998" y="1449781"/>
                  </a:lnTo>
                  <a:lnTo>
                    <a:pt x="11002427" y="1449781"/>
                  </a:lnTo>
                  <a:lnTo>
                    <a:pt x="11013858" y="1449781"/>
                  </a:lnTo>
                  <a:lnTo>
                    <a:pt x="11025287" y="1449781"/>
                  </a:lnTo>
                  <a:lnTo>
                    <a:pt x="11036765" y="1449781"/>
                  </a:lnTo>
                  <a:lnTo>
                    <a:pt x="11048195" y="1449781"/>
                  </a:lnTo>
                  <a:lnTo>
                    <a:pt x="11059625" y="1449781"/>
                  </a:lnTo>
                  <a:lnTo>
                    <a:pt x="11071056" y="1449781"/>
                  </a:lnTo>
                  <a:lnTo>
                    <a:pt x="11082485" y="1449781"/>
                  </a:lnTo>
                  <a:lnTo>
                    <a:pt x="11093962" y="1449781"/>
                  </a:lnTo>
                  <a:lnTo>
                    <a:pt x="11105393" y="1449781"/>
                  </a:lnTo>
                  <a:lnTo>
                    <a:pt x="11116823" y="1449781"/>
                  </a:lnTo>
                  <a:lnTo>
                    <a:pt x="11128253" y="1449781"/>
                  </a:lnTo>
                  <a:lnTo>
                    <a:pt x="11139683" y="1449781"/>
                  </a:lnTo>
                  <a:lnTo>
                    <a:pt x="11151160" y="1449781"/>
                  </a:lnTo>
                  <a:lnTo>
                    <a:pt x="11162591" y="1449781"/>
                  </a:lnTo>
                  <a:lnTo>
                    <a:pt x="11174020" y="1449781"/>
                  </a:lnTo>
                  <a:lnTo>
                    <a:pt x="11185451" y="1449781"/>
                  </a:lnTo>
                  <a:lnTo>
                    <a:pt x="11196881" y="1449781"/>
                  </a:lnTo>
                  <a:lnTo>
                    <a:pt x="11208358" y="1449781"/>
                  </a:lnTo>
                  <a:lnTo>
                    <a:pt x="11218359" y="1449781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6" name="Freeform 145">
              <a:extLst>
                <a:ext uri="{FF2B5EF4-FFF2-40B4-BE49-F238E27FC236}">
                  <a16:creationId xmlns:a16="http://schemas.microsoft.com/office/drawing/2014/main" id="{C8E3E593-BEBF-1B49-8B5E-7BAA62E80153}"/>
                </a:ext>
              </a:extLst>
            </p:cNvPr>
            <p:cNvSpPr/>
            <p:nvPr/>
          </p:nvSpPr>
          <p:spPr>
            <a:xfrm>
              <a:off x="851149" y="4198770"/>
              <a:ext cx="11218359" cy="1901992"/>
            </a:xfrm>
            <a:custGeom>
              <a:avLst/>
              <a:gdLst>
                <a:gd name="connsiteX0" fmla="*/ 0 w 11218359"/>
                <a:gd name="connsiteY0" fmla="*/ 1901993 h 1901992"/>
                <a:gd name="connsiteX1" fmla="*/ 9149 w 11218359"/>
                <a:gd name="connsiteY1" fmla="*/ 1901993 h 1901992"/>
                <a:gd name="connsiteX2" fmla="*/ 20588 w 11218359"/>
                <a:gd name="connsiteY2" fmla="*/ 1901993 h 1901992"/>
                <a:gd name="connsiteX3" fmla="*/ 32028 w 11218359"/>
                <a:gd name="connsiteY3" fmla="*/ 1901993 h 1901992"/>
                <a:gd name="connsiteX4" fmla="*/ 43467 w 11218359"/>
                <a:gd name="connsiteY4" fmla="*/ 1901993 h 1901992"/>
                <a:gd name="connsiteX5" fmla="*/ 54907 w 11218359"/>
                <a:gd name="connsiteY5" fmla="*/ 1901993 h 1901992"/>
                <a:gd name="connsiteX6" fmla="*/ 66346 w 11218359"/>
                <a:gd name="connsiteY6" fmla="*/ 1901993 h 1901992"/>
                <a:gd name="connsiteX7" fmla="*/ 77786 w 11218359"/>
                <a:gd name="connsiteY7" fmla="*/ 1901993 h 1901992"/>
                <a:gd name="connsiteX8" fmla="*/ 89225 w 11218359"/>
                <a:gd name="connsiteY8" fmla="*/ 1901993 h 1901992"/>
                <a:gd name="connsiteX9" fmla="*/ 100665 w 11218359"/>
                <a:gd name="connsiteY9" fmla="*/ 1901993 h 1901992"/>
                <a:gd name="connsiteX10" fmla="*/ 112104 w 11218359"/>
                <a:gd name="connsiteY10" fmla="*/ 1901993 h 1901992"/>
                <a:gd name="connsiteX11" fmla="*/ 123544 w 11218359"/>
                <a:gd name="connsiteY11" fmla="*/ 1901993 h 1901992"/>
                <a:gd name="connsiteX12" fmla="*/ 134979 w 11218359"/>
                <a:gd name="connsiteY12" fmla="*/ 1901993 h 1901992"/>
                <a:gd name="connsiteX13" fmla="*/ 146423 w 11218359"/>
                <a:gd name="connsiteY13" fmla="*/ 1901993 h 1901992"/>
                <a:gd name="connsiteX14" fmla="*/ 157858 w 11218359"/>
                <a:gd name="connsiteY14" fmla="*/ 1901993 h 1901992"/>
                <a:gd name="connsiteX15" fmla="*/ 169297 w 11218359"/>
                <a:gd name="connsiteY15" fmla="*/ 1901993 h 1901992"/>
                <a:gd name="connsiteX16" fmla="*/ 180737 w 11218359"/>
                <a:gd name="connsiteY16" fmla="*/ 1901993 h 1901992"/>
                <a:gd name="connsiteX17" fmla="*/ 192176 w 11218359"/>
                <a:gd name="connsiteY17" fmla="*/ 1901993 h 1901992"/>
                <a:gd name="connsiteX18" fmla="*/ 203616 w 11218359"/>
                <a:gd name="connsiteY18" fmla="*/ 1901993 h 1901992"/>
                <a:gd name="connsiteX19" fmla="*/ 215055 w 11218359"/>
                <a:gd name="connsiteY19" fmla="*/ 1901993 h 1901992"/>
                <a:gd name="connsiteX20" fmla="*/ 226495 w 11218359"/>
                <a:gd name="connsiteY20" fmla="*/ 1901993 h 1901992"/>
                <a:gd name="connsiteX21" fmla="*/ 237935 w 11218359"/>
                <a:gd name="connsiteY21" fmla="*/ 1901993 h 1901992"/>
                <a:gd name="connsiteX22" fmla="*/ 249374 w 11218359"/>
                <a:gd name="connsiteY22" fmla="*/ 1901993 h 1901992"/>
                <a:gd name="connsiteX23" fmla="*/ 260814 w 11218359"/>
                <a:gd name="connsiteY23" fmla="*/ 1901993 h 1901992"/>
                <a:gd name="connsiteX24" fmla="*/ 272253 w 11218359"/>
                <a:gd name="connsiteY24" fmla="*/ 1901993 h 1901992"/>
                <a:gd name="connsiteX25" fmla="*/ 283693 w 11218359"/>
                <a:gd name="connsiteY25" fmla="*/ 1901993 h 1901992"/>
                <a:gd name="connsiteX26" fmla="*/ 295132 w 11218359"/>
                <a:gd name="connsiteY26" fmla="*/ 1901993 h 1901992"/>
                <a:gd name="connsiteX27" fmla="*/ 306572 w 11218359"/>
                <a:gd name="connsiteY27" fmla="*/ 1901993 h 1901992"/>
                <a:gd name="connsiteX28" fmla="*/ 318011 w 11218359"/>
                <a:gd name="connsiteY28" fmla="*/ 1901993 h 1901992"/>
                <a:gd name="connsiteX29" fmla="*/ 329451 w 11218359"/>
                <a:gd name="connsiteY29" fmla="*/ 1901993 h 1901992"/>
                <a:gd name="connsiteX30" fmla="*/ 340890 w 11218359"/>
                <a:gd name="connsiteY30" fmla="*/ 1901993 h 1901992"/>
                <a:gd name="connsiteX31" fmla="*/ 352330 w 11218359"/>
                <a:gd name="connsiteY31" fmla="*/ 1901993 h 1901992"/>
                <a:gd name="connsiteX32" fmla="*/ 363769 w 11218359"/>
                <a:gd name="connsiteY32" fmla="*/ 1901993 h 1901992"/>
                <a:gd name="connsiteX33" fmla="*/ 375209 w 11218359"/>
                <a:gd name="connsiteY33" fmla="*/ 1901993 h 1901992"/>
                <a:gd name="connsiteX34" fmla="*/ 386648 w 11218359"/>
                <a:gd name="connsiteY34" fmla="*/ 1901993 h 1901992"/>
                <a:gd name="connsiteX35" fmla="*/ 398088 w 11218359"/>
                <a:gd name="connsiteY35" fmla="*/ 1901993 h 1901992"/>
                <a:gd name="connsiteX36" fmla="*/ 409527 w 11218359"/>
                <a:gd name="connsiteY36" fmla="*/ 1901993 h 1901992"/>
                <a:gd name="connsiteX37" fmla="*/ 420967 w 11218359"/>
                <a:gd name="connsiteY37" fmla="*/ 1901993 h 1901992"/>
                <a:gd name="connsiteX38" fmla="*/ 432406 w 11218359"/>
                <a:gd name="connsiteY38" fmla="*/ 1901993 h 1901992"/>
                <a:gd name="connsiteX39" fmla="*/ 443846 w 11218359"/>
                <a:gd name="connsiteY39" fmla="*/ 1901993 h 1901992"/>
                <a:gd name="connsiteX40" fmla="*/ 455285 w 11218359"/>
                <a:gd name="connsiteY40" fmla="*/ 1901993 h 1901992"/>
                <a:gd name="connsiteX41" fmla="*/ 466725 w 11218359"/>
                <a:gd name="connsiteY41" fmla="*/ 1901993 h 1901992"/>
                <a:gd name="connsiteX42" fmla="*/ 478165 w 11218359"/>
                <a:gd name="connsiteY42" fmla="*/ 1901993 h 1901992"/>
                <a:gd name="connsiteX43" fmla="*/ 489604 w 11218359"/>
                <a:gd name="connsiteY43" fmla="*/ 1901993 h 1901992"/>
                <a:gd name="connsiteX44" fmla="*/ 501044 w 11218359"/>
                <a:gd name="connsiteY44" fmla="*/ 1901993 h 1901992"/>
                <a:gd name="connsiteX45" fmla="*/ 512483 w 11218359"/>
                <a:gd name="connsiteY45" fmla="*/ 1901993 h 1901992"/>
                <a:gd name="connsiteX46" fmla="*/ 523923 w 11218359"/>
                <a:gd name="connsiteY46" fmla="*/ 1901993 h 1901992"/>
                <a:gd name="connsiteX47" fmla="*/ 535362 w 11218359"/>
                <a:gd name="connsiteY47" fmla="*/ 1901993 h 1901992"/>
                <a:gd name="connsiteX48" fmla="*/ 546802 w 11218359"/>
                <a:gd name="connsiteY48" fmla="*/ 1901993 h 1901992"/>
                <a:gd name="connsiteX49" fmla="*/ 558241 w 11218359"/>
                <a:gd name="connsiteY49" fmla="*/ 1901993 h 1901992"/>
                <a:gd name="connsiteX50" fmla="*/ 569681 w 11218359"/>
                <a:gd name="connsiteY50" fmla="*/ 1901993 h 1901992"/>
                <a:gd name="connsiteX51" fmla="*/ 581120 w 11218359"/>
                <a:gd name="connsiteY51" fmla="*/ 1901993 h 1901992"/>
                <a:gd name="connsiteX52" fmla="*/ 592560 w 11218359"/>
                <a:gd name="connsiteY52" fmla="*/ 1901993 h 1901992"/>
                <a:gd name="connsiteX53" fmla="*/ 603999 w 11218359"/>
                <a:gd name="connsiteY53" fmla="*/ 1901993 h 1901992"/>
                <a:gd name="connsiteX54" fmla="*/ 615439 w 11218359"/>
                <a:gd name="connsiteY54" fmla="*/ 1901993 h 1901992"/>
                <a:gd name="connsiteX55" fmla="*/ 626878 w 11218359"/>
                <a:gd name="connsiteY55" fmla="*/ 1901993 h 1901992"/>
                <a:gd name="connsiteX56" fmla="*/ 638318 w 11218359"/>
                <a:gd name="connsiteY56" fmla="*/ 1901993 h 1901992"/>
                <a:gd name="connsiteX57" fmla="*/ 649757 w 11218359"/>
                <a:gd name="connsiteY57" fmla="*/ 1901993 h 1901992"/>
                <a:gd name="connsiteX58" fmla="*/ 661192 w 11218359"/>
                <a:gd name="connsiteY58" fmla="*/ 1901993 h 1901992"/>
                <a:gd name="connsiteX59" fmla="*/ 672632 w 11218359"/>
                <a:gd name="connsiteY59" fmla="*/ 1901993 h 1901992"/>
                <a:gd name="connsiteX60" fmla="*/ 684071 w 11218359"/>
                <a:gd name="connsiteY60" fmla="*/ 1901993 h 1901992"/>
                <a:gd name="connsiteX61" fmla="*/ 695511 w 11218359"/>
                <a:gd name="connsiteY61" fmla="*/ 1901993 h 1901992"/>
                <a:gd name="connsiteX62" fmla="*/ 706950 w 11218359"/>
                <a:gd name="connsiteY62" fmla="*/ 1901993 h 1901992"/>
                <a:gd name="connsiteX63" fmla="*/ 718390 w 11218359"/>
                <a:gd name="connsiteY63" fmla="*/ 1901993 h 1901992"/>
                <a:gd name="connsiteX64" fmla="*/ 729829 w 11218359"/>
                <a:gd name="connsiteY64" fmla="*/ 1901993 h 1901992"/>
                <a:gd name="connsiteX65" fmla="*/ 741269 w 11218359"/>
                <a:gd name="connsiteY65" fmla="*/ 1901993 h 1901992"/>
                <a:gd name="connsiteX66" fmla="*/ 752708 w 11218359"/>
                <a:gd name="connsiteY66" fmla="*/ 1901993 h 1901992"/>
                <a:gd name="connsiteX67" fmla="*/ 764148 w 11218359"/>
                <a:gd name="connsiteY67" fmla="*/ 1901993 h 1901992"/>
                <a:gd name="connsiteX68" fmla="*/ 775587 w 11218359"/>
                <a:gd name="connsiteY68" fmla="*/ 1901993 h 1901992"/>
                <a:gd name="connsiteX69" fmla="*/ 787027 w 11218359"/>
                <a:gd name="connsiteY69" fmla="*/ 1901993 h 1901992"/>
                <a:gd name="connsiteX70" fmla="*/ 798467 w 11218359"/>
                <a:gd name="connsiteY70" fmla="*/ 1901993 h 1901992"/>
                <a:gd name="connsiteX71" fmla="*/ 809906 w 11218359"/>
                <a:gd name="connsiteY71" fmla="*/ 1901993 h 1901992"/>
                <a:gd name="connsiteX72" fmla="*/ 821346 w 11218359"/>
                <a:gd name="connsiteY72" fmla="*/ 1901993 h 1901992"/>
                <a:gd name="connsiteX73" fmla="*/ 832785 w 11218359"/>
                <a:gd name="connsiteY73" fmla="*/ 1901993 h 1901992"/>
                <a:gd name="connsiteX74" fmla="*/ 844225 w 11218359"/>
                <a:gd name="connsiteY74" fmla="*/ 1901993 h 1901992"/>
                <a:gd name="connsiteX75" fmla="*/ 855664 w 11218359"/>
                <a:gd name="connsiteY75" fmla="*/ 1901993 h 1901992"/>
                <a:gd name="connsiteX76" fmla="*/ 867104 w 11218359"/>
                <a:gd name="connsiteY76" fmla="*/ 1901993 h 1901992"/>
                <a:gd name="connsiteX77" fmla="*/ 878543 w 11218359"/>
                <a:gd name="connsiteY77" fmla="*/ 1901993 h 1901992"/>
                <a:gd name="connsiteX78" fmla="*/ 889983 w 11218359"/>
                <a:gd name="connsiteY78" fmla="*/ 1901993 h 1901992"/>
                <a:gd name="connsiteX79" fmla="*/ 901422 w 11218359"/>
                <a:gd name="connsiteY79" fmla="*/ 1901993 h 1901992"/>
                <a:gd name="connsiteX80" fmla="*/ 912862 w 11218359"/>
                <a:gd name="connsiteY80" fmla="*/ 1901993 h 1901992"/>
                <a:gd name="connsiteX81" fmla="*/ 924301 w 11218359"/>
                <a:gd name="connsiteY81" fmla="*/ 1901993 h 1901992"/>
                <a:gd name="connsiteX82" fmla="*/ 935741 w 11218359"/>
                <a:gd name="connsiteY82" fmla="*/ 1901993 h 1901992"/>
                <a:gd name="connsiteX83" fmla="*/ 947180 w 11218359"/>
                <a:gd name="connsiteY83" fmla="*/ 1901993 h 1901992"/>
                <a:gd name="connsiteX84" fmla="*/ 958620 w 11218359"/>
                <a:gd name="connsiteY84" fmla="*/ 1901993 h 1901992"/>
                <a:gd name="connsiteX85" fmla="*/ 970059 w 11218359"/>
                <a:gd name="connsiteY85" fmla="*/ 1901993 h 1901992"/>
                <a:gd name="connsiteX86" fmla="*/ 981499 w 11218359"/>
                <a:gd name="connsiteY86" fmla="*/ 1901993 h 1901992"/>
                <a:gd name="connsiteX87" fmla="*/ 992938 w 11218359"/>
                <a:gd name="connsiteY87" fmla="*/ 1901993 h 1901992"/>
                <a:gd name="connsiteX88" fmla="*/ 1004378 w 11218359"/>
                <a:gd name="connsiteY88" fmla="*/ 1901993 h 1901992"/>
                <a:gd name="connsiteX89" fmla="*/ 1015818 w 11218359"/>
                <a:gd name="connsiteY89" fmla="*/ 1901993 h 1901992"/>
                <a:gd name="connsiteX90" fmla="*/ 1027257 w 11218359"/>
                <a:gd name="connsiteY90" fmla="*/ 1901993 h 1901992"/>
                <a:gd name="connsiteX91" fmla="*/ 1038697 w 11218359"/>
                <a:gd name="connsiteY91" fmla="*/ 1901993 h 1901992"/>
                <a:gd name="connsiteX92" fmla="*/ 1050136 w 11218359"/>
                <a:gd name="connsiteY92" fmla="*/ 1901993 h 1901992"/>
                <a:gd name="connsiteX93" fmla="*/ 1061576 w 11218359"/>
                <a:gd name="connsiteY93" fmla="*/ 1901993 h 1901992"/>
                <a:gd name="connsiteX94" fmla="*/ 1073015 w 11218359"/>
                <a:gd name="connsiteY94" fmla="*/ 1901993 h 1901992"/>
                <a:gd name="connsiteX95" fmla="*/ 1084455 w 11218359"/>
                <a:gd name="connsiteY95" fmla="*/ 1901993 h 1901992"/>
                <a:gd name="connsiteX96" fmla="*/ 1095894 w 11218359"/>
                <a:gd name="connsiteY96" fmla="*/ 1901993 h 1901992"/>
                <a:gd name="connsiteX97" fmla="*/ 1107334 w 11218359"/>
                <a:gd name="connsiteY97" fmla="*/ 1901993 h 1901992"/>
                <a:gd name="connsiteX98" fmla="*/ 1118773 w 11218359"/>
                <a:gd name="connsiteY98" fmla="*/ 1901993 h 1901992"/>
                <a:gd name="connsiteX99" fmla="*/ 1130213 w 11218359"/>
                <a:gd name="connsiteY99" fmla="*/ 1901993 h 1901992"/>
                <a:gd name="connsiteX100" fmla="*/ 1141652 w 11218359"/>
                <a:gd name="connsiteY100" fmla="*/ 1901993 h 1901992"/>
                <a:gd name="connsiteX101" fmla="*/ 1153092 w 11218359"/>
                <a:gd name="connsiteY101" fmla="*/ 1901993 h 1901992"/>
                <a:gd name="connsiteX102" fmla="*/ 1164531 w 11218359"/>
                <a:gd name="connsiteY102" fmla="*/ 1901993 h 1901992"/>
                <a:gd name="connsiteX103" fmla="*/ 1175971 w 11218359"/>
                <a:gd name="connsiteY103" fmla="*/ 1901993 h 1901992"/>
                <a:gd name="connsiteX104" fmla="*/ 1187406 w 11218359"/>
                <a:gd name="connsiteY104" fmla="*/ 1901993 h 1901992"/>
                <a:gd name="connsiteX105" fmla="*/ 1198845 w 11218359"/>
                <a:gd name="connsiteY105" fmla="*/ 1901993 h 1901992"/>
                <a:gd name="connsiteX106" fmla="*/ 1210285 w 11218359"/>
                <a:gd name="connsiteY106" fmla="*/ 1901993 h 1901992"/>
                <a:gd name="connsiteX107" fmla="*/ 1221724 w 11218359"/>
                <a:gd name="connsiteY107" fmla="*/ 1901993 h 1901992"/>
                <a:gd name="connsiteX108" fmla="*/ 1233164 w 11218359"/>
                <a:gd name="connsiteY108" fmla="*/ 1901993 h 1901992"/>
                <a:gd name="connsiteX109" fmla="*/ 1244603 w 11218359"/>
                <a:gd name="connsiteY109" fmla="*/ 1901993 h 1901992"/>
                <a:gd name="connsiteX110" fmla="*/ 1256043 w 11218359"/>
                <a:gd name="connsiteY110" fmla="*/ 1901993 h 1901992"/>
                <a:gd name="connsiteX111" fmla="*/ 1267482 w 11218359"/>
                <a:gd name="connsiteY111" fmla="*/ 1901993 h 1901992"/>
                <a:gd name="connsiteX112" fmla="*/ 1278922 w 11218359"/>
                <a:gd name="connsiteY112" fmla="*/ 1901993 h 1901992"/>
                <a:gd name="connsiteX113" fmla="*/ 1290361 w 11218359"/>
                <a:gd name="connsiteY113" fmla="*/ 1901993 h 1901992"/>
                <a:gd name="connsiteX114" fmla="*/ 1301801 w 11218359"/>
                <a:gd name="connsiteY114" fmla="*/ 1901993 h 1901992"/>
                <a:gd name="connsiteX115" fmla="*/ 1313240 w 11218359"/>
                <a:gd name="connsiteY115" fmla="*/ 1901993 h 1901992"/>
                <a:gd name="connsiteX116" fmla="*/ 1324680 w 11218359"/>
                <a:gd name="connsiteY116" fmla="*/ 1901993 h 1901992"/>
                <a:gd name="connsiteX117" fmla="*/ 1336120 w 11218359"/>
                <a:gd name="connsiteY117" fmla="*/ 1901993 h 1901992"/>
                <a:gd name="connsiteX118" fmla="*/ 1347559 w 11218359"/>
                <a:gd name="connsiteY118" fmla="*/ 1901993 h 1901992"/>
                <a:gd name="connsiteX119" fmla="*/ 1358999 w 11218359"/>
                <a:gd name="connsiteY119" fmla="*/ 1901993 h 1901992"/>
                <a:gd name="connsiteX120" fmla="*/ 1370438 w 11218359"/>
                <a:gd name="connsiteY120" fmla="*/ 1901993 h 1901992"/>
                <a:gd name="connsiteX121" fmla="*/ 1381878 w 11218359"/>
                <a:gd name="connsiteY121" fmla="*/ 1901993 h 1901992"/>
                <a:gd name="connsiteX122" fmla="*/ 1393317 w 11218359"/>
                <a:gd name="connsiteY122" fmla="*/ 1901993 h 1901992"/>
                <a:gd name="connsiteX123" fmla="*/ 1404757 w 11218359"/>
                <a:gd name="connsiteY123" fmla="*/ 1901993 h 1901992"/>
                <a:gd name="connsiteX124" fmla="*/ 1416196 w 11218359"/>
                <a:gd name="connsiteY124" fmla="*/ 1901993 h 1901992"/>
                <a:gd name="connsiteX125" fmla="*/ 1427636 w 11218359"/>
                <a:gd name="connsiteY125" fmla="*/ 1901993 h 1901992"/>
                <a:gd name="connsiteX126" fmla="*/ 1439075 w 11218359"/>
                <a:gd name="connsiteY126" fmla="*/ 1901993 h 1901992"/>
                <a:gd name="connsiteX127" fmla="*/ 1450515 w 11218359"/>
                <a:gd name="connsiteY127" fmla="*/ 1901993 h 1901992"/>
                <a:gd name="connsiteX128" fmla="*/ 1461954 w 11218359"/>
                <a:gd name="connsiteY128" fmla="*/ 1901993 h 1901992"/>
                <a:gd name="connsiteX129" fmla="*/ 1473394 w 11218359"/>
                <a:gd name="connsiteY129" fmla="*/ 1901993 h 1901992"/>
                <a:gd name="connsiteX130" fmla="*/ 1484833 w 11218359"/>
                <a:gd name="connsiteY130" fmla="*/ 1901993 h 1901992"/>
                <a:gd name="connsiteX131" fmla="*/ 1496273 w 11218359"/>
                <a:gd name="connsiteY131" fmla="*/ 1901993 h 1901992"/>
                <a:gd name="connsiteX132" fmla="*/ 1507712 w 11218359"/>
                <a:gd name="connsiteY132" fmla="*/ 1901993 h 1901992"/>
                <a:gd name="connsiteX133" fmla="*/ 1519152 w 11218359"/>
                <a:gd name="connsiteY133" fmla="*/ 1901993 h 1901992"/>
                <a:gd name="connsiteX134" fmla="*/ 1530591 w 11218359"/>
                <a:gd name="connsiteY134" fmla="*/ 1901993 h 1901992"/>
                <a:gd name="connsiteX135" fmla="*/ 1542031 w 11218359"/>
                <a:gd name="connsiteY135" fmla="*/ 1901993 h 1901992"/>
                <a:gd name="connsiteX136" fmla="*/ 1553471 w 11218359"/>
                <a:gd name="connsiteY136" fmla="*/ 1901993 h 1901992"/>
                <a:gd name="connsiteX137" fmla="*/ 1564910 w 11218359"/>
                <a:gd name="connsiteY137" fmla="*/ 1901993 h 1901992"/>
                <a:gd name="connsiteX138" fmla="*/ 1576349 w 11218359"/>
                <a:gd name="connsiteY138" fmla="*/ 1901993 h 1901992"/>
                <a:gd name="connsiteX139" fmla="*/ 1587789 w 11218359"/>
                <a:gd name="connsiteY139" fmla="*/ 1901993 h 1901992"/>
                <a:gd name="connsiteX140" fmla="*/ 1599229 w 11218359"/>
                <a:gd name="connsiteY140" fmla="*/ 1901993 h 1901992"/>
                <a:gd name="connsiteX141" fmla="*/ 1610668 w 11218359"/>
                <a:gd name="connsiteY141" fmla="*/ 1901993 h 1901992"/>
                <a:gd name="connsiteX142" fmla="*/ 1622107 w 11218359"/>
                <a:gd name="connsiteY142" fmla="*/ 1901993 h 1901992"/>
                <a:gd name="connsiteX143" fmla="*/ 1633547 w 11218359"/>
                <a:gd name="connsiteY143" fmla="*/ 1901993 h 1901992"/>
                <a:gd name="connsiteX144" fmla="*/ 1644987 w 11218359"/>
                <a:gd name="connsiteY144" fmla="*/ 1901993 h 1901992"/>
                <a:gd name="connsiteX145" fmla="*/ 1656426 w 11218359"/>
                <a:gd name="connsiteY145" fmla="*/ 1901993 h 1901992"/>
                <a:gd name="connsiteX146" fmla="*/ 1667866 w 11218359"/>
                <a:gd name="connsiteY146" fmla="*/ 1901993 h 1901992"/>
                <a:gd name="connsiteX147" fmla="*/ 1679305 w 11218359"/>
                <a:gd name="connsiteY147" fmla="*/ 1901993 h 1901992"/>
                <a:gd name="connsiteX148" fmla="*/ 1690745 w 11218359"/>
                <a:gd name="connsiteY148" fmla="*/ 1901993 h 1901992"/>
                <a:gd name="connsiteX149" fmla="*/ 1702184 w 11218359"/>
                <a:gd name="connsiteY149" fmla="*/ 1901993 h 1901992"/>
                <a:gd name="connsiteX150" fmla="*/ 1713619 w 11218359"/>
                <a:gd name="connsiteY150" fmla="*/ 1901993 h 1901992"/>
                <a:gd name="connsiteX151" fmla="*/ 1725063 w 11218359"/>
                <a:gd name="connsiteY151" fmla="*/ 1901993 h 1901992"/>
                <a:gd name="connsiteX152" fmla="*/ 1736498 w 11218359"/>
                <a:gd name="connsiteY152" fmla="*/ 1901993 h 1901992"/>
                <a:gd name="connsiteX153" fmla="*/ 1747938 w 11218359"/>
                <a:gd name="connsiteY153" fmla="*/ 1901993 h 1901992"/>
                <a:gd name="connsiteX154" fmla="*/ 1759377 w 11218359"/>
                <a:gd name="connsiteY154" fmla="*/ 1901993 h 1901992"/>
                <a:gd name="connsiteX155" fmla="*/ 1770817 w 11218359"/>
                <a:gd name="connsiteY155" fmla="*/ 1901993 h 1901992"/>
                <a:gd name="connsiteX156" fmla="*/ 1782256 w 11218359"/>
                <a:gd name="connsiteY156" fmla="*/ 1901993 h 1901992"/>
                <a:gd name="connsiteX157" fmla="*/ 1793696 w 11218359"/>
                <a:gd name="connsiteY157" fmla="*/ 1901993 h 1901992"/>
                <a:gd name="connsiteX158" fmla="*/ 1805135 w 11218359"/>
                <a:gd name="connsiteY158" fmla="*/ 1901993 h 1901992"/>
                <a:gd name="connsiteX159" fmla="*/ 1816575 w 11218359"/>
                <a:gd name="connsiteY159" fmla="*/ 1901993 h 1901992"/>
                <a:gd name="connsiteX160" fmla="*/ 1828014 w 11218359"/>
                <a:gd name="connsiteY160" fmla="*/ 1901993 h 1901992"/>
                <a:gd name="connsiteX161" fmla="*/ 1839454 w 11218359"/>
                <a:gd name="connsiteY161" fmla="*/ 1901993 h 1901992"/>
                <a:gd name="connsiteX162" fmla="*/ 1850893 w 11218359"/>
                <a:gd name="connsiteY162" fmla="*/ 1901993 h 1901992"/>
                <a:gd name="connsiteX163" fmla="*/ 1862333 w 11218359"/>
                <a:gd name="connsiteY163" fmla="*/ 1901993 h 1901992"/>
                <a:gd name="connsiteX164" fmla="*/ 1873772 w 11218359"/>
                <a:gd name="connsiteY164" fmla="*/ 1901993 h 1901992"/>
                <a:gd name="connsiteX165" fmla="*/ 1885212 w 11218359"/>
                <a:gd name="connsiteY165" fmla="*/ 1901993 h 1901992"/>
                <a:gd name="connsiteX166" fmla="*/ 1896651 w 11218359"/>
                <a:gd name="connsiteY166" fmla="*/ 1901993 h 1901992"/>
                <a:gd name="connsiteX167" fmla="*/ 1908091 w 11218359"/>
                <a:gd name="connsiteY167" fmla="*/ 1901993 h 1901992"/>
                <a:gd name="connsiteX168" fmla="*/ 1919531 w 11218359"/>
                <a:gd name="connsiteY168" fmla="*/ 1901993 h 1901992"/>
                <a:gd name="connsiteX169" fmla="*/ 1930970 w 11218359"/>
                <a:gd name="connsiteY169" fmla="*/ 1901993 h 1901992"/>
                <a:gd name="connsiteX170" fmla="*/ 1942409 w 11218359"/>
                <a:gd name="connsiteY170" fmla="*/ 1901993 h 1901992"/>
                <a:gd name="connsiteX171" fmla="*/ 1953849 w 11218359"/>
                <a:gd name="connsiteY171" fmla="*/ 1901993 h 1901992"/>
                <a:gd name="connsiteX172" fmla="*/ 1965289 w 11218359"/>
                <a:gd name="connsiteY172" fmla="*/ 1901993 h 1901992"/>
                <a:gd name="connsiteX173" fmla="*/ 1976728 w 11218359"/>
                <a:gd name="connsiteY173" fmla="*/ 1901993 h 1901992"/>
                <a:gd name="connsiteX174" fmla="*/ 1988168 w 11218359"/>
                <a:gd name="connsiteY174" fmla="*/ 1901993 h 1901992"/>
                <a:gd name="connsiteX175" fmla="*/ 1999607 w 11218359"/>
                <a:gd name="connsiteY175" fmla="*/ 1901993 h 1901992"/>
                <a:gd name="connsiteX176" fmla="*/ 2011047 w 11218359"/>
                <a:gd name="connsiteY176" fmla="*/ 1901993 h 1901992"/>
                <a:gd name="connsiteX177" fmla="*/ 2022486 w 11218359"/>
                <a:gd name="connsiteY177" fmla="*/ 1901993 h 1901992"/>
                <a:gd name="connsiteX178" fmla="*/ 2033926 w 11218359"/>
                <a:gd name="connsiteY178" fmla="*/ 1901993 h 1901992"/>
                <a:gd name="connsiteX179" fmla="*/ 2045365 w 11218359"/>
                <a:gd name="connsiteY179" fmla="*/ 1901993 h 1901992"/>
                <a:gd name="connsiteX180" fmla="*/ 2056805 w 11218359"/>
                <a:gd name="connsiteY180" fmla="*/ 1901993 h 1901992"/>
                <a:gd name="connsiteX181" fmla="*/ 2068244 w 11218359"/>
                <a:gd name="connsiteY181" fmla="*/ 1901993 h 1901992"/>
                <a:gd name="connsiteX182" fmla="*/ 2079684 w 11218359"/>
                <a:gd name="connsiteY182" fmla="*/ 1901993 h 1901992"/>
                <a:gd name="connsiteX183" fmla="*/ 2091123 w 11218359"/>
                <a:gd name="connsiteY183" fmla="*/ 1901993 h 1901992"/>
                <a:gd name="connsiteX184" fmla="*/ 2102563 w 11218359"/>
                <a:gd name="connsiteY184" fmla="*/ 1901993 h 1901992"/>
                <a:gd name="connsiteX185" fmla="*/ 2114002 w 11218359"/>
                <a:gd name="connsiteY185" fmla="*/ 1901993 h 1901992"/>
                <a:gd name="connsiteX186" fmla="*/ 2125442 w 11218359"/>
                <a:gd name="connsiteY186" fmla="*/ 1901993 h 1901992"/>
                <a:gd name="connsiteX187" fmla="*/ 2136882 w 11218359"/>
                <a:gd name="connsiteY187" fmla="*/ 1901993 h 1901992"/>
                <a:gd name="connsiteX188" fmla="*/ 2148321 w 11218359"/>
                <a:gd name="connsiteY188" fmla="*/ 1901993 h 1901992"/>
                <a:gd name="connsiteX189" fmla="*/ 2159760 w 11218359"/>
                <a:gd name="connsiteY189" fmla="*/ 1901993 h 1901992"/>
                <a:gd name="connsiteX190" fmla="*/ 2171200 w 11218359"/>
                <a:gd name="connsiteY190" fmla="*/ 1901993 h 1901992"/>
                <a:gd name="connsiteX191" fmla="*/ 2182640 w 11218359"/>
                <a:gd name="connsiteY191" fmla="*/ 1901993 h 1901992"/>
                <a:gd name="connsiteX192" fmla="*/ 2194079 w 11218359"/>
                <a:gd name="connsiteY192" fmla="*/ 1901993 h 1901992"/>
                <a:gd name="connsiteX193" fmla="*/ 2205519 w 11218359"/>
                <a:gd name="connsiteY193" fmla="*/ 1901993 h 1901992"/>
                <a:gd name="connsiteX194" fmla="*/ 2216958 w 11218359"/>
                <a:gd name="connsiteY194" fmla="*/ 1901993 h 1901992"/>
                <a:gd name="connsiteX195" fmla="*/ 2228393 w 11218359"/>
                <a:gd name="connsiteY195" fmla="*/ 1901993 h 1901992"/>
                <a:gd name="connsiteX196" fmla="*/ 2239837 w 11218359"/>
                <a:gd name="connsiteY196" fmla="*/ 1901993 h 1901992"/>
                <a:gd name="connsiteX197" fmla="*/ 2251272 w 11218359"/>
                <a:gd name="connsiteY197" fmla="*/ 1901993 h 1901992"/>
                <a:gd name="connsiteX198" fmla="*/ 2262716 w 11218359"/>
                <a:gd name="connsiteY198" fmla="*/ 1901993 h 1901992"/>
                <a:gd name="connsiteX199" fmla="*/ 2274151 w 11218359"/>
                <a:gd name="connsiteY199" fmla="*/ 1901993 h 1901992"/>
                <a:gd name="connsiteX200" fmla="*/ 2285591 w 11218359"/>
                <a:gd name="connsiteY200" fmla="*/ 1901993 h 1901992"/>
                <a:gd name="connsiteX201" fmla="*/ 2297030 w 11218359"/>
                <a:gd name="connsiteY201" fmla="*/ 1901993 h 1901992"/>
                <a:gd name="connsiteX202" fmla="*/ 2308470 w 11218359"/>
                <a:gd name="connsiteY202" fmla="*/ 1901993 h 1901992"/>
                <a:gd name="connsiteX203" fmla="*/ 2319909 w 11218359"/>
                <a:gd name="connsiteY203" fmla="*/ 1901993 h 1901992"/>
                <a:gd name="connsiteX204" fmla="*/ 2331349 w 11218359"/>
                <a:gd name="connsiteY204" fmla="*/ 1901993 h 1901992"/>
                <a:gd name="connsiteX205" fmla="*/ 2342788 w 11218359"/>
                <a:gd name="connsiteY205" fmla="*/ 1901993 h 1901992"/>
                <a:gd name="connsiteX206" fmla="*/ 2354228 w 11218359"/>
                <a:gd name="connsiteY206" fmla="*/ 1901993 h 1901992"/>
                <a:gd name="connsiteX207" fmla="*/ 2365667 w 11218359"/>
                <a:gd name="connsiteY207" fmla="*/ 1901993 h 1901992"/>
                <a:gd name="connsiteX208" fmla="*/ 2377107 w 11218359"/>
                <a:gd name="connsiteY208" fmla="*/ 1901993 h 1901992"/>
                <a:gd name="connsiteX209" fmla="*/ 2388546 w 11218359"/>
                <a:gd name="connsiteY209" fmla="*/ 1901993 h 1901992"/>
                <a:gd name="connsiteX210" fmla="*/ 2399986 w 11218359"/>
                <a:gd name="connsiteY210" fmla="*/ 1901993 h 1901992"/>
                <a:gd name="connsiteX211" fmla="*/ 2411425 w 11218359"/>
                <a:gd name="connsiteY211" fmla="*/ 1901993 h 1901992"/>
                <a:gd name="connsiteX212" fmla="*/ 2422865 w 11218359"/>
                <a:gd name="connsiteY212" fmla="*/ 1901993 h 1901992"/>
                <a:gd name="connsiteX213" fmla="*/ 2434304 w 11218359"/>
                <a:gd name="connsiteY213" fmla="*/ 1901993 h 1901992"/>
                <a:gd name="connsiteX214" fmla="*/ 2445744 w 11218359"/>
                <a:gd name="connsiteY214" fmla="*/ 1901993 h 1901992"/>
                <a:gd name="connsiteX215" fmla="*/ 2457184 w 11218359"/>
                <a:gd name="connsiteY215" fmla="*/ 1901993 h 1901992"/>
                <a:gd name="connsiteX216" fmla="*/ 2468623 w 11218359"/>
                <a:gd name="connsiteY216" fmla="*/ 1901993 h 1901992"/>
                <a:gd name="connsiteX217" fmla="*/ 2480062 w 11218359"/>
                <a:gd name="connsiteY217" fmla="*/ 1901993 h 1901992"/>
                <a:gd name="connsiteX218" fmla="*/ 2491502 w 11218359"/>
                <a:gd name="connsiteY218" fmla="*/ 1901993 h 1901992"/>
                <a:gd name="connsiteX219" fmla="*/ 2502942 w 11218359"/>
                <a:gd name="connsiteY219" fmla="*/ 1901993 h 1901992"/>
                <a:gd name="connsiteX220" fmla="*/ 2514381 w 11218359"/>
                <a:gd name="connsiteY220" fmla="*/ 1901993 h 1901992"/>
                <a:gd name="connsiteX221" fmla="*/ 2525821 w 11218359"/>
                <a:gd name="connsiteY221" fmla="*/ 1901993 h 1901992"/>
                <a:gd name="connsiteX222" fmla="*/ 2537260 w 11218359"/>
                <a:gd name="connsiteY222" fmla="*/ 1901993 h 1901992"/>
                <a:gd name="connsiteX223" fmla="*/ 2548700 w 11218359"/>
                <a:gd name="connsiteY223" fmla="*/ 1901993 h 1901992"/>
                <a:gd name="connsiteX224" fmla="*/ 2560139 w 11218359"/>
                <a:gd name="connsiteY224" fmla="*/ 1901993 h 1901992"/>
                <a:gd name="connsiteX225" fmla="*/ 2571579 w 11218359"/>
                <a:gd name="connsiteY225" fmla="*/ 1901993 h 1901992"/>
                <a:gd name="connsiteX226" fmla="*/ 2583018 w 11218359"/>
                <a:gd name="connsiteY226" fmla="*/ 1901993 h 1901992"/>
                <a:gd name="connsiteX227" fmla="*/ 2594458 w 11218359"/>
                <a:gd name="connsiteY227" fmla="*/ 1901993 h 1901992"/>
                <a:gd name="connsiteX228" fmla="*/ 2605897 w 11218359"/>
                <a:gd name="connsiteY228" fmla="*/ 1901993 h 1901992"/>
                <a:gd name="connsiteX229" fmla="*/ 2617337 w 11218359"/>
                <a:gd name="connsiteY229" fmla="*/ 1901993 h 1901992"/>
                <a:gd name="connsiteX230" fmla="*/ 2628776 w 11218359"/>
                <a:gd name="connsiteY230" fmla="*/ 1901993 h 1901992"/>
                <a:gd name="connsiteX231" fmla="*/ 2640216 w 11218359"/>
                <a:gd name="connsiteY231" fmla="*/ 1901993 h 1901992"/>
                <a:gd name="connsiteX232" fmla="*/ 2651655 w 11218359"/>
                <a:gd name="connsiteY232" fmla="*/ 1901993 h 1901992"/>
                <a:gd name="connsiteX233" fmla="*/ 2663095 w 11218359"/>
                <a:gd name="connsiteY233" fmla="*/ 1901993 h 1901992"/>
                <a:gd name="connsiteX234" fmla="*/ 2674535 w 11218359"/>
                <a:gd name="connsiteY234" fmla="*/ 1901993 h 1901992"/>
                <a:gd name="connsiteX235" fmla="*/ 2685974 w 11218359"/>
                <a:gd name="connsiteY235" fmla="*/ 1901993 h 1901992"/>
                <a:gd name="connsiteX236" fmla="*/ 2697413 w 11218359"/>
                <a:gd name="connsiteY236" fmla="*/ 1901993 h 1901992"/>
                <a:gd name="connsiteX237" fmla="*/ 2708853 w 11218359"/>
                <a:gd name="connsiteY237" fmla="*/ 1901993 h 1901992"/>
                <a:gd name="connsiteX238" fmla="*/ 2720293 w 11218359"/>
                <a:gd name="connsiteY238" fmla="*/ 1901993 h 1901992"/>
                <a:gd name="connsiteX239" fmla="*/ 2731727 w 11218359"/>
                <a:gd name="connsiteY239" fmla="*/ 1901993 h 1901992"/>
                <a:gd name="connsiteX240" fmla="*/ 2743172 w 11218359"/>
                <a:gd name="connsiteY240" fmla="*/ 1901993 h 1901992"/>
                <a:gd name="connsiteX241" fmla="*/ 2754611 w 11218359"/>
                <a:gd name="connsiteY241" fmla="*/ 1901993 h 1901992"/>
                <a:gd name="connsiteX242" fmla="*/ 2766046 w 11218359"/>
                <a:gd name="connsiteY242" fmla="*/ 1901993 h 1901992"/>
                <a:gd name="connsiteX243" fmla="*/ 2777490 w 11218359"/>
                <a:gd name="connsiteY243" fmla="*/ 1901993 h 1901992"/>
                <a:gd name="connsiteX244" fmla="*/ 2788925 w 11218359"/>
                <a:gd name="connsiteY244" fmla="*/ 1901993 h 1901992"/>
                <a:gd name="connsiteX245" fmla="*/ 2800364 w 11218359"/>
                <a:gd name="connsiteY245" fmla="*/ 1901993 h 1901992"/>
                <a:gd name="connsiteX246" fmla="*/ 2811804 w 11218359"/>
                <a:gd name="connsiteY246" fmla="*/ 1901993 h 1901992"/>
                <a:gd name="connsiteX247" fmla="*/ 2823243 w 11218359"/>
                <a:gd name="connsiteY247" fmla="*/ 1901993 h 1901992"/>
                <a:gd name="connsiteX248" fmla="*/ 2834683 w 11218359"/>
                <a:gd name="connsiteY248" fmla="*/ 1901993 h 1901992"/>
                <a:gd name="connsiteX249" fmla="*/ 2846123 w 11218359"/>
                <a:gd name="connsiteY249" fmla="*/ 1901993 h 1901992"/>
                <a:gd name="connsiteX250" fmla="*/ 2857562 w 11218359"/>
                <a:gd name="connsiteY250" fmla="*/ 1901993 h 1901992"/>
                <a:gd name="connsiteX251" fmla="*/ 2869001 w 11218359"/>
                <a:gd name="connsiteY251" fmla="*/ 1901993 h 1901992"/>
                <a:gd name="connsiteX252" fmla="*/ 2880441 w 11218359"/>
                <a:gd name="connsiteY252" fmla="*/ 1901993 h 1901992"/>
                <a:gd name="connsiteX253" fmla="*/ 2891881 w 11218359"/>
                <a:gd name="connsiteY253" fmla="*/ 1901993 h 1901992"/>
                <a:gd name="connsiteX254" fmla="*/ 2903320 w 11218359"/>
                <a:gd name="connsiteY254" fmla="*/ 1901993 h 1901992"/>
                <a:gd name="connsiteX255" fmla="*/ 2914760 w 11218359"/>
                <a:gd name="connsiteY255" fmla="*/ 1901993 h 1901992"/>
                <a:gd name="connsiteX256" fmla="*/ 2926199 w 11218359"/>
                <a:gd name="connsiteY256" fmla="*/ 1901993 h 1901992"/>
                <a:gd name="connsiteX257" fmla="*/ 2937639 w 11218359"/>
                <a:gd name="connsiteY257" fmla="*/ 1901993 h 1901992"/>
                <a:gd name="connsiteX258" fmla="*/ 2949078 w 11218359"/>
                <a:gd name="connsiteY258" fmla="*/ 1901993 h 1901992"/>
                <a:gd name="connsiteX259" fmla="*/ 2960518 w 11218359"/>
                <a:gd name="connsiteY259" fmla="*/ 1901993 h 1901992"/>
                <a:gd name="connsiteX260" fmla="*/ 2971957 w 11218359"/>
                <a:gd name="connsiteY260" fmla="*/ 1901993 h 1901992"/>
                <a:gd name="connsiteX261" fmla="*/ 2983397 w 11218359"/>
                <a:gd name="connsiteY261" fmla="*/ 1901993 h 1901992"/>
                <a:gd name="connsiteX262" fmla="*/ 2994837 w 11218359"/>
                <a:gd name="connsiteY262" fmla="*/ 1901993 h 1901992"/>
                <a:gd name="connsiteX263" fmla="*/ 3006276 w 11218359"/>
                <a:gd name="connsiteY263" fmla="*/ 1901993 h 1901992"/>
                <a:gd name="connsiteX264" fmla="*/ 3017715 w 11218359"/>
                <a:gd name="connsiteY264" fmla="*/ 1901993 h 1901992"/>
                <a:gd name="connsiteX265" fmla="*/ 3029155 w 11218359"/>
                <a:gd name="connsiteY265" fmla="*/ 1901993 h 1901992"/>
                <a:gd name="connsiteX266" fmla="*/ 3040594 w 11218359"/>
                <a:gd name="connsiteY266" fmla="*/ 1901993 h 1901992"/>
                <a:gd name="connsiteX267" fmla="*/ 3052034 w 11218359"/>
                <a:gd name="connsiteY267" fmla="*/ 1901993 h 1901992"/>
                <a:gd name="connsiteX268" fmla="*/ 3063474 w 11218359"/>
                <a:gd name="connsiteY268" fmla="*/ 1901993 h 1901992"/>
                <a:gd name="connsiteX269" fmla="*/ 3074913 w 11218359"/>
                <a:gd name="connsiteY269" fmla="*/ 1901993 h 1901992"/>
                <a:gd name="connsiteX270" fmla="*/ 3086352 w 11218359"/>
                <a:gd name="connsiteY270" fmla="*/ 1901993 h 1901992"/>
                <a:gd name="connsiteX271" fmla="*/ 3097792 w 11218359"/>
                <a:gd name="connsiteY271" fmla="*/ 1901993 h 1901992"/>
                <a:gd name="connsiteX272" fmla="*/ 3109232 w 11218359"/>
                <a:gd name="connsiteY272" fmla="*/ 1901993 h 1901992"/>
                <a:gd name="connsiteX273" fmla="*/ 3120671 w 11218359"/>
                <a:gd name="connsiteY273" fmla="*/ 1901993 h 1901992"/>
                <a:gd name="connsiteX274" fmla="*/ 3132111 w 11218359"/>
                <a:gd name="connsiteY274" fmla="*/ 1901993 h 1901992"/>
                <a:gd name="connsiteX275" fmla="*/ 3143550 w 11218359"/>
                <a:gd name="connsiteY275" fmla="*/ 1901993 h 1901992"/>
                <a:gd name="connsiteX276" fmla="*/ 3154990 w 11218359"/>
                <a:gd name="connsiteY276" fmla="*/ 1901993 h 1901992"/>
                <a:gd name="connsiteX277" fmla="*/ 3166429 w 11218359"/>
                <a:gd name="connsiteY277" fmla="*/ 1901993 h 1901992"/>
                <a:gd name="connsiteX278" fmla="*/ 3177869 w 11218359"/>
                <a:gd name="connsiteY278" fmla="*/ 1901993 h 1901992"/>
                <a:gd name="connsiteX279" fmla="*/ 3189308 w 11218359"/>
                <a:gd name="connsiteY279" fmla="*/ 1901993 h 1901992"/>
                <a:gd name="connsiteX280" fmla="*/ 3200748 w 11218359"/>
                <a:gd name="connsiteY280" fmla="*/ 1901993 h 1901992"/>
                <a:gd name="connsiteX281" fmla="*/ 3212187 w 11218359"/>
                <a:gd name="connsiteY281" fmla="*/ 1901993 h 1901992"/>
                <a:gd name="connsiteX282" fmla="*/ 3223627 w 11218359"/>
                <a:gd name="connsiteY282" fmla="*/ 1901993 h 1901992"/>
                <a:gd name="connsiteX283" fmla="*/ 3235066 w 11218359"/>
                <a:gd name="connsiteY283" fmla="*/ 1901993 h 1901992"/>
                <a:gd name="connsiteX284" fmla="*/ 3246501 w 11218359"/>
                <a:gd name="connsiteY284" fmla="*/ 1901993 h 1901992"/>
                <a:gd name="connsiteX285" fmla="*/ 3257945 w 11218359"/>
                <a:gd name="connsiteY285" fmla="*/ 1901993 h 1901992"/>
                <a:gd name="connsiteX286" fmla="*/ 3269385 w 11218359"/>
                <a:gd name="connsiteY286" fmla="*/ 1901993 h 1901992"/>
                <a:gd name="connsiteX287" fmla="*/ 3280825 w 11218359"/>
                <a:gd name="connsiteY287" fmla="*/ 1901993 h 1901992"/>
                <a:gd name="connsiteX288" fmla="*/ 3292264 w 11218359"/>
                <a:gd name="connsiteY288" fmla="*/ 1901993 h 1901992"/>
                <a:gd name="connsiteX289" fmla="*/ 3303699 w 11218359"/>
                <a:gd name="connsiteY289" fmla="*/ 1901993 h 1901992"/>
                <a:gd name="connsiteX290" fmla="*/ 3315143 w 11218359"/>
                <a:gd name="connsiteY290" fmla="*/ 1901993 h 1901992"/>
                <a:gd name="connsiteX291" fmla="*/ 3326578 w 11218359"/>
                <a:gd name="connsiteY291" fmla="*/ 1901993 h 1901992"/>
                <a:gd name="connsiteX292" fmla="*/ 3338017 w 11218359"/>
                <a:gd name="connsiteY292" fmla="*/ 1901993 h 1901992"/>
                <a:gd name="connsiteX293" fmla="*/ 3349457 w 11218359"/>
                <a:gd name="connsiteY293" fmla="*/ 1901993 h 1901992"/>
                <a:gd name="connsiteX294" fmla="*/ 3360896 w 11218359"/>
                <a:gd name="connsiteY294" fmla="*/ 1901993 h 1901992"/>
                <a:gd name="connsiteX295" fmla="*/ 3372336 w 11218359"/>
                <a:gd name="connsiteY295" fmla="*/ 1901993 h 1901992"/>
                <a:gd name="connsiteX296" fmla="*/ 3383776 w 11218359"/>
                <a:gd name="connsiteY296" fmla="*/ 1901993 h 1901992"/>
                <a:gd name="connsiteX297" fmla="*/ 3395215 w 11218359"/>
                <a:gd name="connsiteY297" fmla="*/ 1901993 h 1901992"/>
                <a:gd name="connsiteX298" fmla="*/ 3406654 w 11218359"/>
                <a:gd name="connsiteY298" fmla="*/ 1901993 h 1901992"/>
                <a:gd name="connsiteX299" fmla="*/ 3418094 w 11218359"/>
                <a:gd name="connsiteY299" fmla="*/ 1901993 h 1901992"/>
                <a:gd name="connsiteX300" fmla="*/ 3429534 w 11218359"/>
                <a:gd name="connsiteY300" fmla="*/ 1901993 h 1901992"/>
                <a:gd name="connsiteX301" fmla="*/ 3440973 w 11218359"/>
                <a:gd name="connsiteY301" fmla="*/ 1901993 h 1901992"/>
                <a:gd name="connsiteX302" fmla="*/ 3452413 w 11218359"/>
                <a:gd name="connsiteY302" fmla="*/ 1901993 h 1901992"/>
                <a:gd name="connsiteX303" fmla="*/ 3463852 w 11218359"/>
                <a:gd name="connsiteY303" fmla="*/ 1901993 h 1901992"/>
                <a:gd name="connsiteX304" fmla="*/ 3475292 w 11218359"/>
                <a:gd name="connsiteY304" fmla="*/ 1901993 h 1901992"/>
                <a:gd name="connsiteX305" fmla="*/ 3486731 w 11218359"/>
                <a:gd name="connsiteY305" fmla="*/ 1901993 h 1901992"/>
                <a:gd name="connsiteX306" fmla="*/ 3498171 w 11218359"/>
                <a:gd name="connsiteY306" fmla="*/ 1901993 h 1901992"/>
                <a:gd name="connsiteX307" fmla="*/ 3509610 w 11218359"/>
                <a:gd name="connsiteY307" fmla="*/ 1901993 h 1901992"/>
                <a:gd name="connsiteX308" fmla="*/ 3521050 w 11218359"/>
                <a:gd name="connsiteY308" fmla="*/ 1901993 h 1901992"/>
                <a:gd name="connsiteX309" fmla="*/ 3532489 w 11218359"/>
                <a:gd name="connsiteY309" fmla="*/ 1901993 h 1901992"/>
                <a:gd name="connsiteX310" fmla="*/ 3543929 w 11218359"/>
                <a:gd name="connsiteY310" fmla="*/ 1901993 h 1901992"/>
                <a:gd name="connsiteX311" fmla="*/ 3555368 w 11218359"/>
                <a:gd name="connsiteY311" fmla="*/ 1901993 h 1901992"/>
                <a:gd name="connsiteX312" fmla="*/ 3566808 w 11218359"/>
                <a:gd name="connsiteY312" fmla="*/ 1901993 h 1901992"/>
                <a:gd name="connsiteX313" fmla="*/ 3578247 w 11218359"/>
                <a:gd name="connsiteY313" fmla="*/ 1901993 h 1901992"/>
                <a:gd name="connsiteX314" fmla="*/ 3589687 w 11218359"/>
                <a:gd name="connsiteY314" fmla="*/ 1901993 h 1901992"/>
                <a:gd name="connsiteX315" fmla="*/ 3601127 w 11218359"/>
                <a:gd name="connsiteY315" fmla="*/ 1901993 h 1901992"/>
                <a:gd name="connsiteX316" fmla="*/ 3612566 w 11218359"/>
                <a:gd name="connsiteY316" fmla="*/ 1901993 h 1901992"/>
                <a:gd name="connsiteX317" fmla="*/ 3624005 w 11218359"/>
                <a:gd name="connsiteY317" fmla="*/ 1901993 h 1901992"/>
                <a:gd name="connsiteX318" fmla="*/ 3635445 w 11218359"/>
                <a:gd name="connsiteY318" fmla="*/ 1901993 h 1901992"/>
                <a:gd name="connsiteX319" fmla="*/ 3646885 w 11218359"/>
                <a:gd name="connsiteY319" fmla="*/ 1901993 h 1901992"/>
                <a:gd name="connsiteX320" fmla="*/ 3658324 w 11218359"/>
                <a:gd name="connsiteY320" fmla="*/ 1901993 h 1901992"/>
                <a:gd name="connsiteX321" fmla="*/ 3669764 w 11218359"/>
                <a:gd name="connsiteY321" fmla="*/ 1901993 h 1901992"/>
                <a:gd name="connsiteX322" fmla="*/ 3681203 w 11218359"/>
                <a:gd name="connsiteY322" fmla="*/ 1901993 h 1901992"/>
                <a:gd name="connsiteX323" fmla="*/ 3692643 w 11218359"/>
                <a:gd name="connsiteY323" fmla="*/ 1901993 h 1901992"/>
                <a:gd name="connsiteX324" fmla="*/ 3704082 w 11218359"/>
                <a:gd name="connsiteY324" fmla="*/ 1901993 h 1901992"/>
                <a:gd name="connsiteX325" fmla="*/ 3715522 w 11218359"/>
                <a:gd name="connsiteY325" fmla="*/ 1901993 h 1901992"/>
                <a:gd name="connsiteX326" fmla="*/ 3726961 w 11218359"/>
                <a:gd name="connsiteY326" fmla="*/ 1901993 h 1901992"/>
                <a:gd name="connsiteX327" fmla="*/ 3738401 w 11218359"/>
                <a:gd name="connsiteY327" fmla="*/ 1901993 h 1901992"/>
                <a:gd name="connsiteX328" fmla="*/ 3749840 w 11218359"/>
                <a:gd name="connsiteY328" fmla="*/ 1901993 h 1901992"/>
                <a:gd name="connsiteX329" fmla="*/ 3761280 w 11218359"/>
                <a:gd name="connsiteY329" fmla="*/ 1901993 h 1901992"/>
                <a:gd name="connsiteX330" fmla="*/ 3772719 w 11218359"/>
                <a:gd name="connsiteY330" fmla="*/ 1901993 h 1901992"/>
                <a:gd name="connsiteX331" fmla="*/ 3784154 w 11218359"/>
                <a:gd name="connsiteY331" fmla="*/ 1901993 h 1901992"/>
                <a:gd name="connsiteX332" fmla="*/ 3795598 w 11218359"/>
                <a:gd name="connsiteY332" fmla="*/ 1901993 h 1901992"/>
                <a:gd name="connsiteX333" fmla="*/ 3807033 w 11218359"/>
                <a:gd name="connsiteY333" fmla="*/ 1901993 h 1901992"/>
                <a:gd name="connsiteX334" fmla="*/ 3818473 w 11218359"/>
                <a:gd name="connsiteY334" fmla="*/ 1901993 h 1901992"/>
                <a:gd name="connsiteX335" fmla="*/ 3829917 w 11218359"/>
                <a:gd name="connsiteY335" fmla="*/ 1901993 h 1901992"/>
                <a:gd name="connsiteX336" fmla="*/ 3841352 w 11218359"/>
                <a:gd name="connsiteY336" fmla="*/ 1901993 h 1901992"/>
                <a:gd name="connsiteX337" fmla="*/ 3852791 w 11218359"/>
                <a:gd name="connsiteY337" fmla="*/ 1901993 h 1901992"/>
                <a:gd name="connsiteX338" fmla="*/ 3864231 w 11218359"/>
                <a:gd name="connsiteY338" fmla="*/ 1901993 h 1901992"/>
                <a:gd name="connsiteX339" fmla="*/ 3875670 w 11218359"/>
                <a:gd name="connsiteY339" fmla="*/ 1901993 h 1901992"/>
                <a:gd name="connsiteX340" fmla="*/ 3887110 w 11218359"/>
                <a:gd name="connsiteY340" fmla="*/ 1901993 h 1901992"/>
                <a:gd name="connsiteX341" fmla="*/ 3898549 w 11218359"/>
                <a:gd name="connsiteY341" fmla="*/ 1901993 h 1901992"/>
                <a:gd name="connsiteX342" fmla="*/ 3909989 w 11218359"/>
                <a:gd name="connsiteY342" fmla="*/ 1901993 h 1901992"/>
                <a:gd name="connsiteX343" fmla="*/ 3921447 w 11218359"/>
                <a:gd name="connsiteY343" fmla="*/ 1901993 h 1901992"/>
                <a:gd name="connsiteX344" fmla="*/ 3932878 w 11218359"/>
                <a:gd name="connsiteY344" fmla="*/ 1901993 h 1901992"/>
                <a:gd name="connsiteX345" fmla="*/ 3944307 w 11218359"/>
                <a:gd name="connsiteY345" fmla="*/ 1901993 h 1901992"/>
                <a:gd name="connsiteX346" fmla="*/ 3955737 w 11218359"/>
                <a:gd name="connsiteY346" fmla="*/ 1901993 h 1901992"/>
                <a:gd name="connsiteX347" fmla="*/ 3967167 w 11218359"/>
                <a:gd name="connsiteY347" fmla="*/ 1901993 h 1901992"/>
                <a:gd name="connsiteX348" fmla="*/ 3978645 w 11218359"/>
                <a:gd name="connsiteY348" fmla="*/ 1901993 h 1901992"/>
                <a:gd name="connsiteX349" fmla="*/ 3990075 w 11218359"/>
                <a:gd name="connsiteY349" fmla="*/ 1901993 h 1901992"/>
                <a:gd name="connsiteX350" fmla="*/ 4001505 w 11218359"/>
                <a:gd name="connsiteY350" fmla="*/ 1901993 h 1901992"/>
                <a:gd name="connsiteX351" fmla="*/ 4012935 w 11218359"/>
                <a:gd name="connsiteY351" fmla="*/ 1901993 h 1901992"/>
                <a:gd name="connsiteX352" fmla="*/ 4024365 w 11218359"/>
                <a:gd name="connsiteY352" fmla="*/ 1901993 h 1901992"/>
                <a:gd name="connsiteX353" fmla="*/ 4035843 w 11218359"/>
                <a:gd name="connsiteY353" fmla="*/ 1901993 h 1901992"/>
                <a:gd name="connsiteX354" fmla="*/ 4047273 w 11218359"/>
                <a:gd name="connsiteY354" fmla="*/ 1901993 h 1901992"/>
                <a:gd name="connsiteX355" fmla="*/ 4058702 w 11218359"/>
                <a:gd name="connsiteY355" fmla="*/ 1901993 h 1901992"/>
                <a:gd name="connsiteX356" fmla="*/ 4070133 w 11218359"/>
                <a:gd name="connsiteY356" fmla="*/ 1901993 h 1901992"/>
                <a:gd name="connsiteX357" fmla="*/ 4081563 w 11218359"/>
                <a:gd name="connsiteY357" fmla="*/ 1901993 h 1901992"/>
                <a:gd name="connsiteX358" fmla="*/ 4093040 w 11218359"/>
                <a:gd name="connsiteY358" fmla="*/ 1901993 h 1901992"/>
                <a:gd name="connsiteX359" fmla="*/ 4104471 w 11218359"/>
                <a:gd name="connsiteY359" fmla="*/ 1901993 h 1901992"/>
                <a:gd name="connsiteX360" fmla="*/ 4115900 w 11218359"/>
                <a:gd name="connsiteY360" fmla="*/ 1901993 h 1901992"/>
                <a:gd name="connsiteX361" fmla="*/ 4127330 w 11218359"/>
                <a:gd name="connsiteY361" fmla="*/ 1901993 h 1901992"/>
                <a:gd name="connsiteX362" fmla="*/ 4138760 w 11218359"/>
                <a:gd name="connsiteY362" fmla="*/ 1901993 h 1901992"/>
                <a:gd name="connsiteX363" fmla="*/ 4150238 w 11218359"/>
                <a:gd name="connsiteY363" fmla="*/ 1901993 h 1901992"/>
                <a:gd name="connsiteX364" fmla="*/ 4161668 w 11218359"/>
                <a:gd name="connsiteY364" fmla="*/ 1901993 h 1901992"/>
                <a:gd name="connsiteX365" fmla="*/ 4173098 w 11218359"/>
                <a:gd name="connsiteY365" fmla="*/ 1901993 h 1901992"/>
                <a:gd name="connsiteX366" fmla="*/ 4184528 w 11218359"/>
                <a:gd name="connsiteY366" fmla="*/ 1901993 h 1901992"/>
                <a:gd name="connsiteX367" fmla="*/ 4195958 w 11218359"/>
                <a:gd name="connsiteY367" fmla="*/ 1901993 h 1901992"/>
                <a:gd name="connsiteX368" fmla="*/ 4207436 w 11218359"/>
                <a:gd name="connsiteY368" fmla="*/ 1901993 h 1901992"/>
                <a:gd name="connsiteX369" fmla="*/ 4218865 w 11218359"/>
                <a:gd name="connsiteY369" fmla="*/ 1901993 h 1901992"/>
                <a:gd name="connsiteX370" fmla="*/ 4230296 w 11218359"/>
                <a:gd name="connsiteY370" fmla="*/ 1901993 h 1901992"/>
                <a:gd name="connsiteX371" fmla="*/ 4241726 w 11218359"/>
                <a:gd name="connsiteY371" fmla="*/ 1901993 h 1901992"/>
                <a:gd name="connsiteX372" fmla="*/ 4253156 w 11218359"/>
                <a:gd name="connsiteY372" fmla="*/ 1901993 h 1901992"/>
                <a:gd name="connsiteX373" fmla="*/ 4264634 w 11218359"/>
                <a:gd name="connsiteY373" fmla="*/ 1901993 h 1901992"/>
                <a:gd name="connsiteX374" fmla="*/ 4276063 w 11218359"/>
                <a:gd name="connsiteY374" fmla="*/ 1901993 h 1901992"/>
                <a:gd name="connsiteX375" fmla="*/ 4287493 w 11218359"/>
                <a:gd name="connsiteY375" fmla="*/ 1901993 h 1901992"/>
                <a:gd name="connsiteX376" fmla="*/ 4298923 w 11218359"/>
                <a:gd name="connsiteY376" fmla="*/ 1901993 h 1901992"/>
                <a:gd name="connsiteX377" fmla="*/ 4310353 w 11218359"/>
                <a:gd name="connsiteY377" fmla="*/ 1901993 h 1901992"/>
                <a:gd name="connsiteX378" fmla="*/ 4321831 w 11218359"/>
                <a:gd name="connsiteY378" fmla="*/ 1901993 h 1901992"/>
                <a:gd name="connsiteX379" fmla="*/ 4333261 w 11218359"/>
                <a:gd name="connsiteY379" fmla="*/ 1901993 h 1901992"/>
                <a:gd name="connsiteX380" fmla="*/ 4344691 w 11218359"/>
                <a:gd name="connsiteY380" fmla="*/ 1901993 h 1901992"/>
                <a:gd name="connsiteX381" fmla="*/ 4356121 w 11218359"/>
                <a:gd name="connsiteY381" fmla="*/ 1901993 h 1901992"/>
                <a:gd name="connsiteX382" fmla="*/ 4367551 w 11218359"/>
                <a:gd name="connsiteY382" fmla="*/ 1901993 h 1901992"/>
                <a:gd name="connsiteX383" fmla="*/ 4379028 w 11218359"/>
                <a:gd name="connsiteY383" fmla="*/ 1901993 h 1901992"/>
                <a:gd name="connsiteX384" fmla="*/ 4390458 w 11218359"/>
                <a:gd name="connsiteY384" fmla="*/ 1901993 h 1901992"/>
                <a:gd name="connsiteX385" fmla="*/ 4401889 w 11218359"/>
                <a:gd name="connsiteY385" fmla="*/ 1901993 h 1901992"/>
                <a:gd name="connsiteX386" fmla="*/ 4413319 w 11218359"/>
                <a:gd name="connsiteY386" fmla="*/ 1901993 h 1901992"/>
                <a:gd name="connsiteX387" fmla="*/ 4424749 w 11218359"/>
                <a:gd name="connsiteY387" fmla="*/ 1901993 h 1901992"/>
                <a:gd name="connsiteX388" fmla="*/ 4436226 w 11218359"/>
                <a:gd name="connsiteY388" fmla="*/ 1901993 h 1901992"/>
                <a:gd name="connsiteX389" fmla="*/ 4447656 w 11218359"/>
                <a:gd name="connsiteY389" fmla="*/ 1901993 h 1901992"/>
                <a:gd name="connsiteX390" fmla="*/ 4459086 w 11218359"/>
                <a:gd name="connsiteY390" fmla="*/ 1901993 h 1901992"/>
                <a:gd name="connsiteX391" fmla="*/ 4470516 w 11218359"/>
                <a:gd name="connsiteY391" fmla="*/ 1901993 h 1901992"/>
                <a:gd name="connsiteX392" fmla="*/ 4481946 w 11218359"/>
                <a:gd name="connsiteY392" fmla="*/ 1901993 h 1901992"/>
                <a:gd name="connsiteX393" fmla="*/ 4493424 w 11218359"/>
                <a:gd name="connsiteY393" fmla="*/ 1901993 h 1901992"/>
                <a:gd name="connsiteX394" fmla="*/ 4504854 w 11218359"/>
                <a:gd name="connsiteY394" fmla="*/ 1901993 h 1901992"/>
                <a:gd name="connsiteX395" fmla="*/ 4516284 w 11218359"/>
                <a:gd name="connsiteY395" fmla="*/ 1901993 h 1901992"/>
                <a:gd name="connsiteX396" fmla="*/ 4527714 w 11218359"/>
                <a:gd name="connsiteY396" fmla="*/ 1901993 h 1901992"/>
                <a:gd name="connsiteX397" fmla="*/ 4539144 w 11218359"/>
                <a:gd name="connsiteY397" fmla="*/ 1901993 h 1901992"/>
                <a:gd name="connsiteX398" fmla="*/ 4550621 w 11218359"/>
                <a:gd name="connsiteY398" fmla="*/ 1901993 h 1901992"/>
                <a:gd name="connsiteX399" fmla="*/ 4562051 w 11218359"/>
                <a:gd name="connsiteY399" fmla="*/ 1901993 h 1901992"/>
                <a:gd name="connsiteX400" fmla="*/ 4573482 w 11218359"/>
                <a:gd name="connsiteY400" fmla="*/ 1901993 h 1901992"/>
                <a:gd name="connsiteX401" fmla="*/ 4584912 w 11218359"/>
                <a:gd name="connsiteY401" fmla="*/ 1901993 h 1901992"/>
                <a:gd name="connsiteX402" fmla="*/ 4596341 w 11218359"/>
                <a:gd name="connsiteY402" fmla="*/ 1901993 h 1901992"/>
                <a:gd name="connsiteX403" fmla="*/ 4607771 w 11218359"/>
                <a:gd name="connsiteY403" fmla="*/ 1901993 h 1901992"/>
                <a:gd name="connsiteX404" fmla="*/ 4619249 w 11218359"/>
                <a:gd name="connsiteY404" fmla="*/ 1901993 h 1901992"/>
                <a:gd name="connsiteX405" fmla="*/ 4630679 w 11218359"/>
                <a:gd name="connsiteY405" fmla="*/ 1901993 h 1901992"/>
                <a:gd name="connsiteX406" fmla="*/ 4642109 w 11218359"/>
                <a:gd name="connsiteY406" fmla="*/ 1901993 h 1901992"/>
                <a:gd name="connsiteX407" fmla="*/ 4653539 w 11218359"/>
                <a:gd name="connsiteY407" fmla="*/ 1901993 h 1901992"/>
                <a:gd name="connsiteX408" fmla="*/ 4664969 w 11218359"/>
                <a:gd name="connsiteY408" fmla="*/ 1901993 h 1901992"/>
                <a:gd name="connsiteX409" fmla="*/ 4676447 w 11218359"/>
                <a:gd name="connsiteY409" fmla="*/ 1901993 h 1901992"/>
                <a:gd name="connsiteX410" fmla="*/ 4687877 w 11218359"/>
                <a:gd name="connsiteY410" fmla="*/ 1901993 h 1901992"/>
                <a:gd name="connsiteX411" fmla="*/ 4699306 w 11218359"/>
                <a:gd name="connsiteY411" fmla="*/ 1901993 h 1901992"/>
                <a:gd name="connsiteX412" fmla="*/ 4710737 w 11218359"/>
                <a:gd name="connsiteY412" fmla="*/ 1901993 h 1901992"/>
                <a:gd name="connsiteX413" fmla="*/ 4722167 w 11218359"/>
                <a:gd name="connsiteY413" fmla="*/ 1901993 h 1901992"/>
                <a:gd name="connsiteX414" fmla="*/ 4733644 w 11218359"/>
                <a:gd name="connsiteY414" fmla="*/ 1901993 h 1901992"/>
                <a:gd name="connsiteX415" fmla="*/ 4745075 w 11218359"/>
                <a:gd name="connsiteY415" fmla="*/ 1901993 h 1901992"/>
                <a:gd name="connsiteX416" fmla="*/ 4756504 w 11218359"/>
                <a:gd name="connsiteY416" fmla="*/ 1901993 h 1901992"/>
                <a:gd name="connsiteX417" fmla="*/ 4767934 w 11218359"/>
                <a:gd name="connsiteY417" fmla="*/ 1901993 h 1901992"/>
                <a:gd name="connsiteX418" fmla="*/ 4779364 w 11218359"/>
                <a:gd name="connsiteY418" fmla="*/ 1901993 h 1901992"/>
                <a:gd name="connsiteX419" fmla="*/ 4790842 w 11218359"/>
                <a:gd name="connsiteY419" fmla="*/ 1901993 h 1901992"/>
                <a:gd name="connsiteX420" fmla="*/ 4802272 w 11218359"/>
                <a:gd name="connsiteY420" fmla="*/ 1901993 h 1901992"/>
                <a:gd name="connsiteX421" fmla="*/ 4813702 w 11218359"/>
                <a:gd name="connsiteY421" fmla="*/ 1901993 h 1901992"/>
                <a:gd name="connsiteX422" fmla="*/ 4825132 w 11218359"/>
                <a:gd name="connsiteY422" fmla="*/ 1901993 h 1901992"/>
                <a:gd name="connsiteX423" fmla="*/ 4836562 w 11218359"/>
                <a:gd name="connsiteY423" fmla="*/ 1901993 h 1901992"/>
                <a:gd name="connsiteX424" fmla="*/ 4848040 w 11218359"/>
                <a:gd name="connsiteY424" fmla="*/ 1901993 h 1901992"/>
                <a:gd name="connsiteX425" fmla="*/ 4859469 w 11218359"/>
                <a:gd name="connsiteY425" fmla="*/ 1901993 h 1901992"/>
                <a:gd name="connsiteX426" fmla="*/ 4870899 w 11218359"/>
                <a:gd name="connsiteY426" fmla="*/ 1901993 h 1901992"/>
                <a:gd name="connsiteX427" fmla="*/ 4882330 w 11218359"/>
                <a:gd name="connsiteY427" fmla="*/ 1901993 h 1901992"/>
                <a:gd name="connsiteX428" fmla="*/ 4893760 w 11218359"/>
                <a:gd name="connsiteY428" fmla="*/ 1901993 h 1901992"/>
                <a:gd name="connsiteX429" fmla="*/ 4905237 w 11218359"/>
                <a:gd name="connsiteY429" fmla="*/ 1901993 h 1901992"/>
                <a:gd name="connsiteX430" fmla="*/ 4916667 w 11218359"/>
                <a:gd name="connsiteY430" fmla="*/ 1901993 h 1901992"/>
                <a:gd name="connsiteX431" fmla="*/ 4928097 w 11218359"/>
                <a:gd name="connsiteY431" fmla="*/ 1901993 h 1901992"/>
                <a:gd name="connsiteX432" fmla="*/ 4939527 w 11218359"/>
                <a:gd name="connsiteY432" fmla="*/ 1901993 h 1901992"/>
                <a:gd name="connsiteX433" fmla="*/ 4950957 w 11218359"/>
                <a:gd name="connsiteY433" fmla="*/ 1901993 h 1901992"/>
                <a:gd name="connsiteX434" fmla="*/ 4962435 w 11218359"/>
                <a:gd name="connsiteY434" fmla="*/ 1901993 h 1901992"/>
                <a:gd name="connsiteX435" fmla="*/ 4973865 w 11218359"/>
                <a:gd name="connsiteY435" fmla="*/ 1901993 h 1901992"/>
                <a:gd name="connsiteX436" fmla="*/ 4985295 w 11218359"/>
                <a:gd name="connsiteY436" fmla="*/ 1901993 h 1901992"/>
                <a:gd name="connsiteX437" fmla="*/ 4996725 w 11218359"/>
                <a:gd name="connsiteY437" fmla="*/ 1901993 h 1901992"/>
                <a:gd name="connsiteX438" fmla="*/ 5008155 w 11218359"/>
                <a:gd name="connsiteY438" fmla="*/ 1901993 h 1901992"/>
                <a:gd name="connsiteX439" fmla="*/ 5019632 w 11218359"/>
                <a:gd name="connsiteY439" fmla="*/ 1901993 h 1901992"/>
                <a:gd name="connsiteX440" fmla="*/ 5031062 w 11218359"/>
                <a:gd name="connsiteY440" fmla="*/ 1901993 h 1901992"/>
                <a:gd name="connsiteX441" fmla="*/ 5042492 w 11218359"/>
                <a:gd name="connsiteY441" fmla="*/ 1901993 h 1901992"/>
                <a:gd name="connsiteX442" fmla="*/ 5053923 w 11218359"/>
                <a:gd name="connsiteY442" fmla="*/ 1901993 h 1901992"/>
                <a:gd name="connsiteX443" fmla="*/ 5065353 w 11218359"/>
                <a:gd name="connsiteY443" fmla="*/ 1901993 h 1901992"/>
                <a:gd name="connsiteX444" fmla="*/ 5076830 w 11218359"/>
                <a:gd name="connsiteY444" fmla="*/ 1901993 h 1901992"/>
                <a:gd name="connsiteX445" fmla="*/ 5088260 w 11218359"/>
                <a:gd name="connsiteY445" fmla="*/ 1901993 h 1901992"/>
                <a:gd name="connsiteX446" fmla="*/ 5099690 w 11218359"/>
                <a:gd name="connsiteY446" fmla="*/ 1901993 h 1901992"/>
                <a:gd name="connsiteX447" fmla="*/ 5111120 w 11218359"/>
                <a:gd name="connsiteY447" fmla="*/ 1901993 h 1901992"/>
                <a:gd name="connsiteX448" fmla="*/ 5122550 w 11218359"/>
                <a:gd name="connsiteY448" fmla="*/ 1901993 h 1901992"/>
                <a:gd name="connsiteX449" fmla="*/ 5134028 w 11218359"/>
                <a:gd name="connsiteY449" fmla="*/ 1901993 h 1901992"/>
                <a:gd name="connsiteX450" fmla="*/ 5145458 w 11218359"/>
                <a:gd name="connsiteY450" fmla="*/ 1901993 h 1901992"/>
                <a:gd name="connsiteX451" fmla="*/ 5156888 w 11218359"/>
                <a:gd name="connsiteY451" fmla="*/ 1901993 h 1901992"/>
                <a:gd name="connsiteX452" fmla="*/ 5168318 w 11218359"/>
                <a:gd name="connsiteY452" fmla="*/ 1901993 h 1901992"/>
                <a:gd name="connsiteX453" fmla="*/ 5179747 w 11218359"/>
                <a:gd name="connsiteY453" fmla="*/ 1901993 h 1901992"/>
                <a:gd name="connsiteX454" fmla="*/ 5191225 w 11218359"/>
                <a:gd name="connsiteY454" fmla="*/ 1901993 h 1901992"/>
                <a:gd name="connsiteX455" fmla="*/ 5202655 w 11218359"/>
                <a:gd name="connsiteY455" fmla="*/ 1901993 h 1901992"/>
                <a:gd name="connsiteX456" fmla="*/ 5214085 w 11218359"/>
                <a:gd name="connsiteY456" fmla="*/ 1901993 h 1901992"/>
                <a:gd name="connsiteX457" fmla="*/ 5225515 w 11218359"/>
                <a:gd name="connsiteY457" fmla="*/ 1901993 h 1901992"/>
                <a:gd name="connsiteX458" fmla="*/ 5236945 w 11218359"/>
                <a:gd name="connsiteY458" fmla="*/ 1901993 h 1901992"/>
                <a:gd name="connsiteX459" fmla="*/ 5248423 w 11218359"/>
                <a:gd name="connsiteY459" fmla="*/ 1901993 h 1901992"/>
                <a:gd name="connsiteX460" fmla="*/ 5259853 w 11218359"/>
                <a:gd name="connsiteY460" fmla="*/ 1901993 h 1901992"/>
                <a:gd name="connsiteX461" fmla="*/ 5271283 w 11218359"/>
                <a:gd name="connsiteY461" fmla="*/ 1901993 h 1901992"/>
                <a:gd name="connsiteX462" fmla="*/ 5282713 w 11218359"/>
                <a:gd name="connsiteY462" fmla="*/ 1901993 h 1901992"/>
                <a:gd name="connsiteX463" fmla="*/ 5294143 w 11218359"/>
                <a:gd name="connsiteY463" fmla="*/ 1901993 h 1901992"/>
                <a:gd name="connsiteX464" fmla="*/ 5305621 w 11218359"/>
                <a:gd name="connsiteY464" fmla="*/ 1901993 h 1901992"/>
                <a:gd name="connsiteX465" fmla="*/ 5317051 w 11218359"/>
                <a:gd name="connsiteY465" fmla="*/ 1901993 h 1901992"/>
                <a:gd name="connsiteX466" fmla="*/ 5328481 w 11218359"/>
                <a:gd name="connsiteY466" fmla="*/ 1901993 h 1901992"/>
                <a:gd name="connsiteX467" fmla="*/ 5339910 w 11218359"/>
                <a:gd name="connsiteY467" fmla="*/ 1901993 h 1901992"/>
                <a:gd name="connsiteX468" fmla="*/ 5351340 w 11218359"/>
                <a:gd name="connsiteY468" fmla="*/ 1901993 h 1901992"/>
                <a:gd name="connsiteX469" fmla="*/ 5362818 w 11218359"/>
                <a:gd name="connsiteY469" fmla="*/ 1901993 h 1901992"/>
                <a:gd name="connsiteX470" fmla="*/ 5374248 w 11218359"/>
                <a:gd name="connsiteY470" fmla="*/ 1901993 h 1901992"/>
                <a:gd name="connsiteX471" fmla="*/ 5385678 w 11218359"/>
                <a:gd name="connsiteY471" fmla="*/ 1901993 h 1901992"/>
                <a:gd name="connsiteX472" fmla="*/ 5397108 w 11218359"/>
                <a:gd name="connsiteY472" fmla="*/ 1901993 h 1901992"/>
                <a:gd name="connsiteX473" fmla="*/ 5408538 w 11218359"/>
                <a:gd name="connsiteY473" fmla="*/ 1901993 h 1901992"/>
                <a:gd name="connsiteX474" fmla="*/ 5420016 w 11218359"/>
                <a:gd name="connsiteY474" fmla="*/ 1901993 h 1901992"/>
                <a:gd name="connsiteX475" fmla="*/ 5431446 w 11218359"/>
                <a:gd name="connsiteY475" fmla="*/ 1901993 h 1901992"/>
                <a:gd name="connsiteX476" fmla="*/ 5442876 w 11218359"/>
                <a:gd name="connsiteY476" fmla="*/ 1901993 h 1901992"/>
                <a:gd name="connsiteX477" fmla="*/ 5454306 w 11218359"/>
                <a:gd name="connsiteY477" fmla="*/ 1901993 h 1901992"/>
                <a:gd name="connsiteX478" fmla="*/ 5465736 w 11218359"/>
                <a:gd name="connsiteY478" fmla="*/ 1901993 h 1901992"/>
                <a:gd name="connsiteX479" fmla="*/ 5477214 w 11218359"/>
                <a:gd name="connsiteY479" fmla="*/ 1901993 h 1901992"/>
                <a:gd name="connsiteX480" fmla="*/ 5488643 w 11218359"/>
                <a:gd name="connsiteY480" fmla="*/ 1901993 h 1901992"/>
                <a:gd name="connsiteX481" fmla="*/ 5500073 w 11218359"/>
                <a:gd name="connsiteY481" fmla="*/ 1901993 h 1901992"/>
                <a:gd name="connsiteX482" fmla="*/ 5511503 w 11218359"/>
                <a:gd name="connsiteY482" fmla="*/ 1901993 h 1901992"/>
                <a:gd name="connsiteX483" fmla="*/ 5522933 w 11218359"/>
                <a:gd name="connsiteY483" fmla="*/ 1901993 h 1901992"/>
                <a:gd name="connsiteX484" fmla="*/ 5534411 w 11218359"/>
                <a:gd name="connsiteY484" fmla="*/ 1901993 h 1901992"/>
                <a:gd name="connsiteX485" fmla="*/ 5545841 w 11218359"/>
                <a:gd name="connsiteY485" fmla="*/ 1901993 h 1901992"/>
                <a:gd name="connsiteX486" fmla="*/ 5557271 w 11218359"/>
                <a:gd name="connsiteY486" fmla="*/ 1901993 h 1901992"/>
                <a:gd name="connsiteX487" fmla="*/ 5568701 w 11218359"/>
                <a:gd name="connsiteY487" fmla="*/ 1901993 h 1901992"/>
                <a:gd name="connsiteX488" fmla="*/ 5580131 w 11218359"/>
                <a:gd name="connsiteY488" fmla="*/ 1901993 h 1901992"/>
                <a:gd name="connsiteX489" fmla="*/ 5591609 w 11218359"/>
                <a:gd name="connsiteY489" fmla="*/ 1901993 h 1901992"/>
                <a:gd name="connsiteX490" fmla="*/ 5603038 w 11218359"/>
                <a:gd name="connsiteY490" fmla="*/ 1901993 h 1901992"/>
                <a:gd name="connsiteX491" fmla="*/ 5614469 w 11218359"/>
                <a:gd name="connsiteY491" fmla="*/ 1901993 h 1901992"/>
                <a:gd name="connsiteX492" fmla="*/ 5625899 w 11218359"/>
                <a:gd name="connsiteY492" fmla="*/ 1901993 h 1901992"/>
                <a:gd name="connsiteX493" fmla="*/ 5637329 w 11218359"/>
                <a:gd name="connsiteY493" fmla="*/ 1901993 h 1901992"/>
                <a:gd name="connsiteX494" fmla="*/ 5648759 w 11218359"/>
                <a:gd name="connsiteY494" fmla="*/ 1901993 h 1901992"/>
                <a:gd name="connsiteX495" fmla="*/ 5660236 w 11218359"/>
                <a:gd name="connsiteY495" fmla="*/ 1901993 h 1901992"/>
                <a:gd name="connsiteX496" fmla="*/ 5671666 w 11218359"/>
                <a:gd name="connsiteY496" fmla="*/ 1901993 h 1901992"/>
                <a:gd name="connsiteX497" fmla="*/ 5683096 w 11218359"/>
                <a:gd name="connsiteY497" fmla="*/ 1901993 h 1901992"/>
                <a:gd name="connsiteX498" fmla="*/ 5694526 w 11218359"/>
                <a:gd name="connsiteY498" fmla="*/ 1901993 h 1901992"/>
                <a:gd name="connsiteX499" fmla="*/ 5705956 w 11218359"/>
                <a:gd name="connsiteY499" fmla="*/ 1901993 h 1901992"/>
                <a:gd name="connsiteX500" fmla="*/ 5717434 w 11218359"/>
                <a:gd name="connsiteY500" fmla="*/ 1901993 h 1901992"/>
                <a:gd name="connsiteX501" fmla="*/ 5728864 w 11218359"/>
                <a:gd name="connsiteY501" fmla="*/ 1901993 h 1901992"/>
                <a:gd name="connsiteX502" fmla="*/ 5740294 w 11218359"/>
                <a:gd name="connsiteY502" fmla="*/ 1901993 h 1901992"/>
                <a:gd name="connsiteX503" fmla="*/ 5751724 w 11218359"/>
                <a:gd name="connsiteY503" fmla="*/ 1901993 h 1901992"/>
                <a:gd name="connsiteX504" fmla="*/ 5763154 w 11218359"/>
                <a:gd name="connsiteY504" fmla="*/ 1901993 h 1901992"/>
                <a:gd name="connsiteX505" fmla="*/ 5774631 w 11218359"/>
                <a:gd name="connsiteY505" fmla="*/ 1901993 h 1901992"/>
                <a:gd name="connsiteX506" fmla="*/ 5786062 w 11218359"/>
                <a:gd name="connsiteY506" fmla="*/ 1901993 h 1901992"/>
                <a:gd name="connsiteX507" fmla="*/ 5797492 w 11218359"/>
                <a:gd name="connsiteY507" fmla="*/ 1901993 h 1901992"/>
                <a:gd name="connsiteX508" fmla="*/ 5808921 w 11218359"/>
                <a:gd name="connsiteY508" fmla="*/ 1901993 h 1901992"/>
                <a:gd name="connsiteX509" fmla="*/ 5820351 w 11218359"/>
                <a:gd name="connsiteY509" fmla="*/ 1901993 h 1901992"/>
                <a:gd name="connsiteX510" fmla="*/ 5831829 w 11218359"/>
                <a:gd name="connsiteY510" fmla="*/ 1901993 h 1901992"/>
                <a:gd name="connsiteX511" fmla="*/ 5843259 w 11218359"/>
                <a:gd name="connsiteY511" fmla="*/ 1901993 h 1901992"/>
                <a:gd name="connsiteX512" fmla="*/ 5854689 w 11218359"/>
                <a:gd name="connsiteY512" fmla="*/ 1901993 h 1901992"/>
                <a:gd name="connsiteX513" fmla="*/ 5866119 w 11218359"/>
                <a:gd name="connsiteY513" fmla="*/ 1901993 h 1901992"/>
                <a:gd name="connsiteX514" fmla="*/ 5877549 w 11218359"/>
                <a:gd name="connsiteY514" fmla="*/ 1901993 h 1901992"/>
                <a:gd name="connsiteX515" fmla="*/ 5889027 w 11218359"/>
                <a:gd name="connsiteY515" fmla="*/ 1901993 h 1901992"/>
                <a:gd name="connsiteX516" fmla="*/ 5900457 w 11218359"/>
                <a:gd name="connsiteY516" fmla="*/ 1901993 h 1901992"/>
                <a:gd name="connsiteX517" fmla="*/ 5911887 w 11218359"/>
                <a:gd name="connsiteY517" fmla="*/ 1901993 h 1901992"/>
                <a:gd name="connsiteX518" fmla="*/ 5923317 w 11218359"/>
                <a:gd name="connsiteY518" fmla="*/ 1901993 h 1901992"/>
                <a:gd name="connsiteX519" fmla="*/ 5934747 w 11218359"/>
                <a:gd name="connsiteY519" fmla="*/ 1901993 h 1901992"/>
                <a:gd name="connsiteX520" fmla="*/ 5946225 w 11218359"/>
                <a:gd name="connsiteY520" fmla="*/ 1901993 h 1901992"/>
                <a:gd name="connsiteX521" fmla="*/ 5957655 w 11218359"/>
                <a:gd name="connsiteY521" fmla="*/ 1901993 h 1901992"/>
                <a:gd name="connsiteX522" fmla="*/ 5969084 w 11218359"/>
                <a:gd name="connsiteY522" fmla="*/ 1901993 h 1901992"/>
                <a:gd name="connsiteX523" fmla="*/ 5980514 w 11218359"/>
                <a:gd name="connsiteY523" fmla="*/ 1901993 h 1901992"/>
                <a:gd name="connsiteX524" fmla="*/ 5991944 w 11218359"/>
                <a:gd name="connsiteY524" fmla="*/ 1901993 h 1901992"/>
                <a:gd name="connsiteX525" fmla="*/ 6003422 w 11218359"/>
                <a:gd name="connsiteY525" fmla="*/ 1901993 h 1901992"/>
                <a:gd name="connsiteX526" fmla="*/ 6014852 w 11218359"/>
                <a:gd name="connsiteY526" fmla="*/ 1901993 h 1901992"/>
                <a:gd name="connsiteX527" fmla="*/ 6026282 w 11218359"/>
                <a:gd name="connsiteY527" fmla="*/ 1901993 h 1901992"/>
                <a:gd name="connsiteX528" fmla="*/ 6037712 w 11218359"/>
                <a:gd name="connsiteY528" fmla="*/ 1901993 h 1901992"/>
                <a:gd name="connsiteX529" fmla="*/ 6049142 w 11218359"/>
                <a:gd name="connsiteY529" fmla="*/ 1901993 h 1901992"/>
                <a:gd name="connsiteX530" fmla="*/ 6060620 w 11218359"/>
                <a:gd name="connsiteY530" fmla="*/ 1901993 h 1901992"/>
                <a:gd name="connsiteX531" fmla="*/ 6072049 w 11218359"/>
                <a:gd name="connsiteY531" fmla="*/ 1901993 h 1901992"/>
                <a:gd name="connsiteX532" fmla="*/ 6083480 w 11218359"/>
                <a:gd name="connsiteY532" fmla="*/ 1901993 h 1901992"/>
                <a:gd name="connsiteX533" fmla="*/ 6094910 w 11218359"/>
                <a:gd name="connsiteY533" fmla="*/ 1901993 h 1901992"/>
                <a:gd name="connsiteX534" fmla="*/ 6106340 w 11218359"/>
                <a:gd name="connsiteY534" fmla="*/ 1901993 h 1901992"/>
                <a:gd name="connsiteX535" fmla="*/ 6117818 w 11218359"/>
                <a:gd name="connsiteY535" fmla="*/ 1901993 h 1901992"/>
                <a:gd name="connsiteX536" fmla="*/ 6129247 w 11218359"/>
                <a:gd name="connsiteY536" fmla="*/ 1901993 h 1901992"/>
                <a:gd name="connsiteX537" fmla="*/ 6140677 w 11218359"/>
                <a:gd name="connsiteY537" fmla="*/ 1901993 h 1901992"/>
                <a:gd name="connsiteX538" fmla="*/ 6152107 w 11218359"/>
                <a:gd name="connsiteY538" fmla="*/ 1901993 h 1901992"/>
                <a:gd name="connsiteX539" fmla="*/ 6163537 w 11218359"/>
                <a:gd name="connsiteY539" fmla="*/ 1901993 h 1901992"/>
                <a:gd name="connsiteX540" fmla="*/ 6175015 w 11218359"/>
                <a:gd name="connsiteY540" fmla="*/ 1901993 h 1901992"/>
                <a:gd name="connsiteX541" fmla="*/ 6186445 w 11218359"/>
                <a:gd name="connsiteY541" fmla="*/ 1901993 h 1901992"/>
                <a:gd name="connsiteX542" fmla="*/ 6197875 w 11218359"/>
                <a:gd name="connsiteY542" fmla="*/ 1901993 h 1901992"/>
                <a:gd name="connsiteX543" fmla="*/ 6209305 w 11218359"/>
                <a:gd name="connsiteY543" fmla="*/ 1901993 h 1901992"/>
                <a:gd name="connsiteX544" fmla="*/ 6220735 w 11218359"/>
                <a:gd name="connsiteY544" fmla="*/ 1901993 h 1901992"/>
                <a:gd name="connsiteX545" fmla="*/ 6232212 w 11218359"/>
                <a:gd name="connsiteY545" fmla="*/ 1901993 h 1901992"/>
                <a:gd name="connsiteX546" fmla="*/ 6243642 w 11218359"/>
                <a:gd name="connsiteY546" fmla="*/ 1901993 h 1901992"/>
                <a:gd name="connsiteX547" fmla="*/ 6255073 w 11218359"/>
                <a:gd name="connsiteY547" fmla="*/ 1901993 h 1901992"/>
                <a:gd name="connsiteX548" fmla="*/ 6266503 w 11218359"/>
                <a:gd name="connsiteY548" fmla="*/ 1901993 h 1901992"/>
                <a:gd name="connsiteX549" fmla="*/ 6277933 w 11218359"/>
                <a:gd name="connsiteY549" fmla="*/ 1901993 h 1901992"/>
                <a:gd name="connsiteX550" fmla="*/ 6289410 w 11218359"/>
                <a:gd name="connsiteY550" fmla="*/ 1901993 h 1901992"/>
                <a:gd name="connsiteX551" fmla="*/ 6300840 w 11218359"/>
                <a:gd name="connsiteY551" fmla="*/ 1901993 h 1901992"/>
                <a:gd name="connsiteX552" fmla="*/ 6312270 w 11218359"/>
                <a:gd name="connsiteY552" fmla="*/ 1901993 h 1901992"/>
                <a:gd name="connsiteX553" fmla="*/ 6323700 w 11218359"/>
                <a:gd name="connsiteY553" fmla="*/ 1901993 h 1901992"/>
                <a:gd name="connsiteX554" fmla="*/ 6335130 w 11218359"/>
                <a:gd name="connsiteY554" fmla="*/ 1901993 h 1901992"/>
                <a:gd name="connsiteX555" fmla="*/ 6346608 w 11218359"/>
                <a:gd name="connsiteY555" fmla="*/ 1901993 h 1901992"/>
                <a:gd name="connsiteX556" fmla="*/ 6358038 w 11218359"/>
                <a:gd name="connsiteY556" fmla="*/ 1901993 h 1901992"/>
                <a:gd name="connsiteX557" fmla="*/ 6369468 w 11218359"/>
                <a:gd name="connsiteY557" fmla="*/ 1901993 h 1901992"/>
                <a:gd name="connsiteX558" fmla="*/ 6380898 w 11218359"/>
                <a:gd name="connsiteY558" fmla="*/ 1901993 h 1901992"/>
                <a:gd name="connsiteX559" fmla="*/ 6392328 w 11218359"/>
                <a:gd name="connsiteY559" fmla="*/ 1901993 h 1901992"/>
                <a:gd name="connsiteX560" fmla="*/ 6403805 w 11218359"/>
                <a:gd name="connsiteY560" fmla="*/ 1901993 h 1901992"/>
                <a:gd name="connsiteX561" fmla="*/ 6415235 w 11218359"/>
                <a:gd name="connsiteY561" fmla="*/ 1901993 h 1901992"/>
                <a:gd name="connsiteX562" fmla="*/ 6426666 w 11218359"/>
                <a:gd name="connsiteY562" fmla="*/ 1901993 h 1901992"/>
                <a:gd name="connsiteX563" fmla="*/ 6438096 w 11218359"/>
                <a:gd name="connsiteY563" fmla="*/ 1901993 h 1901992"/>
                <a:gd name="connsiteX564" fmla="*/ 6449525 w 11218359"/>
                <a:gd name="connsiteY564" fmla="*/ 1901993 h 1901992"/>
                <a:gd name="connsiteX565" fmla="*/ 6461003 w 11218359"/>
                <a:gd name="connsiteY565" fmla="*/ 1901993 h 1901992"/>
                <a:gd name="connsiteX566" fmla="*/ 6472433 w 11218359"/>
                <a:gd name="connsiteY566" fmla="*/ 1901993 h 1901992"/>
                <a:gd name="connsiteX567" fmla="*/ 6483863 w 11218359"/>
                <a:gd name="connsiteY567" fmla="*/ 1901993 h 1901992"/>
                <a:gd name="connsiteX568" fmla="*/ 6495293 w 11218359"/>
                <a:gd name="connsiteY568" fmla="*/ 1901993 h 1901992"/>
                <a:gd name="connsiteX569" fmla="*/ 6506723 w 11218359"/>
                <a:gd name="connsiteY569" fmla="*/ 1901993 h 1901992"/>
                <a:gd name="connsiteX570" fmla="*/ 6518201 w 11218359"/>
                <a:gd name="connsiteY570" fmla="*/ 1901993 h 1901992"/>
                <a:gd name="connsiteX571" fmla="*/ 6529631 w 11218359"/>
                <a:gd name="connsiteY571" fmla="*/ 1901993 h 1901992"/>
                <a:gd name="connsiteX572" fmla="*/ 6541061 w 11218359"/>
                <a:gd name="connsiteY572" fmla="*/ 1901993 h 1901992"/>
                <a:gd name="connsiteX573" fmla="*/ 6552490 w 11218359"/>
                <a:gd name="connsiteY573" fmla="*/ 1901993 h 1901992"/>
                <a:gd name="connsiteX574" fmla="*/ 6563921 w 11218359"/>
                <a:gd name="connsiteY574" fmla="*/ 1901993 h 1901992"/>
                <a:gd name="connsiteX575" fmla="*/ 6575398 w 11218359"/>
                <a:gd name="connsiteY575" fmla="*/ 1901993 h 1901992"/>
                <a:gd name="connsiteX576" fmla="*/ 6586828 w 11218359"/>
                <a:gd name="connsiteY576" fmla="*/ 1901993 h 1901992"/>
                <a:gd name="connsiteX577" fmla="*/ 6598259 w 11218359"/>
                <a:gd name="connsiteY577" fmla="*/ 1901993 h 1901992"/>
                <a:gd name="connsiteX578" fmla="*/ 6609688 w 11218359"/>
                <a:gd name="connsiteY578" fmla="*/ 1901993 h 1901992"/>
                <a:gd name="connsiteX579" fmla="*/ 6621118 w 11218359"/>
                <a:gd name="connsiteY579" fmla="*/ 1901993 h 1901992"/>
                <a:gd name="connsiteX580" fmla="*/ 6632596 w 11218359"/>
                <a:gd name="connsiteY580" fmla="*/ 1901993 h 1901992"/>
                <a:gd name="connsiteX581" fmla="*/ 6644026 w 11218359"/>
                <a:gd name="connsiteY581" fmla="*/ 1901993 h 1901992"/>
                <a:gd name="connsiteX582" fmla="*/ 6655456 w 11218359"/>
                <a:gd name="connsiteY582" fmla="*/ 1901993 h 1901992"/>
                <a:gd name="connsiteX583" fmla="*/ 6666886 w 11218359"/>
                <a:gd name="connsiteY583" fmla="*/ 1901993 h 1901992"/>
                <a:gd name="connsiteX584" fmla="*/ 6678316 w 11218359"/>
                <a:gd name="connsiteY584" fmla="*/ 1901993 h 1901992"/>
                <a:gd name="connsiteX585" fmla="*/ 6689794 w 11218359"/>
                <a:gd name="connsiteY585" fmla="*/ 1901993 h 1901992"/>
                <a:gd name="connsiteX586" fmla="*/ 6701224 w 11218359"/>
                <a:gd name="connsiteY586" fmla="*/ 1901993 h 1901992"/>
                <a:gd name="connsiteX587" fmla="*/ 6712653 w 11218359"/>
                <a:gd name="connsiteY587" fmla="*/ 1901993 h 1901992"/>
                <a:gd name="connsiteX588" fmla="*/ 6724083 w 11218359"/>
                <a:gd name="connsiteY588" fmla="*/ 1901993 h 1901992"/>
                <a:gd name="connsiteX589" fmla="*/ 6735514 w 11218359"/>
                <a:gd name="connsiteY589" fmla="*/ 1901993 h 1901992"/>
                <a:gd name="connsiteX590" fmla="*/ 6746944 w 11218359"/>
                <a:gd name="connsiteY590" fmla="*/ 1901993 h 1901992"/>
                <a:gd name="connsiteX591" fmla="*/ 6758421 w 11218359"/>
                <a:gd name="connsiteY591" fmla="*/ 1901993 h 1901992"/>
                <a:gd name="connsiteX592" fmla="*/ 6769851 w 11218359"/>
                <a:gd name="connsiteY592" fmla="*/ 1901993 h 1901992"/>
                <a:gd name="connsiteX593" fmla="*/ 6781281 w 11218359"/>
                <a:gd name="connsiteY593" fmla="*/ 1901993 h 1901992"/>
                <a:gd name="connsiteX594" fmla="*/ 6792711 w 11218359"/>
                <a:gd name="connsiteY594" fmla="*/ 1901993 h 1901992"/>
                <a:gd name="connsiteX595" fmla="*/ 6804141 w 11218359"/>
                <a:gd name="connsiteY595" fmla="*/ 1901993 h 1901992"/>
                <a:gd name="connsiteX596" fmla="*/ 6815619 w 11218359"/>
                <a:gd name="connsiteY596" fmla="*/ 1901993 h 1901992"/>
                <a:gd name="connsiteX597" fmla="*/ 6827049 w 11218359"/>
                <a:gd name="connsiteY597" fmla="*/ 1901993 h 1901992"/>
                <a:gd name="connsiteX598" fmla="*/ 6838479 w 11218359"/>
                <a:gd name="connsiteY598" fmla="*/ 1901993 h 1901992"/>
                <a:gd name="connsiteX599" fmla="*/ 6849909 w 11218359"/>
                <a:gd name="connsiteY599" fmla="*/ 1901993 h 1901992"/>
                <a:gd name="connsiteX600" fmla="*/ 6861339 w 11218359"/>
                <a:gd name="connsiteY600" fmla="*/ 1901993 h 1901992"/>
                <a:gd name="connsiteX601" fmla="*/ 6872816 w 11218359"/>
                <a:gd name="connsiteY601" fmla="*/ 1901993 h 1901992"/>
                <a:gd name="connsiteX602" fmla="*/ 6884246 w 11218359"/>
                <a:gd name="connsiteY602" fmla="*/ 1901993 h 1901992"/>
                <a:gd name="connsiteX603" fmla="*/ 6895676 w 11218359"/>
                <a:gd name="connsiteY603" fmla="*/ 1901993 h 1901992"/>
                <a:gd name="connsiteX604" fmla="*/ 6907107 w 11218359"/>
                <a:gd name="connsiteY604" fmla="*/ 1901993 h 1901992"/>
                <a:gd name="connsiteX605" fmla="*/ 6918537 w 11218359"/>
                <a:gd name="connsiteY605" fmla="*/ 1901993 h 1901992"/>
                <a:gd name="connsiteX606" fmla="*/ 6930014 w 11218359"/>
                <a:gd name="connsiteY606" fmla="*/ 1901993 h 1901992"/>
                <a:gd name="connsiteX607" fmla="*/ 6941444 w 11218359"/>
                <a:gd name="connsiteY607" fmla="*/ 1901993 h 1901992"/>
                <a:gd name="connsiteX608" fmla="*/ 6952874 w 11218359"/>
                <a:gd name="connsiteY608" fmla="*/ 1901993 h 1901992"/>
                <a:gd name="connsiteX609" fmla="*/ 6964304 w 11218359"/>
                <a:gd name="connsiteY609" fmla="*/ 1901993 h 1901992"/>
                <a:gd name="connsiteX610" fmla="*/ 6975734 w 11218359"/>
                <a:gd name="connsiteY610" fmla="*/ 1901993 h 1901992"/>
                <a:gd name="connsiteX611" fmla="*/ 6987212 w 11218359"/>
                <a:gd name="connsiteY611" fmla="*/ 1901993 h 1901992"/>
                <a:gd name="connsiteX612" fmla="*/ 6998642 w 11218359"/>
                <a:gd name="connsiteY612" fmla="*/ 1901993 h 1901992"/>
                <a:gd name="connsiteX613" fmla="*/ 7010072 w 11218359"/>
                <a:gd name="connsiteY613" fmla="*/ 1901993 h 1901992"/>
                <a:gd name="connsiteX614" fmla="*/ 7021502 w 11218359"/>
                <a:gd name="connsiteY614" fmla="*/ 1901993 h 1901992"/>
                <a:gd name="connsiteX615" fmla="*/ 7032931 w 11218359"/>
                <a:gd name="connsiteY615" fmla="*/ 1901993 h 1901992"/>
                <a:gd name="connsiteX616" fmla="*/ 7044409 w 11218359"/>
                <a:gd name="connsiteY616" fmla="*/ 1901993 h 1901992"/>
                <a:gd name="connsiteX617" fmla="*/ 7055839 w 11218359"/>
                <a:gd name="connsiteY617" fmla="*/ 1901993 h 1901992"/>
                <a:gd name="connsiteX618" fmla="*/ 7067269 w 11218359"/>
                <a:gd name="connsiteY618" fmla="*/ 1901993 h 1901992"/>
                <a:gd name="connsiteX619" fmla="*/ 7078700 w 11218359"/>
                <a:gd name="connsiteY619" fmla="*/ 1901993 h 1901992"/>
                <a:gd name="connsiteX620" fmla="*/ 7090129 w 11218359"/>
                <a:gd name="connsiteY620" fmla="*/ 1901993 h 1901992"/>
                <a:gd name="connsiteX621" fmla="*/ 7101607 w 11218359"/>
                <a:gd name="connsiteY621" fmla="*/ 1901993 h 1901992"/>
                <a:gd name="connsiteX622" fmla="*/ 7113037 w 11218359"/>
                <a:gd name="connsiteY622" fmla="*/ 1901993 h 1901992"/>
                <a:gd name="connsiteX623" fmla="*/ 7124467 w 11218359"/>
                <a:gd name="connsiteY623" fmla="*/ 1901993 h 1901992"/>
                <a:gd name="connsiteX624" fmla="*/ 7135897 w 11218359"/>
                <a:gd name="connsiteY624" fmla="*/ 1901993 h 1901992"/>
                <a:gd name="connsiteX625" fmla="*/ 7147327 w 11218359"/>
                <a:gd name="connsiteY625" fmla="*/ 1901993 h 1901992"/>
                <a:gd name="connsiteX626" fmla="*/ 7158805 w 11218359"/>
                <a:gd name="connsiteY626" fmla="*/ 1901993 h 1901992"/>
                <a:gd name="connsiteX627" fmla="*/ 7170235 w 11218359"/>
                <a:gd name="connsiteY627" fmla="*/ 1901993 h 1901992"/>
                <a:gd name="connsiteX628" fmla="*/ 7181665 w 11218359"/>
                <a:gd name="connsiteY628" fmla="*/ 1901993 h 1901992"/>
                <a:gd name="connsiteX629" fmla="*/ 7193094 w 11218359"/>
                <a:gd name="connsiteY629" fmla="*/ 1901993 h 1901992"/>
                <a:gd name="connsiteX630" fmla="*/ 7204524 w 11218359"/>
                <a:gd name="connsiteY630" fmla="*/ 1901993 h 1901992"/>
                <a:gd name="connsiteX631" fmla="*/ 7216002 w 11218359"/>
                <a:gd name="connsiteY631" fmla="*/ 1901993 h 1901992"/>
                <a:gd name="connsiteX632" fmla="*/ 7227432 w 11218359"/>
                <a:gd name="connsiteY632" fmla="*/ 1901993 h 1901992"/>
                <a:gd name="connsiteX633" fmla="*/ 7238862 w 11218359"/>
                <a:gd name="connsiteY633" fmla="*/ 1648094 h 1901992"/>
                <a:gd name="connsiteX634" fmla="*/ 7250292 w 11218359"/>
                <a:gd name="connsiteY634" fmla="*/ 238876 h 1901992"/>
                <a:gd name="connsiteX635" fmla="*/ 7261722 w 11218359"/>
                <a:gd name="connsiteY635" fmla="*/ 649022 h 1901992"/>
                <a:gd name="connsiteX636" fmla="*/ 7273200 w 11218359"/>
                <a:gd name="connsiteY636" fmla="*/ 670053 h 1901992"/>
                <a:gd name="connsiteX637" fmla="*/ 7284630 w 11218359"/>
                <a:gd name="connsiteY637" fmla="*/ 474747 h 1901992"/>
                <a:gd name="connsiteX638" fmla="*/ 7296060 w 11218359"/>
                <a:gd name="connsiteY638" fmla="*/ 649022 h 1901992"/>
                <a:gd name="connsiteX639" fmla="*/ 7307490 w 11218359"/>
                <a:gd name="connsiteY639" fmla="*/ 743672 h 1901992"/>
                <a:gd name="connsiteX640" fmla="*/ 7318920 w 11218359"/>
                <a:gd name="connsiteY640" fmla="*/ 480758 h 1901992"/>
                <a:gd name="connsiteX641" fmla="*/ 7330398 w 11218359"/>
                <a:gd name="connsiteY641" fmla="*/ 0 h 1901992"/>
                <a:gd name="connsiteX642" fmla="*/ 7341828 w 11218359"/>
                <a:gd name="connsiteY642" fmla="*/ 30047 h 1901992"/>
                <a:gd name="connsiteX643" fmla="*/ 7353257 w 11218359"/>
                <a:gd name="connsiteY643" fmla="*/ 374087 h 1901992"/>
                <a:gd name="connsiteX644" fmla="*/ 7364687 w 11218359"/>
                <a:gd name="connsiteY644" fmla="*/ 784234 h 1901992"/>
                <a:gd name="connsiteX645" fmla="*/ 7376117 w 11218359"/>
                <a:gd name="connsiteY645" fmla="*/ 650522 h 1901992"/>
                <a:gd name="connsiteX646" fmla="*/ 7387595 w 11218359"/>
                <a:gd name="connsiteY646" fmla="*/ 510804 h 1901992"/>
                <a:gd name="connsiteX647" fmla="*/ 7399025 w 11218359"/>
                <a:gd name="connsiteY647" fmla="*/ 1194380 h 1901992"/>
                <a:gd name="connsiteX648" fmla="*/ 7410455 w 11218359"/>
                <a:gd name="connsiteY648" fmla="*/ 1846405 h 1901992"/>
                <a:gd name="connsiteX649" fmla="*/ 7421885 w 11218359"/>
                <a:gd name="connsiteY649" fmla="*/ 1883966 h 1901992"/>
                <a:gd name="connsiteX650" fmla="*/ 7433315 w 11218359"/>
                <a:gd name="connsiteY650" fmla="*/ 1901993 h 1901992"/>
                <a:gd name="connsiteX651" fmla="*/ 7444793 w 11218359"/>
                <a:gd name="connsiteY651" fmla="*/ 1900492 h 1901992"/>
                <a:gd name="connsiteX652" fmla="*/ 7456222 w 11218359"/>
                <a:gd name="connsiteY652" fmla="*/ 1901993 h 1901992"/>
                <a:gd name="connsiteX653" fmla="*/ 7467653 w 11218359"/>
                <a:gd name="connsiteY653" fmla="*/ 1901993 h 1901992"/>
                <a:gd name="connsiteX654" fmla="*/ 7479083 w 11218359"/>
                <a:gd name="connsiteY654" fmla="*/ 1901993 h 1901992"/>
                <a:gd name="connsiteX655" fmla="*/ 7490513 w 11218359"/>
                <a:gd name="connsiteY655" fmla="*/ 1901993 h 1901992"/>
                <a:gd name="connsiteX656" fmla="*/ 7501990 w 11218359"/>
                <a:gd name="connsiteY656" fmla="*/ 1901993 h 1901992"/>
                <a:gd name="connsiteX657" fmla="*/ 7513420 w 11218359"/>
                <a:gd name="connsiteY657" fmla="*/ 1901993 h 1901992"/>
                <a:gd name="connsiteX658" fmla="*/ 7524850 w 11218359"/>
                <a:gd name="connsiteY658" fmla="*/ 1901993 h 1901992"/>
                <a:gd name="connsiteX659" fmla="*/ 7536280 w 11218359"/>
                <a:gd name="connsiteY659" fmla="*/ 1900492 h 1901992"/>
                <a:gd name="connsiteX660" fmla="*/ 7547710 w 11218359"/>
                <a:gd name="connsiteY660" fmla="*/ 1901993 h 1901992"/>
                <a:gd name="connsiteX661" fmla="*/ 7559188 w 11218359"/>
                <a:gd name="connsiteY661" fmla="*/ 1901993 h 1901992"/>
                <a:gd name="connsiteX662" fmla="*/ 7570618 w 11218359"/>
                <a:gd name="connsiteY662" fmla="*/ 1901993 h 1901992"/>
                <a:gd name="connsiteX663" fmla="*/ 7582048 w 11218359"/>
                <a:gd name="connsiteY663" fmla="*/ 1901993 h 1901992"/>
                <a:gd name="connsiteX664" fmla="*/ 7593478 w 11218359"/>
                <a:gd name="connsiteY664" fmla="*/ 1901993 h 1901992"/>
                <a:gd name="connsiteX665" fmla="*/ 7604908 w 11218359"/>
                <a:gd name="connsiteY665" fmla="*/ 1901993 h 1901992"/>
                <a:gd name="connsiteX666" fmla="*/ 7616385 w 11218359"/>
                <a:gd name="connsiteY666" fmla="*/ 1901993 h 1901992"/>
                <a:gd name="connsiteX667" fmla="*/ 7627815 w 11218359"/>
                <a:gd name="connsiteY667" fmla="*/ 1901993 h 1901992"/>
                <a:gd name="connsiteX668" fmla="*/ 7639246 w 11218359"/>
                <a:gd name="connsiteY668" fmla="*/ 1901993 h 1901992"/>
                <a:gd name="connsiteX669" fmla="*/ 7650676 w 11218359"/>
                <a:gd name="connsiteY669" fmla="*/ 1901993 h 1901992"/>
                <a:gd name="connsiteX670" fmla="*/ 7662106 w 11218359"/>
                <a:gd name="connsiteY670" fmla="*/ 1901993 h 1901992"/>
                <a:gd name="connsiteX671" fmla="*/ 7673583 w 11218359"/>
                <a:gd name="connsiteY671" fmla="*/ 1901993 h 1901992"/>
                <a:gd name="connsiteX672" fmla="*/ 7685013 w 11218359"/>
                <a:gd name="connsiteY672" fmla="*/ 1901993 h 1901992"/>
                <a:gd name="connsiteX673" fmla="*/ 7696443 w 11218359"/>
                <a:gd name="connsiteY673" fmla="*/ 1901993 h 1901992"/>
                <a:gd name="connsiteX674" fmla="*/ 7707873 w 11218359"/>
                <a:gd name="connsiteY674" fmla="*/ 1901993 h 1901992"/>
                <a:gd name="connsiteX675" fmla="*/ 7719303 w 11218359"/>
                <a:gd name="connsiteY675" fmla="*/ 1901993 h 1901992"/>
                <a:gd name="connsiteX676" fmla="*/ 7730733 w 11218359"/>
                <a:gd name="connsiteY676" fmla="*/ 1901993 h 1901992"/>
                <a:gd name="connsiteX677" fmla="*/ 7742211 w 11218359"/>
                <a:gd name="connsiteY677" fmla="*/ 1901993 h 1901992"/>
                <a:gd name="connsiteX678" fmla="*/ 7753641 w 11218359"/>
                <a:gd name="connsiteY678" fmla="*/ 1901993 h 1901992"/>
                <a:gd name="connsiteX679" fmla="*/ 7765071 w 11218359"/>
                <a:gd name="connsiteY679" fmla="*/ 1901993 h 1901992"/>
                <a:gd name="connsiteX680" fmla="*/ 7776501 w 11218359"/>
                <a:gd name="connsiteY680" fmla="*/ 1901993 h 1901992"/>
                <a:gd name="connsiteX681" fmla="*/ 7787931 w 11218359"/>
                <a:gd name="connsiteY681" fmla="*/ 1901993 h 1901992"/>
                <a:gd name="connsiteX682" fmla="*/ 7799408 w 11218359"/>
                <a:gd name="connsiteY682" fmla="*/ 1901993 h 1901992"/>
                <a:gd name="connsiteX683" fmla="*/ 7810839 w 11218359"/>
                <a:gd name="connsiteY683" fmla="*/ 1901993 h 1901992"/>
                <a:gd name="connsiteX684" fmla="*/ 7822268 w 11218359"/>
                <a:gd name="connsiteY684" fmla="*/ 1901993 h 1901992"/>
                <a:gd name="connsiteX685" fmla="*/ 7833698 w 11218359"/>
                <a:gd name="connsiteY685" fmla="*/ 1901993 h 1901992"/>
                <a:gd name="connsiteX686" fmla="*/ 7845128 w 11218359"/>
                <a:gd name="connsiteY686" fmla="*/ 1901993 h 1901992"/>
                <a:gd name="connsiteX687" fmla="*/ 7856606 w 11218359"/>
                <a:gd name="connsiteY687" fmla="*/ 1901993 h 1901992"/>
                <a:gd name="connsiteX688" fmla="*/ 7868036 w 11218359"/>
                <a:gd name="connsiteY688" fmla="*/ 1901993 h 1901992"/>
                <a:gd name="connsiteX689" fmla="*/ 7879466 w 11218359"/>
                <a:gd name="connsiteY689" fmla="*/ 1901993 h 1901992"/>
                <a:gd name="connsiteX690" fmla="*/ 7890896 w 11218359"/>
                <a:gd name="connsiteY690" fmla="*/ 1901993 h 1901992"/>
                <a:gd name="connsiteX691" fmla="*/ 7902326 w 11218359"/>
                <a:gd name="connsiteY691" fmla="*/ 1901993 h 1901992"/>
                <a:gd name="connsiteX692" fmla="*/ 7913804 w 11218359"/>
                <a:gd name="connsiteY692" fmla="*/ 1901993 h 1901992"/>
                <a:gd name="connsiteX693" fmla="*/ 7925234 w 11218359"/>
                <a:gd name="connsiteY693" fmla="*/ 1901993 h 1901992"/>
                <a:gd name="connsiteX694" fmla="*/ 7936663 w 11218359"/>
                <a:gd name="connsiteY694" fmla="*/ 1901993 h 1901992"/>
                <a:gd name="connsiteX695" fmla="*/ 7948094 w 11218359"/>
                <a:gd name="connsiteY695" fmla="*/ 1901993 h 1901992"/>
                <a:gd name="connsiteX696" fmla="*/ 7959524 w 11218359"/>
                <a:gd name="connsiteY696" fmla="*/ 1901993 h 1901992"/>
                <a:gd name="connsiteX697" fmla="*/ 7971001 w 11218359"/>
                <a:gd name="connsiteY697" fmla="*/ 1901993 h 1901992"/>
                <a:gd name="connsiteX698" fmla="*/ 7982431 w 11218359"/>
                <a:gd name="connsiteY698" fmla="*/ 1901993 h 1901992"/>
                <a:gd name="connsiteX699" fmla="*/ 7993861 w 11218359"/>
                <a:gd name="connsiteY699" fmla="*/ 1901993 h 1901992"/>
                <a:gd name="connsiteX700" fmla="*/ 8005291 w 11218359"/>
                <a:gd name="connsiteY700" fmla="*/ 1901993 h 1901992"/>
                <a:gd name="connsiteX701" fmla="*/ 8016721 w 11218359"/>
                <a:gd name="connsiteY701" fmla="*/ 1901993 h 1901992"/>
                <a:gd name="connsiteX702" fmla="*/ 8028199 w 11218359"/>
                <a:gd name="connsiteY702" fmla="*/ 1901993 h 1901992"/>
                <a:gd name="connsiteX703" fmla="*/ 8039629 w 11218359"/>
                <a:gd name="connsiteY703" fmla="*/ 1901993 h 1901992"/>
                <a:gd name="connsiteX704" fmla="*/ 8051059 w 11218359"/>
                <a:gd name="connsiteY704" fmla="*/ 1901993 h 1901992"/>
                <a:gd name="connsiteX705" fmla="*/ 8062489 w 11218359"/>
                <a:gd name="connsiteY705" fmla="*/ 1901993 h 1901992"/>
                <a:gd name="connsiteX706" fmla="*/ 8073919 w 11218359"/>
                <a:gd name="connsiteY706" fmla="*/ 1901993 h 1901992"/>
                <a:gd name="connsiteX707" fmla="*/ 8085396 w 11218359"/>
                <a:gd name="connsiteY707" fmla="*/ 1901993 h 1901992"/>
                <a:gd name="connsiteX708" fmla="*/ 8096826 w 11218359"/>
                <a:gd name="connsiteY708" fmla="*/ 1901993 h 1901992"/>
                <a:gd name="connsiteX709" fmla="*/ 8108256 w 11218359"/>
                <a:gd name="connsiteY709" fmla="*/ 1901993 h 1901992"/>
                <a:gd name="connsiteX710" fmla="*/ 8119687 w 11218359"/>
                <a:gd name="connsiteY710" fmla="*/ 1901993 h 1901992"/>
                <a:gd name="connsiteX711" fmla="*/ 8131117 w 11218359"/>
                <a:gd name="connsiteY711" fmla="*/ 1901993 h 1901992"/>
                <a:gd name="connsiteX712" fmla="*/ 8142594 w 11218359"/>
                <a:gd name="connsiteY712" fmla="*/ 1901993 h 1901992"/>
                <a:gd name="connsiteX713" fmla="*/ 8154024 w 11218359"/>
                <a:gd name="connsiteY713" fmla="*/ 1901993 h 1901992"/>
                <a:gd name="connsiteX714" fmla="*/ 8165454 w 11218359"/>
                <a:gd name="connsiteY714" fmla="*/ 1901993 h 1901992"/>
                <a:gd name="connsiteX715" fmla="*/ 8176884 w 11218359"/>
                <a:gd name="connsiteY715" fmla="*/ 1901993 h 1901992"/>
                <a:gd name="connsiteX716" fmla="*/ 8188314 w 11218359"/>
                <a:gd name="connsiteY716" fmla="*/ 1901993 h 1901992"/>
                <a:gd name="connsiteX717" fmla="*/ 8199792 w 11218359"/>
                <a:gd name="connsiteY717" fmla="*/ 1901993 h 1901992"/>
                <a:gd name="connsiteX718" fmla="*/ 8211222 w 11218359"/>
                <a:gd name="connsiteY718" fmla="*/ 1901993 h 1901992"/>
                <a:gd name="connsiteX719" fmla="*/ 8222652 w 11218359"/>
                <a:gd name="connsiteY719" fmla="*/ 1901993 h 1901992"/>
                <a:gd name="connsiteX720" fmla="*/ 8234082 w 11218359"/>
                <a:gd name="connsiteY720" fmla="*/ 1901993 h 1901992"/>
                <a:gd name="connsiteX721" fmla="*/ 8245512 w 11218359"/>
                <a:gd name="connsiteY721" fmla="*/ 1901993 h 1901992"/>
                <a:gd name="connsiteX722" fmla="*/ 8256989 w 11218359"/>
                <a:gd name="connsiteY722" fmla="*/ 1901993 h 1901992"/>
                <a:gd name="connsiteX723" fmla="*/ 8268419 w 11218359"/>
                <a:gd name="connsiteY723" fmla="*/ 1901993 h 1901992"/>
                <a:gd name="connsiteX724" fmla="*/ 8279850 w 11218359"/>
                <a:gd name="connsiteY724" fmla="*/ 1901993 h 1901992"/>
                <a:gd name="connsiteX725" fmla="*/ 8291280 w 11218359"/>
                <a:gd name="connsiteY725" fmla="*/ 1901993 h 1901992"/>
                <a:gd name="connsiteX726" fmla="*/ 8302709 w 11218359"/>
                <a:gd name="connsiteY726" fmla="*/ 1901993 h 1901992"/>
                <a:gd name="connsiteX727" fmla="*/ 8314187 w 11218359"/>
                <a:gd name="connsiteY727" fmla="*/ 1901993 h 1901992"/>
                <a:gd name="connsiteX728" fmla="*/ 8325617 w 11218359"/>
                <a:gd name="connsiteY728" fmla="*/ 1901993 h 1901992"/>
                <a:gd name="connsiteX729" fmla="*/ 8337047 w 11218359"/>
                <a:gd name="connsiteY729" fmla="*/ 1901993 h 1901992"/>
                <a:gd name="connsiteX730" fmla="*/ 8348477 w 11218359"/>
                <a:gd name="connsiteY730" fmla="*/ 1901993 h 1901992"/>
                <a:gd name="connsiteX731" fmla="*/ 8359907 w 11218359"/>
                <a:gd name="connsiteY731" fmla="*/ 1901993 h 1901992"/>
                <a:gd name="connsiteX732" fmla="*/ 8371385 w 11218359"/>
                <a:gd name="connsiteY732" fmla="*/ 1901993 h 1901992"/>
                <a:gd name="connsiteX733" fmla="*/ 8382815 w 11218359"/>
                <a:gd name="connsiteY733" fmla="*/ 1901993 h 1901992"/>
                <a:gd name="connsiteX734" fmla="*/ 8394245 w 11218359"/>
                <a:gd name="connsiteY734" fmla="*/ 1901993 h 1901992"/>
                <a:gd name="connsiteX735" fmla="*/ 8405674 w 11218359"/>
                <a:gd name="connsiteY735" fmla="*/ 1901993 h 1901992"/>
                <a:gd name="connsiteX736" fmla="*/ 8417104 w 11218359"/>
                <a:gd name="connsiteY736" fmla="*/ 1901993 h 1901992"/>
                <a:gd name="connsiteX737" fmla="*/ 8428582 w 11218359"/>
                <a:gd name="connsiteY737" fmla="*/ 1901993 h 1901992"/>
                <a:gd name="connsiteX738" fmla="*/ 8440012 w 11218359"/>
                <a:gd name="connsiteY738" fmla="*/ 1901993 h 1901992"/>
                <a:gd name="connsiteX739" fmla="*/ 8451442 w 11218359"/>
                <a:gd name="connsiteY739" fmla="*/ 1901993 h 1901992"/>
                <a:gd name="connsiteX740" fmla="*/ 8462872 w 11218359"/>
                <a:gd name="connsiteY740" fmla="*/ 1901993 h 1901992"/>
                <a:gd name="connsiteX741" fmla="*/ 8474302 w 11218359"/>
                <a:gd name="connsiteY741" fmla="*/ 1901993 h 1901992"/>
                <a:gd name="connsiteX742" fmla="*/ 8485780 w 11218359"/>
                <a:gd name="connsiteY742" fmla="*/ 1901993 h 1901992"/>
                <a:gd name="connsiteX743" fmla="*/ 8497210 w 11218359"/>
                <a:gd name="connsiteY743" fmla="*/ 1901993 h 1901992"/>
                <a:gd name="connsiteX744" fmla="*/ 8508640 w 11218359"/>
                <a:gd name="connsiteY744" fmla="*/ 1901993 h 1901992"/>
                <a:gd name="connsiteX745" fmla="*/ 8520069 w 11218359"/>
                <a:gd name="connsiteY745" fmla="*/ 1901993 h 1901992"/>
                <a:gd name="connsiteX746" fmla="*/ 8531500 w 11218359"/>
                <a:gd name="connsiteY746" fmla="*/ 1901993 h 1901992"/>
                <a:gd name="connsiteX747" fmla="*/ 8542977 w 11218359"/>
                <a:gd name="connsiteY747" fmla="*/ 1901993 h 1901992"/>
                <a:gd name="connsiteX748" fmla="*/ 8554407 w 11218359"/>
                <a:gd name="connsiteY748" fmla="*/ 1901993 h 1901992"/>
                <a:gd name="connsiteX749" fmla="*/ 8565837 w 11218359"/>
                <a:gd name="connsiteY749" fmla="*/ 1901993 h 1901992"/>
                <a:gd name="connsiteX750" fmla="*/ 8577267 w 11218359"/>
                <a:gd name="connsiteY750" fmla="*/ 1901993 h 1901992"/>
                <a:gd name="connsiteX751" fmla="*/ 8588697 w 11218359"/>
                <a:gd name="connsiteY751" fmla="*/ 1901993 h 1901992"/>
                <a:gd name="connsiteX752" fmla="*/ 8600175 w 11218359"/>
                <a:gd name="connsiteY752" fmla="*/ 1901993 h 1901992"/>
                <a:gd name="connsiteX753" fmla="*/ 8611605 w 11218359"/>
                <a:gd name="connsiteY753" fmla="*/ 1901993 h 1901992"/>
                <a:gd name="connsiteX754" fmla="*/ 8623035 w 11218359"/>
                <a:gd name="connsiteY754" fmla="*/ 1901993 h 1901992"/>
                <a:gd name="connsiteX755" fmla="*/ 8634465 w 11218359"/>
                <a:gd name="connsiteY755" fmla="*/ 1901993 h 1901992"/>
                <a:gd name="connsiteX756" fmla="*/ 8645895 w 11218359"/>
                <a:gd name="connsiteY756" fmla="*/ 1901993 h 1901992"/>
                <a:gd name="connsiteX757" fmla="*/ 8657373 w 11218359"/>
                <a:gd name="connsiteY757" fmla="*/ 1901993 h 1901992"/>
                <a:gd name="connsiteX758" fmla="*/ 8668802 w 11218359"/>
                <a:gd name="connsiteY758" fmla="*/ 1901993 h 1901992"/>
                <a:gd name="connsiteX759" fmla="*/ 8680232 w 11218359"/>
                <a:gd name="connsiteY759" fmla="*/ 1901993 h 1901992"/>
                <a:gd name="connsiteX760" fmla="*/ 8691662 w 11218359"/>
                <a:gd name="connsiteY760" fmla="*/ 1901993 h 1901992"/>
                <a:gd name="connsiteX761" fmla="*/ 8703093 w 11218359"/>
                <a:gd name="connsiteY761" fmla="*/ 1901993 h 1901992"/>
                <a:gd name="connsiteX762" fmla="*/ 8714570 w 11218359"/>
                <a:gd name="connsiteY762" fmla="*/ 1901993 h 1901992"/>
                <a:gd name="connsiteX763" fmla="*/ 8726000 w 11218359"/>
                <a:gd name="connsiteY763" fmla="*/ 1901993 h 1901992"/>
                <a:gd name="connsiteX764" fmla="*/ 8737430 w 11218359"/>
                <a:gd name="connsiteY764" fmla="*/ 1901993 h 1901992"/>
                <a:gd name="connsiteX765" fmla="*/ 8748860 w 11218359"/>
                <a:gd name="connsiteY765" fmla="*/ 1901993 h 1901992"/>
                <a:gd name="connsiteX766" fmla="*/ 8760290 w 11218359"/>
                <a:gd name="connsiteY766" fmla="*/ 1901993 h 1901992"/>
                <a:gd name="connsiteX767" fmla="*/ 8771768 w 11218359"/>
                <a:gd name="connsiteY767" fmla="*/ 1901993 h 1901992"/>
                <a:gd name="connsiteX768" fmla="*/ 8783198 w 11218359"/>
                <a:gd name="connsiteY768" fmla="*/ 1901993 h 1901992"/>
                <a:gd name="connsiteX769" fmla="*/ 8794628 w 11218359"/>
                <a:gd name="connsiteY769" fmla="*/ 1901993 h 1901992"/>
                <a:gd name="connsiteX770" fmla="*/ 8806058 w 11218359"/>
                <a:gd name="connsiteY770" fmla="*/ 1901993 h 1901992"/>
                <a:gd name="connsiteX771" fmla="*/ 8817488 w 11218359"/>
                <a:gd name="connsiteY771" fmla="*/ 1901993 h 1901992"/>
                <a:gd name="connsiteX772" fmla="*/ 8828918 w 11218359"/>
                <a:gd name="connsiteY772" fmla="*/ 1901993 h 1901992"/>
                <a:gd name="connsiteX773" fmla="*/ 8840395 w 11218359"/>
                <a:gd name="connsiteY773" fmla="*/ 1901993 h 1901992"/>
                <a:gd name="connsiteX774" fmla="*/ 8851825 w 11218359"/>
                <a:gd name="connsiteY774" fmla="*/ 1901993 h 1901992"/>
                <a:gd name="connsiteX775" fmla="*/ 8863256 w 11218359"/>
                <a:gd name="connsiteY775" fmla="*/ 1901993 h 1901992"/>
                <a:gd name="connsiteX776" fmla="*/ 8874686 w 11218359"/>
                <a:gd name="connsiteY776" fmla="*/ 1901993 h 1901992"/>
                <a:gd name="connsiteX777" fmla="*/ 8886115 w 11218359"/>
                <a:gd name="connsiteY777" fmla="*/ 1901993 h 1901992"/>
                <a:gd name="connsiteX778" fmla="*/ 8897593 w 11218359"/>
                <a:gd name="connsiteY778" fmla="*/ 1901993 h 1901992"/>
                <a:gd name="connsiteX779" fmla="*/ 8909022 w 11218359"/>
                <a:gd name="connsiteY779" fmla="*/ 1901993 h 1901992"/>
                <a:gd name="connsiteX780" fmla="*/ 8920453 w 11218359"/>
                <a:gd name="connsiteY780" fmla="*/ 1901993 h 1901992"/>
                <a:gd name="connsiteX781" fmla="*/ 8931883 w 11218359"/>
                <a:gd name="connsiteY781" fmla="*/ 1901993 h 1901992"/>
                <a:gd name="connsiteX782" fmla="*/ 8943313 w 11218359"/>
                <a:gd name="connsiteY782" fmla="*/ 1901993 h 1901992"/>
                <a:gd name="connsiteX783" fmla="*/ 8954791 w 11218359"/>
                <a:gd name="connsiteY783" fmla="*/ 1901993 h 1901992"/>
                <a:gd name="connsiteX784" fmla="*/ 8966220 w 11218359"/>
                <a:gd name="connsiteY784" fmla="*/ 1901993 h 1901992"/>
                <a:gd name="connsiteX785" fmla="*/ 8977651 w 11218359"/>
                <a:gd name="connsiteY785" fmla="*/ 1901993 h 1901992"/>
                <a:gd name="connsiteX786" fmla="*/ 8989080 w 11218359"/>
                <a:gd name="connsiteY786" fmla="*/ 1901993 h 1901992"/>
                <a:gd name="connsiteX787" fmla="*/ 9000511 w 11218359"/>
                <a:gd name="connsiteY787" fmla="*/ 1901993 h 1901992"/>
                <a:gd name="connsiteX788" fmla="*/ 9011988 w 11218359"/>
                <a:gd name="connsiteY788" fmla="*/ 1901993 h 1901992"/>
                <a:gd name="connsiteX789" fmla="*/ 9023418 w 11218359"/>
                <a:gd name="connsiteY789" fmla="*/ 1901993 h 1901992"/>
                <a:gd name="connsiteX790" fmla="*/ 9034849 w 11218359"/>
                <a:gd name="connsiteY790" fmla="*/ 1901993 h 1901992"/>
                <a:gd name="connsiteX791" fmla="*/ 9046278 w 11218359"/>
                <a:gd name="connsiteY791" fmla="*/ 1901993 h 1901992"/>
                <a:gd name="connsiteX792" fmla="*/ 9057709 w 11218359"/>
                <a:gd name="connsiteY792" fmla="*/ 1901993 h 1901992"/>
                <a:gd name="connsiteX793" fmla="*/ 9069186 w 11218359"/>
                <a:gd name="connsiteY793" fmla="*/ 1901993 h 1901992"/>
                <a:gd name="connsiteX794" fmla="*/ 9080615 w 11218359"/>
                <a:gd name="connsiteY794" fmla="*/ 1901993 h 1901992"/>
                <a:gd name="connsiteX795" fmla="*/ 9092046 w 11218359"/>
                <a:gd name="connsiteY795" fmla="*/ 1901993 h 1901992"/>
                <a:gd name="connsiteX796" fmla="*/ 9103476 w 11218359"/>
                <a:gd name="connsiteY796" fmla="*/ 1901993 h 1901992"/>
                <a:gd name="connsiteX797" fmla="*/ 9114906 w 11218359"/>
                <a:gd name="connsiteY797" fmla="*/ 1901993 h 1901992"/>
                <a:gd name="connsiteX798" fmla="*/ 9126384 w 11218359"/>
                <a:gd name="connsiteY798" fmla="*/ 1901993 h 1901992"/>
                <a:gd name="connsiteX799" fmla="*/ 9137813 w 11218359"/>
                <a:gd name="connsiteY799" fmla="*/ 1901993 h 1901992"/>
                <a:gd name="connsiteX800" fmla="*/ 9149244 w 11218359"/>
                <a:gd name="connsiteY800" fmla="*/ 1901993 h 1901992"/>
                <a:gd name="connsiteX801" fmla="*/ 9160673 w 11218359"/>
                <a:gd name="connsiteY801" fmla="*/ 1901993 h 1901992"/>
                <a:gd name="connsiteX802" fmla="*/ 9172104 w 11218359"/>
                <a:gd name="connsiteY802" fmla="*/ 1901993 h 1901992"/>
                <a:gd name="connsiteX803" fmla="*/ 9183581 w 11218359"/>
                <a:gd name="connsiteY803" fmla="*/ 1901993 h 1901992"/>
                <a:gd name="connsiteX804" fmla="*/ 9195011 w 11218359"/>
                <a:gd name="connsiteY804" fmla="*/ 1901993 h 1901992"/>
                <a:gd name="connsiteX805" fmla="*/ 9206442 w 11218359"/>
                <a:gd name="connsiteY805" fmla="*/ 1901993 h 1901992"/>
                <a:gd name="connsiteX806" fmla="*/ 9217871 w 11218359"/>
                <a:gd name="connsiteY806" fmla="*/ 1901993 h 1901992"/>
                <a:gd name="connsiteX807" fmla="*/ 9229301 w 11218359"/>
                <a:gd name="connsiteY807" fmla="*/ 1901993 h 1901992"/>
                <a:gd name="connsiteX808" fmla="*/ 9240779 w 11218359"/>
                <a:gd name="connsiteY808" fmla="*/ 1901993 h 1901992"/>
                <a:gd name="connsiteX809" fmla="*/ 9252209 w 11218359"/>
                <a:gd name="connsiteY809" fmla="*/ 1901993 h 1901992"/>
                <a:gd name="connsiteX810" fmla="*/ 9263639 w 11218359"/>
                <a:gd name="connsiteY810" fmla="*/ 1901993 h 1901992"/>
                <a:gd name="connsiteX811" fmla="*/ 9275069 w 11218359"/>
                <a:gd name="connsiteY811" fmla="*/ 1901993 h 1901992"/>
                <a:gd name="connsiteX812" fmla="*/ 9286498 w 11218359"/>
                <a:gd name="connsiteY812" fmla="*/ 1901993 h 1901992"/>
                <a:gd name="connsiteX813" fmla="*/ 9297977 w 11218359"/>
                <a:gd name="connsiteY813" fmla="*/ 1901993 h 1901992"/>
                <a:gd name="connsiteX814" fmla="*/ 9309406 w 11218359"/>
                <a:gd name="connsiteY814" fmla="*/ 1901993 h 1901992"/>
                <a:gd name="connsiteX815" fmla="*/ 9320837 w 11218359"/>
                <a:gd name="connsiteY815" fmla="*/ 1901993 h 1901992"/>
                <a:gd name="connsiteX816" fmla="*/ 9332266 w 11218359"/>
                <a:gd name="connsiteY816" fmla="*/ 1901993 h 1901992"/>
                <a:gd name="connsiteX817" fmla="*/ 9343696 w 11218359"/>
                <a:gd name="connsiteY817" fmla="*/ 1901993 h 1901992"/>
                <a:gd name="connsiteX818" fmla="*/ 9355174 w 11218359"/>
                <a:gd name="connsiteY818" fmla="*/ 1901993 h 1901992"/>
                <a:gd name="connsiteX819" fmla="*/ 9366604 w 11218359"/>
                <a:gd name="connsiteY819" fmla="*/ 1901993 h 1901992"/>
                <a:gd name="connsiteX820" fmla="*/ 9378035 w 11218359"/>
                <a:gd name="connsiteY820" fmla="*/ 1901993 h 1901992"/>
                <a:gd name="connsiteX821" fmla="*/ 9389464 w 11218359"/>
                <a:gd name="connsiteY821" fmla="*/ 1901993 h 1901992"/>
                <a:gd name="connsiteX822" fmla="*/ 9400894 w 11218359"/>
                <a:gd name="connsiteY822" fmla="*/ 1901993 h 1901992"/>
                <a:gd name="connsiteX823" fmla="*/ 9412372 w 11218359"/>
                <a:gd name="connsiteY823" fmla="*/ 1901993 h 1901992"/>
                <a:gd name="connsiteX824" fmla="*/ 9423802 w 11218359"/>
                <a:gd name="connsiteY824" fmla="*/ 1901993 h 1901992"/>
                <a:gd name="connsiteX825" fmla="*/ 9435232 w 11218359"/>
                <a:gd name="connsiteY825" fmla="*/ 1901993 h 1901992"/>
                <a:gd name="connsiteX826" fmla="*/ 9446662 w 11218359"/>
                <a:gd name="connsiteY826" fmla="*/ 1901993 h 1901992"/>
                <a:gd name="connsiteX827" fmla="*/ 9458091 w 11218359"/>
                <a:gd name="connsiteY827" fmla="*/ 1901993 h 1901992"/>
                <a:gd name="connsiteX828" fmla="*/ 9469570 w 11218359"/>
                <a:gd name="connsiteY828" fmla="*/ 1901993 h 1901992"/>
                <a:gd name="connsiteX829" fmla="*/ 9480999 w 11218359"/>
                <a:gd name="connsiteY829" fmla="*/ 1901993 h 1901992"/>
                <a:gd name="connsiteX830" fmla="*/ 9492429 w 11218359"/>
                <a:gd name="connsiteY830" fmla="*/ 1901993 h 1901992"/>
                <a:gd name="connsiteX831" fmla="*/ 9503859 w 11218359"/>
                <a:gd name="connsiteY831" fmla="*/ 1901993 h 1901992"/>
                <a:gd name="connsiteX832" fmla="*/ 9515289 w 11218359"/>
                <a:gd name="connsiteY832" fmla="*/ 1901993 h 1901992"/>
                <a:gd name="connsiteX833" fmla="*/ 9526767 w 11218359"/>
                <a:gd name="connsiteY833" fmla="*/ 1901993 h 1901992"/>
                <a:gd name="connsiteX834" fmla="*/ 9538197 w 11218359"/>
                <a:gd name="connsiteY834" fmla="*/ 1901993 h 1901992"/>
                <a:gd name="connsiteX835" fmla="*/ 9549626 w 11218359"/>
                <a:gd name="connsiteY835" fmla="*/ 1901993 h 1901992"/>
                <a:gd name="connsiteX836" fmla="*/ 9561057 w 11218359"/>
                <a:gd name="connsiteY836" fmla="*/ 1901993 h 1901992"/>
                <a:gd name="connsiteX837" fmla="*/ 9572487 w 11218359"/>
                <a:gd name="connsiteY837" fmla="*/ 1901993 h 1901992"/>
                <a:gd name="connsiteX838" fmla="*/ 9583965 w 11218359"/>
                <a:gd name="connsiteY838" fmla="*/ 1901993 h 1901992"/>
                <a:gd name="connsiteX839" fmla="*/ 9595395 w 11218359"/>
                <a:gd name="connsiteY839" fmla="*/ 1901993 h 1901992"/>
                <a:gd name="connsiteX840" fmla="*/ 9606824 w 11218359"/>
                <a:gd name="connsiteY840" fmla="*/ 1901993 h 1901992"/>
                <a:gd name="connsiteX841" fmla="*/ 9618255 w 11218359"/>
                <a:gd name="connsiteY841" fmla="*/ 1901993 h 1901992"/>
                <a:gd name="connsiteX842" fmla="*/ 9629684 w 11218359"/>
                <a:gd name="connsiteY842" fmla="*/ 1901993 h 1901992"/>
                <a:gd name="connsiteX843" fmla="*/ 9641163 w 11218359"/>
                <a:gd name="connsiteY843" fmla="*/ 1901993 h 1901992"/>
                <a:gd name="connsiteX844" fmla="*/ 9652592 w 11218359"/>
                <a:gd name="connsiteY844" fmla="*/ 1901993 h 1901992"/>
                <a:gd name="connsiteX845" fmla="*/ 9664022 w 11218359"/>
                <a:gd name="connsiteY845" fmla="*/ 1901993 h 1901992"/>
                <a:gd name="connsiteX846" fmla="*/ 9675452 w 11218359"/>
                <a:gd name="connsiteY846" fmla="*/ 1901993 h 1901992"/>
                <a:gd name="connsiteX847" fmla="*/ 9686882 w 11218359"/>
                <a:gd name="connsiteY847" fmla="*/ 1901993 h 1901992"/>
                <a:gd name="connsiteX848" fmla="*/ 9698360 w 11218359"/>
                <a:gd name="connsiteY848" fmla="*/ 1901993 h 1901992"/>
                <a:gd name="connsiteX849" fmla="*/ 9709790 w 11218359"/>
                <a:gd name="connsiteY849" fmla="*/ 1901993 h 1901992"/>
                <a:gd name="connsiteX850" fmla="*/ 9721219 w 11218359"/>
                <a:gd name="connsiteY850" fmla="*/ 1901993 h 1901992"/>
                <a:gd name="connsiteX851" fmla="*/ 9732650 w 11218359"/>
                <a:gd name="connsiteY851" fmla="*/ 1901993 h 1901992"/>
                <a:gd name="connsiteX852" fmla="*/ 9744080 w 11218359"/>
                <a:gd name="connsiteY852" fmla="*/ 1901993 h 1901992"/>
                <a:gd name="connsiteX853" fmla="*/ 9755557 w 11218359"/>
                <a:gd name="connsiteY853" fmla="*/ 1901993 h 1901992"/>
                <a:gd name="connsiteX854" fmla="*/ 9766988 w 11218359"/>
                <a:gd name="connsiteY854" fmla="*/ 1901993 h 1901992"/>
                <a:gd name="connsiteX855" fmla="*/ 9778417 w 11218359"/>
                <a:gd name="connsiteY855" fmla="*/ 1901993 h 1901992"/>
                <a:gd name="connsiteX856" fmla="*/ 9789848 w 11218359"/>
                <a:gd name="connsiteY856" fmla="*/ 1901993 h 1901992"/>
                <a:gd name="connsiteX857" fmla="*/ 9801277 w 11218359"/>
                <a:gd name="connsiteY857" fmla="*/ 1901993 h 1901992"/>
                <a:gd name="connsiteX858" fmla="*/ 9812755 w 11218359"/>
                <a:gd name="connsiteY858" fmla="*/ 1901993 h 1901992"/>
                <a:gd name="connsiteX859" fmla="*/ 9824185 w 11218359"/>
                <a:gd name="connsiteY859" fmla="*/ 1901993 h 1901992"/>
                <a:gd name="connsiteX860" fmla="*/ 9835615 w 11218359"/>
                <a:gd name="connsiteY860" fmla="*/ 1901993 h 1901992"/>
                <a:gd name="connsiteX861" fmla="*/ 9847045 w 11218359"/>
                <a:gd name="connsiteY861" fmla="*/ 1901993 h 1901992"/>
                <a:gd name="connsiteX862" fmla="*/ 9858475 w 11218359"/>
                <a:gd name="connsiteY862" fmla="*/ 1901993 h 1901992"/>
                <a:gd name="connsiteX863" fmla="*/ 9869952 w 11218359"/>
                <a:gd name="connsiteY863" fmla="*/ 1901993 h 1901992"/>
                <a:gd name="connsiteX864" fmla="*/ 9881383 w 11218359"/>
                <a:gd name="connsiteY864" fmla="*/ 1901993 h 1901992"/>
                <a:gd name="connsiteX865" fmla="*/ 9892812 w 11218359"/>
                <a:gd name="connsiteY865" fmla="*/ 1901993 h 1901992"/>
                <a:gd name="connsiteX866" fmla="*/ 9904243 w 11218359"/>
                <a:gd name="connsiteY866" fmla="*/ 1901993 h 1901992"/>
                <a:gd name="connsiteX867" fmla="*/ 9915673 w 11218359"/>
                <a:gd name="connsiteY867" fmla="*/ 1901993 h 1901992"/>
                <a:gd name="connsiteX868" fmla="*/ 9927102 w 11218359"/>
                <a:gd name="connsiteY868" fmla="*/ 1901993 h 1901992"/>
                <a:gd name="connsiteX869" fmla="*/ 9938581 w 11218359"/>
                <a:gd name="connsiteY869" fmla="*/ 1901993 h 1901992"/>
                <a:gd name="connsiteX870" fmla="*/ 9950010 w 11218359"/>
                <a:gd name="connsiteY870" fmla="*/ 1901993 h 1901992"/>
                <a:gd name="connsiteX871" fmla="*/ 9961441 w 11218359"/>
                <a:gd name="connsiteY871" fmla="*/ 1901993 h 1901992"/>
                <a:gd name="connsiteX872" fmla="*/ 9972870 w 11218359"/>
                <a:gd name="connsiteY872" fmla="*/ 1901993 h 1901992"/>
                <a:gd name="connsiteX873" fmla="*/ 9984300 w 11218359"/>
                <a:gd name="connsiteY873" fmla="*/ 1901993 h 1901992"/>
                <a:gd name="connsiteX874" fmla="*/ 9995778 w 11218359"/>
                <a:gd name="connsiteY874" fmla="*/ 1901993 h 1901992"/>
                <a:gd name="connsiteX875" fmla="*/ 10007208 w 11218359"/>
                <a:gd name="connsiteY875" fmla="*/ 1901993 h 1901992"/>
                <a:gd name="connsiteX876" fmla="*/ 10018638 w 11218359"/>
                <a:gd name="connsiteY876" fmla="*/ 1901993 h 1901992"/>
                <a:gd name="connsiteX877" fmla="*/ 10030068 w 11218359"/>
                <a:gd name="connsiteY877" fmla="*/ 1901993 h 1901992"/>
                <a:gd name="connsiteX878" fmla="*/ 10041498 w 11218359"/>
                <a:gd name="connsiteY878" fmla="*/ 1901993 h 1901992"/>
                <a:gd name="connsiteX879" fmla="*/ 10052976 w 11218359"/>
                <a:gd name="connsiteY879" fmla="*/ 1901993 h 1901992"/>
                <a:gd name="connsiteX880" fmla="*/ 10064405 w 11218359"/>
                <a:gd name="connsiteY880" fmla="*/ 1901993 h 1901992"/>
                <a:gd name="connsiteX881" fmla="*/ 10075835 w 11218359"/>
                <a:gd name="connsiteY881" fmla="*/ 1901993 h 1901992"/>
                <a:gd name="connsiteX882" fmla="*/ 10087266 w 11218359"/>
                <a:gd name="connsiteY882" fmla="*/ 1901993 h 1901992"/>
                <a:gd name="connsiteX883" fmla="*/ 10098695 w 11218359"/>
                <a:gd name="connsiteY883" fmla="*/ 1901993 h 1901992"/>
                <a:gd name="connsiteX884" fmla="*/ 10110174 w 11218359"/>
                <a:gd name="connsiteY884" fmla="*/ 1901993 h 1901992"/>
                <a:gd name="connsiteX885" fmla="*/ 10121603 w 11218359"/>
                <a:gd name="connsiteY885" fmla="*/ 1901993 h 1901992"/>
                <a:gd name="connsiteX886" fmla="*/ 10133033 w 11218359"/>
                <a:gd name="connsiteY886" fmla="*/ 1901993 h 1901992"/>
                <a:gd name="connsiteX887" fmla="*/ 10144463 w 11218359"/>
                <a:gd name="connsiteY887" fmla="*/ 1901993 h 1901992"/>
                <a:gd name="connsiteX888" fmla="*/ 10155893 w 11218359"/>
                <a:gd name="connsiteY888" fmla="*/ 1901993 h 1901992"/>
                <a:gd name="connsiteX889" fmla="*/ 10167371 w 11218359"/>
                <a:gd name="connsiteY889" fmla="*/ 1901993 h 1901992"/>
                <a:gd name="connsiteX890" fmla="*/ 10178801 w 11218359"/>
                <a:gd name="connsiteY890" fmla="*/ 1901993 h 1901992"/>
                <a:gd name="connsiteX891" fmla="*/ 10190230 w 11218359"/>
                <a:gd name="connsiteY891" fmla="*/ 1901993 h 1901992"/>
                <a:gd name="connsiteX892" fmla="*/ 10201661 w 11218359"/>
                <a:gd name="connsiteY892" fmla="*/ 1901993 h 1901992"/>
                <a:gd name="connsiteX893" fmla="*/ 10213091 w 11218359"/>
                <a:gd name="connsiteY893" fmla="*/ 1901993 h 1901992"/>
                <a:gd name="connsiteX894" fmla="*/ 10224569 w 11218359"/>
                <a:gd name="connsiteY894" fmla="*/ 1901993 h 1901992"/>
                <a:gd name="connsiteX895" fmla="*/ 10235998 w 11218359"/>
                <a:gd name="connsiteY895" fmla="*/ 1901993 h 1901992"/>
                <a:gd name="connsiteX896" fmla="*/ 10247428 w 11218359"/>
                <a:gd name="connsiteY896" fmla="*/ 1901993 h 1901992"/>
                <a:gd name="connsiteX897" fmla="*/ 10258859 w 11218359"/>
                <a:gd name="connsiteY897" fmla="*/ 1901993 h 1901992"/>
                <a:gd name="connsiteX898" fmla="*/ 10270288 w 11218359"/>
                <a:gd name="connsiteY898" fmla="*/ 1901993 h 1901992"/>
                <a:gd name="connsiteX899" fmla="*/ 10281767 w 11218359"/>
                <a:gd name="connsiteY899" fmla="*/ 1901993 h 1901992"/>
                <a:gd name="connsiteX900" fmla="*/ 10293196 w 11218359"/>
                <a:gd name="connsiteY900" fmla="*/ 1901993 h 1901992"/>
                <a:gd name="connsiteX901" fmla="*/ 10304626 w 11218359"/>
                <a:gd name="connsiteY901" fmla="*/ 1901993 h 1901992"/>
                <a:gd name="connsiteX902" fmla="*/ 10316056 w 11218359"/>
                <a:gd name="connsiteY902" fmla="*/ 1901993 h 1901992"/>
                <a:gd name="connsiteX903" fmla="*/ 10327486 w 11218359"/>
                <a:gd name="connsiteY903" fmla="*/ 1901993 h 1901992"/>
                <a:gd name="connsiteX904" fmla="*/ 10338963 w 11218359"/>
                <a:gd name="connsiteY904" fmla="*/ 1901993 h 1901992"/>
                <a:gd name="connsiteX905" fmla="*/ 10350394 w 11218359"/>
                <a:gd name="connsiteY905" fmla="*/ 1901993 h 1901992"/>
                <a:gd name="connsiteX906" fmla="*/ 10361823 w 11218359"/>
                <a:gd name="connsiteY906" fmla="*/ 1901993 h 1901992"/>
                <a:gd name="connsiteX907" fmla="*/ 10373254 w 11218359"/>
                <a:gd name="connsiteY907" fmla="*/ 1901993 h 1901992"/>
                <a:gd name="connsiteX908" fmla="*/ 10384684 w 11218359"/>
                <a:gd name="connsiteY908" fmla="*/ 1901993 h 1901992"/>
                <a:gd name="connsiteX909" fmla="*/ 10396161 w 11218359"/>
                <a:gd name="connsiteY909" fmla="*/ 1901993 h 1901992"/>
                <a:gd name="connsiteX910" fmla="*/ 10407591 w 11218359"/>
                <a:gd name="connsiteY910" fmla="*/ 1901993 h 1901992"/>
                <a:gd name="connsiteX911" fmla="*/ 10419021 w 11218359"/>
                <a:gd name="connsiteY911" fmla="*/ 1901993 h 1901992"/>
                <a:gd name="connsiteX912" fmla="*/ 10430452 w 11218359"/>
                <a:gd name="connsiteY912" fmla="*/ 1901993 h 1901992"/>
                <a:gd name="connsiteX913" fmla="*/ 10441881 w 11218359"/>
                <a:gd name="connsiteY913" fmla="*/ 1901993 h 1901992"/>
                <a:gd name="connsiteX914" fmla="*/ 10453358 w 11218359"/>
                <a:gd name="connsiteY914" fmla="*/ 1901993 h 1901992"/>
                <a:gd name="connsiteX915" fmla="*/ 10464789 w 11218359"/>
                <a:gd name="connsiteY915" fmla="*/ 1901993 h 1901992"/>
                <a:gd name="connsiteX916" fmla="*/ 10476219 w 11218359"/>
                <a:gd name="connsiteY916" fmla="*/ 1901993 h 1901992"/>
                <a:gd name="connsiteX917" fmla="*/ 10487649 w 11218359"/>
                <a:gd name="connsiteY917" fmla="*/ 1901993 h 1901992"/>
                <a:gd name="connsiteX918" fmla="*/ 10499079 w 11218359"/>
                <a:gd name="connsiteY918" fmla="*/ 1901993 h 1901992"/>
                <a:gd name="connsiteX919" fmla="*/ 10510556 w 11218359"/>
                <a:gd name="connsiteY919" fmla="*/ 1901993 h 1901992"/>
                <a:gd name="connsiteX920" fmla="*/ 10521987 w 11218359"/>
                <a:gd name="connsiteY920" fmla="*/ 1901993 h 1901992"/>
                <a:gd name="connsiteX921" fmla="*/ 10533416 w 11218359"/>
                <a:gd name="connsiteY921" fmla="*/ 1901993 h 1901992"/>
                <a:gd name="connsiteX922" fmla="*/ 10544847 w 11218359"/>
                <a:gd name="connsiteY922" fmla="*/ 1901993 h 1901992"/>
                <a:gd name="connsiteX923" fmla="*/ 10556277 w 11218359"/>
                <a:gd name="connsiteY923" fmla="*/ 1901993 h 1901992"/>
                <a:gd name="connsiteX924" fmla="*/ 10567754 w 11218359"/>
                <a:gd name="connsiteY924" fmla="*/ 1901993 h 1901992"/>
                <a:gd name="connsiteX925" fmla="*/ 10579184 w 11218359"/>
                <a:gd name="connsiteY925" fmla="*/ 1901993 h 1901992"/>
                <a:gd name="connsiteX926" fmla="*/ 10590614 w 11218359"/>
                <a:gd name="connsiteY926" fmla="*/ 1901993 h 1901992"/>
                <a:gd name="connsiteX927" fmla="*/ 10602045 w 11218359"/>
                <a:gd name="connsiteY927" fmla="*/ 1901993 h 1901992"/>
                <a:gd name="connsiteX928" fmla="*/ 10613474 w 11218359"/>
                <a:gd name="connsiteY928" fmla="*/ 1901993 h 1901992"/>
                <a:gd name="connsiteX929" fmla="*/ 10624951 w 11218359"/>
                <a:gd name="connsiteY929" fmla="*/ 1901993 h 1901992"/>
                <a:gd name="connsiteX930" fmla="*/ 10636382 w 11218359"/>
                <a:gd name="connsiteY930" fmla="*/ 1901993 h 1901992"/>
                <a:gd name="connsiteX931" fmla="*/ 10647812 w 11218359"/>
                <a:gd name="connsiteY931" fmla="*/ 1901993 h 1901992"/>
                <a:gd name="connsiteX932" fmla="*/ 10659241 w 11218359"/>
                <a:gd name="connsiteY932" fmla="*/ 1901993 h 1901992"/>
                <a:gd name="connsiteX933" fmla="*/ 10670672 w 11218359"/>
                <a:gd name="connsiteY933" fmla="*/ 1901993 h 1901992"/>
                <a:gd name="connsiteX934" fmla="*/ 10682149 w 11218359"/>
                <a:gd name="connsiteY934" fmla="*/ 1901993 h 1901992"/>
                <a:gd name="connsiteX935" fmla="*/ 10693580 w 11218359"/>
                <a:gd name="connsiteY935" fmla="*/ 1901993 h 1901992"/>
                <a:gd name="connsiteX936" fmla="*/ 10705009 w 11218359"/>
                <a:gd name="connsiteY936" fmla="*/ 1901993 h 1901992"/>
                <a:gd name="connsiteX937" fmla="*/ 10716439 w 11218359"/>
                <a:gd name="connsiteY937" fmla="*/ 1901993 h 1901992"/>
                <a:gd name="connsiteX938" fmla="*/ 10727870 w 11218359"/>
                <a:gd name="connsiteY938" fmla="*/ 1901993 h 1901992"/>
                <a:gd name="connsiteX939" fmla="*/ 10739347 w 11218359"/>
                <a:gd name="connsiteY939" fmla="*/ 1901993 h 1901992"/>
                <a:gd name="connsiteX940" fmla="*/ 10750778 w 11218359"/>
                <a:gd name="connsiteY940" fmla="*/ 1901993 h 1901992"/>
                <a:gd name="connsiteX941" fmla="*/ 10762207 w 11218359"/>
                <a:gd name="connsiteY941" fmla="*/ 1901993 h 1901992"/>
                <a:gd name="connsiteX942" fmla="*/ 10773637 w 11218359"/>
                <a:gd name="connsiteY942" fmla="*/ 1901993 h 1901992"/>
                <a:gd name="connsiteX943" fmla="*/ 10785067 w 11218359"/>
                <a:gd name="connsiteY943" fmla="*/ 1901993 h 1901992"/>
                <a:gd name="connsiteX944" fmla="*/ 10796544 w 11218359"/>
                <a:gd name="connsiteY944" fmla="*/ 1901993 h 1901992"/>
                <a:gd name="connsiteX945" fmla="*/ 10807975 w 11218359"/>
                <a:gd name="connsiteY945" fmla="*/ 1901993 h 1901992"/>
                <a:gd name="connsiteX946" fmla="*/ 10819405 w 11218359"/>
                <a:gd name="connsiteY946" fmla="*/ 1901993 h 1901992"/>
                <a:gd name="connsiteX947" fmla="*/ 10830834 w 11218359"/>
                <a:gd name="connsiteY947" fmla="*/ 1901993 h 1901992"/>
                <a:gd name="connsiteX948" fmla="*/ 10842265 w 11218359"/>
                <a:gd name="connsiteY948" fmla="*/ 1901993 h 1901992"/>
                <a:gd name="connsiteX949" fmla="*/ 10853742 w 11218359"/>
                <a:gd name="connsiteY949" fmla="*/ 1901993 h 1901992"/>
                <a:gd name="connsiteX950" fmla="*/ 10865173 w 11218359"/>
                <a:gd name="connsiteY950" fmla="*/ 1901993 h 1901992"/>
                <a:gd name="connsiteX951" fmla="*/ 10876602 w 11218359"/>
                <a:gd name="connsiteY951" fmla="*/ 1901993 h 1901992"/>
                <a:gd name="connsiteX952" fmla="*/ 10888032 w 11218359"/>
                <a:gd name="connsiteY952" fmla="*/ 1901993 h 1901992"/>
                <a:gd name="connsiteX953" fmla="*/ 10899463 w 11218359"/>
                <a:gd name="connsiteY953" fmla="*/ 1901993 h 1901992"/>
                <a:gd name="connsiteX954" fmla="*/ 10910892 w 11218359"/>
                <a:gd name="connsiteY954" fmla="*/ 1901993 h 1901992"/>
                <a:gd name="connsiteX955" fmla="*/ 10922369 w 11218359"/>
                <a:gd name="connsiteY955" fmla="*/ 1901993 h 1901992"/>
                <a:gd name="connsiteX956" fmla="*/ 10933800 w 11218359"/>
                <a:gd name="connsiteY956" fmla="*/ 1901993 h 1901992"/>
                <a:gd name="connsiteX957" fmla="*/ 10945230 w 11218359"/>
                <a:gd name="connsiteY957" fmla="*/ 1901993 h 1901992"/>
                <a:gd name="connsiteX958" fmla="*/ 10956660 w 11218359"/>
                <a:gd name="connsiteY958" fmla="*/ 1901993 h 1901992"/>
                <a:gd name="connsiteX959" fmla="*/ 10968090 w 11218359"/>
                <a:gd name="connsiteY959" fmla="*/ 1901993 h 1901992"/>
                <a:gd name="connsiteX960" fmla="*/ 10979567 w 11218359"/>
                <a:gd name="connsiteY960" fmla="*/ 1901993 h 1901992"/>
                <a:gd name="connsiteX961" fmla="*/ 10990998 w 11218359"/>
                <a:gd name="connsiteY961" fmla="*/ 1901993 h 1901992"/>
                <a:gd name="connsiteX962" fmla="*/ 11002427 w 11218359"/>
                <a:gd name="connsiteY962" fmla="*/ 1901993 h 1901992"/>
                <a:gd name="connsiteX963" fmla="*/ 11013858 w 11218359"/>
                <a:gd name="connsiteY963" fmla="*/ 1901993 h 1901992"/>
                <a:gd name="connsiteX964" fmla="*/ 11025287 w 11218359"/>
                <a:gd name="connsiteY964" fmla="*/ 1901993 h 1901992"/>
                <a:gd name="connsiteX965" fmla="*/ 11036765 w 11218359"/>
                <a:gd name="connsiteY965" fmla="*/ 1901993 h 1901992"/>
                <a:gd name="connsiteX966" fmla="*/ 11048195 w 11218359"/>
                <a:gd name="connsiteY966" fmla="*/ 1901993 h 1901992"/>
                <a:gd name="connsiteX967" fmla="*/ 11059625 w 11218359"/>
                <a:gd name="connsiteY967" fmla="*/ 1901993 h 1901992"/>
                <a:gd name="connsiteX968" fmla="*/ 11071056 w 11218359"/>
                <a:gd name="connsiteY968" fmla="*/ 1901993 h 1901992"/>
                <a:gd name="connsiteX969" fmla="*/ 11082485 w 11218359"/>
                <a:gd name="connsiteY969" fmla="*/ 1901993 h 1901992"/>
                <a:gd name="connsiteX970" fmla="*/ 11093962 w 11218359"/>
                <a:gd name="connsiteY970" fmla="*/ 1901993 h 1901992"/>
                <a:gd name="connsiteX971" fmla="*/ 11105393 w 11218359"/>
                <a:gd name="connsiteY971" fmla="*/ 1901993 h 1901992"/>
                <a:gd name="connsiteX972" fmla="*/ 11116823 w 11218359"/>
                <a:gd name="connsiteY972" fmla="*/ 1901993 h 1901992"/>
                <a:gd name="connsiteX973" fmla="*/ 11128253 w 11218359"/>
                <a:gd name="connsiteY973" fmla="*/ 1901993 h 1901992"/>
                <a:gd name="connsiteX974" fmla="*/ 11139683 w 11218359"/>
                <a:gd name="connsiteY974" fmla="*/ 1901993 h 1901992"/>
                <a:gd name="connsiteX975" fmla="*/ 11151160 w 11218359"/>
                <a:gd name="connsiteY975" fmla="*/ 1901993 h 1901992"/>
                <a:gd name="connsiteX976" fmla="*/ 11162591 w 11218359"/>
                <a:gd name="connsiteY976" fmla="*/ 1901993 h 1901992"/>
                <a:gd name="connsiteX977" fmla="*/ 11174020 w 11218359"/>
                <a:gd name="connsiteY977" fmla="*/ 1901993 h 1901992"/>
                <a:gd name="connsiteX978" fmla="*/ 11185451 w 11218359"/>
                <a:gd name="connsiteY978" fmla="*/ 1901993 h 1901992"/>
                <a:gd name="connsiteX979" fmla="*/ 11196881 w 11218359"/>
                <a:gd name="connsiteY979" fmla="*/ 1901993 h 1901992"/>
                <a:gd name="connsiteX980" fmla="*/ 11208358 w 11218359"/>
                <a:gd name="connsiteY980" fmla="*/ 1901993 h 1901992"/>
                <a:gd name="connsiteX981" fmla="*/ 11218359 w 11218359"/>
                <a:gd name="connsiteY981" fmla="*/ 1901993 h 1901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1901992">
                  <a:moveTo>
                    <a:pt x="0" y="1901993"/>
                  </a:moveTo>
                  <a:lnTo>
                    <a:pt x="9149" y="1901993"/>
                  </a:lnTo>
                  <a:lnTo>
                    <a:pt x="20588" y="1901993"/>
                  </a:lnTo>
                  <a:lnTo>
                    <a:pt x="32028" y="1901993"/>
                  </a:lnTo>
                  <a:lnTo>
                    <a:pt x="43467" y="1901993"/>
                  </a:lnTo>
                  <a:lnTo>
                    <a:pt x="54907" y="1901993"/>
                  </a:lnTo>
                  <a:lnTo>
                    <a:pt x="66346" y="1901993"/>
                  </a:lnTo>
                  <a:lnTo>
                    <a:pt x="77786" y="1901993"/>
                  </a:lnTo>
                  <a:lnTo>
                    <a:pt x="89225" y="1901993"/>
                  </a:lnTo>
                  <a:lnTo>
                    <a:pt x="100665" y="1901993"/>
                  </a:lnTo>
                  <a:lnTo>
                    <a:pt x="112104" y="1901993"/>
                  </a:lnTo>
                  <a:lnTo>
                    <a:pt x="123544" y="1901993"/>
                  </a:lnTo>
                  <a:lnTo>
                    <a:pt x="134979" y="1901993"/>
                  </a:lnTo>
                  <a:lnTo>
                    <a:pt x="146423" y="1901993"/>
                  </a:lnTo>
                  <a:lnTo>
                    <a:pt x="157858" y="1901993"/>
                  </a:lnTo>
                  <a:lnTo>
                    <a:pt x="169297" y="1901993"/>
                  </a:lnTo>
                  <a:lnTo>
                    <a:pt x="180737" y="1901993"/>
                  </a:lnTo>
                  <a:lnTo>
                    <a:pt x="192176" y="1901993"/>
                  </a:lnTo>
                  <a:lnTo>
                    <a:pt x="203616" y="1901993"/>
                  </a:lnTo>
                  <a:lnTo>
                    <a:pt x="215055" y="1901993"/>
                  </a:lnTo>
                  <a:lnTo>
                    <a:pt x="226495" y="1901993"/>
                  </a:lnTo>
                  <a:lnTo>
                    <a:pt x="237935" y="1901993"/>
                  </a:lnTo>
                  <a:lnTo>
                    <a:pt x="249374" y="1901993"/>
                  </a:lnTo>
                  <a:lnTo>
                    <a:pt x="260814" y="1901993"/>
                  </a:lnTo>
                  <a:lnTo>
                    <a:pt x="272253" y="1901993"/>
                  </a:lnTo>
                  <a:lnTo>
                    <a:pt x="283693" y="1901993"/>
                  </a:lnTo>
                  <a:lnTo>
                    <a:pt x="295132" y="1901993"/>
                  </a:lnTo>
                  <a:lnTo>
                    <a:pt x="306572" y="1901993"/>
                  </a:lnTo>
                  <a:lnTo>
                    <a:pt x="318011" y="1901993"/>
                  </a:lnTo>
                  <a:lnTo>
                    <a:pt x="329451" y="1901993"/>
                  </a:lnTo>
                  <a:lnTo>
                    <a:pt x="340890" y="1901993"/>
                  </a:lnTo>
                  <a:lnTo>
                    <a:pt x="352330" y="1901993"/>
                  </a:lnTo>
                  <a:lnTo>
                    <a:pt x="363769" y="1901993"/>
                  </a:lnTo>
                  <a:lnTo>
                    <a:pt x="375209" y="1901993"/>
                  </a:lnTo>
                  <a:lnTo>
                    <a:pt x="386648" y="1901993"/>
                  </a:lnTo>
                  <a:lnTo>
                    <a:pt x="398088" y="1901993"/>
                  </a:lnTo>
                  <a:lnTo>
                    <a:pt x="409527" y="1901993"/>
                  </a:lnTo>
                  <a:lnTo>
                    <a:pt x="420967" y="1901993"/>
                  </a:lnTo>
                  <a:lnTo>
                    <a:pt x="432406" y="1901993"/>
                  </a:lnTo>
                  <a:lnTo>
                    <a:pt x="443846" y="1901993"/>
                  </a:lnTo>
                  <a:lnTo>
                    <a:pt x="455285" y="1901993"/>
                  </a:lnTo>
                  <a:lnTo>
                    <a:pt x="466725" y="1901993"/>
                  </a:lnTo>
                  <a:lnTo>
                    <a:pt x="478165" y="1901993"/>
                  </a:lnTo>
                  <a:lnTo>
                    <a:pt x="489604" y="1901993"/>
                  </a:lnTo>
                  <a:lnTo>
                    <a:pt x="501044" y="1901993"/>
                  </a:lnTo>
                  <a:lnTo>
                    <a:pt x="512483" y="1901993"/>
                  </a:lnTo>
                  <a:lnTo>
                    <a:pt x="523923" y="1901993"/>
                  </a:lnTo>
                  <a:lnTo>
                    <a:pt x="535362" y="1901993"/>
                  </a:lnTo>
                  <a:lnTo>
                    <a:pt x="546802" y="1901993"/>
                  </a:lnTo>
                  <a:lnTo>
                    <a:pt x="558241" y="1901993"/>
                  </a:lnTo>
                  <a:lnTo>
                    <a:pt x="569681" y="1901993"/>
                  </a:lnTo>
                  <a:lnTo>
                    <a:pt x="581120" y="1901993"/>
                  </a:lnTo>
                  <a:lnTo>
                    <a:pt x="592560" y="1901993"/>
                  </a:lnTo>
                  <a:lnTo>
                    <a:pt x="603999" y="1901993"/>
                  </a:lnTo>
                  <a:lnTo>
                    <a:pt x="615439" y="1901993"/>
                  </a:lnTo>
                  <a:lnTo>
                    <a:pt x="626878" y="1901993"/>
                  </a:lnTo>
                  <a:lnTo>
                    <a:pt x="638318" y="1901993"/>
                  </a:lnTo>
                  <a:lnTo>
                    <a:pt x="649757" y="1901993"/>
                  </a:lnTo>
                  <a:lnTo>
                    <a:pt x="661192" y="1901993"/>
                  </a:lnTo>
                  <a:lnTo>
                    <a:pt x="672632" y="1901993"/>
                  </a:lnTo>
                  <a:lnTo>
                    <a:pt x="684071" y="1901993"/>
                  </a:lnTo>
                  <a:lnTo>
                    <a:pt x="695511" y="1901993"/>
                  </a:lnTo>
                  <a:lnTo>
                    <a:pt x="706950" y="1901993"/>
                  </a:lnTo>
                  <a:lnTo>
                    <a:pt x="718390" y="1901993"/>
                  </a:lnTo>
                  <a:lnTo>
                    <a:pt x="729829" y="1901993"/>
                  </a:lnTo>
                  <a:lnTo>
                    <a:pt x="741269" y="1901993"/>
                  </a:lnTo>
                  <a:lnTo>
                    <a:pt x="752708" y="1901993"/>
                  </a:lnTo>
                  <a:lnTo>
                    <a:pt x="764148" y="1901993"/>
                  </a:lnTo>
                  <a:lnTo>
                    <a:pt x="775587" y="1901993"/>
                  </a:lnTo>
                  <a:lnTo>
                    <a:pt x="787027" y="1901993"/>
                  </a:lnTo>
                  <a:lnTo>
                    <a:pt x="798467" y="1901993"/>
                  </a:lnTo>
                  <a:lnTo>
                    <a:pt x="809906" y="1901993"/>
                  </a:lnTo>
                  <a:lnTo>
                    <a:pt x="821346" y="1901993"/>
                  </a:lnTo>
                  <a:lnTo>
                    <a:pt x="832785" y="1901993"/>
                  </a:lnTo>
                  <a:lnTo>
                    <a:pt x="844225" y="1901993"/>
                  </a:lnTo>
                  <a:lnTo>
                    <a:pt x="855664" y="1901993"/>
                  </a:lnTo>
                  <a:lnTo>
                    <a:pt x="867104" y="1901993"/>
                  </a:lnTo>
                  <a:lnTo>
                    <a:pt x="878543" y="1901993"/>
                  </a:lnTo>
                  <a:lnTo>
                    <a:pt x="889983" y="1901993"/>
                  </a:lnTo>
                  <a:lnTo>
                    <a:pt x="901422" y="1901993"/>
                  </a:lnTo>
                  <a:lnTo>
                    <a:pt x="912862" y="1901993"/>
                  </a:lnTo>
                  <a:lnTo>
                    <a:pt x="924301" y="1901993"/>
                  </a:lnTo>
                  <a:lnTo>
                    <a:pt x="935741" y="1901993"/>
                  </a:lnTo>
                  <a:lnTo>
                    <a:pt x="947180" y="1901993"/>
                  </a:lnTo>
                  <a:lnTo>
                    <a:pt x="958620" y="1901993"/>
                  </a:lnTo>
                  <a:lnTo>
                    <a:pt x="970059" y="1901993"/>
                  </a:lnTo>
                  <a:lnTo>
                    <a:pt x="981499" y="1901993"/>
                  </a:lnTo>
                  <a:lnTo>
                    <a:pt x="992938" y="1901993"/>
                  </a:lnTo>
                  <a:lnTo>
                    <a:pt x="1004378" y="1901993"/>
                  </a:lnTo>
                  <a:lnTo>
                    <a:pt x="1015818" y="1901993"/>
                  </a:lnTo>
                  <a:lnTo>
                    <a:pt x="1027257" y="1901993"/>
                  </a:lnTo>
                  <a:lnTo>
                    <a:pt x="1038697" y="1901993"/>
                  </a:lnTo>
                  <a:lnTo>
                    <a:pt x="1050136" y="1901993"/>
                  </a:lnTo>
                  <a:lnTo>
                    <a:pt x="1061576" y="1901993"/>
                  </a:lnTo>
                  <a:lnTo>
                    <a:pt x="1073015" y="1901993"/>
                  </a:lnTo>
                  <a:lnTo>
                    <a:pt x="1084455" y="1901993"/>
                  </a:lnTo>
                  <a:lnTo>
                    <a:pt x="1095894" y="1901993"/>
                  </a:lnTo>
                  <a:lnTo>
                    <a:pt x="1107334" y="1901993"/>
                  </a:lnTo>
                  <a:lnTo>
                    <a:pt x="1118773" y="1901993"/>
                  </a:lnTo>
                  <a:lnTo>
                    <a:pt x="1130213" y="1901993"/>
                  </a:lnTo>
                  <a:lnTo>
                    <a:pt x="1141652" y="1901993"/>
                  </a:lnTo>
                  <a:lnTo>
                    <a:pt x="1153092" y="1901993"/>
                  </a:lnTo>
                  <a:lnTo>
                    <a:pt x="1164531" y="1901993"/>
                  </a:lnTo>
                  <a:lnTo>
                    <a:pt x="1175971" y="1901993"/>
                  </a:lnTo>
                  <a:lnTo>
                    <a:pt x="1187406" y="1901993"/>
                  </a:lnTo>
                  <a:lnTo>
                    <a:pt x="1198845" y="1901993"/>
                  </a:lnTo>
                  <a:lnTo>
                    <a:pt x="1210285" y="1901993"/>
                  </a:lnTo>
                  <a:lnTo>
                    <a:pt x="1221724" y="1901993"/>
                  </a:lnTo>
                  <a:lnTo>
                    <a:pt x="1233164" y="1901993"/>
                  </a:lnTo>
                  <a:lnTo>
                    <a:pt x="1244603" y="1901993"/>
                  </a:lnTo>
                  <a:lnTo>
                    <a:pt x="1256043" y="1901993"/>
                  </a:lnTo>
                  <a:lnTo>
                    <a:pt x="1267482" y="1901993"/>
                  </a:lnTo>
                  <a:lnTo>
                    <a:pt x="1278922" y="1901993"/>
                  </a:lnTo>
                  <a:lnTo>
                    <a:pt x="1290361" y="1901993"/>
                  </a:lnTo>
                  <a:lnTo>
                    <a:pt x="1301801" y="1901993"/>
                  </a:lnTo>
                  <a:lnTo>
                    <a:pt x="1313240" y="1901993"/>
                  </a:lnTo>
                  <a:lnTo>
                    <a:pt x="1324680" y="1901993"/>
                  </a:lnTo>
                  <a:lnTo>
                    <a:pt x="1336120" y="1901993"/>
                  </a:lnTo>
                  <a:lnTo>
                    <a:pt x="1347559" y="1901993"/>
                  </a:lnTo>
                  <a:lnTo>
                    <a:pt x="1358999" y="1901993"/>
                  </a:lnTo>
                  <a:lnTo>
                    <a:pt x="1370438" y="1901993"/>
                  </a:lnTo>
                  <a:lnTo>
                    <a:pt x="1381878" y="1901993"/>
                  </a:lnTo>
                  <a:lnTo>
                    <a:pt x="1393317" y="1901993"/>
                  </a:lnTo>
                  <a:lnTo>
                    <a:pt x="1404757" y="1901993"/>
                  </a:lnTo>
                  <a:lnTo>
                    <a:pt x="1416196" y="1901993"/>
                  </a:lnTo>
                  <a:lnTo>
                    <a:pt x="1427636" y="1901993"/>
                  </a:lnTo>
                  <a:lnTo>
                    <a:pt x="1439075" y="1901993"/>
                  </a:lnTo>
                  <a:lnTo>
                    <a:pt x="1450515" y="1901993"/>
                  </a:lnTo>
                  <a:lnTo>
                    <a:pt x="1461954" y="1901993"/>
                  </a:lnTo>
                  <a:lnTo>
                    <a:pt x="1473394" y="1901993"/>
                  </a:lnTo>
                  <a:lnTo>
                    <a:pt x="1484833" y="1901993"/>
                  </a:lnTo>
                  <a:lnTo>
                    <a:pt x="1496273" y="1901993"/>
                  </a:lnTo>
                  <a:lnTo>
                    <a:pt x="1507712" y="1901993"/>
                  </a:lnTo>
                  <a:lnTo>
                    <a:pt x="1519152" y="1901993"/>
                  </a:lnTo>
                  <a:lnTo>
                    <a:pt x="1530591" y="1901993"/>
                  </a:lnTo>
                  <a:lnTo>
                    <a:pt x="1542031" y="1901993"/>
                  </a:lnTo>
                  <a:lnTo>
                    <a:pt x="1553471" y="1901993"/>
                  </a:lnTo>
                  <a:lnTo>
                    <a:pt x="1564910" y="1901993"/>
                  </a:lnTo>
                  <a:lnTo>
                    <a:pt x="1576349" y="1901993"/>
                  </a:lnTo>
                  <a:lnTo>
                    <a:pt x="1587789" y="1901993"/>
                  </a:lnTo>
                  <a:lnTo>
                    <a:pt x="1599229" y="1901993"/>
                  </a:lnTo>
                  <a:lnTo>
                    <a:pt x="1610668" y="1901993"/>
                  </a:lnTo>
                  <a:lnTo>
                    <a:pt x="1622107" y="1901993"/>
                  </a:lnTo>
                  <a:lnTo>
                    <a:pt x="1633547" y="1901993"/>
                  </a:lnTo>
                  <a:lnTo>
                    <a:pt x="1644987" y="1901993"/>
                  </a:lnTo>
                  <a:lnTo>
                    <a:pt x="1656426" y="1901993"/>
                  </a:lnTo>
                  <a:lnTo>
                    <a:pt x="1667866" y="1901993"/>
                  </a:lnTo>
                  <a:lnTo>
                    <a:pt x="1679305" y="1901993"/>
                  </a:lnTo>
                  <a:lnTo>
                    <a:pt x="1690745" y="1901993"/>
                  </a:lnTo>
                  <a:lnTo>
                    <a:pt x="1702184" y="1901993"/>
                  </a:lnTo>
                  <a:lnTo>
                    <a:pt x="1713619" y="1901993"/>
                  </a:lnTo>
                  <a:lnTo>
                    <a:pt x="1725063" y="1901993"/>
                  </a:lnTo>
                  <a:lnTo>
                    <a:pt x="1736498" y="1901993"/>
                  </a:lnTo>
                  <a:lnTo>
                    <a:pt x="1747938" y="1901993"/>
                  </a:lnTo>
                  <a:lnTo>
                    <a:pt x="1759377" y="1901993"/>
                  </a:lnTo>
                  <a:lnTo>
                    <a:pt x="1770817" y="1901993"/>
                  </a:lnTo>
                  <a:lnTo>
                    <a:pt x="1782256" y="1901993"/>
                  </a:lnTo>
                  <a:lnTo>
                    <a:pt x="1793696" y="1901993"/>
                  </a:lnTo>
                  <a:lnTo>
                    <a:pt x="1805135" y="1901993"/>
                  </a:lnTo>
                  <a:lnTo>
                    <a:pt x="1816575" y="1901993"/>
                  </a:lnTo>
                  <a:lnTo>
                    <a:pt x="1828014" y="1901993"/>
                  </a:lnTo>
                  <a:lnTo>
                    <a:pt x="1839454" y="1901993"/>
                  </a:lnTo>
                  <a:lnTo>
                    <a:pt x="1850893" y="1901993"/>
                  </a:lnTo>
                  <a:lnTo>
                    <a:pt x="1862333" y="1901993"/>
                  </a:lnTo>
                  <a:lnTo>
                    <a:pt x="1873772" y="1901993"/>
                  </a:lnTo>
                  <a:lnTo>
                    <a:pt x="1885212" y="1901993"/>
                  </a:lnTo>
                  <a:lnTo>
                    <a:pt x="1896651" y="1901993"/>
                  </a:lnTo>
                  <a:lnTo>
                    <a:pt x="1908091" y="1901993"/>
                  </a:lnTo>
                  <a:lnTo>
                    <a:pt x="1919531" y="1901993"/>
                  </a:lnTo>
                  <a:lnTo>
                    <a:pt x="1930970" y="1901993"/>
                  </a:lnTo>
                  <a:lnTo>
                    <a:pt x="1942409" y="1901993"/>
                  </a:lnTo>
                  <a:lnTo>
                    <a:pt x="1953849" y="1901993"/>
                  </a:lnTo>
                  <a:lnTo>
                    <a:pt x="1965289" y="1901993"/>
                  </a:lnTo>
                  <a:lnTo>
                    <a:pt x="1976728" y="1901993"/>
                  </a:lnTo>
                  <a:lnTo>
                    <a:pt x="1988168" y="1901993"/>
                  </a:lnTo>
                  <a:lnTo>
                    <a:pt x="1999607" y="1901993"/>
                  </a:lnTo>
                  <a:lnTo>
                    <a:pt x="2011047" y="1901993"/>
                  </a:lnTo>
                  <a:lnTo>
                    <a:pt x="2022486" y="1901993"/>
                  </a:lnTo>
                  <a:lnTo>
                    <a:pt x="2033926" y="1901993"/>
                  </a:lnTo>
                  <a:lnTo>
                    <a:pt x="2045365" y="1901993"/>
                  </a:lnTo>
                  <a:lnTo>
                    <a:pt x="2056805" y="1901993"/>
                  </a:lnTo>
                  <a:lnTo>
                    <a:pt x="2068244" y="1901993"/>
                  </a:lnTo>
                  <a:lnTo>
                    <a:pt x="2079684" y="1901993"/>
                  </a:lnTo>
                  <a:lnTo>
                    <a:pt x="2091123" y="1901993"/>
                  </a:lnTo>
                  <a:lnTo>
                    <a:pt x="2102563" y="1901993"/>
                  </a:lnTo>
                  <a:lnTo>
                    <a:pt x="2114002" y="1901993"/>
                  </a:lnTo>
                  <a:lnTo>
                    <a:pt x="2125442" y="1901993"/>
                  </a:lnTo>
                  <a:lnTo>
                    <a:pt x="2136882" y="1901993"/>
                  </a:lnTo>
                  <a:lnTo>
                    <a:pt x="2148321" y="1901993"/>
                  </a:lnTo>
                  <a:lnTo>
                    <a:pt x="2159760" y="1901993"/>
                  </a:lnTo>
                  <a:lnTo>
                    <a:pt x="2171200" y="1901993"/>
                  </a:lnTo>
                  <a:lnTo>
                    <a:pt x="2182640" y="1901993"/>
                  </a:lnTo>
                  <a:lnTo>
                    <a:pt x="2194079" y="1901993"/>
                  </a:lnTo>
                  <a:lnTo>
                    <a:pt x="2205519" y="1901993"/>
                  </a:lnTo>
                  <a:lnTo>
                    <a:pt x="2216958" y="1901993"/>
                  </a:lnTo>
                  <a:lnTo>
                    <a:pt x="2228393" y="1901993"/>
                  </a:lnTo>
                  <a:lnTo>
                    <a:pt x="2239837" y="1901993"/>
                  </a:lnTo>
                  <a:lnTo>
                    <a:pt x="2251272" y="1901993"/>
                  </a:lnTo>
                  <a:lnTo>
                    <a:pt x="2262716" y="1901993"/>
                  </a:lnTo>
                  <a:lnTo>
                    <a:pt x="2274151" y="1901993"/>
                  </a:lnTo>
                  <a:lnTo>
                    <a:pt x="2285591" y="1901993"/>
                  </a:lnTo>
                  <a:lnTo>
                    <a:pt x="2297030" y="1901993"/>
                  </a:lnTo>
                  <a:lnTo>
                    <a:pt x="2308470" y="1901993"/>
                  </a:lnTo>
                  <a:lnTo>
                    <a:pt x="2319909" y="1901993"/>
                  </a:lnTo>
                  <a:lnTo>
                    <a:pt x="2331349" y="1901993"/>
                  </a:lnTo>
                  <a:lnTo>
                    <a:pt x="2342788" y="1901993"/>
                  </a:lnTo>
                  <a:lnTo>
                    <a:pt x="2354228" y="1901993"/>
                  </a:lnTo>
                  <a:lnTo>
                    <a:pt x="2365667" y="1901993"/>
                  </a:lnTo>
                  <a:lnTo>
                    <a:pt x="2377107" y="1901993"/>
                  </a:lnTo>
                  <a:lnTo>
                    <a:pt x="2388546" y="1901993"/>
                  </a:lnTo>
                  <a:lnTo>
                    <a:pt x="2399986" y="1901993"/>
                  </a:lnTo>
                  <a:lnTo>
                    <a:pt x="2411425" y="1901993"/>
                  </a:lnTo>
                  <a:lnTo>
                    <a:pt x="2422865" y="1901993"/>
                  </a:lnTo>
                  <a:lnTo>
                    <a:pt x="2434304" y="1901993"/>
                  </a:lnTo>
                  <a:lnTo>
                    <a:pt x="2445744" y="1901993"/>
                  </a:lnTo>
                  <a:lnTo>
                    <a:pt x="2457184" y="1901993"/>
                  </a:lnTo>
                  <a:lnTo>
                    <a:pt x="2468623" y="1901993"/>
                  </a:lnTo>
                  <a:lnTo>
                    <a:pt x="2480062" y="1901993"/>
                  </a:lnTo>
                  <a:lnTo>
                    <a:pt x="2491502" y="1901993"/>
                  </a:lnTo>
                  <a:lnTo>
                    <a:pt x="2502942" y="1901993"/>
                  </a:lnTo>
                  <a:lnTo>
                    <a:pt x="2514381" y="1901993"/>
                  </a:lnTo>
                  <a:lnTo>
                    <a:pt x="2525821" y="1901993"/>
                  </a:lnTo>
                  <a:lnTo>
                    <a:pt x="2537260" y="1901993"/>
                  </a:lnTo>
                  <a:lnTo>
                    <a:pt x="2548700" y="1901993"/>
                  </a:lnTo>
                  <a:lnTo>
                    <a:pt x="2560139" y="1901993"/>
                  </a:lnTo>
                  <a:lnTo>
                    <a:pt x="2571579" y="1901993"/>
                  </a:lnTo>
                  <a:lnTo>
                    <a:pt x="2583018" y="1901993"/>
                  </a:lnTo>
                  <a:lnTo>
                    <a:pt x="2594458" y="1901993"/>
                  </a:lnTo>
                  <a:lnTo>
                    <a:pt x="2605897" y="1901993"/>
                  </a:lnTo>
                  <a:lnTo>
                    <a:pt x="2617337" y="1901993"/>
                  </a:lnTo>
                  <a:lnTo>
                    <a:pt x="2628776" y="1901993"/>
                  </a:lnTo>
                  <a:lnTo>
                    <a:pt x="2640216" y="1901993"/>
                  </a:lnTo>
                  <a:lnTo>
                    <a:pt x="2651655" y="1901993"/>
                  </a:lnTo>
                  <a:lnTo>
                    <a:pt x="2663095" y="1901993"/>
                  </a:lnTo>
                  <a:lnTo>
                    <a:pt x="2674535" y="1901993"/>
                  </a:lnTo>
                  <a:lnTo>
                    <a:pt x="2685974" y="1901993"/>
                  </a:lnTo>
                  <a:lnTo>
                    <a:pt x="2697413" y="1901993"/>
                  </a:lnTo>
                  <a:lnTo>
                    <a:pt x="2708853" y="1901993"/>
                  </a:lnTo>
                  <a:lnTo>
                    <a:pt x="2720293" y="1901993"/>
                  </a:lnTo>
                  <a:lnTo>
                    <a:pt x="2731727" y="1901993"/>
                  </a:lnTo>
                  <a:lnTo>
                    <a:pt x="2743172" y="1901993"/>
                  </a:lnTo>
                  <a:lnTo>
                    <a:pt x="2754611" y="1901993"/>
                  </a:lnTo>
                  <a:lnTo>
                    <a:pt x="2766046" y="1901993"/>
                  </a:lnTo>
                  <a:lnTo>
                    <a:pt x="2777490" y="1901993"/>
                  </a:lnTo>
                  <a:lnTo>
                    <a:pt x="2788925" y="1901993"/>
                  </a:lnTo>
                  <a:lnTo>
                    <a:pt x="2800364" y="1901993"/>
                  </a:lnTo>
                  <a:lnTo>
                    <a:pt x="2811804" y="1901993"/>
                  </a:lnTo>
                  <a:lnTo>
                    <a:pt x="2823243" y="1901993"/>
                  </a:lnTo>
                  <a:lnTo>
                    <a:pt x="2834683" y="1901993"/>
                  </a:lnTo>
                  <a:lnTo>
                    <a:pt x="2846123" y="1901993"/>
                  </a:lnTo>
                  <a:lnTo>
                    <a:pt x="2857562" y="1901993"/>
                  </a:lnTo>
                  <a:lnTo>
                    <a:pt x="2869001" y="1901993"/>
                  </a:lnTo>
                  <a:lnTo>
                    <a:pt x="2880441" y="1901993"/>
                  </a:lnTo>
                  <a:lnTo>
                    <a:pt x="2891881" y="1901993"/>
                  </a:lnTo>
                  <a:lnTo>
                    <a:pt x="2903320" y="1901993"/>
                  </a:lnTo>
                  <a:lnTo>
                    <a:pt x="2914760" y="1901993"/>
                  </a:lnTo>
                  <a:lnTo>
                    <a:pt x="2926199" y="1901993"/>
                  </a:lnTo>
                  <a:lnTo>
                    <a:pt x="2937639" y="1901993"/>
                  </a:lnTo>
                  <a:lnTo>
                    <a:pt x="2949078" y="1901993"/>
                  </a:lnTo>
                  <a:lnTo>
                    <a:pt x="2960518" y="1901993"/>
                  </a:lnTo>
                  <a:lnTo>
                    <a:pt x="2971957" y="1901993"/>
                  </a:lnTo>
                  <a:lnTo>
                    <a:pt x="2983397" y="1901993"/>
                  </a:lnTo>
                  <a:lnTo>
                    <a:pt x="2994837" y="1901993"/>
                  </a:lnTo>
                  <a:lnTo>
                    <a:pt x="3006276" y="1901993"/>
                  </a:lnTo>
                  <a:lnTo>
                    <a:pt x="3017715" y="1901993"/>
                  </a:lnTo>
                  <a:lnTo>
                    <a:pt x="3029155" y="1901993"/>
                  </a:lnTo>
                  <a:lnTo>
                    <a:pt x="3040594" y="1901993"/>
                  </a:lnTo>
                  <a:lnTo>
                    <a:pt x="3052034" y="1901993"/>
                  </a:lnTo>
                  <a:lnTo>
                    <a:pt x="3063474" y="1901993"/>
                  </a:lnTo>
                  <a:lnTo>
                    <a:pt x="3074913" y="1901993"/>
                  </a:lnTo>
                  <a:lnTo>
                    <a:pt x="3086352" y="1901993"/>
                  </a:lnTo>
                  <a:lnTo>
                    <a:pt x="3097792" y="1901993"/>
                  </a:lnTo>
                  <a:lnTo>
                    <a:pt x="3109232" y="1901993"/>
                  </a:lnTo>
                  <a:lnTo>
                    <a:pt x="3120671" y="1901993"/>
                  </a:lnTo>
                  <a:lnTo>
                    <a:pt x="3132111" y="1901993"/>
                  </a:lnTo>
                  <a:lnTo>
                    <a:pt x="3143550" y="1901993"/>
                  </a:lnTo>
                  <a:lnTo>
                    <a:pt x="3154990" y="1901993"/>
                  </a:lnTo>
                  <a:lnTo>
                    <a:pt x="3166429" y="1901993"/>
                  </a:lnTo>
                  <a:lnTo>
                    <a:pt x="3177869" y="1901993"/>
                  </a:lnTo>
                  <a:lnTo>
                    <a:pt x="3189308" y="1901993"/>
                  </a:lnTo>
                  <a:lnTo>
                    <a:pt x="3200748" y="1901993"/>
                  </a:lnTo>
                  <a:lnTo>
                    <a:pt x="3212187" y="1901993"/>
                  </a:lnTo>
                  <a:lnTo>
                    <a:pt x="3223627" y="1901993"/>
                  </a:lnTo>
                  <a:lnTo>
                    <a:pt x="3235066" y="1901993"/>
                  </a:lnTo>
                  <a:lnTo>
                    <a:pt x="3246501" y="1901993"/>
                  </a:lnTo>
                  <a:lnTo>
                    <a:pt x="3257945" y="1901993"/>
                  </a:lnTo>
                  <a:lnTo>
                    <a:pt x="3269385" y="1901993"/>
                  </a:lnTo>
                  <a:lnTo>
                    <a:pt x="3280825" y="1901993"/>
                  </a:lnTo>
                  <a:lnTo>
                    <a:pt x="3292264" y="1901993"/>
                  </a:lnTo>
                  <a:lnTo>
                    <a:pt x="3303699" y="1901993"/>
                  </a:lnTo>
                  <a:lnTo>
                    <a:pt x="3315143" y="1901993"/>
                  </a:lnTo>
                  <a:lnTo>
                    <a:pt x="3326578" y="1901993"/>
                  </a:lnTo>
                  <a:lnTo>
                    <a:pt x="3338017" y="1901993"/>
                  </a:lnTo>
                  <a:lnTo>
                    <a:pt x="3349457" y="1901993"/>
                  </a:lnTo>
                  <a:lnTo>
                    <a:pt x="3360896" y="1901993"/>
                  </a:lnTo>
                  <a:lnTo>
                    <a:pt x="3372336" y="1901993"/>
                  </a:lnTo>
                  <a:lnTo>
                    <a:pt x="3383776" y="1901993"/>
                  </a:lnTo>
                  <a:lnTo>
                    <a:pt x="3395215" y="1901993"/>
                  </a:lnTo>
                  <a:lnTo>
                    <a:pt x="3406654" y="1901993"/>
                  </a:lnTo>
                  <a:lnTo>
                    <a:pt x="3418094" y="1901993"/>
                  </a:lnTo>
                  <a:lnTo>
                    <a:pt x="3429534" y="1901993"/>
                  </a:lnTo>
                  <a:lnTo>
                    <a:pt x="3440973" y="1901993"/>
                  </a:lnTo>
                  <a:lnTo>
                    <a:pt x="3452413" y="1901993"/>
                  </a:lnTo>
                  <a:lnTo>
                    <a:pt x="3463852" y="1901993"/>
                  </a:lnTo>
                  <a:lnTo>
                    <a:pt x="3475292" y="1901993"/>
                  </a:lnTo>
                  <a:lnTo>
                    <a:pt x="3486731" y="1901993"/>
                  </a:lnTo>
                  <a:lnTo>
                    <a:pt x="3498171" y="1901993"/>
                  </a:lnTo>
                  <a:lnTo>
                    <a:pt x="3509610" y="1901993"/>
                  </a:lnTo>
                  <a:lnTo>
                    <a:pt x="3521050" y="1901993"/>
                  </a:lnTo>
                  <a:lnTo>
                    <a:pt x="3532489" y="1901993"/>
                  </a:lnTo>
                  <a:lnTo>
                    <a:pt x="3543929" y="1901993"/>
                  </a:lnTo>
                  <a:lnTo>
                    <a:pt x="3555368" y="1901993"/>
                  </a:lnTo>
                  <a:lnTo>
                    <a:pt x="3566808" y="1901993"/>
                  </a:lnTo>
                  <a:lnTo>
                    <a:pt x="3578247" y="1901993"/>
                  </a:lnTo>
                  <a:lnTo>
                    <a:pt x="3589687" y="1901993"/>
                  </a:lnTo>
                  <a:lnTo>
                    <a:pt x="3601127" y="1901993"/>
                  </a:lnTo>
                  <a:lnTo>
                    <a:pt x="3612566" y="1901993"/>
                  </a:lnTo>
                  <a:lnTo>
                    <a:pt x="3624005" y="1901993"/>
                  </a:lnTo>
                  <a:lnTo>
                    <a:pt x="3635445" y="1901993"/>
                  </a:lnTo>
                  <a:lnTo>
                    <a:pt x="3646885" y="1901993"/>
                  </a:lnTo>
                  <a:lnTo>
                    <a:pt x="3658324" y="1901993"/>
                  </a:lnTo>
                  <a:lnTo>
                    <a:pt x="3669764" y="1901993"/>
                  </a:lnTo>
                  <a:lnTo>
                    <a:pt x="3681203" y="1901993"/>
                  </a:lnTo>
                  <a:lnTo>
                    <a:pt x="3692643" y="1901993"/>
                  </a:lnTo>
                  <a:lnTo>
                    <a:pt x="3704082" y="1901993"/>
                  </a:lnTo>
                  <a:lnTo>
                    <a:pt x="3715522" y="1901993"/>
                  </a:lnTo>
                  <a:lnTo>
                    <a:pt x="3726961" y="1901993"/>
                  </a:lnTo>
                  <a:lnTo>
                    <a:pt x="3738401" y="1901993"/>
                  </a:lnTo>
                  <a:lnTo>
                    <a:pt x="3749840" y="1901993"/>
                  </a:lnTo>
                  <a:lnTo>
                    <a:pt x="3761280" y="1901993"/>
                  </a:lnTo>
                  <a:lnTo>
                    <a:pt x="3772719" y="1901993"/>
                  </a:lnTo>
                  <a:lnTo>
                    <a:pt x="3784154" y="1901993"/>
                  </a:lnTo>
                  <a:lnTo>
                    <a:pt x="3795598" y="1901993"/>
                  </a:lnTo>
                  <a:lnTo>
                    <a:pt x="3807033" y="1901993"/>
                  </a:lnTo>
                  <a:lnTo>
                    <a:pt x="3818473" y="1901993"/>
                  </a:lnTo>
                  <a:lnTo>
                    <a:pt x="3829917" y="1901993"/>
                  </a:lnTo>
                  <a:lnTo>
                    <a:pt x="3841352" y="1901993"/>
                  </a:lnTo>
                  <a:lnTo>
                    <a:pt x="3852791" y="1901993"/>
                  </a:lnTo>
                  <a:lnTo>
                    <a:pt x="3864231" y="1901993"/>
                  </a:lnTo>
                  <a:lnTo>
                    <a:pt x="3875670" y="1901993"/>
                  </a:lnTo>
                  <a:lnTo>
                    <a:pt x="3887110" y="1901993"/>
                  </a:lnTo>
                  <a:lnTo>
                    <a:pt x="3898549" y="1901993"/>
                  </a:lnTo>
                  <a:lnTo>
                    <a:pt x="3909989" y="1901993"/>
                  </a:lnTo>
                  <a:lnTo>
                    <a:pt x="3921447" y="1901993"/>
                  </a:lnTo>
                  <a:lnTo>
                    <a:pt x="3932878" y="1901993"/>
                  </a:lnTo>
                  <a:lnTo>
                    <a:pt x="3944307" y="1901993"/>
                  </a:lnTo>
                  <a:lnTo>
                    <a:pt x="3955737" y="1901993"/>
                  </a:lnTo>
                  <a:lnTo>
                    <a:pt x="3967167" y="1901993"/>
                  </a:lnTo>
                  <a:lnTo>
                    <a:pt x="3978645" y="1901993"/>
                  </a:lnTo>
                  <a:lnTo>
                    <a:pt x="3990075" y="1901993"/>
                  </a:lnTo>
                  <a:lnTo>
                    <a:pt x="4001505" y="1901993"/>
                  </a:lnTo>
                  <a:lnTo>
                    <a:pt x="4012935" y="1901993"/>
                  </a:lnTo>
                  <a:lnTo>
                    <a:pt x="4024365" y="1901993"/>
                  </a:lnTo>
                  <a:lnTo>
                    <a:pt x="4035843" y="1901993"/>
                  </a:lnTo>
                  <a:lnTo>
                    <a:pt x="4047273" y="1901993"/>
                  </a:lnTo>
                  <a:lnTo>
                    <a:pt x="4058702" y="1901993"/>
                  </a:lnTo>
                  <a:lnTo>
                    <a:pt x="4070133" y="1901993"/>
                  </a:lnTo>
                  <a:lnTo>
                    <a:pt x="4081563" y="1901993"/>
                  </a:lnTo>
                  <a:lnTo>
                    <a:pt x="4093040" y="1901993"/>
                  </a:lnTo>
                  <a:lnTo>
                    <a:pt x="4104471" y="1901993"/>
                  </a:lnTo>
                  <a:lnTo>
                    <a:pt x="4115900" y="1901993"/>
                  </a:lnTo>
                  <a:lnTo>
                    <a:pt x="4127330" y="1901993"/>
                  </a:lnTo>
                  <a:lnTo>
                    <a:pt x="4138760" y="1901993"/>
                  </a:lnTo>
                  <a:lnTo>
                    <a:pt x="4150238" y="1901993"/>
                  </a:lnTo>
                  <a:lnTo>
                    <a:pt x="4161668" y="1901993"/>
                  </a:lnTo>
                  <a:lnTo>
                    <a:pt x="4173098" y="1901993"/>
                  </a:lnTo>
                  <a:lnTo>
                    <a:pt x="4184528" y="1901993"/>
                  </a:lnTo>
                  <a:lnTo>
                    <a:pt x="4195958" y="1901993"/>
                  </a:lnTo>
                  <a:lnTo>
                    <a:pt x="4207436" y="1901993"/>
                  </a:lnTo>
                  <a:lnTo>
                    <a:pt x="4218865" y="1901993"/>
                  </a:lnTo>
                  <a:lnTo>
                    <a:pt x="4230296" y="1901993"/>
                  </a:lnTo>
                  <a:lnTo>
                    <a:pt x="4241726" y="1901993"/>
                  </a:lnTo>
                  <a:lnTo>
                    <a:pt x="4253156" y="1901993"/>
                  </a:lnTo>
                  <a:lnTo>
                    <a:pt x="4264634" y="1901993"/>
                  </a:lnTo>
                  <a:lnTo>
                    <a:pt x="4276063" y="1901993"/>
                  </a:lnTo>
                  <a:lnTo>
                    <a:pt x="4287493" y="1901993"/>
                  </a:lnTo>
                  <a:lnTo>
                    <a:pt x="4298923" y="1901993"/>
                  </a:lnTo>
                  <a:lnTo>
                    <a:pt x="4310353" y="1901993"/>
                  </a:lnTo>
                  <a:lnTo>
                    <a:pt x="4321831" y="1901993"/>
                  </a:lnTo>
                  <a:lnTo>
                    <a:pt x="4333261" y="1901993"/>
                  </a:lnTo>
                  <a:lnTo>
                    <a:pt x="4344691" y="1901993"/>
                  </a:lnTo>
                  <a:lnTo>
                    <a:pt x="4356121" y="1901993"/>
                  </a:lnTo>
                  <a:lnTo>
                    <a:pt x="4367551" y="1901993"/>
                  </a:lnTo>
                  <a:lnTo>
                    <a:pt x="4379028" y="1901993"/>
                  </a:lnTo>
                  <a:lnTo>
                    <a:pt x="4390458" y="1901993"/>
                  </a:lnTo>
                  <a:lnTo>
                    <a:pt x="4401889" y="1901993"/>
                  </a:lnTo>
                  <a:lnTo>
                    <a:pt x="4413319" y="1901993"/>
                  </a:lnTo>
                  <a:lnTo>
                    <a:pt x="4424749" y="1901993"/>
                  </a:lnTo>
                  <a:lnTo>
                    <a:pt x="4436226" y="1901993"/>
                  </a:lnTo>
                  <a:lnTo>
                    <a:pt x="4447656" y="1901993"/>
                  </a:lnTo>
                  <a:lnTo>
                    <a:pt x="4459086" y="1901993"/>
                  </a:lnTo>
                  <a:lnTo>
                    <a:pt x="4470516" y="1901993"/>
                  </a:lnTo>
                  <a:lnTo>
                    <a:pt x="4481946" y="1901993"/>
                  </a:lnTo>
                  <a:lnTo>
                    <a:pt x="4493424" y="1901993"/>
                  </a:lnTo>
                  <a:lnTo>
                    <a:pt x="4504854" y="1901993"/>
                  </a:lnTo>
                  <a:lnTo>
                    <a:pt x="4516284" y="1901993"/>
                  </a:lnTo>
                  <a:lnTo>
                    <a:pt x="4527714" y="1901993"/>
                  </a:lnTo>
                  <a:lnTo>
                    <a:pt x="4539144" y="1901993"/>
                  </a:lnTo>
                  <a:lnTo>
                    <a:pt x="4550621" y="1901993"/>
                  </a:lnTo>
                  <a:lnTo>
                    <a:pt x="4562051" y="1901993"/>
                  </a:lnTo>
                  <a:lnTo>
                    <a:pt x="4573482" y="1901993"/>
                  </a:lnTo>
                  <a:lnTo>
                    <a:pt x="4584912" y="1901993"/>
                  </a:lnTo>
                  <a:lnTo>
                    <a:pt x="4596341" y="1901993"/>
                  </a:lnTo>
                  <a:lnTo>
                    <a:pt x="4607771" y="1901993"/>
                  </a:lnTo>
                  <a:lnTo>
                    <a:pt x="4619249" y="1901993"/>
                  </a:lnTo>
                  <a:lnTo>
                    <a:pt x="4630679" y="1901993"/>
                  </a:lnTo>
                  <a:lnTo>
                    <a:pt x="4642109" y="1901993"/>
                  </a:lnTo>
                  <a:lnTo>
                    <a:pt x="4653539" y="1901993"/>
                  </a:lnTo>
                  <a:lnTo>
                    <a:pt x="4664969" y="1901993"/>
                  </a:lnTo>
                  <a:lnTo>
                    <a:pt x="4676447" y="1901993"/>
                  </a:lnTo>
                  <a:lnTo>
                    <a:pt x="4687877" y="1901993"/>
                  </a:lnTo>
                  <a:lnTo>
                    <a:pt x="4699306" y="1901993"/>
                  </a:lnTo>
                  <a:lnTo>
                    <a:pt x="4710737" y="1901993"/>
                  </a:lnTo>
                  <a:lnTo>
                    <a:pt x="4722167" y="1901993"/>
                  </a:lnTo>
                  <a:lnTo>
                    <a:pt x="4733644" y="1901993"/>
                  </a:lnTo>
                  <a:lnTo>
                    <a:pt x="4745075" y="1901993"/>
                  </a:lnTo>
                  <a:lnTo>
                    <a:pt x="4756504" y="1901993"/>
                  </a:lnTo>
                  <a:lnTo>
                    <a:pt x="4767934" y="1901993"/>
                  </a:lnTo>
                  <a:lnTo>
                    <a:pt x="4779364" y="1901993"/>
                  </a:lnTo>
                  <a:lnTo>
                    <a:pt x="4790842" y="1901993"/>
                  </a:lnTo>
                  <a:lnTo>
                    <a:pt x="4802272" y="1901993"/>
                  </a:lnTo>
                  <a:lnTo>
                    <a:pt x="4813702" y="1901993"/>
                  </a:lnTo>
                  <a:lnTo>
                    <a:pt x="4825132" y="1901993"/>
                  </a:lnTo>
                  <a:lnTo>
                    <a:pt x="4836562" y="1901993"/>
                  </a:lnTo>
                  <a:lnTo>
                    <a:pt x="4848040" y="1901993"/>
                  </a:lnTo>
                  <a:lnTo>
                    <a:pt x="4859469" y="1901993"/>
                  </a:lnTo>
                  <a:lnTo>
                    <a:pt x="4870899" y="1901993"/>
                  </a:lnTo>
                  <a:lnTo>
                    <a:pt x="4882330" y="1901993"/>
                  </a:lnTo>
                  <a:lnTo>
                    <a:pt x="4893760" y="1901993"/>
                  </a:lnTo>
                  <a:lnTo>
                    <a:pt x="4905237" y="1901993"/>
                  </a:lnTo>
                  <a:lnTo>
                    <a:pt x="4916667" y="1901993"/>
                  </a:lnTo>
                  <a:lnTo>
                    <a:pt x="4928097" y="1901993"/>
                  </a:lnTo>
                  <a:lnTo>
                    <a:pt x="4939527" y="1901993"/>
                  </a:lnTo>
                  <a:lnTo>
                    <a:pt x="4950957" y="1901993"/>
                  </a:lnTo>
                  <a:lnTo>
                    <a:pt x="4962435" y="1901993"/>
                  </a:lnTo>
                  <a:lnTo>
                    <a:pt x="4973865" y="1901993"/>
                  </a:lnTo>
                  <a:lnTo>
                    <a:pt x="4985295" y="1901993"/>
                  </a:lnTo>
                  <a:lnTo>
                    <a:pt x="4996725" y="1901993"/>
                  </a:lnTo>
                  <a:lnTo>
                    <a:pt x="5008155" y="1901993"/>
                  </a:lnTo>
                  <a:lnTo>
                    <a:pt x="5019632" y="1901993"/>
                  </a:lnTo>
                  <a:lnTo>
                    <a:pt x="5031062" y="1901993"/>
                  </a:lnTo>
                  <a:lnTo>
                    <a:pt x="5042492" y="1901993"/>
                  </a:lnTo>
                  <a:lnTo>
                    <a:pt x="5053923" y="1901993"/>
                  </a:lnTo>
                  <a:lnTo>
                    <a:pt x="5065353" y="1901993"/>
                  </a:lnTo>
                  <a:lnTo>
                    <a:pt x="5076830" y="1901993"/>
                  </a:lnTo>
                  <a:lnTo>
                    <a:pt x="5088260" y="1901993"/>
                  </a:lnTo>
                  <a:lnTo>
                    <a:pt x="5099690" y="1901993"/>
                  </a:lnTo>
                  <a:lnTo>
                    <a:pt x="5111120" y="1901993"/>
                  </a:lnTo>
                  <a:lnTo>
                    <a:pt x="5122550" y="1901993"/>
                  </a:lnTo>
                  <a:lnTo>
                    <a:pt x="5134028" y="1901993"/>
                  </a:lnTo>
                  <a:lnTo>
                    <a:pt x="5145458" y="1901993"/>
                  </a:lnTo>
                  <a:lnTo>
                    <a:pt x="5156888" y="1901993"/>
                  </a:lnTo>
                  <a:lnTo>
                    <a:pt x="5168318" y="1901993"/>
                  </a:lnTo>
                  <a:lnTo>
                    <a:pt x="5179747" y="1901993"/>
                  </a:lnTo>
                  <a:lnTo>
                    <a:pt x="5191225" y="1901993"/>
                  </a:lnTo>
                  <a:lnTo>
                    <a:pt x="5202655" y="1901993"/>
                  </a:lnTo>
                  <a:lnTo>
                    <a:pt x="5214085" y="1901993"/>
                  </a:lnTo>
                  <a:lnTo>
                    <a:pt x="5225515" y="1901993"/>
                  </a:lnTo>
                  <a:lnTo>
                    <a:pt x="5236945" y="1901993"/>
                  </a:lnTo>
                  <a:lnTo>
                    <a:pt x="5248423" y="1901993"/>
                  </a:lnTo>
                  <a:lnTo>
                    <a:pt x="5259853" y="1901993"/>
                  </a:lnTo>
                  <a:lnTo>
                    <a:pt x="5271283" y="1901993"/>
                  </a:lnTo>
                  <a:lnTo>
                    <a:pt x="5282713" y="1901993"/>
                  </a:lnTo>
                  <a:lnTo>
                    <a:pt x="5294143" y="1901993"/>
                  </a:lnTo>
                  <a:lnTo>
                    <a:pt x="5305621" y="1901993"/>
                  </a:lnTo>
                  <a:lnTo>
                    <a:pt x="5317051" y="1901993"/>
                  </a:lnTo>
                  <a:lnTo>
                    <a:pt x="5328481" y="1901993"/>
                  </a:lnTo>
                  <a:lnTo>
                    <a:pt x="5339910" y="1901993"/>
                  </a:lnTo>
                  <a:lnTo>
                    <a:pt x="5351340" y="1901993"/>
                  </a:lnTo>
                  <a:lnTo>
                    <a:pt x="5362818" y="1901993"/>
                  </a:lnTo>
                  <a:lnTo>
                    <a:pt x="5374248" y="1901993"/>
                  </a:lnTo>
                  <a:lnTo>
                    <a:pt x="5385678" y="1901993"/>
                  </a:lnTo>
                  <a:lnTo>
                    <a:pt x="5397108" y="1901993"/>
                  </a:lnTo>
                  <a:lnTo>
                    <a:pt x="5408538" y="1901993"/>
                  </a:lnTo>
                  <a:lnTo>
                    <a:pt x="5420016" y="1901993"/>
                  </a:lnTo>
                  <a:lnTo>
                    <a:pt x="5431446" y="1901993"/>
                  </a:lnTo>
                  <a:lnTo>
                    <a:pt x="5442876" y="1901993"/>
                  </a:lnTo>
                  <a:lnTo>
                    <a:pt x="5454306" y="1901993"/>
                  </a:lnTo>
                  <a:lnTo>
                    <a:pt x="5465736" y="1901993"/>
                  </a:lnTo>
                  <a:lnTo>
                    <a:pt x="5477214" y="1901993"/>
                  </a:lnTo>
                  <a:lnTo>
                    <a:pt x="5488643" y="1901993"/>
                  </a:lnTo>
                  <a:lnTo>
                    <a:pt x="5500073" y="1901993"/>
                  </a:lnTo>
                  <a:lnTo>
                    <a:pt x="5511503" y="1901993"/>
                  </a:lnTo>
                  <a:lnTo>
                    <a:pt x="5522933" y="1901993"/>
                  </a:lnTo>
                  <a:lnTo>
                    <a:pt x="5534411" y="1901993"/>
                  </a:lnTo>
                  <a:lnTo>
                    <a:pt x="5545841" y="1901993"/>
                  </a:lnTo>
                  <a:lnTo>
                    <a:pt x="5557271" y="1901993"/>
                  </a:lnTo>
                  <a:lnTo>
                    <a:pt x="5568701" y="1901993"/>
                  </a:lnTo>
                  <a:lnTo>
                    <a:pt x="5580131" y="1901993"/>
                  </a:lnTo>
                  <a:lnTo>
                    <a:pt x="5591609" y="1901993"/>
                  </a:lnTo>
                  <a:lnTo>
                    <a:pt x="5603038" y="1901993"/>
                  </a:lnTo>
                  <a:lnTo>
                    <a:pt x="5614469" y="1901993"/>
                  </a:lnTo>
                  <a:lnTo>
                    <a:pt x="5625899" y="1901993"/>
                  </a:lnTo>
                  <a:lnTo>
                    <a:pt x="5637329" y="1901993"/>
                  </a:lnTo>
                  <a:lnTo>
                    <a:pt x="5648759" y="1901993"/>
                  </a:lnTo>
                  <a:lnTo>
                    <a:pt x="5660236" y="1901993"/>
                  </a:lnTo>
                  <a:lnTo>
                    <a:pt x="5671666" y="1901993"/>
                  </a:lnTo>
                  <a:lnTo>
                    <a:pt x="5683096" y="1901993"/>
                  </a:lnTo>
                  <a:lnTo>
                    <a:pt x="5694526" y="1901993"/>
                  </a:lnTo>
                  <a:lnTo>
                    <a:pt x="5705956" y="1901993"/>
                  </a:lnTo>
                  <a:lnTo>
                    <a:pt x="5717434" y="1901993"/>
                  </a:lnTo>
                  <a:lnTo>
                    <a:pt x="5728864" y="1901993"/>
                  </a:lnTo>
                  <a:lnTo>
                    <a:pt x="5740294" y="1901993"/>
                  </a:lnTo>
                  <a:lnTo>
                    <a:pt x="5751724" y="1901993"/>
                  </a:lnTo>
                  <a:lnTo>
                    <a:pt x="5763154" y="1901993"/>
                  </a:lnTo>
                  <a:lnTo>
                    <a:pt x="5774631" y="1901993"/>
                  </a:lnTo>
                  <a:lnTo>
                    <a:pt x="5786062" y="1901993"/>
                  </a:lnTo>
                  <a:lnTo>
                    <a:pt x="5797492" y="1901993"/>
                  </a:lnTo>
                  <a:lnTo>
                    <a:pt x="5808921" y="1901993"/>
                  </a:lnTo>
                  <a:lnTo>
                    <a:pt x="5820351" y="1901993"/>
                  </a:lnTo>
                  <a:lnTo>
                    <a:pt x="5831829" y="1901993"/>
                  </a:lnTo>
                  <a:lnTo>
                    <a:pt x="5843259" y="1901993"/>
                  </a:lnTo>
                  <a:lnTo>
                    <a:pt x="5854689" y="1901993"/>
                  </a:lnTo>
                  <a:lnTo>
                    <a:pt x="5866119" y="1901993"/>
                  </a:lnTo>
                  <a:lnTo>
                    <a:pt x="5877549" y="1901993"/>
                  </a:lnTo>
                  <a:lnTo>
                    <a:pt x="5889027" y="1901993"/>
                  </a:lnTo>
                  <a:lnTo>
                    <a:pt x="5900457" y="1901993"/>
                  </a:lnTo>
                  <a:lnTo>
                    <a:pt x="5911887" y="1901993"/>
                  </a:lnTo>
                  <a:lnTo>
                    <a:pt x="5923317" y="1901993"/>
                  </a:lnTo>
                  <a:lnTo>
                    <a:pt x="5934747" y="1901993"/>
                  </a:lnTo>
                  <a:lnTo>
                    <a:pt x="5946225" y="1901993"/>
                  </a:lnTo>
                  <a:lnTo>
                    <a:pt x="5957655" y="1901993"/>
                  </a:lnTo>
                  <a:lnTo>
                    <a:pt x="5969084" y="1901993"/>
                  </a:lnTo>
                  <a:lnTo>
                    <a:pt x="5980514" y="1901993"/>
                  </a:lnTo>
                  <a:lnTo>
                    <a:pt x="5991944" y="1901993"/>
                  </a:lnTo>
                  <a:lnTo>
                    <a:pt x="6003422" y="1901993"/>
                  </a:lnTo>
                  <a:lnTo>
                    <a:pt x="6014852" y="1901993"/>
                  </a:lnTo>
                  <a:lnTo>
                    <a:pt x="6026282" y="1901993"/>
                  </a:lnTo>
                  <a:lnTo>
                    <a:pt x="6037712" y="1901993"/>
                  </a:lnTo>
                  <a:lnTo>
                    <a:pt x="6049142" y="1901993"/>
                  </a:lnTo>
                  <a:lnTo>
                    <a:pt x="6060620" y="1901993"/>
                  </a:lnTo>
                  <a:lnTo>
                    <a:pt x="6072049" y="1901993"/>
                  </a:lnTo>
                  <a:lnTo>
                    <a:pt x="6083480" y="1901993"/>
                  </a:lnTo>
                  <a:lnTo>
                    <a:pt x="6094910" y="1901993"/>
                  </a:lnTo>
                  <a:lnTo>
                    <a:pt x="6106340" y="1901993"/>
                  </a:lnTo>
                  <a:lnTo>
                    <a:pt x="6117818" y="1901993"/>
                  </a:lnTo>
                  <a:lnTo>
                    <a:pt x="6129247" y="1901993"/>
                  </a:lnTo>
                  <a:lnTo>
                    <a:pt x="6140677" y="1901993"/>
                  </a:lnTo>
                  <a:lnTo>
                    <a:pt x="6152107" y="1901993"/>
                  </a:lnTo>
                  <a:lnTo>
                    <a:pt x="6163537" y="1901993"/>
                  </a:lnTo>
                  <a:lnTo>
                    <a:pt x="6175015" y="1901993"/>
                  </a:lnTo>
                  <a:lnTo>
                    <a:pt x="6186445" y="1901993"/>
                  </a:lnTo>
                  <a:lnTo>
                    <a:pt x="6197875" y="1901993"/>
                  </a:lnTo>
                  <a:lnTo>
                    <a:pt x="6209305" y="1901993"/>
                  </a:lnTo>
                  <a:lnTo>
                    <a:pt x="6220735" y="1901993"/>
                  </a:lnTo>
                  <a:lnTo>
                    <a:pt x="6232212" y="1901993"/>
                  </a:lnTo>
                  <a:lnTo>
                    <a:pt x="6243642" y="1901993"/>
                  </a:lnTo>
                  <a:lnTo>
                    <a:pt x="6255073" y="1901993"/>
                  </a:lnTo>
                  <a:lnTo>
                    <a:pt x="6266503" y="1901993"/>
                  </a:lnTo>
                  <a:lnTo>
                    <a:pt x="6277933" y="1901993"/>
                  </a:lnTo>
                  <a:lnTo>
                    <a:pt x="6289410" y="1901993"/>
                  </a:lnTo>
                  <a:lnTo>
                    <a:pt x="6300840" y="1901993"/>
                  </a:lnTo>
                  <a:lnTo>
                    <a:pt x="6312270" y="1901993"/>
                  </a:lnTo>
                  <a:lnTo>
                    <a:pt x="6323700" y="1901993"/>
                  </a:lnTo>
                  <a:lnTo>
                    <a:pt x="6335130" y="1901993"/>
                  </a:lnTo>
                  <a:lnTo>
                    <a:pt x="6346608" y="1901993"/>
                  </a:lnTo>
                  <a:lnTo>
                    <a:pt x="6358038" y="1901993"/>
                  </a:lnTo>
                  <a:lnTo>
                    <a:pt x="6369468" y="1901993"/>
                  </a:lnTo>
                  <a:lnTo>
                    <a:pt x="6380898" y="1901993"/>
                  </a:lnTo>
                  <a:lnTo>
                    <a:pt x="6392328" y="1901993"/>
                  </a:lnTo>
                  <a:lnTo>
                    <a:pt x="6403805" y="1901993"/>
                  </a:lnTo>
                  <a:lnTo>
                    <a:pt x="6415235" y="1901993"/>
                  </a:lnTo>
                  <a:lnTo>
                    <a:pt x="6426666" y="1901993"/>
                  </a:lnTo>
                  <a:lnTo>
                    <a:pt x="6438096" y="1901993"/>
                  </a:lnTo>
                  <a:lnTo>
                    <a:pt x="6449525" y="1901993"/>
                  </a:lnTo>
                  <a:lnTo>
                    <a:pt x="6461003" y="1901993"/>
                  </a:lnTo>
                  <a:lnTo>
                    <a:pt x="6472433" y="1901993"/>
                  </a:lnTo>
                  <a:lnTo>
                    <a:pt x="6483863" y="1901993"/>
                  </a:lnTo>
                  <a:lnTo>
                    <a:pt x="6495293" y="1901993"/>
                  </a:lnTo>
                  <a:lnTo>
                    <a:pt x="6506723" y="1901993"/>
                  </a:lnTo>
                  <a:lnTo>
                    <a:pt x="6518201" y="1901993"/>
                  </a:lnTo>
                  <a:lnTo>
                    <a:pt x="6529631" y="1901993"/>
                  </a:lnTo>
                  <a:lnTo>
                    <a:pt x="6541061" y="1901993"/>
                  </a:lnTo>
                  <a:lnTo>
                    <a:pt x="6552490" y="1901993"/>
                  </a:lnTo>
                  <a:lnTo>
                    <a:pt x="6563921" y="1901993"/>
                  </a:lnTo>
                  <a:lnTo>
                    <a:pt x="6575398" y="1901993"/>
                  </a:lnTo>
                  <a:lnTo>
                    <a:pt x="6586828" y="1901993"/>
                  </a:lnTo>
                  <a:lnTo>
                    <a:pt x="6598259" y="1901993"/>
                  </a:lnTo>
                  <a:lnTo>
                    <a:pt x="6609688" y="1901993"/>
                  </a:lnTo>
                  <a:lnTo>
                    <a:pt x="6621118" y="1901993"/>
                  </a:lnTo>
                  <a:lnTo>
                    <a:pt x="6632596" y="1901993"/>
                  </a:lnTo>
                  <a:lnTo>
                    <a:pt x="6644026" y="1901993"/>
                  </a:lnTo>
                  <a:lnTo>
                    <a:pt x="6655456" y="1901993"/>
                  </a:lnTo>
                  <a:lnTo>
                    <a:pt x="6666886" y="1901993"/>
                  </a:lnTo>
                  <a:lnTo>
                    <a:pt x="6678316" y="1901993"/>
                  </a:lnTo>
                  <a:lnTo>
                    <a:pt x="6689794" y="1901993"/>
                  </a:lnTo>
                  <a:lnTo>
                    <a:pt x="6701224" y="1901993"/>
                  </a:lnTo>
                  <a:lnTo>
                    <a:pt x="6712653" y="1901993"/>
                  </a:lnTo>
                  <a:lnTo>
                    <a:pt x="6724083" y="1901993"/>
                  </a:lnTo>
                  <a:lnTo>
                    <a:pt x="6735514" y="1901993"/>
                  </a:lnTo>
                  <a:lnTo>
                    <a:pt x="6746944" y="1901993"/>
                  </a:lnTo>
                  <a:lnTo>
                    <a:pt x="6758421" y="1901993"/>
                  </a:lnTo>
                  <a:lnTo>
                    <a:pt x="6769851" y="1901993"/>
                  </a:lnTo>
                  <a:lnTo>
                    <a:pt x="6781281" y="1901993"/>
                  </a:lnTo>
                  <a:lnTo>
                    <a:pt x="6792711" y="1901993"/>
                  </a:lnTo>
                  <a:lnTo>
                    <a:pt x="6804141" y="1901993"/>
                  </a:lnTo>
                  <a:lnTo>
                    <a:pt x="6815619" y="1901993"/>
                  </a:lnTo>
                  <a:lnTo>
                    <a:pt x="6827049" y="1901993"/>
                  </a:lnTo>
                  <a:lnTo>
                    <a:pt x="6838479" y="1901993"/>
                  </a:lnTo>
                  <a:lnTo>
                    <a:pt x="6849909" y="1901993"/>
                  </a:lnTo>
                  <a:lnTo>
                    <a:pt x="6861339" y="1901993"/>
                  </a:lnTo>
                  <a:lnTo>
                    <a:pt x="6872816" y="1901993"/>
                  </a:lnTo>
                  <a:lnTo>
                    <a:pt x="6884246" y="1901993"/>
                  </a:lnTo>
                  <a:lnTo>
                    <a:pt x="6895676" y="1901993"/>
                  </a:lnTo>
                  <a:lnTo>
                    <a:pt x="6907107" y="1901993"/>
                  </a:lnTo>
                  <a:lnTo>
                    <a:pt x="6918537" y="1901993"/>
                  </a:lnTo>
                  <a:lnTo>
                    <a:pt x="6930014" y="1901993"/>
                  </a:lnTo>
                  <a:lnTo>
                    <a:pt x="6941444" y="1901993"/>
                  </a:lnTo>
                  <a:lnTo>
                    <a:pt x="6952874" y="1901993"/>
                  </a:lnTo>
                  <a:lnTo>
                    <a:pt x="6964304" y="1901993"/>
                  </a:lnTo>
                  <a:lnTo>
                    <a:pt x="6975734" y="1901993"/>
                  </a:lnTo>
                  <a:lnTo>
                    <a:pt x="6987212" y="1901993"/>
                  </a:lnTo>
                  <a:lnTo>
                    <a:pt x="6998642" y="1901993"/>
                  </a:lnTo>
                  <a:lnTo>
                    <a:pt x="7010072" y="1901993"/>
                  </a:lnTo>
                  <a:lnTo>
                    <a:pt x="7021502" y="1901993"/>
                  </a:lnTo>
                  <a:lnTo>
                    <a:pt x="7032931" y="1901993"/>
                  </a:lnTo>
                  <a:lnTo>
                    <a:pt x="7044409" y="1901993"/>
                  </a:lnTo>
                  <a:lnTo>
                    <a:pt x="7055839" y="1901993"/>
                  </a:lnTo>
                  <a:lnTo>
                    <a:pt x="7067269" y="1901993"/>
                  </a:lnTo>
                  <a:lnTo>
                    <a:pt x="7078700" y="1901993"/>
                  </a:lnTo>
                  <a:lnTo>
                    <a:pt x="7090129" y="1901993"/>
                  </a:lnTo>
                  <a:lnTo>
                    <a:pt x="7101607" y="1901993"/>
                  </a:lnTo>
                  <a:lnTo>
                    <a:pt x="7113037" y="1901993"/>
                  </a:lnTo>
                  <a:lnTo>
                    <a:pt x="7124467" y="1901993"/>
                  </a:lnTo>
                  <a:lnTo>
                    <a:pt x="7135897" y="1901993"/>
                  </a:lnTo>
                  <a:lnTo>
                    <a:pt x="7147327" y="1901993"/>
                  </a:lnTo>
                  <a:lnTo>
                    <a:pt x="7158805" y="1901993"/>
                  </a:lnTo>
                  <a:lnTo>
                    <a:pt x="7170235" y="1901993"/>
                  </a:lnTo>
                  <a:lnTo>
                    <a:pt x="7181665" y="1901993"/>
                  </a:lnTo>
                  <a:lnTo>
                    <a:pt x="7193094" y="1901993"/>
                  </a:lnTo>
                  <a:lnTo>
                    <a:pt x="7204524" y="1901993"/>
                  </a:lnTo>
                  <a:lnTo>
                    <a:pt x="7216002" y="1901993"/>
                  </a:lnTo>
                  <a:lnTo>
                    <a:pt x="7227432" y="1901993"/>
                  </a:lnTo>
                  <a:lnTo>
                    <a:pt x="7238862" y="1648094"/>
                  </a:lnTo>
                  <a:lnTo>
                    <a:pt x="7250292" y="238876"/>
                  </a:lnTo>
                  <a:lnTo>
                    <a:pt x="7261722" y="649022"/>
                  </a:lnTo>
                  <a:lnTo>
                    <a:pt x="7273200" y="670053"/>
                  </a:lnTo>
                  <a:lnTo>
                    <a:pt x="7284630" y="474747"/>
                  </a:lnTo>
                  <a:lnTo>
                    <a:pt x="7296060" y="649022"/>
                  </a:lnTo>
                  <a:lnTo>
                    <a:pt x="7307490" y="743672"/>
                  </a:lnTo>
                  <a:lnTo>
                    <a:pt x="7318920" y="480758"/>
                  </a:lnTo>
                  <a:lnTo>
                    <a:pt x="7330398" y="0"/>
                  </a:lnTo>
                  <a:lnTo>
                    <a:pt x="7341828" y="30047"/>
                  </a:lnTo>
                  <a:lnTo>
                    <a:pt x="7353257" y="374087"/>
                  </a:lnTo>
                  <a:lnTo>
                    <a:pt x="7364687" y="784234"/>
                  </a:lnTo>
                  <a:lnTo>
                    <a:pt x="7376117" y="650522"/>
                  </a:lnTo>
                  <a:lnTo>
                    <a:pt x="7387595" y="510804"/>
                  </a:lnTo>
                  <a:lnTo>
                    <a:pt x="7399025" y="1194380"/>
                  </a:lnTo>
                  <a:lnTo>
                    <a:pt x="7410455" y="1846405"/>
                  </a:lnTo>
                  <a:lnTo>
                    <a:pt x="7421885" y="1883966"/>
                  </a:lnTo>
                  <a:lnTo>
                    <a:pt x="7433315" y="1901993"/>
                  </a:lnTo>
                  <a:lnTo>
                    <a:pt x="7444793" y="1900492"/>
                  </a:lnTo>
                  <a:lnTo>
                    <a:pt x="7456222" y="1901993"/>
                  </a:lnTo>
                  <a:lnTo>
                    <a:pt x="7467653" y="1901993"/>
                  </a:lnTo>
                  <a:lnTo>
                    <a:pt x="7479083" y="1901993"/>
                  </a:lnTo>
                  <a:lnTo>
                    <a:pt x="7490513" y="1901993"/>
                  </a:lnTo>
                  <a:lnTo>
                    <a:pt x="7501990" y="1901993"/>
                  </a:lnTo>
                  <a:lnTo>
                    <a:pt x="7513420" y="1901993"/>
                  </a:lnTo>
                  <a:lnTo>
                    <a:pt x="7524850" y="1901993"/>
                  </a:lnTo>
                  <a:lnTo>
                    <a:pt x="7536280" y="1900492"/>
                  </a:lnTo>
                  <a:lnTo>
                    <a:pt x="7547710" y="1901993"/>
                  </a:lnTo>
                  <a:lnTo>
                    <a:pt x="7559188" y="1901993"/>
                  </a:lnTo>
                  <a:lnTo>
                    <a:pt x="7570618" y="1901993"/>
                  </a:lnTo>
                  <a:lnTo>
                    <a:pt x="7582048" y="1901993"/>
                  </a:lnTo>
                  <a:lnTo>
                    <a:pt x="7593478" y="1901993"/>
                  </a:lnTo>
                  <a:lnTo>
                    <a:pt x="7604908" y="1901993"/>
                  </a:lnTo>
                  <a:lnTo>
                    <a:pt x="7616385" y="1901993"/>
                  </a:lnTo>
                  <a:lnTo>
                    <a:pt x="7627815" y="1901993"/>
                  </a:lnTo>
                  <a:lnTo>
                    <a:pt x="7639246" y="1901993"/>
                  </a:lnTo>
                  <a:lnTo>
                    <a:pt x="7650676" y="1901993"/>
                  </a:lnTo>
                  <a:lnTo>
                    <a:pt x="7662106" y="1901993"/>
                  </a:lnTo>
                  <a:lnTo>
                    <a:pt x="7673583" y="1901993"/>
                  </a:lnTo>
                  <a:lnTo>
                    <a:pt x="7685013" y="1901993"/>
                  </a:lnTo>
                  <a:lnTo>
                    <a:pt x="7696443" y="1901993"/>
                  </a:lnTo>
                  <a:lnTo>
                    <a:pt x="7707873" y="1901993"/>
                  </a:lnTo>
                  <a:lnTo>
                    <a:pt x="7719303" y="1901993"/>
                  </a:lnTo>
                  <a:lnTo>
                    <a:pt x="7730733" y="1901993"/>
                  </a:lnTo>
                  <a:lnTo>
                    <a:pt x="7742211" y="1901993"/>
                  </a:lnTo>
                  <a:lnTo>
                    <a:pt x="7753641" y="1901993"/>
                  </a:lnTo>
                  <a:lnTo>
                    <a:pt x="7765071" y="1901993"/>
                  </a:lnTo>
                  <a:lnTo>
                    <a:pt x="7776501" y="1901993"/>
                  </a:lnTo>
                  <a:lnTo>
                    <a:pt x="7787931" y="1901993"/>
                  </a:lnTo>
                  <a:lnTo>
                    <a:pt x="7799408" y="1901993"/>
                  </a:lnTo>
                  <a:lnTo>
                    <a:pt x="7810839" y="1901993"/>
                  </a:lnTo>
                  <a:lnTo>
                    <a:pt x="7822268" y="1901993"/>
                  </a:lnTo>
                  <a:lnTo>
                    <a:pt x="7833698" y="1901993"/>
                  </a:lnTo>
                  <a:lnTo>
                    <a:pt x="7845128" y="1901993"/>
                  </a:lnTo>
                  <a:lnTo>
                    <a:pt x="7856606" y="1901993"/>
                  </a:lnTo>
                  <a:lnTo>
                    <a:pt x="7868036" y="1901993"/>
                  </a:lnTo>
                  <a:lnTo>
                    <a:pt x="7879466" y="1901993"/>
                  </a:lnTo>
                  <a:lnTo>
                    <a:pt x="7890896" y="1901993"/>
                  </a:lnTo>
                  <a:lnTo>
                    <a:pt x="7902326" y="1901993"/>
                  </a:lnTo>
                  <a:lnTo>
                    <a:pt x="7913804" y="1901993"/>
                  </a:lnTo>
                  <a:lnTo>
                    <a:pt x="7925234" y="1901993"/>
                  </a:lnTo>
                  <a:lnTo>
                    <a:pt x="7936663" y="1901993"/>
                  </a:lnTo>
                  <a:lnTo>
                    <a:pt x="7948094" y="1901993"/>
                  </a:lnTo>
                  <a:lnTo>
                    <a:pt x="7959524" y="1901993"/>
                  </a:lnTo>
                  <a:lnTo>
                    <a:pt x="7971001" y="1901993"/>
                  </a:lnTo>
                  <a:lnTo>
                    <a:pt x="7982431" y="1901993"/>
                  </a:lnTo>
                  <a:lnTo>
                    <a:pt x="7993861" y="1901993"/>
                  </a:lnTo>
                  <a:lnTo>
                    <a:pt x="8005291" y="1901993"/>
                  </a:lnTo>
                  <a:lnTo>
                    <a:pt x="8016721" y="1901993"/>
                  </a:lnTo>
                  <a:lnTo>
                    <a:pt x="8028199" y="1901993"/>
                  </a:lnTo>
                  <a:lnTo>
                    <a:pt x="8039629" y="1901993"/>
                  </a:lnTo>
                  <a:lnTo>
                    <a:pt x="8051059" y="1901993"/>
                  </a:lnTo>
                  <a:lnTo>
                    <a:pt x="8062489" y="1901993"/>
                  </a:lnTo>
                  <a:lnTo>
                    <a:pt x="8073919" y="1901993"/>
                  </a:lnTo>
                  <a:lnTo>
                    <a:pt x="8085396" y="1901993"/>
                  </a:lnTo>
                  <a:lnTo>
                    <a:pt x="8096826" y="1901993"/>
                  </a:lnTo>
                  <a:lnTo>
                    <a:pt x="8108256" y="1901993"/>
                  </a:lnTo>
                  <a:lnTo>
                    <a:pt x="8119687" y="1901993"/>
                  </a:lnTo>
                  <a:lnTo>
                    <a:pt x="8131117" y="1901993"/>
                  </a:lnTo>
                  <a:lnTo>
                    <a:pt x="8142594" y="1901993"/>
                  </a:lnTo>
                  <a:lnTo>
                    <a:pt x="8154024" y="1901993"/>
                  </a:lnTo>
                  <a:lnTo>
                    <a:pt x="8165454" y="1901993"/>
                  </a:lnTo>
                  <a:lnTo>
                    <a:pt x="8176884" y="1901993"/>
                  </a:lnTo>
                  <a:lnTo>
                    <a:pt x="8188314" y="1901993"/>
                  </a:lnTo>
                  <a:lnTo>
                    <a:pt x="8199792" y="1901993"/>
                  </a:lnTo>
                  <a:lnTo>
                    <a:pt x="8211222" y="1901993"/>
                  </a:lnTo>
                  <a:lnTo>
                    <a:pt x="8222652" y="1901993"/>
                  </a:lnTo>
                  <a:lnTo>
                    <a:pt x="8234082" y="1901993"/>
                  </a:lnTo>
                  <a:lnTo>
                    <a:pt x="8245512" y="1901993"/>
                  </a:lnTo>
                  <a:lnTo>
                    <a:pt x="8256989" y="1901993"/>
                  </a:lnTo>
                  <a:lnTo>
                    <a:pt x="8268419" y="1901993"/>
                  </a:lnTo>
                  <a:lnTo>
                    <a:pt x="8279850" y="1901993"/>
                  </a:lnTo>
                  <a:lnTo>
                    <a:pt x="8291280" y="1901993"/>
                  </a:lnTo>
                  <a:lnTo>
                    <a:pt x="8302709" y="1901993"/>
                  </a:lnTo>
                  <a:lnTo>
                    <a:pt x="8314187" y="1901993"/>
                  </a:lnTo>
                  <a:lnTo>
                    <a:pt x="8325617" y="1901993"/>
                  </a:lnTo>
                  <a:lnTo>
                    <a:pt x="8337047" y="1901993"/>
                  </a:lnTo>
                  <a:lnTo>
                    <a:pt x="8348477" y="1901993"/>
                  </a:lnTo>
                  <a:lnTo>
                    <a:pt x="8359907" y="1901993"/>
                  </a:lnTo>
                  <a:lnTo>
                    <a:pt x="8371385" y="1901993"/>
                  </a:lnTo>
                  <a:lnTo>
                    <a:pt x="8382815" y="1901993"/>
                  </a:lnTo>
                  <a:lnTo>
                    <a:pt x="8394245" y="1901993"/>
                  </a:lnTo>
                  <a:lnTo>
                    <a:pt x="8405674" y="1901993"/>
                  </a:lnTo>
                  <a:lnTo>
                    <a:pt x="8417104" y="1901993"/>
                  </a:lnTo>
                  <a:lnTo>
                    <a:pt x="8428582" y="1901993"/>
                  </a:lnTo>
                  <a:lnTo>
                    <a:pt x="8440012" y="1901993"/>
                  </a:lnTo>
                  <a:lnTo>
                    <a:pt x="8451442" y="1901993"/>
                  </a:lnTo>
                  <a:lnTo>
                    <a:pt x="8462872" y="1901993"/>
                  </a:lnTo>
                  <a:lnTo>
                    <a:pt x="8474302" y="1901993"/>
                  </a:lnTo>
                  <a:lnTo>
                    <a:pt x="8485780" y="1901993"/>
                  </a:lnTo>
                  <a:lnTo>
                    <a:pt x="8497210" y="1901993"/>
                  </a:lnTo>
                  <a:lnTo>
                    <a:pt x="8508640" y="1901993"/>
                  </a:lnTo>
                  <a:lnTo>
                    <a:pt x="8520069" y="1901993"/>
                  </a:lnTo>
                  <a:lnTo>
                    <a:pt x="8531500" y="1901993"/>
                  </a:lnTo>
                  <a:lnTo>
                    <a:pt x="8542977" y="1901993"/>
                  </a:lnTo>
                  <a:lnTo>
                    <a:pt x="8554407" y="1901993"/>
                  </a:lnTo>
                  <a:lnTo>
                    <a:pt x="8565837" y="1901993"/>
                  </a:lnTo>
                  <a:lnTo>
                    <a:pt x="8577267" y="1901993"/>
                  </a:lnTo>
                  <a:lnTo>
                    <a:pt x="8588697" y="1901993"/>
                  </a:lnTo>
                  <a:lnTo>
                    <a:pt x="8600175" y="1901993"/>
                  </a:lnTo>
                  <a:lnTo>
                    <a:pt x="8611605" y="1901993"/>
                  </a:lnTo>
                  <a:lnTo>
                    <a:pt x="8623035" y="1901993"/>
                  </a:lnTo>
                  <a:lnTo>
                    <a:pt x="8634465" y="1901993"/>
                  </a:lnTo>
                  <a:lnTo>
                    <a:pt x="8645895" y="1901993"/>
                  </a:lnTo>
                  <a:lnTo>
                    <a:pt x="8657373" y="1901993"/>
                  </a:lnTo>
                  <a:lnTo>
                    <a:pt x="8668802" y="1901993"/>
                  </a:lnTo>
                  <a:lnTo>
                    <a:pt x="8680232" y="1901993"/>
                  </a:lnTo>
                  <a:lnTo>
                    <a:pt x="8691662" y="1901993"/>
                  </a:lnTo>
                  <a:lnTo>
                    <a:pt x="8703093" y="1901993"/>
                  </a:lnTo>
                  <a:lnTo>
                    <a:pt x="8714570" y="1901993"/>
                  </a:lnTo>
                  <a:lnTo>
                    <a:pt x="8726000" y="1901993"/>
                  </a:lnTo>
                  <a:lnTo>
                    <a:pt x="8737430" y="1901993"/>
                  </a:lnTo>
                  <a:lnTo>
                    <a:pt x="8748860" y="1901993"/>
                  </a:lnTo>
                  <a:lnTo>
                    <a:pt x="8760290" y="1901993"/>
                  </a:lnTo>
                  <a:lnTo>
                    <a:pt x="8771768" y="1901993"/>
                  </a:lnTo>
                  <a:lnTo>
                    <a:pt x="8783198" y="1901993"/>
                  </a:lnTo>
                  <a:lnTo>
                    <a:pt x="8794628" y="1901993"/>
                  </a:lnTo>
                  <a:lnTo>
                    <a:pt x="8806058" y="1901993"/>
                  </a:lnTo>
                  <a:lnTo>
                    <a:pt x="8817488" y="1901993"/>
                  </a:lnTo>
                  <a:lnTo>
                    <a:pt x="8828918" y="1901993"/>
                  </a:lnTo>
                  <a:lnTo>
                    <a:pt x="8840395" y="1901993"/>
                  </a:lnTo>
                  <a:lnTo>
                    <a:pt x="8851825" y="1901993"/>
                  </a:lnTo>
                  <a:lnTo>
                    <a:pt x="8863256" y="1901993"/>
                  </a:lnTo>
                  <a:lnTo>
                    <a:pt x="8874686" y="1901993"/>
                  </a:lnTo>
                  <a:lnTo>
                    <a:pt x="8886115" y="1901993"/>
                  </a:lnTo>
                  <a:lnTo>
                    <a:pt x="8897593" y="1901993"/>
                  </a:lnTo>
                  <a:lnTo>
                    <a:pt x="8909022" y="1901993"/>
                  </a:lnTo>
                  <a:lnTo>
                    <a:pt x="8920453" y="1901993"/>
                  </a:lnTo>
                  <a:lnTo>
                    <a:pt x="8931883" y="1901993"/>
                  </a:lnTo>
                  <a:lnTo>
                    <a:pt x="8943313" y="1901993"/>
                  </a:lnTo>
                  <a:lnTo>
                    <a:pt x="8954791" y="1901993"/>
                  </a:lnTo>
                  <a:lnTo>
                    <a:pt x="8966220" y="1901993"/>
                  </a:lnTo>
                  <a:lnTo>
                    <a:pt x="8977651" y="1901993"/>
                  </a:lnTo>
                  <a:lnTo>
                    <a:pt x="8989080" y="1901993"/>
                  </a:lnTo>
                  <a:lnTo>
                    <a:pt x="9000511" y="1901993"/>
                  </a:lnTo>
                  <a:lnTo>
                    <a:pt x="9011988" y="1901993"/>
                  </a:lnTo>
                  <a:lnTo>
                    <a:pt x="9023418" y="1901993"/>
                  </a:lnTo>
                  <a:lnTo>
                    <a:pt x="9034849" y="1901993"/>
                  </a:lnTo>
                  <a:lnTo>
                    <a:pt x="9046278" y="1901993"/>
                  </a:lnTo>
                  <a:lnTo>
                    <a:pt x="9057709" y="1901993"/>
                  </a:lnTo>
                  <a:lnTo>
                    <a:pt x="9069186" y="1901993"/>
                  </a:lnTo>
                  <a:lnTo>
                    <a:pt x="9080615" y="1901993"/>
                  </a:lnTo>
                  <a:lnTo>
                    <a:pt x="9092046" y="1901993"/>
                  </a:lnTo>
                  <a:lnTo>
                    <a:pt x="9103476" y="1901993"/>
                  </a:lnTo>
                  <a:lnTo>
                    <a:pt x="9114906" y="1901993"/>
                  </a:lnTo>
                  <a:lnTo>
                    <a:pt x="9126384" y="1901993"/>
                  </a:lnTo>
                  <a:lnTo>
                    <a:pt x="9137813" y="1901993"/>
                  </a:lnTo>
                  <a:lnTo>
                    <a:pt x="9149244" y="1901993"/>
                  </a:lnTo>
                  <a:lnTo>
                    <a:pt x="9160673" y="1901993"/>
                  </a:lnTo>
                  <a:lnTo>
                    <a:pt x="9172104" y="1901993"/>
                  </a:lnTo>
                  <a:lnTo>
                    <a:pt x="9183581" y="1901993"/>
                  </a:lnTo>
                  <a:lnTo>
                    <a:pt x="9195011" y="1901993"/>
                  </a:lnTo>
                  <a:lnTo>
                    <a:pt x="9206442" y="1901993"/>
                  </a:lnTo>
                  <a:lnTo>
                    <a:pt x="9217871" y="1901993"/>
                  </a:lnTo>
                  <a:lnTo>
                    <a:pt x="9229301" y="1901993"/>
                  </a:lnTo>
                  <a:lnTo>
                    <a:pt x="9240779" y="1901993"/>
                  </a:lnTo>
                  <a:lnTo>
                    <a:pt x="9252209" y="1901993"/>
                  </a:lnTo>
                  <a:lnTo>
                    <a:pt x="9263639" y="1901993"/>
                  </a:lnTo>
                  <a:lnTo>
                    <a:pt x="9275069" y="1901993"/>
                  </a:lnTo>
                  <a:lnTo>
                    <a:pt x="9286498" y="1901993"/>
                  </a:lnTo>
                  <a:lnTo>
                    <a:pt x="9297977" y="1901993"/>
                  </a:lnTo>
                  <a:lnTo>
                    <a:pt x="9309406" y="1901993"/>
                  </a:lnTo>
                  <a:lnTo>
                    <a:pt x="9320837" y="1901993"/>
                  </a:lnTo>
                  <a:lnTo>
                    <a:pt x="9332266" y="1901993"/>
                  </a:lnTo>
                  <a:lnTo>
                    <a:pt x="9343696" y="1901993"/>
                  </a:lnTo>
                  <a:lnTo>
                    <a:pt x="9355174" y="1901993"/>
                  </a:lnTo>
                  <a:lnTo>
                    <a:pt x="9366604" y="1901993"/>
                  </a:lnTo>
                  <a:lnTo>
                    <a:pt x="9378035" y="1901993"/>
                  </a:lnTo>
                  <a:lnTo>
                    <a:pt x="9389464" y="1901993"/>
                  </a:lnTo>
                  <a:lnTo>
                    <a:pt x="9400894" y="1901993"/>
                  </a:lnTo>
                  <a:lnTo>
                    <a:pt x="9412372" y="1901993"/>
                  </a:lnTo>
                  <a:lnTo>
                    <a:pt x="9423802" y="1901993"/>
                  </a:lnTo>
                  <a:lnTo>
                    <a:pt x="9435232" y="1901993"/>
                  </a:lnTo>
                  <a:lnTo>
                    <a:pt x="9446662" y="1901993"/>
                  </a:lnTo>
                  <a:lnTo>
                    <a:pt x="9458091" y="1901993"/>
                  </a:lnTo>
                  <a:lnTo>
                    <a:pt x="9469570" y="1901993"/>
                  </a:lnTo>
                  <a:lnTo>
                    <a:pt x="9480999" y="1901993"/>
                  </a:lnTo>
                  <a:lnTo>
                    <a:pt x="9492429" y="1901993"/>
                  </a:lnTo>
                  <a:lnTo>
                    <a:pt x="9503859" y="1901993"/>
                  </a:lnTo>
                  <a:lnTo>
                    <a:pt x="9515289" y="1901993"/>
                  </a:lnTo>
                  <a:lnTo>
                    <a:pt x="9526767" y="1901993"/>
                  </a:lnTo>
                  <a:lnTo>
                    <a:pt x="9538197" y="1901993"/>
                  </a:lnTo>
                  <a:lnTo>
                    <a:pt x="9549626" y="1901993"/>
                  </a:lnTo>
                  <a:lnTo>
                    <a:pt x="9561057" y="1901993"/>
                  </a:lnTo>
                  <a:lnTo>
                    <a:pt x="9572487" y="1901993"/>
                  </a:lnTo>
                  <a:lnTo>
                    <a:pt x="9583965" y="1901993"/>
                  </a:lnTo>
                  <a:lnTo>
                    <a:pt x="9595395" y="1901993"/>
                  </a:lnTo>
                  <a:lnTo>
                    <a:pt x="9606824" y="1901993"/>
                  </a:lnTo>
                  <a:lnTo>
                    <a:pt x="9618255" y="1901993"/>
                  </a:lnTo>
                  <a:lnTo>
                    <a:pt x="9629684" y="1901993"/>
                  </a:lnTo>
                  <a:lnTo>
                    <a:pt x="9641163" y="1901993"/>
                  </a:lnTo>
                  <a:lnTo>
                    <a:pt x="9652592" y="1901993"/>
                  </a:lnTo>
                  <a:lnTo>
                    <a:pt x="9664022" y="1901993"/>
                  </a:lnTo>
                  <a:lnTo>
                    <a:pt x="9675452" y="1901993"/>
                  </a:lnTo>
                  <a:lnTo>
                    <a:pt x="9686882" y="1901993"/>
                  </a:lnTo>
                  <a:lnTo>
                    <a:pt x="9698360" y="1901993"/>
                  </a:lnTo>
                  <a:lnTo>
                    <a:pt x="9709790" y="1901993"/>
                  </a:lnTo>
                  <a:lnTo>
                    <a:pt x="9721219" y="1901993"/>
                  </a:lnTo>
                  <a:lnTo>
                    <a:pt x="9732650" y="1901993"/>
                  </a:lnTo>
                  <a:lnTo>
                    <a:pt x="9744080" y="1901993"/>
                  </a:lnTo>
                  <a:lnTo>
                    <a:pt x="9755557" y="1901993"/>
                  </a:lnTo>
                  <a:lnTo>
                    <a:pt x="9766988" y="1901993"/>
                  </a:lnTo>
                  <a:lnTo>
                    <a:pt x="9778417" y="1901993"/>
                  </a:lnTo>
                  <a:lnTo>
                    <a:pt x="9789848" y="1901993"/>
                  </a:lnTo>
                  <a:lnTo>
                    <a:pt x="9801277" y="1901993"/>
                  </a:lnTo>
                  <a:lnTo>
                    <a:pt x="9812755" y="1901993"/>
                  </a:lnTo>
                  <a:lnTo>
                    <a:pt x="9824185" y="1901993"/>
                  </a:lnTo>
                  <a:lnTo>
                    <a:pt x="9835615" y="1901993"/>
                  </a:lnTo>
                  <a:lnTo>
                    <a:pt x="9847045" y="1901993"/>
                  </a:lnTo>
                  <a:lnTo>
                    <a:pt x="9858475" y="1901993"/>
                  </a:lnTo>
                  <a:lnTo>
                    <a:pt x="9869952" y="1901993"/>
                  </a:lnTo>
                  <a:lnTo>
                    <a:pt x="9881383" y="1901993"/>
                  </a:lnTo>
                  <a:lnTo>
                    <a:pt x="9892812" y="1901993"/>
                  </a:lnTo>
                  <a:lnTo>
                    <a:pt x="9904243" y="1901993"/>
                  </a:lnTo>
                  <a:lnTo>
                    <a:pt x="9915673" y="1901993"/>
                  </a:lnTo>
                  <a:lnTo>
                    <a:pt x="9927102" y="1901993"/>
                  </a:lnTo>
                  <a:lnTo>
                    <a:pt x="9938581" y="1901993"/>
                  </a:lnTo>
                  <a:lnTo>
                    <a:pt x="9950010" y="1901993"/>
                  </a:lnTo>
                  <a:lnTo>
                    <a:pt x="9961441" y="1901993"/>
                  </a:lnTo>
                  <a:lnTo>
                    <a:pt x="9972870" y="1901993"/>
                  </a:lnTo>
                  <a:lnTo>
                    <a:pt x="9984300" y="1901993"/>
                  </a:lnTo>
                  <a:lnTo>
                    <a:pt x="9995778" y="1901993"/>
                  </a:lnTo>
                  <a:lnTo>
                    <a:pt x="10007208" y="1901993"/>
                  </a:lnTo>
                  <a:lnTo>
                    <a:pt x="10018638" y="1901993"/>
                  </a:lnTo>
                  <a:lnTo>
                    <a:pt x="10030068" y="1901993"/>
                  </a:lnTo>
                  <a:lnTo>
                    <a:pt x="10041498" y="1901993"/>
                  </a:lnTo>
                  <a:lnTo>
                    <a:pt x="10052976" y="1901993"/>
                  </a:lnTo>
                  <a:lnTo>
                    <a:pt x="10064405" y="1901993"/>
                  </a:lnTo>
                  <a:lnTo>
                    <a:pt x="10075835" y="1901993"/>
                  </a:lnTo>
                  <a:lnTo>
                    <a:pt x="10087266" y="1901993"/>
                  </a:lnTo>
                  <a:lnTo>
                    <a:pt x="10098695" y="1901993"/>
                  </a:lnTo>
                  <a:lnTo>
                    <a:pt x="10110174" y="1901993"/>
                  </a:lnTo>
                  <a:lnTo>
                    <a:pt x="10121603" y="1901993"/>
                  </a:lnTo>
                  <a:lnTo>
                    <a:pt x="10133033" y="1901993"/>
                  </a:lnTo>
                  <a:lnTo>
                    <a:pt x="10144463" y="1901993"/>
                  </a:lnTo>
                  <a:lnTo>
                    <a:pt x="10155893" y="1901993"/>
                  </a:lnTo>
                  <a:lnTo>
                    <a:pt x="10167371" y="1901993"/>
                  </a:lnTo>
                  <a:lnTo>
                    <a:pt x="10178801" y="1901993"/>
                  </a:lnTo>
                  <a:lnTo>
                    <a:pt x="10190230" y="1901993"/>
                  </a:lnTo>
                  <a:lnTo>
                    <a:pt x="10201661" y="1901993"/>
                  </a:lnTo>
                  <a:lnTo>
                    <a:pt x="10213091" y="1901993"/>
                  </a:lnTo>
                  <a:lnTo>
                    <a:pt x="10224569" y="1901993"/>
                  </a:lnTo>
                  <a:lnTo>
                    <a:pt x="10235998" y="1901993"/>
                  </a:lnTo>
                  <a:lnTo>
                    <a:pt x="10247428" y="1901993"/>
                  </a:lnTo>
                  <a:lnTo>
                    <a:pt x="10258859" y="1901993"/>
                  </a:lnTo>
                  <a:lnTo>
                    <a:pt x="10270288" y="1901993"/>
                  </a:lnTo>
                  <a:lnTo>
                    <a:pt x="10281767" y="1901993"/>
                  </a:lnTo>
                  <a:lnTo>
                    <a:pt x="10293196" y="1901993"/>
                  </a:lnTo>
                  <a:lnTo>
                    <a:pt x="10304626" y="1901993"/>
                  </a:lnTo>
                  <a:lnTo>
                    <a:pt x="10316056" y="1901993"/>
                  </a:lnTo>
                  <a:lnTo>
                    <a:pt x="10327486" y="1901993"/>
                  </a:lnTo>
                  <a:lnTo>
                    <a:pt x="10338963" y="1901993"/>
                  </a:lnTo>
                  <a:lnTo>
                    <a:pt x="10350394" y="1901993"/>
                  </a:lnTo>
                  <a:lnTo>
                    <a:pt x="10361823" y="1901993"/>
                  </a:lnTo>
                  <a:lnTo>
                    <a:pt x="10373254" y="1901993"/>
                  </a:lnTo>
                  <a:lnTo>
                    <a:pt x="10384684" y="1901993"/>
                  </a:lnTo>
                  <a:lnTo>
                    <a:pt x="10396161" y="1901993"/>
                  </a:lnTo>
                  <a:lnTo>
                    <a:pt x="10407591" y="1901993"/>
                  </a:lnTo>
                  <a:lnTo>
                    <a:pt x="10419021" y="1901993"/>
                  </a:lnTo>
                  <a:lnTo>
                    <a:pt x="10430452" y="1901993"/>
                  </a:lnTo>
                  <a:lnTo>
                    <a:pt x="10441881" y="1901993"/>
                  </a:lnTo>
                  <a:lnTo>
                    <a:pt x="10453358" y="1901993"/>
                  </a:lnTo>
                  <a:lnTo>
                    <a:pt x="10464789" y="1901993"/>
                  </a:lnTo>
                  <a:lnTo>
                    <a:pt x="10476219" y="1901993"/>
                  </a:lnTo>
                  <a:lnTo>
                    <a:pt x="10487649" y="1901993"/>
                  </a:lnTo>
                  <a:lnTo>
                    <a:pt x="10499079" y="1901993"/>
                  </a:lnTo>
                  <a:lnTo>
                    <a:pt x="10510556" y="1901993"/>
                  </a:lnTo>
                  <a:lnTo>
                    <a:pt x="10521987" y="1901993"/>
                  </a:lnTo>
                  <a:lnTo>
                    <a:pt x="10533416" y="1901993"/>
                  </a:lnTo>
                  <a:lnTo>
                    <a:pt x="10544847" y="1901993"/>
                  </a:lnTo>
                  <a:lnTo>
                    <a:pt x="10556277" y="1901993"/>
                  </a:lnTo>
                  <a:lnTo>
                    <a:pt x="10567754" y="1901993"/>
                  </a:lnTo>
                  <a:lnTo>
                    <a:pt x="10579184" y="1901993"/>
                  </a:lnTo>
                  <a:lnTo>
                    <a:pt x="10590614" y="1901993"/>
                  </a:lnTo>
                  <a:lnTo>
                    <a:pt x="10602045" y="1901993"/>
                  </a:lnTo>
                  <a:lnTo>
                    <a:pt x="10613474" y="1901993"/>
                  </a:lnTo>
                  <a:lnTo>
                    <a:pt x="10624951" y="1901993"/>
                  </a:lnTo>
                  <a:lnTo>
                    <a:pt x="10636382" y="1901993"/>
                  </a:lnTo>
                  <a:lnTo>
                    <a:pt x="10647812" y="1901993"/>
                  </a:lnTo>
                  <a:lnTo>
                    <a:pt x="10659241" y="1901993"/>
                  </a:lnTo>
                  <a:lnTo>
                    <a:pt x="10670672" y="1901993"/>
                  </a:lnTo>
                  <a:lnTo>
                    <a:pt x="10682149" y="1901993"/>
                  </a:lnTo>
                  <a:lnTo>
                    <a:pt x="10693580" y="1901993"/>
                  </a:lnTo>
                  <a:lnTo>
                    <a:pt x="10705009" y="1901993"/>
                  </a:lnTo>
                  <a:lnTo>
                    <a:pt x="10716439" y="1901993"/>
                  </a:lnTo>
                  <a:lnTo>
                    <a:pt x="10727870" y="1901993"/>
                  </a:lnTo>
                  <a:lnTo>
                    <a:pt x="10739347" y="1901993"/>
                  </a:lnTo>
                  <a:lnTo>
                    <a:pt x="10750778" y="1901993"/>
                  </a:lnTo>
                  <a:lnTo>
                    <a:pt x="10762207" y="1901993"/>
                  </a:lnTo>
                  <a:lnTo>
                    <a:pt x="10773637" y="1901993"/>
                  </a:lnTo>
                  <a:lnTo>
                    <a:pt x="10785067" y="1901993"/>
                  </a:lnTo>
                  <a:lnTo>
                    <a:pt x="10796544" y="1901993"/>
                  </a:lnTo>
                  <a:lnTo>
                    <a:pt x="10807975" y="1901993"/>
                  </a:lnTo>
                  <a:lnTo>
                    <a:pt x="10819405" y="1901993"/>
                  </a:lnTo>
                  <a:lnTo>
                    <a:pt x="10830834" y="1901993"/>
                  </a:lnTo>
                  <a:lnTo>
                    <a:pt x="10842265" y="1901993"/>
                  </a:lnTo>
                  <a:lnTo>
                    <a:pt x="10853742" y="1901993"/>
                  </a:lnTo>
                  <a:lnTo>
                    <a:pt x="10865173" y="1901993"/>
                  </a:lnTo>
                  <a:lnTo>
                    <a:pt x="10876602" y="1901993"/>
                  </a:lnTo>
                  <a:lnTo>
                    <a:pt x="10888032" y="1901993"/>
                  </a:lnTo>
                  <a:lnTo>
                    <a:pt x="10899463" y="1901993"/>
                  </a:lnTo>
                  <a:lnTo>
                    <a:pt x="10910892" y="1901993"/>
                  </a:lnTo>
                  <a:lnTo>
                    <a:pt x="10922369" y="1901993"/>
                  </a:lnTo>
                  <a:lnTo>
                    <a:pt x="10933800" y="1901993"/>
                  </a:lnTo>
                  <a:lnTo>
                    <a:pt x="10945230" y="1901993"/>
                  </a:lnTo>
                  <a:lnTo>
                    <a:pt x="10956660" y="1901993"/>
                  </a:lnTo>
                  <a:lnTo>
                    <a:pt x="10968090" y="1901993"/>
                  </a:lnTo>
                  <a:lnTo>
                    <a:pt x="10979567" y="1901993"/>
                  </a:lnTo>
                  <a:lnTo>
                    <a:pt x="10990998" y="1901993"/>
                  </a:lnTo>
                  <a:lnTo>
                    <a:pt x="11002427" y="1901993"/>
                  </a:lnTo>
                  <a:lnTo>
                    <a:pt x="11013858" y="1901993"/>
                  </a:lnTo>
                  <a:lnTo>
                    <a:pt x="11025287" y="1901993"/>
                  </a:lnTo>
                  <a:lnTo>
                    <a:pt x="11036765" y="1901993"/>
                  </a:lnTo>
                  <a:lnTo>
                    <a:pt x="11048195" y="1901993"/>
                  </a:lnTo>
                  <a:lnTo>
                    <a:pt x="11059625" y="1901993"/>
                  </a:lnTo>
                  <a:lnTo>
                    <a:pt x="11071056" y="1901993"/>
                  </a:lnTo>
                  <a:lnTo>
                    <a:pt x="11082485" y="1901993"/>
                  </a:lnTo>
                  <a:lnTo>
                    <a:pt x="11093962" y="1901993"/>
                  </a:lnTo>
                  <a:lnTo>
                    <a:pt x="11105393" y="1901993"/>
                  </a:lnTo>
                  <a:lnTo>
                    <a:pt x="11116823" y="1901993"/>
                  </a:lnTo>
                  <a:lnTo>
                    <a:pt x="11128253" y="1901993"/>
                  </a:lnTo>
                  <a:lnTo>
                    <a:pt x="11139683" y="1901993"/>
                  </a:lnTo>
                  <a:lnTo>
                    <a:pt x="11151160" y="1901993"/>
                  </a:lnTo>
                  <a:lnTo>
                    <a:pt x="11162591" y="1901993"/>
                  </a:lnTo>
                  <a:lnTo>
                    <a:pt x="11174020" y="1901993"/>
                  </a:lnTo>
                  <a:lnTo>
                    <a:pt x="11185451" y="1901993"/>
                  </a:lnTo>
                  <a:lnTo>
                    <a:pt x="11196881" y="1901993"/>
                  </a:lnTo>
                  <a:lnTo>
                    <a:pt x="11208358" y="1901993"/>
                  </a:lnTo>
                  <a:lnTo>
                    <a:pt x="11218359" y="1901993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7" name="Freeform 146">
              <a:extLst>
                <a:ext uri="{FF2B5EF4-FFF2-40B4-BE49-F238E27FC236}">
                  <a16:creationId xmlns:a16="http://schemas.microsoft.com/office/drawing/2014/main" id="{85450180-DF82-8641-96CE-6F98D421D39C}"/>
                </a:ext>
              </a:extLst>
            </p:cNvPr>
            <p:cNvSpPr/>
            <p:nvPr/>
          </p:nvSpPr>
          <p:spPr>
            <a:xfrm>
              <a:off x="851149" y="5146762"/>
              <a:ext cx="11218359" cy="954000"/>
            </a:xfrm>
            <a:custGeom>
              <a:avLst/>
              <a:gdLst>
                <a:gd name="connsiteX0" fmla="*/ 0 w 11218359"/>
                <a:gd name="connsiteY0" fmla="*/ 954000 h 954000"/>
                <a:gd name="connsiteX1" fmla="*/ 9149 w 11218359"/>
                <a:gd name="connsiteY1" fmla="*/ 954000 h 954000"/>
                <a:gd name="connsiteX2" fmla="*/ 20588 w 11218359"/>
                <a:gd name="connsiteY2" fmla="*/ 954000 h 954000"/>
                <a:gd name="connsiteX3" fmla="*/ 32028 w 11218359"/>
                <a:gd name="connsiteY3" fmla="*/ 954000 h 954000"/>
                <a:gd name="connsiteX4" fmla="*/ 43467 w 11218359"/>
                <a:gd name="connsiteY4" fmla="*/ 954000 h 954000"/>
                <a:gd name="connsiteX5" fmla="*/ 54907 w 11218359"/>
                <a:gd name="connsiteY5" fmla="*/ 954000 h 954000"/>
                <a:gd name="connsiteX6" fmla="*/ 66346 w 11218359"/>
                <a:gd name="connsiteY6" fmla="*/ 954000 h 954000"/>
                <a:gd name="connsiteX7" fmla="*/ 77786 w 11218359"/>
                <a:gd name="connsiteY7" fmla="*/ 954000 h 954000"/>
                <a:gd name="connsiteX8" fmla="*/ 89225 w 11218359"/>
                <a:gd name="connsiteY8" fmla="*/ 954000 h 954000"/>
                <a:gd name="connsiteX9" fmla="*/ 100665 w 11218359"/>
                <a:gd name="connsiteY9" fmla="*/ 954000 h 954000"/>
                <a:gd name="connsiteX10" fmla="*/ 112104 w 11218359"/>
                <a:gd name="connsiteY10" fmla="*/ 954000 h 954000"/>
                <a:gd name="connsiteX11" fmla="*/ 123544 w 11218359"/>
                <a:gd name="connsiteY11" fmla="*/ 954000 h 954000"/>
                <a:gd name="connsiteX12" fmla="*/ 134979 w 11218359"/>
                <a:gd name="connsiteY12" fmla="*/ 954000 h 954000"/>
                <a:gd name="connsiteX13" fmla="*/ 146423 w 11218359"/>
                <a:gd name="connsiteY13" fmla="*/ 954000 h 954000"/>
                <a:gd name="connsiteX14" fmla="*/ 157858 w 11218359"/>
                <a:gd name="connsiteY14" fmla="*/ 954000 h 954000"/>
                <a:gd name="connsiteX15" fmla="*/ 169297 w 11218359"/>
                <a:gd name="connsiteY15" fmla="*/ 954000 h 954000"/>
                <a:gd name="connsiteX16" fmla="*/ 180737 w 11218359"/>
                <a:gd name="connsiteY16" fmla="*/ 954000 h 954000"/>
                <a:gd name="connsiteX17" fmla="*/ 192176 w 11218359"/>
                <a:gd name="connsiteY17" fmla="*/ 954000 h 954000"/>
                <a:gd name="connsiteX18" fmla="*/ 203616 w 11218359"/>
                <a:gd name="connsiteY18" fmla="*/ 954000 h 954000"/>
                <a:gd name="connsiteX19" fmla="*/ 215055 w 11218359"/>
                <a:gd name="connsiteY19" fmla="*/ 954000 h 954000"/>
                <a:gd name="connsiteX20" fmla="*/ 226495 w 11218359"/>
                <a:gd name="connsiteY20" fmla="*/ 954000 h 954000"/>
                <a:gd name="connsiteX21" fmla="*/ 237935 w 11218359"/>
                <a:gd name="connsiteY21" fmla="*/ 954000 h 954000"/>
                <a:gd name="connsiteX22" fmla="*/ 249374 w 11218359"/>
                <a:gd name="connsiteY22" fmla="*/ 954000 h 954000"/>
                <a:gd name="connsiteX23" fmla="*/ 260814 w 11218359"/>
                <a:gd name="connsiteY23" fmla="*/ 954000 h 954000"/>
                <a:gd name="connsiteX24" fmla="*/ 272253 w 11218359"/>
                <a:gd name="connsiteY24" fmla="*/ 954000 h 954000"/>
                <a:gd name="connsiteX25" fmla="*/ 283693 w 11218359"/>
                <a:gd name="connsiteY25" fmla="*/ 954000 h 954000"/>
                <a:gd name="connsiteX26" fmla="*/ 295132 w 11218359"/>
                <a:gd name="connsiteY26" fmla="*/ 954000 h 954000"/>
                <a:gd name="connsiteX27" fmla="*/ 306572 w 11218359"/>
                <a:gd name="connsiteY27" fmla="*/ 954000 h 954000"/>
                <a:gd name="connsiteX28" fmla="*/ 318011 w 11218359"/>
                <a:gd name="connsiteY28" fmla="*/ 954000 h 954000"/>
                <a:gd name="connsiteX29" fmla="*/ 329451 w 11218359"/>
                <a:gd name="connsiteY29" fmla="*/ 954000 h 954000"/>
                <a:gd name="connsiteX30" fmla="*/ 340890 w 11218359"/>
                <a:gd name="connsiteY30" fmla="*/ 954000 h 954000"/>
                <a:gd name="connsiteX31" fmla="*/ 352330 w 11218359"/>
                <a:gd name="connsiteY31" fmla="*/ 954000 h 954000"/>
                <a:gd name="connsiteX32" fmla="*/ 363769 w 11218359"/>
                <a:gd name="connsiteY32" fmla="*/ 954000 h 954000"/>
                <a:gd name="connsiteX33" fmla="*/ 375209 w 11218359"/>
                <a:gd name="connsiteY33" fmla="*/ 954000 h 954000"/>
                <a:gd name="connsiteX34" fmla="*/ 386648 w 11218359"/>
                <a:gd name="connsiteY34" fmla="*/ 954000 h 954000"/>
                <a:gd name="connsiteX35" fmla="*/ 398088 w 11218359"/>
                <a:gd name="connsiteY35" fmla="*/ 954000 h 954000"/>
                <a:gd name="connsiteX36" fmla="*/ 409527 w 11218359"/>
                <a:gd name="connsiteY36" fmla="*/ 954000 h 954000"/>
                <a:gd name="connsiteX37" fmla="*/ 420967 w 11218359"/>
                <a:gd name="connsiteY37" fmla="*/ 954000 h 954000"/>
                <a:gd name="connsiteX38" fmla="*/ 432406 w 11218359"/>
                <a:gd name="connsiteY38" fmla="*/ 954000 h 954000"/>
                <a:gd name="connsiteX39" fmla="*/ 443846 w 11218359"/>
                <a:gd name="connsiteY39" fmla="*/ 954000 h 954000"/>
                <a:gd name="connsiteX40" fmla="*/ 455285 w 11218359"/>
                <a:gd name="connsiteY40" fmla="*/ 954000 h 954000"/>
                <a:gd name="connsiteX41" fmla="*/ 466725 w 11218359"/>
                <a:gd name="connsiteY41" fmla="*/ 954000 h 954000"/>
                <a:gd name="connsiteX42" fmla="*/ 478165 w 11218359"/>
                <a:gd name="connsiteY42" fmla="*/ 954000 h 954000"/>
                <a:gd name="connsiteX43" fmla="*/ 489604 w 11218359"/>
                <a:gd name="connsiteY43" fmla="*/ 954000 h 954000"/>
                <a:gd name="connsiteX44" fmla="*/ 501044 w 11218359"/>
                <a:gd name="connsiteY44" fmla="*/ 954000 h 954000"/>
                <a:gd name="connsiteX45" fmla="*/ 512483 w 11218359"/>
                <a:gd name="connsiteY45" fmla="*/ 954000 h 954000"/>
                <a:gd name="connsiteX46" fmla="*/ 523923 w 11218359"/>
                <a:gd name="connsiteY46" fmla="*/ 954000 h 954000"/>
                <a:gd name="connsiteX47" fmla="*/ 535362 w 11218359"/>
                <a:gd name="connsiteY47" fmla="*/ 954000 h 954000"/>
                <a:gd name="connsiteX48" fmla="*/ 546802 w 11218359"/>
                <a:gd name="connsiteY48" fmla="*/ 954000 h 954000"/>
                <a:gd name="connsiteX49" fmla="*/ 558241 w 11218359"/>
                <a:gd name="connsiteY49" fmla="*/ 954000 h 954000"/>
                <a:gd name="connsiteX50" fmla="*/ 569681 w 11218359"/>
                <a:gd name="connsiteY50" fmla="*/ 954000 h 954000"/>
                <a:gd name="connsiteX51" fmla="*/ 581120 w 11218359"/>
                <a:gd name="connsiteY51" fmla="*/ 954000 h 954000"/>
                <a:gd name="connsiteX52" fmla="*/ 592560 w 11218359"/>
                <a:gd name="connsiteY52" fmla="*/ 954000 h 954000"/>
                <a:gd name="connsiteX53" fmla="*/ 603999 w 11218359"/>
                <a:gd name="connsiteY53" fmla="*/ 954000 h 954000"/>
                <a:gd name="connsiteX54" fmla="*/ 615439 w 11218359"/>
                <a:gd name="connsiteY54" fmla="*/ 954000 h 954000"/>
                <a:gd name="connsiteX55" fmla="*/ 626878 w 11218359"/>
                <a:gd name="connsiteY55" fmla="*/ 954000 h 954000"/>
                <a:gd name="connsiteX56" fmla="*/ 638318 w 11218359"/>
                <a:gd name="connsiteY56" fmla="*/ 954000 h 954000"/>
                <a:gd name="connsiteX57" fmla="*/ 649757 w 11218359"/>
                <a:gd name="connsiteY57" fmla="*/ 954000 h 954000"/>
                <a:gd name="connsiteX58" fmla="*/ 661192 w 11218359"/>
                <a:gd name="connsiteY58" fmla="*/ 954000 h 954000"/>
                <a:gd name="connsiteX59" fmla="*/ 672632 w 11218359"/>
                <a:gd name="connsiteY59" fmla="*/ 954000 h 954000"/>
                <a:gd name="connsiteX60" fmla="*/ 684071 w 11218359"/>
                <a:gd name="connsiteY60" fmla="*/ 954000 h 954000"/>
                <a:gd name="connsiteX61" fmla="*/ 695511 w 11218359"/>
                <a:gd name="connsiteY61" fmla="*/ 954000 h 954000"/>
                <a:gd name="connsiteX62" fmla="*/ 706950 w 11218359"/>
                <a:gd name="connsiteY62" fmla="*/ 954000 h 954000"/>
                <a:gd name="connsiteX63" fmla="*/ 718390 w 11218359"/>
                <a:gd name="connsiteY63" fmla="*/ 954000 h 954000"/>
                <a:gd name="connsiteX64" fmla="*/ 729829 w 11218359"/>
                <a:gd name="connsiteY64" fmla="*/ 954000 h 954000"/>
                <a:gd name="connsiteX65" fmla="*/ 741269 w 11218359"/>
                <a:gd name="connsiteY65" fmla="*/ 954000 h 954000"/>
                <a:gd name="connsiteX66" fmla="*/ 752708 w 11218359"/>
                <a:gd name="connsiteY66" fmla="*/ 954000 h 954000"/>
                <a:gd name="connsiteX67" fmla="*/ 764148 w 11218359"/>
                <a:gd name="connsiteY67" fmla="*/ 954000 h 954000"/>
                <a:gd name="connsiteX68" fmla="*/ 775587 w 11218359"/>
                <a:gd name="connsiteY68" fmla="*/ 954000 h 954000"/>
                <a:gd name="connsiteX69" fmla="*/ 787027 w 11218359"/>
                <a:gd name="connsiteY69" fmla="*/ 954000 h 954000"/>
                <a:gd name="connsiteX70" fmla="*/ 798467 w 11218359"/>
                <a:gd name="connsiteY70" fmla="*/ 954000 h 954000"/>
                <a:gd name="connsiteX71" fmla="*/ 809906 w 11218359"/>
                <a:gd name="connsiteY71" fmla="*/ 954000 h 954000"/>
                <a:gd name="connsiteX72" fmla="*/ 821346 w 11218359"/>
                <a:gd name="connsiteY72" fmla="*/ 954000 h 954000"/>
                <a:gd name="connsiteX73" fmla="*/ 832785 w 11218359"/>
                <a:gd name="connsiteY73" fmla="*/ 954000 h 954000"/>
                <a:gd name="connsiteX74" fmla="*/ 844225 w 11218359"/>
                <a:gd name="connsiteY74" fmla="*/ 954000 h 954000"/>
                <a:gd name="connsiteX75" fmla="*/ 855664 w 11218359"/>
                <a:gd name="connsiteY75" fmla="*/ 954000 h 954000"/>
                <a:gd name="connsiteX76" fmla="*/ 867104 w 11218359"/>
                <a:gd name="connsiteY76" fmla="*/ 954000 h 954000"/>
                <a:gd name="connsiteX77" fmla="*/ 878543 w 11218359"/>
                <a:gd name="connsiteY77" fmla="*/ 954000 h 954000"/>
                <a:gd name="connsiteX78" fmla="*/ 889983 w 11218359"/>
                <a:gd name="connsiteY78" fmla="*/ 954000 h 954000"/>
                <a:gd name="connsiteX79" fmla="*/ 901422 w 11218359"/>
                <a:gd name="connsiteY79" fmla="*/ 954000 h 954000"/>
                <a:gd name="connsiteX80" fmla="*/ 912862 w 11218359"/>
                <a:gd name="connsiteY80" fmla="*/ 954000 h 954000"/>
                <a:gd name="connsiteX81" fmla="*/ 924301 w 11218359"/>
                <a:gd name="connsiteY81" fmla="*/ 954000 h 954000"/>
                <a:gd name="connsiteX82" fmla="*/ 935741 w 11218359"/>
                <a:gd name="connsiteY82" fmla="*/ 954000 h 954000"/>
                <a:gd name="connsiteX83" fmla="*/ 947180 w 11218359"/>
                <a:gd name="connsiteY83" fmla="*/ 954000 h 954000"/>
                <a:gd name="connsiteX84" fmla="*/ 958620 w 11218359"/>
                <a:gd name="connsiteY84" fmla="*/ 954000 h 954000"/>
                <a:gd name="connsiteX85" fmla="*/ 970059 w 11218359"/>
                <a:gd name="connsiteY85" fmla="*/ 954000 h 954000"/>
                <a:gd name="connsiteX86" fmla="*/ 981499 w 11218359"/>
                <a:gd name="connsiteY86" fmla="*/ 954000 h 954000"/>
                <a:gd name="connsiteX87" fmla="*/ 992938 w 11218359"/>
                <a:gd name="connsiteY87" fmla="*/ 954000 h 954000"/>
                <a:gd name="connsiteX88" fmla="*/ 1004378 w 11218359"/>
                <a:gd name="connsiteY88" fmla="*/ 954000 h 954000"/>
                <a:gd name="connsiteX89" fmla="*/ 1015818 w 11218359"/>
                <a:gd name="connsiteY89" fmla="*/ 954000 h 954000"/>
                <a:gd name="connsiteX90" fmla="*/ 1027257 w 11218359"/>
                <a:gd name="connsiteY90" fmla="*/ 954000 h 954000"/>
                <a:gd name="connsiteX91" fmla="*/ 1038697 w 11218359"/>
                <a:gd name="connsiteY91" fmla="*/ 954000 h 954000"/>
                <a:gd name="connsiteX92" fmla="*/ 1050136 w 11218359"/>
                <a:gd name="connsiteY92" fmla="*/ 954000 h 954000"/>
                <a:gd name="connsiteX93" fmla="*/ 1061576 w 11218359"/>
                <a:gd name="connsiteY93" fmla="*/ 954000 h 954000"/>
                <a:gd name="connsiteX94" fmla="*/ 1073015 w 11218359"/>
                <a:gd name="connsiteY94" fmla="*/ 954000 h 954000"/>
                <a:gd name="connsiteX95" fmla="*/ 1084455 w 11218359"/>
                <a:gd name="connsiteY95" fmla="*/ 954000 h 954000"/>
                <a:gd name="connsiteX96" fmla="*/ 1095894 w 11218359"/>
                <a:gd name="connsiteY96" fmla="*/ 954000 h 954000"/>
                <a:gd name="connsiteX97" fmla="*/ 1107334 w 11218359"/>
                <a:gd name="connsiteY97" fmla="*/ 954000 h 954000"/>
                <a:gd name="connsiteX98" fmla="*/ 1118773 w 11218359"/>
                <a:gd name="connsiteY98" fmla="*/ 954000 h 954000"/>
                <a:gd name="connsiteX99" fmla="*/ 1130213 w 11218359"/>
                <a:gd name="connsiteY99" fmla="*/ 954000 h 954000"/>
                <a:gd name="connsiteX100" fmla="*/ 1141652 w 11218359"/>
                <a:gd name="connsiteY100" fmla="*/ 954000 h 954000"/>
                <a:gd name="connsiteX101" fmla="*/ 1153092 w 11218359"/>
                <a:gd name="connsiteY101" fmla="*/ 954000 h 954000"/>
                <a:gd name="connsiteX102" fmla="*/ 1164531 w 11218359"/>
                <a:gd name="connsiteY102" fmla="*/ 954000 h 954000"/>
                <a:gd name="connsiteX103" fmla="*/ 1175971 w 11218359"/>
                <a:gd name="connsiteY103" fmla="*/ 954000 h 954000"/>
                <a:gd name="connsiteX104" fmla="*/ 1187406 w 11218359"/>
                <a:gd name="connsiteY104" fmla="*/ 954000 h 954000"/>
                <a:gd name="connsiteX105" fmla="*/ 1198845 w 11218359"/>
                <a:gd name="connsiteY105" fmla="*/ 954000 h 954000"/>
                <a:gd name="connsiteX106" fmla="*/ 1210285 w 11218359"/>
                <a:gd name="connsiteY106" fmla="*/ 954000 h 954000"/>
                <a:gd name="connsiteX107" fmla="*/ 1221724 w 11218359"/>
                <a:gd name="connsiteY107" fmla="*/ 954000 h 954000"/>
                <a:gd name="connsiteX108" fmla="*/ 1233164 w 11218359"/>
                <a:gd name="connsiteY108" fmla="*/ 954000 h 954000"/>
                <a:gd name="connsiteX109" fmla="*/ 1244603 w 11218359"/>
                <a:gd name="connsiteY109" fmla="*/ 954000 h 954000"/>
                <a:gd name="connsiteX110" fmla="*/ 1256043 w 11218359"/>
                <a:gd name="connsiteY110" fmla="*/ 954000 h 954000"/>
                <a:gd name="connsiteX111" fmla="*/ 1267482 w 11218359"/>
                <a:gd name="connsiteY111" fmla="*/ 954000 h 954000"/>
                <a:gd name="connsiteX112" fmla="*/ 1278922 w 11218359"/>
                <a:gd name="connsiteY112" fmla="*/ 954000 h 954000"/>
                <a:gd name="connsiteX113" fmla="*/ 1290361 w 11218359"/>
                <a:gd name="connsiteY113" fmla="*/ 954000 h 954000"/>
                <a:gd name="connsiteX114" fmla="*/ 1301801 w 11218359"/>
                <a:gd name="connsiteY114" fmla="*/ 954000 h 954000"/>
                <a:gd name="connsiteX115" fmla="*/ 1313240 w 11218359"/>
                <a:gd name="connsiteY115" fmla="*/ 954000 h 954000"/>
                <a:gd name="connsiteX116" fmla="*/ 1324680 w 11218359"/>
                <a:gd name="connsiteY116" fmla="*/ 954000 h 954000"/>
                <a:gd name="connsiteX117" fmla="*/ 1336120 w 11218359"/>
                <a:gd name="connsiteY117" fmla="*/ 954000 h 954000"/>
                <a:gd name="connsiteX118" fmla="*/ 1347559 w 11218359"/>
                <a:gd name="connsiteY118" fmla="*/ 954000 h 954000"/>
                <a:gd name="connsiteX119" fmla="*/ 1358999 w 11218359"/>
                <a:gd name="connsiteY119" fmla="*/ 954000 h 954000"/>
                <a:gd name="connsiteX120" fmla="*/ 1370438 w 11218359"/>
                <a:gd name="connsiteY120" fmla="*/ 954000 h 954000"/>
                <a:gd name="connsiteX121" fmla="*/ 1381878 w 11218359"/>
                <a:gd name="connsiteY121" fmla="*/ 954000 h 954000"/>
                <a:gd name="connsiteX122" fmla="*/ 1393317 w 11218359"/>
                <a:gd name="connsiteY122" fmla="*/ 954000 h 954000"/>
                <a:gd name="connsiteX123" fmla="*/ 1404757 w 11218359"/>
                <a:gd name="connsiteY123" fmla="*/ 954000 h 954000"/>
                <a:gd name="connsiteX124" fmla="*/ 1416196 w 11218359"/>
                <a:gd name="connsiteY124" fmla="*/ 954000 h 954000"/>
                <a:gd name="connsiteX125" fmla="*/ 1427636 w 11218359"/>
                <a:gd name="connsiteY125" fmla="*/ 954000 h 954000"/>
                <a:gd name="connsiteX126" fmla="*/ 1439075 w 11218359"/>
                <a:gd name="connsiteY126" fmla="*/ 954000 h 954000"/>
                <a:gd name="connsiteX127" fmla="*/ 1450515 w 11218359"/>
                <a:gd name="connsiteY127" fmla="*/ 954000 h 954000"/>
                <a:gd name="connsiteX128" fmla="*/ 1461954 w 11218359"/>
                <a:gd name="connsiteY128" fmla="*/ 954000 h 954000"/>
                <a:gd name="connsiteX129" fmla="*/ 1473394 w 11218359"/>
                <a:gd name="connsiteY129" fmla="*/ 954000 h 954000"/>
                <a:gd name="connsiteX130" fmla="*/ 1484833 w 11218359"/>
                <a:gd name="connsiteY130" fmla="*/ 954000 h 954000"/>
                <a:gd name="connsiteX131" fmla="*/ 1496273 w 11218359"/>
                <a:gd name="connsiteY131" fmla="*/ 954000 h 954000"/>
                <a:gd name="connsiteX132" fmla="*/ 1507712 w 11218359"/>
                <a:gd name="connsiteY132" fmla="*/ 954000 h 954000"/>
                <a:gd name="connsiteX133" fmla="*/ 1519152 w 11218359"/>
                <a:gd name="connsiteY133" fmla="*/ 954000 h 954000"/>
                <a:gd name="connsiteX134" fmla="*/ 1530591 w 11218359"/>
                <a:gd name="connsiteY134" fmla="*/ 954000 h 954000"/>
                <a:gd name="connsiteX135" fmla="*/ 1542031 w 11218359"/>
                <a:gd name="connsiteY135" fmla="*/ 954000 h 954000"/>
                <a:gd name="connsiteX136" fmla="*/ 1553471 w 11218359"/>
                <a:gd name="connsiteY136" fmla="*/ 954000 h 954000"/>
                <a:gd name="connsiteX137" fmla="*/ 1564910 w 11218359"/>
                <a:gd name="connsiteY137" fmla="*/ 954000 h 954000"/>
                <a:gd name="connsiteX138" fmla="*/ 1576349 w 11218359"/>
                <a:gd name="connsiteY138" fmla="*/ 954000 h 954000"/>
                <a:gd name="connsiteX139" fmla="*/ 1587789 w 11218359"/>
                <a:gd name="connsiteY139" fmla="*/ 954000 h 954000"/>
                <a:gd name="connsiteX140" fmla="*/ 1599229 w 11218359"/>
                <a:gd name="connsiteY140" fmla="*/ 954000 h 954000"/>
                <a:gd name="connsiteX141" fmla="*/ 1610668 w 11218359"/>
                <a:gd name="connsiteY141" fmla="*/ 954000 h 954000"/>
                <a:gd name="connsiteX142" fmla="*/ 1622107 w 11218359"/>
                <a:gd name="connsiteY142" fmla="*/ 954000 h 954000"/>
                <a:gd name="connsiteX143" fmla="*/ 1633547 w 11218359"/>
                <a:gd name="connsiteY143" fmla="*/ 954000 h 954000"/>
                <a:gd name="connsiteX144" fmla="*/ 1644987 w 11218359"/>
                <a:gd name="connsiteY144" fmla="*/ 954000 h 954000"/>
                <a:gd name="connsiteX145" fmla="*/ 1656426 w 11218359"/>
                <a:gd name="connsiteY145" fmla="*/ 954000 h 954000"/>
                <a:gd name="connsiteX146" fmla="*/ 1667866 w 11218359"/>
                <a:gd name="connsiteY146" fmla="*/ 954000 h 954000"/>
                <a:gd name="connsiteX147" fmla="*/ 1679305 w 11218359"/>
                <a:gd name="connsiteY147" fmla="*/ 954000 h 954000"/>
                <a:gd name="connsiteX148" fmla="*/ 1690745 w 11218359"/>
                <a:gd name="connsiteY148" fmla="*/ 954000 h 954000"/>
                <a:gd name="connsiteX149" fmla="*/ 1702184 w 11218359"/>
                <a:gd name="connsiteY149" fmla="*/ 954000 h 954000"/>
                <a:gd name="connsiteX150" fmla="*/ 1713619 w 11218359"/>
                <a:gd name="connsiteY150" fmla="*/ 954000 h 954000"/>
                <a:gd name="connsiteX151" fmla="*/ 1725063 w 11218359"/>
                <a:gd name="connsiteY151" fmla="*/ 954000 h 954000"/>
                <a:gd name="connsiteX152" fmla="*/ 1736498 w 11218359"/>
                <a:gd name="connsiteY152" fmla="*/ 954000 h 954000"/>
                <a:gd name="connsiteX153" fmla="*/ 1747938 w 11218359"/>
                <a:gd name="connsiteY153" fmla="*/ 954000 h 954000"/>
                <a:gd name="connsiteX154" fmla="*/ 1759377 w 11218359"/>
                <a:gd name="connsiteY154" fmla="*/ 954000 h 954000"/>
                <a:gd name="connsiteX155" fmla="*/ 1770817 w 11218359"/>
                <a:gd name="connsiteY155" fmla="*/ 954000 h 954000"/>
                <a:gd name="connsiteX156" fmla="*/ 1782256 w 11218359"/>
                <a:gd name="connsiteY156" fmla="*/ 954000 h 954000"/>
                <a:gd name="connsiteX157" fmla="*/ 1793696 w 11218359"/>
                <a:gd name="connsiteY157" fmla="*/ 954000 h 954000"/>
                <a:gd name="connsiteX158" fmla="*/ 1805135 w 11218359"/>
                <a:gd name="connsiteY158" fmla="*/ 954000 h 954000"/>
                <a:gd name="connsiteX159" fmla="*/ 1816575 w 11218359"/>
                <a:gd name="connsiteY159" fmla="*/ 954000 h 954000"/>
                <a:gd name="connsiteX160" fmla="*/ 1828014 w 11218359"/>
                <a:gd name="connsiteY160" fmla="*/ 954000 h 954000"/>
                <a:gd name="connsiteX161" fmla="*/ 1839454 w 11218359"/>
                <a:gd name="connsiteY161" fmla="*/ 954000 h 954000"/>
                <a:gd name="connsiteX162" fmla="*/ 1850893 w 11218359"/>
                <a:gd name="connsiteY162" fmla="*/ 954000 h 954000"/>
                <a:gd name="connsiteX163" fmla="*/ 1862333 w 11218359"/>
                <a:gd name="connsiteY163" fmla="*/ 954000 h 954000"/>
                <a:gd name="connsiteX164" fmla="*/ 1873772 w 11218359"/>
                <a:gd name="connsiteY164" fmla="*/ 954000 h 954000"/>
                <a:gd name="connsiteX165" fmla="*/ 1885212 w 11218359"/>
                <a:gd name="connsiteY165" fmla="*/ 954000 h 954000"/>
                <a:gd name="connsiteX166" fmla="*/ 1896651 w 11218359"/>
                <a:gd name="connsiteY166" fmla="*/ 954000 h 954000"/>
                <a:gd name="connsiteX167" fmla="*/ 1908091 w 11218359"/>
                <a:gd name="connsiteY167" fmla="*/ 954000 h 954000"/>
                <a:gd name="connsiteX168" fmla="*/ 1919531 w 11218359"/>
                <a:gd name="connsiteY168" fmla="*/ 954000 h 954000"/>
                <a:gd name="connsiteX169" fmla="*/ 1930970 w 11218359"/>
                <a:gd name="connsiteY169" fmla="*/ 954000 h 954000"/>
                <a:gd name="connsiteX170" fmla="*/ 1942409 w 11218359"/>
                <a:gd name="connsiteY170" fmla="*/ 954000 h 954000"/>
                <a:gd name="connsiteX171" fmla="*/ 1953849 w 11218359"/>
                <a:gd name="connsiteY171" fmla="*/ 954000 h 954000"/>
                <a:gd name="connsiteX172" fmla="*/ 1965289 w 11218359"/>
                <a:gd name="connsiteY172" fmla="*/ 954000 h 954000"/>
                <a:gd name="connsiteX173" fmla="*/ 1976728 w 11218359"/>
                <a:gd name="connsiteY173" fmla="*/ 954000 h 954000"/>
                <a:gd name="connsiteX174" fmla="*/ 1988168 w 11218359"/>
                <a:gd name="connsiteY174" fmla="*/ 954000 h 954000"/>
                <a:gd name="connsiteX175" fmla="*/ 1999607 w 11218359"/>
                <a:gd name="connsiteY175" fmla="*/ 954000 h 954000"/>
                <a:gd name="connsiteX176" fmla="*/ 2011047 w 11218359"/>
                <a:gd name="connsiteY176" fmla="*/ 954000 h 954000"/>
                <a:gd name="connsiteX177" fmla="*/ 2022486 w 11218359"/>
                <a:gd name="connsiteY177" fmla="*/ 954000 h 954000"/>
                <a:gd name="connsiteX178" fmla="*/ 2033926 w 11218359"/>
                <a:gd name="connsiteY178" fmla="*/ 954000 h 954000"/>
                <a:gd name="connsiteX179" fmla="*/ 2045365 w 11218359"/>
                <a:gd name="connsiteY179" fmla="*/ 954000 h 954000"/>
                <a:gd name="connsiteX180" fmla="*/ 2056805 w 11218359"/>
                <a:gd name="connsiteY180" fmla="*/ 954000 h 954000"/>
                <a:gd name="connsiteX181" fmla="*/ 2068244 w 11218359"/>
                <a:gd name="connsiteY181" fmla="*/ 954000 h 954000"/>
                <a:gd name="connsiteX182" fmla="*/ 2079684 w 11218359"/>
                <a:gd name="connsiteY182" fmla="*/ 954000 h 954000"/>
                <a:gd name="connsiteX183" fmla="*/ 2091123 w 11218359"/>
                <a:gd name="connsiteY183" fmla="*/ 954000 h 954000"/>
                <a:gd name="connsiteX184" fmla="*/ 2102563 w 11218359"/>
                <a:gd name="connsiteY184" fmla="*/ 954000 h 954000"/>
                <a:gd name="connsiteX185" fmla="*/ 2114002 w 11218359"/>
                <a:gd name="connsiteY185" fmla="*/ 954000 h 954000"/>
                <a:gd name="connsiteX186" fmla="*/ 2125442 w 11218359"/>
                <a:gd name="connsiteY186" fmla="*/ 954000 h 954000"/>
                <a:gd name="connsiteX187" fmla="*/ 2136882 w 11218359"/>
                <a:gd name="connsiteY187" fmla="*/ 954000 h 954000"/>
                <a:gd name="connsiteX188" fmla="*/ 2148321 w 11218359"/>
                <a:gd name="connsiteY188" fmla="*/ 954000 h 954000"/>
                <a:gd name="connsiteX189" fmla="*/ 2159760 w 11218359"/>
                <a:gd name="connsiteY189" fmla="*/ 954000 h 954000"/>
                <a:gd name="connsiteX190" fmla="*/ 2171200 w 11218359"/>
                <a:gd name="connsiteY190" fmla="*/ 954000 h 954000"/>
                <a:gd name="connsiteX191" fmla="*/ 2182640 w 11218359"/>
                <a:gd name="connsiteY191" fmla="*/ 954000 h 954000"/>
                <a:gd name="connsiteX192" fmla="*/ 2194079 w 11218359"/>
                <a:gd name="connsiteY192" fmla="*/ 954000 h 954000"/>
                <a:gd name="connsiteX193" fmla="*/ 2205519 w 11218359"/>
                <a:gd name="connsiteY193" fmla="*/ 954000 h 954000"/>
                <a:gd name="connsiteX194" fmla="*/ 2216958 w 11218359"/>
                <a:gd name="connsiteY194" fmla="*/ 954000 h 954000"/>
                <a:gd name="connsiteX195" fmla="*/ 2228393 w 11218359"/>
                <a:gd name="connsiteY195" fmla="*/ 954000 h 954000"/>
                <a:gd name="connsiteX196" fmla="*/ 2239837 w 11218359"/>
                <a:gd name="connsiteY196" fmla="*/ 954000 h 954000"/>
                <a:gd name="connsiteX197" fmla="*/ 2251272 w 11218359"/>
                <a:gd name="connsiteY197" fmla="*/ 954000 h 954000"/>
                <a:gd name="connsiteX198" fmla="*/ 2262716 w 11218359"/>
                <a:gd name="connsiteY198" fmla="*/ 954000 h 954000"/>
                <a:gd name="connsiteX199" fmla="*/ 2274151 w 11218359"/>
                <a:gd name="connsiteY199" fmla="*/ 954000 h 954000"/>
                <a:gd name="connsiteX200" fmla="*/ 2285591 w 11218359"/>
                <a:gd name="connsiteY200" fmla="*/ 954000 h 954000"/>
                <a:gd name="connsiteX201" fmla="*/ 2297030 w 11218359"/>
                <a:gd name="connsiteY201" fmla="*/ 954000 h 954000"/>
                <a:gd name="connsiteX202" fmla="*/ 2308470 w 11218359"/>
                <a:gd name="connsiteY202" fmla="*/ 954000 h 954000"/>
                <a:gd name="connsiteX203" fmla="*/ 2319909 w 11218359"/>
                <a:gd name="connsiteY203" fmla="*/ 954000 h 954000"/>
                <a:gd name="connsiteX204" fmla="*/ 2331349 w 11218359"/>
                <a:gd name="connsiteY204" fmla="*/ 954000 h 954000"/>
                <a:gd name="connsiteX205" fmla="*/ 2342788 w 11218359"/>
                <a:gd name="connsiteY205" fmla="*/ 954000 h 954000"/>
                <a:gd name="connsiteX206" fmla="*/ 2354228 w 11218359"/>
                <a:gd name="connsiteY206" fmla="*/ 954000 h 954000"/>
                <a:gd name="connsiteX207" fmla="*/ 2365667 w 11218359"/>
                <a:gd name="connsiteY207" fmla="*/ 954000 h 954000"/>
                <a:gd name="connsiteX208" fmla="*/ 2377107 w 11218359"/>
                <a:gd name="connsiteY208" fmla="*/ 954000 h 954000"/>
                <a:gd name="connsiteX209" fmla="*/ 2388546 w 11218359"/>
                <a:gd name="connsiteY209" fmla="*/ 954000 h 954000"/>
                <a:gd name="connsiteX210" fmla="*/ 2399986 w 11218359"/>
                <a:gd name="connsiteY210" fmla="*/ 954000 h 954000"/>
                <a:gd name="connsiteX211" fmla="*/ 2411425 w 11218359"/>
                <a:gd name="connsiteY211" fmla="*/ 954000 h 954000"/>
                <a:gd name="connsiteX212" fmla="*/ 2422865 w 11218359"/>
                <a:gd name="connsiteY212" fmla="*/ 954000 h 954000"/>
                <a:gd name="connsiteX213" fmla="*/ 2434304 w 11218359"/>
                <a:gd name="connsiteY213" fmla="*/ 954000 h 954000"/>
                <a:gd name="connsiteX214" fmla="*/ 2445744 w 11218359"/>
                <a:gd name="connsiteY214" fmla="*/ 954000 h 954000"/>
                <a:gd name="connsiteX215" fmla="*/ 2457184 w 11218359"/>
                <a:gd name="connsiteY215" fmla="*/ 954000 h 954000"/>
                <a:gd name="connsiteX216" fmla="*/ 2468623 w 11218359"/>
                <a:gd name="connsiteY216" fmla="*/ 954000 h 954000"/>
                <a:gd name="connsiteX217" fmla="*/ 2480062 w 11218359"/>
                <a:gd name="connsiteY217" fmla="*/ 954000 h 954000"/>
                <a:gd name="connsiteX218" fmla="*/ 2491502 w 11218359"/>
                <a:gd name="connsiteY218" fmla="*/ 954000 h 954000"/>
                <a:gd name="connsiteX219" fmla="*/ 2502942 w 11218359"/>
                <a:gd name="connsiteY219" fmla="*/ 954000 h 954000"/>
                <a:gd name="connsiteX220" fmla="*/ 2514381 w 11218359"/>
                <a:gd name="connsiteY220" fmla="*/ 954000 h 954000"/>
                <a:gd name="connsiteX221" fmla="*/ 2525821 w 11218359"/>
                <a:gd name="connsiteY221" fmla="*/ 954000 h 954000"/>
                <a:gd name="connsiteX222" fmla="*/ 2537260 w 11218359"/>
                <a:gd name="connsiteY222" fmla="*/ 954000 h 954000"/>
                <a:gd name="connsiteX223" fmla="*/ 2548700 w 11218359"/>
                <a:gd name="connsiteY223" fmla="*/ 954000 h 954000"/>
                <a:gd name="connsiteX224" fmla="*/ 2560139 w 11218359"/>
                <a:gd name="connsiteY224" fmla="*/ 954000 h 954000"/>
                <a:gd name="connsiteX225" fmla="*/ 2571579 w 11218359"/>
                <a:gd name="connsiteY225" fmla="*/ 954000 h 954000"/>
                <a:gd name="connsiteX226" fmla="*/ 2583018 w 11218359"/>
                <a:gd name="connsiteY226" fmla="*/ 954000 h 954000"/>
                <a:gd name="connsiteX227" fmla="*/ 2594458 w 11218359"/>
                <a:gd name="connsiteY227" fmla="*/ 954000 h 954000"/>
                <a:gd name="connsiteX228" fmla="*/ 2605897 w 11218359"/>
                <a:gd name="connsiteY228" fmla="*/ 954000 h 954000"/>
                <a:gd name="connsiteX229" fmla="*/ 2617337 w 11218359"/>
                <a:gd name="connsiteY229" fmla="*/ 954000 h 954000"/>
                <a:gd name="connsiteX230" fmla="*/ 2628776 w 11218359"/>
                <a:gd name="connsiteY230" fmla="*/ 954000 h 954000"/>
                <a:gd name="connsiteX231" fmla="*/ 2640216 w 11218359"/>
                <a:gd name="connsiteY231" fmla="*/ 954000 h 954000"/>
                <a:gd name="connsiteX232" fmla="*/ 2651655 w 11218359"/>
                <a:gd name="connsiteY232" fmla="*/ 954000 h 954000"/>
                <a:gd name="connsiteX233" fmla="*/ 2663095 w 11218359"/>
                <a:gd name="connsiteY233" fmla="*/ 954000 h 954000"/>
                <a:gd name="connsiteX234" fmla="*/ 2674535 w 11218359"/>
                <a:gd name="connsiteY234" fmla="*/ 954000 h 954000"/>
                <a:gd name="connsiteX235" fmla="*/ 2685974 w 11218359"/>
                <a:gd name="connsiteY235" fmla="*/ 954000 h 954000"/>
                <a:gd name="connsiteX236" fmla="*/ 2697413 w 11218359"/>
                <a:gd name="connsiteY236" fmla="*/ 954000 h 954000"/>
                <a:gd name="connsiteX237" fmla="*/ 2708853 w 11218359"/>
                <a:gd name="connsiteY237" fmla="*/ 954000 h 954000"/>
                <a:gd name="connsiteX238" fmla="*/ 2720293 w 11218359"/>
                <a:gd name="connsiteY238" fmla="*/ 954000 h 954000"/>
                <a:gd name="connsiteX239" fmla="*/ 2731727 w 11218359"/>
                <a:gd name="connsiteY239" fmla="*/ 954000 h 954000"/>
                <a:gd name="connsiteX240" fmla="*/ 2743172 w 11218359"/>
                <a:gd name="connsiteY240" fmla="*/ 954000 h 954000"/>
                <a:gd name="connsiteX241" fmla="*/ 2754611 w 11218359"/>
                <a:gd name="connsiteY241" fmla="*/ 954000 h 954000"/>
                <a:gd name="connsiteX242" fmla="*/ 2766046 w 11218359"/>
                <a:gd name="connsiteY242" fmla="*/ 954000 h 954000"/>
                <a:gd name="connsiteX243" fmla="*/ 2777490 w 11218359"/>
                <a:gd name="connsiteY243" fmla="*/ 954000 h 954000"/>
                <a:gd name="connsiteX244" fmla="*/ 2788925 w 11218359"/>
                <a:gd name="connsiteY244" fmla="*/ 954000 h 954000"/>
                <a:gd name="connsiteX245" fmla="*/ 2800364 w 11218359"/>
                <a:gd name="connsiteY245" fmla="*/ 954000 h 954000"/>
                <a:gd name="connsiteX246" fmla="*/ 2811804 w 11218359"/>
                <a:gd name="connsiteY246" fmla="*/ 954000 h 954000"/>
                <a:gd name="connsiteX247" fmla="*/ 2823243 w 11218359"/>
                <a:gd name="connsiteY247" fmla="*/ 954000 h 954000"/>
                <a:gd name="connsiteX248" fmla="*/ 2834683 w 11218359"/>
                <a:gd name="connsiteY248" fmla="*/ 954000 h 954000"/>
                <a:gd name="connsiteX249" fmla="*/ 2846123 w 11218359"/>
                <a:gd name="connsiteY249" fmla="*/ 954000 h 954000"/>
                <a:gd name="connsiteX250" fmla="*/ 2857562 w 11218359"/>
                <a:gd name="connsiteY250" fmla="*/ 954000 h 954000"/>
                <a:gd name="connsiteX251" fmla="*/ 2869001 w 11218359"/>
                <a:gd name="connsiteY251" fmla="*/ 954000 h 954000"/>
                <a:gd name="connsiteX252" fmla="*/ 2880441 w 11218359"/>
                <a:gd name="connsiteY252" fmla="*/ 954000 h 954000"/>
                <a:gd name="connsiteX253" fmla="*/ 2891881 w 11218359"/>
                <a:gd name="connsiteY253" fmla="*/ 954000 h 954000"/>
                <a:gd name="connsiteX254" fmla="*/ 2903320 w 11218359"/>
                <a:gd name="connsiteY254" fmla="*/ 954000 h 954000"/>
                <a:gd name="connsiteX255" fmla="*/ 2914760 w 11218359"/>
                <a:gd name="connsiteY255" fmla="*/ 954000 h 954000"/>
                <a:gd name="connsiteX256" fmla="*/ 2926199 w 11218359"/>
                <a:gd name="connsiteY256" fmla="*/ 954000 h 954000"/>
                <a:gd name="connsiteX257" fmla="*/ 2937639 w 11218359"/>
                <a:gd name="connsiteY257" fmla="*/ 954000 h 954000"/>
                <a:gd name="connsiteX258" fmla="*/ 2949078 w 11218359"/>
                <a:gd name="connsiteY258" fmla="*/ 954000 h 954000"/>
                <a:gd name="connsiteX259" fmla="*/ 2960518 w 11218359"/>
                <a:gd name="connsiteY259" fmla="*/ 954000 h 954000"/>
                <a:gd name="connsiteX260" fmla="*/ 2971957 w 11218359"/>
                <a:gd name="connsiteY260" fmla="*/ 954000 h 954000"/>
                <a:gd name="connsiteX261" fmla="*/ 2983397 w 11218359"/>
                <a:gd name="connsiteY261" fmla="*/ 954000 h 954000"/>
                <a:gd name="connsiteX262" fmla="*/ 2994837 w 11218359"/>
                <a:gd name="connsiteY262" fmla="*/ 954000 h 954000"/>
                <a:gd name="connsiteX263" fmla="*/ 3006276 w 11218359"/>
                <a:gd name="connsiteY263" fmla="*/ 954000 h 954000"/>
                <a:gd name="connsiteX264" fmla="*/ 3017715 w 11218359"/>
                <a:gd name="connsiteY264" fmla="*/ 954000 h 954000"/>
                <a:gd name="connsiteX265" fmla="*/ 3029155 w 11218359"/>
                <a:gd name="connsiteY265" fmla="*/ 954000 h 954000"/>
                <a:gd name="connsiteX266" fmla="*/ 3040594 w 11218359"/>
                <a:gd name="connsiteY266" fmla="*/ 954000 h 954000"/>
                <a:gd name="connsiteX267" fmla="*/ 3052034 w 11218359"/>
                <a:gd name="connsiteY267" fmla="*/ 954000 h 954000"/>
                <a:gd name="connsiteX268" fmla="*/ 3063474 w 11218359"/>
                <a:gd name="connsiteY268" fmla="*/ 954000 h 954000"/>
                <a:gd name="connsiteX269" fmla="*/ 3074913 w 11218359"/>
                <a:gd name="connsiteY269" fmla="*/ 954000 h 954000"/>
                <a:gd name="connsiteX270" fmla="*/ 3086352 w 11218359"/>
                <a:gd name="connsiteY270" fmla="*/ 954000 h 954000"/>
                <a:gd name="connsiteX271" fmla="*/ 3097792 w 11218359"/>
                <a:gd name="connsiteY271" fmla="*/ 954000 h 954000"/>
                <a:gd name="connsiteX272" fmla="*/ 3109232 w 11218359"/>
                <a:gd name="connsiteY272" fmla="*/ 954000 h 954000"/>
                <a:gd name="connsiteX273" fmla="*/ 3120671 w 11218359"/>
                <a:gd name="connsiteY273" fmla="*/ 954000 h 954000"/>
                <a:gd name="connsiteX274" fmla="*/ 3132111 w 11218359"/>
                <a:gd name="connsiteY274" fmla="*/ 954000 h 954000"/>
                <a:gd name="connsiteX275" fmla="*/ 3143550 w 11218359"/>
                <a:gd name="connsiteY275" fmla="*/ 954000 h 954000"/>
                <a:gd name="connsiteX276" fmla="*/ 3154990 w 11218359"/>
                <a:gd name="connsiteY276" fmla="*/ 954000 h 954000"/>
                <a:gd name="connsiteX277" fmla="*/ 3166429 w 11218359"/>
                <a:gd name="connsiteY277" fmla="*/ 954000 h 954000"/>
                <a:gd name="connsiteX278" fmla="*/ 3177869 w 11218359"/>
                <a:gd name="connsiteY278" fmla="*/ 954000 h 954000"/>
                <a:gd name="connsiteX279" fmla="*/ 3189308 w 11218359"/>
                <a:gd name="connsiteY279" fmla="*/ 954000 h 954000"/>
                <a:gd name="connsiteX280" fmla="*/ 3200748 w 11218359"/>
                <a:gd name="connsiteY280" fmla="*/ 954000 h 954000"/>
                <a:gd name="connsiteX281" fmla="*/ 3212187 w 11218359"/>
                <a:gd name="connsiteY281" fmla="*/ 954000 h 954000"/>
                <a:gd name="connsiteX282" fmla="*/ 3223627 w 11218359"/>
                <a:gd name="connsiteY282" fmla="*/ 954000 h 954000"/>
                <a:gd name="connsiteX283" fmla="*/ 3235066 w 11218359"/>
                <a:gd name="connsiteY283" fmla="*/ 954000 h 954000"/>
                <a:gd name="connsiteX284" fmla="*/ 3246501 w 11218359"/>
                <a:gd name="connsiteY284" fmla="*/ 954000 h 954000"/>
                <a:gd name="connsiteX285" fmla="*/ 3257945 w 11218359"/>
                <a:gd name="connsiteY285" fmla="*/ 954000 h 954000"/>
                <a:gd name="connsiteX286" fmla="*/ 3269385 w 11218359"/>
                <a:gd name="connsiteY286" fmla="*/ 954000 h 954000"/>
                <a:gd name="connsiteX287" fmla="*/ 3280825 w 11218359"/>
                <a:gd name="connsiteY287" fmla="*/ 954000 h 954000"/>
                <a:gd name="connsiteX288" fmla="*/ 3292264 w 11218359"/>
                <a:gd name="connsiteY288" fmla="*/ 954000 h 954000"/>
                <a:gd name="connsiteX289" fmla="*/ 3303699 w 11218359"/>
                <a:gd name="connsiteY289" fmla="*/ 954000 h 954000"/>
                <a:gd name="connsiteX290" fmla="*/ 3315143 w 11218359"/>
                <a:gd name="connsiteY290" fmla="*/ 954000 h 954000"/>
                <a:gd name="connsiteX291" fmla="*/ 3326578 w 11218359"/>
                <a:gd name="connsiteY291" fmla="*/ 954000 h 954000"/>
                <a:gd name="connsiteX292" fmla="*/ 3338017 w 11218359"/>
                <a:gd name="connsiteY292" fmla="*/ 954000 h 954000"/>
                <a:gd name="connsiteX293" fmla="*/ 3349457 w 11218359"/>
                <a:gd name="connsiteY293" fmla="*/ 954000 h 954000"/>
                <a:gd name="connsiteX294" fmla="*/ 3360896 w 11218359"/>
                <a:gd name="connsiteY294" fmla="*/ 954000 h 954000"/>
                <a:gd name="connsiteX295" fmla="*/ 3372336 w 11218359"/>
                <a:gd name="connsiteY295" fmla="*/ 954000 h 954000"/>
                <a:gd name="connsiteX296" fmla="*/ 3383776 w 11218359"/>
                <a:gd name="connsiteY296" fmla="*/ 954000 h 954000"/>
                <a:gd name="connsiteX297" fmla="*/ 3395215 w 11218359"/>
                <a:gd name="connsiteY297" fmla="*/ 954000 h 954000"/>
                <a:gd name="connsiteX298" fmla="*/ 3406654 w 11218359"/>
                <a:gd name="connsiteY298" fmla="*/ 954000 h 954000"/>
                <a:gd name="connsiteX299" fmla="*/ 3418094 w 11218359"/>
                <a:gd name="connsiteY299" fmla="*/ 954000 h 954000"/>
                <a:gd name="connsiteX300" fmla="*/ 3429534 w 11218359"/>
                <a:gd name="connsiteY300" fmla="*/ 954000 h 954000"/>
                <a:gd name="connsiteX301" fmla="*/ 3440973 w 11218359"/>
                <a:gd name="connsiteY301" fmla="*/ 954000 h 954000"/>
                <a:gd name="connsiteX302" fmla="*/ 3452413 w 11218359"/>
                <a:gd name="connsiteY302" fmla="*/ 954000 h 954000"/>
                <a:gd name="connsiteX303" fmla="*/ 3463852 w 11218359"/>
                <a:gd name="connsiteY303" fmla="*/ 954000 h 954000"/>
                <a:gd name="connsiteX304" fmla="*/ 3475292 w 11218359"/>
                <a:gd name="connsiteY304" fmla="*/ 954000 h 954000"/>
                <a:gd name="connsiteX305" fmla="*/ 3486731 w 11218359"/>
                <a:gd name="connsiteY305" fmla="*/ 954000 h 954000"/>
                <a:gd name="connsiteX306" fmla="*/ 3498171 w 11218359"/>
                <a:gd name="connsiteY306" fmla="*/ 954000 h 954000"/>
                <a:gd name="connsiteX307" fmla="*/ 3509610 w 11218359"/>
                <a:gd name="connsiteY307" fmla="*/ 954000 h 954000"/>
                <a:gd name="connsiteX308" fmla="*/ 3521050 w 11218359"/>
                <a:gd name="connsiteY308" fmla="*/ 954000 h 954000"/>
                <a:gd name="connsiteX309" fmla="*/ 3532489 w 11218359"/>
                <a:gd name="connsiteY309" fmla="*/ 954000 h 954000"/>
                <a:gd name="connsiteX310" fmla="*/ 3543929 w 11218359"/>
                <a:gd name="connsiteY310" fmla="*/ 954000 h 954000"/>
                <a:gd name="connsiteX311" fmla="*/ 3555368 w 11218359"/>
                <a:gd name="connsiteY311" fmla="*/ 954000 h 954000"/>
                <a:gd name="connsiteX312" fmla="*/ 3566808 w 11218359"/>
                <a:gd name="connsiteY312" fmla="*/ 954000 h 954000"/>
                <a:gd name="connsiteX313" fmla="*/ 3578247 w 11218359"/>
                <a:gd name="connsiteY313" fmla="*/ 954000 h 954000"/>
                <a:gd name="connsiteX314" fmla="*/ 3589687 w 11218359"/>
                <a:gd name="connsiteY314" fmla="*/ 954000 h 954000"/>
                <a:gd name="connsiteX315" fmla="*/ 3601127 w 11218359"/>
                <a:gd name="connsiteY315" fmla="*/ 954000 h 954000"/>
                <a:gd name="connsiteX316" fmla="*/ 3612566 w 11218359"/>
                <a:gd name="connsiteY316" fmla="*/ 954000 h 954000"/>
                <a:gd name="connsiteX317" fmla="*/ 3624005 w 11218359"/>
                <a:gd name="connsiteY317" fmla="*/ 954000 h 954000"/>
                <a:gd name="connsiteX318" fmla="*/ 3635445 w 11218359"/>
                <a:gd name="connsiteY318" fmla="*/ 954000 h 954000"/>
                <a:gd name="connsiteX319" fmla="*/ 3646885 w 11218359"/>
                <a:gd name="connsiteY319" fmla="*/ 954000 h 954000"/>
                <a:gd name="connsiteX320" fmla="*/ 3658324 w 11218359"/>
                <a:gd name="connsiteY320" fmla="*/ 954000 h 954000"/>
                <a:gd name="connsiteX321" fmla="*/ 3669764 w 11218359"/>
                <a:gd name="connsiteY321" fmla="*/ 954000 h 954000"/>
                <a:gd name="connsiteX322" fmla="*/ 3681203 w 11218359"/>
                <a:gd name="connsiteY322" fmla="*/ 954000 h 954000"/>
                <a:gd name="connsiteX323" fmla="*/ 3692643 w 11218359"/>
                <a:gd name="connsiteY323" fmla="*/ 954000 h 954000"/>
                <a:gd name="connsiteX324" fmla="*/ 3704082 w 11218359"/>
                <a:gd name="connsiteY324" fmla="*/ 954000 h 954000"/>
                <a:gd name="connsiteX325" fmla="*/ 3715522 w 11218359"/>
                <a:gd name="connsiteY325" fmla="*/ 954000 h 954000"/>
                <a:gd name="connsiteX326" fmla="*/ 3726961 w 11218359"/>
                <a:gd name="connsiteY326" fmla="*/ 954000 h 954000"/>
                <a:gd name="connsiteX327" fmla="*/ 3738401 w 11218359"/>
                <a:gd name="connsiteY327" fmla="*/ 954000 h 954000"/>
                <a:gd name="connsiteX328" fmla="*/ 3749840 w 11218359"/>
                <a:gd name="connsiteY328" fmla="*/ 954000 h 954000"/>
                <a:gd name="connsiteX329" fmla="*/ 3761280 w 11218359"/>
                <a:gd name="connsiteY329" fmla="*/ 954000 h 954000"/>
                <a:gd name="connsiteX330" fmla="*/ 3772719 w 11218359"/>
                <a:gd name="connsiteY330" fmla="*/ 954000 h 954000"/>
                <a:gd name="connsiteX331" fmla="*/ 3784154 w 11218359"/>
                <a:gd name="connsiteY331" fmla="*/ 954000 h 954000"/>
                <a:gd name="connsiteX332" fmla="*/ 3795598 w 11218359"/>
                <a:gd name="connsiteY332" fmla="*/ 954000 h 954000"/>
                <a:gd name="connsiteX333" fmla="*/ 3807033 w 11218359"/>
                <a:gd name="connsiteY333" fmla="*/ 954000 h 954000"/>
                <a:gd name="connsiteX334" fmla="*/ 3818473 w 11218359"/>
                <a:gd name="connsiteY334" fmla="*/ 954000 h 954000"/>
                <a:gd name="connsiteX335" fmla="*/ 3829917 w 11218359"/>
                <a:gd name="connsiteY335" fmla="*/ 954000 h 954000"/>
                <a:gd name="connsiteX336" fmla="*/ 3841352 w 11218359"/>
                <a:gd name="connsiteY336" fmla="*/ 954000 h 954000"/>
                <a:gd name="connsiteX337" fmla="*/ 3852791 w 11218359"/>
                <a:gd name="connsiteY337" fmla="*/ 954000 h 954000"/>
                <a:gd name="connsiteX338" fmla="*/ 3864231 w 11218359"/>
                <a:gd name="connsiteY338" fmla="*/ 954000 h 954000"/>
                <a:gd name="connsiteX339" fmla="*/ 3875670 w 11218359"/>
                <a:gd name="connsiteY339" fmla="*/ 954000 h 954000"/>
                <a:gd name="connsiteX340" fmla="*/ 3887110 w 11218359"/>
                <a:gd name="connsiteY340" fmla="*/ 954000 h 954000"/>
                <a:gd name="connsiteX341" fmla="*/ 3898549 w 11218359"/>
                <a:gd name="connsiteY341" fmla="*/ 954000 h 954000"/>
                <a:gd name="connsiteX342" fmla="*/ 3909989 w 11218359"/>
                <a:gd name="connsiteY342" fmla="*/ 954000 h 954000"/>
                <a:gd name="connsiteX343" fmla="*/ 3921447 w 11218359"/>
                <a:gd name="connsiteY343" fmla="*/ 954000 h 954000"/>
                <a:gd name="connsiteX344" fmla="*/ 3932878 w 11218359"/>
                <a:gd name="connsiteY344" fmla="*/ 954000 h 954000"/>
                <a:gd name="connsiteX345" fmla="*/ 3944307 w 11218359"/>
                <a:gd name="connsiteY345" fmla="*/ 954000 h 954000"/>
                <a:gd name="connsiteX346" fmla="*/ 3955737 w 11218359"/>
                <a:gd name="connsiteY346" fmla="*/ 954000 h 954000"/>
                <a:gd name="connsiteX347" fmla="*/ 3967167 w 11218359"/>
                <a:gd name="connsiteY347" fmla="*/ 954000 h 954000"/>
                <a:gd name="connsiteX348" fmla="*/ 3978645 w 11218359"/>
                <a:gd name="connsiteY348" fmla="*/ 954000 h 954000"/>
                <a:gd name="connsiteX349" fmla="*/ 3990075 w 11218359"/>
                <a:gd name="connsiteY349" fmla="*/ 954000 h 954000"/>
                <a:gd name="connsiteX350" fmla="*/ 4001505 w 11218359"/>
                <a:gd name="connsiteY350" fmla="*/ 954000 h 954000"/>
                <a:gd name="connsiteX351" fmla="*/ 4012935 w 11218359"/>
                <a:gd name="connsiteY351" fmla="*/ 954000 h 954000"/>
                <a:gd name="connsiteX352" fmla="*/ 4024365 w 11218359"/>
                <a:gd name="connsiteY352" fmla="*/ 954000 h 954000"/>
                <a:gd name="connsiteX353" fmla="*/ 4035843 w 11218359"/>
                <a:gd name="connsiteY353" fmla="*/ 954000 h 954000"/>
                <a:gd name="connsiteX354" fmla="*/ 4047273 w 11218359"/>
                <a:gd name="connsiteY354" fmla="*/ 954000 h 954000"/>
                <a:gd name="connsiteX355" fmla="*/ 4058702 w 11218359"/>
                <a:gd name="connsiteY355" fmla="*/ 954000 h 954000"/>
                <a:gd name="connsiteX356" fmla="*/ 4070133 w 11218359"/>
                <a:gd name="connsiteY356" fmla="*/ 954000 h 954000"/>
                <a:gd name="connsiteX357" fmla="*/ 4081563 w 11218359"/>
                <a:gd name="connsiteY357" fmla="*/ 954000 h 954000"/>
                <a:gd name="connsiteX358" fmla="*/ 4093040 w 11218359"/>
                <a:gd name="connsiteY358" fmla="*/ 954000 h 954000"/>
                <a:gd name="connsiteX359" fmla="*/ 4104471 w 11218359"/>
                <a:gd name="connsiteY359" fmla="*/ 954000 h 954000"/>
                <a:gd name="connsiteX360" fmla="*/ 4115900 w 11218359"/>
                <a:gd name="connsiteY360" fmla="*/ 954000 h 954000"/>
                <a:gd name="connsiteX361" fmla="*/ 4127330 w 11218359"/>
                <a:gd name="connsiteY361" fmla="*/ 954000 h 954000"/>
                <a:gd name="connsiteX362" fmla="*/ 4138760 w 11218359"/>
                <a:gd name="connsiteY362" fmla="*/ 954000 h 954000"/>
                <a:gd name="connsiteX363" fmla="*/ 4150238 w 11218359"/>
                <a:gd name="connsiteY363" fmla="*/ 954000 h 954000"/>
                <a:gd name="connsiteX364" fmla="*/ 4161668 w 11218359"/>
                <a:gd name="connsiteY364" fmla="*/ 954000 h 954000"/>
                <a:gd name="connsiteX365" fmla="*/ 4173098 w 11218359"/>
                <a:gd name="connsiteY365" fmla="*/ 954000 h 954000"/>
                <a:gd name="connsiteX366" fmla="*/ 4184528 w 11218359"/>
                <a:gd name="connsiteY366" fmla="*/ 954000 h 954000"/>
                <a:gd name="connsiteX367" fmla="*/ 4195958 w 11218359"/>
                <a:gd name="connsiteY367" fmla="*/ 954000 h 954000"/>
                <a:gd name="connsiteX368" fmla="*/ 4207436 w 11218359"/>
                <a:gd name="connsiteY368" fmla="*/ 954000 h 954000"/>
                <a:gd name="connsiteX369" fmla="*/ 4218865 w 11218359"/>
                <a:gd name="connsiteY369" fmla="*/ 954000 h 954000"/>
                <a:gd name="connsiteX370" fmla="*/ 4230296 w 11218359"/>
                <a:gd name="connsiteY370" fmla="*/ 954000 h 954000"/>
                <a:gd name="connsiteX371" fmla="*/ 4241726 w 11218359"/>
                <a:gd name="connsiteY371" fmla="*/ 954000 h 954000"/>
                <a:gd name="connsiteX372" fmla="*/ 4253156 w 11218359"/>
                <a:gd name="connsiteY372" fmla="*/ 954000 h 954000"/>
                <a:gd name="connsiteX373" fmla="*/ 4264634 w 11218359"/>
                <a:gd name="connsiteY373" fmla="*/ 954000 h 954000"/>
                <a:gd name="connsiteX374" fmla="*/ 4276063 w 11218359"/>
                <a:gd name="connsiteY374" fmla="*/ 954000 h 954000"/>
                <a:gd name="connsiteX375" fmla="*/ 4287493 w 11218359"/>
                <a:gd name="connsiteY375" fmla="*/ 954000 h 954000"/>
                <a:gd name="connsiteX376" fmla="*/ 4298923 w 11218359"/>
                <a:gd name="connsiteY376" fmla="*/ 954000 h 954000"/>
                <a:gd name="connsiteX377" fmla="*/ 4310353 w 11218359"/>
                <a:gd name="connsiteY377" fmla="*/ 954000 h 954000"/>
                <a:gd name="connsiteX378" fmla="*/ 4321831 w 11218359"/>
                <a:gd name="connsiteY378" fmla="*/ 954000 h 954000"/>
                <a:gd name="connsiteX379" fmla="*/ 4333261 w 11218359"/>
                <a:gd name="connsiteY379" fmla="*/ 954000 h 954000"/>
                <a:gd name="connsiteX380" fmla="*/ 4344691 w 11218359"/>
                <a:gd name="connsiteY380" fmla="*/ 954000 h 954000"/>
                <a:gd name="connsiteX381" fmla="*/ 4356121 w 11218359"/>
                <a:gd name="connsiteY381" fmla="*/ 954000 h 954000"/>
                <a:gd name="connsiteX382" fmla="*/ 4367551 w 11218359"/>
                <a:gd name="connsiteY382" fmla="*/ 954000 h 954000"/>
                <a:gd name="connsiteX383" fmla="*/ 4379028 w 11218359"/>
                <a:gd name="connsiteY383" fmla="*/ 954000 h 954000"/>
                <a:gd name="connsiteX384" fmla="*/ 4390458 w 11218359"/>
                <a:gd name="connsiteY384" fmla="*/ 954000 h 954000"/>
                <a:gd name="connsiteX385" fmla="*/ 4401889 w 11218359"/>
                <a:gd name="connsiteY385" fmla="*/ 954000 h 954000"/>
                <a:gd name="connsiteX386" fmla="*/ 4413319 w 11218359"/>
                <a:gd name="connsiteY386" fmla="*/ 954000 h 954000"/>
                <a:gd name="connsiteX387" fmla="*/ 4424749 w 11218359"/>
                <a:gd name="connsiteY387" fmla="*/ 954000 h 954000"/>
                <a:gd name="connsiteX388" fmla="*/ 4436226 w 11218359"/>
                <a:gd name="connsiteY388" fmla="*/ 954000 h 954000"/>
                <a:gd name="connsiteX389" fmla="*/ 4447656 w 11218359"/>
                <a:gd name="connsiteY389" fmla="*/ 954000 h 954000"/>
                <a:gd name="connsiteX390" fmla="*/ 4459086 w 11218359"/>
                <a:gd name="connsiteY390" fmla="*/ 954000 h 954000"/>
                <a:gd name="connsiteX391" fmla="*/ 4470516 w 11218359"/>
                <a:gd name="connsiteY391" fmla="*/ 954000 h 954000"/>
                <a:gd name="connsiteX392" fmla="*/ 4481946 w 11218359"/>
                <a:gd name="connsiteY392" fmla="*/ 954000 h 954000"/>
                <a:gd name="connsiteX393" fmla="*/ 4493424 w 11218359"/>
                <a:gd name="connsiteY393" fmla="*/ 954000 h 954000"/>
                <a:gd name="connsiteX394" fmla="*/ 4504854 w 11218359"/>
                <a:gd name="connsiteY394" fmla="*/ 954000 h 954000"/>
                <a:gd name="connsiteX395" fmla="*/ 4516284 w 11218359"/>
                <a:gd name="connsiteY395" fmla="*/ 954000 h 954000"/>
                <a:gd name="connsiteX396" fmla="*/ 4527714 w 11218359"/>
                <a:gd name="connsiteY396" fmla="*/ 954000 h 954000"/>
                <a:gd name="connsiteX397" fmla="*/ 4539144 w 11218359"/>
                <a:gd name="connsiteY397" fmla="*/ 954000 h 954000"/>
                <a:gd name="connsiteX398" fmla="*/ 4550621 w 11218359"/>
                <a:gd name="connsiteY398" fmla="*/ 954000 h 954000"/>
                <a:gd name="connsiteX399" fmla="*/ 4562051 w 11218359"/>
                <a:gd name="connsiteY399" fmla="*/ 954000 h 954000"/>
                <a:gd name="connsiteX400" fmla="*/ 4573482 w 11218359"/>
                <a:gd name="connsiteY400" fmla="*/ 954000 h 954000"/>
                <a:gd name="connsiteX401" fmla="*/ 4584912 w 11218359"/>
                <a:gd name="connsiteY401" fmla="*/ 954000 h 954000"/>
                <a:gd name="connsiteX402" fmla="*/ 4596341 w 11218359"/>
                <a:gd name="connsiteY402" fmla="*/ 954000 h 954000"/>
                <a:gd name="connsiteX403" fmla="*/ 4607771 w 11218359"/>
                <a:gd name="connsiteY403" fmla="*/ 954000 h 954000"/>
                <a:gd name="connsiteX404" fmla="*/ 4619249 w 11218359"/>
                <a:gd name="connsiteY404" fmla="*/ 954000 h 954000"/>
                <a:gd name="connsiteX405" fmla="*/ 4630679 w 11218359"/>
                <a:gd name="connsiteY405" fmla="*/ 954000 h 954000"/>
                <a:gd name="connsiteX406" fmla="*/ 4642109 w 11218359"/>
                <a:gd name="connsiteY406" fmla="*/ 954000 h 954000"/>
                <a:gd name="connsiteX407" fmla="*/ 4653539 w 11218359"/>
                <a:gd name="connsiteY407" fmla="*/ 954000 h 954000"/>
                <a:gd name="connsiteX408" fmla="*/ 4664969 w 11218359"/>
                <a:gd name="connsiteY408" fmla="*/ 954000 h 954000"/>
                <a:gd name="connsiteX409" fmla="*/ 4676447 w 11218359"/>
                <a:gd name="connsiteY409" fmla="*/ 954000 h 954000"/>
                <a:gd name="connsiteX410" fmla="*/ 4687877 w 11218359"/>
                <a:gd name="connsiteY410" fmla="*/ 954000 h 954000"/>
                <a:gd name="connsiteX411" fmla="*/ 4699306 w 11218359"/>
                <a:gd name="connsiteY411" fmla="*/ 954000 h 954000"/>
                <a:gd name="connsiteX412" fmla="*/ 4710737 w 11218359"/>
                <a:gd name="connsiteY412" fmla="*/ 954000 h 954000"/>
                <a:gd name="connsiteX413" fmla="*/ 4722167 w 11218359"/>
                <a:gd name="connsiteY413" fmla="*/ 954000 h 954000"/>
                <a:gd name="connsiteX414" fmla="*/ 4733644 w 11218359"/>
                <a:gd name="connsiteY414" fmla="*/ 954000 h 954000"/>
                <a:gd name="connsiteX415" fmla="*/ 4745075 w 11218359"/>
                <a:gd name="connsiteY415" fmla="*/ 954000 h 954000"/>
                <a:gd name="connsiteX416" fmla="*/ 4756504 w 11218359"/>
                <a:gd name="connsiteY416" fmla="*/ 954000 h 954000"/>
                <a:gd name="connsiteX417" fmla="*/ 4767934 w 11218359"/>
                <a:gd name="connsiteY417" fmla="*/ 954000 h 954000"/>
                <a:gd name="connsiteX418" fmla="*/ 4779364 w 11218359"/>
                <a:gd name="connsiteY418" fmla="*/ 954000 h 954000"/>
                <a:gd name="connsiteX419" fmla="*/ 4790842 w 11218359"/>
                <a:gd name="connsiteY419" fmla="*/ 954000 h 954000"/>
                <a:gd name="connsiteX420" fmla="*/ 4802272 w 11218359"/>
                <a:gd name="connsiteY420" fmla="*/ 954000 h 954000"/>
                <a:gd name="connsiteX421" fmla="*/ 4813702 w 11218359"/>
                <a:gd name="connsiteY421" fmla="*/ 954000 h 954000"/>
                <a:gd name="connsiteX422" fmla="*/ 4825132 w 11218359"/>
                <a:gd name="connsiteY422" fmla="*/ 954000 h 954000"/>
                <a:gd name="connsiteX423" fmla="*/ 4836562 w 11218359"/>
                <a:gd name="connsiteY423" fmla="*/ 954000 h 954000"/>
                <a:gd name="connsiteX424" fmla="*/ 4848040 w 11218359"/>
                <a:gd name="connsiteY424" fmla="*/ 954000 h 954000"/>
                <a:gd name="connsiteX425" fmla="*/ 4859469 w 11218359"/>
                <a:gd name="connsiteY425" fmla="*/ 954000 h 954000"/>
                <a:gd name="connsiteX426" fmla="*/ 4870899 w 11218359"/>
                <a:gd name="connsiteY426" fmla="*/ 954000 h 954000"/>
                <a:gd name="connsiteX427" fmla="*/ 4882330 w 11218359"/>
                <a:gd name="connsiteY427" fmla="*/ 954000 h 954000"/>
                <a:gd name="connsiteX428" fmla="*/ 4893760 w 11218359"/>
                <a:gd name="connsiteY428" fmla="*/ 954000 h 954000"/>
                <a:gd name="connsiteX429" fmla="*/ 4905237 w 11218359"/>
                <a:gd name="connsiteY429" fmla="*/ 954000 h 954000"/>
                <a:gd name="connsiteX430" fmla="*/ 4916667 w 11218359"/>
                <a:gd name="connsiteY430" fmla="*/ 954000 h 954000"/>
                <a:gd name="connsiteX431" fmla="*/ 4928097 w 11218359"/>
                <a:gd name="connsiteY431" fmla="*/ 954000 h 954000"/>
                <a:gd name="connsiteX432" fmla="*/ 4939527 w 11218359"/>
                <a:gd name="connsiteY432" fmla="*/ 954000 h 954000"/>
                <a:gd name="connsiteX433" fmla="*/ 4950957 w 11218359"/>
                <a:gd name="connsiteY433" fmla="*/ 954000 h 954000"/>
                <a:gd name="connsiteX434" fmla="*/ 4962435 w 11218359"/>
                <a:gd name="connsiteY434" fmla="*/ 954000 h 954000"/>
                <a:gd name="connsiteX435" fmla="*/ 4973865 w 11218359"/>
                <a:gd name="connsiteY435" fmla="*/ 954000 h 954000"/>
                <a:gd name="connsiteX436" fmla="*/ 4985295 w 11218359"/>
                <a:gd name="connsiteY436" fmla="*/ 954000 h 954000"/>
                <a:gd name="connsiteX437" fmla="*/ 4996725 w 11218359"/>
                <a:gd name="connsiteY437" fmla="*/ 954000 h 954000"/>
                <a:gd name="connsiteX438" fmla="*/ 5008155 w 11218359"/>
                <a:gd name="connsiteY438" fmla="*/ 954000 h 954000"/>
                <a:gd name="connsiteX439" fmla="*/ 5019632 w 11218359"/>
                <a:gd name="connsiteY439" fmla="*/ 954000 h 954000"/>
                <a:gd name="connsiteX440" fmla="*/ 5031062 w 11218359"/>
                <a:gd name="connsiteY440" fmla="*/ 954000 h 954000"/>
                <a:gd name="connsiteX441" fmla="*/ 5042492 w 11218359"/>
                <a:gd name="connsiteY441" fmla="*/ 954000 h 954000"/>
                <a:gd name="connsiteX442" fmla="*/ 5053923 w 11218359"/>
                <a:gd name="connsiteY442" fmla="*/ 954000 h 954000"/>
                <a:gd name="connsiteX443" fmla="*/ 5065353 w 11218359"/>
                <a:gd name="connsiteY443" fmla="*/ 954000 h 954000"/>
                <a:gd name="connsiteX444" fmla="*/ 5076830 w 11218359"/>
                <a:gd name="connsiteY444" fmla="*/ 954000 h 954000"/>
                <a:gd name="connsiteX445" fmla="*/ 5088260 w 11218359"/>
                <a:gd name="connsiteY445" fmla="*/ 954000 h 954000"/>
                <a:gd name="connsiteX446" fmla="*/ 5099690 w 11218359"/>
                <a:gd name="connsiteY446" fmla="*/ 954000 h 954000"/>
                <a:gd name="connsiteX447" fmla="*/ 5111120 w 11218359"/>
                <a:gd name="connsiteY447" fmla="*/ 954000 h 954000"/>
                <a:gd name="connsiteX448" fmla="*/ 5122550 w 11218359"/>
                <a:gd name="connsiteY448" fmla="*/ 954000 h 954000"/>
                <a:gd name="connsiteX449" fmla="*/ 5134028 w 11218359"/>
                <a:gd name="connsiteY449" fmla="*/ 954000 h 954000"/>
                <a:gd name="connsiteX450" fmla="*/ 5145458 w 11218359"/>
                <a:gd name="connsiteY450" fmla="*/ 954000 h 954000"/>
                <a:gd name="connsiteX451" fmla="*/ 5156888 w 11218359"/>
                <a:gd name="connsiteY451" fmla="*/ 954000 h 954000"/>
                <a:gd name="connsiteX452" fmla="*/ 5168318 w 11218359"/>
                <a:gd name="connsiteY452" fmla="*/ 954000 h 954000"/>
                <a:gd name="connsiteX453" fmla="*/ 5179747 w 11218359"/>
                <a:gd name="connsiteY453" fmla="*/ 954000 h 954000"/>
                <a:gd name="connsiteX454" fmla="*/ 5191225 w 11218359"/>
                <a:gd name="connsiteY454" fmla="*/ 954000 h 954000"/>
                <a:gd name="connsiteX455" fmla="*/ 5202655 w 11218359"/>
                <a:gd name="connsiteY455" fmla="*/ 954000 h 954000"/>
                <a:gd name="connsiteX456" fmla="*/ 5214085 w 11218359"/>
                <a:gd name="connsiteY456" fmla="*/ 954000 h 954000"/>
                <a:gd name="connsiteX457" fmla="*/ 5225515 w 11218359"/>
                <a:gd name="connsiteY457" fmla="*/ 954000 h 954000"/>
                <a:gd name="connsiteX458" fmla="*/ 5236945 w 11218359"/>
                <a:gd name="connsiteY458" fmla="*/ 954000 h 954000"/>
                <a:gd name="connsiteX459" fmla="*/ 5248423 w 11218359"/>
                <a:gd name="connsiteY459" fmla="*/ 954000 h 954000"/>
                <a:gd name="connsiteX460" fmla="*/ 5259853 w 11218359"/>
                <a:gd name="connsiteY460" fmla="*/ 954000 h 954000"/>
                <a:gd name="connsiteX461" fmla="*/ 5271283 w 11218359"/>
                <a:gd name="connsiteY461" fmla="*/ 954000 h 954000"/>
                <a:gd name="connsiteX462" fmla="*/ 5282713 w 11218359"/>
                <a:gd name="connsiteY462" fmla="*/ 954000 h 954000"/>
                <a:gd name="connsiteX463" fmla="*/ 5294143 w 11218359"/>
                <a:gd name="connsiteY463" fmla="*/ 954000 h 954000"/>
                <a:gd name="connsiteX464" fmla="*/ 5305621 w 11218359"/>
                <a:gd name="connsiteY464" fmla="*/ 954000 h 954000"/>
                <a:gd name="connsiteX465" fmla="*/ 5317051 w 11218359"/>
                <a:gd name="connsiteY465" fmla="*/ 954000 h 954000"/>
                <a:gd name="connsiteX466" fmla="*/ 5328481 w 11218359"/>
                <a:gd name="connsiteY466" fmla="*/ 954000 h 954000"/>
                <a:gd name="connsiteX467" fmla="*/ 5339910 w 11218359"/>
                <a:gd name="connsiteY467" fmla="*/ 954000 h 954000"/>
                <a:gd name="connsiteX468" fmla="*/ 5351340 w 11218359"/>
                <a:gd name="connsiteY468" fmla="*/ 954000 h 954000"/>
                <a:gd name="connsiteX469" fmla="*/ 5362818 w 11218359"/>
                <a:gd name="connsiteY469" fmla="*/ 954000 h 954000"/>
                <a:gd name="connsiteX470" fmla="*/ 5374248 w 11218359"/>
                <a:gd name="connsiteY470" fmla="*/ 954000 h 954000"/>
                <a:gd name="connsiteX471" fmla="*/ 5385678 w 11218359"/>
                <a:gd name="connsiteY471" fmla="*/ 954000 h 954000"/>
                <a:gd name="connsiteX472" fmla="*/ 5397108 w 11218359"/>
                <a:gd name="connsiteY472" fmla="*/ 954000 h 954000"/>
                <a:gd name="connsiteX473" fmla="*/ 5408538 w 11218359"/>
                <a:gd name="connsiteY473" fmla="*/ 954000 h 954000"/>
                <a:gd name="connsiteX474" fmla="*/ 5420016 w 11218359"/>
                <a:gd name="connsiteY474" fmla="*/ 954000 h 954000"/>
                <a:gd name="connsiteX475" fmla="*/ 5431446 w 11218359"/>
                <a:gd name="connsiteY475" fmla="*/ 954000 h 954000"/>
                <a:gd name="connsiteX476" fmla="*/ 5442876 w 11218359"/>
                <a:gd name="connsiteY476" fmla="*/ 954000 h 954000"/>
                <a:gd name="connsiteX477" fmla="*/ 5454306 w 11218359"/>
                <a:gd name="connsiteY477" fmla="*/ 954000 h 954000"/>
                <a:gd name="connsiteX478" fmla="*/ 5465736 w 11218359"/>
                <a:gd name="connsiteY478" fmla="*/ 954000 h 954000"/>
                <a:gd name="connsiteX479" fmla="*/ 5477214 w 11218359"/>
                <a:gd name="connsiteY479" fmla="*/ 954000 h 954000"/>
                <a:gd name="connsiteX480" fmla="*/ 5488643 w 11218359"/>
                <a:gd name="connsiteY480" fmla="*/ 954000 h 954000"/>
                <a:gd name="connsiteX481" fmla="*/ 5500073 w 11218359"/>
                <a:gd name="connsiteY481" fmla="*/ 954000 h 954000"/>
                <a:gd name="connsiteX482" fmla="*/ 5511503 w 11218359"/>
                <a:gd name="connsiteY482" fmla="*/ 954000 h 954000"/>
                <a:gd name="connsiteX483" fmla="*/ 5522933 w 11218359"/>
                <a:gd name="connsiteY483" fmla="*/ 954000 h 954000"/>
                <a:gd name="connsiteX484" fmla="*/ 5534411 w 11218359"/>
                <a:gd name="connsiteY484" fmla="*/ 954000 h 954000"/>
                <a:gd name="connsiteX485" fmla="*/ 5545841 w 11218359"/>
                <a:gd name="connsiteY485" fmla="*/ 954000 h 954000"/>
                <a:gd name="connsiteX486" fmla="*/ 5557271 w 11218359"/>
                <a:gd name="connsiteY486" fmla="*/ 954000 h 954000"/>
                <a:gd name="connsiteX487" fmla="*/ 5568701 w 11218359"/>
                <a:gd name="connsiteY487" fmla="*/ 954000 h 954000"/>
                <a:gd name="connsiteX488" fmla="*/ 5580131 w 11218359"/>
                <a:gd name="connsiteY488" fmla="*/ 954000 h 954000"/>
                <a:gd name="connsiteX489" fmla="*/ 5591609 w 11218359"/>
                <a:gd name="connsiteY489" fmla="*/ 954000 h 954000"/>
                <a:gd name="connsiteX490" fmla="*/ 5603038 w 11218359"/>
                <a:gd name="connsiteY490" fmla="*/ 954000 h 954000"/>
                <a:gd name="connsiteX491" fmla="*/ 5614469 w 11218359"/>
                <a:gd name="connsiteY491" fmla="*/ 954000 h 954000"/>
                <a:gd name="connsiteX492" fmla="*/ 5625899 w 11218359"/>
                <a:gd name="connsiteY492" fmla="*/ 954000 h 954000"/>
                <a:gd name="connsiteX493" fmla="*/ 5637329 w 11218359"/>
                <a:gd name="connsiteY493" fmla="*/ 954000 h 954000"/>
                <a:gd name="connsiteX494" fmla="*/ 5648759 w 11218359"/>
                <a:gd name="connsiteY494" fmla="*/ 954000 h 954000"/>
                <a:gd name="connsiteX495" fmla="*/ 5660236 w 11218359"/>
                <a:gd name="connsiteY495" fmla="*/ 954000 h 954000"/>
                <a:gd name="connsiteX496" fmla="*/ 5671666 w 11218359"/>
                <a:gd name="connsiteY496" fmla="*/ 954000 h 954000"/>
                <a:gd name="connsiteX497" fmla="*/ 5683096 w 11218359"/>
                <a:gd name="connsiteY497" fmla="*/ 954000 h 954000"/>
                <a:gd name="connsiteX498" fmla="*/ 5694526 w 11218359"/>
                <a:gd name="connsiteY498" fmla="*/ 954000 h 954000"/>
                <a:gd name="connsiteX499" fmla="*/ 5705956 w 11218359"/>
                <a:gd name="connsiteY499" fmla="*/ 954000 h 954000"/>
                <a:gd name="connsiteX500" fmla="*/ 5717434 w 11218359"/>
                <a:gd name="connsiteY500" fmla="*/ 954000 h 954000"/>
                <a:gd name="connsiteX501" fmla="*/ 5728864 w 11218359"/>
                <a:gd name="connsiteY501" fmla="*/ 954000 h 954000"/>
                <a:gd name="connsiteX502" fmla="*/ 5740294 w 11218359"/>
                <a:gd name="connsiteY502" fmla="*/ 954000 h 954000"/>
                <a:gd name="connsiteX503" fmla="*/ 5751724 w 11218359"/>
                <a:gd name="connsiteY503" fmla="*/ 954000 h 954000"/>
                <a:gd name="connsiteX504" fmla="*/ 5763154 w 11218359"/>
                <a:gd name="connsiteY504" fmla="*/ 954000 h 954000"/>
                <a:gd name="connsiteX505" fmla="*/ 5774631 w 11218359"/>
                <a:gd name="connsiteY505" fmla="*/ 954000 h 954000"/>
                <a:gd name="connsiteX506" fmla="*/ 5786062 w 11218359"/>
                <a:gd name="connsiteY506" fmla="*/ 954000 h 954000"/>
                <a:gd name="connsiteX507" fmla="*/ 5797492 w 11218359"/>
                <a:gd name="connsiteY507" fmla="*/ 954000 h 954000"/>
                <a:gd name="connsiteX508" fmla="*/ 5808921 w 11218359"/>
                <a:gd name="connsiteY508" fmla="*/ 954000 h 954000"/>
                <a:gd name="connsiteX509" fmla="*/ 5820351 w 11218359"/>
                <a:gd name="connsiteY509" fmla="*/ 954000 h 954000"/>
                <a:gd name="connsiteX510" fmla="*/ 5831829 w 11218359"/>
                <a:gd name="connsiteY510" fmla="*/ 954000 h 954000"/>
                <a:gd name="connsiteX511" fmla="*/ 5843259 w 11218359"/>
                <a:gd name="connsiteY511" fmla="*/ 954000 h 954000"/>
                <a:gd name="connsiteX512" fmla="*/ 5854689 w 11218359"/>
                <a:gd name="connsiteY512" fmla="*/ 954000 h 954000"/>
                <a:gd name="connsiteX513" fmla="*/ 5866119 w 11218359"/>
                <a:gd name="connsiteY513" fmla="*/ 954000 h 954000"/>
                <a:gd name="connsiteX514" fmla="*/ 5877549 w 11218359"/>
                <a:gd name="connsiteY514" fmla="*/ 954000 h 954000"/>
                <a:gd name="connsiteX515" fmla="*/ 5889027 w 11218359"/>
                <a:gd name="connsiteY515" fmla="*/ 954000 h 954000"/>
                <a:gd name="connsiteX516" fmla="*/ 5900457 w 11218359"/>
                <a:gd name="connsiteY516" fmla="*/ 954000 h 954000"/>
                <a:gd name="connsiteX517" fmla="*/ 5911887 w 11218359"/>
                <a:gd name="connsiteY517" fmla="*/ 954000 h 954000"/>
                <a:gd name="connsiteX518" fmla="*/ 5923317 w 11218359"/>
                <a:gd name="connsiteY518" fmla="*/ 954000 h 954000"/>
                <a:gd name="connsiteX519" fmla="*/ 5934747 w 11218359"/>
                <a:gd name="connsiteY519" fmla="*/ 954000 h 954000"/>
                <a:gd name="connsiteX520" fmla="*/ 5946225 w 11218359"/>
                <a:gd name="connsiteY520" fmla="*/ 954000 h 954000"/>
                <a:gd name="connsiteX521" fmla="*/ 5957655 w 11218359"/>
                <a:gd name="connsiteY521" fmla="*/ 954000 h 954000"/>
                <a:gd name="connsiteX522" fmla="*/ 5969084 w 11218359"/>
                <a:gd name="connsiteY522" fmla="*/ 954000 h 954000"/>
                <a:gd name="connsiteX523" fmla="*/ 5980514 w 11218359"/>
                <a:gd name="connsiteY523" fmla="*/ 954000 h 954000"/>
                <a:gd name="connsiteX524" fmla="*/ 5991944 w 11218359"/>
                <a:gd name="connsiteY524" fmla="*/ 954000 h 954000"/>
                <a:gd name="connsiteX525" fmla="*/ 6003422 w 11218359"/>
                <a:gd name="connsiteY525" fmla="*/ 954000 h 954000"/>
                <a:gd name="connsiteX526" fmla="*/ 6014852 w 11218359"/>
                <a:gd name="connsiteY526" fmla="*/ 954000 h 954000"/>
                <a:gd name="connsiteX527" fmla="*/ 6026282 w 11218359"/>
                <a:gd name="connsiteY527" fmla="*/ 954000 h 954000"/>
                <a:gd name="connsiteX528" fmla="*/ 6037712 w 11218359"/>
                <a:gd name="connsiteY528" fmla="*/ 954000 h 954000"/>
                <a:gd name="connsiteX529" fmla="*/ 6049142 w 11218359"/>
                <a:gd name="connsiteY529" fmla="*/ 954000 h 954000"/>
                <a:gd name="connsiteX530" fmla="*/ 6060620 w 11218359"/>
                <a:gd name="connsiteY530" fmla="*/ 954000 h 954000"/>
                <a:gd name="connsiteX531" fmla="*/ 6072049 w 11218359"/>
                <a:gd name="connsiteY531" fmla="*/ 954000 h 954000"/>
                <a:gd name="connsiteX532" fmla="*/ 6083480 w 11218359"/>
                <a:gd name="connsiteY532" fmla="*/ 954000 h 954000"/>
                <a:gd name="connsiteX533" fmla="*/ 6094910 w 11218359"/>
                <a:gd name="connsiteY533" fmla="*/ 954000 h 954000"/>
                <a:gd name="connsiteX534" fmla="*/ 6106340 w 11218359"/>
                <a:gd name="connsiteY534" fmla="*/ 954000 h 954000"/>
                <a:gd name="connsiteX535" fmla="*/ 6117818 w 11218359"/>
                <a:gd name="connsiteY535" fmla="*/ 954000 h 954000"/>
                <a:gd name="connsiteX536" fmla="*/ 6129247 w 11218359"/>
                <a:gd name="connsiteY536" fmla="*/ 954000 h 954000"/>
                <a:gd name="connsiteX537" fmla="*/ 6140677 w 11218359"/>
                <a:gd name="connsiteY537" fmla="*/ 954000 h 954000"/>
                <a:gd name="connsiteX538" fmla="*/ 6152107 w 11218359"/>
                <a:gd name="connsiteY538" fmla="*/ 954000 h 954000"/>
                <a:gd name="connsiteX539" fmla="*/ 6163537 w 11218359"/>
                <a:gd name="connsiteY539" fmla="*/ 954000 h 954000"/>
                <a:gd name="connsiteX540" fmla="*/ 6175015 w 11218359"/>
                <a:gd name="connsiteY540" fmla="*/ 954000 h 954000"/>
                <a:gd name="connsiteX541" fmla="*/ 6186445 w 11218359"/>
                <a:gd name="connsiteY541" fmla="*/ 954000 h 954000"/>
                <a:gd name="connsiteX542" fmla="*/ 6197875 w 11218359"/>
                <a:gd name="connsiteY542" fmla="*/ 954000 h 954000"/>
                <a:gd name="connsiteX543" fmla="*/ 6209305 w 11218359"/>
                <a:gd name="connsiteY543" fmla="*/ 954000 h 954000"/>
                <a:gd name="connsiteX544" fmla="*/ 6220735 w 11218359"/>
                <a:gd name="connsiteY544" fmla="*/ 954000 h 954000"/>
                <a:gd name="connsiteX545" fmla="*/ 6232212 w 11218359"/>
                <a:gd name="connsiteY545" fmla="*/ 954000 h 954000"/>
                <a:gd name="connsiteX546" fmla="*/ 6243642 w 11218359"/>
                <a:gd name="connsiteY546" fmla="*/ 954000 h 954000"/>
                <a:gd name="connsiteX547" fmla="*/ 6255073 w 11218359"/>
                <a:gd name="connsiteY547" fmla="*/ 954000 h 954000"/>
                <a:gd name="connsiteX548" fmla="*/ 6266503 w 11218359"/>
                <a:gd name="connsiteY548" fmla="*/ 954000 h 954000"/>
                <a:gd name="connsiteX549" fmla="*/ 6277933 w 11218359"/>
                <a:gd name="connsiteY549" fmla="*/ 954000 h 954000"/>
                <a:gd name="connsiteX550" fmla="*/ 6289410 w 11218359"/>
                <a:gd name="connsiteY550" fmla="*/ 954000 h 954000"/>
                <a:gd name="connsiteX551" fmla="*/ 6300840 w 11218359"/>
                <a:gd name="connsiteY551" fmla="*/ 954000 h 954000"/>
                <a:gd name="connsiteX552" fmla="*/ 6312270 w 11218359"/>
                <a:gd name="connsiteY552" fmla="*/ 954000 h 954000"/>
                <a:gd name="connsiteX553" fmla="*/ 6323700 w 11218359"/>
                <a:gd name="connsiteY553" fmla="*/ 954000 h 954000"/>
                <a:gd name="connsiteX554" fmla="*/ 6335130 w 11218359"/>
                <a:gd name="connsiteY554" fmla="*/ 954000 h 954000"/>
                <a:gd name="connsiteX555" fmla="*/ 6346608 w 11218359"/>
                <a:gd name="connsiteY555" fmla="*/ 954000 h 954000"/>
                <a:gd name="connsiteX556" fmla="*/ 6358038 w 11218359"/>
                <a:gd name="connsiteY556" fmla="*/ 954000 h 954000"/>
                <a:gd name="connsiteX557" fmla="*/ 6369468 w 11218359"/>
                <a:gd name="connsiteY557" fmla="*/ 954000 h 954000"/>
                <a:gd name="connsiteX558" fmla="*/ 6380898 w 11218359"/>
                <a:gd name="connsiteY558" fmla="*/ 954000 h 954000"/>
                <a:gd name="connsiteX559" fmla="*/ 6392328 w 11218359"/>
                <a:gd name="connsiteY559" fmla="*/ 954000 h 954000"/>
                <a:gd name="connsiteX560" fmla="*/ 6403805 w 11218359"/>
                <a:gd name="connsiteY560" fmla="*/ 954000 h 954000"/>
                <a:gd name="connsiteX561" fmla="*/ 6415235 w 11218359"/>
                <a:gd name="connsiteY561" fmla="*/ 954000 h 954000"/>
                <a:gd name="connsiteX562" fmla="*/ 6426666 w 11218359"/>
                <a:gd name="connsiteY562" fmla="*/ 954000 h 954000"/>
                <a:gd name="connsiteX563" fmla="*/ 6438096 w 11218359"/>
                <a:gd name="connsiteY563" fmla="*/ 954000 h 954000"/>
                <a:gd name="connsiteX564" fmla="*/ 6449525 w 11218359"/>
                <a:gd name="connsiteY564" fmla="*/ 954000 h 954000"/>
                <a:gd name="connsiteX565" fmla="*/ 6461003 w 11218359"/>
                <a:gd name="connsiteY565" fmla="*/ 954000 h 954000"/>
                <a:gd name="connsiteX566" fmla="*/ 6472433 w 11218359"/>
                <a:gd name="connsiteY566" fmla="*/ 954000 h 954000"/>
                <a:gd name="connsiteX567" fmla="*/ 6483863 w 11218359"/>
                <a:gd name="connsiteY567" fmla="*/ 954000 h 954000"/>
                <a:gd name="connsiteX568" fmla="*/ 6495293 w 11218359"/>
                <a:gd name="connsiteY568" fmla="*/ 954000 h 954000"/>
                <a:gd name="connsiteX569" fmla="*/ 6506723 w 11218359"/>
                <a:gd name="connsiteY569" fmla="*/ 954000 h 954000"/>
                <a:gd name="connsiteX570" fmla="*/ 6518201 w 11218359"/>
                <a:gd name="connsiteY570" fmla="*/ 954000 h 954000"/>
                <a:gd name="connsiteX571" fmla="*/ 6529631 w 11218359"/>
                <a:gd name="connsiteY571" fmla="*/ 954000 h 954000"/>
                <a:gd name="connsiteX572" fmla="*/ 6541061 w 11218359"/>
                <a:gd name="connsiteY572" fmla="*/ 954000 h 954000"/>
                <a:gd name="connsiteX573" fmla="*/ 6552490 w 11218359"/>
                <a:gd name="connsiteY573" fmla="*/ 954000 h 954000"/>
                <a:gd name="connsiteX574" fmla="*/ 6563921 w 11218359"/>
                <a:gd name="connsiteY574" fmla="*/ 954000 h 954000"/>
                <a:gd name="connsiteX575" fmla="*/ 6575398 w 11218359"/>
                <a:gd name="connsiteY575" fmla="*/ 954000 h 954000"/>
                <a:gd name="connsiteX576" fmla="*/ 6586828 w 11218359"/>
                <a:gd name="connsiteY576" fmla="*/ 954000 h 954000"/>
                <a:gd name="connsiteX577" fmla="*/ 6598259 w 11218359"/>
                <a:gd name="connsiteY577" fmla="*/ 954000 h 954000"/>
                <a:gd name="connsiteX578" fmla="*/ 6609688 w 11218359"/>
                <a:gd name="connsiteY578" fmla="*/ 954000 h 954000"/>
                <a:gd name="connsiteX579" fmla="*/ 6621118 w 11218359"/>
                <a:gd name="connsiteY579" fmla="*/ 954000 h 954000"/>
                <a:gd name="connsiteX580" fmla="*/ 6632596 w 11218359"/>
                <a:gd name="connsiteY580" fmla="*/ 954000 h 954000"/>
                <a:gd name="connsiteX581" fmla="*/ 6644026 w 11218359"/>
                <a:gd name="connsiteY581" fmla="*/ 954000 h 954000"/>
                <a:gd name="connsiteX582" fmla="*/ 6655456 w 11218359"/>
                <a:gd name="connsiteY582" fmla="*/ 954000 h 954000"/>
                <a:gd name="connsiteX583" fmla="*/ 6666886 w 11218359"/>
                <a:gd name="connsiteY583" fmla="*/ 954000 h 954000"/>
                <a:gd name="connsiteX584" fmla="*/ 6678316 w 11218359"/>
                <a:gd name="connsiteY584" fmla="*/ 954000 h 954000"/>
                <a:gd name="connsiteX585" fmla="*/ 6689794 w 11218359"/>
                <a:gd name="connsiteY585" fmla="*/ 954000 h 954000"/>
                <a:gd name="connsiteX586" fmla="*/ 6701224 w 11218359"/>
                <a:gd name="connsiteY586" fmla="*/ 954000 h 954000"/>
                <a:gd name="connsiteX587" fmla="*/ 6712653 w 11218359"/>
                <a:gd name="connsiteY587" fmla="*/ 954000 h 954000"/>
                <a:gd name="connsiteX588" fmla="*/ 6724083 w 11218359"/>
                <a:gd name="connsiteY588" fmla="*/ 954000 h 954000"/>
                <a:gd name="connsiteX589" fmla="*/ 6735514 w 11218359"/>
                <a:gd name="connsiteY589" fmla="*/ 954000 h 954000"/>
                <a:gd name="connsiteX590" fmla="*/ 6746944 w 11218359"/>
                <a:gd name="connsiteY590" fmla="*/ 954000 h 954000"/>
                <a:gd name="connsiteX591" fmla="*/ 6758421 w 11218359"/>
                <a:gd name="connsiteY591" fmla="*/ 954000 h 954000"/>
                <a:gd name="connsiteX592" fmla="*/ 6769851 w 11218359"/>
                <a:gd name="connsiteY592" fmla="*/ 954000 h 954000"/>
                <a:gd name="connsiteX593" fmla="*/ 6781281 w 11218359"/>
                <a:gd name="connsiteY593" fmla="*/ 954000 h 954000"/>
                <a:gd name="connsiteX594" fmla="*/ 6792711 w 11218359"/>
                <a:gd name="connsiteY594" fmla="*/ 954000 h 954000"/>
                <a:gd name="connsiteX595" fmla="*/ 6804141 w 11218359"/>
                <a:gd name="connsiteY595" fmla="*/ 954000 h 954000"/>
                <a:gd name="connsiteX596" fmla="*/ 6815619 w 11218359"/>
                <a:gd name="connsiteY596" fmla="*/ 954000 h 954000"/>
                <a:gd name="connsiteX597" fmla="*/ 6827049 w 11218359"/>
                <a:gd name="connsiteY597" fmla="*/ 954000 h 954000"/>
                <a:gd name="connsiteX598" fmla="*/ 6838479 w 11218359"/>
                <a:gd name="connsiteY598" fmla="*/ 954000 h 954000"/>
                <a:gd name="connsiteX599" fmla="*/ 6849909 w 11218359"/>
                <a:gd name="connsiteY599" fmla="*/ 954000 h 954000"/>
                <a:gd name="connsiteX600" fmla="*/ 6861339 w 11218359"/>
                <a:gd name="connsiteY600" fmla="*/ 954000 h 954000"/>
                <a:gd name="connsiteX601" fmla="*/ 6872816 w 11218359"/>
                <a:gd name="connsiteY601" fmla="*/ 954000 h 954000"/>
                <a:gd name="connsiteX602" fmla="*/ 6884246 w 11218359"/>
                <a:gd name="connsiteY602" fmla="*/ 954000 h 954000"/>
                <a:gd name="connsiteX603" fmla="*/ 6895676 w 11218359"/>
                <a:gd name="connsiteY603" fmla="*/ 954000 h 954000"/>
                <a:gd name="connsiteX604" fmla="*/ 6907107 w 11218359"/>
                <a:gd name="connsiteY604" fmla="*/ 954000 h 954000"/>
                <a:gd name="connsiteX605" fmla="*/ 6918537 w 11218359"/>
                <a:gd name="connsiteY605" fmla="*/ 954000 h 954000"/>
                <a:gd name="connsiteX606" fmla="*/ 6930014 w 11218359"/>
                <a:gd name="connsiteY606" fmla="*/ 954000 h 954000"/>
                <a:gd name="connsiteX607" fmla="*/ 6941444 w 11218359"/>
                <a:gd name="connsiteY607" fmla="*/ 954000 h 954000"/>
                <a:gd name="connsiteX608" fmla="*/ 6952874 w 11218359"/>
                <a:gd name="connsiteY608" fmla="*/ 954000 h 954000"/>
                <a:gd name="connsiteX609" fmla="*/ 6964304 w 11218359"/>
                <a:gd name="connsiteY609" fmla="*/ 954000 h 954000"/>
                <a:gd name="connsiteX610" fmla="*/ 6975734 w 11218359"/>
                <a:gd name="connsiteY610" fmla="*/ 954000 h 954000"/>
                <a:gd name="connsiteX611" fmla="*/ 6987212 w 11218359"/>
                <a:gd name="connsiteY611" fmla="*/ 954000 h 954000"/>
                <a:gd name="connsiteX612" fmla="*/ 6998642 w 11218359"/>
                <a:gd name="connsiteY612" fmla="*/ 954000 h 954000"/>
                <a:gd name="connsiteX613" fmla="*/ 7010072 w 11218359"/>
                <a:gd name="connsiteY613" fmla="*/ 954000 h 954000"/>
                <a:gd name="connsiteX614" fmla="*/ 7021502 w 11218359"/>
                <a:gd name="connsiteY614" fmla="*/ 954000 h 954000"/>
                <a:gd name="connsiteX615" fmla="*/ 7032931 w 11218359"/>
                <a:gd name="connsiteY615" fmla="*/ 954000 h 954000"/>
                <a:gd name="connsiteX616" fmla="*/ 7044409 w 11218359"/>
                <a:gd name="connsiteY616" fmla="*/ 954000 h 954000"/>
                <a:gd name="connsiteX617" fmla="*/ 7055839 w 11218359"/>
                <a:gd name="connsiteY617" fmla="*/ 954000 h 954000"/>
                <a:gd name="connsiteX618" fmla="*/ 7067269 w 11218359"/>
                <a:gd name="connsiteY618" fmla="*/ 954000 h 954000"/>
                <a:gd name="connsiteX619" fmla="*/ 7078700 w 11218359"/>
                <a:gd name="connsiteY619" fmla="*/ 954000 h 954000"/>
                <a:gd name="connsiteX620" fmla="*/ 7090129 w 11218359"/>
                <a:gd name="connsiteY620" fmla="*/ 954000 h 954000"/>
                <a:gd name="connsiteX621" fmla="*/ 7101607 w 11218359"/>
                <a:gd name="connsiteY621" fmla="*/ 954000 h 954000"/>
                <a:gd name="connsiteX622" fmla="*/ 7113037 w 11218359"/>
                <a:gd name="connsiteY622" fmla="*/ 954000 h 954000"/>
                <a:gd name="connsiteX623" fmla="*/ 7124467 w 11218359"/>
                <a:gd name="connsiteY623" fmla="*/ 954000 h 954000"/>
                <a:gd name="connsiteX624" fmla="*/ 7135897 w 11218359"/>
                <a:gd name="connsiteY624" fmla="*/ 954000 h 954000"/>
                <a:gd name="connsiteX625" fmla="*/ 7147327 w 11218359"/>
                <a:gd name="connsiteY625" fmla="*/ 954000 h 954000"/>
                <a:gd name="connsiteX626" fmla="*/ 7158805 w 11218359"/>
                <a:gd name="connsiteY626" fmla="*/ 954000 h 954000"/>
                <a:gd name="connsiteX627" fmla="*/ 7170235 w 11218359"/>
                <a:gd name="connsiteY627" fmla="*/ 954000 h 954000"/>
                <a:gd name="connsiteX628" fmla="*/ 7181665 w 11218359"/>
                <a:gd name="connsiteY628" fmla="*/ 954000 h 954000"/>
                <a:gd name="connsiteX629" fmla="*/ 7193094 w 11218359"/>
                <a:gd name="connsiteY629" fmla="*/ 954000 h 954000"/>
                <a:gd name="connsiteX630" fmla="*/ 7204524 w 11218359"/>
                <a:gd name="connsiteY630" fmla="*/ 954000 h 954000"/>
                <a:gd name="connsiteX631" fmla="*/ 7216002 w 11218359"/>
                <a:gd name="connsiteY631" fmla="*/ 954000 h 954000"/>
                <a:gd name="connsiteX632" fmla="*/ 7227432 w 11218359"/>
                <a:gd name="connsiteY632" fmla="*/ 954000 h 954000"/>
                <a:gd name="connsiteX633" fmla="*/ 7238862 w 11218359"/>
                <a:gd name="connsiteY633" fmla="*/ 954000 h 954000"/>
                <a:gd name="connsiteX634" fmla="*/ 7250292 w 11218359"/>
                <a:gd name="connsiteY634" fmla="*/ 954000 h 954000"/>
                <a:gd name="connsiteX635" fmla="*/ 7261722 w 11218359"/>
                <a:gd name="connsiteY635" fmla="*/ 954000 h 954000"/>
                <a:gd name="connsiteX636" fmla="*/ 7273200 w 11218359"/>
                <a:gd name="connsiteY636" fmla="*/ 954000 h 954000"/>
                <a:gd name="connsiteX637" fmla="*/ 7284630 w 11218359"/>
                <a:gd name="connsiteY637" fmla="*/ 954000 h 954000"/>
                <a:gd name="connsiteX638" fmla="*/ 7296060 w 11218359"/>
                <a:gd name="connsiteY638" fmla="*/ 954000 h 954000"/>
                <a:gd name="connsiteX639" fmla="*/ 7307490 w 11218359"/>
                <a:gd name="connsiteY639" fmla="*/ 954000 h 954000"/>
                <a:gd name="connsiteX640" fmla="*/ 7318920 w 11218359"/>
                <a:gd name="connsiteY640" fmla="*/ 954000 h 954000"/>
                <a:gd name="connsiteX641" fmla="*/ 7330398 w 11218359"/>
                <a:gd name="connsiteY641" fmla="*/ 954000 h 954000"/>
                <a:gd name="connsiteX642" fmla="*/ 7341828 w 11218359"/>
                <a:gd name="connsiteY642" fmla="*/ 954000 h 954000"/>
                <a:gd name="connsiteX643" fmla="*/ 7353257 w 11218359"/>
                <a:gd name="connsiteY643" fmla="*/ 954000 h 954000"/>
                <a:gd name="connsiteX644" fmla="*/ 7364687 w 11218359"/>
                <a:gd name="connsiteY644" fmla="*/ 954000 h 954000"/>
                <a:gd name="connsiteX645" fmla="*/ 7376117 w 11218359"/>
                <a:gd name="connsiteY645" fmla="*/ 954000 h 954000"/>
                <a:gd name="connsiteX646" fmla="*/ 7387595 w 11218359"/>
                <a:gd name="connsiteY646" fmla="*/ 954000 h 954000"/>
                <a:gd name="connsiteX647" fmla="*/ 7399025 w 11218359"/>
                <a:gd name="connsiteY647" fmla="*/ 954000 h 954000"/>
                <a:gd name="connsiteX648" fmla="*/ 7410455 w 11218359"/>
                <a:gd name="connsiteY648" fmla="*/ 954000 h 954000"/>
                <a:gd name="connsiteX649" fmla="*/ 7421885 w 11218359"/>
                <a:gd name="connsiteY649" fmla="*/ 954000 h 954000"/>
                <a:gd name="connsiteX650" fmla="*/ 7433315 w 11218359"/>
                <a:gd name="connsiteY650" fmla="*/ 954000 h 954000"/>
                <a:gd name="connsiteX651" fmla="*/ 7444793 w 11218359"/>
                <a:gd name="connsiteY651" fmla="*/ 954000 h 954000"/>
                <a:gd name="connsiteX652" fmla="*/ 7456222 w 11218359"/>
                <a:gd name="connsiteY652" fmla="*/ 954000 h 954000"/>
                <a:gd name="connsiteX653" fmla="*/ 7467653 w 11218359"/>
                <a:gd name="connsiteY653" fmla="*/ 954000 h 954000"/>
                <a:gd name="connsiteX654" fmla="*/ 7479083 w 11218359"/>
                <a:gd name="connsiteY654" fmla="*/ 954000 h 954000"/>
                <a:gd name="connsiteX655" fmla="*/ 7490513 w 11218359"/>
                <a:gd name="connsiteY655" fmla="*/ 954000 h 954000"/>
                <a:gd name="connsiteX656" fmla="*/ 7501990 w 11218359"/>
                <a:gd name="connsiteY656" fmla="*/ 954000 h 954000"/>
                <a:gd name="connsiteX657" fmla="*/ 7513420 w 11218359"/>
                <a:gd name="connsiteY657" fmla="*/ 954000 h 954000"/>
                <a:gd name="connsiteX658" fmla="*/ 7524850 w 11218359"/>
                <a:gd name="connsiteY658" fmla="*/ 954000 h 954000"/>
                <a:gd name="connsiteX659" fmla="*/ 7536280 w 11218359"/>
                <a:gd name="connsiteY659" fmla="*/ 954000 h 954000"/>
                <a:gd name="connsiteX660" fmla="*/ 7547710 w 11218359"/>
                <a:gd name="connsiteY660" fmla="*/ 954000 h 954000"/>
                <a:gd name="connsiteX661" fmla="*/ 7559188 w 11218359"/>
                <a:gd name="connsiteY661" fmla="*/ 954000 h 954000"/>
                <a:gd name="connsiteX662" fmla="*/ 7570618 w 11218359"/>
                <a:gd name="connsiteY662" fmla="*/ 954000 h 954000"/>
                <a:gd name="connsiteX663" fmla="*/ 7582048 w 11218359"/>
                <a:gd name="connsiteY663" fmla="*/ 954000 h 954000"/>
                <a:gd name="connsiteX664" fmla="*/ 7593478 w 11218359"/>
                <a:gd name="connsiteY664" fmla="*/ 954000 h 954000"/>
                <a:gd name="connsiteX665" fmla="*/ 7604908 w 11218359"/>
                <a:gd name="connsiteY665" fmla="*/ 954000 h 954000"/>
                <a:gd name="connsiteX666" fmla="*/ 7616385 w 11218359"/>
                <a:gd name="connsiteY666" fmla="*/ 954000 h 954000"/>
                <a:gd name="connsiteX667" fmla="*/ 7627815 w 11218359"/>
                <a:gd name="connsiteY667" fmla="*/ 954000 h 954000"/>
                <a:gd name="connsiteX668" fmla="*/ 7639246 w 11218359"/>
                <a:gd name="connsiteY668" fmla="*/ 954000 h 954000"/>
                <a:gd name="connsiteX669" fmla="*/ 7650676 w 11218359"/>
                <a:gd name="connsiteY669" fmla="*/ 954000 h 954000"/>
                <a:gd name="connsiteX670" fmla="*/ 7662106 w 11218359"/>
                <a:gd name="connsiteY670" fmla="*/ 954000 h 954000"/>
                <a:gd name="connsiteX671" fmla="*/ 7673583 w 11218359"/>
                <a:gd name="connsiteY671" fmla="*/ 954000 h 954000"/>
                <a:gd name="connsiteX672" fmla="*/ 7685013 w 11218359"/>
                <a:gd name="connsiteY672" fmla="*/ 954000 h 954000"/>
                <a:gd name="connsiteX673" fmla="*/ 7696443 w 11218359"/>
                <a:gd name="connsiteY673" fmla="*/ 954000 h 954000"/>
                <a:gd name="connsiteX674" fmla="*/ 7707873 w 11218359"/>
                <a:gd name="connsiteY674" fmla="*/ 954000 h 954000"/>
                <a:gd name="connsiteX675" fmla="*/ 7719303 w 11218359"/>
                <a:gd name="connsiteY675" fmla="*/ 954000 h 954000"/>
                <a:gd name="connsiteX676" fmla="*/ 7730733 w 11218359"/>
                <a:gd name="connsiteY676" fmla="*/ 954000 h 954000"/>
                <a:gd name="connsiteX677" fmla="*/ 7742211 w 11218359"/>
                <a:gd name="connsiteY677" fmla="*/ 954000 h 954000"/>
                <a:gd name="connsiteX678" fmla="*/ 7753641 w 11218359"/>
                <a:gd name="connsiteY678" fmla="*/ 954000 h 954000"/>
                <a:gd name="connsiteX679" fmla="*/ 7765071 w 11218359"/>
                <a:gd name="connsiteY679" fmla="*/ 954000 h 954000"/>
                <a:gd name="connsiteX680" fmla="*/ 7776501 w 11218359"/>
                <a:gd name="connsiteY680" fmla="*/ 954000 h 954000"/>
                <a:gd name="connsiteX681" fmla="*/ 7787931 w 11218359"/>
                <a:gd name="connsiteY681" fmla="*/ 954000 h 954000"/>
                <a:gd name="connsiteX682" fmla="*/ 7799408 w 11218359"/>
                <a:gd name="connsiteY682" fmla="*/ 954000 h 954000"/>
                <a:gd name="connsiteX683" fmla="*/ 7810839 w 11218359"/>
                <a:gd name="connsiteY683" fmla="*/ 954000 h 954000"/>
                <a:gd name="connsiteX684" fmla="*/ 7822268 w 11218359"/>
                <a:gd name="connsiteY684" fmla="*/ 954000 h 954000"/>
                <a:gd name="connsiteX685" fmla="*/ 7833698 w 11218359"/>
                <a:gd name="connsiteY685" fmla="*/ 954000 h 954000"/>
                <a:gd name="connsiteX686" fmla="*/ 7845128 w 11218359"/>
                <a:gd name="connsiteY686" fmla="*/ 954000 h 954000"/>
                <a:gd name="connsiteX687" fmla="*/ 7856606 w 11218359"/>
                <a:gd name="connsiteY687" fmla="*/ 954000 h 954000"/>
                <a:gd name="connsiteX688" fmla="*/ 7868036 w 11218359"/>
                <a:gd name="connsiteY688" fmla="*/ 954000 h 954000"/>
                <a:gd name="connsiteX689" fmla="*/ 7879466 w 11218359"/>
                <a:gd name="connsiteY689" fmla="*/ 954000 h 954000"/>
                <a:gd name="connsiteX690" fmla="*/ 7890896 w 11218359"/>
                <a:gd name="connsiteY690" fmla="*/ 954000 h 954000"/>
                <a:gd name="connsiteX691" fmla="*/ 7902326 w 11218359"/>
                <a:gd name="connsiteY691" fmla="*/ 954000 h 954000"/>
                <a:gd name="connsiteX692" fmla="*/ 7913804 w 11218359"/>
                <a:gd name="connsiteY692" fmla="*/ 954000 h 954000"/>
                <a:gd name="connsiteX693" fmla="*/ 7925234 w 11218359"/>
                <a:gd name="connsiteY693" fmla="*/ 954000 h 954000"/>
                <a:gd name="connsiteX694" fmla="*/ 7936663 w 11218359"/>
                <a:gd name="connsiteY694" fmla="*/ 954000 h 954000"/>
                <a:gd name="connsiteX695" fmla="*/ 7948094 w 11218359"/>
                <a:gd name="connsiteY695" fmla="*/ 954000 h 954000"/>
                <a:gd name="connsiteX696" fmla="*/ 7959524 w 11218359"/>
                <a:gd name="connsiteY696" fmla="*/ 954000 h 954000"/>
                <a:gd name="connsiteX697" fmla="*/ 7971001 w 11218359"/>
                <a:gd name="connsiteY697" fmla="*/ 954000 h 954000"/>
                <a:gd name="connsiteX698" fmla="*/ 7982431 w 11218359"/>
                <a:gd name="connsiteY698" fmla="*/ 954000 h 954000"/>
                <a:gd name="connsiteX699" fmla="*/ 7993861 w 11218359"/>
                <a:gd name="connsiteY699" fmla="*/ 954000 h 954000"/>
                <a:gd name="connsiteX700" fmla="*/ 8005291 w 11218359"/>
                <a:gd name="connsiteY700" fmla="*/ 954000 h 954000"/>
                <a:gd name="connsiteX701" fmla="*/ 8016721 w 11218359"/>
                <a:gd name="connsiteY701" fmla="*/ 954000 h 954000"/>
                <a:gd name="connsiteX702" fmla="*/ 8028199 w 11218359"/>
                <a:gd name="connsiteY702" fmla="*/ 954000 h 954000"/>
                <a:gd name="connsiteX703" fmla="*/ 8039629 w 11218359"/>
                <a:gd name="connsiteY703" fmla="*/ 954000 h 954000"/>
                <a:gd name="connsiteX704" fmla="*/ 8051059 w 11218359"/>
                <a:gd name="connsiteY704" fmla="*/ 954000 h 954000"/>
                <a:gd name="connsiteX705" fmla="*/ 8062489 w 11218359"/>
                <a:gd name="connsiteY705" fmla="*/ 954000 h 954000"/>
                <a:gd name="connsiteX706" fmla="*/ 8073919 w 11218359"/>
                <a:gd name="connsiteY706" fmla="*/ 954000 h 954000"/>
                <a:gd name="connsiteX707" fmla="*/ 8085396 w 11218359"/>
                <a:gd name="connsiteY707" fmla="*/ 954000 h 954000"/>
                <a:gd name="connsiteX708" fmla="*/ 8096826 w 11218359"/>
                <a:gd name="connsiteY708" fmla="*/ 954000 h 954000"/>
                <a:gd name="connsiteX709" fmla="*/ 8108256 w 11218359"/>
                <a:gd name="connsiteY709" fmla="*/ 954000 h 954000"/>
                <a:gd name="connsiteX710" fmla="*/ 8119687 w 11218359"/>
                <a:gd name="connsiteY710" fmla="*/ 954000 h 954000"/>
                <a:gd name="connsiteX711" fmla="*/ 8131117 w 11218359"/>
                <a:gd name="connsiteY711" fmla="*/ 954000 h 954000"/>
                <a:gd name="connsiteX712" fmla="*/ 8142594 w 11218359"/>
                <a:gd name="connsiteY712" fmla="*/ 954000 h 954000"/>
                <a:gd name="connsiteX713" fmla="*/ 8154024 w 11218359"/>
                <a:gd name="connsiteY713" fmla="*/ 954000 h 954000"/>
                <a:gd name="connsiteX714" fmla="*/ 8165454 w 11218359"/>
                <a:gd name="connsiteY714" fmla="*/ 954000 h 954000"/>
                <a:gd name="connsiteX715" fmla="*/ 8176884 w 11218359"/>
                <a:gd name="connsiteY715" fmla="*/ 954000 h 954000"/>
                <a:gd name="connsiteX716" fmla="*/ 8188314 w 11218359"/>
                <a:gd name="connsiteY716" fmla="*/ 954000 h 954000"/>
                <a:gd name="connsiteX717" fmla="*/ 8199792 w 11218359"/>
                <a:gd name="connsiteY717" fmla="*/ 954000 h 954000"/>
                <a:gd name="connsiteX718" fmla="*/ 8211222 w 11218359"/>
                <a:gd name="connsiteY718" fmla="*/ 954000 h 954000"/>
                <a:gd name="connsiteX719" fmla="*/ 8222652 w 11218359"/>
                <a:gd name="connsiteY719" fmla="*/ 954000 h 954000"/>
                <a:gd name="connsiteX720" fmla="*/ 8234082 w 11218359"/>
                <a:gd name="connsiteY720" fmla="*/ 954000 h 954000"/>
                <a:gd name="connsiteX721" fmla="*/ 8245512 w 11218359"/>
                <a:gd name="connsiteY721" fmla="*/ 954000 h 954000"/>
                <a:gd name="connsiteX722" fmla="*/ 8256989 w 11218359"/>
                <a:gd name="connsiteY722" fmla="*/ 954000 h 954000"/>
                <a:gd name="connsiteX723" fmla="*/ 8268419 w 11218359"/>
                <a:gd name="connsiteY723" fmla="*/ 954000 h 954000"/>
                <a:gd name="connsiteX724" fmla="*/ 8279850 w 11218359"/>
                <a:gd name="connsiteY724" fmla="*/ 954000 h 954000"/>
                <a:gd name="connsiteX725" fmla="*/ 8291280 w 11218359"/>
                <a:gd name="connsiteY725" fmla="*/ 954000 h 954000"/>
                <a:gd name="connsiteX726" fmla="*/ 8302709 w 11218359"/>
                <a:gd name="connsiteY726" fmla="*/ 954000 h 954000"/>
                <a:gd name="connsiteX727" fmla="*/ 8314187 w 11218359"/>
                <a:gd name="connsiteY727" fmla="*/ 954000 h 954000"/>
                <a:gd name="connsiteX728" fmla="*/ 8325617 w 11218359"/>
                <a:gd name="connsiteY728" fmla="*/ 954000 h 954000"/>
                <a:gd name="connsiteX729" fmla="*/ 8337047 w 11218359"/>
                <a:gd name="connsiteY729" fmla="*/ 954000 h 954000"/>
                <a:gd name="connsiteX730" fmla="*/ 8348477 w 11218359"/>
                <a:gd name="connsiteY730" fmla="*/ 954000 h 954000"/>
                <a:gd name="connsiteX731" fmla="*/ 8359907 w 11218359"/>
                <a:gd name="connsiteY731" fmla="*/ 954000 h 954000"/>
                <a:gd name="connsiteX732" fmla="*/ 8371385 w 11218359"/>
                <a:gd name="connsiteY732" fmla="*/ 954000 h 954000"/>
                <a:gd name="connsiteX733" fmla="*/ 8382815 w 11218359"/>
                <a:gd name="connsiteY733" fmla="*/ 954000 h 954000"/>
                <a:gd name="connsiteX734" fmla="*/ 8394245 w 11218359"/>
                <a:gd name="connsiteY734" fmla="*/ 954000 h 954000"/>
                <a:gd name="connsiteX735" fmla="*/ 8405674 w 11218359"/>
                <a:gd name="connsiteY735" fmla="*/ 954000 h 954000"/>
                <a:gd name="connsiteX736" fmla="*/ 8417104 w 11218359"/>
                <a:gd name="connsiteY736" fmla="*/ 954000 h 954000"/>
                <a:gd name="connsiteX737" fmla="*/ 8428582 w 11218359"/>
                <a:gd name="connsiteY737" fmla="*/ 954000 h 954000"/>
                <a:gd name="connsiteX738" fmla="*/ 8440012 w 11218359"/>
                <a:gd name="connsiteY738" fmla="*/ 954000 h 954000"/>
                <a:gd name="connsiteX739" fmla="*/ 8451442 w 11218359"/>
                <a:gd name="connsiteY739" fmla="*/ 954000 h 954000"/>
                <a:gd name="connsiteX740" fmla="*/ 8462872 w 11218359"/>
                <a:gd name="connsiteY740" fmla="*/ 954000 h 954000"/>
                <a:gd name="connsiteX741" fmla="*/ 8474302 w 11218359"/>
                <a:gd name="connsiteY741" fmla="*/ 954000 h 954000"/>
                <a:gd name="connsiteX742" fmla="*/ 8485780 w 11218359"/>
                <a:gd name="connsiteY742" fmla="*/ 954000 h 954000"/>
                <a:gd name="connsiteX743" fmla="*/ 8497210 w 11218359"/>
                <a:gd name="connsiteY743" fmla="*/ 954000 h 954000"/>
                <a:gd name="connsiteX744" fmla="*/ 8508640 w 11218359"/>
                <a:gd name="connsiteY744" fmla="*/ 954000 h 954000"/>
                <a:gd name="connsiteX745" fmla="*/ 8520069 w 11218359"/>
                <a:gd name="connsiteY745" fmla="*/ 954000 h 954000"/>
                <a:gd name="connsiteX746" fmla="*/ 8531500 w 11218359"/>
                <a:gd name="connsiteY746" fmla="*/ 954000 h 954000"/>
                <a:gd name="connsiteX747" fmla="*/ 8542977 w 11218359"/>
                <a:gd name="connsiteY747" fmla="*/ 954000 h 954000"/>
                <a:gd name="connsiteX748" fmla="*/ 8554407 w 11218359"/>
                <a:gd name="connsiteY748" fmla="*/ 954000 h 954000"/>
                <a:gd name="connsiteX749" fmla="*/ 8565837 w 11218359"/>
                <a:gd name="connsiteY749" fmla="*/ 954000 h 954000"/>
                <a:gd name="connsiteX750" fmla="*/ 8577267 w 11218359"/>
                <a:gd name="connsiteY750" fmla="*/ 954000 h 954000"/>
                <a:gd name="connsiteX751" fmla="*/ 8588697 w 11218359"/>
                <a:gd name="connsiteY751" fmla="*/ 954000 h 954000"/>
                <a:gd name="connsiteX752" fmla="*/ 8600175 w 11218359"/>
                <a:gd name="connsiteY752" fmla="*/ 954000 h 954000"/>
                <a:gd name="connsiteX753" fmla="*/ 8611605 w 11218359"/>
                <a:gd name="connsiteY753" fmla="*/ 954000 h 954000"/>
                <a:gd name="connsiteX754" fmla="*/ 8623035 w 11218359"/>
                <a:gd name="connsiteY754" fmla="*/ 954000 h 954000"/>
                <a:gd name="connsiteX755" fmla="*/ 8634465 w 11218359"/>
                <a:gd name="connsiteY755" fmla="*/ 954000 h 954000"/>
                <a:gd name="connsiteX756" fmla="*/ 8645895 w 11218359"/>
                <a:gd name="connsiteY756" fmla="*/ 954000 h 954000"/>
                <a:gd name="connsiteX757" fmla="*/ 8657373 w 11218359"/>
                <a:gd name="connsiteY757" fmla="*/ 954000 h 954000"/>
                <a:gd name="connsiteX758" fmla="*/ 8668802 w 11218359"/>
                <a:gd name="connsiteY758" fmla="*/ 954000 h 954000"/>
                <a:gd name="connsiteX759" fmla="*/ 8680232 w 11218359"/>
                <a:gd name="connsiteY759" fmla="*/ 954000 h 954000"/>
                <a:gd name="connsiteX760" fmla="*/ 8691662 w 11218359"/>
                <a:gd name="connsiteY760" fmla="*/ 954000 h 954000"/>
                <a:gd name="connsiteX761" fmla="*/ 8703093 w 11218359"/>
                <a:gd name="connsiteY761" fmla="*/ 954000 h 954000"/>
                <a:gd name="connsiteX762" fmla="*/ 8714570 w 11218359"/>
                <a:gd name="connsiteY762" fmla="*/ 954000 h 954000"/>
                <a:gd name="connsiteX763" fmla="*/ 8726000 w 11218359"/>
                <a:gd name="connsiteY763" fmla="*/ 954000 h 954000"/>
                <a:gd name="connsiteX764" fmla="*/ 8737430 w 11218359"/>
                <a:gd name="connsiteY764" fmla="*/ 954000 h 954000"/>
                <a:gd name="connsiteX765" fmla="*/ 8748860 w 11218359"/>
                <a:gd name="connsiteY765" fmla="*/ 954000 h 954000"/>
                <a:gd name="connsiteX766" fmla="*/ 8760290 w 11218359"/>
                <a:gd name="connsiteY766" fmla="*/ 954000 h 954000"/>
                <a:gd name="connsiteX767" fmla="*/ 8771768 w 11218359"/>
                <a:gd name="connsiteY767" fmla="*/ 954000 h 954000"/>
                <a:gd name="connsiteX768" fmla="*/ 8783198 w 11218359"/>
                <a:gd name="connsiteY768" fmla="*/ 954000 h 954000"/>
                <a:gd name="connsiteX769" fmla="*/ 8794628 w 11218359"/>
                <a:gd name="connsiteY769" fmla="*/ 954000 h 954000"/>
                <a:gd name="connsiteX770" fmla="*/ 8806058 w 11218359"/>
                <a:gd name="connsiteY770" fmla="*/ 954000 h 954000"/>
                <a:gd name="connsiteX771" fmla="*/ 8817488 w 11218359"/>
                <a:gd name="connsiteY771" fmla="*/ 954000 h 954000"/>
                <a:gd name="connsiteX772" fmla="*/ 8828918 w 11218359"/>
                <a:gd name="connsiteY772" fmla="*/ 954000 h 954000"/>
                <a:gd name="connsiteX773" fmla="*/ 8840395 w 11218359"/>
                <a:gd name="connsiteY773" fmla="*/ 954000 h 954000"/>
                <a:gd name="connsiteX774" fmla="*/ 8851825 w 11218359"/>
                <a:gd name="connsiteY774" fmla="*/ 954000 h 954000"/>
                <a:gd name="connsiteX775" fmla="*/ 8863256 w 11218359"/>
                <a:gd name="connsiteY775" fmla="*/ 954000 h 954000"/>
                <a:gd name="connsiteX776" fmla="*/ 8874686 w 11218359"/>
                <a:gd name="connsiteY776" fmla="*/ 954000 h 954000"/>
                <a:gd name="connsiteX777" fmla="*/ 8886115 w 11218359"/>
                <a:gd name="connsiteY777" fmla="*/ 954000 h 954000"/>
                <a:gd name="connsiteX778" fmla="*/ 8897593 w 11218359"/>
                <a:gd name="connsiteY778" fmla="*/ 954000 h 954000"/>
                <a:gd name="connsiteX779" fmla="*/ 8909022 w 11218359"/>
                <a:gd name="connsiteY779" fmla="*/ 954000 h 954000"/>
                <a:gd name="connsiteX780" fmla="*/ 8920453 w 11218359"/>
                <a:gd name="connsiteY780" fmla="*/ 954000 h 954000"/>
                <a:gd name="connsiteX781" fmla="*/ 8931883 w 11218359"/>
                <a:gd name="connsiteY781" fmla="*/ 954000 h 954000"/>
                <a:gd name="connsiteX782" fmla="*/ 8943313 w 11218359"/>
                <a:gd name="connsiteY782" fmla="*/ 954000 h 954000"/>
                <a:gd name="connsiteX783" fmla="*/ 8954791 w 11218359"/>
                <a:gd name="connsiteY783" fmla="*/ 954000 h 954000"/>
                <a:gd name="connsiteX784" fmla="*/ 8966220 w 11218359"/>
                <a:gd name="connsiteY784" fmla="*/ 954000 h 954000"/>
                <a:gd name="connsiteX785" fmla="*/ 8977651 w 11218359"/>
                <a:gd name="connsiteY785" fmla="*/ 954000 h 954000"/>
                <a:gd name="connsiteX786" fmla="*/ 8989080 w 11218359"/>
                <a:gd name="connsiteY786" fmla="*/ 954000 h 954000"/>
                <a:gd name="connsiteX787" fmla="*/ 9000511 w 11218359"/>
                <a:gd name="connsiteY787" fmla="*/ 954000 h 954000"/>
                <a:gd name="connsiteX788" fmla="*/ 9011988 w 11218359"/>
                <a:gd name="connsiteY788" fmla="*/ 954000 h 954000"/>
                <a:gd name="connsiteX789" fmla="*/ 9023418 w 11218359"/>
                <a:gd name="connsiteY789" fmla="*/ 954000 h 954000"/>
                <a:gd name="connsiteX790" fmla="*/ 9034849 w 11218359"/>
                <a:gd name="connsiteY790" fmla="*/ 954000 h 954000"/>
                <a:gd name="connsiteX791" fmla="*/ 9046278 w 11218359"/>
                <a:gd name="connsiteY791" fmla="*/ 954000 h 954000"/>
                <a:gd name="connsiteX792" fmla="*/ 9057709 w 11218359"/>
                <a:gd name="connsiteY792" fmla="*/ 954000 h 954000"/>
                <a:gd name="connsiteX793" fmla="*/ 9069186 w 11218359"/>
                <a:gd name="connsiteY793" fmla="*/ 954000 h 954000"/>
                <a:gd name="connsiteX794" fmla="*/ 9080615 w 11218359"/>
                <a:gd name="connsiteY794" fmla="*/ 954000 h 954000"/>
                <a:gd name="connsiteX795" fmla="*/ 9092046 w 11218359"/>
                <a:gd name="connsiteY795" fmla="*/ 954000 h 954000"/>
                <a:gd name="connsiteX796" fmla="*/ 9103476 w 11218359"/>
                <a:gd name="connsiteY796" fmla="*/ 954000 h 954000"/>
                <a:gd name="connsiteX797" fmla="*/ 9114906 w 11218359"/>
                <a:gd name="connsiteY797" fmla="*/ 954000 h 954000"/>
                <a:gd name="connsiteX798" fmla="*/ 9126384 w 11218359"/>
                <a:gd name="connsiteY798" fmla="*/ 954000 h 954000"/>
                <a:gd name="connsiteX799" fmla="*/ 9137813 w 11218359"/>
                <a:gd name="connsiteY799" fmla="*/ 954000 h 954000"/>
                <a:gd name="connsiteX800" fmla="*/ 9149244 w 11218359"/>
                <a:gd name="connsiteY800" fmla="*/ 954000 h 954000"/>
                <a:gd name="connsiteX801" fmla="*/ 9160673 w 11218359"/>
                <a:gd name="connsiteY801" fmla="*/ 954000 h 954000"/>
                <a:gd name="connsiteX802" fmla="*/ 9172104 w 11218359"/>
                <a:gd name="connsiteY802" fmla="*/ 954000 h 954000"/>
                <a:gd name="connsiteX803" fmla="*/ 9183581 w 11218359"/>
                <a:gd name="connsiteY803" fmla="*/ 954000 h 954000"/>
                <a:gd name="connsiteX804" fmla="*/ 9195011 w 11218359"/>
                <a:gd name="connsiteY804" fmla="*/ 954000 h 954000"/>
                <a:gd name="connsiteX805" fmla="*/ 9206442 w 11218359"/>
                <a:gd name="connsiteY805" fmla="*/ 954000 h 954000"/>
                <a:gd name="connsiteX806" fmla="*/ 9217871 w 11218359"/>
                <a:gd name="connsiteY806" fmla="*/ 954000 h 954000"/>
                <a:gd name="connsiteX807" fmla="*/ 9229301 w 11218359"/>
                <a:gd name="connsiteY807" fmla="*/ 954000 h 954000"/>
                <a:gd name="connsiteX808" fmla="*/ 9240779 w 11218359"/>
                <a:gd name="connsiteY808" fmla="*/ 954000 h 954000"/>
                <a:gd name="connsiteX809" fmla="*/ 9252209 w 11218359"/>
                <a:gd name="connsiteY809" fmla="*/ 954000 h 954000"/>
                <a:gd name="connsiteX810" fmla="*/ 9263639 w 11218359"/>
                <a:gd name="connsiteY810" fmla="*/ 954000 h 954000"/>
                <a:gd name="connsiteX811" fmla="*/ 9275069 w 11218359"/>
                <a:gd name="connsiteY811" fmla="*/ 954000 h 954000"/>
                <a:gd name="connsiteX812" fmla="*/ 9286498 w 11218359"/>
                <a:gd name="connsiteY812" fmla="*/ 954000 h 954000"/>
                <a:gd name="connsiteX813" fmla="*/ 9297977 w 11218359"/>
                <a:gd name="connsiteY813" fmla="*/ 954000 h 954000"/>
                <a:gd name="connsiteX814" fmla="*/ 9309406 w 11218359"/>
                <a:gd name="connsiteY814" fmla="*/ 954000 h 954000"/>
                <a:gd name="connsiteX815" fmla="*/ 9320837 w 11218359"/>
                <a:gd name="connsiteY815" fmla="*/ 954000 h 954000"/>
                <a:gd name="connsiteX816" fmla="*/ 9332266 w 11218359"/>
                <a:gd name="connsiteY816" fmla="*/ 954000 h 954000"/>
                <a:gd name="connsiteX817" fmla="*/ 9343696 w 11218359"/>
                <a:gd name="connsiteY817" fmla="*/ 954000 h 954000"/>
                <a:gd name="connsiteX818" fmla="*/ 9355174 w 11218359"/>
                <a:gd name="connsiteY818" fmla="*/ 954000 h 954000"/>
                <a:gd name="connsiteX819" fmla="*/ 9366604 w 11218359"/>
                <a:gd name="connsiteY819" fmla="*/ 954000 h 954000"/>
                <a:gd name="connsiteX820" fmla="*/ 9378035 w 11218359"/>
                <a:gd name="connsiteY820" fmla="*/ 954000 h 954000"/>
                <a:gd name="connsiteX821" fmla="*/ 9389464 w 11218359"/>
                <a:gd name="connsiteY821" fmla="*/ 954000 h 954000"/>
                <a:gd name="connsiteX822" fmla="*/ 9400894 w 11218359"/>
                <a:gd name="connsiteY822" fmla="*/ 954000 h 954000"/>
                <a:gd name="connsiteX823" fmla="*/ 9412372 w 11218359"/>
                <a:gd name="connsiteY823" fmla="*/ 954000 h 954000"/>
                <a:gd name="connsiteX824" fmla="*/ 9423802 w 11218359"/>
                <a:gd name="connsiteY824" fmla="*/ 954000 h 954000"/>
                <a:gd name="connsiteX825" fmla="*/ 9435232 w 11218359"/>
                <a:gd name="connsiteY825" fmla="*/ 954000 h 954000"/>
                <a:gd name="connsiteX826" fmla="*/ 9446662 w 11218359"/>
                <a:gd name="connsiteY826" fmla="*/ 954000 h 954000"/>
                <a:gd name="connsiteX827" fmla="*/ 9458091 w 11218359"/>
                <a:gd name="connsiteY827" fmla="*/ 954000 h 954000"/>
                <a:gd name="connsiteX828" fmla="*/ 9469570 w 11218359"/>
                <a:gd name="connsiteY828" fmla="*/ 954000 h 954000"/>
                <a:gd name="connsiteX829" fmla="*/ 9480999 w 11218359"/>
                <a:gd name="connsiteY829" fmla="*/ 954000 h 954000"/>
                <a:gd name="connsiteX830" fmla="*/ 9492429 w 11218359"/>
                <a:gd name="connsiteY830" fmla="*/ 954000 h 954000"/>
                <a:gd name="connsiteX831" fmla="*/ 9503859 w 11218359"/>
                <a:gd name="connsiteY831" fmla="*/ 954000 h 954000"/>
                <a:gd name="connsiteX832" fmla="*/ 9515289 w 11218359"/>
                <a:gd name="connsiteY832" fmla="*/ 954000 h 954000"/>
                <a:gd name="connsiteX833" fmla="*/ 9526767 w 11218359"/>
                <a:gd name="connsiteY833" fmla="*/ 954000 h 954000"/>
                <a:gd name="connsiteX834" fmla="*/ 9538197 w 11218359"/>
                <a:gd name="connsiteY834" fmla="*/ 954000 h 954000"/>
                <a:gd name="connsiteX835" fmla="*/ 9549626 w 11218359"/>
                <a:gd name="connsiteY835" fmla="*/ 954000 h 954000"/>
                <a:gd name="connsiteX836" fmla="*/ 9561057 w 11218359"/>
                <a:gd name="connsiteY836" fmla="*/ 954000 h 954000"/>
                <a:gd name="connsiteX837" fmla="*/ 9572487 w 11218359"/>
                <a:gd name="connsiteY837" fmla="*/ 954000 h 954000"/>
                <a:gd name="connsiteX838" fmla="*/ 9583965 w 11218359"/>
                <a:gd name="connsiteY838" fmla="*/ 954000 h 954000"/>
                <a:gd name="connsiteX839" fmla="*/ 9595395 w 11218359"/>
                <a:gd name="connsiteY839" fmla="*/ 954000 h 954000"/>
                <a:gd name="connsiteX840" fmla="*/ 9606824 w 11218359"/>
                <a:gd name="connsiteY840" fmla="*/ 954000 h 954000"/>
                <a:gd name="connsiteX841" fmla="*/ 9618255 w 11218359"/>
                <a:gd name="connsiteY841" fmla="*/ 954000 h 954000"/>
                <a:gd name="connsiteX842" fmla="*/ 9629684 w 11218359"/>
                <a:gd name="connsiteY842" fmla="*/ 954000 h 954000"/>
                <a:gd name="connsiteX843" fmla="*/ 9641163 w 11218359"/>
                <a:gd name="connsiteY843" fmla="*/ 954000 h 954000"/>
                <a:gd name="connsiteX844" fmla="*/ 9652592 w 11218359"/>
                <a:gd name="connsiteY844" fmla="*/ 954000 h 954000"/>
                <a:gd name="connsiteX845" fmla="*/ 9664022 w 11218359"/>
                <a:gd name="connsiteY845" fmla="*/ 954000 h 954000"/>
                <a:gd name="connsiteX846" fmla="*/ 9675452 w 11218359"/>
                <a:gd name="connsiteY846" fmla="*/ 954000 h 954000"/>
                <a:gd name="connsiteX847" fmla="*/ 9686882 w 11218359"/>
                <a:gd name="connsiteY847" fmla="*/ 954000 h 954000"/>
                <a:gd name="connsiteX848" fmla="*/ 9698360 w 11218359"/>
                <a:gd name="connsiteY848" fmla="*/ 954000 h 954000"/>
                <a:gd name="connsiteX849" fmla="*/ 9709790 w 11218359"/>
                <a:gd name="connsiteY849" fmla="*/ 954000 h 954000"/>
                <a:gd name="connsiteX850" fmla="*/ 9721219 w 11218359"/>
                <a:gd name="connsiteY850" fmla="*/ 954000 h 954000"/>
                <a:gd name="connsiteX851" fmla="*/ 9732650 w 11218359"/>
                <a:gd name="connsiteY851" fmla="*/ 954000 h 954000"/>
                <a:gd name="connsiteX852" fmla="*/ 9744080 w 11218359"/>
                <a:gd name="connsiteY852" fmla="*/ 954000 h 954000"/>
                <a:gd name="connsiteX853" fmla="*/ 9755557 w 11218359"/>
                <a:gd name="connsiteY853" fmla="*/ 954000 h 954000"/>
                <a:gd name="connsiteX854" fmla="*/ 9766988 w 11218359"/>
                <a:gd name="connsiteY854" fmla="*/ 954000 h 954000"/>
                <a:gd name="connsiteX855" fmla="*/ 9778417 w 11218359"/>
                <a:gd name="connsiteY855" fmla="*/ 954000 h 954000"/>
                <a:gd name="connsiteX856" fmla="*/ 9789848 w 11218359"/>
                <a:gd name="connsiteY856" fmla="*/ 952500 h 954000"/>
                <a:gd name="connsiteX857" fmla="*/ 9801277 w 11218359"/>
                <a:gd name="connsiteY857" fmla="*/ 937474 h 954000"/>
                <a:gd name="connsiteX858" fmla="*/ 9812755 w 11218359"/>
                <a:gd name="connsiteY858" fmla="*/ 461224 h 954000"/>
                <a:gd name="connsiteX859" fmla="*/ 9824185 w 11218359"/>
                <a:gd name="connsiteY859" fmla="*/ 280940 h 954000"/>
                <a:gd name="connsiteX860" fmla="*/ 9835615 w 11218359"/>
                <a:gd name="connsiteY860" fmla="*/ 297466 h 954000"/>
                <a:gd name="connsiteX861" fmla="*/ 9847045 w 11218359"/>
                <a:gd name="connsiteY861" fmla="*/ 435683 h 954000"/>
                <a:gd name="connsiteX862" fmla="*/ 9858475 w 11218359"/>
                <a:gd name="connsiteY862" fmla="*/ 533338 h 954000"/>
                <a:gd name="connsiteX863" fmla="*/ 9869952 w 11218359"/>
                <a:gd name="connsiteY863" fmla="*/ 309486 h 954000"/>
                <a:gd name="connsiteX864" fmla="*/ 9881383 w 11218359"/>
                <a:gd name="connsiteY864" fmla="*/ 0 h 954000"/>
                <a:gd name="connsiteX865" fmla="*/ 9892812 w 11218359"/>
                <a:gd name="connsiteY865" fmla="*/ 205821 h 954000"/>
                <a:gd name="connsiteX866" fmla="*/ 9904243 w 11218359"/>
                <a:gd name="connsiteY866" fmla="*/ 159248 h 954000"/>
                <a:gd name="connsiteX867" fmla="*/ 9915673 w 11218359"/>
                <a:gd name="connsiteY867" fmla="*/ 450709 h 954000"/>
                <a:gd name="connsiteX868" fmla="*/ 9927102 w 11218359"/>
                <a:gd name="connsiteY868" fmla="*/ 414652 h 954000"/>
                <a:gd name="connsiteX869" fmla="*/ 9938581 w 11218359"/>
                <a:gd name="connsiteY869" fmla="*/ 416152 h 954000"/>
                <a:gd name="connsiteX870" fmla="*/ 9950010 w 11218359"/>
                <a:gd name="connsiteY870" fmla="*/ 220847 h 954000"/>
                <a:gd name="connsiteX871" fmla="*/ 9961441 w 11218359"/>
                <a:gd name="connsiteY871" fmla="*/ 333523 h 954000"/>
                <a:gd name="connsiteX872" fmla="*/ 9972870 w 11218359"/>
                <a:gd name="connsiteY872" fmla="*/ 954000 h 954000"/>
                <a:gd name="connsiteX873" fmla="*/ 9984300 w 11218359"/>
                <a:gd name="connsiteY873" fmla="*/ 954000 h 954000"/>
                <a:gd name="connsiteX874" fmla="*/ 9995778 w 11218359"/>
                <a:gd name="connsiteY874" fmla="*/ 954000 h 954000"/>
                <a:gd name="connsiteX875" fmla="*/ 10007208 w 11218359"/>
                <a:gd name="connsiteY875" fmla="*/ 954000 h 954000"/>
                <a:gd name="connsiteX876" fmla="*/ 10018638 w 11218359"/>
                <a:gd name="connsiteY876" fmla="*/ 954000 h 954000"/>
                <a:gd name="connsiteX877" fmla="*/ 10030068 w 11218359"/>
                <a:gd name="connsiteY877" fmla="*/ 954000 h 954000"/>
                <a:gd name="connsiteX878" fmla="*/ 10041498 w 11218359"/>
                <a:gd name="connsiteY878" fmla="*/ 954000 h 954000"/>
                <a:gd name="connsiteX879" fmla="*/ 10052976 w 11218359"/>
                <a:gd name="connsiteY879" fmla="*/ 954000 h 954000"/>
                <a:gd name="connsiteX880" fmla="*/ 10064405 w 11218359"/>
                <a:gd name="connsiteY880" fmla="*/ 954000 h 954000"/>
                <a:gd name="connsiteX881" fmla="*/ 10075835 w 11218359"/>
                <a:gd name="connsiteY881" fmla="*/ 954000 h 954000"/>
                <a:gd name="connsiteX882" fmla="*/ 10087266 w 11218359"/>
                <a:gd name="connsiteY882" fmla="*/ 954000 h 954000"/>
                <a:gd name="connsiteX883" fmla="*/ 10098695 w 11218359"/>
                <a:gd name="connsiteY883" fmla="*/ 954000 h 954000"/>
                <a:gd name="connsiteX884" fmla="*/ 10110174 w 11218359"/>
                <a:gd name="connsiteY884" fmla="*/ 954000 h 954000"/>
                <a:gd name="connsiteX885" fmla="*/ 10121603 w 11218359"/>
                <a:gd name="connsiteY885" fmla="*/ 954000 h 954000"/>
                <a:gd name="connsiteX886" fmla="*/ 10133033 w 11218359"/>
                <a:gd name="connsiteY886" fmla="*/ 954000 h 954000"/>
                <a:gd name="connsiteX887" fmla="*/ 10144463 w 11218359"/>
                <a:gd name="connsiteY887" fmla="*/ 954000 h 954000"/>
                <a:gd name="connsiteX888" fmla="*/ 10155893 w 11218359"/>
                <a:gd name="connsiteY888" fmla="*/ 954000 h 954000"/>
                <a:gd name="connsiteX889" fmla="*/ 10167371 w 11218359"/>
                <a:gd name="connsiteY889" fmla="*/ 954000 h 954000"/>
                <a:gd name="connsiteX890" fmla="*/ 10178801 w 11218359"/>
                <a:gd name="connsiteY890" fmla="*/ 954000 h 954000"/>
                <a:gd name="connsiteX891" fmla="*/ 10190230 w 11218359"/>
                <a:gd name="connsiteY891" fmla="*/ 954000 h 954000"/>
                <a:gd name="connsiteX892" fmla="*/ 10201661 w 11218359"/>
                <a:gd name="connsiteY892" fmla="*/ 954000 h 954000"/>
                <a:gd name="connsiteX893" fmla="*/ 10213091 w 11218359"/>
                <a:gd name="connsiteY893" fmla="*/ 954000 h 954000"/>
                <a:gd name="connsiteX894" fmla="*/ 10224569 w 11218359"/>
                <a:gd name="connsiteY894" fmla="*/ 954000 h 954000"/>
                <a:gd name="connsiteX895" fmla="*/ 10235998 w 11218359"/>
                <a:gd name="connsiteY895" fmla="*/ 954000 h 954000"/>
                <a:gd name="connsiteX896" fmla="*/ 10247428 w 11218359"/>
                <a:gd name="connsiteY896" fmla="*/ 954000 h 954000"/>
                <a:gd name="connsiteX897" fmla="*/ 10258859 w 11218359"/>
                <a:gd name="connsiteY897" fmla="*/ 954000 h 954000"/>
                <a:gd name="connsiteX898" fmla="*/ 10270288 w 11218359"/>
                <a:gd name="connsiteY898" fmla="*/ 954000 h 954000"/>
                <a:gd name="connsiteX899" fmla="*/ 10281767 w 11218359"/>
                <a:gd name="connsiteY899" fmla="*/ 954000 h 954000"/>
                <a:gd name="connsiteX900" fmla="*/ 10293196 w 11218359"/>
                <a:gd name="connsiteY900" fmla="*/ 954000 h 954000"/>
                <a:gd name="connsiteX901" fmla="*/ 10304626 w 11218359"/>
                <a:gd name="connsiteY901" fmla="*/ 950995 h 954000"/>
                <a:gd name="connsiteX902" fmla="*/ 10316056 w 11218359"/>
                <a:gd name="connsiteY902" fmla="*/ 954000 h 954000"/>
                <a:gd name="connsiteX903" fmla="*/ 10327486 w 11218359"/>
                <a:gd name="connsiteY903" fmla="*/ 954000 h 954000"/>
                <a:gd name="connsiteX904" fmla="*/ 10338963 w 11218359"/>
                <a:gd name="connsiteY904" fmla="*/ 954000 h 954000"/>
                <a:gd name="connsiteX905" fmla="*/ 10350394 w 11218359"/>
                <a:gd name="connsiteY905" fmla="*/ 954000 h 954000"/>
                <a:gd name="connsiteX906" fmla="*/ 10361823 w 11218359"/>
                <a:gd name="connsiteY906" fmla="*/ 954000 h 954000"/>
                <a:gd name="connsiteX907" fmla="*/ 10373254 w 11218359"/>
                <a:gd name="connsiteY907" fmla="*/ 954000 h 954000"/>
                <a:gd name="connsiteX908" fmla="*/ 10384684 w 11218359"/>
                <a:gd name="connsiteY908" fmla="*/ 954000 h 954000"/>
                <a:gd name="connsiteX909" fmla="*/ 10396161 w 11218359"/>
                <a:gd name="connsiteY909" fmla="*/ 954000 h 954000"/>
                <a:gd name="connsiteX910" fmla="*/ 10407591 w 11218359"/>
                <a:gd name="connsiteY910" fmla="*/ 954000 h 954000"/>
                <a:gd name="connsiteX911" fmla="*/ 10419021 w 11218359"/>
                <a:gd name="connsiteY911" fmla="*/ 954000 h 954000"/>
                <a:gd name="connsiteX912" fmla="*/ 10430452 w 11218359"/>
                <a:gd name="connsiteY912" fmla="*/ 954000 h 954000"/>
                <a:gd name="connsiteX913" fmla="*/ 10441881 w 11218359"/>
                <a:gd name="connsiteY913" fmla="*/ 954000 h 954000"/>
                <a:gd name="connsiteX914" fmla="*/ 10453358 w 11218359"/>
                <a:gd name="connsiteY914" fmla="*/ 954000 h 954000"/>
                <a:gd name="connsiteX915" fmla="*/ 10464789 w 11218359"/>
                <a:gd name="connsiteY915" fmla="*/ 954000 h 954000"/>
                <a:gd name="connsiteX916" fmla="*/ 10476219 w 11218359"/>
                <a:gd name="connsiteY916" fmla="*/ 954000 h 954000"/>
                <a:gd name="connsiteX917" fmla="*/ 10487649 w 11218359"/>
                <a:gd name="connsiteY917" fmla="*/ 954000 h 954000"/>
                <a:gd name="connsiteX918" fmla="*/ 10499079 w 11218359"/>
                <a:gd name="connsiteY918" fmla="*/ 954000 h 954000"/>
                <a:gd name="connsiteX919" fmla="*/ 10510556 w 11218359"/>
                <a:gd name="connsiteY919" fmla="*/ 954000 h 954000"/>
                <a:gd name="connsiteX920" fmla="*/ 10521987 w 11218359"/>
                <a:gd name="connsiteY920" fmla="*/ 954000 h 954000"/>
                <a:gd name="connsiteX921" fmla="*/ 10533416 w 11218359"/>
                <a:gd name="connsiteY921" fmla="*/ 954000 h 954000"/>
                <a:gd name="connsiteX922" fmla="*/ 10544847 w 11218359"/>
                <a:gd name="connsiteY922" fmla="*/ 954000 h 954000"/>
                <a:gd name="connsiteX923" fmla="*/ 10556277 w 11218359"/>
                <a:gd name="connsiteY923" fmla="*/ 954000 h 954000"/>
                <a:gd name="connsiteX924" fmla="*/ 10567754 w 11218359"/>
                <a:gd name="connsiteY924" fmla="*/ 954000 h 954000"/>
                <a:gd name="connsiteX925" fmla="*/ 10579184 w 11218359"/>
                <a:gd name="connsiteY925" fmla="*/ 954000 h 954000"/>
                <a:gd name="connsiteX926" fmla="*/ 10590614 w 11218359"/>
                <a:gd name="connsiteY926" fmla="*/ 954000 h 954000"/>
                <a:gd name="connsiteX927" fmla="*/ 10602045 w 11218359"/>
                <a:gd name="connsiteY927" fmla="*/ 954000 h 954000"/>
                <a:gd name="connsiteX928" fmla="*/ 10613474 w 11218359"/>
                <a:gd name="connsiteY928" fmla="*/ 954000 h 954000"/>
                <a:gd name="connsiteX929" fmla="*/ 10624951 w 11218359"/>
                <a:gd name="connsiteY929" fmla="*/ 954000 h 954000"/>
                <a:gd name="connsiteX930" fmla="*/ 10636382 w 11218359"/>
                <a:gd name="connsiteY930" fmla="*/ 954000 h 954000"/>
                <a:gd name="connsiteX931" fmla="*/ 10647812 w 11218359"/>
                <a:gd name="connsiteY931" fmla="*/ 954000 h 954000"/>
                <a:gd name="connsiteX932" fmla="*/ 10659241 w 11218359"/>
                <a:gd name="connsiteY932" fmla="*/ 954000 h 954000"/>
                <a:gd name="connsiteX933" fmla="*/ 10670672 w 11218359"/>
                <a:gd name="connsiteY933" fmla="*/ 954000 h 954000"/>
                <a:gd name="connsiteX934" fmla="*/ 10682149 w 11218359"/>
                <a:gd name="connsiteY934" fmla="*/ 954000 h 954000"/>
                <a:gd name="connsiteX935" fmla="*/ 10693580 w 11218359"/>
                <a:gd name="connsiteY935" fmla="*/ 954000 h 954000"/>
                <a:gd name="connsiteX936" fmla="*/ 10705009 w 11218359"/>
                <a:gd name="connsiteY936" fmla="*/ 954000 h 954000"/>
                <a:gd name="connsiteX937" fmla="*/ 10716439 w 11218359"/>
                <a:gd name="connsiteY937" fmla="*/ 954000 h 954000"/>
                <a:gd name="connsiteX938" fmla="*/ 10727870 w 11218359"/>
                <a:gd name="connsiteY938" fmla="*/ 954000 h 954000"/>
                <a:gd name="connsiteX939" fmla="*/ 10739347 w 11218359"/>
                <a:gd name="connsiteY939" fmla="*/ 954000 h 954000"/>
                <a:gd name="connsiteX940" fmla="*/ 10750778 w 11218359"/>
                <a:gd name="connsiteY940" fmla="*/ 954000 h 954000"/>
                <a:gd name="connsiteX941" fmla="*/ 10762207 w 11218359"/>
                <a:gd name="connsiteY941" fmla="*/ 954000 h 954000"/>
                <a:gd name="connsiteX942" fmla="*/ 10773637 w 11218359"/>
                <a:gd name="connsiteY942" fmla="*/ 954000 h 954000"/>
                <a:gd name="connsiteX943" fmla="*/ 10785067 w 11218359"/>
                <a:gd name="connsiteY943" fmla="*/ 954000 h 954000"/>
                <a:gd name="connsiteX944" fmla="*/ 10796544 w 11218359"/>
                <a:gd name="connsiteY944" fmla="*/ 954000 h 954000"/>
                <a:gd name="connsiteX945" fmla="*/ 10807975 w 11218359"/>
                <a:gd name="connsiteY945" fmla="*/ 954000 h 954000"/>
                <a:gd name="connsiteX946" fmla="*/ 10819405 w 11218359"/>
                <a:gd name="connsiteY946" fmla="*/ 954000 h 954000"/>
                <a:gd name="connsiteX947" fmla="*/ 10830834 w 11218359"/>
                <a:gd name="connsiteY947" fmla="*/ 954000 h 954000"/>
                <a:gd name="connsiteX948" fmla="*/ 10842265 w 11218359"/>
                <a:gd name="connsiteY948" fmla="*/ 954000 h 954000"/>
                <a:gd name="connsiteX949" fmla="*/ 10853742 w 11218359"/>
                <a:gd name="connsiteY949" fmla="*/ 954000 h 954000"/>
                <a:gd name="connsiteX950" fmla="*/ 10865173 w 11218359"/>
                <a:gd name="connsiteY950" fmla="*/ 954000 h 954000"/>
                <a:gd name="connsiteX951" fmla="*/ 10876602 w 11218359"/>
                <a:gd name="connsiteY951" fmla="*/ 954000 h 954000"/>
                <a:gd name="connsiteX952" fmla="*/ 10888032 w 11218359"/>
                <a:gd name="connsiteY952" fmla="*/ 954000 h 954000"/>
                <a:gd name="connsiteX953" fmla="*/ 10899463 w 11218359"/>
                <a:gd name="connsiteY953" fmla="*/ 954000 h 954000"/>
                <a:gd name="connsiteX954" fmla="*/ 10910892 w 11218359"/>
                <a:gd name="connsiteY954" fmla="*/ 954000 h 954000"/>
                <a:gd name="connsiteX955" fmla="*/ 10922369 w 11218359"/>
                <a:gd name="connsiteY955" fmla="*/ 954000 h 954000"/>
                <a:gd name="connsiteX956" fmla="*/ 10933800 w 11218359"/>
                <a:gd name="connsiteY956" fmla="*/ 954000 h 954000"/>
                <a:gd name="connsiteX957" fmla="*/ 10945230 w 11218359"/>
                <a:gd name="connsiteY957" fmla="*/ 954000 h 954000"/>
                <a:gd name="connsiteX958" fmla="*/ 10956660 w 11218359"/>
                <a:gd name="connsiteY958" fmla="*/ 954000 h 954000"/>
                <a:gd name="connsiteX959" fmla="*/ 10968090 w 11218359"/>
                <a:gd name="connsiteY959" fmla="*/ 954000 h 954000"/>
                <a:gd name="connsiteX960" fmla="*/ 10979567 w 11218359"/>
                <a:gd name="connsiteY960" fmla="*/ 954000 h 954000"/>
                <a:gd name="connsiteX961" fmla="*/ 10990998 w 11218359"/>
                <a:gd name="connsiteY961" fmla="*/ 954000 h 954000"/>
                <a:gd name="connsiteX962" fmla="*/ 11002427 w 11218359"/>
                <a:gd name="connsiteY962" fmla="*/ 954000 h 954000"/>
                <a:gd name="connsiteX963" fmla="*/ 11013858 w 11218359"/>
                <a:gd name="connsiteY963" fmla="*/ 954000 h 954000"/>
                <a:gd name="connsiteX964" fmla="*/ 11025287 w 11218359"/>
                <a:gd name="connsiteY964" fmla="*/ 954000 h 954000"/>
                <a:gd name="connsiteX965" fmla="*/ 11036765 w 11218359"/>
                <a:gd name="connsiteY965" fmla="*/ 954000 h 954000"/>
                <a:gd name="connsiteX966" fmla="*/ 11048195 w 11218359"/>
                <a:gd name="connsiteY966" fmla="*/ 954000 h 954000"/>
                <a:gd name="connsiteX967" fmla="*/ 11059625 w 11218359"/>
                <a:gd name="connsiteY967" fmla="*/ 954000 h 954000"/>
                <a:gd name="connsiteX968" fmla="*/ 11071056 w 11218359"/>
                <a:gd name="connsiteY968" fmla="*/ 954000 h 954000"/>
                <a:gd name="connsiteX969" fmla="*/ 11082485 w 11218359"/>
                <a:gd name="connsiteY969" fmla="*/ 954000 h 954000"/>
                <a:gd name="connsiteX970" fmla="*/ 11093962 w 11218359"/>
                <a:gd name="connsiteY970" fmla="*/ 954000 h 954000"/>
                <a:gd name="connsiteX971" fmla="*/ 11105393 w 11218359"/>
                <a:gd name="connsiteY971" fmla="*/ 954000 h 954000"/>
                <a:gd name="connsiteX972" fmla="*/ 11116823 w 11218359"/>
                <a:gd name="connsiteY972" fmla="*/ 954000 h 954000"/>
                <a:gd name="connsiteX973" fmla="*/ 11128253 w 11218359"/>
                <a:gd name="connsiteY973" fmla="*/ 954000 h 954000"/>
                <a:gd name="connsiteX974" fmla="*/ 11139683 w 11218359"/>
                <a:gd name="connsiteY974" fmla="*/ 954000 h 954000"/>
                <a:gd name="connsiteX975" fmla="*/ 11151160 w 11218359"/>
                <a:gd name="connsiteY975" fmla="*/ 954000 h 954000"/>
                <a:gd name="connsiteX976" fmla="*/ 11162591 w 11218359"/>
                <a:gd name="connsiteY976" fmla="*/ 954000 h 954000"/>
                <a:gd name="connsiteX977" fmla="*/ 11174020 w 11218359"/>
                <a:gd name="connsiteY977" fmla="*/ 954000 h 954000"/>
                <a:gd name="connsiteX978" fmla="*/ 11185451 w 11218359"/>
                <a:gd name="connsiteY978" fmla="*/ 954000 h 954000"/>
                <a:gd name="connsiteX979" fmla="*/ 11196881 w 11218359"/>
                <a:gd name="connsiteY979" fmla="*/ 954000 h 954000"/>
                <a:gd name="connsiteX980" fmla="*/ 11208358 w 11218359"/>
                <a:gd name="connsiteY980" fmla="*/ 954000 h 954000"/>
                <a:gd name="connsiteX981" fmla="*/ 11218359 w 11218359"/>
                <a:gd name="connsiteY981" fmla="*/ 954000 h 95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954000">
                  <a:moveTo>
                    <a:pt x="0" y="954000"/>
                  </a:moveTo>
                  <a:lnTo>
                    <a:pt x="9149" y="954000"/>
                  </a:lnTo>
                  <a:lnTo>
                    <a:pt x="20588" y="954000"/>
                  </a:lnTo>
                  <a:lnTo>
                    <a:pt x="32028" y="954000"/>
                  </a:lnTo>
                  <a:lnTo>
                    <a:pt x="43467" y="954000"/>
                  </a:lnTo>
                  <a:lnTo>
                    <a:pt x="54907" y="954000"/>
                  </a:lnTo>
                  <a:lnTo>
                    <a:pt x="66346" y="954000"/>
                  </a:lnTo>
                  <a:lnTo>
                    <a:pt x="77786" y="954000"/>
                  </a:lnTo>
                  <a:lnTo>
                    <a:pt x="89225" y="954000"/>
                  </a:lnTo>
                  <a:lnTo>
                    <a:pt x="100665" y="954000"/>
                  </a:lnTo>
                  <a:lnTo>
                    <a:pt x="112104" y="954000"/>
                  </a:lnTo>
                  <a:lnTo>
                    <a:pt x="123544" y="954000"/>
                  </a:lnTo>
                  <a:lnTo>
                    <a:pt x="134979" y="954000"/>
                  </a:lnTo>
                  <a:lnTo>
                    <a:pt x="146423" y="954000"/>
                  </a:lnTo>
                  <a:lnTo>
                    <a:pt x="157858" y="954000"/>
                  </a:lnTo>
                  <a:lnTo>
                    <a:pt x="169297" y="954000"/>
                  </a:lnTo>
                  <a:lnTo>
                    <a:pt x="180737" y="954000"/>
                  </a:lnTo>
                  <a:lnTo>
                    <a:pt x="192176" y="954000"/>
                  </a:lnTo>
                  <a:lnTo>
                    <a:pt x="203616" y="954000"/>
                  </a:lnTo>
                  <a:lnTo>
                    <a:pt x="215055" y="954000"/>
                  </a:lnTo>
                  <a:lnTo>
                    <a:pt x="226495" y="954000"/>
                  </a:lnTo>
                  <a:lnTo>
                    <a:pt x="237935" y="954000"/>
                  </a:lnTo>
                  <a:lnTo>
                    <a:pt x="249374" y="954000"/>
                  </a:lnTo>
                  <a:lnTo>
                    <a:pt x="260814" y="954000"/>
                  </a:lnTo>
                  <a:lnTo>
                    <a:pt x="272253" y="954000"/>
                  </a:lnTo>
                  <a:lnTo>
                    <a:pt x="283693" y="954000"/>
                  </a:lnTo>
                  <a:lnTo>
                    <a:pt x="295132" y="954000"/>
                  </a:lnTo>
                  <a:lnTo>
                    <a:pt x="306572" y="954000"/>
                  </a:lnTo>
                  <a:lnTo>
                    <a:pt x="318011" y="954000"/>
                  </a:lnTo>
                  <a:lnTo>
                    <a:pt x="329451" y="954000"/>
                  </a:lnTo>
                  <a:lnTo>
                    <a:pt x="340890" y="954000"/>
                  </a:lnTo>
                  <a:lnTo>
                    <a:pt x="352330" y="954000"/>
                  </a:lnTo>
                  <a:lnTo>
                    <a:pt x="363769" y="954000"/>
                  </a:lnTo>
                  <a:lnTo>
                    <a:pt x="375209" y="954000"/>
                  </a:lnTo>
                  <a:lnTo>
                    <a:pt x="386648" y="954000"/>
                  </a:lnTo>
                  <a:lnTo>
                    <a:pt x="398088" y="954000"/>
                  </a:lnTo>
                  <a:lnTo>
                    <a:pt x="409527" y="954000"/>
                  </a:lnTo>
                  <a:lnTo>
                    <a:pt x="420967" y="954000"/>
                  </a:lnTo>
                  <a:lnTo>
                    <a:pt x="432406" y="954000"/>
                  </a:lnTo>
                  <a:lnTo>
                    <a:pt x="443846" y="954000"/>
                  </a:lnTo>
                  <a:lnTo>
                    <a:pt x="455285" y="954000"/>
                  </a:lnTo>
                  <a:lnTo>
                    <a:pt x="466725" y="954000"/>
                  </a:lnTo>
                  <a:lnTo>
                    <a:pt x="478165" y="954000"/>
                  </a:lnTo>
                  <a:lnTo>
                    <a:pt x="489604" y="954000"/>
                  </a:lnTo>
                  <a:lnTo>
                    <a:pt x="501044" y="954000"/>
                  </a:lnTo>
                  <a:lnTo>
                    <a:pt x="512483" y="954000"/>
                  </a:lnTo>
                  <a:lnTo>
                    <a:pt x="523923" y="954000"/>
                  </a:lnTo>
                  <a:lnTo>
                    <a:pt x="535362" y="954000"/>
                  </a:lnTo>
                  <a:lnTo>
                    <a:pt x="546802" y="954000"/>
                  </a:lnTo>
                  <a:lnTo>
                    <a:pt x="558241" y="954000"/>
                  </a:lnTo>
                  <a:lnTo>
                    <a:pt x="569681" y="954000"/>
                  </a:lnTo>
                  <a:lnTo>
                    <a:pt x="581120" y="954000"/>
                  </a:lnTo>
                  <a:lnTo>
                    <a:pt x="592560" y="954000"/>
                  </a:lnTo>
                  <a:lnTo>
                    <a:pt x="603999" y="954000"/>
                  </a:lnTo>
                  <a:lnTo>
                    <a:pt x="615439" y="954000"/>
                  </a:lnTo>
                  <a:lnTo>
                    <a:pt x="626878" y="954000"/>
                  </a:lnTo>
                  <a:lnTo>
                    <a:pt x="638318" y="954000"/>
                  </a:lnTo>
                  <a:lnTo>
                    <a:pt x="649757" y="954000"/>
                  </a:lnTo>
                  <a:lnTo>
                    <a:pt x="661192" y="954000"/>
                  </a:lnTo>
                  <a:lnTo>
                    <a:pt x="672632" y="954000"/>
                  </a:lnTo>
                  <a:lnTo>
                    <a:pt x="684071" y="954000"/>
                  </a:lnTo>
                  <a:lnTo>
                    <a:pt x="695511" y="954000"/>
                  </a:lnTo>
                  <a:lnTo>
                    <a:pt x="706950" y="954000"/>
                  </a:lnTo>
                  <a:lnTo>
                    <a:pt x="718390" y="954000"/>
                  </a:lnTo>
                  <a:lnTo>
                    <a:pt x="729829" y="954000"/>
                  </a:lnTo>
                  <a:lnTo>
                    <a:pt x="741269" y="954000"/>
                  </a:lnTo>
                  <a:lnTo>
                    <a:pt x="752708" y="954000"/>
                  </a:lnTo>
                  <a:lnTo>
                    <a:pt x="764148" y="954000"/>
                  </a:lnTo>
                  <a:lnTo>
                    <a:pt x="775587" y="954000"/>
                  </a:lnTo>
                  <a:lnTo>
                    <a:pt x="787027" y="954000"/>
                  </a:lnTo>
                  <a:lnTo>
                    <a:pt x="798467" y="954000"/>
                  </a:lnTo>
                  <a:lnTo>
                    <a:pt x="809906" y="954000"/>
                  </a:lnTo>
                  <a:lnTo>
                    <a:pt x="821346" y="954000"/>
                  </a:lnTo>
                  <a:lnTo>
                    <a:pt x="832785" y="954000"/>
                  </a:lnTo>
                  <a:lnTo>
                    <a:pt x="844225" y="954000"/>
                  </a:lnTo>
                  <a:lnTo>
                    <a:pt x="855664" y="954000"/>
                  </a:lnTo>
                  <a:lnTo>
                    <a:pt x="867104" y="954000"/>
                  </a:lnTo>
                  <a:lnTo>
                    <a:pt x="878543" y="954000"/>
                  </a:lnTo>
                  <a:lnTo>
                    <a:pt x="889983" y="954000"/>
                  </a:lnTo>
                  <a:lnTo>
                    <a:pt x="901422" y="954000"/>
                  </a:lnTo>
                  <a:lnTo>
                    <a:pt x="912862" y="954000"/>
                  </a:lnTo>
                  <a:lnTo>
                    <a:pt x="924301" y="954000"/>
                  </a:lnTo>
                  <a:lnTo>
                    <a:pt x="935741" y="954000"/>
                  </a:lnTo>
                  <a:lnTo>
                    <a:pt x="947180" y="954000"/>
                  </a:lnTo>
                  <a:lnTo>
                    <a:pt x="958620" y="954000"/>
                  </a:lnTo>
                  <a:lnTo>
                    <a:pt x="970059" y="954000"/>
                  </a:lnTo>
                  <a:lnTo>
                    <a:pt x="981499" y="954000"/>
                  </a:lnTo>
                  <a:lnTo>
                    <a:pt x="992938" y="954000"/>
                  </a:lnTo>
                  <a:lnTo>
                    <a:pt x="1004378" y="954000"/>
                  </a:lnTo>
                  <a:lnTo>
                    <a:pt x="1015818" y="954000"/>
                  </a:lnTo>
                  <a:lnTo>
                    <a:pt x="1027257" y="954000"/>
                  </a:lnTo>
                  <a:lnTo>
                    <a:pt x="1038697" y="954000"/>
                  </a:lnTo>
                  <a:lnTo>
                    <a:pt x="1050136" y="954000"/>
                  </a:lnTo>
                  <a:lnTo>
                    <a:pt x="1061576" y="954000"/>
                  </a:lnTo>
                  <a:lnTo>
                    <a:pt x="1073015" y="954000"/>
                  </a:lnTo>
                  <a:lnTo>
                    <a:pt x="1084455" y="954000"/>
                  </a:lnTo>
                  <a:lnTo>
                    <a:pt x="1095894" y="954000"/>
                  </a:lnTo>
                  <a:lnTo>
                    <a:pt x="1107334" y="954000"/>
                  </a:lnTo>
                  <a:lnTo>
                    <a:pt x="1118773" y="954000"/>
                  </a:lnTo>
                  <a:lnTo>
                    <a:pt x="1130213" y="954000"/>
                  </a:lnTo>
                  <a:lnTo>
                    <a:pt x="1141652" y="954000"/>
                  </a:lnTo>
                  <a:lnTo>
                    <a:pt x="1153092" y="954000"/>
                  </a:lnTo>
                  <a:lnTo>
                    <a:pt x="1164531" y="954000"/>
                  </a:lnTo>
                  <a:lnTo>
                    <a:pt x="1175971" y="954000"/>
                  </a:lnTo>
                  <a:lnTo>
                    <a:pt x="1187406" y="954000"/>
                  </a:lnTo>
                  <a:lnTo>
                    <a:pt x="1198845" y="954000"/>
                  </a:lnTo>
                  <a:lnTo>
                    <a:pt x="1210285" y="954000"/>
                  </a:lnTo>
                  <a:lnTo>
                    <a:pt x="1221724" y="954000"/>
                  </a:lnTo>
                  <a:lnTo>
                    <a:pt x="1233164" y="954000"/>
                  </a:lnTo>
                  <a:lnTo>
                    <a:pt x="1244603" y="954000"/>
                  </a:lnTo>
                  <a:lnTo>
                    <a:pt x="1256043" y="954000"/>
                  </a:lnTo>
                  <a:lnTo>
                    <a:pt x="1267482" y="954000"/>
                  </a:lnTo>
                  <a:lnTo>
                    <a:pt x="1278922" y="954000"/>
                  </a:lnTo>
                  <a:lnTo>
                    <a:pt x="1290361" y="954000"/>
                  </a:lnTo>
                  <a:lnTo>
                    <a:pt x="1301801" y="954000"/>
                  </a:lnTo>
                  <a:lnTo>
                    <a:pt x="1313240" y="954000"/>
                  </a:lnTo>
                  <a:lnTo>
                    <a:pt x="1324680" y="954000"/>
                  </a:lnTo>
                  <a:lnTo>
                    <a:pt x="1336120" y="954000"/>
                  </a:lnTo>
                  <a:lnTo>
                    <a:pt x="1347559" y="954000"/>
                  </a:lnTo>
                  <a:lnTo>
                    <a:pt x="1358999" y="954000"/>
                  </a:lnTo>
                  <a:lnTo>
                    <a:pt x="1370438" y="954000"/>
                  </a:lnTo>
                  <a:lnTo>
                    <a:pt x="1381878" y="954000"/>
                  </a:lnTo>
                  <a:lnTo>
                    <a:pt x="1393317" y="954000"/>
                  </a:lnTo>
                  <a:lnTo>
                    <a:pt x="1404757" y="954000"/>
                  </a:lnTo>
                  <a:lnTo>
                    <a:pt x="1416196" y="954000"/>
                  </a:lnTo>
                  <a:lnTo>
                    <a:pt x="1427636" y="954000"/>
                  </a:lnTo>
                  <a:lnTo>
                    <a:pt x="1439075" y="954000"/>
                  </a:lnTo>
                  <a:lnTo>
                    <a:pt x="1450515" y="954000"/>
                  </a:lnTo>
                  <a:lnTo>
                    <a:pt x="1461954" y="954000"/>
                  </a:lnTo>
                  <a:lnTo>
                    <a:pt x="1473394" y="954000"/>
                  </a:lnTo>
                  <a:lnTo>
                    <a:pt x="1484833" y="954000"/>
                  </a:lnTo>
                  <a:lnTo>
                    <a:pt x="1496273" y="954000"/>
                  </a:lnTo>
                  <a:lnTo>
                    <a:pt x="1507712" y="954000"/>
                  </a:lnTo>
                  <a:lnTo>
                    <a:pt x="1519152" y="954000"/>
                  </a:lnTo>
                  <a:lnTo>
                    <a:pt x="1530591" y="954000"/>
                  </a:lnTo>
                  <a:lnTo>
                    <a:pt x="1542031" y="954000"/>
                  </a:lnTo>
                  <a:lnTo>
                    <a:pt x="1553471" y="954000"/>
                  </a:lnTo>
                  <a:lnTo>
                    <a:pt x="1564910" y="954000"/>
                  </a:lnTo>
                  <a:lnTo>
                    <a:pt x="1576349" y="954000"/>
                  </a:lnTo>
                  <a:lnTo>
                    <a:pt x="1587789" y="954000"/>
                  </a:lnTo>
                  <a:lnTo>
                    <a:pt x="1599229" y="954000"/>
                  </a:lnTo>
                  <a:lnTo>
                    <a:pt x="1610668" y="954000"/>
                  </a:lnTo>
                  <a:lnTo>
                    <a:pt x="1622107" y="954000"/>
                  </a:lnTo>
                  <a:lnTo>
                    <a:pt x="1633547" y="954000"/>
                  </a:lnTo>
                  <a:lnTo>
                    <a:pt x="1644987" y="954000"/>
                  </a:lnTo>
                  <a:lnTo>
                    <a:pt x="1656426" y="954000"/>
                  </a:lnTo>
                  <a:lnTo>
                    <a:pt x="1667866" y="954000"/>
                  </a:lnTo>
                  <a:lnTo>
                    <a:pt x="1679305" y="954000"/>
                  </a:lnTo>
                  <a:lnTo>
                    <a:pt x="1690745" y="954000"/>
                  </a:lnTo>
                  <a:lnTo>
                    <a:pt x="1702184" y="954000"/>
                  </a:lnTo>
                  <a:lnTo>
                    <a:pt x="1713619" y="954000"/>
                  </a:lnTo>
                  <a:lnTo>
                    <a:pt x="1725063" y="954000"/>
                  </a:lnTo>
                  <a:lnTo>
                    <a:pt x="1736498" y="954000"/>
                  </a:lnTo>
                  <a:lnTo>
                    <a:pt x="1747938" y="954000"/>
                  </a:lnTo>
                  <a:lnTo>
                    <a:pt x="1759377" y="954000"/>
                  </a:lnTo>
                  <a:lnTo>
                    <a:pt x="1770817" y="954000"/>
                  </a:lnTo>
                  <a:lnTo>
                    <a:pt x="1782256" y="954000"/>
                  </a:lnTo>
                  <a:lnTo>
                    <a:pt x="1793696" y="954000"/>
                  </a:lnTo>
                  <a:lnTo>
                    <a:pt x="1805135" y="954000"/>
                  </a:lnTo>
                  <a:lnTo>
                    <a:pt x="1816575" y="954000"/>
                  </a:lnTo>
                  <a:lnTo>
                    <a:pt x="1828014" y="954000"/>
                  </a:lnTo>
                  <a:lnTo>
                    <a:pt x="1839454" y="954000"/>
                  </a:lnTo>
                  <a:lnTo>
                    <a:pt x="1850893" y="954000"/>
                  </a:lnTo>
                  <a:lnTo>
                    <a:pt x="1862333" y="954000"/>
                  </a:lnTo>
                  <a:lnTo>
                    <a:pt x="1873772" y="954000"/>
                  </a:lnTo>
                  <a:lnTo>
                    <a:pt x="1885212" y="954000"/>
                  </a:lnTo>
                  <a:lnTo>
                    <a:pt x="1896651" y="954000"/>
                  </a:lnTo>
                  <a:lnTo>
                    <a:pt x="1908091" y="954000"/>
                  </a:lnTo>
                  <a:lnTo>
                    <a:pt x="1919531" y="954000"/>
                  </a:lnTo>
                  <a:lnTo>
                    <a:pt x="1930970" y="954000"/>
                  </a:lnTo>
                  <a:lnTo>
                    <a:pt x="1942409" y="954000"/>
                  </a:lnTo>
                  <a:lnTo>
                    <a:pt x="1953849" y="954000"/>
                  </a:lnTo>
                  <a:lnTo>
                    <a:pt x="1965289" y="954000"/>
                  </a:lnTo>
                  <a:lnTo>
                    <a:pt x="1976728" y="954000"/>
                  </a:lnTo>
                  <a:lnTo>
                    <a:pt x="1988168" y="954000"/>
                  </a:lnTo>
                  <a:lnTo>
                    <a:pt x="1999607" y="954000"/>
                  </a:lnTo>
                  <a:lnTo>
                    <a:pt x="2011047" y="954000"/>
                  </a:lnTo>
                  <a:lnTo>
                    <a:pt x="2022486" y="954000"/>
                  </a:lnTo>
                  <a:lnTo>
                    <a:pt x="2033926" y="954000"/>
                  </a:lnTo>
                  <a:lnTo>
                    <a:pt x="2045365" y="954000"/>
                  </a:lnTo>
                  <a:lnTo>
                    <a:pt x="2056805" y="954000"/>
                  </a:lnTo>
                  <a:lnTo>
                    <a:pt x="2068244" y="954000"/>
                  </a:lnTo>
                  <a:lnTo>
                    <a:pt x="2079684" y="954000"/>
                  </a:lnTo>
                  <a:lnTo>
                    <a:pt x="2091123" y="954000"/>
                  </a:lnTo>
                  <a:lnTo>
                    <a:pt x="2102563" y="954000"/>
                  </a:lnTo>
                  <a:lnTo>
                    <a:pt x="2114002" y="954000"/>
                  </a:lnTo>
                  <a:lnTo>
                    <a:pt x="2125442" y="954000"/>
                  </a:lnTo>
                  <a:lnTo>
                    <a:pt x="2136882" y="954000"/>
                  </a:lnTo>
                  <a:lnTo>
                    <a:pt x="2148321" y="954000"/>
                  </a:lnTo>
                  <a:lnTo>
                    <a:pt x="2159760" y="954000"/>
                  </a:lnTo>
                  <a:lnTo>
                    <a:pt x="2171200" y="954000"/>
                  </a:lnTo>
                  <a:lnTo>
                    <a:pt x="2182640" y="954000"/>
                  </a:lnTo>
                  <a:lnTo>
                    <a:pt x="2194079" y="954000"/>
                  </a:lnTo>
                  <a:lnTo>
                    <a:pt x="2205519" y="954000"/>
                  </a:lnTo>
                  <a:lnTo>
                    <a:pt x="2216958" y="954000"/>
                  </a:lnTo>
                  <a:lnTo>
                    <a:pt x="2228393" y="954000"/>
                  </a:lnTo>
                  <a:lnTo>
                    <a:pt x="2239837" y="954000"/>
                  </a:lnTo>
                  <a:lnTo>
                    <a:pt x="2251272" y="954000"/>
                  </a:lnTo>
                  <a:lnTo>
                    <a:pt x="2262716" y="954000"/>
                  </a:lnTo>
                  <a:lnTo>
                    <a:pt x="2274151" y="954000"/>
                  </a:lnTo>
                  <a:lnTo>
                    <a:pt x="2285591" y="954000"/>
                  </a:lnTo>
                  <a:lnTo>
                    <a:pt x="2297030" y="954000"/>
                  </a:lnTo>
                  <a:lnTo>
                    <a:pt x="2308470" y="954000"/>
                  </a:lnTo>
                  <a:lnTo>
                    <a:pt x="2319909" y="954000"/>
                  </a:lnTo>
                  <a:lnTo>
                    <a:pt x="2331349" y="954000"/>
                  </a:lnTo>
                  <a:lnTo>
                    <a:pt x="2342788" y="954000"/>
                  </a:lnTo>
                  <a:lnTo>
                    <a:pt x="2354228" y="954000"/>
                  </a:lnTo>
                  <a:lnTo>
                    <a:pt x="2365667" y="954000"/>
                  </a:lnTo>
                  <a:lnTo>
                    <a:pt x="2377107" y="954000"/>
                  </a:lnTo>
                  <a:lnTo>
                    <a:pt x="2388546" y="954000"/>
                  </a:lnTo>
                  <a:lnTo>
                    <a:pt x="2399986" y="954000"/>
                  </a:lnTo>
                  <a:lnTo>
                    <a:pt x="2411425" y="954000"/>
                  </a:lnTo>
                  <a:lnTo>
                    <a:pt x="2422865" y="954000"/>
                  </a:lnTo>
                  <a:lnTo>
                    <a:pt x="2434304" y="954000"/>
                  </a:lnTo>
                  <a:lnTo>
                    <a:pt x="2445744" y="954000"/>
                  </a:lnTo>
                  <a:lnTo>
                    <a:pt x="2457184" y="954000"/>
                  </a:lnTo>
                  <a:lnTo>
                    <a:pt x="2468623" y="954000"/>
                  </a:lnTo>
                  <a:lnTo>
                    <a:pt x="2480062" y="954000"/>
                  </a:lnTo>
                  <a:lnTo>
                    <a:pt x="2491502" y="954000"/>
                  </a:lnTo>
                  <a:lnTo>
                    <a:pt x="2502942" y="954000"/>
                  </a:lnTo>
                  <a:lnTo>
                    <a:pt x="2514381" y="954000"/>
                  </a:lnTo>
                  <a:lnTo>
                    <a:pt x="2525821" y="954000"/>
                  </a:lnTo>
                  <a:lnTo>
                    <a:pt x="2537260" y="954000"/>
                  </a:lnTo>
                  <a:lnTo>
                    <a:pt x="2548700" y="954000"/>
                  </a:lnTo>
                  <a:lnTo>
                    <a:pt x="2560139" y="954000"/>
                  </a:lnTo>
                  <a:lnTo>
                    <a:pt x="2571579" y="954000"/>
                  </a:lnTo>
                  <a:lnTo>
                    <a:pt x="2583018" y="954000"/>
                  </a:lnTo>
                  <a:lnTo>
                    <a:pt x="2594458" y="954000"/>
                  </a:lnTo>
                  <a:lnTo>
                    <a:pt x="2605897" y="954000"/>
                  </a:lnTo>
                  <a:lnTo>
                    <a:pt x="2617337" y="954000"/>
                  </a:lnTo>
                  <a:lnTo>
                    <a:pt x="2628776" y="954000"/>
                  </a:lnTo>
                  <a:lnTo>
                    <a:pt x="2640216" y="954000"/>
                  </a:lnTo>
                  <a:lnTo>
                    <a:pt x="2651655" y="954000"/>
                  </a:lnTo>
                  <a:lnTo>
                    <a:pt x="2663095" y="954000"/>
                  </a:lnTo>
                  <a:lnTo>
                    <a:pt x="2674535" y="954000"/>
                  </a:lnTo>
                  <a:lnTo>
                    <a:pt x="2685974" y="954000"/>
                  </a:lnTo>
                  <a:lnTo>
                    <a:pt x="2697413" y="954000"/>
                  </a:lnTo>
                  <a:lnTo>
                    <a:pt x="2708853" y="954000"/>
                  </a:lnTo>
                  <a:lnTo>
                    <a:pt x="2720293" y="954000"/>
                  </a:lnTo>
                  <a:lnTo>
                    <a:pt x="2731727" y="954000"/>
                  </a:lnTo>
                  <a:lnTo>
                    <a:pt x="2743172" y="954000"/>
                  </a:lnTo>
                  <a:lnTo>
                    <a:pt x="2754611" y="954000"/>
                  </a:lnTo>
                  <a:lnTo>
                    <a:pt x="2766046" y="954000"/>
                  </a:lnTo>
                  <a:lnTo>
                    <a:pt x="2777490" y="954000"/>
                  </a:lnTo>
                  <a:lnTo>
                    <a:pt x="2788925" y="954000"/>
                  </a:lnTo>
                  <a:lnTo>
                    <a:pt x="2800364" y="954000"/>
                  </a:lnTo>
                  <a:lnTo>
                    <a:pt x="2811804" y="954000"/>
                  </a:lnTo>
                  <a:lnTo>
                    <a:pt x="2823243" y="954000"/>
                  </a:lnTo>
                  <a:lnTo>
                    <a:pt x="2834683" y="954000"/>
                  </a:lnTo>
                  <a:lnTo>
                    <a:pt x="2846123" y="954000"/>
                  </a:lnTo>
                  <a:lnTo>
                    <a:pt x="2857562" y="954000"/>
                  </a:lnTo>
                  <a:lnTo>
                    <a:pt x="2869001" y="954000"/>
                  </a:lnTo>
                  <a:lnTo>
                    <a:pt x="2880441" y="954000"/>
                  </a:lnTo>
                  <a:lnTo>
                    <a:pt x="2891881" y="954000"/>
                  </a:lnTo>
                  <a:lnTo>
                    <a:pt x="2903320" y="954000"/>
                  </a:lnTo>
                  <a:lnTo>
                    <a:pt x="2914760" y="954000"/>
                  </a:lnTo>
                  <a:lnTo>
                    <a:pt x="2926199" y="954000"/>
                  </a:lnTo>
                  <a:lnTo>
                    <a:pt x="2937639" y="954000"/>
                  </a:lnTo>
                  <a:lnTo>
                    <a:pt x="2949078" y="954000"/>
                  </a:lnTo>
                  <a:lnTo>
                    <a:pt x="2960518" y="954000"/>
                  </a:lnTo>
                  <a:lnTo>
                    <a:pt x="2971957" y="954000"/>
                  </a:lnTo>
                  <a:lnTo>
                    <a:pt x="2983397" y="954000"/>
                  </a:lnTo>
                  <a:lnTo>
                    <a:pt x="2994837" y="954000"/>
                  </a:lnTo>
                  <a:lnTo>
                    <a:pt x="3006276" y="954000"/>
                  </a:lnTo>
                  <a:lnTo>
                    <a:pt x="3017715" y="954000"/>
                  </a:lnTo>
                  <a:lnTo>
                    <a:pt x="3029155" y="954000"/>
                  </a:lnTo>
                  <a:lnTo>
                    <a:pt x="3040594" y="954000"/>
                  </a:lnTo>
                  <a:lnTo>
                    <a:pt x="3052034" y="954000"/>
                  </a:lnTo>
                  <a:lnTo>
                    <a:pt x="3063474" y="954000"/>
                  </a:lnTo>
                  <a:lnTo>
                    <a:pt x="3074913" y="954000"/>
                  </a:lnTo>
                  <a:lnTo>
                    <a:pt x="3086352" y="954000"/>
                  </a:lnTo>
                  <a:lnTo>
                    <a:pt x="3097792" y="954000"/>
                  </a:lnTo>
                  <a:lnTo>
                    <a:pt x="3109232" y="954000"/>
                  </a:lnTo>
                  <a:lnTo>
                    <a:pt x="3120671" y="954000"/>
                  </a:lnTo>
                  <a:lnTo>
                    <a:pt x="3132111" y="954000"/>
                  </a:lnTo>
                  <a:lnTo>
                    <a:pt x="3143550" y="954000"/>
                  </a:lnTo>
                  <a:lnTo>
                    <a:pt x="3154990" y="954000"/>
                  </a:lnTo>
                  <a:lnTo>
                    <a:pt x="3166429" y="954000"/>
                  </a:lnTo>
                  <a:lnTo>
                    <a:pt x="3177869" y="954000"/>
                  </a:lnTo>
                  <a:lnTo>
                    <a:pt x="3189308" y="954000"/>
                  </a:lnTo>
                  <a:lnTo>
                    <a:pt x="3200748" y="954000"/>
                  </a:lnTo>
                  <a:lnTo>
                    <a:pt x="3212187" y="954000"/>
                  </a:lnTo>
                  <a:lnTo>
                    <a:pt x="3223627" y="954000"/>
                  </a:lnTo>
                  <a:lnTo>
                    <a:pt x="3235066" y="954000"/>
                  </a:lnTo>
                  <a:lnTo>
                    <a:pt x="3246501" y="954000"/>
                  </a:lnTo>
                  <a:lnTo>
                    <a:pt x="3257945" y="954000"/>
                  </a:lnTo>
                  <a:lnTo>
                    <a:pt x="3269385" y="954000"/>
                  </a:lnTo>
                  <a:lnTo>
                    <a:pt x="3280825" y="954000"/>
                  </a:lnTo>
                  <a:lnTo>
                    <a:pt x="3292264" y="954000"/>
                  </a:lnTo>
                  <a:lnTo>
                    <a:pt x="3303699" y="954000"/>
                  </a:lnTo>
                  <a:lnTo>
                    <a:pt x="3315143" y="954000"/>
                  </a:lnTo>
                  <a:lnTo>
                    <a:pt x="3326578" y="954000"/>
                  </a:lnTo>
                  <a:lnTo>
                    <a:pt x="3338017" y="954000"/>
                  </a:lnTo>
                  <a:lnTo>
                    <a:pt x="3349457" y="954000"/>
                  </a:lnTo>
                  <a:lnTo>
                    <a:pt x="3360896" y="954000"/>
                  </a:lnTo>
                  <a:lnTo>
                    <a:pt x="3372336" y="954000"/>
                  </a:lnTo>
                  <a:lnTo>
                    <a:pt x="3383776" y="954000"/>
                  </a:lnTo>
                  <a:lnTo>
                    <a:pt x="3395215" y="954000"/>
                  </a:lnTo>
                  <a:lnTo>
                    <a:pt x="3406654" y="954000"/>
                  </a:lnTo>
                  <a:lnTo>
                    <a:pt x="3418094" y="954000"/>
                  </a:lnTo>
                  <a:lnTo>
                    <a:pt x="3429534" y="954000"/>
                  </a:lnTo>
                  <a:lnTo>
                    <a:pt x="3440973" y="954000"/>
                  </a:lnTo>
                  <a:lnTo>
                    <a:pt x="3452413" y="954000"/>
                  </a:lnTo>
                  <a:lnTo>
                    <a:pt x="3463852" y="954000"/>
                  </a:lnTo>
                  <a:lnTo>
                    <a:pt x="3475292" y="954000"/>
                  </a:lnTo>
                  <a:lnTo>
                    <a:pt x="3486731" y="954000"/>
                  </a:lnTo>
                  <a:lnTo>
                    <a:pt x="3498171" y="954000"/>
                  </a:lnTo>
                  <a:lnTo>
                    <a:pt x="3509610" y="954000"/>
                  </a:lnTo>
                  <a:lnTo>
                    <a:pt x="3521050" y="954000"/>
                  </a:lnTo>
                  <a:lnTo>
                    <a:pt x="3532489" y="954000"/>
                  </a:lnTo>
                  <a:lnTo>
                    <a:pt x="3543929" y="954000"/>
                  </a:lnTo>
                  <a:lnTo>
                    <a:pt x="3555368" y="954000"/>
                  </a:lnTo>
                  <a:lnTo>
                    <a:pt x="3566808" y="954000"/>
                  </a:lnTo>
                  <a:lnTo>
                    <a:pt x="3578247" y="954000"/>
                  </a:lnTo>
                  <a:lnTo>
                    <a:pt x="3589687" y="954000"/>
                  </a:lnTo>
                  <a:lnTo>
                    <a:pt x="3601127" y="954000"/>
                  </a:lnTo>
                  <a:lnTo>
                    <a:pt x="3612566" y="954000"/>
                  </a:lnTo>
                  <a:lnTo>
                    <a:pt x="3624005" y="954000"/>
                  </a:lnTo>
                  <a:lnTo>
                    <a:pt x="3635445" y="954000"/>
                  </a:lnTo>
                  <a:lnTo>
                    <a:pt x="3646885" y="954000"/>
                  </a:lnTo>
                  <a:lnTo>
                    <a:pt x="3658324" y="954000"/>
                  </a:lnTo>
                  <a:lnTo>
                    <a:pt x="3669764" y="954000"/>
                  </a:lnTo>
                  <a:lnTo>
                    <a:pt x="3681203" y="954000"/>
                  </a:lnTo>
                  <a:lnTo>
                    <a:pt x="3692643" y="954000"/>
                  </a:lnTo>
                  <a:lnTo>
                    <a:pt x="3704082" y="954000"/>
                  </a:lnTo>
                  <a:lnTo>
                    <a:pt x="3715522" y="954000"/>
                  </a:lnTo>
                  <a:lnTo>
                    <a:pt x="3726961" y="954000"/>
                  </a:lnTo>
                  <a:lnTo>
                    <a:pt x="3738401" y="954000"/>
                  </a:lnTo>
                  <a:lnTo>
                    <a:pt x="3749840" y="954000"/>
                  </a:lnTo>
                  <a:lnTo>
                    <a:pt x="3761280" y="954000"/>
                  </a:lnTo>
                  <a:lnTo>
                    <a:pt x="3772719" y="954000"/>
                  </a:lnTo>
                  <a:lnTo>
                    <a:pt x="3784154" y="954000"/>
                  </a:lnTo>
                  <a:lnTo>
                    <a:pt x="3795598" y="954000"/>
                  </a:lnTo>
                  <a:lnTo>
                    <a:pt x="3807033" y="954000"/>
                  </a:lnTo>
                  <a:lnTo>
                    <a:pt x="3818473" y="954000"/>
                  </a:lnTo>
                  <a:lnTo>
                    <a:pt x="3829917" y="954000"/>
                  </a:lnTo>
                  <a:lnTo>
                    <a:pt x="3841352" y="954000"/>
                  </a:lnTo>
                  <a:lnTo>
                    <a:pt x="3852791" y="954000"/>
                  </a:lnTo>
                  <a:lnTo>
                    <a:pt x="3864231" y="954000"/>
                  </a:lnTo>
                  <a:lnTo>
                    <a:pt x="3875670" y="954000"/>
                  </a:lnTo>
                  <a:lnTo>
                    <a:pt x="3887110" y="954000"/>
                  </a:lnTo>
                  <a:lnTo>
                    <a:pt x="3898549" y="954000"/>
                  </a:lnTo>
                  <a:lnTo>
                    <a:pt x="3909989" y="954000"/>
                  </a:lnTo>
                  <a:lnTo>
                    <a:pt x="3921447" y="954000"/>
                  </a:lnTo>
                  <a:lnTo>
                    <a:pt x="3932878" y="954000"/>
                  </a:lnTo>
                  <a:lnTo>
                    <a:pt x="3944307" y="954000"/>
                  </a:lnTo>
                  <a:lnTo>
                    <a:pt x="3955737" y="954000"/>
                  </a:lnTo>
                  <a:lnTo>
                    <a:pt x="3967167" y="954000"/>
                  </a:lnTo>
                  <a:lnTo>
                    <a:pt x="3978645" y="954000"/>
                  </a:lnTo>
                  <a:lnTo>
                    <a:pt x="3990075" y="954000"/>
                  </a:lnTo>
                  <a:lnTo>
                    <a:pt x="4001505" y="954000"/>
                  </a:lnTo>
                  <a:lnTo>
                    <a:pt x="4012935" y="954000"/>
                  </a:lnTo>
                  <a:lnTo>
                    <a:pt x="4024365" y="954000"/>
                  </a:lnTo>
                  <a:lnTo>
                    <a:pt x="4035843" y="954000"/>
                  </a:lnTo>
                  <a:lnTo>
                    <a:pt x="4047273" y="954000"/>
                  </a:lnTo>
                  <a:lnTo>
                    <a:pt x="4058702" y="954000"/>
                  </a:lnTo>
                  <a:lnTo>
                    <a:pt x="4070133" y="954000"/>
                  </a:lnTo>
                  <a:lnTo>
                    <a:pt x="4081563" y="954000"/>
                  </a:lnTo>
                  <a:lnTo>
                    <a:pt x="4093040" y="954000"/>
                  </a:lnTo>
                  <a:lnTo>
                    <a:pt x="4104471" y="954000"/>
                  </a:lnTo>
                  <a:lnTo>
                    <a:pt x="4115900" y="954000"/>
                  </a:lnTo>
                  <a:lnTo>
                    <a:pt x="4127330" y="954000"/>
                  </a:lnTo>
                  <a:lnTo>
                    <a:pt x="4138760" y="954000"/>
                  </a:lnTo>
                  <a:lnTo>
                    <a:pt x="4150238" y="954000"/>
                  </a:lnTo>
                  <a:lnTo>
                    <a:pt x="4161668" y="954000"/>
                  </a:lnTo>
                  <a:lnTo>
                    <a:pt x="4173098" y="954000"/>
                  </a:lnTo>
                  <a:lnTo>
                    <a:pt x="4184528" y="954000"/>
                  </a:lnTo>
                  <a:lnTo>
                    <a:pt x="4195958" y="954000"/>
                  </a:lnTo>
                  <a:lnTo>
                    <a:pt x="4207436" y="954000"/>
                  </a:lnTo>
                  <a:lnTo>
                    <a:pt x="4218865" y="954000"/>
                  </a:lnTo>
                  <a:lnTo>
                    <a:pt x="4230296" y="954000"/>
                  </a:lnTo>
                  <a:lnTo>
                    <a:pt x="4241726" y="954000"/>
                  </a:lnTo>
                  <a:lnTo>
                    <a:pt x="4253156" y="954000"/>
                  </a:lnTo>
                  <a:lnTo>
                    <a:pt x="4264634" y="954000"/>
                  </a:lnTo>
                  <a:lnTo>
                    <a:pt x="4276063" y="954000"/>
                  </a:lnTo>
                  <a:lnTo>
                    <a:pt x="4287493" y="954000"/>
                  </a:lnTo>
                  <a:lnTo>
                    <a:pt x="4298923" y="954000"/>
                  </a:lnTo>
                  <a:lnTo>
                    <a:pt x="4310353" y="954000"/>
                  </a:lnTo>
                  <a:lnTo>
                    <a:pt x="4321831" y="954000"/>
                  </a:lnTo>
                  <a:lnTo>
                    <a:pt x="4333261" y="954000"/>
                  </a:lnTo>
                  <a:lnTo>
                    <a:pt x="4344691" y="954000"/>
                  </a:lnTo>
                  <a:lnTo>
                    <a:pt x="4356121" y="954000"/>
                  </a:lnTo>
                  <a:lnTo>
                    <a:pt x="4367551" y="954000"/>
                  </a:lnTo>
                  <a:lnTo>
                    <a:pt x="4379028" y="954000"/>
                  </a:lnTo>
                  <a:lnTo>
                    <a:pt x="4390458" y="954000"/>
                  </a:lnTo>
                  <a:lnTo>
                    <a:pt x="4401889" y="954000"/>
                  </a:lnTo>
                  <a:lnTo>
                    <a:pt x="4413319" y="954000"/>
                  </a:lnTo>
                  <a:lnTo>
                    <a:pt x="4424749" y="954000"/>
                  </a:lnTo>
                  <a:lnTo>
                    <a:pt x="4436226" y="954000"/>
                  </a:lnTo>
                  <a:lnTo>
                    <a:pt x="4447656" y="954000"/>
                  </a:lnTo>
                  <a:lnTo>
                    <a:pt x="4459086" y="954000"/>
                  </a:lnTo>
                  <a:lnTo>
                    <a:pt x="4470516" y="954000"/>
                  </a:lnTo>
                  <a:lnTo>
                    <a:pt x="4481946" y="954000"/>
                  </a:lnTo>
                  <a:lnTo>
                    <a:pt x="4493424" y="954000"/>
                  </a:lnTo>
                  <a:lnTo>
                    <a:pt x="4504854" y="954000"/>
                  </a:lnTo>
                  <a:lnTo>
                    <a:pt x="4516284" y="954000"/>
                  </a:lnTo>
                  <a:lnTo>
                    <a:pt x="4527714" y="954000"/>
                  </a:lnTo>
                  <a:lnTo>
                    <a:pt x="4539144" y="954000"/>
                  </a:lnTo>
                  <a:lnTo>
                    <a:pt x="4550621" y="954000"/>
                  </a:lnTo>
                  <a:lnTo>
                    <a:pt x="4562051" y="954000"/>
                  </a:lnTo>
                  <a:lnTo>
                    <a:pt x="4573482" y="954000"/>
                  </a:lnTo>
                  <a:lnTo>
                    <a:pt x="4584912" y="954000"/>
                  </a:lnTo>
                  <a:lnTo>
                    <a:pt x="4596341" y="954000"/>
                  </a:lnTo>
                  <a:lnTo>
                    <a:pt x="4607771" y="954000"/>
                  </a:lnTo>
                  <a:lnTo>
                    <a:pt x="4619249" y="954000"/>
                  </a:lnTo>
                  <a:lnTo>
                    <a:pt x="4630679" y="954000"/>
                  </a:lnTo>
                  <a:lnTo>
                    <a:pt x="4642109" y="954000"/>
                  </a:lnTo>
                  <a:lnTo>
                    <a:pt x="4653539" y="954000"/>
                  </a:lnTo>
                  <a:lnTo>
                    <a:pt x="4664969" y="954000"/>
                  </a:lnTo>
                  <a:lnTo>
                    <a:pt x="4676447" y="954000"/>
                  </a:lnTo>
                  <a:lnTo>
                    <a:pt x="4687877" y="954000"/>
                  </a:lnTo>
                  <a:lnTo>
                    <a:pt x="4699306" y="954000"/>
                  </a:lnTo>
                  <a:lnTo>
                    <a:pt x="4710737" y="954000"/>
                  </a:lnTo>
                  <a:lnTo>
                    <a:pt x="4722167" y="954000"/>
                  </a:lnTo>
                  <a:lnTo>
                    <a:pt x="4733644" y="954000"/>
                  </a:lnTo>
                  <a:lnTo>
                    <a:pt x="4745075" y="954000"/>
                  </a:lnTo>
                  <a:lnTo>
                    <a:pt x="4756504" y="954000"/>
                  </a:lnTo>
                  <a:lnTo>
                    <a:pt x="4767934" y="954000"/>
                  </a:lnTo>
                  <a:lnTo>
                    <a:pt x="4779364" y="954000"/>
                  </a:lnTo>
                  <a:lnTo>
                    <a:pt x="4790842" y="954000"/>
                  </a:lnTo>
                  <a:lnTo>
                    <a:pt x="4802272" y="954000"/>
                  </a:lnTo>
                  <a:lnTo>
                    <a:pt x="4813702" y="954000"/>
                  </a:lnTo>
                  <a:lnTo>
                    <a:pt x="4825132" y="954000"/>
                  </a:lnTo>
                  <a:lnTo>
                    <a:pt x="4836562" y="954000"/>
                  </a:lnTo>
                  <a:lnTo>
                    <a:pt x="4848040" y="954000"/>
                  </a:lnTo>
                  <a:lnTo>
                    <a:pt x="4859469" y="954000"/>
                  </a:lnTo>
                  <a:lnTo>
                    <a:pt x="4870899" y="954000"/>
                  </a:lnTo>
                  <a:lnTo>
                    <a:pt x="4882330" y="954000"/>
                  </a:lnTo>
                  <a:lnTo>
                    <a:pt x="4893760" y="954000"/>
                  </a:lnTo>
                  <a:lnTo>
                    <a:pt x="4905237" y="954000"/>
                  </a:lnTo>
                  <a:lnTo>
                    <a:pt x="4916667" y="954000"/>
                  </a:lnTo>
                  <a:lnTo>
                    <a:pt x="4928097" y="954000"/>
                  </a:lnTo>
                  <a:lnTo>
                    <a:pt x="4939527" y="954000"/>
                  </a:lnTo>
                  <a:lnTo>
                    <a:pt x="4950957" y="954000"/>
                  </a:lnTo>
                  <a:lnTo>
                    <a:pt x="4962435" y="954000"/>
                  </a:lnTo>
                  <a:lnTo>
                    <a:pt x="4973865" y="954000"/>
                  </a:lnTo>
                  <a:lnTo>
                    <a:pt x="4985295" y="954000"/>
                  </a:lnTo>
                  <a:lnTo>
                    <a:pt x="4996725" y="954000"/>
                  </a:lnTo>
                  <a:lnTo>
                    <a:pt x="5008155" y="954000"/>
                  </a:lnTo>
                  <a:lnTo>
                    <a:pt x="5019632" y="954000"/>
                  </a:lnTo>
                  <a:lnTo>
                    <a:pt x="5031062" y="954000"/>
                  </a:lnTo>
                  <a:lnTo>
                    <a:pt x="5042492" y="954000"/>
                  </a:lnTo>
                  <a:lnTo>
                    <a:pt x="5053923" y="954000"/>
                  </a:lnTo>
                  <a:lnTo>
                    <a:pt x="5065353" y="954000"/>
                  </a:lnTo>
                  <a:lnTo>
                    <a:pt x="5076830" y="954000"/>
                  </a:lnTo>
                  <a:lnTo>
                    <a:pt x="5088260" y="954000"/>
                  </a:lnTo>
                  <a:lnTo>
                    <a:pt x="5099690" y="954000"/>
                  </a:lnTo>
                  <a:lnTo>
                    <a:pt x="5111120" y="954000"/>
                  </a:lnTo>
                  <a:lnTo>
                    <a:pt x="5122550" y="954000"/>
                  </a:lnTo>
                  <a:lnTo>
                    <a:pt x="5134028" y="954000"/>
                  </a:lnTo>
                  <a:lnTo>
                    <a:pt x="5145458" y="954000"/>
                  </a:lnTo>
                  <a:lnTo>
                    <a:pt x="5156888" y="954000"/>
                  </a:lnTo>
                  <a:lnTo>
                    <a:pt x="5168318" y="954000"/>
                  </a:lnTo>
                  <a:lnTo>
                    <a:pt x="5179747" y="954000"/>
                  </a:lnTo>
                  <a:lnTo>
                    <a:pt x="5191225" y="954000"/>
                  </a:lnTo>
                  <a:lnTo>
                    <a:pt x="5202655" y="954000"/>
                  </a:lnTo>
                  <a:lnTo>
                    <a:pt x="5214085" y="954000"/>
                  </a:lnTo>
                  <a:lnTo>
                    <a:pt x="5225515" y="954000"/>
                  </a:lnTo>
                  <a:lnTo>
                    <a:pt x="5236945" y="954000"/>
                  </a:lnTo>
                  <a:lnTo>
                    <a:pt x="5248423" y="954000"/>
                  </a:lnTo>
                  <a:lnTo>
                    <a:pt x="5259853" y="954000"/>
                  </a:lnTo>
                  <a:lnTo>
                    <a:pt x="5271283" y="954000"/>
                  </a:lnTo>
                  <a:lnTo>
                    <a:pt x="5282713" y="954000"/>
                  </a:lnTo>
                  <a:lnTo>
                    <a:pt x="5294143" y="954000"/>
                  </a:lnTo>
                  <a:lnTo>
                    <a:pt x="5305621" y="954000"/>
                  </a:lnTo>
                  <a:lnTo>
                    <a:pt x="5317051" y="954000"/>
                  </a:lnTo>
                  <a:lnTo>
                    <a:pt x="5328481" y="954000"/>
                  </a:lnTo>
                  <a:lnTo>
                    <a:pt x="5339910" y="954000"/>
                  </a:lnTo>
                  <a:lnTo>
                    <a:pt x="5351340" y="954000"/>
                  </a:lnTo>
                  <a:lnTo>
                    <a:pt x="5362818" y="954000"/>
                  </a:lnTo>
                  <a:lnTo>
                    <a:pt x="5374248" y="954000"/>
                  </a:lnTo>
                  <a:lnTo>
                    <a:pt x="5385678" y="954000"/>
                  </a:lnTo>
                  <a:lnTo>
                    <a:pt x="5397108" y="954000"/>
                  </a:lnTo>
                  <a:lnTo>
                    <a:pt x="5408538" y="954000"/>
                  </a:lnTo>
                  <a:lnTo>
                    <a:pt x="5420016" y="954000"/>
                  </a:lnTo>
                  <a:lnTo>
                    <a:pt x="5431446" y="954000"/>
                  </a:lnTo>
                  <a:lnTo>
                    <a:pt x="5442876" y="954000"/>
                  </a:lnTo>
                  <a:lnTo>
                    <a:pt x="5454306" y="954000"/>
                  </a:lnTo>
                  <a:lnTo>
                    <a:pt x="5465736" y="954000"/>
                  </a:lnTo>
                  <a:lnTo>
                    <a:pt x="5477214" y="954000"/>
                  </a:lnTo>
                  <a:lnTo>
                    <a:pt x="5488643" y="954000"/>
                  </a:lnTo>
                  <a:lnTo>
                    <a:pt x="5500073" y="954000"/>
                  </a:lnTo>
                  <a:lnTo>
                    <a:pt x="5511503" y="954000"/>
                  </a:lnTo>
                  <a:lnTo>
                    <a:pt x="5522933" y="954000"/>
                  </a:lnTo>
                  <a:lnTo>
                    <a:pt x="5534411" y="954000"/>
                  </a:lnTo>
                  <a:lnTo>
                    <a:pt x="5545841" y="954000"/>
                  </a:lnTo>
                  <a:lnTo>
                    <a:pt x="5557271" y="954000"/>
                  </a:lnTo>
                  <a:lnTo>
                    <a:pt x="5568701" y="954000"/>
                  </a:lnTo>
                  <a:lnTo>
                    <a:pt x="5580131" y="954000"/>
                  </a:lnTo>
                  <a:lnTo>
                    <a:pt x="5591609" y="954000"/>
                  </a:lnTo>
                  <a:lnTo>
                    <a:pt x="5603038" y="954000"/>
                  </a:lnTo>
                  <a:lnTo>
                    <a:pt x="5614469" y="954000"/>
                  </a:lnTo>
                  <a:lnTo>
                    <a:pt x="5625899" y="954000"/>
                  </a:lnTo>
                  <a:lnTo>
                    <a:pt x="5637329" y="954000"/>
                  </a:lnTo>
                  <a:lnTo>
                    <a:pt x="5648759" y="954000"/>
                  </a:lnTo>
                  <a:lnTo>
                    <a:pt x="5660236" y="954000"/>
                  </a:lnTo>
                  <a:lnTo>
                    <a:pt x="5671666" y="954000"/>
                  </a:lnTo>
                  <a:lnTo>
                    <a:pt x="5683096" y="954000"/>
                  </a:lnTo>
                  <a:lnTo>
                    <a:pt x="5694526" y="954000"/>
                  </a:lnTo>
                  <a:lnTo>
                    <a:pt x="5705956" y="954000"/>
                  </a:lnTo>
                  <a:lnTo>
                    <a:pt x="5717434" y="954000"/>
                  </a:lnTo>
                  <a:lnTo>
                    <a:pt x="5728864" y="954000"/>
                  </a:lnTo>
                  <a:lnTo>
                    <a:pt x="5740294" y="954000"/>
                  </a:lnTo>
                  <a:lnTo>
                    <a:pt x="5751724" y="954000"/>
                  </a:lnTo>
                  <a:lnTo>
                    <a:pt x="5763154" y="954000"/>
                  </a:lnTo>
                  <a:lnTo>
                    <a:pt x="5774631" y="954000"/>
                  </a:lnTo>
                  <a:lnTo>
                    <a:pt x="5786062" y="954000"/>
                  </a:lnTo>
                  <a:lnTo>
                    <a:pt x="5797492" y="954000"/>
                  </a:lnTo>
                  <a:lnTo>
                    <a:pt x="5808921" y="954000"/>
                  </a:lnTo>
                  <a:lnTo>
                    <a:pt x="5820351" y="954000"/>
                  </a:lnTo>
                  <a:lnTo>
                    <a:pt x="5831829" y="954000"/>
                  </a:lnTo>
                  <a:lnTo>
                    <a:pt x="5843259" y="954000"/>
                  </a:lnTo>
                  <a:lnTo>
                    <a:pt x="5854689" y="954000"/>
                  </a:lnTo>
                  <a:lnTo>
                    <a:pt x="5866119" y="954000"/>
                  </a:lnTo>
                  <a:lnTo>
                    <a:pt x="5877549" y="954000"/>
                  </a:lnTo>
                  <a:lnTo>
                    <a:pt x="5889027" y="954000"/>
                  </a:lnTo>
                  <a:lnTo>
                    <a:pt x="5900457" y="954000"/>
                  </a:lnTo>
                  <a:lnTo>
                    <a:pt x="5911887" y="954000"/>
                  </a:lnTo>
                  <a:lnTo>
                    <a:pt x="5923317" y="954000"/>
                  </a:lnTo>
                  <a:lnTo>
                    <a:pt x="5934747" y="954000"/>
                  </a:lnTo>
                  <a:lnTo>
                    <a:pt x="5946225" y="954000"/>
                  </a:lnTo>
                  <a:lnTo>
                    <a:pt x="5957655" y="954000"/>
                  </a:lnTo>
                  <a:lnTo>
                    <a:pt x="5969084" y="954000"/>
                  </a:lnTo>
                  <a:lnTo>
                    <a:pt x="5980514" y="954000"/>
                  </a:lnTo>
                  <a:lnTo>
                    <a:pt x="5991944" y="954000"/>
                  </a:lnTo>
                  <a:lnTo>
                    <a:pt x="6003422" y="954000"/>
                  </a:lnTo>
                  <a:lnTo>
                    <a:pt x="6014852" y="954000"/>
                  </a:lnTo>
                  <a:lnTo>
                    <a:pt x="6026282" y="954000"/>
                  </a:lnTo>
                  <a:lnTo>
                    <a:pt x="6037712" y="954000"/>
                  </a:lnTo>
                  <a:lnTo>
                    <a:pt x="6049142" y="954000"/>
                  </a:lnTo>
                  <a:lnTo>
                    <a:pt x="6060620" y="954000"/>
                  </a:lnTo>
                  <a:lnTo>
                    <a:pt x="6072049" y="954000"/>
                  </a:lnTo>
                  <a:lnTo>
                    <a:pt x="6083480" y="954000"/>
                  </a:lnTo>
                  <a:lnTo>
                    <a:pt x="6094910" y="954000"/>
                  </a:lnTo>
                  <a:lnTo>
                    <a:pt x="6106340" y="954000"/>
                  </a:lnTo>
                  <a:lnTo>
                    <a:pt x="6117818" y="954000"/>
                  </a:lnTo>
                  <a:lnTo>
                    <a:pt x="6129247" y="954000"/>
                  </a:lnTo>
                  <a:lnTo>
                    <a:pt x="6140677" y="954000"/>
                  </a:lnTo>
                  <a:lnTo>
                    <a:pt x="6152107" y="954000"/>
                  </a:lnTo>
                  <a:lnTo>
                    <a:pt x="6163537" y="954000"/>
                  </a:lnTo>
                  <a:lnTo>
                    <a:pt x="6175015" y="954000"/>
                  </a:lnTo>
                  <a:lnTo>
                    <a:pt x="6186445" y="954000"/>
                  </a:lnTo>
                  <a:lnTo>
                    <a:pt x="6197875" y="954000"/>
                  </a:lnTo>
                  <a:lnTo>
                    <a:pt x="6209305" y="954000"/>
                  </a:lnTo>
                  <a:lnTo>
                    <a:pt x="6220735" y="954000"/>
                  </a:lnTo>
                  <a:lnTo>
                    <a:pt x="6232212" y="954000"/>
                  </a:lnTo>
                  <a:lnTo>
                    <a:pt x="6243642" y="954000"/>
                  </a:lnTo>
                  <a:lnTo>
                    <a:pt x="6255073" y="954000"/>
                  </a:lnTo>
                  <a:lnTo>
                    <a:pt x="6266503" y="954000"/>
                  </a:lnTo>
                  <a:lnTo>
                    <a:pt x="6277933" y="954000"/>
                  </a:lnTo>
                  <a:lnTo>
                    <a:pt x="6289410" y="954000"/>
                  </a:lnTo>
                  <a:lnTo>
                    <a:pt x="6300840" y="954000"/>
                  </a:lnTo>
                  <a:lnTo>
                    <a:pt x="6312270" y="954000"/>
                  </a:lnTo>
                  <a:lnTo>
                    <a:pt x="6323700" y="954000"/>
                  </a:lnTo>
                  <a:lnTo>
                    <a:pt x="6335130" y="954000"/>
                  </a:lnTo>
                  <a:lnTo>
                    <a:pt x="6346608" y="954000"/>
                  </a:lnTo>
                  <a:lnTo>
                    <a:pt x="6358038" y="954000"/>
                  </a:lnTo>
                  <a:lnTo>
                    <a:pt x="6369468" y="954000"/>
                  </a:lnTo>
                  <a:lnTo>
                    <a:pt x="6380898" y="954000"/>
                  </a:lnTo>
                  <a:lnTo>
                    <a:pt x="6392328" y="954000"/>
                  </a:lnTo>
                  <a:lnTo>
                    <a:pt x="6403805" y="954000"/>
                  </a:lnTo>
                  <a:lnTo>
                    <a:pt x="6415235" y="954000"/>
                  </a:lnTo>
                  <a:lnTo>
                    <a:pt x="6426666" y="954000"/>
                  </a:lnTo>
                  <a:lnTo>
                    <a:pt x="6438096" y="954000"/>
                  </a:lnTo>
                  <a:lnTo>
                    <a:pt x="6449525" y="954000"/>
                  </a:lnTo>
                  <a:lnTo>
                    <a:pt x="6461003" y="954000"/>
                  </a:lnTo>
                  <a:lnTo>
                    <a:pt x="6472433" y="954000"/>
                  </a:lnTo>
                  <a:lnTo>
                    <a:pt x="6483863" y="954000"/>
                  </a:lnTo>
                  <a:lnTo>
                    <a:pt x="6495293" y="954000"/>
                  </a:lnTo>
                  <a:lnTo>
                    <a:pt x="6506723" y="954000"/>
                  </a:lnTo>
                  <a:lnTo>
                    <a:pt x="6518201" y="954000"/>
                  </a:lnTo>
                  <a:lnTo>
                    <a:pt x="6529631" y="954000"/>
                  </a:lnTo>
                  <a:lnTo>
                    <a:pt x="6541061" y="954000"/>
                  </a:lnTo>
                  <a:lnTo>
                    <a:pt x="6552490" y="954000"/>
                  </a:lnTo>
                  <a:lnTo>
                    <a:pt x="6563921" y="954000"/>
                  </a:lnTo>
                  <a:lnTo>
                    <a:pt x="6575398" y="954000"/>
                  </a:lnTo>
                  <a:lnTo>
                    <a:pt x="6586828" y="954000"/>
                  </a:lnTo>
                  <a:lnTo>
                    <a:pt x="6598259" y="954000"/>
                  </a:lnTo>
                  <a:lnTo>
                    <a:pt x="6609688" y="954000"/>
                  </a:lnTo>
                  <a:lnTo>
                    <a:pt x="6621118" y="954000"/>
                  </a:lnTo>
                  <a:lnTo>
                    <a:pt x="6632596" y="954000"/>
                  </a:lnTo>
                  <a:lnTo>
                    <a:pt x="6644026" y="954000"/>
                  </a:lnTo>
                  <a:lnTo>
                    <a:pt x="6655456" y="954000"/>
                  </a:lnTo>
                  <a:lnTo>
                    <a:pt x="6666886" y="954000"/>
                  </a:lnTo>
                  <a:lnTo>
                    <a:pt x="6678316" y="954000"/>
                  </a:lnTo>
                  <a:lnTo>
                    <a:pt x="6689794" y="954000"/>
                  </a:lnTo>
                  <a:lnTo>
                    <a:pt x="6701224" y="954000"/>
                  </a:lnTo>
                  <a:lnTo>
                    <a:pt x="6712653" y="954000"/>
                  </a:lnTo>
                  <a:lnTo>
                    <a:pt x="6724083" y="954000"/>
                  </a:lnTo>
                  <a:lnTo>
                    <a:pt x="6735514" y="954000"/>
                  </a:lnTo>
                  <a:lnTo>
                    <a:pt x="6746944" y="954000"/>
                  </a:lnTo>
                  <a:lnTo>
                    <a:pt x="6758421" y="954000"/>
                  </a:lnTo>
                  <a:lnTo>
                    <a:pt x="6769851" y="954000"/>
                  </a:lnTo>
                  <a:lnTo>
                    <a:pt x="6781281" y="954000"/>
                  </a:lnTo>
                  <a:lnTo>
                    <a:pt x="6792711" y="954000"/>
                  </a:lnTo>
                  <a:lnTo>
                    <a:pt x="6804141" y="954000"/>
                  </a:lnTo>
                  <a:lnTo>
                    <a:pt x="6815619" y="954000"/>
                  </a:lnTo>
                  <a:lnTo>
                    <a:pt x="6827049" y="954000"/>
                  </a:lnTo>
                  <a:lnTo>
                    <a:pt x="6838479" y="954000"/>
                  </a:lnTo>
                  <a:lnTo>
                    <a:pt x="6849909" y="954000"/>
                  </a:lnTo>
                  <a:lnTo>
                    <a:pt x="6861339" y="954000"/>
                  </a:lnTo>
                  <a:lnTo>
                    <a:pt x="6872816" y="954000"/>
                  </a:lnTo>
                  <a:lnTo>
                    <a:pt x="6884246" y="954000"/>
                  </a:lnTo>
                  <a:lnTo>
                    <a:pt x="6895676" y="954000"/>
                  </a:lnTo>
                  <a:lnTo>
                    <a:pt x="6907107" y="954000"/>
                  </a:lnTo>
                  <a:lnTo>
                    <a:pt x="6918537" y="954000"/>
                  </a:lnTo>
                  <a:lnTo>
                    <a:pt x="6930014" y="954000"/>
                  </a:lnTo>
                  <a:lnTo>
                    <a:pt x="6941444" y="954000"/>
                  </a:lnTo>
                  <a:lnTo>
                    <a:pt x="6952874" y="954000"/>
                  </a:lnTo>
                  <a:lnTo>
                    <a:pt x="6964304" y="954000"/>
                  </a:lnTo>
                  <a:lnTo>
                    <a:pt x="6975734" y="954000"/>
                  </a:lnTo>
                  <a:lnTo>
                    <a:pt x="6987212" y="954000"/>
                  </a:lnTo>
                  <a:lnTo>
                    <a:pt x="6998642" y="954000"/>
                  </a:lnTo>
                  <a:lnTo>
                    <a:pt x="7010072" y="954000"/>
                  </a:lnTo>
                  <a:lnTo>
                    <a:pt x="7021502" y="954000"/>
                  </a:lnTo>
                  <a:lnTo>
                    <a:pt x="7032931" y="954000"/>
                  </a:lnTo>
                  <a:lnTo>
                    <a:pt x="7044409" y="954000"/>
                  </a:lnTo>
                  <a:lnTo>
                    <a:pt x="7055839" y="954000"/>
                  </a:lnTo>
                  <a:lnTo>
                    <a:pt x="7067269" y="954000"/>
                  </a:lnTo>
                  <a:lnTo>
                    <a:pt x="7078700" y="954000"/>
                  </a:lnTo>
                  <a:lnTo>
                    <a:pt x="7090129" y="954000"/>
                  </a:lnTo>
                  <a:lnTo>
                    <a:pt x="7101607" y="954000"/>
                  </a:lnTo>
                  <a:lnTo>
                    <a:pt x="7113037" y="954000"/>
                  </a:lnTo>
                  <a:lnTo>
                    <a:pt x="7124467" y="954000"/>
                  </a:lnTo>
                  <a:lnTo>
                    <a:pt x="7135897" y="954000"/>
                  </a:lnTo>
                  <a:lnTo>
                    <a:pt x="7147327" y="954000"/>
                  </a:lnTo>
                  <a:lnTo>
                    <a:pt x="7158805" y="954000"/>
                  </a:lnTo>
                  <a:lnTo>
                    <a:pt x="7170235" y="954000"/>
                  </a:lnTo>
                  <a:lnTo>
                    <a:pt x="7181665" y="954000"/>
                  </a:lnTo>
                  <a:lnTo>
                    <a:pt x="7193094" y="954000"/>
                  </a:lnTo>
                  <a:lnTo>
                    <a:pt x="7204524" y="954000"/>
                  </a:lnTo>
                  <a:lnTo>
                    <a:pt x="7216002" y="954000"/>
                  </a:lnTo>
                  <a:lnTo>
                    <a:pt x="7227432" y="954000"/>
                  </a:lnTo>
                  <a:lnTo>
                    <a:pt x="7238862" y="954000"/>
                  </a:lnTo>
                  <a:lnTo>
                    <a:pt x="7250292" y="954000"/>
                  </a:lnTo>
                  <a:lnTo>
                    <a:pt x="7261722" y="954000"/>
                  </a:lnTo>
                  <a:lnTo>
                    <a:pt x="7273200" y="954000"/>
                  </a:lnTo>
                  <a:lnTo>
                    <a:pt x="7284630" y="954000"/>
                  </a:lnTo>
                  <a:lnTo>
                    <a:pt x="7296060" y="954000"/>
                  </a:lnTo>
                  <a:lnTo>
                    <a:pt x="7307490" y="954000"/>
                  </a:lnTo>
                  <a:lnTo>
                    <a:pt x="7318920" y="954000"/>
                  </a:lnTo>
                  <a:lnTo>
                    <a:pt x="7330398" y="954000"/>
                  </a:lnTo>
                  <a:lnTo>
                    <a:pt x="7341828" y="954000"/>
                  </a:lnTo>
                  <a:lnTo>
                    <a:pt x="7353257" y="954000"/>
                  </a:lnTo>
                  <a:lnTo>
                    <a:pt x="7364687" y="954000"/>
                  </a:lnTo>
                  <a:lnTo>
                    <a:pt x="7376117" y="954000"/>
                  </a:lnTo>
                  <a:lnTo>
                    <a:pt x="7387595" y="954000"/>
                  </a:lnTo>
                  <a:lnTo>
                    <a:pt x="7399025" y="954000"/>
                  </a:lnTo>
                  <a:lnTo>
                    <a:pt x="7410455" y="954000"/>
                  </a:lnTo>
                  <a:lnTo>
                    <a:pt x="7421885" y="954000"/>
                  </a:lnTo>
                  <a:lnTo>
                    <a:pt x="7433315" y="954000"/>
                  </a:lnTo>
                  <a:lnTo>
                    <a:pt x="7444793" y="954000"/>
                  </a:lnTo>
                  <a:lnTo>
                    <a:pt x="7456222" y="954000"/>
                  </a:lnTo>
                  <a:lnTo>
                    <a:pt x="7467653" y="954000"/>
                  </a:lnTo>
                  <a:lnTo>
                    <a:pt x="7479083" y="954000"/>
                  </a:lnTo>
                  <a:lnTo>
                    <a:pt x="7490513" y="954000"/>
                  </a:lnTo>
                  <a:lnTo>
                    <a:pt x="7501990" y="954000"/>
                  </a:lnTo>
                  <a:lnTo>
                    <a:pt x="7513420" y="954000"/>
                  </a:lnTo>
                  <a:lnTo>
                    <a:pt x="7524850" y="954000"/>
                  </a:lnTo>
                  <a:lnTo>
                    <a:pt x="7536280" y="954000"/>
                  </a:lnTo>
                  <a:lnTo>
                    <a:pt x="7547710" y="954000"/>
                  </a:lnTo>
                  <a:lnTo>
                    <a:pt x="7559188" y="954000"/>
                  </a:lnTo>
                  <a:lnTo>
                    <a:pt x="7570618" y="954000"/>
                  </a:lnTo>
                  <a:lnTo>
                    <a:pt x="7582048" y="954000"/>
                  </a:lnTo>
                  <a:lnTo>
                    <a:pt x="7593478" y="954000"/>
                  </a:lnTo>
                  <a:lnTo>
                    <a:pt x="7604908" y="954000"/>
                  </a:lnTo>
                  <a:lnTo>
                    <a:pt x="7616385" y="954000"/>
                  </a:lnTo>
                  <a:lnTo>
                    <a:pt x="7627815" y="954000"/>
                  </a:lnTo>
                  <a:lnTo>
                    <a:pt x="7639246" y="954000"/>
                  </a:lnTo>
                  <a:lnTo>
                    <a:pt x="7650676" y="954000"/>
                  </a:lnTo>
                  <a:lnTo>
                    <a:pt x="7662106" y="954000"/>
                  </a:lnTo>
                  <a:lnTo>
                    <a:pt x="7673583" y="954000"/>
                  </a:lnTo>
                  <a:lnTo>
                    <a:pt x="7685013" y="954000"/>
                  </a:lnTo>
                  <a:lnTo>
                    <a:pt x="7696443" y="954000"/>
                  </a:lnTo>
                  <a:lnTo>
                    <a:pt x="7707873" y="954000"/>
                  </a:lnTo>
                  <a:lnTo>
                    <a:pt x="7719303" y="954000"/>
                  </a:lnTo>
                  <a:lnTo>
                    <a:pt x="7730733" y="954000"/>
                  </a:lnTo>
                  <a:lnTo>
                    <a:pt x="7742211" y="954000"/>
                  </a:lnTo>
                  <a:lnTo>
                    <a:pt x="7753641" y="954000"/>
                  </a:lnTo>
                  <a:lnTo>
                    <a:pt x="7765071" y="954000"/>
                  </a:lnTo>
                  <a:lnTo>
                    <a:pt x="7776501" y="954000"/>
                  </a:lnTo>
                  <a:lnTo>
                    <a:pt x="7787931" y="954000"/>
                  </a:lnTo>
                  <a:lnTo>
                    <a:pt x="7799408" y="954000"/>
                  </a:lnTo>
                  <a:lnTo>
                    <a:pt x="7810839" y="954000"/>
                  </a:lnTo>
                  <a:lnTo>
                    <a:pt x="7822268" y="954000"/>
                  </a:lnTo>
                  <a:lnTo>
                    <a:pt x="7833698" y="954000"/>
                  </a:lnTo>
                  <a:lnTo>
                    <a:pt x="7845128" y="954000"/>
                  </a:lnTo>
                  <a:lnTo>
                    <a:pt x="7856606" y="954000"/>
                  </a:lnTo>
                  <a:lnTo>
                    <a:pt x="7868036" y="954000"/>
                  </a:lnTo>
                  <a:lnTo>
                    <a:pt x="7879466" y="954000"/>
                  </a:lnTo>
                  <a:lnTo>
                    <a:pt x="7890896" y="954000"/>
                  </a:lnTo>
                  <a:lnTo>
                    <a:pt x="7902326" y="954000"/>
                  </a:lnTo>
                  <a:lnTo>
                    <a:pt x="7913804" y="954000"/>
                  </a:lnTo>
                  <a:lnTo>
                    <a:pt x="7925234" y="954000"/>
                  </a:lnTo>
                  <a:lnTo>
                    <a:pt x="7936663" y="954000"/>
                  </a:lnTo>
                  <a:lnTo>
                    <a:pt x="7948094" y="954000"/>
                  </a:lnTo>
                  <a:lnTo>
                    <a:pt x="7959524" y="954000"/>
                  </a:lnTo>
                  <a:lnTo>
                    <a:pt x="7971001" y="954000"/>
                  </a:lnTo>
                  <a:lnTo>
                    <a:pt x="7982431" y="954000"/>
                  </a:lnTo>
                  <a:lnTo>
                    <a:pt x="7993861" y="954000"/>
                  </a:lnTo>
                  <a:lnTo>
                    <a:pt x="8005291" y="954000"/>
                  </a:lnTo>
                  <a:lnTo>
                    <a:pt x="8016721" y="954000"/>
                  </a:lnTo>
                  <a:lnTo>
                    <a:pt x="8028199" y="954000"/>
                  </a:lnTo>
                  <a:lnTo>
                    <a:pt x="8039629" y="954000"/>
                  </a:lnTo>
                  <a:lnTo>
                    <a:pt x="8051059" y="954000"/>
                  </a:lnTo>
                  <a:lnTo>
                    <a:pt x="8062489" y="954000"/>
                  </a:lnTo>
                  <a:lnTo>
                    <a:pt x="8073919" y="954000"/>
                  </a:lnTo>
                  <a:lnTo>
                    <a:pt x="8085396" y="954000"/>
                  </a:lnTo>
                  <a:lnTo>
                    <a:pt x="8096826" y="954000"/>
                  </a:lnTo>
                  <a:lnTo>
                    <a:pt x="8108256" y="954000"/>
                  </a:lnTo>
                  <a:lnTo>
                    <a:pt x="8119687" y="954000"/>
                  </a:lnTo>
                  <a:lnTo>
                    <a:pt x="8131117" y="954000"/>
                  </a:lnTo>
                  <a:lnTo>
                    <a:pt x="8142594" y="954000"/>
                  </a:lnTo>
                  <a:lnTo>
                    <a:pt x="8154024" y="954000"/>
                  </a:lnTo>
                  <a:lnTo>
                    <a:pt x="8165454" y="954000"/>
                  </a:lnTo>
                  <a:lnTo>
                    <a:pt x="8176884" y="954000"/>
                  </a:lnTo>
                  <a:lnTo>
                    <a:pt x="8188314" y="954000"/>
                  </a:lnTo>
                  <a:lnTo>
                    <a:pt x="8199792" y="954000"/>
                  </a:lnTo>
                  <a:lnTo>
                    <a:pt x="8211222" y="954000"/>
                  </a:lnTo>
                  <a:lnTo>
                    <a:pt x="8222652" y="954000"/>
                  </a:lnTo>
                  <a:lnTo>
                    <a:pt x="8234082" y="954000"/>
                  </a:lnTo>
                  <a:lnTo>
                    <a:pt x="8245512" y="954000"/>
                  </a:lnTo>
                  <a:lnTo>
                    <a:pt x="8256989" y="954000"/>
                  </a:lnTo>
                  <a:lnTo>
                    <a:pt x="8268419" y="954000"/>
                  </a:lnTo>
                  <a:lnTo>
                    <a:pt x="8279850" y="954000"/>
                  </a:lnTo>
                  <a:lnTo>
                    <a:pt x="8291280" y="954000"/>
                  </a:lnTo>
                  <a:lnTo>
                    <a:pt x="8302709" y="954000"/>
                  </a:lnTo>
                  <a:lnTo>
                    <a:pt x="8314187" y="954000"/>
                  </a:lnTo>
                  <a:lnTo>
                    <a:pt x="8325617" y="954000"/>
                  </a:lnTo>
                  <a:lnTo>
                    <a:pt x="8337047" y="954000"/>
                  </a:lnTo>
                  <a:lnTo>
                    <a:pt x="8348477" y="954000"/>
                  </a:lnTo>
                  <a:lnTo>
                    <a:pt x="8359907" y="954000"/>
                  </a:lnTo>
                  <a:lnTo>
                    <a:pt x="8371385" y="954000"/>
                  </a:lnTo>
                  <a:lnTo>
                    <a:pt x="8382815" y="954000"/>
                  </a:lnTo>
                  <a:lnTo>
                    <a:pt x="8394245" y="954000"/>
                  </a:lnTo>
                  <a:lnTo>
                    <a:pt x="8405674" y="954000"/>
                  </a:lnTo>
                  <a:lnTo>
                    <a:pt x="8417104" y="954000"/>
                  </a:lnTo>
                  <a:lnTo>
                    <a:pt x="8428582" y="954000"/>
                  </a:lnTo>
                  <a:lnTo>
                    <a:pt x="8440012" y="954000"/>
                  </a:lnTo>
                  <a:lnTo>
                    <a:pt x="8451442" y="954000"/>
                  </a:lnTo>
                  <a:lnTo>
                    <a:pt x="8462872" y="954000"/>
                  </a:lnTo>
                  <a:lnTo>
                    <a:pt x="8474302" y="954000"/>
                  </a:lnTo>
                  <a:lnTo>
                    <a:pt x="8485780" y="954000"/>
                  </a:lnTo>
                  <a:lnTo>
                    <a:pt x="8497210" y="954000"/>
                  </a:lnTo>
                  <a:lnTo>
                    <a:pt x="8508640" y="954000"/>
                  </a:lnTo>
                  <a:lnTo>
                    <a:pt x="8520069" y="954000"/>
                  </a:lnTo>
                  <a:lnTo>
                    <a:pt x="8531500" y="954000"/>
                  </a:lnTo>
                  <a:lnTo>
                    <a:pt x="8542977" y="954000"/>
                  </a:lnTo>
                  <a:lnTo>
                    <a:pt x="8554407" y="954000"/>
                  </a:lnTo>
                  <a:lnTo>
                    <a:pt x="8565837" y="954000"/>
                  </a:lnTo>
                  <a:lnTo>
                    <a:pt x="8577267" y="954000"/>
                  </a:lnTo>
                  <a:lnTo>
                    <a:pt x="8588697" y="954000"/>
                  </a:lnTo>
                  <a:lnTo>
                    <a:pt x="8600175" y="954000"/>
                  </a:lnTo>
                  <a:lnTo>
                    <a:pt x="8611605" y="954000"/>
                  </a:lnTo>
                  <a:lnTo>
                    <a:pt x="8623035" y="954000"/>
                  </a:lnTo>
                  <a:lnTo>
                    <a:pt x="8634465" y="954000"/>
                  </a:lnTo>
                  <a:lnTo>
                    <a:pt x="8645895" y="954000"/>
                  </a:lnTo>
                  <a:lnTo>
                    <a:pt x="8657373" y="954000"/>
                  </a:lnTo>
                  <a:lnTo>
                    <a:pt x="8668802" y="954000"/>
                  </a:lnTo>
                  <a:lnTo>
                    <a:pt x="8680232" y="954000"/>
                  </a:lnTo>
                  <a:lnTo>
                    <a:pt x="8691662" y="954000"/>
                  </a:lnTo>
                  <a:lnTo>
                    <a:pt x="8703093" y="954000"/>
                  </a:lnTo>
                  <a:lnTo>
                    <a:pt x="8714570" y="954000"/>
                  </a:lnTo>
                  <a:lnTo>
                    <a:pt x="8726000" y="954000"/>
                  </a:lnTo>
                  <a:lnTo>
                    <a:pt x="8737430" y="954000"/>
                  </a:lnTo>
                  <a:lnTo>
                    <a:pt x="8748860" y="954000"/>
                  </a:lnTo>
                  <a:lnTo>
                    <a:pt x="8760290" y="954000"/>
                  </a:lnTo>
                  <a:lnTo>
                    <a:pt x="8771768" y="954000"/>
                  </a:lnTo>
                  <a:lnTo>
                    <a:pt x="8783198" y="954000"/>
                  </a:lnTo>
                  <a:lnTo>
                    <a:pt x="8794628" y="954000"/>
                  </a:lnTo>
                  <a:lnTo>
                    <a:pt x="8806058" y="954000"/>
                  </a:lnTo>
                  <a:lnTo>
                    <a:pt x="8817488" y="954000"/>
                  </a:lnTo>
                  <a:lnTo>
                    <a:pt x="8828918" y="954000"/>
                  </a:lnTo>
                  <a:lnTo>
                    <a:pt x="8840395" y="954000"/>
                  </a:lnTo>
                  <a:lnTo>
                    <a:pt x="8851825" y="954000"/>
                  </a:lnTo>
                  <a:lnTo>
                    <a:pt x="8863256" y="954000"/>
                  </a:lnTo>
                  <a:lnTo>
                    <a:pt x="8874686" y="954000"/>
                  </a:lnTo>
                  <a:lnTo>
                    <a:pt x="8886115" y="954000"/>
                  </a:lnTo>
                  <a:lnTo>
                    <a:pt x="8897593" y="954000"/>
                  </a:lnTo>
                  <a:lnTo>
                    <a:pt x="8909022" y="954000"/>
                  </a:lnTo>
                  <a:lnTo>
                    <a:pt x="8920453" y="954000"/>
                  </a:lnTo>
                  <a:lnTo>
                    <a:pt x="8931883" y="954000"/>
                  </a:lnTo>
                  <a:lnTo>
                    <a:pt x="8943313" y="954000"/>
                  </a:lnTo>
                  <a:lnTo>
                    <a:pt x="8954791" y="954000"/>
                  </a:lnTo>
                  <a:lnTo>
                    <a:pt x="8966220" y="954000"/>
                  </a:lnTo>
                  <a:lnTo>
                    <a:pt x="8977651" y="954000"/>
                  </a:lnTo>
                  <a:lnTo>
                    <a:pt x="8989080" y="954000"/>
                  </a:lnTo>
                  <a:lnTo>
                    <a:pt x="9000511" y="954000"/>
                  </a:lnTo>
                  <a:lnTo>
                    <a:pt x="9011988" y="954000"/>
                  </a:lnTo>
                  <a:lnTo>
                    <a:pt x="9023418" y="954000"/>
                  </a:lnTo>
                  <a:lnTo>
                    <a:pt x="9034849" y="954000"/>
                  </a:lnTo>
                  <a:lnTo>
                    <a:pt x="9046278" y="954000"/>
                  </a:lnTo>
                  <a:lnTo>
                    <a:pt x="9057709" y="954000"/>
                  </a:lnTo>
                  <a:lnTo>
                    <a:pt x="9069186" y="954000"/>
                  </a:lnTo>
                  <a:lnTo>
                    <a:pt x="9080615" y="954000"/>
                  </a:lnTo>
                  <a:lnTo>
                    <a:pt x="9092046" y="954000"/>
                  </a:lnTo>
                  <a:lnTo>
                    <a:pt x="9103476" y="954000"/>
                  </a:lnTo>
                  <a:lnTo>
                    <a:pt x="9114906" y="954000"/>
                  </a:lnTo>
                  <a:lnTo>
                    <a:pt x="9126384" y="954000"/>
                  </a:lnTo>
                  <a:lnTo>
                    <a:pt x="9137813" y="954000"/>
                  </a:lnTo>
                  <a:lnTo>
                    <a:pt x="9149244" y="954000"/>
                  </a:lnTo>
                  <a:lnTo>
                    <a:pt x="9160673" y="954000"/>
                  </a:lnTo>
                  <a:lnTo>
                    <a:pt x="9172104" y="954000"/>
                  </a:lnTo>
                  <a:lnTo>
                    <a:pt x="9183581" y="954000"/>
                  </a:lnTo>
                  <a:lnTo>
                    <a:pt x="9195011" y="954000"/>
                  </a:lnTo>
                  <a:lnTo>
                    <a:pt x="9206442" y="954000"/>
                  </a:lnTo>
                  <a:lnTo>
                    <a:pt x="9217871" y="954000"/>
                  </a:lnTo>
                  <a:lnTo>
                    <a:pt x="9229301" y="954000"/>
                  </a:lnTo>
                  <a:lnTo>
                    <a:pt x="9240779" y="954000"/>
                  </a:lnTo>
                  <a:lnTo>
                    <a:pt x="9252209" y="954000"/>
                  </a:lnTo>
                  <a:lnTo>
                    <a:pt x="9263639" y="954000"/>
                  </a:lnTo>
                  <a:lnTo>
                    <a:pt x="9275069" y="954000"/>
                  </a:lnTo>
                  <a:lnTo>
                    <a:pt x="9286498" y="954000"/>
                  </a:lnTo>
                  <a:lnTo>
                    <a:pt x="9297977" y="954000"/>
                  </a:lnTo>
                  <a:lnTo>
                    <a:pt x="9309406" y="954000"/>
                  </a:lnTo>
                  <a:lnTo>
                    <a:pt x="9320837" y="954000"/>
                  </a:lnTo>
                  <a:lnTo>
                    <a:pt x="9332266" y="954000"/>
                  </a:lnTo>
                  <a:lnTo>
                    <a:pt x="9343696" y="954000"/>
                  </a:lnTo>
                  <a:lnTo>
                    <a:pt x="9355174" y="954000"/>
                  </a:lnTo>
                  <a:lnTo>
                    <a:pt x="9366604" y="954000"/>
                  </a:lnTo>
                  <a:lnTo>
                    <a:pt x="9378035" y="954000"/>
                  </a:lnTo>
                  <a:lnTo>
                    <a:pt x="9389464" y="954000"/>
                  </a:lnTo>
                  <a:lnTo>
                    <a:pt x="9400894" y="954000"/>
                  </a:lnTo>
                  <a:lnTo>
                    <a:pt x="9412372" y="954000"/>
                  </a:lnTo>
                  <a:lnTo>
                    <a:pt x="9423802" y="954000"/>
                  </a:lnTo>
                  <a:lnTo>
                    <a:pt x="9435232" y="954000"/>
                  </a:lnTo>
                  <a:lnTo>
                    <a:pt x="9446662" y="954000"/>
                  </a:lnTo>
                  <a:lnTo>
                    <a:pt x="9458091" y="954000"/>
                  </a:lnTo>
                  <a:lnTo>
                    <a:pt x="9469570" y="954000"/>
                  </a:lnTo>
                  <a:lnTo>
                    <a:pt x="9480999" y="954000"/>
                  </a:lnTo>
                  <a:lnTo>
                    <a:pt x="9492429" y="954000"/>
                  </a:lnTo>
                  <a:lnTo>
                    <a:pt x="9503859" y="954000"/>
                  </a:lnTo>
                  <a:lnTo>
                    <a:pt x="9515289" y="954000"/>
                  </a:lnTo>
                  <a:lnTo>
                    <a:pt x="9526767" y="954000"/>
                  </a:lnTo>
                  <a:lnTo>
                    <a:pt x="9538197" y="954000"/>
                  </a:lnTo>
                  <a:lnTo>
                    <a:pt x="9549626" y="954000"/>
                  </a:lnTo>
                  <a:lnTo>
                    <a:pt x="9561057" y="954000"/>
                  </a:lnTo>
                  <a:lnTo>
                    <a:pt x="9572487" y="954000"/>
                  </a:lnTo>
                  <a:lnTo>
                    <a:pt x="9583965" y="954000"/>
                  </a:lnTo>
                  <a:lnTo>
                    <a:pt x="9595395" y="954000"/>
                  </a:lnTo>
                  <a:lnTo>
                    <a:pt x="9606824" y="954000"/>
                  </a:lnTo>
                  <a:lnTo>
                    <a:pt x="9618255" y="954000"/>
                  </a:lnTo>
                  <a:lnTo>
                    <a:pt x="9629684" y="954000"/>
                  </a:lnTo>
                  <a:lnTo>
                    <a:pt x="9641163" y="954000"/>
                  </a:lnTo>
                  <a:lnTo>
                    <a:pt x="9652592" y="954000"/>
                  </a:lnTo>
                  <a:lnTo>
                    <a:pt x="9664022" y="954000"/>
                  </a:lnTo>
                  <a:lnTo>
                    <a:pt x="9675452" y="954000"/>
                  </a:lnTo>
                  <a:lnTo>
                    <a:pt x="9686882" y="954000"/>
                  </a:lnTo>
                  <a:lnTo>
                    <a:pt x="9698360" y="954000"/>
                  </a:lnTo>
                  <a:lnTo>
                    <a:pt x="9709790" y="954000"/>
                  </a:lnTo>
                  <a:lnTo>
                    <a:pt x="9721219" y="954000"/>
                  </a:lnTo>
                  <a:lnTo>
                    <a:pt x="9732650" y="954000"/>
                  </a:lnTo>
                  <a:lnTo>
                    <a:pt x="9744080" y="954000"/>
                  </a:lnTo>
                  <a:lnTo>
                    <a:pt x="9755557" y="954000"/>
                  </a:lnTo>
                  <a:lnTo>
                    <a:pt x="9766988" y="954000"/>
                  </a:lnTo>
                  <a:lnTo>
                    <a:pt x="9778417" y="954000"/>
                  </a:lnTo>
                  <a:lnTo>
                    <a:pt x="9789848" y="952500"/>
                  </a:lnTo>
                  <a:lnTo>
                    <a:pt x="9801277" y="937474"/>
                  </a:lnTo>
                  <a:lnTo>
                    <a:pt x="9812755" y="461224"/>
                  </a:lnTo>
                  <a:lnTo>
                    <a:pt x="9824185" y="280940"/>
                  </a:lnTo>
                  <a:lnTo>
                    <a:pt x="9835615" y="297466"/>
                  </a:lnTo>
                  <a:lnTo>
                    <a:pt x="9847045" y="435683"/>
                  </a:lnTo>
                  <a:lnTo>
                    <a:pt x="9858475" y="533338"/>
                  </a:lnTo>
                  <a:lnTo>
                    <a:pt x="9869952" y="309486"/>
                  </a:lnTo>
                  <a:lnTo>
                    <a:pt x="9881383" y="0"/>
                  </a:lnTo>
                  <a:lnTo>
                    <a:pt x="9892812" y="205821"/>
                  </a:lnTo>
                  <a:lnTo>
                    <a:pt x="9904243" y="159248"/>
                  </a:lnTo>
                  <a:lnTo>
                    <a:pt x="9915673" y="450709"/>
                  </a:lnTo>
                  <a:lnTo>
                    <a:pt x="9927102" y="414652"/>
                  </a:lnTo>
                  <a:lnTo>
                    <a:pt x="9938581" y="416152"/>
                  </a:lnTo>
                  <a:lnTo>
                    <a:pt x="9950010" y="220847"/>
                  </a:lnTo>
                  <a:lnTo>
                    <a:pt x="9961441" y="333523"/>
                  </a:lnTo>
                  <a:lnTo>
                    <a:pt x="9972870" y="954000"/>
                  </a:lnTo>
                  <a:lnTo>
                    <a:pt x="9984300" y="954000"/>
                  </a:lnTo>
                  <a:lnTo>
                    <a:pt x="9995778" y="954000"/>
                  </a:lnTo>
                  <a:lnTo>
                    <a:pt x="10007208" y="954000"/>
                  </a:lnTo>
                  <a:lnTo>
                    <a:pt x="10018638" y="954000"/>
                  </a:lnTo>
                  <a:lnTo>
                    <a:pt x="10030068" y="954000"/>
                  </a:lnTo>
                  <a:lnTo>
                    <a:pt x="10041498" y="954000"/>
                  </a:lnTo>
                  <a:lnTo>
                    <a:pt x="10052976" y="954000"/>
                  </a:lnTo>
                  <a:lnTo>
                    <a:pt x="10064405" y="954000"/>
                  </a:lnTo>
                  <a:lnTo>
                    <a:pt x="10075835" y="954000"/>
                  </a:lnTo>
                  <a:lnTo>
                    <a:pt x="10087266" y="954000"/>
                  </a:lnTo>
                  <a:lnTo>
                    <a:pt x="10098695" y="954000"/>
                  </a:lnTo>
                  <a:lnTo>
                    <a:pt x="10110174" y="954000"/>
                  </a:lnTo>
                  <a:lnTo>
                    <a:pt x="10121603" y="954000"/>
                  </a:lnTo>
                  <a:lnTo>
                    <a:pt x="10133033" y="954000"/>
                  </a:lnTo>
                  <a:lnTo>
                    <a:pt x="10144463" y="954000"/>
                  </a:lnTo>
                  <a:lnTo>
                    <a:pt x="10155893" y="954000"/>
                  </a:lnTo>
                  <a:lnTo>
                    <a:pt x="10167371" y="954000"/>
                  </a:lnTo>
                  <a:lnTo>
                    <a:pt x="10178801" y="954000"/>
                  </a:lnTo>
                  <a:lnTo>
                    <a:pt x="10190230" y="954000"/>
                  </a:lnTo>
                  <a:lnTo>
                    <a:pt x="10201661" y="954000"/>
                  </a:lnTo>
                  <a:lnTo>
                    <a:pt x="10213091" y="954000"/>
                  </a:lnTo>
                  <a:lnTo>
                    <a:pt x="10224569" y="954000"/>
                  </a:lnTo>
                  <a:lnTo>
                    <a:pt x="10235998" y="954000"/>
                  </a:lnTo>
                  <a:lnTo>
                    <a:pt x="10247428" y="954000"/>
                  </a:lnTo>
                  <a:lnTo>
                    <a:pt x="10258859" y="954000"/>
                  </a:lnTo>
                  <a:lnTo>
                    <a:pt x="10270288" y="954000"/>
                  </a:lnTo>
                  <a:lnTo>
                    <a:pt x="10281767" y="954000"/>
                  </a:lnTo>
                  <a:lnTo>
                    <a:pt x="10293196" y="954000"/>
                  </a:lnTo>
                  <a:lnTo>
                    <a:pt x="10304626" y="950995"/>
                  </a:lnTo>
                  <a:lnTo>
                    <a:pt x="10316056" y="954000"/>
                  </a:lnTo>
                  <a:lnTo>
                    <a:pt x="10327486" y="954000"/>
                  </a:lnTo>
                  <a:lnTo>
                    <a:pt x="10338963" y="954000"/>
                  </a:lnTo>
                  <a:lnTo>
                    <a:pt x="10350394" y="954000"/>
                  </a:lnTo>
                  <a:lnTo>
                    <a:pt x="10361823" y="954000"/>
                  </a:lnTo>
                  <a:lnTo>
                    <a:pt x="10373254" y="954000"/>
                  </a:lnTo>
                  <a:lnTo>
                    <a:pt x="10384684" y="954000"/>
                  </a:lnTo>
                  <a:lnTo>
                    <a:pt x="10396161" y="954000"/>
                  </a:lnTo>
                  <a:lnTo>
                    <a:pt x="10407591" y="954000"/>
                  </a:lnTo>
                  <a:lnTo>
                    <a:pt x="10419021" y="954000"/>
                  </a:lnTo>
                  <a:lnTo>
                    <a:pt x="10430452" y="954000"/>
                  </a:lnTo>
                  <a:lnTo>
                    <a:pt x="10441881" y="954000"/>
                  </a:lnTo>
                  <a:lnTo>
                    <a:pt x="10453358" y="954000"/>
                  </a:lnTo>
                  <a:lnTo>
                    <a:pt x="10464789" y="954000"/>
                  </a:lnTo>
                  <a:lnTo>
                    <a:pt x="10476219" y="954000"/>
                  </a:lnTo>
                  <a:lnTo>
                    <a:pt x="10487649" y="954000"/>
                  </a:lnTo>
                  <a:lnTo>
                    <a:pt x="10499079" y="954000"/>
                  </a:lnTo>
                  <a:lnTo>
                    <a:pt x="10510556" y="954000"/>
                  </a:lnTo>
                  <a:lnTo>
                    <a:pt x="10521987" y="954000"/>
                  </a:lnTo>
                  <a:lnTo>
                    <a:pt x="10533416" y="954000"/>
                  </a:lnTo>
                  <a:lnTo>
                    <a:pt x="10544847" y="954000"/>
                  </a:lnTo>
                  <a:lnTo>
                    <a:pt x="10556277" y="954000"/>
                  </a:lnTo>
                  <a:lnTo>
                    <a:pt x="10567754" y="954000"/>
                  </a:lnTo>
                  <a:lnTo>
                    <a:pt x="10579184" y="954000"/>
                  </a:lnTo>
                  <a:lnTo>
                    <a:pt x="10590614" y="954000"/>
                  </a:lnTo>
                  <a:lnTo>
                    <a:pt x="10602045" y="954000"/>
                  </a:lnTo>
                  <a:lnTo>
                    <a:pt x="10613474" y="954000"/>
                  </a:lnTo>
                  <a:lnTo>
                    <a:pt x="10624951" y="954000"/>
                  </a:lnTo>
                  <a:lnTo>
                    <a:pt x="10636382" y="954000"/>
                  </a:lnTo>
                  <a:lnTo>
                    <a:pt x="10647812" y="954000"/>
                  </a:lnTo>
                  <a:lnTo>
                    <a:pt x="10659241" y="954000"/>
                  </a:lnTo>
                  <a:lnTo>
                    <a:pt x="10670672" y="954000"/>
                  </a:lnTo>
                  <a:lnTo>
                    <a:pt x="10682149" y="954000"/>
                  </a:lnTo>
                  <a:lnTo>
                    <a:pt x="10693580" y="954000"/>
                  </a:lnTo>
                  <a:lnTo>
                    <a:pt x="10705009" y="954000"/>
                  </a:lnTo>
                  <a:lnTo>
                    <a:pt x="10716439" y="954000"/>
                  </a:lnTo>
                  <a:lnTo>
                    <a:pt x="10727870" y="954000"/>
                  </a:lnTo>
                  <a:lnTo>
                    <a:pt x="10739347" y="954000"/>
                  </a:lnTo>
                  <a:lnTo>
                    <a:pt x="10750778" y="954000"/>
                  </a:lnTo>
                  <a:lnTo>
                    <a:pt x="10762207" y="954000"/>
                  </a:lnTo>
                  <a:lnTo>
                    <a:pt x="10773637" y="954000"/>
                  </a:lnTo>
                  <a:lnTo>
                    <a:pt x="10785067" y="954000"/>
                  </a:lnTo>
                  <a:lnTo>
                    <a:pt x="10796544" y="954000"/>
                  </a:lnTo>
                  <a:lnTo>
                    <a:pt x="10807975" y="954000"/>
                  </a:lnTo>
                  <a:lnTo>
                    <a:pt x="10819405" y="954000"/>
                  </a:lnTo>
                  <a:lnTo>
                    <a:pt x="10830834" y="954000"/>
                  </a:lnTo>
                  <a:lnTo>
                    <a:pt x="10842265" y="954000"/>
                  </a:lnTo>
                  <a:lnTo>
                    <a:pt x="10853742" y="954000"/>
                  </a:lnTo>
                  <a:lnTo>
                    <a:pt x="10865173" y="954000"/>
                  </a:lnTo>
                  <a:lnTo>
                    <a:pt x="10876602" y="954000"/>
                  </a:lnTo>
                  <a:lnTo>
                    <a:pt x="10888032" y="954000"/>
                  </a:lnTo>
                  <a:lnTo>
                    <a:pt x="10899463" y="954000"/>
                  </a:lnTo>
                  <a:lnTo>
                    <a:pt x="10910892" y="954000"/>
                  </a:lnTo>
                  <a:lnTo>
                    <a:pt x="10922369" y="954000"/>
                  </a:lnTo>
                  <a:lnTo>
                    <a:pt x="10933800" y="954000"/>
                  </a:lnTo>
                  <a:lnTo>
                    <a:pt x="10945230" y="954000"/>
                  </a:lnTo>
                  <a:lnTo>
                    <a:pt x="10956660" y="954000"/>
                  </a:lnTo>
                  <a:lnTo>
                    <a:pt x="10968090" y="954000"/>
                  </a:lnTo>
                  <a:lnTo>
                    <a:pt x="10979567" y="954000"/>
                  </a:lnTo>
                  <a:lnTo>
                    <a:pt x="10990998" y="954000"/>
                  </a:lnTo>
                  <a:lnTo>
                    <a:pt x="11002427" y="954000"/>
                  </a:lnTo>
                  <a:lnTo>
                    <a:pt x="11013858" y="954000"/>
                  </a:lnTo>
                  <a:lnTo>
                    <a:pt x="11025287" y="954000"/>
                  </a:lnTo>
                  <a:lnTo>
                    <a:pt x="11036765" y="954000"/>
                  </a:lnTo>
                  <a:lnTo>
                    <a:pt x="11048195" y="954000"/>
                  </a:lnTo>
                  <a:lnTo>
                    <a:pt x="11059625" y="954000"/>
                  </a:lnTo>
                  <a:lnTo>
                    <a:pt x="11071056" y="954000"/>
                  </a:lnTo>
                  <a:lnTo>
                    <a:pt x="11082485" y="954000"/>
                  </a:lnTo>
                  <a:lnTo>
                    <a:pt x="11093962" y="954000"/>
                  </a:lnTo>
                  <a:lnTo>
                    <a:pt x="11105393" y="954000"/>
                  </a:lnTo>
                  <a:lnTo>
                    <a:pt x="11116823" y="954000"/>
                  </a:lnTo>
                  <a:lnTo>
                    <a:pt x="11128253" y="954000"/>
                  </a:lnTo>
                  <a:lnTo>
                    <a:pt x="11139683" y="954000"/>
                  </a:lnTo>
                  <a:lnTo>
                    <a:pt x="11151160" y="954000"/>
                  </a:lnTo>
                  <a:lnTo>
                    <a:pt x="11162591" y="954000"/>
                  </a:lnTo>
                  <a:lnTo>
                    <a:pt x="11174020" y="954000"/>
                  </a:lnTo>
                  <a:lnTo>
                    <a:pt x="11185451" y="954000"/>
                  </a:lnTo>
                  <a:lnTo>
                    <a:pt x="11196881" y="954000"/>
                  </a:lnTo>
                  <a:lnTo>
                    <a:pt x="11208358" y="954000"/>
                  </a:lnTo>
                  <a:lnTo>
                    <a:pt x="11218359" y="954000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833FFFC2-57FA-2847-93F3-08E24AC8B402}"/>
                </a:ext>
              </a:extLst>
            </p:cNvPr>
            <p:cNvSpPr/>
            <p:nvPr/>
          </p:nvSpPr>
          <p:spPr>
            <a:xfrm>
              <a:off x="851149" y="5489300"/>
              <a:ext cx="11218359" cy="611462"/>
            </a:xfrm>
            <a:custGeom>
              <a:avLst/>
              <a:gdLst>
                <a:gd name="connsiteX0" fmla="*/ 0 w 11218359"/>
                <a:gd name="connsiteY0" fmla="*/ 611462 h 611462"/>
                <a:gd name="connsiteX1" fmla="*/ 9149 w 11218359"/>
                <a:gd name="connsiteY1" fmla="*/ 611462 h 611462"/>
                <a:gd name="connsiteX2" fmla="*/ 20588 w 11218359"/>
                <a:gd name="connsiteY2" fmla="*/ 611462 h 611462"/>
                <a:gd name="connsiteX3" fmla="*/ 32028 w 11218359"/>
                <a:gd name="connsiteY3" fmla="*/ 611462 h 611462"/>
                <a:gd name="connsiteX4" fmla="*/ 43467 w 11218359"/>
                <a:gd name="connsiteY4" fmla="*/ 611462 h 611462"/>
                <a:gd name="connsiteX5" fmla="*/ 54907 w 11218359"/>
                <a:gd name="connsiteY5" fmla="*/ 611462 h 611462"/>
                <a:gd name="connsiteX6" fmla="*/ 66346 w 11218359"/>
                <a:gd name="connsiteY6" fmla="*/ 611462 h 611462"/>
                <a:gd name="connsiteX7" fmla="*/ 77786 w 11218359"/>
                <a:gd name="connsiteY7" fmla="*/ 611462 h 611462"/>
                <a:gd name="connsiteX8" fmla="*/ 89225 w 11218359"/>
                <a:gd name="connsiteY8" fmla="*/ 611462 h 611462"/>
                <a:gd name="connsiteX9" fmla="*/ 100665 w 11218359"/>
                <a:gd name="connsiteY9" fmla="*/ 611462 h 611462"/>
                <a:gd name="connsiteX10" fmla="*/ 112104 w 11218359"/>
                <a:gd name="connsiteY10" fmla="*/ 611462 h 611462"/>
                <a:gd name="connsiteX11" fmla="*/ 123544 w 11218359"/>
                <a:gd name="connsiteY11" fmla="*/ 611462 h 611462"/>
                <a:gd name="connsiteX12" fmla="*/ 134979 w 11218359"/>
                <a:gd name="connsiteY12" fmla="*/ 611462 h 611462"/>
                <a:gd name="connsiteX13" fmla="*/ 146423 w 11218359"/>
                <a:gd name="connsiteY13" fmla="*/ 611462 h 611462"/>
                <a:gd name="connsiteX14" fmla="*/ 157858 w 11218359"/>
                <a:gd name="connsiteY14" fmla="*/ 611462 h 611462"/>
                <a:gd name="connsiteX15" fmla="*/ 169297 w 11218359"/>
                <a:gd name="connsiteY15" fmla="*/ 611462 h 611462"/>
                <a:gd name="connsiteX16" fmla="*/ 180737 w 11218359"/>
                <a:gd name="connsiteY16" fmla="*/ 611462 h 611462"/>
                <a:gd name="connsiteX17" fmla="*/ 192176 w 11218359"/>
                <a:gd name="connsiteY17" fmla="*/ 611462 h 611462"/>
                <a:gd name="connsiteX18" fmla="*/ 203616 w 11218359"/>
                <a:gd name="connsiteY18" fmla="*/ 611462 h 611462"/>
                <a:gd name="connsiteX19" fmla="*/ 215055 w 11218359"/>
                <a:gd name="connsiteY19" fmla="*/ 611462 h 611462"/>
                <a:gd name="connsiteX20" fmla="*/ 226495 w 11218359"/>
                <a:gd name="connsiteY20" fmla="*/ 611462 h 611462"/>
                <a:gd name="connsiteX21" fmla="*/ 237935 w 11218359"/>
                <a:gd name="connsiteY21" fmla="*/ 611462 h 611462"/>
                <a:gd name="connsiteX22" fmla="*/ 249374 w 11218359"/>
                <a:gd name="connsiteY22" fmla="*/ 611462 h 611462"/>
                <a:gd name="connsiteX23" fmla="*/ 260814 w 11218359"/>
                <a:gd name="connsiteY23" fmla="*/ 611462 h 611462"/>
                <a:gd name="connsiteX24" fmla="*/ 272253 w 11218359"/>
                <a:gd name="connsiteY24" fmla="*/ 611462 h 611462"/>
                <a:gd name="connsiteX25" fmla="*/ 283693 w 11218359"/>
                <a:gd name="connsiteY25" fmla="*/ 611462 h 611462"/>
                <a:gd name="connsiteX26" fmla="*/ 295132 w 11218359"/>
                <a:gd name="connsiteY26" fmla="*/ 611462 h 611462"/>
                <a:gd name="connsiteX27" fmla="*/ 306572 w 11218359"/>
                <a:gd name="connsiteY27" fmla="*/ 611462 h 611462"/>
                <a:gd name="connsiteX28" fmla="*/ 318011 w 11218359"/>
                <a:gd name="connsiteY28" fmla="*/ 333527 h 611462"/>
                <a:gd name="connsiteX29" fmla="*/ 329451 w 11218359"/>
                <a:gd name="connsiteY29" fmla="*/ 356059 h 611462"/>
                <a:gd name="connsiteX30" fmla="*/ 340890 w 11218359"/>
                <a:gd name="connsiteY30" fmla="*/ 25541 h 611462"/>
                <a:gd name="connsiteX31" fmla="*/ 352330 w 11218359"/>
                <a:gd name="connsiteY31" fmla="*/ 45072 h 611462"/>
                <a:gd name="connsiteX32" fmla="*/ 363769 w 11218359"/>
                <a:gd name="connsiteY32" fmla="*/ 0 h 611462"/>
                <a:gd name="connsiteX33" fmla="*/ 375209 w 11218359"/>
                <a:gd name="connsiteY33" fmla="*/ 114181 h 611462"/>
                <a:gd name="connsiteX34" fmla="*/ 386648 w 11218359"/>
                <a:gd name="connsiteY34" fmla="*/ 165259 h 611462"/>
                <a:gd name="connsiteX35" fmla="*/ 398088 w 11218359"/>
                <a:gd name="connsiteY35" fmla="*/ 557379 h 611462"/>
                <a:gd name="connsiteX36" fmla="*/ 409527 w 11218359"/>
                <a:gd name="connsiteY36" fmla="*/ 611462 h 611462"/>
                <a:gd name="connsiteX37" fmla="*/ 420967 w 11218359"/>
                <a:gd name="connsiteY37" fmla="*/ 611462 h 611462"/>
                <a:gd name="connsiteX38" fmla="*/ 432406 w 11218359"/>
                <a:gd name="connsiteY38" fmla="*/ 611462 h 611462"/>
                <a:gd name="connsiteX39" fmla="*/ 443846 w 11218359"/>
                <a:gd name="connsiteY39" fmla="*/ 611462 h 611462"/>
                <a:gd name="connsiteX40" fmla="*/ 455285 w 11218359"/>
                <a:gd name="connsiteY40" fmla="*/ 611462 h 611462"/>
                <a:gd name="connsiteX41" fmla="*/ 466725 w 11218359"/>
                <a:gd name="connsiteY41" fmla="*/ 611462 h 611462"/>
                <a:gd name="connsiteX42" fmla="*/ 478165 w 11218359"/>
                <a:gd name="connsiteY42" fmla="*/ 611462 h 611462"/>
                <a:gd name="connsiteX43" fmla="*/ 489604 w 11218359"/>
                <a:gd name="connsiteY43" fmla="*/ 611462 h 611462"/>
                <a:gd name="connsiteX44" fmla="*/ 501044 w 11218359"/>
                <a:gd name="connsiteY44" fmla="*/ 611462 h 611462"/>
                <a:gd name="connsiteX45" fmla="*/ 512483 w 11218359"/>
                <a:gd name="connsiteY45" fmla="*/ 611462 h 611462"/>
                <a:gd name="connsiteX46" fmla="*/ 523923 w 11218359"/>
                <a:gd name="connsiteY46" fmla="*/ 611462 h 611462"/>
                <a:gd name="connsiteX47" fmla="*/ 535362 w 11218359"/>
                <a:gd name="connsiteY47" fmla="*/ 611462 h 611462"/>
                <a:gd name="connsiteX48" fmla="*/ 546802 w 11218359"/>
                <a:gd name="connsiteY48" fmla="*/ 611462 h 611462"/>
                <a:gd name="connsiteX49" fmla="*/ 558241 w 11218359"/>
                <a:gd name="connsiteY49" fmla="*/ 611462 h 611462"/>
                <a:gd name="connsiteX50" fmla="*/ 569681 w 11218359"/>
                <a:gd name="connsiteY50" fmla="*/ 611462 h 611462"/>
                <a:gd name="connsiteX51" fmla="*/ 581120 w 11218359"/>
                <a:gd name="connsiteY51" fmla="*/ 611462 h 611462"/>
                <a:gd name="connsiteX52" fmla="*/ 592560 w 11218359"/>
                <a:gd name="connsiteY52" fmla="*/ 611462 h 611462"/>
                <a:gd name="connsiteX53" fmla="*/ 603999 w 11218359"/>
                <a:gd name="connsiteY53" fmla="*/ 611462 h 611462"/>
                <a:gd name="connsiteX54" fmla="*/ 615439 w 11218359"/>
                <a:gd name="connsiteY54" fmla="*/ 611462 h 611462"/>
                <a:gd name="connsiteX55" fmla="*/ 626878 w 11218359"/>
                <a:gd name="connsiteY55" fmla="*/ 611462 h 611462"/>
                <a:gd name="connsiteX56" fmla="*/ 638318 w 11218359"/>
                <a:gd name="connsiteY56" fmla="*/ 611462 h 611462"/>
                <a:gd name="connsiteX57" fmla="*/ 649757 w 11218359"/>
                <a:gd name="connsiteY57" fmla="*/ 611462 h 611462"/>
                <a:gd name="connsiteX58" fmla="*/ 661192 w 11218359"/>
                <a:gd name="connsiteY58" fmla="*/ 611462 h 611462"/>
                <a:gd name="connsiteX59" fmla="*/ 672632 w 11218359"/>
                <a:gd name="connsiteY59" fmla="*/ 611462 h 611462"/>
                <a:gd name="connsiteX60" fmla="*/ 684071 w 11218359"/>
                <a:gd name="connsiteY60" fmla="*/ 611462 h 611462"/>
                <a:gd name="connsiteX61" fmla="*/ 695511 w 11218359"/>
                <a:gd name="connsiteY61" fmla="*/ 611462 h 611462"/>
                <a:gd name="connsiteX62" fmla="*/ 706950 w 11218359"/>
                <a:gd name="connsiteY62" fmla="*/ 611462 h 611462"/>
                <a:gd name="connsiteX63" fmla="*/ 718390 w 11218359"/>
                <a:gd name="connsiteY63" fmla="*/ 611462 h 611462"/>
                <a:gd name="connsiteX64" fmla="*/ 729829 w 11218359"/>
                <a:gd name="connsiteY64" fmla="*/ 611462 h 611462"/>
                <a:gd name="connsiteX65" fmla="*/ 741269 w 11218359"/>
                <a:gd name="connsiteY65" fmla="*/ 611462 h 611462"/>
                <a:gd name="connsiteX66" fmla="*/ 752708 w 11218359"/>
                <a:gd name="connsiteY66" fmla="*/ 611462 h 611462"/>
                <a:gd name="connsiteX67" fmla="*/ 764148 w 11218359"/>
                <a:gd name="connsiteY67" fmla="*/ 611462 h 611462"/>
                <a:gd name="connsiteX68" fmla="*/ 775587 w 11218359"/>
                <a:gd name="connsiteY68" fmla="*/ 611462 h 611462"/>
                <a:gd name="connsiteX69" fmla="*/ 787027 w 11218359"/>
                <a:gd name="connsiteY69" fmla="*/ 611462 h 611462"/>
                <a:gd name="connsiteX70" fmla="*/ 798467 w 11218359"/>
                <a:gd name="connsiteY70" fmla="*/ 611462 h 611462"/>
                <a:gd name="connsiteX71" fmla="*/ 809906 w 11218359"/>
                <a:gd name="connsiteY71" fmla="*/ 611462 h 611462"/>
                <a:gd name="connsiteX72" fmla="*/ 821346 w 11218359"/>
                <a:gd name="connsiteY72" fmla="*/ 611462 h 611462"/>
                <a:gd name="connsiteX73" fmla="*/ 832785 w 11218359"/>
                <a:gd name="connsiteY73" fmla="*/ 611462 h 611462"/>
                <a:gd name="connsiteX74" fmla="*/ 844225 w 11218359"/>
                <a:gd name="connsiteY74" fmla="*/ 611462 h 611462"/>
                <a:gd name="connsiteX75" fmla="*/ 855664 w 11218359"/>
                <a:gd name="connsiteY75" fmla="*/ 611462 h 611462"/>
                <a:gd name="connsiteX76" fmla="*/ 867104 w 11218359"/>
                <a:gd name="connsiteY76" fmla="*/ 611462 h 611462"/>
                <a:gd name="connsiteX77" fmla="*/ 878543 w 11218359"/>
                <a:gd name="connsiteY77" fmla="*/ 611462 h 611462"/>
                <a:gd name="connsiteX78" fmla="*/ 889983 w 11218359"/>
                <a:gd name="connsiteY78" fmla="*/ 611462 h 611462"/>
                <a:gd name="connsiteX79" fmla="*/ 901422 w 11218359"/>
                <a:gd name="connsiteY79" fmla="*/ 611462 h 611462"/>
                <a:gd name="connsiteX80" fmla="*/ 912862 w 11218359"/>
                <a:gd name="connsiteY80" fmla="*/ 611462 h 611462"/>
                <a:gd name="connsiteX81" fmla="*/ 924301 w 11218359"/>
                <a:gd name="connsiteY81" fmla="*/ 611462 h 611462"/>
                <a:gd name="connsiteX82" fmla="*/ 935741 w 11218359"/>
                <a:gd name="connsiteY82" fmla="*/ 611462 h 611462"/>
                <a:gd name="connsiteX83" fmla="*/ 947180 w 11218359"/>
                <a:gd name="connsiteY83" fmla="*/ 611462 h 611462"/>
                <a:gd name="connsiteX84" fmla="*/ 958620 w 11218359"/>
                <a:gd name="connsiteY84" fmla="*/ 611462 h 611462"/>
                <a:gd name="connsiteX85" fmla="*/ 970059 w 11218359"/>
                <a:gd name="connsiteY85" fmla="*/ 611462 h 611462"/>
                <a:gd name="connsiteX86" fmla="*/ 981499 w 11218359"/>
                <a:gd name="connsiteY86" fmla="*/ 611462 h 611462"/>
                <a:gd name="connsiteX87" fmla="*/ 992938 w 11218359"/>
                <a:gd name="connsiteY87" fmla="*/ 611462 h 611462"/>
                <a:gd name="connsiteX88" fmla="*/ 1004378 w 11218359"/>
                <a:gd name="connsiteY88" fmla="*/ 611462 h 611462"/>
                <a:gd name="connsiteX89" fmla="*/ 1015818 w 11218359"/>
                <a:gd name="connsiteY89" fmla="*/ 611462 h 611462"/>
                <a:gd name="connsiteX90" fmla="*/ 1027257 w 11218359"/>
                <a:gd name="connsiteY90" fmla="*/ 611462 h 611462"/>
                <a:gd name="connsiteX91" fmla="*/ 1038697 w 11218359"/>
                <a:gd name="connsiteY91" fmla="*/ 611462 h 611462"/>
                <a:gd name="connsiteX92" fmla="*/ 1050136 w 11218359"/>
                <a:gd name="connsiteY92" fmla="*/ 611462 h 611462"/>
                <a:gd name="connsiteX93" fmla="*/ 1061576 w 11218359"/>
                <a:gd name="connsiteY93" fmla="*/ 611462 h 611462"/>
                <a:gd name="connsiteX94" fmla="*/ 1073015 w 11218359"/>
                <a:gd name="connsiteY94" fmla="*/ 611462 h 611462"/>
                <a:gd name="connsiteX95" fmla="*/ 1084455 w 11218359"/>
                <a:gd name="connsiteY95" fmla="*/ 611462 h 611462"/>
                <a:gd name="connsiteX96" fmla="*/ 1095894 w 11218359"/>
                <a:gd name="connsiteY96" fmla="*/ 611462 h 611462"/>
                <a:gd name="connsiteX97" fmla="*/ 1107334 w 11218359"/>
                <a:gd name="connsiteY97" fmla="*/ 611462 h 611462"/>
                <a:gd name="connsiteX98" fmla="*/ 1118773 w 11218359"/>
                <a:gd name="connsiteY98" fmla="*/ 611462 h 611462"/>
                <a:gd name="connsiteX99" fmla="*/ 1130213 w 11218359"/>
                <a:gd name="connsiteY99" fmla="*/ 611462 h 611462"/>
                <a:gd name="connsiteX100" fmla="*/ 1141652 w 11218359"/>
                <a:gd name="connsiteY100" fmla="*/ 611462 h 611462"/>
                <a:gd name="connsiteX101" fmla="*/ 1153092 w 11218359"/>
                <a:gd name="connsiteY101" fmla="*/ 611462 h 611462"/>
                <a:gd name="connsiteX102" fmla="*/ 1164531 w 11218359"/>
                <a:gd name="connsiteY102" fmla="*/ 611462 h 611462"/>
                <a:gd name="connsiteX103" fmla="*/ 1175971 w 11218359"/>
                <a:gd name="connsiteY103" fmla="*/ 611462 h 611462"/>
                <a:gd name="connsiteX104" fmla="*/ 1187406 w 11218359"/>
                <a:gd name="connsiteY104" fmla="*/ 611462 h 611462"/>
                <a:gd name="connsiteX105" fmla="*/ 1198845 w 11218359"/>
                <a:gd name="connsiteY105" fmla="*/ 611462 h 611462"/>
                <a:gd name="connsiteX106" fmla="*/ 1210285 w 11218359"/>
                <a:gd name="connsiteY106" fmla="*/ 611462 h 611462"/>
                <a:gd name="connsiteX107" fmla="*/ 1221724 w 11218359"/>
                <a:gd name="connsiteY107" fmla="*/ 611462 h 611462"/>
                <a:gd name="connsiteX108" fmla="*/ 1233164 w 11218359"/>
                <a:gd name="connsiteY108" fmla="*/ 611462 h 611462"/>
                <a:gd name="connsiteX109" fmla="*/ 1244603 w 11218359"/>
                <a:gd name="connsiteY109" fmla="*/ 611462 h 611462"/>
                <a:gd name="connsiteX110" fmla="*/ 1256043 w 11218359"/>
                <a:gd name="connsiteY110" fmla="*/ 611462 h 611462"/>
                <a:gd name="connsiteX111" fmla="*/ 1267482 w 11218359"/>
                <a:gd name="connsiteY111" fmla="*/ 611462 h 611462"/>
                <a:gd name="connsiteX112" fmla="*/ 1278922 w 11218359"/>
                <a:gd name="connsiteY112" fmla="*/ 611462 h 611462"/>
                <a:gd name="connsiteX113" fmla="*/ 1290361 w 11218359"/>
                <a:gd name="connsiteY113" fmla="*/ 611462 h 611462"/>
                <a:gd name="connsiteX114" fmla="*/ 1301801 w 11218359"/>
                <a:gd name="connsiteY114" fmla="*/ 611462 h 611462"/>
                <a:gd name="connsiteX115" fmla="*/ 1313240 w 11218359"/>
                <a:gd name="connsiteY115" fmla="*/ 611462 h 611462"/>
                <a:gd name="connsiteX116" fmla="*/ 1324680 w 11218359"/>
                <a:gd name="connsiteY116" fmla="*/ 611462 h 611462"/>
                <a:gd name="connsiteX117" fmla="*/ 1336120 w 11218359"/>
                <a:gd name="connsiteY117" fmla="*/ 611462 h 611462"/>
                <a:gd name="connsiteX118" fmla="*/ 1347559 w 11218359"/>
                <a:gd name="connsiteY118" fmla="*/ 611462 h 611462"/>
                <a:gd name="connsiteX119" fmla="*/ 1358999 w 11218359"/>
                <a:gd name="connsiteY119" fmla="*/ 611462 h 611462"/>
                <a:gd name="connsiteX120" fmla="*/ 1370438 w 11218359"/>
                <a:gd name="connsiteY120" fmla="*/ 611462 h 611462"/>
                <a:gd name="connsiteX121" fmla="*/ 1381878 w 11218359"/>
                <a:gd name="connsiteY121" fmla="*/ 611462 h 611462"/>
                <a:gd name="connsiteX122" fmla="*/ 1393317 w 11218359"/>
                <a:gd name="connsiteY122" fmla="*/ 611462 h 611462"/>
                <a:gd name="connsiteX123" fmla="*/ 1404757 w 11218359"/>
                <a:gd name="connsiteY123" fmla="*/ 611462 h 611462"/>
                <a:gd name="connsiteX124" fmla="*/ 1416196 w 11218359"/>
                <a:gd name="connsiteY124" fmla="*/ 611462 h 611462"/>
                <a:gd name="connsiteX125" fmla="*/ 1427636 w 11218359"/>
                <a:gd name="connsiteY125" fmla="*/ 611462 h 611462"/>
                <a:gd name="connsiteX126" fmla="*/ 1439075 w 11218359"/>
                <a:gd name="connsiteY126" fmla="*/ 611462 h 611462"/>
                <a:gd name="connsiteX127" fmla="*/ 1450515 w 11218359"/>
                <a:gd name="connsiteY127" fmla="*/ 611462 h 611462"/>
                <a:gd name="connsiteX128" fmla="*/ 1461954 w 11218359"/>
                <a:gd name="connsiteY128" fmla="*/ 611462 h 611462"/>
                <a:gd name="connsiteX129" fmla="*/ 1473394 w 11218359"/>
                <a:gd name="connsiteY129" fmla="*/ 611462 h 611462"/>
                <a:gd name="connsiteX130" fmla="*/ 1484833 w 11218359"/>
                <a:gd name="connsiteY130" fmla="*/ 611462 h 611462"/>
                <a:gd name="connsiteX131" fmla="*/ 1496273 w 11218359"/>
                <a:gd name="connsiteY131" fmla="*/ 611462 h 611462"/>
                <a:gd name="connsiteX132" fmla="*/ 1507712 w 11218359"/>
                <a:gd name="connsiteY132" fmla="*/ 611462 h 611462"/>
                <a:gd name="connsiteX133" fmla="*/ 1519152 w 11218359"/>
                <a:gd name="connsiteY133" fmla="*/ 611462 h 611462"/>
                <a:gd name="connsiteX134" fmla="*/ 1530591 w 11218359"/>
                <a:gd name="connsiteY134" fmla="*/ 611462 h 611462"/>
                <a:gd name="connsiteX135" fmla="*/ 1542031 w 11218359"/>
                <a:gd name="connsiteY135" fmla="*/ 611462 h 611462"/>
                <a:gd name="connsiteX136" fmla="*/ 1553471 w 11218359"/>
                <a:gd name="connsiteY136" fmla="*/ 611462 h 611462"/>
                <a:gd name="connsiteX137" fmla="*/ 1564910 w 11218359"/>
                <a:gd name="connsiteY137" fmla="*/ 611462 h 611462"/>
                <a:gd name="connsiteX138" fmla="*/ 1576349 w 11218359"/>
                <a:gd name="connsiteY138" fmla="*/ 611462 h 611462"/>
                <a:gd name="connsiteX139" fmla="*/ 1587789 w 11218359"/>
                <a:gd name="connsiteY139" fmla="*/ 611462 h 611462"/>
                <a:gd name="connsiteX140" fmla="*/ 1599229 w 11218359"/>
                <a:gd name="connsiteY140" fmla="*/ 611462 h 611462"/>
                <a:gd name="connsiteX141" fmla="*/ 1610668 w 11218359"/>
                <a:gd name="connsiteY141" fmla="*/ 611462 h 611462"/>
                <a:gd name="connsiteX142" fmla="*/ 1622107 w 11218359"/>
                <a:gd name="connsiteY142" fmla="*/ 611462 h 611462"/>
                <a:gd name="connsiteX143" fmla="*/ 1633547 w 11218359"/>
                <a:gd name="connsiteY143" fmla="*/ 611462 h 611462"/>
                <a:gd name="connsiteX144" fmla="*/ 1644987 w 11218359"/>
                <a:gd name="connsiteY144" fmla="*/ 611462 h 611462"/>
                <a:gd name="connsiteX145" fmla="*/ 1656426 w 11218359"/>
                <a:gd name="connsiteY145" fmla="*/ 611462 h 611462"/>
                <a:gd name="connsiteX146" fmla="*/ 1667866 w 11218359"/>
                <a:gd name="connsiteY146" fmla="*/ 611462 h 611462"/>
                <a:gd name="connsiteX147" fmla="*/ 1679305 w 11218359"/>
                <a:gd name="connsiteY147" fmla="*/ 611462 h 611462"/>
                <a:gd name="connsiteX148" fmla="*/ 1690745 w 11218359"/>
                <a:gd name="connsiteY148" fmla="*/ 611462 h 611462"/>
                <a:gd name="connsiteX149" fmla="*/ 1702184 w 11218359"/>
                <a:gd name="connsiteY149" fmla="*/ 611462 h 611462"/>
                <a:gd name="connsiteX150" fmla="*/ 1713619 w 11218359"/>
                <a:gd name="connsiteY150" fmla="*/ 611462 h 611462"/>
                <a:gd name="connsiteX151" fmla="*/ 1725063 w 11218359"/>
                <a:gd name="connsiteY151" fmla="*/ 611462 h 611462"/>
                <a:gd name="connsiteX152" fmla="*/ 1736498 w 11218359"/>
                <a:gd name="connsiteY152" fmla="*/ 611462 h 611462"/>
                <a:gd name="connsiteX153" fmla="*/ 1747938 w 11218359"/>
                <a:gd name="connsiteY153" fmla="*/ 611462 h 611462"/>
                <a:gd name="connsiteX154" fmla="*/ 1759377 w 11218359"/>
                <a:gd name="connsiteY154" fmla="*/ 611462 h 611462"/>
                <a:gd name="connsiteX155" fmla="*/ 1770817 w 11218359"/>
                <a:gd name="connsiteY155" fmla="*/ 611462 h 611462"/>
                <a:gd name="connsiteX156" fmla="*/ 1782256 w 11218359"/>
                <a:gd name="connsiteY156" fmla="*/ 611462 h 611462"/>
                <a:gd name="connsiteX157" fmla="*/ 1793696 w 11218359"/>
                <a:gd name="connsiteY157" fmla="*/ 611462 h 611462"/>
                <a:gd name="connsiteX158" fmla="*/ 1805135 w 11218359"/>
                <a:gd name="connsiteY158" fmla="*/ 611462 h 611462"/>
                <a:gd name="connsiteX159" fmla="*/ 1816575 w 11218359"/>
                <a:gd name="connsiteY159" fmla="*/ 611462 h 611462"/>
                <a:gd name="connsiteX160" fmla="*/ 1828014 w 11218359"/>
                <a:gd name="connsiteY160" fmla="*/ 611462 h 611462"/>
                <a:gd name="connsiteX161" fmla="*/ 1839454 w 11218359"/>
                <a:gd name="connsiteY161" fmla="*/ 611462 h 611462"/>
                <a:gd name="connsiteX162" fmla="*/ 1850893 w 11218359"/>
                <a:gd name="connsiteY162" fmla="*/ 611462 h 611462"/>
                <a:gd name="connsiteX163" fmla="*/ 1862333 w 11218359"/>
                <a:gd name="connsiteY163" fmla="*/ 611462 h 611462"/>
                <a:gd name="connsiteX164" fmla="*/ 1873772 w 11218359"/>
                <a:gd name="connsiteY164" fmla="*/ 611462 h 611462"/>
                <a:gd name="connsiteX165" fmla="*/ 1885212 w 11218359"/>
                <a:gd name="connsiteY165" fmla="*/ 611462 h 611462"/>
                <a:gd name="connsiteX166" fmla="*/ 1896651 w 11218359"/>
                <a:gd name="connsiteY166" fmla="*/ 611462 h 611462"/>
                <a:gd name="connsiteX167" fmla="*/ 1908091 w 11218359"/>
                <a:gd name="connsiteY167" fmla="*/ 611462 h 611462"/>
                <a:gd name="connsiteX168" fmla="*/ 1919531 w 11218359"/>
                <a:gd name="connsiteY168" fmla="*/ 611462 h 611462"/>
                <a:gd name="connsiteX169" fmla="*/ 1930970 w 11218359"/>
                <a:gd name="connsiteY169" fmla="*/ 611462 h 611462"/>
                <a:gd name="connsiteX170" fmla="*/ 1942409 w 11218359"/>
                <a:gd name="connsiteY170" fmla="*/ 611462 h 611462"/>
                <a:gd name="connsiteX171" fmla="*/ 1953849 w 11218359"/>
                <a:gd name="connsiteY171" fmla="*/ 611462 h 611462"/>
                <a:gd name="connsiteX172" fmla="*/ 1965289 w 11218359"/>
                <a:gd name="connsiteY172" fmla="*/ 611462 h 611462"/>
                <a:gd name="connsiteX173" fmla="*/ 1976728 w 11218359"/>
                <a:gd name="connsiteY173" fmla="*/ 611462 h 611462"/>
                <a:gd name="connsiteX174" fmla="*/ 1988168 w 11218359"/>
                <a:gd name="connsiteY174" fmla="*/ 611462 h 611462"/>
                <a:gd name="connsiteX175" fmla="*/ 1999607 w 11218359"/>
                <a:gd name="connsiteY175" fmla="*/ 611462 h 611462"/>
                <a:gd name="connsiteX176" fmla="*/ 2011047 w 11218359"/>
                <a:gd name="connsiteY176" fmla="*/ 611462 h 611462"/>
                <a:gd name="connsiteX177" fmla="*/ 2022486 w 11218359"/>
                <a:gd name="connsiteY177" fmla="*/ 611462 h 611462"/>
                <a:gd name="connsiteX178" fmla="*/ 2033926 w 11218359"/>
                <a:gd name="connsiteY178" fmla="*/ 611462 h 611462"/>
                <a:gd name="connsiteX179" fmla="*/ 2045365 w 11218359"/>
                <a:gd name="connsiteY179" fmla="*/ 611462 h 611462"/>
                <a:gd name="connsiteX180" fmla="*/ 2056805 w 11218359"/>
                <a:gd name="connsiteY180" fmla="*/ 611462 h 611462"/>
                <a:gd name="connsiteX181" fmla="*/ 2068244 w 11218359"/>
                <a:gd name="connsiteY181" fmla="*/ 611462 h 611462"/>
                <a:gd name="connsiteX182" fmla="*/ 2079684 w 11218359"/>
                <a:gd name="connsiteY182" fmla="*/ 611462 h 611462"/>
                <a:gd name="connsiteX183" fmla="*/ 2091123 w 11218359"/>
                <a:gd name="connsiteY183" fmla="*/ 611462 h 611462"/>
                <a:gd name="connsiteX184" fmla="*/ 2102563 w 11218359"/>
                <a:gd name="connsiteY184" fmla="*/ 611462 h 611462"/>
                <a:gd name="connsiteX185" fmla="*/ 2114002 w 11218359"/>
                <a:gd name="connsiteY185" fmla="*/ 611462 h 611462"/>
                <a:gd name="connsiteX186" fmla="*/ 2125442 w 11218359"/>
                <a:gd name="connsiteY186" fmla="*/ 611462 h 611462"/>
                <a:gd name="connsiteX187" fmla="*/ 2136882 w 11218359"/>
                <a:gd name="connsiteY187" fmla="*/ 611462 h 611462"/>
                <a:gd name="connsiteX188" fmla="*/ 2148321 w 11218359"/>
                <a:gd name="connsiteY188" fmla="*/ 611462 h 611462"/>
                <a:gd name="connsiteX189" fmla="*/ 2159760 w 11218359"/>
                <a:gd name="connsiteY189" fmla="*/ 611462 h 611462"/>
                <a:gd name="connsiteX190" fmla="*/ 2171200 w 11218359"/>
                <a:gd name="connsiteY190" fmla="*/ 611462 h 611462"/>
                <a:gd name="connsiteX191" fmla="*/ 2182640 w 11218359"/>
                <a:gd name="connsiteY191" fmla="*/ 611462 h 611462"/>
                <a:gd name="connsiteX192" fmla="*/ 2194079 w 11218359"/>
                <a:gd name="connsiteY192" fmla="*/ 611462 h 611462"/>
                <a:gd name="connsiteX193" fmla="*/ 2205519 w 11218359"/>
                <a:gd name="connsiteY193" fmla="*/ 611462 h 611462"/>
                <a:gd name="connsiteX194" fmla="*/ 2216958 w 11218359"/>
                <a:gd name="connsiteY194" fmla="*/ 611462 h 611462"/>
                <a:gd name="connsiteX195" fmla="*/ 2228393 w 11218359"/>
                <a:gd name="connsiteY195" fmla="*/ 611462 h 611462"/>
                <a:gd name="connsiteX196" fmla="*/ 2239837 w 11218359"/>
                <a:gd name="connsiteY196" fmla="*/ 611462 h 611462"/>
                <a:gd name="connsiteX197" fmla="*/ 2251272 w 11218359"/>
                <a:gd name="connsiteY197" fmla="*/ 611462 h 611462"/>
                <a:gd name="connsiteX198" fmla="*/ 2262716 w 11218359"/>
                <a:gd name="connsiteY198" fmla="*/ 611462 h 611462"/>
                <a:gd name="connsiteX199" fmla="*/ 2274151 w 11218359"/>
                <a:gd name="connsiteY199" fmla="*/ 611462 h 611462"/>
                <a:gd name="connsiteX200" fmla="*/ 2285591 w 11218359"/>
                <a:gd name="connsiteY200" fmla="*/ 611462 h 611462"/>
                <a:gd name="connsiteX201" fmla="*/ 2297030 w 11218359"/>
                <a:gd name="connsiteY201" fmla="*/ 611462 h 611462"/>
                <a:gd name="connsiteX202" fmla="*/ 2308470 w 11218359"/>
                <a:gd name="connsiteY202" fmla="*/ 611462 h 611462"/>
                <a:gd name="connsiteX203" fmla="*/ 2319909 w 11218359"/>
                <a:gd name="connsiteY203" fmla="*/ 611462 h 611462"/>
                <a:gd name="connsiteX204" fmla="*/ 2331349 w 11218359"/>
                <a:gd name="connsiteY204" fmla="*/ 611462 h 611462"/>
                <a:gd name="connsiteX205" fmla="*/ 2342788 w 11218359"/>
                <a:gd name="connsiteY205" fmla="*/ 611462 h 611462"/>
                <a:gd name="connsiteX206" fmla="*/ 2354228 w 11218359"/>
                <a:gd name="connsiteY206" fmla="*/ 611462 h 611462"/>
                <a:gd name="connsiteX207" fmla="*/ 2365667 w 11218359"/>
                <a:gd name="connsiteY207" fmla="*/ 611462 h 611462"/>
                <a:gd name="connsiteX208" fmla="*/ 2377107 w 11218359"/>
                <a:gd name="connsiteY208" fmla="*/ 611462 h 611462"/>
                <a:gd name="connsiteX209" fmla="*/ 2388546 w 11218359"/>
                <a:gd name="connsiteY209" fmla="*/ 611462 h 611462"/>
                <a:gd name="connsiteX210" fmla="*/ 2399986 w 11218359"/>
                <a:gd name="connsiteY210" fmla="*/ 611462 h 611462"/>
                <a:gd name="connsiteX211" fmla="*/ 2411425 w 11218359"/>
                <a:gd name="connsiteY211" fmla="*/ 611462 h 611462"/>
                <a:gd name="connsiteX212" fmla="*/ 2422865 w 11218359"/>
                <a:gd name="connsiteY212" fmla="*/ 611462 h 611462"/>
                <a:gd name="connsiteX213" fmla="*/ 2434304 w 11218359"/>
                <a:gd name="connsiteY213" fmla="*/ 611462 h 611462"/>
                <a:gd name="connsiteX214" fmla="*/ 2445744 w 11218359"/>
                <a:gd name="connsiteY214" fmla="*/ 611462 h 611462"/>
                <a:gd name="connsiteX215" fmla="*/ 2457184 w 11218359"/>
                <a:gd name="connsiteY215" fmla="*/ 611462 h 611462"/>
                <a:gd name="connsiteX216" fmla="*/ 2468623 w 11218359"/>
                <a:gd name="connsiteY216" fmla="*/ 611462 h 611462"/>
                <a:gd name="connsiteX217" fmla="*/ 2480062 w 11218359"/>
                <a:gd name="connsiteY217" fmla="*/ 611462 h 611462"/>
                <a:gd name="connsiteX218" fmla="*/ 2491502 w 11218359"/>
                <a:gd name="connsiteY218" fmla="*/ 611462 h 611462"/>
                <a:gd name="connsiteX219" fmla="*/ 2502942 w 11218359"/>
                <a:gd name="connsiteY219" fmla="*/ 611462 h 611462"/>
                <a:gd name="connsiteX220" fmla="*/ 2514381 w 11218359"/>
                <a:gd name="connsiteY220" fmla="*/ 611462 h 611462"/>
                <a:gd name="connsiteX221" fmla="*/ 2525821 w 11218359"/>
                <a:gd name="connsiteY221" fmla="*/ 611462 h 611462"/>
                <a:gd name="connsiteX222" fmla="*/ 2537260 w 11218359"/>
                <a:gd name="connsiteY222" fmla="*/ 611462 h 611462"/>
                <a:gd name="connsiteX223" fmla="*/ 2548700 w 11218359"/>
                <a:gd name="connsiteY223" fmla="*/ 611462 h 611462"/>
                <a:gd name="connsiteX224" fmla="*/ 2560139 w 11218359"/>
                <a:gd name="connsiteY224" fmla="*/ 611462 h 611462"/>
                <a:gd name="connsiteX225" fmla="*/ 2571579 w 11218359"/>
                <a:gd name="connsiteY225" fmla="*/ 611462 h 611462"/>
                <a:gd name="connsiteX226" fmla="*/ 2583018 w 11218359"/>
                <a:gd name="connsiteY226" fmla="*/ 611462 h 611462"/>
                <a:gd name="connsiteX227" fmla="*/ 2594458 w 11218359"/>
                <a:gd name="connsiteY227" fmla="*/ 611462 h 611462"/>
                <a:gd name="connsiteX228" fmla="*/ 2605897 w 11218359"/>
                <a:gd name="connsiteY228" fmla="*/ 611462 h 611462"/>
                <a:gd name="connsiteX229" fmla="*/ 2617337 w 11218359"/>
                <a:gd name="connsiteY229" fmla="*/ 611462 h 611462"/>
                <a:gd name="connsiteX230" fmla="*/ 2628776 w 11218359"/>
                <a:gd name="connsiteY230" fmla="*/ 611462 h 611462"/>
                <a:gd name="connsiteX231" fmla="*/ 2640216 w 11218359"/>
                <a:gd name="connsiteY231" fmla="*/ 611462 h 611462"/>
                <a:gd name="connsiteX232" fmla="*/ 2651655 w 11218359"/>
                <a:gd name="connsiteY232" fmla="*/ 611462 h 611462"/>
                <a:gd name="connsiteX233" fmla="*/ 2663095 w 11218359"/>
                <a:gd name="connsiteY233" fmla="*/ 611462 h 611462"/>
                <a:gd name="connsiteX234" fmla="*/ 2674535 w 11218359"/>
                <a:gd name="connsiteY234" fmla="*/ 611462 h 611462"/>
                <a:gd name="connsiteX235" fmla="*/ 2685974 w 11218359"/>
                <a:gd name="connsiteY235" fmla="*/ 611462 h 611462"/>
                <a:gd name="connsiteX236" fmla="*/ 2697413 w 11218359"/>
                <a:gd name="connsiteY236" fmla="*/ 611462 h 611462"/>
                <a:gd name="connsiteX237" fmla="*/ 2708853 w 11218359"/>
                <a:gd name="connsiteY237" fmla="*/ 611462 h 611462"/>
                <a:gd name="connsiteX238" fmla="*/ 2720293 w 11218359"/>
                <a:gd name="connsiteY238" fmla="*/ 611462 h 611462"/>
                <a:gd name="connsiteX239" fmla="*/ 2731727 w 11218359"/>
                <a:gd name="connsiteY239" fmla="*/ 611462 h 611462"/>
                <a:gd name="connsiteX240" fmla="*/ 2743172 w 11218359"/>
                <a:gd name="connsiteY240" fmla="*/ 611462 h 611462"/>
                <a:gd name="connsiteX241" fmla="*/ 2754611 w 11218359"/>
                <a:gd name="connsiteY241" fmla="*/ 611462 h 611462"/>
                <a:gd name="connsiteX242" fmla="*/ 2766046 w 11218359"/>
                <a:gd name="connsiteY242" fmla="*/ 611462 h 611462"/>
                <a:gd name="connsiteX243" fmla="*/ 2777490 w 11218359"/>
                <a:gd name="connsiteY243" fmla="*/ 611462 h 611462"/>
                <a:gd name="connsiteX244" fmla="*/ 2788925 w 11218359"/>
                <a:gd name="connsiteY244" fmla="*/ 611462 h 611462"/>
                <a:gd name="connsiteX245" fmla="*/ 2800364 w 11218359"/>
                <a:gd name="connsiteY245" fmla="*/ 611462 h 611462"/>
                <a:gd name="connsiteX246" fmla="*/ 2811804 w 11218359"/>
                <a:gd name="connsiteY246" fmla="*/ 611462 h 611462"/>
                <a:gd name="connsiteX247" fmla="*/ 2823243 w 11218359"/>
                <a:gd name="connsiteY247" fmla="*/ 611462 h 611462"/>
                <a:gd name="connsiteX248" fmla="*/ 2834683 w 11218359"/>
                <a:gd name="connsiteY248" fmla="*/ 611462 h 611462"/>
                <a:gd name="connsiteX249" fmla="*/ 2846123 w 11218359"/>
                <a:gd name="connsiteY249" fmla="*/ 611462 h 611462"/>
                <a:gd name="connsiteX250" fmla="*/ 2857562 w 11218359"/>
                <a:gd name="connsiteY250" fmla="*/ 611462 h 611462"/>
                <a:gd name="connsiteX251" fmla="*/ 2869001 w 11218359"/>
                <a:gd name="connsiteY251" fmla="*/ 611462 h 611462"/>
                <a:gd name="connsiteX252" fmla="*/ 2880441 w 11218359"/>
                <a:gd name="connsiteY252" fmla="*/ 611462 h 611462"/>
                <a:gd name="connsiteX253" fmla="*/ 2891881 w 11218359"/>
                <a:gd name="connsiteY253" fmla="*/ 611462 h 611462"/>
                <a:gd name="connsiteX254" fmla="*/ 2903320 w 11218359"/>
                <a:gd name="connsiteY254" fmla="*/ 611462 h 611462"/>
                <a:gd name="connsiteX255" fmla="*/ 2914760 w 11218359"/>
                <a:gd name="connsiteY255" fmla="*/ 611462 h 611462"/>
                <a:gd name="connsiteX256" fmla="*/ 2926199 w 11218359"/>
                <a:gd name="connsiteY256" fmla="*/ 611462 h 611462"/>
                <a:gd name="connsiteX257" fmla="*/ 2937639 w 11218359"/>
                <a:gd name="connsiteY257" fmla="*/ 611462 h 611462"/>
                <a:gd name="connsiteX258" fmla="*/ 2949078 w 11218359"/>
                <a:gd name="connsiteY258" fmla="*/ 611462 h 611462"/>
                <a:gd name="connsiteX259" fmla="*/ 2960518 w 11218359"/>
                <a:gd name="connsiteY259" fmla="*/ 611462 h 611462"/>
                <a:gd name="connsiteX260" fmla="*/ 2971957 w 11218359"/>
                <a:gd name="connsiteY260" fmla="*/ 611462 h 611462"/>
                <a:gd name="connsiteX261" fmla="*/ 2983397 w 11218359"/>
                <a:gd name="connsiteY261" fmla="*/ 611462 h 611462"/>
                <a:gd name="connsiteX262" fmla="*/ 2994837 w 11218359"/>
                <a:gd name="connsiteY262" fmla="*/ 611462 h 611462"/>
                <a:gd name="connsiteX263" fmla="*/ 3006276 w 11218359"/>
                <a:gd name="connsiteY263" fmla="*/ 611462 h 611462"/>
                <a:gd name="connsiteX264" fmla="*/ 3017715 w 11218359"/>
                <a:gd name="connsiteY264" fmla="*/ 611462 h 611462"/>
                <a:gd name="connsiteX265" fmla="*/ 3029155 w 11218359"/>
                <a:gd name="connsiteY265" fmla="*/ 611462 h 611462"/>
                <a:gd name="connsiteX266" fmla="*/ 3040594 w 11218359"/>
                <a:gd name="connsiteY266" fmla="*/ 611462 h 611462"/>
                <a:gd name="connsiteX267" fmla="*/ 3052034 w 11218359"/>
                <a:gd name="connsiteY267" fmla="*/ 611462 h 611462"/>
                <a:gd name="connsiteX268" fmla="*/ 3063474 w 11218359"/>
                <a:gd name="connsiteY268" fmla="*/ 611462 h 611462"/>
                <a:gd name="connsiteX269" fmla="*/ 3074913 w 11218359"/>
                <a:gd name="connsiteY269" fmla="*/ 611462 h 611462"/>
                <a:gd name="connsiteX270" fmla="*/ 3086352 w 11218359"/>
                <a:gd name="connsiteY270" fmla="*/ 611462 h 611462"/>
                <a:gd name="connsiteX271" fmla="*/ 3097792 w 11218359"/>
                <a:gd name="connsiteY271" fmla="*/ 611462 h 611462"/>
                <a:gd name="connsiteX272" fmla="*/ 3109232 w 11218359"/>
                <a:gd name="connsiteY272" fmla="*/ 611462 h 611462"/>
                <a:gd name="connsiteX273" fmla="*/ 3120671 w 11218359"/>
                <a:gd name="connsiteY273" fmla="*/ 611462 h 611462"/>
                <a:gd name="connsiteX274" fmla="*/ 3132111 w 11218359"/>
                <a:gd name="connsiteY274" fmla="*/ 611462 h 611462"/>
                <a:gd name="connsiteX275" fmla="*/ 3143550 w 11218359"/>
                <a:gd name="connsiteY275" fmla="*/ 611462 h 611462"/>
                <a:gd name="connsiteX276" fmla="*/ 3154990 w 11218359"/>
                <a:gd name="connsiteY276" fmla="*/ 611462 h 611462"/>
                <a:gd name="connsiteX277" fmla="*/ 3166429 w 11218359"/>
                <a:gd name="connsiteY277" fmla="*/ 611462 h 611462"/>
                <a:gd name="connsiteX278" fmla="*/ 3177869 w 11218359"/>
                <a:gd name="connsiteY278" fmla="*/ 611462 h 611462"/>
                <a:gd name="connsiteX279" fmla="*/ 3189308 w 11218359"/>
                <a:gd name="connsiteY279" fmla="*/ 611462 h 611462"/>
                <a:gd name="connsiteX280" fmla="*/ 3200748 w 11218359"/>
                <a:gd name="connsiteY280" fmla="*/ 611462 h 611462"/>
                <a:gd name="connsiteX281" fmla="*/ 3212187 w 11218359"/>
                <a:gd name="connsiteY281" fmla="*/ 611462 h 611462"/>
                <a:gd name="connsiteX282" fmla="*/ 3223627 w 11218359"/>
                <a:gd name="connsiteY282" fmla="*/ 611462 h 611462"/>
                <a:gd name="connsiteX283" fmla="*/ 3235066 w 11218359"/>
                <a:gd name="connsiteY283" fmla="*/ 611462 h 611462"/>
                <a:gd name="connsiteX284" fmla="*/ 3246501 w 11218359"/>
                <a:gd name="connsiteY284" fmla="*/ 611462 h 611462"/>
                <a:gd name="connsiteX285" fmla="*/ 3257945 w 11218359"/>
                <a:gd name="connsiteY285" fmla="*/ 611462 h 611462"/>
                <a:gd name="connsiteX286" fmla="*/ 3269385 w 11218359"/>
                <a:gd name="connsiteY286" fmla="*/ 611462 h 611462"/>
                <a:gd name="connsiteX287" fmla="*/ 3280825 w 11218359"/>
                <a:gd name="connsiteY287" fmla="*/ 611462 h 611462"/>
                <a:gd name="connsiteX288" fmla="*/ 3292264 w 11218359"/>
                <a:gd name="connsiteY288" fmla="*/ 611462 h 611462"/>
                <a:gd name="connsiteX289" fmla="*/ 3303699 w 11218359"/>
                <a:gd name="connsiteY289" fmla="*/ 611462 h 611462"/>
                <a:gd name="connsiteX290" fmla="*/ 3315143 w 11218359"/>
                <a:gd name="connsiteY290" fmla="*/ 611462 h 611462"/>
                <a:gd name="connsiteX291" fmla="*/ 3326578 w 11218359"/>
                <a:gd name="connsiteY291" fmla="*/ 611462 h 611462"/>
                <a:gd name="connsiteX292" fmla="*/ 3338017 w 11218359"/>
                <a:gd name="connsiteY292" fmla="*/ 611462 h 611462"/>
                <a:gd name="connsiteX293" fmla="*/ 3349457 w 11218359"/>
                <a:gd name="connsiteY293" fmla="*/ 611462 h 611462"/>
                <a:gd name="connsiteX294" fmla="*/ 3360896 w 11218359"/>
                <a:gd name="connsiteY294" fmla="*/ 611462 h 611462"/>
                <a:gd name="connsiteX295" fmla="*/ 3372336 w 11218359"/>
                <a:gd name="connsiteY295" fmla="*/ 611462 h 611462"/>
                <a:gd name="connsiteX296" fmla="*/ 3383776 w 11218359"/>
                <a:gd name="connsiteY296" fmla="*/ 611462 h 611462"/>
                <a:gd name="connsiteX297" fmla="*/ 3395215 w 11218359"/>
                <a:gd name="connsiteY297" fmla="*/ 611462 h 611462"/>
                <a:gd name="connsiteX298" fmla="*/ 3406654 w 11218359"/>
                <a:gd name="connsiteY298" fmla="*/ 611462 h 611462"/>
                <a:gd name="connsiteX299" fmla="*/ 3418094 w 11218359"/>
                <a:gd name="connsiteY299" fmla="*/ 611462 h 611462"/>
                <a:gd name="connsiteX300" fmla="*/ 3429534 w 11218359"/>
                <a:gd name="connsiteY300" fmla="*/ 611462 h 611462"/>
                <a:gd name="connsiteX301" fmla="*/ 3440973 w 11218359"/>
                <a:gd name="connsiteY301" fmla="*/ 611462 h 611462"/>
                <a:gd name="connsiteX302" fmla="*/ 3452413 w 11218359"/>
                <a:gd name="connsiteY302" fmla="*/ 611462 h 611462"/>
                <a:gd name="connsiteX303" fmla="*/ 3463852 w 11218359"/>
                <a:gd name="connsiteY303" fmla="*/ 611462 h 611462"/>
                <a:gd name="connsiteX304" fmla="*/ 3475292 w 11218359"/>
                <a:gd name="connsiteY304" fmla="*/ 611462 h 611462"/>
                <a:gd name="connsiteX305" fmla="*/ 3486731 w 11218359"/>
                <a:gd name="connsiteY305" fmla="*/ 611462 h 611462"/>
                <a:gd name="connsiteX306" fmla="*/ 3498171 w 11218359"/>
                <a:gd name="connsiteY306" fmla="*/ 611462 h 611462"/>
                <a:gd name="connsiteX307" fmla="*/ 3509610 w 11218359"/>
                <a:gd name="connsiteY307" fmla="*/ 611462 h 611462"/>
                <a:gd name="connsiteX308" fmla="*/ 3521050 w 11218359"/>
                <a:gd name="connsiteY308" fmla="*/ 611462 h 611462"/>
                <a:gd name="connsiteX309" fmla="*/ 3532489 w 11218359"/>
                <a:gd name="connsiteY309" fmla="*/ 611462 h 611462"/>
                <a:gd name="connsiteX310" fmla="*/ 3543929 w 11218359"/>
                <a:gd name="connsiteY310" fmla="*/ 611462 h 611462"/>
                <a:gd name="connsiteX311" fmla="*/ 3555368 w 11218359"/>
                <a:gd name="connsiteY311" fmla="*/ 611462 h 611462"/>
                <a:gd name="connsiteX312" fmla="*/ 3566808 w 11218359"/>
                <a:gd name="connsiteY312" fmla="*/ 611462 h 611462"/>
                <a:gd name="connsiteX313" fmla="*/ 3578247 w 11218359"/>
                <a:gd name="connsiteY313" fmla="*/ 611462 h 611462"/>
                <a:gd name="connsiteX314" fmla="*/ 3589687 w 11218359"/>
                <a:gd name="connsiteY314" fmla="*/ 611462 h 611462"/>
                <a:gd name="connsiteX315" fmla="*/ 3601127 w 11218359"/>
                <a:gd name="connsiteY315" fmla="*/ 611462 h 611462"/>
                <a:gd name="connsiteX316" fmla="*/ 3612566 w 11218359"/>
                <a:gd name="connsiteY316" fmla="*/ 611462 h 611462"/>
                <a:gd name="connsiteX317" fmla="*/ 3624005 w 11218359"/>
                <a:gd name="connsiteY317" fmla="*/ 611462 h 611462"/>
                <a:gd name="connsiteX318" fmla="*/ 3635445 w 11218359"/>
                <a:gd name="connsiteY318" fmla="*/ 611462 h 611462"/>
                <a:gd name="connsiteX319" fmla="*/ 3646885 w 11218359"/>
                <a:gd name="connsiteY319" fmla="*/ 611462 h 611462"/>
                <a:gd name="connsiteX320" fmla="*/ 3658324 w 11218359"/>
                <a:gd name="connsiteY320" fmla="*/ 611462 h 611462"/>
                <a:gd name="connsiteX321" fmla="*/ 3669764 w 11218359"/>
                <a:gd name="connsiteY321" fmla="*/ 611462 h 611462"/>
                <a:gd name="connsiteX322" fmla="*/ 3681203 w 11218359"/>
                <a:gd name="connsiteY322" fmla="*/ 611462 h 611462"/>
                <a:gd name="connsiteX323" fmla="*/ 3692643 w 11218359"/>
                <a:gd name="connsiteY323" fmla="*/ 611462 h 611462"/>
                <a:gd name="connsiteX324" fmla="*/ 3704082 w 11218359"/>
                <a:gd name="connsiteY324" fmla="*/ 611462 h 611462"/>
                <a:gd name="connsiteX325" fmla="*/ 3715522 w 11218359"/>
                <a:gd name="connsiteY325" fmla="*/ 611462 h 611462"/>
                <a:gd name="connsiteX326" fmla="*/ 3726961 w 11218359"/>
                <a:gd name="connsiteY326" fmla="*/ 611462 h 611462"/>
                <a:gd name="connsiteX327" fmla="*/ 3738401 w 11218359"/>
                <a:gd name="connsiteY327" fmla="*/ 611462 h 611462"/>
                <a:gd name="connsiteX328" fmla="*/ 3749840 w 11218359"/>
                <a:gd name="connsiteY328" fmla="*/ 611462 h 611462"/>
                <a:gd name="connsiteX329" fmla="*/ 3761280 w 11218359"/>
                <a:gd name="connsiteY329" fmla="*/ 611462 h 611462"/>
                <a:gd name="connsiteX330" fmla="*/ 3772719 w 11218359"/>
                <a:gd name="connsiteY330" fmla="*/ 611462 h 611462"/>
                <a:gd name="connsiteX331" fmla="*/ 3784154 w 11218359"/>
                <a:gd name="connsiteY331" fmla="*/ 611462 h 611462"/>
                <a:gd name="connsiteX332" fmla="*/ 3795598 w 11218359"/>
                <a:gd name="connsiteY332" fmla="*/ 611462 h 611462"/>
                <a:gd name="connsiteX333" fmla="*/ 3807033 w 11218359"/>
                <a:gd name="connsiteY333" fmla="*/ 611462 h 611462"/>
                <a:gd name="connsiteX334" fmla="*/ 3818473 w 11218359"/>
                <a:gd name="connsiteY334" fmla="*/ 611462 h 611462"/>
                <a:gd name="connsiteX335" fmla="*/ 3829917 w 11218359"/>
                <a:gd name="connsiteY335" fmla="*/ 611462 h 611462"/>
                <a:gd name="connsiteX336" fmla="*/ 3841352 w 11218359"/>
                <a:gd name="connsiteY336" fmla="*/ 611462 h 611462"/>
                <a:gd name="connsiteX337" fmla="*/ 3852791 w 11218359"/>
                <a:gd name="connsiteY337" fmla="*/ 611462 h 611462"/>
                <a:gd name="connsiteX338" fmla="*/ 3864231 w 11218359"/>
                <a:gd name="connsiteY338" fmla="*/ 611462 h 611462"/>
                <a:gd name="connsiteX339" fmla="*/ 3875670 w 11218359"/>
                <a:gd name="connsiteY339" fmla="*/ 611462 h 611462"/>
                <a:gd name="connsiteX340" fmla="*/ 3887110 w 11218359"/>
                <a:gd name="connsiteY340" fmla="*/ 611462 h 611462"/>
                <a:gd name="connsiteX341" fmla="*/ 3898549 w 11218359"/>
                <a:gd name="connsiteY341" fmla="*/ 611462 h 611462"/>
                <a:gd name="connsiteX342" fmla="*/ 3909989 w 11218359"/>
                <a:gd name="connsiteY342" fmla="*/ 611462 h 611462"/>
                <a:gd name="connsiteX343" fmla="*/ 3921447 w 11218359"/>
                <a:gd name="connsiteY343" fmla="*/ 611462 h 611462"/>
                <a:gd name="connsiteX344" fmla="*/ 3932878 w 11218359"/>
                <a:gd name="connsiteY344" fmla="*/ 611462 h 611462"/>
                <a:gd name="connsiteX345" fmla="*/ 3944307 w 11218359"/>
                <a:gd name="connsiteY345" fmla="*/ 611462 h 611462"/>
                <a:gd name="connsiteX346" fmla="*/ 3955737 w 11218359"/>
                <a:gd name="connsiteY346" fmla="*/ 611462 h 611462"/>
                <a:gd name="connsiteX347" fmla="*/ 3967167 w 11218359"/>
                <a:gd name="connsiteY347" fmla="*/ 611462 h 611462"/>
                <a:gd name="connsiteX348" fmla="*/ 3978645 w 11218359"/>
                <a:gd name="connsiteY348" fmla="*/ 611462 h 611462"/>
                <a:gd name="connsiteX349" fmla="*/ 3990075 w 11218359"/>
                <a:gd name="connsiteY349" fmla="*/ 611462 h 611462"/>
                <a:gd name="connsiteX350" fmla="*/ 4001505 w 11218359"/>
                <a:gd name="connsiteY350" fmla="*/ 611462 h 611462"/>
                <a:gd name="connsiteX351" fmla="*/ 4012935 w 11218359"/>
                <a:gd name="connsiteY351" fmla="*/ 611462 h 611462"/>
                <a:gd name="connsiteX352" fmla="*/ 4024365 w 11218359"/>
                <a:gd name="connsiteY352" fmla="*/ 611462 h 611462"/>
                <a:gd name="connsiteX353" fmla="*/ 4035843 w 11218359"/>
                <a:gd name="connsiteY353" fmla="*/ 611462 h 611462"/>
                <a:gd name="connsiteX354" fmla="*/ 4047273 w 11218359"/>
                <a:gd name="connsiteY354" fmla="*/ 611462 h 611462"/>
                <a:gd name="connsiteX355" fmla="*/ 4058702 w 11218359"/>
                <a:gd name="connsiteY355" fmla="*/ 611462 h 611462"/>
                <a:gd name="connsiteX356" fmla="*/ 4070133 w 11218359"/>
                <a:gd name="connsiteY356" fmla="*/ 611462 h 611462"/>
                <a:gd name="connsiteX357" fmla="*/ 4081563 w 11218359"/>
                <a:gd name="connsiteY357" fmla="*/ 611462 h 611462"/>
                <a:gd name="connsiteX358" fmla="*/ 4093040 w 11218359"/>
                <a:gd name="connsiteY358" fmla="*/ 611462 h 611462"/>
                <a:gd name="connsiteX359" fmla="*/ 4104471 w 11218359"/>
                <a:gd name="connsiteY359" fmla="*/ 611462 h 611462"/>
                <a:gd name="connsiteX360" fmla="*/ 4115900 w 11218359"/>
                <a:gd name="connsiteY360" fmla="*/ 611462 h 611462"/>
                <a:gd name="connsiteX361" fmla="*/ 4127330 w 11218359"/>
                <a:gd name="connsiteY361" fmla="*/ 611462 h 611462"/>
                <a:gd name="connsiteX362" fmla="*/ 4138760 w 11218359"/>
                <a:gd name="connsiteY362" fmla="*/ 611462 h 611462"/>
                <a:gd name="connsiteX363" fmla="*/ 4150238 w 11218359"/>
                <a:gd name="connsiteY363" fmla="*/ 611462 h 611462"/>
                <a:gd name="connsiteX364" fmla="*/ 4161668 w 11218359"/>
                <a:gd name="connsiteY364" fmla="*/ 611462 h 611462"/>
                <a:gd name="connsiteX365" fmla="*/ 4173098 w 11218359"/>
                <a:gd name="connsiteY365" fmla="*/ 611462 h 611462"/>
                <a:gd name="connsiteX366" fmla="*/ 4184528 w 11218359"/>
                <a:gd name="connsiteY366" fmla="*/ 611462 h 611462"/>
                <a:gd name="connsiteX367" fmla="*/ 4195958 w 11218359"/>
                <a:gd name="connsiteY367" fmla="*/ 611462 h 611462"/>
                <a:gd name="connsiteX368" fmla="*/ 4207436 w 11218359"/>
                <a:gd name="connsiteY368" fmla="*/ 611462 h 611462"/>
                <a:gd name="connsiteX369" fmla="*/ 4218865 w 11218359"/>
                <a:gd name="connsiteY369" fmla="*/ 611462 h 611462"/>
                <a:gd name="connsiteX370" fmla="*/ 4230296 w 11218359"/>
                <a:gd name="connsiteY370" fmla="*/ 611462 h 611462"/>
                <a:gd name="connsiteX371" fmla="*/ 4241726 w 11218359"/>
                <a:gd name="connsiteY371" fmla="*/ 611462 h 611462"/>
                <a:gd name="connsiteX372" fmla="*/ 4253156 w 11218359"/>
                <a:gd name="connsiteY372" fmla="*/ 611462 h 611462"/>
                <a:gd name="connsiteX373" fmla="*/ 4264634 w 11218359"/>
                <a:gd name="connsiteY373" fmla="*/ 611462 h 611462"/>
                <a:gd name="connsiteX374" fmla="*/ 4276063 w 11218359"/>
                <a:gd name="connsiteY374" fmla="*/ 611462 h 611462"/>
                <a:gd name="connsiteX375" fmla="*/ 4287493 w 11218359"/>
                <a:gd name="connsiteY375" fmla="*/ 611462 h 611462"/>
                <a:gd name="connsiteX376" fmla="*/ 4298923 w 11218359"/>
                <a:gd name="connsiteY376" fmla="*/ 611462 h 611462"/>
                <a:gd name="connsiteX377" fmla="*/ 4310353 w 11218359"/>
                <a:gd name="connsiteY377" fmla="*/ 611462 h 611462"/>
                <a:gd name="connsiteX378" fmla="*/ 4321831 w 11218359"/>
                <a:gd name="connsiteY378" fmla="*/ 611462 h 611462"/>
                <a:gd name="connsiteX379" fmla="*/ 4333261 w 11218359"/>
                <a:gd name="connsiteY379" fmla="*/ 611462 h 611462"/>
                <a:gd name="connsiteX380" fmla="*/ 4344691 w 11218359"/>
                <a:gd name="connsiteY380" fmla="*/ 611462 h 611462"/>
                <a:gd name="connsiteX381" fmla="*/ 4356121 w 11218359"/>
                <a:gd name="connsiteY381" fmla="*/ 611462 h 611462"/>
                <a:gd name="connsiteX382" fmla="*/ 4367551 w 11218359"/>
                <a:gd name="connsiteY382" fmla="*/ 611462 h 611462"/>
                <a:gd name="connsiteX383" fmla="*/ 4379028 w 11218359"/>
                <a:gd name="connsiteY383" fmla="*/ 611462 h 611462"/>
                <a:gd name="connsiteX384" fmla="*/ 4390458 w 11218359"/>
                <a:gd name="connsiteY384" fmla="*/ 611462 h 611462"/>
                <a:gd name="connsiteX385" fmla="*/ 4401889 w 11218359"/>
                <a:gd name="connsiteY385" fmla="*/ 611462 h 611462"/>
                <a:gd name="connsiteX386" fmla="*/ 4413319 w 11218359"/>
                <a:gd name="connsiteY386" fmla="*/ 611462 h 611462"/>
                <a:gd name="connsiteX387" fmla="*/ 4424749 w 11218359"/>
                <a:gd name="connsiteY387" fmla="*/ 611462 h 611462"/>
                <a:gd name="connsiteX388" fmla="*/ 4436226 w 11218359"/>
                <a:gd name="connsiteY388" fmla="*/ 611462 h 611462"/>
                <a:gd name="connsiteX389" fmla="*/ 4447656 w 11218359"/>
                <a:gd name="connsiteY389" fmla="*/ 611462 h 611462"/>
                <a:gd name="connsiteX390" fmla="*/ 4459086 w 11218359"/>
                <a:gd name="connsiteY390" fmla="*/ 611462 h 611462"/>
                <a:gd name="connsiteX391" fmla="*/ 4470516 w 11218359"/>
                <a:gd name="connsiteY391" fmla="*/ 611462 h 611462"/>
                <a:gd name="connsiteX392" fmla="*/ 4481946 w 11218359"/>
                <a:gd name="connsiteY392" fmla="*/ 611462 h 611462"/>
                <a:gd name="connsiteX393" fmla="*/ 4493424 w 11218359"/>
                <a:gd name="connsiteY393" fmla="*/ 611462 h 611462"/>
                <a:gd name="connsiteX394" fmla="*/ 4504854 w 11218359"/>
                <a:gd name="connsiteY394" fmla="*/ 611462 h 611462"/>
                <a:gd name="connsiteX395" fmla="*/ 4516284 w 11218359"/>
                <a:gd name="connsiteY395" fmla="*/ 611462 h 611462"/>
                <a:gd name="connsiteX396" fmla="*/ 4527714 w 11218359"/>
                <a:gd name="connsiteY396" fmla="*/ 611462 h 611462"/>
                <a:gd name="connsiteX397" fmla="*/ 4539144 w 11218359"/>
                <a:gd name="connsiteY397" fmla="*/ 611462 h 611462"/>
                <a:gd name="connsiteX398" fmla="*/ 4550621 w 11218359"/>
                <a:gd name="connsiteY398" fmla="*/ 611462 h 611462"/>
                <a:gd name="connsiteX399" fmla="*/ 4562051 w 11218359"/>
                <a:gd name="connsiteY399" fmla="*/ 611462 h 611462"/>
                <a:gd name="connsiteX400" fmla="*/ 4573482 w 11218359"/>
                <a:gd name="connsiteY400" fmla="*/ 611462 h 611462"/>
                <a:gd name="connsiteX401" fmla="*/ 4584912 w 11218359"/>
                <a:gd name="connsiteY401" fmla="*/ 611462 h 611462"/>
                <a:gd name="connsiteX402" fmla="*/ 4596341 w 11218359"/>
                <a:gd name="connsiteY402" fmla="*/ 611462 h 611462"/>
                <a:gd name="connsiteX403" fmla="*/ 4607771 w 11218359"/>
                <a:gd name="connsiteY403" fmla="*/ 611462 h 611462"/>
                <a:gd name="connsiteX404" fmla="*/ 4619249 w 11218359"/>
                <a:gd name="connsiteY404" fmla="*/ 611462 h 611462"/>
                <a:gd name="connsiteX405" fmla="*/ 4630679 w 11218359"/>
                <a:gd name="connsiteY405" fmla="*/ 611462 h 611462"/>
                <a:gd name="connsiteX406" fmla="*/ 4642109 w 11218359"/>
                <a:gd name="connsiteY406" fmla="*/ 611462 h 611462"/>
                <a:gd name="connsiteX407" fmla="*/ 4653539 w 11218359"/>
                <a:gd name="connsiteY407" fmla="*/ 611462 h 611462"/>
                <a:gd name="connsiteX408" fmla="*/ 4664969 w 11218359"/>
                <a:gd name="connsiteY408" fmla="*/ 611462 h 611462"/>
                <a:gd name="connsiteX409" fmla="*/ 4676447 w 11218359"/>
                <a:gd name="connsiteY409" fmla="*/ 611462 h 611462"/>
                <a:gd name="connsiteX410" fmla="*/ 4687877 w 11218359"/>
                <a:gd name="connsiteY410" fmla="*/ 611462 h 611462"/>
                <a:gd name="connsiteX411" fmla="*/ 4699306 w 11218359"/>
                <a:gd name="connsiteY411" fmla="*/ 611462 h 611462"/>
                <a:gd name="connsiteX412" fmla="*/ 4710737 w 11218359"/>
                <a:gd name="connsiteY412" fmla="*/ 611462 h 611462"/>
                <a:gd name="connsiteX413" fmla="*/ 4722167 w 11218359"/>
                <a:gd name="connsiteY413" fmla="*/ 611462 h 611462"/>
                <a:gd name="connsiteX414" fmla="*/ 4733644 w 11218359"/>
                <a:gd name="connsiteY414" fmla="*/ 611462 h 611462"/>
                <a:gd name="connsiteX415" fmla="*/ 4745075 w 11218359"/>
                <a:gd name="connsiteY415" fmla="*/ 611462 h 611462"/>
                <a:gd name="connsiteX416" fmla="*/ 4756504 w 11218359"/>
                <a:gd name="connsiteY416" fmla="*/ 611462 h 611462"/>
                <a:gd name="connsiteX417" fmla="*/ 4767934 w 11218359"/>
                <a:gd name="connsiteY417" fmla="*/ 611462 h 611462"/>
                <a:gd name="connsiteX418" fmla="*/ 4779364 w 11218359"/>
                <a:gd name="connsiteY418" fmla="*/ 611462 h 611462"/>
                <a:gd name="connsiteX419" fmla="*/ 4790842 w 11218359"/>
                <a:gd name="connsiteY419" fmla="*/ 611462 h 611462"/>
                <a:gd name="connsiteX420" fmla="*/ 4802272 w 11218359"/>
                <a:gd name="connsiteY420" fmla="*/ 611462 h 611462"/>
                <a:gd name="connsiteX421" fmla="*/ 4813702 w 11218359"/>
                <a:gd name="connsiteY421" fmla="*/ 611462 h 611462"/>
                <a:gd name="connsiteX422" fmla="*/ 4825132 w 11218359"/>
                <a:gd name="connsiteY422" fmla="*/ 611462 h 611462"/>
                <a:gd name="connsiteX423" fmla="*/ 4836562 w 11218359"/>
                <a:gd name="connsiteY423" fmla="*/ 611462 h 611462"/>
                <a:gd name="connsiteX424" fmla="*/ 4848040 w 11218359"/>
                <a:gd name="connsiteY424" fmla="*/ 611462 h 611462"/>
                <a:gd name="connsiteX425" fmla="*/ 4859469 w 11218359"/>
                <a:gd name="connsiteY425" fmla="*/ 611462 h 611462"/>
                <a:gd name="connsiteX426" fmla="*/ 4870899 w 11218359"/>
                <a:gd name="connsiteY426" fmla="*/ 611462 h 611462"/>
                <a:gd name="connsiteX427" fmla="*/ 4882330 w 11218359"/>
                <a:gd name="connsiteY427" fmla="*/ 611462 h 611462"/>
                <a:gd name="connsiteX428" fmla="*/ 4893760 w 11218359"/>
                <a:gd name="connsiteY428" fmla="*/ 611462 h 611462"/>
                <a:gd name="connsiteX429" fmla="*/ 4905237 w 11218359"/>
                <a:gd name="connsiteY429" fmla="*/ 611462 h 611462"/>
                <a:gd name="connsiteX430" fmla="*/ 4916667 w 11218359"/>
                <a:gd name="connsiteY430" fmla="*/ 611462 h 611462"/>
                <a:gd name="connsiteX431" fmla="*/ 4928097 w 11218359"/>
                <a:gd name="connsiteY431" fmla="*/ 611462 h 611462"/>
                <a:gd name="connsiteX432" fmla="*/ 4939527 w 11218359"/>
                <a:gd name="connsiteY432" fmla="*/ 611462 h 611462"/>
                <a:gd name="connsiteX433" fmla="*/ 4950957 w 11218359"/>
                <a:gd name="connsiteY433" fmla="*/ 611462 h 611462"/>
                <a:gd name="connsiteX434" fmla="*/ 4962435 w 11218359"/>
                <a:gd name="connsiteY434" fmla="*/ 611462 h 611462"/>
                <a:gd name="connsiteX435" fmla="*/ 4973865 w 11218359"/>
                <a:gd name="connsiteY435" fmla="*/ 611462 h 611462"/>
                <a:gd name="connsiteX436" fmla="*/ 4985295 w 11218359"/>
                <a:gd name="connsiteY436" fmla="*/ 611462 h 611462"/>
                <a:gd name="connsiteX437" fmla="*/ 4996725 w 11218359"/>
                <a:gd name="connsiteY437" fmla="*/ 611462 h 611462"/>
                <a:gd name="connsiteX438" fmla="*/ 5008155 w 11218359"/>
                <a:gd name="connsiteY438" fmla="*/ 611462 h 611462"/>
                <a:gd name="connsiteX439" fmla="*/ 5019632 w 11218359"/>
                <a:gd name="connsiteY439" fmla="*/ 611462 h 611462"/>
                <a:gd name="connsiteX440" fmla="*/ 5031062 w 11218359"/>
                <a:gd name="connsiteY440" fmla="*/ 611462 h 611462"/>
                <a:gd name="connsiteX441" fmla="*/ 5042492 w 11218359"/>
                <a:gd name="connsiteY441" fmla="*/ 611462 h 611462"/>
                <a:gd name="connsiteX442" fmla="*/ 5053923 w 11218359"/>
                <a:gd name="connsiteY442" fmla="*/ 611462 h 611462"/>
                <a:gd name="connsiteX443" fmla="*/ 5065353 w 11218359"/>
                <a:gd name="connsiteY443" fmla="*/ 611462 h 611462"/>
                <a:gd name="connsiteX444" fmla="*/ 5076830 w 11218359"/>
                <a:gd name="connsiteY444" fmla="*/ 611462 h 611462"/>
                <a:gd name="connsiteX445" fmla="*/ 5088260 w 11218359"/>
                <a:gd name="connsiteY445" fmla="*/ 611462 h 611462"/>
                <a:gd name="connsiteX446" fmla="*/ 5099690 w 11218359"/>
                <a:gd name="connsiteY446" fmla="*/ 611462 h 611462"/>
                <a:gd name="connsiteX447" fmla="*/ 5111120 w 11218359"/>
                <a:gd name="connsiteY447" fmla="*/ 611462 h 611462"/>
                <a:gd name="connsiteX448" fmla="*/ 5122550 w 11218359"/>
                <a:gd name="connsiteY448" fmla="*/ 611462 h 611462"/>
                <a:gd name="connsiteX449" fmla="*/ 5134028 w 11218359"/>
                <a:gd name="connsiteY449" fmla="*/ 611462 h 611462"/>
                <a:gd name="connsiteX450" fmla="*/ 5145458 w 11218359"/>
                <a:gd name="connsiteY450" fmla="*/ 611462 h 611462"/>
                <a:gd name="connsiteX451" fmla="*/ 5156888 w 11218359"/>
                <a:gd name="connsiteY451" fmla="*/ 611462 h 611462"/>
                <a:gd name="connsiteX452" fmla="*/ 5168318 w 11218359"/>
                <a:gd name="connsiteY452" fmla="*/ 611462 h 611462"/>
                <a:gd name="connsiteX453" fmla="*/ 5179747 w 11218359"/>
                <a:gd name="connsiteY453" fmla="*/ 611462 h 611462"/>
                <a:gd name="connsiteX454" fmla="*/ 5191225 w 11218359"/>
                <a:gd name="connsiteY454" fmla="*/ 611462 h 611462"/>
                <a:gd name="connsiteX455" fmla="*/ 5202655 w 11218359"/>
                <a:gd name="connsiteY455" fmla="*/ 611462 h 611462"/>
                <a:gd name="connsiteX456" fmla="*/ 5214085 w 11218359"/>
                <a:gd name="connsiteY456" fmla="*/ 611462 h 611462"/>
                <a:gd name="connsiteX457" fmla="*/ 5225515 w 11218359"/>
                <a:gd name="connsiteY457" fmla="*/ 611462 h 611462"/>
                <a:gd name="connsiteX458" fmla="*/ 5236945 w 11218359"/>
                <a:gd name="connsiteY458" fmla="*/ 611462 h 611462"/>
                <a:gd name="connsiteX459" fmla="*/ 5248423 w 11218359"/>
                <a:gd name="connsiteY459" fmla="*/ 611462 h 611462"/>
                <a:gd name="connsiteX460" fmla="*/ 5259853 w 11218359"/>
                <a:gd name="connsiteY460" fmla="*/ 611462 h 611462"/>
                <a:gd name="connsiteX461" fmla="*/ 5271283 w 11218359"/>
                <a:gd name="connsiteY461" fmla="*/ 611462 h 611462"/>
                <a:gd name="connsiteX462" fmla="*/ 5282713 w 11218359"/>
                <a:gd name="connsiteY462" fmla="*/ 611462 h 611462"/>
                <a:gd name="connsiteX463" fmla="*/ 5294143 w 11218359"/>
                <a:gd name="connsiteY463" fmla="*/ 611462 h 611462"/>
                <a:gd name="connsiteX464" fmla="*/ 5305621 w 11218359"/>
                <a:gd name="connsiteY464" fmla="*/ 611462 h 611462"/>
                <a:gd name="connsiteX465" fmla="*/ 5317051 w 11218359"/>
                <a:gd name="connsiteY465" fmla="*/ 611462 h 611462"/>
                <a:gd name="connsiteX466" fmla="*/ 5328481 w 11218359"/>
                <a:gd name="connsiteY466" fmla="*/ 611462 h 611462"/>
                <a:gd name="connsiteX467" fmla="*/ 5339910 w 11218359"/>
                <a:gd name="connsiteY467" fmla="*/ 611462 h 611462"/>
                <a:gd name="connsiteX468" fmla="*/ 5351340 w 11218359"/>
                <a:gd name="connsiteY468" fmla="*/ 611462 h 611462"/>
                <a:gd name="connsiteX469" fmla="*/ 5362818 w 11218359"/>
                <a:gd name="connsiteY469" fmla="*/ 611462 h 611462"/>
                <a:gd name="connsiteX470" fmla="*/ 5374248 w 11218359"/>
                <a:gd name="connsiteY470" fmla="*/ 611462 h 611462"/>
                <a:gd name="connsiteX471" fmla="*/ 5385678 w 11218359"/>
                <a:gd name="connsiteY471" fmla="*/ 611462 h 611462"/>
                <a:gd name="connsiteX472" fmla="*/ 5397108 w 11218359"/>
                <a:gd name="connsiteY472" fmla="*/ 611462 h 611462"/>
                <a:gd name="connsiteX473" fmla="*/ 5408538 w 11218359"/>
                <a:gd name="connsiteY473" fmla="*/ 611462 h 611462"/>
                <a:gd name="connsiteX474" fmla="*/ 5420016 w 11218359"/>
                <a:gd name="connsiteY474" fmla="*/ 611462 h 611462"/>
                <a:gd name="connsiteX475" fmla="*/ 5431446 w 11218359"/>
                <a:gd name="connsiteY475" fmla="*/ 611462 h 611462"/>
                <a:gd name="connsiteX476" fmla="*/ 5442876 w 11218359"/>
                <a:gd name="connsiteY476" fmla="*/ 611462 h 611462"/>
                <a:gd name="connsiteX477" fmla="*/ 5454306 w 11218359"/>
                <a:gd name="connsiteY477" fmla="*/ 611462 h 611462"/>
                <a:gd name="connsiteX478" fmla="*/ 5465736 w 11218359"/>
                <a:gd name="connsiteY478" fmla="*/ 611462 h 611462"/>
                <a:gd name="connsiteX479" fmla="*/ 5477214 w 11218359"/>
                <a:gd name="connsiteY479" fmla="*/ 611462 h 611462"/>
                <a:gd name="connsiteX480" fmla="*/ 5488643 w 11218359"/>
                <a:gd name="connsiteY480" fmla="*/ 611462 h 611462"/>
                <a:gd name="connsiteX481" fmla="*/ 5500073 w 11218359"/>
                <a:gd name="connsiteY481" fmla="*/ 611462 h 611462"/>
                <a:gd name="connsiteX482" fmla="*/ 5511503 w 11218359"/>
                <a:gd name="connsiteY482" fmla="*/ 611462 h 611462"/>
                <a:gd name="connsiteX483" fmla="*/ 5522933 w 11218359"/>
                <a:gd name="connsiteY483" fmla="*/ 611462 h 611462"/>
                <a:gd name="connsiteX484" fmla="*/ 5534411 w 11218359"/>
                <a:gd name="connsiteY484" fmla="*/ 611462 h 611462"/>
                <a:gd name="connsiteX485" fmla="*/ 5545841 w 11218359"/>
                <a:gd name="connsiteY485" fmla="*/ 611462 h 611462"/>
                <a:gd name="connsiteX486" fmla="*/ 5557271 w 11218359"/>
                <a:gd name="connsiteY486" fmla="*/ 611462 h 611462"/>
                <a:gd name="connsiteX487" fmla="*/ 5568701 w 11218359"/>
                <a:gd name="connsiteY487" fmla="*/ 611462 h 611462"/>
                <a:gd name="connsiteX488" fmla="*/ 5580131 w 11218359"/>
                <a:gd name="connsiteY488" fmla="*/ 611462 h 611462"/>
                <a:gd name="connsiteX489" fmla="*/ 5591609 w 11218359"/>
                <a:gd name="connsiteY489" fmla="*/ 611462 h 611462"/>
                <a:gd name="connsiteX490" fmla="*/ 5603038 w 11218359"/>
                <a:gd name="connsiteY490" fmla="*/ 611462 h 611462"/>
                <a:gd name="connsiteX491" fmla="*/ 5614469 w 11218359"/>
                <a:gd name="connsiteY491" fmla="*/ 611462 h 611462"/>
                <a:gd name="connsiteX492" fmla="*/ 5625899 w 11218359"/>
                <a:gd name="connsiteY492" fmla="*/ 611462 h 611462"/>
                <a:gd name="connsiteX493" fmla="*/ 5637329 w 11218359"/>
                <a:gd name="connsiteY493" fmla="*/ 611462 h 611462"/>
                <a:gd name="connsiteX494" fmla="*/ 5648759 w 11218359"/>
                <a:gd name="connsiteY494" fmla="*/ 611462 h 611462"/>
                <a:gd name="connsiteX495" fmla="*/ 5660236 w 11218359"/>
                <a:gd name="connsiteY495" fmla="*/ 611462 h 611462"/>
                <a:gd name="connsiteX496" fmla="*/ 5671666 w 11218359"/>
                <a:gd name="connsiteY496" fmla="*/ 611462 h 611462"/>
                <a:gd name="connsiteX497" fmla="*/ 5683096 w 11218359"/>
                <a:gd name="connsiteY497" fmla="*/ 611462 h 611462"/>
                <a:gd name="connsiteX498" fmla="*/ 5694526 w 11218359"/>
                <a:gd name="connsiteY498" fmla="*/ 611462 h 611462"/>
                <a:gd name="connsiteX499" fmla="*/ 5705956 w 11218359"/>
                <a:gd name="connsiteY499" fmla="*/ 611462 h 611462"/>
                <a:gd name="connsiteX500" fmla="*/ 5717434 w 11218359"/>
                <a:gd name="connsiteY500" fmla="*/ 611462 h 611462"/>
                <a:gd name="connsiteX501" fmla="*/ 5728864 w 11218359"/>
                <a:gd name="connsiteY501" fmla="*/ 611462 h 611462"/>
                <a:gd name="connsiteX502" fmla="*/ 5740294 w 11218359"/>
                <a:gd name="connsiteY502" fmla="*/ 611462 h 611462"/>
                <a:gd name="connsiteX503" fmla="*/ 5751724 w 11218359"/>
                <a:gd name="connsiteY503" fmla="*/ 611462 h 611462"/>
                <a:gd name="connsiteX504" fmla="*/ 5763154 w 11218359"/>
                <a:gd name="connsiteY504" fmla="*/ 611462 h 611462"/>
                <a:gd name="connsiteX505" fmla="*/ 5774631 w 11218359"/>
                <a:gd name="connsiteY505" fmla="*/ 611462 h 611462"/>
                <a:gd name="connsiteX506" fmla="*/ 5786062 w 11218359"/>
                <a:gd name="connsiteY506" fmla="*/ 611462 h 611462"/>
                <a:gd name="connsiteX507" fmla="*/ 5797492 w 11218359"/>
                <a:gd name="connsiteY507" fmla="*/ 611462 h 611462"/>
                <a:gd name="connsiteX508" fmla="*/ 5808921 w 11218359"/>
                <a:gd name="connsiteY508" fmla="*/ 611462 h 611462"/>
                <a:gd name="connsiteX509" fmla="*/ 5820351 w 11218359"/>
                <a:gd name="connsiteY509" fmla="*/ 611462 h 611462"/>
                <a:gd name="connsiteX510" fmla="*/ 5831829 w 11218359"/>
                <a:gd name="connsiteY510" fmla="*/ 611462 h 611462"/>
                <a:gd name="connsiteX511" fmla="*/ 5843259 w 11218359"/>
                <a:gd name="connsiteY511" fmla="*/ 611462 h 611462"/>
                <a:gd name="connsiteX512" fmla="*/ 5854689 w 11218359"/>
                <a:gd name="connsiteY512" fmla="*/ 611462 h 611462"/>
                <a:gd name="connsiteX513" fmla="*/ 5866119 w 11218359"/>
                <a:gd name="connsiteY513" fmla="*/ 611462 h 611462"/>
                <a:gd name="connsiteX514" fmla="*/ 5877549 w 11218359"/>
                <a:gd name="connsiteY514" fmla="*/ 611462 h 611462"/>
                <a:gd name="connsiteX515" fmla="*/ 5889027 w 11218359"/>
                <a:gd name="connsiteY515" fmla="*/ 611462 h 611462"/>
                <a:gd name="connsiteX516" fmla="*/ 5900457 w 11218359"/>
                <a:gd name="connsiteY516" fmla="*/ 611462 h 611462"/>
                <a:gd name="connsiteX517" fmla="*/ 5911887 w 11218359"/>
                <a:gd name="connsiteY517" fmla="*/ 611462 h 611462"/>
                <a:gd name="connsiteX518" fmla="*/ 5923317 w 11218359"/>
                <a:gd name="connsiteY518" fmla="*/ 611462 h 611462"/>
                <a:gd name="connsiteX519" fmla="*/ 5934747 w 11218359"/>
                <a:gd name="connsiteY519" fmla="*/ 611462 h 611462"/>
                <a:gd name="connsiteX520" fmla="*/ 5946225 w 11218359"/>
                <a:gd name="connsiteY520" fmla="*/ 611462 h 611462"/>
                <a:gd name="connsiteX521" fmla="*/ 5957655 w 11218359"/>
                <a:gd name="connsiteY521" fmla="*/ 611462 h 611462"/>
                <a:gd name="connsiteX522" fmla="*/ 5969084 w 11218359"/>
                <a:gd name="connsiteY522" fmla="*/ 611462 h 611462"/>
                <a:gd name="connsiteX523" fmla="*/ 5980514 w 11218359"/>
                <a:gd name="connsiteY523" fmla="*/ 611462 h 611462"/>
                <a:gd name="connsiteX524" fmla="*/ 5991944 w 11218359"/>
                <a:gd name="connsiteY524" fmla="*/ 611462 h 611462"/>
                <a:gd name="connsiteX525" fmla="*/ 6003422 w 11218359"/>
                <a:gd name="connsiteY525" fmla="*/ 611462 h 611462"/>
                <a:gd name="connsiteX526" fmla="*/ 6014852 w 11218359"/>
                <a:gd name="connsiteY526" fmla="*/ 611462 h 611462"/>
                <a:gd name="connsiteX527" fmla="*/ 6026282 w 11218359"/>
                <a:gd name="connsiteY527" fmla="*/ 611462 h 611462"/>
                <a:gd name="connsiteX528" fmla="*/ 6037712 w 11218359"/>
                <a:gd name="connsiteY528" fmla="*/ 611462 h 611462"/>
                <a:gd name="connsiteX529" fmla="*/ 6049142 w 11218359"/>
                <a:gd name="connsiteY529" fmla="*/ 611462 h 611462"/>
                <a:gd name="connsiteX530" fmla="*/ 6060620 w 11218359"/>
                <a:gd name="connsiteY530" fmla="*/ 611462 h 611462"/>
                <a:gd name="connsiteX531" fmla="*/ 6072049 w 11218359"/>
                <a:gd name="connsiteY531" fmla="*/ 611462 h 611462"/>
                <a:gd name="connsiteX532" fmla="*/ 6083480 w 11218359"/>
                <a:gd name="connsiteY532" fmla="*/ 611462 h 611462"/>
                <a:gd name="connsiteX533" fmla="*/ 6094910 w 11218359"/>
                <a:gd name="connsiteY533" fmla="*/ 611462 h 611462"/>
                <a:gd name="connsiteX534" fmla="*/ 6106340 w 11218359"/>
                <a:gd name="connsiteY534" fmla="*/ 611462 h 611462"/>
                <a:gd name="connsiteX535" fmla="*/ 6117818 w 11218359"/>
                <a:gd name="connsiteY535" fmla="*/ 611462 h 611462"/>
                <a:gd name="connsiteX536" fmla="*/ 6129247 w 11218359"/>
                <a:gd name="connsiteY536" fmla="*/ 611462 h 611462"/>
                <a:gd name="connsiteX537" fmla="*/ 6140677 w 11218359"/>
                <a:gd name="connsiteY537" fmla="*/ 611462 h 611462"/>
                <a:gd name="connsiteX538" fmla="*/ 6152107 w 11218359"/>
                <a:gd name="connsiteY538" fmla="*/ 611462 h 611462"/>
                <a:gd name="connsiteX539" fmla="*/ 6163537 w 11218359"/>
                <a:gd name="connsiteY539" fmla="*/ 611462 h 611462"/>
                <a:gd name="connsiteX540" fmla="*/ 6175015 w 11218359"/>
                <a:gd name="connsiteY540" fmla="*/ 611462 h 611462"/>
                <a:gd name="connsiteX541" fmla="*/ 6186445 w 11218359"/>
                <a:gd name="connsiteY541" fmla="*/ 611462 h 611462"/>
                <a:gd name="connsiteX542" fmla="*/ 6197875 w 11218359"/>
                <a:gd name="connsiteY542" fmla="*/ 611462 h 611462"/>
                <a:gd name="connsiteX543" fmla="*/ 6209305 w 11218359"/>
                <a:gd name="connsiteY543" fmla="*/ 611462 h 611462"/>
                <a:gd name="connsiteX544" fmla="*/ 6220735 w 11218359"/>
                <a:gd name="connsiteY544" fmla="*/ 611462 h 611462"/>
                <a:gd name="connsiteX545" fmla="*/ 6232212 w 11218359"/>
                <a:gd name="connsiteY545" fmla="*/ 611462 h 611462"/>
                <a:gd name="connsiteX546" fmla="*/ 6243642 w 11218359"/>
                <a:gd name="connsiteY546" fmla="*/ 611462 h 611462"/>
                <a:gd name="connsiteX547" fmla="*/ 6255073 w 11218359"/>
                <a:gd name="connsiteY547" fmla="*/ 611462 h 611462"/>
                <a:gd name="connsiteX548" fmla="*/ 6266503 w 11218359"/>
                <a:gd name="connsiteY548" fmla="*/ 611462 h 611462"/>
                <a:gd name="connsiteX549" fmla="*/ 6277933 w 11218359"/>
                <a:gd name="connsiteY549" fmla="*/ 611462 h 611462"/>
                <a:gd name="connsiteX550" fmla="*/ 6289410 w 11218359"/>
                <a:gd name="connsiteY550" fmla="*/ 611462 h 611462"/>
                <a:gd name="connsiteX551" fmla="*/ 6300840 w 11218359"/>
                <a:gd name="connsiteY551" fmla="*/ 611462 h 611462"/>
                <a:gd name="connsiteX552" fmla="*/ 6312270 w 11218359"/>
                <a:gd name="connsiteY552" fmla="*/ 611462 h 611462"/>
                <a:gd name="connsiteX553" fmla="*/ 6323700 w 11218359"/>
                <a:gd name="connsiteY553" fmla="*/ 611462 h 611462"/>
                <a:gd name="connsiteX554" fmla="*/ 6335130 w 11218359"/>
                <a:gd name="connsiteY554" fmla="*/ 611462 h 611462"/>
                <a:gd name="connsiteX555" fmla="*/ 6346608 w 11218359"/>
                <a:gd name="connsiteY555" fmla="*/ 611462 h 611462"/>
                <a:gd name="connsiteX556" fmla="*/ 6358038 w 11218359"/>
                <a:gd name="connsiteY556" fmla="*/ 611462 h 611462"/>
                <a:gd name="connsiteX557" fmla="*/ 6369468 w 11218359"/>
                <a:gd name="connsiteY557" fmla="*/ 611462 h 611462"/>
                <a:gd name="connsiteX558" fmla="*/ 6380898 w 11218359"/>
                <a:gd name="connsiteY558" fmla="*/ 611462 h 611462"/>
                <a:gd name="connsiteX559" fmla="*/ 6392328 w 11218359"/>
                <a:gd name="connsiteY559" fmla="*/ 611462 h 611462"/>
                <a:gd name="connsiteX560" fmla="*/ 6403805 w 11218359"/>
                <a:gd name="connsiteY560" fmla="*/ 611462 h 611462"/>
                <a:gd name="connsiteX561" fmla="*/ 6415235 w 11218359"/>
                <a:gd name="connsiteY561" fmla="*/ 611462 h 611462"/>
                <a:gd name="connsiteX562" fmla="*/ 6426666 w 11218359"/>
                <a:gd name="connsiteY562" fmla="*/ 611462 h 611462"/>
                <a:gd name="connsiteX563" fmla="*/ 6438096 w 11218359"/>
                <a:gd name="connsiteY563" fmla="*/ 611462 h 611462"/>
                <a:gd name="connsiteX564" fmla="*/ 6449525 w 11218359"/>
                <a:gd name="connsiteY564" fmla="*/ 611462 h 611462"/>
                <a:gd name="connsiteX565" fmla="*/ 6461003 w 11218359"/>
                <a:gd name="connsiteY565" fmla="*/ 611462 h 611462"/>
                <a:gd name="connsiteX566" fmla="*/ 6472433 w 11218359"/>
                <a:gd name="connsiteY566" fmla="*/ 611462 h 611462"/>
                <a:gd name="connsiteX567" fmla="*/ 6483863 w 11218359"/>
                <a:gd name="connsiteY567" fmla="*/ 611462 h 611462"/>
                <a:gd name="connsiteX568" fmla="*/ 6495293 w 11218359"/>
                <a:gd name="connsiteY568" fmla="*/ 611462 h 611462"/>
                <a:gd name="connsiteX569" fmla="*/ 6506723 w 11218359"/>
                <a:gd name="connsiteY569" fmla="*/ 611462 h 611462"/>
                <a:gd name="connsiteX570" fmla="*/ 6518201 w 11218359"/>
                <a:gd name="connsiteY570" fmla="*/ 611462 h 611462"/>
                <a:gd name="connsiteX571" fmla="*/ 6529631 w 11218359"/>
                <a:gd name="connsiteY571" fmla="*/ 611462 h 611462"/>
                <a:gd name="connsiteX572" fmla="*/ 6541061 w 11218359"/>
                <a:gd name="connsiteY572" fmla="*/ 611462 h 611462"/>
                <a:gd name="connsiteX573" fmla="*/ 6552490 w 11218359"/>
                <a:gd name="connsiteY573" fmla="*/ 611462 h 611462"/>
                <a:gd name="connsiteX574" fmla="*/ 6563921 w 11218359"/>
                <a:gd name="connsiteY574" fmla="*/ 611462 h 611462"/>
                <a:gd name="connsiteX575" fmla="*/ 6575398 w 11218359"/>
                <a:gd name="connsiteY575" fmla="*/ 611462 h 611462"/>
                <a:gd name="connsiteX576" fmla="*/ 6586828 w 11218359"/>
                <a:gd name="connsiteY576" fmla="*/ 611462 h 611462"/>
                <a:gd name="connsiteX577" fmla="*/ 6598259 w 11218359"/>
                <a:gd name="connsiteY577" fmla="*/ 611462 h 611462"/>
                <a:gd name="connsiteX578" fmla="*/ 6609688 w 11218359"/>
                <a:gd name="connsiteY578" fmla="*/ 611462 h 611462"/>
                <a:gd name="connsiteX579" fmla="*/ 6621118 w 11218359"/>
                <a:gd name="connsiteY579" fmla="*/ 611462 h 611462"/>
                <a:gd name="connsiteX580" fmla="*/ 6632596 w 11218359"/>
                <a:gd name="connsiteY580" fmla="*/ 611462 h 611462"/>
                <a:gd name="connsiteX581" fmla="*/ 6644026 w 11218359"/>
                <a:gd name="connsiteY581" fmla="*/ 611462 h 611462"/>
                <a:gd name="connsiteX582" fmla="*/ 6655456 w 11218359"/>
                <a:gd name="connsiteY582" fmla="*/ 611462 h 611462"/>
                <a:gd name="connsiteX583" fmla="*/ 6666886 w 11218359"/>
                <a:gd name="connsiteY583" fmla="*/ 611462 h 611462"/>
                <a:gd name="connsiteX584" fmla="*/ 6678316 w 11218359"/>
                <a:gd name="connsiteY584" fmla="*/ 611462 h 611462"/>
                <a:gd name="connsiteX585" fmla="*/ 6689794 w 11218359"/>
                <a:gd name="connsiteY585" fmla="*/ 611462 h 611462"/>
                <a:gd name="connsiteX586" fmla="*/ 6701224 w 11218359"/>
                <a:gd name="connsiteY586" fmla="*/ 611462 h 611462"/>
                <a:gd name="connsiteX587" fmla="*/ 6712653 w 11218359"/>
                <a:gd name="connsiteY587" fmla="*/ 611462 h 611462"/>
                <a:gd name="connsiteX588" fmla="*/ 6724083 w 11218359"/>
                <a:gd name="connsiteY588" fmla="*/ 611462 h 611462"/>
                <a:gd name="connsiteX589" fmla="*/ 6735514 w 11218359"/>
                <a:gd name="connsiteY589" fmla="*/ 611462 h 611462"/>
                <a:gd name="connsiteX590" fmla="*/ 6746944 w 11218359"/>
                <a:gd name="connsiteY590" fmla="*/ 611462 h 611462"/>
                <a:gd name="connsiteX591" fmla="*/ 6758421 w 11218359"/>
                <a:gd name="connsiteY591" fmla="*/ 611462 h 611462"/>
                <a:gd name="connsiteX592" fmla="*/ 6769851 w 11218359"/>
                <a:gd name="connsiteY592" fmla="*/ 611462 h 611462"/>
                <a:gd name="connsiteX593" fmla="*/ 6781281 w 11218359"/>
                <a:gd name="connsiteY593" fmla="*/ 611462 h 611462"/>
                <a:gd name="connsiteX594" fmla="*/ 6792711 w 11218359"/>
                <a:gd name="connsiteY594" fmla="*/ 611462 h 611462"/>
                <a:gd name="connsiteX595" fmla="*/ 6804141 w 11218359"/>
                <a:gd name="connsiteY595" fmla="*/ 611462 h 611462"/>
                <a:gd name="connsiteX596" fmla="*/ 6815619 w 11218359"/>
                <a:gd name="connsiteY596" fmla="*/ 611462 h 611462"/>
                <a:gd name="connsiteX597" fmla="*/ 6827049 w 11218359"/>
                <a:gd name="connsiteY597" fmla="*/ 611462 h 611462"/>
                <a:gd name="connsiteX598" fmla="*/ 6838479 w 11218359"/>
                <a:gd name="connsiteY598" fmla="*/ 611462 h 611462"/>
                <a:gd name="connsiteX599" fmla="*/ 6849909 w 11218359"/>
                <a:gd name="connsiteY599" fmla="*/ 611462 h 611462"/>
                <a:gd name="connsiteX600" fmla="*/ 6861339 w 11218359"/>
                <a:gd name="connsiteY600" fmla="*/ 611462 h 611462"/>
                <a:gd name="connsiteX601" fmla="*/ 6872816 w 11218359"/>
                <a:gd name="connsiteY601" fmla="*/ 611462 h 611462"/>
                <a:gd name="connsiteX602" fmla="*/ 6884246 w 11218359"/>
                <a:gd name="connsiteY602" fmla="*/ 611462 h 611462"/>
                <a:gd name="connsiteX603" fmla="*/ 6895676 w 11218359"/>
                <a:gd name="connsiteY603" fmla="*/ 611462 h 611462"/>
                <a:gd name="connsiteX604" fmla="*/ 6907107 w 11218359"/>
                <a:gd name="connsiteY604" fmla="*/ 611462 h 611462"/>
                <a:gd name="connsiteX605" fmla="*/ 6918537 w 11218359"/>
                <a:gd name="connsiteY605" fmla="*/ 611462 h 611462"/>
                <a:gd name="connsiteX606" fmla="*/ 6930014 w 11218359"/>
                <a:gd name="connsiteY606" fmla="*/ 611462 h 611462"/>
                <a:gd name="connsiteX607" fmla="*/ 6941444 w 11218359"/>
                <a:gd name="connsiteY607" fmla="*/ 611462 h 611462"/>
                <a:gd name="connsiteX608" fmla="*/ 6952874 w 11218359"/>
                <a:gd name="connsiteY608" fmla="*/ 611462 h 611462"/>
                <a:gd name="connsiteX609" fmla="*/ 6964304 w 11218359"/>
                <a:gd name="connsiteY609" fmla="*/ 611462 h 611462"/>
                <a:gd name="connsiteX610" fmla="*/ 6975734 w 11218359"/>
                <a:gd name="connsiteY610" fmla="*/ 611462 h 611462"/>
                <a:gd name="connsiteX611" fmla="*/ 6987212 w 11218359"/>
                <a:gd name="connsiteY611" fmla="*/ 611462 h 611462"/>
                <a:gd name="connsiteX612" fmla="*/ 6998642 w 11218359"/>
                <a:gd name="connsiteY612" fmla="*/ 611462 h 611462"/>
                <a:gd name="connsiteX613" fmla="*/ 7010072 w 11218359"/>
                <a:gd name="connsiteY613" fmla="*/ 611462 h 611462"/>
                <a:gd name="connsiteX614" fmla="*/ 7021502 w 11218359"/>
                <a:gd name="connsiteY614" fmla="*/ 611462 h 611462"/>
                <a:gd name="connsiteX615" fmla="*/ 7032931 w 11218359"/>
                <a:gd name="connsiteY615" fmla="*/ 611462 h 611462"/>
                <a:gd name="connsiteX616" fmla="*/ 7044409 w 11218359"/>
                <a:gd name="connsiteY616" fmla="*/ 611462 h 611462"/>
                <a:gd name="connsiteX617" fmla="*/ 7055839 w 11218359"/>
                <a:gd name="connsiteY617" fmla="*/ 611462 h 611462"/>
                <a:gd name="connsiteX618" fmla="*/ 7067269 w 11218359"/>
                <a:gd name="connsiteY618" fmla="*/ 611462 h 611462"/>
                <a:gd name="connsiteX619" fmla="*/ 7078700 w 11218359"/>
                <a:gd name="connsiteY619" fmla="*/ 611462 h 611462"/>
                <a:gd name="connsiteX620" fmla="*/ 7090129 w 11218359"/>
                <a:gd name="connsiteY620" fmla="*/ 611462 h 611462"/>
                <a:gd name="connsiteX621" fmla="*/ 7101607 w 11218359"/>
                <a:gd name="connsiteY621" fmla="*/ 611462 h 611462"/>
                <a:gd name="connsiteX622" fmla="*/ 7113037 w 11218359"/>
                <a:gd name="connsiteY622" fmla="*/ 611462 h 611462"/>
                <a:gd name="connsiteX623" fmla="*/ 7124467 w 11218359"/>
                <a:gd name="connsiteY623" fmla="*/ 611462 h 611462"/>
                <a:gd name="connsiteX624" fmla="*/ 7135897 w 11218359"/>
                <a:gd name="connsiteY624" fmla="*/ 611462 h 611462"/>
                <a:gd name="connsiteX625" fmla="*/ 7147327 w 11218359"/>
                <a:gd name="connsiteY625" fmla="*/ 611462 h 611462"/>
                <a:gd name="connsiteX626" fmla="*/ 7158805 w 11218359"/>
                <a:gd name="connsiteY626" fmla="*/ 611462 h 611462"/>
                <a:gd name="connsiteX627" fmla="*/ 7170235 w 11218359"/>
                <a:gd name="connsiteY627" fmla="*/ 611462 h 611462"/>
                <a:gd name="connsiteX628" fmla="*/ 7181665 w 11218359"/>
                <a:gd name="connsiteY628" fmla="*/ 611462 h 611462"/>
                <a:gd name="connsiteX629" fmla="*/ 7193094 w 11218359"/>
                <a:gd name="connsiteY629" fmla="*/ 611462 h 611462"/>
                <a:gd name="connsiteX630" fmla="*/ 7204524 w 11218359"/>
                <a:gd name="connsiteY630" fmla="*/ 611462 h 611462"/>
                <a:gd name="connsiteX631" fmla="*/ 7216002 w 11218359"/>
                <a:gd name="connsiteY631" fmla="*/ 611462 h 611462"/>
                <a:gd name="connsiteX632" fmla="*/ 7227432 w 11218359"/>
                <a:gd name="connsiteY632" fmla="*/ 611462 h 611462"/>
                <a:gd name="connsiteX633" fmla="*/ 7238862 w 11218359"/>
                <a:gd name="connsiteY633" fmla="*/ 611462 h 611462"/>
                <a:gd name="connsiteX634" fmla="*/ 7250292 w 11218359"/>
                <a:gd name="connsiteY634" fmla="*/ 611462 h 611462"/>
                <a:gd name="connsiteX635" fmla="*/ 7261722 w 11218359"/>
                <a:gd name="connsiteY635" fmla="*/ 611462 h 611462"/>
                <a:gd name="connsiteX636" fmla="*/ 7273200 w 11218359"/>
                <a:gd name="connsiteY636" fmla="*/ 611462 h 611462"/>
                <a:gd name="connsiteX637" fmla="*/ 7284630 w 11218359"/>
                <a:gd name="connsiteY637" fmla="*/ 611462 h 611462"/>
                <a:gd name="connsiteX638" fmla="*/ 7296060 w 11218359"/>
                <a:gd name="connsiteY638" fmla="*/ 611462 h 611462"/>
                <a:gd name="connsiteX639" fmla="*/ 7307490 w 11218359"/>
                <a:gd name="connsiteY639" fmla="*/ 611462 h 611462"/>
                <a:gd name="connsiteX640" fmla="*/ 7318920 w 11218359"/>
                <a:gd name="connsiteY640" fmla="*/ 611462 h 611462"/>
                <a:gd name="connsiteX641" fmla="*/ 7330398 w 11218359"/>
                <a:gd name="connsiteY641" fmla="*/ 611462 h 611462"/>
                <a:gd name="connsiteX642" fmla="*/ 7341828 w 11218359"/>
                <a:gd name="connsiteY642" fmla="*/ 611462 h 611462"/>
                <a:gd name="connsiteX643" fmla="*/ 7353257 w 11218359"/>
                <a:gd name="connsiteY643" fmla="*/ 611462 h 611462"/>
                <a:gd name="connsiteX644" fmla="*/ 7364687 w 11218359"/>
                <a:gd name="connsiteY644" fmla="*/ 611462 h 611462"/>
                <a:gd name="connsiteX645" fmla="*/ 7376117 w 11218359"/>
                <a:gd name="connsiteY645" fmla="*/ 611462 h 611462"/>
                <a:gd name="connsiteX646" fmla="*/ 7387595 w 11218359"/>
                <a:gd name="connsiteY646" fmla="*/ 611462 h 611462"/>
                <a:gd name="connsiteX647" fmla="*/ 7399025 w 11218359"/>
                <a:gd name="connsiteY647" fmla="*/ 611462 h 611462"/>
                <a:gd name="connsiteX648" fmla="*/ 7410455 w 11218359"/>
                <a:gd name="connsiteY648" fmla="*/ 611462 h 611462"/>
                <a:gd name="connsiteX649" fmla="*/ 7421885 w 11218359"/>
                <a:gd name="connsiteY649" fmla="*/ 611462 h 611462"/>
                <a:gd name="connsiteX650" fmla="*/ 7433315 w 11218359"/>
                <a:gd name="connsiteY650" fmla="*/ 611462 h 611462"/>
                <a:gd name="connsiteX651" fmla="*/ 7444793 w 11218359"/>
                <a:gd name="connsiteY651" fmla="*/ 611462 h 611462"/>
                <a:gd name="connsiteX652" fmla="*/ 7456222 w 11218359"/>
                <a:gd name="connsiteY652" fmla="*/ 611462 h 611462"/>
                <a:gd name="connsiteX653" fmla="*/ 7467653 w 11218359"/>
                <a:gd name="connsiteY653" fmla="*/ 611462 h 611462"/>
                <a:gd name="connsiteX654" fmla="*/ 7479083 w 11218359"/>
                <a:gd name="connsiteY654" fmla="*/ 611462 h 611462"/>
                <a:gd name="connsiteX655" fmla="*/ 7490513 w 11218359"/>
                <a:gd name="connsiteY655" fmla="*/ 611462 h 611462"/>
                <a:gd name="connsiteX656" fmla="*/ 7501990 w 11218359"/>
                <a:gd name="connsiteY656" fmla="*/ 611462 h 611462"/>
                <a:gd name="connsiteX657" fmla="*/ 7513420 w 11218359"/>
                <a:gd name="connsiteY657" fmla="*/ 611462 h 611462"/>
                <a:gd name="connsiteX658" fmla="*/ 7524850 w 11218359"/>
                <a:gd name="connsiteY658" fmla="*/ 611462 h 611462"/>
                <a:gd name="connsiteX659" fmla="*/ 7536280 w 11218359"/>
                <a:gd name="connsiteY659" fmla="*/ 611462 h 611462"/>
                <a:gd name="connsiteX660" fmla="*/ 7547710 w 11218359"/>
                <a:gd name="connsiteY660" fmla="*/ 611462 h 611462"/>
                <a:gd name="connsiteX661" fmla="*/ 7559188 w 11218359"/>
                <a:gd name="connsiteY661" fmla="*/ 611462 h 611462"/>
                <a:gd name="connsiteX662" fmla="*/ 7570618 w 11218359"/>
                <a:gd name="connsiteY662" fmla="*/ 611462 h 611462"/>
                <a:gd name="connsiteX663" fmla="*/ 7582048 w 11218359"/>
                <a:gd name="connsiteY663" fmla="*/ 611462 h 611462"/>
                <a:gd name="connsiteX664" fmla="*/ 7593478 w 11218359"/>
                <a:gd name="connsiteY664" fmla="*/ 611462 h 611462"/>
                <a:gd name="connsiteX665" fmla="*/ 7604908 w 11218359"/>
                <a:gd name="connsiteY665" fmla="*/ 611462 h 611462"/>
                <a:gd name="connsiteX666" fmla="*/ 7616385 w 11218359"/>
                <a:gd name="connsiteY666" fmla="*/ 611462 h 611462"/>
                <a:gd name="connsiteX667" fmla="*/ 7627815 w 11218359"/>
                <a:gd name="connsiteY667" fmla="*/ 611462 h 611462"/>
                <a:gd name="connsiteX668" fmla="*/ 7639246 w 11218359"/>
                <a:gd name="connsiteY668" fmla="*/ 611462 h 611462"/>
                <a:gd name="connsiteX669" fmla="*/ 7650676 w 11218359"/>
                <a:gd name="connsiteY669" fmla="*/ 611462 h 611462"/>
                <a:gd name="connsiteX670" fmla="*/ 7662106 w 11218359"/>
                <a:gd name="connsiteY670" fmla="*/ 611462 h 611462"/>
                <a:gd name="connsiteX671" fmla="*/ 7673583 w 11218359"/>
                <a:gd name="connsiteY671" fmla="*/ 611462 h 611462"/>
                <a:gd name="connsiteX672" fmla="*/ 7685013 w 11218359"/>
                <a:gd name="connsiteY672" fmla="*/ 611462 h 611462"/>
                <a:gd name="connsiteX673" fmla="*/ 7696443 w 11218359"/>
                <a:gd name="connsiteY673" fmla="*/ 611462 h 611462"/>
                <a:gd name="connsiteX674" fmla="*/ 7707873 w 11218359"/>
                <a:gd name="connsiteY674" fmla="*/ 611462 h 611462"/>
                <a:gd name="connsiteX675" fmla="*/ 7719303 w 11218359"/>
                <a:gd name="connsiteY675" fmla="*/ 611462 h 611462"/>
                <a:gd name="connsiteX676" fmla="*/ 7730733 w 11218359"/>
                <a:gd name="connsiteY676" fmla="*/ 611462 h 611462"/>
                <a:gd name="connsiteX677" fmla="*/ 7742211 w 11218359"/>
                <a:gd name="connsiteY677" fmla="*/ 611462 h 611462"/>
                <a:gd name="connsiteX678" fmla="*/ 7753641 w 11218359"/>
                <a:gd name="connsiteY678" fmla="*/ 611462 h 611462"/>
                <a:gd name="connsiteX679" fmla="*/ 7765071 w 11218359"/>
                <a:gd name="connsiteY679" fmla="*/ 611462 h 611462"/>
                <a:gd name="connsiteX680" fmla="*/ 7776501 w 11218359"/>
                <a:gd name="connsiteY680" fmla="*/ 611462 h 611462"/>
                <a:gd name="connsiteX681" fmla="*/ 7787931 w 11218359"/>
                <a:gd name="connsiteY681" fmla="*/ 611462 h 611462"/>
                <a:gd name="connsiteX682" fmla="*/ 7799408 w 11218359"/>
                <a:gd name="connsiteY682" fmla="*/ 611462 h 611462"/>
                <a:gd name="connsiteX683" fmla="*/ 7810839 w 11218359"/>
                <a:gd name="connsiteY683" fmla="*/ 611462 h 611462"/>
                <a:gd name="connsiteX684" fmla="*/ 7822268 w 11218359"/>
                <a:gd name="connsiteY684" fmla="*/ 611462 h 611462"/>
                <a:gd name="connsiteX685" fmla="*/ 7833698 w 11218359"/>
                <a:gd name="connsiteY685" fmla="*/ 611462 h 611462"/>
                <a:gd name="connsiteX686" fmla="*/ 7845128 w 11218359"/>
                <a:gd name="connsiteY686" fmla="*/ 611462 h 611462"/>
                <a:gd name="connsiteX687" fmla="*/ 7856606 w 11218359"/>
                <a:gd name="connsiteY687" fmla="*/ 611462 h 611462"/>
                <a:gd name="connsiteX688" fmla="*/ 7868036 w 11218359"/>
                <a:gd name="connsiteY688" fmla="*/ 611462 h 611462"/>
                <a:gd name="connsiteX689" fmla="*/ 7879466 w 11218359"/>
                <a:gd name="connsiteY689" fmla="*/ 611462 h 611462"/>
                <a:gd name="connsiteX690" fmla="*/ 7890896 w 11218359"/>
                <a:gd name="connsiteY690" fmla="*/ 611462 h 611462"/>
                <a:gd name="connsiteX691" fmla="*/ 7902326 w 11218359"/>
                <a:gd name="connsiteY691" fmla="*/ 611462 h 611462"/>
                <a:gd name="connsiteX692" fmla="*/ 7913804 w 11218359"/>
                <a:gd name="connsiteY692" fmla="*/ 611462 h 611462"/>
                <a:gd name="connsiteX693" fmla="*/ 7925234 w 11218359"/>
                <a:gd name="connsiteY693" fmla="*/ 611462 h 611462"/>
                <a:gd name="connsiteX694" fmla="*/ 7936663 w 11218359"/>
                <a:gd name="connsiteY694" fmla="*/ 611462 h 611462"/>
                <a:gd name="connsiteX695" fmla="*/ 7948094 w 11218359"/>
                <a:gd name="connsiteY695" fmla="*/ 611462 h 611462"/>
                <a:gd name="connsiteX696" fmla="*/ 7959524 w 11218359"/>
                <a:gd name="connsiteY696" fmla="*/ 611462 h 611462"/>
                <a:gd name="connsiteX697" fmla="*/ 7971001 w 11218359"/>
                <a:gd name="connsiteY697" fmla="*/ 611462 h 611462"/>
                <a:gd name="connsiteX698" fmla="*/ 7982431 w 11218359"/>
                <a:gd name="connsiteY698" fmla="*/ 611462 h 611462"/>
                <a:gd name="connsiteX699" fmla="*/ 7993861 w 11218359"/>
                <a:gd name="connsiteY699" fmla="*/ 611462 h 611462"/>
                <a:gd name="connsiteX700" fmla="*/ 8005291 w 11218359"/>
                <a:gd name="connsiteY700" fmla="*/ 611462 h 611462"/>
                <a:gd name="connsiteX701" fmla="*/ 8016721 w 11218359"/>
                <a:gd name="connsiteY701" fmla="*/ 611462 h 611462"/>
                <a:gd name="connsiteX702" fmla="*/ 8028199 w 11218359"/>
                <a:gd name="connsiteY702" fmla="*/ 611462 h 611462"/>
                <a:gd name="connsiteX703" fmla="*/ 8039629 w 11218359"/>
                <a:gd name="connsiteY703" fmla="*/ 611462 h 611462"/>
                <a:gd name="connsiteX704" fmla="*/ 8051059 w 11218359"/>
                <a:gd name="connsiteY704" fmla="*/ 611462 h 611462"/>
                <a:gd name="connsiteX705" fmla="*/ 8062489 w 11218359"/>
                <a:gd name="connsiteY705" fmla="*/ 611462 h 611462"/>
                <a:gd name="connsiteX706" fmla="*/ 8073919 w 11218359"/>
                <a:gd name="connsiteY706" fmla="*/ 611462 h 611462"/>
                <a:gd name="connsiteX707" fmla="*/ 8085396 w 11218359"/>
                <a:gd name="connsiteY707" fmla="*/ 611462 h 611462"/>
                <a:gd name="connsiteX708" fmla="*/ 8096826 w 11218359"/>
                <a:gd name="connsiteY708" fmla="*/ 611462 h 611462"/>
                <a:gd name="connsiteX709" fmla="*/ 8108256 w 11218359"/>
                <a:gd name="connsiteY709" fmla="*/ 611462 h 611462"/>
                <a:gd name="connsiteX710" fmla="*/ 8119687 w 11218359"/>
                <a:gd name="connsiteY710" fmla="*/ 611462 h 611462"/>
                <a:gd name="connsiteX711" fmla="*/ 8131117 w 11218359"/>
                <a:gd name="connsiteY711" fmla="*/ 611462 h 611462"/>
                <a:gd name="connsiteX712" fmla="*/ 8142594 w 11218359"/>
                <a:gd name="connsiteY712" fmla="*/ 611462 h 611462"/>
                <a:gd name="connsiteX713" fmla="*/ 8154024 w 11218359"/>
                <a:gd name="connsiteY713" fmla="*/ 611462 h 611462"/>
                <a:gd name="connsiteX714" fmla="*/ 8165454 w 11218359"/>
                <a:gd name="connsiteY714" fmla="*/ 611462 h 611462"/>
                <a:gd name="connsiteX715" fmla="*/ 8176884 w 11218359"/>
                <a:gd name="connsiteY715" fmla="*/ 611462 h 611462"/>
                <a:gd name="connsiteX716" fmla="*/ 8188314 w 11218359"/>
                <a:gd name="connsiteY716" fmla="*/ 611462 h 611462"/>
                <a:gd name="connsiteX717" fmla="*/ 8199792 w 11218359"/>
                <a:gd name="connsiteY717" fmla="*/ 611462 h 611462"/>
                <a:gd name="connsiteX718" fmla="*/ 8211222 w 11218359"/>
                <a:gd name="connsiteY718" fmla="*/ 611462 h 611462"/>
                <a:gd name="connsiteX719" fmla="*/ 8222652 w 11218359"/>
                <a:gd name="connsiteY719" fmla="*/ 611462 h 611462"/>
                <a:gd name="connsiteX720" fmla="*/ 8234082 w 11218359"/>
                <a:gd name="connsiteY720" fmla="*/ 611462 h 611462"/>
                <a:gd name="connsiteX721" fmla="*/ 8245512 w 11218359"/>
                <a:gd name="connsiteY721" fmla="*/ 611462 h 611462"/>
                <a:gd name="connsiteX722" fmla="*/ 8256989 w 11218359"/>
                <a:gd name="connsiteY722" fmla="*/ 611462 h 611462"/>
                <a:gd name="connsiteX723" fmla="*/ 8268419 w 11218359"/>
                <a:gd name="connsiteY723" fmla="*/ 611462 h 611462"/>
                <a:gd name="connsiteX724" fmla="*/ 8279850 w 11218359"/>
                <a:gd name="connsiteY724" fmla="*/ 611462 h 611462"/>
                <a:gd name="connsiteX725" fmla="*/ 8291280 w 11218359"/>
                <a:gd name="connsiteY725" fmla="*/ 611462 h 611462"/>
                <a:gd name="connsiteX726" fmla="*/ 8302709 w 11218359"/>
                <a:gd name="connsiteY726" fmla="*/ 611462 h 611462"/>
                <a:gd name="connsiteX727" fmla="*/ 8314187 w 11218359"/>
                <a:gd name="connsiteY727" fmla="*/ 611462 h 611462"/>
                <a:gd name="connsiteX728" fmla="*/ 8325617 w 11218359"/>
                <a:gd name="connsiteY728" fmla="*/ 611462 h 611462"/>
                <a:gd name="connsiteX729" fmla="*/ 8337047 w 11218359"/>
                <a:gd name="connsiteY729" fmla="*/ 611462 h 611462"/>
                <a:gd name="connsiteX730" fmla="*/ 8348477 w 11218359"/>
                <a:gd name="connsiteY730" fmla="*/ 611462 h 611462"/>
                <a:gd name="connsiteX731" fmla="*/ 8359907 w 11218359"/>
                <a:gd name="connsiteY731" fmla="*/ 611462 h 611462"/>
                <a:gd name="connsiteX732" fmla="*/ 8371385 w 11218359"/>
                <a:gd name="connsiteY732" fmla="*/ 611462 h 611462"/>
                <a:gd name="connsiteX733" fmla="*/ 8382815 w 11218359"/>
                <a:gd name="connsiteY733" fmla="*/ 611462 h 611462"/>
                <a:gd name="connsiteX734" fmla="*/ 8394245 w 11218359"/>
                <a:gd name="connsiteY734" fmla="*/ 611462 h 611462"/>
                <a:gd name="connsiteX735" fmla="*/ 8405674 w 11218359"/>
                <a:gd name="connsiteY735" fmla="*/ 611462 h 611462"/>
                <a:gd name="connsiteX736" fmla="*/ 8417104 w 11218359"/>
                <a:gd name="connsiteY736" fmla="*/ 611462 h 611462"/>
                <a:gd name="connsiteX737" fmla="*/ 8428582 w 11218359"/>
                <a:gd name="connsiteY737" fmla="*/ 611462 h 611462"/>
                <a:gd name="connsiteX738" fmla="*/ 8440012 w 11218359"/>
                <a:gd name="connsiteY738" fmla="*/ 611462 h 611462"/>
                <a:gd name="connsiteX739" fmla="*/ 8451442 w 11218359"/>
                <a:gd name="connsiteY739" fmla="*/ 611462 h 611462"/>
                <a:gd name="connsiteX740" fmla="*/ 8462872 w 11218359"/>
                <a:gd name="connsiteY740" fmla="*/ 611462 h 611462"/>
                <a:gd name="connsiteX741" fmla="*/ 8474302 w 11218359"/>
                <a:gd name="connsiteY741" fmla="*/ 611462 h 611462"/>
                <a:gd name="connsiteX742" fmla="*/ 8485780 w 11218359"/>
                <a:gd name="connsiteY742" fmla="*/ 611462 h 611462"/>
                <a:gd name="connsiteX743" fmla="*/ 8497210 w 11218359"/>
                <a:gd name="connsiteY743" fmla="*/ 611462 h 611462"/>
                <a:gd name="connsiteX744" fmla="*/ 8508640 w 11218359"/>
                <a:gd name="connsiteY744" fmla="*/ 611462 h 611462"/>
                <a:gd name="connsiteX745" fmla="*/ 8520069 w 11218359"/>
                <a:gd name="connsiteY745" fmla="*/ 611462 h 611462"/>
                <a:gd name="connsiteX746" fmla="*/ 8531500 w 11218359"/>
                <a:gd name="connsiteY746" fmla="*/ 611462 h 611462"/>
                <a:gd name="connsiteX747" fmla="*/ 8542977 w 11218359"/>
                <a:gd name="connsiteY747" fmla="*/ 611462 h 611462"/>
                <a:gd name="connsiteX748" fmla="*/ 8554407 w 11218359"/>
                <a:gd name="connsiteY748" fmla="*/ 611462 h 611462"/>
                <a:gd name="connsiteX749" fmla="*/ 8565837 w 11218359"/>
                <a:gd name="connsiteY749" fmla="*/ 611462 h 611462"/>
                <a:gd name="connsiteX750" fmla="*/ 8577267 w 11218359"/>
                <a:gd name="connsiteY750" fmla="*/ 611462 h 611462"/>
                <a:gd name="connsiteX751" fmla="*/ 8588697 w 11218359"/>
                <a:gd name="connsiteY751" fmla="*/ 611462 h 611462"/>
                <a:gd name="connsiteX752" fmla="*/ 8600175 w 11218359"/>
                <a:gd name="connsiteY752" fmla="*/ 611462 h 611462"/>
                <a:gd name="connsiteX753" fmla="*/ 8611605 w 11218359"/>
                <a:gd name="connsiteY753" fmla="*/ 611462 h 611462"/>
                <a:gd name="connsiteX754" fmla="*/ 8623035 w 11218359"/>
                <a:gd name="connsiteY754" fmla="*/ 611462 h 611462"/>
                <a:gd name="connsiteX755" fmla="*/ 8634465 w 11218359"/>
                <a:gd name="connsiteY755" fmla="*/ 611462 h 611462"/>
                <a:gd name="connsiteX756" fmla="*/ 8645895 w 11218359"/>
                <a:gd name="connsiteY756" fmla="*/ 611462 h 611462"/>
                <a:gd name="connsiteX757" fmla="*/ 8657373 w 11218359"/>
                <a:gd name="connsiteY757" fmla="*/ 611462 h 611462"/>
                <a:gd name="connsiteX758" fmla="*/ 8668802 w 11218359"/>
                <a:gd name="connsiteY758" fmla="*/ 611462 h 611462"/>
                <a:gd name="connsiteX759" fmla="*/ 8680232 w 11218359"/>
                <a:gd name="connsiteY759" fmla="*/ 611462 h 611462"/>
                <a:gd name="connsiteX760" fmla="*/ 8691662 w 11218359"/>
                <a:gd name="connsiteY760" fmla="*/ 611462 h 611462"/>
                <a:gd name="connsiteX761" fmla="*/ 8703093 w 11218359"/>
                <a:gd name="connsiteY761" fmla="*/ 611462 h 611462"/>
                <a:gd name="connsiteX762" fmla="*/ 8714570 w 11218359"/>
                <a:gd name="connsiteY762" fmla="*/ 611462 h 611462"/>
                <a:gd name="connsiteX763" fmla="*/ 8726000 w 11218359"/>
                <a:gd name="connsiteY763" fmla="*/ 611462 h 611462"/>
                <a:gd name="connsiteX764" fmla="*/ 8737430 w 11218359"/>
                <a:gd name="connsiteY764" fmla="*/ 611462 h 611462"/>
                <a:gd name="connsiteX765" fmla="*/ 8748860 w 11218359"/>
                <a:gd name="connsiteY765" fmla="*/ 611462 h 611462"/>
                <a:gd name="connsiteX766" fmla="*/ 8760290 w 11218359"/>
                <a:gd name="connsiteY766" fmla="*/ 611462 h 611462"/>
                <a:gd name="connsiteX767" fmla="*/ 8771768 w 11218359"/>
                <a:gd name="connsiteY767" fmla="*/ 611462 h 611462"/>
                <a:gd name="connsiteX768" fmla="*/ 8783198 w 11218359"/>
                <a:gd name="connsiteY768" fmla="*/ 611462 h 611462"/>
                <a:gd name="connsiteX769" fmla="*/ 8794628 w 11218359"/>
                <a:gd name="connsiteY769" fmla="*/ 611462 h 611462"/>
                <a:gd name="connsiteX770" fmla="*/ 8806058 w 11218359"/>
                <a:gd name="connsiteY770" fmla="*/ 611462 h 611462"/>
                <a:gd name="connsiteX771" fmla="*/ 8817488 w 11218359"/>
                <a:gd name="connsiteY771" fmla="*/ 611462 h 611462"/>
                <a:gd name="connsiteX772" fmla="*/ 8828918 w 11218359"/>
                <a:gd name="connsiteY772" fmla="*/ 611462 h 611462"/>
                <a:gd name="connsiteX773" fmla="*/ 8840395 w 11218359"/>
                <a:gd name="connsiteY773" fmla="*/ 611462 h 611462"/>
                <a:gd name="connsiteX774" fmla="*/ 8851825 w 11218359"/>
                <a:gd name="connsiteY774" fmla="*/ 611462 h 611462"/>
                <a:gd name="connsiteX775" fmla="*/ 8863256 w 11218359"/>
                <a:gd name="connsiteY775" fmla="*/ 611462 h 611462"/>
                <a:gd name="connsiteX776" fmla="*/ 8874686 w 11218359"/>
                <a:gd name="connsiteY776" fmla="*/ 611462 h 611462"/>
                <a:gd name="connsiteX777" fmla="*/ 8886115 w 11218359"/>
                <a:gd name="connsiteY777" fmla="*/ 611462 h 611462"/>
                <a:gd name="connsiteX778" fmla="*/ 8897593 w 11218359"/>
                <a:gd name="connsiteY778" fmla="*/ 611462 h 611462"/>
                <a:gd name="connsiteX779" fmla="*/ 8909022 w 11218359"/>
                <a:gd name="connsiteY779" fmla="*/ 611462 h 611462"/>
                <a:gd name="connsiteX780" fmla="*/ 8920453 w 11218359"/>
                <a:gd name="connsiteY780" fmla="*/ 611462 h 611462"/>
                <a:gd name="connsiteX781" fmla="*/ 8931883 w 11218359"/>
                <a:gd name="connsiteY781" fmla="*/ 611462 h 611462"/>
                <a:gd name="connsiteX782" fmla="*/ 8943313 w 11218359"/>
                <a:gd name="connsiteY782" fmla="*/ 611462 h 611462"/>
                <a:gd name="connsiteX783" fmla="*/ 8954791 w 11218359"/>
                <a:gd name="connsiteY783" fmla="*/ 611462 h 611462"/>
                <a:gd name="connsiteX784" fmla="*/ 8966220 w 11218359"/>
                <a:gd name="connsiteY784" fmla="*/ 611462 h 611462"/>
                <a:gd name="connsiteX785" fmla="*/ 8977651 w 11218359"/>
                <a:gd name="connsiteY785" fmla="*/ 611462 h 611462"/>
                <a:gd name="connsiteX786" fmla="*/ 8989080 w 11218359"/>
                <a:gd name="connsiteY786" fmla="*/ 611462 h 611462"/>
                <a:gd name="connsiteX787" fmla="*/ 9000511 w 11218359"/>
                <a:gd name="connsiteY787" fmla="*/ 611462 h 611462"/>
                <a:gd name="connsiteX788" fmla="*/ 9011988 w 11218359"/>
                <a:gd name="connsiteY788" fmla="*/ 611462 h 611462"/>
                <a:gd name="connsiteX789" fmla="*/ 9023418 w 11218359"/>
                <a:gd name="connsiteY789" fmla="*/ 611462 h 611462"/>
                <a:gd name="connsiteX790" fmla="*/ 9034849 w 11218359"/>
                <a:gd name="connsiteY790" fmla="*/ 611462 h 611462"/>
                <a:gd name="connsiteX791" fmla="*/ 9046278 w 11218359"/>
                <a:gd name="connsiteY791" fmla="*/ 611462 h 611462"/>
                <a:gd name="connsiteX792" fmla="*/ 9057709 w 11218359"/>
                <a:gd name="connsiteY792" fmla="*/ 611462 h 611462"/>
                <a:gd name="connsiteX793" fmla="*/ 9069186 w 11218359"/>
                <a:gd name="connsiteY793" fmla="*/ 611462 h 611462"/>
                <a:gd name="connsiteX794" fmla="*/ 9080615 w 11218359"/>
                <a:gd name="connsiteY794" fmla="*/ 611462 h 611462"/>
                <a:gd name="connsiteX795" fmla="*/ 9092046 w 11218359"/>
                <a:gd name="connsiteY795" fmla="*/ 611462 h 611462"/>
                <a:gd name="connsiteX796" fmla="*/ 9103476 w 11218359"/>
                <a:gd name="connsiteY796" fmla="*/ 611462 h 611462"/>
                <a:gd name="connsiteX797" fmla="*/ 9114906 w 11218359"/>
                <a:gd name="connsiteY797" fmla="*/ 611462 h 611462"/>
                <a:gd name="connsiteX798" fmla="*/ 9126384 w 11218359"/>
                <a:gd name="connsiteY798" fmla="*/ 611462 h 611462"/>
                <a:gd name="connsiteX799" fmla="*/ 9137813 w 11218359"/>
                <a:gd name="connsiteY799" fmla="*/ 611462 h 611462"/>
                <a:gd name="connsiteX800" fmla="*/ 9149244 w 11218359"/>
                <a:gd name="connsiteY800" fmla="*/ 611462 h 611462"/>
                <a:gd name="connsiteX801" fmla="*/ 9160673 w 11218359"/>
                <a:gd name="connsiteY801" fmla="*/ 611462 h 611462"/>
                <a:gd name="connsiteX802" fmla="*/ 9172104 w 11218359"/>
                <a:gd name="connsiteY802" fmla="*/ 611462 h 611462"/>
                <a:gd name="connsiteX803" fmla="*/ 9183581 w 11218359"/>
                <a:gd name="connsiteY803" fmla="*/ 611462 h 611462"/>
                <a:gd name="connsiteX804" fmla="*/ 9195011 w 11218359"/>
                <a:gd name="connsiteY804" fmla="*/ 611462 h 611462"/>
                <a:gd name="connsiteX805" fmla="*/ 9206442 w 11218359"/>
                <a:gd name="connsiteY805" fmla="*/ 611462 h 611462"/>
                <a:gd name="connsiteX806" fmla="*/ 9217871 w 11218359"/>
                <a:gd name="connsiteY806" fmla="*/ 611462 h 611462"/>
                <a:gd name="connsiteX807" fmla="*/ 9229301 w 11218359"/>
                <a:gd name="connsiteY807" fmla="*/ 611462 h 611462"/>
                <a:gd name="connsiteX808" fmla="*/ 9240779 w 11218359"/>
                <a:gd name="connsiteY808" fmla="*/ 611462 h 611462"/>
                <a:gd name="connsiteX809" fmla="*/ 9252209 w 11218359"/>
                <a:gd name="connsiteY809" fmla="*/ 611462 h 611462"/>
                <a:gd name="connsiteX810" fmla="*/ 9263639 w 11218359"/>
                <a:gd name="connsiteY810" fmla="*/ 611462 h 611462"/>
                <a:gd name="connsiteX811" fmla="*/ 9275069 w 11218359"/>
                <a:gd name="connsiteY811" fmla="*/ 611462 h 611462"/>
                <a:gd name="connsiteX812" fmla="*/ 9286498 w 11218359"/>
                <a:gd name="connsiteY812" fmla="*/ 611462 h 611462"/>
                <a:gd name="connsiteX813" fmla="*/ 9297977 w 11218359"/>
                <a:gd name="connsiteY813" fmla="*/ 611462 h 611462"/>
                <a:gd name="connsiteX814" fmla="*/ 9309406 w 11218359"/>
                <a:gd name="connsiteY814" fmla="*/ 611462 h 611462"/>
                <a:gd name="connsiteX815" fmla="*/ 9320837 w 11218359"/>
                <a:gd name="connsiteY815" fmla="*/ 611462 h 611462"/>
                <a:gd name="connsiteX816" fmla="*/ 9332266 w 11218359"/>
                <a:gd name="connsiteY816" fmla="*/ 611462 h 611462"/>
                <a:gd name="connsiteX817" fmla="*/ 9343696 w 11218359"/>
                <a:gd name="connsiteY817" fmla="*/ 611462 h 611462"/>
                <a:gd name="connsiteX818" fmla="*/ 9355174 w 11218359"/>
                <a:gd name="connsiteY818" fmla="*/ 611462 h 611462"/>
                <a:gd name="connsiteX819" fmla="*/ 9366604 w 11218359"/>
                <a:gd name="connsiteY819" fmla="*/ 611462 h 611462"/>
                <a:gd name="connsiteX820" fmla="*/ 9378035 w 11218359"/>
                <a:gd name="connsiteY820" fmla="*/ 611462 h 611462"/>
                <a:gd name="connsiteX821" fmla="*/ 9389464 w 11218359"/>
                <a:gd name="connsiteY821" fmla="*/ 611462 h 611462"/>
                <a:gd name="connsiteX822" fmla="*/ 9400894 w 11218359"/>
                <a:gd name="connsiteY822" fmla="*/ 611462 h 611462"/>
                <a:gd name="connsiteX823" fmla="*/ 9412372 w 11218359"/>
                <a:gd name="connsiteY823" fmla="*/ 611462 h 611462"/>
                <a:gd name="connsiteX824" fmla="*/ 9423802 w 11218359"/>
                <a:gd name="connsiteY824" fmla="*/ 611462 h 611462"/>
                <a:gd name="connsiteX825" fmla="*/ 9435232 w 11218359"/>
                <a:gd name="connsiteY825" fmla="*/ 611462 h 611462"/>
                <a:gd name="connsiteX826" fmla="*/ 9446662 w 11218359"/>
                <a:gd name="connsiteY826" fmla="*/ 611462 h 611462"/>
                <a:gd name="connsiteX827" fmla="*/ 9458091 w 11218359"/>
                <a:gd name="connsiteY827" fmla="*/ 611462 h 611462"/>
                <a:gd name="connsiteX828" fmla="*/ 9469570 w 11218359"/>
                <a:gd name="connsiteY828" fmla="*/ 611462 h 611462"/>
                <a:gd name="connsiteX829" fmla="*/ 9480999 w 11218359"/>
                <a:gd name="connsiteY829" fmla="*/ 611462 h 611462"/>
                <a:gd name="connsiteX830" fmla="*/ 9492429 w 11218359"/>
                <a:gd name="connsiteY830" fmla="*/ 611462 h 611462"/>
                <a:gd name="connsiteX831" fmla="*/ 9503859 w 11218359"/>
                <a:gd name="connsiteY831" fmla="*/ 611462 h 611462"/>
                <a:gd name="connsiteX832" fmla="*/ 9515289 w 11218359"/>
                <a:gd name="connsiteY832" fmla="*/ 611462 h 611462"/>
                <a:gd name="connsiteX833" fmla="*/ 9526767 w 11218359"/>
                <a:gd name="connsiteY833" fmla="*/ 611462 h 611462"/>
                <a:gd name="connsiteX834" fmla="*/ 9538197 w 11218359"/>
                <a:gd name="connsiteY834" fmla="*/ 611462 h 611462"/>
                <a:gd name="connsiteX835" fmla="*/ 9549626 w 11218359"/>
                <a:gd name="connsiteY835" fmla="*/ 611462 h 611462"/>
                <a:gd name="connsiteX836" fmla="*/ 9561057 w 11218359"/>
                <a:gd name="connsiteY836" fmla="*/ 611462 h 611462"/>
                <a:gd name="connsiteX837" fmla="*/ 9572487 w 11218359"/>
                <a:gd name="connsiteY837" fmla="*/ 611462 h 611462"/>
                <a:gd name="connsiteX838" fmla="*/ 9583965 w 11218359"/>
                <a:gd name="connsiteY838" fmla="*/ 611462 h 611462"/>
                <a:gd name="connsiteX839" fmla="*/ 9595395 w 11218359"/>
                <a:gd name="connsiteY839" fmla="*/ 611462 h 611462"/>
                <a:gd name="connsiteX840" fmla="*/ 9606824 w 11218359"/>
                <a:gd name="connsiteY840" fmla="*/ 611462 h 611462"/>
                <a:gd name="connsiteX841" fmla="*/ 9618255 w 11218359"/>
                <a:gd name="connsiteY841" fmla="*/ 611462 h 611462"/>
                <a:gd name="connsiteX842" fmla="*/ 9629684 w 11218359"/>
                <a:gd name="connsiteY842" fmla="*/ 611462 h 611462"/>
                <a:gd name="connsiteX843" fmla="*/ 9641163 w 11218359"/>
                <a:gd name="connsiteY843" fmla="*/ 611462 h 611462"/>
                <a:gd name="connsiteX844" fmla="*/ 9652592 w 11218359"/>
                <a:gd name="connsiteY844" fmla="*/ 611462 h 611462"/>
                <a:gd name="connsiteX845" fmla="*/ 9664022 w 11218359"/>
                <a:gd name="connsiteY845" fmla="*/ 611462 h 611462"/>
                <a:gd name="connsiteX846" fmla="*/ 9675452 w 11218359"/>
                <a:gd name="connsiteY846" fmla="*/ 611462 h 611462"/>
                <a:gd name="connsiteX847" fmla="*/ 9686882 w 11218359"/>
                <a:gd name="connsiteY847" fmla="*/ 611462 h 611462"/>
                <a:gd name="connsiteX848" fmla="*/ 9698360 w 11218359"/>
                <a:gd name="connsiteY848" fmla="*/ 611462 h 611462"/>
                <a:gd name="connsiteX849" fmla="*/ 9709790 w 11218359"/>
                <a:gd name="connsiteY849" fmla="*/ 611462 h 611462"/>
                <a:gd name="connsiteX850" fmla="*/ 9721219 w 11218359"/>
                <a:gd name="connsiteY850" fmla="*/ 611462 h 611462"/>
                <a:gd name="connsiteX851" fmla="*/ 9732650 w 11218359"/>
                <a:gd name="connsiteY851" fmla="*/ 611462 h 611462"/>
                <a:gd name="connsiteX852" fmla="*/ 9744080 w 11218359"/>
                <a:gd name="connsiteY852" fmla="*/ 611462 h 611462"/>
                <a:gd name="connsiteX853" fmla="*/ 9755557 w 11218359"/>
                <a:gd name="connsiteY853" fmla="*/ 611462 h 611462"/>
                <a:gd name="connsiteX854" fmla="*/ 9766988 w 11218359"/>
                <a:gd name="connsiteY854" fmla="*/ 611462 h 611462"/>
                <a:gd name="connsiteX855" fmla="*/ 9778417 w 11218359"/>
                <a:gd name="connsiteY855" fmla="*/ 611462 h 611462"/>
                <a:gd name="connsiteX856" fmla="*/ 9789848 w 11218359"/>
                <a:gd name="connsiteY856" fmla="*/ 611462 h 611462"/>
                <a:gd name="connsiteX857" fmla="*/ 9801277 w 11218359"/>
                <a:gd name="connsiteY857" fmla="*/ 611462 h 611462"/>
                <a:gd name="connsiteX858" fmla="*/ 9812755 w 11218359"/>
                <a:gd name="connsiteY858" fmla="*/ 611462 h 611462"/>
                <a:gd name="connsiteX859" fmla="*/ 9824185 w 11218359"/>
                <a:gd name="connsiteY859" fmla="*/ 611462 h 611462"/>
                <a:gd name="connsiteX860" fmla="*/ 9835615 w 11218359"/>
                <a:gd name="connsiteY860" fmla="*/ 611462 h 611462"/>
                <a:gd name="connsiteX861" fmla="*/ 9847045 w 11218359"/>
                <a:gd name="connsiteY861" fmla="*/ 611462 h 611462"/>
                <a:gd name="connsiteX862" fmla="*/ 9858475 w 11218359"/>
                <a:gd name="connsiteY862" fmla="*/ 611462 h 611462"/>
                <a:gd name="connsiteX863" fmla="*/ 9869952 w 11218359"/>
                <a:gd name="connsiteY863" fmla="*/ 611462 h 611462"/>
                <a:gd name="connsiteX864" fmla="*/ 9881383 w 11218359"/>
                <a:gd name="connsiteY864" fmla="*/ 611462 h 611462"/>
                <a:gd name="connsiteX865" fmla="*/ 9892812 w 11218359"/>
                <a:gd name="connsiteY865" fmla="*/ 611462 h 611462"/>
                <a:gd name="connsiteX866" fmla="*/ 9904243 w 11218359"/>
                <a:gd name="connsiteY866" fmla="*/ 611462 h 611462"/>
                <a:gd name="connsiteX867" fmla="*/ 9915673 w 11218359"/>
                <a:gd name="connsiteY867" fmla="*/ 611462 h 611462"/>
                <a:gd name="connsiteX868" fmla="*/ 9927102 w 11218359"/>
                <a:gd name="connsiteY868" fmla="*/ 611462 h 611462"/>
                <a:gd name="connsiteX869" fmla="*/ 9938581 w 11218359"/>
                <a:gd name="connsiteY869" fmla="*/ 611462 h 611462"/>
                <a:gd name="connsiteX870" fmla="*/ 9950010 w 11218359"/>
                <a:gd name="connsiteY870" fmla="*/ 611462 h 611462"/>
                <a:gd name="connsiteX871" fmla="*/ 9961441 w 11218359"/>
                <a:gd name="connsiteY871" fmla="*/ 611462 h 611462"/>
                <a:gd name="connsiteX872" fmla="*/ 9972870 w 11218359"/>
                <a:gd name="connsiteY872" fmla="*/ 611462 h 611462"/>
                <a:gd name="connsiteX873" fmla="*/ 9984300 w 11218359"/>
                <a:gd name="connsiteY873" fmla="*/ 611462 h 611462"/>
                <a:gd name="connsiteX874" fmla="*/ 9995778 w 11218359"/>
                <a:gd name="connsiteY874" fmla="*/ 611462 h 611462"/>
                <a:gd name="connsiteX875" fmla="*/ 10007208 w 11218359"/>
                <a:gd name="connsiteY875" fmla="*/ 611462 h 611462"/>
                <a:gd name="connsiteX876" fmla="*/ 10018638 w 11218359"/>
                <a:gd name="connsiteY876" fmla="*/ 611462 h 611462"/>
                <a:gd name="connsiteX877" fmla="*/ 10030068 w 11218359"/>
                <a:gd name="connsiteY877" fmla="*/ 611462 h 611462"/>
                <a:gd name="connsiteX878" fmla="*/ 10041498 w 11218359"/>
                <a:gd name="connsiteY878" fmla="*/ 611462 h 611462"/>
                <a:gd name="connsiteX879" fmla="*/ 10052976 w 11218359"/>
                <a:gd name="connsiteY879" fmla="*/ 611462 h 611462"/>
                <a:gd name="connsiteX880" fmla="*/ 10064405 w 11218359"/>
                <a:gd name="connsiteY880" fmla="*/ 611462 h 611462"/>
                <a:gd name="connsiteX881" fmla="*/ 10075835 w 11218359"/>
                <a:gd name="connsiteY881" fmla="*/ 611462 h 611462"/>
                <a:gd name="connsiteX882" fmla="*/ 10087266 w 11218359"/>
                <a:gd name="connsiteY882" fmla="*/ 611462 h 611462"/>
                <a:gd name="connsiteX883" fmla="*/ 10098695 w 11218359"/>
                <a:gd name="connsiteY883" fmla="*/ 611462 h 611462"/>
                <a:gd name="connsiteX884" fmla="*/ 10110174 w 11218359"/>
                <a:gd name="connsiteY884" fmla="*/ 611462 h 611462"/>
                <a:gd name="connsiteX885" fmla="*/ 10121603 w 11218359"/>
                <a:gd name="connsiteY885" fmla="*/ 611462 h 611462"/>
                <a:gd name="connsiteX886" fmla="*/ 10133033 w 11218359"/>
                <a:gd name="connsiteY886" fmla="*/ 611462 h 611462"/>
                <a:gd name="connsiteX887" fmla="*/ 10144463 w 11218359"/>
                <a:gd name="connsiteY887" fmla="*/ 611462 h 611462"/>
                <a:gd name="connsiteX888" fmla="*/ 10155893 w 11218359"/>
                <a:gd name="connsiteY888" fmla="*/ 611462 h 611462"/>
                <a:gd name="connsiteX889" fmla="*/ 10167371 w 11218359"/>
                <a:gd name="connsiteY889" fmla="*/ 611462 h 611462"/>
                <a:gd name="connsiteX890" fmla="*/ 10178801 w 11218359"/>
                <a:gd name="connsiteY890" fmla="*/ 611462 h 611462"/>
                <a:gd name="connsiteX891" fmla="*/ 10190230 w 11218359"/>
                <a:gd name="connsiteY891" fmla="*/ 611462 h 611462"/>
                <a:gd name="connsiteX892" fmla="*/ 10201661 w 11218359"/>
                <a:gd name="connsiteY892" fmla="*/ 611462 h 611462"/>
                <a:gd name="connsiteX893" fmla="*/ 10213091 w 11218359"/>
                <a:gd name="connsiteY893" fmla="*/ 611462 h 611462"/>
                <a:gd name="connsiteX894" fmla="*/ 10224569 w 11218359"/>
                <a:gd name="connsiteY894" fmla="*/ 611462 h 611462"/>
                <a:gd name="connsiteX895" fmla="*/ 10235998 w 11218359"/>
                <a:gd name="connsiteY895" fmla="*/ 611462 h 611462"/>
                <a:gd name="connsiteX896" fmla="*/ 10247428 w 11218359"/>
                <a:gd name="connsiteY896" fmla="*/ 611462 h 611462"/>
                <a:gd name="connsiteX897" fmla="*/ 10258859 w 11218359"/>
                <a:gd name="connsiteY897" fmla="*/ 611462 h 611462"/>
                <a:gd name="connsiteX898" fmla="*/ 10270288 w 11218359"/>
                <a:gd name="connsiteY898" fmla="*/ 611462 h 611462"/>
                <a:gd name="connsiteX899" fmla="*/ 10281767 w 11218359"/>
                <a:gd name="connsiteY899" fmla="*/ 611462 h 611462"/>
                <a:gd name="connsiteX900" fmla="*/ 10293196 w 11218359"/>
                <a:gd name="connsiteY900" fmla="*/ 611462 h 611462"/>
                <a:gd name="connsiteX901" fmla="*/ 10304626 w 11218359"/>
                <a:gd name="connsiteY901" fmla="*/ 611462 h 611462"/>
                <a:gd name="connsiteX902" fmla="*/ 10316056 w 11218359"/>
                <a:gd name="connsiteY902" fmla="*/ 611462 h 611462"/>
                <a:gd name="connsiteX903" fmla="*/ 10327486 w 11218359"/>
                <a:gd name="connsiteY903" fmla="*/ 611462 h 611462"/>
                <a:gd name="connsiteX904" fmla="*/ 10338963 w 11218359"/>
                <a:gd name="connsiteY904" fmla="*/ 611462 h 611462"/>
                <a:gd name="connsiteX905" fmla="*/ 10350394 w 11218359"/>
                <a:gd name="connsiteY905" fmla="*/ 611462 h 611462"/>
                <a:gd name="connsiteX906" fmla="*/ 10361823 w 11218359"/>
                <a:gd name="connsiteY906" fmla="*/ 611462 h 611462"/>
                <a:gd name="connsiteX907" fmla="*/ 10373254 w 11218359"/>
                <a:gd name="connsiteY907" fmla="*/ 611462 h 611462"/>
                <a:gd name="connsiteX908" fmla="*/ 10384684 w 11218359"/>
                <a:gd name="connsiteY908" fmla="*/ 611462 h 611462"/>
                <a:gd name="connsiteX909" fmla="*/ 10396161 w 11218359"/>
                <a:gd name="connsiteY909" fmla="*/ 611462 h 611462"/>
                <a:gd name="connsiteX910" fmla="*/ 10407591 w 11218359"/>
                <a:gd name="connsiteY910" fmla="*/ 611462 h 611462"/>
                <a:gd name="connsiteX911" fmla="*/ 10419021 w 11218359"/>
                <a:gd name="connsiteY911" fmla="*/ 611462 h 611462"/>
                <a:gd name="connsiteX912" fmla="*/ 10430452 w 11218359"/>
                <a:gd name="connsiteY912" fmla="*/ 611462 h 611462"/>
                <a:gd name="connsiteX913" fmla="*/ 10441881 w 11218359"/>
                <a:gd name="connsiteY913" fmla="*/ 611462 h 611462"/>
                <a:gd name="connsiteX914" fmla="*/ 10453358 w 11218359"/>
                <a:gd name="connsiteY914" fmla="*/ 611462 h 611462"/>
                <a:gd name="connsiteX915" fmla="*/ 10464789 w 11218359"/>
                <a:gd name="connsiteY915" fmla="*/ 611462 h 611462"/>
                <a:gd name="connsiteX916" fmla="*/ 10476219 w 11218359"/>
                <a:gd name="connsiteY916" fmla="*/ 611462 h 611462"/>
                <a:gd name="connsiteX917" fmla="*/ 10487649 w 11218359"/>
                <a:gd name="connsiteY917" fmla="*/ 611462 h 611462"/>
                <a:gd name="connsiteX918" fmla="*/ 10499079 w 11218359"/>
                <a:gd name="connsiteY918" fmla="*/ 611462 h 611462"/>
                <a:gd name="connsiteX919" fmla="*/ 10510556 w 11218359"/>
                <a:gd name="connsiteY919" fmla="*/ 611462 h 611462"/>
                <a:gd name="connsiteX920" fmla="*/ 10521987 w 11218359"/>
                <a:gd name="connsiteY920" fmla="*/ 611462 h 611462"/>
                <a:gd name="connsiteX921" fmla="*/ 10533416 w 11218359"/>
                <a:gd name="connsiteY921" fmla="*/ 611462 h 611462"/>
                <a:gd name="connsiteX922" fmla="*/ 10544847 w 11218359"/>
                <a:gd name="connsiteY922" fmla="*/ 611462 h 611462"/>
                <a:gd name="connsiteX923" fmla="*/ 10556277 w 11218359"/>
                <a:gd name="connsiteY923" fmla="*/ 611462 h 611462"/>
                <a:gd name="connsiteX924" fmla="*/ 10567754 w 11218359"/>
                <a:gd name="connsiteY924" fmla="*/ 611462 h 611462"/>
                <a:gd name="connsiteX925" fmla="*/ 10579184 w 11218359"/>
                <a:gd name="connsiteY925" fmla="*/ 611462 h 611462"/>
                <a:gd name="connsiteX926" fmla="*/ 10590614 w 11218359"/>
                <a:gd name="connsiteY926" fmla="*/ 611462 h 611462"/>
                <a:gd name="connsiteX927" fmla="*/ 10602045 w 11218359"/>
                <a:gd name="connsiteY927" fmla="*/ 611462 h 611462"/>
                <a:gd name="connsiteX928" fmla="*/ 10613474 w 11218359"/>
                <a:gd name="connsiteY928" fmla="*/ 611462 h 611462"/>
                <a:gd name="connsiteX929" fmla="*/ 10624951 w 11218359"/>
                <a:gd name="connsiteY929" fmla="*/ 611462 h 611462"/>
                <a:gd name="connsiteX930" fmla="*/ 10636382 w 11218359"/>
                <a:gd name="connsiteY930" fmla="*/ 611462 h 611462"/>
                <a:gd name="connsiteX931" fmla="*/ 10647812 w 11218359"/>
                <a:gd name="connsiteY931" fmla="*/ 611462 h 611462"/>
                <a:gd name="connsiteX932" fmla="*/ 10659241 w 11218359"/>
                <a:gd name="connsiteY932" fmla="*/ 611462 h 611462"/>
                <a:gd name="connsiteX933" fmla="*/ 10670672 w 11218359"/>
                <a:gd name="connsiteY933" fmla="*/ 611462 h 611462"/>
                <a:gd name="connsiteX934" fmla="*/ 10682149 w 11218359"/>
                <a:gd name="connsiteY934" fmla="*/ 611462 h 611462"/>
                <a:gd name="connsiteX935" fmla="*/ 10693580 w 11218359"/>
                <a:gd name="connsiteY935" fmla="*/ 611462 h 611462"/>
                <a:gd name="connsiteX936" fmla="*/ 10705009 w 11218359"/>
                <a:gd name="connsiteY936" fmla="*/ 611462 h 611462"/>
                <a:gd name="connsiteX937" fmla="*/ 10716439 w 11218359"/>
                <a:gd name="connsiteY937" fmla="*/ 611462 h 611462"/>
                <a:gd name="connsiteX938" fmla="*/ 10727870 w 11218359"/>
                <a:gd name="connsiteY938" fmla="*/ 611462 h 611462"/>
                <a:gd name="connsiteX939" fmla="*/ 10739347 w 11218359"/>
                <a:gd name="connsiteY939" fmla="*/ 611462 h 611462"/>
                <a:gd name="connsiteX940" fmla="*/ 10750778 w 11218359"/>
                <a:gd name="connsiteY940" fmla="*/ 611462 h 611462"/>
                <a:gd name="connsiteX941" fmla="*/ 10762207 w 11218359"/>
                <a:gd name="connsiteY941" fmla="*/ 611462 h 611462"/>
                <a:gd name="connsiteX942" fmla="*/ 10773637 w 11218359"/>
                <a:gd name="connsiteY942" fmla="*/ 611462 h 611462"/>
                <a:gd name="connsiteX943" fmla="*/ 10785067 w 11218359"/>
                <a:gd name="connsiteY943" fmla="*/ 611462 h 611462"/>
                <a:gd name="connsiteX944" fmla="*/ 10796544 w 11218359"/>
                <a:gd name="connsiteY944" fmla="*/ 611462 h 611462"/>
                <a:gd name="connsiteX945" fmla="*/ 10807975 w 11218359"/>
                <a:gd name="connsiteY945" fmla="*/ 611462 h 611462"/>
                <a:gd name="connsiteX946" fmla="*/ 10819405 w 11218359"/>
                <a:gd name="connsiteY946" fmla="*/ 611462 h 611462"/>
                <a:gd name="connsiteX947" fmla="*/ 10830834 w 11218359"/>
                <a:gd name="connsiteY947" fmla="*/ 611462 h 611462"/>
                <a:gd name="connsiteX948" fmla="*/ 10842265 w 11218359"/>
                <a:gd name="connsiteY948" fmla="*/ 611462 h 611462"/>
                <a:gd name="connsiteX949" fmla="*/ 10853742 w 11218359"/>
                <a:gd name="connsiteY949" fmla="*/ 611462 h 611462"/>
                <a:gd name="connsiteX950" fmla="*/ 10865173 w 11218359"/>
                <a:gd name="connsiteY950" fmla="*/ 611462 h 611462"/>
                <a:gd name="connsiteX951" fmla="*/ 10876602 w 11218359"/>
                <a:gd name="connsiteY951" fmla="*/ 611462 h 611462"/>
                <a:gd name="connsiteX952" fmla="*/ 10888032 w 11218359"/>
                <a:gd name="connsiteY952" fmla="*/ 611462 h 611462"/>
                <a:gd name="connsiteX953" fmla="*/ 10899463 w 11218359"/>
                <a:gd name="connsiteY953" fmla="*/ 611462 h 611462"/>
                <a:gd name="connsiteX954" fmla="*/ 10910892 w 11218359"/>
                <a:gd name="connsiteY954" fmla="*/ 611462 h 611462"/>
                <a:gd name="connsiteX955" fmla="*/ 10922369 w 11218359"/>
                <a:gd name="connsiteY955" fmla="*/ 611462 h 611462"/>
                <a:gd name="connsiteX956" fmla="*/ 10933800 w 11218359"/>
                <a:gd name="connsiteY956" fmla="*/ 611462 h 611462"/>
                <a:gd name="connsiteX957" fmla="*/ 10945230 w 11218359"/>
                <a:gd name="connsiteY957" fmla="*/ 611462 h 611462"/>
                <a:gd name="connsiteX958" fmla="*/ 10956660 w 11218359"/>
                <a:gd name="connsiteY958" fmla="*/ 611462 h 611462"/>
                <a:gd name="connsiteX959" fmla="*/ 10968090 w 11218359"/>
                <a:gd name="connsiteY959" fmla="*/ 611462 h 611462"/>
                <a:gd name="connsiteX960" fmla="*/ 10979567 w 11218359"/>
                <a:gd name="connsiteY960" fmla="*/ 611462 h 611462"/>
                <a:gd name="connsiteX961" fmla="*/ 10990998 w 11218359"/>
                <a:gd name="connsiteY961" fmla="*/ 611462 h 611462"/>
                <a:gd name="connsiteX962" fmla="*/ 11002427 w 11218359"/>
                <a:gd name="connsiteY962" fmla="*/ 611462 h 611462"/>
                <a:gd name="connsiteX963" fmla="*/ 11013858 w 11218359"/>
                <a:gd name="connsiteY963" fmla="*/ 611462 h 611462"/>
                <a:gd name="connsiteX964" fmla="*/ 11025287 w 11218359"/>
                <a:gd name="connsiteY964" fmla="*/ 611462 h 611462"/>
                <a:gd name="connsiteX965" fmla="*/ 11036765 w 11218359"/>
                <a:gd name="connsiteY965" fmla="*/ 611462 h 611462"/>
                <a:gd name="connsiteX966" fmla="*/ 11048195 w 11218359"/>
                <a:gd name="connsiteY966" fmla="*/ 611462 h 611462"/>
                <a:gd name="connsiteX967" fmla="*/ 11059625 w 11218359"/>
                <a:gd name="connsiteY967" fmla="*/ 611462 h 611462"/>
                <a:gd name="connsiteX968" fmla="*/ 11071056 w 11218359"/>
                <a:gd name="connsiteY968" fmla="*/ 611462 h 611462"/>
                <a:gd name="connsiteX969" fmla="*/ 11082485 w 11218359"/>
                <a:gd name="connsiteY969" fmla="*/ 611462 h 611462"/>
                <a:gd name="connsiteX970" fmla="*/ 11093962 w 11218359"/>
                <a:gd name="connsiteY970" fmla="*/ 611462 h 611462"/>
                <a:gd name="connsiteX971" fmla="*/ 11105393 w 11218359"/>
                <a:gd name="connsiteY971" fmla="*/ 611462 h 611462"/>
                <a:gd name="connsiteX972" fmla="*/ 11116823 w 11218359"/>
                <a:gd name="connsiteY972" fmla="*/ 611462 h 611462"/>
                <a:gd name="connsiteX973" fmla="*/ 11128253 w 11218359"/>
                <a:gd name="connsiteY973" fmla="*/ 611462 h 611462"/>
                <a:gd name="connsiteX974" fmla="*/ 11139683 w 11218359"/>
                <a:gd name="connsiteY974" fmla="*/ 611462 h 611462"/>
                <a:gd name="connsiteX975" fmla="*/ 11151160 w 11218359"/>
                <a:gd name="connsiteY975" fmla="*/ 611462 h 611462"/>
                <a:gd name="connsiteX976" fmla="*/ 11162591 w 11218359"/>
                <a:gd name="connsiteY976" fmla="*/ 611462 h 611462"/>
                <a:gd name="connsiteX977" fmla="*/ 11174020 w 11218359"/>
                <a:gd name="connsiteY977" fmla="*/ 611462 h 611462"/>
                <a:gd name="connsiteX978" fmla="*/ 11185451 w 11218359"/>
                <a:gd name="connsiteY978" fmla="*/ 611462 h 611462"/>
                <a:gd name="connsiteX979" fmla="*/ 11196881 w 11218359"/>
                <a:gd name="connsiteY979" fmla="*/ 611462 h 611462"/>
                <a:gd name="connsiteX980" fmla="*/ 11208358 w 11218359"/>
                <a:gd name="connsiteY980" fmla="*/ 611462 h 611462"/>
                <a:gd name="connsiteX981" fmla="*/ 11218359 w 11218359"/>
                <a:gd name="connsiteY981" fmla="*/ 611462 h 61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11462">
                  <a:moveTo>
                    <a:pt x="0" y="611462"/>
                  </a:moveTo>
                  <a:lnTo>
                    <a:pt x="9149" y="611462"/>
                  </a:lnTo>
                  <a:lnTo>
                    <a:pt x="20588" y="611462"/>
                  </a:lnTo>
                  <a:lnTo>
                    <a:pt x="32028" y="611462"/>
                  </a:lnTo>
                  <a:lnTo>
                    <a:pt x="43467" y="611462"/>
                  </a:lnTo>
                  <a:lnTo>
                    <a:pt x="54907" y="611462"/>
                  </a:lnTo>
                  <a:lnTo>
                    <a:pt x="66346" y="611462"/>
                  </a:lnTo>
                  <a:lnTo>
                    <a:pt x="77786" y="611462"/>
                  </a:lnTo>
                  <a:lnTo>
                    <a:pt x="89225" y="611462"/>
                  </a:lnTo>
                  <a:lnTo>
                    <a:pt x="100665" y="611462"/>
                  </a:lnTo>
                  <a:lnTo>
                    <a:pt x="112104" y="611462"/>
                  </a:lnTo>
                  <a:lnTo>
                    <a:pt x="123544" y="611462"/>
                  </a:lnTo>
                  <a:lnTo>
                    <a:pt x="134979" y="611462"/>
                  </a:lnTo>
                  <a:lnTo>
                    <a:pt x="146423" y="611462"/>
                  </a:lnTo>
                  <a:lnTo>
                    <a:pt x="157858" y="611462"/>
                  </a:lnTo>
                  <a:lnTo>
                    <a:pt x="169297" y="611462"/>
                  </a:lnTo>
                  <a:lnTo>
                    <a:pt x="180737" y="611462"/>
                  </a:lnTo>
                  <a:lnTo>
                    <a:pt x="192176" y="611462"/>
                  </a:lnTo>
                  <a:lnTo>
                    <a:pt x="203616" y="611462"/>
                  </a:lnTo>
                  <a:lnTo>
                    <a:pt x="215055" y="611462"/>
                  </a:lnTo>
                  <a:lnTo>
                    <a:pt x="226495" y="611462"/>
                  </a:lnTo>
                  <a:lnTo>
                    <a:pt x="237935" y="611462"/>
                  </a:lnTo>
                  <a:lnTo>
                    <a:pt x="249374" y="611462"/>
                  </a:lnTo>
                  <a:lnTo>
                    <a:pt x="260814" y="611462"/>
                  </a:lnTo>
                  <a:lnTo>
                    <a:pt x="272253" y="611462"/>
                  </a:lnTo>
                  <a:lnTo>
                    <a:pt x="283693" y="611462"/>
                  </a:lnTo>
                  <a:lnTo>
                    <a:pt x="295132" y="611462"/>
                  </a:lnTo>
                  <a:lnTo>
                    <a:pt x="306572" y="611462"/>
                  </a:lnTo>
                  <a:lnTo>
                    <a:pt x="318011" y="333527"/>
                  </a:lnTo>
                  <a:lnTo>
                    <a:pt x="329451" y="356059"/>
                  </a:lnTo>
                  <a:lnTo>
                    <a:pt x="340890" y="25541"/>
                  </a:lnTo>
                  <a:lnTo>
                    <a:pt x="352330" y="45072"/>
                  </a:lnTo>
                  <a:lnTo>
                    <a:pt x="363769" y="0"/>
                  </a:lnTo>
                  <a:lnTo>
                    <a:pt x="375209" y="114181"/>
                  </a:lnTo>
                  <a:lnTo>
                    <a:pt x="386648" y="165259"/>
                  </a:lnTo>
                  <a:lnTo>
                    <a:pt x="398088" y="557379"/>
                  </a:lnTo>
                  <a:lnTo>
                    <a:pt x="409527" y="611462"/>
                  </a:lnTo>
                  <a:lnTo>
                    <a:pt x="420967" y="611462"/>
                  </a:lnTo>
                  <a:lnTo>
                    <a:pt x="432406" y="611462"/>
                  </a:lnTo>
                  <a:lnTo>
                    <a:pt x="443846" y="611462"/>
                  </a:lnTo>
                  <a:lnTo>
                    <a:pt x="455285" y="611462"/>
                  </a:lnTo>
                  <a:lnTo>
                    <a:pt x="466725" y="611462"/>
                  </a:lnTo>
                  <a:lnTo>
                    <a:pt x="478165" y="611462"/>
                  </a:lnTo>
                  <a:lnTo>
                    <a:pt x="489604" y="611462"/>
                  </a:lnTo>
                  <a:lnTo>
                    <a:pt x="501044" y="611462"/>
                  </a:lnTo>
                  <a:lnTo>
                    <a:pt x="512483" y="611462"/>
                  </a:lnTo>
                  <a:lnTo>
                    <a:pt x="523923" y="611462"/>
                  </a:lnTo>
                  <a:lnTo>
                    <a:pt x="535362" y="611462"/>
                  </a:lnTo>
                  <a:lnTo>
                    <a:pt x="546802" y="611462"/>
                  </a:lnTo>
                  <a:lnTo>
                    <a:pt x="558241" y="611462"/>
                  </a:lnTo>
                  <a:lnTo>
                    <a:pt x="569681" y="611462"/>
                  </a:lnTo>
                  <a:lnTo>
                    <a:pt x="581120" y="611462"/>
                  </a:lnTo>
                  <a:lnTo>
                    <a:pt x="592560" y="611462"/>
                  </a:lnTo>
                  <a:lnTo>
                    <a:pt x="603999" y="611462"/>
                  </a:lnTo>
                  <a:lnTo>
                    <a:pt x="615439" y="611462"/>
                  </a:lnTo>
                  <a:lnTo>
                    <a:pt x="626878" y="611462"/>
                  </a:lnTo>
                  <a:lnTo>
                    <a:pt x="638318" y="611462"/>
                  </a:lnTo>
                  <a:lnTo>
                    <a:pt x="649757" y="611462"/>
                  </a:lnTo>
                  <a:lnTo>
                    <a:pt x="661192" y="611462"/>
                  </a:lnTo>
                  <a:lnTo>
                    <a:pt x="672632" y="611462"/>
                  </a:lnTo>
                  <a:lnTo>
                    <a:pt x="684071" y="611462"/>
                  </a:lnTo>
                  <a:lnTo>
                    <a:pt x="695511" y="611462"/>
                  </a:lnTo>
                  <a:lnTo>
                    <a:pt x="706950" y="611462"/>
                  </a:lnTo>
                  <a:lnTo>
                    <a:pt x="718390" y="611462"/>
                  </a:lnTo>
                  <a:lnTo>
                    <a:pt x="729829" y="611462"/>
                  </a:lnTo>
                  <a:lnTo>
                    <a:pt x="741269" y="611462"/>
                  </a:lnTo>
                  <a:lnTo>
                    <a:pt x="752708" y="611462"/>
                  </a:lnTo>
                  <a:lnTo>
                    <a:pt x="764148" y="611462"/>
                  </a:lnTo>
                  <a:lnTo>
                    <a:pt x="775587" y="611462"/>
                  </a:lnTo>
                  <a:lnTo>
                    <a:pt x="787027" y="611462"/>
                  </a:lnTo>
                  <a:lnTo>
                    <a:pt x="798467" y="611462"/>
                  </a:lnTo>
                  <a:lnTo>
                    <a:pt x="809906" y="611462"/>
                  </a:lnTo>
                  <a:lnTo>
                    <a:pt x="821346" y="611462"/>
                  </a:lnTo>
                  <a:lnTo>
                    <a:pt x="832785" y="611462"/>
                  </a:lnTo>
                  <a:lnTo>
                    <a:pt x="844225" y="611462"/>
                  </a:lnTo>
                  <a:lnTo>
                    <a:pt x="855664" y="611462"/>
                  </a:lnTo>
                  <a:lnTo>
                    <a:pt x="867104" y="611462"/>
                  </a:lnTo>
                  <a:lnTo>
                    <a:pt x="878543" y="611462"/>
                  </a:lnTo>
                  <a:lnTo>
                    <a:pt x="889983" y="611462"/>
                  </a:lnTo>
                  <a:lnTo>
                    <a:pt x="901422" y="611462"/>
                  </a:lnTo>
                  <a:lnTo>
                    <a:pt x="912862" y="611462"/>
                  </a:lnTo>
                  <a:lnTo>
                    <a:pt x="924301" y="611462"/>
                  </a:lnTo>
                  <a:lnTo>
                    <a:pt x="935741" y="611462"/>
                  </a:lnTo>
                  <a:lnTo>
                    <a:pt x="947180" y="611462"/>
                  </a:lnTo>
                  <a:lnTo>
                    <a:pt x="958620" y="611462"/>
                  </a:lnTo>
                  <a:lnTo>
                    <a:pt x="970059" y="611462"/>
                  </a:lnTo>
                  <a:lnTo>
                    <a:pt x="981499" y="611462"/>
                  </a:lnTo>
                  <a:lnTo>
                    <a:pt x="992938" y="611462"/>
                  </a:lnTo>
                  <a:lnTo>
                    <a:pt x="1004378" y="611462"/>
                  </a:lnTo>
                  <a:lnTo>
                    <a:pt x="1015818" y="611462"/>
                  </a:lnTo>
                  <a:lnTo>
                    <a:pt x="1027257" y="611462"/>
                  </a:lnTo>
                  <a:lnTo>
                    <a:pt x="1038697" y="611462"/>
                  </a:lnTo>
                  <a:lnTo>
                    <a:pt x="1050136" y="611462"/>
                  </a:lnTo>
                  <a:lnTo>
                    <a:pt x="1061576" y="611462"/>
                  </a:lnTo>
                  <a:lnTo>
                    <a:pt x="1073015" y="611462"/>
                  </a:lnTo>
                  <a:lnTo>
                    <a:pt x="1084455" y="611462"/>
                  </a:lnTo>
                  <a:lnTo>
                    <a:pt x="1095894" y="611462"/>
                  </a:lnTo>
                  <a:lnTo>
                    <a:pt x="1107334" y="611462"/>
                  </a:lnTo>
                  <a:lnTo>
                    <a:pt x="1118773" y="611462"/>
                  </a:lnTo>
                  <a:lnTo>
                    <a:pt x="1130213" y="611462"/>
                  </a:lnTo>
                  <a:lnTo>
                    <a:pt x="1141652" y="611462"/>
                  </a:lnTo>
                  <a:lnTo>
                    <a:pt x="1153092" y="611462"/>
                  </a:lnTo>
                  <a:lnTo>
                    <a:pt x="1164531" y="611462"/>
                  </a:lnTo>
                  <a:lnTo>
                    <a:pt x="1175971" y="611462"/>
                  </a:lnTo>
                  <a:lnTo>
                    <a:pt x="1187406" y="611462"/>
                  </a:lnTo>
                  <a:lnTo>
                    <a:pt x="1198845" y="611462"/>
                  </a:lnTo>
                  <a:lnTo>
                    <a:pt x="1210285" y="611462"/>
                  </a:lnTo>
                  <a:lnTo>
                    <a:pt x="1221724" y="611462"/>
                  </a:lnTo>
                  <a:lnTo>
                    <a:pt x="1233164" y="611462"/>
                  </a:lnTo>
                  <a:lnTo>
                    <a:pt x="1244603" y="611462"/>
                  </a:lnTo>
                  <a:lnTo>
                    <a:pt x="1256043" y="611462"/>
                  </a:lnTo>
                  <a:lnTo>
                    <a:pt x="1267482" y="611462"/>
                  </a:lnTo>
                  <a:lnTo>
                    <a:pt x="1278922" y="611462"/>
                  </a:lnTo>
                  <a:lnTo>
                    <a:pt x="1290361" y="611462"/>
                  </a:lnTo>
                  <a:lnTo>
                    <a:pt x="1301801" y="611462"/>
                  </a:lnTo>
                  <a:lnTo>
                    <a:pt x="1313240" y="611462"/>
                  </a:lnTo>
                  <a:lnTo>
                    <a:pt x="1324680" y="611462"/>
                  </a:lnTo>
                  <a:lnTo>
                    <a:pt x="1336120" y="611462"/>
                  </a:lnTo>
                  <a:lnTo>
                    <a:pt x="1347559" y="611462"/>
                  </a:lnTo>
                  <a:lnTo>
                    <a:pt x="1358999" y="611462"/>
                  </a:lnTo>
                  <a:lnTo>
                    <a:pt x="1370438" y="611462"/>
                  </a:lnTo>
                  <a:lnTo>
                    <a:pt x="1381878" y="611462"/>
                  </a:lnTo>
                  <a:lnTo>
                    <a:pt x="1393317" y="611462"/>
                  </a:lnTo>
                  <a:lnTo>
                    <a:pt x="1404757" y="611462"/>
                  </a:lnTo>
                  <a:lnTo>
                    <a:pt x="1416196" y="611462"/>
                  </a:lnTo>
                  <a:lnTo>
                    <a:pt x="1427636" y="611462"/>
                  </a:lnTo>
                  <a:lnTo>
                    <a:pt x="1439075" y="611462"/>
                  </a:lnTo>
                  <a:lnTo>
                    <a:pt x="1450515" y="611462"/>
                  </a:lnTo>
                  <a:lnTo>
                    <a:pt x="1461954" y="611462"/>
                  </a:lnTo>
                  <a:lnTo>
                    <a:pt x="1473394" y="611462"/>
                  </a:lnTo>
                  <a:lnTo>
                    <a:pt x="1484833" y="611462"/>
                  </a:lnTo>
                  <a:lnTo>
                    <a:pt x="1496273" y="611462"/>
                  </a:lnTo>
                  <a:lnTo>
                    <a:pt x="1507712" y="611462"/>
                  </a:lnTo>
                  <a:lnTo>
                    <a:pt x="1519152" y="611462"/>
                  </a:lnTo>
                  <a:lnTo>
                    <a:pt x="1530591" y="611462"/>
                  </a:lnTo>
                  <a:lnTo>
                    <a:pt x="1542031" y="611462"/>
                  </a:lnTo>
                  <a:lnTo>
                    <a:pt x="1553471" y="611462"/>
                  </a:lnTo>
                  <a:lnTo>
                    <a:pt x="1564910" y="611462"/>
                  </a:lnTo>
                  <a:lnTo>
                    <a:pt x="1576349" y="611462"/>
                  </a:lnTo>
                  <a:lnTo>
                    <a:pt x="1587789" y="611462"/>
                  </a:lnTo>
                  <a:lnTo>
                    <a:pt x="1599229" y="611462"/>
                  </a:lnTo>
                  <a:lnTo>
                    <a:pt x="1610668" y="611462"/>
                  </a:lnTo>
                  <a:lnTo>
                    <a:pt x="1622107" y="611462"/>
                  </a:lnTo>
                  <a:lnTo>
                    <a:pt x="1633547" y="611462"/>
                  </a:lnTo>
                  <a:lnTo>
                    <a:pt x="1644987" y="611462"/>
                  </a:lnTo>
                  <a:lnTo>
                    <a:pt x="1656426" y="611462"/>
                  </a:lnTo>
                  <a:lnTo>
                    <a:pt x="1667866" y="611462"/>
                  </a:lnTo>
                  <a:lnTo>
                    <a:pt x="1679305" y="611462"/>
                  </a:lnTo>
                  <a:lnTo>
                    <a:pt x="1690745" y="611462"/>
                  </a:lnTo>
                  <a:lnTo>
                    <a:pt x="1702184" y="611462"/>
                  </a:lnTo>
                  <a:lnTo>
                    <a:pt x="1713619" y="611462"/>
                  </a:lnTo>
                  <a:lnTo>
                    <a:pt x="1725063" y="611462"/>
                  </a:lnTo>
                  <a:lnTo>
                    <a:pt x="1736498" y="611462"/>
                  </a:lnTo>
                  <a:lnTo>
                    <a:pt x="1747938" y="611462"/>
                  </a:lnTo>
                  <a:lnTo>
                    <a:pt x="1759377" y="611462"/>
                  </a:lnTo>
                  <a:lnTo>
                    <a:pt x="1770817" y="611462"/>
                  </a:lnTo>
                  <a:lnTo>
                    <a:pt x="1782256" y="611462"/>
                  </a:lnTo>
                  <a:lnTo>
                    <a:pt x="1793696" y="611462"/>
                  </a:lnTo>
                  <a:lnTo>
                    <a:pt x="1805135" y="611462"/>
                  </a:lnTo>
                  <a:lnTo>
                    <a:pt x="1816575" y="611462"/>
                  </a:lnTo>
                  <a:lnTo>
                    <a:pt x="1828014" y="611462"/>
                  </a:lnTo>
                  <a:lnTo>
                    <a:pt x="1839454" y="611462"/>
                  </a:lnTo>
                  <a:lnTo>
                    <a:pt x="1850893" y="611462"/>
                  </a:lnTo>
                  <a:lnTo>
                    <a:pt x="1862333" y="611462"/>
                  </a:lnTo>
                  <a:lnTo>
                    <a:pt x="1873772" y="611462"/>
                  </a:lnTo>
                  <a:lnTo>
                    <a:pt x="1885212" y="611462"/>
                  </a:lnTo>
                  <a:lnTo>
                    <a:pt x="1896651" y="611462"/>
                  </a:lnTo>
                  <a:lnTo>
                    <a:pt x="1908091" y="611462"/>
                  </a:lnTo>
                  <a:lnTo>
                    <a:pt x="1919531" y="611462"/>
                  </a:lnTo>
                  <a:lnTo>
                    <a:pt x="1930970" y="611462"/>
                  </a:lnTo>
                  <a:lnTo>
                    <a:pt x="1942409" y="611462"/>
                  </a:lnTo>
                  <a:lnTo>
                    <a:pt x="1953849" y="611462"/>
                  </a:lnTo>
                  <a:lnTo>
                    <a:pt x="1965289" y="611462"/>
                  </a:lnTo>
                  <a:lnTo>
                    <a:pt x="1976728" y="611462"/>
                  </a:lnTo>
                  <a:lnTo>
                    <a:pt x="1988168" y="611462"/>
                  </a:lnTo>
                  <a:lnTo>
                    <a:pt x="1999607" y="611462"/>
                  </a:lnTo>
                  <a:lnTo>
                    <a:pt x="2011047" y="611462"/>
                  </a:lnTo>
                  <a:lnTo>
                    <a:pt x="2022486" y="611462"/>
                  </a:lnTo>
                  <a:lnTo>
                    <a:pt x="2033926" y="611462"/>
                  </a:lnTo>
                  <a:lnTo>
                    <a:pt x="2045365" y="611462"/>
                  </a:lnTo>
                  <a:lnTo>
                    <a:pt x="2056805" y="611462"/>
                  </a:lnTo>
                  <a:lnTo>
                    <a:pt x="2068244" y="611462"/>
                  </a:lnTo>
                  <a:lnTo>
                    <a:pt x="2079684" y="611462"/>
                  </a:lnTo>
                  <a:lnTo>
                    <a:pt x="2091123" y="611462"/>
                  </a:lnTo>
                  <a:lnTo>
                    <a:pt x="2102563" y="611462"/>
                  </a:lnTo>
                  <a:lnTo>
                    <a:pt x="2114002" y="611462"/>
                  </a:lnTo>
                  <a:lnTo>
                    <a:pt x="2125442" y="611462"/>
                  </a:lnTo>
                  <a:lnTo>
                    <a:pt x="2136882" y="611462"/>
                  </a:lnTo>
                  <a:lnTo>
                    <a:pt x="2148321" y="611462"/>
                  </a:lnTo>
                  <a:lnTo>
                    <a:pt x="2159760" y="611462"/>
                  </a:lnTo>
                  <a:lnTo>
                    <a:pt x="2171200" y="611462"/>
                  </a:lnTo>
                  <a:lnTo>
                    <a:pt x="2182640" y="611462"/>
                  </a:lnTo>
                  <a:lnTo>
                    <a:pt x="2194079" y="611462"/>
                  </a:lnTo>
                  <a:lnTo>
                    <a:pt x="2205519" y="611462"/>
                  </a:lnTo>
                  <a:lnTo>
                    <a:pt x="2216958" y="611462"/>
                  </a:lnTo>
                  <a:lnTo>
                    <a:pt x="2228393" y="611462"/>
                  </a:lnTo>
                  <a:lnTo>
                    <a:pt x="2239837" y="611462"/>
                  </a:lnTo>
                  <a:lnTo>
                    <a:pt x="2251272" y="611462"/>
                  </a:lnTo>
                  <a:lnTo>
                    <a:pt x="2262716" y="611462"/>
                  </a:lnTo>
                  <a:lnTo>
                    <a:pt x="2274151" y="611462"/>
                  </a:lnTo>
                  <a:lnTo>
                    <a:pt x="2285591" y="611462"/>
                  </a:lnTo>
                  <a:lnTo>
                    <a:pt x="2297030" y="611462"/>
                  </a:lnTo>
                  <a:lnTo>
                    <a:pt x="2308470" y="611462"/>
                  </a:lnTo>
                  <a:lnTo>
                    <a:pt x="2319909" y="611462"/>
                  </a:lnTo>
                  <a:lnTo>
                    <a:pt x="2331349" y="611462"/>
                  </a:lnTo>
                  <a:lnTo>
                    <a:pt x="2342788" y="611462"/>
                  </a:lnTo>
                  <a:lnTo>
                    <a:pt x="2354228" y="611462"/>
                  </a:lnTo>
                  <a:lnTo>
                    <a:pt x="2365667" y="611462"/>
                  </a:lnTo>
                  <a:lnTo>
                    <a:pt x="2377107" y="611462"/>
                  </a:lnTo>
                  <a:lnTo>
                    <a:pt x="2388546" y="611462"/>
                  </a:lnTo>
                  <a:lnTo>
                    <a:pt x="2399986" y="611462"/>
                  </a:lnTo>
                  <a:lnTo>
                    <a:pt x="2411425" y="611462"/>
                  </a:lnTo>
                  <a:lnTo>
                    <a:pt x="2422865" y="611462"/>
                  </a:lnTo>
                  <a:lnTo>
                    <a:pt x="2434304" y="611462"/>
                  </a:lnTo>
                  <a:lnTo>
                    <a:pt x="2445744" y="611462"/>
                  </a:lnTo>
                  <a:lnTo>
                    <a:pt x="2457184" y="611462"/>
                  </a:lnTo>
                  <a:lnTo>
                    <a:pt x="2468623" y="611462"/>
                  </a:lnTo>
                  <a:lnTo>
                    <a:pt x="2480062" y="611462"/>
                  </a:lnTo>
                  <a:lnTo>
                    <a:pt x="2491502" y="611462"/>
                  </a:lnTo>
                  <a:lnTo>
                    <a:pt x="2502942" y="611462"/>
                  </a:lnTo>
                  <a:lnTo>
                    <a:pt x="2514381" y="611462"/>
                  </a:lnTo>
                  <a:lnTo>
                    <a:pt x="2525821" y="611462"/>
                  </a:lnTo>
                  <a:lnTo>
                    <a:pt x="2537260" y="611462"/>
                  </a:lnTo>
                  <a:lnTo>
                    <a:pt x="2548700" y="611462"/>
                  </a:lnTo>
                  <a:lnTo>
                    <a:pt x="2560139" y="611462"/>
                  </a:lnTo>
                  <a:lnTo>
                    <a:pt x="2571579" y="611462"/>
                  </a:lnTo>
                  <a:lnTo>
                    <a:pt x="2583018" y="611462"/>
                  </a:lnTo>
                  <a:lnTo>
                    <a:pt x="2594458" y="611462"/>
                  </a:lnTo>
                  <a:lnTo>
                    <a:pt x="2605897" y="611462"/>
                  </a:lnTo>
                  <a:lnTo>
                    <a:pt x="2617337" y="611462"/>
                  </a:lnTo>
                  <a:lnTo>
                    <a:pt x="2628776" y="611462"/>
                  </a:lnTo>
                  <a:lnTo>
                    <a:pt x="2640216" y="611462"/>
                  </a:lnTo>
                  <a:lnTo>
                    <a:pt x="2651655" y="611462"/>
                  </a:lnTo>
                  <a:lnTo>
                    <a:pt x="2663095" y="611462"/>
                  </a:lnTo>
                  <a:lnTo>
                    <a:pt x="2674535" y="611462"/>
                  </a:lnTo>
                  <a:lnTo>
                    <a:pt x="2685974" y="611462"/>
                  </a:lnTo>
                  <a:lnTo>
                    <a:pt x="2697413" y="611462"/>
                  </a:lnTo>
                  <a:lnTo>
                    <a:pt x="2708853" y="611462"/>
                  </a:lnTo>
                  <a:lnTo>
                    <a:pt x="2720293" y="611462"/>
                  </a:lnTo>
                  <a:lnTo>
                    <a:pt x="2731727" y="611462"/>
                  </a:lnTo>
                  <a:lnTo>
                    <a:pt x="2743172" y="611462"/>
                  </a:lnTo>
                  <a:lnTo>
                    <a:pt x="2754611" y="611462"/>
                  </a:lnTo>
                  <a:lnTo>
                    <a:pt x="2766046" y="611462"/>
                  </a:lnTo>
                  <a:lnTo>
                    <a:pt x="2777490" y="611462"/>
                  </a:lnTo>
                  <a:lnTo>
                    <a:pt x="2788925" y="611462"/>
                  </a:lnTo>
                  <a:lnTo>
                    <a:pt x="2800364" y="611462"/>
                  </a:lnTo>
                  <a:lnTo>
                    <a:pt x="2811804" y="611462"/>
                  </a:lnTo>
                  <a:lnTo>
                    <a:pt x="2823243" y="611462"/>
                  </a:lnTo>
                  <a:lnTo>
                    <a:pt x="2834683" y="611462"/>
                  </a:lnTo>
                  <a:lnTo>
                    <a:pt x="2846123" y="611462"/>
                  </a:lnTo>
                  <a:lnTo>
                    <a:pt x="2857562" y="611462"/>
                  </a:lnTo>
                  <a:lnTo>
                    <a:pt x="2869001" y="611462"/>
                  </a:lnTo>
                  <a:lnTo>
                    <a:pt x="2880441" y="611462"/>
                  </a:lnTo>
                  <a:lnTo>
                    <a:pt x="2891881" y="611462"/>
                  </a:lnTo>
                  <a:lnTo>
                    <a:pt x="2903320" y="611462"/>
                  </a:lnTo>
                  <a:lnTo>
                    <a:pt x="2914760" y="611462"/>
                  </a:lnTo>
                  <a:lnTo>
                    <a:pt x="2926199" y="611462"/>
                  </a:lnTo>
                  <a:lnTo>
                    <a:pt x="2937639" y="611462"/>
                  </a:lnTo>
                  <a:lnTo>
                    <a:pt x="2949078" y="611462"/>
                  </a:lnTo>
                  <a:lnTo>
                    <a:pt x="2960518" y="611462"/>
                  </a:lnTo>
                  <a:lnTo>
                    <a:pt x="2971957" y="611462"/>
                  </a:lnTo>
                  <a:lnTo>
                    <a:pt x="2983397" y="611462"/>
                  </a:lnTo>
                  <a:lnTo>
                    <a:pt x="2994837" y="611462"/>
                  </a:lnTo>
                  <a:lnTo>
                    <a:pt x="3006276" y="611462"/>
                  </a:lnTo>
                  <a:lnTo>
                    <a:pt x="3017715" y="611462"/>
                  </a:lnTo>
                  <a:lnTo>
                    <a:pt x="3029155" y="611462"/>
                  </a:lnTo>
                  <a:lnTo>
                    <a:pt x="3040594" y="611462"/>
                  </a:lnTo>
                  <a:lnTo>
                    <a:pt x="3052034" y="611462"/>
                  </a:lnTo>
                  <a:lnTo>
                    <a:pt x="3063474" y="611462"/>
                  </a:lnTo>
                  <a:lnTo>
                    <a:pt x="3074913" y="611462"/>
                  </a:lnTo>
                  <a:lnTo>
                    <a:pt x="3086352" y="611462"/>
                  </a:lnTo>
                  <a:lnTo>
                    <a:pt x="3097792" y="611462"/>
                  </a:lnTo>
                  <a:lnTo>
                    <a:pt x="3109232" y="611462"/>
                  </a:lnTo>
                  <a:lnTo>
                    <a:pt x="3120671" y="611462"/>
                  </a:lnTo>
                  <a:lnTo>
                    <a:pt x="3132111" y="611462"/>
                  </a:lnTo>
                  <a:lnTo>
                    <a:pt x="3143550" y="611462"/>
                  </a:lnTo>
                  <a:lnTo>
                    <a:pt x="3154990" y="611462"/>
                  </a:lnTo>
                  <a:lnTo>
                    <a:pt x="3166429" y="611462"/>
                  </a:lnTo>
                  <a:lnTo>
                    <a:pt x="3177869" y="611462"/>
                  </a:lnTo>
                  <a:lnTo>
                    <a:pt x="3189308" y="611462"/>
                  </a:lnTo>
                  <a:lnTo>
                    <a:pt x="3200748" y="611462"/>
                  </a:lnTo>
                  <a:lnTo>
                    <a:pt x="3212187" y="611462"/>
                  </a:lnTo>
                  <a:lnTo>
                    <a:pt x="3223627" y="611462"/>
                  </a:lnTo>
                  <a:lnTo>
                    <a:pt x="3235066" y="611462"/>
                  </a:lnTo>
                  <a:lnTo>
                    <a:pt x="3246501" y="611462"/>
                  </a:lnTo>
                  <a:lnTo>
                    <a:pt x="3257945" y="611462"/>
                  </a:lnTo>
                  <a:lnTo>
                    <a:pt x="3269385" y="611462"/>
                  </a:lnTo>
                  <a:lnTo>
                    <a:pt x="3280825" y="611462"/>
                  </a:lnTo>
                  <a:lnTo>
                    <a:pt x="3292264" y="611462"/>
                  </a:lnTo>
                  <a:lnTo>
                    <a:pt x="3303699" y="611462"/>
                  </a:lnTo>
                  <a:lnTo>
                    <a:pt x="3315143" y="611462"/>
                  </a:lnTo>
                  <a:lnTo>
                    <a:pt x="3326578" y="611462"/>
                  </a:lnTo>
                  <a:lnTo>
                    <a:pt x="3338017" y="611462"/>
                  </a:lnTo>
                  <a:lnTo>
                    <a:pt x="3349457" y="611462"/>
                  </a:lnTo>
                  <a:lnTo>
                    <a:pt x="3360896" y="611462"/>
                  </a:lnTo>
                  <a:lnTo>
                    <a:pt x="3372336" y="611462"/>
                  </a:lnTo>
                  <a:lnTo>
                    <a:pt x="3383776" y="611462"/>
                  </a:lnTo>
                  <a:lnTo>
                    <a:pt x="3395215" y="611462"/>
                  </a:lnTo>
                  <a:lnTo>
                    <a:pt x="3406654" y="611462"/>
                  </a:lnTo>
                  <a:lnTo>
                    <a:pt x="3418094" y="611462"/>
                  </a:lnTo>
                  <a:lnTo>
                    <a:pt x="3429534" y="611462"/>
                  </a:lnTo>
                  <a:lnTo>
                    <a:pt x="3440973" y="611462"/>
                  </a:lnTo>
                  <a:lnTo>
                    <a:pt x="3452413" y="611462"/>
                  </a:lnTo>
                  <a:lnTo>
                    <a:pt x="3463852" y="611462"/>
                  </a:lnTo>
                  <a:lnTo>
                    <a:pt x="3475292" y="611462"/>
                  </a:lnTo>
                  <a:lnTo>
                    <a:pt x="3486731" y="611462"/>
                  </a:lnTo>
                  <a:lnTo>
                    <a:pt x="3498171" y="611462"/>
                  </a:lnTo>
                  <a:lnTo>
                    <a:pt x="3509610" y="611462"/>
                  </a:lnTo>
                  <a:lnTo>
                    <a:pt x="3521050" y="611462"/>
                  </a:lnTo>
                  <a:lnTo>
                    <a:pt x="3532489" y="611462"/>
                  </a:lnTo>
                  <a:lnTo>
                    <a:pt x="3543929" y="611462"/>
                  </a:lnTo>
                  <a:lnTo>
                    <a:pt x="3555368" y="611462"/>
                  </a:lnTo>
                  <a:lnTo>
                    <a:pt x="3566808" y="611462"/>
                  </a:lnTo>
                  <a:lnTo>
                    <a:pt x="3578247" y="611462"/>
                  </a:lnTo>
                  <a:lnTo>
                    <a:pt x="3589687" y="611462"/>
                  </a:lnTo>
                  <a:lnTo>
                    <a:pt x="3601127" y="611462"/>
                  </a:lnTo>
                  <a:lnTo>
                    <a:pt x="3612566" y="611462"/>
                  </a:lnTo>
                  <a:lnTo>
                    <a:pt x="3624005" y="611462"/>
                  </a:lnTo>
                  <a:lnTo>
                    <a:pt x="3635445" y="611462"/>
                  </a:lnTo>
                  <a:lnTo>
                    <a:pt x="3646885" y="611462"/>
                  </a:lnTo>
                  <a:lnTo>
                    <a:pt x="3658324" y="611462"/>
                  </a:lnTo>
                  <a:lnTo>
                    <a:pt x="3669764" y="611462"/>
                  </a:lnTo>
                  <a:lnTo>
                    <a:pt x="3681203" y="611462"/>
                  </a:lnTo>
                  <a:lnTo>
                    <a:pt x="3692643" y="611462"/>
                  </a:lnTo>
                  <a:lnTo>
                    <a:pt x="3704082" y="611462"/>
                  </a:lnTo>
                  <a:lnTo>
                    <a:pt x="3715522" y="611462"/>
                  </a:lnTo>
                  <a:lnTo>
                    <a:pt x="3726961" y="611462"/>
                  </a:lnTo>
                  <a:lnTo>
                    <a:pt x="3738401" y="611462"/>
                  </a:lnTo>
                  <a:lnTo>
                    <a:pt x="3749840" y="611462"/>
                  </a:lnTo>
                  <a:lnTo>
                    <a:pt x="3761280" y="611462"/>
                  </a:lnTo>
                  <a:lnTo>
                    <a:pt x="3772719" y="611462"/>
                  </a:lnTo>
                  <a:lnTo>
                    <a:pt x="3784154" y="611462"/>
                  </a:lnTo>
                  <a:lnTo>
                    <a:pt x="3795598" y="611462"/>
                  </a:lnTo>
                  <a:lnTo>
                    <a:pt x="3807033" y="611462"/>
                  </a:lnTo>
                  <a:lnTo>
                    <a:pt x="3818473" y="611462"/>
                  </a:lnTo>
                  <a:lnTo>
                    <a:pt x="3829917" y="611462"/>
                  </a:lnTo>
                  <a:lnTo>
                    <a:pt x="3841352" y="611462"/>
                  </a:lnTo>
                  <a:lnTo>
                    <a:pt x="3852791" y="611462"/>
                  </a:lnTo>
                  <a:lnTo>
                    <a:pt x="3864231" y="611462"/>
                  </a:lnTo>
                  <a:lnTo>
                    <a:pt x="3875670" y="611462"/>
                  </a:lnTo>
                  <a:lnTo>
                    <a:pt x="3887110" y="611462"/>
                  </a:lnTo>
                  <a:lnTo>
                    <a:pt x="3898549" y="611462"/>
                  </a:lnTo>
                  <a:lnTo>
                    <a:pt x="3909989" y="611462"/>
                  </a:lnTo>
                  <a:lnTo>
                    <a:pt x="3921447" y="611462"/>
                  </a:lnTo>
                  <a:lnTo>
                    <a:pt x="3932878" y="611462"/>
                  </a:lnTo>
                  <a:lnTo>
                    <a:pt x="3944307" y="611462"/>
                  </a:lnTo>
                  <a:lnTo>
                    <a:pt x="3955737" y="611462"/>
                  </a:lnTo>
                  <a:lnTo>
                    <a:pt x="3967167" y="611462"/>
                  </a:lnTo>
                  <a:lnTo>
                    <a:pt x="3978645" y="611462"/>
                  </a:lnTo>
                  <a:lnTo>
                    <a:pt x="3990075" y="611462"/>
                  </a:lnTo>
                  <a:lnTo>
                    <a:pt x="4001505" y="611462"/>
                  </a:lnTo>
                  <a:lnTo>
                    <a:pt x="4012935" y="611462"/>
                  </a:lnTo>
                  <a:lnTo>
                    <a:pt x="4024365" y="611462"/>
                  </a:lnTo>
                  <a:lnTo>
                    <a:pt x="4035843" y="611462"/>
                  </a:lnTo>
                  <a:lnTo>
                    <a:pt x="4047273" y="611462"/>
                  </a:lnTo>
                  <a:lnTo>
                    <a:pt x="4058702" y="611462"/>
                  </a:lnTo>
                  <a:lnTo>
                    <a:pt x="4070133" y="611462"/>
                  </a:lnTo>
                  <a:lnTo>
                    <a:pt x="4081563" y="611462"/>
                  </a:lnTo>
                  <a:lnTo>
                    <a:pt x="4093040" y="611462"/>
                  </a:lnTo>
                  <a:lnTo>
                    <a:pt x="4104471" y="611462"/>
                  </a:lnTo>
                  <a:lnTo>
                    <a:pt x="4115900" y="611462"/>
                  </a:lnTo>
                  <a:lnTo>
                    <a:pt x="4127330" y="611462"/>
                  </a:lnTo>
                  <a:lnTo>
                    <a:pt x="4138760" y="611462"/>
                  </a:lnTo>
                  <a:lnTo>
                    <a:pt x="4150238" y="611462"/>
                  </a:lnTo>
                  <a:lnTo>
                    <a:pt x="4161668" y="611462"/>
                  </a:lnTo>
                  <a:lnTo>
                    <a:pt x="4173098" y="611462"/>
                  </a:lnTo>
                  <a:lnTo>
                    <a:pt x="4184528" y="611462"/>
                  </a:lnTo>
                  <a:lnTo>
                    <a:pt x="4195958" y="611462"/>
                  </a:lnTo>
                  <a:lnTo>
                    <a:pt x="4207436" y="611462"/>
                  </a:lnTo>
                  <a:lnTo>
                    <a:pt x="4218865" y="611462"/>
                  </a:lnTo>
                  <a:lnTo>
                    <a:pt x="4230296" y="611462"/>
                  </a:lnTo>
                  <a:lnTo>
                    <a:pt x="4241726" y="611462"/>
                  </a:lnTo>
                  <a:lnTo>
                    <a:pt x="4253156" y="611462"/>
                  </a:lnTo>
                  <a:lnTo>
                    <a:pt x="4264634" y="611462"/>
                  </a:lnTo>
                  <a:lnTo>
                    <a:pt x="4276063" y="611462"/>
                  </a:lnTo>
                  <a:lnTo>
                    <a:pt x="4287493" y="611462"/>
                  </a:lnTo>
                  <a:lnTo>
                    <a:pt x="4298923" y="611462"/>
                  </a:lnTo>
                  <a:lnTo>
                    <a:pt x="4310353" y="611462"/>
                  </a:lnTo>
                  <a:lnTo>
                    <a:pt x="4321831" y="611462"/>
                  </a:lnTo>
                  <a:lnTo>
                    <a:pt x="4333261" y="611462"/>
                  </a:lnTo>
                  <a:lnTo>
                    <a:pt x="4344691" y="611462"/>
                  </a:lnTo>
                  <a:lnTo>
                    <a:pt x="4356121" y="611462"/>
                  </a:lnTo>
                  <a:lnTo>
                    <a:pt x="4367551" y="611462"/>
                  </a:lnTo>
                  <a:lnTo>
                    <a:pt x="4379028" y="611462"/>
                  </a:lnTo>
                  <a:lnTo>
                    <a:pt x="4390458" y="611462"/>
                  </a:lnTo>
                  <a:lnTo>
                    <a:pt x="4401889" y="611462"/>
                  </a:lnTo>
                  <a:lnTo>
                    <a:pt x="4413319" y="611462"/>
                  </a:lnTo>
                  <a:lnTo>
                    <a:pt x="4424749" y="611462"/>
                  </a:lnTo>
                  <a:lnTo>
                    <a:pt x="4436226" y="611462"/>
                  </a:lnTo>
                  <a:lnTo>
                    <a:pt x="4447656" y="611462"/>
                  </a:lnTo>
                  <a:lnTo>
                    <a:pt x="4459086" y="611462"/>
                  </a:lnTo>
                  <a:lnTo>
                    <a:pt x="4470516" y="611462"/>
                  </a:lnTo>
                  <a:lnTo>
                    <a:pt x="4481946" y="611462"/>
                  </a:lnTo>
                  <a:lnTo>
                    <a:pt x="4493424" y="611462"/>
                  </a:lnTo>
                  <a:lnTo>
                    <a:pt x="4504854" y="611462"/>
                  </a:lnTo>
                  <a:lnTo>
                    <a:pt x="4516284" y="611462"/>
                  </a:lnTo>
                  <a:lnTo>
                    <a:pt x="4527714" y="611462"/>
                  </a:lnTo>
                  <a:lnTo>
                    <a:pt x="4539144" y="611462"/>
                  </a:lnTo>
                  <a:lnTo>
                    <a:pt x="4550621" y="611462"/>
                  </a:lnTo>
                  <a:lnTo>
                    <a:pt x="4562051" y="611462"/>
                  </a:lnTo>
                  <a:lnTo>
                    <a:pt x="4573482" y="611462"/>
                  </a:lnTo>
                  <a:lnTo>
                    <a:pt x="4584912" y="611462"/>
                  </a:lnTo>
                  <a:lnTo>
                    <a:pt x="4596341" y="611462"/>
                  </a:lnTo>
                  <a:lnTo>
                    <a:pt x="4607771" y="611462"/>
                  </a:lnTo>
                  <a:lnTo>
                    <a:pt x="4619249" y="611462"/>
                  </a:lnTo>
                  <a:lnTo>
                    <a:pt x="4630679" y="611462"/>
                  </a:lnTo>
                  <a:lnTo>
                    <a:pt x="4642109" y="611462"/>
                  </a:lnTo>
                  <a:lnTo>
                    <a:pt x="4653539" y="611462"/>
                  </a:lnTo>
                  <a:lnTo>
                    <a:pt x="4664969" y="611462"/>
                  </a:lnTo>
                  <a:lnTo>
                    <a:pt x="4676447" y="611462"/>
                  </a:lnTo>
                  <a:lnTo>
                    <a:pt x="4687877" y="611462"/>
                  </a:lnTo>
                  <a:lnTo>
                    <a:pt x="4699306" y="611462"/>
                  </a:lnTo>
                  <a:lnTo>
                    <a:pt x="4710737" y="611462"/>
                  </a:lnTo>
                  <a:lnTo>
                    <a:pt x="4722167" y="611462"/>
                  </a:lnTo>
                  <a:lnTo>
                    <a:pt x="4733644" y="611462"/>
                  </a:lnTo>
                  <a:lnTo>
                    <a:pt x="4745075" y="611462"/>
                  </a:lnTo>
                  <a:lnTo>
                    <a:pt x="4756504" y="611462"/>
                  </a:lnTo>
                  <a:lnTo>
                    <a:pt x="4767934" y="611462"/>
                  </a:lnTo>
                  <a:lnTo>
                    <a:pt x="4779364" y="611462"/>
                  </a:lnTo>
                  <a:lnTo>
                    <a:pt x="4790842" y="611462"/>
                  </a:lnTo>
                  <a:lnTo>
                    <a:pt x="4802272" y="611462"/>
                  </a:lnTo>
                  <a:lnTo>
                    <a:pt x="4813702" y="611462"/>
                  </a:lnTo>
                  <a:lnTo>
                    <a:pt x="4825132" y="611462"/>
                  </a:lnTo>
                  <a:lnTo>
                    <a:pt x="4836562" y="611462"/>
                  </a:lnTo>
                  <a:lnTo>
                    <a:pt x="4848040" y="611462"/>
                  </a:lnTo>
                  <a:lnTo>
                    <a:pt x="4859469" y="611462"/>
                  </a:lnTo>
                  <a:lnTo>
                    <a:pt x="4870899" y="611462"/>
                  </a:lnTo>
                  <a:lnTo>
                    <a:pt x="4882330" y="611462"/>
                  </a:lnTo>
                  <a:lnTo>
                    <a:pt x="4893760" y="611462"/>
                  </a:lnTo>
                  <a:lnTo>
                    <a:pt x="4905237" y="611462"/>
                  </a:lnTo>
                  <a:lnTo>
                    <a:pt x="4916667" y="611462"/>
                  </a:lnTo>
                  <a:lnTo>
                    <a:pt x="4928097" y="611462"/>
                  </a:lnTo>
                  <a:lnTo>
                    <a:pt x="4939527" y="611462"/>
                  </a:lnTo>
                  <a:lnTo>
                    <a:pt x="4950957" y="611462"/>
                  </a:lnTo>
                  <a:lnTo>
                    <a:pt x="4962435" y="611462"/>
                  </a:lnTo>
                  <a:lnTo>
                    <a:pt x="4973865" y="611462"/>
                  </a:lnTo>
                  <a:lnTo>
                    <a:pt x="4985295" y="611462"/>
                  </a:lnTo>
                  <a:lnTo>
                    <a:pt x="4996725" y="611462"/>
                  </a:lnTo>
                  <a:lnTo>
                    <a:pt x="5008155" y="611462"/>
                  </a:lnTo>
                  <a:lnTo>
                    <a:pt x="5019632" y="611462"/>
                  </a:lnTo>
                  <a:lnTo>
                    <a:pt x="5031062" y="611462"/>
                  </a:lnTo>
                  <a:lnTo>
                    <a:pt x="5042492" y="611462"/>
                  </a:lnTo>
                  <a:lnTo>
                    <a:pt x="5053923" y="611462"/>
                  </a:lnTo>
                  <a:lnTo>
                    <a:pt x="5065353" y="611462"/>
                  </a:lnTo>
                  <a:lnTo>
                    <a:pt x="5076830" y="611462"/>
                  </a:lnTo>
                  <a:lnTo>
                    <a:pt x="5088260" y="611462"/>
                  </a:lnTo>
                  <a:lnTo>
                    <a:pt x="5099690" y="611462"/>
                  </a:lnTo>
                  <a:lnTo>
                    <a:pt x="5111120" y="611462"/>
                  </a:lnTo>
                  <a:lnTo>
                    <a:pt x="5122550" y="611462"/>
                  </a:lnTo>
                  <a:lnTo>
                    <a:pt x="5134028" y="611462"/>
                  </a:lnTo>
                  <a:lnTo>
                    <a:pt x="5145458" y="611462"/>
                  </a:lnTo>
                  <a:lnTo>
                    <a:pt x="5156888" y="611462"/>
                  </a:lnTo>
                  <a:lnTo>
                    <a:pt x="5168318" y="611462"/>
                  </a:lnTo>
                  <a:lnTo>
                    <a:pt x="5179747" y="611462"/>
                  </a:lnTo>
                  <a:lnTo>
                    <a:pt x="5191225" y="611462"/>
                  </a:lnTo>
                  <a:lnTo>
                    <a:pt x="5202655" y="611462"/>
                  </a:lnTo>
                  <a:lnTo>
                    <a:pt x="5214085" y="611462"/>
                  </a:lnTo>
                  <a:lnTo>
                    <a:pt x="5225515" y="611462"/>
                  </a:lnTo>
                  <a:lnTo>
                    <a:pt x="5236945" y="611462"/>
                  </a:lnTo>
                  <a:lnTo>
                    <a:pt x="5248423" y="611462"/>
                  </a:lnTo>
                  <a:lnTo>
                    <a:pt x="5259853" y="611462"/>
                  </a:lnTo>
                  <a:lnTo>
                    <a:pt x="5271283" y="611462"/>
                  </a:lnTo>
                  <a:lnTo>
                    <a:pt x="5282713" y="611462"/>
                  </a:lnTo>
                  <a:lnTo>
                    <a:pt x="5294143" y="611462"/>
                  </a:lnTo>
                  <a:lnTo>
                    <a:pt x="5305621" y="611462"/>
                  </a:lnTo>
                  <a:lnTo>
                    <a:pt x="5317051" y="611462"/>
                  </a:lnTo>
                  <a:lnTo>
                    <a:pt x="5328481" y="611462"/>
                  </a:lnTo>
                  <a:lnTo>
                    <a:pt x="5339910" y="611462"/>
                  </a:lnTo>
                  <a:lnTo>
                    <a:pt x="5351340" y="611462"/>
                  </a:lnTo>
                  <a:lnTo>
                    <a:pt x="5362818" y="611462"/>
                  </a:lnTo>
                  <a:lnTo>
                    <a:pt x="5374248" y="611462"/>
                  </a:lnTo>
                  <a:lnTo>
                    <a:pt x="5385678" y="611462"/>
                  </a:lnTo>
                  <a:lnTo>
                    <a:pt x="5397108" y="611462"/>
                  </a:lnTo>
                  <a:lnTo>
                    <a:pt x="5408538" y="611462"/>
                  </a:lnTo>
                  <a:lnTo>
                    <a:pt x="5420016" y="611462"/>
                  </a:lnTo>
                  <a:lnTo>
                    <a:pt x="5431446" y="611462"/>
                  </a:lnTo>
                  <a:lnTo>
                    <a:pt x="5442876" y="611462"/>
                  </a:lnTo>
                  <a:lnTo>
                    <a:pt x="5454306" y="611462"/>
                  </a:lnTo>
                  <a:lnTo>
                    <a:pt x="5465736" y="611462"/>
                  </a:lnTo>
                  <a:lnTo>
                    <a:pt x="5477214" y="611462"/>
                  </a:lnTo>
                  <a:lnTo>
                    <a:pt x="5488643" y="611462"/>
                  </a:lnTo>
                  <a:lnTo>
                    <a:pt x="5500073" y="611462"/>
                  </a:lnTo>
                  <a:lnTo>
                    <a:pt x="5511503" y="611462"/>
                  </a:lnTo>
                  <a:lnTo>
                    <a:pt x="5522933" y="611462"/>
                  </a:lnTo>
                  <a:lnTo>
                    <a:pt x="5534411" y="611462"/>
                  </a:lnTo>
                  <a:lnTo>
                    <a:pt x="5545841" y="611462"/>
                  </a:lnTo>
                  <a:lnTo>
                    <a:pt x="5557271" y="611462"/>
                  </a:lnTo>
                  <a:lnTo>
                    <a:pt x="5568701" y="611462"/>
                  </a:lnTo>
                  <a:lnTo>
                    <a:pt x="5580131" y="611462"/>
                  </a:lnTo>
                  <a:lnTo>
                    <a:pt x="5591609" y="611462"/>
                  </a:lnTo>
                  <a:lnTo>
                    <a:pt x="5603038" y="611462"/>
                  </a:lnTo>
                  <a:lnTo>
                    <a:pt x="5614469" y="611462"/>
                  </a:lnTo>
                  <a:lnTo>
                    <a:pt x="5625899" y="611462"/>
                  </a:lnTo>
                  <a:lnTo>
                    <a:pt x="5637329" y="611462"/>
                  </a:lnTo>
                  <a:lnTo>
                    <a:pt x="5648759" y="611462"/>
                  </a:lnTo>
                  <a:lnTo>
                    <a:pt x="5660236" y="611462"/>
                  </a:lnTo>
                  <a:lnTo>
                    <a:pt x="5671666" y="611462"/>
                  </a:lnTo>
                  <a:lnTo>
                    <a:pt x="5683096" y="611462"/>
                  </a:lnTo>
                  <a:lnTo>
                    <a:pt x="5694526" y="611462"/>
                  </a:lnTo>
                  <a:lnTo>
                    <a:pt x="5705956" y="611462"/>
                  </a:lnTo>
                  <a:lnTo>
                    <a:pt x="5717434" y="611462"/>
                  </a:lnTo>
                  <a:lnTo>
                    <a:pt x="5728864" y="611462"/>
                  </a:lnTo>
                  <a:lnTo>
                    <a:pt x="5740294" y="611462"/>
                  </a:lnTo>
                  <a:lnTo>
                    <a:pt x="5751724" y="611462"/>
                  </a:lnTo>
                  <a:lnTo>
                    <a:pt x="5763154" y="611462"/>
                  </a:lnTo>
                  <a:lnTo>
                    <a:pt x="5774631" y="611462"/>
                  </a:lnTo>
                  <a:lnTo>
                    <a:pt x="5786062" y="611462"/>
                  </a:lnTo>
                  <a:lnTo>
                    <a:pt x="5797492" y="611462"/>
                  </a:lnTo>
                  <a:lnTo>
                    <a:pt x="5808921" y="611462"/>
                  </a:lnTo>
                  <a:lnTo>
                    <a:pt x="5820351" y="611462"/>
                  </a:lnTo>
                  <a:lnTo>
                    <a:pt x="5831829" y="611462"/>
                  </a:lnTo>
                  <a:lnTo>
                    <a:pt x="5843259" y="611462"/>
                  </a:lnTo>
                  <a:lnTo>
                    <a:pt x="5854689" y="611462"/>
                  </a:lnTo>
                  <a:lnTo>
                    <a:pt x="5866119" y="611462"/>
                  </a:lnTo>
                  <a:lnTo>
                    <a:pt x="5877549" y="611462"/>
                  </a:lnTo>
                  <a:lnTo>
                    <a:pt x="5889027" y="611462"/>
                  </a:lnTo>
                  <a:lnTo>
                    <a:pt x="5900457" y="611462"/>
                  </a:lnTo>
                  <a:lnTo>
                    <a:pt x="5911887" y="611462"/>
                  </a:lnTo>
                  <a:lnTo>
                    <a:pt x="5923317" y="611462"/>
                  </a:lnTo>
                  <a:lnTo>
                    <a:pt x="5934747" y="611462"/>
                  </a:lnTo>
                  <a:lnTo>
                    <a:pt x="5946225" y="611462"/>
                  </a:lnTo>
                  <a:lnTo>
                    <a:pt x="5957655" y="611462"/>
                  </a:lnTo>
                  <a:lnTo>
                    <a:pt x="5969084" y="611462"/>
                  </a:lnTo>
                  <a:lnTo>
                    <a:pt x="5980514" y="611462"/>
                  </a:lnTo>
                  <a:lnTo>
                    <a:pt x="5991944" y="611462"/>
                  </a:lnTo>
                  <a:lnTo>
                    <a:pt x="6003422" y="611462"/>
                  </a:lnTo>
                  <a:lnTo>
                    <a:pt x="6014852" y="611462"/>
                  </a:lnTo>
                  <a:lnTo>
                    <a:pt x="6026282" y="611462"/>
                  </a:lnTo>
                  <a:lnTo>
                    <a:pt x="6037712" y="611462"/>
                  </a:lnTo>
                  <a:lnTo>
                    <a:pt x="6049142" y="611462"/>
                  </a:lnTo>
                  <a:lnTo>
                    <a:pt x="6060620" y="611462"/>
                  </a:lnTo>
                  <a:lnTo>
                    <a:pt x="6072049" y="611462"/>
                  </a:lnTo>
                  <a:lnTo>
                    <a:pt x="6083480" y="611462"/>
                  </a:lnTo>
                  <a:lnTo>
                    <a:pt x="6094910" y="611462"/>
                  </a:lnTo>
                  <a:lnTo>
                    <a:pt x="6106340" y="611462"/>
                  </a:lnTo>
                  <a:lnTo>
                    <a:pt x="6117818" y="611462"/>
                  </a:lnTo>
                  <a:lnTo>
                    <a:pt x="6129247" y="611462"/>
                  </a:lnTo>
                  <a:lnTo>
                    <a:pt x="6140677" y="611462"/>
                  </a:lnTo>
                  <a:lnTo>
                    <a:pt x="6152107" y="611462"/>
                  </a:lnTo>
                  <a:lnTo>
                    <a:pt x="6163537" y="611462"/>
                  </a:lnTo>
                  <a:lnTo>
                    <a:pt x="6175015" y="611462"/>
                  </a:lnTo>
                  <a:lnTo>
                    <a:pt x="6186445" y="611462"/>
                  </a:lnTo>
                  <a:lnTo>
                    <a:pt x="6197875" y="611462"/>
                  </a:lnTo>
                  <a:lnTo>
                    <a:pt x="6209305" y="611462"/>
                  </a:lnTo>
                  <a:lnTo>
                    <a:pt x="6220735" y="611462"/>
                  </a:lnTo>
                  <a:lnTo>
                    <a:pt x="6232212" y="611462"/>
                  </a:lnTo>
                  <a:lnTo>
                    <a:pt x="6243642" y="611462"/>
                  </a:lnTo>
                  <a:lnTo>
                    <a:pt x="6255073" y="611462"/>
                  </a:lnTo>
                  <a:lnTo>
                    <a:pt x="6266503" y="611462"/>
                  </a:lnTo>
                  <a:lnTo>
                    <a:pt x="6277933" y="611462"/>
                  </a:lnTo>
                  <a:lnTo>
                    <a:pt x="6289410" y="611462"/>
                  </a:lnTo>
                  <a:lnTo>
                    <a:pt x="6300840" y="611462"/>
                  </a:lnTo>
                  <a:lnTo>
                    <a:pt x="6312270" y="611462"/>
                  </a:lnTo>
                  <a:lnTo>
                    <a:pt x="6323700" y="611462"/>
                  </a:lnTo>
                  <a:lnTo>
                    <a:pt x="6335130" y="611462"/>
                  </a:lnTo>
                  <a:lnTo>
                    <a:pt x="6346608" y="611462"/>
                  </a:lnTo>
                  <a:lnTo>
                    <a:pt x="6358038" y="611462"/>
                  </a:lnTo>
                  <a:lnTo>
                    <a:pt x="6369468" y="611462"/>
                  </a:lnTo>
                  <a:lnTo>
                    <a:pt x="6380898" y="611462"/>
                  </a:lnTo>
                  <a:lnTo>
                    <a:pt x="6392328" y="611462"/>
                  </a:lnTo>
                  <a:lnTo>
                    <a:pt x="6403805" y="611462"/>
                  </a:lnTo>
                  <a:lnTo>
                    <a:pt x="6415235" y="611462"/>
                  </a:lnTo>
                  <a:lnTo>
                    <a:pt x="6426666" y="611462"/>
                  </a:lnTo>
                  <a:lnTo>
                    <a:pt x="6438096" y="611462"/>
                  </a:lnTo>
                  <a:lnTo>
                    <a:pt x="6449525" y="611462"/>
                  </a:lnTo>
                  <a:lnTo>
                    <a:pt x="6461003" y="611462"/>
                  </a:lnTo>
                  <a:lnTo>
                    <a:pt x="6472433" y="611462"/>
                  </a:lnTo>
                  <a:lnTo>
                    <a:pt x="6483863" y="611462"/>
                  </a:lnTo>
                  <a:lnTo>
                    <a:pt x="6495293" y="611462"/>
                  </a:lnTo>
                  <a:lnTo>
                    <a:pt x="6506723" y="611462"/>
                  </a:lnTo>
                  <a:lnTo>
                    <a:pt x="6518201" y="611462"/>
                  </a:lnTo>
                  <a:lnTo>
                    <a:pt x="6529631" y="611462"/>
                  </a:lnTo>
                  <a:lnTo>
                    <a:pt x="6541061" y="611462"/>
                  </a:lnTo>
                  <a:lnTo>
                    <a:pt x="6552490" y="611462"/>
                  </a:lnTo>
                  <a:lnTo>
                    <a:pt x="6563921" y="611462"/>
                  </a:lnTo>
                  <a:lnTo>
                    <a:pt x="6575398" y="611462"/>
                  </a:lnTo>
                  <a:lnTo>
                    <a:pt x="6586828" y="611462"/>
                  </a:lnTo>
                  <a:lnTo>
                    <a:pt x="6598259" y="611462"/>
                  </a:lnTo>
                  <a:lnTo>
                    <a:pt x="6609688" y="611462"/>
                  </a:lnTo>
                  <a:lnTo>
                    <a:pt x="6621118" y="611462"/>
                  </a:lnTo>
                  <a:lnTo>
                    <a:pt x="6632596" y="611462"/>
                  </a:lnTo>
                  <a:lnTo>
                    <a:pt x="6644026" y="611462"/>
                  </a:lnTo>
                  <a:lnTo>
                    <a:pt x="6655456" y="611462"/>
                  </a:lnTo>
                  <a:lnTo>
                    <a:pt x="6666886" y="611462"/>
                  </a:lnTo>
                  <a:lnTo>
                    <a:pt x="6678316" y="611462"/>
                  </a:lnTo>
                  <a:lnTo>
                    <a:pt x="6689794" y="611462"/>
                  </a:lnTo>
                  <a:lnTo>
                    <a:pt x="6701224" y="611462"/>
                  </a:lnTo>
                  <a:lnTo>
                    <a:pt x="6712653" y="611462"/>
                  </a:lnTo>
                  <a:lnTo>
                    <a:pt x="6724083" y="611462"/>
                  </a:lnTo>
                  <a:lnTo>
                    <a:pt x="6735514" y="611462"/>
                  </a:lnTo>
                  <a:lnTo>
                    <a:pt x="6746944" y="611462"/>
                  </a:lnTo>
                  <a:lnTo>
                    <a:pt x="6758421" y="611462"/>
                  </a:lnTo>
                  <a:lnTo>
                    <a:pt x="6769851" y="611462"/>
                  </a:lnTo>
                  <a:lnTo>
                    <a:pt x="6781281" y="611462"/>
                  </a:lnTo>
                  <a:lnTo>
                    <a:pt x="6792711" y="611462"/>
                  </a:lnTo>
                  <a:lnTo>
                    <a:pt x="6804141" y="611462"/>
                  </a:lnTo>
                  <a:lnTo>
                    <a:pt x="6815619" y="611462"/>
                  </a:lnTo>
                  <a:lnTo>
                    <a:pt x="6827049" y="611462"/>
                  </a:lnTo>
                  <a:lnTo>
                    <a:pt x="6838479" y="611462"/>
                  </a:lnTo>
                  <a:lnTo>
                    <a:pt x="6849909" y="611462"/>
                  </a:lnTo>
                  <a:lnTo>
                    <a:pt x="6861339" y="611462"/>
                  </a:lnTo>
                  <a:lnTo>
                    <a:pt x="6872816" y="611462"/>
                  </a:lnTo>
                  <a:lnTo>
                    <a:pt x="6884246" y="611462"/>
                  </a:lnTo>
                  <a:lnTo>
                    <a:pt x="6895676" y="611462"/>
                  </a:lnTo>
                  <a:lnTo>
                    <a:pt x="6907107" y="611462"/>
                  </a:lnTo>
                  <a:lnTo>
                    <a:pt x="6918537" y="611462"/>
                  </a:lnTo>
                  <a:lnTo>
                    <a:pt x="6930014" y="611462"/>
                  </a:lnTo>
                  <a:lnTo>
                    <a:pt x="6941444" y="611462"/>
                  </a:lnTo>
                  <a:lnTo>
                    <a:pt x="6952874" y="611462"/>
                  </a:lnTo>
                  <a:lnTo>
                    <a:pt x="6964304" y="611462"/>
                  </a:lnTo>
                  <a:lnTo>
                    <a:pt x="6975734" y="611462"/>
                  </a:lnTo>
                  <a:lnTo>
                    <a:pt x="6987212" y="611462"/>
                  </a:lnTo>
                  <a:lnTo>
                    <a:pt x="6998642" y="611462"/>
                  </a:lnTo>
                  <a:lnTo>
                    <a:pt x="7010072" y="611462"/>
                  </a:lnTo>
                  <a:lnTo>
                    <a:pt x="7021502" y="611462"/>
                  </a:lnTo>
                  <a:lnTo>
                    <a:pt x="7032931" y="611462"/>
                  </a:lnTo>
                  <a:lnTo>
                    <a:pt x="7044409" y="611462"/>
                  </a:lnTo>
                  <a:lnTo>
                    <a:pt x="7055839" y="611462"/>
                  </a:lnTo>
                  <a:lnTo>
                    <a:pt x="7067269" y="611462"/>
                  </a:lnTo>
                  <a:lnTo>
                    <a:pt x="7078700" y="611462"/>
                  </a:lnTo>
                  <a:lnTo>
                    <a:pt x="7090129" y="611462"/>
                  </a:lnTo>
                  <a:lnTo>
                    <a:pt x="7101607" y="611462"/>
                  </a:lnTo>
                  <a:lnTo>
                    <a:pt x="7113037" y="611462"/>
                  </a:lnTo>
                  <a:lnTo>
                    <a:pt x="7124467" y="611462"/>
                  </a:lnTo>
                  <a:lnTo>
                    <a:pt x="7135897" y="611462"/>
                  </a:lnTo>
                  <a:lnTo>
                    <a:pt x="7147327" y="611462"/>
                  </a:lnTo>
                  <a:lnTo>
                    <a:pt x="7158805" y="611462"/>
                  </a:lnTo>
                  <a:lnTo>
                    <a:pt x="7170235" y="611462"/>
                  </a:lnTo>
                  <a:lnTo>
                    <a:pt x="7181665" y="611462"/>
                  </a:lnTo>
                  <a:lnTo>
                    <a:pt x="7193094" y="611462"/>
                  </a:lnTo>
                  <a:lnTo>
                    <a:pt x="7204524" y="611462"/>
                  </a:lnTo>
                  <a:lnTo>
                    <a:pt x="7216002" y="611462"/>
                  </a:lnTo>
                  <a:lnTo>
                    <a:pt x="7227432" y="611462"/>
                  </a:lnTo>
                  <a:lnTo>
                    <a:pt x="7238862" y="611462"/>
                  </a:lnTo>
                  <a:lnTo>
                    <a:pt x="7250292" y="611462"/>
                  </a:lnTo>
                  <a:lnTo>
                    <a:pt x="7261722" y="611462"/>
                  </a:lnTo>
                  <a:lnTo>
                    <a:pt x="7273200" y="611462"/>
                  </a:lnTo>
                  <a:lnTo>
                    <a:pt x="7284630" y="611462"/>
                  </a:lnTo>
                  <a:lnTo>
                    <a:pt x="7296060" y="611462"/>
                  </a:lnTo>
                  <a:lnTo>
                    <a:pt x="7307490" y="611462"/>
                  </a:lnTo>
                  <a:lnTo>
                    <a:pt x="7318920" y="611462"/>
                  </a:lnTo>
                  <a:lnTo>
                    <a:pt x="7330398" y="611462"/>
                  </a:lnTo>
                  <a:lnTo>
                    <a:pt x="7341828" y="611462"/>
                  </a:lnTo>
                  <a:lnTo>
                    <a:pt x="7353257" y="611462"/>
                  </a:lnTo>
                  <a:lnTo>
                    <a:pt x="7364687" y="611462"/>
                  </a:lnTo>
                  <a:lnTo>
                    <a:pt x="7376117" y="611462"/>
                  </a:lnTo>
                  <a:lnTo>
                    <a:pt x="7387595" y="611462"/>
                  </a:lnTo>
                  <a:lnTo>
                    <a:pt x="7399025" y="611462"/>
                  </a:lnTo>
                  <a:lnTo>
                    <a:pt x="7410455" y="611462"/>
                  </a:lnTo>
                  <a:lnTo>
                    <a:pt x="7421885" y="611462"/>
                  </a:lnTo>
                  <a:lnTo>
                    <a:pt x="7433315" y="611462"/>
                  </a:lnTo>
                  <a:lnTo>
                    <a:pt x="7444793" y="611462"/>
                  </a:lnTo>
                  <a:lnTo>
                    <a:pt x="7456222" y="611462"/>
                  </a:lnTo>
                  <a:lnTo>
                    <a:pt x="7467653" y="611462"/>
                  </a:lnTo>
                  <a:lnTo>
                    <a:pt x="7479083" y="611462"/>
                  </a:lnTo>
                  <a:lnTo>
                    <a:pt x="7490513" y="611462"/>
                  </a:lnTo>
                  <a:lnTo>
                    <a:pt x="7501990" y="611462"/>
                  </a:lnTo>
                  <a:lnTo>
                    <a:pt x="7513420" y="611462"/>
                  </a:lnTo>
                  <a:lnTo>
                    <a:pt x="7524850" y="611462"/>
                  </a:lnTo>
                  <a:lnTo>
                    <a:pt x="7536280" y="611462"/>
                  </a:lnTo>
                  <a:lnTo>
                    <a:pt x="7547710" y="611462"/>
                  </a:lnTo>
                  <a:lnTo>
                    <a:pt x="7559188" y="611462"/>
                  </a:lnTo>
                  <a:lnTo>
                    <a:pt x="7570618" y="611462"/>
                  </a:lnTo>
                  <a:lnTo>
                    <a:pt x="7582048" y="611462"/>
                  </a:lnTo>
                  <a:lnTo>
                    <a:pt x="7593478" y="611462"/>
                  </a:lnTo>
                  <a:lnTo>
                    <a:pt x="7604908" y="611462"/>
                  </a:lnTo>
                  <a:lnTo>
                    <a:pt x="7616385" y="611462"/>
                  </a:lnTo>
                  <a:lnTo>
                    <a:pt x="7627815" y="611462"/>
                  </a:lnTo>
                  <a:lnTo>
                    <a:pt x="7639246" y="611462"/>
                  </a:lnTo>
                  <a:lnTo>
                    <a:pt x="7650676" y="611462"/>
                  </a:lnTo>
                  <a:lnTo>
                    <a:pt x="7662106" y="611462"/>
                  </a:lnTo>
                  <a:lnTo>
                    <a:pt x="7673583" y="611462"/>
                  </a:lnTo>
                  <a:lnTo>
                    <a:pt x="7685013" y="611462"/>
                  </a:lnTo>
                  <a:lnTo>
                    <a:pt x="7696443" y="611462"/>
                  </a:lnTo>
                  <a:lnTo>
                    <a:pt x="7707873" y="611462"/>
                  </a:lnTo>
                  <a:lnTo>
                    <a:pt x="7719303" y="611462"/>
                  </a:lnTo>
                  <a:lnTo>
                    <a:pt x="7730733" y="611462"/>
                  </a:lnTo>
                  <a:lnTo>
                    <a:pt x="7742211" y="611462"/>
                  </a:lnTo>
                  <a:lnTo>
                    <a:pt x="7753641" y="611462"/>
                  </a:lnTo>
                  <a:lnTo>
                    <a:pt x="7765071" y="611462"/>
                  </a:lnTo>
                  <a:lnTo>
                    <a:pt x="7776501" y="611462"/>
                  </a:lnTo>
                  <a:lnTo>
                    <a:pt x="7787931" y="611462"/>
                  </a:lnTo>
                  <a:lnTo>
                    <a:pt x="7799408" y="611462"/>
                  </a:lnTo>
                  <a:lnTo>
                    <a:pt x="7810839" y="611462"/>
                  </a:lnTo>
                  <a:lnTo>
                    <a:pt x="7822268" y="611462"/>
                  </a:lnTo>
                  <a:lnTo>
                    <a:pt x="7833698" y="611462"/>
                  </a:lnTo>
                  <a:lnTo>
                    <a:pt x="7845128" y="611462"/>
                  </a:lnTo>
                  <a:lnTo>
                    <a:pt x="7856606" y="611462"/>
                  </a:lnTo>
                  <a:lnTo>
                    <a:pt x="7868036" y="611462"/>
                  </a:lnTo>
                  <a:lnTo>
                    <a:pt x="7879466" y="611462"/>
                  </a:lnTo>
                  <a:lnTo>
                    <a:pt x="7890896" y="611462"/>
                  </a:lnTo>
                  <a:lnTo>
                    <a:pt x="7902326" y="611462"/>
                  </a:lnTo>
                  <a:lnTo>
                    <a:pt x="7913804" y="611462"/>
                  </a:lnTo>
                  <a:lnTo>
                    <a:pt x="7925234" y="611462"/>
                  </a:lnTo>
                  <a:lnTo>
                    <a:pt x="7936663" y="611462"/>
                  </a:lnTo>
                  <a:lnTo>
                    <a:pt x="7948094" y="611462"/>
                  </a:lnTo>
                  <a:lnTo>
                    <a:pt x="7959524" y="611462"/>
                  </a:lnTo>
                  <a:lnTo>
                    <a:pt x="7971001" y="611462"/>
                  </a:lnTo>
                  <a:lnTo>
                    <a:pt x="7982431" y="611462"/>
                  </a:lnTo>
                  <a:lnTo>
                    <a:pt x="7993861" y="611462"/>
                  </a:lnTo>
                  <a:lnTo>
                    <a:pt x="8005291" y="611462"/>
                  </a:lnTo>
                  <a:lnTo>
                    <a:pt x="8016721" y="611462"/>
                  </a:lnTo>
                  <a:lnTo>
                    <a:pt x="8028199" y="611462"/>
                  </a:lnTo>
                  <a:lnTo>
                    <a:pt x="8039629" y="611462"/>
                  </a:lnTo>
                  <a:lnTo>
                    <a:pt x="8051059" y="611462"/>
                  </a:lnTo>
                  <a:lnTo>
                    <a:pt x="8062489" y="611462"/>
                  </a:lnTo>
                  <a:lnTo>
                    <a:pt x="8073919" y="611462"/>
                  </a:lnTo>
                  <a:lnTo>
                    <a:pt x="8085396" y="611462"/>
                  </a:lnTo>
                  <a:lnTo>
                    <a:pt x="8096826" y="611462"/>
                  </a:lnTo>
                  <a:lnTo>
                    <a:pt x="8108256" y="611462"/>
                  </a:lnTo>
                  <a:lnTo>
                    <a:pt x="8119687" y="611462"/>
                  </a:lnTo>
                  <a:lnTo>
                    <a:pt x="8131117" y="611462"/>
                  </a:lnTo>
                  <a:lnTo>
                    <a:pt x="8142594" y="611462"/>
                  </a:lnTo>
                  <a:lnTo>
                    <a:pt x="8154024" y="611462"/>
                  </a:lnTo>
                  <a:lnTo>
                    <a:pt x="8165454" y="611462"/>
                  </a:lnTo>
                  <a:lnTo>
                    <a:pt x="8176884" y="611462"/>
                  </a:lnTo>
                  <a:lnTo>
                    <a:pt x="8188314" y="611462"/>
                  </a:lnTo>
                  <a:lnTo>
                    <a:pt x="8199792" y="611462"/>
                  </a:lnTo>
                  <a:lnTo>
                    <a:pt x="8211222" y="611462"/>
                  </a:lnTo>
                  <a:lnTo>
                    <a:pt x="8222652" y="611462"/>
                  </a:lnTo>
                  <a:lnTo>
                    <a:pt x="8234082" y="611462"/>
                  </a:lnTo>
                  <a:lnTo>
                    <a:pt x="8245512" y="611462"/>
                  </a:lnTo>
                  <a:lnTo>
                    <a:pt x="8256989" y="611462"/>
                  </a:lnTo>
                  <a:lnTo>
                    <a:pt x="8268419" y="611462"/>
                  </a:lnTo>
                  <a:lnTo>
                    <a:pt x="8279850" y="611462"/>
                  </a:lnTo>
                  <a:lnTo>
                    <a:pt x="8291280" y="611462"/>
                  </a:lnTo>
                  <a:lnTo>
                    <a:pt x="8302709" y="611462"/>
                  </a:lnTo>
                  <a:lnTo>
                    <a:pt x="8314187" y="611462"/>
                  </a:lnTo>
                  <a:lnTo>
                    <a:pt x="8325617" y="611462"/>
                  </a:lnTo>
                  <a:lnTo>
                    <a:pt x="8337047" y="611462"/>
                  </a:lnTo>
                  <a:lnTo>
                    <a:pt x="8348477" y="611462"/>
                  </a:lnTo>
                  <a:lnTo>
                    <a:pt x="8359907" y="611462"/>
                  </a:lnTo>
                  <a:lnTo>
                    <a:pt x="8371385" y="611462"/>
                  </a:lnTo>
                  <a:lnTo>
                    <a:pt x="8382815" y="611462"/>
                  </a:lnTo>
                  <a:lnTo>
                    <a:pt x="8394245" y="611462"/>
                  </a:lnTo>
                  <a:lnTo>
                    <a:pt x="8405674" y="611462"/>
                  </a:lnTo>
                  <a:lnTo>
                    <a:pt x="8417104" y="611462"/>
                  </a:lnTo>
                  <a:lnTo>
                    <a:pt x="8428582" y="611462"/>
                  </a:lnTo>
                  <a:lnTo>
                    <a:pt x="8440012" y="611462"/>
                  </a:lnTo>
                  <a:lnTo>
                    <a:pt x="8451442" y="611462"/>
                  </a:lnTo>
                  <a:lnTo>
                    <a:pt x="8462872" y="611462"/>
                  </a:lnTo>
                  <a:lnTo>
                    <a:pt x="8474302" y="611462"/>
                  </a:lnTo>
                  <a:lnTo>
                    <a:pt x="8485780" y="611462"/>
                  </a:lnTo>
                  <a:lnTo>
                    <a:pt x="8497210" y="611462"/>
                  </a:lnTo>
                  <a:lnTo>
                    <a:pt x="8508640" y="611462"/>
                  </a:lnTo>
                  <a:lnTo>
                    <a:pt x="8520069" y="611462"/>
                  </a:lnTo>
                  <a:lnTo>
                    <a:pt x="8531500" y="611462"/>
                  </a:lnTo>
                  <a:lnTo>
                    <a:pt x="8542977" y="611462"/>
                  </a:lnTo>
                  <a:lnTo>
                    <a:pt x="8554407" y="611462"/>
                  </a:lnTo>
                  <a:lnTo>
                    <a:pt x="8565837" y="611462"/>
                  </a:lnTo>
                  <a:lnTo>
                    <a:pt x="8577267" y="611462"/>
                  </a:lnTo>
                  <a:lnTo>
                    <a:pt x="8588697" y="611462"/>
                  </a:lnTo>
                  <a:lnTo>
                    <a:pt x="8600175" y="611462"/>
                  </a:lnTo>
                  <a:lnTo>
                    <a:pt x="8611605" y="611462"/>
                  </a:lnTo>
                  <a:lnTo>
                    <a:pt x="8623035" y="611462"/>
                  </a:lnTo>
                  <a:lnTo>
                    <a:pt x="8634465" y="611462"/>
                  </a:lnTo>
                  <a:lnTo>
                    <a:pt x="8645895" y="611462"/>
                  </a:lnTo>
                  <a:lnTo>
                    <a:pt x="8657373" y="611462"/>
                  </a:lnTo>
                  <a:lnTo>
                    <a:pt x="8668802" y="611462"/>
                  </a:lnTo>
                  <a:lnTo>
                    <a:pt x="8680232" y="611462"/>
                  </a:lnTo>
                  <a:lnTo>
                    <a:pt x="8691662" y="611462"/>
                  </a:lnTo>
                  <a:lnTo>
                    <a:pt x="8703093" y="611462"/>
                  </a:lnTo>
                  <a:lnTo>
                    <a:pt x="8714570" y="611462"/>
                  </a:lnTo>
                  <a:lnTo>
                    <a:pt x="8726000" y="611462"/>
                  </a:lnTo>
                  <a:lnTo>
                    <a:pt x="8737430" y="611462"/>
                  </a:lnTo>
                  <a:lnTo>
                    <a:pt x="8748860" y="611462"/>
                  </a:lnTo>
                  <a:lnTo>
                    <a:pt x="8760290" y="611462"/>
                  </a:lnTo>
                  <a:lnTo>
                    <a:pt x="8771768" y="611462"/>
                  </a:lnTo>
                  <a:lnTo>
                    <a:pt x="8783198" y="611462"/>
                  </a:lnTo>
                  <a:lnTo>
                    <a:pt x="8794628" y="611462"/>
                  </a:lnTo>
                  <a:lnTo>
                    <a:pt x="8806058" y="611462"/>
                  </a:lnTo>
                  <a:lnTo>
                    <a:pt x="8817488" y="611462"/>
                  </a:lnTo>
                  <a:lnTo>
                    <a:pt x="8828918" y="611462"/>
                  </a:lnTo>
                  <a:lnTo>
                    <a:pt x="8840395" y="611462"/>
                  </a:lnTo>
                  <a:lnTo>
                    <a:pt x="8851825" y="611462"/>
                  </a:lnTo>
                  <a:lnTo>
                    <a:pt x="8863256" y="611462"/>
                  </a:lnTo>
                  <a:lnTo>
                    <a:pt x="8874686" y="611462"/>
                  </a:lnTo>
                  <a:lnTo>
                    <a:pt x="8886115" y="611462"/>
                  </a:lnTo>
                  <a:lnTo>
                    <a:pt x="8897593" y="611462"/>
                  </a:lnTo>
                  <a:lnTo>
                    <a:pt x="8909022" y="611462"/>
                  </a:lnTo>
                  <a:lnTo>
                    <a:pt x="8920453" y="611462"/>
                  </a:lnTo>
                  <a:lnTo>
                    <a:pt x="8931883" y="611462"/>
                  </a:lnTo>
                  <a:lnTo>
                    <a:pt x="8943313" y="611462"/>
                  </a:lnTo>
                  <a:lnTo>
                    <a:pt x="8954791" y="611462"/>
                  </a:lnTo>
                  <a:lnTo>
                    <a:pt x="8966220" y="611462"/>
                  </a:lnTo>
                  <a:lnTo>
                    <a:pt x="8977651" y="611462"/>
                  </a:lnTo>
                  <a:lnTo>
                    <a:pt x="8989080" y="611462"/>
                  </a:lnTo>
                  <a:lnTo>
                    <a:pt x="9000511" y="611462"/>
                  </a:lnTo>
                  <a:lnTo>
                    <a:pt x="9011988" y="611462"/>
                  </a:lnTo>
                  <a:lnTo>
                    <a:pt x="9023418" y="611462"/>
                  </a:lnTo>
                  <a:lnTo>
                    <a:pt x="9034849" y="611462"/>
                  </a:lnTo>
                  <a:lnTo>
                    <a:pt x="9046278" y="611462"/>
                  </a:lnTo>
                  <a:lnTo>
                    <a:pt x="9057709" y="611462"/>
                  </a:lnTo>
                  <a:lnTo>
                    <a:pt x="9069186" y="611462"/>
                  </a:lnTo>
                  <a:lnTo>
                    <a:pt x="9080615" y="611462"/>
                  </a:lnTo>
                  <a:lnTo>
                    <a:pt x="9092046" y="611462"/>
                  </a:lnTo>
                  <a:lnTo>
                    <a:pt x="9103476" y="611462"/>
                  </a:lnTo>
                  <a:lnTo>
                    <a:pt x="9114906" y="611462"/>
                  </a:lnTo>
                  <a:lnTo>
                    <a:pt x="9126384" y="611462"/>
                  </a:lnTo>
                  <a:lnTo>
                    <a:pt x="9137813" y="611462"/>
                  </a:lnTo>
                  <a:lnTo>
                    <a:pt x="9149244" y="611462"/>
                  </a:lnTo>
                  <a:lnTo>
                    <a:pt x="9160673" y="611462"/>
                  </a:lnTo>
                  <a:lnTo>
                    <a:pt x="9172104" y="611462"/>
                  </a:lnTo>
                  <a:lnTo>
                    <a:pt x="9183581" y="611462"/>
                  </a:lnTo>
                  <a:lnTo>
                    <a:pt x="9195011" y="611462"/>
                  </a:lnTo>
                  <a:lnTo>
                    <a:pt x="9206442" y="611462"/>
                  </a:lnTo>
                  <a:lnTo>
                    <a:pt x="9217871" y="611462"/>
                  </a:lnTo>
                  <a:lnTo>
                    <a:pt x="9229301" y="611462"/>
                  </a:lnTo>
                  <a:lnTo>
                    <a:pt x="9240779" y="611462"/>
                  </a:lnTo>
                  <a:lnTo>
                    <a:pt x="9252209" y="611462"/>
                  </a:lnTo>
                  <a:lnTo>
                    <a:pt x="9263639" y="611462"/>
                  </a:lnTo>
                  <a:lnTo>
                    <a:pt x="9275069" y="611462"/>
                  </a:lnTo>
                  <a:lnTo>
                    <a:pt x="9286498" y="611462"/>
                  </a:lnTo>
                  <a:lnTo>
                    <a:pt x="9297977" y="611462"/>
                  </a:lnTo>
                  <a:lnTo>
                    <a:pt x="9309406" y="611462"/>
                  </a:lnTo>
                  <a:lnTo>
                    <a:pt x="9320837" y="611462"/>
                  </a:lnTo>
                  <a:lnTo>
                    <a:pt x="9332266" y="611462"/>
                  </a:lnTo>
                  <a:lnTo>
                    <a:pt x="9343696" y="611462"/>
                  </a:lnTo>
                  <a:lnTo>
                    <a:pt x="9355174" y="611462"/>
                  </a:lnTo>
                  <a:lnTo>
                    <a:pt x="9366604" y="611462"/>
                  </a:lnTo>
                  <a:lnTo>
                    <a:pt x="9378035" y="611462"/>
                  </a:lnTo>
                  <a:lnTo>
                    <a:pt x="9389464" y="611462"/>
                  </a:lnTo>
                  <a:lnTo>
                    <a:pt x="9400894" y="611462"/>
                  </a:lnTo>
                  <a:lnTo>
                    <a:pt x="9412372" y="611462"/>
                  </a:lnTo>
                  <a:lnTo>
                    <a:pt x="9423802" y="611462"/>
                  </a:lnTo>
                  <a:lnTo>
                    <a:pt x="9435232" y="611462"/>
                  </a:lnTo>
                  <a:lnTo>
                    <a:pt x="9446662" y="611462"/>
                  </a:lnTo>
                  <a:lnTo>
                    <a:pt x="9458091" y="611462"/>
                  </a:lnTo>
                  <a:lnTo>
                    <a:pt x="9469570" y="611462"/>
                  </a:lnTo>
                  <a:lnTo>
                    <a:pt x="9480999" y="611462"/>
                  </a:lnTo>
                  <a:lnTo>
                    <a:pt x="9492429" y="611462"/>
                  </a:lnTo>
                  <a:lnTo>
                    <a:pt x="9503859" y="611462"/>
                  </a:lnTo>
                  <a:lnTo>
                    <a:pt x="9515289" y="611462"/>
                  </a:lnTo>
                  <a:lnTo>
                    <a:pt x="9526767" y="611462"/>
                  </a:lnTo>
                  <a:lnTo>
                    <a:pt x="9538197" y="611462"/>
                  </a:lnTo>
                  <a:lnTo>
                    <a:pt x="9549626" y="611462"/>
                  </a:lnTo>
                  <a:lnTo>
                    <a:pt x="9561057" y="611462"/>
                  </a:lnTo>
                  <a:lnTo>
                    <a:pt x="9572487" y="611462"/>
                  </a:lnTo>
                  <a:lnTo>
                    <a:pt x="9583965" y="611462"/>
                  </a:lnTo>
                  <a:lnTo>
                    <a:pt x="9595395" y="611462"/>
                  </a:lnTo>
                  <a:lnTo>
                    <a:pt x="9606824" y="611462"/>
                  </a:lnTo>
                  <a:lnTo>
                    <a:pt x="9618255" y="611462"/>
                  </a:lnTo>
                  <a:lnTo>
                    <a:pt x="9629684" y="611462"/>
                  </a:lnTo>
                  <a:lnTo>
                    <a:pt x="9641163" y="611462"/>
                  </a:lnTo>
                  <a:lnTo>
                    <a:pt x="9652592" y="611462"/>
                  </a:lnTo>
                  <a:lnTo>
                    <a:pt x="9664022" y="611462"/>
                  </a:lnTo>
                  <a:lnTo>
                    <a:pt x="9675452" y="611462"/>
                  </a:lnTo>
                  <a:lnTo>
                    <a:pt x="9686882" y="611462"/>
                  </a:lnTo>
                  <a:lnTo>
                    <a:pt x="9698360" y="611462"/>
                  </a:lnTo>
                  <a:lnTo>
                    <a:pt x="9709790" y="611462"/>
                  </a:lnTo>
                  <a:lnTo>
                    <a:pt x="9721219" y="611462"/>
                  </a:lnTo>
                  <a:lnTo>
                    <a:pt x="9732650" y="611462"/>
                  </a:lnTo>
                  <a:lnTo>
                    <a:pt x="9744080" y="611462"/>
                  </a:lnTo>
                  <a:lnTo>
                    <a:pt x="9755557" y="611462"/>
                  </a:lnTo>
                  <a:lnTo>
                    <a:pt x="9766988" y="611462"/>
                  </a:lnTo>
                  <a:lnTo>
                    <a:pt x="9778417" y="611462"/>
                  </a:lnTo>
                  <a:lnTo>
                    <a:pt x="9789848" y="611462"/>
                  </a:lnTo>
                  <a:lnTo>
                    <a:pt x="9801277" y="611462"/>
                  </a:lnTo>
                  <a:lnTo>
                    <a:pt x="9812755" y="611462"/>
                  </a:lnTo>
                  <a:lnTo>
                    <a:pt x="9824185" y="611462"/>
                  </a:lnTo>
                  <a:lnTo>
                    <a:pt x="9835615" y="611462"/>
                  </a:lnTo>
                  <a:lnTo>
                    <a:pt x="9847045" y="611462"/>
                  </a:lnTo>
                  <a:lnTo>
                    <a:pt x="9858475" y="611462"/>
                  </a:lnTo>
                  <a:lnTo>
                    <a:pt x="9869952" y="611462"/>
                  </a:lnTo>
                  <a:lnTo>
                    <a:pt x="9881383" y="611462"/>
                  </a:lnTo>
                  <a:lnTo>
                    <a:pt x="9892812" y="611462"/>
                  </a:lnTo>
                  <a:lnTo>
                    <a:pt x="9904243" y="611462"/>
                  </a:lnTo>
                  <a:lnTo>
                    <a:pt x="9915673" y="611462"/>
                  </a:lnTo>
                  <a:lnTo>
                    <a:pt x="9927102" y="611462"/>
                  </a:lnTo>
                  <a:lnTo>
                    <a:pt x="9938581" y="611462"/>
                  </a:lnTo>
                  <a:lnTo>
                    <a:pt x="9950010" y="611462"/>
                  </a:lnTo>
                  <a:lnTo>
                    <a:pt x="9961441" y="611462"/>
                  </a:lnTo>
                  <a:lnTo>
                    <a:pt x="9972870" y="611462"/>
                  </a:lnTo>
                  <a:lnTo>
                    <a:pt x="9984300" y="611462"/>
                  </a:lnTo>
                  <a:lnTo>
                    <a:pt x="9995778" y="611462"/>
                  </a:lnTo>
                  <a:lnTo>
                    <a:pt x="10007208" y="611462"/>
                  </a:lnTo>
                  <a:lnTo>
                    <a:pt x="10018638" y="611462"/>
                  </a:lnTo>
                  <a:lnTo>
                    <a:pt x="10030068" y="611462"/>
                  </a:lnTo>
                  <a:lnTo>
                    <a:pt x="10041498" y="611462"/>
                  </a:lnTo>
                  <a:lnTo>
                    <a:pt x="10052976" y="611462"/>
                  </a:lnTo>
                  <a:lnTo>
                    <a:pt x="10064405" y="611462"/>
                  </a:lnTo>
                  <a:lnTo>
                    <a:pt x="10075835" y="611462"/>
                  </a:lnTo>
                  <a:lnTo>
                    <a:pt x="10087266" y="611462"/>
                  </a:lnTo>
                  <a:lnTo>
                    <a:pt x="10098695" y="611462"/>
                  </a:lnTo>
                  <a:lnTo>
                    <a:pt x="10110174" y="611462"/>
                  </a:lnTo>
                  <a:lnTo>
                    <a:pt x="10121603" y="611462"/>
                  </a:lnTo>
                  <a:lnTo>
                    <a:pt x="10133033" y="611462"/>
                  </a:lnTo>
                  <a:lnTo>
                    <a:pt x="10144463" y="611462"/>
                  </a:lnTo>
                  <a:lnTo>
                    <a:pt x="10155893" y="611462"/>
                  </a:lnTo>
                  <a:lnTo>
                    <a:pt x="10167371" y="611462"/>
                  </a:lnTo>
                  <a:lnTo>
                    <a:pt x="10178801" y="611462"/>
                  </a:lnTo>
                  <a:lnTo>
                    <a:pt x="10190230" y="611462"/>
                  </a:lnTo>
                  <a:lnTo>
                    <a:pt x="10201661" y="611462"/>
                  </a:lnTo>
                  <a:lnTo>
                    <a:pt x="10213091" y="611462"/>
                  </a:lnTo>
                  <a:lnTo>
                    <a:pt x="10224569" y="611462"/>
                  </a:lnTo>
                  <a:lnTo>
                    <a:pt x="10235998" y="611462"/>
                  </a:lnTo>
                  <a:lnTo>
                    <a:pt x="10247428" y="611462"/>
                  </a:lnTo>
                  <a:lnTo>
                    <a:pt x="10258859" y="611462"/>
                  </a:lnTo>
                  <a:lnTo>
                    <a:pt x="10270288" y="611462"/>
                  </a:lnTo>
                  <a:lnTo>
                    <a:pt x="10281767" y="611462"/>
                  </a:lnTo>
                  <a:lnTo>
                    <a:pt x="10293196" y="611462"/>
                  </a:lnTo>
                  <a:lnTo>
                    <a:pt x="10304626" y="611462"/>
                  </a:lnTo>
                  <a:lnTo>
                    <a:pt x="10316056" y="611462"/>
                  </a:lnTo>
                  <a:lnTo>
                    <a:pt x="10327486" y="611462"/>
                  </a:lnTo>
                  <a:lnTo>
                    <a:pt x="10338963" y="611462"/>
                  </a:lnTo>
                  <a:lnTo>
                    <a:pt x="10350394" y="611462"/>
                  </a:lnTo>
                  <a:lnTo>
                    <a:pt x="10361823" y="611462"/>
                  </a:lnTo>
                  <a:lnTo>
                    <a:pt x="10373254" y="611462"/>
                  </a:lnTo>
                  <a:lnTo>
                    <a:pt x="10384684" y="611462"/>
                  </a:lnTo>
                  <a:lnTo>
                    <a:pt x="10396161" y="611462"/>
                  </a:lnTo>
                  <a:lnTo>
                    <a:pt x="10407591" y="611462"/>
                  </a:lnTo>
                  <a:lnTo>
                    <a:pt x="10419021" y="611462"/>
                  </a:lnTo>
                  <a:lnTo>
                    <a:pt x="10430452" y="611462"/>
                  </a:lnTo>
                  <a:lnTo>
                    <a:pt x="10441881" y="611462"/>
                  </a:lnTo>
                  <a:lnTo>
                    <a:pt x="10453358" y="611462"/>
                  </a:lnTo>
                  <a:lnTo>
                    <a:pt x="10464789" y="611462"/>
                  </a:lnTo>
                  <a:lnTo>
                    <a:pt x="10476219" y="611462"/>
                  </a:lnTo>
                  <a:lnTo>
                    <a:pt x="10487649" y="611462"/>
                  </a:lnTo>
                  <a:lnTo>
                    <a:pt x="10499079" y="611462"/>
                  </a:lnTo>
                  <a:lnTo>
                    <a:pt x="10510556" y="611462"/>
                  </a:lnTo>
                  <a:lnTo>
                    <a:pt x="10521987" y="611462"/>
                  </a:lnTo>
                  <a:lnTo>
                    <a:pt x="10533416" y="611462"/>
                  </a:lnTo>
                  <a:lnTo>
                    <a:pt x="10544847" y="611462"/>
                  </a:lnTo>
                  <a:lnTo>
                    <a:pt x="10556277" y="611462"/>
                  </a:lnTo>
                  <a:lnTo>
                    <a:pt x="10567754" y="611462"/>
                  </a:lnTo>
                  <a:lnTo>
                    <a:pt x="10579184" y="611462"/>
                  </a:lnTo>
                  <a:lnTo>
                    <a:pt x="10590614" y="611462"/>
                  </a:lnTo>
                  <a:lnTo>
                    <a:pt x="10602045" y="611462"/>
                  </a:lnTo>
                  <a:lnTo>
                    <a:pt x="10613474" y="611462"/>
                  </a:lnTo>
                  <a:lnTo>
                    <a:pt x="10624951" y="611462"/>
                  </a:lnTo>
                  <a:lnTo>
                    <a:pt x="10636382" y="611462"/>
                  </a:lnTo>
                  <a:lnTo>
                    <a:pt x="10647812" y="611462"/>
                  </a:lnTo>
                  <a:lnTo>
                    <a:pt x="10659241" y="611462"/>
                  </a:lnTo>
                  <a:lnTo>
                    <a:pt x="10670672" y="611462"/>
                  </a:lnTo>
                  <a:lnTo>
                    <a:pt x="10682149" y="611462"/>
                  </a:lnTo>
                  <a:lnTo>
                    <a:pt x="10693580" y="611462"/>
                  </a:lnTo>
                  <a:lnTo>
                    <a:pt x="10705009" y="611462"/>
                  </a:lnTo>
                  <a:lnTo>
                    <a:pt x="10716439" y="611462"/>
                  </a:lnTo>
                  <a:lnTo>
                    <a:pt x="10727870" y="611462"/>
                  </a:lnTo>
                  <a:lnTo>
                    <a:pt x="10739347" y="611462"/>
                  </a:lnTo>
                  <a:lnTo>
                    <a:pt x="10750778" y="611462"/>
                  </a:lnTo>
                  <a:lnTo>
                    <a:pt x="10762207" y="611462"/>
                  </a:lnTo>
                  <a:lnTo>
                    <a:pt x="10773637" y="611462"/>
                  </a:lnTo>
                  <a:lnTo>
                    <a:pt x="10785067" y="611462"/>
                  </a:lnTo>
                  <a:lnTo>
                    <a:pt x="10796544" y="611462"/>
                  </a:lnTo>
                  <a:lnTo>
                    <a:pt x="10807975" y="611462"/>
                  </a:lnTo>
                  <a:lnTo>
                    <a:pt x="10819405" y="611462"/>
                  </a:lnTo>
                  <a:lnTo>
                    <a:pt x="10830834" y="611462"/>
                  </a:lnTo>
                  <a:lnTo>
                    <a:pt x="10842265" y="611462"/>
                  </a:lnTo>
                  <a:lnTo>
                    <a:pt x="10853742" y="611462"/>
                  </a:lnTo>
                  <a:lnTo>
                    <a:pt x="10865173" y="611462"/>
                  </a:lnTo>
                  <a:lnTo>
                    <a:pt x="10876602" y="611462"/>
                  </a:lnTo>
                  <a:lnTo>
                    <a:pt x="10888032" y="611462"/>
                  </a:lnTo>
                  <a:lnTo>
                    <a:pt x="10899463" y="611462"/>
                  </a:lnTo>
                  <a:lnTo>
                    <a:pt x="10910892" y="611462"/>
                  </a:lnTo>
                  <a:lnTo>
                    <a:pt x="10922369" y="611462"/>
                  </a:lnTo>
                  <a:lnTo>
                    <a:pt x="10933800" y="611462"/>
                  </a:lnTo>
                  <a:lnTo>
                    <a:pt x="10945230" y="611462"/>
                  </a:lnTo>
                  <a:lnTo>
                    <a:pt x="10956660" y="611462"/>
                  </a:lnTo>
                  <a:lnTo>
                    <a:pt x="10968090" y="611462"/>
                  </a:lnTo>
                  <a:lnTo>
                    <a:pt x="10979567" y="611462"/>
                  </a:lnTo>
                  <a:lnTo>
                    <a:pt x="10990998" y="611462"/>
                  </a:lnTo>
                  <a:lnTo>
                    <a:pt x="11002427" y="611462"/>
                  </a:lnTo>
                  <a:lnTo>
                    <a:pt x="11013858" y="611462"/>
                  </a:lnTo>
                  <a:lnTo>
                    <a:pt x="11025287" y="611462"/>
                  </a:lnTo>
                  <a:lnTo>
                    <a:pt x="11036765" y="611462"/>
                  </a:lnTo>
                  <a:lnTo>
                    <a:pt x="11048195" y="611462"/>
                  </a:lnTo>
                  <a:lnTo>
                    <a:pt x="11059625" y="611462"/>
                  </a:lnTo>
                  <a:lnTo>
                    <a:pt x="11071056" y="611462"/>
                  </a:lnTo>
                  <a:lnTo>
                    <a:pt x="11082485" y="611462"/>
                  </a:lnTo>
                  <a:lnTo>
                    <a:pt x="11093962" y="611462"/>
                  </a:lnTo>
                  <a:lnTo>
                    <a:pt x="11105393" y="611462"/>
                  </a:lnTo>
                  <a:lnTo>
                    <a:pt x="11116823" y="611462"/>
                  </a:lnTo>
                  <a:lnTo>
                    <a:pt x="11128253" y="611462"/>
                  </a:lnTo>
                  <a:lnTo>
                    <a:pt x="11139683" y="611462"/>
                  </a:lnTo>
                  <a:lnTo>
                    <a:pt x="11151160" y="611462"/>
                  </a:lnTo>
                  <a:lnTo>
                    <a:pt x="11162591" y="611462"/>
                  </a:lnTo>
                  <a:lnTo>
                    <a:pt x="11174020" y="611462"/>
                  </a:lnTo>
                  <a:lnTo>
                    <a:pt x="11185451" y="611462"/>
                  </a:lnTo>
                  <a:lnTo>
                    <a:pt x="11196881" y="611462"/>
                  </a:lnTo>
                  <a:lnTo>
                    <a:pt x="11208358" y="611462"/>
                  </a:lnTo>
                  <a:lnTo>
                    <a:pt x="11218359" y="611462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  <p:sp>
          <p:nvSpPr>
            <p:cNvPr id="149" name="Freeform 148">
              <a:extLst>
                <a:ext uri="{FF2B5EF4-FFF2-40B4-BE49-F238E27FC236}">
                  <a16:creationId xmlns:a16="http://schemas.microsoft.com/office/drawing/2014/main" id="{1BE5CA33-BF00-C04C-AAAB-728C82A899BE}"/>
                </a:ext>
              </a:extLst>
            </p:cNvPr>
            <p:cNvSpPr/>
            <p:nvPr/>
          </p:nvSpPr>
          <p:spPr>
            <a:xfrm>
              <a:off x="851149" y="5435217"/>
              <a:ext cx="11218359" cy="665545"/>
            </a:xfrm>
            <a:custGeom>
              <a:avLst/>
              <a:gdLst>
                <a:gd name="connsiteX0" fmla="*/ 0 w 11218359"/>
                <a:gd name="connsiteY0" fmla="*/ 665545 h 665545"/>
                <a:gd name="connsiteX1" fmla="*/ 9149 w 11218359"/>
                <a:gd name="connsiteY1" fmla="*/ 665545 h 665545"/>
                <a:gd name="connsiteX2" fmla="*/ 20588 w 11218359"/>
                <a:gd name="connsiteY2" fmla="*/ 665545 h 665545"/>
                <a:gd name="connsiteX3" fmla="*/ 32028 w 11218359"/>
                <a:gd name="connsiteY3" fmla="*/ 665545 h 665545"/>
                <a:gd name="connsiteX4" fmla="*/ 43467 w 11218359"/>
                <a:gd name="connsiteY4" fmla="*/ 665545 h 665545"/>
                <a:gd name="connsiteX5" fmla="*/ 54907 w 11218359"/>
                <a:gd name="connsiteY5" fmla="*/ 665545 h 665545"/>
                <a:gd name="connsiteX6" fmla="*/ 66346 w 11218359"/>
                <a:gd name="connsiteY6" fmla="*/ 665545 h 665545"/>
                <a:gd name="connsiteX7" fmla="*/ 77786 w 11218359"/>
                <a:gd name="connsiteY7" fmla="*/ 665545 h 665545"/>
                <a:gd name="connsiteX8" fmla="*/ 89225 w 11218359"/>
                <a:gd name="connsiteY8" fmla="*/ 665545 h 665545"/>
                <a:gd name="connsiteX9" fmla="*/ 100665 w 11218359"/>
                <a:gd name="connsiteY9" fmla="*/ 665545 h 665545"/>
                <a:gd name="connsiteX10" fmla="*/ 112104 w 11218359"/>
                <a:gd name="connsiteY10" fmla="*/ 665545 h 665545"/>
                <a:gd name="connsiteX11" fmla="*/ 123544 w 11218359"/>
                <a:gd name="connsiteY11" fmla="*/ 665545 h 665545"/>
                <a:gd name="connsiteX12" fmla="*/ 134979 w 11218359"/>
                <a:gd name="connsiteY12" fmla="*/ 665545 h 665545"/>
                <a:gd name="connsiteX13" fmla="*/ 146423 w 11218359"/>
                <a:gd name="connsiteY13" fmla="*/ 665545 h 665545"/>
                <a:gd name="connsiteX14" fmla="*/ 157858 w 11218359"/>
                <a:gd name="connsiteY14" fmla="*/ 665545 h 665545"/>
                <a:gd name="connsiteX15" fmla="*/ 169297 w 11218359"/>
                <a:gd name="connsiteY15" fmla="*/ 665545 h 665545"/>
                <a:gd name="connsiteX16" fmla="*/ 180737 w 11218359"/>
                <a:gd name="connsiteY16" fmla="*/ 665545 h 665545"/>
                <a:gd name="connsiteX17" fmla="*/ 192176 w 11218359"/>
                <a:gd name="connsiteY17" fmla="*/ 665545 h 665545"/>
                <a:gd name="connsiteX18" fmla="*/ 203616 w 11218359"/>
                <a:gd name="connsiteY18" fmla="*/ 665545 h 665545"/>
                <a:gd name="connsiteX19" fmla="*/ 215055 w 11218359"/>
                <a:gd name="connsiteY19" fmla="*/ 665545 h 665545"/>
                <a:gd name="connsiteX20" fmla="*/ 226495 w 11218359"/>
                <a:gd name="connsiteY20" fmla="*/ 665545 h 665545"/>
                <a:gd name="connsiteX21" fmla="*/ 237935 w 11218359"/>
                <a:gd name="connsiteY21" fmla="*/ 665545 h 665545"/>
                <a:gd name="connsiteX22" fmla="*/ 249374 w 11218359"/>
                <a:gd name="connsiteY22" fmla="*/ 665545 h 665545"/>
                <a:gd name="connsiteX23" fmla="*/ 260814 w 11218359"/>
                <a:gd name="connsiteY23" fmla="*/ 665545 h 665545"/>
                <a:gd name="connsiteX24" fmla="*/ 272253 w 11218359"/>
                <a:gd name="connsiteY24" fmla="*/ 665545 h 665545"/>
                <a:gd name="connsiteX25" fmla="*/ 283693 w 11218359"/>
                <a:gd name="connsiteY25" fmla="*/ 665545 h 665545"/>
                <a:gd name="connsiteX26" fmla="*/ 295132 w 11218359"/>
                <a:gd name="connsiteY26" fmla="*/ 665545 h 665545"/>
                <a:gd name="connsiteX27" fmla="*/ 306572 w 11218359"/>
                <a:gd name="connsiteY27" fmla="*/ 665545 h 665545"/>
                <a:gd name="connsiteX28" fmla="*/ 318011 w 11218359"/>
                <a:gd name="connsiteY28" fmla="*/ 665545 h 665545"/>
                <a:gd name="connsiteX29" fmla="*/ 329451 w 11218359"/>
                <a:gd name="connsiteY29" fmla="*/ 665545 h 665545"/>
                <a:gd name="connsiteX30" fmla="*/ 340890 w 11218359"/>
                <a:gd name="connsiteY30" fmla="*/ 665545 h 665545"/>
                <a:gd name="connsiteX31" fmla="*/ 352330 w 11218359"/>
                <a:gd name="connsiteY31" fmla="*/ 665545 h 665545"/>
                <a:gd name="connsiteX32" fmla="*/ 363769 w 11218359"/>
                <a:gd name="connsiteY32" fmla="*/ 665545 h 665545"/>
                <a:gd name="connsiteX33" fmla="*/ 375209 w 11218359"/>
                <a:gd name="connsiteY33" fmla="*/ 665545 h 665545"/>
                <a:gd name="connsiteX34" fmla="*/ 386648 w 11218359"/>
                <a:gd name="connsiteY34" fmla="*/ 665545 h 665545"/>
                <a:gd name="connsiteX35" fmla="*/ 398088 w 11218359"/>
                <a:gd name="connsiteY35" fmla="*/ 665545 h 665545"/>
                <a:gd name="connsiteX36" fmla="*/ 409527 w 11218359"/>
                <a:gd name="connsiteY36" fmla="*/ 665545 h 665545"/>
                <a:gd name="connsiteX37" fmla="*/ 420967 w 11218359"/>
                <a:gd name="connsiteY37" fmla="*/ 665545 h 665545"/>
                <a:gd name="connsiteX38" fmla="*/ 432406 w 11218359"/>
                <a:gd name="connsiteY38" fmla="*/ 665545 h 665545"/>
                <a:gd name="connsiteX39" fmla="*/ 443846 w 11218359"/>
                <a:gd name="connsiteY39" fmla="*/ 665545 h 665545"/>
                <a:gd name="connsiteX40" fmla="*/ 455285 w 11218359"/>
                <a:gd name="connsiteY40" fmla="*/ 665545 h 665545"/>
                <a:gd name="connsiteX41" fmla="*/ 466725 w 11218359"/>
                <a:gd name="connsiteY41" fmla="*/ 665545 h 665545"/>
                <a:gd name="connsiteX42" fmla="*/ 478165 w 11218359"/>
                <a:gd name="connsiteY42" fmla="*/ 665545 h 665545"/>
                <a:gd name="connsiteX43" fmla="*/ 489604 w 11218359"/>
                <a:gd name="connsiteY43" fmla="*/ 665545 h 665545"/>
                <a:gd name="connsiteX44" fmla="*/ 501044 w 11218359"/>
                <a:gd name="connsiteY44" fmla="*/ 665545 h 665545"/>
                <a:gd name="connsiteX45" fmla="*/ 512483 w 11218359"/>
                <a:gd name="connsiteY45" fmla="*/ 665545 h 665545"/>
                <a:gd name="connsiteX46" fmla="*/ 523923 w 11218359"/>
                <a:gd name="connsiteY46" fmla="*/ 665545 h 665545"/>
                <a:gd name="connsiteX47" fmla="*/ 535362 w 11218359"/>
                <a:gd name="connsiteY47" fmla="*/ 665545 h 665545"/>
                <a:gd name="connsiteX48" fmla="*/ 546802 w 11218359"/>
                <a:gd name="connsiteY48" fmla="*/ 665545 h 665545"/>
                <a:gd name="connsiteX49" fmla="*/ 558241 w 11218359"/>
                <a:gd name="connsiteY49" fmla="*/ 665545 h 665545"/>
                <a:gd name="connsiteX50" fmla="*/ 569681 w 11218359"/>
                <a:gd name="connsiteY50" fmla="*/ 665545 h 665545"/>
                <a:gd name="connsiteX51" fmla="*/ 581120 w 11218359"/>
                <a:gd name="connsiteY51" fmla="*/ 665545 h 665545"/>
                <a:gd name="connsiteX52" fmla="*/ 592560 w 11218359"/>
                <a:gd name="connsiteY52" fmla="*/ 665545 h 665545"/>
                <a:gd name="connsiteX53" fmla="*/ 603999 w 11218359"/>
                <a:gd name="connsiteY53" fmla="*/ 665545 h 665545"/>
                <a:gd name="connsiteX54" fmla="*/ 615439 w 11218359"/>
                <a:gd name="connsiteY54" fmla="*/ 665545 h 665545"/>
                <a:gd name="connsiteX55" fmla="*/ 626878 w 11218359"/>
                <a:gd name="connsiteY55" fmla="*/ 665545 h 665545"/>
                <a:gd name="connsiteX56" fmla="*/ 638318 w 11218359"/>
                <a:gd name="connsiteY56" fmla="*/ 665545 h 665545"/>
                <a:gd name="connsiteX57" fmla="*/ 649757 w 11218359"/>
                <a:gd name="connsiteY57" fmla="*/ 665545 h 665545"/>
                <a:gd name="connsiteX58" fmla="*/ 661192 w 11218359"/>
                <a:gd name="connsiteY58" fmla="*/ 665545 h 665545"/>
                <a:gd name="connsiteX59" fmla="*/ 672632 w 11218359"/>
                <a:gd name="connsiteY59" fmla="*/ 665545 h 665545"/>
                <a:gd name="connsiteX60" fmla="*/ 684071 w 11218359"/>
                <a:gd name="connsiteY60" fmla="*/ 665545 h 665545"/>
                <a:gd name="connsiteX61" fmla="*/ 695511 w 11218359"/>
                <a:gd name="connsiteY61" fmla="*/ 665545 h 665545"/>
                <a:gd name="connsiteX62" fmla="*/ 706950 w 11218359"/>
                <a:gd name="connsiteY62" fmla="*/ 665545 h 665545"/>
                <a:gd name="connsiteX63" fmla="*/ 718390 w 11218359"/>
                <a:gd name="connsiteY63" fmla="*/ 665545 h 665545"/>
                <a:gd name="connsiteX64" fmla="*/ 729829 w 11218359"/>
                <a:gd name="connsiteY64" fmla="*/ 665545 h 665545"/>
                <a:gd name="connsiteX65" fmla="*/ 741269 w 11218359"/>
                <a:gd name="connsiteY65" fmla="*/ 665545 h 665545"/>
                <a:gd name="connsiteX66" fmla="*/ 752708 w 11218359"/>
                <a:gd name="connsiteY66" fmla="*/ 665545 h 665545"/>
                <a:gd name="connsiteX67" fmla="*/ 764148 w 11218359"/>
                <a:gd name="connsiteY67" fmla="*/ 665545 h 665545"/>
                <a:gd name="connsiteX68" fmla="*/ 775587 w 11218359"/>
                <a:gd name="connsiteY68" fmla="*/ 665545 h 665545"/>
                <a:gd name="connsiteX69" fmla="*/ 787027 w 11218359"/>
                <a:gd name="connsiteY69" fmla="*/ 665545 h 665545"/>
                <a:gd name="connsiteX70" fmla="*/ 798467 w 11218359"/>
                <a:gd name="connsiteY70" fmla="*/ 665545 h 665545"/>
                <a:gd name="connsiteX71" fmla="*/ 809906 w 11218359"/>
                <a:gd name="connsiteY71" fmla="*/ 665545 h 665545"/>
                <a:gd name="connsiteX72" fmla="*/ 821346 w 11218359"/>
                <a:gd name="connsiteY72" fmla="*/ 665545 h 665545"/>
                <a:gd name="connsiteX73" fmla="*/ 832785 w 11218359"/>
                <a:gd name="connsiteY73" fmla="*/ 665545 h 665545"/>
                <a:gd name="connsiteX74" fmla="*/ 844225 w 11218359"/>
                <a:gd name="connsiteY74" fmla="*/ 665545 h 665545"/>
                <a:gd name="connsiteX75" fmla="*/ 855664 w 11218359"/>
                <a:gd name="connsiteY75" fmla="*/ 665545 h 665545"/>
                <a:gd name="connsiteX76" fmla="*/ 867104 w 11218359"/>
                <a:gd name="connsiteY76" fmla="*/ 665545 h 665545"/>
                <a:gd name="connsiteX77" fmla="*/ 878543 w 11218359"/>
                <a:gd name="connsiteY77" fmla="*/ 665545 h 665545"/>
                <a:gd name="connsiteX78" fmla="*/ 889983 w 11218359"/>
                <a:gd name="connsiteY78" fmla="*/ 665545 h 665545"/>
                <a:gd name="connsiteX79" fmla="*/ 901422 w 11218359"/>
                <a:gd name="connsiteY79" fmla="*/ 665545 h 665545"/>
                <a:gd name="connsiteX80" fmla="*/ 912862 w 11218359"/>
                <a:gd name="connsiteY80" fmla="*/ 665545 h 665545"/>
                <a:gd name="connsiteX81" fmla="*/ 924301 w 11218359"/>
                <a:gd name="connsiteY81" fmla="*/ 665545 h 665545"/>
                <a:gd name="connsiteX82" fmla="*/ 935741 w 11218359"/>
                <a:gd name="connsiteY82" fmla="*/ 665545 h 665545"/>
                <a:gd name="connsiteX83" fmla="*/ 947180 w 11218359"/>
                <a:gd name="connsiteY83" fmla="*/ 665545 h 665545"/>
                <a:gd name="connsiteX84" fmla="*/ 958620 w 11218359"/>
                <a:gd name="connsiteY84" fmla="*/ 665545 h 665545"/>
                <a:gd name="connsiteX85" fmla="*/ 970059 w 11218359"/>
                <a:gd name="connsiteY85" fmla="*/ 506297 h 665545"/>
                <a:gd name="connsiteX86" fmla="*/ 981499 w 11218359"/>
                <a:gd name="connsiteY86" fmla="*/ 117181 h 665545"/>
                <a:gd name="connsiteX87" fmla="*/ 992938 w 11218359"/>
                <a:gd name="connsiteY87" fmla="*/ 60093 h 665545"/>
                <a:gd name="connsiteX88" fmla="*/ 1004378 w 11218359"/>
                <a:gd name="connsiteY88" fmla="*/ 0 h 665545"/>
                <a:gd name="connsiteX89" fmla="*/ 1015818 w 11218359"/>
                <a:gd name="connsiteY89" fmla="*/ 43567 h 665545"/>
                <a:gd name="connsiteX90" fmla="*/ 1027257 w 11218359"/>
                <a:gd name="connsiteY90" fmla="*/ 389111 h 665545"/>
                <a:gd name="connsiteX91" fmla="*/ 1038697 w 11218359"/>
                <a:gd name="connsiteY91" fmla="*/ 665545 h 665545"/>
                <a:gd name="connsiteX92" fmla="*/ 1050136 w 11218359"/>
                <a:gd name="connsiteY92" fmla="*/ 665545 h 665545"/>
                <a:gd name="connsiteX93" fmla="*/ 1061576 w 11218359"/>
                <a:gd name="connsiteY93" fmla="*/ 665545 h 665545"/>
                <a:gd name="connsiteX94" fmla="*/ 1073015 w 11218359"/>
                <a:gd name="connsiteY94" fmla="*/ 665545 h 665545"/>
                <a:gd name="connsiteX95" fmla="*/ 1084455 w 11218359"/>
                <a:gd name="connsiteY95" fmla="*/ 665545 h 665545"/>
                <a:gd name="connsiteX96" fmla="*/ 1095894 w 11218359"/>
                <a:gd name="connsiteY96" fmla="*/ 665545 h 665545"/>
                <a:gd name="connsiteX97" fmla="*/ 1107334 w 11218359"/>
                <a:gd name="connsiteY97" fmla="*/ 665545 h 665545"/>
                <a:gd name="connsiteX98" fmla="*/ 1118773 w 11218359"/>
                <a:gd name="connsiteY98" fmla="*/ 665545 h 665545"/>
                <a:gd name="connsiteX99" fmla="*/ 1130213 w 11218359"/>
                <a:gd name="connsiteY99" fmla="*/ 665545 h 665545"/>
                <a:gd name="connsiteX100" fmla="*/ 1141652 w 11218359"/>
                <a:gd name="connsiteY100" fmla="*/ 665545 h 665545"/>
                <a:gd name="connsiteX101" fmla="*/ 1153092 w 11218359"/>
                <a:gd name="connsiteY101" fmla="*/ 665545 h 665545"/>
                <a:gd name="connsiteX102" fmla="*/ 1164531 w 11218359"/>
                <a:gd name="connsiteY102" fmla="*/ 665545 h 665545"/>
                <a:gd name="connsiteX103" fmla="*/ 1175971 w 11218359"/>
                <a:gd name="connsiteY103" fmla="*/ 665545 h 665545"/>
                <a:gd name="connsiteX104" fmla="*/ 1187406 w 11218359"/>
                <a:gd name="connsiteY104" fmla="*/ 665545 h 665545"/>
                <a:gd name="connsiteX105" fmla="*/ 1198845 w 11218359"/>
                <a:gd name="connsiteY105" fmla="*/ 665545 h 665545"/>
                <a:gd name="connsiteX106" fmla="*/ 1210285 w 11218359"/>
                <a:gd name="connsiteY106" fmla="*/ 665545 h 665545"/>
                <a:gd name="connsiteX107" fmla="*/ 1221724 w 11218359"/>
                <a:gd name="connsiteY107" fmla="*/ 665545 h 665545"/>
                <a:gd name="connsiteX108" fmla="*/ 1233164 w 11218359"/>
                <a:gd name="connsiteY108" fmla="*/ 665545 h 665545"/>
                <a:gd name="connsiteX109" fmla="*/ 1244603 w 11218359"/>
                <a:gd name="connsiteY109" fmla="*/ 665545 h 665545"/>
                <a:gd name="connsiteX110" fmla="*/ 1256043 w 11218359"/>
                <a:gd name="connsiteY110" fmla="*/ 665545 h 665545"/>
                <a:gd name="connsiteX111" fmla="*/ 1267482 w 11218359"/>
                <a:gd name="connsiteY111" fmla="*/ 665545 h 665545"/>
                <a:gd name="connsiteX112" fmla="*/ 1278922 w 11218359"/>
                <a:gd name="connsiteY112" fmla="*/ 665545 h 665545"/>
                <a:gd name="connsiteX113" fmla="*/ 1290361 w 11218359"/>
                <a:gd name="connsiteY113" fmla="*/ 665545 h 665545"/>
                <a:gd name="connsiteX114" fmla="*/ 1301801 w 11218359"/>
                <a:gd name="connsiteY114" fmla="*/ 665545 h 665545"/>
                <a:gd name="connsiteX115" fmla="*/ 1313240 w 11218359"/>
                <a:gd name="connsiteY115" fmla="*/ 665545 h 665545"/>
                <a:gd name="connsiteX116" fmla="*/ 1324680 w 11218359"/>
                <a:gd name="connsiteY116" fmla="*/ 665545 h 665545"/>
                <a:gd name="connsiteX117" fmla="*/ 1336120 w 11218359"/>
                <a:gd name="connsiteY117" fmla="*/ 665545 h 665545"/>
                <a:gd name="connsiteX118" fmla="*/ 1347559 w 11218359"/>
                <a:gd name="connsiteY118" fmla="*/ 665545 h 665545"/>
                <a:gd name="connsiteX119" fmla="*/ 1358999 w 11218359"/>
                <a:gd name="connsiteY119" fmla="*/ 665545 h 665545"/>
                <a:gd name="connsiteX120" fmla="*/ 1370438 w 11218359"/>
                <a:gd name="connsiteY120" fmla="*/ 665545 h 665545"/>
                <a:gd name="connsiteX121" fmla="*/ 1381878 w 11218359"/>
                <a:gd name="connsiteY121" fmla="*/ 665545 h 665545"/>
                <a:gd name="connsiteX122" fmla="*/ 1393317 w 11218359"/>
                <a:gd name="connsiteY122" fmla="*/ 665545 h 665545"/>
                <a:gd name="connsiteX123" fmla="*/ 1404757 w 11218359"/>
                <a:gd name="connsiteY123" fmla="*/ 665545 h 665545"/>
                <a:gd name="connsiteX124" fmla="*/ 1416196 w 11218359"/>
                <a:gd name="connsiteY124" fmla="*/ 665545 h 665545"/>
                <a:gd name="connsiteX125" fmla="*/ 1427636 w 11218359"/>
                <a:gd name="connsiteY125" fmla="*/ 665545 h 665545"/>
                <a:gd name="connsiteX126" fmla="*/ 1439075 w 11218359"/>
                <a:gd name="connsiteY126" fmla="*/ 665545 h 665545"/>
                <a:gd name="connsiteX127" fmla="*/ 1450515 w 11218359"/>
                <a:gd name="connsiteY127" fmla="*/ 665545 h 665545"/>
                <a:gd name="connsiteX128" fmla="*/ 1461954 w 11218359"/>
                <a:gd name="connsiteY128" fmla="*/ 665545 h 665545"/>
                <a:gd name="connsiteX129" fmla="*/ 1473394 w 11218359"/>
                <a:gd name="connsiteY129" fmla="*/ 665545 h 665545"/>
                <a:gd name="connsiteX130" fmla="*/ 1484833 w 11218359"/>
                <a:gd name="connsiteY130" fmla="*/ 665545 h 665545"/>
                <a:gd name="connsiteX131" fmla="*/ 1496273 w 11218359"/>
                <a:gd name="connsiteY131" fmla="*/ 665545 h 665545"/>
                <a:gd name="connsiteX132" fmla="*/ 1507712 w 11218359"/>
                <a:gd name="connsiteY132" fmla="*/ 665545 h 665545"/>
                <a:gd name="connsiteX133" fmla="*/ 1519152 w 11218359"/>
                <a:gd name="connsiteY133" fmla="*/ 665545 h 665545"/>
                <a:gd name="connsiteX134" fmla="*/ 1530591 w 11218359"/>
                <a:gd name="connsiteY134" fmla="*/ 665545 h 665545"/>
                <a:gd name="connsiteX135" fmla="*/ 1542031 w 11218359"/>
                <a:gd name="connsiteY135" fmla="*/ 665545 h 665545"/>
                <a:gd name="connsiteX136" fmla="*/ 1553471 w 11218359"/>
                <a:gd name="connsiteY136" fmla="*/ 665545 h 665545"/>
                <a:gd name="connsiteX137" fmla="*/ 1564910 w 11218359"/>
                <a:gd name="connsiteY137" fmla="*/ 665545 h 665545"/>
                <a:gd name="connsiteX138" fmla="*/ 1576349 w 11218359"/>
                <a:gd name="connsiteY138" fmla="*/ 665545 h 665545"/>
                <a:gd name="connsiteX139" fmla="*/ 1587789 w 11218359"/>
                <a:gd name="connsiteY139" fmla="*/ 665545 h 665545"/>
                <a:gd name="connsiteX140" fmla="*/ 1599229 w 11218359"/>
                <a:gd name="connsiteY140" fmla="*/ 665545 h 665545"/>
                <a:gd name="connsiteX141" fmla="*/ 1610668 w 11218359"/>
                <a:gd name="connsiteY141" fmla="*/ 665545 h 665545"/>
                <a:gd name="connsiteX142" fmla="*/ 1622107 w 11218359"/>
                <a:gd name="connsiteY142" fmla="*/ 665545 h 665545"/>
                <a:gd name="connsiteX143" fmla="*/ 1633547 w 11218359"/>
                <a:gd name="connsiteY143" fmla="*/ 665545 h 665545"/>
                <a:gd name="connsiteX144" fmla="*/ 1644987 w 11218359"/>
                <a:gd name="connsiteY144" fmla="*/ 665545 h 665545"/>
                <a:gd name="connsiteX145" fmla="*/ 1656426 w 11218359"/>
                <a:gd name="connsiteY145" fmla="*/ 665545 h 665545"/>
                <a:gd name="connsiteX146" fmla="*/ 1667866 w 11218359"/>
                <a:gd name="connsiteY146" fmla="*/ 665545 h 665545"/>
                <a:gd name="connsiteX147" fmla="*/ 1679305 w 11218359"/>
                <a:gd name="connsiteY147" fmla="*/ 665545 h 665545"/>
                <a:gd name="connsiteX148" fmla="*/ 1690745 w 11218359"/>
                <a:gd name="connsiteY148" fmla="*/ 665545 h 665545"/>
                <a:gd name="connsiteX149" fmla="*/ 1702184 w 11218359"/>
                <a:gd name="connsiteY149" fmla="*/ 665545 h 665545"/>
                <a:gd name="connsiteX150" fmla="*/ 1713619 w 11218359"/>
                <a:gd name="connsiteY150" fmla="*/ 665545 h 665545"/>
                <a:gd name="connsiteX151" fmla="*/ 1725063 w 11218359"/>
                <a:gd name="connsiteY151" fmla="*/ 665545 h 665545"/>
                <a:gd name="connsiteX152" fmla="*/ 1736498 w 11218359"/>
                <a:gd name="connsiteY152" fmla="*/ 665545 h 665545"/>
                <a:gd name="connsiteX153" fmla="*/ 1747938 w 11218359"/>
                <a:gd name="connsiteY153" fmla="*/ 665545 h 665545"/>
                <a:gd name="connsiteX154" fmla="*/ 1759377 w 11218359"/>
                <a:gd name="connsiteY154" fmla="*/ 665545 h 665545"/>
                <a:gd name="connsiteX155" fmla="*/ 1770817 w 11218359"/>
                <a:gd name="connsiteY155" fmla="*/ 665545 h 665545"/>
                <a:gd name="connsiteX156" fmla="*/ 1782256 w 11218359"/>
                <a:gd name="connsiteY156" fmla="*/ 665545 h 665545"/>
                <a:gd name="connsiteX157" fmla="*/ 1793696 w 11218359"/>
                <a:gd name="connsiteY157" fmla="*/ 665545 h 665545"/>
                <a:gd name="connsiteX158" fmla="*/ 1805135 w 11218359"/>
                <a:gd name="connsiteY158" fmla="*/ 665545 h 665545"/>
                <a:gd name="connsiteX159" fmla="*/ 1816575 w 11218359"/>
                <a:gd name="connsiteY159" fmla="*/ 665545 h 665545"/>
                <a:gd name="connsiteX160" fmla="*/ 1828014 w 11218359"/>
                <a:gd name="connsiteY160" fmla="*/ 665545 h 665545"/>
                <a:gd name="connsiteX161" fmla="*/ 1839454 w 11218359"/>
                <a:gd name="connsiteY161" fmla="*/ 665545 h 665545"/>
                <a:gd name="connsiteX162" fmla="*/ 1850893 w 11218359"/>
                <a:gd name="connsiteY162" fmla="*/ 665545 h 665545"/>
                <a:gd name="connsiteX163" fmla="*/ 1862333 w 11218359"/>
                <a:gd name="connsiteY163" fmla="*/ 665545 h 665545"/>
                <a:gd name="connsiteX164" fmla="*/ 1873772 w 11218359"/>
                <a:gd name="connsiteY164" fmla="*/ 665545 h 665545"/>
                <a:gd name="connsiteX165" fmla="*/ 1885212 w 11218359"/>
                <a:gd name="connsiteY165" fmla="*/ 665545 h 665545"/>
                <a:gd name="connsiteX166" fmla="*/ 1896651 w 11218359"/>
                <a:gd name="connsiteY166" fmla="*/ 665545 h 665545"/>
                <a:gd name="connsiteX167" fmla="*/ 1908091 w 11218359"/>
                <a:gd name="connsiteY167" fmla="*/ 665545 h 665545"/>
                <a:gd name="connsiteX168" fmla="*/ 1919531 w 11218359"/>
                <a:gd name="connsiteY168" fmla="*/ 665545 h 665545"/>
                <a:gd name="connsiteX169" fmla="*/ 1930970 w 11218359"/>
                <a:gd name="connsiteY169" fmla="*/ 665545 h 665545"/>
                <a:gd name="connsiteX170" fmla="*/ 1942409 w 11218359"/>
                <a:gd name="connsiteY170" fmla="*/ 665545 h 665545"/>
                <a:gd name="connsiteX171" fmla="*/ 1953849 w 11218359"/>
                <a:gd name="connsiteY171" fmla="*/ 665545 h 665545"/>
                <a:gd name="connsiteX172" fmla="*/ 1965289 w 11218359"/>
                <a:gd name="connsiteY172" fmla="*/ 665545 h 665545"/>
                <a:gd name="connsiteX173" fmla="*/ 1976728 w 11218359"/>
                <a:gd name="connsiteY173" fmla="*/ 665545 h 665545"/>
                <a:gd name="connsiteX174" fmla="*/ 1988168 w 11218359"/>
                <a:gd name="connsiteY174" fmla="*/ 665545 h 665545"/>
                <a:gd name="connsiteX175" fmla="*/ 1999607 w 11218359"/>
                <a:gd name="connsiteY175" fmla="*/ 665545 h 665545"/>
                <a:gd name="connsiteX176" fmla="*/ 2011047 w 11218359"/>
                <a:gd name="connsiteY176" fmla="*/ 665545 h 665545"/>
                <a:gd name="connsiteX177" fmla="*/ 2022486 w 11218359"/>
                <a:gd name="connsiteY177" fmla="*/ 665545 h 665545"/>
                <a:gd name="connsiteX178" fmla="*/ 2033926 w 11218359"/>
                <a:gd name="connsiteY178" fmla="*/ 665545 h 665545"/>
                <a:gd name="connsiteX179" fmla="*/ 2045365 w 11218359"/>
                <a:gd name="connsiteY179" fmla="*/ 665545 h 665545"/>
                <a:gd name="connsiteX180" fmla="*/ 2056805 w 11218359"/>
                <a:gd name="connsiteY180" fmla="*/ 665545 h 665545"/>
                <a:gd name="connsiteX181" fmla="*/ 2068244 w 11218359"/>
                <a:gd name="connsiteY181" fmla="*/ 665545 h 665545"/>
                <a:gd name="connsiteX182" fmla="*/ 2079684 w 11218359"/>
                <a:gd name="connsiteY182" fmla="*/ 665545 h 665545"/>
                <a:gd name="connsiteX183" fmla="*/ 2091123 w 11218359"/>
                <a:gd name="connsiteY183" fmla="*/ 665545 h 665545"/>
                <a:gd name="connsiteX184" fmla="*/ 2102563 w 11218359"/>
                <a:gd name="connsiteY184" fmla="*/ 665545 h 665545"/>
                <a:gd name="connsiteX185" fmla="*/ 2114002 w 11218359"/>
                <a:gd name="connsiteY185" fmla="*/ 665545 h 665545"/>
                <a:gd name="connsiteX186" fmla="*/ 2125442 w 11218359"/>
                <a:gd name="connsiteY186" fmla="*/ 665545 h 665545"/>
                <a:gd name="connsiteX187" fmla="*/ 2136882 w 11218359"/>
                <a:gd name="connsiteY187" fmla="*/ 665545 h 665545"/>
                <a:gd name="connsiteX188" fmla="*/ 2148321 w 11218359"/>
                <a:gd name="connsiteY188" fmla="*/ 665545 h 665545"/>
                <a:gd name="connsiteX189" fmla="*/ 2159760 w 11218359"/>
                <a:gd name="connsiteY189" fmla="*/ 665545 h 665545"/>
                <a:gd name="connsiteX190" fmla="*/ 2171200 w 11218359"/>
                <a:gd name="connsiteY190" fmla="*/ 665545 h 665545"/>
                <a:gd name="connsiteX191" fmla="*/ 2182640 w 11218359"/>
                <a:gd name="connsiteY191" fmla="*/ 665545 h 665545"/>
                <a:gd name="connsiteX192" fmla="*/ 2194079 w 11218359"/>
                <a:gd name="connsiteY192" fmla="*/ 665545 h 665545"/>
                <a:gd name="connsiteX193" fmla="*/ 2205519 w 11218359"/>
                <a:gd name="connsiteY193" fmla="*/ 665545 h 665545"/>
                <a:gd name="connsiteX194" fmla="*/ 2216958 w 11218359"/>
                <a:gd name="connsiteY194" fmla="*/ 665545 h 665545"/>
                <a:gd name="connsiteX195" fmla="*/ 2228393 w 11218359"/>
                <a:gd name="connsiteY195" fmla="*/ 665545 h 665545"/>
                <a:gd name="connsiteX196" fmla="*/ 2239837 w 11218359"/>
                <a:gd name="connsiteY196" fmla="*/ 665545 h 665545"/>
                <a:gd name="connsiteX197" fmla="*/ 2251272 w 11218359"/>
                <a:gd name="connsiteY197" fmla="*/ 665545 h 665545"/>
                <a:gd name="connsiteX198" fmla="*/ 2262716 w 11218359"/>
                <a:gd name="connsiteY198" fmla="*/ 665545 h 665545"/>
                <a:gd name="connsiteX199" fmla="*/ 2274151 w 11218359"/>
                <a:gd name="connsiteY199" fmla="*/ 665545 h 665545"/>
                <a:gd name="connsiteX200" fmla="*/ 2285591 w 11218359"/>
                <a:gd name="connsiteY200" fmla="*/ 665545 h 665545"/>
                <a:gd name="connsiteX201" fmla="*/ 2297030 w 11218359"/>
                <a:gd name="connsiteY201" fmla="*/ 665545 h 665545"/>
                <a:gd name="connsiteX202" fmla="*/ 2308470 w 11218359"/>
                <a:gd name="connsiteY202" fmla="*/ 665545 h 665545"/>
                <a:gd name="connsiteX203" fmla="*/ 2319909 w 11218359"/>
                <a:gd name="connsiteY203" fmla="*/ 665545 h 665545"/>
                <a:gd name="connsiteX204" fmla="*/ 2331349 w 11218359"/>
                <a:gd name="connsiteY204" fmla="*/ 665545 h 665545"/>
                <a:gd name="connsiteX205" fmla="*/ 2342788 w 11218359"/>
                <a:gd name="connsiteY205" fmla="*/ 665545 h 665545"/>
                <a:gd name="connsiteX206" fmla="*/ 2354228 w 11218359"/>
                <a:gd name="connsiteY206" fmla="*/ 665545 h 665545"/>
                <a:gd name="connsiteX207" fmla="*/ 2365667 w 11218359"/>
                <a:gd name="connsiteY207" fmla="*/ 665545 h 665545"/>
                <a:gd name="connsiteX208" fmla="*/ 2377107 w 11218359"/>
                <a:gd name="connsiteY208" fmla="*/ 665545 h 665545"/>
                <a:gd name="connsiteX209" fmla="*/ 2388546 w 11218359"/>
                <a:gd name="connsiteY209" fmla="*/ 665545 h 665545"/>
                <a:gd name="connsiteX210" fmla="*/ 2399986 w 11218359"/>
                <a:gd name="connsiteY210" fmla="*/ 665545 h 665545"/>
                <a:gd name="connsiteX211" fmla="*/ 2411425 w 11218359"/>
                <a:gd name="connsiteY211" fmla="*/ 665545 h 665545"/>
                <a:gd name="connsiteX212" fmla="*/ 2422865 w 11218359"/>
                <a:gd name="connsiteY212" fmla="*/ 665545 h 665545"/>
                <a:gd name="connsiteX213" fmla="*/ 2434304 w 11218359"/>
                <a:gd name="connsiteY213" fmla="*/ 665545 h 665545"/>
                <a:gd name="connsiteX214" fmla="*/ 2445744 w 11218359"/>
                <a:gd name="connsiteY214" fmla="*/ 665545 h 665545"/>
                <a:gd name="connsiteX215" fmla="*/ 2457184 w 11218359"/>
                <a:gd name="connsiteY215" fmla="*/ 665545 h 665545"/>
                <a:gd name="connsiteX216" fmla="*/ 2468623 w 11218359"/>
                <a:gd name="connsiteY216" fmla="*/ 665545 h 665545"/>
                <a:gd name="connsiteX217" fmla="*/ 2480062 w 11218359"/>
                <a:gd name="connsiteY217" fmla="*/ 665545 h 665545"/>
                <a:gd name="connsiteX218" fmla="*/ 2491502 w 11218359"/>
                <a:gd name="connsiteY218" fmla="*/ 665545 h 665545"/>
                <a:gd name="connsiteX219" fmla="*/ 2502942 w 11218359"/>
                <a:gd name="connsiteY219" fmla="*/ 665545 h 665545"/>
                <a:gd name="connsiteX220" fmla="*/ 2514381 w 11218359"/>
                <a:gd name="connsiteY220" fmla="*/ 665545 h 665545"/>
                <a:gd name="connsiteX221" fmla="*/ 2525821 w 11218359"/>
                <a:gd name="connsiteY221" fmla="*/ 665545 h 665545"/>
                <a:gd name="connsiteX222" fmla="*/ 2537260 w 11218359"/>
                <a:gd name="connsiteY222" fmla="*/ 665545 h 665545"/>
                <a:gd name="connsiteX223" fmla="*/ 2548700 w 11218359"/>
                <a:gd name="connsiteY223" fmla="*/ 665545 h 665545"/>
                <a:gd name="connsiteX224" fmla="*/ 2560139 w 11218359"/>
                <a:gd name="connsiteY224" fmla="*/ 665545 h 665545"/>
                <a:gd name="connsiteX225" fmla="*/ 2571579 w 11218359"/>
                <a:gd name="connsiteY225" fmla="*/ 665545 h 665545"/>
                <a:gd name="connsiteX226" fmla="*/ 2583018 w 11218359"/>
                <a:gd name="connsiteY226" fmla="*/ 665545 h 665545"/>
                <a:gd name="connsiteX227" fmla="*/ 2594458 w 11218359"/>
                <a:gd name="connsiteY227" fmla="*/ 665545 h 665545"/>
                <a:gd name="connsiteX228" fmla="*/ 2605897 w 11218359"/>
                <a:gd name="connsiteY228" fmla="*/ 665545 h 665545"/>
                <a:gd name="connsiteX229" fmla="*/ 2617337 w 11218359"/>
                <a:gd name="connsiteY229" fmla="*/ 665545 h 665545"/>
                <a:gd name="connsiteX230" fmla="*/ 2628776 w 11218359"/>
                <a:gd name="connsiteY230" fmla="*/ 665545 h 665545"/>
                <a:gd name="connsiteX231" fmla="*/ 2640216 w 11218359"/>
                <a:gd name="connsiteY231" fmla="*/ 665545 h 665545"/>
                <a:gd name="connsiteX232" fmla="*/ 2651655 w 11218359"/>
                <a:gd name="connsiteY232" fmla="*/ 665545 h 665545"/>
                <a:gd name="connsiteX233" fmla="*/ 2663095 w 11218359"/>
                <a:gd name="connsiteY233" fmla="*/ 665545 h 665545"/>
                <a:gd name="connsiteX234" fmla="*/ 2674535 w 11218359"/>
                <a:gd name="connsiteY234" fmla="*/ 665545 h 665545"/>
                <a:gd name="connsiteX235" fmla="*/ 2685974 w 11218359"/>
                <a:gd name="connsiteY235" fmla="*/ 665545 h 665545"/>
                <a:gd name="connsiteX236" fmla="*/ 2697413 w 11218359"/>
                <a:gd name="connsiteY236" fmla="*/ 665545 h 665545"/>
                <a:gd name="connsiteX237" fmla="*/ 2708853 w 11218359"/>
                <a:gd name="connsiteY237" fmla="*/ 665545 h 665545"/>
                <a:gd name="connsiteX238" fmla="*/ 2720293 w 11218359"/>
                <a:gd name="connsiteY238" fmla="*/ 665545 h 665545"/>
                <a:gd name="connsiteX239" fmla="*/ 2731727 w 11218359"/>
                <a:gd name="connsiteY239" fmla="*/ 665545 h 665545"/>
                <a:gd name="connsiteX240" fmla="*/ 2743172 w 11218359"/>
                <a:gd name="connsiteY240" fmla="*/ 665545 h 665545"/>
                <a:gd name="connsiteX241" fmla="*/ 2754611 w 11218359"/>
                <a:gd name="connsiteY241" fmla="*/ 665545 h 665545"/>
                <a:gd name="connsiteX242" fmla="*/ 2766046 w 11218359"/>
                <a:gd name="connsiteY242" fmla="*/ 665545 h 665545"/>
                <a:gd name="connsiteX243" fmla="*/ 2777490 w 11218359"/>
                <a:gd name="connsiteY243" fmla="*/ 665545 h 665545"/>
                <a:gd name="connsiteX244" fmla="*/ 2788925 w 11218359"/>
                <a:gd name="connsiteY244" fmla="*/ 665545 h 665545"/>
                <a:gd name="connsiteX245" fmla="*/ 2800364 w 11218359"/>
                <a:gd name="connsiteY245" fmla="*/ 665545 h 665545"/>
                <a:gd name="connsiteX246" fmla="*/ 2811804 w 11218359"/>
                <a:gd name="connsiteY246" fmla="*/ 665545 h 665545"/>
                <a:gd name="connsiteX247" fmla="*/ 2823243 w 11218359"/>
                <a:gd name="connsiteY247" fmla="*/ 665545 h 665545"/>
                <a:gd name="connsiteX248" fmla="*/ 2834683 w 11218359"/>
                <a:gd name="connsiteY248" fmla="*/ 665545 h 665545"/>
                <a:gd name="connsiteX249" fmla="*/ 2846123 w 11218359"/>
                <a:gd name="connsiteY249" fmla="*/ 665545 h 665545"/>
                <a:gd name="connsiteX250" fmla="*/ 2857562 w 11218359"/>
                <a:gd name="connsiteY250" fmla="*/ 665545 h 665545"/>
                <a:gd name="connsiteX251" fmla="*/ 2869001 w 11218359"/>
                <a:gd name="connsiteY251" fmla="*/ 665545 h 665545"/>
                <a:gd name="connsiteX252" fmla="*/ 2880441 w 11218359"/>
                <a:gd name="connsiteY252" fmla="*/ 665545 h 665545"/>
                <a:gd name="connsiteX253" fmla="*/ 2891881 w 11218359"/>
                <a:gd name="connsiteY253" fmla="*/ 665545 h 665545"/>
                <a:gd name="connsiteX254" fmla="*/ 2903320 w 11218359"/>
                <a:gd name="connsiteY254" fmla="*/ 665545 h 665545"/>
                <a:gd name="connsiteX255" fmla="*/ 2914760 w 11218359"/>
                <a:gd name="connsiteY255" fmla="*/ 665545 h 665545"/>
                <a:gd name="connsiteX256" fmla="*/ 2926199 w 11218359"/>
                <a:gd name="connsiteY256" fmla="*/ 665545 h 665545"/>
                <a:gd name="connsiteX257" fmla="*/ 2937639 w 11218359"/>
                <a:gd name="connsiteY257" fmla="*/ 665545 h 665545"/>
                <a:gd name="connsiteX258" fmla="*/ 2949078 w 11218359"/>
                <a:gd name="connsiteY258" fmla="*/ 665545 h 665545"/>
                <a:gd name="connsiteX259" fmla="*/ 2960518 w 11218359"/>
                <a:gd name="connsiteY259" fmla="*/ 665545 h 665545"/>
                <a:gd name="connsiteX260" fmla="*/ 2971957 w 11218359"/>
                <a:gd name="connsiteY260" fmla="*/ 665545 h 665545"/>
                <a:gd name="connsiteX261" fmla="*/ 2983397 w 11218359"/>
                <a:gd name="connsiteY261" fmla="*/ 665545 h 665545"/>
                <a:gd name="connsiteX262" fmla="*/ 2994837 w 11218359"/>
                <a:gd name="connsiteY262" fmla="*/ 665545 h 665545"/>
                <a:gd name="connsiteX263" fmla="*/ 3006276 w 11218359"/>
                <a:gd name="connsiteY263" fmla="*/ 665545 h 665545"/>
                <a:gd name="connsiteX264" fmla="*/ 3017715 w 11218359"/>
                <a:gd name="connsiteY264" fmla="*/ 665545 h 665545"/>
                <a:gd name="connsiteX265" fmla="*/ 3029155 w 11218359"/>
                <a:gd name="connsiteY265" fmla="*/ 665545 h 665545"/>
                <a:gd name="connsiteX266" fmla="*/ 3040594 w 11218359"/>
                <a:gd name="connsiteY266" fmla="*/ 665545 h 665545"/>
                <a:gd name="connsiteX267" fmla="*/ 3052034 w 11218359"/>
                <a:gd name="connsiteY267" fmla="*/ 665545 h 665545"/>
                <a:gd name="connsiteX268" fmla="*/ 3063474 w 11218359"/>
                <a:gd name="connsiteY268" fmla="*/ 665545 h 665545"/>
                <a:gd name="connsiteX269" fmla="*/ 3074913 w 11218359"/>
                <a:gd name="connsiteY269" fmla="*/ 665545 h 665545"/>
                <a:gd name="connsiteX270" fmla="*/ 3086352 w 11218359"/>
                <a:gd name="connsiteY270" fmla="*/ 665545 h 665545"/>
                <a:gd name="connsiteX271" fmla="*/ 3097792 w 11218359"/>
                <a:gd name="connsiteY271" fmla="*/ 665545 h 665545"/>
                <a:gd name="connsiteX272" fmla="*/ 3109232 w 11218359"/>
                <a:gd name="connsiteY272" fmla="*/ 665545 h 665545"/>
                <a:gd name="connsiteX273" fmla="*/ 3120671 w 11218359"/>
                <a:gd name="connsiteY273" fmla="*/ 665545 h 665545"/>
                <a:gd name="connsiteX274" fmla="*/ 3132111 w 11218359"/>
                <a:gd name="connsiteY274" fmla="*/ 665545 h 665545"/>
                <a:gd name="connsiteX275" fmla="*/ 3143550 w 11218359"/>
                <a:gd name="connsiteY275" fmla="*/ 665545 h 665545"/>
                <a:gd name="connsiteX276" fmla="*/ 3154990 w 11218359"/>
                <a:gd name="connsiteY276" fmla="*/ 665545 h 665545"/>
                <a:gd name="connsiteX277" fmla="*/ 3166429 w 11218359"/>
                <a:gd name="connsiteY277" fmla="*/ 665545 h 665545"/>
                <a:gd name="connsiteX278" fmla="*/ 3177869 w 11218359"/>
                <a:gd name="connsiteY278" fmla="*/ 665545 h 665545"/>
                <a:gd name="connsiteX279" fmla="*/ 3189308 w 11218359"/>
                <a:gd name="connsiteY279" fmla="*/ 665545 h 665545"/>
                <a:gd name="connsiteX280" fmla="*/ 3200748 w 11218359"/>
                <a:gd name="connsiteY280" fmla="*/ 665545 h 665545"/>
                <a:gd name="connsiteX281" fmla="*/ 3212187 w 11218359"/>
                <a:gd name="connsiteY281" fmla="*/ 665545 h 665545"/>
                <a:gd name="connsiteX282" fmla="*/ 3223627 w 11218359"/>
                <a:gd name="connsiteY282" fmla="*/ 665545 h 665545"/>
                <a:gd name="connsiteX283" fmla="*/ 3235066 w 11218359"/>
                <a:gd name="connsiteY283" fmla="*/ 665545 h 665545"/>
                <a:gd name="connsiteX284" fmla="*/ 3246501 w 11218359"/>
                <a:gd name="connsiteY284" fmla="*/ 665545 h 665545"/>
                <a:gd name="connsiteX285" fmla="*/ 3257945 w 11218359"/>
                <a:gd name="connsiteY285" fmla="*/ 665545 h 665545"/>
                <a:gd name="connsiteX286" fmla="*/ 3269385 w 11218359"/>
                <a:gd name="connsiteY286" fmla="*/ 665545 h 665545"/>
                <a:gd name="connsiteX287" fmla="*/ 3280825 w 11218359"/>
                <a:gd name="connsiteY287" fmla="*/ 665545 h 665545"/>
                <a:gd name="connsiteX288" fmla="*/ 3292264 w 11218359"/>
                <a:gd name="connsiteY288" fmla="*/ 665545 h 665545"/>
                <a:gd name="connsiteX289" fmla="*/ 3303699 w 11218359"/>
                <a:gd name="connsiteY289" fmla="*/ 665545 h 665545"/>
                <a:gd name="connsiteX290" fmla="*/ 3315143 w 11218359"/>
                <a:gd name="connsiteY290" fmla="*/ 665545 h 665545"/>
                <a:gd name="connsiteX291" fmla="*/ 3326578 w 11218359"/>
                <a:gd name="connsiteY291" fmla="*/ 665545 h 665545"/>
                <a:gd name="connsiteX292" fmla="*/ 3338017 w 11218359"/>
                <a:gd name="connsiteY292" fmla="*/ 665545 h 665545"/>
                <a:gd name="connsiteX293" fmla="*/ 3349457 w 11218359"/>
                <a:gd name="connsiteY293" fmla="*/ 665545 h 665545"/>
                <a:gd name="connsiteX294" fmla="*/ 3360896 w 11218359"/>
                <a:gd name="connsiteY294" fmla="*/ 665545 h 665545"/>
                <a:gd name="connsiteX295" fmla="*/ 3372336 w 11218359"/>
                <a:gd name="connsiteY295" fmla="*/ 665545 h 665545"/>
                <a:gd name="connsiteX296" fmla="*/ 3383776 w 11218359"/>
                <a:gd name="connsiteY296" fmla="*/ 665545 h 665545"/>
                <a:gd name="connsiteX297" fmla="*/ 3395215 w 11218359"/>
                <a:gd name="connsiteY297" fmla="*/ 665545 h 665545"/>
                <a:gd name="connsiteX298" fmla="*/ 3406654 w 11218359"/>
                <a:gd name="connsiteY298" fmla="*/ 665545 h 665545"/>
                <a:gd name="connsiteX299" fmla="*/ 3418094 w 11218359"/>
                <a:gd name="connsiteY299" fmla="*/ 665545 h 665545"/>
                <a:gd name="connsiteX300" fmla="*/ 3429534 w 11218359"/>
                <a:gd name="connsiteY300" fmla="*/ 665545 h 665545"/>
                <a:gd name="connsiteX301" fmla="*/ 3440973 w 11218359"/>
                <a:gd name="connsiteY301" fmla="*/ 665545 h 665545"/>
                <a:gd name="connsiteX302" fmla="*/ 3452413 w 11218359"/>
                <a:gd name="connsiteY302" fmla="*/ 665545 h 665545"/>
                <a:gd name="connsiteX303" fmla="*/ 3463852 w 11218359"/>
                <a:gd name="connsiteY303" fmla="*/ 665545 h 665545"/>
                <a:gd name="connsiteX304" fmla="*/ 3475292 w 11218359"/>
                <a:gd name="connsiteY304" fmla="*/ 665545 h 665545"/>
                <a:gd name="connsiteX305" fmla="*/ 3486731 w 11218359"/>
                <a:gd name="connsiteY305" fmla="*/ 665545 h 665545"/>
                <a:gd name="connsiteX306" fmla="*/ 3498171 w 11218359"/>
                <a:gd name="connsiteY306" fmla="*/ 665545 h 665545"/>
                <a:gd name="connsiteX307" fmla="*/ 3509610 w 11218359"/>
                <a:gd name="connsiteY307" fmla="*/ 665545 h 665545"/>
                <a:gd name="connsiteX308" fmla="*/ 3521050 w 11218359"/>
                <a:gd name="connsiteY308" fmla="*/ 665545 h 665545"/>
                <a:gd name="connsiteX309" fmla="*/ 3532489 w 11218359"/>
                <a:gd name="connsiteY309" fmla="*/ 665545 h 665545"/>
                <a:gd name="connsiteX310" fmla="*/ 3543929 w 11218359"/>
                <a:gd name="connsiteY310" fmla="*/ 665545 h 665545"/>
                <a:gd name="connsiteX311" fmla="*/ 3555368 w 11218359"/>
                <a:gd name="connsiteY311" fmla="*/ 665545 h 665545"/>
                <a:gd name="connsiteX312" fmla="*/ 3566808 w 11218359"/>
                <a:gd name="connsiteY312" fmla="*/ 665545 h 665545"/>
                <a:gd name="connsiteX313" fmla="*/ 3578247 w 11218359"/>
                <a:gd name="connsiteY313" fmla="*/ 665545 h 665545"/>
                <a:gd name="connsiteX314" fmla="*/ 3589687 w 11218359"/>
                <a:gd name="connsiteY314" fmla="*/ 665545 h 665545"/>
                <a:gd name="connsiteX315" fmla="*/ 3601127 w 11218359"/>
                <a:gd name="connsiteY315" fmla="*/ 665545 h 665545"/>
                <a:gd name="connsiteX316" fmla="*/ 3612566 w 11218359"/>
                <a:gd name="connsiteY316" fmla="*/ 665545 h 665545"/>
                <a:gd name="connsiteX317" fmla="*/ 3624005 w 11218359"/>
                <a:gd name="connsiteY317" fmla="*/ 665545 h 665545"/>
                <a:gd name="connsiteX318" fmla="*/ 3635445 w 11218359"/>
                <a:gd name="connsiteY318" fmla="*/ 665545 h 665545"/>
                <a:gd name="connsiteX319" fmla="*/ 3646885 w 11218359"/>
                <a:gd name="connsiteY319" fmla="*/ 665545 h 665545"/>
                <a:gd name="connsiteX320" fmla="*/ 3658324 w 11218359"/>
                <a:gd name="connsiteY320" fmla="*/ 665545 h 665545"/>
                <a:gd name="connsiteX321" fmla="*/ 3669764 w 11218359"/>
                <a:gd name="connsiteY321" fmla="*/ 665545 h 665545"/>
                <a:gd name="connsiteX322" fmla="*/ 3681203 w 11218359"/>
                <a:gd name="connsiteY322" fmla="*/ 665545 h 665545"/>
                <a:gd name="connsiteX323" fmla="*/ 3692643 w 11218359"/>
                <a:gd name="connsiteY323" fmla="*/ 665545 h 665545"/>
                <a:gd name="connsiteX324" fmla="*/ 3704082 w 11218359"/>
                <a:gd name="connsiteY324" fmla="*/ 665545 h 665545"/>
                <a:gd name="connsiteX325" fmla="*/ 3715522 w 11218359"/>
                <a:gd name="connsiteY325" fmla="*/ 665545 h 665545"/>
                <a:gd name="connsiteX326" fmla="*/ 3726961 w 11218359"/>
                <a:gd name="connsiteY326" fmla="*/ 665545 h 665545"/>
                <a:gd name="connsiteX327" fmla="*/ 3738401 w 11218359"/>
                <a:gd name="connsiteY327" fmla="*/ 665545 h 665545"/>
                <a:gd name="connsiteX328" fmla="*/ 3749840 w 11218359"/>
                <a:gd name="connsiteY328" fmla="*/ 665545 h 665545"/>
                <a:gd name="connsiteX329" fmla="*/ 3761280 w 11218359"/>
                <a:gd name="connsiteY329" fmla="*/ 665545 h 665545"/>
                <a:gd name="connsiteX330" fmla="*/ 3772719 w 11218359"/>
                <a:gd name="connsiteY330" fmla="*/ 665545 h 665545"/>
                <a:gd name="connsiteX331" fmla="*/ 3784154 w 11218359"/>
                <a:gd name="connsiteY331" fmla="*/ 665545 h 665545"/>
                <a:gd name="connsiteX332" fmla="*/ 3795598 w 11218359"/>
                <a:gd name="connsiteY332" fmla="*/ 665545 h 665545"/>
                <a:gd name="connsiteX333" fmla="*/ 3807033 w 11218359"/>
                <a:gd name="connsiteY333" fmla="*/ 665545 h 665545"/>
                <a:gd name="connsiteX334" fmla="*/ 3818473 w 11218359"/>
                <a:gd name="connsiteY334" fmla="*/ 665545 h 665545"/>
                <a:gd name="connsiteX335" fmla="*/ 3829917 w 11218359"/>
                <a:gd name="connsiteY335" fmla="*/ 665545 h 665545"/>
                <a:gd name="connsiteX336" fmla="*/ 3841352 w 11218359"/>
                <a:gd name="connsiteY336" fmla="*/ 665545 h 665545"/>
                <a:gd name="connsiteX337" fmla="*/ 3852791 w 11218359"/>
                <a:gd name="connsiteY337" fmla="*/ 665545 h 665545"/>
                <a:gd name="connsiteX338" fmla="*/ 3864231 w 11218359"/>
                <a:gd name="connsiteY338" fmla="*/ 665545 h 665545"/>
                <a:gd name="connsiteX339" fmla="*/ 3875670 w 11218359"/>
                <a:gd name="connsiteY339" fmla="*/ 665545 h 665545"/>
                <a:gd name="connsiteX340" fmla="*/ 3887110 w 11218359"/>
                <a:gd name="connsiteY340" fmla="*/ 665545 h 665545"/>
                <a:gd name="connsiteX341" fmla="*/ 3898549 w 11218359"/>
                <a:gd name="connsiteY341" fmla="*/ 665545 h 665545"/>
                <a:gd name="connsiteX342" fmla="*/ 3909989 w 11218359"/>
                <a:gd name="connsiteY342" fmla="*/ 665545 h 665545"/>
                <a:gd name="connsiteX343" fmla="*/ 3921447 w 11218359"/>
                <a:gd name="connsiteY343" fmla="*/ 665545 h 665545"/>
                <a:gd name="connsiteX344" fmla="*/ 3932878 w 11218359"/>
                <a:gd name="connsiteY344" fmla="*/ 665545 h 665545"/>
                <a:gd name="connsiteX345" fmla="*/ 3944307 w 11218359"/>
                <a:gd name="connsiteY345" fmla="*/ 665545 h 665545"/>
                <a:gd name="connsiteX346" fmla="*/ 3955737 w 11218359"/>
                <a:gd name="connsiteY346" fmla="*/ 665545 h 665545"/>
                <a:gd name="connsiteX347" fmla="*/ 3967167 w 11218359"/>
                <a:gd name="connsiteY347" fmla="*/ 665545 h 665545"/>
                <a:gd name="connsiteX348" fmla="*/ 3978645 w 11218359"/>
                <a:gd name="connsiteY348" fmla="*/ 665545 h 665545"/>
                <a:gd name="connsiteX349" fmla="*/ 3990075 w 11218359"/>
                <a:gd name="connsiteY349" fmla="*/ 665545 h 665545"/>
                <a:gd name="connsiteX350" fmla="*/ 4001505 w 11218359"/>
                <a:gd name="connsiteY350" fmla="*/ 665545 h 665545"/>
                <a:gd name="connsiteX351" fmla="*/ 4012935 w 11218359"/>
                <a:gd name="connsiteY351" fmla="*/ 665545 h 665545"/>
                <a:gd name="connsiteX352" fmla="*/ 4024365 w 11218359"/>
                <a:gd name="connsiteY352" fmla="*/ 665545 h 665545"/>
                <a:gd name="connsiteX353" fmla="*/ 4035843 w 11218359"/>
                <a:gd name="connsiteY353" fmla="*/ 665545 h 665545"/>
                <a:gd name="connsiteX354" fmla="*/ 4047273 w 11218359"/>
                <a:gd name="connsiteY354" fmla="*/ 665545 h 665545"/>
                <a:gd name="connsiteX355" fmla="*/ 4058702 w 11218359"/>
                <a:gd name="connsiteY355" fmla="*/ 665545 h 665545"/>
                <a:gd name="connsiteX356" fmla="*/ 4070133 w 11218359"/>
                <a:gd name="connsiteY356" fmla="*/ 665545 h 665545"/>
                <a:gd name="connsiteX357" fmla="*/ 4081563 w 11218359"/>
                <a:gd name="connsiteY357" fmla="*/ 665545 h 665545"/>
                <a:gd name="connsiteX358" fmla="*/ 4093040 w 11218359"/>
                <a:gd name="connsiteY358" fmla="*/ 665545 h 665545"/>
                <a:gd name="connsiteX359" fmla="*/ 4104471 w 11218359"/>
                <a:gd name="connsiteY359" fmla="*/ 665545 h 665545"/>
                <a:gd name="connsiteX360" fmla="*/ 4115900 w 11218359"/>
                <a:gd name="connsiteY360" fmla="*/ 665545 h 665545"/>
                <a:gd name="connsiteX361" fmla="*/ 4127330 w 11218359"/>
                <a:gd name="connsiteY361" fmla="*/ 665545 h 665545"/>
                <a:gd name="connsiteX362" fmla="*/ 4138760 w 11218359"/>
                <a:gd name="connsiteY362" fmla="*/ 665545 h 665545"/>
                <a:gd name="connsiteX363" fmla="*/ 4150238 w 11218359"/>
                <a:gd name="connsiteY363" fmla="*/ 665545 h 665545"/>
                <a:gd name="connsiteX364" fmla="*/ 4161668 w 11218359"/>
                <a:gd name="connsiteY364" fmla="*/ 665545 h 665545"/>
                <a:gd name="connsiteX365" fmla="*/ 4173098 w 11218359"/>
                <a:gd name="connsiteY365" fmla="*/ 665545 h 665545"/>
                <a:gd name="connsiteX366" fmla="*/ 4184528 w 11218359"/>
                <a:gd name="connsiteY366" fmla="*/ 665545 h 665545"/>
                <a:gd name="connsiteX367" fmla="*/ 4195958 w 11218359"/>
                <a:gd name="connsiteY367" fmla="*/ 665545 h 665545"/>
                <a:gd name="connsiteX368" fmla="*/ 4207436 w 11218359"/>
                <a:gd name="connsiteY368" fmla="*/ 665545 h 665545"/>
                <a:gd name="connsiteX369" fmla="*/ 4218865 w 11218359"/>
                <a:gd name="connsiteY369" fmla="*/ 665545 h 665545"/>
                <a:gd name="connsiteX370" fmla="*/ 4230296 w 11218359"/>
                <a:gd name="connsiteY370" fmla="*/ 665545 h 665545"/>
                <a:gd name="connsiteX371" fmla="*/ 4241726 w 11218359"/>
                <a:gd name="connsiteY371" fmla="*/ 665545 h 665545"/>
                <a:gd name="connsiteX372" fmla="*/ 4253156 w 11218359"/>
                <a:gd name="connsiteY372" fmla="*/ 665545 h 665545"/>
                <a:gd name="connsiteX373" fmla="*/ 4264634 w 11218359"/>
                <a:gd name="connsiteY373" fmla="*/ 665545 h 665545"/>
                <a:gd name="connsiteX374" fmla="*/ 4276063 w 11218359"/>
                <a:gd name="connsiteY374" fmla="*/ 665545 h 665545"/>
                <a:gd name="connsiteX375" fmla="*/ 4287493 w 11218359"/>
                <a:gd name="connsiteY375" fmla="*/ 665545 h 665545"/>
                <a:gd name="connsiteX376" fmla="*/ 4298923 w 11218359"/>
                <a:gd name="connsiteY376" fmla="*/ 665545 h 665545"/>
                <a:gd name="connsiteX377" fmla="*/ 4310353 w 11218359"/>
                <a:gd name="connsiteY377" fmla="*/ 665545 h 665545"/>
                <a:gd name="connsiteX378" fmla="*/ 4321831 w 11218359"/>
                <a:gd name="connsiteY378" fmla="*/ 665545 h 665545"/>
                <a:gd name="connsiteX379" fmla="*/ 4333261 w 11218359"/>
                <a:gd name="connsiteY379" fmla="*/ 665545 h 665545"/>
                <a:gd name="connsiteX380" fmla="*/ 4344691 w 11218359"/>
                <a:gd name="connsiteY380" fmla="*/ 665545 h 665545"/>
                <a:gd name="connsiteX381" fmla="*/ 4356121 w 11218359"/>
                <a:gd name="connsiteY381" fmla="*/ 665545 h 665545"/>
                <a:gd name="connsiteX382" fmla="*/ 4367551 w 11218359"/>
                <a:gd name="connsiteY382" fmla="*/ 665545 h 665545"/>
                <a:gd name="connsiteX383" fmla="*/ 4379028 w 11218359"/>
                <a:gd name="connsiteY383" fmla="*/ 665545 h 665545"/>
                <a:gd name="connsiteX384" fmla="*/ 4390458 w 11218359"/>
                <a:gd name="connsiteY384" fmla="*/ 665545 h 665545"/>
                <a:gd name="connsiteX385" fmla="*/ 4401889 w 11218359"/>
                <a:gd name="connsiteY385" fmla="*/ 665545 h 665545"/>
                <a:gd name="connsiteX386" fmla="*/ 4413319 w 11218359"/>
                <a:gd name="connsiteY386" fmla="*/ 665545 h 665545"/>
                <a:gd name="connsiteX387" fmla="*/ 4424749 w 11218359"/>
                <a:gd name="connsiteY387" fmla="*/ 665545 h 665545"/>
                <a:gd name="connsiteX388" fmla="*/ 4436226 w 11218359"/>
                <a:gd name="connsiteY388" fmla="*/ 665545 h 665545"/>
                <a:gd name="connsiteX389" fmla="*/ 4447656 w 11218359"/>
                <a:gd name="connsiteY389" fmla="*/ 665545 h 665545"/>
                <a:gd name="connsiteX390" fmla="*/ 4459086 w 11218359"/>
                <a:gd name="connsiteY390" fmla="*/ 665545 h 665545"/>
                <a:gd name="connsiteX391" fmla="*/ 4470516 w 11218359"/>
                <a:gd name="connsiteY391" fmla="*/ 665545 h 665545"/>
                <a:gd name="connsiteX392" fmla="*/ 4481946 w 11218359"/>
                <a:gd name="connsiteY392" fmla="*/ 665545 h 665545"/>
                <a:gd name="connsiteX393" fmla="*/ 4493424 w 11218359"/>
                <a:gd name="connsiteY393" fmla="*/ 665545 h 665545"/>
                <a:gd name="connsiteX394" fmla="*/ 4504854 w 11218359"/>
                <a:gd name="connsiteY394" fmla="*/ 665545 h 665545"/>
                <a:gd name="connsiteX395" fmla="*/ 4516284 w 11218359"/>
                <a:gd name="connsiteY395" fmla="*/ 665545 h 665545"/>
                <a:gd name="connsiteX396" fmla="*/ 4527714 w 11218359"/>
                <a:gd name="connsiteY396" fmla="*/ 665545 h 665545"/>
                <a:gd name="connsiteX397" fmla="*/ 4539144 w 11218359"/>
                <a:gd name="connsiteY397" fmla="*/ 665545 h 665545"/>
                <a:gd name="connsiteX398" fmla="*/ 4550621 w 11218359"/>
                <a:gd name="connsiteY398" fmla="*/ 665545 h 665545"/>
                <a:gd name="connsiteX399" fmla="*/ 4562051 w 11218359"/>
                <a:gd name="connsiteY399" fmla="*/ 665545 h 665545"/>
                <a:gd name="connsiteX400" fmla="*/ 4573482 w 11218359"/>
                <a:gd name="connsiteY400" fmla="*/ 665545 h 665545"/>
                <a:gd name="connsiteX401" fmla="*/ 4584912 w 11218359"/>
                <a:gd name="connsiteY401" fmla="*/ 665545 h 665545"/>
                <a:gd name="connsiteX402" fmla="*/ 4596341 w 11218359"/>
                <a:gd name="connsiteY402" fmla="*/ 665545 h 665545"/>
                <a:gd name="connsiteX403" fmla="*/ 4607771 w 11218359"/>
                <a:gd name="connsiteY403" fmla="*/ 665545 h 665545"/>
                <a:gd name="connsiteX404" fmla="*/ 4619249 w 11218359"/>
                <a:gd name="connsiteY404" fmla="*/ 665545 h 665545"/>
                <a:gd name="connsiteX405" fmla="*/ 4630679 w 11218359"/>
                <a:gd name="connsiteY405" fmla="*/ 665545 h 665545"/>
                <a:gd name="connsiteX406" fmla="*/ 4642109 w 11218359"/>
                <a:gd name="connsiteY406" fmla="*/ 665545 h 665545"/>
                <a:gd name="connsiteX407" fmla="*/ 4653539 w 11218359"/>
                <a:gd name="connsiteY407" fmla="*/ 665545 h 665545"/>
                <a:gd name="connsiteX408" fmla="*/ 4664969 w 11218359"/>
                <a:gd name="connsiteY408" fmla="*/ 665545 h 665545"/>
                <a:gd name="connsiteX409" fmla="*/ 4676447 w 11218359"/>
                <a:gd name="connsiteY409" fmla="*/ 665545 h 665545"/>
                <a:gd name="connsiteX410" fmla="*/ 4687877 w 11218359"/>
                <a:gd name="connsiteY410" fmla="*/ 665545 h 665545"/>
                <a:gd name="connsiteX411" fmla="*/ 4699306 w 11218359"/>
                <a:gd name="connsiteY411" fmla="*/ 665545 h 665545"/>
                <a:gd name="connsiteX412" fmla="*/ 4710737 w 11218359"/>
                <a:gd name="connsiteY412" fmla="*/ 665545 h 665545"/>
                <a:gd name="connsiteX413" fmla="*/ 4722167 w 11218359"/>
                <a:gd name="connsiteY413" fmla="*/ 665545 h 665545"/>
                <a:gd name="connsiteX414" fmla="*/ 4733644 w 11218359"/>
                <a:gd name="connsiteY414" fmla="*/ 665545 h 665545"/>
                <a:gd name="connsiteX415" fmla="*/ 4745075 w 11218359"/>
                <a:gd name="connsiteY415" fmla="*/ 665545 h 665545"/>
                <a:gd name="connsiteX416" fmla="*/ 4756504 w 11218359"/>
                <a:gd name="connsiteY416" fmla="*/ 665545 h 665545"/>
                <a:gd name="connsiteX417" fmla="*/ 4767934 w 11218359"/>
                <a:gd name="connsiteY417" fmla="*/ 665545 h 665545"/>
                <a:gd name="connsiteX418" fmla="*/ 4779364 w 11218359"/>
                <a:gd name="connsiteY418" fmla="*/ 665545 h 665545"/>
                <a:gd name="connsiteX419" fmla="*/ 4790842 w 11218359"/>
                <a:gd name="connsiteY419" fmla="*/ 665545 h 665545"/>
                <a:gd name="connsiteX420" fmla="*/ 4802272 w 11218359"/>
                <a:gd name="connsiteY420" fmla="*/ 665545 h 665545"/>
                <a:gd name="connsiteX421" fmla="*/ 4813702 w 11218359"/>
                <a:gd name="connsiteY421" fmla="*/ 665545 h 665545"/>
                <a:gd name="connsiteX422" fmla="*/ 4825132 w 11218359"/>
                <a:gd name="connsiteY422" fmla="*/ 665545 h 665545"/>
                <a:gd name="connsiteX423" fmla="*/ 4836562 w 11218359"/>
                <a:gd name="connsiteY423" fmla="*/ 665545 h 665545"/>
                <a:gd name="connsiteX424" fmla="*/ 4848040 w 11218359"/>
                <a:gd name="connsiteY424" fmla="*/ 665545 h 665545"/>
                <a:gd name="connsiteX425" fmla="*/ 4859469 w 11218359"/>
                <a:gd name="connsiteY425" fmla="*/ 665545 h 665545"/>
                <a:gd name="connsiteX426" fmla="*/ 4870899 w 11218359"/>
                <a:gd name="connsiteY426" fmla="*/ 665545 h 665545"/>
                <a:gd name="connsiteX427" fmla="*/ 4882330 w 11218359"/>
                <a:gd name="connsiteY427" fmla="*/ 665545 h 665545"/>
                <a:gd name="connsiteX428" fmla="*/ 4893760 w 11218359"/>
                <a:gd name="connsiteY428" fmla="*/ 665545 h 665545"/>
                <a:gd name="connsiteX429" fmla="*/ 4905237 w 11218359"/>
                <a:gd name="connsiteY429" fmla="*/ 665545 h 665545"/>
                <a:gd name="connsiteX430" fmla="*/ 4916667 w 11218359"/>
                <a:gd name="connsiteY430" fmla="*/ 665545 h 665545"/>
                <a:gd name="connsiteX431" fmla="*/ 4928097 w 11218359"/>
                <a:gd name="connsiteY431" fmla="*/ 665545 h 665545"/>
                <a:gd name="connsiteX432" fmla="*/ 4939527 w 11218359"/>
                <a:gd name="connsiteY432" fmla="*/ 665545 h 665545"/>
                <a:gd name="connsiteX433" fmla="*/ 4950957 w 11218359"/>
                <a:gd name="connsiteY433" fmla="*/ 665545 h 665545"/>
                <a:gd name="connsiteX434" fmla="*/ 4962435 w 11218359"/>
                <a:gd name="connsiteY434" fmla="*/ 665545 h 665545"/>
                <a:gd name="connsiteX435" fmla="*/ 4973865 w 11218359"/>
                <a:gd name="connsiteY435" fmla="*/ 665545 h 665545"/>
                <a:gd name="connsiteX436" fmla="*/ 4985295 w 11218359"/>
                <a:gd name="connsiteY436" fmla="*/ 665545 h 665545"/>
                <a:gd name="connsiteX437" fmla="*/ 4996725 w 11218359"/>
                <a:gd name="connsiteY437" fmla="*/ 665545 h 665545"/>
                <a:gd name="connsiteX438" fmla="*/ 5008155 w 11218359"/>
                <a:gd name="connsiteY438" fmla="*/ 665545 h 665545"/>
                <a:gd name="connsiteX439" fmla="*/ 5019632 w 11218359"/>
                <a:gd name="connsiteY439" fmla="*/ 665545 h 665545"/>
                <a:gd name="connsiteX440" fmla="*/ 5031062 w 11218359"/>
                <a:gd name="connsiteY440" fmla="*/ 665545 h 665545"/>
                <a:gd name="connsiteX441" fmla="*/ 5042492 w 11218359"/>
                <a:gd name="connsiteY441" fmla="*/ 665545 h 665545"/>
                <a:gd name="connsiteX442" fmla="*/ 5053923 w 11218359"/>
                <a:gd name="connsiteY442" fmla="*/ 665545 h 665545"/>
                <a:gd name="connsiteX443" fmla="*/ 5065353 w 11218359"/>
                <a:gd name="connsiteY443" fmla="*/ 665545 h 665545"/>
                <a:gd name="connsiteX444" fmla="*/ 5076830 w 11218359"/>
                <a:gd name="connsiteY444" fmla="*/ 665545 h 665545"/>
                <a:gd name="connsiteX445" fmla="*/ 5088260 w 11218359"/>
                <a:gd name="connsiteY445" fmla="*/ 665545 h 665545"/>
                <a:gd name="connsiteX446" fmla="*/ 5099690 w 11218359"/>
                <a:gd name="connsiteY446" fmla="*/ 665545 h 665545"/>
                <a:gd name="connsiteX447" fmla="*/ 5111120 w 11218359"/>
                <a:gd name="connsiteY447" fmla="*/ 665545 h 665545"/>
                <a:gd name="connsiteX448" fmla="*/ 5122550 w 11218359"/>
                <a:gd name="connsiteY448" fmla="*/ 665545 h 665545"/>
                <a:gd name="connsiteX449" fmla="*/ 5134028 w 11218359"/>
                <a:gd name="connsiteY449" fmla="*/ 665545 h 665545"/>
                <a:gd name="connsiteX450" fmla="*/ 5145458 w 11218359"/>
                <a:gd name="connsiteY450" fmla="*/ 665545 h 665545"/>
                <a:gd name="connsiteX451" fmla="*/ 5156888 w 11218359"/>
                <a:gd name="connsiteY451" fmla="*/ 665545 h 665545"/>
                <a:gd name="connsiteX452" fmla="*/ 5168318 w 11218359"/>
                <a:gd name="connsiteY452" fmla="*/ 665545 h 665545"/>
                <a:gd name="connsiteX453" fmla="*/ 5179747 w 11218359"/>
                <a:gd name="connsiteY453" fmla="*/ 665545 h 665545"/>
                <a:gd name="connsiteX454" fmla="*/ 5191225 w 11218359"/>
                <a:gd name="connsiteY454" fmla="*/ 665545 h 665545"/>
                <a:gd name="connsiteX455" fmla="*/ 5202655 w 11218359"/>
                <a:gd name="connsiteY455" fmla="*/ 665545 h 665545"/>
                <a:gd name="connsiteX456" fmla="*/ 5214085 w 11218359"/>
                <a:gd name="connsiteY456" fmla="*/ 665545 h 665545"/>
                <a:gd name="connsiteX457" fmla="*/ 5225515 w 11218359"/>
                <a:gd name="connsiteY457" fmla="*/ 665545 h 665545"/>
                <a:gd name="connsiteX458" fmla="*/ 5236945 w 11218359"/>
                <a:gd name="connsiteY458" fmla="*/ 665545 h 665545"/>
                <a:gd name="connsiteX459" fmla="*/ 5248423 w 11218359"/>
                <a:gd name="connsiteY459" fmla="*/ 665545 h 665545"/>
                <a:gd name="connsiteX460" fmla="*/ 5259853 w 11218359"/>
                <a:gd name="connsiteY460" fmla="*/ 665545 h 665545"/>
                <a:gd name="connsiteX461" fmla="*/ 5271283 w 11218359"/>
                <a:gd name="connsiteY461" fmla="*/ 665545 h 665545"/>
                <a:gd name="connsiteX462" fmla="*/ 5282713 w 11218359"/>
                <a:gd name="connsiteY462" fmla="*/ 665545 h 665545"/>
                <a:gd name="connsiteX463" fmla="*/ 5294143 w 11218359"/>
                <a:gd name="connsiteY463" fmla="*/ 665545 h 665545"/>
                <a:gd name="connsiteX464" fmla="*/ 5305621 w 11218359"/>
                <a:gd name="connsiteY464" fmla="*/ 665545 h 665545"/>
                <a:gd name="connsiteX465" fmla="*/ 5317051 w 11218359"/>
                <a:gd name="connsiteY465" fmla="*/ 665545 h 665545"/>
                <a:gd name="connsiteX466" fmla="*/ 5328481 w 11218359"/>
                <a:gd name="connsiteY466" fmla="*/ 665545 h 665545"/>
                <a:gd name="connsiteX467" fmla="*/ 5339910 w 11218359"/>
                <a:gd name="connsiteY467" fmla="*/ 665545 h 665545"/>
                <a:gd name="connsiteX468" fmla="*/ 5351340 w 11218359"/>
                <a:gd name="connsiteY468" fmla="*/ 665545 h 665545"/>
                <a:gd name="connsiteX469" fmla="*/ 5362818 w 11218359"/>
                <a:gd name="connsiteY469" fmla="*/ 665545 h 665545"/>
                <a:gd name="connsiteX470" fmla="*/ 5374248 w 11218359"/>
                <a:gd name="connsiteY470" fmla="*/ 665545 h 665545"/>
                <a:gd name="connsiteX471" fmla="*/ 5385678 w 11218359"/>
                <a:gd name="connsiteY471" fmla="*/ 665545 h 665545"/>
                <a:gd name="connsiteX472" fmla="*/ 5397108 w 11218359"/>
                <a:gd name="connsiteY472" fmla="*/ 665545 h 665545"/>
                <a:gd name="connsiteX473" fmla="*/ 5408538 w 11218359"/>
                <a:gd name="connsiteY473" fmla="*/ 665545 h 665545"/>
                <a:gd name="connsiteX474" fmla="*/ 5420016 w 11218359"/>
                <a:gd name="connsiteY474" fmla="*/ 665545 h 665545"/>
                <a:gd name="connsiteX475" fmla="*/ 5431446 w 11218359"/>
                <a:gd name="connsiteY475" fmla="*/ 665545 h 665545"/>
                <a:gd name="connsiteX476" fmla="*/ 5442876 w 11218359"/>
                <a:gd name="connsiteY476" fmla="*/ 665545 h 665545"/>
                <a:gd name="connsiteX477" fmla="*/ 5454306 w 11218359"/>
                <a:gd name="connsiteY477" fmla="*/ 665545 h 665545"/>
                <a:gd name="connsiteX478" fmla="*/ 5465736 w 11218359"/>
                <a:gd name="connsiteY478" fmla="*/ 665545 h 665545"/>
                <a:gd name="connsiteX479" fmla="*/ 5477214 w 11218359"/>
                <a:gd name="connsiteY479" fmla="*/ 665545 h 665545"/>
                <a:gd name="connsiteX480" fmla="*/ 5488643 w 11218359"/>
                <a:gd name="connsiteY480" fmla="*/ 665545 h 665545"/>
                <a:gd name="connsiteX481" fmla="*/ 5500073 w 11218359"/>
                <a:gd name="connsiteY481" fmla="*/ 665545 h 665545"/>
                <a:gd name="connsiteX482" fmla="*/ 5511503 w 11218359"/>
                <a:gd name="connsiteY482" fmla="*/ 665545 h 665545"/>
                <a:gd name="connsiteX483" fmla="*/ 5522933 w 11218359"/>
                <a:gd name="connsiteY483" fmla="*/ 665545 h 665545"/>
                <a:gd name="connsiteX484" fmla="*/ 5534411 w 11218359"/>
                <a:gd name="connsiteY484" fmla="*/ 665545 h 665545"/>
                <a:gd name="connsiteX485" fmla="*/ 5545841 w 11218359"/>
                <a:gd name="connsiteY485" fmla="*/ 665545 h 665545"/>
                <a:gd name="connsiteX486" fmla="*/ 5557271 w 11218359"/>
                <a:gd name="connsiteY486" fmla="*/ 665545 h 665545"/>
                <a:gd name="connsiteX487" fmla="*/ 5568701 w 11218359"/>
                <a:gd name="connsiteY487" fmla="*/ 665545 h 665545"/>
                <a:gd name="connsiteX488" fmla="*/ 5580131 w 11218359"/>
                <a:gd name="connsiteY488" fmla="*/ 665545 h 665545"/>
                <a:gd name="connsiteX489" fmla="*/ 5591609 w 11218359"/>
                <a:gd name="connsiteY489" fmla="*/ 665545 h 665545"/>
                <a:gd name="connsiteX490" fmla="*/ 5603038 w 11218359"/>
                <a:gd name="connsiteY490" fmla="*/ 665545 h 665545"/>
                <a:gd name="connsiteX491" fmla="*/ 5614469 w 11218359"/>
                <a:gd name="connsiteY491" fmla="*/ 665545 h 665545"/>
                <a:gd name="connsiteX492" fmla="*/ 5625899 w 11218359"/>
                <a:gd name="connsiteY492" fmla="*/ 665545 h 665545"/>
                <a:gd name="connsiteX493" fmla="*/ 5637329 w 11218359"/>
                <a:gd name="connsiteY493" fmla="*/ 665545 h 665545"/>
                <a:gd name="connsiteX494" fmla="*/ 5648759 w 11218359"/>
                <a:gd name="connsiteY494" fmla="*/ 665545 h 665545"/>
                <a:gd name="connsiteX495" fmla="*/ 5660236 w 11218359"/>
                <a:gd name="connsiteY495" fmla="*/ 665545 h 665545"/>
                <a:gd name="connsiteX496" fmla="*/ 5671666 w 11218359"/>
                <a:gd name="connsiteY496" fmla="*/ 665545 h 665545"/>
                <a:gd name="connsiteX497" fmla="*/ 5683096 w 11218359"/>
                <a:gd name="connsiteY497" fmla="*/ 665545 h 665545"/>
                <a:gd name="connsiteX498" fmla="*/ 5694526 w 11218359"/>
                <a:gd name="connsiteY498" fmla="*/ 665545 h 665545"/>
                <a:gd name="connsiteX499" fmla="*/ 5705956 w 11218359"/>
                <a:gd name="connsiteY499" fmla="*/ 665545 h 665545"/>
                <a:gd name="connsiteX500" fmla="*/ 5717434 w 11218359"/>
                <a:gd name="connsiteY500" fmla="*/ 665545 h 665545"/>
                <a:gd name="connsiteX501" fmla="*/ 5728864 w 11218359"/>
                <a:gd name="connsiteY501" fmla="*/ 665545 h 665545"/>
                <a:gd name="connsiteX502" fmla="*/ 5740294 w 11218359"/>
                <a:gd name="connsiteY502" fmla="*/ 665545 h 665545"/>
                <a:gd name="connsiteX503" fmla="*/ 5751724 w 11218359"/>
                <a:gd name="connsiteY503" fmla="*/ 665545 h 665545"/>
                <a:gd name="connsiteX504" fmla="*/ 5763154 w 11218359"/>
                <a:gd name="connsiteY504" fmla="*/ 665545 h 665545"/>
                <a:gd name="connsiteX505" fmla="*/ 5774631 w 11218359"/>
                <a:gd name="connsiteY505" fmla="*/ 665545 h 665545"/>
                <a:gd name="connsiteX506" fmla="*/ 5786062 w 11218359"/>
                <a:gd name="connsiteY506" fmla="*/ 665545 h 665545"/>
                <a:gd name="connsiteX507" fmla="*/ 5797492 w 11218359"/>
                <a:gd name="connsiteY507" fmla="*/ 665545 h 665545"/>
                <a:gd name="connsiteX508" fmla="*/ 5808921 w 11218359"/>
                <a:gd name="connsiteY508" fmla="*/ 665545 h 665545"/>
                <a:gd name="connsiteX509" fmla="*/ 5820351 w 11218359"/>
                <a:gd name="connsiteY509" fmla="*/ 665545 h 665545"/>
                <a:gd name="connsiteX510" fmla="*/ 5831829 w 11218359"/>
                <a:gd name="connsiteY510" fmla="*/ 665545 h 665545"/>
                <a:gd name="connsiteX511" fmla="*/ 5843259 w 11218359"/>
                <a:gd name="connsiteY511" fmla="*/ 665545 h 665545"/>
                <a:gd name="connsiteX512" fmla="*/ 5854689 w 11218359"/>
                <a:gd name="connsiteY512" fmla="*/ 665545 h 665545"/>
                <a:gd name="connsiteX513" fmla="*/ 5866119 w 11218359"/>
                <a:gd name="connsiteY513" fmla="*/ 665545 h 665545"/>
                <a:gd name="connsiteX514" fmla="*/ 5877549 w 11218359"/>
                <a:gd name="connsiteY514" fmla="*/ 665545 h 665545"/>
                <a:gd name="connsiteX515" fmla="*/ 5889027 w 11218359"/>
                <a:gd name="connsiteY515" fmla="*/ 665545 h 665545"/>
                <a:gd name="connsiteX516" fmla="*/ 5900457 w 11218359"/>
                <a:gd name="connsiteY516" fmla="*/ 665545 h 665545"/>
                <a:gd name="connsiteX517" fmla="*/ 5911887 w 11218359"/>
                <a:gd name="connsiteY517" fmla="*/ 665545 h 665545"/>
                <a:gd name="connsiteX518" fmla="*/ 5923317 w 11218359"/>
                <a:gd name="connsiteY518" fmla="*/ 665545 h 665545"/>
                <a:gd name="connsiteX519" fmla="*/ 5934747 w 11218359"/>
                <a:gd name="connsiteY519" fmla="*/ 665545 h 665545"/>
                <a:gd name="connsiteX520" fmla="*/ 5946225 w 11218359"/>
                <a:gd name="connsiteY520" fmla="*/ 665545 h 665545"/>
                <a:gd name="connsiteX521" fmla="*/ 5957655 w 11218359"/>
                <a:gd name="connsiteY521" fmla="*/ 665545 h 665545"/>
                <a:gd name="connsiteX522" fmla="*/ 5969084 w 11218359"/>
                <a:gd name="connsiteY522" fmla="*/ 665545 h 665545"/>
                <a:gd name="connsiteX523" fmla="*/ 5980514 w 11218359"/>
                <a:gd name="connsiteY523" fmla="*/ 665545 h 665545"/>
                <a:gd name="connsiteX524" fmla="*/ 5991944 w 11218359"/>
                <a:gd name="connsiteY524" fmla="*/ 665545 h 665545"/>
                <a:gd name="connsiteX525" fmla="*/ 6003422 w 11218359"/>
                <a:gd name="connsiteY525" fmla="*/ 665545 h 665545"/>
                <a:gd name="connsiteX526" fmla="*/ 6014852 w 11218359"/>
                <a:gd name="connsiteY526" fmla="*/ 665545 h 665545"/>
                <a:gd name="connsiteX527" fmla="*/ 6026282 w 11218359"/>
                <a:gd name="connsiteY527" fmla="*/ 665545 h 665545"/>
                <a:gd name="connsiteX528" fmla="*/ 6037712 w 11218359"/>
                <a:gd name="connsiteY528" fmla="*/ 665545 h 665545"/>
                <a:gd name="connsiteX529" fmla="*/ 6049142 w 11218359"/>
                <a:gd name="connsiteY529" fmla="*/ 665545 h 665545"/>
                <a:gd name="connsiteX530" fmla="*/ 6060620 w 11218359"/>
                <a:gd name="connsiteY530" fmla="*/ 665545 h 665545"/>
                <a:gd name="connsiteX531" fmla="*/ 6072049 w 11218359"/>
                <a:gd name="connsiteY531" fmla="*/ 665545 h 665545"/>
                <a:gd name="connsiteX532" fmla="*/ 6083480 w 11218359"/>
                <a:gd name="connsiteY532" fmla="*/ 665545 h 665545"/>
                <a:gd name="connsiteX533" fmla="*/ 6094910 w 11218359"/>
                <a:gd name="connsiteY533" fmla="*/ 665545 h 665545"/>
                <a:gd name="connsiteX534" fmla="*/ 6106340 w 11218359"/>
                <a:gd name="connsiteY534" fmla="*/ 665545 h 665545"/>
                <a:gd name="connsiteX535" fmla="*/ 6117818 w 11218359"/>
                <a:gd name="connsiteY535" fmla="*/ 665545 h 665545"/>
                <a:gd name="connsiteX536" fmla="*/ 6129247 w 11218359"/>
                <a:gd name="connsiteY536" fmla="*/ 665545 h 665545"/>
                <a:gd name="connsiteX537" fmla="*/ 6140677 w 11218359"/>
                <a:gd name="connsiteY537" fmla="*/ 665545 h 665545"/>
                <a:gd name="connsiteX538" fmla="*/ 6152107 w 11218359"/>
                <a:gd name="connsiteY538" fmla="*/ 665545 h 665545"/>
                <a:gd name="connsiteX539" fmla="*/ 6163537 w 11218359"/>
                <a:gd name="connsiteY539" fmla="*/ 665545 h 665545"/>
                <a:gd name="connsiteX540" fmla="*/ 6175015 w 11218359"/>
                <a:gd name="connsiteY540" fmla="*/ 665545 h 665545"/>
                <a:gd name="connsiteX541" fmla="*/ 6186445 w 11218359"/>
                <a:gd name="connsiteY541" fmla="*/ 665545 h 665545"/>
                <a:gd name="connsiteX542" fmla="*/ 6197875 w 11218359"/>
                <a:gd name="connsiteY542" fmla="*/ 665545 h 665545"/>
                <a:gd name="connsiteX543" fmla="*/ 6209305 w 11218359"/>
                <a:gd name="connsiteY543" fmla="*/ 665545 h 665545"/>
                <a:gd name="connsiteX544" fmla="*/ 6220735 w 11218359"/>
                <a:gd name="connsiteY544" fmla="*/ 665545 h 665545"/>
                <a:gd name="connsiteX545" fmla="*/ 6232212 w 11218359"/>
                <a:gd name="connsiteY545" fmla="*/ 665545 h 665545"/>
                <a:gd name="connsiteX546" fmla="*/ 6243642 w 11218359"/>
                <a:gd name="connsiteY546" fmla="*/ 665545 h 665545"/>
                <a:gd name="connsiteX547" fmla="*/ 6255073 w 11218359"/>
                <a:gd name="connsiteY547" fmla="*/ 665545 h 665545"/>
                <a:gd name="connsiteX548" fmla="*/ 6266503 w 11218359"/>
                <a:gd name="connsiteY548" fmla="*/ 665545 h 665545"/>
                <a:gd name="connsiteX549" fmla="*/ 6277933 w 11218359"/>
                <a:gd name="connsiteY549" fmla="*/ 665545 h 665545"/>
                <a:gd name="connsiteX550" fmla="*/ 6289410 w 11218359"/>
                <a:gd name="connsiteY550" fmla="*/ 665545 h 665545"/>
                <a:gd name="connsiteX551" fmla="*/ 6300840 w 11218359"/>
                <a:gd name="connsiteY551" fmla="*/ 665545 h 665545"/>
                <a:gd name="connsiteX552" fmla="*/ 6312270 w 11218359"/>
                <a:gd name="connsiteY552" fmla="*/ 665545 h 665545"/>
                <a:gd name="connsiteX553" fmla="*/ 6323700 w 11218359"/>
                <a:gd name="connsiteY553" fmla="*/ 665545 h 665545"/>
                <a:gd name="connsiteX554" fmla="*/ 6335130 w 11218359"/>
                <a:gd name="connsiteY554" fmla="*/ 665545 h 665545"/>
                <a:gd name="connsiteX555" fmla="*/ 6346608 w 11218359"/>
                <a:gd name="connsiteY555" fmla="*/ 665545 h 665545"/>
                <a:gd name="connsiteX556" fmla="*/ 6358038 w 11218359"/>
                <a:gd name="connsiteY556" fmla="*/ 665545 h 665545"/>
                <a:gd name="connsiteX557" fmla="*/ 6369468 w 11218359"/>
                <a:gd name="connsiteY557" fmla="*/ 665545 h 665545"/>
                <a:gd name="connsiteX558" fmla="*/ 6380898 w 11218359"/>
                <a:gd name="connsiteY558" fmla="*/ 665545 h 665545"/>
                <a:gd name="connsiteX559" fmla="*/ 6392328 w 11218359"/>
                <a:gd name="connsiteY559" fmla="*/ 665545 h 665545"/>
                <a:gd name="connsiteX560" fmla="*/ 6403805 w 11218359"/>
                <a:gd name="connsiteY560" fmla="*/ 665545 h 665545"/>
                <a:gd name="connsiteX561" fmla="*/ 6415235 w 11218359"/>
                <a:gd name="connsiteY561" fmla="*/ 665545 h 665545"/>
                <a:gd name="connsiteX562" fmla="*/ 6426666 w 11218359"/>
                <a:gd name="connsiteY562" fmla="*/ 665545 h 665545"/>
                <a:gd name="connsiteX563" fmla="*/ 6438096 w 11218359"/>
                <a:gd name="connsiteY563" fmla="*/ 665545 h 665545"/>
                <a:gd name="connsiteX564" fmla="*/ 6449525 w 11218359"/>
                <a:gd name="connsiteY564" fmla="*/ 665545 h 665545"/>
                <a:gd name="connsiteX565" fmla="*/ 6461003 w 11218359"/>
                <a:gd name="connsiteY565" fmla="*/ 665545 h 665545"/>
                <a:gd name="connsiteX566" fmla="*/ 6472433 w 11218359"/>
                <a:gd name="connsiteY566" fmla="*/ 665545 h 665545"/>
                <a:gd name="connsiteX567" fmla="*/ 6483863 w 11218359"/>
                <a:gd name="connsiteY567" fmla="*/ 665545 h 665545"/>
                <a:gd name="connsiteX568" fmla="*/ 6495293 w 11218359"/>
                <a:gd name="connsiteY568" fmla="*/ 665545 h 665545"/>
                <a:gd name="connsiteX569" fmla="*/ 6506723 w 11218359"/>
                <a:gd name="connsiteY569" fmla="*/ 665545 h 665545"/>
                <a:gd name="connsiteX570" fmla="*/ 6518201 w 11218359"/>
                <a:gd name="connsiteY570" fmla="*/ 665545 h 665545"/>
                <a:gd name="connsiteX571" fmla="*/ 6529631 w 11218359"/>
                <a:gd name="connsiteY571" fmla="*/ 665545 h 665545"/>
                <a:gd name="connsiteX572" fmla="*/ 6541061 w 11218359"/>
                <a:gd name="connsiteY572" fmla="*/ 665545 h 665545"/>
                <a:gd name="connsiteX573" fmla="*/ 6552490 w 11218359"/>
                <a:gd name="connsiteY573" fmla="*/ 665545 h 665545"/>
                <a:gd name="connsiteX574" fmla="*/ 6563921 w 11218359"/>
                <a:gd name="connsiteY574" fmla="*/ 665545 h 665545"/>
                <a:gd name="connsiteX575" fmla="*/ 6575398 w 11218359"/>
                <a:gd name="connsiteY575" fmla="*/ 665545 h 665545"/>
                <a:gd name="connsiteX576" fmla="*/ 6586828 w 11218359"/>
                <a:gd name="connsiteY576" fmla="*/ 665545 h 665545"/>
                <a:gd name="connsiteX577" fmla="*/ 6598259 w 11218359"/>
                <a:gd name="connsiteY577" fmla="*/ 665545 h 665545"/>
                <a:gd name="connsiteX578" fmla="*/ 6609688 w 11218359"/>
                <a:gd name="connsiteY578" fmla="*/ 665545 h 665545"/>
                <a:gd name="connsiteX579" fmla="*/ 6621118 w 11218359"/>
                <a:gd name="connsiteY579" fmla="*/ 665545 h 665545"/>
                <a:gd name="connsiteX580" fmla="*/ 6632596 w 11218359"/>
                <a:gd name="connsiteY580" fmla="*/ 665545 h 665545"/>
                <a:gd name="connsiteX581" fmla="*/ 6644026 w 11218359"/>
                <a:gd name="connsiteY581" fmla="*/ 665545 h 665545"/>
                <a:gd name="connsiteX582" fmla="*/ 6655456 w 11218359"/>
                <a:gd name="connsiteY582" fmla="*/ 665545 h 665545"/>
                <a:gd name="connsiteX583" fmla="*/ 6666886 w 11218359"/>
                <a:gd name="connsiteY583" fmla="*/ 665545 h 665545"/>
                <a:gd name="connsiteX584" fmla="*/ 6678316 w 11218359"/>
                <a:gd name="connsiteY584" fmla="*/ 665545 h 665545"/>
                <a:gd name="connsiteX585" fmla="*/ 6689794 w 11218359"/>
                <a:gd name="connsiteY585" fmla="*/ 665545 h 665545"/>
                <a:gd name="connsiteX586" fmla="*/ 6701224 w 11218359"/>
                <a:gd name="connsiteY586" fmla="*/ 665545 h 665545"/>
                <a:gd name="connsiteX587" fmla="*/ 6712653 w 11218359"/>
                <a:gd name="connsiteY587" fmla="*/ 665545 h 665545"/>
                <a:gd name="connsiteX588" fmla="*/ 6724083 w 11218359"/>
                <a:gd name="connsiteY588" fmla="*/ 665545 h 665545"/>
                <a:gd name="connsiteX589" fmla="*/ 6735514 w 11218359"/>
                <a:gd name="connsiteY589" fmla="*/ 665545 h 665545"/>
                <a:gd name="connsiteX590" fmla="*/ 6746944 w 11218359"/>
                <a:gd name="connsiteY590" fmla="*/ 665545 h 665545"/>
                <a:gd name="connsiteX591" fmla="*/ 6758421 w 11218359"/>
                <a:gd name="connsiteY591" fmla="*/ 665545 h 665545"/>
                <a:gd name="connsiteX592" fmla="*/ 6769851 w 11218359"/>
                <a:gd name="connsiteY592" fmla="*/ 665545 h 665545"/>
                <a:gd name="connsiteX593" fmla="*/ 6781281 w 11218359"/>
                <a:gd name="connsiteY593" fmla="*/ 665545 h 665545"/>
                <a:gd name="connsiteX594" fmla="*/ 6792711 w 11218359"/>
                <a:gd name="connsiteY594" fmla="*/ 665545 h 665545"/>
                <a:gd name="connsiteX595" fmla="*/ 6804141 w 11218359"/>
                <a:gd name="connsiteY595" fmla="*/ 665545 h 665545"/>
                <a:gd name="connsiteX596" fmla="*/ 6815619 w 11218359"/>
                <a:gd name="connsiteY596" fmla="*/ 665545 h 665545"/>
                <a:gd name="connsiteX597" fmla="*/ 6827049 w 11218359"/>
                <a:gd name="connsiteY597" fmla="*/ 665545 h 665545"/>
                <a:gd name="connsiteX598" fmla="*/ 6838479 w 11218359"/>
                <a:gd name="connsiteY598" fmla="*/ 665545 h 665545"/>
                <a:gd name="connsiteX599" fmla="*/ 6849909 w 11218359"/>
                <a:gd name="connsiteY599" fmla="*/ 665545 h 665545"/>
                <a:gd name="connsiteX600" fmla="*/ 6861339 w 11218359"/>
                <a:gd name="connsiteY600" fmla="*/ 665545 h 665545"/>
                <a:gd name="connsiteX601" fmla="*/ 6872816 w 11218359"/>
                <a:gd name="connsiteY601" fmla="*/ 665545 h 665545"/>
                <a:gd name="connsiteX602" fmla="*/ 6884246 w 11218359"/>
                <a:gd name="connsiteY602" fmla="*/ 665545 h 665545"/>
                <a:gd name="connsiteX603" fmla="*/ 6895676 w 11218359"/>
                <a:gd name="connsiteY603" fmla="*/ 665545 h 665545"/>
                <a:gd name="connsiteX604" fmla="*/ 6907107 w 11218359"/>
                <a:gd name="connsiteY604" fmla="*/ 665545 h 665545"/>
                <a:gd name="connsiteX605" fmla="*/ 6918537 w 11218359"/>
                <a:gd name="connsiteY605" fmla="*/ 665545 h 665545"/>
                <a:gd name="connsiteX606" fmla="*/ 6930014 w 11218359"/>
                <a:gd name="connsiteY606" fmla="*/ 665545 h 665545"/>
                <a:gd name="connsiteX607" fmla="*/ 6941444 w 11218359"/>
                <a:gd name="connsiteY607" fmla="*/ 665545 h 665545"/>
                <a:gd name="connsiteX608" fmla="*/ 6952874 w 11218359"/>
                <a:gd name="connsiteY608" fmla="*/ 665545 h 665545"/>
                <a:gd name="connsiteX609" fmla="*/ 6964304 w 11218359"/>
                <a:gd name="connsiteY609" fmla="*/ 665545 h 665545"/>
                <a:gd name="connsiteX610" fmla="*/ 6975734 w 11218359"/>
                <a:gd name="connsiteY610" fmla="*/ 665545 h 665545"/>
                <a:gd name="connsiteX611" fmla="*/ 6987212 w 11218359"/>
                <a:gd name="connsiteY611" fmla="*/ 665545 h 665545"/>
                <a:gd name="connsiteX612" fmla="*/ 6998642 w 11218359"/>
                <a:gd name="connsiteY612" fmla="*/ 665545 h 665545"/>
                <a:gd name="connsiteX613" fmla="*/ 7010072 w 11218359"/>
                <a:gd name="connsiteY613" fmla="*/ 665545 h 665545"/>
                <a:gd name="connsiteX614" fmla="*/ 7021502 w 11218359"/>
                <a:gd name="connsiteY614" fmla="*/ 665545 h 665545"/>
                <a:gd name="connsiteX615" fmla="*/ 7032931 w 11218359"/>
                <a:gd name="connsiteY615" fmla="*/ 665545 h 665545"/>
                <a:gd name="connsiteX616" fmla="*/ 7044409 w 11218359"/>
                <a:gd name="connsiteY616" fmla="*/ 665545 h 665545"/>
                <a:gd name="connsiteX617" fmla="*/ 7055839 w 11218359"/>
                <a:gd name="connsiteY617" fmla="*/ 665545 h 665545"/>
                <a:gd name="connsiteX618" fmla="*/ 7067269 w 11218359"/>
                <a:gd name="connsiteY618" fmla="*/ 665545 h 665545"/>
                <a:gd name="connsiteX619" fmla="*/ 7078700 w 11218359"/>
                <a:gd name="connsiteY619" fmla="*/ 665545 h 665545"/>
                <a:gd name="connsiteX620" fmla="*/ 7090129 w 11218359"/>
                <a:gd name="connsiteY620" fmla="*/ 665545 h 665545"/>
                <a:gd name="connsiteX621" fmla="*/ 7101607 w 11218359"/>
                <a:gd name="connsiteY621" fmla="*/ 665545 h 665545"/>
                <a:gd name="connsiteX622" fmla="*/ 7113037 w 11218359"/>
                <a:gd name="connsiteY622" fmla="*/ 665545 h 665545"/>
                <a:gd name="connsiteX623" fmla="*/ 7124467 w 11218359"/>
                <a:gd name="connsiteY623" fmla="*/ 665545 h 665545"/>
                <a:gd name="connsiteX624" fmla="*/ 7135897 w 11218359"/>
                <a:gd name="connsiteY624" fmla="*/ 665545 h 665545"/>
                <a:gd name="connsiteX625" fmla="*/ 7147327 w 11218359"/>
                <a:gd name="connsiteY625" fmla="*/ 665545 h 665545"/>
                <a:gd name="connsiteX626" fmla="*/ 7158805 w 11218359"/>
                <a:gd name="connsiteY626" fmla="*/ 665545 h 665545"/>
                <a:gd name="connsiteX627" fmla="*/ 7170235 w 11218359"/>
                <a:gd name="connsiteY627" fmla="*/ 665545 h 665545"/>
                <a:gd name="connsiteX628" fmla="*/ 7181665 w 11218359"/>
                <a:gd name="connsiteY628" fmla="*/ 665545 h 665545"/>
                <a:gd name="connsiteX629" fmla="*/ 7193094 w 11218359"/>
                <a:gd name="connsiteY629" fmla="*/ 665545 h 665545"/>
                <a:gd name="connsiteX630" fmla="*/ 7204524 w 11218359"/>
                <a:gd name="connsiteY630" fmla="*/ 665545 h 665545"/>
                <a:gd name="connsiteX631" fmla="*/ 7216002 w 11218359"/>
                <a:gd name="connsiteY631" fmla="*/ 665545 h 665545"/>
                <a:gd name="connsiteX632" fmla="*/ 7227432 w 11218359"/>
                <a:gd name="connsiteY632" fmla="*/ 665545 h 665545"/>
                <a:gd name="connsiteX633" fmla="*/ 7238862 w 11218359"/>
                <a:gd name="connsiteY633" fmla="*/ 665545 h 665545"/>
                <a:gd name="connsiteX634" fmla="*/ 7250292 w 11218359"/>
                <a:gd name="connsiteY634" fmla="*/ 665545 h 665545"/>
                <a:gd name="connsiteX635" fmla="*/ 7261722 w 11218359"/>
                <a:gd name="connsiteY635" fmla="*/ 665545 h 665545"/>
                <a:gd name="connsiteX636" fmla="*/ 7273200 w 11218359"/>
                <a:gd name="connsiteY636" fmla="*/ 665545 h 665545"/>
                <a:gd name="connsiteX637" fmla="*/ 7284630 w 11218359"/>
                <a:gd name="connsiteY637" fmla="*/ 665545 h 665545"/>
                <a:gd name="connsiteX638" fmla="*/ 7296060 w 11218359"/>
                <a:gd name="connsiteY638" fmla="*/ 665545 h 665545"/>
                <a:gd name="connsiteX639" fmla="*/ 7307490 w 11218359"/>
                <a:gd name="connsiteY639" fmla="*/ 665545 h 665545"/>
                <a:gd name="connsiteX640" fmla="*/ 7318920 w 11218359"/>
                <a:gd name="connsiteY640" fmla="*/ 665545 h 665545"/>
                <a:gd name="connsiteX641" fmla="*/ 7330398 w 11218359"/>
                <a:gd name="connsiteY641" fmla="*/ 665545 h 665545"/>
                <a:gd name="connsiteX642" fmla="*/ 7341828 w 11218359"/>
                <a:gd name="connsiteY642" fmla="*/ 665545 h 665545"/>
                <a:gd name="connsiteX643" fmla="*/ 7353257 w 11218359"/>
                <a:gd name="connsiteY643" fmla="*/ 665545 h 665545"/>
                <a:gd name="connsiteX644" fmla="*/ 7364687 w 11218359"/>
                <a:gd name="connsiteY644" fmla="*/ 665545 h 665545"/>
                <a:gd name="connsiteX645" fmla="*/ 7376117 w 11218359"/>
                <a:gd name="connsiteY645" fmla="*/ 665545 h 665545"/>
                <a:gd name="connsiteX646" fmla="*/ 7387595 w 11218359"/>
                <a:gd name="connsiteY646" fmla="*/ 665545 h 665545"/>
                <a:gd name="connsiteX647" fmla="*/ 7399025 w 11218359"/>
                <a:gd name="connsiteY647" fmla="*/ 665545 h 665545"/>
                <a:gd name="connsiteX648" fmla="*/ 7410455 w 11218359"/>
                <a:gd name="connsiteY648" fmla="*/ 665545 h 665545"/>
                <a:gd name="connsiteX649" fmla="*/ 7421885 w 11218359"/>
                <a:gd name="connsiteY649" fmla="*/ 665545 h 665545"/>
                <a:gd name="connsiteX650" fmla="*/ 7433315 w 11218359"/>
                <a:gd name="connsiteY650" fmla="*/ 665545 h 665545"/>
                <a:gd name="connsiteX651" fmla="*/ 7444793 w 11218359"/>
                <a:gd name="connsiteY651" fmla="*/ 665545 h 665545"/>
                <a:gd name="connsiteX652" fmla="*/ 7456222 w 11218359"/>
                <a:gd name="connsiteY652" fmla="*/ 665545 h 665545"/>
                <a:gd name="connsiteX653" fmla="*/ 7467653 w 11218359"/>
                <a:gd name="connsiteY653" fmla="*/ 665545 h 665545"/>
                <a:gd name="connsiteX654" fmla="*/ 7479083 w 11218359"/>
                <a:gd name="connsiteY654" fmla="*/ 665545 h 665545"/>
                <a:gd name="connsiteX655" fmla="*/ 7490513 w 11218359"/>
                <a:gd name="connsiteY655" fmla="*/ 665545 h 665545"/>
                <a:gd name="connsiteX656" fmla="*/ 7501990 w 11218359"/>
                <a:gd name="connsiteY656" fmla="*/ 665545 h 665545"/>
                <a:gd name="connsiteX657" fmla="*/ 7513420 w 11218359"/>
                <a:gd name="connsiteY657" fmla="*/ 665545 h 665545"/>
                <a:gd name="connsiteX658" fmla="*/ 7524850 w 11218359"/>
                <a:gd name="connsiteY658" fmla="*/ 665545 h 665545"/>
                <a:gd name="connsiteX659" fmla="*/ 7536280 w 11218359"/>
                <a:gd name="connsiteY659" fmla="*/ 665545 h 665545"/>
                <a:gd name="connsiteX660" fmla="*/ 7547710 w 11218359"/>
                <a:gd name="connsiteY660" fmla="*/ 665545 h 665545"/>
                <a:gd name="connsiteX661" fmla="*/ 7559188 w 11218359"/>
                <a:gd name="connsiteY661" fmla="*/ 665545 h 665545"/>
                <a:gd name="connsiteX662" fmla="*/ 7570618 w 11218359"/>
                <a:gd name="connsiteY662" fmla="*/ 665545 h 665545"/>
                <a:gd name="connsiteX663" fmla="*/ 7582048 w 11218359"/>
                <a:gd name="connsiteY663" fmla="*/ 665545 h 665545"/>
                <a:gd name="connsiteX664" fmla="*/ 7593478 w 11218359"/>
                <a:gd name="connsiteY664" fmla="*/ 665545 h 665545"/>
                <a:gd name="connsiteX665" fmla="*/ 7604908 w 11218359"/>
                <a:gd name="connsiteY665" fmla="*/ 665545 h 665545"/>
                <a:gd name="connsiteX666" fmla="*/ 7616385 w 11218359"/>
                <a:gd name="connsiteY666" fmla="*/ 665545 h 665545"/>
                <a:gd name="connsiteX667" fmla="*/ 7627815 w 11218359"/>
                <a:gd name="connsiteY667" fmla="*/ 665545 h 665545"/>
                <a:gd name="connsiteX668" fmla="*/ 7639246 w 11218359"/>
                <a:gd name="connsiteY668" fmla="*/ 665545 h 665545"/>
                <a:gd name="connsiteX669" fmla="*/ 7650676 w 11218359"/>
                <a:gd name="connsiteY669" fmla="*/ 665545 h 665545"/>
                <a:gd name="connsiteX670" fmla="*/ 7662106 w 11218359"/>
                <a:gd name="connsiteY670" fmla="*/ 665545 h 665545"/>
                <a:gd name="connsiteX671" fmla="*/ 7673583 w 11218359"/>
                <a:gd name="connsiteY671" fmla="*/ 665545 h 665545"/>
                <a:gd name="connsiteX672" fmla="*/ 7685013 w 11218359"/>
                <a:gd name="connsiteY672" fmla="*/ 665545 h 665545"/>
                <a:gd name="connsiteX673" fmla="*/ 7696443 w 11218359"/>
                <a:gd name="connsiteY673" fmla="*/ 665545 h 665545"/>
                <a:gd name="connsiteX674" fmla="*/ 7707873 w 11218359"/>
                <a:gd name="connsiteY674" fmla="*/ 665545 h 665545"/>
                <a:gd name="connsiteX675" fmla="*/ 7719303 w 11218359"/>
                <a:gd name="connsiteY675" fmla="*/ 665545 h 665545"/>
                <a:gd name="connsiteX676" fmla="*/ 7730733 w 11218359"/>
                <a:gd name="connsiteY676" fmla="*/ 665545 h 665545"/>
                <a:gd name="connsiteX677" fmla="*/ 7742211 w 11218359"/>
                <a:gd name="connsiteY677" fmla="*/ 665545 h 665545"/>
                <a:gd name="connsiteX678" fmla="*/ 7753641 w 11218359"/>
                <a:gd name="connsiteY678" fmla="*/ 665545 h 665545"/>
                <a:gd name="connsiteX679" fmla="*/ 7765071 w 11218359"/>
                <a:gd name="connsiteY679" fmla="*/ 665545 h 665545"/>
                <a:gd name="connsiteX680" fmla="*/ 7776501 w 11218359"/>
                <a:gd name="connsiteY680" fmla="*/ 665545 h 665545"/>
                <a:gd name="connsiteX681" fmla="*/ 7787931 w 11218359"/>
                <a:gd name="connsiteY681" fmla="*/ 665545 h 665545"/>
                <a:gd name="connsiteX682" fmla="*/ 7799408 w 11218359"/>
                <a:gd name="connsiteY682" fmla="*/ 665545 h 665545"/>
                <a:gd name="connsiteX683" fmla="*/ 7810839 w 11218359"/>
                <a:gd name="connsiteY683" fmla="*/ 665545 h 665545"/>
                <a:gd name="connsiteX684" fmla="*/ 7822268 w 11218359"/>
                <a:gd name="connsiteY684" fmla="*/ 665545 h 665545"/>
                <a:gd name="connsiteX685" fmla="*/ 7833698 w 11218359"/>
                <a:gd name="connsiteY685" fmla="*/ 665545 h 665545"/>
                <a:gd name="connsiteX686" fmla="*/ 7845128 w 11218359"/>
                <a:gd name="connsiteY686" fmla="*/ 665545 h 665545"/>
                <a:gd name="connsiteX687" fmla="*/ 7856606 w 11218359"/>
                <a:gd name="connsiteY687" fmla="*/ 665545 h 665545"/>
                <a:gd name="connsiteX688" fmla="*/ 7868036 w 11218359"/>
                <a:gd name="connsiteY688" fmla="*/ 665545 h 665545"/>
                <a:gd name="connsiteX689" fmla="*/ 7879466 w 11218359"/>
                <a:gd name="connsiteY689" fmla="*/ 665545 h 665545"/>
                <a:gd name="connsiteX690" fmla="*/ 7890896 w 11218359"/>
                <a:gd name="connsiteY690" fmla="*/ 665545 h 665545"/>
                <a:gd name="connsiteX691" fmla="*/ 7902326 w 11218359"/>
                <a:gd name="connsiteY691" fmla="*/ 665545 h 665545"/>
                <a:gd name="connsiteX692" fmla="*/ 7913804 w 11218359"/>
                <a:gd name="connsiteY692" fmla="*/ 665545 h 665545"/>
                <a:gd name="connsiteX693" fmla="*/ 7925234 w 11218359"/>
                <a:gd name="connsiteY693" fmla="*/ 665545 h 665545"/>
                <a:gd name="connsiteX694" fmla="*/ 7936663 w 11218359"/>
                <a:gd name="connsiteY694" fmla="*/ 665545 h 665545"/>
                <a:gd name="connsiteX695" fmla="*/ 7948094 w 11218359"/>
                <a:gd name="connsiteY695" fmla="*/ 665545 h 665545"/>
                <a:gd name="connsiteX696" fmla="*/ 7959524 w 11218359"/>
                <a:gd name="connsiteY696" fmla="*/ 665545 h 665545"/>
                <a:gd name="connsiteX697" fmla="*/ 7971001 w 11218359"/>
                <a:gd name="connsiteY697" fmla="*/ 665545 h 665545"/>
                <a:gd name="connsiteX698" fmla="*/ 7982431 w 11218359"/>
                <a:gd name="connsiteY698" fmla="*/ 665545 h 665545"/>
                <a:gd name="connsiteX699" fmla="*/ 7993861 w 11218359"/>
                <a:gd name="connsiteY699" fmla="*/ 665545 h 665545"/>
                <a:gd name="connsiteX700" fmla="*/ 8005291 w 11218359"/>
                <a:gd name="connsiteY700" fmla="*/ 665545 h 665545"/>
                <a:gd name="connsiteX701" fmla="*/ 8016721 w 11218359"/>
                <a:gd name="connsiteY701" fmla="*/ 665545 h 665545"/>
                <a:gd name="connsiteX702" fmla="*/ 8028199 w 11218359"/>
                <a:gd name="connsiteY702" fmla="*/ 665545 h 665545"/>
                <a:gd name="connsiteX703" fmla="*/ 8039629 w 11218359"/>
                <a:gd name="connsiteY703" fmla="*/ 665545 h 665545"/>
                <a:gd name="connsiteX704" fmla="*/ 8051059 w 11218359"/>
                <a:gd name="connsiteY704" fmla="*/ 665545 h 665545"/>
                <a:gd name="connsiteX705" fmla="*/ 8062489 w 11218359"/>
                <a:gd name="connsiteY705" fmla="*/ 665545 h 665545"/>
                <a:gd name="connsiteX706" fmla="*/ 8073919 w 11218359"/>
                <a:gd name="connsiteY706" fmla="*/ 665545 h 665545"/>
                <a:gd name="connsiteX707" fmla="*/ 8085396 w 11218359"/>
                <a:gd name="connsiteY707" fmla="*/ 665545 h 665545"/>
                <a:gd name="connsiteX708" fmla="*/ 8096826 w 11218359"/>
                <a:gd name="connsiteY708" fmla="*/ 665545 h 665545"/>
                <a:gd name="connsiteX709" fmla="*/ 8108256 w 11218359"/>
                <a:gd name="connsiteY709" fmla="*/ 665545 h 665545"/>
                <a:gd name="connsiteX710" fmla="*/ 8119687 w 11218359"/>
                <a:gd name="connsiteY710" fmla="*/ 665545 h 665545"/>
                <a:gd name="connsiteX711" fmla="*/ 8131117 w 11218359"/>
                <a:gd name="connsiteY711" fmla="*/ 665545 h 665545"/>
                <a:gd name="connsiteX712" fmla="*/ 8142594 w 11218359"/>
                <a:gd name="connsiteY712" fmla="*/ 665545 h 665545"/>
                <a:gd name="connsiteX713" fmla="*/ 8154024 w 11218359"/>
                <a:gd name="connsiteY713" fmla="*/ 665545 h 665545"/>
                <a:gd name="connsiteX714" fmla="*/ 8165454 w 11218359"/>
                <a:gd name="connsiteY714" fmla="*/ 665545 h 665545"/>
                <a:gd name="connsiteX715" fmla="*/ 8176884 w 11218359"/>
                <a:gd name="connsiteY715" fmla="*/ 665545 h 665545"/>
                <a:gd name="connsiteX716" fmla="*/ 8188314 w 11218359"/>
                <a:gd name="connsiteY716" fmla="*/ 665545 h 665545"/>
                <a:gd name="connsiteX717" fmla="*/ 8199792 w 11218359"/>
                <a:gd name="connsiteY717" fmla="*/ 665545 h 665545"/>
                <a:gd name="connsiteX718" fmla="*/ 8211222 w 11218359"/>
                <a:gd name="connsiteY718" fmla="*/ 665545 h 665545"/>
                <a:gd name="connsiteX719" fmla="*/ 8222652 w 11218359"/>
                <a:gd name="connsiteY719" fmla="*/ 665545 h 665545"/>
                <a:gd name="connsiteX720" fmla="*/ 8234082 w 11218359"/>
                <a:gd name="connsiteY720" fmla="*/ 665545 h 665545"/>
                <a:gd name="connsiteX721" fmla="*/ 8245512 w 11218359"/>
                <a:gd name="connsiteY721" fmla="*/ 665545 h 665545"/>
                <a:gd name="connsiteX722" fmla="*/ 8256989 w 11218359"/>
                <a:gd name="connsiteY722" fmla="*/ 665545 h 665545"/>
                <a:gd name="connsiteX723" fmla="*/ 8268419 w 11218359"/>
                <a:gd name="connsiteY723" fmla="*/ 665545 h 665545"/>
                <a:gd name="connsiteX724" fmla="*/ 8279850 w 11218359"/>
                <a:gd name="connsiteY724" fmla="*/ 665545 h 665545"/>
                <a:gd name="connsiteX725" fmla="*/ 8291280 w 11218359"/>
                <a:gd name="connsiteY725" fmla="*/ 665545 h 665545"/>
                <a:gd name="connsiteX726" fmla="*/ 8302709 w 11218359"/>
                <a:gd name="connsiteY726" fmla="*/ 665545 h 665545"/>
                <a:gd name="connsiteX727" fmla="*/ 8314187 w 11218359"/>
                <a:gd name="connsiteY727" fmla="*/ 665545 h 665545"/>
                <a:gd name="connsiteX728" fmla="*/ 8325617 w 11218359"/>
                <a:gd name="connsiteY728" fmla="*/ 665545 h 665545"/>
                <a:gd name="connsiteX729" fmla="*/ 8337047 w 11218359"/>
                <a:gd name="connsiteY729" fmla="*/ 665545 h 665545"/>
                <a:gd name="connsiteX730" fmla="*/ 8348477 w 11218359"/>
                <a:gd name="connsiteY730" fmla="*/ 665545 h 665545"/>
                <a:gd name="connsiteX731" fmla="*/ 8359907 w 11218359"/>
                <a:gd name="connsiteY731" fmla="*/ 665545 h 665545"/>
                <a:gd name="connsiteX732" fmla="*/ 8371385 w 11218359"/>
                <a:gd name="connsiteY732" fmla="*/ 665545 h 665545"/>
                <a:gd name="connsiteX733" fmla="*/ 8382815 w 11218359"/>
                <a:gd name="connsiteY733" fmla="*/ 665545 h 665545"/>
                <a:gd name="connsiteX734" fmla="*/ 8394245 w 11218359"/>
                <a:gd name="connsiteY734" fmla="*/ 665545 h 665545"/>
                <a:gd name="connsiteX735" fmla="*/ 8405674 w 11218359"/>
                <a:gd name="connsiteY735" fmla="*/ 665545 h 665545"/>
                <a:gd name="connsiteX736" fmla="*/ 8417104 w 11218359"/>
                <a:gd name="connsiteY736" fmla="*/ 665545 h 665545"/>
                <a:gd name="connsiteX737" fmla="*/ 8428582 w 11218359"/>
                <a:gd name="connsiteY737" fmla="*/ 665545 h 665545"/>
                <a:gd name="connsiteX738" fmla="*/ 8440012 w 11218359"/>
                <a:gd name="connsiteY738" fmla="*/ 665545 h 665545"/>
                <a:gd name="connsiteX739" fmla="*/ 8451442 w 11218359"/>
                <a:gd name="connsiteY739" fmla="*/ 665545 h 665545"/>
                <a:gd name="connsiteX740" fmla="*/ 8462872 w 11218359"/>
                <a:gd name="connsiteY740" fmla="*/ 665545 h 665545"/>
                <a:gd name="connsiteX741" fmla="*/ 8474302 w 11218359"/>
                <a:gd name="connsiteY741" fmla="*/ 665545 h 665545"/>
                <a:gd name="connsiteX742" fmla="*/ 8485780 w 11218359"/>
                <a:gd name="connsiteY742" fmla="*/ 665545 h 665545"/>
                <a:gd name="connsiteX743" fmla="*/ 8497210 w 11218359"/>
                <a:gd name="connsiteY743" fmla="*/ 665545 h 665545"/>
                <a:gd name="connsiteX744" fmla="*/ 8508640 w 11218359"/>
                <a:gd name="connsiteY744" fmla="*/ 665545 h 665545"/>
                <a:gd name="connsiteX745" fmla="*/ 8520069 w 11218359"/>
                <a:gd name="connsiteY745" fmla="*/ 665545 h 665545"/>
                <a:gd name="connsiteX746" fmla="*/ 8531500 w 11218359"/>
                <a:gd name="connsiteY746" fmla="*/ 665545 h 665545"/>
                <a:gd name="connsiteX747" fmla="*/ 8542977 w 11218359"/>
                <a:gd name="connsiteY747" fmla="*/ 665545 h 665545"/>
                <a:gd name="connsiteX748" fmla="*/ 8554407 w 11218359"/>
                <a:gd name="connsiteY748" fmla="*/ 665545 h 665545"/>
                <a:gd name="connsiteX749" fmla="*/ 8565837 w 11218359"/>
                <a:gd name="connsiteY749" fmla="*/ 665545 h 665545"/>
                <a:gd name="connsiteX750" fmla="*/ 8577267 w 11218359"/>
                <a:gd name="connsiteY750" fmla="*/ 665545 h 665545"/>
                <a:gd name="connsiteX751" fmla="*/ 8588697 w 11218359"/>
                <a:gd name="connsiteY751" fmla="*/ 665545 h 665545"/>
                <a:gd name="connsiteX752" fmla="*/ 8600175 w 11218359"/>
                <a:gd name="connsiteY752" fmla="*/ 665545 h 665545"/>
                <a:gd name="connsiteX753" fmla="*/ 8611605 w 11218359"/>
                <a:gd name="connsiteY753" fmla="*/ 665545 h 665545"/>
                <a:gd name="connsiteX754" fmla="*/ 8623035 w 11218359"/>
                <a:gd name="connsiteY754" fmla="*/ 665545 h 665545"/>
                <a:gd name="connsiteX755" fmla="*/ 8634465 w 11218359"/>
                <a:gd name="connsiteY755" fmla="*/ 665545 h 665545"/>
                <a:gd name="connsiteX756" fmla="*/ 8645895 w 11218359"/>
                <a:gd name="connsiteY756" fmla="*/ 665545 h 665545"/>
                <a:gd name="connsiteX757" fmla="*/ 8657373 w 11218359"/>
                <a:gd name="connsiteY757" fmla="*/ 665545 h 665545"/>
                <a:gd name="connsiteX758" fmla="*/ 8668802 w 11218359"/>
                <a:gd name="connsiteY758" fmla="*/ 665545 h 665545"/>
                <a:gd name="connsiteX759" fmla="*/ 8680232 w 11218359"/>
                <a:gd name="connsiteY759" fmla="*/ 665545 h 665545"/>
                <a:gd name="connsiteX760" fmla="*/ 8691662 w 11218359"/>
                <a:gd name="connsiteY760" fmla="*/ 665545 h 665545"/>
                <a:gd name="connsiteX761" fmla="*/ 8703093 w 11218359"/>
                <a:gd name="connsiteY761" fmla="*/ 665545 h 665545"/>
                <a:gd name="connsiteX762" fmla="*/ 8714570 w 11218359"/>
                <a:gd name="connsiteY762" fmla="*/ 665545 h 665545"/>
                <a:gd name="connsiteX763" fmla="*/ 8726000 w 11218359"/>
                <a:gd name="connsiteY763" fmla="*/ 665545 h 665545"/>
                <a:gd name="connsiteX764" fmla="*/ 8737430 w 11218359"/>
                <a:gd name="connsiteY764" fmla="*/ 665545 h 665545"/>
                <a:gd name="connsiteX765" fmla="*/ 8748860 w 11218359"/>
                <a:gd name="connsiteY765" fmla="*/ 665545 h 665545"/>
                <a:gd name="connsiteX766" fmla="*/ 8760290 w 11218359"/>
                <a:gd name="connsiteY766" fmla="*/ 665545 h 665545"/>
                <a:gd name="connsiteX767" fmla="*/ 8771768 w 11218359"/>
                <a:gd name="connsiteY767" fmla="*/ 665545 h 665545"/>
                <a:gd name="connsiteX768" fmla="*/ 8783198 w 11218359"/>
                <a:gd name="connsiteY768" fmla="*/ 665545 h 665545"/>
                <a:gd name="connsiteX769" fmla="*/ 8794628 w 11218359"/>
                <a:gd name="connsiteY769" fmla="*/ 665545 h 665545"/>
                <a:gd name="connsiteX770" fmla="*/ 8806058 w 11218359"/>
                <a:gd name="connsiteY770" fmla="*/ 665545 h 665545"/>
                <a:gd name="connsiteX771" fmla="*/ 8817488 w 11218359"/>
                <a:gd name="connsiteY771" fmla="*/ 665545 h 665545"/>
                <a:gd name="connsiteX772" fmla="*/ 8828918 w 11218359"/>
                <a:gd name="connsiteY772" fmla="*/ 665545 h 665545"/>
                <a:gd name="connsiteX773" fmla="*/ 8840395 w 11218359"/>
                <a:gd name="connsiteY773" fmla="*/ 665545 h 665545"/>
                <a:gd name="connsiteX774" fmla="*/ 8851825 w 11218359"/>
                <a:gd name="connsiteY774" fmla="*/ 665545 h 665545"/>
                <a:gd name="connsiteX775" fmla="*/ 8863256 w 11218359"/>
                <a:gd name="connsiteY775" fmla="*/ 665545 h 665545"/>
                <a:gd name="connsiteX776" fmla="*/ 8874686 w 11218359"/>
                <a:gd name="connsiteY776" fmla="*/ 665545 h 665545"/>
                <a:gd name="connsiteX777" fmla="*/ 8886115 w 11218359"/>
                <a:gd name="connsiteY777" fmla="*/ 665545 h 665545"/>
                <a:gd name="connsiteX778" fmla="*/ 8897593 w 11218359"/>
                <a:gd name="connsiteY778" fmla="*/ 665545 h 665545"/>
                <a:gd name="connsiteX779" fmla="*/ 8909022 w 11218359"/>
                <a:gd name="connsiteY779" fmla="*/ 665545 h 665545"/>
                <a:gd name="connsiteX780" fmla="*/ 8920453 w 11218359"/>
                <a:gd name="connsiteY780" fmla="*/ 665545 h 665545"/>
                <a:gd name="connsiteX781" fmla="*/ 8931883 w 11218359"/>
                <a:gd name="connsiteY781" fmla="*/ 665545 h 665545"/>
                <a:gd name="connsiteX782" fmla="*/ 8943313 w 11218359"/>
                <a:gd name="connsiteY782" fmla="*/ 665545 h 665545"/>
                <a:gd name="connsiteX783" fmla="*/ 8954791 w 11218359"/>
                <a:gd name="connsiteY783" fmla="*/ 665545 h 665545"/>
                <a:gd name="connsiteX784" fmla="*/ 8966220 w 11218359"/>
                <a:gd name="connsiteY784" fmla="*/ 665545 h 665545"/>
                <a:gd name="connsiteX785" fmla="*/ 8977651 w 11218359"/>
                <a:gd name="connsiteY785" fmla="*/ 665545 h 665545"/>
                <a:gd name="connsiteX786" fmla="*/ 8989080 w 11218359"/>
                <a:gd name="connsiteY786" fmla="*/ 665545 h 665545"/>
                <a:gd name="connsiteX787" fmla="*/ 9000511 w 11218359"/>
                <a:gd name="connsiteY787" fmla="*/ 665545 h 665545"/>
                <a:gd name="connsiteX788" fmla="*/ 9011988 w 11218359"/>
                <a:gd name="connsiteY788" fmla="*/ 665545 h 665545"/>
                <a:gd name="connsiteX789" fmla="*/ 9023418 w 11218359"/>
                <a:gd name="connsiteY789" fmla="*/ 665545 h 665545"/>
                <a:gd name="connsiteX790" fmla="*/ 9034849 w 11218359"/>
                <a:gd name="connsiteY790" fmla="*/ 665545 h 665545"/>
                <a:gd name="connsiteX791" fmla="*/ 9046278 w 11218359"/>
                <a:gd name="connsiteY791" fmla="*/ 665545 h 665545"/>
                <a:gd name="connsiteX792" fmla="*/ 9057709 w 11218359"/>
                <a:gd name="connsiteY792" fmla="*/ 665545 h 665545"/>
                <a:gd name="connsiteX793" fmla="*/ 9069186 w 11218359"/>
                <a:gd name="connsiteY793" fmla="*/ 665545 h 665545"/>
                <a:gd name="connsiteX794" fmla="*/ 9080615 w 11218359"/>
                <a:gd name="connsiteY794" fmla="*/ 665545 h 665545"/>
                <a:gd name="connsiteX795" fmla="*/ 9092046 w 11218359"/>
                <a:gd name="connsiteY795" fmla="*/ 665545 h 665545"/>
                <a:gd name="connsiteX796" fmla="*/ 9103476 w 11218359"/>
                <a:gd name="connsiteY796" fmla="*/ 665545 h 665545"/>
                <a:gd name="connsiteX797" fmla="*/ 9114906 w 11218359"/>
                <a:gd name="connsiteY797" fmla="*/ 665545 h 665545"/>
                <a:gd name="connsiteX798" fmla="*/ 9126384 w 11218359"/>
                <a:gd name="connsiteY798" fmla="*/ 665545 h 665545"/>
                <a:gd name="connsiteX799" fmla="*/ 9137813 w 11218359"/>
                <a:gd name="connsiteY799" fmla="*/ 665545 h 665545"/>
                <a:gd name="connsiteX800" fmla="*/ 9149244 w 11218359"/>
                <a:gd name="connsiteY800" fmla="*/ 665545 h 665545"/>
                <a:gd name="connsiteX801" fmla="*/ 9160673 w 11218359"/>
                <a:gd name="connsiteY801" fmla="*/ 665545 h 665545"/>
                <a:gd name="connsiteX802" fmla="*/ 9172104 w 11218359"/>
                <a:gd name="connsiteY802" fmla="*/ 665545 h 665545"/>
                <a:gd name="connsiteX803" fmla="*/ 9183581 w 11218359"/>
                <a:gd name="connsiteY803" fmla="*/ 665545 h 665545"/>
                <a:gd name="connsiteX804" fmla="*/ 9195011 w 11218359"/>
                <a:gd name="connsiteY804" fmla="*/ 665545 h 665545"/>
                <a:gd name="connsiteX805" fmla="*/ 9206442 w 11218359"/>
                <a:gd name="connsiteY805" fmla="*/ 665545 h 665545"/>
                <a:gd name="connsiteX806" fmla="*/ 9217871 w 11218359"/>
                <a:gd name="connsiteY806" fmla="*/ 665545 h 665545"/>
                <a:gd name="connsiteX807" fmla="*/ 9229301 w 11218359"/>
                <a:gd name="connsiteY807" fmla="*/ 665545 h 665545"/>
                <a:gd name="connsiteX808" fmla="*/ 9240779 w 11218359"/>
                <a:gd name="connsiteY808" fmla="*/ 665545 h 665545"/>
                <a:gd name="connsiteX809" fmla="*/ 9252209 w 11218359"/>
                <a:gd name="connsiteY809" fmla="*/ 665545 h 665545"/>
                <a:gd name="connsiteX810" fmla="*/ 9263639 w 11218359"/>
                <a:gd name="connsiteY810" fmla="*/ 665545 h 665545"/>
                <a:gd name="connsiteX811" fmla="*/ 9275069 w 11218359"/>
                <a:gd name="connsiteY811" fmla="*/ 665545 h 665545"/>
                <a:gd name="connsiteX812" fmla="*/ 9286498 w 11218359"/>
                <a:gd name="connsiteY812" fmla="*/ 665545 h 665545"/>
                <a:gd name="connsiteX813" fmla="*/ 9297977 w 11218359"/>
                <a:gd name="connsiteY813" fmla="*/ 665545 h 665545"/>
                <a:gd name="connsiteX814" fmla="*/ 9309406 w 11218359"/>
                <a:gd name="connsiteY814" fmla="*/ 665545 h 665545"/>
                <a:gd name="connsiteX815" fmla="*/ 9320837 w 11218359"/>
                <a:gd name="connsiteY815" fmla="*/ 665545 h 665545"/>
                <a:gd name="connsiteX816" fmla="*/ 9332266 w 11218359"/>
                <a:gd name="connsiteY816" fmla="*/ 665545 h 665545"/>
                <a:gd name="connsiteX817" fmla="*/ 9343696 w 11218359"/>
                <a:gd name="connsiteY817" fmla="*/ 665545 h 665545"/>
                <a:gd name="connsiteX818" fmla="*/ 9355174 w 11218359"/>
                <a:gd name="connsiteY818" fmla="*/ 665545 h 665545"/>
                <a:gd name="connsiteX819" fmla="*/ 9366604 w 11218359"/>
                <a:gd name="connsiteY819" fmla="*/ 665545 h 665545"/>
                <a:gd name="connsiteX820" fmla="*/ 9378035 w 11218359"/>
                <a:gd name="connsiteY820" fmla="*/ 665545 h 665545"/>
                <a:gd name="connsiteX821" fmla="*/ 9389464 w 11218359"/>
                <a:gd name="connsiteY821" fmla="*/ 665545 h 665545"/>
                <a:gd name="connsiteX822" fmla="*/ 9400894 w 11218359"/>
                <a:gd name="connsiteY822" fmla="*/ 665545 h 665545"/>
                <a:gd name="connsiteX823" fmla="*/ 9412372 w 11218359"/>
                <a:gd name="connsiteY823" fmla="*/ 665545 h 665545"/>
                <a:gd name="connsiteX824" fmla="*/ 9423802 w 11218359"/>
                <a:gd name="connsiteY824" fmla="*/ 665545 h 665545"/>
                <a:gd name="connsiteX825" fmla="*/ 9435232 w 11218359"/>
                <a:gd name="connsiteY825" fmla="*/ 665545 h 665545"/>
                <a:gd name="connsiteX826" fmla="*/ 9446662 w 11218359"/>
                <a:gd name="connsiteY826" fmla="*/ 665545 h 665545"/>
                <a:gd name="connsiteX827" fmla="*/ 9458091 w 11218359"/>
                <a:gd name="connsiteY827" fmla="*/ 665545 h 665545"/>
                <a:gd name="connsiteX828" fmla="*/ 9469570 w 11218359"/>
                <a:gd name="connsiteY828" fmla="*/ 665545 h 665545"/>
                <a:gd name="connsiteX829" fmla="*/ 9480999 w 11218359"/>
                <a:gd name="connsiteY829" fmla="*/ 665545 h 665545"/>
                <a:gd name="connsiteX830" fmla="*/ 9492429 w 11218359"/>
                <a:gd name="connsiteY830" fmla="*/ 665545 h 665545"/>
                <a:gd name="connsiteX831" fmla="*/ 9503859 w 11218359"/>
                <a:gd name="connsiteY831" fmla="*/ 665545 h 665545"/>
                <a:gd name="connsiteX832" fmla="*/ 9515289 w 11218359"/>
                <a:gd name="connsiteY832" fmla="*/ 665545 h 665545"/>
                <a:gd name="connsiteX833" fmla="*/ 9526767 w 11218359"/>
                <a:gd name="connsiteY833" fmla="*/ 665545 h 665545"/>
                <a:gd name="connsiteX834" fmla="*/ 9538197 w 11218359"/>
                <a:gd name="connsiteY834" fmla="*/ 665545 h 665545"/>
                <a:gd name="connsiteX835" fmla="*/ 9549626 w 11218359"/>
                <a:gd name="connsiteY835" fmla="*/ 665545 h 665545"/>
                <a:gd name="connsiteX836" fmla="*/ 9561057 w 11218359"/>
                <a:gd name="connsiteY836" fmla="*/ 665545 h 665545"/>
                <a:gd name="connsiteX837" fmla="*/ 9572487 w 11218359"/>
                <a:gd name="connsiteY837" fmla="*/ 665545 h 665545"/>
                <a:gd name="connsiteX838" fmla="*/ 9583965 w 11218359"/>
                <a:gd name="connsiteY838" fmla="*/ 665545 h 665545"/>
                <a:gd name="connsiteX839" fmla="*/ 9595395 w 11218359"/>
                <a:gd name="connsiteY839" fmla="*/ 665545 h 665545"/>
                <a:gd name="connsiteX840" fmla="*/ 9606824 w 11218359"/>
                <a:gd name="connsiteY840" fmla="*/ 665545 h 665545"/>
                <a:gd name="connsiteX841" fmla="*/ 9618255 w 11218359"/>
                <a:gd name="connsiteY841" fmla="*/ 665545 h 665545"/>
                <a:gd name="connsiteX842" fmla="*/ 9629684 w 11218359"/>
                <a:gd name="connsiteY842" fmla="*/ 665545 h 665545"/>
                <a:gd name="connsiteX843" fmla="*/ 9641163 w 11218359"/>
                <a:gd name="connsiteY843" fmla="*/ 665545 h 665545"/>
                <a:gd name="connsiteX844" fmla="*/ 9652592 w 11218359"/>
                <a:gd name="connsiteY844" fmla="*/ 665545 h 665545"/>
                <a:gd name="connsiteX845" fmla="*/ 9664022 w 11218359"/>
                <a:gd name="connsiteY845" fmla="*/ 665545 h 665545"/>
                <a:gd name="connsiteX846" fmla="*/ 9675452 w 11218359"/>
                <a:gd name="connsiteY846" fmla="*/ 665545 h 665545"/>
                <a:gd name="connsiteX847" fmla="*/ 9686882 w 11218359"/>
                <a:gd name="connsiteY847" fmla="*/ 665545 h 665545"/>
                <a:gd name="connsiteX848" fmla="*/ 9698360 w 11218359"/>
                <a:gd name="connsiteY848" fmla="*/ 665545 h 665545"/>
                <a:gd name="connsiteX849" fmla="*/ 9709790 w 11218359"/>
                <a:gd name="connsiteY849" fmla="*/ 665545 h 665545"/>
                <a:gd name="connsiteX850" fmla="*/ 9721219 w 11218359"/>
                <a:gd name="connsiteY850" fmla="*/ 665545 h 665545"/>
                <a:gd name="connsiteX851" fmla="*/ 9732650 w 11218359"/>
                <a:gd name="connsiteY851" fmla="*/ 665545 h 665545"/>
                <a:gd name="connsiteX852" fmla="*/ 9744080 w 11218359"/>
                <a:gd name="connsiteY852" fmla="*/ 665545 h 665545"/>
                <a:gd name="connsiteX853" fmla="*/ 9755557 w 11218359"/>
                <a:gd name="connsiteY853" fmla="*/ 665545 h 665545"/>
                <a:gd name="connsiteX854" fmla="*/ 9766988 w 11218359"/>
                <a:gd name="connsiteY854" fmla="*/ 665545 h 665545"/>
                <a:gd name="connsiteX855" fmla="*/ 9778417 w 11218359"/>
                <a:gd name="connsiteY855" fmla="*/ 665545 h 665545"/>
                <a:gd name="connsiteX856" fmla="*/ 9789848 w 11218359"/>
                <a:gd name="connsiteY856" fmla="*/ 665545 h 665545"/>
                <a:gd name="connsiteX857" fmla="*/ 9801277 w 11218359"/>
                <a:gd name="connsiteY857" fmla="*/ 665545 h 665545"/>
                <a:gd name="connsiteX858" fmla="*/ 9812755 w 11218359"/>
                <a:gd name="connsiteY858" fmla="*/ 665545 h 665545"/>
                <a:gd name="connsiteX859" fmla="*/ 9824185 w 11218359"/>
                <a:gd name="connsiteY859" fmla="*/ 665545 h 665545"/>
                <a:gd name="connsiteX860" fmla="*/ 9835615 w 11218359"/>
                <a:gd name="connsiteY860" fmla="*/ 665545 h 665545"/>
                <a:gd name="connsiteX861" fmla="*/ 9847045 w 11218359"/>
                <a:gd name="connsiteY861" fmla="*/ 665545 h 665545"/>
                <a:gd name="connsiteX862" fmla="*/ 9858475 w 11218359"/>
                <a:gd name="connsiteY862" fmla="*/ 665545 h 665545"/>
                <a:gd name="connsiteX863" fmla="*/ 9869952 w 11218359"/>
                <a:gd name="connsiteY863" fmla="*/ 665545 h 665545"/>
                <a:gd name="connsiteX864" fmla="*/ 9881383 w 11218359"/>
                <a:gd name="connsiteY864" fmla="*/ 665545 h 665545"/>
                <a:gd name="connsiteX865" fmla="*/ 9892812 w 11218359"/>
                <a:gd name="connsiteY865" fmla="*/ 665545 h 665545"/>
                <a:gd name="connsiteX866" fmla="*/ 9904243 w 11218359"/>
                <a:gd name="connsiteY866" fmla="*/ 665545 h 665545"/>
                <a:gd name="connsiteX867" fmla="*/ 9915673 w 11218359"/>
                <a:gd name="connsiteY867" fmla="*/ 665545 h 665545"/>
                <a:gd name="connsiteX868" fmla="*/ 9927102 w 11218359"/>
                <a:gd name="connsiteY868" fmla="*/ 665545 h 665545"/>
                <a:gd name="connsiteX869" fmla="*/ 9938581 w 11218359"/>
                <a:gd name="connsiteY869" fmla="*/ 665545 h 665545"/>
                <a:gd name="connsiteX870" fmla="*/ 9950010 w 11218359"/>
                <a:gd name="connsiteY870" fmla="*/ 665545 h 665545"/>
                <a:gd name="connsiteX871" fmla="*/ 9961441 w 11218359"/>
                <a:gd name="connsiteY871" fmla="*/ 665545 h 665545"/>
                <a:gd name="connsiteX872" fmla="*/ 9972870 w 11218359"/>
                <a:gd name="connsiteY872" fmla="*/ 665545 h 665545"/>
                <a:gd name="connsiteX873" fmla="*/ 9984300 w 11218359"/>
                <a:gd name="connsiteY873" fmla="*/ 665545 h 665545"/>
                <a:gd name="connsiteX874" fmla="*/ 9995778 w 11218359"/>
                <a:gd name="connsiteY874" fmla="*/ 665545 h 665545"/>
                <a:gd name="connsiteX875" fmla="*/ 10007208 w 11218359"/>
                <a:gd name="connsiteY875" fmla="*/ 665545 h 665545"/>
                <a:gd name="connsiteX876" fmla="*/ 10018638 w 11218359"/>
                <a:gd name="connsiteY876" fmla="*/ 665545 h 665545"/>
                <a:gd name="connsiteX877" fmla="*/ 10030068 w 11218359"/>
                <a:gd name="connsiteY877" fmla="*/ 665545 h 665545"/>
                <a:gd name="connsiteX878" fmla="*/ 10041498 w 11218359"/>
                <a:gd name="connsiteY878" fmla="*/ 665545 h 665545"/>
                <a:gd name="connsiteX879" fmla="*/ 10052976 w 11218359"/>
                <a:gd name="connsiteY879" fmla="*/ 665545 h 665545"/>
                <a:gd name="connsiteX880" fmla="*/ 10064405 w 11218359"/>
                <a:gd name="connsiteY880" fmla="*/ 665545 h 665545"/>
                <a:gd name="connsiteX881" fmla="*/ 10075835 w 11218359"/>
                <a:gd name="connsiteY881" fmla="*/ 665545 h 665545"/>
                <a:gd name="connsiteX882" fmla="*/ 10087266 w 11218359"/>
                <a:gd name="connsiteY882" fmla="*/ 665545 h 665545"/>
                <a:gd name="connsiteX883" fmla="*/ 10098695 w 11218359"/>
                <a:gd name="connsiteY883" fmla="*/ 665545 h 665545"/>
                <a:gd name="connsiteX884" fmla="*/ 10110174 w 11218359"/>
                <a:gd name="connsiteY884" fmla="*/ 665545 h 665545"/>
                <a:gd name="connsiteX885" fmla="*/ 10121603 w 11218359"/>
                <a:gd name="connsiteY885" fmla="*/ 665545 h 665545"/>
                <a:gd name="connsiteX886" fmla="*/ 10133033 w 11218359"/>
                <a:gd name="connsiteY886" fmla="*/ 665545 h 665545"/>
                <a:gd name="connsiteX887" fmla="*/ 10144463 w 11218359"/>
                <a:gd name="connsiteY887" fmla="*/ 665545 h 665545"/>
                <a:gd name="connsiteX888" fmla="*/ 10155893 w 11218359"/>
                <a:gd name="connsiteY888" fmla="*/ 665545 h 665545"/>
                <a:gd name="connsiteX889" fmla="*/ 10167371 w 11218359"/>
                <a:gd name="connsiteY889" fmla="*/ 665545 h 665545"/>
                <a:gd name="connsiteX890" fmla="*/ 10178801 w 11218359"/>
                <a:gd name="connsiteY890" fmla="*/ 665545 h 665545"/>
                <a:gd name="connsiteX891" fmla="*/ 10190230 w 11218359"/>
                <a:gd name="connsiteY891" fmla="*/ 665545 h 665545"/>
                <a:gd name="connsiteX892" fmla="*/ 10201661 w 11218359"/>
                <a:gd name="connsiteY892" fmla="*/ 665545 h 665545"/>
                <a:gd name="connsiteX893" fmla="*/ 10213091 w 11218359"/>
                <a:gd name="connsiteY893" fmla="*/ 665545 h 665545"/>
                <a:gd name="connsiteX894" fmla="*/ 10224569 w 11218359"/>
                <a:gd name="connsiteY894" fmla="*/ 665545 h 665545"/>
                <a:gd name="connsiteX895" fmla="*/ 10235998 w 11218359"/>
                <a:gd name="connsiteY895" fmla="*/ 665545 h 665545"/>
                <a:gd name="connsiteX896" fmla="*/ 10247428 w 11218359"/>
                <a:gd name="connsiteY896" fmla="*/ 665545 h 665545"/>
                <a:gd name="connsiteX897" fmla="*/ 10258859 w 11218359"/>
                <a:gd name="connsiteY897" fmla="*/ 665545 h 665545"/>
                <a:gd name="connsiteX898" fmla="*/ 10270288 w 11218359"/>
                <a:gd name="connsiteY898" fmla="*/ 665545 h 665545"/>
                <a:gd name="connsiteX899" fmla="*/ 10281767 w 11218359"/>
                <a:gd name="connsiteY899" fmla="*/ 665545 h 665545"/>
                <a:gd name="connsiteX900" fmla="*/ 10293196 w 11218359"/>
                <a:gd name="connsiteY900" fmla="*/ 665545 h 665545"/>
                <a:gd name="connsiteX901" fmla="*/ 10304626 w 11218359"/>
                <a:gd name="connsiteY901" fmla="*/ 665545 h 665545"/>
                <a:gd name="connsiteX902" fmla="*/ 10316056 w 11218359"/>
                <a:gd name="connsiteY902" fmla="*/ 665545 h 665545"/>
                <a:gd name="connsiteX903" fmla="*/ 10327486 w 11218359"/>
                <a:gd name="connsiteY903" fmla="*/ 665545 h 665545"/>
                <a:gd name="connsiteX904" fmla="*/ 10338963 w 11218359"/>
                <a:gd name="connsiteY904" fmla="*/ 665545 h 665545"/>
                <a:gd name="connsiteX905" fmla="*/ 10350394 w 11218359"/>
                <a:gd name="connsiteY905" fmla="*/ 665545 h 665545"/>
                <a:gd name="connsiteX906" fmla="*/ 10361823 w 11218359"/>
                <a:gd name="connsiteY906" fmla="*/ 665545 h 665545"/>
                <a:gd name="connsiteX907" fmla="*/ 10373254 w 11218359"/>
                <a:gd name="connsiteY907" fmla="*/ 665545 h 665545"/>
                <a:gd name="connsiteX908" fmla="*/ 10384684 w 11218359"/>
                <a:gd name="connsiteY908" fmla="*/ 665545 h 665545"/>
                <a:gd name="connsiteX909" fmla="*/ 10396161 w 11218359"/>
                <a:gd name="connsiteY909" fmla="*/ 665545 h 665545"/>
                <a:gd name="connsiteX910" fmla="*/ 10407591 w 11218359"/>
                <a:gd name="connsiteY910" fmla="*/ 665545 h 665545"/>
                <a:gd name="connsiteX911" fmla="*/ 10419021 w 11218359"/>
                <a:gd name="connsiteY911" fmla="*/ 665545 h 665545"/>
                <a:gd name="connsiteX912" fmla="*/ 10430452 w 11218359"/>
                <a:gd name="connsiteY912" fmla="*/ 665545 h 665545"/>
                <a:gd name="connsiteX913" fmla="*/ 10441881 w 11218359"/>
                <a:gd name="connsiteY913" fmla="*/ 665545 h 665545"/>
                <a:gd name="connsiteX914" fmla="*/ 10453358 w 11218359"/>
                <a:gd name="connsiteY914" fmla="*/ 665545 h 665545"/>
                <a:gd name="connsiteX915" fmla="*/ 10464789 w 11218359"/>
                <a:gd name="connsiteY915" fmla="*/ 665545 h 665545"/>
                <a:gd name="connsiteX916" fmla="*/ 10476219 w 11218359"/>
                <a:gd name="connsiteY916" fmla="*/ 665545 h 665545"/>
                <a:gd name="connsiteX917" fmla="*/ 10487649 w 11218359"/>
                <a:gd name="connsiteY917" fmla="*/ 665545 h 665545"/>
                <a:gd name="connsiteX918" fmla="*/ 10499079 w 11218359"/>
                <a:gd name="connsiteY918" fmla="*/ 665545 h 665545"/>
                <a:gd name="connsiteX919" fmla="*/ 10510556 w 11218359"/>
                <a:gd name="connsiteY919" fmla="*/ 665545 h 665545"/>
                <a:gd name="connsiteX920" fmla="*/ 10521987 w 11218359"/>
                <a:gd name="connsiteY920" fmla="*/ 665545 h 665545"/>
                <a:gd name="connsiteX921" fmla="*/ 10533416 w 11218359"/>
                <a:gd name="connsiteY921" fmla="*/ 665545 h 665545"/>
                <a:gd name="connsiteX922" fmla="*/ 10544847 w 11218359"/>
                <a:gd name="connsiteY922" fmla="*/ 665545 h 665545"/>
                <a:gd name="connsiteX923" fmla="*/ 10556277 w 11218359"/>
                <a:gd name="connsiteY923" fmla="*/ 665545 h 665545"/>
                <a:gd name="connsiteX924" fmla="*/ 10567754 w 11218359"/>
                <a:gd name="connsiteY924" fmla="*/ 665545 h 665545"/>
                <a:gd name="connsiteX925" fmla="*/ 10579184 w 11218359"/>
                <a:gd name="connsiteY925" fmla="*/ 665545 h 665545"/>
                <a:gd name="connsiteX926" fmla="*/ 10590614 w 11218359"/>
                <a:gd name="connsiteY926" fmla="*/ 665545 h 665545"/>
                <a:gd name="connsiteX927" fmla="*/ 10602045 w 11218359"/>
                <a:gd name="connsiteY927" fmla="*/ 665545 h 665545"/>
                <a:gd name="connsiteX928" fmla="*/ 10613474 w 11218359"/>
                <a:gd name="connsiteY928" fmla="*/ 665545 h 665545"/>
                <a:gd name="connsiteX929" fmla="*/ 10624951 w 11218359"/>
                <a:gd name="connsiteY929" fmla="*/ 665545 h 665545"/>
                <a:gd name="connsiteX930" fmla="*/ 10636382 w 11218359"/>
                <a:gd name="connsiteY930" fmla="*/ 665545 h 665545"/>
                <a:gd name="connsiteX931" fmla="*/ 10647812 w 11218359"/>
                <a:gd name="connsiteY931" fmla="*/ 665545 h 665545"/>
                <a:gd name="connsiteX932" fmla="*/ 10659241 w 11218359"/>
                <a:gd name="connsiteY932" fmla="*/ 665545 h 665545"/>
                <a:gd name="connsiteX933" fmla="*/ 10670672 w 11218359"/>
                <a:gd name="connsiteY933" fmla="*/ 665545 h 665545"/>
                <a:gd name="connsiteX934" fmla="*/ 10682149 w 11218359"/>
                <a:gd name="connsiteY934" fmla="*/ 665545 h 665545"/>
                <a:gd name="connsiteX935" fmla="*/ 10693580 w 11218359"/>
                <a:gd name="connsiteY935" fmla="*/ 665545 h 665545"/>
                <a:gd name="connsiteX936" fmla="*/ 10705009 w 11218359"/>
                <a:gd name="connsiteY936" fmla="*/ 665545 h 665545"/>
                <a:gd name="connsiteX937" fmla="*/ 10716439 w 11218359"/>
                <a:gd name="connsiteY937" fmla="*/ 665545 h 665545"/>
                <a:gd name="connsiteX938" fmla="*/ 10727870 w 11218359"/>
                <a:gd name="connsiteY938" fmla="*/ 665545 h 665545"/>
                <a:gd name="connsiteX939" fmla="*/ 10739347 w 11218359"/>
                <a:gd name="connsiteY939" fmla="*/ 665545 h 665545"/>
                <a:gd name="connsiteX940" fmla="*/ 10750778 w 11218359"/>
                <a:gd name="connsiteY940" fmla="*/ 665545 h 665545"/>
                <a:gd name="connsiteX941" fmla="*/ 10762207 w 11218359"/>
                <a:gd name="connsiteY941" fmla="*/ 665545 h 665545"/>
                <a:gd name="connsiteX942" fmla="*/ 10773637 w 11218359"/>
                <a:gd name="connsiteY942" fmla="*/ 665545 h 665545"/>
                <a:gd name="connsiteX943" fmla="*/ 10785067 w 11218359"/>
                <a:gd name="connsiteY943" fmla="*/ 665545 h 665545"/>
                <a:gd name="connsiteX944" fmla="*/ 10796544 w 11218359"/>
                <a:gd name="connsiteY944" fmla="*/ 665545 h 665545"/>
                <a:gd name="connsiteX945" fmla="*/ 10807975 w 11218359"/>
                <a:gd name="connsiteY945" fmla="*/ 665545 h 665545"/>
                <a:gd name="connsiteX946" fmla="*/ 10819405 w 11218359"/>
                <a:gd name="connsiteY946" fmla="*/ 665545 h 665545"/>
                <a:gd name="connsiteX947" fmla="*/ 10830834 w 11218359"/>
                <a:gd name="connsiteY947" fmla="*/ 665545 h 665545"/>
                <a:gd name="connsiteX948" fmla="*/ 10842265 w 11218359"/>
                <a:gd name="connsiteY948" fmla="*/ 665545 h 665545"/>
                <a:gd name="connsiteX949" fmla="*/ 10853742 w 11218359"/>
                <a:gd name="connsiteY949" fmla="*/ 665545 h 665545"/>
                <a:gd name="connsiteX950" fmla="*/ 10865173 w 11218359"/>
                <a:gd name="connsiteY950" fmla="*/ 665545 h 665545"/>
                <a:gd name="connsiteX951" fmla="*/ 10876602 w 11218359"/>
                <a:gd name="connsiteY951" fmla="*/ 665545 h 665545"/>
                <a:gd name="connsiteX952" fmla="*/ 10888032 w 11218359"/>
                <a:gd name="connsiteY952" fmla="*/ 665545 h 665545"/>
                <a:gd name="connsiteX953" fmla="*/ 10899463 w 11218359"/>
                <a:gd name="connsiteY953" fmla="*/ 665545 h 665545"/>
                <a:gd name="connsiteX954" fmla="*/ 10910892 w 11218359"/>
                <a:gd name="connsiteY954" fmla="*/ 665545 h 665545"/>
                <a:gd name="connsiteX955" fmla="*/ 10922369 w 11218359"/>
                <a:gd name="connsiteY955" fmla="*/ 665545 h 665545"/>
                <a:gd name="connsiteX956" fmla="*/ 10933800 w 11218359"/>
                <a:gd name="connsiteY956" fmla="*/ 665545 h 665545"/>
                <a:gd name="connsiteX957" fmla="*/ 10945230 w 11218359"/>
                <a:gd name="connsiteY957" fmla="*/ 665545 h 665545"/>
                <a:gd name="connsiteX958" fmla="*/ 10956660 w 11218359"/>
                <a:gd name="connsiteY958" fmla="*/ 665545 h 665545"/>
                <a:gd name="connsiteX959" fmla="*/ 10968090 w 11218359"/>
                <a:gd name="connsiteY959" fmla="*/ 665545 h 665545"/>
                <a:gd name="connsiteX960" fmla="*/ 10979567 w 11218359"/>
                <a:gd name="connsiteY960" fmla="*/ 665545 h 665545"/>
                <a:gd name="connsiteX961" fmla="*/ 10990998 w 11218359"/>
                <a:gd name="connsiteY961" fmla="*/ 665545 h 665545"/>
                <a:gd name="connsiteX962" fmla="*/ 11002427 w 11218359"/>
                <a:gd name="connsiteY962" fmla="*/ 665545 h 665545"/>
                <a:gd name="connsiteX963" fmla="*/ 11013858 w 11218359"/>
                <a:gd name="connsiteY963" fmla="*/ 665545 h 665545"/>
                <a:gd name="connsiteX964" fmla="*/ 11025287 w 11218359"/>
                <a:gd name="connsiteY964" fmla="*/ 665545 h 665545"/>
                <a:gd name="connsiteX965" fmla="*/ 11036765 w 11218359"/>
                <a:gd name="connsiteY965" fmla="*/ 665545 h 665545"/>
                <a:gd name="connsiteX966" fmla="*/ 11048195 w 11218359"/>
                <a:gd name="connsiteY966" fmla="*/ 665545 h 665545"/>
                <a:gd name="connsiteX967" fmla="*/ 11059625 w 11218359"/>
                <a:gd name="connsiteY967" fmla="*/ 665545 h 665545"/>
                <a:gd name="connsiteX968" fmla="*/ 11071056 w 11218359"/>
                <a:gd name="connsiteY968" fmla="*/ 665545 h 665545"/>
                <a:gd name="connsiteX969" fmla="*/ 11082485 w 11218359"/>
                <a:gd name="connsiteY969" fmla="*/ 665545 h 665545"/>
                <a:gd name="connsiteX970" fmla="*/ 11093962 w 11218359"/>
                <a:gd name="connsiteY970" fmla="*/ 665545 h 665545"/>
                <a:gd name="connsiteX971" fmla="*/ 11105393 w 11218359"/>
                <a:gd name="connsiteY971" fmla="*/ 665545 h 665545"/>
                <a:gd name="connsiteX972" fmla="*/ 11116823 w 11218359"/>
                <a:gd name="connsiteY972" fmla="*/ 665545 h 665545"/>
                <a:gd name="connsiteX973" fmla="*/ 11128253 w 11218359"/>
                <a:gd name="connsiteY973" fmla="*/ 665545 h 665545"/>
                <a:gd name="connsiteX974" fmla="*/ 11139683 w 11218359"/>
                <a:gd name="connsiteY974" fmla="*/ 665545 h 665545"/>
                <a:gd name="connsiteX975" fmla="*/ 11151160 w 11218359"/>
                <a:gd name="connsiteY975" fmla="*/ 665545 h 665545"/>
                <a:gd name="connsiteX976" fmla="*/ 11162591 w 11218359"/>
                <a:gd name="connsiteY976" fmla="*/ 665545 h 665545"/>
                <a:gd name="connsiteX977" fmla="*/ 11174020 w 11218359"/>
                <a:gd name="connsiteY977" fmla="*/ 665545 h 665545"/>
                <a:gd name="connsiteX978" fmla="*/ 11185451 w 11218359"/>
                <a:gd name="connsiteY978" fmla="*/ 665545 h 665545"/>
                <a:gd name="connsiteX979" fmla="*/ 11196881 w 11218359"/>
                <a:gd name="connsiteY979" fmla="*/ 665545 h 665545"/>
                <a:gd name="connsiteX980" fmla="*/ 11208358 w 11218359"/>
                <a:gd name="connsiteY980" fmla="*/ 665545 h 665545"/>
                <a:gd name="connsiteX981" fmla="*/ 11218359 w 11218359"/>
                <a:gd name="connsiteY981" fmla="*/ 665545 h 66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</a:cxnLst>
              <a:rect l="l" t="t" r="r" b="b"/>
              <a:pathLst>
                <a:path w="11218359" h="665545">
                  <a:moveTo>
                    <a:pt x="0" y="665545"/>
                  </a:moveTo>
                  <a:lnTo>
                    <a:pt x="9149" y="665545"/>
                  </a:lnTo>
                  <a:lnTo>
                    <a:pt x="20588" y="665545"/>
                  </a:lnTo>
                  <a:lnTo>
                    <a:pt x="32028" y="665545"/>
                  </a:lnTo>
                  <a:lnTo>
                    <a:pt x="43467" y="665545"/>
                  </a:lnTo>
                  <a:lnTo>
                    <a:pt x="54907" y="665545"/>
                  </a:lnTo>
                  <a:lnTo>
                    <a:pt x="66346" y="665545"/>
                  </a:lnTo>
                  <a:lnTo>
                    <a:pt x="77786" y="665545"/>
                  </a:lnTo>
                  <a:lnTo>
                    <a:pt x="89225" y="665545"/>
                  </a:lnTo>
                  <a:lnTo>
                    <a:pt x="100665" y="665545"/>
                  </a:lnTo>
                  <a:lnTo>
                    <a:pt x="112104" y="665545"/>
                  </a:lnTo>
                  <a:lnTo>
                    <a:pt x="123544" y="665545"/>
                  </a:lnTo>
                  <a:lnTo>
                    <a:pt x="134979" y="665545"/>
                  </a:lnTo>
                  <a:lnTo>
                    <a:pt x="146423" y="665545"/>
                  </a:lnTo>
                  <a:lnTo>
                    <a:pt x="157858" y="665545"/>
                  </a:lnTo>
                  <a:lnTo>
                    <a:pt x="169297" y="665545"/>
                  </a:lnTo>
                  <a:lnTo>
                    <a:pt x="180737" y="665545"/>
                  </a:lnTo>
                  <a:lnTo>
                    <a:pt x="192176" y="665545"/>
                  </a:lnTo>
                  <a:lnTo>
                    <a:pt x="203616" y="665545"/>
                  </a:lnTo>
                  <a:lnTo>
                    <a:pt x="215055" y="665545"/>
                  </a:lnTo>
                  <a:lnTo>
                    <a:pt x="226495" y="665545"/>
                  </a:lnTo>
                  <a:lnTo>
                    <a:pt x="237935" y="665545"/>
                  </a:lnTo>
                  <a:lnTo>
                    <a:pt x="249374" y="665545"/>
                  </a:lnTo>
                  <a:lnTo>
                    <a:pt x="260814" y="665545"/>
                  </a:lnTo>
                  <a:lnTo>
                    <a:pt x="272253" y="665545"/>
                  </a:lnTo>
                  <a:lnTo>
                    <a:pt x="283693" y="665545"/>
                  </a:lnTo>
                  <a:lnTo>
                    <a:pt x="295132" y="665545"/>
                  </a:lnTo>
                  <a:lnTo>
                    <a:pt x="306572" y="665545"/>
                  </a:lnTo>
                  <a:lnTo>
                    <a:pt x="318011" y="665545"/>
                  </a:lnTo>
                  <a:lnTo>
                    <a:pt x="329451" y="665545"/>
                  </a:lnTo>
                  <a:lnTo>
                    <a:pt x="340890" y="665545"/>
                  </a:lnTo>
                  <a:lnTo>
                    <a:pt x="352330" y="665545"/>
                  </a:lnTo>
                  <a:lnTo>
                    <a:pt x="363769" y="665545"/>
                  </a:lnTo>
                  <a:lnTo>
                    <a:pt x="375209" y="665545"/>
                  </a:lnTo>
                  <a:lnTo>
                    <a:pt x="386648" y="665545"/>
                  </a:lnTo>
                  <a:lnTo>
                    <a:pt x="398088" y="665545"/>
                  </a:lnTo>
                  <a:lnTo>
                    <a:pt x="409527" y="665545"/>
                  </a:lnTo>
                  <a:lnTo>
                    <a:pt x="420967" y="665545"/>
                  </a:lnTo>
                  <a:lnTo>
                    <a:pt x="432406" y="665545"/>
                  </a:lnTo>
                  <a:lnTo>
                    <a:pt x="443846" y="665545"/>
                  </a:lnTo>
                  <a:lnTo>
                    <a:pt x="455285" y="665545"/>
                  </a:lnTo>
                  <a:lnTo>
                    <a:pt x="466725" y="665545"/>
                  </a:lnTo>
                  <a:lnTo>
                    <a:pt x="478165" y="665545"/>
                  </a:lnTo>
                  <a:lnTo>
                    <a:pt x="489604" y="665545"/>
                  </a:lnTo>
                  <a:lnTo>
                    <a:pt x="501044" y="665545"/>
                  </a:lnTo>
                  <a:lnTo>
                    <a:pt x="512483" y="665545"/>
                  </a:lnTo>
                  <a:lnTo>
                    <a:pt x="523923" y="665545"/>
                  </a:lnTo>
                  <a:lnTo>
                    <a:pt x="535362" y="665545"/>
                  </a:lnTo>
                  <a:lnTo>
                    <a:pt x="546802" y="665545"/>
                  </a:lnTo>
                  <a:lnTo>
                    <a:pt x="558241" y="665545"/>
                  </a:lnTo>
                  <a:lnTo>
                    <a:pt x="569681" y="665545"/>
                  </a:lnTo>
                  <a:lnTo>
                    <a:pt x="581120" y="665545"/>
                  </a:lnTo>
                  <a:lnTo>
                    <a:pt x="592560" y="665545"/>
                  </a:lnTo>
                  <a:lnTo>
                    <a:pt x="603999" y="665545"/>
                  </a:lnTo>
                  <a:lnTo>
                    <a:pt x="615439" y="665545"/>
                  </a:lnTo>
                  <a:lnTo>
                    <a:pt x="626878" y="665545"/>
                  </a:lnTo>
                  <a:lnTo>
                    <a:pt x="638318" y="665545"/>
                  </a:lnTo>
                  <a:lnTo>
                    <a:pt x="649757" y="665545"/>
                  </a:lnTo>
                  <a:lnTo>
                    <a:pt x="661192" y="665545"/>
                  </a:lnTo>
                  <a:lnTo>
                    <a:pt x="672632" y="665545"/>
                  </a:lnTo>
                  <a:lnTo>
                    <a:pt x="684071" y="665545"/>
                  </a:lnTo>
                  <a:lnTo>
                    <a:pt x="695511" y="665545"/>
                  </a:lnTo>
                  <a:lnTo>
                    <a:pt x="706950" y="665545"/>
                  </a:lnTo>
                  <a:lnTo>
                    <a:pt x="718390" y="665545"/>
                  </a:lnTo>
                  <a:lnTo>
                    <a:pt x="729829" y="665545"/>
                  </a:lnTo>
                  <a:lnTo>
                    <a:pt x="741269" y="665545"/>
                  </a:lnTo>
                  <a:lnTo>
                    <a:pt x="752708" y="665545"/>
                  </a:lnTo>
                  <a:lnTo>
                    <a:pt x="764148" y="665545"/>
                  </a:lnTo>
                  <a:lnTo>
                    <a:pt x="775587" y="665545"/>
                  </a:lnTo>
                  <a:lnTo>
                    <a:pt x="787027" y="665545"/>
                  </a:lnTo>
                  <a:lnTo>
                    <a:pt x="798467" y="665545"/>
                  </a:lnTo>
                  <a:lnTo>
                    <a:pt x="809906" y="665545"/>
                  </a:lnTo>
                  <a:lnTo>
                    <a:pt x="821346" y="665545"/>
                  </a:lnTo>
                  <a:lnTo>
                    <a:pt x="832785" y="665545"/>
                  </a:lnTo>
                  <a:lnTo>
                    <a:pt x="844225" y="665545"/>
                  </a:lnTo>
                  <a:lnTo>
                    <a:pt x="855664" y="665545"/>
                  </a:lnTo>
                  <a:lnTo>
                    <a:pt x="867104" y="665545"/>
                  </a:lnTo>
                  <a:lnTo>
                    <a:pt x="878543" y="665545"/>
                  </a:lnTo>
                  <a:lnTo>
                    <a:pt x="889983" y="665545"/>
                  </a:lnTo>
                  <a:lnTo>
                    <a:pt x="901422" y="665545"/>
                  </a:lnTo>
                  <a:lnTo>
                    <a:pt x="912862" y="665545"/>
                  </a:lnTo>
                  <a:lnTo>
                    <a:pt x="924301" y="665545"/>
                  </a:lnTo>
                  <a:lnTo>
                    <a:pt x="935741" y="665545"/>
                  </a:lnTo>
                  <a:lnTo>
                    <a:pt x="947180" y="665545"/>
                  </a:lnTo>
                  <a:lnTo>
                    <a:pt x="958620" y="665545"/>
                  </a:lnTo>
                  <a:lnTo>
                    <a:pt x="970059" y="506297"/>
                  </a:lnTo>
                  <a:lnTo>
                    <a:pt x="981499" y="117181"/>
                  </a:lnTo>
                  <a:lnTo>
                    <a:pt x="992938" y="60093"/>
                  </a:lnTo>
                  <a:lnTo>
                    <a:pt x="1004378" y="0"/>
                  </a:lnTo>
                  <a:lnTo>
                    <a:pt x="1015818" y="43567"/>
                  </a:lnTo>
                  <a:lnTo>
                    <a:pt x="1027257" y="389111"/>
                  </a:lnTo>
                  <a:lnTo>
                    <a:pt x="1038697" y="665545"/>
                  </a:lnTo>
                  <a:lnTo>
                    <a:pt x="1050136" y="665545"/>
                  </a:lnTo>
                  <a:lnTo>
                    <a:pt x="1061576" y="665545"/>
                  </a:lnTo>
                  <a:lnTo>
                    <a:pt x="1073015" y="665545"/>
                  </a:lnTo>
                  <a:lnTo>
                    <a:pt x="1084455" y="665545"/>
                  </a:lnTo>
                  <a:lnTo>
                    <a:pt x="1095894" y="665545"/>
                  </a:lnTo>
                  <a:lnTo>
                    <a:pt x="1107334" y="665545"/>
                  </a:lnTo>
                  <a:lnTo>
                    <a:pt x="1118773" y="665545"/>
                  </a:lnTo>
                  <a:lnTo>
                    <a:pt x="1130213" y="665545"/>
                  </a:lnTo>
                  <a:lnTo>
                    <a:pt x="1141652" y="665545"/>
                  </a:lnTo>
                  <a:lnTo>
                    <a:pt x="1153092" y="665545"/>
                  </a:lnTo>
                  <a:lnTo>
                    <a:pt x="1164531" y="665545"/>
                  </a:lnTo>
                  <a:lnTo>
                    <a:pt x="1175971" y="665545"/>
                  </a:lnTo>
                  <a:lnTo>
                    <a:pt x="1187406" y="665545"/>
                  </a:lnTo>
                  <a:lnTo>
                    <a:pt x="1198845" y="665545"/>
                  </a:lnTo>
                  <a:lnTo>
                    <a:pt x="1210285" y="665545"/>
                  </a:lnTo>
                  <a:lnTo>
                    <a:pt x="1221724" y="665545"/>
                  </a:lnTo>
                  <a:lnTo>
                    <a:pt x="1233164" y="665545"/>
                  </a:lnTo>
                  <a:lnTo>
                    <a:pt x="1244603" y="665545"/>
                  </a:lnTo>
                  <a:lnTo>
                    <a:pt x="1256043" y="665545"/>
                  </a:lnTo>
                  <a:lnTo>
                    <a:pt x="1267482" y="665545"/>
                  </a:lnTo>
                  <a:lnTo>
                    <a:pt x="1278922" y="665545"/>
                  </a:lnTo>
                  <a:lnTo>
                    <a:pt x="1290361" y="665545"/>
                  </a:lnTo>
                  <a:lnTo>
                    <a:pt x="1301801" y="665545"/>
                  </a:lnTo>
                  <a:lnTo>
                    <a:pt x="1313240" y="665545"/>
                  </a:lnTo>
                  <a:lnTo>
                    <a:pt x="1324680" y="665545"/>
                  </a:lnTo>
                  <a:lnTo>
                    <a:pt x="1336120" y="665545"/>
                  </a:lnTo>
                  <a:lnTo>
                    <a:pt x="1347559" y="665545"/>
                  </a:lnTo>
                  <a:lnTo>
                    <a:pt x="1358999" y="665545"/>
                  </a:lnTo>
                  <a:lnTo>
                    <a:pt x="1370438" y="665545"/>
                  </a:lnTo>
                  <a:lnTo>
                    <a:pt x="1381878" y="665545"/>
                  </a:lnTo>
                  <a:lnTo>
                    <a:pt x="1393317" y="665545"/>
                  </a:lnTo>
                  <a:lnTo>
                    <a:pt x="1404757" y="665545"/>
                  </a:lnTo>
                  <a:lnTo>
                    <a:pt x="1416196" y="665545"/>
                  </a:lnTo>
                  <a:lnTo>
                    <a:pt x="1427636" y="665545"/>
                  </a:lnTo>
                  <a:lnTo>
                    <a:pt x="1439075" y="665545"/>
                  </a:lnTo>
                  <a:lnTo>
                    <a:pt x="1450515" y="665545"/>
                  </a:lnTo>
                  <a:lnTo>
                    <a:pt x="1461954" y="665545"/>
                  </a:lnTo>
                  <a:lnTo>
                    <a:pt x="1473394" y="665545"/>
                  </a:lnTo>
                  <a:lnTo>
                    <a:pt x="1484833" y="665545"/>
                  </a:lnTo>
                  <a:lnTo>
                    <a:pt x="1496273" y="665545"/>
                  </a:lnTo>
                  <a:lnTo>
                    <a:pt x="1507712" y="665545"/>
                  </a:lnTo>
                  <a:lnTo>
                    <a:pt x="1519152" y="665545"/>
                  </a:lnTo>
                  <a:lnTo>
                    <a:pt x="1530591" y="665545"/>
                  </a:lnTo>
                  <a:lnTo>
                    <a:pt x="1542031" y="665545"/>
                  </a:lnTo>
                  <a:lnTo>
                    <a:pt x="1553471" y="665545"/>
                  </a:lnTo>
                  <a:lnTo>
                    <a:pt x="1564910" y="665545"/>
                  </a:lnTo>
                  <a:lnTo>
                    <a:pt x="1576349" y="665545"/>
                  </a:lnTo>
                  <a:lnTo>
                    <a:pt x="1587789" y="665545"/>
                  </a:lnTo>
                  <a:lnTo>
                    <a:pt x="1599229" y="665545"/>
                  </a:lnTo>
                  <a:lnTo>
                    <a:pt x="1610668" y="665545"/>
                  </a:lnTo>
                  <a:lnTo>
                    <a:pt x="1622107" y="665545"/>
                  </a:lnTo>
                  <a:lnTo>
                    <a:pt x="1633547" y="665545"/>
                  </a:lnTo>
                  <a:lnTo>
                    <a:pt x="1644987" y="665545"/>
                  </a:lnTo>
                  <a:lnTo>
                    <a:pt x="1656426" y="665545"/>
                  </a:lnTo>
                  <a:lnTo>
                    <a:pt x="1667866" y="665545"/>
                  </a:lnTo>
                  <a:lnTo>
                    <a:pt x="1679305" y="665545"/>
                  </a:lnTo>
                  <a:lnTo>
                    <a:pt x="1690745" y="665545"/>
                  </a:lnTo>
                  <a:lnTo>
                    <a:pt x="1702184" y="665545"/>
                  </a:lnTo>
                  <a:lnTo>
                    <a:pt x="1713619" y="665545"/>
                  </a:lnTo>
                  <a:lnTo>
                    <a:pt x="1725063" y="665545"/>
                  </a:lnTo>
                  <a:lnTo>
                    <a:pt x="1736498" y="665545"/>
                  </a:lnTo>
                  <a:lnTo>
                    <a:pt x="1747938" y="665545"/>
                  </a:lnTo>
                  <a:lnTo>
                    <a:pt x="1759377" y="665545"/>
                  </a:lnTo>
                  <a:lnTo>
                    <a:pt x="1770817" y="665545"/>
                  </a:lnTo>
                  <a:lnTo>
                    <a:pt x="1782256" y="665545"/>
                  </a:lnTo>
                  <a:lnTo>
                    <a:pt x="1793696" y="665545"/>
                  </a:lnTo>
                  <a:lnTo>
                    <a:pt x="1805135" y="665545"/>
                  </a:lnTo>
                  <a:lnTo>
                    <a:pt x="1816575" y="665545"/>
                  </a:lnTo>
                  <a:lnTo>
                    <a:pt x="1828014" y="665545"/>
                  </a:lnTo>
                  <a:lnTo>
                    <a:pt x="1839454" y="665545"/>
                  </a:lnTo>
                  <a:lnTo>
                    <a:pt x="1850893" y="665545"/>
                  </a:lnTo>
                  <a:lnTo>
                    <a:pt x="1862333" y="665545"/>
                  </a:lnTo>
                  <a:lnTo>
                    <a:pt x="1873772" y="665545"/>
                  </a:lnTo>
                  <a:lnTo>
                    <a:pt x="1885212" y="665545"/>
                  </a:lnTo>
                  <a:lnTo>
                    <a:pt x="1896651" y="665545"/>
                  </a:lnTo>
                  <a:lnTo>
                    <a:pt x="1908091" y="665545"/>
                  </a:lnTo>
                  <a:lnTo>
                    <a:pt x="1919531" y="665545"/>
                  </a:lnTo>
                  <a:lnTo>
                    <a:pt x="1930970" y="665545"/>
                  </a:lnTo>
                  <a:lnTo>
                    <a:pt x="1942409" y="665545"/>
                  </a:lnTo>
                  <a:lnTo>
                    <a:pt x="1953849" y="665545"/>
                  </a:lnTo>
                  <a:lnTo>
                    <a:pt x="1965289" y="665545"/>
                  </a:lnTo>
                  <a:lnTo>
                    <a:pt x="1976728" y="665545"/>
                  </a:lnTo>
                  <a:lnTo>
                    <a:pt x="1988168" y="665545"/>
                  </a:lnTo>
                  <a:lnTo>
                    <a:pt x="1999607" y="665545"/>
                  </a:lnTo>
                  <a:lnTo>
                    <a:pt x="2011047" y="665545"/>
                  </a:lnTo>
                  <a:lnTo>
                    <a:pt x="2022486" y="665545"/>
                  </a:lnTo>
                  <a:lnTo>
                    <a:pt x="2033926" y="665545"/>
                  </a:lnTo>
                  <a:lnTo>
                    <a:pt x="2045365" y="665545"/>
                  </a:lnTo>
                  <a:lnTo>
                    <a:pt x="2056805" y="665545"/>
                  </a:lnTo>
                  <a:lnTo>
                    <a:pt x="2068244" y="665545"/>
                  </a:lnTo>
                  <a:lnTo>
                    <a:pt x="2079684" y="665545"/>
                  </a:lnTo>
                  <a:lnTo>
                    <a:pt x="2091123" y="665545"/>
                  </a:lnTo>
                  <a:lnTo>
                    <a:pt x="2102563" y="665545"/>
                  </a:lnTo>
                  <a:lnTo>
                    <a:pt x="2114002" y="665545"/>
                  </a:lnTo>
                  <a:lnTo>
                    <a:pt x="2125442" y="665545"/>
                  </a:lnTo>
                  <a:lnTo>
                    <a:pt x="2136882" y="665545"/>
                  </a:lnTo>
                  <a:lnTo>
                    <a:pt x="2148321" y="665545"/>
                  </a:lnTo>
                  <a:lnTo>
                    <a:pt x="2159760" y="665545"/>
                  </a:lnTo>
                  <a:lnTo>
                    <a:pt x="2171200" y="665545"/>
                  </a:lnTo>
                  <a:lnTo>
                    <a:pt x="2182640" y="665545"/>
                  </a:lnTo>
                  <a:lnTo>
                    <a:pt x="2194079" y="665545"/>
                  </a:lnTo>
                  <a:lnTo>
                    <a:pt x="2205519" y="665545"/>
                  </a:lnTo>
                  <a:lnTo>
                    <a:pt x="2216958" y="665545"/>
                  </a:lnTo>
                  <a:lnTo>
                    <a:pt x="2228393" y="665545"/>
                  </a:lnTo>
                  <a:lnTo>
                    <a:pt x="2239837" y="665545"/>
                  </a:lnTo>
                  <a:lnTo>
                    <a:pt x="2251272" y="665545"/>
                  </a:lnTo>
                  <a:lnTo>
                    <a:pt x="2262716" y="665545"/>
                  </a:lnTo>
                  <a:lnTo>
                    <a:pt x="2274151" y="665545"/>
                  </a:lnTo>
                  <a:lnTo>
                    <a:pt x="2285591" y="665545"/>
                  </a:lnTo>
                  <a:lnTo>
                    <a:pt x="2297030" y="665545"/>
                  </a:lnTo>
                  <a:lnTo>
                    <a:pt x="2308470" y="665545"/>
                  </a:lnTo>
                  <a:lnTo>
                    <a:pt x="2319909" y="665545"/>
                  </a:lnTo>
                  <a:lnTo>
                    <a:pt x="2331349" y="665545"/>
                  </a:lnTo>
                  <a:lnTo>
                    <a:pt x="2342788" y="665545"/>
                  </a:lnTo>
                  <a:lnTo>
                    <a:pt x="2354228" y="665545"/>
                  </a:lnTo>
                  <a:lnTo>
                    <a:pt x="2365667" y="665545"/>
                  </a:lnTo>
                  <a:lnTo>
                    <a:pt x="2377107" y="665545"/>
                  </a:lnTo>
                  <a:lnTo>
                    <a:pt x="2388546" y="665545"/>
                  </a:lnTo>
                  <a:lnTo>
                    <a:pt x="2399986" y="665545"/>
                  </a:lnTo>
                  <a:lnTo>
                    <a:pt x="2411425" y="665545"/>
                  </a:lnTo>
                  <a:lnTo>
                    <a:pt x="2422865" y="665545"/>
                  </a:lnTo>
                  <a:lnTo>
                    <a:pt x="2434304" y="665545"/>
                  </a:lnTo>
                  <a:lnTo>
                    <a:pt x="2445744" y="665545"/>
                  </a:lnTo>
                  <a:lnTo>
                    <a:pt x="2457184" y="665545"/>
                  </a:lnTo>
                  <a:lnTo>
                    <a:pt x="2468623" y="665545"/>
                  </a:lnTo>
                  <a:lnTo>
                    <a:pt x="2480062" y="665545"/>
                  </a:lnTo>
                  <a:lnTo>
                    <a:pt x="2491502" y="665545"/>
                  </a:lnTo>
                  <a:lnTo>
                    <a:pt x="2502942" y="665545"/>
                  </a:lnTo>
                  <a:lnTo>
                    <a:pt x="2514381" y="665545"/>
                  </a:lnTo>
                  <a:lnTo>
                    <a:pt x="2525821" y="665545"/>
                  </a:lnTo>
                  <a:lnTo>
                    <a:pt x="2537260" y="665545"/>
                  </a:lnTo>
                  <a:lnTo>
                    <a:pt x="2548700" y="665545"/>
                  </a:lnTo>
                  <a:lnTo>
                    <a:pt x="2560139" y="665545"/>
                  </a:lnTo>
                  <a:lnTo>
                    <a:pt x="2571579" y="665545"/>
                  </a:lnTo>
                  <a:lnTo>
                    <a:pt x="2583018" y="665545"/>
                  </a:lnTo>
                  <a:lnTo>
                    <a:pt x="2594458" y="665545"/>
                  </a:lnTo>
                  <a:lnTo>
                    <a:pt x="2605897" y="665545"/>
                  </a:lnTo>
                  <a:lnTo>
                    <a:pt x="2617337" y="665545"/>
                  </a:lnTo>
                  <a:lnTo>
                    <a:pt x="2628776" y="665545"/>
                  </a:lnTo>
                  <a:lnTo>
                    <a:pt x="2640216" y="665545"/>
                  </a:lnTo>
                  <a:lnTo>
                    <a:pt x="2651655" y="665545"/>
                  </a:lnTo>
                  <a:lnTo>
                    <a:pt x="2663095" y="665545"/>
                  </a:lnTo>
                  <a:lnTo>
                    <a:pt x="2674535" y="665545"/>
                  </a:lnTo>
                  <a:lnTo>
                    <a:pt x="2685974" y="665545"/>
                  </a:lnTo>
                  <a:lnTo>
                    <a:pt x="2697413" y="665545"/>
                  </a:lnTo>
                  <a:lnTo>
                    <a:pt x="2708853" y="665545"/>
                  </a:lnTo>
                  <a:lnTo>
                    <a:pt x="2720293" y="665545"/>
                  </a:lnTo>
                  <a:lnTo>
                    <a:pt x="2731727" y="665545"/>
                  </a:lnTo>
                  <a:lnTo>
                    <a:pt x="2743172" y="665545"/>
                  </a:lnTo>
                  <a:lnTo>
                    <a:pt x="2754611" y="665545"/>
                  </a:lnTo>
                  <a:lnTo>
                    <a:pt x="2766046" y="665545"/>
                  </a:lnTo>
                  <a:lnTo>
                    <a:pt x="2777490" y="665545"/>
                  </a:lnTo>
                  <a:lnTo>
                    <a:pt x="2788925" y="665545"/>
                  </a:lnTo>
                  <a:lnTo>
                    <a:pt x="2800364" y="665545"/>
                  </a:lnTo>
                  <a:lnTo>
                    <a:pt x="2811804" y="665545"/>
                  </a:lnTo>
                  <a:lnTo>
                    <a:pt x="2823243" y="665545"/>
                  </a:lnTo>
                  <a:lnTo>
                    <a:pt x="2834683" y="665545"/>
                  </a:lnTo>
                  <a:lnTo>
                    <a:pt x="2846123" y="665545"/>
                  </a:lnTo>
                  <a:lnTo>
                    <a:pt x="2857562" y="665545"/>
                  </a:lnTo>
                  <a:lnTo>
                    <a:pt x="2869001" y="665545"/>
                  </a:lnTo>
                  <a:lnTo>
                    <a:pt x="2880441" y="665545"/>
                  </a:lnTo>
                  <a:lnTo>
                    <a:pt x="2891881" y="665545"/>
                  </a:lnTo>
                  <a:lnTo>
                    <a:pt x="2903320" y="665545"/>
                  </a:lnTo>
                  <a:lnTo>
                    <a:pt x="2914760" y="665545"/>
                  </a:lnTo>
                  <a:lnTo>
                    <a:pt x="2926199" y="665545"/>
                  </a:lnTo>
                  <a:lnTo>
                    <a:pt x="2937639" y="665545"/>
                  </a:lnTo>
                  <a:lnTo>
                    <a:pt x="2949078" y="665545"/>
                  </a:lnTo>
                  <a:lnTo>
                    <a:pt x="2960518" y="665545"/>
                  </a:lnTo>
                  <a:lnTo>
                    <a:pt x="2971957" y="665545"/>
                  </a:lnTo>
                  <a:lnTo>
                    <a:pt x="2983397" y="665545"/>
                  </a:lnTo>
                  <a:lnTo>
                    <a:pt x="2994837" y="665545"/>
                  </a:lnTo>
                  <a:lnTo>
                    <a:pt x="3006276" y="665545"/>
                  </a:lnTo>
                  <a:lnTo>
                    <a:pt x="3017715" y="665545"/>
                  </a:lnTo>
                  <a:lnTo>
                    <a:pt x="3029155" y="665545"/>
                  </a:lnTo>
                  <a:lnTo>
                    <a:pt x="3040594" y="665545"/>
                  </a:lnTo>
                  <a:lnTo>
                    <a:pt x="3052034" y="665545"/>
                  </a:lnTo>
                  <a:lnTo>
                    <a:pt x="3063474" y="665545"/>
                  </a:lnTo>
                  <a:lnTo>
                    <a:pt x="3074913" y="665545"/>
                  </a:lnTo>
                  <a:lnTo>
                    <a:pt x="3086352" y="665545"/>
                  </a:lnTo>
                  <a:lnTo>
                    <a:pt x="3097792" y="665545"/>
                  </a:lnTo>
                  <a:lnTo>
                    <a:pt x="3109232" y="665545"/>
                  </a:lnTo>
                  <a:lnTo>
                    <a:pt x="3120671" y="665545"/>
                  </a:lnTo>
                  <a:lnTo>
                    <a:pt x="3132111" y="665545"/>
                  </a:lnTo>
                  <a:lnTo>
                    <a:pt x="3143550" y="665545"/>
                  </a:lnTo>
                  <a:lnTo>
                    <a:pt x="3154990" y="665545"/>
                  </a:lnTo>
                  <a:lnTo>
                    <a:pt x="3166429" y="665545"/>
                  </a:lnTo>
                  <a:lnTo>
                    <a:pt x="3177869" y="665545"/>
                  </a:lnTo>
                  <a:lnTo>
                    <a:pt x="3189308" y="665545"/>
                  </a:lnTo>
                  <a:lnTo>
                    <a:pt x="3200748" y="665545"/>
                  </a:lnTo>
                  <a:lnTo>
                    <a:pt x="3212187" y="665545"/>
                  </a:lnTo>
                  <a:lnTo>
                    <a:pt x="3223627" y="665545"/>
                  </a:lnTo>
                  <a:lnTo>
                    <a:pt x="3235066" y="665545"/>
                  </a:lnTo>
                  <a:lnTo>
                    <a:pt x="3246501" y="665545"/>
                  </a:lnTo>
                  <a:lnTo>
                    <a:pt x="3257945" y="665545"/>
                  </a:lnTo>
                  <a:lnTo>
                    <a:pt x="3269385" y="665545"/>
                  </a:lnTo>
                  <a:lnTo>
                    <a:pt x="3280825" y="665545"/>
                  </a:lnTo>
                  <a:lnTo>
                    <a:pt x="3292264" y="665545"/>
                  </a:lnTo>
                  <a:lnTo>
                    <a:pt x="3303699" y="665545"/>
                  </a:lnTo>
                  <a:lnTo>
                    <a:pt x="3315143" y="665545"/>
                  </a:lnTo>
                  <a:lnTo>
                    <a:pt x="3326578" y="665545"/>
                  </a:lnTo>
                  <a:lnTo>
                    <a:pt x="3338017" y="665545"/>
                  </a:lnTo>
                  <a:lnTo>
                    <a:pt x="3349457" y="665545"/>
                  </a:lnTo>
                  <a:lnTo>
                    <a:pt x="3360896" y="665545"/>
                  </a:lnTo>
                  <a:lnTo>
                    <a:pt x="3372336" y="665545"/>
                  </a:lnTo>
                  <a:lnTo>
                    <a:pt x="3383776" y="665545"/>
                  </a:lnTo>
                  <a:lnTo>
                    <a:pt x="3395215" y="665545"/>
                  </a:lnTo>
                  <a:lnTo>
                    <a:pt x="3406654" y="665545"/>
                  </a:lnTo>
                  <a:lnTo>
                    <a:pt x="3418094" y="665545"/>
                  </a:lnTo>
                  <a:lnTo>
                    <a:pt x="3429534" y="665545"/>
                  </a:lnTo>
                  <a:lnTo>
                    <a:pt x="3440973" y="665545"/>
                  </a:lnTo>
                  <a:lnTo>
                    <a:pt x="3452413" y="665545"/>
                  </a:lnTo>
                  <a:lnTo>
                    <a:pt x="3463852" y="665545"/>
                  </a:lnTo>
                  <a:lnTo>
                    <a:pt x="3475292" y="665545"/>
                  </a:lnTo>
                  <a:lnTo>
                    <a:pt x="3486731" y="665545"/>
                  </a:lnTo>
                  <a:lnTo>
                    <a:pt x="3498171" y="665545"/>
                  </a:lnTo>
                  <a:lnTo>
                    <a:pt x="3509610" y="665545"/>
                  </a:lnTo>
                  <a:lnTo>
                    <a:pt x="3521050" y="665545"/>
                  </a:lnTo>
                  <a:lnTo>
                    <a:pt x="3532489" y="665545"/>
                  </a:lnTo>
                  <a:lnTo>
                    <a:pt x="3543929" y="665545"/>
                  </a:lnTo>
                  <a:lnTo>
                    <a:pt x="3555368" y="665545"/>
                  </a:lnTo>
                  <a:lnTo>
                    <a:pt x="3566808" y="665545"/>
                  </a:lnTo>
                  <a:lnTo>
                    <a:pt x="3578247" y="665545"/>
                  </a:lnTo>
                  <a:lnTo>
                    <a:pt x="3589687" y="665545"/>
                  </a:lnTo>
                  <a:lnTo>
                    <a:pt x="3601127" y="665545"/>
                  </a:lnTo>
                  <a:lnTo>
                    <a:pt x="3612566" y="665545"/>
                  </a:lnTo>
                  <a:lnTo>
                    <a:pt x="3624005" y="665545"/>
                  </a:lnTo>
                  <a:lnTo>
                    <a:pt x="3635445" y="665545"/>
                  </a:lnTo>
                  <a:lnTo>
                    <a:pt x="3646885" y="665545"/>
                  </a:lnTo>
                  <a:lnTo>
                    <a:pt x="3658324" y="665545"/>
                  </a:lnTo>
                  <a:lnTo>
                    <a:pt x="3669764" y="665545"/>
                  </a:lnTo>
                  <a:lnTo>
                    <a:pt x="3681203" y="665545"/>
                  </a:lnTo>
                  <a:lnTo>
                    <a:pt x="3692643" y="665545"/>
                  </a:lnTo>
                  <a:lnTo>
                    <a:pt x="3704082" y="665545"/>
                  </a:lnTo>
                  <a:lnTo>
                    <a:pt x="3715522" y="665545"/>
                  </a:lnTo>
                  <a:lnTo>
                    <a:pt x="3726961" y="665545"/>
                  </a:lnTo>
                  <a:lnTo>
                    <a:pt x="3738401" y="665545"/>
                  </a:lnTo>
                  <a:lnTo>
                    <a:pt x="3749840" y="665545"/>
                  </a:lnTo>
                  <a:lnTo>
                    <a:pt x="3761280" y="665545"/>
                  </a:lnTo>
                  <a:lnTo>
                    <a:pt x="3772719" y="665545"/>
                  </a:lnTo>
                  <a:lnTo>
                    <a:pt x="3784154" y="665545"/>
                  </a:lnTo>
                  <a:lnTo>
                    <a:pt x="3795598" y="665545"/>
                  </a:lnTo>
                  <a:lnTo>
                    <a:pt x="3807033" y="665545"/>
                  </a:lnTo>
                  <a:lnTo>
                    <a:pt x="3818473" y="665545"/>
                  </a:lnTo>
                  <a:lnTo>
                    <a:pt x="3829917" y="665545"/>
                  </a:lnTo>
                  <a:lnTo>
                    <a:pt x="3841352" y="665545"/>
                  </a:lnTo>
                  <a:lnTo>
                    <a:pt x="3852791" y="665545"/>
                  </a:lnTo>
                  <a:lnTo>
                    <a:pt x="3864231" y="665545"/>
                  </a:lnTo>
                  <a:lnTo>
                    <a:pt x="3875670" y="665545"/>
                  </a:lnTo>
                  <a:lnTo>
                    <a:pt x="3887110" y="665545"/>
                  </a:lnTo>
                  <a:lnTo>
                    <a:pt x="3898549" y="665545"/>
                  </a:lnTo>
                  <a:lnTo>
                    <a:pt x="3909989" y="665545"/>
                  </a:lnTo>
                  <a:lnTo>
                    <a:pt x="3921447" y="665545"/>
                  </a:lnTo>
                  <a:lnTo>
                    <a:pt x="3932878" y="665545"/>
                  </a:lnTo>
                  <a:lnTo>
                    <a:pt x="3944307" y="665545"/>
                  </a:lnTo>
                  <a:lnTo>
                    <a:pt x="3955737" y="665545"/>
                  </a:lnTo>
                  <a:lnTo>
                    <a:pt x="3967167" y="665545"/>
                  </a:lnTo>
                  <a:lnTo>
                    <a:pt x="3978645" y="665545"/>
                  </a:lnTo>
                  <a:lnTo>
                    <a:pt x="3990075" y="665545"/>
                  </a:lnTo>
                  <a:lnTo>
                    <a:pt x="4001505" y="665545"/>
                  </a:lnTo>
                  <a:lnTo>
                    <a:pt x="4012935" y="665545"/>
                  </a:lnTo>
                  <a:lnTo>
                    <a:pt x="4024365" y="665545"/>
                  </a:lnTo>
                  <a:lnTo>
                    <a:pt x="4035843" y="665545"/>
                  </a:lnTo>
                  <a:lnTo>
                    <a:pt x="4047273" y="665545"/>
                  </a:lnTo>
                  <a:lnTo>
                    <a:pt x="4058702" y="665545"/>
                  </a:lnTo>
                  <a:lnTo>
                    <a:pt x="4070133" y="665545"/>
                  </a:lnTo>
                  <a:lnTo>
                    <a:pt x="4081563" y="665545"/>
                  </a:lnTo>
                  <a:lnTo>
                    <a:pt x="4093040" y="665545"/>
                  </a:lnTo>
                  <a:lnTo>
                    <a:pt x="4104471" y="665545"/>
                  </a:lnTo>
                  <a:lnTo>
                    <a:pt x="4115900" y="665545"/>
                  </a:lnTo>
                  <a:lnTo>
                    <a:pt x="4127330" y="665545"/>
                  </a:lnTo>
                  <a:lnTo>
                    <a:pt x="4138760" y="665545"/>
                  </a:lnTo>
                  <a:lnTo>
                    <a:pt x="4150238" y="665545"/>
                  </a:lnTo>
                  <a:lnTo>
                    <a:pt x="4161668" y="665545"/>
                  </a:lnTo>
                  <a:lnTo>
                    <a:pt x="4173098" y="665545"/>
                  </a:lnTo>
                  <a:lnTo>
                    <a:pt x="4184528" y="665545"/>
                  </a:lnTo>
                  <a:lnTo>
                    <a:pt x="4195958" y="665545"/>
                  </a:lnTo>
                  <a:lnTo>
                    <a:pt x="4207436" y="665545"/>
                  </a:lnTo>
                  <a:lnTo>
                    <a:pt x="4218865" y="665545"/>
                  </a:lnTo>
                  <a:lnTo>
                    <a:pt x="4230296" y="665545"/>
                  </a:lnTo>
                  <a:lnTo>
                    <a:pt x="4241726" y="665545"/>
                  </a:lnTo>
                  <a:lnTo>
                    <a:pt x="4253156" y="665545"/>
                  </a:lnTo>
                  <a:lnTo>
                    <a:pt x="4264634" y="665545"/>
                  </a:lnTo>
                  <a:lnTo>
                    <a:pt x="4276063" y="665545"/>
                  </a:lnTo>
                  <a:lnTo>
                    <a:pt x="4287493" y="665545"/>
                  </a:lnTo>
                  <a:lnTo>
                    <a:pt x="4298923" y="665545"/>
                  </a:lnTo>
                  <a:lnTo>
                    <a:pt x="4310353" y="665545"/>
                  </a:lnTo>
                  <a:lnTo>
                    <a:pt x="4321831" y="665545"/>
                  </a:lnTo>
                  <a:lnTo>
                    <a:pt x="4333261" y="665545"/>
                  </a:lnTo>
                  <a:lnTo>
                    <a:pt x="4344691" y="665545"/>
                  </a:lnTo>
                  <a:lnTo>
                    <a:pt x="4356121" y="665545"/>
                  </a:lnTo>
                  <a:lnTo>
                    <a:pt x="4367551" y="665545"/>
                  </a:lnTo>
                  <a:lnTo>
                    <a:pt x="4379028" y="665545"/>
                  </a:lnTo>
                  <a:lnTo>
                    <a:pt x="4390458" y="665545"/>
                  </a:lnTo>
                  <a:lnTo>
                    <a:pt x="4401889" y="665545"/>
                  </a:lnTo>
                  <a:lnTo>
                    <a:pt x="4413319" y="665545"/>
                  </a:lnTo>
                  <a:lnTo>
                    <a:pt x="4424749" y="665545"/>
                  </a:lnTo>
                  <a:lnTo>
                    <a:pt x="4436226" y="665545"/>
                  </a:lnTo>
                  <a:lnTo>
                    <a:pt x="4447656" y="665545"/>
                  </a:lnTo>
                  <a:lnTo>
                    <a:pt x="4459086" y="665545"/>
                  </a:lnTo>
                  <a:lnTo>
                    <a:pt x="4470516" y="665545"/>
                  </a:lnTo>
                  <a:lnTo>
                    <a:pt x="4481946" y="665545"/>
                  </a:lnTo>
                  <a:lnTo>
                    <a:pt x="4493424" y="665545"/>
                  </a:lnTo>
                  <a:lnTo>
                    <a:pt x="4504854" y="665545"/>
                  </a:lnTo>
                  <a:lnTo>
                    <a:pt x="4516284" y="665545"/>
                  </a:lnTo>
                  <a:lnTo>
                    <a:pt x="4527714" y="665545"/>
                  </a:lnTo>
                  <a:lnTo>
                    <a:pt x="4539144" y="665545"/>
                  </a:lnTo>
                  <a:lnTo>
                    <a:pt x="4550621" y="665545"/>
                  </a:lnTo>
                  <a:lnTo>
                    <a:pt x="4562051" y="665545"/>
                  </a:lnTo>
                  <a:lnTo>
                    <a:pt x="4573482" y="665545"/>
                  </a:lnTo>
                  <a:lnTo>
                    <a:pt x="4584912" y="665545"/>
                  </a:lnTo>
                  <a:lnTo>
                    <a:pt x="4596341" y="665545"/>
                  </a:lnTo>
                  <a:lnTo>
                    <a:pt x="4607771" y="665545"/>
                  </a:lnTo>
                  <a:lnTo>
                    <a:pt x="4619249" y="665545"/>
                  </a:lnTo>
                  <a:lnTo>
                    <a:pt x="4630679" y="665545"/>
                  </a:lnTo>
                  <a:lnTo>
                    <a:pt x="4642109" y="665545"/>
                  </a:lnTo>
                  <a:lnTo>
                    <a:pt x="4653539" y="665545"/>
                  </a:lnTo>
                  <a:lnTo>
                    <a:pt x="4664969" y="665545"/>
                  </a:lnTo>
                  <a:lnTo>
                    <a:pt x="4676447" y="665545"/>
                  </a:lnTo>
                  <a:lnTo>
                    <a:pt x="4687877" y="665545"/>
                  </a:lnTo>
                  <a:lnTo>
                    <a:pt x="4699306" y="665545"/>
                  </a:lnTo>
                  <a:lnTo>
                    <a:pt x="4710737" y="665545"/>
                  </a:lnTo>
                  <a:lnTo>
                    <a:pt x="4722167" y="665545"/>
                  </a:lnTo>
                  <a:lnTo>
                    <a:pt x="4733644" y="665545"/>
                  </a:lnTo>
                  <a:lnTo>
                    <a:pt x="4745075" y="665545"/>
                  </a:lnTo>
                  <a:lnTo>
                    <a:pt x="4756504" y="665545"/>
                  </a:lnTo>
                  <a:lnTo>
                    <a:pt x="4767934" y="665545"/>
                  </a:lnTo>
                  <a:lnTo>
                    <a:pt x="4779364" y="665545"/>
                  </a:lnTo>
                  <a:lnTo>
                    <a:pt x="4790842" y="665545"/>
                  </a:lnTo>
                  <a:lnTo>
                    <a:pt x="4802272" y="665545"/>
                  </a:lnTo>
                  <a:lnTo>
                    <a:pt x="4813702" y="665545"/>
                  </a:lnTo>
                  <a:lnTo>
                    <a:pt x="4825132" y="665545"/>
                  </a:lnTo>
                  <a:lnTo>
                    <a:pt x="4836562" y="665545"/>
                  </a:lnTo>
                  <a:lnTo>
                    <a:pt x="4848040" y="665545"/>
                  </a:lnTo>
                  <a:lnTo>
                    <a:pt x="4859469" y="665545"/>
                  </a:lnTo>
                  <a:lnTo>
                    <a:pt x="4870899" y="665545"/>
                  </a:lnTo>
                  <a:lnTo>
                    <a:pt x="4882330" y="665545"/>
                  </a:lnTo>
                  <a:lnTo>
                    <a:pt x="4893760" y="665545"/>
                  </a:lnTo>
                  <a:lnTo>
                    <a:pt x="4905237" y="665545"/>
                  </a:lnTo>
                  <a:lnTo>
                    <a:pt x="4916667" y="665545"/>
                  </a:lnTo>
                  <a:lnTo>
                    <a:pt x="4928097" y="665545"/>
                  </a:lnTo>
                  <a:lnTo>
                    <a:pt x="4939527" y="665545"/>
                  </a:lnTo>
                  <a:lnTo>
                    <a:pt x="4950957" y="665545"/>
                  </a:lnTo>
                  <a:lnTo>
                    <a:pt x="4962435" y="665545"/>
                  </a:lnTo>
                  <a:lnTo>
                    <a:pt x="4973865" y="665545"/>
                  </a:lnTo>
                  <a:lnTo>
                    <a:pt x="4985295" y="665545"/>
                  </a:lnTo>
                  <a:lnTo>
                    <a:pt x="4996725" y="665545"/>
                  </a:lnTo>
                  <a:lnTo>
                    <a:pt x="5008155" y="665545"/>
                  </a:lnTo>
                  <a:lnTo>
                    <a:pt x="5019632" y="665545"/>
                  </a:lnTo>
                  <a:lnTo>
                    <a:pt x="5031062" y="665545"/>
                  </a:lnTo>
                  <a:lnTo>
                    <a:pt x="5042492" y="665545"/>
                  </a:lnTo>
                  <a:lnTo>
                    <a:pt x="5053923" y="665545"/>
                  </a:lnTo>
                  <a:lnTo>
                    <a:pt x="5065353" y="665545"/>
                  </a:lnTo>
                  <a:lnTo>
                    <a:pt x="5076830" y="665545"/>
                  </a:lnTo>
                  <a:lnTo>
                    <a:pt x="5088260" y="665545"/>
                  </a:lnTo>
                  <a:lnTo>
                    <a:pt x="5099690" y="665545"/>
                  </a:lnTo>
                  <a:lnTo>
                    <a:pt x="5111120" y="665545"/>
                  </a:lnTo>
                  <a:lnTo>
                    <a:pt x="5122550" y="665545"/>
                  </a:lnTo>
                  <a:lnTo>
                    <a:pt x="5134028" y="665545"/>
                  </a:lnTo>
                  <a:lnTo>
                    <a:pt x="5145458" y="665545"/>
                  </a:lnTo>
                  <a:lnTo>
                    <a:pt x="5156888" y="665545"/>
                  </a:lnTo>
                  <a:lnTo>
                    <a:pt x="5168318" y="665545"/>
                  </a:lnTo>
                  <a:lnTo>
                    <a:pt x="5179747" y="665545"/>
                  </a:lnTo>
                  <a:lnTo>
                    <a:pt x="5191225" y="665545"/>
                  </a:lnTo>
                  <a:lnTo>
                    <a:pt x="5202655" y="665545"/>
                  </a:lnTo>
                  <a:lnTo>
                    <a:pt x="5214085" y="665545"/>
                  </a:lnTo>
                  <a:lnTo>
                    <a:pt x="5225515" y="665545"/>
                  </a:lnTo>
                  <a:lnTo>
                    <a:pt x="5236945" y="665545"/>
                  </a:lnTo>
                  <a:lnTo>
                    <a:pt x="5248423" y="665545"/>
                  </a:lnTo>
                  <a:lnTo>
                    <a:pt x="5259853" y="665545"/>
                  </a:lnTo>
                  <a:lnTo>
                    <a:pt x="5271283" y="665545"/>
                  </a:lnTo>
                  <a:lnTo>
                    <a:pt x="5282713" y="665545"/>
                  </a:lnTo>
                  <a:lnTo>
                    <a:pt x="5294143" y="665545"/>
                  </a:lnTo>
                  <a:lnTo>
                    <a:pt x="5305621" y="665545"/>
                  </a:lnTo>
                  <a:lnTo>
                    <a:pt x="5317051" y="665545"/>
                  </a:lnTo>
                  <a:lnTo>
                    <a:pt x="5328481" y="665545"/>
                  </a:lnTo>
                  <a:lnTo>
                    <a:pt x="5339910" y="665545"/>
                  </a:lnTo>
                  <a:lnTo>
                    <a:pt x="5351340" y="665545"/>
                  </a:lnTo>
                  <a:lnTo>
                    <a:pt x="5362818" y="665545"/>
                  </a:lnTo>
                  <a:lnTo>
                    <a:pt x="5374248" y="665545"/>
                  </a:lnTo>
                  <a:lnTo>
                    <a:pt x="5385678" y="665545"/>
                  </a:lnTo>
                  <a:lnTo>
                    <a:pt x="5397108" y="665545"/>
                  </a:lnTo>
                  <a:lnTo>
                    <a:pt x="5408538" y="665545"/>
                  </a:lnTo>
                  <a:lnTo>
                    <a:pt x="5420016" y="665545"/>
                  </a:lnTo>
                  <a:lnTo>
                    <a:pt x="5431446" y="665545"/>
                  </a:lnTo>
                  <a:lnTo>
                    <a:pt x="5442876" y="665545"/>
                  </a:lnTo>
                  <a:lnTo>
                    <a:pt x="5454306" y="665545"/>
                  </a:lnTo>
                  <a:lnTo>
                    <a:pt x="5465736" y="665545"/>
                  </a:lnTo>
                  <a:lnTo>
                    <a:pt x="5477214" y="665545"/>
                  </a:lnTo>
                  <a:lnTo>
                    <a:pt x="5488643" y="665545"/>
                  </a:lnTo>
                  <a:lnTo>
                    <a:pt x="5500073" y="665545"/>
                  </a:lnTo>
                  <a:lnTo>
                    <a:pt x="5511503" y="665545"/>
                  </a:lnTo>
                  <a:lnTo>
                    <a:pt x="5522933" y="665545"/>
                  </a:lnTo>
                  <a:lnTo>
                    <a:pt x="5534411" y="665545"/>
                  </a:lnTo>
                  <a:lnTo>
                    <a:pt x="5545841" y="665545"/>
                  </a:lnTo>
                  <a:lnTo>
                    <a:pt x="5557271" y="665545"/>
                  </a:lnTo>
                  <a:lnTo>
                    <a:pt x="5568701" y="665545"/>
                  </a:lnTo>
                  <a:lnTo>
                    <a:pt x="5580131" y="665545"/>
                  </a:lnTo>
                  <a:lnTo>
                    <a:pt x="5591609" y="665545"/>
                  </a:lnTo>
                  <a:lnTo>
                    <a:pt x="5603038" y="665545"/>
                  </a:lnTo>
                  <a:lnTo>
                    <a:pt x="5614469" y="665545"/>
                  </a:lnTo>
                  <a:lnTo>
                    <a:pt x="5625899" y="665545"/>
                  </a:lnTo>
                  <a:lnTo>
                    <a:pt x="5637329" y="665545"/>
                  </a:lnTo>
                  <a:lnTo>
                    <a:pt x="5648759" y="665545"/>
                  </a:lnTo>
                  <a:lnTo>
                    <a:pt x="5660236" y="665545"/>
                  </a:lnTo>
                  <a:lnTo>
                    <a:pt x="5671666" y="665545"/>
                  </a:lnTo>
                  <a:lnTo>
                    <a:pt x="5683096" y="665545"/>
                  </a:lnTo>
                  <a:lnTo>
                    <a:pt x="5694526" y="665545"/>
                  </a:lnTo>
                  <a:lnTo>
                    <a:pt x="5705956" y="665545"/>
                  </a:lnTo>
                  <a:lnTo>
                    <a:pt x="5717434" y="665545"/>
                  </a:lnTo>
                  <a:lnTo>
                    <a:pt x="5728864" y="665545"/>
                  </a:lnTo>
                  <a:lnTo>
                    <a:pt x="5740294" y="665545"/>
                  </a:lnTo>
                  <a:lnTo>
                    <a:pt x="5751724" y="665545"/>
                  </a:lnTo>
                  <a:lnTo>
                    <a:pt x="5763154" y="665545"/>
                  </a:lnTo>
                  <a:lnTo>
                    <a:pt x="5774631" y="665545"/>
                  </a:lnTo>
                  <a:lnTo>
                    <a:pt x="5786062" y="665545"/>
                  </a:lnTo>
                  <a:lnTo>
                    <a:pt x="5797492" y="665545"/>
                  </a:lnTo>
                  <a:lnTo>
                    <a:pt x="5808921" y="665545"/>
                  </a:lnTo>
                  <a:lnTo>
                    <a:pt x="5820351" y="665545"/>
                  </a:lnTo>
                  <a:lnTo>
                    <a:pt x="5831829" y="665545"/>
                  </a:lnTo>
                  <a:lnTo>
                    <a:pt x="5843259" y="665545"/>
                  </a:lnTo>
                  <a:lnTo>
                    <a:pt x="5854689" y="665545"/>
                  </a:lnTo>
                  <a:lnTo>
                    <a:pt x="5866119" y="665545"/>
                  </a:lnTo>
                  <a:lnTo>
                    <a:pt x="5877549" y="665545"/>
                  </a:lnTo>
                  <a:lnTo>
                    <a:pt x="5889027" y="665545"/>
                  </a:lnTo>
                  <a:lnTo>
                    <a:pt x="5900457" y="665545"/>
                  </a:lnTo>
                  <a:lnTo>
                    <a:pt x="5911887" y="665545"/>
                  </a:lnTo>
                  <a:lnTo>
                    <a:pt x="5923317" y="665545"/>
                  </a:lnTo>
                  <a:lnTo>
                    <a:pt x="5934747" y="665545"/>
                  </a:lnTo>
                  <a:lnTo>
                    <a:pt x="5946225" y="665545"/>
                  </a:lnTo>
                  <a:lnTo>
                    <a:pt x="5957655" y="665545"/>
                  </a:lnTo>
                  <a:lnTo>
                    <a:pt x="5969084" y="665545"/>
                  </a:lnTo>
                  <a:lnTo>
                    <a:pt x="5980514" y="665545"/>
                  </a:lnTo>
                  <a:lnTo>
                    <a:pt x="5991944" y="665545"/>
                  </a:lnTo>
                  <a:lnTo>
                    <a:pt x="6003422" y="665545"/>
                  </a:lnTo>
                  <a:lnTo>
                    <a:pt x="6014852" y="665545"/>
                  </a:lnTo>
                  <a:lnTo>
                    <a:pt x="6026282" y="665545"/>
                  </a:lnTo>
                  <a:lnTo>
                    <a:pt x="6037712" y="665545"/>
                  </a:lnTo>
                  <a:lnTo>
                    <a:pt x="6049142" y="665545"/>
                  </a:lnTo>
                  <a:lnTo>
                    <a:pt x="6060620" y="665545"/>
                  </a:lnTo>
                  <a:lnTo>
                    <a:pt x="6072049" y="665545"/>
                  </a:lnTo>
                  <a:lnTo>
                    <a:pt x="6083480" y="665545"/>
                  </a:lnTo>
                  <a:lnTo>
                    <a:pt x="6094910" y="665545"/>
                  </a:lnTo>
                  <a:lnTo>
                    <a:pt x="6106340" y="665545"/>
                  </a:lnTo>
                  <a:lnTo>
                    <a:pt x="6117818" y="665545"/>
                  </a:lnTo>
                  <a:lnTo>
                    <a:pt x="6129247" y="665545"/>
                  </a:lnTo>
                  <a:lnTo>
                    <a:pt x="6140677" y="665545"/>
                  </a:lnTo>
                  <a:lnTo>
                    <a:pt x="6152107" y="665545"/>
                  </a:lnTo>
                  <a:lnTo>
                    <a:pt x="6163537" y="665545"/>
                  </a:lnTo>
                  <a:lnTo>
                    <a:pt x="6175015" y="665545"/>
                  </a:lnTo>
                  <a:lnTo>
                    <a:pt x="6186445" y="665545"/>
                  </a:lnTo>
                  <a:lnTo>
                    <a:pt x="6197875" y="665545"/>
                  </a:lnTo>
                  <a:lnTo>
                    <a:pt x="6209305" y="665545"/>
                  </a:lnTo>
                  <a:lnTo>
                    <a:pt x="6220735" y="665545"/>
                  </a:lnTo>
                  <a:lnTo>
                    <a:pt x="6232212" y="665545"/>
                  </a:lnTo>
                  <a:lnTo>
                    <a:pt x="6243642" y="665545"/>
                  </a:lnTo>
                  <a:lnTo>
                    <a:pt x="6255073" y="665545"/>
                  </a:lnTo>
                  <a:lnTo>
                    <a:pt x="6266503" y="665545"/>
                  </a:lnTo>
                  <a:lnTo>
                    <a:pt x="6277933" y="665545"/>
                  </a:lnTo>
                  <a:lnTo>
                    <a:pt x="6289410" y="665545"/>
                  </a:lnTo>
                  <a:lnTo>
                    <a:pt x="6300840" y="665545"/>
                  </a:lnTo>
                  <a:lnTo>
                    <a:pt x="6312270" y="665545"/>
                  </a:lnTo>
                  <a:lnTo>
                    <a:pt x="6323700" y="665545"/>
                  </a:lnTo>
                  <a:lnTo>
                    <a:pt x="6335130" y="665545"/>
                  </a:lnTo>
                  <a:lnTo>
                    <a:pt x="6346608" y="665545"/>
                  </a:lnTo>
                  <a:lnTo>
                    <a:pt x="6358038" y="665545"/>
                  </a:lnTo>
                  <a:lnTo>
                    <a:pt x="6369468" y="665545"/>
                  </a:lnTo>
                  <a:lnTo>
                    <a:pt x="6380898" y="665545"/>
                  </a:lnTo>
                  <a:lnTo>
                    <a:pt x="6392328" y="665545"/>
                  </a:lnTo>
                  <a:lnTo>
                    <a:pt x="6403805" y="665545"/>
                  </a:lnTo>
                  <a:lnTo>
                    <a:pt x="6415235" y="665545"/>
                  </a:lnTo>
                  <a:lnTo>
                    <a:pt x="6426666" y="665545"/>
                  </a:lnTo>
                  <a:lnTo>
                    <a:pt x="6438096" y="665545"/>
                  </a:lnTo>
                  <a:lnTo>
                    <a:pt x="6449525" y="665545"/>
                  </a:lnTo>
                  <a:lnTo>
                    <a:pt x="6461003" y="665545"/>
                  </a:lnTo>
                  <a:lnTo>
                    <a:pt x="6472433" y="665545"/>
                  </a:lnTo>
                  <a:lnTo>
                    <a:pt x="6483863" y="665545"/>
                  </a:lnTo>
                  <a:lnTo>
                    <a:pt x="6495293" y="665545"/>
                  </a:lnTo>
                  <a:lnTo>
                    <a:pt x="6506723" y="665545"/>
                  </a:lnTo>
                  <a:lnTo>
                    <a:pt x="6518201" y="665545"/>
                  </a:lnTo>
                  <a:lnTo>
                    <a:pt x="6529631" y="665545"/>
                  </a:lnTo>
                  <a:lnTo>
                    <a:pt x="6541061" y="665545"/>
                  </a:lnTo>
                  <a:lnTo>
                    <a:pt x="6552490" y="665545"/>
                  </a:lnTo>
                  <a:lnTo>
                    <a:pt x="6563921" y="665545"/>
                  </a:lnTo>
                  <a:lnTo>
                    <a:pt x="6575398" y="665545"/>
                  </a:lnTo>
                  <a:lnTo>
                    <a:pt x="6586828" y="665545"/>
                  </a:lnTo>
                  <a:lnTo>
                    <a:pt x="6598259" y="665545"/>
                  </a:lnTo>
                  <a:lnTo>
                    <a:pt x="6609688" y="665545"/>
                  </a:lnTo>
                  <a:lnTo>
                    <a:pt x="6621118" y="665545"/>
                  </a:lnTo>
                  <a:lnTo>
                    <a:pt x="6632596" y="665545"/>
                  </a:lnTo>
                  <a:lnTo>
                    <a:pt x="6644026" y="665545"/>
                  </a:lnTo>
                  <a:lnTo>
                    <a:pt x="6655456" y="665545"/>
                  </a:lnTo>
                  <a:lnTo>
                    <a:pt x="6666886" y="665545"/>
                  </a:lnTo>
                  <a:lnTo>
                    <a:pt x="6678316" y="665545"/>
                  </a:lnTo>
                  <a:lnTo>
                    <a:pt x="6689794" y="665545"/>
                  </a:lnTo>
                  <a:lnTo>
                    <a:pt x="6701224" y="665545"/>
                  </a:lnTo>
                  <a:lnTo>
                    <a:pt x="6712653" y="665545"/>
                  </a:lnTo>
                  <a:lnTo>
                    <a:pt x="6724083" y="665545"/>
                  </a:lnTo>
                  <a:lnTo>
                    <a:pt x="6735514" y="665545"/>
                  </a:lnTo>
                  <a:lnTo>
                    <a:pt x="6746944" y="665545"/>
                  </a:lnTo>
                  <a:lnTo>
                    <a:pt x="6758421" y="665545"/>
                  </a:lnTo>
                  <a:lnTo>
                    <a:pt x="6769851" y="665545"/>
                  </a:lnTo>
                  <a:lnTo>
                    <a:pt x="6781281" y="665545"/>
                  </a:lnTo>
                  <a:lnTo>
                    <a:pt x="6792711" y="665545"/>
                  </a:lnTo>
                  <a:lnTo>
                    <a:pt x="6804141" y="665545"/>
                  </a:lnTo>
                  <a:lnTo>
                    <a:pt x="6815619" y="665545"/>
                  </a:lnTo>
                  <a:lnTo>
                    <a:pt x="6827049" y="665545"/>
                  </a:lnTo>
                  <a:lnTo>
                    <a:pt x="6838479" y="665545"/>
                  </a:lnTo>
                  <a:lnTo>
                    <a:pt x="6849909" y="665545"/>
                  </a:lnTo>
                  <a:lnTo>
                    <a:pt x="6861339" y="665545"/>
                  </a:lnTo>
                  <a:lnTo>
                    <a:pt x="6872816" y="665545"/>
                  </a:lnTo>
                  <a:lnTo>
                    <a:pt x="6884246" y="665545"/>
                  </a:lnTo>
                  <a:lnTo>
                    <a:pt x="6895676" y="665545"/>
                  </a:lnTo>
                  <a:lnTo>
                    <a:pt x="6907107" y="665545"/>
                  </a:lnTo>
                  <a:lnTo>
                    <a:pt x="6918537" y="665545"/>
                  </a:lnTo>
                  <a:lnTo>
                    <a:pt x="6930014" y="665545"/>
                  </a:lnTo>
                  <a:lnTo>
                    <a:pt x="6941444" y="665545"/>
                  </a:lnTo>
                  <a:lnTo>
                    <a:pt x="6952874" y="665545"/>
                  </a:lnTo>
                  <a:lnTo>
                    <a:pt x="6964304" y="665545"/>
                  </a:lnTo>
                  <a:lnTo>
                    <a:pt x="6975734" y="665545"/>
                  </a:lnTo>
                  <a:lnTo>
                    <a:pt x="6987212" y="665545"/>
                  </a:lnTo>
                  <a:lnTo>
                    <a:pt x="6998642" y="665545"/>
                  </a:lnTo>
                  <a:lnTo>
                    <a:pt x="7010072" y="665545"/>
                  </a:lnTo>
                  <a:lnTo>
                    <a:pt x="7021502" y="665545"/>
                  </a:lnTo>
                  <a:lnTo>
                    <a:pt x="7032931" y="665545"/>
                  </a:lnTo>
                  <a:lnTo>
                    <a:pt x="7044409" y="665545"/>
                  </a:lnTo>
                  <a:lnTo>
                    <a:pt x="7055839" y="665545"/>
                  </a:lnTo>
                  <a:lnTo>
                    <a:pt x="7067269" y="665545"/>
                  </a:lnTo>
                  <a:lnTo>
                    <a:pt x="7078700" y="665545"/>
                  </a:lnTo>
                  <a:lnTo>
                    <a:pt x="7090129" y="665545"/>
                  </a:lnTo>
                  <a:lnTo>
                    <a:pt x="7101607" y="665545"/>
                  </a:lnTo>
                  <a:lnTo>
                    <a:pt x="7113037" y="665545"/>
                  </a:lnTo>
                  <a:lnTo>
                    <a:pt x="7124467" y="665545"/>
                  </a:lnTo>
                  <a:lnTo>
                    <a:pt x="7135897" y="665545"/>
                  </a:lnTo>
                  <a:lnTo>
                    <a:pt x="7147327" y="665545"/>
                  </a:lnTo>
                  <a:lnTo>
                    <a:pt x="7158805" y="665545"/>
                  </a:lnTo>
                  <a:lnTo>
                    <a:pt x="7170235" y="665545"/>
                  </a:lnTo>
                  <a:lnTo>
                    <a:pt x="7181665" y="665545"/>
                  </a:lnTo>
                  <a:lnTo>
                    <a:pt x="7193094" y="665545"/>
                  </a:lnTo>
                  <a:lnTo>
                    <a:pt x="7204524" y="665545"/>
                  </a:lnTo>
                  <a:lnTo>
                    <a:pt x="7216002" y="665545"/>
                  </a:lnTo>
                  <a:lnTo>
                    <a:pt x="7227432" y="665545"/>
                  </a:lnTo>
                  <a:lnTo>
                    <a:pt x="7238862" y="665545"/>
                  </a:lnTo>
                  <a:lnTo>
                    <a:pt x="7250292" y="665545"/>
                  </a:lnTo>
                  <a:lnTo>
                    <a:pt x="7261722" y="665545"/>
                  </a:lnTo>
                  <a:lnTo>
                    <a:pt x="7273200" y="665545"/>
                  </a:lnTo>
                  <a:lnTo>
                    <a:pt x="7284630" y="665545"/>
                  </a:lnTo>
                  <a:lnTo>
                    <a:pt x="7296060" y="665545"/>
                  </a:lnTo>
                  <a:lnTo>
                    <a:pt x="7307490" y="665545"/>
                  </a:lnTo>
                  <a:lnTo>
                    <a:pt x="7318920" y="665545"/>
                  </a:lnTo>
                  <a:lnTo>
                    <a:pt x="7330398" y="665545"/>
                  </a:lnTo>
                  <a:lnTo>
                    <a:pt x="7341828" y="665545"/>
                  </a:lnTo>
                  <a:lnTo>
                    <a:pt x="7353257" y="665545"/>
                  </a:lnTo>
                  <a:lnTo>
                    <a:pt x="7364687" y="665545"/>
                  </a:lnTo>
                  <a:lnTo>
                    <a:pt x="7376117" y="665545"/>
                  </a:lnTo>
                  <a:lnTo>
                    <a:pt x="7387595" y="665545"/>
                  </a:lnTo>
                  <a:lnTo>
                    <a:pt x="7399025" y="665545"/>
                  </a:lnTo>
                  <a:lnTo>
                    <a:pt x="7410455" y="665545"/>
                  </a:lnTo>
                  <a:lnTo>
                    <a:pt x="7421885" y="665545"/>
                  </a:lnTo>
                  <a:lnTo>
                    <a:pt x="7433315" y="665545"/>
                  </a:lnTo>
                  <a:lnTo>
                    <a:pt x="7444793" y="665545"/>
                  </a:lnTo>
                  <a:lnTo>
                    <a:pt x="7456222" y="665545"/>
                  </a:lnTo>
                  <a:lnTo>
                    <a:pt x="7467653" y="665545"/>
                  </a:lnTo>
                  <a:lnTo>
                    <a:pt x="7479083" y="665545"/>
                  </a:lnTo>
                  <a:lnTo>
                    <a:pt x="7490513" y="665545"/>
                  </a:lnTo>
                  <a:lnTo>
                    <a:pt x="7501990" y="665545"/>
                  </a:lnTo>
                  <a:lnTo>
                    <a:pt x="7513420" y="665545"/>
                  </a:lnTo>
                  <a:lnTo>
                    <a:pt x="7524850" y="665545"/>
                  </a:lnTo>
                  <a:lnTo>
                    <a:pt x="7536280" y="665545"/>
                  </a:lnTo>
                  <a:lnTo>
                    <a:pt x="7547710" y="665545"/>
                  </a:lnTo>
                  <a:lnTo>
                    <a:pt x="7559188" y="665545"/>
                  </a:lnTo>
                  <a:lnTo>
                    <a:pt x="7570618" y="665545"/>
                  </a:lnTo>
                  <a:lnTo>
                    <a:pt x="7582048" y="665545"/>
                  </a:lnTo>
                  <a:lnTo>
                    <a:pt x="7593478" y="665545"/>
                  </a:lnTo>
                  <a:lnTo>
                    <a:pt x="7604908" y="665545"/>
                  </a:lnTo>
                  <a:lnTo>
                    <a:pt x="7616385" y="665545"/>
                  </a:lnTo>
                  <a:lnTo>
                    <a:pt x="7627815" y="665545"/>
                  </a:lnTo>
                  <a:lnTo>
                    <a:pt x="7639246" y="665545"/>
                  </a:lnTo>
                  <a:lnTo>
                    <a:pt x="7650676" y="665545"/>
                  </a:lnTo>
                  <a:lnTo>
                    <a:pt x="7662106" y="665545"/>
                  </a:lnTo>
                  <a:lnTo>
                    <a:pt x="7673583" y="665545"/>
                  </a:lnTo>
                  <a:lnTo>
                    <a:pt x="7685013" y="665545"/>
                  </a:lnTo>
                  <a:lnTo>
                    <a:pt x="7696443" y="665545"/>
                  </a:lnTo>
                  <a:lnTo>
                    <a:pt x="7707873" y="665545"/>
                  </a:lnTo>
                  <a:lnTo>
                    <a:pt x="7719303" y="665545"/>
                  </a:lnTo>
                  <a:lnTo>
                    <a:pt x="7730733" y="665545"/>
                  </a:lnTo>
                  <a:lnTo>
                    <a:pt x="7742211" y="665545"/>
                  </a:lnTo>
                  <a:lnTo>
                    <a:pt x="7753641" y="665545"/>
                  </a:lnTo>
                  <a:lnTo>
                    <a:pt x="7765071" y="665545"/>
                  </a:lnTo>
                  <a:lnTo>
                    <a:pt x="7776501" y="665545"/>
                  </a:lnTo>
                  <a:lnTo>
                    <a:pt x="7787931" y="665545"/>
                  </a:lnTo>
                  <a:lnTo>
                    <a:pt x="7799408" y="665545"/>
                  </a:lnTo>
                  <a:lnTo>
                    <a:pt x="7810839" y="665545"/>
                  </a:lnTo>
                  <a:lnTo>
                    <a:pt x="7822268" y="665545"/>
                  </a:lnTo>
                  <a:lnTo>
                    <a:pt x="7833698" y="665545"/>
                  </a:lnTo>
                  <a:lnTo>
                    <a:pt x="7845128" y="665545"/>
                  </a:lnTo>
                  <a:lnTo>
                    <a:pt x="7856606" y="665545"/>
                  </a:lnTo>
                  <a:lnTo>
                    <a:pt x="7868036" y="665545"/>
                  </a:lnTo>
                  <a:lnTo>
                    <a:pt x="7879466" y="665545"/>
                  </a:lnTo>
                  <a:lnTo>
                    <a:pt x="7890896" y="665545"/>
                  </a:lnTo>
                  <a:lnTo>
                    <a:pt x="7902326" y="665545"/>
                  </a:lnTo>
                  <a:lnTo>
                    <a:pt x="7913804" y="665545"/>
                  </a:lnTo>
                  <a:lnTo>
                    <a:pt x="7925234" y="665545"/>
                  </a:lnTo>
                  <a:lnTo>
                    <a:pt x="7936663" y="665545"/>
                  </a:lnTo>
                  <a:lnTo>
                    <a:pt x="7948094" y="665545"/>
                  </a:lnTo>
                  <a:lnTo>
                    <a:pt x="7959524" y="665545"/>
                  </a:lnTo>
                  <a:lnTo>
                    <a:pt x="7971001" y="665545"/>
                  </a:lnTo>
                  <a:lnTo>
                    <a:pt x="7982431" y="665545"/>
                  </a:lnTo>
                  <a:lnTo>
                    <a:pt x="7993861" y="665545"/>
                  </a:lnTo>
                  <a:lnTo>
                    <a:pt x="8005291" y="665545"/>
                  </a:lnTo>
                  <a:lnTo>
                    <a:pt x="8016721" y="665545"/>
                  </a:lnTo>
                  <a:lnTo>
                    <a:pt x="8028199" y="665545"/>
                  </a:lnTo>
                  <a:lnTo>
                    <a:pt x="8039629" y="665545"/>
                  </a:lnTo>
                  <a:lnTo>
                    <a:pt x="8051059" y="665545"/>
                  </a:lnTo>
                  <a:lnTo>
                    <a:pt x="8062489" y="665545"/>
                  </a:lnTo>
                  <a:lnTo>
                    <a:pt x="8073919" y="665545"/>
                  </a:lnTo>
                  <a:lnTo>
                    <a:pt x="8085396" y="665545"/>
                  </a:lnTo>
                  <a:lnTo>
                    <a:pt x="8096826" y="665545"/>
                  </a:lnTo>
                  <a:lnTo>
                    <a:pt x="8108256" y="665545"/>
                  </a:lnTo>
                  <a:lnTo>
                    <a:pt x="8119687" y="665545"/>
                  </a:lnTo>
                  <a:lnTo>
                    <a:pt x="8131117" y="665545"/>
                  </a:lnTo>
                  <a:lnTo>
                    <a:pt x="8142594" y="665545"/>
                  </a:lnTo>
                  <a:lnTo>
                    <a:pt x="8154024" y="665545"/>
                  </a:lnTo>
                  <a:lnTo>
                    <a:pt x="8165454" y="665545"/>
                  </a:lnTo>
                  <a:lnTo>
                    <a:pt x="8176884" y="665545"/>
                  </a:lnTo>
                  <a:lnTo>
                    <a:pt x="8188314" y="665545"/>
                  </a:lnTo>
                  <a:lnTo>
                    <a:pt x="8199792" y="665545"/>
                  </a:lnTo>
                  <a:lnTo>
                    <a:pt x="8211222" y="665545"/>
                  </a:lnTo>
                  <a:lnTo>
                    <a:pt x="8222652" y="665545"/>
                  </a:lnTo>
                  <a:lnTo>
                    <a:pt x="8234082" y="665545"/>
                  </a:lnTo>
                  <a:lnTo>
                    <a:pt x="8245512" y="665545"/>
                  </a:lnTo>
                  <a:lnTo>
                    <a:pt x="8256989" y="665545"/>
                  </a:lnTo>
                  <a:lnTo>
                    <a:pt x="8268419" y="665545"/>
                  </a:lnTo>
                  <a:lnTo>
                    <a:pt x="8279850" y="665545"/>
                  </a:lnTo>
                  <a:lnTo>
                    <a:pt x="8291280" y="665545"/>
                  </a:lnTo>
                  <a:lnTo>
                    <a:pt x="8302709" y="665545"/>
                  </a:lnTo>
                  <a:lnTo>
                    <a:pt x="8314187" y="665545"/>
                  </a:lnTo>
                  <a:lnTo>
                    <a:pt x="8325617" y="665545"/>
                  </a:lnTo>
                  <a:lnTo>
                    <a:pt x="8337047" y="665545"/>
                  </a:lnTo>
                  <a:lnTo>
                    <a:pt x="8348477" y="665545"/>
                  </a:lnTo>
                  <a:lnTo>
                    <a:pt x="8359907" y="665545"/>
                  </a:lnTo>
                  <a:lnTo>
                    <a:pt x="8371385" y="665545"/>
                  </a:lnTo>
                  <a:lnTo>
                    <a:pt x="8382815" y="665545"/>
                  </a:lnTo>
                  <a:lnTo>
                    <a:pt x="8394245" y="665545"/>
                  </a:lnTo>
                  <a:lnTo>
                    <a:pt x="8405674" y="665545"/>
                  </a:lnTo>
                  <a:lnTo>
                    <a:pt x="8417104" y="665545"/>
                  </a:lnTo>
                  <a:lnTo>
                    <a:pt x="8428582" y="665545"/>
                  </a:lnTo>
                  <a:lnTo>
                    <a:pt x="8440012" y="665545"/>
                  </a:lnTo>
                  <a:lnTo>
                    <a:pt x="8451442" y="665545"/>
                  </a:lnTo>
                  <a:lnTo>
                    <a:pt x="8462872" y="665545"/>
                  </a:lnTo>
                  <a:lnTo>
                    <a:pt x="8474302" y="665545"/>
                  </a:lnTo>
                  <a:lnTo>
                    <a:pt x="8485780" y="665545"/>
                  </a:lnTo>
                  <a:lnTo>
                    <a:pt x="8497210" y="665545"/>
                  </a:lnTo>
                  <a:lnTo>
                    <a:pt x="8508640" y="665545"/>
                  </a:lnTo>
                  <a:lnTo>
                    <a:pt x="8520069" y="665545"/>
                  </a:lnTo>
                  <a:lnTo>
                    <a:pt x="8531500" y="665545"/>
                  </a:lnTo>
                  <a:lnTo>
                    <a:pt x="8542977" y="665545"/>
                  </a:lnTo>
                  <a:lnTo>
                    <a:pt x="8554407" y="665545"/>
                  </a:lnTo>
                  <a:lnTo>
                    <a:pt x="8565837" y="665545"/>
                  </a:lnTo>
                  <a:lnTo>
                    <a:pt x="8577267" y="665545"/>
                  </a:lnTo>
                  <a:lnTo>
                    <a:pt x="8588697" y="665545"/>
                  </a:lnTo>
                  <a:lnTo>
                    <a:pt x="8600175" y="665545"/>
                  </a:lnTo>
                  <a:lnTo>
                    <a:pt x="8611605" y="665545"/>
                  </a:lnTo>
                  <a:lnTo>
                    <a:pt x="8623035" y="665545"/>
                  </a:lnTo>
                  <a:lnTo>
                    <a:pt x="8634465" y="665545"/>
                  </a:lnTo>
                  <a:lnTo>
                    <a:pt x="8645895" y="665545"/>
                  </a:lnTo>
                  <a:lnTo>
                    <a:pt x="8657373" y="665545"/>
                  </a:lnTo>
                  <a:lnTo>
                    <a:pt x="8668802" y="665545"/>
                  </a:lnTo>
                  <a:lnTo>
                    <a:pt x="8680232" y="665545"/>
                  </a:lnTo>
                  <a:lnTo>
                    <a:pt x="8691662" y="665545"/>
                  </a:lnTo>
                  <a:lnTo>
                    <a:pt x="8703093" y="665545"/>
                  </a:lnTo>
                  <a:lnTo>
                    <a:pt x="8714570" y="665545"/>
                  </a:lnTo>
                  <a:lnTo>
                    <a:pt x="8726000" y="665545"/>
                  </a:lnTo>
                  <a:lnTo>
                    <a:pt x="8737430" y="665545"/>
                  </a:lnTo>
                  <a:lnTo>
                    <a:pt x="8748860" y="665545"/>
                  </a:lnTo>
                  <a:lnTo>
                    <a:pt x="8760290" y="665545"/>
                  </a:lnTo>
                  <a:lnTo>
                    <a:pt x="8771768" y="665545"/>
                  </a:lnTo>
                  <a:lnTo>
                    <a:pt x="8783198" y="665545"/>
                  </a:lnTo>
                  <a:lnTo>
                    <a:pt x="8794628" y="665545"/>
                  </a:lnTo>
                  <a:lnTo>
                    <a:pt x="8806058" y="665545"/>
                  </a:lnTo>
                  <a:lnTo>
                    <a:pt x="8817488" y="665545"/>
                  </a:lnTo>
                  <a:lnTo>
                    <a:pt x="8828918" y="665545"/>
                  </a:lnTo>
                  <a:lnTo>
                    <a:pt x="8840395" y="665545"/>
                  </a:lnTo>
                  <a:lnTo>
                    <a:pt x="8851825" y="665545"/>
                  </a:lnTo>
                  <a:lnTo>
                    <a:pt x="8863256" y="665545"/>
                  </a:lnTo>
                  <a:lnTo>
                    <a:pt x="8874686" y="665545"/>
                  </a:lnTo>
                  <a:lnTo>
                    <a:pt x="8886115" y="665545"/>
                  </a:lnTo>
                  <a:lnTo>
                    <a:pt x="8897593" y="665545"/>
                  </a:lnTo>
                  <a:lnTo>
                    <a:pt x="8909022" y="665545"/>
                  </a:lnTo>
                  <a:lnTo>
                    <a:pt x="8920453" y="665545"/>
                  </a:lnTo>
                  <a:lnTo>
                    <a:pt x="8931883" y="665545"/>
                  </a:lnTo>
                  <a:lnTo>
                    <a:pt x="8943313" y="665545"/>
                  </a:lnTo>
                  <a:lnTo>
                    <a:pt x="8954791" y="665545"/>
                  </a:lnTo>
                  <a:lnTo>
                    <a:pt x="8966220" y="665545"/>
                  </a:lnTo>
                  <a:lnTo>
                    <a:pt x="8977651" y="665545"/>
                  </a:lnTo>
                  <a:lnTo>
                    <a:pt x="8989080" y="665545"/>
                  </a:lnTo>
                  <a:lnTo>
                    <a:pt x="9000511" y="665545"/>
                  </a:lnTo>
                  <a:lnTo>
                    <a:pt x="9011988" y="665545"/>
                  </a:lnTo>
                  <a:lnTo>
                    <a:pt x="9023418" y="665545"/>
                  </a:lnTo>
                  <a:lnTo>
                    <a:pt x="9034849" y="665545"/>
                  </a:lnTo>
                  <a:lnTo>
                    <a:pt x="9046278" y="665545"/>
                  </a:lnTo>
                  <a:lnTo>
                    <a:pt x="9057709" y="665545"/>
                  </a:lnTo>
                  <a:lnTo>
                    <a:pt x="9069186" y="665545"/>
                  </a:lnTo>
                  <a:lnTo>
                    <a:pt x="9080615" y="665545"/>
                  </a:lnTo>
                  <a:lnTo>
                    <a:pt x="9092046" y="665545"/>
                  </a:lnTo>
                  <a:lnTo>
                    <a:pt x="9103476" y="665545"/>
                  </a:lnTo>
                  <a:lnTo>
                    <a:pt x="9114906" y="665545"/>
                  </a:lnTo>
                  <a:lnTo>
                    <a:pt x="9126384" y="665545"/>
                  </a:lnTo>
                  <a:lnTo>
                    <a:pt x="9137813" y="665545"/>
                  </a:lnTo>
                  <a:lnTo>
                    <a:pt x="9149244" y="665545"/>
                  </a:lnTo>
                  <a:lnTo>
                    <a:pt x="9160673" y="665545"/>
                  </a:lnTo>
                  <a:lnTo>
                    <a:pt x="9172104" y="665545"/>
                  </a:lnTo>
                  <a:lnTo>
                    <a:pt x="9183581" y="665545"/>
                  </a:lnTo>
                  <a:lnTo>
                    <a:pt x="9195011" y="665545"/>
                  </a:lnTo>
                  <a:lnTo>
                    <a:pt x="9206442" y="665545"/>
                  </a:lnTo>
                  <a:lnTo>
                    <a:pt x="9217871" y="665545"/>
                  </a:lnTo>
                  <a:lnTo>
                    <a:pt x="9229301" y="665545"/>
                  </a:lnTo>
                  <a:lnTo>
                    <a:pt x="9240779" y="665545"/>
                  </a:lnTo>
                  <a:lnTo>
                    <a:pt x="9252209" y="665545"/>
                  </a:lnTo>
                  <a:lnTo>
                    <a:pt x="9263639" y="665545"/>
                  </a:lnTo>
                  <a:lnTo>
                    <a:pt x="9275069" y="665545"/>
                  </a:lnTo>
                  <a:lnTo>
                    <a:pt x="9286498" y="665545"/>
                  </a:lnTo>
                  <a:lnTo>
                    <a:pt x="9297977" y="665545"/>
                  </a:lnTo>
                  <a:lnTo>
                    <a:pt x="9309406" y="665545"/>
                  </a:lnTo>
                  <a:lnTo>
                    <a:pt x="9320837" y="665545"/>
                  </a:lnTo>
                  <a:lnTo>
                    <a:pt x="9332266" y="665545"/>
                  </a:lnTo>
                  <a:lnTo>
                    <a:pt x="9343696" y="665545"/>
                  </a:lnTo>
                  <a:lnTo>
                    <a:pt x="9355174" y="665545"/>
                  </a:lnTo>
                  <a:lnTo>
                    <a:pt x="9366604" y="665545"/>
                  </a:lnTo>
                  <a:lnTo>
                    <a:pt x="9378035" y="665545"/>
                  </a:lnTo>
                  <a:lnTo>
                    <a:pt x="9389464" y="665545"/>
                  </a:lnTo>
                  <a:lnTo>
                    <a:pt x="9400894" y="665545"/>
                  </a:lnTo>
                  <a:lnTo>
                    <a:pt x="9412372" y="665545"/>
                  </a:lnTo>
                  <a:lnTo>
                    <a:pt x="9423802" y="665545"/>
                  </a:lnTo>
                  <a:lnTo>
                    <a:pt x="9435232" y="665545"/>
                  </a:lnTo>
                  <a:lnTo>
                    <a:pt x="9446662" y="665545"/>
                  </a:lnTo>
                  <a:lnTo>
                    <a:pt x="9458091" y="665545"/>
                  </a:lnTo>
                  <a:lnTo>
                    <a:pt x="9469570" y="665545"/>
                  </a:lnTo>
                  <a:lnTo>
                    <a:pt x="9480999" y="665545"/>
                  </a:lnTo>
                  <a:lnTo>
                    <a:pt x="9492429" y="665545"/>
                  </a:lnTo>
                  <a:lnTo>
                    <a:pt x="9503859" y="665545"/>
                  </a:lnTo>
                  <a:lnTo>
                    <a:pt x="9515289" y="665545"/>
                  </a:lnTo>
                  <a:lnTo>
                    <a:pt x="9526767" y="665545"/>
                  </a:lnTo>
                  <a:lnTo>
                    <a:pt x="9538197" y="665545"/>
                  </a:lnTo>
                  <a:lnTo>
                    <a:pt x="9549626" y="665545"/>
                  </a:lnTo>
                  <a:lnTo>
                    <a:pt x="9561057" y="665545"/>
                  </a:lnTo>
                  <a:lnTo>
                    <a:pt x="9572487" y="665545"/>
                  </a:lnTo>
                  <a:lnTo>
                    <a:pt x="9583965" y="665545"/>
                  </a:lnTo>
                  <a:lnTo>
                    <a:pt x="9595395" y="665545"/>
                  </a:lnTo>
                  <a:lnTo>
                    <a:pt x="9606824" y="665545"/>
                  </a:lnTo>
                  <a:lnTo>
                    <a:pt x="9618255" y="665545"/>
                  </a:lnTo>
                  <a:lnTo>
                    <a:pt x="9629684" y="665545"/>
                  </a:lnTo>
                  <a:lnTo>
                    <a:pt x="9641163" y="665545"/>
                  </a:lnTo>
                  <a:lnTo>
                    <a:pt x="9652592" y="665545"/>
                  </a:lnTo>
                  <a:lnTo>
                    <a:pt x="9664022" y="665545"/>
                  </a:lnTo>
                  <a:lnTo>
                    <a:pt x="9675452" y="665545"/>
                  </a:lnTo>
                  <a:lnTo>
                    <a:pt x="9686882" y="665545"/>
                  </a:lnTo>
                  <a:lnTo>
                    <a:pt x="9698360" y="665545"/>
                  </a:lnTo>
                  <a:lnTo>
                    <a:pt x="9709790" y="665545"/>
                  </a:lnTo>
                  <a:lnTo>
                    <a:pt x="9721219" y="665545"/>
                  </a:lnTo>
                  <a:lnTo>
                    <a:pt x="9732650" y="665545"/>
                  </a:lnTo>
                  <a:lnTo>
                    <a:pt x="9744080" y="665545"/>
                  </a:lnTo>
                  <a:lnTo>
                    <a:pt x="9755557" y="665545"/>
                  </a:lnTo>
                  <a:lnTo>
                    <a:pt x="9766988" y="665545"/>
                  </a:lnTo>
                  <a:lnTo>
                    <a:pt x="9778417" y="665545"/>
                  </a:lnTo>
                  <a:lnTo>
                    <a:pt x="9789848" y="665545"/>
                  </a:lnTo>
                  <a:lnTo>
                    <a:pt x="9801277" y="665545"/>
                  </a:lnTo>
                  <a:lnTo>
                    <a:pt x="9812755" y="665545"/>
                  </a:lnTo>
                  <a:lnTo>
                    <a:pt x="9824185" y="665545"/>
                  </a:lnTo>
                  <a:lnTo>
                    <a:pt x="9835615" y="665545"/>
                  </a:lnTo>
                  <a:lnTo>
                    <a:pt x="9847045" y="665545"/>
                  </a:lnTo>
                  <a:lnTo>
                    <a:pt x="9858475" y="665545"/>
                  </a:lnTo>
                  <a:lnTo>
                    <a:pt x="9869952" y="665545"/>
                  </a:lnTo>
                  <a:lnTo>
                    <a:pt x="9881383" y="665545"/>
                  </a:lnTo>
                  <a:lnTo>
                    <a:pt x="9892812" y="665545"/>
                  </a:lnTo>
                  <a:lnTo>
                    <a:pt x="9904243" y="665545"/>
                  </a:lnTo>
                  <a:lnTo>
                    <a:pt x="9915673" y="665545"/>
                  </a:lnTo>
                  <a:lnTo>
                    <a:pt x="9927102" y="665545"/>
                  </a:lnTo>
                  <a:lnTo>
                    <a:pt x="9938581" y="665545"/>
                  </a:lnTo>
                  <a:lnTo>
                    <a:pt x="9950010" y="665545"/>
                  </a:lnTo>
                  <a:lnTo>
                    <a:pt x="9961441" y="665545"/>
                  </a:lnTo>
                  <a:lnTo>
                    <a:pt x="9972870" y="665545"/>
                  </a:lnTo>
                  <a:lnTo>
                    <a:pt x="9984300" y="665545"/>
                  </a:lnTo>
                  <a:lnTo>
                    <a:pt x="9995778" y="665545"/>
                  </a:lnTo>
                  <a:lnTo>
                    <a:pt x="10007208" y="665545"/>
                  </a:lnTo>
                  <a:lnTo>
                    <a:pt x="10018638" y="665545"/>
                  </a:lnTo>
                  <a:lnTo>
                    <a:pt x="10030068" y="665545"/>
                  </a:lnTo>
                  <a:lnTo>
                    <a:pt x="10041498" y="665545"/>
                  </a:lnTo>
                  <a:lnTo>
                    <a:pt x="10052976" y="665545"/>
                  </a:lnTo>
                  <a:lnTo>
                    <a:pt x="10064405" y="665545"/>
                  </a:lnTo>
                  <a:lnTo>
                    <a:pt x="10075835" y="665545"/>
                  </a:lnTo>
                  <a:lnTo>
                    <a:pt x="10087266" y="665545"/>
                  </a:lnTo>
                  <a:lnTo>
                    <a:pt x="10098695" y="665545"/>
                  </a:lnTo>
                  <a:lnTo>
                    <a:pt x="10110174" y="665545"/>
                  </a:lnTo>
                  <a:lnTo>
                    <a:pt x="10121603" y="665545"/>
                  </a:lnTo>
                  <a:lnTo>
                    <a:pt x="10133033" y="665545"/>
                  </a:lnTo>
                  <a:lnTo>
                    <a:pt x="10144463" y="665545"/>
                  </a:lnTo>
                  <a:lnTo>
                    <a:pt x="10155893" y="665545"/>
                  </a:lnTo>
                  <a:lnTo>
                    <a:pt x="10167371" y="665545"/>
                  </a:lnTo>
                  <a:lnTo>
                    <a:pt x="10178801" y="665545"/>
                  </a:lnTo>
                  <a:lnTo>
                    <a:pt x="10190230" y="665545"/>
                  </a:lnTo>
                  <a:lnTo>
                    <a:pt x="10201661" y="665545"/>
                  </a:lnTo>
                  <a:lnTo>
                    <a:pt x="10213091" y="665545"/>
                  </a:lnTo>
                  <a:lnTo>
                    <a:pt x="10224569" y="665545"/>
                  </a:lnTo>
                  <a:lnTo>
                    <a:pt x="10235998" y="665545"/>
                  </a:lnTo>
                  <a:lnTo>
                    <a:pt x="10247428" y="665545"/>
                  </a:lnTo>
                  <a:lnTo>
                    <a:pt x="10258859" y="665545"/>
                  </a:lnTo>
                  <a:lnTo>
                    <a:pt x="10270288" y="665545"/>
                  </a:lnTo>
                  <a:lnTo>
                    <a:pt x="10281767" y="665545"/>
                  </a:lnTo>
                  <a:lnTo>
                    <a:pt x="10293196" y="665545"/>
                  </a:lnTo>
                  <a:lnTo>
                    <a:pt x="10304626" y="665545"/>
                  </a:lnTo>
                  <a:lnTo>
                    <a:pt x="10316056" y="665545"/>
                  </a:lnTo>
                  <a:lnTo>
                    <a:pt x="10327486" y="665545"/>
                  </a:lnTo>
                  <a:lnTo>
                    <a:pt x="10338963" y="665545"/>
                  </a:lnTo>
                  <a:lnTo>
                    <a:pt x="10350394" y="665545"/>
                  </a:lnTo>
                  <a:lnTo>
                    <a:pt x="10361823" y="665545"/>
                  </a:lnTo>
                  <a:lnTo>
                    <a:pt x="10373254" y="665545"/>
                  </a:lnTo>
                  <a:lnTo>
                    <a:pt x="10384684" y="665545"/>
                  </a:lnTo>
                  <a:lnTo>
                    <a:pt x="10396161" y="665545"/>
                  </a:lnTo>
                  <a:lnTo>
                    <a:pt x="10407591" y="665545"/>
                  </a:lnTo>
                  <a:lnTo>
                    <a:pt x="10419021" y="665545"/>
                  </a:lnTo>
                  <a:lnTo>
                    <a:pt x="10430452" y="665545"/>
                  </a:lnTo>
                  <a:lnTo>
                    <a:pt x="10441881" y="665545"/>
                  </a:lnTo>
                  <a:lnTo>
                    <a:pt x="10453358" y="665545"/>
                  </a:lnTo>
                  <a:lnTo>
                    <a:pt x="10464789" y="665545"/>
                  </a:lnTo>
                  <a:lnTo>
                    <a:pt x="10476219" y="665545"/>
                  </a:lnTo>
                  <a:lnTo>
                    <a:pt x="10487649" y="665545"/>
                  </a:lnTo>
                  <a:lnTo>
                    <a:pt x="10499079" y="665545"/>
                  </a:lnTo>
                  <a:lnTo>
                    <a:pt x="10510556" y="665545"/>
                  </a:lnTo>
                  <a:lnTo>
                    <a:pt x="10521987" y="665545"/>
                  </a:lnTo>
                  <a:lnTo>
                    <a:pt x="10533416" y="665545"/>
                  </a:lnTo>
                  <a:lnTo>
                    <a:pt x="10544847" y="665545"/>
                  </a:lnTo>
                  <a:lnTo>
                    <a:pt x="10556277" y="665545"/>
                  </a:lnTo>
                  <a:lnTo>
                    <a:pt x="10567754" y="665545"/>
                  </a:lnTo>
                  <a:lnTo>
                    <a:pt x="10579184" y="665545"/>
                  </a:lnTo>
                  <a:lnTo>
                    <a:pt x="10590614" y="665545"/>
                  </a:lnTo>
                  <a:lnTo>
                    <a:pt x="10602045" y="665545"/>
                  </a:lnTo>
                  <a:lnTo>
                    <a:pt x="10613474" y="665545"/>
                  </a:lnTo>
                  <a:lnTo>
                    <a:pt x="10624951" y="665545"/>
                  </a:lnTo>
                  <a:lnTo>
                    <a:pt x="10636382" y="665545"/>
                  </a:lnTo>
                  <a:lnTo>
                    <a:pt x="10647812" y="665545"/>
                  </a:lnTo>
                  <a:lnTo>
                    <a:pt x="10659241" y="665545"/>
                  </a:lnTo>
                  <a:lnTo>
                    <a:pt x="10670672" y="665545"/>
                  </a:lnTo>
                  <a:lnTo>
                    <a:pt x="10682149" y="665545"/>
                  </a:lnTo>
                  <a:lnTo>
                    <a:pt x="10693580" y="665545"/>
                  </a:lnTo>
                  <a:lnTo>
                    <a:pt x="10705009" y="665545"/>
                  </a:lnTo>
                  <a:lnTo>
                    <a:pt x="10716439" y="665545"/>
                  </a:lnTo>
                  <a:lnTo>
                    <a:pt x="10727870" y="665545"/>
                  </a:lnTo>
                  <a:lnTo>
                    <a:pt x="10739347" y="665545"/>
                  </a:lnTo>
                  <a:lnTo>
                    <a:pt x="10750778" y="665545"/>
                  </a:lnTo>
                  <a:lnTo>
                    <a:pt x="10762207" y="665545"/>
                  </a:lnTo>
                  <a:lnTo>
                    <a:pt x="10773637" y="665545"/>
                  </a:lnTo>
                  <a:lnTo>
                    <a:pt x="10785067" y="665545"/>
                  </a:lnTo>
                  <a:lnTo>
                    <a:pt x="10796544" y="665545"/>
                  </a:lnTo>
                  <a:lnTo>
                    <a:pt x="10807975" y="665545"/>
                  </a:lnTo>
                  <a:lnTo>
                    <a:pt x="10819405" y="665545"/>
                  </a:lnTo>
                  <a:lnTo>
                    <a:pt x="10830834" y="665545"/>
                  </a:lnTo>
                  <a:lnTo>
                    <a:pt x="10842265" y="665545"/>
                  </a:lnTo>
                  <a:lnTo>
                    <a:pt x="10853742" y="665545"/>
                  </a:lnTo>
                  <a:lnTo>
                    <a:pt x="10865173" y="665545"/>
                  </a:lnTo>
                  <a:lnTo>
                    <a:pt x="10876602" y="665545"/>
                  </a:lnTo>
                  <a:lnTo>
                    <a:pt x="10888032" y="665545"/>
                  </a:lnTo>
                  <a:lnTo>
                    <a:pt x="10899463" y="665545"/>
                  </a:lnTo>
                  <a:lnTo>
                    <a:pt x="10910892" y="665545"/>
                  </a:lnTo>
                  <a:lnTo>
                    <a:pt x="10922369" y="665545"/>
                  </a:lnTo>
                  <a:lnTo>
                    <a:pt x="10933800" y="665545"/>
                  </a:lnTo>
                  <a:lnTo>
                    <a:pt x="10945230" y="665545"/>
                  </a:lnTo>
                  <a:lnTo>
                    <a:pt x="10956660" y="665545"/>
                  </a:lnTo>
                  <a:lnTo>
                    <a:pt x="10968090" y="665545"/>
                  </a:lnTo>
                  <a:lnTo>
                    <a:pt x="10979567" y="665545"/>
                  </a:lnTo>
                  <a:lnTo>
                    <a:pt x="10990998" y="665545"/>
                  </a:lnTo>
                  <a:lnTo>
                    <a:pt x="11002427" y="665545"/>
                  </a:lnTo>
                  <a:lnTo>
                    <a:pt x="11013858" y="665545"/>
                  </a:lnTo>
                  <a:lnTo>
                    <a:pt x="11025287" y="665545"/>
                  </a:lnTo>
                  <a:lnTo>
                    <a:pt x="11036765" y="665545"/>
                  </a:lnTo>
                  <a:lnTo>
                    <a:pt x="11048195" y="665545"/>
                  </a:lnTo>
                  <a:lnTo>
                    <a:pt x="11059625" y="665545"/>
                  </a:lnTo>
                  <a:lnTo>
                    <a:pt x="11071056" y="665545"/>
                  </a:lnTo>
                  <a:lnTo>
                    <a:pt x="11082485" y="665545"/>
                  </a:lnTo>
                  <a:lnTo>
                    <a:pt x="11093962" y="665545"/>
                  </a:lnTo>
                  <a:lnTo>
                    <a:pt x="11105393" y="665545"/>
                  </a:lnTo>
                  <a:lnTo>
                    <a:pt x="11116823" y="665545"/>
                  </a:lnTo>
                  <a:lnTo>
                    <a:pt x="11128253" y="665545"/>
                  </a:lnTo>
                  <a:lnTo>
                    <a:pt x="11139683" y="665545"/>
                  </a:lnTo>
                  <a:lnTo>
                    <a:pt x="11151160" y="665545"/>
                  </a:lnTo>
                  <a:lnTo>
                    <a:pt x="11162591" y="665545"/>
                  </a:lnTo>
                  <a:lnTo>
                    <a:pt x="11174020" y="665545"/>
                  </a:lnTo>
                  <a:lnTo>
                    <a:pt x="11185451" y="665545"/>
                  </a:lnTo>
                  <a:lnTo>
                    <a:pt x="11196881" y="665545"/>
                  </a:lnTo>
                  <a:lnTo>
                    <a:pt x="11208358" y="665545"/>
                  </a:lnTo>
                  <a:lnTo>
                    <a:pt x="11218359" y="665545"/>
                  </a:lnTo>
                </a:path>
              </a:pathLst>
            </a:custGeom>
            <a:noFill/>
            <a:ln w="14288" cap="flat">
              <a:solidFill>
                <a:srgbClr val="333333"/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1350"/>
            </a:p>
          </p:txBody>
        </p:sp>
      </p:grpSp>
      <p:sp>
        <p:nvSpPr>
          <p:cNvPr id="150" name="TextBox 149">
            <a:extLst>
              <a:ext uri="{FF2B5EF4-FFF2-40B4-BE49-F238E27FC236}">
                <a16:creationId xmlns:a16="http://schemas.microsoft.com/office/drawing/2014/main" id="{685A8D33-0387-254C-958F-69E70158B356}"/>
              </a:ext>
            </a:extLst>
          </p:cNvPr>
          <p:cNvSpPr txBox="1"/>
          <p:nvPr/>
        </p:nvSpPr>
        <p:spPr>
          <a:xfrm>
            <a:off x="656200" y="4455071"/>
            <a:ext cx="593752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"old11"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F81C24F2-9FF8-BD47-A154-0FAC9BF8C225}"/>
              </a:ext>
            </a:extLst>
          </p:cNvPr>
          <p:cNvSpPr txBox="1"/>
          <p:nvPr/>
        </p:nvSpPr>
        <p:spPr>
          <a:xfrm>
            <a:off x="8423732" y="4183280"/>
            <a:ext cx="667490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Verified 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2CD0881F-E3D5-3049-983F-2C08EAB0AB96}"/>
              </a:ext>
            </a:extLst>
          </p:cNvPr>
          <p:cNvSpPr txBox="1"/>
          <p:nvPr/>
        </p:nvSpPr>
        <p:spPr>
          <a:xfrm>
            <a:off x="8423731" y="4361874"/>
            <a:ext cx="563296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FF0000"/>
                </a:solidFill>
                <a:latin typeface="Arial"/>
                <a:cs typeface="Arial"/>
                <a:sym typeface="Arial"/>
                <a:rtl val="0"/>
              </a:rPr>
              <a:t>cluster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1C79A4F3-5E3C-B643-8118-9CDE1F4ADB6F}"/>
              </a:ext>
            </a:extLst>
          </p:cNvPr>
          <p:cNvSpPr txBox="1"/>
          <p:nvPr/>
        </p:nvSpPr>
        <p:spPr>
          <a:xfrm>
            <a:off x="7003518" y="4069426"/>
            <a:ext cx="1252587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latin typeface="Arial"/>
                <a:cs typeface="Arial"/>
                <a:sym typeface="Arial"/>
                <a:rtl val="0"/>
              </a:rPr>
              <a:t>15 linked clusters</a:t>
            </a:r>
          </a:p>
        </p:txBody>
      </p:sp>
      <p:sp>
        <p:nvSpPr>
          <p:cNvPr id="154" name="Freeform 153">
            <a:extLst>
              <a:ext uri="{FF2B5EF4-FFF2-40B4-BE49-F238E27FC236}">
                <a16:creationId xmlns:a16="http://schemas.microsoft.com/office/drawing/2014/main" id="{FA3DEBFC-1224-5D4C-BD34-C92B43496525}"/>
              </a:ext>
            </a:extLst>
          </p:cNvPr>
          <p:cNvSpPr/>
          <p:nvPr/>
        </p:nvSpPr>
        <p:spPr>
          <a:xfrm>
            <a:off x="6899720" y="4244104"/>
            <a:ext cx="816387" cy="173495"/>
          </a:xfrm>
          <a:custGeom>
            <a:avLst/>
            <a:gdLst>
              <a:gd name="connsiteX0" fmla="*/ 0 w 1088516"/>
              <a:gd name="connsiteY0" fmla="*/ 231326 h 231326"/>
              <a:gd name="connsiteX1" fmla="*/ 1088517 w 1088516"/>
              <a:gd name="connsiteY1" fmla="*/ 0 h 231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88516" h="231326">
                <a:moveTo>
                  <a:pt x="0" y="231326"/>
                </a:moveTo>
                <a:lnTo>
                  <a:pt x="1088517" y="0"/>
                </a:lnTo>
                <a:close/>
              </a:path>
            </a:pathLst>
          </a:custGeom>
          <a:noFill/>
          <a:ln w="23813" cap="flat">
            <a:solidFill>
              <a:srgbClr val="0000E2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5" name="Freeform 154">
            <a:extLst>
              <a:ext uri="{FF2B5EF4-FFF2-40B4-BE49-F238E27FC236}">
                <a16:creationId xmlns:a16="http://schemas.microsoft.com/office/drawing/2014/main" id="{56DB27CC-4E71-5646-A4C5-75C2DA5131E8}"/>
              </a:ext>
            </a:extLst>
          </p:cNvPr>
          <p:cNvSpPr/>
          <p:nvPr/>
        </p:nvSpPr>
        <p:spPr>
          <a:xfrm>
            <a:off x="7716106" y="4244104"/>
            <a:ext cx="925259" cy="590400"/>
          </a:xfrm>
          <a:custGeom>
            <a:avLst/>
            <a:gdLst>
              <a:gd name="connsiteX0" fmla="*/ 0 w 1233678"/>
              <a:gd name="connsiteY0" fmla="*/ 0 h 787200"/>
              <a:gd name="connsiteX1" fmla="*/ 1233678 w 1233678"/>
              <a:gd name="connsiteY1" fmla="*/ 787200 h 78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33678" h="787200">
                <a:moveTo>
                  <a:pt x="0" y="0"/>
                </a:moveTo>
                <a:lnTo>
                  <a:pt x="1233678" y="787200"/>
                </a:lnTo>
              </a:path>
            </a:pathLst>
          </a:custGeom>
          <a:noFill/>
          <a:ln w="23813" cap="flat">
            <a:solidFill>
              <a:srgbClr val="0000E4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E81C0FE2-D80E-AA42-BB5F-0AB013C84F07}"/>
              </a:ext>
            </a:extLst>
          </p:cNvPr>
          <p:cNvSpPr txBox="1"/>
          <p:nvPr/>
        </p:nvSpPr>
        <p:spPr>
          <a:xfrm>
            <a:off x="3579019" y="3846366"/>
            <a:ext cx="1701428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solidFill>
                  <a:srgbClr val="008000"/>
                </a:solidFill>
                <a:latin typeface="Arial"/>
                <a:cs typeface="Arial"/>
                <a:sym typeface="Arial"/>
                <a:rtl val="0"/>
              </a:rPr>
              <a:t>6 linked clusters fill gaps</a:t>
            </a:r>
          </a:p>
        </p:txBody>
      </p:sp>
      <p:sp>
        <p:nvSpPr>
          <p:cNvPr id="157" name="Freeform 156">
            <a:extLst>
              <a:ext uri="{FF2B5EF4-FFF2-40B4-BE49-F238E27FC236}">
                <a16:creationId xmlns:a16="http://schemas.microsoft.com/office/drawing/2014/main" id="{E9EE684F-CF02-6940-BDE2-5F102EFD12E5}"/>
              </a:ext>
            </a:extLst>
          </p:cNvPr>
          <p:cNvSpPr/>
          <p:nvPr/>
        </p:nvSpPr>
        <p:spPr>
          <a:xfrm>
            <a:off x="3602807" y="4010567"/>
            <a:ext cx="3429" cy="218500"/>
          </a:xfrm>
          <a:custGeom>
            <a:avLst/>
            <a:gdLst>
              <a:gd name="connsiteX0" fmla="*/ 0 w 4572"/>
              <a:gd name="connsiteY0" fmla="*/ 0 h 291333"/>
              <a:gd name="connsiteX1" fmla="*/ 4572 w 4572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8" name="Freeform 157">
            <a:extLst>
              <a:ext uri="{FF2B5EF4-FFF2-40B4-BE49-F238E27FC236}">
                <a16:creationId xmlns:a16="http://schemas.microsoft.com/office/drawing/2014/main" id="{8B50CBD1-B958-A845-9765-7C0F5DD4AA3E}"/>
              </a:ext>
            </a:extLst>
          </p:cNvPr>
          <p:cNvSpPr/>
          <p:nvPr/>
        </p:nvSpPr>
        <p:spPr>
          <a:xfrm>
            <a:off x="4854071" y="4085575"/>
            <a:ext cx="3429" cy="218498"/>
          </a:xfrm>
          <a:custGeom>
            <a:avLst/>
            <a:gdLst>
              <a:gd name="connsiteX0" fmla="*/ 0 w 4572"/>
              <a:gd name="connsiteY0" fmla="*/ 0 h 291331"/>
              <a:gd name="connsiteX1" fmla="*/ 4572 w 4572"/>
              <a:gd name="connsiteY1" fmla="*/ 291332 h 29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1">
                <a:moveTo>
                  <a:pt x="0" y="0"/>
                </a:moveTo>
                <a:lnTo>
                  <a:pt x="4572" y="291332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59" name="Freeform 158">
            <a:extLst>
              <a:ext uri="{FF2B5EF4-FFF2-40B4-BE49-F238E27FC236}">
                <a16:creationId xmlns:a16="http://schemas.microsoft.com/office/drawing/2014/main" id="{5E642D71-6BAD-EF4B-942B-4D2413173929}"/>
              </a:ext>
            </a:extLst>
          </p:cNvPr>
          <p:cNvSpPr/>
          <p:nvPr/>
        </p:nvSpPr>
        <p:spPr>
          <a:xfrm>
            <a:off x="5703713" y="3950708"/>
            <a:ext cx="3429" cy="218499"/>
          </a:xfrm>
          <a:custGeom>
            <a:avLst/>
            <a:gdLst>
              <a:gd name="connsiteX0" fmla="*/ 0 w 4572"/>
              <a:gd name="connsiteY0" fmla="*/ 0 h 291332"/>
              <a:gd name="connsiteX1" fmla="*/ 4572 w 4572"/>
              <a:gd name="connsiteY1" fmla="*/ 291333 h 29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" h="291332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0" name="Freeform 159">
            <a:extLst>
              <a:ext uri="{FF2B5EF4-FFF2-40B4-BE49-F238E27FC236}">
                <a16:creationId xmlns:a16="http://schemas.microsoft.com/office/drawing/2014/main" id="{90259497-D810-0145-9402-E274D415E526}"/>
              </a:ext>
            </a:extLst>
          </p:cNvPr>
          <p:cNvSpPr/>
          <p:nvPr/>
        </p:nvSpPr>
        <p:spPr>
          <a:xfrm>
            <a:off x="6072652" y="3966984"/>
            <a:ext cx="3428" cy="218500"/>
          </a:xfrm>
          <a:custGeom>
            <a:avLst/>
            <a:gdLst>
              <a:gd name="connsiteX0" fmla="*/ 0 w 4571"/>
              <a:gd name="connsiteY0" fmla="*/ 0 h 291333"/>
              <a:gd name="connsiteX1" fmla="*/ 4572 w 4571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1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1" name="Freeform 160">
            <a:extLst>
              <a:ext uri="{FF2B5EF4-FFF2-40B4-BE49-F238E27FC236}">
                <a16:creationId xmlns:a16="http://schemas.microsoft.com/office/drawing/2014/main" id="{5649E5E8-96F2-7344-8285-9D8EDE34F2BD}"/>
              </a:ext>
            </a:extLst>
          </p:cNvPr>
          <p:cNvSpPr/>
          <p:nvPr/>
        </p:nvSpPr>
        <p:spPr>
          <a:xfrm>
            <a:off x="5849589" y="4126986"/>
            <a:ext cx="3428" cy="218500"/>
          </a:xfrm>
          <a:custGeom>
            <a:avLst/>
            <a:gdLst>
              <a:gd name="connsiteX0" fmla="*/ 0 w 4571"/>
              <a:gd name="connsiteY0" fmla="*/ 0 h 291333"/>
              <a:gd name="connsiteX1" fmla="*/ 4572 w 4571"/>
              <a:gd name="connsiteY1" fmla="*/ 291333 h 29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1" h="291333">
                <a:moveTo>
                  <a:pt x="0" y="0"/>
                </a:moveTo>
                <a:lnTo>
                  <a:pt x="4572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2" name="Freeform 161">
            <a:extLst>
              <a:ext uri="{FF2B5EF4-FFF2-40B4-BE49-F238E27FC236}">
                <a16:creationId xmlns:a16="http://schemas.microsoft.com/office/drawing/2014/main" id="{4598256A-504A-EC4B-8D3E-76B43A1DA288}"/>
              </a:ext>
            </a:extLst>
          </p:cNvPr>
          <p:cNvSpPr/>
          <p:nvPr/>
        </p:nvSpPr>
        <p:spPr>
          <a:xfrm>
            <a:off x="2982772" y="4169867"/>
            <a:ext cx="3440" cy="218499"/>
          </a:xfrm>
          <a:custGeom>
            <a:avLst/>
            <a:gdLst>
              <a:gd name="connsiteX0" fmla="*/ 0 w 4586"/>
              <a:gd name="connsiteY0" fmla="*/ 0 h 291332"/>
              <a:gd name="connsiteX1" fmla="*/ 4586 w 4586"/>
              <a:gd name="connsiteY1" fmla="*/ 291333 h 29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86" h="291332">
                <a:moveTo>
                  <a:pt x="0" y="0"/>
                </a:moveTo>
                <a:lnTo>
                  <a:pt x="4586" y="291333"/>
                </a:lnTo>
              </a:path>
            </a:pathLst>
          </a:custGeom>
          <a:noFill/>
          <a:ln w="12165" cap="flat">
            <a:solidFill>
              <a:srgbClr val="008000"/>
            </a:solidFill>
            <a:prstDash val="solid"/>
            <a:miter/>
            <a:tailEnd type="triangle"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421D1A51-0DDA-C741-88FF-B7996C868C4D}"/>
              </a:ext>
            </a:extLst>
          </p:cNvPr>
          <p:cNvSpPr txBox="1"/>
          <p:nvPr/>
        </p:nvSpPr>
        <p:spPr>
          <a:xfrm>
            <a:off x="1247709" y="4367660"/>
            <a:ext cx="1252587" cy="24237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none" lIns="68580" tIns="34290" rIns="68580" bIns="3429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sz="1125">
                <a:latin typeface="Arial"/>
                <a:cs typeface="Arial"/>
                <a:sym typeface="Arial"/>
                <a:rtl val="0"/>
              </a:rPr>
              <a:t>29 linked clusters</a:t>
            </a:r>
          </a:p>
        </p:txBody>
      </p:sp>
      <p:sp>
        <p:nvSpPr>
          <p:cNvPr id="164" name="Freeform 163">
            <a:extLst>
              <a:ext uri="{FF2B5EF4-FFF2-40B4-BE49-F238E27FC236}">
                <a16:creationId xmlns:a16="http://schemas.microsoft.com/office/drawing/2014/main" id="{C8D97A1E-AA3D-CC45-B58C-BBD1CEBE6E2B}"/>
              </a:ext>
            </a:extLst>
          </p:cNvPr>
          <p:cNvSpPr/>
          <p:nvPr/>
        </p:nvSpPr>
        <p:spPr>
          <a:xfrm>
            <a:off x="852152" y="4554244"/>
            <a:ext cx="966438" cy="412123"/>
          </a:xfrm>
          <a:custGeom>
            <a:avLst/>
            <a:gdLst>
              <a:gd name="connsiteX0" fmla="*/ 0 w 1288584"/>
              <a:gd name="connsiteY0" fmla="*/ 549497 h 549497"/>
              <a:gd name="connsiteX1" fmla="*/ 1288585 w 1288584"/>
              <a:gd name="connsiteY1" fmla="*/ 0 h 549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88584" h="549497">
                <a:moveTo>
                  <a:pt x="0" y="549497"/>
                </a:moveTo>
                <a:lnTo>
                  <a:pt x="1288585" y="0"/>
                </a:lnTo>
                <a:close/>
              </a:path>
            </a:pathLst>
          </a:custGeom>
          <a:noFill/>
          <a:ln w="23813" cap="flat">
            <a:solidFill>
              <a:srgbClr val="0000E2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5" name="Freeform 164">
            <a:extLst>
              <a:ext uri="{FF2B5EF4-FFF2-40B4-BE49-F238E27FC236}">
                <a16:creationId xmlns:a16="http://schemas.microsoft.com/office/drawing/2014/main" id="{034FEAB8-E375-6F4E-931F-1BAD652652BE}"/>
              </a:ext>
            </a:extLst>
          </p:cNvPr>
          <p:cNvSpPr/>
          <p:nvPr/>
        </p:nvSpPr>
        <p:spPr>
          <a:xfrm>
            <a:off x="1818592" y="4554244"/>
            <a:ext cx="548168" cy="98783"/>
          </a:xfrm>
          <a:custGeom>
            <a:avLst/>
            <a:gdLst>
              <a:gd name="connsiteX0" fmla="*/ 0 w 730891"/>
              <a:gd name="connsiteY0" fmla="*/ 0 h 131711"/>
              <a:gd name="connsiteX1" fmla="*/ 730891 w 730891"/>
              <a:gd name="connsiteY1" fmla="*/ 131712 h 131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30891" h="131711">
                <a:moveTo>
                  <a:pt x="0" y="0"/>
                </a:moveTo>
                <a:lnTo>
                  <a:pt x="730891" y="131712"/>
                </a:lnTo>
              </a:path>
            </a:pathLst>
          </a:custGeom>
          <a:noFill/>
          <a:ln w="23813" cap="flat">
            <a:solidFill>
              <a:srgbClr val="0000E4"/>
            </a:solidFill>
            <a:prstDash val="sysDot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6" name="Freeform 165">
            <a:extLst>
              <a:ext uri="{FF2B5EF4-FFF2-40B4-BE49-F238E27FC236}">
                <a16:creationId xmlns:a16="http://schemas.microsoft.com/office/drawing/2014/main" id="{05311F83-882C-784A-93B2-69065948DD1B}"/>
              </a:ext>
            </a:extLst>
          </p:cNvPr>
          <p:cNvSpPr/>
          <p:nvPr/>
        </p:nvSpPr>
        <p:spPr>
          <a:xfrm>
            <a:off x="820145" y="4646560"/>
            <a:ext cx="116822" cy="240797"/>
          </a:xfrm>
          <a:custGeom>
            <a:avLst/>
            <a:gdLst>
              <a:gd name="connsiteX0" fmla="*/ 155762 w 155762"/>
              <a:gd name="connsiteY0" fmla="*/ 0 h 321063"/>
              <a:gd name="connsiteX1" fmla="*/ 0 w 155762"/>
              <a:gd name="connsiteY1" fmla="*/ 321064 h 321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5762" h="321063">
                <a:moveTo>
                  <a:pt x="155762" y="0"/>
                </a:moveTo>
                <a:cubicBezTo>
                  <a:pt x="0" y="321064"/>
                  <a:pt x="0" y="321064"/>
                  <a:pt x="0" y="321064"/>
                </a:cubicBezTo>
              </a:path>
            </a:pathLst>
          </a:custGeom>
          <a:noFill/>
          <a:ln w="9525" cap="flat">
            <a:solidFill>
              <a:srgbClr val="FF0000"/>
            </a:solidFill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167" name="Freeform 166">
            <a:extLst>
              <a:ext uri="{FF2B5EF4-FFF2-40B4-BE49-F238E27FC236}">
                <a16:creationId xmlns:a16="http://schemas.microsoft.com/office/drawing/2014/main" id="{238A29D2-1DA1-044F-B4A4-F39142C94F3C}"/>
              </a:ext>
            </a:extLst>
          </p:cNvPr>
          <p:cNvSpPr/>
          <p:nvPr/>
        </p:nvSpPr>
        <p:spPr>
          <a:xfrm>
            <a:off x="8690622" y="4524969"/>
            <a:ext cx="68687" cy="339764"/>
          </a:xfrm>
          <a:custGeom>
            <a:avLst/>
            <a:gdLst>
              <a:gd name="connsiteX0" fmla="*/ 91583 w 91582"/>
              <a:gd name="connsiteY0" fmla="*/ 0 h 453018"/>
              <a:gd name="connsiteX1" fmla="*/ 0 w 91582"/>
              <a:gd name="connsiteY1" fmla="*/ 453019 h 453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582" h="453018">
                <a:moveTo>
                  <a:pt x="91583" y="0"/>
                </a:moveTo>
                <a:lnTo>
                  <a:pt x="0" y="453019"/>
                </a:lnTo>
              </a:path>
            </a:pathLst>
          </a:custGeom>
          <a:noFill/>
          <a:ln w="9525" cap="flat">
            <a:solidFill>
              <a:srgbClr val="FF0000"/>
            </a:solidFill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sz="135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280A99F-141E-7C0B-540D-5AE3F6AE9437}"/>
              </a:ext>
            </a:extLst>
          </p:cNvPr>
          <p:cNvSpPr txBox="1"/>
          <p:nvPr/>
        </p:nvSpPr>
        <p:spPr>
          <a:xfrm>
            <a:off x="338378" y="5305806"/>
            <a:ext cx="251992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3DA4ADF-B83A-E9A6-CB9A-0331E8EC6098}"/>
              </a:ext>
            </a:extLst>
          </p:cNvPr>
          <p:cNvSpPr txBox="1"/>
          <p:nvPr/>
        </p:nvSpPr>
        <p:spPr>
          <a:xfrm>
            <a:off x="206104" y="509063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200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928C9EF-D524-D286-22F2-FC8862CCCDB0}"/>
              </a:ext>
            </a:extLst>
          </p:cNvPr>
          <p:cNvSpPr txBox="1"/>
          <p:nvPr/>
        </p:nvSpPr>
        <p:spPr>
          <a:xfrm>
            <a:off x="206104" y="4859732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400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F421FA0-5512-81C9-13D5-C0A32F802996}"/>
              </a:ext>
            </a:extLst>
          </p:cNvPr>
          <p:cNvSpPr txBox="1"/>
          <p:nvPr/>
        </p:nvSpPr>
        <p:spPr>
          <a:xfrm>
            <a:off x="206104" y="4645696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600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6578254-9204-6768-64BE-BBE7B55815D8}"/>
              </a:ext>
            </a:extLst>
          </p:cNvPr>
          <p:cNvSpPr txBox="1"/>
          <p:nvPr/>
        </p:nvSpPr>
        <p:spPr>
          <a:xfrm>
            <a:off x="224876" y="4409309"/>
            <a:ext cx="386644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800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ED235FE-A71A-A91C-AE09-E28D8CD69422}"/>
              </a:ext>
            </a:extLst>
          </p:cNvPr>
          <p:cNvSpPr txBox="1"/>
          <p:nvPr/>
        </p:nvSpPr>
        <p:spPr>
          <a:xfrm>
            <a:off x="160527" y="4184133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1000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0AF54E-C82F-DC34-A1E2-C89F9AABBF09}"/>
              </a:ext>
            </a:extLst>
          </p:cNvPr>
          <p:cNvSpPr txBox="1"/>
          <p:nvPr/>
        </p:nvSpPr>
        <p:spPr>
          <a:xfrm>
            <a:off x="160527" y="3975764"/>
            <a:ext cx="453970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1200</a:t>
            </a:r>
            <a:endParaRPr lang="en-US" sz="13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9D9A256-0299-8709-0364-0CB69DBFD86F}"/>
              </a:ext>
            </a:extLst>
          </p:cNvPr>
          <p:cNvSpPr txBox="1"/>
          <p:nvPr/>
        </p:nvSpPr>
        <p:spPr>
          <a:xfrm>
            <a:off x="-47283" y="3806357"/>
            <a:ext cx="392415" cy="1730282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1350" dirty="0"/>
              <a:t>Daily receiving Tx. Num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B6BBA12-57E7-1501-ADC2-7AB9D30E1A15}"/>
              </a:ext>
            </a:extLst>
          </p:cNvPr>
          <p:cNvSpPr txBox="1"/>
          <p:nvPr/>
        </p:nvSpPr>
        <p:spPr>
          <a:xfrm>
            <a:off x="642366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26/05/15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7A1E3CE-1CD9-B042-2FE6-242276F4AE51}"/>
              </a:ext>
            </a:extLst>
          </p:cNvPr>
          <p:cNvSpPr txBox="1"/>
          <p:nvPr/>
        </p:nvSpPr>
        <p:spPr>
          <a:xfrm>
            <a:off x="1152657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25/07/15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3058569-A8A6-1BDE-269E-E89CC3B2A9B0}"/>
              </a:ext>
            </a:extLst>
          </p:cNvPr>
          <p:cNvSpPr txBox="1"/>
          <p:nvPr/>
        </p:nvSpPr>
        <p:spPr>
          <a:xfrm>
            <a:off x="167197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23/09/15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5E70F15-74FF-A44C-36E6-F76DC9EFBB0C}"/>
              </a:ext>
            </a:extLst>
          </p:cNvPr>
          <p:cNvSpPr txBox="1"/>
          <p:nvPr/>
        </p:nvSpPr>
        <p:spPr>
          <a:xfrm>
            <a:off x="2182263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22/11/15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ED6CE96-B2B5-0F36-EC18-55C011C98BCE}"/>
              </a:ext>
            </a:extLst>
          </p:cNvPr>
          <p:cNvSpPr txBox="1"/>
          <p:nvPr/>
        </p:nvSpPr>
        <p:spPr>
          <a:xfrm>
            <a:off x="270157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21/01/16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DEE5666-8DCE-CD1E-4642-2243B6AB3ED3}"/>
              </a:ext>
            </a:extLst>
          </p:cNvPr>
          <p:cNvSpPr txBox="1"/>
          <p:nvPr/>
        </p:nvSpPr>
        <p:spPr>
          <a:xfrm>
            <a:off x="3216105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21/03/16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3BB04EF-8BE6-506E-B716-E7DCF1E451D2}"/>
              </a:ext>
            </a:extLst>
          </p:cNvPr>
          <p:cNvSpPr txBox="1"/>
          <p:nvPr/>
        </p:nvSpPr>
        <p:spPr>
          <a:xfrm>
            <a:off x="37306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20/05/16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69CA341-B3B3-899B-1035-B28263E12196}"/>
              </a:ext>
            </a:extLst>
          </p:cNvPr>
          <p:cNvSpPr txBox="1"/>
          <p:nvPr/>
        </p:nvSpPr>
        <p:spPr>
          <a:xfrm>
            <a:off x="424515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19/07/16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CF9F40D-2384-5AEA-769E-407D5918DAA1}"/>
              </a:ext>
            </a:extLst>
          </p:cNvPr>
          <p:cNvSpPr txBox="1"/>
          <p:nvPr/>
        </p:nvSpPr>
        <p:spPr>
          <a:xfrm>
            <a:off x="4768710" y="5504389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17/09/16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EE1861-D7BB-973D-F85F-31D945657940}"/>
              </a:ext>
            </a:extLst>
          </p:cNvPr>
          <p:cNvSpPr txBox="1"/>
          <p:nvPr/>
        </p:nvSpPr>
        <p:spPr>
          <a:xfrm>
            <a:off x="527244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16/11/16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BDC9067-4A16-4DC4-6165-C9D52CF6ABA6}"/>
              </a:ext>
            </a:extLst>
          </p:cNvPr>
          <p:cNvSpPr txBox="1"/>
          <p:nvPr/>
        </p:nvSpPr>
        <p:spPr>
          <a:xfrm>
            <a:off x="5793528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15/01/17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DB0E9CF-E703-4579-9709-9505235FCBF1}"/>
              </a:ext>
            </a:extLst>
          </p:cNvPr>
          <p:cNvSpPr txBox="1"/>
          <p:nvPr/>
        </p:nvSpPr>
        <p:spPr>
          <a:xfrm>
            <a:off x="6308760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16/03/17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056693F-59A8-B945-08F2-F8E93573BDF2}"/>
              </a:ext>
            </a:extLst>
          </p:cNvPr>
          <p:cNvSpPr txBox="1"/>
          <p:nvPr/>
        </p:nvSpPr>
        <p:spPr>
          <a:xfrm>
            <a:off x="682258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15/05/17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62489D1-D4A0-E4D3-4575-8CE2926B2E6E}"/>
              </a:ext>
            </a:extLst>
          </p:cNvPr>
          <p:cNvSpPr txBox="1"/>
          <p:nvPr/>
        </p:nvSpPr>
        <p:spPr>
          <a:xfrm>
            <a:off x="7337109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14/07/17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9419DC8-5C4A-1400-1690-0542EC4E2E7C}"/>
              </a:ext>
            </a:extLst>
          </p:cNvPr>
          <p:cNvSpPr txBox="1"/>
          <p:nvPr/>
        </p:nvSpPr>
        <p:spPr>
          <a:xfrm>
            <a:off x="785553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12/09/17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A7A7053-D618-2B86-6835-F77D056E8BF3}"/>
              </a:ext>
            </a:extLst>
          </p:cNvPr>
          <p:cNvSpPr txBox="1"/>
          <p:nvPr/>
        </p:nvSpPr>
        <p:spPr>
          <a:xfrm>
            <a:off x="8376851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11/11/17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C16B6CC-DBA7-844A-2A01-01AC432A6ACA}"/>
              </a:ext>
            </a:extLst>
          </p:cNvPr>
          <p:cNvSpPr txBox="1"/>
          <p:nvPr/>
        </p:nvSpPr>
        <p:spPr>
          <a:xfrm>
            <a:off x="8880122" y="5503912"/>
            <a:ext cx="323165" cy="528350"/>
          </a:xfrm>
          <a:prstGeom prst="rect">
            <a:avLst/>
          </a:prstGeom>
          <a:noFill/>
        </p:spPr>
        <p:txBody>
          <a:bodyPr vert="vert270" wrap="none" rtlCol="0">
            <a:spAutoFit/>
          </a:bodyPr>
          <a:lstStyle/>
          <a:p>
            <a:r>
              <a:rPr lang="en-US" sz="900" dirty="0"/>
              <a:t>10/01/18</a:t>
            </a:r>
          </a:p>
        </p:txBody>
      </p:sp>
    </p:spTree>
    <p:extLst>
      <p:ext uri="{BB962C8B-B14F-4D97-AF65-F5344CB8AC3E}">
        <p14:creationId xmlns:p14="http://schemas.microsoft.com/office/powerpoint/2010/main" val="122088016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2DAC5D-23BF-45BE-A676-92E63CE2ED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Bitcoin</a:t>
            </a:r>
            <a:r>
              <a:rPr lang="zh-CN" altLang="en-US" dirty="0"/>
              <a:t> 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A9F5E35-251C-7DEF-A853-BCE92EA617A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zh-CN" sz="1800" dirty="0"/>
              <a:t>Bitcoin: A Peer-to-Peer Electronic Cash System[1]</a:t>
            </a:r>
            <a:r>
              <a:rPr lang="zh-CN" altLang="en-US" sz="1800" dirty="0"/>
              <a:t> </a:t>
            </a:r>
            <a:r>
              <a:rPr lang="en-US" altLang="zh-CN" sz="1800" dirty="0"/>
              <a:t>by</a:t>
            </a:r>
            <a:r>
              <a:rPr lang="zh-CN" altLang="en-US" sz="1800" dirty="0"/>
              <a:t> </a:t>
            </a:r>
            <a:r>
              <a:rPr lang="en-US" altLang="zh-CN" sz="1800" dirty="0"/>
              <a:t>Satoshi Nakamoto.</a:t>
            </a:r>
            <a:r>
              <a:rPr lang="zh-CN" altLang="en-US" sz="1800" dirty="0"/>
              <a:t> </a:t>
            </a:r>
            <a:endParaRPr lang="en-US" altLang="zh-CN" sz="1800" dirty="0"/>
          </a:p>
          <a:p>
            <a:pPr lvl="1"/>
            <a:r>
              <a:rPr lang="en-US" altLang="zh-CN" sz="1500" dirty="0"/>
              <a:t>Decentralization</a:t>
            </a:r>
            <a:r>
              <a:rPr lang="zh-CN" altLang="en-US" sz="1500" dirty="0"/>
              <a:t> </a:t>
            </a:r>
            <a:r>
              <a:rPr lang="en-US" altLang="zh-CN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(No</a:t>
            </a:r>
            <a:r>
              <a:rPr lang="zh-CN" altLang="en-US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centralized</a:t>
            </a:r>
            <a:r>
              <a:rPr lang="zh-CN" altLang="en-US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server</a:t>
            </a:r>
            <a:r>
              <a:rPr lang="zh-CN" altLang="en-US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for</a:t>
            </a:r>
            <a:r>
              <a:rPr lang="zh-CN" altLang="en-US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keeping</a:t>
            </a:r>
            <a:r>
              <a:rPr lang="zh-CN" altLang="en-US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accounts</a:t>
            </a:r>
            <a:r>
              <a:rPr lang="zh-CN" altLang="en-US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and</a:t>
            </a:r>
            <a:r>
              <a:rPr lang="zh-CN" altLang="en-US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35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passwords)</a:t>
            </a:r>
          </a:p>
          <a:p>
            <a:pPr marL="342900" lvl="1" indent="0">
              <a:buNone/>
            </a:pPr>
            <a:endParaRPr lang="en-US" altLang="zh-CN" sz="1350" dirty="0">
              <a:solidFill>
                <a:schemeClr val="tx1">
                  <a:lumMod val="65000"/>
                  <a:lumOff val="35000"/>
                </a:schemeClr>
              </a:solidFill>
            </a:endParaRPr>
          </a:p>
          <a:p>
            <a:r>
              <a:rPr lang="en-US" altLang="zh-CN" sz="1800" dirty="0"/>
              <a:t>Bitcoin</a:t>
            </a:r>
            <a:r>
              <a:rPr lang="zh-CN" altLang="en-US" sz="1800" dirty="0"/>
              <a:t> </a:t>
            </a:r>
            <a:r>
              <a:rPr lang="en-US" altLang="zh-CN" sz="1800" dirty="0"/>
              <a:t>utilize</a:t>
            </a:r>
            <a:r>
              <a:rPr lang="zh-CN" altLang="en-US" sz="1800" dirty="0"/>
              <a:t> </a:t>
            </a:r>
            <a:r>
              <a:rPr lang="en-US" sz="1800" dirty="0"/>
              <a:t>Elliptic Curve Digital Signature Algorithm (ECDSA)</a:t>
            </a:r>
            <a:r>
              <a:rPr lang="en-US" altLang="zh-CN" sz="1800" dirty="0"/>
              <a:t>.</a:t>
            </a:r>
            <a:endParaRPr lang="en-US" sz="1800" dirty="0"/>
          </a:p>
          <a:p>
            <a:pPr lvl="1"/>
            <a:r>
              <a:rPr lang="en-US" altLang="zh-CN" sz="1500" dirty="0"/>
              <a:t>Generate</a:t>
            </a:r>
            <a:r>
              <a:rPr lang="zh-CN" altLang="en-US" sz="1500" dirty="0"/>
              <a:t> </a:t>
            </a:r>
            <a:r>
              <a:rPr lang="en-US" altLang="zh-CN" sz="1500" dirty="0"/>
              <a:t>a</a:t>
            </a:r>
            <a:r>
              <a:rPr lang="zh-CN" altLang="en-US" sz="1500" dirty="0"/>
              <a:t> </a:t>
            </a:r>
            <a:r>
              <a:rPr lang="en-US" altLang="zh-CN" sz="1500" dirty="0"/>
              <a:t>pair</a:t>
            </a:r>
            <a:r>
              <a:rPr lang="zh-CN" altLang="en-US" sz="1500" dirty="0"/>
              <a:t> </a:t>
            </a:r>
            <a:r>
              <a:rPr lang="en-US" altLang="zh-CN" sz="1500" dirty="0"/>
              <a:t>of</a:t>
            </a:r>
            <a:r>
              <a:rPr lang="zh-CN" altLang="en-US" sz="1500" dirty="0"/>
              <a:t> </a:t>
            </a:r>
            <a:r>
              <a:rPr lang="en-US" altLang="zh-CN" sz="1500" dirty="0"/>
              <a:t>a</a:t>
            </a:r>
            <a:r>
              <a:rPr lang="zh-CN" altLang="en-US" sz="1500" dirty="0"/>
              <a:t> </a:t>
            </a:r>
            <a:r>
              <a:rPr lang="en-US" altLang="zh-CN" sz="1500" dirty="0"/>
              <a:t>private</a:t>
            </a:r>
            <a:r>
              <a:rPr lang="zh-CN" altLang="en-US" sz="1500" dirty="0"/>
              <a:t> </a:t>
            </a:r>
            <a:r>
              <a:rPr lang="en-US" altLang="zh-CN" sz="1500" dirty="0"/>
              <a:t>key</a:t>
            </a:r>
            <a:r>
              <a:rPr lang="zh-CN" altLang="en-US" sz="1500" dirty="0"/>
              <a:t> </a:t>
            </a:r>
            <a:r>
              <a:rPr lang="en-US" altLang="zh-CN" sz="1500" dirty="0"/>
              <a:t>and</a:t>
            </a:r>
            <a:r>
              <a:rPr lang="zh-CN" altLang="en-US" sz="1500" dirty="0"/>
              <a:t> </a:t>
            </a:r>
            <a:r>
              <a:rPr lang="en-US" altLang="zh-CN" sz="1500" dirty="0"/>
              <a:t>a</a:t>
            </a:r>
            <a:r>
              <a:rPr lang="zh-CN" altLang="en-US" sz="1500" dirty="0"/>
              <a:t> </a:t>
            </a:r>
            <a:r>
              <a:rPr lang="en-US" altLang="zh-CN" sz="1500" dirty="0"/>
              <a:t>public</a:t>
            </a:r>
            <a:r>
              <a:rPr lang="zh-CN" altLang="en-US" sz="1500" dirty="0"/>
              <a:t> </a:t>
            </a:r>
            <a:r>
              <a:rPr lang="en-US" altLang="zh-CN" sz="1500" dirty="0"/>
              <a:t>key.</a:t>
            </a:r>
          </a:p>
          <a:p>
            <a:pPr lvl="1"/>
            <a:r>
              <a:rPr lang="en-US" altLang="zh-CN" sz="1500" dirty="0"/>
              <a:t>One</a:t>
            </a:r>
            <a:r>
              <a:rPr lang="zh-CN" altLang="en-US" sz="1500" dirty="0"/>
              <a:t> </a:t>
            </a:r>
            <a:r>
              <a:rPr lang="en-US" altLang="zh-CN" sz="1500" dirty="0"/>
              <a:t>can</a:t>
            </a:r>
            <a:r>
              <a:rPr lang="zh-CN" altLang="en-US" sz="1500" dirty="0"/>
              <a:t> </a:t>
            </a:r>
            <a:r>
              <a:rPr lang="en-US" altLang="zh-CN" sz="1500" dirty="0"/>
              <a:t>get</a:t>
            </a:r>
            <a:r>
              <a:rPr lang="zh-CN" altLang="en-US" sz="1500" dirty="0"/>
              <a:t> </a:t>
            </a:r>
            <a:r>
              <a:rPr lang="en-US" altLang="zh-CN" sz="1500" dirty="0"/>
              <a:t>public</a:t>
            </a:r>
            <a:r>
              <a:rPr lang="zh-CN" altLang="en-US" sz="1500" dirty="0"/>
              <a:t> </a:t>
            </a:r>
            <a:r>
              <a:rPr lang="en-US" altLang="zh-CN" sz="1500" dirty="0"/>
              <a:t>key</a:t>
            </a:r>
            <a:r>
              <a:rPr lang="zh-CN" altLang="en-US" sz="1500" dirty="0"/>
              <a:t> </a:t>
            </a:r>
            <a:r>
              <a:rPr lang="en-US" altLang="zh-CN" sz="1500" dirty="0"/>
              <a:t>from</a:t>
            </a:r>
            <a:r>
              <a:rPr lang="zh-CN" altLang="en-US" sz="1500" dirty="0"/>
              <a:t> </a:t>
            </a:r>
            <a:r>
              <a:rPr lang="en-US" altLang="zh-CN" sz="1500" dirty="0"/>
              <a:t>private</a:t>
            </a:r>
            <a:r>
              <a:rPr lang="zh-CN" altLang="en-US" sz="1500" dirty="0"/>
              <a:t> </a:t>
            </a:r>
            <a:r>
              <a:rPr lang="en-US" altLang="zh-CN" sz="1500" dirty="0"/>
              <a:t>key</a:t>
            </a:r>
            <a:r>
              <a:rPr lang="zh-CN" altLang="en-US" sz="1500" dirty="0"/>
              <a:t> </a:t>
            </a:r>
            <a:r>
              <a:rPr lang="en-US" altLang="zh-CN" sz="1500" dirty="0"/>
              <a:t>but</a:t>
            </a:r>
            <a:r>
              <a:rPr lang="zh-CN" altLang="en-US" sz="1500" dirty="0"/>
              <a:t> </a:t>
            </a:r>
            <a:r>
              <a:rPr lang="en-US" altLang="zh-CN" sz="1500" dirty="0"/>
              <a:t>not</a:t>
            </a:r>
            <a:r>
              <a:rPr lang="zh-CN" altLang="en-US" sz="1500" dirty="0"/>
              <a:t> </a:t>
            </a:r>
            <a:r>
              <a:rPr lang="en-US" altLang="zh-CN" sz="1500" dirty="0"/>
              <a:t>vice</a:t>
            </a:r>
            <a:r>
              <a:rPr lang="zh-CN" altLang="en-US" sz="1500" dirty="0"/>
              <a:t> </a:t>
            </a:r>
            <a:r>
              <a:rPr lang="en-US" altLang="zh-CN" sz="1500" dirty="0"/>
              <a:t>versa.</a:t>
            </a:r>
            <a:r>
              <a:rPr lang="zh-CN" altLang="en-US" sz="1500" dirty="0"/>
              <a:t> </a:t>
            </a:r>
            <a:endParaRPr lang="en-US" altLang="zh-CN" sz="1500" dirty="0"/>
          </a:p>
          <a:p>
            <a:pPr lvl="1"/>
            <a:r>
              <a:rPr lang="en-US" altLang="zh-CN" sz="1500" dirty="0"/>
              <a:t>Bitcoin</a:t>
            </a:r>
            <a:r>
              <a:rPr lang="zh-CN" altLang="en-US" sz="1500" dirty="0"/>
              <a:t> </a:t>
            </a:r>
            <a:r>
              <a:rPr lang="en-US" altLang="zh-CN" sz="1500" dirty="0"/>
              <a:t>utilize</a:t>
            </a:r>
            <a:r>
              <a:rPr lang="zh-CN" altLang="en-US" sz="1500" dirty="0"/>
              <a:t> </a:t>
            </a:r>
            <a:r>
              <a:rPr lang="en-US" altLang="zh-CN" sz="1500" dirty="0"/>
              <a:t>the</a:t>
            </a:r>
            <a:r>
              <a:rPr lang="zh-CN" altLang="en-US" sz="1500" dirty="0"/>
              <a:t> </a:t>
            </a:r>
            <a:r>
              <a:rPr lang="en-US" altLang="zh-CN" sz="1500" dirty="0"/>
              <a:t>hashed</a:t>
            </a:r>
            <a:r>
              <a:rPr lang="zh-CN" altLang="en-US" sz="1500" dirty="0"/>
              <a:t> </a:t>
            </a:r>
            <a:r>
              <a:rPr lang="en-US" altLang="zh-CN" sz="1500" dirty="0"/>
              <a:t>public</a:t>
            </a:r>
            <a:r>
              <a:rPr lang="zh-CN" altLang="en-US" sz="1500" dirty="0"/>
              <a:t> </a:t>
            </a:r>
            <a:r>
              <a:rPr lang="en-US" altLang="zh-CN" sz="1500" dirty="0"/>
              <a:t>key</a:t>
            </a:r>
            <a:r>
              <a:rPr lang="zh-CN" altLang="en-US" sz="1500" dirty="0"/>
              <a:t> </a:t>
            </a:r>
            <a:r>
              <a:rPr lang="en-US" altLang="zh-CN" sz="1500" dirty="0"/>
              <a:t>(a</a:t>
            </a:r>
            <a:r>
              <a:rPr lang="zh-CN" altLang="en-US" sz="1500" dirty="0"/>
              <a:t> </a:t>
            </a:r>
            <a:r>
              <a:rPr lang="en-US" altLang="zh-CN" sz="1500" dirty="0"/>
              <a:t>sequence</a:t>
            </a:r>
            <a:r>
              <a:rPr lang="zh-CN" altLang="en-US" sz="1500" dirty="0"/>
              <a:t> </a:t>
            </a:r>
            <a:r>
              <a:rPr lang="en-US" altLang="zh-CN" sz="1500" dirty="0"/>
              <a:t>of</a:t>
            </a:r>
            <a:r>
              <a:rPr lang="zh-CN" altLang="en-US" sz="1500" dirty="0"/>
              <a:t> </a:t>
            </a:r>
            <a:r>
              <a:rPr lang="en-US" altLang="zh-CN" sz="1500" dirty="0"/>
              <a:t>numbers</a:t>
            </a:r>
            <a:r>
              <a:rPr lang="zh-CN" altLang="en-US" sz="1500" dirty="0"/>
              <a:t> </a:t>
            </a:r>
            <a:r>
              <a:rPr lang="en-US" altLang="zh-CN" sz="1500" dirty="0"/>
              <a:t>and</a:t>
            </a:r>
            <a:r>
              <a:rPr lang="zh-CN" altLang="en-US" sz="1500" dirty="0"/>
              <a:t> </a:t>
            </a:r>
            <a:r>
              <a:rPr lang="en-US" altLang="zh-CN" sz="1500" dirty="0"/>
              <a:t>letters)</a:t>
            </a:r>
            <a:r>
              <a:rPr lang="zh-CN" altLang="en-US" sz="1500" dirty="0"/>
              <a:t> </a:t>
            </a:r>
            <a:r>
              <a:rPr lang="en-US" altLang="zh-CN" sz="1500" dirty="0"/>
              <a:t>as</a:t>
            </a:r>
            <a:r>
              <a:rPr lang="zh-CN" altLang="en-US" sz="1500" dirty="0"/>
              <a:t> </a:t>
            </a:r>
            <a:r>
              <a:rPr lang="en-US" altLang="zh-CN" sz="1500" dirty="0"/>
              <a:t>the</a:t>
            </a:r>
            <a:r>
              <a:rPr lang="zh-CN" altLang="en-US" sz="1500" dirty="0"/>
              <a:t> </a:t>
            </a:r>
            <a:r>
              <a:rPr lang="en-US" altLang="zh-CN" sz="1500" dirty="0"/>
              <a:t>address</a:t>
            </a:r>
            <a:r>
              <a:rPr lang="zh-CN" altLang="en-US" sz="1500" dirty="0"/>
              <a:t> </a:t>
            </a:r>
            <a:r>
              <a:rPr lang="en-US" altLang="zh-CN" sz="1500" dirty="0"/>
              <a:t>for</a:t>
            </a:r>
            <a:r>
              <a:rPr lang="zh-CN" altLang="en-US" sz="1500" dirty="0"/>
              <a:t> </a:t>
            </a:r>
            <a:r>
              <a:rPr lang="en-US" altLang="zh-CN" sz="1500" dirty="0"/>
              <a:t>receiving</a:t>
            </a:r>
            <a:r>
              <a:rPr lang="zh-CN" altLang="en-US" sz="1500" dirty="0"/>
              <a:t> </a:t>
            </a:r>
            <a:r>
              <a:rPr lang="en-US" altLang="zh-CN" sz="1500" dirty="0"/>
              <a:t>the</a:t>
            </a:r>
            <a:r>
              <a:rPr lang="zh-CN" altLang="en-US" sz="1500" dirty="0"/>
              <a:t> </a:t>
            </a:r>
            <a:r>
              <a:rPr lang="en-US" altLang="zh-CN" sz="1500" dirty="0"/>
              <a:t>digital</a:t>
            </a:r>
            <a:r>
              <a:rPr lang="zh-CN" altLang="en-US" sz="1500" dirty="0"/>
              <a:t> </a:t>
            </a:r>
            <a:r>
              <a:rPr lang="en-US" altLang="zh-CN" sz="1500" dirty="0"/>
              <a:t>coin.</a:t>
            </a:r>
            <a:r>
              <a:rPr lang="zh-CN" altLang="en-US" sz="1500" dirty="0"/>
              <a:t> </a:t>
            </a:r>
            <a:r>
              <a:rPr lang="en-US" altLang="zh-CN" sz="1500" dirty="0"/>
              <a:t>(payer</a:t>
            </a:r>
            <a:r>
              <a:rPr lang="zh-CN" altLang="en-US" sz="1500" dirty="0"/>
              <a:t> </a:t>
            </a:r>
            <a:r>
              <a:rPr lang="en-US" altLang="zh-CN" sz="1500" dirty="0"/>
              <a:t>only</a:t>
            </a:r>
            <a:r>
              <a:rPr lang="zh-CN" altLang="en-US" sz="1500" dirty="0"/>
              <a:t> </a:t>
            </a:r>
            <a:r>
              <a:rPr lang="en-US" altLang="zh-CN" sz="1500" dirty="0"/>
              <a:t>need</a:t>
            </a:r>
            <a:r>
              <a:rPr lang="zh-CN" altLang="en-US" sz="1500" dirty="0"/>
              <a:t> </a:t>
            </a:r>
            <a:r>
              <a:rPr lang="en-US" altLang="zh-CN" sz="1500" dirty="0"/>
              <a:t>to</a:t>
            </a:r>
            <a:r>
              <a:rPr lang="zh-CN" altLang="en-US" sz="1500" dirty="0"/>
              <a:t> </a:t>
            </a:r>
            <a:r>
              <a:rPr lang="en-US" altLang="zh-CN" sz="1500" dirty="0"/>
              <a:t>know</a:t>
            </a:r>
            <a:r>
              <a:rPr lang="zh-CN" altLang="en-US" sz="1500" dirty="0"/>
              <a:t> </a:t>
            </a:r>
            <a:r>
              <a:rPr lang="en-US" altLang="zh-CN" sz="1500" dirty="0"/>
              <a:t>the</a:t>
            </a:r>
            <a:r>
              <a:rPr lang="zh-CN" altLang="en-US" sz="1500" dirty="0"/>
              <a:t> </a:t>
            </a:r>
            <a:r>
              <a:rPr lang="en-US" altLang="zh-CN" sz="1500" dirty="0"/>
              <a:t>address).</a:t>
            </a:r>
            <a:r>
              <a:rPr lang="zh-CN" altLang="en-US" sz="1500" dirty="0"/>
              <a:t> </a:t>
            </a:r>
            <a:endParaRPr lang="en-US" altLang="zh-CN" sz="1500" dirty="0"/>
          </a:p>
          <a:p>
            <a:pPr lvl="1"/>
            <a:r>
              <a:rPr lang="en-US" altLang="zh-CN" sz="1500" dirty="0"/>
              <a:t>Payer</a:t>
            </a:r>
            <a:r>
              <a:rPr lang="zh-CN" altLang="en-US" sz="1500" dirty="0"/>
              <a:t> </a:t>
            </a:r>
            <a:r>
              <a:rPr lang="en-US" altLang="zh-CN" sz="1500" dirty="0"/>
              <a:t>who</a:t>
            </a:r>
            <a:r>
              <a:rPr lang="zh-CN" altLang="en-US" sz="1500" dirty="0"/>
              <a:t> </a:t>
            </a:r>
            <a:r>
              <a:rPr lang="en-US" altLang="zh-CN" sz="1500" dirty="0"/>
              <a:t>wants</a:t>
            </a:r>
            <a:r>
              <a:rPr lang="zh-CN" altLang="en-US" sz="1500" dirty="0"/>
              <a:t> </a:t>
            </a:r>
            <a:r>
              <a:rPr lang="en-US" altLang="zh-CN" sz="1500" dirty="0"/>
              <a:t>to</a:t>
            </a:r>
            <a:r>
              <a:rPr lang="zh-CN" altLang="en-US" sz="1500" dirty="0"/>
              <a:t> </a:t>
            </a:r>
            <a:r>
              <a:rPr lang="en-US" altLang="zh-CN" sz="1500" dirty="0"/>
              <a:t>send</a:t>
            </a:r>
            <a:r>
              <a:rPr lang="zh-CN" altLang="en-US" sz="1500" dirty="0"/>
              <a:t> </a:t>
            </a:r>
            <a:r>
              <a:rPr lang="en-US" altLang="zh-CN" sz="1500" dirty="0"/>
              <a:t>coin</a:t>
            </a:r>
            <a:r>
              <a:rPr lang="zh-CN" altLang="en-US" sz="1500" dirty="0"/>
              <a:t> </a:t>
            </a:r>
            <a:r>
              <a:rPr lang="en-US" altLang="zh-CN" sz="1500" dirty="0"/>
              <a:t>from</a:t>
            </a:r>
            <a:r>
              <a:rPr lang="zh-CN" altLang="en-US" sz="1500" dirty="0"/>
              <a:t> </a:t>
            </a:r>
            <a:r>
              <a:rPr lang="en-US" altLang="zh-CN" sz="1500" dirty="0"/>
              <a:t>an</a:t>
            </a:r>
            <a:r>
              <a:rPr lang="zh-CN" altLang="en-US" sz="1500" dirty="0"/>
              <a:t> </a:t>
            </a:r>
            <a:r>
              <a:rPr lang="en-US" altLang="zh-CN" sz="1500" dirty="0"/>
              <a:t>address</a:t>
            </a:r>
            <a:r>
              <a:rPr lang="zh-CN" altLang="en-US" sz="1500" dirty="0"/>
              <a:t> </a:t>
            </a:r>
            <a:r>
              <a:rPr lang="en-US" altLang="zh-CN" sz="1500" dirty="0"/>
              <a:t>needs</a:t>
            </a:r>
            <a:r>
              <a:rPr lang="zh-CN" altLang="en-US" sz="1500" dirty="0"/>
              <a:t> </a:t>
            </a:r>
            <a:r>
              <a:rPr lang="en-US" altLang="zh-CN" sz="1500" dirty="0"/>
              <a:t>to</a:t>
            </a:r>
            <a:r>
              <a:rPr lang="zh-CN" altLang="en-US" sz="1500" dirty="0"/>
              <a:t> </a:t>
            </a:r>
            <a:r>
              <a:rPr lang="en-US" altLang="zh-CN" sz="1500" dirty="0"/>
              <a:t>use</a:t>
            </a:r>
            <a:r>
              <a:rPr lang="zh-CN" altLang="en-US" sz="1500" dirty="0"/>
              <a:t> </a:t>
            </a:r>
            <a:r>
              <a:rPr lang="en-US" altLang="zh-CN" sz="1500" dirty="0"/>
              <a:t>the</a:t>
            </a:r>
            <a:r>
              <a:rPr lang="zh-CN" altLang="en-US" sz="1500" dirty="0"/>
              <a:t> </a:t>
            </a:r>
            <a:r>
              <a:rPr lang="en-US" altLang="zh-CN" sz="1500" dirty="0"/>
              <a:t>corresponding</a:t>
            </a:r>
            <a:r>
              <a:rPr lang="zh-CN" altLang="en-US" sz="1500" dirty="0"/>
              <a:t> </a:t>
            </a:r>
            <a:r>
              <a:rPr lang="en-US" altLang="zh-CN" sz="1500" dirty="0"/>
              <a:t>private</a:t>
            </a:r>
            <a:r>
              <a:rPr lang="zh-CN" altLang="en-US" sz="1500" dirty="0"/>
              <a:t> </a:t>
            </a:r>
            <a:r>
              <a:rPr lang="en-US" altLang="zh-CN" sz="1500" dirty="0"/>
              <a:t>key</a:t>
            </a:r>
            <a:r>
              <a:rPr lang="zh-CN" altLang="en-US" sz="1500" dirty="0"/>
              <a:t> </a:t>
            </a:r>
            <a:r>
              <a:rPr lang="en-US" altLang="zh-CN" sz="1500" dirty="0"/>
              <a:t>to</a:t>
            </a:r>
            <a:r>
              <a:rPr lang="zh-CN" altLang="en-US" sz="1500" dirty="0"/>
              <a:t> </a:t>
            </a:r>
            <a:r>
              <a:rPr lang="en-US" altLang="zh-CN" sz="1500" dirty="0"/>
              <a:t>sign</a:t>
            </a:r>
            <a:r>
              <a:rPr lang="zh-CN" altLang="en-US" sz="1500" dirty="0"/>
              <a:t> </a:t>
            </a:r>
            <a:r>
              <a:rPr lang="en-US" altLang="zh-CN" sz="1500" dirty="0"/>
              <a:t>the</a:t>
            </a:r>
            <a:r>
              <a:rPr lang="zh-CN" altLang="en-US" sz="1500" dirty="0"/>
              <a:t> </a:t>
            </a:r>
            <a:r>
              <a:rPr lang="en-US" altLang="zh-CN" sz="1500" dirty="0"/>
              <a:t>transaction</a:t>
            </a:r>
            <a:r>
              <a:rPr lang="en-US" altLang="zh-CN" sz="1800" dirty="0"/>
              <a:t> (</a:t>
            </a:r>
            <a:r>
              <a:rPr lang="en-US" altLang="zh-CN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prove</a:t>
            </a:r>
            <a:r>
              <a:rPr lang="zh-CN" altLang="en-US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the</a:t>
            </a:r>
            <a:r>
              <a:rPr lang="zh-CN" altLang="en-US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ownership</a:t>
            </a:r>
            <a:r>
              <a:rPr lang="zh-CN" altLang="en-US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of</a:t>
            </a:r>
            <a:r>
              <a:rPr lang="zh-CN" altLang="en-US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that</a:t>
            </a:r>
            <a:r>
              <a:rPr lang="zh-CN" altLang="en-US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en-US" altLang="zh-CN" sz="15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address)</a:t>
            </a:r>
            <a:r>
              <a:rPr lang="en-US" altLang="zh-CN" sz="1500" dirty="0"/>
              <a:t>.</a:t>
            </a:r>
            <a:r>
              <a:rPr lang="zh-CN" altLang="en-US" sz="1500" dirty="0"/>
              <a:t> </a:t>
            </a:r>
            <a:endParaRPr lang="en-US" altLang="zh-CN" sz="15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1288325-A5AF-C7D0-4D59-E0897F326C60}"/>
              </a:ext>
            </a:extLst>
          </p:cNvPr>
          <p:cNvSpPr txBox="1"/>
          <p:nvPr/>
        </p:nvSpPr>
        <p:spPr>
          <a:xfrm>
            <a:off x="0" y="6465100"/>
            <a:ext cx="87325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200" dirty="0"/>
              <a:t>[1]</a:t>
            </a:r>
            <a:r>
              <a:rPr lang="zh-CN" altLang="en-US" sz="1200" dirty="0"/>
              <a:t> </a:t>
            </a:r>
            <a:r>
              <a:rPr lang="en-US" sz="1200" dirty="0">
                <a:latin typeface="Arial" panose="020B0604020202020204" pitchFamily="34" charset="0"/>
              </a:rPr>
              <a:t>Satoshi Nakamoto. 2009. Bitcoin: A Peer-to-Peer Electronic Cash System. (May</a:t>
            </a:r>
            <a:r>
              <a:rPr lang="zh-CN" altLang="en-US" sz="1200" dirty="0">
                <a:latin typeface="Arial" panose="020B0604020202020204" pitchFamily="34" charset="0"/>
              </a:rPr>
              <a:t> </a:t>
            </a:r>
            <a:r>
              <a:rPr lang="en-US" sz="1200" dirty="0">
                <a:latin typeface="Arial" panose="020B0604020202020204" pitchFamily="34" charset="0"/>
              </a:rPr>
              <a:t>2009). https://</a:t>
            </a:r>
            <a:r>
              <a:rPr lang="en-US" sz="1200" dirty="0" err="1">
                <a:latin typeface="Arial" panose="020B0604020202020204" pitchFamily="34" charset="0"/>
              </a:rPr>
              <a:t>bitcoin.org</a:t>
            </a:r>
            <a:r>
              <a:rPr lang="en-US" sz="1200" dirty="0">
                <a:latin typeface="Arial" panose="020B0604020202020204" pitchFamily="34" charset="0"/>
              </a:rPr>
              <a:t>/</a:t>
            </a:r>
            <a:r>
              <a:rPr lang="en-US" sz="1200" dirty="0" err="1">
                <a:latin typeface="Arial" panose="020B0604020202020204" pitchFamily="34" charset="0"/>
              </a:rPr>
              <a:t>bitcoin.pdf</a:t>
            </a: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305980638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C1A687-886B-6442-83B3-0F1FF5908F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BitLink</a:t>
            </a:r>
            <a:r>
              <a:rPr lang="en-US" dirty="0"/>
              <a:t> on other services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C12F5FF-E8BC-7A47-9146-FC63C305A0C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1757" y="4139710"/>
            <a:ext cx="8615934" cy="922544"/>
          </a:xfrm>
        </p:spPr>
        <p:txBody>
          <a:bodyPr/>
          <a:lstStyle/>
          <a:p>
            <a:r>
              <a:rPr lang="en-US" dirty="0" err="1"/>
              <a:t>BitLink</a:t>
            </a:r>
            <a:r>
              <a:rPr lang="en-US" dirty="0"/>
              <a:t> doubled the estimated minimum amount received by these services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13A9D97-18E8-74A8-5EA6-FAF1F8D4B1D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076757"/>
            <a:ext cx="9144000" cy="1849049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4A36BE5-39F8-F441-B299-B7B07768C9B1}"/>
              </a:ext>
            </a:extLst>
          </p:cNvPr>
          <p:cNvSpPr txBox="1"/>
          <p:nvPr/>
        </p:nvSpPr>
        <p:spPr>
          <a:xfrm>
            <a:off x="1752600" y="5022242"/>
            <a:ext cx="5335435" cy="5078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700" dirty="0"/>
              <a:t>Project page: </a:t>
            </a:r>
            <a:r>
              <a:rPr lang="en-US" sz="2700" dirty="0">
                <a:hlinkClick r:id="rId3"/>
              </a:rPr>
              <a:t>www.bitlinkwallet.com</a:t>
            </a:r>
            <a:endParaRPr lang="en-US" sz="2700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4B3CB91-3D67-2943-B8BE-6E8BB69512A6}"/>
              </a:ext>
            </a:extLst>
          </p:cNvPr>
          <p:cNvGrpSpPr/>
          <p:nvPr/>
        </p:nvGrpSpPr>
        <p:grpSpPr>
          <a:xfrm>
            <a:off x="2631784" y="5587339"/>
            <a:ext cx="7710080" cy="302251"/>
            <a:chOff x="7230654" y="6360183"/>
            <a:chExt cx="10280106" cy="403000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75067D9-6ED4-4E4D-8347-485680A359C8}"/>
                </a:ext>
              </a:extLst>
            </p:cNvPr>
            <p:cNvSpPr txBox="1"/>
            <p:nvPr/>
          </p:nvSpPr>
          <p:spPr>
            <a:xfrm>
              <a:off x="7230654" y="6361628"/>
              <a:ext cx="6099048" cy="40010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l">
                <a:buFont typeface="Arial" panose="020B0604020202020204" pitchFamily="34" charset="0"/>
                <a:buChar char="•"/>
              </a:pPr>
              <a:r>
                <a:rPr lang="en-US" sz="1350" dirty="0">
                  <a:solidFill>
                    <a:srgbClr val="000000"/>
                  </a:solidFill>
                  <a:latin typeface="Trebuchet MS" panose="020B0703020202090204" pitchFamily="34" charset="0"/>
                  <a:hlinkClick r:id="rId3"/>
                </a:rPr>
                <a:t>BTCPop.co</a:t>
              </a:r>
              <a:endParaRPr lang="en-US" sz="1350" dirty="0">
                <a:solidFill>
                  <a:srgbClr val="000000"/>
                </a:solidFill>
                <a:latin typeface="Trebuchet MS" panose="020B0703020202090204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491CB26-6521-354A-B2B8-A2A49F583B1C}"/>
                </a:ext>
              </a:extLst>
            </p:cNvPr>
            <p:cNvSpPr txBox="1"/>
            <p:nvPr/>
          </p:nvSpPr>
          <p:spPr>
            <a:xfrm>
              <a:off x="8508493" y="6363074"/>
              <a:ext cx="6665976" cy="40010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l">
                <a:buFont typeface="Arial" panose="020B0604020202020204" pitchFamily="34" charset="0"/>
                <a:buChar char="•"/>
              </a:pPr>
              <a:r>
                <a:rPr lang="en-US" sz="1350" dirty="0">
                  <a:solidFill>
                    <a:srgbClr val="000000"/>
                  </a:solidFill>
                  <a:latin typeface="Trebuchet MS" panose="020B0703020202090204" pitchFamily="34" charset="0"/>
                  <a:hlinkClick r:id="rId3"/>
                </a:rPr>
                <a:t>CoinJar.com</a:t>
              </a:r>
              <a:endParaRPr lang="en-US" sz="1350" dirty="0">
                <a:solidFill>
                  <a:srgbClr val="000000"/>
                </a:solidFill>
                <a:latin typeface="Trebuchet MS" panose="020B0703020202090204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855A12A-4578-5641-812C-D959849FDAD6}"/>
                </a:ext>
              </a:extLst>
            </p:cNvPr>
            <p:cNvSpPr txBox="1"/>
            <p:nvPr/>
          </p:nvSpPr>
          <p:spPr>
            <a:xfrm>
              <a:off x="9921240" y="6360183"/>
              <a:ext cx="7589520" cy="40010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l">
                <a:buFont typeface="Arial" panose="020B0604020202020204" pitchFamily="34" charset="0"/>
                <a:buChar char="•"/>
              </a:pPr>
              <a:r>
                <a:rPr lang="en-US" sz="1350" dirty="0">
                  <a:solidFill>
                    <a:srgbClr val="000000"/>
                  </a:solidFill>
                  <a:latin typeface="Trebuchet MS" panose="020B0703020202090204" pitchFamily="34" charset="0"/>
                  <a:hlinkClick r:id="rId3"/>
                </a:rPr>
                <a:t>FortuneJack.com</a:t>
              </a:r>
              <a:endParaRPr lang="en-US" sz="1350" dirty="0">
                <a:solidFill>
                  <a:srgbClr val="000000"/>
                </a:solidFill>
                <a:latin typeface="Trebuchet MS" panose="020B070302020209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1408091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Cost of Anonymity/Privacy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</a:rPr>
              <a:t>Anonymity “I can be anybody”</a:t>
            </a:r>
          </a:p>
          <a:p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</a:rPr>
              <a:t>Privacy ”I am only myself”</a:t>
            </a:r>
          </a:p>
          <a:p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</a:rPr>
              <a:t>Bitcoin </a:t>
            </a:r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  <a:sym typeface="Wingdings" pitchFamily="2" charset="2"/>
              </a:rPr>
              <a:t> Anonymous, not private</a:t>
            </a:r>
          </a:p>
          <a:p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  <a:sym typeface="Wingdings" pitchFamily="2" charset="2"/>
              </a:rPr>
              <a:t>Airport  Not anonymous, not private</a:t>
            </a:r>
          </a:p>
          <a:p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  <a:sym typeface="Wingdings" pitchFamily="2" charset="2"/>
              </a:rPr>
              <a:t>Bank  Private, not anonymous</a:t>
            </a:r>
          </a:p>
          <a:p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</a:rPr>
              <a:t>Vote </a:t>
            </a:r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  <a:sym typeface="Wingdings" pitchFamily="2" charset="2"/>
              </a:rPr>
              <a:t> Private, (semi) Anonymous</a:t>
            </a:r>
            <a:endParaRPr lang="en-US" dirty="0">
              <a:solidFill>
                <a:schemeClr val="bg1">
                  <a:lumMod val="50000"/>
                  <a:lumOff val="50000"/>
                </a:schemeClr>
              </a:solidFill>
            </a:endParaRPr>
          </a:p>
          <a:p>
            <a:endParaRPr lang="en-US" dirty="0">
              <a:solidFill>
                <a:schemeClr val="bg1">
                  <a:lumMod val="50000"/>
                  <a:lumOff val="50000"/>
                </a:schemeClr>
              </a:solidFill>
            </a:endParaRPr>
          </a:p>
          <a:p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</a:rPr>
              <a:t>The cost is increasing to protect and damage privacy </a:t>
            </a:r>
            <a:r>
              <a:rPr lang="en-US" dirty="0">
                <a:solidFill>
                  <a:schemeClr val="bg1">
                    <a:lumMod val="50000"/>
                    <a:lumOff val="50000"/>
                  </a:schemeClr>
                </a:solidFill>
                <a:sym typeface="Wingdings" pitchFamily="2" charset="2"/>
              </a:rPr>
              <a:t> Resource Race</a:t>
            </a:r>
            <a:endParaRPr lang="en-US" dirty="0">
              <a:solidFill>
                <a:schemeClr val="bg1">
                  <a:lumMod val="50000"/>
                  <a:lumOff val="50000"/>
                </a:schemeClr>
              </a:solidFill>
            </a:endParaRPr>
          </a:p>
          <a:p>
            <a:pPr marL="0" indent="0">
              <a:buNone/>
            </a:pPr>
            <a:endParaRPr lang="en-US" dirty="0">
              <a:solidFill>
                <a:schemeClr val="bg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281531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616A4AC7-81C6-F907-1754-57C4348355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2601" y="1339851"/>
            <a:ext cx="3465438" cy="3425353"/>
          </a:xfrm>
        </p:spPr>
        <p:txBody>
          <a:bodyPr vert="horz" lIns="68580" tIns="34290" rIns="68580" bIns="34290" rtlCol="0" anchor="b">
            <a:normAutofit/>
          </a:bodyPr>
          <a:lstStyle/>
          <a:p>
            <a:r>
              <a:rPr lang="en-US" sz="3300"/>
              <a:t>Thank YOU!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4895639-6214-8B6B-D421-90CE2C21002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82600" y="4815513"/>
            <a:ext cx="3465438" cy="581621"/>
          </a:xfrm>
        </p:spPr>
        <p:txBody>
          <a:bodyPr vert="horz" lIns="68580" tIns="34290" rIns="68580" bIns="34290" rtlCol="0">
            <a:normAutofit/>
          </a:bodyPr>
          <a:lstStyle/>
          <a:p>
            <a:r>
              <a:rPr lang="en-US" dirty="0">
                <a:solidFill>
                  <a:schemeClr val="tx1"/>
                </a:solidFill>
              </a:rPr>
              <a:t>Questions?</a:t>
            </a:r>
          </a:p>
        </p:txBody>
      </p:sp>
      <p:pic>
        <p:nvPicPr>
          <p:cNvPr id="18" name="Picture 17" descr="Grey paper boats and one orange boat">
            <a:extLst>
              <a:ext uri="{FF2B5EF4-FFF2-40B4-BE49-F238E27FC236}">
                <a16:creationId xmlns:a16="http://schemas.microsoft.com/office/drawing/2014/main" id="{3ADACB78-540A-7639-1A62-18AE4D7DC26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14" r="23914"/>
          <a:stretch/>
        </p:blipFill>
        <p:spPr>
          <a:xfrm>
            <a:off x="4671911" y="910183"/>
            <a:ext cx="4472089" cy="5143493"/>
          </a:xfrm>
          <a:custGeom>
            <a:avLst/>
            <a:gdLst/>
            <a:ahLst/>
            <a:cxnLst/>
            <a:rect l="l" t="t" r="r" b="b"/>
            <a:pathLst>
              <a:path w="5962785" h="6858000">
                <a:moveTo>
                  <a:pt x="1044839" y="0"/>
                </a:moveTo>
                <a:lnTo>
                  <a:pt x="5962785" y="0"/>
                </a:lnTo>
                <a:lnTo>
                  <a:pt x="5962785" y="6858000"/>
                </a:lnTo>
                <a:lnTo>
                  <a:pt x="1469886" y="6858000"/>
                </a:lnTo>
                <a:lnTo>
                  <a:pt x="1416006" y="6823984"/>
                </a:lnTo>
                <a:cubicBezTo>
                  <a:pt x="1356767" y="6787940"/>
                  <a:pt x="1296437" y="6755500"/>
                  <a:pt x="1232473" y="6733873"/>
                </a:cubicBezTo>
                <a:cubicBezTo>
                  <a:pt x="1145250" y="6705037"/>
                  <a:pt x="1060933" y="6654575"/>
                  <a:pt x="1075471" y="6503186"/>
                </a:cubicBezTo>
                <a:cubicBezTo>
                  <a:pt x="1078378" y="6459932"/>
                  <a:pt x="1055118" y="6427493"/>
                  <a:pt x="1020229" y="6438306"/>
                </a:cubicBezTo>
                <a:cubicBezTo>
                  <a:pt x="953358" y="6459932"/>
                  <a:pt x="921375" y="6398656"/>
                  <a:pt x="883579" y="6351798"/>
                </a:cubicBezTo>
                <a:cubicBezTo>
                  <a:pt x="816707" y="6268895"/>
                  <a:pt x="752743" y="6182387"/>
                  <a:pt x="645167" y="6167969"/>
                </a:cubicBezTo>
                <a:cubicBezTo>
                  <a:pt x="665519" y="6103088"/>
                  <a:pt x="700408" y="6110298"/>
                  <a:pt x="732391" y="6124716"/>
                </a:cubicBezTo>
                <a:cubicBezTo>
                  <a:pt x="816707" y="6160761"/>
                  <a:pt x="901023" y="6200410"/>
                  <a:pt x="985339" y="6236455"/>
                </a:cubicBezTo>
                <a:cubicBezTo>
                  <a:pt x="1040581" y="6258081"/>
                  <a:pt x="1095822" y="6290522"/>
                  <a:pt x="1168509" y="6265291"/>
                </a:cubicBezTo>
                <a:cubicBezTo>
                  <a:pt x="1104545" y="6135530"/>
                  <a:pt x="996969" y="6110298"/>
                  <a:pt x="909746" y="6070649"/>
                </a:cubicBezTo>
                <a:cubicBezTo>
                  <a:pt x="802169" y="6020185"/>
                  <a:pt x="738206" y="5926470"/>
                  <a:pt x="659704" y="5818335"/>
                </a:cubicBezTo>
                <a:cubicBezTo>
                  <a:pt x="738206" y="5789500"/>
                  <a:pt x="787632" y="5868798"/>
                  <a:pt x="851597" y="5865193"/>
                </a:cubicBezTo>
                <a:cubicBezTo>
                  <a:pt x="854504" y="5854380"/>
                  <a:pt x="860319" y="5832753"/>
                  <a:pt x="860319" y="5832753"/>
                </a:cubicBezTo>
                <a:cubicBezTo>
                  <a:pt x="755650" y="5775081"/>
                  <a:pt x="709132" y="5666947"/>
                  <a:pt x="691686" y="5533581"/>
                </a:cubicBezTo>
                <a:cubicBezTo>
                  <a:pt x="685872" y="5465095"/>
                  <a:pt x="648075" y="5443468"/>
                  <a:pt x="610278" y="5411029"/>
                </a:cubicBezTo>
                <a:cubicBezTo>
                  <a:pt x="482350" y="5299289"/>
                  <a:pt x="345700" y="5198364"/>
                  <a:pt x="238123" y="5046976"/>
                </a:cubicBezTo>
                <a:cubicBezTo>
                  <a:pt x="363144" y="5064998"/>
                  <a:pt x="461997" y="5165924"/>
                  <a:pt x="592833" y="5209177"/>
                </a:cubicBezTo>
                <a:cubicBezTo>
                  <a:pt x="488165" y="5043371"/>
                  <a:pt x="351514" y="4956864"/>
                  <a:pt x="226494" y="4855939"/>
                </a:cubicBezTo>
                <a:cubicBezTo>
                  <a:pt x="168344" y="4809081"/>
                  <a:pt x="116011" y="4751408"/>
                  <a:pt x="49139" y="4726177"/>
                </a:cubicBezTo>
                <a:cubicBezTo>
                  <a:pt x="25879" y="4718968"/>
                  <a:pt x="-14825" y="4700947"/>
                  <a:pt x="5527" y="4650483"/>
                </a:cubicBezTo>
                <a:cubicBezTo>
                  <a:pt x="22972" y="4607230"/>
                  <a:pt x="54954" y="4621648"/>
                  <a:pt x="84029" y="4632460"/>
                </a:cubicBezTo>
                <a:cubicBezTo>
                  <a:pt x="153807" y="4661296"/>
                  <a:pt x="229401" y="4661296"/>
                  <a:pt x="325347" y="4661296"/>
                </a:cubicBezTo>
                <a:cubicBezTo>
                  <a:pt x="243939" y="4524326"/>
                  <a:pt x="95658" y="4567580"/>
                  <a:pt x="25879" y="4423401"/>
                </a:cubicBezTo>
                <a:cubicBezTo>
                  <a:pt x="113103" y="4398170"/>
                  <a:pt x="179975" y="4448632"/>
                  <a:pt x="249753" y="4459446"/>
                </a:cubicBezTo>
                <a:cubicBezTo>
                  <a:pt x="313718" y="4470259"/>
                  <a:pt x="328254" y="4445028"/>
                  <a:pt x="313718" y="4365729"/>
                </a:cubicBezTo>
                <a:cubicBezTo>
                  <a:pt x="290458" y="4243177"/>
                  <a:pt x="325347" y="4181900"/>
                  <a:pt x="418386" y="4214341"/>
                </a:cubicBezTo>
                <a:cubicBezTo>
                  <a:pt x="505609" y="4246781"/>
                  <a:pt x="514332" y="4199922"/>
                  <a:pt x="491072" y="4131438"/>
                </a:cubicBezTo>
                <a:cubicBezTo>
                  <a:pt x="456183" y="4030512"/>
                  <a:pt x="493979" y="3951214"/>
                  <a:pt x="520147" y="3864706"/>
                </a:cubicBezTo>
                <a:cubicBezTo>
                  <a:pt x="560851" y="3734945"/>
                  <a:pt x="543407" y="3670064"/>
                  <a:pt x="459090" y="3572743"/>
                </a:cubicBezTo>
                <a:cubicBezTo>
                  <a:pt x="409664" y="3518676"/>
                  <a:pt x="360236" y="3471818"/>
                  <a:pt x="290458" y="3424959"/>
                </a:cubicBezTo>
                <a:cubicBezTo>
                  <a:pt x="450368" y="3399728"/>
                  <a:pt x="284643" y="3313221"/>
                  <a:pt x="339884" y="3259153"/>
                </a:cubicBezTo>
                <a:cubicBezTo>
                  <a:pt x="453275" y="3237527"/>
                  <a:pt x="543407" y="3410542"/>
                  <a:pt x="697501" y="3360078"/>
                </a:cubicBezTo>
                <a:cubicBezTo>
                  <a:pt x="511425" y="3212294"/>
                  <a:pt x="302087" y="3165436"/>
                  <a:pt x="165437" y="2967190"/>
                </a:cubicBezTo>
                <a:cubicBezTo>
                  <a:pt x="197419" y="2923937"/>
                  <a:pt x="229401" y="2967190"/>
                  <a:pt x="255568" y="2949167"/>
                </a:cubicBezTo>
                <a:cubicBezTo>
                  <a:pt x="255568" y="2938354"/>
                  <a:pt x="560851" y="3006840"/>
                  <a:pt x="578296" y="2725691"/>
                </a:cubicBezTo>
                <a:cubicBezTo>
                  <a:pt x="584111" y="2725691"/>
                  <a:pt x="589926" y="2725691"/>
                  <a:pt x="595740" y="2714876"/>
                </a:cubicBezTo>
                <a:cubicBezTo>
                  <a:pt x="627722" y="2675228"/>
                  <a:pt x="598648" y="2581510"/>
                  <a:pt x="650982" y="2574301"/>
                </a:cubicBezTo>
                <a:cubicBezTo>
                  <a:pt x="709132" y="2567092"/>
                  <a:pt x="764373" y="2534653"/>
                  <a:pt x="825429" y="2552674"/>
                </a:cubicBezTo>
                <a:cubicBezTo>
                  <a:pt x="871949" y="2567092"/>
                  <a:pt x="921375" y="2585115"/>
                  <a:pt x="970802" y="2585115"/>
                </a:cubicBezTo>
                <a:cubicBezTo>
                  <a:pt x="1023136" y="2585115"/>
                  <a:pt x="1095822" y="2707668"/>
                  <a:pt x="1127805" y="2545465"/>
                </a:cubicBezTo>
                <a:cubicBezTo>
                  <a:pt x="1127805" y="2538257"/>
                  <a:pt x="1217936" y="2556280"/>
                  <a:pt x="1267362" y="2563488"/>
                </a:cubicBezTo>
                <a:cubicBezTo>
                  <a:pt x="1308067" y="2570698"/>
                  <a:pt x="1357494" y="2603137"/>
                  <a:pt x="1386568" y="2538257"/>
                </a:cubicBezTo>
                <a:cubicBezTo>
                  <a:pt x="1401105" y="2498607"/>
                  <a:pt x="1331326" y="2426518"/>
                  <a:pt x="1270270" y="2419309"/>
                </a:cubicBezTo>
                <a:cubicBezTo>
                  <a:pt x="1215029" y="2412101"/>
                  <a:pt x="1159787" y="2404892"/>
                  <a:pt x="1107453" y="2419309"/>
                </a:cubicBezTo>
                <a:cubicBezTo>
                  <a:pt x="1043489" y="2437331"/>
                  <a:pt x="1008599" y="2408495"/>
                  <a:pt x="991154" y="2343615"/>
                </a:cubicBezTo>
                <a:cubicBezTo>
                  <a:pt x="970802" y="2275131"/>
                  <a:pt x="933005" y="2239085"/>
                  <a:pt x="880671" y="2206645"/>
                </a:cubicBezTo>
                <a:cubicBezTo>
                  <a:pt x="752743" y="2127346"/>
                  <a:pt x="630630" y="2033629"/>
                  <a:pt x="491072" y="1986771"/>
                </a:cubicBezTo>
                <a:cubicBezTo>
                  <a:pt x="464905" y="1979562"/>
                  <a:pt x="432923" y="1965145"/>
                  <a:pt x="421293" y="1903868"/>
                </a:cubicBezTo>
                <a:cubicBezTo>
                  <a:pt x="799262" y="1997584"/>
                  <a:pt x="1142342" y="2239085"/>
                  <a:pt x="1531941" y="2224667"/>
                </a:cubicBezTo>
                <a:cubicBezTo>
                  <a:pt x="1427272" y="2148974"/>
                  <a:pt x="1302252" y="2145369"/>
                  <a:pt x="1188861" y="2091301"/>
                </a:cubicBezTo>
                <a:cubicBezTo>
                  <a:pt x="1270270" y="2051652"/>
                  <a:pt x="1345864" y="2094906"/>
                  <a:pt x="1421458" y="2116532"/>
                </a:cubicBezTo>
                <a:cubicBezTo>
                  <a:pt x="1485422" y="2134554"/>
                  <a:pt x="1543571" y="2138160"/>
                  <a:pt x="1549386" y="2026420"/>
                </a:cubicBezTo>
                <a:cubicBezTo>
                  <a:pt x="1549386" y="2015607"/>
                  <a:pt x="1549386" y="2008398"/>
                  <a:pt x="1549386" y="1997584"/>
                </a:cubicBezTo>
                <a:cubicBezTo>
                  <a:pt x="1526126" y="1950727"/>
                  <a:pt x="1494144" y="1929099"/>
                  <a:pt x="1453440" y="1914682"/>
                </a:cubicBezTo>
                <a:cubicBezTo>
                  <a:pt x="1430180" y="1907473"/>
                  <a:pt x="1398198" y="1893056"/>
                  <a:pt x="1398198" y="1860614"/>
                </a:cubicBezTo>
                <a:cubicBezTo>
                  <a:pt x="1401105" y="1738063"/>
                  <a:pt x="1322604" y="1702018"/>
                  <a:pt x="1247011" y="1665972"/>
                </a:cubicBezTo>
                <a:cubicBezTo>
                  <a:pt x="1287715" y="1604696"/>
                  <a:pt x="1322604" y="1647950"/>
                  <a:pt x="1354586" y="1644345"/>
                </a:cubicBezTo>
                <a:cubicBezTo>
                  <a:pt x="1374939" y="1640741"/>
                  <a:pt x="1395290" y="1637138"/>
                  <a:pt x="1395290" y="1604696"/>
                </a:cubicBezTo>
                <a:cubicBezTo>
                  <a:pt x="1395290" y="1579465"/>
                  <a:pt x="1386568" y="1547025"/>
                  <a:pt x="1366216" y="1547025"/>
                </a:cubicBezTo>
                <a:cubicBezTo>
                  <a:pt x="1238288" y="1543420"/>
                  <a:pt x="1165601" y="1370405"/>
                  <a:pt x="1031858" y="1370405"/>
                </a:cubicBezTo>
                <a:cubicBezTo>
                  <a:pt x="950450" y="1370405"/>
                  <a:pt x="1072563" y="1273083"/>
                  <a:pt x="1005692" y="1233435"/>
                </a:cubicBezTo>
                <a:cubicBezTo>
                  <a:pt x="991154" y="1222621"/>
                  <a:pt x="1046396" y="1208203"/>
                  <a:pt x="1069655" y="1211808"/>
                </a:cubicBezTo>
                <a:cubicBezTo>
                  <a:pt x="1092915" y="1215412"/>
                  <a:pt x="1113268" y="1240644"/>
                  <a:pt x="1142342" y="1222621"/>
                </a:cubicBezTo>
                <a:cubicBezTo>
                  <a:pt x="1156879" y="1157741"/>
                  <a:pt x="1119082" y="1132510"/>
                  <a:pt x="1084193" y="1114487"/>
                </a:cubicBezTo>
                <a:cubicBezTo>
                  <a:pt x="1008599" y="1071234"/>
                  <a:pt x="933005" y="1020771"/>
                  <a:pt x="848689" y="1006353"/>
                </a:cubicBezTo>
                <a:cubicBezTo>
                  <a:pt x="819615" y="1002748"/>
                  <a:pt x="802169" y="984726"/>
                  <a:pt x="805077" y="948681"/>
                </a:cubicBezTo>
                <a:cubicBezTo>
                  <a:pt x="810892" y="901822"/>
                  <a:pt x="839967" y="916240"/>
                  <a:pt x="863226" y="919844"/>
                </a:cubicBezTo>
                <a:cubicBezTo>
                  <a:pt x="877764" y="923450"/>
                  <a:pt x="892301" y="934263"/>
                  <a:pt x="906838" y="909031"/>
                </a:cubicBezTo>
                <a:cubicBezTo>
                  <a:pt x="566666" y="653113"/>
                  <a:pt x="386404" y="667532"/>
                  <a:pt x="5527" y="458471"/>
                </a:cubicBezTo>
                <a:cubicBezTo>
                  <a:pt x="89843" y="418822"/>
                  <a:pt x="150900" y="447658"/>
                  <a:pt x="209049" y="454867"/>
                </a:cubicBezTo>
                <a:cubicBezTo>
                  <a:pt x="354422" y="472890"/>
                  <a:pt x="264290" y="505329"/>
                  <a:pt x="409664" y="526956"/>
                </a:cubicBezTo>
                <a:cubicBezTo>
                  <a:pt x="479443" y="537770"/>
                  <a:pt x="543407" y="573815"/>
                  <a:pt x="621908" y="516143"/>
                </a:cubicBezTo>
                <a:cubicBezTo>
                  <a:pt x="674242" y="476494"/>
                  <a:pt x="758558" y="519747"/>
                  <a:pt x="822522" y="552188"/>
                </a:cubicBezTo>
                <a:cubicBezTo>
                  <a:pt x="874856" y="581024"/>
                  <a:pt x="927190" y="588232"/>
                  <a:pt x="996969" y="552188"/>
                </a:cubicBezTo>
                <a:cubicBezTo>
                  <a:pt x="933005" y="530562"/>
                  <a:pt x="883579" y="512539"/>
                  <a:pt x="834151" y="498120"/>
                </a:cubicBezTo>
                <a:cubicBezTo>
                  <a:pt x="793447" y="487307"/>
                  <a:pt x="770187" y="462076"/>
                  <a:pt x="773095" y="408008"/>
                </a:cubicBezTo>
                <a:cubicBezTo>
                  <a:pt x="773095" y="379172"/>
                  <a:pt x="764373" y="339523"/>
                  <a:pt x="793447" y="325106"/>
                </a:cubicBezTo>
                <a:cubicBezTo>
                  <a:pt x="816707" y="310688"/>
                  <a:pt x="848689" y="325106"/>
                  <a:pt x="860319" y="350336"/>
                </a:cubicBezTo>
                <a:cubicBezTo>
                  <a:pt x="874856" y="397195"/>
                  <a:pt x="889393" y="440449"/>
                  <a:pt x="938820" y="444054"/>
                </a:cubicBezTo>
                <a:cubicBezTo>
                  <a:pt x="1005692" y="451262"/>
                  <a:pt x="967894" y="422426"/>
                  <a:pt x="956265" y="386381"/>
                </a:cubicBezTo>
                <a:cubicBezTo>
                  <a:pt x="944635" y="346733"/>
                  <a:pt x="979525" y="335919"/>
                  <a:pt x="1002784" y="343127"/>
                </a:cubicBezTo>
                <a:cubicBezTo>
                  <a:pt x="1090008" y="375569"/>
                  <a:pt x="1180139" y="317897"/>
                  <a:pt x="1270270" y="364755"/>
                </a:cubicBezTo>
                <a:cubicBezTo>
                  <a:pt x="1247011" y="249411"/>
                  <a:pt x="1197583" y="198949"/>
                  <a:pt x="1092915" y="180926"/>
                </a:cubicBezTo>
                <a:cubicBezTo>
                  <a:pt x="1055118" y="177322"/>
                  <a:pt x="1014414" y="184530"/>
                  <a:pt x="979525" y="152090"/>
                </a:cubicBezTo>
                <a:cubicBezTo>
                  <a:pt x="959172" y="134068"/>
                  <a:pt x="938820" y="112441"/>
                  <a:pt x="953358" y="76396"/>
                </a:cubicBezTo>
                <a:cubicBezTo>
                  <a:pt x="962080" y="51165"/>
                  <a:pt x="985339" y="51165"/>
                  <a:pt x="1005692" y="58373"/>
                </a:cubicBezTo>
                <a:cubicBezTo>
                  <a:pt x="1090008" y="98023"/>
                  <a:pt x="1180139" y="108837"/>
                  <a:pt x="1267362" y="123254"/>
                </a:cubicBezTo>
                <a:cubicBezTo>
                  <a:pt x="1281900" y="126859"/>
                  <a:pt x="1296437" y="134068"/>
                  <a:pt x="1310975" y="98023"/>
                </a:cubicBezTo>
                <a:cubicBezTo>
                  <a:pt x="1260095" y="81803"/>
                  <a:pt x="1209941" y="62879"/>
                  <a:pt x="1159787" y="43505"/>
                </a:cubicBezTo>
                <a:close/>
              </a:path>
            </a:pathLst>
          </a:custGeom>
        </p:spPr>
      </p:pic>
      <p:pic>
        <p:nvPicPr>
          <p:cNvPr id="1030" name="Picture 6" descr="Sheng Zhong - Research Assistant - The ...">
            <a:extLst>
              <a:ext uri="{FF2B5EF4-FFF2-40B4-BE49-F238E27FC236}">
                <a16:creationId xmlns:a16="http://schemas.microsoft.com/office/drawing/2014/main" id="{5297BCFC-6DB4-D84E-B638-1930FBC95C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685800"/>
            <a:ext cx="2621280" cy="2621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1C87387D-9B9E-2D4B-B608-D08ADA79DDFD}"/>
              </a:ext>
            </a:extLst>
          </p:cNvPr>
          <p:cNvSpPr txBox="1"/>
          <p:nvPr/>
        </p:nvSpPr>
        <p:spPr>
          <a:xfrm>
            <a:off x="1669336" y="3282370"/>
            <a:ext cx="1091966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350" dirty="0"/>
              <a:t>Sheng Zhong</a:t>
            </a:r>
          </a:p>
        </p:txBody>
      </p:sp>
    </p:spTree>
    <p:extLst>
      <p:ext uri="{BB962C8B-B14F-4D97-AF65-F5344CB8AC3E}">
        <p14:creationId xmlns:p14="http://schemas.microsoft.com/office/powerpoint/2010/main" val="373048459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F8288F-26EE-C606-7C23-28E5F838E1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Bitcoin Transactions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17E815D-2717-682A-2B82-83594146CA0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9332" y="1524000"/>
            <a:ext cx="7886700" cy="3928905"/>
          </a:xfrm>
        </p:spPr>
        <p:txBody>
          <a:bodyPr>
            <a:normAutofit/>
          </a:bodyPr>
          <a:lstStyle/>
          <a:p>
            <a:r>
              <a:rPr lang="en-US" b="0" i="0" u="none" strike="noStrike" dirty="0">
                <a:effectLst/>
                <a:latin typeface="Calibri" panose="020F0502020204030204" pitchFamily="34" charset="0"/>
              </a:rPr>
              <a:t>Bitcoin transactions occur via chains of distributed</a:t>
            </a:r>
            <a:r>
              <a:rPr lang="en-US" dirty="0"/>
              <a:t> digital signatures.</a:t>
            </a:r>
          </a:p>
          <a:p>
            <a:r>
              <a:rPr lang="en-US" dirty="0"/>
              <a:t>Each owner transfers the coin to the next by digitally signing a hash of the previous transaction and the public key of the next owner and adding these to the end of the coin. </a:t>
            </a:r>
          </a:p>
          <a:p>
            <a:pPr lvl="1"/>
            <a:endParaRPr lang="en-US" dirty="0"/>
          </a:p>
          <a:p>
            <a:pPr lvl="1"/>
            <a:endParaRPr lang="en-US" dirty="0"/>
          </a:p>
          <a:p>
            <a:pPr lvl="1"/>
            <a:endParaRPr lang="en-US" dirty="0"/>
          </a:p>
          <a:p>
            <a:pPr lvl="1"/>
            <a:endParaRPr lang="en-US" dirty="0"/>
          </a:p>
          <a:p>
            <a:pPr lvl="1"/>
            <a:endParaRPr lang="en-US" dirty="0"/>
          </a:p>
          <a:p>
            <a:pPr lvl="1"/>
            <a:endParaRPr lang="en-US" dirty="0"/>
          </a:p>
          <a:p>
            <a:pPr lvl="1"/>
            <a:endParaRPr lang="en-US" altLang="zh-CN" dirty="0"/>
          </a:p>
          <a:p>
            <a:pPr marL="0" indent="0">
              <a:buNone/>
            </a:pPr>
            <a:endParaRPr lang="en-US" dirty="0"/>
          </a:p>
        </p:txBody>
      </p:sp>
      <p:pic>
        <p:nvPicPr>
          <p:cNvPr id="7" name="Picture 6" descr="A diagram of a sign language&#10;&#10;Description automatically generated">
            <a:extLst>
              <a:ext uri="{FF2B5EF4-FFF2-40B4-BE49-F238E27FC236}">
                <a16:creationId xmlns:a16="http://schemas.microsoft.com/office/drawing/2014/main" id="{8E4B3DFD-C671-D63C-BB6A-3C2EF9C550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25011" y="4484672"/>
            <a:ext cx="3893978" cy="2253956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BE59441B-4335-4341-ABB8-29AC37792D19}"/>
              </a:ext>
            </a:extLst>
          </p:cNvPr>
          <p:cNvSpPr txBox="1"/>
          <p:nvPr/>
        </p:nvSpPr>
        <p:spPr>
          <a:xfrm>
            <a:off x="1" y="5770394"/>
            <a:ext cx="231185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dirty="0"/>
              <a:t> </a:t>
            </a:r>
            <a:r>
              <a:rPr lang="en-US" altLang="zh-CN" sz="1050" dirty="0"/>
              <a:t>Figure</a:t>
            </a:r>
            <a:r>
              <a:rPr lang="zh-CN" altLang="en-US" sz="1050" dirty="0"/>
              <a:t> </a:t>
            </a:r>
            <a:r>
              <a:rPr lang="en-US" altLang="zh-CN" sz="1050" dirty="0"/>
              <a:t>is</a:t>
            </a:r>
            <a:r>
              <a:rPr lang="zh-CN" altLang="en-US" sz="1050" dirty="0"/>
              <a:t> </a:t>
            </a:r>
            <a:r>
              <a:rPr lang="en-US" altLang="zh-CN" sz="1050" dirty="0"/>
              <a:t>from</a:t>
            </a:r>
            <a:r>
              <a:rPr lang="zh-CN" altLang="en-US" sz="1050" dirty="0"/>
              <a:t> </a:t>
            </a:r>
            <a:r>
              <a:rPr lang="en-US" altLang="zh-CN" sz="1050" dirty="0"/>
              <a:t>the</a:t>
            </a:r>
            <a:r>
              <a:rPr lang="zh-CN" altLang="en-US" sz="1050" dirty="0"/>
              <a:t> </a:t>
            </a:r>
            <a:r>
              <a:rPr lang="en-US" altLang="zh-CN" sz="1050" dirty="0"/>
              <a:t>Bitcoin</a:t>
            </a:r>
            <a:r>
              <a:rPr lang="zh-CN" altLang="en-US" sz="1050" dirty="0"/>
              <a:t> </a:t>
            </a:r>
            <a:r>
              <a:rPr lang="en-US" altLang="zh-CN" sz="1050" dirty="0"/>
              <a:t>white</a:t>
            </a:r>
            <a:r>
              <a:rPr lang="zh-CN" altLang="en-US" sz="1050" dirty="0"/>
              <a:t> </a:t>
            </a:r>
            <a:r>
              <a:rPr lang="en-US" altLang="zh-CN" sz="1050" dirty="0"/>
              <a:t>paper.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324750134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36B0EA8-DA0C-35D0-DB7D-81870D8CB0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zh-CN" dirty="0"/>
              <a:t>Bitcoin Blocks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06456CB-9340-414F-5B3B-6EFFD7A1097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28650" y="2226469"/>
            <a:ext cx="7886700" cy="3774281"/>
          </a:xfrm>
        </p:spPr>
        <p:txBody>
          <a:bodyPr>
            <a:normAutofit fontScale="77500" lnSpcReduction="20000"/>
          </a:bodyPr>
          <a:lstStyle/>
          <a:p>
            <a:r>
              <a:rPr lang="en-US" altLang="zh-CN" dirty="0"/>
              <a:t>Transactions</a:t>
            </a:r>
            <a:r>
              <a:rPr lang="zh-CN" altLang="en-US" dirty="0"/>
              <a:t> </a:t>
            </a:r>
            <a:r>
              <a:rPr lang="en-US" altLang="zh-CN" dirty="0"/>
              <a:t>are</a:t>
            </a:r>
            <a:r>
              <a:rPr lang="zh-CN" altLang="en-US" dirty="0"/>
              <a:t> </a:t>
            </a:r>
            <a:r>
              <a:rPr lang="en-US" altLang="zh-CN" dirty="0"/>
              <a:t>stored</a:t>
            </a:r>
            <a:r>
              <a:rPr lang="zh-CN" altLang="en-US" dirty="0"/>
              <a:t> </a:t>
            </a:r>
            <a:r>
              <a:rPr lang="en-US" altLang="zh-CN" dirty="0"/>
              <a:t>into</a:t>
            </a:r>
            <a:r>
              <a:rPr lang="zh-CN" altLang="en-US" dirty="0"/>
              <a:t> </a:t>
            </a:r>
            <a:r>
              <a:rPr lang="en-US" altLang="zh-CN" dirty="0"/>
              <a:t>a</a:t>
            </a:r>
            <a:r>
              <a:rPr lang="zh-CN" altLang="en-US" dirty="0"/>
              <a:t> </a:t>
            </a:r>
            <a:r>
              <a:rPr lang="en-US" altLang="zh-CN" dirty="0"/>
              <a:t>continuous</a:t>
            </a:r>
            <a:r>
              <a:rPr lang="zh-CN" altLang="en-US" dirty="0"/>
              <a:t> </a:t>
            </a:r>
            <a:r>
              <a:rPr lang="en-US" altLang="zh-CN" dirty="0"/>
              <a:t>chain</a:t>
            </a:r>
            <a:r>
              <a:rPr lang="zh-CN" altLang="en-US" dirty="0"/>
              <a:t> </a:t>
            </a:r>
            <a:r>
              <a:rPr lang="en-US" altLang="zh-CN" dirty="0"/>
              <a:t>of</a:t>
            </a:r>
            <a:r>
              <a:rPr lang="zh-CN" altLang="en-US" dirty="0"/>
              <a:t> </a:t>
            </a:r>
            <a:r>
              <a:rPr lang="en-US" altLang="zh-CN" dirty="0"/>
              <a:t>blocks.</a:t>
            </a:r>
            <a:r>
              <a:rPr lang="zh-CN" altLang="en-US" dirty="0"/>
              <a:t> </a:t>
            </a:r>
            <a:endParaRPr lang="en-US" altLang="zh-CN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r>
              <a:rPr lang="en-US" b="0" i="0" dirty="0">
                <a:effectLst/>
                <a:latin typeface="Google Sans"/>
              </a:rPr>
              <a:t>Bitcoin has a block time of 10 minutes and a block size of 1 MB</a:t>
            </a:r>
            <a:r>
              <a:rPr lang="en-US" altLang="zh-CN" b="0" i="0" dirty="0">
                <a:effectLst/>
                <a:latin typeface="Google Sans"/>
              </a:rPr>
              <a:t>.</a:t>
            </a:r>
          </a:p>
          <a:p>
            <a:endParaRPr lang="en-US" dirty="0"/>
          </a:p>
        </p:txBody>
      </p:sp>
      <p:pic>
        <p:nvPicPr>
          <p:cNvPr id="4" name="Picture 3" descr="A close up of a color&#10;&#10;Description automatically generated">
            <a:extLst>
              <a:ext uri="{FF2B5EF4-FFF2-40B4-BE49-F238E27FC236}">
                <a16:creationId xmlns:a16="http://schemas.microsoft.com/office/drawing/2014/main" id="{2B43F878-B9E9-9BDB-5256-132D729DF6F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8650" y="3101216"/>
            <a:ext cx="4514850" cy="1152525"/>
          </a:xfrm>
          <a:prstGeom prst="rect">
            <a:avLst/>
          </a:prstGeom>
        </p:spPr>
      </p:pic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63B19AA7-F0D1-70B7-57AE-A2CD40DF2095}"/>
              </a:ext>
            </a:extLst>
          </p:cNvPr>
          <p:cNvCxnSpPr/>
          <p:nvPr/>
        </p:nvCxnSpPr>
        <p:spPr>
          <a:xfrm flipV="1">
            <a:off x="4754631" y="3212824"/>
            <a:ext cx="1341783" cy="278295"/>
          </a:xfrm>
          <a:prstGeom prst="straightConnector1">
            <a:avLst/>
          </a:prstGeom>
          <a:ln w="5715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Picture 6" descr="A screenshot of a computer&#10;&#10;Description automatically generated">
            <a:extLst>
              <a:ext uri="{FF2B5EF4-FFF2-40B4-BE49-F238E27FC236}">
                <a16:creationId xmlns:a16="http://schemas.microsoft.com/office/drawing/2014/main" id="{52229BFA-90BE-C3E0-BF61-A17C81BDC3C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20654" y="2526955"/>
            <a:ext cx="2476086" cy="1794962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4527D344-86AD-B801-13EE-AE912259531B}"/>
              </a:ext>
            </a:extLst>
          </p:cNvPr>
          <p:cNvSpPr txBox="1"/>
          <p:nvPr/>
        </p:nvSpPr>
        <p:spPr>
          <a:xfrm>
            <a:off x="7315200" y="4323416"/>
            <a:ext cx="606599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350" dirty="0"/>
              <a:t>.</a:t>
            </a:r>
            <a:r>
              <a:rPr lang="zh-CN" altLang="en-US" sz="1350" dirty="0"/>
              <a:t> </a:t>
            </a:r>
            <a:r>
              <a:rPr lang="en-US" altLang="zh-CN" sz="1350" dirty="0"/>
              <a:t>.</a:t>
            </a:r>
            <a:r>
              <a:rPr lang="zh-CN" altLang="en-US" sz="1350" dirty="0"/>
              <a:t> </a:t>
            </a:r>
            <a:r>
              <a:rPr lang="en-US" altLang="zh-CN" sz="1350" dirty="0"/>
              <a:t>.</a:t>
            </a:r>
            <a:r>
              <a:rPr lang="zh-CN" altLang="en-US" sz="1350" dirty="0"/>
              <a:t> </a:t>
            </a:r>
            <a:endParaRPr lang="en-US" altLang="zh-CN" sz="135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A93445B-BA00-C656-0501-6C8AE327A026}"/>
              </a:ext>
            </a:extLst>
          </p:cNvPr>
          <p:cNvSpPr txBox="1"/>
          <p:nvPr/>
        </p:nvSpPr>
        <p:spPr>
          <a:xfrm>
            <a:off x="2886076" y="4253773"/>
            <a:ext cx="31808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dirty="0">
                <a:latin typeface="Inter var"/>
              </a:rPr>
              <a:t>Total</a:t>
            </a:r>
            <a:r>
              <a:rPr lang="zh-CN" altLang="en-US" dirty="0">
                <a:latin typeface="Inter var"/>
              </a:rPr>
              <a:t> </a:t>
            </a:r>
            <a:r>
              <a:rPr lang="en-US" dirty="0">
                <a:latin typeface="Inter var"/>
              </a:rPr>
              <a:t>3,332</a:t>
            </a:r>
            <a:r>
              <a:rPr lang="zh-CN" altLang="en-US" dirty="0">
                <a:latin typeface="Inter var"/>
              </a:rPr>
              <a:t> </a:t>
            </a:r>
            <a:r>
              <a:rPr lang="en-US" altLang="zh-CN" dirty="0">
                <a:latin typeface="Inter var"/>
              </a:rPr>
              <a:t>Tx.</a:t>
            </a:r>
            <a:r>
              <a:rPr lang="zh-CN" altLang="en-US" dirty="0">
                <a:latin typeface="Inter var"/>
              </a:rPr>
              <a:t> </a:t>
            </a:r>
            <a:r>
              <a:rPr lang="en-US" altLang="zh-CN" dirty="0">
                <a:latin typeface="Inter var"/>
              </a:rPr>
              <a:t>In</a:t>
            </a:r>
            <a:r>
              <a:rPr lang="zh-CN" altLang="en-US" dirty="0">
                <a:latin typeface="Inter var"/>
              </a:rPr>
              <a:t> </a:t>
            </a:r>
            <a:r>
              <a:rPr lang="en-US" altLang="zh-CN" dirty="0">
                <a:latin typeface="Inter var"/>
              </a:rPr>
              <a:t>block</a:t>
            </a:r>
            <a:r>
              <a:rPr lang="zh-CN" altLang="en-US" dirty="0">
                <a:latin typeface="Inter var"/>
              </a:rPr>
              <a:t> </a:t>
            </a:r>
            <a:r>
              <a:rPr lang="en-US" altLang="zh-CN" dirty="0">
                <a:latin typeface="Inter var"/>
              </a:rPr>
              <a:t>#817832</a:t>
            </a:r>
            <a:endParaRPr lang="en-US" dirty="0"/>
          </a:p>
        </p:txBody>
      </p:sp>
      <p:pic>
        <p:nvPicPr>
          <p:cNvPr id="11" name="Picture 10" descr="A screenshot of a computer&#10;&#10;Description automatically generated">
            <a:extLst>
              <a:ext uri="{FF2B5EF4-FFF2-40B4-BE49-F238E27FC236}">
                <a16:creationId xmlns:a16="http://schemas.microsoft.com/office/drawing/2014/main" id="{BDEB52DE-9CA4-08E5-D315-9D98EA0F3CE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0654" y="4723604"/>
            <a:ext cx="2585416" cy="590496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52A2B7F7-EA4A-096E-FD78-9C64F2560202}"/>
              </a:ext>
            </a:extLst>
          </p:cNvPr>
          <p:cNvSpPr txBox="1"/>
          <p:nvPr/>
        </p:nvSpPr>
        <p:spPr>
          <a:xfrm>
            <a:off x="0" y="6494476"/>
            <a:ext cx="595105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200" dirty="0"/>
              <a:t>Data</a:t>
            </a:r>
            <a:r>
              <a:rPr lang="zh-CN" altLang="en-US" sz="1200" dirty="0"/>
              <a:t> </a:t>
            </a:r>
            <a:r>
              <a:rPr lang="en-US" altLang="zh-CN" sz="1200" dirty="0"/>
              <a:t>is</a:t>
            </a:r>
            <a:r>
              <a:rPr lang="zh-CN" altLang="en-US" sz="1200" dirty="0"/>
              <a:t> </a:t>
            </a:r>
            <a:r>
              <a:rPr lang="en-US" altLang="zh-CN" sz="1200" dirty="0"/>
              <a:t>acquired</a:t>
            </a:r>
            <a:r>
              <a:rPr lang="zh-CN" altLang="en-US" sz="1200" dirty="0"/>
              <a:t> </a:t>
            </a:r>
            <a:r>
              <a:rPr lang="en-US" altLang="zh-CN" sz="1200" dirty="0"/>
              <a:t>at</a:t>
            </a:r>
            <a:r>
              <a:rPr lang="zh-CN" altLang="en-US" sz="1200" dirty="0"/>
              <a:t> </a:t>
            </a:r>
            <a:r>
              <a:rPr lang="en-US" altLang="zh-CN" sz="1200" dirty="0">
                <a:hlinkClick r:id="rId5"/>
              </a:rPr>
              <a:t>https://www.blockchain.com/explorer/blocks/btc/817832</a:t>
            </a:r>
            <a:r>
              <a:rPr lang="zh-CN" altLang="en-US" sz="1200" dirty="0"/>
              <a:t>  </a:t>
            </a:r>
            <a:r>
              <a:rPr lang="en-US" altLang="zh-CN" sz="1200" dirty="0"/>
              <a:t>21/Nov/2023</a:t>
            </a:r>
            <a:r>
              <a:rPr lang="zh-CN" altLang="en-US" sz="1200" dirty="0"/>
              <a:t> </a:t>
            </a: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31784594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136D0E-E199-906E-9A5C-B3E479ECC4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365126"/>
            <a:ext cx="8667750" cy="1325563"/>
          </a:xfrm>
        </p:spPr>
        <p:txBody>
          <a:bodyPr/>
          <a:lstStyle/>
          <a:p>
            <a:r>
              <a:rPr lang="en-US" altLang="zh-CN" dirty="0"/>
              <a:t>Multi-input</a:t>
            </a:r>
            <a:r>
              <a:rPr lang="zh-CN" altLang="en-US" dirty="0"/>
              <a:t> </a:t>
            </a:r>
            <a:r>
              <a:rPr lang="en-US" altLang="zh-CN" dirty="0"/>
              <a:t>/ Co-spending Heuristic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E8AC52B-8AEE-514F-B5CB-675301D5CEC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3292" y="1867944"/>
            <a:ext cx="7886700" cy="1517531"/>
          </a:xfrm>
        </p:spPr>
        <p:txBody>
          <a:bodyPr>
            <a:normAutofit/>
          </a:bodyPr>
          <a:lstStyle/>
          <a:p>
            <a:r>
              <a:rPr lang="en-US" altLang="zh-CN" sz="1800" dirty="0">
                <a:latin typeface="Google Sans"/>
              </a:rPr>
              <a:t>Multi-input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and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multi-output transactions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are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convenient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for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an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entity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who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owns and manages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thousands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of</a:t>
            </a:r>
            <a:r>
              <a:rPr lang="zh-CN" altLang="en-US" sz="1800" dirty="0">
                <a:latin typeface="Google Sans"/>
              </a:rPr>
              <a:t> </a:t>
            </a:r>
            <a:r>
              <a:rPr lang="en-US" altLang="zh-CN" sz="1800" dirty="0">
                <a:latin typeface="Google Sans"/>
              </a:rPr>
              <a:t>addresses.</a:t>
            </a:r>
            <a:r>
              <a:rPr lang="zh-CN" altLang="en-US" sz="1800" dirty="0">
                <a:latin typeface="Google Sans"/>
              </a:rPr>
              <a:t> </a:t>
            </a:r>
            <a:endParaRPr lang="en-US" altLang="zh-CN" sz="1800" dirty="0">
              <a:latin typeface="Google Sans"/>
            </a:endParaRPr>
          </a:p>
          <a:p>
            <a:r>
              <a:rPr lang="en-US" altLang="zh-CN" sz="1800" dirty="0">
                <a:solidFill>
                  <a:srgbClr val="FF0000"/>
                </a:solidFill>
                <a:latin typeface="Google Sans"/>
              </a:rPr>
              <a:t>Heuristic:</a:t>
            </a:r>
            <a:r>
              <a:rPr lang="zh-CN" altLang="en-US" sz="1800" dirty="0">
                <a:solidFill>
                  <a:srgbClr val="FF0000"/>
                </a:solidFill>
                <a:latin typeface="Google Sans"/>
              </a:rPr>
              <a:t> </a:t>
            </a:r>
            <a:r>
              <a:rPr lang="en-US" altLang="zh-CN" sz="1800" dirty="0">
                <a:solidFill>
                  <a:srgbClr val="FF0000"/>
                </a:solidFill>
                <a:latin typeface="Google Sans"/>
              </a:rPr>
              <a:t>This behavior exposes that</a:t>
            </a:r>
            <a:r>
              <a:rPr lang="zh-CN" altLang="en-US" sz="1800" dirty="0">
                <a:solidFill>
                  <a:srgbClr val="FF0000"/>
                </a:solidFill>
                <a:latin typeface="Google Sans"/>
              </a:rPr>
              <a:t> </a:t>
            </a:r>
            <a:r>
              <a:rPr lang="en-US" altLang="zh-CN" sz="1800" dirty="0">
                <a:solidFill>
                  <a:srgbClr val="FF0000"/>
                </a:solidFill>
                <a:latin typeface="Google Sans"/>
              </a:rPr>
              <a:t>all the input addresses in a multi-input transaction are connected</a:t>
            </a:r>
            <a:r>
              <a:rPr lang="zh-CN" altLang="en-US" sz="1800" dirty="0">
                <a:solidFill>
                  <a:srgbClr val="FF0000"/>
                </a:solidFill>
                <a:latin typeface="Google Sans"/>
              </a:rPr>
              <a:t> </a:t>
            </a:r>
            <a:r>
              <a:rPr lang="en-US" altLang="zh-CN" sz="1800" dirty="0">
                <a:solidFill>
                  <a:srgbClr val="FF0000"/>
                </a:solidFill>
                <a:latin typeface="Google Sans"/>
              </a:rPr>
              <a:t>to one entity or shared by some trusted entities, thus forming an</a:t>
            </a:r>
            <a:r>
              <a:rPr lang="zh-CN" altLang="en-US" sz="1800" dirty="0">
                <a:solidFill>
                  <a:srgbClr val="FF0000"/>
                </a:solidFill>
                <a:latin typeface="Google Sans"/>
              </a:rPr>
              <a:t> </a:t>
            </a:r>
            <a:r>
              <a:rPr lang="en-US" altLang="zh-CN" sz="1800" dirty="0">
                <a:solidFill>
                  <a:srgbClr val="FF0000"/>
                </a:solidFill>
                <a:latin typeface="Google Sans"/>
              </a:rPr>
              <a:t>address cluster.</a:t>
            </a:r>
          </a:p>
          <a:p>
            <a:pPr lvl="1"/>
            <a:endParaRPr lang="en-US" altLang="zh-CN" dirty="0">
              <a:solidFill>
                <a:srgbClr val="040C28"/>
              </a:solidFill>
              <a:latin typeface="Google Sans"/>
            </a:endParaRPr>
          </a:p>
          <a:p>
            <a:pPr lvl="1"/>
            <a:endParaRPr lang="en-US" altLang="zh-CN" dirty="0">
              <a:solidFill>
                <a:srgbClr val="040C28"/>
              </a:solidFill>
              <a:latin typeface="Google Sans"/>
            </a:endParaRPr>
          </a:p>
          <a:p>
            <a:pPr lvl="1"/>
            <a:endParaRPr lang="en-US" altLang="zh-CN" dirty="0">
              <a:solidFill>
                <a:srgbClr val="040C28"/>
              </a:solidFill>
              <a:latin typeface="Google Sans"/>
            </a:endParaRPr>
          </a:p>
          <a:p>
            <a:pPr marL="342900" lvl="1" indent="0">
              <a:buNone/>
            </a:pPr>
            <a:endParaRPr lang="en-US" altLang="zh-CN" dirty="0">
              <a:solidFill>
                <a:srgbClr val="040C28"/>
              </a:solidFill>
              <a:latin typeface="Google Sans"/>
            </a:endParaRPr>
          </a:p>
          <a:p>
            <a:pPr marL="342900" lvl="1" indent="0">
              <a:buNone/>
            </a:pPr>
            <a:endParaRPr lang="en-US" altLang="zh-CN" dirty="0">
              <a:solidFill>
                <a:srgbClr val="040C28"/>
              </a:solidFill>
              <a:latin typeface="Google Sans"/>
            </a:endParaRPr>
          </a:p>
          <a:p>
            <a:endParaRPr lang="en-US" altLang="zh-CN" dirty="0">
              <a:solidFill>
                <a:srgbClr val="040C28"/>
              </a:solidFill>
              <a:latin typeface="Google Sans"/>
            </a:endParaRPr>
          </a:p>
          <a:p>
            <a:endParaRPr lang="en-US" dirty="0"/>
          </a:p>
        </p:txBody>
      </p:sp>
      <p:pic>
        <p:nvPicPr>
          <p:cNvPr id="5" name="Picture 4" descr="A diagram of a diagram&#10;&#10;Description automatically generated">
            <a:extLst>
              <a:ext uri="{FF2B5EF4-FFF2-40B4-BE49-F238E27FC236}">
                <a16:creationId xmlns:a16="http://schemas.microsoft.com/office/drawing/2014/main" id="{2C31BF7E-B287-1327-784B-317FB70FD92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70311" y="3652962"/>
            <a:ext cx="4353708" cy="2274073"/>
          </a:xfrm>
          <a:prstGeom prst="rect">
            <a:avLst/>
          </a:prstGeom>
        </p:spPr>
      </p:pic>
      <p:sp>
        <p:nvSpPr>
          <p:cNvPr id="6" name="Left Brace 5">
            <a:extLst>
              <a:ext uri="{FF2B5EF4-FFF2-40B4-BE49-F238E27FC236}">
                <a16:creationId xmlns:a16="http://schemas.microsoft.com/office/drawing/2014/main" id="{E7D8FC06-A207-B826-7617-35FEB3E7EBD2}"/>
              </a:ext>
            </a:extLst>
          </p:cNvPr>
          <p:cNvSpPr/>
          <p:nvPr/>
        </p:nvSpPr>
        <p:spPr>
          <a:xfrm>
            <a:off x="3687429" y="3787801"/>
            <a:ext cx="514350" cy="2044148"/>
          </a:xfrm>
          <a:prstGeom prst="leftBrac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pic>
        <p:nvPicPr>
          <p:cNvPr id="8" name="Graphic 7" descr="Address Book outline">
            <a:extLst>
              <a:ext uri="{FF2B5EF4-FFF2-40B4-BE49-F238E27FC236}">
                <a16:creationId xmlns:a16="http://schemas.microsoft.com/office/drawing/2014/main" id="{C614C6F5-421D-2DD5-304C-599B7F609F8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2746061" y="4301693"/>
            <a:ext cx="1109490" cy="1109490"/>
          </a:xfrm>
          <a:prstGeom prst="rect">
            <a:avLst/>
          </a:prstGeom>
        </p:spPr>
      </p:pic>
      <p:pic>
        <p:nvPicPr>
          <p:cNvPr id="21" name="Graphic 20" descr="Key outline">
            <a:extLst>
              <a:ext uri="{FF2B5EF4-FFF2-40B4-BE49-F238E27FC236}">
                <a16:creationId xmlns:a16="http://schemas.microsoft.com/office/drawing/2014/main" id="{3FBFB4AE-C4AB-33EE-5314-DD37DCDEF7D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057400" y="3708054"/>
            <a:ext cx="685800" cy="685800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06897991-4343-8DCB-2919-BD7DC9B9AA79}"/>
              </a:ext>
            </a:extLst>
          </p:cNvPr>
          <p:cNvSpPr txBox="1"/>
          <p:nvPr/>
        </p:nvSpPr>
        <p:spPr>
          <a:xfrm>
            <a:off x="1881949" y="4203862"/>
            <a:ext cx="1077667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350" dirty="0"/>
              <a:t>Private</a:t>
            </a:r>
            <a:r>
              <a:rPr lang="zh-CN" altLang="en-US" sz="1350" dirty="0"/>
              <a:t> </a:t>
            </a:r>
            <a:r>
              <a:rPr lang="en-US" altLang="zh-CN" sz="1350" dirty="0"/>
              <a:t>key</a:t>
            </a:r>
            <a:r>
              <a:rPr lang="zh-CN" altLang="en-US" sz="1350" dirty="0"/>
              <a:t> </a:t>
            </a:r>
            <a:r>
              <a:rPr lang="en-US" altLang="zh-CN" sz="1350" dirty="0"/>
              <a:t>1</a:t>
            </a:r>
            <a:endParaRPr lang="en-US" sz="1350" dirty="0"/>
          </a:p>
        </p:txBody>
      </p:sp>
      <p:pic>
        <p:nvPicPr>
          <p:cNvPr id="23" name="Graphic 22" descr="Key outline">
            <a:extLst>
              <a:ext uri="{FF2B5EF4-FFF2-40B4-BE49-F238E27FC236}">
                <a16:creationId xmlns:a16="http://schemas.microsoft.com/office/drawing/2014/main" id="{027D04D0-17F6-B4F0-DB38-E2FF66C0688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070467" y="4397249"/>
            <a:ext cx="685800" cy="685800"/>
          </a:xfrm>
          <a:prstGeom prst="rect">
            <a:avLst/>
          </a:prstGeom>
        </p:spPr>
      </p:pic>
      <p:pic>
        <p:nvPicPr>
          <p:cNvPr id="24" name="Graphic 23" descr="Key outline">
            <a:extLst>
              <a:ext uri="{FF2B5EF4-FFF2-40B4-BE49-F238E27FC236}">
                <a16:creationId xmlns:a16="http://schemas.microsoft.com/office/drawing/2014/main" id="{EDF7857C-40AA-9159-0857-219EF333885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057400" y="5083049"/>
            <a:ext cx="685800" cy="68580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32C761CB-FA29-6E0D-5E0D-858AF366E4FF}"/>
              </a:ext>
            </a:extLst>
          </p:cNvPr>
          <p:cNvSpPr txBox="1"/>
          <p:nvPr/>
        </p:nvSpPr>
        <p:spPr>
          <a:xfrm>
            <a:off x="1881949" y="4963806"/>
            <a:ext cx="1077667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350" dirty="0"/>
              <a:t>Private</a:t>
            </a:r>
            <a:r>
              <a:rPr lang="zh-CN" altLang="en-US" sz="1350" dirty="0"/>
              <a:t> </a:t>
            </a:r>
            <a:r>
              <a:rPr lang="en-US" altLang="zh-CN" sz="1350" dirty="0"/>
              <a:t>key</a:t>
            </a:r>
            <a:r>
              <a:rPr lang="zh-CN" altLang="en-US" sz="1350" dirty="0"/>
              <a:t> </a:t>
            </a:r>
            <a:r>
              <a:rPr lang="en-US" altLang="zh-CN" sz="1350" dirty="0"/>
              <a:t>2</a:t>
            </a:r>
            <a:endParaRPr lang="en-US" sz="135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6CFF50A-BE2E-448A-A79E-E3723B1FA5B9}"/>
              </a:ext>
            </a:extLst>
          </p:cNvPr>
          <p:cNvSpPr txBox="1"/>
          <p:nvPr/>
        </p:nvSpPr>
        <p:spPr>
          <a:xfrm>
            <a:off x="1880511" y="5555321"/>
            <a:ext cx="1077667" cy="3000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350" dirty="0"/>
              <a:t>Private</a:t>
            </a:r>
            <a:r>
              <a:rPr lang="zh-CN" altLang="en-US" sz="1350" dirty="0"/>
              <a:t> </a:t>
            </a:r>
            <a:r>
              <a:rPr lang="en-US" altLang="zh-CN" sz="1350" dirty="0"/>
              <a:t>key</a:t>
            </a:r>
            <a:r>
              <a:rPr lang="zh-CN" altLang="en-US" sz="1350" dirty="0"/>
              <a:t> </a:t>
            </a:r>
            <a:r>
              <a:rPr lang="en-US" altLang="zh-CN" sz="1350" dirty="0"/>
              <a:t>3</a:t>
            </a:r>
            <a:endParaRPr lang="en-US" sz="135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9118DDF-C65E-69EF-B8F8-5CD283114284}"/>
              </a:ext>
            </a:extLst>
          </p:cNvPr>
          <p:cNvSpPr txBox="1"/>
          <p:nvPr/>
        </p:nvSpPr>
        <p:spPr>
          <a:xfrm>
            <a:off x="69665" y="4409808"/>
            <a:ext cx="1926056" cy="11310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350" dirty="0">
                <a:latin typeface="Google Sans"/>
              </a:rPr>
              <a:t>To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spend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coins together,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all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the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private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keys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need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to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be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present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to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sign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the</a:t>
            </a:r>
            <a:r>
              <a:rPr lang="zh-CN" altLang="en-US" sz="1350" dirty="0">
                <a:latin typeface="Google Sans"/>
              </a:rPr>
              <a:t> </a:t>
            </a:r>
            <a:r>
              <a:rPr lang="en-US" altLang="zh-CN" sz="1350" dirty="0">
                <a:latin typeface="Google Sans"/>
              </a:rPr>
              <a:t>transaction.</a:t>
            </a:r>
            <a:r>
              <a:rPr lang="zh-CN" altLang="en-US" sz="1350" dirty="0">
                <a:latin typeface="Google Sans"/>
              </a:rPr>
              <a:t>  </a:t>
            </a:r>
            <a:endParaRPr lang="en-US" altLang="zh-CN" sz="1350" dirty="0">
              <a:latin typeface="Google Sans"/>
            </a:endParaRPr>
          </a:p>
          <a:p>
            <a:endParaRPr lang="en-US" sz="1350" dirty="0"/>
          </a:p>
        </p:txBody>
      </p:sp>
    </p:spTree>
    <p:extLst>
      <p:ext uri="{BB962C8B-B14F-4D97-AF65-F5344CB8AC3E}">
        <p14:creationId xmlns:p14="http://schemas.microsoft.com/office/powerpoint/2010/main" val="132686362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4CFAC9-5665-5E41-4AAC-5639FA6570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1862" y="233600"/>
            <a:ext cx="8839200" cy="1325563"/>
          </a:xfrm>
        </p:spPr>
        <p:txBody>
          <a:bodyPr/>
          <a:lstStyle/>
          <a:p>
            <a:r>
              <a:rPr lang="en-US" altLang="zh-CN" dirty="0"/>
              <a:t>Multi-input multi-output transactions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D77C735-9574-F82C-3B5F-C4B7035C83E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4800" y="1797248"/>
            <a:ext cx="8839200" cy="3263504"/>
          </a:xfrm>
        </p:spPr>
        <p:txBody>
          <a:bodyPr/>
          <a:lstStyle/>
          <a:p>
            <a:r>
              <a:rPr lang="en-US" altLang="zh-CN" dirty="0"/>
              <a:t>Bitcoin</a:t>
            </a:r>
            <a:r>
              <a:rPr lang="zh-CN" altLang="en-US" dirty="0"/>
              <a:t> </a:t>
            </a:r>
            <a:r>
              <a:rPr lang="en-US" altLang="zh-CN" dirty="0"/>
              <a:t>allows</a:t>
            </a:r>
            <a:r>
              <a:rPr lang="zh-CN" altLang="en-US" dirty="0"/>
              <a:t> </a:t>
            </a:r>
            <a:r>
              <a:rPr lang="en-US" altLang="zh-CN" dirty="0">
                <a:latin typeface="Google Sans"/>
              </a:rPr>
              <a:t>coins</a:t>
            </a:r>
            <a:r>
              <a:rPr lang="en-US" b="0" i="0" u="none" strike="noStrike" dirty="0">
                <a:effectLst/>
                <a:latin typeface="Google Sans"/>
              </a:rPr>
              <a:t> to be split and combined</a:t>
            </a:r>
            <a:r>
              <a:rPr lang="en-US" altLang="zh-CN" b="0" i="0" u="none" strike="noStrike" dirty="0">
                <a:effectLst/>
                <a:latin typeface="Google Sans"/>
              </a:rPr>
              <a:t>.</a:t>
            </a:r>
          </a:p>
          <a:p>
            <a:pPr lvl="1"/>
            <a:r>
              <a:rPr lang="en-US" altLang="zh-CN" dirty="0">
                <a:latin typeface="Google Sans"/>
              </a:rPr>
              <a:t>For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efficiency (there is limit on block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size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and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frequency)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and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cost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effectiveness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(e</a:t>
            </a:r>
            <a:r>
              <a:rPr lang="en-US" dirty="0">
                <a:latin typeface="Google Sans"/>
              </a:rPr>
              <a:t>ach transaction incurs a fee, paid to the miners</a:t>
            </a:r>
            <a:r>
              <a:rPr lang="en-US" altLang="zh-CN" dirty="0">
                <a:latin typeface="Google Sans"/>
              </a:rPr>
              <a:t>)</a:t>
            </a:r>
            <a:endParaRPr lang="en-US" altLang="zh-CN" b="0" i="0" u="none" strike="noStrike" dirty="0">
              <a:effectLst/>
              <a:latin typeface="Google Sans"/>
            </a:endParaRPr>
          </a:p>
          <a:p>
            <a:pPr lvl="1"/>
            <a:r>
              <a:rPr lang="en-US" altLang="zh-CN" dirty="0">
                <a:latin typeface="Google Sans"/>
              </a:rPr>
              <a:t>Multi-input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&amp;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multi-output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transactions.</a:t>
            </a:r>
            <a:r>
              <a:rPr lang="zh-CN" altLang="en-US" dirty="0">
                <a:latin typeface="Google Sans"/>
              </a:rPr>
              <a:t> </a:t>
            </a:r>
            <a:endParaRPr lang="en-US" altLang="zh-CN" dirty="0">
              <a:latin typeface="Google Sans"/>
            </a:endParaRPr>
          </a:p>
          <a:p>
            <a:pPr lvl="2"/>
            <a:r>
              <a:rPr lang="en-US" altLang="zh-CN" dirty="0">
                <a:latin typeface="Google Sans"/>
              </a:rPr>
              <a:t>Multi-input: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Combine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coins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from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multiple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addresses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to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spend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together.</a:t>
            </a:r>
            <a:r>
              <a:rPr lang="zh-CN" altLang="en-US" dirty="0">
                <a:latin typeface="Google Sans"/>
              </a:rPr>
              <a:t> </a:t>
            </a:r>
            <a:endParaRPr lang="en-US" altLang="zh-CN" dirty="0">
              <a:latin typeface="Google Sans"/>
            </a:endParaRPr>
          </a:p>
          <a:p>
            <a:pPr lvl="2"/>
            <a:r>
              <a:rPr lang="en-US" altLang="zh-CN" dirty="0">
                <a:latin typeface="Google Sans"/>
              </a:rPr>
              <a:t>Multi-output: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Split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coins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to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multiple</a:t>
            </a:r>
            <a:r>
              <a:rPr lang="zh-CN" altLang="en-US" dirty="0">
                <a:latin typeface="Google Sans"/>
              </a:rPr>
              <a:t> </a:t>
            </a:r>
            <a:r>
              <a:rPr lang="en-US" altLang="zh-CN" dirty="0">
                <a:latin typeface="Google Sans"/>
              </a:rPr>
              <a:t>payee.</a:t>
            </a:r>
            <a:r>
              <a:rPr lang="zh-CN" altLang="en-US" dirty="0">
                <a:latin typeface="Google Sans"/>
              </a:rPr>
              <a:t> </a:t>
            </a:r>
            <a:endParaRPr lang="en-US" altLang="zh-CN" dirty="0">
              <a:latin typeface="Google Sans"/>
            </a:endParaRPr>
          </a:p>
          <a:p>
            <a:pPr lvl="1"/>
            <a:endParaRPr lang="en-US" altLang="zh-CN" b="0" i="0" u="none" strike="noStrike" dirty="0">
              <a:effectLst/>
              <a:latin typeface="Google Sans"/>
            </a:endParaRPr>
          </a:p>
          <a:p>
            <a:endParaRPr lang="en-US" dirty="0"/>
          </a:p>
        </p:txBody>
      </p:sp>
      <p:pic>
        <p:nvPicPr>
          <p:cNvPr id="17" name="Picture 16" descr="A screenshot of a computer&#10;&#10;Description automatically generated">
            <a:extLst>
              <a:ext uri="{FF2B5EF4-FFF2-40B4-BE49-F238E27FC236}">
                <a16:creationId xmlns:a16="http://schemas.microsoft.com/office/drawing/2014/main" id="{13286019-5CA5-6877-8C24-8CC6FF148E8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22711" y="4572000"/>
            <a:ext cx="5298578" cy="20623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029692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81D8193-FF7E-7C90-DA58-DF4EF9435D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Address Clusters : Equivalence Classes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89A0D5B-91BF-C892-039C-F9DDD5BDC03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87565" y="1981200"/>
            <a:ext cx="6213235" cy="4724400"/>
          </a:xfrm>
        </p:spPr>
        <p:txBody>
          <a:bodyPr>
            <a:normAutofit fontScale="92500" lnSpcReduction="10000"/>
          </a:bodyPr>
          <a:lstStyle/>
          <a:p>
            <a:r>
              <a:rPr lang="en-US" altLang="zh-CN" dirty="0"/>
              <a:t>Multi-input</a:t>
            </a:r>
            <a:r>
              <a:rPr lang="zh-CN" altLang="en-US" dirty="0"/>
              <a:t> </a:t>
            </a:r>
            <a:r>
              <a:rPr lang="en-US" altLang="zh-CN" dirty="0"/>
              <a:t>heuristic</a:t>
            </a:r>
            <a:r>
              <a:rPr lang="zh-CN" altLang="en-US" dirty="0"/>
              <a:t> </a:t>
            </a:r>
            <a:r>
              <a:rPr lang="en-US" altLang="zh-CN" dirty="0"/>
              <a:t>helps</a:t>
            </a:r>
            <a:r>
              <a:rPr lang="zh-CN" altLang="en-US" dirty="0"/>
              <a:t> </a:t>
            </a:r>
            <a:r>
              <a:rPr lang="en-US" altLang="zh-CN" dirty="0"/>
              <a:t>address</a:t>
            </a:r>
            <a:r>
              <a:rPr lang="zh-CN" altLang="en-US" dirty="0"/>
              <a:t> </a:t>
            </a:r>
            <a:r>
              <a:rPr lang="en-US" altLang="zh-CN" dirty="0"/>
              <a:t>clustering</a:t>
            </a:r>
          </a:p>
          <a:p>
            <a:r>
              <a:rPr lang="en-US" altLang="zh-CN" dirty="0"/>
              <a:t>Example:</a:t>
            </a:r>
            <a:r>
              <a:rPr lang="zh-CN" altLang="en-US" dirty="0"/>
              <a:t> </a:t>
            </a:r>
            <a:r>
              <a:rPr lang="en-US" altLang="zh-CN" dirty="0"/>
              <a:t>Find</a:t>
            </a:r>
            <a:r>
              <a:rPr lang="zh-CN" altLang="en-US" dirty="0"/>
              <a:t> </a:t>
            </a:r>
            <a:r>
              <a:rPr lang="en-US" altLang="zh-CN" dirty="0"/>
              <a:t>out</a:t>
            </a:r>
            <a:r>
              <a:rPr lang="zh-CN" altLang="en-US" dirty="0"/>
              <a:t> </a:t>
            </a:r>
            <a:r>
              <a:rPr lang="en-US" altLang="zh-CN" dirty="0"/>
              <a:t>addresses</a:t>
            </a:r>
            <a:r>
              <a:rPr lang="zh-CN" altLang="en-US" dirty="0"/>
              <a:t> </a:t>
            </a:r>
            <a:r>
              <a:rPr lang="en-US" altLang="zh-CN" dirty="0"/>
              <a:t>owned</a:t>
            </a:r>
            <a:r>
              <a:rPr lang="zh-CN" altLang="en-US" dirty="0"/>
              <a:t> </a:t>
            </a:r>
            <a:r>
              <a:rPr lang="en-US" altLang="zh-CN" dirty="0"/>
              <a:t>by</a:t>
            </a:r>
            <a:r>
              <a:rPr lang="zh-CN" altLang="en-US" dirty="0"/>
              <a:t> </a:t>
            </a:r>
            <a:r>
              <a:rPr lang="en-US" altLang="zh-CN" dirty="0"/>
              <a:t>a</a:t>
            </a:r>
            <a:r>
              <a:rPr lang="zh-CN" altLang="en-US" dirty="0"/>
              <a:t> </a:t>
            </a:r>
            <a:r>
              <a:rPr lang="en-US" altLang="zh-CN" dirty="0"/>
              <a:t>bitcoin</a:t>
            </a:r>
            <a:r>
              <a:rPr lang="zh-CN" altLang="en-US" dirty="0"/>
              <a:t> </a:t>
            </a:r>
            <a:r>
              <a:rPr lang="en-US" altLang="zh-CN" dirty="0"/>
              <a:t>service</a:t>
            </a:r>
            <a:r>
              <a:rPr lang="zh-CN" altLang="en-US" dirty="0"/>
              <a:t> </a:t>
            </a:r>
            <a:r>
              <a:rPr lang="en-US" altLang="zh-CN" dirty="0"/>
              <a:t>provider.</a:t>
            </a:r>
            <a:r>
              <a:rPr lang="zh-CN" altLang="en-US" dirty="0"/>
              <a:t> </a:t>
            </a:r>
            <a:endParaRPr lang="en-US" altLang="zh-CN" dirty="0"/>
          </a:p>
          <a:p>
            <a:pPr lvl="1"/>
            <a:r>
              <a:rPr lang="en-US" altLang="zh-CN" dirty="0"/>
              <a:t>1.</a:t>
            </a:r>
            <a:r>
              <a:rPr lang="zh-CN" altLang="en-US" dirty="0"/>
              <a:t> </a:t>
            </a:r>
            <a:r>
              <a:rPr lang="en-US" altLang="zh-CN" dirty="0"/>
              <a:t>Use</a:t>
            </a:r>
            <a:r>
              <a:rPr lang="zh-CN" altLang="en-US" dirty="0"/>
              <a:t> </a:t>
            </a:r>
            <a:r>
              <a:rPr lang="en-US" altLang="zh-CN" dirty="0"/>
              <a:t>the</a:t>
            </a:r>
            <a:r>
              <a:rPr lang="zh-CN" altLang="en-US" dirty="0"/>
              <a:t> </a:t>
            </a:r>
            <a:r>
              <a:rPr lang="en-US" altLang="zh-CN" dirty="0"/>
              <a:t>service</a:t>
            </a:r>
            <a:r>
              <a:rPr lang="zh-CN" altLang="en-US" dirty="0"/>
              <a:t> </a:t>
            </a:r>
            <a:r>
              <a:rPr lang="en-US" altLang="zh-CN" dirty="0"/>
              <a:t>by</a:t>
            </a:r>
            <a:r>
              <a:rPr lang="zh-CN" altLang="en-US" dirty="0"/>
              <a:t> </a:t>
            </a:r>
            <a:r>
              <a:rPr lang="en-US" altLang="zh-CN" dirty="0">
                <a:solidFill>
                  <a:srgbClr val="FF0000"/>
                </a:solidFill>
              </a:rPr>
              <a:t>making</a:t>
            </a:r>
            <a:r>
              <a:rPr lang="zh-CN" altLang="en-US" dirty="0">
                <a:solidFill>
                  <a:srgbClr val="FF0000"/>
                </a:solidFill>
              </a:rPr>
              <a:t> </a:t>
            </a:r>
            <a:r>
              <a:rPr lang="en-US" altLang="zh-CN" dirty="0">
                <a:solidFill>
                  <a:srgbClr val="FF0000"/>
                </a:solidFill>
              </a:rPr>
              <a:t>a</a:t>
            </a:r>
            <a:r>
              <a:rPr lang="zh-CN" altLang="en-US" dirty="0">
                <a:solidFill>
                  <a:srgbClr val="FF0000"/>
                </a:solidFill>
              </a:rPr>
              <a:t> </a:t>
            </a:r>
            <a:r>
              <a:rPr lang="en-US" altLang="zh-CN" dirty="0">
                <a:solidFill>
                  <a:srgbClr val="FF0000"/>
                </a:solidFill>
              </a:rPr>
              <a:t>deposit</a:t>
            </a:r>
            <a:r>
              <a:rPr lang="zh-CN" altLang="en-US" dirty="0">
                <a:solidFill>
                  <a:srgbClr val="FF0000"/>
                </a:solidFill>
              </a:rPr>
              <a:t> </a:t>
            </a:r>
            <a:r>
              <a:rPr lang="en-US" altLang="zh-CN" dirty="0"/>
              <a:t>to</a:t>
            </a:r>
            <a:r>
              <a:rPr lang="zh-CN" altLang="en-US" dirty="0"/>
              <a:t> </a:t>
            </a:r>
            <a:r>
              <a:rPr lang="en-US" altLang="zh-CN" dirty="0"/>
              <a:t>the</a:t>
            </a:r>
            <a:r>
              <a:rPr lang="zh-CN" altLang="en-US" dirty="0"/>
              <a:t> </a:t>
            </a:r>
            <a:r>
              <a:rPr lang="en-US" altLang="zh-CN" dirty="0"/>
              <a:t>provided</a:t>
            </a:r>
            <a:r>
              <a:rPr lang="zh-CN" altLang="en-US" dirty="0"/>
              <a:t> </a:t>
            </a:r>
            <a:r>
              <a:rPr lang="en-US" altLang="zh-CN" dirty="0"/>
              <a:t>address</a:t>
            </a:r>
            <a:r>
              <a:rPr lang="zh-CN" altLang="en-US" dirty="0"/>
              <a:t> </a:t>
            </a:r>
            <a:r>
              <a:rPr lang="en-US" altLang="zh-CN" dirty="0"/>
              <a:t>A.</a:t>
            </a:r>
            <a:r>
              <a:rPr lang="zh-CN" altLang="en-US" dirty="0"/>
              <a:t> </a:t>
            </a:r>
            <a:endParaRPr lang="en-US" altLang="zh-CN" dirty="0"/>
          </a:p>
          <a:p>
            <a:pPr lvl="1"/>
            <a:r>
              <a:rPr lang="en-US" altLang="zh-CN" dirty="0"/>
              <a:t>2.</a:t>
            </a:r>
            <a:r>
              <a:rPr lang="zh-CN" altLang="en-US" dirty="0"/>
              <a:t> </a:t>
            </a:r>
            <a:r>
              <a:rPr lang="en-US" altLang="zh-CN" dirty="0"/>
              <a:t>Find</a:t>
            </a:r>
            <a:r>
              <a:rPr lang="zh-CN" altLang="en-US" dirty="0"/>
              <a:t> </a:t>
            </a:r>
            <a:r>
              <a:rPr lang="en-US" altLang="zh-CN" dirty="0"/>
              <a:t>all</a:t>
            </a:r>
            <a:r>
              <a:rPr lang="zh-CN" altLang="en-US" dirty="0"/>
              <a:t> </a:t>
            </a:r>
            <a:r>
              <a:rPr lang="en-US" altLang="zh-CN" dirty="0"/>
              <a:t>the</a:t>
            </a:r>
            <a:r>
              <a:rPr lang="zh-CN" altLang="en-US" dirty="0"/>
              <a:t> </a:t>
            </a:r>
            <a:r>
              <a:rPr lang="en-US" altLang="zh-CN" dirty="0"/>
              <a:t>address</a:t>
            </a:r>
            <a:r>
              <a:rPr lang="zh-CN" altLang="en-US" dirty="0"/>
              <a:t> </a:t>
            </a:r>
            <a:r>
              <a:rPr lang="en-US" altLang="zh-CN" dirty="0"/>
              <a:t>that</a:t>
            </a:r>
            <a:r>
              <a:rPr lang="zh-CN" altLang="en-US" dirty="0"/>
              <a:t> </a:t>
            </a:r>
            <a:r>
              <a:rPr lang="en-US" altLang="zh-CN" dirty="0"/>
              <a:t>co-spend</a:t>
            </a:r>
            <a:r>
              <a:rPr lang="zh-CN" altLang="en-US" dirty="0"/>
              <a:t> </a:t>
            </a:r>
            <a:r>
              <a:rPr lang="en-US" altLang="zh-CN" dirty="0"/>
              <a:t>with</a:t>
            </a:r>
            <a:r>
              <a:rPr lang="zh-CN" altLang="en-US" dirty="0"/>
              <a:t> </a:t>
            </a:r>
            <a:r>
              <a:rPr lang="en-US" altLang="zh-CN" dirty="0"/>
              <a:t>A</a:t>
            </a:r>
            <a:r>
              <a:rPr lang="zh-CN" altLang="en-US" dirty="0"/>
              <a:t> </a:t>
            </a:r>
            <a:r>
              <a:rPr lang="en-US" altLang="zh-CN" dirty="0"/>
              <a:t>by</a:t>
            </a:r>
            <a:r>
              <a:rPr lang="zh-CN" altLang="en-US" dirty="0"/>
              <a:t> </a:t>
            </a:r>
            <a:r>
              <a:rPr lang="en-US" altLang="zh-CN" dirty="0"/>
              <a:t>checking</a:t>
            </a:r>
            <a:r>
              <a:rPr lang="zh-CN" altLang="en-US" dirty="0"/>
              <a:t> </a:t>
            </a:r>
            <a:r>
              <a:rPr lang="en-US" altLang="zh-CN" dirty="0"/>
              <a:t>each</a:t>
            </a:r>
            <a:r>
              <a:rPr lang="zh-CN" altLang="en-US" dirty="0"/>
              <a:t> </a:t>
            </a:r>
            <a:r>
              <a:rPr lang="en-US" altLang="zh-CN" dirty="0"/>
              <a:t>Tx,</a:t>
            </a:r>
            <a:r>
              <a:rPr lang="zh-CN" altLang="en-US" dirty="0"/>
              <a:t> </a:t>
            </a:r>
            <a:r>
              <a:rPr lang="en-US" altLang="zh-CN" dirty="0"/>
              <a:t>put</a:t>
            </a:r>
            <a:r>
              <a:rPr lang="zh-CN" altLang="en-US" dirty="0"/>
              <a:t> </a:t>
            </a:r>
            <a:r>
              <a:rPr lang="en-US" altLang="zh-CN" dirty="0"/>
              <a:t>in</a:t>
            </a:r>
            <a:r>
              <a:rPr lang="zh-CN" altLang="en-US" dirty="0"/>
              <a:t> </a:t>
            </a:r>
            <a:r>
              <a:rPr lang="en-US" altLang="zh-CN" dirty="0"/>
              <a:t>a</a:t>
            </a:r>
            <a:r>
              <a:rPr lang="zh-CN" altLang="en-US" dirty="0"/>
              <a:t> </a:t>
            </a:r>
            <a:r>
              <a:rPr lang="en-US" altLang="zh-CN" dirty="0"/>
              <a:t>cluster</a:t>
            </a:r>
            <a:r>
              <a:rPr lang="zh-CN" altLang="en-US" dirty="0"/>
              <a:t> </a:t>
            </a:r>
            <a:r>
              <a:rPr lang="en-US" altLang="zh-CN" dirty="0"/>
              <a:t>C.</a:t>
            </a:r>
            <a:r>
              <a:rPr lang="zh-CN" altLang="en-US" dirty="0"/>
              <a:t> </a:t>
            </a:r>
            <a:r>
              <a:rPr lang="en-US" altLang="zh-CN" dirty="0">
                <a:solidFill>
                  <a:srgbClr val="FF0000"/>
                </a:solidFill>
              </a:rPr>
              <a:t>The wait time varies.</a:t>
            </a:r>
          </a:p>
          <a:p>
            <a:pPr lvl="1"/>
            <a:r>
              <a:rPr lang="en-US" altLang="zh-CN" dirty="0"/>
              <a:t>3.</a:t>
            </a:r>
            <a:r>
              <a:rPr lang="zh-CN" altLang="en-US" dirty="0"/>
              <a:t> </a:t>
            </a:r>
            <a:r>
              <a:rPr lang="en-US" altLang="zh-CN" dirty="0"/>
              <a:t>For</a:t>
            </a:r>
            <a:r>
              <a:rPr lang="zh-CN" altLang="en-US" dirty="0"/>
              <a:t> </a:t>
            </a:r>
            <a:r>
              <a:rPr lang="en-US" altLang="zh-CN" dirty="0"/>
              <a:t>newly</a:t>
            </a:r>
            <a:r>
              <a:rPr lang="zh-CN" altLang="en-US" dirty="0"/>
              <a:t> </a:t>
            </a:r>
            <a:r>
              <a:rPr lang="en-US" altLang="zh-CN" dirty="0"/>
              <a:t>added</a:t>
            </a:r>
            <a:r>
              <a:rPr lang="zh-CN" altLang="en-US" dirty="0"/>
              <a:t> </a:t>
            </a:r>
            <a:r>
              <a:rPr lang="en-US" altLang="zh-CN" dirty="0"/>
              <a:t>addresses</a:t>
            </a:r>
            <a:r>
              <a:rPr lang="zh-CN" altLang="en-US" dirty="0"/>
              <a:t> </a:t>
            </a:r>
            <a:r>
              <a:rPr lang="en-US" altLang="zh-CN" dirty="0"/>
              <a:t>in</a:t>
            </a:r>
            <a:r>
              <a:rPr lang="zh-CN" altLang="en-US" dirty="0"/>
              <a:t> </a:t>
            </a:r>
            <a:r>
              <a:rPr lang="en-US" altLang="zh-CN" dirty="0"/>
              <a:t>C,</a:t>
            </a:r>
            <a:r>
              <a:rPr lang="zh-CN" altLang="en-US" dirty="0"/>
              <a:t> </a:t>
            </a:r>
            <a:r>
              <a:rPr lang="en-US" altLang="zh-CN" dirty="0"/>
              <a:t>do</a:t>
            </a:r>
            <a:r>
              <a:rPr lang="zh-CN" altLang="en-US" dirty="0"/>
              <a:t> </a:t>
            </a:r>
            <a:r>
              <a:rPr lang="en-US" altLang="zh-CN" dirty="0"/>
              <a:t>step</a:t>
            </a:r>
            <a:r>
              <a:rPr lang="zh-CN" altLang="en-US" dirty="0"/>
              <a:t> </a:t>
            </a:r>
            <a:r>
              <a:rPr lang="en-US" altLang="zh-CN" dirty="0"/>
              <a:t>2.</a:t>
            </a:r>
          </a:p>
          <a:p>
            <a:pPr lvl="1"/>
            <a:r>
              <a:rPr lang="en-US" altLang="zh-CN" dirty="0"/>
              <a:t>4.</a:t>
            </a:r>
            <a:r>
              <a:rPr lang="zh-CN" altLang="en-US" dirty="0"/>
              <a:t> </a:t>
            </a:r>
            <a:r>
              <a:rPr lang="en-US" altLang="zh-CN" dirty="0"/>
              <a:t>repeat</a:t>
            </a:r>
            <a:r>
              <a:rPr lang="zh-CN" altLang="en-US" dirty="0"/>
              <a:t> </a:t>
            </a:r>
            <a:r>
              <a:rPr lang="en-US" altLang="zh-CN" dirty="0"/>
              <a:t>2,</a:t>
            </a:r>
            <a:r>
              <a:rPr lang="zh-CN" altLang="en-US" dirty="0"/>
              <a:t> </a:t>
            </a:r>
            <a:r>
              <a:rPr lang="en-US" altLang="zh-CN" dirty="0"/>
              <a:t>3</a:t>
            </a:r>
            <a:r>
              <a:rPr lang="zh-CN" altLang="en-US" dirty="0"/>
              <a:t> </a:t>
            </a:r>
            <a:r>
              <a:rPr lang="en-US" altLang="zh-CN" dirty="0"/>
              <a:t>until</a:t>
            </a:r>
            <a:r>
              <a:rPr lang="zh-CN" altLang="en-US" dirty="0"/>
              <a:t> </a:t>
            </a:r>
            <a:r>
              <a:rPr lang="en-US" altLang="zh-CN" dirty="0"/>
              <a:t>C</a:t>
            </a:r>
            <a:r>
              <a:rPr lang="zh-CN" altLang="en-US" dirty="0"/>
              <a:t> </a:t>
            </a:r>
            <a:r>
              <a:rPr lang="en-US" altLang="zh-CN" dirty="0"/>
              <a:t>converge.</a:t>
            </a:r>
            <a:r>
              <a:rPr lang="zh-CN" altLang="en-US" dirty="0"/>
              <a:t> </a:t>
            </a:r>
            <a:endParaRPr lang="en-US" altLang="zh-CN" dirty="0"/>
          </a:p>
          <a:p>
            <a:r>
              <a:rPr lang="en-US" altLang="zh-CN" dirty="0"/>
              <a:t>Wallet</a:t>
            </a:r>
            <a:r>
              <a:rPr lang="zh-CN" altLang="en-US" dirty="0"/>
              <a:t> </a:t>
            </a:r>
            <a:r>
              <a:rPr lang="en-US" altLang="zh-CN" dirty="0"/>
              <a:t>Explorer</a:t>
            </a:r>
            <a:r>
              <a:rPr lang="zh-CN" altLang="en-US" dirty="0"/>
              <a:t> </a:t>
            </a:r>
            <a:r>
              <a:rPr lang="en-US" altLang="zh-CN" dirty="0"/>
              <a:t>expanded</a:t>
            </a:r>
            <a:r>
              <a:rPr lang="zh-CN" altLang="en-US" dirty="0"/>
              <a:t>  </a:t>
            </a:r>
            <a:r>
              <a:rPr lang="en-US" altLang="zh-CN" dirty="0"/>
              <a:t>address</a:t>
            </a:r>
            <a:r>
              <a:rPr lang="zh-CN" altLang="en-US" dirty="0"/>
              <a:t> </a:t>
            </a:r>
            <a:r>
              <a:rPr lang="en-US" altLang="zh-CN" dirty="0"/>
              <a:t>pools</a:t>
            </a:r>
            <a:r>
              <a:rPr lang="zh-CN" altLang="en-US" dirty="0"/>
              <a:t> </a:t>
            </a:r>
            <a:r>
              <a:rPr lang="en-US" altLang="zh-CN" dirty="0"/>
              <a:t>of</a:t>
            </a:r>
            <a:r>
              <a:rPr lang="zh-CN" altLang="en-US" dirty="0"/>
              <a:t> </a:t>
            </a:r>
            <a:r>
              <a:rPr lang="en-US" altLang="zh-CN" dirty="0"/>
              <a:t>275</a:t>
            </a:r>
            <a:r>
              <a:rPr lang="zh-CN" altLang="en-US" dirty="0"/>
              <a:t> </a:t>
            </a:r>
            <a:r>
              <a:rPr lang="en-US" altLang="zh-CN" dirty="0"/>
              <a:t>services.</a:t>
            </a:r>
            <a:endParaRPr lang="en-US" dirty="0"/>
          </a:p>
        </p:txBody>
      </p:sp>
      <p:pic>
        <p:nvPicPr>
          <p:cNvPr id="5" name="Picture 4" descr="A screenshot of a white screen&#10;&#10;Description automatically generated">
            <a:extLst>
              <a:ext uri="{FF2B5EF4-FFF2-40B4-BE49-F238E27FC236}">
                <a16:creationId xmlns:a16="http://schemas.microsoft.com/office/drawing/2014/main" id="{3F1E531A-7BCB-93E9-2FA4-3B7B0A439C9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78179" y="1690689"/>
            <a:ext cx="2731233" cy="33826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465821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DCC45D-D76F-ED16-9C73-ADE39F2341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5283" y="-3184"/>
            <a:ext cx="8688399" cy="1325563"/>
          </a:xfrm>
        </p:spPr>
        <p:txBody>
          <a:bodyPr/>
          <a:lstStyle/>
          <a:p>
            <a:r>
              <a:rPr lang="en-US" dirty="0"/>
              <a:t>Address Clusters: Transaction History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67C2D3DF-2CBA-FB01-A28E-926EDDD086CF}"/>
              </a:ext>
            </a:extLst>
          </p:cNvPr>
          <p:cNvGrpSpPr/>
          <p:nvPr/>
        </p:nvGrpSpPr>
        <p:grpSpPr>
          <a:xfrm>
            <a:off x="609617" y="2287519"/>
            <a:ext cx="3058164" cy="1709342"/>
            <a:chOff x="812822" y="1907025"/>
            <a:chExt cx="4077552" cy="227912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B2C9C876-9057-01CE-1A41-827878182AC5}"/>
                </a:ext>
              </a:extLst>
            </p:cNvPr>
            <p:cNvSpPr/>
            <p:nvPr/>
          </p:nvSpPr>
          <p:spPr>
            <a:xfrm>
              <a:off x="2762873" y="2346370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62057079-1D03-CB21-C9CD-295120C0E494}"/>
                </a:ext>
              </a:extLst>
            </p:cNvPr>
            <p:cNvSpPr/>
            <p:nvPr/>
          </p:nvSpPr>
          <p:spPr>
            <a:xfrm>
              <a:off x="2762873" y="1944499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3" name="Cloud 22">
              <a:extLst>
                <a:ext uri="{FF2B5EF4-FFF2-40B4-BE49-F238E27FC236}">
                  <a16:creationId xmlns:a16="http://schemas.microsoft.com/office/drawing/2014/main" id="{F763E37A-A894-802A-D142-8DC10FC23939}"/>
                </a:ext>
              </a:extLst>
            </p:cNvPr>
            <p:cNvSpPr/>
            <p:nvPr/>
          </p:nvSpPr>
          <p:spPr>
            <a:xfrm>
              <a:off x="3586626" y="2013249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8F4E390C-1F2D-CF15-45CD-51B29CC485C4}"/>
                </a:ext>
              </a:extLst>
            </p:cNvPr>
            <p:cNvSpPr/>
            <p:nvPr/>
          </p:nvSpPr>
          <p:spPr>
            <a:xfrm>
              <a:off x="2762873" y="2787629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27" name="Straight Arrow Connector 26">
              <a:extLst>
                <a:ext uri="{FF2B5EF4-FFF2-40B4-BE49-F238E27FC236}">
                  <a16:creationId xmlns:a16="http://schemas.microsoft.com/office/drawing/2014/main" id="{757C2C2A-F691-254D-87BC-82B2F9E5BF9F}"/>
                </a:ext>
              </a:extLst>
            </p:cNvPr>
            <p:cNvCxnSpPr>
              <a:stCxn id="14" idx="6"/>
              <a:endCxn id="23" idx="2"/>
            </p:cNvCxnSpPr>
            <p:nvPr/>
          </p:nvCxnSpPr>
          <p:spPr>
            <a:xfrm>
              <a:off x="2945753" y="2035939"/>
              <a:ext cx="642825" cy="29200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664E73E8-D303-167D-56B0-7DC1015A36EA}"/>
                </a:ext>
              </a:extLst>
            </p:cNvPr>
            <p:cNvCxnSpPr>
              <a:cxnSpLocks/>
              <a:stCxn id="5" idx="6"/>
            </p:cNvCxnSpPr>
            <p:nvPr/>
          </p:nvCxnSpPr>
          <p:spPr>
            <a:xfrm flipV="1">
              <a:off x="2945753" y="2383844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3F8E48EE-A9BA-076A-DFC7-5A4B0297DD8D}"/>
                </a:ext>
              </a:extLst>
            </p:cNvPr>
            <p:cNvCxnSpPr>
              <a:cxnSpLocks/>
              <a:stCxn id="25" idx="7"/>
            </p:cNvCxnSpPr>
            <p:nvPr/>
          </p:nvCxnSpPr>
          <p:spPr>
            <a:xfrm flipV="1">
              <a:off x="2918971" y="2467333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2D49B18E-07AB-2802-CB8F-A162827EFE01}"/>
                </a:ext>
              </a:extLst>
            </p:cNvPr>
            <p:cNvSpPr/>
            <p:nvPr/>
          </p:nvSpPr>
          <p:spPr>
            <a:xfrm>
              <a:off x="4700793" y="194449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FDC41E74-8F90-515E-FB46-414C4640347D}"/>
                </a:ext>
              </a:extLst>
            </p:cNvPr>
            <p:cNvSpPr/>
            <p:nvPr/>
          </p:nvSpPr>
          <p:spPr>
            <a:xfrm>
              <a:off x="4700793" y="278762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5606E160-EF33-1B36-19C4-156B6A6617D6}"/>
                </a:ext>
              </a:extLst>
            </p:cNvPr>
            <p:cNvSpPr/>
            <p:nvPr/>
          </p:nvSpPr>
          <p:spPr>
            <a:xfrm>
              <a:off x="4700793" y="2385758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43F94B2-FAEE-649B-AB7D-24FFC0BAF43F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flipV="1">
              <a:off x="4216018" y="2035939"/>
              <a:ext cx="484775" cy="14442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Arrow Connector 41">
              <a:extLst>
                <a:ext uri="{FF2B5EF4-FFF2-40B4-BE49-F238E27FC236}">
                  <a16:creationId xmlns:a16="http://schemas.microsoft.com/office/drawing/2014/main" id="{A3AC2477-AF80-6785-B31A-567F1CB2CE81}"/>
                </a:ext>
              </a:extLst>
            </p:cNvPr>
            <p:cNvCxnSpPr>
              <a:cxnSpLocks/>
              <a:stCxn id="23" idx="0"/>
              <a:endCxn id="39" idx="2"/>
            </p:cNvCxnSpPr>
            <p:nvPr/>
          </p:nvCxnSpPr>
          <p:spPr>
            <a:xfrm>
              <a:off x="4215494" y="2327945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2DA09DE8-C49E-3BDE-F6DA-4694D2DA996F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>
              <a:off x="4071401" y="2550061"/>
              <a:ext cx="656174" cy="26435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A1C2E27-A188-6B83-5D9E-F10ED4607A32}"/>
                </a:ext>
              </a:extLst>
            </p:cNvPr>
            <p:cNvSpPr txBox="1"/>
            <p:nvPr/>
          </p:nvSpPr>
          <p:spPr>
            <a:xfrm>
              <a:off x="3685270" y="2108153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C99BF30C-10C0-49CF-34C3-6801C6B3D1FE}"/>
                </a:ext>
              </a:extLst>
            </p:cNvPr>
            <p:cNvSpPr/>
            <p:nvPr/>
          </p:nvSpPr>
          <p:spPr>
            <a:xfrm>
              <a:off x="2769574" y="3562009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55" name="Cloud 54">
              <a:extLst>
                <a:ext uri="{FF2B5EF4-FFF2-40B4-BE49-F238E27FC236}">
                  <a16:creationId xmlns:a16="http://schemas.microsoft.com/office/drawing/2014/main" id="{C669887A-ADD6-D1DC-5C08-A1CE7FEB885F}"/>
                </a:ext>
              </a:extLst>
            </p:cNvPr>
            <p:cNvSpPr/>
            <p:nvPr/>
          </p:nvSpPr>
          <p:spPr>
            <a:xfrm>
              <a:off x="3593327" y="3228888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25D27B30-7D33-2866-691F-A98520AE6900}"/>
                </a:ext>
              </a:extLst>
            </p:cNvPr>
            <p:cNvSpPr/>
            <p:nvPr/>
          </p:nvSpPr>
          <p:spPr>
            <a:xfrm>
              <a:off x="2769574" y="4003268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57" name="Straight Arrow Connector 56">
              <a:extLst>
                <a:ext uri="{FF2B5EF4-FFF2-40B4-BE49-F238E27FC236}">
                  <a16:creationId xmlns:a16="http://schemas.microsoft.com/office/drawing/2014/main" id="{7C41114D-34A8-6FAC-713E-5682444982AB}"/>
                </a:ext>
              </a:extLst>
            </p:cNvPr>
            <p:cNvCxnSpPr>
              <a:cxnSpLocks/>
              <a:stCxn id="25" idx="5"/>
            </p:cNvCxnSpPr>
            <p:nvPr/>
          </p:nvCxnSpPr>
          <p:spPr>
            <a:xfrm>
              <a:off x="2918971" y="2943727"/>
              <a:ext cx="722683" cy="42455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Arrow Connector 123">
              <a:extLst>
                <a:ext uri="{FF2B5EF4-FFF2-40B4-BE49-F238E27FC236}">
                  <a16:creationId xmlns:a16="http://schemas.microsoft.com/office/drawing/2014/main" id="{AF4F1A37-A51A-866B-58F9-967DCFC02FAF}"/>
                </a:ext>
              </a:extLst>
            </p:cNvPr>
            <p:cNvCxnSpPr>
              <a:cxnSpLocks/>
              <a:stCxn id="53" idx="6"/>
            </p:cNvCxnSpPr>
            <p:nvPr/>
          </p:nvCxnSpPr>
          <p:spPr>
            <a:xfrm flipV="1">
              <a:off x="2952454" y="3599483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Arrow Connector 124">
              <a:extLst>
                <a:ext uri="{FF2B5EF4-FFF2-40B4-BE49-F238E27FC236}">
                  <a16:creationId xmlns:a16="http://schemas.microsoft.com/office/drawing/2014/main" id="{9B807D25-498F-0DD4-E917-CEB0A578AFDB}"/>
                </a:ext>
              </a:extLst>
            </p:cNvPr>
            <p:cNvCxnSpPr>
              <a:cxnSpLocks/>
              <a:stCxn id="56" idx="7"/>
            </p:cNvCxnSpPr>
            <p:nvPr/>
          </p:nvCxnSpPr>
          <p:spPr>
            <a:xfrm flipV="1">
              <a:off x="2925672" y="3682972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F9AF30EA-09EF-AF09-0EC9-D2C781E3377F}"/>
                </a:ext>
              </a:extLst>
            </p:cNvPr>
            <p:cNvSpPr/>
            <p:nvPr/>
          </p:nvSpPr>
          <p:spPr>
            <a:xfrm>
              <a:off x="4707494" y="3160138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AB69FC99-5C45-5629-0975-F279826CC6B0}"/>
                </a:ext>
              </a:extLst>
            </p:cNvPr>
            <p:cNvSpPr/>
            <p:nvPr/>
          </p:nvSpPr>
          <p:spPr>
            <a:xfrm>
              <a:off x="4707494" y="4003268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611C8F5E-32CC-B11F-4923-3DBD138F5840}"/>
                </a:ext>
              </a:extLst>
            </p:cNvPr>
            <p:cNvSpPr/>
            <p:nvPr/>
          </p:nvSpPr>
          <p:spPr>
            <a:xfrm>
              <a:off x="4707494" y="3601397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B8C1545B-9E7B-16AD-A100-78D13FA1F7C4}"/>
                </a:ext>
              </a:extLst>
            </p:cNvPr>
            <p:cNvCxnSpPr>
              <a:cxnSpLocks/>
              <a:endCxn id="126" idx="2"/>
            </p:cNvCxnSpPr>
            <p:nvPr/>
          </p:nvCxnSpPr>
          <p:spPr>
            <a:xfrm flipV="1">
              <a:off x="4222719" y="3251578"/>
              <a:ext cx="484775" cy="14442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Arrow Connector 129">
              <a:extLst>
                <a:ext uri="{FF2B5EF4-FFF2-40B4-BE49-F238E27FC236}">
                  <a16:creationId xmlns:a16="http://schemas.microsoft.com/office/drawing/2014/main" id="{15A33DEC-EE27-43CB-CF36-1B0B559CE285}"/>
                </a:ext>
              </a:extLst>
            </p:cNvPr>
            <p:cNvCxnSpPr>
              <a:cxnSpLocks/>
              <a:stCxn id="55" idx="0"/>
              <a:endCxn id="128" idx="2"/>
            </p:cNvCxnSpPr>
            <p:nvPr/>
          </p:nvCxnSpPr>
          <p:spPr>
            <a:xfrm>
              <a:off x="4222195" y="3543584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2735DFA8-11D2-5847-7C8B-20C24BE7706D}"/>
                </a:ext>
              </a:extLst>
            </p:cNvPr>
            <p:cNvCxnSpPr>
              <a:cxnSpLocks/>
              <a:endCxn id="127" idx="1"/>
            </p:cNvCxnSpPr>
            <p:nvPr/>
          </p:nvCxnSpPr>
          <p:spPr>
            <a:xfrm>
              <a:off x="4078102" y="3765700"/>
              <a:ext cx="656174" cy="26435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42075FFE-86C3-E823-E555-69C2A2D8E9EF}"/>
                </a:ext>
              </a:extLst>
            </p:cNvPr>
            <p:cNvSpPr txBox="1"/>
            <p:nvPr/>
          </p:nvSpPr>
          <p:spPr>
            <a:xfrm>
              <a:off x="3691971" y="3323792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FF3A2AD9-E4F4-D134-7156-E8140FF08BD9}"/>
                </a:ext>
              </a:extLst>
            </p:cNvPr>
            <p:cNvSpPr/>
            <p:nvPr/>
          </p:nvSpPr>
          <p:spPr>
            <a:xfrm>
              <a:off x="812822" y="2308896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6B206C8A-A7B9-B60C-C239-7129B7BEB4C3}"/>
                </a:ext>
              </a:extLst>
            </p:cNvPr>
            <p:cNvSpPr/>
            <p:nvPr/>
          </p:nvSpPr>
          <p:spPr>
            <a:xfrm>
              <a:off x="812822" y="1907025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37" name="Cloud 136">
              <a:extLst>
                <a:ext uri="{FF2B5EF4-FFF2-40B4-BE49-F238E27FC236}">
                  <a16:creationId xmlns:a16="http://schemas.microsoft.com/office/drawing/2014/main" id="{B5168A5A-38E0-FE42-7C71-A6A6A6DBEB59}"/>
                </a:ext>
              </a:extLst>
            </p:cNvPr>
            <p:cNvSpPr/>
            <p:nvPr/>
          </p:nvSpPr>
          <p:spPr>
            <a:xfrm>
              <a:off x="1636575" y="1975775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BA439036-F6BD-2B1D-57F3-08786189413F}"/>
                </a:ext>
              </a:extLst>
            </p:cNvPr>
            <p:cNvSpPr/>
            <p:nvPr/>
          </p:nvSpPr>
          <p:spPr>
            <a:xfrm>
              <a:off x="812822" y="2750155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39" name="Straight Arrow Connector 138">
              <a:extLst>
                <a:ext uri="{FF2B5EF4-FFF2-40B4-BE49-F238E27FC236}">
                  <a16:creationId xmlns:a16="http://schemas.microsoft.com/office/drawing/2014/main" id="{AA13CDB3-EE98-AC6C-5EC5-79E8CF5D48F1}"/>
                </a:ext>
              </a:extLst>
            </p:cNvPr>
            <p:cNvCxnSpPr>
              <a:stCxn id="136" idx="6"/>
              <a:endCxn id="137" idx="2"/>
            </p:cNvCxnSpPr>
            <p:nvPr/>
          </p:nvCxnSpPr>
          <p:spPr>
            <a:xfrm>
              <a:off x="995702" y="1998465"/>
              <a:ext cx="642825" cy="29200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Arrow Connector 139">
              <a:extLst>
                <a:ext uri="{FF2B5EF4-FFF2-40B4-BE49-F238E27FC236}">
                  <a16:creationId xmlns:a16="http://schemas.microsoft.com/office/drawing/2014/main" id="{5B302477-4D48-DFC4-E654-0BA9FD315936}"/>
                </a:ext>
              </a:extLst>
            </p:cNvPr>
            <p:cNvCxnSpPr>
              <a:cxnSpLocks/>
              <a:stCxn id="135" idx="6"/>
            </p:cNvCxnSpPr>
            <p:nvPr/>
          </p:nvCxnSpPr>
          <p:spPr>
            <a:xfrm flipV="1">
              <a:off x="995702" y="2346370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Arrow Connector 140">
              <a:extLst>
                <a:ext uri="{FF2B5EF4-FFF2-40B4-BE49-F238E27FC236}">
                  <a16:creationId xmlns:a16="http://schemas.microsoft.com/office/drawing/2014/main" id="{C84346BF-4151-3D91-511B-CCEC9502ACF9}"/>
                </a:ext>
              </a:extLst>
            </p:cNvPr>
            <p:cNvCxnSpPr>
              <a:cxnSpLocks/>
              <a:stCxn id="138" idx="7"/>
            </p:cNvCxnSpPr>
            <p:nvPr/>
          </p:nvCxnSpPr>
          <p:spPr>
            <a:xfrm flipV="1">
              <a:off x="968920" y="2429859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Arrow Connector 144">
              <a:extLst>
                <a:ext uri="{FF2B5EF4-FFF2-40B4-BE49-F238E27FC236}">
                  <a16:creationId xmlns:a16="http://schemas.microsoft.com/office/drawing/2014/main" id="{AE718A70-DA1E-0CC9-44F8-895C11D219D6}"/>
                </a:ext>
              </a:extLst>
            </p:cNvPr>
            <p:cNvCxnSpPr>
              <a:cxnSpLocks/>
              <a:endCxn id="14" idx="2"/>
            </p:cNvCxnSpPr>
            <p:nvPr/>
          </p:nvCxnSpPr>
          <p:spPr>
            <a:xfrm flipV="1">
              <a:off x="2265967" y="2035939"/>
              <a:ext cx="496906" cy="10695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Arrow Connector 145">
              <a:extLst>
                <a:ext uri="{FF2B5EF4-FFF2-40B4-BE49-F238E27FC236}">
                  <a16:creationId xmlns:a16="http://schemas.microsoft.com/office/drawing/2014/main" id="{7A030F8A-6F32-D3D1-7195-EF0D13546E90}"/>
                </a:ext>
              </a:extLst>
            </p:cNvPr>
            <p:cNvCxnSpPr>
              <a:cxnSpLocks/>
              <a:stCxn id="137" idx="0"/>
              <a:endCxn id="5" idx="2"/>
            </p:cNvCxnSpPr>
            <p:nvPr/>
          </p:nvCxnSpPr>
          <p:spPr>
            <a:xfrm>
              <a:off x="2265443" y="2290471"/>
              <a:ext cx="497430" cy="14733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Arrow Connector 146">
              <a:extLst>
                <a:ext uri="{FF2B5EF4-FFF2-40B4-BE49-F238E27FC236}">
                  <a16:creationId xmlns:a16="http://schemas.microsoft.com/office/drawing/2014/main" id="{C700DE99-61D2-BF85-473A-2AA5AC168890}"/>
                </a:ext>
              </a:extLst>
            </p:cNvPr>
            <p:cNvCxnSpPr>
              <a:cxnSpLocks/>
              <a:endCxn id="56" idx="1"/>
            </p:cNvCxnSpPr>
            <p:nvPr/>
          </p:nvCxnSpPr>
          <p:spPr>
            <a:xfrm>
              <a:off x="2121350" y="2512587"/>
              <a:ext cx="675006" cy="151746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794CB158-B9ED-543E-2DB1-BF50AED69C2B}"/>
                </a:ext>
              </a:extLst>
            </p:cNvPr>
            <p:cNvSpPr txBox="1"/>
            <p:nvPr/>
          </p:nvSpPr>
          <p:spPr>
            <a:xfrm>
              <a:off x="1735219" y="2070678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68FA6EFA-CB5B-D351-7E12-64AF8DCDA173}"/>
                </a:ext>
              </a:extLst>
            </p:cNvPr>
            <p:cNvSpPr/>
            <p:nvPr/>
          </p:nvSpPr>
          <p:spPr>
            <a:xfrm>
              <a:off x="819523" y="3524535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50" name="Cloud 149">
              <a:extLst>
                <a:ext uri="{FF2B5EF4-FFF2-40B4-BE49-F238E27FC236}">
                  <a16:creationId xmlns:a16="http://schemas.microsoft.com/office/drawing/2014/main" id="{4C71287A-ECC2-0C08-A57B-4658D43081B8}"/>
                </a:ext>
              </a:extLst>
            </p:cNvPr>
            <p:cNvSpPr/>
            <p:nvPr/>
          </p:nvSpPr>
          <p:spPr>
            <a:xfrm>
              <a:off x="1643276" y="3191414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53" name="Straight Arrow Connector 152">
              <a:extLst>
                <a:ext uri="{FF2B5EF4-FFF2-40B4-BE49-F238E27FC236}">
                  <a16:creationId xmlns:a16="http://schemas.microsoft.com/office/drawing/2014/main" id="{BCA4C126-DA4C-3F3F-521B-CD50BBBD680D}"/>
                </a:ext>
              </a:extLst>
            </p:cNvPr>
            <p:cNvCxnSpPr>
              <a:cxnSpLocks/>
              <a:stCxn id="149" idx="6"/>
            </p:cNvCxnSpPr>
            <p:nvPr/>
          </p:nvCxnSpPr>
          <p:spPr>
            <a:xfrm flipV="1">
              <a:off x="1002403" y="3562009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Arrow Connector 158">
              <a:extLst>
                <a:ext uri="{FF2B5EF4-FFF2-40B4-BE49-F238E27FC236}">
                  <a16:creationId xmlns:a16="http://schemas.microsoft.com/office/drawing/2014/main" id="{A313EED9-409B-9939-93EF-92BB3AA0D2D3}"/>
                </a:ext>
              </a:extLst>
            </p:cNvPr>
            <p:cNvCxnSpPr>
              <a:cxnSpLocks/>
              <a:stCxn id="150" idx="0"/>
            </p:cNvCxnSpPr>
            <p:nvPr/>
          </p:nvCxnSpPr>
          <p:spPr>
            <a:xfrm>
              <a:off x="2272144" y="3506110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3B9F0ED-E73E-F40A-DDA3-0F1D837CF4FC}"/>
                </a:ext>
              </a:extLst>
            </p:cNvPr>
            <p:cNvSpPr txBox="1"/>
            <p:nvPr/>
          </p:nvSpPr>
          <p:spPr>
            <a:xfrm>
              <a:off x="1741921" y="3286319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cxnSp>
          <p:nvCxnSpPr>
            <p:cNvPr id="167" name="Straight Arrow Connector 166">
              <a:extLst>
                <a:ext uri="{FF2B5EF4-FFF2-40B4-BE49-F238E27FC236}">
                  <a16:creationId xmlns:a16="http://schemas.microsoft.com/office/drawing/2014/main" id="{BDC9103C-4049-93F1-6064-C7BC9945475F}"/>
                </a:ext>
              </a:extLst>
            </p:cNvPr>
            <p:cNvCxnSpPr>
              <a:cxnSpLocks/>
              <a:endCxn id="25" idx="3"/>
            </p:cNvCxnSpPr>
            <p:nvPr/>
          </p:nvCxnSpPr>
          <p:spPr>
            <a:xfrm flipV="1">
              <a:off x="2239766" y="2943727"/>
              <a:ext cx="549889" cy="42455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3050DEE-5C7D-3D8A-182E-FDA71E9DC721}"/>
              </a:ext>
            </a:extLst>
          </p:cNvPr>
          <p:cNvGrpSpPr/>
          <p:nvPr/>
        </p:nvGrpSpPr>
        <p:grpSpPr>
          <a:xfrm>
            <a:off x="610961" y="5118852"/>
            <a:ext cx="3053138" cy="797613"/>
            <a:chOff x="822238" y="4479376"/>
            <a:chExt cx="4070851" cy="1063484"/>
          </a:xfrm>
        </p:grpSpPr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1AF97915-BFFE-A283-1B2D-A33C8DDC65C2}"/>
                </a:ext>
              </a:extLst>
            </p:cNvPr>
            <p:cNvSpPr/>
            <p:nvPr/>
          </p:nvSpPr>
          <p:spPr>
            <a:xfrm>
              <a:off x="2772289" y="4918721"/>
              <a:ext cx="182880" cy="182880"/>
            </a:xfrm>
            <a:prstGeom prst="ellipse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6BE8F75C-1BEF-856C-620A-5691EE4994D5}"/>
                </a:ext>
              </a:extLst>
            </p:cNvPr>
            <p:cNvSpPr/>
            <p:nvPr/>
          </p:nvSpPr>
          <p:spPr>
            <a:xfrm>
              <a:off x="2772289" y="4516850"/>
              <a:ext cx="182880" cy="182880"/>
            </a:xfrm>
            <a:prstGeom prst="ellipse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74" name="Cloud 173">
              <a:extLst>
                <a:ext uri="{FF2B5EF4-FFF2-40B4-BE49-F238E27FC236}">
                  <a16:creationId xmlns:a16="http://schemas.microsoft.com/office/drawing/2014/main" id="{DF7F5325-98E3-8160-92C6-2DC25EF7449C}"/>
                </a:ext>
              </a:extLst>
            </p:cNvPr>
            <p:cNvSpPr/>
            <p:nvPr/>
          </p:nvSpPr>
          <p:spPr>
            <a:xfrm>
              <a:off x="3596042" y="4585600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76" name="Straight Arrow Connector 175">
              <a:extLst>
                <a:ext uri="{FF2B5EF4-FFF2-40B4-BE49-F238E27FC236}">
                  <a16:creationId xmlns:a16="http://schemas.microsoft.com/office/drawing/2014/main" id="{A8258AA2-F77B-6A75-82E0-270E712C5E17}"/>
                </a:ext>
              </a:extLst>
            </p:cNvPr>
            <p:cNvCxnSpPr>
              <a:stCxn id="173" idx="6"/>
              <a:endCxn id="174" idx="2"/>
            </p:cNvCxnSpPr>
            <p:nvPr/>
          </p:nvCxnSpPr>
          <p:spPr>
            <a:xfrm>
              <a:off x="2955169" y="4608290"/>
              <a:ext cx="642825" cy="29200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Arrow Connector 176">
              <a:extLst>
                <a:ext uri="{FF2B5EF4-FFF2-40B4-BE49-F238E27FC236}">
                  <a16:creationId xmlns:a16="http://schemas.microsoft.com/office/drawing/2014/main" id="{89FC7229-9E6F-E351-6F38-255985419F6F}"/>
                </a:ext>
              </a:extLst>
            </p:cNvPr>
            <p:cNvCxnSpPr>
              <a:cxnSpLocks/>
              <a:stCxn id="172" idx="6"/>
            </p:cNvCxnSpPr>
            <p:nvPr/>
          </p:nvCxnSpPr>
          <p:spPr>
            <a:xfrm flipV="1">
              <a:off x="2955169" y="4956195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C7EA9095-B675-AE13-0DC2-1B28D54BFFC8}"/>
                </a:ext>
              </a:extLst>
            </p:cNvPr>
            <p:cNvSpPr/>
            <p:nvPr/>
          </p:nvSpPr>
          <p:spPr>
            <a:xfrm>
              <a:off x="4710209" y="4516850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4E7B3BC5-83D2-297F-0544-015D251D4A8B}"/>
                </a:ext>
              </a:extLst>
            </p:cNvPr>
            <p:cNvSpPr/>
            <p:nvPr/>
          </p:nvSpPr>
          <p:spPr>
            <a:xfrm>
              <a:off x="4710209" y="5359980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5394647D-F5FB-097E-0BEB-F3834FAC3E50}"/>
                </a:ext>
              </a:extLst>
            </p:cNvPr>
            <p:cNvSpPr/>
            <p:nvPr/>
          </p:nvSpPr>
          <p:spPr>
            <a:xfrm>
              <a:off x="4710209" y="495810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82" name="Straight Arrow Connector 181">
              <a:extLst>
                <a:ext uri="{FF2B5EF4-FFF2-40B4-BE49-F238E27FC236}">
                  <a16:creationId xmlns:a16="http://schemas.microsoft.com/office/drawing/2014/main" id="{E1F52B08-F83C-354D-CD0A-8044DF369977}"/>
                </a:ext>
              </a:extLst>
            </p:cNvPr>
            <p:cNvCxnSpPr>
              <a:cxnSpLocks/>
              <a:endCxn id="179" idx="2"/>
            </p:cNvCxnSpPr>
            <p:nvPr/>
          </p:nvCxnSpPr>
          <p:spPr>
            <a:xfrm flipV="1">
              <a:off x="4225434" y="4608290"/>
              <a:ext cx="484775" cy="14442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7E88998D-BD41-F7AC-9AE4-8C963416C19E}"/>
                </a:ext>
              </a:extLst>
            </p:cNvPr>
            <p:cNvCxnSpPr>
              <a:cxnSpLocks/>
              <a:stCxn id="174" idx="0"/>
              <a:endCxn id="181" idx="2"/>
            </p:cNvCxnSpPr>
            <p:nvPr/>
          </p:nvCxnSpPr>
          <p:spPr>
            <a:xfrm>
              <a:off x="4224910" y="4900296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Arrow Connector 183">
              <a:extLst>
                <a:ext uri="{FF2B5EF4-FFF2-40B4-BE49-F238E27FC236}">
                  <a16:creationId xmlns:a16="http://schemas.microsoft.com/office/drawing/2014/main" id="{0E968722-2468-DFE9-E800-1139FB99F34A}"/>
                </a:ext>
              </a:extLst>
            </p:cNvPr>
            <p:cNvCxnSpPr>
              <a:cxnSpLocks/>
              <a:endCxn id="180" idx="1"/>
            </p:cNvCxnSpPr>
            <p:nvPr/>
          </p:nvCxnSpPr>
          <p:spPr>
            <a:xfrm>
              <a:off x="4080817" y="5122412"/>
              <a:ext cx="656174" cy="26435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4405490-167E-BCB6-BBCA-B746BA80EE19}"/>
                </a:ext>
              </a:extLst>
            </p:cNvPr>
            <p:cNvSpPr txBox="1"/>
            <p:nvPr/>
          </p:nvSpPr>
          <p:spPr>
            <a:xfrm>
              <a:off x="3694686" y="4680504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sp>
          <p:nvSpPr>
            <p:cNvPr id="199" name="Oval 198">
              <a:extLst>
                <a:ext uri="{FF2B5EF4-FFF2-40B4-BE49-F238E27FC236}">
                  <a16:creationId xmlns:a16="http://schemas.microsoft.com/office/drawing/2014/main" id="{2329C52C-4DE4-D720-4F3F-77BA064DC7F2}"/>
                </a:ext>
              </a:extLst>
            </p:cNvPr>
            <p:cNvSpPr/>
            <p:nvPr/>
          </p:nvSpPr>
          <p:spPr>
            <a:xfrm>
              <a:off x="822238" y="4881247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0510388C-57EA-ADD4-C7C0-B87FEFA058C8}"/>
                </a:ext>
              </a:extLst>
            </p:cNvPr>
            <p:cNvSpPr/>
            <p:nvPr/>
          </p:nvSpPr>
          <p:spPr>
            <a:xfrm>
              <a:off x="822238" y="4479376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01" name="Cloud 200">
              <a:extLst>
                <a:ext uri="{FF2B5EF4-FFF2-40B4-BE49-F238E27FC236}">
                  <a16:creationId xmlns:a16="http://schemas.microsoft.com/office/drawing/2014/main" id="{817EB744-E6F0-4054-64F9-31807475647C}"/>
                </a:ext>
              </a:extLst>
            </p:cNvPr>
            <p:cNvSpPr/>
            <p:nvPr/>
          </p:nvSpPr>
          <p:spPr>
            <a:xfrm>
              <a:off x="1645991" y="4548126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B2201D38-1894-60E6-F8DA-38F4886BBB33}"/>
                </a:ext>
              </a:extLst>
            </p:cNvPr>
            <p:cNvSpPr/>
            <p:nvPr/>
          </p:nvSpPr>
          <p:spPr>
            <a:xfrm>
              <a:off x="822238" y="5322506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203" name="Straight Arrow Connector 202">
              <a:extLst>
                <a:ext uri="{FF2B5EF4-FFF2-40B4-BE49-F238E27FC236}">
                  <a16:creationId xmlns:a16="http://schemas.microsoft.com/office/drawing/2014/main" id="{097BCC47-FB37-9DA9-B0BB-B453CEE4D5B2}"/>
                </a:ext>
              </a:extLst>
            </p:cNvPr>
            <p:cNvCxnSpPr>
              <a:stCxn id="200" idx="6"/>
              <a:endCxn id="201" idx="2"/>
            </p:cNvCxnSpPr>
            <p:nvPr/>
          </p:nvCxnSpPr>
          <p:spPr>
            <a:xfrm>
              <a:off x="1005118" y="4570816"/>
              <a:ext cx="642825" cy="29200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E0D371DB-2996-DB98-ED7B-09B9ACE2E424}"/>
                </a:ext>
              </a:extLst>
            </p:cNvPr>
            <p:cNvCxnSpPr>
              <a:cxnSpLocks/>
              <a:stCxn id="199" idx="6"/>
            </p:cNvCxnSpPr>
            <p:nvPr/>
          </p:nvCxnSpPr>
          <p:spPr>
            <a:xfrm flipV="1">
              <a:off x="1005118" y="4918721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Arrow Connector 204">
              <a:extLst>
                <a:ext uri="{FF2B5EF4-FFF2-40B4-BE49-F238E27FC236}">
                  <a16:creationId xmlns:a16="http://schemas.microsoft.com/office/drawing/2014/main" id="{D50EDE52-B426-53B3-BFA5-AE7F1A840262}"/>
                </a:ext>
              </a:extLst>
            </p:cNvPr>
            <p:cNvCxnSpPr>
              <a:cxnSpLocks/>
              <a:stCxn id="202" idx="7"/>
            </p:cNvCxnSpPr>
            <p:nvPr/>
          </p:nvCxnSpPr>
          <p:spPr>
            <a:xfrm flipV="1">
              <a:off x="978336" y="5002210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Arrow Connector 205">
              <a:extLst>
                <a:ext uri="{FF2B5EF4-FFF2-40B4-BE49-F238E27FC236}">
                  <a16:creationId xmlns:a16="http://schemas.microsoft.com/office/drawing/2014/main" id="{C8EF00A5-D8F0-17A6-C558-248D7F473FE1}"/>
                </a:ext>
              </a:extLst>
            </p:cNvPr>
            <p:cNvCxnSpPr>
              <a:cxnSpLocks/>
              <a:endCxn id="173" idx="2"/>
            </p:cNvCxnSpPr>
            <p:nvPr/>
          </p:nvCxnSpPr>
          <p:spPr>
            <a:xfrm flipV="1">
              <a:off x="2275383" y="4608290"/>
              <a:ext cx="496906" cy="10695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Arrow Connector 206">
              <a:extLst>
                <a:ext uri="{FF2B5EF4-FFF2-40B4-BE49-F238E27FC236}">
                  <a16:creationId xmlns:a16="http://schemas.microsoft.com/office/drawing/2014/main" id="{DAA4C83C-3ACD-581A-183E-7AEC563A8276}"/>
                </a:ext>
              </a:extLst>
            </p:cNvPr>
            <p:cNvCxnSpPr>
              <a:cxnSpLocks/>
              <a:stCxn id="201" idx="0"/>
              <a:endCxn id="172" idx="2"/>
            </p:cNvCxnSpPr>
            <p:nvPr/>
          </p:nvCxnSpPr>
          <p:spPr>
            <a:xfrm>
              <a:off x="2274859" y="4862822"/>
              <a:ext cx="497430" cy="14733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318FFB5B-B87A-0761-664F-9CA91874423D}"/>
                </a:ext>
              </a:extLst>
            </p:cNvPr>
            <p:cNvSpPr txBox="1"/>
            <p:nvPr/>
          </p:nvSpPr>
          <p:spPr>
            <a:xfrm>
              <a:off x="1744635" y="4643031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ECF9E863-E933-A01E-5581-5DB666342753}"/>
              </a:ext>
            </a:extLst>
          </p:cNvPr>
          <p:cNvGrpSpPr/>
          <p:nvPr/>
        </p:nvGrpSpPr>
        <p:grpSpPr>
          <a:xfrm>
            <a:off x="619192" y="4203226"/>
            <a:ext cx="3053138" cy="769508"/>
            <a:chOff x="828939" y="5732489"/>
            <a:chExt cx="4070851" cy="1026010"/>
          </a:xfrm>
        </p:grpSpPr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DBD10708-740F-7B9A-FEE6-D3B8D9ABD098}"/>
                </a:ext>
              </a:extLst>
            </p:cNvPr>
            <p:cNvSpPr/>
            <p:nvPr/>
          </p:nvSpPr>
          <p:spPr>
            <a:xfrm>
              <a:off x="2771810" y="5763765"/>
              <a:ext cx="182880" cy="18288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3F5BF27B-46EF-0B9C-A02D-0B43951F95CF}"/>
                </a:ext>
              </a:extLst>
            </p:cNvPr>
            <p:cNvSpPr/>
            <p:nvPr/>
          </p:nvSpPr>
          <p:spPr>
            <a:xfrm>
              <a:off x="2778990" y="6134360"/>
              <a:ext cx="182880" cy="18288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87" name="Cloud 186">
              <a:extLst>
                <a:ext uri="{FF2B5EF4-FFF2-40B4-BE49-F238E27FC236}">
                  <a16:creationId xmlns:a16="http://schemas.microsoft.com/office/drawing/2014/main" id="{A0E48B1F-F010-949E-6544-4899B9EB3E15}"/>
                </a:ext>
              </a:extLst>
            </p:cNvPr>
            <p:cNvSpPr/>
            <p:nvPr/>
          </p:nvSpPr>
          <p:spPr>
            <a:xfrm>
              <a:off x="3602743" y="5801239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88" name="Oval 187">
              <a:extLst>
                <a:ext uri="{FF2B5EF4-FFF2-40B4-BE49-F238E27FC236}">
                  <a16:creationId xmlns:a16="http://schemas.microsoft.com/office/drawing/2014/main" id="{33235ACE-2F01-0B7D-1771-DDD5916FFA84}"/>
                </a:ext>
              </a:extLst>
            </p:cNvPr>
            <p:cNvSpPr/>
            <p:nvPr/>
          </p:nvSpPr>
          <p:spPr>
            <a:xfrm>
              <a:off x="2778990" y="6575619"/>
              <a:ext cx="182880" cy="18288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89" name="Straight Arrow Connector 188">
              <a:extLst>
                <a:ext uri="{FF2B5EF4-FFF2-40B4-BE49-F238E27FC236}">
                  <a16:creationId xmlns:a16="http://schemas.microsoft.com/office/drawing/2014/main" id="{FFD74A8C-62FC-31F6-5087-DE47F256D964}"/>
                </a:ext>
              </a:extLst>
            </p:cNvPr>
            <p:cNvCxnSpPr>
              <a:cxnSpLocks/>
              <a:stCxn id="175" idx="5"/>
              <a:endCxn id="187" idx="2"/>
            </p:cNvCxnSpPr>
            <p:nvPr/>
          </p:nvCxnSpPr>
          <p:spPr>
            <a:xfrm>
              <a:off x="2927908" y="5919863"/>
              <a:ext cx="676787" cy="196072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Arrow Connector 189">
              <a:extLst>
                <a:ext uri="{FF2B5EF4-FFF2-40B4-BE49-F238E27FC236}">
                  <a16:creationId xmlns:a16="http://schemas.microsoft.com/office/drawing/2014/main" id="{2D340565-20A9-3BF7-34CF-B5B04C5AE2D3}"/>
                </a:ext>
              </a:extLst>
            </p:cNvPr>
            <p:cNvCxnSpPr>
              <a:cxnSpLocks/>
              <a:stCxn id="186" idx="6"/>
            </p:cNvCxnSpPr>
            <p:nvPr/>
          </p:nvCxnSpPr>
          <p:spPr>
            <a:xfrm flipV="1">
              <a:off x="2961870" y="6171834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Arrow Connector 190">
              <a:extLst>
                <a:ext uri="{FF2B5EF4-FFF2-40B4-BE49-F238E27FC236}">
                  <a16:creationId xmlns:a16="http://schemas.microsoft.com/office/drawing/2014/main" id="{29FCD687-EE4B-D9EC-01D5-BEBF67DC2BAF}"/>
                </a:ext>
              </a:extLst>
            </p:cNvPr>
            <p:cNvCxnSpPr>
              <a:cxnSpLocks/>
              <a:stCxn id="188" idx="7"/>
            </p:cNvCxnSpPr>
            <p:nvPr/>
          </p:nvCxnSpPr>
          <p:spPr>
            <a:xfrm flipV="1">
              <a:off x="2935088" y="6255323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E39C20C2-C70A-83C2-87F3-2A677FECB09C}"/>
                </a:ext>
              </a:extLst>
            </p:cNvPr>
            <p:cNvSpPr/>
            <p:nvPr/>
          </p:nvSpPr>
          <p:spPr>
            <a:xfrm>
              <a:off x="4716910" y="573248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FA97534D-FFA9-390F-9656-974D46B521D7}"/>
                </a:ext>
              </a:extLst>
            </p:cNvPr>
            <p:cNvSpPr/>
            <p:nvPr/>
          </p:nvSpPr>
          <p:spPr>
            <a:xfrm>
              <a:off x="4716910" y="657561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F39F8B80-7EBE-984E-6D5E-C111A450597E}"/>
                </a:ext>
              </a:extLst>
            </p:cNvPr>
            <p:cNvSpPr/>
            <p:nvPr/>
          </p:nvSpPr>
          <p:spPr>
            <a:xfrm>
              <a:off x="4716910" y="6173748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95" name="Straight Arrow Connector 194">
              <a:extLst>
                <a:ext uri="{FF2B5EF4-FFF2-40B4-BE49-F238E27FC236}">
                  <a16:creationId xmlns:a16="http://schemas.microsoft.com/office/drawing/2014/main" id="{AA6A01A7-8C34-14A8-E2C6-92B38DEA1EEC}"/>
                </a:ext>
              </a:extLst>
            </p:cNvPr>
            <p:cNvCxnSpPr>
              <a:cxnSpLocks/>
              <a:endCxn id="192" idx="2"/>
            </p:cNvCxnSpPr>
            <p:nvPr/>
          </p:nvCxnSpPr>
          <p:spPr>
            <a:xfrm flipV="1">
              <a:off x="4232135" y="5823929"/>
              <a:ext cx="484775" cy="14442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Arrow Connector 195">
              <a:extLst>
                <a:ext uri="{FF2B5EF4-FFF2-40B4-BE49-F238E27FC236}">
                  <a16:creationId xmlns:a16="http://schemas.microsoft.com/office/drawing/2014/main" id="{7C6573BF-23C6-7E38-1787-06F1A72A81AA}"/>
                </a:ext>
              </a:extLst>
            </p:cNvPr>
            <p:cNvCxnSpPr>
              <a:cxnSpLocks/>
              <a:stCxn id="187" idx="0"/>
              <a:endCxn id="194" idx="2"/>
            </p:cNvCxnSpPr>
            <p:nvPr/>
          </p:nvCxnSpPr>
          <p:spPr>
            <a:xfrm>
              <a:off x="4231611" y="6115935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Arrow Connector 196">
              <a:extLst>
                <a:ext uri="{FF2B5EF4-FFF2-40B4-BE49-F238E27FC236}">
                  <a16:creationId xmlns:a16="http://schemas.microsoft.com/office/drawing/2014/main" id="{7B4C83E4-9C5A-034E-BD74-C466F47BFCB5}"/>
                </a:ext>
              </a:extLst>
            </p:cNvPr>
            <p:cNvCxnSpPr>
              <a:cxnSpLocks/>
              <a:endCxn id="193" idx="1"/>
            </p:cNvCxnSpPr>
            <p:nvPr/>
          </p:nvCxnSpPr>
          <p:spPr>
            <a:xfrm>
              <a:off x="4087518" y="6338051"/>
              <a:ext cx="656174" cy="26435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1AF72789-6590-BBAA-2EB8-14E7BE9EE4CB}"/>
                </a:ext>
              </a:extLst>
            </p:cNvPr>
            <p:cNvSpPr txBox="1"/>
            <p:nvPr/>
          </p:nvSpPr>
          <p:spPr>
            <a:xfrm>
              <a:off x="3701387" y="5896144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cxnSp>
          <p:nvCxnSpPr>
            <p:cNvPr id="208" name="Straight Arrow Connector 207">
              <a:extLst>
                <a:ext uri="{FF2B5EF4-FFF2-40B4-BE49-F238E27FC236}">
                  <a16:creationId xmlns:a16="http://schemas.microsoft.com/office/drawing/2014/main" id="{0584DBC6-98F3-6D11-12A9-3BEE3D3E4FCA}"/>
                </a:ext>
              </a:extLst>
            </p:cNvPr>
            <p:cNvCxnSpPr>
              <a:cxnSpLocks/>
              <a:endCxn id="188" idx="1"/>
            </p:cNvCxnSpPr>
            <p:nvPr/>
          </p:nvCxnSpPr>
          <p:spPr>
            <a:xfrm>
              <a:off x="2175799" y="6255323"/>
              <a:ext cx="629973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Oval 209">
              <a:extLst>
                <a:ext uri="{FF2B5EF4-FFF2-40B4-BE49-F238E27FC236}">
                  <a16:creationId xmlns:a16="http://schemas.microsoft.com/office/drawing/2014/main" id="{257AE973-F906-F848-38C5-51B61A2BD240}"/>
                </a:ext>
              </a:extLst>
            </p:cNvPr>
            <p:cNvSpPr/>
            <p:nvPr/>
          </p:nvSpPr>
          <p:spPr>
            <a:xfrm>
              <a:off x="828939" y="6096886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11" name="Cloud 210">
              <a:extLst>
                <a:ext uri="{FF2B5EF4-FFF2-40B4-BE49-F238E27FC236}">
                  <a16:creationId xmlns:a16="http://schemas.microsoft.com/office/drawing/2014/main" id="{AE94B499-8E9F-6609-5B2B-16519D863DC5}"/>
                </a:ext>
              </a:extLst>
            </p:cNvPr>
            <p:cNvSpPr/>
            <p:nvPr/>
          </p:nvSpPr>
          <p:spPr>
            <a:xfrm>
              <a:off x="1652692" y="5763765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212" name="Straight Arrow Connector 211">
              <a:extLst>
                <a:ext uri="{FF2B5EF4-FFF2-40B4-BE49-F238E27FC236}">
                  <a16:creationId xmlns:a16="http://schemas.microsoft.com/office/drawing/2014/main" id="{6D3CAA4F-AE2E-EDB3-80FE-963CF68A1013}"/>
                </a:ext>
              </a:extLst>
            </p:cNvPr>
            <p:cNvCxnSpPr>
              <a:cxnSpLocks/>
              <a:stCxn id="210" idx="6"/>
            </p:cNvCxnSpPr>
            <p:nvPr/>
          </p:nvCxnSpPr>
          <p:spPr>
            <a:xfrm flipV="1">
              <a:off x="1011819" y="6134360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Arrow Connector 212">
              <a:extLst>
                <a:ext uri="{FF2B5EF4-FFF2-40B4-BE49-F238E27FC236}">
                  <a16:creationId xmlns:a16="http://schemas.microsoft.com/office/drawing/2014/main" id="{F8D46A3C-8845-085A-F3E5-F4539C87EC4C}"/>
                </a:ext>
              </a:extLst>
            </p:cNvPr>
            <p:cNvCxnSpPr>
              <a:cxnSpLocks/>
              <a:stCxn id="211" idx="0"/>
            </p:cNvCxnSpPr>
            <p:nvPr/>
          </p:nvCxnSpPr>
          <p:spPr>
            <a:xfrm>
              <a:off x="2281560" y="6078461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263DF3BB-084E-B92D-B782-AE3017811EE1}"/>
                </a:ext>
              </a:extLst>
            </p:cNvPr>
            <p:cNvSpPr txBox="1"/>
            <p:nvPr/>
          </p:nvSpPr>
          <p:spPr>
            <a:xfrm>
              <a:off x="1751336" y="5858669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cxnSp>
          <p:nvCxnSpPr>
            <p:cNvPr id="215" name="Straight Arrow Connector 214">
              <a:extLst>
                <a:ext uri="{FF2B5EF4-FFF2-40B4-BE49-F238E27FC236}">
                  <a16:creationId xmlns:a16="http://schemas.microsoft.com/office/drawing/2014/main" id="{FD5582E0-5F2A-7ADC-FF86-85CB61D8975F}"/>
                </a:ext>
              </a:extLst>
            </p:cNvPr>
            <p:cNvCxnSpPr>
              <a:cxnSpLocks/>
              <a:endCxn id="175" idx="3"/>
            </p:cNvCxnSpPr>
            <p:nvPr/>
          </p:nvCxnSpPr>
          <p:spPr>
            <a:xfrm flipV="1">
              <a:off x="2304723" y="5919863"/>
              <a:ext cx="493869" cy="2144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43E79A2B-96B7-B5BD-2270-72D4796A1F55}"/>
              </a:ext>
            </a:extLst>
          </p:cNvPr>
          <p:cNvGrpSpPr/>
          <p:nvPr/>
        </p:nvGrpSpPr>
        <p:grpSpPr>
          <a:xfrm>
            <a:off x="4413645" y="856087"/>
            <a:ext cx="3549298" cy="1991201"/>
            <a:chOff x="5934125" y="2241531"/>
            <a:chExt cx="4732397" cy="2654935"/>
          </a:xfrm>
        </p:grpSpPr>
        <p:grpSp>
          <p:nvGrpSpPr>
            <p:cNvPr id="217" name="Graphic 16">
              <a:extLst>
                <a:ext uri="{FF2B5EF4-FFF2-40B4-BE49-F238E27FC236}">
                  <a16:creationId xmlns:a16="http://schemas.microsoft.com/office/drawing/2014/main" id="{0EED6B90-3B35-F4BF-A6AB-86F3BC63CDFB}"/>
                </a:ext>
              </a:extLst>
            </p:cNvPr>
            <p:cNvGrpSpPr/>
            <p:nvPr/>
          </p:nvGrpSpPr>
          <p:grpSpPr>
            <a:xfrm>
              <a:off x="6820166" y="3947688"/>
              <a:ext cx="3830147" cy="38301"/>
              <a:chOff x="2586137" y="5860577"/>
              <a:chExt cx="3830147" cy="38301"/>
            </a:xfrm>
          </p:grpSpPr>
          <p:sp>
            <p:nvSpPr>
              <p:cNvPr id="218" name="Freeform: Shape 9">
                <a:extLst>
                  <a:ext uri="{FF2B5EF4-FFF2-40B4-BE49-F238E27FC236}">
                    <a16:creationId xmlns:a16="http://schemas.microsoft.com/office/drawing/2014/main" id="{96E62715-8D67-F60B-1782-408237E8CC4E}"/>
                  </a:ext>
                </a:extLst>
              </p:cNvPr>
              <p:cNvSpPr/>
              <p:nvPr/>
            </p:nvSpPr>
            <p:spPr>
              <a:xfrm>
                <a:off x="2586137" y="5860577"/>
                <a:ext cx="3830147" cy="3481"/>
              </a:xfrm>
              <a:custGeom>
                <a:avLst/>
                <a:gdLst>
                  <a:gd name="connsiteX0" fmla="*/ 0 w 3830147"/>
                  <a:gd name="connsiteY0" fmla="*/ 0 h 3481"/>
                  <a:gd name="connsiteX1" fmla="*/ 3830148 w 3830147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47" h="3481">
                    <a:moveTo>
                      <a:pt x="0" y="0"/>
                    </a:moveTo>
                    <a:lnTo>
                      <a:pt x="3830148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19" name="Freeform: Shape 10">
                <a:extLst>
                  <a:ext uri="{FF2B5EF4-FFF2-40B4-BE49-F238E27FC236}">
                    <a16:creationId xmlns:a16="http://schemas.microsoft.com/office/drawing/2014/main" id="{16594F6C-1AA1-63CB-0B92-7AC694E8C620}"/>
                  </a:ext>
                </a:extLst>
              </p:cNvPr>
              <p:cNvSpPr/>
              <p:nvPr/>
            </p:nvSpPr>
            <p:spPr>
              <a:xfrm>
                <a:off x="268617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0" name="Freeform: Shape 11">
                <a:extLst>
                  <a:ext uri="{FF2B5EF4-FFF2-40B4-BE49-F238E27FC236}">
                    <a16:creationId xmlns:a16="http://schemas.microsoft.com/office/drawing/2014/main" id="{1B1F917A-9EBE-BFDE-0FA6-B3EF21C14A1A}"/>
                  </a:ext>
                </a:extLst>
              </p:cNvPr>
              <p:cNvSpPr/>
              <p:nvPr/>
            </p:nvSpPr>
            <p:spPr>
              <a:xfrm>
                <a:off x="3011203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1" name="Freeform: Shape 12">
                <a:extLst>
                  <a:ext uri="{FF2B5EF4-FFF2-40B4-BE49-F238E27FC236}">
                    <a16:creationId xmlns:a16="http://schemas.microsoft.com/office/drawing/2014/main" id="{0B658019-0257-F68F-C685-520DB4F1F07A}"/>
                  </a:ext>
                </a:extLst>
              </p:cNvPr>
              <p:cNvSpPr/>
              <p:nvPr/>
            </p:nvSpPr>
            <p:spPr>
              <a:xfrm>
                <a:off x="3336229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2" name="Freeform: Shape 13">
                <a:extLst>
                  <a:ext uri="{FF2B5EF4-FFF2-40B4-BE49-F238E27FC236}">
                    <a16:creationId xmlns:a16="http://schemas.microsoft.com/office/drawing/2014/main" id="{5FFD2CF4-5D53-5C1D-C47E-B944E9EE6B37}"/>
                  </a:ext>
                </a:extLst>
              </p:cNvPr>
              <p:cNvSpPr/>
              <p:nvPr/>
            </p:nvSpPr>
            <p:spPr>
              <a:xfrm>
                <a:off x="3661256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3" name="Freeform: Shape 14">
                <a:extLst>
                  <a:ext uri="{FF2B5EF4-FFF2-40B4-BE49-F238E27FC236}">
                    <a16:creationId xmlns:a16="http://schemas.microsoft.com/office/drawing/2014/main" id="{2FD4D37B-EB69-7ADC-8FCA-20166BDD0A14}"/>
                  </a:ext>
                </a:extLst>
              </p:cNvPr>
              <p:cNvSpPr/>
              <p:nvPr/>
            </p:nvSpPr>
            <p:spPr>
              <a:xfrm>
                <a:off x="3986282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4" name="Freeform: Shape 15">
                <a:extLst>
                  <a:ext uri="{FF2B5EF4-FFF2-40B4-BE49-F238E27FC236}">
                    <a16:creationId xmlns:a16="http://schemas.microsoft.com/office/drawing/2014/main" id="{82D0D1E8-AC7A-DF77-5F29-95195972655D}"/>
                  </a:ext>
                </a:extLst>
              </p:cNvPr>
              <p:cNvSpPr/>
              <p:nvPr/>
            </p:nvSpPr>
            <p:spPr>
              <a:xfrm>
                <a:off x="4311309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5" name="Freeform: Shape 17">
                <a:extLst>
                  <a:ext uri="{FF2B5EF4-FFF2-40B4-BE49-F238E27FC236}">
                    <a16:creationId xmlns:a16="http://schemas.microsoft.com/office/drawing/2014/main" id="{19C7A392-0A09-D703-4D9E-88B7F8D37A4D}"/>
                  </a:ext>
                </a:extLst>
              </p:cNvPr>
              <p:cNvSpPr/>
              <p:nvPr/>
            </p:nvSpPr>
            <p:spPr>
              <a:xfrm>
                <a:off x="4636331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6" name="Freeform: Shape 18">
                <a:extLst>
                  <a:ext uri="{FF2B5EF4-FFF2-40B4-BE49-F238E27FC236}">
                    <a16:creationId xmlns:a16="http://schemas.microsoft.com/office/drawing/2014/main" id="{23B22584-9004-70DB-F230-BCDE59FCCACC}"/>
                  </a:ext>
                </a:extLst>
              </p:cNvPr>
              <p:cNvSpPr/>
              <p:nvPr/>
            </p:nvSpPr>
            <p:spPr>
              <a:xfrm>
                <a:off x="4961358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7" name="Freeform: Shape 19">
                <a:extLst>
                  <a:ext uri="{FF2B5EF4-FFF2-40B4-BE49-F238E27FC236}">
                    <a16:creationId xmlns:a16="http://schemas.microsoft.com/office/drawing/2014/main" id="{ED94CFB4-4FC5-D297-9FA1-2D7BFA7DFF86}"/>
                  </a:ext>
                </a:extLst>
              </p:cNvPr>
              <p:cNvSpPr/>
              <p:nvPr/>
            </p:nvSpPr>
            <p:spPr>
              <a:xfrm>
                <a:off x="5286391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8" name="Freeform: Shape 20">
                <a:extLst>
                  <a:ext uri="{FF2B5EF4-FFF2-40B4-BE49-F238E27FC236}">
                    <a16:creationId xmlns:a16="http://schemas.microsoft.com/office/drawing/2014/main" id="{D679ACED-A209-D3BA-87B4-2914D2625ECB}"/>
                  </a:ext>
                </a:extLst>
              </p:cNvPr>
              <p:cNvSpPr/>
              <p:nvPr/>
            </p:nvSpPr>
            <p:spPr>
              <a:xfrm>
                <a:off x="561139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29" name="Freeform: Shape 21">
                <a:extLst>
                  <a:ext uri="{FF2B5EF4-FFF2-40B4-BE49-F238E27FC236}">
                    <a16:creationId xmlns:a16="http://schemas.microsoft.com/office/drawing/2014/main" id="{A49D9ED8-7CF6-9900-6569-396347F03DEC}"/>
                  </a:ext>
                </a:extLst>
              </p:cNvPr>
              <p:cNvSpPr/>
              <p:nvPr/>
            </p:nvSpPr>
            <p:spPr>
              <a:xfrm>
                <a:off x="593643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30" name="Freeform: Shape 22">
                <a:extLst>
                  <a:ext uri="{FF2B5EF4-FFF2-40B4-BE49-F238E27FC236}">
                    <a16:creationId xmlns:a16="http://schemas.microsoft.com/office/drawing/2014/main" id="{05ECDC0E-8224-07B1-3FCD-B6890773707E}"/>
                  </a:ext>
                </a:extLst>
              </p:cNvPr>
              <p:cNvSpPr/>
              <p:nvPr/>
            </p:nvSpPr>
            <p:spPr>
              <a:xfrm>
                <a:off x="626147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342731DB-FA97-831E-BB1F-0A50CAA0D1B1}"/>
                </a:ext>
              </a:extLst>
            </p:cNvPr>
            <p:cNvSpPr txBox="1"/>
            <p:nvPr/>
          </p:nvSpPr>
          <p:spPr>
            <a:xfrm rot="16200000">
              <a:off x="6570140" y="4167227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6/4/13</a:t>
              </a:r>
            </a:p>
          </p:txBody>
        </p:sp>
        <p:sp>
          <p:nvSpPr>
            <p:cNvPr id="232" name="TextBox 231">
              <a:extLst>
                <a:ext uri="{FF2B5EF4-FFF2-40B4-BE49-F238E27FC236}">
                  <a16:creationId xmlns:a16="http://schemas.microsoft.com/office/drawing/2014/main" id="{5F69241A-E50C-C64E-CADE-0CEEA94D0CA2}"/>
                </a:ext>
              </a:extLst>
            </p:cNvPr>
            <p:cNvSpPr txBox="1"/>
            <p:nvPr/>
          </p:nvSpPr>
          <p:spPr>
            <a:xfrm rot="16200000">
              <a:off x="6895166" y="4167227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4/8/13</a:t>
              </a:r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8085F96-CC47-97A6-6E74-993909F41B22}"/>
                </a:ext>
              </a:extLst>
            </p:cNvPr>
            <p:cNvSpPr txBox="1"/>
            <p:nvPr/>
          </p:nvSpPr>
          <p:spPr>
            <a:xfrm rot="16200000">
              <a:off x="7175309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2/12/13</a:t>
              </a: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19FFCBC9-9B25-F059-FA80-0C29184C83F7}"/>
                </a:ext>
              </a:extLst>
            </p:cNvPr>
            <p:cNvSpPr txBox="1"/>
            <p:nvPr/>
          </p:nvSpPr>
          <p:spPr>
            <a:xfrm rot="16200000">
              <a:off x="7545220" y="4167227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1/4/14</a:t>
              </a: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CC0996AE-ECED-316F-727F-7C3CC1AD7AEB}"/>
                </a:ext>
              </a:extLst>
            </p:cNvPr>
            <p:cNvSpPr txBox="1"/>
            <p:nvPr/>
          </p:nvSpPr>
          <p:spPr>
            <a:xfrm rot="16200000">
              <a:off x="7825362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30/7/14</a:t>
              </a:r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3145BBE-D347-AE17-13DD-91BEF3AC0A34}"/>
                </a:ext>
              </a:extLst>
            </p:cNvPr>
            <p:cNvSpPr txBox="1"/>
            <p:nvPr/>
          </p:nvSpPr>
          <p:spPr>
            <a:xfrm rot="16200000">
              <a:off x="8105502" y="4285614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27/11/14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50D71EF7-1196-DFB4-06C6-304817554EB7}"/>
                </a:ext>
              </a:extLst>
            </p:cNvPr>
            <p:cNvSpPr txBox="1"/>
            <p:nvPr/>
          </p:nvSpPr>
          <p:spPr>
            <a:xfrm rot="16200000">
              <a:off x="8475412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27/3/15</a:t>
              </a:r>
            </a:p>
          </p:txBody>
        </p:sp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150B5EC3-D187-5AF4-AF6B-AED415CA02C9}"/>
                </a:ext>
              </a:extLst>
            </p:cNvPr>
            <p:cNvSpPr txBox="1"/>
            <p:nvPr/>
          </p:nvSpPr>
          <p:spPr>
            <a:xfrm rot="16200000">
              <a:off x="8800438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25/7/15</a:t>
              </a:r>
            </a:p>
          </p:txBody>
        </p:sp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49ED7230-C366-FC66-8E3C-83AAAFF99580}"/>
                </a:ext>
              </a:extLst>
            </p:cNvPr>
            <p:cNvSpPr txBox="1"/>
            <p:nvPr/>
          </p:nvSpPr>
          <p:spPr>
            <a:xfrm rot="16200000">
              <a:off x="9080585" y="4285614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 dirty="0">
                  <a:ln/>
                  <a:latin typeface="Times New Roman"/>
                  <a:cs typeface="Times New Roman"/>
                  <a:sym typeface="Times New Roman"/>
                  <a:rtl val="0"/>
                </a:rPr>
                <a:t>22/11/15</a:t>
              </a:r>
            </a:p>
          </p:txBody>
        </p:sp>
        <p:sp>
          <p:nvSpPr>
            <p:cNvPr id="240" name="TextBox 239">
              <a:extLst>
                <a:ext uri="{FF2B5EF4-FFF2-40B4-BE49-F238E27FC236}">
                  <a16:creationId xmlns:a16="http://schemas.microsoft.com/office/drawing/2014/main" id="{5D4648DB-C625-AAF2-7ECD-F0BDD50AE330}"/>
                </a:ext>
              </a:extLst>
            </p:cNvPr>
            <p:cNvSpPr txBox="1"/>
            <p:nvPr/>
          </p:nvSpPr>
          <p:spPr>
            <a:xfrm rot="16200000">
              <a:off x="9450475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21/3/16</a:t>
              </a:r>
            </a:p>
          </p:txBody>
        </p:sp>
        <p:sp>
          <p:nvSpPr>
            <p:cNvPr id="241" name="TextBox 240">
              <a:extLst>
                <a:ext uri="{FF2B5EF4-FFF2-40B4-BE49-F238E27FC236}">
                  <a16:creationId xmlns:a16="http://schemas.microsoft.com/office/drawing/2014/main" id="{9A18EB4F-73DB-0E4F-EC22-74AF901E01B3}"/>
                </a:ext>
              </a:extLst>
            </p:cNvPr>
            <p:cNvSpPr txBox="1"/>
            <p:nvPr/>
          </p:nvSpPr>
          <p:spPr>
            <a:xfrm rot="16200000">
              <a:off x="9775517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19/7/16</a:t>
              </a:r>
            </a:p>
          </p:txBody>
        </p:sp>
        <p:sp>
          <p:nvSpPr>
            <p:cNvPr id="242" name="TextBox 241">
              <a:extLst>
                <a:ext uri="{FF2B5EF4-FFF2-40B4-BE49-F238E27FC236}">
                  <a16:creationId xmlns:a16="http://schemas.microsoft.com/office/drawing/2014/main" id="{342B8B92-7C12-67D1-18F8-235E925F8A03}"/>
                </a:ext>
              </a:extLst>
            </p:cNvPr>
            <p:cNvSpPr txBox="1"/>
            <p:nvPr/>
          </p:nvSpPr>
          <p:spPr>
            <a:xfrm rot="16200000">
              <a:off x="10055671" y="4285614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16/11/16</a:t>
              </a:r>
            </a:p>
          </p:txBody>
        </p:sp>
        <p:grpSp>
          <p:nvGrpSpPr>
            <p:cNvPr id="243" name="Graphic 16">
              <a:extLst>
                <a:ext uri="{FF2B5EF4-FFF2-40B4-BE49-F238E27FC236}">
                  <a16:creationId xmlns:a16="http://schemas.microsoft.com/office/drawing/2014/main" id="{BB3FE669-8769-3B74-1A5E-4B8C57655B8E}"/>
                </a:ext>
              </a:extLst>
            </p:cNvPr>
            <p:cNvGrpSpPr/>
            <p:nvPr/>
          </p:nvGrpSpPr>
          <p:grpSpPr>
            <a:xfrm>
              <a:off x="6781864" y="2241531"/>
              <a:ext cx="38301" cy="1706156"/>
              <a:chOff x="2547835" y="4154420"/>
              <a:chExt cx="38301" cy="1706156"/>
            </a:xfrm>
          </p:grpSpPr>
          <p:sp>
            <p:nvSpPr>
              <p:cNvPr id="244" name="Freeform: Shape 36">
                <a:extLst>
                  <a:ext uri="{FF2B5EF4-FFF2-40B4-BE49-F238E27FC236}">
                    <a16:creationId xmlns:a16="http://schemas.microsoft.com/office/drawing/2014/main" id="{7D2C3E78-9CB7-3C95-BC9E-67A43F66FA5A}"/>
                  </a:ext>
                </a:extLst>
              </p:cNvPr>
              <p:cNvSpPr/>
              <p:nvPr/>
            </p:nvSpPr>
            <p:spPr>
              <a:xfrm>
                <a:off x="2586137" y="4154420"/>
                <a:ext cx="3481" cy="1706156"/>
              </a:xfrm>
              <a:custGeom>
                <a:avLst/>
                <a:gdLst>
                  <a:gd name="connsiteX0" fmla="*/ 0 w 3481"/>
                  <a:gd name="connsiteY0" fmla="*/ 1706157 h 1706156"/>
                  <a:gd name="connsiteX1" fmla="*/ 0 w 3481"/>
                  <a:gd name="connsiteY1" fmla="*/ 0 h 1706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1706156">
                    <a:moveTo>
                      <a:pt x="0" y="1706157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45" name="Freeform: Shape 37">
                <a:extLst>
                  <a:ext uri="{FF2B5EF4-FFF2-40B4-BE49-F238E27FC236}">
                    <a16:creationId xmlns:a16="http://schemas.microsoft.com/office/drawing/2014/main" id="{45F7008F-561A-9C67-5DA3-47102D7013D6}"/>
                  </a:ext>
                </a:extLst>
              </p:cNvPr>
              <p:cNvSpPr/>
              <p:nvPr/>
            </p:nvSpPr>
            <p:spPr>
              <a:xfrm>
                <a:off x="2547835" y="5860577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46" name="Freeform: Shape 38">
                <a:extLst>
                  <a:ext uri="{FF2B5EF4-FFF2-40B4-BE49-F238E27FC236}">
                    <a16:creationId xmlns:a16="http://schemas.microsoft.com/office/drawing/2014/main" id="{5C5ACEF3-0001-F267-86A0-5783B621F5B5}"/>
                  </a:ext>
                </a:extLst>
              </p:cNvPr>
              <p:cNvSpPr/>
              <p:nvPr/>
            </p:nvSpPr>
            <p:spPr>
              <a:xfrm>
                <a:off x="2547835" y="5204361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247" name="Freeform: Shape 39">
                <a:extLst>
                  <a:ext uri="{FF2B5EF4-FFF2-40B4-BE49-F238E27FC236}">
                    <a16:creationId xmlns:a16="http://schemas.microsoft.com/office/drawing/2014/main" id="{07EE1E29-C0FB-EC07-ECFB-05E643E123F0}"/>
                  </a:ext>
                </a:extLst>
              </p:cNvPr>
              <p:cNvSpPr/>
              <p:nvPr/>
            </p:nvSpPr>
            <p:spPr>
              <a:xfrm>
                <a:off x="2547835" y="4548149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0ADD153A-B99A-2690-A002-34E5922C6FE2}"/>
                </a:ext>
              </a:extLst>
            </p:cNvPr>
            <p:cNvSpPr txBox="1"/>
            <p:nvPr/>
          </p:nvSpPr>
          <p:spPr>
            <a:xfrm>
              <a:off x="6514004" y="3774877"/>
              <a:ext cx="335989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0</a:t>
              </a: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858D2C3C-A2B9-4698-D329-5D3D15E25173}"/>
                </a:ext>
              </a:extLst>
            </p:cNvPr>
            <p:cNvSpPr txBox="1"/>
            <p:nvPr/>
          </p:nvSpPr>
          <p:spPr>
            <a:xfrm>
              <a:off x="6165809" y="3118660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2000</a:t>
              </a: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7FAB90C7-53CF-B398-7D8A-EDCEB848D337}"/>
                </a:ext>
              </a:extLst>
            </p:cNvPr>
            <p:cNvSpPr txBox="1"/>
            <p:nvPr/>
          </p:nvSpPr>
          <p:spPr>
            <a:xfrm>
              <a:off x="6165809" y="2462448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4000</a:t>
              </a:r>
            </a:p>
          </p:txBody>
        </p:sp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75AF962B-B545-9462-FFC3-EFB81F621279}"/>
                </a:ext>
              </a:extLst>
            </p:cNvPr>
            <p:cNvSpPr txBox="1"/>
            <p:nvPr/>
          </p:nvSpPr>
          <p:spPr>
            <a:xfrm rot="16200000">
              <a:off x="5151005" y="3058312"/>
              <a:ext cx="1904795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50" dirty="0"/>
                <a:t>Receiving Transactions</a:t>
              </a:r>
            </a:p>
          </p:txBody>
        </p:sp>
        <p:sp>
          <p:nvSpPr>
            <p:cNvPr id="253" name="Freeform: Shape 46">
              <a:extLst>
                <a:ext uri="{FF2B5EF4-FFF2-40B4-BE49-F238E27FC236}">
                  <a16:creationId xmlns:a16="http://schemas.microsoft.com/office/drawing/2014/main" id="{D98094A8-4419-2618-2014-589579C42217}"/>
                </a:ext>
              </a:extLst>
            </p:cNvPr>
            <p:cNvSpPr/>
            <p:nvPr/>
          </p:nvSpPr>
          <p:spPr>
            <a:xfrm>
              <a:off x="6819710" y="2534540"/>
              <a:ext cx="3831056" cy="1377522"/>
            </a:xfrm>
            <a:custGeom>
              <a:avLst/>
              <a:gdLst>
                <a:gd name="connsiteX0" fmla="*/ 0 w 3831056"/>
                <a:gd name="connsiteY0" fmla="*/ 1359619 h 1377522"/>
                <a:gd name="connsiteX1" fmla="*/ 282 w 3831056"/>
                <a:gd name="connsiteY1" fmla="*/ 1359016 h 1377522"/>
                <a:gd name="connsiteX2" fmla="*/ 2991 w 3831056"/>
                <a:gd name="connsiteY2" fmla="*/ 1359149 h 1377522"/>
                <a:gd name="connsiteX3" fmla="*/ 5700 w 3831056"/>
                <a:gd name="connsiteY3" fmla="*/ 1360068 h 1377522"/>
                <a:gd name="connsiteX4" fmla="*/ 8405 w 3831056"/>
                <a:gd name="connsiteY4" fmla="*/ 1359413 h 1377522"/>
                <a:gd name="connsiteX5" fmla="*/ 11114 w 3831056"/>
                <a:gd name="connsiteY5" fmla="*/ 1357310 h 1377522"/>
                <a:gd name="connsiteX6" fmla="*/ 13823 w 3831056"/>
                <a:gd name="connsiteY6" fmla="*/ 1351011 h 1377522"/>
                <a:gd name="connsiteX7" fmla="*/ 16532 w 3831056"/>
                <a:gd name="connsiteY7" fmla="*/ 1349963 h 1377522"/>
                <a:gd name="connsiteX8" fmla="*/ 19241 w 3831056"/>
                <a:gd name="connsiteY8" fmla="*/ 1353637 h 1377522"/>
                <a:gd name="connsiteX9" fmla="*/ 21950 w 3831056"/>
                <a:gd name="connsiteY9" fmla="*/ 1358101 h 1377522"/>
                <a:gd name="connsiteX10" fmla="*/ 24659 w 3831056"/>
                <a:gd name="connsiteY10" fmla="*/ 1358623 h 1377522"/>
                <a:gd name="connsiteX11" fmla="*/ 27368 w 3831056"/>
                <a:gd name="connsiteY11" fmla="*/ 1358623 h 1377522"/>
                <a:gd name="connsiteX12" fmla="*/ 30077 w 3831056"/>
                <a:gd name="connsiteY12" fmla="*/ 1357182 h 1377522"/>
                <a:gd name="connsiteX13" fmla="*/ 32783 w 3831056"/>
                <a:gd name="connsiteY13" fmla="*/ 1354556 h 1377522"/>
                <a:gd name="connsiteX14" fmla="*/ 35492 w 3831056"/>
                <a:gd name="connsiteY14" fmla="*/ 1350879 h 1377522"/>
                <a:gd name="connsiteX15" fmla="*/ 38200 w 3831056"/>
                <a:gd name="connsiteY15" fmla="*/ 1356262 h 1377522"/>
                <a:gd name="connsiteX16" fmla="*/ 40909 w 3831056"/>
                <a:gd name="connsiteY16" fmla="*/ 1357443 h 1377522"/>
                <a:gd name="connsiteX17" fmla="*/ 43618 w 3831056"/>
                <a:gd name="connsiteY17" fmla="*/ 1357049 h 1377522"/>
                <a:gd name="connsiteX18" fmla="*/ 46327 w 3831056"/>
                <a:gd name="connsiteY18" fmla="*/ 1359016 h 1377522"/>
                <a:gd name="connsiteX19" fmla="*/ 49036 w 3831056"/>
                <a:gd name="connsiteY19" fmla="*/ 1357443 h 1377522"/>
                <a:gd name="connsiteX20" fmla="*/ 51745 w 3831056"/>
                <a:gd name="connsiteY20" fmla="*/ 1353111 h 1377522"/>
                <a:gd name="connsiteX21" fmla="*/ 54451 w 3831056"/>
                <a:gd name="connsiteY21" fmla="*/ 1349963 h 1377522"/>
                <a:gd name="connsiteX22" fmla="*/ 57160 w 3831056"/>
                <a:gd name="connsiteY22" fmla="*/ 1357049 h 1377522"/>
                <a:gd name="connsiteX23" fmla="*/ 59869 w 3831056"/>
                <a:gd name="connsiteY23" fmla="*/ 1353898 h 1377522"/>
                <a:gd name="connsiteX24" fmla="*/ 62578 w 3831056"/>
                <a:gd name="connsiteY24" fmla="*/ 1357968 h 1377522"/>
                <a:gd name="connsiteX25" fmla="*/ 65287 w 3831056"/>
                <a:gd name="connsiteY25" fmla="*/ 1356130 h 1377522"/>
                <a:gd name="connsiteX26" fmla="*/ 67996 w 3831056"/>
                <a:gd name="connsiteY26" fmla="*/ 1324765 h 1377522"/>
                <a:gd name="connsiteX27" fmla="*/ 70704 w 3831056"/>
                <a:gd name="connsiteY27" fmla="*/ 1328177 h 1377522"/>
                <a:gd name="connsiteX28" fmla="*/ 73413 w 3831056"/>
                <a:gd name="connsiteY28" fmla="*/ 1345893 h 1377522"/>
                <a:gd name="connsiteX29" fmla="*/ 76119 w 3831056"/>
                <a:gd name="connsiteY29" fmla="*/ 1352979 h 1377522"/>
                <a:gd name="connsiteX30" fmla="*/ 78828 w 3831056"/>
                <a:gd name="connsiteY30" fmla="*/ 1346945 h 1377522"/>
                <a:gd name="connsiteX31" fmla="*/ 81537 w 3831056"/>
                <a:gd name="connsiteY31" fmla="*/ 1351405 h 1377522"/>
                <a:gd name="connsiteX32" fmla="*/ 84246 w 3831056"/>
                <a:gd name="connsiteY32" fmla="*/ 1347206 h 1377522"/>
                <a:gd name="connsiteX33" fmla="*/ 86955 w 3831056"/>
                <a:gd name="connsiteY33" fmla="*/ 1349044 h 1377522"/>
                <a:gd name="connsiteX34" fmla="*/ 89664 w 3831056"/>
                <a:gd name="connsiteY34" fmla="*/ 1341433 h 1377522"/>
                <a:gd name="connsiteX35" fmla="*/ 92373 w 3831056"/>
                <a:gd name="connsiteY35" fmla="*/ 1333031 h 1377522"/>
                <a:gd name="connsiteX36" fmla="*/ 95082 w 3831056"/>
                <a:gd name="connsiteY36" fmla="*/ 1333950 h 1377522"/>
                <a:gd name="connsiteX37" fmla="*/ 97791 w 3831056"/>
                <a:gd name="connsiteY37" fmla="*/ 1336969 h 1377522"/>
                <a:gd name="connsiteX38" fmla="*/ 100496 w 3831056"/>
                <a:gd name="connsiteY38" fmla="*/ 1336575 h 1377522"/>
                <a:gd name="connsiteX39" fmla="*/ 103205 w 3831056"/>
                <a:gd name="connsiteY39" fmla="*/ 1340120 h 1377522"/>
                <a:gd name="connsiteX40" fmla="*/ 105914 w 3831056"/>
                <a:gd name="connsiteY40" fmla="*/ 1331324 h 1377522"/>
                <a:gd name="connsiteX41" fmla="*/ 108623 w 3831056"/>
                <a:gd name="connsiteY41" fmla="*/ 1315576 h 1377522"/>
                <a:gd name="connsiteX42" fmla="*/ 111332 w 3831056"/>
                <a:gd name="connsiteY42" fmla="*/ 1320168 h 1377522"/>
                <a:gd name="connsiteX43" fmla="*/ 114041 w 3831056"/>
                <a:gd name="connsiteY43" fmla="*/ 1341955 h 1377522"/>
                <a:gd name="connsiteX44" fmla="*/ 116750 w 3831056"/>
                <a:gd name="connsiteY44" fmla="*/ 1351798 h 1377522"/>
                <a:gd name="connsiteX45" fmla="*/ 119459 w 3831056"/>
                <a:gd name="connsiteY45" fmla="*/ 1349963 h 1377522"/>
                <a:gd name="connsiteX46" fmla="*/ 122164 w 3831056"/>
                <a:gd name="connsiteY46" fmla="*/ 1353637 h 1377522"/>
                <a:gd name="connsiteX47" fmla="*/ 124873 w 3831056"/>
                <a:gd name="connsiteY47" fmla="*/ 1347338 h 1377522"/>
                <a:gd name="connsiteX48" fmla="*/ 127582 w 3831056"/>
                <a:gd name="connsiteY48" fmla="*/ 1344974 h 1377522"/>
                <a:gd name="connsiteX49" fmla="*/ 130291 w 3831056"/>
                <a:gd name="connsiteY49" fmla="*/ 1345106 h 1377522"/>
                <a:gd name="connsiteX50" fmla="*/ 133000 w 3831056"/>
                <a:gd name="connsiteY50" fmla="*/ 1351798 h 1377522"/>
                <a:gd name="connsiteX51" fmla="*/ 135709 w 3831056"/>
                <a:gd name="connsiteY51" fmla="*/ 1341168 h 1377522"/>
                <a:gd name="connsiteX52" fmla="*/ 138418 w 3831056"/>
                <a:gd name="connsiteY52" fmla="*/ 1345106 h 1377522"/>
                <a:gd name="connsiteX53" fmla="*/ 141127 w 3831056"/>
                <a:gd name="connsiteY53" fmla="*/ 1337495 h 1377522"/>
                <a:gd name="connsiteX54" fmla="*/ 143833 w 3831056"/>
                <a:gd name="connsiteY54" fmla="*/ 1336182 h 1377522"/>
                <a:gd name="connsiteX55" fmla="*/ 146541 w 3831056"/>
                <a:gd name="connsiteY55" fmla="*/ 1336314 h 1377522"/>
                <a:gd name="connsiteX56" fmla="*/ 149250 w 3831056"/>
                <a:gd name="connsiteY56" fmla="*/ 1335656 h 1377522"/>
                <a:gd name="connsiteX57" fmla="*/ 151959 w 3831056"/>
                <a:gd name="connsiteY57" fmla="*/ 1328044 h 1377522"/>
                <a:gd name="connsiteX58" fmla="*/ 154668 w 3831056"/>
                <a:gd name="connsiteY58" fmla="*/ 1339462 h 1377522"/>
                <a:gd name="connsiteX59" fmla="*/ 157377 w 3831056"/>
                <a:gd name="connsiteY59" fmla="*/ 1352063 h 1377522"/>
                <a:gd name="connsiteX60" fmla="*/ 160086 w 3831056"/>
                <a:gd name="connsiteY60" fmla="*/ 1344974 h 1377522"/>
                <a:gd name="connsiteX61" fmla="*/ 162795 w 3831056"/>
                <a:gd name="connsiteY61" fmla="*/ 1335921 h 1377522"/>
                <a:gd name="connsiteX62" fmla="*/ 165504 w 3831056"/>
                <a:gd name="connsiteY62" fmla="*/ 1332769 h 1377522"/>
                <a:gd name="connsiteX63" fmla="*/ 168210 w 3831056"/>
                <a:gd name="connsiteY63" fmla="*/ 1344713 h 1377522"/>
                <a:gd name="connsiteX64" fmla="*/ 170919 w 3831056"/>
                <a:gd name="connsiteY64" fmla="*/ 1342481 h 1377522"/>
                <a:gd name="connsiteX65" fmla="*/ 173628 w 3831056"/>
                <a:gd name="connsiteY65" fmla="*/ 1352850 h 1377522"/>
                <a:gd name="connsiteX66" fmla="*/ 176337 w 3831056"/>
                <a:gd name="connsiteY66" fmla="*/ 1354556 h 1377522"/>
                <a:gd name="connsiteX67" fmla="*/ 179046 w 3831056"/>
                <a:gd name="connsiteY67" fmla="*/ 1352324 h 1377522"/>
                <a:gd name="connsiteX68" fmla="*/ 181754 w 3831056"/>
                <a:gd name="connsiteY68" fmla="*/ 1340774 h 1377522"/>
                <a:gd name="connsiteX69" fmla="*/ 184463 w 3831056"/>
                <a:gd name="connsiteY69" fmla="*/ 1339201 h 1377522"/>
                <a:gd name="connsiteX70" fmla="*/ 187172 w 3831056"/>
                <a:gd name="connsiteY70" fmla="*/ 1341826 h 1377522"/>
                <a:gd name="connsiteX71" fmla="*/ 189878 w 3831056"/>
                <a:gd name="connsiteY71" fmla="*/ 1344580 h 1377522"/>
                <a:gd name="connsiteX72" fmla="*/ 192587 w 3831056"/>
                <a:gd name="connsiteY72" fmla="*/ 1341036 h 1377522"/>
                <a:gd name="connsiteX73" fmla="*/ 195296 w 3831056"/>
                <a:gd name="connsiteY73" fmla="*/ 1344187 h 1377522"/>
                <a:gd name="connsiteX74" fmla="*/ 198005 w 3831056"/>
                <a:gd name="connsiteY74" fmla="*/ 1340907 h 1377522"/>
                <a:gd name="connsiteX75" fmla="*/ 200714 w 3831056"/>
                <a:gd name="connsiteY75" fmla="*/ 1338281 h 1377522"/>
                <a:gd name="connsiteX76" fmla="*/ 203423 w 3831056"/>
                <a:gd name="connsiteY76" fmla="*/ 1337756 h 1377522"/>
                <a:gd name="connsiteX77" fmla="*/ 206132 w 3831056"/>
                <a:gd name="connsiteY77" fmla="*/ 1336708 h 1377522"/>
                <a:gd name="connsiteX78" fmla="*/ 208841 w 3831056"/>
                <a:gd name="connsiteY78" fmla="*/ 1333556 h 1377522"/>
                <a:gd name="connsiteX79" fmla="*/ 211550 w 3831056"/>
                <a:gd name="connsiteY79" fmla="*/ 1336314 h 1377522"/>
                <a:gd name="connsiteX80" fmla="*/ 214255 w 3831056"/>
                <a:gd name="connsiteY80" fmla="*/ 1334737 h 1377522"/>
                <a:gd name="connsiteX81" fmla="*/ 216964 w 3831056"/>
                <a:gd name="connsiteY81" fmla="*/ 1338414 h 1377522"/>
                <a:gd name="connsiteX82" fmla="*/ 219673 w 3831056"/>
                <a:gd name="connsiteY82" fmla="*/ 1339987 h 1377522"/>
                <a:gd name="connsiteX83" fmla="*/ 222382 w 3831056"/>
                <a:gd name="connsiteY83" fmla="*/ 1336708 h 1377522"/>
                <a:gd name="connsiteX84" fmla="*/ 225091 w 3831056"/>
                <a:gd name="connsiteY84" fmla="*/ 1336182 h 1377522"/>
                <a:gd name="connsiteX85" fmla="*/ 227800 w 3831056"/>
                <a:gd name="connsiteY85" fmla="*/ 1329751 h 1377522"/>
                <a:gd name="connsiteX86" fmla="*/ 230509 w 3831056"/>
                <a:gd name="connsiteY86" fmla="*/ 1337756 h 1377522"/>
                <a:gd name="connsiteX87" fmla="*/ 233218 w 3831056"/>
                <a:gd name="connsiteY87" fmla="*/ 1331983 h 1377522"/>
                <a:gd name="connsiteX88" fmla="*/ 235923 w 3831056"/>
                <a:gd name="connsiteY88" fmla="*/ 1342087 h 1377522"/>
                <a:gd name="connsiteX89" fmla="*/ 238632 w 3831056"/>
                <a:gd name="connsiteY89" fmla="*/ 1336443 h 1377522"/>
                <a:gd name="connsiteX90" fmla="*/ 241341 w 3831056"/>
                <a:gd name="connsiteY90" fmla="*/ 1331196 h 1377522"/>
                <a:gd name="connsiteX91" fmla="*/ 244050 w 3831056"/>
                <a:gd name="connsiteY91" fmla="*/ 1325945 h 1377522"/>
                <a:gd name="connsiteX92" fmla="*/ 246759 w 3831056"/>
                <a:gd name="connsiteY92" fmla="*/ 1329618 h 1377522"/>
                <a:gd name="connsiteX93" fmla="*/ 249468 w 3831056"/>
                <a:gd name="connsiteY93" fmla="*/ 1326338 h 1377522"/>
                <a:gd name="connsiteX94" fmla="*/ 252177 w 3831056"/>
                <a:gd name="connsiteY94" fmla="*/ 1340774 h 1377522"/>
                <a:gd name="connsiteX95" fmla="*/ 254886 w 3831056"/>
                <a:gd name="connsiteY95" fmla="*/ 1339726 h 1377522"/>
                <a:gd name="connsiteX96" fmla="*/ 257595 w 3831056"/>
                <a:gd name="connsiteY96" fmla="*/ 1330277 h 1377522"/>
                <a:gd name="connsiteX97" fmla="*/ 260300 w 3831056"/>
                <a:gd name="connsiteY97" fmla="*/ 1317153 h 1377522"/>
                <a:gd name="connsiteX98" fmla="*/ 263009 w 3831056"/>
                <a:gd name="connsiteY98" fmla="*/ 1322139 h 1377522"/>
                <a:gd name="connsiteX99" fmla="*/ 265718 w 3831056"/>
                <a:gd name="connsiteY99" fmla="*/ 1320826 h 1377522"/>
                <a:gd name="connsiteX100" fmla="*/ 268427 w 3831056"/>
                <a:gd name="connsiteY100" fmla="*/ 1328831 h 1377522"/>
                <a:gd name="connsiteX101" fmla="*/ 271136 w 3831056"/>
                <a:gd name="connsiteY101" fmla="*/ 1330405 h 1377522"/>
                <a:gd name="connsiteX102" fmla="*/ 273845 w 3831056"/>
                <a:gd name="connsiteY102" fmla="*/ 1338020 h 1377522"/>
                <a:gd name="connsiteX103" fmla="*/ 276554 w 3831056"/>
                <a:gd name="connsiteY103" fmla="*/ 1329225 h 1377522"/>
                <a:gd name="connsiteX104" fmla="*/ 279263 w 3831056"/>
                <a:gd name="connsiteY104" fmla="*/ 1329618 h 1377522"/>
                <a:gd name="connsiteX105" fmla="*/ 281969 w 3831056"/>
                <a:gd name="connsiteY105" fmla="*/ 1332505 h 1377522"/>
                <a:gd name="connsiteX106" fmla="*/ 284678 w 3831056"/>
                <a:gd name="connsiteY106" fmla="*/ 1314656 h 1377522"/>
                <a:gd name="connsiteX107" fmla="*/ 287386 w 3831056"/>
                <a:gd name="connsiteY107" fmla="*/ 1326599 h 1377522"/>
                <a:gd name="connsiteX108" fmla="*/ 290095 w 3831056"/>
                <a:gd name="connsiteY108" fmla="*/ 1339855 h 1377522"/>
                <a:gd name="connsiteX109" fmla="*/ 292804 w 3831056"/>
                <a:gd name="connsiteY109" fmla="*/ 1336314 h 1377522"/>
                <a:gd name="connsiteX110" fmla="*/ 295513 w 3831056"/>
                <a:gd name="connsiteY110" fmla="*/ 1331589 h 1377522"/>
                <a:gd name="connsiteX111" fmla="*/ 298222 w 3831056"/>
                <a:gd name="connsiteY111" fmla="*/ 1331457 h 1377522"/>
                <a:gd name="connsiteX112" fmla="*/ 300931 w 3831056"/>
                <a:gd name="connsiteY112" fmla="*/ 1330144 h 1377522"/>
                <a:gd name="connsiteX113" fmla="*/ 303640 w 3831056"/>
                <a:gd name="connsiteY113" fmla="*/ 1326077 h 1377522"/>
                <a:gd name="connsiteX114" fmla="*/ 306346 w 3831056"/>
                <a:gd name="connsiteY114" fmla="*/ 1337101 h 1377522"/>
                <a:gd name="connsiteX115" fmla="*/ 309055 w 3831056"/>
                <a:gd name="connsiteY115" fmla="*/ 1336314 h 1377522"/>
                <a:gd name="connsiteX116" fmla="*/ 311764 w 3831056"/>
                <a:gd name="connsiteY116" fmla="*/ 1346812 h 1377522"/>
                <a:gd name="connsiteX117" fmla="*/ 314473 w 3831056"/>
                <a:gd name="connsiteY117" fmla="*/ 1327258 h 1377522"/>
                <a:gd name="connsiteX118" fmla="*/ 317182 w 3831056"/>
                <a:gd name="connsiteY118" fmla="*/ 1323452 h 1377522"/>
                <a:gd name="connsiteX119" fmla="*/ 319890 w 3831056"/>
                <a:gd name="connsiteY119" fmla="*/ 1325026 h 1377522"/>
                <a:gd name="connsiteX120" fmla="*/ 322599 w 3831056"/>
                <a:gd name="connsiteY120" fmla="*/ 1329490 h 1377522"/>
                <a:gd name="connsiteX121" fmla="*/ 325308 w 3831056"/>
                <a:gd name="connsiteY121" fmla="*/ 1326471 h 1377522"/>
                <a:gd name="connsiteX122" fmla="*/ 328014 w 3831056"/>
                <a:gd name="connsiteY122" fmla="*/ 1340642 h 1377522"/>
                <a:gd name="connsiteX123" fmla="*/ 330723 w 3831056"/>
                <a:gd name="connsiteY123" fmla="*/ 1336182 h 1377522"/>
                <a:gd name="connsiteX124" fmla="*/ 333432 w 3831056"/>
                <a:gd name="connsiteY124" fmla="*/ 1333295 h 1377522"/>
                <a:gd name="connsiteX125" fmla="*/ 336141 w 3831056"/>
                <a:gd name="connsiteY125" fmla="*/ 1332505 h 1377522"/>
                <a:gd name="connsiteX126" fmla="*/ 338850 w 3831056"/>
                <a:gd name="connsiteY126" fmla="*/ 1326864 h 1377522"/>
                <a:gd name="connsiteX127" fmla="*/ 341559 w 3831056"/>
                <a:gd name="connsiteY127" fmla="*/ 1335921 h 1377522"/>
                <a:gd name="connsiteX128" fmla="*/ 344268 w 3831056"/>
                <a:gd name="connsiteY128" fmla="*/ 1328703 h 1377522"/>
                <a:gd name="connsiteX129" fmla="*/ 346977 w 3831056"/>
                <a:gd name="connsiteY129" fmla="*/ 1344451 h 1377522"/>
                <a:gd name="connsiteX130" fmla="*/ 349686 w 3831056"/>
                <a:gd name="connsiteY130" fmla="*/ 1351537 h 1377522"/>
                <a:gd name="connsiteX131" fmla="*/ 352391 w 3831056"/>
                <a:gd name="connsiteY131" fmla="*/ 1336836 h 1377522"/>
                <a:gd name="connsiteX132" fmla="*/ 355100 w 3831056"/>
                <a:gd name="connsiteY132" fmla="*/ 1336182 h 1377522"/>
                <a:gd name="connsiteX133" fmla="*/ 357809 w 3831056"/>
                <a:gd name="connsiteY133" fmla="*/ 1333556 h 1377522"/>
                <a:gd name="connsiteX134" fmla="*/ 360518 w 3831056"/>
                <a:gd name="connsiteY134" fmla="*/ 1337756 h 1377522"/>
                <a:gd name="connsiteX135" fmla="*/ 363227 w 3831056"/>
                <a:gd name="connsiteY135" fmla="*/ 1328570 h 1377522"/>
                <a:gd name="connsiteX136" fmla="*/ 365936 w 3831056"/>
                <a:gd name="connsiteY136" fmla="*/ 1338149 h 1377522"/>
                <a:gd name="connsiteX137" fmla="*/ 368645 w 3831056"/>
                <a:gd name="connsiteY137" fmla="*/ 1337495 h 1377522"/>
                <a:gd name="connsiteX138" fmla="*/ 371354 w 3831056"/>
                <a:gd name="connsiteY138" fmla="*/ 1335921 h 1377522"/>
                <a:gd name="connsiteX139" fmla="*/ 374059 w 3831056"/>
                <a:gd name="connsiteY139" fmla="*/ 1319775 h 1377522"/>
                <a:gd name="connsiteX140" fmla="*/ 376768 w 3831056"/>
                <a:gd name="connsiteY140" fmla="*/ 1321220 h 1377522"/>
                <a:gd name="connsiteX141" fmla="*/ 379477 w 3831056"/>
                <a:gd name="connsiteY141" fmla="*/ 1332376 h 1377522"/>
                <a:gd name="connsiteX142" fmla="*/ 382186 w 3831056"/>
                <a:gd name="connsiteY142" fmla="*/ 1327912 h 1377522"/>
                <a:gd name="connsiteX143" fmla="*/ 384895 w 3831056"/>
                <a:gd name="connsiteY143" fmla="*/ 1335656 h 1377522"/>
                <a:gd name="connsiteX144" fmla="*/ 387604 w 3831056"/>
                <a:gd name="connsiteY144" fmla="*/ 1338807 h 1377522"/>
                <a:gd name="connsiteX145" fmla="*/ 390313 w 3831056"/>
                <a:gd name="connsiteY145" fmla="*/ 1328044 h 1377522"/>
                <a:gd name="connsiteX146" fmla="*/ 393022 w 3831056"/>
                <a:gd name="connsiteY146" fmla="*/ 1318594 h 1377522"/>
                <a:gd name="connsiteX147" fmla="*/ 395731 w 3831056"/>
                <a:gd name="connsiteY147" fmla="*/ 1325551 h 1377522"/>
                <a:gd name="connsiteX148" fmla="*/ 398436 w 3831056"/>
                <a:gd name="connsiteY148" fmla="*/ 1323978 h 1377522"/>
                <a:gd name="connsiteX149" fmla="*/ 401145 w 3831056"/>
                <a:gd name="connsiteY149" fmla="*/ 1321613 h 1377522"/>
                <a:gd name="connsiteX150" fmla="*/ 403854 w 3831056"/>
                <a:gd name="connsiteY150" fmla="*/ 1336314 h 1377522"/>
                <a:gd name="connsiteX151" fmla="*/ 406563 w 3831056"/>
                <a:gd name="connsiteY151" fmla="*/ 1348779 h 1377522"/>
                <a:gd name="connsiteX152" fmla="*/ 409272 w 3831056"/>
                <a:gd name="connsiteY152" fmla="*/ 1324106 h 1377522"/>
                <a:gd name="connsiteX153" fmla="*/ 411981 w 3831056"/>
                <a:gd name="connsiteY153" fmla="*/ 1321481 h 1377522"/>
                <a:gd name="connsiteX154" fmla="*/ 414690 w 3831056"/>
                <a:gd name="connsiteY154" fmla="*/ 1326599 h 1377522"/>
                <a:gd name="connsiteX155" fmla="*/ 417399 w 3831056"/>
                <a:gd name="connsiteY155" fmla="*/ 1318988 h 1377522"/>
                <a:gd name="connsiteX156" fmla="*/ 420108 w 3831056"/>
                <a:gd name="connsiteY156" fmla="*/ 1328044 h 1377522"/>
                <a:gd name="connsiteX157" fmla="*/ 422814 w 3831056"/>
                <a:gd name="connsiteY157" fmla="*/ 1339594 h 1377522"/>
                <a:gd name="connsiteX158" fmla="*/ 425522 w 3831056"/>
                <a:gd name="connsiteY158" fmla="*/ 1337627 h 1377522"/>
                <a:gd name="connsiteX159" fmla="*/ 428231 w 3831056"/>
                <a:gd name="connsiteY159" fmla="*/ 1323187 h 1377522"/>
                <a:gd name="connsiteX160" fmla="*/ 430940 w 3831056"/>
                <a:gd name="connsiteY160" fmla="*/ 1327519 h 1377522"/>
                <a:gd name="connsiteX161" fmla="*/ 433649 w 3831056"/>
                <a:gd name="connsiteY161" fmla="*/ 1324371 h 1377522"/>
                <a:gd name="connsiteX162" fmla="*/ 436358 w 3831056"/>
                <a:gd name="connsiteY162" fmla="*/ 1322532 h 1377522"/>
                <a:gd name="connsiteX163" fmla="*/ 439067 w 3831056"/>
                <a:gd name="connsiteY163" fmla="*/ 1331063 h 1377522"/>
                <a:gd name="connsiteX164" fmla="*/ 441776 w 3831056"/>
                <a:gd name="connsiteY164" fmla="*/ 1332376 h 1377522"/>
                <a:gd name="connsiteX165" fmla="*/ 444482 w 3831056"/>
                <a:gd name="connsiteY165" fmla="*/ 1335130 h 1377522"/>
                <a:gd name="connsiteX166" fmla="*/ 447191 w 3831056"/>
                <a:gd name="connsiteY166" fmla="*/ 1329883 h 1377522"/>
                <a:gd name="connsiteX167" fmla="*/ 449900 w 3831056"/>
                <a:gd name="connsiteY167" fmla="*/ 1319907 h 1377522"/>
                <a:gd name="connsiteX168" fmla="*/ 452609 w 3831056"/>
                <a:gd name="connsiteY168" fmla="*/ 1325813 h 1377522"/>
                <a:gd name="connsiteX169" fmla="*/ 455318 w 3831056"/>
                <a:gd name="connsiteY169" fmla="*/ 1328703 h 1377522"/>
                <a:gd name="connsiteX170" fmla="*/ 458026 w 3831056"/>
                <a:gd name="connsiteY170" fmla="*/ 1329883 h 1377522"/>
                <a:gd name="connsiteX171" fmla="*/ 460735 w 3831056"/>
                <a:gd name="connsiteY171" fmla="*/ 1327651 h 1377522"/>
                <a:gd name="connsiteX172" fmla="*/ 463444 w 3831056"/>
                <a:gd name="connsiteY172" fmla="*/ 1329618 h 1377522"/>
                <a:gd name="connsiteX173" fmla="*/ 466153 w 3831056"/>
                <a:gd name="connsiteY173" fmla="*/ 1325419 h 1377522"/>
                <a:gd name="connsiteX174" fmla="*/ 468859 w 3831056"/>
                <a:gd name="connsiteY174" fmla="*/ 1319646 h 1377522"/>
                <a:gd name="connsiteX175" fmla="*/ 471568 w 3831056"/>
                <a:gd name="connsiteY175" fmla="*/ 1316760 h 1377522"/>
                <a:gd name="connsiteX176" fmla="*/ 474277 w 3831056"/>
                <a:gd name="connsiteY176" fmla="*/ 1318069 h 1377522"/>
                <a:gd name="connsiteX177" fmla="*/ 476986 w 3831056"/>
                <a:gd name="connsiteY177" fmla="*/ 1329357 h 1377522"/>
                <a:gd name="connsiteX178" fmla="*/ 479695 w 3831056"/>
                <a:gd name="connsiteY178" fmla="*/ 1334608 h 1377522"/>
                <a:gd name="connsiteX179" fmla="*/ 482404 w 3831056"/>
                <a:gd name="connsiteY179" fmla="*/ 1336049 h 1377522"/>
                <a:gd name="connsiteX180" fmla="*/ 485113 w 3831056"/>
                <a:gd name="connsiteY180" fmla="*/ 1327258 h 1377522"/>
                <a:gd name="connsiteX181" fmla="*/ 487822 w 3831056"/>
                <a:gd name="connsiteY181" fmla="*/ 1317546 h 1377522"/>
                <a:gd name="connsiteX182" fmla="*/ 490527 w 3831056"/>
                <a:gd name="connsiteY182" fmla="*/ 1322532 h 1377522"/>
                <a:gd name="connsiteX183" fmla="*/ 493236 w 3831056"/>
                <a:gd name="connsiteY183" fmla="*/ 1325419 h 1377522"/>
                <a:gd name="connsiteX184" fmla="*/ 495945 w 3831056"/>
                <a:gd name="connsiteY184" fmla="*/ 1323058 h 1377522"/>
                <a:gd name="connsiteX185" fmla="*/ 498654 w 3831056"/>
                <a:gd name="connsiteY185" fmla="*/ 1334476 h 1377522"/>
                <a:gd name="connsiteX186" fmla="*/ 501363 w 3831056"/>
                <a:gd name="connsiteY186" fmla="*/ 1325684 h 1377522"/>
                <a:gd name="connsiteX187" fmla="*/ 504072 w 3831056"/>
                <a:gd name="connsiteY187" fmla="*/ 1325813 h 1377522"/>
                <a:gd name="connsiteX188" fmla="*/ 506781 w 3831056"/>
                <a:gd name="connsiteY188" fmla="*/ 1327783 h 1377522"/>
                <a:gd name="connsiteX189" fmla="*/ 509490 w 3831056"/>
                <a:gd name="connsiteY189" fmla="*/ 1317021 h 1377522"/>
                <a:gd name="connsiteX190" fmla="*/ 512199 w 3831056"/>
                <a:gd name="connsiteY190" fmla="*/ 1319646 h 1377522"/>
                <a:gd name="connsiteX191" fmla="*/ 514904 w 3831056"/>
                <a:gd name="connsiteY191" fmla="*/ 1327519 h 1377522"/>
                <a:gd name="connsiteX192" fmla="*/ 517613 w 3831056"/>
                <a:gd name="connsiteY192" fmla="*/ 1325158 h 1377522"/>
                <a:gd name="connsiteX193" fmla="*/ 520322 w 3831056"/>
                <a:gd name="connsiteY193" fmla="*/ 1336182 h 1377522"/>
                <a:gd name="connsiteX194" fmla="*/ 523031 w 3831056"/>
                <a:gd name="connsiteY194" fmla="*/ 1329225 h 1377522"/>
                <a:gd name="connsiteX195" fmla="*/ 525740 w 3831056"/>
                <a:gd name="connsiteY195" fmla="*/ 1331196 h 1377522"/>
                <a:gd name="connsiteX196" fmla="*/ 528449 w 3831056"/>
                <a:gd name="connsiteY196" fmla="*/ 1305864 h 1377522"/>
                <a:gd name="connsiteX197" fmla="*/ 531158 w 3831056"/>
                <a:gd name="connsiteY197" fmla="*/ 1285390 h 1377522"/>
                <a:gd name="connsiteX198" fmla="*/ 533867 w 3831056"/>
                <a:gd name="connsiteY198" fmla="*/ 1283159 h 1377522"/>
                <a:gd name="connsiteX199" fmla="*/ 536572 w 3831056"/>
                <a:gd name="connsiteY199" fmla="*/ 1329751 h 1377522"/>
                <a:gd name="connsiteX200" fmla="*/ 539281 w 3831056"/>
                <a:gd name="connsiteY200" fmla="*/ 1327519 h 1377522"/>
                <a:gd name="connsiteX201" fmla="*/ 541990 w 3831056"/>
                <a:gd name="connsiteY201" fmla="*/ 1267803 h 1377522"/>
                <a:gd name="connsiteX202" fmla="*/ 544699 w 3831056"/>
                <a:gd name="connsiteY202" fmla="*/ 1260453 h 1377522"/>
                <a:gd name="connsiteX203" fmla="*/ 547408 w 3831056"/>
                <a:gd name="connsiteY203" fmla="*/ 1285258 h 1377522"/>
                <a:gd name="connsiteX204" fmla="*/ 550117 w 3831056"/>
                <a:gd name="connsiteY204" fmla="*/ 1284604 h 1377522"/>
                <a:gd name="connsiteX205" fmla="*/ 552826 w 3831056"/>
                <a:gd name="connsiteY205" fmla="*/ 1290248 h 1377522"/>
                <a:gd name="connsiteX206" fmla="*/ 555535 w 3831056"/>
                <a:gd name="connsiteY206" fmla="*/ 1329618 h 1377522"/>
                <a:gd name="connsiteX207" fmla="*/ 558244 w 3831056"/>
                <a:gd name="connsiteY207" fmla="*/ 1326206 h 1377522"/>
                <a:gd name="connsiteX208" fmla="*/ 560950 w 3831056"/>
                <a:gd name="connsiteY208" fmla="*/ 1272135 h 1377522"/>
                <a:gd name="connsiteX209" fmla="*/ 563658 w 3831056"/>
                <a:gd name="connsiteY209" fmla="*/ 1262556 h 1377522"/>
                <a:gd name="connsiteX210" fmla="*/ 566368 w 3831056"/>
                <a:gd name="connsiteY210" fmla="*/ 1284604 h 1377522"/>
                <a:gd name="connsiteX211" fmla="*/ 569076 w 3831056"/>
                <a:gd name="connsiteY211" fmla="*/ 1289329 h 1377522"/>
                <a:gd name="connsiteX212" fmla="*/ 571785 w 3831056"/>
                <a:gd name="connsiteY212" fmla="*/ 1293396 h 1377522"/>
                <a:gd name="connsiteX213" fmla="*/ 574494 w 3831056"/>
                <a:gd name="connsiteY213" fmla="*/ 1326077 h 1377522"/>
                <a:gd name="connsiteX214" fmla="*/ 577203 w 3831056"/>
                <a:gd name="connsiteY214" fmla="*/ 1332769 h 1377522"/>
                <a:gd name="connsiteX215" fmla="*/ 579912 w 3831056"/>
                <a:gd name="connsiteY215" fmla="*/ 1295234 h 1377522"/>
                <a:gd name="connsiteX216" fmla="*/ 582618 w 3831056"/>
                <a:gd name="connsiteY216" fmla="*/ 1243788 h 1377522"/>
                <a:gd name="connsiteX217" fmla="*/ 585327 w 3831056"/>
                <a:gd name="connsiteY217" fmla="*/ 1271609 h 1377522"/>
                <a:gd name="connsiteX218" fmla="*/ 588036 w 3831056"/>
                <a:gd name="connsiteY218" fmla="*/ 1305339 h 1377522"/>
                <a:gd name="connsiteX219" fmla="*/ 590745 w 3831056"/>
                <a:gd name="connsiteY219" fmla="*/ 1238012 h 1377522"/>
                <a:gd name="connsiteX220" fmla="*/ 593454 w 3831056"/>
                <a:gd name="connsiteY220" fmla="*/ 1330799 h 1377522"/>
                <a:gd name="connsiteX221" fmla="*/ 596163 w 3831056"/>
                <a:gd name="connsiteY221" fmla="*/ 1334608 h 1377522"/>
                <a:gd name="connsiteX222" fmla="*/ 598872 w 3831056"/>
                <a:gd name="connsiteY222" fmla="*/ 1269248 h 1377522"/>
                <a:gd name="connsiteX223" fmla="*/ 601581 w 3831056"/>
                <a:gd name="connsiteY223" fmla="*/ 1265049 h 1377522"/>
                <a:gd name="connsiteX224" fmla="*/ 604286 w 3831056"/>
                <a:gd name="connsiteY224" fmla="*/ 1297595 h 1377522"/>
                <a:gd name="connsiteX225" fmla="*/ 606995 w 3831056"/>
                <a:gd name="connsiteY225" fmla="*/ 1309670 h 1377522"/>
                <a:gd name="connsiteX226" fmla="*/ 609704 w 3831056"/>
                <a:gd name="connsiteY226" fmla="*/ 1286703 h 1377522"/>
                <a:gd name="connsiteX227" fmla="*/ 612413 w 3831056"/>
                <a:gd name="connsiteY227" fmla="*/ 1332376 h 1377522"/>
                <a:gd name="connsiteX228" fmla="*/ 615122 w 3831056"/>
                <a:gd name="connsiteY228" fmla="*/ 1336836 h 1377522"/>
                <a:gd name="connsiteX229" fmla="*/ 617831 w 3831056"/>
                <a:gd name="connsiteY229" fmla="*/ 1279485 h 1377522"/>
                <a:gd name="connsiteX230" fmla="*/ 620540 w 3831056"/>
                <a:gd name="connsiteY230" fmla="*/ 1247855 h 1377522"/>
                <a:gd name="connsiteX231" fmla="*/ 623249 w 3831056"/>
                <a:gd name="connsiteY231" fmla="*/ 1259931 h 1377522"/>
                <a:gd name="connsiteX232" fmla="*/ 625958 w 3831056"/>
                <a:gd name="connsiteY232" fmla="*/ 1268590 h 1377522"/>
                <a:gd name="connsiteX233" fmla="*/ 628663 w 3831056"/>
                <a:gd name="connsiteY233" fmla="*/ 1285258 h 1377522"/>
                <a:gd name="connsiteX234" fmla="*/ 631372 w 3831056"/>
                <a:gd name="connsiteY234" fmla="*/ 1317807 h 1377522"/>
                <a:gd name="connsiteX235" fmla="*/ 634081 w 3831056"/>
                <a:gd name="connsiteY235" fmla="*/ 1328177 h 1377522"/>
                <a:gd name="connsiteX236" fmla="*/ 636790 w 3831056"/>
                <a:gd name="connsiteY236" fmla="*/ 1261898 h 1377522"/>
                <a:gd name="connsiteX237" fmla="*/ 639499 w 3831056"/>
                <a:gd name="connsiteY237" fmla="*/ 1189191 h 1377522"/>
                <a:gd name="connsiteX238" fmla="*/ 642208 w 3831056"/>
                <a:gd name="connsiteY238" fmla="*/ 1227381 h 1377522"/>
                <a:gd name="connsiteX239" fmla="*/ 644917 w 3831056"/>
                <a:gd name="connsiteY239" fmla="*/ 1239586 h 1377522"/>
                <a:gd name="connsiteX240" fmla="*/ 647626 w 3831056"/>
                <a:gd name="connsiteY240" fmla="*/ 1282239 h 1377522"/>
                <a:gd name="connsiteX241" fmla="*/ 650331 w 3831056"/>
                <a:gd name="connsiteY241" fmla="*/ 1320168 h 1377522"/>
                <a:gd name="connsiteX242" fmla="*/ 653040 w 3831056"/>
                <a:gd name="connsiteY242" fmla="*/ 1325945 h 1377522"/>
                <a:gd name="connsiteX243" fmla="*/ 655749 w 3831056"/>
                <a:gd name="connsiteY243" fmla="*/ 1257041 h 1377522"/>
                <a:gd name="connsiteX244" fmla="*/ 658458 w 3831056"/>
                <a:gd name="connsiteY244" fmla="*/ 1249694 h 1377522"/>
                <a:gd name="connsiteX245" fmla="*/ 661167 w 3831056"/>
                <a:gd name="connsiteY245" fmla="*/ 1259011 h 1377522"/>
                <a:gd name="connsiteX246" fmla="*/ 663876 w 3831056"/>
                <a:gd name="connsiteY246" fmla="*/ 1268984 h 1377522"/>
                <a:gd name="connsiteX247" fmla="*/ 666585 w 3831056"/>
                <a:gd name="connsiteY247" fmla="*/ 1286964 h 1377522"/>
                <a:gd name="connsiteX248" fmla="*/ 669294 w 3831056"/>
                <a:gd name="connsiteY248" fmla="*/ 1318859 h 1377522"/>
                <a:gd name="connsiteX249" fmla="*/ 672003 w 3831056"/>
                <a:gd name="connsiteY249" fmla="*/ 1313476 h 1377522"/>
                <a:gd name="connsiteX250" fmla="*/ 674708 w 3831056"/>
                <a:gd name="connsiteY250" fmla="*/ 1234732 h 1377522"/>
                <a:gd name="connsiteX251" fmla="*/ 677417 w 3831056"/>
                <a:gd name="connsiteY251" fmla="*/ 1185779 h 1377522"/>
                <a:gd name="connsiteX252" fmla="*/ 680126 w 3831056"/>
                <a:gd name="connsiteY252" fmla="*/ 1186172 h 1377522"/>
                <a:gd name="connsiteX253" fmla="*/ 682835 w 3831056"/>
                <a:gd name="connsiteY253" fmla="*/ 1175671 h 1377522"/>
                <a:gd name="connsiteX254" fmla="*/ 685544 w 3831056"/>
                <a:gd name="connsiteY254" fmla="*/ 1176064 h 1377522"/>
                <a:gd name="connsiteX255" fmla="*/ 688253 w 3831056"/>
                <a:gd name="connsiteY255" fmla="*/ 1240898 h 1377522"/>
                <a:gd name="connsiteX256" fmla="*/ 690962 w 3831056"/>
                <a:gd name="connsiteY256" fmla="*/ 1264784 h 1377522"/>
                <a:gd name="connsiteX257" fmla="*/ 693671 w 3831056"/>
                <a:gd name="connsiteY257" fmla="*/ 1157561 h 1377522"/>
                <a:gd name="connsiteX258" fmla="*/ 696377 w 3831056"/>
                <a:gd name="connsiteY258" fmla="*/ 1126060 h 1377522"/>
                <a:gd name="connsiteX259" fmla="*/ 699086 w 3831056"/>
                <a:gd name="connsiteY259" fmla="*/ 1179741 h 1377522"/>
                <a:gd name="connsiteX260" fmla="*/ 701795 w 3831056"/>
                <a:gd name="connsiteY260" fmla="*/ 1157690 h 1377522"/>
                <a:gd name="connsiteX261" fmla="*/ 704504 w 3831056"/>
                <a:gd name="connsiteY261" fmla="*/ 1182889 h 1377522"/>
                <a:gd name="connsiteX262" fmla="*/ 707212 w 3831056"/>
                <a:gd name="connsiteY262" fmla="*/ 1264391 h 1377522"/>
                <a:gd name="connsiteX263" fmla="*/ 709921 w 3831056"/>
                <a:gd name="connsiteY263" fmla="*/ 1272528 h 1377522"/>
                <a:gd name="connsiteX264" fmla="*/ 712630 w 3831056"/>
                <a:gd name="connsiteY264" fmla="*/ 1119368 h 1377522"/>
                <a:gd name="connsiteX265" fmla="*/ 715339 w 3831056"/>
                <a:gd name="connsiteY265" fmla="*/ 1077765 h 1377522"/>
                <a:gd name="connsiteX266" fmla="*/ 718048 w 3831056"/>
                <a:gd name="connsiteY266" fmla="*/ 1108869 h 1377522"/>
                <a:gd name="connsiteX267" fmla="*/ 720754 w 3831056"/>
                <a:gd name="connsiteY267" fmla="*/ 960695 h 1377522"/>
                <a:gd name="connsiteX268" fmla="*/ 723463 w 3831056"/>
                <a:gd name="connsiteY268" fmla="*/ 1023168 h 1377522"/>
                <a:gd name="connsiteX269" fmla="*/ 726172 w 3831056"/>
                <a:gd name="connsiteY269" fmla="*/ 1200741 h 1377522"/>
                <a:gd name="connsiteX270" fmla="*/ 728881 w 3831056"/>
                <a:gd name="connsiteY270" fmla="*/ 1233945 h 1377522"/>
                <a:gd name="connsiteX271" fmla="*/ 731590 w 3831056"/>
                <a:gd name="connsiteY271" fmla="*/ 994557 h 1377522"/>
                <a:gd name="connsiteX272" fmla="*/ 734299 w 3831056"/>
                <a:gd name="connsiteY272" fmla="*/ 906885 h 1377522"/>
                <a:gd name="connsiteX273" fmla="*/ 737008 w 3831056"/>
                <a:gd name="connsiteY273" fmla="*/ 945604 h 1377522"/>
                <a:gd name="connsiteX274" fmla="*/ 739717 w 3831056"/>
                <a:gd name="connsiteY274" fmla="*/ 856226 h 1377522"/>
                <a:gd name="connsiteX275" fmla="*/ 742422 w 3831056"/>
                <a:gd name="connsiteY275" fmla="*/ 594397 h 1377522"/>
                <a:gd name="connsiteX276" fmla="*/ 745131 w 3831056"/>
                <a:gd name="connsiteY276" fmla="*/ 1025529 h 1377522"/>
                <a:gd name="connsiteX277" fmla="*/ 747840 w 3831056"/>
                <a:gd name="connsiteY277" fmla="*/ 1123960 h 1377522"/>
                <a:gd name="connsiteX278" fmla="*/ 750549 w 3831056"/>
                <a:gd name="connsiteY278" fmla="*/ 903473 h 1377522"/>
                <a:gd name="connsiteX279" fmla="*/ 753258 w 3831056"/>
                <a:gd name="connsiteY279" fmla="*/ 850582 h 1377522"/>
                <a:gd name="connsiteX280" fmla="*/ 755967 w 3831056"/>
                <a:gd name="connsiteY280" fmla="*/ 969097 h 1377522"/>
                <a:gd name="connsiteX281" fmla="*/ 758676 w 3831056"/>
                <a:gd name="connsiteY281" fmla="*/ 1001775 h 1377522"/>
                <a:gd name="connsiteX282" fmla="*/ 761385 w 3831056"/>
                <a:gd name="connsiteY282" fmla="*/ 975657 h 1377522"/>
                <a:gd name="connsiteX283" fmla="*/ 764090 w 3831056"/>
                <a:gd name="connsiteY283" fmla="*/ 1213732 h 1377522"/>
                <a:gd name="connsiteX284" fmla="*/ 766799 w 3831056"/>
                <a:gd name="connsiteY284" fmla="*/ 1260059 h 1377522"/>
                <a:gd name="connsiteX285" fmla="*/ 769508 w 3831056"/>
                <a:gd name="connsiteY285" fmla="*/ 879851 h 1377522"/>
                <a:gd name="connsiteX286" fmla="*/ 772217 w 3831056"/>
                <a:gd name="connsiteY286" fmla="*/ 833785 h 1377522"/>
                <a:gd name="connsiteX287" fmla="*/ 774926 w 3831056"/>
                <a:gd name="connsiteY287" fmla="*/ 1042984 h 1377522"/>
                <a:gd name="connsiteX288" fmla="*/ 777635 w 3831056"/>
                <a:gd name="connsiteY288" fmla="*/ 1093643 h 1377522"/>
                <a:gd name="connsiteX289" fmla="*/ 780344 w 3831056"/>
                <a:gd name="connsiteY289" fmla="*/ 1123173 h 1377522"/>
                <a:gd name="connsiteX290" fmla="*/ 783053 w 3831056"/>
                <a:gd name="connsiteY290" fmla="*/ 1216751 h 1377522"/>
                <a:gd name="connsiteX291" fmla="*/ 785762 w 3831056"/>
                <a:gd name="connsiteY291" fmla="*/ 1213993 h 1377522"/>
                <a:gd name="connsiteX292" fmla="*/ 788467 w 3831056"/>
                <a:gd name="connsiteY292" fmla="*/ 1085638 h 1377522"/>
                <a:gd name="connsiteX293" fmla="*/ 791176 w 3831056"/>
                <a:gd name="connsiteY293" fmla="*/ 1018969 h 1377522"/>
                <a:gd name="connsiteX294" fmla="*/ 793885 w 3831056"/>
                <a:gd name="connsiteY294" fmla="*/ 1004268 h 1377522"/>
                <a:gd name="connsiteX295" fmla="*/ 796594 w 3831056"/>
                <a:gd name="connsiteY295" fmla="*/ 974609 h 1377522"/>
                <a:gd name="connsiteX296" fmla="*/ 799303 w 3831056"/>
                <a:gd name="connsiteY296" fmla="*/ 1051121 h 1377522"/>
                <a:gd name="connsiteX297" fmla="*/ 802012 w 3831056"/>
                <a:gd name="connsiteY297" fmla="*/ 1253235 h 1377522"/>
                <a:gd name="connsiteX298" fmla="*/ 804721 w 3831056"/>
                <a:gd name="connsiteY298" fmla="*/ 1243262 h 1377522"/>
                <a:gd name="connsiteX299" fmla="*/ 807430 w 3831056"/>
                <a:gd name="connsiteY299" fmla="*/ 1149946 h 1377522"/>
                <a:gd name="connsiteX300" fmla="*/ 810136 w 3831056"/>
                <a:gd name="connsiteY300" fmla="*/ 1167798 h 1377522"/>
                <a:gd name="connsiteX301" fmla="*/ 812844 w 3831056"/>
                <a:gd name="connsiteY301" fmla="*/ 1226727 h 1377522"/>
                <a:gd name="connsiteX302" fmla="*/ 815553 w 3831056"/>
                <a:gd name="connsiteY302" fmla="*/ 1234993 h 1377522"/>
                <a:gd name="connsiteX303" fmla="*/ 818262 w 3831056"/>
                <a:gd name="connsiteY303" fmla="*/ 1097581 h 1377522"/>
                <a:gd name="connsiteX304" fmla="*/ 820971 w 3831056"/>
                <a:gd name="connsiteY304" fmla="*/ 1239192 h 1377522"/>
                <a:gd name="connsiteX305" fmla="*/ 823680 w 3831056"/>
                <a:gd name="connsiteY305" fmla="*/ 1251267 h 1377522"/>
                <a:gd name="connsiteX306" fmla="*/ 826389 w 3831056"/>
                <a:gd name="connsiteY306" fmla="*/ 1112282 h 1377522"/>
                <a:gd name="connsiteX307" fmla="*/ 829098 w 3831056"/>
                <a:gd name="connsiteY307" fmla="*/ 1180789 h 1377522"/>
                <a:gd name="connsiteX308" fmla="*/ 831807 w 3831056"/>
                <a:gd name="connsiteY308" fmla="*/ 1252841 h 1377522"/>
                <a:gd name="connsiteX309" fmla="*/ 834513 w 3831056"/>
                <a:gd name="connsiteY309" fmla="*/ 1129343 h 1377522"/>
                <a:gd name="connsiteX310" fmla="*/ 837222 w 3831056"/>
                <a:gd name="connsiteY310" fmla="*/ 1101387 h 1377522"/>
                <a:gd name="connsiteX311" fmla="*/ 839931 w 3831056"/>
                <a:gd name="connsiteY311" fmla="*/ 1162022 h 1377522"/>
                <a:gd name="connsiteX312" fmla="*/ 842640 w 3831056"/>
                <a:gd name="connsiteY312" fmla="*/ 1187485 h 1377522"/>
                <a:gd name="connsiteX313" fmla="*/ 845348 w 3831056"/>
                <a:gd name="connsiteY313" fmla="*/ 1009648 h 1377522"/>
                <a:gd name="connsiteX314" fmla="*/ 848057 w 3831056"/>
                <a:gd name="connsiteY314" fmla="*/ 976050 h 1377522"/>
                <a:gd name="connsiteX315" fmla="*/ 850766 w 3831056"/>
                <a:gd name="connsiteY315" fmla="*/ 1080519 h 1377522"/>
                <a:gd name="connsiteX316" fmla="*/ 853475 w 3831056"/>
                <a:gd name="connsiteY316" fmla="*/ 1115694 h 1377522"/>
                <a:gd name="connsiteX317" fmla="*/ 856181 w 3831056"/>
                <a:gd name="connsiteY317" fmla="*/ 1156510 h 1377522"/>
                <a:gd name="connsiteX318" fmla="*/ 858890 w 3831056"/>
                <a:gd name="connsiteY318" fmla="*/ 1205069 h 1377522"/>
                <a:gd name="connsiteX319" fmla="*/ 861599 w 3831056"/>
                <a:gd name="connsiteY319" fmla="*/ 1226069 h 1377522"/>
                <a:gd name="connsiteX320" fmla="*/ 864308 w 3831056"/>
                <a:gd name="connsiteY320" fmla="*/ 1143518 h 1377522"/>
                <a:gd name="connsiteX321" fmla="*/ 867017 w 3831056"/>
                <a:gd name="connsiteY321" fmla="*/ 1121338 h 1377522"/>
                <a:gd name="connsiteX322" fmla="*/ 869726 w 3831056"/>
                <a:gd name="connsiteY322" fmla="*/ 1155590 h 1377522"/>
                <a:gd name="connsiteX323" fmla="*/ 872435 w 3831056"/>
                <a:gd name="connsiteY323" fmla="*/ 1162680 h 1377522"/>
                <a:gd name="connsiteX324" fmla="*/ 875144 w 3831056"/>
                <a:gd name="connsiteY324" fmla="*/ 1167798 h 1377522"/>
                <a:gd name="connsiteX325" fmla="*/ 877849 w 3831056"/>
                <a:gd name="connsiteY325" fmla="*/ 1239063 h 1377522"/>
                <a:gd name="connsiteX326" fmla="*/ 880558 w 3831056"/>
                <a:gd name="connsiteY326" fmla="*/ 1242082 h 1377522"/>
                <a:gd name="connsiteX327" fmla="*/ 883267 w 3831056"/>
                <a:gd name="connsiteY327" fmla="*/ 1125273 h 1377522"/>
                <a:gd name="connsiteX328" fmla="*/ 885976 w 3831056"/>
                <a:gd name="connsiteY328" fmla="*/ 1132491 h 1377522"/>
                <a:gd name="connsiteX329" fmla="*/ 888685 w 3831056"/>
                <a:gd name="connsiteY329" fmla="*/ 1155329 h 1377522"/>
                <a:gd name="connsiteX330" fmla="*/ 891394 w 3831056"/>
                <a:gd name="connsiteY330" fmla="*/ 1133543 h 1377522"/>
                <a:gd name="connsiteX331" fmla="*/ 894103 w 3831056"/>
                <a:gd name="connsiteY331" fmla="*/ 1125405 h 1377522"/>
                <a:gd name="connsiteX332" fmla="*/ 896812 w 3831056"/>
                <a:gd name="connsiteY332" fmla="*/ 1183415 h 1377522"/>
                <a:gd name="connsiteX333" fmla="*/ 899521 w 3831056"/>
                <a:gd name="connsiteY333" fmla="*/ 1195751 h 1377522"/>
                <a:gd name="connsiteX334" fmla="*/ 902226 w 3831056"/>
                <a:gd name="connsiteY334" fmla="*/ 1114120 h 1377522"/>
                <a:gd name="connsiteX335" fmla="*/ 904935 w 3831056"/>
                <a:gd name="connsiteY335" fmla="*/ 1093908 h 1377522"/>
                <a:gd name="connsiteX336" fmla="*/ 907644 w 3831056"/>
                <a:gd name="connsiteY336" fmla="*/ 1127766 h 1377522"/>
                <a:gd name="connsiteX337" fmla="*/ 910353 w 3831056"/>
                <a:gd name="connsiteY337" fmla="*/ 1136561 h 1377522"/>
                <a:gd name="connsiteX338" fmla="*/ 913062 w 3831056"/>
                <a:gd name="connsiteY338" fmla="*/ 1140367 h 1377522"/>
                <a:gd name="connsiteX339" fmla="*/ 915771 w 3831056"/>
                <a:gd name="connsiteY339" fmla="*/ 1189846 h 1377522"/>
                <a:gd name="connsiteX340" fmla="*/ 918480 w 3831056"/>
                <a:gd name="connsiteY340" fmla="*/ 1208875 h 1377522"/>
                <a:gd name="connsiteX341" fmla="*/ 921189 w 3831056"/>
                <a:gd name="connsiteY341" fmla="*/ 1149030 h 1377522"/>
                <a:gd name="connsiteX342" fmla="*/ 923898 w 3831056"/>
                <a:gd name="connsiteY342" fmla="*/ 1097452 h 1377522"/>
                <a:gd name="connsiteX343" fmla="*/ 926603 w 3831056"/>
                <a:gd name="connsiteY343" fmla="*/ 1144041 h 1377522"/>
                <a:gd name="connsiteX344" fmla="*/ 929312 w 3831056"/>
                <a:gd name="connsiteY344" fmla="*/ 1151523 h 1377522"/>
                <a:gd name="connsiteX345" fmla="*/ 932021 w 3831056"/>
                <a:gd name="connsiteY345" fmla="*/ 1153884 h 1377522"/>
                <a:gd name="connsiteX346" fmla="*/ 934730 w 3831056"/>
                <a:gd name="connsiteY346" fmla="*/ 1224230 h 1377522"/>
                <a:gd name="connsiteX347" fmla="*/ 937439 w 3831056"/>
                <a:gd name="connsiteY347" fmla="*/ 1246281 h 1377522"/>
                <a:gd name="connsiteX348" fmla="*/ 940148 w 3831056"/>
                <a:gd name="connsiteY348" fmla="*/ 1115562 h 1377522"/>
                <a:gd name="connsiteX349" fmla="*/ 942857 w 3831056"/>
                <a:gd name="connsiteY349" fmla="*/ 1074353 h 1377522"/>
                <a:gd name="connsiteX350" fmla="*/ 945566 w 3831056"/>
                <a:gd name="connsiteY350" fmla="*/ 1185121 h 1377522"/>
                <a:gd name="connsiteX351" fmla="*/ 948272 w 3831056"/>
                <a:gd name="connsiteY351" fmla="*/ 1191552 h 1377522"/>
                <a:gd name="connsiteX352" fmla="*/ 950981 w 3831056"/>
                <a:gd name="connsiteY352" fmla="*/ 1197457 h 1377522"/>
                <a:gd name="connsiteX353" fmla="*/ 953689 w 3831056"/>
                <a:gd name="connsiteY353" fmla="*/ 1232632 h 1377522"/>
                <a:gd name="connsiteX354" fmla="*/ 956398 w 3831056"/>
                <a:gd name="connsiteY354" fmla="*/ 1246936 h 1377522"/>
                <a:gd name="connsiteX355" fmla="*/ 959107 w 3831056"/>
                <a:gd name="connsiteY355" fmla="*/ 1214258 h 1377522"/>
                <a:gd name="connsiteX356" fmla="*/ 961816 w 3831056"/>
                <a:gd name="connsiteY356" fmla="*/ 1220163 h 1377522"/>
                <a:gd name="connsiteX357" fmla="*/ 964525 w 3831056"/>
                <a:gd name="connsiteY357" fmla="*/ 1202837 h 1377522"/>
                <a:gd name="connsiteX358" fmla="*/ 967234 w 3831056"/>
                <a:gd name="connsiteY358" fmla="*/ 1202576 h 1377522"/>
                <a:gd name="connsiteX359" fmla="*/ 969943 w 3831056"/>
                <a:gd name="connsiteY359" fmla="*/ 1222130 h 1377522"/>
                <a:gd name="connsiteX360" fmla="*/ 972649 w 3831056"/>
                <a:gd name="connsiteY360" fmla="*/ 1251006 h 1377522"/>
                <a:gd name="connsiteX361" fmla="*/ 975358 w 3831056"/>
                <a:gd name="connsiteY361" fmla="*/ 1230794 h 1377522"/>
                <a:gd name="connsiteX362" fmla="*/ 978067 w 3831056"/>
                <a:gd name="connsiteY362" fmla="*/ 1229874 h 1377522"/>
                <a:gd name="connsiteX363" fmla="*/ 980776 w 3831056"/>
                <a:gd name="connsiteY363" fmla="*/ 1225675 h 1377522"/>
                <a:gd name="connsiteX364" fmla="*/ 983484 w 3831056"/>
                <a:gd name="connsiteY364" fmla="*/ 1195096 h 1377522"/>
                <a:gd name="connsiteX365" fmla="*/ 986193 w 3831056"/>
                <a:gd name="connsiteY365" fmla="*/ 1209400 h 1377522"/>
                <a:gd name="connsiteX366" fmla="*/ 988902 w 3831056"/>
                <a:gd name="connsiteY366" fmla="*/ 1216490 h 1377522"/>
                <a:gd name="connsiteX367" fmla="*/ 991611 w 3831056"/>
                <a:gd name="connsiteY367" fmla="*/ 1241950 h 1377522"/>
                <a:gd name="connsiteX368" fmla="*/ 994317 w 3831056"/>
                <a:gd name="connsiteY368" fmla="*/ 1218457 h 1377522"/>
                <a:gd name="connsiteX369" fmla="*/ 997026 w 3831056"/>
                <a:gd name="connsiteY369" fmla="*/ 1184860 h 1377522"/>
                <a:gd name="connsiteX370" fmla="*/ 999735 w 3831056"/>
                <a:gd name="connsiteY370" fmla="*/ 1182628 h 1377522"/>
                <a:gd name="connsiteX371" fmla="*/ 1002444 w 3831056"/>
                <a:gd name="connsiteY371" fmla="*/ 1182628 h 1377522"/>
                <a:gd name="connsiteX372" fmla="*/ 1005153 w 3831056"/>
                <a:gd name="connsiteY372" fmla="*/ 1205333 h 1377522"/>
                <a:gd name="connsiteX373" fmla="*/ 1007862 w 3831056"/>
                <a:gd name="connsiteY373" fmla="*/ 1215045 h 1377522"/>
                <a:gd name="connsiteX374" fmla="*/ 1010571 w 3831056"/>
                <a:gd name="connsiteY374" fmla="*/ 1246149 h 1377522"/>
                <a:gd name="connsiteX375" fmla="*/ 1013280 w 3831056"/>
                <a:gd name="connsiteY375" fmla="*/ 1239457 h 1377522"/>
                <a:gd name="connsiteX376" fmla="*/ 1015989 w 3831056"/>
                <a:gd name="connsiteY376" fmla="*/ 1218983 h 1377522"/>
                <a:gd name="connsiteX377" fmla="*/ 1018694 w 3831056"/>
                <a:gd name="connsiteY377" fmla="*/ 1202969 h 1377522"/>
                <a:gd name="connsiteX378" fmla="*/ 1021403 w 3831056"/>
                <a:gd name="connsiteY378" fmla="*/ 1203627 h 1377522"/>
                <a:gd name="connsiteX379" fmla="*/ 1024112 w 3831056"/>
                <a:gd name="connsiteY379" fmla="*/ 1203756 h 1377522"/>
                <a:gd name="connsiteX380" fmla="*/ 1026821 w 3831056"/>
                <a:gd name="connsiteY380" fmla="*/ 787719 h 1377522"/>
                <a:gd name="connsiteX381" fmla="*/ 1029530 w 3831056"/>
                <a:gd name="connsiteY381" fmla="*/ 1024610 h 1377522"/>
                <a:gd name="connsiteX382" fmla="*/ 1032239 w 3831056"/>
                <a:gd name="connsiteY382" fmla="*/ 966078 h 1377522"/>
                <a:gd name="connsiteX383" fmla="*/ 1034948 w 3831056"/>
                <a:gd name="connsiteY383" fmla="*/ 756614 h 1377522"/>
                <a:gd name="connsiteX384" fmla="*/ 1037653 w 3831056"/>
                <a:gd name="connsiteY384" fmla="*/ 583767 h 1377522"/>
                <a:gd name="connsiteX385" fmla="*/ 1040362 w 3831056"/>
                <a:gd name="connsiteY385" fmla="*/ 869875 h 1377522"/>
                <a:gd name="connsiteX386" fmla="*/ 1043071 w 3831056"/>
                <a:gd name="connsiteY386" fmla="*/ 944685 h 1377522"/>
                <a:gd name="connsiteX387" fmla="*/ 1045780 w 3831056"/>
                <a:gd name="connsiteY387" fmla="*/ 948226 h 1377522"/>
                <a:gd name="connsiteX388" fmla="*/ 1048489 w 3831056"/>
                <a:gd name="connsiteY388" fmla="*/ 958989 h 1377522"/>
                <a:gd name="connsiteX389" fmla="*/ 1051198 w 3831056"/>
                <a:gd name="connsiteY389" fmla="*/ 982088 h 1377522"/>
                <a:gd name="connsiteX390" fmla="*/ 1053907 w 3831056"/>
                <a:gd name="connsiteY390" fmla="*/ 1065035 h 1377522"/>
                <a:gd name="connsiteX391" fmla="*/ 1056616 w 3831056"/>
                <a:gd name="connsiteY391" fmla="*/ 1157955 h 1377522"/>
                <a:gd name="connsiteX392" fmla="*/ 1059325 w 3831056"/>
                <a:gd name="connsiteY392" fmla="*/ 1178954 h 1377522"/>
                <a:gd name="connsiteX393" fmla="*/ 1062034 w 3831056"/>
                <a:gd name="connsiteY393" fmla="*/ 1191813 h 1377522"/>
                <a:gd name="connsiteX394" fmla="*/ 1064739 w 3831056"/>
                <a:gd name="connsiteY394" fmla="*/ 1199950 h 1377522"/>
                <a:gd name="connsiteX395" fmla="*/ 1067448 w 3831056"/>
                <a:gd name="connsiteY395" fmla="*/ 1230268 h 1377522"/>
                <a:gd name="connsiteX396" fmla="*/ 1070157 w 3831056"/>
                <a:gd name="connsiteY396" fmla="*/ 1130524 h 1377522"/>
                <a:gd name="connsiteX397" fmla="*/ 1072866 w 3831056"/>
                <a:gd name="connsiteY397" fmla="*/ 1219902 h 1377522"/>
                <a:gd name="connsiteX398" fmla="*/ 1075575 w 3831056"/>
                <a:gd name="connsiteY398" fmla="*/ 1205333 h 1377522"/>
                <a:gd name="connsiteX399" fmla="*/ 1078284 w 3831056"/>
                <a:gd name="connsiteY399" fmla="*/ 1215699 h 1377522"/>
                <a:gd name="connsiteX400" fmla="*/ 1080993 w 3831056"/>
                <a:gd name="connsiteY400" fmla="*/ 1220163 h 1377522"/>
                <a:gd name="connsiteX401" fmla="*/ 1083699 w 3831056"/>
                <a:gd name="connsiteY401" fmla="*/ 1232632 h 1377522"/>
                <a:gd name="connsiteX402" fmla="*/ 1086408 w 3831056"/>
                <a:gd name="connsiteY402" fmla="*/ 1251400 h 1377522"/>
                <a:gd name="connsiteX403" fmla="*/ 1089117 w 3831056"/>
                <a:gd name="connsiteY403" fmla="*/ 1244575 h 1377522"/>
                <a:gd name="connsiteX404" fmla="*/ 1091825 w 3831056"/>
                <a:gd name="connsiteY404" fmla="*/ 1230007 h 1377522"/>
                <a:gd name="connsiteX405" fmla="*/ 1094534 w 3831056"/>
                <a:gd name="connsiteY405" fmla="*/ 1221215 h 1377522"/>
                <a:gd name="connsiteX406" fmla="*/ 1097243 w 3831056"/>
                <a:gd name="connsiteY406" fmla="*/ 1228300 h 1377522"/>
                <a:gd name="connsiteX407" fmla="*/ 1099952 w 3831056"/>
                <a:gd name="connsiteY407" fmla="*/ 1225936 h 1377522"/>
                <a:gd name="connsiteX408" fmla="*/ 1102661 w 3831056"/>
                <a:gd name="connsiteY408" fmla="*/ 1224362 h 1377522"/>
                <a:gd name="connsiteX409" fmla="*/ 1105370 w 3831056"/>
                <a:gd name="connsiteY409" fmla="*/ 1261372 h 1377522"/>
                <a:gd name="connsiteX410" fmla="*/ 1108079 w 3831056"/>
                <a:gd name="connsiteY410" fmla="*/ 1260192 h 1377522"/>
                <a:gd name="connsiteX411" fmla="*/ 1110785 w 3831056"/>
                <a:gd name="connsiteY411" fmla="*/ 1225017 h 1377522"/>
                <a:gd name="connsiteX412" fmla="*/ 1113494 w 3831056"/>
                <a:gd name="connsiteY412" fmla="*/ 1207433 h 1377522"/>
                <a:gd name="connsiteX413" fmla="*/ 1116203 w 3831056"/>
                <a:gd name="connsiteY413" fmla="*/ 1198377 h 1377522"/>
                <a:gd name="connsiteX414" fmla="*/ 1118912 w 3831056"/>
                <a:gd name="connsiteY414" fmla="*/ 1222263 h 1377522"/>
                <a:gd name="connsiteX415" fmla="*/ 1121621 w 3831056"/>
                <a:gd name="connsiteY415" fmla="*/ 1244704 h 1377522"/>
                <a:gd name="connsiteX416" fmla="*/ 1124330 w 3831056"/>
                <a:gd name="connsiteY416" fmla="*/ 1258224 h 1377522"/>
                <a:gd name="connsiteX417" fmla="*/ 1127039 w 3831056"/>
                <a:gd name="connsiteY417" fmla="*/ 1270296 h 1377522"/>
                <a:gd name="connsiteX418" fmla="*/ 1129744 w 3831056"/>
                <a:gd name="connsiteY418" fmla="*/ 1248249 h 1377522"/>
                <a:gd name="connsiteX419" fmla="*/ 1132453 w 3831056"/>
                <a:gd name="connsiteY419" fmla="*/ 1214651 h 1377522"/>
                <a:gd name="connsiteX420" fmla="*/ 1135162 w 3831056"/>
                <a:gd name="connsiteY420" fmla="*/ 1227907 h 1377522"/>
                <a:gd name="connsiteX421" fmla="*/ 1137871 w 3831056"/>
                <a:gd name="connsiteY421" fmla="*/ 1221737 h 1377522"/>
                <a:gd name="connsiteX422" fmla="*/ 1140580 w 3831056"/>
                <a:gd name="connsiteY422" fmla="*/ 1242604 h 1377522"/>
                <a:gd name="connsiteX423" fmla="*/ 1143289 w 3831056"/>
                <a:gd name="connsiteY423" fmla="*/ 1259931 h 1377522"/>
                <a:gd name="connsiteX424" fmla="*/ 1145998 w 3831056"/>
                <a:gd name="connsiteY424" fmla="*/ 1255992 h 1377522"/>
                <a:gd name="connsiteX425" fmla="*/ 1148707 w 3831056"/>
                <a:gd name="connsiteY425" fmla="*/ 1232500 h 1377522"/>
                <a:gd name="connsiteX426" fmla="*/ 1151416 w 3831056"/>
                <a:gd name="connsiteY426" fmla="*/ 1235912 h 1377522"/>
                <a:gd name="connsiteX427" fmla="*/ 1154125 w 3831056"/>
                <a:gd name="connsiteY427" fmla="*/ 1238931 h 1377522"/>
                <a:gd name="connsiteX428" fmla="*/ 1156830 w 3831056"/>
                <a:gd name="connsiteY428" fmla="*/ 1244704 h 1377522"/>
                <a:gd name="connsiteX429" fmla="*/ 1159539 w 3831056"/>
                <a:gd name="connsiteY429" fmla="*/ 1235125 h 1377522"/>
                <a:gd name="connsiteX430" fmla="*/ 1162248 w 3831056"/>
                <a:gd name="connsiteY430" fmla="*/ 1269642 h 1377522"/>
                <a:gd name="connsiteX431" fmla="*/ 1164957 w 3831056"/>
                <a:gd name="connsiteY431" fmla="*/ 1257831 h 1377522"/>
                <a:gd name="connsiteX432" fmla="*/ 1167666 w 3831056"/>
                <a:gd name="connsiteY432" fmla="*/ 1242869 h 1377522"/>
                <a:gd name="connsiteX433" fmla="*/ 1170375 w 3831056"/>
                <a:gd name="connsiteY433" fmla="*/ 1227514 h 1377522"/>
                <a:gd name="connsiteX434" fmla="*/ 1173084 w 3831056"/>
                <a:gd name="connsiteY434" fmla="*/ 1229874 h 1377522"/>
                <a:gd name="connsiteX435" fmla="*/ 1175789 w 3831056"/>
                <a:gd name="connsiteY435" fmla="*/ 1236305 h 1377522"/>
                <a:gd name="connsiteX436" fmla="*/ 1178498 w 3831056"/>
                <a:gd name="connsiteY436" fmla="*/ 1226069 h 1377522"/>
                <a:gd name="connsiteX437" fmla="*/ 1181207 w 3831056"/>
                <a:gd name="connsiteY437" fmla="*/ 1263997 h 1377522"/>
                <a:gd name="connsiteX438" fmla="*/ 1183916 w 3831056"/>
                <a:gd name="connsiteY438" fmla="*/ 1254286 h 1377522"/>
                <a:gd name="connsiteX439" fmla="*/ 1186625 w 3831056"/>
                <a:gd name="connsiteY439" fmla="*/ 1218589 h 1377522"/>
                <a:gd name="connsiteX440" fmla="*/ 1189334 w 3831056"/>
                <a:gd name="connsiteY440" fmla="*/ 1233419 h 1377522"/>
                <a:gd name="connsiteX441" fmla="*/ 1192043 w 3831056"/>
                <a:gd name="connsiteY441" fmla="*/ 1210581 h 1377522"/>
                <a:gd name="connsiteX442" fmla="*/ 1194752 w 3831056"/>
                <a:gd name="connsiteY442" fmla="*/ 1210452 h 1377522"/>
                <a:gd name="connsiteX443" fmla="*/ 1197461 w 3831056"/>
                <a:gd name="connsiteY443" fmla="*/ 1214258 h 1377522"/>
                <a:gd name="connsiteX444" fmla="*/ 1200170 w 3831056"/>
                <a:gd name="connsiteY444" fmla="*/ 1236438 h 1377522"/>
                <a:gd name="connsiteX445" fmla="*/ 1202875 w 3831056"/>
                <a:gd name="connsiteY445" fmla="*/ 1236567 h 1377522"/>
                <a:gd name="connsiteX446" fmla="*/ 1205584 w 3831056"/>
                <a:gd name="connsiteY446" fmla="*/ 1220557 h 1377522"/>
                <a:gd name="connsiteX447" fmla="*/ 1208293 w 3831056"/>
                <a:gd name="connsiteY447" fmla="*/ 1202576 h 1377522"/>
                <a:gd name="connsiteX448" fmla="*/ 1211002 w 3831056"/>
                <a:gd name="connsiteY448" fmla="*/ 1206514 h 1377522"/>
                <a:gd name="connsiteX449" fmla="*/ 1213711 w 3831056"/>
                <a:gd name="connsiteY449" fmla="*/ 1183021 h 1377522"/>
                <a:gd name="connsiteX450" fmla="*/ 1216420 w 3831056"/>
                <a:gd name="connsiteY450" fmla="*/ 1200476 h 1377522"/>
                <a:gd name="connsiteX451" fmla="*/ 1219129 w 3831056"/>
                <a:gd name="connsiteY451" fmla="*/ 1241950 h 1377522"/>
                <a:gd name="connsiteX452" fmla="*/ 1221835 w 3831056"/>
                <a:gd name="connsiteY452" fmla="*/ 1227642 h 1377522"/>
                <a:gd name="connsiteX453" fmla="*/ 1224544 w 3831056"/>
                <a:gd name="connsiteY453" fmla="*/ 1197325 h 1377522"/>
                <a:gd name="connsiteX454" fmla="*/ 1227253 w 3831056"/>
                <a:gd name="connsiteY454" fmla="*/ 1188533 h 1377522"/>
                <a:gd name="connsiteX455" fmla="*/ 1229961 w 3831056"/>
                <a:gd name="connsiteY455" fmla="*/ 1197722 h 1377522"/>
                <a:gd name="connsiteX456" fmla="*/ 1232670 w 3831056"/>
                <a:gd name="connsiteY456" fmla="*/ 1213864 h 1377522"/>
                <a:gd name="connsiteX457" fmla="*/ 1235379 w 3831056"/>
                <a:gd name="connsiteY457" fmla="*/ 1210581 h 1377522"/>
                <a:gd name="connsiteX458" fmla="*/ 1238088 w 3831056"/>
                <a:gd name="connsiteY458" fmla="*/ 1231580 h 1377522"/>
                <a:gd name="connsiteX459" fmla="*/ 1240797 w 3831056"/>
                <a:gd name="connsiteY459" fmla="*/ 1215570 h 1377522"/>
                <a:gd name="connsiteX460" fmla="*/ 1243506 w 3831056"/>
                <a:gd name="connsiteY460" fmla="*/ 1184860 h 1377522"/>
                <a:gd name="connsiteX461" fmla="*/ 1246215 w 3831056"/>
                <a:gd name="connsiteY461" fmla="*/ 1145486 h 1377522"/>
                <a:gd name="connsiteX462" fmla="*/ 1248921 w 3831056"/>
                <a:gd name="connsiteY462" fmla="*/ 1195225 h 1377522"/>
                <a:gd name="connsiteX463" fmla="*/ 1251630 w 3831056"/>
                <a:gd name="connsiteY463" fmla="*/ 1191158 h 1377522"/>
                <a:gd name="connsiteX464" fmla="*/ 1254339 w 3831056"/>
                <a:gd name="connsiteY464" fmla="*/ 1204282 h 1377522"/>
                <a:gd name="connsiteX465" fmla="*/ 1257048 w 3831056"/>
                <a:gd name="connsiteY465" fmla="*/ 1239063 h 1377522"/>
                <a:gd name="connsiteX466" fmla="*/ 1259757 w 3831056"/>
                <a:gd name="connsiteY466" fmla="*/ 1232893 h 1377522"/>
                <a:gd name="connsiteX467" fmla="*/ 1262466 w 3831056"/>
                <a:gd name="connsiteY467" fmla="*/ 1210845 h 1377522"/>
                <a:gd name="connsiteX468" fmla="*/ 1265175 w 3831056"/>
                <a:gd name="connsiteY468" fmla="*/ 1187353 h 1377522"/>
                <a:gd name="connsiteX469" fmla="*/ 1267880 w 3831056"/>
                <a:gd name="connsiteY469" fmla="*/ 1194703 h 1377522"/>
                <a:gd name="connsiteX470" fmla="*/ 1270589 w 3831056"/>
                <a:gd name="connsiteY470" fmla="*/ 1199296 h 1377522"/>
                <a:gd name="connsiteX471" fmla="*/ 1273298 w 3831056"/>
                <a:gd name="connsiteY471" fmla="*/ 1221476 h 1377522"/>
                <a:gd name="connsiteX472" fmla="*/ 1276007 w 3831056"/>
                <a:gd name="connsiteY472" fmla="*/ 1227907 h 1377522"/>
                <a:gd name="connsiteX473" fmla="*/ 1278716 w 3831056"/>
                <a:gd name="connsiteY473" fmla="*/ 1220424 h 1377522"/>
                <a:gd name="connsiteX474" fmla="*/ 1281425 w 3831056"/>
                <a:gd name="connsiteY474" fmla="*/ 1204808 h 1377522"/>
                <a:gd name="connsiteX475" fmla="*/ 1284134 w 3831056"/>
                <a:gd name="connsiteY475" fmla="*/ 1199689 h 1377522"/>
                <a:gd name="connsiteX476" fmla="*/ 1286843 w 3831056"/>
                <a:gd name="connsiteY476" fmla="*/ 1188533 h 1377522"/>
                <a:gd name="connsiteX477" fmla="*/ 1289552 w 3831056"/>
                <a:gd name="connsiteY477" fmla="*/ 1217931 h 1377522"/>
                <a:gd name="connsiteX478" fmla="*/ 1292261 w 3831056"/>
                <a:gd name="connsiteY478" fmla="*/ 1214912 h 1377522"/>
                <a:gd name="connsiteX479" fmla="*/ 1294966 w 3831056"/>
                <a:gd name="connsiteY479" fmla="*/ 1242343 h 1377522"/>
                <a:gd name="connsiteX480" fmla="*/ 1297675 w 3831056"/>
                <a:gd name="connsiteY480" fmla="*/ 1226069 h 1377522"/>
                <a:gd name="connsiteX481" fmla="*/ 1300384 w 3831056"/>
                <a:gd name="connsiteY481" fmla="*/ 1199035 h 1377522"/>
                <a:gd name="connsiteX482" fmla="*/ 1303093 w 3831056"/>
                <a:gd name="connsiteY482" fmla="*/ 1197064 h 1377522"/>
                <a:gd name="connsiteX483" fmla="*/ 1305802 w 3831056"/>
                <a:gd name="connsiteY483" fmla="*/ 1207040 h 1377522"/>
                <a:gd name="connsiteX484" fmla="*/ 1308511 w 3831056"/>
                <a:gd name="connsiteY484" fmla="*/ 1214258 h 1377522"/>
                <a:gd name="connsiteX485" fmla="*/ 1311220 w 3831056"/>
                <a:gd name="connsiteY485" fmla="*/ 1200476 h 1377522"/>
                <a:gd name="connsiteX486" fmla="*/ 1313925 w 3831056"/>
                <a:gd name="connsiteY486" fmla="*/ 1241689 h 1377522"/>
                <a:gd name="connsiteX487" fmla="*/ 1316634 w 3831056"/>
                <a:gd name="connsiteY487" fmla="*/ 1238012 h 1377522"/>
                <a:gd name="connsiteX488" fmla="*/ 1319343 w 3831056"/>
                <a:gd name="connsiteY488" fmla="*/ 1192078 h 1377522"/>
                <a:gd name="connsiteX489" fmla="*/ 1322052 w 3831056"/>
                <a:gd name="connsiteY489" fmla="*/ 1163728 h 1377522"/>
                <a:gd name="connsiteX490" fmla="*/ 1324761 w 3831056"/>
                <a:gd name="connsiteY490" fmla="*/ 1167140 h 1377522"/>
                <a:gd name="connsiteX491" fmla="*/ 1327470 w 3831056"/>
                <a:gd name="connsiteY491" fmla="*/ 1163202 h 1377522"/>
                <a:gd name="connsiteX492" fmla="*/ 1330179 w 3831056"/>
                <a:gd name="connsiteY492" fmla="*/ 1182889 h 1377522"/>
                <a:gd name="connsiteX493" fmla="*/ 1332888 w 3831056"/>
                <a:gd name="connsiteY493" fmla="*/ 1243917 h 1377522"/>
                <a:gd name="connsiteX494" fmla="*/ 1335597 w 3831056"/>
                <a:gd name="connsiteY494" fmla="*/ 1215438 h 1377522"/>
                <a:gd name="connsiteX495" fmla="*/ 1338303 w 3831056"/>
                <a:gd name="connsiteY495" fmla="*/ 1184727 h 1377522"/>
                <a:gd name="connsiteX496" fmla="*/ 1341011 w 3831056"/>
                <a:gd name="connsiteY496" fmla="*/ 1182234 h 1377522"/>
                <a:gd name="connsiteX497" fmla="*/ 1343720 w 3831056"/>
                <a:gd name="connsiteY497" fmla="*/ 1191945 h 1377522"/>
                <a:gd name="connsiteX498" fmla="*/ 1346429 w 3831056"/>
                <a:gd name="connsiteY498" fmla="*/ 1203102 h 1377522"/>
                <a:gd name="connsiteX499" fmla="*/ 1349138 w 3831056"/>
                <a:gd name="connsiteY499" fmla="*/ 1214387 h 1377522"/>
                <a:gd name="connsiteX500" fmla="*/ 1351847 w 3831056"/>
                <a:gd name="connsiteY500" fmla="*/ 1204808 h 1377522"/>
                <a:gd name="connsiteX501" fmla="*/ 1354556 w 3831056"/>
                <a:gd name="connsiteY501" fmla="*/ 1231187 h 1377522"/>
                <a:gd name="connsiteX502" fmla="*/ 1357265 w 3831056"/>
                <a:gd name="connsiteY502" fmla="*/ 1202050 h 1377522"/>
                <a:gd name="connsiteX503" fmla="*/ 1359971 w 3831056"/>
                <a:gd name="connsiteY503" fmla="*/ 1183153 h 1377522"/>
                <a:gd name="connsiteX504" fmla="*/ 1362680 w 3831056"/>
                <a:gd name="connsiteY504" fmla="*/ 1197722 h 1377522"/>
                <a:gd name="connsiteX505" fmla="*/ 1365389 w 3831056"/>
                <a:gd name="connsiteY505" fmla="*/ 1189846 h 1377522"/>
                <a:gd name="connsiteX506" fmla="*/ 1368098 w 3831056"/>
                <a:gd name="connsiteY506" fmla="*/ 1190633 h 1377522"/>
                <a:gd name="connsiteX507" fmla="*/ 1370806 w 3831056"/>
                <a:gd name="connsiteY507" fmla="*/ 1212158 h 1377522"/>
                <a:gd name="connsiteX508" fmla="*/ 1373515 w 3831056"/>
                <a:gd name="connsiteY508" fmla="*/ 1222788 h 1377522"/>
                <a:gd name="connsiteX509" fmla="*/ 1376224 w 3831056"/>
                <a:gd name="connsiteY509" fmla="*/ 1191291 h 1377522"/>
                <a:gd name="connsiteX510" fmla="*/ 1378933 w 3831056"/>
                <a:gd name="connsiteY510" fmla="*/ 1182889 h 1377522"/>
                <a:gd name="connsiteX511" fmla="*/ 1381642 w 3831056"/>
                <a:gd name="connsiteY511" fmla="*/ 1195751 h 1377522"/>
                <a:gd name="connsiteX512" fmla="*/ 1384348 w 3831056"/>
                <a:gd name="connsiteY512" fmla="*/ 1206646 h 1377522"/>
                <a:gd name="connsiteX513" fmla="*/ 1387057 w 3831056"/>
                <a:gd name="connsiteY513" fmla="*/ 1201528 h 1377522"/>
                <a:gd name="connsiteX514" fmla="*/ 1389766 w 3831056"/>
                <a:gd name="connsiteY514" fmla="*/ 1250613 h 1377522"/>
                <a:gd name="connsiteX515" fmla="*/ 1392475 w 3831056"/>
                <a:gd name="connsiteY515" fmla="*/ 1231187 h 1377522"/>
                <a:gd name="connsiteX516" fmla="*/ 1395184 w 3831056"/>
                <a:gd name="connsiteY516" fmla="*/ 1209665 h 1377522"/>
                <a:gd name="connsiteX517" fmla="*/ 1397893 w 3831056"/>
                <a:gd name="connsiteY517" fmla="*/ 1192600 h 1377522"/>
                <a:gd name="connsiteX518" fmla="*/ 1400602 w 3831056"/>
                <a:gd name="connsiteY518" fmla="*/ 1190239 h 1377522"/>
                <a:gd name="connsiteX519" fmla="*/ 1403311 w 3831056"/>
                <a:gd name="connsiteY519" fmla="*/ 1196277 h 1377522"/>
                <a:gd name="connsiteX520" fmla="*/ 1406016 w 3831056"/>
                <a:gd name="connsiteY520" fmla="*/ 1183415 h 1377522"/>
                <a:gd name="connsiteX521" fmla="*/ 1408725 w 3831056"/>
                <a:gd name="connsiteY521" fmla="*/ 1218718 h 1377522"/>
                <a:gd name="connsiteX522" fmla="*/ 1411434 w 3831056"/>
                <a:gd name="connsiteY522" fmla="*/ 1226988 h 1377522"/>
                <a:gd name="connsiteX523" fmla="*/ 1414143 w 3831056"/>
                <a:gd name="connsiteY523" fmla="*/ 1193784 h 1377522"/>
                <a:gd name="connsiteX524" fmla="*/ 1416852 w 3831056"/>
                <a:gd name="connsiteY524" fmla="*/ 1183282 h 1377522"/>
                <a:gd name="connsiteX525" fmla="*/ 1419561 w 3831056"/>
                <a:gd name="connsiteY525" fmla="*/ 1178296 h 1377522"/>
                <a:gd name="connsiteX526" fmla="*/ 1422270 w 3831056"/>
                <a:gd name="connsiteY526" fmla="*/ 1184989 h 1377522"/>
                <a:gd name="connsiteX527" fmla="*/ 1424979 w 3831056"/>
                <a:gd name="connsiteY527" fmla="*/ 1201789 h 1377522"/>
                <a:gd name="connsiteX528" fmla="*/ 1427688 w 3831056"/>
                <a:gd name="connsiteY528" fmla="*/ 1223311 h 1377522"/>
                <a:gd name="connsiteX529" fmla="*/ 1430393 w 3831056"/>
                <a:gd name="connsiteY529" fmla="*/ 1235518 h 1377522"/>
                <a:gd name="connsiteX530" fmla="*/ 1433102 w 3831056"/>
                <a:gd name="connsiteY530" fmla="*/ 1173045 h 1377522"/>
                <a:gd name="connsiteX531" fmla="*/ 1435811 w 3831056"/>
                <a:gd name="connsiteY531" fmla="*/ 1163860 h 1377522"/>
                <a:gd name="connsiteX532" fmla="*/ 1438520 w 3831056"/>
                <a:gd name="connsiteY532" fmla="*/ 1203888 h 1377522"/>
                <a:gd name="connsiteX533" fmla="*/ 1441229 w 3831056"/>
                <a:gd name="connsiteY533" fmla="*/ 1205727 h 1377522"/>
                <a:gd name="connsiteX534" fmla="*/ 1443938 w 3831056"/>
                <a:gd name="connsiteY534" fmla="*/ 1209794 h 1377522"/>
                <a:gd name="connsiteX535" fmla="*/ 1446647 w 3831056"/>
                <a:gd name="connsiteY535" fmla="*/ 1250613 h 1377522"/>
                <a:gd name="connsiteX536" fmla="*/ 1449356 w 3831056"/>
                <a:gd name="connsiteY536" fmla="*/ 1232893 h 1377522"/>
                <a:gd name="connsiteX537" fmla="*/ 1452061 w 3831056"/>
                <a:gd name="connsiteY537" fmla="*/ 1216883 h 1377522"/>
                <a:gd name="connsiteX538" fmla="*/ 1454770 w 3831056"/>
                <a:gd name="connsiteY538" fmla="*/ 1215832 h 1377522"/>
                <a:gd name="connsiteX539" fmla="*/ 1457479 w 3831056"/>
                <a:gd name="connsiteY539" fmla="*/ 1172784 h 1377522"/>
                <a:gd name="connsiteX540" fmla="*/ 1460188 w 3831056"/>
                <a:gd name="connsiteY540" fmla="*/ 1192997 h 1377522"/>
                <a:gd name="connsiteX541" fmla="*/ 1462897 w 3831056"/>
                <a:gd name="connsiteY541" fmla="*/ 1209400 h 1377522"/>
                <a:gd name="connsiteX542" fmla="*/ 1465606 w 3831056"/>
                <a:gd name="connsiteY542" fmla="*/ 1233551 h 1377522"/>
                <a:gd name="connsiteX543" fmla="*/ 1468315 w 3831056"/>
                <a:gd name="connsiteY543" fmla="*/ 1231580 h 1377522"/>
                <a:gd name="connsiteX544" fmla="*/ 1471024 w 3831056"/>
                <a:gd name="connsiteY544" fmla="*/ 1210187 h 1377522"/>
                <a:gd name="connsiteX545" fmla="*/ 1473733 w 3831056"/>
                <a:gd name="connsiteY545" fmla="*/ 1183282 h 1377522"/>
                <a:gd name="connsiteX546" fmla="*/ 1476439 w 3831056"/>
                <a:gd name="connsiteY546" fmla="*/ 1193126 h 1377522"/>
                <a:gd name="connsiteX547" fmla="*/ 1479147 w 3831056"/>
                <a:gd name="connsiteY547" fmla="*/ 1198244 h 1377522"/>
                <a:gd name="connsiteX548" fmla="*/ 1481856 w 3831056"/>
                <a:gd name="connsiteY548" fmla="*/ 1212945 h 1377522"/>
                <a:gd name="connsiteX549" fmla="*/ 1484565 w 3831056"/>
                <a:gd name="connsiteY549" fmla="*/ 1205069 h 1377522"/>
                <a:gd name="connsiteX550" fmla="*/ 1487274 w 3831056"/>
                <a:gd name="connsiteY550" fmla="*/ 1196670 h 1377522"/>
                <a:gd name="connsiteX551" fmla="*/ 1489983 w 3831056"/>
                <a:gd name="connsiteY551" fmla="*/ 1158609 h 1377522"/>
                <a:gd name="connsiteX552" fmla="*/ 1492692 w 3831056"/>
                <a:gd name="connsiteY552" fmla="*/ 1174752 h 1377522"/>
                <a:gd name="connsiteX553" fmla="*/ 1495401 w 3831056"/>
                <a:gd name="connsiteY553" fmla="*/ 1197851 h 1377522"/>
                <a:gd name="connsiteX554" fmla="*/ 1498110 w 3831056"/>
                <a:gd name="connsiteY554" fmla="*/ 1198115 h 1377522"/>
                <a:gd name="connsiteX555" fmla="*/ 1500816 w 3831056"/>
                <a:gd name="connsiteY555" fmla="*/ 1203495 h 1377522"/>
                <a:gd name="connsiteX556" fmla="*/ 1503525 w 3831056"/>
                <a:gd name="connsiteY556" fmla="*/ 1224362 h 1377522"/>
                <a:gd name="connsiteX557" fmla="*/ 1506234 w 3831056"/>
                <a:gd name="connsiteY557" fmla="*/ 1236831 h 1377522"/>
                <a:gd name="connsiteX558" fmla="*/ 1508942 w 3831056"/>
                <a:gd name="connsiteY558" fmla="*/ 1220031 h 1377522"/>
                <a:gd name="connsiteX559" fmla="*/ 1511651 w 3831056"/>
                <a:gd name="connsiteY559" fmla="*/ 1205201 h 1377522"/>
                <a:gd name="connsiteX560" fmla="*/ 1514360 w 3831056"/>
                <a:gd name="connsiteY560" fmla="*/ 1196145 h 1377522"/>
                <a:gd name="connsiteX561" fmla="*/ 1517070 w 3831056"/>
                <a:gd name="connsiteY561" fmla="*/ 1198115 h 1377522"/>
                <a:gd name="connsiteX562" fmla="*/ 1519778 w 3831056"/>
                <a:gd name="connsiteY562" fmla="*/ 1208088 h 1377522"/>
                <a:gd name="connsiteX563" fmla="*/ 1522484 w 3831056"/>
                <a:gd name="connsiteY563" fmla="*/ 1230268 h 1377522"/>
                <a:gd name="connsiteX564" fmla="*/ 1525193 w 3831056"/>
                <a:gd name="connsiteY564" fmla="*/ 1230661 h 1377522"/>
                <a:gd name="connsiteX565" fmla="*/ 1527902 w 3831056"/>
                <a:gd name="connsiteY565" fmla="*/ 1188665 h 1377522"/>
                <a:gd name="connsiteX566" fmla="*/ 1530611 w 3831056"/>
                <a:gd name="connsiteY566" fmla="*/ 1184860 h 1377522"/>
                <a:gd name="connsiteX567" fmla="*/ 1533320 w 3831056"/>
                <a:gd name="connsiteY567" fmla="*/ 1190765 h 1377522"/>
                <a:gd name="connsiteX568" fmla="*/ 1536029 w 3831056"/>
                <a:gd name="connsiteY568" fmla="*/ 1198902 h 1377522"/>
                <a:gd name="connsiteX569" fmla="*/ 1538738 w 3831056"/>
                <a:gd name="connsiteY569" fmla="*/ 1220689 h 1377522"/>
                <a:gd name="connsiteX570" fmla="*/ 1541447 w 3831056"/>
                <a:gd name="connsiteY570" fmla="*/ 1244182 h 1377522"/>
                <a:gd name="connsiteX571" fmla="*/ 1544156 w 3831056"/>
                <a:gd name="connsiteY571" fmla="*/ 1253760 h 1377522"/>
                <a:gd name="connsiteX572" fmla="*/ 1546861 w 3831056"/>
                <a:gd name="connsiteY572" fmla="*/ 1192997 h 1377522"/>
                <a:gd name="connsiteX573" fmla="*/ 1549570 w 3831056"/>
                <a:gd name="connsiteY573" fmla="*/ 1159135 h 1377522"/>
                <a:gd name="connsiteX574" fmla="*/ 1552279 w 3831056"/>
                <a:gd name="connsiteY574" fmla="*/ 1185382 h 1377522"/>
                <a:gd name="connsiteX575" fmla="*/ 1554988 w 3831056"/>
                <a:gd name="connsiteY575" fmla="*/ 1177248 h 1377522"/>
                <a:gd name="connsiteX576" fmla="*/ 1557697 w 3831056"/>
                <a:gd name="connsiteY576" fmla="*/ 1201134 h 1377522"/>
                <a:gd name="connsiteX577" fmla="*/ 1560406 w 3831056"/>
                <a:gd name="connsiteY577" fmla="*/ 1220295 h 1377522"/>
                <a:gd name="connsiteX578" fmla="*/ 1563115 w 3831056"/>
                <a:gd name="connsiteY578" fmla="*/ 1201263 h 1377522"/>
                <a:gd name="connsiteX579" fmla="*/ 1565824 w 3831056"/>
                <a:gd name="connsiteY579" fmla="*/ 1220163 h 1377522"/>
                <a:gd name="connsiteX580" fmla="*/ 1568529 w 3831056"/>
                <a:gd name="connsiteY580" fmla="*/ 1189320 h 1377522"/>
                <a:gd name="connsiteX581" fmla="*/ 1571238 w 3831056"/>
                <a:gd name="connsiteY581" fmla="*/ 1155068 h 1377522"/>
                <a:gd name="connsiteX582" fmla="*/ 1573947 w 3831056"/>
                <a:gd name="connsiteY582" fmla="*/ 1199557 h 1377522"/>
                <a:gd name="connsiteX583" fmla="*/ 1576656 w 3831056"/>
                <a:gd name="connsiteY583" fmla="*/ 1185908 h 1377522"/>
                <a:gd name="connsiteX584" fmla="*/ 1579365 w 3831056"/>
                <a:gd name="connsiteY584" fmla="*/ 1205201 h 1377522"/>
                <a:gd name="connsiteX585" fmla="*/ 1582074 w 3831056"/>
                <a:gd name="connsiteY585" fmla="*/ 1233025 h 1377522"/>
                <a:gd name="connsiteX586" fmla="*/ 1584783 w 3831056"/>
                <a:gd name="connsiteY586" fmla="*/ 1220818 h 1377522"/>
                <a:gd name="connsiteX587" fmla="*/ 1587492 w 3831056"/>
                <a:gd name="connsiteY587" fmla="*/ 1211632 h 1377522"/>
                <a:gd name="connsiteX588" fmla="*/ 1590201 w 3831056"/>
                <a:gd name="connsiteY588" fmla="*/ 1204808 h 1377522"/>
                <a:gd name="connsiteX589" fmla="*/ 1592906 w 3831056"/>
                <a:gd name="connsiteY589" fmla="*/ 1164121 h 1377522"/>
                <a:gd name="connsiteX590" fmla="*/ 1595615 w 3831056"/>
                <a:gd name="connsiteY590" fmla="*/ 1195225 h 1377522"/>
                <a:gd name="connsiteX591" fmla="*/ 1598324 w 3831056"/>
                <a:gd name="connsiteY591" fmla="*/ 1209272 h 1377522"/>
                <a:gd name="connsiteX592" fmla="*/ 1601033 w 3831056"/>
                <a:gd name="connsiteY592" fmla="*/ 1239979 h 1377522"/>
                <a:gd name="connsiteX593" fmla="*/ 1603742 w 3831056"/>
                <a:gd name="connsiteY593" fmla="*/ 1192078 h 1377522"/>
                <a:gd name="connsiteX594" fmla="*/ 1606451 w 3831056"/>
                <a:gd name="connsiteY594" fmla="*/ 1175410 h 1377522"/>
                <a:gd name="connsiteX595" fmla="*/ 1609160 w 3831056"/>
                <a:gd name="connsiteY595" fmla="*/ 1183940 h 1377522"/>
                <a:gd name="connsiteX596" fmla="*/ 1611869 w 3831056"/>
                <a:gd name="connsiteY596" fmla="*/ 1209533 h 1377522"/>
                <a:gd name="connsiteX597" fmla="*/ 1614575 w 3831056"/>
                <a:gd name="connsiteY597" fmla="*/ 1208481 h 1377522"/>
                <a:gd name="connsiteX598" fmla="*/ 1617283 w 3831056"/>
                <a:gd name="connsiteY598" fmla="*/ 1219637 h 1377522"/>
                <a:gd name="connsiteX599" fmla="*/ 1619992 w 3831056"/>
                <a:gd name="connsiteY599" fmla="*/ 1238537 h 1377522"/>
                <a:gd name="connsiteX600" fmla="*/ 1622701 w 3831056"/>
                <a:gd name="connsiteY600" fmla="*/ 1201528 h 1377522"/>
                <a:gd name="connsiteX601" fmla="*/ 1625410 w 3831056"/>
                <a:gd name="connsiteY601" fmla="*/ 1182234 h 1377522"/>
                <a:gd name="connsiteX602" fmla="*/ 1628119 w 3831056"/>
                <a:gd name="connsiteY602" fmla="*/ 1189978 h 1377522"/>
                <a:gd name="connsiteX603" fmla="*/ 1630828 w 3831056"/>
                <a:gd name="connsiteY603" fmla="*/ 1199689 h 1377522"/>
                <a:gd name="connsiteX604" fmla="*/ 1633537 w 3831056"/>
                <a:gd name="connsiteY604" fmla="*/ 1182102 h 1377522"/>
                <a:gd name="connsiteX605" fmla="*/ 1636246 w 3831056"/>
                <a:gd name="connsiteY605" fmla="*/ 1194045 h 1377522"/>
                <a:gd name="connsiteX606" fmla="*/ 1638952 w 3831056"/>
                <a:gd name="connsiteY606" fmla="*/ 1229349 h 1377522"/>
                <a:gd name="connsiteX607" fmla="*/ 1641661 w 3831056"/>
                <a:gd name="connsiteY607" fmla="*/ 1203627 h 1377522"/>
                <a:gd name="connsiteX608" fmla="*/ 1644370 w 3831056"/>
                <a:gd name="connsiteY608" fmla="*/ 1200476 h 1377522"/>
                <a:gd name="connsiteX609" fmla="*/ 1647078 w 3831056"/>
                <a:gd name="connsiteY609" fmla="*/ 1209926 h 1377522"/>
                <a:gd name="connsiteX610" fmla="*/ 1649787 w 3831056"/>
                <a:gd name="connsiteY610" fmla="*/ 1208088 h 1377522"/>
                <a:gd name="connsiteX611" fmla="*/ 1652497 w 3831056"/>
                <a:gd name="connsiteY611" fmla="*/ 1206382 h 1377522"/>
                <a:gd name="connsiteX612" fmla="*/ 1655206 w 3831056"/>
                <a:gd name="connsiteY612" fmla="*/ 1236960 h 1377522"/>
                <a:gd name="connsiteX613" fmla="*/ 1657911 w 3831056"/>
                <a:gd name="connsiteY613" fmla="*/ 1233025 h 1377522"/>
                <a:gd name="connsiteX614" fmla="*/ 1660620 w 3831056"/>
                <a:gd name="connsiteY614" fmla="*/ 1200083 h 1377522"/>
                <a:gd name="connsiteX615" fmla="*/ 1663329 w 3831056"/>
                <a:gd name="connsiteY615" fmla="*/ 1188665 h 1377522"/>
                <a:gd name="connsiteX616" fmla="*/ 1666038 w 3831056"/>
                <a:gd name="connsiteY616" fmla="*/ 1166092 h 1377522"/>
                <a:gd name="connsiteX617" fmla="*/ 1668747 w 3831056"/>
                <a:gd name="connsiteY617" fmla="*/ 1199689 h 1377522"/>
                <a:gd name="connsiteX618" fmla="*/ 1671456 w 3831056"/>
                <a:gd name="connsiteY618" fmla="*/ 1185121 h 1377522"/>
                <a:gd name="connsiteX619" fmla="*/ 1674165 w 3831056"/>
                <a:gd name="connsiteY619" fmla="*/ 1216357 h 1377522"/>
                <a:gd name="connsiteX620" fmla="*/ 1676874 w 3831056"/>
                <a:gd name="connsiteY620" fmla="*/ 1219112 h 1377522"/>
                <a:gd name="connsiteX621" fmla="*/ 1679583 w 3831056"/>
                <a:gd name="connsiteY621" fmla="*/ 1182760 h 1377522"/>
                <a:gd name="connsiteX622" fmla="*/ 1682292 w 3831056"/>
                <a:gd name="connsiteY622" fmla="*/ 1163860 h 1377522"/>
                <a:gd name="connsiteX623" fmla="*/ 1684997 w 3831056"/>
                <a:gd name="connsiteY623" fmla="*/ 1159135 h 1377522"/>
                <a:gd name="connsiteX624" fmla="*/ 1687706 w 3831056"/>
                <a:gd name="connsiteY624" fmla="*/ 1152310 h 1377522"/>
                <a:gd name="connsiteX625" fmla="*/ 1690415 w 3831056"/>
                <a:gd name="connsiteY625" fmla="*/ 1177116 h 1377522"/>
                <a:gd name="connsiteX626" fmla="*/ 1693124 w 3831056"/>
                <a:gd name="connsiteY626" fmla="*/ 1196932 h 1377522"/>
                <a:gd name="connsiteX627" fmla="*/ 1695833 w 3831056"/>
                <a:gd name="connsiteY627" fmla="*/ 1208352 h 1377522"/>
                <a:gd name="connsiteX628" fmla="*/ 1698542 w 3831056"/>
                <a:gd name="connsiteY628" fmla="*/ 1194964 h 1377522"/>
                <a:gd name="connsiteX629" fmla="*/ 1701251 w 3831056"/>
                <a:gd name="connsiteY629" fmla="*/ 1177903 h 1377522"/>
                <a:gd name="connsiteX630" fmla="*/ 1703956 w 3831056"/>
                <a:gd name="connsiteY630" fmla="*/ 1187088 h 1377522"/>
                <a:gd name="connsiteX631" fmla="*/ 1706665 w 3831056"/>
                <a:gd name="connsiteY631" fmla="*/ 1183153 h 1377522"/>
                <a:gd name="connsiteX632" fmla="*/ 1709374 w 3831056"/>
                <a:gd name="connsiteY632" fmla="*/ 1188401 h 1377522"/>
                <a:gd name="connsiteX633" fmla="*/ 1712083 w 3831056"/>
                <a:gd name="connsiteY633" fmla="*/ 1221608 h 1377522"/>
                <a:gd name="connsiteX634" fmla="*/ 1714792 w 3831056"/>
                <a:gd name="connsiteY634" fmla="*/ 1215570 h 1377522"/>
                <a:gd name="connsiteX635" fmla="*/ 1717501 w 3831056"/>
                <a:gd name="connsiteY635" fmla="*/ 1180264 h 1377522"/>
                <a:gd name="connsiteX636" fmla="*/ 1720210 w 3831056"/>
                <a:gd name="connsiteY636" fmla="*/ 1173178 h 1377522"/>
                <a:gd name="connsiteX637" fmla="*/ 1722919 w 3831056"/>
                <a:gd name="connsiteY637" fmla="*/ 1153491 h 1377522"/>
                <a:gd name="connsiteX638" fmla="*/ 1725628 w 3831056"/>
                <a:gd name="connsiteY638" fmla="*/ 1153623 h 1377522"/>
                <a:gd name="connsiteX639" fmla="*/ 1728337 w 3831056"/>
                <a:gd name="connsiteY639" fmla="*/ 934974 h 1377522"/>
                <a:gd name="connsiteX640" fmla="*/ 1731042 w 3831056"/>
                <a:gd name="connsiteY640" fmla="*/ 1046267 h 1377522"/>
                <a:gd name="connsiteX641" fmla="*/ 1733751 w 3831056"/>
                <a:gd name="connsiteY641" fmla="*/ 1168717 h 1377522"/>
                <a:gd name="connsiteX642" fmla="*/ 1736460 w 3831056"/>
                <a:gd name="connsiteY642" fmla="*/ 1052434 h 1377522"/>
                <a:gd name="connsiteX643" fmla="*/ 1739169 w 3831056"/>
                <a:gd name="connsiteY643" fmla="*/ 1054534 h 1377522"/>
                <a:gd name="connsiteX644" fmla="*/ 1741878 w 3831056"/>
                <a:gd name="connsiteY644" fmla="*/ 1153755 h 1377522"/>
                <a:gd name="connsiteX645" fmla="*/ 1744587 w 3831056"/>
                <a:gd name="connsiteY645" fmla="*/ 1155723 h 1377522"/>
                <a:gd name="connsiteX646" fmla="*/ 1747296 w 3831056"/>
                <a:gd name="connsiteY646" fmla="*/ 1175542 h 1377522"/>
                <a:gd name="connsiteX647" fmla="*/ 1750002 w 3831056"/>
                <a:gd name="connsiteY647" fmla="*/ 1175145 h 1377522"/>
                <a:gd name="connsiteX648" fmla="*/ 1752711 w 3831056"/>
                <a:gd name="connsiteY648" fmla="*/ 1194571 h 1377522"/>
                <a:gd name="connsiteX649" fmla="*/ 1755420 w 3831056"/>
                <a:gd name="connsiteY649" fmla="*/ 1166747 h 1377522"/>
                <a:gd name="connsiteX650" fmla="*/ 1758128 w 3831056"/>
                <a:gd name="connsiteY650" fmla="*/ 1174358 h 1377522"/>
                <a:gd name="connsiteX651" fmla="*/ 1760837 w 3831056"/>
                <a:gd name="connsiteY651" fmla="*/ 1169111 h 1377522"/>
                <a:gd name="connsiteX652" fmla="*/ 1763546 w 3831056"/>
                <a:gd name="connsiteY652" fmla="*/ 1159396 h 1377522"/>
                <a:gd name="connsiteX653" fmla="*/ 1766255 w 3831056"/>
                <a:gd name="connsiteY653" fmla="*/ 1167798 h 1377522"/>
                <a:gd name="connsiteX654" fmla="*/ 1768964 w 3831056"/>
                <a:gd name="connsiteY654" fmla="*/ 1199035 h 1377522"/>
                <a:gd name="connsiteX655" fmla="*/ 1771673 w 3831056"/>
                <a:gd name="connsiteY655" fmla="*/ 1188927 h 1377522"/>
                <a:gd name="connsiteX656" fmla="*/ 1774382 w 3831056"/>
                <a:gd name="connsiteY656" fmla="*/ 1159396 h 1377522"/>
                <a:gd name="connsiteX657" fmla="*/ 1777088 w 3831056"/>
                <a:gd name="connsiteY657" fmla="*/ 1160973 h 1377522"/>
                <a:gd name="connsiteX658" fmla="*/ 1779797 w 3831056"/>
                <a:gd name="connsiteY658" fmla="*/ 1149030 h 1377522"/>
                <a:gd name="connsiteX659" fmla="*/ 1782506 w 3831056"/>
                <a:gd name="connsiteY659" fmla="*/ 1171997 h 1377522"/>
                <a:gd name="connsiteX660" fmla="*/ 1785215 w 3831056"/>
                <a:gd name="connsiteY660" fmla="*/ 1168846 h 1377522"/>
                <a:gd name="connsiteX661" fmla="*/ 1787924 w 3831056"/>
                <a:gd name="connsiteY661" fmla="*/ 1169111 h 1377522"/>
                <a:gd name="connsiteX662" fmla="*/ 1790633 w 3831056"/>
                <a:gd name="connsiteY662" fmla="*/ 1186172 h 1377522"/>
                <a:gd name="connsiteX663" fmla="*/ 1793342 w 3831056"/>
                <a:gd name="connsiteY663" fmla="*/ 1149946 h 1377522"/>
                <a:gd name="connsiteX664" fmla="*/ 1796047 w 3831056"/>
                <a:gd name="connsiteY664" fmla="*/ 1148766 h 1377522"/>
                <a:gd name="connsiteX665" fmla="*/ 1798756 w 3831056"/>
                <a:gd name="connsiteY665" fmla="*/ 1158348 h 1377522"/>
                <a:gd name="connsiteX666" fmla="*/ 1801465 w 3831056"/>
                <a:gd name="connsiteY666" fmla="*/ 1193519 h 1377522"/>
                <a:gd name="connsiteX667" fmla="*/ 1804174 w 3831056"/>
                <a:gd name="connsiteY667" fmla="*/ 1171472 h 1377522"/>
                <a:gd name="connsiteX668" fmla="*/ 1806883 w 3831056"/>
                <a:gd name="connsiteY668" fmla="*/ 1147718 h 1377522"/>
                <a:gd name="connsiteX669" fmla="*/ 1809592 w 3831056"/>
                <a:gd name="connsiteY669" fmla="*/ 1187746 h 1377522"/>
                <a:gd name="connsiteX670" fmla="*/ 1812301 w 3831056"/>
                <a:gd name="connsiteY670" fmla="*/ 1167011 h 1377522"/>
                <a:gd name="connsiteX671" fmla="*/ 1815010 w 3831056"/>
                <a:gd name="connsiteY671" fmla="*/ 1167272 h 1377522"/>
                <a:gd name="connsiteX672" fmla="*/ 1817719 w 3831056"/>
                <a:gd name="connsiteY672" fmla="*/ 1215045 h 1377522"/>
                <a:gd name="connsiteX673" fmla="*/ 1820428 w 3831056"/>
                <a:gd name="connsiteY673" fmla="*/ 1221215 h 1377522"/>
                <a:gd name="connsiteX674" fmla="*/ 1823133 w 3831056"/>
                <a:gd name="connsiteY674" fmla="*/ 1196016 h 1377522"/>
                <a:gd name="connsiteX675" fmla="*/ 1825842 w 3831056"/>
                <a:gd name="connsiteY675" fmla="*/ 1191552 h 1377522"/>
                <a:gd name="connsiteX676" fmla="*/ 1828551 w 3831056"/>
                <a:gd name="connsiteY676" fmla="*/ 1193913 h 1377522"/>
                <a:gd name="connsiteX677" fmla="*/ 1831260 w 3831056"/>
                <a:gd name="connsiteY677" fmla="*/ 1170552 h 1377522"/>
                <a:gd name="connsiteX678" fmla="*/ 1833969 w 3831056"/>
                <a:gd name="connsiteY678" fmla="*/ 1155984 h 1377522"/>
                <a:gd name="connsiteX679" fmla="*/ 1836678 w 3831056"/>
                <a:gd name="connsiteY679" fmla="*/ 1154016 h 1377522"/>
                <a:gd name="connsiteX680" fmla="*/ 1839387 w 3831056"/>
                <a:gd name="connsiteY680" fmla="*/ 1163466 h 1377522"/>
                <a:gd name="connsiteX681" fmla="*/ 1842092 w 3831056"/>
                <a:gd name="connsiteY681" fmla="*/ 1166618 h 1377522"/>
                <a:gd name="connsiteX682" fmla="*/ 1844801 w 3831056"/>
                <a:gd name="connsiteY682" fmla="*/ 1184989 h 1377522"/>
                <a:gd name="connsiteX683" fmla="*/ 1847510 w 3831056"/>
                <a:gd name="connsiteY683" fmla="*/ 1200870 h 1377522"/>
                <a:gd name="connsiteX684" fmla="*/ 1850219 w 3831056"/>
                <a:gd name="connsiteY684" fmla="*/ 1168059 h 1377522"/>
                <a:gd name="connsiteX685" fmla="*/ 1852928 w 3831056"/>
                <a:gd name="connsiteY685" fmla="*/ 1150078 h 1377522"/>
                <a:gd name="connsiteX686" fmla="*/ 1855637 w 3831056"/>
                <a:gd name="connsiteY686" fmla="*/ 1154410 h 1377522"/>
                <a:gd name="connsiteX687" fmla="*/ 1858346 w 3831056"/>
                <a:gd name="connsiteY687" fmla="*/ 1181576 h 1377522"/>
                <a:gd name="connsiteX688" fmla="*/ 1861055 w 3831056"/>
                <a:gd name="connsiteY688" fmla="*/ 1188272 h 1377522"/>
                <a:gd name="connsiteX689" fmla="*/ 1863764 w 3831056"/>
                <a:gd name="connsiteY689" fmla="*/ 1197457 h 1377522"/>
                <a:gd name="connsiteX690" fmla="*/ 1866473 w 3831056"/>
                <a:gd name="connsiteY690" fmla="*/ 1221869 h 1377522"/>
                <a:gd name="connsiteX691" fmla="*/ 1869178 w 3831056"/>
                <a:gd name="connsiteY691" fmla="*/ 1178690 h 1377522"/>
                <a:gd name="connsiteX692" fmla="*/ 1871887 w 3831056"/>
                <a:gd name="connsiteY692" fmla="*/ 1194439 h 1377522"/>
                <a:gd name="connsiteX693" fmla="*/ 1874596 w 3831056"/>
                <a:gd name="connsiteY693" fmla="*/ 1185514 h 1377522"/>
                <a:gd name="connsiteX694" fmla="*/ 1877305 w 3831056"/>
                <a:gd name="connsiteY694" fmla="*/ 1191420 h 1377522"/>
                <a:gd name="connsiteX695" fmla="*/ 1880014 w 3831056"/>
                <a:gd name="connsiteY695" fmla="*/ 1166618 h 1377522"/>
                <a:gd name="connsiteX696" fmla="*/ 1882723 w 3831056"/>
                <a:gd name="connsiteY696" fmla="*/ 1220950 h 1377522"/>
                <a:gd name="connsiteX697" fmla="*/ 1885432 w 3831056"/>
                <a:gd name="connsiteY697" fmla="*/ 1189978 h 1377522"/>
                <a:gd name="connsiteX698" fmla="*/ 1888138 w 3831056"/>
                <a:gd name="connsiteY698" fmla="*/ 1157035 h 1377522"/>
                <a:gd name="connsiteX699" fmla="*/ 1890847 w 3831056"/>
                <a:gd name="connsiteY699" fmla="*/ 1163992 h 1377522"/>
                <a:gd name="connsiteX700" fmla="*/ 1893556 w 3831056"/>
                <a:gd name="connsiteY700" fmla="*/ 1180528 h 1377522"/>
                <a:gd name="connsiteX701" fmla="*/ 1896264 w 3831056"/>
                <a:gd name="connsiteY701" fmla="*/ 1172784 h 1377522"/>
                <a:gd name="connsiteX702" fmla="*/ 1898973 w 3831056"/>
                <a:gd name="connsiteY702" fmla="*/ 1178035 h 1377522"/>
                <a:gd name="connsiteX703" fmla="*/ 1901682 w 3831056"/>
                <a:gd name="connsiteY703" fmla="*/ 1182628 h 1377522"/>
                <a:gd name="connsiteX704" fmla="*/ 1904391 w 3831056"/>
                <a:gd name="connsiteY704" fmla="*/ 1189978 h 1377522"/>
                <a:gd name="connsiteX705" fmla="*/ 1907100 w 3831056"/>
                <a:gd name="connsiteY705" fmla="*/ 1174490 h 1377522"/>
                <a:gd name="connsiteX706" fmla="*/ 1909809 w 3831056"/>
                <a:gd name="connsiteY706" fmla="*/ 1169765 h 1377522"/>
                <a:gd name="connsiteX707" fmla="*/ 1912515 w 3831056"/>
                <a:gd name="connsiteY707" fmla="*/ 1176590 h 1377522"/>
                <a:gd name="connsiteX708" fmla="*/ 1915224 w 3831056"/>
                <a:gd name="connsiteY708" fmla="*/ 1182889 h 1377522"/>
                <a:gd name="connsiteX709" fmla="*/ 1917933 w 3831056"/>
                <a:gd name="connsiteY709" fmla="*/ 1174358 h 1377522"/>
                <a:gd name="connsiteX710" fmla="*/ 1920642 w 3831056"/>
                <a:gd name="connsiteY710" fmla="*/ 1206514 h 1377522"/>
                <a:gd name="connsiteX711" fmla="*/ 1923351 w 3831056"/>
                <a:gd name="connsiteY711" fmla="*/ 1208746 h 1377522"/>
                <a:gd name="connsiteX712" fmla="*/ 1926060 w 3831056"/>
                <a:gd name="connsiteY712" fmla="*/ 1161496 h 1377522"/>
                <a:gd name="connsiteX713" fmla="*/ 1928769 w 3831056"/>
                <a:gd name="connsiteY713" fmla="*/ 1180657 h 1377522"/>
                <a:gd name="connsiteX714" fmla="*/ 1931478 w 3831056"/>
                <a:gd name="connsiteY714" fmla="*/ 1177641 h 1377522"/>
                <a:gd name="connsiteX715" fmla="*/ 1934183 w 3831056"/>
                <a:gd name="connsiteY715" fmla="*/ 1189059 h 1377522"/>
                <a:gd name="connsiteX716" fmla="*/ 1936892 w 3831056"/>
                <a:gd name="connsiteY716" fmla="*/ 1158087 h 1377522"/>
                <a:gd name="connsiteX717" fmla="*/ 1939601 w 3831056"/>
                <a:gd name="connsiteY717" fmla="*/ 1203102 h 1377522"/>
                <a:gd name="connsiteX718" fmla="*/ 1942310 w 3831056"/>
                <a:gd name="connsiteY718" fmla="*/ 1196277 h 1377522"/>
                <a:gd name="connsiteX719" fmla="*/ 1945019 w 3831056"/>
                <a:gd name="connsiteY719" fmla="*/ 1185514 h 1377522"/>
                <a:gd name="connsiteX720" fmla="*/ 1947728 w 3831056"/>
                <a:gd name="connsiteY720" fmla="*/ 1174097 h 1377522"/>
                <a:gd name="connsiteX721" fmla="*/ 1950437 w 3831056"/>
                <a:gd name="connsiteY721" fmla="*/ 1162941 h 1377522"/>
                <a:gd name="connsiteX722" fmla="*/ 1953146 w 3831056"/>
                <a:gd name="connsiteY722" fmla="*/ 1186695 h 1377522"/>
                <a:gd name="connsiteX723" fmla="*/ 1955855 w 3831056"/>
                <a:gd name="connsiteY723" fmla="*/ 1162680 h 1377522"/>
                <a:gd name="connsiteX724" fmla="*/ 1958560 w 3831056"/>
                <a:gd name="connsiteY724" fmla="*/ 1202837 h 1377522"/>
                <a:gd name="connsiteX725" fmla="*/ 1961269 w 3831056"/>
                <a:gd name="connsiteY725" fmla="*/ 1197590 h 1377522"/>
                <a:gd name="connsiteX726" fmla="*/ 1963978 w 3831056"/>
                <a:gd name="connsiteY726" fmla="*/ 1170420 h 1377522"/>
                <a:gd name="connsiteX727" fmla="*/ 1966687 w 3831056"/>
                <a:gd name="connsiteY727" fmla="*/ 1160054 h 1377522"/>
                <a:gd name="connsiteX728" fmla="*/ 1969396 w 3831056"/>
                <a:gd name="connsiteY728" fmla="*/ 1166221 h 1377522"/>
                <a:gd name="connsiteX729" fmla="*/ 1972105 w 3831056"/>
                <a:gd name="connsiteY729" fmla="*/ 1268855 h 1377522"/>
                <a:gd name="connsiteX730" fmla="*/ 1974814 w 3831056"/>
                <a:gd name="connsiteY730" fmla="*/ 1375949 h 1377522"/>
                <a:gd name="connsiteX731" fmla="*/ 1977523 w 3831056"/>
                <a:gd name="connsiteY731" fmla="*/ 1377262 h 1377522"/>
                <a:gd name="connsiteX732" fmla="*/ 1980228 w 3831056"/>
                <a:gd name="connsiteY732" fmla="*/ 1376604 h 1377522"/>
                <a:gd name="connsiteX733" fmla="*/ 1982937 w 3831056"/>
                <a:gd name="connsiteY733" fmla="*/ 1377130 h 1377522"/>
                <a:gd name="connsiteX734" fmla="*/ 1985646 w 3831056"/>
                <a:gd name="connsiteY734" fmla="*/ 1377391 h 1377522"/>
                <a:gd name="connsiteX735" fmla="*/ 1988355 w 3831056"/>
                <a:gd name="connsiteY735" fmla="*/ 1377523 h 1377522"/>
                <a:gd name="connsiteX736" fmla="*/ 1991064 w 3831056"/>
                <a:gd name="connsiteY736" fmla="*/ 1377262 h 1377522"/>
                <a:gd name="connsiteX737" fmla="*/ 1993773 w 3831056"/>
                <a:gd name="connsiteY737" fmla="*/ 1377262 h 1377522"/>
                <a:gd name="connsiteX738" fmla="*/ 1996482 w 3831056"/>
                <a:gd name="connsiteY738" fmla="*/ 1377391 h 1377522"/>
                <a:gd name="connsiteX739" fmla="*/ 1999191 w 3831056"/>
                <a:gd name="connsiteY739" fmla="*/ 1376604 h 1377522"/>
                <a:gd name="connsiteX740" fmla="*/ 2001900 w 3831056"/>
                <a:gd name="connsiteY740" fmla="*/ 1376997 h 1377522"/>
                <a:gd name="connsiteX741" fmla="*/ 2004605 w 3831056"/>
                <a:gd name="connsiteY741" fmla="*/ 1377262 h 1377522"/>
                <a:gd name="connsiteX742" fmla="*/ 2007314 w 3831056"/>
                <a:gd name="connsiteY742" fmla="*/ 1377130 h 1377522"/>
                <a:gd name="connsiteX743" fmla="*/ 2010023 w 3831056"/>
                <a:gd name="connsiteY743" fmla="*/ 1376997 h 1377522"/>
                <a:gd name="connsiteX744" fmla="*/ 2012732 w 3831056"/>
                <a:gd name="connsiteY744" fmla="*/ 1376997 h 1377522"/>
                <a:gd name="connsiteX745" fmla="*/ 2015441 w 3831056"/>
                <a:gd name="connsiteY745" fmla="*/ 1377130 h 1377522"/>
                <a:gd name="connsiteX746" fmla="*/ 2018150 w 3831056"/>
                <a:gd name="connsiteY746" fmla="*/ 1376997 h 1377522"/>
                <a:gd name="connsiteX747" fmla="*/ 2020859 w 3831056"/>
                <a:gd name="connsiteY747" fmla="*/ 1376868 h 1377522"/>
                <a:gd name="connsiteX748" fmla="*/ 2023568 w 3831056"/>
                <a:gd name="connsiteY748" fmla="*/ 1377391 h 1377522"/>
                <a:gd name="connsiteX749" fmla="*/ 2026274 w 3831056"/>
                <a:gd name="connsiteY749" fmla="*/ 1377262 h 1377522"/>
                <a:gd name="connsiteX750" fmla="*/ 2028983 w 3831056"/>
                <a:gd name="connsiteY750" fmla="*/ 1377130 h 1377522"/>
                <a:gd name="connsiteX751" fmla="*/ 2031692 w 3831056"/>
                <a:gd name="connsiteY751" fmla="*/ 1376604 h 1377522"/>
                <a:gd name="connsiteX752" fmla="*/ 2034400 w 3831056"/>
                <a:gd name="connsiteY752" fmla="*/ 1377130 h 1377522"/>
                <a:gd name="connsiteX753" fmla="*/ 2037109 w 3831056"/>
                <a:gd name="connsiteY753" fmla="*/ 1376868 h 1377522"/>
                <a:gd name="connsiteX754" fmla="*/ 2039818 w 3831056"/>
                <a:gd name="connsiteY754" fmla="*/ 1376868 h 1377522"/>
                <a:gd name="connsiteX755" fmla="*/ 2042527 w 3831056"/>
                <a:gd name="connsiteY755" fmla="*/ 1377262 h 1377522"/>
                <a:gd name="connsiteX756" fmla="*/ 2045236 w 3831056"/>
                <a:gd name="connsiteY756" fmla="*/ 1377391 h 1377522"/>
                <a:gd name="connsiteX757" fmla="*/ 2047945 w 3831056"/>
                <a:gd name="connsiteY757" fmla="*/ 1376997 h 1377522"/>
                <a:gd name="connsiteX758" fmla="*/ 2050651 w 3831056"/>
                <a:gd name="connsiteY758" fmla="*/ 1376997 h 1377522"/>
                <a:gd name="connsiteX759" fmla="*/ 2053360 w 3831056"/>
                <a:gd name="connsiteY759" fmla="*/ 1377130 h 1377522"/>
                <a:gd name="connsiteX760" fmla="*/ 2056069 w 3831056"/>
                <a:gd name="connsiteY760" fmla="*/ 1375556 h 1377522"/>
                <a:gd name="connsiteX761" fmla="*/ 2058778 w 3831056"/>
                <a:gd name="connsiteY761" fmla="*/ 1376471 h 1377522"/>
                <a:gd name="connsiteX762" fmla="*/ 2061487 w 3831056"/>
                <a:gd name="connsiteY762" fmla="*/ 1377262 h 1377522"/>
                <a:gd name="connsiteX763" fmla="*/ 2064196 w 3831056"/>
                <a:gd name="connsiteY763" fmla="*/ 1377130 h 1377522"/>
                <a:gd name="connsiteX764" fmla="*/ 2066905 w 3831056"/>
                <a:gd name="connsiteY764" fmla="*/ 1377523 h 1377522"/>
                <a:gd name="connsiteX765" fmla="*/ 2069614 w 3831056"/>
                <a:gd name="connsiteY765" fmla="*/ 1376997 h 1377522"/>
                <a:gd name="connsiteX766" fmla="*/ 2072319 w 3831056"/>
                <a:gd name="connsiteY766" fmla="*/ 1377391 h 1377522"/>
                <a:gd name="connsiteX767" fmla="*/ 2075028 w 3831056"/>
                <a:gd name="connsiteY767" fmla="*/ 1377130 h 1377522"/>
                <a:gd name="connsiteX768" fmla="*/ 2077737 w 3831056"/>
                <a:gd name="connsiteY768" fmla="*/ 1377262 h 1377522"/>
                <a:gd name="connsiteX769" fmla="*/ 2080446 w 3831056"/>
                <a:gd name="connsiteY769" fmla="*/ 1376997 h 1377522"/>
                <a:gd name="connsiteX770" fmla="*/ 2083155 w 3831056"/>
                <a:gd name="connsiteY770" fmla="*/ 1376471 h 1377522"/>
                <a:gd name="connsiteX771" fmla="*/ 2085864 w 3831056"/>
                <a:gd name="connsiteY771" fmla="*/ 1377130 h 1377522"/>
                <a:gd name="connsiteX772" fmla="*/ 2088573 w 3831056"/>
                <a:gd name="connsiteY772" fmla="*/ 1377262 h 1377522"/>
                <a:gd name="connsiteX773" fmla="*/ 2091282 w 3831056"/>
                <a:gd name="connsiteY773" fmla="*/ 1376736 h 1377522"/>
                <a:gd name="connsiteX774" fmla="*/ 2093991 w 3831056"/>
                <a:gd name="connsiteY774" fmla="*/ 1377262 h 1377522"/>
                <a:gd name="connsiteX775" fmla="*/ 2096696 w 3831056"/>
                <a:gd name="connsiteY775" fmla="*/ 1377130 h 1377522"/>
                <a:gd name="connsiteX776" fmla="*/ 2099405 w 3831056"/>
                <a:gd name="connsiteY776" fmla="*/ 1377391 h 1377522"/>
                <a:gd name="connsiteX777" fmla="*/ 2102114 w 3831056"/>
                <a:gd name="connsiteY777" fmla="*/ 1377130 h 1377522"/>
                <a:gd name="connsiteX778" fmla="*/ 2104823 w 3831056"/>
                <a:gd name="connsiteY778" fmla="*/ 1377262 h 1377522"/>
                <a:gd name="connsiteX779" fmla="*/ 2107532 w 3831056"/>
                <a:gd name="connsiteY779" fmla="*/ 1377262 h 1377522"/>
                <a:gd name="connsiteX780" fmla="*/ 2110241 w 3831056"/>
                <a:gd name="connsiteY780" fmla="*/ 1377262 h 1377522"/>
                <a:gd name="connsiteX781" fmla="*/ 2112950 w 3831056"/>
                <a:gd name="connsiteY781" fmla="*/ 1377391 h 1377522"/>
                <a:gd name="connsiteX782" fmla="*/ 2115659 w 3831056"/>
                <a:gd name="connsiteY782" fmla="*/ 1376997 h 1377522"/>
                <a:gd name="connsiteX783" fmla="*/ 2118364 w 3831056"/>
                <a:gd name="connsiteY783" fmla="*/ 1377262 h 1377522"/>
                <a:gd name="connsiteX784" fmla="*/ 2121073 w 3831056"/>
                <a:gd name="connsiteY784" fmla="*/ 1377262 h 1377522"/>
                <a:gd name="connsiteX785" fmla="*/ 2123782 w 3831056"/>
                <a:gd name="connsiteY785" fmla="*/ 1377262 h 1377522"/>
                <a:gd name="connsiteX786" fmla="*/ 2126491 w 3831056"/>
                <a:gd name="connsiteY786" fmla="*/ 1377523 h 1377522"/>
                <a:gd name="connsiteX787" fmla="*/ 2129200 w 3831056"/>
                <a:gd name="connsiteY787" fmla="*/ 1377130 h 1377522"/>
                <a:gd name="connsiteX788" fmla="*/ 2131909 w 3831056"/>
                <a:gd name="connsiteY788" fmla="*/ 1377262 h 1377522"/>
                <a:gd name="connsiteX789" fmla="*/ 2134618 w 3831056"/>
                <a:gd name="connsiteY789" fmla="*/ 1376471 h 1377522"/>
                <a:gd name="connsiteX790" fmla="*/ 2137327 w 3831056"/>
                <a:gd name="connsiteY790" fmla="*/ 1375556 h 1377522"/>
                <a:gd name="connsiteX791" fmla="*/ 2140036 w 3831056"/>
                <a:gd name="connsiteY791" fmla="*/ 1355475 h 1377522"/>
                <a:gd name="connsiteX792" fmla="*/ 2142742 w 3831056"/>
                <a:gd name="connsiteY792" fmla="*/ 1376078 h 1377522"/>
                <a:gd name="connsiteX793" fmla="*/ 2145450 w 3831056"/>
                <a:gd name="connsiteY793" fmla="*/ 1375949 h 1377522"/>
                <a:gd name="connsiteX794" fmla="*/ 2148159 w 3831056"/>
                <a:gd name="connsiteY794" fmla="*/ 1376997 h 1377522"/>
                <a:gd name="connsiteX795" fmla="*/ 2150868 w 3831056"/>
                <a:gd name="connsiteY795" fmla="*/ 1376343 h 1377522"/>
                <a:gd name="connsiteX796" fmla="*/ 2153577 w 3831056"/>
                <a:gd name="connsiteY796" fmla="*/ 1376343 h 1377522"/>
                <a:gd name="connsiteX797" fmla="*/ 2156286 w 3831056"/>
                <a:gd name="connsiteY797" fmla="*/ 1377130 h 1377522"/>
                <a:gd name="connsiteX798" fmla="*/ 2158995 w 3831056"/>
                <a:gd name="connsiteY798" fmla="*/ 1376736 h 1377522"/>
                <a:gd name="connsiteX799" fmla="*/ 2161704 w 3831056"/>
                <a:gd name="connsiteY799" fmla="*/ 1376868 h 1377522"/>
                <a:gd name="connsiteX800" fmla="*/ 2164410 w 3831056"/>
                <a:gd name="connsiteY800" fmla="*/ 1376868 h 1377522"/>
                <a:gd name="connsiteX801" fmla="*/ 2167119 w 3831056"/>
                <a:gd name="connsiteY801" fmla="*/ 1377130 h 1377522"/>
                <a:gd name="connsiteX802" fmla="*/ 2169828 w 3831056"/>
                <a:gd name="connsiteY802" fmla="*/ 1376997 h 1377522"/>
                <a:gd name="connsiteX803" fmla="*/ 2172537 w 3831056"/>
                <a:gd name="connsiteY803" fmla="*/ 1376471 h 1377522"/>
                <a:gd name="connsiteX804" fmla="*/ 2175246 w 3831056"/>
                <a:gd name="connsiteY804" fmla="*/ 1376997 h 1377522"/>
                <a:gd name="connsiteX805" fmla="*/ 2177955 w 3831056"/>
                <a:gd name="connsiteY805" fmla="*/ 1376868 h 1377522"/>
                <a:gd name="connsiteX806" fmla="*/ 2180664 w 3831056"/>
                <a:gd name="connsiteY806" fmla="*/ 1376471 h 1377522"/>
                <a:gd name="connsiteX807" fmla="*/ 2183372 w 3831056"/>
                <a:gd name="connsiteY807" fmla="*/ 1376868 h 1377522"/>
                <a:gd name="connsiteX808" fmla="*/ 2186081 w 3831056"/>
                <a:gd name="connsiteY808" fmla="*/ 1377130 h 1377522"/>
                <a:gd name="connsiteX809" fmla="*/ 2188787 w 3831056"/>
                <a:gd name="connsiteY809" fmla="*/ 1377130 h 1377522"/>
                <a:gd name="connsiteX810" fmla="*/ 2191496 w 3831056"/>
                <a:gd name="connsiteY810" fmla="*/ 1376868 h 1377522"/>
                <a:gd name="connsiteX811" fmla="*/ 2194205 w 3831056"/>
                <a:gd name="connsiteY811" fmla="*/ 1377391 h 1377522"/>
                <a:gd name="connsiteX812" fmla="*/ 2196914 w 3831056"/>
                <a:gd name="connsiteY812" fmla="*/ 1377262 h 1377522"/>
                <a:gd name="connsiteX813" fmla="*/ 2199623 w 3831056"/>
                <a:gd name="connsiteY813" fmla="*/ 1376997 h 1377522"/>
                <a:gd name="connsiteX814" fmla="*/ 2202332 w 3831056"/>
                <a:gd name="connsiteY814" fmla="*/ 1377130 h 1377522"/>
                <a:gd name="connsiteX815" fmla="*/ 2205041 w 3831056"/>
                <a:gd name="connsiteY815" fmla="*/ 1377523 h 1377522"/>
                <a:gd name="connsiteX816" fmla="*/ 2207750 w 3831056"/>
                <a:gd name="connsiteY816" fmla="*/ 1376736 h 1377522"/>
                <a:gd name="connsiteX817" fmla="*/ 2210455 w 3831056"/>
                <a:gd name="connsiteY817" fmla="*/ 1377262 h 1377522"/>
                <a:gd name="connsiteX818" fmla="*/ 2213164 w 3831056"/>
                <a:gd name="connsiteY818" fmla="*/ 1376997 h 1377522"/>
                <a:gd name="connsiteX819" fmla="*/ 2215873 w 3831056"/>
                <a:gd name="connsiteY819" fmla="*/ 1376736 h 1377522"/>
                <a:gd name="connsiteX820" fmla="*/ 2218582 w 3831056"/>
                <a:gd name="connsiteY820" fmla="*/ 1377262 h 1377522"/>
                <a:gd name="connsiteX821" fmla="*/ 2221291 w 3831056"/>
                <a:gd name="connsiteY821" fmla="*/ 1376736 h 1377522"/>
                <a:gd name="connsiteX822" fmla="*/ 2224000 w 3831056"/>
                <a:gd name="connsiteY822" fmla="*/ 1377130 h 1377522"/>
                <a:gd name="connsiteX823" fmla="*/ 2226709 w 3831056"/>
                <a:gd name="connsiteY823" fmla="*/ 1377130 h 1377522"/>
                <a:gd name="connsiteX824" fmla="*/ 2229418 w 3831056"/>
                <a:gd name="connsiteY824" fmla="*/ 1376868 h 1377522"/>
                <a:gd name="connsiteX825" fmla="*/ 2232123 w 3831056"/>
                <a:gd name="connsiteY825" fmla="*/ 1376997 h 1377522"/>
                <a:gd name="connsiteX826" fmla="*/ 2234832 w 3831056"/>
                <a:gd name="connsiteY826" fmla="*/ 1376997 h 1377522"/>
                <a:gd name="connsiteX827" fmla="*/ 2237541 w 3831056"/>
                <a:gd name="connsiteY827" fmla="*/ 1377130 h 1377522"/>
                <a:gd name="connsiteX828" fmla="*/ 2240250 w 3831056"/>
                <a:gd name="connsiteY828" fmla="*/ 1377391 h 1377522"/>
                <a:gd name="connsiteX829" fmla="*/ 2242959 w 3831056"/>
                <a:gd name="connsiteY829" fmla="*/ 1377391 h 1377522"/>
                <a:gd name="connsiteX830" fmla="*/ 2245668 w 3831056"/>
                <a:gd name="connsiteY830" fmla="*/ 1377262 h 1377522"/>
                <a:gd name="connsiteX831" fmla="*/ 2248377 w 3831056"/>
                <a:gd name="connsiteY831" fmla="*/ 1377523 h 1377522"/>
                <a:gd name="connsiteX832" fmla="*/ 2251086 w 3831056"/>
                <a:gd name="connsiteY832" fmla="*/ 1377130 h 1377522"/>
                <a:gd name="connsiteX833" fmla="*/ 2253795 w 3831056"/>
                <a:gd name="connsiteY833" fmla="*/ 1377262 h 1377522"/>
                <a:gd name="connsiteX834" fmla="*/ 2256500 w 3831056"/>
                <a:gd name="connsiteY834" fmla="*/ 1377262 h 1377522"/>
                <a:gd name="connsiteX835" fmla="*/ 2259209 w 3831056"/>
                <a:gd name="connsiteY835" fmla="*/ 1377391 h 1377522"/>
                <a:gd name="connsiteX836" fmla="*/ 2261918 w 3831056"/>
                <a:gd name="connsiteY836" fmla="*/ 1377391 h 1377522"/>
                <a:gd name="connsiteX837" fmla="*/ 2264627 w 3831056"/>
                <a:gd name="connsiteY837" fmla="*/ 1376868 h 1377522"/>
                <a:gd name="connsiteX838" fmla="*/ 2267336 w 3831056"/>
                <a:gd name="connsiteY838" fmla="*/ 1377262 h 1377522"/>
                <a:gd name="connsiteX839" fmla="*/ 2270045 w 3831056"/>
                <a:gd name="connsiteY839" fmla="*/ 1377391 h 1377522"/>
                <a:gd name="connsiteX840" fmla="*/ 2272754 w 3831056"/>
                <a:gd name="connsiteY840" fmla="*/ 1377262 h 1377522"/>
                <a:gd name="connsiteX841" fmla="*/ 2275463 w 3831056"/>
                <a:gd name="connsiteY841" fmla="*/ 1377130 h 1377522"/>
                <a:gd name="connsiteX842" fmla="*/ 2278169 w 3831056"/>
                <a:gd name="connsiteY842" fmla="*/ 1377130 h 1377522"/>
                <a:gd name="connsiteX843" fmla="*/ 2280878 w 3831056"/>
                <a:gd name="connsiteY843" fmla="*/ 1377262 h 1377522"/>
                <a:gd name="connsiteX844" fmla="*/ 2283586 w 3831056"/>
                <a:gd name="connsiteY844" fmla="*/ 1377391 h 1377522"/>
                <a:gd name="connsiteX845" fmla="*/ 2286295 w 3831056"/>
                <a:gd name="connsiteY845" fmla="*/ 1375030 h 1377522"/>
                <a:gd name="connsiteX846" fmla="*/ 2289004 w 3831056"/>
                <a:gd name="connsiteY846" fmla="*/ 1377130 h 1377522"/>
                <a:gd name="connsiteX847" fmla="*/ 2291713 w 3831056"/>
                <a:gd name="connsiteY847" fmla="*/ 1377523 h 1377522"/>
                <a:gd name="connsiteX848" fmla="*/ 2294422 w 3831056"/>
                <a:gd name="connsiteY848" fmla="*/ 1377262 h 1377522"/>
                <a:gd name="connsiteX849" fmla="*/ 2297131 w 3831056"/>
                <a:gd name="connsiteY849" fmla="*/ 1377262 h 1377522"/>
                <a:gd name="connsiteX850" fmla="*/ 2299840 w 3831056"/>
                <a:gd name="connsiteY850" fmla="*/ 1377130 h 1377522"/>
                <a:gd name="connsiteX851" fmla="*/ 2302546 w 3831056"/>
                <a:gd name="connsiteY851" fmla="*/ 1376997 h 1377522"/>
                <a:gd name="connsiteX852" fmla="*/ 2305255 w 3831056"/>
                <a:gd name="connsiteY852" fmla="*/ 1377262 h 1377522"/>
                <a:gd name="connsiteX853" fmla="*/ 2307964 w 3831056"/>
                <a:gd name="connsiteY853" fmla="*/ 1377391 h 1377522"/>
                <a:gd name="connsiteX854" fmla="*/ 2310673 w 3831056"/>
                <a:gd name="connsiteY854" fmla="*/ 1377391 h 1377522"/>
                <a:gd name="connsiteX855" fmla="*/ 2313382 w 3831056"/>
                <a:gd name="connsiteY855" fmla="*/ 1377262 h 1377522"/>
                <a:gd name="connsiteX856" fmla="*/ 2316091 w 3831056"/>
                <a:gd name="connsiteY856" fmla="*/ 1377262 h 1377522"/>
                <a:gd name="connsiteX857" fmla="*/ 2318800 w 3831056"/>
                <a:gd name="connsiteY857" fmla="*/ 1377391 h 1377522"/>
                <a:gd name="connsiteX858" fmla="*/ 2321508 w 3831056"/>
                <a:gd name="connsiteY858" fmla="*/ 1377130 h 1377522"/>
                <a:gd name="connsiteX859" fmla="*/ 2324214 w 3831056"/>
                <a:gd name="connsiteY859" fmla="*/ 1377523 h 1377522"/>
                <a:gd name="connsiteX860" fmla="*/ 2326923 w 3831056"/>
                <a:gd name="connsiteY860" fmla="*/ 1377523 h 1377522"/>
                <a:gd name="connsiteX861" fmla="*/ 2329632 w 3831056"/>
                <a:gd name="connsiteY861" fmla="*/ 1377262 h 1377522"/>
                <a:gd name="connsiteX862" fmla="*/ 2332341 w 3831056"/>
                <a:gd name="connsiteY862" fmla="*/ 1143780 h 1377522"/>
                <a:gd name="connsiteX863" fmla="*/ 2335050 w 3831056"/>
                <a:gd name="connsiteY863" fmla="*/ 0 h 1377522"/>
                <a:gd name="connsiteX864" fmla="*/ 2337759 w 3831056"/>
                <a:gd name="connsiteY864" fmla="*/ 710283 h 1377522"/>
                <a:gd name="connsiteX865" fmla="*/ 2340468 w 3831056"/>
                <a:gd name="connsiteY865" fmla="*/ 917780 h 1377522"/>
                <a:gd name="connsiteX866" fmla="*/ 2343177 w 3831056"/>
                <a:gd name="connsiteY866" fmla="*/ 1377262 h 1377522"/>
                <a:gd name="connsiteX867" fmla="*/ 2345886 w 3831056"/>
                <a:gd name="connsiteY867" fmla="*/ 1376078 h 1377522"/>
                <a:gd name="connsiteX868" fmla="*/ 2348591 w 3831056"/>
                <a:gd name="connsiteY868" fmla="*/ 1377130 h 1377522"/>
                <a:gd name="connsiteX869" fmla="*/ 2351300 w 3831056"/>
                <a:gd name="connsiteY869" fmla="*/ 1377391 h 1377522"/>
                <a:gd name="connsiteX870" fmla="*/ 2354009 w 3831056"/>
                <a:gd name="connsiteY870" fmla="*/ 1377130 h 1377522"/>
                <a:gd name="connsiteX871" fmla="*/ 2356718 w 3831056"/>
                <a:gd name="connsiteY871" fmla="*/ 1377523 h 1377522"/>
                <a:gd name="connsiteX872" fmla="*/ 2359427 w 3831056"/>
                <a:gd name="connsiteY872" fmla="*/ 1376736 h 1377522"/>
                <a:gd name="connsiteX873" fmla="*/ 2362136 w 3831056"/>
                <a:gd name="connsiteY873" fmla="*/ 1377391 h 1377522"/>
                <a:gd name="connsiteX874" fmla="*/ 2364845 w 3831056"/>
                <a:gd name="connsiteY874" fmla="*/ 1377391 h 1377522"/>
                <a:gd name="connsiteX875" fmla="*/ 2367554 w 3831056"/>
                <a:gd name="connsiteY875" fmla="*/ 1377130 h 1377522"/>
                <a:gd name="connsiteX876" fmla="*/ 2370259 w 3831056"/>
                <a:gd name="connsiteY876" fmla="*/ 1377262 h 1377522"/>
                <a:gd name="connsiteX877" fmla="*/ 2372968 w 3831056"/>
                <a:gd name="connsiteY877" fmla="*/ 1377262 h 1377522"/>
                <a:gd name="connsiteX878" fmla="*/ 2375677 w 3831056"/>
                <a:gd name="connsiteY878" fmla="*/ 1377262 h 1377522"/>
                <a:gd name="connsiteX879" fmla="*/ 2378386 w 3831056"/>
                <a:gd name="connsiteY879" fmla="*/ 1377130 h 1377522"/>
                <a:gd name="connsiteX880" fmla="*/ 2381095 w 3831056"/>
                <a:gd name="connsiteY880" fmla="*/ 1376868 h 1377522"/>
                <a:gd name="connsiteX881" fmla="*/ 2383804 w 3831056"/>
                <a:gd name="connsiteY881" fmla="*/ 1377391 h 1377522"/>
                <a:gd name="connsiteX882" fmla="*/ 2386513 w 3831056"/>
                <a:gd name="connsiteY882" fmla="*/ 1377262 h 1377522"/>
                <a:gd name="connsiteX883" fmla="*/ 2389222 w 3831056"/>
                <a:gd name="connsiteY883" fmla="*/ 1377523 h 1377522"/>
                <a:gd name="connsiteX884" fmla="*/ 2391931 w 3831056"/>
                <a:gd name="connsiteY884" fmla="*/ 1377523 h 1377522"/>
                <a:gd name="connsiteX885" fmla="*/ 2394636 w 3831056"/>
                <a:gd name="connsiteY885" fmla="*/ 1377130 h 1377522"/>
                <a:gd name="connsiteX886" fmla="*/ 2397345 w 3831056"/>
                <a:gd name="connsiteY886" fmla="*/ 1377391 h 1377522"/>
                <a:gd name="connsiteX887" fmla="*/ 2400054 w 3831056"/>
                <a:gd name="connsiteY887" fmla="*/ 1377130 h 1377522"/>
                <a:gd name="connsiteX888" fmla="*/ 2402763 w 3831056"/>
                <a:gd name="connsiteY888" fmla="*/ 1377262 h 1377522"/>
                <a:gd name="connsiteX889" fmla="*/ 2405472 w 3831056"/>
                <a:gd name="connsiteY889" fmla="*/ 1377391 h 1377522"/>
                <a:gd name="connsiteX890" fmla="*/ 2408181 w 3831056"/>
                <a:gd name="connsiteY890" fmla="*/ 1376471 h 1377522"/>
                <a:gd name="connsiteX891" fmla="*/ 2410890 w 3831056"/>
                <a:gd name="connsiteY891" fmla="*/ 1376868 h 1377522"/>
                <a:gd name="connsiteX892" fmla="*/ 2413599 w 3831056"/>
                <a:gd name="connsiteY892" fmla="*/ 1377130 h 1377522"/>
                <a:gd name="connsiteX893" fmla="*/ 2416305 w 3831056"/>
                <a:gd name="connsiteY893" fmla="*/ 1377130 h 1377522"/>
                <a:gd name="connsiteX894" fmla="*/ 2419014 w 3831056"/>
                <a:gd name="connsiteY894" fmla="*/ 1376471 h 1377522"/>
                <a:gd name="connsiteX895" fmla="*/ 2421722 w 3831056"/>
                <a:gd name="connsiteY895" fmla="*/ 1377262 h 1377522"/>
                <a:gd name="connsiteX896" fmla="*/ 2424431 w 3831056"/>
                <a:gd name="connsiteY896" fmla="*/ 1377262 h 1377522"/>
                <a:gd name="connsiteX897" fmla="*/ 2427141 w 3831056"/>
                <a:gd name="connsiteY897" fmla="*/ 1377391 h 1377522"/>
                <a:gd name="connsiteX898" fmla="*/ 2429850 w 3831056"/>
                <a:gd name="connsiteY898" fmla="*/ 1377262 h 1377522"/>
                <a:gd name="connsiteX899" fmla="*/ 2432558 w 3831056"/>
                <a:gd name="connsiteY899" fmla="*/ 1377391 h 1377522"/>
                <a:gd name="connsiteX900" fmla="*/ 2435267 w 3831056"/>
                <a:gd name="connsiteY900" fmla="*/ 1377391 h 1377522"/>
                <a:gd name="connsiteX901" fmla="*/ 2437976 w 3831056"/>
                <a:gd name="connsiteY901" fmla="*/ 1377391 h 1377522"/>
                <a:gd name="connsiteX902" fmla="*/ 2440682 w 3831056"/>
                <a:gd name="connsiteY902" fmla="*/ 1377391 h 1377522"/>
                <a:gd name="connsiteX903" fmla="*/ 2443391 w 3831056"/>
                <a:gd name="connsiteY903" fmla="*/ 1377391 h 1377522"/>
                <a:gd name="connsiteX904" fmla="*/ 2446100 w 3831056"/>
                <a:gd name="connsiteY904" fmla="*/ 1377262 h 1377522"/>
                <a:gd name="connsiteX905" fmla="*/ 2448809 w 3831056"/>
                <a:gd name="connsiteY905" fmla="*/ 1377391 h 1377522"/>
                <a:gd name="connsiteX906" fmla="*/ 2451518 w 3831056"/>
                <a:gd name="connsiteY906" fmla="*/ 1377391 h 1377522"/>
                <a:gd name="connsiteX907" fmla="*/ 2454227 w 3831056"/>
                <a:gd name="connsiteY907" fmla="*/ 1377130 h 1377522"/>
                <a:gd name="connsiteX908" fmla="*/ 2456936 w 3831056"/>
                <a:gd name="connsiteY908" fmla="*/ 1377391 h 1377522"/>
                <a:gd name="connsiteX909" fmla="*/ 2459645 w 3831056"/>
                <a:gd name="connsiteY909" fmla="*/ 1377523 h 1377522"/>
                <a:gd name="connsiteX910" fmla="*/ 2462350 w 3831056"/>
                <a:gd name="connsiteY910" fmla="*/ 1377523 h 1377522"/>
                <a:gd name="connsiteX911" fmla="*/ 2465059 w 3831056"/>
                <a:gd name="connsiteY911" fmla="*/ 1377391 h 1377522"/>
                <a:gd name="connsiteX912" fmla="*/ 2467768 w 3831056"/>
                <a:gd name="connsiteY912" fmla="*/ 1377262 h 1377522"/>
                <a:gd name="connsiteX913" fmla="*/ 2470477 w 3831056"/>
                <a:gd name="connsiteY913" fmla="*/ 1377391 h 1377522"/>
                <a:gd name="connsiteX914" fmla="*/ 2473186 w 3831056"/>
                <a:gd name="connsiteY914" fmla="*/ 1377262 h 1377522"/>
                <a:gd name="connsiteX915" fmla="*/ 2475895 w 3831056"/>
                <a:gd name="connsiteY915" fmla="*/ 1377391 h 1377522"/>
                <a:gd name="connsiteX916" fmla="*/ 2478604 w 3831056"/>
                <a:gd name="connsiteY916" fmla="*/ 1377523 h 1377522"/>
                <a:gd name="connsiteX917" fmla="*/ 2481313 w 3831056"/>
                <a:gd name="connsiteY917" fmla="*/ 1377523 h 1377522"/>
                <a:gd name="connsiteX918" fmla="*/ 2484022 w 3831056"/>
                <a:gd name="connsiteY918" fmla="*/ 1377391 h 1377522"/>
                <a:gd name="connsiteX919" fmla="*/ 2486727 w 3831056"/>
                <a:gd name="connsiteY919" fmla="*/ 1377391 h 1377522"/>
                <a:gd name="connsiteX920" fmla="*/ 2489436 w 3831056"/>
                <a:gd name="connsiteY920" fmla="*/ 1377391 h 1377522"/>
                <a:gd name="connsiteX921" fmla="*/ 2492145 w 3831056"/>
                <a:gd name="connsiteY921" fmla="*/ 1377391 h 1377522"/>
                <a:gd name="connsiteX922" fmla="*/ 2494854 w 3831056"/>
                <a:gd name="connsiteY922" fmla="*/ 1377523 h 1377522"/>
                <a:gd name="connsiteX923" fmla="*/ 2497563 w 3831056"/>
                <a:gd name="connsiteY923" fmla="*/ 1377262 h 1377522"/>
                <a:gd name="connsiteX924" fmla="*/ 2500272 w 3831056"/>
                <a:gd name="connsiteY924" fmla="*/ 1377391 h 1377522"/>
                <a:gd name="connsiteX925" fmla="*/ 2502981 w 3831056"/>
                <a:gd name="connsiteY925" fmla="*/ 1377523 h 1377522"/>
                <a:gd name="connsiteX926" fmla="*/ 2505690 w 3831056"/>
                <a:gd name="connsiteY926" fmla="*/ 1376343 h 1377522"/>
                <a:gd name="connsiteX927" fmla="*/ 2508395 w 3831056"/>
                <a:gd name="connsiteY927" fmla="*/ 1377391 h 1377522"/>
                <a:gd name="connsiteX928" fmla="*/ 2511104 w 3831056"/>
                <a:gd name="connsiteY928" fmla="*/ 1377130 h 1377522"/>
                <a:gd name="connsiteX929" fmla="*/ 2513813 w 3831056"/>
                <a:gd name="connsiteY929" fmla="*/ 1377523 h 1377522"/>
                <a:gd name="connsiteX930" fmla="*/ 2516522 w 3831056"/>
                <a:gd name="connsiteY930" fmla="*/ 1377391 h 1377522"/>
                <a:gd name="connsiteX931" fmla="*/ 2519231 w 3831056"/>
                <a:gd name="connsiteY931" fmla="*/ 1377130 h 1377522"/>
                <a:gd name="connsiteX932" fmla="*/ 2521940 w 3831056"/>
                <a:gd name="connsiteY932" fmla="*/ 1377391 h 1377522"/>
                <a:gd name="connsiteX933" fmla="*/ 2524649 w 3831056"/>
                <a:gd name="connsiteY933" fmla="*/ 1377391 h 1377522"/>
                <a:gd name="connsiteX934" fmla="*/ 2527358 w 3831056"/>
                <a:gd name="connsiteY934" fmla="*/ 1377523 h 1377522"/>
                <a:gd name="connsiteX935" fmla="*/ 2530067 w 3831056"/>
                <a:gd name="connsiteY935" fmla="*/ 1377391 h 1377522"/>
                <a:gd name="connsiteX936" fmla="*/ 2532772 w 3831056"/>
                <a:gd name="connsiteY936" fmla="*/ 1377523 h 1377522"/>
                <a:gd name="connsiteX937" fmla="*/ 2535481 w 3831056"/>
                <a:gd name="connsiteY937" fmla="*/ 1377130 h 1377522"/>
                <a:gd name="connsiteX938" fmla="*/ 2538190 w 3831056"/>
                <a:gd name="connsiteY938" fmla="*/ 1377523 h 1377522"/>
                <a:gd name="connsiteX939" fmla="*/ 2540899 w 3831056"/>
                <a:gd name="connsiteY939" fmla="*/ 1377391 h 1377522"/>
                <a:gd name="connsiteX940" fmla="*/ 2543608 w 3831056"/>
                <a:gd name="connsiteY940" fmla="*/ 1377262 h 1377522"/>
                <a:gd name="connsiteX941" fmla="*/ 2546317 w 3831056"/>
                <a:gd name="connsiteY941" fmla="*/ 1377130 h 1377522"/>
                <a:gd name="connsiteX942" fmla="*/ 2549026 w 3831056"/>
                <a:gd name="connsiteY942" fmla="*/ 1377130 h 1377522"/>
                <a:gd name="connsiteX943" fmla="*/ 2551732 w 3831056"/>
                <a:gd name="connsiteY943" fmla="*/ 1377523 h 1377522"/>
                <a:gd name="connsiteX944" fmla="*/ 2554441 w 3831056"/>
                <a:gd name="connsiteY944" fmla="*/ 1377262 h 1377522"/>
                <a:gd name="connsiteX945" fmla="*/ 2557150 w 3831056"/>
                <a:gd name="connsiteY945" fmla="*/ 1377391 h 1377522"/>
                <a:gd name="connsiteX946" fmla="*/ 2559858 w 3831056"/>
                <a:gd name="connsiteY946" fmla="*/ 1377391 h 1377522"/>
                <a:gd name="connsiteX947" fmla="*/ 2562568 w 3831056"/>
                <a:gd name="connsiteY947" fmla="*/ 1377262 h 1377522"/>
                <a:gd name="connsiteX948" fmla="*/ 2565277 w 3831056"/>
                <a:gd name="connsiteY948" fmla="*/ 1377523 h 1377522"/>
                <a:gd name="connsiteX949" fmla="*/ 2567986 w 3831056"/>
                <a:gd name="connsiteY949" fmla="*/ 1377130 h 1377522"/>
                <a:gd name="connsiteX950" fmla="*/ 2570694 w 3831056"/>
                <a:gd name="connsiteY950" fmla="*/ 1377130 h 1377522"/>
                <a:gd name="connsiteX951" fmla="*/ 2573403 w 3831056"/>
                <a:gd name="connsiteY951" fmla="*/ 1377262 h 1377522"/>
                <a:gd name="connsiteX952" fmla="*/ 2576112 w 3831056"/>
                <a:gd name="connsiteY952" fmla="*/ 1377262 h 1377522"/>
                <a:gd name="connsiteX953" fmla="*/ 2578818 w 3831056"/>
                <a:gd name="connsiteY953" fmla="*/ 1377391 h 1377522"/>
                <a:gd name="connsiteX954" fmla="*/ 2581527 w 3831056"/>
                <a:gd name="connsiteY954" fmla="*/ 1377130 h 1377522"/>
                <a:gd name="connsiteX955" fmla="*/ 2584236 w 3831056"/>
                <a:gd name="connsiteY955" fmla="*/ 1377391 h 1377522"/>
                <a:gd name="connsiteX956" fmla="*/ 2586945 w 3831056"/>
                <a:gd name="connsiteY956" fmla="*/ 1377262 h 1377522"/>
                <a:gd name="connsiteX957" fmla="*/ 2589654 w 3831056"/>
                <a:gd name="connsiteY957" fmla="*/ 1377262 h 1377522"/>
                <a:gd name="connsiteX958" fmla="*/ 2592363 w 3831056"/>
                <a:gd name="connsiteY958" fmla="*/ 1377391 h 1377522"/>
                <a:gd name="connsiteX959" fmla="*/ 2595072 w 3831056"/>
                <a:gd name="connsiteY959" fmla="*/ 1377391 h 1377522"/>
                <a:gd name="connsiteX960" fmla="*/ 2597777 w 3831056"/>
                <a:gd name="connsiteY960" fmla="*/ 1377130 h 1377522"/>
                <a:gd name="connsiteX961" fmla="*/ 2600486 w 3831056"/>
                <a:gd name="connsiteY961" fmla="*/ 1377391 h 1377522"/>
                <a:gd name="connsiteX962" fmla="*/ 2603195 w 3831056"/>
                <a:gd name="connsiteY962" fmla="*/ 1377262 h 1377522"/>
                <a:gd name="connsiteX963" fmla="*/ 2605904 w 3831056"/>
                <a:gd name="connsiteY963" fmla="*/ 1377391 h 1377522"/>
                <a:gd name="connsiteX964" fmla="*/ 2608613 w 3831056"/>
                <a:gd name="connsiteY964" fmla="*/ 1377262 h 1377522"/>
                <a:gd name="connsiteX965" fmla="*/ 2611322 w 3831056"/>
                <a:gd name="connsiteY965" fmla="*/ 1377262 h 1377522"/>
                <a:gd name="connsiteX966" fmla="*/ 2614031 w 3831056"/>
                <a:gd name="connsiteY966" fmla="*/ 1376997 h 1377522"/>
                <a:gd name="connsiteX967" fmla="*/ 2616740 w 3831056"/>
                <a:gd name="connsiteY967" fmla="*/ 1377130 h 1377522"/>
                <a:gd name="connsiteX968" fmla="*/ 2619449 w 3831056"/>
                <a:gd name="connsiteY968" fmla="*/ 1377391 h 1377522"/>
                <a:gd name="connsiteX969" fmla="*/ 2622158 w 3831056"/>
                <a:gd name="connsiteY969" fmla="*/ 1377391 h 1377522"/>
                <a:gd name="connsiteX970" fmla="*/ 2624874 w 3831056"/>
                <a:gd name="connsiteY970" fmla="*/ 1377262 h 1377522"/>
                <a:gd name="connsiteX971" fmla="*/ 2627590 w 3831056"/>
                <a:gd name="connsiteY971" fmla="*/ 1377391 h 1377522"/>
                <a:gd name="connsiteX972" fmla="*/ 2630271 w 3831056"/>
                <a:gd name="connsiteY972" fmla="*/ 1377391 h 1377522"/>
                <a:gd name="connsiteX973" fmla="*/ 2632987 w 3831056"/>
                <a:gd name="connsiteY973" fmla="*/ 1376997 h 1377522"/>
                <a:gd name="connsiteX974" fmla="*/ 2635703 w 3831056"/>
                <a:gd name="connsiteY974" fmla="*/ 1377130 h 1377522"/>
                <a:gd name="connsiteX975" fmla="*/ 2638418 w 3831056"/>
                <a:gd name="connsiteY975" fmla="*/ 1377391 h 1377522"/>
                <a:gd name="connsiteX976" fmla="*/ 2641100 w 3831056"/>
                <a:gd name="connsiteY976" fmla="*/ 1377262 h 1377522"/>
                <a:gd name="connsiteX977" fmla="*/ 2643815 w 3831056"/>
                <a:gd name="connsiteY977" fmla="*/ 1377262 h 1377522"/>
                <a:gd name="connsiteX978" fmla="*/ 2646531 w 3831056"/>
                <a:gd name="connsiteY978" fmla="*/ 1377262 h 1377522"/>
                <a:gd name="connsiteX979" fmla="*/ 2649247 w 3831056"/>
                <a:gd name="connsiteY979" fmla="*/ 1377391 h 1377522"/>
                <a:gd name="connsiteX980" fmla="*/ 2651963 w 3831056"/>
                <a:gd name="connsiteY980" fmla="*/ 1377391 h 1377522"/>
                <a:gd name="connsiteX981" fmla="*/ 2654644 w 3831056"/>
                <a:gd name="connsiteY981" fmla="*/ 1377391 h 1377522"/>
                <a:gd name="connsiteX982" fmla="*/ 2657360 w 3831056"/>
                <a:gd name="connsiteY982" fmla="*/ 1377391 h 1377522"/>
                <a:gd name="connsiteX983" fmla="*/ 2660076 w 3831056"/>
                <a:gd name="connsiteY983" fmla="*/ 1377391 h 1377522"/>
                <a:gd name="connsiteX984" fmla="*/ 2662792 w 3831056"/>
                <a:gd name="connsiteY984" fmla="*/ 1377391 h 1377522"/>
                <a:gd name="connsiteX985" fmla="*/ 2665508 w 3831056"/>
                <a:gd name="connsiteY985" fmla="*/ 1377391 h 1377522"/>
                <a:gd name="connsiteX986" fmla="*/ 2668189 w 3831056"/>
                <a:gd name="connsiteY986" fmla="*/ 1377523 h 1377522"/>
                <a:gd name="connsiteX987" fmla="*/ 2670905 w 3831056"/>
                <a:gd name="connsiteY987" fmla="*/ 1377391 h 1377522"/>
                <a:gd name="connsiteX988" fmla="*/ 2673621 w 3831056"/>
                <a:gd name="connsiteY988" fmla="*/ 1377523 h 1377522"/>
                <a:gd name="connsiteX989" fmla="*/ 2676337 w 3831056"/>
                <a:gd name="connsiteY989" fmla="*/ 1377130 h 1377522"/>
                <a:gd name="connsiteX990" fmla="*/ 2679053 w 3831056"/>
                <a:gd name="connsiteY990" fmla="*/ 1377391 h 1377522"/>
                <a:gd name="connsiteX991" fmla="*/ 2681734 w 3831056"/>
                <a:gd name="connsiteY991" fmla="*/ 1377391 h 1377522"/>
                <a:gd name="connsiteX992" fmla="*/ 2684450 w 3831056"/>
                <a:gd name="connsiteY992" fmla="*/ 1377523 h 1377522"/>
                <a:gd name="connsiteX993" fmla="*/ 2687166 w 3831056"/>
                <a:gd name="connsiteY993" fmla="*/ 1377391 h 1377522"/>
                <a:gd name="connsiteX994" fmla="*/ 2689882 w 3831056"/>
                <a:gd name="connsiteY994" fmla="*/ 1377262 h 1377522"/>
                <a:gd name="connsiteX995" fmla="*/ 2692563 w 3831056"/>
                <a:gd name="connsiteY995" fmla="*/ 1377130 h 1377522"/>
                <a:gd name="connsiteX996" fmla="*/ 2695279 w 3831056"/>
                <a:gd name="connsiteY996" fmla="*/ 1377262 h 1377522"/>
                <a:gd name="connsiteX997" fmla="*/ 2697995 w 3831056"/>
                <a:gd name="connsiteY997" fmla="*/ 1377262 h 1377522"/>
                <a:gd name="connsiteX998" fmla="*/ 2700711 w 3831056"/>
                <a:gd name="connsiteY998" fmla="*/ 1377391 h 1377522"/>
                <a:gd name="connsiteX999" fmla="*/ 2703427 w 3831056"/>
                <a:gd name="connsiteY999" fmla="*/ 1377391 h 1377522"/>
                <a:gd name="connsiteX1000" fmla="*/ 2706108 w 3831056"/>
                <a:gd name="connsiteY1000" fmla="*/ 1377262 h 1377522"/>
                <a:gd name="connsiteX1001" fmla="*/ 2708823 w 3831056"/>
                <a:gd name="connsiteY1001" fmla="*/ 1376868 h 1377522"/>
                <a:gd name="connsiteX1002" fmla="*/ 2711539 w 3831056"/>
                <a:gd name="connsiteY1002" fmla="*/ 1377262 h 1377522"/>
                <a:gd name="connsiteX1003" fmla="*/ 2714255 w 3831056"/>
                <a:gd name="connsiteY1003" fmla="*/ 1376997 h 1377522"/>
                <a:gd name="connsiteX1004" fmla="*/ 2716971 w 3831056"/>
                <a:gd name="connsiteY1004" fmla="*/ 1377391 h 1377522"/>
                <a:gd name="connsiteX1005" fmla="*/ 2719652 w 3831056"/>
                <a:gd name="connsiteY1005" fmla="*/ 1377262 h 1377522"/>
                <a:gd name="connsiteX1006" fmla="*/ 2722368 w 3831056"/>
                <a:gd name="connsiteY1006" fmla="*/ 1377391 h 1377522"/>
                <a:gd name="connsiteX1007" fmla="*/ 2725084 w 3831056"/>
                <a:gd name="connsiteY1007" fmla="*/ 1375949 h 1377522"/>
                <a:gd name="connsiteX1008" fmla="*/ 2727800 w 3831056"/>
                <a:gd name="connsiteY1008" fmla="*/ 1376736 h 1377522"/>
                <a:gd name="connsiteX1009" fmla="*/ 2730481 w 3831056"/>
                <a:gd name="connsiteY1009" fmla="*/ 1377391 h 1377522"/>
                <a:gd name="connsiteX1010" fmla="*/ 2733197 w 3831056"/>
                <a:gd name="connsiteY1010" fmla="*/ 1377391 h 1377522"/>
                <a:gd name="connsiteX1011" fmla="*/ 2735913 w 3831056"/>
                <a:gd name="connsiteY1011" fmla="*/ 1377391 h 1377522"/>
                <a:gd name="connsiteX1012" fmla="*/ 2738629 w 3831056"/>
                <a:gd name="connsiteY1012" fmla="*/ 1375949 h 1377522"/>
                <a:gd name="connsiteX1013" fmla="*/ 2741345 w 3831056"/>
                <a:gd name="connsiteY1013" fmla="*/ 1377130 h 1377522"/>
                <a:gd name="connsiteX1014" fmla="*/ 2744026 w 3831056"/>
                <a:gd name="connsiteY1014" fmla="*/ 1377262 h 1377522"/>
                <a:gd name="connsiteX1015" fmla="*/ 2746742 w 3831056"/>
                <a:gd name="connsiteY1015" fmla="*/ 1377391 h 1377522"/>
                <a:gd name="connsiteX1016" fmla="*/ 2749458 w 3831056"/>
                <a:gd name="connsiteY1016" fmla="*/ 1377523 h 1377522"/>
                <a:gd name="connsiteX1017" fmla="*/ 2752174 w 3831056"/>
                <a:gd name="connsiteY1017" fmla="*/ 1376210 h 1377522"/>
                <a:gd name="connsiteX1018" fmla="*/ 2754890 w 3831056"/>
                <a:gd name="connsiteY1018" fmla="*/ 1377523 h 1377522"/>
                <a:gd name="connsiteX1019" fmla="*/ 2757571 w 3831056"/>
                <a:gd name="connsiteY1019" fmla="*/ 1377391 h 1377522"/>
                <a:gd name="connsiteX1020" fmla="*/ 2760287 w 3831056"/>
                <a:gd name="connsiteY1020" fmla="*/ 1377262 h 1377522"/>
                <a:gd name="connsiteX1021" fmla="*/ 2763003 w 3831056"/>
                <a:gd name="connsiteY1021" fmla="*/ 1377391 h 1377522"/>
                <a:gd name="connsiteX1022" fmla="*/ 2765719 w 3831056"/>
                <a:gd name="connsiteY1022" fmla="*/ 1377523 h 1377522"/>
                <a:gd name="connsiteX1023" fmla="*/ 2768434 w 3831056"/>
                <a:gd name="connsiteY1023" fmla="*/ 1377523 h 1377522"/>
                <a:gd name="connsiteX1024" fmla="*/ 2771116 w 3831056"/>
                <a:gd name="connsiteY1024" fmla="*/ 1377130 h 1377522"/>
                <a:gd name="connsiteX1025" fmla="*/ 2773832 w 3831056"/>
                <a:gd name="connsiteY1025" fmla="*/ 1377391 h 1377522"/>
                <a:gd name="connsiteX1026" fmla="*/ 2776548 w 3831056"/>
                <a:gd name="connsiteY1026" fmla="*/ 1377262 h 1377522"/>
                <a:gd name="connsiteX1027" fmla="*/ 2779264 w 3831056"/>
                <a:gd name="connsiteY1027" fmla="*/ 1377391 h 1377522"/>
                <a:gd name="connsiteX1028" fmla="*/ 2781944 w 3831056"/>
                <a:gd name="connsiteY1028" fmla="*/ 1377262 h 1377522"/>
                <a:gd name="connsiteX1029" fmla="*/ 2784660 w 3831056"/>
                <a:gd name="connsiteY1029" fmla="*/ 1377391 h 1377522"/>
                <a:gd name="connsiteX1030" fmla="*/ 2787376 w 3831056"/>
                <a:gd name="connsiteY1030" fmla="*/ 1377130 h 1377522"/>
                <a:gd name="connsiteX1031" fmla="*/ 2790092 w 3831056"/>
                <a:gd name="connsiteY1031" fmla="*/ 1377391 h 1377522"/>
                <a:gd name="connsiteX1032" fmla="*/ 2792808 w 3831056"/>
                <a:gd name="connsiteY1032" fmla="*/ 1377391 h 1377522"/>
                <a:gd name="connsiteX1033" fmla="*/ 2795489 w 3831056"/>
                <a:gd name="connsiteY1033" fmla="*/ 1377262 h 1377522"/>
                <a:gd name="connsiteX1034" fmla="*/ 2798205 w 3831056"/>
                <a:gd name="connsiteY1034" fmla="*/ 1377262 h 1377522"/>
                <a:gd name="connsiteX1035" fmla="*/ 2800921 w 3831056"/>
                <a:gd name="connsiteY1035" fmla="*/ 1377262 h 1377522"/>
                <a:gd name="connsiteX1036" fmla="*/ 2803637 w 3831056"/>
                <a:gd name="connsiteY1036" fmla="*/ 1377262 h 1377522"/>
                <a:gd name="connsiteX1037" fmla="*/ 2806353 w 3831056"/>
                <a:gd name="connsiteY1037" fmla="*/ 1377262 h 1377522"/>
                <a:gd name="connsiteX1038" fmla="*/ 2809034 w 3831056"/>
                <a:gd name="connsiteY1038" fmla="*/ 1377391 h 1377522"/>
                <a:gd name="connsiteX1039" fmla="*/ 2811750 w 3831056"/>
                <a:gd name="connsiteY1039" fmla="*/ 1377262 h 1377522"/>
                <a:gd name="connsiteX1040" fmla="*/ 2814466 w 3831056"/>
                <a:gd name="connsiteY1040" fmla="*/ 1376997 h 1377522"/>
                <a:gd name="connsiteX1041" fmla="*/ 2817182 w 3831056"/>
                <a:gd name="connsiteY1041" fmla="*/ 1377130 h 1377522"/>
                <a:gd name="connsiteX1042" fmla="*/ 2819863 w 3831056"/>
                <a:gd name="connsiteY1042" fmla="*/ 1377130 h 1377522"/>
                <a:gd name="connsiteX1043" fmla="*/ 2822579 w 3831056"/>
                <a:gd name="connsiteY1043" fmla="*/ 1377391 h 1377522"/>
                <a:gd name="connsiteX1044" fmla="*/ 2825295 w 3831056"/>
                <a:gd name="connsiteY1044" fmla="*/ 1377391 h 1377522"/>
                <a:gd name="connsiteX1045" fmla="*/ 2828011 w 3831056"/>
                <a:gd name="connsiteY1045" fmla="*/ 1377130 h 1377522"/>
                <a:gd name="connsiteX1046" fmla="*/ 2830727 w 3831056"/>
                <a:gd name="connsiteY1046" fmla="*/ 1377391 h 1377522"/>
                <a:gd name="connsiteX1047" fmla="*/ 2833408 w 3831056"/>
                <a:gd name="connsiteY1047" fmla="*/ 1377391 h 1377522"/>
                <a:gd name="connsiteX1048" fmla="*/ 2836124 w 3831056"/>
                <a:gd name="connsiteY1048" fmla="*/ 1377391 h 1377522"/>
                <a:gd name="connsiteX1049" fmla="*/ 2838840 w 3831056"/>
                <a:gd name="connsiteY1049" fmla="*/ 1377391 h 1377522"/>
                <a:gd name="connsiteX1050" fmla="*/ 2841555 w 3831056"/>
                <a:gd name="connsiteY1050" fmla="*/ 1377523 h 1377522"/>
                <a:gd name="connsiteX1051" fmla="*/ 2844271 w 3831056"/>
                <a:gd name="connsiteY1051" fmla="*/ 1377391 h 1377522"/>
                <a:gd name="connsiteX1052" fmla="*/ 2846953 w 3831056"/>
                <a:gd name="connsiteY1052" fmla="*/ 1377523 h 1377522"/>
                <a:gd name="connsiteX1053" fmla="*/ 2849669 w 3831056"/>
                <a:gd name="connsiteY1053" fmla="*/ 1377262 h 1377522"/>
                <a:gd name="connsiteX1054" fmla="*/ 2852385 w 3831056"/>
                <a:gd name="connsiteY1054" fmla="*/ 1377262 h 1377522"/>
                <a:gd name="connsiteX1055" fmla="*/ 2855100 w 3831056"/>
                <a:gd name="connsiteY1055" fmla="*/ 1377130 h 1377522"/>
                <a:gd name="connsiteX1056" fmla="*/ 2857816 w 3831056"/>
                <a:gd name="connsiteY1056" fmla="*/ 1377262 h 1377522"/>
                <a:gd name="connsiteX1057" fmla="*/ 2860497 w 3831056"/>
                <a:gd name="connsiteY1057" fmla="*/ 1377391 h 1377522"/>
                <a:gd name="connsiteX1058" fmla="*/ 2863213 w 3831056"/>
                <a:gd name="connsiteY1058" fmla="*/ 1377523 h 1377522"/>
                <a:gd name="connsiteX1059" fmla="*/ 2865929 w 3831056"/>
                <a:gd name="connsiteY1059" fmla="*/ 1377391 h 1377522"/>
                <a:gd name="connsiteX1060" fmla="*/ 2868645 w 3831056"/>
                <a:gd name="connsiteY1060" fmla="*/ 1377391 h 1377522"/>
                <a:gd name="connsiteX1061" fmla="*/ 2871326 w 3831056"/>
                <a:gd name="connsiteY1061" fmla="*/ 1377262 h 1377522"/>
                <a:gd name="connsiteX1062" fmla="*/ 2874042 w 3831056"/>
                <a:gd name="connsiteY1062" fmla="*/ 1377130 h 1377522"/>
                <a:gd name="connsiteX1063" fmla="*/ 2876758 w 3831056"/>
                <a:gd name="connsiteY1063" fmla="*/ 1377262 h 1377522"/>
                <a:gd name="connsiteX1064" fmla="*/ 2879474 w 3831056"/>
                <a:gd name="connsiteY1064" fmla="*/ 1377523 h 1377522"/>
                <a:gd name="connsiteX1065" fmla="*/ 2882190 w 3831056"/>
                <a:gd name="connsiteY1065" fmla="*/ 1377523 h 1377522"/>
                <a:gd name="connsiteX1066" fmla="*/ 2884871 w 3831056"/>
                <a:gd name="connsiteY1066" fmla="*/ 1377523 h 1377522"/>
                <a:gd name="connsiteX1067" fmla="*/ 2887587 w 3831056"/>
                <a:gd name="connsiteY1067" fmla="*/ 1377391 h 1377522"/>
                <a:gd name="connsiteX1068" fmla="*/ 2890303 w 3831056"/>
                <a:gd name="connsiteY1068" fmla="*/ 1377262 h 1377522"/>
                <a:gd name="connsiteX1069" fmla="*/ 2893019 w 3831056"/>
                <a:gd name="connsiteY1069" fmla="*/ 1377262 h 1377522"/>
                <a:gd name="connsiteX1070" fmla="*/ 2895735 w 3831056"/>
                <a:gd name="connsiteY1070" fmla="*/ 1376997 h 1377522"/>
                <a:gd name="connsiteX1071" fmla="*/ 2898416 w 3831056"/>
                <a:gd name="connsiteY1071" fmla="*/ 1377262 h 1377522"/>
                <a:gd name="connsiteX1072" fmla="*/ 2901132 w 3831056"/>
                <a:gd name="connsiteY1072" fmla="*/ 1377391 h 1377522"/>
                <a:gd name="connsiteX1073" fmla="*/ 2903848 w 3831056"/>
                <a:gd name="connsiteY1073" fmla="*/ 1377391 h 1377522"/>
                <a:gd name="connsiteX1074" fmla="*/ 2906564 w 3831056"/>
                <a:gd name="connsiteY1074" fmla="*/ 1377523 h 1377522"/>
                <a:gd name="connsiteX1075" fmla="*/ 2909280 w 3831056"/>
                <a:gd name="connsiteY1075" fmla="*/ 1377262 h 1377522"/>
                <a:gd name="connsiteX1076" fmla="*/ 2911961 w 3831056"/>
                <a:gd name="connsiteY1076" fmla="*/ 1377391 h 1377522"/>
                <a:gd name="connsiteX1077" fmla="*/ 2914676 w 3831056"/>
                <a:gd name="connsiteY1077" fmla="*/ 1377262 h 1377522"/>
                <a:gd name="connsiteX1078" fmla="*/ 2917392 w 3831056"/>
                <a:gd name="connsiteY1078" fmla="*/ 1377130 h 1377522"/>
                <a:gd name="connsiteX1079" fmla="*/ 2920108 w 3831056"/>
                <a:gd name="connsiteY1079" fmla="*/ 1377391 h 1377522"/>
                <a:gd name="connsiteX1080" fmla="*/ 2922790 w 3831056"/>
                <a:gd name="connsiteY1080" fmla="*/ 1377391 h 1377522"/>
                <a:gd name="connsiteX1081" fmla="*/ 2925506 w 3831056"/>
                <a:gd name="connsiteY1081" fmla="*/ 1377523 h 1377522"/>
                <a:gd name="connsiteX1082" fmla="*/ 2928221 w 3831056"/>
                <a:gd name="connsiteY1082" fmla="*/ 1376997 h 1377522"/>
                <a:gd name="connsiteX1083" fmla="*/ 2930937 w 3831056"/>
                <a:gd name="connsiteY1083" fmla="*/ 1377130 h 1377522"/>
                <a:gd name="connsiteX1084" fmla="*/ 2933653 w 3831056"/>
                <a:gd name="connsiteY1084" fmla="*/ 1377391 h 1377522"/>
                <a:gd name="connsiteX1085" fmla="*/ 2936334 w 3831056"/>
                <a:gd name="connsiteY1085" fmla="*/ 1376997 h 1377522"/>
                <a:gd name="connsiteX1086" fmla="*/ 2939050 w 3831056"/>
                <a:gd name="connsiteY1086" fmla="*/ 1377523 h 1377522"/>
                <a:gd name="connsiteX1087" fmla="*/ 2941766 w 3831056"/>
                <a:gd name="connsiteY1087" fmla="*/ 1377391 h 1377522"/>
                <a:gd name="connsiteX1088" fmla="*/ 2944482 w 3831056"/>
                <a:gd name="connsiteY1088" fmla="*/ 1377262 h 1377522"/>
                <a:gd name="connsiteX1089" fmla="*/ 2947198 w 3831056"/>
                <a:gd name="connsiteY1089" fmla="*/ 1376604 h 1377522"/>
                <a:gd name="connsiteX1090" fmla="*/ 2949879 w 3831056"/>
                <a:gd name="connsiteY1090" fmla="*/ 1377262 h 1377522"/>
                <a:gd name="connsiteX1091" fmla="*/ 2952595 w 3831056"/>
                <a:gd name="connsiteY1091" fmla="*/ 1377391 h 1377522"/>
                <a:gd name="connsiteX1092" fmla="*/ 2955311 w 3831056"/>
                <a:gd name="connsiteY1092" fmla="*/ 1377391 h 1377522"/>
                <a:gd name="connsiteX1093" fmla="*/ 2958027 w 3831056"/>
                <a:gd name="connsiteY1093" fmla="*/ 1377262 h 1377522"/>
                <a:gd name="connsiteX1094" fmla="*/ 2960708 w 3831056"/>
                <a:gd name="connsiteY1094" fmla="*/ 1376868 h 1377522"/>
                <a:gd name="connsiteX1095" fmla="*/ 2963424 w 3831056"/>
                <a:gd name="connsiteY1095" fmla="*/ 1377391 h 1377522"/>
                <a:gd name="connsiteX1096" fmla="*/ 2966140 w 3831056"/>
                <a:gd name="connsiteY1096" fmla="*/ 1377262 h 1377522"/>
                <a:gd name="connsiteX1097" fmla="*/ 2968856 w 3831056"/>
                <a:gd name="connsiteY1097" fmla="*/ 1377391 h 1377522"/>
                <a:gd name="connsiteX1098" fmla="*/ 2971572 w 3831056"/>
                <a:gd name="connsiteY1098" fmla="*/ 1377391 h 1377522"/>
                <a:gd name="connsiteX1099" fmla="*/ 2974253 w 3831056"/>
                <a:gd name="connsiteY1099" fmla="*/ 1377523 h 1377522"/>
                <a:gd name="connsiteX1100" fmla="*/ 2976969 w 3831056"/>
                <a:gd name="connsiteY1100" fmla="*/ 1377130 h 1377522"/>
                <a:gd name="connsiteX1101" fmla="*/ 2979685 w 3831056"/>
                <a:gd name="connsiteY1101" fmla="*/ 1377391 h 1377522"/>
                <a:gd name="connsiteX1102" fmla="*/ 2982401 w 3831056"/>
                <a:gd name="connsiteY1102" fmla="*/ 1377130 h 1377522"/>
                <a:gd name="connsiteX1103" fmla="*/ 2985117 w 3831056"/>
                <a:gd name="connsiteY1103" fmla="*/ 1377391 h 1377522"/>
                <a:gd name="connsiteX1104" fmla="*/ 2987797 w 3831056"/>
                <a:gd name="connsiteY1104" fmla="*/ 1376997 h 1377522"/>
                <a:gd name="connsiteX1105" fmla="*/ 2990513 w 3831056"/>
                <a:gd name="connsiteY1105" fmla="*/ 1377391 h 1377522"/>
                <a:gd name="connsiteX1106" fmla="*/ 2993229 w 3831056"/>
                <a:gd name="connsiteY1106" fmla="*/ 1377523 h 1377522"/>
                <a:gd name="connsiteX1107" fmla="*/ 2995945 w 3831056"/>
                <a:gd name="connsiteY1107" fmla="*/ 1377391 h 1377522"/>
                <a:gd name="connsiteX1108" fmla="*/ 2998661 w 3831056"/>
                <a:gd name="connsiteY1108" fmla="*/ 1377391 h 1377522"/>
                <a:gd name="connsiteX1109" fmla="*/ 3001342 w 3831056"/>
                <a:gd name="connsiteY1109" fmla="*/ 1377391 h 1377522"/>
                <a:gd name="connsiteX1110" fmla="*/ 3004058 w 3831056"/>
                <a:gd name="connsiteY1110" fmla="*/ 1377130 h 1377522"/>
                <a:gd name="connsiteX1111" fmla="*/ 3006774 w 3831056"/>
                <a:gd name="connsiteY1111" fmla="*/ 1377262 h 1377522"/>
                <a:gd name="connsiteX1112" fmla="*/ 3009490 w 3831056"/>
                <a:gd name="connsiteY1112" fmla="*/ 1377391 h 1377522"/>
                <a:gd name="connsiteX1113" fmla="*/ 3012171 w 3831056"/>
                <a:gd name="connsiteY1113" fmla="*/ 1377130 h 1377522"/>
                <a:gd name="connsiteX1114" fmla="*/ 3014887 w 3831056"/>
                <a:gd name="connsiteY1114" fmla="*/ 1377391 h 1377522"/>
                <a:gd name="connsiteX1115" fmla="*/ 3017603 w 3831056"/>
                <a:gd name="connsiteY1115" fmla="*/ 1377391 h 1377522"/>
                <a:gd name="connsiteX1116" fmla="*/ 3020319 w 3831056"/>
                <a:gd name="connsiteY1116" fmla="*/ 1377523 h 1377522"/>
                <a:gd name="connsiteX1117" fmla="*/ 3023035 w 3831056"/>
                <a:gd name="connsiteY1117" fmla="*/ 1376997 h 1377522"/>
                <a:gd name="connsiteX1118" fmla="*/ 3025716 w 3831056"/>
                <a:gd name="connsiteY1118" fmla="*/ 1377130 h 1377522"/>
                <a:gd name="connsiteX1119" fmla="*/ 3028432 w 3831056"/>
                <a:gd name="connsiteY1119" fmla="*/ 1377523 h 1377522"/>
                <a:gd name="connsiteX1120" fmla="*/ 3031148 w 3831056"/>
                <a:gd name="connsiteY1120" fmla="*/ 1377523 h 1377522"/>
                <a:gd name="connsiteX1121" fmla="*/ 3033864 w 3831056"/>
                <a:gd name="connsiteY1121" fmla="*/ 1377130 h 1377522"/>
                <a:gd name="connsiteX1122" fmla="*/ 3036580 w 3831056"/>
                <a:gd name="connsiteY1122" fmla="*/ 1377523 h 1377522"/>
                <a:gd name="connsiteX1123" fmla="*/ 3039261 w 3831056"/>
                <a:gd name="connsiteY1123" fmla="*/ 1377391 h 1377522"/>
                <a:gd name="connsiteX1124" fmla="*/ 3041977 w 3831056"/>
                <a:gd name="connsiteY1124" fmla="*/ 1377262 h 1377522"/>
                <a:gd name="connsiteX1125" fmla="*/ 3044693 w 3831056"/>
                <a:gd name="connsiteY1125" fmla="*/ 1376868 h 1377522"/>
                <a:gd name="connsiteX1126" fmla="*/ 3047408 w 3831056"/>
                <a:gd name="connsiteY1126" fmla="*/ 1377391 h 1377522"/>
                <a:gd name="connsiteX1127" fmla="*/ 3050090 w 3831056"/>
                <a:gd name="connsiteY1127" fmla="*/ 1377130 h 1377522"/>
                <a:gd name="connsiteX1128" fmla="*/ 3052806 w 3831056"/>
                <a:gd name="connsiteY1128" fmla="*/ 1377391 h 1377522"/>
                <a:gd name="connsiteX1129" fmla="*/ 3055522 w 3831056"/>
                <a:gd name="connsiteY1129" fmla="*/ 1377391 h 1377522"/>
                <a:gd name="connsiteX1130" fmla="*/ 3058238 w 3831056"/>
                <a:gd name="connsiteY1130" fmla="*/ 1377130 h 1377522"/>
                <a:gd name="connsiteX1131" fmla="*/ 3060953 w 3831056"/>
                <a:gd name="connsiteY1131" fmla="*/ 1377130 h 1377522"/>
                <a:gd name="connsiteX1132" fmla="*/ 3063634 w 3831056"/>
                <a:gd name="connsiteY1132" fmla="*/ 1377262 h 1377522"/>
                <a:gd name="connsiteX1133" fmla="*/ 3066350 w 3831056"/>
                <a:gd name="connsiteY1133" fmla="*/ 1377130 h 1377522"/>
                <a:gd name="connsiteX1134" fmla="*/ 3069066 w 3831056"/>
                <a:gd name="connsiteY1134" fmla="*/ 1377523 h 1377522"/>
                <a:gd name="connsiteX1135" fmla="*/ 3071782 w 3831056"/>
                <a:gd name="connsiteY1135" fmla="*/ 1377130 h 1377522"/>
                <a:gd name="connsiteX1136" fmla="*/ 3074498 w 3831056"/>
                <a:gd name="connsiteY1136" fmla="*/ 1377262 h 1377522"/>
                <a:gd name="connsiteX1137" fmla="*/ 3077179 w 3831056"/>
                <a:gd name="connsiteY1137" fmla="*/ 1377523 h 1377522"/>
                <a:gd name="connsiteX1138" fmla="*/ 3079895 w 3831056"/>
                <a:gd name="connsiteY1138" fmla="*/ 1377391 h 1377522"/>
                <a:gd name="connsiteX1139" fmla="*/ 3082611 w 3831056"/>
                <a:gd name="connsiteY1139" fmla="*/ 1377391 h 1377522"/>
                <a:gd name="connsiteX1140" fmla="*/ 3085327 w 3831056"/>
                <a:gd name="connsiteY1140" fmla="*/ 1377391 h 1377522"/>
                <a:gd name="connsiteX1141" fmla="*/ 3088043 w 3831056"/>
                <a:gd name="connsiteY1141" fmla="*/ 1377391 h 1377522"/>
                <a:gd name="connsiteX1142" fmla="*/ 3090724 w 3831056"/>
                <a:gd name="connsiteY1142" fmla="*/ 1377391 h 1377522"/>
                <a:gd name="connsiteX1143" fmla="*/ 3093440 w 3831056"/>
                <a:gd name="connsiteY1143" fmla="*/ 1377523 h 1377522"/>
                <a:gd name="connsiteX1144" fmla="*/ 3096156 w 3831056"/>
                <a:gd name="connsiteY1144" fmla="*/ 1377262 h 1377522"/>
                <a:gd name="connsiteX1145" fmla="*/ 3098872 w 3831056"/>
                <a:gd name="connsiteY1145" fmla="*/ 1377391 h 1377522"/>
                <a:gd name="connsiteX1146" fmla="*/ 3101553 w 3831056"/>
                <a:gd name="connsiteY1146" fmla="*/ 1377262 h 1377522"/>
                <a:gd name="connsiteX1147" fmla="*/ 3104269 w 3831056"/>
                <a:gd name="connsiteY1147" fmla="*/ 1377391 h 1377522"/>
                <a:gd name="connsiteX1148" fmla="*/ 3106985 w 3831056"/>
                <a:gd name="connsiteY1148" fmla="*/ 1377391 h 1377522"/>
                <a:gd name="connsiteX1149" fmla="*/ 3109701 w 3831056"/>
                <a:gd name="connsiteY1149" fmla="*/ 1377523 h 1377522"/>
                <a:gd name="connsiteX1150" fmla="*/ 3112417 w 3831056"/>
                <a:gd name="connsiteY1150" fmla="*/ 1377262 h 1377522"/>
                <a:gd name="connsiteX1151" fmla="*/ 3115098 w 3831056"/>
                <a:gd name="connsiteY1151" fmla="*/ 1377391 h 1377522"/>
                <a:gd name="connsiteX1152" fmla="*/ 3117814 w 3831056"/>
                <a:gd name="connsiteY1152" fmla="*/ 1377391 h 1377522"/>
                <a:gd name="connsiteX1153" fmla="*/ 3120529 w 3831056"/>
                <a:gd name="connsiteY1153" fmla="*/ 1377262 h 1377522"/>
                <a:gd name="connsiteX1154" fmla="*/ 3123245 w 3831056"/>
                <a:gd name="connsiteY1154" fmla="*/ 1377391 h 1377522"/>
                <a:gd name="connsiteX1155" fmla="*/ 3125961 w 3831056"/>
                <a:gd name="connsiteY1155" fmla="*/ 1377391 h 1377522"/>
                <a:gd name="connsiteX1156" fmla="*/ 3128643 w 3831056"/>
                <a:gd name="connsiteY1156" fmla="*/ 1376997 h 1377522"/>
                <a:gd name="connsiteX1157" fmla="*/ 3131359 w 3831056"/>
                <a:gd name="connsiteY1157" fmla="*/ 1377262 h 1377522"/>
                <a:gd name="connsiteX1158" fmla="*/ 3134074 w 3831056"/>
                <a:gd name="connsiteY1158" fmla="*/ 1376997 h 1377522"/>
                <a:gd name="connsiteX1159" fmla="*/ 3136790 w 3831056"/>
                <a:gd name="connsiteY1159" fmla="*/ 1377391 h 1377522"/>
                <a:gd name="connsiteX1160" fmla="*/ 3139471 w 3831056"/>
                <a:gd name="connsiteY1160" fmla="*/ 1377262 h 1377522"/>
                <a:gd name="connsiteX1161" fmla="*/ 3142187 w 3831056"/>
                <a:gd name="connsiteY1161" fmla="*/ 1377130 h 1377522"/>
                <a:gd name="connsiteX1162" fmla="*/ 3144903 w 3831056"/>
                <a:gd name="connsiteY1162" fmla="*/ 1377130 h 1377522"/>
                <a:gd name="connsiteX1163" fmla="*/ 3147619 w 3831056"/>
                <a:gd name="connsiteY1163" fmla="*/ 1377130 h 1377522"/>
                <a:gd name="connsiteX1164" fmla="*/ 3150335 w 3831056"/>
                <a:gd name="connsiteY1164" fmla="*/ 1376997 h 1377522"/>
                <a:gd name="connsiteX1165" fmla="*/ 3153016 w 3831056"/>
                <a:gd name="connsiteY1165" fmla="*/ 1377391 h 1377522"/>
                <a:gd name="connsiteX1166" fmla="*/ 3155732 w 3831056"/>
                <a:gd name="connsiteY1166" fmla="*/ 1377130 h 1377522"/>
                <a:gd name="connsiteX1167" fmla="*/ 3158448 w 3831056"/>
                <a:gd name="connsiteY1167" fmla="*/ 1377523 h 1377522"/>
                <a:gd name="connsiteX1168" fmla="*/ 3161164 w 3831056"/>
                <a:gd name="connsiteY1168" fmla="*/ 1377391 h 1377522"/>
                <a:gd name="connsiteX1169" fmla="*/ 3163880 w 3831056"/>
                <a:gd name="connsiteY1169" fmla="*/ 1377391 h 1377522"/>
                <a:gd name="connsiteX1170" fmla="*/ 3166561 w 3831056"/>
                <a:gd name="connsiteY1170" fmla="*/ 1377523 h 1377522"/>
                <a:gd name="connsiteX1171" fmla="*/ 3169277 w 3831056"/>
                <a:gd name="connsiteY1171" fmla="*/ 1377130 h 1377522"/>
                <a:gd name="connsiteX1172" fmla="*/ 3171993 w 3831056"/>
                <a:gd name="connsiteY1172" fmla="*/ 1376997 h 1377522"/>
                <a:gd name="connsiteX1173" fmla="*/ 3174709 w 3831056"/>
                <a:gd name="connsiteY1173" fmla="*/ 1377130 h 1377522"/>
                <a:gd name="connsiteX1174" fmla="*/ 3177425 w 3831056"/>
                <a:gd name="connsiteY1174" fmla="*/ 1377391 h 1377522"/>
                <a:gd name="connsiteX1175" fmla="*/ 3180106 w 3831056"/>
                <a:gd name="connsiteY1175" fmla="*/ 1377391 h 1377522"/>
                <a:gd name="connsiteX1176" fmla="*/ 3182822 w 3831056"/>
                <a:gd name="connsiteY1176" fmla="*/ 1377391 h 1377522"/>
                <a:gd name="connsiteX1177" fmla="*/ 3185538 w 3831056"/>
                <a:gd name="connsiteY1177" fmla="*/ 1377262 h 1377522"/>
                <a:gd name="connsiteX1178" fmla="*/ 3188254 w 3831056"/>
                <a:gd name="connsiteY1178" fmla="*/ 1377262 h 1377522"/>
                <a:gd name="connsiteX1179" fmla="*/ 3190935 w 3831056"/>
                <a:gd name="connsiteY1179" fmla="*/ 1377262 h 1377522"/>
                <a:gd name="connsiteX1180" fmla="*/ 3193650 w 3831056"/>
                <a:gd name="connsiteY1180" fmla="*/ 1377391 h 1377522"/>
                <a:gd name="connsiteX1181" fmla="*/ 3196366 w 3831056"/>
                <a:gd name="connsiteY1181" fmla="*/ 1377391 h 1377522"/>
                <a:gd name="connsiteX1182" fmla="*/ 3199082 w 3831056"/>
                <a:gd name="connsiteY1182" fmla="*/ 1377391 h 1377522"/>
                <a:gd name="connsiteX1183" fmla="*/ 3201798 w 3831056"/>
                <a:gd name="connsiteY1183" fmla="*/ 1377262 h 1377522"/>
                <a:gd name="connsiteX1184" fmla="*/ 3204480 w 3831056"/>
                <a:gd name="connsiteY1184" fmla="*/ 1376868 h 1377522"/>
                <a:gd name="connsiteX1185" fmla="*/ 3207195 w 3831056"/>
                <a:gd name="connsiteY1185" fmla="*/ 1377523 h 1377522"/>
                <a:gd name="connsiteX1186" fmla="*/ 3209911 w 3831056"/>
                <a:gd name="connsiteY1186" fmla="*/ 1377130 h 1377522"/>
                <a:gd name="connsiteX1187" fmla="*/ 3212627 w 3831056"/>
                <a:gd name="connsiteY1187" fmla="*/ 1377262 h 1377522"/>
                <a:gd name="connsiteX1188" fmla="*/ 3215343 w 3831056"/>
                <a:gd name="connsiteY1188" fmla="*/ 1377391 h 1377522"/>
                <a:gd name="connsiteX1189" fmla="*/ 3218024 w 3831056"/>
                <a:gd name="connsiteY1189" fmla="*/ 1377523 h 1377522"/>
                <a:gd name="connsiteX1190" fmla="*/ 3220740 w 3831056"/>
                <a:gd name="connsiteY1190" fmla="*/ 1377391 h 1377522"/>
                <a:gd name="connsiteX1191" fmla="*/ 3223456 w 3831056"/>
                <a:gd name="connsiteY1191" fmla="*/ 1377262 h 1377522"/>
                <a:gd name="connsiteX1192" fmla="*/ 3226172 w 3831056"/>
                <a:gd name="connsiteY1192" fmla="*/ 1377391 h 1377522"/>
                <a:gd name="connsiteX1193" fmla="*/ 3228888 w 3831056"/>
                <a:gd name="connsiteY1193" fmla="*/ 1377391 h 1377522"/>
                <a:gd name="connsiteX1194" fmla="*/ 3231569 w 3831056"/>
                <a:gd name="connsiteY1194" fmla="*/ 1377391 h 1377522"/>
                <a:gd name="connsiteX1195" fmla="*/ 3234285 w 3831056"/>
                <a:gd name="connsiteY1195" fmla="*/ 1377523 h 1377522"/>
                <a:gd name="connsiteX1196" fmla="*/ 3237001 w 3831056"/>
                <a:gd name="connsiteY1196" fmla="*/ 1377130 h 1377522"/>
                <a:gd name="connsiteX1197" fmla="*/ 3239717 w 3831056"/>
                <a:gd name="connsiteY1197" fmla="*/ 1377262 h 1377522"/>
                <a:gd name="connsiteX1198" fmla="*/ 3242398 w 3831056"/>
                <a:gd name="connsiteY1198" fmla="*/ 1377130 h 1377522"/>
                <a:gd name="connsiteX1199" fmla="*/ 3245114 w 3831056"/>
                <a:gd name="connsiteY1199" fmla="*/ 1377391 h 1377522"/>
                <a:gd name="connsiteX1200" fmla="*/ 3247830 w 3831056"/>
                <a:gd name="connsiteY1200" fmla="*/ 1377262 h 1377522"/>
                <a:gd name="connsiteX1201" fmla="*/ 3250546 w 3831056"/>
                <a:gd name="connsiteY1201" fmla="*/ 1377262 h 1377522"/>
                <a:gd name="connsiteX1202" fmla="*/ 3253261 w 3831056"/>
                <a:gd name="connsiteY1202" fmla="*/ 1377262 h 1377522"/>
                <a:gd name="connsiteX1203" fmla="*/ 3255943 w 3831056"/>
                <a:gd name="connsiteY1203" fmla="*/ 1377391 h 1377522"/>
                <a:gd name="connsiteX1204" fmla="*/ 3258659 w 3831056"/>
                <a:gd name="connsiteY1204" fmla="*/ 1377523 h 1377522"/>
                <a:gd name="connsiteX1205" fmla="*/ 3261375 w 3831056"/>
                <a:gd name="connsiteY1205" fmla="*/ 1377262 h 1377522"/>
                <a:gd name="connsiteX1206" fmla="*/ 3264091 w 3831056"/>
                <a:gd name="connsiteY1206" fmla="*/ 1377391 h 1377522"/>
                <a:gd name="connsiteX1207" fmla="*/ 3266806 w 3831056"/>
                <a:gd name="connsiteY1207" fmla="*/ 1377391 h 1377522"/>
                <a:gd name="connsiteX1208" fmla="*/ 3269487 w 3831056"/>
                <a:gd name="connsiteY1208" fmla="*/ 1377391 h 1377522"/>
                <a:gd name="connsiteX1209" fmla="*/ 3272203 w 3831056"/>
                <a:gd name="connsiteY1209" fmla="*/ 1377523 h 1377522"/>
                <a:gd name="connsiteX1210" fmla="*/ 3274919 w 3831056"/>
                <a:gd name="connsiteY1210" fmla="*/ 1377262 h 1377522"/>
                <a:gd name="connsiteX1211" fmla="*/ 3277635 w 3831056"/>
                <a:gd name="connsiteY1211" fmla="*/ 1377391 h 1377522"/>
                <a:gd name="connsiteX1212" fmla="*/ 3280316 w 3831056"/>
                <a:gd name="connsiteY1212" fmla="*/ 1377523 h 1377522"/>
                <a:gd name="connsiteX1213" fmla="*/ 3283032 w 3831056"/>
                <a:gd name="connsiteY1213" fmla="*/ 1377523 h 1377522"/>
                <a:gd name="connsiteX1214" fmla="*/ 3285748 w 3831056"/>
                <a:gd name="connsiteY1214" fmla="*/ 1377391 h 1377522"/>
                <a:gd name="connsiteX1215" fmla="*/ 3288464 w 3831056"/>
                <a:gd name="connsiteY1215" fmla="*/ 1377130 h 1377522"/>
                <a:gd name="connsiteX1216" fmla="*/ 3291180 w 3831056"/>
                <a:gd name="connsiteY1216" fmla="*/ 1377391 h 1377522"/>
                <a:gd name="connsiteX1217" fmla="*/ 3293861 w 3831056"/>
                <a:gd name="connsiteY1217" fmla="*/ 1377391 h 1377522"/>
                <a:gd name="connsiteX1218" fmla="*/ 3296577 w 3831056"/>
                <a:gd name="connsiteY1218" fmla="*/ 1377391 h 1377522"/>
                <a:gd name="connsiteX1219" fmla="*/ 3299293 w 3831056"/>
                <a:gd name="connsiteY1219" fmla="*/ 1377391 h 1377522"/>
                <a:gd name="connsiteX1220" fmla="*/ 3302009 w 3831056"/>
                <a:gd name="connsiteY1220" fmla="*/ 1377391 h 1377522"/>
                <a:gd name="connsiteX1221" fmla="*/ 3304725 w 3831056"/>
                <a:gd name="connsiteY1221" fmla="*/ 1377523 h 1377522"/>
                <a:gd name="connsiteX1222" fmla="*/ 3307406 w 3831056"/>
                <a:gd name="connsiteY1222" fmla="*/ 1376997 h 1377522"/>
                <a:gd name="connsiteX1223" fmla="*/ 3310122 w 3831056"/>
                <a:gd name="connsiteY1223" fmla="*/ 1377391 h 1377522"/>
                <a:gd name="connsiteX1224" fmla="*/ 3312838 w 3831056"/>
                <a:gd name="connsiteY1224" fmla="*/ 1377262 h 1377522"/>
                <a:gd name="connsiteX1225" fmla="*/ 3315554 w 3831056"/>
                <a:gd name="connsiteY1225" fmla="*/ 1377523 h 1377522"/>
                <a:gd name="connsiteX1226" fmla="*/ 3318270 w 3831056"/>
                <a:gd name="connsiteY1226" fmla="*/ 1377262 h 1377522"/>
                <a:gd name="connsiteX1227" fmla="*/ 3320951 w 3831056"/>
                <a:gd name="connsiteY1227" fmla="*/ 1377523 h 1377522"/>
                <a:gd name="connsiteX1228" fmla="*/ 3323667 w 3831056"/>
                <a:gd name="connsiteY1228" fmla="*/ 1376997 h 1377522"/>
                <a:gd name="connsiteX1229" fmla="*/ 3326382 w 3831056"/>
                <a:gd name="connsiteY1229" fmla="*/ 1377262 h 1377522"/>
                <a:gd name="connsiteX1230" fmla="*/ 3329098 w 3831056"/>
                <a:gd name="connsiteY1230" fmla="*/ 1376471 h 1377522"/>
                <a:gd name="connsiteX1231" fmla="*/ 3331780 w 3831056"/>
                <a:gd name="connsiteY1231" fmla="*/ 1376868 h 1377522"/>
                <a:gd name="connsiteX1232" fmla="*/ 3334496 w 3831056"/>
                <a:gd name="connsiteY1232" fmla="*/ 1376997 h 1377522"/>
                <a:gd name="connsiteX1233" fmla="*/ 3337212 w 3831056"/>
                <a:gd name="connsiteY1233" fmla="*/ 1377523 h 1377522"/>
                <a:gd name="connsiteX1234" fmla="*/ 3339927 w 3831056"/>
                <a:gd name="connsiteY1234" fmla="*/ 1377262 h 1377522"/>
                <a:gd name="connsiteX1235" fmla="*/ 3342643 w 3831056"/>
                <a:gd name="connsiteY1235" fmla="*/ 1377523 h 1377522"/>
                <a:gd name="connsiteX1236" fmla="*/ 3345324 w 3831056"/>
                <a:gd name="connsiteY1236" fmla="*/ 1377130 h 1377522"/>
                <a:gd name="connsiteX1237" fmla="*/ 3348040 w 3831056"/>
                <a:gd name="connsiteY1237" fmla="*/ 1377391 h 1377522"/>
                <a:gd name="connsiteX1238" fmla="*/ 3350756 w 3831056"/>
                <a:gd name="connsiteY1238" fmla="*/ 1377262 h 1377522"/>
                <a:gd name="connsiteX1239" fmla="*/ 3353472 w 3831056"/>
                <a:gd name="connsiteY1239" fmla="*/ 1377523 h 1377522"/>
                <a:gd name="connsiteX1240" fmla="*/ 3356188 w 3831056"/>
                <a:gd name="connsiteY1240" fmla="*/ 1377262 h 1377522"/>
                <a:gd name="connsiteX1241" fmla="*/ 3358869 w 3831056"/>
                <a:gd name="connsiteY1241" fmla="*/ 1377262 h 1377522"/>
                <a:gd name="connsiteX1242" fmla="*/ 3361585 w 3831056"/>
                <a:gd name="connsiteY1242" fmla="*/ 1377523 h 1377522"/>
                <a:gd name="connsiteX1243" fmla="*/ 3364301 w 3831056"/>
                <a:gd name="connsiteY1243" fmla="*/ 1377391 h 1377522"/>
                <a:gd name="connsiteX1244" fmla="*/ 3367017 w 3831056"/>
                <a:gd name="connsiteY1244" fmla="*/ 1377523 h 1377522"/>
                <a:gd name="connsiteX1245" fmla="*/ 3369698 w 3831056"/>
                <a:gd name="connsiteY1245" fmla="*/ 1377391 h 1377522"/>
                <a:gd name="connsiteX1246" fmla="*/ 3372414 w 3831056"/>
                <a:gd name="connsiteY1246" fmla="*/ 1377523 h 1377522"/>
                <a:gd name="connsiteX1247" fmla="*/ 3375130 w 3831056"/>
                <a:gd name="connsiteY1247" fmla="*/ 1377523 h 1377522"/>
                <a:gd name="connsiteX1248" fmla="*/ 3377846 w 3831056"/>
                <a:gd name="connsiteY1248" fmla="*/ 1377391 h 1377522"/>
                <a:gd name="connsiteX1249" fmla="*/ 3380562 w 3831056"/>
                <a:gd name="connsiteY1249" fmla="*/ 1377262 h 1377522"/>
                <a:gd name="connsiteX1250" fmla="*/ 3383243 w 3831056"/>
                <a:gd name="connsiteY1250" fmla="*/ 1377262 h 1377522"/>
                <a:gd name="connsiteX1251" fmla="*/ 3385959 w 3831056"/>
                <a:gd name="connsiteY1251" fmla="*/ 1377130 h 1377522"/>
                <a:gd name="connsiteX1252" fmla="*/ 3388675 w 3831056"/>
                <a:gd name="connsiteY1252" fmla="*/ 1377391 h 1377522"/>
                <a:gd name="connsiteX1253" fmla="*/ 3391391 w 3831056"/>
                <a:gd name="connsiteY1253" fmla="*/ 1377391 h 1377522"/>
                <a:gd name="connsiteX1254" fmla="*/ 3394107 w 3831056"/>
                <a:gd name="connsiteY1254" fmla="*/ 1377391 h 1377522"/>
                <a:gd name="connsiteX1255" fmla="*/ 3396788 w 3831056"/>
                <a:gd name="connsiteY1255" fmla="*/ 1377523 h 1377522"/>
                <a:gd name="connsiteX1256" fmla="*/ 3399503 w 3831056"/>
                <a:gd name="connsiteY1256" fmla="*/ 1377391 h 1377522"/>
                <a:gd name="connsiteX1257" fmla="*/ 3402219 w 3831056"/>
                <a:gd name="connsiteY1257" fmla="*/ 1377262 h 1377522"/>
                <a:gd name="connsiteX1258" fmla="*/ 3404935 w 3831056"/>
                <a:gd name="connsiteY1258" fmla="*/ 1377391 h 1377522"/>
                <a:gd name="connsiteX1259" fmla="*/ 3407651 w 3831056"/>
                <a:gd name="connsiteY1259" fmla="*/ 1377130 h 1377522"/>
                <a:gd name="connsiteX1260" fmla="*/ 3410333 w 3831056"/>
                <a:gd name="connsiteY1260" fmla="*/ 1377391 h 1377522"/>
                <a:gd name="connsiteX1261" fmla="*/ 3413048 w 3831056"/>
                <a:gd name="connsiteY1261" fmla="*/ 1377391 h 1377522"/>
                <a:gd name="connsiteX1262" fmla="*/ 3415764 w 3831056"/>
                <a:gd name="connsiteY1262" fmla="*/ 1377262 h 1377522"/>
                <a:gd name="connsiteX1263" fmla="*/ 3418480 w 3831056"/>
                <a:gd name="connsiteY1263" fmla="*/ 1377391 h 1377522"/>
                <a:gd name="connsiteX1264" fmla="*/ 3421161 w 3831056"/>
                <a:gd name="connsiteY1264" fmla="*/ 1377391 h 1377522"/>
                <a:gd name="connsiteX1265" fmla="*/ 3423877 w 3831056"/>
                <a:gd name="connsiteY1265" fmla="*/ 1377391 h 1377522"/>
                <a:gd name="connsiteX1266" fmla="*/ 3426593 w 3831056"/>
                <a:gd name="connsiteY1266" fmla="*/ 1377391 h 1377522"/>
                <a:gd name="connsiteX1267" fmla="*/ 3429309 w 3831056"/>
                <a:gd name="connsiteY1267" fmla="*/ 1377391 h 1377522"/>
                <a:gd name="connsiteX1268" fmla="*/ 3432025 w 3831056"/>
                <a:gd name="connsiteY1268" fmla="*/ 1377391 h 1377522"/>
                <a:gd name="connsiteX1269" fmla="*/ 3434706 w 3831056"/>
                <a:gd name="connsiteY1269" fmla="*/ 1377523 h 1377522"/>
                <a:gd name="connsiteX1270" fmla="*/ 3437422 w 3831056"/>
                <a:gd name="connsiteY1270" fmla="*/ 1377391 h 1377522"/>
                <a:gd name="connsiteX1271" fmla="*/ 3440138 w 3831056"/>
                <a:gd name="connsiteY1271" fmla="*/ 1377262 h 1377522"/>
                <a:gd name="connsiteX1272" fmla="*/ 3442854 w 3831056"/>
                <a:gd name="connsiteY1272" fmla="*/ 1377262 h 1377522"/>
                <a:gd name="connsiteX1273" fmla="*/ 3445570 w 3831056"/>
                <a:gd name="connsiteY1273" fmla="*/ 1377391 h 1377522"/>
                <a:gd name="connsiteX1274" fmla="*/ 3448251 w 3831056"/>
                <a:gd name="connsiteY1274" fmla="*/ 1377391 h 1377522"/>
                <a:gd name="connsiteX1275" fmla="*/ 3450967 w 3831056"/>
                <a:gd name="connsiteY1275" fmla="*/ 1377391 h 1377522"/>
                <a:gd name="connsiteX1276" fmla="*/ 3453683 w 3831056"/>
                <a:gd name="connsiteY1276" fmla="*/ 1377262 h 1377522"/>
                <a:gd name="connsiteX1277" fmla="*/ 3456399 w 3831056"/>
                <a:gd name="connsiteY1277" fmla="*/ 1377391 h 1377522"/>
                <a:gd name="connsiteX1278" fmla="*/ 3459115 w 3831056"/>
                <a:gd name="connsiteY1278" fmla="*/ 1377130 h 1377522"/>
                <a:gd name="connsiteX1279" fmla="*/ 3461796 w 3831056"/>
                <a:gd name="connsiteY1279" fmla="*/ 1377262 h 1377522"/>
                <a:gd name="connsiteX1280" fmla="*/ 3464512 w 3831056"/>
                <a:gd name="connsiteY1280" fmla="*/ 1377523 h 1377522"/>
                <a:gd name="connsiteX1281" fmla="*/ 3467228 w 3831056"/>
                <a:gd name="connsiteY1281" fmla="*/ 1377391 h 1377522"/>
                <a:gd name="connsiteX1282" fmla="*/ 3469944 w 3831056"/>
                <a:gd name="connsiteY1282" fmla="*/ 1376997 h 1377522"/>
                <a:gd name="connsiteX1283" fmla="*/ 3472624 w 3831056"/>
                <a:gd name="connsiteY1283" fmla="*/ 1377391 h 1377522"/>
                <a:gd name="connsiteX1284" fmla="*/ 3475340 w 3831056"/>
                <a:gd name="connsiteY1284" fmla="*/ 1377391 h 1377522"/>
                <a:gd name="connsiteX1285" fmla="*/ 3478056 w 3831056"/>
                <a:gd name="connsiteY1285" fmla="*/ 1377391 h 1377522"/>
                <a:gd name="connsiteX1286" fmla="*/ 3480772 w 3831056"/>
                <a:gd name="connsiteY1286" fmla="*/ 1377391 h 1377522"/>
                <a:gd name="connsiteX1287" fmla="*/ 3483489 w 3831056"/>
                <a:gd name="connsiteY1287" fmla="*/ 1377262 h 1377522"/>
                <a:gd name="connsiteX1288" fmla="*/ 3486169 w 3831056"/>
                <a:gd name="connsiteY1288" fmla="*/ 1377523 h 1377522"/>
                <a:gd name="connsiteX1289" fmla="*/ 3488885 w 3831056"/>
                <a:gd name="connsiteY1289" fmla="*/ 1377391 h 1377522"/>
                <a:gd name="connsiteX1290" fmla="*/ 3491601 w 3831056"/>
                <a:gd name="connsiteY1290" fmla="*/ 1377523 h 1377522"/>
                <a:gd name="connsiteX1291" fmla="*/ 3494317 w 3831056"/>
                <a:gd name="connsiteY1291" fmla="*/ 1377262 h 1377522"/>
                <a:gd name="connsiteX1292" fmla="*/ 3497033 w 3831056"/>
                <a:gd name="connsiteY1292" fmla="*/ 1377262 h 1377522"/>
                <a:gd name="connsiteX1293" fmla="*/ 3499714 w 3831056"/>
                <a:gd name="connsiteY1293" fmla="*/ 1377523 h 1377522"/>
                <a:gd name="connsiteX1294" fmla="*/ 3502430 w 3831056"/>
                <a:gd name="connsiteY1294" fmla="*/ 1377262 h 1377522"/>
                <a:gd name="connsiteX1295" fmla="*/ 3505146 w 3831056"/>
                <a:gd name="connsiteY1295" fmla="*/ 1377391 h 1377522"/>
                <a:gd name="connsiteX1296" fmla="*/ 3507862 w 3831056"/>
                <a:gd name="connsiteY1296" fmla="*/ 1377391 h 1377522"/>
                <a:gd name="connsiteX1297" fmla="*/ 3510543 w 3831056"/>
                <a:gd name="connsiteY1297" fmla="*/ 1377262 h 1377522"/>
                <a:gd name="connsiteX1298" fmla="*/ 3513259 w 3831056"/>
                <a:gd name="connsiteY1298" fmla="*/ 1377391 h 1377522"/>
                <a:gd name="connsiteX1299" fmla="*/ 3515975 w 3831056"/>
                <a:gd name="connsiteY1299" fmla="*/ 1377391 h 1377522"/>
                <a:gd name="connsiteX1300" fmla="*/ 3518691 w 3831056"/>
                <a:gd name="connsiteY1300" fmla="*/ 1377391 h 1377522"/>
                <a:gd name="connsiteX1301" fmla="*/ 3521407 w 3831056"/>
                <a:gd name="connsiteY1301" fmla="*/ 1377262 h 1377522"/>
                <a:gd name="connsiteX1302" fmla="*/ 3524088 w 3831056"/>
                <a:gd name="connsiteY1302" fmla="*/ 1377523 h 1377522"/>
                <a:gd name="connsiteX1303" fmla="*/ 3526804 w 3831056"/>
                <a:gd name="connsiteY1303" fmla="*/ 1377262 h 1377522"/>
                <a:gd name="connsiteX1304" fmla="*/ 3529520 w 3831056"/>
                <a:gd name="connsiteY1304" fmla="*/ 1377391 h 1377522"/>
                <a:gd name="connsiteX1305" fmla="*/ 3532236 w 3831056"/>
                <a:gd name="connsiteY1305" fmla="*/ 1377391 h 1377522"/>
                <a:gd name="connsiteX1306" fmla="*/ 3534951 w 3831056"/>
                <a:gd name="connsiteY1306" fmla="*/ 1377391 h 1377522"/>
                <a:gd name="connsiteX1307" fmla="*/ 3537633 w 3831056"/>
                <a:gd name="connsiteY1307" fmla="*/ 1377523 h 1377522"/>
                <a:gd name="connsiteX1308" fmla="*/ 3540349 w 3831056"/>
                <a:gd name="connsiteY1308" fmla="*/ 1377130 h 1377522"/>
                <a:gd name="connsiteX1309" fmla="*/ 3543065 w 3831056"/>
                <a:gd name="connsiteY1309" fmla="*/ 1377523 h 1377522"/>
                <a:gd name="connsiteX1310" fmla="*/ 3545780 w 3831056"/>
                <a:gd name="connsiteY1310" fmla="*/ 1377523 h 1377522"/>
                <a:gd name="connsiteX1311" fmla="*/ 3548496 w 3831056"/>
                <a:gd name="connsiteY1311" fmla="*/ 1377391 h 1377522"/>
                <a:gd name="connsiteX1312" fmla="*/ 3551177 w 3831056"/>
                <a:gd name="connsiteY1312" fmla="*/ 1377523 h 1377522"/>
                <a:gd name="connsiteX1313" fmla="*/ 3553893 w 3831056"/>
                <a:gd name="connsiteY1313" fmla="*/ 1377523 h 1377522"/>
                <a:gd name="connsiteX1314" fmla="*/ 3556610 w 3831056"/>
                <a:gd name="connsiteY1314" fmla="*/ 1377262 h 1377522"/>
                <a:gd name="connsiteX1315" fmla="*/ 3559325 w 3831056"/>
                <a:gd name="connsiteY1315" fmla="*/ 1377262 h 1377522"/>
                <a:gd name="connsiteX1316" fmla="*/ 3562006 w 3831056"/>
                <a:gd name="connsiteY1316" fmla="*/ 1377391 h 1377522"/>
                <a:gd name="connsiteX1317" fmla="*/ 3564722 w 3831056"/>
                <a:gd name="connsiteY1317" fmla="*/ 1377262 h 1377522"/>
                <a:gd name="connsiteX1318" fmla="*/ 3567438 w 3831056"/>
                <a:gd name="connsiteY1318" fmla="*/ 1377262 h 1377522"/>
                <a:gd name="connsiteX1319" fmla="*/ 3570154 w 3831056"/>
                <a:gd name="connsiteY1319" fmla="*/ 1377391 h 1377522"/>
                <a:gd name="connsiteX1320" fmla="*/ 3572870 w 3831056"/>
                <a:gd name="connsiteY1320" fmla="*/ 1377391 h 1377522"/>
                <a:gd name="connsiteX1321" fmla="*/ 3575551 w 3831056"/>
                <a:gd name="connsiteY1321" fmla="*/ 1377391 h 1377522"/>
                <a:gd name="connsiteX1322" fmla="*/ 3578267 w 3831056"/>
                <a:gd name="connsiteY1322" fmla="*/ 1377523 h 1377522"/>
                <a:gd name="connsiteX1323" fmla="*/ 3580983 w 3831056"/>
                <a:gd name="connsiteY1323" fmla="*/ 1377262 h 1377522"/>
                <a:gd name="connsiteX1324" fmla="*/ 3583699 w 3831056"/>
                <a:gd name="connsiteY1324" fmla="*/ 1377262 h 1377522"/>
                <a:gd name="connsiteX1325" fmla="*/ 3586415 w 3831056"/>
                <a:gd name="connsiteY1325" fmla="*/ 1377523 h 1377522"/>
                <a:gd name="connsiteX1326" fmla="*/ 3589096 w 3831056"/>
                <a:gd name="connsiteY1326" fmla="*/ 1377523 h 1377522"/>
                <a:gd name="connsiteX1327" fmla="*/ 3591812 w 3831056"/>
                <a:gd name="connsiteY1327" fmla="*/ 1377262 h 1377522"/>
                <a:gd name="connsiteX1328" fmla="*/ 3594528 w 3831056"/>
                <a:gd name="connsiteY1328" fmla="*/ 1377523 h 1377522"/>
                <a:gd name="connsiteX1329" fmla="*/ 3597244 w 3831056"/>
                <a:gd name="connsiteY1329" fmla="*/ 1377391 h 1377522"/>
                <a:gd name="connsiteX1330" fmla="*/ 3599925 w 3831056"/>
                <a:gd name="connsiteY1330" fmla="*/ 1377391 h 1377522"/>
                <a:gd name="connsiteX1331" fmla="*/ 3602641 w 3831056"/>
                <a:gd name="connsiteY1331" fmla="*/ 1377262 h 1377522"/>
                <a:gd name="connsiteX1332" fmla="*/ 3605357 w 3831056"/>
                <a:gd name="connsiteY1332" fmla="*/ 1375291 h 1377522"/>
                <a:gd name="connsiteX1333" fmla="*/ 3608072 w 3831056"/>
                <a:gd name="connsiteY1333" fmla="*/ 1377523 h 1377522"/>
                <a:gd name="connsiteX1334" fmla="*/ 3610788 w 3831056"/>
                <a:gd name="connsiteY1334" fmla="*/ 1377262 h 1377522"/>
                <a:gd name="connsiteX1335" fmla="*/ 3613470 w 3831056"/>
                <a:gd name="connsiteY1335" fmla="*/ 1377262 h 1377522"/>
                <a:gd name="connsiteX1336" fmla="*/ 3616186 w 3831056"/>
                <a:gd name="connsiteY1336" fmla="*/ 1377523 h 1377522"/>
                <a:gd name="connsiteX1337" fmla="*/ 3618901 w 3831056"/>
                <a:gd name="connsiteY1337" fmla="*/ 1376868 h 1377522"/>
                <a:gd name="connsiteX1338" fmla="*/ 3621617 w 3831056"/>
                <a:gd name="connsiteY1338" fmla="*/ 1377130 h 1377522"/>
                <a:gd name="connsiteX1339" fmla="*/ 3624333 w 3831056"/>
                <a:gd name="connsiteY1339" fmla="*/ 1377523 h 1377522"/>
                <a:gd name="connsiteX1340" fmla="*/ 3627015 w 3831056"/>
                <a:gd name="connsiteY1340" fmla="*/ 1377523 h 1377522"/>
                <a:gd name="connsiteX1341" fmla="*/ 3629731 w 3831056"/>
                <a:gd name="connsiteY1341" fmla="*/ 1377391 h 1377522"/>
                <a:gd name="connsiteX1342" fmla="*/ 3632446 w 3831056"/>
                <a:gd name="connsiteY1342" fmla="*/ 1377391 h 1377522"/>
                <a:gd name="connsiteX1343" fmla="*/ 3635162 w 3831056"/>
                <a:gd name="connsiteY1343" fmla="*/ 1377391 h 1377522"/>
                <a:gd name="connsiteX1344" fmla="*/ 3637878 w 3831056"/>
                <a:gd name="connsiteY1344" fmla="*/ 1377262 h 1377522"/>
                <a:gd name="connsiteX1345" fmla="*/ 3640559 w 3831056"/>
                <a:gd name="connsiteY1345" fmla="*/ 1376997 h 1377522"/>
                <a:gd name="connsiteX1346" fmla="*/ 3643275 w 3831056"/>
                <a:gd name="connsiteY1346" fmla="*/ 1377262 h 1377522"/>
                <a:gd name="connsiteX1347" fmla="*/ 3645991 w 3831056"/>
                <a:gd name="connsiteY1347" fmla="*/ 1376997 h 1377522"/>
                <a:gd name="connsiteX1348" fmla="*/ 3648707 w 3831056"/>
                <a:gd name="connsiteY1348" fmla="*/ 1376997 h 1377522"/>
                <a:gd name="connsiteX1349" fmla="*/ 3651388 w 3831056"/>
                <a:gd name="connsiteY1349" fmla="*/ 1377391 h 1377522"/>
                <a:gd name="connsiteX1350" fmla="*/ 3654104 w 3831056"/>
                <a:gd name="connsiteY1350" fmla="*/ 1377130 h 1377522"/>
                <a:gd name="connsiteX1351" fmla="*/ 3656820 w 3831056"/>
                <a:gd name="connsiteY1351" fmla="*/ 1377262 h 1377522"/>
                <a:gd name="connsiteX1352" fmla="*/ 3659536 w 3831056"/>
                <a:gd name="connsiteY1352" fmla="*/ 1377130 h 1377522"/>
                <a:gd name="connsiteX1353" fmla="*/ 3662252 w 3831056"/>
                <a:gd name="connsiteY1353" fmla="*/ 1377391 h 1377522"/>
                <a:gd name="connsiteX1354" fmla="*/ 3664933 w 3831056"/>
                <a:gd name="connsiteY1354" fmla="*/ 1377391 h 1377522"/>
                <a:gd name="connsiteX1355" fmla="*/ 3667649 w 3831056"/>
                <a:gd name="connsiteY1355" fmla="*/ 1377262 h 1377522"/>
                <a:gd name="connsiteX1356" fmla="*/ 3670365 w 3831056"/>
                <a:gd name="connsiteY1356" fmla="*/ 1377523 h 1377522"/>
                <a:gd name="connsiteX1357" fmla="*/ 3673081 w 3831056"/>
                <a:gd name="connsiteY1357" fmla="*/ 1377523 h 1377522"/>
                <a:gd name="connsiteX1358" fmla="*/ 3675797 w 3831056"/>
                <a:gd name="connsiteY1358" fmla="*/ 1377391 h 1377522"/>
                <a:gd name="connsiteX1359" fmla="*/ 3678478 w 3831056"/>
                <a:gd name="connsiteY1359" fmla="*/ 1377523 h 1377522"/>
                <a:gd name="connsiteX1360" fmla="*/ 3681193 w 3831056"/>
                <a:gd name="connsiteY1360" fmla="*/ 1376997 h 1377522"/>
                <a:gd name="connsiteX1361" fmla="*/ 3683909 w 3831056"/>
                <a:gd name="connsiteY1361" fmla="*/ 1377130 h 1377522"/>
                <a:gd name="connsiteX1362" fmla="*/ 3686626 w 3831056"/>
                <a:gd name="connsiteY1362" fmla="*/ 1377130 h 1377522"/>
                <a:gd name="connsiteX1363" fmla="*/ 3689307 w 3831056"/>
                <a:gd name="connsiteY1363" fmla="*/ 1377130 h 1377522"/>
                <a:gd name="connsiteX1364" fmla="*/ 3692022 w 3831056"/>
                <a:gd name="connsiteY1364" fmla="*/ 1377523 h 1377522"/>
                <a:gd name="connsiteX1365" fmla="*/ 3694738 w 3831056"/>
                <a:gd name="connsiteY1365" fmla="*/ 1377130 h 1377522"/>
                <a:gd name="connsiteX1366" fmla="*/ 3697454 w 3831056"/>
                <a:gd name="connsiteY1366" fmla="*/ 1377391 h 1377522"/>
                <a:gd name="connsiteX1367" fmla="*/ 3700170 w 3831056"/>
                <a:gd name="connsiteY1367" fmla="*/ 1377391 h 1377522"/>
                <a:gd name="connsiteX1368" fmla="*/ 3702852 w 3831056"/>
                <a:gd name="connsiteY1368" fmla="*/ 1377391 h 1377522"/>
                <a:gd name="connsiteX1369" fmla="*/ 3705567 w 3831056"/>
                <a:gd name="connsiteY1369" fmla="*/ 1377262 h 1377522"/>
                <a:gd name="connsiteX1370" fmla="*/ 3708283 w 3831056"/>
                <a:gd name="connsiteY1370" fmla="*/ 1377262 h 1377522"/>
                <a:gd name="connsiteX1371" fmla="*/ 3710999 w 3831056"/>
                <a:gd name="connsiteY1371" fmla="*/ 1377130 h 1377522"/>
                <a:gd name="connsiteX1372" fmla="*/ 3713715 w 3831056"/>
                <a:gd name="connsiteY1372" fmla="*/ 1376997 h 1377522"/>
                <a:gd name="connsiteX1373" fmla="*/ 3716396 w 3831056"/>
                <a:gd name="connsiteY1373" fmla="*/ 1377391 h 1377522"/>
                <a:gd name="connsiteX1374" fmla="*/ 3719112 w 3831056"/>
                <a:gd name="connsiteY1374" fmla="*/ 1377391 h 1377522"/>
                <a:gd name="connsiteX1375" fmla="*/ 3721828 w 3831056"/>
                <a:gd name="connsiteY1375" fmla="*/ 1377130 h 1377522"/>
                <a:gd name="connsiteX1376" fmla="*/ 3724544 w 3831056"/>
                <a:gd name="connsiteY1376" fmla="*/ 1377262 h 1377522"/>
                <a:gd name="connsiteX1377" fmla="*/ 3727260 w 3831056"/>
                <a:gd name="connsiteY1377" fmla="*/ 1377523 h 1377522"/>
                <a:gd name="connsiteX1378" fmla="*/ 3729941 w 3831056"/>
                <a:gd name="connsiteY1378" fmla="*/ 1377391 h 1377522"/>
                <a:gd name="connsiteX1379" fmla="*/ 3732657 w 3831056"/>
                <a:gd name="connsiteY1379" fmla="*/ 1377391 h 1377522"/>
                <a:gd name="connsiteX1380" fmla="*/ 3735373 w 3831056"/>
                <a:gd name="connsiteY1380" fmla="*/ 1377523 h 1377522"/>
                <a:gd name="connsiteX1381" fmla="*/ 3738089 w 3831056"/>
                <a:gd name="connsiteY1381" fmla="*/ 1376868 h 1377522"/>
                <a:gd name="connsiteX1382" fmla="*/ 3740770 w 3831056"/>
                <a:gd name="connsiteY1382" fmla="*/ 1377391 h 1377522"/>
                <a:gd name="connsiteX1383" fmla="*/ 3743486 w 3831056"/>
                <a:gd name="connsiteY1383" fmla="*/ 1377262 h 1377522"/>
                <a:gd name="connsiteX1384" fmla="*/ 3746202 w 3831056"/>
                <a:gd name="connsiteY1384" fmla="*/ 1377130 h 1377522"/>
                <a:gd name="connsiteX1385" fmla="*/ 3748918 w 3831056"/>
                <a:gd name="connsiteY1385" fmla="*/ 1377391 h 1377522"/>
                <a:gd name="connsiteX1386" fmla="*/ 3751633 w 3831056"/>
                <a:gd name="connsiteY1386" fmla="*/ 1377391 h 1377522"/>
                <a:gd name="connsiteX1387" fmla="*/ 3754314 w 3831056"/>
                <a:gd name="connsiteY1387" fmla="*/ 1377130 h 1377522"/>
                <a:gd name="connsiteX1388" fmla="*/ 3757030 w 3831056"/>
                <a:gd name="connsiteY1388" fmla="*/ 1377262 h 1377522"/>
                <a:gd name="connsiteX1389" fmla="*/ 3759747 w 3831056"/>
                <a:gd name="connsiteY1389" fmla="*/ 1377130 h 1377522"/>
                <a:gd name="connsiteX1390" fmla="*/ 3762463 w 3831056"/>
                <a:gd name="connsiteY1390" fmla="*/ 1376997 h 1377522"/>
                <a:gd name="connsiteX1391" fmla="*/ 3765178 w 3831056"/>
                <a:gd name="connsiteY1391" fmla="*/ 1377523 h 1377522"/>
                <a:gd name="connsiteX1392" fmla="*/ 3767859 w 3831056"/>
                <a:gd name="connsiteY1392" fmla="*/ 1377262 h 1377522"/>
                <a:gd name="connsiteX1393" fmla="*/ 3770575 w 3831056"/>
                <a:gd name="connsiteY1393" fmla="*/ 1377391 h 1377522"/>
                <a:gd name="connsiteX1394" fmla="*/ 3773291 w 3831056"/>
                <a:gd name="connsiteY1394" fmla="*/ 1377391 h 1377522"/>
                <a:gd name="connsiteX1395" fmla="*/ 3776007 w 3831056"/>
                <a:gd name="connsiteY1395" fmla="*/ 1377391 h 1377522"/>
                <a:gd name="connsiteX1396" fmla="*/ 3778723 w 3831056"/>
                <a:gd name="connsiteY1396" fmla="*/ 1376471 h 1377522"/>
                <a:gd name="connsiteX1397" fmla="*/ 3781404 w 3831056"/>
                <a:gd name="connsiteY1397" fmla="*/ 1377130 h 1377522"/>
                <a:gd name="connsiteX1398" fmla="*/ 3784120 w 3831056"/>
                <a:gd name="connsiteY1398" fmla="*/ 1377262 h 1377522"/>
                <a:gd name="connsiteX1399" fmla="*/ 3786836 w 3831056"/>
                <a:gd name="connsiteY1399" fmla="*/ 1377262 h 1377522"/>
                <a:gd name="connsiteX1400" fmla="*/ 3789552 w 3831056"/>
                <a:gd name="connsiteY1400" fmla="*/ 1377391 h 1377522"/>
                <a:gd name="connsiteX1401" fmla="*/ 3792233 w 3831056"/>
                <a:gd name="connsiteY1401" fmla="*/ 1377391 h 1377522"/>
                <a:gd name="connsiteX1402" fmla="*/ 3794949 w 3831056"/>
                <a:gd name="connsiteY1402" fmla="*/ 1377523 h 1377522"/>
                <a:gd name="connsiteX1403" fmla="*/ 3797665 w 3831056"/>
                <a:gd name="connsiteY1403" fmla="*/ 1377262 h 1377522"/>
                <a:gd name="connsiteX1404" fmla="*/ 3800381 w 3831056"/>
                <a:gd name="connsiteY1404" fmla="*/ 1377391 h 1377522"/>
                <a:gd name="connsiteX1405" fmla="*/ 3803097 w 3831056"/>
                <a:gd name="connsiteY1405" fmla="*/ 1376868 h 1377522"/>
                <a:gd name="connsiteX1406" fmla="*/ 3805778 w 3831056"/>
                <a:gd name="connsiteY1406" fmla="*/ 1377523 h 1377522"/>
                <a:gd name="connsiteX1407" fmla="*/ 3808494 w 3831056"/>
                <a:gd name="connsiteY1407" fmla="*/ 1377523 h 1377522"/>
                <a:gd name="connsiteX1408" fmla="*/ 3811210 w 3831056"/>
                <a:gd name="connsiteY1408" fmla="*/ 1377262 h 1377522"/>
                <a:gd name="connsiteX1409" fmla="*/ 3813925 w 3831056"/>
                <a:gd name="connsiteY1409" fmla="*/ 1377130 h 1377522"/>
                <a:gd name="connsiteX1410" fmla="*/ 3816642 w 3831056"/>
                <a:gd name="connsiteY1410" fmla="*/ 1377262 h 1377522"/>
                <a:gd name="connsiteX1411" fmla="*/ 3819323 w 3831056"/>
                <a:gd name="connsiteY1411" fmla="*/ 1376997 h 1377522"/>
                <a:gd name="connsiteX1412" fmla="*/ 3822039 w 3831056"/>
                <a:gd name="connsiteY1412" fmla="*/ 1377391 h 1377522"/>
                <a:gd name="connsiteX1413" fmla="*/ 3824754 w 3831056"/>
                <a:gd name="connsiteY1413" fmla="*/ 1377391 h 1377522"/>
                <a:gd name="connsiteX1414" fmla="*/ 3827470 w 3831056"/>
                <a:gd name="connsiteY1414" fmla="*/ 1377523 h 1377522"/>
                <a:gd name="connsiteX1415" fmla="*/ 3830152 w 3831056"/>
                <a:gd name="connsiteY1415" fmla="*/ 1376997 h 1377522"/>
                <a:gd name="connsiteX1416" fmla="*/ 3831057 w 3831056"/>
                <a:gd name="connsiteY1416" fmla="*/ 1377126 h 1377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</a:cxnLst>
              <a:rect l="l" t="t" r="r" b="b"/>
              <a:pathLst>
                <a:path w="3831056" h="1377522">
                  <a:moveTo>
                    <a:pt x="0" y="1359619"/>
                  </a:moveTo>
                  <a:lnTo>
                    <a:pt x="282" y="1359016"/>
                  </a:lnTo>
                  <a:lnTo>
                    <a:pt x="2991" y="1359149"/>
                  </a:lnTo>
                  <a:lnTo>
                    <a:pt x="5700" y="1360068"/>
                  </a:lnTo>
                  <a:lnTo>
                    <a:pt x="8405" y="1359413"/>
                  </a:lnTo>
                  <a:lnTo>
                    <a:pt x="11114" y="1357310"/>
                  </a:lnTo>
                  <a:lnTo>
                    <a:pt x="13823" y="1351011"/>
                  </a:lnTo>
                  <a:lnTo>
                    <a:pt x="16532" y="1349963"/>
                  </a:lnTo>
                  <a:lnTo>
                    <a:pt x="19241" y="1353637"/>
                  </a:lnTo>
                  <a:lnTo>
                    <a:pt x="21950" y="1358101"/>
                  </a:lnTo>
                  <a:lnTo>
                    <a:pt x="24659" y="1358623"/>
                  </a:lnTo>
                  <a:lnTo>
                    <a:pt x="27368" y="1358623"/>
                  </a:lnTo>
                  <a:lnTo>
                    <a:pt x="30077" y="1357182"/>
                  </a:lnTo>
                  <a:lnTo>
                    <a:pt x="32783" y="1354556"/>
                  </a:lnTo>
                  <a:lnTo>
                    <a:pt x="35492" y="1350879"/>
                  </a:lnTo>
                  <a:lnTo>
                    <a:pt x="38200" y="1356262"/>
                  </a:lnTo>
                  <a:lnTo>
                    <a:pt x="40909" y="1357443"/>
                  </a:lnTo>
                  <a:lnTo>
                    <a:pt x="43618" y="1357049"/>
                  </a:lnTo>
                  <a:lnTo>
                    <a:pt x="46327" y="1359016"/>
                  </a:lnTo>
                  <a:lnTo>
                    <a:pt x="49036" y="1357443"/>
                  </a:lnTo>
                  <a:lnTo>
                    <a:pt x="51745" y="1353111"/>
                  </a:lnTo>
                  <a:lnTo>
                    <a:pt x="54451" y="1349963"/>
                  </a:lnTo>
                  <a:lnTo>
                    <a:pt x="57160" y="1357049"/>
                  </a:lnTo>
                  <a:lnTo>
                    <a:pt x="59869" y="1353898"/>
                  </a:lnTo>
                  <a:lnTo>
                    <a:pt x="62578" y="1357968"/>
                  </a:lnTo>
                  <a:lnTo>
                    <a:pt x="65287" y="1356130"/>
                  </a:lnTo>
                  <a:lnTo>
                    <a:pt x="67996" y="1324765"/>
                  </a:lnTo>
                  <a:lnTo>
                    <a:pt x="70704" y="1328177"/>
                  </a:lnTo>
                  <a:lnTo>
                    <a:pt x="73413" y="1345893"/>
                  </a:lnTo>
                  <a:lnTo>
                    <a:pt x="76119" y="1352979"/>
                  </a:lnTo>
                  <a:lnTo>
                    <a:pt x="78828" y="1346945"/>
                  </a:lnTo>
                  <a:lnTo>
                    <a:pt x="81537" y="1351405"/>
                  </a:lnTo>
                  <a:lnTo>
                    <a:pt x="84246" y="1347206"/>
                  </a:lnTo>
                  <a:lnTo>
                    <a:pt x="86955" y="1349044"/>
                  </a:lnTo>
                  <a:lnTo>
                    <a:pt x="89664" y="1341433"/>
                  </a:lnTo>
                  <a:lnTo>
                    <a:pt x="92373" y="1333031"/>
                  </a:lnTo>
                  <a:lnTo>
                    <a:pt x="95082" y="1333950"/>
                  </a:lnTo>
                  <a:lnTo>
                    <a:pt x="97791" y="1336969"/>
                  </a:lnTo>
                  <a:lnTo>
                    <a:pt x="100496" y="1336575"/>
                  </a:lnTo>
                  <a:lnTo>
                    <a:pt x="103205" y="1340120"/>
                  </a:lnTo>
                  <a:lnTo>
                    <a:pt x="105914" y="1331324"/>
                  </a:lnTo>
                  <a:lnTo>
                    <a:pt x="108623" y="1315576"/>
                  </a:lnTo>
                  <a:lnTo>
                    <a:pt x="111332" y="1320168"/>
                  </a:lnTo>
                  <a:lnTo>
                    <a:pt x="114041" y="1341955"/>
                  </a:lnTo>
                  <a:lnTo>
                    <a:pt x="116750" y="1351798"/>
                  </a:lnTo>
                  <a:lnTo>
                    <a:pt x="119459" y="1349963"/>
                  </a:lnTo>
                  <a:lnTo>
                    <a:pt x="122164" y="1353637"/>
                  </a:lnTo>
                  <a:lnTo>
                    <a:pt x="124873" y="1347338"/>
                  </a:lnTo>
                  <a:lnTo>
                    <a:pt x="127582" y="1344974"/>
                  </a:lnTo>
                  <a:lnTo>
                    <a:pt x="130291" y="1345106"/>
                  </a:lnTo>
                  <a:lnTo>
                    <a:pt x="133000" y="1351798"/>
                  </a:lnTo>
                  <a:lnTo>
                    <a:pt x="135709" y="1341168"/>
                  </a:lnTo>
                  <a:lnTo>
                    <a:pt x="138418" y="1345106"/>
                  </a:lnTo>
                  <a:lnTo>
                    <a:pt x="141127" y="1337495"/>
                  </a:lnTo>
                  <a:lnTo>
                    <a:pt x="143833" y="1336182"/>
                  </a:lnTo>
                  <a:lnTo>
                    <a:pt x="146541" y="1336314"/>
                  </a:lnTo>
                  <a:lnTo>
                    <a:pt x="149250" y="1335656"/>
                  </a:lnTo>
                  <a:lnTo>
                    <a:pt x="151959" y="1328044"/>
                  </a:lnTo>
                  <a:lnTo>
                    <a:pt x="154668" y="1339462"/>
                  </a:lnTo>
                  <a:lnTo>
                    <a:pt x="157377" y="1352063"/>
                  </a:lnTo>
                  <a:lnTo>
                    <a:pt x="160086" y="1344974"/>
                  </a:lnTo>
                  <a:lnTo>
                    <a:pt x="162795" y="1335921"/>
                  </a:lnTo>
                  <a:lnTo>
                    <a:pt x="165504" y="1332769"/>
                  </a:lnTo>
                  <a:lnTo>
                    <a:pt x="168210" y="1344713"/>
                  </a:lnTo>
                  <a:lnTo>
                    <a:pt x="170919" y="1342481"/>
                  </a:lnTo>
                  <a:lnTo>
                    <a:pt x="173628" y="1352850"/>
                  </a:lnTo>
                  <a:lnTo>
                    <a:pt x="176337" y="1354556"/>
                  </a:lnTo>
                  <a:lnTo>
                    <a:pt x="179046" y="1352324"/>
                  </a:lnTo>
                  <a:lnTo>
                    <a:pt x="181754" y="1340774"/>
                  </a:lnTo>
                  <a:lnTo>
                    <a:pt x="184463" y="1339201"/>
                  </a:lnTo>
                  <a:lnTo>
                    <a:pt x="187172" y="1341826"/>
                  </a:lnTo>
                  <a:lnTo>
                    <a:pt x="189878" y="1344580"/>
                  </a:lnTo>
                  <a:lnTo>
                    <a:pt x="192587" y="1341036"/>
                  </a:lnTo>
                  <a:lnTo>
                    <a:pt x="195296" y="1344187"/>
                  </a:lnTo>
                  <a:lnTo>
                    <a:pt x="198005" y="1340907"/>
                  </a:lnTo>
                  <a:lnTo>
                    <a:pt x="200714" y="1338281"/>
                  </a:lnTo>
                  <a:lnTo>
                    <a:pt x="203423" y="1337756"/>
                  </a:lnTo>
                  <a:lnTo>
                    <a:pt x="206132" y="1336708"/>
                  </a:lnTo>
                  <a:lnTo>
                    <a:pt x="208841" y="1333556"/>
                  </a:lnTo>
                  <a:lnTo>
                    <a:pt x="211550" y="1336314"/>
                  </a:lnTo>
                  <a:lnTo>
                    <a:pt x="214255" y="1334737"/>
                  </a:lnTo>
                  <a:lnTo>
                    <a:pt x="216964" y="1338414"/>
                  </a:lnTo>
                  <a:lnTo>
                    <a:pt x="219673" y="1339987"/>
                  </a:lnTo>
                  <a:lnTo>
                    <a:pt x="222382" y="1336708"/>
                  </a:lnTo>
                  <a:lnTo>
                    <a:pt x="225091" y="1336182"/>
                  </a:lnTo>
                  <a:lnTo>
                    <a:pt x="227800" y="1329751"/>
                  </a:lnTo>
                  <a:lnTo>
                    <a:pt x="230509" y="1337756"/>
                  </a:lnTo>
                  <a:lnTo>
                    <a:pt x="233218" y="1331983"/>
                  </a:lnTo>
                  <a:lnTo>
                    <a:pt x="235923" y="1342087"/>
                  </a:lnTo>
                  <a:lnTo>
                    <a:pt x="238632" y="1336443"/>
                  </a:lnTo>
                  <a:lnTo>
                    <a:pt x="241341" y="1331196"/>
                  </a:lnTo>
                  <a:lnTo>
                    <a:pt x="244050" y="1325945"/>
                  </a:lnTo>
                  <a:lnTo>
                    <a:pt x="246759" y="1329618"/>
                  </a:lnTo>
                  <a:lnTo>
                    <a:pt x="249468" y="1326338"/>
                  </a:lnTo>
                  <a:lnTo>
                    <a:pt x="252177" y="1340774"/>
                  </a:lnTo>
                  <a:lnTo>
                    <a:pt x="254886" y="1339726"/>
                  </a:lnTo>
                  <a:lnTo>
                    <a:pt x="257595" y="1330277"/>
                  </a:lnTo>
                  <a:lnTo>
                    <a:pt x="260300" y="1317153"/>
                  </a:lnTo>
                  <a:lnTo>
                    <a:pt x="263009" y="1322139"/>
                  </a:lnTo>
                  <a:lnTo>
                    <a:pt x="265718" y="1320826"/>
                  </a:lnTo>
                  <a:lnTo>
                    <a:pt x="268427" y="1328831"/>
                  </a:lnTo>
                  <a:lnTo>
                    <a:pt x="271136" y="1330405"/>
                  </a:lnTo>
                  <a:lnTo>
                    <a:pt x="273845" y="1338020"/>
                  </a:lnTo>
                  <a:lnTo>
                    <a:pt x="276554" y="1329225"/>
                  </a:lnTo>
                  <a:lnTo>
                    <a:pt x="279263" y="1329618"/>
                  </a:lnTo>
                  <a:lnTo>
                    <a:pt x="281969" y="1332505"/>
                  </a:lnTo>
                  <a:lnTo>
                    <a:pt x="284678" y="1314656"/>
                  </a:lnTo>
                  <a:lnTo>
                    <a:pt x="287386" y="1326599"/>
                  </a:lnTo>
                  <a:lnTo>
                    <a:pt x="290095" y="1339855"/>
                  </a:lnTo>
                  <a:lnTo>
                    <a:pt x="292804" y="1336314"/>
                  </a:lnTo>
                  <a:lnTo>
                    <a:pt x="295513" y="1331589"/>
                  </a:lnTo>
                  <a:lnTo>
                    <a:pt x="298222" y="1331457"/>
                  </a:lnTo>
                  <a:lnTo>
                    <a:pt x="300931" y="1330144"/>
                  </a:lnTo>
                  <a:lnTo>
                    <a:pt x="303640" y="1326077"/>
                  </a:lnTo>
                  <a:lnTo>
                    <a:pt x="306346" y="1337101"/>
                  </a:lnTo>
                  <a:lnTo>
                    <a:pt x="309055" y="1336314"/>
                  </a:lnTo>
                  <a:lnTo>
                    <a:pt x="311764" y="1346812"/>
                  </a:lnTo>
                  <a:lnTo>
                    <a:pt x="314473" y="1327258"/>
                  </a:lnTo>
                  <a:lnTo>
                    <a:pt x="317182" y="1323452"/>
                  </a:lnTo>
                  <a:lnTo>
                    <a:pt x="319890" y="1325026"/>
                  </a:lnTo>
                  <a:lnTo>
                    <a:pt x="322599" y="1329490"/>
                  </a:lnTo>
                  <a:lnTo>
                    <a:pt x="325308" y="1326471"/>
                  </a:lnTo>
                  <a:lnTo>
                    <a:pt x="328014" y="1340642"/>
                  </a:lnTo>
                  <a:lnTo>
                    <a:pt x="330723" y="1336182"/>
                  </a:lnTo>
                  <a:lnTo>
                    <a:pt x="333432" y="1333295"/>
                  </a:lnTo>
                  <a:lnTo>
                    <a:pt x="336141" y="1332505"/>
                  </a:lnTo>
                  <a:lnTo>
                    <a:pt x="338850" y="1326864"/>
                  </a:lnTo>
                  <a:lnTo>
                    <a:pt x="341559" y="1335921"/>
                  </a:lnTo>
                  <a:lnTo>
                    <a:pt x="344268" y="1328703"/>
                  </a:lnTo>
                  <a:lnTo>
                    <a:pt x="346977" y="1344451"/>
                  </a:lnTo>
                  <a:lnTo>
                    <a:pt x="349686" y="1351537"/>
                  </a:lnTo>
                  <a:lnTo>
                    <a:pt x="352391" y="1336836"/>
                  </a:lnTo>
                  <a:lnTo>
                    <a:pt x="355100" y="1336182"/>
                  </a:lnTo>
                  <a:lnTo>
                    <a:pt x="357809" y="1333556"/>
                  </a:lnTo>
                  <a:lnTo>
                    <a:pt x="360518" y="1337756"/>
                  </a:lnTo>
                  <a:lnTo>
                    <a:pt x="363227" y="1328570"/>
                  </a:lnTo>
                  <a:lnTo>
                    <a:pt x="365936" y="1338149"/>
                  </a:lnTo>
                  <a:lnTo>
                    <a:pt x="368645" y="1337495"/>
                  </a:lnTo>
                  <a:lnTo>
                    <a:pt x="371354" y="1335921"/>
                  </a:lnTo>
                  <a:lnTo>
                    <a:pt x="374059" y="1319775"/>
                  </a:lnTo>
                  <a:lnTo>
                    <a:pt x="376768" y="1321220"/>
                  </a:lnTo>
                  <a:lnTo>
                    <a:pt x="379477" y="1332376"/>
                  </a:lnTo>
                  <a:lnTo>
                    <a:pt x="382186" y="1327912"/>
                  </a:lnTo>
                  <a:lnTo>
                    <a:pt x="384895" y="1335656"/>
                  </a:lnTo>
                  <a:lnTo>
                    <a:pt x="387604" y="1338807"/>
                  </a:lnTo>
                  <a:lnTo>
                    <a:pt x="390313" y="1328044"/>
                  </a:lnTo>
                  <a:lnTo>
                    <a:pt x="393022" y="1318594"/>
                  </a:lnTo>
                  <a:lnTo>
                    <a:pt x="395731" y="1325551"/>
                  </a:lnTo>
                  <a:lnTo>
                    <a:pt x="398436" y="1323978"/>
                  </a:lnTo>
                  <a:lnTo>
                    <a:pt x="401145" y="1321613"/>
                  </a:lnTo>
                  <a:lnTo>
                    <a:pt x="403854" y="1336314"/>
                  </a:lnTo>
                  <a:lnTo>
                    <a:pt x="406563" y="1348779"/>
                  </a:lnTo>
                  <a:lnTo>
                    <a:pt x="409272" y="1324106"/>
                  </a:lnTo>
                  <a:lnTo>
                    <a:pt x="411981" y="1321481"/>
                  </a:lnTo>
                  <a:lnTo>
                    <a:pt x="414690" y="1326599"/>
                  </a:lnTo>
                  <a:lnTo>
                    <a:pt x="417399" y="1318988"/>
                  </a:lnTo>
                  <a:lnTo>
                    <a:pt x="420108" y="1328044"/>
                  </a:lnTo>
                  <a:lnTo>
                    <a:pt x="422814" y="1339594"/>
                  </a:lnTo>
                  <a:lnTo>
                    <a:pt x="425522" y="1337627"/>
                  </a:lnTo>
                  <a:lnTo>
                    <a:pt x="428231" y="1323187"/>
                  </a:lnTo>
                  <a:lnTo>
                    <a:pt x="430940" y="1327519"/>
                  </a:lnTo>
                  <a:lnTo>
                    <a:pt x="433649" y="1324371"/>
                  </a:lnTo>
                  <a:lnTo>
                    <a:pt x="436358" y="1322532"/>
                  </a:lnTo>
                  <a:lnTo>
                    <a:pt x="439067" y="1331063"/>
                  </a:lnTo>
                  <a:lnTo>
                    <a:pt x="441776" y="1332376"/>
                  </a:lnTo>
                  <a:lnTo>
                    <a:pt x="444482" y="1335130"/>
                  </a:lnTo>
                  <a:lnTo>
                    <a:pt x="447191" y="1329883"/>
                  </a:lnTo>
                  <a:lnTo>
                    <a:pt x="449900" y="1319907"/>
                  </a:lnTo>
                  <a:lnTo>
                    <a:pt x="452609" y="1325813"/>
                  </a:lnTo>
                  <a:lnTo>
                    <a:pt x="455318" y="1328703"/>
                  </a:lnTo>
                  <a:lnTo>
                    <a:pt x="458026" y="1329883"/>
                  </a:lnTo>
                  <a:lnTo>
                    <a:pt x="460735" y="1327651"/>
                  </a:lnTo>
                  <a:lnTo>
                    <a:pt x="463444" y="1329618"/>
                  </a:lnTo>
                  <a:lnTo>
                    <a:pt x="466153" y="1325419"/>
                  </a:lnTo>
                  <a:lnTo>
                    <a:pt x="468859" y="1319646"/>
                  </a:lnTo>
                  <a:lnTo>
                    <a:pt x="471568" y="1316760"/>
                  </a:lnTo>
                  <a:lnTo>
                    <a:pt x="474277" y="1318069"/>
                  </a:lnTo>
                  <a:lnTo>
                    <a:pt x="476986" y="1329357"/>
                  </a:lnTo>
                  <a:lnTo>
                    <a:pt x="479695" y="1334608"/>
                  </a:lnTo>
                  <a:lnTo>
                    <a:pt x="482404" y="1336049"/>
                  </a:lnTo>
                  <a:lnTo>
                    <a:pt x="485113" y="1327258"/>
                  </a:lnTo>
                  <a:lnTo>
                    <a:pt x="487822" y="1317546"/>
                  </a:lnTo>
                  <a:lnTo>
                    <a:pt x="490527" y="1322532"/>
                  </a:lnTo>
                  <a:lnTo>
                    <a:pt x="493236" y="1325419"/>
                  </a:lnTo>
                  <a:lnTo>
                    <a:pt x="495945" y="1323058"/>
                  </a:lnTo>
                  <a:lnTo>
                    <a:pt x="498654" y="1334476"/>
                  </a:lnTo>
                  <a:lnTo>
                    <a:pt x="501363" y="1325684"/>
                  </a:lnTo>
                  <a:lnTo>
                    <a:pt x="504072" y="1325813"/>
                  </a:lnTo>
                  <a:lnTo>
                    <a:pt x="506781" y="1327783"/>
                  </a:lnTo>
                  <a:lnTo>
                    <a:pt x="509490" y="1317021"/>
                  </a:lnTo>
                  <a:lnTo>
                    <a:pt x="512199" y="1319646"/>
                  </a:lnTo>
                  <a:lnTo>
                    <a:pt x="514904" y="1327519"/>
                  </a:lnTo>
                  <a:lnTo>
                    <a:pt x="517613" y="1325158"/>
                  </a:lnTo>
                  <a:lnTo>
                    <a:pt x="520322" y="1336182"/>
                  </a:lnTo>
                  <a:lnTo>
                    <a:pt x="523031" y="1329225"/>
                  </a:lnTo>
                  <a:lnTo>
                    <a:pt x="525740" y="1331196"/>
                  </a:lnTo>
                  <a:lnTo>
                    <a:pt x="528449" y="1305864"/>
                  </a:lnTo>
                  <a:lnTo>
                    <a:pt x="531158" y="1285390"/>
                  </a:lnTo>
                  <a:lnTo>
                    <a:pt x="533867" y="1283159"/>
                  </a:lnTo>
                  <a:lnTo>
                    <a:pt x="536572" y="1329751"/>
                  </a:lnTo>
                  <a:lnTo>
                    <a:pt x="539281" y="1327519"/>
                  </a:lnTo>
                  <a:lnTo>
                    <a:pt x="541990" y="1267803"/>
                  </a:lnTo>
                  <a:lnTo>
                    <a:pt x="544699" y="1260453"/>
                  </a:lnTo>
                  <a:lnTo>
                    <a:pt x="547408" y="1285258"/>
                  </a:lnTo>
                  <a:lnTo>
                    <a:pt x="550117" y="1284604"/>
                  </a:lnTo>
                  <a:lnTo>
                    <a:pt x="552826" y="1290248"/>
                  </a:lnTo>
                  <a:lnTo>
                    <a:pt x="555535" y="1329618"/>
                  </a:lnTo>
                  <a:lnTo>
                    <a:pt x="558244" y="1326206"/>
                  </a:lnTo>
                  <a:lnTo>
                    <a:pt x="560950" y="1272135"/>
                  </a:lnTo>
                  <a:lnTo>
                    <a:pt x="563658" y="1262556"/>
                  </a:lnTo>
                  <a:lnTo>
                    <a:pt x="566368" y="1284604"/>
                  </a:lnTo>
                  <a:lnTo>
                    <a:pt x="569076" y="1289329"/>
                  </a:lnTo>
                  <a:lnTo>
                    <a:pt x="571785" y="1293396"/>
                  </a:lnTo>
                  <a:lnTo>
                    <a:pt x="574494" y="1326077"/>
                  </a:lnTo>
                  <a:lnTo>
                    <a:pt x="577203" y="1332769"/>
                  </a:lnTo>
                  <a:lnTo>
                    <a:pt x="579912" y="1295234"/>
                  </a:lnTo>
                  <a:lnTo>
                    <a:pt x="582618" y="1243788"/>
                  </a:lnTo>
                  <a:lnTo>
                    <a:pt x="585327" y="1271609"/>
                  </a:lnTo>
                  <a:lnTo>
                    <a:pt x="588036" y="1305339"/>
                  </a:lnTo>
                  <a:lnTo>
                    <a:pt x="590745" y="1238012"/>
                  </a:lnTo>
                  <a:lnTo>
                    <a:pt x="593454" y="1330799"/>
                  </a:lnTo>
                  <a:lnTo>
                    <a:pt x="596163" y="1334608"/>
                  </a:lnTo>
                  <a:lnTo>
                    <a:pt x="598872" y="1269248"/>
                  </a:lnTo>
                  <a:lnTo>
                    <a:pt x="601581" y="1265049"/>
                  </a:lnTo>
                  <a:lnTo>
                    <a:pt x="604286" y="1297595"/>
                  </a:lnTo>
                  <a:lnTo>
                    <a:pt x="606995" y="1309670"/>
                  </a:lnTo>
                  <a:lnTo>
                    <a:pt x="609704" y="1286703"/>
                  </a:lnTo>
                  <a:lnTo>
                    <a:pt x="612413" y="1332376"/>
                  </a:lnTo>
                  <a:lnTo>
                    <a:pt x="615122" y="1336836"/>
                  </a:lnTo>
                  <a:lnTo>
                    <a:pt x="617831" y="1279485"/>
                  </a:lnTo>
                  <a:lnTo>
                    <a:pt x="620540" y="1247855"/>
                  </a:lnTo>
                  <a:lnTo>
                    <a:pt x="623249" y="1259931"/>
                  </a:lnTo>
                  <a:lnTo>
                    <a:pt x="625958" y="1268590"/>
                  </a:lnTo>
                  <a:lnTo>
                    <a:pt x="628663" y="1285258"/>
                  </a:lnTo>
                  <a:lnTo>
                    <a:pt x="631372" y="1317807"/>
                  </a:lnTo>
                  <a:lnTo>
                    <a:pt x="634081" y="1328177"/>
                  </a:lnTo>
                  <a:lnTo>
                    <a:pt x="636790" y="1261898"/>
                  </a:lnTo>
                  <a:lnTo>
                    <a:pt x="639499" y="1189191"/>
                  </a:lnTo>
                  <a:lnTo>
                    <a:pt x="642208" y="1227381"/>
                  </a:lnTo>
                  <a:lnTo>
                    <a:pt x="644917" y="1239586"/>
                  </a:lnTo>
                  <a:lnTo>
                    <a:pt x="647626" y="1282239"/>
                  </a:lnTo>
                  <a:lnTo>
                    <a:pt x="650331" y="1320168"/>
                  </a:lnTo>
                  <a:lnTo>
                    <a:pt x="653040" y="1325945"/>
                  </a:lnTo>
                  <a:lnTo>
                    <a:pt x="655749" y="1257041"/>
                  </a:lnTo>
                  <a:lnTo>
                    <a:pt x="658458" y="1249694"/>
                  </a:lnTo>
                  <a:lnTo>
                    <a:pt x="661167" y="1259011"/>
                  </a:lnTo>
                  <a:lnTo>
                    <a:pt x="663876" y="1268984"/>
                  </a:lnTo>
                  <a:lnTo>
                    <a:pt x="666585" y="1286964"/>
                  </a:lnTo>
                  <a:lnTo>
                    <a:pt x="669294" y="1318859"/>
                  </a:lnTo>
                  <a:lnTo>
                    <a:pt x="672003" y="1313476"/>
                  </a:lnTo>
                  <a:lnTo>
                    <a:pt x="674708" y="1234732"/>
                  </a:lnTo>
                  <a:lnTo>
                    <a:pt x="677417" y="1185779"/>
                  </a:lnTo>
                  <a:lnTo>
                    <a:pt x="680126" y="1186172"/>
                  </a:lnTo>
                  <a:lnTo>
                    <a:pt x="682835" y="1175671"/>
                  </a:lnTo>
                  <a:lnTo>
                    <a:pt x="685544" y="1176064"/>
                  </a:lnTo>
                  <a:lnTo>
                    <a:pt x="688253" y="1240898"/>
                  </a:lnTo>
                  <a:lnTo>
                    <a:pt x="690962" y="1264784"/>
                  </a:lnTo>
                  <a:lnTo>
                    <a:pt x="693671" y="1157561"/>
                  </a:lnTo>
                  <a:lnTo>
                    <a:pt x="696377" y="1126060"/>
                  </a:lnTo>
                  <a:lnTo>
                    <a:pt x="699086" y="1179741"/>
                  </a:lnTo>
                  <a:lnTo>
                    <a:pt x="701795" y="1157690"/>
                  </a:lnTo>
                  <a:lnTo>
                    <a:pt x="704504" y="1182889"/>
                  </a:lnTo>
                  <a:lnTo>
                    <a:pt x="707212" y="1264391"/>
                  </a:lnTo>
                  <a:lnTo>
                    <a:pt x="709921" y="1272528"/>
                  </a:lnTo>
                  <a:lnTo>
                    <a:pt x="712630" y="1119368"/>
                  </a:lnTo>
                  <a:lnTo>
                    <a:pt x="715339" y="1077765"/>
                  </a:lnTo>
                  <a:lnTo>
                    <a:pt x="718048" y="1108869"/>
                  </a:lnTo>
                  <a:lnTo>
                    <a:pt x="720754" y="960695"/>
                  </a:lnTo>
                  <a:lnTo>
                    <a:pt x="723463" y="1023168"/>
                  </a:lnTo>
                  <a:lnTo>
                    <a:pt x="726172" y="1200741"/>
                  </a:lnTo>
                  <a:lnTo>
                    <a:pt x="728881" y="1233945"/>
                  </a:lnTo>
                  <a:lnTo>
                    <a:pt x="731590" y="994557"/>
                  </a:lnTo>
                  <a:lnTo>
                    <a:pt x="734299" y="906885"/>
                  </a:lnTo>
                  <a:lnTo>
                    <a:pt x="737008" y="945604"/>
                  </a:lnTo>
                  <a:lnTo>
                    <a:pt x="739717" y="856226"/>
                  </a:lnTo>
                  <a:lnTo>
                    <a:pt x="742422" y="594397"/>
                  </a:lnTo>
                  <a:lnTo>
                    <a:pt x="745131" y="1025529"/>
                  </a:lnTo>
                  <a:lnTo>
                    <a:pt x="747840" y="1123960"/>
                  </a:lnTo>
                  <a:lnTo>
                    <a:pt x="750549" y="903473"/>
                  </a:lnTo>
                  <a:lnTo>
                    <a:pt x="753258" y="850582"/>
                  </a:lnTo>
                  <a:lnTo>
                    <a:pt x="755967" y="969097"/>
                  </a:lnTo>
                  <a:lnTo>
                    <a:pt x="758676" y="1001775"/>
                  </a:lnTo>
                  <a:lnTo>
                    <a:pt x="761385" y="975657"/>
                  </a:lnTo>
                  <a:lnTo>
                    <a:pt x="764090" y="1213732"/>
                  </a:lnTo>
                  <a:lnTo>
                    <a:pt x="766799" y="1260059"/>
                  </a:lnTo>
                  <a:lnTo>
                    <a:pt x="769508" y="879851"/>
                  </a:lnTo>
                  <a:lnTo>
                    <a:pt x="772217" y="833785"/>
                  </a:lnTo>
                  <a:lnTo>
                    <a:pt x="774926" y="1042984"/>
                  </a:lnTo>
                  <a:lnTo>
                    <a:pt x="777635" y="1093643"/>
                  </a:lnTo>
                  <a:lnTo>
                    <a:pt x="780344" y="1123173"/>
                  </a:lnTo>
                  <a:lnTo>
                    <a:pt x="783053" y="1216751"/>
                  </a:lnTo>
                  <a:lnTo>
                    <a:pt x="785762" y="1213993"/>
                  </a:lnTo>
                  <a:lnTo>
                    <a:pt x="788467" y="1085638"/>
                  </a:lnTo>
                  <a:lnTo>
                    <a:pt x="791176" y="1018969"/>
                  </a:lnTo>
                  <a:lnTo>
                    <a:pt x="793885" y="1004268"/>
                  </a:lnTo>
                  <a:lnTo>
                    <a:pt x="796594" y="974609"/>
                  </a:lnTo>
                  <a:lnTo>
                    <a:pt x="799303" y="1051121"/>
                  </a:lnTo>
                  <a:lnTo>
                    <a:pt x="802012" y="1253235"/>
                  </a:lnTo>
                  <a:lnTo>
                    <a:pt x="804721" y="1243262"/>
                  </a:lnTo>
                  <a:lnTo>
                    <a:pt x="807430" y="1149946"/>
                  </a:lnTo>
                  <a:lnTo>
                    <a:pt x="810136" y="1167798"/>
                  </a:lnTo>
                  <a:lnTo>
                    <a:pt x="812844" y="1226727"/>
                  </a:lnTo>
                  <a:lnTo>
                    <a:pt x="815553" y="1234993"/>
                  </a:lnTo>
                  <a:lnTo>
                    <a:pt x="818262" y="1097581"/>
                  </a:lnTo>
                  <a:lnTo>
                    <a:pt x="820971" y="1239192"/>
                  </a:lnTo>
                  <a:lnTo>
                    <a:pt x="823680" y="1251267"/>
                  </a:lnTo>
                  <a:lnTo>
                    <a:pt x="826389" y="1112282"/>
                  </a:lnTo>
                  <a:lnTo>
                    <a:pt x="829098" y="1180789"/>
                  </a:lnTo>
                  <a:lnTo>
                    <a:pt x="831807" y="1252841"/>
                  </a:lnTo>
                  <a:lnTo>
                    <a:pt x="834513" y="1129343"/>
                  </a:lnTo>
                  <a:lnTo>
                    <a:pt x="837222" y="1101387"/>
                  </a:lnTo>
                  <a:lnTo>
                    <a:pt x="839931" y="1162022"/>
                  </a:lnTo>
                  <a:lnTo>
                    <a:pt x="842640" y="1187485"/>
                  </a:lnTo>
                  <a:lnTo>
                    <a:pt x="845348" y="1009648"/>
                  </a:lnTo>
                  <a:lnTo>
                    <a:pt x="848057" y="976050"/>
                  </a:lnTo>
                  <a:lnTo>
                    <a:pt x="850766" y="1080519"/>
                  </a:lnTo>
                  <a:lnTo>
                    <a:pt x="853475" y="1115694"/>
                  </a:lnTo>
                  <a:lnTo>
                    <a:pt x="856181" y="1156510"/>
                  </a:lnTo>
                  <a:lnTo>
                    <a:pt x="858890" y="1205069"/>
                  </a:lnTo>
                  <a:lnTo>
                    <a:pt x="861599" y="1226069"/>
                  </a:lnTo>
                  <a:lnTo>
                    <a:pt x="864308" y="1143518"/>
                  </a:lnTo>
                  <a:lnTo>
                    <a:pt x="867017" y="1121338"/>
                  </a:lnTo>
                  <a:lnTo>
                    <a:pt x="869726" y="1155590"/>
                  </a:lnTo>
                  <a:lnTo>
                    <a:pt x="872435" y="1162680"/>
                  </a:lnTo>
                  <a:lnTo>
                    <a:pt x="875144" y="1167798"/>
                  </a:lnTo>
                  <a:lnTo>
                    <a:pt x="877849" y="1239063"/>
                  </a:lnTo>
                  <a:lnTo>
                    <a:pt x="880558" y="1242082"/>
                  </a:lnTo>
                  <a:lnTo>
                    <a:pt x="883267" y="1125273"/>
                  </a:lnTo>
                  <a:lnTo>
                    <a:pt x="885976" y="1132491"/>
                  </a:lnTo>
                  <a:lnTo>
                    <a:pt x="888685" y="1155329"/>
                  </a:lnTo>
                  <a:lnTo>
                    <a:pt x="891394" y="1133543"/>
                  </a:lnTo>
                  <a:lnTo>
                    <a:pt x="894103" y="1125405"/>
                  </a:lnTo>
                  <a:lnTo>
                    <a:pt x="896812" y="1183415"/>
                  </a:lnTo>
                  <a:lnTo>
                    <a:pt x="899521" y="1195751"/>
                  </a:lnTo>
                  <a:lnTo>
                    <a:pt x="902226" y="1114120"/>
                  </a:lnTo>
                  <a:lnTo>
                    <a:pt x="904935" y="1093908"/>
                  </a:lnTo>
                  <a:lnTo>
                    <a:pt x="907644" y="1127766"/>
                  </a:lnTo>
                  <a:lnTo>
                    <a:pt x="910353" y="1136561"/>
                  </a:lnTo>
                  <a:lnTo>
                    <a:pt x="913062" y="1140367"/>
                  </a:lnTo>
                  <a:lnTo>
                    <a:pt x="915771" y="1189846"/>
                  </a:lnTo>
                  <a:lnTo>
                    <a:pt x="918480" y="1208875"/>
                  </a:lnTo>
                  <a:lnTo>
                    <a:pt x="921189" y="1149030"/>
                  </a:lnTo>
                  <a:lnTo>
                    <a:pt x="923898" y="1097452"/>
                  </a:lnTo>
                  <a:lnTo>
                    <a:pt x="926603" y="1144041"/>
                  </a:lnTo>
                  <a:lnTo>
                    <a:pt x="929312" y="1151523"/>
                  </a:lnTo>
                  <a:lnTo>
                    <a:pt x="932021" y="1153884"/>
                  </a:lnTo>
                  <a:lnTo>
                    <a:pt x="934730" y="1224230"/>
                  </a:lnTo>
                  <a:lnTo>
                    <a:pt x="937439" y="1246281"/>
                  </a:lnTo>
                  <a:lnTo>
                    <a:pt x="940148" y="1115562"/>
                  </a:lnTo>
                  <a:lnTo>
                    <a:pt x="942857" y="1074353"/>
                  </a:lnTo>
                  <a:lnTo>
                    <a:pt x="945566" y="1185121"/>
                  </a:lnTo>
                  <a:lnTo>
                    <a:pt x="948272" y="1191552"/>
                  </a:lnTo>
                  <a:lnTo>
                    <a:pt x="950981" y="1197457"/>
                  </a:lnTo>
                  <a:lnTo>
                    <a:pt x="953689" y="1232632"/>
                  </a:lnTo>
                  <a:lnTo>
                    <a:pt x="956398" y="1246936"/>
                  </a:lnTo>
                  <a:lnTo>
                    <a:pt x="959107" y="1214258"/>
                  </a:lnTo>
                  <a:lnTo>
                    <a:pt x="961816" y="1220163"/>
                  </a:lnTo>
                  <a:lnTo>
                    <a:pt x="964525" y="1202837"/>
                  </a:lnTo>
                  <a:lnTo>
                    <a:pt x="967234" y="1202576"/>
                  </a:lnTo>
                  <a:lnTo>
                    <a:pt x="969943" y="1222130"/>
                  </a:lnTo>
                  <a:lnTo>
                    <a:pt x="972649" y="1251006"/>
                  </a:lnTo>
                  <a:lnTo>
                    <a:pt x="975358" y="1230794"/>
                  </a:lnTo>
                  <a:lnTo>
                    <a:pt x="978067" y="1229874"/>
                  </a:lnTo>
                  <a:lnTo>
                    <a:pt x="980776" y="1225675"/>
                  </a:lnTo>
                  <a:lnTo>
                    <a:pt x="983484" y="1195096"/>
                  </a:lnTo>
                  <a:lnTo>
                    <a:pt x="986193" y="1209400"/>
                  </a:lnTo>
                  <a:lnTo>
                    <a:pt x="988902" y="1216490"/>
                  </a:lnTo>
                  <a:lnTo>
                    <a:pt x="991611" y="1241950"/>
                  </a:lnTo>
                  <a:lnTo>
                    <a:pt x="994317" y="1218457"/>
                  </a:lnTo>
                  <a:lnTo>
                    <a:pt x="997026" y="1184860"/>
                  </a:lnTo>
                  <a:lnTo>
                    <a:pt x="999735" y="1182628"/>
                  </a:lnTo>
                  <a:lnTo>
                    <a:pt x="1002444" y="1182628"/>
                  </a:lnTo>
                  <a:lnTo>
                    <a:pt x="1005153" y="1205333"/>
                  </a:lnTo>
                  <a:lnTo>
                    <a:pt x="1007862" y="1215045"/>
                  </a:lnTo>
                  <a:lnTo>
                    <a:pt x="1010571" y="1246149"/>
                  </a:lnTo>
                  <a:lnTo>
                    <a:pt x="1013280" y="1239457"/>
                  </a:lnTo>
                  <a:lnTo>
                    <a:pt x="1015989" y="1218983"/>
                  </a:lnTo>
                  <a:lnTo>
                    <a:pt x="1018694" y="1202969"/>
                  </a:lnTo>
                  <a:lnTo>
                    <a:pt x="1021403" y="1203627"/>
                  </a:lnTo>
                  <a:lnTo>
                    <a:pt x="1024112" y="1203756"/>
                  </a:lnTo>
                  <a:lnTo>
                    <a:pt x="1026821" y="787719"/>
                  </a:lnTo>
                  <a:lnTo>
                    <a:pt x="1029530" y="1024610"/>
                  </a:lnTo>
                  <a:lnTo>
                    <a:pt x="1032239" y="966078"/>
                  </a:lnTo>
                  <a:lnTo>
                    <a:pt x="1034948" y="756614"/>
                  </a:lnTo>
                  <a:lnTo>
                    <a:pt x="1037653" y="583767"/>
                  </a:lnTo>
                  <a:lnTo>
                    <a:pt x="1040362" y="869875"/>
                  </a:lnTo>
                  <a:lnTo>
                    <a:pt x="1043071" y="944685"/>
                  </a:lnTo>
                  <a:lnTo>
                    <a:pt x="1045780" y="948226"/>
                  </a:lnTo>
                  <a:lnTo>
                    <a:pt x="1048489" y="958989"/>
                  </a:lnTo>
                  <a:lnTo>
                    <a:pt x="1051198" y="982088"/>
                  </a:lnTo>
                  <a:lnTo>
                    <a:pt x="1053907" y="1065035"/>
                  </a:lnTo>
                  <a:lnTo>
                    <a:pt x="1056616" y="1157955"/>
                  </a:lnTo>
                  <a:lnTo>
                    <a:pt x="1059325" y="1178954"/>
                  </a:lnTo>
                  <a:lnTo>
                    <a:pt x="1062034" y="1191813"/>
                  </a:lnTo>
                  <a:lnTo>
                    <a:pt x="1064739" y="1199950"/>
                  </a:lnTo>
                  <a:lnTo>
                    <a:pt x="1067448" y="1230268"/>
                  </a:lnTo>
                  <a:lnTo>
                    <a:pt x="1070157" y="1130524"/>
                  </a:lnTo>
                  <a:lnTo>
                    <a:pt x="1072866" y="1219902"/>
                  </a:lnTo>
                  <a:lnTo>
                    <a:pt x="1075575" y="1205333"/>
                  </a:lnTo>
                  <a:lnTo>
                    <a:pt x="1078284" y="1215699"/>
                  </a:lnTo>
                  <a:lnTo>
                    <a:pt x="1080993" y="1220163"/>
                  </a:lnTo>
                  <a:lnTo>
                    <a:pt x="1083699" y="1232632"/>
                  </a:lnTo>
                  <a:lnTo>
                    <a:pt x="1086408" y="1251400"/>
                  </a:lnTo>
                  <a:lnTo>
                    <a:pt x="1089117" y="1244575"/>
                  </a:lnTo>
                  <a:lnTo>
                    <a:pt x="1091825" y="1230007"/>
                  </a:lnTo>
                  <a:lnTo>
                    <a:pt x="1094534" y="1221215"/>
                  </a:lnTo>
                  <a:lnTo>
                    <a:pt x="1097243" y="1228300"/>
                  </a:lnTo>
                  <a:lnTo>
                    <a:pt x="1099952" y="1225936"/>
                  </a:lnTo>
                  <a:lnTo>
                    <a:pt x="1102661" y="1224362"/>
                  </a:lnTo>
                  <a:lnTo>
                    <a:pt x="1105370" y="1261372"/>
                  </a:lnTo>
                  <a:lnTo>
                    <a:pt x="1108079" y="1260192"/>
                  </a:lnTo>
                  <a:lnTo>
                    <a:pt x="1110785" y="1225017"/>
                  </a:lnTo>
                  <a:lnTo>
                    <a:pt x="1113494" y="1207433"/>
                  </a:lnTo>
                  <a:lnTo>
                    <a:pt x="1116203" y="1198377"/>
                  </a:lnTo>
                  <a:lnTo>
                    <a:pt x="1118912" y="1222263"/>
                  </a:lnTo>
                  <a:lnTo>
                    <a:pt x="1121621" y="1244704"/>
                  </a:lnTo>
                  <a:lnTo>
                    <a:pt x="1124330" y="1258224"/>
                  </a:lnTo>
                  <a:lnTo>
                    <a:pt x="1127039" y="1270296"/>
                  </a:lnTo>
                  <a:lnTo>
                    <a:pt x="1129744" y="1248249"/>
                  </a:lnTo>
                  <a:lnTo>
                    <a:pt x="1132453" y="1214651"/>
                  </a:lnTo>
                  <a:lnTo>
                    <a:pt x="1135162" y="1227907"/>
                  </a:lnTo>
                  <a:lnTo>
                    <a:pt x="1137871" y="1221737"/>
                  </a:lnTo>
                  <a:lnTo>
                    <a:pt x="1140580" y="1242604"/>
                  </a:lnTo>
                  <a:lnTo>
                    <a:pt x="1143289" y="1259931"/>
                  </a:lnTo>
                  <a:lnTo>
                    <a:pt x="1145998" y="1255992"/>
                  </a:lnTo>
                  <a:lnTo>
                    <a:pt x="1148707" y="1232500"/>
                  </a:lnTo>
                  <a:lnTo>
                    <a:pt x="1151416" y="1235912"/>
                  </a:lnTo>
                  <a:lnTo>
                    <a:pt x="1154125" y="1238931"/>
                  </a:lnTo>
                  <a:lnTo>
                    <a:pt x="1156830" y="1244704"/>
                  </a:lnTo>
                  <a:lnTo>
                    <a:pt x="1159539" y="1235125"/>
                  </a:lnTo>
                  <a:lnTo>
                    <a:pt x="1162248" y="1269642"/>
                  </a:lnTo>
                  <a:lnTo>
                    <a:pt x="1164957" y="1257831"/>
                  </a:lnTo>
                  <a:lnTo>
                    <a:pt x="1167666" y="1242869"/>
                  </a:lnTo>
                  <a:lnTo>
                    <a:pt x="1170375" y="1227514"/>
                  </a:lnTo>
                  <a:lnTo>
                    <a:pt x="1173084" y="1229874"/>
                  </a:lnTo>
                  <a:lnTo>
                    <a:pt x="1175789" y="1236305"/>
                  </a:lnTo>
                  <a:lnTo>
                    <a:pt x="1178498" y="1226069"/>
                  </a:lnTo>
                  <a:lnTo>
                    <a:pt x="1181207" y="1263997"/>
                  </a:lnTo>
                  <a:lnTo>
                    <a:pt x="1183916" y="1254286"/>
                  </a:lnTo>
                  <a:lnTo>
                    <a:pt x="1186625" y="1218589"/>
                  </a:lnTo>
                  <a:lnTo>
                    <a:pt x="1189334" y="1233419"/>
                  </a:lnTo>
                  <a:lnTo>
                    <a:pt x="1192043" y="1210581"/>
                  </a:lnTo>
                  <a:lnTo>
                    <a:pt x="1194752" y="1210452"/>
                  </a:lnTo>
                  <a:lnTo>
                    <a:pt x="1197461" y="1214258"/>
                  </a:lnTo>
                  <a:lnTo>
                    <a:pt x="1200170" y="1236438"/>
                  </a:lnTo>
                  <a:lnTo>
                    <a:pt x="1202875" y="1236567"/>
                  </a:lnTo>
                  <a:lnTo>
                    <a:pt x="1205584" y="1220557"/>
                  </a:lnTo>
                  <a:lnTo>
                    <a:pt x="1208293" y="1202576"/>
                  </a:lnTo>
                  <a:lnTo>
                    <a:pt x="1211002" y="1206514"/>
                  </a:lnTo>
                  <a:lnTo>
                    <a:pt x="1213711" y="1183021"/>
                  </a:lnTo>
                  <a:lnTo>
                    <a:pt x="1216420" y="1200476"/>
                  </a:lnTo>
                  <a:lnTo>
                    <a:pt x="1219129" y="1241950"/>
                  </a:lnTo>
                  <a:lnTo>
                    <a:pt x="1221835" y="1227642"/>
                  </a:lnTo>
                  <a:lnTo>
                    <a:pt x="1224544" y="1197325"/>
                  </a:lnTo>
                  <a:lnTo>
                    <a:pt x="1227253" y="1188533"/>
                  </a:lnTo>
                  <a:lnTo>
                    <a:pt x="1229961" y="1197722"/>
                  </a:lnTo>
                  <a:lnTo>
                    <a:pt x="1232670" y="1213864"/>
                  </a:lnTo>
                  <a:lnTo>
                    <a:pt x="1235379" y="1210581"/>
                  </a:lnTo>
                  <a:lnTo>
                    <a:pt x="1238088" y="1231580"/>
                  </a:lnTo>
                  <a:lnTo>
                    <a:pt x="1240797" y="1215570"/>
                  </a:lnTo>
                  <a:lnTo>
                    <a:pt x="1243506" y="1184860"/>
                  </a:lnTo>
                  <a:lnTo>
                    <a:pt x="1246215" y="1145486"/>
                  </a:lnTo>
                  <a:lnTo>
                    <a:pt x="1248921" y="1195225"/>
                  </a:lnTo>
                  <a:lnTo>
                    <a:pt x="1251630" y="1191158"/>
                  </a:lnTo>
                  <a:lnTo>
                    <a:pt x="1254339" y="1204282"/>
                  </a:lnTo>
                  <a:lnTo>
                    <a:pt x="1257048" y="1239063"/>
                  </a:lnTo>
                  <a:lnTo>
                    <a:pt x="1259757" y="1232893"/>
                  </a:lnTo>
                  <a:lnTo>
                    <a:pt x="1262466" y="1210845"/>
                  </a:lnTo>
                  <a:lnTo>
                    <a:pt x="1265175" y="1187353"/>
                  </a:lnTo>
                  <a:lnTo>
                    <a:pt x="1267880" y="1194703"/>
                  </a:lnTo>
                  <a:lnTo>
                    <a:pt x="1270589" y="1199296"/>
                  </a:lnTo>
                  <a:lnTo>
                    <a:pt x="1273298" y="1221476"/>
                  </a:lnTo>
                  <a:lnTo>
                    <a:pt x="1276007" y="1227907"/>
                  </a:lnTo>
                  <a:lnTo>
                    <a:pt x="1278716" y="1220424"/>
                  </a:lnTo>
                  <a:lnTo>
                    <a:pt x="1281425" y="1204808"/>
                  </a:lnTo>
                  <a:lnTo>
                    <a:pt x="1284134" y="1199689"/>
                  </a:lnTo>
                  <a:lnTo>
                    <a:pt x="1286843" y="1188533"/>
                  </a:lnTo>
                  <a:lnTo>
                    <a:pt x="1289552" y="1217931"/>
                  </a:lnTo>
                  <a:lnTo>
                    <a:pt x="1292261" y="1214912"/>
                  </a:lnTo>
                  <a:lnTo>
                    <a:pt x="1294966" y="1242343"/>
                  </a:lnTo>
                  <a:lnTo>
                    <a:pt x="1297675" y="1226069"/>
                  </a:lnTo>
                  <a:lnTo>
                    <a:pt x="1300384" y="1199035"/>
                  </a:lnTo>
                  <a:lnTo>
                    <a:pt x="1303093" y="1197064"/>
                  </a:lnTo>
                  <a:lnTo>
                    <a:pt x="1305802" y="1207040"/>
                  </a:lnTo>
                  <a:lnTo>
                    <a:pt x="1308511" y="1214258"/>
                  </a:lnTo>
                  <a:lnTo>
                    <a:pt x="1311220" y="1200476"/>
                  </a:lnTo>
                  <a:lnTo>
                    <a:pt x="1313925" y="1241689"/>
                  </a:lnTo>
                  <a:lnTo>
                    <a:pt x="1316634" y="1238012"/>
                  </a:lnTo>
                  <a:lnTo>
                    <a:pt x="1319343" y="1192078"/>
                  </a:lnTo>
                  <a:lnTo>
                    <a:pt x="1322052" y="1163728"/>
                  </a:lnTo>
                  <a:lnTo>
                    <a:pt x="1324761" y="1167140"/>
                  </a:lnTo>
                  <a:lnTo>
                    <a:pt x="1327470" y="1163202"/>
                  </a:lnTo>
                  <a:lnTo>
                    <a:pt x="1330179" y="1182889"/>
                  </a:lnTo>
                  <a:lnTo>
                    <a:pt x="1332888" y="1243917"/>
                  </a:lnTo>
                  <a:lnTo>
                    <a:pt x="1335597" y="1215438"/>
                  </a:lnTo>
                  <a:lnTo>
                    <a:pt x="1338303" y="1184727"/>
                  </a:lnTo>
                  <a:lnTo>
                    <a:pt x="1341011" y="1182234"/>
                  </a:lnTo>
                  <a:lnTo>
                    <a:pt x="1343720" y="1191945"/>
                  </a:lnTo>
                  <a:lnTo>
                    <a:pt x="1346429" y="1203102"/>
                  </a:lnTo>
                  <a:lnTo>
                    <a:pt x="1349138" y="1214387"/>
                  </a:lnTo>
                  <a:lnTo>
                    <a:pt x="1351847" y="1204808"/>
                  </a:lnTo>
                  <a:lnTo>
                    <a:pt x="1354556" y="1231187"/>
                  </a:lnTo>
                  <a:lnTo>
                    <a:pt x="1357265" y="1202050"/>
                  </a:lnTo>
                  <a:lnTo>
                    <a:pt x="1359971" y="1183153"/>
                  </a:lnTo>
                  <a:lnTo>
                    <a:pt x="1362680" y="1197722"/>
                  </a:lnTo>
                  <a:lnTo>
                    <a:pt x="1365389" y="1189846"/>
                  </a:lnTo>
                  <a:lnTo>
                    <a:pt x="1368098" y="1190633"/>
                  </a:lnTo>
                  <a:lnTo>
                    <a:pt x="1370806" y="1212158"/>
                  </a:lnTo>
                  <a:lnTo>
                    <a:pt x="1373515" y="1222788"/>
                  </a:lnTo>
                  <a:lnTo>
                    <a:pt x="1376224" y="1191291"/>
                  </a:lnTo>
                  <a:lnTo>
                    <a:pt x="1378933" y="1182889"/>
                  </a:lnTo>
                  <a:lnTo>
                    <a:pt x="1381642" y="1195751"/>
                  </a:lnTo>
                  <a:lnTo>
                    <a:pt x="1384348" y="1206646"/>
                  </a:lnTo>
                  <a:lnTo>
                    <a:pt x="1387057" y="1201528"/>
                  </a:lnTo>
                  <a:lnTo>
                    <a:pt x="1389766" y="1250613"/>
                  </a:lnTo>
                  <a:lnTo>
                    <a:pt x="1392475" y="1231187"/>
                  </a:lnTo>
                  <a:lnTo>
                    <a:pt x="1395184" y="1209665"/>
                  </a:lnTo>
                  <a:lnTo>
                    <a:pt x="1397893" y="1192600"/>
                  </a:lnTo>
                  <a:lnTo>
                    <a:pt x="1400602" y="1190239"/>
                  </a:lnTo>
                  <a:lnTo>
                    <a:pt x="1403311" y="1196277"/>
                  </a:lnTo>
                  <a:lnTo>
                    <a:pt x="1406016" y="1183415"/>
                  </a:lnTo>
                  <a:lnTo>
                    <a:pt x="1408725" y="1218718"/>
                  </a:lnTo>
                  <a:lnTo>
                    <a:pt x="1411434" y="1226988"/>
                  </a:lnTo>
                  <a:lnTo>
                    <a:pt x="1414143" y="1193784"/>
                  </a:lnTo>
                  <a:lnTo>
                    <a:pt x="1416852" y="1183282"/>
                  </a:lnTo>
                  <a:lnTo>
                    <a:pt x="1419561" y="1178296"/>
                  </a:lnTo>
                  <a:lnTo>
                    <a:pt x="1422270" y="1184989"/>
                  </a:lnTo>
                  <a:lnTo>
                    <a:pt x="1424979" y="1201789"/>
                  </a:lnTo>
                  <a:lnTo>
                    <a:pt x="1427688" y="1223311"/>
                  </a:lnTo>
                  <a:lnTo>
                    <a:pt x="1430393" y="1235518"/>
                  </a:lnTo>
                  <a:lnTo>
                    <a:pt x="1433102" y="1173045"/>
                  </a:lnTo>
                  <a:lnTo>
                    <a:pt x="1435811" y="1163860"/>
                  </a:lnTo>
                  <a:lnTo>
                    <a:pt x="1438520" y="1203888"/>
                  </a:lnTo>
                  <a:lnTo>
                    <a:pt x="1441229" y="1205727"/>
                  </a:lnTo>
                  <a:lnTo>
                    <a:pt x="1443938" y="1209794"/>
                  </a:lnTo>
                  <a:lnTo>
                    <a:pt x="1446647" y="1250613"/>
                  </a:lnTo>
                  <a:lnTo>
                    <a:pt x="1449356" y="1232893"/>
                  </a:lnTo>
                  <a:lnTo>
                    <a:pt x="1452061" y="1216883"/>
                  </a:lnTo>
                  <a:lnTo>
                    <a:pt x="1454770" y="1215832"/>
                  </a:lnTo>
                  <a:lnTo>
                    <a:pt x="1457479" y="1172784"/>
                  </a:lnTo>
                  <a:lnTo>
                    <a:pt x="1460188" y="1192997"/>
                  </a:lnTo>
                  <a:lnTo>
                    <a:pt x="1462897" y="1209400"/>
                  </a:lnTo>
                  <a:lnTo>
                    <a:pt x="1465606" y="1233551"/>
                  </a:lnTo>
                  <a:lnTo>
                    <a:pt x="1468315" y="1231580"/>
                  </a:lnTo>
                  <a:lnTo>
                    <a:pt x="1471024" y="1210187"/>
                  </a:lnTo>
                  <a:lnTo>
                    <a:pt x="1473733" y="1183282"/>
                  </a:lnTo>
                  <a:lnTo>
                    <a:pt x="1476439" y="1193126"/>
                  </a:lnTo>
                  <a:lnTo>
                    <a:pt x="1479147" y="1198244"/>
                  </a:lnTo>
                  <a:lnTo>
                    <a:pt x="1481856" y="1212945"/>
                  </a:lnTo>
                  <a:lnTo>
                    <a:pt x="1484565" y="1205069"/>
                  </a:lnTo>
                  <a:lnTo>
                    <a:pt x="1487274" y="1196670"/>
                  </a:lnTo>
                  <a:lnTo>
                    <a:pt x="1489983" y="1158609"/>
                  </a:lnTo>
                  <a:lnTo>
                    <a:pt x="1492692" y="1174752"/>
                  </a:lnTo>
                  <a:lnTo>
                    <a:pt x="1495401" y="1197851"/>
                  </a:lnTo>
                  <a:lnTo>
                    <a:pt x="1498110" y="1198115"/>
                  </a:lnTo>
                  <a:lnTo>
                    <a:pt x="1500816" y="1203495"/>
                  </a:lnTo>
                  <a:lnTo>
                    <a:pt x="1503525" y="1224362"/>
                  </a:lnTo>
                  <a:lnTo>
                    <a:pt x="1506234" y="1236831"/>
                  </a:lnTo>
                  <a:lnTo>
                    <a:pt x="1508942" y="1220031"/>
                  </a:lnTo>
                  <a:lnTo>
                    <a:pt x="1511651" y="1205201"/>
                  </a:lnTo>
                  <a:lnTo>
                    <a:pt x="1514360" y="1196145"/>
                  </a:lnTo>
                  <a:lnTo>
                    <a:pt x="1517070" y="1198115"/>
                  </a:lnTo>
                  <a:lnTo>
                    <a:pt x="1519778" y="1208088"/>
                  </a:lnTo>
                  <a:lnTo>
                    <a:pt x="1522484" y="1230268"/>
                  </a:lnTo>
                  <a:lnTo>
                    <a:pt x="1525193" y="1230661"/>
                  </a:lnTo>
                  <a:lnTo>
                    <a:pt x="1527902" y="1188665"/>
                  </a:lnTo>
                  <a:lnTo>
                    <a:pt x="1530611" y="1184860"/>
                  </a:lnTo>
                  <a:lnTo>
                    <a:pt x="1533320" y="1190765"/>
                  </a:lnTo>
                  <a:lnTo>
                    <a:pt x="1536029" y="1198902"/>
                  </a:lnTo>
                  <a:lnTo>
                    <a:pt x="1538738" y="1220689"/>
                  </a:lnTo>
                  <a:lnTo>
                    <a:pt x="1541447" y="1244182"/>
                  </a:lnTo>
                  <a:lnTo>
                    <a:pt x="1544156" y="1253760"/>
                  </a:lnTo>
                  <a:lnTo>
                    <a:pt x="1546861" y="1192997"/>
                  </a:lnTo>
                  <a:lnTo>
                    <a:pt x="1549570" y="1159135"/>
                  </a:lnTo>
                  <a:lnTo>
                    <a:pt x="1552279" y="1185382"/>
                  </a:lnTo>
                  <a:lnTo>
                    <a:pt x="1554988" y="1177248"/>
                  </a:lnTo>
                  <a:lnTo>
                    <a:pt x="1557697" y="1201134"/>
                  </a:lnTo>
                  <a:lnTo>
                    <a:pt x="1560406" y="1220295"/>
                  </a:lnTo>
                  <a:lnTo>
                    <a:pt x="1563115" y="1201263"/>
                  </a:lnTo>
                  <a:lnTo>
                    <a:pt x="1565824" y="1220163"/>
                  </a:lnTo>
                  <a:lnTo>
                    <a:pt x="1568529" y="1189320"/>
                  </a:lnTo>
                  <a:lnTo>
                    <a:pt x="1571238" y="1155068"/>
                  </a:lnTo>
                  <a:lnTo>
                    <a:pt x="1573947" y="1199557"/>
                  </a:lnTo>
                  <a:lnTo>
                    <a:pt x="1576656" y="1185908"/>
                  </a:lnTo>
                  <a:lnTo>
                    <a:pt x="1579365" y="1205201"/>
                  </a:lnTo>
                  <a:lnTo>
                    <a:pt x="1582074" y="1233025"/>
                  </a:lnTo>
                  <a:lnTo>
                    <a:pt x="1584783" y="1220818"/>
                  </a:lnTo>
                  <a:lnTo>
                    <a:pt x="1587492" y="1211632"/>
                  </a:lnTo>
                  <a:lnTo>
                    <a:pt x="1590201" y="1204808"/>
                  </a:lnTo>
                  <a:lnTo>
                    <a:pt x="1592906" y="1164121"/>
                  </a:lnTo>
                  <a:lnTo>
                    <a:pt x="1595615" y="1195225"/>
                  </a:lnTo>
                  <a:lnTo>
                    <a:pt x="1598324" y="1209272"/>
                  </a:lnTo>
                  <a:lnTo>
                    <a:pt x="1601033" y="1239979"/>
                  </a:lnTo>
                  <a:lnTo>
                    <a:pt x="1603742" y="1192078"/>
                  </a:lnTo>
                  <a:lnTo>
                    <a:pt x="1606451" y="1175410"/>
                  </a:lnTo>
                  <a:lnTo>
                    <a:pt x="1609160" y="1183940"/>
                  </a:lnTo>
                  <a:lnTo>
                    <a:pt x="1611869" y="1209533"/>
                  </a:lnTo>
                  <a:lnTo>
                    <a:pt x="1614575" y="1208481"/>
                  </a:lnTo>
                  <a:lnTo>
                    <a:pt x="1617283" y="1219637"/>
                  </a:lnTo>
                  <a:lnTo>
                    <a:pt x="1619992" y="1238537"/>
                  </a:lnTo>
                  <a:lnTo>
                    <a:pt x="1622701" y="1201528"/>
                  </a:lnTo>
                  <a:lnTo>
                    <a:pt x="1625410" y="1182234"/>
                  </a:lnTo>
                  <a:lnTo>
                    <a:pt x="1628119" y="1189978"/>
                  </a:lnTo>
                  <a:lnTo>
                    <a:pt x="1630828" y="1199689"/>
                  </a:lnTo>
                  <a:lnTo>
                    <a:pt x="1633537" y="1182102"/>
                  </a:lnTo>
                  <a:lnTo>
                    <a:pt x="1636246" y="1194045"/>
                  </a:lnTo>
                  <a:lnTo>
                    <a:pt x="1638952" y="1229349"/>
                  </a:lnTo>
                  <a:lnTo>
                    <a:pt x="1641661" y="1203627"/>
                  </a:lnTo>
                  <a:lnTo>
                    <a:pt x="1644370" y="1200476"/>
                  </a:lnTo>
                  <a:lnTo>
                    <a:pt x="1647078" y="1209926"/>
                  </a:lnTo>
                  <a:lnTo>
                    <a:pt x="1649787" y="1208088"/>
                  </a:lnTo>
                  <a:lnTo>
                    <a:pt x="1652497" y="1206382"/>
                  </a:lnTo>
                  <a:lnTo>
                    <a:pt x="1655206" y="1236960"/>
                  </a:lnTo>
                  <a:lnTo>
                    <a:pt x="1657911" y="1233025"/>
                  </a:lnTo>
                  <a:lnTo>
                    <a:pt x="1660620" y="1200083"/>
                  </a:lnTo>
                  <a:lnTo>
                    <a:pt x="1663329" y="1188665"/>
                  </a:lnTo>
                  <a:lnTo>
                    <a:pt x="1666038" y="1166092"/>
                  </a:lnTo>
                  <a:lnTo>
                    <a:pt x="1668747" y="1199689"/>
                  </a:lnTo>
                  <a:lnTo>
                    <a:pt x="1671456" y="1185121"/>
                  </a:lnTo>
                  <a:lnTo>
                    <a:pt x="1674165" y="1216357"/>
                  </a:lnTo>
                  <a:lnTo>
                    <a:pt x="1676874" y="1219112"/>
                  </a:lnTo>
                  <a:lnTo>
                    <a:pt x="1679583" y="1182760"/>
                  </a:lnTo>
                  <a:lnTo>
                    <a:pt x="1682292" y="1163860"/>
                  </a:lnTo>
                  <a:lnTo>
                    <a:pt x="1684997" y="1159135"/>
                  </a:lnTo>
                  <a:lnTo>
                    <a:pt x="1687706" y="1152310"/>
                  </a:lnTo>
                  <a:lnTo>
                    <a:pt x="1690415" y="1177116"/>
                  </a:lnTo>
                  <a:lnTo>
                    <a:pt x="1693124" y="1196932"/>
                  </a:lnTo>
                  <a:lnTo>
                    <a:pt x="1695833" y="1208352"/>
                  </a:lnTo>
                  <a:lnTo>
                    <a:pt x="1698542" y="1194964"/>
                  </a:lnTo>
                  <a:lnTo>
                    <a:pt x="1701251" y="1177903"/>
                  </a:lnTo>
                  <a:lnTo>
                    <a:pt x="1703956" y="1187088"/>
                  </a:lnTo>
                  <a:lnTo>
                    <a:pt x="1706665" y="1183153"/>
                  </a:lnTo>
                  <a:lnTo>
                    <a:pt x="1709374" y="1188401"/>
                  </a:lnTo>
                  <a:lnTo>
                    <a:pt x="1712083" y="1221608"/>
                  </a:lnTo>
                  <a:lnTo>
                    <a:pt x="1714792" y="1215570"/>
                  </a:lnTo>
                  <a:lnTo>
                    <a:pt x="1717501" y="1180264"/>
                  </a:lnTo>
                  <a:lnTo>
                    <a:pt x="1720210" y="1173178"/>
                  </a:lnTo>
                  <a:lnTo>
                    <a:pt x="1722919" y="1153491"/>
                  </a:lnTo>
                  <a:lnTo>
                    <a:pt x="1725628" y="1153623"/>
                  </a:lnTo>
                  <a:lnTo>
                    <a:pt x="1728337" y="934974"/>
                  </a:lnTo>
                  <a:lnTo>
                    <a:pt x="1731042" y="1046267"/>
                  </a:lnTo>
                  <a:lnTo>
                    <a:pt x="1733751" y="1168717"/>
                  </a:lnTo>
                  <a:lnTo>
                    <a:pt x="1736460" y="1052434"/>
                  </a:lnTo>
                  <a:lnTo>
                    <a:pt x="1739169" y="1054534"/>
                  </a:lnTo>
                  <a:lnTo>
                    <a:pt x="1741878" y="1153755"/>
                  </a:lnTo>
                  <a:lnTo>
                    <a:pt x="1744587" y="1155723"/>
                  </a:lnTo>
                  <a:lnTo>
                    <a:pt x="1747296" y="1175542"/>
                  </a:lnTo>
                  <a:lnTo>
                    <a:pt x="1750002" y="1175145"/>
                  </a:lnTo>
                  <a:lnTo>
                    <a:pt x="1752711" y="1194571"/>
                  </a:lnTo>
                  <a:lnTo>
                    <a:pt x="1755420" y="1166747"/>
                  </a:lnTo>
                  <a:lnTo>
                    <a:pt x="1758128" y="1174358"/>
                  </a:lnTo>
                  <a:lnTo>
                    <a:pt x="1760837" y="1169111"/>
                  </a:lnTo>
                  <a:lnTo>
                    <a:pt x="1763546" y="1159396"/>
                  </a:lnTo>
                  <a:lnTo>
                    <a:pt x="1766255" y="1167798"/>
                  </a:lnTo>
                  <a:lnTo>
                    <a:pt x="1768964" y="1199035"/>
                  </a:lnTo>
                  <a:lnTo>
                    <a:pt x="1771673" y="1188927"/>
                  </a:lnTo>
                  <a:lnTo>
                    <a:pt x="1774382" y="1159396"/>
                  </a:lnTo>
                  <a:lnTo>
                    <a:pt x="1777088" y="1160973"/>
                  </a:lnTo>
                  <a:lnTo>
                    <a:pt x="1779797" y="1149030"/>
                  </a:lnTo>
                  <a:lnTo>
                    <a:pt x="1782506" y="1171997"/>
                  </a:lnTo>
                  <a:lnTo>
                    <a:pt x="1785215" y="1168846"/>
                  </a:lnTo>
                  <a:lnTo>
                    <a:pt x="1787924" y="1169111"/>
                  </a:lnTo>
                  <a:lnTo>
                    <a:pt x="1790633" y="1186172"/>
                  </a:lnTo>
                  <a:lnTo>
                    <a:pt x="1793342" y="1149946"/>
                  </a:lnTo>
                  <a:lnTo>
                    <a:pt x="1796047" y="1148766"/>
                  </a:lnTo>
                  <a:lnTo>
                    <a:pt x="1798756" y="1158348"/>
                  </a:lnTo>
                  <a:lnTo>
                    <a:pt x="1801465" y="1193519"/>
                  </a:lnTo>
                  <a:lnTo>
                    <a:pt x="1804174" y="1171472"/>
                  </a:lnTo>
                  <a:lnTo>
                    <a:pt x="1806883" y="1147718"/>
                  </a:lnTo>
                  <a:lnTo>
                    <a:pt x="1809592" y="1187746"/>
                  </a:lnTo>
                  <a:lnTo>
                    <a:pt x="1812301" y="1167011"/>
                  </a:lnTo>
                  <a:lnTo>
                    <a:pt x="1815010" y="1167272"/>
                  </a:lnTo>
                  <a:lnTo>
                    <a:pt x="1817719" y="1215045"/>
                  </a:lnTo>
                  <a:lnTo>
                    <a:pt x="1820428" y="1221215"/>
                  </a:lnTo>
                  <a:lnTo>
                    <a:pt x="1823133" y="1196016"/>
                  </a:lnTo>
                  <a:lnTo>
                    <a:pt x="1825842" y="1191552"/>
                  </a:lnTo>
                  <a:lnTo>
                    <a:pt x="1828551" y="1193913"/>
                  </a:lnTo>
                  <a:lnTo>
                    <a:pt x="1831260" y="1170552"/>
                  </a:lnTo>
                  <a:lnTo>
                    <a:pt x="1833969" y="1155984"/>
                  </a:lnTo>
                  <a:lnTo>
                    <a:pt x="1836678" y="1154016"/>
                  </a:lnTo>
                  <a:lnTo>
                    <a:pt x="1839387" y="1163466"/>
                  </a:lnTo>
                  <a:lnTo>
                    <a:pt x="1842092" y="1166618"/>
                  </a:lnTo>
                  <a:lnTo>
                    <a:pt x="1844801" y="1184989"/>
                  </a:lnTo>
                  <a:lnTo>
                    <a:pt x="1847510" y="1200870"/>
                  </a:lnTo>
                  <a:lnTo>
                    <a:pt x="1850219" y="1168059"/>
                  </a:lnTo>
                  <a:lnTo>
                    <a:pt x="1852928" y="1150078"/>
                  </a:lnTo>
                  <a:lnTo>
                    <a:pt x="1855637" y="1154410"/>
                  </a:lnTo>
                  <a:lnTo>
                    <a:pt x="1858346" y="1181576"/>
                  </a:lnTo>
                  <a:lnTo>
                    <a:pt x="1861055" y="1188272"/>
                  </a:lnTo>
                  <a:lnTo>
                    <a:pt x="1863764" y="1197457"/>
                  </a:lnTo>
                  <a:lnTo>
                    <a:pt x="1866473" y="1221869"/>
                  </a:lnTo>
                  <a:lnTo>
                    <a:pt x="1869178" y="1178690"/>
                  </a:lnTo>
                  <a:lnTo>
                    <a:pt x="1871887" y="1194439"/>
                  </a:lnTo>
                  <a:lnTo>
                    <a:pt x="1874596" y="1185514"/>
                  </a:lnTo>
                  <a:lnTo>
                    <a:pt x="1877305" y="1191420"/>
                  </a:lnTo>
                  <a:lnTo>
                    <a:pt x="1880014" y="1166618"/>
                  </a:lnTo>
                  <a:lnTo>
                    <a:pt x="1882723" y="1220950"/>
                  </a:lnTo>
                  <a:lnTo>
                    <a:pt x="1885432" y="1189978"/>
                  </a:lnTo>
                  <a:lnTo>
                    <a:pt x="1888138" y="1157035"/>
                  </a:lnTo>
                  <a:lnTo>
                    <a:pt x="1890847" y="1163992"/>
                  </a:lnTo>
                  <a:lnTo>
                    <a:pt x="1893556" y="1180528"/>
                  </a:lnTo>
                  <a:lnTo>
                    <a:pt x="1896264" y="1172784"/>
                  </a:lnTo>
                  <a:lnTo>
                    <a:pt x="1898973" y="1178035"/>
                  </a:lnTo>
                  <a:lnTo>
                    <a:pt x="1901682" y="1182628"/>
                  </a:lnTo>
                  <a:lnTo>
                    <a:pt x="1904391" y="1189978"/>
                  </a:lnTo>
                  <a:lnTo>
                    <a:pt x="1907100" y="1174490"/>
                  </a:lnTo>
                  <a:lnTo>
                    <a:pt x="1909809" y="1169765"/>
                  </a:lnTo>
                  <a:lnTo>
                    <a:pt x="1912515" y="1176590"/>
                  </a:lnTo>
                  <a:lnTo>
                    <a:pt x="1915224" y="1182889"/>
                  </a:lnTo>
                  <a:lnTo>
                    <a:pt x="1917933" y="1174358"/>
                  </a:lnTo>
                  <a:lnTo>
                    <a:pt x="1920642" y="1206514"/>
                  </a:lnTo>
                  <a:lnTo>
                    <a:pt x="1923351" y="1208746"/>
                  </a:lnTo>
                  <a:lnTo>
                    <a:pt x="1926060" y="1161496"/>
                  </a:lnTo>
                  <a:lnTo>
                    <a:pt x="1928769" y="1180657"/>
                  </a:lnTo>
                  <a:lnTo>
                    <a:pt x="1931478" y="1177641"/>
                  </a:lnTo>
                  <a:lnTo>
                    <a:pt x="1934183" y="1189059"/>
                  </a:lnTo>
                  <a:lnTo>
                    <a:pt x="1936892" y="1158087"/>
                  </a:lnTo>
                  <a:lnTo>
                    <a:pt x="1939601" y="1203102"/>
                  </a:lnTo>
                  <a:lnTo>
                    <a:pt x="1942310" y="1196277"/>
                  </a:lnTo>
                  <a:lnTo>
                    <a:pt x="1945019" y="1185514"/>
                  </a:lnTo>
                  <a:lnTo>
                    <a:pt x="1947728" y="1174097"/>
                  </a:lnTo>
                  <a:lnTo>
                    <a:pt x="1950437" y="1162941"/>
                  </a:lnTo>
                  <a:lnTo>
                    <a:pt x="1953146" y="1186695"/>
                  </a:lnTo>
                  <a:lnTo>
                    <a:pt x="1955855" y="1162680"/>
                  </a:lnTo>
                  <a:lnTo>
                    <a:pt x="1958560" y="1202837"/>
                  </a:lnTo>
                  <a:lnTo>
                    <a:pt x="1961269" y="1197590"/>
                  </a:lnTo>
                  <a:lnTo>
                    <a:pt x="1963978" y="1170420"/>
                  </a:lnTo>
                  <a:lnTo>
                    <a:pt x="1966687" y="1160054"/>
                  </a:lnTo>
                  <a:lnTo>
                    <a:pt x="1969396" y="1166221"/>
                  </a:lnTo>
                  <a:lnTo>
                    <a:pt x="1972105" y="1268855"/>
                  </a:lnTo>
                  <a:lnTo>
                    <a:pt x="1974814" y="1375949"/>
                  </a:lnTo>
                  <a:lnTo>
                    <a:pt x="1977523" y="1377262"/>
                  </a:lnTo>
                  <a:lnTo>
                    <a:pt x="1980228" y="1376604"/>
                  </a:lnTo>
                  <a:lnTo>
                    <a:pt x="1982937" y="1377130"/>
                  </a:lnTo>
                  <a:lnTo>
                    <a:pt x="1985646" y="1377391"/>
                  </a:lnTo>
                  <a:lnTo>
                    <a:pt x="1988355" y="1377523"/>
                  </a:lnTo>
                  <a:lnTo>
                    <a:pt x="1991064" y="1377262"/>
                  </a:lnTo>
                  <a:lnTo>
                    <a:pt x="1993773" y="1377262"/>
                  </a:lnTo>
                  <a:lnTo>
                    <a:pt x="1996482" y="1377391"/>
                  </a:lnTo>
                  <a:lnTo>
                    <a:pt x="1999191" y="1376604"/>
                  </a:lnTo>
                  <a:lnTo>
                    <a:pt x="2001900" y="1376997"/>
                  </a:lnTo>
                  <a:lnTo>
                    <a:pt x="2004605" y="1377262"/>
                  </a:lnTo>
                  <a:lnTo>
                    <a:pt x="2007314" y="1377130"/>
                  </a:lnTo>
                  <a:lnTo>
                    <a:pt x="2010023" y="1376997"/>
                  </a:lnTo>
                  <a:lnTo>
                    <a:pt x="2012732" y="1376997"/>
                  </a:lnTo>
                  <a:lnTo>
                    <a:pt x="2015441" y="1377130"/>
                  </a:lnTo>
                  <a:lnTo>
                    <a:pt x="2018150" y="1376997"/>
                  </a:lnTo>
                  <a:lnTo>
                    <a:pt x="2020859" y="1376868"/>
                  </a:lnTo>
                  <a:lnTo>
                    <a:pt x="2023568" y="1377391"/>
                  </a:lnTo>
                  <a:lnTo>
                    <a:pt x="2026274" y="1377262"/>
                  </a:lnTo>
                  <a:lnTo>
                    <a:pt x="2028983" y="1377130"/>
                  </a:lnTo>
                  <a:lnTo>
                    <a:pt x="2031692" y="1376604"/>
                  </a:lnTo>
                  <a:lnTo>
                    <a:pt x="2034400" y="1377130"/>
                  </a:lnTo>
                  <a:lnTo>
                    <a:pt x="2037109" y="1376868"/>
                  </a:lnTo>
                  <a:lnTo>
                    <a:pt x="2039818" y="1376868"/>
                  </a:lnTo>
                  <a:lnTo>
                    <a:pt x="2042527" y="1377262"/>
                  </a:lnTo>
                  <a:lnTo>
                    <a:pt x="2045236" y="1377391"/>
                  </a:lnTo>
                  <a:lnTo>
                    <a:pt x="2047945" y="1376997"/>
                  </a:lnTo>
                  <a:lnTo>
                    <a:pt x="2050651" y="1376997"/>
                  </a:lnTo>
                  <a:lnTo>
                    <a:pt x="2053360" y="1377130"/>
                  </a:lnTo>
                  <a:lnTo>
                    <a:pt x="2056069" y="1375556"/>
                  </a:lnTo>
                  <a:lnTo>
                    <a:pt x="2058778" y="1376471"/>
                  </a:lnTo>
                  <a:lnTo>
                    <a:pt x="2061487" y="1377262"/>
                  </a:lnTo>
                  <a:lnTo>
                    <a:pt x="2064196" y="1377130"/>
                  </a:lnTo>
                  <a:lnTo>
                    <a:pt x="2066905" y="1377523"/>
                  </a:lnTo>
                  <a:lnTo>
                    <a:pt x="2069614" y="1376997"/>
                  </a:lnTo>
                  <a:lnTo>
                    <a:pt x="2072319" y="1377391"/>
                  </a:lnTo>
                  <a:lnTo>
                    <a:pt x="2075028" y="1377130"/>
                  </a:lnTo>
                  <a:lnTo>
                    <a:pt x="2077737" y="1377262"/>
                  </a:lnTo>
                  <a:lnTo>
                    <a:pt x="2080446" y="1376997"/>
                  </a:lnTo>
                  <a:lnTo>
                    <a:pt x="2083155" y="1376471"/>
                  </a:lnTo>
                  <a:lnTo>
                    <a:pt x="2085864" y="1377130"/>
                  </a:lnTo>
                  <a:lnTo>
                    <a:pt x="2088573" y="1377262"/>
                  </a:lnTo>
                  <a:lnTo>
                    <a:pt x="2091282" y="1376736"/>
                  </a:lnTo>
                  <a:lnTo>
                    <a:pt x="2093991" y="1377262"/>
                  </a:lnTo>
                  <a:lnTo>
                    <a:pt x="2096696" y="1377130"/>
                  </a:lnTo>
                  <a:lnTo>
                    <a:pt x="2099405" y="1377391"/>
                  </a:lnTo>
                  <a:lnTo>
                    <a:pt x="2102114" y="1377130"/>
                  </a:lnTo>
                  <a:lnTo>
                    <a:pt x="2104823" y="1377262"/>
                  </a:lnTo>
                  <a:lnTo>
                    <a:pt x="2107532" y="1377262"/>
                  </a:lnTo>
                  <a:lnTo>
                    <a:pt x="2110241" y="1377262"/>
                  </a:lnTo>
                  <a:lnTo>
                    <a:pt x="2112950" y="1377391"/>
                  </a:lnTo>
                  <a:lnTo>
                    <a:pt x="2115659" y="1376997"/>
                  </a:lnTo>
                  <a:lnTo>
                    <a:pt x="2118364" y="1377262"/>
                  </a:lnTo>
                  <a:lnTo>
                    <a:pt x="2121073" y="1377262"/>
                  </a:lnTo>
                  <a:lnTo>
                    <a:pt x="2123782" y="1377262"/>
                  </a:lnTo>
                  <a:lnTo>
                    <a:pt x="2126491" y="1377523"/>
                  </a:lnTo>
                  <a:lnTo>
                    <a:pt x="2129200" y="1377130"/>
                  </a:lnTo>
                  <a:lnTo>
                    <a:pt x="2131909" y="1377262"/>
                  </a:lnTo>
                  <a:lnTo>
                    <a:pt x="2134618" y="1376471"/>
                  </a:lnTo>
                  <a:lnTo>
                    <a:pt x="2137327" y="1375556"/>
                  </a:lnTo>
                  <a:lnTo>
                    <a:pt x="2140036" y="1355475"/>
                  </a:lnTo>
                  <a:lnTo>
                    <a:pt x="2142742" y="1376078"/>
                  </a:lnTo>
                  <a:lnTo>
                    <a:pt x="2145450" y="1375949"/>
                  </a:lnTo>
                  <a:lnTo>
                    <a:pt x="2148159" y="1376997"/>
                  </a:lnTo>
                  <a:lnTo>
                    <a:pt x="2150868" y="1376343"/>
                  </a:lnTo>
                  <a:lnTo>
                    <a:pt x="2153577" y="1376343"/>
                  </a:lnTo>
                  <a:lnTo>
                    <a:pt x="2156286" y="1377130"/>
                  </a:lnTo>
                  <a:lnTo>
                    <a:pt x="2158995" y="1376736"/>
                  </a:lnTo>
                  <a:lnTo>
                    <a:pt x="2161704" y="1376868"/>
                  </a:lnTo>
                  <a:lnTo>
                    <a:pt x="2164410" y="1376868"/>
                  </a:lnTo>
                  <a:lnTo>
                    <a:pt x="2167119" y="1377130"/>
                  </a:lnTo>
                  <a:lnTo>
                    <a:pt x="2169828" y="1376997"/>
                  </a:lnTo>
                  <a:lnTo>
                    <a:pt x="2172537" y="1376471"/>
                  </a:lnTo>
                  <a:lnTo>
                    <a:pt x="2175246" y="1376997"/>
                  </a:lnTo>
                  <a:lnTo>
                    <a:pt x="2177955" y="1376868"/>
                  </a:lnTo>
                  <a:lnTo>
                    <a:pt x="2180664" y="1376471"/>
                  </a:lnTo>
                  <a:lnTo>
                    <a:pt x="2183372" y="1376868"/>
                  </a:lnTo>
                  <a:lnTo>
                    <a:pt x="2186081" y="1377130"/>
                  </a:lnTo>
                  <a:lnTo>
                    <a:pt x="2188787" y="1377130"/>
                  </a:lnTo>
                  <a:lnTo>
                    <a:pt x="2191496" y="1376868"/>
                  </a:lnTo>
                  <a:lnTo>
                    <a:pt x="2194205" y="1377391"/>
                  </a:lnTo>
                  <a:lnTo>
                    <a:pt x="2196914" y="1377262"/>
                  </a:lnTo>
                  <a:lnTo>
                    <a:pt x="2199623" y="1376997"/>
                  </a:lnTo>
                  <a:lnTo>
                    <a:pt x="2202332" y="1377130"/>
                  </a:lnTo>
                  <a:lnTo>
                    <a:pt x="2205041" y="1377523"/>
                  </a:lnTo>
                  <a:lnTo>
                    <a:pt x="2207750" y="1376736"/>
                  </a:lnTo>
                  <a:lnTo>
                    <a:pt x="2210455" y="1377262"/>
                  </a:lnTo>
                  <a:lnTo>
                    <a:pt x="2213164" y="1376997"/>
                  </a:lnTo>
                  <a:lnTo>
                    <a:pt x="2215873" y="1376736"/>
                  </a:lnTo>
                  <a:lnTo>
                    <a:pt x="2218582" y="1377262"/>
                  </a:lnTo>
                  <a:lnTo>
                    <a:pt x="2221291" y="1376736"/>
                  </a:lnTo>
                  <a:lnTo>
                    <a:pt x="2224000" y="1377130"/>
                  </a:lnTo>
                  <a:lnTo>
                    <a:pt x="2226709" y="1377130"/>
                  </a:lnTo>
                  <a:lnTo>
                    <a:pt x="2229418" y="1376868"/>
                  </a:lnTo>
                  <a:lnTo>
                    <a:pt x="2232123" y="1376997"/>
                  </a:lnTo>
                  <a:lnTo>
                    <a:pt x="2234832" y="1376997"/>
                  </a:lnTo>
                  <a:lnTo>
                    <a:pt x="2237541" y="1377130"/>
                  </a:lnTo>
                  <a:lnTo>
                    <a:pt x="2240250" y="1377391"/>
                  </a:lnTo>
                  <a:lnTo>
                    <a:pt x="2242959" y="1377391"/>
                  </a:lnTo>
                  <a:lnTo>
                    <a:pt x="2245668" y="1377262"/>
                  </a:lnTo>
                  <a:lnTo>
                    <a:pt x="2248377" y="1377523"/>
                  </a:lnTo>
                  <a:lnTo>
                    <a:pt x="2251086" y="1377130"/>
                  </a:lnTo>
                  <a:lnTo>
                    <a:pt x="2253795" y="1377262"/>
                  </a:lnTo>
                  <a:lnTo>
                    <a:pt x="2256500" y="1377262"/>
                  </a:lnTo>
                  <a:lnTo>
                    <a:pt x="2259209" y="1377391"/>
                  </a:lnTo>
                  <a:lnTo>
                    <a:pt x="2261918" y="1377391"/>
                  </a:lnTo>
                  <a:lnTo>
                    <a:pt x="2264627" y="1376868"/>
                  </a:lnTo>
                  <a:lnTo>
                    <a:pt x="2267336" y="1377262"/>
                  </a:lnTo>
                  <a:lnTo>
                    <a:pt x="2270045" y="1377391"/>
                  </a:lnTo>
                  <a:lnTo>
                    <a:pt x="2272754" y="1377262"/>
                  </a:lnTo>
                  <a:lnTo>
                    <a:pt x="2275463" y="1377130"/>
                  </a:lnTo>
                  <a:lnTo>
                    <a:pt x="2278169" y="1377130"/>
                  </a:lnTo>
                  <a:lnTo>
                    <a:pt x="2280878" y="1377262"/>
                  </a:lnTo>
                  <a:lnTo>
                    <a:pt x="2283586" y="1377391"/>
                  </a:lnTo>
                  <a:lnTo>
                    <a:pt x="2286295" y="1375030"/>
                  </a:lnTo>
                  <a:lnTo>
                    <a:pt x="2289004" y="1377130"/>
                  </a:lnTo>
                  <a:lnTo>
                    <a:pt x="2291713" y="1377523"/>
                  </a:lnTo>
                  <a:lnTo>
                    <a:pt x="2294422" y="1377262"/>
                  </a:lnTo>
                  <a:lnTo>
                    <a:pt x="2297131" y="1377262"/>
                  </a:lnTo>
                  <a:lnTo>
                    <a:pt x="2299840" y="1377130"/>
                  </a:lnTo>
                  <a:lnTo>
                    <a:pt x="2302546" y="1376997"/>
                  </a:lnTo>
                  <a:lnTo>
                    <a:pt x="2305255" y="1377262"/>
                  </a:lnTo>
                  <a:lnTo>
                    <a:pt x="2307964" y="1377391"/>
                  </a:lnTo>
                  <a:lnTo>
                    <a:pt x="2310673" y="1377391"/>
                  </a:lnTo>
                  <a:lnTo>
                    <a:pt x="2313382" y="1377262"/>
                  </a:lnTo>
                  <a:lnTo>
                    <a:pt x="2316091" y="1377262"/>
                  </a:lnTo>
                  <a:lnTo>
                    <a:pt x="2318800" y="1377391"/>
                  </a:lnTo>
                  <a:lnTo>
                    <a:pt x="2321508" y="1377130"/>
                  </a:lnTo>
                  <a:lnTo>
                    <a:pt x="2324214" y="1377523"/>
                  </a:lnTo>
                  <a:lnTo>
                    <a:pt x="2326923" y="1377523"/>
                  </a:lnTo>
                  <a:lnTo>
                    <a:pt x="2329632" y="1377262"/>
                  </a:lnTo>
                  <a:lnTo>
                    <a:pt x="2332341" y="1143780"/>
                  </a:lnTo>
                  <a:lnTo>
                    <a:pt x="2335050" y="0"/>
                  </a:lnTo>
                  <a:lnTo>
                    <a:pt x="2337759" y="710283"/>
                  </a:lnTo>
                  <a:lnTo>
                    <a:pt x="2340468" y="917780"/>
                  </a:lnTo>
                  <a:lnTo>
                    <a:pt x="2343177" y="1377262"/>
                  </a:lnTo>
                  <a:lnTo>
                    <a:pt x="2345886" y="1376078"/>
                  </a:lnTo>
                  <a:lnTo>
                    <a:pt x="2348591" y="1377130"/>
                  </a:lnTo>
                  <a:lnTo>
                    <a:pt x="2351300" y="1377391"/>
                  </a:lnTo>
                  <a:lnTo>
                    <a:pt x="2354009" y="1377130"/>
                  </a:lnTo>
                  <a:lnTo>
                    <a:pt x="2356718" y="1377523"/>
                  </a:lnTo>
                  <a:lnTo>
                    <a:pt x="2359427" y="1376736"/>
                  </a:lnTo>
                  <a:lnTo>
                    <a:pt x="2362136" y="1377391"/>
                  </a:lnTo>
                  <a:lnTo>
                    <a:pt x="2364845" y="1377391"/>
                  </a:lnTo>
                  <a:lnTo>
                    <a:pt x="2367554" y="1377130"/>
                  </a:lnTo>
                  <a:lnTo>
                    <a:pt x="2370259" y="1377262"/>
                  </a:lnTo>
                  <a:lnTo>
                    <a:pt x="2372968" y="1377262"/>
                  </a:lnTo>
                  <a:lnTo>
                    <a:pt x="2375677" y="1377262"/>
                  </a:lnTo>
                  <a:lnTo>
                    <a:pt x="2378386" y="1377130"/>
                  </a:lnTo>
                  <a:lnTo>
                    <a:pt x="2381095" y="1376868"/>
                  </a:lnTo>
                  <a:lnTo>
                    <a:pt x="2383804" y="1377391"/>
                  </a:lnTo>
                  <a:lnTo>
                    <a:pt x="2386513" y="1377262"/>
                  </a:lnTo>
                  <a:lnTo>
                    <a:pt x="2389222" y="1377523"/>
                  </a:lnTo>
                  <a:lnTo>
                    <a:pt x="2391931" y="1377523"/>
                  </a:lnTo>
                  <a:lnTo>
                    <a:pt x="2394636" y="1377130"/>
                  </a:lnTo>
                  <a:lnTo>
                    <a:pt x="2397345" y="1377391"/>
                  </a:lnTo>
                  <a:lnTo>
                    <a:pt x="2400054" y="1377130"/>
                  </a:lnTo>
                  <a:lnTo>
                    <a:pt x="2402763" y="1377262"/>
                  </a:lnTo>
                  <a:lnTo>
                    <a:pt x="2405472" y="1377391"/>
                  </a:lnTo>
                  <a:lnTo>
                    <a:pt x="2408181" y="1376471"/>
                  </a:lnTo>
                  <a:lnTo>
                    <a:pt x="2410890" y="1376868"/>
                  </a:lnTo>
                  <a:lnTo>
                    <a:pt x="2413599" y="1377130"/>
                  </a:lnTo>
                  <a:lnTo>
                    <a:pt x="2416305" y="1377130"/>
                  </a:lnTo>
                  <a:lnTo>
                    <a:pt x="2419014" y="1376471"/>
                  </a:lnTo>
                  <a:lnTo>
                    <a:pt x="2421722" y="1377262"/>
                  </a:lnTo>
                  <a:lnTo>
                    <a:pt x="2424431" y="1377262"/>
                  </a:lnTo>
                  <a:lnTo>
                    <a:pt x="2427141" y="1377391"/>
                  </a:lnTo>
                  <a:lnTo>
                    <a:pt x="2429850" y="1377262"/>
                  </a:lnTo>
                  <a:lnTo>
                    <a:pt x="2432558" y="1377391"/>
                  </a:lnTo>
                  <a:lnTo>
                    <a:pt x="2435267" y="1377391"/>
                  </a:lnTo>
                  <a:lnTo>
                    <a:pt x="2437976" y="1377391"/>
                  </a:lnTo>
                  <a:lnTo>
                    <a:pt x="2440682" y="1377391"/>
                  </a:lnTo>
                  <a:lnTo>
                    <a:pt x="2443391" y="1377391"/>
                  </a:lnTo>
                  <a:lnTo>
                    <a:pt x="2446100" y="1377262"/>
                  </a:lnTo>
                  <a:lnTo>
                    <a:pt x="2448809" y="1377391"/>
                  </a:lnTo>
                  <a:lnTo>
                    <a:pt x="2451518" y="1377391"/>
                  </a:lnTo>
                  <a:lnTo>
                    <a:pt x="2454227" y="1377130"/>
                  </a:lnTo>
                  <a:lnTo>
                    <a:pt x="2456936" y="1377391"/>
                  </a:lnTo>
                  <a:lnTo>
                    <a:pt x="2459645" y="1377523"/>
                  </a:lnTo>
                  <a:lnTo>
                    <a:pt x="2462350" y="1377523"/>
                  </a:lnTo>
                  <a:lnTo>
                    <a:pt x="2465059" y="1377391"/>
                  </a:lnTo>
                  <a:lnTo>
                    <a:pt x="2467768" y="1377262"/>
                  </a:lnTo>
                  <a:lnTo>
                    <a:pt x="2470477" y="1377391"/>
                  </a:lnTo>
                  <a:lnTo>
                    <a:pt x="2473186" y="1377262"/>
                  </a:lnTo>
                  <a:lnTo>
                    <a:pt x="2475895" y="1377391"/>
                  </a:lnTo>
                  <a:lnTo>
                    <a:pt x="2478604" y="1377523"/>
                  </a:lnTo>
                  <a:lnTo>
                    <a:pt x="2481313" y="1377523"/>
                  </a:lnTo>
                  <a:lnTo>
                    <a:pt x="2484022" y="1377391"/>
                  </a:lnTo>
                  <a:lnTo>
                    <a:pt x="2486727" y="1377391"/>
                  </a:lnTo>
                  <a:lnTo>
                    <a:pt x="2489436" y="1377391"/>
                  </a:lnTo>
                  <a:lnTo>
                    <a:pt x="2492145" y="1377391"/>
                  </a:lnTo>
                  <a:lnTo>
                    <a:pt x="2494854" y="1377523"/>
                  </a:lnTo>
                  <a:lnTo>
                    <a:pt x="2497563" y="1377262"/>
                  </a:lnTo>
                  <a:lnTo>
                    <a:pt x="2500272" y="1377391"/>
                  </a:lnTo>
                  <a:lnTo>
                    <a:pt x="2502981" y="1377523"/>
                  </a:lnTo>
                  <a:lnTo>
                    <a:pt x="2505690" y="1376343"/>
                  </a:lnTo>
                  <a:lnTo>
                    <a:pt x="2508395" y="1377391"/>
                  </a:lnTo>
                  <a:lnTo>
                    <a:pt x="2511104" y="1377130"/>
                  </a:lnTo>
                  <a:lnTo>
                    <a:pt x="2513813" y="1377523"/>
                  </a:lnTo>
                  <a:lnTo>
                    <a:pt x="2516522" y="1377391"/>
                  </a:lnTo>
                  <a:lnTo>
                    <a:pt x="2519231" y="1377130"/>
                  </a:lnTo>
                  <a:lnTo>
                    <a:pt x="2521940" y="1377391"/>
                  </a:lnTo>
                  <a:lnTo>
                    <a:pt x="2524649" y="1377391"/>
                  </a:lnTo>
                  <a:lnTo>
                    <a:pt x="2527358" y="1377523"/>
                  </a:lnTo>
                  <a:lnTo>
                    <a:pt x="2530067" y="1377391"/>
                  </a:lnTo>
                  <a:lnTo>
                    <a:pt x="2532772" y="1377523"/>
                  </a:lnTo>
                  <a:lnTo>
                    <a:pt x="2535481" y="1377130"/>
                  </a:lnTo>
                  <a:lnTo>
                    <a:pt x="2538190" y="1377523"/>
                  </a:lnTo>
                  <a:lnTo>
                    <a:pt x="2540899" y="1377391"/>
                  </a:lnTo>
                  <a:lnTo>
                    <a:pt x="2543608" y="1377262"/>
                  </a:lnTo>
                  <a:lnTo>
                    <a:pt x="2546317" y="1377130"/>
                  </a:lnTo>
                  <a:lnTo>
                    <a:pt x="2549026" y="1377130"/>
                  </a:lnTo>
                  <a:lnTo>
                    <a:pt x="2551732" y="1377523"/>
                  </a:lnTo>
                  <a:lnTo>
                    <a:pt x="2554441" y="1377262"/>
                  </a:lnTo>
                  <a:lnTo>
                    <a:pt x="2557150" y="1377391"/>
                  </a:lnTo>
                  <a:lnTo>
                    <a:pt x="2559858" y="1377391"/>
                  </a:lnTo>
                  <a:lnTo>
                    <a:pt x="2562568" y="1377262"/>
                  </a:lnTo>
                  <a:lnTo>
                    <a:pt x="2565277" y="1377523"/>
                  </a:lnTo>
                  <a:lnTo>
                    <a:pt x="2567986" y="1377130"/>
                  </a:lnTo>
                  <a:lnTo>
                    <a:pt x="2570694" y="1377130"/>
                  </a:lnTo>
                  <a:lnTo>
                    <a:pt x="2573403" y="1377262"/>
                  </a:lnTo>
                  <a:lnTo>
                    <a:pt x="2576112" y="1377262"/>
                  </a:lnTo>
                  <a:lnTo>
                    <a:pt x="2578818" y="1377391"/>
                  </a:lnTo>
                  <a:lnTo>
                    <a:pt x="2581527" y="1377130"/>
                  </a:lnTo>
                  <a:lnTo>
                    <a:pt x="2584236" y="1377391"/>
                  </a:lnTo>
                  <a:lnTo>
                    <a:pt x="2586945" y="1377262"/>
                  </a:lnTo>
                  <a:lnTo>
                    <a:pt x="2589654" y="1377262"/>
                  </a:lnTo>
                  <a:lnTo>
                    <a:pt x="2592363" y="1377391"/>
                  </a:lnTo>
                  <a:lnTo>
                    <a:pt x="2595072" y="1377391"/>
                  </a:lnTo>
                  <a:lnTo>
                    <a:pt x="2597777" y="1377130"/>
                  </a:lnTo>
                  <a:lnTo>
                    <a:pt x="2600486" y="1377391"/>
                  </a:lnTo>
                  <a:lnTo>
                    <a:pt x="2603195" y="1377262"/>
                  </a:lnTo>
                  <a:lnTo>
                    <a:pt x="2605904" y="1377391"/>
                  </a:lnTo>
                  <a:lnTo>
                    <a:pt x="2608613" y="1377262"/>
                  </a:lnTo>
                  <a:lnTo>
                    <a:pt x="2611322" y="1377262"/>
                  </a:lnTo>
                  <a:lnTo>
                    <a:pt x="2614031" y="1376997"/>
                  </a:lnTo>
                  <a:lnTo>
                    <a:pt x="2616740" y="1377130"/>
                  </a:lnTo>
                  <a:lnTo>
                    <a:pt x="2619449" y="1377391"/>
                  </a:lnTo>
                  <a:lnTo>
                    <a:pt x="2622158" y="1377391"/>
                  </a:lnTo>
                  <a:lnTo>
                    <a:pt x="2624874" y="1377262"/>
                  </a:lnTo>
                  <a:lnTo>
                    <a:pt x="2627590" y="1377391"/>
                  </a:lnTo>
                  <a:lnTo>
                    <a:pt x="2630271" y="1377391"/>
                  </a:lnTo>
                  <a:lnTo>
                    <a:pt x="2632987" y="1376997"/>
                  </a:lnTo>
                  <a:lnTo>
                    <a:pt x="2635703" y="1377130"/>
                  </a:lnTo>
                  <a:lnTo>
                    <a:pt x="2638418" y="1377391"/>
                  </a:lnTo>
                  <a:lnTo>
                    <a:pt x="2641100" y="1377262"/>
                  </a:lnTo>
                  <a:lnTo>
                    <a:pt x="2643815" y="1377262"/>
                  </a:lnTo>
                  <a:lnTo>
                    <a:pt x="2646531" y="1377262"/>
                  </a:lnTo>
                  <a:lnTo>
                    <a:pt x="2649247" y="1377391"/>
                  </a:lnTo>
                  <a:lnTo>
                    <a:pt x="2651963" y="1377391"/>
                  </a:lnTo>
                  <a:lnTo>
                    <a:pt x="2654644" y="1377391"/>
                  </a:lnTo>
                  <a:lnTo>
                    <a:pt x="2657360" y="1377391"/>
                  </a:lnTo>
                  <a:lnTo>
                    <a:pt x="2660076" y="1377391"/>
                  </a:lnTo>
                  <a:lnTo>
                    <a:pt x="2662792" y="1377391"/>
                  </a:lnTo>
                  <a:lnTo>
                    <a:pt x="2665508" y="1377391"/>
                  </a:lnTo>
                  <a:lnTo>
                    <a:pt x="2668189" y="1377523"/>
                  </a:lnTo>
                  <a:lnTo>
                    <a:pt x="2670905" y="1377391"/>
                  </a:lnTo>
                  <a:lnTo>
                    <a:pt x="2673621" y="1377523"/>
                  </a:lnTo>
                  <a:lnTo>
                    <a:pt x="2676337" y="1377130"/>
                  </a:lnTo>
                  <a:lnTo>
                    <a:pt x="2679053" y="1377391"/>
                  </a:lnTo>
                  <a:lnTo>
                    <a:pt x="2681734" y="1377391"/>
                  </a:lnTo>
                  <a:lnTo>
                    <a:pt x="2684450" y="1377523"/>
                  </a:lnTo>
                  <a:lnTo>
                    <a:pt x="2687166" y="1377391"/>
                  </a:lnTo>
                  <a:lnTo>
                    <a:pt x="2689882" y="1377262"/>
                  </a:lnTo>
                  <a:lnTo>
                    <a:pt x="2692563" y="1377130"/>
                  </a:lnTo>
                  <a:lnTo>
                    <a:pt x="2695279" y="1377262"/>
                  </a:lnTo>
                  <a:lnTo>
                    <a:pt x="2697995" y="1377262"/>
                  </a:lnTo>
                  <a:lnTo>
                    <a:pt x="2700711" y="1377391"/>
                  </a:lnTo>
                  <a:lnTo>
                    <a:pt x="2703427" y="1377391"/>
                  </a:lnTo>
                  <a:lnTo>
                    <a:pt x="2706108" y="1377262"/>
                  </a:lnTo>
                  <a:lnTo>
                    <a:pt x="2708823" y="1376868"/>
                  </a:lnTo>
                  <a:lnTo>
                    <a:pt x="2711539" y="1377262"/>
                  </a:lnTo>
                  <a:lnTo>
                    <a:pt x="2714255" y="1376997"/>
                  </a:lnTo>
                  <a:lnTo>
                    <a:pt x="2716971" y="1377391"/>
                  </a:lnTo>
                  <a:lnTo>
                    <a:pt x="2719652" y="1377262"/>
                  </a:lnTo>
                  <a:lnTo>
                    <a:pt x="2722368" y="1377391"/>
                  </a:lnTo>
                  <a:lnTo>
                    <a:pt x="2725084" y="1375949"/>
                  </a:lnTo>
                  <a:lnTo>
                    <a:pt x="2727800" y="1376736"/>
                  </a:lnTo>
                  <a:lnTo>
                    <a:pt x="2730481" y="1377391"/>
                  </a:lnTo>
                  <a:lnTo>
                    <a:pt x="2733197" y="1377391"/>
                  </a:lnTo>
                  <a:lnTo>
                    <a:pt x="2735913" y="1377391"/>
                  </a:lnTo>
                  <a:lnTo>
                    <a:pt x="2738629" y="1375949"/>
                  </a:lnTo>
                  <a:lnTo>
                    <a:pt x="2741345" y="1377130"/>
                  </a:lnTo>
                  <a:lnTo>
                    <a:pt x="2744026" y="1377262"/>
                  </a:lnTo>
                  <a:lnTo>
                    <a:pt x="2746742" y="1377391"/>
                  </a:lnTo>
                  <a:lnTo>
                    <a:pt x="2749458" y="1377523"/>
                  </a:lnTo>
                  <a:lnTo>
                    <a:pt x="2752174" y="1376210"/>
                  </a:lnTo>
                  <a:lnTo>
                    <a:pt x="2754890" y="1377523"/>
                  </a:lnTo>
                  <a:lnTo>
                    <a:pt x="2757571" y="1377391"/>
                  </a:lnTo>
                  <a:lnTo>
                    <a:pt x="2760287" y="1377262"/>
                  </a:lnTo>
                  <a:lnTo>
                    <a:pt x="2763003" y="1377391"/>
                  </a:lnTo>
                  <a:lnTo>
                    <a:pt x="2765719" y="1377523"/>
                  </a:lnTo>
                  <a:lnTo>
                    <a:pt x="2768434" y="1377523"/>
                  </a:lnTo>
                  <a:lnTo>
                    <a:pt x="2771116" y="1377130"/>
                  </a:lnTo>
                  <a:lnTo>
                    <a:pt x="2773832" y="1377391"/>
                  </a:lnTo>
                  <a:lnTo>
                    <a:pt x="2776548" y="1377262"/>
                  </a:lnTo>
                  <a:lnTo>
                    <a:pt x="2779264" y="1377391"/>
                  </a:lnTo>
                  <a:lnTo>
                    <a:pt x="2781944" y="1377262"/>
                  </a:lnTo>
                  <a:lnTo>
                    <a:pt x="2784660" y="1377391"/>
                  </a:lnTo>
                  <a:lnTo>
                    <a:pt x="2787376" y="1377130"/>
                  </a:lnTo>
                  <a:lnTo>
                    <a:pt x="2790092" y="1377391"/>
                  </a:lnTo>
                  <a:lnTo>
                    <a:pt x="2792808" y="1377391"/>
                  </a:lnTo>
                  <a:lnTo>
                    <a:pt x="2795489" y="1377262"/>
                  </a:lnTo>
                  <a:lnTo>
                    <a:pt x="2798205" y="1377262"/>
                  </a:lnTo>
                  <a:lnTo>
                    <a:pt x="2800921" y="1377262"/>
                  </a:lnTo>
                  <a:lnTo>
                    <a:pt x="2803637" y="1377262"/>
                  </a:lnTo>
                  <a:lnTo>
                    <a:pt x="2806353" y="1377262"/>
                  </a:lnTo>
                  <a:lnTo>
                    <a:pt x="2809034" y="1377391"/>
                  </a:lnTo>
                  <a:lnTo>
                    <a:pt x="2811750" y="1377262"/>
                  </a:lnTo>
                  <a:lnTo>
                    <a:pt x="2814466" y="1376997"/>
                  </a:lnTo>
                  <a:lnTo>
                    <a:pt x="2817182" y="1377130"/>
                  </a:lnTo>
                  <a:lnTo>
                    <a:pt x="2819863" y="1377130"/>
                  </a:lnTo>
                  <a:lnTo>
                    <a:pt x="2822579" y="1377391"/>
                  </a:lnTo>
                  <a:lnTo>
                    <a:pt x="2825295" y="1377391"/>
                  </a:lnTo>
                  <a:lnTo>
                    <a:pt x="2828011" y="1377130"/>
                  </a:lnTo>
                  <a:lnTo>
                    <a:pt x="2830727" y="1377391"/>
                  </a:lnTo>
                  <a:lnTo>
                    <a:pt x="2833408" y="1377391"/>
                  </a:lnTo>
                  <a:lnTo>
                    <a:pt x="2836124" y="1377391"/>
                  </a:lnTo>
                  <a:lnTo>
                    <a:pt x="2838840" y="1377391"/>
                  </a:lnTo>
                  <a:lnTo>
                    <a:pt x="2841555" y="1377523"/>
                  </a:lnTo>
                  <a:lnTo>
                    <a:pt x="2844271" y="1377391"/>
                  </a:lnTo>
                  <a:lnTo>
                    <a:pt x="2846953" y="1377523"/>
                  </a:lnTo>
                  <a:lnTo>
                    <a:pt x="2849669" y="1377262"/>
                  </a:lnTo>
                  <a:lnTo>
                    <a:pt x="2852385" y="1377262"/>
                  </a:lnTo>
                  <a:lnTo>
                    <a:pt x="2855100" y="1377130"/>
                  </a:lnTo>
                  <a:lnTo>
                    <a:pt x="2857816" y="1377262"/>
                  </a:lnTo>
                  <a:lnTo>
                    <a:pt x="2860497" y="1377391"/>
                  </a:lnTo>
                  <a:lnTo>
                    <a:pt x="2863213" y="1377523"/>
                  </a:lnTo>
                  <a:lnTo>
                    <a:pt x="2865929" y="1377391"/>
                  </a:lnTo>
                  <a:lnTo>
                    <a:pt x="2868645" y="1377391"/>
                  </a:lnTo>
                  <a:lnTo>
                    <a:pt x="2871326" y="1377262"/>
                  </a:lnTo>
                  <a:lnTo>
                    <a:pt x="2874042" y="1377130"/>
                  </a:lnTo>
                  <a:lnTo>
                    <a:pt x="2876758" y="1377262"/>
                  </a:lnTo>
                  <a:lnTo>
                    <a:pt x="2879474" y="1377523"/>
                  </a:lnTo>
                  <a:lnTo>
                    <a:pt x="2882190" y="1377523"/>
                  </a:lnTo>
                  <a:lnTo>
                    <a:pt x="2884871" y="1377523"/>
                  </a:lnTo>
                  <a:lnTo>
                    <a:pt x="2887587" y="1377391"/>
                  </a:lnTo>
                  <a:lnTo>
                    <a:pt x="2890303" y="1377262"/>
                  </a:lnTo>
                  <a:lnTo>
                    <a:pt x="2893019" y="1377262"/>
                  </a:lnTo>
                  <a:lnTo>
                    <a:pt x="2895735" y="1376997"/>
                  </a:lnTo>
                  <a:lnTo>
                    <a:pt x="2898416" y="1377262"/>
                  </a:lnTo>
                  <a:lnTo>
                    <a:pt x="2901132" y="1377391"/>
                  </a:lnTo>
                  <a:lnTo>
                    <a:pt x="2903848" y="1377391"/>
                  </a:lnTo>
                  <a:lnTo>
                    <a:pt x="2906564" y="1377523"/>
                  </a:lnTo>
                  <a:lnTo>
                    <a:pt x="2909280" y="1377262"/>
                  </a:lnTo>
                  <a:lnTo>
                    <a:pt x="2911961" y="1377391"/>
                  </a:lnTo>
                  <a:lnTo>
                    <a:pt x="2914676" y="1377262"/>
                  </a:lnTo>
                  <a:lnTo>
                    <a:pt x="2917392" y="1377130"/>
                  </a:lnTo>
                  <a:lnTo>
                    <a:pt x="2920108" y="1377391"/>
                  </a:lnTo>
                  <a:lnTo>
                    <a:pt x="2922790" y="1377391"/>
                  </a:lnTo>
                  <a:lnTo>
                    <a:pt x="2925506" y="1377523"/>
                  </a:lnTo>
                  <a:lnTo>
                    <a:pt x="2928221" y="1376997"/>
                  </a:lnTo>
                  <a:lnTo>
                    <a:pt x="2930937" y="1377130"/>
                  </a:lnTo>
                  <a:lnTo>
                    <a:pt x="2933653" y="1377391"/>
                  </a:lnTo>
                  <a:lnTo>
                    <a:pt x="2936334" y="1376997"/>
                  </a:lnTo>
                  <a:lnTo>
                    <a:pt x="2939050" y="1377523"/>
                  </a:lnTo>
                  <a:lnTo>
                    <a:pt x="2941766" y="1377391"/>
                  </a:lnTo>
                  <a:lnTo>
                    <a:pt x="2944482" y="1377262"/>
                  </a:lnTo>
                  <a:lnTo>
                    <a:pt x="2947198" y="1376604"/>
                  </a:lnTo>
                  <a:lnTo>
                    <a:pt x="2949879" y="1377262"/>
                  </a:lnTo>
                  <a:lnTo>
                    <a:pt x="2952595" y="1377391"/>
                  </a:lnTo>
                  <a:lnTo>
                    <a:pt x="2955311" y="1377391"/>
                  </a:lnTo>
                  <a:lnTo>
                    <a:pt x="2958027" y="1377262"/>
                  </a:lnTo>
                  <a:lnTo>
                    <a:pt x="2960708" y="1376868"/>
                  </a:lnTo>
                  <a:lnTo>
                    <a:pt x="2963424" y="1377391"/>
                  </a:lnTo>
                  <a:lnTo>
                    <a:pt x="2966140" y="1377262"/>
                  </a:lnTo>
                  <a:lnTo>
                    <a:pt x="2968856" y="1377391"/>
                  </a:lnTo>
                  <a:lnTo>
                    <a:pt x="2971572" y="1377391"/>
                  </a:lnTo>
                  <a:lnTo>
                    <a:pt x="2974253" y="1377523"/>
                  </a:lnTo>
                  <a:lnTo>
                    <a:pt x="2976969" y="1377130"/>
                  </a:lnTo>
                  <a:lnTo>
                    <a:pt x="2979685" y="1377391"/>
                  </a:lnTo>
                  <a:lnTo>
                    <a:pt x="2982401" y="1377130"/>
                  </a:lnTo>
                  <a:lnTo>
                    <a:pt x="2985117" y="1377391"/>
                  </a:lnTo>
                  <a:lnTo>
                    <a:pt x="2987797" y="1376997"/>
                  </a:lnTo>
                  <a:lnTo>
                    <a:pt x="2990513" y="1377391"/>
                  </a:lnTo>
                  <a:lnTo>
                    <a:pt x="2993229" y="1377523"/>
                  </a:lnTo>
                  <a:lnTo>
                    <a:pt x="2995945" y="1377391"/>
                  </a:lnTo>
                  <a:lnTo>
                    <a:pt x="2998661" y="1377391"/>
                  </a:lnTo>
                  <a:lnTo>
                    <a:pt x="3001342" y="1377391"/>
                  </a:lnTo>
                  <a:lnTo>
                    <a:pt x="3004058" y="1377130"/>
                  </a:lnTo>
                  <a:lnTo>
                    <a:pt x="3006774" y="1377262"/>
                  </a:lnTo>
                  <a:lnTo>
                    <a:pt x="3009490" y="1377391"/>
                  </a:lnTo>
                  <a:lnTo>
                    <a:pt x="3012171" y="1377130"/>
                  </a:lnTo>
                  <a:lnTo>
                    <a:pt x="3014887" y="1377391"/>
                  </a:lnTo>
                  <a:lnTo>
                    <a:pt x="3017603" y="1377391"/>
                  </a:lnTo>
                  <a:lnTo>
                    <a:pt x="3020319" y="1377523"/>
                  </a:lnTo>
                  <a:lnTo>
                    <a:pt x="3023035" y="1376997"/>
                  </a:lnTo>
                  <a:lnTo>
                    <a:pt x="3025716" y="1377130"/>
                  </a:lnTo>
                  <a:lnTo>
                    <a:pt x="3028432" y="1377523"/>
                  </a:lnTo>
                  <a:lnTo>
                    <a:pt x="3031148" y="1377523"/>
                  </a:lnTo>
                  <a:lnTo>
                    <a:pt x="3033864" y="1377130"/>
                  </a:lnTo>
                  <a:lnTo>
                    <a:pt x="3036580" y="1377523"/>
                  </a:lnTo>
                  <a:lnTo>
                    <a:pt x="3039261" y="1377391"/>
                  </a:lnTo>
                  <a:lnTo>
                    <a:pt x="3041977" y="1377262"/>
                  </a:lnTo>
                  <a:lnTo>
                    <a:pt x="3044693" y="1376868"/>
                  </a:lnTo>
                  <a:lnTo>
                    <a:pt x="3047408" y="1377391"/>
                  </a:lnTo>
                  <a:lnTo>
                    <a:pt x="3050090" y="1377130"/>
                  </a:lnTo>
                  <a:lnTo>
                    <a:pt x="3052806" y="1377391"/>
                  </a:lnTo>
                  <a:lnTo>
                    <a:pt x="3055522" y="1377391"/>
                  </a:lnTo>
                  <a:lnTo>
                    <a:pt x="3058238" y="1377130"/>
                  </a:lnTo>
                  <a:lnTo>
                    <a:pt x="3060953" y="1377130"/>
                  </a:lnTo>
                  <a:lnTo>
                    <a:pt x="3063634" y="1377262"/>
                  </a:lnTo>
                  <a:lnTo>
                    <a:pt x="3066350" y="1377130"/>
                  </a:lnTo>
                  <a:lnTo>
                    <a:pt x="3069066" y="1377523"/>
                  </a:lnTo>
                  <a:lnTo>
                    <a:pt x="3071782" y="1377130"/>
                  </a:lnTo>
                  <a:lnTo>
                    <a:pt x="3074498" y="1377262"/>
                  </a:lnTo>
                  <a:lnTo>
                    <a:pt x="3077179" y="1377523"/>
                  </a:lnTo>
                  <a:lnTo>
                    <a:pt x="3079895" y="1377391"/>
                  </a:lnTo>
                  <a:lnTo>
                    <a:pt x="3082611" y="1377391"/>
                  </a:lnTo>
                  <a:lnTo>
                    <a:pt x="3085327" y="1377391"/>
                  </a:lnTo>
                  <a:lnTo>
                    <a:pt x="3088043" y="1377391"/>
                  </a:lnTo>
                  <a:lnTo>
                    <a:pt x="3090724" y="1377391"/>
                  </a:lnTo>
                  <a:lnTo>
                    <a:pt x="3093440" y="1377523"/>
                  </a:lnTo>
                  <a:lnTo>
                    <a:pt x="3096156" y="1377262"/>
                  </a:lnTo>
                  <a:lnTo>
                    <a:pt x="3098872" y="1377391"/>
                  </a:lnTo>
                  <a:lnTo>
                    <a:pt x="3101553" y="1377262"/>
                  </a:lnTo>
                  <a:lnTo>
                    <a:pt x="3104269" y="1377391"/>
                  </a:lnTo>
                  <a:lnTo>
                    <a:pt x="3106985" y="1377391"/>
                  </a:lnTo>
                  <a:lnTo>
                    <a:pt x="3109701" y="1377523"/>
                  </a:lnTo>
                  <a:lnTo>
                    <a:pt x="3112417" y="1377262"/>
                  </a:lnTo>
                  <a:lnTo>
                    <a:pt x="3115098" y="1377391"/>
                  </a:lnTo>
                  <a:lnTo>
                    <a:pt x="3117814" y="1377391"/>
                  </a:lnTo>
                  <a:lnTo>
                    <a:pt x="3120529" y="1377262"/>
                  </a:lnTo>
                  <a:lnTo>
                    <a:pt x="3123245" y="1377391"/>
                  </a:lnTo>
                  <a:lnTo>
                    <a:pt x="3125961" y="1377391"/>
                  </a:lnTo>
                  <a:lnTo>
                    <a:pt x="3128643" y="1376997"/>
                  </a:lnTo>
                  <a:lnTo>
                    <a:pt x="3131359" y="1377262"/>
                  </a:lnTo>
                  <a:lnTo>
                    <a:pt x="3134074" y="1376997"/>
                  </a:lnTo>
                  <a:lnTo>
                    <a:pt x="3136790" y="1377391"/>
                  </a:lnTo>
                  <a:lnTo>
                    <a:pt x="3139471" y="1377262"/>
                  </a:lnTo>
                  <a:lnTo>
                    <a:pt x="3142187" y="1377130"/>
                  </a:lnTo>
                  <a:lnTo>
                    <a:pt x="3144903" y="1377130"/>
                  </a:lnTo>
                  <a:lnTo>
                    <a:pt x="3147619" y="1377130"/>
                  </a:lnTo>
                  <a:lnTo>
                    <a:pt x="3150335" y="1376997"/>
                  </a:lnTo>
                  <a:lnTo>
                    <a:pt x="3153016" y="1377391"/>
                  </a:lnTo>
                  <a:lnTo>
                    <a:pt x="3155732" y="1377130"/>
                  </a:lnTo>
                  <a:lnTo>
                    <a:pt x="3158448" y="1377523"/>
                  </a:lnTo>
                  <a:lnTo>
                    <a:pt x="3161164" y="1377391"/>
                  </a:lnTo>
                  <a:lnTo>
                    <a:pt x="3163880" y="1377391"/>
                  </a:lnTo>
                  <a:lnTo>
                    <a:pt x="3166561" y="1377523"/>
                  </a:lnTo>
                  <a:lnTo>
                    <a:pt x="3169277" y="1377130"/>
                  </a:lnTo>
                  <a:lnTo>
                    <a:pt x="3171993" y="1376997"/>
                  </a:lnTo>
                  <a:lnTo>
                    <a:pt x="3174709" y="1377130"/>
                  </a:lnTo>
                  <a:lnTo>
                    <a:pt x="3177425" y="1377391"/>
                  </a:lnTo>
                  <a:lnTo>
                    <a:pt x="3180106" y="1377391"/>
                  </a:lnTo>
                  <a:lnTo>
                    <a:pt x="3182822" y="1377391"/>
                  </a:lnTo>
                  <a:lnTo>
                    <a:pt x="3185538" y="1377262"/>
                  </a:lnTo>
                  <a:lnTo>
                    <a:pt x="3188254" y="1377262"/>
                  </a:lnTo>
                  <a:lnTo>
                    <a:pt x="3190935" y="1377262"/>
                  </a:lnTo>
                  <a:lnTo>
                    <a:pt x="3193650" y="1377391"/>
                  </a:lnTo>
                  <a:lnTo>
                    <a:pt x="3196366" y="1377391"/>
                  </a:lnTo>
                  <a:lnTo>
                    <a:pt x="3199082" y="1377391"/>
                  </a:lnTo>
                  <a:lnTo>
                    <a:pt x="3201798" y="1377262"/>
                  </a:lnTo>
                  <a:lnTo>
                    <a:pt x="3204480" y="1376868"/>
                  </a:lnTo>
                  <a:lnTo>
                    <a:pt x="3207195" y="1377523"/>
                  </a:lnTo>
                  <a:lnTo>
                    <a:pt x="3209911" y="1377130"/>
                  </a:lnTo>
                  <a:lnTo>
                    <a:pt x="3212627" y="1377262"/>
                  </a:lnTo>
                  <a:lnTo>
                    <a:pt x="3215343" y="1377391"/>
                  </a:lnTo>
                  <a:lnTo>
                    <a:pt x="3218024" y="1377523"/>
                  </a:lnTo>
                  <a:lnTo>
                    <a:pt x="3220740" y="1377391"/>
                  </a:lnTo>
                  <a:lnTo>
                    <a:pt x="3223456" y="1377262"/>
                  </a:lnTo>
                  <a:lnTo>
                    <a:pt x="3226172" y="1377391"/>
                  </a:lnTo>
                  <a:lnTo>
                    <a:pt x="3228888" y="1377391"/>
                  </a:lnTo>
                  <a:lnTo>
                    <a:pt x="3231569" y="1377391"/>
                  </a:lnTo>
                  <a:lnTo>
                    <a:pt x="3234285" y="1377523"/>
                  </a:lnTo>
                  <a:lnTo>
                    <a:pt x="3237001" y="1377130"/>
                  </a:lnTo>
                  <a:lnTo>
                    <a:pt x="3239717" y="1377262"/>
                  </a:lnTo>
                  <a:lnTo>
                    <a:pt x="3242398" y="1377130"/>
                  </a:lnTo>
                  <a:lnTo>
                    <a:pt x="3245114" y="1377391"/>
                  </a:lnTo>
                  <a:lnTo>
                    <a:pt x="3247830" y="1377262"/>
                  </a:lnTo>
                  <a:lnTo>
                    <a:pt x="3250546" y="1377262"/>
                  </a:lnTo>
                  <a:lnTo>
                    <a:pt x="3253261" y="1377262"/>
                  </a:lnTo>
                  <a:lnTo>
                    <a:pt x="3255943" y="1377391"/>
                  </a:lnTo>
                  <a:lnTo>
                    <a:pt x="3258659" y="1377523"/>
                  </a:lnTo>
                  <a:lnTo>
                    <a:pt x="3261375" y="1377262"/>
                  </a:lnTo>
                  <a:lnTo>
                    <a:pt x="3264091" y="1377391"/>
                  </a:lnTo>
                  <a:lnTo>
                    <a:pt x="3266806" y="1377391"/>
                  </a:lnTo>
                  <a:lnTo>
                    <a:pt x="3269487" y="1377391"/>
                  </a:lnTo>
                  <a:lnTo>
                    <a:pt x="3272203" y="1377523"/>
                  </a:lnTo>
                  <a:lnTo>
                    <a:pt x="3274919" y="1377262"/>
                  </a:lnTo>
                  <a:lnTo>
                    <a:pt x="3277635" y="1377391"/>
                  </a:lnTo>
                  <a:lnTo>
                    <a:pt x="3280316" y="1377523"/>
                  </a:lnTo>
                  <a:lnTo>
                    <a:pt x="3283032" y="1377523"/>
                  </a:lnTo>
                  <a:lnTo>
                    <a:pt x="3285748" y="1377391"/>
                  </a:lnTo>
                  <a:lnTo>
                    <a:pt x="3288464" y="1377130"/>
                  </a:lnTo>
                  <a:lnTo>
                    <a:pt x="3291180" y="1377391"/>
                  </a:lnTo>
                  <a:lnTo>
                    <a:pt x="3293861" y="1377391"/>
                  </a:lnTo>
                  <a:lnTo>
                    <a:pt x="3296577" y="1377391"/>
                  </a:lnTo>
                  <a:lnTo>
                    <a:pt x="3299293" y="1377391"/>
                  </a:lnTo>
                  <a:lnTo>
                    <a:pt x="3302009" y="1377391"/>
                  </a:lnTo>
                  <a:lnTo>
                    <a:pt x="3304725" y="1377523"/>
                  </a:lnTo>
                  <a:lnTo>
                    <a:pt x="3307406" y="1376997"/>
                  </a:lnTo>
                  <a:lnTo>
                    <a:pt x="3310122" y="1377391"/>
                  </a:lnTo>
                  <a:lnTo>
                    <a:pt x="3312838" y="1377262"/>
                  </a:lnTo>
                  <a:lnTo>
                    <a:pt x="3315554" y="1377523"/>
                  </a:lnTo>
                  <a:lnTo>
                    <a:pt x="3318270" y="1377262"/>
                  </a:lnTo>
                  <a:lnTo>
                    <a:pt x="3320951" y="1377523"/>
                  </a:lnTo>
                  <a:lnTo>
                    <a:pt x="3323667" y="1376997"/>
                  </a:lnTo>
                  <a:lnTo>
                    <a:pt x="3326382" y="1377262"/>
                  </a:lnTo>
                  <a:lnTo>
                    <a:pt x="3329098" y="1376471"/>
                  </a:lnTo>
                  <a:lnTo>
                    <a:pt x="3331780" y="1376868"/>
                  </a:lnTo>
                  <a:lnTo>
                    <a:pt x="3334496" y="1376997"/>
                  </a:lnTo>
                  <a:lnTo>
                    <a:pt x="3337212" y="1377523"/>
                  </a:lnTo>
                  <a:lnTo>
                    <a:pt x="3339927" y="1377262"/>
                  </a:lnTo>
                  <a:lnTo>
                    <a:pt x="3342643" y="1377523"/>
                  </a:lnTo>
                  <a:lnTo>
                    <a:pt x="3345324" y="1377130"/>
                  </a:lnTo>
                  <a:lnTo>
                    <a:pt x="3348040" y="1377391"/>
                  </a:lnTo>
                  <a:lnTo>
                    <a:pt x="3350756" y="1377262"/>
                  </a:lnTo>
                  <a:lnTo>
                    <a:pt x="3353472" y="1377523"/>
                  </a:lnTo>
                  <a:lnTo>
                    <a:pt x="3356188" y="1377262"/>
                  </a:lnTo>
                  <a:lnTo>
                    <a:pt x="3358869" y="1377262"/>
                  </a:lnTo>
                  <a:lnTo>
                    <a:pt x="3361585" y="1377523"/>
                  </a:lnTo>
                  <a:lnTo>
                    <a:pt x="3364301" y="1377391"/>
                  </a:lnTo>
                  <a:lnTo>
                    <a:pt x="3367017" y="1377523"/>
                  </a:lnTo>
                  <a:lnTo>
                    <a:pt x="3369698" y="1377391"/>
                  </a:lnTo>
                  <a:lnTo>
                    <a:pt x="3372414" y="1377523"/>
                  </a:lnTo>
                  <a:lnTo>
                    <a:pt x="3375130" y="1377523"/>
                  </a:lnTo>
                  <a:lnTo>
                    <a:pt x="3377846" y="1377391"/>
                  </a:lnTo>
                  <a:lnTo>
                    <a:pt x="3380562" y="1377262"/>
                  </a:lnTo>
                  <a:lnTo>
                    <a:pt x="3383243" y="1377262"/>
                  </a:lnTo>
                  <a:lnTo>
                    <a:pt x="3385959" y="1377130"/>
                  </a:lnTo>
                  <a:lnTo>
                    <a:pt x="3388675" y="1377391"/>
                  </a:lnTo>
                  <a:lnTo>
                    <a:pt x="3391391" y="1377391"/>
                  </a:lnTo>
                  <a:lnTo>
                    <a:pt x="3394107" y="1377391"/>
                  </a:lnTo>
                  <a:lnTo>
                    <a:pt x="3396788" y="1377523"/>
                  </a:lnTo>
                  <a:lnTo>
                    <a:pt x="3399503" y="1377391"/>
                  </a:lnTo>
                  <a:lnTo>
                    <a:pt x="3402219" y="1377262"/>
                  </a:lnTo>
                  <a:lnTo>
                    <a:pt x="3404935" y="1377391"/>
                  </a:lnTo>
                  <a:lnTo>
                    <a:pt x="3407651" y="1377130"/>
                  </a:lnTo>
                  <a:lnTo>
                    <a:pt x="3410333" y="1377391"/>
                  </a:lnTo>
                  <a:lnTo>
                    <a:pt x="3413048" y="1377391"/>
                  </a:lnTo>
                  <a:lnTo>
                    <a:pt x="3415764" y="1377262"/>
                  </a:lnTo>
                  <a:lnTo>
                    <a:pt x="3418480" y="1377391"/>
                  </a:lnTo>
                  <a:lnTo>
                    <a:pt x="3421161" y="1377391"/>
                  </a:lnTo>
                  <a:lnTo>
                    <a:pt x="3423877" y="1377391"/>
                  </a:lnTo>
                  <a:lnTo>
                    <a:pt x="3426593" y="1377391"/>
                  </a:lnTo>
                  <a:lnTo>
                    <a:pt x="3429309" y="1377391"/>
                  </a:lnTo>
                  <a:lnTo>
                    <a:pt x="3432025" y="1377391"/>
                  </a:lnTo>
                  <a:lnTo>
                    <a:pt x="3434706" y="1377523"/>
                  </a:lnTo>
                  <a:lnTo>
                    <a:pt x="3437422" y="1377391"/>
                  </a:lnTo>
                  <a:lnTo>
                    <a:pt x="3440138" y="1377262"/>
                  </a:lnTo>
                  <a:lnTo>
                    <a:pt x="3442854" y="1377262"/>
                  </a:lnTo>
                  <a:lnTo>
                    <a:pt x="3445570" y="1377391"/>
                  </a:lnTo>
                  <a:lnTo>
                    <a:pt x="3448251" y="1377391"/>
                  </a:lnTo>
                  <a:lnTo>
                    <a:pt x="3450967" y="1377391"/>
                  </a:lnTo>
                  <a:lnTo>
                    <a:pt x="3453683" y="1377262"/>
                  </a:lnTo>
                  <a:lnTo>
                    <a:pt x="3456399" y="1377391"/>
                  </a:lnTo>
                  <a:lnTo>
                    <a:pt x="3459115" y="1377130"/>
                  </a:lnTo>
                  <a:lnTo>
                    <a:pt x="3461796" y="1377262"/>
                  </a:lnTo>
                  <a:lnTo>
                    <a:pt x="3464512" y="1377523"/>
                  </a:lnTo>
                  <a:lnTo>
                    <a:pt x="3467228" y="1377391"/>
                  </a:lnTo>
                  <a:lnTo>
                    <a:pt x="3469944" y="1376997"/>
                  </a:lnTo>
                  <a:lnTo>
                    <a:pt x="3472624" y="1377391"/>
                  </a:lnTo>
                  <a:lnTo>
                    <a:pt x="3475340" y="1377391"/>
                  </a:lnTo>
                  <a:lnTo>
                    <a:pt x="3478056" y="1377391"/>
                  </a:lnTo>
                  <a:lnTo>
                    <a:pt x="3480772" y="1377391"/>
                  </a:lnTo>
                  <a:lnTo>
                    <a:pt x="3483489" y="1377262"/>
                  </a:lnTo>
                  <a:lnTo>
                    <a:pt x="3486169" y="1377523"/>
                  </a:lnTo>
                  <a:lnTo>
                    <a:pt x="3488885" y="1377391"/>
                  </a:lnTo>
                  <a:lnTo>
                    <a:pt x="3491601" y="1377523"/>
                  </a:lnTo>
                  <a:lnTo>
                    <a:pt x="3494317" y="1377262"/>
                  </a:lnTo>
                  <a:lnTo>
                    <a:pt x="3497033" y="1377262"/>
                  </a:lnTo>
                  <a:lnTo>
                    <a:pt x="3499714" y="1377523"/>
                  </a:lnTo>
                  <a:lnTo>
                    <a:pt x="3502430" y="1377262"/>
                  </a:lnTo>
                  <a:lnTo>
                    <a:pt x="3505146" y="1377391"/>
                  </a:lnTo>
                  <a:lnTo>
                    <a:pt x="3507862" y="1377391"/>
                  </a:lnTo>
                  <a:lnTo>
                    <a:pt x="3510543" y="1377262"/>
                  </a:lnTo>
                  <a:lnTo>
                    <a:pt x="3513259" y="1377391"/>
                  </a:lnTo>
                  <a:lnTo>
                    <a:pt x="3515975" y="1377391"/>
                  </a:lnTo>
                  <a:lnTo>
                    <a:pt x="3518691" y="1377391"/>
                  </a:lnTo>
                  <a:lnTo>
                    <a:pt x="3521407" y="1377262"/>
                  </a:lnTo>
                  <a:lnTo>
                    <a:pt x="3524088" y="1377523"/>
                  </a:lnTo>
                  <a:lnTo>
                    <a:pt x="3526804" y="1377262"/>
                  </a:lnTo>
                  <a:lnTo>
                    <a:pt x="3529520" y="1377391"/>
                  </a:lnTo>
                  <a:lnTo>
                    <a:pt x="3532236" y="1377391"/>
                  </a:lnTo>
                  <a:lnTo>
                    <a:pt x="3534951" y="1377391"/>
                  </a:lnTo>
                  <a:lnTo>
                    <a:pt x="3537633" y="1377523"/>
                  </a:lnTo>
                  <a:lnTo>
                    <a:pt x="3540349" y="1377130"/>
                  </a:lnTo>
                  <a:lnTo>
                    <a:pt x="3543065" y="1377523"/>
                  </a:lnTo>
                  <a:lnTo>
                    <a:pt x="3545780" y="1377523"/>
                  </a:lnTo>
                  <a:lnTo>
                    <a:pt x="3548496" y="1377391"/>
                  </a:lnTo>
                  <a:lnTo>
                    <a:pt x="3551177" y="1377523"/>
                  </a:lnTo>
                  <a:lnTo>
                    <a:pt x="3553893" y="1377523"/>
                  </a:lnTo>
                  <a:lnTo>
                    <a:pt x="3556610" y="1377262"/>
                  </a:lnTo>
                  <a:lnTo>
                    <a:pt x="3559325" y="1377262"/>
                  </a:lnTo>
                  <a:lnTo>
                    <a:pt x="3562006" y="1377391"/>
                  </a:lnTo>
                  <a:lnTo>
                    <a:pt x="3564722" y="1377262"/>
                  </a:lnTo>
                  <a:lnTo>
                    <a:pt x="3567438" y="1377262"/>
                  </a:lnTo>
                  <a:lnTo>
                    <a:pt x="3570154" y="1377391"/>
                  </a:lnTo>
                  <a:lnTo>
                    <a:pt x="3572870" y="1377391"/>
                  </a:lnTo>
                  <a:lnTo>
                    <a:pt x="3575551" y="1377391"/>
                  </a:lnTo>
                  <a:lnTo>
                    <a:pt x="3578267" y="1377523"/>
                  </a:lnTo>
                  <a:lnTo>
                    <a:pt x="3580983" y="1377262"/>
                  </a:lnTo>
                  <a:lnTo>
                    <a:pt x="3583699" y="1377262"/>
                  </a:lnTo>
                  <a:lnTo>
                    <a:pt x="3586415" y="1377523"/>
                  </a:lnTo>
                  <a:lnTo>
                    <a:pt x="3589096" y="1377523"/>
                  </a:lnTo>
                  <a:lnTo>
                    <a:pt x="3591812" y="1377262"/>
                  </a:lnTo>
                  <a:lnTo>
                    <a:pt x="3594528" y="1377523"/>
                  </a:lnTo>
                  <a:lnTo>
                    <a:pt x="3597244" y="1377391"/>
                  </a:lnTo>
                  <a:lnTo>
                    <a:pt x="3599925" y="1377391"/>
                  </a:lnTo>
                  <a:lnTo>
                    <a:pt x="3602641" y="1377262"/>
                  </a:lnTo>
                  <a:lnTo>
                    <a:pt x="3605357" y="1375291"/>
                  </a:lnTo>
                  <a:lnTo>
                    <a:pt x="3608072" y="1377523"/>
                  </a:lnTo>
                  <a:lnTo>
                    <a:pt x="3610788" y="1377262"/>
                  </a:lnTo>
                  <a:lnTo>
                    <a:pt x="3613470" y="1377262"/>
                  </a:lnTo>
                  <a:lnTo>
                    <a:pt x="3616186" y="1377523"/>
                  </a:lnTo>
                  <a:lnTo>
                    <a:pt x="3618901" y="1376868"/>
                  </a:lnTo>
                  <a:lnTo>
                    <a:pt x="3621617" y="1377130"/>
                  </a:lnTo>
                  <a:lnTo>
                    <a:pt x="3624333" y="1377523"/>
                  </a:lnTo>
                  <a:lnTo>
                    <a:pt x="3627015" y="1377523"/>
                  </a:lnTo>
                  <a:lnTo>
                    <a:pt x="3629731" y="1377391"/>
                  </a:lnTo>
                  <a:lnTo>
                    <a:pt x="3632446" y="1377391"/>
                  </a:lnTo>
                  <a:lnTo>
                    <a:pt x="3635162" y="1377391"/>
                  </a:lnTo>
                  <a:lnTo>
                    <a:pt x="3637878" y="1377262"/>
                  </a:lnTo>
                  <a:lnTo>
                    <a:pt x="3640559" y="1376997"/>
                  </a:lnTo>
                  <a:lnTo>
                    <a:pt x="3643275" y="1377262"/>
                  </a:lnTo>
                  <a:lnTo>
                    <a:pt x="3645991" y="1376997"/>
                  </a:lnTo>
                  <a:lnTo>
                    <a:pt x="3648707" y="1376997"/>
                  </a:lnTo>
                  <a:lnTo>
                    <a:pt x="3651388" y="1377391"/>
                  </a:lnTo>
                  <a:lnTo>
                    <a:pt x="3654104" y="1377130"/>
                  </a:lnTo>
                  <a:lnTo>
                    <a:pt x="3656820" y="1377262"/>
                  </a:lnTo>
                  <a:lnTo>
                    <a:pt x="3659536" y="1377130"/>
                  </a:lnTo>
                  <a:lnTo>
                    <a:pt x="3662252" y="1377391"/>
                  </a:lnTo>
                  <a:lnTo>
                    <a:pt x="3664933" y="1377391"/>
                  </a:lnTo>
                  <a:lnTo>
                    <a:pt x="3667649" y="1377262"/>
                  </a:lnTo>
                  <a:lnTo>
                    <a:pt x="3670365" y="1377523"/>
                  </a:lnTo>
                  <a:lnTo>
                    <a:pt x="3673081" y="1377523"/>
                  </a:lnTo>
                  <a:lnTo>
                    <a:pt x="3675797" y="1377391"/>
                  </a:lnTo>
                  <a:lnTo>
                    <a:pt x="3678478" y="1377523"/>
                  </a:lnTo>
                  <a:lnTo>
                    <a:pt x="3681193" y="1376997"/>
                  </a:lnTo>
                  <a:lnTo>
                    <a:pt x="3683909" y="1377130"/>
                  </a:lnTo>
                  <a:lnTo>
                    <a:pt x="3686626" y="1377130"/>
                  </a:lnTo>
                  <a:lnTo>
                    <a:pt x="3689307" y="1377130"/>
                  </a:lnTo>
                  <a:lnTo>
                    <a:pt x="3692022" y="1377523"/>
                  </a:lnTo>
                  <a:lnTo>
                    <a:pt x="3694738" y="1377130"/>
                  </a:lnTo>
                  <a:lnTo>
                    <a:pt x="3697454" y="1377391"/>
                  </a:lnTo>
                  <a:lnTo>
                    <a:pt x="3700170" y="1377391"/>
                  </a:lnTo>
                  <a:lnTo>
                    <a:pt x="3702852" y="1377391"/>
                  </a:lnTo>
                  <a:lnTo>
                    <a:pt x="3705567" y="1377262"/>
                  </a:lnTo>
                  <a:lnTo>
                    <a:pt x="3708283" y="1377262"/>
                  </a:lnTo>
                  <a:lnTo>
                    <a:pt x="3710999" y="1377130"/>
                  </a:lnTo>
                  <a:lnTo>
                    <a:pt x="3713715" y="1376997"/>
                  </a:lnTo>
                  <a:lnTo>
                    <a:pt x="3716396" y="1377391"/>
                  </a:lnTo>
                  <a:lnTo>
                    <a:pt x="3719112" y="1377391"/>
                  </a:lnTo>
                  <a:lnTo>
                    <a:pt x="3721828" y="1377130"/>
                  </a:lnTo>
                  <a:lnTo>
                    <a:pt x="3724544" y="1377262"/>
                  </a:lnTo>
                  <a:lnTo>
                    <a:pt x="3727260" y="1377523"/>
                  </a:lnTo>
                  <a:lnTo>
                    <a:pt x="3729941" y="1377391"/>
                  </a:lnTo>
                  <a:lnTo>
                    <a:pt x="3732657" y="1377391"/>
                  </a:lnTo>
                  <a:lnTo>
                    <a:pt x="3735373" y="1377523"/>
                  </a:lnTo>
                  <a:lnTo>
                    <a:pt x="3738089" y="1376868"/>
                  </a:lnTo>
                  <a:lnTo>
                    <a:pt x="3740770" y="1377391"/>
                  </a:lnTo>
                  <a:lnTo>
                    <a:pt x="3743486" y="1377262"/>
                  </a:lnTo>
                  <a:lnTo>
                    <a:pt x="3746202" y="1377130"/>
                  </a:lnTo>
                  <a:lnTo>
                    <a:pt x="3748918" y="1377391"/>
                  </a:lnTo>
                  <a:lnTo>
                    <a:pt x="3751633" y="1377391"/>
                  </a:lnTo>
                  <a:lnTo>
                    <a:pt x="3754314" y="1377130"/>
                  </a:lnTo>
                  <a:lnTo>
                    <a:pt x="3757030" y="1377262"/>
                  </a:lnTo>
                  <a:lnTo>
                    <a:pt x="3759747" y="1377130"/>
                  </a:lnTo>
                  <a:lnTo>
                    <a:pt x="3762463" y="1376997"/>
                  </a:lnTo>
                  <a:lnTo>
                    <a:pt x="3765178" y="1377523"/>
                  </a:lnTo>
                  <a:lnTo>
                    <a:pt x="3767859" y="1377262"/>
                  </a:lnTo>
                  <a:lnTo>
                    <a:pt x="3770575" y="1377391"/>
                  </a:lnTo>
                  <a:lnTo>
                    <a:pt x="3773291" y="1377391"/>
                  </a:lnTo>
                  <a:lnTo>
                    <a:pt x="3776007" y="1377391"/>
                  </a:lnTo>
                  <a:lnTo>
                    <a:pt x="3778723" y="1376471"/>
                  </a:lnTo>
                  <a:lnTo>
                    <a:pt x="3781404" y="1377130"/>
                  </a:lnTo>
                  <a:lnTo>
                    <a:pt x="3784120" y="1377262"/>
                  </a:lnTo>
                  <a:lnTo>
                    <a:pt x="3786836" y="1377262"/>
                  </a:lnTo>
                  <a:lnTo>
                    <a:pt x="3789552" y="1377391"/>
                  </a:lnTo>
                  <a:lnTo>
                    <a:pt x="3792233" y="1377391"/>
                  </a:lnTo>
                  <a:lnTo>
                    <a:pt x="3794949" y="1377523"/>
                  </a:lnTo>
                  <a:lnTo>
                    <a:pt x="3797665" y="1377262"/>
                  </a:lnTo>
                  <a:lnTo>
                    <a:pt x="3800381" y="1377391"/>
                  </a:lnTo>
                  <a:lnTo>
                    <a:pt x="3803097" y="1376868"/>
                  </a:lnTo>
                  <a:lnTo>
                    <a:pt x="3805778" y="1377523"/>
                  </a:lnTo>
                  <a:lnTo>
                    <a:pt x="3808494" y="1377523"/>
                  </a:lnTo>
                  <a:lnTo>
                    <a:pt x="3811210" y="1377262"/>
                  </a:lnTo>
                  <a:lnTo>
                    <a:pt x="3813925" y="1377130"/>
                  </a:lnTo>
                  <a:lnTo>
                    <a:pt x="3816642" y="1377262"/>
                  </a:lnTo>
                  <a:lnTo>
                    <a:pt x="3819323" y="1376997"/>
                  </a:lnTo>
                  <a:lnTo>
                    <a:pt x="3822039" y="1377391"/>
                  </a:lnTo>
                  <a:lnTo>
                    <a:pt x="3824754" y="1377391"/>
                  </a:lnTo>
                  <a:lnTo>
                    <a:pt x="3827470" y="1377523"/>
                  </a:lnTo>
                  <a:lnTo>
                    <a:pt x="3830152" y="1376997"/>
                  </a:lnTo>
                  <a:lnTo>
                    <a:pt x="3831057" y="1377126"/>
                  </a:lnTo>
                </a:path>
              </a:pathLst>
            </a:custGeom>
            <a:noFill/>
            <a:ln w="15875" cap="flat">
              <a:solidFill>
                <a:srgbClr val="D9531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</p:grpSp>
      <p:sp>
        <p:nvSpPr>
          <p:cNvPr id="314" name="TextBox 313">
            <a:extLst>
              <a:ext uri="{FF2B5EF4-FFF2-40B4-BE49-F238E27FC236}">
                <a16:creationId xmlns:a16="http://schemas.microsoft.com/office/drawing/2014/main" id="{179318F8-C36B-CCD2-EBB8-30A5BD99DD66}"/>
              </a:ext>
            </a:extLst>
          </p:cNvPr>
          <p:cNvSpPr txBox="1"/>
          <p:nvPr/>
        </p:nvSpPr>
        <p:spPr>
          <a:xfrm>
            <a:off x="11467514" y="2487681"/>
            <a:ext cx="144302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 linked clusters</a:t>
            </a:r>
          </a:p>
        </p:txBody>
      </p: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81B1A83C-A312-2837-18C5-23210A129364}"/>
              </a:ext>
            </a:extLst>
          </p:cNvPr>
          <p:cNvCxnSpPr>
            <a:cxnSpLocks/>
          </p:cNvCxnSpPr>
          <p:nvPr/>
        </p:nvCxnSpPr>
        <p:spPr>
          <a:xfrm>
            <a:off x="11789390" y="2780868"/>
            <a:ext cx="97833" cy="699221"/>
          </a:xfrm>
          <a:prstGeom prst="straightConnector1">
            <a:avLst/>
          </a:prstGeom>
          <a:ln w="34925">
            <a:solidFill>
              <a:schemeClr val="tx2">
                <a:alpha val="60000"/>
              </a:schemeClr>
            </a:solidFill>
            <a:headEnd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581A60F6-D960-1B95-7B2F-68E6011556C7}"/>
              </a:ext>
            </a:extLst>
          </p:cNvPr>
          <p:cNvCxnSpPr>
            <a:cxnSpLocks/>
          </p:cNvCxnSpPr>
          <p:nvPr/>
        </p:nvCxnSpPr>
        <p:spPr>
          <a:xfrm>
            <a:off x="11777960" y="2780867"/>
            <a:ext cx="364091" cy="573420"/>
          </a:xfrm>
          <a:prstGeom prst="straightConnector1">
            <a:avLst/>
          </a:prstGeom>
          <a:ln w="34925">
            <a:solidFill>
              <a:schemeClr val="tx2">
                <a:alpha val="60000"/>
              </a:schemeClr>
            </a:solidFill>
            <a:headEnd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7" name="Straight Arrow Connector 316">
            <a:extLst>
              <a:ext uri="{FF2B5EF4-FFF2-40B4-BE49-F238E27FC236}">
                <a16:creationId xmlns:a16="http://schemas.microsoft.com/office/drawing/2014/main" id="{3E9A6EB4-FA4D-5D27-B951-E508CDB6173A}"/>
              </a:ext>
            </a:extLst>
          </p:cNvPr>
          <p:cNvCxnSpPr>
            <a:cxnSpLocks/>
          </p:cNvCxnSpPr>
          <p:nvPr/>
        </p:nvCxnSpPr>
        <p:spPr>
          <a:xfrm>
            <a:off x="11789390" y="2780867"/>
            <a:ext cx="482154" cy="493410"/>
          </a:xfrm>
          <a:prstGeom prst="straightConnector1">
            <a:avLst/>
          </a:prstGeom>
          <a:ln w="34925">
            <a:solidFill>
              <a:schemeClr val="tx2">
                <a:alpha val="58000"/>
              </a:schemeClr>
            </a:solidFill>
            <a:headEnd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7A7AB408-5FD8-2228-9F3C-56987882FD83}"/>
              </a:ext>
            </a:extLst>
          </p:cNvPr>
          <p:cNvGrpSpPr/>
          <p:nvPr/>
        </p:nvGrpSpPr>
        <p:grpSpPr>
          <a:xfrm>
            <a:off x="4445567" y="2794700"/>
            <a:ext cx="3549298" cy="1991201"/>
            <a:chOff x="6444385" y="1824774"/>
            <a:chExt cx="4732397" cy="2654935"/>
          </a:xfrm>
        </p:grpSpPr>
        <p:grpSp>
          <p:nvGrpSpPr>
            <p:cNvPr id="4" name="Graphic 16">
              <a:extLst>
                <a:ext uri="{FF2B5EF4-FFF2-40B4-BE49-F238E27FC236}">
                  <a16:creationId xmlns:a16="http://schemas.microsoft.com/office/drawing/2014/main" id="{D55237C7-68E3-DBE6-7714-C46D0745B18D}"/>
                </a:ext>
              </a:extLst>
            </p:cNvPr>
            <p:cNvGrpSpPr/>
            <p:nvPr/>
          </p:nvGrpSpPr>
          <p:grpSpPr>
            <a:xfrm>
              <a:off x="7330426" y="3530931"/>
              <a:ext cx="3830147" cy="38301"/>
              <a:chOff x="2586137" y="5860577"/>
              <a:chExt cx="3830147" cy="38301"/>
            </a:xfrm>
          </p:grpSpPr>
          <p:sp>
            <p:nvSpPr>
              <p:cNvPr id="34" name="Freeform: Shape 9">
                <a:extLst>
                  <a:ext uri="{FF2B5EF4-FFF2-40B4-BE49-F238E27FC236}">
                    <a16:creationId xmlns:a16="http://schemas.microsoft.com/office/drawing/2014/main" id="{A96F4A56-7425-A450-96A4-755A426F694E}"/>
                  </a:ext>
                </a:extLst>
              </p:cNvPr>
              <p:cNvSpPr/>
              <p:nvPr/>
            </p:nvSpPr>
            <p:spPr>
              <a:xfrm>
                <a:off x="2586137" y="5860577"/>
                <a:ext cx="3830147" cy="3481"/>
              </a:xfrm>
              <a:custGeom>
                <a:avLst/>
                <a:gdLst>
                  <a:gd name="connsiteX0" fmla="*/ 0 w 3830147"/>
                  <a:gd name="connsiteY0" fmla="*/ 0 h 3481"/>
                  <a:gd name="connsiteX1" fmla="*/ 3830148 w 3830147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47" h="3481">
                    <a:moveTo>
                      <a:pt x="0" y="0"/>
                    </a:moveTo>
                    <a:lnTo>
                      <a:pt x="3830148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35" name="Freeform: Shape 10">
                <a:extLst>
                  <a:ext uri="{FF2B5EF4-FFF2-40B4-BE49-F238E27FC236}">
                    <a16:creationId xmlns:a16="http://schemas.microsoft.com/office/drawing/2014/main" id="{16572615-8BD7-E559-3C44-E90F3E4509C7}"/>
                  </a:ext>
                </a:extLst>
              </p:cNvPr>
              <p:cNvSpPr/>
              <p:nvPr/>
            </p:nvSpPr>
            <p:spPr>
              <a:xfrm>
                <a:off x="268617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36" name="Freeform: Shape 11">
                <a:extLst>
                  <a:ext uri="{FF2B5EF4-FFF2-40B4-BE49-F238E27FC236}">
                    <a16:creationId xmlns:a16="http://schemas.microsoft.com/office/drawing/2014/main" id="{B2344D08-4125-4098-1B3F-33A0282AC718}"/>
                  </a:ext>
                </a:extLst>
              </p:cNvPr>
              <p:cNvSpPr/>
              <p:nvPr/>
            </p:nvSpPr>
            <p:spPr>
              <a:xfrm>
                <a:off x="3011203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40" name="Freeform: Shape 12">
                <a:extLst>
                  <a:ext uri="{FF2B5EF4-FFF2-40B4-BE49-F238E27FC236}">
                    <a16:creationId xmlns:a16="http://schemas.microsoft.com/office/drawing/2014/main" id="{0118A336-2ED2-CC35-35A9-2A96F01C7E8A}"/>
                  </a:ext>
                </a:extLst>
              </p:cNvPr>
              <p:cNvSpPr/>
              <p:nvPr/>
            </p:nvSpPr>
            <p:spPr>
              <a:xfrm>
                <a:off x="3336229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43" name="Freeform: Shape 13">
                <a:extLst>
                  <a:ext uri="{FF2B5EF4-FFF2-40B4-BE49-F238E27FC236}">
                    <a16:creationId xmlns:a16="http://schemas.microsoft.com/office/drawing/2014/main" id="{4438FF96-A500-A5B7-EE92-747B94E3D02C}"/>
                  </a:ext>
                </a:extLst>
              </p:cNvPr>
              <p:cNvSpPr/>
              <p:nvPr/>
            </p:nvSpPr>
            <p:spPr>
              <a:xfrm>
                <a:off x="3661256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44" name="Freeform: Shape 14">
                <a:extLst>
                  <a:ext uri="{FF2B5EF4-FFF2-40B4-BE49-F238E27FC236}">
                    <a16:creationId xmlns:a16="http://schemas.microsoft.com/office/drawing/2014/main" id="{D89EA269-BA64-A999-5C48-490E3AE80853}"/>
                  </a:ext>
                </a:extLst>
              </p:cNvPr>
              <p:cNvSpPr/>
              <p:nvPr/>
            </p:nvSpPr>
            <p:spPr>
              <a:xfrm>
                <a:off x="3986282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45" name="Freeform: Shape 15">
                <a:extLst>
                  <a:ext uri="{FF2B5EF4-FFF2-40B4-BE49-F238E27FC236}">
                    <a16:creationId xmlns:a16="http://schemas.microsoft.com/office/drawing/2014/main" id="{3C1D1C0C-8C3D-19CF-19E0-14F14D0EDC42}"/>
                  </a:ext>
                </a:extLst>
              </p:cNvPr>
              <p:cNvSpPr/>
              <p:nvPr/>
            </p:nvSpPr>
            <p:spPr>
              <a:xfrm>
                <a:off x="4311309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46" name="Freeform: Shape 17">
                <a:extLst>
                  <a:ext uri="{FF2B5EF4-FFF2-40B4-BE49-F238E27FC236}">
                    <a16:creationId xmlns:a16="http://schemas.microsoft.com/office/drawing/2014/main" id="{B4C6FF07-E8C4-9D7C-86DE-99F812D33477}"/>
                  </a:ext>
                </a:extLst>
              </p:cNvPr>
              <p:cNvSpPr/>
              <p:nvPr/>
            </p:nvSpPr>
            <p:spPr>
              <a:xfrm>
                <a:off x="4636331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48" name="Freeform: Shape 18">
                <a:extLst>
                  <a:ext uri="{FF2B5EF4-FFF2-40B4-BE49-F238E27FC236}">
                    <a16:creationId xmlns:a16="http://schemas.microsoft.com/office/drawing/2014/main" id="{5D90BE3C-4F04-E2E3-FAD6-1A6C2F5256B0}"/>
                  </a:ext>
                </a:extLst>
              </p:cNvPr>
              <p:cNvSpPr/>
              <p:nvPr/>
            </p:nvSpPr>
            <p:spPr>
              <a:xfrm>
                <a:off x="4961358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49" name="Freeform: Shape 19">
                <a:extLst>
                  <a:ext uri="{FF2B5EF4-FFF2-40B4-BE49-F238E27FC236}">
                    <a16:creationId xmlns:a16="http://schemas.microsoft.com/office/drawing/2014/main" id="{27DE201C-85A2-329C-7FA1-2048AC57C2DC}"/>
                  </a:ext>
                </a:extLst>
              </p:cNvPr>
              <p:cNvSpPr/>
              <p:nvPr/>
            </p:nvSpPr>
            <p:spPr>
              <a:xfrm>
                <a:off x="5286391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50" name="Freeform: Shape 20">
                <a:extLst>
                  <a:ext uri="{FF2B5EF4-FFF2-40B4-BE49-F238E27FC236}">
                    <a16:creationId xmlns:a16="http://schemas.microsoft.com/office/drawing/2014/main" id="{635969F2-1229-9245-59B8-084BBC0B2B80}"/>
                  </a:ext>
                </a:extLst>
              </p:cNvPr>
              <p:cNvSpPr/>
              <p:nvPr/>
            </p:nvSpPr>
            <p:spPr>
              <a:xfrm>
                <a:off x="561139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51" name="Freeform: Shape 21">
                <a:extLst>
                  <a:ext uri="{FF2B5EF4-FFF2-40B4-BE49-F238E27FC236}">
                    <a16:creationId xmlns:a16="http://schemas.microsoft.com/office/drawing/2014/main" id="{893F252C-863C-3160-AE15-839AEA736D70}"/>
                  </a:ext>
                </a:extLst>
              </p:cNvPr>
              <p:cNvSpPr/>
              <p:nvPr/>
            </p:nvSpPr>
            <p:spPr>
              <a:xfrm>
                <a:off x="593643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54" name="Freeform: Shape 22">
                <a:extLst>
                  <a:ext uri="{FF2B5EF4-FFF2-40B4-BE49-F238E27FC236}">
                    <a16:creationId xmlns:a16="http://schemas.microsoft.com/office/drawing/2014/main" id="{0E71368A-919C-E1E1-AF10-AE4B1BBDBEF9}"/>
                  </a:ext>
                </a:extLst>
              </p:cNvPr>
              <p:cNvSpPr/>
              <p:nvPr/>
            </p:nvSpPr>
            <p:spPr>
              <a:xfrm>
                <a:off x="626147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97214D00-EADC-7F7C-E058-578100750B11}"/>
                </a:ext>
              </a:extLst>
            </p:cNvPr>
            <p:cNvSpPr txBox="1"/>
            <p:nvPr/>
          </p:nvSpPr>
          <p:spPr>
            <a:xfrm rot="16200000">
              <a:off x="7080400" y="3750470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6/4/13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1C2510B-0460-EF8D-3606-B253215F6DD9}"/>
                </a:ext>
              </a:extLst>
            </p:cNvPr>
            <p:cNvSpPr txBox="1"/>
            <p:nvPr/>
          </p:nvSpPr>
          <p:spPr>
            <a:xfrm rot="16200000">
              <a:off x="7405426" y="3750470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4/8/13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B8210226-593A-06F6-B18B-6B6335577DB7}"/>
                </a:ext>
              </a:extLst>
            </p:cNvPr>
            <p:cNvSpPr txBox="1"/>
            <p:nvPr/>
          </p:nvSpPr>
          <p:spPr>
            <a:xfrm rot="16200000">
              <a:off x="7685569" y="3806181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2/12/13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8C50BFC-5CF6-F147-ED2B-A9B4E9DA742B}"/>
                </a:ext>
              </a:extLst>
            </p:cNvPr>
            <p:cNvSpPr txBox="1"/>
            <p:nvPr/>
          </p:nvSpPr>
          <p:spPr>
            <a:xfrm rot="16200000">
              <a:off x="8055480" y="3750470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1/4/14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9A8FF92-9EAA-8A0F-2221-B7E219BAA894}"/>
                </a:ext>
              </a:extLst>
            </p:cNvPr>
            <p:cNvSpPr txBox="1"/>
            <p:nvPr/>
          </p:nvSpPr>
          <p:spPr>
            <a:xfrm rot="16200000">
              <a:off x="8335622" y="3806181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30/7/14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DC802FC-76B6-467A-26AF-F6E532FB81F8}"/>
                </a:ext>
              </a:extLst>
            </p:cNvPr>
            <p:cNvSpPr txBox="1"/>
            <p:nvPr/>
          </p:nvSpPr>
          <p:spPr>
            <a:xfrm rot="16200000">
              <a:off x="8615762" y="3868857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27/11/14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5514903-7075-CE55-CF2A-268EB43567B3}"/>
                </a:ext>
              </a:extLst>
            </p:cNvPr>
            <p:cNvSpPr txBox="1"/>
            <p:nvPr/>
          </p:nvSpPr>
          <p:spPr>
            <a:xfrm rot="16200000">
              <a:off x="8985672" y="3806181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27/3/15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E944AC9-E728-2162-724D-4398B7FE8557}"/>
                </a:ext>
              </a:extLst>
            </p:cNvPr>
            <p:cNvSpPr txBox="1"/>
            <p:nvPr/>
          </p:nvSpPr>
          <p:spPr>
            <a:xfrm rot="16200000">
              <a:off x="9310698" y="3806181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25/7/15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C745737-595D-7BF9-3BE7-1AF314A528F5}"/>
                </a:ext>
              </a:extLst>
            </p:cNvPr>
            <p:cNvSpPr txBox="1"/>
            <p:nvPr/>
          </p:nvSpPr>
          <p:spPr>
            <a:xfrm rot="16200000">
              <a:off x="9590845" y="3868857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22/11/15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2B07685-7099-7E62-0F82-5C70E51CCA78}"/>
                </a:ext>
              </a:extLst>
            </p:cNvPr>
            <p:cNvSpPr txBox="1"/>
            <p:nvPr/>
          </p:nvSpPr>
          <p:spPr>
            <a:xfrm rot="16200000">
              <a:off x="9960735" y="3806181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21/3/16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37D5C6A-48F4-345E-3446-F48BE45EEF1B}"/>
                </a:ext>
              </a:extLst>
            </p:cNvPr>
            <p:cNvSpPr txBox="1"/>
            <p:nvPr/>
          </p:nvSpPr>
          <p:spPr>
            <a:xfrm rot="16200000">
              <a:off x="10285777" y="3806181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19/7/16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C14D1AE-5186-36E4-DFA6-5A3ADA98C330}"/>
                </a:ext>
              </a:extLst>
            </p:cNvPr>
            <p:cNvSpPr txBox="1"/>
            <p:nvPr/>
          </p:nvSpPr>
          <p:spPr>
            <a:xfrm rot="16200000">
              <a:off x="10565931" y="3868857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16/11/16</a:t>
              </a:r>
            </a:p>
          </p:txBody>
        </p:sp>
        <p:grpSp>
          <p:nvGrpSpPr>
            <p:cNvPr id="19" name="Graphic 16">
              <a:extLst>
                <a:ext uri="{FF2B5EF4-FFF2-40B4-BE49-F238E27FC236}">
                  <a16:creationId xmlns:a16="http://schemas.microsoft.com/office/drawing/2014/main" id="{1DB9BA2D-C171-B8C1-920F-96638A98A2D0}"/>
                </a:ext>
              </a:extLst>
            </p:cNvPr>
            <p:cNvGrpSpPr/>
            <p:nvPr/>
          </p:nvGrpSpPr>
          <p:grpSpPr>
            <a:xfrm>
              <a:off x="7292124" y="1824774"/>
              <a:ext cx="38301" cy="1706156"/>
              <a:chOff x="2547835" y="4154420"/>
              <a:chExt cx="38301" cy="1706156"/>
            </a:xfrm>
          </p:grpSpPr>
          <p:sp>
            <p:nvSpPr>
              <p:cNvPr id="29" name="Freeform: Shape 36">
                <a:extLst>
                  <a:ext uri="{FF2B5EF4-FFF2-40B4-BE49-F238E27FC236}">
                    <a16:creationId xmlns:a16="http://schemas.microsoft.com/office/drawing/2014/main" id="{4FF08DDD-93F2-607F-D9DC-590C7BC8A378}"/>
                  </a:ext>
                </a:extLst>
              </p:cNvPr>
              <p:cNvSpPr/>
              <p:nvPr/>
            </p:nvSpPr>
            <p:spPr>
              <a:xfrm>
                <a:off x="2586137" y="4154420"/>
                <a:ext cx="3481" cy="1706156"/>
              </a:xfrm>
              <a:custGeom>
                <a:avLst/>
                <a:gdLst>
                  <a:gd name="connsiteX0" fmla="*/ 0 w 3481"/>
                  <a:gd name="connsiteY0" fmla="*/ 1706157 h 1706156"/>
                  <a:gd name="connsiteX1" fmla="*/ 0 w 3481"/>
                  <a:gd name="connsiteY1" fmla="*/ 0 h 1706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1706156">
                    <a:moveTo>
                      <a:pt x="0" y="1706157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30" name="Freeform: Shape 37">
                <a:extLst>
                  <a:ext uri="{FF2B5EF4-FFF2-40B4-BE49-F238E27FC236}">
                    <a16:creationId xmlns:a16="http://schemas.microsoft.com/office/drawing/2014/main" id="{0479D990-C698-3F43-4347-B55F358DD661}"/>
                  </a:ext>
                </a:extLst>
              </p:cNvPr>
              <p:cNvSpPr/>
              <p:nvPr/>
            </p:nvSpPr>
            <p:spPr>
              <a:xfrm>
                <a:off x="2547835" y="5860577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31" name="Freeform: Shape 38">
                <a:extLst>
                  <a:ext uri="{FF2B5EF4-FFF2-40B4-BE49-F238E27FC236}">
                    <a16:creationId xmlns:a16="http://schemas.microsoft.com/office/drawing/2014/main" id="{7AEC29AB-1217-A945-623A-E9EB8446F676}"/>
                  </a:ext>
                </a:extLst>
              </p:cNvPr>
              <p:cNvSpPr/>
              <p:nvPr/>
            </p:nvSpPr>
            <p:spPr>
              <a:xfrm>
                <a:off x="2547835" y="5204361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32" name="Freeform: Shape 39">
                <a:extLst>
                  <a:ext uri="{FF2B5EF4-FFF2-40B4-BE49-F238E27FC236}">
                    <a16:creationId xmlns:a16="http://schemas.microsoft.com/office/drawing/2014/main" id="{EA28F9A9-BFBC-5801-D950-147E38DA31BE}"/>
                  </a:ext>
                </a:extLst>
              </p:cNvPr>
              <p:cNvSpPr/>
              <p:nvPr/>
            </p:nvSpPr>
            <p:spPr>
              <a:xfrm>
                <a:off x="2547835" y="4548149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471612B-F948-1902-8D29-2A3D1B4D8D0C}"/>
                </a:ext>
              </a:extLst>
            </p:cNvPr>
            <p:cNvSpPr txBox="1"/>
            <p:nvPr/>
          </p:nvSpPr>
          <p:spPr>
            <a:xfrm>
              <a:off x="7024264" y="3358120"/>
              <a:ext cx="335989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0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24AA92E-80A6-AB94-9451-9D7267E103AB}"/>
                </a:ext>
              </a:extLst>
            </p:cNvPr>
            <p:cNvSpPr txBox="1"/>
            <p:nvPr/>
          </p:nvSpPr>
          <p:spPr>
            <a:xfrm>
              <a:off x="6676069" y="2701903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2000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1515C96-04BD-BCDF-8471-ECEE987A20F5}"/>
                </a:ext>
              </a:extLst>
            </p:cNvPr>
            <p:cNvSpPr txBox="1"/>
            <p:nvPr/>
          </p:nvSpPr>
          <p:spPr>
            <a:xfrm>
              <a:off x="6676069" y="2045691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4000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AC520D7-CEF1-21DD-D917-56105D905AC2}"/>
                </a:ext>
              </a:extLst>
            </p:cNvPr>
            <p:cNvSpPr txBox="1"/>
            <p:nvPr/>
          </p:nvSpPr>
          <p:spPr>
            <a:xfrm rot="16200000">
              <a:off x="5661265" y="2641555"/>
              <a:ext cx="1904795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50" dirty="0"/>
                <a:t>Receiving Transactions</a:t>
              </a:r>
            </a:p>
          </p:txBody>
        </p:sp>
        <p:sp>
          <p:nvSpPr>
            <p:cNvPr id="26" name="Freeform: Shape 47">
              <a:extLst>
                <a:ext uri="{FF2B5EF4-FFF2-40B4-BE49-F238E27FC236}">
                  <a16:creationId xmlns:a16="http://schemas.microsoft.com/office/drawing/2014/main" id="{6D57B33A-04E4-CB11-BEC9-98820D4B4AA7}"/>
                </a:ext>
              </a:extLst>
            </p:cNvPr>
            <p:cNvSpPr/>
            <p:nvPr/>
          </p:nvSpPr>
          <p:spPr>
            <a:xfrm>
              <a:off x="7329970" y="1833702"/>
              <a:ext cx="3831056" cy="1673478"/>
            </a:xfrm>
            <a:custGeom>
              <a:avLst/>
              <a:gdLst>
                <a:gd name="connsiteX0" fmla="*/ 0 w 3831056"/>
                <a:gd name="connsiteY0" fmla="*/ 1673479 h 1673478"/>
                <a:gd name="connsiteX1" fmla="*/ 282 w 3831056"/>
                <a:gd name="connsiteY1" fmla="*/ 1673479 h 1673478"/>
                <a:gd name="connsiteX2" fmla="*/ 2991 w 3831056"/>
                <a:gd name="connsiteY2" fmla="*/ 1673479 h 1673478"/>
                <a:gd name="connsiteX3" fmla="*/ 5700 w 3831056"/>
                <a:gd name="connsiteY3" fmla="*/ 1673479 h 1673478"/>
                <a:gd name="connsiteX4" fmla="*/ 8405 w 3831056"/>
                <a:gd name="connsiteY4" fmla="*/ 1673479 h 1673478"/>
                <a:gd name="connsiteX5" fmla="*/ 11114 w 3831056"/>
                <a:gd name="connsiteY5" fmla="*/ 1673479 h 1673478"/>
                <a:gd name="connsiteX6" fmla="*/ 13823 w 3831056"/>
                <a:gd name="connsiteY6" fmla="*/ 1673479 h 1673478"/>
                <a:gd name="connsiteX7" fmla="*/ 16532 w 3831056"/>
                <a:gd name="connsiteY7" fmla="*/ 1673479 h 1673478"/>
                <a:gd name="connsiteX8" fmla="*/ 19241 w 3831056"/>
                <a:gd name="connsiteY8" fmla="*/ 1673479 h 1673478"/>
                <a:gd name="connsiteX9" fmla="*/ 21950 w 3831056"/>
                <a:gd name="connsiteY9" fmla="*/ 1673479 h 1673478"/>
                <a:gd name="connsiteX10" fmla="*/ 24659 w 3831056"/>
                <a:gd name="connsiteY10" fmla="*/ 1673479 h 1673478"/>
                <a:gd name="connsiteX11" fmla="*/ 27368 w 3831056"/>
                <a:gd name="connsiteY11" fmla="*/ 1673479 h 1673478"/>
                <a:gd name="connsiteX12" fmla="*/ 30077 w 3831056"/>
                <a:gd name="connsiteY12" fmla="*/ 1673479 h 1673478"/>
                <a:gd name="connsiteX13" fmla="*/ 32783 w 3831056"/>
                <a:gd name="connsiteY13" fmla="*/ 1673479 h 1673478"/>
                <a:gd name="connsiteX14" fmla="*/ 35492 w 3831056"/>
                <a:gd name="connsiteY14" fmla="*/ 1673479 h 1673478"/>
                <a:gd name="connsiteX15" fmla="*/ 38200 w 3831056"/>
                <a:gd name="connsiteY15" fmla="*/ 1673479 h 1673478"/>
                <a:gd name="connsiteX16" fmla="*/ 40909 w 3831056"/>
                <a:gd name="connsiteY16" fmla="*/ 1673479 h 1673478"/>
                <a:gd name="connsiteX17" fmla="*/ 43618 w 3831056"/>
                <a:gd name="connsiteY17" fmla="*/ 1673479 h 1673478"/>
                <a:gd name="connsiteX18" fmla="*/ 46327 w 3831056"/>
                <a:gd name="connsiteY18" fmla="*/ 1673479 h 1673478"/>
                <a:gd name="connsiteX19" fmla="*/ 49036 w 3831056"/>
                <a:gd name="connsiteY19" fmla="*/ 1673479 h 1673478"/>
                <a:gd name="connsiteX20" fmla="*/ 51745 w 3831056"/>
                <a:gd name="connsiteY20" fmla="*/ 1673479 h 1673478"/>
                <a:gd name="connsiteX21" fmla="*/ 54451 w 3831056"/>
                <a:gd name="connsiteY21" fmla="*/ 1673479 h 1673478"/>
                <a:gd name="connsiteX22" fmla="*/ 57160 w 3831056"/>
                <a:gd name="connsiteY22" fmla="*/ 1673479 h 1673478"/>
                <a:gd name="connsiteX23" fmla="*/ 59869 w 3831056"/>
                <a:gd name="connsiteY23" fmla="*/ 1673479 h 1673478"/>
                <a:gd name="connsiteX24" fmla="*/ 62578 w 3831056"/>
                <a:gd name="connsiteY24" fmla="*/ 1673479 h 1673478"/>
                <a:gd name="connsiteX25" fmla="*/ 65287 w 3831056"/>
                <a:gd name="connsiteY25" fmla="*/ 1673479 h 1673478"/>
                <a:gd name="connsiteX26" fmla="*/ 67996 w 3831056"/>
                <a:gd name="connsiteY26" fmla="*/ 1673479 h 1673478"/>
                <a:gd name="connsiteX27" fmla="*/ 70704 w 3831056"/>
                <a:gd name="connsiteY27" fmla="*/ 1673479 h 1673478"/>
                <a:gd name="connsiteX28" fmla="*/ 73413 w 3831056"/>
                <a:gd name="connsiteY28" fmla="*/ 1673479 h 1673478"/>
                <a:gd name="connsiteX29" fmla="*/ 76119 w 3831056"/>
                <a:gd name="connsiteY29" fmla="*/ 1673479 h 1673478"/>
                <a:gd name="connsiteX30" fmla="*/ 78828 w 3831056"/>
                <a:gd name="connsiteY30" fmla="*/ 1673479 h 1673478"/>
                <a:gd name="connsiteX31" fmla="*/ 81537 w 3831056"/>
                <a:gd name="connsiteY31" fmla="*/ 1673479 h 1673478"/>
                <a:gd name="connsiteX32" fmla="*/ 84246 w 3831056"/>
                <a:gd name="connsiteY32" fmla="*/ 1673479 h 1673478"/>
                <a:gd name="connsiteX33" fmla="*/ 86955 w 3831056"/>
                <a:gd name="connsiteY33" fmla="*/ 1673479 h 1673478"/>
                <a:gd name="connsiteX34" fmla="*/ 89664 w 3831056"/>
                <a:gd name="connsiteY34" fmla="*/ 1673479 h 1673478"/>
                <a:gd name="connsiteX35" fmla="*/ 92373 w 3831056"/>
                <a:gd name="connsiteY35" fmla="*/ 1673479 h 1673478"/>
                <a:gd name="connsiteX36" fmla="*/ 95082 w 3831056"/>
                <a:gd name="connsiteY36" fmla="*/ 1673479 h 1673478"/>
                <a:gd name="connsiteX37" fmla="*/ 97791 w 3831056"/>
                <a:gd name="connsiteY37" fmla="*/ 1673479 h 1673478"/>
                <a:gd name="connsiteX38" fmla="*/ 100496 w 3831056"/>
                <a:gd name="connsiteY38" fmla="*/ 1673479 h 1673478"/>
                <a:gd name="connsiteX39" fmla="*/ 103205 w 3831056"/>
                <a:gd name="connsiteY39" fmla="*/ 1673479 h 1673478"/>
                <a:gd name="connsiteX40" fmla="*/ 105914 w 3831056"/>
                <a:gd name="connsiteY40" fmla="*/ 1673479 h 1673478"/>
                <a:gd name="connsiteX41" fmla="*/ 108623 w 3831056"/>
                <a:gd name="connsiteY41" fmla="*/ 1673479 h 1673478"/>
                <a:gd name="connsiteX42" fmla="*/ 111332 w 3831056"/>
                <a:gd name="connsiteY42" fmla="*/ 1673479 h 1673478"/>
                <a:gd name="connsiteX43" fmla="*/ 114041 w 3831056"/>
                <a:gd name="connsiteY43" fmla="*/ 1673479 h 1673478"/>
                <a:gd name="connsiteX44" fmla="*/ 116750 w 3831056"/>
                <a:gd name="connsiteY44" fmla="*/ 1673479 h 1673478"/>
                <a:gd name="connsiteX45" fmla="*/ 119459 w 3831056"/>
                <a:gd name="connsiteY45" fmla="*/ 1673479 h 1673478"/>
                <a:gd name="connsiteX46" fmla="*/ 122164 w 3831056"/>
                <a:gd name="connsiteY46" fmla="*/ 1673479 h 1673478"/>
                <a:gd name="connsiteX47" fmla="*/ 124873 w 3831056"/>
                <a:gd name="connsiteY47" fmla="*/ 1673479 h 1673478"/>
                <a:gd name="connsiteX48" fmla="*/ 127582 w 3831056"/>
                <a:gd name="connsiteY48" fmla="*/ 1673479 h 1673478"/>
                <a:gd name="connsiteX49" fmla="*/ 130291 w 3831056"/>
                <a:gd name="connsiteY49" fmla="*/ 1673479 h 1673478"/>
                <a:gd name="connsiteX50" fmla="*/ 133000 w 3831056"/>
                <a:gd name="connsiteY50" fmla="*/ 1673479 h 1673478"/>
                <a:gd name="connsiteX51" fmla="*/ 135709 w 3831056"/>
                <a:gd name="connsiteY51" fmla="*/ 1673479 h 1673478"/>
                <a:gd name="connsiteX52" fmla="*/ 138418 w 3831056"/>
                <a:gd name="connsiteY52" fmla="*/ 1673479 h 1673478"/>
                <a:gd name="connsiteX53" fmla="*/ 141127 w 3831056"/>
                <a:gd name="connsiteY53" fmla="*/ 1673479 h 1673478"/>
                <a:gd name="connsiteX54" fmla="*/ 143833 w 3831056"/>
                <a:gd name="connsiteY54" fmla="*/ 1673479 h 1673478"/>
                <a:gd name="connsiteX55" fmla="*/ 146541 w 3831056"/>
                <a:gd name="connsiteY55" fmla="*/ 1673479 h 1673478"/>
                <a:gd name="connsiteX56" fmla="*/ 149250 w 3831056"/>
                <a:gd name="connsiteY56" fmla="*/ 1673479 h 1673478"/>
                <a:gd name="connsiteX57" fmla="*/ 151959 w 3831056"/>
                <a:gd name="connsiteY57" fmla="*/ 1673479 h 1673478"/>
                <a:gd name="connsiteX58" fmla="*/ 154668 w 3831056"/>
                <a:gd name="connsiteY58" fmla="*/ 1673479 h 1673478"/>
                <a:gd name="connsiteX59" fmla="*/ 157377 w 3831056"/>
                <a:gd name="connsiteY59" fmla="*/ 1673479 h 1673478"/>
                <a:gd name="connsiteX60" fmla="*/ 160086 w 3831056"/>
                <a:gd name="connsiteY60" fmla="*/ 1673479 h 1673478"/>
                <a:gd name="connsiteX61" fmla="*/ 162795 w 3831056"/>
                <a:gd name="connsiteY61" fmla="*/ 1673479 h 1673478"/>
                <a:gd name="connsiteX62" fmla="*/ 165504 w 3831056"/>
                <a:gd name="connsiteY62" fmla="*/ 1673479 h 1673478"/>
                <a:gd name="connsiteX63" fmla="*/ 168210 w 3831056"/>
                <a:gd name="connsiteY63" fmla="*/ 1673479 h 1673478"/>
                <a:gd name="connsiteX64" fmla="*/ 170919 w 3831056"/>
                <a:gd name="connsiteY64" fmla="*/ 1673479 h 1673478"/>
                <a:gd name="connsiteX65" fmla="*/ 173628 w 3831056"/>
                <a:gd name="connsiteY65" fmla="*/ 1673479 h 1673478"/>
                <a:gd name="connsiteX66" fmla="*/ 176337 w 3831056"/>
                <a:gd name="connsiteY66" fmla="*/ 1673479 h 1673478"/>
                <a:gd name="connsiteX67" fmla="*/ 179046 w 3831056"/>
                <a:gd name="connsiteY67" fmla="*/ 1673479 h 1673478"/>
                <a:gd name="connsiteX68" fmla="*/ 181754 w 3831056"/>
                <a:gd name="connsiteY68" fmla="*/ 1673479 h 1673478"/>
                <a:gd name="connsiteX69" fmla="*/ 184463 w 3831056"/>
                <a:gd name="connsiteY69" fmla="*/ 1673479 h 1673478"/>
                <a:gd name="connsiteX70" fmla="*/ 187172 w 3831056"/>
                <a:gd name="connsiteY70" fmla="*/ 1673479 h 1673478"/>
                <a:gd name="connsiteX71" fmla="*/ 189878 w 3831056"/>
                <a:gd name="connsiteY71" fmla="*/ 1673479 h 1673478"/>
                <a:gd name="connsiteX72" fmla="*/ 192587 w 3831056"/>
                <a:gd name="connsiteY72" fmla="*/ 1673479 h 1673478"/>
                <a:gd name="connsiteX73" fmla="*/ 195296 w 3831056"/>
                <a:gd name="connsiteY73" fmla="*/ 1673479 h 1673478"/>
                <a:gd name="connsiteX74" fmla="*/ 198005 w 3831056"/>
                <a:gd name="connsiteY74" fmla="*/ 1673479 h 1673478"/>
                <a:gd name="connsiteX75" fmla="*/ 200714 w 3831056"/>
                <a:gd name="connsiteY75" fmla="*/ 1673479 h 1673478"/>
                <a:gd name="connsiteX76" fmla="*/ 203423 w 3831056"/>
                <a:gd name="connsiteY76" fmla="*/ 1673479 h 1673478"/>
                <a:gd name="connsiteX77" fmla="*/ 206132 w 3831056"/>
                <a:gd name="connsiteY77" fmla="*/ 1673479 h 1673478"/>
                <a:gd name="connsiteX78" fmla="*/ 208841 w 3831056"/>
                <a:gd name="connsiteY78" fmla="*/ 1673479 h 1673478"/>
                <a:gd name="connsiteX79" fmla="*/ 211550 w 3831056"/>
                <a:gd name="connsiteY79" fmla="*/ 1673479 h 1673478"/>
                <a:gd name="connsiteX80" fmla="*/ 214255 w 3831056"/>
                <a:gd name="connsiteY80" fmla="*/ 1673479 h 1673478"/>
                <a:gd name="connsiteX81" fmla="*/ 216964 w 3831056"/>
                <a:gd name="connsiteY81" fmla="*/ 1673479 h 1673478"/>
                <a:gd name="connsiteX82" fmla="*/ 219673 w 3831056"/>
                <a:gd name="connsiteY82" fmla="*/ 1673479 h 1673478"/>
                <a:gd name="connsiteX83" fmla="*/ 222382 w 3831056"/>
                <a:gd name="connsiteY83" fmla="*/ 1673479 h 1673478"/>
                <a:gd name="connsiteX84" fmla="*/ 225091 w 3831056"/>
                <a:gd name="connsiteY84" fmla="*/ 1673479 h 1673478"/>
                <a:gd name="connsiteX85" fmla="*/ 227800 w 3831056"/>
                <a:gd name="connsiteY85" fmla="*/ 1673479 h 1673478"/>
                <a:gd name="connsiteX86" fmla="*/ 230509 w 3831056"/>
                <a:gd name="connsiteY86" fmla="*/ 1673479 h 1673478"/>
                <a:gd name="connsiteX87" fmla="*/ 233218 w 3831056"/>
                <a:gd name="connsiteY87" fmla="*/ 1673479 h 1673478"/>
                <a:gd name="connsiteX88" fmla="*/ 235923 w 3831056"/>
                <a:gd name="connsiteY88" fmla="*/ 1673479 h 1673478"/>
                <a:gd name="connsiteX89" fmla="*/ 238632 w 3831056"/>
                <a:gd name="connsiteY89" fmla="*/ 1673479 h 1673478"/>
                <a:gd name="connsiteX90" fmla="*/ 241341 w 3831056"/>
                <a:gd name="connsiteY90" fmla="*/ 1673479 h 1673478"/>
                <a:gd name="connsiteX91" fmla="*/ 244050 w 3831056"/>
                <a:gd name="connsiteY91" fmla="*/ 1673479 h 1673478"/>
                <a:gd name="connsiteX92" fmla="*/ 246759 w 3831056"/>
                <a:gd name="connsiteY92" fmla="*/ 1673479 h 1673478"/>
                <a:gd name="connsiteX93" fmla="*/ 249468 w 3831056"/>
                <a:gd name="connsiteY93" fmla="*/ 1673479 h 1673478"/>
                <a:gd name="connsiteX94" fmla="*/ 252177 w 3831056"/>
                <a:gd name="connsiteY94" fmla="*/ 1673479 h 1673478"/>
                <a:gd name="connsiteX95" fmla="*/ 254886 w 3831056"/>
                <a:gd name="connsiteY95" fmla="*/ 1673479 h 1673478"/>
                <a:gd name="connsiteX96" fmla="*/ 257595 w 3831056"/>
                <a:gd name="connsiteY96" fmla="*/ 1673479 h 1673478"/>
                <a:gd name="connsiteX97" fmla="*/ 260300 w 3831056"/>
                <a:gd name="connsiteY97" fmla="*/ 1673479 h 1673478"/>
                <a:gd name="connsiteX98" fmla="*/ 263009 w 3831056"/>
                <a:gd name="connsiteY98" fmla="*/ 1673479 h 1673478"/>
                <a:gd name="connsiteX99" fmla="*/ 265718 w 3831056"/>
                <a:gd name="connsiteY99" fmla="*/ 1673479 h 1673478"/>
                <a:gd name="connsiteX100" fmla="*/ 268427 w 3831056"/>
                <a:gd name="connsiteY100" fmla="*/ 1673479 h 1673478"/>
                <a:gd name="connsiteX101" fmla="*/ 271136 w 3831056"/>
                <a:gd name="connsiteY101" fmla="*/ 1673479 h 1673478"/>
                <a:gd name="connsiteX102" fmla="*/ 273845 w 3831056"/>
                <a:gd name="connsiteY102" fmla="*/ 1673479 h 1673478"/>
                <a:gd name="connsiteX103" fmla="*/ 276554 w 3831056"/>
                <a:gd name="connsiteY103" fmla="*/ 1673479 h 1673478"/>
                <a:gd name="connsiteX104" fmla="*/ 279263 w 3831056"/>
                <a:gd name="connsiteY104" fmla="*/ 1673479 h 1673478"/>
                <a:gd name="connsiteX105" fmla="*/ 281969 w 3831056"/>
                <a:gd name="connsiteY105" fmla="*/ 1673479 h 1673478"/>
                <a:gd name="connsiteX106" fmla="*/ 284678 w 3831056"/>
                <a:gd name="connsiteY106" fmla="*/ 1673479 h 1673478"/>
                <a:gd name="connsiteX107" fmla="*/ 287386 w 3831056"/>
                <a:gd name="connsiteY107" fmla="*/ 1673479 h 1673478"/>
                <a:gd name="connsiteX108" fmla="*/ 290095 w 3831056"/>
                <a:gd name="connsiteY108" fmla="*/ 1673479 h 1673478"/>
                <a:gd name="connsiteX109" fmla="*/ 292804 w 3831056"/>
                <a:gd name="connsiteY109" fmla="*/ 1673479 h 1673478"/>
                <a:gd name="connsiteX110" fmla="*/ 295513 w 3831056"/>
                <a:gd name="connsiteY110" fmla="*/ 1673479 h 1673478"/>
                <a:gd name="connsiteX111" fmla="*/ 298222 w 3831056"/>
                <a:gd name="connsiteY111" fmla="*/ 1673479 h 1673478"/>
                <a:gd name="connsiteX112" fmla="*/ 300931 w 3831056"/>
                <a:gd name="connsiteY112" fmla="*/ 1673479 h 1673478"/>
                <a:gd name="connsiteX113" fmla="*/ 303640 w 3831056"/>
                <a:gd name="connsiteY113" fmla="*/ 1673479 h 1673478"/>
                <a:gd name="connsiteX114" fmla="*/ 306346 w 3831056"/>
                <a:gd name="connsiteY114" fmla="*/ 1673479 h 1673478"/>
                <a:gd name="connsiteX115" fmla="*/ 309055 w 3831056"/>
                <a:gd name="connsiteY115" fmla="*/ 1673479 h 1673478"/>
                <a:gd name="connsiteX116" fmla="*/ 311764 w 3831056"/>
                <a:gd name="connsiteY116" fmla="*/ 1673479 h 1673478"/>
                <a:gd name="connsiteX117" fmla="*/ 314473 w 3831056"/>
                <a:gd name="connsiteY117" fmla="*/ 1673479 h 1673478"/>
                <a:gd name="connsiteX118" fmla="*/ 317182 w 3831056"/>
                <a:gd name="connsiteY118" fmla="*/ 1673479 h 1673478"/>
                <a:gd name="connsiteX119" fmla="*/ 319890 w 3831056"/>
                <a:gd name="connsiteY119" fmla="*/ 1673479 h 1673478"/>
                <a:gd name="connsiteX120" fmla="*/ 322599 w 3831056"/>
                <a:gd name="connsiteY120" fmla="*/ 1673479 h 1673478"/>
                <a:gd name="connsiteX121" fmla="*/ 325308 w 3831056"/>
                <a:gd name="connsiteY121" fmla="*/ 1673479 h 1673478"/>
                <a:gd name="connsiteX122" fmla="*/ 328014 w 3831056"/>
                <a:gd name="connsiteY122" fmla="*/ 1673479 h 1673478"/>
                <a:gd name="connsiteX123" fmla="*/ 330723 w 3831056"/>
                <a:gd name="connsiteY123" fmla="*/ 1673479 h 1673478"/>
                <a:gd name="connsiteX124" fmla="*/ 333432 w 3831056"/>
                <a:gd name="connsiteY124" fmla="*/ 1673479 h 1673478"/>
                <a:gd name="connsiteX125" fmla="*/ 336141 w 3831056"/>
                <a:gd name="connsiteY125" fmla="*/ 1673479 h 1673478"/>
                <a:gd name="connsiteX126" fmla="*/ 338850 w 3831056"/>
                <a:gd name="connsiteY126" fmla="*/ 1673479 h 1673478"/>
                <a:gd name="connsiteX127" fmla="*/ 341559 w 3831056"/>
                <a:gd name="connsiteY127" fmla="*/ 1673479 h 1673478"/>
                <a:gd name="connsiteX128" fmla="*/ 344268 w 3831056"/>
                <a:gd name="connsiteY128" fmla="*/ 1673479 h 1673478"/>
                <a:gd name="connsiteX129" fmla="*/ 346977 w 3831056"/>
                <a:gd name="connsiteY129" fmla="*/ 1673479 h 1673478"/>
                <a:gd name="connsiteX130" fmla="*/ 349686 w 3831056"/>
                <a:gd name="connsiteY130" fmla="*/ 1673479 h 1673478"/>
                <a:gd name="connsiteX131" fmla="*/ 352391 w 3831056"/>
                <a:gd name="connsiteY131" fmla="*/ 1673479 h 1673478"/>
                <a:gd name="connsiteX132" fmla="*/ 355100 w 3831056"/>
                <a:gd name="connsiteY132" fmla="*/ 1673479 h 1673478"/>
                <a:gd name="connsiteX133" fmla="*/ 357809 w 3831056"/>
                <a:gd name="connsiteY133" fmla="*/ 1673479 h 1673478"/>
                <a:gd name="connsiteX134" fmla="*/ 360518 w 3831056"/>
                <a:gd name="connsiteY134" fmla="*/ 1673479 h 1673478"/>
                <a:gd name="connsiteX135" fmla="*/ 363227 w 3831056"/>
                <a:gd name="connsiteY135" fmla="*/ 1673479 h 1673478"/>
                <a:gd name="connsiteX136" fmla="*/ 365936 w 3831056"/>
                <a:gd name="connsiteY136" fmla="*/ 1673479 h 1673478"/>
                <a:gd name="connsiteX137" fmla="*/ 368645 w 3831056"/>
                <a:gd name="connsiteY137" fmla="*/ 1673479 h 1673478"/>
                <a:gd name="connsiteX138" fmla="*/ 371354 w 3831056"/>
                <a:gd name="connsiteY138" fmla="*/ 1673479 h 1673478"/>
                <a:gd name="connsiteX139" fmla="*/ 374059 w 3831056"/>
                <a:gd name="connsiteY139" fmla="*/ 1673479 h 1673478"/>
                <a:gd name="connsiteX140" fmla="*/ 376768 w 3831056"/>
                <a:gd name="connsiteY140" fmla="*/ 1673479 h 1673478"/>
                <a:gd name="connsiteX141" fmla="*/ 379477 w 3831056"/>
                <a:gd name="connsiteY141" fmla="*/ 1673479 h 1673478"/>
                <a:gd name="connsiteX142" fmla="*/ 382186 w 3831056"/>
                <a:gd name="connsiteY142" fmla="*/ 1673479 h 1673478"/>
                <a:gd name="connsiteX143" fmla="*/ 384895 w 3831056"/>
                <a:gd name="connsiteY143" fmla="*/ 1673479 h 1673478"/>
                <a:gd name="connsiteX144" fmla="*/ 387604 w 3831056"/>
                <a:gd name="connsiteY144" fmla="*/ 1673479 h 1673478"/>
                <a:gd name="connsiteX145" fmla="*/ 390313 w 3831056"/>
                <a:gd name="connsiteY145" fmla="*/ 1673479 h 1673478"/>
                <a:gd name="connsiteX146" fmla="*/ 393022 w 3831056"/>
                <a:gd name="connsiteY146" fmla="*/ 1673479 h 1673478"/>
                <a:gd name="connsiteX147" fmla="*/ 395731 w 3831056"/>
                <a:gd name="connsiteY147" fmla="*/ 1673479 h 1673478"/>
                <a:gd name="connsiteX148" fmla="*/ 398436 w 3831056"/>
                <a:gd name="connsiteY148" fmla="*/ 1673479 h 1673478"/>
                <a:gd name="connsiteX149" fmla="*/ 401145 w 3831056"/>
                <a:gd name="connsiteY149" fmla="*/ 1673479 h 1673478"/>
                <a:gd name="connsiteX150" fmla="*/ 403854 w 3831056"/>
                <a:gd name="connsiteY150" fmla="*/ 1673479 h 1673478"/>
                <a:gd name="connsiteX151" fmla="*/ 406563 w 3831056"/>
                <a:gd name="connsiteY151" fmla="*/ 1673479 h 1673478"/>
                <a:gd name="connsiteX152" fmla="*/ 409272 w 3831056"/>
                <a:gd name="connsiteY152" fmla="*/ 1673479 h 1673478"/>
                <a:gd name="connsiteX153" fmla="*/ 411981 w 3831056"/>
                <a:gd name="connsiteY153" fmla="*/ 1673479 h 1673478"/>
                <a:gd name="connsiteX154" fmla="*/ 414690 w 3831056"/>
                <a:gd name="connsiteY154" fmla="*/ 1673479 h 1673478"/>
                <a:gd name="connsiteX155" fmla="*/ 417399 w 3831056"/>
                <a:gd name="connsiteY155" fmla="*/ 1673479 h 1673478"/>
                <a:gd name="connsiteX156" fmla="*/ 420108 w 3831056"/>
                <a:gd name="connsiteY156" fmla="*/ 1673479 h 1673478"/>
                <a:gd name="connsiteX157" fmla="*/ 422814 w 3831056"/>
                <a:gd name="connsiteY157" fmla="*/ 1673479 h 1673478"/>
                <a:gd name="connsiteX158" fmla="*/ 425522 w 3831056"/>
                <a:gd name="connsiteY158" fmla="*/ 1673479 h 1673478"/>
                <a:gd name="connsiteX159" fmla="*/ 428231 w 3831056"/>
                <a:gd name="connsiteY159" fmla="*/ 1673479 h 1673478"/>
                <a:gd name="connsiteX160" fmla="*/ 430940 w 3831056"/>
                <a:gd name="connsiteY160" fmla="*/ 1673479 h 1673478"/>
                <a:gd name="connsiteX161" fmla="*/ 433649 w 3831056"/>
                <a:gd name="connsiteY161" fmla="*/ 1673479 h 1673478"/>
                <a:gd name="connsiteX162" fmla="*/ 436358 w 3831056"/>
                <a:gd name="connsiteY162" fmla="*/ 1673479 h 1673478"/>
                <a:gd name="connsiteX163" fmla="*/ 439067 w 3831056"/>
                <a:gd name="connsiteY163" fmla="*/ 1673479 h 1673478"/>
                <a:gd name="connsiteX164" fmla="*/ 441776 w 3831056"/>
                <a:gd name="connsiteY164" fmla="*/ 1673479 h 1673478"/>
                <a:gd name="connsiteX165" fmla="*/ 444482 w 3831056"/>
                <a:gd name="connsiteY165" fmla="*/ 1673479 h 1673478"/>
                <a:gd name="connsiteX166" fmla="*/ 447191 w 3831056"/>
                <a:gd name="connsiteY166" fmla="*/ 1673479 h 1673478"/>
                <a:gd name="connsiteX167" fmla="*/ 449900 w 3831056"/>
                <a:gd name="connsiteY167" fmla="*/ 1673479 h 1673478"/>
                <a:gd name="connsiteX168" fmla="*/ 452609 w 3831056"/>
                <a:gd name="connsiteY168" fmla="*/ 1673479 h 1673478"/>
                <a:gd name="connsiteX169" fmla="*/ 455318 w 3831056"/>
                <a:gd name="connsiteY169" fmla="*/ 1673479 h 1673478"/>
                <a:gd name="connsiteX170" fmla="*/ 458026 w 3831056"/>
                <a:gd name="connsiteY170" fmla="*/ 1673479 h 1673478"/>
                <a:gd name="connsiteX171" fmla="*/ 460735 w 3831056"/>
                <a:gd name="connsiteY171" fmla="*/ 1673479 h 1673478"/>
                <a:gd name="connsiteX172" fmla="*/ 463444 w 3831056"/>
                <a:gd name="connsiteY172" fmla="*/ 1673479 h 1673478"/>
                <a:gd name="connsiteX173" fmla="*/ 466153 w 3831056"/>
                <a:gd name="connsiteY173" fmla="*/ 1673479 h 1673478"/>
                <a:gd name="connsiteX174" fmla="*/ 468859 w 3831056"/>
                <a:gd name="connsiteY174" fmla="*/ 1673479 h 1673478"/>
                <a:gd name="connsiteX175" fmla="*/ 471568 w 3831056"/>
                <a:gd name="connsiteY175" fmla="*/ 1673479 h 1673478"/>
                <a:gd name="connsiteX176" fmla="*/ 474277 w 3831056"/>
                <a:gd name="connsiteY176" fmla="*/ 1673479 h 1673478"/>
                <a:gd name="connsiteX177" fmla="*/ 476986 w 3831056"/>
                <a:gd name="connsiteY177" fmla="*/ 1673479 h 1673478"/>
                <a:gd name="connsiteX178" fmla="*/ 479695 w 3831056"/>
                <a:gd name="connsiteY178" fmla="*/ 1673479 h 1673478"/>
                <a:gd name="connsiteX179" fmla="*/ 482404 w 3831056"/>
                <a:gd name="connsiteY179" fmla="*/ 1673479 h 1673478"/>
                <a:gd name="connsiteX180" fmla="*/ 485113 w 3831056"/>
                <a:gd name="connsiteY180" fmla="*/ 1673479 h 1673478"/>
                <a:gd name="connsiteX181" fmla="*/ 487822 w 3831056"/>
                <a:gd name="connsiteY181" fmla="*/ 1673479 h 1673478"/>
                <a:gd name="connsiteX182" fmla="*/ 490527 w 3831056"/>
                <a:gd name="connsiteY182" fmla="*/ 1673479 h 1673478"/>
                <a:gd name="connsiteX183" fmla="*/ 493236 w 3831056"/>
                <a:gd name="connsiteY183" fmla="*/ 1673479 h 1673478"/>
                <a:gd name="connsiteX184" fmla="*/ 495945 w 3831056"/>
                <a:gd name="connsiteY184" fmla="*/ 1673479 h 1673478"/>
                <a:gd name="connsiteX185" fmla="*/ 498654 w 3831056"/>
                <a:gd name="connsiteY185" fmla="*/ 1673479 h 1673478"/>
                <a:gd name="connsiteX186" fmla="*/ 501363 w 3831056"/>
                <a:gd name="connsiteY186" fmla="*/ 1673479 h 1673478"/>
                <a:gd name="connsiteX187" fmla="*/ 504072 w 3831056"/>
                <a:gd name="connsiteY187" fmla="*/ 1673479 h 1673478"/>
                <a:gd name="connsiteX188" fmla="*/ 506781 w 3831056"/>
                <a:gd name="connsiteY188" fmla="*/ 1673479 h 1673478"/>
                <a:gd name="connsiteX189" fmla="*/ 509490 w 3831056"/>
                <a:gd name="connsiteY189" fmla="*/ 1673479 h 1673478"/>
                <a:gd name="connsiteX190" fmla="*/ 512199 w 3831056"/>
                <a:gd name="connsiteY190" fmla="*/ 1673479 h 1673478"/>
                <a:gd name="connsiteX191" fmla="*/ 514904 w 3831056"/>
                <a:gd name="connsiteY191" fmla="*/ 1673479 h 1673478"/>
                <a:gd name="connsiteX192" fmla="*/ 517613 w 3831056"/>
                <a:gd name="connsiteY192" fmla="*/ 1673479 h 1673478"/>
                <a:gd name="connsiteX193" fmla="*/ 520322 w 3831056"/>
                <a:gd name="connsiteY193" fmla="*/ 1673479 h 1673478"/>
                <a:gd name="connsiteX194" fmla="*/ 523031 w 3831056"/>
                <a:gd name="connsiteY194" fmla="*/ 1673479 h 1673478"/>
                <a:gd name="connsiteX195" fmla="*/ 525740 w 3831056"/>
                <a:gd name="connsiteY195" fmla="*/ 1673479 h 1673478"/>
                <a:gd name="connsiteX196" fmla="*/ 528449 w 3831056"/>
                <a:gd name="connsiteY196" fmla="*/ 1673479 h 1673478"/>
                <a:gd name="connsiteX197" fmla="*/ 531158 w 3831056"/>
                <a:gd name="connsiteY197" fmla="*/ 1673479 h 1673478"/>
                <a:gd name="connsiteX198" fmla="*/ 533867 w 3831056"/>
                <a:gd name="connsiteY198" fmla="*/ 1673479 h 1673478"/>
                <a:gd name="connsiteX199" fmla="*/ 536572 w 3831056"/>
                <a:gd name="connsiteY199" fmla="*/ 1673479 h 1673478"/>
                <a:gd name="connsiteX200" fmla="*/ 539281 w 3831056"/>
                <a:gd name="connsiteY200" fmla="*/ 1673479 h 1673478"/>
                <a:gd name="connsiteX201" fmla="*/ 541990 w 3831056"/>
                <a:gd name="connsiteY201" fmla="*/ 1673479 h 1673478"/>
                <a:gd name="connsiteX202" fmla="*/ 544699 w 3831056"/>
                <a:gd name="connsiteY202" fmla="*/ 1673479 h 1673478"/>
                <a:gd name="connsiteX203" fmla="*/ 547408 w 3831056"/>
                <a:gd name="connsiteY203" fmla="*/ 1673479 h 1673478"/>
                <a:gd name="connsiteX204" fmla="*/ 550117 w 3831056"/>
                <a:gd name="connsiteY204" fmla="*/ 1673479 h 1673478"/>
                <a:gd name="connsiteX205" fmla="*/ 552826 w 3831056"/>
                <a:gd name="connsiteY205" fmla="*/ 1673479 h 1673478"/>
                <a:gd name="connsiteX206" fmla="*/ 555535 w 3831056"/>
                <a:gd name="connsiteY206" fmla="*/ 1673479 h 1673478"/>
                <a:gd name="connsiteX207" fmla="*/ 558244 w 3831056"/>
                <a:gd name="connsiteY207" fmla="*/ 1673479 h 1673478"/>
                <a:gd name="connsiteX208" fmla="*/ 560950 w 3831056"/>
                <a:gd name="connsiteY208" fmla="*/ 1673479 h 1673478"/>
                <a:gd name="connsiteX209" fmla="*/ 563658 w 3831056"/>
                <a:gd name="connsiteY209" fmla="*/ 1673479 h 1673478"/>
                <a:gd name="connsiteX210" fmla="*/ 566368 w 3831056"/>
                <a:gd name="connsiteY210" fmla="*/ 1673479 h 1673478"/>
                <a:gd name="connsiteX211" fmla="*/ 569076 w 3831056"/>
                <a:gd name="connsiteY211" fmla="*/ 1673479 h 1673478"/>
                <a:gd name="connsiteX212" fmla="*/ 571785 w 3831056"/>
                <a:gd name="connsiteY212" fmla="*/ 1673479 h 1673478"/>
                <a:gd name="connsiteX213" fmla="*/ 574494 w 3831056"/>
                <a:gd name="connsiteY213" fmla="*/ 1673479 h 1673478"/>
                <a:gd name="connsiteX214" fmla="*/ 577203 w 3831056"/>
                <a:gd name="connsiteY214" fmla="*/ 1673479 h 1673478"/>
                <a:gd name="connsiteX215" fmla="*/ 579912 w 3831056"/>
                <a:gd name="connsiteY215" fmla="*/ 1673479 h 1673478"/>
                <a:gd name="connsiteX216" fmla="*/ 582618 w 3831056"/>
                <a:gd name="connsiteY216" fmla="*/ 1673479 h 1673478"/>
                <a:gd name="connsiteX217" fmla="*/ 585327 w 3831056"/>
                <a:gd name="connsiteY217" fmla="*/ 1673479 h 1673478"/>
                <a:gd name="connsiteX218" fmla="*/ 588036 w 3831056"/>
                <a:gd name="connsiteY218" fmla="*/ 1673479 h 1673478"/>
                <a:gd name="connsiteX219" fmla="*/ 590745 w 3831056"/>
                <a:gd name="connsiteY219" fmla="*/ 1673479 h 1673478"/>
                <a:gd name="connsiteX220" fmla="*/ 593454 w 3831056"/>
                <a:gd name="connsiteY220" fmla="*/ 1673479 h 1673478"/>
                <a:gd name="connsiteX221" fmla="*/ 596163 w 3831056"/>
                <a:gd name="connsiteY221" fmla="*/ 1673479 h 1673478"/>
                <a:gd name="connsiteX222" fmla="*/ 598872 w 3831056"/>
                <a:gd name="connsiteY222" fmla="*/ 1673479 h 1673478"/>
                <a:gd name="connsiteX223" fmla="*/ 601581 w 3831056"/>
                <a:gd name="connsiteY223" fmla="*/ 1673479 h 1673478"/>
                <a:gd name="connsiteX224" fmla="*/ 604286 w 3831056"/>
                <a:gd name="connsiteY224" fmla="*/ 1673479 h 1673478"/>
                <a:gd name="connsiteX225" fmla="*/ 606995 w 3831056"/>
                <a:gd name="connsiteY225" fmla="*/ 1673479 h 1673478"/>
                <a:gd name="connsiteX226" fmla="*/ 609704 w 3831056"/>
                <a:gd name="connsiteY226" fmla="*/ 1673479 h 1673478"/>
                <a:gd name="connsiteX227" fmla="*/ 612413 w 3831056"/>
                <a:gd name="connsiteY227" fmla="*/ 1673479 h 1673478"/>
                <a:gd name="connsiteX228" fmla="*/ 615122 w 3831056"/>
                <a:gd name="connsiteY228" fmla="*/ 1673479 h 1673478"/>
                <a:gd name="connsiteX229" fmla="*/ 617831 w 3831056"/>
                <a:gd name="connsiteY229" fmla="*/ 1673479 h 1673478"/>
                <a:gd name="connsiteX230" fmla="*/ 620540 w 3831056"/>
                <a:gd name="connsiteY230" fmla="*/ 1673479 h 1673478"/>
                <a:gd name="connsiteX231" fmla="*/ 623249 w 3831056"/>
                <a:gd name="connsiteY231" fmla="*/ 1673479 h 1673478"/>
                <a:gd name="connsiteX232" fmla="*/ 625958 w 3831056"/>
                <a:gd name="connsiteY232" fmla="*/ 1673479 h 1673478"/>
                <a:gd name="connsiteX233" fmla="*/ 628663 w 3831056"/>
                <a:gd name="connsiteY233" fmla="*/ 1673479 h 1673478"/>
                <a:gd name="connsiteX234" fmla="*/ 631372 w 3831056"/>
                <a:gd name="connsiteY234" fmla="*/ 1673479 h 1673478"/>
                <a:gd name="connsiteX235" fmla="*/ 634081 w 3831056"/>
                <a:gd name="connsiteY235" fmla="*/ 1673479 h 1673478"/>
                <a:gd name="connsiteX236" fmla="*/ 636790 w 3831056"/>
                <a:gd name="connsiteY236" fmla="*/ 1673479 h 1673478"/>
                <a:gd name="connsiteX237" fmla="*/ 639499 w 3831056"/>
                <a:gd name="connsiteY237" fmla="*/ 1673479 h 1673478"/>
                <a:gd name="connsiteX238" fmla="*/ 642208 w 3831056"/>
                <a:gd name="connsiteY238" fmla="*/ 1673479 h 1673478"/>
                <a:gd name="connsiteX239" fmla="*/ 644917 w 3831056"/>
                <a:gd name="connsiteY239" fmla="*/ 1673479 h 1673478"/>
                <a:gd name="connsiteX240" fmla="*/ 647626 w 3831056"/>
                <a:gd name="connsiteY240" fmla="*/ 1673479 h 1673478"/>
                <a:gd name="connsiteX241" fmla="*/ 650331 w 3831056"/>
                <a:gd name="connsiteY241" fmla="*/ 1673479 h 1673478"/>
                <a:gd name="connsiteX242" fmla="*/ 653040 w 3831056"/>
                <a:gd name="connsiteY242" fmla="*/ 1673479 h 1673478"/>
                <a:gd name="connsiteX243" fmla="*/ 655749 w 3831056"/>
                <a:gd name="connsiteY243" fmla="*/ 1673479 h 1673478"/>
                <a:gd name="connsiteX244" fmla="*/ 658458 w 3831056"/>
                <a:gd name="connsiteY244" fmla="*/ 1673479 h 1673478"/>
                <a:gd name="connsiteX245" fmla="*/ 661167 w 3831056"/>
                <a:gd name="connsiteY245" fmla="*/ 1673479 h 1673478"/>
                <a:gd name="connsiteX246" fmla="*/ 663876 w 3831056"/>
                <a:gd name="connsiteY246" fmla="*/ 1673479 h 1673478"/>
                <a:gd name="connsiteX247" fmla="*/ 666585 w 3831056"/>
                <a:gd name="connsiteY247" fmla="*/ 1673479 h 1673478"/>
                <a:gd name="connsiteX248" fmla="*/ 669294 w 3831056"/>
                <a:gd name="connsiteY248" fmla="*/ 1673479 h 1673478"/>
                <a:gd name="connsiteX249" fmla="*/ 672003 w 3831056"/>
                <a:gd name="connsiteY249" fmla="*/ 1673479 h 1673478"/>
                <a:gd name="connsiteX250" fmla="*/ 674708 w 3831056"/>
                <a:gd name="connsiteY250" fmla="*/ 1673479 h 1673478"/>
                <a:gd name="connsiteX251" fmla="*/ 677417 w 3831056"/>
                <a:gd name="connsiteY251" fmla="*/ 1673479 h 1673478"/>
                <a:gd name="connsiteX252" fmla="*/ 680126 w 3831056"/>
                <a:gd name="connsiteY252" fmla="*/ 1673479 h 1673478"/>
                <a:gd name="connsiteX253" fmla="*/ 682835 w 3831056"/>
                <a:gd name="connsiteY253" fmla="*/ 1673479 h 1673478"/>
                <a:gd name="connsiteX254" fmla="*/ 685544 w 3831056"/>
                <a:gd name="connsiteY254" fmla="*/ 1673479 h 1673478"/>
                <a:gd name="connsiteX255" fmla="*/ 688253 w 3831056"/>
                <a:gd name="connsiteY255" fmla="*/ 1673479 h 1673478"/>
                <a:gd name="connsiteX256" fmla="*/ 690962 w 3831056"/>
                <a:gd name="connsiteY256" fmla="*/ 1673479 h 1673478"/>
                <a:gd name="connsiteX257" fmla="*/ 693671 w 3831056"/>
                <a:gd name="connsiteY257" fmla="*/ 1673479 h 1673478"/>
                <a:gd name="connsiteX258" fmla="*/ 696377 w 3831056"/>
                <a:gd name="connsiteY258" fmla="*/ 1673479 h 1673478"/>
                <a:gd name="connsiteX259" fmla="*/ 699086 w 3831056"/>
                <a:gd name="connsiteY259" fmla="*/ 1673479 h 1673478"/>
                <a:gd name="connsiteX260" fmla="*/ 701795 w 3831056"/>
                <a:gd name="connsiteY260" fmla="*/ 1673479 h 1673478"/>
                <a:gd name="connsiteX261" fmla="*/ 704504 w 3831056"/>
                <a:gd name="connsiteY261" fmla="*/ 1673479 h 1673478"/>
                <a:gd name="connsiteX262" fmla="*/ 707212 w 3831056"/>
                <a:gd name="connsiteY262" fmla="*/ 1673479 h 1673478"/>
                <a:gd name="connsiteX263" fmla="*/ 709921 w 3831056"/>
                <a:gd name="connsiteY263" fmla="*/ 1673479 h 1673478"/>
                <a:gd name="connsiteX264" fmla="*/ 712630 w 3831056"/>
                <a:gd name="connsiteY264" fmla="*/ 1673479 h 1673478"/>
                <a:gd name="connsiteX265" fmla="*/ 715339 w 3831056"/>
                <a:gd name="connsiteY265" fmla="*/ 1673479 h 1673478"/>
                <a:gd name="connsiteX266" fmla="*/ 718048 w 3831056"/>
                <a:gd name="connsiteY266" fmla="*/ 1673479 h 1673478"/>
                <a:gd name="connsiteX267" fmla="*/ 720754 w 3831056"/>
                <a:gd name="connsiteY267" fmla="*/ 1673479 h 1673478"/>
                <a:gd name="connsiteX268" fmla="*/ 723463 w 3831056"/>
                <a:gd name="connsiteY268" fmla="*/ 1673479 h 1673478"/>
                <a:gd name="connsiteX269" fmla="*/ 726172 w 3831056"/>
                <a:gd name="connsiteY269" fmla="*/ 1673479 h 1673478"/>
                <a:gd name="connsiteX270" fmla="*/ 728881 w 3831056"/>
                <a:gd name="connsiteY270" fmla="*/ 1673479 h 1673478"/>
                <a:gd name="connsiteX271" fmla="*/ 731590 w 3831056"/>
                <a:gd name="connsiteY271" fmla="*/ 1673479 h 1673478"/>
                <a:gd name="connsiteX272" fmla="*/ 734299 w 3831056"/>
                <a:gd name="connsiteY272" fmla="*/ 1673479 h 1673478"/>
                <a:gd name="connsiteX273" fmla="*/ 737008 w 3831056"/>
                <a:gd name="connsiteY273" fmla="*/ 1673479 h 1673478"/>
                <a:gd name="connsiteX274" fmla="*/ 739717 w 3831056"/>
                <a:gd name="connsiteY274" fmla="*/ 1673479 h 1673478"/>
                <a:gd name="connsiteX275" fmla="*/ 742422 w 3831056"/>
                <a:gd name="connsiteY275" fmla="*/ 1673479 h 1673478"/>
                <a:gd name="connsiteX276" fmla="*/ 745131 w 3831056"/>
                <a:gd name="connsiteY276" fmla="*/ 1673479 h 1673478"/>
                <a:gd name="connsiteX277" fmla="*/ 747840 w 3831056"/>
                <a:gd name="connsiteY277" fmla="*/ 1673479 h 1673478"/>
                <a:gd name="connsiteX278" fmla="*/ 750549 w 3831056"/>
                <a:gd name="connsiteY278" fmla="*/ 1673479 h 1673478"/>
                <a:gd name="connsiteX279" fmla="*/ 753258 w 3831056"/>
                <a:gd name="connsiteY279" fmla="*/ 1673479 h 1673478"/>
                <a:gd name="connsiteX280" fmla="*/ 755967 w 3831056"/>
                <a:gd name="connsiteY280" fmla="*/ 1673479 h 1673478"/>
                <a:gd name="connsiteX281" fmla="*/ 758676 w 3831056"/>
                <a:gd name="connsiteY281" fmla="*/ 1673479 h 1673478"/>
                <a:gd name="connsiteX282" fmla="*/ 761385 w 3831056"/>
                <a:gd name="connsiteY282" fmla="*/ 1673479 h 1673478"/>
                <a:gd name="connsiteX283" fmla="*/ 764090 w 3831056"/>
                <a:gd name="connsiteY283" fmla="*/ 1673479 h 1673478"/>
                <a:gd name="connsiteX284" fmla="*/ 766799 w 3831056"/>
                <a:gd name="connsiteY284" fmla="*/ 1673479 h 1673478"/>
                <a:gd name="connsiteX285" fmla="*/ 769508 w 3831056"/>
                <a:gd name="connsiteY285" fmla="*/ 1673479 h 1673478"/>
                <a:gd name="connsiteX286" fmla="*/ 772217 w 3831056"/>
                <a:gd name="connsiteY286" fmla="*/ 1673479 h 1673478"/>
                <a:gd name="connsiteX287" fmla="*/ 774926 w 3831056"/>
                <a:gd name="connsiteY287" fmla="*/ 1673479 h 1673478"/>
                <a:gd name="connsiteX288" fmla="*/ 777635 w 3831056"/>
                <a:gd name="connsiteY288" fmla="*/ 1673479 h 1673478"/>
                <a:gd name="connsiteX289" fmla="*/ 780344 w 3831056"/>
                <a:gd name="connsiteY289" fmla="*/ 1673479 h 1673478"/>
                <a:gd name="connsiteX290" fmla="*/ 783053 w 3831056"/>
                <a:gd name="connsiteY290" fmla="*/ 1673479 h 1673478"/>
                <a:gd name="connsiteX291" fmla="*/ 785762 w 3831056"/>
                <a:gd name="connsiteY291" fmla="*/ 1673479 h 1673478"/>
                <a:gd name="connsiteX292" fmla="*/ 788467 w 3831056"/>
                <a:gd name="connsiteY292" fmla="*/ 1673479 h 1673478"/>
                <a:gd name="connsiteX293" fmla="*/ 791176 w 3831056"/>
                <a:gd name="connsiteY293" fmla="*/ 1673479 h 1673478"/>
                <a:gd name="connsiteX294" fmla="*/ 793885 w 3831056"/>
                <a:gd name="connsiteY294" fmla="*/ 1673479 h 1673478"/>
                <a:gd name="connsiteX295" fmla="*/ 796594 w 3831056"/>
                <a:gd name="connsiteY295" fmla="*/ 1673479 h 1673478"/>
                <a:gd name="connsiteX296" fmla="*/ 799303 w 3831056"/>
                <a:gd name="connsiteY296" fmla="*/ 1673479 h 1673478"/>
                <a:gd name="connsiteX297" fmla="*/ 802012 w 3831056"/>
                <a:gd name="connsiteY297" fmla="*/ 1673479 h 1673478"/>
                <a:gd name="connsiteX298" fmla="*/ 804721 w 3831056"/>
                <a:gd name="connsiteY298" fmla="*/ 1673479 h 1673478"/>
                <a:gd name="connsiteX299" fmla="*/ 807430 w 3831056"/>
                <a:gd name="connsiteY299" fmla="*/ 1673479 h 1673478"/>
                <a:gd name="connsiteX300" fmla="*/ 810136 w 3831056"/>
                <a:gd name="connsiteY300" fmla="*/ 1673479 h 1673478"/>
                <a:gd name="connsiteX301" fmla="*/ 812844 w 3831056"/>
                <a:gd name="connsiteY301" fmla="*/ 1673479 h 1673478"/>
                <a:gd name="connsiteX302" fmla="*/ 815553 w 3831056"/>
                <a:gd name="connsiteY302" fmla="*/ 1673479 h 1673478"/>
                <a:gd name="connsiteX303" fmla="*/ 818262 w 3831056"/>
                <a:gd name="connsiteY303" fmla="*/ 1673479 h 1673478"/>
                <a:gd name="connsiteX304" fmla="*/ 820971 w 3831056"/>
                <a:gd name="connsiteY304" fmla="*/ 1673479 h 1673478"/>
                <a:gd name="connsiteX305" fmla="*/ 823680 w 3831056"/>
                <a:gd name="connsiteY305" fmla="*/ 1673479 h 1673478"/>
                <a:gd name="connsiteX306" fmla="*/ 826389 w 3831056"/>
                <a:gd name="connsiteY306" fmla="*/ 1673479 h 1673478"/>
                <a:gd name="connsiteX307" fmla="*/ 829098 w 3831056"/>
                <a:gd name="connsiteY307" fmla="*/ 1673479 h 1673478"/>
                <a:gd name="connsiteX308" fmla="*/ 831807 w 3831056"/>
                <a:gd name="connsiteY308" fmla="*/ 1673479 h 1673478"/>
                <a:gd name="connsiteX309" fmla="*/ 834513 w 3831056"/>
                <a:gd name="connsiteY309" fmla="*/ 1673479 h 1673478"/>
                <a:gd name="connsiteX310" fmla="*/ 837222 w 3831056"/>
                <a:gd name="connsiteY310" fmla="*/ 1673479 h 1673478"/>
                <a:gd name="connsiteX311" fmla="*/ 839931 w 3831056"/>
                <a:gd name="connsiteY311" fmla="*/ 1673479 h 1673478"/>
                <a:gd name="connsiteX312" fmla="*/ 842640 w 3831056"/>
                <a:gd name="connsiteY312" fmla="*/ 1673479 h 1673478"/>
                <a:gd name="connsiteX313" fmla="*/ 845348 w 3831056"/>
                <a:gd name="connsiteY313" fmla="*/ 1673479 h 1673478"/>
                <a:gd name="connsiteX314" fmla="*/ 848057 w 3831056"/>
                <a:gd name="connsiteY314" fmla="*/ 1673479 h 1673478"/>
                <a:gd name="connsiteX315" fmla="*/ 850766 w 3831056"/>
                <a:gd name="connsiteY315" fmla="*/ 1673479 h 1673478"/>
                <a:gd name="connsiteX316" fmla="*/ 853475 w 3831056"/>
                <a:gd name="connsiteY316" fmla="*/ 1673479 h 1673478"/>
                <a:gd name="connsiteX317" fmla="*/ 856181 w 3831056"/>
                <a:gd name="connsiteY317" fmla="*/ 1673479 h 1673478"/>
                <a:gd name="connsiteX318" fmla="*/ 858890 w 3831056"/>
                <a:gd name="connsiteY318" fmla="*/ 1673479 h 1673478"/>
                <a:gd name="connsiteX319" fmla="*/ 861599 w 3831056"/>
                <a:gd name="connsiteY319" fmla="*/ 1673479 h 1673478"/>
                <a:gd name="connsiteX320" fmla="*/ 864308 w 3831056"/>
                <a:gd name="connsiteY320" fmla="*/ 1673479 h 1673478"/>
                <a:gd name="connsiteX321" fmla="*/ 867017 w 3831056"/>
                <a:gd name="connsiteY321" fmla="*/ 1673479 h 1673478"/>
                <a:gd name="connsiteX322" fmla="*/ 869726 w 3831056"/>
                <a:gd name="connsiteY322" fmla="*/ 1673479 h 1673478"/>
                <a:gd name="connsiteX323" fmla="*/ 872435 w 3831056"/>
                <a:gd name="connsiteY323" fmla="*/ 1673479 h 1673478"/>
                <a:gd name="connsiteX324" fmla="*/ 875144 w 3831056"/>
                <a:gd name="connsiteY324" fmla="*/ 1673479 h 1673478"/>
                <a:gd name="connsiteX325" fmla="*/ 877849 w 3831056"/>
                <a:gd name="connsiteY325" fmla="*/ 1673479 h 1673478"/>
                <a:gd name="connsiteX326" fmla="*/ 880558 w 3831056"/>
                <a:gd name="connsiteY326" fmla="*/ 1673479 h 1673478"/>
                <a:gd name="connsiteX327" fmla="*/ 883267 w 3831056"/>
                <a:gd name="connsiteY327" fmla="*/ 1673479 h 1673478"/>
                <a:gd name="connsiteX328" fmla="*/ 885976 w 3831056"/>
                <a:gd name="connsiteY328" fmla="*/ 1673479 h 1673478"/>
                <a:gd name="connsiteX329" fmla="*/ 888685 w 3831056"/>
                <a:gd name="connsiteY329" fmla="*/ 1673479 h 1673478"/>
                <a:gd name="connsiteX330" fmla="*/ 891394 w 3831056"/>
                <a:gd name="connsiteY330" fmla="*/ 1673479 h 1673478"/>
                <a:gd name="connsiteX331" fmla="*/ 894103 w 3831056"/>
                <a:gd name="connsiteY331" fmla="*/ 1673479 h 1673478"/>
                <a:gd name="connsiteX332" fmla="*/ 896812 w 3831056"/>
                <a:gd name="connsiteY332" fmla="*/ 1673479 h 1673478"/>
                <a:gd name="connsiteX333" fmla="*/ 899521 w 3831056"/>
                <a:gd name="connsiteY333" fmla="*/ 1673479 h 1673478"/>
                <a:gd name="connsiteX334" fmla="*/ 902226 w 3831056"/>
                <a:gd name="connsiteY334" fmla="*/ 1673479 h 1673478"/>
                <a:gd name="connsiteX335" fmla="*/ 904935 w 3831056"/>
                <a:gd name="connsiteY335" fmla="*/ 1673479 h 1673478"/>
                <a:gd name="connsiteX336" fmla="*/ 907644 w 3831056"/>
                <a:gd name="connsiteY336" fmla="*/ 1673479 h 1673478"/>
                <a:gd name="connsiteX337" fmla="*/ 910353 w 3831056"/>
                <a:gd name="connsiteY337" fmla="*/ 1673479 h 1673478"/>
                <a:gd name="connsiteX338" fmla="*/ 913062 w 3831056"/>
                <a:gd name="connsiteY338" fmla="*/ 1673479 h 1673478"/>
                <a:gd name="connsiteX339" fmla="*/ 915771 w 3831056"/>
                <a:gd name="connsiteY339" fmla="*/ 1673479 h 1673478"/>
                <a:gd name="connsiteX340" fmla="*/ 918480 w 3831056"/>
                <a:gd name="connsiteY340" fmla="*/ 1673479 h 1673478"/>
                <a:gd name="connsiteX341" fmla="*/ 921189 w 3831056"/>
                <a:gd name="connsiteY341" fmla="*/ 1673479 h 1673478"/>
                <a:gd name="connsiteX342" fmla="*/ 923898 w 3831056"/>
                <a:gd name="connsiteY342" fmla="*/ 1673479 h 1673478"/>
                <a:gd name="connsiteX343" fmla="*/ 926603 w 3831056"/>
                <a:gd name="connsiteY343" fmla="*/ 1673479 h 1673478"/>
                <a:gd name="connsiteX344" fmla="*/ 929312 w 3831056"/>
                <a:gd name="connsiteY344" fmla="*/ 1673479 h 1673478"/>
                <a:gd name="connsiteX345" fmla="*/ 932021 w 3831056"/>
                <a:gd name="connsiteY345" fmla="*/ 1673479 h 1673478"/>
                <a:gd name="connsiteX346" fmla="*/ 934730 w 3831056"/>
                <a:gd name="connsiteY346" fmla="*/ 1673479 h 1673478"/>
                <a:gd name="connsiteX347" fmla="*/ 937439 w 3831056"/>
                <a:gd name="connsiteY347" fmla="*/ 1673479 h 1673478"/>
                <a:gd name="connsiteX348" fmla="*/ 940148 w 3831056"/>
                <a:gd name="connsiteY348" fmla="*/ 1673479 h 1673478"/>
                <a:gd name="connsiteX349" fmla="*/ 942857 w 3831056"/>
                <a:gd name="connsiteY349" fmla="*/ 1673479 h 1673478"/>
                <a:gd name="connsiteX350" fmla="*/ 945566 w 3831056"/>
                <a:gd name="connsiteY350" fmla="*/ 1673479 h 1673478"/>
                <a:gd name="connsiteX351" fmla="*/ 948272 w 3831056"/>
                <a:gd name="connsiteY351" fmla="*/ 1673479 h 1673478"/>
                <a:gd name="connsiteX352" fmla="*/ 950981 w 3831056"/>
                <a:gd name="connsiteY352" fmla="*/ 1673479 h 1673478"/>
                <a:gd name="connsiteX353" fmla="*/ 953689 w 3831056"/>
                <a:gd name="connsiteY353" fmla="*/ 1673479 h 1673478"/>
                <a:gd name="connsiteX354" fmla="*/ 956398 w 3831056"/>
                <a:gd name="connsiteY354" fmla="*/ 1673479 h 1673478"/>
                <a:gd name="connsiteX355" fmla="*/ 959107 w 3831056"/>
                <a:gd name="connsiteY355" fmla="*/ 1673479 h 1673478"/>
                <a:gd name="connsiteX356" fmla="*/ 961816 w 3831056"/>
                <a:gd name="connsiteY356" fmla="*/ 1673479 h 1673478"/>
                <a:gd name="connsiteX357" fmla="*/ 964525 w 3831056"/>
                <a:gd name="connsiteY357" fmla="*/ 1673479 h 1673478"/>
                <a:gd name="connsiteX358" fmla="*/ 967234 w 3831056"/>
                <a:gd name="connsiteY358" fmla="*/ 1673479 h 1673478"/>
                <a:gd name="connsiteX359" fmla="*/ 969943 w 3831056"/>
                <a:gd name="connsiteY359" fmla="*/ 1673479 h 1673478"/>
                <a:gd name="connsiteX360" fmla="*/ 972649 w 3831056"/>
                <a:gd name="connsiteY360" fmla="*/ 1673479 h 1673478"/>
                <a:gd name="connsiteX361" fmla="*/ 975358 w 3831056"/>
                <a:gd name="connsiteY361" fmla="*/ 1673479 h 1673478"/>
                <a:gd name="connsiteX362" fmla="*/ 978067 w 3831056"/>
                <a:gd name="connsiteY362" fmla="*/ 1673479 h 1673478"/>
                <a:gd name="connsiteX363" fmla="*/ 980776 w 3831056"/>
                <a:gd name="connsiteY363" fmla="*/ 1673479 h 1673478"/>
                <a:gd name="connsiteX364" fmla="*/ 983484 w 3831056"/>
                <a:gd name="connsiteY364" fmla="*/ 1673479 h 1673478"/>
                <a:gd name="connsiteX365" fmla="*/ 986193 w 3831056"/>
                <a:gd name="connsiteY365" fmla="*/ 1673479 h 1673478"/>
                <a:gd name="connsiteX366" fmla="*/ 988902 w 3831056"/>
                <a:gd name="connsiteY366" fmla="*/ 1673479 h 1673478"/>
                <a:gd name="connsiteX367" fmla="*/ 991611 w 3831056"/>
                <a:gd name="connsiteY367" fmla="*/ 1673479 h 1673478"/>
                <a:gd name="connsiteX368" fmla="*/ 994317 w 3831056"/>
                <a:gd name="connsiteY368" fmla="*/ 1673479 h 1673478"/>
                <a:gd name="connsiteX369" fmla="*/ 997026 w 3831056"/>
                <a:gd name="connsiteY369" fmla="*/ 1673479 h 1673478"/>
                <a:gd name="connsiteX370" fmla="*/ 999735 w 3831056"/>
                <a:gd name="connsiteY370" fmla="*/ 1673479 h 1673478"/>
                <a:gd name="connsiteX371" fmla="*/ 1002444 w 3831056"/>
                <a:gd name="connsiteY371" fmla="*/ 1673479 h 1673478"/>
                <a:gd name="connsiteX372" fmla="*/ 1005153 w 3831056"/>
                <a:gd name="connsiteY372" fmla="*/ 1673479 h 1673478"/>
                <a:gd name="connsiteX373" fmla="*/ 1007862 w 3831056"/>
                <a:gd name="connsiteY373" fmla="*/ 1673479 h 1673478"/>
                <a:gd name="connsiteX374" fmla="*/ 1010571 w 3831056"/>
                <a:gd name="connsiteY374" fmla="*/ 1673479 h 1673478"/>
                <a:gd name="connsiteX375" fmla="*/ 1013280 w 3831056"/>
                <a:gd name="connsiteY375" fmla="*/ 1673479 h 1673478"/>
                <a:gd name="connsiteX376" fmla="*/ 1015989 w 3831056"/>
                <a:gd name="connsiteY376" fmla="*/ 1673479 h 1673478"/>
                <a:gd name="connsiteX377" fmla="*/ 1018694 w 3831056"/>
                <a:gd name="connsiteY377" fmla="*/ 1673479 h 1673478"/>
                <a:gd name="connsiteX378" fmla="*/ 1021403 w 3831056"/>
                <a:gd name="connsiteY378" fmla="*/ 1673479 h 1673478"/>
                <a:gd name="connsiteX379" fmla="*/ 1024112 w 3831056"/>
                <a:gd name="connsiteY379" fmla="*/ 1673479 h 1673478"/>
                <a:gd name="connsiteX380" fmla="*/ 1026821 w 3831056"/>
                <a:gd name="connsiteY380" fmla="*/ 1673479 h 1673478"/>
                <a:gd name="connsiteX381" fmla="*/ 1029530 w 3831056"/>
                <a:gd name="connsiteY381" fmla="*/ 1673479 h 1673478"/>
                <a:gd name="connsiteX382" fmla="*/ 1032239 w 3831056"/>
                <a:gd name="connsiteY382" fmla="*/ 1673479 h 1673478"/>
                <a:gd name="connsiteX383" fmla="*/ 1034948 w 3831056"/>
                <a:gd name="connsiteY383" fmla="*/ 1673479 h 1673478"/>
                <a:gd name="connsiteX384" fmla="*/ 1037653 w 3831056"/>
                <a:gd name="connsiteY384" fmla="*/ 1673479 h 1673478"/>
                <a:gd name="connsiteX385" fmla="*/ 1040362 w 3831056"/>
                <a:gd name="connsiteY385" fmla="*/ 1673479 h 1673478"/>
                <a:gd name="connsiteX386" fmla="*/ 1043071 w 3831056"/>
                <a:gd name="connsiteY386" fmla="*/ 1673479 h 1673478"/>
                <a:gd name="connsiteX387" fmla="*/ 1045780 w 3831056"/>
                <a:gd name="connsiteY387" fmla="*/ 1673479 h 1673478"/>
                <a:gd name="connsiteX388" fmla="*/ 1048489 w 3831056"/>
                <a:gd name="connsiteY388" fmla="*/ 1673479 h 1673478"/>
                <a:gd name="connsiteX389" fmla="*/ 1051198 w 3831056"/>
                <a:gd name="connsiteY389" fmla="*/ 1673479 h 1673478"/>
                <a:gd name="connsiteX390" fmla="*/ 1053907 w 3831056"/>
                <a:gd name="connsiteY390" fmla="*/ 1673479 h 1673478"/>
                <a:gd name="connsiteX391" fmla="*/ 1056616 w 3831056"/>
                <a:gd name="connsiteY391" fmla="*/ 1673479 h 1673478"/>
                <a:gd name="connsiteX392" fmla="*/ 1059325 w 3831056"/>
                <a:gd name="connsiteY392" fmla="*/ 1673479 h 1673478"/>
                <a:gd name="connsiteX393" fmla="*/ 1062034 w 3831056"/>
                <a:gd name="connsiteY393" fmla="*/ 1673479 h 1673478"/>
                <a:gd name="connsiteX394" fmla="*/ 1064739 w 3831056"/>
                <a:gd name="connsiteY394" fmla="*/ 1673479 h 1673478"/>
                <a:gd name="connsiteX395" fmla="*/ 1067448 w 3831056"/>
                <a:gd name="connsiteY395" fmla="*/ 1673479 h 1673478"/>
                <a:gd name="connsiteX396" fmla="*/ 1070157 w 3831056"/>
                <a:gd name="connsiteY396" fmla="*/ 1673479 h 1673478"/>
                <a:gd name="connsiteX397" fmla="*/ 1072866 w 3831056"/>
                <a:gd name="connsiteY397" fmla="*/ 1673479 h 1673478"/>
                <a:gd name="connsiteX398" fmla="*/ 1075575 w 3831056"/>
                <a:gd name="connsiteY398" fmla="*/ 1673479 h 1673478"/>
                <a:gd name="connsiteX399" fmla="*/ 1078284 w 3831056"/>
                <a:gd name="connsiteY399" fmla="*/ 1673479 h 1673478"/>
                <a:gd name="connsiteX400" fmla="*/ 1080993 w 3831056"/>
                <a:gd name="connsiteY400" fmla="*/ 1673479 h 1673478"/>
                <a:gd name="connsiteX401" fmla="*/ 1083699 w 3831056"/>
                <a:gd name="connsiteY401" fmla="*/ 1673479 h 1673478"/>
                <a:gd name="connsiteX402" fmla="*/ 1086408 w 3831056"/>
                <a:gd name="connsiteY402" fmla="*/ 1673479 h 1673478"/>
                <a:gd name="connsiteX403" fmla="*/ 1089117 w 3831056"/>
                <a:gd name="connsiteY403" fmla="*/ 1673479 h 1673478"/>
                <a:gd name="connsiteX404" fmla="*/ 1091825 w 3831056"/>
                <a:gd name="connsiteY404" fmla="*/ 1673479 h 1673478"/>
                <a:gd name="connsiteX405" fmla="*/ 1094534 w 3831056"/>
                <a:gd name="connsiteY405" fmla="*/ 1673479 h 1673478"/>
                <a:gd name="connsiteX406" fmla="*/ 1097243 w 3831056"/>
                <a:gd name="connsiteY406" fmla="*/ 1673479 h 1673478"/>
                <a:gd name="connsiteX407" fmla="*/ 1099952 w 3831056"/>
                <a:gd name="connsiteY407" fmla="*/ 1673479 h 1673478"/>
                <a:gd name="connsiteX408" fmla="*/ 1102661 w 3831056"/>
                <a:gd name="connsiteY408" fmla="*/ 1673479 h 1673478"/>
                <a:gd name="connsiteX409" fmla="*/ 1105370 w 3831056"/>
                <a:gd name="connsiteY409" fmla="*/ 1673479 h 1673478"/>
                <a:gd name="connsiteX410" fmla="*/ 1108079 w 3831056"/>
                <a:gd name="connsiteY410" fmla="*/ 1673479 h 1673478"/>
                <a:gd name="connsiteX411" fmla="*/ 1110785 w 3831056"/>
                <a:gd name="connsiteY411" fmla="*/ 1673479 h 1673478"/>
                <a:gd name="connsiteX412" fmla="*/ 1113494 w 3831056"/>
                <a:gd name="connsiteY412" fmla="*/ 1673479 h 1673478"/>
                <a:gd name="connsiteX413" fmla="*/ 1116203 w 3831056"/>
                <a:gd name="connsiteY413" fmla="*/ 1673479 h 1673478"/>
                <a:gd name="connsiteX414" fmla="*/ 1118912 w 3831056"/>
                <a:gd name="connsiteY414" fmla="*/ 1673479 h 1673478"/>
                <a:gd name="connsiteX415" fmla="*/ 1121621 w 3831056"/>
                <a:gd name="connsiteY415" fmla="*/ 1673479 h 1673478"/>
                <a:gd name="connsiteX416" fmla="*/ 1124330 w 3831056"/>
                <a:gd name="connsiteY416" fmla="*/ 1673479 h 1673478"/>
                <a:gd name="connsiteX417" fmla="*/ 1127039 w 3831056"/>
                <a:gd name="connsiteY417" fmla="*/ 1673479 h 1673478"/>
                <a:gd name="connsiteX418" fmla="*/ 1129744 w 3831056"/>
                <a:gd name="connsiteY418" fmla="*/ 1673479 h 1673478"/>
                <a:gd name="connsiteX419" fmla="*/ 1132453 w 3831056"/>
                <a:gd name="connsiteY419" fmla="*/ 1673479 h 1673478"/>
                <a:gd name="connsiteX420" fmla="*/ 1135162 w 3831056"/>
                <a:gd name="connsiteY420" fmla="*/ 1673479 h 1673478"/>
                <a:gd name="connsiteX421" fmla="*/ 1137871 w 3831056"/>
                <a:gd name="connsiteY421" fmla="*/ 1673479 h 1673478"/>
                <a:gd name="connsiteX422" fmla="*/ 1140580 w 3831056"/>
                <a:gd name="connsiteY422" fmla="*/ 1673479 h 1673478"/>
                <a:gd name="connsiteX423" fmla="*/ 1143289 w 3831056"/>
                <a:gd name="connsiteY423" fmla="*/ 1673479 h 1673478"/>
                <a:gd name="connsiteX424" fmla="*/ 1145998 w 3831056"/>
                <a:gd name="connsiteY424" fmla="*/ 1673479 h 1673478"/>
                <a:gd name="connsiteX425" fmla="*/ 1148707 w 3831056"/>
                <a:gd name="connsiteY425" fmla="*/ 1673479 h 1673478"/>
                <a:gd name="connsiteX426" fmla="*/ 1151416 w 3831056"/>
                <a:gd name="connsiteY426" fmla="*/ 1673479 h 1673478"/>
                <a:gd name="connsiteX427" fmla="*/ 1154125 w 3831056"/>
                <a:gd name="connsiteY427" fmla="*/ 1673479 h 1673478"/>
                <a:gd name="connsiteX428" fmla="*/ 1156830 w 3831056"/>
                <a:gd name="connsiteY428" fmla="*/ 1673479 h 1673478"/>
                <a:gd name="connsiteX429" fmla="*/ 1159539 w 3831056"/>
                <a:gd name="connsiteY429" fmla="*/ 1673479 h 1673478"/>
                <a:gd name="connsiteX430" fmla="*/ 1162248 w 3831056"/>
                <a:gd name="connsiteY430" fmla="*/ 1673479 h 1673478"/>
                <a:gd name="connsiteX431" fmla="*/ 1164957 w 3831056"/>
                <a:gd name="connsiteY431" fmla="*/ 1673479 h 1673478"/>
                <a:gd name="connsiteX432" fmla="*/ 1167666 w 3831056"/>
                <a:gd name="connsiteY432" fmla="*/ 1673479 h 1673478"/>
                <a:gd name="connsiteX433" fmla="*/ 1170375 w 3831056"/>
                <a:gd name="connsiteY433" fmla="*/ 1673479 h 1673478"/>
                <a:gd name="connsiteX434" fmla="*/ 1173084 w 3831056"/>
                <a:gd name="connsiteY434" fmla="*/ 1673479 h 1673478"/>
                <a:gd name="connsiteX435" fmla="*/ 1175789 w 3831056"/>
                <a:gd name="connsiteY435" fmla="*/ 1673479 h 1673478"/>
                <a:gd name="connsiteX436" fmla="*/ 1178498 w 3831056"/>
                <a:gd name="connsiteY436" fmla="*/ 1673479 h 1673478"/>
                <a:gd name="connsiteX437" fmla="*/ 1181207 w 3831056"/>
                <a:gd name="connsiteY437" fmla="*/ 1673479 h 1673478"/>
                <a:gd name="connsiteX438" fmla="*/ 1183916 w 3831056"/>
                <a:gd name="connsiteY438" fmla="*/ 1673479 h 1673478"/>
                <a:gd name="connsiteX439" fmla="*/ 1186625 w 3831056"/>
                <a:gd name="connsiteY439" fmla="*/ 1673479 h 1673478"/>
                <a:gd name="connsiteX440" fmla="*/ 1189334 w 3831056"/>
                <a:gd name="connsiteY440" fmla="*/ 1673479 h 1673478"/>
                <a:gd name="connsiteX441" fmla="*/ 1192043 w 3831056"/>
                <a:gd name="connsiteY441" fmla="*/ 1673479 h 1673478"/>
                <a:gd name="connsiteX442" fmla="*/ 1194752 w 3831056"/>
                <a:gd name="connsiteY442" fmla="*/ 1673479 h 1673478"/>
                <a:gd name="connsiteX443" fmla="*/ 1197461 w 3831056"/>
                <a:gd name="connsiteY443" fmla="*/ 1673479 h 1673478"/>
                <a:gd name="connsiteX444" fmla="*/ 1200170 w 3831056"/>
                <a:gd name="connsiteY444" fmla="*/ 1673479 h 1673478"/>
                <a:gd name="connsiteX445" fmla="*/ 1202875 w 3831056"/>
                <a:gd name="connsiteY445" fmla="*/ 1673479 h 1673478"/>
                <a:gd name="connsiteX446" fmla="*/ 1205584 w 3831056"/>
                <a:gd name="connsiteY446" fmla="*/ 1673479 h 1673478"/>
                <a:gd name="connsiteX447" fmla="*/ 1208293 w 3831056"/>
                <a:gd name="connsiteY447" fmla="*/ 1673479 h 1673478"/>
                <a:gd name="connsiteX448" fmla="*/ 1211002 w 3831056"/>
                <a:gd name="connsiteY448" fmla="*/ 1673479 h 1673478"/>
                <a:gd name="connsiteX449" fmla="*/ 1213711 w 3831056"/>
                <a:gd name="connsiteY449" fmla="*/ 1673479 h 1673478"/>
                <a:gd name="connsiteX450" fmla="*/ 1216420 w 3831056"/>
                <a:gd name="connsiteY450" fmla="*/ 1673479 h 1673478"/>
                <a:gd name="connsiteX451" fmla="*/ 1219129 w 3831056"/>
                <a:gd name="connsiteY451" fmla="*/ 1673479 h 1673478"/>
                <a:gd name="connsiteX452" fmla="*/ 1221835 w 3831056"/>
                <a:gd name="connsiteY452" fmla="*/ 1673479 h 1673478"/>
                <a:gd name="connsiteX453" fmla="*/ 1224544 w 3831056"/>
                <a:gd name="connsiteY453" fmla="*/ 1673479 h 1673478"/>
                <a:gd name="connsiteX454" fmla="*/ 1227253 w 3831056"/>
                <a:gd name="connsiteY454" fmla="*/ 1673479 h 1673478"/>
                <a:gd name="connsiteX455" fmla="*/ 1229961 w 3831056"/>
                <a:gd name="connsiteY455" fmla="*/ 1673479 h 1673478"/>
                <a:gd name="connsiteX456" fmla="*/ 1232670 w 3831056"/>
                <a:gd name="connsiteY456" fmla="*/ 1673479 h 1673478"/>
                <a:gd name="connsiteX457" fmla="*/ 1235379 w 3831056"/>
                <a:gd name="connsiteY457" fmla="*/ 1673479 h 1673478"/>
                <a:gd name="connsiteX458" fmla="*/ 1238088 w 3831056"/>
                <a:gd name="connsiteY458" fmla="*/ 1673479 h 1673478"/>
                <a:gd name="connsiteX459" fmla="*/ 1240797 w 3831056"/>
                <a:gd name="connsiteY459" fmla="*/ 1673479 h 1673478"/>
                <a:gd name="connsiteX460" fmla="*/ 1243506 w 3831056"/>
                <a:gd name="connsiteY460" fmla="*/ 1673479 h 1673478"/>
                <a:gd name="connsiteX461" fmla="*/ 1246215 w 3831056"/>
                <a:gd name="connsiteY461" fmla="*/ 1673479 h 1673478"/>
                <a:gd name="connsiteX462" fmla="*/ 1248921 w 3831056"/>
                <a:gd name="connsiteY462" fmla="*/ 1673479 h 1673478"/>
                <a:gd name="connsiteX463" fmla="*/ 1251630 w 3831056"/>
                <a:gd name="connsiteY463" fmla="*/ 1673479 h 1673478"/>
                <a:gd name="connsiteX464" fmla="*/ 1254339 w 3831056"/>
                <a:gd name="connsiteY464" fmla="*/ 1673479 h 1673478"/>
                <a:gd name="connsiteX465" fmla="*/ 1257048 w 3831056"/>
                <a:gd name="connsiteY465" fmla="*/ 1673479 h 1673478"/>
                <a:gd name="connsiteX466" fmla="*/ 1259757 w 3831056"/>
                <a:gd name="connsiteY466" fmla="*/ 1673479 h 1673478"/>
                <a:gd name="connsiteX467" fmla="*/ 1262466 w 3831056"/>
                <a:gd name="connsiteY467" fmla="*/ 1673479 h 1673478"/>
                <a:gd name="connsiteX468" fmla="*/ 1265175 w 3831056"/>
                <a:gd name="connsiteY468" fmla="*/ 1673479 h 1673478"/>
                <a:gd name="connsiteX469" fmla="*/ 1267880 w 3831056"/>
                <a:gd name="connsiteY469" fmla="*/ 1673479 h 1673478"/>
                <a:gd name="connsiteX470" fmla="*/ 1270589 w 3831056"/>
                <a:gd name="connsiteY470" fmla="*/ 1673479 h 1673478"/>
                <a:gd name="connsiteX471" fmla="*/ 1273298 w 3831056"/>
                <a:gd name="connsiteY471" fmla="*/ 1673479 h 1673478"/>
                <a:gd name="connsiteX472" fmla="*/ 1276007 w 3831056"/>
                <a:gd name="connsiteY472" fmla="*/ 1673479 h 1673478"/>
                <a:gd name="connsiteX473" fmla="*/ 1278716 w 3831056"/>
                <a:gd name="connsiteY473" fmla="*/ 1673479 h 1673478"/>
                <a:gd name="connsiteX474" fmla="*/ 1281425 w 3831056"/>
                <a:gd name="connsiteY474" fmla="*/ 1673479 h 1673478"/>
                <a:gd name="connsiteX475" fmla="*/ 1284134 w 3831056"/>
                <a:gd name="connsiteY475" fmla="*/ 1673479 h 1673478"/>
                <a:gd name="connsiteX476" fmla="*/ 1286843 w 3831056"/>
                <a:gd name="connsiteY476" fmla="*/ 1673479 h 1673478"/>
                <a:gd name="connsiteX477" fmla="*/ 1289552 w 3831056"/>
                <a:gd name="connsiteY477" fmla="*/ 1673479 h 1673478"/>
                <a:gd name="connsiteX478" fmla="*/ 1292261 w 3831056"/>
                <a:gd name="connsiteY478" fmla="*/ 1673479 h 1673478"/>
                <a:gd name="connsiteX479" fmla="*/ 1294966 w 3831056"/>
                <a:gd name="connsiteY479" fmla="*/ 1673479 h 1673478"/>
                <a:gd name="connsiteX480" fmla="*/ 1297675 w 3831056"/>
                <a:gd name="connsiteY480" fmla="*/ 1673479 h 1673478"/>
                <a:gd name="connsiteX481" fmla="*/ 1300384 w 3831056"/>
                <a:gd name="connsiteY481" fmla="*/ 1673479 h 1673478"/>
                <a:gd name="connsiteX482" fmla="*/ 1303093 w 3831056"/>
                <a:gd name="connsiteY482" fmla="*/ 1673479 h 1673478"/>
                <a:gd name="connsiteX483" fmla="*/ 1305802 w 3831056"/>
                <a:gd name="connsiteY483" fmla="*/ 1673479 h 1673478"/>
                <a:gd name="connsiteX484" fmla="*/ 1308511 w 3831056"/>
                <a:gd name="connsiteY484" fmla="*/ 1673479 h 1673478"/>
                <a:gd name="connsiteX485" fmla="*/ 1311220 w 3831056"/>
                <a:gd name="connsiteY485" fmla="*/ 1673479 h 1673478"/>
                <a:gd name="connsiteX486" fmla="*/ 1313925 w 3831056"/>
                <a:gd name="connsiteY486" fmla="*/ 1673479 h 1673478"/>
                <a:gd name="connsiteX487" fmla="*/ 1316634 w 3831056"/>
                <a:gd name="connsiteY487" fmla="*/ 1673479 h 1673478"/>
                <a:gd name="connsiteX488" fmla="*/ 1319343 w 3831056"/>
                <a:gd name="connsiteY488" fmla="*/ 1673479 h 1673478"/>
                <a:gd name="connsiteX489" fmla="*/ 1322052 w 3831056"/>
                <a:gd name="connsiteY489" fmla="*/ 1673479 h 1673478"/>
                <a:gd name="connsiteX490" fmla="*/ 1324761 w 3831056"/>
                <a:gd name="connsiteY490" fmla="*/ 1673479 h 1673478"/>
                <a:gd name="connsiteX491" fmla="*/ 1327470 w 3831056"/>
                <a:gd name="connsiteY491" fmla="*/ 1673479 h 1673478"/>
                <a:gd name="connsiteX492" fmla="*/ 1330179 w 3831056"/>
                <a:gd name="connsiteY492" fmla="*/ 1673479 h 1673478"/>
                <a:gd name="connsiteX493" fmla="*/ 1332888 w 3831056"/>
                <a:gd name="connsiteY493" fmla="*/ 1673479 h 1673478"/>
                <a:gd name="connsiteX494" fmla="*/ 1335597 w 3831056"/>
                <a:gd name="connsiteY494" fmla="*/ 1673479 h 1673478"/>
                <a:gd name="connsiteX495" fmla="*/ 1338303 w 3831056"/>
                <a:gd name="connsiteY495" fmla="*/ 1673479 h 1673478"/>
                <a:gd name="connsiteX496" fmla="*/ 1341011 w 3831056"/>
                <a:gd name="connsiteY496" fmla="*/ 1673479 h 1673478"/>
                <a:gd name="connsiteX497" fmla="*/ 1343720 w 3831056"/>
                <a:gd name="connsiteY497" fmla="*/ 1673479 h 1673478"/>
                <a:gd name="connsiteX498" fmla="*/ 1346429 w 3831056"/>
                <a:gd name="connsiteY498" fmla="*/ 1673479 h 1673478"/>
                <a:gd name="connsiteX499" fmla="*/ 1349138 w 3831056"/>
                <a:gd name="connsiteY499" fmla="*/ 1673479 h 1673478"/>
                <a:gd name="connsiteX500" fmla="*/ 1351847 w 3831056"/>
                <a:gd name="connsiteY500" fmla="*/ 1673479 h 1673478"/>
                <a:gd name="connsiteX501" fmla="*/ 1354556 w 3831056"/>
                <a:gd name="connsiteY501" fmla="*/ 1673479 h 1673478"/>
                <a:gd name="connsiteX502" fmla="*/ 1357265 w 3831056"/>
                <a:gd name="connsiteY502" fmla="*/ 1673479 h 1673478"/>
                <a:gd name="connsiteX503" fmla="*/ 1359971 w 3831056"/>
                <a:gd name="connsiteY503" fmla="*/ 1673479 h 1673478"/>
                <a:gd name="connsiteX504" fmla="*/ 1362680 w 3831056"/>
                <a:gd name="connsiteY504" fmla="*/ 1673479 h 1673478"/>
                <a:gd name="connsiteX505" fmla="*/ 1365389 w 3831056"/>
                <a:gd name="connsiteY505" fmla="*/ 1673479 h 1673478"/>
                <a:gd name="connsiteX506" fmla="*/ 1368098 w 3831056"/>
                <a:gd name="connsiteY506" fmla="*/ 1673479 h 1673478"/>
                <a:gd name="connsiteX507" fmla="*/ 1370806 w 3831056"/>
                <a:gd name="connsiteY507" fmla="*/ 1673479 h 1673478"/>
                <a:gd name="connsiteX508" fmla="*/ 1373515 w 3831056"/>
                <a:gd name="connsiteY508" fmla="*/ 1673479 h 1673478"/>
                <a:gd name="connsiteX509" fmla="*/ 1376224 w 3831056"/>
                <a:gd name="connsiteY509" fmla="*/ 1673479 h 1673478"/>
                <a:gd name="connsiteX510" fmla="*/ 1378933 w 3831056"/>
                <a:gd name="connsiteY510" fmla="*/ 1673479 h 1673478"/>
                <a:gd name="connsiteX511" fmla="*/ 1381642 w 3831056"/>
                <a:gd name="connsiteY511" fmla="*/ 1673479 h 1673478"/>
                <a:gd name="connsiteX512" fmla="*/ 1384348 w 3831056"/>
                <a:gd name="connsiteY512" fmla="*/ 1673479 h 1673478"/>
                <a:gd name="connsiteX513" fmla="*/ 1387057 w 3831056"/>
                <a:gd name="connsiteY513" fmla="*/ 1673479 h 1673478"/>
                <a:gd name="connsiteX514" fmla="*/ 1389766 w 3831056"/>
                <a:gd name="connsiteY514" fmla="*/ 1673479 h 1673478"/>
                <a:gd name="connsiteX515" fmla="*/ 1392475 w 3831056"/>
                <a:gd name="connsiteY515" fmla="*/ 1673479 h 1673478"/>
                <a:gd name="connsiteX516" fmla="*/ 1395184 w 3831056"/>
                <a:gd name="connsiteY516" fmla="*/ 1673479 h 1673478"/>
                <a:gd name="connsiteX517" fmla="*/ 1397893 w 3831056"/>
                <a:gd name="connsiteY517" fmla="*/ 1673479 h 1673478"/>
                <a:gd name="connsiteX518" fmla="*/ 1400602 w 3831056"/>
                <a:gd name="connsiteY518" fmla="*/ 1673479 h 1673478"/>
                <a:gd name="connsiteX519" fmla="*/ 1403311 w 3831056"/>
                <a:gd name="connsiteY519" fmla="*/ 1673479 h 1673478"/>
                <a:gd name="connsiteX520" fmla="*/ 1406016 w 3831056"/>
                <a:gd name="connsiteY520" fmla="*/ 1673479 h 1673478"/>
                <a:gd name="connsiteX521" fmla="*/ 1408725 w 3831056"/>
                <a:gd name="connsiteY521" fmla="*/ 1673479 h 1673478"/>
                <a:gd name="connsiteX522" fmla="*/ 1411434 w 3831056"/>
                <a:gd name="connsiteY522" fmla="*/ 1673479 h 1673478"/>
                <a:gd name="connsiteX523" fmla="*/ 1414143 w 3831056"/>
                <a:gd name="connsiteY523" fmla="*/ 1673479 h 1673478"/>
                <a:gd name="connsiteX524" fmla="*/ 1416852 w 3831056"/>
                <a:gd name="connsiteY524" fmla="*/ 1673479 h 1673478"/>
                <a:gd name="connsiteX525" fmla="*/ 1419561 w 3831056"/>
                <a:gd name="connsiteY525" fmla="*/ 1673479 h 1673478"/>
                <a:gd name="connsiteX526" fmla="*/ 1422270 w 3831056"/>
                <a:gd name="connsiteY526" fmla="*/ 1673479 h 1673478"/>
                <a:gd name="connsiteX527" fmla="*/ 1424979 w 3831056"/>
                <a:gd name="connsiteY527" fmla="*/ 1673479 h 1673478"/>
                <a:gd name="connsiteX528" fmla="*/ 1427688 w 3831056"/>
                <a:gd name="connsiteY528" fmla="*/ 1673479 h 1673478"/>
                <a:gd name="connsiteX529" fmla="*/ 1430393 w 3831056"/>
                <a:gd name="connsiteY529" fmla="*/ 1673479 h 1673478"/>
                <a:gd name="connsiteX530" fmla="*/ 1433102 w 3831056"/>
                <a:gd name="connsiteY530" fmla="*/ 1673479 h 1673478"/>
                <a:gd name="connsiteX531" fmla="*/ 1435811 w 3831056"/>
                <a:gd name="connsiteY531" fmla="*/ 1673479 h 1673478"/>
                <a:gd name="connsiteX532" fmla="*/ 1438520 w 3831056"/>
                <a:gd name="connsiteY532" fmla="*/ 1673479 h 1673478"/>
                <a:gd name="connsiteX533" fmla="*/ 1441229 w 3831056"/>
                <a:gd name="connsiteY533" fmla="*/ 1673479 h 1673478"/>
                <a:gd name="connsiteX534" fmla="*/ 1443938 w 3831056"/>
                <a:gd name="connsiteY534" fmla="*/ 1673479 h 1673478"/>
                <a:gd name="connsiteX535" fmla="*/ 1446647 w 3831056"/>
                <a:gd name="connsiteY535" fmla="*/ 1673479 h 1673478"/>
                <a:gd name="connsiteX536" fmla="*/ 1449356 w 3831056"/>
                <a:gd name="connsiteY536" fmla="*/ 1673479 h 1673478"/>
                <a:gd name="connsiteX537" fmla="*/ 1452061 w 3831056"/>
                <a:gd name="connsiteY537" fmla="*/ 1673479 h 1673478"/>
                <a:gd name="connsiteX538" fmla="*/ 1454770 w 3831056"/>
                <a:gd name="connsiteY538" fmla="*/ 1673479 h 1673478"/>
                <a:gd name="connsiteX539" fmla="*/ 1457479 w 3831056"/>
                <a:gd name="connsiteY539" fmla="*/ 1673479 h 1673478"/>
                <a:gd name="connsiteX540" fmla="*/ 1460188 w 3831056"/>
                <a:gd name="connsiteY540" fmla="*/ 1673479 h 1673478"/>
                <a:gd name="connsiteX541" fmla="*/ 1462897 w 3831056"/>
                <a:gd name="connsiteY541" fmla="*/ 1673479 h 1673478"/>
                <a:gd name="connsiteX542" fmla="*/ 1465606 w 3831056"/>
                <a:gd name="connsiteY542" fmla="*/ 1673479 h 1673478"/>
                <a:gd name="connsiteX543" fmla="*/ 1468315 w 3831056"/>
                <a:gd name="connsiteY543" fmla="*/ 1673479 h 1673478"/>
                <a:gd name="connsiteX544" fmla="*/ 1471024 w 3831056"/>
                <a:gd name="connsiteY544" fmla="*/ 1673479 h 1673478"/>
                <a:gd name="connsiteX545" fmla="*/ 1473733 w 3831056"/>
                <a:gd name="connsiteY545" fmla="*/ 1673479 h 1673478"/>
                <a:gd name="connsiteX546" fmla="*/ 1476439 w 3831056"/>
                <a:gd name="connsiteY546" fmla="*/ 1673479 h 1673478"/>
                <a:gd name="connsiteX547" fmla="*/ 1479147 w 3831056"/>
                <a:gd name="connsiteY547" fmla="*/ 1673479 h 1673478"/>
                <a:gd name="connsiteX548" fmla="*/ 1481856 w 3831056"/>
                <a:gd name="connsiteY548" fmla="*/ 1673479 h 1673478"/>
                <a:gd name="connsiteX549" fmla="*/ 1484565 w 3831056"/>
                <a:gd name="connsiteY549" fmla="*/ 1673479 h 1673478"/>
                <a:gd name="connsiteX550" fmla="*/ 1487274 w 3831056"/>
                <a:gd name="connsiteY550" fmla="*/ 1673479 h 1673478"/>
                <a:gd name="connsiteX551" fmla="*/ 1489983 w 3831056"/>
                <a:gd name="connsiteY551" fmla="*/ 1673479 h 1673478"/>
                <a:gd name="connsiteX552" fmla="*/ 1492692 w 3831056"/>
                <a:gd name="connsiteY552" fmla="*/ 1673479 h 1673478"/>
                <a:gd name="connsiteX553" fmla="*/ 1495401 w 3831056"/>
                <a:gd name="connsiteY553" fmla="*/ 1673479 h 1673478"/>
                <a:gd name="connsiteX554" fmla="*/ 1498110 w 3831056"/>
                <a:gd name="connsiteY554" fmla="*/ 1673479 h 1673478"/>
                <a:gd name="connsiteX555" fmla="*/ 1500816 w 3831056"/>
                <a:gd name="connsiteY555" fmla="*/ 1673479 h 1673478"/>
                <a:gd name="connsiteX556" fmla="*/ 1503525 w 3831056"/>
                <a:gd name="connsiteY556" fmla="*/ 1673479 h 1673478"/>
                <a:gd name="connsiteX557" fmla="*/ 1506234 w 3831056"/>
                <a:gd name="connsiteY557" fmla="*/ 1673479 h 1673478"/>
                <a:gd name="connsiteX558" fmla="*/ 1508942 w 3831056"/>
                <a:gd name="connsiteY558" fmla="*/ 1673479 h 1673478"/>
                <a:gd name="connsiteX559" fmla="*/ 1511651 w 3831056"/>
                <a:gd name="connsiteY559" fmla="*/ 1673479 h 1673478"/>
                <a:gd name="connsiteX560" fmla="*/ 1514360 w 3831056"/>
                <a:gd name="connsiteY560" fmla="*/ 1673479 h 1673478"/>
                <a:gd name="connsiteX561" fmla="*/ 1517070 w 3831056"/>
                <a:gd name="connsiteY561" fmla="*/ 1673479 h 1673478"/>
                <a:gd name="connsiteX562" fmla="*/ 1519778 w 3831056"/>
                <a:gd name="connsiteY562" fmla="*/ 1673479 h 1673478"/>
                <a:gd name="connsiteX563" fmla="*/ 1522484 w 3831056"/>
                <a:gd name="connsiteY563" fmla="*/ 1673479 h 1673478"/>
                <a:gd name="connsiteX564" fmla="*/ 1525193 w 3831056"/>
                <a:gd name="connsiteY564" fmla="*/ 1673479 h 1673478"/>
                <a:gd name="connsiteX565" fmla="*/ 1527902 w 3831056"/>
                <a:gd name="connsiteY565" fmla="*/ 1673479 h 1673478"/>
                <a:gd name="connsiteX566" fmla="*/ 1530611 w 3831056"/>
                <a:gd name="connsiteY566" fmla="*/ 1673479 h 1673478"/>
                <a:gd name="connsiteX567" fmla="*/ 1533320 w 3831056"/>
                <a:gd name="connsiteY567" fmla="*/ 1673479 h 1673478"/>
                <a:gd name="connsiteX568" fmla="*/ 1536029 w 3831056"/>
                <a:gd name="connsiteY568" fmla="*/ 1673479 h 1673478"/>
                <a:gd name="connsiteX569" fmla="*/ 1538738 w 3831056"/>
                <a:gd name="connsiteY569" fmla="*/ 1673479 h 1673478"/>
                <a:gd name="connsiteX570" fmla="*/ 1541447 w 3831056"/>
                <a:gd name="connsiteY570" fmla="*/ 1673479 h 1673478"/>
                <a:gd name="connsiteX571" fmla="*/ 1544156 w 3831056"/>
                <a:gd name="connsiteY571" fmla="*/ 1673479 h 1673478"/>
                <a:gd name="connsiteX572" fmla="*/ 1546861 w 3831056"/>
                <a:gd name="connsiteY572" fmla="*/ 1673479 h 1673478"/>
                <a:gd name="connsiteX573" fmla="*/ 1549570 w 3831056"/>
                <a:gd name="connsiteY573" fmla="*/ 1673479 h 1673478"/>
                <a:gd name="connsiteX574" fmla="*/ 1552279 w 3831056"/>
                <a:gd name="connsiteY574" fmla="*/ 1673479 h 1673478"/>
                <a:gd name="connsiteX575" fmla="*/ 1554988 w 3831056"/>
                <a:gd name="connsiteY575" fmla="*/ 1673479 h 1673478"/>
                <a:gd name="connsiteX576" fmla="*/ 1557697 w 3831056"/>
                <a:gd name="connsiteY576" fmla="*/ 1673479 h 1673478"/>
                <a:gd name="connsiteX577" fmla="*/ 1560406 w 3831056"/>
                <a:gd name="connsiteY577" fmla="*/ 1673479 h 1673478"/>
                <a:gd name="connsiteX578" fmla="*/ 1563115 w 3831056"/>
                <a:gd name="connsiteY578" fmla="*/ 1673479 h 1673478"/>
                <a:gd name="connsiteX579" fmla="*/ 1565824 w 3831056"/>
                <a:gd name="connsiteY579" fmla="*/ 1673479 h 1673478"/>
                <a:gd name="connsiteX580" fmla="*/ 1568529 w 3831056"/>
                <a:gd name="connsiteY580" fmla="*/ 1673479 h 1673478"/>
                <a:gd name="connsiteX581" fmla="*/ 1571238 w 3831056"/>
                <a:gd name="connsiteY581" fmla="*/ 1673479 h 1673478"/>
                <a:gd name="connsiteX582" fmla="*/ 1573947 w 3831056"/>
                <a:gd name="connsiteY582" fmla="*/ 1673479 h 1673478"/>
                <a:gd name="connsiteX583" fmla="*/ 1576656 w 3831056"/>
                <a:gd name="connsiteY583" fmla="*/ 1673479 h 1673478"/>
                <a:gd name="connsiteX584" fmla="*/ 1579365 w 3831056"/>
                <a:gd name="connsiteY584" fmla="*/ 1673479 h 1673478"/>
                <a:gd name="connsiteX585" fmla="*/ 1582074 w 3831056"/>
                <a:gd name="connsiteY585" fmla="*/ 1673479 h 1673478"/>
                <a:gd name="connsiteX586" fmla="*/ 1584783 w 3831056"/>
                <a:gd name="connsiteY586" fmla="*/ 1673479 h 1673478"/>
                <a:gd name="connsiteX587" fmla="*/ 1587492 w 3831056"/>
                <a:gd name="connsiteY587" fmla="*/ 1673479 h 1673478"/>
                <a:gd name="connsiteX588" fmla="*/ 1590201 w 3831056"/>
                <a:gd name="connsiteY588" fmla="*/ 1673479 h 1673478"/>
                <a:gd name="connsiteX589" fmla="*/ 1592906 w 3831056"/>
                <a:gd name="connsiteY589" fmla="*/ 1673479 h 1673478"/>
                <a:gd name="connsiteX590" fmla="*/ 1595615 w 3831056"/>
                <a:gd name="connsiteY590" fmla="*/ 1673479 h 1673478"/>
                <a:gd name="connsiteX591" fmla="*/ 1598324 w 3831056"/>
                <a:gd name="connsiteY591" fmla="*/ 1673479 h 1673478"/>
                <a:gd name="connsiteX592" fmla="*/ 1601033 w 3831056"/>
                <a:gd name="connsiteY592" fmla="*/ 1673479 h 1673478"/>
                <a:gd name="connsiteX593" fmla="*/ 1603742 w 3831056"/>
                <a:gd name="connsiteY593" fmla="*/ 1673479 h 1673478"/>
                <a:gd name="connsiteX594" fmla="*/ 1606451 w 3831056"/>
                <a:gd name="connsiteY594" fmla="*/ 1673479 h 1673478"/>
                <a:gd name="connsiteX595" fmla="*/ 1609160 w 3831056"/>
                <a:gd name="connsiteY595" fmla="*/ 1673479 h 1673478"/>
                <a:gd name="connsiteX596" fmla="*/ 1611869 w 3831056"/>
                <a:gd name="connsiteY596" fmla="*/ 1673479 h 1673478"/>
                <a:gd name="connsiteX597" fmla="*/ 1614575 w 3831056"/>
                <a:gd name="connsiteY597" fmla="*/ 1673479 h 1673478"/>
                <a:gd name="connsiteX598" fmla="*/ 1617283 w 3831056"/>
                <a:gd name="connsiteY598" fmla="*/ 1673479 h 1673478"/>
                <a:gd name="connsiteX599" fmla="*/ 1619992 w 3831056"/>
                <a:gd name="connsiteY599" fmla="*/ 1673479 h 1673478"/>
                <a:gd name="connsiteX600" fmla="*/ 1622701 w 3831056"/>
                <a:gd name="connsiteY600" fmla="*/ 1673479 h 1673478"/>
                <a:gd name="connsiteX601" fmla="*/ 1625410 w 3831056"/>
                <a:gd name="connsiteY601" fmla="*/ 1673479 h 1673478"/>
                <a:gd name="connsiteX602" fmla="*/ 1628119 w 3831056"/>
                <a:gd name="connsiteY602" fmla="*/ 1673479 h 1673478"/>
                <a:gd name="connsiteX603" fmla="*/ 1630828 w 3831056"/>
                <a:gd name="connsiteY603" fmla="*/ 1673479 h 1673478"/>
                <a:gd name="connsiteX604" fmla="*/ 1633537 w 3831056"/>
                <a:gd name="connsiteY604" fmla="*/ 1673479 h 1673478"/>
                <a:gd name="connsiteX605" fmla="*/ 1636246 w 3831056"/>
                <a:gd name="connsiteY605" fmla="*/ 1673479 h 1673478"/>
                <a:gd name="connsiteX606" fmla="*/ 1638952 w 3831056"/>
                <a:gd name="connsiteY606" fmla="*/ 1673479 h 1673478"/>
                <a:gd name="connsiteX607" fmla="*/ 1641661 w 3831056"/>
                <a:gd name="connsiteY607" fmla="*/ 1673479 h 1673478"/>
                <a:gd name="connsiteX608" fmla="*/ 1644370 w 3831056"/>
                <a:gd name="connsiteY608" fmla="*/ 1673479 h 1673478"/>
                <a:gd name="connsiteX609" fmla="*/ 1647078 w 3831056"/>
                <a:gd name="connsiteY609" fmla="*/ 1673479 h 1673478"/>
                <a:gd name="connsiteX610" fmla="*/ 1649787 w 3831056"/>
                <a:gd name="connsiteY610" fmla="*/ 1673479 h 1673478"/>
                <a:gd name="connsiteX611" fmla="*/ 1652497 w 3831056"/>
                <a:gd name="connsiteY611" fmla="*/ 1673479 h 1673478"/>
                <a:gd name="connsiteX612" fmla="*/ 1655206 w 3831056"/>
                <a:gd name="connsiteY612" fmla="*/ 1673479 h 1673478"/>
                <a:gd name="connsiteX613" fmla="*/ 1657911 w 3831056"/>
                <a:gd name="connsiteY613" fmla="*/ 1673479 h 1673478"/>
                <a:gd name="connsiteX614" fmla="*/ 1660620 w 3831056"/>
                <a:gd name="connsiteY614" fmla="*/ 1673479 h 1673478"/>
                <a:gd name="connsiteX615" fmla="*/ 1663329 w 3831056"/>
                <a:gd name="connsiteY615" fmla="*/ 1673479 h 1673478"/>
                <a:gd name="connsiteX616" fmla="*/ 1666038 w 3831056"/>
                <a:gd name="connsiteY616" fmla="*/ 1673479 h 1673478"/>
                <a:gd name="connsiteX617" fmla="*/ 1668747 w 3831056"/>
                <a:gd name="connsiteY617" fmla="*/ 1673479 h 1673478"/>
                <a:gd name="connsiteX618" fmla="*/ 1671456 w 3831056"/>
                <a:gd name="connsiteY618" fmla="*/ 1673479 h 1673478"/>
                <a:gd name="connsiteX619" fmla="*/ 1674165 w 3831056"/>
                <a:gd name="connsiteY619" fmla="*/ 1673479 h 1673478"/>
                <a:gd name="connsiteX620" fmla="*/ 1676874 w 3831056"/>
                <a:gd name="connsiteY620" fmla="*/ 1673479 h 1673478"/>
                <a:gd name="connsiteX621" fmla="*/ 1679583 w 3831056"/>
                <a:gd name="connsiteY621" fmla="*/ 1673479 h 1673478"/>
                <a:gd name="connsiteX622" fmla="*/ 1682292 w 3831056"/>
                <a:gd name="connsiteY622" fmla="*/ 1673479 h 1673478"/>
                <a:gd name="connsiteX623" fmla="*/ 1684997 w 3831056"/>
                <a:gd name="connsiteY623" fmla="*/ 1673479 h 1673478"/>
                <a:gd name="connsiteX624" fmla="*/ 1687706 w 3831056"/>
                <a:gd name="connsiteY624" fmla="*/ 1673479 h 1673478"/>
                <a:gd name="connsiteX625" fmla="*/ 1690415 w 3831056"/>
                <a:gd name="connsiteY625" fmla="*/ 1673479 h 1673478"/>
                <a:gd name="connsiteX626" fmla="*/ 1693124 w 3831056"/>
                <a:gd name="connsiteY626" fmla="*/ 1673479 h 1673478"/>
                <a:gd name="connsiteX627" fmla="*/ 1695833 w 3831056"/>
                <a:gd name="connsiteY627" fmla="*/ 1673479 h 1673478"/>
                <a:gd name="connsiteX628" fmla="*/ 1698542 w 3831056"/>
                <a:gd name="connsiteY628" fmla="*/ 1673479 h 1673478"/>
                <a:gd name="connsiteX629" fmla="*/ 1701251 w 3831056"/>
                <a:gd name="connsiteY629" fmla="*/ 1673479 h 1673478"/>
                <a:gd name="connsiteX630" fmla="*/ 1703956 w 3831056"/>
                <a:gd name="connsiteY630" fmla="*/ 1673479 h 1673478"/>
                <a:gd name="connsiteX631" fmla="*/ 1706665 w 3831056"/>
                <a:gd name="connsiteY631" fmla="*/ 1673479 h 1673478"/>
                <a:gd name="connsiteX632" fmla="*/ 1709374 w 3831056"/>
                <a:gd name="connsiteY632" fmla="*/ 1673479 h 1673478"/>
                <a:gd name="connsiteX633" fmla="*/ 1712083 w 3831056"/>
                <a:gd name="connsiteY633" fmla="*/ 1673479 h 1673478"/>
                <a:gd name="connsiteX634" fmla="*/ 1714792 w 3831056"/>
                <a:gd name="connsiteY634" fmla="*/ 1673479 h 1673478"/>
                <a:gd name="connsiteX635" fmla="*/ 1717501 w 3831056"/>
                <a:gd name="connsiteY635" fmla="*/ 1673479 h 1673478"/>
                <a:gd name="connsiteX636" fmla="*/ 1720210 w 3831056"/>
                <a:gd name="connsiteY636" fmla="*/ 1673479 h 1673478"/>
                <a:gd name="connsiteX637" fmla="*/ 1722919 w 3831056"/>
                <a:gd name="connsiteY637" fmla="*/ 1673479 h 1673478"/>
                <a:gd name="connsiteX638" fmla="*/ 1725628 w 3831056"/>
                <a:gd name="connsiteY638" fmla="*/ 1673479 h 1673478"/>
                <a:gd name="connsiteX639" fmla="*/ 1728337 w 3831056"/>
                <a:gd name="connsiteY639" fmla="*/ 1673479 h 1673478"/>
                <a:gd name="connsiteX640" fmla="*/ 1731042 w 3831056"/>
                <a:gd name="connsiteY640" fmla="*/ 1673479 h 1673478"/>
                <a:gd name="connsiteX641" fmla="*/ 1733751 w 3831056"/>
                <a:gd name="connsiteY641" fmla="*/ 1673479 h 1673478"/>
                <a:gd name="connsiteX642" fmla="*/ 1736460 w 3831056"/>
                <a:gd name="connsiteY642" fmla="*/ 1673479 h 1673478"/>
                <a:gd name="connsiteX643" fmla="*/ 1739169 w 3831056"/>
                <a:gd name="connsiteY643" fmla="*/ 1673479 h 1673478"/>
                <a:gd name="connsiteX644" fmla="*/ 1741878 w 3831056"/>
                <a:gd name="connsiteY644" fmla="*/ 1673479 h 1673478"/>
                <a:gd name="connsiteX645" fmla="*/ 1744587 w 3831056"/>
                <a:gd name="connsiteY645" fmla="*/ 1673479 h 1673478"/>
                <a:gd name="connsiteX646" fmla="*/ 1747296 w 3831056"/>
                <a:gd name="connsiteY646" fmla="*/ 1673479 h 1673478"/>
                <a:gd name="connsiteX647" fmla="*/ 1750002 w 3831056"/>
                <a:gd name="connsiteY647" fmla="*/ 1673479 h 1673478"/>
                <a:gd name="connsiteX648" fmla="*/ 1752711 w 3831056"/>
                <a:gd name="connsiteY648" fmla="*/ 1673479 h 1673478"/>
                <a:gd name="connsiteX649" fmla="*/ 1755420 w 3831056"/>
                <a:gd name="connsiteY649" fmla="*/ 1673479 h 1673478"/>
                <a:gd name="connsiteX650" fmla="*/ 1758128 w 3831056"/>
                <a:gd name="connsiteY650" fmla="*/ 1673479 h 1673478"/>
                <a:gd name="connsiteX651" fmla="*/ 1760837 w 3831056"/>
                <a:gd name="connsiteY651" fmla="*/ 1673479 h 1673478"/>
                <a:gd name="connsiteX652" fmla="*/ 1763546 w 3831056"/>
                <a:gd name="connsiteY652" fmla="*/ 1673479 h 1673478"/>
                <a:gd name="connsiteX653" fmla="*/ 1766255 w 3831056"/>
                <a:gd name="connsiteY653" fmla="*/ 1673479 h 1673478"/>
                <a:gd name="connsiteX654" fmla="*/ 1768964 w 3831056"/>
                <a:gd name="connsiteY654" fmla="*/ 1673479 h 1673478"/>
                <a:gd name="connsiteX655" fmla="*/ 1771673 w 3831056"/>
                <a:gd name="connsiteY655" fmla="*/ 1673479 h 1673478"/>
                <a:gd name="connsiteX656" fmla="*/ 1774382 w 3831056"/>
                <a:gd name="connsiteY656" fmla="*/ 1673479 h 1673478"/>
                <a:gd name="connsiteX657" fmla="*/ 1777088 w 3831056"/>
                <a:gd name="connsiteY657" fmla="*/ 1673479 h 1673478"/>
                <a:gd name="connsiteX658" fmla="*/ 1779797 w 3831056"/>
                <a:gd name="connsiteY658" fmla="*/ 1673479 h 1673478"/>
                <a:gd name="connsiteX659" fmla="*/ 1782506 w 3831056"/>
                <a:gd name="connsiteY659" fmla="*/ 1673479 h 1673478"/>
                <a:gd name="connsiteX660" fmla="*/ 1785215 w 3831056"/>
                <a:gd name="connsiteY660" fmla="*/ 1673479 h 1673478"/>
                <a:gd name="connsiteX661" fmla="*/ 1787924 w 3831056"/>
                <a:gd name="connsiteY661" fmla="*/ 1673479 h 1673478"/>
                <a:gd name="connsiteX662" fmla="*/ 1790633 w 3831056"/>
                <a:gd name="connsiteY662" fmla="*/ 1673479 h 1673478"/>
                <a:gd name="connsiteX663" fmla="*/ 1793342 w 3831056"/>
                <a:gd name="connsiteY663" fmla="*/ 1673479 h 1673478"/>
                <a:gd name="connsiteX664" fmla="*/ 1796047 w 3831056"/>
                <a:gd name="connsiteY664" fmla="*/ 1673479 h 1673478"/>
                <a:gd name="connsiteX665" fmla="*/ 1798756 w 3831056"/>
                <a:gd name="connsiteY665" fmla="*/ 1673479 h 1673478"/>
                <a:gd name="connsiteX666" fmla="*/ 1801465 w 3831056"/>
                <a:gd name="connsiteY666" fmla="*/ 1673479 h 1673478"/>
                <a:gd name="connsiteX667" fmla="*/ 1804174 w 3831056"/>
                <a:gd name="connsiteY667" fmla="*/ 1673479 h 1673478"/>
                <a:gd name="connsiteX668" fmla="*/ 1806883 w 3831056"/>
                <a:gd name="connsiteY668" fmla="*/ 1673479 h 1673478"/>
                <a:gd name="connsiteX669" fmla="*/ 1809592 w 3831056"/>
                <a:gd name="connsiteY669" fmla="*/ 1673479 h 1673478"/>
                <a:gd name="connsiteX670" fmla="*/ 1812301 w 3831056"/>
                <a:gd name="connsiteY670" fmla="*/ 1673479 h 1673478"/>
                <a:gd name="connsiteX671" fmla="*/ 1815010 w 3831056"/>
                <a:gd name="connsiteY671" fmla="*/ 1673479 h 1673478"/>
                <a:gd name="connsiteX672" fmla="*/ 1817719 w 3831056"/>
                <a:gd name="connsiteY672" fmla="*/ 1673479 h 1673478"/>
                <a:gd name="connsiteX673" fmla="*/ 1820428 w 3831056"/>
                <a:gd name="connsiteY673" fmla="*/ 1673479 h 1673478"/>
                <a:gd name="connsiteX674" fmla="*/ 1823133 w 3831056"/>
                <a:gd name="connsiteY674" fmla="*/ 1673479 h 1673478"/>
                <a:gd name="connsiteX675" fmla="*/ 1825842 w 3831056"/>
                <a:gd name="connsiteY675" fmla="*/ 1673479 h 1673478"/>
                <a:gd name="connsiteX676" fmla="*/ 1828551 w 3831056"/>
                <a:gd name="connsiteY676" fmla="*/ 1673479 h 1673478"/>
                <a:gd name="connsiteX677" fmla="*/ 1831260 w 3831056"/>
                <a:gd name="connsiteY677" fmla="*/ 1673479 h 1673478"/>
                <a:gd name="connsiteX678" fmla="*/ 1833969 w 3831056"/>
                <a:gd name="connsiteY678" fmla="*/ 1673479 h 1673478"/>
                <a:gd name="connsiteX679" fmla="*/ 1836678 w 3831056"/>
                <a:gd name="connsiteY679" fmla="*/ 1673479 h 1673478"/>
                <a:gd name="connsiteX680" fmla="*/ 1839387 w 3831056"/>
                <a:gd name="connsiteY680" fmla="*/ 1673479 h 1673478"/>
                <a:gd name="connsiteX681" fmla="*/ 1842092 w 3831056"/>
                <a:gd name="connsiteY681" fmla="*/ 1673479 h 1673478"/>
                <a:gd name="connsiteX682" fmla="*/ 1844801 w 3831056"/>
                <a:gd name="connsiteY682" fmla="*/ 1673479 h 1673478"/>
                <a:gd name="connsiteX683" fmla="*/ 1847510 w 3831056"/>
                <a:gd name="connsiteY683" fmla="*/ 1673479 h 1673478"/>
                <a:gd name="connsiteX684" fmla="*/ 1850219 w 3831056"/>
                <a:gd name="connsiteY684" fmla="*/ 1673479 h 1673478"/>
                <a:gd name="connsiteX685" fmla="*/ 1852928 w 3831056"/>
                <a:gd name="connsiteY685" fmla="*/ 1673479 h 1673478"/>
                <a:gd name="connsiteX686" fmla="*/ 1855637 w 3831056"/>
                <a:gd name="connsiteY686" fmla="*/ 1673479 h 1673478"/>
                <a:gd name="connsiteX687" fmla="*/ 1858346 w 3831056"/>
                <a:gd name="connsiteY687" fmla="*/ 1673479 h 1673478"/>
                <a:gd name="connsiteX688" fmla="*/ 1861055 w 3831056"/>
                <a:gd name="connsiteY688" fmla="*/ 1673479 h 1673478"/>
                <a:gd name="connsiteX689" fmla="*/ 1863764 w 3831056"/>
                <a:gd name="connsiteY689" fmla="*/ 1673479 h 1673478"/>
                <a:gd name="connsiteX690" fmla="*/ 1866473 w 3831056"/>
                <a:gd name="connsiteY690" fmla="*/ 1673479 h 1673478"/>
                <a:gd name="connsiteX691" fmla="*/ 1869178 w 3831056"/>
                <a:gd name="connsiteY691" fmla="*/ 1673479 h 1673478"/>
                <a:gd name="connsiteX692" fmla="*/ 1871887 w 3831056"/>
                <a:gd name="connsiteY692" fmla="*/ 1673479 h 1673478"/>
                <a:gd name="connsiteX693" fmla="*/ 1874596 w 3831056"/>
                <a:gd name="connsiteY693" fmla="*/ 1673479 h 1673478"/>
                <a:gd name="connsiteX694" fmla="*/ 1877305 w 3831056"/>
                <a:gd name="connsiteY694" fmla="*/ 1673479 h 1673478"/>
                <a:gd name="connsiteX695" fmla="*/ 1880014 w 3831056"/>
                <a:gd name="connsiteY695" fmla="*/ 1673479 h 1673478"/>
                <a:gd name="connsiteX696" fmla="*/ 1882723 w 3831056"/>
                <a:gd name="connsiteY696" fmla="*/ 1673479 h 1673478"/>
                <a:gd name="connsiteX697" fmla="*/ 1885432 w 3831056"/>
                <a:gd name="connsiteY697" fmla="*/ 1673479 h 1673478"/>
                <a:gd name="connsiteX698" fmla="*/ 1888138 w 3831056"/>
                <a:gd name="connsiteY698" fmla="*/ 1673479 h 1673478"/>
                <a:gd name="connsiteX699" fmla="*/ 1890847 w 3831056"/>
                <a:gd name="connsiteY699" fmla="*/ 1673479 h 1673478"/>
                <a:gd name="connsiteX700" fmla="*/ 1893556 w 3831056"/>
                <a:gd name="connsiteY700" fmla="*/ 1673479 h 1673478"/>
                <a:gd name="connsiteX701" fmla="*/ 1896264 w 3831056"/>
                <a:gd name="connsiteY701" fmla="*/ 1673479 h 1673478"/>
                <a:gd name="connsiteX702" fmla="*/ 1898973 w 3831056"/>
                <a:gd name="connsiteY702" fmla="*/ 1673479 h 1673478"/>
                <a:gd name="connsiteX703" fmla="*/ 1901682 w 3831056"/>
                <a:gd name="connsiteY703" fmla="*/ 1673479 h 1673478"/>
                <a:gd name="connsiteX704" fmla="*/ 1904391 w 3831056"/>
                <a:gd name="connsiteY704" fmla="*/ 1673479 h 1673478"/>
                <a:gd name="connsiteX705" fmla="*/ 1907100 w 3831056"/>
                <a:gd name="connsiteY705" fmla="*/ 1673479 h 1673478"/>
                <a:gd name="connsiteX706" fmla="*/ 1909809 w 3831056"/>
                <a:gd name="connsiteY706" fmla="*/ 1673479 h 1673478"/>
                <a:gd name="connsiteX707" fmla="*/ 1912515 w 3831056"/>
                <a:gd name="connsiteY707" fmla="*/ 1673479 h 1673478"/>
                <a:gd name="connsiteX708" fmla="*/ 1915224 w 3831056"/>
                <a:gd name="connsiteY708" fmla="*/ 1673479 h 1673478"/>
                <a:gd name="connsiteX709" fmla="*/ 1917933 w 3831056"/>
                <a:gd name="connsiteY709" fmla="*/ 1673479 h 1673478"/>
                <a:gd name="connsiteX710" fmla="*/ 1920642 w 3831056"/>
                <a:gd name="connsiteY710" fmla="*/ 1673479 h 1673478"/>
                <a:gd name="connsiteX711" fmla="*/ 1923351 w 3831056"/>
                <a:gd name="connsiteY711" fmla="*/ 1673479 h 1673478"/>
                <a:gd name="connsiteX712" fmla="*/ 1926060 w 3831056"/>
                <a:gd name="connsiteY712" fmla="*/ 1673479 h 1673478"/>
                <a:gd name="connsiteX713" fmla="*/ 1928769 w 3831056"/>
                <a:gd name="connsiteY713" fmla="*/ 1673479 h 1673478"/>
                <a:gd name="connsiteX714" fmla="*/ 1931478 w 3831056"/>
                <a:gd name="connsiteY714" fmla="*/ 1673479 h 1673478"/>
                <a:gd name="connsiteX715" fmla="*/ 1934183 w 3831056"/>
                <a:gd name="connsiteY715" fmla="*/ 1673479 h 1673478"/>
                <a:gd name="connsiteX716" fmla="*/ 1936892 w 3831056"/>
                <a:gd name="connsiteY716" fmla="*/ 1673479 h 1673478"/>
                <a:gd name="connsiteX717" fmla="*/ 1939601 w 3831056"/>
                <a:gd name="connsiteY717" fmla="*/ 1673479 h 1673478"/>
                <a:gd name="connsiteX718" fmla="*/ 1942310 w 3831056"/>
                <a:gd name="connsiteY718" fmla="*/ 1673479 h 1673478"/>
                <a:gd name="connsiteX719" fmla="*/ 1945019 w 3831056"/>
                <a:gd name="connsiteY719" fmla="*/ 1673479 h 1673478"/>
                <a:gd name="connsiteX720" fmla="*/ 1947728 w 3831056"/>
                <a:gd name="connsiteY720" fmla="*/ 1673479 h 1673478"/>
                <a:gd name="connsiteX721" fmla="*/ 1950437 w 3831056"/>
                <a:gd name="connsiteY721" fmla="*/ 1673479 h 1673478"/>
                <a:gd name="connsiteX722" fmla="*/ 1953146 w 3831056"/>
                <a:gd name="connsiteY722" fmla="*/ 1673479 h 1673478"/>
                <a:gd name="connsiteX723" fmla="*/ 1955855 w 3831056"/>
                <a:gd name="connsiteY723" fmla="*/ 1673479 h 1673478"/>
                <a:gd name="connsiteX724" fmla="*/ 1958560 w 3831056"/>
                <a:gd name="connsiteY724" fmla="*/ 1673479 h 1673478"/>
                <a:gd name="connsiteX725" fmla="*/ 1961269 w 3831056"/>
                <a:gd name="connsiteY725" fmla="*/ 1673479 h 1673478"/>
                <a:gd name="connsiteX726" fmla="*/ 1963978 w 3831056"/>
                <a:gd name="connsiteY726" fmla="*/ 1673479 h 1673478"/>
                <a:gd name="connsiteX727" fmla="*/ 1966687 w 3831056"/>
                <a:gd name="connsiteY727" fmla="*/ 1673479 h 1673478"/>
                <a:gd name="connsiteX728" fmla="*/ 1969396 w 3831056"/>
                <a:gd name="connsiteY728" fmla="*/ 1673479 h 1673478"/>
                <a:gd name="connsiteX729" fmla="*/ 1972105 w 3831056"/>
                <a:gd name="connsiteY729" fmla="*/ 1550896 h 1673478"/>
                <a:gd name="connsiteX730" fmla="*/ 1974814 w 3831056"/>
                <a:gd name="connsiteY730" fmla="*/ 1462176 h 1673478"/>
                <a:gd name="connsiteX731" fmla="*/ 1977523 w 3831056"/>
                <a:gd name="connsiteY731" fmla="*/ 1481863 h 1673478"/>
                <a:gd name="connsiteX732" fmla="*/ 1980228 w 3831056"/>
                <a:gd name="connsiteY732" fmla="*/ 1472678 h 1673478"/>
                <a:gd name="connsiteX733" fmla="*/ 1982937 w 3831056"/>
                <a:gd name="connsiteY733" fmla="*/ 1435665 h 1673478"/>
                <a:gd name="connsiteX734" fmla="*/ 1985646 w 3831056"/>
                <a:gd name="connsiteY734" fmla="*/ 1422015 h 1673478"/>
                <a:gd name="connsiteX735" fmla="*/ 1988355 w 3831056"/>
                <a:gd name="connsiteY735" fmla="*/ 1457716 h 1673478"/>
                <a:gd name="connsiteX736" fmla="*/ 1991064 w 3831056"/>
                <a:gd name="connsiteY736" fmla="*/ 1456536 h 1673478"/>
                <a:gd name="connsiteX737" fmla="*/ 1993773 w 3831056"/>
                <a:gd name="connsiteY737" fmla="*/ 1449317 h 1673478"/>
                <a:gd name="connsiteX738" fmla="*/ 1996482 w 3831056"/>
                <a:gd name="connsiteY738" fmla="*/ 1487114 h 1673478"/>
                <a:gd name="connsiteX739" fmla="*/ 1999191 w 3831056"/>
                <a:gd name="connsiteY739" fmla="*/ 1492494 h 1673478"/>
                <a:gd name="connsiteX740" fmla="*/ 2001900 w 3831056"/>
                <a:gd name="connsiteY740" fmla="*/ 1447608 h 1673478"/>
                <a:gd name="connsiteX741" fmla="*/ 2004605 w 3831056"/>
                <a:gd name="connsiteY741" fmla="*/ 1436062 h 1673478"/>
                <a:gd name="connsiteX742" fmla="*/ 2007314 w 3831056"/>
                <a:gd name="connsiteY742" fmla="*/ 1448527 h 1673478"/>
                <a:gd name="connsiteX743" fmla="*/ 2010023 w 3831056"/>
                <a:gd name="connsiteY743" fmla="*/ 1439080 h 1673478"/>
                <a:gd name="connsiteX744" fmla="*/ 2012732 w 3831056"/>
                <a:gd name="connsiteY744" fmla="*/ 1452072 h 1673478"/>
                <a:gd name="connsiteX745" fmla="*/ 2015441 w 3831056"/>
                <a:gd name="connsiteY745" fmla="*/ 1472413 h 1673478"/>
                <a:gd name="connsiteX746" fmla="*/ 2018150 w 3831056"/>
                <a:gd name="connsiteY746" fmla="*/ 1471626 h 1673478"/>
                <a:gd name="connsiteX747" fmla="*/ 2020859 w 3831056"/>
                <a:gd name="connsiteY747" fmla="*/ 1438029 h 1673478"/>
                <a:gd name="connsiteX748" fmla="*/ 2023568 w 3831056"/>
                <a:gd name="connsiteY748" fmla="*/ 1435403 h 1673478"/>
                <a:gd name="connsiteX749" fmla="*/ 2026274 w 3831056"/>
                <a:gd name="connsiteY749" fmla="*/ 1442493 h 1673478"/>
                <a:gd name="connsiteX750" fmla="*/ 2028983 w 3831056"/>
                <a:gd name="connsiteY750" fmla="*/ 1448133 h 1673478"/>
                <a:gd name="connsiteX751" fmla="*/ 2031692 w 3831056"/>
                <a:gd name="connsiteY751" fmla="*/ 1438948 h 1673478"/>
                <a:gd name="connsiteX752" fmla="*/ 2034400 w 3831056"/>
                <a:gd name="connsiteY752" fmla="*/ 1486062 h 1673478"/>
                <a:gd name="connsiteX753" fmla="*/ 2037109 w 3831056"/>
                <a:gd name="connsiteY753" fmla="*/ 1477532 h 1673478"/>
                <a:gd name="connsiteX754" fmla="*/ 2039818 w 3831056"/>
                <a:gd name="connsiteY754" fmla="*/ 1452465 h 1673478"/>
                <a:gd name="connsiteX755" fmla="*/ 2042527 w 3831056"/>
                <a:gd name="connsiteY755" fmla="*/ 1446166 h 1673478"/>
                <a:gd name="connsiteX756" fmla="*/ 2045236 w 3831056"/>
                <a:gd name="connsiteY756" fmla="*/ 1438555 h 1673478"/>
                <a:gd name="connsiteX757" fmla="*/ 2047945 w 3831056"/>
                <a:gd name="connsiteY757" fmla="*/ 1438422 h 1673478"/>
                <a:gd name="connsiteX758" fmla="*/ 2050651 w 3831056"/>
                <a:gd name="connsiteY758" fmla="*/ 1429631 h 1673478"/>
                <a:gd name="connsiteX759" fmla="*/ 2053360 w 3831056"/>
                <a:gd name="connsiteY759" fmla="*/ 1463489 h 1673478"/>
                <a:gd name="connsiteX760" fmla="*/ 2056069 w 3831056"/>
                <a:gd name="connsiteY760" fmla="*/ 1475171 h 1673478"/>
                <a:gd name="connsiteX761" fmla="*/ 2058778 w 3831056"/>
                <a:gd name="connsiteY761" fmla="*/ 1396294 h 1673478"/>
                <a:gd name="connsiteX762" fmla="*/ 2061487 w 3831056"/>
                <a:gd name="connsiteY762" fmla="*/ 1414143 h 1673478"/>
                <a:gd name="connsiteX763" fmla="*/ 2064196 w 3831056"/>
                <a:gd name="connsiteY763" fmla="*/ 1429498 h 1673478"/>
                <a:gd name="connsiteX764" fmla="*/ 2066905 w 3831056"/>
                <a:gd name="connsiteY764" fmla="*/ 1423593 h 1673478"/>
                <a:gd name="connsiteX765" fmla="*/ 2069614 w 3831056"/>
                <a:gd name="connsiteY765" fmla="*/ 1429366 h 1673478"/>
                <a:gd name="connsiteX766" fmla="*/ 2072319 w 3831056"/>
                <a:gd name="connsiteY766" fmla="*/ 1476612 h 1673478"/>
                <a:gd name="connsiteX767" fmla="*/ 2075028 w 3831056"/>
                <a:gd name="connsiteY767" fmla="*/ 1485408 h 1673478"/>
                <a:gd name="connsiteX768" fmla="*/ 2077737 w 3831056"/>
                <a:gd name="connsiteY768" fmla="*/ 1440787 h 1673478"/>
                <a:gd name="connsiteX769" fmla="*/ 2080446 w 3831056"/>
                <a:gd name="connsiteY769" fmla="*/ 1397868 h 1673478"/>
                <a:gd name="connsiteX770" fmla="*/ 2083155 w 3831056"/>
                <a:gd name="connsiteY770" fmla="*/ 1417162 h 1673478"/>
                <a:gd name="connsiteX771" fmla="*/ 2085864 w 3831056"/>
                <a:gd name="connsiteY771" fmla="*/ 1427137 h 1673478"/>
                <a:gd name="connsiteX772" fmla="*/ 2088573 w 3831056"/>
                <a:gd name="connsiteY772" fmla="*/ 1423199 h 1673478"/>
                <a:gd name="connsiteX773" fmla="*/ 2091282 w 3831056"/>
                <a:gd name="connsiteY773" fmla="*/ 1450759 h 1673478"/>
                <a:gd name="connsiteX774" fmla="*/ 2093991 w 3831056"/>
                <a:gd name="connsiteY774" fmla="*/ 1463489 h 1673478"/>
                <a:gd name="connsiteX775" fmla="*/ 2096696 w 3831056"/>
                <a:gd name="connsiteY775" fmla="*/ 1405086 h 1673478"/>
                <a:gd name="connsiteX776" fmla="*/ 2099405 w 3831056"/>
                <a:gd name="connsiteY776" fmla="*/ 1401806 h 1673478"/>
                <a:gd name="connsiteX777" fmla="*/ 2102114 w 3831056"/>
                <a:gd name="connsiteY777" fmla="*/ 1422015 h 1673478"/>
                <a:gd name="connsiteX778" fmla="*/ 2104823 w 3831056"/>
                <a:gd name="connsiteY778" fmla="*/ 1421228 h 1673478"/>
                <a:gd name="connsiteX779" fmla="*/ 2107532 w 3831056"/>
                <a:gd name="connsiteY779" fmla="*/ 1438555 h 1673478"/>
                <a:gd name="connsiteX780" fmla="*/ 2110241 w 3831056"/>
                <a:gd name="connsiteY780" fmla="*/ 1478190 h 1673478"/>
                <a:gd name="connsiteX781" fmla="*/ 2112950 w 3831056"/>
                <a:gd name="connsiteY781" fmla="*/ 1474645 h 1673478"/>
                <a:gd name="connsiteX782" fmla="*/ 2115659 w 3831056"/>
                <a:gd name="connsiteY782" fmla="*/ 1426347 h 1673478"/>
                <a:gd name="connsiteX783" fmla="*/ 2118364 w 3831056"/>
                <a:gd name="connsiteY783" fmla="*/ 1431337 h 1673478"/>
                <a:gd name="connsiteX784" fmla="*/ 2121073 w 3831056"/>
                <a:gd name="connsiteY784" fmla="*/ 1432910 h 1673478"/>
                <a:gd name="connsiteX785" fmla="*/ 2123782 w 3831056"/>
                <a:gd name="connsiteY785" fmla="*/ 1432124 h 1673478"/>
                <a:gd name="connsiteX786" fmla="*/ 2126491 w 3831056"/>
                <a:gd name="connsiteY786" fmla="*/ 1443280 h 1673478"/>
                <a:gd name="connsiteX787" fmla="*/ 2129200 w 3831056"/>
                <a:gd name="connsiteY787" fmla="*/ 1463489 h 1673478"/>
                <a:gd name="connsiteX788" fmla="*/ 2131909 w 3831056"/>
                <a:gd name="connsiteY788" fmla="*/ 1479238 h 1673478"/>
                <a:gd name="connsiteX789" fmla="*/ 2134618 w 3831056"/>
                <a:gd name="connsiteY789" fmla="*/ 1411124 h 1673478"/>
                <a:gd name="connsiteX790" fmla="*/ 2137327 w 3831056"/>
                <a:gd name="connsiteY790" fmla="*/ 1417555 h 1673478"/>
                <a:gd name="connsiteX791" fmla="*/ 2140036 w 3831056"/>
                <a:gd name="connsiteY791" fmla="*/ 1411256 h 1673478"/>
                <a:gd name="connsiteX792" fmla="*/ 2142742 w 3831056"/>
                <a:gd name="connsiteY792" fmla="*/ 1408370 h 1673478"/>
                <a:gd name="connsiteX793" fmla="*/ 2145450 w 3831056"/>
                <a:gd name="connsiteY793" fmla="*/ 1439867 h 1673478"/>
                <a:gd name="connsiteX794" fmla="*/ 2148159 w 3831056"/>
                <a:gd name="connsiteY794" fmla="*/ 1462176 h 1673478"/>
                <a:gd name="connsiteX795" fmla="*/ 2150868 w 3831056"/>
                <a:gd name="connsiteY795" fmla="*/ 1458764 h 1673478"/>
                <a:gd name="connsiteX796" fmla="*/ 2153577 w 3831056"/>
                <a:gd name="connsiteY796" fmla="*/ 1410992 h 1673478"/>
                <a:gd name="connsiteX797" fmla="*/ 2156286 w 3831056"/>
                <a:gd name="connsiteY797" fmla="*/ 1404693 h 1673478"/>
                <a:gd name="connsiteX798" fmla="*/ 2158995 w 3831056"/>
                <a:gd name="connsiteY798" fmla="*/ 1413617 h 1673478"/>
                <a:gd name="connsiteX799" fmla="*/ 2161704 w 3831056"/>
                <a:gd name="connsiteY799" fmla="*/ 1415588 h 1673478"/>
                <a:gd name="connsiteX800" fmla="*/ 2164410 w 3831056"/>
                <a:gd name="connsiteY800" fmla="*/ 1397739 h 1673478"/>
                <a:gd name="connsiteX801" fmla="*/ 2167119 w 3831056"/>
                <a:gd name="connsiteY801" fmla="*/ 1448792 h 1673478"/>
                <a:gd name="connsiteX802" fmla="*/ 2169828 w 3831056"/>
                <a:gd name="connsiteY802" fmla="*/ 1444460 h 1673478"/>
                <a:gd name="connsiteX803" fmla="*/ 2172537 w 3831056"/>
                <a:gd name="connsiteY803" fmla="*/ 1408498 h 1673478"/>
                <a:gd name="connsiteX804" fmla="*/ 2175246 w 3831056"/>
                <a:gd name="connsiteY804" fmla="*/ 1386057 h 1673478"/>
                <a:gd name="connsiteX805" fmla="*/ 2177955 w 3831056"/>
                <a:gd name="connsiteY805" fmla="*/ 1408631 h 1673478"/>
                <a:gd name="connsiteX806" fmla="*/ 2180664 w 3831056"/>
                <a:gd name="connsiteY806" fmla="*/ 1411650 h 1673478"/>
                <a:gd name="connsiteX807" fmla="*/ 2183372 w 3831056"/>
                <a:gd name="connsiteY807" fmla="*/ 1406664 h 1673478"/>
                <a:gd name="connsiteX808" fmla="*/ 2186081 w 3831056"/>
                <a:gd name="connsiteY808" fmla="*/ 1433565 h 1673478"/>
                <a:gd name="connsiteX809" fmla="*/ 2188787 w 3831056"/>
                <a:gd name="connsiteY809" fmla="*/ 1463754 h 1673478"/>
                <a:gd name="connsiteX810" fmla="*/ 2191496 w 3831056"/>
                <a:gd name="connsiteY810" fmla="*/ 1391702 h 1673478"/>
                <a:gd name="connsiteX811" fmla="*/ 2194205 w 3831056"/>
                <a:gd name="connsiteY811" fmla="*/ 1388944 h 1673478"/>
                <a:gd name="connsiteX812" fmla="*/ 2196914 w 3831056"/>
                <a:gd name="connsiteY812" fmla="*/ 1391305 h 1673478"/>
                <a:gd name="connsiteX813" fmla="*/ 2199623 w 3831056"/>
                <a:gd name="connsiteY813" fmla="*/ 1389863 h 1673478"/>
                <a:gd name="connsiteX814" fmla="*/ 2202332 w 3831056"/>
                <a:gd name="connsiteY814" fmla="*/ 1401413 h 1673478"/>
                <a:gd name="connsiteX815" fmla="*/ 2205041 w 3831056"/>
                <a:gd name="connsiteY815" fmla="*/ 1421100 h 1673478"/>
                <a:gd name="connsiteX816" fmla="*/ 2207750 w 3831056"/>
                <a:gd name="connsiteY816" fmla="*/ 1435929 h 1673478"/>
                <a:gd name="connsiteX817" fmla="*/ 2210455 w 3831056"/>
                <a:gd name="connsiteY817" fmla="*/ 1404693 h 1673478"/>
                <a:gd name="connsiteX818" fmla="*/ 2213164 w 3831056"/>
                <a:gd name="connsiteY818" fmla="*/ 1383038 h 1673478"/>
                <a:gd name="connsiteX819" fmla="*/ 2215873 w 3831056"/>
                <a:gd name="connsiteY819" fmla="*/ 1393408 h 1673478"/>
                <a:gd name="connsiteX820" fmla="*/ 2218582 w 3831056"/>
                <a:gd name="connsiteY820" fmla="*/ 1395507 h 1673478"/>
                <a:gd name="connsiteX821" fmla="*/ 2221291 w 3831056"/>
                <a:gd name="connsiteY821" fmla="*/ 1359807 h 1673478"/>
                <a:gd name="connsiteX822" fmla="*/ 2224000 w 3831056"/>
                <a:gd name="connsiteY822" fmla="*/ 1439342 h 1673478"/>
                <a:gd name="connsiteX823" fmla="*/ 2226709 w 3831056"/>
                <a:gd name="connsiteY823" fmla="*/ 1449840 h 1673478"/>
                <a:gd name="connsiteX824" fmla="*/ 2229418 w 3831056"/>
                <a:gd name="connsiteY824" fmla="*/ 1404038 h 1673478"/>
                <a:gd name="connsiteX825" fmla="*/ 2232123 w 3831056"/>
                <a:gd name="connsiteY825" fmla="*/ 1378313 h 1673478"/>
                <a:gd name="connsiteX826" fmla="*/ 2234832 w 3831056"/>
                <a:gd name="connsiteY826" fmla="*/ 1378575 h 1673478"/>
                <a:gd name="connsiteX827" fmla="*/ 2237541 w 3831056"/>
                <a:gd name="connsiteY827" fmla="*/ 1410598 h 1673478"/>
                <a:gd name="connsiteX828" fmla="*/ 2240250 w 3831056"/>
                <a:gd name="connsiteY828" fmla="*/ 1409811 h 1673478"/>
                <a:gd name="connsiteX829" fmla="*/ 2242959 w 3831056"/>
                <a:gd name="connsiteY829" fmla="*/ 1473858 h 1673478"/>
                <a:gd name="connsiteX830" fmla="*/ 2245668 w 3831056"/>
                <a:gd name="connsiteY830" fmla="*/ 1484489 h 1673478"/>
                <a:gd name="connsiteX831" fmla="*/ 2248377 w 3831056"/>
                <a:gd name="connsiteY831" fmla="*/ 1407450 h 1673478"/>
                <a:gd name="connsiteX832" fmla="*/ 2251086 w 3831056"/>
                <a:gd name="connsiteY832" fmla="*/ 1387499 h 1673478"/>
                <a:gd name="connsiteX833" fmla="*/ 2253795 w 3831056"/>
                <a:gd name="connsiteY833" fmla="*/ 1418735 h 1673478"/>
                <a:gd name="connsiteX834" fmla="*/ 2256500 w 3831056"/>
                <a:gd name="connsiteY834" fmla="*/ 1406005 h 1673478"/>
                <a:gd name="connsiteX835" fmla="*/ 2259209 w 3831056"/>
                <a:gd name="connsiteY835" fmla="*/ 1426479 h 1673478"/>
                <a:gd name="connsiteX836" fmla="*/ 2261918 w 3831056"/>
                <a:gd name="connsiteY836" fmla="*/ 1455745 h 1673478"/>
                <a:gd name="connsiteX837" fmla="*/ 2264627 w 3831056"/>
                <a:gd name="connsiteY837" fmla="*/ 1459554 h 1673478"/>
                <a:gd name="connsiteX838" fmla="*/ 2267336 w 3831056"/>
                <a:gd name="connsiteY838" fmla="*/ 1399835 h 1673478"/>
                <a:gd name="connsiteX839" fmla="*/ 2270045 w 3831056"/>
                <a:gd name="connsiteY839" fmla="*/ 1411124 h 1673478"/>
                <a:gd name="connsiteX840" fmla="*/ 2272754 w 3831056"/>
                <a:gd name="connsiteY840" fmla="*/ 1348257 h 1673478"/>
                <a:gd name="connsiteX841" fmla="*/ 2275463 w 3831056"/>
                <a:gd name="connsiteY841" fmla="*/ 1405351 h 1673478"/>
                <a:gd name="connsiteX842" fmla="*/ 2278169 w 3831056"/>
                <a:gd name="connsiteY842" fmla="*/ 1414668 h 1673478"/>
                <a:gd name="connsiteX843" fmla="*/ 2280878 w 3831056"/>
                <a:gd name="connsiteY843" fmla="*/ 1431204 h 1673478"/>
                <a:gd name="connsiteX844" fmla="*/ 2283586 w 3831056"/>
                <a:gd name="connsiteY844" fmla="*/ 1464934 h 1673478"/>
                <a:gd name="connsiteX845" fmla="*/ 2286295 w 3831056"/>
                <a:gd name="connsiteY845" fmla="*/ 1400100 h 1673478"/>
                <a:gd name="connsiteX846" fmla="*/ 2289004 w 3831056"/>
                <a:gd name="connsiteY846" fmla="*/ 1387370 h 1673478"/>
                <a:gd name="connsiteX847" fmla="*/ 2291713 w 3831056"/>
                <a:gd name="connsiteY847" fmla="*/ 1401019 h 1673478"/>
                <a:gd name="connsiteX848" fmla="*/ 2294422 w 3831056"/>
                <a:gd name="connsiteY848" fmla="*/ 1403251 h 1673478"/>
                <a:gd name="connsiteX849" fmla="*/ 2297131 w 3831056"/>
                <a:gd name="connsiteY849" fmla="*/ 1399313 h 1673478"/>
                <a:gd name="connsiteX850" fmla="*/ 2299840 w 3831056"/>
                <a:gd name="connsiteY850" fmla="*/ 1423854 h 1673478"/>
                <a:gd name="connsiteX851" fmla="*/ 2302546 w 3831056"/>
                <a:gd name="connsiteY851" fmla="*/ 1442754 h 1673478"/>
                <a:gd name="connsiteX852" fmla="*/ 2305255 w 3831056"/>
                <a:gd name="connsiteY852" fmla="*/ 1381726 h 1673478"/>
                <a:gd name="connsiteX853" fmla="*/ 2307964 w 3831056"/>
                <a:gd name="connsiteY853" fmla="*/ 1399835 h 1673478"/>
                <a:gd name="connsiteX854" fmla="*/ 2310673 w 3831056"/>
                <a:gd name="connsiteY854" fmla="*/ 1375953 h 1673478"/>
                <a:gd name="connsiteX855" fmla="*/ 2313382 w 3831056"/>
                <a:gd name="connsiteY855" fmla="*/ 1404167 h 1673478"/>
                <a:gd name="connsiteX856" fmla="*/ 2316091 w 3831056"/>
                <a:gd name="connsiteY856" fmla="*/ 1405873 h 1673478"/>
                <a:gd name="connsiteX857" fmla="*/ 2318800 w 3831056"/>
                <a:gd name="connsiteY857" fmla="*/ 1445640 h 1673478"/>
                <a:gd name="connsiteX858" fmla="*/ 2321508 w 3831056"/>
                <a:gd name="connsiteY858" fmla="*/ 1450627 h 1673478"/>
                <a:gd name="connsiteX859" fmla="*/ 2324214 w 3831056"/>
                <a:gd name="connsiteY859" fmla="*/ 1391305 h 1673478"/>
                <a:gd name="connsiteX860" fmla="*/ 2326923 w 3831056"/>
                <a:gd name="connsiteY860" fmla="*/ 1415062 h 1673478"/>
                <a:gd name="connsiteX861" fmla="*/ 2329632 w 3831056"/>
                <a:gd name="connsiteY861" fmla="*/ 1430024 h 1673478"/>
                <a:gd name="connsiteX862" fmla="*/ 2332341 w 3831056"/>
                <a:gd name="connsiteY862" fmla="*/ 1158219 h 1673478"/>
                <a:gd name="connsiteX863" fmla="*/ 2335050 w 3831056"/>
                <a:gd name="connsiteY863" fmla="*/ 0 h 1673478"/>
                <a:gd name="connsiteX864" fmla="*/ 2337759 w 3831056"/>
                <a:gd name="connsiteY864" fmla="*/ 763178 h 1673478"/>
                <a:gd name="connsiteX865" fmla="*/ 2340468 w 3831056"/>
                <a:gd name="connsiteY865" fmla="*/ 946001 h 1673478"/>
                <a:gd name="connsiteX866" fmla="*/ 2343177 w 3831056"/>
                <a:gd name="connsiteY866" fmla="*/ 1367422 h 1673478"/>
                <a:gd name="connsiteX867" fmla="*/ 2345886 w 3831056"/>
                <a:gd name="connsiteY867" fmla="*/ 1365716 h 1673478"/>
                <a:gd name="connsiteX868" fmla="*/ 2348591 w 3831056"/>
                <a:gd name="connsiteY868" fmla="*/ 1373850 h 1673478"/>
                <a:gd name="connsiteX869" fmla="*/ 2351300 w 3831056"/>
                <a:gd name="connsiteY869" fmla="*/ 1358498 h 1673478"/>
                <a:gd name="connsiteX870" fmla="*/ 2354009 w 3831056"/>
                <a:gd name="connsiteY870" fmla="*/ 1385006 h 1673478"/>
                <a:gd name="connsiteX871" fmla="*/ 2356718 w 3831056"/>
                <a:gd name="connsiteY871" fmla="*/ 1436062 h 1673478"/>
                <a:gd name="connsiteX872" fmla="*/ 2359427 w 3831056"/>
                <a:gd name="connsiteY872" fmla="*/ 1463754 h 1673478"/>
                <a:gd name="connsiteX873" fmla="*/ 2362136 w 3831056"/>
                <a:gd name="connsiteY873" fmla="*/ 1370176 h 1673478"/>
                <a:gd name="connsiteX874" fmla="*/ 2364845 w 3831056"/>
                <a:gd name="connsiteY874" fmla="*/ 1378839 h 1673478"/>
                <a:gd name="connsiteX875" fmla="*/ 2367554 w 3831056"/>
                <a:gd name="connsiteY875" fmla="*/ 1390518 h 1673478"/>
                <a:gd name="connsiteX876" fmla="*/ 2370259 w 3831056"/>
                <a:gd name="connsiteY876" fmla="*/ 1397739 h 1673478"/>
                <a:gd name="connsiteX877" fmla="*/ 2372968 w 3831056"/>
                <a:gd name="connsiteY877" fmla="*/ 1405480 h 1673478"/>
                <a:gd name="connsiteX878" fmla="*/ 2375677 w 3831056"/>
                <a:gd name="connsiteY878" fmla="*/ 1436584 h 1673478"/>
                <a:gd name="connsiteX879" fmla="*/ 2378386 w 3831056"/>
                <a:gd name="connsiteY879" fmla="*/ 1415849 h 1673478"/>
                <a:gd name="connsiteX880" fmla="*/ 2381095 w 3831056"/>
                <a:gd name="connsiteY880" fmla="*/ 1380939 h 1673478"/>
                <a:gd name="connsiteX881" fmla="*/ 2383804 w 3831056"/>
                <a:gd name="connsiteY881" fmla="*/ 1365058 h 1673478"/>
                <a:gd name="connsiteX882" fmla="*/ 2386513 w 3831056"/>
                <a:gd name="connsiteY882" fmla="*/ 1386844 h 1673478"/>
                <a:gd name="connsiteX883" fmla="*/ 2389222 w 3831056"/>
                <a:gd name="connsiteY883" fmla="*/ 1396555 h 1673478"/>
                <a:gd name="connsiteX884" fmla="*/ 2391931 w 3831056"/>
                <a:gd name="connsiteY884" fmla="*/ 1401152 h 1673478"/>
                <a:gd name="connsiteX885" fmla="*/ 2394636 w 3831056"/>
                <a:gd name="connsiteY885" fmla="*/ 1446166 h 1673478"/>
                <a:gd name="connsiteX886" fmla="*/ 2397345 w 3831056"/>
                <a:gd name="connsiteY886" fmla="*/ 1438555 h 1673478"/>
                <a:gd name="connsiteX887" fmla="*/ 2400054 w 3831056"/>
                <a:gd name="connsiteY887" fmla="*/ 1377920 h 1673478"/>
                <a:gd name="connsiteX888" fmla="*/ 2402763 w 3831056"/>
                <a:gd name="connsiteY888" fmla="*/ 1367683 h 1673478"/>
                <a:gd name="connsiteX889" fmla="*/ 2405472 w 3831056"/>
                <a:gd name="connsiteY889" fmla="*/ 1362303 h 1673478"/>
                <a:gd name="connsiteX890" fmla="*/ 2408181 w 3831056"/>
                <a:gd name="connsiteY890" fmla="*/ 1360333 h 1673478"/>
                <a:gd name="connsiteX891" fmla="*/ 2410890 w 3831056"/>
                <a:gd name="connsiteY891" fmla="*/ 1400626 h 1673478"/>
                <a:gd name="connsiteX892" fmla="*/ 2413599 w 3831056"/>
                <a:gd name="connsiteY892" fmla="*/ 1405873 h 1673478"/>
                <a:gd name="connsiteX893" fmla="*/ 2416305 w 3831056"/>
                <a:gd name="connsiteY893" fmla="*/ 1412962 h 1673478"/>
                <a:gd name="connsiteX894" fmla="*/ 2419014 w 3831056"/>
                <a:gd name="connsiteY894" fmla="*/ 1385664 h 1673478"/>
                <a:gd name="connsiteX895" fmla="*/ 2421722 w 3831056"/>
                <a:gd name="connsiteY895" fmla="*/ 1379100 h 1673478"/>
                <a:gd name="connsiteX896" fmla="*/ 2424431 w 3831056"/>
                <a:gd name="connsiteY896" fmla="*/ 1373850 h 1673478"/>
                <a:gd name="connsiteX897" fmla="*/ 2427141 w 3831056"/>
                <a:gd name="connsiteY897" fmla="*/ 1369521 h 1673478"/>
                <a:gd name="connsiteX898" fmla="*/ 2429850 w 3831056"/>
                <a:gd name="connsiteY898" fmla="*/ 1378968 h 1673478"/>
                <a:gd name="connsiteX899" fmla="*/ 2432558 w 3831056"/>
                <a:gd name="connsiteY899" fmla="*/ 1436977 h 1673478"/>
                <a:gd name="connsiteX900" fmla="*/ 2435267 w 3831056"/>
                <a:gd name="connsiteY900" fmla="*/ 1434749 h 1673478"/>
                <a:gd name="connsiteX901" fmla="*/ 2437976 w 3831056"/>
                <a:gd name="connsiteY901" fmla="*/ 1374375 h 1673478"/>
                <a:gd name="connsiteX902" fmla="*/ 2440682 w 3831056"/>
                <a:gd name="connsiteY902" fmla="*/ 1355740 h 1673478"/>
                <a:gd name="connsiteX903" fmla="*/ 2443391 w 3831056"/>
                <a:gd name="connsiteY903" fmla="*/ 1379758 h 1673478"/>
                <a:gd name="connsiteX904" fmla="*/ 2446100 w 3831056"/>
                <a:gd name="connsiteY904" fmla="*/ 1372802 h 1673478"/>
                <a:gd name="connsiteX905" fmla="*/ 2448809 w 3831056"/>
                <a:gd name="connsiteY905" fmla="*/ 1381465 h 1673478"/>
                <a:gd name="connsiteX906" fmla="*/ 2451518 w 3831056"/>
                <a:gd name="connsiteY906" fmla="*/ 1426086 h 1673478"/>
                <a:gd name="connsiteX907" fmla="*/ 2454227 w 3831056"/>
                <a:gd name="connsiteY907" fmla="*/ 1437768 h 1673478"/>
                <a:gd name="connsiteX908" fmla="*/ 2456936 w 3831056"/>
                <a:gd name="connsiteY908" fmla="*/ 1377262 h 1673478"/>
                <a:gd name="connsiteX909" fmla="*/ 2459645 w 3831056"/>
                <a:gd name="connsiteY909" fmla="*/ 1375427 h 1673478"/>
                <a:gd name="connsiteX910" fmla="*/ 2462350 w 3831056"/>
                <a:gd name="connsiteY910" fmla="*/ 1365716 h 1673478"/>
                <a:gd name="connsiteX911" fmla="*/ 2465059 w 3831056"/>
                <a:gd name="connsiteY911" fmla="*/ 1362171 h 1673478"/>
                <a:gd name="connsiteX912" fmla="*/ 2467768 w 3831056"/>
                <a:gd name="connsiteY912" fmla="*/ 1370176 h 1673478"/>
                <a:gd name="connsiteX913" fmla="*/ 2470477 w 3831056"/>
                <a:gd name="connsiteY913" fmla="*/ 1416110 h 1673478"/>
                <a:gd name="connsiteX914" fmla="*/ 2473186 w 3831056"/>
                <a:gd name="connsiteY914" fmla="*/ 1430678 h 1673478"/>
                <a:gd name="connsiteX915" fmla="*/ 2475895 w 3831056"/>
                <a:gd name="connsiteY915" fmla="*/ 1364664 h 1673478"/>
                <a:gd name="connsiteX916" fmla="*/ 2478604 w 3831056"/>
                <a:gd name="connsiteY916" fmla="*/ 1367944 h 1673478"/>
                <a:gd name="connsiteX917" fmla="*/ 2481313 w 3831056"/>
                <a:gd name="connsiteY917" fmla="*/ 1366764 h 1673478"/>
                <a:gd name="connsiteX918" fmla="*/ 2484022 w 3831056"/>
                <a:gd name="connsiteY918" fmla="*/ 1344058 h 1673478"/>
                <a:gd name="connsiteX919" fmla="*/ 2486727 w 3831056"/>
                <a:gd name="connsiteY919" fmla="*/ 1412830 h 1673478"/>
                <a:gd name="connsiteX920" fmla="*/ 2489436 w 3831056"/>
                <a:gd name="connsiteY920" fmla="*/ 1397607 h 1673478"/>
                <a:gd name="connsiteX921" fmla="*/ 2492145 w 3831056"/>
                <a:gd name="connsiteY921" fmla="*/ 1395243 h 1673478"/>
                <a:gd name="connsiteX922" fmla="*/ 2494854 w 3831056"/>
                <a:gd name="connsiteY922" fmla="*/ 1361906 h 1673478"/>
                <a:gd name="connsiteX923" fmla="*/ 2497563 w 3831056"/>
                <a:gd name="connsiteY923" fmla="*/ 1345110 h 1673478"/>
                <a:gd name="connsiteX924" fmla="*/ 2500272 w 3831056"/>
                <a:gd name="connsiteY924" fmla="*/ 1355346 h 1673478"/>
                <a:gd name="connsiteX925" fmla="*/ 2502981 w 3831056"/>
                <a:gd name="connsiteY925" fmla="*/ 1366896 h 1673478"/>
                <a:gd name="connsiteX926" fmla="*/ 2505690 w 3831056"/>
                <a:gd name="connsiteY926" fmla="*/ 1388157 h 1673478"/>
                <a:gd name="connsiteX927" fmla="*/ 2508395 w 3831056"/>
                <a:gd name="connsiteY927" fmla="*/ 1440128 h 1673478"/>
                <a:gd name="connsiteX928" fmla="*/ 2511104 w 3831056"/>
                <a:gd name="connsiteY928" fmla="*/ 1425953 h 1673478"/>
                <a:gd name="connsiteX929" fmla="*/ 2513813 w 3831056"/>
                <a:gd name="connsiteY929" fmla="*/ 1370441 h 1673478"/>
                <a:gd name="connsiteX930" fmla="*/ 2516522 w 3831056"/>
                <a:gd name="connsiteY930" fmla="*/ 1376346 h 1673478"/>
                <a:gd name="connsiteX931" fmla="*/ 2519231 w 3831056"/>
                <a:gd name="connsiteY931" fmla="*/ 1360991 h 1673478"/>
                <a:gd name="connsiteX932" fmla="*/ 2521940 w 3831056"/>
                <a:gd name="connsiteY932" fmla="*/ 1339598 h 1673478"/>
                <a:gd name="connsiteX933" fmla="*/ 2524649 w 3831056"/>
                <a:gd name="connsiteY933" fmla="*/ 1378052 h 1673478"/>
                <a:gd name="connsiteX934" fmla="*/ 2527358 w 3831056"/>
                <a:gd name="connsiteY934" fmla="*/ 1424380 h 1673478"/>
                <a:gd name="connsiteX935" fmla="*/ 2530067 w 3831056"/>
                <a:gd name="connsiteY935" fmla="*/ 1432517 h 1673478"/>
                <a:gd name="connsiteX936" fmla="*/ 2532772 w 3831056"/>
                <a:gd name="connsiteY936" fmla="*/ 1368996 h 1673478"/>
                <a:gd name="connsiteX937" fmla="*/ 2535481 w 3831056"/>
                <a:gd name="connsiteY937" fmla="*/ 1357446 h 1673478"/>
                <a:gd name="connsiteX938" fmla="*/ 2538190 w 3831056"/>
                <a:gd name="connsiteY938" fmla="*/ 1360991 h 1673478"/>
                <a:gd name="connsiteX939" fmla="*/ 2540899 w 3831056"/>
                <a:gd name="connsiteY939" fmla="*/ 1373327 h 1673478"/>
                <a:gd name="connsiteX940" fmla="*/ 2543608 w 3831056"/>
                <a:gd name="connsiteY940" fmla="*/ 1372540 h 1673478"/>
                <a:gd name="connsiteX941" fmla="*/ 2546317 w 3831056"/>
                <a:gd name="connsiteY941" fmla="*/ 1422148 h 1673478"/>
                <a:gd name="connsiteX942" fmla="*/ 2549026 w 3831056"/>
                <a:gd name="connsiteY942" fmla="*/ 1425692 h 1673478"/>
                <a:gd name="connsiteX943" fmla="*/ 2551732 w 3831056"/>
                <a:gd name="connsiteY943" fmla="*/ 1349048 h 1673478"/>
                <a:gd name="connsiteX944" fmla="*/ 2554441 w 3831056"/>
                <a:gd name="connsiteY944" fmla="*/ 1350228 h 1673478"/>
                <a:gd name="connsiteX945" fmla="*/ 2557150 w 3831056"/>
                <a:gd name="connsiteY945" fmla="*/ 1352589 h 1673478"/>
                <a:gd name="connsiteX946" fmla="*/ 2559858 w 3831056"/>
                <a:gd name="connsiteY946" fmla="*/ 1360204 h 1673478"/>
                <a:gd name="connsiteX947" fmla="*/ 2562568 w 3831056"/>
                <a:gd name="connsiteY947" fmla="*/ 1350360 h 1673478"/>
                <a:gd name="connsiteX948" fmla="*/ 2565277 w 3831056"/>
                <a:gd name="connsiteY948" fmla="*/ 1419655 h 1673478"/>
                <a:gd name="connsiteX949" fmla="*/ 2567986 w 3831056"/>
                <a:gd name="connsiteY949" fmla="*/ 1423854 h 1673478"/>
                <a:gd name="connsiteX950" fmla="*/ 2570694 w 3831056"/>
                <a:gd name="connsiteY950" fmla="*/ 1373850 h 1673478"/>
                <a:gd name="connsiteX951" fmla="*/ 2573403 w 3831056"/>
                <a:gd name="connsiteY951" fmla="*/ 1334215 h 1673478"/>
                <a:gd name="connsiteX952" fmla="*/ 2576112 w 3831056"/>
                <a:gd name="connsiteY952" fmla="*/ 1351802 h 1673478"/>
                <a:gd name="connsiteX953" fmla="*/ 2578818 w 3831056"/>
                <a:gd name="connsiteY953" fmla="*/ 1354688 h 1673478"/>
                <a:gd name="connsiteX954" fmla="*/ 2581527 w 3831056"/>
                <a:gd name="connsiteY954" fmla="*/ 1361645 h 1673478"/>
                <a:gd name="connsiteX955" fmla="*/ 2584236 w 3831056"/>
                <a:gd name="connsiteY955" fmla="*/ 1396949 h 1673478"/>
                <a:gd name="connsiteX956" fmla="*/ 2586945 w 3831056"/>
                <a:gd name="connsiteY956" fmla="*/ 1423067 h 1673478"/>
                <a:gd name="connsiteX957" fmla="*/ 2589654 w 3831056"/>
                <a:gd name="connsiteY957" fmla="*/ 1347603 h 1673478"/>
                <a:gd name="connsiteX958" fmla="*/ 2592363 w 3831056"/>
                <a:gd name="connsiteY958" fmla="*/ 1330015 h 1673478"/>
                <a:gd name="connsiteX959" fmla="*/ 2595072 w 3831056"/>
                <a:gd name="connsiteY959" fmla="*/ 1335660 h 1673478"/>
                <a:gd name="connsiteX960" fmla="*/ 2597777 w 3831056"/>
                <a:gd name="connsiteY960" fmla="*/ 1311380 h 1673478"/>
                <a:gd name="connsiteX961" fmla="*/ 2600486 w 3831056"/>
                <a:gd name="connsiteY961" fmla="*/ 1295238 h 1673478"/>
                <a:gd name="connsiteX962" fmla="*/ 2603195 w 3831056"/>
                <a:gd name="connsiteY962" fmla="*/ 1354295 h 1673478"/>
                <a:gd name="connsiteX963" fmla="*/ 2605904 w 3831056"/>
                <a:gd name="connsiteY963" fmla="*/ 1382513 h 1673478"/>
                <a:gd name="connsiteX964" fmla="*/ 2608613 w 3831056"/>
                <a:gd name="connsiteY964" fmla="*/ 1301011 h 1673478"/>
                <a:gd name="connsiteX965" fmla="*/ 2611322 w 3831056"/>
                <a:gd name="connsiteY965" fmla="*/ 1305210 h 1673478"/>
                <a:gd name="connsiteX966" fmla="*/ 2614031 w 3831056"/>
                <a:gd name="connsiteY966" fmla="*/ 1306787 h 1673478"/>
                <a:gd name="connsiteX967" fmla="*/ 2616740 w 3831056"/>
                <a:gd name="connsiteY967" fmla="*/ 1310328 h 1673478"/>
                <a:gd name="connsiteX968" fmla="*/ 2619449 w 3831056"/>
                <a:gd name="connsiteY968" fmla="*/ 1311248 h 1673478"/>
                <a:gd name="connsiteX969" fmla="*/ 2622158 w 3831056"/>
                <a:gd name="connsiteY969" fmla="*/ 1360204 h 1673478"/>
                <a:gd name="connsiteX970" fmla="*/ 2624874 w 3831056"/>
                <a:gd name="connsiteY970" fmla="*/ 1345110 h 1673478"/>
                <a:gd name="connsiteX971" fmla="*/ 2627590 w 3831056"/>
                <a:gd name="connsiteY971" fmla="*/ 1337498 h 1673478"/>
                <a:gd name="connsiteX972" fmla="*/ 2630271 w 3831056"/>
                <a:gd name="connsiteY972" fmla="*/ 1278963 h 1673478"/>
                <a:gd name="connsiteX973" fmla="*/ 2632987 w 3831056"/>
                <a:gd name="connsiteY973" fmla="*/ 1240769 h 1673478"/>
                <a:gd name="connsiteX974" fmla="*/ 2635703 w 3831056"/>
                <a:gd name="connsiteY974" fmla="*/ 1287100 h 1673478"/>
                <a:gd name="connsiteX975" fmla="*/ 2638418 w 3831056"/>
                <a:gd name="connsiteY975" fmla="*/ 1258750 h 1673478"/>
                <a:gd name="connsiteX976" fmla="*/ 2641100 w 3831056"/>
                <a:gd name="connsiteY976" fmla="*/ 1326996 h 1673478"/>
                <a:gd name="connsiteX977" fmla="*/ 2643815 w 3831056"/>
                <a:gd name="connsiteY977" fmla="*/ 1324371 h 1673478"/>
                <a:gd name="connsiteX978" fmla="*/ 2646531 w 3831056"/>
                <a:gd name="connsiteY978" fmla="*/ 1257044 h 1673478"/>
                <a:gd name="connsiteX979" fmla="*/ 2649247 w 3831056"/>
                <a:gd name="connsiteY979" fmla="*/ 1170688 h 1673478"/>
                <a:gd name="connsiteX980" fmla="*/ 2651963 w 3831056"/>
                <a:gd name="connsiteY980" fmla="*/ 1123309 h 1673478"/>
                <a:gd name="connsiteX981" fmla="*/ 2654644 w 3831056"/>
                <a:gd name="connsiteY981" fmla="*/ 1217409 h 1673478"/>
                <a:gd name="connsiteX982" fmla="*/ 2657360 w 3831056"/>
                <a:gd name="connsiteY982" fmla="*/ 1254551 h 1673478"/>
                <a:gd name="connsiteX983" fmla="*/ 2660076 w 3831056"/>
                <a:gd name="connsiteY983" fmla="*/ 1312034 h 1673478"/>
                <a:gd name="connsiteX984" fmla="*/ 2662792 w 3831056"/>
                <a:gd name="connsiteY984" fmla="*/ 1318466 h 1673478"/>
                <a:gd name="connsiteX985" fmla="*/ 2665508 w 3831056"/>
                <a:gd name="connsiteY985" fmla="*/ 1246678 h 1673478"/>
                <a:gd name="connsiteX986" fmla="*/ 2668189 w 3831056"/>
                <a:gd name="connsiteY986" fmla="*/ 1239460 h 1673478"/>
                <a:gd name="connsiteX987" fmla="*/ 2670905 w 3831056"/>
                <a:gd name="connsiteY987" fmla="*/ 1278437 h 1673478"/>
                <a:gd name="connsiteX988" fmla="*/ 2673621 w 3831056"/>
                <a:gd name="connsiteY988" fmla="*/ 1309409 h 1673478"/>
                <a:gd name="connsiteX989" fmla="*/ 2676337 w 3831056"/>
                <a:gd name="connsiteY989" fmla="*/ 1289593 h 1673478"/>
                <a:gd name="connsiteX990" fmla="*/ 2679053 w 3831056"/>
                <a:gd name="connsiteY990" fmla="*/ 1329622 h 1673478"/>
                <a:gd name="connsiteX991" fmla="*/ 2681734 w 3831056"/>
                <a:gd name="connsiteY991" fmla="*/ 1338417 h 1673478"/>
                <a:gd name="connsiteX992" fmla="*/ 2684450 w 3831056"/>
                <a:gd name="connsiteY992" fmla="*/ 1261901 h 1673478"/>
                <a:gd name="connsiteX993" fmla="*/ 2687166 w 3831056"/>
                <a:gd name="connsiteY993" fmla="*/ 1284475 h 1673478"/>
                <a:gd name="connsiteX994" fmla="*/ 2689882 w 3831056"/>
                <a:gd name="connsiteY994" fmla="*/ 1248645 h 1673478"/>
                <a:gd name="connsiteX995" fmla="*/ 2692563 w 3831056"/>
                <a:gd name="connsiteY995" fmla="*/ 1281062 h 1673478"/>
                <a:gd name="connsiteX996" fmla="*/ 2695279 w 3831056"/>
                <a:gd name="connsiteY996" fmla="*/ 1301011 h 1673478"/>
                <a:gd name="connsiteX997" fmla="*/ 2697995 w 3831056"/>
                <a:gd name="connsiteY997" fmla="*/ 1331721 h 1673478"/>
                <a:gd name="connsiteX998" fmla="*/ 2700711 w 3831056"/>
                <a:gd name="connsiteY998" fmla="*/ 1314399 h 1673478"/>
                <a:gd name="connsiteX999" fmla="*/ 2703427 w 3831056"/>
                <a:gd name="connsiteY999" fmla="*/ 1269513 h 1673478"/>
                <a:gd name="connsiteX1000" fmla="*/ 2706108 w 3831056"/>
                <a:gd name="connsiteY1000" fmla="*/ 1213342 h 1673478"/>
                <a:gd name="connsiteX1001" fmla="*/ 2708823 w 3831056"/>
                <a:gd name="connsiteY1001" fmla="*/ 1264394 h 1673478"/>
                <a:gd name="connsiteX1002" fmla="*/ 2711539 w 3831056"/>
                <a:gd name="connsiteY1002" fmla="*/ 1192210 h 1673478"/>
                <a:gd name="connsiteX1003" fmla="*/ 2714255 w 3831056"/>
                <a:gd name="connsiteY1003" fmla="*/ 1118320 h 1673478"/>
                <a:gd name="connsiteX1004" fmla="*/ 2716971 w 3831056"/>
                <a:gd name="connsiteY1004" fmla="*/ 1233158 h 1673478"/>
                <a:gd name="connsiteX1005" fmla="*/ 2719652 w 3831056"/>
                <a:gd name="connsiteY1005" fmla="*/ 1298779 h 1673478"/>
                <a:gd name="connsiteX1006" fmla="*/ 2722368 w 3831056"/>
                <a:gd name="connsiteY1006" fmla="*/ 1130001 h 1673478"/>
                <a:gd name="connsiteX1007" fmla="*/ 2725084 w 3831056"/>
                <a:gd name="connsiteY1007" fmla="*/ 1169637 h 1673478"/>
                <a:gd name="connsiteX1008" fmla="*/ 2727800 w 3831056"/>
                <a:gd name="connsiteY1008" fmla="*/ 1240115 h 1673478"/>
                <a:gd name="connsiteX1009" fmla="*/ 2730481 w 3831056"/>
                <a:gd name="connsiteY1009" fmla="*/ 1255470 h 1673478"/>
                <a:gd name="connsiteX1010" fmla="*/ 2733197 w 3831056"/>
                <a:gd name="connsiteY1010" fmla="*/ 1268200 h 1673478"/>
                <a:gd name="connsiteX1011" fmla="*/ 2735913 w 3831056"/>
                <a:gd name="connsiteY1011" fmla="*/ 1273319 h 1673478"/>
                <a:gd name="connsiteX1012" fmla="*/ 2738629 w 3831056"/>
                <a:gd name="connsiteY1012" fmla="*/ 1271087 h 1673478"/>
                <a:gd name="connsiteX1013" fmla="*/ 2741345 w 3831056"/>
                <a:gd name="connsiteY1013" fmla="*/ 1231323 h 1673478"/>
                <a:gd name="connsiteX1014" fmla="*/ 2744026 w 3831056"/>
                <a:gd name="connsiteY1014" fmla="*/ 1222005 h 1673478"/>
                <a:gd name="connsiteX1015" fmla="*/ 2746742 w 3831056"/>
                <a:gd name="connsiteY1015" fmla="*/ 1200480 h 1673478"/>
                <a:gd name="connsiteX1016" fmla="*/ 2749458 w 3831056"/>
                <a:gd name="connsiteY1016" fmla="*/ 1247465 h 1673478"/>
                <a:gd name="connsiteX1017" fmla="*/ 2752174 w 3831056"/>
                <a:gd name="connsiteY1017" fmla="*/ 1224759 h 1673478"/>
                <a:gd name="connsiteX1018" fmla="*/ 2754890 w 3831056"/>
                <a:gd name="connsiteY1018" fmla="*/ 1276076 h 1673478"/>
                <a:gd name="connsiteX1019" fmla="*/ 2757571 w 3831056"/>
                <a:gd name="connsiteY1019" fmla="*/ 1309806 h 1673478"/>
                <a:gd name="connsiteX1020" fmla="*/ 2760287 w 3831056"/>
                <a:gd name="connsiteY1020" fmla="*/ 1198248 h 1673478"/>
                <a:gd name="connsiteX1021" fmla="*/ 2763003 w 3831056"/>
                <a:gd name="connsiteY1021" fmla="*/ 1210978 h 1673478"/>
                <a:gd name="connsiteX1022" fmla="*/ 2765719 w 3831056"/>
                <a:gd name="connsiteY1022" fmla="*/ 1220689 h 1673478"/>
                <a:gd name="connsiteX1023" fmla="*/ 2768434 w 3831056"/>
                <a:gd name="connsiteY1023" fmla="*/ 1231452 h 1673478"/>
                <a:gd name="connsiteX1024" fmla="*/ 2771116 w 3831056"/>
                <a:gd name="connsiteY1024" fmla="*/ 1233422 h 1673478"/>
                <a:gd name="connsiteX1025" fmla="*/ 2773832 w 3831056"/>
                <a:gd name="connsiteY1025" fmla="*/ 1280930 h 1673478"/>
                <a:gd name="connsiteX1026" fmla="*/ 2776548 w 3831056"/>
                <a:gd name="connsiteY1026" fmla="*/ 1294054 h 1673478"/>
                <a:gd name="connsiteX1027" fmla="*/ 2779264 w 3831056"/>
                <a:gd name="connsiteY1027" fmla="*/ 1252584 h 1673478"/>
                <a:gd name="connsiteX1028" fmla="*/ 2781944 w 3831056"/>
                <a:gd name="connsiteY1028" fmla="*/ 1230404 h 1673478"/>
                <a:gd name="connsiteX1029" fmla="*/ 2784660 w 3831056"/>
                <a:gd name="connsiteY1029" fmla="*/ 1273451 h 1673478"/>
                <a:gd name="connsiteX1030" fmla="*/ 2787376 w 3831056"/>
                <a:gd name="connsiteY1030" fmla="*/ 1306129 h 1673478"/>
                <a:gd name="connsiteX1031" fmla="*/ 2790092 w 3831056"/>
                <a:gd name="connsiteY1031" fmla="*/ 1353901 h 1673478"/>
                <a:gd name="connsiteX1032" fmla="*/ 2792808 w 3831056"/>
                <a:gd name="connsiteY1032" fmla="*/ 1359285 h 1673478"/>
                <a:gd name="connsiteX1033" fmla="*/ 2795489 w 3831056"/>
                <a:gd name="connsiteY1033" fmla="*/ 1346945 h 1673478"/>
                <a:gd name="connsiteX1034" fmla="*/ 2798205 w 3831056"/>
                <a:gd name="connsiteY1034" fmla="*/ 1287755 h 1673478"/>
                <a:gd name="connsiteX1035" fmla="*/ 2800921 w 3831056"/>
                <a:gd name="connsiteY1035" fmla="*/ 1271874 h 1673478"/>
                <a:gd name="connsiteX1036" fmla="*/ 2803637 w 3831056"/>
                <a:gd name="connsiteY1036" fmla="*/ 1296811 h 1673478"/>
                <a:gd name="connsiteX1037" fmla="*/ 2806353 w 3831056"/>
                <a:gd name="connsiteY1037" fmla="*/ 1341958 h 1673478"/>
                <a:gd name="connsiteX1038" fmla="*/ 2809034 w 3831056"/>
                <a:gd name="connsiteY1038" fmla="*/ 1380545 h 1673478"/>
                <a:gd name="connsiteX1039" fmla="*/ 2811750 w 3831056"/>
                <a:gd name="connsiteY1039" fmla="*/ 1340252 h 1673478"/>
                <a:gd name="connsiteX1040" fmla="*/ 2814466 w 3831056"/>
                <a:gd name="connsiteY1040" fmla="*/ 1339204 h 1673478"/>
                <a:gd name="connsiteX1041" fmla="*/ 2817182 w 3831056"/>
                <a:gd name="connsiteY1041" fmla="*/ 1257831 h 1673478"/>
                <a:gd name="connsiteX1042" fmla="*/ 2819863 w 3831056"/>
                <a:gd name="connsiteY1042" fmla="*/ 1262034 h 1673478"/>
                <a:gd name="connsiteX1043" fmla="*/ 2822579 w 3831056"/>
                <a:gd name="connsiteY1043" fmla="*/ 1284736 h 1673478"/>
                <a:gd name="connsiteX1044" fmla="*/ 2825295 w 3831056"/>
                <a:gd name="connsiteY1044" fmla="*/ 1233422 h 1673478"/>
                <a:gd name="connsiteX1045" fmla="*/ 2828011 w 3831056"/>
                <a:gd name="connsiteY1045" fmla="*/ 1217802 h 1673478"/>
                <a:gd name="connsiteX1046" fmla="*/ 2830727 w 3831056"/>
                <a:gd name="connsiteY1046" fmla="*/ 1264788 h 1673478"/>
                <a:gd name="connsiteX1047" fmla="*/ 2833408 w 3831056"/>
                <a:gd name="connsiteY1047" fmla="*/ 1333428 h 1673478"/>
                <a:gd name="connsiteX1048" fmla="*/ 2836124 w 3831056"/>
                <a:gd name="connsiteY1048" fmla="*/ 1249039 h 1673478"/>
                <a:gd name="connsiteX1049" fmla="*/ 2838840 w 3831056"/>
                <a:gd name="connsiteY1049" fmla="*/ 1227252 h 1673478"/>
                <a:gd name="connsiteX1050" fmla="*/ 2841555 w 3831056"/>
                <a:gd name="connsiteY1050" fmla="*/ 1235916 h 1673478"/>
                <a:gd name="connsiteX1051" fmla="*/ 2844271 w 3831056"/>
                <a:gd name="connsiteY1051" fmla="*/ 1228039 h 1673478"/>
                <a:gd name="connsiteX1052" fmla="*/ 2846953 w 3831056"/>
                <a:gd name="connsiteY1052" fmla="*/ 1240115 h 1673478"/>
                <a:gd name="connsiteX1053" fmla="*/ 2849669 w 3831056"/>
                <a:gd name="connsiteY1053" fmla="*/ 1276599 h 1673478"/>
                <a:gd name="connsiteX1054" fmla="*/ 2852385 w 3831056"/>
                <a:gd name="connsiteY1054" fmla="*/ 1306394 h 1673478"/>
                <a:gd name="connsiteX1055" fmla="*/ 2855100 w 3831056"/>
                <a:gd name="connsiteY1055" fmla="*/ 1250613 h 1673478"/>
                <a:gd name="connsiteX1056" fmla="*/ 2857816 w 3831056"/>
                <a:gd name="connsiteY1056" fmla="*/ 1265052 h 1673478"/>
                <a:gd name="connsiteX1057" fmla="*/ 2860497 w 3831056"/>
                <a:gd name="connsiteY1057" fmla="*/ 1198774 h 1673478"/>
                <a:gd name="connsiteX1058" fmla="*/ 2863213 w 3831056"/>
                <a:gd name="connsiteY1058" fmla="*/ 1223708 h 1673478"/>
                <a:gd name="connsiteX1059" fmla="*/ 2865929 w 3831056"/>
                <a:gd name="connsiteY1059" fmla="*/ 1264659 h 1673478"/>
                <a:gd name="connsiteX1060" fmla="*/ 2868645 w 3831056"/>
                <a:gd name="connsiteY1060" fmla="*/ 1300878 h 1673478"/>
                <a:gd name="connsiteX1061" fmla="*/ 2871326 w 3831056"/>
                <a:gd name="connsiteY1061" fmla="*/ 1321223 h 1673478"/>
                <a:gd name="connsiteX1062" fmla="*/ 2874042 w 3831056"/>
                <a:gd name="connsiteY1062" fmla="*/ 1264527 h 1673478"/>
                <a:gd name="connsiteX1063" fmla="*/ 2876758 w 3831056"/>
                <a:gd name="connsiteY1063" fmla="*/ 1247333 h 1673478"/>
                <a:gd name="connsiteX1064" fmla="*/ 2879474 w 3831056"/>
                <a:gd name="connsiteY1064" fmla="*/ 1325161 h 1673478"/>
                <a:gd name="connsiteX1065" fmla="*/ 2882190 w 3831056"/>
                <a:gd name="connsiteY1065" fmla="*/ 1670985 h 1673478"/>
                <a:gd name="connsiteX1066" fmla="*/ 2884871 w 3831056"/>
                <a:gd name="connsiteY1066" fmla="*/ 1672953 h 1673478"/>
                <a:gd name="connsiteX1067" fmla="*/ 2887587 w 3831056"/>
                <a:gd name="connsiteY1067" fmla="*/ 1672824 h 1673478"/>
                <a:gd name="connsiteX1068" fmla="*/ 2890303 w 3831056"/>
                <a:gd name="connsiteY1068" fmla="*/ 1672953 h 1673478"/>
                <a:gd name="connsiteX1069" fmla="*/ 2893019 w 3831056"/>
                <a:gd name="connsiteY1069" fmla="*/ 1672953 h 1673478"/>
                <a:gd name="connsiteX1070" fmla="*/ 2895735 w 3831056"/>
                <a:gd name="connsiteY1070" fmla="*/ 1672824 h 1673478"/>
                <a:gd name="connsiteX1071" fmla="*/ 2898416 w 3831056"/>
                <a:gd name="connsiteY1071" fmla="*/ 1673217 h 1673478"/>
                <a:gd name="connsiteX1072" fmla="*/ 2901132 w 3831056"/>
                <a:gd name="connsiteY1072" fmla="*/ 1672824 h 1673478"/>
                <a:gd name="connsiteX1073" fmla="*/ 2903848 w 3831056"/>
                <a:gd name="connsiteY1073" fmla="*/ 1673217 h 1673478"/>
                <a:gd name="connsiteX1074" fmla="*/ 2906564 w 3831056"/>
                <a:gd name="connsiteY1074" fmla="*/ 1673217 h 1673478"/>
                <a:gd name="connsiteX1075" fmla="*/ 2909280 w 3831056"/>
                <a:gd name="connsiteY1075" fmla="*/ 1673346 h 1673478"/>
                <a:gd name="connsiteX1076" fmla="*/ 2911961 w 3831056"/>
                <a:gd name="connsiteY1076" fmla="*/ 1673346 h 1673478"/>
                <a:gd name="connsiteX1077" fmla="*/ 2914676 w 3831056"/>
                <a:gd name="connsiteY1077" fmla="*/ 1673217 h 1673478"/>
                <a:gd name="connsiteX1078" fmla="*/ 2917392 w 3831056"/>
                <a:gd name="connsiteY1078" fmla="*/ 1673217 h 1673478"/>
                <a:gd name="connsiteX1079" fmla="*/ 2920108 w 3831056"/>
                <a:gd name="connsiteY1079" fmla="*/ 1673085 h 1673478"/>
                <a:gd name="connsiteX1080" fmla="*/ 2922790 w 3831056"/>
                <a:gd name="connsiteY1080" fmla="*/ 1672953 h 1673478"/>
                <a:gd name="connsiteX1081" fmla="*/ 2925506 w 3831056"/>
                <a:gd name="connsiteY1081" fmla="*/ 1673085 h 1673478"/>
                <a:gd name="connsiteX1082" fmla="*/ 2928221 w 3831056"/>
                <a:gd name="connsiteY1082" fmla="*/ 1673346 h 1673478"/>
                <a:gd name="connsiteX1083" fmla="*/ 2930937 w 3831056"/>
                <a:gd name="connsiteY1083" fmla="*/ 1673217 h 1673478"/>
                <a:gd name="connsiteX1084" fmla="*/ 2933653 w 3831056"/>
                <a:gd name="connsiteY1084" fmla="*/ 1673217 h 1673478"/>
                <a:gd name="connsiteX1085" fmla="*/ 2936334 w 3831056"/>
                <a:gd name="connsiteY1085" fmla="*/ 1673346 h 1673478"/>
                <a:gd name="connsiteX1086" fmla="*/ 2939050 w 3831056"/>
                <a:gd name="connsiteY1086" fmla="*/ 1673085 h 1673478"/>
                <a:gd name="connsiteX1087" fmla="*/ 2941766 w 3831056"/>
                <a:gd name="connsiteY1087" fmla="*/ 1673346 h 1673478"/>
                <a:gd name="connsiteX1088" fmla="*/ 2944482 w 3831056"/>
                <a:gd name="connsiteY1088" fmla="*/ 1673217 h 1673478"/>
                <a:gd name="connsiteX1089" fmla="*/ 2947198 w 3831056"/>
                <a:gd name="connsiteY1089" fmla="*/ 1673346 h 1673478"/>
                <a:gd name="connsiteX1090" fmla="*/ 2949879 w 3831056"/>
                <a:gd name="connsiteY1090" fmla="*/ 1673085 h 1673478"/>
                <a:gd name="connsiteX1091" fmla="*/ 2952595 w 3831056"/>
                <a:gd name="connsiteY1091" fmla="*/ 1673217 h 1673478"/>
                <a:gd name="connsiteX1092" fmla="*/ 2955311 w 3831056"/>
                <a:gd name="connsiteY1092" fmla="*/ 1673217 h 1673478"/>
                <a:gd name="connsiteX1093" fmla="*/ 2958027 w 3831056"/>
                <a:gd name="connsiteY1093" fmla="*/ 1673217 h 1673478"/>
                <a:gd name="connsiteX1094" fmla="*/ 2960708 w 3831056"/>
                <a:gd name="connsiteY1094" fmla="*/ 1673217 h 1673478"/>
                <a:gd name="connsiteX1095" fmla="*/ 2963424 w 3831056"/>
                <a:gd name="connsiteY1095" fmla="*/ 1673346 h 1673478"/>
                <a:gd name="connsiteX1096" fmla="*/ 2966140 w 3831056"/>
                <a:gd name="connsiteY1096" fmla="*/ 1673217 h 1673478"/>
                <a:gd name="connsiteX1097" fmla="*/ 2968856 w 3831056"/>
                <a:gd name="connsiteY1097" fmla="*/ 1672824 h 1673478"/>
                <a:gd name="connsiteX1098" fmla="*/ 2971572 w 3831056"/>
                <a:gd name="connsiteY1098" fmla="*/ 1672824 h 1673478"/>
                <a:gd name="connsiteX1099" fmla="*/ 2974253 w 3831056"/>
                <a:gd name="connsiteY1099" fmla="*/ 1673217 h 1673478"/>
                <a:gd name="connsiteX1100" fmla="*/ 2976969 w 3831056"/>
                <a:gd name="connsiteY1100" fmla="*/ 1673346 h 1673478"/>
                <a:gd name="connsiteX1101" fmla="*/ 2979685 w 3831056"/>
                <a:gd name="connsiteY1101" fmla="*/ 1673346 h 1673478"/>
                <a:gd name="connsiteX1102" fmla="*/ 2982401 w 3831056"/>
                <a:gd name="connsiteY1102" fmla="*/ 1673346 h 1673478"/>
                <a:gd name="connsiteX1103" fmla="*/ 2985117 w 3831056"/>
                <a:gd name="connsiteY1103" fmla="*/ 1673085 h 1673478"/>
                <a:gd name="connsiteX1104" fmla="*/ 2987797 w 3831056"/>
                <a:gd name="connsiteY1104" fmla="*/ 1673479 h 1673478"/>
                <a:gd name="connsiteX1105" fmla="*/ 2990513 w 3831056"/>
                <a:gd name="connsiteY1105" fmla="*/ 1673346 h 1673478"/>
                <a:gd name="connsiteX1106" fmla="*/ 2993229 w 3831056"/>
                <a:gd name="connsiteY1106" fmla="*/ 1673217 h 1673478"/>
                <a:gd name="connsiteX1107" fmla="*/ 2995945 w 3831056"/>
                <a:gd name="connsiteY1107" fmla="*/ 1673346 h 1673478"/>
                <a:gd name="connsiteX1108" fmla="*/ 2998661 w 3831056"/>
                <a:gd name="connsiteY1108" fmla="*/ 1673346 h 1673478"/>
                <a:gd name="connsiteX1109" fmla="*/ 3001342 w 3831056"/>
                <a:gd name="connsiteY1109" fmla="*/ 1673346 h 1673478"/>
                <a:gd name="connsiteX1110" fmla="*/ 3004058 w 3831056"/>
                <a:gd name="connsiteY1110" fmla="*/ 1673346 h 1673478"/>
                <a:gd name="connsiteX1111" fmla="*/ 3006774 w 3831056"/>
                <a:gd name="connsiteY1111" fmla="*/ 1673217 h 1673478"/>
                <a:gd name="connsiteX1112" fmla="*/ 3009490 w 3831056"/>
                <a:gd name="connsiteY1112" fmla="*/ 1673217 h 1673478"/>
                <a:gd name="connsiteX1113" fmla="*/ 3012171 w 3831056"/>
                <a:gd name="connsiteY1113" fmla="*/ 1673479 h 1673478"/>
                <a:gd name="connsiteX1114" fmla="*/ 3014887 w 3831056"/>
                <a:gd name="connsiteY1114" fmla="*/ 1673085 h 1673478"/>
                <a:gd name="connsiteX1115" fmla="*/ 3017603 w 3831056"/>
                <a:gd name="connsiteY1115" fmla="*/ 1673217 h 1673478"/>
                <a:gd name="connsiteX1116" fmla="*/ 3020319 w 3831056"/>
                <a:gd name="connsiteY1116" fmla="*/ 1673217 h 1673478"/>
                <a:gd name="connsiteX1117" fmla="*/ 3023035 w 3831056"/>
                <a:gd name="connsiteY1117" fmla="*/ 1673085 h 1673478"/>
                <a:gd name="connsiteX1118" fmla="*/ 3025716 w 3831056"/>
                <a:gd name="connsiteY1118" fmla="*/ 1673346 h 1673478"/>
                <a:gd name="connsiteX1119" fmla="*/ 3028432 w 3831056"/>
                <a:gd name="connsiteY1119" fmla="*/ 1673346 h 1673478"/>
                <a:gd name="connsiteX1120" fmla="*/ 3031148 w 3831056"/>
                <a:gd name="connsiteY1120" fmla="*/ 1673346 h 1673478"/>
                <a:gd name="connsiteX1121" fmla="*/ 3033864 w 3831056"/>
                <a:gd name="connsiteY1121" fmla="*/ 1673217 h 1673478"/>
                <a:gd name="connsiteX1122" fmla="*/ 3036580 w 3831056"/>
                <a:gd name="connsiteY1122" fmla="*/ 1673217 h 1673478"/>
                <a:gd name="connsiteX1123" fmla="*/ 3039261 w 3831056"/>
                <a:gd name="connsiteY1123" fmla="*/ 1673346 h 1673478"/>
                <a:gd name="connsiteX1124" fmla="*/ 3041977 w 3831056"/>
                <a:gd name="connsiteY1124" fmla="*/ 1673346 h 1673478"/>
                <a:gd name="connsiteX1125" fmla="*/ 3044693 w 3831056"/>
                <a:gd name="connsiteY1125" fmla="*/ 1673346 h 1673478"/>
                <a:gd name="connsiteX1126" fmla="*/ 3047408 w 3831056"/>
                <a:gd name="connsiteY1126" fmla="*/ 1673217 h 1673478"/>
                <a:gd name="connsiteX1127" fmla="*/ 3050090 w 3831056"/>
                <a:gd name="connsiteY1127" fmla="*/ 1673346 h 1673478"/>
                <a:gd name="connsiteX1128" fmla="*/ 3052806 w 3831056"/>
                <a:gd name="connsiteY1128" fmla="*/ 1673085 h 1673478"/>
                <a:gd name="connsiteX1129" fmla="*/ 3055522 w 3831056"/>
                <a:gd name="connsiteY1129" fmla="*/ 1673217 h 1673478"/>
                <a:gd name="connsiteX1130" fmla="*/ 3058238 w 3831056"/>
                <a:gd name="connsiteY1130" fmla="*/ 1673479 h 1673478"/>
                <a:gd name="connsiteX1131" fmla="*/ 3060953 w 3831056"/>
                <a:gd name="connsiteY1131" fmla="*/ 1673085 h 1673478"/>
                <a:gd name="connsiteX1132" fmla="*/ 3063634 w 3831056"/>
                <a:gd name="connsiteY1132" fmla="*/ 1673346 h 1673478"/>
                <a:gd name="connsiteX1133" fmla="*/ 3066350 w 3831056"/>
                <a:gd name="connsiteY1133" fmla="*/ 1673217 h 1673478"/>
                <a:gd name="connsiteX1134" fmla="*/ 3069066 w 3831056"/>
                <a:gd name="connsiteY1134" fmla="*/ 1673346 h 1673478"/>
                <a:gd name="connsiteX1135" fmla="*/ 3071782 w 3831056"/>
                <a:gd name="connsiteY1135" fmla="*/ 1673346 h 1673478"/>
                <a:gd name="connsiteX1136" fmla="*/ 3074498 w 3831056"/>
                <a:gd name="connsiteY1136" fmla="*/ 1673346 h 1673478"/>
                <a:gd name="connsiteX1137" fmla="*/ 3077179 w 3831056"/>
                <a:gd name="connsiteY1137" fmla="*/ 1673346 h 1673478"/>
                <a:gd name="connsiteX1138" fmla="*/ 3079895 w 3831056"/>
                <a:gd name="connsiteY1138" fmla="*/ 1673479 h 1673478"/>
                <a:gd name="connsiteX1139" fmla="*/ 3082611 w 3831056"/>
                <a:gd name="connsiteY1139" fmla="*/ 1673217 h 1673478"/>
                <a:gd name="connsiteX1140" fmla="*/ 3085327 w 3831056"/>
                <a:gd name="connsiteY1140" fmla="*/ 1673346 h 1673478"/>
                <a:gd name="connsiteX1141" fmla="*/ 3088043 w 3831056"/>
                <a:gd name="connsiteY1141" fmla="*/ 1673346 h 1673478"/>
                <a:gd name="connsiteX1142" fmla="*/ 3090724 w 3831056"/>
                <a:gd name="connsiteY1142" fmla="*/ 1673346 h 1673478"/>
                <a:gd name="connsiteX1143" fmla="*/ 3093440 w 3831056"/>
                <a:gd name="connsiteY1143" fmla="*/ 1673346 h 1673478"/>
                <a:gd name="connsiteX1144" fmla="*/ 3096156 w 3831056"/>
                <a:gd name="connsiteY1144" fmla="*/ 1673085 h 1673478"/>
                <a:gd name="connsiteX1145" fmla="*/ 3098872 w 3831056"/>
                <a:gd name="connsiteY1145" fmla="*/ 1673346 h 1673478"/>
                <a:gd name="connsiteX1146" fmla="*/ 3101553 w 3831056"/>
                <a:gd name="connsiteY1146" fmla="*/ 1673346 h 1673478"/>
                <a:gd name="connsiteX1147" fmla="*/ 3104269 w 3831056"/>
                <a:gd name="connsiteY1147" fmla="*/ 1672953 h 1673478"/>
                <a:gd name="connsiteX1148" fmla="*/ 3106985 w 3831056"/>
                <a:gd name="connsiteY1148" fmla="*/ 1673346 h 1673478"/>
                <a:gd name="connsiteX1149" fmla="*/ 3109701 w 3831056"/>
                <a:gd name="connsiteY1149" fmla="*/ 1673346 h 1673478"/>
                <a:gd name="connsiteX1150" fmla="*/ 3112417 w 3831056"/>
                <a:gd name="connsiteY1150" fmla="*/ 1673346 h 1673478"/>
                <a:gd name="connsiteX1151" fmla="*/ 3115098 w 3831056"/>
                <a:gd name="connsiteY1151" fmla="*/ 1673346 h 1673478"/>
                <a:gd name="connsiteX1152" fmla="*/ 3117814 w 3831056"/>
                <a:gd name="connsiteY1152" fmla="*/ 1673346 h 1673478"/>
                <a:gd name="connsiteX1153" fmla="*/ 3120529 w 3831056"/>
                <a:gd name="connsiteY1153" fmla="*/ 1673479 h 1673478"/>
                <a:gd name="connsiteX1154" fmla="*/ 3123245 w 3831056"/>
                <a:gd name="connsiteY1154" fmla="*/ 1673217 h 1673478"/>
                <a:gd name="connsiteX1155" fmla="*/ 3125961 w 3831056"/>
                <a:gd name="connsiteY1155" fmla="*/ 1673346 h 1673478"/>
                <a:gd name="connsiteX1156" fmla="*/ 3128643 w 3831056"/>
                <a:gd name="connsiteY1156" fmla="*/ 1673479 h 1673478"/>
                <a:gd name="connsiteX1157" fmla="*/ 3131359 w 3831056"/>
                <a:gd name="connsiteY1157" fmla="*/ 1673085 h 1673478"/>
                <a:gd name="connsiteX1158" fmla="*/ 3134074 w 3831056"/>
                <a:gd name="connsiteY1158" fmla="*/ 1673346 h 1673478"/>
                <a:gd name="connsiteX1159" fmla="*/ 3136790 w 3831056"/>
                <a:gd name="connsiteY1159" fmla="*/ 1673217 h 1673478"/>
                <a:gd name="connsiteX1160" fmla="*/ 3139471 w 3831056"/>
                <a:gd name="connsiteY1160" fmla="*/ 1673346 h 1673478"/>
                <a:gd name="connsiteX1161" fmla="*/ 3142187 w 3831056"/>
                <a:gd name="connsiteY1161" fmla="*/ 1673346 h 1673478"/>
                <a:gd name="connsiteX1162" fmla="*/ 3144903 w 3831056"/>
                <a:gd name="connsiteY1162" fmla="*/ 1673346 h 1673478"/>
                <a:gd name="connsiteX1163" fmla="*/ 3147619 w 3831056"/>
                <a:gd name="connsiteY1163" fmla="*/ 1672824 h 1673478"/>
                <a:gd name="connsiteX1164" fmla="*/ 3150335 w 3831056"/>
                <a:gd name="connsiteY1164" fmla="*/ 1673346 h 1673478"/>
                <a:gd name="connsiteX1165" fmla="*/ 3153016 w 3831056"/>
                <a:gd name="connsiteY1165" fmla="*/ 1673346 h 1673478"/>
                <a:gd name="connsiteX1166" fmla="*/ 3155732 w 3831056"/>
                <a:gd name="connsiteY1166" fmla="*/ 1673346 h 1673478"/>
                <a:gd name="connsiteX1167" fmla="*/ 3158448 w 3831056"/>
                <a:gd name="connsiteY1167" fmla="*/ 1673217 h 1673478"/>
                <a:gd name="connsiteX1168" fmla="*/ 3161164 w 3831056"/>
                <a:gd name="connsiteY1168" fmla="*/ 1673479 h 1673478"/>
                <a:gd name="connsiteX1169" fmla="*/ 3163880 w 3831056"/>
                <a:gd name="connsiteY1169" fmla="*/ 1673217 h 1673478"/>
                <a:gd name="connsiteX1170" fmla="*/ 3166561 w 3831056"/>
                <a:gd name="connsiteY1170" fmla="*/ 1673479 h 1673478"/>
                <a:gd name="connsiteX1171" fmla="*/ 3169277 w 3831056"/>
                <a:gd name="connsiteY1171" fmla="*/ 1673085 h 1673478"/>
                <a:gd name="connsiteX1172" fmla="*/ 3171993 w 3831056"/>
                <a:gd name="connsiteY1172" fmla="*/ 1673346 h 1673478"/>
                <a:gd name="connsiteX1173" fmla="*/ 3174709 w 3831056"/>
                <a:gd name="connsiteY1173" fmla="*/ 1673346 h 1673478"/>
                <a:gd name="connsiteX1174" fmla="*/ 3177425 w 3831056"/>
                <a:gd name="connsiteY1174" fmla="*/ 1673346 h 1673478"/>
                <a:gd name="connsiteX1175" fmla="*/ 3180106 w 3831056"/>
                <a:gd name="connsiteY1175" fmla="*/ 1673346 h 1673478"/>
                <a:gd name="connsiteX1176" fmla="*/ 3182822 w 3831056"/>
                <a:gd name="connsiteY1176" fmla="*/ 1673479 h 1673478"/>
                <a:gd name="connsiteX1177" fmla="*/ 3185538 w 3831056"/>
                <a:gd name="connsiteY1177" fmla="*/ 1673346 h 1673478"/>
                <a:gd name="connsiteX1178" fmla="*/ 3188254 w 3831056"/>
                <a:gd name="connsiteY1178" fmla="*/ 1673217 h 1673478"/>
                <a:gd name="connsiteX1179" fmla="*/ 3190935 w 3831056"/>
                <a:gd name="connsiteY1179" fmla="*/ 1673217 h 1673478"/>
                <a:gd name="connsiteX1180" fmla="*/ 3193650 w 3831056"/>
                <a:gd name="connsiteY1180" fmla="*/ 1673346 h 1673478"/>
                <a:gd name="connsiteX1181" fmla="*/ 3196366 w 3831056"/>
                <a:gd name="connsiteY1181" fmla="*/ 1673479 h 1673478"/>
                <a:gd name="connsiteX1182" fmla="*/ 3199082 w 3831056"/>
                <a:gd name="connsiteY1182" fmla="*/ 1673217 h 1673478"/>
                <a:gd name="connsiteX1183" fmla="*/ 3201798 w 3831056"/>
                <a:gd name="connsiteY1183" fmla="*/ 1673346 h 1673478"/>
                <a:gd name="connsiteX1184" fmla="*/ 3204480 w 3831056"/>
                <a:gd name="connsiteY1184" fmla="*/ 1673346 h 1673478"/>
                <a:gd name="connsiteX1185" fmla="*/ 3207195 w 3831056"/>
                <a:gd name="connsiteY1185" fmla="*/ 1673346 h 1673478"/>
                <a:gd name="connsiteX1186" fmla="*/ 3209911 w 3831056"/>
                <a:gd name="connsiteY1186" fmla="*/ 1673346 h 1673478"/>
                <a:gd name="connsiteX1187" fmla="*/ 3212627 w 3831056"/>
                <a:gd name="connsiteY1187" fmla="*/ 1673346 h 1673478"/>
                <a:gd name="connsiteX1188" fmla="*/ 3215343 w 3831056"/>
                <a:gd name="connsiteY1188" fmla="*/ 1673346 h 1673478"/>
                <a:gd name="connsiteX1189" fmla="*/ 3218024 w 3831056"/>
                <a:gd name="connsiteY1189" fmla="*/ 1673479 h 1673478"/>
                <a:gd name="connsiteX1190" fmla="*/ 3220740 w 3831056"/>
                <a:gd name="connsiteY1190" fmla="*/ 1673217 h 1673478"/>
                <a:gd name="connsiteX1191" fmla="*/ 3223456 w 3831056"/>
                <a:gd name="connsiteY1191" fmla="*/ 1673217 h 1673478"/>
                <a:gd name="connsiteX1192" fmla="*/ 3226172 w 3831056"/>
                <a:gd name="connsiteY1192" fmla="*/ 1673346 h 1673478"/>
                <a:gd name="connsiteX1193" fmla="*/ 3228888 w 3831056"/>
                <a:gd name="connsiteY1193" fmla="*/ 1673346 h 1673478"/>
                <a:gd name="connsiteX1194" fmla="*/ 3231569 w 3831056"/>
                <a:gd name="connsiteY1194" fmla="*/ 1673346 h 1673478"/>
                <a:gd name="connsiteX1195" fmla="*/ 3234285 w 3831056"/>
                <a:gd name="connsiteY1195" fmla="*/ 1673346 h 1673478"/>
                <a:gd name="connsiteX1196" fmla="*/ 3237001 w 3831056"/>
                <a:gd name="connsiteY1196" fmla="*/ 1673346 h 1673478"/>
                <a:gd name="connsiteX1197" fmla="*/ 3239717 w 3831056"/>
                <a:gd name="connsiteY1197" fmla="*/ 1673217 h 1673478"/>
                <a:gd name="connsiteX1198" fmla="*/ 3242398 w 3831056"/>
                <a:gd name="connsiteY1198" fmla="*/ 1673346 h 1673478"/>
                <a:gd name="connsiteX1199" fmla="*/ 3245114 w 3831056"/>
                <a:gd name="connsiteY1199" fmla="*/ 1673346 h 1673478"/>
                <a:gd name="connsiteX1200" fmla="*/ 3247830 w 3831056"/>
                <a:gd name="connsiteY1200" fmla="*/ 1673479 h 1673478"/>
                <a:gd name="connsiteX1201" fmla="*/ 3250546 w 3831056"/>
                <a:gd name="connsiteY1201" fmla="*/ 1673346 h 1673478"/>
                <a:gd name="connsiteX1202" fmla="*/ 3253261 w 3831056"/>
                <a:gd name="connsiteY1202" fmla="*/ 1673217 h 1673478"/>
                <a:gd name="connsiteX1203" fmla="*/ 3255943 w 3831056"/>
                <a:gd name="connsiteY1203" fmla="*/ 1673479 h 1673478"/>
                <a:gd name="connsiteX1204" fmla="*/ 3258659 w 3831056"/>
                <a:gd name="connsiteY1204" fmla="*/ 1673085 h 1673478"/>
                <a:gd name="connsiteX1205" fmla="*/ 3261375 w 3831056"/>
                <a:gd name="connsiteY1205" fmla="*/ 1673346 h 1673478"/>
                <a:gd name="connsiteX1206" fmla="*/ 3264091 w 3831056"/>
                <a:gd name="connsiteY1206" fmla="*/ 1673479 h 1673478"/>
                <a:gd name="connsiteX1207" fmla="*/ 3266806 w 3831056"/>
                <a:gd name="connsiteY1207" fmla="*/ 1673085 h 1673478"/>
                <a:gd name="connsiteX1208" fmla="*/ 3269487 w 3831056"/>
                <a:gd name="connsiteY1208" fmla="*/ 1673346 h 1673478"/>
                <a:gd name="connsiteX1209" fmla="*/ 3272203 w 3831056"/>
                <a:gd name="connsiteY1209" fmla="*/ 1673346 h 1673478"/>
                <a:gd name="connsiteX1210" fmla="*/ 3274919 w 3831056"/>
                <a:gd name="connsiteY1210" fmla="*/ 1673479 h 1673478"/>
                <a:gd name="connsiteX1211" fmla="*/ 3277635 w 3831056"/>
                <a:gd name="connsiteY1211" fmla="*/ 1673346 h 1673478"/>
                <a:gd name="connsiteX1212" fmla="*/ 3280316 w 3831056"/>
                <a:gd name="connsiteY1212" fmla="*/ 1673217 h 1673478"/>
                <a:gd name="connsiteX1213" fmla="*/ 3283032 w 3831056"/>
                <a:gd name="connsiteY1213" fmla="*/ 1673346 h 1673478"/>
                <a:gd name="connsiteX1214" fmla="*/ 3285748 w 3831056"/>
                <a:gd name="connsiteY1214" fmla="*/ 1673217 h 1673478"/>
                <a:gd name="connsiteX1215" fmla="*/ 3288464 w 3831056"/>
                <a:gd name="connsiteY1215" fmla="*/ 1673217 h 1673478"/>
                <a:gd name="connsiteX1216" fmla="*/ 3291180 w 3831056"/>
                <a:gd name="connsiteY1216" fmla="*/ 1673346 h 1673478"/>
                <a:gd name="connsiteX1217" fmla="*/ 3293861 w 3831056"/>
                <a:gd name="connsiteY1217" fmla="*/ 1673479 h 1673478"/>
                <a:gd name="connsiteX1218" fmla="*/ 3296577 w 3831056"/>
                <a:gd name="connsiteY1218" fmla="*/ 1673217 h 1673478"/>
                <a:gd name="connsiteX1219" fmla="*/ 3299293 w 3831056"/>
                <a:gd name="connsiteY1219" fmla="*/ 1673346 h 1673478"/>
                <a:gd name="connsiteX1220" fmla="*/ 3302009 w 3831056"/>
                <a:gd name="connsiteY1220" fmla="*/ 1673085 h 1673478"/>
                <a:gd name="connsiteX1221" fmla="*/ 3304725 w 3831056"/>
                <a:gd name="connsiteY1221" fmla="*/ 1673217 h 1673478"/>
                <a:gd name="connsiteX1222" fmla="*/ 3307406 w 3831056"/>
                <a:gd name="connsiteY1222" fmla="*/ 1673346 h 1673478"/>
                <a:gd name="connsiteX1223" fmla="*/ 3310122 w 3831056"/>
                <a:gd name="connsiteY1223" fmla="*/ 1673346 h 1673478"/>
                <a:gd name="connsiteX1224" fmla="*/ 3312838 w 3831056"/>
                <a:gd name="connsiteY1224" fmla="*/ 1673479 h 1673478"/>
                <a:gd name="connsiteX1225" fmla="*/ 3315554 w 3831056"/>
                <a:gd name="connsiteY1225" fmla="*/ 1673217 h 1673478"/>
                <a:gd name="connsiteX1226" fmla="*/ 3318270 w 3831056"/>
                <a:gd name="connsiteY1226" fmla="*/ 1673479 h 1673478"/>
                <a:gd name="connsiteX1227" fmla="*/ 3320951 w 3831056"/>
                <a:gd name="connsiteY1227" fmla="*/ 1673217 h 1673478"/>
                <a:gd name="connsiteX1228" fmla="*/ 3323667 w 3831056"/>
                <a:gd name="connsiteY1228" fmla="*/ 1673346 h 1673478"/>
                <a:gd name="connsiteX1229" fmla="*/ 3326382 w 3831056"/>
                <a:gd name="connsiteY1229" fmla="*/ 1673346 h 1673478"/>
                <a:gd name="connsiteX1230" fmla="*/ 3329098 w 3831056"/>
                <a:gd name="connsiteY1230" fmla="*/ 1673479 h 1673478"/>
                <a:gd name="connsiteX1231" fmla="*/ 3331780 w 3831056"/>
                <a:gd name="connsiteY1231" fmla="*/ 1673479 h 1673478"/>
                <a:gd name="connsiteX1232" fmla="*/ 3334496 w 3831056"/>
                <a:gd name="connsiteY1232" fmla="*/ 1673479 h 1673478"/>
                <a:gd name="connsiteX1233" fmla="*/ 3337212 w 3831056"/>
                <a:gd name="connsiteY1233" fmla="*/ 1673479 h 1673478"/>
                <a:gd name="connsiteX1234" fmla="*/ 3339927 w 3831056"/>
                <a:gd name="connsiteY1234" fmla="*/ 1673479 h 1673478"/>
                <a:gd name="connsiteX1235" fmla="*/ 3342643 w 3831056"/>
                <a:gd name="connsiteY1235" fmla="*/ 1673346 h 1673478"/>
                <a:gd name="connsiteX1236" fmla="*/ 3345324 w 3831056"/>
                <a:gd name="connsiteY1236" fmla="*/ 1673479 h 1673478"/>
                <a:gd name="connsiteX1237" fmla="*/ 3348040 w 3831056"/>
                <a:gd name="connsiteY1237" fmla="*/ 1673479 h 1673478"/>
                <a:gd name="connsiteX1238" fmla="*/ 3350756 w 3831056"/>
                <a:gd name="connsiteY1238" fmla="*/ 1673479 h 1673478"/>
                <a:gd name="connsiteX1239" fmla="*/ 3353472 w 3831056"/>
                <a:gd name="connsiteY1239" fmla="*/ 1673346 h 1673478"/>
                <a:gd name="connsiteX1240" fmla="*/ 3356188 w 3831056"/>
                <a:gd name="connsiteY1240" fmla="*/ 1673346 h 1673478"/>
                <a:gd name="connsiteX1241" fmla="*/ 3358869 w 3831056"/>
                <a:gd name="connsiteY1241" fmla="*/ 1673479 h 1673478"/>
                <a:gd name="connsiteX1242" fmla="*/ 3361585 w 3831056"/>
                <a:gd name="connsiteY1242" fmla="*/ 1673479 h 1673478"/>
                <a:gd name="connsiteX1243" fmla="*/ 3364301 w 3831056"/>
                <a:gd name="connsiteY1243" fmla="*/ 1673479 h 1673478"/>
                <a:gd name="connsiteX1244" fmla="*/ 3367017 w 3831056"/>
                <a:gd name="connsiteY1244" fmla="*/ 1673479 h 1673478"/>
                <a:gd name="connsiteX1245" fmla="*/ 3369698 w 3831056"/>
                <a:gd name="connsiteY1245" fmla="*/ 1673479 h 1673478"/>
                <a:gd name="connsiteX1246" fmla="*/ 3372414 w 3831056"/>
                <a:gd name="connsiteY1246" fmla="*/ 1673346 h 1673478"/>
                <a:gd name="connsiteX1247" fmla="*/ 3375130 w 3831056"/>
                <a:gd name="connsiteY1247" fmla="*/ 1673479 h 1673478"/>
                <a:gd name="connsiteX1248" fmla="*/ 3377846 w 3831056"/>
                <a:gd name="connsiteY1248" fmla="*/ 1673479 h 1673478"/>
                <a:gd name="connsiteX1249" fmla="*/ 3380562 w 3831056"/>
                <a:gd name="connsiteY1249" fmla="*/ 1673479 h 1673478"/>
                <a:gd name="connsiteX1250" fmla="*/ 3383243 w 3831056"/>
                <a:gd name="connsiteY1250" fmla="*/ 1673479 h 1673478"/>
                <a:gd name="connsiteX1251" fmla="*/ 3385959 w 3831056"/>
                <a:gd name="connsiteY1251" fmla="*/ 1673217 h 1673478"/>
                <a:gd name="connsiteX1252" fmla="*/ 3388675 w 3831056"/>
                <a:gd name="connsiteY1252" fmla="*/ 1673479 h 1673478"/>
                <a:gd name="connsiteX1253" fmla="*/ 3391391 w 3831056"/>
                <a:gd name="connsiteY1253" fmla="*/ 1673479 h 1673478"/>
                <a:gd name="connsiteX1254" fmla="*/ 3394107 w 3831056"/>
                <a:gd name="connsiteY1254" fmla="*/ 1673479 h 1673478"/>
                <a:gd name="connsiteX1255" fmla="*/ 3396788 w 3831056"/>
                <a:gd name="connsiteY1255" fmla="*/ 1673479 h 1673478"/>
                <a:gd name="connsiteX1256" fmla="*/ 3399503 w 3831056"/>
                <a:gd name="connsiteY1256" fmla="*/ 1673479 h 1673478"/>
                <a:gd name="connsiteX1257" fmla="*/ 3402219 w 3831056"/>
                <a:gd name="connsiteY1257" fmla="*/ 1673479 h 1673478"/>
                <a:gd name="connsiteX1258" fmla="*/ 3404935 w 3831056"/>
                <a:gd name="connsiteY1258" fmla="*/ 1673479 h 1673478"/>
                <a:gd name="connsiteX1259" fmla="*/ 3407651 w 3831056"/>
                <a:gd name="connsiteY1259" fmla="*/ 1673479 h 1673478"/>
                <a:gd name="connsiteX1260" fmla="*/ 3410333 w 3831056"/>
                <a:gd name="connsiteY1260" fmla="*/ 1673346 h 1673478"/>
                <a:gd name="connsiteX1261" fmla="*/ 3413048 w 3831056"/>
                <a:gd name="connsiteY1261" fmla="*/ 1673479 h 1673478"/>
                <a:gd name="connsiteX1262" fmla="*/ 3415764 w 3831056"/>
                <a:gd name="connsiteY1262" fmla="*/ 1673479 h 1673478"/>
                <a:gd name="connsiteX1263" fmla="*/ 3418480 w 3831056"/>
                <a:gd name="connsiteY1263" fmla="*/ 1673479 h 1673478"/>
                <a:gd name="connsiteX1264" fmla="*/ 3421161 w 3831056"/>
                <a:gd name="connsiteY1264" fmla="*/ 1673479 h 1673478"/>
                <a:gd name="connsiteX1265" fmla="*/ 3423877 w 3831056"/>
                <a:gd name="connsiteY1265" fmla="*/ 1673479 h 1673478"/>
                <a:gd name="connsiteX1266" fmla="*/ 3426593 w 3831056"/>
                <a:gd name="connsiteY1266" fmla="*/ 1673479 h 1673478"/>
                <a:gd name="connsiteX1267" fmla="*/ 3429309 w 3831056"/>
                <a:gd name="connsiteY1267" fmla="*/ 1673479 h 1673478"/>
                <a:gd name="connsiteX1268" fmla="*/ 3432025 w 3831056"/>
                <a:gd name="connsiteY1268" fmla="*/ 1673479 h 1673478"/>
                <a:gd name="connsiteX1269" fmla="*/ 3434706 w 3831056"/>
                <a:gd name="connsiteY1269" fmla="*/ 1673479 h 1673478"/>
                <a:gd name="connsiteX1270" fmla="*/ 3437422 w 3831056"/>
                <a:gd name="connsiteY1270" fmla="*/ 1673346 h 1673478"/>
                <a:gd name="connsiteX1271" fmla="*/ 3440138 w 3831056"/>
                <a:gd name="connsiteY1271" fmla="*/ 1673479 h 1673478"/>
                <a:gd name="connsiteX1272" fmla="*/ 3442854 w 3831056"/>
                <a:gd name="connsiteY1272" fmla="*/ 1673479 h 1673478"/>
                <a:gd name="connsiteX1273" fmla="*/ 3445570 w 3831056"/>
                <a:gd name="connsiteY1273" fmla="*/ 1673479 h 1673478"/>
                <a:gd name="connsiteX1274" fmla="*/ 3448251 w 3831056"/>
                <a:gd name="connsiteY1274" fmla="*/ 1673479 h 1673478"/>
                <a:gd name="connsiteX1275" fmla="*/ 3450967 w 3831056"/>
                <a:gd name="connsiteY1275" fmla="*/ 1673479 h 1673478"/>
                <a:gd name="connsiteX1276" fmla="*/ 3453683 w 3831056"/>
                <a:gd name="connsiteY1276" fmla="*/ 1673479 h 1673478"/>
                <a:gd name="connsiteX1277" fmla="*/ 3456399 w 3831056"/>
                <a:gd name="connsiteY1277" fmla="*/ 1673479 h 1673478"/>
                <a:gd name="connsiteX1278" fmla="*/ 3459115 w 3831056"/>
                <a:gd name="connsiteY1278" fmla="*/ 1673479 h 1673478"/>
                <a:gd name="connsiteX1279" fmla="*/ 3461796 w 3831056"/>
                <a:gd name="connsiteY1279" fmla="*/ 1673479 h 1673478"/>
                <a:gd name="connsiteX1280" fmla="*/ 3464512 w 3831056"/>
                <a:gd name="connsiteY1280" fmla="*/ 1673346 h 1673478"/>
                <a:gd name="connsiteX1281" fmla="*/ 3467228 w 3831056"/>
                <a:gd name="connsiteY1281" fmla="*/ 1673479 h 1673478"/>
                <a:gd name="connsiteX1282" fmla="*/ 3469944 w 3831056"/>
                <a:gd name="connsiteY1282" fmla="*/ 1673479 h 1673478"/>
                <a:gd name="connsiteX1283" fmla="*/ 3472624 w 3831056"/>
                <a:gd name="connsiteY1283" fmla="*/ 1673346 h 1673478"/>
                <a:gd name="connsiteX1284" fmla="*/ 3475340 w 3831056"/>
                <a:gd name="connsiteY1284" fmla="*/ 1673479 h 1673478"/>
                <a:gd name="connsiteX1285" fmla="*/ 3478056 w 3831056"/>
                <a:gd name="connsiteY1285" fmla="*/ 1673346 h 1673478"/>
                <a:gd name="connsiteX1286" fmla="*/ 3480772 w 3831056"/>
                <a:gd name="connsiteY1286" fmla="*/ 1673479 h 1673478"/>
                <a:gd name="connsiteX1287" fmla="*/ 3483489 w 3831056"/>
                <a:gd name="connsiteY1287" fmla="*/ 1673479 h 1673478"/>
                <a:gd name="connsiteX1288" fmla="*/ 3486169 w 3831056"/>
                <a:gd name="connsiteY1288" fmla="*/ 1673479 h 1673478"/>
                <a:gd name="connsiteX1289" fmla="*/ 3488885 w 3831056"/>
                <a:gd name="connsiteY1289" fmla="*/ 1673479 h 1673478"/>
                <a:gd name="connsiteX1290" fmla="*/ 3491601 w 3831056"/>
                <a:gd name="connsiteY1290" fmla="*/ 1673479 h 1673478"/>
                <a:gd name="connsiteX1291" fmla="*/ 3494317 w 3831056"/>
                <a:gd name="connsiteY1291" fmla="*/ 1673479 h 1673478"/>
                <a:gd name="connsiteX1292" fmla="*/ 3497033 w 3831056"/>
                <a:gd name="connsiteY1292" fmla="*/ 1673479 h 1673478"/>
                <a:gd name="connsiteX1293" fmla="*/ 3499714 w 3831056"/>
                <a:gd name="connsiteY1293" fmla="*/ 1673479 h 1673478"/>
                <a:gd name="connsiteX1294" fmla="*/ 3502430 w 3831056"/>
                <a:gd name="connsiteY1294" fmla="*/ 1673479 h 1673478"/>
                <a:gd name="connsiteX1295" fmla="*/ 3505146 w 3831056"/>
                <a:gd name="connsiteY1295" fmla="*/ 1673479 h 1673478"/>
                <a:gd name="connsiteX1296" fmla="*/ 3507862 w 3831056"/>
                <a:gd name="connsiteY1296" fmla="*/ 1673479 h 1673478"/>
                <a:gd name="connsiteX1297" fmla="*/ 3510543 w 3831056"/>
                <a:gd name="connsiteY1297" fmla="*/ 1673479 h 1673478"/>
                <a:gd name="connsiteX1298" fmla="*/ 3513259 w 3831056"/>
                <a:gd name="connsiteY1298" fmla="*/ 1673346 h 1673478"/>
                <a:gd name="connsiteX1299" fmla="*/ 3515975 w 3831056"/>
                <a:gd name="connsiteY1299" fmla="*/ 1673479 h 1673478"/>
                <a:gd name="connsiteX1300" fmla="*/ 3518691 w 3831056"/>
                <a:gd name="connsiteY1300" fmla="*/ 1673479 h 1673478"/>
                <a:gd name="connsiteX1301" fmla="*/ 3521407 w 3831056"/>
                <a:gd name="connsiteY1301" fmla="*/ 1673479 h 1673478"/>
                <a:gd name="connsiteX1302" fmla="*/ 3524088 w 3831056"/>
                <a:gd name="connsiteY1302" fmla="*/ 1673479 h 1673478"/>
                <a:gd name="connsiteX1303" fmla="*/ 3526804 w 3831056"/>
                <a:gd name="connsiteY1303" fmla="*/ 1673479 h 1673478"/>
                <a:gd name="connsiteX1304" fmla="*/ 3529520 w 3831056"/>
                <a:gd name="connsiteY1304" fmla="*/ 1673479 h 1673478"/>
                <a:gd name="connsiteX1305" fmla="*/ 3532236 w 3831056"/>
                <a:gd name="connsiteY1305" fmla="*/ 1673479 h 1673478"/>
                <a:gd name="connsiteX1306" fmla="*/ 3534951 w 3831056"/>
                <a:gd name="connsiteY1306" fmla="*/ 1673479 h 1673478"/>
                <a:gd name="connsiteX1307" fmla="*/ 3537633 w 3831056"/>
                <a:gd name="connsiteY1307" fmla="*/ 1673479 h 1673478"/>
                <a:gd name="connsiteX1308" fmla="*/ 3540349 w 3831056"/>
                <a:gd name="connsiteY1308" fmla="*/ 1673479 h 1673478"/>
                <a:gd name="connsiteX1309" fmla="*/ 3543065 w 3831056"/>
                <a:gd name="connsiteY1309" fmla="*/ 1673479 h 1673478"/>
                <a:gd name="connsiteX1310" fmla="*/ 3545780 w 3831056"/>
                <a:gd name="connsiteY1310" fmla="*/ 1673479 h 1673478"/>
                <a:gd name="connsiteX1311" fmla="*/ 3548496 w 3831056"/>
                <a:gd name="connsiteY1311" fmla="*/ 1673479 h 1673478"/>
                <a:gd name="connsiteX1312" fmla="*/ 3551177 w 3831056"/>
                <a:gd name="connsiteY1312" fmla="*/ 1673479 h 1673478"/>
                <a:gd name="connsiteX1313" fmla="*/ 3553893 w 3831056"/>
                <a:gd name="connsiteY1313" fmla="*/ 1673479 h 1673478"/>
                <a:gd name="connsiteX1314" fmla="*/ 3556610 w 3831056"/>
                <a:gd name="connsiteY1314" fmla="*/ 1673479 h 1673478"/>
                <a:gd name="connsiteX1315" fmla="*/ 3559325 w 3831056"/>
                <a:gd name="connsiteY1315" fmla="*/ 1673479 h 1673478"/>
                <a:gd name="connsiteX1316" fmla="*/ 3562006 w 3831056"/>
                <a:gd name="connsiteY1316" fmla="*/ 1673479 h 1673478"/>
                <a:gd name="connsiteX1317" fmla="*/ 3564722 w 3831056"/>
                <a:gd name="connsiteY1317" fmla="*/ 1673479 h 1673478"/>
                <a:gd name="connsiteX1318" fmla="*/ 3567438 w 3831056"/>
                <a:gd name="connsiteY1318" fmla="*/ 1673479 h 1673478"/>
                <a:gd name="connsiteX1319" fmla="*/ 3570154 w 3831056"/>
                <a:gd name="connsiteY1319" fmla="*/ 1673479 h 1673478"/>
                <a:gd name="connsiteX1320" fmla="*/ 3572870 w 3831056"/>
                <a:gd name="connsiteY1320" fmla="*/ 1673479 h 1673478"/>
                <a:gd name="connsiteX1321" fmla="*/ 3575551 w 3831056"/>
                <a:gd name="connsiteY1321" fmla="*/ 1673479 h 1673478"/>
                <a:gd name="connsiteX1322" fmla="*/ 3578267 w 3831056"/>
                <a:gd name="connsiteY1322" fmla="*/ 1673479 h 1673478"/>
                <a:gd name="connsiteX1323" fmla="*/ 3580983 w 3831056"/>
                <a:gd name="connsiteY1323" fmla="*/ 1673479 h 1673478"/>
                <a:gd name="connsiteX1324" fmla="*/ 3583699 w 3831056"/>
                <a:gd name="connsiteY1324" fmla="*/ 1673479 h 1673478"/>
                <a:gd name="connsiteX1325" fmla="*/ 3586415 w 3831056"/>
                <a:gd name="connsiteY1325" fmla="*/ 1673346 h 1673478"/>
                <a:gd name="connsiteX1326" fmla="*/ 3589096 w 3831056"/>
                <a:gd name="connsiteY1326" fmla="*/ 1673479 h 1673478"/>
                <a:gd name="connsiteX1327" fmla="*/ 3591812 w 3831056"/>
                <a:gd name="connsiteY1327" fmla="*/ 1673479 h 1673478"/>
                <a:gd name="connsiteX1328" fmla="*/ 3594528 w 3831056"/>
                <a:gd name="connsiteY1328" fmla="*/ 1673346 h 1673478"/>
                <a:gd name="connsiteX1329" fmla="*/ 3597244 w 3831056"/>
                <a:gd name="connsiteY1329" fmla="*/ 1673479 h 1673478"/>
                <a:gd name="connsiteX1330" fmla="*/ 3599925 w 3831056"/>
                <a:gd name="connsiteY1330" fmla="*/ 1673479 h 1673478"/>
                <a:gd name="connsiteX1331" fmla="*/ 3602641 w 3831056"/>
                <a:gd name="connsiteY1331" fmla="*/ 1673479 h 1673478"/>
                <a:gd name="connsiteX1332" fmla="*/ 3605357 w 3831056"/>
                <a:gd name="connsiteY1332" fmla="*/ 1673346 h 1673478"/>
                <a:gd name="connsiteX1333" fmla="*/ 3608072 w 3831056"/>
                <a:gd name="connsiteY1333" fmla="*/ 1673479 h 1673478"/>
                <a:gd name="connsiteX1334" fmla="*/ 3610788 w 3831056"/>
                <a:gd name="connsiteY1334" fmla="*/ 1673479 h 1673478"/>
                <a:gd name="connsiteX1335" fmla="*/ 3613470 w 3831056"/>
                <a:gd name="connsiteY1335" fmla="*/ 1673479 h 1673478"/>
                <a:gd name="connsiteX1336" fmla="*/ 3616186 w 3831056"/>
                <a:gd name="connsiteY1336" fmla="*/ 1673479 h 1673478"/>
                <a:gd name="connsiteX1337" fmla="*/ 3618901 w 3831056"/>
                <a:gd name="connsiteY1337" fmla="*/ 1673479 h 1673478"/>
                <a:gd name="connsiteX1338" fmla="*/ 3621617 w 3831056"/>
                <a:gd name="connsiteY1338" fmla="*/ 1673479 h 1673478"/>
                <a:gd name="connsiteX1339" fmla="*/ 3624333 w 3831056"/>
                <a:gd name="connsiteY1339" fmla="*/ 1673479 h 1673478"/>
                <a:gd name="connsiteX1340" fmla="*/ 3627015 w 3831056"/>
                <a:gd name="connsiteY1340" fmla="*/ 1673479 h 1673478"/>
                <a:gd name="connsiteX1341" fmla="*/ 3629731 w 3831056"/>
                <a:gd name="connsiteY1341" fmla="*/ 1673479 h 1673478"/>
                <a:gd name="connsiteX1342" fmla="*/ 3632446 w 3831056"/>
                <a:gd name="connsiteY1342" fmla="*/ 1673479 h 1673478"/>
                <a:gd name="connsiteX1343" fmla="*/ 3635162 w 3831056"/>
                <a:gd name="connsiteY1343" fmla="*/ 1673479 h 1673478"/>
                <a:gd name="connsiteX1344" fmla="*/ 3637878 w 3831056"/>
                <a:gd name="connsiteY1344" fmla="*/ 1673479 h 1673478"/>
                <a:gd name="connsiteX1345" fmla="*/ 3640559 w 3831056"/>
                <a:gd name="connsiteY1345" fmla="*/ 1673479 h 1673478"/>
                <a:gd name="connsiteX1346" fmla="*/ 3643275 w 3831056"/>
                <a:gd name="connsiteY1346" fmla="*/ 1673479 h 1673478"/>
                <a:gd name="connsiteX1347" fmla="*/ 3645991 w 3831056"/>
                <a:gd name="connsiteY1347" fmla="*/ 1673479 h 1673478"/>
                <a:gd name="connsiteX1348" fmla="*/ 3648707 w 3831056"/>
                <a:gd name="connsiteY1348" fmla="*/ 1673479 h 1673478"/>
                <a:gd name="connsiteX1349" fmla="*/ 3651388 w 3831056"/>
                <a:gd name="connsiteY1349" fmla="*/ 1673479 h 1673478"/>
                <a:gd name="connsiteX1350" fmla="*/ 3654104 w 3831056"/>
                <a:gd name="connsiteY1350" fmla="*/ 1673479 h 1673478"/>
                <a:gd name="connsiteX1351" fmla="*/ 3656820 w 3831056"/>
                <a:gd name="connsiteY1351" fmla="*/ 1673479 h 1673478"/>
                <a:gd name="connsiteX1352" fmla="*/ 3659536 w 3831056"/>
                <a:gd name="connsiteY1352" fmla="*/ 1673479 h 1673478"/>
                <a:gd name="connsiteX1353" fmla="*/ 3662252 w 3831056"/>
                <a:gd name="connsiteY1353" fmla="*/ 1673479 h 1673478"/>
                <a:gd name="connsiteX1354" fmla="*/ 3664933 w 3831056"/>
                <a:gd name="connsiteY1354" fmla="*/ 1673346 h 1673478"/>
                <a:gd name="connsiteX1355" fmla="*/ 3667649 w 3831056"/>
                <a:gd name="connsiteY1355" fmla="*/ 1673479 h 1673478"/>
                <a:gd name="connsiteX1356" fmla="*/ 3670365 w 3831056"/>
                <a:gd name="connsiteY1356" fmla="*/ 1673479 h 1673478"/>
                <a:gd name="connsiteX1357" fmla="*/ 3673081 w 3831056"/>
                <a:gd name="connsiteY1357" fmla="*/ 1673346 h 1673478"/>
                <a:gd name="connsiteX1358" fmla="*/ 3675797 w 3831056"/>
                <a:gd name="connsiteY1358" fmla="*/ 1673346 h 1673478"/>
                <a:gd name="connsiteX1359" fmla="*/ 3678478 w 3831056"/>
                <a:gd name="connsiteY1359" fmla="*/ 1673479 h 1673478"/>
                <a:gd name="connsiteX1360" fmla="*/ 3681193 w 3831056"/>
                <a:gd name="connsiteY1360" fmla="*/ 1673479 h 1673478"/>
                <a:gd name="connsiteX1361" fmla="*/ 3683909 w 3831056"/>
                <a:gd name="connsiteY1361" fmla="*/ 1673479 h 1673478"/>
                <a:gd name="connsiteX1362" fmla="*/ 3686626 w 3831056"/>
                <a:gd name="connsiteY1362" fmla="*/ 1673479 h 1673478"/>
                <a:gd name="connsiteX1363" fmla="*/ 3689307 w 3831056"/>
                <a:gd name="connsiteY1363" fmla="*/ 1673479 h 1673478"/>
                <a:gd name="connsiteX1364" fmla="*/ 3692022 w 3831056"/>
                <a:gd name="connsiteY1364" fmla="*/ 1673479 h 1673478"/>
                <a:gd name="connsiteX1365" fmla="*/ 3694738 w 3831056"/>
                <a:gd name="connsiteY1365" fmla="*/ 1673479 h 1673478"/>
                <a:gd name="connsiteX1366" fmla="*/ 3697454 w 3831056"/>
                <a:gd name="connsiteY1366" fmla="*/ 1673479 h 1673478"/>
                <a:gd name="connsiteX1367" fmla="*/ 3700170 w 3831056"/>
                <a:gd name="connsiteY1367" fmla="*/ 1673479 h 1673478"/>
                <a:gd name="connsiteX1368" fmla="*/ 3702852 w 3831056"/>
                <a:gd name="connsiteY1368" fmla="*/ 1673479 h 1673478"/>
                <a:gd name="connsiteX1369" fmla="*/ 3705567 w 3831056"/>
                <a:gd name="connsiteY1369" fmla="*/ 1673479 h 1673478"/>
                <a:gd name="connsiteX1370" fmla="*/ 3708283 w 3831056"/>
                <a:gd name="connsiteY1370" fmla="*/ 1673346 h 1673478"/>
                <a:gd name="connsiteX1371" fmla="*/ 3710999 w 3831056"/>
                <a:gd name="connsiteY1371" fmla="*/ 1673479 h 1673478"/>
                <a:gd name="connsiteX1372" fmla="*/ 3713715 w 3831056"/>
                <a:gd name="connsiteY1372" fmla="*/ 1673479 h 1673478"/>
                <a:gd name="connsiteX1373" fmla="*/ 3716396 w 3831056"/>
                <a:gd name="connsiteY1373" fmla="*/ 1673479 h 1673478"/>
                <a:gd name="connsiteX1374" fmla="*/ 3719112 w 3831056"/>
                <a:gd name="connsiteY1374" fmla="*/ 1673479 h 1673478"/>
                <a:gd name="connsiteX1375" fmla="*/ 3721828 w 3831056"/>
                <a:gd name="connsiteY1375" fmla="*/ 1673479 h 1673478"/>
                <a:gd name="connsiteX1376" fmla="*/ 3724544 w 3831056"/>
                <a:gd name="connsiteY1376" fmla="*/ 1673479 h 1673478"/>
                <a:gd name="connsiteX1377" fmla="*/ 3727260 w 3831056"/>
                <a:gd name="connsiteY1377" fmla="*/ 1673479 h 1673478"/>
                <a:gd name="connsiteX1378" fmla="*/ 3729941 w 3831056"/>
                <a:gd name="connsiteY1378" fmla="*/ 1673346 h 1673478"/>
                <a:gd name="connsiteX1379" fmla="*/ 3732657 w 3831056"/>
                <a:gd name="connsiteY1379" fmla="*/ 1673479 h 1673478"/>
                <a:gd name="connsiteX1380" fmla="*/ 3735373 w 3831056"/>
                <a:gd name="connsiteY1380" fmla="*/ 1673479 h 1673478"/>
                <a:gd name="connsiteX1381" fmla="*/ 3738089 w 3831056"/>
                <a:gd name="connsiteY1381" fmla="*/ 1673479 h 1673478"/>
                <a:gd name="connsiteX1382" fmla="*/ 3740770 w 3831056"/>
                <a:gd name="connsiteY1382" fmla="*/ 1673479 h 1673478"/>
                <a:gd name="connsiteX1383" fmla="*/ 3743486 w 3831056"/>
                <a:gd name="connsiteY1383" fmla="*/ 1673479 h 1673478"/>
                <a:gd name="connsiteX1384" fmla="*/ 3746202 w 3831056"/>
                <a:gd name="connsiteY1384" fmla="*/ 1673479 h 1673478"/>
                <a:gd name="connsiteX1385" fmla="*/ 3748918 w 3831056"/>
                <a:gd name="connsiteY1385" fmla="*/ 1673479 h 1673478"/>
                <a:gd name="connsiteX1386" fmla="*/ 3751633 w 3831056"/>
                <a:gd name="connsiteY1386" fmla="*/ 1673479 h 1673478"/>
                <a:gd name="connsiteX1387" fmla="*/ 3754314 w 3831056"/>
                <a:gd name="connsiteY1387" fmla="*/ 1673479 h 1673478"/>
                <a:gd name="connsiteX1388" fmla="*/ 3757030 w 3831056"/>
                <a:gd name="connsiteY1388" fmla="*/ 1673479 h 1673478"/>
                <a:gd name="connsiteX1389" fmla="*/ 3759747 w 3831056"/>
                <a:gd name="connsiteY1389" fmla="*/ 1673479 h 1673478"/>
                <a:gd name="connsiteX1390" fmla="*/ 3762463 w 3831056"/>
                <a:gd name="connsiteY1390" fmla="*/ 1673479 h 1673478"/>
                <a:gd name="connsiteX1391" fmla="*/ 3765178 w 3831056"/>
                <a:gd name="connsiteY1391" fmla="*/ 1673479 h 1673478"/>
                <a:gd name="connsiteX1392" fmla="*/ 3767859 w 3831056"/>
                <a:gd name="connsiteY1392" fmla="*/ 1673479 h 1673478"/>
                <a:gd name="connsiteX1393" fmla="*/ 3770575 w 3831056"/>
                <a:gd name="connsiteY1393" fmla="*/ 1673479 h 1673478"/>
                <a:gd name="connsiteX1394" fmla="*/ 3773291 w 3831056"/>
                <a:gd name="connsiteY1394" fmla="*/ 1673479 h 1673478"/>
                <a:gd name="connsiteX1395" fmla="*/ 3776007 w 3831056"/>
                <a:gd name="connsiteY1395" fmla="*/ 1673346 h 1673478"/>
                <a:gd name="connsiteX1396" fmla="*/ 3778723 w 3831056"/>
                <a:gd name="connsiteY1396" fmla="*/ 1673479 h 1673478"/>
                <a:gd name="connsiteX1397" fmla="*/ 3781404 w 3831056"/>
                <a:gd name="connsiteY1397" fmla="*/ 1673479 h 1673478"/>
                <a:gd name="connsiteX1398" fmla="*/ 3784120 w 3831056"/>
                <a:gd name="connsiteY1398" fmla="*/ 1673479 h 1673478"/>
                <a:gd name="connsiteX1399" fmla="*/ 3786836 w 3831056"/>
                <a:gd name="connsiteY1399" fmla="*/ 1673479 h 1673478"/>
                <a:gd name="connsiteX1400" fmla="*/ 3789552 w 3831056"/>
                <a:gd name="connsiteY1400" fmla="*/ 1673479 h 1673478"/>
                <a:gd name="connsiteX1401" fmla="*/ 3792233 w 3831056"/>
                <a:gd name="connsiteY1401" fmla="*/ 1673479 h 1673478"/>
                <a:gd name="connsiteX1402" fmla="*/ 3794949 w 3831056"/>
                <a:gd name="connsiteY1402" fmla="*/ 1673479 h 1673478"/>
                <a:gd name="connsiteX1403" fmla="*/ 3797665 w 3831056"/>
                <a:gd name="connsiteY1403" fmla="*/ 1673346 h 1673478"/>
                <a:gd name="connsiteX1404" fmla="*/ 3800381 w 3831056"/>
                <a:gd name="connsiteY1404" fmla="*/ 1673479 h 1673478"/>
                <a:gd name="connsiteX1405" fmla="*/ 3803097 w 3831056"/>
                <a:gd name="connsiteY1405" fmla="*/ 1673479 h 1673478"/>
                <a:gd name="connsiteX1406" fmla="*/ 3805778 w 3831056"/>
                <a:gd name="connsiteY1406" fmla="*/ 1673479 h 1673478"/>
                <a:gd name="connsiteX1407" fmla="*/ 3808494 w 3831056"/>
                <a:gd name="connsiteY1407" fmla="*/ 1673479 h 1673478"/>
                <a:gd name="connsiteX1408" fmla="*/ 3811210 w 3831056"/>
                <a:gd name="connsiteY1408" fmla="*/ 1673479 h 1673478"/>
                <a:gd name="connsiteX1409" fmla="*/ 3813925 w 3831056"/>
                <a:gd name="connsiteY1409" fmla="*/ 1673479 h 1673478"/>
                <a:gd name="connsiteX1410" fmla="*/ 3816642 w 3831056"/>
                <a:gd name="connsiteY1410" fmla="*/ 1673479 h 1673478"/>
                <a:gd name="connsiteX1411" fmla="*/ 3819323 w 3831056"/>
                <a:gd name="connsiteY1411" fmla="*/ 1673479 h 1673478"/>
                <a:gd name="connsiteX1412" fmla="*/ 3822039 w 3831056"/>
                <a:gd name="connsiteY1412" fmla="*/ 1673479 h 1673478"/>
                <a:gd name="connsiteX1413" fmla="*/ 3824754 w 3831056"/>
                <a:gd name="connsiteY1413" fmla="*/ 1673479 h 1673478"/>
                <a:gd name="connsiteX1414" fmla="*/ 3827470 w 3831056"/>
                <a:gd name="connsiteY1414" fmla="*/ 1673346 h 1673478"/>
                <a:gd name="connsiteX1415" fmla="*/ 3830152 w 3831056"/>
                <a:gd name="connsiteY1415" fmla="*/ 1673479 h 1673478"/>
                <a:gd name="connsiteX1416" fmla="*/ 3831057 w 3831056"/>
                <a:gd name="connsiteY1416" fmla="*/ 1673479 h 167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</a:cxnLst>
              <a:rect l="l" t="t" r="r" b="b"/>
              <a:pathLst>
                <a:path w="3831056" h="1673478">
                  <a:moveTo>
                    <a:pt x="0" y="1673479"/>
                  </a:moveTo>
                  <a:lnTo>
                    <a:pt x="282" y="1673479"/>
                  </a:lnTo>
                  <a:lnTo>
                    <a:pt x="2991" y="1673479"/>
                  </a:lnTo>
                  <a:lnTo>
                    <a:pt x="5700" y="1673479"/>
                  </a:lnTo>
                  <a:lnTo>
                    <a:pt x="8405" y="1673479"/>
                  </a:lnTo>
                  <a:lnTo>
                    <a:pt x="11114" y="1673479"/>
                  </a:lnTo>
                  <a:lnTo>
                    <a:pt x="13823" y="1673479"/>
                  </a:lnTo>
                  <a:lnTo>
                    <a:pt x="16532" y="1673479"/>
                  </a:lnTo>
                  <a:lnTo>
                    <a:pt x="19241" y="1673479"/>
                  </a:lnTo>
                  <a:lnTo>
                    <a:pt x="21950" y="1673479"/>
                  </a:lnTo>
                  <a:lnTo>
                    <a:pt x="24659" y="1673479"/>
                  </a:lnTo>
                  <a:lnTo>
                    <a:pt x="27368" y="1673479"/>
                  </a:lnTo>
                  <a:lnTo>
                    <a:pt x="30077" y="1673479"/>
                  </a:lnTo>
                  <a:lnTo>
                    <a:pt x="32783" y="1673479"/>
                  </a:lnTo>
                  <a:lnTo>
                    <a:pt x="35492" y="1673479"/>
                  </a:lnTo>
                  <a:lnTo>
                    <a:pt x="38200" y="1673479"/>
                  </a:lnTo>
                  <a:lnTo>
                    <a:pt x="40909" y="1673479"/>
                  </a:lnTo>
                  <a:lnTo>
                    <a:pt x="43618" y="1673479"/>
                  </a:lnTo>
                  <a:lnTo>
                    <a:pt x="46327" y="1673479"/>
                  </a:lnTo>
                  <a:lnTo>
                    <a:pt x="49036" y="1673479"/>
                  </a:lnTo>
                  <a:lnTo>
                    <a:pt x="51745" y="1673479"/>
                  </a:lnTo>
                  <a:lnTo>
                    <a:pt x="54451" y="1673479"/>
                  </a:lnTo>
                  <a:lnTo>
                    <a:pt x="57160" y="1673479"/>
                  </a:lnTo>
                  <a:lnTo>
                    <a:pt x="59869" y="1673479"/>
                  </a:lnTo>
                  <a:lnTo>
                    <a:pt x="62578" y="1673479"/>
                  </a:lnTo>
                  <a:lnTo>
                    <a:pt x="65287" y="1673479"/>
                  </a:lnTo>
                  <a:lnTo>
                    <a:pt x="67996" y="1673479"/>
                  </a:lnTo>
                  <a:lnTo>
                    <a:pt x="70704" y="1673479"/>
                  </a:lnTo>
                  <a:lnTo>
                    <a:pt x="73413" y="1673479"/>
                  </a:lnTo>
                  <a:lnTo>
                    <a:pt x="76119" y="1673479"/>
                  </a:lnTo>
                  <a:lnTo>
                    <a:pt x="78828" y="1673479"/>
                  </a:lnTo>
                  <a:lnTo>
                    <a:pt x="81537" y="1673479"/>
                  </a:lnTo>
                  <a:lnTo>
                    <a:pt x="84246" y="1673479"/>
                  </a:lnTo>
                  <a:lnTo>
                    <a:pt x="86955" y="1673479"/>
                  </a:lnTo>
                  <a:lnTo>
                    <a:pt x="89664" y="1673479"/>
                  </a:lnTo>
                  <a:lnTo>
                    <a:pt x="92373" y="1673479"/>
                  </a:lnTo>
                  <a:lnTo>
                    <a:pt x="95082" y="1673479"/>
                  </a:lnTo>
                  <a:lnTo>
                    <a:pt x="97791" y="1673479"/>
                  </a:lnTo>
                  <a:lnTo>
                    <a:pt x="100496" y="1673479"/>
                  </a:lnTo>
                  <a:lnTo>
                    <a:pt x="103205" y="1673479"/>
                  </a:lnTo>
                  <a:lnTo>
                    <a:pt x="105914" y="1673479"/>
                  </a:lnTo>
                  <a:lnTo>
                    <a:pt x="108623" y="1673479"/>
                  </a:lnTo>
                  <a:lnTo>
                    <a:pt x="111332" y="1673479"/>
                  </a:lnTo>
                  <a:lnTo>
                    <a:pt x="114041" y="1673479"/>
                  </a:lnTo>
                  <a:lnTo>
                    <a:pt x="116750" y="1673479"/>
                  </a:lnTo>
                  <a:lnTo>
                    <a:pt x="119459" y="1673479"/>
                  </a:lnTo>
                  <a:lnTo>
                    <a:pt x="122164" y="1673479"/>
                  </a:lnTo>
                  <a:lnTo>
                    <a:pt x="124873" y="1673479"/>
                  </a:lnTo>
                  <a:lnTo>
                    <a:pt x="127582" y="1673479"/>
                  </a:lnTo>
                  <a:lnTo>
                    <a:pt x="130291" y="1673479"/>
                  </a:lnTo>
                  <a:lnTo>
                    <a:pt x="133000" y="1673479"/>
                  </a:lnTo>
                  <a:lnTo>
                    <a:pt x="135709" y="1673479"/>
                  </a:lnTo>
                  <a:lnTo>
                    <a:pt x="138418" y="1673479"/>
                  </a:lnTo>
                  <a:lnTo>
                    <a:pt x="141127" y="1673479"/>
                  </a:lnTo>
                  <a:lnTo>
                    <a:pt x="143833" y="1673479"/>
                  </a:lnTo>
                  <a:lnTo>
                    <a:pt x="146541" y="1673479"/>
                  </a:lnTo>
                  <a:lnTo>
                    <a:pt x="149250" y="1673479"/>
                  </a:lnTo>
                  <a:lnTo>
                    <a:pt x="151959" y="1673479"/>
                  </a:lnTo>
                  <a:lnTo>
                    <a:pt x="154668" y="1673479"/>
                  </a:lnTo>
                  <a:lnTo>
                    <a:pt x="157377" y="1673479"/>
                  </a:lnTo>
                  <a:lnTo>
                    <a:pt x="160086" y="1673479"/>
                  </a:lnTo>
                  <a:lnTo>
                    <a:pt x="162795" y="1673479"/>
                  </a:lnTo>
                  <a:lnTo>
                    <a:pt x="165504" y="1673479"/>
                  </a:lnTo>
                  <a:lnTo>
                    <a:pt x="168210" y="1673479"/>
                  </a:lnTo>
                  <a:lnTo>
                    <a:pt x="170919" y="1673479"/>
                  </a:lnTo>
                  <a:lnTo>
                    <a:pt x="173628" y="1673479"/>
                  </a:lnTo>
                  <a:lnTo>
                    <a:pt x="176337" y="1673479"/>
                  </a:lnTo>
                  <a:lnTo>
                    <a:pt x="179046" y="1673479"/>
                  </a:lnTo>
                  <a:lnTo>
                    <a:pt x="181754" y="1673479"/>
                  </a:lnTo>
                  <a:lnTo>
                    <a:pt x="184463" y="1673479"/>
                  </a:lnTo>
                  <a:lnTo>
                    <a:pt x="187172" y="1673479"/>
                  </a:lnTo>
                  <a:lnTo>
                    <a:pt x="189878" y="1673479"/>
                  </a:lnTo>
                  <a:lnTo>
                    <a:pt x="192587" y="1673479"/>
                  </a:lnTo>
                  <a:lnTo>
                    <a:pt x="195296" y="1673479"/>
                  </a:lnTo>
                  <a:lnTo>
                    <a:pt x="198005" y="1673479"/>
                  </a:lnTo>
                  <a:lnTo>
                    <a:pt x="200714" y="1673479"/>
                  </a:lnTo>
                  <a:lnTo>
                    <a:pt x="203423" y="1673479"/>
                  </a:lnTo>
                  <a:lnTo>
                    <a:pt x="206132" y="1673479"/>
                  </a:lnTo>
                  <a:lnTo>
                    <a:pt x="208841" y="1673479"/>
                  </a:lnTo>
                  <a:lnTo>
                    <a:pt x="211550" y="1673479"/>
                  </a:lnTo>
                  <a:lnTo>
                    <a:pt x="214255" y="1673479"/>
                  </a:lnTo>
                  <a:lnTo>
                    <a:pt x="216964" y="1673479"/>
                  </a:lnTo>
                  <a:lnTo>
                    <a:pt x="219673" y="1673479"/>
                  </a:lnTo>
                  <a:lnTo>
                    <a:pt x="222382" y="1673479"/>
                  </a:lnTo>
                  <a:lnTo>
                    <a:pt x="225091" y="1673479"/>
                  </a:lnTo>
                  <a:lnTo>
                    <a:pt x="227800" y="1673479"/>
                  </a:lnTo>
                  <a:lnTo>
                    <a:pt x="230509" y="1673479"/>
                  </a:lnTo>
                  <a:lnTo>
                    <a:pt x="233218" y="1673479"/>
                  </a:lnTo>
                  <a:lnTo>
                    <a:pt x="235923" y="1673479"/>
                  </a:lnTo>
                  <a:lnTo>
                    <a:pt x="238632" y="1673479"/>
                  </a:lnTo>
                  <a:lnTo>
                    <a:pt x="241341" y="1673479"/>
                  </a:lnTo>
                  <a:lnTo>
                    <a:pt x="244050" y="1673479"/>
                  </a:lnTo>
                  <a:lnTo>
                    <a:pt x="246759" y="1673479"/>
                  </a:lnTo>
                  <a:lnTo>
                    <a:pt x="249468" y="1673479"/>
                  </a:lnTo>
                  <a:lnTo>
                    <a:pt x="252177" y="1673479"/>
                  </a:lnTo>
                  <a:lnTo>
                    <a:pt x="254886" y="1673479"/>
                  </a:lnTo>
                  <a:lnTo>
                    <a:pt x="257595" y="1673479"/>
                  </a:lnTo>
                  <a:lnTo>
                    <a:pt x="260300" y="1673479"/>
                  </a:lnTo>
                  <a:lnTo>
                    <a:pt x="263009" y="1673479"/>
                  </a:lnTo>
                  <a:lnTo>
                    <a:pt x="265718" y="1673479"/>
                  </a:lnTo>
                  <a:lnTo>
                    <a:pt x="268427" y="1673479"/>
                  </a:lnTo>
                  <a:lnTo>
                    <a:pt x="271136" y="1673479"/>
                  </a:lnTo>
                  <a:lnTo>
                    <a:pt x="273845" y="1673479"/>
                  </a:lnTo>
                  <a:lnTo>
                    <a:pt x="276554" y="1673479"/>
                  </a:lnTo>
                  <a:lnTo>
                    <a:pt x="279263" y="1673479"/>
                  </a:lnTo>
                  <a:lnTo>
                    <a:pt x="281969" y="1673479"/>
                  </a:lnTo>
                  <a:lnTo>
                    <a:pt x="284678" y="1673479"/>
                  </a:lnTo>
                  <a:lnTo>
                    <a:pt x="287386" y="1673479"/>
                  </a:lnTo>
                  <a:lnTo>
                    <a:pt x="290095" y="1673479"/>
                  </a:lnTo>
                  <a:lnTo>
                    <a:pt x="292804" y="1673479"/>
                  </a:lnTo>
                  <a:lnTo>
                    <a:pt x="295513" y="1673479"/>
                  </a:lnTo>
                  <a:lnTo>
                    <a:pt x="298222" y="1673479"/>
                  </a:lnTo>
                  <a:lnTo>
                    <a:pt x="300931" y="1673479"/>
                  </a:lnTo>
                  <a:lnTo>
                    <a:pt x="303640" y="1673479"/>
                  </a:lnTo>
                  <a:lnTo>
                    <a:pt x="306346" y="1673479"/>
                  </a:lnTo>
                  <a:lnTo>
                    <a:pt x="309055" y="1673479"/>
                  </a:lnTo>
                  <a:lnTo>
                    <a:pt x="311764" y="1673479"/>
                  </a:lnTo>
                  <a:lnTo>
                    <a:pt x="314473" y="1673479"/>
                  </a:lnTo>
                  <a:lnTo>
                    <a:pt x="317182" y="1673479"/>
                  </a:lnTo>
                  <a:lnTo>
                    <a:pt x="319890" y="1673479"/>
                  </a:lnTo>
                  <a:lnTo>
                    <a:pt x="322599" y="1673479"/>
                  </a:lnTo>
                  <a:lnTo>
                    <a:pt x="325308" y="1673479"/>
                  </a:lnTo>
                  <a:lnTo>
                    <a:pt x="328014" y="1673479"/>
                  </a:lnTo>
                  <a:lnTo>
                    <a:pt x="330723" y="1673479"/>
                  </a:lnTo>
                  <a:lnTo>
                    <a:pt x="333432" y="1673479"/>
                  </a:lnTo>
                  <a:lnTo>
                    <a:pt x="336141" y="1673479"/>
                  </a:lnTo>
                  <a:lnTo>
                    <a:pt x="338850" y="1673479"/>
                  </a:lnTo>
                  <a:lnTo>
                    <a:pt x="341559" y="1673479"/>
                  </a:lnTo>
                  <a:lnTo>
                    <a:pt x="344268" y="1673479"/>
                  </a:lnTo>
                  <a:lnTo>
                    <a:pt x="346977" y="1673479"/>
                  </a:lnTo>
                  <a:lnTo>
                    <a:pt x="349686" y="1673479"/>
                  </a:lnTo>
                  <a:lnTo>
                    <a:pt x="352391" y="1673479"/>
                  </a:lnTo>
                  <a:lnTo>
                    <a:pt x="355100" y="1673479"/>
                  </a:lnTo>
                  <a:lnTo>
                    <a:pt x="357809" y="1673479"/>
                  </a:lnTo>
                  <a:lnTo>
                    <a:pt x="360518" y="1673479"/>
                  </a:lnTo>
                  <a:lnTo>
                    <a:pt x="363227" y="1673479"/>
                  </a:lnTo>
                  <a:lnTo>
                    <a:pt x="365936" y="1673479"/>
                  </a:lnTo>
                  <a:lnTo>
                    <a:pt x="368645" y="1673479"/>
                  </a:lnTo>
                  <a:lnTo>
                    <a:pt x="371354" y="1673479"/>
                  </a:lnTo>
                  <a:lnTo>
                    <a:pt x="374059" y="1673479"/>
                  </a:lnTo>
                  <a:lnTo>
                    <a:pt x="376768" y="1673479"/>
                  </a:lnTo>
                  <a:lnTo>
                    <a:pt x="379477" y="1673479"/>
                  </a:lnTo>
                  <a:lnTo>
                    <a:pt x="382186" y="1673479"/>
                  </a:lnTo>
                  <a:lnTo>
                    <a:pt x="384895" y="1673479"/>
                  </a:lnTo>
                  <a:lnTo>
                    <a:pt x="387604" y="1673479"/>
                  </a:lnTo>
                  <a:lnTo>
                    <a:pt x="390313" y="1673479"/>
                  </a:lnTo>
                  <a:lnTo>
                    <a:pt x="393022" y="1673479"/>
                  </a:lnTo>
                  <a:lnTo>
                    <a:pt x="395731" y="1673479"/>
                  </a:lnTo>
                  <a:lnTo>
                    <a:pt x="398436" y="1673479"/>
                  </a:lnTo>
                  <a:lnTo>
                    <a:pt x="401145" y="1673479"/>
                  </a:lnTo>
                  <a:lnTo>
                    <a:pt x="403854" y="1673479"/>
                  </a:lnTo>
                  <a:lnTo>
                    <a:pt x="406563" y="1673479"/>
                  </a:lnTo>
                  <a:lnTo>
                    <a:pt x="409272" y="1673479"/>
                  </a:lnTo>
                  <a:lnTo>
                    <a:pt x="411981" y="1673479"/>
                  </a:lnTo>
                  <a:lnTo>
                    <a:pt x="414690" y="1673479"/>
                  </a:lnTo>
                  <a:lnTo>
                    <a:pt x="417399" y="1673479"/>
                  </a:lnTo>
                  <a:lnTo>
                    <a:pt x="420108" y="1673479"/>
                  </a:lnTo>
                  <a:lnTo>
                    <a:pt x="422814" y="1673479"/>
                  </a:lnTo>
                  <a:lnTo>
                    <a:pt x="425522" y="1673479"/>
                  </a:lnTo>
                  <a:lnTo>
                    <a:pt x="428231" y="1673479"/>
                  </a:lnTo>
                  <a:lnTo>
                    <a:pt x="430940" y="1673479"/>
                  </a:lnTo>
                  <a:lnTo>
                    <a:pt x="433649" y="1673479"/>
                  </a:lnTo>
                  <a:lnTo>
                    <a:pt x="436358" y="1673479"/>
                  </a:lnTo>
                  <a:lnTo>
                    <a:pt x="439067" y="1673479"/>
                  </a:lnTo>
                  <a:lnTo>
                    <a:pt x="441776" y="1673479"/>
                  </a:lnTo>
                  <a:lnTo>
                    <a:pt x="444482" y="1673479"/>
                  </a:lnTo>
                  <a:lnTo>
                    <a:pt x="447191" y="1673479"/>
                  </a:lnTo>
                  <a:lnTo>
                    <a:pt x="449900" y="1673479"/>
                  </a:lnTo>
                  <a:lnTo>
                    <a:pt x="452609" y="1673479"/>
                  </a:lnTo>
                  <a:lnTo>
                    <a:pt x="455318" y="1673479"/>
                  </a:lnTo>
                  <a:lnTo>
                    <a:pt x="458026" y="1673479"/>
                  </a:lnTo>
                  <a:lnTo>
                    <a:pt x="460735" y="1673479"/>
                  </a:lnTo>
                  <a:lnTo>
                    <a:pt x="463444" y="1673479"/>
                  </a:lnTo>
                  <a:lnTo>
                    <a:pt x="466153" y="1673479"/>
                  </a:lnTo>
                  <a:lnTo>
                    <a:pt x="468859" y="1673479"/>
                  </a:lnTo>
                  <a:lnTo>
                    <a:pt x="471568" y="1673479"/>
                  </a:lnTo>
                  <a:lnTo>
                    <a:pt x="474277" y="1673479"/>
                  </a:lnTo>
                  <a:lnTo>
                    <a:pt x="476986" y="1673479"/>
                  </a:lnTo>
                  <a:lnTo>
                    <a:pt x="479695" y="1673479"/>
                  </a:lnTo>
                  <a:lnTo>
                    <a:pt x="482404" y="1673479"/>
                  </a:lnTo>
                  <a:lnTo>
                    <a:pt x="485113" y="1673479"/>
                  </a:lnTo>
                  <a:lnTo>
                    <a:pt x="487822" y="1673479"/>
                  </a:lnTo>
                  <a:lnTo>
                    <a:pt x="490527" y="1673479"/>
                  </a:lnTo>
                  <a:lnTo>
                    <a:pt x="493236" y="1673479"/>
                  </a:lnTo>
                  <a:lnTo>
                    <a:pt x="495945" y="1673479"/>
                  </a:lnTo>
                  <a:lnTo>
                    <a:pt x="498654" y="1673479"/>
                  </a:lnTo>
                  <a:lnTo>
                    <a:pt x="501363" y="1673479"/>
                  </a:lnTo>
                  <a:lnTo>
                    <a:pt x="504072" y="1673479"/>
                  </a:lnTo>
                  <a:lnTo>
                    <a:pt x="506781" y="1673479"/>
                  </a:lnTo>
                  <a:lnTo>
                    <a:pt x="509490" y="1673479"/>
                  </a:lnTo>
                  <a:lnTo>
                    <a:pt x="512199" y="1673479"/>
                  </a:lnTo>
                  <a:lnTo>
                    <a:pt x="514904" y="1673479"/>
                  </a:lnTo>
                  <a:lnTo>
                    <a:pt x="517613" y="1673479"/>
                  </a:lnTo>
                  <a:lnTo>
                    <a:pt x="520322" y="1673479"/>
                  </a:lnTo>
                  <a:lnTo>
                    <a:pt x="523031" y="1673479"/>
                  </a:lnTo>
                  <a:lnTo>
                    <a:pt x="525740" y="1673479"/>
                  </a:lnTo>
                  <a:lnTo>
                    <a:pt x="528449" y="1673479"/>
                  </a:lnTo>
                  <a:lnTo>
                    <a:pt x="531158" y="1673479"/>
                  </a:lnTo>
                  <a:lnTo>
                    <a:pt x="533867" y="1673479"/>
                  </a:lnTo>
                  <a:lnTo>
                    <a:pt x="536572" y="1673479"/>
                  </a:lnTo>
                  <a:lnTo>
                    <a:pt x="539281" y="1673479"/>
                  </a:lnTo>
                  <a:lnTo>
                    <a:pt x="541990" y="1673479"/>
                  </a:lnTo>
                  <a:lnTo>
                    <a:pt x="544699" y="1673479"/>
                  </a:lnTo>
                  <a:lnTo>
                    <a:pt x="547408" y="1673479"/>
                  </a:lnTo>
                  <a:lnTo>
                    <a:pt x="550117" y="1673479"/>
                  </a:lnTo>
                  <a:lnTo>
                    <a:pt x="552826" y="1673479"/>
                  </a:lnTo>
                  <a:lnTo>
                    <a:pt x="555535" y="1673479"/>
                  </a:lnTo>
                  <a:lnTo>
                    <a:pt x="558244" y="1673479"/>
                  </a:lnTo>
                  <a:lnTo>
                    <a:pt x="560950" y="1673479"/>
                  </a:lnTo>
                  <a:lnTo>
                    <a:pt x="563658" y="1673479"/>
                  </a:lnTo>
                  <a:lnTo>
                    <a:pt x="566368" y="1673479"/>
                  </a:lnTo>
                  <a:lnTo>
                    <a:pt x="569076" y="1673479"/>
                  </a:lnTo>
                  <a:lnTo>
                    <a:pt x="571785" y="1673479"/>
                  </a:lnTo>
                  <a:lnTo>
                    <a:pt x="574494" y="1673479"/>
                  </a:lnTo>
                  <a:lnTo>
                    <a:pt x="577203" y="1673479"/>
                  </a:lnTo>
                  <a:lnTo>
                    <a:pt x="579912" y="1673479"/>
                  </a:lnTo>
                  <a:lnTo>
                    <a:pt x="582618" y="1673479"/>
                  </a:lnTo>
                  <a:lnTo>
                    <a:pt x="585327" y="1673479"/>
                  </a:lnTo>
                  <a:lnTo>
                    <a:pt x="588036" y="1673479"/>
                  </a:lnTo>
                  <a:lnTo>
                    <a:pt x="590745" y="1673479"/>
                  </a:lnTo>
                  <a:lnTo>
                    <a:pt x="593454" y="1673479"/>
                  </a:lnTo>
                  <a:lnTo>
                    <a:pt x="596163" y="1673479"/>
                  </a:lnTo>
                  <a:lnTo>
                    <a:pt x="598872" y="1673479"/>
                  </a:lnTo>
                  <a:lnTo>
                    <a:pt x="601581" y="1673479"/>
                  </a:lnTo>
                  <a:lnTo>
                    <a:pt x="604286" y="1673479"/>
                  </a:lnTo>
                  <a:lnTo>
                    <a:pt x="606995" y="1673479"/>
                  </a:lnTo>
                  <a:lnTo>
                    <a:pt x="609704" y="1673479"/>
                  </a:lnTo>
                  <a:lnTo>
                    <a:pt x="612413" y="1673479"/>
                  </a:lnTo>
                  <a:lnTo>
                    <a:pt x="615122" y="1673479"/>
                  </a:lnTo>
                  <a:lnTo>
                    <a:pt x="617831" y="1673479"/>
                  </a:lnTo>
                  <a:lnTo>
                    <a:pt x="620540" y="1673479"/>
                  </a:lnTo>
                  <a:lnTo>
                    <a:pt x="623249" y="1673479"/>
                  </a:lnTo>
                  <a:lnTo>
                    <a:pt x="625958" y="1673479"/>
                  </a:lnTo>
                  <a:lnTo>
                    <a:pt x="628663" y="1673479"/>
                  </a:lnTo>
                  <a:lnTo>
                    <a:pt x="631372" y="1673479"/>
                  </a:lnTo>
                  <a:lnTo>
                    <a:pt x="634081" y="1673479"/>
                  </a:lnTo>
                  <a:lnTo>
                    <a:pt x="636790" y="1673479"/>
                  </a:lnTo>
                  <a:lnTo>
                    <a:pt x="639499" y="1673479"/>
                  </a:lnTo>
                  <a:lnTo>
                    <a:pt x="642208" y="1673479"/>
                  </a:lnTo>
                  <a:lnTo>
                    <a:pt x="644917" y="1673479"/>
                  </a:lnTo>
                  <a:lnTo>
                    <a:pt x="647626" y="1673479"/>
                  </a:lnTo>
                  <a:lnTo>
                    <a:pt x="650331" y="1673479"/>
                  </a:lnTo>
                  <a:lnTo>
                    <a:pt x="653040" y="1673479"/>
                  </a:lnTo>
                  <a:lnTo>
                    <a:pt x="655749" y="1673479"/>
                  </a:lnTo>
                  <a:lnTo>
                    <a:pt x="658458" y="1673479"/>
                  </a:lnTo>
                  <a:lnTo>
                    <a:pt x="661167" y="1673479"/>
                  </a:lnTo>
                  <a:lnTo>
                    <a:pt x="663876" y="1673479"/>
                  </a:lnTo>
                  <a:lnTo>
                    <a:pt x="666585" y="1673479"/>
                  </a:lnTo>
                  <a:lnTo>
                    <a:pt x="669294" y="1673479"/>
                  </a:lnTo>
                  <a:lnTo>
                    <a:pt x="672003" y="1673479"/>
                  </a:lnTo>
                  <a:lnTo>
                    <a:pt x="674708" y="1673479"/>
                  </a:lnTo>
                  <a:lnTo>
                    <a:pt x="677417" y="1673479"/>
                  </a:lnTo>
                  <a:lnTo>
                    <a:pt x="680126" y="1673479"/>
                  </a:lnTo>
                  <a:lnTo>
                    <a:pt x="682835" y="1673479"/>
                  </a:lnTo>
                  <a:lnTo>
                    <a:pt x="685544" y="1673479"/>
                  </a:lnTo>
                  <a:lnTo>
                    <a:pt x="688253" y="1673479"/>
                  </a:lnTo>
                  <a:lnTo>
                    <a:pt x="690962" y="1673479"/>
                  </a:lnTo>
                  <a:lnTo>
                    <a:pt x="693671" y="1673479"/>
                  </a:lnTo>
                  <a:lnTo>
                    <a:pt x="696377" y="1673479"/>
                  </a:lnTo>
                  <a:lnTo>
                    <a:pt x="699086" y="1673479"/>
                  </a:lnTo>
                  <a:lnTo>
                    <a:pt x="701795" y="1673479"/>
                  </a:lnTo>
                  <a:lnTo>
                    <a:pt x="704504" y="1673479"/>
                  </a:lnTo>
                  <a:lnTo>
                    <a:pt x="707212" y="1673479"/>
                  </a:lnTo>
                  <a:lnTo>
                    <a:pt x="709921" y="1673479"/>
                  </a:lnTo>
                  <a:lnTo>
                    <a:pt x="712630" y="1673479"/>
                  </a:lnTo>
                  <a:lnTo>
                    <a:pt x="715339" y="1673479"/>
                  </a:lnTo>
                  <a:lnTo>
                    <a:pt x="718048" y="1673479"/>
                  </a:lnTo>
                  <a:lnTo>
                    <a:pt x="720754" y="1673479"/>
                  </a:lnTo>
                  <a:lnTo>
                    <a:pt x="723463" y="1673479"/>
                  </a:lnTo>
                  <a:lnTo>
                    <a:pt x="726172" y="1673479"/>
                  </a:lnTo>
                  <a:lnTo>
                    <a:pt x="728881" y="1673479"/>
                  </a:lnTo>
                  <a:lnTo>
                    <a:pt x="731590" y="1673479"/>
                  </a:lnTo>
                  <a:lnTo>
                    <a:pt x="734299" y="1673479"/>
                  </a:lnTo>
                  <a:lnTo>
                    <a:pt x="737008" y="1673479"/>
                  </a:lnTo>
                  <a:lnTo>
                    <a:pt x="739717" y="1673479"/>
                  </a:lnTo>
                  <a:lnTo>
                    <a:pt x="742422" y="1673479"/>
                  </a:lnTo>
                  <a:lnTo>
                    <a:pt x="745131" y="1673479"/>
                  </a:lnTo>
                  <a:lnTo>
                    <a:pt x="747840" y="1673479"/>
                  </a:lnTo>
                  <a:lnTo>
                    <a:pt x="750549" y="1673479"/>
                  </a:lnTo>
                  <a:lnTo>
                    <a:pt x="753258" y="1673479"/>
                  </a:lnTo>
                  <a:lnTo>
                    <a:pt x="755967" y="1673479"/>
                  </a:lnTo>
                  <a:lnTo>
                    <a:pt x="758676" y="1673479"/>
                  </a:lnTo>
                  <a:lnTo>
                    <a:pt x="761385" y="1673479"/>
                  </a:lnTo>
                  <a:lnTo>
                    <a:pt x="764090" y="1673479"/>
                  </a:lnTo>
                  <a:lnTo>
                    <a:pt x="766799" y="1673479"/>
                  </a:lnTo>
                  <a:lnTo>
                    <a:pt x="769508" y="1673479"/>
                  </a:lnTo>
                  <a:lnTo>
                    <a:pt x="772217" y="1673479"/>
                  </a:lnTo>
                  <a:lnTo>
                    <a:pt x="774926" y="1673479"/>
                  </a:lnTo>
                  <a:lnTo>
                    <a:pt x="777635" y="1673479"/>
                  </a:lnTo>
                  <a:lnTo>
                    <a:pt x="780344" y="1673479"/>
                  </a:lnTo>
                  <a:lnTo>
                    <a:pt x="783053" y="1673479"/>
                  </a:lnTo>
                  <a:lnTo>
                    <a:pt x="785762" y="1673479"/>
                  </a:lnTo>
                  <a:lnTo>
                    <a:pt x="788467" y="1673479"/>
                  </a:lnTo>
                  <a:lnTo>
                    <a:pt x="791176" y="1673479"/>
                  </a:lnTo>
                  <a:lnTo>
                    <a:pt x="793885" y="1673479"/>
                  </a:lnTo>
                  <a:lnTo>
                    <a:pt x="796594" y="1673479"/>
                  </a:lnTo>
                  <a:lnTo>
                    <a:pt x="799303" y="1673479"/>
                  </a:lnTo>
                  <a:lnTo>
                    <a:pt x="802012" y="1673479"/>
                  </a:lnTo>
                  <a:lnTo>
                    <a:pt x="804721" y="1673479"/>
                  </a:lnTo>
                  <a:lnTo>
                    <a:pt x="807430" y="1673479"/>
                  </a:lnTo>
                  <a:lnTo>
                    <a:pt x="810136" y="1673479"/>
                  </a:lnTo>
                  <a:lnTo>
                    <a:pt x="812844" y="1673479"/>
                  </a:lnTo>
                  <a:lnTo>
                    <a:pt x="815553" y="1673479"/>
                  </a:lnTo>
                  <a:lnTo>
                    <a:pt x="818262" y="1673479"/>
                  </a:lnTo>
                  <a:lnTo>
                    <a:pt x="820971" y="1673479"/>
                  </a:lnTo>
                  <a:lnTo>
                    <a:pt x="823680" y="1673479"/>
                  </a:lnTo>
                  <a:lnTo>
                    <a:pt x="826389" y="1673479"/>
                  </a:lnTo>
                  <a:lnTo>
                    <a:pt x="829098" y="1673479"/>
                  </a:lnTo>
                  <a:lnTo>
                    <a:pt x="831807" y="1673479"/>
                  </a:lnTo>
                  <a:lnTo>
                    <a:pt x="834513" y="1673479"/>
                  </a:lnTo>
                  <a:lnTo>
                    <a:pt x="837222" y="1673479"/>
                  </a:lnTo>
                  <a:lnTo>
                    <a:pt x="839931" y="1673479"/>
                  </a:lnTo>
                  <a:lnTo>
                    <a:pt x="842640" y="1673479"/>
                  </a:lnTo>
                  <a:lnTo>
                    <a:pt x="845348" y="1673479"/>
                  </a:lnTo>
                  <a:lnTo>
                    <a:pt x="848057" y="1673479"/>
                  </a:lnTo>
                  <a:lnTo>
                    <a:pt x="850766" y="1673479"/>
                  </a:lnTo>
                  <a:lnTo>
                    <a:pt x="853475" y="1673479"/>
                  </a:lnTo>
                  <a:lnTo>
                    <a:pt x="856181" y="1673479"/>
                  </a:lnTo>
                  <a:lnTo>
                    <a:pt x="858890" y="1673479"/>
                  </a:lnTo>
                  <a:lnTo>
                    <a:pt x="861599" y="1673479"/>
                  </a:lnTo>
                  <a:lnTo>
                    <a:pt x="864308" y="1673479"/>
                  </a:lnTo>
                  <a:lnTo>
                    <a:pt x="867017" y="1673479"/>
                  </a:lnTo>
                  <a:lnTo>
                    <a:pt x="869726" y="1673479"/>
                  </a:lnTo>
                  <a:lnTo>
                    <a:pt x="872435" y="1673479"/>
                  </a:lnTo>
                  <a:lnTo>
                    <a:pt x="875144" y="1673479"/>
                  </a:lnTo>
                  <a:lnTo>
                    <a:pt x="877849" y="1673479"/>
                  </a:lnTo>
                  <a:lnTo>
                    <a:pt x="880558" y="1673479"/>
                  </a:lnTo>
                  <a:lnTo>
                    <a:pt x="883267" y="1673479"/>
                  </a:lnTo>
                  <a:lnTo>
                    <a:pt x="885976" y="1673479"/>
                  </a:lnTo>
                  <a:lnTo>
                    <a:pt x="888685" y="1673479"/>
                  </a:lnTo>
                  <a:lnTo>
                    <a:pt x="891394" y="1673479"/>
                  </a:lnTo>
                  <a:lnTo>
                    <a:pt x="894103" y="1673479"/>
                  </a:lnTo>
                  <a:lnTo>
                    <a:pt x="896812" y="1673479"/>
                  </a:lnTo>
                  <a:lnTo>
                    <a:pt x="899521" y="1673479"/>
                  </a:lnTo>
                  <a:lnTo>
                    <a:pt x="902226" y="1673479"/>
                  </a:lnTo>
                  <a:lnTo>
                    <a:pt x="904935" y="1673479"/>
                  </a:lnTo>
                  <a:lnTo>
                    <a:pt x="907644" y="1673479"/>
                  </a:lnTo>
                  <a:lnTo>
                    <a:pt x="910353" y="1673479"/>
                  </a:lnTo>
                  <a:lnTo>
                    <a:pt x="913062" y="1673479"/>
                  </a:lnTo>
                  <a:lnTo>
                    <a:pt x="915771" y="1673479"/>
                  </a:lnTo>
                  <a:lnTo>
                    <a:pt x="918480" y="1673479"/>
                  </a:lnTo>
                  <a:lnTo>
                    <a:pt x="921189" y="1673479"/>
                  </a:lnTo>
                  <a:lnTo>
                    <a:pt x="923898" y="1673479"/>
                  </a:lnTo>
                  <a:lnTo>
                    <a:pt x="926603" y="1673479"/>
                  </a:lnTo>
                  <a:lnTo>
                    <a:pt x="929312" y="1673479"/>
                  </a:lnTo>
                  <a:lnTo>
                    <a:pt x="932021" y="1673479"/>
                  </a:lnTo>
                  <a:lnTo>
                    <a:pt x="934730" y="1673479"/>
                  </a:lnTo>
                  <a:lnTo>
                    <a:pt x="937439" y="1673479"/>
                  </a:lnTo>
                  <a:lnTo>
                    <a:pt x="940148" y="1673479"/>
                  </a:lnTo>
                  <a:lnTo>
                    <a:pt x="942857" y="1673479"/>
                  </a:lnTo>
                  <a:lnTo>
                    <a:pt x="945566" y="1673479"/>
                  </a:lnTo>
                  <a:lnTo>
                    <a:pt x="948272" y="1673479"/>
                  </a:lnTo>
                  <a:lnTo>
                    <a:pt x="950981" y="1673479"/>
                  </a:lnTo>
                  <a:lnTo>
                    <a:pt x="953689" y="1673479"/>
                  </a:lnTo>
                  <a:lnTo>
                    <a:pt x="956398" y="1673479"/>
                  </a:lnTo>
                  <a:lnTo>
                    <a:pt x="959107" y="1673479"/>
                  </a:lnTo>
                  <a:lnTo>
                    <a:pt x="961816" y="1673479"/>
                  </a:lnTo>
                  <a:lnTo>
                    <a:pt x="964525" y="1673479"/>
                  </a:lnTo>
                  <a:lnTo>
                    <a:pt x="967234" y="1673479"/>
                  </a:lnTo>
                  <a:lnTo>
                    <a:pt x="969943" y="1673479"/>
                  </a:lnTo>
                  <a:lnTo>
                    <a:pt x="972649" y="1673479"/>
                  </a:lnTo>
                  <a:lnTo>
                    <a:pt x="975358" y="1673479"/>
                  </a:lnTo>
                  <a:lnTo>
                    <a:pt x="978067" y="1673479"/>
                  </a:lnTo>
                  <a:lnTo>
                    <a:pt x="980776" y="1673479"/>
                  </a:lnTo>
                  <a:lnTo>
                    <a:pt x="983484" y="1673479"/>
                  </a:lnTo>
                  <a:lnTo>
                    <a:pt x="986193" y="1673479"/>
                  </a:lnTo>
                  <a:lnTo>
                    <a:pt x="988902" y="1673479"/>
                  </a:lnTo>
                  <a:lnTo>
                    <a:pt x="991611" y="1673479"/>
                  </a:lnTo>
                  <a:lnTo>
                    <a:pt x="994317" y="1673479"/>
                  </a:lnTo>
                  <a:lnTo>
                    <a:pt x="997026" y="1673479"/>
                  </a:lnTo>
                  <a:lnTo>
                    <a:pt x="999735" y="1673479"/>
                  </a:lnTo>
                  <a:lnTo>
                    <a:pt x="1002444" y="1673479"/>
                  </a:lnTo>
                  <a:lnTo>
                    <a:pt x="1005153" y="1673479"/>
                  </a:lnTo>
                  <a:lnTo>
                    <a:pt x="1007862" y="1673479"/>
                  </a:lnTo>
                  <a:lnTo>
                    <a:pt x="1010571" y="1673479"/>
                  </a:lnTo>
                  <a:lnTo>
                    <a:pt x="1013280" y="1673479"/>
                  </a:lnTo>
                  <a:lnTo>
                    <a:pt x="1015989" y="1673479"/>
                  </a:lnTo>
                  <a:lnTo>
                    <a:pt x="1018694" y="1673479"/>
                  </a:lnTo>
                  <a:lnTo>
                    <a:pt x="1021403" y="1673479"/>
                  </a:lnTo>
                  <a:lnTo>
                    <a:pt x="1024112" y="1673479"/>
                  </a:lnTo>
                  <a:lnTo>
                    <a:pt x="1026821" y="1673479"/>
                  </a:lnTo>
                  <a:lnTo>
                    <a:pt x="1029530" y="1673479"/>
                  </a:lnTo>
                  <a:lnTo>
                    <a:pt x="1032239" y="1673479"/>
                  </a:lnTo>
                  <a:lnTo>
                    <a:pt x="1034948" y="1673479"/>
                  </a:lnTo>
                  <a:lnTo>
                    <a:pt x="1037653" y="1673479"/>
                  </a:lnTo>
                  <a:lnTo>
                    <a:pt x="1040362" y="1673479"/>
                  </a:lnTo>
                  <a:lnTo>
                    <a:pt x="1043071" y="1673479"/>
                  </a:lnTo>
                  <a:lnTo>
                    <a:pt x="1045780" y="1673479"/>
                  </a:lnTo>
                  <a:lnTo>
                    <a:pt x="1048489" y="1673479"/>
                  </a:lnTo>
                  <a:lnTo>
                    <a:pt x="1051198" y="1673479"/>
                  </a:lnTo>
                  <a:lnTo>
                    <a:pt x="1053907" y="1673479"/>
                  </a:lnTo>
                  <a:lnTo>
                    <a:pt x="1056616" y="1673479"/>
                  </a:lnTo>
                  <a:lnTo>
                    <a:pt x="1059325" y="1673479"/>
                  </a:lnTo>
                  <a:lnTo>
                    <a:pt x="1062034" y="1673479"/>
                  </a:lnTo>
                  <a:lnTo>
                    <a:pt x="1064739" y="1673479"/>
                  </a:lnTo>
                  <a:lnTo>
                    <a:pt x="1067448" y="1673479"/>
                  </a:lnTo>
                  <a:lnTo>
                    <a:pt x="1070157" y="1673479"/>
                  </a:lnTo>
                  <a:lnTo>
                    <a:pt x="1072866" y="1673479"/>
                  </a:lnTo>
                  <a:lnTo>
                    <a:pt x="1075575" y="1673479"/>
                  </a:lnTo>
                  <a:lnTo>
                    <a:pt x="1078284" y="1673479"/>
                  </a:lnTo>
                  <a:lnTo>
                    <a:pt x="1080993" y="1673479"/>
                  </a:lnTo>
                  <a:lnTo>
                    <a:pt x="1083699" y="1673479"/>
                  </a:lnTo>
                  <a:lnTo>
                    <a:pt x="1086408" y="1673479"/>
                  </a:lnTo>
                  <a:lnTo>
                    <a:pt x="1089117" y="1673479"/>
                  </a:lnTo>
                  <a:lnTo>
                    <a:pt x="1091825" y="1673479"/>
                  </a:lnTo>
                  <a:lnTo>
                    <a:pt x="1094534" y="1673479"/>
                  </a:lnTo>
                  <a:lnTo>
                    <a:pt x="1097243" y="1673479"/>
                  </a:lnTo>
                  <a:lnTo>
                    <a:pt x="1099952" y="1673479"/>
                  </a:lnTo>
                  <a:lnTo>
                    <a:pt x="1102661" y="1673479"/>
                  </a:lnTo>
                  <a:lnTo>
                    <a:pt x="1105370" y="1673479"/>
                  </a:lnTo>
                  <a:lnTo>
                    <a:pt x="1108079" y="1673479"/>
                  </a:lnTo>
                  <a:lnTo>
                    <a:pt x="1110785" y="1673479"/>
                  </a:lnTo>
                  <a:lnTo>
                    <a:pt x="1113494" y="1673479"/>
                  </a:lnTo>
                  <a:lnTo>
                    <a:pt x="1116203" y="1673479"/>
                  </a:lnTo>
                  <a:lnTo>
                    <a:pt x="1118912" y="1673479"/>
                  </a:lnTo>
                  <a:lnTo>
                    <a:pt x="1121621" y="1673479"/>
                  </a:lnTo>
                  <a:lnTo>
                    <a:pt x="1124330" y="1673479"/>
                  </a:lnTo>
                  <a:lnTo>
                    <a:pt x="1127039" y="1673479"/>
                  </a:lnTo>
                  <a:lnTo>
                    <a:pt x="1129744" y="1673479"/>
                  </a:lnTo>
                  <a:lnTo>
                    <a:pt x="1132453" y="1673479"/>
                  </a:lnTo>
                  <a:lnTo>
                    <a:pt x="1135162" y="1673479"/>
                  </a:lnTo>
                  <a:lnTo>
                    <a:pt x="1137871" y="1673479"/>
                  </a:lnTo>
                  <a:lnTo>
                    <a:pt x="1140580" y="1673479"/>
                  </a:lnTo>
                  <a:lnTo>
                    <a:pt x="1143289" y="1673479"/>
                  </a:lnTo>
                  <a:lnTo>
                    <a:pt x="1145998" y="1673479"/>
                  </a:lnTo>
                  <a:lnTo>
                    <a:pt x="1148707" y="1673479"/>
                  </a:lnTo>
                  <a:lnTo>
                    <a:pt x="1151416" y="1673479"/>
                  </a:lnTo>
                  <a:lnTo>
                    <a:pt x="1154125" y="1673479"/>
                  </a:lnTo>
                  <a:lnTo>
                    <a:pt x="1156830" y="1673479"/>
                  </a:lnTo>
                  <a:lnTo>
                    <a:pt x="1159539" y="1673479"/>
                  </a:lnTo>
                  <a:lnTo>
                    <a:pt x="1162248" y="1673479"/>
                  </a:lnTo>
                  <a:lnTo>
                    <a:pt x="1164957" y="1673479"/>
                  </a:lnTo>
                  <a:lnTo>
                    <a:pt x="1167666" y="1673479"/>
                  </a:lnTo>
                  <a:lnTo>
                    <a:pt x="1170375" y="1673479"/>
                  </a:lnTo>
                  <a:lnTo>
                    <a:pt x="1173084" y="1673479"/>
                  </a:lnTo>
                  <a:lnTo>
                    <a:pt x="1175789" y="1673479"/>
                  </a:lnTo>
                  <a:lnTo>
                    <a:pt x="1178498" y="1673479"/>
                  </a:lnTo>
                  <a:lnTo>
                    <a:pt x="1181207" y="1673479"/>
                  </a:lnTo>
                  <a:lnTo>
                    <a:pt x="1183916" y="1673479"/>
                  </a:lnTo>
                  <a:lnTo>
                    <a:pt x="1186625" y="1673479"/>
                  </a:lnTo>
                  <a:lnTo>
                    <a:pt x="1189334" y="1673479"/>
                  </a:lnTo>
                  <a:lnTo>
                    <a:pt x="1192043" y="1673479"/>
                  </a:lnTo>
                  <a:lnTo>
                    <a:pt x="1194752" y="1673479"/>
                  </a:lnTo>
                  <a:lnTo>
                    <a:pt x="1197461" y="1673479"/>
                  </a:lnTo>
                  <a:lnTo>
                    <a:pt x="1200170" y="1673479"/>
                  </a:lnTo>
                  <a:lnTo>
                    <a:pt x="1202875" y="1673479"/>
                  </a:lnTo>
                  <a:lnTo>
                    <a:pt x="1205584" y="1673479"/>
                  </a:lnTo>
                  <a:lnTo>
                    <a:pt x="1208293" y="1673479"/>
                  </a:lnTo>
                  <a:lnTo>
                    <a:pt x="1211002" y="1673479"/>
                  </a:lnTo>
                  <a:lnTo>
                    <a:pt x="1213711" y="1673479"/>
                  </a:lnTo>
                  <a:lnTo>
                    <a:pt x="1216420" y="1673479"/>
                  </a:lnTo>
                  <a:lnTo>
                    <a:pt x="1219129" y="1673479"/>
                  </a:lnTo>
                  <a:lnTo>
                    <a:pt x="1221835" y="1673479"/>
                  </a:lnTo>
                  <a:lnTo>
                    <a:pt x="1224544" y="1673479"/>
                  </a:lnTo>
                  <a:lnTo>
                    <a:pt x="1227253" y="1673479"/>
                  </a:lnTo>
                  <a:lnTo>
                    <a:pt x="1229961" y="1673479"/>
                  </a:lnTo>
                  <a:lnTo>
                    <a:pt x="1232670" y="1673479"/>
                  </a:lnTo>
                  <a:lnTo>
                    <a:pt x="1235379" y="1673479"/>
                  </a:lnTo>
                  <a:lnTo>
                    <a:pt x="1238088" y="1673479"/>
                  </a:lnTo>
                  <a:lnTo>
                    <a:pt x="1240797" y="1673479"/>
                  </a:lnTo>
                  <a:lnTo>
                    <a:pt x="1243506" y="1673479"/>
                  </a:lnTo>
                  <a:lnTo>
                    <a:pt x="1246215" y="1673479"/>
                  </a:lnTo>
                  <a:lnTo>
                    <a:pt x="1248921" y="1673479"/>
                  </a:lnTo>
                  <a:lnTo>
                    <a:pt x="1251630" y="1673479"/>
                  </a:lnTo>
                  <a:lnTo>
                    <a:pt x="1254339" y="1673479"/>
                  </a:lnTo>
                  <a:lnTo>
                    <a:pt x="1257048" y="1673479"/>
                  </a:lnTo>
                  <a:lnTo>
                    <a:pt x="1259757" y="1673479"/>
                  </a:lnTo>
                  <a:lnTo>
                    <a:pt x="1262466" y="1673479"/>
                  </a:lnTo>
                  <a:lnTo>
                    <a:pt x="1265175" y="1673479"/>
                  </a:lnTo>
                  <a:lnTo>
                    <a:pt x="1267880" y="1673479"/>
                  </a:lnTo>
                  <a:lnTo>
                    <a:pt x="1270589" y="1673479"/>
                  </a:lnTo>
                  <a:lnTo>
                    <a:pt x="1273298" y="1673479"/>
                  </a:lnTo>
                  <a:lnTo>
                    <a:pt x="1276007" y="1673479"/>
                  </a:lnTo>
                  <a:lnTo>
                    <a:pt x="1278716" y="1673479"/>
                  </a:lnTo>
                  <a:lnTo>
                    <a:pt x="1281425" y="1673479"/>
                  </a:lnTo>
                  <a:lnTo>
                    <a:pt x="1284134" y="1673479"/>
                  </a:lnTo>
                  <a:lnTo>
                    <a:pt x="1286843" y="1673479"/>
                  </a:lnTo>
                  <a:lnTo>
                    <a:pt x="1289552" y="1673479"/>
                  </a:lnTo>
                  <a:lnTo>
                    <a:pt x="1292261" y="1673479"/>
                  </a:lnTo>
                  <a:lnTo>
                    <a:pt x="1294966" y="1673479"/>
                  </a:lnTo>
                  <a:lnTo>
                    <a:pt x="1297675" y="1673479"/>
                  </a:lnTo>
                  <a:lnTo>
                    <a:pt x="1300384" y="1673479"/>
                  </a:lnTo>
                  <a:lnTo>
                    <a:pt x="1303093" y="1673479"/>
                  </a:lnTo>
                  <a:lnTo>
                    <a:pt x="1305802" y="1673479"/>
                  </a:lnTo>
                  <a:lnTo>
                    <a:pt x="1308511" y="1673479"/>
                  </a:lnTo>
                  <a:lnTo>
                    <a:pt x="1311220" y="1673479"/>
                  </a:lnTo>
                  <a:lnTo>
                    <a:pt x="1313925" y="1673479"/>
                  </a:lnTo>
                  <a:lnTo>
                    <a:pt x="1316634" y="1673479"/>
                  </a:lnTo>
                  <a:lnTo>
                    <a:pt x="1319343" y="1673479"/>
                  </a:lnTo>
                  <a:lnTo>
                    <a:pt x="1322052" y="1673479"/>
                  </a:lnTo>
                  <a:lnTo>
                    <a:pt x="1324761" y="1673479"/>
                  </a:lnTo>
                  <a:lnTo>
                    <a:pt x="1327470" y="1673479"/>
                  </a:lnTo>
                  <a:lnTo>
                    <a:pt x="1330179" y="1673479"/>
                  </a:lnTo>
                  <a:lnTo>
                    <a:pt x="1332888" y="1673479"/>
                  </a:lnTo>
                  <a:lnTo>
                    <a:pt x="1335597" y="1673479"/>
                  </a:lnTo>
                  <a:lnTo>
                    <a:pt x="1338303" y="1673479"/>
                  </a:lnTo>
                  <a:lnTo>
                    <a:pt x="1341011" y="1673479"/>
                  </a:lnTo>
                  <a:lnTo>
                    <a:pt x="1343720" y="1673479"/>
                  </a:lnTo>
                  <a:lnTo>
                    <a:pt x="1346429" y="1673479"/>
                  </a:lnTo>
                  <a:lnTo>
                    <a:pt x="1349138" y="1673479"/>
                  </a:lnTo>
                  <a:lnTo>
                    <a:pt x="1351847" y="1673479"/>
                  </a:lnTo>
                  <a:lnTo>
                    <a:pt x="1354556" y="1673479"/>
                  </a:lnTo>
                  <a:lnTo>
                    <a:pt x="1357265" y="1673479"/>
                  </a:lnTo>
                  <a:lnTo>
                    <a:pt x="1359971" y="1673479"/>
                  </a:lnTo>
                  <a:lnTo>
                    <a:pt x="1362680" y="1673479"/>
                  </a:lnTo>
                  <a:lnTo>
                    <a:pt x="1365389" y="1673479"/>
                  </a:lnTo>
                  <a:lnTo>
                    <a:pt x="1368098" y="1673479"/>
                  </a:lnTo>
                  <a:lnTo>
                    <a:pt x="1370806" y="1673479"/>
                  </a:lnTo>
                  <a:lnTo>
                    <a:pt x="1373515" y="1673479"/>
                  </a:lnTo>
                  <a:lnTo>
                    <a:pt x="1376224" y="1673479"/>
                  </a:lnTo>
                  <a:lnTo>
                    <a:pt x="1378933" y="1673479"/>
                  </a:lnTo>
                  <a:lnTo>
                    <a:pt x="1381642" y="1673479"/>
                  </a:lnTo>
                  <a:lnTo>
                    <a:pt x="1384348" y="1673479"/>
                  </a:lnTo>
                  <a:lnTo>
                    <a:pt x="1387057" y="1673479"/>
                  </a:lnTo>
                  <a:lnTo>
                    <a:pt x="1389766" y="1673479"/>
                  </a:lnTo>
                  <a:lnTo>
                    <a:pt x="1392475" y="1673479"/>
                  </a:lnTo>
                  <a:lnTo>
                    <a:pt x="1395184" y="1673479"/>
                  </a:lnTo>
                  <a:lnTo>
                    <a:pt x="1397893" y="1673479"/>
                  </a:lnTo>
                  <a:lnTo>
                    <a:pt x="1400602" y="1673479"/>
                  </a:lnTo>
                  <a:lnTo>
                    <a:pt x="1403311" y="1673479"/>
                  </a:lnTo>
                  <a:lnTo>
                    <a:pt x="1406016" y="1673479"/>
                  </a:lnTo>
                  <a:lnTo>
                    <a:pt x="1408725" y="1673479"/>
                  </a:lnTo>
                  <a:lnTo>
                    <a:pt x="1411434" y="1673479"/>
                  </a:lnTo>
                  <a:lnTo>
                    <a:pt x="1414143" y="1673479"/>
                  </a:lnTo>
                  <a:lnTo>
                    <a:pt x="1416852" y="1673479"/>
                  </a:lnTo>
                  <a:lnTo>
                    <a:pt x="1419561" y="1673479"/>
                  </a:lnTo>
                  <a:lnTo>
                    <a:pt x="1422270" y="1673479"/>
                  </a:lnTo>
                  <a:lnTo>
                    <a:pt x="1424979" y="1673479"/>
                  </a:lnTo>
                  <a:lnTo>
                    <a:pt x="1427688" y="1673479"/>
                  </a:lnTo>
                  <a:lnTo>
                    <a:pt x="1430393" y="1673479"/>
                  </a:lnTo>
                  <a:lnTo>
                    <a:pt x="1433102" y="1673479"/>
                  </a:lnTo>
                  <a:lnTo>
                    <a:pt x="1435811" y="1673479"/>
                  </a:lnTo>
                  <a:lnTo>
                    <a:pt x="1438520" y="1673479"/>
                  </a:lnTo>
                  <a:lnTo>
                    <a:pt x="1441229" y="1673479"/>
                  </a:lnTo>
                  <a:lnTo>
                    <a:pt x="1443938" y="1673479"/>
                  </a:lnTo>
                  <a:lnTo>
                    <a:pt x="1446647" y="1673479"/>
                  </a:lnTo>
                  <a:lnTo>
                    <a:pt x="1449356" y="1673479"/>
                  </a:lnTo>
                  <a:lnTo>
                    <a:pt x="1452061" y="1673479"/>
                  </a:lnTo>
                  <a:lnTo>
                    <a:pt x="1454770" y="1673479"/>
                  </a:lnTo>
                  <a:lnTo>
                    <a:pt x="1457479" y="1673479"/>
                  </a:lnTo>
                  <a:lnTo>
                    <a:pt x="1460188" y="1673479"/>
                  </a:lnTo>
                  <a:lnTo>
                    <a:pt x="1462897" y="1673479"/>
                  </a:lnTo>
                  <a:lnTo>
                    <a:pt x="1465606" y="1673479"/>
                  </a:lnTo>
                  <a:lnTo>
                    <a:pt x="1468315" y="1673479"/>
                  </a:lnTo>
                  <a:lnTo>
                    <a:pt x="1471024" y="1673479"/>
                  </a:lnTo>
                  <a:lnTo>
                    <a:pt x="1473733" y="1673479"/>
                  </a:lnTo>
                  <a:lnTo>
                    <a:pt x="1476439" y="1673479"/>
                  </a:lnTo>
                  <a:lnTo>
                    <a:pt x="1479147" y="1673479"/>
                  </a:lnTo>
                  <a:lnTo>
                    <a:pt x="1481856" y="1673479"/>
                  </a:lnTo>
                  <a:lnTo>
                    <a:pt x="1484565" y="1673479"/>
                  </a:lnTo>
                  <a:lnTo>
                    <a:pt x="1487274" y="1673479"/>
                  </a:lnTo>
                  <a:lnTo>
                    <a:pt x="1489983" y="1673479"/>
                  </a:lnTo>
                  <a:lnTo>
                    <a:pt x="1492692" y="1673479"/>
                  </a:lnTo>
                  <a:lnTo>
                    <a:pt x="1495401" y="1673479"/>
                  </a:lnTo>
                  <a:lnTo>
                    <a:pt x="1498110" y="1673479"/>
                  </a:lnTo>
                  <a:lnTo>
                    <a:pt x="1500816" y="1673479"/>
                  </a:lnTo>
                  <a:lnTo>
                    <a:pt x="1503525" y="1673479"/>
                  </a:lnTo>
                  <a:lnTo>
                    <a:pt x="1506234" y="1673479"/>
                  </a:lnTo>
                  <a:lnTo>
                    <a:pt x="1508942" y="1673479"/>
                  </a:lnTo>
                  <a:lnTo>
                    <a:pt x="1511651" y="1673479"/>
                  </a:lnTo>
                  <a:lnTo>
                    <a:pt x="1514360" y="1673479"/>
                  </a:lnTo>
                  <a:lnTo>
                    <a:pt x="1517070" y="1673479"/>
                  </a:lnTo>
                  <a:lnTo>
                    <a:pt x="1519778" y="1673479"/>
                  </a:lnTo>
                  <a:lnTo>
                    <a:pt x="1522484" y="1673479"/>
                  </a:lnTo>
                  <a:lnTo>
                    <a:pt x="1525193" y="1673479"/>
                  </a:lnTo>
                  <a:lnTo>
                    <a:pt x="1527902" y="1673479"/>
                  </a:lnTo>
                  <a:lnTo>
                    <a:pt x="1530611" y="1673479"/>
                  </a:lnTo>
                  <a:lnTo>
                    <a:pt x="1533320" y="1673479"/>
                  </a:lnTo>
                  <a:lnTo>
                    <a:pt x="1536029" y="1673479"/>
                  </a:lnTo>
                  <a:lnTo>
                    <a:pt x="1538738" y="1673479"/>
                  </a:lnTo>
                  <a:lnTo>
                    <a:pt x="1541447" y="1673479"/>
                  </a:lnTo>
                  <a:lnTo>
                    <a:pt x="1544156" y="1673479"/>
                  </a:lnTo>
                  <a:lnTo>
                    <a:pt x="1546861" y="1673479"/>
                  </a:lnTo>
                  <a:lnTo>
                    <a:pt x="1549570" y="1673479"/>
                  </a:lnTo>
                  <a:lnTo>
                    <a:pt x="1552279" y="1673479"/>
                  </a:lnTo>
                  <a:lnTo>
                    <a:pt x="1554988" y="1673479"/>
                  </a:lnTo>
                  <a:lnTo>
                    <a:pt x="1557697" y="1673479"/>
                  </a:lnTo>
                  <a:lnTo>
                    <a:pt x="1560406" y="1673479"/>
                  </a:lnTo>
                  <a:lnTo>
                    <a:pt x="1563115" y="1673479"/>
                  </a:lnTo>
                  <a:lnTo>
                    <a:pt x="1565824" y="1673479"/>
                  </a:lnTo>
                  <a:lnTo>
                    <a:pt x="1568529" y="1673479"/>
                  </a:lnTo>
                  <a:lnTo>
                    <a:pt x="1571238" y="1673479"/>
                  </a:lnTo>
                  <a:lnTo>
                    <a:pt x="1573947" y="1673479"/>
                  </a:lnTo>
                  <a:lnTo>
                    <a:pt x="1576656" y="1673479"/>
                  </a:lnTo>
                  <a:lnTo>
                    <a:pt x="1579365" y="1673479"/>
                  </a:lnTo>
                  <a:lnTo>
                    <a:pt x="1582074" y="1673479"/>
                  </a:lnTo>
                  <a:lnTo>
                    <a:pt x="1584783" y="1673479"/>
                  </a:lnTo>
                  <a:lnTo>
                    <a:pt x="1587492" y="1673479"/>
                  </a:lnTo>
                  <a:lnTo>
                    <a:pt x="1590201" y="1673479"/>
                  </a:lnTo>
                  <a:lnTo>
                    <a:pt x="1592906" y="1673479"/>
                  </a:lnTo>
                  <a:lnTo>
                    <a:pt x="1595615" y="1673479"/>
                  </a:lnTo>
                  <a:lnTo>
                    <a:pt x="1598324" y="1673479"/>
                  </a:lnTo>
                  <a:lnTo>
                    <a:pt x="1601033" y="1673479"/>
                  </a:lnTo>
                  <a:lnTo>
                    <a:pt x="1603742" y="1673479"/>
                  </a:lnTo>
                  <a:lnTo>
                    <a:pt x="1606451" y="1673479"/>
                  </a:lnTo>
                  <a:lnTo>
                    <a:pt x="1609160" y="1673479"/>
                  </a:lnTo>
                  <a:lnTo>
                    <a:pt x="1611869" y="1673479"/>
                  </a:lnTo>
                  <a:lnTo>
                    <a:pt x="1614575" y="1673479"/>
                  </a:lnTo>
                  <a:lnTo>
                    <a:pt x="1617283" y="1673479"/>
                  </a:lnTo>
                  <a:lnTo>
                    <a:pt x="1619992" y="1673479"/>
                  </a:lnTo>
                  <a:lnTo>
                    <a:pt x="1622701" y="1673479"/>
                  </a:lnTo>
                  <a:lnTo>
                    <a:pt x="1625410" y="1673479"/>
                  </a:lnTo>
                  <a:lnTo>
                    <a:pt x="1628119" y="1673479"/>
                  </a:lnTo>
                  <a:lnTo>
                    <a:pt x="1630828" y="1673479"/>
                  </a:lnTo>
                  <a:lnTo>
                    <a:pt x="1633537" y="1673479"/>
                  </a:lnTo>
                  <a:lnTo>
                    <a:pt x="1636246" y="1673479"/>
                  </a:lnTo>
                  <a:lnTo>
                    <a:pt x="1638952" y="1673479"/>
                  </a:lnTo>
                  <a:lnTo>
                    <a:pt x="1641661" y="1673479"/>
                  </a:lnTo>
                  <a:lnTo>
                    <a:pt x="1644370" y="1673479"/>
                  </a:lnTo>
                  <a:lnTo>
                    <a:pt x="1647078" y="1673479"/>
                  </a:lnTo>
                  <a:lnTo>
                    <a:pt x="1649787" y="1673479"/>
                  </a:lnTo>
                  <a:lnTo>
                    <a:pt x="1652497" y="1673479"/>
                  </a:lnTo>
                  <a:lnTo>
                    <a:pt x="1655206" y="1673479"/>
                  </a:lnTo>
                  <a:lnTo>
                    <a:pt x="1657911" y="1673479"/>
                  </a:lnTo>
                  <a:lnTo>
                    <a:pt x="1660620" y="1673479"/>
                  </a:lnTo>
                  <a:lnTo>
                    <a:pt x="1663329" y="1673479"/>
                  </a:lnTo>
                  <a:lnTo>
                    <a:pt x="1666038" y="1673479"/>
                  </a:lnTo>
                  <a:lnTo>
                    <a:pt x="1668747" y="1673479"/>
                  </a:lnTo>
                  <a:lnTo>
                    <a:pt x="1671456" y="1673479"/>
                  </a:lnTo>
                  <a:lnTo>
                    <a:pt x="1674165" y="1673479"/>
                  </a:lnTo>
                  <a:lnTo>
                    <a:pt x="1676874" y="1673479"/>
                  </a:lnTo>
                  <a:lnTo>
                    <a:pt x="1679583" y="1673479"/>
                  </a:lnTo>
                  <a:lnTo>
                    <a:pt x="1682292" y="1673479"/>
                  </a:lnTo>
                  <a:lnTo>
                    <a:pt x="1684997" y="1673479"/>
                  </a:lnTo>
                  <a:lnTo>
                    <a:pt x="1687706" y="1673479"/>
                  </a:lnTo>
                  <a:lnTo>
                    <a:pt x="1690415" y="1673479"/>
                  </a:lnTo>
                  <a:lnTo>
                    <a:pt x="1693124" y="1673479"/>
                  </a:lnTo>
                  <a:lnTo>
                    <a:pt x="1695833" y="1673479"/>
                  </a:lnTo>
                  <a:lnTo>
                    <a:pt x="1698542" y="1673479"/>
                  </a:lnTo>
                  <a:lnTo>
                    <a:pt x="1701251" y="1673479"/>
                  </a:lnTo>
                  <a:lnTo>
                    <a:pt x="1703956" y="1673479"/>
                  </a:lnTo>
                  <a:lnTo>
                    <a:pt x="1706665" y="1673479"/>
                  </a:lnTo>
                  <a:lnTo>
                    <a:pt x="1709374" y="1673479"/>
                  </a:lnTo>
                  <a:lnTo>
                    <a:pt x="1712083" y="1673479"/>
                  </a:lnTo>
                  <a:lnTo>
                    <a:pt x="1714792" y="1673479"/>
                  </a:lnTo>
                  <a:lnTo>
                    <a:pt x="1717501" y="1673479"/>
                  </a:lnTo>
                  <a:lnTo>
                    <a:pt x="1720210" y="1673479"/>
                  </a:lnTo>
                  <a:lnTo>
                    <a:pt x="1722919" y="1673479"/>
                  </a:lnTo>
                  <a:lnTo>
                    <a:pt x="1725628" y="1673479"/>
                  </a:lnTo>
                  <a:lnTo>
                    <a:pt x="1728337" y="1673479"/>
                  </a:lnTo>
                  <a:lnTo>
                    <a:pt x="1731042" y="1673479"/>
                  </a:lnTo>
                  <a:lnTo>
                    <a:pt x="1733751" y="1673479"/>
                  </a:lnTo>
                  <a:lnTo>
                    <a:pt x="1736460" y="1673479"/>
                  </a:lnTo>
                  <a:lnTo>
                    <a:pt x="1739169" y="1673479"/>
                  </a:lnTo>
                  <a:lnTo>
                    <a:pt x="1741878" y="1673479"/>
                  </a:lnTo>
                  <a:lnTo>
                    <a:pt x="1744587" y="1673479"/>
                  </a:lnTo>
                  <a:lnTo>
                    <a:pt x="1747296" y="1673479"/>
                  </a:lnTo>
                  <a:lnTo>
                    <a:pt x="1750002" y="1673479"/>
                  </a:lnTo>
                  <a:lnTo>
                    <a:pt x="1752711" y="1673479"/>
                  </a:lnTo>
                  <a:lnTo>
                    <a:pt x="1755420" y="1673479"/>
                  </a:lnTo>
                  <a:lnTo>
                    <a:pt x="1758128" y="1673479"/>
                  </a:lnTo>
                  <a:lnTo>
                    <a:pt x="1760837" y="1673479"/>
                  </a:lnTo>
                  <a:lnTo>
                    <a:pt x="1763546" y="1673479"/>
                  </a:lnTo>
                  <a:lnTo>
                    <a:pt x="1766255" y="1673479"/>
                  </a:lnTo>
                  <a:lnTo>
                    <a:pt x="1768964" y="1673479"/>
                  </a:lnTo>
                  <a:lnTo>
                    <a:pt x="1771673" y="1673479"/>
                  </a:lnTo>
                  <a:lnTo>
                    <a:pt x="1774382" y="1673479"/>
                  </a:lnTo>
                  <a:lnTo>
                    <a:pt x="1777088" y="1673479"/>
                  </a:lnTo>
                  <a:lnTo>
                    <a:pt x="1779797" y="1673479"/>
                  </a:lnTo>
                  <a:lnTo>
                    <a:pt x="1782506" y="1673479"/>
                  </a:lnTo>
                  <a:lnTo>
                    <a:pt x="1785215" y="1673479"/>
                  </a:lnTo>
                  <a:lnTo>
                    <a:pt x="1787924" y="1673479"/>
                  </a:lnTo>
                  <a:lnTo>
                    <a:pt x="1790633" y="1673479"/>
                  </a:lnTo>
                  <a:lnTo>
                    <a:pt x="1793342" y="1673479"/>
                  </a:lnTo>
                  <a:lnTo>
                    <a:pt x="1796047" y="1673479"/>
                  </a:lnTo>
                  <a:lnTo>
                    <a:pt x="1798756" y="1673479"/>
                  </a:lnTo>
                  <a:lnTo>
                    <a:pt x="1801465" y="1673479"/>
                  </a:lnTo>
                  <a:lnTo>
                    <a:pt x="1804174" y="1673479"/>
                  </a:lnTo>
                  <a:lnTo>
                    <a:pt x="1806883" y="1673479"/>
                  </a:lnTo>
                  <a:lnTo>
                    <a:pt x="1809592" y="1673479"/>
                  </a:lnTo>
                  <a:lnTo>
                    <a:pt x="1812301" y="1673479"/>
                  </a:lnTo>
                  <a:lnTo>
                    <a:pt x="1815010" y="1673479"/>
                  </a:lnTo>
                  <a:lnTo>
                    <a:pt x="1817719" y="1673479"/>
                  </a:lnTo>
                  <a:lnTo>
                    <a:pt x="1820428" y="1673479"/>
                  </a:lnTo>
                  <a:lnTo>
                    <a:pt x="1823133" y="1673479"/>
                  </a:lnTo>
                  <a:lnTo>
                    <a:pt x="1825842" y="1673479"/>
                  </a:lnTo>
                  <a:lnTo>
                    <a:pt x="1828551" y="1673479"/>
                  </a:lnTo>
                  <a:lnTo>
                    <a:pt x="1831260" y="1673479"/>
                  </a:lnTo>
                  <a:lnTo>
                    <a:pt x="1833969" y="1673479"/>
                  </a:lnTo>
                  <a:lnTo>
                    <a:pt x="1836678" y="1673479"/>
                  </a:lnTo>
                  <a:lnTo>
                    <a:pt x="1839387" y="1673479"/>
                  </a:lnTo>
                  <a:lnTo>
                    <a:pt x="1842092" y="1673479"/>
                  </a:lnTo>
                  <a:lnTo>
                    <a:pt x="1844801" y="1673479"/>
                  </a:lnTo>
                  <a:lnTo>
                    <a:pt x="1847510" y="1673479"/>
                  </a:lnTo>
                  <a:lnTo>
                    <a:pt x="1850219" y="1673479"/>
                  </a:lnTo>
                  <a:lnTo>
                    <a:pt x="1852928" y="1673479"/>
                  </a:lnTo>
                  <a:lnTo>
                    <a:pt x="1855637" y="1673479"/>
                  </a:lnTo>
                  <a:lnTo>
                    <a:pt x="1858346" y="1673479"/>
                  </a:lnTo>
                  <a:lnTo>
                    <a:pt x="1861055" y="1673479"/>
                  </a:lnTo>
                  <a:lnTo>
                    <a:pt x="1863764" y="1673479"/>
                  </a:lnTo>
                  <a:lnTo>
                    <a:pt x="1866473" y="1673479"/>
                  </a:lnTo>
                  <a:lnTo>
                    <a:pt x="1869178" y="1673479"/>
                  </a:lnTo>
                  <a:lnTo>
                    <a:pt x="1871887" y="1673479"/>
                  </a:lnTo>
                  <a:lnTo>
                    <a:pt x="1874596" y="1673479"/>
                  </a:lnTo>
                  <a:lnTo>
                    <a:pt x="1877305" y="1673479"/>
                  </a:lnTo>
                  <a:lnTo>
                    <a:pt x="1880014" y="1673479"/>
                  </a:lnTo>
                  <a:lnTo>
                    <a:pt x="1882723" y="1673479"/>
                  </a:lnTo>
                  <a:lnTo>
                    <a:pt x="1885432" y="1673479"/>
                  </a:lnTo>
                  <a:lnTo>
                    <a:pt x="1888138" y="1673479"/>
                  </a:lnTo>
                  <a:lnTo>
                    <a:pt x="1890847" y="1673479"/>
                  </a:lnTo>
                  <a:lnTo>
                    <a:pt x="1893556" y="1673479"/>
                  </a:lnTo>
                  <a:lnTo>
                    <a:pt x="1896264" y="1673479"/>
                  </a:lnTo>
                  <a:lnTo>
                    <a:pt x="1898973" y="1673479"/>
                  </a:lnTo>
                  <a:lnTo>
                    <a:pt x="1901682" y="1673479"/>
                  </a:lnTo>
                  <a:lnTo>
                    <a:pt x="1904391" y="1673479"/>
                  </a:lnTo>
                  <a:lnTo>
                    <a:pt x="1907100" y="1673479"/>
                  </a:lnTo>
                  <a:lnTo>
                    <a:pt x="1909809" y="1673479"/>
                  </a:lnTo>
                  <a:lnTo>
                    <a:pt x="1912515" y="1673479"/>
                  </a:lnTo>
                  <a:lnTo>
                    <a:pt x="1915224" y="1673479"/>
                  </a:lnTo>
                  <a:lnTo>
                    <a:pt x="1917933" y="1673479"/>
                  </a:lnTo>
                  <a:lnTo>
                    <a:pt x="1920642" y="1673479"/>
                  </a:lnTo>
                  <a:lnTo>
                    <a:pt x="1923351" y="1673479"/>
                  </a:lnTo>
                  <a:lnTo>
                    <a:pt x="1926060" y="1673479"/>
                  </a:lnTo>
                  <a:lnTo>
                    <a:pt x="1928769" y="1673479"/>
                  </a:lnTo>
                  <a:lnTo>
                    <a:pt x="1931478" y="1673479"/>
                  </a:lnTo>
                  <a:lnTo>
                    <a:pt x="1934183" y="1673479"/>
                  </a:lnTo>
                  <a:lnTo>
                    <a:pt x="1936892" y="1673479"/>
                  </a:lnTo>
                  <a:lnTo>
                    <a:pt x="1939601" y="1673479"/>
                  </a:lnTo>
                  <a:lnTo>
                    <a:pt x="1942310" y="1673479"/>
                  </a:lnTo>
                  <a:lnTo>
                    <a:pt x="1945019" y="1673479"/>
                  </a:lnTo>
                  <a:lnTo>
                    <a:pt x="1947728" y="1673479"/>
                  </a:lnTo>
                  <a:lnTo>
                    <a:pt x="1950437" y="1673479"/>
                  </a:lnTo>
                  <a:lnTo>
                    <a:pt x="1953146" y="1673479"/>
                  </a:lnTo>
                  <a:lnTo>
                    <a:pt x="1955855" y="1673479"/>
                  </a:lnTo>
                  <a:lnTo>
                    <a:pt x="1958560" y="1673479"/>
                  </a:lnTo>
                  <a:lnTo>
                    <a:pt x="1961269" y="1673479"/>
                  </a:lnTo>
                  <a:lnTo>
                    <a:pt x="1963978" y="1673479"/>
                  </a:lnTo>
                  <a:lnTo>
                    <a:pt x="1966687" y="1673479"/>
                  </a:lnTo>
                  <a:lnTo>
                    <a:pt x="1969396" y="1673479"/>
                  </a:lnTo>
                  <a:lnTo>
                    <a:pt x="1972105" y="1550896"/>
                  </a:lnTo>
                  <a:lnTo>
                    <a:pt x="1974814" y="1462176"/>
                  </a:lnTo>
                  <a:lnTo>
                    <a:pt x="1977523" y="1481863"/>
                  </a:lnTo>
                  <a:lnTo>
                    <a:pt x="1980228" y="1472678"/>
                  </a:lnTo>
                  <a:lnTo>
                    <a:pt x="1982937" y="1435665"/>
                  </a:lnTo>
                  <a:lnTo>
                    <a:pt x="1985646" y="1422015"/>
                  </a:lnTo>
                  <a:lnTo>
                    <a:pt x="1988355" y="1457716"/>
                  </a:lnTo>
                  <a:lnTo>
                    <a:pt x="1991064" y="1456536"/>
                  </a:lnTo>
                  <a:lnTo>
                    <a:pt x="1993773" y="1449317"/>
                  </a:lnTo>
                  <a:lnTo>
                    <a:pt x="1996482" y="1487114"/>
                  </a:lnTo>
                  <a:lnTo>
                    <a:pt x="1999191" y="1492494"/>
                  </a:lnTo>
                  <a:lnTo>
                    <a:pt x="2001900" y="1447608"/>
                  </a:lnTo>
                  <a:lnTo>
                    <a:pt x="2004605" y="1436062"/>
                  </a:lnTo>
                  <a:lnTo>
                    <a:pt x="2007314" y="1448527"/>
                  </a:lnTo>
                  <a:lnTo>
                    <a:pt x="2010023" y="1439080"/>
                  </a:lnTo>
                  <a:lnTo>
                    <a:pt x="2012732" y="1452072"/>
                  </a:lnTo>
                  <a:lnTo>
                    <a:pt x="2015441" y="1472413"/>
                  </a:lnTo>
                  <a:lnTo>
                    <a:pt x="2018150" y="1471626"/>
                  </a:lnTo>
                  <a:lnTo>
                    <a:pt x="2020859" y="1438029"/>
                  </a:lnTo>
                  <a:lnTo>
                    <a:pt x="2023568" y="1435403"/>
                  </a:lnTo>
                  <a:lnTo>
                    <a:pt x="2026274" y="1442493"/>
                  </a:lnTo>
                  <a:lnTo>
                    <a:pt x="2028983" y="1448133"/>
                  </a:lnTo>
                  <a:lnTo>
                    <a:pt x="2031692" y="1438948"/>
                  </a:lnTo>
                  <a:lnTo>
                    <a:pt x="2034400" y="1486062"/>
                  </a:lnTo>
                  <a:lnTo>
                    <a:pt x="2037109" y="1477532"/>
                  </a:lnTo>
                  <a:lnTo>
                    <a:pt x="2039818" y="1452465"/>
                  </a:lnTo>
                  <a:lnTo>
                    <a:pt x="2042527" y="1446166"/>
                  </a:lnTo>
                  <a:lnTo>
                    <a:pt x="2045236" y="1438555"/>
                  </a:lnTo>
                  <a:lnTo>
                    <a:pt x="2047945" y="1438422"/>
                  </a:lnTo>
                  <a:lnTo>
                    <a:pt x="2050651" y="1429631"/>
                  </a:lnTo>
                  <a:lnTo>
                    <a:pt x="2053360" y="1463489"/>
                  </a:lnTo>
                  <a:lnTo>
                    <a:pt x="2056069" y="1475171"/>
                  </a:lnTo>
                  <a:lnTo>
                    <a:pt x="2058778" y="1396294"/>
                  </a:lnTo>
                  <a:lnTo>
                    <a:pt x="2061487" y="1414143"/>
                  </a:lnTo>
                  <a:lnTo>
                    <a:pt x="2064196" y="1429498"/>
                  </a:lnTo>
                  <a:lnTo>
                    <a:pt x="2066905" y="1423593"/>
                  </a:lnTo>
                  <a:lnTo>
                    <a:pt x="2069614" y="1429366"/>
                  </a:lnTo>
                  <a:lnTo>
                    <a:pt x="2072319" y="1476612"/>
                  </a:lnTo>
                  <a:lnTo>
                    <a:pt x="2075028" y="1485408"/>
                  </a:lnTo>
                  <a:lnTo>
                    <a:pt x="2077737" y="1440787"/>
                  </a:lnTo>
                  <a:lnTo>
                    <a:pt x="2080446" y="1397868"/>
                  </a:lnTo>
                  <a:lnTo>
                    <a:pt x="2083155" y="1417162"/>
                  </a:lnTo>
                  <a:lnTo>
                    <a:pt x="2085864" y="1427137"/>
                  </a:lnTo>
                  <a:lnTo>
                    <a:pt x="2088573" y="1423199"/>
                  </a:lnTo>
                  <a:lnTo>
                    <a:pt x="2091282" y="1450759"/>
                  </a:lnTo>
                  <a:lnTo>
                    <a:pt x="2093991" y="1463489"/>
                  </a:lnTo>
                  <a:lnTo>
                    <a:pt x="2096696" y="1405086"/>
                  </a:lnTo>
                  <a:lnTo>
                    <a:pt x="2099405" y="1401806"/>
                  </a:lnTo>
                  <a:lnTo>
                    <a:pt x="2102114" y="1422015"/>
                  </a:lnTo>
                  <a:lnTo>
                    <a:pt x="2104823" y="1421228"/>
                  </a:lnTo>
                  <a:lnTo>
                    <a:pt x="2107532" y="1438555"/>
                  </a:lnTo>
                  <a:lnTo>
                    <a:pt x="2110241" y="1478190"/>
                  </a:lnTo>
                  <a:lnTo>
                    <a:pt x="2112950" y="1474645"/>
                  </a:lnTo>
                  <a:lnTo>
                    <a:pt x="2115659" y="1426347"/>
                  </a:lnTo>
                  <a:lnTo>
                    <a:pt x="2118364" y="1431337"/>
                  </a:lnTo>
                  <a:lnTo>
                    <a:pt x="2121073" y="1432910"/>
                  </a:lnTo>
                  <a:lnTo>
                    <a:pt x="2123782" y="1432124"/>
                  </a:lnTo>
                  <a:lnTo>
                    <a:pt x="2126491" y="1443280"/>
                  </a:lnTo>
                  <a:lnTo>
                    <a:pt x="2129200" y="1463489"/>
                  </a:lnTo>
                  <a:lnTo>
                    <a:pt x="2131909" y="1479238"/>
                  </a:lnTo>
                  <a:lnTo>
                    <a:pt x="2134618" y="1411124"/>
                  </a:lnTo>
                  <a:lnTo>
                    <a:pt x="2137327" y="1417555"/>
                  </a:lnTo>
                  <a:lnTo>
                    <a:pt x="2140036" y="1411256"/>
                  </a:lnTo>
                  <a:lnTo>
                    <a:pt x="2142742" y="1408370"/>
                  </a:lnTo>
                  <a:lnTo>
                    <a:pt x="2145450" y="1439867"/>
                  </a:lnTo>
                  <a:lnTo>
                    <a:pt x="2148159" y="1462176"/>
                  </a:lnTo>
                  <a:lnTo>
                    <a:pt x="2150868" y="1458764"/>
                  </a:lnTo>
                  <a:lnTo>
                    <a:pt x="2153577" y="1410992"/>
                  </a:lnTo>
                  <a:lnTo>
                    <a:pt x="2156286" y="1404693"/>
                  </a:lnTo>
                  <a:lnTo>
                    <a:pt x="2158995" y="1413617"/>
                  </a:lnTo>
                  <a:lnTo>
                    <a:pt x="2161704" y="1415588"/>
                  </a:lnTo>
                  <a:lnTo>
                    <a:pt x="2164410" y="1397739"/>
                  </a:lnTo>
                  <a:lnTo>
                    <a:pt x="2167119" y="1448792"/>
                  </a:lnTo>
                  <a:lnTo>
                    <a:pt x="2169828" y="1444460"/>
                  </a:lnTo>
                  <a:lnTo>
                    <a:pt x="2172537" y="1408498"/>
                  </a:lnTo>
                  <a:lnTo>
                    <a:pt x="2175246" y="1386057"/>
                  </a:lnTo>
                  <a:lnTo>
                    <a:pt x="2177955" y="1408631"/>
                  </a:lnTo>
                  <a:lnTo>
                    <a:pt x="2180664" y="1411650"/>
                  </a:lnTo>
                  <a:lnTo>
                    <a:pt x="2183372" y="1406664"/>
                  </a:lnTo>
                  <a:lnTo>
                    <a:pt x="2186081" y="1433565"/>
                  </a:lnTo>
                  <a:lnTo>
                    <a:pt x="2188787" y="1463754"/>
                  </a:lnTo>
                  <a:lnTo>
                    <a:pt x="2191496" y="1391702"/>
                  </a:lnTo>
                  <a:lnTo>
                    <a:pt x="2194205" y="1388944"/>
                  </a:lnTo>
                  <a:lnTo>
                    <a:pt x="2196914" y="1391305"/>
                  </a:lnTo>
                  <a:lnTo>
                    <a:pt x="2199623" y="1389863"/>
                  </a:lnTo>
                  <a:lnTo>
                    <a:pt x="2202332" y="1401413"/>
                  </a:lnTo>
                  <a:lnTo>
                    <a:pt x="2205041" y="1421100"/>
                  </a:lnTo>
                  <a:lnTo>
                    <a:pt x="2207750" y="1435929"/>
                  </a:lnTo>
                  <a:lnTo>
                    <a:pt x="2210455" y="1404693"/>
                  </a:lnTo>
                  <a:lnTo>
                    <a:pt x="2213164" y="1383038"/>
                  </a:lnTo>
                  <a:lnTo>
                    <a:pt x="2215873" y="1393408"/>
                  </a:lnTo>
                  <a:lnTo>
                    <a:pt x="2218582" y="1395507"/>
                  </a:lnTo>
                  <a:lnTo>
                    <a:pt x="2221291" y="1359807"/>
                  </a:lnTo>
                  <a:lnTo>
                    <a:pt x="2224000" y="1439342"/>
                  </a:lnTo>
                  <a:lnTo>
                    <a:pt x="2226709" y="1449840"/>
                  </a:lnTo>
                  <a:lnTo>
                    <a:pt x="2229418" y="1404038"/>
                  </a:lnTo>
                  <a:lnTo>
                    <a:pt x="2232123" y="1378313"/>
                  </a:lnTo>
                  <a:lnTo>
                    <a:pt x="2234832" y="1378575"/>
                  </a:lnTo>
                  <a:lnTo>
                    <a:pt x="2237541" y="1410598"/>
                  </a:lnTo>
                  <a:lnTo>
                    <a:pt x="2240250" y="1409811"/>
                  </a:lnTo>
                  <a:lnTo>
                    <a:pt x="2242959" y="1473858"/>
                  </a:lnTo>
                  <a:lnTo>
                    <a:pt x="2245668" y="1484489"/>
                  </a:lnTo>
                  <a:lnTo>
                    <a:pt x="2248377" y="1407450"/>
                  </a:lnTo>
                  <a:lnTo>
                    <a:pt x="2251086" y="1387499"/>
                  </a:lnTo>
                  <a:lnTo>
                    <a:pt x="2253795" y="1418735"/>
                  </a:lnTo>
                  <a:lnTo>
                    <a:pt x="2256500" y="1406005"/>
                  </a:lnTo>
                  <a:lnTo>
                    <a:pt x="2259209" y="1426479"/>
                  </a:lnTo>
                  <a:lnTo>
                    <a:pt x="2261918" y="1455745"/>
                  </a:lnTo>
                  <a:lnTo>
                    <a:pt x="2264627" y="1459554"/>
                  </a:lnTo>
                  <a:lnTo>
                    <a:pt x="2267336" y="1399835"/>
                  </a:lnTo>
                  <a:lnTo>
                    <a:pt x="2270045" y="1411124"/>
                  </a:lnTo>
                  <a:lnTo>
                    <a:pt x="2272754" y="1348257"/>
                  </a:lnTo>
                  <a:lnTo>
                    <a:pt x="2275463" y="1405351"/>
                  </a:lnTo>
                  <a:lnTo>
                    <a:pt x="2278169" y="1414668"/>
                  </a:lnTo>
                  <a:lnTo>
                    <a:pt x="2280878" y="1431204"/>
                  </a:lnTo>
                  <a:lnTo>
                    <a:pt x="2283586" y="1464934"/>
                  </a:lnTo>
                  <a:lnTo>
                    <a:pt x="2286295" y="1400100"/>
                  </a:lnTo>
                  <a:lnTo>
                    <a:pt x="2289004" y="1387370"/>
                  </a:lnTo>
                  <a:lnTo>
                    <a:pt x="2291713" y="1401019"/>
                  </a:lnTo>
                  <a:lnTo>
                    <a:pt x="2294422" y="1403251"/>
                  </a:lnTo>
                  <a:lnTo>
                    <a:pt x="2297131" y="1399313"/>
                  </a:lnTo>
                  <a:lnTo>
                    <a:pt x="2299840" y="1423854"/>
                  </a:lnTo>
                  <a:lnTo>
                    <a:pt x="2302546" y="1442754"/>
                  </a:lnTo>
                  <a:lnTo>
                    <a:pt x="2305255" y="1381726"/>
                  </a:lnTo>
                  <a:lnTo>
                    <a:pt x="2307964" y="1399835"/>
                  </a:lnTo>
                  <a:lnTo>
                    <a:pt x="2310673" y="1375953"/>
                  </a:lnTo>
                  <a:lnTo>
                    <a:pt x="2313382" y="1404167"/>
                  </a:lnTo>
                  <a:lnTo>
                    <a:pt x="2316091" y="1405873"/>
                  </a:lnTo>
                  <a:lnTo>
                    <a:pt x="2318800" y="1445640"/>
                  </a:lnTo>
                  <a:lnTo>
                    <a:pt x="2321508" y="1450627"/>
                  </a:lnTo>
                  <a:lnTo>
                    <a:pt x="2324214" y="1391305"/>
                  </a:lnTo>
                  <a:lnTo>
                    <a:pt x="2326923" y="1415062"/>
                  </a:lnTo>
                  <a:lnTo>
                    <a:pt x="2329632" y="1430024"/>
                  </a:lnTo>
                  <a:lnTo>
                    <a:pt x="2332341" y="1158219"/>
                  </a:lnTo>
                  <a:lnTo>
                    <a:pt x="2335050" y="0"/>
                  </a:lnTo>
                  <a:lnTo>
                    <a:pt x="2337759" y="763178"/>
                  </a:lnTo>
                  <a:lnTo>
                    <a:pt x="2340468" y="946001"/>
                  </a:lnTo>
                  <a:lnTo>
                    <a:pt x="2343177" y="1367422"/>
                  </a:lnTo>
                  <a:lnTo>
                    <a:pt x="2345886" y="1365716"/>
                  </a:lnTo>
                  <a:lnTo>
                    <a:pt x="2348591" y="1373850"/>
                  </a:lnTo>
                  <a:lnTo>
                    <a:pt x="2351300" y="1358498"/>
                  </a:lnTo>
                  <a:lnTo>
                    <a:pt x="2354009" y="1385006"/>
                  </a:lnTo>
                  <a:lnTo>
                    <a:pt x="2356718" y="1436062"/>
                  </a:lnTo>
                  <a:lnTo>
                    <a:pt x="2359427" y="1463754"/>
                  </a:lnTo>
                  <a:lnTo>
                    <a:pt x="2362136" y="1370176"/>
                  </a:lnTo>
                  <a:lnTo>
                    <a:pt x="2364845" y="1378839"/>
                  </a:lnTo>
                  <a:lnTo>
                    <a:pt x="2367554" y="1390518"/>
                  </a:lnTo>
                  <a:lnTo>
                    <a:pt x="2370259" y="1397739"/>
                  </a:lnTo>
                  <a:lnTo>
                    <a:pt x="2372968" y="1405480"/>
                  </a:lnTo>
                  <a:lnTo>
                    <a:pt x="2375677" y="1436584"/>
                  </a:lnTo>
                  <a:lnTo>
                    <a:pt x="2378386" y="1415849"/>
                  </a:lnTo>
                  <a:lnTo>
                    <a:pt x="2381095" y="1380939"/>
                  </a:lnTo>
                  <a:lnTo>
                    <a:pt x="2383804" y="1365058"/>
                  </a:lnTo>
                  <a:lnTo>
                    <a:pt x="2386513" y="1386844"/>
                  </a:lnTo>
                  <a:lnTo>
                    <a:pt x="2389222" y="1396555"/>
                  </a:lnTo>
                  <a:lnTo>
                    <a:pt x="2391931" y="1401152"/>
                  </a:lnTo>
                  <a:lnTo>
                    <a:pt x="2394636" y="1446166"/>
                  </a:lnTo>
                  <a:lnTo>
                    <a:pt x="2397345" y="1438555"/>
                  </a:lnTo>
                  <a:lnTo>
                    <a:pt x="2400054" y="1377920"/>
                  </a:lnTo>
                  <a:lnTo>
                    <a:pt x="2402763" y="1367683"/>
                  </a:lnTo>
                  <a:lnTo>
                    <a:pt x="2405472" y="1362303"/>
                  </a:lnTo>
                  <a:lnTo>
                    <a:pt x="2408181" y="1360333"/>
                  </a:lnTo>
                  <a:lnTo>
                    <a:pt x="2410890" y="1400626"/>
                  </a:lnTo>
                  <a:lnTo>
                    <a:pt x="2413599" y="1405873"/>
                  </a:lnTo>
                  <a:lnTo>
                    <a:pt x="2416305" y="1412962"/>
                  </a:lnTo>
                  <a:lnTo>
                    <a:pt x="2419014" y="1385664"/>
                  </a:lnTo>
                  <a:lnTo>
                    <a:pt x="2421722" y="1379100"/>
                  </a:lnTo>
                  <a:lnTo>
                    <a:pt x="2424431" y="1373850"/>
                  </a:lnTo>
                  <a:lnTo>
                    <a:pt x="2427141" y="1369521"/>
                  </a:lnTo>
                  <a:lnTo>
                    <a:pt x="2429850" y="1378968"/>
                  </a:lnTo>
                  <a:lnTo>
                    <a:pt x="2432558" y="1436977"/>
                  </a:lnTo>
                  <a:lnTo>
                    <a:pt x="2435267" y="1434749"/>
                  </a:lnTo>
                  <a:lnTo>
                    <a:pt x="2437976" y="1374375"/>
                  </a:lnTo>
                  <a:lnTo>
                    <a:pt x="2440682" y="1355740"/>
                  </a:lnTo>
                  <a:lnTo>
                    <a:pt x="2443391" y="1379758"/>
                  </a:lnTo>
                  <a:lnTo>
                    <a:pt x="2446100" y="1372802"/>
                  </a:lnTo>
                  <a:lnTo>
                    <a:pt x="2448809" y="1381465"/>
                  </a:lnTo>
                  <a:lnTo>
                    <a:pt x="2451518" y="1426086"/>
                  </a:lnTo>
                  <a:lnTo>
                    <a:pt x="2454227" y="1437768"/>
                  </a:lnTo>
                  <a:lnTo>
                    <a:pt x="2456936" y="1377262"/>
                  </a:lnTo>
                  <a:lnTo>
                    <a:pt x="2459645" y="1375427"/>
                  </a:lnTo>
                  <a:lnTo>
                    <a:pt x="2462350" y="1365716"/>
                  </a:lnTo>
                  <a:lnTo>
                    <a:pt x="2465059" y="1362171"/>
                  </a:lnTo>
                  <a:lnTo>
                    <a:pt x="2467768" y="1370176"/>
                  </a:lnTo>
                  <a:lnTo>
                    <a:pt x="2470477" y="1416110"/>
                  </a:lnTo>
                  <a:lnTo>
                    <a:pt x="2473186" y="1430678"/>
                  </a:lnTo>
                  <a:lnTo>
                    <a:pt x="2475895" y="1364664"/>
                  </a:lnTo>
                  <a:lnTo>
                    <a:pt x="2478604" y="1367944"/>
                  </a:lnTo>
                  <a:lnTo>
                    <a:pt x="2481313" y="1366764"/>
                  </a:lnTo>
                  <a:lnTo>
                    <a:pt x="2484022" y="1344058"/>
                  </a:lnTo>
                  <a:lnTo>
                    <a:pt x="2486727" y="1412830"/>
                  </a:lnTo>
                  <a:lnTo>
                    <a:pt x="2489436" y="1397607"/>
                  </a:lnTo>
                  <a:lnTo>
                    <a:pt x="2492145" y="1395243"/>
                  </a:lnTo>
                  <a:lnTo>
                    <a:pt x="2494854" y="1361906"/>
                  </a:lnTo>
                  <a:lnTo>
                    <a:pt x="2497563" y="1345110"/>
                  </a:lnTo>
                  <a:lnTo>
                    <a:pt x="2500272" y="1355346"/>
                  </a:lnTo>
                  <a:lnTo>
                    <a:pt x="2502981" y="1366896"/>
                  </a:lnTo>
                  <a:lnTo>
                    <a:pt x="2505690" y="1388157"/>
                  </a:lnTo>
                  <a:lnTo>
                    <a:pt x="2508395" y="1440128"/>
                  </a:lnTo>
                  <a:lnTo>
                    <a:pt x="2511104" y="1425953"/>
                  </a:lnTo>
                  <a:lnTo>
                    <a:pt x="2513813" y="1370441"/>
                  </a:lnTo>
                  <a:lnTo>
                    <a:pt x="2516522" y="1376346"/>
                  </a:lnTo>
                  <a:lnTo>
                    <a:pt x="2519231" y="1360991"/>
                  </a:lnTo>
                  <a:lnTo>
                    <a:pt x="2521940" y="1339598"/>
                  </a:lnTo>
                  <a:lnTo>
                    <a:pt x="2524649" y="1378052"/>
                  </a:lnTo>
                  <a:lnTo>
                    <a:pt x="2527358" y="1424380"/>
                  </a:lnTo>
                  <a:lnTo>
                    <a:pt x="2530067" y="1432517"/>
                  </a:lnTo>
                  <a:lnTo>
                    <a:pt x="2532772" y="1368996"/>
                  </a:lnTo>
                  <a:lnTo>
                    <a:pt x="2535481" y="1357446"/>
                  </a:lnTo>
                  <a:lnTo>
                    <a:pt x="2538190" y="1360991"/>
                  </a:lnTo>
                  <a:lnTo>
                    <a:pt x="2540899" y="1373327"/>
                  </a:lnTo>
                  <a:lnTo>
                    <a:pt x="2543608" y="1372540"/>
                  </a:lnTo>
                  <a:lnTo>
                    <a:pt x="2546317" y="1422148"/>
                  </a:lnTo>
                  <a:lnTo>
                    <a:pt x="2549026" y="1425692"/>
                  </a:lnTo>
                  <a:lnTo>
                    <a:pt x="2551732" y="1349048"/>
                  </a:lnTo>
                  <a:lnTo>
                    <a:pt x="2554441" y="1350228"/>
                  </a:lnTo>
                  <a:lnTo>
                    <a:pt x="2557150" y="1352589"/>
                  </a:lnTo>
                  <a:lnTo>
                    <a:pt x="2559858" y="1360204"/>
                  </a:lnTo>
                  <a:lnTo>
                    <a:pt x="2562568" y="1350360"/>
                  </a:lnTo>
                  <a:lnTo>
                    <a:pt x="2565277" y="1419655"/>
                  </a:lnTo>
                  <a:lnTo>
                    <a:pt x="2567986" y="1423854"/>
                  </a:lnTo>
                  <a:lnTo>
                    <a:pt x="2570694" y="1373850"/>
                  </a:lnTo>
                  <a:lnTo>
                    <a:pt x="2573403" y="1334215"/>
                  </a:lnTo>
                  <a:lnTo>
                    <a:pt x="2576112" y="1351802"/>
                  </a:lnTo>
                  <a:lnTo>
                    <a:pt x="2578818" y="1354688"/>
                  </a:lnTo>
                  <a:lnTo>
                    <a:pt x="2581527" y="1361645"/>
                  </a:lnTo>
                  <a:lnTo>
                    <a:pt x="2584236" y="1396949"/>
                  </a:lnTo>
                  <a:lnTo>
                    <a:pt x="2586945" y="1423067"/>
                  </a:lnTo>
                  <a:lnTo>
                    <a:pt x="2589654" y="1347603"/>
                  </a:lnTo>
                  <a:lnTo>
                    <a:pt x="2592363" y="1330015"/>
                  </a:lnTo>
                  <a:lnTo>
                    <a:pt x="2595072" y="1335660"/>
                  </a:lnTo>
                  <a:lnTo>
                    <a:pt x="2597777" y="1311380"/>
                  </a:lnTo>
                  <a:lnTo>
                    <a:pt x="2600486" y="1295238"/>
                  </a:lnTo>
                  <a:lnTo>
                    <a:pt x="2603195" y="1354295"/>
                  </a:lnTo>
                  <a:lnTo>
                    <a:pt x="2605904" y="1382513"/>
                  </a:lnTo>
                  <a:lnTo>
                    <a:pt x="2608613" y="1301011"/>
                  </a:lnTo>
                  <a:lnTo>
                    <a:pt x="2611322" y="1305210"/>
                  </a:lnTo>
                  <a:lnTo>
                    <a:pt x="2614031" y="1306787"/>
                  </a:lnTo>
                  <a:lnTo>
                    <a:pt x="2616740" y="1310328"/>
                  </a:lnTo>
                  <a:lnTo>
                    <a:pt x="2619449" y="1311248"/>
                  </a:lnTo>
                  <a:lnTo>
                    <a:pt x="2622158" y="1360204"/>
                  </a:lnTo>
                  <a:lnTo>
                    <a:pt x="2624874" y="1345110"/>
                  </a:lnTo>
                  <a:lnTo>
                    <a:pt x="2627590" y="1337498"/>
                  </a:lnTo>
                  <a:lnTo>
                    <a:pt x="2630271" y="1278963"/>
                  </a:lnTo>
                  <a:lnTo>
                    <a:pt x="2632987" y="1240769"/>
                  </a:lnTo>
                  <a:lnTo>
                    <a:pt x="2635703" y="1287100"/>
                  </a:lnTo>
                  <a:lnTo>
                    <a:pt x="2638418" y="1258750"/>
                  </a:lnTo>
                  <a:lnTo>
                    <a:pt x="2641100" y="1326996"/>
                  </a:lnTo>
                  <a:lnTo>
                    <a:pt x="2643815" y="1324371"/>
                  </a:lnTo>
                  <a:lnTo>
                    <a:pt x="2646531" y="1257044"/>
                  </a:lnTo>
                  <a:lnTo>
                    <a:pt x="2649247" y="1170688"/>
                  </a:lnTo>
                  <a:lnTo>
                    <a:pt x="2651963" y="1123309"/>
                  </a:lnTo>
                  <a:lnTo>
                    <a:pt x="2654644" y="1217409"/>
                  </a:lnTo>
                  <a:lnTo>
                    <a:pt x="2657360" y="1254551"/>
                  </a:lnTo>
                  <a:lnTo>
                    <a:pt x="2660076" y="1312034"/>
                  </a:lnTo>
                  <a:lnTo>
                    <a:pt x="2662792" y="1318466"/>
                  </a:lnTo>
                  <a:lnTo>
                    <a:pt x="2665508" y="1246678"/>
                  </a:lnTo>
                  <a:lnTo>
                    <a:pt x="2668189" y="1239460"/>
                  </a:lnTo>
                  <a:lnTo>
                    <a:pt x="2670905" y="1278437"/>
                  </a:lnTo>
                  <a:lnTo>
                    <a:pt x="2673621" y="1309409"/>
                  </a:lnTo>
                  <a:lnTo>
                    <a:pt x="2676337" y="1289593"/>
                  </a:lnTo>
                  <a:lnTo>
                    <a:pt x="2679053" y="1329622"/>
                  </a:lnTo>
                  <a:lnTo>
                    <a:pt x="2681734" y="1338417"/>
                  </a:lnTo>
                  <a:lnTo>
                    <a:pt x="2684450" y="1261901"/>
                  </a:lnTo>
                  <a:lnTo>
                    <a:pt x="2687166" y="1284475"/>
                  </a:lnTo>
                  <a:lnTo>
                    <a:pt x="2689882" y="1248645"/>
                  </a:lnTo>
                  <a:lnTo>
                    <a:pt x="2692563" y="1281062"/>
                  </a:lnTo>
                  <a:lnTo>
                    <a:pt x="2695279" y="1301011"/>
                  </a:lnTo>
                  <a:lnTo>
                    <a:pt x="2697995" y="1331721"/>
                  </a:lnTo>
                  <a:lnTo>
                    <a:pt x="2700711" y="1314399"/>
                  </a:lnTo>
                  <a:lnTo>
                    <a:pt x="2703427" y="1269513"/>
                  </a:lnTo>
                  <a:lnTo>
                    <a:pt x="2706108" y="1213342"/>
                  </a:lnTo>
                  <a:lnTo>
                    <a:pt x="2708823" y="1264394"/>
                  </a:lnTo>
                  <a:lnTo>
                    <a:pt x="2711539" y="1192210"/>
                  </a:lnTo>
                  <a:lnTo>
                    <a:pt x="2714255" y="1118320"/>
                  </a:lnTo>
                  <a:lnTo>
                    <a:pt x="2716971" y="1233158"/>
                  </a:lnTo>
                  <a:lnTo>
                    <a:pt x="2719652" y="1298779"/>
                  </a:lnTo>
                  <a:lnTo>
                    <a:pt x="2722368" y="1130001"/>
                  </a:lnTo>
                  <a:lnTo>
                    <a:pt x="2725084" y="1169637"/>
                  </a:lnTo>
                  <a:lnTo>
                    <a:pt x="2727800" y="1240115"/>
                  </a:lnTo>
                  <a:lnTo>
                    <a:pt x="2730481" y="1255470"/>
                  </a:lnTo>
                  <a:lnTo>
                    <a:pt x="2733197" y="1268200"/>
                  </a:lnTo>
                  <a:lnTo>
                    <a:pt x="2735913" y="1273319"/>
                  </a:lnTo>
                  <a:lnTo>
                    <a:pt x="2738629" y="1271087"/>
                  </a:lnTo>
                  <a:lnTo>
                    <a:pt x="2741345" y="1231323"/>
                  </a:lnTo>
                  <a:lnTo>
                    <a:pt x="2744026" y="1222005"/>
                  </a:lnTo>
                  <a:lnTo>
                    <a:pt x="2746742" y="1200480"/>
                  </a:lnTo>
                  <a:lnTo>
                    <a:pt x="2749458" y="1247465"/>
                  </a:lnTo>
                  <a:lnTo>
                    <a:pt x="2752174" y="1224759"/>
                  </a:lnTo>
                  <a:lnTo>
                    <a:pt x="2754890" y="1276076"/>
                  </a:lnTo>
                  <a:lnTo>
                    <a:pt x="2757571" y="1309806"/>
                  </a:lnTo>
                  <a:lnTo>
                    <a:pt x="2760287" y="1198248"/>
                  </a:lnTo>
                  <a:lnTo>
                    <a:pt x="2763003" y="1210978"/>
                  </a:lnTo>
                  <a:lnTo>
                    <a:pt x="2765719" y="1220689"/>
                  </a:lnTo>
                  <a:lnTo>
                    <a:pt x="2768434" y="1231452"/>
                  </a:lnTo>
                  <a:lnTo>
                    <a:pt x="2771116" y="1233422"/>
                  </a:lnTo>
                  <a:lnTo>
                    <a:pt x="2773832" y="1280930"/>
                  </a:lnTo>
                  <a:lnTo>
                    <a:pt x="2776548" y="1294054"/>
                  </a:lnTo>
                  <a:lnTo>
                    <a:pt x="2779264" y="1252584"/>
                  </a:lnTo>
                  <a:lnTo>
                    <a:pt x="2781944" y="1230404"/>
                  </a:lnTo>
                  <a:lnTo>
                    <a:pt x="2784660" y="1273451"/>
                  </a:lnTo>
                  <a:lnTo>
                    <a:pt x="2787376" y="1306129"/>
                  </a:lnTo>
                  <a:lnTo>
                    <a:pt x="2790092" y="1353901"/>
                  </a:lnTo>
                  <a:lnTo>
                    <a:pt x="2792808" y="1359285"/>
                  </a:lnTo>
                  <a:lnTo>
                    <a:pt x="2795489" y="1346945"/>
                  </a:lnTo>
                  <a:lnTo>
                    <a:pt x="2798205" y="1287755"/>
                  </a:lnTo>
                  <a:lnTo>
                    <a:pt x="2800921" y="1271874"/>
                  </a:lnTo>
                  <a:lnTo>
                    <a:pt x="2803637" y="1296811"/>
                  </a:lnTo>
                  <a:lnTo>
                    <a:pt x="2806353" y="1341958"/>
                  </a:lnTo>
                  <a:lnTo>
                    <a:pt x="2809034" y="1380545"/>
                  </a:lnTo>
                  <a:lnTo>
                    <a:pt x="2811750" y="1340252"/>
                  </a:lnTo>
                  <a:lnTo>
                    <a:pt x="2814466" y="1339204"/>
                  </a:lnTo>
                  <a:lnTo>
                    <a:pt x="2817182" y="1257831"/>
                  </a:lnTo>
                  <a:lnTo>
                    <a:pt x="2819863" y="1262034"/>
                  </a:lnTo>
                  <a:lnTo>
                    <a:pt x="2822579" y="1284736"/>
                  </a:lnTo>
                  <a:lnTo>
                    <a:pt x="2825295" y="1233422"/>
                  </a:lnTo>
                  <a:lnTo>
                    <a:pt x="2828011" y="1217802"/>
                  </a:lnTo>
                  <a:lnTo>
                    <a:pt x="2830727" y="1264788"/>
                  </a:lnTo>
                  <a:lnTo>
                    <a:pt x="2833408" y="1333428"/>
                  </a:lnTo>
                  <a:lnTo>
                    <a:pt x="2836124" y="1249039"/>
                  </a:lnTo>
                  <a:lnTo>
                    <a:pt x="2838840" y="1227252"/>
                  </a:lnTo>
                  <a:lnTo>
                    <a:pt x="2841555" y="1235916"/>
                  </a:lnTo>
                  <a:lnTo>
                    <a:pt x="2844271" y="1228039"/>
                  </a:lnTo>
                  <a:lnTo>
                    <a:pt x="2846953" y="1240115"/>
                  </a:lnTo>
                  <a:lnTo>
                    <a:pt x="2849669" y="1276599"/>
                  </a:lnTo>
                  <a:lnTo>
                    <a:pt x="2852385" y="1306394"/>
                  </a:lnTo>
                  <a:lnTo>
                    <a:pt x="2855100" y="1250613"/>
                  </a:lnTo>
                  <a:lnTo>
                    <a:pt x="2857816" y="1265052"/>
                  </a:lnTo>
                  <a:lnTo>
                    <a:pt x="2860497" y="1198774"/>
                  </a:lnTo>
                  <a:lnTo>
                    <a:pt x="2863213" y="1223708"/>
                  </a:lnTo>
                  <a:lnTo>
                    <a:pt x="2865929" y="1264659"/>
                  </a:lnTo>
                  <a:lnTo>
                    <a:pt x="2868645" y="1300878"/>
                  </a:lnTo>
                  <a:lnTo>
                    <a:pt x="2871326" y="1321223"/>
                  </a:lnTo>
                  <a:lnTo>
                    <a:pt x="2874042" y="1264527"/>
                  </a:lnTo>
                  <a:lnTo>
                    <a:pt x="2876758" y="1247333"/>
                  </a:lnTo>
                  <a:lnTo>
                    <a:pt x="2879474" y="1325161"/>
                  </a:lnTo>
                  <a:lnTo>
                    <a:pt x="2882190" y="1670985"/>
                  </a:lnTo>
                  <a:lnTo>
                    <a:pt x="2884871" y="1672953"/>
                  </a:lnTo>
                  <a:lnTo>
                    <a:pt x="2887587" y="1672824"/>
                  </a:lnTo>
                  <a:lnTo>
                    <a:pt x="2890303" y="1672953"/>
                  </a:lnTo>
                  <a:lnTo>
                    <a:pt x="2893019" y="1672953"/>
                  </a:lnTo>
                  <a:lnTo>
                    <a:pt x="2895735" y="1672824"/>
                  </a:lnTo>
                  <a:lnTo>
                    <a:pt x="2898416" y="1673217"/>
                  </a:lnTo>
                  <a:lnTo>
                    <a:pt x="2901132" y="1672824"/>
                  </a:lnTo>
                  <a:lnTo>
                    <a:pt x="2903848" y="1673217"/>
                  </a:lnTo>
                  <a:lnTo>
                    <a:pt x="2906564" y="1673217"/>
                  </a:lnTo>
                  <a:lnTo>
                    <a:pt x="2909280" y="1673346"/>
                  </a:lnTo>
                  <a:lnTo>
                    <a:pt x="2911961" y="1673346"/>
                  </a:lnTo>
                  <a:lnTo>
                    <a:pt x="2914676" y="1673217"/>
                  </a:lnTo>
                  <a:lnTo>
                    <a:pt x="2917392" y="1673217"/>
                  </a:lnTo>
                  <a:lnTo>
                    <a:pt x="2920108" y="1673085"/>
                  </a:lnTo>
                  <a:lnTo>
                    <a:pt x="2922790" y="1672953"/>
                  </a:lnTo>
                  <a:lnTo>
                    <a:pt x="2925506" y="1673085"/>
                  </a:lnTo>
                  <a:lnTo>
                    <a:pt x="2928221" y="1673346"/>
                  </a:lnTo>
                  <a:lnTo>
                    <a:pt x="2930937" y="1673217"/>
                  </a:lnTo>
                  <a:lnTo>
                    <a:pt x="2933653" y="1673217"/>
                  </a:lnTo>
                  <a:lnTo>
                    <a:pt x="2936334" y="1673346"/>
                  </a:lnTo>
                  <a:lnTo>
                    <a:pt x="2939050" y="1673085"/>
                  </a:lnTo>
                  <a:lnTo>
                    <a:pt x="2941766" y="1673346"/>
                  </a:lnTo>
                  <a:lnTo>
                    <a:pt x="2944482" y="1673217"/>
                  </a:lnTo>
                  <a:lnTo>
                    <a:pt x="2947198" y="1673346"/>
                  </a:lnTo>
                  <a:lnTo>
                    <a:pt x="2949879" y="1673085"/>
                  </a:lnTo>
                  <a:lnTo>
                    <a:pt x="2952595" y="1673217"/>
                  </a:lnTo>
                  <a:lnTo>
                    <a:pt x="2955311" y="1673217"/>
                  </a:lnTo>
                  <a:lnTo>
                    <a:pt x="2958027" y="1673217"/>
                  </a:lnTo>
                  <a:lnTo>
                    <a:pt x="2960708" y="1673217"/>
                  </a:lnTo>
                  <a:lnTo>
                    <a:pt x="2963424" y="1673346"/>
                  </a:lnTo>
                  <a:lnTo>
                    <a:pt x="2966140" y="1673217"/>
                  </a:lnTo>
                  <a:lnTo>
                    <a:pt x="2968856" y="1672824"/>
                  </a:lnTo>
                  <a:lnTo>
                    <a:pt x="2971572" y="1672824"/>
                  </a:lnTo>
                  <a:lnTo>
                    <a:pt x="2974253" y="1673217"/>
                  </a:lnTo>
                  <a:lnTo>
                    <a:pt x="2976969" y="1673346"/>
                  </a:lnTo>
                  <a:lnTo>
                    <a:pt x="2979685" y="1673346"/>
                  </a:lnTo>
                  <a:lnTo>
                    <a:pt x="2982401" y="1673346"/>
                  </a:lnTo>
                  <a:lnTo>
                    <a:pt x="2985117" y="1673085"/>
                  </a:lnTo>
                  <a:lnTo>
                    <a:pt x="2987797" y="1673479"/>
                  </a:lnTo>
                  <a:lnTo>
                    <a:pt x="2990513" y="1673346"/>
                  </a:lnTo>
                  <a:lnTo>
                    <a:pt x="2993229" y="1673217"/>
                  </a:lnTo>
                  <a:lnTo>
                    <a:pt x="2995945" y="1673346"/>
                  </a:lnTo>
                  <a:lnTo>
                    <a:pt x="2998661" y="1673346"/>
                  </a:lnTo>
                  <a:lnTo>
                    <a:pt x="3001342" y="1673346"/>
                  </a:lnTo>
                  <a:lnTo>
                    <a:pt x="3004058" y="1673346"/>
                  </a:lnTo>
                  <a:lnTo>
                    <a:pt x="3006774" y="1673217"/>
                  </a:lnTo>
                  <a:lnTo>
                    <a:pt x="3009490" y="1673217"/>
                  </a:lnTo>
                  <a:lnTo>
                    <a:pt x="3012171" y="1673479"/>
                  </a:lnTo>
                  <a:lnTo>
                    <a:pt x="3014887" y="1673085"/>
                  </a:lnTo>
                  <a:lnTo>
                    <a:pt x="3017603" y="1673217"/>
                  </a:lnTo>
                  <a:lnTo>
                    <a:pt x="3020319" y="1673217"/>
                  </a:lnTo>
                  <a:lnTo>
                    <a:pt x="3023035" y="1673085"/>
                  </a:lnTo>
                  <a:lnTo>
                    <a:pt x="3025716" y="1673346"/>
                  </a:lnTo>
                  <a:lnTo>
                    <a:pt x="3028432" y="1673346"/>
                  </a:lnTo>
                  <a:lnTo>
                    <a:pt x="3031148" y="1673346"/>
                  </a:lnTo>
                  <a:lnTo>
                    <a:pt x="3033864" y="1673217"/>
                  </a:lnTo>
                  <a:lnTo>
                    <a:pt x="3036580" y="1673217"/>
                  </a:lnTo>
                  <a:lnTo>
                    <a:pt x="3039261" y="1673346"/>
                  </a:lnTo>
                  <a:lnTo>
                    <a:pt x="3041977" y="1673346"/>
                  </a:lnTo>
                  <a:lnTo>
                    <a:pt x="3044693" y="1673346"/>
                  </a:lnTo>
                  <a:lnTo>
                    <a:pt x="3047408" y="1673217"/>
                  </a:lnTo>
                  <a:lnTo>
                    <a:pt x="3050090" y="1673346"/>
                  </a:lnTo>
                  <a:lnTo>
                    <a:pt x="3052806" y="1673085"/>
                  </a:lnTo>
                  <a:lnTo>
                    <a:pt x="3055522" y="1673217"/>
                  </a:lnTo>
                  <a:lnTo>
                    <a:pt x="3058238" y="1673479"/>
                  </a:lnTo>
                  <a:lnTo>
                    <a:pt x="3060953" y="1673085"/>
                  </a:lnTo>
                  <a:lnTo>
                    <a:pt x="3063634" y="1673346"/>
                  </a:lnTo>
                  <a:lnTo>
                    <a:pt x="3066350" y="1673217"/>
                  </a:lnTo>
                  <a:lnTo>
                    <a:pt x="3069066" y="1673346"/>
                  </a:lnTo>
                  <a:lnTo>
                    <a:pt x="3071782" y="1673346"/>
                  </a:lnTo>
                  <a:lnTo>
                    <a:pt x="3074498" y="1673346"/>
                  </a:lnTo>
                  <a:lnTo>
                    <a:pt x="3077179" y="1673346"/>
                  </a:lnTo>
                  <a:lnTo>
                    <a:pt x="3079895" y="1673479"/>
                  </a:lnTo>
                  <a:lnTo>
                    <a:pt x="3082611" y="1673217"/>
                  </a:lnTo>
                  <a:lnTo>
                    <a:pt x="3085327" y="1673346"/>
                  </a:lnTo>
                  <a:lnTo>
                    <a:pt x="3088043" y="1673346"/>
                  </a:lnTo>
                  <a:lnTo>
                    <a:pt x="3090724" y="1673346"/>
                  </a:lnTo>
                  <a:lnTo>
                    <a:pt x="3093440" y="1673346"/>
                  </a:lnTo>
                  <a:lnTo>
                    <a:pt x="3096156" y="1673085"/>
                  </a:lnTo>
                  <a:lnTo>
                    <a:pt x="3098872" y="1673346"/>
                  </a:lnTo>
                  <a:lnTo>
                    <a:pt x="3101553" y="1673346"/>
                  </a:lnTo>
                  <a:lnTo>
                    <a:pt x="3104269" y="1672953"/>
                  </a:lnTo>
                  <a:lnTo>
                    <a:pt x="3106985" y="1673346"/>
                  </a:lnTo>
                  <a:lnTo>
                    <a:pt x="3109701" y="1673346"/>
                  </a:lnTo>
                  <a:lnTo>
                    <a:pt x="3112417" y="1673346"/>
                  </a:lnTo>
                  <a:lnTo>
                    <a:pt x="3115098" y="1673346"/>
                  </a:lnTo>
                  <a:lnTo>
                    <a:pt x="3117814" y="1673346"/>
                  </a:lnTo>
                  <a:lnTo>
                    <a:pt x="3120529" y="1673479"/>
                  </a:lnTo>
                  <a:lnTo>
                    <a:pt x="3123245" y="1673217"/>
                  </a:lnTo>
                  <a:lnTo>
                    <a:pt x="3125961" y="1673346"/>
                  </a:lnTo>
                  <a:lnTo>
                    <a:pt x="3128643" y="1673479"/>
                  </a:lnTo>
                  <a:lnTo>
                    <a:pt x="3131359" y="1673085"/>
                  </a:lnTo>
                  <a:lnTo>
                    <a:pt x="3134074" y="1673346"/>
                  </a:lnTo>
                  <a:lnTo>
                    <a:pt x="3136790" y="1673217"/>
                  </a:lnTo>
                  <a:lnTo>
                    <a:pt x="3139471" y="1673346"/>
                  </a:lnTo>
                  <a:lnTo>
                    <a:pt x="3142187" y="1673346"/>
                  </a:lnTo>
                  <a:lnTo>
                    <a:pt x="3144903" y="1673346"/>
                  </a:lnTo>
                  <a:lnTo>
                    <a:pt x="3147619" y="1672824"/>
                  </a:lnTo>
                  <a:lnTo>
                    <a:pt x="3150335" y="1673346"/>
                  </a:lnTo>
                  <a:lnTo>
                    <a:pt x="3153016" y="1673346"/>
                  </a:lnTo>
                  <a:lnTo>
                    <a:pt x="3155732" y="1673346"/>
                  </a:lnTo>
                  <a:lnTo>
                    <a:pt x="3158448" y="1673217"/>
                  </a:lnTo>
                  <a:lnTo>
                    <a:pt x="3161164" y="1673479"/>
                  </a:lnTo>
                  <a:lnTo>
                    <a:pt x="3163880" y="1673217"/>
                  </a:lnTo>
                  <a:lnTo>
                    <a:pt x="3166561" y="1673479"/>
                  </a:lnTo>
                  <a:lnTo>
                    <a:pt x="3169277" y="1673085"/>
                  </a:lnTo>
                  <a:lnTo>
                    <a:pt x="3171993" y="1673346"/>
                  </a:lnTo>
                  <a:lnTo>
                    <a:pt x="3174709" y="1673346"/>
                  </a:lnTo>
                  <a:lnTo>
                    <a:pt x="3177425" y="1673346"/>
                  </a:lnTo>
                  <a:lnTo>
                    <a:pt x="3180106" y="1673346"/>
                  </a:lnTo>
                  <a:lnTo>
                    <a:pt x="3182822" y="1673479"/>
                  </a:lnTo>
                  <a:lnTo>
                    <a:pt x="3185538" y="1673346"/>
                  </a:lnTo>
                  <a:lnTo>
                    <a:pt x="3188254" y="1673217"/>
                  </a:lnTo>
                  <a:lnTo>
                    <a:pt x="3190935" y="1673217"/>
                  </a:lnTo>
                  <a:lnTo>
                    <a:pt x="3193650" y="1673346"/>
                  </a:lnTo>
                  <a:lnTo>
                    <a:pt x="3196366" y="1673479"/>
                  </a:lnTo>
                  <a:lnTo>
                    <a:pt x="3199082" y="1673217"/>
                  </a:lnTo>
                  <a:lnTo>
                    <a:pt x="3201798" y="1673346"/>
                  </a:lnTo>
                  <a:lnTo>
                    <a:pt x="3204480" y="1673346"/>
                  </a:lnTo>
                  <a:lnTo>
                    <a:pt x="3207195" y="1673346"/>
                  </a:lnTo>
                  <a:lnTo>
                    <a:pt x="3209911" y="1673346"/>
                  </a:lnTo>
                  <a:lnTo>
                    <a:pt x="3212627" y="1673346"/>
                  </a:lnTo>
                  <a:lnTo>
                    <a:pt x="3215343" y="1673346"/>
                  </a:lnTo>
                  <a:lnTo>
                    <a:pt x="3218024" y="1673479"/>
                  </a:lnTo>
                  <a:lnTo>
                    <a:pt x="3220740" y="1673217"/>
                  </a:lnTo>
                  <a:lnTo>
                    <a:pt x="3223456" y="1673217"/>
                  </a:lnTo>
                  <a:lnTo>
                    <a:pt x="3226172" y="1673346"/>
                  </a:lnTo>
                  <a:lnTo>
                    <a:pt x="3228888" y="1673346"/>
                  </a:lnTo>
                  <a:lnTo>
                    <a:pt x="3231569" y="1673346"/>
                  </a:lnTo>
                  <a:lnTo>
                    <a:pt x="3234285" y="1673346"/>
                  </a:lnTo>
                  <a:lnTo>
                    <a:pt x="3237001" y="1673346"/>
                  </a:lnTo>
                  <a:lnTo>
                    <a:pt x="3239717" y="1673217"/>
                  </a:lnTo>
                  <a:lnTo>
                    <a:pt x="3242398" y="1673346"/>
                  </a:lnTo>
                  <a:lnTo>
                    <a:pt x="3245114" y="1673346"/>
                  </a:lnTo>
                  <a:lnTo>
                    <a:pt x="3247830" y="1673479"/>
                  </a:lnTo>
                  <a:lnTo>
                    <a:pt x="3250546" y="1673346"/>
                  </a:lnTo>
                  <a:lnTo>
                    <a:pt x="3253261" y="1673217"/>
                  </a:lnTo>
                  <a:lnTo>
                    <a:pt x="3255943" y="1673479"/>
                  </a:lnTo>
                  <a:lnTo>
                    <a:pt x="3258659" y="1673085"/>
                  </a:lnTo>
                  <a:lnTo>
                    <a:pt x="3261375" y="1673346"/>
                  </a:lnTo>
                  <a:lnTo>
                    <a:pt x="3264091" y="1673479"/>
                  </a:lnTo>
                  <a:lnTo>
                    <a:pt x="3266806" y="1673085"/>
                  </a:lnTo>
                  <a:lnTo>
                    <a:pt x="3269487" y="1673346"/>
                  </a:lnTo>
                  <a:lnTo>
                    <a:pt x="3272203" y="1673346"/>
                  </a:lnTo>
                  <a:lnTo>
                    <a:pt x="3274919" y="1673479"/>
                  </a:lnTo>
                  <a:lnTo>
                    <a:pt x="3277635" y="1673346"/>
                  </a:lnTo>
                  <a:lnTo>
                    <a:pt x="3280316" y="1673217"/>
                  </a:lnTo>
                  <a:lnTo>
                    <a:pt x="3283032" y="1673346"/>
                  </a:lnTo>
                  <a:lnTo>
                    <a:pt x="3285748" y="1673217"/>
                  </a:lnTo>
                  <a:lnTo>
                    <a:pt x="3288464" y="1673217"/>
                  </a:lnTo>
                  <a:lnTo>
                    <a:pt x="3291180" y="1673346"/>
                  </a:lnTo>
                  <a:lnTo>
                    <a:pt x="3293861" y="1673479"/>
                  </a:lnTo>
                  <a:lnTo>
                    <a:pt x="3296577" y="1673217"/>
                  </a:lnTo>
                  <a:lnTo>
                    <a:pt x="3299293" y="1673346"/>
                  </a:lnTo>
                  <a:lnTo>
                    <a:pt x="3302009" y="1673085"/>
                  </a:lnTo>
                  <a:lnTo>
                    <a:pt x="3304725" y="1673217"/>
                  </a:lnTo>
                  <a:lnTo>
                    <a:pt x="3307406" y="1673346"/>
                  </a:lnTo>
                  <a:lnTo>
                    <a:pt x="3310122" y="1673346"/>
                  </a:lnTo>
                  <a:lnTo>
                    <a:pt x="3312838" y="1673479"/>
                  </a:lnTo>
                  <a:lnTo>
                    <a:pt x="3315554" y="1673217"/>
                  </a:lnTo>
                  <a:lnTo>
                    <a:pt x="3318270" y="1673479"/>
                  </a:lnTo>
                  <a:lnTo>
                    <a:pt x="3320951" y="1673217"/>
                  </a:lnTo>
                  <a:lnTo>
                    <a:pt x="3323667" y="1673346"/>
                  </a:lnTo>
                  <a:lnTo>
                    <a:pt x="3326382" y="1673346"/>
                  </a:lnTo>
                  <a:lnTo>
                    <a:pt x="3329098" y="1673479"/>
                  </a:lnTo>
                  <a:lnTo>
                    <a:pt x="3331780" y="1673479"/>
                  </a:lnTo>
                  <a:lnTo>
                    <a:pt x="3334496" y="1673479"/>
                  </a:lnTo>
                  <a:lnTo>
                    <a:pt x="3337212" y="1673479"/>
                  </a:lnTo>
                  <a:lnTo>
                    <a:pt x="3339927" y="1673479"/>
                  </a:lnTo>
                  <a:lnTo>
                    <a:pt x="3342643" y="1673346"/>
                  </a:lnTo>
                  <a:lnTo>
                    <a:pt x="3345324" y="1673479"/>
                  </a:lnTo>
                  <a:lnTo>
                    <a:pt x="3348040" y="1673479"/>
                  </a:lnTo>
                  <a:lnTo>
                    <a:pt x="3350756" y="1673479"/>
                  </a:lnTo>
                  <a:lnTo>
                    <a:pt x="3353472" y="1673346"/>
                  </a:lnTo>
                  <a:lnTo>
                    <a:pt x="3356188" y="1673346"/>
                  </a:lnTo>
                  <a:lnTo>
                    <a:pt x="3358869" y="1673479"/>
                  </a:lnTo>
                  <a:lnTo>
                    <a:pt x="3361585" y="1673479"/>
                  </a:lnTo>
                  <a:lnTo>
                    <a:pt x="3364301" y="1673479"/>
                  </a:lnTo>
                  <a:lnTo>
                    <a:pt x="3367017" y="1673479"/>
                  </a:lnTo>
                  <a:lnTo>
                    <a:pt x="3369698" y="1673479"/>
                  </a:lnTo>
                  <a:lnTo>
                    <a:pt x="3372414" y="1673346"/>
                  </a:lnTo>
                  <a:lnTo>
                    <a:pt x="3375130" y="1673479"/>
                  </a:lnTo>
                  <a:lnTo>
                    <a:pt x="3377846" y="1673479"/>
                  </a:lnTo>
                  <a:lnTo>
                    <a:pt x="3380562" y="1673479"/>
                  </a:lnTo>
                  <a:lnTo>
                    <a:pt x="3383243" y="1673479"/>
                  </a:lnTo>
                  <a:lnTo>
                    <a:pt x="3385959" y="1673217"/>
                  </a:lnTo>
                  <a:lnTo>
                    <a:pt x="3388675" y="1673479"/>
                  </a:lnTo>
                  <a:lnTo>
                    <a:pt x="3391391" y="1673479"/>
                  </a:lnTo>
                  <a:lnTo>
                    <a:pt x="3394107" y="1673479"/>
                  </a:lnTo>
                  <a:lnTo>
                    <a:pt x="3396788" y="1673479"/>
                  </a:lnTo>
                  <a:lnTo>
                    <a:pt x="3399503" y="1673479"/>
                  </a:lnTo>
                  <a:lnTo>
                    <a:pt x="3402219" y="1673479"/>
                  </a:lnTo>
                  <a:lnTo>
                    <a:pt x="3404935" y="1673479"/>
                  </a:lnTo>
                  <a:lnTo>
                    <a:pt x="3407651" y="1673479"/>
                  </a:lnTo>
                  <a:lnTo>
                    <a:pt x="3410333" y="1673346"/>
                  </a:lnTo>
                  <a:lnTo>
                    <a:pt x="3413048" y="1673479"/>
                  </a:lnTo>
                  <a:lnTo>
                    <a:pt x="3415764" y="1673479"/>
                  </a:lnTo>
                  <a:lnTo>
                    <a:pt x="3418480" y="1673479"/>
                  </a:lnTo>
                  <a:lnTo>
                    <a:pt x="3421161" y="1673479"/>
                  </a:lnTo>
                  <a:lnTo>
                    <a:pt x="3423877" y="1673479"/>
                  </a:lnTo>
                  <a:lnTo>
                    <a:pt x="3426593" y="1673479"/>
                  </a:lnTo>
                  <a:lnTo>
                    <a:pt x="3429309" y="1673479"/>
                  </a:lnTo>
                  <a:lnTo>
                    <a:pt x="3432025" y="1673479"/>
                  </a:lnTo>
                  <a:lnTo>
                    <a:pt x="3434706" y="1673479"/>
                  </a:lnTo>
                  <a:lnTo>
                    <a:pt x="3437422" y="1673346"/>
                  </a:lnTo>
                  <a:lnTo>
                    <a:pt x="3440138" y="1673479"/>
                  </a:lnTo>
                  <a:lnTo>
                    <a:pt x="3442854" y="1673479"/>
                  </a:lnTo>
                  <a:lnTo>
                    <a:pt x="3445570" y="1673479"/>
                  </a:lnTo>
                  <a:lnTo>
                    <a:pt x="3448251" y="1673479"/>
                  </a:lnTo>
                  <a:lnTo>
                    <a:pt x="3450967" y="1673479"/>
                  </a:lnTo>
                  <a:lnTo>
                    <a:pt x="3453683" y="1673479"/>
                  </a:lnTo>
                  <a:lnTo>
                    <a:pt x="3456399" y="1673479"/>
                  </a:lnTo>
                  <a:lnTo>
                    <a:pt x="3459115" y="1673479"/>
                  </a:lnTo>
                  <a:lnTo>
                    <a:pt x="3461796" y="1673479"/>
                  </a:lnTo>
                  <a:lnTo>
                    <a:pt x="3464512" y="1673346"/>
                  </a:lnTo>
                  <a:lnTo>
                    <a:pt x="3467228" y="1673479"/>
                  </a:lnTo>
                  <a:lnTo>
                    <a:pt x="3469944" y="1673479"/>
                  </a:lnTo>
                  <a:lnTo>
                    <a:pt x="3472624" y="1673346"/>
                  </a:lnTo>
                  <a:lnTo>
                    <a:pt x="3475340" y="1673479"/>
                  </a:lnTo>
                  <a:lnTo>
                    <a:pt x="3478056" y="1673346"/>
                  </a:lnTo>
                  <a:lnTo>
                    <a:pt x="3480772" y="1673479"/>
                  </a:lnTo>
                  <a:lnTo>
                    <a:pt x="3483489" y="1673479"/>
                  </a:lnTo>
                  <a:lnTo>
                    <a:pt x="3486169" y="1673479"/>
                  </a:lnTo>
                  <a:lnTo>
                    <a:pt x="3488885" y="1673479"/>
                  </a:lnTo>
                  <a:lnTo>
                    <a:pt x="3491601" y="1673479"/>
                  </a:lnTo>
                  <a:lnTo>
                    <a:pt x="3494317" y="1673479"/>
                  </a:lnTo>
                  <a:lnTo>
                    <a:pt x="3497033" y="1673479"/>
                  </a:lnTo>
                  <a:lnTo>
                    <a:pt x="3499714" y="1673479"/>
                  </a:lnTo>
                  <a:lnTo>
                    <a:pt x="3502430" y="1673479"/>
                  </a:lnTo>
                  <a:lnTo>
                    <a:pt x="3505146" y="1673479"/>
                  </a:lnTo>
                  <a:lnTo>
                    <a:pt x="3507862" y="1673479"/>
                  </a:lnTo>
                  <a:lnTo>
                    <a:pt x="3510543" y="1673479"/>
                  </a:lnTo>
                  <a:lnTo>
                    <a:pt x="3513259" y="1673346"/>
                  </a:lnTo>
                  <a:lnTo>
                    <a:pt x="3515975" y="1673479"/>
                  </a:lnTo>
                  <a:lnTo>
                    <a:pt x="3518691" y="1673479"/>
                  </a:lnTo>
                  <a:lnTo>
                    <a:pt x="3521407" y="1673479"/>
                  </a:lnTo>
                  <a:lnTo>
                    <a:pt x="3524088" y="1673479"/>
                  </a:lnTo>
                  <a:lnTo>
                    <a:pt x="3526804" y="1673479"/>
                  </a:lnTo>
                  <a:lnTo>
                    <a:pt x="3529520" y="1673479"/>
                  </a:lnTo>
                  <a:lnTo>
                    <a:pt x="3532236" y="1673479"/>
                  </a:lnTo>
                  <a:lnTo>
                    <a:pt x="3534951" y="1673479"/>
                  </a:lnTo>
                  <a:lnTo>
                    <a:pt x="3537633" y="1673479"/>
                  </a:lnTo>
                  <a:lnTo>
                    <a:pt x="3540349" y="1673479"/>
                  </a:lnTo>
                  <a:lnTo>
                    <a:pt x="3543065" y="1673479"/>
                  </a:lnTo>
                  <a:lnTo>
                    <a:pt x="3545780" y="1673479"/>
                  </a:lnTo>
                  <a:lnTo>
                    <a:pt x="3548496" y="1673479"/>
                  </a:lnTo>
                  <a:lnTo>
                    <a:pt x="3551177" y="1673479"/>
                  </a:lnTo>
                  <a:lnTo>
                    <a:pt x="3553893" y="1673479"/>
                  </a:lnTo>
                  <a:lnTo>
                    <a:pt x="3556610" y="1673479"/>
                  </a:lnTo>
                  <a:lnTo>
                    <a:pt x="3559325" y="1673479"/>
                  </a:lnTo>
                  <a:lnTo>
                    <a:pt x="3562006" y="1673479"/>
                  </a:lnTo>
                  <a:lnTo>
                    <a:pt x="3564722" y="1673479"/>
                  </a:lnTo>
                  <a:lnTo>
                    <a:pt x="3567438" y="1673479"/>
                  </a:lnTo>
                  <a:lnTo>
                    <a:pt x="3570154" y="1673479"/>
                  </a:lnTo>
                  <a:lnTo>
                    <a:pt x="3572870" y="1673479"/>
                  </a:lnTo>
                  <a:lnTo>
                    <a:pt x="3575551" y="1673479"/>
                  </a:lnTo>
                  <a:lnTo>
                    <a:pt x="3578267" y="1673479"/>
                  </a:lnTo>
                  <a:lnTo>
                    <a:pt x="3580983" y="1673479"/>
                  </a:lnTo>
                  <a:lnTo>
                    <a:pt x="3583699" y="1673479"/>
                  </a:lnTo>
                  <a:lnTo>
                    <a:pt x="3586415" y="1673346"/>
                  </a:lnTo>
                  <a:lnTo>
                    <a:pt x="3589096" y="1673479"/>
                  </a:lnTo>
                  <a:lnTo>
                    <a:pt x="3591812" y="1673479"/>
                  </a:lnTo>
                  <a:lnTo>
                    <a:pt x="3594528" y="1673346"/>
                  </a:lnTo>
                  <a:lnTo>
                    <a:pt x="3597244" y="1673479"/>
                  </a:lnTo>
                  <a:lnTo>
                    <a:pt x="3599925" y="1673479"/>
                  </a:lnTo>
                  <a:lnTo>
                    <a:pt x="3602641" y="1673479"/>
                  </a:lnTo>
                  <a:lnTo>
                    <a:pt x="3605357" y="1673346"/>
                  </a:lnTo>
                  <a:lnTo>
                    <a:pt x="3608072" y="1673479"/>
                  </a:lnTo>
                  <a:lnTo>
                    <a:pt x="3610788" y="1673479"/>
                  </a:lnTo>
                  <a:lnTo>
                    <a:pt x="3613470" y="1673479"/>
                  </a:lnTo>
                  <a:lnTo>
                    <a:pt x="3616186" y="1673479"/>
                  </a:lnTo>
                  <a:lnTo>
                    <a:pt x="3618901" y="1673479"/>
                  </a:lnTo>
                  <a:lnTo>
                    <a:pt x="3621617" y="1673479"/>
                  </a:lnTo>
                  <a:lnTo>
                    <a:pt x="3624333" y="1673479"/>
                  </a:lnTo>
                  <a:lnTo>
                    <a:pt x="3627015" y="1673479"/>
                  </a:lnTo>
                  <a:lnTo>
                    <a:pt x="3629731" y="1673479"/>
                  </a:lnTo>
                  <a:lnTo>
                    <a:pt x="3632446" y="1673479"/>
                  </a:lnTo>
                  <a:lnTo>
                    <a:pt x="3635162" y="1673479"/>
                  </a:lnTo>
                  <a:lnTo>
                    <a:pt x="3637878" y="1673479"/>
                  </a:lnTo>
                  <a:lnTo>
                    <a:pt x="3640559" y="1673479"/>
                  </a:lnTo>
                  <a:lnTo>
                    <a:pt x="3643275" y="1673479"/>
                  </a:lnTo>
                  <a:lnTo>
                    <a:pt x="3645991" y="1673479"/>
                  </a:lnTo>
                  <a:lnTo>
                    <a:pt x="3648707" y="1673479"/>
                  </a:lnTo>
                  <a:lnTo>
                    <a:pt x="3651388" y="1673479"/>
                  </a:lnTo>
                  <a:lnTo>
                    <a:pt x="3654104" y="1673479"/>
                  </a:lnTo>
                  <a:lnTo>
                    <a:pt x="3656820" y="1673479"/>
                  </a:lnTo>
                  <a:lnTo>
                    <a:pt x="3659536" y="1673479"/>
                  </a:lnTo>
                  <a:lnTo>
                    <a:pt x="3662252" y="1673479"/>
                  </a:lnTo>
                  <a:lnTo>
                    <a:pt x="3664933" y="1673346"/>
                  </a:lnTo>
                  <a:lnTo>
                    <a:pt x="3667649" y="1673479"/>
                  </a:lnTo>
                  <a:lnTo>
                    <a:pt x="3670365" y="1673479"/>
                  </a:lnTo>
                  <a:lnTo>
                    <a:pt x="3673081" y="1673346"/>
                  </a:lnTo>
                  <a:lnTo>
                    <a:pt x="3675797" y="1673346"/>
                  </a:lnTo>
                  <a:lnTo>
                    <a:pt x="3678478" y="1673479"/>
                  </a:lnTo>
                  <a:lnTo>
                    <a:pt x="3681193" y="1673479"/>
                  </a:lnTo>
                  <a:lnTo>
                    <a:pt x="3683909" y="1673479"/>
                  </a:lnTo>
                  <a:lnTo>
                    <a:pt x="3686626" y="1673479"/>
                  </a:lnTo>
                  <a:lnTo>
                    <a:pt x="3689307" y="1673479"/>
                  </a:lnTo>
                  <a:lnTo>
                    <a:pt x="3692022" y="1673479"/>
                  </a:lnTo>
                  <a:lnTo>
                    <a:pt x="3694738" y="1673479"/>
                  </a:lnTo>
                  <a:lnTo>
                    <a:pt x="3697454" y="1673479"/>
                  </a:lnTo>
                  <a:lnTo>
                    <a:pt x="3700170" y="1673479"/>
                  </a:lnTo>
                  <a:lnTo>
                    <a:pt x="3702852" y="1673479"/>
                  </a:lnTo>
                  <a:lnTo>
                    <a:pt x="3705567" y="1673479"/>
                  </a:lnTo>
                  <a:lnTo>
                    <a:pt x="3708283" y="1673346"/>
                  </a:lnTo>
                  <a:lnTo>
                    <a:pt x="3710999" y="1673479"/>
                  </a:lnTo>
                  <a:lnTo>
                    <a:pt x="3713715" y="1673479"/>
                  </a:lnTo>
                  <a:lnTo>
                    <a:pt x="3716396" y="1673479"/>
                  </a:lnTo>
                  <a:lnTo>
                    <a:pt x="3719112" y="1673479"/>
                  </a:lnTo>
                  <a:lnTo>
                    <a:pt x="3721828" y="1673479"/>
                  </a:lnTo>
                  <a:lnTo>
                    <a:pt x="3724544" y="1673479"/>
                  </a:lnTo>
                  <a:lnTo>
                    <a:pt x="3727260" y="1673479"/>
                  </a:lnTo>
                  <a:lnTo>
                    <a:pt x="3729941" y="1673346"/>
                  </a:lnTo>
                  <a:lnTo>
                    <a:pt x="3732657" y="1673479"/>
                  </a:lnTo>
                  <a:lnTo>
                    <a:pt x="3735373" y="1673479"/>
                  </a:lnTo>
                  <a:lnTo>
                    <a:pt x="3738089" y="1673479"/>
                  </a:lnTo>
                  <a:lnTo>
                    <a:pt x="3740770" y="1673479"/>
                  </a:lnTo>
                  <a:lnTo>
                    <a:pt x="3743486" y="1673479"/>
                  </a:lnTo>
                  <a:lnTo>
                    <a:pt x="3746202" y="1673479"/>
                  </a:lnTo>
                  <a:lnTo>
                    <a:pt x="3748918" y="1673479"/>
                  </a:lnTo>
                  <a:lnTo>
                    <a:pt x="3751633" y="1673479"/>
                  </a:lnTo>
                  <a:lnTo>
                    <a:pt x="3754314" y="1673479"/>
                  </a:lnTo>
                  <a:lnTo>
                    <a:pt x="3757030" y="1673479"/>
                  </a:lnTo>
                  <a:lnTo>
                    <a:pt x="3759747" y="1673479"/>
                  </a:lnTo>
                  <a:lnTo>
                    <a:pt x="3762463" y="1673479"/>
                  </a:lnTo>
                  <a:lnTo>
                    <a:pt x="3765178" y="1673479"/>
                  </a:lnTo>
                  <a:lnTo>
                    <a:pt x="3767859" y="1673479"/>
                  </a:lnTo>
                  <a:lnTo>
                    <a:pt x="3770575" y="1673479"/>
                  </a:lnTo>
                  <a:lnTo>
                    <a:pt x="3773291" y="1673479"/>
                  </a:lnTo>
                  <a:lnTo>
                    <a:pt x="3776007" y="1673346"/>
                  </a:lnTo>
                  <a:lnTo>
                    <a:pt x="3778723" y="1673479"/>
                  </a:lnTo>
                  <a:lnTo>
                    <a:pt x="3781404" y="1673479"/>
                  </a:lnTo>
                  <a:lnTo>
                    <a:pt x="3784120" y="1673479"/>
                  </a:lnTo>
                  <a:lnTo>
                    <a:pt x="3786836" y="1673479"/>
                  </a:lnTo>
                  <a:lnTo>
                    <a:pt x="3789552" y="1673479"/>
                  </a:lnTo>
                  <a:lnTo>
                    <a:pt x="3792233" y="1673479"/>
                  </a:lnTo>
                  <a:lnTo>
                    <a:pt x="3794949" y="1673479"/>
                  </a:lnTo>
                  <a:lnTo>
                    <a:pt x="3797665" y="1673346"/>
                  </a:lnTo>
                  <a:lnTo>
                    <a:pt x="3800381" y="1673479"/>
                  </a:lnTo>
                  <a:lnTo>
                    <a:pt x="3803097" y="1673479"/>
                  </a:lnTo>
                  <a:lnTo>
                    <a:pt x="3805778" y="1673479"/>
                  </a:lnTo>
                  <a:lnTo>
                    <a:pt x="3808494" y="1673479"/>
                  </a:lnTo>
                  <a:lnTo>
                    <a:pt x="3811210" y="1673479"/>
                  </a:lnTo>
                  <a:lnTo>
                    <a:pt x="3813925" y="1673479"/>
                  </a:lnTo>
                  <a:lnTo>
                    <a:pt x="3816642" y="1673479"/>
                  </a:lnTo>
                  <a:lnTo>
                    <a:pt x="3819323" y="1673479"/>
                  </a:lnTo>
                  <a:lnTo>
                    <a:pt x="3822039" y="1673479"/>
                  </a:lnTo>
                  <a:lnTo>
                    <a:pt x="3824754" y="1673479"/>
                  </a:lnTo>
                  <a:lnTo>
                    <a:pt x="3827470" y="1673346"/>
                  </a:lnTo>
                  <a:lnTo>
                    <a:pt x="3830152" y="1673479"/>
                  </a:lnTo>
                  <a:lnTo>
                    <a:pt x="3831057" y="1673479"/>
                  </a:lnTo>
                </a:path>
              </a:pathLst>
            </a:custGeom>
            <a:noFill/>
            <a:ln w="15875" cap="flat">
              <a:solidFill>
                <a:srgbClr val="EDB12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 dirty="0"/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151E580A-7645-BCFC-DAFB-051FE4397E4C}"/>
              </a:ext>
            </a:extLst>
          </p:cNvPr>
          <p:cNvGrpSpPr/>
          <p:nvPr/>
        </p:nvGrpSpPr>
        <p:grpSpPr>
          <a:xfrm>
            <a:off x="4482921" y="4636936"/>
            <a:ext cx="3549298" cy="1991201"/>
            <a:chOff x="6377061" y="4528455"/>
            <a:chExt cx="4732397" cy="2654935"/>
          </a:xfrm>
        </p:grpSpPr>
        <p:grpSp>
          <p:nvGrpSpPr>
            <p:cNvPr id="59" name="Graphic 16">
              <a:extLst>
                <a:ext uri="{FF2B5EF4-FFF2-40B4-BE49-F238E27FC236}">
                  <a16:creationId xmlns:a16="http://schemas.microsoft.com/office/drawing/2014/main" id="{40B0F755-CB12-DC08-2847-B650E70C1B02}"/>
                </a:ext>
              </a:extLst>
            </p:cNvPr>
            <p:cNvGrpSpPr/>
            <p:nvPr/>
          </p:nvGrpSpPr>
          <p:grpSpPr>
            <a:xfrm>
              <a:off x="7263102" y="6234612"/>
              <a:ext cx="3830147" cy="38301"/>
              <a:chOff x="2586137" y="5860577"/>
              <a:chExt cx="3830147" cy="38301"/>
            </a:xfrm>
          </p:grpSpPr>
          <p:sp>
            <p:nvSpPr>
              <p:cNvPr id="82" name="Freeform: Shape 9">
                <a:extLst>
                  <a:ext uri="{FF2B5EF4-FFF2-40B4-BE49-F238E27FC236}">
                    <a16:creationId xmlns:a16="http://schemas.microsoft.com/office/drawing/2014/main" id="{C65000A0-2AAC-F64E-4017-D7BCE3E49F64}"/>
                  </a:ext>
                </a:extLst>
              </p:cNvPr>
              <p:cNvSpPr/>
              <p:nvPr/>
            </p:nvSpPr>
            <p:spPr>
              <a:xfrm>
                <a:off x="2586137" y="5860577"/>
                <a:ext cx="3830147" cy="3481"/>
              </a:xfrm>
              <a:custGeom>
                <a:avLst/>
                <a:gdLst>
                  <a:gd name="connsiteX0" fmla="*/ 0 w 3830147"/>
                  <a:gd name="connsiteY0" fmla="*/ 0 h 3481"/>
                  <a:gd name="connsiteX1" fmla="*/ 3830148 w 3830147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47" h="3481">
                    <a:moveTo>
                      <a:pt x="0" y="0"/>
                    </a:moveTo>
                    <a:lnTo>
                      <a:pt x="3830148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3" name="Freeform: Shape 10">
                <a:extLst>
                  <a:ext uri="{FF2B5EF4-FFF2-40B4-BE49-F238E27FC236}">
                    <a16:creationId xmlns:a16="http://schemas.microsoft.com/office/drawing/2014/main" id="{A1AD97B7-CD0B-1707-47B6-34A3F34971D9}"/>
                  </a:ext>
                </a:extLst>
              </p:cNvPr>
              <p:cNvSpPr/>
              <p:nvPr/>
            </p:nvSpPr>
            <p:spPr>
              <a:xfrm>
                <a:off x="268617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4" name="Freeform: Shape 11">
                <a:extLst>
                  <a:ext uri="{FF2B5EF4-FFF2-40B4-BE49-F238E27FC236}">
                    <a16:creationId xmlns:a16="http://schemas.microsoft.com/office/drawing/2014/main" id="{DDFFC43F-1768-D8FA-98D1-DB0151C3B3D8}"/>
                  </a:ext>
                </a:extLst>
              </p:cNvPr>
              <p:cNvSpPr/>
              <p:nvPr/>
            </p:nvSpPr>
            <p:spPr>
              <a:xfrm>
                <a:off x="3011203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5" name="Freeform: Shape 12">
                <a:extLst>
                  <a:ext uri="{FF2B5EF4-FFF2-40B4-BE49-F238E27FC236}">
                    <a16:creationId xmlns:a16="http://schemas.microsoft.com/office/drawing/2014/main" id="{84265821-7E31-6BBC-D0CD-B8489AB8E3BA}"/>
                  </a:ext>
                </a:extLst>
              </p:cNvPr>
              <p:cNvSpPr/>
              <p:nvPr/>
            </p:nvSpPr>
            <p:spPr>
              <a:xfrm>
                <a:off x="3336229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6" name="Freeform: Shape 13">
                <a:extLst>
                  <a:ext uri="{FF2B5EF4-FFF2-40B4-BE49-F238E27FC236}">
                    <a16:creationId xmlns:a16="http://schemas.microsoft.com/office/drawing/2014/main" id="{8231912E-EC09-6F54-0364-672DAF88F819}"/>
                  </a:ext>
                </a:extLst>
              </p:cNvPr>
              <p:cNvSpPr/>
              <p:nvPr/>
            </p:nvSpPr>
            <p:spPr>
              <a:xfrm>
                <a:off x="3661256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7" name="Freeform: Shape 14">
                <a:extLst>
                  <a:ext uri="{FF2B5EF4-FFF2-40B4-BE49-F238E27FC236}">
                    <a16:creationId xmlns:a16="http://schemas.microsoft.com/office/drawing/2014/main" id="{1ECAAEFC-8FC7-67B6-1DEB-50979AB21115}"/>
                  </a:ext>
                </a:extLst>
              </p:cNvPr>
              <p:cNvSpPr/>
              <p:nvPr/>
            </p:nvSpPr>
            <p:spPr>
              <a:xfrm>
                <a:off x="3986282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8" name="Freeform: Shape 15">
                <a:extLst>
                  <a:ext uri="{FF2B5EF4-FFF2-40B4-BE49-F238E27FC236}">
                    <a16:creationId xmlns:a16="http://schemas.microsoft.com/office/drawing/2014/main" id="{D0D50061-CEE2-E90D-058F-B166088D248A}"/>
                  </a:ext>
                </a:extLst>
              </p:cNvPr>
              <p:cNvSpPr/>
              <p:nvPr/>
            </p:nvSpPr>
            <p:spPr>
              <a:xfrm>
                <a:off x="4311309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9" name="Freeform: Shape 17">
                <a:extLst>
                  <a:ext uri="{FF2B5EF4-FFF2-40B4-BE49-F238E27FC236}">
                    <a16:creationId xmlns:a16="http://schemas.microsoft.com/office/drawing/2014/main" id="{0DC6FF07-489F-78D4-E769-F82417953261}"/>
                  </a:ext>
                </a:extLst>
              </p:cNvPr>
              <p:cNvSpPr/>
              <p:nvPr/>
            </p:nvSpPr>
            <p:spPr>
              <a:xfrm>
                <a:off x="4636331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0" name="Freeform: Shape 18">
                <a:extLst>
                  <a:ext uri="{FF2B5EF4-FFF2-40B4-BE49-F238E27FC236}">
                    <a16:creationId xmlns:a16="http://schemas.microsoft.com/office/drawing/2014/main" id="{7A8F0971-98F0-9882-8E85-D8297DAFD0CF}"/>
                  </a:ext>
                </a:extLst>
              </p:cNvPr>
              <p:cNvSpPr/>
              <p:nvPr/>
            </p:nvSpPr>
            <p:spPr>
              <a:xfrm>
                <a:off x="4961358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1" name="Freeform: Shape 19">
                <a:extLst>
                  <a:ext uri="{FF2B5EF4-FFF2-40B4-BE49-F238E27FC236}">
                    <a16:creationId xmlns:a16="http://schemas.microsoft.com/office/drawing/2014/main" id="{900E726C-9328-D5B2-C8C4-5E8F42D0FEBA}"/>
                  </a:ext>
                </a:extLst>
              </p:cNvPr>
              <p:cNvSpPr/>
              <p:nvPr/>
            </p:nvSpPr>
            <p:spPr>
              <a:xfrm>
                <a:off x="5286391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2" name="Freeform: Shape 20">
                <a:extLst>
                  <a:ext uri="{FF2B5EF4-FFF2-40B4-BE49-F238E27FC236}">
                    <a16:creationId xmlns:a16="http://schemas.microsoft.com/office/drawing/2014/main" id="{D5B1224F-9338-FC36-2C6A-614DA535CD73}"/>
                  </a:ext>
                </a:extLst>
              </p:cNvPr>
              <p:cNvSpPr/>
              <p:nvPr/>
            </p:nvSpPr>
            <p:spPr>
              <a:xfrm>
                <a:off x="561139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3" name="Freeform: Shape 21">
                <a:extLst>
                  <a:ext uri="{FF2B5EF4-FFF2-40B4-BE49-F238E27FC236}">
                    <a16:creationId xmlns:a16="http://schemas.microsoft.com/office/drawing/2014/main" id="{0A48693A-12D6-242B-600F-BD5700B063AC}"/>
                  </a:ext>
                </a:extLst>
              </p:cNvPr>
              <p:cNvSpPr/>
              <p:nvPr/>
            </p:nvSpPr>
            <p:spPr>
              <a:xfrm>
                <a:off x="593643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94" name="Freeform: Shape 22">
                <a:extLst>
                  <a:ext uri="{FF2B5EF4-FFF2-40B4-BE49-F238E27FC236}">
                    <a16:creationId xmlns:a16="http://schemas.microsoft.com/office/drawing/2014/main" id="{3EDFC0AD-CC5E-28B1-8C61-6B8DC9E2F1B5}"/>
                  </a:ext>
                </a:extLst>
              </p:cNvPr>
              <p:cNvSpPr/>
              <p:nvPr/>
            </p:nvSpPr>
            <p:spPr>
              <a:xfrm>
                <a:off x="626147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E793D56-3815-E629-DEBA-C27494A67403}"/>
                </a:ext>
              </a:extLst>
            </p:cNvPr>
            <p:cNvSpPr txBox="1"/>
            <p:nvPr/>
          </p:nvSpPr>
          <p:spPr>
            <a:xfrm rot="16200000">
              <a:off x="7013076" y="6454151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6/4/13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595A5500-2355-873E-1AEA-EA7DC98537F0}"/>
                </a:ext>
              </a:extLst>
            </p:cNvPr>
            <p:cNvSpPr txBox="1"/>
            <p:nvPr/>
          </p:nvSpPr>
          <p:spPr>
            <a:xfrm rot="16200000">
              <a:off x="7338102" y="6454151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4/8/13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0210FACF-7120-7879-AF80-E41B0791AA79}"/>
                </a:ext>
              </a:extLst>
            </p:cNvPr>
            <p:cNvSpPr txBox="1"/>
            <p:nvPr/>
          </p:nvSpPr>
          <p:spPr>
            <a:xfrm rot="16200000">
              <a:off x="7618245" y="6509862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2/12/13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198CB3FD-2EF7-2056-D90D-C40206B65C30}"/>
                </a:ext>
              </a:extLst>
            </p:cNvPr>
            <p:cNvSpPr txBox="1"/>
            <p:nvPr/>
          </p:nvSpPr>
          <p:spPr>
            <a:xfrm rot="16200000">
              <a:off x="7988156" y="6454151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1/4/14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C798AB73-4DBE-DB2D-C7F3-37296F4203B4}"/>
                </a:ext>
              </a:extLst>
            </p:cNvPr>
            <p:cNvSpPr txBox="1"/>
            <p:nvPr/>
          </p:nvSpPr>
          <p:spPr>
            <a:xfrm rot="16200000">
              <a:off x="8268298" y="6509862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30/7/14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9BF4A30-B3E4-B4CE-C446-67BA17139759}"/>
                </a:ext>
              </a:extLst>
            </p:cNvPr>
            <p:cNvSpPr txBox="1"/>
            <p:nvPr/>
          </p:nvSpPr>
          <p:spPr>
            <a:xfrm rot="16200000">
              <a:off x="8548438" y="6572538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27/11/14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D79A6DFB-52CD-AA6F-3468-2BBB188D71A0}"/>
                </a:ext>
              </a:extLst>
            </p:cNvPr>
            <p:cNvSpPr txBox="1"/>
            <p:nvPr/>
          </p:nvSpPr>
          <p:spPr>
            <a:xfrm rot="16200000">
              <a:off x="8918348" y="6509862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27/3/15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F2A7C758-742D-20BA-C8D4-B41244D6D824}"/>
                </a:ext>
              </a:extLst>
            </p:cNvPr>
            <p:cNvSpPr txBox="1"/>
            <p:nvPr/>
          </p:nvSpPr>
          <p:spPr>
            <a:xfrm rot="16200000">
              <a:off x="9243374" y="6509862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25/7/15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049C4000-2B68-74A8-A166-B829E40921B2}"/>
                </a:ext>
              </a:extLst>
            </p:cNvPr>
            <p:cNvSpPr txBox="1"/>
            <p:nvPr/>
          </p:nvSpPr>
          <p:spPr>
            <a:xfrm rot="16200000">
              <a:off x="9523521" y="6572538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22/11/15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3D1878A4-916D-8F83-7549-B987FC67BF17}"/>
                </a:ext>
              </a:extLst>
            </p:cNvPr>
            <p:cNvSpPr txBox="1"/>
            <p:nvPr/>
          </p:nvSpPr>
          <p:spPr>
            <a:xfrm rot="16200000">
              <a:off x="9893411" y="6509862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21/3/16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5BA0700-3173-BF64-7329-5F02DA1370B4}"/>
                </a:ext>
              </a:extLst>
            </p:cNvPr>
            <p:cNvSpPr txBox="1"/>
            <p:nvPr/>
          </p:nvSpPr>
          <p:spPr>
            <a:xfrm rot="16200000">
              <a:off x="10218453" y="6509862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19/7/16</a:t>
              </a: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81A4964-BD50-C39F-1394-FE47D6F41BB2}"/>
                </a:ext>
              </a:extLst>
            </p:cNvPr>
            <p:cNvSpPr txBox="1"/>
            <p:nvPr/>
          </p:nvSpPr>
          <p:spPr>
            <a:xfrm rot="16200000">
              <a:off x="10498607" y="6572538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16/11/16</a:t>
              </a:r>
            </a:p>
          </p:txBody>
        </p:sp>
        <p:grpSp>
          <p:nvGrpSpPr>
            <p:cNvPr id="72" name="Graphic 16">
              <a:extLst>
                <a:ext uri="{FF2B5EF4-FFF2-40B4-BE49-F238E27FC236}">
                  <a16:creationId xmlns:a16="http://schemas.microsoft.com/office/drawing/2014/main" id="{82BD2802-3A53-57E1-03FB-3945827F672F}"/>
                </a:ext>
              </a:extLst>
            </p:cNvPr>
            <p:cNvGrpSpPr/>
            <p:nvPr/>
          </p:nvGrpSpPr>
          <p:grpSpPr>
            <a:xfrm>
              <a:off x="7224800" y="4528455"/>
              <a:ext cx="38301" cy="1706156"/>
              <a:chOff x="2547835" y="4154420"/>
              <a:chExt cx="38301" cy="1706156"/>
            </a:xfrm>
          </p:grpSpPr>
          <p:sp>
            <p:nvSpPr>
              <p:cNvPr id="78" name="Freeform: Shape 36">
                <a:extLst>
                  <a:ext uri="{FF2B5EF4-FFF2-40B4-BE49-F238E27FC236}">
                    <a16:creationId xmlns:a16="http://schemas.microsoft.com/office/drawing/2014/main" id="{C649C7C8-CC49-B3A3-760E-2999EBA30B8C}"/>
                  </a:ext>
                </a:extLst>
              </p:cNvPr>
              <p:cNvSpPr/>
              <p:nvPr/>
            </p:nvSpPr>
            <p:spPr>
              <a:xfrm>
                <a:off x="2586137" y="4154420"/>
                <a:ext cx="3481" cy="1706156"/>
              </a:xfrm>
              <a:custGeom>
                <a:avLst/>
                <a:gdLst>
                  <a:gd name="connsiteX0" fmla="*/ 0 w 3481"/>
                  <a:gd name="connsiteY0" fmla="*/ 1706157 h 1706156"/>
                  <a:gd name="connsiteX1" fmla="*/ 0 w 3481"/>
                  <a:gd name="connsiteY1" fmla="*/ 0 h 1706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1706156">
                    <a:moveTo>
                      <a:pt x="0" y="1706157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79" name="Freeform: Shape 37">
                <a:extLst>
                  <a:ext uri="{FF2B5EF4-FFF2-40B4-BE49-F238E27FC236}">
                    <a16:creationId xmlns:a16="http://schemas.microsoft.com/office/drawing/2014/main" id="{73A5F5B4-8EF1-FBF3-3272-F888C4D22303}"/>
                  </a:ext>
                </a:extLst>
              </p:cNvPr>
              <p:cNvSpPr/>
              <p:nvPr/>
            </p:nvSpPr>
            <p:spPr>
              <a:xfrm>
                <a:off x="2547835" y="5860577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0" name="Freeform: Shape 38">
                <a:extLst>
                  <a:ext uri="{FF2B5EF4-FFF2-40B4-BE49-F238E27FC236}">
                    <a16:creationId xmlns:a16="http://schemas.microsoft.com/office/drawing/2014/main" id="{886FF072-FC34-4F6B-0745-7BBCB2A5FB7C}"/>
                  </a:ext>
                </a:extLst>
              </p:cNvPr>
              <p:cNvSpPr/>
              <p:nvPr/>
            </p:nvSpPr>
            <p:spPr>
              <a:xfrm>
                <a:off x="2547835" y="5204361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81" name="Freeform: Shape 39">
                <a:extLst>
                  <a:ext uri="{FF2B5EF4-FFF2-40B4-BE49-F238E27FC236}">
                    <a16:creationId xmlns:a16="http://schemas.microsoft.com/office/drawing/2014/main" id="{BF125098-A2C5-A66D-A9E6-A7B80C3A7049}"/>
                  </a:ext>
                </a:extLst>
              </p:cNvPr>
              <p:cNvSpPr/>
              <p:nvPr/>
            </p:nvSpPr>
            <p:spPr>
              <a:xfrm>
                <a:off x="2547835" y="4548149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37CD8DCB-A3AD-C937-7D6E-E03F35F3DD24}"/>
                </a:ext>
              </a:extLst>
            </p:cNvPr>
            <p:cNvSpPr txBox="1"/>
            <p:nvPr/>
          </p:nvSpPr>
          <p:spPr>
            <a:xfrm>
              <a:off x="6956940" y="6061801"/>
              <a:ext cx="335989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0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076892A6-831A-2646-AE63-BE147DCBF415}"/>
                </a:ext>
              </a:extLst>
            </p:cNvPr>
            <p:cNvSpPr txBox="1"/>
            <p:nvPr/>
          </p:nvSpPr>
          <p:spPr>
            <a:xfrm>
              <a:off x="6608745" y="5405584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2000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901971D-32D3-0B1D-AD85-EC39B8C209F1}"/>
                </a:ext>
              </a:extLst>
            </p:cNvPr>
            <p:cNvSpPr txBox="1"/>
            <p:nvPr/>
          </p:nvSpPr>
          <p:spPr>
            <a:xfrm>
              <a:off x="6608745" y="4749372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4000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9C9EAB1-8CA6-6A81-8917-979CA33092A8}"/>
                </a:ext>
              </a:extLst>
            </p:cNvPr>
            <p:cNvSpPr txBox="1"/>
            <p:nvPr/>
          </p:nvSpPr>
          <p:spPr>
            <a:xfrm rot="16200000">
              <a:off x="5593941" y="5345236"/>
              <a:ext cx="1904795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50" dirty="0"/>
                <a:t>Receiving Transactions</a:t>
              </a:r>
            </a:p>
          </p:txBody>
        </p:sp>
        <p:sp>
          <p:nvSpPr>
            <p:cNvPr id="77" name="Freeform: Shape 48">
              <a:extLst>
                <a:ext uri="{FF2B5EF4-FFF2-40B4-BE49-F238E27FC236}">
                  <a16:creationId xmlns:a16="http://schemas.microsoft.com/office/drawing/2014/main" id="{22B9A426-A996-B66A-1B57-0760D1114357}"/>
                </a:ext>
              </a:extLst>
            </p:cNvPr>
            <p:cNvSpPr/>
            <p:nvPr/>
          </p:nvSpPr>
          <p:spPr>
            <a:xfrm>
              <a:off x="7262646" y="5579913"/>
              <a:ext cx="3831056" cy="619073"/>
            </a:xfrm>
            <a:custGeom>
              <a:avLst/>
              <a:gdLst>
                <a:gd name="connsiteX0" fmla="*/ 0 w 3831056"/>
                <a:gd name="connsiteY0" fmla="*/ 619074 h 619073"/>
                <a:gd name="connsiteX1" fmla="*/ 282 w 3831056"/>
                <a:gd name="connsiteY1" fmla="*/ 619074 h 619073"/>
                <a:gd name="connsiteX2" fmla="*/ 2991 w 3831056"/>
                <a:gd name="connsiteY2" fmla="*/ 619074 h 619073"/>
                <a:gd name="connsiteX3" fmla="*/ 5700 w 3831056"/>
                <a:gd name="connsiteY3" fmla="*/ 619074 h 619073"/>
                <a:gd name="connsiteX4" fmla="*/ 8405 w 3831056"/>
                <a:gd name="connsiteY4" fmla="*/ 619074 h 619073"/>
                <a:gd name="connsiteX5" fmla="*/ 11114 w 3831056"/>
                <a:gd name="connsiteY5" fmla="*/ 619074 h 619073"/>
                <a:gd name="connsiteX6" fmla="*/ 13823 w 3831056"/>
                <a:gd name="connsiteY6" fmla="*/ 619074 h 619073"/>
                <a:gd name="connsiteX7" fmla="*/ 16532 w 3831056"/>
                <a:gd name="connsiteY7" fmla="*/ 619074 h 619073"/>
                <a:gd name="connsiteX8" fmla="*/ 19241 w 3831056"/>
                <a:gd name="connsiteY8" fmla="*/ 619074 h 619073"/>
                <a:gd name="connsiteX9" fmla="*/ 21950 w 3831056"/>
                <a:gd name="connsiteY9" fmla="*/ 619074 h 619073"/>
                <a:gd name="connsiteX10" fmla="*/ 24659 w 3831056"/>
                <a:gd name="connsiteY10" fmla="*/ 619074 h 619073"/>
                <a:gd name="connsiteX11" fmla="*/ 27368 w 3831056"/>
                <a:gd name="connsiteY11" fmla="*/ 619074 h 619073"/>
                <a:gd name="connsiteX12" fmla="*/ 30077 w 3831056"/>
                <a:gd name="connsiteY12" fmla="*/ 619074 h 619073"/>
                <a:gd name="connsiteX13" fmla="*/ 32783 w 3831056"/>
                <a:gd name="connsiteY13" fmla="*/ 619074 h 619073"/>
                <a:gd name="connsiteX14" fmla="*/ 35492 w 3831056"/>
                <a:gd name="connsiteY14" fmla="*/ 619074 h 619073"/>
                <a:gd name="connsiteX15" fmla="*/ 38200 w 3831056"/>
                <a:gd name="connsiteY15" fmla="*/ 619074 h 619073"/>
                <a:gd name="connsiteX16" fmla="*/ 40909 w 3831056"/>
                <a:gd name="connsiteY16" fmla="*/ 619074 h 619073"/>
                <a:gd name="connsiteX17" fmla="*/ 43618 w 3831056"/>
                <a:gd name="connsiteY17" fmla="*/ 619074 h 619073"/>
                <a:gd name="connsiteX18" fmla="*/ 46327 w 3831056"/>
                <a:gd name="connsiteY18" fmla="*/ 619074 h 619073"/>
                <a:gd name="connsiteX19" fmla="*/ 49036 w 3831056"/>
                <a:gd name="connsiteY19" fmla="*/ 619074 h 619073"/>
                <a:gd name="connsiteX20" fmla="*/ 51745 w 3831056"/>
                <a:gd name="connsiteY20" fmla="*/ 619074 h 619073"/>
                <a:gd name="connsiteX21" fmla="*/ 54451 w 3831056"/>
                <a:gd name="connsiteY21" fmla="*/ 619074 h 619073"/>
                <a:gd name="connsiteX22" fmla="*/ 57160 w 3831056"/>
                <a:gd name="connsiteY22" fmla="*/ 619074 h 619073"/>
                <a:gd name="connsiteX23" fmla="*/ 59869 w 3831056"/>
                <a:gd name="connsiteY23" fmla="*/ 619074 h 619073"/>
                <a:gd name="connsiteX24" fmla="*/ 62578 w 3831056"/>
                <a:gd name="connsiteY24" fmla="*/ 619074 h 619073"/>
                <a:gd name="connsiteX25" fmla="*/ 65287 w 3831056"/>
                <a:gd name="connsiteY25" fmla="*/ 619074 h 619073"/>
                <a:gd name="connsiteX26" fmla="*/ 67996 w 3831056"/>
                <a:gd name="connsiteY26" fmla="*/ 619074 h 619073"/>
                <a:gd name="connsiteX27" fmla="*/ 70704 w 3831056"/>
                <a:gd name="connsiteY27" fmla="*/ 619074 h 619073"/>
                <a:gd name="connsiteX28" fmla="*/ 73413 w 3831056"/>
                <a:gd name="connsiteY28" fmla="*/ 619074 h 619073"/>
                <a:gd name="connsiteX29" fmla="*/ 76119 w 3831056"/>
                <a:gd name="connsiteY29" fmla="*/ 619074 h 619073"/>
                <a:gd name="connsiteX30" fmla="*/ 78828 w 3831056"/>
                <a:gd name="connsiteY30" fmla="*/ 619074 h 619073"/>
                <a:gd name="connsiteX31" fmla="*/ 81537 w 3831056"/>
                <a:gd name="connsiteY31" fmla="*/ 619074 h 619073"/>
                <a:gd name="connsiteX32" fmla="*/ 84246 w 3831056"/>
                <a:gd name="connsiteY32" fmla="*/ 619074 h 619073"/>
                <a:gd name="connsiteX33" fmla="*/ 86955 w 3831056"/>
                <a:gd name="connsiteY33" fmla="*/ 619074 h 619073"/>
                <a:gd name="connsiteX34" fmla="*/ 89664 w 3831056"/>
                <a:gd name="connsiteY34" fmla="*/ 619074 h 619073"/>
                <a:gd name="connsiteX35" fmla="*/ 92373 w 3831056"/>
                <a:gd name="connsiteY35" fmla="*/ 619074 h 619073"/>
                <a:gd name="connsiteX36" fmla="*/ 95082 w 3831056"/>
                <a:gd name="connsiteY36" fmla="*/ 619074 h 619073"/>
                <a:gd name="connsiteX37" fmla="*/ 97791 w 3831056"/>
                <a:gd name="connsiteY37" fmla="*/ 619074 h 619073"/>
                <a:gd name="connsiteX38" fmla="*/ 100496 w 3831056"/>
                <a:gd name="connsiteY38" fmla="*/ 619074 h 619073"/>
                <a:gd name="connsiteX39" fmla="*/ 103205 w 3831056"/>
                <a:gd name="connsiteY39" fmla="*/ 619074 h 619073"/>
                <a:gd name="connsiteX40" fmla="*/ 105914 w 3831056"/>
                <a:gd name="connsiteY40" fmla="*/ 619074 h 619073"/>
                <a:gd name="connsiteX41" fmla="*/ 108623 w 3831056"/>
                <a:gd name="connsiteY41" fmla="*/ 619074 h 619073"/>
                <a:gd name="connsiteX42" fmla="*/ 111332 w 3831056"/>
                <a:gd name="connsiteY42" fmla="*/ 619074 h 619073"/>
                <a:gd name="connsiteX43" fmla="*/ 114041 w 3831056"/>
                <a:gd name="connsiteY43" fmla="*/ 619074 h 619073"/>
                <a:gd name="connsiteX44" fmla="*/ 116750 w 3831056"/>
                <a:gd name="connsiteY44" fmla="*/ 619074 h 619073"/>
                <a:gd name="connsiteX45" fmla="*/ 119459 w 3831056"/>
                <a:gd name="connsiteY45" fmla="*/ 619074 h 619073"/>
                <a:gd name="connsiteX46" fmla="*/ 122164 w 3831056"/>
                <a:gd name="connsiteY46" fmla="*/ 619074 h 619073"/>
                <a:gd name="connsiteX47" fmla="*/ 124873 w 3831056"/>
                <a:gd name="connsiteY47" fmla="*/ 619074 h 619073"/>
                <a:gd name="connsiteX48" fmla="*/ 127582 w 3831056"/>
                <a:gd name="connsiteY48" fmla="*/ 619074 h 619073"/>
                <a:gd name="connsiteX49" fmla="*/ 130291 w 3831056"/>
                <a:gd name="connsiteY49" fmla="*/ 619074 h 619073"/>
                <a:gd name="connsiteX50" fmla="*/ 133000 w 3831056"/>
                <a:gd name="connsiteY50" fmla="*/ 619074 h 619073"/>
                <a:gd name="connsiteX51" fmla="*/ 135709 w 3831056"/>
                <a:gd name="connsiteY51" fmla="*/ 619074 h 619073"/>
                <a:gd name="connsiteX52" fmla="*/ 138418 w 3831056"/>
                <a:gd name="connsiteY52" fmla="*/ 619074 h 619073"/>
                <a:gd name="connsiteX53" fmla="*/ 141127 w 3831056"/>
                <a:gd name="connsiteY53" fmla="*/ 619074 h 619073"/>
                <a:gd name="connsiteX54" fmla="*/ 143833 w 3831056"/>
                <a:gd name="connsiteY54" fmla="*/ 619074 h 619073"/>
                <a:gd name="connsiteX55" fmla="*/ 146541 w 3831056"/>
                <a:gd name="connsiteY55" fmla="*/ 619074 h 619073"/>
                <a:gd name="connsiteX56" fmla="*/ 149250 w 3831056"/>
                <a:gd name="connsiteY56" fmla="*/ 619074 h 619073"/>
                <a:gd name="connsiteX57" fmla="*/ 151959 w 3831056"/>
                <a:gd name="connsiteY57" fmla="*/ 619074 h 619073"/>
                <a:gd name="connsiteX58" fmla="*/ 154668 w 3831056"/>
                <a:gd name="connsiteY58" fmla="*/ 619074 h 619073"/>
                <a:gd name="connsiteX59" fmla="*/ 157377 w 3831056"/>
                <a:gd name="connsiteY59" fmla="*/ 619074 h 619073"/>
                <a:gd name="connsiteX60" fmla="*/ 160086 w 3831056"/>
                <a:gd name="connsiteY60" fmla="*/ 619074 h 619073"/>
                <a:gd name="connsiteX61" fmla="*/ 162795 w 3831056"/>
                <a:gd name="connsiteY61" fmla="*/ 619074 h 619073"/>
                <a:gd name="connsiteX62" fmla="*/ 165504 w 3831056"/>
                <a:gd name="connsiteY62" fmla="*/ 619074 h 619073"/>
                <a:gd name="connsiteX63" fmla="*/ 168210 w 3831056"/>
                <a:gd name="connsiteY63" fmla="*/ 619074 h 619073"/>
                <a:gd name="connsiteX64" fmla="*/ 170919 w 3831056"/>
                <a:gd name="connsiteY64" fmla="*/ 619074 h 619073"/>
                <a:gd name="connsiteX65" fmla="*/ 173628 w 3831056"/>
                <a:gd name="connsiteY65" fmla="*/ 619074 h 619073"/>
                <a:gd name="connsiteX66" fmla="*/ 176337 w 3831056"/>
                <a:gd name="connsiteY66" fmla="*/ 619074 h 619073"/>
                <a:gd name="connsiteX67" fmla="*/ 179046 w 3831056"/>
                <a:gd name="connsiteY67" fmla="*/ 619074 h 619073"/>
                <a:gd name="connsiteX68" fmla="*/ 181754 w 3831056"/>
                <a:gd name="connsiteY68" fmla="*/ 619074 h 619073"/>
                <a:gd name="connsiteX69" fmla="*/ 184463 w 3831056"/>
                <a:gd name="connsiteY69" fmla="*/ 619074 h 619073"/>
                <a:gd name="connsiteX70" fmla="*/ 187172 w 3831056"/>
                <a:gd name="connsiteY70" fmla="*/ 619074 h 619073"/>
                <a:gd name="connsiteX71" fmla="*/ 189878 w 3831056"/>
                <a:gd name="connsiteY71" fmla="*/ 619074 h 619073"/>
                <a:gd name="connsiteX72" fmla="*/ 192587 w 3831056"/>
                <a:gd name="connsiteY72" fmla="*/ 619074 h 619073"/>
                <a:gd name="connsiteX73" fmla="*/ 195296 w 3831056"/>
                <a:gd name="connsiteY73" fmla="*/ 619074 h 619073"/>
                <a:gd name="connsiteX74" fmla="*/ 198005 w 3831056"/>
                <a:gd name="connsiteY74" fmla="*/ 619074 h 619073"/>
                <a:gd name="connsiteX75" fmla="*/ 200714 w 3831056"/>
                <a:gd name="connsiteY75" fmla="*/ 619074 h 619073"/>
                <a:gd name="connsiteX76" fmla="*/ 203423 w 3831056"/>
                <a:gd name="connsiteY76" fmla="*/ 619074 h 619073"/>
                <a:gd name="connsiteX77" fmla="*/ 206132 w 3831056"/>
                <a:gd name="connsiteY77" fmla="*/ 619074 h 619073"/>
                <a:gd name="connsiteX78" fmla="*/ 208841 w 3831056"/>
                <a:gd name="connsiteY78" fmla="*/ 619074 h 619073"/>
                <a:gd name="connsiteX79" fmla="*/ 211550 w 3831056"/>
                <a:gd name="connsiteY79" fmla="*/ 619074 h 619073"/>
                <a:gd name="connsiteX80" fmla="*/ 214255 w 3831056"/>
                <a:gd name="connsiteY80" fmla="*/ 619074 h 619073"/>
                <a:gd name="connsiteX81" fmla="*/ 216964 w 3831056"/>
                <a:gd name="connsiteY81" fmla="*/ 619074 h 619073"/>
                <a:gd name="connsiteX82" fmla="*/ 219673 w 3831056"/>
                <a:gd name="connsiteY82" fmla="*/ 619074 h 619073"/>
                <a:gd name="connsiteX83" fmla="*/ 222382 w 3831056"/>
                <a:gd name="connsiteY83" fmla="*/ 619074 h 619073"/>
                <a:gd name="connsiteX84" fmla="*/ 225091 w 3831056"/>
                <a:gd name="connsiteY84" fmla="*/ 619074 h 619073"/>
                <a:gd name="connsiteX85" fmla="*/ 227800 w 3831056"/>
                <a:gd name="connsiteY85" fmla="*/ 619074 h 619073"/>
                <a:gd name="connsiteX86" fmla="*/ 230509 w 3831056"/>
                <a:gd name="connsiteY86" fmla="*/ 619074 h 619073"/>
                <a:gd name="connsiteX87" fmla="*/ 233218 w 3831056"/>
                <a:gd name="connsiteY87" fmla="*/ 619074 h 619073"/>
                <a:gd name="connsiteX88" fmla="*/ 235923 w 3831056"/>
                <a:gd name="connsiteY88" fmla="*/ 619074 h 619073"/>
                <a:gd name="connsiteX89" fmla="*/ 238632 w 3831056"/>
                <a:gd name="connsiteY89" fmla="*/ 619074 h 619073"/>
                <a:gd name="connsiteX90" fmla="*/ 241341 w 3831056"/>
                <a:gd name="connsiteY90" fmla="*/ 619074 h 619073"/>
                <a:gd name="connsiteX91" fmla="*/ 244050 w 3831056"/>
                <a:gd name="connsiteY91" fmla="*/ 619074 h 619073"/>
                <a:gd name="connsiteX92" fmla="*/ 246759 w 3831056"/>
                <a:gd name="connsiteY92" fmla="*/ 619074 h 619073"/>
                <a:gd name="connsiteX93" fmla="*/ 249468 w 3831056"/>
                <a:gd name="connsiteY93" fmla="*/ 619074 h 619073"/>
                <a:gd name="connsiteX94" fmla="*/ 252177 w 3831056"/>
                <a:gd name="connsiteY94" fmla="*/ 619074 h 619073"/>
                <a:gd name="connsiteX95" fmla="*/ 254886 w 3831056"/>
                <a:gd name="connsiteY95" fmla="*/ 619074 h 619073"/>
                <a:gd name="connsiteX96" fmla="*/ 257595 w 3831056"/>
                <a:gd name="connsiteY96" fmla="*/ 619074 h 619073"/>
                <a:gd name="connsiteX97" fmla="*/ 260300 w 3831056"/>
                <a:gd name="connsiteY97" fmla="*/ 619074 h 619073"/>
                <a:gd name="connsiteX98" fmla="*/ 263009 w 3831056"/>
                <a:gd name="connsiteY98" fmla="*/ 619074 h 619073"/>
                <a:gd name="connsiteX99" fmla="*/ 265718 w 3831056"/>
                <a:gd name="connsiteY99" fmla="*/ 619074 h 619073"/>
                <a:gd name="connsiteX100" fmla="*/ 268427 w 3831056"/>
                <a:gd name="connsiteY100" fmla="*/ 619074 h 619073"/>
                <a:gd name="connsiteX101" fmla="*/ 271136 w 3831056"/>
                <a:gd name="connsiteY101" fmla="*/ 619074 h 619073"/>
                <a:gd name="connsiteX102" fmla="*/ 273845 w 3831056"/>
                <a:gd name="connsiteY102" fmla="*/ 619074 h 619073"/>
                <a:gd name="connsiteX103" fmla="*/ 276554 w 3831056"/>
                <a:gd name="connsiteY103" fmla="*/ 619074 h 619073"/>
                <a:gd name="connsiteX104" fmla="*/ 279263 w 3831056"/>
                <a:gd name="connsiteY104" fmla="*/ 619074 h 619073"/>
                <a:gd name="connsiteX105" fmla="*/ 281969 w 3831056"/>
                <a:gd name="connsiteY105" fmla="*/ 619074 h 619073"/>
                <a:gd name="connsiteX106" fmla="*/ 284678 w 3831056"/>
                <a:gd name="connsiteY106" fmla="*/ 619074 h 619073"/>
                <a:gd name="connsiteX107" fmla="*/ 287386 w 3831056"/>
                <a:gd name="connsiteY107" fmla="*/ 619074 h 619073"/>
                <a:gd name="connsiteX108" fmla="*/ 290095 w 3831056"/>
                <a:gd name="connsiteY108" fmla="*/ 619074 h 619073"/>
                <a:gd name="connsiteX109" fmla="*/ 292804 w 3831056"/>
                <a:gd name="connsiteY109" fmla="*/ 619074 h 619073"/>
                <a:gd name="connsiteX110" fmla="*/ 295513 w 3831056"/>
                <a:gd name="connsiteY110" fmla="*/ 619074 h 619073"/>
                <a:gd name="connsiteX111" fmla="*/ 298222 w 3831056"/>
                <a:gd name="connsiteY111" fmla="*/ 619074 h 619073"/>
                <a:gd name="connsiteX112" fmla="*/ 300931 w 3831056"/>
                <a:gd name="connsiteY112" fmla="*/ 619074 h 619073"/>
                <a:gd name="connsiteX113" fmla="*/ 303640 w 3831056"/>
                <a:gd name="connsiteY113" fmla="*/ 619074 h 619073"/>
                <a:gd name="connsiteX114" fmla="*/ 306346 w 3831056"/>
                <a:gd name="connsiteY114" fmla="*/ 619074 h 619073"/>
                <a:gd name="connsiteX115" fmla="*/ 309055 w 3831056"/>
                <a:gd name="connsiteY115" fmla="*/ 619074 h 619073"/>
                <a:gd name="connsiteX116" fmla="*/ 311764 w 3831056"/>
                <a:gd name="connsiteY116" fmla="*/ 619074 h 619073"/>
                <a:gd name="connsiteX117" fmla="*/ 314473 w 3831056"/>
                <a:gd name="connsiteY117" fmla="*/ 619074 h 619073"/>
                <a:gd name="connsiteX118" fmla="*/ 317182 w 3831056"/>
                <a:gd name="connsiteY118" fmla="*/ 619074 h 619073"/>
                <a:gd name="connsiteX119" fmla="*/ 319890 w 3831056"/>
                <a:gd name="connsiteY119" fmla="*/ 619074 h 619073"/>
                <a:gd name="connsiteX120" fmla="*/ 322599 w 3831056"/>
                <a:gd name="connsiteY120" fmla="*/ 619074 h 619073"/>
                <a:gd name="connsiteX121" fmla="*/ 325308 w 3831056"/>
                <a:gd name="connsiteY121" fmla="*/ 619074 h 619073"/>
                <a:gd name="connsiteX122" fmla="*/ 328014 w 3831056"/>
                <a:gd name="connsiteY122" fmla="*/ 619074 h 619073"/>
                <a:gd name="connsiteX123" fmla="*/ 330723 w 3831056"/>
                <a:gd name="connsiteY123" fmla="*/ 619074 h 619073"/>
                <a:gd name="connsiteX124" fmla="*/ 333432 w 3831056"/>
                <a:gd name="connsiteY124" fmla="*/ 619074 h 619073"/>
                <a:gd name="connsiteX125" fmla="*/ 336141 w 3831056"/>
                <a:gd name="connsiteY125" fmla="*/ 619074 h 619073"/>
                <a:gd name="connsiteX126" fmla="*/ 338850 w 3831056"/>
                <a:gd name="connsiteY126" fmla="*/ 619074 h 619073"/>
                <a:gd name="connsiteX127" fmla="*/ 341559 w 3831056"/>
                <a:gd name="connsiteY127" fmla="*/ 619074 h 619073"/>
                <a:gd name="connsiteX128" fmla="*/ 344268 w 3831056"/>
                <a:gd name="connsiteY128" fmla="*/ 619074 h 619073"/>
                <a:gd name="connsiteX129" fmla="*/ 346977 w 3831056"/>
                <a:gd name="connsiteY129" fmla="*/ 619074 h 619073"/>
                <a:gd name="connsiteX130" fmla="*/ 349686 w 3831056"/>
                <a:gd name="connsiteY130" fmla="*/ 619074 h 619073"/>
                <a:gd name="connsiteX131" fmla="*/ 352391 w 3831056"/>
                <a:gd name="connsiteY131" fmla="*/ 619074 h 619073"/>
                <a:gd name="connsiteX132" fmla="*/ 355100 w 3831056"/>
                <a:gd name="connsiteY132" fmla="*/ 619074 h 619073"/>
                <a:gd name="connsiteX133" fmla="*/ 357809 w 3831056"/>
                <a:gd name="connsiteY133" fmla="*/ 619074 h 619073"/>
                <a:gd name="connsiteX134" fmla="*/ 360518 w 3831056"/>
                <a:gd name="connsiteY134" fmla="*/ 619074 h 619073"/>
                <a:gd name="connsiteX135" fmla="*/ 363227 w 3831056"/>
                <a:gd name="connsiteY135" fmla="*/ 619074 h 619073"/>
                <a:gd name="connsiteX136" fmla="*/ 365936 w 3831056"/>
                <a:gd name="connsiteY136" fmla="*/ 619074 h 619073"/>
                <a:gd name="connsiteX137" fmla="*/ 368645 w 3831056"/>
                <a:gd name="connsiteY137" fmla="*/ 619074 h 619073"/>
                <a:gd name="connsiteX138" fmla="*/ 371354 w 3831056"/>
                <a:gd name="connsiteY138" fmla="*/ 619074 h 619073"/>
                <a:gd name="connsiteX139" fmla="*/ 374059 w 3831056"/>
                <a:gd name="connsiteY139" fmla="*/ 619074 h 619073"/>
                <a:gd name="connsiteX140" fmla="*/ 376768 w 3831056"/>
                <a:gd name="connsiteY140" fmla="*/ 619074 h 619073"/>
                <a:gd name="connsiteX141" fmla="*/ 379477 w 3831056"/>
                <a:gd name="connsiteY141" fmla="*/ 619074 h 619073"/>
                <a:gd name="connsiteX142" fmla="*/ 382186 w 3831056"/>
                <a:gd name="connsiteY142" fmla="*/ 619074 h 619073"/>
                <a:gd name="connsiteX143" fmla="*/ 384895 w 3831056"/>
                <a:gd name="connsiteY143" fmla="*/ 619074 h 619073"/>
                <a:gd name="connsiteX144" fmla="*/ 387604 w 3831056"/>
                <a:gd name="connsiteY144" fmla="*/ 619074 h 619073"/>
                <a:gd name="connsiteX145" fmla="*/ 390313 w 3831056"/>
                <a:gd name="connsiteY145" fmla="*/ 619074 h 619073"/>
                <a:gd name="connsiteX146" fmla="*/ 393022 w 3831056"/>
                <a:gd name="connsiteY146" fmla="*/ 619074 h 619073"/>
                <a:gd name="connsiteX147" fmla="*/ 395731 w 3831056"/>
                <a:gd name="connsiteY147" fmla="*/ 619074 h 619073"/>
                <a:gd name="connsiteX148" fmla="*/ 398436 w 3831056"/>
                <a:gd name="connsiteY148" fmla="*/ 619074 h 619073"/>
                <a:gd name="connsiteX149" fmla="*/ 401145 w 3831056"/>
                <a:gd name="connsiteY149" fmla="*/ 619074 h 619073"/>
                <a:gd name="connsiteX150" fmla="*/ 403854 w 3831056"/>
                <a:gd name="connsiteY150" fmla="*/ 619074 h 619073"/>
                <a:gd name="connsiteX151" fmla="*/ 406563 w 3831056"/>
                <a:gd name="connsiteY151" fmla="*/ 619074 h 619073"/>
                <a:gd name="connsiteX152" fmla="*/ 409272 w 3831056"/>
                <a:gd name="connsiteY152" fmla="*/ 619074 h 619073"/>
                <a:gd name="connsiteX153" fmla="*/ 411981 w 3831056"/>
                <a:gd name="connsiteY153" fmla="*/ 619074 h 619073"/>
                <a:gd name="connsiteX154" fmla="*/ 414690 w 3831056"/>
                <a:gd name="connsiteY154" fmla="*/ 619074 h 619073"/>
                <a:gd name="connsiteX155" fmla="*/ 417399 w 3831056"/>
                <a:gd name="connsiteY155" fmla="*/ 619074 h 619073"/>
                <a:gd name="connsiteX156" fmla="*/ 420108 w 3831056"/>
                <a:gd name="connsiteY156" fmla="*/ 619074 h 619073"/>
                <a:gd name="connsiteX157" fmla="*/ 422814 w 3831056"/>
                <a:gd name="connsiteY157" fmla="*/ 619074 h 619073"/>
                <a:gd name="connsiteX158" fmla="*/ 425522 w 3831056"/>
                <a:gd name="connsiteY158" fmla="*/ 619074 h 619073"/>
                <a:gd name="connsiteX159" fmla="*/ 428231 w 3831056"/>
                <a:gd name="connsiteY159" fmla="*/ 619074 h 619073"/>
                <a:gd name="connsiteX160" fmla="*/ 430940 w 3831056"/>
                <a:gd name="connsiteY160" fmla="*/ 619074 h 619073"/>
                <a:gd name="connsiteX161" fmla="*/ 433649 w 3831056"/>
                <a:gd name="connsiteY161" fmla="*/ 619074 h 619073"/>
                <a:gd name="connsiteX162" fmla="*/ 436358 w 3831056"/>
                <a:gd name="connsiteY162" fmla="*/ 619074 h 619073"/>
                <a:gd name="connsiteX163" fmla="*/ 439067 w 3831056"/>
                <a:gd name="connsiteY163" fmla="*/ 619074 h 619073"/>
                <a:gd name="connsiteX164" fmla="*/ 441776 w 3831056"/>
                <a:gd name="connsiteY164" fmla="*/ 619074 h 619073"/>
                <a:gd name="connsiteX165" fmla="*/ 444482 w 3831056"/>
                <a:gd name="connsiteY165" fmla="*/ 619074 h 619073"/>
                <a:gd name="connsiteX166" fmla="*/ 447191 w 3831056"/>
                <a:gd name="connsiteY166" fmla="*/ 619074 h 619073"/>
                <a:gd name="connsiteX167" fmla="*/ 449900 w 3831056"/>
                <a:gd name="connsiteY167" fmla="*/ 619074 h 619073"/>
                <a:gd name="connsiteX168" fmla="*/ 452609 w 3831056"/>
                <a:gd name="connsiteY168" fmla="*/ 619074 h 619073"/>
                <a:gd name="connsiteX169" fmla="*/ 455318 w 3831056"/>
                <a:gd name="connsiteY169" fmla="*/ 619074 h 619073"/>
                <a:gd name="connsiteX170" fmla="*/ 458026 w 3831056"/>
                <a:gd name="connsiteY170" fmla="*/ 619074 h 619073"/>
                <a:gd name="connsiteX171" fmla="*/ 460735 w 3831056"/>
                <a:gd name="connsiteY171" fmla="*/ 619074 h 619073"/>
                <a:gd name="connsiteX172" fmla="*/ 463444 w 3831056"/>
                <a:gd name="connsiteY172" fmla="*/ 619074 h 619073"/>
                <a:gd name="connsiteX173" fmla="*/ 466153 w 3831056"/>
                <a:gd name="connsiteY173" fmla="*/ 619074 h 619073"/>
                <a:gd name="connsiteX174" fmla="*/ 468859 w 3831056"/>
                <a:gd name="connsiteY174" fmla="*/ 619074 h 619073"/>
                <a:gd name="connsiteX175" fmla="*/ 471568 w 3831056"/>
                <a:gd name="connsiteY175" fmla="*/ 619074 h 619073"/>
                <a:gd name="connsiteX176" fmla="*/ 474277 w 3831056"/>
                <a:gd name="connsiteY176" fmla="*/ 619074 h 619073"/>
                <a:gd name="connsiteX177" fmla="*/ 476986 w 3831056"/>
                <a:gd name="connsiteY177" fmla="*/ 619074 h 619073"/>
                <a:gd name="connsiteX178" fmla="*/ 479695 w 3831056"/>
                <a:gd name="connsiteY178" fmla="*/ 619074 h 619073"/>
                <a:gd name="connsiteX179" fmla="*/ 482404 w 3831056"/>
                <a:gd name="connsiteY179" fmla="*/ 619074 h 619073"/>
                <a:gd name="connsiteX180" fmla="*/ 485113 w 3831056"/>
                <a:gd name="connsiteY180" fmla="*/ 619074 h 619073"/>
                <a:gd name="connsiteX181" fmla="*/ 487822 w 3831056"/>
                <a:gd name="connsiteY181" fmla="*/ 619074 h 619073"/>
                <a:gd name="connsiteX182" fmla="*/ 490527 w 3831056"/>
                <a:gd name="connsiteY182" fmla="*/ 619074 h 619073"/>
                <a:gd name="connsiteX183" fmla="*/ 493236 w 3831056"/>
                <a:gd name="connsiteY183" fmla="*/ 619074 h 619073"/>
                <a:gd name="connsiteX184" fmla="*/ 495945 w 3831056"/>
                <a:gd name="connsiteY184" fmla="*/ 619074 h 619073"/>
                <a:gd name="connsiteX185" fmla="*/ 498654 w 3831056"/>
                <a:gd name="connsiteY185" fmla="*/ 619074 h 619073"/>
                <a:gd name="connsiteX186" fmla="*/ 501363 w 3831056"/>
                <a:gd name="connsiteY186" fmla="*/ 619074 h 619073"/>
                <a:gd name="connsiteX187" fmla="*/ 504072 w 3831056"/>
                <a:gd name="connsiteY187" fmla="*/ 619074 h 619073"/>
                <a:gd name="connsiteX188" fmla="*/ 506781 w 3831056"/>
                <a:gd name="connsiteY188" fmla="*/ 619074 h 619073"/>
                <a:gd name="connsiteX189" fmla="*/ 509490 w 3831056"/>
                <a:gd name="connsiteY189" fmla="*/ 619074 h 619073"/>
                <a:gd name="connsiteX190" fmla="*/ 512199 w 3831056"/>
                <a:gd name="connsiteY190" fmla="*/ 619074 h 619073"/>
                <a:gd name="connsiteX191" fmla="*/ 514904 w 3831056"/>
                <a:gd name="connsiteY191" fmla="*/ 619074 h 619073"/>
                <a:gd name="connsiteX192" fmla="*/ 517613 w 3831056"/>
                <a:gd name="connsiteY192" fmla="*/ 619074 h 619073"/>
                <a:gd name="connsiteX193" fmla="*/ 520322 w 3831056"/>
                <a:gd name="connsiteY193" fmla="*/ 619074 h 619073"/>
                <a:gd name="connsiteX194" fmla="*/ 523031 w 3831056"/>
                <a:gd name="connsiteY194" fmla="*/ 619074 h 619073"/>
                <a:gd name="connsiteX195" fmla="*/ 525740 w 3831056"/>
                <a:gd name="connsiteY195" fmla="*/ 619074 h 619073"/>
                <a:gd name="connsiteX196" fmla="*/ 528449 w 3831056"/>
                <a:gd name="connsiteY196" fmla="*/ 619074 h 619073"/>
                <a:gd name="connsiteX197" fmla="*/ 531158 w 3831056"/>
                <a:gd name="connsiteY197" fmla="*/ 619074 h 619073"/>
                <a:gd name="connsiteX198" fmla="*/ 533867 w 3831056"/>
                <a:gd name="connsiteY198" fmla="*/ 619074 h 619073"/>
                <a:gd name="connsiteX199" fmla="*/ 536572 w 3831056"/>
                <a:gd name="connsiteY199" fmla="*/ 619074 h 619073"/>
                <a:gd name="connsiteX200" fmla="*/ 539281 w 3831056"/>
                <a:gd name="connsiteY200" fmla="*/ 619074 h 619073"/>
                <a:gd name="connsiteX201" fmla="*/ 541990 w 3831056"/>
                <a:gd name="connsiteY201" fmla="*/ 619074 h 619073"/>
                <a:gd name="connsiteX202" fmla="*/ 544699 w 3831056"/>
                <a:gd name="connsiteY202" fmla="*/ 619074 h 619073"/>
                <a:gd name="connsiteX203" fmla="*/ 547408 w 3831056"/>
                <a:gd name="connsiteY203" fmla="*/ 619074 h 619073"/>
                <a:gd name="connsiteX204" fmla="*/ 550117 w 3831056"/>
                <a:gd name="connsiteY204" fmla="*/ 619074 h 619073"/>
                <a:gd name="connsiteX205" fmla="*/ 552826 w 3831056"/>
                <a:gd name="connsiteY205" fmla="*/ 619074 h 619073"/>
                <a:gd name="connsiteX206" fmla="*/ 555535 w 3831056"/>
                <a:gd name="connsiteY206" fmla="*/ 619074 h 619073"/>
                <a:gd name="connsiteX207" fmla="*/ 558244 w 3831056"/>
                <a:gd name="connsiteY207" fmla="*/ 619074 h 619073"/>
                <a:gd name="connsiteX208" fmla="*/ 560950 w 3831056"/>
                <a:gd name="connsiteY208" fmla="*/ 619074 h 619073"/>
                <a:gd name="connsiteX209" fmla="*/ 563658 w 3831056"/>
                <a:gd name="connsiteY209" fmla="*/ 619074 h 619073"/>
                <a:gd name="connsiteX210" fmla="*/ 566368 w 3831056"/>
                <a:gd name="connsiteY210" fmla="*/ 619074 h 619073"/>
                <a:gd name="connsiteX211" fmla="*/ 569076 w 3831056"/>
                <a:gd name="connsiteY211" fmla="*/ 619074 h 619073"/>
                <a:gd name="connsiteX212" fmla="*/ 571785 w 3831056"/>
                <a:gd name="connsiteY212" fmla="*/ 619074 h 619073"/>
                <a:gd name="connsiteX213" fmla="*/ 574494 w 3831056"/>
                <a:gd name="connsiteY213" fmla="*/ 619074 h 619073"/>
                <a:gd name="connsiteX214" fmla="*/ 577203 w 3831056"/>
                <a:gd name="connsiteY214" fmla="*/ 619074 h 619073"/>
                <a:gd name="connsiteX215" fmla="*/ 579912 w 3831056"/>
                <a:gd name="connsiteY215" fmla="*/ 619074 h 619073"/>
                <a:gd name="connsiteX216" fmla="*/ 582618 w 3831056"/>
                <a:gd name="connsiteY216" fmla="*/ 619074 h 619073"/>
                <a:gd name="connsiteX217" fmla="*/ 585327 w 3831056"/>
                <a:gd name="connsiteY217" fmla="*/ 619074 h 619073"/>
                <a:gd name="connsiteX218" fmla="*/ 588036 w 3831056"/>
                <a:gd name="connsiteY218" fmla="*/ 619074 h 619073"/>
                <a:gd name="connsiteX219" fmla="*/ 590745 w 3831056"/>
                <a:gd name="connsiteY219" fmla="*/ 619074 h 619073"/>
                <a:gd name="connsiteX220" fmla="*/ 593454 w 3831056"/>
                <a:gd name="connsiteY220" fmla="*/ 619074 h 619073"/>
                <a:gd name="connsiteX221" fmla="*/ 596163 w 3831056"/>
                <a:gd name="connsiteY221" fmla="*/ 619074 h 619073"/>
                <a:gd name="connsiteX222" fmla="*/ 598872 w 3831056"/>
                <a:gd name="connsiteY222" fmla="*/ 619074 h 619073"/>
                <a:gd name="connsiteX223" fmla="*/ 601581 w 3831056"/>
                <a:gd name="connsiteY223" fmla="*/ 619074 h 619073"/>
                <a:gd name="connsiteX224" fmla="*/ 604286 w 3831056"/>
                <a:gd name="connsiteY224" fmla="*/ 619074 h 619073"/>
                <a:gd name="connsiteX225" fmla="*/ 606995 w 3831056"/>
                <a:gd name="connsiteY225" fmla="*/ 619074 h 619073"/>
                <a:gd name="connsiteX226" fmla="*/ 609704 w 3831056"/>
                <a:gd name="connsiteY226" fmla="*/ 619074 h 619073"/>
                <a:gd name="connsiteX227" fmla="*/ 612413 w 3831056"/>
                <a:gd name="connsiteY227" fmla="*/ 619074 h 619073"/>
                <a:gd name="connsiteX228" fmla="*/ 615122 w 3831056"/>
                <a:gd name="connsiteY228" fmla="*/ 619074 h 619073"/>
                <a:gd name="connsiteX229" fmla="*/ 617831 w 3831056"/>
                <a:gd name="connsiteY229" fmla="*/ 619074 h 619073"/>
                <a:gd name="connsiteX230" fmla="*/ 620540 w 3831056"/>
                <a:gd name="connsiteY230" fmla="*/ 619074 h 619073"/>
                <a:gd name="connsiteX231" fmla="*/ 623249 w 3831056"/>
                <a:gd name="connsiteY231" fmla="*/ 619074 h 619073"/>
                <a:gd name="connsiteX232" fmla="*/ 625958 w 3831056"/>
                <a:gd name="connsiteY232" fmla="*/ 619074 h 619073"/>
                <a:gd name="connsiteX233" fmla="*/ 628663 w 3831056"/>
                <a:gd name="connsiteY233" fmla="*/ 619074 h 619073"/>
                <a:gd name="connsiteX234" fmla="*/ 631372 w 3831056"/>
                <a:gd name="connsiteY234" fmla="*/ 619074 h 619073"/>
                <a:gd name="connsiteX235" fmla="*/ 634081 w 3831056"/>
                <a:gd name="connsiteY235" fmla="*/ 619074 h 619073"/>
                <a:gd name="connsiteX236" fmla="*/ 636790 w 3831056"/>
                <a:gd name="connsiteY236" fmla="*/ 619074 h 619073"/>
                <a:gd name="connsiteX237" fmla="*/ 639499 w 3831056"/>
                <a:gd name="connsiteY237" fmla="*/ 619074 h 619073"/>
                <a:gd name="connsiteX238" fmla="*/ 642208 w 3831056"/>
                <a:gd name="connsiteY238" fmla="*/ 619074 h 619073"/>
                <a:gd name="connsiteX239" fmla="*/ 644917 w 3831056"/>
                <a:gd name="connsiteY239" fmla="*/ 619074 h 619073"/>
                <a:gd name="connsiteX240" fmla="*/ 647626 w 3831056"/>
                <a:gd name="connsiteY240" fmla="*/ 619074 h 619073"/>
                <a:gd name="connsiteX241" fmla="*/ 650331 w 3831056"/>
                <a:gd name="connsiteY241" fmla="*/ 619074 h 619073"/>
                <a:gd name="connsiteX242" fmla="*/ 653040 w 3831056"/>
                <a:gd name="connsiteY242" fmla="*/ 619074 h 619073"/>
                <a:gd name="connsiteX243" fmla="*/ 655749 w 3831056"/>
                <a:gd name="connsiteY243" fmla="*/ 619074 h 619073"/>
                <a:gd name="connsiteX244" fmla="*/ 658458 w 3831056"/>
                <a:gd name="connsiteY244" fmla="*/ 619074 h 619073"/>
                <a:gd name="connsiteX245" fmla="*/ 661167 w 3831056"/>
                <a:gd name="connsiteY245" fmla="*/ 619074 h 619073"/>
                <a:gd name="connsiteX246" fmla="*/ 663876 w 3831056"/>
                <a:gd name="connsiteY246" fmla="*/ 619074 h 619073"/>
                <a:gd name="connsiteX247" fmla="*/ 666585 w 3831056"/>
                <a:gd name="connsiteY247" fmla="*/ 619074 h 619073"/>
                <a:gd name="connsiteX248" fmla="*/ 669294 w 3831056"/>
                <a:gd name="connsiteY248" fmla="*/ 619074 h 619073"/>
                <a:gd name="connsiteX249" fmla="*/ 672003 w 3831056"/>
                <a:gd name="connsiteY249" fmla="*/ 619074 h 619073"/>
                <a:gd name="connsiteX250" fmla="*/ 674708 w 3831056"/>
                <a:gd name="connsiteY250" fmla="*/ 619074 h 619073"/>
                <a:gd name="connsiteX251" fmla="*/ 677417 w 3831056"/>
                <a:gd name="connsiteY251" fmla="*/ 619074 h 619073"/>
                <a:gd name="connsiteX252" fmla="*/ 680126 w 3831056"/>
                <a:gd name="connsiteY252" fmla="*/ 619074 h 619073"/>
                <a:gd name="connsiteX253" fmla="*/ 682835 w 3831056"/>
                <a:gd name="connsiteY253" fmla="*/ 619074 h 619073"/>
                <a:gd name="connsiteX254" fmla="*/ 685544 w 3831056"/>
                <a:gd name="connsiteY254" fmla="*/ 619074 h 619073"/>
                <a:gd name="connsiteX255" fmla="*/ 688253 w 3831056"/>
                <a:gd name="connsiteY255" fmla="*/ 619074 h 619073"/>
                <a:gd name="connsiteX256" fmla="*/ 690962 w 3831056"/>
                <a:gd name="connsiteY256" fmla="*/ 619074 h 619073"/>
                <a:gd name="connsiteX257" fmla="*/ 693671 w 3831056"/>
                <a:gd name="connsiteY257" fmla="*/ 619074 h 619073"/>
                <a:gd name="connsiteX258" fmla="*/ 696377 w 3831056"/>
                <a:gd name="connsiteY258" fmla="*/ 619074 h 619073"/>
                <a:gd name="connsiteX259" fmla="*/ 699086 w 3831056"/>
                <a:gd name="connsiteY259" fmla="*/ 619074 h 619073"/>
                <a:gd name="connsiteX260" fmla="*/ 701795 w 3831056"/>
                <a:gd name="connsiteY260" fmla="*/ 619074 h 619073"/>
                <a:gd name="connsiteX261" fmla="*/ 704504 w 3831056"/>
                <a:gd name="connsiteY261" fmla="*/ 619074 h 619073"/>
                <a:gd name="connsiteX262" fmla="*/ 707212 w 3831056"/>
                <a:gd name="connsiteY262" fmla="*/ 619074 h 619073"/>
                <a:gd name="connsiteX263" fmla="*/ 709921 w 3831056"/>
                <a:gd name="connsiteY263" fmla="*/ 619074 h 619073"/>
                <a:gd name="connsiteX264" fmla="*/ 712630 w 3831056"/>
                <a:gd name="connsiteY264" fmla="*/ 619074 h 619073"/>
                <a:gd name="connsiteX265" fmla="*/ 715339 w 3831056"/>
                <a:gd name="connsiteY265" fmla="*/ 619074 h 619073"/>
                <a:gd name="connsiteX266" fmla="*/ 718048 w 3831056"/>
                <a:gd name="connsiteY266" fmla="*/ 619074 h 619073"/>
                <a:gd name="connsiteX267" fmla="*/ 720754 w 3831056"/>
                <a:gd name="connsiteY267" fmla="*/ 619074 h 619073"/>
                <a:gd name="connsiteX268" fmla="*/ 723463 w 3831056"/>
                <a:gd name="connsiteY268" fmla="*/ 619074 h 619073"/>
                <a:gd name="connsiteX269" fmla="*/ 726172 w 3831056"/>
                <a:gd name="connsiteY269" fmla="*/ 619074 h 619073"/>
                <a:gd name="connsiteX270" fmla="*/ 728881 w 3831056"/>
                <a:gd name="connsiteY270" fmla="*/ 619074 h 619073"/>
                <a:gd name="connsiteX271" fmla="*/ 731590 w 3831056"/>
                <a:gd name="connsiteY271" fmla="*/ 619074 h 619073"/>
                <a:gd name="connsiteX272" fmla="*/ 734299 w 3831056"/>
                <a:gd name="connsiteY272" fmla="*/ 619074 h 619073"/>
                <a:gd name="connsiteX273" fmla="*/ 737008 w 3831056"/>
                <a:gd name="connsiteY273" fmla="*/ 619074 h 619073"/>
                <a:gd name="connsiteX274" fmla="*/ 739717 w 3831056"/>
                <a:gd name="connsiteY274" fmla="*/ 619074 h 619073"/>
                <a:gd name="connsiteX275" fmla="*/ 742422 w 3831056"/>
                <a:gd name="connsiteY275" fmla="*/ 619074 h 619073"/>
                <a:gd name="connsiteX276" fmla="*/ 745131 w 3831056"/>
                <a:gd name="connsiteY276" fmla="*/ 619074 h 619073"/>
                <a:gd name="connsiteX277" fmla="*/ 747840 w 3831056"/>
                <a:gd name="connsiteY277" fmla="*/ 619074 h 619073"/>
                <a:gd name="connsiteX278" fmla="*/ 750549 w 3831056"/>
                <a:gd name="connsiteY278" fmla="*/ 619074 h 619073"/>
                <a:gd name="connsiteX279" fmla="*/ 753258 w 3831056"/>
                <a:gd name="connsiteY279" fmla="*/ 619074 h 619073"/>
                <a:gd name="connsiteX280" fmla="*/ 755967 w 3831056"/>
                <a:gd name="connsiteY280" fmla="*/ 619074 h 619073"/>
                <a:gd name="connsiteX281" fmla="*/ 758676 w 3831056"/>
                <a:gd name="connsiteY281" fmla="*/ 619074 h 619073"/>
                <a:gd name="connsiteX282" fmla="*/ 761385 w 3831056"/>
                <a:gd name="connsiteY282" fmla="*/ 619074 h 619073"/>
                <a:gd name="connsiteX283" fmla="*/ 764090 w 3831056"/>
                <a:gd name="connsiteY283" fmla="*/ 619074 h 619073"/>
                <a:gd name="connsiteX284" fmla="*/ 766799 w 3831056"/>
                <a:gd name="connsiteY284" fmla="*/ 619074 h 619073"/>
                <a:gd name="connsiteX285" fmla="*/ 769508 w 3831056"/>
                <a:gd name="connsiteY285" fmla="*/ 619074 h 619073"/>
                <a:gd name="connsiteX286" fmla="*/ 772217 w 3831056"/>
                <a:gd name="connsiteY286" fmla="*/ 619074 h 619073"/>
                <a:gd name="connsiteX287" fmla="*/ 774926 w 3831056"/>
                <a:gd name="connsiteY287" fmla="*/ 619074 h 619073"/>
                <a:gd name="connsiteX288" fmla="*/ 777635 w 3831056"/>
                <a:gd name="connsiteY288" fmla="*/ 619074 h 619073"/>
                <a:gd name="connsiteX289" fmla="*/ 780344 w 3831056"/>
                <a:gd name="connsiteY289" fmla="*/ 619074 h 619073"/>
                <a:gd name="connsiteX290" fmla="*/ 783053 w 3831056"/>
                <a:gd name="connsiteY290" fmla="*/ 619074 h 619073"/>
                <a:gd name="connsiteX291" fmla="*/ 785762 w 3831056"/>
                <a:gd name="connsiteY291" fmla="*/ 619074 h 619073"/>
                <a:gd name="connsiteX292" fmla="*/ 788467 w 3831056"/>
                <a:gd name="connsiteY292" fmla="*/ 619074 h 619073"/>
                <a:gd name="connsiteX293" fmla="*/ 791176 w 3831056"/>
                <a:gd name="connsiteY293" fmla="*/ 619074 h 619073"/>
                <a:gd name="connsiteX294" fmla="*/ 793885 w 3831056"/>
                <a:gd name="connsiteY294" fmla="*/ 619074 h 619073"/>
                <a:gd name="connsiteX295" fmla="*/ 796594 w 3831056"/>
                <a:gd name="connsiteY295" fmla="*/ 619074 h 619073"/>
                <a:gd name="connsiteX296" fmla="*/ 799303 w 3831056"/>
                <a:gd name="connsiteY296" fmla="*/ 619074 h 619073"/>
                <a:gd name="connsiteX297" fmla="*/ 802012 w 3831056"/>
                <a:gd name="connsiteY297" fmla="*/ 619074 h 619073"/>
                <a:gd name="connsiteX298" fmla="*/ 804721 w 3831056"/>
                <a:gd name="connsiteY298" fmla="*/ 619074 h 619073"/>
                <a:gd name="connsiteX299" fmla="*/ 807430 w 3831056"/>
                <a:gd name="connsiteY299" fmla="*/ 619074 h 619073"/>
                <a:gd name="connsiteX300" fmla="*/ 810136 w 3831056"/>
                <a:gd name="connsiteY300" fmla="*/ 619074 h 619073"/>
                <a:gd name="connsiteX301" fmla="*/ 812844 w 3831056"/>
                <a:gd name="connsiteY301" fmla="*/ 619074 h 619073"/>
                <a:gd name="connsiteX302" fmla="*/ 815553 w 3831056"/>
                <a:gd name="connsiteY302" fmla="*/ 619074 h 619073"/>
                <a:gd name="connsiteX303" fmla="*/ 818262 w 3831056"/>
                <a:gd name="connsiteY303" fmla="*/ 619074 h 619073"/>
                <a:gd name="connsiteX304" fmla="*/ 820971 w 3831056"/>
                <a:gd name="connsiteY304" fmla="*/ 619074 h 619073"/>
                <a:gd name="connsiteX305" fmla="*/ 823680 w 3831056"/>
                <a:gd name="connsiteY305" fmla="*/ 619074 h 619073"/>
                <a:gd name="connsiteX306" fmla="*/ 826389 w 3831056"/>
                <a:gd name="connsiteY306" fmla="*/ 619074 h 619073"/>
                <a:gd name="connsiteX307" fmla="*/ 829098 w 3831056"/>
                <a:gd name="connsiteY307" fmla="*/ 619074 h 619073"/>
                <a:gd name="connsiteX308" fmla="*/ 831807 w 3831056"/>
                <a:gd name="connsiteY308" fmla="*/ 619074 h 619073"/>
                <a:gd name="connsiteX309" fmla="*/ 834513 w 3831056"/>
                <a:gd name="connsiteY309" fmla="*/ 619074 h 619073"/>
                <a:gd name="connsiteX310" fmla="*/ 837222 w 3831056"/>
                <a:gd name="connsiteY310" fmla="*/ 619074 h 619073"/>
                <a:gd name="connsiteX311" fmla="*/ 839931 w 3831056"/>
                <a:gd name="connsiteY311" fmla="*/ 619074 h 619073"/>
                <a:gd name="connsiteX312" fmla="*/ 842640 w 3831056"/>
                <a:gd name="connsiteY312" fmla="*/ 619074 h 619073"/>
                <a:gd name="connsiteX313" fmla="*/ 845348 w 3831056"/>
                <a:gd name="connsiteY313" fmla="*/ 619074 h 619073"/>
                <a:gd name="connsiteX314" fmla="*/ 848057 w 3831056"/>
                <a:gd name="connsiteY314" fmla="*/ 619074 h 619073"/>
                <a:gd name="connsiteX315" fmla="*/ 850766 w 3831056"/>
                <a:gd name="connsiteY315" fmla="*/ 619074 h 619073"/>
                <a:gd name="connsiteX316" fmla="*/ 853475 w 3831056"/>
                <a:gd name="connsiteY316" fmla="*/ 619074 h 619073"/>
                <a:gd name="connsiteX317" fmla="*/ 856181 w 3831056"/>
                <a:gd name="connsiteY317" fmla="*/ 619074 h 619073"/>
                <a:gd name="connsiteX318" fmla="*/ 858890 w 3831056"/>
                <a:gd name="connsiteY318" fmla="*/ 619074 h 619073"/>
                <a:gd name="connsiteX319" fmla="*/ 861599 w 3831056"/>
                <a:gd name="connsiteY319" fmla="*/ 619074 h 619073"/>
                <a:gd name="connsiteX320" fmla="*/ 864308 w 3831056"/>
                <a:gd name="connsiteY320" fmla="*/ 619074 h 619073"/>
                <a:gd name="connsiteX321" fmla="*/ 867017 w 3831056"/>
                <a:gd name="connsiteY321" fmla="*/ 619074 h 619073"/>
                <a:gd name="connsiteX322" fmla="*/ 869726 w 3831056"/>
                <a:gd name="connsiteY322" fmla="*/ 619074 h 619073"/>
                <a:gd name="connsiteX323" fmla="*/ 872435 w 3831056"/>
                <a:gd name="connsiteY323" fmla="*/ 619074 h 619073"/>
                <a:gd name="connsiteX324" fmla="*/ 875144 w 3831056"/>
                <a:gd name="connsiteY324" fmla="*/ 619074 h 619073"/>
                <a:gd name="connsiteX325" fmla="*/ 877849 w 3831056"/>
                <a:gd name="connsiteY325" fmla="*/ 619074 h 619073"/>
                <a:gd name="connsiteX326" fmla="*/ 880558 w 3831056"/>
                <a:gd name="connsiteY326" fmla="*/ 619074 h 619073"/>
                <a:gd name="connsiteX327" fmla="*/ 883267 w 3831056"/>
                <a:gd name="connsiteY327" fmla="*/ 619074 h 619073"/>
                <a:gd name="connsiteX328" fmla="*/ 885976 w 3831056"/>
                <a:gd name="connsiteY328" fmla="*/ 619074 h 619073"/>
                <a:gd name="connsiteX329" fmla="*/ 888685 w 3831056"/>
                <a:gd name="connsiteY329" fmla="*/ 619074 h 619073"/>
                <a:gd name="connsiteX330" fmla="*/ 891394 w 3831056"/>
                <a:gd name="connsiteY330" fmla="*/ 619074 h 619073"/>
                <a:gd name="connsiteX331" fmla="*/ 894103 w 3831056"/>
                <a:gd name="connsiteY331" fmla="*/ 619074 h 619073"/>
                <a:gd name="connsiteX332" fmla="*/ 896812 w 3831056"/>
                <a:gd name="connsiteY332" fmla="*/ 619074 h 619073"/>
                <a:gd name="connsiteX333" fmla="*/ 899521 w 3831056"/>
                <a:gd name="connsiteY333" fmla="*/ 619074 h 619073"/>
                <a:gd name="connsiteX334" fmla="*/ 902226 w 3831056"/>
                <a:gd name="connsiteY334" fmla="*/ 619074 h 619073"/>
                <a:gd name="connsiteX335" fmla="*/ 904935 w 3831056"/>
                <a:gd name="connsiteY335" fmla="*/ 619074 h 619073"/>
                <a:gd name="connsiteX336" fmla="*/ 907644 w 3831056"/>
                <a:gd name="connsiteY336" fmla="*/ 619074 h 619073"/>
                <a:gd name="connsiteX337" fmla="*/ 910353 w 3831056"/>
                <a:gd name="connsiteY337" fmla="*/ 619074 h 619073"/>
                <a:gd name="connsiteX338" fmla="*/ 913062 w 3831056"/>
                <a:gd name="connsiteY338" fmla="*/ 619074 h 619073"/>
                <a:gd name="connsiteX339" fmla="*/ 915771 w 3831056"/>
                <a:gd name="connsiteY339" fmla="*/ 619074 h 619073"/>
                <a:gd name="connsiteX340" fmla="*/ 918480 w 3831056"/>
                <a:gd name="connsiteY340" fmla="*/ 619074 h 619073"/>
                <a:gd name="connsiteX341" fmla="*/ 921189 w 3831056"/>
                <a:gd name="connsiteY341" fmla="*/ 619074 h 619073"/>
                <a:gd name="connsiteX342" fmla="*/ 923898 w 3831056"/>
                <a:gd name="connsiteY342" fmla="*/ 619074 h 619073"/>
                <a:gd name="connsiteX343" fmla="*/ 926603 w 3831056"/>
                <a:gd name="connsiteY343" fmla="*/ 619074 h 619073"/>
                <a:gd name="connsiteX344" fmla="*/ 929312 w 3831056"/>
                <a:gd name="connsiteY344" fmla="*/ 619074 h 619073"/>
                <a:gd name="connsiteX345" fmla="*/ 932021 w 3831056"/>
                <a:gd name="connsiteY345" fmla="*/ 619074 h 619073"/>
                <a:gd name="connsiteX346" fmla="*/ 934730 w 3831056"/>
                <a:gd name="connsiteY346" fmla="*/ 619074 h 619073"/>
                <a:gd name="connsiteX347" fmla="*/ 937439 w 3831056"/>
                <a:gd name="connsiteY347" fmla="*/ 619074 h 619073"/>
                <a:gd name="connsiteX348" fmla="*/ 940148 w 3831056"/>
                <a:gd name="connsiteY348" fmla="*/ 619074 h 619073"/>
                <a:gd name="connsiteX349" fmla="*/ 942857 w 3831056"/>
                <a:gd name="connsiteY349" fmla="*/ 619074 h 619073"/>
                <a:gd name="connsiteX350" fmla="*/ 945566 w 3831056"/>
                <a:gd name="connsiteY350" fmla="*/ 619074 h 619073"/>
                <a:gd name="connsiteX351" fmla="*/ 948272 w 3831056"/>
                <a:gd name="connsiteY351" fmla="*/ 619074 h 619073"/>
                <a:gd name="connsiteX352" fmla="*/ 950981 w 3831056"/>
                <a:gd name="connsiteY352" fmla="*/ 619074 h 619073"/>
                <a:gd name="connsiteX353" fmla="*/ 953689 w 3831056"/>
                <a:gd name="connsiteY353" fmla="*/ 619074 h 619073"/>
                <a:gd name="connsiteX354" fmla="*/ 956398 w 3831056"/>
                <a:gd name="connsiteY354" fmla="*/ 619074 h 619073"/>
                <a:gd name="connsiteX355" fmla="*/ 959107 w 3831056"/>
                <a:gd name="connsiteY355" fmla="*/ 619074 h 619073"/>
                <a:gd name="connsiteX356" fmla="*/ 961816 w 3831056"/>
                <a:gd name="connsiteY356" fmla="*/ 619074 h 619073"/>
                <a:gd name="connsiteX357" fmla="*/ 964525 w 3831056"/>
                <a:gd name="connsiteY357" fmla="*/ 619074 h 619073"/>
                <a:gd name="connsiteX358" fmla="*/ 967234 w 3831056"/>
                <a:gd name="connsiteY358" fmla="*/ 619074 h 619073"/>
                <a:gd name="connsiteX359" fmla="*/ 969943 w 3831056"/>
                <a:gd name="connsiteY359" fmla="*/ 619074 h 619073"/>
                <a:gd name="connsiteX360" fmla="*/ 972649 w 3831056"/>
                <a:gd name="connsiteY360" fmla="*/ 619074 h 619073"/>
                <a:gd name="connsiteX361" fmla="*/ 975358 w 3831056"/>
                <a:gd name="connsiteY361" fmla="*/ 619074 h 619073"/>
                <a:gd name="connsiteX362" fmla="*/ 978067 w 3831056"/>
                <a:gd name="connsiteY362" fmla="*/ 619074 h 619073"/>
                <a:gd name="connsiteX363" fmla="*/ 980776 w 3831056"/>
                <a:gd name="connsiteY363" fmla="*/ 619074 h 619073"/>
                <a:gd name="connsiteX364" fmla="*/ 983484 w 3831056"/>
                <a:gd name="connsiteY364" fmla="*/ 619074 h 619073"/>
                <a:gd name="connsiteX365" fmla="*/ 986193 w 3831056"/>
                <a:gd name="connsiteY365" fmla="*/ 619074 h 619073"/>
                <a:gd name="connsiteX366" fmla="*/ 988902 w 3831056"/>
                <a:gd name="connsiteY366" fmla="*/ 619074 h 619073"/>
                <a:gd name="connsiteX367" fmla="*/ 991611 w 3831056"/>
                <a:gd name="connsiteY367" fmla="*/ 619074 h 619073"/>
                <a:gd name="connsiteX368" fmla="*/ 994317 w 3831056"/>
                <a:gd name="connsiteY368" fmla="*/ 619074 h 619073"/>
                <a:gd name="connsiteX369" fmla="*/ 997026 w 3831056"/>
                <a:gd name="connsiteY369" fmla="*/ 619074 h 619073"/>
                <a:gd name="connsiteX370" fmla="*/ 999735 w 3831056"/>
                <a:gd name="connsiteY370" fmla="*/ 619074 h 619073"/>
                <a:gd name="connsiteX371" fmla="*/ 1002444 w 3831056"/>
                <a:gd name="connsiteY371" fmla="*/ 619074 h 619073"/>
                <a:gd name="connsiteX372" fmla="*/ 1005153 w 3831056"/>
                <a:gd name="connsiteY372" fmla="*/ 619074 h 619073"/>
                <a:gd name="connsiteX373" fmla="*/ 1007862 w 3831056"/>
                <a:gd name="connsiteY373" fmla="*/ 619074 h 619073"/>
                <a:gd name="connsiteX374" fmla="*/ 1010571 w 3831056"/>
                <a:gd name="connsiteY374" fmla="*/ 619074 h 619073"/>
                <a:gd name="connsiteX375" fmla="*/ 1013280 w 3831056"/>
                <a:gd name="connsiteY375" fmla="*/ 619074 h 619073"/>
                <a:gd name="connsiteX376" fmla="*/ 1015989 w 3831056"/>
                <a:gd name="connsiteY376" fmla="*/ 619074 h 619073"/>
                <a:gd name="connsiteX377" fmla="*/ 1018694 w 3831056"/>
                <a:gd name="connsiteY377" fmla="*/ 619074 h 619073"/>
                <a:gd name="connsiteX378" fmla="*/ 1021403 w 3831056"/>
                <a:gd name="connsiteY378" fmla="*/ 619074 h 619073"/>
                <a:gd name="connsiteX379" fmla="*/ 1024112 w 3831056"/>
                <a:gd name="connsiteY379" fmla="*/ 619074 h 619073"/>
                <a:gd name="connsiteX380" fmla="*/ 1026821 w 3831056"/>
                <a:gd name="connsiteY380" fmla="*/ 619074 h 619073"/>
                <a:gd name="connsiteX381" fmla="*/ 1029530 w 3831056"/>
                <a:gd name="connsiteY381" fmla="*/ 619074 h 619073"/>
                <a:gd name="connsiteX382" fmla="*/ 1032239 w 3831056"/>
                <a:gd name="connsiteY382" fmla="*/ 619074 h 619073"/>
                <a:gd name="connsiteX383" fmla="*/ 1034948 w 3831056"/>
                <a:gd name="connsiteY383" fmla="*/ 619074 h 619073"/>
                <a:gd name="connsiteX384" fmla="*/ 1037653 w 3831056"/>
                <a:gd name="connsiteY384" fmla="*/ 619074 h 619073"/>
                <a:gd name="connsiteX385" fmla="*/ 1040362 w 3831056"/>
                <a:gd name="connsiteY385" fmla="*/ 619074 h 619073"/>
                <a:gd name="connsiteX386" fmla="*/ 1043071 w 3831056"/>
                <a:gd name="connsiteY386" fmla="*/ 619074 h 619073"/>
                <a:gd name="connsiteX387" fmla="*/ 1045780 w 3831056"/>
                <a:gd name="connsiteY387" fmla="*/ 619074 h 619073"/>
                <a:gd name="connsiteX388" fmla="*/ 1048489 w 3831056"/>
                <a:gd name="connsiteY388" fmla="*/ 619074 h 619073"/>
                <a:gd name="connsiteX389" fmla="*/ 1051198 w 3831056"/>
                <a:gd name="connsiteY389" fmla="*/ 619074 h 619073"/>
                <a:gd name="connsiteX390" fmla="*/ 1053907 w 3831056"/>
                <a:gd name="connsiteY390" fmla="*/ 619074 h 619073"/>
                <a:gd name="connsiteX391" fmla="*/ 1056616 w 3831056"/>
                <a:gd name="connsiteY391" fmla="*/ 619074 h 619073"/>
                <a:gd name="connsiteX392" fmla="*/ 1059325 w 3831056"/>
                <a:gd name="connsiteY392" fmla="*/ 619074 h 619073"/>
                <a:gd name="connsiteX393" fmla="*/ 1062034 w 3831056"/>
                <a:gd name="connsiteY393" fmla="*/ 619074 h 619073"/>
                <a:gd name="connsiteX394" fmla="*/ 1064739 w 3831056"/>
                <a:gd name="connsiteY394" fmla="*/ 619074 h 619073"/>
                <a:gd name="connsiteX395" fmla="*/ 1067448 w 3831056"/>
                <a:gd name="connsiteY395" fmla="*/ 619074 h 619073"/>
                <a:gd name="connsiteX396" fmla="*/ 1070157 w 3831056"/>
                <a:gd name="connsiteY396" fmla="*/ 619074 h 619073"/>
                <a:gd name="connsiteX397" fmla="*/ 1072866 w 3831056"/>
                <a:gd name="connsiteY397" fmla="*/ 619074 h 619073"/>
                <a:gd name="connsiteX398" fmla="*/ 1075575 w 3831056"/>
                <a:gd name="connsiteY398" fmla="*/ 619074 h 619073"/>
                <a:gd name="connsiteX399" fmla="*/ 1078284 w 3831056"/>
                <a:gd name="connsiteY399" fmla="*/ 619074 h 619073"/>
                <a:gd name="connsiteX400" fmla="*/ 1080993 w 3831056"/>
                <a:gd name="connsiteY400" fmla="*/ 619074 h 619073"/>
                <a:gd name="connsiteX401" fmla="*/ 1083699 w 3831056"/>
                <a:gd name="connsiteY401" fmla="*/ 619074 h 619073"/>
                <a:gd name="connsiteX402" fmla="*/ 1086408 w 3831056"/>
                <a:gd name="connsiteY402" fmla="*/ 619074 h 619073"/>
                <a:gd name="connsiteX403" fmla="*/ 1089117 w 3831056"/>
                <a:gd name="connsiteY403" fmla="*/ 619074 h 619073"/>
                <a:gd name="connsiteX404" fmla="*/ 1091825 w 3831056"/>
                <a:gd name="connsiteY404" fmla="*/ 619074 h 619073"/>
                <a:gd name="connsiteX405" fmla="*/ 1094534 w 3831056"/>
                <a:gd name="connsiteY405" fmla="*/ 619074 h 619073"/>
                <a:gd name="connsiteX406" fmla="*/ 1097243 w 3831056"/>
                <a:gd name="connsiteY406" fmla="*/ 619074 h 619073"/>
                <a:gd name="connsiteX407" fmla="*/ 1099952 w 3831056"/>
                <a:gd name="connsiteY407" fmla="*/ 619074 h 619073"/>
                <a:gd name="connsiteX408" fmla="*/ 1102661 w 3831056"/>
                <a:gd name="connsiteY408" fmla="*/ 619074 h 619073"/>
                <a:gd name="connsiteX409" fmla="*/ 1105370 w 3831056"/>
                <a:gd name="connsiteY409" fmla="*/ 619074 h 619073"/>
                <a:gd name="connsiteX410" fmla="*/ 1108079 w 3831056"/>
                <a:gd name="connsiteY410" fmla="*/ 619074 h 619073"/>
                <a:gd name="connsiteX411" fmla="*/ 1110785 w 3831056"/>
                <a:gd name="connsiteY411" fmla="*/ 619074 h 619073"/>
                <a:gd name="connsiteX412" fmla="*/ 1113494 w 3831056"/>
                <a:gd name="connsiteY412" fmla="*/ 619074 h 619073"/>
                <a:gd name="connsiteX413" fmla="*/ 1116203 w 3831056"/>
                <a:gd name="connsiteY413" fmla="*/ 619074 h 619073"/>
                <a:gd name="connsiteX414" fmla="*/ 1118912 w 3831056"/>
                <a:gd name="connsiteY414" fmla="*/ 619074 h 619073"/>
                <a:gd name="connsiteX415" fmla="*/ 1121621 w 3831056"/>
                <a:gd name="connsiteY415" fmla="*/ 619074 h 619073"/>
                <a:gd name="connsiteX416" fmla="*/ 1124330 w 3831056"/>
                <a:gd name="connsiteY416" fmla="*/ 619074 h 619073"/>
                <a:gd name="connsiteX417" fmla="*/ 1127039 w 3831056"/>
                <a:gd name="connsiteY417" fmla="*/ 619074 h 619073"/>
                <a:gd name="connsiteX418" fmla="*/ 1129744 w 3831056"/>
                <a:gd name="connsiteY418" fmla="*/ 619074 h 619073"/>
                <a:gd name="connsiteX419" fmla="*/ 1132453 w 3831056"/>
                <a:gd name="connsiteY419" fmla="*/ 619074 h 619073"/>
                <a:gd name="connsiteX420" fmla="*/ 1135162 w 3831056"/>
                <a:gd name="connsiteY420" fmla="*/ 619074 h 619073"/>
                <a:gd name="connsiteX421" fmla="*/ 1137871 w 3831056"/>
                <a:gd name="connsiteY421" fmla="*/ 619074 h 619073"/>
                <a:gd name="connsiteX422" fmla="*/ 1140580 w 3831056"/>
                <a:gd name="connsiteY422" fmla="*/ 619074 h 619073"/>
                <a:gd name="connsiteX423" fmla="*/ 1143289 w 3831056"/>
                <a:gd name="connsiteY423" fmla="*/ 619074 h 619073"/>
                <a:gd name="connsiteX424" fmla="*/ 1145998 w 3831056"/>
                <a:gd name="connsiteY424" fmla="*/ 619074 h 619073"/>
                <a:gd name="connsiteX425" fmla="*/ 1148707 w 3831056"/>
                <a:gd name="connsiteY425" fmla="*/ 619074 h 619073"/>
                <a:gd name="connsiteX426" fmla="*/ 1151416 w 3831056"/>
                <a:gd name="connsiteY426" fmla="*/ 619074 h 619073"/>
                <a:gd name="connsiteX427" fmla="*/ 1154125 w 3831056"/>
                <a:gd name="connsiteY427" fmla="*/ 619074 h 619073"/>
                <a:gd name="connsiteX428" fmla="*/ 1156830 w 3831056"/>
                <a:gd name="connsiteY428" fmla="*/ 619074 h 619073"/>
                <a:gd name="connsiteX429" fmla="*/ 1159539 w 3831056"/>
                <a:gd name="connsiteY429" fmla="*/ 619074 h 619073"/>
                <a:gd name="connsiteX430" fmla="*/ 1162248 w 3831056"/>
                <a:gd name="connsiteY430" fmla="*/ 619074 h 619073"/>
                <a:gd name="connsiteX431" fmla="*/ 1164957 w 3831056"/>
                <a:gd name="connsiteY431" fmla="*/ 619074 h 619073"/>
                <a:gd name="connsiteX432" fmla="*/ 1167666 w 3831056"/>
                <a:gd name="connsiteY432" fmla="*/ 619074 h 619073"/>
                <a:gd name="connsiteX433" fmla="*/ 1170375 w 3831056"/>
                <a:gd name="connsiteY433" fmla="*/ 619074 h 619073"/>
                <a:gd name="connsiteX434" fmla="*/ 1173084 w 3831056"/>
                <a:gd name="connsiteY434" fmla="*/ 619074 h 619073"/>
                <a:gd name="connsiteX435" fmla="*/ 1175789 w 3831056"/>
                <a:gd name="connsiteY435" fmla="*/ 619074 h 619073"/>
                <a:gd name="connsiteX436" fmla="*/ 1178498 w 3831056"/>
                <a:gd name="connsiteY436" fmla="*/ 619074 h 619073"/>
                <a:gd name="connsiteX437" fmla="*/ 1181207 w 3831056"/>
                <a:gd name="connsiteY437" fmla="*/ 619074 h 619073"/>
                <a:gd name="connsiteX438" fmla="*/ 1183916 w 3831056"/>
                <a:gd name="connsiteY438" fmla="*/ 619074 h 619073"/>
                <a:gd name="connsiteX439" fmla="*/ 1186625 w 3831056"/>
                <a:gd name="connsiteY439" fmla="*/ 619074 h 619073"/>
                <a:gd name="connsiteX440" fmla="*/ 1189334 w 3831056"/>
                <a:gd name="connsiteY440" fmla="*/ 619074 h 619073"/>
                <a:gd name="connsiteX441" fmla="*/ 1192043 w 3831056"/>
                <a:gd name="connsiteY441" fmla="*/ 619074 h 619073"/>
                <a:gd name="connsiteX442" fmla="*/ 1194752 w 3831056"/>
                <a:gd name="connsiteY442" fmla="*/ 619074 h 619073"/>
                <a:gd name="connsiteX443" fmla="*/ 1197461 w 3831056"/>
                <a:gd name="connsiteY443" fmla="*/ 619074 h 619073"/>
                <a:gd name="connsiteX444" fmla="*/ 1200170 w 3831056"/>
                <a:gd name="connsiteY444" fmla="*/ 619074 h 619073"/>
                <a:gd name="connsiteX445" fmla="*/ 1202875 w 3831056"/>
                <a:gd name="connsiteY445" fmla="*/ 619074 h 619073"/>
                <a:gd name="connsiteX446" fmla="*/ 1205584 w 3831056"/>
                <a:gd name="connsiteY446" fmla="*/ 619074 h 619073"/>
                <a:gd name="connsiteX447" fmla="*/ 1208293 w 3831056"/>
                <a:gd name="connsiteY447" fmla="*/ 619074 h 619073"/>
                <a:gd name="connsiteX448" fmla="*/ 1211002 w 3831056"/>
                <a:gd name="connsiteY448" fmla="*/ 619074 h 619073"/>
                <a:gd name="connsiteX449" fmla="*/ 1213711 w 3831056"/>
                <a:gd name="connsiteY449" fmla="*/ 619074 h 619073"/>
                <a:gd name="connsiteX450" fmla="*/ 1216420 w 3831056"/>
                <a:gd name="connsiteY450" fmla="*/ 619074 h 619073"/>
                <a:gd name="connsiteX451" fmla="*/ 1219129 w 3831056"/>
                <a:gd name="connsiteY451" fmla="*/ 619074 h 619073"/>
                <a:gd name="connsiteX452" fmla="*/ 1221835 w 3831056"/>
                <a:gd name="connsiteY452" fmla="*/ 619074 h 619073"/>
                <a:gd name="connsiteX453" fmla="*/ 1224544 w 3831056"/>
                <a:gd name="connsiteY453" fmla="*/ 619074 h 619073"/>
                <a:gd name="connsiteX454" fmla="*/ 1227253 w 3831056"/>
                <a:gd name="connsiteY454" fmla="*/ 619074 h 619073"/>
                <a:gd name="connsiteX455" fmla="*/ 1229961 w 3831056"/>
                <a:gd name="connsiteY455" fmla="*/ 619074 h 619073"/>
                <a:gd name="connsiteX456" fmla="*/ 1232670 w 3831056"/>
                <a:gd name="connsiteY456" fmla="*/ 619074 h 619073"/>
                <a:gd name="connsiteX457" fmla="*/ 1235379 w 3831056"/>
                <a:gd name="connsiteY457" fmla="*/ 619074 h 619073"/>
                <a:gd name="connsiteX458" fmla="*/ 1238088 w 3831056"/>
                <a:gd name="connsiteY458" fmla="*/ 619074 h 619073"/>
                <a:gd name="connsiteX459" fmla="*/ 1240797 w 3831056"/>
                <a:gd name="connsiteY459" fmla="*/ 619074 h 619073"/>
                <a:gd name="connsiteX460" fmla="*/ 1243506 w 3831056"/>
                <a:gd name="connsiteY460" fmla="*/ 619074 h 619073"/>
                <a:gd name="connsiteX461" fmla="*/ 1246215 w 3831056"/>
                <a:gd name="connsiteY461" fmla="*/ 619074 h 619073"/>
                <a:gd name="connsiteX462" fmla="*/ 1248921 w 3831056"/>
                <a:gd name="connsiteY462" fmla="*/ 619074 h 619073"/>
                <a:gd name="connsiteX463" fmla="*/ 1251630 w 3831056"/>
                <a:gd name="connsiteY463" fmla="*/ 619074 h 619073"/>
                <a:gd name="connsiteX464" fmla="*/ 1254339 w 3831056"/>
                <a:gd name="connsiteY464" fmla="*/ 619074 h 619073"/>
                <a:gd name="connsiteX465" fmla="*/ 1257048 w 3831056"/>
                <a:gd name="connsiteY465" fmla="*/ 619074 h 619073"/>
                <a:gd name="connsiteX466" fmla="*/ 1259757 w 3831056"/>
                <a:gd name="connsiteY466" fmla="*/ 619074 h 619073"/>
                <a:gd name="connsiteX467" fmla="*/ 1262466 w 3831056"/>
                <a:gd name="connsiteY467" fmla="*/ 619074 h 619073"/>
                <a:gd name="connsiteX468" fmla="*/ 1265175 w 3831056"/>
                <a:gd name="connsiteY468" fmla="*/ 619074 h 619073"/>
                <a:gd name="connsiteX469" fmla="*/ 1267880 w 3831056"/>
                <a:gd name="connsiteY469" fmla="*/ 619074 h 619073"/>
                <a:gd name="connsiteX470" fmla="*/ 1270589 w 3831056"/>
                <a:gd name="connsiteY470" fmla="*/ 619074 h 619073"/>
                <a:gd name="connsiteX471" fmla="*/ 1273298 w 3831056"/>
                <a:gd name="connsiteY471" fmla="*/ 619074 h 619073"/>
                <a:gd name="connsiteX472" fmla="*/ 1276007 w 3831056"/>
                <a:gd name="connsiteY472" fmla="*/ 619074 h 619073"/>
                <a:gd name="connsiteX473" fmla="*/ 1278716 w 3831056"/>
                <a:gd name="connsiteY473" fmla="*/ 619074 h 619073"/>
                <a:gd name="connsiteX474" fmla="*/ 1281425 w 3831056"/>
                <a:gd name="connsiteY474" fmla="*/ 619074 h 619073"/>
                <a:gd name="connsiteX475" fmla="*/ 1284134 w 3831056"/>
                <a:gd name="connsiteY475" fmla="*/ 619074 h 619073"/>
                <a:gd name="connsiteX476" fmla="*/ 1286843 w 3831056"/>
                <a:gd name="connsiteY476" fmla="*/ 619074 h 619073"/>
                <a:gd name="connsiteX477" fmla="*/ 1289552 w 3831056"/>
                <a:gd name="connsiteY477" fmla="*/ 619074 h 619073"/>
                <a:gd name="connsiteX478" fmla="*/ 1292261 w 3831056"/>
                <a:gd name="connsiteY478" fmla="*/ 619074 h 619073"/>
                <a:gd name="connsiteX479" fmla="*/ 1294966 w 3831056"/>
                <a:gd name="connsiteY479" fmla="*/ 619074 h 619073"/>
                <a:gd name="connsiteX480" fmla="*/ 1297675 w 3831056"/>
                <a:gd name="connsiteY480" fmla="*/ 619074 h 619073"/>
                <a:gd name="connsiteX481" fmla="*/ 1300384 w 3831056"/>
                <a:gd name="connsiteY481" fmla="*/ 619074 h 619073"/>
                <a:gd name="connsiteX482" fmla="*/ 1303093 w 3831056"/>
                <a:gd name="connsiteY482" fmla="*/ 619074 h 619073"/>
                <a:gd name="connsiteX483" fmla="*/ 1305802 w 3831056"/>
                <a:gd name="connsiteY483" fmla="*/ 619074 h 619073"/>
                <a:gd name="connsiteX484" fmla="*/ 1308511 w 3831056"/>
                <a:gd name="connsiteY484" fmla="*/ 619074 h 619073"/>
                <a:gd name="connsiteX485" fmla="*/ 1311220 w 3831056"/>
                <a:gd name="connsiteY485" fmla="*/ 619074 h 619073"/>
                <a:gd name="connsiteX486" fmla="*/ 1313925 w 3831056"/>
                <a:gd name="connsiteY486" fmla="*/ 619074 h 619073"/>
                <a:gd name="connsiteX487" fmla="*/ 1316634 w 3831056"/>
                <a:gd name="connsiteY487" fmla="*/ 619074 h 619073"/>
                <a:gd name="connsiteX488" fmla="*/ 1319343 w 3831056"/>
                <a:gd name="connsiteY488" fmla="*/ 619074 h 619073"/>
                <a:gd name="connsiteX489" fmla="*/ 1322052 w 3831056"/>
                <a:gd name="connsiteY489" fmla="*/ 619074 h 619073"/>
                <a:gd name="connsiteX490" fmla="*/ 1324761 w 3831056"/>
                <a:gd name="connsiteY490" fmla="*/ 619074 h 619073"/>
                <a:gd name="connsiteX491" fmla="*/ 1327470 w 3831056"/>
                <a:gd name="connsiteY491" fmla="*/ 619074 h 619073"/>
                <a:gd name="connsiteX492" fmla="*/ 1330179 w 3831056"/>
                <a:gd name="connsiteY492" fmla="*/ 619074 h 619073"/>
                <a:gd name="connsiteX493" fmla="*/ 1332888 w 3831056"/>
                <a:gd name="connsiteY493" fmla="*/ 619074 h 619073"/>
                <a:gd name="connsiteX494" fmla="*/ 1335597 w 3831056"/>
                <a:gd name="connsiteY494" fmla="*/ 619074 h 619073"/>
                <a:gd name="connsiteX495" fmla="*/ 1338303 w 3831056"/>
                <a:gd name="connsiteY495" fmla="*/ 619074 h 619073"/>
                <a:gd name="connsiteX496" fmla="*/ 1341011 w 3831056"/>
                <a:gd name="connsiteY496" fmla="*/ 619074 h 619073"/>
                <a:gd name="connsiteX497" fmla="*/ 1343720 w 3831056"/>
                <a:gd name="connsiteY497" fmla="*/ 619074 h 619073"/>
                <a:gd name="connsiteX498" fmla="*/ 1346429 w 3831056"/>
                <a:gd name="connsiteY498" fmla="*/ 619074 h 619073"/>
                <a:gd name="connsiteX499" fmla="*/ 1349138 w 3831056"/>
                <a:gd name="connsiteY499" fmla="*/ 619074 h 619073"/>
                <a:gd name="connsiteX500" fmla="*/ 1351847 w 3831056"/>
                <a:gd name="connsiteY500" fmla="*/ 619074 h 619073"/>
                <a:gd name="connsiteX501" fmla="*/ 1354556 w 3831056"/>
                <a:gd name="connsiteY501" fmla="*/ 619074 h 619073"/>
                <a:gd name="connsiteX502" fmla="*/ 1357265 w 3831056"/>
                <a:gd name="connsiteY502" fmla="*/ 619074 h 619073"/>
                <a:gd name="connsiteX503" fmla="*/ 1359971 w 3831056"/>
                <a:gd name="connsiteY503" fmla="*/ 619074 h 619073"/>
                <a:gd name="connsiteX504" fmla="*/ 1362680 w 3831056"/>
                <a:gd name="connsiteY504" fmla="*/ 619074 h 619073"/>
                <a:gd name="connsiteX505" fmla="*/ 1365389 w 3831056"/>
                <a:gd name="connsiteY505" fmla="*/ 619074 h 619073"/>
                <a:gd name="connsiteX506" fmla="*/ 1368098 w 3831056"/>
                <a:gd name="connsiteY506" fmla="*/ 619074 h 619073"/>
                <a:gd name="connsiteX507" fmla="*/ 1370806 w 3831056"/>
                <a:gd name="connsiteY507" fmla="*/ 619074 h 619073"/>
                <a:gd name="connsiteX508" fmla="*/ 1373515 w 3831056"/>
                <a:gd name="connsiteY508" fmla="*/ 619074 h 619073"/>
                <a:gd name="connsiteX509" fmla="*/ 1376224 w 3831056"/>
                <a:gd name="connsiteY509" fmla="*/ 619074 h 619073"/>
                <a:gd name="connsiteX510" fmla="*/ 1378933 w 3831056"/>
                <a:gd name="connsiteY510" fmla="*/ 619074 h 619073"/>
                <a:gd name="connsiteX511" fmla="*/ 1381642 w 3831056"/>
                <a:gd name="connsiteY511" fmla="*/ 619074 h 619073"/>
                <a:gd name="connsiteX512" fmla="*/ 1384348 w 3831056"/>
                <a:gd name="connsiteY512" fmla="*/ 619074 h 619073"/>
                <a:gd name="connsiteX513" fmla="*/ 1387057 w 3831056"/>
                <a:gd name="connsiteY513" fmla="*/ 619074 h 619073"/>
                <a:gd name="connsiteX514" fmla="*/ 1389766 w 3831056"/>
                <a:gd name="connsiteY514" fmla="*/ 619074 h 619073"/>
                <a:gd name="connsiteX515" fmla="*/ 1392475 w 3831056"/>
                <a:gd name="connsiteY515" fmla="*/ 619074 h 619073"/>
                <a:gd name="connsiteX516" fmla="*/ 1395184 w 3831056"/>
                <a:gd name="connsiteY516" fmla="*/ 619074 h 619073"/>
                <a:gd name="connsiteX517" fmla="*/ 1397893 w 3831056"/>
                <a:gd name="connsiteY517" fmla="*/ 619074 h 619073"/>
                <a:gd name="connsiteX518" fmla="*/ 1400602 w 3831056"/>
                <a:gd name="connsiteY518" fmla="*/ 619074 h 619073"/>
                <a:gd name="connsiteX519" fmla="*/ 1403311 w 3831056"/>
                <a:gd name="connsiteY519" fmla="*/ 619074 h 619073"/>
                <a:gd name="connsiteX520" fmla="*/ 1406016 w 3831056"/>
                <a:gd name="connsiteY520" fmla="*/ 619074 h 619073"/>
                <a:gd name="connsiteX521" fmla="*/ 1408725 w 3831056"/>
                <a:gd name="connsiteY521" fmla="*/ 619074 h 619073"/>
                <a:gd name="connsiteX522" fmla="*/ 1411434 w 3831056"/>
                <a:gd name="connsiteY522" fmla="*/ 619074 h 619073"/>
                <a:gd name="connsiteX523" fmla="*/ 1414143 w 3831056"/>
                <a:gd name="connsiteY523" fmla="*/ 619074 h 619073"/>
                <a:gd name="connsiteX524" fmla="*/ 1416852 w 3831056"/>
                <a:gd name="connsiteY524" fmla="*/ 619074 h 619073"/>
                <a:gd name="connsiteX525" fmla="*/ 1419561 w 3831056"/>
                <a:gd name="connsiteY525" fmla="*/ 619074 h 619073"/>
                <a:gd name="connsiteX526" fmla="*/ 1422270 w 3831056"/>
                <a:gd name="connsiteY526" fmla="*/ 619074 h 619073"/>
                <a:gd name="connsiteX527" fmla="*/ 1424979 w 3831056"/>
                <a:gd name="connsiteY527" fmla="*/ 619074 h 619073"/>
                <a:gd name="connsiteX528" fmla="*/ 1427688 w 3831056"/>
                <a:gd name="connsiteY528" fmla="*/ 619074 h 619073"/>
                <a:gd name="connsiteX529" fmla="*/ 1430393 w 3831056"/>
                <a:gd name="connsiteY529" fmla="*/ 619074 h 619073"/>
                <a:gd name="connsiteX530" fmla="*/ 1433102 w 3831056"/>
                <a:gd name="connsiteY530" fmla="*/ 619074 h 619073"/>
                <a:gd name="connsiteX531" fmla="*/ 1435811 w 3831056"/>
                <a:gd name="connsiteY531" fmla="*/ 619074 h 619073"/>
                <a:gd name="connsiteX532" fmla="*/ 1438520 w 3831056"/>
                <a:gd name="connsiteY532" fmla="*/ 619074 h 619073"/>
                <a:gd name="connsiteX533" fmla="*/ 1441229 w 3831056"/>
                <a:gd name="connsiteY533" fmla="*/ 619074 h 619073"/>
                <a:gd name="connsiteX534" fmla="*/ 1443938 w 3831056"/>
                <a:gd name="connsiteY534" fmla="*/ 619074 h 619073"/>
                <a:gd name="connsiteX535" fmla="*/ 1446647 w 3831056"/>
                <a:gd name="connsiteY535" fmla="*/ 619074 h 619073"/>
                <a:gd name="connsiteX536" fmla="*/ 1449356 w 3831056"/>
                <a:gd name="connsiteY536" fmla="*/ 619074 h 619073"/>
                <a:gd name="connsiteX537" fmla="*/ 1452061 w 3831056"/>
                <a:gd name="connsiteY537" fmla="*/ 619074 h 619073"/>
                <a:gd name="connsiteX538" fmla="*/ 1454770 w 3831056"/>
                <a:gd name="connsiteY538" fmla="*/ 619074 h 619073"/>
                <a:gd name="connsiteX539" fmla="*/ 1457479 w 3831056"/>
                <a:gd name="connsiteY539" fmla="*/ 619074 h 619073"/>
                <a:gd name="connsiteX540" fmla="*/ 1460188 w 3831056"/>
                <a:gd name="connsiteY540" fmla="*/ 619074 h 619073"/>
                <a:gd name="connsiteX541" fmla="*/ 1462897 w 3831056"/>
                <a:gd name="connsiteY541" fmla="*/ 619074 h 619073"/>
                <a:gd name="connsiteX542" fmla="*/ 1465606 w 3831056"/>
                <a:gd name="connsiteY542" fmla="*/ 619074 h 619073"/>
                <a:gd name="connsiteX543" fmla="*/ 1468315 w 3831056"/>
                <a:gd name="connsiteY543" fmla="*/ 619074 h 619073"/>
                <a:gd name="connsiteX544" fmla="*/ 1471024 w 3831056"/>
                <a:gd name="connsiteY544" fmla="*/ 619074 h 619073"/>
                <a:gd name="connsiteX545" fmla="*/ 1473733 w 3831056"/>
                <a:gd name="connsiteY545" fmla="*/ 619074 h 619073"/>
                <a:gd name="connsiteX546" fmla="*/ 1476439 w 3831056"/>
                <a:gd name="connsiteY546" fmla="*/ 619074 h 619073"/>
                <a:gd name="connsiteX547" fmla="*/ 1479147 w 3831056"/>
                <a:gd name="connsiteY547" fmla="*/ 619074 h 619073"/>
                <a:gd name="connsiteX548" fmla="*/ 1481856 w 3831056"/>
                <a:gd name="connsiteY548" fmla="*/ 619074 h 619073"/>
                <a:gd name="connsiteX549" fmla="*/ 1484565 w 3831056"/>
                <a:gd name="connsiteY549" fmla="*/ 619074 h 619073"/>
                <a:gd name="connsiteX550" fmla="*/ 1487274 w 3831056"/>
                <a:gd name="connsiteY550" fmla="*/ 619074 h 619073"/>
                <a:gd name="connsiteX551" fmla="*/ 1489983 w 3831056"/>
                <a:gd name="connsiteY551" fmla="*/ 619074 h 619073"/>
                <a:gd name="connsiteX552" fmla="*/ 1492692 w 3831056"/>
                <a:gd name="connsiteY552" fmla="*/ 619074 h 619073"/>
                <a:gd name="connsiteX553" fmla="*/ 1495401 w 3831056"/>
                <a:gd name="connsiteY553" fmla="*/ 619074 h 619073"/>
                <a:gd name="connsiteX554" fmla="*/ 1498110 w 3831056"/>
                <a:gd name="connsiteY554" fmla="*/ 619074 h 619073"/>
                <a:gd name="connsiteX555" fmla="*/ 1500816 w 3831056"/>
                <a:gd name="connsiteY555" fmla="*/ 619074 h 619073"/>
                <a:gd name="connsiteX556" fmla="*/ 1503525 w 3831056"/>
                <a:gd name="connsiteY556" fmla="*/ 619074 h 619073"/>
                <a:gd name="connsiteX557" fmla="*/ 1506234 w 3831056"/>
                <a:gd name="connsiteY557" fmla="*/ 619074 h 619073"/>
                <a:gd name="connsiteX558" fmla="*/ 1508942 w 3831056"/>
                <a:gd name="connsiteY558" fmla="*/ 619074 h 619073"/>
                <a:gd name="connsiteX559" fmla="*/ 1511651 w 3831056"/>
                <a:gd name="connsiteY559" fmla="*/ 619074 h 619073"/>
                <a:gd name="connsiteX560" fmla="*/ 1514360 w 3831056"/>
                <a:gd name="connsiteY560" fmla="*/ 619074 h 619073"/>
                <a:gd name="connsiteX561" fmla="*/ 1517070 w 3831056"/>
                <a:gd name="connsiteY561" fmla="*/ 619074 h 619073"/>
                <a:gd name="connsiteX562" fmla="*/ 1519778 w 3831056"/>
                <a:gd name="connsiteY562" fmla="*/ 619074 h 619073"/>
                <a:gd name="connsiteX563" fmla="*/ 1522484 w 3831056"/>
                <a:gd name="connsiteY563" fmla="*/ 619074 h 619073"/>
                <a:gd name="connsiteX564" fmla="*/ 1525193 w 3831056"/>
                <a:gd name="connsiteY564" fmla="*/ 619074 h 619073"/>
                <a:gd name="connsiteX565" fmla="*/ 1527902 w 3831056"/>
                <a:gd name="connsiteY565" fmla="*/ 619074 h 619073"/>
                <a:gd name="connsiteX566" fmla="*/ 1530611 w 3831056"/>
                <a:gd name="connsiteY566" fmla="*/ 619074 h 619073"/>
                <a:gd name="connsiteX567" fmla="*/ 1533320 w 3831056"/>
                <a:gd name="connsiteY567" fmla="*/ 619074 h 619073"/>
                <a:gd name="connsiteX568" fmla="*/ 1536029 w 3831056"/>
                <a:gd name="connsiteY568" fmla="*/ 619074 h 619073"/>
                <a:gd name="connsiteX569" fmla="*/ 1538738 w 3831056"/>
                <a:gd name="connsiteY569" fmla="*/ 619074 h 619073"/>
                <a:gd name="connsiteX570" fmla="*/ 1541447 w 3831056"/>
                <a:gd name="connsiteY570" fmla="*/ 619074 h 619073"/>
                <a:gd name="connsiteX571" fmla="*/ 1544156 w 3831056"/>
                <a:gd name="connsiteY571" fmla="*/ 619074 h 619073"/>
                <a:gd name="connsiteX572" fmla="*/ 1546861 w 3831056"/>
                <a:gd name="connsiteY572" fmla="*/ 619074 h 619073"/>
                <a:gd name="connsiteX573" fmla="*/ 1549570 w 3831056"/>
                <a:gd name="connsiteY573" fmla="*/ 619074 h 619073"/>
                <a:gd name="connsiteX574" fmla="*/ 1552279 w 3831056"/>
                <a:gd name="connsiteY574" fmla="*/ 619074 h 619073"/>
                <a:gd name="connsiteX575" fmla="*/ 1554988 w 3831056"/>
                <a:gd name="connsiteY575" fmla="*/ 619074 h 619073"/>
                <a:gd name="connsiteX576" fmla="*/ 1557697 w 3831056"/>
                <a:gd name="connsiteY576" fmla="*/ 619074 h 619073"/>
                <a:gd name="connsiteX577" fmla="*/ 1560406 w 3831056"/>
                <a:gd name="connsiteY577" fmla="*/ 619074 h 619073"/>
                <a:gd name="connsiteX578" fmla="*/ 1563115 w 3831056"/>
                <a:gd name="connsiteY578" fmla="*/ 619074 h 619073"/>
                <a:gd name="connsiteX579" fmla="*/ 1565824 w 3831056"/>
                <a:gd name="connsiteY579" fmla="*/ 619074 h 619073"/>
                <a:gd name="connsiteX580" fmla="*/ 1568529 w 3831056"/>
                <a:gd name="connsiteY580" fmla="*/ 619074 h 619073"/>
                <a:gd name="connsiteX581" fmla="*/ 1571238 w 3831056"/>
                <a:gd name="connsiteY581" fmla="*/ 619074 h 619073"/>
                <a:gd name="connsiteX582" fmla="*/ 1573947 w 3831056"/>
                <a:gd name="connsiteY582" fmla="*/ 619074 h 619073"/>
                <a:gd name="connsiteX583" fmla="*/ 1576656 w 3831056"/>
                <a:gd name="connsiteY583" fmla="*/ 619074 h 619073"/>
                <a:gd name="connsiteX584" fmla="*/ 1579365 w 3831056"/>
                <a:gd name="connsiteY584" fmla="*/ 619074 h 619073"/>
                <a:gd name="connsiteX585" fmla="*/ 1582074 w 3831056"/>
                <a:gd name="connsiteY585" fmla="*/ 619074 h 619073"/>
                <a:gd name="connsiteX586" fmla="*/ 1584783 w 3831056"/>
                <a:gd name="connsiteY586" fmla="*/ 619074 h 619073"/>
                <a:gd name="connsiteX587" fmla="*/ 1587492 w 3831056"/>
                <a:gd name="connsiteY587" fmla="*/ 619074 h 619073"/>
                <a:gd name="connsiteX588" fmla="*/ 1590201 w 3831056"/>
                <a:gd name="connsiteY588" fmla="*/ 619074 h 619073"/>
                <a:gd name="connsiteX589" fmla="*/ 1592906 w 3831056"/>
                <a:gd name="connsiteY589" fmla="*/ 619074 h 619073"/>
                <a:gd name="connsiteX590" fmla="*/ 1595615 w 3831056"/>
                <a:gd name="connsiteY590" fmla="*/ 619074 h 619073"/>
                <a:gd name="connsiteX591" fmla="*/ 1598324 w 3831056"/>
                <a:gd name="connsiteY591" fmla="*/ 619074 h 619073"/>
                <a:gd name="connsiteX592" fmla="*/ 1601033 w 3831056"/>
                <a:gd name="connsiteY592" fmla="*/ 619074 h 619073"/>
                <a:gd name="connsiteX593" fmla="*/ 1603742 w 3831056"/>
                <a:gd name="connsiteY593" fmla="*/ 619074 h 619073"/>
                <a:gd name="connsiteX594" fmla="*/ 1606451 w 3831056"/>
                <a:gd name="connsiteY594" fmla="*/ 619074 h 619073"/>
                <a:gd name="connsiteX595" fmla="*/ 1609160 w 3831056"/>
                <a:gd name="connsiteY595" fmla="*/ 619074 h 619073"/>
                <a:gd name="connsiteX596" fmla="*/ 1611869 w 3831056"/>
                <a:gd name="connsiteY596" fmla="*/ 619074 h 619073"/>
                <a:gd name="connsiteX597" fmla="*/ 1614575 w 3831056"/>
                <a:gd name="connsiteY597" fmla="*/ 619074 h 619073"/>
                <a:gd name="connsiteX598" fmla="*/ 1617283 w 3831056"/>
                <a:gd name="connsiteY598" fmla="*/ 619074 h 619073"/>
                <a:gd name="connsiteX599" fmla="*/ 1619992 w 3831056"/>
                <a:gd name="connsiteY599" fmla="*/ 619074 h 619073"/>
                <a:gd name="connsiteX600" fmla="*/ 1622701 w 3831056"/>
                <a:gd name="connsiteY600" fmla="*/ 619074 h 619073"/>
                <a:gd name="connsiteX601" fmla="*/ 1625410 w 3831056"/>
                <a:gd name="connsiteY601" fmla="*/ 619074 h 619073"/>
                <a:gd name="connsiteX602" fmla="*/ 1628119 w 3831056"/>
                <a:gd name="connsiteY602" fmla="*/ 619074 h 619073"/>
                <a:gd name="connsiteX603" fmla="*/ 1630828 w 3831056"/>
                <a:gd name="connsiteY603" fmla="*/ 619074 h 619073"/>
                <a:gd name="connsiteX604" fmla="*/ 1633537 w 3831056"/>
                <a:gd name="connsiteY604" fmla="*/ 619074 h 619073"/>
                <a:gd name="connsiteX605" fmla="*/ 1636246 w 3831056"/>
                <a:gd name="connsiteY605" fmla="*/ 619074 h 619073"/>
                <a:gd name="connsiteX606" fmla="*/ 1638952 w 3831056"/>
                <a:gd name="connsiteY606" fmla="*/ 619074 h 619073"/>
                <a:gd name="connsiteX607" fmla="*/ 1641661 w 3831056"/>
                <a:gd name="connsiteY607" fmla="*/ 619074 h 619073"/>
                <a:gd name="connsiteX608" fmla="*/ 1644370 w 3831056"/>
                <a:gd name="connsiteY608" fmla="*/ 619074 h 619073"/>
                <a:gd name="connsiteX609" fmla="*/ 1647078 w 3831056"/>
                <a:gd name="connsiteY609" fmla="*/ 619074 h 619073"/>
                <a:gd name="connsiteX610" fmla="*/ 1649787 w 3831056"/>
                <a:gd name="connsiteY610" fmla="*/ 619074 h 619073"/>
                <a:gd name="connsiteX611" fmla="*/ 1652497 w 3831056"/>
                <a:gd name="connsiteY611" fmla="*/ 619074 h 619073"/>
                <a:gd name="connsiteX612" fmla="*/ 1655206 w 3831056"/>
                <a:gd name="connsiteY612" fmla="*/ 619074 h 619073"/>
                <a:gd name="connsiteX613" fmla="*/ 1657911 w 3831056"/>
                <a:gd name="connsiteY613" fmla="*/ 619074 h 619073"/>
                <a:gd name="connsiteX614" fmla="*/ 1660620 w 3831056"/>
                <a:gd name="connsiteY614" fmla="*/ 619074 h 619073"/>
                <a:gd name="connsiteX615" fmla="*/ 1663329 w 3831056"/>
                <a:gd name="connsiteY615" fmla="*/ 619074 h 619073"/>
                <a:gd name="connsiteX616" fmla="*/ 1666038 w 3831056"/>
                <a:gd name="connsiteY616" fmla="*/ 619074 h 619073"/>
                <a:gd name="connsiteX617" fmla="*/ 1668747 w 3831056"/>
                <a:gd name="connsiteY617" fmla="*/ 619074 h 619073"/>
                <a:gd name="connsiteX618" fmla="*/ 1671456 w 3831056"/>
                <a:gd name="connsiteY618" fmla="*/ 619074 h 619073"/>
                <a:gd name="connsiteX619" fmla="*/ 1674165 w 3831056"/>
                <a:gd name="connsiteY619" fmla="*/ 619074 h 619073"/>
                <a:gd name="connsiteX620" fmla="*/ 1676874 w 3831056"/>
                <a:gd name="connsiteY620" fmla="*/ 619074 h 619073"/>
                <a:gd name="connsiteX621" fmla="*/ 1679583 w 3831056"/>
                <a:gd name="connsiteY621" fmla="*/ 619074 h 619073"/>
                <a:gd name="connsiteX622" fmla="*/ 1682292 w 3831056"/>
                <a:gd name="connsiteY622" fmla="*/ 619074 h 619073"/>
                <a:gd name="connsiteX623" fmla="*/ 1684997 w 3831056"/>
                <a:gd name="connsiteY623" fmla="*/ 619074 h 619073"/>
                <a:gd name="connsiteX624" fmla="*/ 1687706 w 3831056"/>
                <a:gd name="connsiteY624" fmla="*/ 619074 h 619073"/>
                <a:gd name="connsiteX625" fmla="*/ 1690415 w 3831056"/>
                <a:gd name="connsiteY625" fmla="*/ 619074 h 619073"/>
                <a:gd name="connsiteX626" fmla="*/ 1693124 w 3831056"/>
                <a:gd name="connsiteY626" fmla="*/ 619074 h 619073"/>
                <a:gd name="connsiteX627" fmla="*/ 1695833 w 3831056"/>
                <a:gd name="connsiteY627" fmla="*/ 619074 h 619073"/>
                <a:gd name="connsiteX628" fmla="*/ 1698542 w 3831056"/>
                <a:gd name="connsiteY628" fmla="*/ 619074 h 619073"/>
                <a:gd name="connsiteX629" fmla="*/ 1701251 w 3831056"/>
                <a:gd name="connsiteY629" fmla="*/ 619074 h 619073"/>
                <a:gd name="connsiteX630" fmla="*/ 1703956 w 3831056"/>
                <a:gd name="connsiteY630" fmla="*/ 619074 h 619073"/>
                <a:gd name="connsiteX631" fmla="*/ 1706665 w 3831056"/>
                <a:gd name="connsiteY631" fmla="*/ 619074 h 619073"/>
                <a:gd name="connsiteX632" fmla="*/ 1709374 w 3831056"/>
                <a:gd name="connsiteY632" fmla="*/ 619074 h 619073"/>
                <a:gd name="connsiteX633" fmla="*/ 1712083 w 3831056"/>
                <a:gd name="connsiteY633" fmla="*/ 619074 h 619073"/>
                <a:gd name="connsiteX634" fmla="*/ 1714792 w 3831056"/>
                <a:gd name="connsiteY634" fmla="*/ 619074 h 619073"/>
                <a:gd name="connsiteX635" fmla="*/ 1717501 w 3831056"/>
                <a:gd name="connsiteY635" fmla="*/ 619074 h 619073"/>
                <a:gd name="connsiteX636" fmla="*/ 1720210 w 3831056"/>
                <a:gd name="connsiteY636" fmla="*/ 619074 h 619073"/>
                <a:gd name="connsiteX637" fmla="*/ 1722919 w 3831056"/>
                <a:gd name="connsiteY637" fmla="*/ 619074 h 619073"/>
                <a:gd name="connsiteX638" fmla="*/ 1725628 w 3831056"/>
                <a:gd name="connsiteY638" fmla="*/ 619074 h 619073"/>
                <a:gd name="connsiteX639" fmla="*/ 1728337 w 3831056"/>
                <a:gd name="connsiteY639" fmla="*/ 619074 h 619073"/>
                <a:gd name="connsiteX640" fmla="*/ 1731042 w 3831056"/>
                <a:gd name="connsiteY640" fmla="*/ 619074 h 619073"/>
                <a:gd name="connsiteX641" fmla="*/ 1733751 w 3831056"/>
                <a:gd name="connsiteY641" fmla="*/ 619074 h 619073"/>
                <a:gd name="connsiteX642" fmla="*/ 1736460 w 3831056"/>
                <a:gd name="connsiteY642" fmla="*/ 619074 h 619073"/>
                <a:gd name="connsiteX643" fmla="*/ 1739169 w 3831056"/>
                <a:gd name="connsiteY643" fmla="*/ 619074 h 619073"/>
                <a:gd name="connsiteX644" fmla="*/ 1741878 w 3831056"/>
                <a:gd name="connsiteY644" fmla="*/ 619074 h 619073"/>
                <a:gd name="connsiteX645" fmla="*/ 1744587 w 3831056"/>
                <a:gd name="connsiteY645" fmla="*/ 619074 h 619073"/>
                <a:gd name="connsiteX646" fmla="*/ 1747296 w 3831056"/>
                <a:gd name="connsiteY646" fmla="*/ 619074 h 619073"/>
                <a:gd name="connsiteX647" fmla="*/ 1750002 w 3831056"/>
                <a:gd name="connsiteY647" fmla="*/ 619074 h 619073"/>
                <a:gd name="connsiteX648" fmla="*/ 1752711 w 3831056"/>
                <a:gd name="connsiteY648" fmla="*/ 619074 h 619073"/>
                <a:gd name="connsiteX649" fmla="*/ 1755420 w 3831056"/>
                <a:gd name="connsiteY649" fmla="*/ 619074 h 619073"/>
                <a:gd name="connsiteX650" fmla="*/ 1758128 w 3831056"/>
                <a:gd name="connsiteY650" fmla="*/ 619074 h 619073"/>
                <a:gd name="connsiteX651" fmla="*/ 1760837 w 3831056"/>
                <a:gd name="connsiteY651" fmla="*/ 619074 h 619073"/>
                <a:gd name="connsiteX652" fmla="*/ 1763546 w 3831056"/>
                <a:gd name="connsiteY652" fmla="*/ 619074 h 619073"/>
                <a:gd name="connsiteX653" fmla="*/ 1766255 w 3831056"/>
                <a:gd name="connsiteY653" fmla="*/ 619074 h 619073"/>
                <a:gd name="connsiteX654" fmla="*/ 1768964 w 3831056"/>
                <a:gd name="connsiteY654" fmla="*/ 619074 h 619073"/>
                <a:gd name="connsiteX655" fmla="*/ 1771673 w 3831056"/>
                <a:gd name="connsiteY655" fmla="*/ 619074 h 619073"/>
                <a:gd name="connsiteX656" fmla="*/ 1774382 w 3831056"/>
                <a:gd name="connsiteY656" fmla="*/ 619074 h 619073"/>
                <a:gd name="connsiteX657" fmla="*/ 1777088 w 3831056"/>
                <a:gd name="connsiteY657" fmla="*/ 619074 h 619073"/>
                <a:gd name="connsiteX658" fmla="*/ 1779797 w 3831056"/>
                <a:gd name="connsiteY658" fmla="*/ 619074 h 619073"/>
                <a:gd name="connsiteX659" fmla="*/ 1782506 w 3831056"/>
                <a:gd name="connsiteY659" fmla="*/ 619074 h 619073"/>
                <a:gd name="connsiteX660" fmla="*/ 1785215 w 3831056"/>
                <a:gd name="connsiteY660" fmla="*/ 619074 h 619073"/>
                <a:gd name="connsiteX661" fmla="*/ 1787924 w 3831056"/>
                <a:gd name="connsiteY661" fmla="*/ 619074 h 619073"/>
                <a:gd name="connsiteX662" fmla="*/ 1790633 w 3831056"/>
                <a:gd name="connsiteY662" fmla="*/ 619074 h 619073"/>
                <a:gd name="connsiteX663" fmla="*/ 1793342 w 3831056"/>
                <a:gd name="connsiteY663" fmla="*/ 619074 h 619073"/>
                <a:gd name="connsiteX664" fmla="*/ 1796047 w 3831056"/>
                <a:gd name="connsiteY664" fmla="*/ 619074 h 619073"/>
                <a:gd name="connsiteX665" fmla="*/ 1798756 w 3831056"/>
                <a:gd name="connsiteY665" fmla="*/ 619074 h 619073"/>
                <a:gd name="connsiteX666" fmla="*/ 1801465 w 3831056"/>
                <a:gd name="connsiteY666" fmla="*/ 619074 h 619073"/>
                <a:gd name="connsiteX667" fmla="*/ 1804174 w 3831056"/>
                <a:gd name="connsiteY667" fmla="*/ 619074 h 619073"/>
                <a:gd name="connsiteX668" fmla="*/ 1806883 w 3831056"/>
                <a:gd name="connsiteY668" fmla="*/ 619074 h 619073"/>
                <a:gd name="connsiteX669" fmla="*/ 1809592 w 3831056"/>
                <a:gd name="connsiteY669" fmla="*/ 619074 h 619073"/>
                <a:gd name="connsiteX670" fmla="*/ 1812301 w 3831056"/>
                <a:gd name="connsiteY670" fmla="*/ 619074 h 619073"/>
                <a:gd name="connsiteX671" fmla="*/ 1815010 w 3831056"/>
                <a:gd name="connsiteY671" fmla="*/ 619074 h 619073"/>
                <a:gd name="connsiteX672" fmla="*/ 1817719 w 3831056"/>
                <a:gd name="connsiteY672" fmla="*/ 619074 h 619073"/>
                <a:gd name="connsiteX673" fmla="*/ 1820428 w 3831056"/>
                <a:gd name="connsiteY673" fmla="*/ 619074 h 619073"/>
                <a:gd name="connsiteX674" fmla="*/ 1823133 w 3831056"/>
                <a:gd name="connsiteY674" fmla="*/ 619074 h 619073"/>
                <a:gd name="connsiteX675" fmla="*/ 1825842 w 3831056"/>
                <a:gd name="connsiteY675" fmla="*/ 619074 h 619073"/>
                <a:gd name="connsiteX676" fmla="*/ 1828551 w 3831056"/>
                <a:gd name="connsiteY676" fmla="*/ 619074 h 619073"/>
                <a:gd name="connsiteX677" fmla="*/ 1831260 w 3831056"/>
                <a:gd name="connsiteY677" fmla="*/ 619074 h 619073"/>
                <a:gd name="connsiteX678" fmla="*/ 1833969 w 3831056"/>
                <a:gd name="connsiteY678" fmla="*/ 619074 h 619073"/>
                <a:gd name="connsiteX679" fmla="*/ 1836678 w 3831056"/>
                <a:gd name="connsiteY679" fmla="*/ 619074 h 619073"/>
                <a:gd name="connsiteX680" fmla="*/ 1839387 w 3831056"/>
                <a:gd name="connsiteY680" fmla="*/ 619074 h 619073"/>
                <a:gd name="connsiteX681" fmla="*/ 1842092 w 3831056"/>
                <a:gd name="connsiteY681" fmla="*/ 619074 h 619073"/>
                <a:gd name="connsiteX682" fmla="*/ 1844801 w 3831056"/>
                <a:gd name="connsiteY682" fmla="*/ 619074 h 619073"/>
                <a:gd name="connsiteX683" fmla="*/ 1847510 w 3831056"/>
                <a:gd name="connsiteY683" fmla="*/ 619074 h 619073"/>
                <a:gd name="connsiteX684" fmla="*/ 1850219 w 3831056"/>
                <a:gd name="connsiteY684" fmla="*/ 619074 h 619073"/>
                <a:gd name="connsiteX685" fmla="*/ 1852928 w 3831056"/>
                <a:gd name="connsiteY685" fmla="*/ 619074 h 619073"/>
                <a:gd name="connsiteX686" fmla="*/ 1855637 w 3831056"/>
                <a:gd name="connsiteY686" fmla="*/ 619074 h 619073"/>
                <a:gd name="connsiteX687" fmla="*/ 1858346 w 3831056"/>
                <a:gd name="connsiteY687" fmla="*/ 619074 h 619073"/>
                <a:gd name="connsiteX688" fmla="*/ 1861055 w 3831056"/>
                <a:gd name="connsiteY688" fmla="*/ 619074 h 619073"/>
                <a:gd name="connsiteX689" fmla="*/ 1863764 w 3831056"/>
                <a:gd name="connsiteY689" fmla="*/ 619074 h 619073"/>
                <a:gd name="connsiteX690" fmla="*/ 1866473 w 3831056"/>
                <a:gd name="connsiteY690" fmla="*/ 619074 h 619073"/>
                <a:gd name="connsiteX691" fmla="*/ 1869178 w 3831056"/>
                <a:gd name="connsiteY691" fmla="*/ 619074 h 619073"/>
                <a:gd name="connsiteX692" fmla="*/ 1871887 w 3831056"/>
                <a:gd name="connsiteY692" fmla="*/ 619074 h 619073"/>
                <a:gd name="connsiteX693" fmla="*/ 1874596 w 3831056"/>
                <a:gd name="connsiteY693" fmla="*/ 619074 h 619073"/>
                <a:gd name="connsiteX694" fmla="*/ 1877305 w 3831056"/>
                <a:gd name="connsiteY694" fmla="*/ 619074 h 619073"/>
                <a:gd name="connsiteX695" fmla="*/ 1880014 w 3831056"/>
                <a:gd name="connsiteY695" fmla="*/ 619074 h 619073"/>
                <a:gd name="connsiteX696" fmla="*/ 1882723 w 3831056"/>
                <a:gd name="connsiteY696" fmla="*/ 619074 h 619073"/>
                <a:gd name="connsiteX697" fmla="*/ 1885432 w 3831056"/>
                <a:gd name="connsiteY697" fmla="*/ 619074 h 619073"/>
                <a:gd name="connsiteX698" fmla="*/ 1888138 w 3831056"/>
                <a:gd name="connsiteY698" fmla="*/ 619074 h 619073"/>
                <a:gd name="connsiteX699" fmla="*/ 1890847 w 3831056"/>
                <a:gd name="connsiteY699" fmla="*/ 619074 h 619073"/>
                <a:gd name="connsiteX700" fmla="*/ 1893556 w 3831056"/>
                <a:gd name="connsiteY700" fmla="*/ 619074 h 619073"/>
                <a:gd name="connsiteX701" fmla="*/ 1896264 w 3831056"/>
                <a:gd name="connsiteY701" fmla="*/ 619074 h 619073"/>
                <a:gd name="connsiteX702" fmla="*/ 1898973 w 3831056"/>
                <a:gd name="connsiteY702" fmla="*/ 619074 h 619073"/>
                <a:gd name="connsiteX703" fmla="*/ 1901682 w 3831056"/>
                <a:gd name="connsiteY703" fmla="*/ 619074 h 619073"/>
                <a:gd name="connsiteX704" fmla="*/ 1904391 w 3831056"/>
                <a:gd name="connsiteY704" fmla="*/ 619074 h 619073"/>
                <a:gd name="connsiteX705" fmla="*/ 1907100 w 3831056"/>
                <a:gd name="connsiteY705" fmla="*/ 619074 h 619073"/>
                <a:gd name="connsiteX706" fmla="*/ 1909809 w 3831056"/>
                <a:gd name="connsiteY706" fmla="*/ 619074 h 619073"/>
                <a:gd name="connsiteX707" fmla="*/ 1912515 w 3831056"/>
                <a:gd name="connsiteY707" fmla="*/ 619074 h 619073"/>
                <a:gd name="connsiteX708" fmla="*/ 1915224 w 3831056"/>
                <a:gd name="connsiteY708" fmla="*/ 619074 h 619073"/>
                <a:gd name="connsiteX709" fmla="*/ 1917933 w 3831056"/>
                <a:gd name="connsiteY709" fmla="*/ 619074 h 619073"/>
                <a:gd name="connsiteX710" fmla="*/ 1920642 w 3831056"/>
                <a:gd name="connsiteY710" fmla="*/ 619074 h 619073"/>
                <a:gd name="connsiteX711" fmla="*/ 1923351 w 3831056"/>
                <a:gd name="connsiteY711" fmla="*/ 619074 h 619073"/>
                <a:gd name="connsiteX712" fmla="*/ 1926060 w 3831056"/>
                <a:gd name="connsiteY712" fmla="*/ 619074 h 619073"/>
                <a:gd name="connsiteX713" fmla="*/ 1928769 w 3831056"/>
                <a:gd name="connsiteY713" fmla="*/ 619074 h 619073"/>
                <a:gd name="connsiteX714" fmla="*/ 1931478 w 3831056"/>
                <a:gd name="connsiteY714" fmla="*/ 619074 h 619073"/>
                <a:gd name="connsiteX715" fmla="*/ 1934183 w 3831056"/>
                <a:gd name="connsiteY715" fmla="*/ 619074 h 619073"/>
                <a:gd name="connsiteX716" fmla="*/ 1936892 w 3831056"/>
                <a:gd name="connsiteY716" fmla="*/ 619074 h 619073"/>
                <a:gd name="connsiteX717" fmla="*/ 1939601 w 3831056"/>
                <a:gd name="connsiteY717" fmla="*/ 619074 h 619073"/>
                <a:gd name="connsiteX718" fmla="*/ 1942310 w 3831056"/>
                <a:gd name="connsiteY718" fmla="*/ 619074 h 619073"/>
                <a:gd name="connsiteX719" fmla="*/ 1945019 w 3831056"/>
                <a:gd name="connsiteY719" fmla="*/ 619074 h 619073"/>
                <a:gd name="connsiteX720" fmla="*/ 1947728 w 3831056"/>
                <a:gd name="connsiteY720" fmla="*/ 619074 h 619073"/>
                <a:gd name="connsiteX721" fmla="*/ 1950437 w 3831056"/>
                <a:gd name="connsiteY721" fmla="*/ 619074 h 619073"/>
                <a:gd name="connsiteX722" fmla="*/ 1953146 w 3831056"/>
                <a:gd name="connsiteY722" fmla="*/ 619074 h 619073"/>
                <a:gd name="connsiteX723" fmla="*/ 1955855 w 3831056"/>
                <a:gd name="connsiteY723" fmla="*/ 619074 h 619073"/>
                <a:gd name="connsiteX724" fmla="*/ 1958560 w 3831056"/>
                <a:gd name="connsiteY724" fmla="*/ 619074 h 619073"/>
                <a:gd name="connsiteX725" fmla="*/ 1961269 w 3831056"/>
                <a:gd name="connsiteY725" fmla="*/ 619074 h 619073"/>
                <a:gd name="connsiteX726" fmla="*/ 1963978 w 3831056"/>
                <a:gd name="connsiteY726" fmla="*/ 619074 h 619073"/>
                <a:gd name="connsiteX727" fmla="*/ 1966687 w 3831056"/>
                <a:gd name="connsiteY727" fmla="*/ 619074 h 619073"/>
                <a:gd name="connsiteX728" fmla="*/ 1969396 w 3831056"/>
                <a:gd name="connsiteY728" fmla="*/ 619074 h 619073"/>
                <a:gd name="connsiteX729" fmla="*/ 1972105 w 3831056"/>
                <a:gd name="connsiteY729" fmla="*/ 619074 h 619073"/>
                <a:gd name="connsiteX730" fmla="*/ 1974814 w 3831056"/>
                <a:gd name="connsiteY730" fmla="*/ 619074 h 619073"/>
                <a:gd name="connsiteX731" fmla="*/ 1977523 w 3831056"/>
                <a:gd name="connsiteY731" fmla="*/ 619074 h 619073"/>
                <a:gd name="connsiteX732" fmla="*/ 1980228 w 3831056"/>
                <a:gd name="connsiteY732" fmla="*/ 619074 h 619073"/>
                <a:gd name="connsiteX733" fmla="*/ 1982937 w 3831056"/>
                <a:gd name="connsiteY733" fmla="*/ 619074 h 619073"/>
                <a:gd name="connsiteX734" fmla="*/ 1985646 w 3831056"/>
                <a:gd name="connsiteY734" fmla="*/ 619074 h 619073"/>
                <a:gd name="connsiteX735" fmla="*/ 1988355 w 3831056"/>
                <a:gd name="connsiteY735" fmla="*/ 619074 h 619073"/>
                <a:gd name="connsiteX736" fmla="*/ 1991064 w 3831056"/>
                <a:gd name="connsiteY736" fmla="*/ 619074 h 619073"/>
                <a:gd name="connsiteX737" fmla="*/ 1993773 w 3831056"/>
                <a:gd name="connsiteY737" fmla="*/ 619074 h 619073"/>
                <a:gd name="connsiteX738" fmla="*/ 1996482 w 3831056"/>
                <a:gd name="connsiteY738" fmla="*/ 619074 h 619073"/>
                <a:gd name="connsiteX739" fmla="*/ 1999191 w 3831056"/>
                <a:gd name="connsiteY739" fmla="*/ 619074 h 619073"/>
                <a:gd name="connsiteX740" fmla="*/ 2001900 w 3831056"/>
                <a:gd name="connsiteY740" fmla="*/ 619074 h 619073"/>
                <a:gd name="connsiteX741" fmla="*/ 2004605 w 3831056"/>
                <a:gd name="connsiteY741" fmla="*/ 619074 h 619073"/>
                <a:gd name="connsiteX742" fmla="*/ 2007314 w 3831056"/>
                <a:gd name="connsiteY742" fmla="*/ 619074 h 619073"/>
                <a:gd name="connsiteX743" fmla="*/ 2010023 w 3831056"/>
                <a:gd name="connsiteY743" fmla="*/ 619074 h 619073"/>
                <a:gd name="connsiteX744" fmla="*/ 2012732 w 3831056"/>
                <a:gd name="connsiteY744" fmla="*/ 619074 h 619073"/>
                <a:gd name="connsiteX745" fmla="*/ 2015441 w 3831056"/>
                <a:gd name="connsiteY745" fmla="*/ 619074 h 619073"/>
                <a:gd name="connsiteX746" fmla="*/ 2018150 w 3831056"/>
                <a:gd name="connsiteY746" fmla="*/ 619074 h 619073"/>
                <a:gd name="connsiteX747" fmla="*/ 2020859 w 3831056"/>
                <a:gd name="connsiteY747" fmla="*/ 619074 h 619073"/>
                <a:gd name="connsiteX748" fmla="*/ 2023568 w 3831056"/>
                <a:gd name="connsiteY748" fmla="*/ 619074 h 619073"/>
                <a:gd name="connsiteX749" fmla="*/ 2026274 w 3831056"/>
                <a:gd name="connsiteY749" fmla="*/ 619074 h 619073"/>
                <a:gd name="connsiteX750" fmla="*/ 2028983 w 3831056"/>
                <a:gd name="connsiteY750" fmla="*/ 619074 h 619073"/>
                <a:gd name="connsiteX751" fmla="*/ 2031692 w 3831056"/>
                <a:gd name="connsiteY751" fmla="*/ 619074 h 619073"/>
                <a:gd name="connsiteX752" fmla="*/ 2034400 w 3831056"/>
                <a:gd name="connsiteY752" fmla="*/ 619074 h 619073"/>
                <a:gd name="connsiteX753" fmla="*/ 2037109 w 3831056"/>
                <a:gd name="connsiteY753" fmla="*/ 619074 h 619073"/>
                <a:gd name="connsiteX754" fmla="*/ 2039818 w 3831056"/>
                <a:gd name="connsiteY754" fmla="*/ 619074 h 619073"/>
                <a:gd name="connsiteX755" fmla="*/ 2042527 w 3831056"/>
                <a:gd name="connsiteY755" fmla="*/ 619074 h 619073"/>
                <a:gd name="connsiteX756" fmla="*/ 2045236 w 3831056"/>
                <a:gd name="connsiteY756" fmla="*/ 619074 h 619073"/>
                <a:gd name="connsiteX757" fmla="*/ 2047945 w 3831056"/>
                <a:gd name="connsiteY757" fmla="*/ 619074 h 619073"/>
                <a:gd name="connsiteX758" fmla="*/ 2050651 w 3831056"/>
                <a:gd name="connsiteY758" fmla="*/ 619074 h 619073"/>
                <a:gd name="connsiteX759" fmla="*/ 2053360 w 3831056"/>
                <a:gd name="connsiteY759" fmla="*/ 619074 h 619073"/>
                <a:gd name="connsiteX760" fmla="*/ 2056069 w 3831056"/>
                <a:gd name="connsiteY760" fmla="*/ 619074 h 619073"/>
                <a:gd name="connsiteX761" fmla="*/ 2058778 w 3831056"/>
                <a:gd name="connsiteY761" fmla="*/ 619074 h 619073"/>
                <a:gd name="connsiteX762" fmla="*/ 2061487 w 3831056"/>
                <a:gd name="connsiteY762" fmla="*/ 619074 h 619073"/>
                <a:gd name="connsiteX763" fmla="*/ 2064196 w 3831056"/>
                <a:gd name="connsiteY763" fmla="*/ 619074 h 619073"/>
                <a:gd name="connsiteX764" fmla="*/ 2066905 w 3831056"/>
                <a:gd name="connsiteY764" fmla="*/ 619074 h 619073"/>
                <a:gd name="connsiteX765" fmla="*/ 2069614 w 3831056"/>
                <a:gd name="connsiteY765" fmla="*/ 619074 h 619073"/>
                <a:gd name="connsiteX766" fmla="*/ 2072319 w 3831056"/>
                <a:gd name="connsiteY766" fmla="*/ 619074 h 619073"/>
                <a:gd name="connsiteX767" fmla="*/ 2075028 w 3831056"/>
                <a:gd name="connsiteY767" fmla="*/ 619074 h 619073"/>
                <a:gd name="connsiteX768" fmla="*/ 2077737 w 3831056"/>
                <a:gd name="connsiteY768" fmla="*/ 619074 h 619073"/>
                <a:gd name="connsiteX769" fmla="*/ 2080446 w 3831056"/>
                <a:gd name="connsiteY769" fmla="*/ 619074 h 619073"/>
                <a:gd name="connsiteX770" fmla="*/ 2083155 w 3831056"/>
                <a:gd name="connsiteY770" fmla="*/ 619074 h 619073"/>
                <a:gd name="connsiteX771" fmla="*/ 2085864 w 3831056"/>
                <a:gd name="connsiteY771" fmla="*/ 619074 h 619073"/>
                <a:gd name="connsiteX772" fmla="*/ 2088573 w 3831056"/>
                <a:gd name="connsiteY772" fmla="*/ 619074 h 619073"/>
                <a:gd name="connsiteX773" fmla="*/ 2091282 w 3831056"/>
                <a:gd name="connsiteY773" fmla="*/ 619074 h 619073"/>
                <a:gd name="connsiteX774" fmla="*/ 2093991 w 3831056"/>
                <a:gd name="connsiteY774" fmla="*/ 619074 h 619073"/>
                <a:gd name="connsiteX775" fmla="*/ 2096696 w 3831056"/>
                <a:gd name="connsiteY775" fmla="*/ 619074 h 619073"/>
                <a:gd name="connsiteX776" fmla="*/ 2099405 w 3831056"/>
                <a:gd name="connsiteY776" fmla="*/ 619074 h 619073"/>
                <a:gd name="connsiteX777" fmla="*/ 2102114 w 3831056"/>
                <a:gd name="connsiteY777" fmla="*/ 619074 h 619073"/>
                <a:gd name="connsiteX778" fmla="*/ 2104823 w 3831056"/>
                <a:gd name="connsiteY778" fmla="*/ 619074 h 619073"/>
                <a:gd name="connsiteX779" fmla="*/ 2107532 w 3831056"/>
                <a:gd name="connsiteY779" fmla="*/ 619074 h 619073"/>
                <a:gd name="connsiteX780" fmla="*/ 2110241 w 3831056"/>
                <a:gd name="connsiteY780" fmla="*/ 619074 h 619073"/>
                <a:gd name="connsiteX781" fmla="*/ 2112950 w 3831056"/>
                <a:gd name="connsiteY781" fmla="*/ 619074 h 619073"/>
                <a:gd name="connsiteX782" fmla="*/ 2115659 w 3831056"/>
                <a:gd name="connsiteY782" fmla="*/ 619074 h 619073"/>
                <a:gd name="connsiteX783" fmla="*/ 2118364 w 3831056"/>
                <a:gd name="connsiteY783" fmla="*/ 619074 h 619073"/>
                <a:gd name="connsiteX784" fmla="*/ 2121073 w 3831056"/>
                <a:gd name="connsiteY784" fmla="*/ 619074 h 619073"/>
                <a:gd name="connsiteX785" fmla="*/ 2123782 w 3831056"/>
                <a:gd name="connsiteY785" fmla="*/ 619074 h 619073"/>
                <a:gd name="connsiteX786" fmla="*/ 2126491 w 3831056"/>
                <a:gd name="connsiteY786" fmla="*/ 619074 h 619073"/>
                <a:gd name="connsiteX787" fmla="*/ 2129200 w 3831056"/>
                <a:gd name="connsiteY787" fmla="*/ 619074 h 619073"/>
                <a:gd name="connsiteX788" fmla="*/ 2131909 w 3831056"/>
                <a:gd name="connsiteY788" fmla="*/ 619074 h 619073"/>
                <a:gd name="connsiteX789" fmla="*/ 2134618 w 3831056"/>
                <a:gd name="connsiteY789" fmla="*/ 619074 h 619073"/>
                <a:gd name="connsiteX790" fmla="*/ 2137327 w 3831056"/>
                <a:gd name="connsiteY790" fmla="*/ 619074 h 619073"/>
                <a:gd name="connsiteX791" fmla="*/ 2140036 w 3831056"/>
                <a:gd name="connsiteY791" fmla="*/ 619074 h 619073"/>
                <a:gd name="connsiteX792" fmla="*/ 2142742 w 3831056"/>
                <a:gd name="connsiteY792" fmla="*/ 619074 h 619073"/>
                <a:gd name="connsiteX793" fmla="*/ 2145450 w 3831056"/>
                <a:gd name="connsiteY793" fmla="*/ 619074 h 619073"/>
                <a:gd name="connsiteX794" fmla="*/ 2148159 w 3831056"/>
                <a:gd name="connsiteY794" fmla="*/ 619074 h 619073"/>
                <a:gd name="connsiteX795" fmla="*/ 2150868 w 3831056"/>
                <a:gd name="connsiteY795" fmla="*/ 619074 h 619073"/>
                <a:gd name="connsiteX796" fmla="*/ 2153577 w 3831056"/>
                <a:gd name="connsiteY796" fmla="*/ 619074 h 619073"/>
                <a:gd name="connsiteX797" fmla="*/ 2156286 w 3831056"/>
                <a:gd name="connsiteY797" fmla="*/ 619074 h 619073"/>
                <a:gd name="connsiteX798" fmla="*/ 2158995 w 3831056"/>
                <a:gd name="connsiteY798" fmla="*/ 619074 h 619073"/>
                <a:gd name="connsiteX799" fmla="*/ 2161704 w 3831056"/>
                <a:gd name="connsiteY799" fmla="*/ 619074 h 619073"/>
                <a:gd name="connsiteX800" fmla="*/ 2164410 w 3831056"/>
                <a:gd name="connsiteY800" fmla="*/ 619074 h 619073"/>
                <a:gd name="connsiteX801" fmla="*/ 2167119 w 3831056"/>
                <a:gd name="connsiteY801" fmla="*/ 619074 h 619073"/>
                <a:gd name="connsiteX802" fmla="*/ 2169828 w 3831056"/>
                <a:gd name="connsiteY802" fmla="*/ 619074 h 619073"/>
                <a:gd name="connsiteX803" fmla="*/ 2172537 w 3831056"/>
                <a:gd name="connsiteY803" fmla="*/ 619074 h 619073"/>
                <a:gd name="connsiteX804" fmla="*/ 2175246 w 3831056"/>
                <a:gd name="connsiteY804" fmla="*/ 619074 h 619073"/>
                <a:gd name="connsiteX805" fmla="*/ 2177955 w 3831056"/>
                <a:gd name="connsiteY805" fmla="*/ 619074 h 619073"/>
                <a:gd name="connsiteX806" fmla="*/ 2180664 w 3831056"/>
                <a:gd name="connsiteY806" fmla="*/ 619074 h 619073"/>
                <a:gd name="connsiteX807" fmla="*/ 2183372 w 3831056"/>
                <a:gd name="connsiteY807" fmla="*/ 619074 h 619073"/>
                <a:gd name="connsiteX808" fmla="*/ 2186081 w 3831056"/>
                <a:gd name="connsiteY808" fmla="*/ 619074 h 619073"/>
                <a:gd name="connsiteX809" fmla="*/ 2188787 w 3831056"/>
                <a:gd name="connsiteY809" fmla="*/ 619074 h 619073"/>
                <a:gd name="connsiteX810" fmla="*/ 2191496 w 3831056"/>
                <a:gd name="connsiteY810" fmla="*/ 619074 h 619073"/>
                <a:gd name="connsiteX811" fmla="*/ 2194205 w 3831056"/>
                <a:gd name="connsiteY811" fmla="*/ 619074 h 619073"/>
                <a:gd name="connsiteX812" fmla="*/ 2196914 w 3831056"/>
                <a:gd name="connsiteY812" fmla="*/ 619074 h 619073"/>
                <a:gd name="connsiteX813" fmla="*/ 2199623 w 3831056"/>
                <a:gd name="connsiteY813" fmla="*/ 619074 h 619073"/>
                <a:gd name="connsiteX814" fmla="*/ 2202332 w 3831056"/>
                <a:gd name="connsiteY814" fmla="*/ 619074 h 619073"/>
                <a:gd name="connsiteX815" fmla="*/ 2205041 w 3831056"/>
                <a:gd name="connsiteY815" fmla="*/ 619074 h 619073"/>
                <a:gd name="connsiteX816" fmla="*/ 2207750 w 3831056"/>
                <a:gd name="connsiteY816" fmla="*/ 619074 h 619073"/>
                <a:gd name="connsiteX817" fmla="*/ 2210455 w 3831056"/>
                <a:gd name="connsiteY817" fmla="*/ 619074 h 619073"/>
                <a:gd name="connsiteX818" fmla="*/ 2213164 w 3831056"/>
                <a:gd name="connsiteY818" fmla="*/ 619074 h 619073"/>
                <a:gd name="connsiteX819" fmla="*/ 2215873 w 3831056"/>
                <a:gd name="connsiteY819" fmla="*/ 619074 h 619073"/>
                <a:gd name="connsiteX820" fmla="*/ 2218582 w 3831056"/>
                <a:gd name="connsiteY820" fmla="*/ 619074 h 619073"/>
                <a:gd name="connsiteX821" fmla="*/ 2221291 w 3831056"/>
                <a:gd name="connsiteY821" fmla="*/ 619074 h 619073"/>
                <a:gd name="connsiteX822" fmla="*/ 2224000 w 3831056"/>
                <a:gd name="connsiteY822" fmla="*/ 619074 h 619073"/>
                <a:gd name="connsiteX823" fmla="*/ 2226709 w 3831056"/>
                <a:gd name="connsiteY823" fmla="*/ 619074 h 619073"/>
                <a:gd name="connsiteX824" fmla="*/ 2229418 w 3831056"/>
                <a:gd name="connsiteY824" fmla="*/ 619074 h 619073"/>
                <a:gd name="connsiteX825" fmla="*/ 2232123 w 3831056"/>
                <a:gd name="connsiteY825" fmla="*/ 619074 h 619073"/>
                <a:gd name="connsiteX826" fmla="*/ 2234832 w 3831056"/>
                <a:gd name="connsiteY826" fmla="*/ 619074 h 619073"/>
                <a:gd name="connsiteX827" fmla="*/ 2237541 w 3831056"/>
                <a:gd name="connsiteY827" fmla="*/ 619074 h 619073"/>
                <a:gd name="connsiteX828" fmla="*/ 2240250 w 3831056"/>
                <a:gd name="connsiteY828" fmla="*/ 619074 h 619073"/>
                <a:gd name="connsiteX829" fmla="*/ 2242959 w 3831056"/>
                <a:gd name="connsiteY829" fmla="*/ 619074 h 619073"/>
                <a:gd name="connsiteX830" fmla="*/ 2245668 w 3831056"/>
                <a:gd name="connsiteY830" fmla="*/ 619074 h 619073"/>
                <a:gd name="connsiteX831" fmla="*/ 2248377 w 3831056"/>
                <a:gd name="connsiteY831" fmla="*/ 619074 h 619073"/>
                <a:gd name="connsiteX832" fmla="*/ 2251086 w 3831056"/>
                <a:gd name="connsiteY832" fmla="*/ 619074 h 619073"/>
                <a:gd name="connsiteX833" fmla="*/ 2253795 w 3831056"/>
                <a:gd name="connsiteY833" fmla="*/ 619074 h 619073"/>
                <a:gd name="connsiteX834" fmla="*/ 2256500 w 3831056"/>
                <a:gd name="connsiteY834" fmla="*/ 619074 h 619073"/>
                <a:gd name="connsiteX835" fmla="*/ 2259209 w 3831056"/>
                <a:gd name="connsiteY835" fmla="*/ 619074 h 619073"/>
                <a:gd name="connsiteX836" fmla="*/ 2261918 w 3831056"/>
                <a:gd name="connsiteY836" fmla="*/ 619074 h 619073"/>
                <a:gd name="connsiteX837" fmla="*/ 2264627 w 3831056"/>
                <a:gd name="connsiteY837" fmla="*/ 619074 h 619073"/>
                <a:gd name="connsiteX838" fmla="*/ 2267336 w 3831056"/>
                <a:gd name="connsiteY838" fmla="*/ 619074 h 619073"/>
                <a:gd name="connsiteX839" fmla="*/ 2270045 w 3831056"/>
                <a:gd name="connsiteY839" fmla="*/ 619074 h 619073"/>
                <a:gd name="connsiteX840" fmla="*/ 2272754 w 3831056"/>
                <a:gd name="connsiteY840" fmla="*/ 619074 h 619073"/>
                <a:gd name="connsiteX841" fmla="*/ 2275463 w 3831056"/>
                <a:gd name="connsiteY841" fmla="*/ 619074 h 619073"/>
                <a:gd name="connsiteX842" fmla="*/ 2278169 w 3831056"/>
                <a:gd name="connsiteY842" fmla="*/ 619074 h 619073"/>
                <a:gd name="connsiteX843" fmla="*/ 2280878 w 3831056"/>
                <a:gd name="connsiteY843" fmla="*/ 619074 h 619073"/>
                <a:gd name="connsiteX844" fmla="*/ 2283586 w 3831056"/>
                <a:gd name="connsiteY844" fmla="*/ 619074 h 619073"/>
                <a:gd name="connsiteX845" fmla="*/ 2286295 w 3831056"/>
                <a:gd name="connsiteY845" fmla="*/ 619074 h 619073"/>
                <a:gd name="connsiteX846" fmla="*/ 2289004 w 3831056"/>
                <a:gd name="connsiteY846" fmla="*/ 619074 h 619073"/>
                <a:gd name="connsiteX847" fmla="*/ 2291713 w 3831056"/>
                <a:gd name="connsiteY847" fmla="*/ 619074 h 619073"/>
                <a:gd name="connsiteX848" fmla="*/ 2294422 w 3831056"/>
                <a:gd name="connsiteY848" fmla="*/ 619074 h 619073"/>
                <a:gd name="connsiteX849" fmla="*/ 2297131 w 3831056"/>
                <a:gd name="connsiteY849" fmla="*/ 619074 h 619073"/>
                <a:gd name="connsiteX850" fmla="*/ 2299840 w 3831056"/>
                <a:gd name="connsiteY850" fmla="*/ 619074 h 619073"/>
                <a:gd name="connsiteX851" fmla="*/ 2302546 w 3831056"/>
                <a:gd name="connsiteY851" fmla="*/ 619074 h 619073"/>
                <a:gd name="connsiteX852" fmla="*/ 2305255 w 3831056"/>
                <a:gd name="connsiteY852" fmla="*/ 619074 h 619073"/>
                <a:gd name="connsiteX853" fmla="*/ 2307964 w 3831056"/>
                <a:gd name="connsiteY853" fmla="*/ 619074 h 619073"/>
                <a:gd name="connsiteX854" fmla="*/ 2310673 w 3831056"/>
                <a:gd name="connsiteY854" fmla="*/ 619074 h 619073"/>
                <a:gd name="connsiteX855" fmla="*/ 2313382 w 3831056"/>
                <a:gd name="connsiteY855" fmla="*/ 619074 h 619073"/>
                <a:gd name="connsiteX856" fmla="*/ 2316091 w 3831056"/>
                <a:gd name="connsiteY856" fmla="*/ 619074 h 619073"/>
                <a:gd name="connsiteX857" fmla="*/ 2318800 w 3831056"/>
                <a:gd name="connsiteY857" fmla="*/ 619074 h 619073"/>
                <a:gd name="connsiteX858" fmla="*/ 2321508 w 3831056"/>
                <a:gd name="connsiteY858" fmla="*/ 619074 h 619073"/>
                <a:gd name="connsiteX859" fmla="*/ 2324214 w 3831056"/>
                <a:gd name="connsiteY859" fmla="*/ 619074 h 619073"/>
                <a:gd name="connsiteX860" fmla="*/ 2326923 w 3831056"/>
                <a:gd name="connsiteY860" fmla="*/ 619074 h 619073"/>
                <a:gd name="connsiteX861" fmla="*/ 2329632 w 3831056"/>
                <a:gd name="connsiteY861" fmla="*/ 619074 h 619073"/>
                <a:gd name="connsiteX862" fmla="*/ 2332341 w 3831056"/>
                <a:gd name="connsiteY862" fmla="*/ 619074 h 619073"/>
                <a:gd name="connsiteX863" fmla="*/ 2335050 w 3831056"/>
                <a:gd name="connsiteY863" fmla="*/ 619074 h 619073"/>
                <a:gd name="connsiteX864" fmla="*/ 2337759 w 3831056"/>
                <a:gd name="connsiteY864" fmla="*/ 619074 h 619073"/>
                <a:gd name="connsiteX865" fmla="*/ 2340468 w 3831056"/>
                <a:gd name="connsiteY865" fmla="*/ 619074 h 619073"/>
                <a:gd name="connsiteX866" fmla="*/ 2343177 w 3831056"/>
                <a:gd name="connsiteY866" fmla="*/ 619074 h 619073"/>
                <a:gd name="connsiteX867" fmla="*/ 2345886 w 3831056"/>
                <a:gd name="connsiteY867" fmla="*/ 619074 h 619073"/>
                <a:gd name="connsiteX868" fmla="*/ 2348591 w 3831056"/>
                <a:gd name="connsiteY868" fmla="*/ 619074 h 619073"/>
                <a:gd name="connsiteX869" fmla="*/ 2351300 w 3831056"/>
                <a:gd name="connsiteY869" fmla="*/ 619074 h 619073"/>
                <a:gd name="connsiteX870" fmla="*/ 2354009 w 3831056"/>
                <a:gd name="connsiteY870" fmla="*/ 619074 h 619073"/>
                <a:gd name="connsiteX871" fmla="*/ 2356718 w 3831056"/>
                <a:gd name="connsiteY871" fmla="*/ 619074 h 619073"/>
                <a:gd name="connsiteX872" fmla="*/ 2359427 w 3831056"/>
                <a:gd name="connsiteY872" fmla="*/ 619074 h 619073"/>
                <a:gd name="connsiteX873" fmla="*/ 2362136 w 3831056"/>
                <a:gd name="connsiteY873" fmla="*/ 619074 h 619073"/>
                <a:gd name="connsiteX874" fmla="*/ 2364845 w 3831056"/>
                <a:gd name="connsiteY874" fmla="*/ 619074 h 619073"/>
                <a:gd name="connsiteX875" fmla="*/ 2367554 w 3831056"/>
                <a:gd name="connsiteY875" fmla="*/ 619074 h 619073"/>
                <a:gd name="connsiteX876" fmla="*/ 2370259 w 3831056"/>
                <a:gd name="connsiteY876" fmla="*/ 619074 h 619073"/>
                <a:gd name="connsiteX877" fmla="*/ 2372968 w 3831056"/>
                <a:gd name="connsiteY877" fmla="*/ 619074 h 619073"/>
                <a:gd name="connsiteX878" fmla="*/ 2375677 w 3831056"/>
                <a:gd name="connsiteY878" fmla="*/ 619074 h 619073"/>
                <a:gd name="connsiteX879" fmla="*/ 2378386 w 3831056"/>
                <a:gd name="connsiteY879" fmla="*/ 619074 h 619073"/>
                <a:gd name="connsiteX880" fmla="*/ 2381095 w 3831056"/>
                <a:gd name="connsiteY880" fmla="*/ 619074 h 619073"/>
                <a:gd name="connsiteX881" fmla="*/ 2383804 w 3831056"/>
                <a:gd name="connsiteY881" fmla="*/ 619074 h 619073"/>
                <a:gd name="connsiteX882" fmla="*/ 2386513 w 3831056"/>
                <a:gd name="connsiteY882" fmla="*/ 619074 h 619073"/>
                <a:gd name="connsiteX883" fmla="*/ 2389222 w 3831056"/>
                <a:gd name="connsiteY883" fmla="*/ 619074 h 619073"/>
                <a:gd name="connsiteX884" fmla="*/ 2391931 w 3831056"/>
                <a:gd name="connsiteY884" fmla="*/ 619074 h 619073"/>
                <a:gd name="connsiteX885" fmla="*/ 2394636 w 3831056"/>
                <a:gd name="connsiteY885" fmla="*/ 619074 h 619073"/>
                <a:gd name="connsiteX886" fmla="*/ 2397345 w 3831056"/>
                <a:gd name="connsiteY886" fmla="*/ 619074 h 619073"/>
                <a:gd name="connsiteX887" fmla="*/ 2400054 w 3831056"/>
                <a:gd name="connsiteY887" fmla="*/ 619074 h 619073"/>
                <a:gd name="connsiteX888" fmla="*/ 2402763 w 3831056"/>
                <a:gd name="connsiteY888" fmla="*/ 619074 h 619073"/>
                <a:gd name="connsiteX889" fmla="*/ 2405472 w 3831056"/>
                <a:gd name="connsiteY889" fmla="*/ 619074 h 619073"/>
                <a:gd name="connsiteX890" fmla="*/ 2408181 w 3831056"/>
                <a:gd name="connsiteY890" fmla="*/ 619074 h 619073"/>
                <a:gd name="connsiteX891" fmla="*/ 2410890 w 3831056"/>
                <a:gd name="connsiteY891" fmla="*/ 619074 h 619073"/>
                <a:gd name="connsiteX892" fmla="*/ 2413599 w 3831056"/>
                <a:gd name="connsiteY892" fmla="*/ 619074 h 619073"/>
                <a:gd name="connsiteX893" fmla="*/ 2416305 w 3831056"/>
                <a:gd name="connsiteY893" fmla="*/ 619074 h 619073"/>
                <a:gd name="connsiteX894" fmla="*/ 2419014 w 3831056"/>
                <a:gd name="connsiteY894" fmla="*/ 619074 h 619073"/>
                <a:gd name="connsiteX895" fmla="*/ 2421722 w 3831056"/>
                <a:gd name="connsiteY895" fmla="*/ 619074 h 619073"/>
                <a:gd name="connsiteX896" fmla="*/ 2424431 w 3831056"/>
                <a:gd name="connsiteY896" fmla="*/ 619074 h 619073"/>
                <a:gd name="connsiteX897" fmla="*/ 2427141 w 3831056"/>
                <a:gd name="connsiteY897" fmla="*/ 619074 h 619073"/>
                <a:gd name="connsiteX898" fmla="*/ 2429850 w 3831056"/>
                <a:gd name="connsiteY898" fmla="*/ 619074 h 619073"/>
                <a:gd name="connsiteX899" fmla="*/ 2432558 w 3831056"/>
                <a:gd name="connsiteY899" fmla="*/ 619074 h 619073"/>
                <a:gd name="connsiteX900" fmla="*/ 2435267 w 3831056"/>
                <a:gd name="connsiteY900" fmla="*/ 619074 h 619073"/>
                <a:gd name="connsiteX901" fmla="*/ 2437976 w 3831056"/>
                <a:gd name="connsiteY901" fmla="*/ 619074 h 619073"/>
                <a:gd name="connsiteX902" fmla="*/ 2440682 w 3831056"/>
                <a:gd name="connsiteY902" fmla="*/ 619074 h 619073"/>
                <a:gd name="connsiteX903" fmla="*/ 2443391 w 3831056"/>
                <a:gd name="connsiteY903" fmla="*/ 619074 h 619073"/>
                <a:gd name="connsiteX904" fmla="*/ 2446100 w 3831056"/>
                <a:gd name="connsiteY904" fmla="*/ 619074 h 619073"/>
                <a:gd name="connsiteX905" fmla="*/ 2448809 w 3831056"/>
                <a:gd name="connsiteY905" fmla="*/ 619074 h 619073"/>
                <a:gd name="connsiteX906" fmla="*/ 2451518 w 3831056"/>
                <a:gd name="connsiteY906" fmla="*/ 619074 h 619073"/>
                <a:gd name="connsiteX907" fmla="*/ 2454227 w 3831056"/>
                <a:gd name="connsiteY907" fmla="*/ 619074 h 619073"/>
                <a:gd name="connsiteX908" fmla="*/ 2456936 w 3831056"/>
                <a:gd name="connsiteY908" fmla="*/ 619074 h 619073"/>
                <a:gd name="connsiteX909" fmla="*/ 2459645 w 3831056"/>
                <a:gd name="connsiteY909" fmla="*/ 619074 h 619073"/>
                <a:gd name="connsiteX910" fmla="*/ 2462350 w 3831056"/>
                <a:gd name="connsiteY910" fmla="*/ 619074 h 619073"/>
                <a:gd name="connsiteX911" fmla="*/ 2465059 w 3831056"/>
                <a:gd name="connsiteY911" fmla="*/ 619074 h 619073"/>
                <a:gd name="connsiteX912" fmla="*/ 2467768 w 3831056"/>
                <a:gd name="connsiteY912" fmla="*/ 619074 h 619073"/>
                <a:gd name="connsiteX913" fmla="*/ 2470477 w 3831056"/>
                <a:gd name="connsiteY913" fmla="*/ 619074 h 619073"/>
                <a:gd name="connsiteX914" fmla="*/ 2473186 w 3831056"/>
                <a:gd name="connsiteY914" fmla="*/ 619074 h 619073"/>
                <a:gd name="connsiteX915" fmla="*/ 2475895 w 3831056"/>
                <a:gd name="connsiteY915" fmla="*/ 619074 h 619073"/>
                <a:gd name="connsiteX916" fmla="*/ 2478604 w 3831056"/>
                <a:gd name="connsiteY916" fmla="*/ 619074 h 619073"/>
                <a:gd name="connsiteX917" fmla="*/ 2481313 w 3831056"/>
                <a:gd name="connsiteY917" fmla="*/ 619074 h 619073"/>
                <a:gd name="connsiteX918" fmla="*/ 2484022 w 3831056"/>
                <a:gd name="connsiteY918" fmla="*/ 619074 h 619073"/>
                <a:gd name="connsiteX919" fmla="*/ 2486727 w 3831056"/>
                <a:gd name="connsiteY919" fmla="*/ 619074 h 619073"/>
                <a:gd name="connsiteX920" fmla="*/ 2489436 w 3831056"/>
                <a:gd name="connsiteY920" fmla="*/ 619074 h 619073"/>
                <a:gd name="connsiteX921" fmla="*/ 2492145 w 3831056"/>
                <a:gd name="connsiteY921" fmla="*/ 619074 h 619073"/>
                <a:gd name="connsiteX922" fmla="*/ 2494854 w 3831056"/>
                <a:gd name="connsiteY922" fmla="*/ 619074 h 619073"/>
                <a:gd name="connsiteX923" fmla="*/ 2497563 w 3831056"/>
                <a:gd name="connsiteY923" fmla="*/ 619074 h 619073"/>
                <a:gd name="connsiteX924" fmla="*/ 2500272 w 3831056"/>
                <a:gd name="connsiteY924" fmla="*/ 619074 h 619073"/>
                <a:gd name="connsiteX925" fmla="*/ 2502981 w 3831056"/>
                <a:gd name="connsiteY925" fmla="*/ 619074 h 619073"/>
                <a:gd name="connsiteX926" fmla="*/ 2505690 w 3831056"/>
                <a:gd name="connsiteY926" fmla="*/ 619074 h 619073"/>
                <a:gd name="connsiteX927" fmla="*/ 2508395 w 3831056"/>
                <a:gd name="connsiteY927" fmla="*/ 619074 h 619073"/>
                <a:gd name="connsiteX928" fmla="*/ 2511104 w 3831056"/>
                <a:gd name="connsiteY928" fmla="*/ 619074 h 619073"/>
                <a:gd name="connsiteX929" fmla="*/ 2513813 w 3831056"/>
                <a:gd name="connsiteY929" fmla="*/ 619074 h 619073"/>
                <a:gd name="connsiteX930" fmla="*/ 2516522 w 3831056"/>
                <a:gd name="connsiteY930" fmla="*/ 619074 h 619073"/>
                <a:gd name="connsiteX931" fmla="*/ 2519231 w 3831056"/>
                <a:gd name="connsiteY931" fmla="*/ 619074 h 619073"/>
                <a:gd name="connsiteX932" fmla="*/ 2521940 w 3831056"/>
                <a:gd name="connsiteY932" fmla="*/ 619074 h 619073"/>
                <a:gd name="connsiteX933" fmla="*/ 2524649 w 3831056"/>
                <a:gd name="connsiteY933" fmla="*/ 619074 h 619073"/>
                <a:gd name="connsiteX934" fmla="*/ 2527358 w 3831056"/>
                <a:gd name="connsiteY934" fmla="*/ 619074 h 619073"/>
                <a:gd name="connsiteX935" fmla="*/ 2530067 w 3831056"/>
                <a:gd name="connsiteY935" fmla="*/ 619074 h 619073"/>
                <a:gd name="connsiteX936" fmla="*/ 2532772 w 3831056"/>
                <a:gd name="connsiteY936" fmla="*/ 619074 h 619073"/>
                <a:gd name="connsiteX937" fmla="*/ 2535481 w 3831056"/>
                <a:gd name="connsiteY937" fmla="*/ 619074 h 619073"/>
                <a:gd name="connsiteX938" fmla="*/ 2538190 w 3831056"/>
                <a:gd name="connsiteY938" fmla="*/ 619074 h 619073"/>
                <a:gd name="connsiteX939" fmla="*/ 2540899 w 3831056"/>
                <a:gd name="connsiteY939" fmla="*/ 619074 h 619073"/>
                <a:gd name="connsiteX940" fmla="*/ 2543608 w 3831056"/>
                <a:gd name="connsiteY940" fmla="*/ 619074 h 619073"/>
                <a:gd name="connsiteX941" fmla="*/ 2546317 w 3831056"/>
                <a:gd name="connsiteY941" fmla="*/ 619074 h 619073"/>
                <a:gd name="connsiteX942" fmla="*/ 2549026 w 3831056"/>
                <a:gd name="connsiteY942" fmla="*/ 619074 h 619073"/>
                <a:gd name="connsiteX943" fmla="*/ 2551732 w 3831056"/>
                <a:gd name="connsiteY943" fmla="*/ 619074 h 619073"/>
                <a:gd name="connsiteX944" fmla="*/ 2554441 w 3831056"/>
                <a:gd name="connsiteY944" fmla="*/ 619074 h 619073"/>
                <a:gd name="connsiteX945" fmla="*/ 2557150 w 3831056"/>
                <a:gd name="connsiteY945" fmla="*/ 619074 h 619073"/>
                <a:gd name="connsiteX946" fmla="*/ 2559858 w 3831056"/>
                <a:gd name="connsiteY946" fmla="*/ 619074 h 619073"/>
                <a:gd name="connsiteX947" fmla="*/ 2562568 w 3831056"/>
                <a:gd name="connsiteY947" fmla="*/ 619074 h 619073"/>
                <a:gd name="connsiteX948" fmla="*/ 2565277 w 3831056"/>
                <a:gd name="connsiteY948" fmla="*/ 619074 h 619073"/>
                <a:gd name="connsiteX949" fmla="*/ 2567986 w 3831056"/>
                <a:gd name="connsiteY949" fmla="*/ 619074 h 619073"/>
                <a:gd name="connsiteX950" fmla="*/ 2570694 w 3831056"/>
                <a:gd name="connsiteY950" fmla="*/ 619074 h 619073"/>
                <a:gd name="connsiteX951" fmla="*/ 2573403 w 3831056"/>
                <a:gd name="connsiteY951" fmla="*/ 619074 h 619073"/>
                <a:gd name="connsiteX952" fmla="*/ 2576112 w 3831056"/>
                <a:gd name="connsiteY952" fmla="*/ 619074 h 619073"/>
                <a:gd name="connsiteX953" fmla="*/ 2578818 w 3831056"/>
                <a:gd name="connsiteY953" fmla="*/ 619074 h 619073"/>
                <a:gd name="connsiteX954" fmla="*/ 2581527 w 3831056"/>
                <a:gd name="connsiteY954" fmla="*/ 619074 h 619073"/>
                <a:gd name="connsiteX955" fmla="*/ 2584236 w 3831056"/>
                <a:gd name="connsiteY955" fmla="*/ 619074 h 619073"/>
                <a:gd name="connsiteX956" fmla="*/ 2586945 w 3831056"/>
                <a:gd name="connsiteY956" fmla="*/ 619074 h 619073"/>
                <a:gd name="connsiteX957" fmla="*/ 2589654 w 3831056"/>
                <a:gd name="connsiteY957" fmla="*/ 619074 h 619073"/>
                <a:gd name="connsiteX958" fmla="*/ 2592363 w 3831056"/>
                <a:gd name="connsiteY958" fmla="*/ 619074 h 619073"/>
                <a:gd name="connsiteX959" fmla="*/ 2595072 w 3831056"/>
                <a:gd name="connsiteY959" fmla="*/ 619074 h 619073"/>
                <a:gd name="connsiteX960" fmla="*/ 2597777 w 3831056"/>
                <a:gd name="connsiteY960" fmla="*/ 619074 h 619073"/>
                <a:gd name="connsiteX961" fmla="*/ 2600486 w 3831056"/>
                <a:gd name="connsiteY961" fmla="*/ 619074 h 619073"/>
                <a:gd name="connsiteX962" fmla="*/ 2603195 w 3831056"/>
                <a:gd name="connsiteY962" fmla="*/ 619074 h 619073"/>
                <a:gd name="connsiteX963" fmla="*/ 2605904 w 3831056"/>
                <a:gd name="connsiteY963" fmla="*/ 619074 h 619073"/>
                <a:gd name="connsiteX964" fmla="*/ 2608613 w 3831056"/>
                <a:gd name="connsiteY964" fmla="*/ 619074 h 619073"/>
                <a:gd name="connsiteX965" fmla="*/ 2611322 w 3831056"/>
                <a:gd name="connsiteY965" fmla="*/ 619074 h 619073"/>
                <a:gd name="connsiteX966" fmla="*/ 2614031 w 3831056"/>
                <a:gd name="connsiteY966" fmla="*/ 619074 h 619073"/>
                <a:gd name="connsiteX967" fmla="*/ 2616740 w 3831056"/>
                <a:gd name="connsiteY967" fmla="*/ 619074 h 619073"/>
                <a:gd name="connsiteX968" fmla="*/ 2619449 w 3831056"/>
                <a:gd name="connsiteY968" fmla="*/ 619074 h 619073"/>
                <a:gd name="connsiteX969" fmla="*/ 2622158 w 3831056"/>
                <a:gd name="connsiteY969" fmla="*/ 619074 h 619073"/>
                <a:gd name="connsiteX970" fmla="*/ 2624874 w 3831056"/>
                <a:gd name="connsiteY970" fmla="*/ 619074 h 619073"/>
                <a:gd name="connsiteX971" fmla="*/ 2627590 w 3831056"/>
                <a:gd name="connsiteY971" fmla="*/ 619074 h 619073"/>
                <a:gd name="connsiteX972" fmla="*/ 2630271 w 3831056"/>
                <a:gd name="connsiteY972" fmla="*/ 619074 h 619073"/>
                <a:gd name="connsiteX973" fmla="*/ 2632987 w 3831056"/>
                <a:gd name="connsiteY973" fmla="*/ 619074 h 619073"/>
                <a:gd name="connsiteX974" fmla="*/ 2635703 w 3831056"/>
                <a:gd name="connsiteY974" fmla="*/ 619074 h 619073"/>
                <a:gd name="connsiteX975" fmla="*/ 2638418 w 3831056"/>
                <a:gd name="connsiteY975" fmla="*/ 619074 h 619073"/>
                <a:gd name="connsiteX976" fmla="*/ 2641100 w 3831056"/>
                <a:gd name="connsiteY976" fmla="*/ 619074 h 619073"/>
                <a:gd name="connsiteX977" fmla="*/ 2643815 w 3831056"/>
                <a:gd name="connsiteY977" fmla="*/ 619074 h 619073"/>
                <a:gd name="connsiteX978" fmla="*/ 2646531 w 3831056"/>
                <a:gd name="connsiteY978" fmla="*/ 619074 h 619073"/>
                <a:gd name="connsiteX979" fmla="*/ 2649247 w 3831056"/>
                <a:gd name="connsiteY979" fmla="*/ 619074 h 619073"/>
                <a:gd name="connsiteX980" fmla="*/ 2651963 w 3831056"/>
                <a:gd name="connsiteY980" fmla="*/ 619074 h 619073"/>
                <a:gd name="connsiteX981" fmla="*/ 2654644 w 3831056"/>
                <a:gd name="connsiteY981" fmla="*/ 619074 h 619073"/>
                <a:gd name="connsiteX982" fmla="*/ 2657360 w 3831056"/>
                <a:gd name="connsiteY982" fmla="*/ 619074 h 619073"/>
                <a:gd name="connsiteX983" fmla="*/ 2660076 w 3831056"/>
                <a:gd name="connsiteY983" fmla="*/ 619074 h 619073"/>
                <a:gd name="connsiteX984" fmla="*/ 2662792 w 3831056"/>
                <a:gd name="connsiteY984" fmla="*/ 619074 h 619073"/>
                <a:gd name="connsiteX985" fmla="*/ 2665508 w 3831056"/>
                <a:gd name="connsiteY985" fmla="*/ 619074 h 619073"/>
                <a:gd name="connsiteX986" fmla="*/ 2668189 w 3831056"/>
                <a:gd name="connsiteY986" fmla="*/ 619074 h 619073"/>
                <a:gd name="connsiteX987" fmla="*/ 2670905 w 3831056"/>
                <a:gd name="connsiteY987" fmla="*/ 619074 h 619073"/>
                <a:gd name="connsiteX988" fmla="*/ 2673621 w 3831056"/>
                <a:gd name="connsiteY988" fmla="*/ 619074 h 619073"/>
                <a:gd name="connsiteX989" fmla="*/ 2676337 w 3831056"/>
                <a:gd name="connsiteY989" fmla="*/ 619074 h 619073"/>
                <a:gd name="connsiteX990" fmla="*/ 2679053 w 3831056"/>
                <a:gd name="connsiteY990" fmla="*/ 619074 h 619073"/>
                <a:gd name="connsiteX991" fmla="*/ 2681734 w 3831056"/>
                <a:gd name="connsiteY991" fmla="*/ 619074 h 619073"/>
                <a:gd name="connsiteX992" fmla="*/ 2684450 w 3831056"/>
                <a:gd name="connsiteY992" fmla="*/ 619074 h 619073"/>
                <a:gd name="connsiteX993" fmla="*/ 2687166 w 3831056"/>
                <a:gd name="connsiteY993" fmla="*/ 619074 h 619073"/>
                <a:gd name="connsiteX994" fmla="*/ 2689882 w 3831056"/>
                <a:gd name="connsiteY994" fmla="*/ 619074 h 619073"/>
                <a:gd name="connsiteX995" fmla="*/ 2692563 w 3831056"/>
                <a:gd name="connsiteY995" fmla="*/ 619074 h 619073"/>
                <a:gd name="connsiteX996" fmla="*/ 2695279 w 3831056"/>
                <a:gd name="connsiteY996" fmla="*/ 619074 h 619073"/>
                <a:gd name="connsiteX997" fmla="*/ 2697995 w 3831056"/>
                <a:gd name="connsiteY997" fmla="*/ 619074 h 619073"/>
                <a:gd name="connsiteX998" fmla="*/ 2700711 w 3831056"/>
                <a:gd name="connsiteY998" fmla="*/ 619074 h 619073"/>
                <a:gd name="connsiteX999" fmla="*/ 2703427 w 3831056"/>
                <a:gd name="connsiteY999" fmla="*/ 619074 h 619073"/>
                <a:gd name="connsiteX1000" fmla="*/ 2706108 w 3831056"/>
                <a:gd name="connsiteY1000" fmla="*/ 619074 h 619073"/>
                <a:gd name="connsiteX1001" fmla="*/ 2708823 w 3831056"/>
                <a:gd name="connsiteY1001" fmla="*/ 619074 h 619073"/>
                <a:gd name="connsiteX1002" fmla="*/ 2711539 w 3831056"/>
                <a:gd name="connsiteY1002" fmla="*/ 619074 h 619073"/>
                <a:gd name="connsiteX1003" fmla="*/ 2714255 w 3831056"/>
                <a:gd name="connsiteY1003" fmla="*/ 619074 h 619073"/>
                <a:gd name="connsiteX1004" fmla="*/ 2716971 w 3831056"/>
                <a:gd name="connsiteY1004" fmla="*/ 619074 h 619073"/>
                <a:gd name="connsiteX1005" fmla="*/ 2719652 w 3831056"/>
                <a:gd name="connsiteY1005" fmla="*/ 619074 h 619073"/>
                <a:gd name="connsiteX1006" fmla="*/ 2722368 w 3831056"/>
                <a:gd name="connsiteY1006" fmla="*/ 619074 h 619073"/>
                <a:gd name="connsiteX1007" fmla="*/ 2725084 w 3831056"/>
                <a:gd name="connsiteY1007" fmla="*/ 619074 h 619073"/>
                <a:gd name="connsiteX1008" fmla="*/ 2727800 w 3831056"/>
                <a:gd name="connsiteY1008" fmla="*/ 619074 h 619073"/>
                <a:gd name="connsiteX1009" fmla="*/ 2730481 w 3831056"/>
                <a:gd name="connsiteY1009" fmla="*/ 619074 h 619073"/>
                <a:gd name="connsiteX1010" fmla="*/ 2733197 w 3831056"/>
                <a:gd name="connsiteY1010" fmla="*/ 619074 h 619073"/>
                <a:gd name="connsiteX1011" fmla="*/ 2735913 w 3831056"/>
                <a:gd name="connsiteY1011" fmla="*/ 619074 h 619073"/>
                <a:gd name="connsiteX1012" fmla="*/ 2738629 w 3831056"/>
                <a:gd name="connsiteY1012" fmla="*/ 619074 h 619073"/>
                <a:gd name="connsiteX1013" fmla="*/ 2741345 w 3831056"/>
                <a:gd name="connsiteY1013" fmla="*/ 619074 h 619073"/>
                <a:gd name="connsiteX1014" fmla="*/ 2744026 w 3831056"/>
                <a:gd name="connsiteY1014" fmla="*/ 619074 h 619073"/>
                <a:gd name="connsiteX1015" fmla="*/ 2746742 w 3831056"/>
                <a:gd name="connsiteY1015" fmla="*/ 619074 h 619073"/>
                <a:gd name="connsiteX1016" fmla="*/ 2749458 w 3831056"/>
                <a:gd name="connsiteY1016" fmla="*/ 619074 h 619073"/>
                <a:gd name="connsiteX1017" fmla="*/ 2752174 w 3831056"/>
                <a:gd name="connsiteY1017" fmla="*/ 619074 h 619073"/>
                <a:gd name="connsiteX1018" fmla="*/ 2754890 w 3831056"/>
                <a:gd name="connsiteY1018" fmla="*/ 619074 h 619073"/>
                <a:gd name="connsiteX1019" fmla="*/ 2757571 w 3831056"/>
                <a:gd name="connsiteY1019" fmla="*/ 619074 h 619073"/>
                <a:gd name="connsiteX1020" fmla="*/ 2760287 w 3831056"/>
                <a:gd name="connsiteY1020" fmla="*/ 619074 h 619073"/>
                <a:gd name="connsiteX1021" fmla="*/ 2763003 w 3831056"/>
                <a:gd name="connsiteY1021" fmla="*/ 619074 h 619073"/>
                <a:gd name="connsiteX1022" fmla="*/ 2765719 w 3831056"/>
                <a:gd name="connsiteY1022" fmla="*/ 619074 h 619073"/>
                <a:gd name="connsiteX1023" fmla="*/ 2768434 w 3831056"/>
                <a:gd name="connsiteY1023" fmla="*/ 619074 h 619073"/>
                <a:gd name="connsiteX1024" fmla="*/ 2771116 w 3831056"/>
                <a:gd name="connsiteY1024" fmla="*/ 619074 h 619073"/>
                <a:gd name="connsiteX1025" fmla="*/ 2773832 w 3831056"/>
                <a:gd name="connsiteY1025" fmla="*/ 619074 h 619073"/>
                <a:gd name="connsiteX1026" fmla="*/ 2776548 w 3831056"/>
                <a:gd name="connsiteY1026" fmla="*/ 619074 h 619073"/>
                <a:gd name="connsiteX1027" fmla="*/ 2779264 w 3831056"/>
                <a:gd name="connsiteY1027" fmla="*/ 619074 h 619073"/>
                <a:gd name="connsiteX1028" fmla="*/ 2781944 w 3831056"/>
                <a:gd name="connsiteY1028" fmla="*/ 619074 h 619073"/>
                <a:gd name="connsiteX1029" fmla="*/ 2784660 w 3831056"/>
                <a:gd name="connsiteY1029" fmla="*/ 619074 h 619073"/>
                <a:gd name="connsiteX1030" fmla="*/ 2787376 w 3831056"/>
                <a:gd name="connsiteY1030" fmla="*/ 619074 h 619073"/>
                <a:gd name="connsiteX1031" fmla="*/ 2790092 w 3831056"/>
                <a:gd name="connsiteY1031" fmla="*/ 619074 h 619073"/>
                <a:gd name="connsiteX1032" fmla="*/ 2792808 w 3831056"/>
                <a:gd name="connsiteY1032" fmla="*/ 619074 h 619073"/>
                <a:gd name="connsiteX1033" fmla="*/ 2795489 w 3831056"/>
                <a:gd name="connsiteY1033" fmla="*/ 619074 h 619073"/>
                <a:gd name="connsiteX1034" fmla="*/ 2798205 w 3831056"/>
                <a:gd name="connsiteY1034" fmla="*/ 619074 h 619073"/>
                <a:gd name="connsiteX1035" fmla="*/ 2800921 w 3831056"/>
                <a:gd name="connsiteY1035" fmla="*/ 619074 h 619073"/>
                <a:gd name="connsiteX1036" fmla="*/ 2803637 w 3831056"/>
                <a:gd name="connsiteY1036" fmla="*/ 619074 h 619073"/>
                <a:gd name="connsiteX1037" fmla="*/ 2806353 w 3831056"/>
                <a:gd name="connsiteY1037" fmla="*/ 619074 h 619073"/>
                <a:gd name="connsiteX1038" fmla="*/ 2809034 w 3831056"/>
                <a:gd name="connsiteY1038" fmla="*/ 619074 h 619073"/>
                <a:gd name="connsiteX1039" fmla="*/ 2811750 w 3831056"/>
                <a:gd name="connsiteY1039" fmla="*/ 619074 h 619073"/>
                <a:gd name="connsiteX1040" fmla="*/ 2814466 w 3831056"/>
                <a:gd name="connsiteY1040" fmla="*/ 619074 h 619073"/>
                <a:gd name="connsiteX1041" fmla="*/ 2817182 w 3831056"/>
                <a:gd name="connsiteY1041" fmla="*/ 619074 h 619073"/>
                <a:gd name="connsiteX1042" fmla="*/ 2819863 w 3831056"/>
                <a:gd name="connsiteY1042" fmla="*/ 619074 h 619073"/>
                <a:gd name="connsiteX1043" fmla="*/ 2822579 w 3831056"/>
                <a:gd name="connsiteY1043" fmla="*/ 619074 h 619073"/>
                <a:gd name="connsiteX1044" fmla="*/ 2825295 w 3831056"/>
                <a:gd name="connsiteY1044" fmla="*/ 619074 h 619073"/>
                <a:gd name="connsiteX1045" fmla="*/ 2828011 w 3831056"/>
                <a:gd name="connsiteY1045" fmla="*/ 619074 h 619073"/>
                <a:gd name="connsiteX1046" fmla="*/ 2830727 w 3831056"/>
                <a:gd name="connsiteY1046" fmla="*/ 619074 h 619073"/>
                <a:gd name="connsiteX1047" fmla="*/ 2833408 w 3831056"/>
                <a:gd name="connsiteY1047" fmla="*/ 619074 h 619073"/>
                <a:gd name="connsiteX1048" fmla="*/ 2836124 w 3831056"/>
                <a:gd name="connsiteY1048" fmla="*/ 619074 h 619073"/>
                <a:gd name="connsiteX1049" fmla="*/ 2838840 w 3831056"/>
                <a:gd name="connsiteY1049" fmla="*/ 619074 h 619073"/>
                <a:gd name="connsiteX1050" fmla="*/ 2841555 w 3831056"/>
                <a:gd name="connsiteY1050" fmla="*/ 619074 h 619073"/>
                <a:gd name="connsiteX1051" fmla="*/ 2844271 w 3831056"/>
                <a:gd name="connsiteY1051" fmla="*/ 619074 h 619073"/>
                <a:gd name="connsiteX1052" fmla="*/ 2846953 w 3831056"/>
                <a:gd name="connsiteY1052" fmla="*/ 619074 h 619073"/>
                <a:gd name="connsiteX1053" fmla="*/ 2849669 w 3831056"/>
                <a:gd name="connsiteY1053" fmla="*/ 619074 h 619073"/>
                <a:gd name="connsiteX1054" fmla="*/ 2852385 w 3831056"/>
                <a:gd name="connsiteY1054" fmla="*/ 619074 h 619073"/>
                <a:gd name="connsiteX1055" fmla="*/ 2855100 w 3831056"/>
                <a:gd name="connsiteY1055" fmla="*/ 619074 h 619073"/>
                <a:gd name="connsiteX1056" fmla="*/ 2857816 w 3831056"/>
                <a:gd name="connsiteY1056" fmla="*/ 619074 h 619073"/>
                <a:gd name="connsiteX1057" fmla="*/ 2860497 w 3831056"/>
                <a:gd name="connsiteY1057" fmla="*/ 619074 h 619073"/>
                <a:gd name="connsiteX1058" fmla="*/ 2863213 w 3831056"/>
                <a:gd name="connsiteY1058" fmla="*/ 619074 h 619073"/>
                <a:gd name="connsiteX1059" fmla="*/ 2865929 w 3831056"/>
                <a:gd name="connsiteY1059" fmla="*/ 619074 h 619073"/>
                <a:gd name="connsiteX1060" fmla="*/ 2868645 w 3831056"/>
                <a:gd name="connsiteY1060" fmla="*/ 619074 h 619073"/>
                <a:gd name="connsiteX1061" fmla="*/ 2871326 w 3831056"/>
                <a:gd name="connsiteY1061" fmla="*/ 619074 h 619073"/>
                <a:gd name="connsiteX1062" fmla="*/ 2874042 w 3831056"/>
                <a:gd name="connsiteY1062" fmla="*/ 619074 h 619073"/>
                <a:gd name="connsiteX1063" fmla="*/ 2876758 w 3831056"/>
                <a:gd name="connsiteY1063" fmla="*/ 619074 h 619073"/>
                <a:gd name="connsiteX1064" fmla="*/ 2879474 w 3831056"/>
                <a:gd name="connsiteY1064" fmla="*/ 619074 h 619073"/>
                <a:gd name="connsiteX1065" fmla="*/ 2882190 w 3831056"/>
                <a:gd name="connsiteY1065" fmla="*/ 619074 h 619073"/>
                <a:gd name="connsiteX1066" fmla="*/ 2884871 w 3831056"/>
                <a:gd name="connsiteY1066" fmla="*/ 619074 h 619073"/>
                <a:gd name="connsiteX1067" fmla="*/ 2887587 w 3831056"/>
                <a:gd name="connsiteY1067" fmla="*/ 619074 h 619073"/>
                <a:gd name="connsiteX1068" fmla="*/ 2890303 w 3831056"/>
                <a:gd name="connsiteY1068" fmla="*/ 619074 h 619073"/>
                <a:gd name="connsiteX1069" fmla="*/ 2893019 w 3831056"/>
                <a:gd name="connsiteY1069" fmla="*/ 619074 h 619073"/>
                <a:gd name="connsiteX1070" fmla="*/ 2895735 w 3831056"/>
                <a:gd name="connsiteY1070" fmla="*/ 619074 h 619073"/>
                <a:gd name="connsiteX1071" fmla="*/ 2898416 w 3831056"/>
                <a:gd name="connsiteY1071" fmla="*/ 619074 h 619073"/>
                <a:gd name="connsiteX1072" fmla="*/ 2901132 w 3831056"/>
                <a:gd name="connsiteY1072" fmla="*/ 619074 h 619073"/>
                <a:gd name="connsiteX1073" fmla="*/ 2903848 w 3831056"/>
                <a:gd name="connsiteY1073" fmla="*/ 619074 h 619073"/>
                <a:gd name="connsiteX1074" fmla="*/ 2906564 w 3831056"/>
                <a:gd name="connsiteY1074" fmla="*/ 619074 h 619073"/>
                <a:gd name="connsiteX1075" fmla="*/ 2909280 w 3831056"/>
                <a:gd name="connsiteY1075" fmla="*/ 619074 h 619073"/>
                <a:gd name="connsiteX1076" fmla="*/ 2911961 w 3831056"/>
                <a:gd name="connsiteY1076" fmla="*/ 619074 h 619073"/>
                <a:gd name="connsiteX1077" fmla="*/ 2914676 w 3831056"/>
                <a:gd name="connsiteY1077" fmla="*/ 619074 h 619073"/>
                <a:gd name="connsiteX1078" fmla="*/ 2917392 w 3831056"/>
                <a:gd name="connsiteY1078" fmla="*/ 619074 h 619073"/>
                <a:gd name="connsiteX1079" fmla="*/ 2920108 w 3831056"/>
                <a:gd name="connsiteY1079" fmla="*/ 619074 h 619073"/>
                <a:gd name="connsiteX1080" fmla="*/ 2922790 w 3831056"/>
                <a:gd name="connsiteY1080" fmla="*/ 619074 h 619073"/>
                <a:gd name="connsiteX1081" fmla="*/ 2925506 w 3831056"/>
                <a:gd name="connsiteY1081" fmla="*/ 619074 h 619073"/>
                <a:gd name="connsiteX1082" fmla="*/ 2928221 w 3831056"/>
                <a:gd name="connsiteY1082" fmla="*/ 619074 h 619073"/>
                <a:gd name="connsiteX1083" fmla="*/ 2930937 w 3831056"/>
                <a:gd name="connsiteY1083" fmla="*/ 619074 h 619073"/>
                <a:gd name="connsiteX1084" fmla="*/ 2933653 w 3831056"/>
                <a:gd name="connsiteY1084" fmla="*/ 619074 h 619073"/>
                <a:gd name="connsiteX1085" fmla="*/ 2936334 w 3831056"/>
                <a:gd name="connsiteY1085" fmla="*/ 619074 h 619073"/>
                <a:gd name="connsiteX1086" fmla="*/ 2939050 w 3831056"/>
                <a:gd name="connsiteY1086" fmla="*/ 619074 h 619073"/>
                <a:gd name="connsiteX1087" fmla="*/ 2941766 w 3831056"/>
                <a:gd name="connsiteY1087" fmla="*/ 619074 h 619073"/>
                <a:gd name="connsiteX1088" fmla="*/ 2944482 w 3831056"/>
                <a:gd name="connsiteY1088" fmla="*/ 619074 h 619073"/>
                <a:gd name="connsiteX1089" fmla="*/ 2947198 w 3831056"/>
                <a:gd name="connsiteY1089" fmla="*/ 619074 h 619073"/>
                <a:gd name="connsiteX1090" fmla="*/ 2949879 w 3831056"/>
                <a:gd name="connsiteY1090" fmla="*/ 619074 h 619073"/>
                <a:gd name="connsiteX1091" fmla="*/ 2952595 w 3831056"/>
                <a:gd name="connsiteY1091" fmla="*/ 619074 h 619073"/>
                <a:gd name="connsiteX1092" fmla="*/ 2955311 w 3831056"/>
                <a:gd name="connsiteY1092" fmla="*/ 619074 h 619073"/>
                <a:gd name="connsiteX1093" fmla="*/ 2958027 w 3831056"/>
                <a:gd name="connsiteY1093" fmla="*/ 619074 h 619073"/>
                <a:gd name="connsiteX1094" fmla="*/ 2960708 w 3831056"/>
                <a:gd name="connsiteY1094" fmla="*/ 619074 h 619073"/>
                <a:gd name="connsiteX1095" fmla="*/ 2963424 w 3831056"/>
                <a:gd name="connsiteY1095" fmla="*/ 619074 h 619073"/>
                <a:gd name="connsiteX1096" fmla="*/ 2966140 w 3831056"/>
                <a:gd name="connsiteY1096" fmla="*/ 619074 h 619073"/>
                <a:gd name="connsiteX1097" fmla="*/ 2968856 w 3831056"/>
                <a:gd name="connsiteY1097" fmla="*/ 619074 h 619073"/>
                <a:gd name="connsiteX1098" fmla="*/ 2971572 w 3831056"/>
                <a:gd name="connsiteY1098" fmla="*/ 619074 h 619073"/>
                <a:gd name="connsiteX1099" fmla="*/ 2974253 w 3831056"/>
                <a:gd name="connsiteY1099" fmla="*/ 619074 h 619073"/>
                <a:gd name="connsiteX1100" fmla="*/ 2976969 w 3831056"/>
                <a:gd name="connsiteY1100" fmla="*/ 619074 h 619073"/>
                <a:gd name="connsiteX1101" fmla="*/ 2979685 w 3831056"/>
                <a:gd name="connsiteY1101" fmla="*/ 619074 h 619073"/>
                <a:gd name="connsiteX1102" fmla="*/ 2982401 w 3831056"/>
                <a:gd name="connsiteY1102" fmla="*/ 619074 h 619073"/>
                <a:gd name="connsiteX1103" fmla="*/ 2985117 w 3831056"/>
                <a:gd name="connsiteY1103" fmla="*/ 619074 h 619073"/>
                <a:gd name="connsiteX1104" fmla="*/ 2987797 w 3831056"/>
                <a:gd name="connsiteY1104" fmla="*/ 619074 h 619073"/>
                <a:gd name="connsiteX1105" fmla="*/ 2990513 w 3831056"/>
                <a:gd name="connsiteY1105" fmla="*/ 619074 h 619073"/>
                <a:gd name="connsiteX1106" fmla="*/ 2993229 w 3831056"/>
                <a:gd name="connsiteY1106" fmla="*/ 619074 h 619073"/>
                <a:gd name="connsiteX1107" fmla="*/ 2995945 w 3831056"/>
                <a:gd name="connsiteY1107" fmla="*/ 619074 h 619073"/>
                <a:gd name="connsiteX1108" fmla="*/ 2998661 w 3831056"/>
                <a:gd name="connsiteY1108" fmla="*/ 619074 h 619073"/>
                <a:gd name="connsiteX1109" fmla="*/ 3001342 w 3831056"/>
                <a:gd name="connsiteY1109" fmla="*/ 619074 h 619073"/>
                <a:gd name="connsiteX1110" fmla="*/ 3004058 w 3831056"/>
                <a:gd name="connsiteY1110" fmla="*/ 619074 h 619073"/>
                <a:gd name="connsiteX1111" fmla="*/ 3006774 w 3831056"/>
                <a:gd name="connsiteY1111" fmla="*/ 619074 h 619073"/>
                <a:gd name="connsiteX1112" fmla="*/ 3009490 w 3831056"/>
                <a:gd name="connsiteY1112" fmla="*/ 619074 h 619073"/>
                <a:gd name="connsiteX1113" fmla="*/ 3012171 w 3831056"/>
                <a:gd name="connsiteY1113" fmla="*/ 619074 h 619073"/>
                <a:gd name="connsiteX1114" fmla="*/ 3014887 w 3831056"/>
                <a:gd name="connsiteY1114" fmla="*/ 619074 h 619073"/>
                <a:gd name="connsiteX1115" fmla="*/ 3017603 w 3831056"/>
                <a:gd name="connsiteY1115" fmla="*/ 619074 h 619073"/>
                <a:gd name="connsiteX1116" fmla="*/ 3020319 w 3831056"/>
                <a:gd name="connsiteY1116" fmla="*/ 619074 h 619073"/>
                <a:gd name="connsiteX1117" fmla="*/ 3023035 w 3831056"/>
                <a:gd name="connsiteY1117" fmla="*/ 619074 h 619073"/>
                <a:gd name="connsiteX1118" fmla="*/ 3025716 w 3831056"/>
                <a:gd name="connsiteY1118" fmla="*/ 619074 h 619073"/>
                <a:gd name="connsiteX1119" fmla="*/ 3028432 w 3831056"/>
                <a:gd name="connsiteY1119" fmla="*/ 619074 h 619073"/>
                <a:gd name="connsiteX1120" fmla="*/ 3031148 w 3831056"/>
                <a:gd name="connsiteY1120" fmla="*/ 619074 h 619073"/>
                <a:gd name="connsiteX1121" fmla="*/ 3033864 w 3831056"/>
                <a:gd name="connsiteY1121" fmla="*/ 619074 h 619073"/>
                <a:gd name="connsiteX1122" fmla="*/ 3036580 w 3831056"/>
                <a:gd name="connsiteY1122" fmla="*/ 619074 h 619073"/>
                <a:gd name="connsiteX1123" fmla="*/ 3039261 w 3831056"/>
                <a:gd name="connsiteY1123" fmla="*/ 619074 h 619073"/>
                <a:gd name="connsiteX1124" fmla="*/ 3041977 w 3831056"/>
                <a:gd name="connsiteY1124" fmla="*/ 619074 h 619073"/>
                <a:gd name="connsiteX1125" fmla="*/ 3044693 w 3831056"/>
                <a:gd name="connsiteY1125" fmla="*/ 619074 h 619073"/>
                <a:gd name="connsiteX1126" fmla="*/ 3047408 w 3831056"/>
                <a:gd name="connsiteY1126" fmla="*/ 381657 h 619073"/>
                <a:gd name="connsiteX1127" fmla="*/ 3050090 w 3831056"/>
                <a:gd name="connsiteY1127" fmla="*/ 111558 h 619073"/>
                <a:gd name="connsiteX1128" fmla="*/ 3052806 w 3831056"/>
                <a:gd name="connsiteY1128" fmla="*/ 116019 h 619073"/>
                <a:gd name="connsiteX1129" fmla="*/ 3055522 w 3831056"/>
                <a:gd name="connsiteY1129" fmla="*/ 90952 h 619073"/>
                <a:gd name="connsiteX1130" fmla="*/ 3058238 w 3831056"/>
                <a:gd name="connsiteY1130" fmla="*/ 135051 h 619073"/>
                <a:gd name="connsiteX1131" fmla="*/ 3060953 w 3831056"/>
                <a:gd name="connsiteY1131" fmla="*/ 159198 h 619073"/>
                <a:gd name="connsiteX1132" fmla="*/ 3063634 w 3831056"/>
                <a:gd name="connsiteY1132" fmla="*/ 123108 h 619073"/>
                <a:gd name="connsiteX1133" fmla="*/ 3066350 w 3831056"/>
                <a:gd name="connsiteY1133" fmla="*/ 78090 h 619073"/>
                <a:gd name="connsiteX1134" fmla="*/ 3069066 w 3831056"/>
                <a:gd name="connsiteY1134" fmla="*/ 85047 h 619073"/>
                <a:gd name="connsiteX1135" fmla="*/ 3071782 w 3831056"/>
                <a:gd name="connsiteY1135" fmla="*/ 103289 h 619073"/>
                <a:gd name="connsiteX1136" fmla="*/ 3074498 w 3831056"/>
                <a:gd name="connsiteY1136" fmla="*/ 108540 h 619073"/>
                <a:gd name="connsiteX1137" fmla="*/ 3077179 w 3831056"/>
                <a:gd name="connsiteY1137" fmla="*/ 203033 h 619073"/>
                <a:gd name="connsiteX1138" fmla="*/ 3079895 w 3831056"/>
                <a:gd name="connsiteY1138" fmla="*/ 170093 h 619073"/>
                <a:gd name="connsiteX1139" fmla="*/ 3082611 w 3831056"/>
                <a:gd name="connsiteY1139" fmla="*/ 71923 h 619073"/>
                <a:gd name="connsiteX1140" fmla="*/ 3085327 w 3831056"/>
                <a:gd name="connsiteY1140" fmla="*/ 54336 h 619073"/>
                <a:gd name="connsiteX1141" fmla="*/ 3088043 w 3831056"/>
                <a:gd name="connsiteY1141" fmla="*/ 93052 h 619073"/>
                <a:gd name="connsiteX1142" fmla="*/ 3090724 w 3831056"/>
                <a:gd name="connsiteY1142" fmla="*/ 92004 h 619073"/>
                <a:gd name="connsiteX1143" fmla="*/ 3093440 w 3831056"/>
                <a:gd name="connsiteY1143" fmla="*/ 81502 h 619073"/>
                <a:gd name="connsiteX1144" fmla="*/ 3096156 w 3831056"/>
                <a:gd name="connsiteY1144" fmla="*/ 176786 h 619073"/>
                <a:gd name="connsiteX1145" fmla="*/ 3098872 w 3831056"/>
                <a:gd name="connsiteY1145" fmla="*/ 187548 h 619073"/>
                <a:gd name="connsiteX1146" fmla="*/ 3101553 w 3831056"/>
                <a:gd name="connsiteY1146" fmla="*/ 111165 h 619073"/>
                <a:gd name="connsiteX1147" fmla="*/ 3104269 w 3831056"/>
                <a:gd name="connsiteY1147" fmla="*/ 71136 h 619073"/>
                <a:gd name="connsiteX1148" fmla="*/ 3106985 w 3831056"/>
                <a:gd name="connsiteY1148" fmla="*/ 71136 h 619073"/>
                <a:gd name="connsiteX1149" fmla="*/ 3109701 w 3831056"/>
                <a:gd name="connsiteY1149" fmla="*/ 56568 h 619073"/>
                <a:gd name="connsiteX1150" fmla="*/ 3112417 w 3831056"/>
                <a:gd name="connsiteY1150" fmla="*/ 88459 h 619073"/>
                <a:gd name="connsiteX1151" fmla="*/ 3115098 w 3831056"/>
                <a:gd name="connsiteY1151" fmla="*/ 157099 h 619073"/>
                <a:gd name="connsiteX1152" fmla="*/ 3117814 w 3831056"/>
                <a:gd name="connsiteY1152" fmla="*/ 156573 h 619073"/>
                <a:gd name="connsiteX1153" fmla="*/ 3120529 w 3831056"/>
                <a:gd name="connsiteY1153" fmla="*/ 49479 h 619073"/>
                <a:gd name="connsiteX1154" fmla="*/ 3123245 w 3831056"/>
                <a:gd name="connsiteY1154" fmla="*/ 31498 h 619073"/>
                <a:gd name="connsiteX1155" fmla="*/ 3125961 w 3831056"/>
                <a:gd name="connsiteY1155" fmla="*/ 70611 h 619073"/>
                <a:gd name="connsiteX1156" fmla="*/ 3128643 w 3831056"/>
                <a:gd name="connsiteY1156" fmla="*/ 48431 h 619073"/>
                <a:gd name="connsiteX1157" fmla="*/ 3131359 w 3831056"/>
                <a:gd name="connsiteY1157" fmla="*/ 31104 h 619073"/>
                <a:gd name="connsiteX1158" fmla="*/ 3134074 w 3831056"/>
                <a:gd name="connsiteY1158" fmla="*/ 127307 h 619073"/>
                <a:gd name="connsiteX1159" fmla="*/ 3136790 w 3831056"/>
                <a:gd name="connsiteY1159" fmla="*/ 161037 h 619073"/>
                <a:gd name="connsiteX1160" fmla="*/ 3139471 w 3831056"/>
                <a:gd name="connsiteY1160" fmla="*/ 83079 h 619073"/>
                <a:gd name="connsiteX1161" fmla="*/ 3142187 w 3831056"/>
                <a:gd name="connsiteY1161" fmla="*/ 33601 h 619073"/>
                <a:gd name="connsiteX1162" fmla="*/ 3144903 w 3831056"/>
                <a:gd name="connsiteY1162" fmla="*/ 40293 h 619073"/>
                <a:gd name="connsiteX1163" fmla="*/ 3147619 w 3831056"/>
                <a:gd name="connsiteY1163" fmla="*/ 55781 h 619073"/>
                <a:gd name="connsiteX1164" fmla="*/ 3150335 w 3831056"/>
                <a:gd name="connsiteY1164" fmla="*/ 17852 h 619073"/>
                <a:gd name="connsiteX1165" fmla="*/ 3153016 w 3831056"/>
                <a:gd name="connsiteY1165" fmla="*/ 158412 h 619073"/>
                <a:gd name="connsiteX1166" fmla="*/ 3155732 w 3831056"/>
                <a:gd name="connsiteY1166" fmla="*/ 141089 h 619073"/>
                <a:gd name="connsiteX1167" fmla="*/ 3158448 w 3831056"/>
                <a:gd name="connsiteY1167" fmla="*/ 31630 h 619073"/>
                <a:gd name="connsiteX1168" fmla="*/ 3161164 w 3831056"/>
                <a:gd name="connsiteY1168" fmla="*/ 34649 h 619073"/>
                <a:gd name="connsiteX1169" fmla="*/ 3163880 w 3831056"/>
                <a:gd name="connsiteY1169" fmla="*/ 39506 h 619073"/>
                <a:gd name="connsiteX1170" fmla="*/ 3166561 w 3831056"/>
                <a:gd name="connsiteY1170" fmla="*/ 45673 h 619073"/>
                <a:gd name="connsiteX1171" fmla="*/ 3169277 w 3831056"/>
                <a:gd name="connsiteY1171" fmla="*/ 50137 h 619073"/>
                <a:gd name="connsiteX1172" fmla="*/ 3171993 w 3831056"/>
                <a:gd name="connsiteY1172" fmla="*/ 85440 h 619073"/>
                <a:gd name="connsiteX1173" fmla="*/ 3174709 w 3831056"/>
                <a:gd name="connsiteY1173" fmla="*/ 107488 h 619073"/>
                <a:gd name="connsiteX1174" fmla="*/ 3177425 w 3831056"/>
                <a:gd name="connsiteY1174" fmla="*/ 22838 h 619073"/>
                <a:gd name="connsiteX1175" fmla="*/ 3180106 w 3831056"/>
                <a:gd name="connsiteY1175" fmla="*/ 3019 h 619073"/>
                <a:gd name="connsiteX1176" fmla="*/ 3182822 w 3831056"/>
                <a:gd name="connsiteY1176" fmla="*/ 0 h 619073"/>
                <a:gd name="connsiteX1177" fmla="*/ 3185538 w 3831056"/>
                <a:gd name="connsiteY1177" fmla="*/ 52630 h 619073"/>
                <a:gd name="connsiteX1178" fmla="*/ 3188254 w 3831056"/>
                <a:gd name="connsiteY1178" fmla="*/ 45151 h 619073"/>
                <a:gd name="connsiteX1179" fmla="*/ 3190935 w 3831056"/>
                <a:gd name="connsiteY1179" fmla="*/ 116677 h 619073"/>
                <a:gd name="connsiteX1180" fmla="*/ 3193650 w 3831056"/>
                <a:gd name="connsiteY1180" fmla="*/ 174815 h 619073"/>
                <a:gd name="connsiteX1181" fmla="*/ 3196366 w 3831056"/>
                <a:gd name="connsiteY1181" fmla="*/ 62999 h 619073"/>
                <a:gd name="connsiteX1182" fmla="*/ 3199082 w 3831056"/>
                <a:gd name="connsiteY1182" fmla="*/ 9582 h 619073"/>
                <a:gd name="connsiteX1183" fmla="*/ 3201798 w 3831056"/>
                <a:gd name="connsiteY1183" fmla="*/ 15620 h 619073"/>
                <a:gd name="connsiteX1184" fmla="*/ 3204480 w 3831056"/>
                <a:gd name="connsiteY1184" fmla="*/ 211170 h 619073"/>
                <a:gd name="connsiteX1185" fmla="*/ 3207195 w 3831056"/>
                <a:gd name="connsiteY1185" fmla="*/ 618287 h 619073"/>
                <a:gd name="connsiteX1186" fmla="*/ 3209911 w 3831056"/>
                <a:gd name="connsiteY1186" fmla="*/ 619074 h 619073"/>
                <a:gd name="connsiteX1187" fmla="*/ 3212627 w 3831056"/>
                <a:gd name="connsiteY1187" fmla="*/ 618287 h 619073"/>
                <a:gd name="connsiteX1188" fmla="*/ 3215343 w 3831056"/>
                <a:gd name="connsiteY1188" fmla="*/ 618680 h 619073"/>
                <a:gd name="connsiteX1189" fmla="*/ 3218024 w 3831056"/>
                <a:gd name="connsiteY1189" fmla="*/ 618813 h 619073"/>
                <a:gd name="connsiteX1190" fmla="*/ 3220740 w 3831056"/>
                <a:gd name="connsiteY1190" fmla="*/ 618813 h 619073"/>
                <a:gd name="connsiteX1191" fmla="*/ 3223456 w 3831056"/>
                <a:gd name="connsiteY1191" fmla="*/ 618941 h 619073"/>
                <a:gd name="connsiteX1192" fmla="*/ 3226172 w 3831056"/>
                <a:gd name="connsiteY1192" fmla="*/ 618155 h 619073"/>
                <a:gd name="connsiteX1193" fmla="*/ 3228888 w 3831056"/>
                <a:gd name="connsiteY1193" fmla="*/ 618680 h 619073"/>
                <a:gd name="connsiteX1194" fmla="*/ 3231569 w 3831056"/>
                <a:gd name="connsiteY1194" fmla="*/ 618419 h 619073"/>
                <a:gd name="connsiteX1195" fmla="*/ 3234285 w 3831056"/>
                <a:gd name="connsiteY1195" fmla="*/ 618941 h 619073"/>
                <a:gd name="connsiteX1196" fmla="*/ 3237001 w 3831056"/>
                <a:gd name="connsiteY1196" fmla="*/ 618813 h 619073"/>
                <a:gd name="connsiteX1197" fmla="*/ 3239717 w 3831056"/>
                <a:gd name="connsiteY1197" fmla="*/ 618941 h 619073"/>
                <a:gd name="connsiteX1198" fmla="*/ 3242398 w 3831056"/>
                <a:gd name="connsiteY1198" fmla="*/ 618941 h 619073"/>
                <a:gd name="connsiteX1199" fmla="*/ 3245114 w 3831056"/>
                <a:gd name="connsiteY1199" fmla="*/ 618548 h 619073"/>
                <a:gd name="connsiteX1200" fmla="*/ 3247830 w 3831056"/>
                <a:gd name="connsiteY1200" fmla="*/ 618548 h 619073"/>
                <a:gd name="connsiteX1201" fmla="*/ 3250546 w 3831056"/>
                <a:gd name="connsiteY1201" fmla="*/ 618941 h 619073"/>
                <a:gd name="connsiteX1202" fmla="*/ 3253261 w 3831056"/>
                <a:gd name="connsiteY1202" fmla="*/ 618941 h 619073"/>
                <a:gd name="connsiteX1203" fmla="*/ 3255943 w 3831056"/>
                <a:gd name="connsiteY1203" fmla="*/ 618941 h 619073"/>
                <a:gd name="connsiteX1204" fmla="*/ 3258659 w 3831056"/>
                <a:gd name="connsiteY1204" fmla="*/ 619074 h 619073"/>
                <a:gd name="connsiteX1205" fmla="*/ 3261375 w 3831056"/>
                <a:gd name="connsiteY1205" fmla="*/ 618813 h 619073"/>
                <a:gd name="connsiteX1206" fmla="*/ 3264091 w 3831056"/>
                <a:gd name="connsiteY1206" fmla="*/ 618941 h 619073"/>
                <a:gd name="connsiteX1207" fmla="*/ 3266806 w 3831056"/>
                <a:gd name="connsiteY1207" fmla="*/ 618941 h 619073"/>
                <a:gd name="connsiteX1208" fmla="*/ 3269487 w 3831056"/>
                <a:gd name="connsiteY1208" fmla="*/ 618813 h 619073"/>
                <a:gd name="connsiteX1209" fmla="*/ 3272203 w 3831056"/>
                <a:gd name="connsiteY1209" fmla="*/ 618813 h 619073"/>
                <a:gd name="connsiteX1210" fmla="*/ 3274919 w 3831056"/>
                <a:gd name="connsiteY1210" fmla="*/ 618813 h 619073"/>
                <a:gd name="connsiteX1211" fmla="*/ 3277635 w 3831056"/>
                <a:gd name="connsiteY1211" fmla="*/ 619074 h 619073"/>
                <a:gd name="connsiteX1212" fmla="*/ 3280316 w 3831056"/>
                <a:gd name="connsiteY1212" fmla="*/ 617761 h 619073"/>
                <a:gd name="connsiteX1213" fmla="*/ 3283032 w 3831056"/>
                <a:gd name="connsiteY1213" fmla="*/ 619074 h 619073"/>
                <a:gd name="connsiteX1214" fmla="*/ 3285748 w 3831056"/>
                <a:gd name="connsiteY1214" fmla="*/ 619074 h 619073"/>
                <a:gd name="connsiteX1215" fmla="*/ 3288464 w 3831056"/>
                <a:gd name="connsiteY1215" fmla="*/ 618813 h 619073"/>
                <a:gd name="connsiteX1216" fmla="*/ 3291180 w 3831056"/>
                <a:gd name="connsiteY1216" fmla="*/ 619074 h 619073"/>
                <a:gd name="connsiteX1217" fmla="*/ 3293861 w 3831056"/>
                <a:gd name="connsiteY1217" fmla="*/ 619074 h 619073"/>
                <a:gd name="connsiteX1218" fmla="*/ 3296577 w 3831056"/>
                <a:gd name="connsiteY1218" fmla="*/ 619074 h 619073"/>
                <a:gd name="connsiteX1219" fmla="*/ 3299293 w 3831056"/>
                <a:gd name="connsiteY1219" fmla="*/ 618680 h 619073"/>
                <a:gd name="connsiteX1220" fmla="*/ 3302009 w 3831056"/>
                <a:gd name="connsiteY1220" fmla="*/ 618941 h 619073"/>
                <a:gd name="connsiteX1221" fmla="*/ 3304725 w 3831056"/>
                <a:gd name="connsiteY1221" fmla="*/ 619074 h 619073"/>
                <a:gd name="connsiteX1222" fmla="*/ 3307406 w 3831056"/>
                <a:gd name="connsiteY1222" fmla="*/ 619074 h 619073"/>
                <a:gd name="connsiteX1223" fmla="*/ 3310122 w 3831056"/>
                <a:gd name="connsiteY1223" fmla="*/ 618941 h 619073"/>
                <a:gd name="connsiteX1224" fmla="*/ 3312838 w 3831056"/>
                <a:gd name="connsiteY1224" fmla="*/ 572088 h 619073"/>
                <a:gd name="connsiteX1225" fmla="*/ 3315554 w 3831056"/>
                <a:gd name="connsiteY1225" fmla="*/ 618941 h 619073"/>
                <a:gd name="connsiteX1226" fmla="*/ 3318270 w 3831056"/>
                <a:gd name="connsiteY1226" fmla="*/ 619074 h 619073"/>
                <a:gd name="connsiteX1227" fmla="*/ 3320951 w 3831056"/>
                <a:gd name="connsiteY1227" fmla="*/ 619074 h 619073"/>
                <a:gd name="connsiteX1228" fmla="*/ 3323667 w 3831056"/>
                <a:gd name="connsiteY1228" fmla="*/ 619074 h 619073"/>
                <a:gd name="connsiteX1229" fmla="*/ 3326382 w 3831056"/>
                <a:gd name="connsiteY1229" fmla="*/ 618941 h 619073"/>
                <a:gd name="connsiteX1230" fmla="*/ 3329098 w 3831056"/>
                <a:gd name="connsiteY1230" fmla="*/ 618813 h 619073"/>
                <a:gd name="connsiteX1231" fmla="*/ 3331780 w 3831056"/>
                <a:gd name="connsiteY1231" fmla="*/ 618813 h 619073"/>
                <a:gd name="connsiteX1232" fmla="*/ 3334496 w 3831056"/>
                <a:gd name="connsiteY1232" fmla="*/ 618941 h 619073"/>
                <a:gd name="connsiteX1233" fmla="*/ 3337212 w 3831056"/>
                <a:gd name="connsiteY1233" fmla="*/ 618941 h 619073"/>
                <a:gd name="connsiteX1234" fmla="*/ 3339927 w 3831056"/>
                <a:gd name="connsiteY1234" fmla="*/ 619074 h 619073"/>
                <a:gd name="connsiteX1235" fmla="*/ 3342643 w 3831056"/>
                <a:gd name="connsiteY1235" fmla="*/ 619074 h 619073"/>
                <a:gd name="connsiteX1236" fmla="*/ 3345324 w 3831056"/>
                <a:gd name="connsiteY1236" fmla="*/ 619074 h 619073"/>
                <a:gd name="connsiteX1237" fmla="*/ 3348040 w 3831056"/>
                <a:gd name="connsiteY1237" fmla="*/ 619074 h 619073"/>
                <a:gd name="connsiteX1238" fmla="*/ 3350756 w 3831056"/>
                <a:gd name="connsiteY1238" fmla="*/ 619074 h 619073"/>
                <a:gd name="connsiteX1239" fmla="*/ 3353472 w 3831056"/>
                <a:gd name="connsiteY1239" fmla="*/ 619074 h 619073"/>
                <a:gd name="connsiteX1240" fmla="*/ 3356188 w 3831056"/>
                <a:gd name="connsiteY1240" fmla="*/ 618941 h 619073"/>
                <a:gd name="connsiteX1241" fmla="*/ 3358869 w 3831056"/>
                <a:gd name="connsiteY1241" fmla="*/ 618941 h 619073"/>
                <a:gd name="connsiteX1242" fmla="*/ 3361585 w 3831056"/>
                <a:gd name="connsiteY1242" fmla="*/ 619074 h 619073"/>
                <a:gd name="connsiteX1243" fmla="*/ 3364301 w 3831056"/>
                <a:gd name="connsiteY1243" fmla="*/ 618941 h 619073"/>
                <a:gd name="connsiteX1244" fmla="*/ 3367017 w 3831056"/>
                <a:gd name="connsiteY1244" fmla="*/ 619074 h 619073"/>
                <a:gd name="connsiteX1245" fmla="*/ 3369698 w 3831056"/>
                <a:gd name="connsiteY1245" fmla="*/ 618941 h 619073"/>
                <a:gd name="connsiteX1246" fmla="*/ 3372414 w 3831056"/>
                <a:gd name="connsiteY1246" fmla="*/ 619074 h 619073"/>
                <a:gd name="connsiteX1247" fmla="*/ 3375130 w 3831056"/>
                <a:gd name="connsiteY1247" fmla="*/ 619074 h 619073"/>
                <a:gd name="connsiteX1248" fmla="*/ 3377846 w 3831056"/>
                <a:gd name="connsiteY1248" fmla="*/ 619074 h 619073"/>
                <a:gd name="connsiteX1249" fmla="*/ 3380562 w 3831056"/>
                <a:gd name="connsiteY1249" fmla="*/ 618813 h 619073"/>
                <a:gd name="connsiteX1250" fmla="*/ 3383243 w 3831056"/>
                <a:gd name="connsiteY1250" fmla="*/ 619074 h 619073"/>
                <a:gd name="connsiteX1251" fmla="*/ 3385959 w 3831056"/>
                <a:gd name="connsiteY1251" fmla="*/ 618941 h 619073"/>
                <a:gd name="connsiteX1252" fmla="*/ 3388675 w 3831056"/>
                <a:gd name="connsiteY1252" fmla="*/ 619074 h 619073"/>
                <a:gd name="connsiteX1253" fmla="*/ 3391391 w 3831056"/>
                <a:gd name="connsiteY1253" fmla="*/ 619074 h 619073"/>
                <a:gd name="connsiteX1254" fmla="*/ 3394107 w 3831056"/>
                <a:gd name="connsiteY1254" fmla="*/ 619074 h 619073"/>
                <a:gd name="connsiteX1255" fmla="*/ 3396788 w 3831056"/>
                <a:gd name="connsiteY1255" fmla="*/ 619074 h 619073"/>
                <a:gd name="connsiteX1256" fmla="*/ 3399503 w 3831056"/>
                <a:gd name="connsiteY1256" fmla="*/ 618941 h 619073"/>
                <a:gd name="connsiteX1257" fmla="*/ 3402219 w 3831056"/>
                <a:gd name="connsiteY1257" fmla="*/ 618941 h 619073"/>
                <a:gd name="connsiteX1258" fmla="*/ 3404935 w 3831056"/>
                <a:gd name="connsiteY1258" fmla="*/ 619074 h 619073"/>
                <a:gd name="connsiteX1259" fmla="*/ 3407651 w 3831056"/>
                <a:gd name="connsiteY1259" fmla="*/ 619074 h 619073"/>
                <a:gd name="connsiteX1260" fmla="*/ 3410333 w 3831056"/>
                <a:gd name="connsiteY1260" fmla="*/ 619074 h 619073"/>
                <a:gd name="connsiteX1261" fmla="*/ 3413048 w 3831056"/>
                <a:gd name="connsiteY1261" fmla="*/ 619074 h 619073"/>
                <a:gd name="connsiteX1262" fmla="*/ 3415764 w 3831056"/>
                <a:gd name="connsiteY1262" fmla="*/ 619074 h 619073"/>
                <a:gd name="connsiteX1263" fmla="*/ 3418480 w 3831056"/>
                <a:gd name="connsiteY1263" fmla="*/ 619074 h 619073"/>
                <a:gd name="connsiteX1264" fmla="*/ 3421161 w 3831056"/>
                <a:gd name="connsiteY1264" fmla="*/ 618813 h 619073"/>
                <a:gd name="connsiteX1265" fmla="*/ 3423877 w 3831056"/>
                <a:gd name="connsiteY1265" fmla="*/ 619074 h 619073"/>
                <a:gd name="connsiteX1266" fmla="*/ 3426593 w 3831056"/>
                <a:gd name="connsiteY1266" fmla="*/ 619074 h 619073"/>
                <a:gd name="connsiteX1267" fmla="*/ 3429309 w 3831056"/>
                <a:gd name="connsiteY1267" fmla="*/ 619074 h 619073"/>
                <a:gd name="connsiteX1268" fmla="*/ 3432025 w 3831056"/>
                <a:gd name="connsiteY1268" fmla="*/ 619074 h 619073"/>
                <a:gd name="connsiteX1269" fmla="*/ 3434706 w 3831056"/>
                <a:gd name="connsiteY1269" fmla="*/ 618941 h 619073"/>
                <a:gd name="connsiteX1270" fmla="*/ 3437422 w 3831056"/>
                <a:gd name="connsiteY1270" fmla="*/ 619074 h 619073"/>
                <a:gd name="connsiteX1271" fmla="*/ 3440138 w 3831056"/>
                <a:gd name="connsiteY1271" fmla="*/ 619074 h 619073"/>
                <a:gd name="connsiteX1272" fmla="*/ 3442854 w 3831056"/>
                <a:gd name="connsiteY1272" fmla="*/ 619074 h 619073"/>
                <a:gd name="connsiteX1273" fmla="*/ 3445570 w 3831056"/>
                <a:gd name="connsiteY1273" fmla="*/ 619074 h 619073"/>
                <a:gd name="connsiteX1274" fmla="*/ 3448251 w 3831056"/>
                <a:gd name="connsiteY1274" fmla="*/ 619074 h 619073"/>
                <a:gd name="connsiteX1275" fmla="*/ 3450967 w 3831056"/>
                <a:gd name="connsiteY1275" fmla="*/ 619074 h 619073"/>
                <a:gd name="connsiteX1276" fmla="*/ 3453683 w 3831056"/>
                <a:gd name="connsiteY1276" fmla="*/ 619074 h 619073"/>
                <a:gd name="connsiteX1277" fmla="*/ 3456399 w 3831056"/>
                <a:gd name="connsiteY1277" fmla="*/ 619074 h 619073"/>
                <a:gd name="connsiteX1278" fmla="*/ 3459115 w 3831056"/>
                <a:gd name="connsiteY1278" fmla="*/ 619074 h 619073"/>
                <a:gd name="connsiteX1279" fmla="*/ 3461796 w 3831056"/>
                <a:gd name="connsiteY1279" fmla="*/ 619074 h 619073"/>
                <a:gd name="connsiteX1280" fmla="*/ 3464512 w 3831056"/>
                <a:gd name="connsiteY1280" fmla="*/ 619074 h 619073"/>
                <a:gd name="connsiteX1281" fmla="*/ 3467228 w 3831056"/>
                <a:gd name="connsiteY1281" fmla="*/ 618941 h 619073"/>
                <a:gd name="connsiteX1282" fmla="*/ 3469944 w 3831056"/>
                <a:gd name="connsiteY1282" fmla="*/ 619074 h 619073"/>
                <a:gd name="connsiteX1283" fmla="*/ 3472624 w 3831056"/>
                <a:gd name="connsiteY1283" fmla="*/ 619074 h 619073"/>
                <a:gd name="connsiteX1284" fmla="*/ 3475340 w 3831056"/>
                <a:gd name="connsiteY1284" fmla="*/ 618941 h 619073"/>
                <a:gd name="connsiteX1285" fmla="*/ 3478056 w 3831056"/>
                <a:gd name="connsiteY1285" fmla="*/ 619074 h 619073"/>
                <a:gd name="connsiteX1286" fmla="*/ 3480772 w 3831056"/>
                <a:gd name="connsiteY1286" fmla="*/ 618941 h 619073"/>
                <a:gd name="connsiteX1287" fmla="*/ 3483489 w 3831056"/>
                <a:gd name="connsiteY1287" fmla="*/ 618941 h 619073"/>
                <a:gd name="connsiteX1288" fmla="*/ 3486169 w 3831056"/>
                <a:gd name="connsiteY1288" fmla="*/ 619074 h 619073"/>
                <a:gd name="connsiteX1289" fmla="*/ 3488885 w 3831056"/>
                <a:gd name="connsiteY1289" fmla="*/ 619074 h 619073"/>
                <a:gd name="connsiteX1290" fmla="*/ 3491601 w 3831056"/>
                <a:gd name="connsiteY1290" fmla="*/ 619074 h 619073"/>
                <a:gd name="connsiteX1291" fmla="*/ 3494317 w 3831056"/>
                <a:gd name="connsiteY1291" fmla="*/ 618941 h 619073"/>
                <a:gd name="connsiteX1292" fmla="*/ 3497033 w 3831056"/>
                <a:gd name="connsiteY1292" fmla="*/ 618813 h 619073"/>
                <a:gd name="connsiteX1293" fmla="*/ 3499714 w 3831056"/>
                <a:gd name="connsiteY1293" fmla="*/ 618813 h 619073"/>
                <a:gd name="connsiteX1294" fmla="*/ 3502430 w 3831056"/>
                <a:gd name="connsiteY1294" fmla="*/ 619074 h 619073"/>
                <a:gd name="connsiteX1295" fmla="*/ 3505146 w 3831056"/>
                <a:gd name="connsiteY1295" fmla="*/ 619074 h 619073"/>
                <a:gd name="connsiteX1296" fmla="*/ 3507862 w 3831056"/>
                <a:gd name="connsiteY1296" fmla="*/ 619074 h 619073"/>
                <a:gd name="connsiteX1297" fmla="*/ 3510543 w 3831056"/>
                <a:gd name="connsiteY1297" fmla="*/ 619074 h 619073"/>
                <a:gd name="connsiteX1298" fmla="*/ 3513259 w 3831056"/>
                <a:gd name="connsiteY1298" fmla="*/ 619074 h 619073"/>
                <a:gd name="connsiteX1299" fmla="*/ 3515975 w 3831056"/>
                <a:gd name="connsiteY1299" fmla="*/ 619074 h 619073"/>
                <a:gd name="connsiteX1300" fmla="*/ 3518691 w 3831056"/>
                <a:gd name="connsiteY1300" fmla="*/ 619074 h 619073"/>
                <a:gd name="connsiteX1301" fmla="*/ 3521407 w 3831056"/>
                <a:gd name="connsiteY1301" fmla="*/ 619074 h 619073"/>
                <a:gd name="connsiteX1302" fmla="*/ 3524088 w 3831056"/>
                <a:gd name="connsiteY1302" fmla="*/ 619074 h 619073"/>
                <a:gd name="connsiteX1303" fmla="*/ 3526804 w 3831056"/>
                <a:gd name="connsiteY1303" fmla="*/ 619074 h 619073"/>
                <a:gd name="connsiteX1304" fmla="*/ 3529520 w 3831056"/>
                <a:gd name="connsiteY1304" fmla="*/ 619074 h 619073"/>
                <a:gd name="connsiteX1305" fmla="*/ 3532236 w 3831056"/>
                <a:gd name="connsiteY1305" fmla="*/ 619074 h 619073"/>
                <a:gd name="connsiteX1306" fmla="*/ 3534951 w 3831056"/>
                <a:gd name="connsiteY1306" fmla="*/ 618680 h 619073"/>
                <a:gd name="connsiteX1307" fmla="*/ 3537633 w 3831056"/>
                <a:gd name="connsiteY1307" fmla="*/ 619074 h 619073"/>
                <a:gd name="connsiteX1308" fmla="*/ 3540349 w 3831056"/>
                <a:gd name="connsiteY1308" fmla="*/ 619074 h 619073"/>
                <a:gd name="connsiteX1309" fmla="*/ 3543065 w 3831056"/>
                <a:gd name="connsiteY1309" fmla="*/ 618941 h 619073"/>
                <a:gd name="connsiteX1310" fmla="*/ 3545780 w 3831056"/>
                <a:gd name="connsiteY1310" fmla="*/ 619074 h 619073"/>
                <a:gd name="connsiteX1311" fmla="*/ 3548496 w 3831056"/>
                <a:gd name="connsiteY1311" fmla="*/ 619074 h 619073"/>
                <a:gd name="connsiteX1312" fmla="*/ 3551177 w 3831056"/>
                <a:gd name="connsiteY1312" fmla="*/ 619074 h 619073"/>
                <a:gd name="connsiteX1313" fmla="*/ 3553893 w 3831056"/>
                <a:gd name="connsiteY1313" fmla="*/ 618941 h 619073"/>
                <a:gd name="connsiteX1314" fmla="*/ 3556610 w 3831056"/>
                <a:gd name="connsiteY1314" fmla="*/ 619074 h 619073"/>
                <a:gd name="connsiteX1315" fmla="*/ 3559325 w 3831056"/>
                <a:gd name="connsiteY1315" fmla="*/ 619074 h 619073"/>
                <a:gd name="connsiteX1316" fmla="*/ 3562006 w 3831056"/>
                <a:gd name="connsiteY1316" fmla="*/ 619074 h 619073"/>
                <a:gd name="connsiteX1317" fmla="*/ 3564722 w 3831056"/>
                <a:gd name="connsiteY1317" fmla="*/ 619074 h 619073"/>
                <a:gd name="connsiteX1318" fmla="*/ 3567438 w 3831056"/>
                <a:gd name="connsiteY1318" fmla="*/ 619074 h 619073"/>
                <a:gd name="connsiteX1319" fmla="*/ 3570154 w 3831056"/>
                <a:gd name="connsiteY1319" fmla="*/ 618941 h 619073"/>
                <a:gd name="connsiteX1320" fmla="*/ 3572870 w 3831056"/>
                <a:gd name="connsiteY1320" fmla="*/ 619074 h 619073"/>
                <a:gd name="connsiteX1321" fmla="*/ 3575551 w 3831056"/>
                <a:gd name="connsiteY1321" fmla="*/ 619074 h 619073"/>
                <a:gd name="connsiteX1322" fmla="*/ 3578267 w 3831056"/>
                <a:gd name="connsiteY1322" fmla="*/ 619074 h 619073"/>
                <a:gd name="connsiteX1323" fmla="*/ 3580983 w 3831056"/>
                <a:gd name="connsiteY1323" fmla="*/ 619074 h 619073"/>
                <a:gd name="connsiteX1324" fmla="*/ 3583699 w 3831056"/>
                <a:gd name="connsiteY1324" fmla="*/ 618941 h 619073"/>
                <a:gd name="connsiteX1325" fmla="*/ 3586415 w 3831056"/>
                <a:gd name="connsiteY1325" fmla="*/ 619074 h 619073"/>
                <a:gd name="connsiteX1326" fmla="*/ 3589096 w 3831056"/>
                <a:gd name="connsiteY1326" fmla="*/ 619074 h 619073"/>
                <a:gd name="connsiteX1327" fmla="*/ 3591812 w 3831056"/>
                <a:gd name="connsiteY1327" fmla="*/ 618941 h 619073"/>
                <a:gd name="connsiteX1328" fmla="*/ 3594528 w 3831056"/>
                <a:gd name="connsiteY1328" fmla="*/ 619074 h 619073"/>
                <a:gd name="connsiteX1329" fmla="*/ 3597244 w 3831056"/>
                <a:gd name="connsiteY1329" fmla="*/ 619074 h 619073"/>
                <a:gd name="connsiteX1330" fmla="*/ 3599925 w 3831056"/>
                <a:gd name="connsiteY1330" fmla="*/ 619074 h 619073"/>
                <a:gd name="connsiteX1331" fmla="*/ 3602641 w 3831056"/>
                <a:gd name="connsiteY1331" fmla="*/ 619074 h 619073"/>
                <a:gd name="connsiteX1332" fmla="*/ 3605357 w 3831056"/>
                <a:gd name="connsiteY1332" fmla="*/ 619074 h 619073"/>
                <a:gd name="connsiteX1333" fmla="*/ 3608072 w 3831056"/>
                <a:gd name="connsiteY1333" fmla="*/ 619074 h 619073"/>
                <a:gd name="connsiteX1334" fmla="*/ 3610788 w 3831056"/>
                <a:gd name="connsiteY1334" fmla="*/ 619074 h 619073"/>
                <a:gd name="connsiteX1335" fmla="*/ 3613470 w 3831056"/>
                <a:gd name="connsiteY1335" fmla="*/ 618813 h 619073"/>
                <a:gd name="connsiteX1336" fmla="*/ 3616186 w 3831056"/>
                <a:gd name="connsiteY1336" fmla="*/ 618941 h 619073"/>
                <a:gd name="connsiteX1337" fmla="*/ 3618901 w 3831056"/>
                <a:gd name="connsiteY1337" fmla="*/ 619074 h 619073"/>
                <a:gd name="connsiteX1338" fmla="*/ 3621617 w 3831056"/>
                <a:gd name="connsiteY1338" fmla="*/ 619074 h 619073"/>
                <a:gd name="connsiteX1339" fmla="*/ 3624333 w 3831056"/>
                <a:gd name="connsiteY1339" fmla="*/ 619074 h 619073"/>
                <a:gd name="connsiteX1340" fmla="*/ 3627015 w 3831056"/>
                <a:gd name="connsiteY1340" fmla="*/ 619074 h 619073"/>
                <a:gd name="connsiteX1341" fmla="*/ 3629731 w 3831056"/>
                <a:gd name="connsiteY1341" fmla="*/ 618813 h 619073"/>
                <a:gd name="connsiteX1342" fmla="*/ 3632446 w 3831056"/>
                <a:gd name="connsiteY1342" fmla="*/ 619074 h 619073"/>
                <a:gd name="connsiteX1343" fmla="*/ 3635162 w 3831056"/>
                <a:gd name="connsiteY1343" fmla="*/ 618941 h 619073"/>
                <a:gd name="connsiteX1344" fmla="*/ 3637878 w 3831056"/>
                <a:gd name="connsiteY1344" fmla="*/ 619074 h 619073"/>
                <a:gd name="connsiteX1345" fmla="*/ 3640559 w 3831056"/>
                <a:gd name="connsiteY1345" fmla="*/ 619074 h 619073"/>
                <a:gd name="connsiteX1346" fmla="*/ 3643275 w 3831056"/>
                <a:gd name="connsiteY1346" fmla="*/ 619074 h 619073"/>
                <a:gd name="connsiteX1347" fmla="*/ 3645991 w 3831056"/>
                <a:gd name="connsiteY1347" fmla="*/ 619074 h 619073"/>
                <a:gd name="connsiteX1348" fmla="*/ 3648707 w 3831056"/>
                <a:gd name="connsiteY1348" fmla="*/ 618941 h 619073"/>
                <a:gd name="connsiteX1349" fmla="*/ 3651388 w 3831056"/>
                <a:gd name="connsiteY1349" fmla="*/ 619074 h 619073"/>
                <a:gd name="connsiteX1350" fmla="*/ 3654104 w 3831056"/>
                <a:gd name="connsiteY1350" fmla="*/ 619074 h 619073"/>
                <a:gd name="connsiteX1351" fmla="*/ 3656820 w 3831056"/>
                <a:gd name="connsiteY1351" fmla="*/ 619074 h 619073"/>
                <a:gd name="connsiteX1352" fmla="*/ 3659536 w 3831056"/>
                <a:gd name="connsiteY1352" fmla="*/ 619074 h 619073"/>
                <a:gd name="connsiteX1353" fmla="*/ 3662252 w 3831056"/>
                <a:gd name="connsiteY1353" fmla="*/ 619074 h 619073"/>
                <a:gd name="connsiteX1354" fmla="*/ 3664933 w 3831056"/>
                <a:gd name="connsiteY1354" fmla="*/ 619074 h 619073"/>
                <a:gd name="connsiteX1355" fmla="*/ 3667649 w 3831056"/>
                <a:gd name="connsiteY1355" fmla="*/ 619074 h 619073"/>
                <a:gd name="connsiteX1356" fmla="*/ 3670365 w 3831056"/>
                <a:gd name="connsiteY1356" fmla="*/ 618941 h 619073"/>
                <a:gd name="connsiteX1357" fmla="*/ 3673081 w 3831056"/>
                <a:gd name="connsiteY1357" fmla="*/ 619074 h 619073"/>
                <a:gd name="connsiteX1358" fmla="*/ 3675797 w 3831056"/>
                <a:gd name="connsiteY1358" fmla="*/ 619074 h 619073"/>
                <a:gd name="connsiteX1359" fmla="*/ 3678478 w 3831056"/>
                <a:gd name="connsiteY1359" fmla="*/ 619074 h 619073"/>
                <a:gd name="connsiteX1360" fmla="*/ 3681193 w 3831056"/>
                <a:gd name="connsiteY1360" fmla="*/ 619074 h 619073"/>
                <a:gd name="connsiteX1361" fmla="*/ 3683909 w 3831056"/>
                <a:gd name="connsiteY1361" fmla="*/ 618941 h 619073"/>
                <a:gd name="connsiteX1362" fmla="*/ 3686626 w 3831056"/>
                <a:gd name="connsiteY1362" fmla="*/ 619074 h 619073"/>
                <a:gd name="connsiteX1363" fmla="*/ 3689307 w 3831056"/>
                <a:gd name="connsiteY1363" fmla="*/ 619074 h 619073"/>
                <a:gd name="connsiteX1364" fmla="*/ 3692022 w 3831056"/>
                <a:gd name="connsiteY1364" fmla="*/ 619074 h 619073"/>
                <a:gd name="connsiteX1365" fmla="*/ 3694738 w 3831056"/>
                <a:gd name="connsiteY1365" fmla="*/ 619074 h 619073"/>
                <a:gd name="connsiteX1366" fmla="*/ 3697454 w 3831056"/>
                <a:gd name="connsiteY1366" fmla="*/ 619074 h 619073"/>
                <a:gd name="connsiteX1367" fmla="*/ 3700170 w 3831056"/>
                <a:gd name="connsiteY1367" fmla="*/ 619074 h 619073"/>
                <a:gd name="connsiteX1368" fmla="*/ 3702852 w 3831056"/>
                <a:gd name="connsiteY1368" fmla="*/ 618941 h 619073"/>
                <a:gd name="connsiteX1369" fmla="*/ 3705567 w 3831056"/>
                <a:gd name="connsiteY1369" fmla="*/ 619074 h 619073"/>
                <a:gd name="connsiteX1370" fmla="*/ 3708283 w 3831056"/>
                <a:gd name="connsiteY1370" fmla="*/ 619074 h 619073"/>
                <a:gd name="connsiteX1371" fmla="*/ 3710999 w 3831056"/>
                <a:gd name="connsiteY1371" fmla="*/ 619074 h 619073"/>
                <a:gd name="connsiteX1372" fmla="*/ 3713715 w 3831056"/>
                <a:gd name="connsiteY1372" fmla="*/ 618941 h 619073"/>
                <a:gd name="connsiteX1373" fmla="*/ 3716396 w 3831056"/>
                <a:gd name="connsiteY1373" fmla="*/ 618941 h 619073"/>
                <a:gd name="connsiteX1374" fmla="*/ 3719112 w 3831056"/>
                <a:gd name="connsiteY1374" fmla="*/ 619074 h 619073"/>
                <a:gd name="connsiteX1375" fmla="*/ 3721828 w 3831056"/>
                <a:gd name="connsiteY1375" fmla="*/ 619074 h 619073"/>
                <a:gd name="connsiteX1376" fmla="*/ 3724544 w 3831056"/>
                <a:gd name="connsiteY1376" fmla="*/ 618941 h 619073"/>
                <a:gd name="connsiteX1377" fmla="*/ 3727260 w 3831056"/>
                <a:gd name="connsiteY1377" fmla="*/ 619074 h 619073"/>
                <a:gd name="connsiteX1378" fmla="*/ 3729941 w 3831056"/>
                <a:gd name="connsiteY1378" fmla="*/ 619074 h 619073"/>
                <a:gd name="connsiteX1379" fmla="*/ 3732657 w 3831056"/>
                <a:gd name="connsiteY1379" fmla="*/ 619074 h 619073"/>
                <a:gd name="connsiteX1380" fmla="*/ 3735373 w 3831056"/>
                <a:gd name="connsiteY1380" fmla="*/ 619074 h 619073"/>
                <a:gd name="connsiteX1381" fmla="*/ 3738089 w 3831056"/>
                <a:gd name="connsiteY1381" fmla="*/ 619074 h 619073"/>
                <a:gd name="connsiteX1382" fmla="*/ 3740770 w 3831056"/>
                <a:gd name="connsiteY1382" fmla="*/ 619074 h 619073"/>
                <a:gd name="connsiteX1383" fmla="*/ 3743486 w 3831056"/>
                <a:gd name="connsiteY1383" fmla="*/ 619074 h 619073"/>
                <a:gd name="connsiteX1384" fmla="*/ 3746202 w 3831056"/>
                <a:gd name="connsiteY1384" fmla="*/ 619074 h 619073"/>
                <a:gd name="connsiteX1385" fmla="*/ 3748918 w 3831056"/>
                <a:gd name="connsiteY1385" fmla="*/ 619074 h 619073"/>
                <a:gd name="connsiteX1386" fmla="*/ 3751633 w 3831056"/>
                <a:gd name="connsiteY1386" fmla="*/ 619074 h 619073"/>
                <a:gd name="connsiteX1387" fmla="*/ 3754314 w 3831056"/>
                <a:gd name="connsiteY1387" fmla="*/ 619074 h 619073"/>
                <a:gd name="connsiteX1388" fmla="*/ 3757030 w 3831056"/>
                <a:gd name="connsiteY1388" fmla="*/ 619074 h 619073"/>
                <a:gd name="connsiteX1389" fmla="*/ 3759747 w 3831056"/>
                <a:gd name="connsiteY1389" fmla="*/ 619074 h 619073"/>
                <a:gd name="connsiteX1390" fmla="*/ 3762463 w 3831056"/>
                <a:gd name="connsiteY1390" fmla="*/ 619074 h 619073"/>
                <a:gd name="connsiteX1391" fmla="*/ 3765178 w 3831056"/>
                <a:gd name="connsiteY1391" fmla="*/ 618941 h 619073"/>
                <a:gd name="connsiteX1392" fmla="*/ 3767859 w 3831056"/>
                <a:gd name="connsiteY1392" fmla="*/ 619074 h 619073"/>
                <a:gd name="connsiteX1393" fmla="*/ 3770575 w 3831056"/>
                <a:gd name="connsiteY1393" fmla="*/ 619074 h 619073"/>
                <a:gd name="connsiteX1394" fmla="*/ 3773291 w 3831056"/>
                <a:gd name="connsiteY1394" fmla="*/ 619074 h 619073"/>
                <a:gd name="connsiteX1395" fmla="*/ 3776007 w 3831056"/>
                <a:gd name="connsiteY1395" fmla="*/ 619074 h 619073"/>
                <a:gd name="connsiteX1396" fmla="*/ 3778723 w 3831056"/>
                <a:gd name="connsiteY1396" fmla="*/ 619074 h 619073"/>
                <a:gd name="connsiteX1397" fmla="*/ 3781404 w 3831056"/>
                <a:gd name="connsiteY1397" fmla="*/ 619074 h 619073"/>
                <a:gd name="connsiteX1398" fmla="*/ 3784120 w 3831056"/>
                <a:gd name="connsiteY1398" fmla="*/ 618941 h 619073"/>
                <a:gd name="connsiteX1399" fmla="*/ 3786836 w 3831056"/>
                <a:gd name="connsiteY1399" fmla="*/ 618813 h 619073"/>
                <a:gd name="connsiteX1400" fmla="*/ 3789552 w 3831056"/>
                <a:gd name="connsiteY1400" fmla="*/ 619074 h 619073"/>
                <a:gd name="connsiteX1401" fmla="*/ 3792233 w 3831056"/>
                <a:gd name="connsiteY1401" fmla="*/ 619074 h 619073"/>
                <a:gd name="connsiteX1402" fmla="*/ 3794949 w 3831056"/>
                <a:gd name="connsiteY1402" fmla="*/ 619074 h 619073"/>
                <a:gd name="connsiteX1403" fmla="*/ 3797665 w 3831056"/>
                <a:gd name="connsiteY1403" fmla="*/ 619074 h 619073"/>
                <a:gd name="connsiteX1404" fmla="*/ 3800381 w 3831056"/>
                <a:gd name="connsiteY1404" fmla="*/ 618941 h 619073"/>
                <a:gd name="connsiteX1405" fmla="*/ 3803097 w 3831056"/>
                <a:gd name="connsiteY1405" fmla="*/ 619074 h 619073"/>
                <a:gd name="connsiteX1406" fmla="*/ 3805778 w 3831056"/>
                <a:gd name="connsiteY1406" fmla="*/ 619074 h 619073"/>
                <a:gd name="connsiteX1407" fmla="*/ 3808494 w 3831056"/>
                <a:gd name="connsiteY1407" fmla="*/ 619074 h 619073"/>
                <a:gd name="connsiteX1408" fmla="*/ 3811210 w 3831056"/>
                <a:gd name="connsiteY1408" fmla="*/ 619074 h 619073"/>
                <a:gd name="connsiteX1409" fmla="*/ 3813925 w 3831056"/>
                <a:gd name="connsiteY1409" fmla="*/ 619074 h 619073"/>
                <a:gd name="connsiteX1410" fmla="*/ 3816642 w 3831056"/>
                <a:gd name="connsiteY1410" fmla="*/ 619074 h 619073"/>
                <a:gd name="connsiteX1411" fmla="*/ 3819323 w 3831056"/>
                <a:gd name="connsiteY1411" fmla="*/ 619074 h 619073"/>
                <a:gd name="connsiteX1412" fmla="*/ 3822039 w 3831056"/>
                <a:gd name="connsiteY1412" fmla="*/ 619074 h 619073"/>
                <a:gd name="connsiteX1413" fmla="*/ 3824754 w 3831056"/>
                <a:gd name="connsiteY1413" fmla="*/ 619074 h 619073"/>
                <a:gd name="connsiteX1414" fmla="*/ 3827470 w 3831056"/>
                <a:gd name="connsiteY1414" fmla="*/ 619074 h 619073"/>
                <a:gd name="connsiteX1415" fmla="*/ 3830152 w 3831056"/>
                <a:gd name="connsiteY1415" fmla="*/ 619074 h 619073"/>
                <a:gd name="connsiteX1416" fmla="*/ 3831057 w 3831056"/>
                <a:gd name="connsiteY1416" fmla="*/ 619074 h 61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</a:cxnLst>
              <a:rect l="l" t="t" r="r" b="b"/>
              <a:pathLst>
                <a:path w="3831056" h="619073">
                  <a:moveTo>
                    <a:pt x="0" y="619074"/>
                  </a:moveTo>
                  <a:lnTo>
                    <a:pt x="282" y="619074"/>
                  </a:lnTo>
                  <a:lnTo>
                    <a:pt x="2991" y="619074"/>
                  </a:lnTo>
                  <a:lnTo>
                    <a:pt x="5700" y="619074"/>
                  </a:lnTo>
                  <a:lnTo>
                    <a:pt x="8405" y="619074"/>
                  </a:lnTo>
                  <a:lnTo>
                    <a:pt x="11114" y="619074"/>
                  </a:lnTo>
                  <a:lnTo>
                    <a:pt x="13823" y="619074"/>
                  </a:lnTo>
                  <a:lnTo>
                    <a:pt x="16532" y="619074"/>
                  </a:lnTo>
                  <a:lnTo>
                    <a:pt x="19241" y="619074"/>
                  </a:lnTo>
                  <a:lnTo>
                    <a:pt x="21950" y="619074"/>
                  </a:lnTo>
                  <a:lnTo>
                    <a:pt x="24659" y="619074"/>
                  </a:lnTo>
                  <a:lnTo>
                    <a:pt x="27368" y="619074"/>
                  </a:lnTo>
                  <a:lnTo>
                    <a:pt x="30077" y="619074"/>
                  </a:lnTo>
                  <a:lnTo>
                    <a:pt x="32783" y="619074"/>
                  </a:lnTo>
                  <a:lnTo>
                    <a:pt x="35492" y="619074"/>
                  </a:lnTo>
                  <a:lnTo>
                    <a:pt x="38200" y="619074"/>
                  </a:lnTo>
                  <a:lnTo>
                    <a:pt x="40909" y="619074"/>
                  </a:lnTo>
                  <a:lnTo>
                    <a:pt x="43618" y="619074"/>
                  </a:lnTo>
                  <a:lnTo>
                    <a:pt x="46327" y="619074"/>
                  </a:lnTo>
                  <a:lnTo>
                    <a:pt x="49036" y="619074"/>
                  </a:lnTo>
                  <a:lnTo>
                    <a:pt x="51745" y="619074"/>
                  </a:lnTo>
                  <a:lnTo>
                    <a:pt x="54451" y="619074"/>
                  </a:lnTo>
                  <a:lnTo>
                    <a:pt x="57160" y="619074"/>
                  </a:lnTo>
                  <a:lnTo>
                    <a:pt x="59869" y="619074"/>
                  </a:lnTo>
                  <a:lnTo>
                    <a:pt x="62578" y="619074"/>
                  </a:lnTo>
                  <a:lnTo>
                    <a:pt x="65287" y="619074"/>
                  </a:lnTo>
                  <a:lnTo>
                    <a:pt x="67996" y="619074"/>
                  </a:lnTo>
                  <a:lnTo>
                    <a:pt x="70704" y="619074"/>
                  </a:lnTo>
                  <a:lnTo>
                    <a:pt x="73413" y="619074"/>
                  </a:lnTo>
                  <a:lnTo>
                    <a:pt x="76119" y="619074"/>
                  </a:lnTo>
                  <a:lnTo>
                    <a:pt x="78828" y="619074"/>
                  </a:lnTo>
                  <a:lnTo>
                    <a:pt x="81537" y="619074"/>
                  </a:lnTo>
                  <a:lnTo>
                    <a:pt x="84246" y="619074"/>
                  </a:lnTo>
                  <a:lnTo>
                    <a:pt x="86955" y="619074"/>
                  </a:lnTo>
                  <a:lnTo>
                    <a:pt x="89664" y="619074"/>
                  </a:lnTo>
                  <a:lnTo>
                    <a:pt x="92373" y="619074"/>
                  </a:lnTo>
                  <a:lnTo>
                    <a:pt x="95082" y="619074"/>
                  </a:lnTo>
                  <a:lnTo>
                    <a:pt x="97791" y="619074"/>
                  </a:lnTo>
                  <a:lnTo>
                    <a:pt x="100496" y="619074"/>
                  </a:lnTo>
                  <a:lnTo>
                    <a:pt x="103205" y="619074"/>
                  </a:lnTo>
                  <a:lnTo>
                    <a:pt x="105914" y="619074"/>
                  </a:lnTo>
                  <a:lnTo>
                    <a:pt x="108623" y="619074"/>
                  </a:lnTo>
                  <a:lnTo>
                    <a:pt x="111332" y="619074"/>
                  </a:lnTo>
                  <a:lnTo>
                    <a:pt x="114041" y="619074"/>
                  </a:lnTo>
                  <a:lnTo>
                    <a:pt x="116750" y="619074"/>
                  </a:lnTo>
                  <a:lnTo>
                    <a:pt x="119459" y="619074"/>
                  </a:lnTo>
                  <a:lnTo>
                    <a:pt x="122164" y="619074"/>
                  </a:lnTo>
                  <a:lnTo>
                    <a:pt x="124873" y="619074"/>
                  </a:lnTo>
                  <a:lnTo>
                    <a:pt x="127582" y="619074"/>
                  </a:lnTo>
                  <a:lnTo>
                    <a:pt x="130291" y="619074"/>
                  </a:lnTo>
                  <a:lnTo>
                    <a:pt x="133000" y="619074"/>
                  </a:lnTo>
                  <a:lnTo>
                    <a:pt x="135709" y="619074"/>
                  </a:lnTo>
                  <a:lnTo>
                    <a:pt x="138418" y="619074"/>
                  </a:lnTo>
                  <a:lnTo>
                    <a:pt x="141127" y="619074"/>
                  </a:lnTo>
                  <a:lnTo>
                    <a:pt x="143833" y="619074"/>
                  </a:lnTo>
                  <a:lnTo>
                    <a:pt x="146541" y="619074"/>
                  </a:lnTo>
                  <a:lnTo>
                    <a:pt x="149250" y="619074"/>
                  </a:lnTo>
                  <a:lnTo>
                    <a:pt x="151959" y="619074"/>
                  </a:lnTo>
                  <a:lnTo>
                    <a:pt x="154668" y="619074"/>
                  </a:lnTo>
                  <a:lnTo>
                    <a:pt x="157377" y="619074"/>
                  </a:lnTo>
                  <a:lnTo>
                    <a:pt x="160086" y="619074"/>
                  </a:lnTo>
                  <a:lnTo>
                    <a:pt x="162795" y="619074"/>
                  </a:lnTo>
                  <a:lnTo>
                    <a:pt x="165504" y="619074"/>
                  </a:lnTo>
                  <a:lnTo>
                    <a:pt x="168210" y="619074"/>
                  </a:lnTo>
                  <a:lnTo>
                    <a:pt x="170919" y="619074"/>
                  </a:lnTo>
                  <a:lnTo>
                    <a:pt x="173628" y="619074"/>
                  </a:lnTo>
                  <a:lnTo>
                    <a:pt x="176337" y="619074"/>
                  </a:lnTo>
                  <a:lnTo>
                    <a:pt x="179046" y="619074"/>
                  </a:lnTo>
                  <a:lnTo>
                    <a:pt x="181754" y="619074"/>
                  </a:lnTo>
                  <a:lnTo>
                    <a:pt x="184463" y="619074"/>
                  </a:lnTo>
                  <a:lnTo>
                    <a:pt x="187172" y="619074"/>
                  </a:lnTo>
                  <a:lnTo>
                    <a:pt x="189878" y="619074"/>
                  </a:lnTo>
                  <a:lnTo>
                    <a:pt x="192587" y="619074"/>
                  </a:lnTo>
                  <a:lnTo>
                    <a:pt x="195296" y="619074"/>
                  </a:lnTo>
                  <a:lnTo>
                    <a:pt x="198005" y="619074"/>
                  </a:lnTo>
                  <a:lnTo>
                    <a:pt x="200714" y="619074"/>
                  </a:lnTo>
                  <a:lnTo>
                    <a:pt x="203423" y="619074"/>
                  </a:lnTo>
                  <a:lnTo>
                    <a:pt x="206132" y="619074"/>
                  </a:lnTo>
                  <a:lnTo>
                    <a:pt x="208841" y="619074"/>
                  </a:lnTo>
                  <a:lnTo>
                    <a:pt x="211550" y="619074"/>
                  </a:lnTo>
                  <a:lnTo>
                    <a:pt x="214255" y="619074"/>
                  </a:lnTo>
                  <a:lnTo>
                    <a:pt x="216964" y="619074"/>
                  </a:lnTo>
                  <a:lnTo>
                    <a:pt x="219673" y="619074"/>
                  </a:lnTo>
                  <a:lnTo>
                    <a:pt x="222382" y="619074"/>
                  </a:lnTo>
                  <a:lnTo>
                    <a:pt x="225091" y="619074"/>
                  </a:lnTo>
                  <a:lnTo>
                    <a:pt x="227800" y="619074"/>
                  </a:lnTo>
                  <a:lnTo>
                    <a:pt x="230509" y="619074"/>
                  </a:lnTo>
                  <a:lnTo>
                    <a:pt x="233218" y="619074"/>
                  </a:lnTo>
                  <a:lnTo>
                    <a:pt x="235923" y="619074"/>
                  </a:lnTo>
                  <a:lnTo>
                    <a:pt x="238632" y="619074"/>
                  </a:lnTo>
                  <a:lnTo>
                    <a:pt x="241341" y="619074"/>
                  </a:lnTo>
                  <a:lnTo>
                    <a:pt x="244050" y="619074"/>
                  </a:lnTo>
                  <a:lnTo>
                    <a:pt x="246759" y="619074"/>
                  </a:lnTo>
                  <a:lnTo>
                    <a:pt x="249468" y="619074"/>
                  </a:lnTo>
                  <a:lnTo>
                    <a:pt x="252177" y="619074"/>
                  </a:lnTo>
                  <a:lnTo>
                    <a:pt x="254886" y="619074"/>
                  </a:lnTo>
                  <a:lnTo>
                    <a:pt x="257595" y="619074"/>
                  </a:lnTo>
                  <a:lnTo>
                    <a:pt x="260300" y="619074"/>
                  </a:lnTo>
                  <a:lnTo>
                    <a:pt x="263009" y="619074"/>
                  </a:lnTo>
                  <a:lnTo>
                    <a:pt x="265718" y="619074"/>
                  </a:lnTo>
                  <a:lnTo>
                    <a:pt x="268427" y="619074"/>
                  </a:lnTo>
                  <a:lnTo>
                    <a:pt x="271136" y="619074"/>
                  </a:lnTo>
                  <a:lnTo>
                    <a:pt x="273845" y="619074"/>
                  </a:lnTo>
                  <a:lnTo>
                    <a:pt x="276554" y="619074"/>
                  </a:lnTo>
                  <a:lnTo>
                    <a:pt x="279263" y="619074"/>
                  </a:lnTo>
                  <a:lnTo>
                    <a:pt x="281969" y="619074"/>
                  </a:lnTo>
                  <a:lnTo>
                    <a:pt x="284678" y="619074"/>
                  </a:lnTo>
                  <a:lnTo>
                    <a:pt x="287386" y="619074"/>
                  </a:lnTo>
                  <a:lnTo>
                    <a:pt x="290095" y="619074"/>
                  </a:lnTo>
                  <a:lnTo>
                    <a:pt x="292804" y="619074"/>
                  </a:lnTo>
                  <a:lnTo>
                    <a:pt x="295513" y="619074"/>
                  </a:lnTo>
                  <a:lnTo>
                    <a:pt x="298222" y="619074"/>
                  </a:lnTo>
                  <a:lnTo>
                    <a:pt x="300931" y="619074"/>
                  </a:lnTo>
                  <a:lnTo>
                    <a:pt x="303640" y="619074"/>
                  </a:lnTo>
                  <a:lnTo>
                    <a:pt x="306346" y="619074"/>
                  </a:lnTo>
                  <a:lnTo>
                    <a:pt x="309055" y="619074"/>
                  </a:lnTo>
                  <a:lnTo>
                    <a:pt x="311764" y="619074"/>
                  </a:lnTo>
                  <a:lnTo>
                    <a:pt x="314473" y="619074"/>
                  </a:lnTo>
                  <a:lnTo>
                    <a:pt x="317182" y="619074"/>
                  </a:lnTo>
                  <a:lnTo>
                    <a:pt x="319890" y="619074"/>
                  </a:lnTo>
                  <a:lnTo>
                    <a:pt x="322599" y="619074"/>
                  </a:lnTo>
                  <a:lnTo>
                    <a:pt x="325308" y="619074"/>
                  </a:lnTo>
                  <a:lnTo>
                    <a:pt x="328014" y="619074"/>
                  </a:lnTo>
                  <a:lnTo>
                    <a:pt x="330723" y="619074"/>
                  </a:lnTo>
                  <a:lnTo>
                    <a:pt x="333432" y="619074"/>
                  </a:lnTo>
                  <a:lnTo>
                    <a:pt x="336141" y="619074"/>
                  </a:lnTo>
                  <a:lnTo>
                    <a:pt x="338850" y="619074"/>
                  </a:lnTo>
                  <a:lnTo>
                    <a:pt x="341559" y="619074"/>
                  </a:lnTo>
                  <a:lnTo>
                    <a:pt x="344268" y="619074"/>
                  </a:lnTo>
                  <a:lnTo>
                    <a:pt x="346977" y="619074"/>
                  </a:lnTo>
                  <a:lnTo>
                    <a:pt x="349686" y="619074"/>
                  </a:lnTo>
                  <a:lnTo>
                    <a:pt x="352391" y="619074"/>
                  </a:lnTo>
                  <a:lnTo>
                    <a:pt x="355100" y="619074"/>
                  </a:lnTo>
                  <a:lnTo>
                    <a:pt x="357809" y="619074"/>
                  </a:lnTo>
                  <a:lnTo>
                    <a:pt x="360518" y="619074"/>
                  </a:lnTo>
                  <a:lnTo>
                    <a:pt x="363227" y="619074"/>
                  </a:lnTo>
                  <a:lnTo>
                    <a:pt x="365936" y="619074"/>
                  </a:lnTo>
                  <a:lnTo>
                    <a:pt x="368645" y="619074"/>
                  </a:lnTo>
                  <a:lnTo>
                    <a:pt x="371354" y="619074"/>
                  </a:lnTo>
                  <a:lnTo>
                    <a:pt x="374059" y="619074"/>
                  </a:lnTo>
                  <a:lnTo>
                    <a:pt x="376768" y="619074"/>
                  </a:lnTo>
                  <a:lnTo>
                    <a:pt x="379477" y="619074"/>
                  </a:lnTo>
                  <a:lnTo>
                    <a:pt x="382186" y="619074"/>
                  </a:lnTo>
                  <a:lnTo>
                    <a:pt x="384895" y="619074"/>
                  </a:lnTo>
                  <a:lnTo>
                    <a:pt x="387604" y="619074"/>
                  </a:lnTo>
                  <a:lnTo>
                    <a:pt x="390313" y="619074"/>
                  </a:lnTo>
                  <a:lnTo>
                    <a:pt x="393022" y="619074"/>
                  </a:lnTo>
                  <a:lnTo>
                    <a:pt x="395731" y="619074"/>
                  </a:lnTo>
                  <a:lnTo>
                    <a:pt x="398436" y="619074"/>
                  </a:lnTo>
                  <a:lnTo>
                    <a:pt x="401145" y="619074"/>
                  </a:lnTo>
                  <a:lnTo>
                    <a:pt x="403854" y="619074"/>
                  </a:lnTo>
                  <a:lnTo>
                    <a:pt x="406563" y="619074"/>
                  </a:lnTo>
                  <a:lnTo>
                    <a:pt x="409272" y="619074"/>
                  </a:lnTo>
                  <a:lnTo>
                    <a:pt x="411981" y="619074"/>
                  </a:lnTo>
                  <a:lnTo>
                    <a:pt x="414690" y="619074"/>
                  </a:lnTo>
                  <a:lnTo>
                    <a:pt x="417399" y="619074"/>
                  </a:lnTo>
                  <a:lnTo>
                    <a:pt x="420108" y="619074"/>
                  </a:lnTo>
                  <a:lnTo>
                    <a:pt x="422814" y="619074"/>
                  </a:lnTo>
                  <a:lnTo>
                    <a:pt x="425522" y="619074"/>
                  </a:lnTo>
                  <a:lnTo>
                    <a:pt x="428231" y="619074"/>
                  </a:lnTo>
                  <a:lnTo>
                    <a:pt x="430940" y="619074"/>
                  </a:lnTo>
                  <a:lnTo>
                    <a:pt x="433649" y="619074"/>
                  </a:lnTo>
                  <a:lnTo>
                    <a:pt x="436358" y="619074"/>
                  </a:lnTo>
                  <a:lnTo>
                    <a:pt x="439067" y="619074"/>
                  </a:lnTo>
                  <a:lnTo>
                    <a:pt x="441776" y="619074"/>
                  </a:lnTo>
                  <a:lnTo>
                    <a:pt x="444482" y="619074"/>
                  </a:lnTo>
                  <a:lnTo>
                    <a:pt x="447191" y="619074"/>
                  </a:lnTo>
                  <a:lnTo>
                    <a:pt x="449900" y="619074"/>
                  </a:lnTo>
                  <a:lnTo>
                    <a:pt x="452609" y="619074"/>
                  </a:lnTo>
                  <a:lnTo>
                    <a:pt x="455318" y="619074"/>
                  </a:lnTo>
                  <a:lnTo>
                    <a:pt x="458026" y="619074"/>
                  </a:lnTo>
                  <a:lnTo>
                    <a:pt x="460735" y="619074"/>
                  </a:lnTo>
                  <a:lnTo>
                    <a:pt x="463444" y="619074"/>
                  </a:lnTo>
                  <a:lnTo>
                    <a:pt x="466153" y="619074"/>
                  </a:lnTo>
                  <a:lnTo>
                    <a:pt x="468859" y="619074"/>
                  </a:lnTo>
                  <a:lnTo>
                    <a:pt x="471568" y="619074"/>
                  </a:lnTo>
                  <a:lnTo>
                    <a:pt x="474277" y="619074"/>
                  </a:lnTo>
                  <a:lnTo>
                    <a:pt x="476986" y="619074"/>
                  </a:lnTo>
                  <a:lnTo>
                    <a:pt x="479695" y="619074"/>
                  </a:lnTo>
                  <a:lnTo>
                    <a:pt x="482404" y="619074"/>
                  </a:lnTo>
                  <a:lnTo>
                    <a:pt x="485113" y="619074"/>
                  </a:lnTo>
                  <a:lnTo>
                    <a:pt x="487822" y="619074"/>
                  </a:lnTo>
                  <a:lnTo>
                    <a:pt x="490527" y="619074"/>
                  </a:lnTo>
                  <a:lnTo>
                    <a:pt x="493236" y="619074"/>
                  </a:lnTo>
                  <a:lnTo>
                    <a:pt x="495945" y="619074"/>
                  </a:lnTo>
                  <a:lnTo>
                    <a:pt x="498654" y="619074"/>
                  </a:lnTo>
                  <a:lnTo>
                    <a:pt x="501363" y="619074"/>
                  </a:lnTo>
                  <a:lnTo>
                    <a:pt x="504072" y="619074"/>
                  </a:lnTo>
                  <a:lnTo>
                    <a:pt x="506781" y="619074"/>
                  </a:lnTo>
                  <a:lnTo>
                    <a:pt x="509490" y="619074"/>
                  </a:lnTo>
                  <a:lnTo>
                    <a:pt x="512199" y="619074"/>
                  </a:lnTo>
                  <a:lnTo>
                    <a:pt x="514904" y="619074"/>
                  </a:lnTo>
                  <a:lnTo>
                    <a:pt x="517613" y="619074"/>
                  </a:lnTo>
                  <a:lnTo>
                    <a:pt x="520322" y="619074"/>
                  </a:lnTo>
                  <a:lnTo>
                    <a:pt x="523031" y="619074"/>
                  </a:lnTo>
                  <a:lnTo>
                    <a:pt x="525740" y="619074"/>
                  </a:lnTo>
                  <a:lnTo>
                    <a:pt x="528449" y="619074"/>
                  </a:lnTo>
                  <a:lnTo>
                    <a:pt x="531158" y="619074"/>
                  </a:lnTo>
                  <a:lnTo>
                    <a:pt x="533867" y="619074"/>
                  </a:lnTo>
                  <a:lnTo>
                    <a:pt x="536572" y="619074"/>
                  </a:lnTo>
                  <a:lnTo>
                    <a:pt x="539281" y="619074"/>
                  </a:lnTo>
                  <a:lnTo>
                    <a:pt x="541990" y="619074"/>
                  </a:lnTo>
                  <a:lnTo>
                    <a:pt x="544699" y="619074"/>
                  </a:lnTo>
                  <a:lnTo>
                    <a:pt x="547408" y="619074"/>
                  </a:lnTo>
                  <a:lnTo>
                    <a:pt x="550117" y="619074"/>
                  </a:lnTo>
                  <a:lnTo>
                    <a:pt x="552826" y="619074"/>
                  </a:lnTo>
                  <a:lnTo>
                    <a:pt x="555535" y="619074"/>
                  </a:lnTo>
                  <a:lnTo>
                    <a:pt x="558244" y="619074"/>
                  </a:lnTo>
                  <a:lnTo>
                    <a:pt x="560950" y="619074"/>
                  </a:lnTo>
                  <a:lnTo>
                    <a:pt x="563658" y="619074"/>
                  </a:lnTo>
                  <a:lnTo>
                    <a:pt x="566368" y="619074"/>
                  </a:lnTo>
                  <a:lnTo>
                    <a:pt x="569076" y="619074"/>
                  </a:lnTo>
                  <a:lnTo>
                    <a:pt x="571785" y="619074"/>
                  </a:lnTo>
                  <a:lnTo>
                    <a:pt x="574494" y="619074"/>
                  </a:lnTo>
                  <a:lnTo>
                    <a:pt x="577203" y="619074"/>
                  </a:lnTo>
                  <a:lnTo>
                    <a:pt x="579912" y="619074"/>
                  </a:lnTo>
                  <a:lnTo>
                    <a:pt x="582618" y="619074"/>
                  </a:lnTo>
                  <a:lnTo>
                    <a:pt x="585327" y="619074"/>
                  </a:lnTo>
                  <a:lnTo>
                    <a:pt x="588036" y="619074"/>
                  </a:lnTo>
                  <a:lnTo>
                    <a:pt x="590745" y="619074"/>
                  </a:lnTo>
                  <a:lnTo>
                    <a:pt x="593454" y="619074"/>
                  </a:lnTo>
                  <a:lnTo>
                    <a:pt x="596163" y="619074"/>
                  </a:lnTo>
                  <a:lnTo>
                    <a:pt x="598872" y="619074"/>
                  </a:lnTo>
                  <a:lnTo>
                    <a:pt x="601581" y="619074"/>
                  </a:lnTo>
                  <a:lnTo>
                    <a:pt x="604286" y="619074"/>
                  </a:lnTo>
                  <a:lnTo>
                    <a:pt x="606995" y="619074"/>
                  </a:lnTo>
                  <a:lnTo>
                    <a:pt x="609704" y="619074"/>
                  </a:lnTo>
                  <a:lnTo>
                    <a:pt x="612413" y="619074"/>
                  </a:lnTo>
                  <a:lnTo>
                    <a:pt x="615122" y="619074"/>
                  </a:lnTo>
                  <a:lnTo>
                    <a:pt x="617831" y="619074"/>
                  </a:lnTo>
                  <a:lnTo>
                    <a:pt x="620540" y="619074"/>
                  </a:lnTo>
                  <a:lnTo>
                    <a:pt x="623249" y="619074"/>
                  </a:lnTo>
                  <a:lnTo>
                    <a:pt x="625958" y="619074"/>
                  </a:lnTo>
                  <a:lnTo>
                    <a:pt x="628663" y="619074"/>
                  </a:lnTo>
                  <a:lnTo>
                    <a:pt x="631372" y="619074"/>
                  </a:lnTo>
                  <a:lnTo>
                    <a:pt x="634081" y="619074"/>
                  </a:lnTo>
                  <a:lnTo>
                    <a:pt x="636790" y="619074"/>
                  </a:lnTo>
                  <a:lnTo>
                    <a:pt x="639499" y="619074"/>
                  </a:lnTo>
                  <a:lnTo>
                    <a:pt x="642208" y="619074"/>
                  </a:lnTo>
                  <a:lnTo>
                    <a:pt x="644917" y="619074"/>
                  </a:lnTo>
                  <a:lnTo>
                    <a:pt x="647626" y="619074"/>
                  </a:lnTo>
                  <a:lnTo>
                    <a:pt x="650331" y="619074"/>
                  </a:lnTo>
                  <a:lnTo>
                    <a:pt x="653040" y="619074"/>
                  </a:lnTo>
                  <a:lnTo>
                    <a:pt x="655749" y="619074"/>
                  </a:lnTo>
                  <a:lnTo>
                    <a:pt x="658458" y="619074"/>
                  </a:lnTo>
                  <a:lnTo>
                    <a:pt x="661167" y="619074"/>
                  </a:lnTo>
                  <a:lnTo>
                    <a:pt x="663876" y="619074"/>
                  </a:lnTo>
                  <a:lnTo>
                    <a:pt x="666585" y="619074"/>
                  </a:lnTo>
                  <a:lnTo>
                    <a:pt x="669294" y="619074"/>
                  </a:lnTo>
                  <a:lnTo>
                    <a:pt x="672003" y="619074"/>
                  </a:lnTo>
                  <a:lnTo>
                    <a:pt x="674708" y="619074"/>
                  </a:lnTo>
                  <a:lnTo>
                    <a:pt x="677417" y="619074"/>
                  </a:lnTo>
                  <a:lnTo>
                    <a:pt x="680126" y="619074"/>
                  </a:lnTo>
                  <a:lnTo>
                    <a:pt x="682835" y="619074"/>
                  </a:lnTo>
                  <a:lnTo>
                    <a:pt x="685544" y="619074"/>
                  </a:lnTo>
                  <a:lnTo>
                    <a:pt x="688253" y="619074"/>
                  </a:lnTo>
                  <a:lnTo>
                    <a:pt x="690962" y="619074"/>
                  </a:lnTo>
                  <a:lnTo>
                    <a:pt x="693671" y="619074"/>
                  </a:lnTo>
                  <a:lnTo>
                    <a:pt x="696377" y="619074"/>
                  </a:lnTo>
                  <a:lnTo>
                    <a:pt x="699086" y="619074"/>
                  </a:lnTo>
                  <a:lnTo>
                    <a:pt x="701795" y="619074"/>
                  </a:lnTo>
                  <a:lnTo>
                    <a:pt x="704504" y="619074"/>
                  </a:lnTo>
                  <a:lnTo>
                    <a:pt x="707212" y="619074"/>
                  </a:lnTo>
                  <a:lnTo>
                    <a:pt x="709921" y="619074"/>
                  </a:lnTo>
                  <a:lnTo>
                    <a:pt x="712630" y="619074"/>
                  </a:lnTo>
                  <a:lnTo>
                    <a:pt x="715339" y="619074"/>
                  </a:lnTo>
                  <a:lnTo>
                    <a:pt x="718048" y="619074"/>
                  </a:lnTo>
                  <a:lnTo>
                    <a:pt x="720754" y="619074"/>
                  </a:lnTo>
                  <a:lnTo>
                    <a:pt x="723463" y="619074"/>
                  </a:lnTo>
                  <a:lnTo>
                    <a:pt x="726172" y="619074"/>
                  </a:lnTo>
                  <a:lnTo>
                    <a:pt x="728881" y="619074"/>
                  </a:lnTo>
                  <a:lnTo>
                    <a:pt x="731590" y="619074"/>
                  </a:lnTo>
                  <a:lnTo>
                    <a:pt x="734299" y="619074"/>
                  </a:lnTo>
                  <a:lnTo>
                    <a:pt x="737008" y="619074"/>
                  </a:lnTo>
                  <a:lnTo>
                    <a:pt x="739717" y="619074"/>
                  </a:lnTo>
                  <a:lnTo>
                    <a:pt x="742422" y="619074"/>
                  </a:lnTo>
                  <a:lnTo>
                    <a:pt x="745131" y="619074"/>
                  </a:lnTo>
                  <a:lnTo>
                    <a:pt x="747840" y="619074"/>
                  </a:lnTo>
                  <a:lnTo>
                    <a:pt x="750549" y="619074"/>
                  </a:lnTo>
                  <a:lnTo>
                    <a:pt x="753258" y="619074"/>
                  </a:lnTo>
                  <a:lnTo>
                    <a:pt x="755967" y="619074"/>
                  </a:lnTo>
                  <a:lnTo>
                    <a:pt x="758676" y="619074"/>
                  </a:lnTo>
                  <a:lnTo>
                    <a:pt x="761385" y="619074"/>
                  </a:lnTo>
                  <a:lnTo>
                    <a:pt x="764090" y="619074"/>
                  </a:lnTo>
                  <a:lnTo>
                    <a:pt x="766799" y="619074"/>
                  </a:lnTo>
                  <a:lnTo>
                    <a:pt x="769508" y="619074"/>
                  </a:lnTo>
                  <a:lnTo>
                    <a:pt x="772217" y="619074"/>
                  </a:lnTo>
                  <a:lnTo>
                    <a:pt x="774926" y="619074"/>
                  </a:lnTo>
                  <a:lnTo>
                    <a:pt x="777635" y="619074"/>
                  </a:lnTo>
                  <a:lnTo>
                    <a:pt x="780344" y="619074"/>
                  </a:lnTo>
                  <a:lnTo>
                    <a:pt x="783053" y="619074"/>
                  </a:lnTo>
                  <a:lnTo>
                    <a:pt x="785762" y="619074"/>
                  </a:lnTo>
                  <a:lnTo>
                    <a:pt x="788467" y="619074"/>
                  </a:lnTo>
                  <a:lnTo>
                    <a:pt x="791176" y="619074"/>
                  </a:lnTo>
                  <a:lnTo>
                    <a:pt x="793885" y="619074"/>
                  </a:lnTo>
                  <a:lnTo>
                    <a:pt x="796594" y="619074"/>
                  </a:lnTo>
                  <a:lnTo>
                    <a:pt x="799303" y="619074"/>
                  </a:lnTo>
                  <a:lnTo>
                    <a:pt x="802012" y="619074"/>
                  </a:lnTo>
                  <a:lnTo>
                    <a:pt x="804721" y="619074"/>
                  </a:lnTo>
                  <a:lnTo>
                    <a:pt x="807430" y="619074"/>
                  </a:lnTo>
                  <a:lnTo>
                    <a:pt x="810136" y="619074"/>
                  </a:lnTo>
                  <a:lnTo>
                    <a:pt x="812844" y="619074"/>
                  </a:lnTo>
                  <a:lnTo>
                    <a:pt x="815553" y="619074"/>
                  </a:lnTo>
                  <a:lnTo>
                    <a:pt x="818262" y="619074"/>
                  </a:lnTo>
                  <a:lnTo>
                    <a:pt x="820971" y="619074"/>
                  </a:lnTo>
                  <a:lnTo>
                    <a:pt x="823680" y="619074"/>
                  </a:lnTo>
                  <a:lnTo>
                    <a:pt x="826389" y="619074"/>
                  </a:lnTo>
                  <a:lnTo>
                    <a:pt x="829098" y="619074"/>
                  </a:lnTo>
                  <a:lnTo>
                    <a:pt x="831807" y="619074"/>
                  </a:lnTo>
                  <a:lnTo>
                    <a:pt x="834513" y="619074"/>
                  </a:lnTo>
                  <a:lnTo>
                    <a:pt x="837222" y="619074"/>
                  </a:lnTo>
                  <a:lnTo>
                    <a:pt x="839931" y="619074"/>
                  </a:lnTo>
                  <a:lnTo>
                    <a:pt x="842640" y="619074"/>
                  </a:lnTo>
                  <a:lnTo>
                    <a:pt x="845348" y="619074"/>
                  </a:lnTo>
                  <a:lnTo>
                    <a:pt x="848057" y="619074"/>
                  </a:lnTo>
                  <a:lnTo>
                    <a:pt x="850766" y="619074"/>
                  </a:lnTo>
                  <a:lnTo>
                    <a:pt x="853475" y="619074"/>
                  </a:lnTo>
                  <a:lnTo>
                    <a:pt x="856181" y="619074"/>
                  </a:lnTo>
                  <a:lnTo>
                    <a:pt x="858890" y="619074"/>
                  </a:lnTo>
                  <a:lnTo>
                    <a:pt x="861599" y="619074"/>
                  </a:lnTo>
                  <a:lnTo>
                    <a:pt x="864308" y="619074"/>
                  </a:lnTo>
                  <a:lnTo>
                    <a:pt x="867017" y="619074"/>
                  </a:lnTo>
                  <a:lnTo>
                    <a:pt x="869726" y="619074"/>
                  </a:lnTo>
                  <a:lnTo>
                    <a:pt x="872435" y="619074"/>
                  </a:lnTo>
                  <a:lnTo>
                    <a:pt x="875144" y="619074"/>
                  </a:lnTo>
                  <a:lnTo>
                    <a:pt x="877849" y="619074"/>
                  </a:lnTo>
                  <a:lnTo>
                    <a:pt x="880558" y="619074"/>
                  </a:lnTo>
                  <a:lnTo>
                    <a:pt x="883267" y="619074"/>
                  </a:lnTo>
                  <a:lnTo>
                    <a:pt x="885976" y="619074"/>
                  </a:lnTo>
                  <a:lnTo>
                    <a:pt x="888685" y="619074"/>
                  </a:lnTo>
                  <a:lnTo>
                    <a:pt x="891394" y="619074"/>
                  </a:lnTo>
                  <a:lnTo>
                    <a:pt x="894103" y="619074"/>
                  </a:lnTo>
                  <a:lnTo>
                    <a:pt x="896812" y="619074"/>
                  </a:lnTo>
                  <a:lnTo>
                    <a:pt x="899521" y="619074"/>
                  </a:lnTo>
                  <a:lnTo>
                    <a:pt x="902226" y="619074"/>
                  </a:lnTo>
                  <a:lnTo>
                    <a:pt x="904935" y="619074"/>
                  </a:lnTo>
                  <a:lnTo>
                    <a:pt x="907644" y="619074"/>
                  </a:lnTo>
                  <a:lnTo>
                    <a:pt x="910353" y="619074"/>
                  </a:lnTo>
                  <a:lnTo>
                    <a:pt x="913062" y="619074"/>
                  </a:lnTo>
                  <a:lnTo>
                    <a:pt x="915771" y="619074"/>
                  </a:lnTo>
                  <a:lnTo>
                    <a:pt x="918480" y="619074"/>
                  </a:lnTo>
                  <a:lnTo>
                    <a:pt x="921189" y="619074"/>
                  </a:lnTo>
                  <a:lnTo>
                    <a:pt x="923898" y="619074"/>
                  </a:lnTo>
                  <a:lnTo>
                    <a:pt x="926603" y="619074"/>
                  </a:lnTo>
                  <a:lnTo>
                    <a:pt x="929312" y="619074"/>
                  </a:lnTo>
                  <a:lnTo>
                    <a:pt x="932021" y="619074"/>
                  </a:lnTo>
                  <a:lnTo>
                    <a:pt x="934730" y="619074"/>
                  </a:lnTo>
                  <a:lnTo>
                    <a:pt x="937439" y="619074"/>
                  </a:lnTo>
                  <a:lnTo>
                    <a:pt x="940148" y="619074"/>
                  </a:lnTo>
                  <a:lnTo>
                    <a:pt x="942857" y="619074"/>
                  </a:lnTo>
                  <a:lnTo>
                    <a:pt x="945566" y="619074"/>
                  </a:lnTo>
                  <a:lnTo>
                    <a:pt x="948272" y="619074"/>
                  </a:lnTo>
                  <a:lnTo>
                    <a:pt x="950981" y="619074"/>
                  </a:lnTo>
                  <a:lnTo>
                    <a:pt x="953689" y="619074"/>
                  </a:lnTo>
                  <a:lnTo>
                    <a:pt x="956398" y="619074"/>
                  </a:lnTo>
                  <a:lnTo>
                    <a:pt x="959107" y="619074"/>
                  </a:lnTo>
                  <a:lnTo>
                    <a:pt x="961816" y="619074"/>
                  </a:lnTo>
                  <a:lnTo>
                    <a:pt x="964525" y="619074"/>
                  </a:lnTo>
                  <a:lnTo>
                    <a:pt x="967234" y="619074"/>
                  </a:lnTo>
                  <a:lnTo>
                    <a:pt x="969943" y="619074"/>
                  </a:lnTo>
                  <a:lnTo>
                    <a:pt x="972649" y="619074"/>
                  </a:lnTo>
                  <a:lnTo>
                    <a:pt x="975358" y="619074"/>
                  </a:lnTo>
                  <a:lnTo>
                    <a:pt x="978067" y="619074"/>
                  </a:lnTo>
                  <a:lnTo>
                    <a:pt x="980776" y="619074"/>
                  </a:lnTo>
                  <a:lnTo>
                    <a:pt x="983484" y="619074"/>
                  </a:lnTo>
                  <a:lnTo>
                    <a:pt x="986193" y="619074"/>
                  </a:lnTo>
                  <a:lnTo>
                    <a:pt x="988902" y="619074"/>
                  </a:lnTo>
                  <a:lnTo>
                    <a:pt x="991611" y="619074"/>
                  </a:lnTo>
                  <a:lnTo>
                    <a:pt x="994317" y="619074"/>
                  </a:lnTo>
                  <a:lnTo>
                    <a:pt x="997026" y="619074"/>
                  </a:lnTo>
                  <a:lnTo>
                    <a:pt x="999735" y="619074"/>
                  </a:lnTo>
                  <a:lnTo>
                    <a:pt x="1002444" y="619074"/>
                  </a:lnTo>
                  <a:lnTo>
                    <a:pt x="1005153" y="619074"/>
                  </a:lnTo>
                  <a:lnTo>
                    <a:pt x="1007862" y="619074"/>
                  </a:lnTo>
                  <a:lnTo>
                    <a:pt x="1010571" y="619074"/>
                  </a:lnTo>
                  <a:lnTo>
                    <a:pt x="1013280" y="619074"/>
                  </a:lnTo>
                  <a:lnTo>
                    <a:pt x="1015989" y="619074"/>
                  </a:lnTo>
                  <a:lnTo>
                    <a:pt x="1018694" y="619074"/>
                  </a:lnTo>
                  <a:lnTo>
                    <a:pt x="1021403" y="619074"/>
                  </a:lnTo>
                  <a:lnTo>
                    <a:pt x="1024112" y="619074"/>
                  </a:lnTo>
                  <a:lnTo>
                    <a:pt x="1026821" y="619074"/>
                  </a:lnTo>
                  <a:lnTo>
                    <a:pt x="1029530" y="619074"/>
                  </a:lnTo>
                  <a:lnTo>
                    <a:pt x="1032239" y="619074"/>
                  </a:lnTo>
                  <a:lnTo>
                    <a:pt x="1034948" y="619074"/>
                  </a:lnTo>
                  <a:lnTo>
                    <a:pt x="1037653" y="619074"/>
                  </a:lnTo>
                  <a:lnTo>
                    <a:pt x="1040362" y="619074"/>
                  </a:lnTo>
                  <a:lnTo>
                    <a:pt x="1043071" y="619074"/>
                  </a:lnTo>
                  <a:lnTo>
                    <a:pt x="1045780" y="619074"/>
                  </a:lnTo>
                  <a:lnTo>
                    <a:pt x="1048489" y="619074"/>
                  </a:lnTo>
                  <a:lnTo>
                    <a:pt x="1051198" y="619074"/>
                  </a:lnTo>
                  <a:lnTo>
                    <a:pt x="1053907" y="619074"/>
                  </a:lnTo>
                  <a:lnTo>
                    <a:pt x="1056616" y="619074"/>
                  </a:lnTo>
                  <a:lnTo>
                    <a:pt x="1059325" y="619074"/>
                  </a:lnTo>
                  <a:lnTo>
                    <a:pt x="1062034" y="619074"/>
                  </a:lnTo>
                  <a:lnTo>
                    <a:pt x="1064739" y="619074"/>
                  </a:lnTo>
                  <a:lnTo>
                    <a:pt x="1067448" y="619074"/>
                  </a:lnTo>
                  <a:lnTo>
                    <a:pt x="1070157" y="619074"/>
                  </a:lnTo>
                  <a:lnTo>
                    <a:pt x="1072866" y="619074"/>
                  </a:lnTo>
                  <a:lnTo>
                    <a:pt x="1075575" y="619074"/>
                  </a:lnTo>
                  <a:lnTo>
                    <a:pt x="1078284" y="619074"/>
                  </a:lnTo>
                  <a:lnTo>
                    <a:pt x="1080993" y="619074"/>
                  </a:lnTo>
                  <a:lnTo>
                    <a:pt x="1083699" y="619074"/>
                  </a:lnTo>
                  <a:lnTo>
                    <a:pt x="1086408" y="619074"/>
                  </a:lnTo>
                  <a:lnTo>
                    <a:pt x="1089117" y="619074"/>
                  </a:lnTo>
                  <a:lnTo>
                    <a:pt x="1091825" y="619074"/>
                  </a:lnTo>
                  <a:lnTo>
                    <a:pt x="1094534" y="619074"/>
                  </a:lnTo>
                  <a:lnTo>
                    <a:pt x="1097243" y="619074"/>
                  </a:lnTo>
                  <a:lnTo>
                    <a:pt x="1099952" y="619074"/>
                  </a:lnTo>
                  <a:lnTo>
                    <a:pt x="1102661" y="619074"/>
                  </a:lnTo>
                  <a:lnTo>
                    <a:pt x="1105370" y="619074"/>
                  </a:lnTo>
                  <a:lnTo>
                    <a:pt x="1108079" y="619074"/>
                  </a:lnTo>
                  <a:lnTo>
                    <a:pt x="1110785" y="619074"/>
                  </a:lnTo>
                  <a:lnTo>
                    <a:pt x="1113494" y="619074"/>
                  </a:lnTo>
                  <a:lnTo>
                    <a:pt x="1116203" y="619074"/>
                  </a:lnTo>
                  <a:lnTo>
                    <a:pt x="1118912" y="619074"/>
                  </a:lnTo>
                  <a:lnTo>
                    <a:pt x="1121621" y="619074"/>
                  </a:lnTo>
                  <a:lnTo>
                    <a:pt x="1124330" y="619074"/>
                  </a:lnTo>
                  <a:lnTo>
                    <a:pt x="1127039" y="619074"/>
                  </a:lnTo>
                  <a:lnTo>
                    <a:pt x="1129744" y="619074"/>
                  </a:lnTo>
                  <a:lnTo>
                    <a:pt x="1132453" y="619074"/>
                  </a:lnTo>
                  <a:lnTo>
                    <a:pt x="1135162" y="619074"/>
                  </a:lnTo>
                  <a:lnTo>
                    <a:pt x="1137871" y="619074"/>
                  </a:lnTo>
                  <a:lnTo>
                    <a:pt x="1140580" y="619074"/>
                  </a:lnTo>
                  <a:lnTo>
                    <a:pt x="1143289" y="619074"/>
                  </a:lnTo>
                  <a:lnTo>
                    <a:pt x="1145998" y="619074"/>
                  </a:lnTo>
                  <a:lnTo>
                    <a:pt x="1148707" y="619074"/>
                  </a:lnTo>
                  <a:lnTo>
                    <a:pt x="1151416" y="619074"/>
                  </a:lnTo>
                  <a:lnTo>
                    <a:pt x="1154125" y="619074"/>
                  </a:lnTo>
                  <a:lnTo>
                    <a:pt x="1156830" y="619074"/>
                  </a:lnTo>
                  <a:lnTo>
                    <a:pt x="1159539" y="619074"/>
                  </a:lnTo>
                  <a:lnTo>
                    <a:pt x="1162248" y="619074"/>
                  </a:lnTo>
                  <a:lnTo>
                    <a:pt x="1164957" y="619074"/>
                  </a:lnTo>
                  <a:lnTo>
                    <a:pt x="1167666" y="619074"/>
                  </a:lnTo>
                  <a:lnTo>
                    <a:pt x="1170375" y="619074"/>
                  </a:lnTo>
                  <a:lnTo>
                    <a:pt x="1173084" y="619074"/>
                  </a:lnTo>
                  <a:lnTo>
                    <a:pt x="1175789" y="619074"/>
                  </a:lnTo>
                  <a:lnTo>
                    <a:pt x="1178498" y="619074"/>
                  </a:lnTo>
                  <a:lnTo>
                    <a:pt x="1181207" y="619074"/>
                  </a:lnTo>
                  <a:lnTo>
                    <a:pt x="1183916" y="619074"/>
                  </a:lnTo>
                  <a:lnTo>
                    <a:pt x="1186625" y="619074"/>
                  </a:lnTo>
                  <a:lnTo>
                    <a:pt x="1189334" y="619074"/>
                  </a:lnTo>
                  <a:lnTo>
                    <a:pt x="1192043" y="619074"/>
                  </a:lnTo>
                  <a:lnTo>
                    <a:pt x="1194752" y="619074"/>
                  </a:lnTo>
                  <a:lnTo>
                    <a:pt x="1197461" y="619074"/>
                  </a:lnTo>
                  <a:lnTo>
                    <a:pt x="1200170" y="619074"/>
                  </a:lnTo>
                  <a:lnTo>
                    <a:pt x="1202875" y="619074"/>
                  </a:lnTo>
                  <a:lnTo>
                    <a:pt x="1205584" y="619074"/>
                  </a:lnTo>
                  <a:lnTo>
                    <a:pt x="1208293" y="619074"/>
                  </a:lnTo>
                  <a:lnTo>
                    <a:pt x="1211002" y="619074"/>
                  </a:lnTo>
                  <a:lnTo>
                    <a:pt x="1213711" y="619074"/>
                  </a:lnTo>
                  <a:lnTo>
                    <a:pt x="1216420" y="619074"/>
                  </a:lnTo>
                  <a:lnTo>
                    <a:pt x="1219129" y="619074"/>
                  </a:lnTo>
                  <a:lnTo>
                    <a:pt x="1221835" y="619074"/>
                  </a:lnTo>
                  <a:lnTo>
                    <a:pt x="1224544" y="619074"/>
                  </a:lnTo>
                  <a:lnTo>
                    <a:pt x="1227253" y="619074"/>
                  </a:lnTo>
                  <a:lnTo>
                    <a:pt x="1229961" y="619074"/>
                  </a:lnTo>
                  <a:lnTo>
                    <a:pt x="1232670" y="619074"/>
                  </a:lnTo>
                  <a:lnTo>
                    <a:pt x="1235379" y="619074"/>
                  </a:lnTo>
                  <a:lnTo>
                    <a:pt x="1238088" y="619074"/>
                  </a:lnTo>
                  <a:lnTo>
                    <a:pt x="1240797" y="619074"/>
                  </a:lnTo>
                  <a:lnTo>
                    <a:pt x="1243506" y="619074"/>
                  </a:lnTo>
                  <a:lnTo>
                    <a:pt x="1246215" y="619074"/>
                  </a:lnTo>
                  <a:lnTo>
                    <a:pt x="1248921" y="619074"/>
                  </a:lnTo>
                  <a:lnTo>
                    <a:pt x="1251630" y="619074"/>
                  </a:lnTo>
                  <a:lnTo>
                    <a:pt x="1254339" y="619074"/>
                  </a:lnTo>
                  <a:lnTo>
                    <a:pt x="1257048" y="619074"/>
                  </a:lnTo>
                  <a:lnTo>
                    <a:pt x="1259757" y="619074"/>
                  </a:lnTo>
                  <a:lnTo>
                    <a:pt x="1262466" y="619074"/>
                  </a:lnTo>
                  <a:lnTo>
                    <a:pt x="1265175" y="619074"/>
                  </a:lnTo>
                  <a:lnTo>
                    <a:pt x="1267880" y="619074"/>
                  </a:lnTo>
                  <a:lnTo>
                    <a:pt x="1270589" y="619074"/>
                  </a:lnTo>
                  <a:lnTo>
                    <a:pt x="1273298" y="619074"/>
                  </a:lnTo>
                  <a:lnTo>
                    <a:pt x="1276007" y="619074"/>
                  </a:lnTo>
                  <a:lnTo>
                    <a:pt x="1278716" y="619074"/>
                  </a:lnTo>
                  <a:lnTo>
                    <a:pt x="1281425" y="619074"/>
                  </a:lnTo>
                  <a:lnTo>
                    <a:pt x="1284134" y="619074"/>
                  </a:lnTo>
                  <a:lnTo>
                    <a:pt x="1286843" y="619074"/>
                  </a:lnTo>
                  <a:lnTo>
                    <a:pt x="1289552" y="619074"/>
                  </a:lnTo>
                  <a:lnTo>
                    <a:pt x="1292261" y="619074"/>
                  </a:lnTo>
                  <a:lnTo>
                    <a:pt x="1294966" y="619074"/>
                  </a:lnTo>
                  <a:lnTo>
                    <a:pt x="1297675" y="619074"/>
                  </a:lnTo>
                  <a:lnTo>
                    <a:pt x="1300384" y="619074"/>
                  </a:lnTo>
                  <a:lnTo>
                    <a:pt x="1303093" y="619074"/>
                  </a:lnTo>
                  <a:lnTo>
                    <a:pt x="1305802" y="619074"/>
                  </a:lnTo>
                  <a:lnTo>
                    <a:pt x="1308511" y="619074"/>
                  </a:lnTo>
                  <a:lnTo>
                    <a:pt x="1311220" y="619074"/>
                  </a:lnTo>
                  <a:lnTo>
                    <a:pt x="1313925" y="619074"/>
                  </a:lnTo>
                  <a:lnTo>
                    <a:pt x="1316634" y="619074"/>
                  </a:lnTo>
                  <a:lnTo>
                    <a:pt x="1319343" y="619074"/>
                  </a:lnTo>
                  <a:lnTo>
                    <a:pt x="1322052" y="619074"/>
                  </a:lnTo>
                  <a:lnTo>
                    <a:pt x="1324761" y="619074"/>
                  </a:lnTo>
                  <a:lnTo>
                    <a:pt x="1327470" y="619074"/>
                  </a:lnTo>
                  <a:lnTo>
                    <a:pt x="1330179" y="619074"/>
                  </a:lnTo>
                  <a:lnTo>
                    <a:pt x="1332888" y="619074"/>
                  </a:lnTo>
                  <a:lnTo>
                    <a:pt x="1335597" y="619074"/>
                  </a:lnTo>
                  <a:lnTo>
                    <a:pt x="1338303" y="619074"/>
                  </a:lnTo>
                  <a:lnTo>
                    <a:pt x="1341011" y="619074"/>
                  </a:lnTo>
                  <a:lnTo>
                    <a:pt x="1343720" y="619074"/>
                  </a:lnTo>
                  <a:lnTo>
                    <a:pt x="1346429" y="619074"/>
                  </a:lnTo>
                  <a:lnTo>
                    <a:pt x="1349138" y="619074"/>
                  </a:lnTo>
                  <a:lnTo>
                    <a:pt x="1351847" y="619074"/>
                  </a:lnTo>
                  <a:lnTo>
                    <a:pt x="1354556" y="619074"/>
                  </a:lnTo>
                  <a:lnTo>
                    <a:pt x="1357265" y="619074"/>
                  </a:lnTo>
                  <a:lnTo>
                    <a:pt x="1359971" y="619074"/>
                  </a:lnTo>
                  <a:lnTo>
                    <a:pt x="1362680" y="619074"/>
                  </a:lnTo>
                  <a:lnTo>
                    <a:pt x="1365389" y="619074"/>
                  </a:lnTo>
                  <a:lnTo>
                    <a:pt x="1368098" y="619074"/>
                  </a:lnTo>
                  <a:lnTo>
                    <a:pt x="1370806" y="619074"/>
                  </a:lnTo>
                  <a:lnTo>
                    <a:pt x="1373515" y="619074"/>
                  </a:lnTo>
                  <a:lnTo>
                    <a:pt x="1376224" y="619074"/>
                  </a:lnTo>
                  <a:lnTo>
                    <a:pt x="1378933" y="619074"/>
                  </a:lnTo>
                  <a:lnTo>
                    <a:pt x="1381642" y="619074"/>
                  </a:lnTo>
                  <a:lnTo>
                    <a:pt x="1384348" y="619074"/>
                  </a:lnTo>
                  <a:lnTo>
                    <a:pt x="1387057" y="619074"/>
                  </a:lnTo>
                  <a:lnTo>
                    <a:pt x="1389766" y="619074"/>
                  </a:lnTo>
                  <a:lnTo>
                    <a:pt x="1392475" y="619074"/>
                  </a:lnTo>
                  <a:lnTo>
                    <a:pt x="1395184" y="619074"/>
                  </a:lnTo>
                  <a:lnTo>
                    <a:pt x="1397893" y="619074"/>
                  </a:lnTo>
                  <a:lnTo>
                    <a:pt x="1400602" y="619074"/>
                  </a:lnTo>
                  <a:lnTo>
                    <a:pt x="1403311" y="619074"/>
                  </a:lnTo>
                  <a:lnTo>
                    <a:pt x="1406016" y="619074"/>
                  </a:lnTo>
                  <a:lnTo>
                    <a:pt x="1408725" y="619074"/>
                  </a:lnTo>
                  <a:lnTo>
                    <a:pt x="1411434" y="619074"/>
                  </a:lnTo>
                  <a:lnTo>
                    <a:pt x="1414143" y="619074"/>
                  </a:lnTo>
                  <a:lnTo>
                    <a:pt x="1416852" y="619074"/>
                  </a:lnTo>
                  <a:lnTo>
                    <a:pt x="1419561" y="619074"/>
                  </a:lnTo>
                  <a:lnTo>
                    <a:pt x="1422270" y="619074"/>
                  </a:lnTo>
                  <a:lnTo>
                    <a:pt x="1424979" y="619074"/>
                  </a:lnTo>
                  <a:lnTo>
                    <a:pt x="1427688" y="619074"/>
                  </a:lnTo>
                  <a:lnTo>
                    <a:pt x="1430393" y="619074"/>
                  </a:lnTo>
                  <a:lnTo>
                    <a:pt x="1433102" y="619074"/>
                  </a:lnTo>
                  <a:lnTo>
                    <a:pt x="1435811" y="619074"/>
                  </a:lnTo>
                  <a:lnTo>
                    <a:pt x="1438520" y="619074"/>
                  </a:lnTo>
                  <a:lnTo>
                    <a:pt x="1441229" y="619074"/>
                  </a:lnTo>
                  <a:lnTo>
                    <a:pt x="1443938" y="619074"/>
                  </a:lnTo>
                  <a:lnTo>
                    <a:pt x="1446647" y="619074"/>
                  </a:lnTo>
                  <a:lnTo>
                    <a:pt x="1449356" y="619074"/>
                  </a:lnTo>
                  <a:lnTo>
                    <a:pt x="1452061" y="619074"/>
                  </a:lnTo>
                  <a:lnTo>
                    <a:pt x="1454770" y="619074"/>
                  </a:lnTo>
                  <a:lnTo>
                    <a:pt x="1457479" y="619074"/>
                  </a:lnTo>
                  <a:lnTo>
                    <a:pt x="1460188" y="619074"/>
                  </a:lnTo>
                  <a:lnTo>
                    <a:pt x="1462897" y="619074"/>
                  </a:lnTo>
                  <a:lnTo>
                    <a:pt x="1465606" y="619074"/>
                  </a:lnTo>
                  <a:lnTo>
                    <a:pt x="1468315" y="619074"/>
                  </a:lnTo>
                  <a:lnTo>
                    <a:pt x="1471024" y="619074"/>
                  </a:lnTo>
                  <a:lnTo>
                    <a:pt x="1473733" y="619074"/>
                  </a:lnTo>
                  <a:lnTo>
                    <a:pt x="1476439" y="619074"/>
                  </a:lnTo>
                  <a:lnTo>
                    <a:pt x="1479147" y="619074"/>
                  </a:lnTo>
                  <a:lnTo>
                    <a:pt x="1481856" y="619074"/>
                  </a:lnTo>
                  <a:lnTo>
                    <a:pt x="1484565" y="619074"/>
                  </a:lnTo>
                  <a:lnTo>
                    <a:pt x="1487274" y="619074"/>
                  </a:lnTo>
                  <a:lnTo>
                    <a:pt x="1489983" y="619074"/>
                  </a:lnTo>
                  <a:lnTo>
                    <a:pt x="1492692" y="619074"/>
                  </a:lnTo>
                  <a:lnTo>
                    <a:pt x="1495401" y="619074"/>
                  </a:lnTo>
                  <a:lnTo>
                    <a:pt x="1498110" y="619074"/>
                  </a:lnTo>
                  <a:lnTo>
                    <a:pt x="1500816" y="619074"/>
                  </a:lnTo>
                  <a:lnTo>
                    <a:pt x="1503525" y="619074"/>
                  </a:lnTo>
                  <a:lnTo>
                    <a:pt x="1506234" y="619074"/>
                  </a:lnTo>
                  <a:lnTo>
                    <a:pt x="1508942" y="619074"/>
                  </a:lnTo>
                  <a:lnTo>
                    <a:pt x="1511651" y="619074"/>
                  </a:lnTo>
                  <a:lnTo>
                    <a:pt x="1514360" y="619074"/>
                  </a:lnTo>
                  <a:lnTo>
                    <a:pt x="1517070" y="619074"/>
                  </a:lnTo>
                  <a:lnTo>
                    <a:pt x="1519778" y="619074"/>
                  </a:lnTo>
                  <a:lnTo>
                    <a:pt x="1522484" y="619074"/>
                  </a:lnTo>
                  <a:lnTo>
                    <a:pt x="1525193" y="619074"/>
                  </a:lnTo>
                  <a:lnTo>
                    <a:pt x="1527902" y="619074"/>
                  </a:lnTo>
                  <a:lnTo>
                    <a:pt x="1530611" y="619074"/>
                  </a:lnTo>
                  <a:lnTo>
                    <a:pt x="1533320" y="619074"/>
                  </a:lnTo>
                  <a:lnTo>
                    <a:pt x="1536029" y="619074"/>
                  </a:lnTo>
                  <a:lnTo>
                    <a:pt x="1538738" y="619074"/>
                  </a:lnTo>
                  <a:lnTo>
                    <a:pt x="1541447" y="619074"/>
                  </a:lnTo>
                  <a:lnTo>
                    <a:pt x="1544156" y="619074"/>
                  </a:lnTo>
                  <a:lnTo>
                    <a:pt x="1546861" y="619074"/>
                  </a:lnTo>
                  <a:lnTo>
                    <a:pt x="1549570" y="619074"/>
                  </a:lnTo>
                  <a:lnTo>
                    <a:pt x="1552279" y="619074"/>
                  </a:lnTo>
                  <a:lnTo>
                    <a:pt x="1554988" y="619074"/>
                  </a:lnTo>
                  <a:lnTo>
                    <a:pt x="1557697" y="619074"/>
                  </a:lnTo>
                  <a:lnTo>
                    <a:pt x="1560406" y="619074"/>
                  </a:lnTo>
                  <a:lnTo>
                    <a:pt x="1563115" y="619074"/>
                  </a:lnTo>
                  <a:lnTo>
                    <a:pt x="1565824" y="619074"/>
                  </a:lnTo>
                  <a:lnTo>
                    <a:pt x="1568529" y="619074"/>
                  </a:lnTo>
                  <a:lnTo>
                    <a:pt x="1571238" y="619074"/>
                  </a:lnTo>
                  <a:lnTo>
                    <a:pt x="1573947" y="619074"/>
                  </a:lnTo>
                  <a:lnTo>
                    <a:pt x="1576656" y="619074"/>
                  </a:lnTo>
                  <a:lnTo>
                    <a:pt x="1579365" y="619074"/>
                  </a:lnTo>
                  <a:lnTo>
                    <a:pt x="1582074" y="619074"/>
                  </a:lnTo>
                  <a:lnTo>
                    <a:pt x="1584783" y="619074"/>
                  </a:lnTo>
                  <a:lnTo>
                    <a:pt x="1587492" y="619074"/>
                  </a:lnTo>
                  <a:lnTo>
                    <a:pt x="1590201" y="619074"/>
                  </a:lnTo>
                  <a:lnTo>
                    <a:pt x="1592906" y="619074"/>
                  </a:lnTo>
                  <a:lnTo>
                    <a:pt x="1595615" y="619074"/>
                  </a:lnTo>
                  <a:lnTo>
                    <a:pt x="1598324" y="619074"/>
                  </a:lnTo>
                  <a:lnTo>
                    <a:pt x="1601033" y="619074"/>
                  </a:lnTo>
                  <a:lnTo>
                    <a:pt x="1603742" y="619074"/>
                  </a:lnTo>
                  <a:lnTo>
                    <a:pt x="1606451" y="619074"/>
                  </a:lnTo>
                  <a:lnTo>
                    <a:pt x="1609160" y="619074"/>
                  </a:lnTo>
                  <a:lnTo>
                    <a:pt x="1611869" y="619074"/>
                  </a:lnTo>
                  <a:lnTo>
                    <a:pt x="1614575" y="619074"/>
                  </a:lnTo>
                  <a:lnTo>
                    <a:pt x="1617283" y="619074"/>
                  </a:lnTo>
                  <a:lnTo>
                    <a:pt x="1619992" y="619074"/>
                  </a:lnTo>
                  <a:lnTo>
                    <a:pt x="1622701" y="619074"/>
                  </a:lnTo>
                  <a:lnTo>
                    <a:pt x="1625410" y="619074"/>
                  </a:lnTo>
                  <a:lnTo>
                    <a:pt x="1628119" y="619074"/>
                  </a:lnTo>
                  <a:lnTo>
                    <a:pt x="1630828" y="619074"/>
                  </a:lnTo>
                  <a:lnTo>
                    <a:pt x="1633537" y="619074"/>
                  </a:lnTo>
                  <a:lnTo>
                    <a:pt x="1636246" y="619074"/>
                  </a:lnTo>
                  <a:lnTo>
                    <a:pt x="1638952" y="619074"/>
                  </a:lnTo>
                  <a:lnTo>
                    <a:pt x="1641661" y="619074"/>
                  </a:lnTo>
                  <a:lnTo>
                    <a:pt x="1644370" y="619074"/>
                  </a:lnTo>
                  <a:lnTo>
                    <a:pt x="1647078" y="619074"/>
                  </a:lnTo>
                  <a:lnTo>
                    <a:pt x="1649787" y="619074"/>
                  </a:lnTo>
                  <a:lnTo>
                    <a:pt x="1652497" y="619074"/>
                  </a:lnTo>
                  <a:lnTo>
                    <a:pt x="1655206" y="619074"/>
                  </a:lnTo>
                  <a:lnTo>
                    <a:pt x="1657911" y="619074"/>
                  </a:lnTo>
                  <a:lnTo>
                    <a:pt x="1660620" y="619074"/>
                  </a:lnTo>
                  <a:lnTo>
                    <a:pt x="1663329" y="619074"/>
                  </a:lnTo>
                  <a:lnTo>
                    <a:pt x="1666038" y="619074"/>
                  </a:lnTo>
                  <a:lnTo>
                    <a:pt x="1668747" y="619074"/>
                  </a:lnTo>
                  <a:lnTo>
                    <a:pt x="1671456" y="619074"/>
                  </a:lnTo>
                  <a:lnTo>
                    <a:pt x="1674165" y="619074"/>
                  </a:lnTo>
                  <a:lnTo>
                    <a:pt x="1676874" y="619074"/>
                  </a:lnTo>
                  <a:lnTo>
                    <a:pt x="1679583" y="619074"/>
                  </a:lnTo>
                  <a:lnTo>
                    <a:pt x="1682292" y="619074"/>
                  </a:lnTo>
                  <a:lnTo>
                    <a:pt x="1684997" y="619074"/>
                  </a:lnTo>
                  <a:lnTo>
                    <a:pt x="1687706" y="619074"/>
                  </a:lnTo>
                  <a:lnTo>
                    <a:pt x="1690415" y="619074"/>
                  </a:lnTo>
                  <a:lnTo>
                    <a:pt x="1693124" y="619074"/>
                  </a:lnTo>
                  <a:lnTo>
                    <a:pt x="1695833" y="619074"/>
                  </a:lnTo>
                  <a:lnTo>
                    <a:pt x="1698542" y="619074"/>
                  </a:lnTo>
                  <a:lnTo>
                    <a:pt x="1701251" y="619074"/>
                  </a:lnTo>
                  <a:lnTo>
                    <a:pt x="1703956" y="619074"/>
                  </a:lnTo>
                  <a:lnTo>
                    <a:pt x="1706665" y="619074"/>
                  </a:lnTo>
                  <a:lnTo>
                    <a:pt x="1709374" y="619074"/>
                  </a:lnTo>
                  <a:lnTo>
                    <a:pt x="1712083" y="619074"/>
                  </a:lnTo>
                  <a:lnTo>
                    <a:pt x="1714792" y="619074"/>
                  </a:lnTo>
                  <a:lnTo>
                    <a:pt x="1717501" y="619074"/>
                  </a:lnTo>
                  <a:lnTo>
                    <a:pt x="1720210" y="619074"/>
                  </a:lnTo>
                  <a:lnTo>
                    <a:pt x="1722919" y="619074"/>
                  </a:lnTo>
                  <a:lnTo>
                    <a:pt x="1725628" y="619074"/>
                  </a:lnTo>
                  <a:lnTo>
                    <a:pt x="1728337" y="619074"/>
                  </a:lnTo>
                  <a:lnTo>
                    <a:pt x="1731042" y="619074"/>
                  </a:lnTo>
                  <a:lnTo>
                    <a:pt x="1733751" y="619074"/>
                  </a:lnTo>
                  <a:lnTo>
                    <a:pt x="1736460" y="619074"/>
                  </a:lnTo>
                  <a:lnTo>
                    <a:pt x="1739169" y="619074"/>
                  </a:lnTo>
                  <a:lnTo>
                    <a:pt x="1741878" y="619074"/>
                  </a:lnTo>
                  <a:lnTo>
                    <a:pt x="1744587" y="619074"/>
                  </a:lnTo>
                  <a:lnTo>
                    <a:pt x="1747296" y="619074"/>
                  </a:lnTo>
                  <a:lnTo>
                    <a:pt x="1750002" y="619074"/>
                  </a:lnTo>
                  <a:lnTo>
                    <a:pt x="1752711" y="619074"/>
                  </a:lnTo>
                  <a:lnTo>
                    <a:pt x="1755420" y="619074"/>
                  </a:lnTo>
                  <a:lnTo>
                    <a:pt x="1758128" y="619074"/>
                  </a:lnTo>
                  <a:lnTo>
                    <a:pt x="1760837" y="619074"/>
                  </a:lnTo>
                  <a:lnTo>
                    <a:pt x="1763546" y="619074"/>
                  </a:lnTo>
                  <a:lnTo>
                    <a:pt x="1766255" y="619074"/>
                  </a:lnTo>
                  <a:lnTo>
                    <a:pt x="1768964" y="619074"/>
                  </a:lnTo>
                  <a:lnTo>
                    <a:pt x="1771673" y="619074"/>
                  </a:lnTo>
                  <a:lnTo>
                    <a:pt x="1774382" y="619074"/>
                  </a:lnTo>
                  <a:lnTo>
                    <a:pt x="1777088" y="619074"/>
                  </a:lnTo>
                  <a:lnTo>
                    <a:pt x="1779797" y="619074"/>
                  </a:lnTo>
                  <a:lnTo>
                    <a:pt x="1782506" y="619074"/>
                  </a:lnTo>
                  <a:lnTo>
                    <a:pt x="1785215" y="619074"/>
                  </a:lnTo>
                  <a:lnTo>
                    <a:pt x="1787924" y="619074"/>
                  </a:lnTo>
                  <a:lnTo>
                    <a:pt x="1790633" y="619074"/>
                  </a:lnTo>
                  <a:lnTo>
                    <a:pt x="1793342" y="619074"/>
                  </a:lnTo>
                  <a:lnTo>
                    <a:pt x="1796047" y="619074"/>
                  </a:lnTo>
                  <a:lnTo>
                    <a:pt x="1798756" y="619074"/>
                  </a:lnTo>
                  <a:lnTo>
                    <a:pt x="1801465" y="619074"/>
                  </a:lnTo>
                  <a:lnTo>
                    <a:pt x="1804174" y="619074"/>
                  </a:lnTo>
                  <a:lnTo>
                    <a:pt x="1806883" y="619074"/>
                  </a:lnTo>
                  <a:lnTo>
                    <a:pt x="1809592" y="619074"/>
                  </a:lnTo>
                  <a:lnTo>
                    <a:pt x="1812301" y="619074"/>
                  </a:lnTo>
                  <a:lnTo>
                    <a:pt x="1815010" y="619074"/>
                  </a:lnTo>
                  <a:lnTo>
                    <a:pt x="1817719" y="619074"/>
                  </a:lnTo>
                  <a:lnTo>
                    <a:pt x="1820428" y="619074"/>
                  </a:lnTo>
                  <a:lnTo>
                    <a:pt x="1823133" y="619074"/>
                  </a:lnTo>
                  <a:lnTo>
                    <a:pt x="1825842" y="619074"/>
                  </a:lnTo>
                  <a:lnTo>
                    <a:pt x="1828551" y="619074"/>
                  </a:lnTo>
                  <a:lnTo>
                    <a:pt x="1831260" y="619074"/>
                  </a:lnTo>
                  <a:lnTo>
                    <a:pt x="1833969" y="619074"/>
                  </a:lnTo>
                  <a:lnTo>
                    <a:pt x="1836678" y="619074"/>
                  </a:lnTo>
                  <a:lnTo>
                    <a:pt x="1839387" y="619074"/>
                  </a:lnTo>
                  <a:lnTo>
                    <a:pt x="1842092" y="619074"/>
                  </a:lnTo>
                  <a:lnTo>
                    <a:pt x="1844801" y="619074"/>
                  </a:lnTo>
                  <a:lnTo>
                    <a:pt x="1847510" y="619074"/>
                  </a:lnTo>
                  <a:lnTo>
                    <a:pt x="1850219" y="619074"/>
                  </a:lnTo>
                  <a:lnTo>
                    <a:pt x="1852928" y="619074"/>
                  </a:lnTo>
                  <a:lnTo>
                    <a:pt x="1855637" y="619074"/>
                  </a:lnTo>
                  <a:lnTo>
                    <a:pt x="1858346" y="619074"/>
                  </a:lnTo>
                  <a:lnTo>
                    <a:pt x="1861055" y="619074"/>
                  </a:lnTo>
                  <a:lnTo>
                    <a:pt x="1863764" y="619074"/>
                  </a:lnTo>
                  <a:lnTo>
                    <a:pt x="1866473" y="619074"/>
                  </a:lnTo>
                  <a:lnTo>
                    <a:pt x="1869178" y="619074"/>
                  </a:lnTo>
                  <a:lnTo>
                    <a:pt x="1871887" y="619074"/>
                  </a:lnTo>
                  <a:lnTo>
                    <a:pt x="1874596" y="619074"/>
                  </a:lnTo>
                  <a:lnTo>
                    <a:pt x="1877305" y="619074"/>
                  </a:lnTo>
                  <a:lnTo>
                    <a:pt x="1880014" y="619074"/>
                  </a:lnTo>
                  <a:lnTo>
                    <a:pt x="1882723" y="619074"/>
                  </a:lnTo>
                  <a:lnTo>
                    <a:pt x="1885432" y="619074"/>
                  </a:lnTo>
                  <a:lnTo>
                    <a:pt x="1888138" y="619074"/>
                  </a:lnTo>
                  <a:lnTo>
                    <a:pt x="1890847" y="619074"/>
                  </a:lnTo>
                  <a:lnTo>
                    <a:pt x="1893556" y="619074"/>
                  </a:lnTo>
                  <a:lnTo>
                    <a:pt x="1896264" y="619074"/>
                  </a:lnTo>
                  <a:lnTo>
                    <a:pt x="1898973" y="619074"/>
                  </a:lnTo>
                  <a:lnTo>
                    <a:pt x="1901682" y="619074"/>
                  </a:lnTo>
                  <a:lnTo>
                    <a:pt x="1904391" y="619074"/>
                  </a:lnTo>
                  <a:lnTo>
                    <a:pt x="1907100" y="619074"/>
                  </a:lnTo>
                  <a:lnTo>
                    <a:pt x="1909809" y="619074"/>
                  </a:lnTo>
                  <a:lnTo>
                    <a:pt x="1912515" y="619074"/>
                  </a:lnTo>
                  <a:lnTo>
                    <a:pt x="1915224" y="619074"/>
                  </a:lnTo>
                  <a:lnTo>
                    <a:pt x="1917933" y="619074"/>
                  </a:lnTo>
                  <a:lnTo>
                    <a:pt x="1920642" y="619074"/>
                  </a:lnTo>
                  <a:lnTo>
                    <a:pt x="1923351" y="619074"/>
                  </a:lnTo>
                  <a:lnTo>
                    <a:pt x="1926060" y="619074"/>
                  </a:lnTo>
                  <a:lnTo>
                    <a:pt x="1928769" y="619074"/>
                  </a:lnTo>
                  <a:lnTo>
                    <a:pt x="1931478" y="619074"/>
                  </a:lnTo>
                  <a:lnTo>
                    <a:pt x="1934183" y="619074"/>
                  </a:lnTo>
                  <a:lnTo>
                    <a:pt x="1936892" y="619074"/>
                  </a:lnTo>
                  <a:lnTo>
                    <a:pt x="1939601" y="619074"/>
                  </a:lnTo>
                  <a:lnTo>
                    <a:pt x="1942310" y="619074"/>
                  </a:lnTo>
                  <a:lnTo>
                    <a:pt x="1945019" y="619074"/>
                  </a:lnTo>
                  <a:lnTo>
                    <a:pt x="1947728" y="619074"/>
                  </a:lnTo>
                  <a:lnTo>
                    <a:pt x="1950437" y="619074"/>
                  </a:lnTo>
                  <a:lnTo>
                    <a:pt x="1953146" y="619074"/>
                  </a:lnTo>
                  <a:lnTo>
                    <a:pt x="1955855" y="619074"/>
                  </a:lnTo>
                  <a:lnTo>
                    <a:pt x="1958560" y="619074"/>
                  </a:lnTo>
                  <a:lnTo>
                    <a:pt x="1961269" y="619074"/>
                  </a:lnTo>
                  <a:lnTo>
                    <a:pt x="1963978" y="619074"/>
                  </a:lnTo>
                  <a:lnTo>
                    <a:pt x="1966687" y="619074"/>
                  </a:lnTo>
                  <a:lnTo>
                    <a:pt x="1969396" y="619074"/>
                  </a:lnTo>
                  <a:lnTo>
                    <a:pt x="1972105" y="619074"/>
                  </a:lnTo>
                  <a:lnTo>
                    <a:pt x="1974814" y="619074"/>
                  </a:lnTo>
                  <a:lnTo>
                    <a:pt x="1977523" y="619074"/>
                  </a:lnTo>
                  <a:lnTo>
                    <a:pt x="1980228" y="619074"/>
                  </a:lnTo>
                  <a:lnTo>
                    <a:pt x="1982937" y="619074"/>
                  </a:lnTo>
                  <a:lnTo>
                    <a:pt x="1985646" y="619074"/>
                  </a:lnTo>
                  <a:lnTo>
                    <a:pt x="1988355" y="619074"/>
                  </a:lnTo>
                  <a:lnTo>
                    <a:pt x="1991064" y="619074"/>
                  </a:lnTo>
                  <a:lnTo>
                    <a:pt x="1993773" y="619074"/>
                  </a:lnTo>
                  <a:lnTo>
                    <a:pt x="1996482" y="619074"/>
                  </a:lnTo>
                  <a:lnTo>
                    <a:pt x="1999191" y="619074"/>
                  </a:lnTo>
                  <a:lnTo>
                    <a:pt x="2001900" y="619074"/>
                  </a:lnTo>
                  <a:lnTo>
                    <a:pt x="2004605" y="619074"/>
                  </a:lnTo>
                  <a:lnTo>
                    <a:pt x="2007314" y="619074"/>
                  </a:lnTo>
                  <a:lnTo>
                    <a:pt x="2010023" y="619074"/>
                  </a:lnTo>
                  <a:lnTo>
                    <a:pt x="2012732" y="619074"/>
                  </a:lnTo>
                  <a:lnTo>
                    <a:pt x="2015441" y="619074"/>
                  </a:lnTo>
                  <a:lnTo>
                    <a:pt x="2018150" y="619074"/>
                  </a:lnTo>
                  <a:lnTo>
                    <a:pt x="2020859" y="619074"/>
                  </a:lnTo>
                  <a:lnTo>
                    <a:pt x="2023568" y="619074"/>
                  </a:lnTo>
                  <a:lnTo>
                    <a:pt x="2026274" y="619074"/>
                  </a:lnTo>
                  <a:lnTo>
                    <a:pt x="2028983" y="619074"/>
                  </a:lnTo>
                  <a:lnTo>
                    <a:pt x="2031692" y="619074"/>
                  </a:lnTo>
                  <a:lnTo>
                    <a:pt x="2034400" y="619074"/>
                  </a:lnTo>
                  <a:lnTo>
                    <a:pt x="2037109" y="619074"/>
                  </a:lnTo>
                  <a:lnTo>
                    <a:pt x="2039818" y="619074"/>
                  </a:lnTo>
                  <a:lnTo>
                    <a:pt x="2042527" y="619074"/>
                  </a:lnTo>
                  <a:lnTo>
                    <a:pt x="2045236" y="619074"/>
                  </a:lnTo>
                  <a:lnTo>
                    <a:pt x="2047945" y="619074"/>
                  </a:lnTo>
                  <a:lnTo>
                    <a:pt x="2050651" y="619074"/>
                  </a:lnTo>
                  <a:lnTo>
                    <a:pt x="2053360" y="619074"/>
                  </a:lnTo>
                  <a:lnTo>
                    <a:pt x="2056069" y="619074"/>
                  </a:lnTo>
                  <a:lnTo>
                    <a:pt x="2058778" y="619074"/>
                  </a:lnTo>
                  <a:lnTo>
                    <a:pt x="2061487" y="619074"/>
                  </a:lnTo>
                  <a:lnTo>
                    <a:pt x="2064196" y="619074"/>
                  </a:lnTo>
                  <a:lnTo>
                    <a:pt x="2066905" y="619074"/>
                  </a:lnTo>
                  <a:lnTo>
                    <a:pt x="2069614" y="619074"/>
                  </a:lnTo>
                  <a:lnTo>
                    <a:pt x="2072319" y="619074"/>
                  </a:lnTo>
                  <a:lnTo>
                    <a:pt x="2075028" y="619074"/>
                  </a:lnTo>
                  <a:lnTo>
                    <a:pt x="2077737" y="619074"/>
                  </a:lnTo>
                  <a:lnTo>
                    <a:pt x="2080446" y="619074"/>
                  </a:lnTo>
                  <a:lnTo>
                    <a:pt x="2083155" y="619074"/>
                  </a:lnTo>
                  <a:lnTo>
                    <a:pt x="2085864" y="619074"/>
                  </a:lnTo>
                  <a:lnTo>
                    <a:pt x="2088573" y="619074"/>
                  </a:lnTo>
                  <a:lnTo>
                    <a:pt x="2091282" y="619074"/>
                  </a:lnTo>
                  <a:lnTo>
                    <a:pt x="2093991" y="619074"/>
                  </a:lnTo>
                  <a:lnTo>
                    <a:pt x="2096696" y="619074"/>
                  </a:lnTo>
                  <a:lnTo>
                    <a:pt x="2099405" y="619074"/>
                  </a:lnTo>
                  <a:lnTo>
                    <a:pt x="2102114" y="619074"/>
                  </a:lnTo>
                  <a:lnTo>
                    <a:pt x="2104823" y="619074"/>
                  </a:lnTo>
                  <a:lnTo>
                    <a:pt x="2107532" y="619074"/>
                  </a:lnTo>
                  <a:lnTo>
                    <a:pt x="2110241" y="619074"/>
                  </a:lnTo>
                  <a:lnTo>
                    <a:pt x="2112950" y="619074"/>
                  </a:lnTo>
                  <a:lnTo>
                    <a:pt x="2115659" y="619074"/>
                  </a:lnTo>
                  <a:lnTo>
                    <a:pt x="2118364" y="619074"/>
                  </a:lnTo>
                  <a:lnTo>
                    <a:pt x="2121073" y="619074"/>
                  </a:lnTo>
                  <a:lnTo>
                    <a:pt x="2123782" y="619074"/>
                  </a:lnTo>
                  <a:lnTo>
                    <a:pt x="2126491" y="619074"/>
                  </a:lnTo>
                  <a:lnTo>
                    <a:pt x="2129200" y="619074"/>
                  </a:lnTo>
                  <a:lnTo>
                    <a:pt x="2131909" y="619074"/>
                  </a:lnTo>
                  <a:lnTo>
                    <a:pt x="2134618" y="619074"/>
                  </a:lnTo>
                  <a:lnTo>
                    <a:pt x="2137327" y="619074"/>
                  </a:lnTo>
                  <a:lnTo>
                    <a:pt x="2140036" y="619074"/>
                  </a:lnTo>
                  <a:lnTo>
                    <a:pt x="2142742" y="619074"/>
                  </a:lnTo>
                  <a:lnTo>
                    <a:pt x="2145450" y="619074"/>
                  </a:lnTo>
                  <a:lnTo>
                    <a:pt x="2148159" y="619074"/>
                  </a:lnTo>
                  <a:lnTo>
                    <a:pt x="2150868" y="619074"/>
                  </a:lnTo>
                  <a:lnTo>
                    <a:pt x="2153577" y="619074"/>
                  </a:lnTo>
                  <a:lnTo>
                    <a:pt x="2156286" y="619074"/>
                  </a:lnTo>
                  <a:lnTo>
                    <a:pt x="2158995" y="619074"/>
                  </a:lnTo>
                  <a:lnTo>
                    <a:pt x="2161704" y="619074"/>
                  </a:lnTo>
                  <a:lnTo>
                    <a:pt x="2164410" y="619074"/>
                  </a:lnTo>
                  <a:lnTo>
                    <a:pt x="2167119" y="619074"/>
                  </a:lnTo>
                  <a:lnTo>
                    <a:pt x="2169828" y="619074"/>
                  </a:lnTo>
                  <a:lnTo>
                    <a:pt x="2172537" y="619074"/>
                  </a:lnTo>
                  <a:lnTo>
                    <a:pt x="2175246" y="619074"/>
                  </a:lnTo>
                  <a:lnTo>
                    <a:pt x="2177955" y="619074"/>
                  </a:lnTo>
                  <a:lnTo>
                    <a:pt x="2180664" y="619074"/>
                  </a:lnTo>
                  <a:lnTo>
                    <a:pt x="2183372" y="619074"/>
                  </a:lnTo>
                  <a:lnTo>
                    <a:pt x="2186081" y="619074"/>
                  </a:lnTo>
                  <a:lnTo>
                    <a:pt x="2188787" y="619074"/>
                  </a:lnTo>
                  <a:lnTo>
                    <a:pt x="2191496" y="619074"/>
                  </a:lnTo>
                  <a:lnTo>
                    <a:pt x="2194205" y="619074"/>
                  </a:lnTo>
                  <a:lnTo>
                    <a:pt x="2196914" y="619074"/>
                  </a:lnTo>
                  <a:lnTo>
                    <a:pt x="2199623" y="619074"/>
                  </a:lnTo>
                  <a:lnTo>
                    <a:pt x="2202332" y="619074"/>
                  </a:lnTo>
                  <a:lnTo>
                    <a:pt x="2205041" y="619074"/>
                  </a:lnTo>
                  <a:lnTo>
                    <a:pt x="2207750" y="619074"/>
                  </a:lnTo>
                  <a:lnTo>
                    <a:pt x="2210455" y="619074"/>
                  </a:lnTo>
                  <a:lnTo>
                    <a:pt x="2213164" y="619074"/>
                  </a:lnTo>
                  <a:lnTo>
                    <a:pt x="2215873" y="619074"/>
                  </a:lnTo>
                  <a:lnTo>
                    <a:pt x="2218582" y="619074"/>
                  </a:lnTo>
                  <a:lnTo>
                    <a:pt x="2221291" y="619074"/>
                  </a:lnTo>
                  <a:lnTo>
                    <a:pt x="2224000" y="619074"/>
                  </a:lnTo>
                  <a:lnTo>
                    <a:pt x="2226709" y="619074"/>
                  </a:lnTo>
                  <a:lnTo>
                    <a:pt x="2229418" y="619074"/>
                  </a:lnTo>
                  <a:lnTo>
                    <a:pt x="2232123" y="619074"/>
                  </a:lnTo>
                  <a:lnTo>
                    <a:pt x="2234832" y="619074"/>
                  </a:lnTo>
                  <a:lnTo>
                    <a:pt x="2237541" y="619074"/>
                  </a:lnTo>
                  <a:lnTo>
                    <a:pt x="2240250" y="619074"/>
                  </a:lnTo>
                  <a:lnTo>
                    <a:pt x="2242959" y="619074"/>
                  </a:lnTo>
                  <a:lnTo>
                    <a:pt x="2245668" y="619074"/>
                  </a:lnTo>
                  <a:lnTo>
                    <a:pt x="2248377" y="619074"/>
                  </a:lnTo>
                  <a:lnTo>
                    <a:pt x="2251086" y="619074"/>
                  </a:lnTo>
                  <a:lnTo>
                    <a:pt x="2253795" y="619074"/>
                  </a:lnTo>
                  <a:lnTo>
                    <a:pt x="2256500" y="619074"/>
                  </a:lnTo>
                  <a:lnTo>
                    <a:pt x="2259209" y="619074"/>
                  </a:lnTo>
                  <a:lnTo>
                    <a:pt x="2261918" y="619074"/>
                  </a:lnTo>
                  <a:lnTo>
                    <a:pt x="2264627" y="619074"/>
                  </a:lnTo>
                  <a:lnTo>
                    <a:pt x="2267336" y="619074"/>
                  </a:lnTo>
                  <a:lnTo>
                    <a:pt x="2270045" y="619074"/>
                  </a:lnTo>
                  <a:lnTo>
                    <a:pt x="2272754" y="619074"/>
                  </a:lnTo>
                  <a:lnTo>
                    <a:pt x="2275463" y="619074"/>
                  </a:lnTo>
                  <a:lnTo>
                    <a:pt x="2278169" y="619074"/>
                  </a:lnTo>
                  <a:lnTo>
                    <a:pt x="2280878" y="619074"/>
                  </a:lnTo>
                  <a:lnTo>
                    <a:pt x="2283586" y="619074"/>
                  </a:lnTo>
                  <a:lnTo>
                    <a:pt x="2286295" y="619074"/>
                  </a:lnTo>
                  <a:lnTo>
                    <a:pt x="2289004" y="619074"/>
                  </a:lnTo>
                  <a:lnTo>
                    <a:pt x="2291713" y="619074"/>
                  </a:lnTo>
                  <a:lnTo>
                    <a:pt x="2294422" y="619074"/>
                  </a:lnTo>
                  <a:lnTo>
                    <a:pt x="2297131" y="619074"/>
                  </a:lnTo>
                  <a:lnTo>
                    <a:pt x="2299840" y="619074"/>
                  </a:lnTo>
                  <a:lnTo>
                    <a:pt x="2302546" y="619074"/>
                  </a:lnTo>
                  <a:lnTo>
                    <a:pt x="2305255" y="619074"/>
                  </a:lnTo>
                  <a:lnTo>
                    <a:pt x="2307964" y="619074"/>
                  </a:lnTo>
                  <a:lnTo>
                    <a:pt x="2310673" y="619074"/>
                  </a:lnTo>
                  <a:lnTo>
                    <a:pt x="2313382" y="619074"/>
                  </a:lnTo>
                  <a:lnTo>
                    <a:pt x="2316091" y="619074"/>
                  </a:lnTo>
                  <a:lnTo>
                    <a:pt x="2318800" y="619074"/>
                  </a:lnTo>
                  <a:lnTo>
                    <a:pt x="2321508" y="619074"/>
                  </a:lnTo>
                  <a:lnTo>
                    <a:pt x="2324214" y="619074"/>
                  </a:lnTo>
                  <a:lnTo>
                    <a:pt x="2326923" y="619074"/>
                  </a:lnTo>
                  <a:lnTo>
                    <a:pt x="2329632" y="619074"/>
                  </a:lnTo>
                  <a:lnTo>
                    <a:pt x="2332341" y="619074"/>
                  </a:lnTo>
                  <a:lnTo>
                    <a:pt x="2335050" y="619074"/>
                  </a:lnTo>
                  <a:lnTo>
                    <a:pt x="2337759" y="619074"/>
                  </a:lnTo>
                  <a:lnTo>
                    <a:pt x="2340468" y="619074"/>
                  </a:lnTo>
                  <a:lnTo>
                    <a:pt x="2343177" y="619074"/>
                  </a:lnTo>
                  <a:lnTo>
                    <a:pt x="2345886" y="619074"/>
                  </a:lnTo>
                  <a:lnTo>
                    <a:pt x="2348591" y="619074"/>
                  </a:lnTo>
                  <a:lnTo>
                    <a:pt x="2351300" y="619074"/>
                  </a:lnTo>
                  <a:lnTo>
                    <a:pt x="2354009" y="619074"/>
                  </a:lnTo>
                  <a:lnTo>
                    <a:pt x="2356718" y="619074"/>
                  </a:lnTo>
                  <a:lnTo>
                    <a:pt x="2359427" y="619074"/>
                  </a:lnTo>
                  <a:lnTo>
                    <a:pt x="2362136" y="619074"/>
                  </a:lnTo>
                  <a:lnTo>
                    <a:pt x="2364845" y="619074"/>
                  </a:lnTo>
                  <a:lnTo>
                    <a:pt x="2367554" y="619074"/>
                  </a:lnTo>
                  <a:lnTo>
                    <a:pt x="2370259" y="619074"/>
                  </a:lnTo>
                  <a:lnTo>
                    <a:pt x="2372968" y="619074"/>
                  </a:lnTo>
                  <a:lnTo>
                    <a:pt x="2375677" y="619074"/>
                  </a:lnTo>
                  <a:lnTo>
                    <a:pt x="2378386" y="619074"/>
                  </a:lnTo>
                  <a:lnTo>
                    <a:pt x="2381095" y="619074"/>
                  </a:lnTo>
                  <a:lnTo>
                    <a:pt x="2383804" y="619074"/>
                  </a:lnTo>
                  <a:lnTo>
                    <a:pt x="2386513" y="619074"/>
                  </a:lnTo>
                  <a:lnTo>
                    <a:pt x="2389222" y="619074"/>
                  </a:lnTo>
                  <a:lnTo>
                    <a:pt x="2391931" y="619074"/>
                  </a:lnTo>
                  <a:lnTo>
                    <a:pt x="2394636" y="619074"/>
                  </a:lnTo>
                  <a:lnTo>
                    <a:pt x="2397345" y="619074"/>
                  </a:lnTo>
                  <a:lnTo>
                    <a:pt x="2400054" y="619074"/>
                  </a:lnTo>
                  <a:lnTo>
                    <a:pt x="2402763" y="619074"/>
                  </a:lnTo>
                  <a:lnTo>
                    <a:pt x="2405472" y="619074"/>
                  </a:lnTo>
                  <a:lnTo>
                    <a:pt x="2408181" y="619074"/>
                  </a:lnTo>
                  <a:lnTo>
                    <a:pt x="2410890" y="619074"/>
                  </a:lnTo>
                  <a:lnTo>
                    <a:pt x="2413599" y="619074"/>
                  </a:lnTo>
                  <a:lnTo>
                    <a:pt x="2416305" y="619074"/>
                  </a:lnTo>
                  <a:lnTo>
                    <a:pt x="2419014" y="619074"/>
                  </a:lnTo>
                  <a:lnTo>
                    <a:pt x="2421722" y="619074"/>
                  </a:lnTo>
                  <a:lnTo>
                    <a:pt x="2424431" y="619074"/>
                  </a:lnTo>
                  <a:lnTo>
                    <a:pt x="2427141" y="619074"/>
                  </a:lnTo>
                  <a:lnTo>
                    <a:pt x="2429850" y="619074"/>
                  </a:lnTo>
                  <a:lnTo>
                    <a:pt x="2432558" y="619074"/>
                  </a:lnTo>
                  <a:lnTo>
                    <a:pt x="2435267" y="619074"/>
                  </a:lnTo>
                  <a:lnTo>
                    <a:pt x="2437976" y="619074"/>
                  </a:lnTo>
                  <a:lnTo>
                    <a:pt x="2440682" y="619074"/>
                  </a:lnTo>
                  <a:lnTo>
                    <a:pt x="2443391" y="619074"/>
                  </a:lnTo>
                  <a:lnTo>
                    <a:pt x="2446100" y="619074"/>
                  </a:lnTo>
                  <a:lnTo>
                    <a:pt x="2448809" y="619074"/>
                  </a:lnTo>
                  <a:lnTo>
                    <a:pt x="2451518" y="619074"/>
                  </a:lnTo>
                  <a:lnTo>
                    <a:pt x="2454227" y="619074"/>
                  </a:lnTo>
                  <a:lnTo>
                    <a:pt x="2456936" y="619074"/>
                  </a:lnTo>
                  <a:lnTo>
                    <a:pt x="2459645" y="619074"/>
                  </a:lnTo>
                  <a:lnTo>
                    <a:pt x="2462350" y="619074"/>
                  </a:lnTo>
                  <a:lnTo>
                    <a:pt x="2465059" y="619074"/>
                  </a:lnTo>
                  <a:lnTo>
                    <a:pt x="2467768" y="619074"/>
                  </a:lnTo>
                  <a:lnTo>
                    <a:pt x="2470477" y="619074"/>
                  </a:lnTo>
                  <a:lnTo>
                    <a:pt x="2473186" y="619074"/>
                  </a:lnTo>
                  <a:lnTo>
                    <a:pt x="2475895" y="619074"/>
                  </a:lnTo>
                  <a:lnTo>
                    <a:pt x="2478604" y="619074"/>
                  </a:lnTo>
                  <a:lnTo>
                    <a:pt x="2481313" y="619074"/>
                  </a:lnTo>
                  <a:lnTo>
                    <a:pt x="2484022" y="619074"/>
                  </a:lnTo>
                  <a:lnTo>
                    <a:pt x="2486727" y="619074"/>
                  </a:lnTo>
                  <a:lnTo>
                    <a:pt x="2489436" y="619074"/>
                  </a:lnTo>
                  <a:lnTo>
                    <a:pt x="2492145" y="619074"/>
                  </a:lnTo>
                  <a:lnTo>
                    <a:pt x="2494854" y="619074"/>
                  </a:lnTo>
                  <a:lnTo>
                    <a:pt x="2497563" y="619074"/>
                  </a:lnTo>
                  <a:lnTo>
                    <a:pt x="2500272" y="619074"/>
                  </a:lnTo>
                  <a:lnTo>
                    <a:pt x="2502981" y="619074"/>
                  </a:lnTo>
                  <a:lnTo>
                    <a:pt x="2505690" y="619074"/>
                  </a:lnTo>
                  <a:lnTo>
                    <a:pt x="2508395" y="619074"/>
                  </a:lnTo>
                  <a:lnTo>
                    <a:pt x="2511104" y="619074"/>
                  </a:lnTo>
                  <a:lnTo>
                    <a:pt x="2513813" y="619074"/>
                  </a:lnTo>
                  <a:lnTo>
                    <a:pt x="2516522" y="619074"/>
                  </a:lnTo>
                  <a:lnTo>
                    <a:pt x="2519231" y="619074"/>
                  </a:lnTo>
                  <a:lnTo>
                    <a:pt x="2521940" y="619074"/>
                  </a:lnTo>
                  <a:lnTo>
                    <a:pt x="2524649" y="619074"/>
                  </a:lnTo>
                  <a:lnTo>
                    <a:pt x="2527358" y="619074"/>
                  </a:lnTo>
                  <a:lnTo>
                    <a:pt x="2530067" y="619074"/>
                  </a:lnTo>
                  <a:lnTo>
                    <a:pt x="2532772" y="619074"/>
                  </a:lnTo>
                  <a:lnTo>
                    <a:pt x="2535481" y="619074"/>
                  </a:lnTo>
                  <a:lnTo>
                    <a:pt x="2538190" y="619074"/>
                  </a:lnTo>
                  <a:lnTo>
                    <a:pt x="2540899" y="619074"/>
                  </a:lnTo>
                  <a:lnTo>
                    <a:pt x="2543608" y="619074"/>
                  </a:lnTo>
                  <a:lnTo>
                    <a:pt x="2546317" y="619074"/>
                  </a:lnTo>
                  <a:lnTo>
                    <a:pt x="2549026" y="619074"/>
                  </a:lnTo>
                  <a:lnTo>
                    <a:pt x="2551732" y="619074"/>
                  </a:lnTo>
                  <a:lnTo>
                    <a:pt x="2554441" y="619074"/>
                  </a:lnTo>
                  <a:lnTo>
                    <a:pt x="2557150" y="619074"/>
                  </a:lnTo>
                  <a:lnTo>
                    <a:pt x="2559858" y="619074"/>
                  </a:lnTo>
                  <a:lnTo>
                    <a:pt x="2562568" y="619074"/>
                  </a:lnTo>
                  <a:lnTo>
                    <a:pt x="2565277" y="619074"/>
                  </a:lnTo>
                  <a:lnTo>
                    <a:pt x="2567986" y="619074"/>
                  </a:lnTo>
                  <a:lnTo>
                    <a:pt x="2570694" y="619074"/>
                  </a:lnTo>
                  <a:lnTo>
                    <a:pt x="2573403" y="619074"/>
                  </a:lnTo>
                  <a:lnTo>
                    <a:pt x="2576112" y="619074"/>
                  </a:lnTo>
                  <a:lnTo>
                    <a:pt x="2578818" y="619074"/>
                  </a:lnTo>
                  <a:lnTo>
                    <a:pt x="2581527" y="619074"/>
                  </a:lnTo>
                  <a:lnTo>
                    <a:pt x="2584236" y="619074"/>
                  </a:lnTo>
                  <a:lnTo>
                    <a:pt x="2586945" y="619074"/>
                  </a:lnTo>
                  <a:lnTo>
                    <a:pt x="2589654" y="619074"/>
                  </a:lnTo>
                  <a:lnTo>
                    <a:pt x="2592363" y="619074"/>
                  </a:lnTo>
                  <a:lnTo>
                    <a:pt x="2595072" y="619074"/>
                  </a:lnTo>
                  <a:lnTo>
                    <a:pt x="2597777" y="619074"/>
                  </a:lnTo>
                  <a:lnTo>
                    <a:pt x="2600486" y="619074"/>
                  </a:lnTo>
                  <a:lnTo>
                    <a:pt x="2603195" y="619074"/>
                  </a:lnTo>
                  <a:lnTo>
                    <a:pt x="2605904" y="619074"/>
                  </a:lnTo>
                  <a:lnTo>
                    <a:pt x="2608613" y="619074"/>
                  </a:lnTo>
                  <a:lnTo>
                    <a:pt x="2611322" y="619074"/>
                  </a:lnTo>
                  <a:lnTo>
                    <a:pt x="2614031" y="619074"/>
                  </a:lnTo>
                  <a:lnTo>
                    <a:pt x="2616740" y="619074"/>
                  </a:lnTo>
                  <a:lnTo>
                    <a:pt x="2619449" y="619074"/>
                  </a:lnTo>
                  <a:lnTo>
                    <a:pt x="2622158" y="619074"/>
                  </a:lnTo>
                  <a:lnTo>
                    <a:pt x="2624874" y="619074"/>
                  </a:lnTo>
                  <a:lnTo>
                    <a:pt x="2627590" y="619074"/>
                  </a:lnTo>
                  <a:lnTo>
                    <a:pt x="2630271" y="619074"/>
                  </a:lnTo>
                  <a:lnTo>
                    <a:pt x="2632987" y="619074"/>
                  </a:lnTo>
                  <a:lnTo>
                    <a:pt x="2635703" y="619074"/>
                  </a:lnTo>
                  <a:lnTo>
                    <a:pt x="2638418" y="619074"/>
                  </a:lnTo>
                  <a:lnTo>
                    <a:pt x="2641100" y="619074"/>
                  </a:lnTo>
                  <a:lnTo>
                    <a:pt x="2643815" y="619074"/>
                  </a:lnTo>
                  <a:lnTo>
                    <a:pt x="2646531" y="619074"/>
                  </a:lnTo>
                  <a:lnTo>
                    <a:pt x="2649247" y="619074"/>
                  </a:lnTo>
                  <a:lnTo>
                    <a:pt x="2651963" y="619074"/>
                  </a:lnTo>
                  <a:lnTo>
                    <a:pt x="2654644" y="619074"/>
                  </a:lnTo>
                  <a:lnTo>
                    <a:pt x="2657360" y="619074"/>
                  </a:lnTo>
                  <a:lnTo>
                    <a:pt x="2660076" y="619074"/>
                  </a:lnTo>
                  <a:lnTo>
                    <a:pt x="2662792" y="619074"/>
                  </a:lnTo>
                  <a:lnTo>
                    <a:pt x="2665508" y="619074"/>
                  </a:lnTo>
                  <a:lnTo>
                    <a:pt x="2668189" y="619074"/>
                  </a:lnTo>
                  <a:lnTo>
                    <a:pt x="2670905" y="619074"/>
                  </a:lnTo>
                  <a:lnTo>
                    <a:pt x="2673621" y="619074"/>
                  </a:lnTo>
                  <a:lnTo>
                    <a:pt x="2676337" y="619074"/>
                  </a:lnTo>
                  <a:lnTo>
                    <a:pt x="2679053" y="619074"/>
                  </a:lnTo>
                  <a:lnTo>
                    <a:pt x="2681734" y="619074"/>
                  </a:lnTo>
                  <a:lnTo>
                    <a:pt x="2684450" y="619074"/>
                  </a:lnTo>
                  <a:lnTo>
                    <a:pt x="2687166" y="619074"/>
                  </a:lnTo>
                  <a:lnTo>
                    <a:pt x="2689882" y="619074"/>
                  </a:lnTo>
                  <a:lnTo>
                    <a:pt x="2692563" y="619074"/>
                  </a:lnTo>
                  <a:lnTo>
                    <a:pt x="2695279" y="619074"/>
                  </a:lnTo>
                  <a:lnTo>
                    <a:pt x="2697995" y="619074"/>
                  </a:lnTo>
                  <a:lnTo>
                    <a:pt x="2700711" y="619074"/>
                  </a:lnTo>
                  <a:lnTo>
                    <a:pt x="2703427" y="619074"/>
                  </a:lnTo>
                  <a:lnTo>
                    <a:pt x="2706108" y="619074"/>
                  </a:lnTo>
                  <a:lnTo>
                    <a:pt x="2708823" y="619074"/>
                  </a:lnTo>
                  <a:lnTo>
                    <a:pt x="2711539" y="619074"/>
                  </a:lnTo>
                  <a:lnTo>
                    <a:pt x="2714255" y="619074"/>
                  </a:lnTo>
                  <a:lnTo>
                    <a:pt x="2716971" y="619074"/>
                  </a:lnTo>
                  <a:lnTo>
                    <a:pt x="2719652" y="619074"/>
                  </a:lnTo>
                  <a:lnTo>
                    <a:pt x="2722368" y="619074"/>
                  </a:lnTo>
                  <a:lnTo>
                    <a:pt x="2725084" y="619074"/>
                  </a:lnTo>
                  <a:lnTo>
                    <a:pt x="2727800" y="619074"/>
                  </a:lnTo>
                  <a:lnTo>
                    <a:pt x="2730481" y="619074"/>
                  </a:lnTo>
                  <a:lnTo>
                    <a:pt x="2733197" y="619074"/>
                  </a:lnTo>
                  <a:lnTo>
                    <a:pt x="2735913" y="619074"/>
                  </a:lnTo>
                  <a:lnTo>
                    <a:pt x="2738629" y="619074"/>
                  </a:lnTo>
                  <a:lnTo>
                    <a:pt x="2741345" y="619074"/>
                  </a:lnTo>
                  <a:lnTo>
                    <a:pt x="2744026" y="619074"/>
                  </a:lnTo>
                  <a:lnTo>
                    <a:pt x="2746742" y="619074"/>
                  </a:lnTo>
                  <a:lnTo>
                    <a:pt x="2749458" y="619074"/>
                  </a:lnTo>
                  <a:lnTo>
                    <a:pt x="2752174" y="619074"/>
                  </a:lnTo>
                  <a:lnTo>
                    <a:pt x="2754890" y="619074"/>
                  </a:lnTo>
                  <a:lnTo>
                    <a:pt x="2757571" y="619074"/>
                  </a:lnTo>
                  <a:lnTo>
                    <a:pt x="2760287" y="619074"/>
                  </a:lnTo>
                  <a:lnTo>
                    <a:pt x="2763003" y="619074"/>
                  </a:lnTo>
                  <a:lnTo>
                    <a:pt x="2765719" y="619074"/>
                  </a:lnTo>
                  <a:lnTo>
                    <a:pt x="2768434" y="619074"/>
                  </a:lnTo>
                  <a:lnTo>
                    <a:pt x="2771116" y="619074"/>
                  </a:lnTo>
                  <a:lnTo>
                    <a:pt x="2773832" y="619074"/>
                  </a:lnTo>
                  <a:lnTo>
                    <a:pt x="2776548" y="619074"/>
                  </a:lnTo>
                  <a:lnTo>
                    <a:pt x="2779264" y="619074"/>
                  </a:lnTo>
                  <a:lnTo>
                    <a:pt x="2781944" y="619074"/>
                  </a:lnTo>
                  <a:lnTo>
                    <a:pt x="2784660" y="619074"/>
                  </a:lnTo>
                  <a:lnTo>
                    <a:pt x="2787376" y="619074"/>
                  </a:lnTo>
                  <a:lnTo>
                    <a:pt x="2790092" y="619074"/>
                  </a:lnTo>
                  <a:lnTo>
                    <a:pt x="2792808" y="619074"/>
                  </a:lnTo>
                  <a:lnTo>
                    <a:pt x="2795489" y="619074"/>
                  </a:lnTo>
                  <a:lnTo>
                    <a:pt x="2798205" y="619074"/>
                  </a:lnTo>
                  <a:lnTo>
                    <a:pt x="2800921" y="619074"/>
                  </a:lnTo>
                  <a:lnTo>
                    <a:pt x="2803637" y="619074"/>
                  </a:lnTo>
                  <a:lnTo>
                    <a:pt x="2806353" y="619074"/>
                  </a:lnTo>
                  <a:lnTo>
                    <a:pt x="2809034" y="619074"/>
                  </a:lnTo>
                  <a:lnTo>
                    <a:pt x="2811750" y="619074"/>
                  </a:lnTo>
                  <a:lnTo>
                    <a:pt x="2814466" y="619074"/>
                  </a:lnTo>
                  <a:lnTo>
                    <a:pt x="2817182" y="619074"/>
                  </a:lnTo>
                  <a:lnTo>
                    <a:pt x="2819863" y="619074"/>
                  </a:lnTo>
                  <a:lnTo>
                    <a:pt x="2822579" y="619074"/>
                  </a:lnTo>
                  <a:lnTo>
                    <a:pt x="2825295" y="619074"/>
                  </a:lnTo>
                  <a:lnTo>
                    <a:pt x="2828011" y="619074"/>
                  </a:lnTo>
                  <a:lnTo>
                    <a:pt x="2830727" y="619074"/>
                  </a:lnTo>
                  <a:lnTo>
                    <a:pt x="2833408" y="619074"/>
                  </a:lnTo>
                  <a:lnTo>
                    <a:pt x="2836124" y="619074"/>
                  </a:lnTo>
                  <a:lnTo>
                    <a:pt x="2838840" y="619074"/>
                  </a:lnTo>
                  <a:lnTo>
                    <a:pt x="2841555" y="619074"/>
                  </a:lnTo>
                  <a:lnTo>
                    <a:pt x="2844271" y="619074"/>
                  </a:lnTo>
                  <a:lnTo>
                    <a:pt x="2846953" y="619074"/>
                  </a:lnTo>
                  <a:lnTo>
                    <a:pt x="2849669" y="619074"/>
                  </a:lnTo>
                  <a:lnTo>
                    <a:pt x="2852385" y="619074"/>
                  </a:lnTo>
                  <a:lnTo>
                    <a:pt x="2855100" y="619074"/>
                  </a:lnTo>
                  <a:lnTo>
                    <a:pt x="2857816" y="619074"/>
                  </a:lnTo>
                  <a:lnTo>
                    <a:pt x="2860497" y="619074"/>
                  </a:lnTo>
                  <a:lnTo>
                    <a:pt x="2863213" y="619074"/>
                  </a:lnTo>
                  <a:lnTo>
                    <a:pt x="2865929" y="619074"/>
                  </a:lnTo>
                  <a:lnTo>
                    <a:pt x="2868645" y="619074"/>
                  </a:lnTo>
                  <a:lnTo>
                    <a:pt x="2871326" y="619074"/>
                  </a:lnTo>
                  <a:lnTo>
                    <a:pt x="2874042" y="619074"/>
                  </a:lnTo>
                  <a:lnTo>
                    <a:pt x="2876758" y="619074"/>
                  </a:lnTo>
                  <a:lnTo>
                    <a:pt x="2879474" y="619074"/>
                  </a:lnTo>
                  <a:lnTo>
                    <a:pt x="2882190" y="619074"/>
                  </a:lnTo>
                  <a:lnTo>
                    <a:pt x="2884871" y="619074"/>
                  </a:lnTo>
                  <a:lnTo>
                    <a:pt x="2887587" y="619074"/>
                  </a:lnTo>
                  <a:lnTo>
                    <a:pt x="2890303" y="619074"/>
                  </a:lnTo>
                  <a:lnTo>
                    <a:pt x="2893019" y="619074"/>
                  </a:lnTo>
                  <a:lnTo>
                    <a:pt x="2895735" y="619074"/>
                  </a:lnTo>
                  <a:lnTo>
                    <a:pt x="2898416" y="619074"/>
                  </a:lnTo>
                  <a:lnTo>
                    <a:pt x="2901132" y="619074"/>
                  </a:lnTo>
                  <a:lnTo>
                    <a:pt x="2903848" y="619074"/>
                  </a:lnTo>
                  <a:lnTo>
                    <a:pt x="2906564" y="619074"/>
                  </a:lnTo>
                  <a:lnTo>
                    <a:pt x="2909280" y="619074"/>
                  </a:lnTo>
                  <a:lnTo>
                    <a:pt x="2911961" y="619074"/>
                  </a:lnTo>
                  <a:lnTo>
                    <a:pt x="2914676" y="619074"/>
                  </a:lnTo>
                  <a:lnTo>
                    <a:pt x="2917392" y="619074"/>
                  </a:lnTo>
                  <a:lnTo>
                    <a:pt x="2920108" y="619074"/>
                  </a:lnTo>
                  <a:lnTo>
                    <a:pt x="2922790" y="619074"/>
                  </a:lnTo>
                  <a:lnTo>
                    <a:pt x="2925506" y="619074"/>
                  </a:lnTo>
                  <a:lnTo>
                    <a:pt x="2928221" y="619074"/>
                  </a:lnTo>
                  <a:lnTo>
                    <a:pt x="2930937" y="619074"/>
                  </a:lnTo>
                  <a:lnTo>
                    <a:pt x="2933653" y="619074"/>
                  </a:lnTo>
                  <a:lnTo>
                    <a:pt x="2936334" y="619074"/>
                  </a:lnTo>
                  <a:lnTo>
                    <a:pt x="2939050" y="619074"/>
                  </a:lnTo>
                  <a:lnTo>
                    <a:pt x="2941766" y="619074"/>
                  </a:lnTo>
                  <a:lnTo>
                    <a:pt x="2944482" y="619074"/>
                  </a:lnTo>
                  <a:lnTo>
                    <a:pt x="2947198" y="619074"/>
                  </a:lnTo>
                  <a:lnTo>
                    <a:pt x="2949879" y="619074"/>
                  </a:lnTo>
                  <a:lnTo>
                    <a:pt x="2952595" y="619074"/>
                  </a:lnTo>
                  <a:lnTo>
                    <a:pt x="2955311" y="619074"/>
                  </a:lnTo>
                  <a:lnTo>
                    <a:pt x="2958027" y="619074"/>
                  </a:lnTo>
                  <a:lnTo>
                    <a:pt x="2960708" y="619074"/>
                  </a:lnTo>
                  <a:lnTo>
                    <a:pt x="2963424" y="619074"/>
                  </a:lnTo>
                  <a:lnTo>
                    <a:pt x="2966140" y="619074"/>
                  </a:lnTo>
                  <a:lnTo>
                    <a:pt x="2968856" y="619074"/>
                  </a:lnTo>
                  <a:lnTo>
                    <a:pt x="2971572" y="619074"/>
                  </a:lnTo>
                  <a:lnTo>
                    <a:pt x="2974253" y="619074"/>
                  </a:lnTo>
                  <a:lnTo>
                    <a:pt x="2976969" y="619074"/>
                  </a:lnTo>
                  <a:lnTo>
                    <a:pt x="2979685" y="619074"/>
                  </a:lnTo>
                  <a:lnTo>
                    <a:pt x="2982401" y="619074"/>
                  </a:lnTo>
                  <a:lnTo>
                    <a:pt x="2985117" y="619074"/>
                  </a:lnTo>
                  <a:lnTo>
                    <a:pt x="2987797" y="619074"/>
                  </a:lnTo>
                  <a:lnTo>
                    <a:pt x="2990513" y="619074"/>
                  </a:lnTo>
                  <a:lnTo>
                    <a:pt x="2993229" y="619074"/>
                  </a:lnTo>
                  <a:lnTo>
                    <a:pt x="2995945" y="619074"/>
                  </a:lnTo>
                  <a:lnTo>
                    <a:pt x="2998661" y="619074"/>
                  </a:lnTo>
                  <a:lnTo>
                    <a:pt x="3001342" y="619074"/>
                  </a:lnTo>
                  <a:lnTo>
                    <a:pt x="3004058" y="619074"/>
                  </a:lnTo>
                  <a:lnTo>
                    <a:pt x="3006774" y="619074"/>
                  </a:lnTo>
                  <a:lnTo>
                    <a:pt x="3009490" y="619074"/>
                  </a:lnTo>
                  <a:lnTo>
                    <a:pt x="3012171" y="619074"/>
                  </a:lnTo>
                  <a:lnTo>
                    <a:pt x="3014887" y="619074"/>
                  </a:lnTo>
                  <a:lnTo>
                    <a:pt x="3017603" y="619074"/>
                  </a:lnTo>
                  <a:lnTo>
                    <a:pt x="3020319" y="619074"/>
                  </a:lnTo>
                  <a:lnTo>
                    <a:pt x="3023035" y="619074"/>
                  </a:lnTo>
                  <a:lnTo>
                    <a:pt x="3025716" y="619074"/>
                  </a:lnTo>
                  <a:lnTo>
                    <a:pt x="3028432" y="619074"/>
                  </a:lnTo>
                  <a:lnTo>
                    <a:pt x="3031148" y="619074"/>
                  </a:lnTo>
                  <a:lnTo>
                    <a:pt x="3033864" y="619074"/>
                  </a:lnTo>
                  <a:lnTo>
                    <a:pt x="3036580" y="619074"/>
                  </a:lnTo>
                  <a:lnTo>
                    <a:pt x="3039261" y="619074"/>
                  </a:lnTo>
                  <a:lnTo>
                    <a:pt x="3041977" y="619074"/>
                  </a:lnTo>
                  <a:lnTo>
                    <a:pt x="3044693" y="619074"/>
                  </a:lnTo>
                  <a:lnTo>
                    <a:pt x="3047408" y="381657"/>
                  </a:lnTo>
                  <a:lnTo>
                    <a:pt x="3050090" y="111558"/>
                  </a:lnTo>
                  <a:lnTo>
                    <a:pt x="3052806" y="116019"/>
                  </a:lnTo>
                  <a:lnTo>
                    <a:pt x="3055522" y="90952"/>
                  </a:lnTo>
                  <a:lnTo>
                    <a:pt x="3058238" y="135051"/>
                  </a:lnTo>
                  <a:lnTo>
                    <a:pt x="3060953" y="159198"/>
                  </a:lnTo>
                  <a:lnTo>
                    <a:pt x="3063634" y="123108"/>
                  </a:lnTo>
                  <a:lnTo>
                    <a:pt x="3066350" y="78090"/>
                  </a:lnTo>
                  <a:lnTo>
                    <a:pt x="3069066" y="85047"/>
                  </a:lnTo>
                  <a:lnTo>
                    <a:pt x="3071782" y="103289"/>
                  </a:lnTo>
                  <a:lnTo>
                    <a:pt x="3074498" y="108540"/>
                  </a:lnTo>
                  <a:lnTo>
                    <a:pt x="3077179" y="203033"/>
                  </a:lnTo>
                  <a:lnTo>
                    <a:pt x="3079895" y="170093"/>
                  </a:lnTo>
                  <a:lnTo>
                    <a:pt x="3082611" y="71923"/>
                  </a:lnTo>
                  <a:lnTo>
                    <a:pt x="3085327" y="54336"/>
                  </a:lnTo>
                  <a:lnTo>
                    <a:pt x="3088043" y="93052"/>
                  </a:lnTo>
                  <a:lnTo>
                    <a:pt x="3090724" y="92004"/>
                  </a:lnTo>
                  <a:lnTo>
                    <a:pt x="3093440" y="81502"/>
                  </a:lnTo>
                  <a:lnTo>
                    <a:pt x="3096156" y="176786"/>
                  </a:lnTo>
                  <a:lnTo>
                    <a:pt x="3098872" y="187548"/>
                  </a:lnTo>
                  <a:lnTo>
                    <a:pt x="3101553" y="111165"/>
                  </a:lnTo>
                  <a:lnTo>
                    <a:pt x="3104269" y="71136"/>
                  </a:lnTo>
                  <a:lnTo>
                    <a:pt x="3106985" y="71136"/>
                  </a:lnTo>
                  <a:lnTo>
                    <a:pt x="3109701" y="56568"/>
                  </a:lnTo>
                  <a:lnTo>
                    <a:pt x="3112417" y="88459"/>
                  </a:lnTo>
                  <a:lnTo>
                    <a:pt x="3115098" y="157099"/>
                  </a:lnTo>
                  <a:lnTo>
                    <a:pt x="3117814" y="156573"/>
                  </a:lnTo>
                  <a:lnTo>
                    <a:pt x="3120529" y="49479"/>
                  </a:lnTo>
                  <a:lnTo>
                    <a:pt x="3123245" y="31498"/>
                  </a:lnTo>
                  <a:lnTo>
                    <a:pt x="3125961" y="70611"/>
                  </a:lnTo>
                  <a:lnTo>
                    <a:pt x="3128643" y="48431"/>
                  </a:lnTo>
                  <a:lnTo>
                    <a:pt x="3131359" y="31104"/>
                  </a:lnTo>
                  <a:lnTo>
                    <a:pt x="3134074" y="127307"/>
                  </a:lnTo>
                  <a:lnTo>
                    <a:pt x="3136790" y="161037"/>
                  </a:lnTo>
                  <a:lnTo>
                    <a:pt x="3139471" y="83079"/>
                  </a:lnTo>
                  <a:lnTo>
                    <a:pt x="3142187" y="33601"/>
                  </a:lnTo>
                  <a:lnTo>
                    <a:pt x="3144903" y="40293"/>
                  </a:lnTo>
                  <a:lnTo>
                    <a:pt x="3147619" y="55781"/>
                  </a:lnTo>
                  <a:lnTo>
                    <a:pt x="3150335" y="17852"/>
                  </a:lnTo>
                  <a:lnTo>
                    <a:pt x="3153016" y="158412"/>
                  </a:lnTo>
                  <a:lnTo>
                    <a:pt x="3155732" y="141089"/>
                  </a:lnTo>
                  <a:lnTo>
                    <a:pt x="3158448" y="31630"/>
                  </a:lnTo>
                  <a:lnTo>
                    <a:pt x="3161164" y="34649"/>
                  </a:lnTo>
                  <a:lnTo>
                    <a:pt x="3163880" y="39506"/>
                  </a:lnTo>
                  <a:lnTo>
                    <a:pt x="3166561" y="45673"/>
                  </a:lnTo>
                  <a:lnTo>
                    <a:pt x="3169277" y="50137"/>
                  </a:lnTo>
                  <a:lnTo>
                    <a:pt x="3171993" y="85440"/>
                  </a:lnTo>
                  <a:lnTo>
                    <a:pt x="3174709" y="107488"/>
                  </a:lnTo>
                  <a:lnTo>
                    <a:pt x="3177425" y="22838"/>
                  </a:lnTo>
                  <a:lnTo>
                    <a:pt x="3180106" y="3019"/>
                  </a:lnTo>
                  <a:lnTo>
                    <a:pt x="3182822" y="0"/>
                  </a:lnTo>
                  <a:lnTo>
                    <a:pt x="3185538" y="52630"/>
                  </a:lnTo>
                  <a:lnTo>
                    <a:pt x="3188254" y="45151"/>
                  </a:lnTo>
                  <a:lnTo>
                    <a:pt x="3190935" y="116677"/>
                  </a:lnTo>
                  <a:lnTo>
                    <a:pt x="3193650" y="174815"/>
                  </a:lnTo>
                  <a:lnTo>
                    <a:pt x="3196366" y="62999"/>
                  </a:lnTo>
                  <a:lnTo>
                    <a:pt x="3199082" y="9582"/>
                  </a:lnTo>
                  <a:lnTo>
                    <a:pt x="3201798" y="15620"/>
                  </a:lnTo>
                  <a:lnTo>
                    <a:pt x="3204480" y="211170"/>
                  </a:lnTo>
                  <a:lnTo>
                    <a:pt x="3207195" y="618287"/>
                  </a:lnTo>
                  <a:lnTo>
                    <a:pt x="3209911" y="619074"/>
                  </a:lnTo>
                  <a:lnTo>
                    <a:pt x="3212627" y="618287"/>
                  </a:lnTo>
                  <a:lnTo>
                    <a:pt x="3215343" y="618680"/>
                  </a:lnTo>
                  <a:lnTo>
                    <a:pt x="3218024" y="618813"/>
                  </a:lnTo>
                  <a:lnTo>
                    <a:pt x="3220740" y="618813"/>
                  </a:lnTo>
                  <a:lnTo>
                    <a:pt x="3223456" y="618941"/>
                  </a:lnTo>
                  <a:lnTo>
                    <a:pt x="3226172" y="618155"/>
                  </a:lnTo>
                  <a:lnTo>
                    <a:pt x="3228888" y="618680"/>
                  </a:lnTo>
                  <a:lnTo>
                    <a:pt x="3231569" y="618419"/>
                  </a:lnTo>
                  <a:lnTo>
                    <a:pt x="3234285" y="618941"/>
                  </a:lnTo>
                  <a:lnTo>
                    <a:pt x="3237001" y="618813"/>
                  </a:lnTo>
                  <a:lnTo>
                    <a:pt x="3239717" y="618941"/>
                  </a:lnTo>
                  <a:lnTo>
                    <a:pt x="3242398" y="618941"/>
                  </a:lnTo>
                  <a:lnTo>
                    <a:pt x="3245114" y="618548"/>
                  </a:lnTo>
                  <a:lnTo>
                    <a:pt x="3247830" y="618548"/>
                  </a:lnTo>
                  <a:lnTo>
                    <a:pt x="3250546" y="618941"/>
                  </a:lnTo>
                  <a:lnTo>
                    <a:pt x="3253261" y="618941"/>
                  </a:lnTo>
                  <a:lnTo>
                    <a:pt x="3255943" y="618941"/>
                  </a:lnTo>
                  <a:lnTo>
                    <a:pt x="3258659" y="619074"/>
                  </a:lnTo>
                  <a:lnTo>
                    <a:pt x="3261375" y="618813"/>
                  </a:lnTo>
                  <a:lnTo>
                    <a:pt x="3264091" y="618941"/>
                  </a:lnTo>
                  <a:lnTo>
                    <a:pt x="3266806" y="618941"/>
                  </a:lnTo>
                  <a:lnTo>
                    <a:pt x="3269487" y="618813"/>
                  </a:lnTo>
                  <a:lnTo>
                    <a:pt x="3272203" y="618813"/>
                  </a:lnTo>
                  <a:lnTo>
                    <a:pt x="3274919" y="618813"/>
                  </a:lnTo>
                  <a:lnTo>
                    <a:pt x="3277635" y="619074"/>
                  </a:lnTo>
                  <a:lnTo>
                    <a:pt x="3280316" y="617761"/>
                  </a:lnTo>
                  <a:lnTo>
                    <a:pt x="3283032" y="619074"/>
                  </a:lnTo>
                  <a:lnTo>
                    <a:pt x="3285748" y="619074"/>
                  </a:lnTo>
                  <a:lnTo>
                    <a:pt x="3288464" y="618813"/>
                  </a:lnTo>
                  <a:lnTo>
                    <a:pt x="3291180" y="619074"/>
                  </a:lnTo>
                  <a:lnTo>
                    <a:pt x="3293861" y="619074"/>
                  </a:lnTo>
                  <a:lnTo>
                    <a:pt x="3296577" y="619074"/>
                  </a:lnTo>
                  <a:lnTo>
                    <a:pt x="3299293" y="618680"/>
                  </a:lnTo>
                  <a:lnTo>
                    <a:pt x="3302009" y="618941"/>
                  </a:lnTo>
                  <a:lnTo>
                    <a:pt x="3304725" y="619074"/>
                  </a:lnTo>
                  <a:lnTo>
                    <a:pt x="3307406" y="619074"/>
                  </a:lnTo>
                  <a:lnTo>
                    <a:pt x="3310122" y="618941"/>
                  </a:lnTo>
                  <a:lnTo>
                    <a:pt x="3312838" y="572088"/>
                  </a:lnTo>
                  <a:lnTo>
                    <a:pt x="3315554" y="618941"/>
                  </a:lnTo>
                  <a:lnTo>
                    <a:pt x="3318270" y="619074"/>
                  </a:lnTo>
                  <a:lnTo>
                    <a:pt x="3320951" y="619074"/>
                  </a:lnTo>
                  <a:lnTo>
                    <a:pt x="3323667" y="619074"/>
                  </a:lnTo>
                  <a:lnTo>
                    <a:pt x="3326382" y="618941"/>
                  </a:lnTo>
                  <a:lnTo>
                    <a:pt x="3329098" y="618813"/>
                  </a:lnTo>
                  <a:lnTo>
                    <a:pt x="3331780" y="618813"/>
                  </a:lnTo>
                  <a:lnTo>
                    <a:pt x="3334496" y="618941"/>
                  </a:lnTo>
                  <a:lnTo>
                    <a:pt x="3337212" y="618941"/>
                  </a:lnTo>
                  <a:lnTo>
                    <a:pt x="3339927" y="619074"/>
                  </a:lnTo>
                  <a:lnTo>
                    <a:pt x="3342643" y="619074"/>
                  </a:lnTo>
                  <a:lnTo>
                    <a:pt x="3345324" y="619074"/>
                  </a:lnTo>
                  <a:lnTo>
                    <a:pt x="3348040" y="619074"/>
                  </a:lnTo>
                  <a:lnTo>
                    <a:pt x="3350756" y="619074"/>
                  </a:lnTo>
                  <a:lnTo>
                    <a:pt x="3353472" y="619074"/>
                  </a:lnTo>
                  <a:lnTo>
                    <a:pt x="3356188" y="618941"/>
                  </a:lnTo>
                  <a:lnTo>
                    <a:pt x="3358869" y="618941"/>
                  </a:lnTo>
                  <a:lnTo>
                    <a:pt x="3361585" y="619074"/>
                  </a:lnTo>
                  <a:lnTo>
                    <a:pt x="3364301" y="618941"/>
                  </a:lnTo>
                  <a:lnTo>
                    <a:pt x="3367017" y="619074"/>
                  </a:lnTo>
                  <a:lnTo>
                    <a:pt x="3369698" y="618941"/>
                  </a:lnTo>
                  <a:lnTo>
                    <a:pt x="3372414" y="619074"/>
                  </a:lnTo>
                  <a:lnTo>
                    <a:pt x="3375130" y="619074"/>
                  </a:lnTo>
                  <a:lnTo>
                    <a:pt x="3377846" y="619074"/>
                  </a:lnTo>
                  <a:lnTo>
                    <a:pt x="3380562" y="618813"/>
                  </a:lnTo>
                  <a:lnTo>
                    <a:pt x="3383243" y="619074"/>
                  </a:lnTo>
                  <a:lnTo>
                    <a:pt x="3385959" y="618941"/>
                  </a:lnTo>
                  <a:lnTo>
                    <a:pt x="3388675" y="619074"/>
                  </a:lnTo>
                  <a:lnTo>
                    <a:pt x="3391391" y="619074"/>
                  </a:lnTo>
                  <a:lnTo>
                    <a:pt x="3394107" y="619074"/>
                  </a:lnTo>
                  <a:lnTo>
                    <a:pt x="3396788" y="619074"/>
                  </a:lnTo>
                  <a:lnTo>
                    <a:pt x="3399503" y="618941"/>
                  </a:lnTo>
                  <a:lnTo>
                    <a:pt x="3402219" y="618941"/>
                  </a:lnTo>
                  <a:lnTo>
                    <a:pt x="3404935" y="619074"/>
                  </a:lnTo>
                  <a:lnTo>
                    <a:pt x="3407651" y="619074"/>
                  </a:lnTo>
                  <a:lnTo>
                    <a:pt x="3410333" y="619074"/>
                  </a:lnTo>
                  <a:lnTo>
                    <a:pt x="3413048" y="619074"/>
                  </a:lnTo>
                  <a:lnTo>
                    <a:pt x="3415764" y="619074"/>
                  </a:lnTo>
                  <a:lnTo>
                    <a:pt x="3418480" y="619074"/>
                  </a:lnTo>
                  <a:lnTo>
                    <a:pt x="3421161" y="618813"/>
                  </a:lnTo>
                  <a:lnTo>
                    <a:pt x="3423877" y="619074"/>
                  </a:lnTo>
                  <a:lnTo>
                    <a:pt x="3426593" y="619074"/>
                  </a:lnTo>
                  <a:lnTo>
                    <a:pt x="3429309" y="619074"/>
                  </a:lnTo>
                  <a:lnTo>
                    <a:pt x="3432025" y="619074"/>
                  </a:lnTo>
                  <a:lnTo>
                    <a:pt x="3434706" y="618941"/>
                  </a:lnTo>
                  <a:lnTo>
                    <a:pt x="3437422" y="619074"/>
                  </a:lnTo>
                  <a:lnTo>
                    <a:pt x="3440138" y="619074"/>
                  </a:lnTo>
                  <a:lnTo>
                    <a:pt x="3442854" y="619074"/>
                  </a:lnTo>
                  <a:lnTo>
                    <a:pt x="3445570" y="619074"/>
                  </a:lnTo>
                  <a:lnTo>
                    <a:pt x="3448251" y="619074"/>
                  </a:lnTo>
                  <a:lnTo>
                    <a:pt x="3450967" y="619074"/>
                  </a:lnTo>
                  <a:lnTo>
                    <a:pt x="3453683" y="619074"/>
                  </a:lnTo>
                  <a:lnTo>
                    <a:pt x="3456399" y="619074"/>
                  </a:lnTo>
                  <a:lnTo>
                    <a:pt x="3459115" y="619074"/>
                  </a:lnTo>
                  <a:lnTo>
                    <a:pt x="3461796" y="619074"/>
                  </a:lnTo>
                  <a:lnTo>
                    <a:pt x="3464512" y="619074"/>
                  </a:lnTo>
                  <a:lnTo>
                    <a:pt x="3467228" y="618941"/>
                  </a:lnTo>
                  <a:lnTo>
                    <a:pt x="3469944" y="619074"/>
                  </a:lnTo>
                  <a:lnTo>
                    <a:pt x="3472624" y="619074"/>
                  </a:lnTo>
                  <a:lnTo>
                    <a:pt x="3475340" y="618941"/>
                  </a:lnTo>
                  <a:lnTo>
                    <a:pt x="3478056" y="619074"/>
                  </a:lnTo>
                  <a:lnTo>
                    <a:pt x="3480772" y="618941"/>
                  </a:lnTo>
                  <a:lnTo>
                    <a:pt x="3483489" y="618941"/>
                  </a:lnTo>
                  <a:lnTo>
                    <a:pt x="3486169" y="619074"/>
                  </a:lnTo>
                  <a:lnTo>
                    <a:pt x="3488885" y="619074"/>
                  </a:lnTo>
                  <a:lnTo>
                    <a:pt x="3491601" y="619074"/>
                  </a:lnTo>
                  <a:lnTo>
                    <a:pt x="3494317" y="618941"/>
                  </a:lnTo>
                  <a:lnTo>
                    <a:pt x="3497033" y="618813"/>
                  </a:lnTo>
                  <a:lnTo>
                    <a:pt x="3499714" y="618813"/>
                  </a:lnTo>
                  <a:lnTo>
                    <a:pt x="3502430" y="619074"/>
                  </a:lnTo>
                  <a:lnTo>
                    <a:pt x="3505146" y="619074"/>
                  </a:lnTo>
                  <a:lnTo>
                    <a:pt x="3507862" y="619074"/>
                  </a:lnTo>
                  <a:lnTo>
                    <a:pt x="3510543" y="619074"/>
                  </a:lnTo>
                  <a:lnTo>
                    <a:pt x="3513259" y="619074"/>
                  </a:lnTo>
                  <a:lnTo>
                    <a:pt x="3515975" y="619074"/>
                  </a:lnTo>
                  <a:lnTo>
                    <a:pt x="3518691" y="619074"/>
                  </a:lnTo>
                  <a:lnTo>
                    <a:pt x="3521407" y="619074"/>
                  </a:lnTo>
                  <a:lnTo>
                    <a:pt x="3524088" y="619074"/>
                  </a:lnTo>
                  <a:lnTo>
                    <a:pt x="3526804" y="619074"/>
                  </a:lnTo>
                  <a:lnTo>
                    <a:pt x="3529520" y="619074"/>
                  </a:lnTo>
                  <a:lnTo>
                    <a:pt x="3532236" y="619074"/>
                  </a:lnTo>
                  <a:lnTo>
                    <a:pt x="3534951" y="618680"/>
                  </a:lnTo>
                  <a:lnTo>
                    <a:pt x="3537633" y="619074"/>
                  </a:lnTo>
                  <a:lnTo>
                    <a:pt x="3540349" y="619074"/>
                  </a:lnTo>
                  <a:lnTo>
                    <a:pt x="3543065" y="618941"/>
                  </a:lnTo>
                  <a:lnTo>
                    <a:pt x="3545780" y="619074"/>
                  </a:lnTo>
                  <a:lnTo>
                    <a:pt x="3548496" y="619074"/>
                  </a:lnTo>
                  <a:lnTo>
                    <a:pt x="3551177" y="619074"/>
                  </a:lnTo>
                  <a:lnTo>
                    <a:pt x="3553893" y="618941"/>
                  </a:lnTo>
                  <a:lnTo>
                    <a:pt x="3556610" y="619074"/>
                  </a:lnTo>
                  <a:lnTo>
                    <a:pt x="3559325" y="619074"/>
                  </a:lnTo>
                  <a:lnTo>
                    <a:pt x="3562006" y="619074"/>
                  </a:lnTo>
                  <a:lnTo>
                    <a:pt x="3564722" y="619074"/>
                  </a:lnTo>
                  <a:lnTo>
                    <a:pt x="3567438" y="619074"/>
                  </a:lnTo>
                  <a:lnTo>
                    <a:pt x="3570154" y="618941"/>
                  </a:lnTo>
                  <a:lnTo>
                    <a:pt x="3572870" y="619074"/>
                  </a:lnTo>
                  <a:lnTo>
                    <a:pt x="3575551" y="619074"/>
                  </a:lnTo>
                  <a:lnTo>
                    <a:pt x="3578267" y="619074"/>
                  </a:lnTo>
                  <a:lnTo>
                    <a:pt x="3580983" y="619074"/>
                  </a:lnTo>
                  <a:lnTo>
                    <a:pt x="3583699" y="618941"/>
                  </a:lnTo>
                  <a:lnTo>
                    <a:pt x="3586415" y="619074"/>
                  </a:lnTo>
                  <a:lnTo>
                    <a:pt x="3589096" y="619074"/>
                  </a:lnTo>
                  <a:lnTo>
                    <a:pt x="3591812" y="618941"/>
                  </a:lnTo>
                  <a:lnTo>
                    <a:pt x="3594528" y="619074"/>
                  </a:lnTo>
                  <a:lnTo>
                    <a:pt x="3597244" y="619074"/>
                  </a:lnTo>
                  <a:lnTo>
                    <a:pt x="3599925" y="619074"/>
                  </a:lnTo>
                  <a:lnTo>
                    <a:pt x="3602641" y="619074"/>
                  </a:lnTo>
                  <a:lnTo>
                    <a:pt x="3605357" y="619074"/>
                  </a:lnTo>
                  <a:lnTo>
                    <a:pt x="3608072" y="619074"/>
                  </a:lnTo>
                  <a:lnTo>
                    <a:pt x="3610788" y="619074"/>
                  </a:lnTo>
                  <a:lnTo>
                    <a:pt x="3613470" y="618813"/>
                  </a:lnTo>
                  <a:lnTo>
                    <a:pt x="3616186" y="618941"/>
                  </a:lnTo>
                  <a:lnTo>
                    <a:pt x="3618901" y="619074"/>
                  </a:lnTo>
                  <a:lnTo>
                    <a:pt x="3621617" y="619074"/>
                  </a:lnTo>
                  <a:lnTo>
                    <a:pt x="3624333" y="619074"/>
                  </a:lnTo>
                  <a:lnTo>
                    <a:pt x="3627015" y="619074"/>
                  </a:lnTo>
                  <a:lnTo>
                    <a:pt x="3629731" y="618813"/>
                  </a:lnTo>
                  <a:lnTo>
                    <a:pt x="3632446" y="619074"/>
                  </a:lnTo>
                  <a:lnTo>
                    <a:pt x="3635162" y="618941"/>
                  </a:lnTo>
                  <a:lnTo>
                    <a:pt x="3637878" y="619074"/>
                  </a:lnTo>
                  <a:lnTo>
                    <a:pt x="3640559" y="619074"/>
                  </a:lnTo>
                  <a:lnTo>
                    <a:pt x="3643275" y="619074"/>
                  </a:lnTo>
                  <a:lnTo>
                    <a:pt x="3645991" y="619074"/>
                  </a:lnTo>
                  <a:lnTo>
                    <a:pt x="3648707" y="618941"/>
                  </a:lnTo>
                  <a:lnTo>
                    <a:pt x="3651388" y="619074"/>
                  </a:lnTo>
                  <a:lnTo>
                    <a:pt x="3654104" y="619074"/>
                  </a:lnTo>
                  <a:lnTo>
                    <a:pt x="3656820" y="619074"/>
                  </a:lnTo>
                  <a:lnTo>
                    <a:pt x="3659536" y="619074"/>
                  </a:lnTo>
                  <a:lnTo>
                    <a:pt x="3662252" y="619074"/>
                  </a:lnTo>
                  <a:lnTo>
                    <a:pt x="3664933" y="619074"/>
                  </a:lnTo>
                  <a:lnTo>
                    <a:pt x="3667649" y="619074"/>
                  </a:lnTo>
                  <a:lnTo>
                    <a:pt x="3670365" y="618941"/>
                  </a:lnTo>
                  <a:lnTo>
                    <a:pt x="3673081" y="619074"/>
                  </a:lnTo>
                  <a:lnTo>
                    <a:pt x="3675797" y="619074"/>
                  </a:lnTo>
                  <a:lnTo>
                    <a:pt x="3678478" y="619074"/>
                  </a:lnTo>
                  <a:lnTo>
                    <a:pt x="3681193" y="619074"/>
                  </a:lnTo>
                  <a:lnTo>
                    <a:pt x="3683909" y="618941"/>
                  </a:lnTo>
                  <a:lnTo>
                    <a:pt x="3686626" y="619074"/>
                  </a:lnTo>
                  <a:lnTo>
                    <a:pt x="3689307" y="619074"/>
                  </a:lnTo>
                  <a:lnTo>
                    <a:pt x="3692022" y="619074"/>
                  </a:lnTo>
                  <a:lnTo>
                    <a:pt x="3694738" y="619074"/>
                  </a:lnTo>
                  <a:lnTo>
                    <a:pt x="3697454" y="619074"/>
                  </a:lnTo>
                  <a:lnTo>
                    <a:pt x="3700170" y="619074"/>
                  </a:lnTo>
                  <a:lnTo>
                    <a:pt x="3702852" y="618941"/>
                  </a:lnTo>
                  <a:lnTo>
                    <a:pt x="3705567" y="619074"/>
                  </a:lnTo>
                  <a:lnTo>
                    <a:pt x="3708283" y="619074"/>
                  </a:lnTo>
                  <a:lnTo>
                    <a:pt x="3710999" y="619074"/>
                  </a:lnTo>
                  <a:lnTo>
                    <a:pt x="3713715" y="618941"/>
                  </a:lnTo>
                  <a:lnTo>
                    <a:pt x="3716396" y="618941"/>
                  </a:lnTo>
                  <a:lnTo>
                    <a:pt x="3719112" y="619074"/>
                  </a:lnTo>
                  <a:lnTo>
                    <a:pt x="3721828" y="619074"/>
                  </a:lnTo>
                  <a:lnTo>
                    <a:pt x="3724544" y="618941"/>
                  </a:lnTo>
                  <a:lnTo>
                    <a:pt x="3727260" y="619074"/>
                  </a:lnTo>
                  <a:lnTo>
                    <a:pt x="3729941" y="619074"/>
                  </a:lnTo>
                  <a:lnTo>
                    <a:pt x="3732657" y="619074"/>
                  </a:lnTo>
                  <a:lnTo>
                    <a:pt x="3735373" y="619074"/>
                  </a:lnTo>
                  <a:lnTo>
                    <a:pt x="3738089" y="619074"/>
                  </a:lnTo>
                  <a:lnTo>
                    <a:pt x="3740770" y="619074"/>
                  </a:lnTo>
                  <a:lnTo>
                    <a:pt x="3743486" y="619074"/>
                  </a:lnTo>
                  <a:lnTo>
                    <a:pt x="3746202" y="619074"/>
                  </a:lnTo>
                  <a:lnTo>
                    <a:pt x="3748918" y="619074"/>
                  </a:lnTo>
                  <a:lnTo>
                    <a:pt x="3751633" y="619074"/>
                  </a:lnTo>
                  <a:lnTo>
                    <a:pt x="3754314" y="619074"/>
                  </a:lnTo>
                  <a:lnTo>
                    <a:pt x="3757030" y="619074"/>
                  </a:lnTo>
                  <a:lnTo>
                    <a:pt x="3759747" y="619074"/>
                  </a:lnTo>
                  <a:lnTo>
                    <a:pt x="3762463" y="619074"/>
                  </a:lnTo>
                  <a:lnTo>
                    <a:pt x="3765178" y="618941"/>
                  </a:lnTo>
                  <a:lnTo>
                    <a:pt x="3767859" y="619074"/>
                  </a:lnTo>
                  <a:lnTo>
                    <a:pt x="3770575" y="619074"/>
                  </a:lnTo>
                  <a:lnTo>
                    <a:pt x="3773291" y="619074"/>
                  </a:lnTo>
                  <a:lnTo>
                    <a:pt x="3776007" y="619074"/>
                  </a:lnTo>
                  <a:lnTo>
                    <a:pt x="3778723" y="619074"/>
                  </a:lnTo>
                  <a:lnTo>
                    <a:pt x="3781404" y="619074"/>
                  </a:lnTo>
                  <a:lnTo>
                    <a:pt x="3784120" y="618941"/>
                  </a:lnTo>
                  <a:lnTo>
                    <a:pt x="3786836" y="618813"/>
                  </a:lnTo>
                  <a:lnTo>
                    <a:pt x="3789552" y="619074"/>
                  </a:lnTo>
                  <a:lnTo>
                    <a:pt x="3792233" y="619074"/>
                  </a:lnTo>
                  <a:lnTo>
                    <a:pt x="3794949" y="619074"/>
                  </a:lnTo>
                  <a:lnTo>
                    <a:pt x="3797665" y="619074"/>
                  </a:lnTo>
                  <a:lnTo>
                    <a:pt x="3800381" y="618941"/>
                  </a:lnTo>
                  <a:lnTo>
                    <a:pt x="3803097" y="619074"/>
                  </a:lnTo>
                  <a:lnTo>
                    <a:pt x="3805778" y="619074"/>
                  </a:lnTo>
                  <a:lnTo>
                    <a:pt x="3808494" y="619074"/>
                  </a:lnTo>
                  <a:lnTo>
                    <a:pt x="3811210" y="619074"/>
                  </a:lnTo>
                  <a:lnTo>
                    <a:pt x="3813925" y="619074"/>
                  </a:lnTo>
                  <a:lnTo>
                    <a:pt x="3816642" y="619074"/>
                  </a:lnTo>
                  <a:lnTo>
                    <a:pt x="3819323" y="619074"/>
                  </a:lnTo>
                  <a:lnTo>
                    <a:pt x="3822039" y="619074"/>
                  </a:lnTo>
                  <a:lnTo>
                    <a:pt x="3824754" y="619074"/>
                  </a:lnTo>
                  <a:lnTo>
                    <a:pt x="3827470" y="619074"/>
                  </a:lnTo>
                  <a:lnTo>
                    <a:pt x="3830152" y="619074"/>
                  </a:lnTo>
                  <a:lnTo>
                    <a:pt x="3831057" y="619074"/>
                  </a:lnTo>
                </a:path>
              </a:pathLst>
            </a:custGeom>
            <a:noFill/>
            <a:ln w="15875" cap="flat">
              <a:solidFill>
                <a:srgbClr val="7E2F8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</p:grpSp>
    </p:spTree>
    <p:extLst>
      <p:ext uri="{BB962C8B-B14F-4D97-AF65-F5344CB8AC3E}">
        <p14:creationId xmlns:p14="http://schemas.microsoft.com/office/powerpoint/2010/main" val="22134697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DCC45D-D76F-ED16-9C73-ADE39F23418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Address Flushing:</a:t>
            </a:r>
            <a:br>
              <a:rPr lang="en-US" dirty="0"/>
            </a:br>
            <a:r>
              <a:rPr lang="en-US" dirty="0"/>
              <a:t>Transaction History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67C2D3DF-2CBA-FB01-A28E-926EDDD086CF}"/>
              </a:ext>
            </a:extLst>
          </p:cNvPr>
          <p:cNvGrpSpPr/>
          <p:nvPr/>
        </p:nvGrpSpPr>
        <p:grpSpPr>
          <a:xfrm>
            <a:off x="609617" y="2287519"/>
            <a:ext cx="3058164" cy="1709342"/>
            <a:chOff x="812822" y="1907025"/>
            <a:chExt cx="4077552" cy="227912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B2C9C876-9057-01CE-1A41-827878182AC5}"/>
                </a:ext>
              </a:extLst>
            </p:cNvPr>
            <p:cNvSpPr/>
            <p:nvPr/>
          </p:nvSpPr>
          <p:spPr>
            <a:xfrm>
              <a:off x="2762873" y="2346370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62057079-1D03-CB21-C9CD-295120C0E494}"/>
                </a:ext>
              </a:extLst>
            </p:cNvPr>
            <p:cNvSpPr/>
            <p:nvPr/>
          </p:nvSpPr>
          <p:spPr>
            <a:xfrm>
              <a:off x="2762873" y="1944499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3" name="Cloud 22">
              <a:extLst>
                <a:ext uri="{FF2B5EF4-FFF2-40B4-BE49-F238E27FC236}">
                  <a16:creationId xmlns:a16="http://schemas.microsoft.com/office/drawing/2014/main" id="{F763E37A-A894-802A-D142-8DC10FC23939}"/>
                </a:ext>
              </a:extLst>
            </p:cNvPr>
            <p:cNvSpPr/>
            <p:nvPr/>
          </p:nvSpPr>
          <p:spPr>
            <a:xfrm>
              <a:off x="3586626" y="2013249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8F4E390C-1F2D-CF15-45CD-51B29CC485C4}"/>
                </a:ext>
              </a:extLst>
            </p:cNvPr>
            <p:cNvSpPr/>
            <p:nvPr/>
          </p:nvSpPr>
          <p:spPr>
            <a:xfrm>
              <a:off x="2762873" y="2787629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27" name="Straight Arrow Connector 26">
              <a:extLst>
                <a:ext uri="{FF2B5EF4-FFF2-40B4-BE49-F238E27FC236}">
                  <a16:creationId xmlns:a16="http://schemas.microsoft.com/office/drawing/2014/main" id="{757C2C2A-F691-254D-87BC-82B2F9E5BF9F}"/>
                </a:ext>
              </a:extLst>
            </p:cNvPr>
            <p:cNvCxnSpPr>
              <a:stCxn id="14" idx="6"/>
              <a:endCxn id="23" idx="2"/>
            </p:cNvCxnSpPr>
            <p:nvPr/>
          </p:nvCxnSpPr>
          <p:spPr>
            <a:xfrm>
              <a:off x="2945753" y="2035939"/>
              <a:ext cx="642825" cy="29200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Arrow Connector 27">
              <a:extLst>
                <a:ext uri="{FF2B5EF4-FFF2-40B4-BE49-F238E27FC236}">
                  <a16:creationId xmlns:a16="http://schemas.microsoft.com/office/drawing/2014/main" id="{664E73E8-D303-167D-56B0-7DC1015A36EA}"/>
                </a:ext>
              </a:extLst>
            </p:cNvPr>
            <p:cNvCxnSpPr>
              <a:cxnSpLocks/>
              <a:stCxn id="5" idx="6"/>
            </p:cNvCxnSpPr>
            <p:nvPr/>
          </p:nvCxnSpPr>
          <p:spPr>
            <a:xfrm flipV="1">
              <a:off x="2945753" y="2383844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Arrow Connector 32">
              <a:extLst>
                <a:ext uri="{FF2B5EF4-FFF2-40B4-BE49-F238E27FC236}">
                  <a16:creationId xmlns:a16="http://schemas.microsoft.com/office/drawing/2014/main" id="{3F8E48EE-A9BA-076A-DFC7-5A4B0297DD8D}"/>
                </a:ext>
              </a:extLst>
            </p:cNvPr>
            <p:cNvCxnSpPr>
              <a:cxnSpLocks/>
              <a:stCxn id="25" idx="7"/>
            </p:cNvCxnSpPr>
            <p:nvPr/>
          </p:nvCxnSpPr>
          <p:spPr>
            <a:xfrm flipV="1">
              <a:off x="2918971" y="2467333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2D49B18E-07AB-2802-CB8F-A162827EFE01}"/>
                </a:ext>
              </a:extLst>
            </p:cNvPr>
            <p:cNvSpPr/>
            <p:nvPr/>
          </p:nvSpPr>
          <p:spPr>
            <a:xfrm>
              <a:off x="4700793" y="194449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FDC41E74-8F90-515E-FB46-414C4640347D}"/>
                </a:ext>
              </a:extLst>
            </p:cNvPr>
            <p:cNvSpPr/>
            <p:nvPr/>
          </p:nvSpPr>
          <p:spPr>
            <a:xfrm>
              <a:off x="4700793" y="278762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5606E160-EF33-1B36-19C4-156B6A6617D6}"/>
                </a:ext>
              </a:extLst>
            </p:cNvPr>
            <p:cNvSpPr/>
            <p:nvPr/>
          </p:nvSpPr>
          <p:spPr>
            <a:xfrm>
              <a:off x="4700793" y="2385758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43F94B2-FAEE-649B-AB7D-24FFC0BAF43F}"/>
                </a:ext>
              </a:extLst>
            </p:cNvPr>
            <p:cNvCxnSpPr>
              <a:cxnSpLocks/>
              <a:endCxn id="37" idx="2"/>
            </p:cNvCxnSpPr>
            <p:nvPr/>
          </p:nvCxnSpPr>
          <p:spPr>
            <a:xfrm flipV="1">
              <a:off x="4216018" y="2035939"/>
              <a:ext cx="484775" cy="14442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Arrow Connector 41">
              <a:extLst>
                <a:ext uri="{FF2B5EF4-FFF2-40B4-BE49-F238E27FC236}">
                  <a16:creationId xmlns:a16="http://schemas.microsoft.com/office/drawing/2014/main" id="{A3AC2477-AF80-6785-B31A-567F1CB2CE81}"/>
                </a:ext>
              </a:extLst>
            </p:cNvPr>
            <p:cNvCxnSpPr>
              <a:cxnSpLocks/>
              <a:stCxn id="23" idx="0"/>
              <a:endCxn id="39" idx="2"/>
            </p:cNvCxnSpPr>
            <p:nvPr/>
          </p:nvCxnSpPr>
          <p:spPr>
            <a:xfrm>
              <a:off x="4215494" y="2327945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Arrow Connector 46">
              <a:extLst>
                <a:ext uri="{FF2B5EF4-FFF2-40B4-BE49-F238E27FC236}">
                  <a16:creationId xmlns:a16="http://schemas.microsoft.com/office/drawing/2014/main" id="{2DA09DE8-C49E-3BDE-F6DA-4694D2DA996F}"/>
                </a:ext>
              </a:extLst>
            </p:cNvPr>
            <p:cNvCxnSpPr>
              <a:cxnSpLocks/>
              <a:endCxn id="38" idx="1"/>
            </p:cNvCxnSpPr>
            <p:nvPr/>
          </p:nvCxnSpPr>
          <p:spPr>
            <a:xfrm>
              <a:off x="4071401" y="2550061"/>
              <a:ext cx="656174" cy="26435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A1C2E27-A188-6B83-5D9E-F10ED4607A32}"/>
                </a:ext>
              </a:extLst>
            </p:cNvPr>
            <p:cNvSpPr txBox="1"/>
            <p:nvPr/>
          </p:nvSpPr>
          <p:spPr>
            <a:xfrm>
              <a:off x="3685270" y="2108153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C99BF30C-10C0-49CF-34C3-6801C6B3D1FE}"/>
                </a:ext>
              </a:extLst>
            </p:cNvPr>
            <p:cNvSpPr/>
            <p:nvPr/>
          </p:nvSpPr>
          <p:spPr>
            <a:xfrm>
              <a:off x="2769574" y="3562009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55" name="Cloud 54">
              <a:extLst>
                <a:ext uri="{FF2B5EF4-FFF2-40B4-BE49-F238E27FC236}">
                  <a16:creationId xmlns:a16="http://schemas.microsoft.com/office/drawing/2014/main" id="{C669887A-ADD6-D1DC-5C08-A1CE7FEB885F}"/>
                </a:ext>
              </a:extLst>
            </p:cNvPr>
            <p:cNvSpPr/>
            <p:nvPr/>
          </p:nvSpPr>
          <p:spPr>
            <a:xfrm>
              <a:off x="3593327" y="3228888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25D27B30-7D33-2866-691F-A98520AE6900}"/>
                </a:ext>
              </a:extLst>
            </p:cNvPr>
            <p:cNvSpPr/>
            <p:nvPr/>
          </p:nvSpPr>
          <p:spPr>
            <a:xfrm>
              <a:off x="2769574" y="4003268"/>
              <a:ext cx="182880" cy="182880"/>
            </a:xfrm>
            <a:prstGeom prst="ellipse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57" name="Straight Arrow Connector 56">
              <a:extLst>
                <a:ext uri="{FF2B5EF4-FFF2-40B4-BE49-F238E27FC236}">
                  <a16:creationId xmlns:a16="http://schemas.microsoft.com/office/drawing/2014/main" id="{7C41114D-34A8-6FAC-713E-5682444982AB}"/>
                </a:ext>
              </a:extLst>
            </p:cNvPr>
            <p:cNvCxnSpPr>
              <a:cxnSpLocks/>
              <a:stCxn id="25" idx="5"/>
            </p:cNvCxnSpPr>
            <p:nvPr/>
          </p:nvCxnSpPr>
          <p:spPr>
            <a:xfrm>
              <a:off x="2918971" y="2943727"/>
              <a:ext cx="722683" cy="42455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Arrow Connector 123">
              <a:extLst>
                <a:ext uri="{FF2B5EF4-FFF2-40B4-BE49-F238E27FC236}">
                  <a16:creationId xmlns:a16="http://schemas.microsoft.com/office/drawing/2014/main" id="{AF4F1A37-A51A-866B-58F9-967DCFC02FAF}"/>
                </a:ext>
              </a:extLst>
            </p:cNvPr>
            <p:cNvCxnSpPr>
              <a:cxnSpLocks/>
              <a:stCxn id="53" idx="6"/>
            </p:cNvCxnSpPr>
            <p:nvPr/>
          </p:nvCxnSpPr>
          <p:spPr>
            <a:xfrm flipV="1">
              <a:off x="2952454" y="3599483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Arrow Connector 124">
              <a:extLst>
                <a:ext uri="{FF2B5EF4-FFF2-40B4-BE49-F238E27FC236}">
                  <a16:creationId xmlns:a16="http://schemas.microsoft.com/office/drawing/2014/main" id="{9B807D25-498F-0DD4-E917-CEB0A578AFDB}"/>
                </a:ext>
              </a:extLst>
            </p:cNvPr>
            <p:cNvCxnSpPr>
              <a:cxnSpLocks/>
              <a:stCxn id="56" idx="7"/>
            </p:cNvCxnSpPr>
            <p:nvPr/>
          </p:nvCxnSpPr>
          <p:spPr>
            <a:xfrm flipV="1">
              <a:off x="2925672" y="3682972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F9AF30EA-09EF-AF09-0EC9-D2C781E3377F}"/>
                </a:ext>
              </a:extLst>
            </p:cNvPr>
            <p:cNvSpPr/>
            <p:nvPr/>
          </p:nvSpPr>
          <p:spPr>
            <a:xfrm>
              <a:off x="4707494" y="3160138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AB69FC99-5C45-5629-0975-F279826CC6B0}"/>
                </a:ext>
              </a:extLst>
            </p:cNvPr>
            <p:cNvSpPr/>
            <p:nvPr/>
          </p:nvSpPr>
          <p:spPr>
            <a:xfrm>
              <a:off x="4707494" y="4003268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611C8F5E-32CC-B11F-4923-3DBD138F5840}"/>
                </a:ext>
              </a:extLst>
            </p:cNvPr>
            <p:cNvSpPr/>
            <p:nvPr/>
          </p:nvSpPr>
          <p:spPr>
            <a:xfrm>
              <a:off x="4707494" y="3601397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B8C1545B-9E7B-16AD-A100-78D13FA1F7C4}"/>
                </a:ext>
              </a:extLst>
            </p:cNvPr>
            <p:cNvCxnSpPr>
              <a:cxnSpLocks/>
              <a:endCxn id="126" idx="2"/>
            </p:cNvCxnSpPr>
            <p:nvPr/>
          </p:nvCxnSpPr>
          <p:spPr>
            <a:xfrm flipV="1">
              <a:off x="4222719" y="3251578"/>
              <a:ext cx="484775" cy="14442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Arrow Connector 129">
              <a:extLst>
                <a:ext uri="{FF2B5EF4-FFF2-40B4-BE49-F238E27FC236}">
                  <a16:creationId xmlns:a16="http://schemas.microsoft.com/office/drawing/2014/main" id="{15A33DEC-EE27-43CB-CF36-1B0B559CE285}"/>
                </a:ext>
              </a:extLst>
            </p:cNvPr>
            <p:cNvCxnSpPr>
              <a:cxnSpLocks/>
              <a:stCxn id="55" idx="0"/>
              <a:endCxn id="128" idx="2"/>
            </p:cNvCxnSpPr>
            <p:nvPr/>
          </p:nvCxnSpPr>
          <p:spPr>
            <a:xfrm>
              <a:off x="4222195" y="3543584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2735DFA8-11D2-5847-7C8B-20C24BE7706D}"/>
                </a:ext>
              </a:extLst>
            </p:cNvPr>
            <p:cNvCxnSpPr>
              <a:cxnSpLocks/>
              <a:endCxn id="127" idx="1"/>
            </p:cNvCxnSpPr>
            <p:nvPr/>
          </p:nvCxnSpPr>
          <p:spPr>
            <a:xfrm>
              <a:off x="4078102" y="3765700"/>
              <a:ext cx="656174" cy="26435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42075FFE-86C3-E823-E555-69C2A2D8E9EF}"/>
                </a:ext>
              </a:extLst>
            </p:cNvPr>
            <p:cNvSpPr txBox="1"/>
            <p:nvPr/>
          </p:nvSpPr>
          <p:spPr>
            <a:xfrm>
              <a:off x="3691971" y="3323792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FF3A2AD9-E4F4-D134-7156-E8140FF08BD9}"/>
                </a:ext>
              </a:extLst>
            </p:cNvPr>
            <p:cNvSpPr/>
            <p:nvPr/>
          </p:nvSpPr>
          <p:spPr>
            <a:xfrm>
              <a:off x="812822" y="2308896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6B206C8A-A7B9-B60C-C239-7129B7BEB4C3}"/>
                </a:ext>
              </a:extLst>
            </p:cNvPr>
            <p:cNvSpPr/>
            <p:nvPr/>
          </p:nvSpPr>
          <p:spPr>
            <a:xfrm>
              <a:off x="812822" y="1907025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37" name="Cloud 136">
              <a:extLst>
                <a:ext uri="{FF2B5EF4-FFF2-40B4-BE49-F238E27FC236}">
                  <a16:creationId xmlns:a16="http://schemas.microsoft.com/office/drawing/2014/main" id="{B5168A5A-38E0-FE42-7C71-A6A6A6DBEB59}"/>
                </a:ext>
              </a:extLst>
            </p:cNvPr>
            <p:cNvSpPr/>
            <p:nvPr/>
          </p:nvSpPr>
          <p:spPr>
            <a:xfrm>
              <a:off x="1636575" y="1975775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BA439036-F6BD-2B1D-57F3-08786189413F}"/>
                </a:ext>
              </a:extLst>
            </p:cNvPr>
            <p:cNvSpPr/>
            <p:nvPr/>
          </p:nvSpPr>
          <p:spPr>
            <a:xfrm>
              <a:off x="812822" y="2750155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39" name="Straight Arrow Connector 138">
              <a:extLst>
                <a:ext uri="{FF2B5EF4-FFF2-40B4-BE49-F238E27FC236}">
                  <a16:creationId xmlns:a16="http://schemas.microsoft.com/office/drawing/2014/main" id="{AA13CDB3-EE98-AC6C-5EC5-79E8CF5D48F1}"/>
                </a:ext>
              </a:extLst>
            </p:cNvPr>
            <p:cNvCxnSpPr>
              <a:stCxn id="136" idx="6"/>
              <a:endCxn id="137" idx="2"/>
            </p:cNvCxnSpPr>
            <p:nvPr/>
          </p:nvCxnSpPr>
          <p:spPr>
            <a:xfrm>
              <a:off x="995702" y="1998465"/>
              <a:ext cx="642825" cy="29200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Arrow Connector 139">
              <a:extLst>
                <a:ext uri="{FF2B5EF4-FFF2-40B4-BE49-F238E27FC236}">
                  <a16:creationId xmlns:a16="http://schemas.microsoft.com/office/drawing/2014/main" id="{5B302477-4D48-DFC4-E654-0BA9FD315936}"/>
                </a:ext>
              </a:extLst>
            </p:cNvPr>
            <p:cNvCxnSpPr>
              <a:cxnSpLocks/>
              <a:stCxn id="135" idx="6"/>
            </p:cNvCxnSpPr>
            <p:nvPr/>
          </p:nvCxnSpPr>
          <p:spPr>
            <a:xfrm flipV="1">
              <a:off x="995702" y="2346370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Arrow Connector 140">
              <a:extLst>
                <a:ext uri="{FF2B5EF4-FFF2-40B4-BE49-F238E27FC236}">
                  <a16:creationId xmlns:a16="http://schemas.microsoft.com/office/drawing/2014/main" id="{C84346BF-4151-3D91-511B-CCEC9502ACF9}"/>
                </a:ext>
              </a:extLst>
            </p:cNvPr>
            <p:cNvCxnSpPr>
              <a:cxnSpLocks/>
              <a:stCxn id="138" idx="7"/>
            </p:cNvCxnSpPr>
            <p:nvPr/>
          </p:nvCxnSpPr>
          <p:spPr>
            <a:xfrm flipV="1">
              <a:off x="968920" y="2429859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Arrow Connector 144">
              <a:extLst>
                <a:ext uri="{FF2B5EF4-FFF2-40B4-BE49-F238E27FC236}">
                  <a16:creationId xmlns:a16="http://schemas.microsoft.com/office/drawing/2014/main" id="{AE718A70-DA1E-0CC9-44F8-895C11D219D6}"/>
                </a:ext>
              </a:extLst>
            </p:cNvPr>
            <p:cNvCxnSpPr>
              <a:cxnSpLocks/>
              <a:endCxn id="14" idx="2"/>
            </p:cNvCxnSpPr>
            <p:nvPr/>
          </p:nvCxnSpPr>
          <p:spPr>
            <a:xfrm flipV="1">
              <a:off x="2265967" y="2035939"/>
              <a:ext cx="496906" cy="10695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Straight Arrow Connector 145">
              <a:extLst>
                <a:ext uri="{FF2B5EF4-FFF2-40B4-BE49-F238E27FC236}">
                  <a16:creationId xmlns:a16="http://schemas.microsoft.com/office/drawing/2014/main" id="{7A030F8A-6F32-D3D1-7195-EF0D13546E90}"/>
                </a:ext>
              </a:extLst>
            </p:cNvPr>
            <p:cNvCxnSpPr>
              <a:cxnSpLocks/>
              <a:stCxn id="137" idx="0"/>
              <a:endCxn id="5" idx="2"/>
            </p:cNvCxnSpPr>
            <p:nvPr/>
          </p:nvCxnSpPr>
          <p:spPr>
            <a:xfrm>
              <a:off x="2265443" y="2290471"/>
              <a:ext cx="497430" cy="14733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" name="Straight Arrow Connector 146">
              <a:extLst>
                <a:ext uri="{FF2B5EF4-FFF2-40B4-BE49-F238E27FC236}">
                  <a16:creationId xmlns:a16="http://schemas.microsoft.com/office/drawing/2014/main" id="{C700DE99-61D2-BF85-473A-2AA5AC168890}"/>
                </a:ext>
              </a:extLst>
            </p:cNvPr>
            <p:cNvCxnSpPr>
              <a:cxnSpLocks/>
              <a:endCxn id="56" idx="1"/>
            </p:cNvCxnSpPr>
            <p:nvPr/>
          </p:nvCxnSpPr>
          <p:spPr>
            <a:xfrm>
              <a:off x="2121350" y="2512587"/>
              <a:ext cx="675006" cy="151746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794CB158-B9ED-543E-2DB1-BF50AED69C2B}"/>
                </a:ext>
              </a:extLst>
            </p:cNvPr>
            <p:cNvSpPr txBox="1"/>
            <p:nvPr/>
          </p:nvSpPr>
          <p:spPr>
            <a:xfrm>
              <a:off x="1735219" y="2070678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68FA6EFA-CB5B-D351-7E12-64AF8DCDA173}"/>
                </a:ext>
              </a:extLst>
            </p:cNvPr>
            <p:cNvSpPr/>
            <p:nvPr/>
          </p:nvSpPr>
          <p:spPr>
            <a:xfrm>
              <a:off x="819523" y="3524535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50" name="Cloud 149">
              <a:extLst>
                <a:ext uri="{FF2B5EF4-FFF2-40B4-BE49-F238E27FC236}">
                  <a16:creationId xmlns:a16="http://schemas.microsoft.com/office/drawing/2014/main" id="{4C71287A-ECC2-0C08-A57B-4658D43081B8}"/>
                </a:ext>
              </a:extLst>
            </p:cNvPr>
            <p:cNvSpPr/>
            <p:nvPr/>
          </p:nvSpPr>
          <p:spPr>
            <a:xfrm>
              <a:off x="1643276" y="3191414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53" name="Straight Arrow Connector 152">
              <a:extLst>
                <a:ext uri="{FF2B5EF4-FFF2-40B4-BE49-F238E27FC236}">
                  <a16:creationId xmlns:a16="http://schemas.microsoft.com/office/drawing/2014/main" id="{BCA4C126-DA4C-3F3F-521B-CD50BBBD680D}"/>
                </a:ext>
              </a:extLst>
            </p:cNvPr>
            <p:cNvCxnSpPr>
              <a:cxnSpLocks/>
              <a:stCxn id="149" idx="6"/>
            </p:cNvCxnSpPr>
            <p:nvPr/>
          </p:nvCxnSpPr>
          <p:spPr>
            <a:xfrm flipV="1">
              <a:off x="1002403" y="3562009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Arrow Connector 158">
              <a:extLst>
                <a:ext uri="{FF2B5EF4-FFF2-40B4-BE49-F238E27FC236}">
                  <a16:creationId xmlns:a16="http://schemas.microsoft.com/office/drawing/2014/main" id="{A313EED9-409B-9939-93EF-92BB3AA0D2D3}"/>
                </a:ext>
              </a:extLst>
            </p:cNvPr>
            <p:cNvCxnSpPr>
              <a:cxnSpLocks/>
              <a:stCxn id="150" idx="0"/>
            </p:cNvCxnSpPr>
            <p:nvPr/>
          </p:nvCxnSpPr>
          <p:spPr>
            <a:xfrm>
              <a:off x="2272144" y="3506110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" name="TextBox 160">
              <a:extLst>
                <a:ext uri="{FF2B5EF4-FFF2-40B4-BE49-F238E27FC236}">
                  <a16:creationId xmlns:a16="http://schemas.microsoft.com/office/drawing/2014/main" id="{C3B9F0ED-E73E-F40A-DDA3-0F1D837CF4FC}"/>
                </a:ext>
              </a:extLst>
            </p:cNvPr>
            <p:cNvSpPr txBox="1"/>
            <p:nvPr/>
          </p:nvSpPr>
          <p:spPr>
            <a:xfrm>
              <a:off x="1741921" y="3286319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cxnSp>
          <p:nvCxnSpPr>
            <p:cNvPr id="167" name="Straight Arrow Connector 166">
              <a:extLst>
                <a:ext uri="{FF2B5EF4-FFF2-40B4-BE49-F238E27FC236}">
                  <a16:creationId xmlns:a16="http://schemas.microsoft.com/office/drawing/2014/main" id="{BDC9103C-4049-93F1-6064-C7BC9945475F}"/>
                </a:ext>
              </a:extLst>
            </p:cNvPr>
            <p:cNvCxnSpPr>
              <a:cxnSpLocks/>
              <a:endCxn id="25" idx="3"/>
            </p:cNvCxnSpPr>
            <p:nvPr/>
          </p:nvCxnSpPr>
          <p:spPr>
            <a:xfrm flipV="1">
              <a:off x="2239766" y="2943727"/>
              <a:ext cx="549889" cy="42455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D3050DEE-5C7D-3D8A-182E-FDA71E9DC721}"/>
              </a:ext>
            </a:extLst>
          </p:cNvPr>
          <p:cNvGrpSpPr/>
          <p:nvPr/>
        </p:nvGrpSpPr>
        <p:grpSpPr>
          <a:xfrm>
            <a:off x="610961" y="5118852"/>
            <a:ext cx="3053138" cy="797613"/>
            <a:chOff x="822238" y="4479376"/>
            <a:chExt cx="4070851" cy="1063484"/>
          </a:xfrm>
        </p:grpSpPr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1AF97915-BFFE-A283-1B2D-A33C8DDC65C2}"/>
                </a:ext>
              </a:extLst>
            </p:cNvPr>
            <p:cNvSpPr/>
            <p:nvPr/>
          </p:nvSpPr>
          <p:spPr>
            <a:xfrm>
              <a:off x="2772289" y="4918721"/>
              <a:ext cx="182880" cy="182880"/>
            </a:xfrm>
            <a:prstGeom prst="ellipse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6BE8F75C-1BEF-856C-620A-5691EE4994D5}"/>
                </a:ext>
              </a:extLst>
            </p:cNvPr>
            <p:cNvSpPr/>
            <p:nvPr/>
          </p:nvSpPr>
          <p:spPr>
            <a:xfrm>
              <a:off x="2772289" y="4516850"/>
              <a:ext cx="182880" cy="182880"/>
            </a:xfrm>
            <a:prstGeom prst="ellipse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74" name="Cloud 173">
              <a:extLst>
                <a:ext uri="{FF2B5EF4-FFF2-40B4-BE49-F238E27FC236}">
                  <a16:creationId xmlns:a16="http://schemas.microsoft.com/office/drawing/2014/main" id="{DF7F5325-98E3-8160-92C6-2DC25EF7449C}"/>
                </a:ext>
              </a:extLst>
            </p:cNvPr>
            <p:cNvSpPr/>
            <p:nvPr/>
          </p:nvSpPr>
          <p:spPr>
            <a:xfrm>
              <a:off x="3596042" y="4585600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76" name="Straight Arrow Connector 175">
              <a:extLst>
                <a:ext uri="{FF2B5EF4-FFF2-40B4-BE49-F238E27FC236}">
                  <a16:creationId xmlns:a16="http://schemas.microsoft.com/office/drawing/2014/main" id="{A8258AA2-F77B-6A75-82E0-270E712C5E17}"/>
                </a:ext>
              </a:extLst>
            </p:cNvPr>
            <p:cNvCxnSpPr>
              <a:stCxn id="173" idx="6"/>
              <a:endCxn id="174" idx="2"/>
            </p:cNvCxnSpPr>
            <p:nvPr/>
          </p:nvCxnSpPr>
          <p:spPr>
            <a:xfrm>
              <a:off x="2955169" y="4608290"/>
              <a:ext cx="642825" cy="29200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Arrow Connector 176">
              <a:extLst>
                <a:ext uri="{FF2B5EF4-FFF2-40B4-BE49-F238E27FC236}">
                  <a16:creationId xmlns:a16="http://schemas.microsoft.com/office/drawing/2014/main" id="{89FC7229-9E6F-E351-6F38-255985419F6F}"/>
                </a:ext>
              </a:extLst>
            </p:cNvPr>
            <p:cNvCxnSpPr>
              <a:cxnSpLocks/>
              <a:stCxn id="172" idx="6"/>
            </p:cNvCxnSpPr>
            <p:nvPr/>
          </p:nvCxnSpPr>
          <p:spPr>
            <a:xfrm flipV="1">
              <a:off x="2955169" y="4956195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9" name="Oval 178">
              <a:extLst>
                <a:ext uri="{FF2B5EF4-FFF2-40B4-BE49-F238E27FC236}">
                  <a16:creationId xmlns:a16="http://schemas.microsoft.com/office/drawing/2014/main" id="{C7EA9095-B675-AE13-0DC2-1B28D54BFFC8}"/>
                </a:ext>
              </a:extLst>
            </p:cNvPr>
            <p:cNvSpPr/>
            <p:nvPr/>
          </p:nvSpPr>
          <p:spPr>
            <a:xfrm>
              <a:off x="4710209" y="4516850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4E7B3BC5-83D2-297F-0544-015D251D4A8B}"/>
                </a:ext>
              </a:extLst>
            </p:cNvPr>
            <p:cNvSpPr/>
            <p:nvPr/>
          </p:nvSpPr>
          <p:spPr>
            <a:xfrm>
              <a:off x="4710209" y="5359980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5394647D-F5FB-097E-0BEB-F3834FAC3E50}"/>
                </a:ext>
              </a:extLst>
            </p:cNvPr>
            <p:cNvSpPr/>
            <p:nvPr/>
          </p:nvSpPr>
          <p:spPr>
            <a:xfrm>
              <a:off x="4710209" y="495810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82" name="Straight Arrow Connector 181">
              <a:extLst>
                <a:ext uri="{FF2B5EF4-FFF2-40B4-BE49-F238E27FC236}">
                  <a16:creationId xmlns:a16="http://schemas.microsoft.com/office/drawing/2014/main" id="{E1F52B08-F83C-354D-CD0A-8044DF369977}"/>
                </a:ext>
              </a:extLst>
            </p:cNvPr>
            <p:cNvCxnSpPr>
              <a:cxnSpLocks/>
              <a:endCxn id="179" idx="2"/>
            </p:cNvCxnSpPr>
            <p:nvPr/>
          </p:nvCxnSpPr>
          <p:spPr>
            <a:xfrm flipV="1">
              <a:off x="4225434" y="4608290"/>
              <a:ext cx="484775" cy="14442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Arrow Connector 182">
              <a:extLst>
                <a:ext uri="{FF2B5EF4-FFF2-40B4-BE49-F238E27FC236}">
                  <a16:creationId xmlns:a16="http://schemas.microsoft.com/office/drawing/2014/main" id="{7E88998D-BD41-F7AC-9AE4-8C963416C19E}"/>
                </a:ext>
              </a:extLst>
            </p:cNvPr>
            <p:cNvCxnSpPr>
              <a:cxnSpLocks/>
              <a:stCxn id="174" idx="0"/>
              <a:endCxn id="181" idx="2"/>
            </p:cNvCxnSpPr>
            <p:nvPr/>
          </p:nvCxnSpPr>
          <p:spPr>
            <a:xfrm>
              <a:off x="4224910" y="4900296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Arrow Connector 183">
              <a:extLst>
                <a:ext uri="{FF2B5EF4-FFF2-40B4-BE49-F238E27FC236}">
                  <a16:creationId xmlns:a16="http://schemas.microsoft.com/office/drawing/2014/main" id="{0E968722-2468-DFE9-E800-1139FB99F34A}"/>
                </a:ext>
              </a:extLst>
            </p:cNvPr>
            <p:cNvCxnSpPr>
              <a:cxnSpLocks/>
              <a:endCxn id="180" idx="1"/>
            </p:cNvCxnSpPr>
            <p:nvPr/>
          </p:nvCxnSpPr>
          <p:spPr>
            <a:xfrm>
              <a:off x="4080817" y="5122412"/>
              <a:ext cx="656174" cy="26435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14405490-167E-BCB6-BBCA-B746BA80EE19}"/>
                </a:ext>
              </a:extLst>
            </p:cNvPr>
            <p:cNvSpPr txBox="1"/>
            <p:nvPr/>
          </p:nvSpPr>
          <p:spPr>
            <a:xfrm>
              <a:off x="3694686" y="4680504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sp>
          <p:nvSpPr>
            <p:cNvPr id="199" name="Oval 198">
              <a:extLst>
                <a:ext uri="{FF2B5EF4-FFF2-40B4-BE49-F238E27FC236}">
                  <a16:creationId xmlns:a16="http://schemas.microsoft.com/office/drawing/2014/main" id="{2329C52C-4DE4-D720-4F3F-77BA064DC7F2}"/>
                </a:ext>
              </a:extLst>
            </p:cNvPr>
            <p:cNvSpPr/>
            <p:nvPr/>
          </p:nvSpPr>
          <p:spPr>
            <a:xfrm>
              <a:off x="822238" y="4881247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0510388C-57EA-ADD4-C7C0-B87FEFA058C8}"/>
                </a:ext>
              </a:extLst>
            </p:cNvPr>
            <p:cNvSpPr/>
            <p:nvPr/>
          </p:nvSpPr>
          <p:spPr>
            <a:xfrm>
              <a:off x="822238" y="4479376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01" name="Cloud 200">
              <a:extLst>
                <a:ext uri="{FF2B5EF4-FFF2-40B4-BE49-F238E27FC236}">
                  <a16:creationId xmlns:a16="http://schemas.microsoft.com/office/drawing/2014/main" id="{817EB744-E6F0-4054-64F9-31807475647C}"/>
                </a:ext>
              </a:extLst>
            </p:cNvPr>
            <p:cNvSpPr/>
            <p:nvPr/>
          </p:nvSpPr>
          <p:spPr>
            <a:xfrm>
              <a:off x="1645991" y="4548126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B2201D38-1894-60E6-F8DA-38F4886BBB33}"/>
                </a:ext>
              </a:extLst>
            </p:cNvPr>
            <p:cNvSpPr/>
            <p:nvPr/>
          </p:nvSpPr>
          <p:spPr>
            <a:xfrm>
              <a:off x="822238" y="5322506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203" name="Straight Arrow Connector 202">
              <a:extLst>
                <a:ext uri="{FF2B5EF4-FFF2-40B4-BE49-F238E27FC236}">
                  <a16:creationId xmlns:a16="http://schemas.microsoft.com/office/drawing/2014/main" id="{097BCC47-FB37-9DA9-B0BB-B453CEE4D5B2}"/>
                </a:ext>
              </a:extLst>
            </p:cNvPr>
            <p:cNvCxnSpPr>
              <a:stCxn id="200" idx="6"/>
              <a:endCxn id="201" idx="2"/>
            </p:cNvCxnSpPr>
            <p:nvPr/>
          </p:nvCxnSpPr>
          <p:spPr>
            <a:xfrm>
              <a:off x="1005118" y="4570816"/>
              <a:ext cx="642825" cy="29200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E0D371DB-2996-DB98-ED7B-09B9ACE2E424}"/>
                </a:ext>
              </a:extLst>
            </p:cNvPr>
            <p:cNvCxnSpPr>
              <a:cxnSpLocks/>
              <a:stCxn id="199" idx="6"/>
            </p:cNvCxnSpPr>
            <p:nvPr/>
          </p:nvCxnSpPr>
          <p:spPr>
            <a:xfrm flipV="1">
              <a:off x="1005118" y="4918721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Arrow Connector 204">
              <a:extLst>
                <a:ext uri="{FF2B5EF4-FFF2-40B4-BE49-F238E27FC236}">
                  <a16:creationId xmlns:a16="http://schemas.microsoft.com/office/drawing/2014/main" id="{D50EDE52-B426-53B3-BFA5-AE7F1A840262}"/>
                </a:ext>
              </a:extLst>
            </p:cNvPr>
            <p:cNvCxnSpPr>
              <a:cxnSpLocks/>
              <a:stCxn id="202" idx="7"/>
            </p:cNvCxnSpPr>
            <p:nvPr/>
          </p:nvCxnSpPr>
          <p:spPr>
            <a:xfrm flipV="1">
              <a:off x="978336" y="5002210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Arrow Connector 205">
              <a:extLst>
                <a:ext uri="{FF2B5EF4-FFF2-40B4-BE49-F238E27FC236}">
                  <a16:creationId xmlns:a16="http://schemas.microsoft.com/office/drawing/2014/main" id="{C8EF00A5-D8F0-17A6-C558-248D7F473FE1}"/>
                </a:ext>
              </a:extLst>
            </p:cNvPr>
            <p:cNvCxnSpPr>
              <a:cxnSpLocks/>
              <a:endCxn id="173" idx="2"/>
            </p:cNvCxnSpPr>
            <p:nvPr/>
          </p:nvCxnSpPr>
          <p:spPr>
            <a:xfrm flipV="1">
              <a:off x="2275383" y="4608290"/>
              <a:ext cx="496906" cy="10695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Arrow Connector 206">
              <a:extLst>
                <a:ext uri="{FF2B5EF4-FFF2-40B4-BE49-F238E27FC236}">
                  <a16:creationId xmlns:a16="http://schemas.microsoft.com/office/drawing/2014/main" id="{DAA4C83C-3ACD-581A-183E-7AEC563A8276}"/>
                </a:ext>
              </a:extLst>
            </p:cNvPr>
            <p:cNvCxnSpPr>
              <a:cxnSpLocks/>
              <a:stCxn id="201" idx="0"/>
              <a:endCxn id="172" idx="2"/>
            </p:cNvCxnSpPr>
            <p:nvPr/>
          </p:nvCxnSpPr>
          <p:spPr>
            <a:xfrm>
              <a:off x="2274859" y="4862822"/>
              <a:ext cx="497430" cy="14733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" name="TextBox 208">
              <a:extLst>
                <a:ext uri="{FF2B5EF4-FFF2-40B4-BE49-F238E27FC236}">
                  <a16:creationId xmlns:a16="http://schemas.microsoft.com/office/drawing/2014/main" id="{318FFB5B-B87A-0761-664F-9CA91874423D}"/>
                </a:ext>
              </a:extLst>
            </p:cNvPr>
            <p:cNvSpPr txBox="1"/>
            <p:nvPr/>
          </p:nvSpPr>
          <p:spPr>
            <a:xfrm>
              <a:off x="1744635" y="4643031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ECF9E863-E933-A01E-5581-5DB666342753}"/>
              </a:ext>
            </a:extLst>
          </p:cNvPr>
          <p:cNvGrpSpPr/>
          <p:nvPr/>
        </p:nvGrpSpPr>
        <p:grpSpPr>
          <a:xfrm>
            <a:off x="619192" y="4203226"/>
            <a:ext cx="3053138" cy="769508"/>
            <a:chOff x="828939" y="5732489"/>
            <a:chExt cx="4070851" cy="1026010"/>
          </a:xfrm>
        </p:grpSpPr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DBD10708-740F-7B9A-FEE6-D3B8D9ABD098}"/>
                </a:ext>
              </a:extLst>
            </p:cNvPr>
            <p:cNvSpPr/>
            <p:nvPr/>
          </p:nvSpPr>
          <p:spPr>
            <a:xfrm>
              <a:off x="2771810" y="5763765"/>
              <a:ext cx="182880" cy="18288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 dirty="0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3F5BF27B-46EF-0B9C-A02D-0B43951F95CF}"/>
                </a:ext>
              </a:extLst>
            </p:cNvPr>
            <p:cNvSpPr/>
            <p:nvPr/>
          </p:nvSpPr>
          <p:spPr>
            <a:xfrm>
              <a:off x="2778990" y="6134360"/>
              <a:ext cx="182880" cy="18288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87" name="Cloud 186">
              <a:extLst>
                <a:ext uri="{FF2B5EF4-FFF2-40B4-BE49-F238E27FC236}">
                  <a16:creationId xmlns:a16="http://schemas.microsoft.com/office/drawing/2014/main" id="{A0E48B1F-F010-949E-6544-4899B9EB3E15}"/>
                </a:ext>
              </a:extLst>
            </p:cNvPr>
            <p:cNvSpPr/>
            <p:nvPr/>
          </p:nvSpPr>
          <p:spPr>
            <a:xfrm>
              <a:off x="3602743" y="5801239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88" name="Oval 187">
              <a:extLst>
                <a:ext uri="{FF2B5EF4-FFF2-40B4-BE49-F238E27FC236}">
                  <a16:creationId xmlns:a16="http://schemas.microsoft.com/office/drawing/2014/main" id="{33235ACE-2F01-0B7D-1771-DDD5916FFA84}"/>
                </a:ext>
              </a:extLst>
            </p:cNvPr>
            <p:cNvSpPr/>
            <p:nvPr/>
          </p:nvSpPr>
          <p:spPr>
            <a:xfrm>
              <a:off x="2778990" y="6575619"/>
              <a:ext cx="182880" cy="18288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89" name="Straight Arrow Connector 188">
              <a:extLst>
                <a:ext uri="{FF2B5EF4-FFF2-40B4-BE49-F238E27FC236}">
                  <a16:creationId xmlns:a16="http://schemas.microsoft.com/office/drawing/2014/main" id="{FFD74A8C-62FC-31F6-5087-DE47F256D964}"/>
                </a:ext>
              </a:extLst>
            </p:cNvPr>
            <p:cNvCxnSpPr>
              <a:cxnSpLocks/>
              <a:stCxn id="175" idx="5"/>
              <a:endCxn id="187" idx="2"/>
            </p:cNvCxnSpPr>
            <p:nvPr/>
          </p:nvCxnSpPr>
          <p:spPr>
            <a:xfrm>
              <a:off x="2927908" y="5919863"/>
              <a:ext cx="676787" cy="196072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Arrow Connector 189">
              <a:extLst>
                <a:ext uri="{FF2B5EF4-FFF2-40B4-BE49-F238E27FC236}">
                  <a16:creationId xmlns:a16="http://schemas.microsoft.com/office/drawing/2014/main" id="{2D340565-20A9-3BF7-34CF-B5B04C5AE2D3}"/>
                </a:ext>
              </a:extLst>
            </p:cNvPr>
            <p:cNvCxnSpPr>
              <a:cxnSpLocks/>
              <a:stCxn id="186" idx="6"/>
            </p:cNvCxnSpPr>
            <p:nvPr/>
          </p:nvCxnSpPr>
          <p:spPr>
            <a:xfrm flipV="1">
              <a:off x="2961870" y="6171834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Arrow Connector 190">
              <a:extLst>
                <a:ext uri="{FF2B5EF4-FFF2-40B4-BE49-F238E27FC236}">
                  <a16:creationId xmlns:a16="http://schemas.microsoft.com/office/drawing/2014/main" id="{29FCD687-EE4B-D9EC-01D5-BEBF67DC2BAF}"/>
                </a:ext>
              </a:extLst>
            </p:cNvPr>
            <p:cNvCxnSpPr>
              <a:cxnSpLocks/>
              <a:stCxn id="188" idx="7"/>
            </p:cNvCxnSpPr>
            <p:nvPr/>
          </p:nvCxnSpPr>
          <p:spPr>
            <a:xfrm flipV="1">
              <a:off x="2935088" y="6255323"/>
              <a:ext cx="667655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E39C20C2-C70A-83C2-87F3-2A677FECB09C}"/>
                </a:ext>
              </a:extLst>
            </p:cNvPr>
            <p:cNvSpPr/>
            <p:nvPr/>
          </p:nvSpPr>
          <p:spPr>
            <a:xfrm>
              <a:off x="4716910" y="573248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FA97534D-FFA9-390F-9656-974D46B521D7}"/>
                </a:ext>
              </a:extLst>
            </p:cNvPr>
            <p:cNvSpPr/>
            <p:nvPr/>
          </p:nvSpPr>
          <p:spPr>
            <a:xfrm>
              <a:off x="4716910" y="6575619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F39F8B80-7EBE-984E-6D5E-C111A450597E}"/>
                </a:ext>
              </a:extLst>
            </p:cNvPr>
            <p:cNvSpPr/>
            <p:nvPr/>
          </p:nvSpPr>
          <p:spPr>
            <a:xfrm>
              <a:off x="4716910" y="6173748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195" name="Straight Arrow Connector 194">
              <a:extLst>
                <a:ext uri="{FF2B5EF4-FFF2-40B4-BE49-F238E27FC236}">
                  <a16:creationId xmlns:a16="http://schemas.microsoft.com/office/drawing/2014/main" id="{AA6A01A7-8C34-14A8-E2C6-92B38DEA1EEC}"/>
                </a:ext>
              </a:extLst>
            </p:cNvPr>
            <p:cNvCxnSpPr>
              <a:cxnSpLocks/>
              <a:endCxn id="192" idx="2"/>
            </p:cNvCxnSpPr>
            <p:nvPr/>
          </p:nvCxnSpPr>
          <p:spPr>
            <a:xfrm flipV="1">
              <a:off x="4232135" y="5823929"/>
              <a:ext cx="484775" cy="144429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Arrow Connector 195">
              <a:extLst>
                <a:ext uri="{FF2B5EF4-FFF2-40B4-BE49-F238E27FC236}">
                  <a16:creationId xmlns:a16="http://schemas.microsoft.com/office/drawing/2014/main" id="{7C6573BF-23C6-7E38-1787-06F1A72A81AA}"/>
                </a:ext>
              </a:extLst>
            </p:cNvPr>
            <p:cNvCxnSpPr>
              <a:cxnSpLocks/>
              <a:stCxn id="187" idx="0"/>
              <a:endCxn id="194" idx="2"/>
            </p:cNvCxnSpPr>
            <p:nvPr/>
          </p:nvCxnSpPr>
          <p:spPr>
            <a:xfrm>
              <a:off x="4231611" y="6115935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Arrow Connector 196">
              <a:extLst>
                <a:ext uri="{FF2B5EF4-FFF2-40B4-BE49-F238E27FC236}">
                  <a16:creationId xmlns:a16="http://schemas.microsoft.com/office/drawing/2014/main" id="{7B4C83E4-9C5A-034E-BD74-C466F47BFCB5}"/>
                </a:ext>
              </a:extLst>
            </p:cNvPr>
            <p:cNvCxnSpPr>
              <a:cxnSpLocks/>
              <a:endCxn id="193" idx="1"/>
            </p:cNvCxnSpPr>
            <p:nvPr/>
          </p:nvCxnSpPr>
          <p:spPr>
            <a:xfrm>
              <a:off x="4087518" y="6338051"/>
              <a:ext cx="656174" cy="26435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1AF72789-6590-BBAA-2EB8-14E7BE9EE4CB}"/>
                </a:ext>
              </a:extLst>
            </p:cNvPr>
            <p:cNvSpPr txBox="1"/>
            <p:nvPr/>
          </p:nvSpPr>
          <p:spPr>
            <a:xfrm>
              <a:off x="3701387" y="5896144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cxnSp>
          <p:nvCxnSpPr>
            <p:cNvPr id="208" name="Straight Arrow Connector 207">
              <a:extLst>
                <a:ext uri="{FF2B5EF4-FFF2-40B4-BE49-F238E27FC236}">
                  <a16:creationId xmlns:a16="http://schemas.microsoft.com/office/drawing/2014/main" id="{0584DBC6-98F3-6D11-12A9-3BEE3D3E4FCA}"/>
                </a:ext>
              </a:extLst>
            </p:cNvPr>
            <p:cNvCxnSpPr>
              <a:cxnSpLocks/>
              <a:endCxn id="188" idx="1"/>
            </p:cNvCxnSpPr>
            <p:nvPr/>
          </p:nvCxnSpPr>
          <p:spPr>
            <a:xfrm>
              <a:off x="2175799" y="6255323"/>
              <a:ext cx="629973" cy="34707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Oval 209">
              <a:extLst>
                <a:ext uri="{FF2B5EF4-FFF2-40B4-BE49-F238E27FC236}">
                  <a16:creationId xmlns:a16="http://schemas.microsoft.com/office/drawing/2014/main" id="{257AE973-F906-F848-38C5-51B61A2BD240}"/>
                </a:ext>
              </a:extLst>
            </p:cNvPr>
            <p:cNvSpPr/>
            <p:nvPr/>
          </p:nvSpPr>
          <p:spPr>
            <a:xfrm>
              <a:off x="828939" y="6096886"/>
              <a:ext cx="182880" cy="182880"/>
            </a:xfrm>
            <a:prstGeom prst="ellipse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sp>
          <p:nvSpPr>
            <p:cNvPr id="211" name="Cloud 210">
              <a:extLst>
                <a:ext uri="{FF2B5EF4-FFF2-40B4-BE49-F238E27FC236}">
                  <a16:creationId xmlns:a16="http://schemas.microsoft.com/office/drawing/2014/main" id="{AE94B499-8E9F-6609-5B2B-16519D863DC5}"/>
                </a:ext>
              </a:extLst>
            </p:cNvPr>
            <p:cNvSpPr/>
            <p:nvPr/>
          </p:nvSpPr>
          <p:spPr>
            <a:xfrm>
              <a:off x="1652692" y="5763765"/>
              <a:ext cx="629392" cy="629392"/>
            </a:xfrm>
            <a:prstGeom prst="cloud">
              <a:avLst/>
            </a:prstGeom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  <p:cxnSp>
          <p:nvCxnSpPr>
            <p:cNvPr id="212" name="Straight Arrow Connector 211">
              <a:extLst>
                <a:ext uri="{FF2B5EF4-FFF2-40B4-BE49-F238E27FC236}">
                  <a16:creationId xmlns:a16="http://schemas.microsoft.com/office/drawing/2014/main" id="{6D3CAA4F-AE2E-EDB3-80FE-963CF68A1013}"/>
                </a:ext>
              </a:extLst>
            </p:cNvPr>
            <p:cNvCxnSpPr>
              <a:cxnSpLocks/>
              <a:stCxn id="210" idx="6"/>
            </p:cNvCxnSpPr>
            <p:nvPr/>
          </p:nvCxnSpPr>
          <p:spPr>
            <a:xfrm flipV="1">
              <a:off x="1011819" y="6134360"/>
              <a:ext cx="640873" cy="53966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Arrow Connector 212">
              <a:extLst>
                <a:ext uri="{FF2B5EF4-FFF2-40B4-BE49-F238E27FC236}">
                  <a16:creationId xmlns:a16="http://schemas.microsoft.com/office/drawing/2014/main" id="{F8D46A3C-8845-085A-F3E5-F4539C87EC4C}"/>
                </a:ext>
              </a:extLst>
            </p:cNvPr>
            <p:cNvCxnSpPr>
              <a:cxnSpLocks/>
              <a:stCxn id="211" idx="0"/>
            </p:cNvCxnSpPr>
            <p:nvPr/>
          </p:nvCxnSpPr>
          <p:spPr>
            <a:xfrm>
              <a:off x="2281560" y="6078461"/>
              <a:ext cx="485299" cy="14925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263DF3BB-084E-B92D-B782-AE3017811EE1}"/>
                </a:ext>
              </a:extLst>
            </p:cNvPr>
            <p:cNvSpPr txBox="1"/>
            <p:nvPr/>
          </p:nvSpPr>
          <p:spPr>
            <a:xfrm>
              <a:off x="1751336" y="5858669"/>
              <a:ext cx="449781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350" dirty="0">
                  <a:solidFill>
                    <a:schemeClr val="bg1"/>
                  </a:solidFill>
                </a:rPr>
                <a:t>Tx</a:t>
              </a:r>
            </a:p>
          </p:txBody>
        </p:sp>
        <p:cxnSp>
          <p:nvCxnSpPr>
            <p:cNvPr id="215" name="Straight Arrow Connector 214">
              <a:extLst>
                <a:ext uri="{FF2B5EF4-FFF2-40B4-BE49-F238E27FC236}">
                  <a16:creationId xmlns:a16="http://schemas.microsoft.com/office/drawing/2014/main" id="{FD5582E0-5F2A-7ADC-FF86-85CB61D8975F}"/>
                </a:ext>
              </a:extLst>
            </p:cNvPr>
            <p:cNvCxnSpPr>
              <a:cxnSpLocks/>
              <a:endCxn id="175" idx="3"/>
            </p:cNvCxnSpPr>
            <p:nvPr/>
          </p:nvCxnSpPr>
          <p:spPr>
            <a:xfrm flipV="1">
              <a:off x="2304723" y="5919863"/>
              <a:ext cx="493869" cy="2144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4" name="TextBox 313">
            <a:extLst>
              <a:ext uri="{FF2B5EF4-FFF2-40B4-BE49-F238E27FC236}">
                <a16:creationId xmlns:a16="http://schemas.microsoft.com/office/drawing/2014/main" id="{179318F8-C36B-CCD2-EBB8-30A5BD99DD66}"/>
              </a:ext>
            </a:extLst>
          </p:cNvPr>
          <p:cNvSpPr txBox="1"/>
          <p:nvPr/>
        </p:nvSpPr>
        <p:spPr>
          <a:xfrm>
            <a:off x="11467514" y="2487681"/>
            <a:ext cx="1443024" cy="3231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5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 linked clusters</a:t>
            </a:r>
          </a:p>
        </p:txBody>
      </p:sp>
      <p:cxnSp>
        <p:nvCxnSpPr>
          <p:cNvPr id="315" name="Straight Arrow Connector 314">
            <a:extLst>
              <a:ext uri="{FF2B5EF4-FFF2-40B4-BE49-F238E27FC236}">
                <a16:creationId xmlns:a16="http://schemas.microsoft.com/office/drawing/2014/main" id="{81B1A83C-A312-2837-18C5-23210A129364}"/>
              </a:ext>
            </a:extLst>
          </p:cNvPr>
          <p:cNvCxnSpPr>
            <a:cxnSpLocks/>
          </p:cNvCxnSpPr>
          <p:nvPr/>
        </p:nvCxnSpPr>
        <p:spPr>
          <a:xfrm>
            <a:off x="11789390" y="2780868"/>
            <a:ext cx="97833" cy="699221"/>
          </a:xfrm>
          <a:prstGeom prst="straightConnector1">
            <a:avLst/>
          </a:prstGeom>
          <a:ln w="34925">
            <a:solidFill>
              <a:schemeClr val="tx2">
                <a:alpha val="60000"/>
              </a:schemeClr>
            </a:solidFill>
            <a:headEnd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Arrow Connector 315">
            <a:extLst>
              <a:ext uri="{FF2B5EF4-FFF2-40B4-BE49-F238E27FC236}">
                <a16:creationId xmlns:a16="http://schemas.microsoft.com/office/drawing/2014/main" id="{581A60F6-D960-1B95-7B2F-68E6011556C7}"/>
              </a:ext>
            </a:extLst>
          </p:cNvPr>
          <p:cNvCxnSpPr>
            <a:cxnSpLocks/>
          </p:cNvCxnSpPr>
          <p:nvPr/>
        </p:nvCxnSpPr>
        <p:spPr>
          <a:xfrm>
            <a:off x="11777960" y="2780867"/>
            <a:ext cx="364091" cy="573420"/>
          </a:xfrm>
          <a:prstGeom prst="straightConnector1">
            <a:avLst/>
          </a:prstGeom>
          <a:ln w="34925">
            <a:solidFill>
              <a:schemeClr val="tx2">
                <a:alpha val="60000"/>
              </a:schemeClr>
            </a:solidFill>
            <a:headEnd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7" name="Straight Arrow Connector 316">
            <a:extLst>
              <a:ext uri="{FF2B5EF4-FFF2-40B4-BE49-F238E27FC236}">
                <a16:creationId xmlns:a16="http://schemas.microsoft.com/office/drawing/2014/main" id="{3E9A6EB4-FA4D-5D27-B951-E508CDB6173A}"/>
              </a:ext>
            </a:extLst>
          </p:cNvPr>
          <p:cNvCxnSpPr>
            <a:cxnSpLocks/>
          </p:cNvCxnSpPr>
          <p:nvPr/>
        </p:nvCxnSpPr>
        <p:spPr>
          <a:xfrm>
            <a:off x="11789390" y="2780867"/>
            <a:ext cx="482154" cy="493410"/>
          </a:xfrm>
          <a:prstGeom prst="straightConnector1">
            <a:avLst/>
          </a:prstGeom>
          <a:ln w="34925">
            <a:solidFill>
              <a:schemeClr val="tx2">
                <a:alpha val="58000"/>
              </a:schemeClr>
            </a:solidFill>
            <a:headEnd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FE8EFC3-BE3C-4786-0C0E-FBA73C51243A}"/>
              </a:ext>
            </a:extLst>
          </p:cNvPr>
          <p:cNvGrpSpPr/>
          <p:nvPr/>
        </p:nvGrpSpPr>
        <p:grpSpPr>
          <a:xfrm>
            <a:off x="4450593" y="2538399"/>
            <a:ext cx="3549298" cy="1991201"/>
            <a:chOff x="5934125" y="2241531"/>
            <a:chExt cx="4732397" cy="2654935"/>
          </a:xfrm>
        </p:grpSpPr>
        <p:grpSp>
          <p:nvGrpSpPr>
            <p:cNvPr id="97" name="Graphic 16">
              <a:extLst>
                <a:ext uri="{FF2B5EF4-FFF2-40B4-BE49-F238E27FC236}">
                  <a16:creationId xmlns:a16="http://schemas.microsoft.com/office/drawing/2014/main" id="{6274C822-6A2B-8A91-9B62-7A8A1A4A2736}"/>
                </a:ext>
              </a:extLst>
            </p:cNvPr>
            <p:cNvGrpSpPr/>
            <p:nvPr/>
          </p:nvGrpSpPr>
          <p:grpSpPr>
            <a:xfrm>
              <a:off x="6820166" y="3947688"/>
              <a:ext cx="3830147" cy="38301"/>
              <a:chOff x="2586137" y="5860577"/>
              <a:chExt cx="3830147" cy="38301"/>
            </a:xfrm>
          </p:grpSpPr>
          <p:sp>
            <p:nvSpPr>
              <p:cNvPr id="99" name="Freeform: Shape 9">
                <a:extLst>
                  <a:ext uri="{FF2B5EF4-FFF2-40B4-BE49-F238E27FC236}">
                    <a16:creationId xmlns:a16="http://schemas.microsoft.com/office/drawing/2014/main" id="{9CCF5112-D5E2-1DB6-9703-60F02543E697}"/>
                  </a:ext>
                </a:extLst>
              </p:cNvPr>
              <p:cNvSpPr/>
              <p:nvPr/>
            </p:nvSpPr>
            <p:spPr>
              <a:xfrm>
                <a:off x="2586137" y="5860577"/>
                <a:ext cx="3830147" cy="3481"/>
              </a:xfrm>
              <a:custGeom>
                <a:avLst/>
                <a:gdLst>
                  <a:gd name="connsiteX0" fmla="*/ 0 w 3830147"/>
                  <a:gd name="connsiteY0" fmla="*/ 0 h 3481"/>
                  <a:gd name="connsiteX1" fmla="*/ 3830148 w 3830147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47" h="3481">
                    <a:moveTo>
                      <a:pt x="0" y="0"/>
                    </a:moveTo>
                    <a:lnTo>
                      <a:pt x="3830148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0" name="Freeform: Shape 10">
                <a:extLst>
                  <a:ext uri="{FF2B5EF4-FFF2-40B4-BE49-F238E27FC236}">
                    <a16:creationId xmlns:a16="http://schemas.microsoft.com/office/drawing/2014/main" id="{EEAC058C-6F3E-8638-D5CC-96A2DE64681A}"/>
                  </a:ext>
                </a:extLst>
              </p:cNvPr>
              <p:cNvSpPr/>
              <p:nvPr/>
            </p:nvSpPr>
            <p:spPr>
              <a:xfrm>
                <a:off x="268617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2" name="Freeform: Shape 11">
                <a:extLst>
                  <a:ext uri="{FF2B5EF4-FFF2-40B4-BE49-F238E27FC236}">
                    <a16:creationId xmlns:a16="http://schemas.microsoft.com/office/drawing/2014/main" id="{D98A084B-16EC-33ED-E59D-BA5ABBF3836D}"/>
                  </a:ext>
                </a:extLst>
              </p:cNvPr>
              <p:cNvSpPr/>
              <p:nvPr/>
            </p:nvSpPr>
            <p:spPr>
              <a:xfrm>
                <a:off x="3011203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3" name="Freeform: Shape 12">
                <a:extLst>
                  <a:ext uri="{FF2B5EF4-FFF2-40B4-BE49-F238E27FC236}">
                    <a16:creationId xmlns:a16="http://schemas.microsoft.com/office/drawing/2014/main" id="{1B10C538-34C6-7730-4C7E-9C390ABB0285}"/>
                  </a:ext>
                </a:extLst>
              </p:cNvPr>
              <p:cNvSpPr/>
              <p:nvPr/>
            </p:nvSpPr>
            <p:spPr>
              <a:xfrm>
                <a:off x="3336229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4" name="Freeform: Shape 13">
                <a:extLst>
                  <a:ext uri="{FF2B5EF4-FFF2-40B4-BE49-F238E27FC236}">
                    <a16:creationId xmlns:a16="http://schemas.microsoft.com/office/drawing/2014/main" id="{39A7F740-A28B-3063-8F57-C76719A117AF}"/>
                  </a:ext>
                </a:extLst>
              </p:cNvPr>
              <p:cNvSpPr/>
              <p:nvPr/>
            </p:nvSpPr>
            <p:spPr>
              <a:xfrm>
                <a:off x="3661256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5" name="Freeform: Shape 14">
                <a:extLst>
                  <a:ext uri="{FF2B5EF4-FFF2-40B4-BE49-F238E27FC236}">
                    <a16:creationId xmlns:a16="http://schemas.microsoft.com/office/drawing/2014/main" id="{31628356-76E2-60AE-B865-EBA9C0EAC978}"/>
                  </a:ext>
                </a:extLst>
              </p:cNvPr>
              <p:cNvSpPr/>
              <p:nvPr/>
            </p:nvSpPr>
            <p:spPr>
              <a:xfrm>
                <a:off x="3986282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6" name="Freeform: Shape 15">
                <a:extLst>
                  <a:ext uri="{FF2B5EF4-FFF2-40B4-BE49-F238E27FC236}">
                    <a16:creationId xmlns:a16="http://schemas.microsoft.com/office/drawing/2014/main" id="{2AC1092B-A433-AE59-713D-6FC108BEC5F3}"/>
                  </a:ext>
                </a:extLst>
              </p:cNvPr>
              <p:cNvSpPr/>
              <p:nvPr/>
            </p:nvSpPr>
            <p:spPr>
              <a:xfrm>
                <a:off x="4311309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7" name="Freeform: Shape 17">
                <a:extLst>
                  <a:ext uri="{FF2B5EF4-FFF2-40B4-BE49-F238E27FC236}">
                    <a16:creationId xmlns:a16="http://schemas.microsoft.com/office/drawing/2014/main" id="{0F47DEF7-55E3-9E04-B373-E7FA05EC0F12}"/>
                  </a:ext>
                </a:extLst>
              </p:cNvPr>
              <p:cNvSpPr/>
              <p:nvPr/>
            </p:nvSpPr>
            <p:spPr>
              <a:xfrm>
                <a:off x="4636331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8" name="Freeform: Shape 18">
                <a:extLst>
                  <a:ext uri="{FF2B5EF4-FFF2-40B4-BE49-F238E27FC236}">
                    <a16:creationId xmlns:a16="http://schemas.microsoft.com/office/drawing/2014/main" id="{D20D01BA-08F5-D6FE-C2CF-AEFA0CA50687}"/>
                  </a:ext>
                </a:extLst>
              </p:cNvPr>
              <p:cNvSpPr/>
              <p:nvPr/>
            </p:nvSpPr>
            <p:spPr>
              <a:xfrm>
                <a:off x="4961358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09" name="Freeform: Shape 19">
                <a:extLst>
                  <a:ext uri="{FF2B5EF4-FFF2-40B4-BE49-F238E27FC236}">
                    <a16:creationId xmlns:a16="http://schemas.microsoft.com/office/drawing/2014/main" id="{FAC40C2B-4993-F54F-6253-F5B0E678EE6D}"/>
                  </a:ext>
                </a:extLst>
              </p:cNvPr>
              <p:cNvSpPr/>
              <p:nvPr/>
            </p:nvSpPr>
            <p:spPr>
              <a:xfrm>
                <a:off x="5286391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10" name="Freeform: Shape 20">
                <a:extLst>
                  <a:ext uri="{FF2B5EF4-FFF2-40B4-BE49-F238E27FC236}">
                    <a16:creationId xmlns:a16="http://schemas.microsoft.com/office/drawing/2014/main" id="{5DB03803-B12F-3716-090C-2470E260A939}"/>
                  </a:ext>
                </a:extLst>
              </p:cNvPr>
              <p:cNvSpPr/>
              <p:nvPr/>
            </p:nvSpPr>
            <p:spPr>
              <a:xfrm>
                <a:off x="561139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11" name="Freeform: Shape 21">
                <a:extLst>
                  <a:ext uri="{FF2B5EF4-FFF2-40B4-BE49-F238E27FC236}">
                    <a16:creationId xmlns:a16="http://schemas.microsoft.com/office/drawing/2014/main" id="{DB0083D4-ABB5-300A-22D8-5F27EA4FDC54}"/>
                  </a:ext>
                </a:extLst>
              </p:cNvPr>
              <p:cNvSpPr/>
              <p:nvPr/>
            </p:nvSpPr>
            <p:spPr>
              <a:xfrm>
                <a:off x="593643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12" name="Freeform: Shape 22">
                <a:extLst>
                  <a:ext uri="{FF2B5EF4-FFF2-40B4-BE49-F238E27FC236}">
                    <a16:creationId xmlns:a16="http://schemas.microsoft.com/office/drawing/2014/main" id="{526F4FD6-2A03-3FF5-0197-14A3C5759F65}"/>
                  </a:ext>
                </a:extLst>
              </p:cNvPr>
              <p:cNvSpPr/>
              <p:nvPr/>
            </p:nvSpPr>
            <p:spPr>
              <a:xfrm>
                <a:off x="6261477" y="5860577"/>
                <a:ext cx="3481" cy="38301"/>
              </a:xfrm>
              <a:custGeom>
                <a:avLst/>
                <a:gdLst>
                  <a:gd name="connsiteX0" fmla="*/ 0 w 3481"/>
                  <a:gd name="connsiteY0" fmla="*/ 0 h 38301"/>
                  <a:gd name="connsiteX1" fmla="*/ 0 w 3481"/>
                  <a:gd name="connsiteY1" fmla="*/ 38301 h 3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38301">
                    <a:moveTo>
                      <a:pt x="0" y="0"/>
                    </a:moveTo>
                    <a:lnTo>
                      <a:pt x="0" y="38301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F1E98ABA-89F5-D324-CB51-131DD98C2AD0}"/>
                </a:ext>
              </a:extLst>
            </p:cNvPr>
            <p:cNvSpPr txBox="1"/>
            <p:nvPr/>
          </p:nvSpPr>
          <p:spPr>
            <a:xfrm rot="16200000">
              <a:off x="6570140" y="4167227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6/4/13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71DE5A90-94FC-25C1-F370-0660DC9A1413}"/>
                </a:ext>
              </a:extLst>
            </p:cNvPr>
            <p:cNvSpPr txBox="1"/>
            <p:nvPr/>
          </p:nvSpPr>
          <p:spPr>
            <a:xfrm rot="16200000">
              <a:off x="6895166" y="4167227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4/8/13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4E0F0090-B69D-6F6F-D1D2-F17C251BBBE7}"/>
                </a:ext>
              </a:extLst>
            </p:cNvPr>
            <p:cNvSpPr txBox="1"/>
            <p:nvPr/>
          </p:nvSpPr>
          <p:spPr>
            <a:xfrm rot="16200000">
              <a:off x="7175309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2/12/13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B3D228D9-97D6-B830-2EAD-C6A260BC6D82}"/>
                </a:ext>
              </a:extLst>
            </p:cNvPr>
            <p:cNvSpPr txBox="1"/>
            <p:nvPr/>
          </p:nvSpPr>
          <p:spPr>
            <a:xfrm rot="16200000">
              <a:off x="7545220" y="4167227"/>
              <a:ext cx="703612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1/4/14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9D3FDE01-18BA-0947-75A6-3DC21386E314}"/>
                </a:ext>
              </a:extLst>
            </p:cNvPr>
            <p:cNvSpPr txBox="1"/>
            <p:nvPr/>
          </p:nvSpPr>
          <p:spPr>
            <a:xfrm rot="16200000">
              <a:off x="7825362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30/7/14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F129C096-CC83-D053-DBE8-45D87C07F850}"/>
                </a:ext>
              </a:extLst>
            </p:cNvPr>
            <p:cNvSpPr txBox="1"/>
            <p:nvPr/>
          </p:nvSpPr>
          <p:spPr>
            <a:xfrm rot="16200000">
              <a:off x="8105502" y="4285614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27/11/14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E76E18E4-EFB6-3238-E183-BA22FD6B39BF}"/>
                </a:ext>
              </a:extLst>
            </p:cNvPr>
            <p:cNvSpPr txBox="1"/>
            <p:nvPr/>
          </p:nvSpPr>
          <p:spPr>
            <a:xfrm rot="16200000">
              <a:off x="8475412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27/3/15</a:t>
              </a: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99825132-53C2-3880-6573-70D58428743E}"/>
                </a:ext>
              </a:extLst>
            </p:cNvPr>
            <p:cNvSpPr txBox="1"/>
            <p:nvPr/>
          </p:nvSpPr>
          <p:spPr>
            <a:xfrm rot="16200000">
              <a:off x="8800438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25/7/15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EE0537CB-D050-8FBE-D91D-CB37847F40F2}"/>
                </a:ext>
              </a:extLst>
            </p:cNvPr>
            <p:cNvSpPr txBox="1"/>
            <p:nvPr/>
          </p:nvSpPr>
          <p:spPr>
            <a:xfrm rot="16200000">
              <a:off x="9080585" y="4285614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22/11/15</a:t>
              </a: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DA1EA693-03E4-F8F3-BB0F-B38390D28602}"/>
                </a:ext>
              </a:extLst>
            </p:cNvPr>
            <p:cNvSpPr txBox="1"/>
            <p:nvPr/>
          </p:nvSpPr>
          <p:spPr>
            <a:xfrm rot="16200000">
              <a:off x="9450475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21/3/16</a:t>
              </a: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D7205EF3-2F30-1741-E643-3E1BDDA84F9A}"/>
                </a:ext>
              </a:extLst>
            </p:cNvPr>
            <p:cNvSpPr txBox="1"/>
            <p:nvPr/>
          </p:nvSpPr>
          <p:spPr>
            <a:xfrm rot="16200000">
              <a:off x="9775517" y="4222938"/>
              <a:ext cx="793380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19/7/16</a:t>
              </a: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D4059CAA-4748-C72D-24BB-3DF19EE51BA8}"/>
                </a:ext>
              </a:extLst>
            </p:cNvPr>
            <p:cNvSpPr txBox="1"/>
            <p:nvPr/>
          </p:nvSpPr>
          <p:spPr>
            <a:xfrm rot="16200000">
              <a:off x="10055671" y="4285614"/>
              <a:ext cx="883148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16/11/16</a:t>
              </a:r>
            </a:p>
          </p:txBody>
        </p:sp>
        <p:grpSp>
          <p:nvGrpSpPr>
            <p:cNvPr id="134" name="Graphic 16">
              <a:extLst>
                <a:ext uri="{FF2B5EF4-FFF2-40B4-BE49-F238E27FC236}">
                  <a16:creationId xmlns:a16="http://schemas.microsoft.com/office/drawing/2014/main" id="{FFF5A45F-CB9B-1FC5-3D98-39F733D74E2E}"/>
                </a:ext>
              </a:extLst>
            </p:cNvPr>
            <p:cNvGrpSpPr/>
            <p:nvPr/>
          </p:nvGrpSpPr>
          <p:grpSpPr>
            <a:xfrm>
              <a:off x="6781864" y="2241531"/>
              <a:ext cx="38301" cy="1706156"/>
              <a:chOff x="2547835" y="4154420"/>
              <a:chExt cx="38301" cy="1706156"/>
            </a:xfrm>
          </p:grpSpPr>
          <p:sp>
            <p:nvSpPr>
              <p:cNvPr id="142" name="Freeform: Shape 36">
                <a:extLst>
                  <a:ext uri="{FF2B5EF4-FFF2-40B4-BE49-F238E27FC236}">
                    <a16:creationId xmlns:a16="http://schemas.microsoft.com/office/drawing/2014/main" id="{C8421314-4086-B8F1-FEF8-EB32385CE82C}"/>
                  </a:ext>
                </a:extLst>
              </p:cNvPr>
              <p:cNvSpPr/>
              <p:nvPr/>
            </p:nvSpPr>
            <p:spPr>
              <a:xfrm>
                <a:off x="2586137" y="4154420"/>
                <a:ext cx="3481" cy="1706156"/>
              </a:xfrm>
              <a:custGeom>
                <a:avLst/>
                <a:gdLst>
                  <a:gd name="connsiteX0" fmla="*/ 0 w 3481"/>
                  <a:gd name="connsiteY0" fmla="*/ 1706157 h 1706156"/>
                  <a:gd name="connsiteX1" fmla="*/ 0 w 3481"/>
                  <a:gd name="connsiteY1" fmla="*/ 0 h 1706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81" h="1706156">
                    <a:moveTo>
                      <a:pt x="0" y="1706157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43" name="Freeform: Shape 37">
                <a:extLst>
                  <a:ext uri="{FF2B5EF4-FFF2-40B4-BE49-F238E27FC236}">
                    <a16:creationId xmlns:a16="http://schemas.microsoft.com/office/drawing/2014/main" id="{FDB7BA57-47A7-B543-747E-7A4592C88D21}"/>
                  </a:ext>
                </a:extLst>
              </p:cNvPr>
              <p:cNvSpPr/>
              <p:nvPr/>
            </p:nvSpPr>
            <p:spPr>
              <a:xfrm>
                <a:off x="2547835" y="5860577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44" name="Freeform: Shape 38">
                <a:extLst>
                  <a:ext uri="{FF2B5EF4-FFF2-40B4-BE49-F238E27FC236}">
                    <a16:creationId xmlns:a16="http://schemas.microsoft.com/office/drawing/2014/main" id="{7F39DF0C-C5B5-3ECC-910D-93E041CC63EA}"/>
                  </a:ext>
                </a:extLst>
              </p:cNvPr>
              <p:cNvSpPr/>
              <p:nvPr/>
            </p:nvSpPr>
            <p:spPr>
              <a:xfrm>
                <a:off x="2547835" y="5204361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  <p:sp>
            <p:nvSpPr>
              <p:cNvPr id="151" name="Freeform: Shape 39">
                <a:extLst>
                  <a:ext uri="{FF2B5EF4-FFF2-40B4-BE49-F238E27FC236}">
                    <a16:creationId xmlns:a16="http://schemas.microsoft.com/office/drawing/2014/main" id="{D209FE5D-69B4-6ACC-7C54-C6DDF95B1BF0}"/>
                  </a:ext>
                </a:extLst>
              </p:cNvPr>
              <p:cNvSpPr/>
              <p:nvPr/>
            </p:nvSpPr>
            <p:spPr>
              <a:xfrm>
                <a:off x="2547835" y="4548149"/>
                <a:ext cx="38301" cy="3481"/>
              </a:xfrm>
              <a:custGeom>
                <a:avLst/>
                <a:gdLst>
                  <a:gd name="connsiteX0" fmla="*/ 38301 w 38301"/>
                  <a:gd name="connsiteY0" fmla="*/ 0 h 3481"/>
                  <a:gd name="connsiteX1" fmla="*/ 0 w 38301"/>
                  <a:gd name="connsiteY1" fmla="*/ 0 h 3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01" h="3481">
                    <a:moveTo>
                      <a:pt x="38301" y="0"/>
                    </a:moveTo>
                    <a:lnTo>
                      <a:pt x="0" y="0"/>
                    </a:lnTo>
                  </a:path>
                </a:pathLst>
              </a:custGeom>
              <a:ln w="2896" cap="sq">
                <a:solidFill>
                  <a:srgbClr val="26262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sz="375"/>
              </a:p>
            </p:txBody>
          </p:sp>
        </p:grp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E1368567-E909-1E05-9E1C-7F9D0B4EA3D7}"/>
                </a:ext>
              </a:extLst>
            </p:cNvPr>
            <p:cNvSpPr txBox="1"/>
            <p:nvPr/>
          </p:nvSpPr>
          <p:spPr>
            <a:xfrm>
              <a:off x="6514004" y="3774877"/>
              <a:ext cx="335989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0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5712EA0B-D607-1BD9-3DD8-FDD0EC6B11A4}"/>
                </a:ext>
              </a:extLst>
            </p:cNvPr>
            <p:cNvSpPr txBox="1"/>
            <p:nvPr/>
          </p:nvSpPr>
          <p:spPr>
            <a:xfrm>
              <a:off x="6165809" y="3118660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2000</a:t>
              </a:r>
            </a:p>
          </p:txBody>
        </p: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8C09F721-571F-D820-CC5E-A3DF7E7F8D02}"/>
                </a:ext>
              </a:extLst>
            </p:cNvPr>
            <p:cNvSpPr txBox="1"/>
            <p:nvPr/>
          </p:nvSpPr>
          <p:spPr>
            <a:xfrm>
              <a:off x="6165809" y="2462448"/>
              <a:ext cx="605293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050">
                  <a:ln/>
                  <a:latin typeface="Times New Roman"/>
                  <a:cs typeface="Times New Roman"/>
                  <a:sym typeface="Times New Roman"/>
                  <a:rtl val="0"/>
                </a:rPr>
                <a:t>4000</a:t>
              </a: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91B9F9B9-E238-24A1-9574-84F877D01FF4}"/>
                </a:ext>
              </a:extLst>
            </p:cNvPr>
            <p:cNvSpPr txBox="1"/>
            <p:nvPr/>
          </p:nvSpPr>
          <p:spPr>
            <a:xfrm rot="16200000">
              <a:off x="5151005" y="3058312"/>
              <a:ext cx="1904795" cy="3385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50" dirty="0"/>
                <a:t>Receiving Transactions</a:t>
              </a:r>
            </a:p>
          </p:txBody>
        </p:sp>
        <p:sp>
          <p:nvSpPr>
            <p:cNvPr id="157" name="Freeform: Shape 45">
              <a:extLst>
                <a:ext uri="{FF2B5EF4-FFF2-40B4-BE49-F238E27FC236}">
                  <a16:creationId xmlns:a16="http://schemas.microsoft.com/office/drawing/2014/main" id="{460974AC-76CE-D8A2-92F1-79925CEFF5D6}"/>
                </a:ext>
              </a:extLst>
            </p:cNvPr>
            <p:cNvSpPr/>
            <p:nvPr/>
          </p:nvSpPr>
          <p:spPr>
            <a:xfrm>
              <a:off x="6819710" y="2940923"/>
              <a:ext cx="3831056" cy="1006764"/>
            </a:xfrm>
            <a:custGeom>
              <a:avLst/>
              <a:gdLst>
                <a:gd name="connsiteX0" fmla="*/ 0 w 3831056"/>
                <a:gd name="connsiteY0" fmla="*/ 1006765 h 1006764"/>
                <a:gd name="connsiteX1" fmla="*/ 282 w 3831056"/>
                <a:gd name="connsiteY1" fmla="*/ 1006765 h 1006764"/>
                <a:gd name="connsiteX2" fmla="*/ 2991 w 3831056"/>
                <a:gd name="connsiteY2" fmla="*/ 1006765 h 1006764"/>
                <a:gd name="connsiteX3" fmla="*/ 5700 w 3831056"/>
                <a:gd name="connsiteY3" fmla="*/ 1006765 h 1006764"/>
                <a:gd name="connsiteX4" fmla="*/ 8405 w 3831056"/>
                <a:gd name="connsiteY4" fmla="*/ 1006765 h 1006764"/>
                <a:gd name="connsiteX5" fmla="*/ 11114 w 3831056"/>
                <a:gd name="connsiteY5" fmla="*/ 1006765 h 1006764"/>
                <a:gd name="connsiteX6" fmla="*/ 13823 w 3831056"/>
                <a:gd name="connsiteY6" fmla="*/ 1006765 h 1006764"/>
                <a:gd name="connsiteX7" fmla="*/ 16532 w 3831056"/>
                <a:gd name="connsiteY7" fmla="*/ 1006765 h 1006764"/>
                <a:gd name="connsiteX8" fmla="*/ 19241 w 3831056"/>
                <a:gd name="connsiteY8" fmla="*/ 1006765 h 1006764"/>
                <a:gd name="connsiteX9" fmla="*/ 21950 w 3831056"/>
                <a:gd name="connsiteY9" fmla="*/ 1006765 h 1006764"/>
                <a:gd name="connsiteX10" fmla="*/ 24659 w 3831056"/>
                <a:gd name="connsiteY10" fmla="*/ 1006765 h 1006764"/>
                <a:gd name="connsiteX11" fmla="*/ 27368 w 3831056"/>
                <a:gd name="connsiteY11" fmla="*/ 1006765 h 1006764"/>
                <a:gd name="connsiteX12" fmla="*/ 30077 w 3831056"/>
                <a:gd name="connsiteY12" fmla="*/ 1006765 h 1006764"/>
                <a:gd name="connsiteX13" fmla="*/ 32783 w 3831056"/>
                <a:gd name="connsiteY13" fmla="*/ 1006765 h 1006764"/>
                <a:gd name="connsiteX14" fmla="*/ 35492 w 3831056"/>
                <a:gd name="connsiteY14" fmla="*/ 1006765 h 1006764"/>
                <a:gd name="connsiteX15" fmla="*/ 38200 w 3831056"/>
                <a:gd name="connsiteY15" fmla="*/ 1006765 h 1006764"/>
                <a:gd name="connsiteX16" fmla="*/ 40909 w 3831056"/>
                <a:gd name="connsiteY16" fmla="*/ 1006765 h 1006764"/>
                <a:gd name="connsiteX17" fmla="*/ 43618 w 3831056"/>
                <a:gd name="connsiteY17" fmla="*/ 1006765 h 1006764"/>
                <a:gd name="connsiteX18" fmla="*/ 46327 w 3831056"/>
                <a:gd name="connsiteY18" fmla="*/ 1006765 h 1006764"/>
                <a:gd name="connsiteX19" fmla="*/ 49036 w 3831056"/>
                <a:gd name="connsiteY19" fmla="*/ 1006765 h 1006764"/>
                <a:gd name="connsiteX20" fmla="*/ 51745 w 3831056"/>
                <a:gd name="connsiteY20" fmla="*/ 1006765 h 1006764"/>
                <a:gd name="connsiteX21" fmla="*/ 54451 w 3831056"/>
                <a:gd name="connsiteY21" fmla="*/ 1006765 h 1006764"/>
                <a:gd name="connsiteX22" fmla="*/ 57160 w 3831056"/>
                <a:gd name="connsiteY22" fmla="*/ 1006765 h 1006764"/>
                <a:gd name="connsiteX23" fmla="*/ 59869 w 3831056"/>
                <a:gd name="connsiteY23" fmla="*/ 1006765 h 1006764"/>
                <a:gd name="connsiteX24" fmla="*/ 62578 w 3831056"/>
                <a:gd name="connsiteY24" fmla="*/ 1006765 h 1006764"/>
                <a:gd name="connsiteX25" fmla="*/ 65287 w 3831056"/>
                <a:gd name="connsiteY25" fmla="*/ 1006765 h 1006764"/>
                <a:gd name="connsiteX26" fmla="*/ 67996 w 3831056"/>
                <a:gd name="connsiteY26" fmla="*/ 1006765 h 1006764"/>
                <a:gd name="connsiteX27" fmla="*/ 70704 w 3831056"/>
                <a:gd name="connsiteY27" fmla="*/ 1006765 h 1006764"/>
                <a:gd name="connsiteX28" fmla="*/ 73413 w 3831056"/>
                <a:gd name="connsiteY28" fmla="*/ 1006765 h 1006764"/>
                <a:gd name="connsiteX29" fmla="*/ 76119 w 3831056"/>
                <a:gd name="connsiteY29" fmla="*/ 1006765 h 1006764"/>
                <a:gd name="connsiteX30" fmla="*/ 78828 w 3831056"/>
                <a:gd name="connsiteY30" fmla="*/ 1006765 h 1006764"/>
                <a:gd name="connsiteX31" fmla="*/ 81537 w 3831056"/>
                <a:gd name="connsiteY31" fmla="*/ 1006765 h 1006764"/>
                <a:gd name="connsiteX32" fmla="*/ 84246 w 3831056"/>
                <a:gd name="connsiteY32" fmla="*/ 1006765 h 1006764"/>
                <a:gd name="connsiteX33" fmla="*/ 86955 w 3831056"/>
                <a:gd name="connsiteY33" fmla="*/ 1006765 h 1006764"/>
                <a:gd name="connsiteX34" fmla="*/ 89664 w 3831056"/>
                <a:gd name="connsiteY34" fmla="*/ 1006765 h 1006764"/>
                <a:gd name="connsiteX35" fmla="*/ 92373 w 3831056"/>
                <a:gd name="connsiteY35" fmla="*/ 1006765 h 1006764"/>
                <a:gd name="connsiteX36" fmla="*/ 95082 w 3831056"/>
                <a:gd name="connsiteY36" fmla="*/ 1006765 h 1006764"/>
                <a:gd name="connsiteX37" fmla="*/ 97791 w 3831056"/>
                <a:gd name="connsiteY37" fmla="*/ 1006765 h 1006764"/>
                <a:gd name="connsiteX38" fmla="*/ 100496 w 3831056"/>
                <a:gd name="connsiteY38" fmla="*/ 1006765 h 1006764"/>
                <a:gd name="connsiteX39" fmla="*/ 103205 w 3831056"/>
                <a:gd name="connsiteY39" fmla="*/ 1006765 h 1006764"/>
                <a:gd name="connsiteX40" fmla="*/ 105914 w 3831056"/>
                <a:gd name="connsiteY40" fmla="*/ 1006765 h 1006764"/>
                <a:gd name="connsiteX41" fmla="*/ 108623 w 3831056"/>
                <a:gd name="connsiteY41" fmla="*/ 1006765 h 1006764"/>
                <a:gd name="connsiteX42" fmla="*/ 111332 w 3831056"/>
                <a:gd name="connsiteY42" fmla="*/ 1006765 h 1006764"/>
                <a:gd name="connsiteX43" fmla="*/ 114041 w 3831056"/>
                <a:gd name="connsiteY43" fmla="*/ 1006765 h 1006764"/>
                <a:gd name="connsiteX44" fmla="*/ 116750 w 3831056"/>
                <a:gd name="connsiteY44" fmla="*/ 1006765 h 1006764"/>
                <a:gd name="connsiteX45" fmla="*/ 119459 w 3831056"/>
                <a:gd name="connsiteY45" fmla="*/ 1006765 h 1006764"/>
                <a:gd name="connsiteX46" fmla="*/ 122164 w 3831056"/>
                <a:gd name="connsiteY46" fmla="*/ 1006765 h 1006764"/>
                <a:gd name="connsiteX47" fmla="*/ 124873 w 3831056"/>
                <a:gd name="connsiteY47" fmla="*/ 1006765 h 1006764"/>
                <a:gd name="connsiteX48" fmla="*/ 127582 w 3831056"/>
                <a:gd name="connsiteY48" fmla="*/ 1006765 h 1006764"/>
                <a:gd name="connsiteX49" fmla="*/ 130291 w 3831056"/>
                <a:gd name="connsiteY49" fmla="*/ 1006765 h 1006764"/>
                <a:gd name="connsiteX50" fmla="*/ 133000 w 3831056"/>
                <a:gd name="connsiteY50" fmla="*/ 1006765 h 1006764"/>
                <a:gd name="connsiteX51" fmla="*/ 135709 w 3831056"/>
                <a:gd name="connsiteY51" fmla="*/ 1006765 h 1006764"/>
                <a:gd name="connsiteX52" fmla="*/ 138418 w 3831056"/>
                <a:gd name="connsiteY52" fmla="*/ 1006765 h 1006764"/>
                <a:gd name="connsiteX53" fmla="*/ 141127 w 3831056"/>
                <a:gd name="connsiteY53" fmla="*/ 1006765 h 1006764"/>
                <a:gd name="connsiteX54" fmla="*/ 143833 w 3831056"/>
                <a:gd name="connsiteY54" fmla="*/ 1006765 h 1006764"/>
                <a:gd name="connsiteX55" fmla="*/ 146541 w 3831056"/>
                <a:gd name="connsiteY55" fmla="*/ 1006765 h 1006764"/>
                <a:gd name="connsiteX56" fmla="*/ 149250 w 3831056"/>
                <a:gd name="connsiteY56" fmla="*/ 1006765 h 1006764"/>
                <a:gd name="connsiteX57" fmla="*/ 151959 w 3831056"/>
                <a:gd name="connsiteY57" fmla="*/ 1006765 h 1006764"/>
                <a:gd name="connsiteX58" fmla="*/ 154668 w 3831056"/>
                <a:gd name="connsiteY58" fmla="*/ 1006765 h 1006764"/>
                <a:gd name="connsiteX59" fmla="*/ 157377 w 3831056"/>
                <a:gd name="connsiteY59" fmla="*/ 1006765 h 1006764"/>
                <a:gd name="connsiteX60" fmla="*/ 160086 w 3831056"/>
                <a:gd name="connsiteY60" fmla="*/ 1006765 h 1006764"/>
                <a:gd name="connsiteX61" fmla="*/ 162795 w 3831056"/>
                <a:gd name="connsiteY61" fmla="*/ 1006765 h 1006764"/>
                <a:gd name="connsiteX62" fmla="*/ 165504 w 3831056"/>
                <a:gd name="connsiteY62" fmla="*/ 1006765 h 1006764"/>
                <a:gd name="connsiteX63" fmla="*/ 168210 w 3831056"/>
                <a:gd name="connsiteY63" fmla="*/ 1006765 h 1006764"/>
                <a:gd name="connsiteX64" fmla="*/ 170919 w 3831056"/>
                <a:gd name="connsiteY64" fmla="*/ 1006765 h 1006764"/>
                <a:gd name="connsiteX65" fmla="*/ 173628 w 3831056"/>
                <a:gd name="connsiteY65" fmla="*/ 1006765 h 1006764"/>
                <a:gd name="connsiteX66" fmla="*/ 176337 w 3831056"/>
                <a:gd name="connsiteY66" fmla="*/ 1006765 h 1006764"/>
                <a:gd name="connsiteX67" fmla="*/ 179046 w 3831056"/>
                <a:gd name="connsiteY67" fmla="*/ 1006765 h 1006764"/>
                <a:gd name="connsiteX68" fmla="*/ 181754 w 3831056"/>
                <a:gd name="connsiteY68" fmla="*/ 1006765 h 1006764"/>
                <a:gd name="connsiteX69" fmla="*/ 184463 w 3831056"/>
                <a:gd name="connsiteY69" fmla="*/ 1006765 h 1006764"/>
                <a:gd name="connsiteX70" fmla="*/ 187172 w 3831056"/>
                <a:gd name="connsiteY70" fmla="*/ 1006765 h 1006764"/>
                <a:gd name="connsiteX71" fmla="*/ 189878 w 3831056"/>
                <a:gd name="connsiteY71" fmla="*/ 1006765 h 1006764"/>
                <a:gd name="connsiteX72" fmla="*/ 192587 w 3831056"/>
                <a:gd name="connsiteY72" fmla="*/ 1006765 h 1006764"/>
                <a:gd name="connsiteX73" fmla="*/ 195296 w 3831056"/>
                <a:gd name="connsiteY73" fmla="*/ 1006765 h 1006764"/>
                <a:gd name="connsiteX74" fmla="*/ 198005 w 3831056"/>
                <a:gd name="connsiteY74" fmla="*/ 1006765 h 1006764"/>
                <a:gd name="connsiteX75" fmla="*/ 200714 w 3831056"/>
                <a:gd name="connsiteY75" fmla="*/ 1006765 h 1006764"/>
                <a:gd name="connsiteX76" fmla="*/ 203423 w 3831056"/>
                <a:gd name="connsiteY76" fmla="*/ 1006765 h 1006764"/>
                <a:gd name="connsiteX77" fmla="*/ 206132 w 3831056"/>
                <a:gd name="connsiteY77" fmla="*/ 1006765 h 1006764"/>
                <a:gd name="connsiteX78" fmla="*/ 208841 w 3831056"/>
                <a:gd name="connsiteY78" fmla="*/ 1006765 h 1006764"/>
                <a:gd name="connsiteX79" fmla="*/ 211550 w 3831056"/>
                <a:gd name="connsiteY79" fmla="*/ 1006765 h 1006764"/>
                <a:gd name="connsiteX80" fmla="*/ 214255 w 3831056"/>
                <a:gd name="connsiteY80" fmla="*/ 1006765 h 1006764"/>
                <a:gd name="connsiteX81" fmla="*/ 216964 w 3831056"/>
                <a:gd name="connsiteY81" fmla="*/ 1006765 h 1006764"/>
                <a:gd name="connsiteX82" fmla="*/ 219673 w 3831056"/>
                <a:gd name="connsiteY82" fmla="*/ 1006765 h 1006764"/>
                <a:gd name="connsiteX83" fmla="*/ 222382 w 3831056"/>
                <a:gd name="connsiteY83" fmla="*/ 1006765 h 1006764"/>
                <a:gd name="connsiteX84" fmla="*/ 225091 w 3831056"/>
                <a:gd name="connsiteY84" fmla="*/ 1006765 h 1006764"/>
                <a:gd name="connsiteX85" fmla="*/ 227800 w 3831056"/>
                <a:gd name="connsiteY85" fmla="*/ 1006765 h 1006764"/>
                <a:gd name="connsiteX86" fmla="*/ 230509 w 3831056"/>
                <a:gd name="connsiteY86" fmla="*/ 1006765 h 1006764"/>
                <a:gd name="connsiteX87" fmla="*/ 233218 w 3831056"/>
                <a:gd name="connsiteY87" fmla="*/ 1006765 h 1006764"/>
                <a:gd name="connsiteX88" fmla="*/ 235923 w 3831056"/>
                <a:gd name="connsiteY88" fmla="*/ 1006765 h 1006764"/>
                <a:gd name="connsiteX89" fmla="*/ 238632 w 3831056"/>
                <a:gd name="connsiteY89" fmla="*/ 1006765 h 1006764"/>
                <a:gd name="connsiteX90" fmla="*/ 241341 w 3831056"/>
                <a:gd name="connsiteY90" fmla="*/ 1006765 h 1006764"/>
                <a:gd name="connsiteX91" fmla="*/ 244050 w 3831056"/>
                <a:gd name="connsiteY91" fmla="*/ 1006765 h 1006764"/>
                <a:gd name="connsiteX92" fmla="*/ 246759 w 3831056"/>
                <a:gd name="connsiteY92" fmla="*/ 1006765 h 1006764"/>
                <a:gd name="connsiteX93" fmla="*/ 249468 w 3831056"/>
                <a:gd name="connsiteY93" fmla="*/ 1006765 h 1006764"/>
                <a:gd name="connsiteX94" fmla="*/ 252177 w 3831056"/>
                <a:gd name="connsiteY94" fmla="*/ 1006765 h 1006764"/>
                <a:gd name="connsiteX95" fmla="*/ 254886 w 3831056"/>
                <a:gd name="connsiteY95" fmla="*/ 1006765 h 1006764"/>
                <a:gd name="connsiteX96" fmla="*/ 257595 w 3831056"/>
                <a:gd name="connsiteY96" fmla="*/ 1006765 h 1006764"/>
                <a:gd name="connsiteX97" fmla="*/ 260300 w 3831056"/>
                <a:gd name="connsiteY97" fmla="*/ 1006765 h 1006764"/>
                <a:gd name="connsiteX98" fmla="*/ 263009 w 3831056"/>
                <a:gd name="connsiteY98" fmla="*/ 1006765 h 1006764"/>
                <a:gd name="connsiteX99" fmla="*/ 265718 w 3831056"/>
                <a:gd name="connsiteY99" fmla="*/ 1006765 h 1006764"/>
                <a:gd name="connsiteX100" fmla="*/ 268427 w 3831056"/>
                <a:gd name="connsiteY100" fmla="*/ 1006765 h 1006764"/>
                <a:gd name="connsiteX101" fmla="*/ 271136 w 3831056"/>
                <a:gd name="connsiteY101" fmla="*/ 1006765 h 1006764"/>
                <a:gd name="connsiteX102" fmla="*/ 273845 w 3831056"/>
                <a:gd name="connsiteY102" fmla="*/ 1006765 h 1006764"/>
                <a:gd name="connsiteX103" fmla="*/ 276554 w 3831056"/>
                <a:gd name="connsiteY103" fmla="*/ 1006765 h 1006764"/>
                <a:gd name="connsiteX104" fmla="*/ 279263 w 3831056"/>
                <a:gd name="connsiteY104" fmla="*/ 1006765 h 1006764"/>
                <a:gd name="connsiteX105" fmla="*/ 281969 w 3831056"/>
                <a:gd name="connsiteY105" fmla="*/ 1006765 h 1006764"/>
                <a:gd name="connsiteX106" fmla="*/ 284678 w 3831056"/>
                <a:gd name="connsiteY106" fmla="*/ 1006765 h 1006764"/>
                <a:gd name="connsiteX107" fmla="*/ 287386 w 3831056"/>
                <a:gd name="connsiteY107" fmla="*/ 1006765 h 1006764"/>
                <a:gd name="connsiteX108" fmla="*/ 290095 w 3831056"/>
                <a:gd name="connsiteY108" fmla="*/ 1006765 h 1006764"/>
                <a:gd name="connsiteX109" fmla="*/ 292804 w 3831056"/>
                <a:gd name="connsiteY109" fmla="*/ 1006765 h 1006764"/>
                <a:gd name="connsiteX110" fmla="*/ 295513 w 3831056"/>
                <a:gd name="connsiteY110" fmla="*/ 1006765 h 1006764"/>
                <a:gd name="connsiteX111" fmla="*/ 298222 w 3831056"/>
                <a:gd name="connsiteY111" fmla="*/ 1006765 h 1006764"/>
                <a:gd name="connsiteX112" fmla="*/ 300931 w 3831056"/>
                <a:gd name="connsiteY112" fmla="*/ 1006765 h 1006764"/>
                <a:gd name="connsiteX113" fmla="*/ 303640 w 3831056"/>
                <a:gd name="connsiteY113" fmla="*/ 1006765 h 1006764"/>
                <a:gd name="connsiteX114" fmla="*/ 306346 w 3831056"/>
                <a:gd name="connsiteY114" fmla="*/ 1006765 h 1006764"/>
                <a:gd name="connsiteX115" fmla="*/ 309055 w 3831056"/>
                <a:gd name="connsiteY115" fmla="*/ 1006765 h 1006764"/>
                <a:gd name="connsiteX116" fmla="*/ 311764 w 3831056"/>
                <a:gd name="connsiteY116" fmla="*/ 1006765 h 1006764"/>
                <a:gd name="connsiteX117" fmla="*/ 314473 w 3831056"/>
                <a:gd name="connsiteY117" fmla="*/ 1006765 h 1006764"/>
                <a:gd name="connsiteX118" fmla="*/ 317182 w 3831056"/>
                <a:gd name="connsiteY118" fmla="*/ 1006765 h 1006764"/>
                <a:gd name="connsiteX119" fmla="*/ 319890 w 3831056"/>
                <a:gd name="connsiteY119" fmla="*/ 1006765 h 1006764"/>
                <a:gd name="connsiteX120" fmla="*/ 322599 w 3831056"/>
                <a:gd name="connsiteY120" fmla="*/ 1006765 h 1006764"/>
                <a:gd name="connsiteX121" fmla="*/ 325308 w 3831056"/>
                <a:gd name="connsiteY121" fmla="*/ 1006765 h 1006764"/>
                <a:gd name="connsiteX122" fmla="*/ 328014 w 3831056"/>
                <a:gd name="connsiteY122" fmla="*/ 1006765 h 1006764"/>
                <a:gd name="connsiteX123" fmla="*/ 330723 w 3831056"/>
                <a:gd name="connsiteY123" fmla="*/ 1006765 h 1006764"/>
                <a:gd name="connsiteX124" fmla="*/ 333432 w 3831056"/>
                <a:gd name="connsiteY124" fmla="*/ 1006765 h 1006764"/>
                <a:gd name="connsiteX125" fmla="*/ 336141 w 3831056"/>
                <a:gd name="connsiteY125" fmla="*/ 1006765 h 1006764"/>
                <a:gd name="connsiteX126" fmla="*/ 338850 w 3831056"/>
                <a:gd name="connsiteY126" fmla="*/ 1006765 h 1006764"/>
                <a:gd name="connsiteX127" fmla="*/ 341559 w 3831056"/>
                <a:gd name="connsiteY127" fmla="*/ 1006765 h 1006764"/>
                <a:gd name="connsiteX128" fmla="*/ 344268 w 3831056"/>
                <a:gd name="connsiteY128" fmla="*/ 1006765 h 1006764"/>
                <a:gd name="connsiteX129" fmla="*/ 346977 w 3831056"/>
                <a:gd name="connsiteY129" fmla="*/ 1006765 h 1006764"/>
                <a:gd name="connsiteX130" fmla="*/ 349686 w 3831056"/>
                <a:gd name="connsiteY130" fmla="*/ 1006765 h 1006764"/>
                <a:gd name="connsiteX131" fmla="*/ 352391 w 3831056"/>
                <a:gd name="connsiteY131" fmla="*/ 1006765 h 1006764"/>
                <a:gd name="connsiteX132" fmla="*/ 355100 w 3831056"/>
                <a:gd name="connsiteY132" fmla="*/ 1006765 h 1006764"/>
                <a:gd name="connsiteX133" fmla="*/ 357809 w 3831056"/>
                <a:gd name="connsiteY133" fmla="*/ 1006765 h 1006764"/>
                <a:gd name="connsiteX134" fmla="*/ 360518 w 3831056"/>
                <a:gd name="connsiteY134" fmla="*/ 1006765 h 1006764"/>
                <a:gd name="connsiteX135" fmla="*/ 363227 w 3831056"/>
                <a:gd name="connsiteY135" fmla="*/ 1006765 h 1006764"/>
                <a:gd name="connsiteX136" fmla="*/ 365936 w 3831056"/>
                <a:gd name="connsiteY136" fmla="*/ 1006765 h 1006764"/>
                <a:gd name="connsiteX137" fmla="*/ 368645 w 3831056"/>
                <a:gd name="connsiteY137" fmla="*/ 1006765 h 1006764"/>
                <a:gd name="connsiteX138" fmla="*/ 371354 w 3831056"/>
                <a:gd name="connsiteY138" fmla="*/ 1006765 h 1006764"/>
                <a:gd name="connsiteX139" fmla="*/ 374059 w 3831056"/>
                <a:gd name="connsiteY139" fmla="*/ 1006765 h 1006764"/>
                <a:gd name="connsiteX140" fmla="*/ 376768 w 3831056"/>
                <a:gd name="connsiteY140" fmla="*/ 1006765 h 1006764"/>
                <a:gd name="connsiteX141" fmla="*/ 379477 w 3831056"/>
                <a:gd name="connsiteY141" fmla="*/ 1006765 h 1006764"/>
                <a:gd name="connsiteX142" fmla="*/ 382186 w 3831056"/>
                <a:gd name="connsiteY142" fmla="*/ 1006765 h 1006764"/>
                <a:gd name="connsiteX143" fmla="*/ 384895 w 3831056"/>
                <a:gd name="connsiteY143" fmla="*/ 1006765 h 1006764"/>
                <a:gd name="connsiteX144" fmla="*/ 387604 w 3831056"/>
                <a:gd name="connsiteY144" fmla="*/ 1006765 h 1006764"/>
                <a:gd name="connsiteX145" fmla="*/ 390313 w 3831056"/>
                <a:gd name="connsiteY145" fmla="*/ 1006765 h 1006764"/>
                <a:gd name="connsiteX146" fmla="*/ 393022 w 3831056"/>
                <a:gd name="connsiteY146" fmla="*/ 1006765 h 1006764"/>
                <a:gd name="connsiteX147" fmla="*/ 395731 w 3831056"/>
                <a:gd name="connsiteY147" fmla="*/ 1006765 h 1006764"/>
                <a:gd name="connsiteX148" fmla="*/ 398436 w 3831056"/>
                <a:gd name="connsiteY148" fmla="*/ 1006765 h 1006764"/>
                <a:gd name="connsiteX149" fmla="*/ 401145 w 3831056"/>
                <a:gd name="connsiteY149" fmla="*/ 1006765 h 1006764"/>
                <a:gd name="connsiteX150" fmla="*/ 403854 w 3831056"/>
                <a:gd name="connsiteY150" fmla="*/ 1006765 h 1006764"/>
                <a:gd name="connsiteX151" fmla="*/ 406563 w 3831056"/>
                <a:gd name="connsiteY151" fmla="*/ 1006765 h 1006764"/>
                <a:gd name="connsiteX152" fmla="*/ 409272 w 3831056"/>
                <a:gd name="connsiteY152" fmla="*/ 1006765 h 1006764"/>
                <a:gd name="connsiteX153" fmla="*/ 411981 w 3831056"/>
                <a:gd name="connsiteY153" fmla="*/ 1006765 h 1006764"/>
                <a:gd name="connsiteX154" fmla="*/ 414690 w 3831056"/>
                <a:gd name="connsiteY154" fmla="*/ 1006765 h 1006764"/>
                <a:gd name="connsiteX155" fmla="*/ 417399 w 3831056"/>
                <a:gd name="connsiteY155" fmla="*/ 1006765 h 1006764"/>
                <a:gd name="connsiteX156" fmla="*/ 420108 w 3831056"/>
                <a:gd name="connsiteY156" fmla="*/ 1006765 h 1006764"/>
                <a:gd name="connsiteX157" fmla="*/ 422814 w 3831056"/>
                <a:gd name="connsiteY157" fmla="*/ 1006765 h 1006764"/>
                <a:gd name="connsiteX158" fmla="*/ 425522 w 3831056"/>
                <a:gd name="connsiteY158" fmla="*/ 1006765 h 1006764"/>
                <a:gd name="connsiteX159" fmla="*/ 428231 w 3831056"/>
                <a:gd name="connsiteY159" fmla="*/ 1006765 h 1006764"/>
                <a:gd name="connsiteX160" fmla="*/ 430940 w 3831056"/>
                <a:gd name="connsiteY160" fmla="*/ 1006765 h 1006764"/>
                <a:gd name="connsiteX161" fmla="*/ 433649 w 3831056"/>
                <a:gd name="connsiteY161" fmla="*/ 1006765 h 1006764"/>
                <a:gd name="connsiteX162" fmla="*/ 436358 w 3831056"/>
                <a:gd name="connsiteY162" fmla="*/ 1006765 h 1006764"/>
                <a:gd name="connsiteX163" fmla="*/ 439067 w 3831056"/>
                <a:gd name="connsiteY163" fmla="*/ 1006765 h 1006764"/>
                <a:gd name="connsiteX164" fmla="*/ 441776 w 3831056"/>
                <a:gd name="connsiteY164" fmla="*/ 1006765 h 1006764"/>
                <a:gd name="connsiteX165" fmla="*/ 444482 w 3831056"/>
                <a:gd name="connsiteY165" fmla="*/ 1006765 h 1006764"/>
                <a:gd name="connsiteX166" fmla="*/ 447191 w 3831056"/>
                <a:gd name="connsiteY166" fmla="*/ 1006765 h 1006764"/>
                <a:gd name="connsiteX167" fmla="*/ 449900 w 3831056"/>
                <a:gd name="connsiteY167" fmla="*/ 1006765 h 1006764"/>
                <a:gd name="connsiteX168" fmla="*/ 452609 w 3831056"/>
                <a:gd name="connsiteY168" fmla="*/ 1006765 h 1006764"/>
                <a:gd name="connsiteX169" fmla="*/ 455318 w 3831056"/>
                <a:gd name="connsiteY169" fmla="*/ 1006765 h 1006764"/>
                <a:gd name="connsiteX170" fmla="*/ 458026 w 3831056"/>
                <a:gd name="connsiteY170" fmla="*/ 1006765 h 1006764"/>
                <a:gd name="connsiteX171" fmla="*/ 460735 w 3831056"/>
                <a:gd name="connsiteY171" fmla="*/ 1006765 h 1006764"/>
                <a:gd name="connsiteX172" fmla="*/ 463444 w 3831056"/>
                <a:gd name="connsiteY172" fmla="*/ 1006765 h 1006764"/>
                <a:gd name="connsiteX173" fmla="*/ 466153 w 3831056"/>
                <a:gd name="connsiteY173" fmla="*/ 1006765 h 1006764"/>
                <a:gd name="connsiteX174" fmla="*/ 468859 w 3831056"/>
                <a:gd name="connsiteY174" fmla="*/ 1006765 h 1006764"/>
                <a:gd name="connsiteX175" fmla="*/ 471568 w 3831056"/>
                <a:gd name="connsiteY175" fmla="*/ 1006765 h 1006764"/>
                <a:gd name="connsiteX176" fmla="*/ 474277 w 3831056"/>
                <a:gd name="connsiteY176" fmla="*/ 1006765 h 1006764"/>
                <a:gd name="connsiteX177" fmla="*/ 476986 w 3831056"/>
                <a:gd name="connsiteY177" fmla="*/ 1006765 h 1006764"/>
                <a:gd name="connsiteX178" fmla="*/ 479695 w 3831056"/>
                <a:gd name="connsiteY178" fmla="*/ 1006765 h 1006764"/>
                <a:gd name="connsiteX179" fmla="*/ 482404 w 3831056"/>
                <a:gd name="connsiteY179" fmla="*/ 1006765 h 1006764"/>
                <a:gd name="connsiteX180" fmla="*/ 485113 w 3831056"/>
                <a:gd name="connsiteY180" fmla="*/ 1006765 h 1006764"/>
                <a:gd name="connsiteX181" fmla="*/ 487822 w 3831056"/>
                <a:gd name="connsiteY181" fmla="*/ 1006765 h 1006764"/>
                <a:gd name="connsiteX182" fmla="*/ 490527 w 3831056"/>
                <a:gd name="connsiteY182" fmla="*/ 1006765 h 1006764"/>
                <a:gd name="connsiteX183" fmla="*/ 493236 w 3831056"/>
                <a:gd name="connsiteY183" fmla="*/ 1006765 h 1006764"/>
                <a:gd name="connsiteX184" fmla="*/ 495945 w 3831056"/>
                <a:gd name="connsiteY184" fmla="*/ 1006765 h 1006764"/>
                <a:gd name="connsiteX185" fmla="*/ 498654 w 3831056"/>
                <a:gd name="connsiteY185" fmla="*/ 1006765 h 1006764"/>
                <a:gd name="connsiteX186" fmla="*/ 501363 w 3831056"/>
                <a:gd name="connsiteY186" fmla="*/ 1006765 h 1006764"/>
                <a:gd name="connsiteX187" fmla="*/ 504072 w 3831056"/>
                <a:gd name="connsiteY187" fmla="*/ 1006765 h 1006764"/>
                <a:gd name="connsiteX188" fmla="*/ 506781 w 3831056"/>
                <a:gd name="connsiteY188" fmla="*/ 1006765 h 1006764"/>
                <a:gd name="connsiteX189" fmla="*/ 509490 w 3831056"/>
                <a:gd name="connsiteY189" fmla="*/ 1006765 h 1006764"/>
                <a:gd name="connsiteX190" fmla="*/ 512199 w 3831056"/>
                <a:gd name="connsiteY190" fmla="*/ 1006765 h 1006764"/>
                <a:gd name="connsiteX191" fmla="*/ 514904 w 3831056"/>
                <a:gd name="connsiteY191" fmla="*/ 1006765 h 1006764"/>
                <a:gd name="connsiteX192" fmla="*/ 517613 w 3831056"/>
                <a:gd name="connsiteY192" fmla="*/ 1006765 h 1006764"/>
                <a:gd name="connsiteX193" fmla="*/ 520322 w 3831056"/>
                <a:gd name="connsiteY193" fmla="*/ 1006765 h 1006764"/>
                <a:gd name="connsiteX194" fmla="*/ 523031 w 3831056"/>
                <a:gd name="connsiteY194" fmla="*/ 1006765 h 1006764"/>
                <a:gd name="connsiteX195" fmla="*/ 525740 w 3831056"/>
                <a:gd name="connsiteY195" fmla="*/ 1006765 h 1006764"/>
                <a:gd name="connsiteX196" fmla="*/ 528449 w 3831056"/>
                <a:gd name="connsiteY196" fmla="*/ 1006765 h 1006764"/>
                <a:gd name="connsiteX197" fmla="*/ 531158 w 3831056"/>
                <a:gd name="connsiteY197" fmla="*/ 1006765 h 1006764"/>
                <a:gd name="connsiteX198" fmla="*/ 533867 w 3831056"/>
                <a:gd name="connsiteY198" fmla="*/ 1006765 h 1006764"/>
                <a:gd name="connsiteX199" fmla="*/ 536572 w 3831056"/>
                <a:gd name="connsiteY199" fmla="*/ 1006765 h 1006764"/>
                <a:gd name="connsiteX200" fmla="*/ 539281 w 3831056"/>
                <a:gd name="connsiteY200" fmla="*/ 1006765 h 1006764"/>
                <a:gd name="connsiteX201" fmla="*/ 541990 w 3831056"/>
                <a:gd name="connsiteY201" fmla="*/ 1006765 h 1006764"/>
                <a:gd name="connsiteX202" fmla="*/ 544699 w 3831056"/>
                <a:gd name="connsiteY202" fmla="*/ 1006765 h 1006764"/>
                <a:gd name="connsiteX203" fmla="*/ 547408 w 3831056"/>
                <a:gd name="connsiteY203" fmla="*/ 1006765 h 1006764"/>
                <a:gd name="connsiteX204" fmla="*/ 550117 w 3831056"/>
                <a:gd name="connsiteY204" fmla="*/ 1006765 h 1006764"/>
                <a:gd name="connsiteX205" fmla="*/ 552826 w 3831056"/>
                <a:gd name="connsiteY205" fmla="*/ 1006765 h 1006764"/>
                <a:gd name="connsiteX206" fmla="*/ 555535 w 3831056"/>
                <a:gd name="connsiteY206" fmla="*/ 1006765 h 1006764"/>
                <a:gd name="connsiteX207" fmla="*/ 558244 w 3831056"/>
                <a:gd name="connsiteY207" fmla="*/ 1006765 h 1006764"/>
                <a:gd name="connsiteX208" fmla="*/ 560950 w 3831056"/>
                <a:gd name="connsiteY208" fmla="*/ 1006765 h 1006764"/>
                <a:gd name="connsiteX209" fmla="*/ 563658 w 3831056"/>
                <a:gd name="connsiteY209" fmla="*/ 1006765 h 1006764"/>
                <a:gd name="connsiteX210" fmla="*/ 566368 w 3831056"/>
                <a:gd name="connsiteY210" fmla="*/ 1006765 h 1006764"/>
                <a:gd name="connsiteX211" fmla="*/ 569076 w 3831056"/>
                <a:gd name="connsiteY211" fmla="*/ 1006765 h 1006764"/>
                <a:gd name="connsiteX212" fmla="*/ 571785 w 3831056"/>
                <a:gd name="connsiteY212" fmla="*/ 1006765 h 1006764"/>
                <a:gd name="connsiteX213" fmla="*/ 574494 w 3831056"/>
                <a:gd name="connsiteY213" fmla="*/ 1006765 h 1006764"/>
                <a:gd name="connsiteX214" fmla="*/ 577203 w 3831056"/>
                <a:gd name="connsiteY214" fmla="*/ 1006765 h 1006764"/>
                <a:gd name="connsiteX215" fmla="*/ 579912 w 3831056"/>
                <a:gd name="connsiteY215" fmla="*/ 1006765 h 1006764"/>
                <a:gd name="connsiteX216" fmla="*/ 582618 w 3831056"/>
                <a:gd name="connsiteY216" fmla="*/ 1006765 h 1006764"/>
                <a:gd name="connsiteX217" fmla="*/ 585327 w 3831056"/>
                <a:gd name="connsiteY217" fmla="*/ 1006765 h 1006764"/>
                <a:gd name="connsiteX218" fmla="*/ 588036 w 3831056"/>
                <a:gd name="connsiteY218" fmla="*/ 1006765 h 1006764"/>
                <a:gd name="connsiteX219" fmla="*/ 590745 w 3831056"/>
                <a:gd name="connsiteY219" fmla="*/ 1006765 h 1006764"/>
                <a:gd name="connsiteX220" fmla="*/ 593454 w 3831056"/>
                <a:gd name="connsiteY220" fmla="*/ 1006765 h 1006764"/>
                <a:gd name="connsiteX221" fmla="*/ 596163 w 3831056"/>
                <a:gd name="connsiteY221" fmla="*/ 1006765 h 1006764"/>
                <a:gd name="connsiteX222" fmla="*/ 598872 w 3831056"/>
                <a:gd name="connsiteY222" fmla="*/ 1006765 h 1006764"/>
                <a:gd name="connsiteX223" fmla="*/ 601581 w 3831056"/>
                <a:gd name="connsiteY223" fmla="*/ 1006765 h 1006764"/>
                <a:gd name="connsiteX224" fmla="*/ 604286 w 3831056"/>
                <a:gd name="connsiteY224" fmla="*/ 1006765 h 1006764"/>
                <a:gd name="connsiteX225" fmla="*/ 606995 w 3831056"/>
                <a:gd name="connsiteY225" fmla="*/ 1006765 h 1006764"/>
                <a:gd name="connsiteX226" fmla="*/ 609704 w 3831056"/>
                <a:gd name="connsiteY226" fmla="*/ 1006765 h 1006764"/>
                <a:gd name="connsiteX227" fmla="*/ 612413 w 3831056"/>
                <a:gd name="connsiteY227" fmla="*/ 1006765 h 1006764"/>
                <a:gd name="connsiteX228" fmla="*/ 615122 w 3831056"/>
                <a:gd name="connsiteY228" fmla="*/ 1006765 h 1006764"/>
                <a:gd name="connsiteX229" fmla="*/ 617831 w 3831056"/>
                <a:gd name="connsiteY229" fmla="*/ 1006765 h 1006764"/>
                <a:gd name="connsiteX230" fmla="*/ 620540 w 3831056"/>
                <a:gd name="connsiteY230" fmla="*/ 1006765 h 1006764"/>
                <a:gd name="connsiteX231" fmla="*/ 623249 w 3831056"/>
                <a:gd name="connsiteY231" fmla="*/ 1006765 h 1006764"/>
                <a:gd name="connsiteX232" fmla="*/ 625958 w 3831056"/>
                <a:gd name="connsiteY232" fmla="*/ 1006765 h 1006764"/>
                <a:gd name="connsiteX233" fmla="*/ 628663 w 3831056"/>
                <a:gd name="connsiteY233" fmla="*/ 1006765 h 1006764"/>
                <a:gd name="connsiteX234" fmla="*/ 631372 w 3831056"/>
                <a:gd name="connsiteY234" fmla="*/ 1006765 h 1006764"/>
                <a:gd name="connsiteX235" fmla="*/ 634081 w 3831056"/>
                <a:gd name="connsiteY235" fmla="*/ 1006765 h 1006764"/>
                <a:gd name="connsiteX236" fmla="*/ 636790 w 3831056"/>
                <a:gd name="connsiteY236" fmla="*/ 1006765 h 1006764"/>
                <a:gd name="connsiteX237" fmla="*/ 639499 w 3831056"/>
                <a:gd name="connsiteY237" fmla="*/ 1006765 h 1006764"/>
                <a:gd name="connsiteX238" fmla="*/ 642208 w 3831056"/>
                <a:gd name="connsiteY238" fmla="*/ 1006765 h 1006764"/>
                <a:gd name="connsiteX239" fmla="*/ 644917 w 3831056"/>
                <a:gd name="connsiteY239" fmla="*/ 1006765 h 1006764"/>
                <a:gd name="connsiteX240" fmla="*/ 647626 w 3831056"/>
                <a:gd name="connsiteY240" fmla="*/ 1006765 h 1006764"/>
                <a:gd name="connsiteX241" fmla="*/ 650331 w 3831056"/>
                <a:gd name="connsiteY241" fmla="*/ 1006765 h 1006764"/>
                <a:gd name="connsiteX242" fmla="*/ 653040 w 3831056"/>
                <a:gd name="connsiteY242" fmla="*/ 1006765 h 1006764"/>
                <a:gd name="connsiteX243" fmla="*/ 655749 w 3831056"/>
                <a:gd name="connsiteY243" fmla="*/ 1006765 h 1006764"/>
                <a:gd name="connsiteX244" fmla="*/ 658458 w 3831056"/>
                <a:gd name="connsiteY244" fmla="*/ 1006765 h 1006764"/>
                <a:gd name="connsiteX245" fmla="*/ 661167 w 3831056"/>
                <a:gd name="connsiteY245" fmla="*/ 1006765 h 1006764"/>
                <a:gd name="connsiteX246" fmla="*/ 663876 w 3831056"/>
                <a:gd name="connsiteY246" fmla="*/ 1006765 h 1006764"/>
                <a:gd name="connsiteX247" fmla="*/ 666585 w 3831056"/>
                <a:gd name="connsiteY247" fmla="*/ 1006765 h 1006764"/>
                <a:gd name="connsiteX248" fmla="*/ 669294 w 3831056"/>
                <a:gd name="connsiteY248" fmla="*/ 1006765 h 1006764"/>
                <a:gd name="connsiteX249" fmla="*/ 672003 w 3831056"/>
                <a:gd name="connsiteY249" fmla="*/ 1006765 h 1006764"/>
                <a:gd name="connsiteX250" fmla="*/ 674708 w 3831056"/>
                <a:gd name="connsiteY250" fmla="*/ 1006765 h 1006764"/>
                <a:gd name="connsiteX251" fmla="*/ 677417 w 3831056"/>
                <a:gd name="connsiteY251" fmla="*/ 1006765 h 1006764"/>
                <a:gd name="connsiteX252" fmla="*/ 680126 w 3831056"/>
                <a:gd name="connsiteY252" fmla="*/ 1006765 h 1006764"/>
                <a:gd name="connsiteX253" fmla="*/ 682835 w 3831056"/>
                <a:gd name="connsiteY253" fmla="*/ 1006765 h 1006764"/>
                <a:gd name="connsiteX254" fmla="*/ 685544 w 3831056"/>
                <a:gd name="connsiteY254" fmla="*/ 1006765 h 1006764"/>
                <a:gd name="connsiteX255" fmla="*/ 688253 w 3831056"/>
                <a:gd name="connsiteY255" fmla="*/ 1006765 h 1006764"/>
                <a:gd name="connsiteX256" fmla="*/ 690962 w 3831056"/>
                <a:gd name="connsiteY256" fmla="*/ 1006765 h 1006764"/>
                <a:gd name="connsiteX257" fmla="*/ 693671 w 3831056"/>
                <a:gd name="connsiteY257" fmla="*/ 1006765 h 1006764"/>
                <a:gd name="connsiteX258" fmla="*/ 696377 w 3831056"/>
                <a:gd name="connsiteY258" fmla="*/ 1006765 h 1006764"/>
                <a:gd name="connsiteX259" fmla="*/ 699086 w 3831056"/>
                <a:gd name="connsiteY259" fmla="*/ 1006765 h 1006764"/>
                <a:gd name="connsiteX260" fmla="*/ 701795 w 3831056"/>
                <a:gd name="connsiteY260" fmla="*/ 1006765 h 1006764"/>
                <a:gd name="connsiteX261" fmla="*/ 704504 w 3831056"/>
                <a:gd name="connsiteY261" fmla="*/ 1006765 h 1006764"/>
                <a:gd name="connsiteX262" fmla="*/ 707212 w 3831056"/>
                <a:gd name="connsiteY262" fmla="*/ 1006765 h 1006764"/>
                <a:gd name="connsiteX263" fmla="*/ 709921 w 3831056"/>
                <a:gd name="connsiteY263" fmla="*/ 1006765 h 1006764"/>
                <a:gd name="connsiteX264" fmla="*/ 712630 w 3831056"/>
                <a:gd name="connsiteY264" fmla="*/ 1006765 h 1006764"/>
                <a:gd name="connsiteX265" fmla="*/ 715339 w 3831056"/>
                <a:gd name="connsiteY265" fmla="*/ 1006765 h 1006764"/>
                <a:gd name="connsiteX266" fmla="*/ 718048 w 3831056"/>
                <a:gd name="connsiteY266" fmla="*/ 1006765 h 1006764"/>
                <a:gd name="connsiteX267" fmla="*/ 720754 w 3831056"/>
                <a:gd name="connsiteY267" fmla="*/ 1006765 h 1006764"/>
                <a:gd name="connsiteX268" fmla="*/ 723463 w 3831056"/>
                <a:gd name="connsiteY268" fmla="*/ 1006765 h 1006764"/>
                <a:gd name="connsiteX269" fmla="*/ 726172 w 3831056"/>
                <a:gd name="connsiteY269" fmla="*/ 1006765 h 1006764"/>
                <a:gd name="connsiteX270" fmla="*/ 728881 w 3831056"/>
                <a:gd name="connsiteY270" fmla="*/ 1006765 h 1006764"/>
                <a:gd name="connsiteX271" fmla="*/ 731590 w 3831056"/>
                <a:gd name="connsiteY271" fmla="*/ 1006765 h 1006764"/>
                <a:gd name="connsiteX272" fmla="*/ 734299 w 3831056"/>
                <a:gd name="connsiteY272" fmla="*/ 1006765 h 1006764"/>
                <a:gd name="connsiteX273" fmla="*/ 737008 w 3831056"/>
                <a:gd name="connsiteY273" fmla="*/ 1006765 h 1006764"/>
                <a:gd name="connsiteX274" fmla="*/ 739717 w 3831056"/>
                <a:gd name="connsiteY274" fmla="*/ 1006765 h 1006764"/>
                <a:gd name="connsiteX275" fmla="*/ 742422 w 3831056"/>
                <a:gd name="connsiteY275" fmla="*/ 1006765 h 1006764"/>
                <a:gd name="connsiteX276" fmla="*/ 745131 w 3831056"/>
                <a:gd name="connsiteY276" fmla="*/ 1006765 h 1006764"/>
                <a:gd name="connsiteX277" fmla="*/ 747840 w 3831056"/>
                <a:gd name="connsiteY277" fmla="*/ 1006765 h 1006764"/>
                <a:gd name="connsiteX278" fmla="*/ 750549 w 3831056"/>
                <a:gd name="connsiteY278" fmla="*/ 1006765 h 1006764"/>
                <a:gd name="connsiteX279" fmla="*/ 753258 w 3831056"/>
                <a:gd name="connsiteY279" fmla="*/ 1006765 h 1006764"/>
                <a:gd name="connsiteX280" fmla="*/ 755967 w 3831056"/>
                <a:gd name="connsiteY280" fmla="*/ 1006765 h 1006764"/>
                <a:gd name="connsiteX281" fmla="*/ 758676 w 3831056"/>
                <a:gd name="connsiteY281" fmla="*/ 1006765 h 1006764"/>
                <a:gd name="connsiteX282" fmla="*/ 761385 w 3831056"/>
                <a:gd name="connsiteY282" fmla="*/ 1006765 h 1006764"/>
                <a:gd name="connsiteX283" fmla="*/ 764090 w 3831056"/>
                <a:gd name="connsiteY283" fmla="*/ 1006765 h 1006764"/>
                <a:gd name="connsiteX284" fmla="*/ 766799 w 3831056"/>
                <a:gd name="connsiteY284" fmla="*/ 1006765 h 1006764"/>
                <a:gd name="connsiteX285" fmla="*/ 769508 w 3831056"/>
                <a:gd name="connsiteY285" fmla="*/ 1006765 h 1006764"/>
                <a:gd name="connsiteX286" fmla="*/ 772217 w 3831056"/>
                <a:gd name="connsiteY286" fmla="*/ 1006765 h 1006764"/>
                <a:gd name="connsiteX287" fmla="*/ 774926 w 3831056"/>
                <a:gd name="connsiteY287" fmla="*/ 1006765 h 1006764"/>
                <a:gd name="connsiteX288" fmla="*/ 777635 w 3831056"/>
                <a:gd name="connsiteY288" fmla="*/ 1006765 h 1006764"/>
                <a:gd name="connsiteX289" fmla="*/ 780344 w 3831056"/>
                <a:gd name="connsiteY289" fmla="*/ 1006765 h 1006764"/>
                <a:gd name="connsiteX290" fmla="*/ 783053 w 3831056"/>
                <a:gd name="connsiteY290" fmla="*/ 1006765 h 1006764"/>
                <a:gd name="connsiteX291" fmla="*/ 785762 w 3831056"/>
                <a:gd name="connsiteY291" fmla="*/ 1006765 h 1006764"/>
                <a:gd name="connsiteX292" fmla="*/ 788467 w 3831056"/>
                <a:gd name="connsiteY292" fmla="*/ 1006765 h 1006764"/>
                <a:gd name="connsiteX293" fmla="*/ 791176 w 3831056"/>
                <a:gd name="connsiteY293" fmla="*/ 1006765 h 1006764"/>
                <a:gd name="connsiteX294" fmla="*/ 793885 w 3831056"/>
                <a:gd name="connsiteY294" fmla="*/ 1006765 h 1006764"/>
                <a:gd name="connsiteX295" fmla="*/ 796594 w 3831056"/>
                <a:gd name="connsiteY295" fmla="*/ 1006765 h 1006764"/>
                <a:gd name="connsiteX296" fmla="*/ 799303 w 3831056"/>
                <a:gd name="connsiteY296" fmla="*/ 1006765 h 1006764"/>
                <a:gd name="connsiteX297" fmla="*/ 802012 w 3831056"/>
                <a:gd name="connsiteY297" fmla="*/ 1006765 h 1006764"/>
                <a:gd name="connsiteX298" fmla="*/ 804721 w 3831056"/>
                <a:gd name="connsiteY298" fmla="*/ 1006765 h 1006764"/>
                <a:gd name="connsiteX299" fmla="*/ 807430 w 3831056"/>
                <a:gd name="connsiteY299" fmla="*/ 1006765 h 1006764"/>
                <a:gd name="connsiteX300" fmla="*/ 810136 w 3831056"/>
                <a:gd name="connsiteY300" fmla="*/ 1006765 h 1006764"/>
                <a:gd name="connsiteX301" fmla="*/ 812844 w 3831056"/>
                <a:gd name="connsiteY301" fmla="*/ 1006765 h 1006764"/>
                <a:gd name="connsiteX302" fmla="*/ 815553 w 3831056"/>
                <a:gd name="connsiteY302" fmla="*/ 1006765 h 1006764"/>
                <a:gd name="connsiteX303" fmla="*/ 818262 w 3831056"/>
                <a:gd name="connsiteY303" fmla="*/ 1006765 h 1006764"/>
                <a:gd name="connsiteX304" fmla="*/ 820971 w 3831056"/>
                <a:gd name="connsiteY304" fmla="*/ 1006765 h 1006764"/>
                <a:gd name="connsiteX305" fmla="*/ 823680 w 3831056"/>
                <a:gd name="connsiteY305" fmla="*/ 1006765 h 1006764"/>
                <a:gd name="connsiteX306" fmla="*/ 826389 w 3831056"/>
                <a:gd name="connsiteY306" fmla="*/ 1006765 h 1006764"/>
                <a:gd name="connsiteX307" fmla="*/ 829098 w 3831056"/>
                <a:gd name="connsiteY307" fmla="*/ 1006765 h 1006764"/>
                <a:gd name="connsiteX308" fmla="*/ 831807 w 3831056"/>
                <a:gd name="connsiteY308" fmla="*/ 1006765 h 1006764"/>
                <a:gd name="connsiteX309" fmla="*/ 834513 w 3831056"/>
                <a:gd name="connsiteY309" fmla="*/ 1006765 h 1006764"/>
                <a:gd name="connsiteX310" fmla="*/ 837222 w 3831056"/>
                <a:gd name="connsiteY310" fmla="*/ 1006765 h 1006764"/>
                <a:gd name="connsiteX311" fmla="*/ 839931 w 3831056"/>
                <a:gd name="connsiteY311" fmla="*/ 1006765 h 1006764"/>
                <a:gd name="connsiteX312" fmla="*/ 842640 w 3831056"/>
                <a:gd name="connsiteY312" fmla="*/ 1006765 h 1006764"/>
                <a:gd name="connsiteX313" fmla="*/ 845348 w 3831056"/>
                <a:gd name="connsiteY313" fmla="*/ 1006765 h 1006764"/>
                <a:gd name="connsiteX314" fmla="*/ 848057 w 3831056"/>
                <a:gd name="connsiteY314" fmla="*/ 1006765 h 1006764"/>
                <a:gd name="connsiteX315" fmla="*/ 850766 w 3831056"/>
                <a:gd name="connsiteY315" fmla="*/ 1006765 h 1006764"/>
                <a:gd name="connsiteX316" fmla="*/ 853475 w 3831056"/>
                <a:gd name="connsiteY316" fmla="*/ 1006765 h 1006764"/>
                <a:gd name="connsiteX317" fmla="*/ 856181 w 3831056"/>
                <a:gd name="connsiteY317" fmla="*/ 1006765 h 1006764"/>
                <a:gd name="connsiteX318" fmla="*/ 858890 w 3831056"/>
                <a:gd name="connsiteY318" fmla="*/ 1006765 h 1006764"/>
                <a:gd name="connsiteX319" fmla="*/ 861599 w 3831056"/>
                <a:gd name="connsiteY319" fmla="*/ 1006765 h 1006764"/>
                <a:gd name="connsiteX320" fmla="*/ 864308 w 3831056"/>
                <a:gd name="connsiteY320" fmla="*/ 1006765 h 1006764"/>
                <a:gd name="connsiteX321" fmla="*/ 867017 w 3831056"/>
                <a:gd name="connsiteY321" fmla="*/ 1006765 h 1006764"/>
                <a:gd name="connsiteX322" fmla="*/ 869726 w 3831056"/>
                <a:gd name="connsiteY322" fmla="*/ 1006765 h 1006764"/>
                <a:gd name="connsiteX323" fmla="*/ 872435 w 3831056"/>
                <a:gd name="connsiteY323" fmla="*/ 1006765 h 1006764"/>
                <a:gd name="connsiteX324" fmla="*/ 875144 w 3831056"/>
                <a:gd name="connsiteY324" fmla="*/ 1006765 h 1006764"/>
                <a:gd name="connsiteX325" fmla="*/ 877849 w 3831056"/>
                <a:gd name="connsiteY325" fmla="*/ 1006765 h 1006764"/>
                <a:gd name="connsiteX326" fmla="*/ 880558 w 3831056"/>
                <a:gd name="connsiteY326" fmla="*/ 1006765 h 1006764"/>
                <a:gd name="connsiteX327" fmla="*/ 883267 w 3831056"/>
                <a:gd name="connsiteY327" fmla="*/ 1006765 h 1006764"/>
                <a:gd name="connsiteX328" fmla="*/ 885976 w 3831056"/>
                <a:gd name="connsiteY328" fmla="*/ 1006765 h 1006764"/>
                <a:gd name="connsiteX329" fmla="*/ 888685 w 3831056"/>
                <a:gd name="connsiteY329" fmla="*/ 1006765 h 1006764"/>
                <a:gd name="connsiteX330" fmla="*/ 891394 w 3831056"/>
                <a:gd name="connsiteY330" fmla="*/ 1006765 h 1006764"/>
                <a:gd name="connsiteX331" fmla="*/ 894103 w 3831056"/>
                <a:gd name="connsiteY331" fmla="*/ 1006765 h 1006764"/>
                <a:gd name="connsiteX332" fmla="*/ 896812 w 3831056"/>
                <a:gd name="connsiteY332" fmla="*/ 1006765 h 1006764"/>
                <a:gd name="connsiteX333" fmla="*/ 899521 w 3831056"/>
                <a:gd name="connsiteY333" fmla="*/ 1006765 h 1006764"/>
                <a:gd name="connsiteX334" fmla="*/ 902226 w 3831056"/>
                <a:gd name="connsiteY334" fmla="*/ 1006765 h 1006764"/>
                <a:gd name="connsiteX335" fmla="*/ 904935 w 3831056"/>
                <a:gd name="connsiteY335" fmla="*/ 1006765 h 1006764"/>
                <a:gd name="connsiteX336" fmla="*/ 907644 w 3831056"/>
                <a:gd name="connsiteY336" fmla="*/ 1006765 h 1006764"/>
                <a:gd name="connsiteX337" fmla="*/ 910353 w 3831056"/>
                <a:gd name="connsiteY337" fmla="*/ 1006765 h 1006764"/>
                <a:gd name="connsiteX338" fmla="*/ 913062 w 3831056"/>
                <a:gd name="connsiteY338" fmla="*/ 1006765 h 1006764"/>
                <a:gd name="connsiteX339" fmla="*/ 915771 w 3831056"/>
                <a:gd name="connsiteY339" fmla="*/ 1006765 h 1006764"/>
                <a:gd name="connsiteX340" fmla="*/ 918480 w 3831056"/>
                <a:gd name="connsiteY340" fmla="*/ 1006765 h 1006764"/>
                <a:gd name="connsiteX341" fmla="*/ 921189 w 3831056"/>
                <a:gd name="connsiteY341" fmla="*/ 1006765 h 1006764"/>
                <a:gd name="connsiteX342" fmla="*/ 923898 w 3831056"/>
                <a:gd name="connsiteY342" fmla="*/ 1006765 h 1006764"/>
                <a:gd name="connsiteX343" fmla="*/ 926603 w 3831056"/>
                <a:gd name="connsiteY343" fmla="*/ 1006765 h 1006764"/>
                <a:gd name="connsiteX344" fmla="*/ 929312 w 3831056"/>
                <a:gd name="connsiteY344" fmla="*/ 1006765 h 1006764"/>
                <a:gd name="connsiteX345" fmla="*/ 932021 w 3831056"/>
                <a:gd name="connsiteY345" fmla="*/ 1006765 h 1006764"/>
                <a:gd name="connsiteX346" fmla="*/ 934730 w 3831056"/>
                <a:gd name="connsiteY346" fmla="*/ 1006765 h 1006764"/>
                <a:gd name="connsiteX347" fmla="*/ 937439 w 3831056"/>
                <a:gd name="connsiteY347" fmla="*/ 1006765 h 1006764"/>
                <a:gd name="connsiteX348" fmla="*/ 940148 w 3831056"/>
                <a:gd name="connsiteY348" fmla="*/ 1006765 h 1006764"/>
                <a:gd name="connsiteX349" fmla="*/ 942857 w 3831056"/>
                <a:gd name="connsiteY349" fmla="*/ 1006765 h 1006764"/>
                <a:gd name="connsiteX350" fmla="*/ 945566 w 3831056"/>
                <a:gd name="connsiteY350" fmla="*/ 1006765 h 1006764"/>
                <a:gd name="connsiteX351" fmla="*/ 948272 w 3831056"/>
                <a:gd name="connsiteY351" fmla="*/ 1006765 h 1006764"/>
                <a:gd name="connsiteX352" fmla="*/ 950981 w 3831056"/>
                <a:gd name="connsiteY352" fmla="*/ 1006765 h 1006764"/>
                <a:gd name="connsiteX353" fmla="*/ 953689 w 3831056"/>
                <a:gd name="connsiteY353" fmla="*/ 1006765 h 1006764"/>
                <a:gd name="connsiteX354" fmla="*/ 956398 w 3831056"/>
                <a:gd name="connsiteY354" fmla="*/ 1006765 h 1006764"/>
                <a:gd name="connsiteX355" fmla="*/ 959107 w 3831056"/>
                <a:gd name="connsiteY355" fmla="*/ 1006765 h 1006764"/>
                <a:gd name="connsiteX356" fmla="*/ 961816 w 3831056"/>
                <a:gd name="connsiteY356" fmla="*/ 1006765 h 1006764"/>
                <a:gd name="connsiteX357" fmla="*/ 964525 w 3831056"/>
                <a:gd name="connsiteY357" fmla="*/ 1006765 h 1006764"/>
                <a:gd name="connsiteX358" fmla="*/ 967234 w 3831056"/>
                <a:gd name="connsiteY358" fmla="*/ 1006765 h 1006764"/>
                <a:gd name="connsiteX359" fmla="*/ 969943 w 3831056"/>
                <a:gd name="connsiteY359" fmla="*/ 1006765 h 1006764"/>
                <a:gd name="connsiteX360" fmla="*/ 972649 w 3831056"/>
                <a:gd name="connsiteY360" fmla="*/ 1006765 h 1006764"/>
                <a:gd name="connsiteX361" fmla="*/ 975358 w 3831056"/>
                <a:gd name="connsiteY361" fmla="*/ 1006765 h 1006764"/>
                <a:gd name="connsiteX362" fmla="*/ 978067 w 3831056"/>
                <a:gd name="connsiteY362" fmla="*/ 1006765 h 1006764"/>
                <a:gd name="connsiteX363" fmla="*/ 980776 w 3831056"/>
                <a:gd name="connsiteY363" fmla="*/ 1006765 h 1006764"/>
                <a:gd name="connsiteX364" fmla="*/ 983484 w 3831056"/>
                <a:gd name="connsiteY364" fmla="*/ 1006765 h 1006764"/>
                <a:gd name="connsiteX365" fmla="*/ 986193 w 3831056"/>
                <a:gd name="connsiteY365" fmla="*/ 1006765 h 1006764"/>
                <a:gd name="connsiteX366" fmla="*/ 988902 w 3831056"/>
                <a:gd name="connsiteY366" fmla="*/ 1006765 h 1006764"/>
                <a:gd name="connsiteX367" fmla="*/ 991611 w 3831056"/>
                <a:gd name="connsiteY367" fmla="*/ 1006765 h 1006764"/>
                <a:gd name="connsiteX368" fmla="*/ 994317 w 3831056"/>
                <a:gd name="connsiteY368" fmla="*/ 1006765 h 1006764"/>
                <a:gd name="connsiteX369" fmla="*/ 997026 w 3831056"/>
                <a:gd name="connsiteY369" fmla="*/ 1006765 h 1006764"/>
                <a:gd name="connsiteX370" fmla="*/ 999735 w 3831056"/>
                <a:gd name="connsiteY370" fmla="*/ 1006765 h 1006764"/>
                <a:gd name="connsiteX371" fmla="*/ 1002444 w 3831056"/>
                <a:gd name="connsiteY371" fmla="*/ 1006765 h 1006764"/>
                <a:gd name="connsiteX372" fmla="*/ 1005153 w 3831056"/>
                <a:gd name="connsiteY372" fmla="*/ 1006765 h 1006764"/>
                <a:gd name="connsiteX373" fmla="*/ 1007862 w 3831056"/>
                <a:gd name="connsiteY373" fmla="*/ 1006765 h 1006764"/>
                <a:gd name="connsiteX374" fmla="*/ 1010571 w 3831056"/>
                <a:gd name="connsiteY374" fmla="*/ 1006765 h 1006764"/>
                <a:gd name="connsiteX375" fmla="*/ 1013280 w 3831056"/>
                <a:gd name="connsiteY375" fmla="*/ 1006765 h 1006764"/>
                <a:gd name="connsiteX376" fmla="*/ 1015989 w 3831056"/>
                <a:gd name="connsiteY376" fmla="*/ 1006765 h 1006764"/>
                <a:gd name="connsiteX377" fmla="*/ 1018694 w 3831056"/>
                <a:gd name="connsiteY377" fmla="*/ 1006765 h 1006764"/>
                <a:gd name="connsiteX378" fmla="*/ 1021403 w 3831056"/>
                <a:gd name="connsiteY378" fmla="*/ 1006765 h 1006764"/>
                <a:gd name="connsiteX379" fmla="*/ 1024112 w 3831056"/>
                <a:gd name="connsiteY379" fmla="*/ 1006765 h 1006764"/>
                <a:gd name="connsiteX380" fmla="*/ 1026821 w 3831056"/>
                <a:gd name="connsiteY380" fmla="*/ 1006765 h 1006764"/>
                <a:gd name="connsiteX381" fmla="*/ 1029530 w 3831056"/>
                <a:gd name="connsiteY381" fmla="*/ 1006765 h 1006764"/>
                <a:gd name="connsiteX382" fmla="*/ 1032239 w 3831056"/>
                <a:gd name="connsiteY382" fmla="*/ 1006765 h 1006764"/>
                <a:gd name="connsiteX383" fmla="*/ 1034948 w 3831056"/>
                <a:gd name="connsiteY383" fmla="*/ 1006765 h 1006764"/>
                <a:gd name="connsiteX384" fmla="*/ 1037653 w 3831056"/>
                <a:gd name="connsiteY384" fmla="*/ 1006765 h 1006764"/>
                <a:gd name="connsiteX385" fmla="*/ 1040362 w 3831056"/>
                <a:gd name="connsiteY385" fmla="*/ 1006765 h 1006764"/>
                <a:gd name="connsiteX386" fmla="*/ 1043071 w 3831056"/>
                <a:gd name="connsiteY386" fmla="*/ 1006765 h 1006764"/>
                <a:gd name="connsiteX387" fmla="*/ 1045780 w 3831056"/>
                <a:gd name="connsiteY387" fmla="*/ 1006765 h 1006764"/>
                <a:gd name="connsiteX388" fmla="*/ 1048489 w 3831056"/>
                <a:gd name="connsiteY388" fmla="*/ 1006765 h 1006764"/>
                <a:gd name="connsiteX389" fmla="*/ 1051198 w 3831056"/>
                <a:gd name="connsiteY389" fmla="*/ 1006765 h 1006764"/>
                <a:gd name="connsiteX390" fmla="*/ 1053907 w 3831056"/>
                <a:gd name="connsiteY390" fmla="*/ 1006765 h 1006764"/>
                <a:gd name="connsiteX391" fmla="*/ 1056616 w 3831056"/>
                <a:gd name="connsiteY391" fmla="*/ 1006765 h 1006764"/>
                <a:gd name="connsiteX392" fmla="*/ 1059325 w 3831056"/>
                <a:gd name="connsiteY392" fmla="*/ 1006765 h 1006764"/>
                <a:gd name="connsiteX393" fmla="*/ 1062034 w 3831056"/>
                <a:gd name="connsiteY393" fmla="*/ 1006765 h 1006764"/>
                <a:gd name="connsiteX394" fmla="*/ 1064739 w 3831056"/>
                <a:gd name="connsiteY394" fmla="*/ 1006765 h 1006764"/>
                <a:gd name="connsiteX395" fmla="*/ 1067448 w 3831056"/>
                <a:gd name="connsiteY395" fmla="*/ 1006765 h 1006764"/>
                <a:gd name="connsiteX396" fmla="*/ 1070157 w 3831056"/>
                <a:gd name="connsiteY396" fmla="*/ 1006765 h 1006764"/>
                <a:gd name="connsiteX397" fmla="*/ 1072866 w 3831056"/>
                <a:gd name="connsiteY397" fmla="*/ 1006765 h 1006764"/>
                <a:gd name="connsiteX398" fmla="*/ 1075575 w 3831056"/>
                <a:gd name="connsiteY398" fmla="*/ 1006765 h 1006764"/>
                <a:gd name="connsiteX399" fmla="*/ 1078284 w 3831056"/>
                <a:gd name="connsiteY399" fmla="*/ 1006765 h 1006764"/>
                <a:gd name="connsiteX400" fmla="*/ 1080993 w 3831056"/>
                <a:gd name="connsiteY400" fmla="*/ 1006765 h 1006764"/>
                <a:gd name="connsiteX401" fmla="*/ 1083699 w 3831056"/>
                <a:gd name="connsiteY401" fmla="*/ 1006765 h 1006764"/>
                <a:gd name="connsiteX402" fmla="*/ 1086408 w 3831056"/>
                <a:gd name="connsiteY402" fmla="*/ 1006765 h 1006764"/>
                <a:gd name="connsiteX403" fmla="*/ 1089117 w 3831056"/>
                <a:gd name="connsiteY403" fmla="*/ 1006765 h 1006764"/>
                <a:gd name="connsiteX404" fmla="*/ 1091825 w 3831056"/>
                <a:gd name="connsiteY404" fmla="*/ 1006765 h 1006764"/>
                <a:gd name="connsiteX405" fmla="*/ 1094534 w 3831056"/>
                <a:gd name="connsiteY405" fmla="*/ 1006765 h 1006764"/>
                <a:gd name="connsiteX406" fmla="*/ 1097243 w 3831056"/>
                <a:gd name="connsiteY406" fmla="*/ 1006765 h 1006764"/>
                <a:gd name="connsiteX407" fmla="*/ 1099952 w 3831056"/>
                <a:gd name="connsiteY407" fmla="*/ 1006765 h 1006764"/>
                <a:gd name="connsiteX408" fmla="*/ 1102661 w 3831056"/>
                <a:gd name="connsiteY408" fmla="*/ 1006765 h 1006764"/>
                <a:gd name="connsiteX409" fmla="*/ 1105370 w 3831056"/>
                <a:gd name="connsiteY409" fmla="*/ 1006765 h 1006764"/>
                <a:gd name="connsiteX410" fmla="*/ 1108079 w 3831056"/>
                <a:gd name="connsiteY410" fmla="*/ 1006765 h 1006764"/>
                <a:gd name="connsiteX411" fmla="*/ 1110785 w 3831056"/>
                <a:gd name="connsiteY411" fmla="*/ 1006765 h 1006764"/>
                <a:gd name="connsiteX412" fmla="*/ 1113494 w 3831056"/>
                <a:gd name="connsiteY412" fmla="*/ 1006765 h 1006764"/>
                <a:gd name="connsiteX413" fmla="*/ 1116203 w 3831056"/>
                <a:gd name="connsiteY413" fmla="*/ 1006765 h 1006764"/>
                <a:gd name="connsiteX414" fmla="*/ 1118912 w 3831056"/>
                <a:gd name="connsiteY414" fmla="*/ 1006765 h 1006764"/>
                <a:gd name="connsiteX415" fmla="*/ 1121621 w 3831056"/>
                <a:gd name="connsiteY415" fmla="*/ 1006765 h 1006764"/>
                <a:gd name="connsiteX416" fmla="*/ 1124330 w 3831056"/>
                <a:gd name="connsiteY416" fmla="*/ 1006765 h 1006764"/>
                <a:gd name="connsiteX417" fmla="*/ 1127039 w 3831056"/>
                <a:gd name="connsiteY417" fmla="*/ 1006765 h 1006764"/>
                <a:gd name="connsiteX418" fmla="*/ 1129744 w 3831056"/>
                <a:gd name="connsiteY418" fmla="*/ 1006765 h 1006764"/>
                <a:gd name="connsiteX419" fmla="*/ 1132453 w 3831056"/>
                <a:gd name="connsiteY419" fmla="*/ 1006765 h 1006764"/>
                <a:gd name="connsiteX420" fmla="*/ 1135162 w 3831056"/>
                <a:gd name="connsiteY420" fmla="*/ 1006765 h 1006764"/>
                <a:gd name="connsiteX421" fmla="*/ 1137871 w 3831056"/>
                <a:gd name="connsiteY421" fmla="*/ 1006765 h 1006764"/>
                <a:gd name="connsiteX422" fmla="*/ 1140580 w 3831056"/>
                <a:gd name="connsiteY422" fmla="*/ 1006765 h 1006764"/>
                <a:gd name="connsiteX423" fmla="*/ 1143289 w 3831056"/>
                <a:gd name="connsiteY423" fmla="*/ 1006765 h 1006764"/>
                <a:gd name="connsiteX424" fmla="*/ 1145998 w 3831056"/>
                <a:gd name="connsiteY424" fmla="*/ 1006765 h 1006764"/>
                <a:gd name="connsiteX425" fmla="*/ 1148707 w 3831056"/>
                <a:gd name="connsiteY425" fmla="*/ 1006765 h 1006764"/>
                <a:gd name="connsiteX426" fmla="*/ 1151416 w 3831056"/>
                <a:gd name="connsiteY426" fmla="*/ 1006765 h 1006764"/>
                <a:gd name="connsiteX427" fmla="*/ 1154125 w 3831056"/>
                <a:gd name="connsiteY427" fmla="*/ 1006765 h 1006764"/>
                <a:gd name="connsiteX428" fmla="*/ 1156830 w 3831056"/>
                <a:gd name="connsiteY428" fmla="*/ 1006765 h 1006764"/>
                <a:gd name="connsiteX429" fmla="*/ 1159539 w 3831056"/>
                <a:gd name="connsiteY429" fmla="*/ 1006765 h 1006764"/>
                <a:gd name="connsiteX430" fmla="*/ 1162248 w 3831056"/>
                <a:gd name="connsiteY430" fmla="*/ 1006765 h 1006764"/>
                <a:gd name="connsiteX431" fmla="*/ 1164957 w 3831056"/>
                <a:gd name="connsiteY431" fmla="*/ 1006765 h 1006764"/>
                <a:gd name="connsiteX432" fmla="*/ 1167666 w 3831056"/>
                <a:gd name="connsiteY432" fmla="*/ 1006765 h 1006764"/>
                <a:gd name="connsiteX433" fmla="*/ 1170375 w 3831056"/>
                <a:gd name="connsiteY433" fmla="*/ 1006765 h 1006764"/>
                <a:gd name="connsiteX434" fmla="*/ 1173084 w 3831056"/>
                <a:gd name="connsiteY434" fmla="*/ 1006765 h 1006764"/>
                <a:gd name="connsiteX435" fmla="*/ 1175789 w 3831056"/>
                <a:gd name="connsiteY435" fmla="*/ 1006765 h 1006764"/>
                <a:gd name="connsiteX436" fmla="*/ 1178498 w 3831056"/>
                <a:gd name="connsiteY436" fmla="*/ 1006765 h 1006764"/>
                <a:gd name="connsiteX437" fmla="*/ 1181207 w 3831056"/>
                <a:gd name="connsiteY437" fmla="*/ 1006765 h 1006764"/>
                <a:gd name="connsiteX438" fmla="*/ 1183916 w 3831056"/>
                <a:gd name="connsiteY438" fmla="*/ 1006765 h 1006764"/>
                <a:gd name="connsiteX439" fmla="*/ 1186625 w 3831056"/>
                <a:gd name="connsiteY439" fmla="*/ 1006765 h 1006764"/>
                <a:gd name="connsiteX440" fmla="*/ 1189334 w 3831056"/>
                <a:gd name="connsiteY440" fmla="*/ 1006765 h 1006764"/>
                <a:gd name="connsiteX441" fmla="*/ 1192043 w 3831056"/>
                <a:gd name="connsiteY441" fmla="*/ 1006765 h 1006764"/>
                <a:gd name="connsiteX442" fmla="*/ 1194752 w 3831056"/>
                <a:gd name="connsiteY442" fmla="*/ 1006765 h 1006764"/>
                <a:gd name="connsiteX443" fmla="*/ 1197461 w 3831056"/>
                <a:gd name="connsiteY443" fmla="*/ 1006765 h 1006764"/>
                <a:gd name="connsiteX444" fmla="*/ 1200170 w 3831056"/>
                <a:gd name="connsiteY444" fmla="*/ 1006765 h 1006764"/>
                <a:gd name="connsiteX445" fmla="*/ 1202875 w 3831056"/>
                <a:gd name="connsiteY445" fmla="*/ 1006765 h 1006764"/>
                <a:gd name="connsiteX446" fmla="*/ 1205584 w 3831056"/>
                <a:gd name="connsiteY446" fmla="*/ 1006765 h 1006764"/>
                <a:gd name="connsiteX447" fmla="*/ 1208293 w 3831056"/>
                <a:gd name="connsiteY447" fmla="*/ 1006765 h 1006764"/>
                <a:gd name="connsiteX448" fmla="*/ 1211002 w 3831056"/>
                <a:gd name="connsiteY448" fmla="*/ 1006765 h 1006764"/>
                <a:gd name="connsiteX449" fmla="*/ 1213711 w 3831056"/>
                <a:gd name="connsiteY449" fmla="*/ 1006765 h 1006764"/>
                <a:gd name="connsiteX450" fmla="*/ 1216420 w 3831056"/>
                <a:gd name="connsiteY450" fmla="*/ 1006765 h 1006764"/>
                <a:gd name="connsiteX451" fmla="*/ 1219129 w 3831056"/>
                <a:gd name="connsiteY451" fmla="*/ 1006765 h 1006764"/>
                <a:gd name="connsiteX452" fmla="*/ 1221835 w 3831056"/>
                <a:gd name="connsiteY452" fmla="*/ 1006765 h 1006764"/>
                <a:gd name="connsiteX453" fmla="*/ 1224544 w 3831056"/>
                <a:gd name="connsiteY453" fmla="*/ 1006765 h 1006764"/>
                <a:gd name="connsiteX454" fmla="*/ 1227253 w 3831056"/>
                <a:gd name="connsiteY454" fmla="*/ 1006765 h 1006764"/>
                <a:gd name="connsiteX455" fmla="*/ 1229961 w 3831056"/>
                <a:gd name="connsiteY455" fmla="*/ 1006765 h 1006764"/>
                <a:gd name="connsiteX456" fmla="*/ 1232670 w 3831056"/>
                <a:gd name="connsiteY456" fmla="*/ 1006765 h 1006764"/>
                <a:gd name="connsiteX457" fmla="*/ 1235379 w 3831056"/>
                <a:gd name="connsiteY457" fmla="*/ 1006765 h 1006764"/>
                <a:gd name="connsiteX458" fmla="*/ 1238088 w 3831056"/>
                <a:gd name="connsiteY458" fmla="*/ 1006765 h 1006764"/>
                <a:gd name="connsiteX459" fmla="*/ 1240797 w 3831056"/>
                <a:gd name="connsiteY459" fmla="*/ 1006765 h 1006764"/>
                <a:gd name="connsiteX460" fmla="*/ 1243506 w 3831056"/>
                <a:gd name="connsiteY460" fmla="*/ 1006765 h 1006764"/>
                <a:gd name="connsiteX461" fmla="*/ 1246215 w 3831056"/>
                <a:gd name="connsiteY461" fmla="*/ 1006765 h 1006764"/>
                <a:gd name="connsiteX462" fmla="*/ 1248921 w 3831056"/>
                <a:gd name="connsiteY462" fmla="*/ 1006765 h 1006764"/>
                <a:gd name="connsiteX463" fmla="*/ 1251630 w 3831056"/>
                <a:gd name="connsiteY463" fmla="*/ 1006765 h 1006764"/>
                <a:gd name="connsiteX464" fmla="*/ 1254339 w 3831056"/>
                <a:gd name="connsiteY464" fmla="*/ 1006765 h 1006764"/>
                <a:gd name="connsiteX465" fmla="*/ 1257048 w 3831056"/>
                <a:gd name="connsiteY465" fmla="*/ 1006765 h 1006764"/>
                <a:gd name="connsiteX466" fmla="*/ 1259757 w 3831056"/>
                <a:gd name="connsiteY466" fmla="*/ 1006765 h 1006764"/>
                <a:gd name="connsiteX467" fmla="*/ 1262466 w 3831056"/>
                <a:gd name="connsiteY467" fmla="*/ 1006765 h 1006764"/>
                <a:gd name="connsiteX468" fmla="*/ 1265175 w 3831056"/>
                <a:gd name="connsiteY468" fmla="*/ 1006765 h 1006764"/>
                <a:gd name="connsiteX469" fmla="*/ 1267880 w 3831056"/>
                <a:gd name="connsiteY469" fmla="*/ 1006765 h 1006764"/>
                <a:gd name="connsiteX470" fmla="*/ 1270589 w 3831056"/>
                <a:gd name="connsiteY470" fmla="*/ 1006765 h 1006764"/>
                <a:gd name="connsiteX471" fmla="*/ 1273298 w 3831056"/>
                <a:gd name="connsiteY471" fmla="*/ 1006765 h 1006764"/>
                <a:gd name="connsiteX472" fmla="*/ 1276007 w 3831056"/>
                <a:gd name="connsiteY472" fmla="*/ 1006765 h 1006764"/>
                <a:gd name="connsiteX473" fmla="*/ 1278716 w 3831056"/>
                <a:gd name="connsiteY473" fmla="*/ 1006765 h 1006764"/>
                <a:gd name="connsiteX474" fmla="*/ 1281425 w 3831056"/>
                <a:gd name="connsiteY474" fmla="*/ 1006765 h 1006764"/>
                <a:gd name="connsiteX475" fmla="*/ 1284134 w 3831056"/>
                <a:gd name="connsiteY475" fmla="*/ 1006765 h 1006764"/>
                <a:gd name="connsiteX476" fmla="*/ 1286843 w 3831056"/>
                <a:gd name="connsiteY476" fmla="*/ 1006765 h 1006764"/>
                <a:gd name="connsiteX477" fmla="*/ 1289552 w 3831056"/>
                <a:gd name="connsiteY477" fmla="*/ 1006765 h 1006764"/>
                <a:gd name="connsiteX478" fmla="*/ 1292261 w 3831056"/>
                <a:gd name="connsiteY478" fmla="*/ 1006765 h 1006764"/>
                <a:gd name="connsiteX479" fmla="*/ 1294966 w 3831056"/>
                <a:gd name="connsiteY479" fmla="*/ 1006765 h 1006764"/>
                <a:gd name="connsiteX480" fmla="*/ 1297675 w 3831056"/>
                <a:gd name="connsiteY480" fmla="*/ 1006765 h 1006764"/>
                <a:gd name="connsiteX481" fmla="*/ 1300384 w 3831056"/>
                <a:gd name="connsiteY481" fmla="*/ 1006765 h 1006764"/>
                <a:gd name="connsiteX482" fmla="*/ 1303093 w 3831056"/>
                <a:gd name="connsiteY482" fmla="*/ 1006765 h 1006764"/>
                <a:gd name="connsiteX483" fmla="*/ 1305802 w 3831056"/>
                <a:gd name="connsiteY483" fmla="*/ 1006765 h 1006764"/>
                <a:gd name="connsiteX484" fmla="*/ 1308511 w 3831056"/>
                <a:gd name="connsiteY484" fmla="*/ 1006765 h 1006764"/>
                <a:gd name="connsiteX485" fmla="*/ 1311220 w 3831056"/>
                <a:gd name="connsiteY485" fmla="*/ 1006765 h 1006764"/>
                <a:gd name="connsiteX486" fmla="*/ 1313925 w 3831056"/>
                <a:gd name="connsiteY486" fmla="*/ 1006765 h 1006764"/>
                <a:gd name="connsiteX487" fmla="*/ 1316634 w 3831056"/>
                <a:gd name="connsiteY487" fmla="*/ 1006765 h 1006764"/>
                <a:gd name="connsiteX488" fmla="*/ 1319343 w 3831056"/>
                <a:gd name="connsiteY488" fmla="*/ 1006765 h 1006764"/>
                <a:gd name="connsiteX489" fmla="*/ 1322052 w 3831056"/>
                <a:gd name="connsiteY489" fmla="*/ 1006765 h 1006764"/>
                <a:gd name="connsiteX490" fmla="*/ 1324761 w 3831056"/>
                <a:gd name="connsiteY490" fmla="*/ 1006765 h 1006764"/>
                <a:gd name="connsiteX491" fmla="*/ 1327470 w 3831056"/>
                <a:gd name="connsiteY491" fmla="*/ 1006765 h 1006764"/>
                <a:gd name="connsiteX492" fmla="*/ 1330179 w 3831056"/>
                <a:gd name="connsiteY492" fmla="*/ 1006765 h 1006764"/>
                <a:gd name="connsiteX493" fmla="*/ 1332888 w 3831056"/>
                <a:gd name="connsiteY493" fmla="*/ 1006765 h 1006764"/>
                <a:gd name="connsiteX494" fmla="*/ 1335597 w 3831056"/>
                <a:gd name="connsiteY494" fmla="*/ 1006765 h 1006764"/>
                <a:gd name="connsiteX495" fmla="*/ 1338303 w 3831056"/>
                <a:gd name="connsiteY495" fmla="*/ 1006765 h 1006764"/>
                <a:gd name="connsiteX496" fmla="*/ 1341011 w 3831056"/>
                <a:gd name="connsiteY496" fmla="*/ 1006765 h 1006764"/>
                <a:gd name="connsiteX497" fmla="*/ 1343720 w 3831056"/>
                <a:gd name="connsiteY497" fmla="*/ 1006765 h 1006764"/>
                <a:gd name="connsiteX498" fmla="*/ 1346429 w 3831056"/>
                <a:gd name="connsiteY498" fmla="*/ 1006765 h 1006764"/>
                <a:gd name="connsiteX499" fmla="*/ 1349138 w 3831056"/>
                <a:gd name="connsiteY499" fmla="*/ 1006765 h 1006764"/>
                <a:gd name="connsiteX500" fmla="*/ 1351847 w 3831056"/>
                <a:gd name="connsiteY500" fmla="*/ 1006765 h 1006764"/>
                <a:gd name="connsiteX501" fmla="*/ 1354556 w 3831056"/>
                <a:gd name="connsiteY501" fmla="*/ 1006765 h 1006764"/>
                <a:gd name="connsiteX502" fmla="*/ 1357265 w 3831056"/>
                <a:gd name="connsiteY502" fmla="*/ 1006765 h 1006764"/>
                <a:gd name="connsiteX503" fmla="*/ 1359971 w 3831056"/>
                <a:gd name="connsiteY503" fmla="*/ 1006765 h 1006764"/>
                <a:gd name="connsiteX504" fmla="*/ 1362680 w 3831056"/>
                <a:gd name="connsiteY504" fmla="*/ 1006765 h 1006764"/>
                <a:gd name="connsiteX505" fmla="*/ 1365389 w 3831056"/>
                <a:gd name="connsiteY505" fmla="*/ 1006765 h 1006764"/>
                <a:gd name="connsiteX506" fmla="*/ 1368098 w 3831056"/>
                <a:gd name="connsiteY506" fmla="*/ 1006765 h 1006764"/>
                <a:gd name="connsiteX507" fmla="*/ 1370806 w 3831056"/>
                <a:gd name="connsiteY507" fmla="*/ 1006765 h 1006764"/>
                <a:gd name="connsiteX508" fmla="*/ 1373515 w 3831056"/>
                <a:gd name="connsiteY508" fmla="*/ 1006765 h 1006764"/>
                <a:gd name="connsiteX509" fmla="*/ 1376224 w 3831056"/>
                <a:gd name="connsiteY509" fmla="*/ 1006765 h 1006764"/>
                <a:gd name="connsiteX510" fmla="*/ 1378933 w 3831056"/>
                <a:gd name="connsiteY510" fmla="*/ 1006765 h 1006764"/>
                <a:gd name="connsiteX511" fmla="*/ 1381642 w 3831056"/>
                <a:gd name="connsiteY511" fmla="*/ 1006765 h 1006764"/>
                <a:gd name="connsiteX512" fmla="*/ 1384348 w 3831056"/>
                <a:gd name="connsiteY512" fmla="*/ 1006765 h 1006764"/>
                <a:gd name="connsiteX513" fmla="*/ 1387057 w 3831056"/>
                <a:gd name="connsiteY513" fmla="*/ 1006765 h 1006764"/>
                <a:gd name="connsiteX514" fmla="*/ 1389766 w 3831056"/>
                <a:gd name="connsiteY514" fmla="*/ 1006765 h 1006764"/>
                <a:gd name="connsiteX515" fmla="*/ 1392475 w 3831056"/>
                <a:gd name="connsiteY515" fmla="*/ 1006765 h 1006764"/>
                <a:gd name="connsiteX516" fmla="*/ 1395184 w 3831056"/>
                <a:gd name="connsiteY516" fmla="*/ 1006765 h 1006764"/>
                <a:gd name="connsiteX517" fmla="*/ 1397893 w 3831056"/>
                <a:gd name="connsiteY517" fmla="*/ 1006765 h 1006764"/>
                <a:gd name="connsiteX518" fmla="*/ 1400602 w 3831056"/>
                <a:gd name="connsiteY518" fmla="*/ 1006765 h 1006764"/>
                <a:gd name="connsiteX519" fmla="*/ 1403311 w 3831056"/>
                <a:gd name="connsiteY519" fmla="*/ 1006765 h 1006764"/>
                <a:gd name="connsiteX520" fmla="*/ 1406016 w 3831056"/>
                <a:gd name="connsiteY520" fmla="*/ 1006765 h 1006764"/>
                <a:gd name="connsiteX521" fmla="*/ 1408725 w 3831056"/>
                <a:gd name="connsiteY521" fmla="*/ 1006765 h 1006764"/>
                <a:gd name="connsiteX522" fmla="*/ 1411434 w 3831056"/>
                <a:gd name="connsiteY522" fmla="*/ 1006765 h 1006764"/>
                <a:gd name="connsiteX523" fmla="*/ 1414143 w 3831056"/>
                <a:gd name="connsiteY523" fmla="*/ 1006765 h 1006764"/>
                <a:gd name="connsiteX524" fmla="*/ 1416852 w 3831056"/>
                <a:gd name="connsiteY524" fmla="*/ 1006765 h 1006764"/>
                <a:gd name="connsiteX525" fmla="*/ 1419561 w 3831056"/>
                <a:gd name="connsiteY525" fmla="*/ 1006765 h 1006764"/>
                <a:gd name="connsiteX526" fmla="*/ 1422270 w 3831056"/>
                <a:gd name="connsiteY526" fmla="*/ 1006765 h 1006764"/>
                <a:gd name="connsiteX527" fmla="*/ 1424979 w 3831056"/>
                <a:gd name="connsiteY527" fmla="*/ 1006765 h 1006764"/>
                <a:gd name="connsiteX528" fmla="*/ 1427688 w 3831056"/>
                <a:gd name="connsiteY528" fmla="*/ 1006765 h 1006764"/>
                <a:gd name="connsiteX529" fmla="*/ 1430393 w 3831056"/>
                <a:gd name="connsiteY529" fmla="*/ 1006765 h 1006764"/>
                <a:gd name="connsiteX530" fmla="*/ 1433102 w 3831056"/>
                <a:gd name="connsiteY530" fmla="*/ 1006765 h 1006764"/>
                <a:gd name="connsiteX531" fmla="*/ 1435811 w 3831056"/>
                <a:gd name="connsiteY531" fmla="*/ 1006765 h 1006764"/>
                <a:gd name="connsiteX532" fmla="*/ 1438520 w 3831056"/>
                <a:gd name="connsiteY532" fmla="*/ 1006765 h 1006764"/>
                <a:gd name="connsiteX533" fmla="*/ 1441229 w 3831056"/>
                <a:gd name="connsiteY533" fmla="*/ 1006765 h 1006764"/>
                <a:gd name="connsiteX534" fmla="*/ 1443938 w 3831056"/>
                <a:gd name="connsiteY534" fmla="*/ 1006765 h 1006764"/>
                <a:gd name="connsiteX535" fmla="*/ 1446647 w 3831056"/>
                <a:gd name="connsiteY535" fmla="*/ 1006765 h 1006764"/>
                <a:gd name="connsiteX536" fmla="*/ 1449356 w 3831056"/>
                <a:gd name="connsiteY536" fmla="*/ 1006765 h 1006764"/>
                <a:gd name="connsiteX537" fmla="*/ 1452061 w 3831056"/>
                <a:gd name="connsiteY537" fmla="*/ 1006765 h 1006764"/>
                <a:gd name="connsiteX538" fmla="*/ 1454770 w 3831056"/>
                <a:gd name="connsiteY538" fmla="*/ 1006765 h 1006764"/>
                <a:gd name="connsiteX539" fmla="*/ 1457479 w 3831056"/>
                <a:gd name="connsiteY539" fmla="*/ 1006765 h 1006764"/>
                <a:gd name="connsiteX540" fmla="*/ 1460188 w 3831056"/>
                <a:gd name="connsiteY540" fmla="*/ 1006765 h 1006764"/>
                <a:gd name="connsiteX541" fmla="*/ 1462897 w 3831056"/>
                <a:gd name="connsiteY541" fmla="*/ 1006765 h 1006764"/>
                <a:gd name="connsiteX542" fmla="*/ 1465606 w 3831056"/>
                <a:gd name="connsiteY542" fmla="*/ 1006765 h 1006764"/>
                <a:gd name="connsiteX543" fmla="*/ 1468315 w 3831056"/>
                <a:gd name="connsiteY543" fmla="*/ 1006765 h 1006764"/>
                <a:gd name="connsiteX544" fmla="*/ 1471024 w 3831056"/>
                <a:gd name="connsiteY544" fmla="*/ 1006765 h 1006764"/>
                <a:gd name="connsiteX545" fmla="*/ 1473733 w 3831056"/>
                <a:gd name="connsiteY545" fmla="*/ 1006765 h 1006764"/>
                <a:gd name="connsiteX546" fmla="*/ 1476439 w 3831056"/>
                <a:gd name="connsiteY546" fmla="*/ 1006765 h 1006764"/>
                <a:gd name="connsiteX547" fmla="*/ 1479147 w 3831056"/>
                <a:gd name="connsiteY547" fmla="*/ 1006765 h 1006764"/>
                <a:gd name="connsiteX548" fmla="*/ 1481856 w 3831056"/>
                <a:gd name="connsiteY548" fmla="*/ 1006765 h 1006764"/>
                <a:gd name="connsiteX549" fmla="*/ 1484565 w 3831056"/>
                <a:gd name="connsiteY549" fmla="*/ 1006765 h 1006764"/>
                <a:gd name="connsiteX550" fmla="*/ 1487274 w 3831056"/>
                <a:gd name="connsiteY550" fmla="*/ 1006765 h 1006764"/>
                <a:gd name="connsiteX551" fmla="*/ 1489983 w 3831056"/>
                <a:gd name="connsiteY551" fmla="*/ 1006765 h 1006764"/>
                <a:gd name="connsiteX552" fmla="*/ 1492692 w 3831056"/>
                <a:gd name="connsiteY552" fmla="*/ 1006765 h 1006764"/>
                <a:gd name="connsiteX553" fmla="*/ 1495401 w 3831056"/>
                <a:gd name="connsiteY553" fmla="*/ 1006765 h 1006764"/>
                <a:gd name="connsiteX554" fmla="*/ 1498110 w 3831056"/>
                <a:gd name="connsiteY554" fmla="*/ 1006765 h 1006764"/>
                <a:gd name="connsiteX555" fmla="*/ 1500816 w 3831056"/>
                <a:gd name="connsiteY555" fmla="*/ 1006765 h 1006764"/>
                <a:gd name="connsiteX556" fmla="*/ 1503525 w 3831056"/>
                <a:gd name="connsiteY556" fmla="*/ 1006765 h 1006764"/>
                <a:gd name="connsiteX557" fmla="*/ 1506234 w 3831056"/>
                <a:gd name="connsiteY557" fmla="*/ 1006765 h 1006764"/>
                <a:gd name="connsiteX558" fmla="*/ 1508942 w 3831056"/>
                <a:gd name="connsiteY558" fmla="*/ 1006765 h 1006764"/>
                <a:gd name="connsiteX559" fmla="*/ 1511651 w 3831056"/>
                <a:gd name="connsiteY559" fmla="*/ 1006765 h 1006764"/>
                <a:gd name="connsiteX560" fmla="*/ 1514360 w 3831056"/>
                <a:gd name="connsiteY560" fmla="*/ 1006765 h 1006764"/>
                <a:gd name="connsiteX561" fmla="*/ 1517070 w 3831056"/>
                <a:gd name="connsiteY561" fmla="*/ 1006765 h 1006764"/>
                <a:gd name="connsiteX562" fmla="*/ 1519778 w 3831056"/>
                <a:gd name="connsiteY562" fmla="*/ 1006765 h 1006764"/>
                <a:gd name="connsiteX563" fmla="*/ 1522484 w 3831056"/>
                <a:gd name="connsiteY563" fmla="*/ 1006765 h 1006764"/>
                <a:gd name="connsiteX564" fmla="*/ 1525193 w 3831056"/>
                <a:gd name="connsiteY564" fmla="*/ 1006765 h 1006764"/>
                <a:gd name="connsiteX565" fmla="*/ 1527902 w 3831056"/>
                <a:gd name="connsiteY565" fmla="*/ 1006765 h 1006764"/>
                <a:gd name="connsiteX566" fmla="*/ 1530611 w 3831056"/>
                <a:gd name="connsiteY566" fmla="*/ 1006765 h 1006764"/>
                <a:gd name="connsiteX567" fmla="*/ 1533320 w 3831056"/>
                <a:gd name="connsiteY567" fmla="*/ 1006765 h 1006764"/>
                <a:gd name="connsiteX568" fmla="*/ 1536029 w 3831056"/>
                <a:gd name="connsiteY568" fmla="*/ 1006765 h 1006764"/>
                <a:gd name="connsiteX569" fmla="*/ 1538738 w 3831056"/>
                <a:gd name="connsiteY569" fmla="*/ 1006765 h 1006764"/>
                <a:gd name="connsiteX570" fmla="*/ 1541447 w 3831056"/>
                <a:gd name="connsiteY570" fmla="*/ 1006765 h 1006764"/>
                <a:gd name="connsiteX571" fmla="*/ 1544156 w 3831056"/>
                <a:gd name="connsiteY571" fmla="*/ 1006765 h 1006764"/>
                <a:gd name="connsiteX572" fmla="*/ 1546861 w 3831056"/>
                <a:gd name="connsiteY572" fmla="*/ 1006765 h 1006764"/>
                <a:gd name="connsiteX573" fmla="*/ 1549570 w 3831056"/>
                <a:gd name="connsiteY573" fmla="*/ 1006765 h 1006764"/>
                <a:gd name="connsiteX574" fmla="*/ 1552279 w 3831056"/>
                <a:gd name="connsiteY574" fmla="*/ 1006765 h 1006764"/>
                <a:gd name="connsiteX575" fmla="*/ 1554988 w 3831056"/>
                <a:gd name="connsiteY575" fmla="*/ 1006765 h 1006764"/>
                <a:gd name="connsiteX576" fmla="*/ 1557697 w 3831056"/>
                <a:gd name="connsiteY576" fmla="*/ 1006765 h 1006764"/>
                <a:gd name="connsiteX577" fmla="*/ 1560406 w 3831056"/>
                <a:gd name="connsiteY577" fmla="*/ 1006765 h 1006764"/>
                <a:gd name="connsiteX578" fmla="*/ 1563115 w 3831056"/>
                <a:gd name="connsiteY578" fmla="*/ 1006765 h 1006764"/>
                <a:gd name="connsiteX579" fmla="*/ 1565824 w 3831056"/>
                <a:gd name="connsiteY579" fmla="*/ 1006765 h 1006764"/>
                <a:gd name="connsiteX580" fmla="*/ 1568529 w 3831056"/>
                <a:gd name="connsiteY580" fmla="*/ 1006765 h 1006764"/>
                <a:gd name="connsiteX581" fmla="*/ 1571238 w 3831056"/>
                <a:gd name="connsiteY581" fmla="*/ 1006765 h 1006764"/>
                <a:gd name="connsiteX582" fmla="*/ 1573947 w 3831056"/>
                <a:gd name="connsiteY582" fmla="*/ 1006765 h 1006764"/>
                <a:gd name="connsiteX583" fmla="*/ 1576656 w 3831056"/>
                <a:gd name="connsiteY583" fmla="*/ 1006765 h 1006764"/>
                <a:gd name="connsiteX584" fmla="*/ 1579365 w 3831056"/>
                <a:gd name="connsiteY584" fmla="*/ 1006765 h 1006764"/>
                <a:gd name="connsiteX585" fmla="*/ 1582074 w 3831056"/>
                <a:gd name="connsiteY585" fmla="*/ 1006765 h 1006764"/>
                <a:gd name="connsiteX586" fmla="*/ 1584783 w 3831056"/>
                <a:gd name="connsiteY586" fmla="*/ 1006765 h 1006764"/>
                <a:gd name="connsiteX587" fmla="*/ 1587492 w 3831056"/>
                <a:gd name="connsiteY587" fmla="*/ 1006765 h 1006764"/>
                <a:gd name="connsiteX588" fmla="*/ 1590201 w 3831056"/>
                <a:gd name="connsiteY588" fmla="*/ 1006765 h 1006764"/>
                <a:gd name="connsiteX589" fmla="*/ 1592906 w 3831056"/>
                <a:gd name="connsiteY589" fmla="*/ 1006765 h 1006764"/>
                <a:gd name="connsiteX590" fmla="*/ 1595615 w 3831056"/>
                <a:gd name="connsiteY590" fmla="*/ 1006765 h 1006764"/>
                <a:gd name="connsiteX591" fmla="*/ 1598324 w 3831056"/>
                <a:gd name="connsiteY591" fmla="*/ 1006765 h 1006764"/>
                <a:gd name="connsiteX592" fmla="*/ 1601033 w 3831056"/>
                <a:gd name="connsiteY592" fmla="*/ 1006765 h 1006764"/>
                <a:gd name="connsiteX593" fmla="*/ 1603742 w 3831056"/>
                <a:gd name="connsiteY593" fmla="*/ 1006765 h 1006764"/>
                <a:gd name="connsiteX594" fmla="*/ 1606451 w 3831056"/>
                <a:gd name="connsiteY594" fmla="*/ 1006765 h 1006764"/>
                <a:gd name="connsiteX595" fmla="*/ 1609160 w 3831056"/>
                <a:gd name="connsiteY595" fmla="*/ 1006765 h 1006764"/>
                <a:gd name="connsiteX596" fmla="*/ 1611869 w 3831056"/>
                <a:gd name="connsiteY596" fmla="*/ 1006765 h 1006764"/>
                <a:gd name="connsiteX597" fmla="*/ 1614575 w 3831056"/>
                <a:gd name="connsiteY597" fmla="*/ 1006765 h 1006764"/>
                <a:gd name="connsiteX598" fmla="*/ 1617283 w 3831056"/>
                <a:gd name="connsiteY598" fmla="*/ 1006765 h 1006764"/>
                <a:gd name="connsiteX599" fmla="*/ 1619992 w 3831056"/>
                <a:gd name="connsiteY599" fmla="*/ 1006765 h 1006764"/>
                <a:gd name="connsiteX600" fmla="*/ 1622701 w 3831056"/>
                <a:gd name="connsiteY600" fmla="*/ 1006765 h 1006764"/>
                <a:gd name="connsiteX601" fmla="*/ 1625410 w 3831056"/>
                <a:gd name="connsiteY601" fmla="*/ 1006765 h 1006764"/>
                <a:gd name="connsiteX602" fmla="*/ 1628119 w 3831056"/>
                <a:gd name="connsiteY602" fmla="*/ 1006765 h 1006764"/>
                <a:gd name="connsiteX603" fmla="*/ 1630828 w 3831056"/>
                <a:gd name="connsiteY603" fmla="*/ 1006765 h 1006764"/>
                <a:gd name="connsiteX604" fmla="*/ 1633537 w 3831056"/>
                <a:gd name="connsiteY604" fmla="*/ 1006765 h 1006764"/>
                <a:gd name="connsiteX605" fmla="*/ 1636246 w 3831056"/>
                <a:gd name="connsiteY605" fmla="*/ 1006765 h 1006764"/>
                <a:gd name="connsiteX606" fmla="*/ 1638952 w 3831056"/>
                <a:gd name="connsiteY606" fmla="*/ 1006765 h 1006764"/>
                <a:gd name="connsiteX607" fmla="*/ 1641661 w 3831056"/>
                <a:gd name="connsiteY607" fmla="*/ 1006765 h 1006764"/>
                <a:gd name="connsiteX608" fmla="*/ 1644370 w 3831056"/>
                <a:gd name="connsiteY608" fmla="*/ 1006765 h 1006764"/>
                <a:gd name="connsiteX609" fmla="*/ 1647078 w 3831056"/>
                <a:gd name="connsiteY609" fmla="*/ 1006765 h 1006764"/>
                <a:gd name="connsiteX610" fmla="*/ 1649787 w 3831056"/>
                <a:gd name="connsiteY610" fmla="*/ 1006765 h 1006764"/>
                <a:gd name="connsiteX611" fmla="*/ 1652497 w 3831056"/>
                <a:gd name="connsiteY611" fmla="*/ 1006765 h 1006764"/>
                <a:gd name="connsiteX612" fmla="*/ 1655206 w 3831056"/>
                <a:gd name="connsiteY612" fmla="*/ 1006765 h 1006764"/>
                <a:gd name="connsiteX613" fmla="*/ 1657911 w 3831056"/>
                <a:gd name="connsiteY613" fmla="*/ 1006765 h 1006764"/>
                <a:gd name="connsiteX614" fmla="*/ 1660620 w 3831056"/>
                <a:gd name="connsiteY614" fmla="*/ 1006765 h 1006764"/>
                <a:gd name="connsiteX615" fmla="*/ 1663329 w 3831056"/>
                <a:gd name="connsiteY615" fmla="*/ 1006765 h 1006764"/>
                <a:gd name="connsiteX616" fmla="*/ 1666038 w 3831056"/>
                <a:gd name="connsiteY616" fmla="*/ 1006765 h 1006764"/>
                <a:gd name="connsiteX617" fmla="*/ 1668747 w 3831056"/>
                <a:gd name="connsiteY617" fmla="*/ 1006765 h 1006764"/>
                <a:gd name="connsiteX618" fmla="*/ 1671456 w 3831056"/>
                <a:gd name="connsiteY618" fmla="*/ 1006765 h 1006764"/>
                <a:gd name="connsiteX619" fmla="*/ 1674165 w 3831056"/>
                <a:gd name="connsiteY619" fmla="*/ 1006765 h 1006764"/>
                <a:gd name="connsiteX620" fmla="*/ 1676874 w 3831056"/>
                <a:gd name="connsiteY620" fmla="*/ 1006765 h 1006764"/>
                <a:gd name="connsiteX621" fmla="*/ 1679583 w 3831056"/>
                <a:gd name="connsiteY621" fmla="*/ 1006765 h 1006764"/>
                <a:gd name="connsiteX622" fmla="*/ 1682292 w 3831056"/>
                <a:gd name="connsiteY622" fmla="*/ 1006765 h 1006764"/>
                <a:gd name="connsiteX623" fmla="*/ 1684997 w 3831056"/>
                <a:gd name="connsiteY623" fmla="*/ 1006765 h 1006764"/>
                <a:gd name="connsiteX624" fmla="*/ 1687706 w 3831056"/>
                <a:gd name="connsiteY624" fmla="*/ 1006765 h 1006764"/>
                <a:gd name="connsiteX625" fmla="*/ 1690415 w 3831056"/>
                <a:gd name="connsiteY625" fmla="*/ 1006765 h 1006764"/>
                <a:gd name="connsiteX626" fmla="*/ 1693124 w 3831056"/>
                <a:gd name="connsiteY626" fmla="*/ 1006765 h 1006764"/>
                <a:gd name="connsiteX627" fmla="*/ 1695833 w 3831056"/>
                <a:gd name="connsiteY627" fmla="*/ 1006765 h 1006764"/>
                <a:gd name="connsiteX628" fmla="*/ 1698542 w 3831056"/>
                <a:gd name="connsiteY628" fmla="*/ 1006765 h 1006764"/>
                <a:gd name="connsiteX629" fmla="*/ 1701251 w 3831056"/>
                <a:gd name="connsiteY629" fmla="*/ 1006765 h 1006764"/>
                <a:gd name="connsiteX630" fmla="*/ 1703956 w 3831056"/>
                <a:gd name="connsiteY630" fmla="*/ 1006765 h 1006764"/>
                <a:gd name="connsiteX631" fmla="*/ 1706665 w 3831056"/>
                <a:gd name="connsiteY631" fmla="*/ 1006765 h 1006764"/>
                <a:gd name="connsiteX632" fmla="*/ 1709374 w 3831056"/>
                <a:gd name="connsiteY632" fmla="*/ 1006765 h 1006764"/>
                <a:gd name="connsiteX633" fmla="*/ 1712083 w 3831056"/>
                <a:gd name="connsiteY633" fmla="*/ 1006765 h 1006764"/>
                <a:gd name="connsiteX634" fmla="*/ 1714792 w 3831056"/>
                <a:gd name="connsiteY634" fmla="*/ 1006765 h 1006764"/>
                <a:gd name="connsiteX635" fmla="*/ 1717501 w 3831056"/>
                <a:gd name="connsiteY635" fmla="*/ 1006765 h 1006764"/>
                <a:gd name="connsiteX636" fmla="*/ 1720210 w 3831056"/>
                <a:gd name="connsiteY636" fmla="*/ 1006765 h 1006764"/>
                <a:gd name="connsiteX637" fmla="*/ 1722919 w 3831056"/>
                <a:gd name="connsiteY637" fmla="*/ 1006765 h 1006764"/>
                <a:gd name="connsiteX638" fmla="*/ 1725628 w 3831056"/>
                <a:gd name="connsiteY638" fmla="*/ 1006765 h 1006764"/>
                <a:gd name="connsiteX639" fmla="*/ 1728337 w 3831056"/>
                <a:gd name="connsiteY639" fmla="*/ 1006765 h 1006764"/>
                <a:gd name="connsiteX640" fmla="*/ 1731042 w 3831056"/>
                <a:gd name="connsiteY640" fmla="*/ 1006765 h 1006764"/>
                <a:gd name="connsiteX641" fmla="*/ 1733751 w 3831056"/>
                <a:gd name="connsiteY641" fmla="*/ 1006765 h 1006764"/>
                <a:gd name="connsiteX642" fmla="*/ 1736460 w 3831056"/>
                <a:gd name="connsiteY642" fmla="*/ 1006765 h 1006764"/>
                <a:gd name="connsiteX643" fmla="*/ 1739169 w 3831056"/>
                <a:gd name="connsiteY643" fmla="*/ 1006765 h 1006764"/>
                <a:gd name="connsiteX644" fmla="*/ 1741878 w 3831056"/>
                <a:gd name="connsiteY644" fmla="*/ 1006765 h 1006764"/>
                <a:gd name="connsiteX645" fmla="*/ 1744587 w 3831056"/>
                <a:gd name="connsiteY645" fmla="*/ 1006765 h 1006764"/>
                <a:gd name="connsiteX646" fmla="*/ 1747296 w 3831056"/>
                <a:gd name="connsiteY646" fmla="*/ 1006765 h 1006764"/>
                <a:gd name="connsiteX647" fmla="*/ 1750002 w 3831056"/>
                <a:gd name="connsiteY647" fmla="*/ 1006765 h 1006764"/>
                <a:gd name="connsiteX648" fmla="*/ 1752711 w 3831056"/>
                <a:gd name="connsiteY648" fmla="*/ 1006765 h 1006764"/>
                <a:gd name="connsiteX649" fmla="*/ 1755420 w 3831056"/>
                <a:gd name="connsiteY649" fmla="*/ 1006765 h 1006764"/>
                <a:gd name="connsiteX650" fmla="*/ 1758128 w 3831056"/>
                <a:gd name="connsiteY650" fmla="*/ 1006765 h 1006764"/>
                <a:gd name="connsiteX651" fmla="*/ 1760837 w 3831056"/>
                <a:gd name="connsiteY651" fmla="*/ 1006765 h 1006764"/>
                <a:gd name="connsiteX652" fmla="*/ 1763546 w 3831056"/>
                <a:gd name="connsiteY652" fmla="*/ 1006765 h 1006764"/>
                <a:gd name="connsiteX653" fmla="*/ 1766255 w 3831056"/>
                <a:gd name="connsiteY653" fmla="*/ 1006765 h 1006764"/>
                <a:gd name="connsiteX654" fmla="*/ 1768964 w 3831056"/>
                <a:gd name="connsiteY654" fmla="*/ 1006765 h 1006764"/>
                <a:gd name="connsiteX655" fmla="*/ 1771673 w 3831056"/>
                <a:gd name="connsiteY655" fmla="*/ 1006765 h 1006764"/>
                <a:gd name="connsiteX656" fmla="*/ 1774382 w 3831056"/>
                <a:gd name="connsiteY656" fmla="*/ 1006765 h 1006764"/>
                <a:gd name="connsiteX657" fmla="*/ 1777088 w 3831056"/>
                <a:gd name="connsiteY657" fmla="*/ 1006765 h 1006764"/>
                <a:gd name="connsiteX658" fmla="*/ 1779797 w 3831056"/>
                <a:gd name="connsiteY658" fmla="*/ 1006765 h 1006764"/>
                <a:gd name="connsiteX659" fmla="*/ 1782506 w 3831056"/>
                <a:gd name="connsiteY659" fmla="*/ 1006765 h 1006764"/>
                <a:gd name="connsiteX660" fmla="*/ 1785215 w 3831056"/>
                <a:gd name="connsiteY660" fmla="*/ 1006765 h 1006764"/>
                <a:gd name="connsiteX661" fmla="*/ 1787924 w 3831056"/>
                <a:gd name="connsiteY661" fmla="*/ 1006765 h 1006764"/>
                <a:gd name="connsiteX662" fmla="*/ 1790633 w 3831056"/>
                <a:gd name="connsiteY662" fmla="*/ 1006765 h 1006764"/>
                <a:gd name="connsiteX663" fmla="*/ 1793342 w 3831056"/>
                <a:gd name="connsiteY663" fmla="*/ 1006765 h 1006764"/>
                <a:gd name="connsiteX664" fmla="*/ 1796047 w 3831056"/>
                <a:gd name="connsiteY664" fmla="*/ 1006765 h 1006764"/>
                <a:gd name="connsiteX665" fmla="*/ 1798756 w 3831056"/>
                <a:gd name="connsiteY665" fmla="*/ 1006765 h 1006764"/>
                <a:gd name="connsiteX666" fmla="*/ 1801465 w 3831056"/>
                <a:gd name="connsiteY666" fmla="*/ 1006765 h 1006764"/>
                <a:gd name="connsiteX667" fmla="*/ 1804174 w 3831056"/>
                <a:gd name="connsiteY667" fmla="*/ 1006765 h 1006764"/>
                <a:gd name="connsiteX668" fmla="*/ 1806883 w 3831056"/>
                <a:gd name="connsiteY668" fmla="*/ 1006765 h 1006764"/>
                <a:gd name="connsiteX669" fmla="*/ 1809592 w 3831056"/>
                <a:gd name="connsiteY669" fmla="*/ 1006765 h 1006764"/>
                <a:gd name="connsiteX670" fmla="*/ 1812301 w 3831056"/>
                <a:gd name="connsiteY670" fmla="*/ 1006765 h 1006764"/>
                <a:gd name="connsiteX671" fmla="*/ 1815010 w 3831056"/>
                <a:gd name="connsiteY671" fmla="*/ 1006765 h 1006764"/>
                <a:gd name="connsiteX672" fmla="*/ 1817719 w 3831056"/>
                <a:gd name="connsiteY672" fmla="*/ 1006765 h 1006764"/>
                <a:gd name="connsiteX673" fmla="*/ 1820428 w 3831056"/>
                <a:gd name="connsiteY673" fmla="*/ 1006765 h 1006764"/>
                <a:gd name="connsiteX674" fmla="*/ 1823133 w 3831056"/>
                <a:gd name="connsiteY674" fmla="*/ 1006765 h 1006764"/>
                <a:gd name="connsiteX675" fmla="*/ 1825842 w 3831056"/>
                <a:gd name="connsiteY675" fmla="*/ 1006765 h 1006764"/>
                <a:gd name="connsiteX676" fmla="*/ 1828551 w 3831056"/>
                <a:gd name="connsiteY676" fmla="*/ 1006765 h 1006764"/>
                <a:gd name="connsiteX677" fmla="*/ 1831260 w 3831056"/>
                <a:gd name="connsiteY677" fmla="*/ 1006765 h 1006764"/>
                <a:gd name="connsiteX678" fmla="*/ 1833969 w 3831056"/>
                <a:gd name="connsiteY678" fmla="*/ 1006765 h 1006764"/>
                <a:gd name="connsiteX679" fmla="*/ 1836678 w 3831056"/>
                <a:gd name="connsiteY679" fmla="*/ 1006765 h 1006764"/>
                <a:gd name="connsiteX680" fmla="*/ 1839387 w 3831056"/>
                <a:gd name="connsiteY680" fmla="*/ 1006765 h 1006764"/>
                <a:gd name="connsiteX681" fmla="*/ 1842092 w 3831056"/>
                <a:gd name="connsiteY681" fmla="*/ 1006765 h 1006764"/>
                <a:gd name="connsiteX682" fmla="*/ 1844801 w 3831056"/>
                <a:gd name="connsiteY682" fmla="*/ 1006765 h 1006764"/>
                <a:gd name="connsiteX683" fmla="*/ 1847510 w 3831056"/>
                <a:gd name="connsiteY683" fmla="*/ 1006765 h 1006764"/>
                <a:gd name="connsiteX684" fmla="*/ 1850219 w 3831056"/>
                <a:gd name="connsiteY684" fmla="*/ 1006765 h 1006764"/>
                <a:gd name="connsiteX685" fmla="*/ 1852928 w 3831056"/>
                <a:gd name="connsiteY685" fmla="*/ 1006765 h 1006764"/>
                <a:gd name="connsiteX686" fmla="*/ 1855637 w 3831056"/>
                <a:gd name="connsiteY686" fmla="*/ 1006765 h 1006764"/>
                <a:gd name="connsiteX687" fmla="*/ 1858346 w 3831056"/>
                <a:gd name="connsiteY687" fmla="*/ 1006765 h 1006764"/>
                <a:gd name="connsiteX688" fmla="*/ 1861055 w 3831056"/>
                <a:gd name="connsiteY688" fmla="*/ 1006765 h 1006764"/>
                <a:gd name="connsiteX689" fmla="*/ 1863764 w 3831056"/>
                <a:gd name="connsiteY689" fmla="*/ 1006765 h 1006764"/>
                <a:gd name="connsiteX690" fmla="*/ 1866473 w 3831056"/>
                <a:gd name="connsiteY690" fmla="*/ 1006765 h 1006764"/>
                <a:gd name="connsiteX691" fmla="*/ 1869178 w 3831056"/>
                <a:gd name="connsiteY691" fmla="*/ 1006765 h 1006764"/>
                <a:gd name="connsiteX692" fmla="*/ 1871887 w 3831056"/>
                <a:gd name="connsiteY692" fmla="*/ 1006765 h 1006764"/>
                <a:gd name="connsiteX693" fmla="*/ 1874596 w 3831056"/>
                <a:gd name="connsiteY693" fmla="*/ 1006765 h 1006764"/>
                <a:gd name="connsiteX694" fmla="*/ 1877305 w 3831056"/>
                <a:gd name="connsiteY694" fmla="*/ 1006765 h 1006764"/>
                <a:gd name="connsiteX695" fmla="*/ 1880014 w 3831056"/>
                <a:gd name="connsiteY695" fmla="*/ 1006765 h 1006764"/>
                <a:gd name="connsiteX696" fmla="*/ 1882723 w 3831056"/>
                <a:gd name="connsiteY696" fmla="*/ 1006765 h 1006764"/>
                <a:gd name="connsiteX697" fmla="*/ 1885432 w 3831056"/>
                <a:gd name="connsiteY697" fmla="*/ 1006765 h 1006764"/>
                <a:gd name="connsiteX698" fmla="*/ 1888138 w 3831056"/>
                <a:gd name="connsiteY698" fmla="*/ 1006765 h 1006764"/>
                <a:gd name="connsiteX699" fmla="*/ 1890847 w 3831056"/>
                <a:gd name="connsiteY699" fmla="*/ 1006765 h 1006764"/>
                <a:gd name="connsiteX700" fmla="*/ 1893556 w 3831056"/>
                <a:gd name="connsiteY700" fmla="*/ 1006765 h 1006764"/>
                <a:gd name="connsiteX701" fmla="*/ 1896264 w 3831056"/>
                <a:gd name="connsiteY701" fmla="*/ 1006765 h 1006764"/>
                <a:gd name="connsiteX702" fmla="*/ 1898973 w 3831056"/>
                <a:gd name="connsiteY702" fmla="*/ 1006765 h 1006764"/>
                <a:gd name="connsiteX703" fmla="*/ 1901682 w 3831056"/>
                <a:gd name="connsiteY703" fmla="*/ 1006765 h 1006764"/>
                <a:gd name="connsiteX704" fmla="*/ 1904391 w 3831056"/>
                <a:gd name="connsiteY704" fmla="*/ 1006765 h 1006764"/>
                <a:gd name="connsiteX705" fmla="*/ 1907100 w 3831056"/>
                <a:gd name="connsiteY705" fmla="*/ 1006765 h 1006764"/>
                <a:gd name="connsiteX706" fmla="*/ 1909809 w 3831056"/>
                <a:gd name="connsiteY706" fmla="*/ 1006765 h 1006764"/>
                <a:gd name="connsiteX707" fmla="*/ 1912515 w 3831056"/>
                <a:gd name="connsiteY707" fmla="*/ 1006765 h 1006764"/>
                <a:gd name="connsiteX708" fmla="*/ 1915224 w 3831056"/>
                <a:gd name="connsiteY708" fmla="*/ 1006765 h 1006764"/>
                <a:gd name="connsiteX709" fmla="*/ 1917933 w 3831056"/>
                <a:gd name="connsiteY709" fmla="*/ 1006765 h 1006764"/>
                <a:gd name="connsiteX710" fmla="*/ 1920642 w 3831056"/>
                <a:gd name="connsiteY710" fmla="*/ 1006765 h 1006764"/>
                <a:gd name="connsiteX711" fmla="*/ 1923351 w 3831056"/>
                <a:gd name="connsiteY711" fmla="*/ 1006765 h 1006764"/>
                <a:gd name="connsiteX712" fmla="*/ 1926060 w 3831056"/>
                <a:gd name="connsiteY712" fmla="*/ 1006765 h 1006764"/>
                <a:gd name="connsiteX713" fmla="*/ 1928769 w 3831056"/>
                <a:gd name="connsiteY713" fmla="*/ 1006765 h 1006764"/>
                <a:gd name="connsiteX714" fmla="*/ 1931478 w 3831056"/>
                <a:gd name="connsiteY714" fmla="*/ 1006765 h 1006764"/>
                <a:gd name="connsiteX715" fmla="*/ 1934183 w 3831056"/>
                <a:gd name="connsiteY715" fmla="*/ 1006765 h 1006764"/>
                <a:gd name="connsiteX716" fmla="*/ 1936892 w 3831056"/>
                <a:gd name="connsiteY716" fmla="*/ 1006765 h 1006764"/>
                <a:gd name="connsiteX717" fmla="*/ 1939601 w 3831056"/>
                <a:gd name="connsiteY717" fmla="*/ 1006765 h 1006764"/>
                <a:gd name="connsiteX718" fmla="*/ 1942310 w 3831056"/>
                <a:gd name="connsiteY718" fmla="*/ 1006765 h 1006764"/>
                <a:gd name="connsiteX719" fmla="*/ 1945019 w 3831056"/>
                <a:gd name="connsiteY719" fmla="*/ 1006765 h 1006764"/>
                <a:gd name="connsiteX720" fmla="*/ 1947728 w 3831056"/>
                <a:gd name="connsiteY720" fmla="*/ 1006765 h 1006764"/>
                <a:gd name="connsiteX721" fmla="*/ 1950437 w 3831056"/>
                <a:gd name="connsiteY721" fmla="*/ 1006765 h 1006764"/>
                <a:gd name="connsiteX722" fmla="*/ 1953146 w 3831056"/>
                <a:gd name="connsiteY722" fmla="*/ 1006765 h 1006764"/>
                <a:gd name="connsiteX723" fmla="*/ 1955855 w 3831056"/>
                <a:gd name="connsiteY723" fmla="*/ 1006765 h 1006764"/>
                <a:gd name="connsiteX724" fmla="*/ 1958560 w 3831056"/>
                <a:gd name="connsiteY724" fmla="*/ 1006765 h 1006764"/>
                <a:gd name="connsiteX725" fmla="*/ 1961269 w 3831056"/>
                <a:gd name="connsiteY725" fmla="*/ 1006765 h 1006764"/>
                <a:gd name="connsiteX726" fmla="*/ 1963978 w 3831056"/>
                <a:gd name="connsiteY726" fmla="*/ 1006765 h 1006764"/>
                <a:gd name="connsiteX727" fmla="*/ 1966687 w 3831056"/>
                <a:gd name="connsiteY727" fmla="*/ 1006765 h 1006764"/>
                <a:gd name="connsiteX728" fmla="*/ 1969396 w 3831056"/>
                <a:gd name="connsiteY728" fmla="*/ 1006765 h 1006764"/>
                <a:gd name="connsiteX729" fmla="*/ 1972105 w 3831056"/>
                <a:gd name="connsiteY729" fmla="*/ 1006765 h 1006764"/>
                <a:gd name="connsiteX730" fmla="*/ 1974814 w 3831056"/>
                <a:gd name="connsiteY730" fmla="*/ 1006765 h 1006764"/>
                <a:gd name="connsiteX731" fmla="*/ 1977523 w 3831056"/>
                <a:gd name="connsiteY731" fmla="*/ 1006765 h 1006764"/>
                <a:gd name="connsiteX732" fmla="*/ 1980228 w 3831056"/>
                <a:gd name="connsiteY732" fmla="*/ 1006765 h 1006764"/>
                <a:gd name="connsiteX733" fmla="*/ 1982937 w 3831056"/>
                <a:gd name="connsiteY733" fmla="*/ 1006765 h 1006764"/>
                <a:gd name="connsiteX734" fmla="*/ 1985646 w 3831056"/>
                <a:gd name="connsiteY734" fmla="*/ 1006765 h 1006764"/>
                <a:gd name="connsiteX735" fmla="*/ 1988355 w 3831056"/>
                <a:gd name="connsiteY735" fmla="*/ 1006765 h 1006764"/>
                <a:gd name="connsiteX736" fmla="*/ 1991064 w 3831056"/>
                <a:gd name="connsiteY736" fmla="*/ 1006765 h 1006764"/>
                <a:gd name="connsiteX737" fmla="*/ 1993773 w 3831056"/>
                <a:gd name="connsiteY737" fmla="*/ 1006765 h 1006764"/>
                <a:gd name="connsiteX738" fmla="*/ 1996482 w 3831056"/>
                <a:gd name="connsiteY738" fmla="*/ 1006765 h 1006764"/>
                <a:gd name="connsiteX739" fmla="*/ 1999191 w 3831056"/>
                <a:gd name="connsiteY739" fmla="*/ 1006765 h 1006764"/>
                <a:gd name="connsiteX740" fmla="*/ 2001900 w 3831056"/>
                <a:gd name="connsiteY740" fmla="*/ 1006765 h 1006764"/>
                <a:gd name="connsiteX741" fmla="*/ 2004605 w 3831056"/>
                <a:gd name="connsiteY741" fmla="*/ 1006765 h 1006764"/>
                <a:gd name="connsiteX742" fmla="*/ 2007314 w 3831056"/>
                <a:gd name="connsiteY742" fmla="*/ 1006765 h 1006764"/>
                <a:gd name="connsiteX743" fmla="*/ 2010023 w 3831056"/>
                <a:gd name="connsiteY743" fmla="*/ 1006765 h 1006764"/>
                <a:gd name="connsiteX744" fmla="*/ 2012732 w 3831056"/>
                <a:gd name="connsiteY744" fmla="*/ 1006765 h 1006764"/>
                <a:gd name="connsiteX745" fmla="*/ 2015441 w 3831056"/>
                <a:gd name="connsiteY745" fmla="*/ 1006765 h 1006764"/>
                <a:gd name="connsiteX746" fmla="*/ 2018150 w 3831056"/>
                <a:gd name="connsiteY746" fmla="*/ 1006765 h 1006764"/>
                <a:gd name="connsiteX747" fmla="*/ 2020859 w 3831056"/>
                <a:gd name="connsiteY747" fmla="*/ 1006765 h 1006764"/>
                <a:gd name="connsiteX748" fmla="*/ 2023568 w 3831056"/>
                <a:gd name="connsiteY748" fmla="*/ 1006765 h 1006764"/>
                <a:gd name="connsiteX749" fmla="*/ 2026274 w 3831056"/>
                <a:gd name="connsiteY749" fmla="*/ 1006765 h 1006764"/>
                <a:gd name="connsiteX750" fmla="*/ 2028983 w 3831056"/>
                <a:gd name="connsiteY750" fmla="*/ 1006765 h 1006764"/>
                <a:gd name="connsiteX751" fmla="*/ 2031692 w 3831056"/>
                <a:gd name="connsiteY751" fmla="*/ 1006765 h 1006764"/>
                <a:gd name="connsiteX752" fmla="*/ 2034400 w 3831056"/>
                <a:gd name="connsiteY752" fmla="*/ 1006765 h 1006764"/>
                <a:gd name="connsiteX753" fmla="*/ 2037109 w 3831056"/>
                <a:gd name="connsiteY753" fmla="*/ 1006765 h 1006764"/>
                <a:gd name="connsiteX754" fmla="*/ 2039818 w 3831056"/>
                <a:gd name="connsiteY754" fmla="*/ 1006765 h 1006764"/>
                <a:gd name="connsiteX755" fmla="*/ 2042527 w 3831056"/>
                <a:gd name="connsiteY755" fmla="*/ 1006765 h 1006764"/>
                <a:gd name="connsiteX756" fmla="*/ 2045236 w 3831056"/>
                <a:gd name="connsiteY756" fmla="*/ 1006765 h 1006764"/>
                <a:gd name="connsiteX757" fmla="*/ 2047945 w 3831056"/>
                <a:gd name="connsiteY757" fmla="*/ 1006765 h 1006764"/>
                <a:gd name="connsiteX758" fmla="*/ 2050651 w 3831056"/>
                <a:gd name="connsiteY758" fmla="*/ 1006765 h 1006764"/>
                <a:gd name="connsiteX759" fmla="*/ 2053360 w 3831056"/>
                <a:gd name="connsiteY759" fmla="*/ 1006765 h 1006764"/>
                <a:gd name="connsiteX760" fmla="*/ 2056069 w 3831056"/>
                <a:gd name="connsiteY760" fmla="*/ 1006765 h 1006764"/>
                <a:gd name="connsiteX761" fmla="*/ 2058778 w 3831056"/>
                <a:gd name="connsiteY761" fmla="*/ 1006765 h 1006764"/>
                <a:gd name="connsiteX762" fmla="*/ 2061487 w 3831056"/>
                <a:gd name="connsiteY762" fmla="*/ 1006765 h 1006764"/>
                <a:gd name="connsiteX763" fmla="*/ 2064196 w 3831056"/>
                <a:gd name="connsiteY763" fmla="*/ 1006765 h 1006764"/>
                <a:gd name="connsiteX764" fmla="*/ 2066905 w 3831056"/>
                <a:gd name="connsiteY764" fmla="*/ 1006765 h 1006764"/>
                <a:gd name="connsiteX765" fmla="*/ 2069614 w 3831056"/>
                <a:gd name="connsiteY765" fmla="*/ 1006765 h 1006764"/>
                <a:gd name="connsiteX766" fmla="*/ 2072319 w 3831056"/>
                <a:gd name="connsiteY766" fmla="*/ 1006765 h 1006764"/>
                <a:gd name="connsiteX767" fmla="*/ 2075028 w 3831056"/>
                <a:gd name="connsiteY767" fmla="*/ 1006765 h 1006764"/>
                <a:gd name="connsiteX768" fmla="*/ 2077737 w 3831056"/>
                <a:gd name="connsiteY768" fmla="*/ 1006765 h 1006764"/>
                <a:gd name="connsiteX769" fmla="*/ 2080446 w 3831056"/>
                <a:gd name="connsiteY769" fmla="*/ 1006765 h 1006764"/>
                <a:gd name="connsiteX770" fmla="*/ 2083155 w 3831056"/>
                <a:gd name="connsiteY770" fmla="*/ 1006765 h 1006764"/>
                <a:gd name="connsiteX771" fmla="*/ 2085864 w 3831056"/>
                <a:gd name="connsiteY771" fmla="*/ 1006765 h 1006764"/>
                <a:gd name="connsiteX772" fmla="*/ 2088573 w 3831056"/>
                <a:gd name="connsiteY772" fmla="*/ 1006765 h 1006764"/>
                <a:gd name="connsiteX773" fmla="*/ 2091282 w 3831056"/>
                <a:gd name="connsiteY773" fmla="*/ 1006765 h 1006764"/>
                <a:gd name="connsiteX774" fmla="*/ 2093991 w 3831056"/>
                <a:gd name="connsiteY774" fmla="*/ 1006765 h 1006764"/>
                <a:gd name="connsiteX775" fmla="*/ 2096696 w 3831056"/>
                <a:gd name="connsiteY775" fmla="*/ 1006765 h 1006764"/>
                <a:gd name="connsiteX776" fmla="*/ 2099405 w 3831056"/>
                <a:gd name="connsiteY776" fmla="*/ 1006765 h 1006764"/>
                <a:gd name="connsiteX777" fmla="*/ 2102114 w 3831056"/>
                <a:gd name="connsiteY777" fmla="*/ 1006765 h 1006764"/>
                <a:gd name="connsiteX778" fmla="*/ 2104823 w 3831056"/>
                <a:gd name="connsiteY778" fmla="*/ 1006765 h 1006764"/>
                <a:gd name="connsiteX779" fmla="*/ 2107532 w 3831056"/>
                <a:gd name="connsiteY779" fmla="*/ 1006765 h 1006764"/>
                <a:gd name="connsiteX780" fmla="*/ 2110241 w 3831056"/>
                <a:gd name="connsiteY780" fmla="*/ 1006765 h 1006764"/>
                <a:gd name="connsiteX781" fmla="*/ 2112950 w 3831056"/>
                <a:gd name="connsiteY781" fmla="*/ 1006765 h 1006764"/>
                <a:gd name="connsiteX782" fmla="*/ 2115659 w 3831056"/>
                <a:gd name="connsiteY782" fmla="*/ 1006765 h 1006764"/>
                <a:gd name="connsiteX783" fmla="*/ 2118364 w 3831056"/>
                <a:gd name="connsiteY783" fmla="*/ 1006765 h 1006764"/>
                <a:gd name="connsiteX784" fmla="*/ 2121073 w 3831056"/>
                <a:gd name="connsiteY784" fmla="*/ 1006765 h 1006764"/>
                <a:gd name="connsiteX785" fmla="*/ 2123782 w 3831056"/>
                <a:gd name="connsiteY785" fmla="*/ 1006765 h 1006764"/>
                <a:gd name="connsiteX786" fmla="*/ 2126491 w 3831056"/>
                <a:gd name="connsiteY786" fmla="*/ 1006765 h 1006764"/>
                <a:gd name="connsiteX787" fmla="*/ 2129200 w 3831056"/>
                <a:gd name="connsiteY787" fmla="*/ 1006765 h 1006764"/>
                <a:gd name="connsiteX788" fmla="*/ 2131909 w 3831056"/>
                <a:gd name="connsiteY788" fmla="*/ 1006765 h 1006764"/>
                <a:gd name="connsiteX789" fmla="*/ 2134618 w 3831056"/>
                <a:gd name="connsiteY789" fmla="*/ 1006765 h 1006764"/>
                <a:gd name="connsiteX790" fmla="*/ 2137327 w 3831056"/>
                <a:gd name="connsiteY790" fmla="*/ 1006765 h 1006764"/>
                <a:gd name="connsiteX791" fmla="*/ 2140036 w 3831056"/>
                <a:gd name="connsiteY791" fmla="*/ 1006765 h 1006764"/>
                <a:gd name="connsiteX792" fmla="*/ 2142742 w 3831056"/>
                <a:gd name="connsiteY792" fmla="*/ 1006765 h 1006764"/>
                <a:gd name="connsiteX793" fmla="*/ 2145450 w 3831056"/>
                <a:gd name="connsiteY793" fmla="*/ 1006765 h 1006764"/>
                <a:gd name="connsiteX794" fmla="*/ 2148159 w 3831056"/>
                <a:gd name="connsiteY794" fmla="*/ 1006765 h 1006764"/>
                <a:gd name="connsiteX795" fmla="*/ 2150868 w 3831056"/>
                <a:gd name="connsiteY795" fmla="*/ 1006765 h 1006764"/>
                <a:gd name="connsiteX796" fmla="*/ 2153577 w 3831056"/>
                <a:gd name="connsiteY796" fmla="*/ 1006765 h 1006764"/>
                <a:gd name="connsiteX797" fmla="*/ 2156286 w 3831056"/>
                <a:gd name="connsiteY797" fmla="*/ 1006765 h 1006764"/>
                <a:gd name="connsiteX798" fmla="*/ 2158995 w 3831056"/>
                <a:gd name="connsiteY798" fmla="*/ 1006765 h 1006764"/>
                <a:gd name="connsiteX799" fmla="*/ 2161704 w 3831056"/>
                <a:gd name="connsiteY799" fmla="*/ 1006765 h 1006764"/>
                <a:gd name="connsiteX800" fmla="*/ 2164410 w 3831056"/>
                <a:gd name="connsiteY800" fmla="*/ 1006765 h 1006764"/>
                <a:gd name="connsiteX801" fmla="*/ 2167119 w 3831056"/>
                <a:gd name="connsiteY801" fmla="*/ 1006765 h 1006764"/>
                <a:gd name="connsiteX802" fmla="*/ 2169828 w 3831056"/>
                <a:gd name="connsiteY802" fmla="*/ 1006765 h 1006764"/>
                <a:gd name="connsiteX803" fmla="*/ 2172537 w 3831056"/>
                <a:gd name="connsiteY803" fmla="*/ 1006765 h 1006764"/>
                <a:gd name="connsiteX804" fmla="*/ 2175246 w 3831056"/>
                <a:gd name="connsiteY804" fmla="*/ 1006765 h 1006764"/>
                <a:gd name="connsiteX805" fmla="*/ 2177955 w 3831056"/>
                <a:gd name="connsiteY805" fmla="*/ 1006765 h 1006764"/>
                <a:gd name="connsiteX806" fmla="*/ 2180664 w 3831056"/>
                <a:gd name="connsiteY806" fmla="*/ 1006765 h 1006764"/>
                <a:gd name="connsiteX807" fmla="*/ 2183372 w 3831056"/>
                <a:gd name="connsiteY807" fmla="*/ 1006765 h 1006764"/>
                <a:gd name="connsiteX808" fmla="*/ 2186081 w 3831056"/>
                <a:gd name="connsiteY808" fmla="*/ 1006765 h 1006764"/>
                <a:gd name="connsiteX809" fmla="*/ 2188787 w 3831056"/>
                <a:gd name="connsiteY809" fmla="*/ 1006765 h 1006764"/>
                <a:gd name="connsiteX810" fmla="*/ 2191496 w 3831056"/>
                <a:gd name="connsiteY810" fmla="*/ 1006765 h 1006764"/>
                <a:gd name="connsiteX811" fmla="*/ 2194205 w 3831056"/>
                <a:gd name="connsiteY811" fmla="*/ 1006765 h 1006764"/>
                <a:gd name="connsiteX812" fmla="*/ 2196914 w 3831056"/>
                <a:gd name="connsiteY812" fmla="*/ 1006765 h 1006764"/>
                <a:gd name="connsiteX813" fmla="*/ 2199623 w 3831056"/>
                <a:gd name="connsiteY813" fmla="*/ 1006765 h 1006764"/>
                <a:gd name="connsiteX814" fmla="*/ 2202332 w 3831056"/>
                <a:gd name="connsiteY814" fmla="*/ 1006765 h 1006764"/>
                <a:gd name="connsiteX815" fmla="*/ 2205041 w 3831056"/>
                <a:gd name="connsiteY815" fmla="*/ 1006765 h 1006764"/>
                <a:gd name="connsiteX816" fmla="*/ 2207750 w 3831056"/>
                <a:gd name="connsiteY816" fmla="*/ 1006765 h 1006764"/>
                <a:gd name="connsiteX817" fmla="*/ 2210455 w 3831056"/>
                <a:gd name="connsiteY817" fmla="*/ 1006765 h 1006764"/>
                <a:gd name="connsiteX818" fmla="*/ 2213164 w 3831056"/>
                <a:gd name="connsiteY818" fmla="*/ 1006765 h 1006764"/>
                <a:gd name="connsiteX819" fmla="*/ 2215873 w 3831056"/>
                <a:gd name="connsiteY819" fmla="*/ 1006765 h 1006764"/>
                <a:gd name="connsiteX820" fmla="*/ 2218582 w 3831056"/>
                <a:gd name="connsiteY820" fmla="*/ 1006765 h 1006764"/>
                <a:gd name="connsiteX821" fmla="*/ 2221291 w 3831056"/>
                <a:gd name="connsiteY821" fmla="*/ 1006765 h 1006764"/>
                <a:gd name="connsiteX822" fmla="*/ 2224000 w 3831056"/>
                <a:gd name="connsiteY822" fmla="*/ 1006765 h 1006764"/>
                <a:gd name="connsiteX823" fmla="*/ 2226709 w 3831056"/>
                <a:gd name="connsiteY823" fmla="*/ 1006765 h 1006764"/>
                <a:gd name="connsiteX824" fmla="*/ 2229418 w 3831056"/>
                <a:gd name="connsiteY824" fmla="*/ 1006765 h 1006764"/>
                <a:gd name="connsiteX825" fmla="*/ 2232123 w 3831056"/>
                <a:gd name="connsiteY825" fmla="*/ 1006765 h 1006764"/>
                <a:gd name="connsiteX826" fmla="*/ 2234832 w 3831056"/>
                <a:gd name="connsiteY826" fmla="*/ 1006765 h 1006764"/>
                <a:gd name="connsiteX827" fmla="*/ 2237541 w 3831056"/>
                <a:gd name="connsiteY827" fmla="*/ 1006765 h 1006764"/>
                <a:gd name="connsiteX828" fmla="*/ 2240250 w 3831056"/>
                <a:gd name="connsiteY828" fmla="*/ 1006765 h 1006764"/>
                <a:gd name="connsiteX829" fmla="*/ 2242959 w 3831056"/>
                <a:gd name="connsiteY829" fmla="*/ 1006765 h 1006764"/>
                <a:gd name="connsiteX830" fmla="*/ 2245668 w 3831056"/>
                <a:gd name="connsiteY830" fmla="*/ 1006765 h 1006764"/>
                <a:gd name="connsiteX831" fmla="*/ 2248377 w 3831056"/>
                <a:gd name="connsiteY831" fmla="*/ 1006765 h 1006764"/>
                <a:gd name="connsiteX832" fmla="*/ 2251086 w 3831056"/>
                <a:gd name="connsiteY832" fmla="*/ 1006765 h 1006764"/>
                <a:gd name="connsiteX833" fmla="*/ 2253795 w 3831056"/>
                <a:gd name="connsiteY833" fmla="*/ 1006765 h 1006764"/>
                <a:gd name="connsiteX834" fmla="*/ 2256500 w 3831056"/>
                <a:gd name="connsiteY834" fmla="*/ 1006765 h 1006764"/>
                <a:gd name="connsiteX835" fmla="*/ 2259209 w 3831056"/>
                <a:gd name="connsiteY835" fmla="*/ 1006765 h 1006764"/>
                <a:gd name="connsiteX836" fmla="*/ 2261918 w 3831056"/>
                <a:gd name="connsiteY836" fmla="*/ 1006765 h 1006764"/>
                <a:gd name="connsiteX837" fmla="*/ 2264627 w 3831056"/>
                <a:gd name="connsiteY837" fmla="*/ 1006765 h 1006764"/>
                <a:gd name="connsiteX838" fmla="*/ 2267336 w 3831056"/>
                <a:gd name="connsiteY838" fmla="*/ 1006765 h 1006764"/>
                <a:gd name="connsiteX839" fmla="*/ 2270045 w 3831056"/>
                <a:gd name="connsiteY839" fmla="*/ 1006765 h 1006764"/>
                <a:gd name="connsiteX840" fmla="*/ 2272754 w 3831056"/>
                <a:gd name="connsiteY840" fmla="*/ 1006765 h 1006764"/>
                <a:gd name="connsiteX841" fmla="*/ 2275463 w 3831056"/>
                <a:gd name="connsiteY841" fmla="*/ 1006765 h 1006764"/>
                <a:gd name="connsiteX842" fmla="*/ 2278169 w 3831056"/>
                <a:gd name="connsiteY842" fmla="*/ 1006765 h 1006764"/>
                <a:gd name="connsiteX843" fmla="*/ 2280878 w 3831056"/>
                <a:gd name="connsiteY843" fmla="*/ 1006765 h 1006764"/>
                <a:gd name="connsiteX844" fmla="*/ 2283586 w 3831056"/>
                <a:gd name="connsiteY844" fmla="*/ 1006765 h 1006764"/>
                <a:gd name="connsiteX845" fmla="*/ 2286295 w 3831056"/>
                <a:gd name="connsiteY845" fmla="*/ 1006765 h 1006764"/>
                <a:gd name="connsiteX846" fmla="*/ 2289004 w 3831056"/>
                <a:gd name="connsiteY846" fmla="*/ 1006765 h 1006764"/>
                <a:gd name="connsiteX847" fmla="*/ 2291713 w 3831056"/>
                <a:gd name="connsiteY847" fmla="*/ 1006765 h 1006764"/>
                <a:gd name="connsiteX848" fmla="*/ 2294422 w 3831056"/>
                <a:gd name="connsiteY848" fmla="*/ 1006765 h 1006764"/>
                <a:gd name="connsiteX849" fmla="*/ 2297131 w 3831056"/>
                <a:gd name="connsiteY849" fmla="*/ 1006765 h 1006764"/>
                <a:gd name="connsiteX850" fmla="*/ 2299840 w 3831056"/>
                <a:gd name="connsiteY850" fmla="*/ 1006765 h 1006764"/>
                <a:gd name="connsiteX851" fmla="*/ 2302546 w 3831056"/>
                <a:gd name="connsiteY851" fmla="*/ 1006765 h 1006764"/>
                <a:gd name="connsiteX852" fmla="*/ 2305255 w 3831056"/>
                <a:gd name="connsiteY852" fmla="*/ 1006765 h 1006764"/>
                <a:gd name="connsiteX853" fmla="*/ 2307964 w 3831056"/>
                <a:gd name="connsiteY853" fmla="*/ 1006765 h 1006764"/>
                <a:gd name="connsiteX854" fmla="*/ 2310673 w 3831056"/>
                <a:gd name="connsiteY854" fmla="*/ 1006765 h 1006764"/>
                <a:gd name="connsiteX855" fmla="*/ 2313382 w 3831056"/>
                <a:gd name="connsiteY855" fmla="*/ 1006765 h 1006764"/>
                <a:gd name="connsiteX856" fmla="*/ 2316091 w 3831056"/>
                <a:gd name="connsiteY856" fmla="*/ 1006765 h 1006764"/>
                <a:gd name="connsiteX857" fmla="*/ 2318800 w 3831056"/>
                <a:gd name="connsiteY857" fmla="*/ 1006765 h 1006764"/>
                <a:gd name="connsiteX858" fmla="*/ 2321508 w 3831056"/>
                <a:gd name="connsiteY858" fmla="*/ 1006765 h 1006764"/>
                <a:gd name="connsiteX859" fmla="*/ 2324214 w 3831056"/>
                <a:gd name="connsiteY859" fmla="*/ 1006765 h 1006764"/>
                <a:gd name="connsiteX860" fmla="*/ 2326923 w 3831056"/>
                <a:gd name="connsiteY860" fmla="*/ 1006765 h 1006764"/>
                <a:gd name="connsiteX861" fmla="*/ 2329632 w 3831056"/>
                <a:gd name="connsiteY861" fmla="*/ 1006765 h 1006764"/>
                <a:gd name="connsiteX862" fmla="*/ 2332341 w 3831056"/>
                <a:gd name="connsiteY862" fmla="*/ 1006765 h 1006764"/>
                <a:gd name="connsiteX863" fmla="*/ 2335050 w 3831056"/>
                <a:gd name="connsiteY863" fmla="*/ 1006765 h 1006764"/>
                <a:gd name="connsiteX864" fmla="*/ 2337759 w 3831056"/>
                <a:gd name="connsiteY864" fmla="*/ 1006765 h 1006764"/>
                <a:gd name="connsiteX865" fmla="*/ 2340468 w 3831056"/>
                <a:gd name="connsiteY865" fmla="*/ 1006765 h 1006764"/>
                <a:gd name="connsiteX866" fmla="*/ 2343177 w 3831056"/>
                <a:gd name="connsiteY866" fmla="*/ 1006765 h 1006764"/>
                <a:gd name="connsiteX867" fmla="*/ 2345886 w 3831056"/>
                <a:gd name="connsiteY867" fmla="*/ 1006765 h 1006764"/>
                <a:gd name="connsiteX868" fmla="*/ 2348591 w 3831056"/>
                <a:gd name="connsiteY868" fmla="*/ 1006765 h 1006764"/>
                <a:gd name="connsiteX869" fmla="*/ 2351300 w 3831056"/>
                <a:gd name="connsiteY869" fmla="*/ 1006765 h 1006764"/>
                <a:gd name="connsiteX870" fmla="*/ 2354009 w 3831056"/>
                <a:gd name="connsiteY870" fmla="*/ 1006765 h 1006764"/>
                <a:gd name="connsiteX871" fmla="*/ 2356718 w 3831056"/>
                <a:gd name="connsiteY871" fmla="*/ 1006765 h 1006764"/>
                <a:gd name="connsiteX872" fmla="*/ 2359427 w 3831056"/>
                <a:gd name="connsiteY872" fmla="*/ 1006765 h 1006764"/>
                <a:gd name="connsiteX873" fmla="*/ 2362136 w 3831056"/>
                <a:gd name="connsiteY873" fmla="*/ 1006765 h 1006764"/>
                <a:gd name="connsiteX874" fmla="*/ 2364845 w 3831056"/>
                <a:gd name="connsiteY874" fmla="*/ 1006765 h 1006764"/>
                <a:gd name="connsiteX875" fmla="*/ 2367554 w 3831056"/>
                <a:gd name="connsiteY875" fmla="*/ 1006765 h 1006764"/>
                <a:gd name="connsiteX876" fmla="*/ 2370259 w 3831056"/>
                <a:gd name="connsiteY876" fmla="*/ 1006765 h 1006764"/>
                <a:gd name="connsiteX877" fmla="*/ 2372968 w 3831056"/>
                <a:gd name="connsiteY877" fmla="*/ 1006765 h 1006764"/>
                <a:gd name="connsiteX878" fmla="*/ 2375677 w 3831056"/>
                <a:gd name="connsiteY878" fmla="*/ 1006765 h 1006764"/>
                <a:gd name="connsiteX879" fmla="*/ 2378386 w 3831056"/>
                <a:gd name="connsiteY879" fmla="*/ 1006765 h 1006764"/>
                <a:gd name="connsiteX880" fmla="*/ 2381095 w 3831056"/>
                <a:gd name="connsiteY880" fmla="*/ 1006765 h 1006764"/>
                <a:gd name="connsiteX881" fmla="*/ 2383804 w 3831056"/>
                <a:gd name="connsiteY881" fmla="*/ 1006765 h 1006764"/>
                <a:gd name="connsiteX882" fmla="*/ 2386513 w 3831056"/>
                <a:gd name="connsiteY882" fmla="*/ 1006765 h 1006764"/>
                <a:gd name="connsiteX883" fmla="*/ 2389222 w 3831056"/>
                <a:gd name="connsiteY883" fmla="*/ 1006765 h 1006764"/>
                <a:gd name="connsiteX884" fmla="*/ 2391931 w 3831056"/>
                <a:gd name="connsiteY884" fmla="*/ 1006765 h 1006764"/>
                <a:gd name="connsiteX885" fmla="*/ 2394636 w 3831056"/>
                <a:gd name="connsiteY885" fmla="*/ 1006765 h 1006764"/>
                <a:gd name="connsiteX886" fmla="*/ 2397345 w 3831056"/>
                <a:gd name="connsiteY886" fmla="*/ 1006765 h 1006764"/>
                <a:gd name="connsiteX887" fmla="*/ 2400054 w 3831056"/>
                <a:gd name="connsiteY887" fmla="*/ 1006765 h 1006764"/>
                <a:gd name="connsiteX888" fmla="*/ 2402763 w 3831056"/>
                <a:gd name="connsiteY888" fmla="*/ 1006765 h 1006764"/>
                <a:gd name="connsiteX889" fmla="*/ 2405472 w 3831056"/>
                <a:gd name="connsiteY889" fmla="*/ 1006765 h 1006764"/>
                <a:gd name="connsiteX890" fmla="*/ 2408181 w 3831056"/>
                <a:gd name="connsiteY890" fmla="*/ 1006765 h 1006764"/>
                <a:gd name="connsiteX891" fmla="*/ 2410890 w 3831056"/>
                <a:gd name="connsiteY891" fmla="*/ 1006765 h 1006764"/>
                <a:gd name="connsiteX892" fmla="*/ 2413599 w 3831056"/>
                <a:gd name="connsiteY892" fmla="*/ 1006765 h 1006764"/>
                <a:gd name="connsiteX893" fmla="*/ 2416305 w 3831056"/>
                <a:gd name="connsiteY893" fmla="*/ 1006765 h 1006764"/>
                <a:gd name="connsiteX894" fmla="*/ 2419014 w 3831056"/>
                <a:gd name="connsiteY894" fmla="*/ 1006765 h 1006764"/>
                <a:gd name="connsiteX895" fmla="*/ 2421722 w 3831056"/>
                <a:gd name="connsiteY895" fmla="*/ 1006765 h 1006764"/>
                <a:gd name="connsiteX896" fmla="*/ 2424431 w 3831056"/>
                <a:gd name="connsiteY896" fmla="*/ 1006765 h 1006764"/>
                <a:gd name="connsiteX897" fmla="*/ 2427141 w 3831056"/>
                <a:gd name="connsiteY897" fmla="*/ 1006765 h 1006764"/>
                <a:gd name="connsiteX898" fmla="*/ 2429850 w 3831056"/>
                <a:gd name="connsiteY898" fmla="*/ 1006765 h 1006764"/>
                <a:gd name="connsiteX899" fmla="*/ 2432558 w 3831056"/>
                <a:gd name="connsiteY899" fmla="*/ 1006765 h 1006764"/>
                <a:gd name="connsiteX900" fmla="*/ 2435267 w 3831056"/>
                <a:gd name="connsiteY900" fmla="*/ 1006765 h 1006764"/>
                <a:gd name="connsiteX901" fmla="*/ 2437976 w 3831056"/>
                <a:gd name="connsiteY901" fmla="*/ 1006765 h 1006764"/>
                <a:gd name="connsiteX902" fmla="*/ 2440682 w 3831056"/>
                <a:gd name="connsiteY902" fmla="*/ 1006765 h 1006764"/>
                <a:gd name="connsiteX903" fmla="*/ 2443391 w 3831056"/>
                <a:gd name="connsiteY903" fmla="*/ 1006765 h 1006764"/>
                <a:gd name="connsiteX904" fmla="*/ 2446100 w 3831056"/>
                <a:gd name="connsiteY904" fmla="*/ 1006765 h 1006764"/>
                <a:gd name="connsiteX905" fmla="*/ 2448809 w 3831056"/>
                <a:gd name="connsiteY905" fmla="*/ 1006765 h 1006764"/>
                <a:gd name="connsiteX906" fmla="*/ 2451518 w 3831056"/>
                <a:gd name="connsiteY906" fmla="*/ 1006765 h 1006764"/>
                <a:gd name="connsiteX907" fmla="*/ 2454227 w 3831056"/>
                <a:gd name="connsiteY907" fmla="*/ 1006765 h 1006764"/>
                <a:gd name="connsiteX908" fmla="*/ 2456936 w 3831056"/>
                <a:gd name="connsiteY908" fmla="*/ 1006765 h 1006764"/>
                <a:gd name="connsiteX909" fmla="*/ 2459645 w 3831056"/>
                <a:gd name="connsiteY909" fmla="*/ 1006765 h 1006764"/>
                <a:gd name="connsiteX910" fmla="*/ 2462350 w 3831056"/>
                <a:gd name="connsiteY910" fmla="*/ 1006765 h 1006764"/>
                <a:gd name="connsiteX911" fmla="*/ 2465059 w 3831056"/>
                <a:gd name="connsiteY911" fmla="*/ 1006765 h 1006764"/>
                <a:gd name="connsiteX912" fmla="*/ 2467768 w 3831056"/>
                <a:gd name="connsiteY912" fmla="*/ 1006765 h 1006764"/>
                <a:gd name="connsiteX913" fmla="*/ 2470477 w 3831056"/>
                <a:gd name="connsiteY913" fmla="*/ 1006765 h 1006764"/>
                <a:gd name="connsiteX914" fmla="*/ 2473186 w 3831056"/>
                <a:gd name="connsiteY914" fmla="*/ 1006765 h 1006764"/>
                <a:gd name="connsiteX915" fmla="*/ 2475895 w 3831056"/>
                <a:gd name="connsiteY915" fmla="*/ 1006765 h 1006764"/>
                <a:gd name="connsiteX916" fmla="*/ 2478604 w 3831056"/>
                <a:gd name="connsiteY916" fmla="*/ 1006765 h 1006764"/>
                <a:gd name="connsiteX917" fmla="*/ 2481313 w 3831056"/>
                <a:gd name="connsiteY917" fmla="*/ 1006765 h 1006764"/>
                <a:gd name="connsiteX918" fmla="*/ 2484022 w 3831056"/>
                <a:gd name="connsiteY918" fmla="*/ 1006765 h 1006764"/>
                <a:gd name="connsiteX919" fmla="*/ 2486727 w 3831056"/>
                <a:gd name="connsiteY919" fmla="*/ 1006765 h 1006764"/>
                <a:gd name="connsiteX920" fmla="*/ 2489436 w 3831056"/>
                <a:gd name="connsiteY920" fmla="*/ 1006765 h 1006764"/>
                <a:gd name="connsiteX921" fmla="*/ 2492145 w 3831056"/>
                <a:gd name="connsiteY921" fmla="*/ 1006765 h 1006764"/>
                <a:gd name="connsiteX922" fmla="*/ 2494854 w 3831056"/>
                <a:gd name="connsiteY922" fmla="*/ 1006765 h 1006764"/>
                <a:gd name="connsiteX923" fmla="*/ 2497563 w 3831056"/>
                <a:gd name="connsiteY923" fmla="*/ 1006765 h 1006764"/>
                <a:gd name="connsiteX924" fmla="*/ 2500272 w 3831056"/>
                <a:gd name="connsiteY924" fmla="*/ 1006765 h 1006764"/>
                <a:gd name="connsiteX925" fmla="*/ 2502981 w 3831056"/>
                <a:gd name="connsiteY925" fmla="*/ 1006765 h 1006764"/>
                <a:gd name="connsiteX926" fmla="*/ 2505690 w 3831056"/>
                <a:gd name="connsiteY926" fmla="*/ 1006765 h 1006764"/>
                <a:gd name="connsiteX927" fmla="*/ 2508395 w 3831056"/>
                <a:gd name="connsiteY927" fmla="*/ 1006765 h 1006764"/>
                <a:gd name="connsiteX928" fmla="*/ 2511104 w 3831056"/>
                <a:gd name="connsiteY928" fmla="*/ 1006765 h 1006764"/>
                <a:gd name="connsiteX929" fmla="*/ 2513813 w 3831056"/>
                <a:gd name="connsiteY929" fmla="*/ 1006765 h 1006764"/>
                <a:gd name="connsiteX930" fmla="*/ 2516522 w 3831056"/>
                <a:gd name="connsiteY930" fmla="*/ 1006765 h 1006764"/>
                <a:gd name="connsiteX931" fmla="*/ 2519231 w 3831056"/>
                <a:gd name="connsiteY931" fmla="*/ 1006765 h 1006764"/>
                <a:gd name="connsiteX932" fmla="*/ 2521940 w 3831056"/>
                <a:gd name="connsiteY932" fmla="*/ 1006765 h 1006764"/>
                <a:gd name="connsiteX933" fmla="*/ 2524649 w 3831056"/>
                <a:gd name="connsiteY933" fmla="*/ 1006765 h 1006764"/>
                <a:gd name="connsiteX934" fmla="*/ 2527358 w 3831056"/>
                <a:gd name="connsiteY934" fmla="*/ 1006765 h 1006764"/>
                <a:gd name="connsiteX935" fmla="*/ 2530067 w 3831056"/>
                <a:gd name="connsiteY935" fmla="*/ 1006765 h 1006764"/>
                <a:gd name="connsiteX936" fmla="*/ 2532772 w 3831056"/>
                <a:gd name="connsiteY936" fmla="*/ 1006765 h 1006764"/>
                <a:gd name="connsiteX937" fmla="*/ 2535481 w 3831056"/>
                <a:gd name="connsiteY937" fmla="*/ 1006765 h 1006764"/>
                <a:gd name="connsiteX938" fmla="*/ 2538190 w 3831056"/>
                <a:gd name="connsiteY938" fmla="*/ 1006765 h 1006764"/>
                <a:gd name="connsiteX939" fmla="*/ 2540899 w 3831056"/>
                <a:gd name="connsiteY939" fmla="*/ 1006765 h 1006764"/>
                <a:gd name="connsiteX940" fmla="*/ 2543608 w 3831056"/>
                <a:gd name="connsiteY940" fmla="*/ 1006765 h 1006764"/>
                <a:gd name="connsiteX941" fmla="*/ 2546317 w 3831056"/>
                <a:gd name="connsiteY941" fmla="*/ 1006765 h 1006764"/>
                <a:gd name="connsiteX942" fmla="*/ 2549026 w 3831056"/>
                <a:gd name="connsiteY942" fmla="*/ 1006765 h 1006764"/>
                <a:gd name="connsiteX943" fmla="*/ 2551732 w 3831056"/>
                <a:gd name="connsiteY943" fmla="*/ 1006765 h 1006764"/>
                <a:gd name="connsiteX944" fmla="*/ 2554441 w 3831056"/>
                <a:gd name="connsiteY944" fmla="*/ 1006765 h 1006764"/>
                <a:gd name="connsiteX945" fmla="*/ 2557150 w 3831056"/>
                <a:gd name="connsiteY945" fmla="*/ 1006765 h 1006764"/>
                <a:gd name="connsiteX946" fmla="*/ 2559858 w 3831056"/>
                <a:gd name="connsiteY946" fmla="*/ 1006765 h 1006764"/>
                <a:gd name="connsiteX947" fmla="*/ 2562568 w 3831056"/>
                <a:gd name="connsiteY947" fmla="*/ 1006765 h 1006764"/>
                <a:gd name="connsiteX948" fmla="*/ 2565277 w 3831056"/>
                <a:gd name="connsiteY948" fmla="*/ 1006765 h 1006764"/>
                <a:gd name="connsiteX949" fmla="*/ 2567986 w 3831056"/>
                <a:gd name="connsiteY949" fmla="*/ 1006765 h 1006764"/>
                <a:gd name="connsiteX950" fmla="*/ 2570694 w 3831056"/>
                <a:gd name="connsiteY950" fmla="*/ 1006765 h 1006764"/>
                <a:gd name="connsiteX951" fmla="*/ 2573403 w 3831056"/>
                <a:gd name="connsiteY951" fmla="*/ 1006765 h 1006764"/>
                <a:gd name="connsiteX952" fmla="*/ 2576112 w 3831056"/>
                <a:gd name="connsiteY952" fmla="*/ 1006765 h 1006764"/>
                <a:gd name="connsiteX953" fmla="*/ 2578818 w 3831056"/>
                <a:gd name="connsiteY953" fmla="*/ 1006765 h 1006764"/>
                <a:gd name="connsiteX954" fmla="*/ 2581527 w 3831056"/>
                <a:gd name="connsiteY954" fmla="*/ 1006765 h 1006764"/>
                <a:gd name="connsiteX955" fmla="*/ 2584236 w 3831056"/>
                <a:gd name="connsiteY955" fmla="*/ 1006765 h 1006764"/>
                <a:gd name="connsiteX956" fmla="*/ 2586945 w 3831056"/>
                <a:gd name="connsiteY956" fmla="*/ 1006765 h 1006764"/>
                <a:gd name="connsiteX957" fmla="*/ 2589654 w 3831056"/>
                <a:gd name="connsiteY957" fmla="*/ 1006765 h 1006764"/>
                <a:gd name="connsiteX958" fmla="*/ 2592363 w 3831056"/>
                <a:gd name="connsiteY958" fmla="*/ 1006765 h 1006764"/>
                <a:gd name="connsiteX959" fmla="*/ 2595072 w 3831056"/>
                <a:gd name="connsiteY959" fmla="*/ 1006765 h 1006764"/>
                <a:gd name="connsiteX960" fmla="*/ 2597777 w 3831056"/>
                <a:gd name="connsiteY960" fmla="*/ 1006765 h 1006764"/>
                <a:gd name="connsiteX961" fmla="*/ 2600486 w 3831056"/>
                <a:gd name="connsiteY961" fmla="*/ 1006765 h 1006764"/>
                <a:gd name="connsiteX962" fmla="*/ 2603195 w 3831056"/>
                <a:gd name="connsiteY962" fmla="*/ 1006765 h 1006764"/>
                <a:gd name="connsiteX963" fmla="*/ 2605904 w 3831056"/>
                <a:gd name="connsiteY963" fmla="*/ 1006765 h 1006764"/>
                <a:gd name="connsiteX964" fmla="*/ 2608613 w 3831056"/>
                <a:gd name="connsiteY964" fmla="*/ 1006765 h 1006764"/>
                <a:gd name="connsiteX965" fmla="*/ 2611322 w 3831056"/>
                <a:gd name="connsiteY965" fmla="*/ 1006765 h 1006764"/>
                <a:gd name="connsiteX966" fmla="*/ 2614031 w 3831056"/>
                <a:gd name="connsiteY966" fmla="*/ 1006765 h 1006764"/>
                <a:gd name="connsiteX967" fmla="*/ 2616740 w 3831056"/>
                <a:gd name="connsiteY967" fmla="*/ 1006765 h 1006764"/>
                <a:gd name="connsiteX968" fmla="*/ 2619449 w 3831056"/>
                <a:gd name="connsiteY968" fmla="*/ 1006765 h 1006764"/>
                <a:gd name="connsiteX969" fmla="*/ 2622158 w 3831056"/>
                <a:gd name="connsiteY969" fmla="*/ 1006765 h 1006764"/>
                <a:gd name="connsiteX970" fmla="*/ 2624874 w 3831056"/>
                <a:gd name="connsiteY970" fmla="*/ 1006765 h 1006764"/>
                <a:gd name="connsiteX971" fmla="*/ 2627590 w 3831056"/>
                <a:gd name="connsiteY971" fmla="*/ 1006765 h 1006764"/>
                <a:gd name="connsiteX972" fmla="*/ 2630271 w 3831056"/>
                <a:gd name="connsiteY972" fmla="*/ 1006765 h 1006764"/>
                <a:gd name="connsiteX973" fmla="*/ 2632987 w 3831056"/>
                <a:gd name="connsiteY973" fmla="*/ 1006765 h 1006764"/>
                <a:gd name="connsiteX974" fmla="*/ 2635703 w 3831056"/>
                <a:gd name="connsiteY974" fmla="*/ 1006765 h 1006764"/>
                <a:gd name="connsiteX975" fmla="*/ 2638418 w 3831056"/>
                <a:gd name="connsiteY975" fmla="*/ 1006765 h 1006764"/>
                <a:gd name="connsiteX976" fmla="*/ 2641100 w 3831056"/>
                <a:gd name="connsiteY976" fmla="*/ 1006765 h 1006764"/>
                <a:gd name="connsiteX977" fmla="*/ 2643815 w 3831056"/>
                <a:gd name="connsiteY977" fmla="*/ 1006765 h 1006764"/>
                <a:gd name="connsiteX978" fmla="*/ 2646531 w 3831056"/>
                <a:gd name="connsiteY978" fmla="*/ 1006765 h 1006764"/>
                <a:gd name="connsiteX979" fmla="*/ 2649247 w 3831056"/>
                <a:gd name="connsiteY979" fmla="*/ 1006765 h 1006764"/>
                <a:gd name="connsiteX980" fmla="*/ 2651963 w 3831056"/>
                <a:gd name="connsiteY980" fmla="*/ 1006765 h 1006764"/>
                <a:gd name="connsiteX981" fmla="*/ 2654644 w 3831056"/>
                <a:gd name="connsiteY981" fmla="*/ 1006765 h 1006764"/>
                <a:gd name="connsiteX982" fmla="*/ 2657360 w 3831056"/>
                <a:gd name="connsiteY982" fmla="*/ 1006765 h 1006764"/>
                <a:gd name="connsiteX983" fmla="*/ 2660076 w 3831056"/>
                <a:gd name="connsiteY983" fmla="*/ 1006765 h 1006764"/>
                <a:gd name="connsiteX984" fmla="*/ 2662792 w 3831056"/>
                <a:gd name="connsiteY984" fmla="*/ 1006765 h 1006764"/>
                <a:gd name="connsiteX985" fmla="*/ 2665508 w 3831056"/>
                <a:gd name="connsiteY985" fmla="*/ 1006765 h 1006764"/>
                <a:gd name="connsiteX986" fmla="*/ 2668189 w 3831056"/>
                <a:gd name="connsiteY986" fmla="*/ 1006765 h 1006764"/>
                <a:gd name="connsiteX987" fmla="*/ 2670905 w 3831056"/>
                <a:gd name="connsiteY987" fmla="*/ 1006765 h 1006764"/>
                <a:gd name="connsiteX988" fmla="*/ 2673621 w 3831056"/>
                <a:gd name="connsiteY988" fmla="*/ 1006765 h 1006764"/>
                <a:gd name="connsiteX989" fmla="*/ 2676337 w 3831056"/>
                <a:gd name="connsiteY989" fmla="*/ 1006765 h 1006764"/>
                <a:gd name="connsiteX990" fmla="*/ 2679053 w 3831056"/>
                <a:gd name="connsiteY990" fmla="*/ 1006765 h 1006764"/>
                <a:gd name="connsiteX991" fmla="*/ 2681734 w 3831056"/>
                <a:gd name="connsiteY991" fmla="*/ 1006765 h 1006764"/>
                <a:gd name="connsiteX992" fmla="*/ 2684450 w 3831056"/>
                <a:gd name="connsiteY992" fmla="*/ 1006765 h 1006764"/>
                <a:gd name="connsiteX993" fmla="*/ 2687166 w 3831056"/>
                <a:gd name="connsiteY993" fmla="*/ 1006765 h 1006764"/>
                <a:gd name="connsiteX994" fmla="*/ 2689882 w 3831056"/>
                <a:gd name="connsiteY994" fmla="*/ 1006765 h 1006764"/>
                <a:gd name="connsiteX995" fmla="*/ 2692563 w 3831056"/>
                <a:gd name="connsiteY995" fmla="*/ 1006765 h 1006764"/>
                <a:gd name="connsiteX996" fmla="*/ 2695279 w 3831056"/>
                <a:gd name="connsiteY996" fmla="*/ 1006765 h 1006764"/>
                <a:gd name="connsiteX997" fmla="*/ 2697995 w 3831056"/>
                <a:gd name="connsiteY997" fmla="*/ 1006765 h 1006764"/>
                <a:gd name="connsiteX998" fmla="*/ 2700711 w 3831056"/>
                <a:gd name="connsiteY998" fmla="*/ 1006765 h 1006764"/>
                <a:gd name="connsiteX999" fmla="*/ 2703427 w 3831056"/>
                <a:gd name="connsiteY999" fmla="*/ 1006765 h 1006764"/>
                <a:gd name="connsiteX1000" fmla="*/ 2706108 w 3831056"/>
                <a:gd name="connsiteY1000" fmla="*/ 1006765 h 1006764"/>
                <a:gd name="connsiteX1001" fmla="*/ 2708823 w 3831056"/>
                <a:gd name="connsiteY1001" fmla="*/ 1006765 h 1006764"/>
                <a:gd name="connsiteX1002" fmla="*/ 2711539 w 3831056"/>
                <a:gd name="connsiteY1002" fmla="*/ 1006765 h 1006764"/>
                <a:gd name="connsiteX1003" fmla="*/ 2714255 w 3831056"/>
                <a:gd name="connsiteY1003" fmla="*/ 1006765 h 1006764"/>
                <a:gd name="connsiteX1004" fmla="*/ 2716971 w 3831056"/>
                <a:gd name="connsiteY1004" fmla="*/ 1006765 h 1006764"/>
                <a:gd name="connsiteX1005" fmla="*/ 2719652 w 3831056"/>
                <a:gd name="connsiteY1005" fmla="*/ 1006765 h 1006764"/>
                <a:gd name="connsiteX1006" fmla="*/ 2722368 w 3831056"/>
                <a:gd name="connsiteY1006" fmla="*/ 1006765 h 1006764"/>
                <a:gd name="connsiteX1007" fmla="*/ 2725084 w 3831056"/>
                <a:gd name="connsiteY1007" fmla="*/ 1006765 h 1006764"/>
                <a:gd name="connsiteX1008" fmla="*/ 2727800 w 3831056"/>
                <a:gd name="connsiteY1008" fmla="*/ 1006765 h 1006764"/>
                <a:gd name="connsiteX1009" fmla="*/ 2730481 w 3831056"/>
                <a:gd name="connsiteY1009" fmla="*/ 1006765 h 1006764"/>
                <a:gd name="connsiteX1010" fmla="*/ 2733197 w 3831056"/>
                <a:gd name="connsiteY1010" fmla="*/ 1006765 h 1006764"/>
                <a:gd name="connsiteX1011" fmla="*/ 2735913 w 3831056"/>
                <a:gd name="connsiteY1011" fmla="*/ 1006765 h 1006764"/>
                <a:gd name="connsiteX1012" fmla="*/ 2738629 w 3831056"/>
                <a:gd name="connsiteY1012" fmla="*/ 1006765 h 1006764"/>
                <a:gd name="connsiteX1013" fmla="*/ 2741345 w 3831056"/>
                <a:gd name="connsiteY1013" fmla="*/ 1006765 h 1006764"/>
                <a:gd name="connsiteX1014" fmla="*/ 2744026 w 3831056"/>
                <a:gd name="connsiteY1014" fmla="*/ 1006765 h 1006764"/>
                <a:gd name="connsiteX1015" fmla="*/ 2746742 w 3831056"/>
                <a:gd name="connsiteY1015" fmla="*/ 1006765 h 1006764"/>
                <a:gd name="connsiteX1016" fmla="*/ 2749458 w 3831056"/>
                <a:gd name="connsiteY1016" fmla="*/ 1006765 h 1006764"/>
                <a:gd name="connsiteX1017" fmla="*/ 2752174 w 3831056"/>
                <a:gd name="connsiteY1017" fmla="*/ 1006765 h 1006764"/>
                <a:gd name="connsiteX1018" fmla="*/ 2754890 w 3831056"/>
                <a:gd name="connsiteY1018" fmla="*/ 1006765 h 1006764"/>
                <a:gd name="connsiteX1019" fmla="*/ 2757571 w 3831056"/>
                <a:gd name="connsiteY1019" fmla="*/ 1006765 h 1006764"/>
                <a:gd name="connsiteX1020" fmla="*/ 2760287 w 3831056"/>
                <a:gd name="connsiteY1020" fmla="*/ 1006765 h 1006764"/>
                <a:gd name="connsiteX1021" fmla="*/ 2763003 w 3831056"/>
                <a:gd name="connsiteY1021" fmla="*/ 1006765 h 1006764"/>
                <a:gd name="connsiteX1022" fmla="*/ 2765719 w 3831056"/>
                <a:gd name="connsiteY1022" fmla="*/ 1006765 h 1006764"/>
                <a:gd name="connsiteX1023" fmla="*/ 2768434 w 3831056"/>
                <a:gd name="connsiteY1023" fmla="*/ 1006765 h 1006764"/>
                <a:gd name="connsiteX1024" fmla="*/ 2771116 w 3831056"/>
                <a:gd name="connsiteY1024" fmla="*/ 1006765 h 1006764"/>
                <a:gd name="connsiteX1025" fmla="*/ 2773832 w 3831056"/>
                <a:gd name="connsiteY1025" fmla="*/ 1006765 h 1006764"/>
                <a:gd name="connsiteX1026" fmla="*/ 2776548 w 3831056"/>
                <a:gd name="connsiteY1026" fmla="*/ 1006765 h 1006764"/>
                <a:gd name="connsiteX1027" fmla="*/ 2779264 w 3831056"/>
                <a:gd name="connsiteY1027" fmla="*/ 1006765 h 1006764"/>
                <a:gd name="connsiteX1028" fmla="*/ 2781944 w 3831056"/>
                <a:gd name="connsiteY1028" fmla="*/ 1006765 h 1006764"/>
                <a:gd name="connsiteX1029" fmla="*/ 2784660 w 3831056"/>
                <a:gd name="connsiteY1029" fmla="*/ 1006765 h 1006764"/>
                <a:gd name="connsiteX1030" fmla="*/ 2787376 w 3831056"/>
                <a:gd name="connsiteY1030" fmla="*/ 1006765 h 1006764"/>
                <a:gd name="connsiteX1031" fmla="*/ 2790092 w 3831056"/>
                <a:gd name="connsiteY1031" fmla="*/ 1006765 h 1006764"/>
                <a:gd name="connsiteX1032" fmla="*/ 2792808 w 3831056"/>
                <a:gd name="connsiteY1032" fmla="*/ 1006765 h 1006764"/>
                <a:gd name="connsiteX1033" fmla="*/ 2795489 w 3831056"/>
                <a:gd name="connsiteY1033" fmla="*/ 1006765 h 1006764"/>
                <a:gd name="connsiteX1034" fmla="*/ 2798205 w 3831056"/>
                <a:gd name="connsiteY1034" fmla="*/ 1006765 h 1006764"/>
                <a:gd name="connsiteX1035" fmla="*/ 2800921 w 3831056"/>
                <a:gd name="connsiteY1035" fmla="*/ 1006765 h 1006764"/>
                <a:gd name="connsiteX1036" fmla="*/ 2803637 w 3831056"/>
                <a:gd name="connsiteY1036" fmla="*/ 1006765 h 1006764"/>
                <a:gd name="connsiteX1037" fmla="*/ 2806353 w 3831056"/>
                <a:gd name="connsiteY1037" fmla="*/ 1006765 h 1006764"/>
                <a:gd name="connsiteX1038" fmla="*/ 2809034 w 3831056"/>
                <a:gd name="connsiteY1038" fmla="*/ 1006765 h 1006764"/>
                <a:gd name="connsiteX1039" fmla="*/ 2811750 w 3831056"/>
                <a:gd name="connsiteY1039" fmla="*/ 1006765 h 1006764"/>
                <a:gd name="connsiteX1040" fmla="*/ 2814466 w 3831056"/>
                <a:gd name="connsiteY1040" fmla="*/ 1006765 h 1006764"/>
                <a:gd name="connsiteX1041" fmla="*/ 2817182 w 3831056"/>
                <a:gd name="connsiteY1041" fmla="*/ 1006765 h 1006764"/>
                <a:gd name="connsiteX1042" fmla="*/ 2819863 w 3831056"/>
                <a:gd name="connsiteY1042" fmla="*/ 1006765 h 1006764"/>
                <a:gd name="connsiteX1043" fmla="*/ 2822579 w 3831056"/>
                <a:gd name="connsiteY1043" fmla="*/ 1006765 h 1006764"/>
                <a:gd name="connsiteX1044" fmla="*/ 2825295 w 3831056"/>
                <a:gd name="connsiteY1044" fmla="*/ 1006765 h 1006764"/>
                <a:gd name="connsiteX1045" fmla="*/ 2828011 w 3831056"/>
                <a:gd name="connsiteY1045" fmla="*/ 1006765 h 1006764"/>
                <a:gd name="connsiteX1046" fmla="*/ 2830727 w 3831056"/>
                <a:gd name="connsiteY1046" fmla="*/ 1006765 h 1006764"/>
                <a:gd name="connsiteX1047" fmla="*/ 2833408 w 3831056"/>
                <a:gd name="connsiteY1047" fmla="*/ 1006765 h 1006764"/>
                <a:gd name="connsiteX1048" fmla="*/ 2836124 w 3831056"/>
                <a:gd name="connsiteY1048" fmla="*/ 1006765 h 1006764"/>
                <a:gd name="connsiteX1049" fmla="*/ 2838840 w 3831056"/>
                <a:gd name="connsiteY1049" fmla="*/ 1006765 h 1006764"/>
                <a:gd name="connsiteX1050" fmla="*/ 2841555 w 3831056"/>
                <a:gd name="connsiteY1050" fmla="*/ 1006765 h 1006764"/>
                <a:gd name="connsiteX1051" fmla="*/ 2844271 w 3831056"/>
                <a:gd name="connsiteY1051" fmla="*/ 1006765 h 1006764"/>
                <a:gd name="connsiteX1052" fmla="*/ 2846953 w 3831056"/>
                <a:gd name="connsiteY1052" fmla="*/ 1006765 h 1006764"/>
                <a:gd name="connsiteX1053" fmla="*/ 2849669 w 3831056"/>
                <a:gd name="connsiteY1053" fmla="*/ 1006765 h 1006764"/>
                <a:gd name="connsiteX1054" fmla="*/ 2852385 w 3831056"/>
                <a:gd name="connsiteY1054" fmla="*/ 1006765 h 1006764"/>
                <a:gd name="connsiteX1055" fmla="*/ 2855100 w 3831056"/>
                <a:gd name="connsiteY1055" fmla="*/ 1006765 h 1006764"/>
                <a:gd name="connsiteX1056" fmla="*/ 2857816 w 3831056"/>
                <a:gd name="connsiteY1056" fmla="*/ 1006765 h 1006764"/>
                <a:gd name="connsiteX1057" fmla="*/ 2860497 w 3831056"/>
                <a:gd name="connsiteY1057" fmla="*/ 1006765 h 1006764"/>
                <a:gd name="connsiteX1058" fmla="*/ 2863213 w 3831056"/>
                <a:gd name="connsiteY1058" fmla="*/ 1006765 h 1006764"/>
                <a:gd name="connsiteX1059" fmla="*/ 2865929 w 3831056"/>
                <a:gd name="connsiteY1059" fmla="*/ 1006765 h 1006764"/>
                <a:gd name="connsiteX1060" fmla="*/ 2868645 w 3831056"/>
                <a:gd name="connsiteY1060" fmla="*/ 1006765 h 1006764"/>
                <a:gd name="connsiteX1061" fmla="*/ 2871326 w 3831056"/>
                <a:gd name="connsiteY1061" fmla="*/ 1006765 h 1006764"/>
                <a:gd name="connsiteX1062" fmla="*/ 2874042 w 3831056"/>
                <a:gd name="connsiteY1062" fmla="*/ 1006765 h 1006764"/>
                <a:gd name="connsiteX1063" fmla="*/ 2876758 w 3831056"/>
                <a:gd name="connsiteY1063" fmla="*/ 1006765 h 1006764"/>
                <a:gd name="connsiteX1064" fmla="*/ 2879474 w 3831056"/>
                <a:gd name="connsiteY1064" fmla="*/ 1006765 h 1006764"/>
                <a:gd name="connsiteX1065" fmla="*/ 2882190 w 3831056"/>
                <a:gd name="connsiteY1065" fmla="*/ 1006765 h 1006764"/>
                <a:gd name="connsiteX1066" fmla="*/ 2884871 w 3831056"/>
                <a:gd name="connsiteY1066" fmla="*/ 1006765 h 1006764"/>
                <a:gd name="connsiteX1067" fmla="*/ 2887587 w 3831056"/>
                <a:gd name="connsiteY1067" fmla="*/ 1006765 h 1006764"/>
                <a:gd name="connsiteX1068" fmla="*/ 2890303 w 3831056"/>
                <a:gd name="connsiteY1068" fmla="*/ 1006765 h 1006764"/>
                <a:gd name="connsiteX1069" fmla="*/ 2893019 w 3831056"/>
                <a:gd name="connsiteY1069" fmla="*/ 1006765 h 1006764"/>
                <a:gd name="connsiteX1070" fmla="*/ 2895735 w 3831056"/>
                <a:gd name="connsiteY1070" fmla="*/ 1006765 h 1006764"/>
                <a:gd name="connsiteX1071" fmla="*/ 2898416 w 3831056"/>
                <a:gd name="connsiteY1071" fmla="*/ 1006765 h 1006764"/>
                <a:gd name="connsiteX1072" fmla="*/ 2901132 w 3831056"/>
                <a:gd name="connsiteY1072" fmla="*/ 1006765 h 1006764"/>
                <a:gd name="connsiteX1073" fmla="*/ 2903848 w 3831056"/>
                <a:gd name="connsiteY1073" fmla="*/ 1006765 h 1006764"/>
                <a:gd name="connsiteX1074" fmla="*/ 2906564 w 3831056"/>
                <a:gd name="connsiteY1074" fmla="*/ 1006765 h 1006764"/>
                <a:gd name="connsiteX1075" fmla="*/ 2909280 w 3831056"/>
                <a:gd name="connsiteY1075" fmla="*/ 1006765 h 1006764"/>
                <a:gd name="connsiteX1076" fmla="*/ 2911961 w 3831056"/>
                <a:gd name="connsiteY1076" fmla="*/ 1006765 h 1006764"/>
                <a:gd name="connsiteX1077" fmla="*/ 2914676 w 3831056"/>
                <a:gd name="connsiteY1077" fmla="*/ 1006765 h 1006764"/>
                <a:gd name="connsiteX1078" fmla="*/ 2917392 w 3831056"/>
                <a:gd name="connsiteY1078" fmla="*/ 1006765 h 1006764"/>
                <a:gd name="connsiteX1079" fmla="*/ 2920108 w 3831056"/>
                <a:gd name="connsiteY1079" fmla="*/ 1006765 h 1006764"/>
                <a:gd name="connsiteX1080" fmla="*/ 2922790 w 3831056"/>
                <a:gd name="connsiteY1080" fmla="*/ 1006765 h 1006764"/>
                <a:gd name="connsiteX1081" fmla="*/ 2925506 w 3831056"/>
                <a:gd name="connsiteY1081" fmla="*/ 1006765 h 1006764"/>
                <a:gd name="connsiteX1082" fmla="*/ 2928221 w 3831056"/>
                <a:gd name="connsiteY1082" fmla="*/ 1006765 h 1006764"/>
                <a:gd name="connsiteX1083" fmla="*/ 2930937 w 3831056"/>
                <a:gd name="connsiteY1083" fmla="*/ 1006765 h 1006764"/>
                <a:gd name="connsiteX1084" fmla="*/ 2933653 w 3831056"/>
                <a:gd name="connsiteY1084" fmla="*/ 1006765 h 1006764"/>
                <a:gd name="connsiteX1085" fmla="*/ 2936334 w 3831056"/>
                <a:gd name="connsiteY1085" fmla="*/ 1006765 h 1006764"/>
                <a:gd name="connsiteX1086" fmla="*/ 2939050 w 3831056"/>
                <a:gd name="connsiteY1086" fmla="*/ 1006765 h 1006764"/>
                <a:gd name="connsiteX1087" fmla="*/ 2941766 w 3831056"/>
                <a:gd name="connsiteY1087" fmla="*/ 1006765 h 1006764"/>
                <a:gd name="connsiteX1088" fmla="*/ 2944482 w 3831056"/>
                <a:gd name="connsiteY1088" fmla="*/ 1006765 h 1006764"/>
                <a:gd name="connsiteX1089" fmla="*/ 2947198 w 3831056"/>
                <a:gd name="connsiteY1089" fmla="*/ 1006765 h 1006764"/>
                <a:gd name="connsiteX1090" fmla="*/ 2949879 w 3831056"/>
                <a:gd name="connsiteY1090" fmla="*/ 1006765 h 1006764"/>
                <a:gd name="connsiteX1091" fmla="*/ 2952595 w 3831056"/>
                <a:gd name="connsiteY1091" fmla="*/ 1006765 h 1006764"/>
                <a:gd name="connsiteX1092" fmla="*/ 2955311 w 3831056"/>
                <a:gd name="connsiteY1092" fmla="*/ 1006765 h 1006764"/>
                <a:gd name="connsiteX1093" fmla="*/ 2958027 w 3831056"/>
                <a:gd name="connsiteY1093" fmla="*/ 1006765 h 1006764"/>
                <a:gd name="connsiteX1094" fmla="*/ 2960708 w 3831056"/>
                <a:gd name="connsiteY1094" fmla="*/ 1006765 h 1006764"/>
                <a:gd name="connsiteX1095" fmla="*/ 2963424 w 3831056"/>
                <a:gd name="connsiteY1095" fmla="*/ 1006765 h 1006764"/>
                <a:gd name="connsiteX1096" fmla="*/ 2966140 w 3831056"/>
                <a:gd name="connsiteY1096" fmla="*/ 1006765 h 1006764"/>
                <a:gd name="connsiteX1097" fmla="*/ 2968856 w 3831056"/>
                <a:gd name="connsiteY1097" fmla="*/ 1006765 h 1006764"/>
                <a:gd name="connsiteX1098" fmla="*/ 2971572 w 3831056"/>
                <a:gd name="connsiteY1098" fmla="*/ 1006765 h 1006764"/>
                <a:gd name="connsiteX1099" fmla="*/ 2974253 w 3831056"/>
                <a:gd name="connsiteY1099" fmla="*/ 1006765 h 1006764"/>
                <a:gd name="connsiteX1100" fmla="*/ 2976969 w 3831056"/>
                <a:gd name="connsiteY1100" fmla="*/ 1006765 h 1006764"/>
                <a:gd name="connsiteX1101" fmla="*/ 2979685 w 3831056"/>
                <a:gd name="connsiteY1101" fmla="*/ 1006765 h 1006764"/>
                <a:gd name="connsiteX1102" fmla="*/ 2982401 w 3831056"/>
                <a:gd name="connsiteY1102" fmla="*/ 1006765 h 1006764"/>
                <a:gd name="connsiteX1103" fmla="*/ 2985117 w 3831056"/>
                <a:gd name="connsiteY1103" fmla="*/ 1006765 h 1006764"/>
                <a:gd name="connsiteX1104" fmla="*/ 2987797 w 3831056"/>
                <a:gd name="connsiteY1104" fmla="*/ 1006765 h 1006764"/>
                <a:gd name="connsiteX1105" fmla="*/ 2990513 w 3831056"/>
                <a:gd name="connsiteY1105" fmla="*/ 1006765 h 1006764"/>
                <a:gd name="connsiteX1106" fmla="*/ 2993229 w 3831056"/>
                <a:gd name="connsiteY1106" fmla="*/ 1006765 h 1006764"/>
                <a:gd name="connsiteX1107" fmla="*/ 2995945 w 3831056"/>
                <a:gd name="connsiteY1107" fmla="*/ 1006765 h 1006764"/>
                <a:gd name="connsiteX1108" fmla="*/ 2998661 w 3831056"/>
                <a:gd name="connsiteY1108" fmla="*/ 1006765 h 1006764"/>
                <a:gd name="connsiteX1109" fmla="*/ 3001342 w 3831056"/>
                <a:gd name="connsiteY1109" fmla="*/ 1006765 h 1006764"/>
                <a:gd name="connsiteX1110" fmla="*/ 3004058 w 3831056"/>
                <a:gd name="connsiteY1110" fmla="*/ 1006765 h 1006764"/>
                <a:gd name="connsiteX1111" fmla="*/ 3006774 w 3831056"/>
                <a:gd name="connsiteY1111" fmla="*/ 1006765 h 1006764"/>
                <a:gd name="connsiteX1112" fmla="*/ 3009490 w 3831056"/>
                <a:gd name="connsiteY1112" fmla="*/ 1006765 h 1006764"/>
                <a:gd name="connsiteX1113" fmla="*/ 3012171 w 3831056"/>
                <a:gd name="connsiteY1113" fmla="*/ 1006765 h 1006764"/>
                <a:gd name="connsiteX1114" fmla="*/ 3014887 w 3831056"/>
                <a:gd name="connsiteY1114" fmla="*/ 1006765 h 1006764"/>
                <a:gd name="connsiteX1115" fmla="*/ 3017603 w 3831056"/>
                <a:gd name="connsiteY1115" fmla="*/ 1006765 h 1006764"/>
                <a:gd name="connsiteX1116" fmla="*/ 3020319 w 3831056"/>
                <a:gd name="connsiteY1116" fmla="*/ 1006765 h 1006764"/>
                <a:gd name="connsiteX1117" fmla="*/ 3023035 w 3831056"/>
                <a:gd name="connsiteY1117" fmla="*/ 1006765 h 1006764"/>
                <a:gd name="connsiteX1118" fmla="*/ 3025716 w 3831056"/>
                <a:gd name="connsiteY1118" fmla="*/ 1006765 h 1006764"/>
                <a:gd name="connsiteX1119" fmla="*/ 3028432 w 3831056"/>
                <a:gd name="connsiteY1119" fmla="*/ 1006765 h 1006764"/>
                <a:gd name="connsiteX1120" fmla="*/ 3031148 w 3831056"/>
                <a:gd name="connsiteY1120" fmla="*/ 1006765 h 1006764"/>
                <a:gd name="connsiteX1121" fmla="*/ 3033864 w 3831056"/>
                <a:gd name="connsiteY1121" fmla="*/ 1006765 h 1006764"/>
                <a:gd name="connsiteX1122" fmla="*/ 3036580 w 3831056"/>
                <a:gd name="connsiteY1122" fmla="*/ 1006765 h 1006764"/>
                <a:gd name="connsiteX1123" fmla="*/ 3039261 w 3831056"/>
                <a:gd name="connsiteY1123" fmla="*/ 1006765 h 1006764"/>
                <a:gd name="connsiteX1124" fmla="*/ 3041977 w 3831056"/>
                <a:gd name="connsiteY1124" fmla="*/ 1006765 h 1006764"/>
                <a:gd name="connsiteX1125" fmla="*/ 3044693 w 3831056"/>
                <a:gd name="connsiteY1125" fmla="*/ 1006765 h 1006764"/>
                <a:gd name="connsiteX1126" fmla="*/ 3047408 w 3831056"/>
                <a:gd name="connsiteY1126" fmla="*/ 1006765 h 1006764"/>
                <a:gd name="connsiteX1127" fmla="*/ 3050090 w 3831056"/>
                <a:gd name="connsiteY1127" fmla="*/ 1006765 h 1006764"/>
                <a:gd name="connsiteX1128" fmla="*/ 3052806 w 3831056"/>
                <a:gd name="connsiteY1128" fmla="*/ 1006765 h 1006764"/>
                <a:gd name="connsiteX1129" fmla="*/ 3055522 w 3831056"/>
                <a:gd name="connsiteY1129" fmla="*/ 1006765 h 1006764"/>
                <a:gd name="connsiteX1130" fmla="*/ 3058238 w 3831056"/>
                <a:gd name="connsiteY1130" fmla="*/ 1006765 h 1006764"/>
                <a:gd name="connsiteX1131" fmla="*/ 3060953 w 3831056"/>
                <a:gd name="connsiteY1131" fmla="*/ 1006765 h 1006764"/>
                <a:gd name="connsiteX1132" fmla="*/ 3063634 w 3831056"/>
                <a:gd name="connsiteY1132" fmla="*/ 1006765 h 1006764"/>
                <a:gd name="connsiteX1133" fmla="*/ 3066350 w 3831056"/>
                <a:gd name="connsiteY1133" fmla="*/ 1006765 h 1006764"/>
                <a:gd name="connsiteX1134" fmla="*/ 3069066 w 3831056"/>
                <a:gd name="connsiteY1134" fmla="*/ 1006765 h 1006764"/>
                <a:gd name="connsiteX1135" fmla="*/ 3071782 w 3831056"/>
                <a:gd name="connsiteY1135" fmla="*/ 1006765 h 1006764"/>
                <a:gd name="connsiteX1136" fmla="*/ 3074498 w 3831056"/>
                <a:gd name="connsiteY1136" fmla="*/ 1006765 h 1006764"/>
                <a:gd name="connsiteX1137" fmla="*/ 3077179 w 3831056"/>
                <a:gd name="connsiteY1137" fmla="*/ 1006765 h 1006764"/>
                <a:gd name="connsiteX1138" fmla="*/ 3079895 w 3831056"/>
                <a:gd name="connsiteY1138" fmla="*/ 1006765 h 1006764"/>
                <a:gd name="connsiteX1139" fmla="*/ 3082611 w 3831056"/>
                <a:gd name="connsiteY1139" fmla="*/ 1006765 h 1006764"/>
                <a:gd name="connsiteX1140" fmla="*/ 3085327 w 3831056"/>
                <a:gd name="connsiteY1140" fmla="*/ 1006765 h 1006764"/>
                <a:gd name="connsiteX1141" fmla="*/ 3088043 w 3831056"/>
                <a:gd name="connsiteY1141" fmla="*/ 1006765 h 1006764"/>
                <a:gd name="connsiteX1142" fmla="*/ 3090724 w 3831056"/>
                <a:gd name="connsiteY1142" fmla="*/ 1006765 h 1006764"/>
                <a:gd name="connsiteX1143" fmla="*/ 3093440 w 3831056"/>
                <a:gd name="connsiteY1143" fmla="*/ 1006765 h 1006764"/>
                <a:gd name="connsiteX1144" fmla="*/ 3096156 w 3831056"/>
                <a:gd name="connsiteY1144" fmla="*/ 1006765 h 1006764"/>
                <a:gd name="connsiteX1145" fmla="*/ 3098872 w 3831056"/>
                <a:gd name="connsiteY1145" fmla="*/ 1006765 h 1006764"/>
                <a:gd name="connsiteX1146" fmla="*/ 3101553 w 3831056"/>
                <a:gd name="connsiteY1146" fmla="*/ 1006765 h 1006764"/>
                <a:gd name="connsiteX1147" fmla="*/ 3104269 w 3831056"/>
                <a:gd name="connsiteY1147" fmla="*/ 1006765 h 1006764"/>
                <a:gd name="connsiteX1148" fmla="*/ 3106985 w 3831056"/>
                <a:gd name="connsiteY1148" fmla="*/ 1006765 h 1006764"/>
                <a:gd name="connsiteX1149" fmla="*/ 3109701 w 3831056"/>
                <a:gd name="connsiteY1149" fmla="*/ 1006765 h 1006764"/>
                <a:gd name="connsiteX1150" fmla="*/ 3112417 w 3831056"/>
                <a:gd name="connsiteY1150" fmla="*/ 1006765 h 1006764"/>
                <a:gd name="connsiteX1151" fmla="*/ 3115098 w 3831056"/>
                <a:gd name="connsiteY1151" fmla="*/ 1006765 h 1006764"/>
                <a:gd name="connsiteX1152" fmla="*/ 3117814 w 3831056"/>
                <a:gd name="connsiteY1152" fmla="*/ 1006765 h 1006764"/>
                <a:gd name="connsiteX1153" fmla="*/ 3120529 w 3831056"/>
                <a:gd name="connsiteY1153" fmla="*/ 1006765 h 1006764"/>
                <a:gd name="connsiteX1154" fmla="*/ 3123245 w 3831056"/>
                <a:gd name="connsiteY1154" fmla="*/ 1006765 h 1006764"/>
                <a:gd name="connsiteX1155" fmla="*/ 3125961 w 3831056"/>
                <a:gd name="connsiteY1155" fmla="*/ 1006765 h 1006764"/>
                <a:gd name="connsiteX1156" fmla="*/ 3128643 w 3831056"/>
                <a:gd name="connsiteY1156" fmla="*/ 1006765 h 1006764"/>
                <a:gd name="connsiteX1157" fmla="*/ 3131359 w 3831056"/>
                <a:gd name="connsiteY1157" fmla="*/ 1006765 h 1006764"/>
                <a:gd name="connsiteX1158" fmla="*/ 3134074 w 3831056"/>
                <a:gd name="connsiteY1158" fmla="*/ 1006765 h 1006764"/>
                <a:gd name="connsiteX1159" fmla="*/ 3136790 w 3831056"/>
                <a:gd name="connsiteY1159" fmla="*/ 1006765 h 1006764"/>
                <a:gd name="connsiteX1160" fmla="*/ 3139471 w 3831056"/>
                <a:gd name="connsiteY1160" fmla="*/ 1006765 h 1006764"/>
                <a:gd name="connsiteX1161" fmla="*/ 3142187 w 3831056"/>
                <a:gd name="connsiteY1161" fmla="*/ 1006765 h 1006764"/>
                <a:gd name="connsiteX1162" fmla="*/ 3144903 w 3831056"/>
                <a:gd name="connsiteY1162" fmla="*/ 1006765 h 1006764"/>
                <a:gd name="connsiteX1163" fmla="*/ 3147619 w 3831056"/>
                <a:gd name="connsiteY1163" fmla="*/ 1006765 h 1006764"/>
                <a:gd name="connsiteX1164" fmla="*/ 3150335 w 3831056"/>
                <a:gd name="connsiteY1164" fmla="*/ 1006765 h 1006764"/>
                <a:gd name="connsiteX1165" fmla="*/ 3153016 w 3831056"/>
                <a:gd name="connsiteY1165" fmla="*/ 1006765 h 1006764"/>
                <a:gd name="connsiteX1166" fmla="*/ 3155732 w 3831056"/>
                <a:gd name="connsiteY1166" fmla="*/ 1006765 h 1006764"/>
                <a:gd name="connsiteX1167" fmla="*/ 3158448 w 3831056"/>
                <a:gd name="connsiteY1167" fmla="*/ 1006765 h 1006764"/>
                <a:gd name="connsiteX1168" fmla="*/ 3161164 w 3831056"/>
                <a:gd name="connsiteY1168" fmla="*/ 1006765 h 1006764"/>
                <a:gd name="connsiteX1169" fmla="*/ 3163880 w 3831056"/>
                <a:gd name="connsiteY1169" fmla="*/ 1006765 h 1006764"/>
                <a:gd name="connsiteX1170" fmla="*/ 3166561 w 3831056"/>
                <a:gd name="connsiteY1170" fmla="*/ 1006765 h 1006764"/>
                <a:gd name="connsiteX1171" fmla="*/ 3169277 w 3831056"/>
                <a:gd name="connsiteY1171" fmla="*/ 1006765 h 1006764"/>
                <a:gd name="connsiteX1172" fmla="*/ 3171993 w 3831056"/>
                <a:gd name="connsiteY1172" fmla="*/ 1006765 h 1006764"/>
                <a:gd name="connsiteX1173" fmla="*/ 3174709 w 3831056"/>
                <a:gd name="connsiteY1173" fmla="*/ 1006765 h 1006764"/>
                <a:gd name="connsiteX1174" fmla="*/ 3177425 w 3831056"/>
                <a:gd name="connsiteY1174" fmla="*/ 1006765 h 1006764"/>
                <a:gd name="connsiteX1175" fmla="*/ 3180106 w 3831056"/>
                <a:gd name="connsiteY1175" fmla="*/ 1006765 h 1006764"/>
                <a:gd name="connsiteX1176" fmla="*/ 3182822 w 3831056"/>
                <a:gd name="connsiteY1176" fmla="*/ 1006765 h 1006764"/>
                <a:gd name="connsiteX1177" fmla="*/ 3185538 w 3831056"/>
                <a:gd name="connsiteY1177" fmla="*/ 1006765 h 1006764"/>
                <a:gd name="connsiteX1178" fmla="*/ 3188254 w 3831056"/>
                <a:gd name="connsiteY1178" fmla="*/ 1006765 h 1006764"/>
                <a:gd name="connsiteX1179" fmla="*/ 3190935 w 3831056"/>
                <a:gd name="connsiteY1179" fmla="*/ 1006765 h 1006764"/>
                <a:gd name="connsiteX1180" fmla="*/ 3193650 w 3831056"/>
                <a:gd name="connsiteY1180" fmla="*/ 1006765 h 1006764"/>
                <a:gd name="connsiteX1181" fmla="*/ 3196366 w 3831056"/>
                <a:gd name="connsiteY1181" fmla="*/ 1006765 h 1006764"/>
                <a:gd name="connsiteX1182" fmla="*/ 3199082 w 3831056"/>
                <a:gd name="connsiteY1182" fmla="*/ 1006765 h 1006764"/>
                <a:gd name="connsiteX1183" fmla="*/ 3201798 w 3831056"/>
                <a:gd name="connsiteY1183" fmla="*/ 1006765 h 1006764"/>
                <a:gd name="connsiteX1184" fmla="*/ 3204480 w 3831056"/>
                <a:gd name="connsiteY1184" fmla="*/ 1006765 h 1006764"/>
                <a:gd name="connsiteX1185" fmla="*/ 3207195 w 3831056"/>
                <a:gd name="connsiteY1185" fmla="*/ 1006765 h 1006764"/>
                <a:gd name="connsiteX1186" fmla="*/ 3209911 w 3831056"/>
                <a:gd name="connsiteY1186" fmla="*/ 1006765 h 1006764"/>
                <a:gd name="connsiteX1187" fmla="*/ 3212627 w 3831056"/>
                <a:gd name="connsiteY1187" fmla="*/ 1006765 h 1006764"/>
                <a:gd name="connsiteX1188" fmla="*/ 3215343 w 3831056"/>
                <a:gd name="connsiteY1188" fmla="*/ 1006765 h 1006764"/>
                <a:gd name="connsiteX1189" fmla="*/ 3218024 w 3831056"/>
                <a:gd name="connsiteY1189" fmla="*/ 1006765 h 1006764"/>
                <a:gd name="connsiteX1190" fmla="*/ 3220740 w 3831056"/>
                <a:gd name="connsiteY1190" fmla="*/ 1006765 h 1006764"/>
                <a:gd name="connsiteX1191" fmla="*/ 3223456 w 3831056"/>
                <a:gd name="connsiteY1191" fmla="*/ 1006765 h 1006764"/>
                <a:gd name="connsiteX1192" fmla="*/ 3226172 w 3831056"/>
                <a:gd name="connsiteY1192" fmla="*/ 1006765 h 1006764"/>
                <a:gd name="connsiteX1193" fmla="*/ 3228888 w 3831056"/>
                <a:gd name="connsiteY1193" fmla="*/ 1006765 h 1006764"/>
                <a:gd name="connsiteX1194" fmla="*/ 3231569 w 3831056"/>
                <a:gd name="connsiteY1194" fmla="*/ 1006765 h 1006764"/>
                <a:gd name="connsiteX1195" fmla="*/ 3234285 w 3831056"/>
                <a:gd name="connsiteY1195" fmla="*/ 1006765 h 1006764"/>
                <a:gd name="connsiteX1196" fmla="*/ 3237001 w 3831056"/>
                <a:gd name="connsiteY1196" fmla="*/ 1006765 h 1006764"/>
                <a:gd name="connsiteX1197" fmla="*/ 3239717 w 3831056"/>
                <a:gd name="connsiteY1197" fmla="*/ 1006765 h 1006764"/>
                <a:gd name="connsiteX1198" fmla="*/ 3242398 w 3831056"/>
                <a:gd name="connsiteY1198" fmla="*/ 1006765 h 1006764"/>
                <a:gd name="connsiteX1199" fmla="*/ 3245114 w 3831056"/>
                <a:gd name="connsiteY1199" fmla="*/ 1006765 h 1006764"/>
                <a:gd name="connsiteX1200" fmla="*/ 3247830 w 3831056"/>
                <a:gd name="connsiteY1200" fmla="*/ 1006765 h 1006764"/>
                <a:gd name="connsiteX1201" fmla="*/ 3250546 w 3831056"/>
                <a:gd name="connsiteY1201" fmla="*/ 1006765 h 1006764"/>
                <a:gd name="connsiteX1202" fmla="*/ 3253261 w 3831056"/>
                <a:gd name="connsiteY1202" fmla="*/ 1006765 h 1006764"/>
                <a:gd name="connsiteX1203" fmla="*/ 3255943 w 3831056"/>
                <a:gd name="connsiteY1203" fmla="*/ 1006765 h 1006764"/>
                <a:gd name="connsiteX1204" fmla="*/ 3258659 w 3831056"/>
                <a:gd name="connsiteY1204" fmla="*/ 1006765 h 1006764"/>
                <a:gd name="connsiteX1205" fmla="*/ 3261375 w 3831056"/>
                <a:gd name="connsiteY1205" fmla="*/ 1006765 h 1006764"/>
                <a:gd name="connsiteX1206" fmla="*/ 3264091 w 3831056"/>
                <a:gd name="connsiteY1206" fmla="*/ 1006765 h 1006764"/>
                <a:gd name="connsiteX1207" fmla="*/ 3266806 w 3831056"/>
                <a:gd name="connsiteY1207" fmla="*/ 1006765 h 1006764"/>
                <a:gd name="connsiteX1208" fmla="*/ 3269487 w 3831056"/>
                <a:gd name="connsiteY1208" fmla="*/ 1006765 h 1006764"/>
                <a:gd name="connsiteX1209" fmla="*/ 3272203 w 3831056"/>
                <a:gd name="connsiteY1209" fmla="*/ 1006765 h 1006764"/>
                <a:gd name="connsiteX1210" fmla="*/ 3274919 w 3831056"/>
                <a:gd name="connsiteY1210" fmla="*/ 1006765 h 1006764"/>
                <a:gd name="connsiteX1211" fmla="*/ 3277635 w 3831056"/>
                <a:gd name="connsiteY1211" fmla="*/ 1006765 h 1006764"/>
                <a:gd name="connsiteX1212" fmla="*/ 3280316 w 3831056"/>
                <a:gd name="connsiteY1212" fmla="*/ 1006765 h 1006764"/>
                <a:gd name="connsiteX1213" fmla="*/ 3283032 w 3831056"/>
                <a:gd name="connsiteY1213" fmla="*/ 1006765 h 1006764"/>
                <a:gd name="connsiteX1214" fmla="*/ 3285748 w 3831056"/>
                <a:gd name="connsiteY1214" fmla="*/ 1006765 h 1006764"/>
                <a:gd name="connsiteX1215" fmla="*/ 3288464 w 3831056"/>
                <a:gd name="connsiteY1215" fmla="*/ 1006765 h 1006764"/>
                <a:gd name="connsiteX1216" fmla="*/ 3291180 w 3831056"/>
                <a:gd name="connsiteY1216" fmla="*/ 1006765 h 1006764"/>
                <a:gd name="connsiteX1217" fmla="*/ 3293861 w 3831056"/>
                <a:gd name="connsiteY1217" fmla="*/ 1006765 h 1006764"/>
                <a:gd name="connsiteX1218" fmla="*/ 3296577 w 3831056"/>
                <a:gd name="connsiteY1218" fmla="*/ 1006765 h 1006764"/>
                <a:gd name="connsiteX1219" fmla="*/ 3299293 w 3831056"/>
                <a:gd name="connsiteY1219" fmla="*/ 1006765 h 1006764"/>
                <a:gd name="connsiteX1220" fmla="*/ 3302009 w 3831056"/>
                <a:gd name="connsiteY1220" fmla="*/ 1006765 h 1006764"/>
                <a:gd name="connsiteX1221" fmla="*/ 3304725 w 3831056"/>
                <a:gd name="connsiteY1221" fmla="*/ 1006765 h 1006764"/>
                <a:gd name="connsiteX1222" fmla="*/ 3307406 w 3831056"/>
                <a:gd name="connsiteY1222" fmla="*/ 1006765 h 1006764"/>
                <a:gd name="connsiteX1223" fmla="*/ 3310122 w 3831056"/>
                <a:gd name="connsiteY1223" fmla="*/ 1006765 h 1006764"/>
                <a:gd name="connsiteX1224" fmla="*/ 3312838 w 3831056"/>
                <a:gd name="connsiteY1224" fmla="*/ 1006765 h 1006764"/>
                <a:gd name="connsiteX1225" fmla="*/ 3315554 w 3831056"/>
                <a:gd name="connsiteY1225" fmla="*/ 1006765 h 1006764"/>
                <a:gd name="connsiteX1226" fmla="*/ 3318270 w 3831056"/>
                <a:gd name="connsiteY1226" fmla="*/ 1006765 h 1006764"/>
                <a:gd name="connsiteX1227" fmla="*/ 3320951 w 3831056"/>
                <a:gd name="connsiteY1227" fmla="*/ 1006765 h 1006764"/>
                <a:gd name="connsiteX1228" fmla="*/ 3323667 w 3831056"/>
                <a:gd name="connsiteY1228" fmla="*/ 1006765 h 1006764"/>
                <a:gd name="connsiteX1229" fmla="*/ 3326382 w 3831056"/>
                <a:gd name="connsiteY1229" fmla="*/ 1006765 h 1006764"/>
                <a:gd name="connsiteX1230" fmla="*/ 3329098 w 3831056"/>
                <a:gd name="connsiteY1230" fmla="*/ 1006765 h 1006764"/>
                <a:gd name="connsiteX1231" fmla="*/ 3331780 w 3831056"/>
                <a:gd name="connsiteY1231" fmla="*/ 1006765 h 1006764"/>
                <a:gd name="connsiteX1232" fmla="*/ 3334496 w 3831056"/>
                <a:gd name="connsiteY1232" fmla="*/ 1006765 h 1006764"/>
                <a:gd name="connsiteX1233" fmla="*/ 3337212 w 3831056"/>
                <a:gd name="connsiteY1233" fmla="*/ 1006765 h 1006764"/>
                <a:gd name="connsiteX1234" fmla="*/ 3339927 w 3831056"/>
                <a:gd name="connsiteY1234" fmla="*/ 1006765 h 1006764"/>
                <a:gd name="connsiteX1235" fmla="*/ 3342643 w 3831056"/>
                <a:gd name="connsiteY1235" fmla="*/ 1006765 h 1006764"/>
                <a:gd name="connsiteX1236" fmla="*/ 3345324 w 3831056"/>
                <a:gd name="connsiteY1236" fmla="*/ 1006765 h 1006764"/>
                <a:gd name="connsiteX1237" fmla="*/ 3348040 w 3831056"/>
                <a:gd name="connsiteY1237" fmla="*/ 1006765 h 1006764"/>
                <a:gd name="connsiteX1238" fmla="*/ 3350756 w 3831056"/>
                <a:gd name="connsiteY1238" fmla="*/ 1006765 h 1006764"/>
                <a:gd name="connsiteX1239" fmla="*/ 3353472 w 3831056"/>
                <a:gd name="connsiteY1239" fmla="*/ 1006765 h 1006764"/>
                <a:gd name="connsiteX1240" fmla="*/ 3356188 w 3831056"/>
                <a:gd name="connsiteY1240" fmla="*/ 1006765 h 1006764"/>
                <a:gd name="connsiteX1241" fmla="*/ 3358869 w 3831056"/>
                <a:gd name="connsiteY1241" fmla="*/ 1006765 h 1006764"/>
                <a:gd name="connsiteX1242" fmla="*/ 3361585 w 3831056"/>
                <a:gd name="connsiteY1242" fmla="*/ 1006765 h 1006764"/>
                <a:gd name="connsiteX1243" fmla="*/ 3364301 w 3831056"/>
                <a:gd name="connsiteY1243" fmla="*/ 1006765 h 1006764"/>
                <a:gd name="connsiteX1244" fmla="*/ 3367017 w 3831056"/>
                <a:gd name="connsiteY1244" fmla="*/ 1006765 h 1006764"/>
                <a:gd name="connsiteX1245" fmla="*/ 3369698 w 3831056"/>
                <a:gd name="connsiteY1245" fmla="*/ 1006765 h 1006764"/>
                <a:gd name="connsiteX1246" fmla="*/ 3372414 w 3831056"/>
                <a:gd name="connsiteY1246" fmla="*/ 1006765 h 1006764"/>
                <a:gd name="connsiteX1247" fmla="*/ 3375130 w 3831056"/>
                <a:gd name="connsiteY1247" fmla="*/ 1006765 h 1006764"/>
                <a:gd name="connsiteX1248" fmla="*/ 3377846 w 3831056"/>
                <a:gd name="connsiteY1248" fmla="*/ 1006765 h 1006764"/>
                <a:gd name="connsiteX1249" fmla="*/ 3380562 w 3831056"/>
                <a:gd name="connsiteY1249" fmla="*/ 1006765 h 1006764"/>
                <a:gd name="connsiteX1250" fmla="*/ 3383243 w 3831056"/>
                <a:gd name="connsiteY1250" fmla="*/ 1006765 h 1006764"/>
                <a:gd name="connsiteX1251" fmla="*/ 3385959 w 3831056"/>
                <a:gd name="connsiteY1251" fmla="*/ 1006765 h 1006764"/>
                <a:gd name="connsiteX1252" fmla="*/ 3388675 w 3831056"/>
                <a:gd name="connsiteY1252" fmla="*/ 1006765 h 1006764"/>
                <a:gd name="connsiteX1253" fmla="*/ 3391391 w 3831056"/>
                <a:gd name="connsiteY1253" fmla="*/ 1006765 h 1006764"/>
                <a:gd name="connsiteX1254" fmla="*/ 3394107 w 3831056"/>
                <a:gd name="connsiteY1254" fmla="*/ 1006765 h 1006764"/>
                <a:gd name="connsiteX1255" fmla="*/ 3396788 w 3831056"/>
                <a:gd name="connsiteY1255" fmla="*/ 1006765 h 1006764"/>
                <a:gd name="connsiteX1256" fmla="*/ 3399503 w 3831056"/>
                <a:gd name="connsiteY1256" fmla="*/ 1006765 h 1006764"/>
                <a:gd name="connsiteX1257" fmla="*/ 3402219 w 3831056"/>
                <a:gd name="connsiteY1257" fmla="*/ 1006765 h 1006764"/>
                <a:gd name="connsiteX1258" fmla="*/ 3404935 w 3831056"/>
                <a:gd name="connsiteY1258" fmla="*/ 1006765 h 1006764"/>
                <a:gd name="connsiteX1259" fmla="*/ 3407651 w 3831056"/>
                <a:gd name="connsiteY1259" fmla="*/ 1006765 h 1006764"/>
                <a:gd name="connsiteX1260" fmla="*/ 3410333 w 3831056"/>
                <a:gd name="connsiteY1260" fmla="*/ 1006765 h 1006764"/>
                <a:gd name="connsiteX1261" fmla="*/ 3413048 w 3831056"/>
                <a:gd name="connsiteY1261" fmla="*/ 1006765 h 1006764"/>
                <a:gd name="connsiteX1262" fmla="*/ 3415764 w 3831056"/>
                <a:gd name="connsiteY1262" fmla="*/ 1006765 h 1006764"/>
                <a:gd name="connsiteX1263" fmla="*/ 3418480 w 3831056"/>
                <a:gd name="connsiteY1263" fmla="*/ 1006765 h 1006764"/>
                <a:gd name="connsiteX1264" fmla="*/ 3421161 w 3831056"/>
                <a:gd name="connsiteY1264" fmla="*/ 1006765 h 1006764"/>
                <a:gd name="connsiteX1265" fmla="*/ 3423877 w 3831056"/>
                <a:gd name="connsiteY1265" fmla="*/ 1006765 h 1006764"/>
                <a:gd name="connsiteX1266" fmla="*/ 3426593 w 3831056"/>
                <a:gd name="connsiteY1266" fmla="*/ 1006765 h 1006764"/>
                <a:gd name="connsiteX1267" fmla="*/ 3429309 w 3831056"/>
                <a:gd name="connsiteY1267" fmla="*/ 1006765 h 1006764"/>
                <a:gd name="connsiteX1268" fmla="*/ 3432025 w 3831056"/>
                <a:gd name="connsiteY1268" fmla="*/ 1006765 h 1006764"/>
                <a:gd name="connsiteX1269" fmla="*/ 3434706 w 3831056"/>
                <a:gd name="connsiteY1269" fmla="*/ 1006765 h 1006764"/>
                <a:gd name="connsiteX1270" fmla="*/ 3437422 w 3831056"/>
                <a:gd name="connsiteY1270" fmla="*/ 1006765 h 1006764"/>
                <a:gd name="connsiteX1271" fmla="*/ 3440138 w 3831056"/>
                <a:gd name="connsiteY1271" fmla="*/ 1006765 h 1006764"/>
                <a:gd name="connsiteX1272" fmla="*/ 3442854 w 3831056"/>
                <a:gd name="connsiteY1272" fmla="*/ 1006765 h 1006764"/>
                <a:gd name="connsiteX1273" fmla="*/ 3445570 w 3831056"/>
                <a:gd name="connsiteY1273" fmla="*/ 1006765 h 1006764"/>
                <a:gd name="connsiteX1274" fmla="*/ 3448251 w 3831056"/>
                <a:gd name="connsiteY1274" fmla="*/ 1006765 h 1006764"/>
                <a:gd name="connsiteX1275" fmla="*/ 3450967 w 3831056"/>
                <a:gd name="connsiteY1275" fmla="*/ 1006765 h 1006764"/>
                <a:gd name="connsiteX1276" fmla="*/ 3453683 w 3831056"/>
                <a:gd name="connsiteY1276" fmla="*/ 1006765 h 1006764"/>
                <a:gd name="connsiteX1277" fmla="*/ 3456399 w 3831056"/>
                <a:gd name="connsiteY1277" fmla="*/ 1006765 h 1006764"/>
                <a:gd name="connsiteX1278" fmla="*/ 3459115 w 3831056"/>
                <a:gd name="connsiteY1278" fmla="*/ 1006765 h 1006764"/>
                <a:gd name="connsiteX1279" fmla="*/ 3461796 w 3831056"/>
                <a:gd name="connsiteY1279" fmla="*/ 1006765 h 1006764"/>
                <a:gd name="connsiteX1280" fmla="*/ 3464512 w 3831056"/>
                <a:gd name="connsiteY1280" fmla="*/ 1006765 h 1006764"/>
                <a:gd name="connsiteX1281" fmla="*/ 3467228 w 3831056"/>
                <a:gd name="connsiteY1281" fmla="*/ 1006765 h 1006764"/>
                <a:gd name="connsiteX1282" fmla="*/ 3469944 w 3831056"/>
                <a:gd name="connsiteY1282" fmla="*/ 1006765 h 1006764"/>
                <a:gd name="connsiteX1283" fmla="*/ 3472624 w 3831056"/>
                <a:gd name="connsiteY1283" fmla="*/ 657396 h 1006764"/>
                <a:gd name="connsiteX1284" fmla="*/ 3475340 w 3831056"/>
                <a:gd name="connsiteY1284" fmla="*/ 376141 h 1006764"/>
                <a:gd name="connsiteX1285" fmla="*/ 3478056 w 3831056"/>
                <a:gd name="connsiteY1285" fmla="*/ 404098 h 1006764"/>
                <a:gd name="connsiteX1286" fmla="*/ 3480772 w 3831056"/>
                <a:gd name="connsiteY1286" fmla="*/ 262748 h 1006764"/>
                <a:gd name="connsiteX1287" fmla="*/ 3483489 w 3831056"/>
                <a:gd name="connsiteY1287" fmla="*/ 261961 h 1006764"/>
                <a:gd name="connsiteX1288" fmla="*/ 3486169 w 3831056"/>
                <a:gd name="connsiteY1288" fmla="*/ 298577 h 1006764"/>
                <a:gd name="connsiteX1289" fmla="*/ 3488885 w 3831056"/>
                <a:gd name="connsiteY1289" fmla="*/ 322596 h 1006764"/>
                <a:gd name="connsiteX1290" fmla="*/ 3491601 w 3831056"/>
                <a:gd name="connsiteY1290" fmla="*/ 234534 h 1006764"/>
                <a:gd name="connsiteX1291" fmla="*/ 3494317 w 3831056"/>
                <a:gd name="connsiteY1291" fmla="*/ 368136 h 1006764"/>
                <a:gd name="connsiteX1292" fmla="*/ 3497033 w 3831056"/>
                <a:gd name="connsiteY1292" fmla="*/ 430216 h 1006764"/>
                <a:gd name="connsiteX1293" fmla="*/ 3499714 w 3831056"/>
                <a:gd name="connsiteY1293" fmla="*/ 370762 h 1006764"/>
                <a:gd name="connsiteX1294" fmla="*/ 3502430 w 3831056"/>
                <a:gd name="connsiteY1294" fmla="*/ 259729 h 1006764"/>
                <a:gd name="connsiteX1295" fmla="*/ 3505146 w 3831056"/>
                <a:gd name="connsiteY1295" fmla="*/ 234795 h 1006764"/>
                <a:gd name="connsiteX1296" fmla="*/ 3507862 w 3831056"/>
                <a:gd name="connsiteY1296" fmla="*/ 217472 h 1006764"/>
                <a:gd name="connsiteX1297" fmla="*/ 3510543 w 3831056"/>
                <a:gd name="connsiteY1297" fmla="*/ 277188 h 1006764"/>
                <a:gd name="connsiteX1298" fmla="*/ 3513259 w 3831056"/>
                <a:gd name="connsiteY1298" fmla="*/ 335852 h 1006764"/>
                <a:gd name="connsiteX1299" fmla="*/ 3515975 w 3831056"/>
                <a:gd name="connsiteY1299" fmla="*/ 390188 h 1006764"/>
                <a:gd name="connsiteX1300" fmla="*/ 3518691 w 3831056"/>
                <a:gd name="connsiteY1300" fmla="*/ 246606 h 1006764"/>
                <a:gd name="connsiteX1301" fmla="*/ 3521407 w 3831056"/>
                <a:gd name="connsiteY1301" fmla="*/ 206971 h 1006764"/>
                <a:gd name="connsiteX1302" fmla="*/ 3524088 w 3831056"/>
                <a:gd name="connsiteY1302" fmla="*/ 215763 h 1006764"/>
                <a:gd name="connsiteX1303" fmla="*/ 3526804 w 3831056"/>
                <a:gd name="connsiteY1303" fmla="*/ 224690 h 1006764"/>
                <a:gd name="connsiteX1304" fmla="*/ 3529520 w 3831056"/>
                <a:gd name="connsiteY1304" fmla="*/ 220226 h 1006764"/>
                <a:gd name="connsiteX1305" fmla="*/ 3532236 w 3831056"/>
                <a:gd name="connsiteY1305" fmla="*/ 212615 h 1006764"/>
                <a:gd name="connsiteX1306" fmla="*/ 3534951 w 3831056"/>
                <a:gd name="connsiteY1306" fmla="*/ 253692 h 1006764"/>
                <a:gd name="connsiteX1307" fmla="*/ 3537633 w 3831056"/>
                <a:gd name="connsiteY1307" fmla="*/ 166416 h 1006764"/>
                <a:gd name="connsiteX1308" fmla="*/ 3540349 w 3831056"/>
                <a:gd name="connsiteY1308" fmla="*/ 110900 h 1006764"/>
                <a:gd name="connsiteX1309" fmla="*/ 3543065 w 3831056"/>
                <a:gd name="connsiteY1309" fmla="*/ 256449 h 1006764"/>
                <a:gd name="connsiteX1310" fmla="*/ 3545780 w 3831056"/>
                <a:gd name="connsiteY1310" fmla="*/ 31104 h 1006764"/>
                <a:gd name="connsiteX1311" fmla="*/ 3548496 w 3831056"/>
                <a:gd name="connsiteY1311" fmla="*/ 85440 h 1006764"/>
                <a:gd name="connsiteX1312" fmla="*/ 3551177 w 3831056"/>
                <a:gd name="connsiteY1312" fmla="*/ 355274 h 1006764"/>
                <a:gd name="connsiteX1313" fmla="*/ 3553893 w 3831056"/>
                <a:gd name="connsiteY1313" fmla="*/ 475889 h 1006764"/>
                <a:gd name="connsiteX1314" fmla="*/ 3556610 w 3831056"/>
                <a:gd name="connsiteY1314" fmla="*/ 157886 h 1006764"/>
                <a:gd name="connsiteX1315" fmla="*/ 3559325 w 3831056"/>
                <a:gd name="connsiteY1315" fmla="*/ 222984 h 1006764"/>
                <a:gd name="connsiteX1316" fmla="*/ 3562006 w 3831056"/>
                <a:gd name="connsiteY1316" fmla="*/ 236108 h 1006764"/>
                <a:gd name="connsiteX1317" fmla="*/ 3564722 w 3831056"/>
                <a:gd name="connsiteY1317" fmla="*/ 177311 h 1006764"/>
                <a:gd name="connsiteX1318" fmla="*/ 3567438 w 3831056"/>
                <a:gd name="connsiteY1318" fmla="*/ 232431 h 1006764"/>
                <a:gd name="connsiteX1319" fmla="*/ 3570154 w 3831056"/>
                <a:gd name="connsiteY1319" fmla="*/ 323644 h 1006764"/>
                <a:gd name="connsiteX1320" fmla="*/ 3572870 w 3831056"/>
                <a:gd name="connsiteY1320" fmla="*/ 386117 h 1006764"/>
                <a:gd name="connsiteX1321" fmla="*/ 3575551 w 3831056"/>
                <a:gd name="connsiteY1321" fmla="*/ 335587 h 1006764"/>
                <a:gd name="connsiteX1322" fmla="*/ 3578267 w 3831056"/>
                <a:gd name="connsiteY1322" fmla="*/ 72710 h 1006764"/>
                <a:gd name="connsiteX1323" fmla="*/ 3580983 w 3831056"/>
                <a:gd name="connsiteY1323" fmla="*/ 57487 h 1006764"/>
                <a:gd name="connsiteX1324" fmla="*/ 3583699 w 3831056"/>
                <a:gd name="connsiteY1324" fmla="*/ 0 h 1006764"/>
                <a:gd name="connsiteX1325" fmla="*/ 3586415 w 3831056"/>
                <a:gd name="connsiteY1325" fmla="*/ 48166 h 1006764"/>
                <a:gd name="connsiteX1326" fmla="*/ 3589096 w 3831056"/>
                <a:gd name="connsiteY1326" fmla="*/ 319709 h 1006764"/>
                <a:gd name="connsiteX1327" fmla="*/ 3591812 w 3831056"/>
                <a:gd name="connsiteY1327" fmla="*/ 372994 h 1006764"/>
                <a:gd name="connsiteX1328" fmla="*/ 3594528 w 3831056"/>
                <a:gd name="connsiteY1328" fmla="*/ 253563 h 1006764"/>
                <a:gd name="connsiteX1329" fmla="*/ 3597244 w 3831056"/>
                <a:gd name="connsiteY1329" fmla="*/ 209596 h 1006764"/>
                <a:gd name="connsiteX1330" fmla="*/ 3599925 w 3831056"/>
                <a:gd name="connsiteY1330" fmla="*/ 340312 h 1006764"/>
                <a:gd name="connsiteX1331" fmla="*/ 3602641 w 3831056"/>
                <a:gd name="connsiteY1331" fmla="*/ 118909 h 1006764"/>
                <a:gd name="connsiteX1332" fmla="*/ 3605357 w 3831056"/>
                <a:gd name="connsiteY1332" fmla="*/ 210383 h 1006764"/>
                <a:gd name="connsiteX1333" fmla="*/ 3608072 w 3831056"/>
                <a:gd name="connsiteY1333" fmla="*/ 323776 h 1006764"/>
                <a:gd name="connsiteX1334" fmla="*/ 3610788 w 3831056"/>
                <a:gd name="connsiteY1334" fmla="*/ 361183 h 1006764"/>
                <a:gd name="connsiteX1335" fmla="*/ 3613470 w 3831056"/>
                <a:gd name="connsiteY1335" fmla="*/ 294904 h 1006764"/>
                <a:gd name="connsiteX1336" fmla="*/ 3616186 w 3831056"/>
                <a:gd name="connsiteY1336" fmla="*/ 309208 h 1006764"/>
                <a:gd name="connsiteX1337" fmla="*/ 3618901 w 3831056"/>
                <a:gd name="connsiteY1337" fmla="*/ 279155 h 1006764"/>
                <a:gd name="connsiteX1338" fmla="*/ 3621617 w 3831056"/>
                <a:gd name="connsiteY1338" fmla="*/ 4070 h 1006764"/>
                <a:gd name="connsiteX1339" fmla="*/ 3624333 w 3831056"/>
                <a:gd name="connsiteY1339" fmla="*/ 198440 h 1006764"/>
                <a:gd name="connsiteX1340" fmla="*/ 3627015 w 3831056"/>
                <a:gd name="connsiteY1340" fmla="*/ 290966 h 1006764"/>
                <a:gd name="connsiteX1341" fmla="*/ 3629731 w 3831056"/>
                <a:gd name="connsiteY1341" fmla="*/ 337297 h 1006764"/>
                <a:gd name="connsiteX1342" fmla="*/ 3632446 w 3831056"/>
                <a:gd name="connsiteY1342" fmla="*/ 165104 h 1006764"/>
                <a:gd name="connsiteX1343" fmla="*/ 3635162 w 3831056"/>
                <a:gd name="connsiteY1343" fmla="*/ 255795 h 1006764"/>
                <a:gd name="connsiteX1344" fmla="*/ 3637878 w 3831056"/>
                <a:gd name="connsiteY1344" fmla="*/ 1005452 h 1006764"/>
                <a:gd name="connsiteX1345" fmla="*/ 3640559 w 3831056"/>
                <a:gd name="connsiteY1345" fmla="*/ 1005191 h 1006764"/>
                <a:gd name="connsiteX1346" fmla="*/ 3643275 w 3831056"/>
                <a:gd name="connsiteY1346" fmla="*/ 1006371 h 1006764"/>
                <a:gd name="connsiteX1347" fmla="*/ 3645991 w 3831056"/>
                <a:gd name="connsiteY1347" fmla="*/ 1005713 h 1006764"/>
                <a:gd name="connsiteX1348" fmla="*/ 3648707 w 3831056"/>
                <a:gd name="connsiteY1348" fmla="*/ 1006110 h 1006764"/>
                <a:gd name="connsiteX1349" fmla="*/ 3651388 w 3831056"/>
                <a:gd name="connsiteY1349" fmla="*/ 1006371 h 1006764"/>
                <a:gd name="connsiteX1350" fmla="*/ 3654104 w 3831056"/>
                <a:gd name="connsiteY1350" fmla="*/ 1006371 h 1006764"/>
                <a:gd name="connsiteX1351" fmla="*/ 3656820 w 3831056"/>
                <a:gd name="connsiteY1351" fmla="*/ 1006765 h 1006764"/>
                <a:gd name="connsiteX1352" fmla="*/ 3659536 w 3831056"/>
                <a:gd name="connsiteY1352" fmla="*/ 1006632 h 1006764"/>
                <a:gd name="connsiteX1353" fmla="*/ 3662252 w 3831056"/>
                <a:gd name="connsiteY1353" fmla="*/ 1006765 h 1006764"/>
                <a:gd name="connsiteX1354" fmla="*/ 3664933 w 3831056"/>
                <a:gd name="connsiteY1354" fmla="*/ 1006632 h 1006764"/>
                <a:gd name="connsiteX1355" fmla="*/ 3667649 w 3831056"/>
                <a:gd name="connsiteY1355" fmla="*/ 1006504 h 1006764"/>
                <a:gd name="connsiteX1356" fmla="*/ 3670365 w 3831056"/>
                <a:gd name="connsiteY1356" fmla="*/ 1006371 h 1006764"/>
                <a:gd name="connsiteX1357" fmla="*/ 3673081 w 3831056"/>
                <a:gd name="connsiteY1357" fmla="*/ 1006632 h 1006764"/>
                <a:gd name="connsiteX1358" fmla="*/ 3675797 w 3831056"/>
                <a:gd name="connsiteY1358" fmla="*/ 1006765 h 1006764"/>
                <a:gd name="connsiteX1359" fmla="*/ 3678478 w 3831056"/>
                <a:gd name="connsiteY1359" fmla="*/ 1006765 h 1006764"/>
                <a:gd name="connsiteX1360" fmla="*/ 3681193 w 3831056"/>
                <a:gd name="connsiteY1360" fmla="*/ 1006632 h 1006764"/>
                <a:gd name="connsiteX1361" fmla="*/ 3683909 w 3831056"/>
                <a:gd name="connsiteY1361" fmla="*/ 1006765 h 1006764"/>
                <a:gd name="connsiteX1362" fmla="*/ 3686626 w 3831056"/>
                <a:gd name="connsiteY1362" fmla="*/ 1006765 h 1006764"/>
                <a:gd name="connsiteX1363" fmla="*/ 3689307 w 3831056"/>
                <a:gd name="connsiteY1363" fmla="*/ 1006632 h 1006764"/>
                <a:gd name="connsiteX1364" fmla="*/ 3692022 w 3831056"/>
                <a:gd name="connsiteY1364" fmla="*/ 1006504 h 1006764"/>
                <a:gd name="connsiteX1365" fmla="*/ 3694738 w 3831056"/>
                <a:gd name="connsiteY1365" fmla="*/ 1006765 h 1006764"/>
                <a:gd name="connsiteX1366" fmla="*/ 3697454 w 3831056"/>
                <a:gd name="connsiteY1366" fmla="*/ 1006765 h 1006764"/>
                <a:gd name="connsiteX1367" fmla="*/ 3700170 w 3831056"/>
                <a:gd name="connsiteY1367" fmla="*/ 1006765 h 1006764"/>
                <a:gd name="connsiteX1368" fmla="*/ 3702852 w 3831056"/>
                <a:gd name="connsiteY1368" fmla="*/ 1006765 h 1006764"/>
                <a:gd name="connsiteX1369" fmla="*/ 3705567 w 3831056"/>
                <a:gd name="connsiteY1369" fmla="*/ 1006632 h 1006764"/>
                <a:gd name="connsiteX1370" fmla="*/ 3708283 w 3831056"/>
                <a:gd name="connsiteY1370" fmla="*/ 1006765 h 1006764"/>
                <a:gd name="connsiteX1371" fmla="*/ 3710999 w 3831056"/>
                <a:gd name="connsiteY1371" fmla="*/ 1006765 h 1006764"/>
                <a:gd name="connsiteX1372" fmla="*/ 3713715 w 3831056"/>
                <a:gd name="connsiteY1372" fmla="*/ 1006504 h 1006764"/>
                <a:gd name="connsiteX1373" fmla="*/ 3716396 w 3831056"/>
                <a:gd name="connsiteY1373" fmla="*/ 1006765 h 1006764"/>
                <a:gd name="connsiteX1374" fmla="*/ 3719112 w 3831056"/>
                <a:gd name="connsiteY1374" fmla="*/ 1006765 h 1006764"/>
                <a:gd name="connsiteX1375" fmla="*/ 3721828 w 3831056"/>
                <a:gd name="connsiteY1375" fmla="*/ 1006765 h 1006764"/>
                <a:gd name="connsiteX1376" fmla="*/ 3724544 w 3831056"/>
                <a:gd name="connsiteY1376" fmla="*/ 1006765 h 1006764"/>
                <a:gd name="connsiteX1377" fmla="*/ 3727260 w 3831056"/>
                <a:gd name="connsiteY1377" fmla="*/ 1006765 h 1006764"/>
                <a:gd name="connsiteX1378" fmla="*/ 3729941 w 3831056"/>
                <a:gd name="connsiteY1378" fmla="*/ 1006765 h 1006764"/>
                <a:gd name="connsiteX1379" fmla="*/ 3732657 w 3831056"/>
                <a:gd name="connsiteY1379" fmla="*/ 1006632 h 1006764"/>
                <a:gd name="connsiteX1380" fmla="*/ 3735373 w 3831056"/>
                <a:gd name="connsiteY1380" fmla="*/ 1006765 h 1006764"/>
                <a:gd name="connsiteX1381" fmla="*/ 3738089 w 3831056"/>
                <a:gd name="connsiteY1381" fmla="*/ 1006632 h 1006764"/>
                <a:gd name="connsiteX1382" fmla="*/ 3740770 w 3831056"/>
                <a:gd name="connsiteY1382" fmla="*/ 1006632 h 1006764"/>
                <a:gd name="connsiteX1383" fmla="*/ 3743486 w 3831056"/>
                <a:gd name="connsiteY1383" fmla="*/ 1006504 h 1006764"/>
                <a:gd name="connsiteX1384" fmla="*/ 3746202 w 3831056"/>
                <a:gd name="connsiteY1384" fmla="*/ 1006504 h 1006764"/>
                <a:gd name="connsiteX1385" fmla="*/ 3748918 w 3831056"/>
                <a:gd name="connsiteY1385" fmla="*/ 1006765 h 1006764"/>
                <a:gd name="connsiteX1386" fmla="*/ 3751633 w 3831056"/>
                <a:gd name="connsiteY1386" fmla="*/ 1006765 h 1006764"/>
                <a:gd name="connsiteX1387" fmla="*/ 3754314 w 3831056"/>
                <a:gd name="connsiteY1387" fmla="*/ 1006765 h 1006764"/>
                <a:gd name="connsiteX1388" fmla="*/ 3757030 w 3831056"/>
                <a:gd name="connsiteY1388" fmla="*/ 1006632 h 1006764"/>
                <a:gd name="connsiteX1389" fmla="*/ 3759747 w 3831056"/>
                <a:gd name="connsiteY1389" fmla="*/ 1006504 h 1006764"/>
                <a:gd name="connsiteX1390" fmla="*/ 3762463 w 3831056"/>
                <a:gd name="connsiteY1390" fmla="*/ 1006765 h 1006764"/>
                <a:gd name="connsiteX1391" fmla="*/ 3765178 w 3831056"/>
                <a:gd name="connsiteY1391" fmla="*/ 1006765 h 1006764"/>
                <a:gd name="connsiteX1392" fmla="*/ 3767859 w 3831056"/>
                <a:gd name="connsiteY1392" fmla="*/ 1006765 h 1006764"/>
                <a:gd name="connsiteX1393" fmla="*/ 3770575 w 3831056"/>
                <a:gd name="connsiteY1393" fmla="*/ 1006765 h 1006764"/>
                <a:gd name="connsiteX1394" fmla="*/ 3773291 w 3831056"/>
                <a:gd name="connsiteY1394" fmla="*/ 1006765 h 1006764"/>
                <a:gd name="connsiteX1395" fmla="*/ 3776007 w 3831056"/>
                <a:gd name="connsiteY1395" fmla="*/ 1006765 h 1006764"/>
                <a:gd name="connsiteX1396" fmla="*/ 3778723 w 3831056"/>
                <a:gd name="connsiteY1396" fmla="*/ 1006765 h 1006764"/>
                <a:gd name="connsiteX1397" fmla="*/ 3781404 w 3831056"/>
                <a:gd name="connsiteY1397" fmla="*/ 1006765 h 1006764"/>
                <a:gd name="connsiteX1398" fmla="*/ 3784120 w 3831056"/>
                <a:gd name="connsiteY1398" fmla="*/ 1006765 h 1006764"/>
                <a:gd name="connsiteX1399" fmla="*/ 3786836 w 3831056"/>
                <a:gd name="connsiteY1399" fmla="*/ 1006632 h 1006764"/>
                <a:gd name="connsiteX1400" fmla="*/ 3789552 w 3831056"/>
                <a:gd name="connsiteY1400" fmla="*/ 1006632 h 1006764"/>
                <a:gd name="connsiteX1401" fmla="*/ 3792233 w 3831056"/>
                <a:gd name="connsiteY1401" fmla="*/ 1006765 h 1006764"/>
                <a:gd name="connsiteX1402" fmla="*/ 3794949 w 3831056"/>
                <a:gd name="connsiteY1402" fmla="*/ 1006632 h 1006764"/>
                <a:gd name="connsiteX1403" fmla="*/ 3797665 w 3831056"/>
                <a:gd name="connsiteY1403" fmla="*/ 1006765 h 1006764"/>
                <a:gd name="connsiteX1404" fmla="*/ 3800381 w 3831056"/>
                <a:gd name="connsiteY1404" fmla="*/ 1006765 h 1006764"/>
                <a:gd name="connsiteX1405" fmla="*/ 3803097 w 3831056"/>
                <a:gd name="connsiteY1405" fmla="*/ 1006632 h 1006764"/>
                <a:gd name="connsiteX1406" fmla="*/ 3805778 w 3831056"/>
                <a:gd name="connsiteY1406" fmla="*/ 1006765 h 1006764"/>
                <a:gd name="connsiteX1407" fmla="*/ 3808494 w 3831056"/>
                <a:gd name="connsiteY1407" fmla="*/ 1006765 h 1006764"/>
                <a:gd name="connsiteX1408" fmla="*/ 3811210 w 3831056"/>
                <a:gd name="connsiteY1408" fmla="*/ 1006765 h 1006764"/>
                <a:gd name="connsiteX1409" fmla="*/ 3813925 w 3831056"/>
                <a:gd name="connsiteY1409" fmla="*/ 1006632 h 1006764"/>
                <a:gd name="connsiteX1410" fmla="*/ 3816642 w 3831056"/>
                <a:gd name="connsiteY1410" fmla="*/ 1006765 h 1006764"/>
                <a:gd name="connsiteX1411" fmla="*/ 3819323 w 3831056"/>
                <a:gd name="connsiteY1411" fmla="*/ 1006765 h 1006764"/>
                <a:gd name="connsiteX1412" fmla="*/ 3822039 w 3831056"/>
                <a:gd name="connsiteY1412" fmla="*/ 1006765 h 1006764"/>
                <a:gd name="connsiteX1413" fmla="*/ 3824754 w 3831056"/>
                <a:gd name="connsiteY1413" fmla="*/ 1006632 h 1006764"/>
                <a:gd name="connsiteX1414" fmla="*/ 3827470 w 3831056"/>
                <a:gd name="connsiteY1414" fmla="*/ 1006504 h 1006764"/>
                <a:gd name="connsiteX1415" fmla="*/ 3830152 w 3831056"/>
                <a:gd name="connsiteY1415" fmla="*/ 1006765 h 1006764"/>
                <a:gd name="connsiteX1416" fmla="*/ 3831057 w 3831056"/>
                <a:gd name="connsiteY1416" fmla="*/ 1006678 h 1006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</a:cxnLst>
              <a:rect l="l" t="t" r="r" b="b"/>
              <a:pathLst>
                <a:path w="3831056" h="1006764">
                  <a:moveTo>
                    <a:pt x="0" y="1006765"/>
                  </a:moveTo>
                  <a:lnTo>
                    <a:pt x="282" y="1006765"/>
                  </a:lnTo>
                  <a:lnTo>
                    <a:pt x="2991" y="1006765"/>
                  </a:lnTo>
                  <a:lnTo>
                    <a:pt x="5700" y="1006765"/>
                  </a:lnTo>
                  <a:lnTo>
                    <a:pt x="8405" y="1006765"/>
                  </a:lnTo>
                  <a:lnTo>
                    <a:pt x="11114" y="1006765"/>
                  </a:lnTo>
                  <a:lnTo>
                    <a:pt x="13823" y="1006765"/>
                  </a:lnTo>
                  <a:lnTo>
                    <a:pt x="16532" y="1006765"/>
                  </a:lnTo>
                  <a:lnTo>
                    <a:pt x="19241" y="1006765"/>
                  </a:lnTo>
                  <a:lnTo>
                    <a:pt x="21950" y="1006765"/>
                  </a:lnTo>
                  <a:lnTo>
                    <a:pt x="24659" y="1006765"/>
                  </a:lnTo>
                  <a:lnTo>
                    <a:pt x="27368" y="1006765"/>
                  </a:lnTo>
                  <a:lnTo>
                    <a:pt x="30077" y="1006765"/>
                  </a:lnTo>
                  <a:lnTo>
                    <a:pt x="32783" y="1006765"/>
                  </a:lnTo>
                  <a:lnTo>
                    <a:pt x="35492" y="1006765"/>
                  </a:lnTo>
                  <a:lnTo>
                    <a:pt x="38200" y="1006765"/>
                  </a:lnTo>
                  <a:lnTo>
                    <a:pt x="40909" y="1006765"/>
                  </a:lnTo>
                  <a:lnTo>
                    <a:pt x="43618" y="1006765"/>
                  </a:lnTo>
                  <a:lnTo>
                    <a:pt x="46327" y="1006765"/>
                  </a:lnTo>
                  <a:lnTo>
                    <a:pt x="49036" y="1006765"/>
                  </a:lnTo>
                  <a:lnTo>
                    <a:pt x="51745" y="1006765"/>
                  </a:lnTo>
                  <a:lnTo>
                    <a:pt x="54451" y="1006765"/>
                  </a:lnTo>
                  <a:lnTo>
                    <a:pt x="57160" y="1006765"/>
                  </a:lnTo>
                  <a:lnTo>
                    <a:pt x="59869" y="1006765"/>
                  </a:lnTo>
                  <a:lnTo>
                    <a:pt x="62578" y="1006765"/>
                  </a:lnTo>
                  <a:lnTo>
                    <a:pt x="65287" y="1006765"/>
                  </a:lnTo>
                  <a:lnTo>
                    <a:pt x="67996" y="1006765"/>
                  </a:lnTo>
                  <a:lnTo>
                    <a:pt x="70704" y="1006765"/>
                  </a:lnTo>
                  <a:lnTo>
                    <a:pt x="73413" y="1006765"/>
                  </a:lnTo>
                  <a:lnTo>
                    <a:pt x="76119" y="1006765"/>
                  </a:lnTo>
                  <a:lnTo>
                    <a:pt x="78828" y="1006765"/>
                  </a:lnTo>
                  <a:lnTo>
                    <a:pt x="81537" y="1006765"/>
                  </a:lnTo>
                  <a:lnTo>
                    <a:pt x="84246" y="1006765"/>
                  </a:lnTo>
                  <a:lnTo>
                    <a:pt x="86955" y="1006765"/>
                  </a:lnTo>
                  <a:lnTo>
                    <a:pt x="89664" y="1006765"/>
                  </a:lnTo>
                  <a:lnTo>
                    <a:pt x="92373" y="1006765"/>
                  </a:lnTo>
                  <a:lnTo>
                    <a:pt x="95082" y="1006765"/>
                  </a:lnTo>
                  <a:lnTo>
                    <a:pt x="97791" y="1006765"/>
                  </a:lnTo>
                  <a:lnTo>
                    <a:pt x="100496" y="1006765"/>
                  </a:lnTo>
                  <a:lnTo>
                    <a:pt x="103205" y="1006765"/>
                  </a:lnTo>
                  <a:lnTo>
                    <a:pt x="105914" y="1006765"/>
                  </a:lnTo>
                  <a:lnTo>
                    <a:pt x="108623" y="1006765"/>
                  </a:lnTo>
                  <a:lnTo>
                    <a:pt x="111332" y="1006765"/>
                  </a:lnTo>
                  <a:lnTo>
                    <a:pt x="114041" y="1006765"/>
                  </a:lnTo>
                  <a:lnTo>
                    <a:pt x="116750" y="1006765"/>
                  </a:lnTo>
                  <a:lnTo>
                    <a:pt x="119459" y="1006765"/>
                  </a:lnTo>
                  <a:lnTo>
                    <a:pt x="122164" y="1006765"/>
                  </a:lnTo>
                  <a:lnTo>
                    <a:pt x="124873" y="1006765"/>
                  </a:lnTo>
                  <a:lnTo>
                    <a:pt x="127582" y="1006765"/>
                  </a:lnTo>
                  <a:lnTo>
                    <a:pt x="130291" y="1006765"/>
                  </a:lnTo>
                  <a:lnTo>
                    <a:pt x="133000" y="1006765"/>
                  </a:lnTo>
                  <a:lnTo>
                    <a:pt x="135709" y="1006765"/>
                  </a:lnTo>
                  <a:lnTo>
                    <a:pt x="138418" y="1006765"/>
                  </a:lnTo>
                  <a:lnTo>
                    <a:pt x="141127" y="1006765"/>
                  </a:lnTo>
                  <a:lnTo>
                    <a:pt x="143833" y="1006765"/>
                  </a:lnTo>
                  <a:lnTo>
                    <a:pt x="146541" y="1006765"/>
                  </a:lnTo>
                  <a:lnTo>
                    <a:pt x="149250" y="1006765"/>
                  </a:lnTo>
                  <a:lnTo>
                    <a:pt x="151959" y="1006765"/>
                  </a:lnTo>
                  <a:lnTo>
                    <a:pt x="154668" y="1006765"/>
                  </a:lnTo>
                  <a:lnTo>
                    <a:pt x="157377" y="1006765"/>
                  </a:lnTo>
                  <a:lnTo>
                    <a:pt x="160086" y="1006765"/>
                  </a:lnTo>
                  <a:lnTo>
                    <a:pt x="162795" y="1006765"/>
                  </a:lnTo>
                  <a:lnTo>
                    <a:pt x="165504" y="1006765"/>
                  </a:lnTo>
                  <a:lnTo>
                    <a:pt x="168210" y="1006765"/>
                  </a:lnTo>
                  <a:lnTo>
                    <a:pt x="170919" y="1006765"/>
                  </a:lnTo>
                  <a:lnTo>
                    <a:pt x="173628" y="1006765"/>
                  </a:lnTo>
                  <a:lnTo>
                    <a:pt x="176337" y="1006765"/>
                  </a:lnTo>
                  <a:lnTo>
                    <a:pt x="179046" y="1006765"/>
                  </a:lnTo>
                  <a:lnTo>
                    <a:pt x="181754" y="1006765"/>
                  </a:lnTo>
                  <a:lnTo>
                    <a:pt x="184463" y="1006765"/>
                  </a:lnTo>
                  <a:lnTo>
                    <a:pt x="187172" y="1006765"/>
                  </a:lnTo>
                  <a:lnTo>
                    <a:pt x="189878" y="1006765"/>
                  </a:lnTo>
                  <a:lnTo>
                    <a:pt x="192587" y="1006765"/>
                  </a:lnTo>
                  <a:lnTo>
                    <a:pt x="195296" y="1006765"/>
                  </a:lnTo>
                  <a:lnTo>
                    <a:pt x="198005" y="1006765"/>
                  </a:lnTo>
                  <a:lnTo>
                    <a:pt x="200714" y="1006765"/>
                  </a:lnTo>
                  <a:lnTo>
                    <a:pt x="203423" y="1006765"/>
                  </a:lnTo>
                  <a:lnTo>
                    <a:pt x="206132" y="1006765"/>
                  </a:lnTo>
                  <a:lnTo>
                    <a:pt x="208841" y="1006765"/>
                  </a:lnTo>
                  <a:lnTo>
                    <a:pt x="211550" y="1006765"/>
                  </a:lnTo>
                  <a:lnTo>
                    <a:pt x="214255" y="1006765"/>
                  </a:lnTo>
                  <a:lnTo>
                    <a:pt x="216964" y="1006765"/>
                  </a:lnTo>
                  <a:lnTo>
                    <a:pt x="219673" y="1006765"/>
                  </a:lnTo>
                  <a:lnTo>
                    <a:pt x="222382" y="1006765"/>
                  </a:lnTo>
                  <a:lnTo>
                    <a:pt x="225091" y="1006765"/>
                  </a:lnTo>
                  <a:lnTo>
                    <a:pt x="227800" y="1006765"/>
                  </a:lnTo>
                  <a:lnTo>
                    <a:pt x="230509" y="1006765"/>
                  </a:lnTo>
                  <a:lnTo>
                    <a:pt x="233218" y="1006765"/>
                  </a:lnTo>
                  <a:lnTo>
                    <a:pt x="235923" y="1006765"/>
                  </a:lnTo>
                  <a:lnTo>
                    <a:pt x="238632" y="1006765"/>
                  </a:lnTo>
                  <a:lnTo>
                    <a:pt x="241341" y="1006765"/>
                  </a:lnTo>
                  <a:lnTo>
                    <a:pt x="244050" y="1006765"/>
                  </a:lnTo>
                  <a:lnTo>
                    <a:pt x="246759" y="1006765"/>
                  </a:lnTo>
                  <a:lnTo>
                    <a:pt x="249468" y="1006765"/>
                  </a:lnTo>
                  <a:lnTo>
                    <a:pt x="252177" y="1006765"/>
                  </a:lnTo>
                  <a:lnTo>
                    <a:pt x="254886" y="1006765"/>
                  </a:lnTo>
                  <a:lnTo>
                    <a:pt x="257595" y="1006765"/>
                  </a:lnTo>
                  <a:lnTo>
                    <a:pt x="260300" y="1006765"/>
                  </a:lnTo>
                  <a:lnTo>
                    <a:pt x="263009" y="1006765"/>
                  </a:lnTo>
                  <a:lnTo>
                    <a:pt x="265718" y="1006765"/>
                  </a:lnTo>
                  <a:lnTo>
                    <a:pt x="268427" y="1006765"/>
                  </a:lnTo>
                  <a:lnTo>
                    <a:pt x="271136" y="1006765"/>
                  </a:lnTo>
                  <a:lnTo>
                    <a:pt x="273845" y="1006765"/>
                  </a:lnTo>
                  <a:lnTo>
                    <a:pt x="276554" y="1006765"/>
                  </a:lnTo>
                  <a:lnTo>
                    <a:pt x="279263" y="1006765"/>
                  </a:lnTo>
                  <a:lnTo>
                    <a:pt x="281969" y="1006765"/>
                  </a:lnTo>
                  <a:lnTo>
                    <a:pt x="284678" y="1006765"/>
                  </a:lnTo>
                  <a:lnTo>
                    <a:pt x="287386" y="1006765"/>
                  </a:lnTo>
                  <a:lnTo>
                    <a:pt x="290095" y="1006765"/>
                  </a:lnTo>
                  <a:lnTo>
                    <a:pt x="292804" y="1006765"/>
                  </a:lnTo>
                  <a:lnTo>
                    <a:pt x="295513" y="1006765"/>
                  </a:lnTo>
                  <a:lnTo>
                    <a:pt x="298222" y="1006765"/>
                  </a:lnTo>
                  <a:lnTo>
                    <a:pt x="300931" y="1006765"/>
                  </a:lnTo>
                  <a:lnTo>
                    <a:pt x="303640" y="1006765"/>
                  </a:lnTo>
                  <a:lnTo>
                    <a:pt x="306346" y="1006765"/>
                  </a:lnTo>
                  <a:lnTo>
                    <a:pt x="309055" y="1006765"/>
                  </a:lnTo>
                  <a:lnTo>
                    <a:pt x="311764" y="1006765"/>
                  </a:lnTo>
                  <a:lnTo>
                    <a:pt x="314473" y="1006765"/>
                  </a:lnTo>
                  <a:lnTo>
                    <a:pt x="317182" y="1006765"/>
                  </a:lnTo>
                  <a:lnTo>
                    <a:pt x="319890" y="1006765"/>
                  </a:lnTo>
                  <a:lnTo>
                    <a:pt x="322599" y="1006765"/>
                  </a:lnTo>
                  <a:lnTo>
                    <a:pt x="325308" y="1006765"/>
                  </a:lnTo>
                  <a:lnTo>
                    <a:pt x="328014" y="1006765"/>
                  </a:lnTo>
                  <a:lnTo>
                    <a:pt x="330723" y="1006765"/>
                  </a:lnTo>
                  <a:lnTo>
                    <a:pt x="333432" y="1006765"/>
                  </a:lnTo>
                  <a:lnTo>
                    <a:pt x="336141" y="1006765"/>
                  </a:lnTo>
                  <a:lnTo>
                    <a:pt x="338850" y="1006765"/>
                  </a:lnTo>
                  <a:lnTo>
                    <a:pt x="341559" y="1006765"/>
                  </a:lnTo>
                  <a:lnTo>
                    <a:pt x="344268" y="1006765"/>
                  </a:lnTo>
                  <a:lnTo>
                    <a:pt x="346977" y="1006765"/>
                  </a:lnTo>
                  <a:lnTo>
                    <a:pt x="349686" y="1006765"/>
                  </a:lnTo>
                  <a:lnTo>
                    <a:pt x="352391" y="1006765"/>
                  </a:lnTo>
                  <a:lnTo>
                    <a:pt x="355100" y="1006765"/>
                  </a:lnTo>
                  <a:lnTo>
                    <a:pt x="357809" y="1006765"/>
                  </a:lnTo>
                  <a:lnTo>
                    <a:pt x="360518" y="1006765"/>
                  </a:lnTo>
                  <a:lnTo>
                    <a:pt x="363227" y="1006765"/>
                  </a:lnTo>
                  <a:lnTo>
                    <a:pt x="365936" y="1006765"/>
                  </a:lnTo>
                  <a:lnTo>
                    <a:pt x="368645" y="1006765"/>
                  </a:lnTo>
                  <a:lnTo>
                    <a:pt x="371354" y="1006765"/>
                  </a:lnTo>
                  <a:lnTo>
                    <a:pt x="374059" y="1006765"/>
                  </a:lnTo>
                  <a:lnTo>
                    <a:pt x="376768" y="1006765"/>
                  </a:lnTo>
                  <a:lnTo>
                    <a:pt x="379477" y="1006765"/>
                  </a:lnTo>
                  <a:lnTo>
                    <a:pt x="382186" y="1006765"/>
                  </a:lnTo>
                  <a:lnTo>
                    <a:pt x="384895" y="1006765"/>
                  </a:lnTo>
                  <a:lnTo>
                    <a:pt x="387604" y="1006765"/>
                  </a:lnTo>
                  <a:lnTo>
                    <a:pt x="390313" y="1006765"/>
                  </a:lnTo>
                  <a:lnTo>
                    <a:pt x="393022" y="1006765"/>
                  </a:lnTo>
                  <a:lnTo>
                    <a:pt x="395731" y="1006765"/>
                  </a:lnTo>
                  <a:lnTo>
                    <a:pt x="398436" y="1006765"/>
                  </a:lnTo>
                  <a:lnTo>
                    <a:pt x="401145" y="1006765"/>
                  </a:lnTo>
                  <a:lnTo>
                    <a:pt x="403854" y="1006765"/>
                  </a:lnTo>
                  <a:lnTo>
                    <a:pt x="406563" y="1006765"/>
                  </a:lnTo>
                  <a:lnTo>
                    <a:pt x="409272" y="1006765"/>
                  </a:lnTo>
                  <a:lnTo>
                    <a:pt x="411981" y="1006765"/>
                  </a:lnTo>
                  <a:lnTo>
                    <a:pt x="414690" y="1006765"/>
                  </a:lnTo>
                  <a:lnTo>
                    <a:pt x="417399" y="1006765"/>
                  </a:lnTo>
                  <a:lnTo>
                    <a:pt x="420108" y="1006765"/>
                  </a:lnTo>
                  <a:lnTo>
                    <a:pt x="422814" y="1006765"/>
                  </a:lnTo>
                  <a:lnTo>
                    <a:pt x="425522" y="1006765"/>
                  </a:lnTo>
                  <a:lnTo>
                    <a:pt x="428231" y="1006765"/>
                  </a:lnTo>
                  <a:lnTo>
                    <a:pt x="430940" y="1006765"/>
                  </a:lnTo>
                  <a:lnTo>
                    <a:pt x="433649" y="1006765"/>
                  </a:lnTo>
                  <a:lnTo>
                    <a:pt x="436358" y="1006765"/>
                  </a:lnTo>
                  <a:lnTo>
                    <a:pt x="439067" y="1006765"/>
                  </a:lnTo>
                  <a:lnTo>
                    <a:pt x="441776" y="1006765"/>
                  </a:lnTo>
                  <a:lnTo>
                    <a:pt x="444482" y="1006765"/>
                  </a:lnTo>
                  <a:lnTo>
                    <a:pt x="447191" y="1006765"/>
                  </a:lnTo>
                  <a:lnTo>
                    <a:pt x="449900" y="1006765"/>
                  </a:lnTo>
                  <a:lnTo>
                    <a:pt x="452609" y="1006765"/>
                  </a:lnTo>
                  <a:lnTo>
                    <a:pt x="455318" y="1006765"/>
                  </a:lnTo>
                  <a:lnTo>
                    <a:pt x="458026" y="1006765"/>
                  </a:lnTo>
                  <a:lnTo>
                    <a:pt x="460735" y="1006765"/>
                  </a:lnTo>
                  <a:lnTo>
                    <a:pt x="463444" y="1006765"/>
                  </a:lnTo>
                  <a:lnTo>
                    <a:pt x="466153" y="1006765"/>
                  </a:lnTo>
                  <a:lnTo>
                    <a:pt x="468859" y="1006765"/>
                  </a:lnTo>
                  <a:lnTo>
                    <a:pt x="471568" y="1006765"/>
                  </a:lnTo>
                  <a:lnTo>
                    <a:pt x="474277" y="1006765"/>
                  </a:lnTo>
                  <a:lnTo>
                    <a:pt x="476986" y="1006765"/>
                  </a:lnTo>
                  <a:lnTo>
                    <a:pt x="479695" y="1006765"/>
                  </a:lnTo>
                  <a:lnTo>
                    <a:pt x="482404" y="1006765"/>
                  </a:lnTo>
                  <a:lnTo>
                    <a:pt x="485113" y="1006765"/>
                  </a:lnTo>
                  <a:lnTo>
                    <a:pt x="487822" y="1006765"/>
                  </a:lnTo>
                  <a:lnTo>
                    <a:pt x="490527" y="1006765"/>
                  </a:lnTo>
                  <a:lnTo>
                    <a:pt x="493236" y="1006765"/>
                  </a:lnTo>
                  <a:lnTo>
                    <a:pt x="495945" y="1006765"/>
                  </a:lnTo>
                  <a:lnTo>
                    <a:pt x="498654" y="1006765"/>
                  </a:lnTo>
                  <a:lnTo>
                    <a:pt x="501363" y="1006765"/>
                  </a:lnTo>
                  <a:lnTo>
                    <a:pt x="504072" y="1006765"/>
                  </a:lnTo>
                  <a:lnTo>
                    <a:pt x="506781" y="1006765"/>
                  </a:lnTo>
                  <a:lnTo>
                    <a:pt x="509490" y="1006765"/>
                  </a:lnTo>
                  <a:lnTo>
                    <a:pt x="512199" y="1006765"/>
                  </a:lnTo>
                  <a:lnTo>
                    <a:pt x="514904" y="1006765"/>
                  </a:lnTo>
                  <a:lnTo>
                    <a:pt x="517613" y="1006765"/>
                  </a:lnTo>
                  <a:lnTo>
                    <a:pt x="520322" y="1006765"/>
                  </a:lnTo>
                  <a:lnTo>
                    <a:pt x="523031" y="1006765"/>
                  </a:lnTo>
                  <a:lnTo>
                    <a:pt x="525740" y="1006765"/>
                  </a:lnTo>
                  <a:lnTo>
                    <a:pt x="528449" y="1006765"/>
                  </a:lnTo>
                  <a:lnTo>
                    <a:pt x="531158" y="1006765"/>
                  </a:lnTo>
                  <a:lnTo>
                    <a:pt x="533867" y="1006765"/>
                  </a:lnTo>
                  <a:lnTo>
                    <a:pt x="536572" y="1006765"/>
                  </a:lnTo>
                  <a:lnTo>
                    <a:pt x="539281" y="1006765"/>
                  </a:lnTo>
                  <a:lnTo>
                    <a:pt x="541990" y="1006765"/>
                  </a:lnTo>
                  <a:lnTo>
                    <a:pt x="544699" y="1006765"/>
                  </a:lnTo>
                  <a:lnTo>
                    <a:pt x="547408" y="1006765"/>
                  </a:lnTo>
                  <a:lnTo>
                    <a:pt x="550117" y="1006765"/>
                  </a:lnTo>
                  <a:lnTo>
                    <a:pt x="552826" y="1006765"/>
                  </a:lnTo>
                  <a:lnTo>
                    <a:pt x="555535" y="1006765"/>
                  </a:lnTo>
                  <a:lnTo>
                    <a:pt x="558244" y="1006765"/>
                  </a:lnTo>
                  <a:lnTo>
                    <a:pt x="560950" y="1006765"/>
                  </a:lnTo>
                  <a:lnTo>
                    <a:pt x="563658" y="1006765"/>
                  </a:lnTo>
                  <a:lnTo>
                    <a:pt x="566368" y="1006765"/>
                  </a:lnTo>
                  <a:lnTo>
                    <a:pt x="569076" y="1006765"/>
                  </a:lnTo>
                  <a:lnTo>
                    <a:pt x="571785" y="1006765"/>
                  </a:lnTo>
                  <a:lnTo>
                    <a:pt x="574494" y="1006765"/>
                  </a:lnTo>
                  <a:lnTo>
                    <a:pt x="577203" y="1006765"/>
                  </a:lnTo>
                  <a:lnTo>
                    <a:pt x="579912" y="1006765"/>
                  </a:lnTo>
                  <a:lnTo>
                    <a:pt x="582618" y="1006765"/>
                  </a:lnTo>
                  <a:lnTo>
                    <a:pt x="585327" y="1006765"/>
                  </a:lnTo>
                  <a:lnTo>
                    <a:pt x="588036" y="1006765"/>
                  </a:lnTo>
                  <a:lnTo>
                    <a:pt x="590745" y="1006765"/>
                  </a:lnTo>
                  <a:lnTo>
                    <a:pt x="593454" y="1006765"/>
                  </a:lnTo>
                  <a:lnTo>
                    <a:pt x="596163" y="1006765"/>
                  </a:lnTo>
                  <a:lnTo>
                    <a:pt x="598872" y="1006765"/>
                  </a:lnTo>
                  <a:lnTo>
                    <a:pt x="601581" y="1006765"/>
                  </a:lnTo>
                  <a:lnTo>
                    <a:pt x="604286" y="1006765"/>
                  </a:lnTo>
                  <a:lnTo>
                    <a:pt x="606995" y="1006765"/>
                  </a:lnTo>
                  <a:lnTo>
                    <a:pt x="609704" y="1006765"/>
                  </a:lnTo>
                  <a:lnTo>
                    <a:pt x="612413" y="1006765"/>
                  </a:lnTo>
                  <a:lnTo>
                    <a:pt x="615122" y="1006765"/>
                  </a:lnTo>
                  <a:lnTo>
                    <a:pt x="617831" y="1006765"/>
                  </a:lnTo>
                  <a:lnTo>
                    <a:pt x="620540" y="1006765"/>
                  </a:lnTo>
                  <a:lnTo>
                    <a:pt x="623249" y="1006765"/>
                  </a:lnTo>
                  <a:lnTo>
                    <a:pt x="625958" y="1006765"/>
                  </a:lnTo>
                  <a:lnTo>
                    <a:pt x="628663" y="1006765"/>
                  </a:lnTo>
                  <a:lnTo>
                    <a:pt x="631372" y="1006765"/>
                  </a:lnTo>
                  <a:lnTo>
                    <a:pt x="634081" y="1006765"/>
                  </a:lnTo>
                  <a:lnTo>
                    <a:pt x="636790" y="1006765"/>
                  </a:lnTo>
                  <a:lnTo>
                    <a:pt x="639499" y="1006765"/>
                  </a:lnTo>
                  <a:lnTo>
                    <a:pt x="642208" y="1006765"/>
                  </a:lnTo>
                  <a:lnTo>
                    <a:pt x="644917" y="1006765"/>
                  </a:lnTo>
                  <a:lnTo>
                    <a:pt x="647626" y="1006765"/>
                  </a:lnTo>
                  <a:lnTo>
                    <a:pt x="650331" y="1006765"/>
                  </a:lnTo>
                  <a:lnTo>
                    <a:pt x="653040" y="1006765"/>
                  </a:lnTo>
                  <a:lnTo>
                    <a:pt x="655749" y="1006765"/>
                  </a:lnTo>
                  <a:lnTo>
                    <a:pt x="658458" y="1006765"/>
                  </a:lnTo>
                  <a:lnTo>
                    <a:pt x="661167" y="1006765"/>
                  </a:lnTo>
                  <a:lnTo>
                    <a:pt x="663876" y="1006765"/>
                  </a:lnTo>
                  <a:lnTo>
                    <a:pt x="666585" y="1006765"/>
                  </a:lnTo>
                  <a:lnTo>
                    <a:pt x="669294" y="1006765"/>
                  </a:lnTo>
                  <a:lnTo>
                    <a:pt x="672003" y="1006765"/>
                  </a:lnTo>
                  <a:lnTo>
                    <a:pt x="674708" y="1006765"/>
                  </a:lnTo>
                  <a:lnTo>
                    <a:pt x="677417" y="1006765"/>
                  </a:lnTo>
                  <a:lnTo>
                    <a:pt x="680126" y="1006765"/>
                  </a:lnTo>
                  <a:lnTo>
                    <a:pt x="682835" y="1006765"/>
                  </a:lnTo>
                  <a:lnTo>
                    <a:pt x="685544" y="1006765"/>
                  </a:lnTo>
                  <a:lnTo>
                    <a:pt x="688253" y="1006765"/>
                  </a:lnTo>
                  <a:lnTo>
                    <a:pt x="690962" y="1006765"/>
                  </a:lnTo>
                  <a:lnTo>
                    <a:pt x="693671" y="1006765"/>
                  </a:lnTo>
                  <a:lnTo>
                    <a:pt x="696377" y="1006765"/>
                  </a:lnTo>
                  <a:lnTo>
                    <a:pt x="699086" y="1006765"/>
                  </a:lnTo>
                  <a:lnTo>
                    <a:pt x="701795" y="1006765"/>
                  </a:lnTo>
                  <a:lnTo>
                    <a:pt x="704504" y="1006765"/>
                  </a:lnTo>
                  <a:lnTo>
                    <a:pt x="707212" y="1006765"/>
                  </a:lnTo>
                  <a:lnTo>
                    <a:pt x="709921" y="1006765"/>
                  </a:lnTo>
                  <a:lnTo>
                    <a:pt x="712630" y="1006765"/>
                  </a:lnTo>
                  <a:lnTo>
                    <a:pt x="715339" y="1006765"/>
                  </a:lnTo>
                  <a:lnTo>
                    <a:pt x="718048" y="1006765"/>
                  </a:lnTo>
                  <a:lnTo>
                    <a:pt x="720754" y="1006765"/>
                  </a:lnTo>
                  <a:lnTo>
                    <a:pt x="723463" y="1006765"/>
                  </a:lnTo>
                  <a:lnTo>
                    <a:pt x="726172" y="1006765"/>
                  </a:lnTo>
                  <a:lnTo>
                    <a:pt x="728881" y="1006765"/>
                  </a:lnTo>
                  <a:lnTo>
                    <a:pt x="731590" y="1006765"/>
                  </a:lnTo>
                  <a:lnTo>
                    <a:pt x="734299" y="1006765"/>
                  </a:lnTo>
                  <a:lnTo>
                    <a:pt x="737008" y="1006765"/>
                  </a:lnTo>
                  <a:lnTo>
                    <a:pt x="739717" y="1006765"/>
                  </a:lnTo>
                  <a:lnTo>
                    <a:pt x="742422" y="1006765"/>
                  </a:lnTo>
                  <a:lnTo>
                    <a:pt x="745131" y="1006765"/>
                  </a:lnTo>
                  <a:lnTo>
                    <a:pt x="747840" y="1006765"/>
                  </a:lnTo>
                  <a:lnTo>
                    <a:pt x="750549" y="1006765"/>
                  </a:lnTo>
                  <a:lnTo>
                    <a:pt x="753258" y="1006765"/>
                  </a:lnTo>
                  <a:lnTo>
                    <a:pt x="755967" y="1006765"/>
                  </a:lnTo>
                  <a:lnTo>
                    <a:pt x="758676" y="1006765"/>
                  </a:lnTo>
                  <a:lnTo>
                    <a:pt x="761385" y="1006765"/>
                  </a:lnTo>
                  <a:lnTo>
                    <a:pt x="764090" y="1006765"/>
                  </a:lnTo>
                  <a:lnTo>
                    <a:pt x="766799" y="1006765"/>
                  </a:lnTo>
                  <a:lnTo>
                    <a:pt x="769508" y="1006765"/>
                  </a:lnTo>
                  <a:lnTo>
                    <a:pt x="772217" y="1006765"/>
                  </a:lnTo>
                  <a:lnTo>
                    <a:pt x="774926" y="1006765"/>
                  </a:lnTo>
                  <a:lnTo>
                    <a:pt x="777635" y="1006765"/>
                  </a:lnTo>
                  <a:lnTo>
                    <a:pt x="780344" y="1006765"/>
                  </a:lnTo>
                  <a:lnTo>
                    <a:pt x="783053" y="1006765"/>
                  </a:lnTo>
                  <a:lnTo>
                    <a:pt x="785762" y="1006765"/>
                  </a:lnTo>
                  <a:lnTo>
                    <a:pt x="788467" y="1006765"/>
                  </a:lnTo>
                  <a:lnTo>
                    <a:pt x="791176" y="1006765"/>
                  </a:lnTo>
                  <a:lnTo>
                    <a:pt x="793885" y="1006765"/>
                  </a:lnTo>
                  <a:lnTo>
                    <a:pt x="796594" y="1006765"/>
                  </a:lnTo>
                  <a:lnTo>
                    <a:pt x="799303" y="1006765"/>
                  </a:lnTo>
                  <a:lnTo>
                    <a:pt x="802012" y="1006765"/>
                  </a:lnTo>
                  <a:lnTo>
                    <a:pt x="804721" y="1006765"/>
                  </a:lnTo>
                  <a:lnTo>
                    <a:pt x="807430" y="1006765"/>
                  </a:lnTo>
                  <a:lnTo>
                    <a:pt x="810136" y="1006765"/>
                  </a:lnTo>
                  <a:lnTo>
                    <a:pt x="812844" y="1006765"/>
                  </a:lnTo>
                  <a:lnTo>
                    <a:pt x="815553" y="1006765"/>
                  </a:lnTo>
                  <a:lnTo>
                    <a:pt x="818262" y="1006765"/>
                  </a:lnTo>
                  <a:lnTo>
                    <a:pt x="820971" y="1006765"/>
                  </a:lnTo>
                  <a:lnTo>
                    <a:pt x="823680" y="1006765"/>
                  </a:lnTo>
                  <a:lnTo>
                    <a:pt x="826389" y="1006765"/>
                  </a:lnTo>
                  <a:lnTo>
                    <a:pt x="829098" y="1006765"/>
                  </a:lnTo>
                  <a:lnTo>
                    <a:pt x="831807" y="1006765"/>
                  </a:lnTo>
                  <a:lnTo>
                    <a:pt x="834513" y="1006765"/>
                  </a:lnTo>
                  <a:lnTo>
                    <a:pt x="837222" y="1006765"/>
                  </a:lnTo>
                  <a:lnTo>
                    <a:pt x="839931" y="1006765"/>
                  </a:lnTo>
                  <a:lnTo>
                    <a:pt x="842640" y="1006765"/>
                  </a:lnTo>
                  <a:lnTo>
                    <a:pt x="845348" y="1006765"/>
                  </a:lnTo>
                  <a:lnTo>
                    <a:pt x="848057" y="1006765"/>
                  </a:lnTo>
                  <a:lnTo>
                    <a:pt x="850766" y="1006765"/>
                  </a:lnTo>
                  <a:lnTo>
                    <a:pt x="853475" y="1006765"/>
                  </a:lnTo>
                  <a:lnTo>
                    <a:pt x="856181" y="1006765"/>
                  </a:lnTo>
                  <a:lnTo>
                    <a:pt x="858890" y="1006765"/>
                  </a:lnTo>
                  <a:lnTo>
                    <a:pt x="861599" y="1006765"/>
                  </a:lnTo>
                  <a:lnTo>
                    <a:pt x="864308" y="1006765"/>
                  </a:lnTo>
                  <a:lnTo>
                    <a:pt x="867017" y="1006765"/>
                  </a:lnTo>
                  <a:lnTo>
                    <a:pt x="869726" y="1006765"/>
                  </a:lnTo>
                  <a:lnTo>
                    <a:pt x="872435" y="1006765"/>
                  </a:lnTo>
                  <a:lnTo>
                    <a:pt x="875144" y="1006765"/>
                  </a:lnTo>
                  <a:lnTo>
                    <a:pt x="877849" y="1006765"/>
                  </a:lnTo>
                  <a:lnTo>
                    <a:pt x="880558" y="1006765"/>
                  </a:lnTo>
                  <a:lnTo>
                    <a:pt x="883267" y="1006765"/>
                  </a:lnTo>
                  <a:lnTo>
                    <a:pt x="885976" y="1006765"/>
                  </a:lnTo>
                  <a:lnTo>
                    <a:pt x="888685" y="1006765"/>
                  </a:lnTo>
                  <a:lnTo>
                    <a:pt x="891394" y="1006765"/>
                  </a:lnTo>
                  <a:lnTo>
                    <a:pt x="894103" y="1006765"/>
                  </a:lnTo>
                  <a:lnTo>
                    <a:pt x="896812" y="1006765"/>
                  </a:lnTo>
                  <a:lnTo>
                    <a:pt x="899521" y="1006765"/>
                  </a:lnTo>
                  <a:lnTo>
                    <a:pt x="902226" y="1006765"/>
                  </a:lnTo>
                  <a:lnTo>
                    <a:pt x="904935" y="1006765"/>
                  </a:lnTo>
                  <a:lnTo>
                    <a:pt x="907644" y="1006765"/>
                  </a:lnTo>
                  <a:lnTo>
                    <a:pt x="910353" y="1006765"/>
                  </a:lnTo>
                  <a:lnTo>
                    <a:pt x="913062" y="1006765"/>
                  </a:lnTo>
                  <a:lnTo>
                    <a:pt x="915771" y="1006765"/>
                  </a:lnTo>
                  <a:lnTo>
                    <a:pt x="918480" y="1006765"/>
                  </a:lnTo>
                  <a:lnTo>
                    <a:pt x="921189" y="1006765"/>
                  </a:lnTo>
                  <a:lnTo>
                    <a:pt x="923898" y="1006765"/>
                  </a:lnTo>
                  <a:lnTo>
                    <a:pt x="926603" y="1006765"/>
                  </a:lnTo>
                  <a:lnTo>
                    <a:pt x="929312" y="1006765"/>
                  </a:lnTo>
                  <a:lnTo>
                    <a:pt x="932021" y="1006765"/>
                  </a:lnTo>
                  <a:lnTo>
                    <a:pt x="934730" y="1006765"/>
                  </a:lnTo>
                  <a:lnTo>
                    <a:pt x="937439" y="1006765"/>
                  </a:lnTo>
                  <a:lnTo>
                    <a:pt x="940148" y="1006765"/>
                  </a:lnTo>
                  <a:lnTo>
                    <a:pt x="942857" y="1006765"/>
                  </a:lnTo>
                  <a:lnTo>
                    <a:pt x="945566" y="1006765"/>
                  </a:lnTo>
                  <a:lnTo>
                    <a:pt x="948272" y="1006765"/>
                  </a:lnTo>
                  <a:lnTo>
                    <a:pt x="950981" y="1006765"/>
                  </a:lnTo>
                  <a:lnTo>
                    <a:pt x="953689" y="1006765"/>
                  </a:lnTo>
                  <a:lnTo>
                    <a:pt x="956398" y="1006765"/>
                  </a:lnTo>
                  <a:lnTo>
                    <a:pt x="959107" y="1006765"/>
                  </a:lnTo>
                  <a:lnTo>
                    <a:pt x="961816" y="1006765"/>
                  </a:lnTo>
                  <a:lnTo>
                    <a:pt x="964525" y="1006765"/>
                  </a:lnTo>
                  <a:lnTo>
                    <a:pt x="967234" y="1006765"/>
                  </a:lnTo>
                  <a:lnTo>
                    <a:pt x="969943" y="1006765"/>
                  </a:lnTo>
                  <a:lnTo>
                    <a:pt x="972649" y="1006765"/>
                  </a:lnTo>
                  <a:lnTo>
                    <a:pt x="975358" y="1006765"/>
                  </a:lnTo>
                  <a:lnTo>
                    <a:pt x="978067" y="1006765"/>
                  </a:lnTo>
                  <a:lnTo>
                    <a:pt x="980776" y="1006765"/>
                  </a:lnTo>
                  <a:lnTo>
                    <a:pt x="983484" y="1006765"/>
                  </a:lnTo>
                  <a:lnTo>
                    <a:pt x="986193" y="1006765"/>
                  </a:lnTo>
                  <a:lnTo>
                    <a:pt x="988902" y="1006765"/>
                  </a:lnTo>
                  <a:lnTo>
                    <a:pt x="991611" y="1006765"/>
                  </a:lnTo>
                  <a:lnTo>
                    <a:pt x="994317" y="1006765"/>
                  </a:lnTo>
                  <a:lnTo>
                    <a:pt x="997026" y="1006765"/>
                  </a:lnTo>
                  <a:lnTo>
                    <a:pt x="999735" y="1006765"/>
                  </a:lnTo>
                  <a:lnTo>
                    <a:pt x="1002444" y="1006765"/>
                  </a:lnTo>
                  <a:lnTo>
                    <a:pt x="1005153" y="1006765"/>
                  </a:lnTo>
                  <a:lnTo>
                    <a:pt x="1007862" y="1006765"/>
                  </a:lnTo>
                  <a:lnTo>
                    <a:pt x="1010571" y="1006765"/>
                  </a:lnTo>
                  <a:lnTo>
                    <a:pt x="1013280" y="1006765"/>
                  </a:lnTo>
                  <a:lnTo>
                    <a:pt x="1015989" y="1006765"/>
                  </a:lnTo>
                  <a:lnTo>
                    <a:pt x="1018694" y="1006765"/>
                  </a:lnTo>
                  <a:lnTo>
                    <a:pt x="1021403" y="1006765"/>
                  </a:lnTo>
                  <a:lnTo>
                    <a:pt x="1024112" y="1006765"/>
                  </a:lnTo>
                  <a:lnTo>
                    <a:pt x="1026821" y="1006765"/>
                  </a:lnTo>
                  <a:lnTo>
                    <a:pt x="1029530" y="1006765"/>
                  </a:lnTo>
                  <a:lnTo>
                    <a:pt x="1032239" y="1006765"/>
                  </a:lnTo>
                  <a:lnTo>
                    <a:pt x="1034948" y="1006765"/>
                  </a:lnTo>
                  <a:lnTo>
                    <a:pt x="1037653" y="1006765"/>
                  </a:lnTo>
                  <a:lnTo>
                    <a:pt x="1040362" y="1006765"/>
                  </a:lnTo>
                  <a:lnTo>
                    <a:pt x="1043071" y="1006765"/>
                  </a:lnTo>
                  <a:lnTo>
                    <a:pt x="1045780" y="1006765"/>
                  </a:lnTo>
                  <a:lnTo>
                    <a:pt x="1048489" y="1006765"/>
                  </a:lnTo>
                  <a:lnTo>
                    <a:pt x="1051198" y="1006765"/>
                  </a:lnTo>
                  <a:lnTo>
                    <a:pt x="1053907" y="1006765"/>
                  </a:lnTo>
                  <a:lnTo>
                    <a:pt x="1056616" y="1006765"/>
                  </a:lnTo>
                  <a:lnTo>
                    <a:pt x="1059325" y="1006765"/>
                  </a:lnTo>
                  <a:lnTo>
                    <a:pt x="1062034" y="1006765"/>
                  </a:lnTo>
                  <a:lnTo>
                    <a:pt x="1064739" y="1006765"/>
                  </a:lnTo>
                  <a:lnTo>
                    <a:pt x="1067448" y="1006765"/>
                  </a:lnTo>
                  <a:lnTo>
                    <a:pt x="1070157" y="1006765"/>
                  </a:lnTo>
                  <a:lnTo>
                    <a:pt x="1072866" y="1006765"/>
                  </a:lnTo>
                  <a:lnTo>
                    <a:pt x="1075575" y="1006765"/>
                  </a:lnTo>
                  <a:lnTo>
                    <a:pt x="1078284" y="1006765"/>
                  </a:lnTo>
                  <a:lnTo>
                    <a:pt x="1080993" y="1006765"/>
                  </a:lnTo>
                  <a:lnTo>
                    <a:pt x="1083699" y="1006765"/>
                  </a:lnTo>
                  <a:lnTo>
                    <a:pt x="1086408" y="1006765"/>
                  </a:lnTo>
                  <a:lnTo>
                    <a:pt x="1089117" y="1006765"/>
                  </a:lnTo>
                  <a:lnTo>
                    <a:pt x="1091825" y="1006765"/>
                  </a:lnTo>
                  <a:lnTo>
                    <a:pt x="1094534" y="1006765"/>
                  </a:lnTo>
                  <a:lnTo>
                    <a:pt x="1097243" y="1006765"/>
                  </a:lnTo>
                  <a:lnTo>
                    <a:pt x="1099952" y="1006765"/>
                  </a:lnTo>
                  <a:lnTo>
                    <a:pt x="1102661" y="1006765"/>
                  </a:lnTo>
                  <a:lnTo>
                    <a:pt x="1105370" y="1006765"/>
                  </a:lnTo>
                  <a:lnTo>
                    <a:pt x="1108079" y="1006765"/>
                  </a:lnTo>
                  <a:lnTo>
                    <a:pt x="1110785" y="1006765"/>
                  </a:lnTo>
                  <a:lnTo>
                    <a:pt x="1113494" y="1006765"/>
                  </a:lnTo>
                  <a:lnTo>
                    <a:pt x="1116203" y="1006765"/>
                  </a:lnTo>
                  <a:lnTo>
                    <a:pt x="1118912" y="1006765"/>
                  </a:lnTo>
                  <a:lnTo>
                    <a:pt x="1121621" y="1006765"/>
                  </a:lnTo>
                  <a:lnTo>
                    <a:pt x="1124330" y="1006765"/>
                  </a:lnTo>
                  <a:lnTo>
                    <a:pt x="1127039" y="1006765"/>
                  </a:lnTo>
                  <a:lnTo>
                    <a:pt x="1129744" y="1006765"/>
                  </a:lnTo>
                  <a:lnTo>
                    <a:pt x="1132453" y="1006765"/>
                  </a:lnTo>
                  <a:lnTo>
                    <a:pt x="1135162" y="1006765"/>
                  </a:lnTo>
                  <a:lnTo>
                    <a:pt x="1137871" y="1006765"/>
                  </a:lnTo>
                  <a:lnTo>
                    <a:pt x="1140580" y="1006765"/>
                  </a:lnTo>
                  <a:lnTo>
                    <a:pt x="1143289" y="1006765"/>
                  </a:lnTo>
                  <a:lnTo>
                    <a:pt x="1145998" y="1006765"/>
                  </a:lnTo>
                  <a:lnTo>
                    <a:pt x="1148707" y="1006765"/>
                  </a:lnTo>
                  <a:lnTo>
                    <a:pt x="1151416" y="1006765"/>
                  </a:lnTo>
                  <a:lnTo>
                    <a:pt x="1154125" y="1006765"/>
                  </a:lnTo>
                  <a:lnTo>
                    <a:pt x="1156830" y="1006765"/>
                  </a:lnTo>
                  <a:lnTo>
                    <a:pt x="1159539" y="1006765"/>
                  </a:lnTo>
                  <a:lnTo>
                    <a:pt x="1162248" y="1006765"/>
                  </a:lnTo>
                  <a:lnTo>
                    <a:pt x="1164957" y="1006765"/>
                  </a:lnTo>
                  <a:lnTo>
                    <a:pt x="1167666" y="1006765"/>
                  </a:lnTo>
                  <a:lnTo>
                    <a:pt x="1170375" y="1006765"/>
                  </a:lnTo>
                  <a:lnTo>
                    <a:pt x="1173084" y="1006765"/>
                  </a:lnTo>
                  <a:lnTo>
                    <a:pt x="1175789" y="1006765"/>
                  </a:lnTo>
                  <a:lnTo>
                    <a:pt x="1178498" y="1006765"/>
                  </a:lnTo>
                  <a:lnTo>
                    <a:pt x="1181207" y="1006765"/>
                  </a:lnTo>
                  <a:lnTo>
                    <a:pt x="1183916" y="1006765"/>
                  </a:lnTo>
                  <a:lnTo>
                    <a:pt x="1186625" y="1006765"/>
                  </a:lnTo>
                  <a:lnTo>
                    <a:pt x="1189334" y="1006765"/>
                  </a:lnTo>
                  <a:lnTo>
                    <a:pt x="1192043" y="1006765"/>
                  </a:lnTo>
                  <a:lnTo>
                    <a:pt x="1194752" y="1006765"/>
                  </a:lnTo>
                  <a:lnTo>
                    <a:pt x="1197461" y="1006765"/>
                  </a:lnTo>
                  <a:lnTo>
                    <a:pt x="1200170" y="1006765"/>
                  </a:lnTo>
                  <a:lnTo>
                    <a:pt x="1202875" y="1006765"/>
                  </a:lnTo>
                  <a:lnTo>
                    <a:pt x="1205584" y="1006765"/>
                  </a:lnTo>
                  <a:lnTo>
                    <a:pt x="1208293" y="1006765"/>
                  </a:lnTo>
                  <a:lnTo>
                    <a:pt x="1211002" y="1006765"/>
                  </a:lnTo>
                  <a:lnTo>
                    <a:pt x="1213711" y="1006765"/>
                  </a:lnTo>
                  <a:lnTo>
                    <a:pt x="1216420" y="1006765"/>
                  </a:lnTo>
                  <a:lnTo>
                    <a:pt x="1219129" y="1006765"/>
                  </a:lnTo>
                  <a:lnTo>
                    <a:pt x="1221835" y="1006765"/>
                  </a:lnTo>
                  <a:lnTo>
                    <a:pt x="1224544" y="1006765"/>
                  </a:lnTo>
                  <a:lnTo>
                    <a:pt x="1227253" y="1006765"/>
                  </a:lnTo>
                  <a:lnTo>
                    <a:pt x="1229961" y="1006765"/>
                  </a:lnTo>
                  <a:lnTo>
                    <a:pt x="1232670" y="1006765"/>
                  </a:lnTo>
                  <a:lnTo>
                    <a:pt x="1235379" y="1006765"/>
                  </a:lnTo>
                  <a:lnTo>
                    <a:pt x="1238088" y="1006765"/>
                  </a:lnTo>
                  <a:lnTo>
                    <a:pt x="1240797" y="1006765"/>
                  </a:lnTo>
                  <a:lnTo>
                    <a:pt x="1243506" y="1006765"/>
                  </a:lnTo>
                  <a:lnTo>
                    <a:pt x="1246215" y="1006765"/>
                  </a:lnTo>
                  <a:lnTo>
                    <a:pt x="1248921" y="1006765"/>
                  </a:lnTo>
                  <a:lnTo>
                    <a:pt x="1251630" y="1006765"/>
                  </a:lnTo>
                  <a:lnTo>
                    <a:pt x="1254339" y="1006765"/>
                  </a:lnTo>
                  <a:lnTo>
                    <a:pt x="1257048" y="1006765"/>
                  </a:lnTo>
                  <a:lnTo>
                    <a:pt x="1259757" y="1006765"/>
                  </a:lnTo>
                  <a:lnTo>
                    <a:pt x="1262466" y="1006765"/>
                  </a:lnTo>
                  <a:lnTo>
                    <a:pt x="1265175" y="1006765"/>
                  </a:lnTo>
                  <a:lnTo>
                    <a:pt x="1267880" y="1006765"/>
                  </a:lnTo>
                  <a:lnTo>
                    <a:pt x="1270589" y="1006765"/>
                  </a:lnTo>
                  <a:lnTo>
                    <a:pt x="1273298" y="1006765"/>
                  </a:lnTo>
                  <a:lnTo>
                    <a:pt x="1276007" y="1006765"/>
                  </a:lnTo>
                  <a:lnTo>
                    <a:pt x="1278716" y="1006765"/>
                  </a:lnTo>
                  <a:lnTo>
                    <a:pt x="1281425" y="1006765"/>
                  </a:lnTo>
                  <a:lnTo>
                    <a:pt x="1284134" y="1006765"/>
                  </a:lnTo>
                  <a:lnTo>
                    <a:pt x="1286843" y="1006765"/>
                  </a:lnTo>
                  <a:lnTo>
                    <a:pt x="1289552" y="1006765"/>
                  </a:lnTo>
                  <a:lnTo>
                    <a:pt x="1292261" y="1006765"/>
                  </a:lnTo>
                  <a:lnTo>
                    <a:pt x="1294966" y="1006765"/>
                  </a:lnTo>
                  <a:lnTo>
                    <a:pt x="1297675" y="1006765"/>
                  </a:lnTo>
                  <a:lnTo>
                    <a:pt x="1300384" y="1006765"/>
                  </a:lnTo>
                  <a:lnTo>
                    <a:pt x="1303093" y="1006765"/>
                  </a:lnTo>
                  <a:lnTo>
                    <a:pt x="1305802" y="1006765"/>
                  </a:lnTo>
                  <a:lnTo>
                    <a:pt x="1308511" y="1006765"/>
                  </a:lnTo>
                  <a:lnTo>
                    <a:pt x="1311220" y="1006765"/>
                  </a:lnTo>
                  <a:lnTo>
                    <a:pt x="1313925" y="1006765"/>
                  </a:lnTo>
                  <a:lnTo>
                    <a:pt x="1316634" y="1006765"/>
                  </a:lnTo>
                  <a:lnTo>
                    <a:pt x="1319343" y="1006765"/>
                  </a:lnTo>
                  <a:lnTo>
                    <a:pt x="1322052" y="1006765"/>
                  </a:lnTo>
                  <a:lnTo>
                    <a:pt x="1324761" y="1006765"/>
                  </a:lnTo>
                  <a:lnTo>
                    <a:pt x="1327470" y="1006765"/>
                  </a:lnTo>
                  <a:lnTo>
                    <a:pt x="1330179" y="1006765"/>
                  </a:lnTo>
                  <a:lnTo>
                    <a:pt x="1332888" y="1006765"/>
                  </a:lnTo>
                  <a:lnTo>
                    <a:pt x="1335597" y="1006765"/>
                  </a:lnTo>
                  <a:lnTo>
                    <a:pt x="1338303" y="1006765"/>
                  </a:lnTo>
                  <a:lnTo>
                    <a:pt x="1341011" y="1006765"/>
                  </a:lnTo>
                  <a:lnTo>
                    <a:pt x="1343720" y="1006765"/>
                  </a:lnTo>
                  <a:lnTo>
                    <a:pt x="1346429" y="1006765"/>
                  </a:lnTo>
                  <a:lnTo>
                    <a:pt x="1349138" y="1006765"/>
                  </a:lnTo>
                  <a:lnTo>
                    <a:pt x="1351847" y="1006765"/>
                  </a:lnTo>
                  <a:lnTo>
                    <a:pt x="1354556" y="1006765"/>
                  </a:lnTo>
                  <a:lnTo>
                    <a:pt x="1357265" y="1006765"/>
                  </a:lnTo>
                  <a:lnTo>
                    <a:pt x="1359971" y="1006765"/>
                  </a:lnTo>
                  <a:lnTo>
                    <a:pt x="1362680" y="1006765"/>
                  </a:lnTo>
                  <a:lnTo>
                    <a:pt x="1365389" y="1006765"/>
                  </a:lnTo>
                  <a:lnTo>
                    <a:pt x="1368098" y="1006765"/>
                  </a:lnTo>
                  <a:lnTo>
                    <a:pt x="1370806" y="1006765"/>
                  </a:lnTo>
                  <a:lnTo>
                    <a:pt x="1373515" y="1006765"/>
                  </a:lnTo>
                  <a:lnTo>
                    <a:pt x="1376224" y="1006765"/>
                  </a:lnTo>
                  <a:lnTo>
                    <a:pt x="1378933" y="1006765"/>
                  </a:lnTo>
                  <a:lnTo>
                    <a:pt x="1381642" y="1006765"/>
                  </a:lnTo>
                  <a:lnTo>
                    <a:pt x="1384348" y="1006765"/>
                  </a:lnTo>
                  <a:lnTo>
                    <a:pt x="1387057" y="1006765"/>
                  </a:lnTo>
                  <a:lnTo>
                    <a:pt x="1389766" y="1006765"/>
                  </a:lnTo>
                  <a:lnTo>
                    <a:pt x="1392475" y="1006765"/>
                  </a:lnTo>
                  <a:lnTo>
                    <a:pt x="1395184" y="1006765"/>
                  </a:lnTo>
                  <a:lnTo>
                    <a:pt x="1397893" y="1006765"/>
                  </a:lnTo>
                  <a:lnTo>
                    <a:pt x="1400602" y="1006765"/>
                  </a:lnTo>
                  <a:lnTo>
                    <a:pt x="1403311" y="1006765"/>
                  </a:lnTo>
                  <a:lnTo>
                    <a:pt x="1406016" y="1006765"/>
                  </a:lnTo>
                  <a:lnTo>
                    <a:pt x="1408725" y="1006765"/>
                  </a:lnTo>
                  <a:lnTo>
                    <a:pt x="1411434" y="1006765"/>
                  </a:lnTo>
                  <a:lnTo>
                    <a:pt x="1414143" y="1006765"/>
                  </a:lnTo>
                  <a:lnTo>
                    <a:pt x="1416852" y="1006765"/>
                  </a:lnTo>
                  <a:lnTo>
                    <a:pt x="1419561" y="1006765"/>
                  </a:lnTo>
                  <a:lnTo>
                    <a:pt x="1422270" y="1006765"/>
                  </a:lnTo>
                  <a:lnTo>
                    <a:pt x="1424979" y="1006765"/>
                  </a:lnTo>
                  <a:lnTo>
                    <a:pt x="1427688" y="1006765"/>
                  </a:lnTo>
                  <a:lnTo>
                    <a:pt x="1430393" y="1006765"/>
                  </a:lnTo>
                  <a:lnTo>
                    <a:pt x="1433102" y="1006765"/>
                  </a:lnTo>
                  <a:lnTo>
                    <a:pt x="1435811" y="1006765"/>
                  </a:lnTo>
                  <a:lnTo>
                    <a:pt x="1438520" y="1006765"/>
                  </a:lnTo>
                  <a:lnTo>
                    <a:pt x="1441229" y="1006765"/>
                  </a:lnTo>
                  <a:lnTo>
                    <a:pt x="1443938" y="1006765"/>
                  </a:lnTo>
                  <a:lnTo>
                    <a:pt x="1446647" y="1006765"/>
                  </a:lnTo>
                  <a:lnTo>
                    <a:pt x="1449356" y="1006765"/>
                  </a:lnTo>
                  <a:lnTo>
                    <a:pt x="1452061" y="1006765"/>
                  </a:lnTo>
                  <a:lnTo>
                    <a:pt x="1454770" y="1006765"/>
                  </a:lnTo>
                  <a:lnTo>
                    <a:pt x="1457479" y="1006765"/>
                  </a:lnTo>
                  <a:lnTo>
                    <a:pt x="1460188" y="1006765"/>
                  </a:lnTo>
                  <a:lnTo>
                    <a:pt x="1462897" y="1006765"/>
                  </a:lnTo>
                  <a:lnTo>
                    <a:pt x="1465606" y="1006765"/>
                  </a:lnTo>
                  <a:lnTo>
                    <a:pt x="1468315" y="1006765"/>
                  </a:lnTo>
                  <a:lnTo>
                    <a:pt x="1471024" y="1006765"/>
                  </a:lnTo>
                  <a:lnTo>
                    <a:pt x="1473733" y="1006765"/>
                  </a:lnTo>
                  <a:lnTo>
                    <a:pt x="1476439" y="1006765"/>
                  </a:lnTo>
                  <a:lnTo>
                    <a:pt x="1479147" y="1006765"/>
                  </a:lnTo>
                  <a:lnTo>
                    <a:pt x="1481856" y="1006765"/>
                  </a:lnTo>
                  <a:lnTo>
                    <a:pt x="1484565" y="1006765"/>
                  </a:lnTo>
                  <a:lnTo>
                    <a:pt x="1487274" y="1006765"/>
                  </a:lnTo>
                  <a:lnTo>
                    <a:pt x="1489983" y="1006765"/>
                  </a:lnTo>
                  <a:lnTo>
                    <a:pt x="1492692" y="1006765"/>
                  </a:lnTo>
                  <a:lnTo>
                    <a:pt x="1495401" y="1006765"/>
                  </a:lnTo>
                  <a:lnTo>
                    <a:pt x="1498110" y="1006765"/>
                  </a:lnTo>
                  <a:lnTo>
                    <a:pt x="1500816" y="1006765"/>
                  </a:lnTo>
                  <a:lnTo>
                    <a:pt x="1503525" y="1006765"/>
                  </a:lnTo>
                  <a:lnTo>
                    <a:pt x="1506234" y="1006765"/>
                  </a:lnTo>
                  <a:lnTo>
                    <a:pt x="1508942" y="1006765"/>
                  </a:lnTo>
                  <a:lnTo>
                    <a:pt x="1511651" y="1006765"/>
                  </a:lnTo>
                  <a:lnTo>
                    <a:pt x="1514360" y="1006765"/>
                  </a:lnTo>
                  <a:lnTo>
                    <a:pt x="1517070" y="1006765"/>
                  </a:lnTo>
                  <a:lnTo>
                    <a:pt x="1519778" y="1006765"/>
                  </a:lnTo>
                  <a:lnTo>
                    <a:pt x="1522484" y="1006765"/>
                  </a:lnTo>
                  <a:lnTo>
                    <a:pt x="1525193" y="1006765"/>
                  </a:lnTo>
                  <a:lnTo>
                    <a:pt x="1527902" y="1006765"/>
                  </a:lnTo>
                  <a:lnTo>
                    <a:pt x="1530611" y="1006765"/>
                  </a:lnTo>
                  <a:lnTo>
                    <a:pt x="1533320" y="1006765"/>
                  </a:lnTo>
                  <a:lnTo>
                    <a:pt x="1536029" y="1006765"/>
                  </a:lnTo>
                  <a:lnTo>
                    <a:pt x="1538738" y="1006765"/>
                  </a:lnTo>
                  <a:lnTo>
                    <a:pt x="1541447" y="1006765"/>
                  </a:lnTo>
                  <a:lnTo>
                    <a:pt x="1544156" y="1006765"/>
                  </a:lnTo>
                  <a:lnTo>
                    <a:pt x="1546861" y="1006765"/>
                  </a:lnTo>
                  <a:lnTo>
                    <a:pt x="1549570" y="1006765"/>
                  </a:lnTo>
                  <a:lnTo>
                    <a:pt x="1552279" y="1006765"/>
                  </a:lnTo>
                  <a:lnTo>
                    <a:pt x="1554988" y="1006765"/>
                  </a:lnTo>
                  <a:lnTo>
                    <a:pt x="1557697" y="1006765"/>
                  </a:lnTo>
                  <a:lnTo>
                    <a:pt x="1560406" y="1006765"/>
                  </a:lnTo>
                  <a:lnTo>
                    <a:pt x="1563115" y="1006765"/>
                  </a:lnTo>
                  <a:lnTo>
                    <a:pt x="1565824" y="1006765"/>
                  </a:lnTo>
                  <a:lnTo>
                    <a:pt x="1568529" y="1006765"/>
                  </a:lnTo>
                  <a:lnTo>
                    <a:pt x="1571238" y="1006765"/>
                  </a:lnTo>
                  <a:lnTo>
                    <a:pt x="1573947" y="1006765"/>
                  </a:lnTo>
                  <a:lnTo>
                    <a:pt x="1576656" y="1006765"/>
                  </a:lnTo>
                  <a:lnTo>
                    <a:pt x="1579365" y="1006765"/>
                  </a:lnTo>
                  <a:lnTo>
                    <a:pt x="1582074" y="1006765"/>
                  </a:lnTo>
                  <a:lnTo>
                    <a:pt x="1584783" y="1006765"/>
                  </a:lnTo>
                  <a:lnTo>
                    <a:pt x="1587492" y="1006765"/>
                  </a:lnTo>
                  <a:lnTo>
                    <a:pt x="1590201" y="1006765"/>
                  </a:lnTo>
                  <a:lnTo>
                    <a:pt x="1592906" y="1006765"/>
                  </a:lnTo>
                  <a:lnTo>
                    <a:pt x="1595615" y="1006765"/>
                  </a:lnTo>
                  <a:lnTo>
                    <a:pt x="1598324" y="1006765"/>
                  </a:lnTo>
                  <a:lnTo>
                    <a:pt x="1601033" y="1006765"/>
                  </a:lnTo>
                  <a:lnTo>
                    <a:pt x="1603742" y="1006765"/>
                  </a:lnTo>
                  <a:lnTo>
                    <a:pt x="1606451" y="1006765"/>
                  </a:lnTo>
                  <a:lnTo>
                    <a:pt x="1609160" y="1006765"/>
                  </a:lnTo>
                  <a:lnTo>
                    <a:pt x="1611869" y="1006765"/>
                  </a:lnTo>
                  <a:lnTo>
                    <a:pt x="1614575" y="1006765"/>
                  </a:lnTo>
                  <a:lnTo>
                    <a:pt x="1617283" y="1006765"/>
                  </a:lnTo>
                  <a:lnTo>
                    <a:pt x="1619992" y="1006765"/>
                  </a:lnTo>
                  <a:lnTo>
                    <a:pt x="1622701" y="1006765"/>
                  </a:lnTo>
                  <a:lnTo>
                    <a:pt x="1625410" y="1006765"/>
                  </a:lnTo>
                  <a:lnTo>
                    <a:pt x="1628119" y="1006765"/>
                  </a:lnTo>
                  <a:lnTo>
                    <a:pt x="1630828" y="1006765"/>
                  </a:lnTo>
                  <a:lnTo>
                    <a:pt x="1633537" y="1006765"/>
                  </a:lnTo>
                  <a:lnTo>
                    <a:pt x="1636246" y="1006765"/>
                  </a:lnTo>
                  <a:lnTo>
                    <a:pt x="1638952" y="1006765"/>
                  </a:lnTo>
                  <a:lnTo>
                    <a:pt x="1641661" y="1006765"/>
                  </a:lnTo>
                  <a:lnTo>
                    <a:pt x="1644370" y="1006765"/>
                  </a:lnTo>
                  <a:lnTo>
                    <a:pt x="1647078" y="1006765"/>
                  </a:lnTo>
                  <a:lnTo>
                    <a:pt x="1649787" y="1006765"/>
                  </a:lnTo>
                  <a:lnTo>
                    <a:pt x="1652497" y="1006765"/>
                  </a:lnTo>
                  <a:lnTo>
                    <a:pt x="1655206" y="1006765"/>
                  </a:lnTo>
                  <a:lnTo>
                    <a:pt x="1657911" y="1006765"/>
                  </a:lnTo>
                  <a:lnTo>
                    <a:pt x="1660620" y="1006765"/>
                  </a:lnTo>
                  <a:lnTo>
                    <a:pt x="1663329" y="1006765"/>
                  </a:lnTo>
                  <a:lnTo>
                    <a:pt x="1666038" y="1006765"/>
                  </a:lnTo>
                  <a:lnTo>
                    <a:pt x="1668747" y="1006765"/>
                  </a:lnTo>
                  <a:lnTo>
                    <a:pt x="1671456" y="1006765"/>
                  </a:lnTo>
                  <a:lnTo>
                    <a:pt x="1674165" y="1006765"/>
                  </a:lnTo>
                  <a:lnTo>
                    <a:pt x="1676874" y="1006765"/>
                  </a:lnTo>
                  <a:lnTo>
                    <a:pt x="1679583" y="1006765"/>
                  </a:lnTo>
                  <a:lnTo>
                    <a:pt x="1682292" y="1006765"/>
                  </a:lnTo>
                  <a:lnTo>
                    <a:pt x="1684997" y="1006765"/>
                  </a:lnTo>
                  <a:lnTo>
                    <a:pt x="1687706" y="1006765"/>
                  </a:lnTo>
                  <a:lnTo>
                    <a:pt x="1690415" y="1006765"/>
                  </a:lnTo>
                  <a:lnTo>
                    <a:pt x="1693124" y="1006765"/>
                  </a:lnTo>
                  <a:lnTo>
                    <a:pt x="1695833" y="1006765"/>
                  </a:lnTo>
                  <a:lnTo>
                    <a:pt x="1698542" y="1006765"/>
                  </a:lnTo>
                  <a:lnTo>
                    <a:pt x="1701251" y="1006765"/>
                  </a:lnTo>
                  <a:lnTo>
                    <a:pt x="1703956" y="1006765"/>
                  </a:lnTo>
                  <a:lnTo>
                    <a:pt x="1706665" y="1006765"/>
                  </a:lnTo>
                  <a:lnTo>
                    <a:pt x="1709374" y="1006765"/>
                  </a:lnTo>
                  <a:lnTo>
                    <a:pt x="1712083" y="1006765"/>
                  </a:lnTo>
                  <a:lnTo>
                    <a:pt x="1714792" y="1006765"/>
                  </a:lnTo>
                  <a:lnTo>
                    <a:pt x="1717501" y="1006765"/>
                  </a:lnTo>
                  <a:lnTo>
                    <a:pt x="1720210" y="1006765"/>
                  </a:lnTo>
                  <a:lnTo>
                    <a:pt x="1722919" y="1006765"/>
                  </a:lnTo>
                  <a:lnTo>
                    <a:pt x="1725628" y="1006765"/>
                  </a:lnTo>
                  <a:lnTo>
                    <a:pt x="1728337" y="1006765"/>
                  </a:lnTo>
                  <a:lnTo>
                    <a:pt x="1731042" y="1006765"/>
                  </a:lnTo>
                  <a:lnTo>
                    <a:pt x="1733751" y="1006765"/>
                  </a:lnTo>
                  <a:lnTo>
                    <a:pt x="1736460" y="1006765"/>
                  </a:lnTo>
                  <a:lnTo>
                    <a:pt x="1739169" y="1006765"/>
                  </a:lnTo>
                  <a:lnTo>
                    <a:pt x="1741878" y="1006765"/>
                  </a:lnTo>
                  <a:lnTo>
                    <a:pt x="1744587" y="1006765"/>
                  </a:lnTo>
                  <a:lnTo>
                    <a:pt x="1747296" y="1006765"/>
                  </a:lnTo>
                  <a:lnTo>
                    <a:pt x="1750002" y="1006765"/>
                  </a:lnTo>
                  <a:lnTo>
                    <a:pt x="1752711" y="1006765"/>
                  </a:lnTo>
                  <a:lnTo>
                    <a:pt x="1755420" y="1006765"/>
                  </a:lnTo>
                  <a:lnTo>
                    <a:pt x="1758128" y="1006765"/>
                  </a:lnTo>
                  <a:lnTo>
                    <a:pt x="1760837" y="1006765"/>
                  </a:lnTo>
                  <a:lnTo>
                    <a:pt x="1763546" y="1006765"/>
                  </a:lnTo>
                  <a:lnTo>
                    <a:pt x="1766255" y="1006765"/>
                  </a:lnTo>
                  <a:lnTo>
                    <a:pt x="1768964" y="1006765"/>
                  </a:lnTo>
                  <a:lnTo>
                    <a:pt x="1771673" y="1006765"/>
                  </a:lnTo>
                  <a:lnTo>
                    <a:pt x="1774382" y="1006765"/>
                  </a:lnTo>
                  <a:lnTo>
                    <a:pt x="1777088" y="1006765"/>
                  </a:lnTo>
                  <a:lnTo>
                    <a:pt x="1779797" y="1006765"/>
                  </a:lnTo>
                  <a:lnTo>
                    <a:pt x="1782506" y="1006765"/>
                  </a:lnTo>
                  <a:lnTo>
                    <a:pt x="1785215" y="1006765"/>
                  </a:lnTo>
                  <a:lnTo>
                    <a:pt x="1787924" y="1006765"/>
                  </a:lnTo>
                  <a:lnTo>
                    <a:pt x="1790633" y="1006765"/>
                  </a:lnTo>
                  <a:lnTo>
                    <a:pt x="1793342" y="1006765"/>
                  </a:lnTo>
                  <a:lnTo>
                    <a:pt x="1796047" y="1006765"/>
                  </a:lnTo>
                  <a:lnTo>
                    <a:pt x="1798756" y="1006765"/>
                  </a:lnTo>
                  <a:lnTo>
                    <a:pt x="1801465" y="1006765"/>
                  </a:lnTo>
                  <a:lnTo>
                    <a:pt x="1804174" y="1006765"/>
                  </a:lnTo>
                  <a:lnTo>
                    <a:pt x="1806883" y="1006765"/>
                  </a:lnTo>
                  <a:lnTo>
                    <a:pt x="1809592" y="1006765"/>
                  </a:lnTo>
                  <a:lnTo>
                    <a:pt x="1812301" y="1006765"/>
                  </a:lnTo>
                  <a:lnTo>
                    <a:pt x="1815010" y="1006765"/>
                  </a:lnTo>
                  <a:lnTo>
                    <a:pt x="1817719" y="1006765"/>
                  </a:lnTo>
                  <a:lnTo>
                    <a:pt x="1820428" y="1006765"/>
                  </a:lnTo>
                  <a:lnTo>
                    <a:pt x="1823133" y="1006765"/>
                  </a:lnTo>
                  <a:lnTo>
                    <a:pt x="1825842" y="1006765"/>
                  </a:lnTo>
                  <a:lnTo>
                    <a:pt x="1828551" y="1006765"/>
                  </a:lnTo>
                  <a:lnTo>
                    <a:pt x="1831260" y="1006765"/>
                  </a:lnTo>
                  <a:lnTo>
                    <a:pt x="1833969" y="1006765"/>
                  </a:lnTo>
                  <a:lnTo>
                    <a:pt x="1836678" y="1006765"/>
                  </a:lnTo>
                  <a:lnTo>
                    <a:pt x="1839387" y="1006765"/>
                  </a:lnTo>
                  <a:lnTo>
                    <a:pt x="1842092" y="1006765"/>
                  </a:lnTo>
                  <a:lnTo>
                    <a:pt x="1844801" y="1006765"/>
                  </a:lnTo>
                  <a:lnTo>
                    <a:pt x="1847510" y="1006765"/>
                  </a:lnTo>
                  <a:lnTo>
                    <a:pt x="1850219" y="1006765"/>
                  </a:lnTo>
                  <a:lnTo>
                    <a:pt x="1852928" y="1006765"/>
                  </a:lnTo>
                  <a:lnTo>
                    <a:pt x="1855637" y="1006765"/>
                  </a:lnTo>
                  <a:lnTo>
                    <a:pt x="1858346" y="1006765"/>
                  </a:lnTo>
                  <a:lnTo>
                    <a:pt x="1861055" y="1006765"/>
                  </a:lnTo>
                  <a:lnTo>
                    <a:pt x="1863764" y="1006765"/>
                  </a:lnTo>
                  <a:lnTo>
                    <a:pt x="1866473" y="1006765"/>
                  </a:lnTo>
                  <a:lnTo>
                    <a:pt x="1869178" y="1006765"/>
                  </a:lnTo>
                  <a:lnTo>
                    <a:pt x="1871887" y="1006765"/>
                  </a:lnTo>
                  <a:lnTo>
                    <a:pt x="1874596" y="1006765"/>
                  </a:lnTo>
                  <a:lnTo>
                    <a:pt x="1877305" y="1006765"/>
                  </a:lnTo>
                  <a:lnTo>
                    <a:pt x="1880014" y="1006765"/>
                  </a:lnTo>
                  <a:lnTo>
                    <a:pt x="1882723" y="1006765"/>
                  </a:lnTo>
                  <a:lnTo>
                    <a:pt x="1885432" y="1006765"/>
                  </a:lnTo>
                  <a:lnTo>
                    <a:pt x="1888138" y="1006765"/>
                  </a:lnTo>
                  <a:lnTo>
                    <a:pt x="1890847" y="1006765"/>
                  </a:lnTo>
                  <a:lnTo>
                    <a:pt x="1893556" y="1006765"/>
                  </a:lnTo>
                  <a:lnTo>
                    <a:pt x="1896264" y="1006765"/>
                  </a:lnTo>
                  <a:lnTo>
                    <a:pt x="1898973" y="1006765"/>
                  </a:lnTo>
                  <a:lnTo>
                    <a:pt x="1901682" y="1006765"/>
                  </a:lnTo>
                  <a:lnTo>
                    <a:pt x="1904391" y="1006765"/>
                  </a:lnTo>
                  <a:lnTo>
                    <a:pt x="1907100" y="1006765"/>
                  </a:lnTo>
                  <a:lnTo>
                    <a:pt x="1909809" y="1006765"/>
                  </a:lnTo>
                  <a:lnTo>
                    <a:pt x="1912515" y="1006765"/>
                  </a:lnTo>
                  <a:lnTo>
                    <a:pt x="1915224" y="1006765"/>
                  </a:lnTo>
                  <a:lnTo>
                    <a:pt x="1917933" y="1006765"/>
                  </a:lnTo>
                  <a:lnTo>
                    <a:pt x="1920642" y="1006765"/>
                  </a:lnTo>
                  <a:lnTo>
                    <a:pt x="1923351" y="1006765"/>
                  </a:lnTo>
                  <a:lnTo>
                    <a:pt x="1926060" y="1006765"/>
                  </a:lnTo>
                  <a:lnTo>
                    <a:pt x="1928769" y="1006765"/>
                  </a:lnTo>
                  <a:lnTo>
                    <a:pt x="1931478" y="1006765"/>
                  </a:lnTo>
                  <a:lnTo>
                    <a:pt x="1934183" y="1006765"/>
                  </a:lnTo>
                  <a:lnTo>
                    <a:pt x="1936892" y="1006765"/>
                  </a:lnTo>
                  <a:lnTo>
                    <a:pt x="1939601" y="1006765"/>
                  </a:lnTo>
                  <a:lnTo>
                    <a:pt x="1942310" y="1006765"/>
                  </a:lnTo>
                  <a:lnTo>
                    <a:pt x="1945019" y="1006765"/>
                  </a:lnTo>
                  <a:lnTo>
                    <a:pt x="1947728" y="1006765"/>
                  </a:lnTo>
                  <a:lnTo>
                    <a:pt x="1950437" y="1006765"/>
                  </a:lnTo>
                  <a:lnTo>
                    <a:pt x="1953146" y="1006765"/>
                  </a:lnTo>
                  <a:lnTo>
                    <a:pt x="1955855" y="1006765"/>
                  </a:lnTo>
                  <a:lnTo>
                    <a:pt x="1958560" y="1006765"/>
                  </a:lnTo>
                  <a:lnTo>
                    <a:pt x="1961269" y="1006765"/>
                  </a:lnTo>
                  <a:lnTo>
                    <a:pt x="1963978" y="1006765"/>
                  </a:lnTo>
                  <a:lnTo>
                    <a:pt x="1966687" y="1006765"/>
                  </a:lnTo>
                  <a:lnTo>
                    <a:pt x="1969396" y="1006765"/>
                  </a:lnTo>
                  <a:lnTo>
                    <a:pt x="1972105" y="1006765"/>
                  </a:lnTo>
                  <a:lnTo>
                    <a:pt x="1974814" y="1006765"/>
                  </a:lnTo>
                  <a:lnTo>
                    <a:pt x="1977523" y="1006765"/>
                  </a:lnTo>
                  <a:lnTo>
                    <a:pt x="1980228" y="1006765"/>
                  </a:lnTo>
                  <a:lnTo>
                    <a:pt x="1982937" y="1006765"/>
                  </a:lnTo>
                  <a:lnTo>
                    <a:pt x="1985646" y="1006765"/>
                  </a:lnTo>
                  <a:lnTo>
                    <a:pt x="1988355" y="1006765"/>
                  </a:lnTo>
                  <a:lnTo>
                    <a:pt x="1991064" y="1006765"/>
                  </a:lnTo>
                  <a:lnTo>
                    <a:pt x="1993773" y="1006765"/>
                  </a:lnTo>
                  <a:lnTo>
                    <a:pt x="1996482" y="1006765"/>
                  </a:lnTo>
                  <a:lnTo>
                    <a:pt x="1999191" y="1006765"/>
                  </a:lnTo>
                  <a:lnTo>
                    <a:pt x="2001900" y="1006765"/>
                  </a:lnTo>
                  <a:lnTo>
                    <a:pt x="2004605" y="1006765"/>
                  </a:lnTo>
                  <a:lnTo>
                    <a:pt x="2007314" y="1006765"/>
                  </a:lnTo>
                  <a:lnTo>
                    <a:pt x="2010023" y="1006765"/>
                  </a:lnTo>
                  <a:lnTo>
                    <a:pt x="2012732" y="1006765"/>
                  </a:lnTo>
                  <a:lnTo>
                    <a:pt x="2015441" y="1006765"/>
                  </a:lnTo>
                  <a:lnTo>
                    <a:pt x="2018150" y="1006765"/>
                  </a:lnTo>
                  <a:lnTo>
                    <a:pt x="2020859" y="1006765"/>
                  </a:lnTo>
                  <a:lnTo>
                    <a:pt x="2023568" y="1006765"/>
                  </a:lnTo>
                  <a:lnTo>
                    <a:pt x="2026274" y="1006765"/>
                  </a:lnTo>
                  <a:lnTo>
                    <a:pt x="2028983" y="1006765"/>
                  </a:lnTo>
                  <a:lnTo>
                    <a:pt x="2031692" y="1006765"/>
                  </a:lnTo>
                  <a:lnTo>
                    <a:pt x="2034400" y="1006765"/>
                  </a:lnTo>
                  <a:lnTo>
                    <a:pt x="2037109" y="1006765"/>
                  </a:lnTo>
                  <a:lnTo>
                    <a:pt x="2039818" y="1006765"/>
                  </a:lnTo>
                  <a:lnTo>
                    <a:pt x="2042527" y="1006765"/>
                  </a:lnTo>
                  <a:lnTo>
                    <a:pt x="2045236" y="1006765"/>
                  </a:lnTo>
                  <a:lnTo>
                    <a:pt x="2047945" y="1006765"/>
                  </a:lnTo>
                  <a:lnTo>
                    <a:pt x="2050651" y="1006765"/>
                  </a:lnTo>
                  <a:lnTo>
                    <a:pt x="2053360" y="1006765"/>
                  </a:lnTo>
                  <a:lnTo>
                    <a:pt x="2056069" y="1006765"/>
                  </a:lnTo>
                  <a:lnTo>
                    <a:pt x="2058778" y="1006765"/>
                  </a:lnTo>
                  <a:lnTo>
                    <a:pt x="2061487" y="1006765"/>
                  </a:lnTo>
                  <a:lnTo>
                    <a:pt x="2064196" y="1006765"/>
                  </a:lnTo>
                  <a:lnTo>
                    <a:pt x="2066905" y="1006765"/>
                  </a:lnTo>
                  <a:lnTo>
                    <a:pt x="2069614" y="1006765"/>
                  </a:lnTo>
                  <a:lnTo>
                    <a:pt x="2072319" y="1006765"/>
                  </a:lnTo>
                  <a:lnTo>
                    <a:pt x="2075028" y="1006765"/>
                  </a:lnTo>
                  <a:lnTo>
                    <a:pt x="2077737" y="1006765"/>
                  </a:lnTo>
                  <a:lnTo>
                    <a:pt x="2080446" y="1006765"/>
                  </a:lnTo>
                  <a:lnTo>
                    <a:pt x="2083155" y="1006765"/>
                  </a:lnTo>
                  <a:lnTo>
                    <a:pt x="2085864" y="1006765"/>
                  </a:lnTo>
                  <a:lnTo>
                    <a:pt x="2088573" y="1006765"/>
                  </a:lnTo>
                  <a:lnTo>
                    <a:pt x="2091282" y="1006765"/>
                  </a:lnTo>
                  <a:lnTo>
                    <a:pt x="2093991" y="1006765"/>
                  </a:lnTo>
                  <a:lnTo>
                    <a:pt x="2096696" y="1006765"/>
                  </a:lnTo>
                  <a:lnTo>
                    <a:pt x="2099405" y="1006765"/>
                  </a:lnTo>
                  <a:lnTo>
                    <a:pt x="2102114" y="1006765"/>
                  </a:lnTo>
                  <a:lnTo>
                    <a:pt x="2104823" y="1006765"/>
                  </a:lnTo>
                  <a:lnTo>
                    <a:pt x="2107532" y="1006765"/>
                  </a:lnTo>
                  <a:lnTo>
                    <a:pt x="2110241" y="1006765"/>
                  </a:lnTo>
                  <a:lnTo>
                    <a:pt x="2112950" y="1006765"/>
                  </a:lnTo>
                  <a:lnTo>
                    <a:pt x="2115659" y="1006765"/>
                  </a:lnTo>
                  <a:lnTo>
                    <a:pt x="2118364" y="1006765"/>
                  </a:lnTo>
                  <a:lnTo>
                    <a:pt x="2121073" y="1006765"/>
                  </a:lnTo>
                  <a:lnTo>
                    <a:pt x="2123782" y="1006765"/>
                  </a:lnTo>
                  <a:lnTo>
                    <a:pt x="2126491" y="1006765"/>
                  </a:lnTo>
                  <a:lnTo>
                    <a:pt x="2129200" y="1006765"/>
                  </a:lnTo>
                  <a:lnTo>
                    <a:pt x="2131909" y="1006765"/>
                  </a:lnTo>
                  <a:lnTo>
                    <a:pt x="2134618" y="1006765"/>
                  </a:lnTo>
                  <a:lnTo>
                    <a:pt x="2137327" y="1006765"/>
                  </a:lnTo>
                  <a:lnTo>
                    <a:pt x="2140036" y="1006765"/>
                  </a:lnTo>
                  <a:lnTo>
                    <a:pt x="2142742" y="1006765"/>
                  </a:lnTo>
                  <a:lnTo>
                    <a:pt x="2145450" y="1006765"/>
                  </a:lnTo>
                  <a:lnTo>
                    <a:pt x="2148159" y="1006765"/>
                  </a:lnTo>
                  <a:lnTo>
                    <a:pt x="2150868" y="1006765"/>
                  </a:lnTo>
                  <a:lnTo>
                    <a:pt x="2153577" y="1006765"/>
                  </a:lnTo>
                  <a:lnTo>
                    <a:pt x="2156286" y="1006765"/>
                  </a:lnTo>
                  <a:lnTo>
                    <a:pt x="2158995" y="1006765"/>
                  </a:lnTo>
                  <a:lnTo>
                    <a:pt x="2161704" y="1006765"/>
                  </a:lnTo>
                  <a:lnTo>
                    <a:pt x="2164410" y="1006765"/>
                  </a:lnTo>
                  <a:lnTo>
                    <a:pt x="2167119" y="1006765"/>
                  </a:lnTo>
                  <a:lnTo>
                    <a:pt x="2169828" y="1006765"/>
                  </a:lnTo>
                  <a:lnTo>
                    <a:pt x="2172537" y="1006765"/>
                  </a:lnTo>
                  <a:lnTo>
                    <a:pt x="2175246" y="1006765"/>
                  </a:lnTo>
                  <a:lnTo>
                    <a:pt x="2177955" y="1006765"/>
                  </a:lnTo>
                  <a:lnTo>
                    <a:pt x="2180664" y="1006765"/>
                  </a:lnTo>
                  <a:lnTo>
                    <a:pt x="2183372" y="1006765"/>
                  </a:lnTo>
                  <a:lnTo>
                    <a:pt x="2186081" y="1006765"/>
                  </a:lnTo>
                  <a:lnTo>
                    <a:pt x="2188787" y="1006765"/>
                  </a:lnTo>
                  <a:lnTo>
                    <a:pt x="2191496" y="1006765"/>
                  </a:lnTo>
                  <a:lnTo>
                    <a:pt x="2194205" y="1006765"/>
                  </a:lnTo>
                  <a:lnTo>
                    <a:pt x="2196914" y="1006765"/>
                  </a:lnTo>
                  <a:lnTo>
                    <a:pt x="2199623" y="1006765"/>
                  </a:lnTo>
                  <a:lnTo>
                    <a:pt x="2202332" y="1006765"/>
                  </a:lnTo>
                  <a:lnTo>
                    <a:pt x="2205041" y="1006765"/>
                  </a:lnTo>
                  <a:lnTo>
                    <a:pt x="2207750" y="1006765"/>
                  </a:lnTo>
                  <a:lnTo>
                    <a:pt x="2210455" y="1006765"/>
                  </a:lnTo>
                  <a:lnTo>
                    <a:pt x="2213164" y="1006765"/>
                  </a:lnTo>
                  <a:lnTo>
                    <a:pt x="2215873" y="1006765"/>
                  </a:lnTo>
                  <a:lnTo>
                    <a:pt x="2218582" y="1006765"/>
                  </a:lnTo>
                  <a:lnTo>
                    <a:pt x="2221291" y="1006765"/>
                  </a:lnTo>
                  <a:lnTo>
                    <a:pt x="2224000" y="1006765"/>
                  </a:lnTo>
                  <a:lnTo>
                    <a:pt x="2226709" y="1006765"/>
                  </a:lnTo>
                  <a:lnTo>
                    <a:pt x="2229418" y="1006765"/>
                  </a:lnTo>
                  <a:lnTo>
                    <a:pt x="2232123" y="1006765"/>
                  </a:lnTo>
                  <a:lnTo>
                    <a:pt x="2234832" y="1006765"/>
                  </a:lnTo>
                  <a:lnTo>
                    <a:pt x="2237541" y="1006765"/>
                  </a:lnTo>
                  <a:lnTo>
                    <a:pt x="2240250" y="1006765"/>
                  </a:lnTo>
                  <a:lnTo>
                    <a:pt x="2242959" y="1006765"/>
                  </a:lnTo>
                  <a:lnTo>
                    <a:pt x="2245668" y="1006765"/>
                  </a:lnTo>
                  <a:lnTo>
                    <a:pt x="2248377" y="1006765"/>
                  </a:lnTo>
                  <a:lnTo>
                    <a:pt x="2251086" y="1006765"/>
                  </a:lnTo>
                  <a:lnTo>
                    <a:pt x="2253795" y="1006765"/>
                  </a:lnTo>
                  <a:lnTo>
                    <a:pt x="2256500" y="1006765"/>
                  </a:lnTo>
                  <a:lnTo>
                    <a:pt x="2259209" y="1006765"/>
                  </a:lnTo>
                  <a:lnTo>
                    <a:pt x="2261918" y="1006765"/>
                  </a:lnTo>
                  <a:lnTo>
                    <a:pt x="2264627" y="1006765"/>
                  </a:lnTo>
                  <a:lnTo>
                    <a:pt x="2267336" y="1006765"/>
                  </a:lnTo>
                  <a:lnTo>
                    <a:pt x="2270045" y="1006765"/>
                  </a:lnTo>
                  <a:lnTo>
                    <a:pt x="2272754" y="1006765"/>
                  </a:lnTo>
                  <a:lnTo>
                    <a:pt x="2275463" y="1006765"/>
                  </a:lnTo>
                  <a:lnTo>
                    <a:pt x="2278169" y="1006765"/>
                  </a:lnTo>
                  <a:lnTo>
                    <a:pt x="2280878" y="1006765"/>
                  </a:lnTo>
                  <a:lnTo>
                    <a:pt x="2283586" y="1006765"/>
                  </a:lnTo>
                  <a:lnTo>
                    <a:pt x="2286295" y="1006765"/>
                  </a:lnTo>
                  <a:lnTo>
                    <a:pt x="2289004" y="1006765"/>
                  </a:lnTo>
                  <a:lnTo>
                    <a:pt x="2291713" y="1006765"/>
                  </a:lnTo>
                  <a:lnTo>
                    <a:pt x="2294422" y="1006765"/>
                  </a:lnTo>
                  <a:lnTo>
                    <a:pt x="2297131" y="1006765"/>
                  </a:lnTo>
                  <a:lnTo>
                    <a:pt x="2299840" y="1006765"/>
                  </a:lnTo>
                  <a:lnTo>
                    <a:pt x="2302546" y="1006765"/>
                  </a:lnTo>
                  <a:lnTo>
                    <a:pt x="2305255" y="1006765"/>
                  </a:lnTo>
                  <a:lnTo>
                    <a:pt x="2307964" y="1006765"/>
                  </a:lnTo>
                  <a:lnTo>
                    <a:pt x="2310673" y="1006765"/>
                  </a:lnTo>
                  <a:lnTo>
                    <a:pt x="2313382" y="1006765"/>
                  </a:lnTo>
                  <a:lnTo>
                    <a:pt x="2316091" y="1006765"/>
                  </a:lnTo>
                  <a:lnTo>
                    <a:pt x="2318800" y="1006765"/>
                  </a:lnTo>
                  <a:lnTo>
                    <a:pt x="2321508" y="1006765"/>
                  </a:lnTo>
                  <a:lnTo>
                    <a:pt x="2324214" y="1006765"/>
                  </a:lnTo>
                  <a:lnTo>
                    <a:pt x="2326923" y="1006765"/>
                  </a:lnTo>
                  <a:lnTo>
                    <a:pt x="2329632" y="1006765"/>
                  </a:lnTo>
                  <a:lnTo>
                    <a:pt x="2332341" y="1006765"/>
                  </a:lnTo>
                  <a:lnTo>
                    <a:pt x="2335050" y="1006765"/>
                  </a:lnTo>
                  <a:lnTo>
                    <a:pt x="2337759" y="1006765"/>
                  </a:lnTo>
                  <a:lnTo>
                    <a:pt x="2340468" y="1006765"/>
                  </a:lnTo>
                  <a:lnTo>
                    <a:pt x="2343177" y="1006765"/>
                  </a:lnTo>
                  <a:lnTo>
                    <a:pt x="2345886" y="1006765"/>
                  </a:lnTo>
                  <a:lnTo>
                    <a:pt x="2348591" y="1006765"/>
                  </a:lnTo>
                  <a:lnTo>
                    <a:pt x="2351300" y="1006765"/>
                  </a:lnTo>
                  <a:lnTo>
                    <a:pt x="2354009" y="1006765"/>
                  </a:lnTo>
                  <a:lnTo>
                    <a:pt x="2356718" y="1006765"/>
                  </a:lnTo>
                  <a:lnTo>
                    <a:pt x="2359427" y="1006765"/>
                  </a:lnTo>
                  <a:lnTo>
                    <a:pt x="2362136" y="1006765"/>
                  </a:lnTo>
                  <a:lnTo>
                    <a:pt x="2364845" y="1006765"/>
                  </a:lnTo>
                  <a:lnTo>
                    <a:pt x="2367554" y="1006765"/>
                  </a:lnTo>
                  <a:lnTo>
                    <a:pt x="2370259" y="1006765"/>
                  </a:lnTo>
                  <a:lnTo>
                    <a:pt x="2372968" y="1006765"/>
                  </a:lnTo>
                  <a:lnTo>
                    <a:pt x="2375677" y="1006765"/>
                  </a:lnTo>
                  <a:lnTo>
                    <a:pt x="2378386" y="1006765"/>
                  </a:lnTo>
                  <a:lnTo>
                    <a:pt x="2381095" y="1006765"/>
                  </a:lnTo>
                  <a:lnTo>
                    <a:pt x="2383804" y="1006765"/>
                  </a:lnTo>
                  <a:lnTo>
                    <a:pt x="2386513" y="1006765"/>
                  </a:lnTo>
                  <a:lnTo>
                    <a:pt x="2389222" y="1006765"/>
                  </a:lnTo>
                  <a:lnTo>
                    <a:pt x="2391931" y="1006765"/>
                  </a:lnTo>
                  <a:lnTo>
                    <a:pt x="2394636" y="1006765"/>
                  </a:lnTo>
                  <a:lnTo>
                    <a:pt x="2397345" y="1006765"/>
                  </a:lnTo>
                  <a:lnTo>
                    <a:pt x="2400054" y="1006765"/>
                  </a:lnTo>
                  <a:lnTo>
                    <a:pt x="2402763" y="1006765"/>
                  </a:lnTo>
                  <a:lnTo>
                    <a:pt x="2405472" y="1006765"/>
                  </a:lnTo>
                  <a:lnTo>
                    <a:pt x="2408181" y="1006765"/>
                  </a:lnTo>
                  <a:lnTo>
                    <a:pt x="2410890" y="1006765"/>
                  </a:lnTo>
                  <a:lnTo>
                    <a:pt x="2413599" y="1006765"/>
                  </a:lnTo>
                  <a:lnTo>
                    <a:pt x="2416305" y="1006765"/>
                  </a:lnTo>
                  <a:lnTo>
                    <a:pt x="2419014" y="1006765"/>
                  </a:lnTo>
                  <a:lnTo>
                    <a:pt x="2421722" y="1006765"/>
                  </a:lnTo>
                  <a:lnTo>
                    <a:pt x="2424431" y="1006765"/>
                  </a:lnTo>
                  <a:lnTo>
                    <a:pt x="2427141" y="1006765"/>
                  </a:lnTo>
                  <a:lnTo>
                    <a:pt x="2429850" y="1006765"/>
                  </a:lnTo>
                  <a:lnTo>
                    <a:pt x="2432558" y="1006765"/>
                  </a:lnTo>
                  <a:lnTo>
                    <a:pt x="2435267" y="1006765"/>
                  </a:lnTo>
                  <a:lnTo>
                    <a:pt x="2437976" y="1006765"/>
                  </a:lnTo>
                  <a:lnTo>
                    <a:pt x="2440682" y="1006765"/>
                  </a:lnTo>
                  <a:lnTo>
                    <a:pt x="2443391" y="1006765"/>
                  </a:lnTo>
                  <a:lnTo>
                    <a:pt x="2446100" y="1006765"/>
                  </a:lnTo>
                  <a:lnTo>
                    <a:pt x="2448809" y="1006765"/>
                  </a:lnTo>
                  <a:lnTo>
                    <a:pt x="2451518" y="1006765"/>
                  </a:lnTo>
                  <a:lnTo>
                    <a:pt x="2454227" y="1006765"/>
                  </a:lnTo>
                  <a:lnTo>
                    <a:pt x="2456936" y="1006765"/>
                  </a:lnTo>
                  <a:lnTo>
                    <a:pt x="2459645" y="1006765"/>
                  </a:lnTo>
                  <a:lnTo>
                    <a:pt x="2462350" y="1006765"/>
                  </a:lnTo>
                  <a:lnTo>
                    <a:pt x="2465059" y="1006765"/>
                  </a:lnTo>
                  <a:lnTo>
                    <a:pt x="2467768" y="1006765"/>
                  </a:lnTo>
                  <a:lnTo>
                    <a:pt x="2470477" y="1006765"/>
                  </a:lnTo>
                  <a:lnTo>
                    <a:pt x="2473186" y="1006765"/>
                  </a:lnTo>
                  <a:lnTo>
                    <a:pt x="2475895" y="1006765"/>
                  </a:lnTo>
                  <a:lnTo>
                    <a:pt x="2478604" y="1006765"/>
                  </a:lnTo>
                  <a:lnTo>
                    <a:pt x="2481313" y="1006765"/>
                  </a:lnTo>
                  <a:lnTo>
                    <a:pt x="2484022" y="1006765"/>
                  </a:lnTo>
                  <a:lnTo>
                    <a:pt x="2486727" y="1006765"/>
                  </a:lnTo>
                  <a:lnTo>
                    <a:pt x="2489436" y="1006765"/>
                  </a:lnTo>
                  <a:lnTo>
                    <a:pt x="2492145" y="1006765"/>
                  </a:lnTo>
                  <a:lnTo>
                    <a:pt x="2494854" y="1006765"/>
                  </a:lnTo>
                  <a:lnTo>
                    <a:pt x="2497563" y="1006765"/>
                  </a:lnTo>
                  <a:lnTo>
                    <a:pt x="2500272" y="1006765"/>
                  </a:lnTo>
                  <a:lnTo>
                    <a:pt x="2502981" y="1006765"/>
                  </a:lnTo>
                  <a:lnTo>
                    <a:pt x="2505690" y="1006765"/>
                  </a:lnTo>
                  <a:lnTo>
                    <a:pt x="2508395" y="1006765"/>
                  </a:lnTo>
                  <a:lnTo>
                    <a:pt x="2511104" y="1006765"/>
                  </a:lnTo>
                  <a:lnTo>
                    <a:pt x="2513813" y="1006765"/>
                  </a:lnTo>
                  <a:lnTo>
                    <a:pt x="2516522" y="1006765"/>
                  </a:lnTo>
                  <a:lnTo>
                    <a:pt x="2519231" y="1006765"/>
                  </a:lnTo>
                  <a:lnTo>
                    <a:pt x="2521940" y="1006765"/>
                  </a:lnTo>
                  <a:lnTo>
                    <a:pt x="2524649" y="1006765"/>
                  </a:lnTo>
                  <a:lnTo>
                    <a:pt x="2527358" y="1006765"/>
                  </a:lnTo>
                  <a:lnTo>
                    <a:pt x="2530067" y="1006765"/>
                  </a:lnTo>
                  <a:lnTo>
                    <a:pt x="2532772" y="1006765"/>
                  </a:lnTo>
                  <a:lnTo>
                    <a:pt x="2535481" y="1006765"/>
                  </a:lnTo>
                  <a:lnTo>
                    <a:pt x="2538190" y="1006765"/>
                  </a:lnTo>
                  <a:lnTo>
                    <a:pt x="2540899" y="1006765"/>
                  </a:lnTo>
                  <a:lnTo>
                    <a:pt x="2543608" y="1006765"/>
                  </a:lnTo>
                  <a:lnTo>
                    <a:pt x="2546317" y="1006765"/>
                  </a:lnTo>
                  <a:lnTo>
                    <a:pt x="2549026" y="1006765"/>
                  </a:lnTo>
                  <a:lnTo>
                    <a:pt x="2551732" y="1006765"/>
                  </a:lnTo>
                  <a:lnTo>
                    <a:pt x="2554441" y="1006765"/>
                  </a:lnTo>
                  <a:lnTo>
                    <a:pt x="2557150" y="1006765"/>
                  </a:lnTo>
                  <a:lnTo>
                    <a:pt x="2559858" y="1006765"/>
                  </a:lnTo>
                  <a:lnTo>
                    <a:pt x="2562568" y="1006765"/>
                  </a:lnTo>
                  <a:lnTo>
                    <a:pt x="2565277" y="1006765"/>
                  </a:lnTo>
                  <a:lnTo>
                    <a:pt x="2567986" y="1006765"/>
                  </a:lnTo>
                  <a:lnTo>
                    <a:pt x="2570694" y="1006765"/>
                  </a:lnTo>
                  <a:lnTo>
                    <a:pt x="2573403" y="1006765"/>
                  </a:lnTo>
                  <a:lnTo>
                    <a:pt x="2576112" y="1006765"/>
                  </a:lnTo>
                  <a:lnTo>
                    <a:pt x="2578818" y="1006765"/>
                  </a:lnTo>
                  <a:lnTo>
                    <a:pt x="2581527" y="1006765"/>
                  </a:lnTo>
                  <a:lnTo>
                    <a:pt x="2584236" y="1006765"/>
                  </a:lnTo>
                  <a:lnTo>
                    <a:pt x="2586945" y="1006765"/>
                  </a:lnTo>
                  <a:lnTo>
                    <a:pt x="2589654" y="1006765"/>
                  </a:lnTo>
                  <a:lnTo>
                    <a:pt x="2592363" y="1006765"/>
                  </a:lnTo>
                  <a:lnTo>
                    <a:pt x="2595072" y="1006765"/>
                  </a:lnTo>
                  <a:lnTo>
                    <a:pt x="2597777" y="1006765"/>
                  </a:lnTo>
                  <a:lnTo>
                    <a:pt x="2600486" y="1006765"/>
                  </a:lnTo>
                  <a:lnTo>
                    <a:pt x="2603195" y="1006765"/>
                  </a:lnTo>
                  <a:lnTo>
                    <a:pt x="2605904" y="1006765"/>
                  </a:lnTo>
                  <a:lnTo>
                    <a:pt x="2608613" y="1006765"/>
                  </a:lnTo>
                  <a:lnTo>
                    <a:pt x="2611322" y="1006765"/>
                  </a:lnTo>
                  <a:lnTo>
                    <a:pt x="2614031" y="1006765"/>
                  </a:lnTo>
                  <a:lnTo>
                    <a:pt x="2616740" y="1006765"/>
                  </a:lnTo>
                  <a:lnTo>
                    <a:pt x="2619449" y="1006765"/>
                  </a:lnTo>
                  <a:lnTo>
                    <a:pt x="2622158" y="1006765"/>
                  </a:lnTo>
                  <a:lnTo>
                    <a:pt x="2624874" y="1006765"/>
                  </a:lnTo>
                  <a:lnTo>
                    <a:pt x="2627590" y="1006765"/>
                  </a:lnTo>
                  <a:lnTo>
                    <a:pt x="2630271" y="1006765"/>
                  </a:lnTo>
                  <a:lnTo>
                    <a:pt x="2632987" y="1006765"/>
                  </a:lnTo>
                  <a:lnTo>
                    <a:pt x="2635703" y="1006765"/>
                  </a:lnTo>
                  <a:lnTo>
                    <a:pt x="2638418" y="1006765"/>
                  </a:lnTo>
                  <a:lnTo>
                    <a:pt x="2641100" y="1006765"/>
                  </a:lnTo>
                  <a:lnTo>
                    <a:pt x="2643815" y="1006765"/>
                  </a:lnTo>
                  <a:lnTo>
                    <a:pt x="2646531" y="1006765"/>
                  </a:lnTo>
                  <a:lnTo>
                    <a:pt x="2649247" y="1006765"/>
                  </a:lnTo>
                  <a:lnTo>
                    <a:pt x="2651963" y="1006765"/>
                  </a:lnTo>
                  <a:lnTo>
                    <a:pt x="2654644" y="1006765"/>
                  </a:lnTo>
                  <a:lnTo>
                    <a:pt x="2657360" y="1006765"/>
                  </a:lnTo>
                  <a:lnTo>
                    <a:pt x="2660076" y="1006765"/>
                  </a:lnTo>
                  <a:lnTo>
                    <a:pt x="2662792" y="1006765"/>
                  </a:lnTo>
                  <a:lnTo>
                    <a:pt x="2665508" y="1006765"/>
                  </a:lnTo>
                  <a:lnTo>
                    <a:pt x="2668189" y="1006765"/>
                  </a:lnTo>
                  <a:lnTo>
                    <a:pt x="2670905" y="1006765"/>
                  </a:lnTo>
                  <a:lnTo>
                    <a:pt x="2673621" y="1006765"/>
                  </a:lnTo>
                  <a:lnTo>
                    <a:pt x="2676337" y="1006765"/>
                  </a:lnTo>
                  <a:lnTo>
                    <a:pt x="2679053" y="1006765"/>
                  </a:lnTo>
                  <a:lnTo>
                    <a:pt x="2681734" y="1006765"/>
                  </a:lnTo>
                  <a:lnTo>
                    <a:pt x="2684450" y="1006765"/>
                  </a:lnTo>
                  <a:lnTo>
                    <a:pt x="2687166" y="1006765"/>
                  </a:lnTo>
                  <a:lnTo>
                    <a:pt x="2689882" y="1006765"/>
                  </a:lnTo>
                  <a:lnTo>
                    <a:pt x="2692563" y="1006765"/>
                  </a:lnTo>
                  <a:lnTo>
                    <a:pt x="2695279" y="1006765"/>
                  </a:lnTo>
                  <a:lnTo>
                    <a:pt x="2697995" y="1006765"/>
                  </a:lnTo>
                  <a:lnTo>
                    <a:pt x="2700711" y="1006765"/>
                  </a:lnTo>
                  <a:lnTo>
                    <a:pt x="2703427" y="1006765"/>
                  </a:lnTo>
                  <a:lnTo>
                    <a:pt x="2706108" y="1006765"/>
                  </a:lnTo>
                  <a:lnTo>
                    <a:pt x="2708823" y="1006765"/>
                  </a:lnTo>
                  <a:lnTo>
                    <a:pt x="2711539" y="1006765"/>
                  </a:lnTo>
                  <a:lnTo>
                    <a:pt x="2714255" y="1006765"/>
                  </a:lnTo>
                  <a:lnTo>
                    <a:pt x="2716971" y="1006765"/>
                  </a:lnTo>
                  <a:lnTo>
                    <a:pt x="2719652" y="1006765"/>
                  </a:lnTo>
                  <a:lnTo>
                    <a:pt x="2722368" y="1006765"/>
                  </a:lnTo>
                  <a:lnTo>
                    <a:pt x="2725084" y="1006765"/>
                  </a:lnTo>
                  <a:lnTo>
                    <a:pt x="2727800" y="1006765"/>
                  </a:lnTo>
                  <a:lnTo>
                    <a:pt x="2730481" y="1006765"/>
                  </a:lnTo>
                  <a:lnTo>
                    <a:pt x="2733197" y="1006765"/>
                  </a:lnTo>
                  <a:lnTo>
                    <a:pt x="2735913" y="1006765"/>
                  </a:lnTo>
                  <a:lnTo>
                    <a:pt x="2738629" y="1006765"/>
                  </a:lnTo>
                  <a:lnTo>
                    <a:pt x="2741345" y="1006765"/>
                  </a:lnTo>
                  <a:lnTo>
                    <a:pt x="2744026" y="1006765"/>
                  </a:lnTo>
                  <a:lnTo>
                    <a:pt x="2746742" y="1006765"/>
                  </a:lnTo>
                  <a:lnTo>
                    <a:pt x="2749458" y="1006765"/>
                  </a:lnTo>
                  <a:lnTo>
                    <a:pt x="2752174" y="1006765"/>
                  </a:lnTo>
                  <a:lnTo>
                    <a:pt x="2754890" y="1006765"/>
                  </a:lnTo>
                  <a:lnTo>
                    <a:pt x="2757571" y="1006765"/>
                  </a:lnTo>
                  <a:lnTo>
                    <a:pt x="2760287" y="1006765"/>
                  </a:lnTo>
                  <a:lnTo>
                    <a:pt x="2763003" y="1006765"/>
                  </a:lnTo>
                  <a:lnTo>
                    <a:pt x="2765719" y="1006765"/>
                  </a:lnTo>
                  <a:lnTo>
                    <a:pt x="2768434" y="1006765"/>
                  </a:lnTo>
                  <a:lnTo>
                    <a:pt x="2771116" y="1006765"/>
                  </a:lnTo>
                  <a:lnTo>
                    <a:pt x="2773832" y="1006765"/>
                  </a:lnTo>
                  <a:lnTo>
                    <a:pt x="2776548" y="1006765"/>
                  </a:lnTo>
                  <a:lnTo>
                    <a:pt x="2779264" y="1006765"/>
                  </a:lnTo>
                  <a:lnTo>
                    <a:pt x="2781944" y="1006765"/>
                  </a:lnTo>
                  <a:lnTo>
                    <a:pt x="2784660" y="1006765"/>
                  </a:lnTo>
                  <a:lnTo>
                    <a:pt x="2787376" y="1006765"/>
                  </a:lnTo>
                  <a:lnTo>
                    <a:pt x="2790092" y="1006765"/>
                  </a:lnTo>
                  <a:lnTo>
                    <a:pt x="2792808" y="1006765"/>
                  </a:lnTo>
                  <a:lnTo>
                    <a:pt x="2795489" y="1006765"/>
                  </a:lnTo>
                  <a:lnTo>
                    <a:pt x="2798205" y="1006765"/>
                  </a:lnTo>
                  <a:lnTo>
                    <a:pt x="2800921" y="1006765"/>
                  </a:lnTo>
                  <a:lnTo>
                    <a:pt x="2803637" y="1006765"/>
                  </a:lnTo>
                  <a:lnTo>
                    <a:pt x="2806353" y="1006765"/>
                  </a:lnTo>
                  <a:lnTo>
                    <a:pt x="2809034" y="1006765"/>
                  </a:lnTo>
                  <a:lnTo>
                    <a:pt x="2811750" y="1006765"/>
                  </a:lnTo>
                  <a:lnTo>
                    <a:pt x="2814466" y="1006765"/>
                  </a:lnTo>
                  <a:lnTo>
                    <a:pt x="2817182" y="1006765"/>
                  </a:lnTo>
                  <a:lnTo>
                    <a:pt x="2819863" y="1006765"/>
                  </a:lnTo>
                  <a:lnTo>
                    <a:pt x="2822579" y="1006765"/>
                  </a:lnTo>
                  <a:lnTo>
                    <a:pt x="2825295" y="1006765"/>
                  </a:lnTo>
                  <a:lnTo>
                    <a:pt x="2828011" y="1006765"/>
                  </a:lnTo>
                  <a:lnTo>
                    <a:pt x="2830727" y="1006765"/>
                  </a:lnTo>
                  <a:lnTo>
                    <a:pt x="2833408" y="1006765"/>
                  </a:lnTo>
                  <a:lnTo>
                    <a:pt x="2836124" y="1006765"/>
                  </a:lnTo>
                  <a:lnTo>
                    <a:pt x="2838840" y="1006765"/>
                  </a:lnTo>
                  <a:lnTo>
                    <a:pt x="2841555" y="1006765"/>
                  </a:lnTo>
                  <a:lnTo>
                    <a:pt x="2844271" y="1006765"/>
                  </a:lnTo>
                  <a:lnTo>
                    <a:pt x="2846953" y="1006765"/>
                  </a:lnTo>
                  <a:lnTo>
                    <a:pt x="2849669" y="1006765"/>
                  </a:lnTo>
                  <a:lnTo>
                    <a:pt x="2852385" y="1006765"/>
                  </a:lnTo>
                  <a:lnTo>
                    <a:pt x="2855100" y="1006765"/>
                  </a:lnTo>
                  <a:lnTo>
                    <a:pt x="2857816" y="1006765"/>
                  </a:lnTo>
                  <a:lnTo>
                    <a:pt x="2860497" y="1006765"/>
                  </a:lnTo>
                  <a:lnTo>
                    <a:pt x="2863213" y="1006765"/>
                  </a:lnTo>
                  <a:lnTo>
                    <a:pt x="2865929" y="1006765"/>
                  </a:lnTo>
                  <a:lnTo>
                    <a:pt x="2868645" y="1006765"/>
                  </a:lnTo>
                  <a:lnTo>
                    <a:pt x="2871326" y="1006765"/>
                  </a:lnTo>
                  <a:lnTo>
                    <a:pt x="2874042" y="1006765"/>
                  </a:lnTo>
                  <a:lnTo>
                    <a:pt x="2876758" y="1006765"/>
                  </a:lnTo>
                  <a:lnTo>
                    <a:pt x="2879474" y="1006765"/>
                  </a:lnTo>
                  <a:lnTo>
                    <a:pt x="2882190" y="1006765"/>
                  </a:lnTo>
                  <a:lnTo>
                    <a:pt x="2884871" y="1006765"/>
                  </a:lnTo>
                  <a:lnTo>
                    <a:pt x="2887587" y="1006765"/>
                  </a:lnTo>
                  <a:lnTo>
                    <a:pt x="2890303" y="1006765"/>
                  </a:lnTo>
                  <a:lnTo>
                    <a:pt x="2893019" y="1006765"/>
                  </a:lnTo>
                  <a:lnTo>
                    <a:pt x="2895735" y="1006765"/>
                  </a:lnTo>
                  <a:lnTo>
                    <a:pt x="2898416" y="1006765"/>
                  </a:lnTo>
                  <a:lnTo>
                    <a:pt x="2901132" y="1006765"/>
                  </a:lnTo>
                  <a:lnTo>
                    <a:pt x="2903848" y="1006765"/>
                  </a:lnTo>
                  <a:lnTo>
                    <a:pt x="2906564" y="1006765"/>
                  </a:lnTo>
                  <a:lnTo>
                    <a:pt x="2909280" y="1006765"/>
                  </a:lnTo>
                  <a:lnTo>
                    <a:pt x="2911961" y="1006765"/>
                  </a:lnTo>
                  <a:lnTo>
                    <a:pt x="2914676" y="1006765"/>
                  </a:lnTo>
                  <a:lnTo>
                    <a:pt x="2917392" y="1006765"/>
                  </a:lnTo>
                  <a:lnTo>
                    <a:pt x="2920108" y="1006765"/>
                  </a:lnTo>
                  <a:lnTo>
                    <a:pt x="2922790" y="1006765"/>
                  </a:lnTo>
                  <a:lnTo>
                    <a:pt x="2925506" y="1006765"/>
                  </a:lnTo>
                  <a:lnTo>
                    <a:pt x="2928221" y="1006765"/>
                  </a:lnTo>
                  <a:lnTo>
                    <a:pt x="2930937" y="1006765"/>
                  </a:lnTo>
                  <a:lnTo>
                    <a:pt x="2933653" y="1006765"/>
                  </a:lnTo>
                  <a:lnTo>
                    <a:pt x="2936334" y="1006765"/>
                  </a:lnTo>
                  <a:lnTo>
                    <a:pt x="2939050" y="1006765"/>
                  </a:lnTo>
                  <a:lnTo>
                    <a:pt x="2941766" y="1006765"/>
                  </a:lnTo>
                  <a:lnTo>
                    <a:pt x="2944482" y="1006765"/>
                  </a:lnTo>
                  <a:lnTo>
                    <a:pt x="2947198" y="1006765"/>
                  </a:lnTo>
                  <a:lnTo>
                    <a:pt x="2949879" y="1006765"/>
                  </a:lnTo>
                  <a:lnTo>
                    <a:pt x="2952595" y="1006765"/>
                  </a:lnTo>
                  <a:lnTo>
                    <a:pt x="2955311" y="1006765"/>
                  </a:lnTo>
                  <a:lnTo>
                    <a:pt x="2958027" y="1006765"/>
                  </a:lnTo>
                  <a:lnTo>
                    <a:pt x="2960708" y="1006765"/>
                  </a:lnTo>
                  <a:lnTo>
                    <a:pt x="2963424" y="1006765"/>
                  </a:lnTo>
                  <a:lnTo>
                    <a:pt x="2966140" y="1006765"/>
                  </a:lnTo>
                  <a:lnTo>
                    <a:pt x="2968856" y="1006765"/>
                  </a:lnTo>
                  <a:lnTo>
                    <a:pt x="2971572" y="1006765"/>
                  </a:lnTo>
                  <a:lnTo>
                    <a:pt x="2974253" y="1006765"/>
                  </a:lnTo>
                  <a:lnTo>
                    <a:pt x="2976969" y="1006765"/>
                  </a:lnTo>
                  <a:lnTo>
                    <a:pt x="2979685" y="1006765"/>
                  </a:lnTo>
                  <a:lnTo>
                    <a:pt x="2982401" y="1006765"/>
                  </a:lnTo>
                  <a:lnTo>
                    <a:pt x="2985117" y="1006765"/>
                  </a:lnTo>
                  <a:lnTo>
                    <a:pt x="2987797" y="1006765"/>
                  </a:lnTo>
                  <a:lnTo>
                    <a:pt x="2990513" y="1006765"/>
                  </a:lnTo>
                  <a:lnTo>
                    <a:pt x="2993229" y="1006765"/>
                  </a:lnTo>
                  <a:lnTo>
                    <a:pt x="2995945" y="1006765"/>
                  </a:lnTo>
                  <a:lnTo>
                    <a:pt x="2998661" y="1006765"/>
                  </a:lnTo>
                  <a:lnTo>
                    <a:pt x="3001342" y="1006765"/>
                  </a:lnTo>
                  <a:lnTo>
                    <a:pt x="3004058" y="1006765"/>
                  </a:lnTo>
                  <a:lnTo>
                    <a:pt x="3006774" y="1006765"/>
                  </a:lnTo>
                  <a:lnTo>
                    <a:pt x="3009490" y="1006765"/>
                  </a:lnTo>
                  <a:lnTo>
                    <a:pt x="3012171" y="1006765"/>
                  </a:lnTo>
                  <a:lnTo>
                    <a:pt x="3014887" y="1006765"/>
                  </a:lnTo>
                  <a:lnTo>
                    <a:pt x="3017603" y="1006765"/>
                  </a:lnTo>
                  <a:lnTo>
                    <a:pt x="3020319" y="1006765"/>
                  </a:lnTo>
                  <a:lnTo>
                    <a:pt x="3023035" y="1006765"/>
                  </a:lnTo>
                  <a:lnTo>
                    <a:pt x="3025716" y="1006765"/>
                  </a:lnTo>
                  <a:lnTo>
                    <a:pt x="3028432" y="1006765"/>
                  </a:lnTo>
                  <a:lnTo>
                    <a:pt x="3031148" y="1006765"/>
                  </a:lnTo>
                  <a:lnTo>
                    <a:pt x="3033864" y="1006765"/>
                  </a:lnTo>
                  <a:lnTo>
                    <a:pt x="3036580" y="1006765"/>
                  </a:lnTo>
                  <a:lnTo>
                    <a:pt x="3039261" y="1006765"/>
                  </a:lnTo>
                  <a:lnTo>
                    <a:pt x="3041977" y="1006765"/>
                  </a:lnTo>
                  <a:lnTo>
                    <a:pt x="3044693" y="1006765"/>
                  </a:lnTo>
                  <a:lnTo>
                    <a:pt x="3047408" y="1006765"/>
                  </a:lnTo>
                  <a:lnTo>
                    <a:pt x="3050090" y="1006765"/>
                  </a:lnTo>
                  <a:lnTo>
                    <a:pt x="3052806" y="1006765"/>
                  </a:lnTo>
                  <a:lnTo>
                    <a:pt x="3055522" y="1006765"/>
                  </a:lnTo>
                  <a:lnTo>
                    <a:pt x="3058238" y="1006765"/>
                  </a:lnTo>
                  <a:lnTo>
                    <a:pt x="3060953" y="1006765"/>
                  </a:lnTo>
                  <a:lnTo>
                    <a:pt x="3063634" y="1006765"/>
                  </a:lnTo>
                  <a:lnTo>
                    <a:pt x="3066350" y="1006765"/>
                  </a:lnTo>
                  <a:lnTo>
                    <a:pt x="3069066" y="1006765"/>
                  </a:lnTo>
                  <a:lnTo>
                    <a:pt x="3071782" y="1006765"/>
                  </a:lnTo>
                  <a:lnTo>
                    <a:pt x="3074498" y="1006765"/>
                  </a:lnTo>
                  <a:lnTo>
                    <a:pt x="3077179" y="1006765"/>
                  </a:lnTo>
                  <a:lnTo>
                    <a:pt x="3079895" y="1006765"/>
                  </a:lnTo>
                  <a:lnTo>
                    <a:pt x="3082611" y="1006765"/>
                  </a:lnTo>
                  <a:lnTo>
                    <a:pt x="3085327" y="1006765"/>
                  </a:lnTo>
                  <a:lnTo>
                    <a:pt x="3088043" y="1006765"/>
                  </a:lnTo>
                  <a:lnTo>
                    <a:pt x="3090724" y="1006765"/>
                  </a:lnTo>
                  <a:lnTo>
                    <a:pt x="3093440" y="1006765"/>
                  </a:lnTo>
                  <a:lnTo>
                    <a:pt x="3096156" y="1006765"/>
                  </a:lnTo>
                  <a:lnTo>
                    <a:pt x="3098872" y="1006765"/>
                  </a:lnTo>
                  <a:lnTo>
                    <a:pt x="3101553" y="1006765"/>
                  </a:lnTo>
                  <a:lnTo>
                    <a:pt x="3104269" y="1006765"/>
                  </a:lnTo>
                  <a:lnTo>
                    <a:pt x="3106985" y="1006765"/>
                  </a:lnTo>
                  <a:lnTo>
                    <a:pt x="3109701" y="1006765"/>
                  </a:lnTo>
                  <a:lnTo>
                    <a:pt x="3112417" y="1006765"/>
                  </a:lnTo>
                  <a:lnTo>
                    <a:pt x="3115098" y="1006765"/>
                  </a:lnTo>
                  <a:lnTo>
                    <a:pt x="3117814" y="1006765"/>
                  </a:lnTo>
                  <a:lnTo>
                    <a:pt x="3120529" y="1006765"/>
                  </a:lnTo>
                  <a:lnTo>
                    <a:pt x="3123245" y="1006765"/>
                  </a:lnTo>
                  <a:lnTo>
                    <a:pt x="3125961" y="1006765"/>
                  </a:lnTo>
                  <a:lnTo>
                    <a:pt x="3128643" y="1006765"/>
                  </a:lnTo>
                  <a:lnTo>
                    <a:pt x="3131359" y="1006765"/>
                  </a:lnTo>
                  <a:lnTo>
                    <a:pt x="3134074" y="1006765"/>
                  </a:lnTo>
                  <a:lnTo>
                    <a:pt x="3136790" y="1006765"/>
                  </a:lnTo>
                  <a:lnTo>
                    <a:pt x="3139471" y="1006765"/>
                  </a:lnTo>
                  <a:lnTo>
                    <a:pt x="3142187" y="1006765"/>
                  </a:lnTo>
                  <a:lnTo>
                    <a:pt x="3144903" y="1006765"/>
                  </a:lnTo>
                  <a:lnTo>
                    <a:pt x="3147619" y="1006765"/>
                  </a:lnTo>
                  <a:lnTo>
                    <a:pt x="3150335" y="1006765"/>
                  </a:lnTo>
                  <a:lnTo>
                    <a:pt x="3153016" y="1006765"/>
                  </a:lnTo>
                  <a:lnTo>
                    <a:pt x="3155732" y="1006765"/>
                  </a:lnTo>
                  <a:lnTo>
                    <a:pt x="3158448" y="1006765"/>
                  </a:lnTo>
                  <a:lnTo>
                    <a:pt x="3161164" y="1006765"/>
                  </a:lnTo>
                  <a:lnTo>
                    <a:pt x="3163880" y="1006765"/>
                  </a:lnTo>
                  <a:lnTo>
                    <a:pt x="3166561" y="1006765"/>
                  </a:lnTo>
                  <a:lnTo>
                    <a:pt x="3169277" y="1006765"/>
                  </a:lnTo>
                  <a:lnTo>
                    <a:pt x="3171993" y="1006765"/>
                  </a:lnTo>
                  <a:lnTo>
                    <a:pt x="3174709" y="1006765"/>
                  </a:lnTo>
                  <a:lnTo>
                    <a:pt x="3177425" y="1006765"/>
                  </a:lnTo>
                  <a:lnTo>
                    <a:pt x="3180106" y="1006765"/>
                  </a:lnTo>
                  <a:lnTo>
                    <a:pt x="3182822" y="1006765"/>
                  </a:lnTo>
                  <a:lnTo>
                    <a:pt x="3185538" y="1006765"/>
                  </a:lnTo>
                  <a:lnTo>
                    <a:pt x="3188254" y="1006765"/>
                  </a:lnTo>
                  <a:lnTo>
                    <a:pt x="3190935" y="1006765"/>
                  </a:lnTo>
                  <a:lnTo>
                    <a:pt x="3193650" y="1006765"/>
                  </a:lnTo>
                  <a:lnTo>
                    <a:pt x="3196366" y="1006765"/>
                  </a:lnTo>
                  <a:lnTo>
                    <a:pt x="3199082" y="1006765"/>
                  </a:lnTo>
                  <a:lnTo>
                    <a:pt x="3201798" y="1006765"/>
                  </a:lnTo>
                  <a:lnTo>
                    <a:pt x="3204480" y="1006765"/>
                  </a:lnTo>
                  <a:lnTo>
                    <a:pt x="3207195" y="1006765"/>
                  </a:lnTo>
                  <a:lnTo>
                    <a:pt x="3209911" y="1006765"/>
                  </a:lnTo>
                  <a:lnTo>
                    <a:pt x="3212627" y="1006765"/>
                  </a:lnTo>
                  <a:lnTo>
                    <a:pt x="3215343" y="1006765"/>
                  </a:lnTo>
                  <a:lnTo>
                    <a:pt x="3218024" y="1006765"/>
                  </a:lnTo>
                  <a:lnTo>
                    <a:pt x="3220740" y="1006765"/>
                  </a:lnTo>
                  <a:lnTo>
                    <a:pt x="3223456" y="1006765"/>
                  </a:lnTo>
                  <a:lnTo>
                    <a:pt x="3226172" y="1006765"/>
                  </a:lnTo>
                  <a:lnTo>
                    <a:pt x="3228888" y="1006765"/>
                  </a:lnTo>
                  <a:lnTo>
                    <a:pt x="3231569" y="1006765"/>
                  </a:lnTo>
                  <a:lnTo>
                    <a:pt x="3234285" y="1006765"/>
                  </a:lnTo>
                  <a:lnTo>
                    <a:pt x="3237001" y="1006765"/>
                  </a:lnTo>
                  <a:lnTo>
                    <a:pt x="3239717" y="1006765"/>
                  </a:lnTo>
                  <a:lnTo>
                    <a:pt x="3242398" y="1006765"/>
                  </a:lnTo>
                  <a:lnTo>
                    <a:pt x="3245114" y="1006765"/>
                  </a:lnTo>
                  <a:lnTo>
                    <a:pt x="3247830" y="1006765"/>
                  </a:lnTo>
                  <a:lnTo>
                    <a:pt x="3250546" y="1006765"/>
                  </a:lnTo>
                  <a:lnTo>
                    <a:pt x="3253261" y="1006765"/>
                  </a:lnTo>
                  <a:lnTo>
                    <a:pt x="3255943" y="1006765"/>
                  </a:lnTo>
                  <a:lnTo>
                    <a:pt x="3258659" y="1006765"/>
                  </a:lnTo>
                  <a:lnTo>
                    <a:pt x="3261375" y="1006765"/>
                  </a:lnTo>
                  <a:lnTo>
                    <a:pt x="3264091" y="1006765"/>
                  </a:lnTo>
                  <a:lnTo>
                    <a:pt x="3266806" y="1006765"/>
                  </a:lnTo>
                  <a:lnTo>
                    <a:pt x="3269487" y="1006765"/>
                  </a:lnTo>
                  <a:lnTo>
                    <a:pt x="3272203" y="1006765"/>
                  </a:lnTo>
                  <a:lnTo>
                    <a:pt x="3274919" y="1006765"/>
                  </a:lnTo>
                  <a:lnTo>
                    <a:pt x="3277635" y="1006765"/>
                  </a:lnTo>
                  <a:lnTo>
                    <a:pt x="3280316" y="1006765"/>
                  </a:lnTo>
                  <a:lnTo>
                    <a:pt x="3283032" y="1006765"/>
                  </a:lnTo>
                  <a:lnTo>
                    <a:pt x="3285748" y="1006765"/>
                  </a:lnTo>
                  <a:lnTo>
                    <a:pt x="3288464" y="1006765"/>
                  </a:lnTo>
                  <a:lnTo>
                    <a:pt x="3291180" y="1006765"/>
                  </a:lnTo>
                  <a:lnTo>
                    <a:pt x="3293861" y="1006765"/>
                  </a:lnTo>
                  <a:lnTo>
                    <a:pt x="3296577" y="1006765"/>
                  </a:lnTo>
                  <a:lnTo>
                    <a:pt x="3299293" y="1006765"/>
                  </a:lnTo>
                  <a:lnTo>
                    <a:pt x="3302009" y="1006765"/>
                  </a:lnTo>
                  <a:lnTo>
                    <a:pt x="3304725" y="1006765"/>
                  </a:lnTo>
                  <a:lnTo>
                    <a:pt x="3307406" y="1006765"/>
                  </a:lnTo>
                  <a:lnTo>
                    <a:pt x="3310122" y="1006765"/>
                  </a:lnTo>
                  <a:lnTo>
                    <a:pt x="3312838" y="1006765"/>
                  </a:lnTo>
                  <a:lnTo>
                    <a:pt x="3315554" y="1006765"/>
                  </a:lnTo>
                  <a:lnTo>
                    <a:pt x="3318270" y="1006765"/>
                  </a:lnTo>
                  <a:lnTo>
                    <a:pt x="3320951" y="1006765"/>
                  </a:lnTo>
                  <a:lnTo>
                    <a:pt x="3323667" y="1006765"/>
                  </a:lnTo>
                  <a:lnTo>
                    <a:pt x="3326382" y="1006765"/>
                  </a:lnTo>
                  <a:lnTo>
                    <a:pt x="3329098" y="1006765"/>
                  </a:lnTo>
                  <a:lnTo>
                    <a:pt x="3331780" y="1006765"/>
                  </a:lnTo>
                  <a:lnTo>
                    <a:pt x="3334496" y="1006765"/>
                  </a:lnTo>
                  <a:lnTo>
                    <a:pt x="3337212" y="1006765"/>
                  </a:lnTo>
                  <a:lnTo>
                    <a:pt x="3339927" y="1006765"/>
                  </a:lnTo>
                  <a:lnTo>
                    <a:pt x="3342643" y="1006765"/>
                  </a:lnTo>
                  <a:lnTo>
                    <a:pt x="3345324" y="1006765"/>
                  </a:lnTo>
                  <a:lnTo>
                    <a:pt x="3348040" y="1006765"/>
                  </a:lnTo>
                  <a:lnTo>
                    <a:pt x="3350756" y="1006765"/>
                  </a:lnTo>
                  <a:lnTo>
                    <a:pt x="3353472" y="1006765"/>
                  </a:lnTo>
                  <a:lnTo>
                    <a:pt x="3356188" y="1006765"/>
                  </a:lnTo>
                  <a:lnTo>
                    <a:pt x="3358869" y="1006765"/>
                  </a:lnTo>
                  <a:lnTo>
                    <a:pt x="3361585" y="1006765"/>
                  </a:lnTo>
                  <a:lnTo>
                    <a:pt x="3364301" y="1006765"/>
                  </a:lnTo>
                  <a:lnTo>
                    <a:pt x="3367017" y="1006765"/>
                  </a:lnTo>
                  <a:lnTo>
                    <a:pt x="3369698" y="1006765"/>
                  </a:lnTo>
                  <a:lnTo>
                    <a:pt x="3372414" y="1006765"/>
                  </a:lnTo>
                  <a:lnTo>
                    <a:pt x="3375130" y="1006765"/>
                  </a:lnTo>
                  <a:lnTo>
                    <a:pt x="3377846" y="1006765"/>
                  </a:lnTo>
                  <a:lnTo>
                    <a:pt x="3380562" y="1006765"/>
                  </a:lnTo>
                  <a:lnTo>
                    <a:pt x="3383243" y="1006765"/>
                  </a:lnTo>
                  <a:lnTo>
                    <a:pt x="3385959" y="1006765"/>
                  </a:lnTo>
                  <a:lnTo>
                    <a:pt x="3388675" y="1006765"/>
                  </a:lnTo>
                  <a:lnTo>
                    <a:pt x="3391391" y="1006765"/>
                  </a:lnTo>
                  <a:lnTo>
                    <a:pt x="3394107" y="1006765"/>
                  </a:lnTo>
                  <a:lnTo>
                    <a:pt x="3396788" y="1006765"/>
                  </a:lnTo>
                  <a:lnTo>
                    <a:pt x="3399503" y="1006765"/>
                  </a:lnTo>
                  <a:lnTo>
                    <a:pt x="3402219" y="1006765"/>
                  </a:lnTo>
                  <a:lnTo>
                    <a:pt x="3404935" y="1006765"/>
                  </a:lnTo>
                  <a:lnTo>
                    <a:pt x="3407651" y="1006765"/>
                  </a:lnTo>
                  <a:lnTo>
                    <a:pt x="3410333" y="1006765"/>
                  </a:lnTo>
                  <a:lnTo>
                    <a:pt x="3413048" y="1006765"/>
                  </a:lnTo>
                  <a:lnTo>
                    <a:pt x="3415764" y="1006765"/>
                  </a:lnTo>
                  <a:lnTo>
                    <a:pt x="3418480" y="1006765"/>
                  </a:lnTo>
                  <a:lnTo>
                    <a:pt x="3421161" y="1006765"/>
                  </a:lnTo>
                  <a:lnTo>
                    <a:pt x="3423877" y="1006765"/>
                  </a:lnTo>
                  <a:lnTo>
                    <a:pt x="3426593" y="1006765"/>
                  </a:lnTo>
                  <a:lnTo>
                    <a:pt x="3429309" y="1006765"/>
                  </a:lnTo>
                  <a:lnTo>
                    <a:pt x="3432025" y="1006765"/>
                  </a:lnTo>
                  <a:lnTo>
                    <a:pt x="3434706" y="1006765"/>
                  </a:lnTo>
                  <a:lnTo>
                    <a:pt x="3437422" y="1006765"/>
                  </a:lnTo>
                  <a:lnTo>
                    <a:pt x="3440138" y="1006765"/>
                  </a:lnTo>
                  <a:lnTo>
                    <a:pt x="3442854" y="1006765"/>
                  </a:lnTo>
                  <a:lnTo>
                    <a:pt x="3445570" y="1006765"/>
                  </a:lnTo>
                  <a:lnTo>
                    <a:pt x="3448251" y="1006765"/>
                  </a:lnTo>
                  <a:lnTo>
                    <a:pt x="3450967" y="1006765"/>
                  </a:lnTo>
                  <a:lnTo>
                    <a:pt x="3453683" y="1006765"/>
                  </a:lnTo>
                  <a:lnTo>
                    <a:pt x="3456399" y="1006765"/>
                  </a:lnTo>
                  <a:lnTo>
                    <a:pt x="3459115" y="1006765"/>
                  </a:lnTo>
                  <a:lnTo>
                    <a:pt x="3461796" y="1006765"/>
                  </a:lnTo>
                  <a:lnTo>
                    <a:pt x="3464512" y="1006765"/>
                  </a:lnTo>
                  <a:lnTo>
                    <a:pt x="3467228" y="1006765"/>
                  </a:lnTo>
                  <a:lnTo>
                    <a:pt x="3469944" y="1006765"/>
                  </a:lnTo>
                  <a:lnTo>
                    <a:pt x="3472624" y="657396"/>
                  </a:lnTo>
                  <a:lnTo>
                    <a:pt x="3475340" y="376141"/>
                  </a:lnTo>
                  <a:lnTo>
                    <a:pt x="3478056" y="404098"/>
                  </a:lnTo>
                  <a:lnTo>
                    <a:pt x="3480772" y="262748"/>
                  </a:lnTo>
                  <a:lnTo>
                    <a:pt x="3483489" y="261961"/>
                  </a:lnTo>
                  <a:lnTo>
                    <a:pt x="3486169" y="298577"/>
                  </a:lnTo>
                  <a:lnTo>
                    <a:pt x="3488885" y="322596"/>
                  </a:lnTo>
                  <a:lnTo>
                    <a:pt x="3491601" y="234534"/>
                  </a:lnTo>
                  <a:lnTo>
                    <a:pt x="3494317" y="368136"/>
                  </a:lnTo>
                  <a:lnTo>
                    <a:pt x="3497033" y="430216"/>
                  </a:lnTo>
                  <a:lnTo>
                    <a:pt x="3499714" y="370762"/>
                  </a:lnTo>
                  <a:lnTo>
                    <a:pt x="3502430" y="259729"/>
                  </a:lnTo>
                  <a:lnTo>
                    <a:pt x="3505146" y="234795"/>
                  </a:lnTo>
                  <a:lnTo>
                    <a:pt x="3507862" y="217472"/>
                  </a:lnTo>
                  <a:lnTo>
                    <a:pt x="3510543" y="277188"/>
                  </a:lnTo>
                  <a:lnTo>
                    <a:pt x="3513259" y="335852"/>
                  </a:lnTo>
                  <a:lnTo>
                    <a:pt x="3515975" y="390188"/>
                  </a:lnTo>
                  <a:lnTo>
                    <a:pt x="3518691" y="246606"/>
                  </a:lnTo>
                  <a:lnTo>
                    <a:pt x="3521407" y="206971"/>
                  </a:lnTo>
                  <a:lnTo>
                    <a:pt x="3524088" y="215763"/>
                  </a:lnTo>
                  <a:lnTo>
                    <a:pt x="3526804" y="224690"/>
                  </a:lnTo>
                  <a:lnTo>
                    <a:pt x="3529520" y="220226"/>
                  </a:lnTo>
                  <a:lnTo>
                    <a:pt x="3532236" y="212615"/>
                  </a:lnTo>
                  <a:lnTo>
                    <a:pt x="3534951" y="253692"/>
                  </a:lnTo>
                  <a:lnTo>
                    <a:pt x="3537633" y="166416"/>
                  </a:lnTo>
                  <a:lnTo>
                    <a:pt x="3540349" y="110900"/>
                  </a:lnTo>
                  <a:lnTo>
                    <a:pt x="3543065" y="256449"/>
                  </a:lnTo>
                  <a:lnTo>
                    <a:pt x="3545780" y="31104"/>
                  </a:lnTo>
                  <a:lnTo>
                    <a:pt x="3548496" y="85440"/>
                  </a:lnTo>
                  <a:lnTo>
                    <a:pt x="3551177" y="355274"/>
                  </a:lnTo>
                  <a:lnTo>
                    <a:pt x="3553893" y="475889"/>
                  </a:lnTo>
                  <a:lnTo>
                    <a:pt x="3556610" y="157886"/>
                  </a:lnTo>
                  <a:lnTo>
                    <a:pt x="3559325" y="222984"/>
                  </a:lnTo>
                  <a:lnTo>
                    <a:pt x="3562006" y="236108"/>
                  </a:lnTo>
                  <a:lnTo>
                    <a:pt x="3564722" y="177311"/>
                  </a:lnTo>
                  <a:lnTo>
                    <a:pt x="3567438" y="232431"/>
                  </a:lnTo>
                  <a:lnTo>
                    <a:pt x="3570154" y="323644"/>
                  </a:lnTo>
                  <a:lnTo>
                    <a:pt x="3572870" y="386117"/>
                  </a:lnTo>
                  <a:lnTo>
                    <a:pt x="3575551" y="335587"/>
                  </a:lnTo>
                  <a:lnTo>
                    <a:pt x="3578267" y="72710"/>
                  </a:lnTo>
                  <a:lnTo>
                    <a:pt x="3580983" y="57487"/>
                  </a:lnTo>
                  <a:lnTo>
                    <a:pt x="3583699" y="0"/>
                  </a:lnTo>
                  <a:lnTo>
                    <a:pt x="3586415" y="48166"/>
                  </a:lnTo>
                  <a:lnTo>
                    <a:pt x="3589096" y="319709"/>
                  </a:lnTo>
                  <a:lnTo>
                    <a:pt x="3591812" y="372994"/>
                  </a:lnTo>
                  <a:lnTo>
                    <a:pt x="3594528" y="253563"/>
                  </a:lnTo>
                  <a:lnTo>
                    <a:pt x="3597244" y="209596"/>
                  </a:lnTo>
                  <a:lnTo>
                    <a:pt x="3599925" y="340312"/>
                  </a:lnTo>
                  <a:lnTo>
                    <a:pt x="3602641" y="118909"/>
                  </a:lnTo>
                  <a:lnTo>
                    <a:pt x="3605357" y="210383"/>
                  </a:lnTo>
                  <a:lnTo>
                    <a:pt x="3608072" y="323776"/>
                  </a:lnTo>
                  <a:lnTo>
                    <a:pt x="3610788" y="361183"/>
                  </a:lnTo>
                  <a:lnTo>
                    <a:pt x="3613470" y="294904"/>
                  </a:lnTo>
                  <a:lnTo>
                    <a:pt x="3616186" y="309208"/>
                  </a:lnTo>
                  <a:lnTo>
                    <a:pt x="3618901" y="279155"/>
                  </a:lnTo>
                  <a:lnTo>
                    <a:pt x="3621617" y="4070"/>
                  </a:lnTo>
                  <a:lnTo>
                    <a:pt x="3624333" y="198440"/>
                  </a:lnTo>
                  <a:lnTo>
                    <a:pt x="3627015" y="290966"/>
                  </a:lnTo>
                  <a:lnTo>
                    <a:pt x="3629731" y="337297"/>
                  </a:lnTo>
                  <a:lnTo>
                    <a:pt x="3632446" y="165104"/>
                  </a:lnTo>
                  <a:lnTo>
                    <a:pt x="3635162" y="255795"/>
                  </a:lnTo>
                  <a:lnTo>
                    <a:pt x="3637878" y="1005452"/>
                  </a:lnTo>
                  <a:lnTo>
                    <a:pt x="3640559" y="1005191"/>
                  </a:lnTo>
                  <a:lnTo>
                    <a:pt x="3643275" y="1006371"/>
                  </a:lnTo>
                  <a:lnTo>
                    <a:pt x="3645991" y="1005713"/>
                  </a:lnTo>
                  <a:lnTo>
                    <a:pt x="3648707" y="1006110"/>
                  </a:lnTo>
                  <a:lnTo>
                    <a:pt x="3651388" y="1006371"/>
                  </a:lnTo>
                  <a:lnTo>
                    <a:pt x="3654104" y="1006371"/>
                  </a:lnTo>
                  <a:lnTo>
                    <a:pt x="3656820" y="1006765"/>
                  </a:lnTo>
                  <a:lnTo>
                    <a:pt x="3659536" y="1006632"/>
                  </a:lnTo>
                  <a:lnTo>
                    <a:pt x="3662252" y="1006765"/>
                  </a:lnTo>
                  <a:lnTo>
                    <a:pt x="3664933" y="1006632"/>
                  </a:lnTo>
                  <a:lnTo>
                    <a:pt x="3667649" y="1006504"/>
                  </a:lnTo>
                  <a:lnTo>
                    <a:pt x="3670365" y="1006371"/>
                  </a:lnTo>
                  <a:lnTo>
                    <a:pt x="3673081" y="1006632"/>
                  </a:lnTo>
                  <a:lnTo>
                    <a:pt x="3675797" y="1006765"/>
                  </a:lnTo>
                  <a:lnTo>
                    <a:pt x="3678478" y="1006765"/>
                  </a:lnTo>
                  <a:lnTo>
                    <a:pt x="3681193" y="1006632"/>
                  </a:lnTo>
                  <a:lnTo>
                    <a:pt x="3683909" y="1006765"/>
                  </a:lnTo>
                  <a:lnTo>
                    <a:pt x="3686626" y="1006765"/>
                  </a:lnTo>
                  <a:lnTo>
                    <a:pt x="3689307" y="1006632"/>
                  </a:lnTo>
                  <a:lnTo>
                    <a:pt x="3692022" y="1006504"/>
                  </a:lnTo>
                  <a:lnTo>
                    <a:pt x="3694738" y="1006765"/>
                  </a:lnTo>
                  <a:lnTo>
                    <a:pt x="3697454" y="1006765"/>
                  </a:lnTo>
                  <a:lnTo>
                    <a:pt x="3700170" y="1006765"/>
                  </a:lnTo>
                  <a:lnTo>
                    <a:pt x="3702852" y="1006765"/>
                  </a:lnTo>
                  <a:lnTo>
                    <a:pt x="3705567" y="1006632"/>
                  </a:lnTo>
                  <a:lnTo>
                    <a:pt x="3708283" y="1006765"/>
                  </a:lnTo>
                  <a:lnTo>
                    <a:pt x="3710999" y="1006765"/>
                  </a:lnTo>
                  <a:lnTo>
                    <a:pt x="3713715" y="1006504"/>
                  </a:lnTo>
                  <a:lnTo>
                    <a:pt x="3716396" y="1006765"/>
                  </a:lnTo>
                  <a:lnTo>
                    <a:pt x="3719112" y="1006765"/>
                  </a:lnTo>
                  <a:lnTo>
                    <a:pt x="3721828" y="1006765"/>
                  </a:lnTo>
                  <a:lnTo>
                    <a:pt x="3724544" y="1006765"/>
                  </a:lnTo>
                  <a:lnTo>
                    <a:pt x="3727260" y="1006765"/>
                  </a:lnTo>
                  <a:lnTo>
                    <a:pt x="3729941" y="1006765"/>
                  </a:lnTo>
                  <a:lnTo>
                    <a:pt x="3732657" y="1006632"/>
                  </a:lnTo>
                  <a:lnTo>
                    <a:pt x="3735373" y="1006765"/>
                  </a:lnTo>
                  <a:lnTo>
                    <a:pt x="3738089" y="1006632"/>
                  </a:lnTo>
                  <a:lnTo>
                    <a:pt x="3740770" y="1006632"/>
                  </a:lnTo>
                  <a:lnTo>
                    <a:pt x="3743486" y="1006504"/>
                  </a:lnTo>
                  <a:lnTo>
                    <a:pt x="3746202" y="1006504"/>
                  </a:lnTo>
                  <a:lnTo>
                    <a:pt x="3748918" y="1006765"/>
                  </a:lnTo>
                  <a:lnTo>
                    <a:pt x="3751633" y="1006765"/>
                  </a:lnTo>
                  <a:lnTo>
                    <a:pt x="3754314" y="1006765"/>
                  </a:lnTo>
                  <a:lnTo>
                    <a:pt x="3757030" y="1006632"/>
                  </a:lnTo>
                  <a:lnTo>
                    <a:pt x="3759747" y="1006504"/>
                  </a:lnTo>
                  <a:lnTo>
                    <a:pt x="3762463" y="1006765"/>
                  </a:lnTo>
                  <a:lnTo>
                    <a:pt x="3765178" y="1006765"/>
                  </a:lnTo>
                  <a:lnTo>
                    <a:pt x="3767859" y="1006765"/>
                  </a:lnTo>
                  <a:lnTo>
                    <a:pt x="3770575" y="1006765"/>
                  </a:lnTo>
                  <a:lnTo>
                    <a:pt x="3773291" y="1006765"/>
                  </a:lnTo>
                  <a:lnTo>
                    <a:pt x="3776007" y="1006765"/>
                  </a:lnTo>
                  <a:lnTo>
                    <a:pt x="3778723" y="1006765"/>
                  </a:lnTo>
                  <a:lnTo>
                    <a:pt x="3781404" y="1006765"/>
                  </a:lnTo>
                  <a:lnTo>
                    <a:pt x="3784120" y="1006765"/>
                  </a:lnTo>
                  <a:lnTo>
                    <a:pt x="3786836" y="1006632"/>
                  </a:lnTo>
                  <a:lnTo>
                    <a:pt x="3789552" y="1006632"/>
                  </a:lnTo>
                  <a:lnTo>
                    <a:pt x="3792233" y="1006765"/>
                  </a:lnTo>
                  <a:lnTo>
                    <a:pt x="3794949" y="1006632"/>
                  </a:lnTo>
                  <a:lnTo>
                    <a:pt x="3797665" y="1006765"/>
                  </a:lnTo>
                  <a:lnTo>
                    <a:pt x="3800381" y="1006765"/>
                  </a:lnTo>
                  <a:lnTo>
                    <a:pt x="3803097" y="1006632"/>
                  </a:lnTo>
                  <a:lnTo>
                    <a:pt x="3805778" y="1006765"/>
                  </a:lnTo>
                  <a:lnTo>
                    <a:pt x="3808494" y="1006765"/>
                  </a:lnTo>
                  <a:lnTo>
                    <a:pt x="3811210" y="1006765"/>
                  </a:lnTo>
                  <a:lnTo>
                    <a:pt x="3813925" y="1006632"/>
                  </a:lnTo>
                  <a:lnTo>
                    <a:pt x="3816642" y="1006765"/>
                  </a:lnTo>
                  <a:lnTo>
                    <a:pt x="3819323" y="1006765"/>
                  </a:lnTo>
                  <a:lnTo>
                    <a:pt x="3822039" y="1006765"/>
                  </a:lnTo>
                  <a:lnTo>
                    <a:pt x="3824754" y="1006632"/>
                  </a:lnTo>
                  <a:lnTo>
                    <a:pt x="3827470" y="1006504"/>
                  </a:lnTo>
                  <a:lnTo>
                    <a:pt x="3830152" y="1006765"/>
                  </a:lnTo>
                  <a:lnTo>
                    <a:pt x="3831057" y="1006678"/>
                  </a:lnTo>
                </a:path>
              </a:pathLst>
            </a:custGeom>
            <a:noFill/>
            <a:ln w="8689" cap="flat">
              <a:solidFill>
                <a:srgbClr val="0072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58" name="Freeform: Shape 46">
              <a:extLst>
                <a:ext uri="{FF2B5EF4-FFF2-40B4-BE49-F238E27FC236}">
                  <a16:creationId xmlns:a16="http://schemas.microsoft.com/office/drawing/2014/main" id="{0F4220F1-1AEF-815E-65F6-457DA2B831C9}"/>
                </a:ext>
              </a:extLst>
            </p:cNvPr>
            <p:cNvSpPr/>
            <p:nvPr/>
          </p:nvSpPr>
          <p:spPr>
            <a:xfrm>
              <a:off x="6819710" y="2570165"/>
              <a:ext cx="3831056" cy="1377522"/>
            </a:xfrm>
            <a:custGeom>
              <a:avLst/>
              <a:gdLst>
                <a:gd name="connsiteX0" fmla="*/ 0 w 3831056"/>
                <a:gd name="connsiteY0" fmla="*/ 1359619 h 1377522"/>
                <a:gd name="connsiteX1" fmla="*/ 282 w 3831056"/>
                <a:gd name="connsiteY1" fmla="*/ 1359016 h 1377522"/>
                <a:gd name="connsiteX2" fmla="*/ 2991 w 3831056"/>
                <a:gd name="connsiteY2" fmla="*/ 1359149 h 1377522"/>
                <a:gd name="connsiteX3" fmla="*/ 5700 w 3831056"/>
                <a:gd name="connsiteY3" fmla="*/ 1360068 h 1377522"/>
                <a:gd name="connsiteX4" fmla="*/ 8405 w 3831056"/>
                <a:gd name="connsiteY4" fmla="*/ 1359413 h 1377522"/>
                <a:gd name="connsiteX5" fmla="*/ 11114 w 3831056"/>
                <a:gd name="connsiteY5" fmla="*/ 1357310 h 1377522"/>
                <a:gd name="connsiteX6" fmla="*/ 13823 w 3831056"/>
                <a:gd name="connsiteY6" fmla="*/ 1351011 h 1377522"/>
                <a:gd name="connsiteX7" fmla="*/ 16532 w 3831056"/>
                <a:gd name="connsiteY7" fmla="*/ 1349963 h 1377522"/>
                <a:gd name="connsiteX8" fmla="*/ 19241 w 3831056"/>
                <a:gd name="connsiteY8" fmla="*/ 1353637 h 1377522"/>
                <a:gd name="connsiteX9" fmla="*/ 21950 w 3831056"/>
                <a:gd name="connsiteY9" fmla="*/ 1358101 h 1377522"/>
                <a:gd name="connsiteX10" fmla="*/ 24659 w 3831056"/>
                <a:gd name="connsiteY10" fmla="*/ 1358623 h 1377522"/>
                <a:gd name="connsiteX11" fmla="*/ 27368 w 3831056"/>
                <a:gd name="connsiteY11" fmla="*/ 1358623 h 1377522"/>
                <a:gd name="connsiteX12" fmla="*/ 30077 w 3831056"/>
                <a:gd name="connsiteY12" fmla="*/ 1357182 h 1377522"/>
                <a:gd name="connsiteX13" fmla="*/ 32783 w 3831056"/>
                <a:gd name="connsiteY13" fmla="*/ 1354556 h 1377522"/>
                <a:gd name="connsiteX14" fmla="*/ 35492 w 3831056"/>
                <a:gd name="connsiteY14" fmla="*/ 1350879 h 1377522"/>
                <a:gd name="connsiteX15" fmla="*/ 38200 w 3831056"/>
                <a:gd name="connsiteY15" fmla="*/ 1356262 h 1377522"/>
                <a:gd name="connsiteX16" fmla="*/ 40909 w 3831056"/>
                <a:gd name="connsiteY16" fmla="*/ 1357443 h 1377522"/>
                <a:gd name="connsiteX17" fmla="*/ 43618 w 3831056"/>
                <a:gd name="connsiteY17" fmla="*/ 1357049 h 1377522"/>
                <a:gd name="connsiteX18" fmla="*/ 46327 w 3831056"/>
                <a:gd name="connsiteY18" fmla="*/ 1359016 h 1377522"/>
                <a:gd name="connsiteX19" fmla="*/ 49036 w 3831056"/>
                <a:gd name="connsiteY19" fmla="*/ 1357443 h 1377522"/>
                <a:gd name="connsiteX20" fmla="*/ 51745 w 3831056"/>
                <a:gd name="connsiteY20" fmla="*/ 1353111 h 1377522"/>
                <a:gd name="connsiteX21" fmla="*/ 54451 w 3831056"/>
                <a:gd name="connsiteY21" fmla="*/ 1349963 h 1377522"/>
                <a:gd name="connsiteX22" fmla="*/ 57160 w 3831056"/>
                <a:gd name="connsiteY22" fmla="*/ 1357049 h 1377522"/>
                <a:gd name="connsiteX23" fmla="*/ 59869 w 3831056"/>
                <a:gd name="connsiteY23" fmla="*/ 1353898 h 1377522"/>
                <a:gd name="connsiteX24" fmla="*/ 62578 w 3831056"/>
                <a:gd name="connsiteY24" fmla="*/ 1357968 h 1377522"/>
                <a:gd name="connsiteX25" fmla="*/ 65287 w 3831056"/>
                <a:gd name="connsiteY25" fmla="*/ 1356130 h 1377522"/>
                <a:gd name="connsiteX26" fmla="*/ 67996 w 3831056"/>
                <a:gd name="connsiteY26" fmla="*/ 1324765 h 1377522"/>
                <a:gd name="connsiteX27" fmla="*/ 70704 w 3831056"/>
                <a:gd name="connsiteY27" fmla="*/ 1328177 h 1377522"/>
                <a:gd name="connsiteX28" fmla="*/ 73413 w 3831056"/>
                <a:gd name="connsiteY28" fmla="*/ 1345893 h 1377522"/>
                <a:gd name="connsiteX29" fmla="*/ 76119 w 3831056"/>
                <a:gd name="connsiteY29" fmla="*/ 1352979 h 1377522"/>
                <a:gd name="connsiteX30" fmla="*/ 78828 w 3831056"/>
                <a:gd name="connsiteY30" fmla="*/ 1346945 h 1377522"/>
                <a:gd name="connsiteX31" fmla="*/ 81537 w 3831056"/>
                <a:gd name="connsiteY31" fmla="*/ 1351405 h 1377522"/>
                <a:gd name="connsiteX32" fmla="*/ 84246 w 3831056"/>
                <a:gd name="connsiteY32" fmla="*/ 1347206 h 1377522"/>
                <a:gd name="connsiteX33" fmla="*/ 86955 w 3831056"/>
                <a:gd name="connsiteY33" fmla="*/ 1349044 h 1377522"/>
                <a:gd name="connsiteX34" fmla="*/ 89664 w 3831056"/>
                <a:gd name="connsiteY34" fmla="*/ 1341433 h 1377522"/>
                <a:gd name="connsiteX35" fmla="*/ 92373 w 3831056"/>
                <a:gd name="connsiteY35" fmla="*/ 1333031 h 1377522"/>
                <a:gd name="connsiteX36" fmla="*/ 95082 w 3831056"/>
                <a:gd name="connsiteY36" fmla="*/ 1333950 h 1377522"/>
                <a:gd name="connsiteX37" fmla="*/ 97791 w 3831056"/>
                <a:gd name="connsiteY37" fmla="*/ 1336969 h 1377522"/>
                <a:gd name="connsiteX38" fmla="*/ 100496 w 3831056"/>
                <a:gd name="connsiteY38" fmla="*/ 1336575 h 1377522"/>
                <a:gd name="connsiteX39" fmla="*/ 103205 w 3831056"/>
                <a:gd name="connsiteY39" fmla="*/ 1340120 h 1377522"/>
                <a:gd name="connsiteX40" fmla="*/ 105914 w 3831056"/>
                <a:gd name="connsiteY40" fmla="*/ 1331324 h 1377522"/>
                <a:gd name="connsiteX41" fmla="*/ 108623 w 3831056"/>
                <a:gd name="connsiteY41" fmla="*/ 1315576 h 1377522"/>
                <a:gd name="connsiteX42" fmla="*/ 111332 w 3831056"/>
                <a:gd name="connsiteY42" fmla="*/ 1320168 h 1377522"/>
                <a:gd name="connsiteX43" fmla="*/ 114041 w 3831056"/>
                <a:gd name="connsiteY43" fmla="*/ 1341955 h 1377522"/>
                <a:gd name="connsiteX44" fmla="*/ 116750 w 3831056"/>
                <a:gd name="connsiteY44" fmla="*/ 1351798 h 1377522"/>
                <a:gd name="connsiteX45" fmla="*/ 119459 w 3831056"/>
                <a:gd name="connsiteY45" fmla="*/ 1349963 h 1377522"/>
                <a:gd name="connsiteX46" fmla="*/ 122164 w 3831056"/>
                <a:gd name="connsiteY46" fmla="*/ 1353637 h 1377522"/>
                <a:gd name="connsiteX47" fmla="*/ 124873 w 3831056"/>
                <a:gd name="connsiteY47" fmla="*/ 1347338 h 1377522"/>
                <a:gd name="connsiteX48" fmla="*/ 127582 w 3831056"/>
                <a:gd name="connsiteY48" fmla="*/ 1344974 h 1377522"/>
                <a:gd name="connsiteX49" fmla="*/ 130291 w 3831056"/>
                <a:gd name="connsiteY49" fmla="*/ 1345106 h 1377522"/>
                <a:gd name="connsiteX50" fmla="*/ 133000 w 3831056"/>
                <a:gd name="connsiteY50" fmla="*/ 1351798 h 1377522"/>
                <a:gd name="connsiteX51" fmla="*/ 135709 w 3831056"/>
                <a:gd name="connsiteY51" fmla="*/ 1341168 h 1377522"/>
                <a:gd name="connsiteX52" fmla="*/ 138418 w 3831056"/>
                <a:gd name="connsiteY52" fmla="*/ 1345106 h 1377522"/>
                <a:gd name="connsiteX53" fmla="*/ 141127 w 3831056"/>
                <a:gd name="connsiteY53" fmla="*/ 1337495 h 1377522"/>
                <a:gd name="connsiteX54" fmla="*/ 143833 w 3831056"/>
                <a:gd name="connsiteY54" fmla="*/ 1336182 h 1377522"/>
                <a:gd name="connsiteX55" fmla="*/ 146541 w 3831056"/>
                <a:gd name="connsiteY55" fmla="*/ 1336314 h 1377522"/>
                <a:gd name="connsiteX56" fmla="*/ 149250 w 3831056"/>
                <a:gd name="connsiteY56" fmla="*/ 1335656 h 1377522"/>
                <a:gd name="connsiteX57" fmla="*/ 151959 w 3831056"/>
                <a:gd name="connsiteY57" fmla="*/ 1328044 h 1377522"/>
                <a:gd name="connsiteX58" fmla="*/ 154668 w 3831056"/>
                <a:gd name="connsiteY58" fmla="*/ 1339462 h 1377522"/>
                <a:gd name="connsiteX59" fmla="*/ 157377 w 3831056"/>
                <a:gd name="connsiteY59" fmla="*/ 1352063 h 1377522"/>
                <a:gd name="connsiteX60" fmla="*/ 160086 w 3831056"/>
                <a:gd name="connsiteY60" fmla="*/ 1344974 h 1377522"/>
                <a:gd name="connsiteX61" fmla="*/ 162795 w 3831056"/>
                <a:gd name="connsiteY61" fmla="*/ 1335921 h 1377522"/>
                <a:gd name="connsiteX62" fmla="*/ 165504 w 3831056"/>
                <a:gd name="connsiteY62" fmla="*/ 1332769 h 1377522"/>
                <a:gd name="connsiteX63" fmla="*/ 168210 w 3831056"/>
                <a:gd name="connsiteY63" fmla="*/ 1344713 h 1377522"/>
                <a:gd name="connsiteX64" fmla="*/ 170919 w 3831056"/>
                <a:gd name="connsiteY64" fmla="*/ 1342481 h 1377522"/>
                <a:gd name="connsiteX65" fmla="*/ 173628 w 3831056"/>
                <a:gd name="connsiteY65" fmla="*/ 1352850 h 1377522"/>
                <a:gd name="connsiteX66" fmla="*/ 176337 w 3831056"/>
                <a:gd name="connsiteY66" fmla="*/ 1354556 h 1377522"/>
                <a:gd name="connsiteX67" fmla="*/ 179046 w 3831056"/>
                <a:gd name="connsiteY67" fmla="*/ 1352324 h 1377522"/>
                <a:gd name="connsiteX68" fmla="*/ 181754 w 3831056"/>
                <a:gd name="connsiteY68" fmla="*/ 1340774 h 1377522"/>
                <a:gd name="connsiteX69" fmla="*/ 184463 w 3831056"/>
                <a:gd name="connsiteY69" fmla="*/ 1339201 h 1377522"/>
                <a:gd name="connsiteX70" fmla="*/ 187172 w 3831056"/>
                <a:gd name="connsiteY70" fmla="*/ 1341826 h 1377522"/>
                <a:gd name="connsiteX71" fmla="*/ 189878 w 3831056"/>
                <a:gd name="connsiteY71" fmla="*/ 1344580 h 1377522"/>
                <a:gd name="connsiteX72" fmla="*/ 192587 w 3831056"/>
                <a:gd name="connsiteY72" fmla="*/ 1341036 h 1377522"/>
                <a:gd name="connsiteX73" fmla="*/ 195296 w 3831056"/>
                <a:gd name="connsiteY73" fmla="*/ 1344187 h 1377522"/>
                <a:gd name="connsiteX74" fmla="*/ 198005 w 3831056"/>
                <a:gd name="connsiteY74" fmla="*/ 1340907 h 1377522"/>
                <a:gd name="connsiteX75" fmla="*/ 200714 w 3831056"/>
                <a:gd name="connsiteY75" fmla="*/ 1338281 h 1377522"/>
                <a:gd name="connsiteX76" fmla="*/ 203423 w 3831056"/>
                <a:gd name="connsiteY76" fmla="*/ 1337756 h 1377522"/>
                <a:gd name="connsiteX77" fmla="*/ 206132 w 3831056"/>
                <a:gd name="connsiteY77" fmla="*/ 1336708 h 1377522"/>
                <a:gd name="connsiteX78" fmla="*/ 208841 w 3831056"/>
                <a:gd name="connsiteY78" fmla="*/ 1333556 h 1377522"/>
                <a:gd name="connsiteX79" fmla="*/ 211550 w 3831056"/>
                <a:gd name="connsiteY79" fmla="*/ 1336314 h 1377522"/>
                <a:gd name="connsiteX80" fmla="*/ 214255 w 3831056"/>
                <a:gd name="connsiteY80" fmla="*/ 1334737 h 1377522"/>
                <a:gd name="connsiteX81" fmla="*/ 216964 w 3831056"/>
                <a:gd name="connsiteY81" fmla="*/ 1338414 h 1377522"/>
                <a:gd name="connsiteX82" fmla="*/ 219673 w 3831056"/>
                <a:gd name="connsiteY82" fmla="*/ 1339987 h 1377522"/>
                <a:gd name="connsiteX83" fmla="*/ 222382 w 3831056"/>
                <a:gd name="connsiteY83" fmla="*/ 1336708 h 1377522"/>
                <a:gd name="connsiteX84" fmla="*/ 225091 w 3831056"/>
                <a:gd name="connsiteY84" fmla="*/ 1336182 h 1377522"/>
                <a:gd name="connsiteX85" fmla="*/ 227800 w 3831056"/>
                <a:gd name="connsiteY85" fmla="*/ 1329751 h 1377522"/>
                <a:gd name="connsiteX86" fmla="*/ 230509 w 3831056"/>
                <a:gd name="connsiteY86" fmla="*/ 1337756 h 1377522"/>
                <a:gd name="connsiteX87" fmla="*/ 233218 w 3831056"/>
                <a:gd name="connsiteY87" fmla="*/ 1331983 h 1377522"/>
                <a:gd name="connsiteX88" fmla="*/ 235923 w 3831056"/>
                <a:gd name="connsiteY88" fmla="*/ 1342087 h 1377522"/>
                <a:gd name="connsiteX89" fmla="*/ 238632 w 3831056"/>
                <a:gd name="connsiteY89" fmla="*/ 1336443 h 1377522"/>
                <a:gd name="connsiteX90" fmla="*/ 241341 w 3831056"/>
                <a:gd name="connsiteY90" fmla="*/ 1331196 h 1377522"/>
                <a:gd name="connsiteX91" fmla="*/ 244050 w 3831056"/>
                <a:gd name="connsiteY91" fmla="*/ 1325945 h 1377522"/>
                <a:gd name="connsiteX92" fmla="*/ 246759 w 3831056"/>
                <a:gd name="connsiteY92" fmla="*/ 1329618 h 1377522"/>
                <a:gd name="connsiteX93" fmla="*/ 249468 w 3831056"/>
                <a:gd name="connsiteY93" fmla="*/ 1326338 h 1377522"/>
                <a:gd name="connsiteX94" fmla="*/ 252177 w 3831056"/>
                <a:gd name="connsiteY94" fmla="*/ 1340774 h 1377522"/>
                <a:gd name="connsiteX95" fmla="*/ 254886 w 3831056"/>
                <a:gd name="connsiteY95" fmla="*/ 1339726 h 1377522"/>
                <a:gd name="connsiteX96" fmla="*/ 257595 w 3831056"/>
                <a:gd name="connsiteY96" fmla="*/ 1330277 h 1377522"/>
                <a:gd name="connsiteX97" fmla="*/ 260300 w 3831056"/>
                <a:gd name="connsiteY97" fmla="*/ 1317153 h 1377522"/>
                <a:gd name="connsiteX98" fmla="*/ 263009 w 3831056"/>
                <a:gd name="connsiteY98" fmla="*/ 1322139 h 1377522"/>
                <a:gd name="connsiteX99" fmla="*/ 265718 w 3831056"/>
                <a:gd name="connsiteY99" fmla="*/ 1320826 h 1377522"/>
                <a:gd name="connsiteX100" fmla="*/ 268427 w 3831056"/>
                <a:gd name="connsiteY100" fmla="*/ 1328831 h 1377522"/>
                <a:gd name="connsiteX101" fmla="*/ 271136 w 3831056"/>
                <a:gd name="connsiteY101" fmla="*/ 1330405 h 1377522"/>
                <a:gd name="connsiteX102" fmla="*/ 273845 w 3831056"/>
                <a:gd name="connsiteY102" fmla="*/ 1338020 h 1377522"/>
                <a:gd name="connsiteX103" fmla="*/ 276554 w 3831056"/>
                <a:gd name="connsiteY103" fmla="*/ 1329225 h 1377522"/>
                <a:gd name="connsiteX104" fmla="*/ 279263 w 3831056"/>
                <a:gd name="connsiteY104" fmla="*/ 1329618 h 1377522"/>
                <a:gd name="connsiteX105" fmla="*/ 281969 w 3831056"/>
                <a:gd name="connsiteY105" fmla="*/ 1332505 h 1377522"/>
                <a:gd name="connsiteX106" fmla="*/ 284678 w 3831056"/>
                <a:gd name="connsiteY106" fmla="*/ 1314656 h 1377522"/>
                <a:gd name="connsiteX107" fmla="*/ 287386 w 3831056"/>
                <a:gd name="connsiteY107" fmla="*/ 1326599 h 1377522"/>
                <a:gd name="connsiteX108" fmla="*/ 290095 w 3831056"/>
                <a:gd name="connsiteY108" fmla="*/ 1339855 h 1377522"/>
                <a:gd name="connsiteX109" fmla="*/ 292804 w 3831056"/>
                <a:gd name="connsiteY109" fmla="*/ 1336314 h 1377522"/>
                <a:gd name="connsiteX110" fmla="*/ 295513 w 3831056"/>
                <a:gd name="connsiteY110" fmla="*/ 1331589 h 1377522"/>
                <a:gd name="connsiteX111" fmla="*/ 298222 w 3831056"/>
                <a:gd name="connsiteY111" fmla="*/ 1331457 h 1377522"/>
                <a:gd name="connsiteX112" fmla="*/ 300931 w 3831056"/>
                <a:gd name="connsiteY112" fmla="*/ 1330144 h 1377522"/>
                <a:gd name="connsiteX113" fmla="*/ 303640 w 3831056"/>
                <a:gd name="connsiteY113" fmla="*/ 1326077 h 1377522"/>
                <a:gd name="connsiteX114" fmla="*/ 306346 w 3831056"/>
                <a:gd name="connsiteY114" fmla="*/ 1337101 h 1377522"/>
                <a:gd name="connsiteX115" fmla="*/ 309055 w 3831056"/>
                <a:gd name="connsiteY115" fmla="*/ 1336314 h 1377522"/>
                <a:gd name="connsiteX116" fmla="*/ 311764 w 3831056"/>
                <a:gd name="connsiteY116" fmla="*/ 1346812 h 1377522"/>
                <a:gd name="connsiteX117" fmla="*/ 314473 w 3831056"/>
                <a:gd name="connsiteY117" fmla="*/ 1327258 h 1377522"/>
                <a:gd name="connsiteX118" fmla="*/ 317182 w 3831056"/>
                <a:gd name="connsiteY118" fmla="*/ 1323452 h 1377522"/>
                <a:gd name="connsiteX119" fmla="*/ 319890 w 3831056"/>
                <a:gd name="connsiteY119" fmla="*/ 1325026 h 1377522"/>
                <a:gd name="connsiteX120" fmla="*/ 322599 w 3831056"/>
                <a:gd name="connsiteY120" fmla="*/ 1329490 h 1377522"/>
                <a:gd name="connsiteX121" fmla="*/ 325308 w 3831056"/>
                <a:gd name="connsiteY121" fmla="*/ 1326471 h 1377522"/>
                <a:gd name="connsiteX122" fmla="*/ 328014 w 3831056"/>
                <a:gd name="connsiteY122" fmla="*/ 1340642 h 1377522"/>
                <a:gd name="connsiteX123" fmla="*/ 330723 w 3831056"/>
                <a:gd name="connsiteY123" fmla="*/ 1336182 h 1377522"/>
                <a:gd name="connsiteX124" fmla="*/ 333432 w 3831056"/>
                <a:gd name="connsiteY124" fmla="*/ 1333295 h 1377522"/>
                <a:gd name="connsiteX125" fmla="*/ 336141 w 3831056"/>
                <a:gd name="connsiteY125" fmla="*/ 1332505 h 1377522"/>
                <a:gd name="connsiteX126" fmla="*/ 338850 w 3831056"/>
                <a:gd name="connsiteY126" fmla="*/ 1326864 h 1377522"/>
                <a:gd name="connsiteX127" fmla="*/ 341559 w 3831056"/>
                <a:gd name="connsiteY127" fmla="*/ 1335921 h 1377522"/>
                <a:gd name="connsiteX128" fmla="*/ 344268 w 3831056"/>
                <a:gd name="connsiteY128" fmla="*/ 1328703 h 1377522"/>
                <a:gd name="connsiteX129" fmla="*/ 346977 w 3831056"/>
                <a:gd name="connsiteY129" fmla="*/ 1344451 h 1377522"/>
                <a:gd name="connsiteX130" fmla="*/ 349686 w 3831056"/>
                <a:gd name="connsiteY130" fmla="*/ 1351537 h 1377522"/>
                <a:gd name="connsiteX131" fmla="*/ 352391 w 3831056"/>
                <a:gd name="connsiteY131" fmla="*/ 1336836 h 1377522"/>
                <a:gd name="connsiteX132" fmla="*/ 355100 w 3831056"/>
                <a:gd name="connsiteY132" fmla="*/ 1336182 h 1377522"/>
                <a:gd name="connsiteX133" fmla="*/ 357809 w 3831056"/>
                <a:gd name="connsiteY133" fmla="*/ 1333556 h 1377522"/>
                <a:gd name="connsiteX134" fmla="*/ 360518 w 3831056"/>
                <a:gd name="connsiteY134" fmla="*/ 1337756 h 1377522"/>
                <a:gd name="connsiteX135" fmla="*/ 363227 w 3831056"/>
                <a:gd name="connsiteY135" fmla="*/ 1328570 h 1377522"/>
                <a:gd name="connsiteX136" fmla="*/ 365936 w 3831056"/>
                <a:gd name="connsiteY136" fmla="*/ 1338149 h 1377522"/>
                <a:gd name="connsiteX137" fmla="*/ 368645 w 3831056"/>
                <a:gd name="connsiteY137" fmla="*/ 1337495 h 1377522"/>
                <a:gd name="connsiteX138" fmla="*/ 371354 w 3831056"/>
                <a:gd name="connsiteY138" fmla="*/ 1335921 h 1377522"/>
                <a:gd name="connsiteX139" fmla="*/ 374059 w 3831056"/>
                <a:gd name="connsiteY139" fmla="*/ 1319775 h 1377522"/>
                <a:gd name="connsiteX140" fmla="*/ 376768 w 3831056"/>
                <a:gd name="connsiteY140" fmla="*/ 1321220 h 1377522"/>
                <a:gd name="connsiteX141" fmla="*/ 379477 w 3831056"/>
                <a:gd name="connsiteY141" fmla="*/ 1332376 h 1377522"/>
                <a:gd name="connsiteX142" fmla="*/ 382186 w 3831056"/>
                <a:gd name="connsiteY142" fmla="*/ 1327912 h 1377522"/>
                <a:gd name="connsiteX143" fmla="*/ 384895 w 3831056"/>
                <a:gd name="connsiteY143" fmla="*/ 1335656 h 1377522"/>
                <a:gd name="connsiteX144" fmla="*/ 387604 w 3831056"/>
                <a:gd name="connsiteY144" fmla="*/ 1338807 h 1377522"/>
                <a:gd name="connsiteX145" fmla="*/ 390313 w 3831056"/>
                <a:gd name="connsiteY145" fmla="*/ 1328044 h 1377522"/>
                <a:gd name="connsiteX146" fmla="*/ 393022 w 3831056"/>
                <a:gd name="connsiteY146" fmla="*/ 1318594 h 1377522"/>
                <a:gd name="connsiteX147" fmla="*/ 395731 w 3831056"/>
                <a:gd name="connsiteY147" fmla="*/ 1325551 h 1377522"/>
                <a:gd name="connsiteX148" fmla="*/ 398436 w 3831056"/>
                <a:gd name="connsiteY148" fmla="*/ 1323978 h 1377522"/>
                <a:gd name="connsiteX149" fmla="*/ 401145 w 3831056"/>
                <a:gd name="connsiteY149" fmla="*/ 1321613 h 1377522"/>
                <a:gd name="connsiteX150" fmla="*/ 403854 w 3831056"/>
                <a:gd name="connsiteY150" fmla="*/ 1336314 h 1377522"/>
                <a:gd name="connsiteX151" fmla="*/ 406563 w 3831056"/>
                <a:gd name="connsiteY151" fmla="*/ 1348779 h 1377522"/>
                <a:gd name="connsiteX152" fmla="*/ 409272 w 3831056"/>
                <a:gd name="connsiteY152" fmla="*/ 1324106 h 1377522"/>
                <a:gd name="connsiteX153" fmla="*/ 411981 w 3831056"/>
                <a:gd name="connsiteY153" fmla="*/ 1321481 h 1377522"/>
                <a:gd name="connsiteX154" fmla="*/ 414690 w 3831056"/>
                <a:gd name="connsiteY154" fmla="*/ 1326599 h 1377522"/>
                <a:gd name="connsiteX155" fmla="*/ 417399 w 3831056"/>
                <a:gd name="connsiteY155" fmla="*/ 1318988 h 1377522"/>
                <a:gd name="connsiteX156" fmla="*/ 420108 w 3831056"/>
                <a:gd name="connsiteY156" fmla="*/ 1328044 h 1377522"/>
                <a:gd name="connsiteX157" fmla="*/ 422814 w 3831056"/>
                <a:gd name="connsiteY157" fmla="*/ 1339594 h 1377522"/>
                <a:gd name="connsiteX158" fmla="*/ 425522 w 3831056"/>
                <a:gd name="connsiteY158" fmla="*/ 1337627 h 1377522"/>
                <a:gd name="connsiteX159" fmla="*/ 428231 w 3831056"/>
                <a:gd name="connsiteY159" fmla="*/ 1323187 h 1377522"/>
                <a:gd name="connsiteX160" fmla="*/ 430940 w 3831056"/>
                <a:gd name="connsiteY160" fmla="*/ 1327519 h 1377522"/>
                <a:gd name="connsiteX161" fmla="*/ 433649 w 3831056"/>
                <a:gd name="connsiteY161" fmla="*/ 1324371 h 1377522"/>
                <a:gd name="connsiteX162" fmla="*/ 436358 w 3831056"/>
                <a:gd name="connsiteY162" fmla="*/ 1322532 h 1377522"/>
                <a:gd name="connsiteX163" fmla="*/ 439067 w 3831056"/>
                <a:gd name="connsiteY163" fmla="*/ 1331063 h 1377522"/>
                <a:gd name="connsiteX164" fmla="*/ 441776 w 3831056"/>
                <a:gd name="connsiteY164" fmla="*/ 1332376 h 1377522"/>
                <a:gd name="connsiteX165" fmla="*/ 444482 w 3831056"/>
                <a:gd name="connsiteY165" fmla="*/ 1335130 h 1377522"/>
                <a:gd name="connsiteX166" fmla="*/ 447191 w 3831056"/>
                <a:gd name="connsiteY166" fmla="*/ 1329883 h 1377522"/>
                <a:gd name="connsiteX167" fmla="*/ 449900 w 3831056"/>
                <a:gd name="connsiteY167" fmla="*/ 1319907 h 1377522"/>
                <a:gd name="connsiteX168" fmla="*/ 452609 w 3831056"/>
                <a:gd name="connsiteY168" fmla="*/ 1325813 h 1377522"/>
                <a:gd name="connsiteX169" fmla="*/ 455318 w 3831056"/>
                <a:gd name="connsiteY169" fmla="*/ 1328703 h 1377522"/>
                <a:gd name="connsiteX170" fmla="*/ 458026 w 3831056"/>
                <a:gd name="connsiteY170" fmla="*/ 1329883 h 1377522"/>
                <a:gd name="connsiteX171" fmla="*/ 460735 w 3831056"/>
                <a:gd name="connsiteY171" fmla="*/ 1327651 h 1377522"/>
                <a:gd name="connsiteX172" fmla="*/ 463444 w 3831056"/>
                <a:gd name="connsiteY172" fmla="*/ 1329618 h 1377522"/>
                <a:gd name="connsiteX173" fmla="*/ 466153 w 3831056"/>
                <a:gd name="connsiteY173" fmla="*/ 1325419 h 1377522"/>
                <a:gd name="connsiteX174" fmla="*/ 468859 w 3831056"/>
                <a:gd name="connsiteY174" fmla="*/ 1319646 h 1377522"/>
                <a:gd name="connsiteX175" fmla="*/ 471568 w 3831056"/>
                <a:gd name="connsiteY175" fmla="*/ 1316760 h 1377522"/>
                <a:gd name="connsiteX176" fmla="*/ 474277 w 3831056"/>
                <a:gd name="connsiteY176" fmla="*/ 1318069 h 1377522"/>
                <a:gd name="connsiteX177" fmla="*/ 476986 w 3831056"/>
                <a:gd name="connsiteY177" fmla="*/ 1329357 h 1377522"/>
                <a:gd name="connsiteX178" fmla="*/ 479695 w 3831056"/>
                <a:gd name="connsiteY178" fmla="*/ 1334608 h 1377522"/>
                <a:gd name="connsiteX179" fmla="*/ 482404 w 3831056"/>
                <a:gd name="connsiteY179" fmla="*/ 1336049 h 1377522"/>
                <a:gd name="connsiteX180" fmla="*/ 485113 w 3831056"/>
                <a:gd name="connsiteY180" fmla="*/ 1327258 h 1377522"/>
                <a:gd name="connsiteX181" fmla="*/ 487822 w 3831056"/>
                <a:gd name="connsiteY181" fmla="*/ 1317546 h 1377522"/>
                <a:gd name="connsiteX182" fmla="*/ 490527 w 3831056"/>
                <a:gd name="connsiteY182" fmla="*/ 1322532 h 1377522"/>
                <a:gd name="connsiteX183" fmla="*/ 493236 w 3831056"/>
                <a:gd name="connsiteY183" fmla="*/ 1325419 h 1377522"/>
                <a:gd name="connsiteX184" fmla="*/ 495945 w 3831056"/>
                <a:gd name="connsiteY184" fmla="*/ 1323058 h 1377522"/>
                <a:gd name="connsiteX185" fmla="*/ 498654 w 3831056"/>
                <a:gd name="connsiteY185" fmla="*/ 1334476 h 1377522"/>
                <a:gd name="connsiteX186" fmla="*/ 501363 w 3831056"/>
                <a:gd name="connsiteY186" fmla="*/ 1325684 h 1377522"/>
                <a:gd name="connsiteX187" fmla="*/ 504072 w 3831056"/>
                <a:gd name="connsiteY187" fmla="*/ 1325813 h 1377522"/>
                <a:gd name="connsiteX188" fmla="*/ 506781 w 3831056"/>
                <a:gd name="connsiteY188" fmla="*/ 1327783 h 1377522"/>
                <a:gd name="connsiteX189" fmla="*/ 509490 w 3831056"/>
                <a:gd name="connsiteY189" fmla="*/ 1317021 h 1377522"/>
                <a:gd name="connsiteX190" fmla="*/ 512199 w 3831056"/>
                <a:gd name="connsiteY190" fmla="*/ 1319646 h 1377522"/>
                <a:gd name="connsiteX191" fmla="*/ 514904 w 3831056"/>
                <a:gd name="connsiteY191" fmla="*/ 1327519 h 1377522"/>
                <a:gd name="connsiteX192" fmla="*/ 517613 w 3831056"/>
                <a:gd name="connsiteY192" fmla="*/ 1325158 h 1377522"/>
                <a:gd name="connsiteX193" fmla="*/ 520322 w 3831056"/>
                <a:gd name="connsiteY193" fmla="*/ 1336182 h 1377522"/>
                <a:gd name="connsiteX194" fmla="*/ 523031 w 3831056"/>
                <a:gd name="connsiteY194" fmla="*/ 1329225 h 1377522"/>
                <a:gd name="connsiteX195" fmla="*/ 525740 w 3831056"/>
                <a:gd name="connsiteY195" fmla="*/ 1331196 h 1377522"/>
                <a:gd name="connsiteX196" fmla="*/ 528449 w 3831056"/>
                <a:gd name="connsiteY196" fmla="*/ 1305864 h 1377522"/>
                <a:gd name="connsiteX197" fmla="*/ 531158 w 3831056"/>
                <a:gd name="connsiteY197" fmla="*/ 1285390 h 1377522"/>
                <a:gd name="connsiteX198" fmla="*/ 533867 w 3831056"/>
                <a:gd name="connsiteY198" fmla="*/ 1283159 h 1377522"/>
                <a:gd name="connsiteX199" fmla="*/ 536572 w 3831056"/>
                <a:gd name="connsiteY199" fmla="*/ 1329751 h 1377522"/>
                <a:gd name="connsiteX200" fmla="*/ 539281 w 3831056"/>
                <a:gd name="connsiteY200" fmla="*/ 1327519 h 1377522"/>
                <a:gd name="connsiteX201" fmla="*/ 541990 w 3831056"/>
                <a:gd name="connsiteY201" fmla="*/ 1267803 h 1377522"/>
                <a:gd name="connsiteX202" fmla="*/ 544699 w 3831056"/>
                <a:gd name="connsiteY202" fmla="*/ 1260453 h 1377522"/>
                <a:gd name="connsiteX203" fmla="*/ 547408 w 3831056"/>
                <a:gd name="connsiteY203" fmla="*/ 1285258 h 1377522"/>
                <a:gd name="connsiteX204" fmla="*/ 550117 w 3831056"/>
                <a:gd name="connsiteY204" fmla="*/ 1284604 h 1377522"/>
                <a:gd name="connsiteX205" fmla="*/ 552826 w 3831056"/>
                <a:gd name="connsiteY205" fmla="*/ 1290248 h 1377522"/>
                <a:gd name="connsiteX206" fmla="*/ 555535 w 3831056"/>
                <a:gd name="connsiteY206" fmla="*/ 1329618 h 1377522"/>
                <a:gd name="connsiteX207" fmla="*/ 558244 w 3831056"/>
                <a:gd name="connsiteY207" fmla="*/ 1326206 h 1377522"/>
                <a:gd name="connsiteX208" fmla="*/ 560950 w 3831056"/>
                <a:gd name="connsiteY208" fmla="*/ 1272135 h 1377522"/>
                <a:gd name="connsiteX209" fmla="*/ 563658 w 3831056"/>
                <a:gd name="connsiteY209" fmla="*/ 1262556 h 1377522"/>
                <a:gd name="connsiteX210" fmla="*/ 566368 w 3831056"/>
                <a:gd name="connsiteY210" fmla="*/ 1284604 h 1377522"/>
                <a:gd name="connsiteX211" fmla="*/ 569076 w 3831056"/>
                <a:gd name="connsiteY211" fmla="*/ 1289329 h 1377522"/>
                <a:gd name="connsiteX212" fmla="*/ 571785 w 3831056"/>
                <a:gd name="connsiteY212" fmla="*/ 1293396 h 1377522"/>
                <a:gd name="connsiteX213" fmla="*/ 574494 w 3831056"/>
                <a:gd name="connsiteY213" fmla="*/ 1326077 h 1377522"/>
                <a:gd name="connsiteX214" fmla="*/ 577203 w 3831056"/>
                <a:gd name="connsiteY214" fmla="*/ 1332769 h 1377522"/>
                <a:gd name="connsiteX215" fmla="*/ 579912 w 3831056"/>
                <a:gd name="connsiteY215" fmla="*/ 1295234 h 1377522"/>
                <a:gd name="connsiteX216" fmla="*/ 582618 w 3831056"/>
                <a:gd name="connsiteY216" fmla="*/ 1243788 h 1377522"/>
                <a:gd name="connsiteX217" fmla="*/ 585327 w 3831056"/>
                <a:gd name="connsiteY217" fmla="*/ 1271609 h 1377522"/>
                <a:gd name="connsiteX218" fmla="*/ 588036 w 3831056"/>
                <a:gd name="connsiteY218" fmla="*/ 1305339 h 1377522"/>
                <a:gd name="connsiteX219" fmla="*/ 590745 w 3831056"/>
                <a:gd name="connsiteY219" fmla="*/ 1238012 h 1377522"/>
                <a:gd name="connsiteX220" fmla="*/ 593454 w 3831056"/>
                <a:gd name="connsiteY220" fmla="*/ 1330799 h 1377522"/>
                <a:gd name="connsiteX221" fmla="*/ 596163 w 3831056"/>
                <a:gd name="connsiteY221" fmla="*/ 1334608 h 1377522"/>
                <a:gd name="connsiteX222" fmla="*/ 598872 w 3831056"/>
                <a:gd name="connsiteY222" fmla="*/ 1269248 h 1377522"/>
                <a:gd name="connsiteX223" fmla="*/ 601581 w 3831056"/>
                <a:gd name="connsiteY223" fmla="*/ 1265049 h 1377522"/>
                <a:gd name="connsiteX224" fmla="*/ 604286 w 3831056"/>
                <a:gd name="connsiteY224" fmla="*/ 1297595 h 1377522"/>
                <a:gd name="connsiteX225" fmla="*/ 606995 w 3831056"/>
                <a:gd name="connsiteY225" fmla="*/ 1309670 h 1377522"/>
                <a:gd name="connsiteX226" fmla="*/ 609704 w 3831056"/>
                <a:gd name="connsiteY226" fmla="*/ 1286703 h 1377522"/>
                <a:gd name="connsiteX227" fmla="*/ 612413 w 3831056"/>
                <a:gd name="connsiteY227" fmla="*/ 1332376 h 1377522"/>
                <a:gd name="connsiteX228" fmla="*/ 615122 w 3831056"/>
                <a:gd name="connsiteY228" fmla="*/ 1336836 h 1377522"/>
                <a:gd name="connsiteX229" fmla="*/ 617831 w 3831056"/>
                <a:gd name="connsiteY229" fmla="*/ 1279485 h 1377522"/>
                <a:gd name="connsiteX230" fmla="*/ 620540 w 3831056"/>
                <a:gd name="connsiteY230" fmla="*/ 1247855 h 1377522"/>
                <a:gd name="connsiteX231" fmla="*/ 623249 w 3831056"/>
                <a:gd name="connsiteY231" fmla="*/ 1259931 h 1377522"/>
                <a:gd name="connsiteX232" fmla="*/ 625958 w 3831056"/>
                <a:gd name="connsiteY232" fmla="*/ 1268590 h 1377522"/>
                <a:gd name="connsiteX233" fmla="*/ 628663 w 3831056"/>
                <a:gd name="connsiteY233" fmla="*/ 1285258 h 1377522"/>
                <a:gd name="connsiteX234" fmla="*/ 631372 w 3831056"/>
                <a:gd name="connsiteY234" fmla="*/ 1317807 h 1377522"/>
                <a:gd name="connsiteX235" fmla="*/ 634081 w 3831056"/>
                <a:gd name="connsiteY235" fmla="*/ 1328177 h 1377522"/>
                <a:gd name="connsiteX236" fmla="*/ 636790 w 3831056"/>
                <a:gd name="connsiteY236" fmla="*/ 1261898 h 1377522"/>
                <a:gd name="connsiteX237" fmla="*/ 639499 w 3831056"/>
                <a:gd name="connsiteY237" fmla="*/ 1189191 h 1377522"/>
                <a:gd name="connsiteX238" fmla="*/ 642208 w 3831056"/>
                <a:gd name="connsiteY238" fmla="*/ 1227381 h 1377522"/>
                <a:gd name="connsiteX239" fmla="*/ 644917 w 3831056"/>
                <a:gd name="connsiteY239" fmla="*/ 1239586 h 1377522"/>
                <a:gd name="connsiteX240" fmla="*/ 647626 w 3831056"/>
                <a:gd name="connsiteY240" fmla="*/ 1282239 h 1377522"/>
                <a:gd name="connsiteX241" fmla="*/ 650331 w 3831056"/>
                <a:gd name="connsiteY241" fmla="*/ 1320168 h 1377522"/>
                <a:gd name="connsiteX242" fmla="*/ 653040 w 3831056"/>
                <a:gd name="connsiteY242" fmla="*/ 1325945 h 1377522"/>
                <a:gd name="connsiteX243" fmla="*/ 655749 w 3831056"/>
                <a:gd name="connsiteY243" fmla="*/ 1257041 h 1377522"/>
                <a:gd name="connsiteX244" fmla="*/ 658458 w 3831056"/>
                <a:gd name="connsiteY244" fmla="*/ 1249694 h 1377522"/>
                <a:gd name="connsiteX245" fmla="*/ 661167 w 3831056"/>
                <a:gd name="connsiteY245" fmla="*/ 1259011 h 1377522"/>
                <a:gd name="connsiteX246" fmla="*/ 663876 w 3831056"/>
                <a:gd name="connsiteY246" fmla="*/ 1268984 h 1377522"/>
                <a:gd name="connsiteX247" fmla="*/ 666585 w 3831056"/>
                <a:gd name="connsiteY247" fmla="*/ 1286964 h 1377522"/>
                <a:gd name="connsiteX248" fmla="*/ 669294 w 3831056"/>
                <a:gd name="connsiteY248" fmla="*/ 1318859 h 1377522"/>
                <a:gd name="connsiteX249" fmla="*/ 672003 w 3831056"/>
                <a:gd name="connsiteY249" fmla="*/ 1313476 h 1377522"/>
                <a:gd name="connsiteX250" fmla="*/ 674708 w 3831056"/>
                <a:gd name="connsiteY250" fmla="*/ 1234732 h 1377522"/>
                <a:gd name="connsiteX251" fmla="*/ 677417 w 3831056"/>
                <a:gd name="connsiteY251" fmla="*/ 1185779 h 1377522"/>
                <a:gd name="connsiteX252" fmla="*/ 680126 w 3831056"/>
                <a:gd name="connsiteY252" fmla="*/ 1186172 h 1377522"/>
                <a:gd name="connsiteX253" fmla="*/ 682835 w 3831056"/>
                <a:gd name="connsiteY253" fmla="*/ 1175671 h 1377522"/>
                <a:gd name="connsiteX254" fmla="*/ 685544 w 3831056"/>
                <a:gd name="connsiteY254" fmla="*/ 1176064 h 1377522"/>
                <a:gd name="connsiteX255" fmla="*/ 688253 w 3831056"/>
                <a:gd name="connsiteY255" fmla="*/ 1240898 h 1377522"/>
                <a:gd name="connsiteX256" fmla="*/ 690962 w 3831056"/>
                <a:gd name="connsiteY256" fmla="*/ 1264784 h 1377522"/>
                <a:gd name="connsiteX257" fmla="*/ 693671 w 3831056"/>
                <a:gd name="connsiteY257" fmla="*/ 1157561 h 1377522"/>
                <a:gd name="connsiteX258" fmla="*/ 696377 w 3831056"/>
                <a:gd name="connsiteY258" fmla="*/ 1126060 h 1377522"/>
                <a:gd name="connsiteX259" fmla="*/ 699086 w 3831056"/>
                <a:gd name="connsiteY259" fmla="*/ 1179741 h 1377522"/>
                <a:gd name="connsiteX260" fmla="*/ 701795 w 3831056"/>
                <a:gd name="connsiteY260" fmla="*/ 1157690 h 1377522"/>
                <a:gd name="connsiteX261" fmla="*/ 704504 w 3831056"/>
                <a:gd name="connsiteY261" fmla="*/ 1182889 h 1377522"/>
                <a:gd name="connsiteX262" fmla="*/ 707212 w 3831056"/>
                <a:gd name="connsiteY262" fmla="*/ 1264391 h 1377522"/>
                <a:gd name="connsiteX263" fmla="*/ 709921 w 3831056"/>
                <a:gd name="connsiteY263" fmla="*/ 1272528 h 1377522"/>
                <a:gd name="connsiteX264" fmla="*/ 712630 w 3831056"/>
                <a:gd name="connsiteY264" fmla="*/ 1119368 h 1377522"/>
                <a:gd name="connsiteX265" fmla="*/ 715339 w 3831056"/>
                <a:gd name="connsiteY265" fmla="*/ 1077765 h 1377522"/>
                <a:gd name="connsiteX266" fmla="*/ 718048 w 3831056"/>
                <a:gd name="connsiteY266" fmla="*/ 1108869 h 1377522"/>
                <a:gd name="connsiteX267" fmla="*/ 720754 w 3831056"/>
                <a:gd name="connsiteY267" fmla="*/ 960695 h 1377522"/>
                <a:gd name="connsiteX268" fmla="*/ 723463 w 3831056"/>
                <a:gd name="connsiteY268" fmla="*/ 1023168 h 1377522"/>
                <a:gd name="connsiteX269" fmla="*/ 726172 w 3831056"/>
                <a:gd name="connsiteY269" fmla="*/ 1200741 h 1377522"/>
                <a:gd name="connsiteX270" fmla="*/ 728881 w 3831056"/>
                <a:gd name="connsiteY270" fmla="*/ 1233945 h 1377522"/>
                <a:gd name="connsiteX271" fmla="*/ 731590 w 3831056"/>
                <a:gd name="connsiteY271" fmla="*/ 994557 h 1377522"/>
                <a:gd name="connsiteX272" fmla="*/ 734299 w 3831056"/>
                <a:gd name="connsiteY272" fmla="*/ 906885 h 1377522"/>
                <a:gd name="connsiteX273" fmla="*/ 737008 w 3831056"/>
                <a:gd name="connsiteY273" fmla="*/ 945604 h 1377522"/>
                <a:gd name="connsiteX274" fmla="*/ 739717 w 3831056"/>
                <a:gd name="connsiteY274" fmla="*/ 856226 h 1377522"/>
                <a:gd name="connsiteX275" fmla="*/ 742422 w 3831056"/>
                <a:gd name="connsiteY275" fmla="*/ 594397 h 1377522"/>
                <a:gd name="connsiteX276" fmla="*/ 745131 w 3831056"/>
                <a:gd name="connsiteY276" fmla="*/ 1025529 h 1377522"/>
                <a:gd name="connsiteX277" fmla="*/ 747840 w 3831056"/>
                <a:gd name="connsiteY277" fmla="*/ 1123960 h 1377522"/>
                <a:gd name="connsiteX278" fmla="*/ 750549 w 3831056"/>
                <a:gd name="connsiteY278" fmla="*/ 903473 h 1377522"/>
                <a:gd name="connsiteX279" fmla="*/ 753258 w 3831056"/>
                <a:gd name="connsiteY279" fmla="*/ 850582 h 1377522"/>
                <a:gd name="connsiteX280" fmla="*/ 755967 w 3831056"/>
                <a:gd name="connsiteY280" fmla="*/ 969097 h 1377522"/>
                <a:gd name="connsiteX281" fmla="*/ 758676 w 3831056"/>
                <a:gd name="connsiteY281" fmla="*/ 1001775 h 1377522"/>
                <a:gd name="connsiteX282" fmla="*/ 761385 w 3831056"/>
                <a:gd name="connsiteY282" fmla="*/ 975657 h 1377522"/>
                <a:gd name="connsiteX283" fmla="*/ 764090 w 3831056"/>
                <a:gd name="connsiteY283" fmla="*/ 1213732 h 1377522"/>
                <a:gd name="connsiteX284" fmla="*/ 766799 w 3831056"/>
                <a:gd name="connsiteY284" fmla="*/ 1260059 h 1377522"/>
                <a:gd name="connsiteX285" fmla="*/ 769508 w 3831056"/>
                <a:gd name="connsiteY285" fmla="*/ 879851 h 1377522"/>
                <a:gd name="connsiteX286" fmla="*/ 772217 w 3831056"/>
                <a:gd name="connsiteY286" fmla="*/ 833785 h 1377522"/>
                <a:gd name="connsiteX287" fmla="*/ 774926 w 3831056"/>
                <a:gd name="connsiteY287" fmla="*/ 1042984 h 1377522"/>
                <a:gd name="connsiteX288" fmla="*/ 777635 w 3831056"/>
                <a:gd name="connsiteY288" fmla="*/ 1093643 h 1377522"/>
                <a:gd name="connsiteX289" fmla="*/ 780344 w 3831056"/>
                <a:gd name="connsiteY289" fmla="*/ 1123173 h 1377522"/>
                <a:gd name="connsiteX290" fmla="*/ 783053 w 3831056"/>
                <a:gd name="connsiteY290" fmla="*/ 1216751 h 1377522"/>
                <a:gd name="connsiteX291" fmla="*/ 785762 w 3831056"/>
                <a:gd name="connsiteY291" fmla="*/ 1213993 h 1377522"/>
                <a:gd name="connsiteX292" fmla="*/ 788467 w 3831056"/>
                <a:gd name="connsiteY292" fmla="*/ 1085638 h 1377522"/>
                <a:gd name="connsiteX293" fmla="*/ 791176 w 3831056"/>
                <a:gd name="connsiteY293" fmla="*/ 1018969 h 1377522"/>
                <a:gd name="connsiteX294" fmla="*/ 793885 w 3831056"/>
                <a:gd name="connsiteY294" fmla="*/ 1004268 h 1377522"/>
                <a:gd name="connsiteX295" fmla="*/ 796594 w 3831056"/>
                <a:gd name="connsiteY295" fmla="*/ 974609 h 1377522"/>
                <a:gd name="connsiteX296" fmla="*/ 799303 w 3831056"/>
                <a:gd name="connsiteY296" fmla="*/ 1051121 h 1377522"/>
                <a:gd name="connsiteX297" fmla="*/ 802012 w 3831056"/>
                <a:gd name="connsiteY297" fmla="*/ 1253235 h 1377522"/>
                <a:gd name="connsiteX298" fmla="*/ 804721 w 3831056"/>
                <a:gd name="connsiteY298" fmla="*/ 1243262 h 1377522"/>
                <a:gd name="connsiteX299" fmla="*/ 807430 w 3831056"/>
                <a:gd name="connsiteY299" fmla="*/ 1149946 h 1377522"/>
                <a:gd name="connsiteX300" fmla="*/ 810136 w 3831056"/>
                <a:gd name="connsiteY300" fmla="*/ 1167798 h 1377522"/>
                <a:gd name="connsiteX301" fmla="*/ 812844 w 3831056"/>
                <a:gd name="connsiteY301" fmla="*/ 1226727 h 1377522"/>
                <a:gd name="connsiteX302" fmla="*/ 815553 w 3831056"/>
                <a:gd name="connsiteY302" fmla="*/ 1234993 h 1377522"/>
                <a:gd name="connsiteX303" fmla="*/ 818262 w 3831056"/>
                <a:gd name="connsiteY303" fmla="*/ 1097581 h 1377522"/>
                <a:gd name="connsiteX304" fmla="*/ 820971 w 3831056"/>
                <a:gd name="connsiteY304" fmla="*/ 1239192 h 1377522"/>
                <a:gd name="connsiteX305" fmla="*/ 823680 w 3831056"/>
                <a:gd name="connsiteY305" fmla="*/ 1251267 h 1377522"/>
                <a:gd name="connsiteX306" fmla="*/ 826389 w 3831056"/>
                <a:gd name="connsiteY306" fmla="*/ 1112282 h 1377522"/>
                <a:gd name="connsiteX307" fmla="*/ 829098 w 3831056"/>
                <a:gd name="connsiteY307" fmla="*/ 1180789 h 1377522"/>
                <a:gd name="connsiteX308" fmla="*/ 831807 w 3831056"/>
                <a:gd name="connsiteY308" fmla="*/ 1252841 h 1377522"/>
                <a:gd name="connsiteX309" fmla="*/ 834513 w 3831056"/>
                <a:gd name="connsiteY309" fmla="*/ 1129343 h 1377522"/>
                <a:gd name="connsiteX310" fmla="*/ 837222 w 3831056"/>
                <a:gd name="connsiteY310" fmla="*/ 1101387 h 1377522"/>
                <a:gd name="connsiteX311" fmla="*/ 839931 w 3831056"/>
                <a:gd name="connsiteY311" fmla="*/ 1162022 h 1377522"/>
                <a:gd name="connsiteX312" fmla="*/ 842640 w 3831056"/>
                <a:gd name="connsiteY312" fmla="*/ 1187485 h 1377522"/>
                <a:gd name="connsiteX313" fmla="*/ 845348 w 3831056"/>
                <a:gd name="connsiteY313" fmla="*/ 1009648 h 1377522"/>
                <a:gd name="connsiteX314" fmla="*/ 848057 w 3831056"/>
                <a:gd name="connsiteY314" fmla="*/ 976050 h 1377522"/>
                <a:gd name="connsiteX315" fmla="*/ 850766 w 3831056"/>
                <a:gd name="connsiteY315" fmla="*/ 1080519 h 1377522"/>
                <a:gd name="connsiteX316" fmla="*/ 853475 w 3831056"/>
                <a:gd name="connsiteY316" fmla="*/ 1115694 h 1377522"/>
                <a:gd name="connsiteX317" fmla="*/ 856181 w 3831056"/>
                <a:gd name="connsiteY317" fmla="*/ 1156510 h 1377522"/>
                <a:gd name="connsiteX318" fmla="*/ 858890 w 3831056"/>
                <a:gd name="connsiteY318" fmla="*/ 1205069 h 1377522"/>
                <a:gd name="connsiteX319" fmla="*/ 861599 w 3831056"/>
                <a:gd name="connsiteY319" fmla="*/ 1226069 h 1377522"/>
                <a:gd name="connsiteX320" fmla="*/ 864308 w 3831056"/>
                <a:gd name="connsiteY320" fmla="*/ 1143518 h 1377522"/>
                <a:gd name="connsiteX321" fmla="*/ 867017 w 3831056"/>
                <a:gd name="connsiteY321" fmla="*/ 1121338 h 1377522"/>
                <a:gd name="connsiteX322" fmla="*/ 869726 w 3831056"/>
                <a:gd name="connsiteY322" fmla="*/ 1155590 h 1377522"/>
                <a:gd name="connsiteX323" fmla="*/ 872435 w 3831056"/>
                <a:gd name="connsiteY323" fmla="*/ 1162680 h 1377522"/>
                <a:gd name="connsiteX324" fmla="*/ 875144 w 3831056"/>
                <a:gd name="connsiteY324" fmla="*/ 1167798 h 1377522"/>
                <a:gd name="connsiteX325" fmla="*/ 877849 w 3831056"/>
                <a:gd name="connsiteY325" fmla="*/ 1239063 h 1377522"/>
                <a:gd name="connsiteX326" fmla="*/ 880558 w 3831056"/>
                <a:gd name="connsiteY326" fmla="*/ 1242082 h 1377522"/>
                <a:gd name="connsiteX327" fmla="*/ 883267 w 3831056"/>
                <a:gd name="connsiteY327" fmla="*/ 1125273 h 1377522"/>
                <a:gd name="connsiteX328" fmla="*/ 885976 w 3831056"/>
                <a:gd name="connsiteY328" fmla="*/ 1132491 h 1377522"/>
                <a:gd name="connsiteX329" fmla="*/ 888685 w 3831056"/>
                <a:gd name="connsiteY329" fmla="*/ 1155329 h 1377522"/>
                <a:gd name="connsiteX330" fmla="*/ 891394 w 3831056"/>
                <a:gd name="connsiteY330" fmla="*/ 1133543 h 1377522"/>
                <a:gd name="connsiteX331" fmla="*/ 894103 w 3831056"/>
                <a:gd name="connsiteY331" fmla="*/ 1125405 h 1377522"/>
                <a:gd name="connsiteX332" fmla="*/ 896812 w 3831056"/>
                <a:gd name="connsiteY332" fmla="*/ 1183415 h 1377522"/>
                <a:gd name="connsiteX333" fmla="*/ 899521 w 3831056"/>
                <a:gd name="connsiteY333" fmla="*/ 1195751 h 1377522"/>
                <a:gd name="connsiteX334" fmla="*/ 902226 w 3831056"/>
                <a:gd name="connsiteY334" fmla="*/ 1114120 h 1377522"/>
                <a:gd name="connsiteX335" fmla="*/ 904935 w 3831056"/>
                <a:gd name="connsiteY335" fmla="*/ 1093908 h 1377522"/>
                <a:gd name="connsiteX336" fmla="*/ 907644 w 3831056"/>
                <a:gd name="connsiteY336" fmla="*/ 1127766 h 1377522"/>
                <a:gd name="connsiteX337" fmla="*/ 910353 w 3831056"/>
                <a:gd name="connsiteY337" fmla="*/ 1136561 h 1377522"/>
                <a:gd name="connsiteX338" fmla="*/ 913062 w 3831056"/>
                <a:gd name="connsiteY338" fmla="*/ 1140367 h 1377522"/>
                <a:gd name="connsiteX339" fmla="*/ 915771 w 3831056"/>
                <a:gd name="connsiteY339" fmla="*/ 1189846 h 1377522"/>
                <a:gd name="connsiteX340" fmla="*/ 918480 w 3831056"/>
                <a:gd name="connsiteY340" fmla="*/ 1208875 h 1377522"/>
                <a:gd name="connsiteX341" fmla="*/ 921189 w 3831056"/>
                <a:gd name="connsiteY341" fmla="*/ 1149030 h 1377522"/>
                <a:gd name="connsiteX342" fmla="*/ 923898 w 3831056"/>
                <a:gd name="connsiteY342" fmla="*/ 1097452 h 1377522"/>
                <a:gd name="connsiteX343" fmla="*/ 926603 w 3831056"/>
                <a:gd name="connsiteY343" fmla="*/ 1144041 h 1377522"/>
                <a:gd name="connsiteX344" fmla="*/ 929312 w 3831056"/>
                <a:gd name="connsiteY344" fmla="*/ 1151523 h 1377522"/>
                <a:gd name="connsiteX345" fmla="*/ 932021 w 3831056"/>
                <a:gd name="connsiteY345" fmla="*/ 1153884 h 1377522"/>
                <a:gd name="connsiteX346" fmla="*/ 934730 w 3831056"/>
                <a:gd name="connsiteY346" fmla="*/ 1224230 h 1377522"/>
                <a:gd name="connsiteX347" fmla="*/ 937439 w 3831056"/>
                <a:gd name="connsiteY347" fmla="*/ 1246281 h 1377522"/>
                <a:gd name="connsiteX348" fmla="*/ 940148 w 3831056"/>
                <a:gd name="connsiteY348" fmla="*/ 1115562 h 1377522"/>
                <a:gd name="connsiteX349" fmla="*/ 942857 w 3831056"/>
                <a:gd name="connsiteY349" fmla="*/ 1074353 h 1377522"/>
                <a:gd name="connsiteX350" fmla="*/ 945566 w 3831056"/>
                <a:gd name="connsiteY350" fmla="*/ 1185121 h 1377522"/>
                <a:gd name="connsiteX351" fmla="*/ 948272 w 3831056"/>
                <a:gd name="connsiteY351" fmla="*/ 1191552 h 1377522"/>
                <a:gd name="connsiteX352" fmla="*/ 950981 w 3831056"/>
                <a:gd name="connsiteY352" fmla="*/ 1197457 h 1377522"/>
                <a:gd name="connsiteX353" fmla="*/ 953689 w 3831056"/>
                <a:gd name="connsiteY353" fmla="*/ 1232632 h 1377522"/>
                <a:gd name="connsiteX354" fmla="*/ 956398 w 3831056"/>
                <a:gd name="connsiteY354" fmla="*/ 1246936 h 1377522"/>
                <a:gd name="connsiteX355" fmla="*/ 959107 w 3831056"/>
                <a:gd name="connsiteY355" fmla="*/ 1214258 h 1377522"/>
                <a:gd name="connsiteX356" fmla="*/ 961816 w 3831056"/>
                <a:gd name="connsiteY356" fmla="*/ 1220163 h 1377522"/>
                <a:gd name="connsiteX357" fmla="*/ 964525 w 3831056"/>
                <a:gd name="connsiteY357" fmla="*/ 1202837 h 1377522"/>
                <a:gd name="connsiteX358" fmla="*/ 967234 w 3831056"/>
                <a:gd name="connsiteY358" fmla="*/ 1202576 h 1377522"/>
                <a:gd name="connsiteX359" fmla="*/ 969943 w 3831056"/>
                <a:gd name="connsiteY359" fmla="*/ 1222130 h 1377522"/>
                <a:gd name="connsiteX360" fmla="*/ 972649 w 3831056"/>
                <a:gd name="connsiteY360" fmla="*/ 1251006 h 1377522"/>
                <a:gd name="connsiteX361" fmla="*/ 975358 w 3831056"/>
                <a:gd name="connsiteY361" fmla="*/ 1230794 h 1377522"/>
                <a:gd name="connsiteX362" fmla="*/ 978067 w 3831056"/>
                <a:gd name="connsiteY362" fmla="*/ 1229874 h 1377522"/>
                <a:gd name="connsiteX363" fmla="*/ 980776 w 3831056"/>
                <a:gd name="connsiteY363" fmla="*/ 1225675 h 1377522"/>
                <a:gd name="connsiteX364" fmla="*/ 983484 w 3831056"/>
                <a:gd name="connsiteY364" fmla="*/ 1195096 h 1377522"/>
                <a:gd name="connsiteX365" fmla="*/ 986193 w 3831056"/>
                <a:gd name="connsiteY365" fmla="*/ 1209400 h 1377522"/>
                <a:gd name="connsiteX366" fmla="*/ 988902 w 3831056"/>
                <a:gd name="connsiteY366" fmla="*/ 1216490 h 1377522"/>
                <a:gd name="connsiteX367" fmla="*/ 991611 w 3831056"/>
                <a:gd name="connsiteY367" fmla="*/ 1241950 h 1377522"/>
                <a:gd name="connsiteX368" fmla="*/ 994317 w 3831056"/>
                <a:gd name="connsiteY368" fmla="*/ 1218457 h 1377522"/>
                <a:gd name="connsiteX369" fmla="*/ 997026 w 3831056"/>
                <a:gd name="connsiteY369" fmla="*/ 1184860 h 1377522"/>
                <a:gd name="connsiteX370" fmla="*/ 999735 w 3831056"/>
                <a:gd name="connsiteY370" fmla="*/ 1182628 h 1377522"/>
                <a:gd name="connsiteX371" fmla="*/ 1002444 w 3831056"/>
                <a:gd name="connsiteY371" fmla="*/ 1182628 h 1377522"/>
                <a:gd name="connsiteX372" fmla="*/ 1005153 w 3831056"/>
                <a:gd name="connsiteY372" fmla="*/ 1205333 h 1377522"/>
                <a:gd name="connsiteX373" fmla="*/ 1007862 w 3831056"/>
                <a:gd name="connsiteY373" fmla="*/ 1215045 h 1377522"/>
                <a:gd name="connsiteX374" fmla="*/ 1010571 w 3831056"/>
                <a:gd name="connsiteY374" fmla="*/ 1246149 h 1377522"/>
                <a:gd name="connsiteX375" fmla="*/ 1013280 w 3831056"/>
                <a:gd name="connsiteY375" fmla="*/ 1239457 h 1377522"/>
                <a:gd name="connsiteX376" fmla="*/ 1015989 w 3831056"/>
                <a:gd name="connsiteY376" fmla="*/ 1218983 h 1377522"/>
                <a:gd name="connsiteX377" fmla="*/ 1018694 w 3831056"/>
                <a:gd name="connsiteY377" fmla="*/ 1202969 h 1377522"/>
                <a:gd name="connsiteX378" fmla="*/ 1021403 w 3831056"/>
                <a:gd name="connsiteY378" fmla="*/ 1203627 h 1377522"/>
                <a:gd name="connsiteX379" fmla="*/ 1024112 w 3831056"/>
                <a:gd name="connsiteY379" fmla="*/ 1203756 h 1377522"/>
                <a:gd name="connsiteX380" fmla="*/ 1026821 w 3831056"/>
                <a:gd name="connsiteY380" fmla="*/ 787719 h 1377522"/>
                <a:gd name="connsiteX381" fmla="*/ 1029530 w 3831056"/>
                <a:gd name="connsiteY381" fmla="*/ 1024610 h 1377522"/>
                <a:gd name="connsiteX382" fmla="*/ 1032239 w 3831056"/>
                <a:gd name="connsiteY382" fmla="*/ 966078 h 1377522"/>
                <a:gd name="connsiteX383" fmla="*/ 1034948 w 3831056"/>
                <a:gd name="connsiteY383" fmla="*/ 756614 h 1377522"/>
                <a:gd name="connsiteX384" fmla="*/ 1037653 w 3831056"/>
                <a:gd name="connsiteY384" fmla="*/ 583767 h 1377522"/>
                <a:gd name="connsiteX385" fmla="*/ 1040362 w 3831056"/>
                <a:gd name="connsiteY385" fmla="*/ 869875 h 1377522"/>
                <a:gd name="connsiteX386" fmla="*/ 1043071 w 3831056"/>
                <a:gd name="connsiteY386" fmla="*/ 944685 h 1377522"/>
                <a:gd name="connsiteX387" fmla="*/ 1045780 w 3831056"/>
                <a:gd name="connsiteY387" fmla="*/ 948226 h 1377522"/>
                <a:gd name="connsiteX388" fmla="*/ 1048489 w 3831056"/>
                <a:gd name="connsiteY388" fmla="*/ 958989 h 1377522"/>
                <a:gd name="connsiteX389" fmla="*/ 1051198 w 3831056"/>
                <a:gd name="connsiteY389" fmla="*/ 982088 h 1377522"/>
                <a:gd name="connsiteX390" fmla="*/ 1053907 w 3831056"/>
                <a:gd name="connsiteY390" fmla="*/ 1065035 h 1377522"/>
                <a:gd name="connsiteX391" fmla="*/ 1056616 w 3831056"/>
                <a:gd name="connsiteY391" fmla="*/ 1157955 h 1377522"/>
                <a:gd name="connsiteX392" fmla="*/ 1059325 w 3831056"/>
                <a:gd name="connsiteY392" fmla="*/ 1178954 h 1377522"/>
                <a:gd name="connsiteX393" fmla="*/ 1062034 w 3831056"/>
                <a:gd name="connsiteY393" fmla="*/ 1191813 h 1377522"/>
                <a:gd name="connsiteX394" fmla="*/ 1064739 w 3831056"/>
                <a:gd name="connsiteY394" fmla="*/ 1199950 h 1377522"/>
                <a:gd name="connsiteX395" fmla="*/ 1067448 w 3831056"/>
                <a:gd name="connsiteY395" fmla="*/ 1230268 h 1377522"/>
                <a:gd name="connsiteX396" fmla="*/ 1070157 w 3831056"/>
                <a:gd name="connsiteY396" fmla="*/ 1130524 h 1377522"/>
                <a:gd name="connsiteX397" fmla="*/ 1072866 w 3831056"/>
                <a:gd name="connsiteY397" fmla="*/ 1219902 h 1377522"/>
                <a:gd name="connsiteX398" fmla="*/ 1075575 w 3831056"/>
                <a:gd name="connsiteY398" fmla="*/ 1205333 h 1377522"/>
                <a:gd name="connsiteX399" fmla="*/ 1078284 w 3831056"/>
                <a:gd name="connsiteY399" fmla="*/ 1215699 h 1377522"/>
                <a:gd name="connsiteX400" fmla="*/ 1080993 w 3831056"/>
                <a:gd name="connsiteY400" fmla="*/ 1220163 h 1377522"/>
                <a:gd name="connsiteX401" fmla="*/ 1083699 w 3831056"/>
                <a:gd name="connsiteY401" fmla="*/ 1232632 h 1377522"/>
                <a:gd name="connsiteX402" fmla="*/ 1086408 w 3831056"/>
                <a:gd name="connsiteY402" fmla="*/ 1251400 h 1377522"/>
                <a:gd name="connsiteX403" fmla="*/ 1089117 w 3831056"/>
                <a:gd name="connsiteY403" fmla="*/ 1244575 h 1377522"/>
                <a:gd name="connsiteX404" fmla="*/ 1091825 w 3831056"/>
                <a:gd name="connsiteY404" fmla="*/ 1230007 h 1377522"/>
                <a:gd name="connsiteX405" fmla="*/ 1094534 w 3831056"/>
                <a:gd name="connsiteY405" fmla="*/ 1221215 h 1377522"/>
                <a:gd name="connsiteX406" fmla="*/ 1097243 w 3831056"/>
                <a:gd name="connsiteY406" fmla="*/ 1228300 h 1377522"/>
                <a:gd name="connsiteX407" fmla="*/ 1099952 w 3831056"/>
                <a:gd name="connsiteY407" fmla="*/ 1225936 h 1377522"/>
                <a:gd name="connsiteX408" fmla="*/ 1102661 w 3831056"/>
                <a:gd name="connsiteY408" fmla="*/ 1224362 h 1377522"/>
                <a:gd name="connsiteX409" fmla="*/ 1105370 w 3831056"/>
                <a:gd name="connsiteY409" fmla="*/ 1261372 h 1377522"/>
                <a:gd name="connsiteX410" fmla="*/ 1108079 w 3831056"/>
                <a:gd name="connsiteY410" fmla="*/ 1260192 h 1377522"/>
                <a:gd name="connsiteX411" fmla="*/ 1110785 w 3831056"/>
                <a:gd name="connsiteY411" fmla="*/ 1225017 h 1377522"/>
                <a:gd name="connsiteX412" fmla="*/ 1113494 w 3831056"/>
                <a:gd name="connsiteY412" fmla="*/ 1207433 h 1377522"/>
                <a:gd name="connsiteX413" fmla="*/ 1116203 w 3831056"/>
                <a:gd name="connsiteY413" fmla="*/ 1198377 h 1377522"/>
                <a:gd name="connsiteX414" fmla="*/ 1118912 w 3831056"/>
                <a:gd name="connsiteY414" fmla="*/ 1222263 h 1377522"/>
                <a:gd name="connsiteX415" fmla="*/ 1121621 w 3831056"/>
                <a:gd name="connsiteY415" fmla="*/ 1244704 h 1377522"/>
                <a:gd name="connsiteX416" fmla="*/ 1124330 w 3831056"/>
                <a:gd name="connsiteY416" fmla="*/ 1258224 h 1377522"/>
                <a:gd name="connsiteX417" fmla="*/ 1127039 w 3831056"/>
                <a:gd name="connsiteY417" fmla="*/ 1270296 h 1377522"/>
                <a:gd name="connsiteX418" fmla="*/ 1129744 w 3831056"/>
                <a:gd name="connsiteY418" fmla="*/ 1248249 h 1377522"/>
                <a:gd name="connsiteX419" fmla="*/ 1132453 w 3831056"/>
                <a:gd name="connsiteY419" fmla="*/ 1214651 h 1377522"/>
                <a:gd name="connsiteX420" fmla="*/ 1135162 w 3831056"/>
                <a:gd name="connsiteY420" fmla="*/ 1227907 h 1377522"/>
                <a:gd name="connsiteX421" fmla="*/ 1137871 w 3831056"/>
                <a:gd name="connsiteY421" fmla="*/ 1221737 h 1377522"/>
                <a:gd name="connsiteX422" fmla="*/ 1140580 w 3831056"/>
                <a:gd name="connsiteY422" fmla="*/ 1242604 h 1377522"/>
                <a:gd name="connsiteX423" fmla="*/ 1143289 w 3831056"/>
                <a:gd name="connsiteY423" fmla="*/ 1259931 h 1377522"/>
                <a:gd name="connsiteX424" fmla="*/ 1145998 w 3831056"/>
                <a:gd name="connsiteY424" fmla="*/ 1255992 h 1377522"/>
                <a:gd name="connsiteX425" fmla="*/ 1148707 w 3831056"/>
                <a:gd name="connsiteY425" fmla="*/ 1232500 h 1377522"/>
                <a:gd name="connsiteX426" fmla="*/ 1151416 w 3831056"/>
                <a:gd name="connsiteY426" fmla="*/ 1235912 h 1377522"/>
                <a:gd name="connsiteX427" fmla="*/ 1154125 w 3831056"/>
                <a:gd name="connsiteY427" fmla="*/ 1238931 h 1377522"/>
                <a:gd name="connsiteX428" fmla="*/ 1156830 w 3831056"/>
                <a:gd name="connsiteY428" fmla="*/ 1244704 h 1377522"/>
                <a:gd name="connsiteX429" fmla="*/ 1159539 w 3831056"/>
                <a:gd name="connsiteY429" fmla="*/ 1235125 h 1377522"/>
                <a:gd name="connsiteX430" fmla="*/ 1162248 w 3831056"/>
                <a:gd name="connsiteY430" fmla="*/ 1269642 h 1377522"/>
                <a:gd name="connsiteX431" fmla="*/ 1164957 w 3831056"/>
                <a:gd name="connsiteY431" fmla="*/ 1257831 h 1377522"/>
                <a:gd name="connsiteX432" fmla="*/ 1167666 w 3831056"/>
                <a:gd name="connsiteY432" fmla="*/ 1242869 h 1377522"/>
                <a:gd name="connsiteX433" fmla="*/ 1170375 w 3831056"/>
                <a:gd name="connsiteY433" fmla="*/ 1227514 h 1377522"/>
                <a:gd name="connsiteX434" fmla="*/ 1173084 w 3831056"/>
                <a:gd name="connsiteY434" fmla="*/ 1229874 h 1377522"/>
                <a:gd name="connsiteX435" fmla="*/ 1175789 w 3831056"/>
                <a:gd name="connsiteY435" fmla="*/ 1236305 h 1377522"/>
                <a:gd name="connsiteX436" fmla="*/ 1178498 w 3831056"/>
                <a:gd name="connsiteY436" fmla="*/ 1226069 h 1377522"/>
                <a:gd name="connsiteX437" fmla="*/ 1181207 w 3831056"/>
                <a:gd name="connsiteY437" fmla="*/ 1263997 h 1377522"/>
                <a:gd name="connsiteX438" fmla="*/ 1183916 w 3831056"/>
                <a:gd name="connsiteY438" fmla="*/ 1254286 h 1377522"/>
                <a:gd name="connsiteX439" fmla="*/ 1186625 w 3831056"/>
                <a:gd name="connsiteY439" fmla="*/ 1218589 h 1377522"/>
                <a:gd name="connsiteX440" fmla="*/ 1189334 w 3831056"/>
                <a:gd name="connsiteY440" fmla="*/ 1233419 h 1377522"/>
                <a:gd name="connsiteX441" fmla="*/ 1192043 w 3831056"/>
                <a:gd name="connsiteY441" fmla="*/ 1210581 h 1377522"/>
                <a:gd name="connsiteX442" fmla="*/ 1194752 w 3831056"/>
                <a:gd name="connsiteY442" fmla="*/ 1210452 h 1377522"/>
                <a:gd name="connsiteX443" fmla="*/ 1197461 w 3831056"/>
                <a:gd name="connsiteY443" fmla="*/ 1214258 h 1377522"/>
                <a:gd name="connsiteX444" fmla="*/ 1200170 w 3831056"/>
                <a:gd name="connsiteY444" fmla="*/ 1236438 h 1377522"/>
                <a:gd name="connsiteX445" fmla="*/ 1202875 w 3831056"/>
                <a:gd name="connsiteY445" fmla="*/ 1236567 h 1377522"/>
                <a:gd name="connsiteX446" fmla="*/ 1205584 w 3831056"/>
                <a:gd name="connsiteY446" fmla="*/ 1220557 h 1377522"/>
                <a:gd name="connsiteX447" fmla="*/ 1208293 w 3831056"/>
                <a:gd name="connsiteY447" fmla="*/ 1202576 h 1377522"/>
                <a:gd name="connsiteX448" fmla="*/ 1211002 w 3831056"/>
                <a:gd name="connsiteY448" fmla="*/ 1206514 h 1377522"/>
                <a:gd name="connsiteX449" fmla="*/ 1213711 w 3831056"/>
                <a:gd name="connsiteY449" fmla="*/ 1183021 h 1377522"/>
                <a:gd name="connsiteX450" fmla="*/ 1216420 w 3831056"/>
                <a:gd name="connsiteY450" fmla="*/ 1200476 h 1377522"/>
                <a:gd name="connsiteX451" fmla="*/ 1219129 w 3831056"/>
                <a:gd name="connsiteY451" fmla="*/ 1241950 h 1377522"/>
                <a:gd name="connsiteX452" fmla="*/ 1221835 w 3831056"/>
                <a:gd name="connsiteY452" fmla="*/ 1227642 h 1377522"/>
                <a:gd name="connsiteX453" fmla="*/ 1224544 w 3831056"/>
                <a:gd name="connsiteY453" fmla="*/ 1197325 h 1377522"/>
                <a:gd name="connsiteX454" fmla="*/ 1227253 w 3831056"/>
                <a:gd name="connsiteY454" fmla="*/ 1188533 h 1377522"/>
                <a:gd name="connsiteX455" fmla="*/ 1229961 w 3831056"/>
                <a:gd name="connsiteY455" fmla="*/ 1197722 h 1377522"/>
                <a:gd name="connsiteX456" fmla="*/ 1232670 w 3831056"/>
                <a:gd name="connsiteY456" fmla="*/ 1213864 h 1377522"/>
                <a:gd name="connsiteX457" fmla="*/ 1235379 w 3831056"/>
                <a:gd name="connsiteY457" fmla="*/ 1210581 h 1377522"/>
                <a:gd name="connsiteX458" fmla="*/ 1238088 w 3831056"/>
                <a:gd name="connsiteY458" fmla="*/ 1231580 h 1377522"/>
                <a:gd name="connsiteX459" fmla="*/ 1240797 w 3831056"/>
                <a:gd name="connsiteY459" fmla="*/ 1215570 h 1377522"/>
                <a:gd name="connsiteX460" fmla="*/ 1243506 w 3831056"/>
                <a:gd name="connsiteY460" fmla="*/ 1184860 h 1377522"/>
                <a:gd name="connsiteX461" fmla="*/ 1246215 w 3831056"/>
                <a:gd name="connsiteY461" fmla="*/ 1145486 h 1377522"/>
                <a:gd name="connsiteX462" fmla="*/ 1248921 w 3831056"/>
                <a:gd name="connsiteY462" fmla="*/ 1195225 h 1377522"/>
                <a:gd name="connsiteX463" fmla="*/ 1251630 w 3831056"/>
                <a:gd name="connsiteY463" fmla="*/ 1191158 h 1377522"/>
                <a:gd name="connsiteX464" fmla="*/ 1254339 w 3831056"/>
                <a:gd name="connsiteY464" fmla="*/ 1204282 h 1377522"/>
                <a:gd name="connsiteX465" fmla="*/ 1257048 w 3831056"/>
                <a:gd name="connsiteY465" fmla="*/ 1239063 h 1377522"/>
                <a:gd name="connsiteX466" fmla="*/ 1259757 w 3831056"/>
                <a:gd name="connsiteY466" fmla="*/ 1232893 h 1377522"/>
                <a:gd name="connsiteX467" fmla="*/ 1262466 w 3831056"/>
                <a:gd name="connsiteY467" fmla="*/ 1210845 h 1377522"/>
                <a:gd name="connsiteX468" fmla="*/ 1265175 w 3831056"/>
                <a:gd name="connsiteY468" fmla="*/ 1187353 h 1377522"/>
                <a:gd name="connsiteX469" fmla="*/ 1267880 w 3831056"/>
                <a:gd name="connsiteY469" fmla="*/ 1194703 h 1377522"/>
                <a:gd name="connsiteX470" fmla="*/ 1270589 w 3831056"/>
                <a:gd name="connsiteY470" fmla="*/ 1199296 h 1377522"/>
                <a:gd name="connsiteX471" fmla="*/ 1273298 w 3831056"/>
                <a:gd name="connsiteY471" fmla="*/ 1221476 h 1377522"/>
                <a:gd name="connsiteX472" fmla="*/ 1276007 w 3831056"/>
                <a:gd name="connsiteY472" fmla="*/ 1227907 h 1377522"/>
                <a:gd name="connsiteX473" fmla="*/ 1278716 w 3831056"/>
                <a:gd name="connsiteY473" fmla="*/ 1220424 h 1377522"/>
                <a:gd name="connsiteX474" fmla="*/ 1281425 w 3831056"/>
                <a:gd name="connsiteY474" fmla="*/ 1204808 h 1377522"/>
                <a:gd name="connsiteX475" fmla="*/ 1284134 w 3831056"/>
                <a:gd name="connsiteY475" fmla="*/ 1199689 h 1377522"/>
                <a:gd name="connsiteX476" fmla="*/ 1286843 w 3831056"/>
                <a:gd name="connsiteY476" fmla="*/ 1188533 h 1377522"/>
                <a:gd name="connsiteX477" fmla="*/ 1289552 w 3831056"/>
                <a:gd name="connsiteY477" fmla="*/ 1217931 h 1377522"/>
                <a:gd name="connsiteX478" fmla="*/ 1292261 w 3831056"/>
                <a:gd name="connsiteY478" fmla="*/ 1214912 h 1377522"/>
                <a:gd name="connsiteX479" fmla="*/ 1294966 w 3831056"/>
                <a:gd name="connsiteY479" fmla="*/ 1242343 h 1377522"/>
                <a:gd name="connsiteX480" fmla="*/ 1297675 w 3831056"/>
                <a:gd name="connsiteY480" fmla="*/ 1226069 h 1377522"/>
                <a:gd name="connsiteX481" fmla="*/ 1300384 w 3831056"/>
                <a:gd name="connsiteY481" fmla="*/ 1199035 h 1377522"/>
                <a:gd name="connsiteX482" fmla="*/ 1303093 w 3831056"/>
                <a:gd name="connsiteY482" fmla="*/ 1197064 h 1377522"/>
                <a:gd name="connsiteX483" fmla="*/ 1305802 w 3831056"/>
                <a:gd name="connsiteY483" fmla="*/ 1207040 h 1377522"/>
                <a:gd name="connsiteX484" fmla="*/ 1308511 w 3831056"/>
                <a:gd name="connsiteY484" fmla="*/ 1214258 h 1377522"/>
                <a:gd name="connsiteX485" fmla="*/ 1311220 w 3831056"/>
                <a:gd name="connsiteY485" fmla="*/ 1200476 h 1377522"/>
                <a:gd name="connsiteX486" fmla="*/ 1313925 w 3831056"/>
                <a:gd name="connsiteY486" fmla="*/ 1241689 h 1377522"/>
                <a:gd name="connsiteX487" fmla="*/ 1316634 w 3831056"/>
                <a:gd name="connsiteY487" fmla="*/ 1238012 h 1377522"/>
                <a:gd name="connsiteX488" fmla="*/ 1319343 w 3831056"/>
                <a:gd name="connsiteY488" fmla="*/ 1192078 h 1377522"/>
                <a:gd name="connsiteX489" fmla="*/ 1322052 w 3831056"/>
                <a:gd name="connsiteY489" fmla="*/ 1163728 h 1377522"/>
                <a:gd name="connsiteX490" fmla="*/ 1324761 w 3831056"/>
                <a:gd name="connsiteY490" fmla="*/ 1167140 h 1377522"/>
                <a:gd name="connsiteX491" fmla="*/ 1327470 w 3831056"/>
                <a:gd name="connsiteY491" fmla="*/ 1163202 h 1377522"/>
                <a:gd name="connsiteX492" fmla="*/ 1330179 w 3831056"/>
                <a:gd name="connsiteY492" fmla="*/ 1182889 h 1377522"/>
                <a:gd name="connsiteX493" fmla="*/ 1332888 w 3831056"/>
                <a:gd name="connsiteY493" fmla="*/ 1243917 h 1377522"/>
                <a:gd name="connsiteX494" fmla="*/ 1335597 w 3831056"/>
                <a:gd name="connsiteY494" fmla="*/ 1215438 h 1377522"/>
                <a:gd name="connsiteX495" fmla="*/ 1338303 w 3831056"/>
                <a:gd name="connsiteY495" fmla="*/ 1184727 h 1377522"/>
                <a:gd name="connsiteX496" fmla="*/ 1341011 w 3831056"/>
                <a:gd name="connsiteY496" fmla="*/ 1182234 h 1377522"/>
                <a:gd name="connsiteX497" fmla="*/ 1343720 w 3831056"/>
                <a:gd name="connsiteY497" fmla="*/ 1191945 h 1377522"/>
                <a:gd name="connsiteX498" fmla="*/ 1346429 w 3831056"/>
                <a:gd name="connsiteY498" fmla="*/ 1203102 h 1377522"/>
                <a:gd name="connsiteX499" fmla="*/ 1349138 w 3831056"/>
                <a:gd name="connsiteY499" fmla="*/ 1214387 h 1377522"/>
                <a:gd name="connsiteX500" fmla="*/ 1351847 w 3831056"/>
                <a:gd name="connsiteY500" fmla="*/ 1204808 h 1377522"/>
                <a:gd name="connsiteX501" fmla="*/ 1354556 w 3831056"/>
                <a:gd name="connsiteY501" fmla="*/ 1231187 h 1377522"/>
                <a:gd name="connsiteX502" fmla="*/ 1357265 w 3831056"/>
                <a:gd name="connsiteY502" fmla="*/ 1202050 h 1377522"/>
                <a:gd name="connsiteX503" fmla="*/ 1359971 w 3831056"/>
                <a:gd name="connsiteY503" fmla="*/ 1183153 h 1377522"/>
                <a:gd name="connsiteX504" fmla="*/ 1362680 w 3831056"/>
                <a:gd name="connsiteY504" fmla="*/ 1197722 h 1377522"/>
                <a:gd name="connsiteX505" fmla="*/ 1365389 w 3831056"/>
                <a:gd name="connsiteY505" fmla="*/ 1189846 h 1377522"/>
                <a:gd name="connsiteX506" fmla="*/ 1368098 w 3831056"/>
                <a:gd name="connsiteY506" fmla="*/ 1190633 h 1377522"/>
                <a:gd name="connsiteX507" fmla="*/ 1370806 w 3831056"/>
                <a:gd name="connsiteY507" fmla="*/ 1212158 h 1377522"/>
                <a:gd name="connsiteX508" fmla="*/ 1373515 w 3831056"/>
                <a:gd name="connsiteY508" fmla="*/ 1222788 h 1377522"/>
                <a:gd name="connsiteX509" fmla="*/ 1376224 w 3831056"/>
                <a:gd name="connsiteY509" fmla="*/ 1191291 h 1377522"/>
                <a:gd name="connsiteX510" fmla="*/ 1378933 w 3831056"/>
                <a:gd name="connsiteY510" fmla="*/ 1182889 h 1377522"/>
                <a:gd name="connsiteX511" fmla="*/ 1381642 w 3831056"/>
                <a:gd name="connsiteY511" fmla="*/ 1195751 h 1377522"/>
                <a:gd name="connsiteX512" fmla="*/ 1384348 w 3831056"/>
                <a:gd name="connsiteY512" fmla="*/ 1206646 h 1377522"/>
                <a:gd name="connsiteX513" fmla="*/ 1387057 w 3831056"/>
                <a:gd name="connsiteY513" fmla="*/ 1201528 h 1377522"/>
                <a:gd name="connsiteX514" fmla="*/ 1389766 w 3831056"/>
                <a:gd name="connsiteY514" fmla="*/ 1250613 h 1377522"/>
                <a:gd name="connsiteX515" fmla="*/ 1392475 w 3831056"/>
                <a:gd name="connsiteY515" fmla="*/ 1231187 h 1377522"/>
                <a:gd name="connsiteX516" fmla="*/ 1395184 w 3831056"/>
                <a:gd name="connsiteY516" fmla="*/ 1209665 h 1377522"/>
                <a:gd name="connsiteX517" fmla="*/ 1397893 w 3831056"/>
                <a:gd name="connsiteY517" fmla="*/ 1192600 h 1377522"/>
                <a:gd name="connsiteX518" fmla="*/ 1400602 w 3831056"/>
                <a:gd name="connsiteY518" fmla="*/ 1190239 h 1377522"/>
                <a:gd name="connsiteX519" fmla="*/ 1403311 w 3831056"/>
                <a:gd name="connsiteY519" fmla="*/ 1196277 h 1377522"/>
                <a:gd name="connsiteX520" fmla="*/ 1406016 w 3831056"/>
                <a:gd name="connsiteY520" fmla="*/ 1183415 h 1377522"/>
                <a:gd name="connsiteX521" fmla="*/ 1408725 w 3831056"/>
                <a:gd name="connsiteY521" fmla="*/ 1218718 h 1377522"/>
                <a:gd name="connsiteX522" fmla="*/ 1411434 w 3831056"/>
                <a:gd name="connsiteY522" fmla="*/ 1226988 h 1377522"/>
                <a:gd name="connsiteX523" fmla="*/ 1414143 w 3831056"/>
                <a:gd name="connsiteY523" fmla="*/ 1193784 h 1377522"/>
                <a:gd name="connsiteX524" fmla="*/ 1416852 w 3831056"/>
                <a:gd name="connsiteY524" fmla="*/ 1183282 h 1377522"/>
                <a:gd name="connsiteX525" fmla="*/ 1419561 w 3831056"/>
                <a:gd name="connsiteY525" fmla="*/ 1178296 h 1377522"/>
                <a:gd name="connsiteX526" fmla="*/ 1422270 w 3831056"/>
                <a:gd name="connsiteY526" fmla="*/ 1184989 h 1377522"/>
                <a:gd name="connsiteX527" fmla="*/ 1424979 w 3831056"/>
                <a:gd name="connsiteY527" fmla="*/ 1201789 h 1377522"/>
                <a:gd name="connsiteX528" fmla="*/ 1427688 w 3831056"/>
                <a:gd name="connsiteY528" fmla="*/ 1223311 h 1377522"/>
                <a:gd name="connsiteX529" fmla="*/ 1430393 w 3831056"/>
                <a:gd name="connsiteY529" fmla="*/ 1235518 h 1377522"/>
                <a:gd name="connsiteX530" fmla="*/ 1433102 w 3831056"/>
                <a:gd name="connsiteY530" fmla="*/ 1173045 h 1377522"/>
                <a:gd name="connsiteX531" fmla="*/ 1435811 w 3831056"/>
                <a:gd name="connsiteY531" fmla="*/ 1163860 h 1377522"/>
                <a:gd name="connsiteX532" fmla="*/ 1438520 w 3831056"/>
                <a:gd name="connsiteY532" fmla="*/ 1203888 h 1377522"/>
                <a:gd name="connsiteX533" fmla="*/ 1441229 w 3831056"/>
                <a:gd name="connsiteY533" fmla="*/ 1205727 h 1377522"/>
                <a:gd name="connsiteX534" fmla="*/ 1443938 w 3831056"/>
                <a:gd name="connsiteY534" fmla="*/ 1209794 h 1377522"/>
                <a:gd name="connsiteX535" fmla="*/ 1446647 w 3831056"/>
                <a:gd name="connsiteY535" fmla="*/ 1250613 h 1377522"/>
                <a:gd name="connsiteX536" fmla="*/ 1449356 w 3831056"/>
                <a:gd name="connsiteY536" fmla="*/ 1232893 h 1377522"/>
                <a:gd name="connsiteX537" fmla="*/ 1452061 w 3831056"/>
                <a:gd name="connsiteY537" fmla="*/ 1216883 h 1377522"/>
                <a:gd name="connsiteX538" fmla="*/ 1454770 w 3831056"/>
                <a:gd name="connsiteY538" fmla="*/ 1215832 h 1377522"/>
                <a:gd name="connsiteX539" fmla="*/ 1457479 w 3831056"/>
                <a:gd name="connsiteY539" fmla="*/ 1172784 h 1377522"/>
                <a:gd name="connsiteX540" fmla="*/ 1460188 w 3831056"/>
                <a:gd name="connsiteY540" fmla="*/ 1192997 h 1377522"/>
                <a:gd name="connsiteX541" fmla="*/ 1462897 w 3831056"/>
                <a:gd name="connsiteY541" fmla="*/ 1209400 h 1377522"/>
                <a:gd name="connsiteX542" fmla="*/ 1465606 w 3831056"/>
                <a:gd name="connsiteY542" fmla="*/ 1233551 h 1377522"/>
                <a:gd name="connsiteX543" fmla="*/ 1468315 w 3831056"/>
                <a:gd name="connsiteY543" fmla="*/ 1231580 h 1377522"/>
                <a:gd name="connsiteX544" fmla="*/ 1471024 w 3831056"/>
                <a:gd name="connsiteY544" fmla="*/ 1210187 h 1377522"/>
                <a:gd name="connsiteX545" fmla="*/ 1473733 w 3831056"/>
                <a:gd name="connsiteY545" fmla="*/ 1183282 h 1377522"/>
                <a:gd name="connsiteX546" fmla="*/ 1476439 w 3831056"/>
                <a:gd name="connsiteY546" fmla="*/ 1193126 h 1377522"/>
                <a:gd name="connsiteX547" fmla="*/ 1479147 w 3831056"/>
                <a:gd name="connsiteY547" fmla="*/ 1198244 h 1377522"/>
                <a:gd name="connsiteX548" fmla="*/ 1481856 w 3831056"/>
                <a:gd name="connsiteY548" fmla="*/ 1212945 h 1377522"/>
                <a:gd name="connsiteX549" fmla="*/ 1484565 w 3831056"/>
                <a:gd name="connsiteY549" fmla="*/ 1205069 h 1377522"/>
                <a:gd name="connsiteX550" fmla="*/ 1487274 w 3831056"/>
                <a:gd name="connsiteY550" fmla="*/ 1196670 h 1377522"/>
                <a:gd name="connsiteX551" fmla="*/ 1489983 w 3831056"/>
                <a:gd name="connsiteY551" fmla="*/ 1158609 h 1377522"/>
                <a:gd name="connsiteX552" fmla="*/ 1492692 w 3831056"/>
                <a:gd name="connsiteY552" fmla="*/ 1174752 h 1377522"/>
                <a:gd name="connsiteX553" fmla="*/ 1495401 w 3831056"/>
                <a:gd name="connsiteY553" fmla="*/ 1197851 h 1377522"/>
                <a:gd name="connsiteX554" fmla="*/ 1498110 w 3831056"/>
                <a:gd name="connsiteY554" fmla="*/ 1198115 h 1377522"/>
                <a:gd name="connsiteX555" fmla="*/ 1500816 w 3831056"/>
                <a:gd name="connsiteY555" fmla="*/ 1203495 h 1377522"/>
                <a:gd name="connsiteX556" fmla="*/ 1503525 w 3831056"/>
                <a:gd name="connsiteY556" fmla="*/ 1224362 h 1377522"/>
                <a:gd name="connsiteX557" fmla="*/ 1506234 w 3831056"/>
                <a:gd name="connsiteY557" fmla="*/ 1236831 h 1377522"/>
                <a:gd name="connsiteX558" fmla="*/ 1508942 w 3831056"/>
                <a:gd name="connsiteY558" fmla="*/ 1220031 h 1377522"/>
                <a:gd name="connsiteX559" fmla="*/ 1511651 w 3831056"/>
                <a:gd name="connsiteY559" fmla="*/ 1205201 h 1377522"/>
                <a:gd name="connsiteX560" fmla="*/ 1514360 w 3831056"/>
                <a:gd name="connsiteY560" fmla="*/ 1196145 h 1377522"/>
                <a:gd name="connsiteX561" fmla="*/ 1517070 w 3831056"/>
                <a:gd name="connsiteY561" fmla="*/ 1198115 h 1377522"/>
                <a:gd name="connsiteX562" fmla="*/ 1519778 w 3831056"/>
                <a:gd name="connsiteY562" fmla="*/ 1208088 h 1377522"/>
                <a:gd name="connsiteX563" fmla="*/ 1522484 w 3831056"/>
                <a:gd name="connsiteY563" fmla="*/ 1230268 h 1377522"/>
                <a:gd name="connsiteX564" fmla="*/ 1525193 w 3831056"/>
                <a:gd name="connsiteY564" fmla="*/ 1230661 h 1377522"/>
                <a:gd name="connsiteX565" fmla="*/ 1527902 w 3831056"/>
                <a:gd name="connsiteY565" fmla="*/ 1188665 h 1377522"/>
                <a:gd name="connsiteX566" fmla="*/ 1530611 w 3831056"/>
                <a:gd name="connsiteY566" fmla="*/ 1184860 h 1377522"/>
                <a:gd name="connsiteX567" fmla="*/ 1533320 w 3831056"/>
                <a:gd name="connsiteY567" fmla="*/ 1190765 h 1377522"/>
                <a:gd name="connsiteX568" fmla="*/ 1536029 w 3831056"/>
                <a:gd name="connsiteY568" fmla="*/ 1198902 h 1377522"/>
                <a:gd name="connsiteX569" fmla="*/ 1538738 w 3831056"/>
                <a:gd name="connsiteY569" fmla="*/ 1220689 h 1377522"/>
                <a:gd name="connsiteX570" fmla="*/ 1541447 w 3831056"/>
                <a:gd name="connsiteY570" fmla="*/ 1244182 h 1377522"/>
                <a:gd name="connsiteX571" fmla="*/ 1544156 w 3831056"/>
                <a:gd name="connsiteY571" fmla="*/ 1253760 h 1377522"/>
                <a:gd name="connsiteX572" fmla="*/ 1546861 w 3831056"/>
                <a:gd name="connsiteY572" fmla="*/ 1192997 h 1377522"/>
                <a:gd name="connsiteX573" fmla="*/ 1549570 w 3831056"/>
                <a:gd name="connsiteY573" fmla="*/ 1159135 h 1377522"/>
                <a:gd name="connsiteX574" fmla="*/ 1552279 w 3831056"/>
                <a:gd name="connsiteY574" fmla="*/ 1185382 h 1377522"/>
                <a:gd name="connsiteX575" fmla="*/ 1554988 w 3831056"/>
                <a:gd name="connsiteY575" fmla="*/ 1177248 h 1377522"/>
                <a:gd name="connsiteX576" fmla="*/ 1557697 w 3831056"/>
                <a:gd name="connsiteY576" fmla="*/ 1201134 h 1377522"/>
                <a:gd name="connsiteX577" fmla="*/ 1560406 w 3831056"/>
                <a:gd name="connsiteY577" fmla="*/ 1220295 h 1377522"/>
                <a:gd name="connsiteX578" fmla="*/ 1563115 w 3831056"/>
                <a:gd name="connsiteY578" fmla="*/ 1201263 h 1377522"/>
                <a:gd name="connsiteX579" fmla="*/ 1565824 w 3831056"/>
                <a:gd name="connsiteY579" fmla="*/ 1220163 h 1377522"/>
                <a:gd name="connsiteX580" fmla="*/ 1568529 w 3831056"/>
                <a:gd name="connsiteY580" fmla="*/ 1189320 h 1377522"/>
                <a:gd name="connsiteX581" fmla="*/ 1571238 w 3831056"/>
                <a:gd name="connsiteY581" fmla="*/ 1155068 h 1377522"/>
                <a:gd name="connsiteX582" fmla="*/ 1573947 w 3831056"/>
                <a:gd name="connsiteY582" fmla="*/ 1199557 h 1377522"/>
                <a:gd name="connsiteX583" fmla="*/ 1576656 w 3831056"/>
                <a:gd name="connsiteY583" fmla="*/ 1185908 h 1377522"/>
                <a:gd name="connsiteX584" fmla="*/ 1579365 w 3831056"/>
                <a:gd name="connsiteY584" fmla="*/ 1205201 h 1377522"/>
                <a:gd name="connsiteX585" fmla="*/ 1582074 w 3831056"/>
                <a:gd name="connsiteY585" fmla="*/ 1233025 h 1377522"/>
                <a:gd name="connsiteX586" fmla="*/ 1584783 w 3831056"/>
                <a:gd name="connsiteY586" fmla="*/ 1220818 h 1377522"/>
                <a:gd name="connsiteX587" fmla="*/ 1587492 w 3831056"/>
                <a:gd name="connsiteY587" fmla="*/ 1211632 h 1377522"/>
                <a:gd name="connsiteX588" fmla="*/ 1590201 w 3831056"/>
                <a:gd name="connsiteY588" fmla="*/ 1204808 h 1377522"/>
                <a:gd name="connsiteX589" fmla="*/ 1592906 w 3831056"/>
                <a:gd name="connsiteY589" fmla="*/ 1164121 h 1377522"/>
                <a:gd name="connsiteX590" fmla="*/ 1595615 w 3831056"/>
                <a:gd name="connsiteY590" fmla="*/ 1195225 h 1377522"/>
                <a:gd name="connsiteX591" fmla="*/ 1598324 w 3831056"/>
                <a:gd name="connsiteY591" fmla="*/ 1209272 h 1377522"/>
                <a:gd name="connsiteX592" fmla="*/ 1601033 w 3831056"/>
                <a:gd name="connsiteY592" fmla="*/ 1239979 h 1377522"/>
                <a:gd name="connsiteX593" fmla="*/ 1603742 w 3831056"/>
                <a:gd name="connsiteY593" fmla="*/ 1192078 h 1377522"/>
                <a:gd name="connsiteX594" fmla="*/ 1606451 w 3831056"/>
                <a:gd name="connsiteY594" fmla="*/ 1175410 h 1377522"/>
                <a:gd name="connsiteX595" fmla="*/ 1609160 w 3831056"/>
                <a:gd name="connsiteY595" fmla="*/ 1183940 h 1377522"/>
                <a:gd name="connsiteX596" fmla="*/ 1611869 w 3831056"/>
                <a:gd name="connsiteY596" fmla="*/ 1209533 h 1377522"/>
                <a:gd name="connsiteX597" fmla="*/ 1614575 w 3831056"/>
                <a:gd name="connsiteY597" fmla="*/ 1208481 h 1377522"/>
                <a:gd name="connsiteX598" fmla="*/ 1617283 w 3831056"/>
                <a:gd name="connsiteY598" fmla="*/ 1219637 h 1377522"/>
                <a:gd name="connsiteX599" fmla="*/ 1619992 w 3831056"/>
                <a:gd name="connsiteY599" fmla="*/ 1238537 h 1377522"/>
                <a:gd name="connsiteX600" fmla="*/ 1622701 w 3831056"/>
                <a:gd name="connsiteY600" fmla="*/ 1201528 h 1377522"/>
                <a:gd name="connsiteX601" fmla="*/ 1625410 w 3831056"/>
                <a:gd name="connsiteY601" fmla="*/ 1182234 h 1377522"/>
                <a:gd name="connsiteX602" fmla="*/ 1628119 w 3831056"/>
                <a:gd name="connsiteY602" fmla="*/ 1189978 h 1377522"/>
                <a:gd name="connsiteX603" fmla="*/ 1630828 w 3831056"/>
                <a:gd name="connsiteY603" fmla="*/ 1199689 h 1377522"/>
                <a:gd name="connsiteX604" fmla="*/ 1633537 w 3831056"/>
                <a:gd name="connsiteY604" fmla="*/ 1182102 h 1377522"/>
                <a:gd name="connsiteX605" fmla="*/ 1636246 w 3831056"/>
                <a:gd name="connsiteY605" fmla="*/ 1194045 h 1377522"/>
                <a:gd name="connsiteX606" fmla="*/ 1638952 w 3831056"/>
                <a:gd name="connsiteY606" fmla="*/ 1229349 h 1377522"/>
                <a:gd name="connsiteX607" fmla="*/ 1641661 w 3831056"/>
                <a:gd name="connsiteY607" fmla="*/ 1203627 h 1377522"/>
                <a:gd name="connsiteX608" fmla="*/ 1644370 w 3831056"/>
                <a:gd name="connsiteY608" fmla="*/ 1200476 h 1377522"/>
                <a:gd name="connsiteX609" fmla="*/ 1647078 w 3831056"/>
                <a:gd name="connsiteY609" fmla="*/ 1209926 h 1377522"/>
                <a:gd name="connsiteX610" fmla="*/ 1649787 w 3831056"/>
                <a:gd name="connsiteY610" fmla="*/ 1208088 h 1377522"/>
                <a:gd name="connsiteX611" fmla="*/ 1652497 w 3831056"/>
                <a:gd name="connsiteY611" fmla="*/ 1206382 h 1377522"/>
                <a:gd name="connsiteX612" fmla="*/ 1655206 w 3831056"/>
                <a:gd name="connsiteY612" fmla="*/ 1236960 h 1377522"/>
                <a:gd name="connsiteX613" fmla="*/ 1657911 w 3831056"/>
                <a:gd name="connsiteY613" fmla="*/ 1233025 h 1377522"/>
                <a:gd name="connsiteX614" fmla="*/ 1660620 w 3831056"/>
                <a:gd name="connsiteY614" fmla="*/ 1200083 h 1377522"/>
                <a:gd name="connsiteX615" fmla="*/ 1663329 w 3831056"/>
                <a:gd name="connsiteY615" fmla="*/ 1188665 h 1377522"/>
                <a:gd name="connsiteX616" fmla="*/ 1666038 w 3831056"/>
                <a:gd name="connsiteY616" fmla="*/ 1166092 h 1377522"/>
                <a:gd name="connsiteX617" fmla="*/ 1668747 w 3831056"/>
                <a:gd name="connsiteY617" fmla="*/ 1199689 h 1377522"/>
                <a:gd name="connsiteX618" fmla="*/ 1671456 w 3831056"/>
                <a:gd name="connsiteY618" fmla="*/ 1185121 h 1377522"/>
                <a:gd name="connsiteX619" fmla="*/ 1674165 w 3831056"/>
                <a:gd name="connsiteY619" fmla="*/ 1216357 h 1377522"/>
                <a:gd name="connsiteX620" fmla="*/ 1676874 w 3831056"/>
                <a:gd name="connsiteY620" fmla="*/ 1219112 h 1377522"/>
                <a:gd name="connsiteX621" fmla="*/ 1679583 w 3831056"/>
                <a:gd name="connsiteY621" fmla="*/ 1182760 h 1377522"/>
                <a:gd name="connsiteX622" fmla="*/ 1682292 w 3831056"/>
                <a:gd name="connsiteY622" fmla="*/ 1163860 h 1377522"/>
                <a:gd name="connsiteX623" fmla="*/ 1684997 w 3831056"/>
                <a:gd name="connsiteY623" fmla="*/ 1159135 h 1377522"/>
                <a:gd name="connsiteX624" fmla="*/ 1687706 w 3831056"/>
                <a:gd name="connsiteY624" fmla="*/ 1152310 h 1377522"/>
                <a:gd name="connsiteX625" fmla="*/ 1690415 w 3831056"/>
                <a:gd name="connsiteY625" fmla="*/ 1177116 h 1377522"/>
                <a:gd name="connsiteX626" fmla="*/ 1693124 w 3831056"/>
                <a:gd name="connsiteY626" fmla="*/ 1196932 h 1377522"/>
                <a:gd name="connsiteX627" fmla="*/ 1695833 w 3831056"/>
                <a:gd name="connsiteY627" fmla="*/ 1208352 h 1377522"/>
                <a:gd name="connsiteX628" fmla="*/ 1698542 w 3831056"/>
                <a:gd name="connsiteY628" fmla="*/ 1194964 h 1377522"/>
                <a:gd name="connsiteX629" fmla="*/ 1701251 w 3831056"/>
                <a:gd name="connsiteY629" fmla="*/ 1177903 h 1377522"/>
                <a:gd name="connsiteX630" fmla="*/ 1703956 w 3831056"/>
                <a:gd name="connsiteY630" fmla="*/ 1187088 h 1377522"/>
                <a:gd name="connsiteX631" fmla="*/ 1706665 w 3831056"/>
                <a:gd name="connsiteY631" fmla="*/ 1183153 h 1377522"/>
                <a:gd name="connsiteX632" fmla="*/ 1709374 w 3831056"/>
                <a:gd name="connsiteY632" fmla="*/ 1188401 h 1377522"/>
                <a:gd name="connsiteX633" fmla="*/ 1712083 w 3831056"/>
                <a:gd name="connsiteY633" fmla="*/ 1221608 h 1377522"/>
                <a:gd name="connsiteX634" fmla="*/ 1714792 w 3831056"/>
                <a:gd name="connsiteY634" fmla="*/ 1215570 h 1377522"/>
                <a:gd name="connsiteX635" fmla="*/ 1717501 w 3831056"/>
                <a:gd name="connsiteY635" fmla="*/ 1180264 h 1377522"/>
                <a:gd name="connsiteX636" fmla="*/ 1720210 w 3831056"/>
                <a:gd name="connsiteY636" fmla="*/ 1173178 h 1377522"/>
                <a:gd name="connsiteX637" fmla="*/ 1722919 w 3831056"/>
                <a:gd name="connsiteY637" fmla="*/ 1153491 h 1377522"/>
                <a:gd name="connsiteX638" fmla="*/ 1725628 w 3831056"/>
                <a:gd name="connsiteY638" fmla="*/ 1153623 h 1377522"/>
                <a:gd name="connsiteX639" fmla="*/ 1728337 w 3831056"/>
                <a:gd name="connsiteY639" fmla="*/ 934974 h 1377522"/>
                <a:gd name="connsiteX640" fmla="*/ 1731042 w 3831056"/>
                <a:gd name="connsiteY640" fmla="*/ 1046267 h 1377522"/>
                <a:gd name="connsiteX641" fmla="*/ 1733751 w 3831056"/>
                <a:gd name="connsiteY641" fmla="*/ 1168717 h 1377522"/>
                <a:gd name="connsiteX642" fmla="*/ 1736460 w 3831056"/>
                <a:gd name="connsiteY642" fmla="*/ 1052434 h 1377522"/>
                <a:gd name="connsiteX643" fmla="*/ 1739169 w 3831056"/>
                <a:gd name="connsiteY643" fmla="*/ 1054534 h 1377522"/>
                <a:gd name="connsiteX644" fmla="*/ 1741878 w 3831056"/>
                <a:gd name="connsiteY644" fmla="*/ 1153755 h 1377522"/>
                <a:gd name="connsiteX645" fmla="*/ 1744587 w 3831056"/>
                <a:gd name="connsiteY645" fmla="*/ 1155723 h 1377522"/>
                <a:gd name="connsiteX646" fmla="*/ 1747296 w 3831056"/>
                <a:gd name="connsiteY646" fmla="*/ 1175542 h 1377522"/>
                <a:gd name="connsiteX647" fmla="*/ 1750002 w 3831056"/>
                <a:gd name="connsiteY647" fmla="*/ 1175145 h 1377522"/>
                <a:gd name="connsiteX648" fmla="*/ 1752711 w 3831056"/>
                <a:gd name="connsiteY648" fmla="*/ 1194571 h 1377522"/>
                <a:gd name="connsiteX649" fmla="*/ 1755420 w 3831056"/>
                <a:gd name="connsiteY649" fmla="*/ 1166747 h 1377522"/>
                <a:gd name="connsiteX650" fmla="*/ 1758128 w 3831056"/>
                <a:gd name="connsiteY650" fmla="*/ 1174358 h 1377522"/>
                <a:gd name="connsiteX651" fmla="*/ 1760837 w 3831056"/>
                <a:gd name="connsiteY651" fmla="*/ 1169111 h 1377522"/>
                <a:gd name="connsiteX652" fmla="*/ 1763546 w 3831056"/>
                <a:gd name="connsiteY652" fmla="*/ 1159396 h 1377522"/>
                <a:gd name="connsiteX653" fmla="*/ 1766255 w 3831056"/>
                <a:gd name="connsiteY653" fmla="*/ 1167798 h 1377522"/>
                <a:gd name="connsiteX654" fmla="*/ 1768964 w 3831056"/>
                <a:gd name="connsiteY654" fmla="*/ 1199035 h 1377522"/>
                <a:gd name="connsiteX655" fmla="*/ 1771673 w 3831056"/>
                <a:gd name="connsiteY655" fmla="*/ 1188927 h 1377522"/>
                <a:gd name="connsiteX656" fmla="*/ 1774382 w 3831056"/>
                <a:gd name="connsiteY656" fmla="*/ 1159396 h 1377522"/>
                <a:gd name="connsiteX657" fmla="*/ 1777088 w 3831056"/>
                <a:gd name="connsiteY657" fmla="*/ 1160973 h 1377522"/>
                <a:gd name="connsiteX658" fmla="*/ 1779797 w 3831056"/>
                <a:gd name="connsiteY658" fmla="*/ 1149030 h 1377522"/>
                <a:gd name="connsiteX659" fmla="*/ 1782506 w 3831056"/>
                <a:gd name="connsiteY659" fmla="*/ 1171997 h 1377522"/>
                <a:gd name="connsiteX660" fmla="*/ 1785215 w 3831056"/>
                <a:gd name="connsiteY660" fmla="*/ 1168846 h 1377522"/>
                <a:gd name="connsiteX661" fmla="*/ 1787924 w 3831056"/>
                <a:gd name="connsiteY661" fmla="*/ 1169111 h 1377522"/>
                <a:gd name="connsiteX662" fmla="*/ 1790633 w 3831056"/>
                <a:gd name="connsiteY662" fmla="*/ 1186172 h 1377522"/>
                <a:gd name="connsiteX663" fmla="*/ 1793342 w 3831056"/>
                <a:gd name="connsiteY663" fmla="*/ 1149946 h 1377522"/>
                <a:gd name="connsiteX664" fmla="*/ 1796047 w 3831056"/>
                <a:gd name="connsiteY664" fmla="*/ 1148766 h 1377522"/>
                <a:gd name="connsiteX665" fmla="*/ 1798756 w 3831056"/>
                <a:gd name="connsiteY665" fmla="*/ 1158348 h 1377522"/>
                <a:gd name="connsiteX666" fmla="*/ 1801465 w 3831056"/>
                <a:gd name="connsiteY666" fmla="*/ 1193519 h 1377522"/>
                <a:gd name="connsiteX667" fmla="*/ 1804174 w 3831056"/>
                <a:gd name="connsiteY667" fmla="*/ 1171472 h 1377522"/>
                <a:gd name="connsiteX668" fmla="*/ 1806883 w 3831056"/>
                <a:gd name="connsiteY668" fmla="*/ 1147718 h 1377522"/>
                <a:gd name="connsiteX669" fmla="*/ 1809592 w 3831056"/>
                <a:gd name="connsiteY669" fmla="*/ 1187746 h 1377522"/>
                <a:gd name="connsiteX670" fmla="*/ 1812301 w 3831056"/>
                <a:gd name="connsiteY670" fmla="*/ 1167011 h 1377522"/>
                <a:gd name="connsiteX671" fmla="*/ 1815010 w 3831056"/>
                <a:gd name="connsiteY671" fmla="*/ 1167272 h 1377522"/>
                <a:gd name="connsiteX672" fmla="*/ 1817719 w 3831056"/>
                <a:gd name="connsiteY672" fmla="*/ 1215045 h 1377522"/>
                <a:gd name="connsiteX673" fmla="*/ 1820428 w 3831056"/>
                <a:gd name="connsiteY673" fmla="*/ 1221215 h 1377522"/>
                <a:gd name="connsiteX674" fmla="*/ 1823133 w 3831056"/>
                <a:gd name="connsiteY674" fmla="*/ 1196016 h 1377522"/>
                <a:gd name="connsiteX675" fmla="*/ 1825842 w 3831056"/>
                <a:gd name="connsiteY675" fmla="*/ 1191552 h 1377522"/>
                <a:gd name="connsiteX676" fmla="*/ 1828551 w 3831056"/>
                <a:gd name="connsiteY676" fmla="*/ 1193913 h 1377522"/>
                <a:gd name="connsiteX677" fmla="*/ 1831260 w 3831056"/>
                <a:gd name="connsiteY677" fmla="*/ 1170552 h 1377522"/>
                <a:gd name="connsiteX678" fmla="*/ 1833969 w 3831056"/>
                <a:gd name="connsiteY678" fmla="*/ 1155984 h 1377522"/>
                <a:gd name="connsiteX679" fmla="*/ 1836678 w 3831056"/>
                <a:gd name="connsiteY679" fmla="*/ 1154016 h 1377522"/>
                <a:gd name="connsiteX680" fmla="*/ 1839387 w 3831056"/>
                <a:gd name="connsiteY680" fmla="*/ 1163466 h 1377522"/>
                <a:gd name="connsiteX681" fmla="*/ 1842092 w 3831056"/>
                <a:gd name="connsiteY681" fmla="*/ 1166618 h 1377522"/>
                <a:gd name="connsiteX682" fmla="*/ 1844801 w 3831056"/>
                <a:gd name="connsiteY682" fmla="*/ 1184989 h 1377522"/>
                <a:gd name="connsiteX683" fmla="*/ 1847510 w 3831056"/>
                <a:gd name="connsiteY683" fmla="*/ 1200870 h 1377522"/>
                <a:gd name="connsiteX684" fmla="*/ 1850219 w 3831056"/>
                <a:gd name="connsiteY684" fmla="*/ 1168059 h 1377522"/>
                <a:gd name="connsiteX685" fmla="*/ 1852928 w 3831056"/>
                <a:gd name="connsiteY685" fmla="*/ 1150078 h 1377522"/>
                <a:gd name="connsiteX686" fmla="*/ 1855637 w 3831056"/>
                <a:gd name="connsiteY686" fmla="*/ 1154410 h 1377522"/>
                <a:gd name="connsiteX687" fmla="*/ 1858346 w 3831056"/>
                <a:gd name="connsiteY687" fmla="*/ 1181576 h 1377522"/>
                <a:gd name="connsiteX688" fmla="*/ 1861055 w 3831056"/>
                <a:gd name="connsiteY688" fmla="*/ 1188272 h 1377522"/>
                <a:gd name="connsiteX689" fmla="*/ 1863764 w 3831056"/>
                <a:gd name="connsiteY689" fmla="*/ 1197457 h 1377522"/>
                <a:gd name="connsiteX690" fmla="*/ 1866473 w 3831056"/>
                <a:gd name="connsiteY690" fmla="*/ 1221869 h 1377522"/>
                <a:gd name="connsiteX691" fmla="*/ 1869178 w 3831056"/>
                <a:gd name="connsiteY691" fmla="*/ 1178690 h 1377522"/>
                <a:gd name="connsiteX692" fmla="*/ 1871887 w 3831056"/>
                <a:gd name="connsiteY692" fmla="*/ 1194439 h 1377522"/>
                <a:gd name="connsiteX693" fmla="*/ 1874596 w 3831056"/>
                <a:gd name="connsiteY693" fmla="*/ 1185514 h 1377522"/>
                <a:gd name="connsiteX694" fmla="*/ 1877305 w 3831056"/>
                <a:gd name="connsiteY694" fmla="*/ 1191420 h 1377522"/>
                <a:gd name="connsiteX695" fmla="*/ 1880014 w 3831056"/>
                <a:gd name="connsiteY695" fmla="*/ 1166618 h 1377522"/>
                <a:gd name="connsiteX696" fmla="*/ 1882723 w 3831056"/>
                <a:gd name="connsiteY696" fmla="*/ 1220950 h 1377522"/>
                <a:gd name="connsiteX697" fmla="*/ 1885432 w 3831056"/>
                <a:gd name="connsiteY697" fmla="*/ 1189978 h 1377522"/>
                <a:gd name="connsiteX698" fmla="*/ 1888138 w 3831056"/>
                <a:gd name="connsiteY698" fmla="*/ 1157035 h 1377522"/>
                <a:gd name="connsiteX699" fmla="*/ 1890847 w 3831056"/>
                <a:gd name="connsiteY699" fmla="*/ 1163992 h 1377522"/>
                <a:gd name="connsiteX700" fmla="*/ 1893556 w 3831056"/>
                <a:gd name="connsiteY700" fmla="*/ 1180528 h 1377522"/>
                <a:gd name="connsiteX701" fmla="*/ 1896264 w 3831056"/>
                <a:gd name="connsiteY701" fmla="*/ 1172784 h 1377522"/>
                <a:gd name="connsiteX702" fmla="*/ 1898973 w 3831056"/>
                <a:gd name="connsiteY702" fmla="*/ 1178035 h 1377522"/>
                <a:gd name="connsiteX703" fmla="*/ 1901682 w 3831056"/>
                <a:gd name="connsiteY703" fmla="*/ 1182628 h 1377522"/>
                <a:gd name="connsiteX704" fmla="*/ 1904391 w 3831056"/>
                <a:gd name="connsiteY704" fmla="*/ 1189978 h 1377522"/>
                <a:gd name="connsiteX705" fmla="*/ 1907100 w 3831056"/>
                <a:gd name="connsiteY705" fmla="*/ 1174490 h 1377522"/>
                <a:gd name="connsiteX706" fmla="*/ 1909809 w 3831056"/>
                <a:gd name="connsiteY706" fmla="*/ 1169765 h 1377522"/>
                <a:gd name="connsiteX707" fmla="*/ 1912515 w 3831056"/>
                <a:gd name="connsiteY707" fmla="*/ 1176590 h 1377522"/>
                <a:gd name="connsiteX708" fmla="*/ 1915224 w 3831056"/>
                <a:gd name="connsiteY708" fmla="*/ 1182889 h 1377522"/>
                <a:gd name="connsiteX709" fmla="*/ 1917933 w 3831056"/>
                <a:gd name="connsiteY709" fmla="*/ 1174358 h 1377522"/>
                <a:gd name="connsiteX710" fmla="*/ 1920642 w 3831056"/>
                <a:gd name="connsiteY710" fmla="*/ 1206514 h 1377522"/>
                <a:gd name="connsiteX711" fmla="*/ 1923351 w 3831056"/>
                <a:gd name="connsiteY711" fmla="*/ 1208746 h 1377522"/>
                <a:gd name="connsiteX712" fmla="*/ 1926060 w 3831056"/>
                <a:gd name="connsiteY712" fmla="*/ 1161496 h 1377522"/>
                <a:gd name="connsiteX713" fmla="*/ 1928769 w 3831056"/>
                <a:gd name="connsiteY713" fmla="*/ 1180657 h 1377522"/>
                <a:gd name="connsiteX714" fmla="*/ 1931478 w 3831056"/>
                <a:gd name="connsiteY714" fmla="*/ 1177641 h 1377522"/>
                <a:gd name="connsiteX715" fmla="*/ 1934183 w 3831056"/>
                <a:gd name="connsiteY715" fmla="*/ 1189059 h 1377522"/>
                <a:gd name="connsiteX716" fmla="*/ 1936892 w 3831056"/>
                <a:gd name="connsiteY716" fmla="*/ 1158087 h 1377522"/>
                <a:gd name="connsiteX717" fmla="*/ 1939601 w 3831056"/>
                <a:gd name="connsiteY717" fmla="*/ 1203102 h 1377522"/>
                <a:gd name="connsiteX718" fmla="*/ 1942310 w 3831056"/>
                <a:gd name="connsiteY718" fmla="*/ 1196277 h 1377522"/>
                <a:gd name="connsiteX719" fmla="*/ 1945019 w 3831056"/>
                <a:gd name="connsiteY719" fmla="*/ 1185514 h 1377522"/>
                <a:gd name="connsiteX720" fmla="*/ 1947728 w 3831056"/>
                <a:gd name="connsiteY720" fmla="*/ 1174097 h 1377522"/>
                <a:gd name="connsiteX721" fmla="*/ 1950437 w 3831056"/>
                <a:gd name="connsiteY721" fmla="*/ 1162941 h 1377522"/>
                <a:gd name="connsiteX722" fmla="*/ 1953146 w 3831056"/>
                <a:gd name="connsiteY722" fmla="*/ 1186695 h 1377522"/>
                <a:gd name="connsiteX723" fmla="*/ 1955855 w 3831056"/>
                <a:gd name="connsiteY723" fmla="*/ 1162680 h 1377522"/>
                <a:gd name="connsiteX724" fmla="*/ 1958560 w 3831056"/>
                <a:gd name="connsiteY724" fmla="*/ 1202837 h 1377522"/>
                <a:gd name="connsiteX725" fmla="*/ 1961269 w 3831056"/>
                <a:gd name="connsiteY725" fmla="*/ 1197590 h 1377522"/>
                <a:gd name="connsiteX726" fmla="*/ 1963978 w 3831056"/>
                <a:gd name="connsiteY726" fmla="*/ 1170420 h 1377522"/>
                <a:gd name="connsiteX727" fmla="*/ 1966687 w 3831056"/>
                <a:gd name="connsiteY727" fmla="*/ 1160054 h 1377522"/>
                <a:gd name="connsiteX728" fmla="*/ 1969396 w 3831056"/>
                <a:gd name="connsiteY728" fmla="*/ 1166221 h 1377522"/>
                <a:gd name="connsiteX729" fmla="*/ 1972105 w 3831056"/>
                <a:gd name="connsiteY729" fmla="*/ 1268855 h 1377522"/>
                <a:gd name="connsiteX730" fmla="*/ 1974814 w 3831056"/>
                <a:gd name="connsiteY730" fmla="*/ 1375949 h 1377522"/>
                <a:gd name="connsiteX731" fmla="*/ 1977523 w 3831056"/>
                <a:gd name="connsiteY731" fmla="*/ 1377262 h 1377522"/>
                <a:gd name="connsiteX732" fmla="*/ 1980228 w 3831056"/>
                <a:gd name="connsiteY732" fmla="*/ 1376604 h 1377522"/>
                <a:gd name="connsiteX733" fmla="*/ 1982937 w 3831056"/>
                <a:gd name="connsiteY733" fmla="*/ 1377130 h 1377522"/>
                <a:gd name="connsiteX734" fmla="*/ 1985646 w 3831056"/>
                <a:gd name="connsiteY734" fmla="*/ 1377391 h 1377522"/>
                <a:gd name="connsiteX735" fmla="*/ 1988355 w 3831056"/>
                <a:gd name="connsiteY735" fmla="*/ 1377523 h 1377522"/>
                <a:gd name="connsiteX736" fmla="*/ 1991064 w 3831056"/>
                <a:gd name="connsiteY736" fmla="*/ 1377262 h 1377522"/>
                <a:gd name="connsiteX737" fmla="*/ 1993773 w 3831056"/>
                <a:gd name="connsiteY737" fmla="*/ 1377262 h 1377522"/>
                <a:gd name="connsiteX738" fmla="*/ 1996482 w 3831056"/>
                <a:gd name="connsiteY738" fmla="*/ 1377391 h 1377522"/>
                <a:gd name="connsiteX739" fmla="*/ 1999191 w 3831056"/>
                <a:gd name="connsiteY739" fmla="*/ 1376604 h 1377522"/>
                <a:gd name="connsiteX740" fmla="*/ 2001900 w 3831056"/>
                <a:gd name="connsiteY740" fmla="*/ 1376997 h 1377522"/>
                <a:gd name="connsiteX741" fmla="*/ 2004605 w 3831056"/>
                <a:gd name="connsiteY741" fmla="*/ 1377262 h 1377522"/>
                <a:gd name="connsiteX742" fmla="*/ 2007314 w 3831056"/>
                <a:gd name="connsiteY742" fmla="*/ 1377130 h 1377522"/>
                <a:gd name="connsiteX743" fmla="*/ 2010023 w 3831056"/>
                <a:gd name="connsiteY743" fmla="*/ 1376997 h 1377522"/>
                <a:gd name="connsiteX744" fmla="*/ 2012732 w 3831056"/>
                <a:gd name="connsiteY744" fmla="*/ 1376997 h 1377522"/>
                <a:gd name="connsiteX745" fmla="*/ 2015441 w 3831056"/>
                <a:gd name="connsiteY745" fmla="*/ 1377130 h 1377522"/>
                <a:gd name="connsiteX746" fmla="*/ 2018150 w 3831056"/>
                <a:gd name="connsiteY746" fmla="*/ 1376997 h 1377522"/>
                <a:gd name="connsiteX747" fmla="*/ 2020859 w 3831056"/>
                <a:gd name="connsiteY747" fmla="*/ 1376868 h 1377522"/>
                <a:gd name="connsiteX748" fmla="*/ 2023568 w 3831056"/>
                <a:gd name="connsiteY748" fmla="*/ 1377391 h 1377522"/>
                <a:gd name="connsiteX749" fmla="*/ 2026274 w 3831056"/>
                <a:gd name="connsiteY749" fmla="*/ 1377262 h 1377522"/>
                <a:gd name="connsiteX750" fmla="*/ 2028983 w 3831056"/>
                <a:gd name="connsiteY750" fmla="*/ 1377130 h 1377522"/>
                <a:gd name="connsiteX751" fmla="*/ 2031692 w 3831056"/>
                <a:gd name="connsiteY751" fmla="*/ 1376604 h 1377522"/>
                <a:gd name="connsiteX752" fmla="*/ 2034400 w 3831056"/>
                <a:gd name="connsiteY752" fmla="*/ 1377130 h 1377522"/>
                <a:gd name="connsiteX753" fmla="*/ 2037109 w 3831056"/>
                <a:gd name="connsiteY753" fmla="*/ 1376868 h 1377522"/>
                <a:gd name="connsiteX754" fmla="*/ 2039818 w 3831056"/>
                <a:gd name="connsiteY754" fmla="*/ 1376868 h 1377522"/>
                <a:gd name="connsiteX755" fmla="*/ 2042527 w 3831056"/>
                <a:gd name="connsiteY755" fmla="*/ 1377262 h 1377522"/>
                <a:gd name="connsiteX756" fmla="*/ 2045236 w 3831056"/>
                <a:gd name="connsiteY756" fmla="*/ 1377391 h 1377522"/>
                <a:gd name="connsiteX757" fmla="*/ 2047945 w 3831056"/>
                <a:gd name="connsiteY757" fmla="*/ 1376997 h 1377522"/>
                <a:gd name="connsiteX758" fmla="*/ 2050651 w 3831056"/>
                <a:gd name="connsiteY758" fmla="*/ 1376997 h 1377522"/>
                <a:gd name="connsiteX759" fmla="*/ 2053360 w 3831056"/>
                <a:gd name="connsiteY759" fmla="*/ 1377130 h 1377522"/>
                <a:gd name="connsiteX760" fmla="*/ 2056069 w 3831056"/>
                <a:gd name="connsiteY760" fmla="*/ 1375556 h 1377522"/>
                <a:gd name="connsiteX761" fmla="*/ 2058778 w 3831056"/>
                <a:gd name="connsiteY761" fmla="*/ 1376471 h 1377522"/>
                <a:gd name="connsiteX762" fmla="*/ 2061487 w 3831056"/>
                <a:gd name="connsiteY762" fmla="*/ 1377262 h 1377522"/>
                <a:gd name="connsiteX763" fmla="*/ 2064196 w 3831056"/>
                <a:gd name="connsiteY763" fmla="*/ 1377130 h 1377522"/>
                <a:gd name="connsiteX764" fmla="*/ 2066905 w 3831056"/>
                <a:gd name="connsiteY764" fmla="*/ 1377523 h 1377522"/>
                <a:gd name="connsiteX765" fmla="*/ 2069614 w 3831056"/>
                <a:gd name="connsiteY765" fmla="*/ 1376997 h 1377522"/>
                <a:gd name="connsiteX766" fmla="*/ 2072319 w 3831056"/>
                <a:gd name="connsiteY766" fmla="*/ 1377391 h 1377522"/>
                <a:gd name="connsiteX767" fmla="*/ 2075028 w 3831056"/>
                <a:gd name="connsiteY767" fmla="*/ 1377130 h 1377522"/>
                <a:gd name="connsiteX768" fmla="*/ 2077737 w 3831056"/>
                <a:gd name="connsiteY768" fmla="*/ 1377262 h 1377522"/>
                <a:gd name="connsiteX769" fmla="*/ 2080446 w 3831056"/>
                <a:gd name="connsiteY769" fmla="*/ 1376997 h 1377522"/>
                <a:gd name="connsiteX770" fmla="*/ 2083155 w 3831056"/>
                <a:gd name="connsiteY770" fmla="*/ 1376471 h 1377522"/>
                <a:gd name="connsiteX771" fmla="*/ 2085864 w 3831056"/>
                <a:gd name="connsiteY771" fmla="*/ 1377130 h 1377522"/>
                <a:gd name="connsiteX772" fmla="*/ 2088573 w 3831056"/>
                <a:gd name="connsiteY772" fmla="*/ 1377262 h 1377522"/>
                <a:gd name="connsiteX773" fmla="*/ 2091282 w 3831056"/>
                <a:gd name="connsiteY773" fmla="*/ 1376736 h 1377522"/>
                <a:gd name="connsiteX774" fmla="*/ 2093991 w 3831056"/>
                <a:gd name="connsiteY774" fmla="*/ 1377262 h 1377522"/>
                <a:gd name="connsiteX775" fmla="*/ 2096696 w 3831056"/>
                <a:gd name="connsiteY775" fmla="*/ 1377130 h 1377522"/>
                <a:gd name="connsiteX776" fmla="*/ 2099405 w 3831056"/>
                <a:gd name="connsiteY776" fmla="*/ 1377391 h 1377522"/>
                <a:gd name="connsiteX777" fmla="*/ 2102114 w 3831056"/>
                <a:gd name="connsiteY777" fmla="*/ 1377130 h 1377522"/>
                <a:gd name="connsiteX778" fmla="*/ 2104823 w 3831056"/>
                <a:gd name="connsiteY778" fmla="*/ 1377262 h 1377522"/>
                <a:gd name="connsiteX779" fmla="*/ 2107532 w 3831056"/>
                <a:gd name="connsiteY779" fmla="*/ 1377262 h 1377522"/>
                <a:gd name="connsiteX780" fmla="*/ 2110241 w 3831056"/>
                <a:gd name="connsiteY780" fmla="*/ 1377262 h 1377522"/>
                <a:gd name="connsiteX781" fmla="*/ 2112950 w 3831056"/>
                <a:gd name="connsiteY781" fmla="*/ 1377391 h 1377522"/>
                <a:gd name="connsiteX782" fmla="*/ 2115659 w 3831056"/>
                <a:gd name="connsiteY782" fmla="*/ 1376997 h 1377522"/>
                <a:gd name="connsiteX783" fmla="*/ 2118364 w 3831056"/>
                <a:gd name="connsiteY783" fmla="*/ 1377262 h 1377522"/>
                <a:gd name="connsiteX784" fmla="*/ 2121073 w 3831056"/>
                <a:gd name="connsiteY784" fmla="*/ 1377262 h 1377522"/>
                <a:gd name="connsiteX785" fmla="*/ 2123782 w 3831056"/>
                <a:gd name="connsiteY785" fmla="*/ 1377262 h 1377522"/>
                <a:gd name="connsiteX786" fmla="*/ 2126491 w 3831056"/>
                <a:gd name="connsiteY786" fmla="*/ 1377523 h 1377522"/>
                <a:gd name="connsiteX787" fmla="*/ 2129200 w 3831056"/>
                <a:gd name="connsiteY787" fmla="*/ 1377130 h 1377522"/>
                <a:gd name="connsiteX788" fmla="*/ 2131909 w 3831056"/>
                <a:gd name="connsiteY788" fmla="*/ 1377262 h 1377522"/>
                <a:gd name="connsiteX789" fmla="*/ 2134618 w 3831056"/>
                <a:gd name="connsiteY789" fmla="*/ 1376471 h 1377522"/>
                <a:gd name="connsiteX790" fmla="*/ 2137327 w 3831056"/>
                <a:gd name="connsiteY790" fmla="*/ 1375556 h 1377522"/>
                <a:gd name="connsiteX791" fmla="*/ 2140036 w 3831056"/>
                <a:gd name="connsiteY791" fmla="*/ 1355475 h 1377522"/>
                <a:gd name="connsiteX792" fmla="*/ 2142742 w 3831056"/>
                <a:gd name="connsiteY792" fmla="*/ 1376078 h 1377522"/>
                <a:gd name="connsiteX793" fmla="*/ 2145450 w 3831056"/>
                <a:gd name="connsiteY793" fmla="*/ 1375949 h 1377522"/>
                <a:gd name="connsiteX794" fmla="*/ 2148159 w 3831056"/>
                <a:gd name="connsiteY794" fmla="*/ 1376997 h 1377522"/>
                <a:gd name="connsiteX795" fmla="*/ 2150868 w 3831056"/>
                <a:gd name="connsiteY795" fmla="*/ 1376343 h 1377522"/>
                <a:gd name="connsiteX796" fmla="*/ 2153577 w 3831056"/>
                <a:gd name="connsiteY796" fmla="*/ 1376343 h 1377522"/>
                <a:gd name="connsiteX797" fmla="*/ 2156286 w 3831056"/>
                <a:gd name="connsiteY797" fmla="*/ 1377130 h 1377522"/>
                <a:gd name="connsiteX798" fmla="*/ 2158995 w 3831056"/>
                <a:gd name="connsiteY798" fmla="*/ 1376736 h 1377522"/>
                <a:gd name="connsiteX799" fmla="*/ 2161704 w 3831056"/>
                <a:gd name="connsiteY799" fmla="*/ 1376868 h 1377522"/>
                <a:gd name="connsiteX800" fmla="*/ 2164410 w 3831056"/>
                <a:gd name="connsiteY800" fmla="*/ 1376868 h 1377522"/>
                <a:gd name="connsiteX801" fmla="*/ 2167119 w 3831056"/>
                <a:gd name="connsiteY801" fmla="*/ 1377130 h 1377522"/>
                <a:gd name="connsiteX802" fmla="*/ 2169828 w 3831056"/>
                <a:gd name="connsiteY802" fmla="*/ 1376997 h 1377522"/>
                <a:gd name="connsiteX803" fmla="*/ 2172537 w 3831056"/>
                <a:gd name="connsiteY803" fmla="*/ 1376471 h 1377522"/>
                <a:gd name="connsiteX804" fmla="*/ 2175246 w 3831056"/>
                <a:gd name="connsiteY804" fmla="*/ 1376997 h 1377522"/>
                <a:gd name="connsiteX805" fmla="*/ 2177955 w 3831056"/>
                <a:gd name="connsiteY805" fmla="*/ 1376868 h 1377522"/>
                <a:gd name="connsiteX806" fmla="*/ 2180664 w 3831056"/>
                <a:gd name="connsiteY806" fmla="*/ 1376471 h 1377522"/>
                <a:gd name="connsiteX807" fmla="*/ 2183372 w 3831056"/>
                <a:gd name="connsiteY807" fmla="*/ 1376868 h 1377522"/>
                <a:gd name="connsiteX808" fmla="*/ 2186081 w 3831056"/>
                <a:gd name="connsiteY808" fmla="*/ 1377130 h 1377522"/>
                <a:gd name="connsiteX809" fmla="*/ 2188787 w 3831056"/>
                <a:gd name="connsiteY809" fmla="*/ 1377130 h 1377522"/>
                <a:gd name="connsiteX810" fmla="*/ 2191496 w 3831056"/>
                <a:gd name="connsiteY810" fmla="*/ 1376868 h 1377522"/>
                <a:gd name="connsiteX811" fmla="*/ 2194205 w 3831056"/>
                <a:gd name="connsiteY811" fmla="*/ 1377391 h 1377522"/>
                <a:gd name="connsiteX812" fmla="*/ 2196914 w 3831056"/>
                <a:gd name="connsiteY812" fmla="*/ 1377262 h 1377522"/>
                <a:gd name="connsiteX813" fmla="*/ 2199623 w 3831056"/>
                <a:gd name="connsiteY813" fmla="*/ 1376997 h 1377522"/>
                <a:gd name="connsiteX814" fmla="*/ 2202332 w 3831056"/>
                <a:gd name="connsiteY814" fmla="*/ 1377130 h 1377522"/>
                <a:gd name="connsiteX815" fmla="*/ 2205041 w 3831056"/>
                <a:gd name="connsiteY815" fmla="*/ 1377523 h 1377522"/>
                <a:gd name="connsiteX816" fmla="*/ 2207750 w 3831056"/>
                <a:gd name="connsiteY816" fmla="*/ 1376736 h 1377522"/>
                <a:gd name="connsiteX817" fmla="*/ 2210455 w 3831056"/>
                <a:gd name="connsiteY817" fmla="*/ 1377262 h 1377522"/>
                <a:gd name="connsiteX818" fmla="*/ 2213164 w 3831056"/>
                <a:gd name="connsiteY818" fmla="*/ 1376997 h 1377522"/>
                <a:gd name="connsiteX819" fmla="*/ 2215873 w 3831056"/>
                <a:gd name="connsiteY819" fmla="*/ 1376736 h 1377522"/>
                <a:gd name="connsiteX820" fmla="*/ 2218582 w 3831056"/>
                <a:gd name="connsiteY820" fmla="*/ 1377262 h 1377522"/>
                <a:gd name="connsiteX821" fmla="*/ 2221291 w 3831056"/>
                <a:gd name="connsiteY821" fmla="*/ 1376736 h 1377522"/>
                <a:gd name="connsiteX822" fmla="*/ 2224000 w 3831056"/>
                <a:gd name="connsiteY822" fmla="*/ 1377130 h 1377522"/>
                <a:gd name="connsiteX823" fmla="*/ 2226709 w 3831056"/>
                <a:gd name="connsiteY823" fmla="*/ 1377130 h 1377522"/>
                <a:gd name="connsiteX824" fmla="*/ 2229418 w 3831056"/>
                <a:gd name="connsiteY824" fmla="*/ 1376868 h 1377522"/>
                <a:gd name="connsiteX825" fmla="*/ 2232123 w 3831056"/>
                <a:gd name="connsiteY825" fmla="*/ 1376997 h 1377522"/>
                <a:gd name="connsiteX826" fmla="*/ 2234832 w 3831056"/>
                <a:gd name="connsiteY826" fmla="*/ 1376997 h 1377522"/>
                <a:gd name="connsiteX827" fmla="*/ 2237541 w 3831056"/>
                <a:gd name="connsiteY827" fmla="*/ 1377130 h 1377522"/>
                <a:gd name="connsiteX828" fmla="*/ 2240250 w 3831056"/>
                <a:gd name="connsiteY828" fmla="*/ 1377391 h 1377522"/>
                <a:gd name="connsiteX829" fmla="*/ 2242959 w 3831056"/>
                <a:gd name="connsiteY829" fmla="*/ 1377391 h 1377522"/>
                <a:gd name="connsiteX830" fmla="*/ 2245668 w 3831056"/>
                <a:gd name="connsiteY830" fmla="*/ 1377262 h 1377522"/>
                <a:gd name="connsiteX831" fmla="*/ 2248377 w 3831056"/>
                <a:gd name="connsiteY831" fmla="*/ 1377523 h 1377522"/>
                <a:gd name="connsiteX832" fmla="*/ 2251086 w 3831056"/>
                <a:gd name="connsiteY832" fmla="*/ 1377130 h 1377522"/>
                <a:gd name="connsiteX833" fmla="*/ 2253795 w 3831056"/>
                <a:gd name="connsiteY833" fmla="*/ 1377262 h 1377522"/>
                <a:gd name="connsiteX834" fmla="*/ 2256500 w 3831056"/>
                <a:gd name="connsiteY834" fmla="*/ 1377262 h 1377522"/>
                <a:gd name="connsiteX835" fmla="*/ 2259209 w 3831056"/>
                <a:gd name="connsiteY835" fmla="*/ 1377391 h 1377522"/>
                <a:gd name="connsiteX836" fmla="*/ 2261918 w 3831056"/>
                <a:gd name="connsiteY836" fmla="*/ 1377391 h 1377522"/>
                <a:gd name="connsiteX837" fmla="*/ 2264627 w 3831056"/>
                <a:gd name="connsiteY837" fmla="*/ 1376868 h 1377522"/>
                <a:gd name="connsiteX838" fmla="*/ 2267336 w 3831056"/>
                <a:gd name="connsiteY838" fmla="*/ 1377262 h 1377522"/>
                <a:gd name="connsiteX839" fmla="*/ 2270045 w 3831056"/>
                <a:gd name="connsiteY839" fmla="*/ 1377391 h 1377522"/>
                <a:gd name="connsiteX840" fmla="*/ 2272754 w 3831056"/>
                <a:gd name="connsiteY840" fmla="*/ 1377262 h 1377522"/>
                <a:gd name="connsiteX841" fmla="*/ 2275463 w 3831056"/>
                <a:gd name="connsiteY841" fmla="*/ 1377130 h 1377522"/>
                <a:gd name="connsiteX842" fmla="*/ 2278169 w 3831056"/>
                <a:gd name="connsiteY842" fmla="*/ 1377130 h 1377522"/>
                <a:gd name="connsiteX843" fmla="*/ 2280878 w 3831056"/>
                <a:gd name="connsiteY843" fmla="*/ 1377262 h 1377522"/>
                <a:gd name="connsiteX844" fmla="*/ 2283586 w 3831056"/>
                <a:gd name="connsiteY844" fmla="*/ 1377391 h 1377522"/>
                <a:gd name="connsiteX845" fmla="*/ 2286295 w 3831056"/>
                <a:gd name="connsiteY845" fmla="*/ 1375030 h 1377522"/>
                <a:gd name="connsiteX846" fmla="*/ 2289004 w 3831056"/>
                <a:gd name="connsiteY846" fmla="*/ 1377130 h 1377522"/>
                <a:gd name="connsiteX847" fmla="*/ 2291713 w 3831056"/>
                <a:gd name="connsiteY847" fmla="*/ 1377523 h 1377522"/>
                <a:gd name="connsiteX848" fmla="*/ 2294422 w 3831056"/>
                <a:gd name="connsiteY848" fmla="*/ 1377262 h 1377522"/>
                <a:gd name="connsiteX849" fmla="*/ 2297131 w 3831056"/>
                <a:gd name="connsiteY849" fmla="*/ 1377262 h 1377522"/>
                <a:gd name="connsiteX850" fmla="*/ 2299840 w 3831056"/>
                <a:gd name="connsiteY850" fmla="*/ 1377130 h 1377522"/>
                <a:gd name="connsiteX851" fmla="*/ 2302546 w 3831056"/>
                <a:gd name="connsiteY851" fmla="*/ 1376997 h 1377522"/>
                <a:gd name="connsiteX852" fmla="*/ 2305255 w 3831056"/>
                <a:gd name="connsiteY852" fmla="*/ 1377262 h 1377522"/>
                <a:gd name="connsiteX853" fmla="*/ 2307964 w 3831056"/>
                <a:gd name="connsiteY853" fmla="*/ 1377391 h 1377522"/>
                <a:gd name="connsiteX854" fmla="*/ 2310673 w 3831056"/>
                <a:gd name="connsiteY854" fmla="*/ 1377391 h 1377522"/>
                <a:gd name="connsiteX855" fmla="*/ 2313382 w 3831056"/>
                <a:gd name="connsiteY855" fmla="*/ 1377262 h 1377522"/>
                <a:gd name="connsiteX856" fmla="*/ 2316091 w 3831056"/>
                <a:gd name="connsiteY856" fmla="*/ 1377262 h 1377522"/>
                <a:gd name="connsiteX857" fmla="*/ 2318800 w 3831056"/>
                <a:gd name="connsiteY857" fmla="*/ 1377391 h 1377522"/>
                <a:gd name="connsiteX858" fmla="*/ 2321508 w 3831056"/>
                <a:gd name="connsiteY858" fmla="*/ 1377130 h 1377522"/>
                <a:gd name="connsiteX859" fmla="*/ 2324214 w 3831056"/>
                <a:gd name="connsiteY859" fmla="*/ 1377523 h 1377522"/>
                <a:gd name="connsiteX860" fmla="*/ 2326923 w 3831056"/>
                <a:gd name="connsiteY860" fmla="*/ 1377523 h 1377522"/>
                <a:gd name="connsiteX861" fmla="*/ 2329632 w 3831056"/>
                <a:gd name="connsiteY861" fmla="*/ 1377262 h 1377522"/>
                <a:gd name="connsiteX862" fmla="*/ 2332341 w 3831056"/>
                <a:gd name="connsiteY862" fmla="*/ 1143780 h 1377522"/>
                <a:gd name="connsiteX863" fmla="*/ 2335050 w 3831056"/>
                <a:gd name="connsiteY863" fmla="*/ 0 h 1377522"/>
                <a:gd name="connsiteX864" fmla="*/ 2337759 w 3831056"/>
                <a:gd name="connsiteY864" fmla="*/ 710283 h 1377522"/>
                <a:gd name="connsiteX865" fmla="*/ 2340468 w 3831056"/>
                <a:gd name="connsiteY865" fmla="*/ 917780 h 1377522"/>
                <a:gd name="connsiteX866" fmla="*/ 2343177 w 3831056"/>
                <a:gd name="connsiteY866" fmla="*/ 1377262 h 1377522"/>
                <a:gd name="connsiteX867" fmla="*/ 2345886 w 3831056"/>
                <a:gd name="connsiteY867" fmla="*/ 1376078 h 1377522"/>
                <a:gd name="connsiteX868" fmla="*/ 2348591 w 3831056"/>
                <a:gd name="connsiteY868" fmla="*/ 1377130 h 1377522"/>
                <a:gd name="connsiteX869" fmla="*/ 2351300 w 3831056"/>
                <a:gd name="connsiteY869" fmla="*/ 1377391 h 1377522"/>
                <a:gd name="connsiteX870" fmla="*/ 2354009 w 3831056"/>
                <a:gd name="connsiteY870" fmla="*/ 1377130 h 1377522"/>
                <a:gd name="connsiteX871" fmla="*/ 2356718 w 3831056"/>
                <a:gd name="connsiteY871" fmla="*/ 1377523 h 1377522"/>
                <a:gd name="connsiteX872" fmla="*/ 2359427 w 3831056"/>
                <a:gd name="connsiteY872" fmla="*/ 1376736 h 1377522"/>
                <a:gd name="connsiteX873" fmla="*/ 2362136 w 3831056"/>
                <a:gd name="connsiteY873" fmla="*/ 1377391 h 1377522"/>
                <a:gd name="connsiteX874" fmla="*/ 2364845 w 3831056"/>
                <a:gd name="connsiteY874" fmla="*/ 1377391 h 1377522"/>
                <a:gd name="connsiteX875" fmla="*/ 2367554 w 3831056"/>
                <a:gd name="connsiteY875" fmla="*/ 1377130 h 1377522"/>
                <a:gd name="connsiteX876" fmla="*/ 2370259 w 3831056"/>
                <a:gd name="connsiteY876" fmla="*/ 1377262 h 1377522"/>
                <a:gd name="connsiteX877" fmla="*/ 2372968 w 3831056"/>
                <a:gd name="connsiteY877" fmla="*/ 1377262 h 1377522"/>
                <a:gd name="connsiteX878" fmla="*/ 2375677 w 3831056"/>
                <a:gd name="connsiteY878" fmla="*/ 1377262 h 1377522"/>
                <a:gd name="connsiteX879" fmla="*/ 2378386 w 3831056"/>
                <a:gd name="connsiteY879" fmla="*/ 1377130 h 1377522"/>
                <a:gd name="connsiteX880" fmla="*/ 2381095 w 3831056"/>
                <a:gd name="connsiteY880" fmla="*/ 1376868 h 1377522"/>
                <a:gd name="connsiteX881" fmla="*/ 2383804 w 3831056"/>
                <a:gd name="connsiteY881" fmla="*/ 1377391 h 1377522"/>
                <a:gd name="connsiteX882" fmla="*/ 2386513 w 3831056"/>
                <a:gd name="connsiteY882" fmla="*/ 1377262 h 1377522"/>
                <a:gd name="connsiteX883" fmla="*/ 2389222 w 3831056"/>
                <a:gd name="connsiteY883" fmla="*/ 1377523 h 1377522"/>
                <a:gd name="connsiteX884" fmla="*/ 2391931 w 3831056"/>
                <a:gd name="connsiteY884" fmla="*/ 1377523 h 1377522"/>
                <a:gd name="connsiteX885" fmla="*/ 2394636 w 3831056"/>
                <a:gd name="connsiteY885" fmla="*/ 1377130 h 1377522"/>
                <a:gd name="connsiteX886" fmla="*/ 2397345 w 3831056"/>
                <a:gd name="connsiteY886" fmla="*/ 1377391 h 1377522"/>
                <a:gd name="connsiteX887" fmla="*/ 2400054 w 3831056"/>
                <a:gd name="connsiteY887" fmla="*/ 1377130 h 1377522"/>
                <a:gd name="connsiteX888" fmla="*/ 2402763 w 3831056"/>
                <a:gd name="connsiteY888" fmla="*/ 1377262 h 1377522"/>
                <a:gd name="connsiteX889" fmla="*/ 2405472 w 3831056"/>
                <a:gd name="connsiteY889" fmla="*/ 1377391 h 1377522"/>
                <a:gd name="connsiteX890" fmla="*/ 2408181 w 3831056"/>
                <a:gd name="connsiteY890" fmla="*/ 1376471 h 1377522"/>
                <a:gd name="connsiteX891" fmla="*/ 2410890 w 3831056"/>
                <a:gd name="connsiteY891" fmla="*/ 1376868 h 1377522"/>
                <a:gd name="connsiteX892" fmla="*/ 2413599 w 3831056"/>
                <a:gd name="connsiteY892" fmla="*/ 1377130 h 1377522"/>
                <a:gd name="connsiteX893" fmla="*/ 2416305 w 3831056"/>
                <a:gd name="connsiteY893" fmla="*/ 1377130 h 1377522"/>
                <a:gd name="connsiteX894" fmla="*/ 2419014 w 3831056"/>
                <a:gd name="connsiteY894" fmla="*/ 1376471 h 1377522"/>
                <a:gd name="connsiteX895" fmla="*/ 2421722 w 3831056"/>
                <a:gd name="connsiteY895" fmla="*/ 1377262 h 1377522"/>
                <a:gd name="connsiteX896" fmla="*/ 2424431 w 3831056"/>
                <a:gd name="connsiteY896" fmla="*/ 1377262 h 1377522"/>
                <a:gd name="connsiteX897" fmla="*/ 2427141 w 3831056"/>
                <a:gd name="connsiteY897" fmla="*/ 1377391 h 1377522"/>
                <a:gd name="connsiteX898" fmla="*/ 2429850 w 3831056"/>
                <a:gd name="connsiteY898" fmla="*/ 1377262 h 1377522"/>
                <a:gd name="connsiteX899" fmla="*/ 2432558 w 3831056"/>
                <a:gd name="connsiteY899" fmla="*/ 1377391 h 1377522"/>
                <a:gd name="connsiteX900" fmla="*/ 2435267 w 3831056"/>
                <a:gd name="connsiteY900" fmla="*/ 1377391 h 1377522"/>
                <a:gd name="connsiteX901" fmla="*/ 2437976 w 3831056"/>
                <a:gd name="connsiteY901" fmla="*/ 1377391 h 1377522"/>
                <a:gd name="connsiteX902" fmla="*/ 2440682 w 3831056"/>
                <a:gd name="connsiteY902" fmla="*/ 1377391 h 1377522"/>
                <a:gd name="connsiteX903" fmla="*/ 2443391 w 3831056"/>
                <a:gd name="connsiteY903" fmla="*/ 1377391 h 1377522"/>
                <a:gd name="connsiteX904" fmla="*/ 2446100 w 3831056"/>
                <a:gd name="connsiteY904" fmla="*/ 1377262 h 1377522"/>
                <a:gd name="connsiteX905" fmla="*/ 2448809 w 3831056"/>
                <a:gd name="connsiteY905" fmla="*/ 1377391 h 1377522"/>
                <a:gd name="connsiteX906" fmla="*/ 2451518 w 3831056"/>
                <a:gd name="connsiteY906" fmla="*/ 1377391 h 1377522"/>
                <a:gd name="connsiteX907" fmla="*/ 2454227 w 3831056"/>
                <a:gd name="connsiteY907" fmla="*/ 1377130 h 1377522"/>
                <a:gd name="connsiteX908" fmla="*/ 2456936 w 3831056"/>
                <a:gd name="connsiteY908" fmla="*/ 1377391 h 1377522"/>
                <a:gd name="connsiteX909" fmla="*/ 2459645 w 3831056"/>
                <a:gd name="connsiteY909" fmla="*/ 1377523 h 1377522"/>
                <a:gd name="connsiteX910" fmla="*/ 2462350 w 3831056"/>
                <a:gd name="connsiteY910" fmla="*/ 1377523 h 1377522"/>
                <a:gd name="connsiteX911" fmla="*/ 2465059 w 3831056"/>
                <a:gd name="connsiteY911" fmla="*/ 1377391 h 1377522"/>
                <a:gd name="connsiteX912" fmla="*/ 2467768 w 3831056"/>
                <a:gd name="connsiteY912" fmla="*/ 1377262 h 1377522"/>
                <a:gd name="connsiteX913" fmla="*/ 2470477 w 3831056"/>
                <a:gd name="connsiteY913" fmla="*/ 1377391 h 1377522"/>
                <a:gd name="connsiteX914" fmla="*/ 2473186 w 3831056"/>
                <a:gd name="connsiteY914" fmla="*/ 1377262 h 1377522"/>
                <a:gd name="connsiteX915" fmla="*/ 2475895 w 3831056"/>
                <a:gd name="connsiteY915" fmla="*/ 1377391 h 1377522"/>
                <a:gd name="connsiteX916" fmla="*/ 2478604 w 3831056"/>
                <a:gd name="connsiteY916" fmla="*/ 1377523 h 1377522"/>
                <a:gd name="connsiteX917" fmla="*/ 2481313 w 3831056"/>
                <a:gd name="connsiteY917" fmla="*/ 1377523 h 1377522"/>
                <a:gd name="connsiteX918" fmla="*/ 2484022 w 3831056"/>
                <a:gd name="connsiteY918" fmla="*/ 1377391 h 1377522"/>
                <a:gd name="connsiteX919" fmla="*/ 2486727 w 3831056"/>
                <a:gd name="connsiteY919" fmla="*/ 1377391 h 1377522"/>
                <a:gd name="connsiteX920" fmla="*/ 2489436 w 3831056"/>
                <a:gd name="connsiteY920" fmla="*/ 1377391 h 1377522"/>
                <a:gd name="connsiteX921" fmla="*/ 2492145 w 3831056"/>
                <a:gd name="connsiteY921" fmla="*/ 1377391 h 1377522"/>
                <a:gd name="connsiteX922" fmla="*/ 2494854 w 3831056"/>
                <a:gd name="connsiteY922" fmla="*/ 1377523 h 1377522"/>
                <a:gd name="connsiteX923" fmla="*/ 2497563 w 3831056"/>
                <a:gd name="connsiteY923" fmla="*/ 1377262 h 1377522"/>
                <a:gd name="connsiteX924" fmla="*/ 2500272 w 3831056"/>
                <a:gd name="connsiteY924" fmla="*/ 1377391 h 1377522"/>
                <a:gd name="connsiteX925" fmla="*/ 2502981 w 3831056"/>
                <a:gd name="connsiteY925" fmla="*/ 1377523 h 1377522"/>
                <a:gd name="connsiteX926" fmla="*/ 2505690 w 3831056"/>
                <a:gd name="connsiteY926" fmla="*/ 1376343 h 1377522"/>
                <a:gd name="connsiteX927" fmla="*/ 2508395 w 3831056"/>
                <a:gd name="connsiteY927" fmla="*/ 1377391 h 1377522"/>
                <a:gd name="connsiteX928" fmla="*/ 2511104 w 3831056"/>
                <a:gd name="connsiteY928" fmla="*/ 1377130 h 1377522"/>
                <a:gd name="connsiteX929" fmla="*/ 2513813 w 3831056"/>
                <a:gd name="connsiteY929" fmla="*/ 1377523 h 1377522"/>
                <a:gd name="connsiteX930" fmla="*/ 2516522 w 3831056"/>
                <a:gd name="connsiteY930" fmla="*/ 1377391 h 1377522"/>
                <a:gd name="connsiteX931" fmla="*/ 2519231 w 3831056"/>
                <a:gd name="connsiteY931" fmla="*/ 1377130 h 1377522"/>
                <a:gd name="connsiteX932" fmla="*/ 2521940 w 3831056"/>
                <a:gd name="connsiteY932" fmla="*/ 1377391 h 1377522"/>
                <a:gd name="connsiteX933" fmla="*/ 2524649 w 3831056"/>
                <a:gd name="connsiteY933" fmla="*/ 1377391 h 1377522"/>
                <a:gd name="connsiteX934" fmla="*/ 2527358 w 3831056"/>
                <a:gd name="connsiteY934" fmla="*/ 1377523 h 1377522"/>
                <a:gd name="connsiteX935" fmla="*/ 2530067 w 3831056"/>
                <a:gd name="connsiteY935" fmla="*/ 1377391 h 1377522"/>
                <a:gd name="connsiteX936" fmla="*/ 2532772 w 3831056"/>
                <a:gd name="connsiteY936" fmla="*/ 1377523 h 1377522"/>
                <a:gd name="connsiteX937" fmla="*/ 2535481 w 3831056"/>
                <a:gd name="connsiteY937" fmla="*/ 1377130 h 1377522"/>
                <a:gd name="connsiteX938" fmla="*/ 2538190 w 3831056"/>
                <a:gd name="connsiteY938" fmla="*/ 1377523 h 1377522"/>
                <a:gd name="connsiteX939" fmla="*/ 2540899 w 3831056"/>
                <a:gd name="connsiteY939" fmla="*/ 1377391 h 1377522"/>
                <a:gd name="connsiteX940" fmla="*/ 2543608 w 3831056"/>
                <a:gd name="connsiteY940" fmla="*/ 1377262 h 1377522"/>
                <a:gd name="connsiteX941" fmla="*/ 2546317 w 3831056"/>
                <a:gd name="connsiteY941" fmla="*/ 1377130 h 1377522"/>
                <a:gd name="connsiteX942" fmla="*/ 2549026 w 3831056"/>
                <a:gd name="connsiteY942" fmla="*/ 1377130 h 1377522"/>
                <a:gd name="connsiteX943" fmla="*/ 2551732 w 3831056"/>
                <a:gd name="connsiteY943" fmla="*/ 1377523 h 1377522"/>
                <a:gd name="connsiteX944" fmla="*/ 2554441 w 3831056"/>
                <a:gd name="connsiteY944" fmla="*/ 1377262 h 1377522"/>
                <a:gd name="connsiteX945" fmla="*/ 2557150 w 3831056"/>
                <a:gd name="connsiteY945" fmla="*/ 1377391 h 1377522"/>
                <a:gd name="connsiteX946" fmla="*/ 2559858 w 3831056"/>
                <a:gd name="connsiteY946" fmla="*/ 1377391 h 1377522"/>
                <a:gd name="connsiteX947" fmla="*/ 2562568 w 3831056"/>
                <a:gd name="connsiteY947" fmla="*/ 1377262 h 1377522"/>
                <a:gd name="connsiteX948" fmla="*/ 2565277 w 3831056"/>
                <a:gd name="connsiteY948" fmla="*/ 1377523 h 1377522"/>
                <a:gd name="connsiteX949" fmla="*/ 2567986 w 3831056"/>
                <a:gd name="connsiteY949" fmla="*/ 1377130 h 1377522"/>
                <a:gd name="connsiteX950" fmla="*/ 2570694 w 3831056"/>
                <a:gd name="connsiteY950" fmla="*/ 1377130 h 1377522"/>
                <a:gd name="connsiteX951" fmla="*/ 2573403 w 3831056"/>
                <a:gd name="connsiteY951" fmla="*/ 1377262 h 1377522"/>
                <a:gd name="connsiteX952" fmla="*/ 2576112 w 3831056"/>
                <a:gd name="connsiteY952" fmla="*/ 1377262 h 1377522"/>
                <a:gd name="connsiteX953" fmla="*/ 2578818 w 3831056"/>
                <a:gd name="connsiteY953" fmla="*/ 1377391 h 1377522"/>
                <a:gd name="connsiteX954" fmla="*/ 2581527 w 3831056"/>
                <a:gd name="connsiteY954" fmla="*/ 1377130 h 1377522"/>
                <a:gd name="connsiteX955" fmla="*/ 2584236 w 3831056"/>
                <a:gd name="connsiteY955" fmla="*/ 1377391 h 1377522"/>
                <a:gd name="connsiteX956" fmla="*/ 2586945 w 3831056"/>
                <a:gd name="connsiteY956" fmla="*/ 1377262 h 1377522"/>
                <a:gd name="connsiteX957" fmla="*/ 2589654 w 3831056"/>
                <a:gd name="connsiteY957" fmla="*/ 1377262 h 1377522"/>
                <a:gd name="connsiteX958" fmla="*/ 2592363 w 3831056"/>
                <a:gd name="connsiteY958" fmla="*/ 1377391 h 1377522"/>
                <a:gd name="connsiteX959" fmla="*/ 2595072 w 3831056"/>
                <a:gd name="connsiteY959" fmla="*/ 1377391 h 1377522"/>
                <a:gd name="connsiteX960" fmla="*/ 2597777 w 3831056"/>
                <a:gd name="connsiteY960" fmla="*/ 1377130 h 1377522"/>
                <a:gd name="connsiteX961" fmla="*/ 2600486 w 3831056"/>
                <a:gd name="connsiteY961" fmla="*/ 1377391 h 1377522"/>
                <a:gd name="connsiteX962" fmla="*/ 2603195 w 3831056"/>
                <a:gd name="connsiteY962" fmla="*/ 1377262 h 1377522"/>
                <a:gd name="connsiteX963" fmla="*/ 2605904 w 3831056"/>
                <a:gd name="connsiteY963" fmla="*/ 1377391 h 1377522"/>
                <a:gd name="connsiteX964" fmla="*/ 2608613 w 3831056"/>
                <a:gd name="connsiteY964" fmla="*/ 1377262 h 1377522"/>
                <a:gd name="connsiteX965" fmla="*/ 2611322 w 3831056"/>
                <a:gd name="connsiteY965" fmla="*/ 1377262 h 1377522"/>
                <a:gd name="connsiteX966" fmla="*/ 2614031 w 3831056"/>
                <a:gd name="connsiteY966" fmla="*/ 1376997 h 1377522"/>
                <a:gd name="connsiteX967" fmla="*/ 2616740 w 3831056"/>
                <a:gd name="connsiteY967" fmla="*/ 1377130 h 1377522"/>
                <a:gd name="connsiteX968" fmla="*/ 2619449 w 3831056"/>
                <a:gd name="connsiteY968" fmla="*/ 1377391 h 1377522"/>
                <a:gd name="connsiteX969" fmla="*/ 2622158 w 3831056"/>
                <a:gd name="connsiteY969" fmla="*/ 1377391 h 1377522"/>
                <a:gd name="connsiteX970" fmla="*/ 2624874 w 3831056"/>
                <a:gd name="connsiteY970" fmla="*/ 1377262 h 1377522"/>
                <a:gd name="connsiteX971" fmla="*/ 2627590 w 3831056"/>
                <a:gd name="connsiteY971" fmla="*/ 1377391 h 1377522"/>
                <a:gd name="connsiteX972" fmla="*/ 2630271 w 3831056"/>
                <a:gd name="connsiteY972" fmla="*/ 1377391 h 1377522"/>
                <a:gd name="connsiteX973" fmla="*/ 2632987 w 3831056"/>
                <a:gd name="connsiteY973" fmla="*/ 1376997 h 1377522"/>
                <a:gd name="connsiteX974" fmla="*/ 2635703 w 3831056"/>
                <a:gd name="connsiteY974" fmla="*/ 1377130 h 1377522"/>
                <a:gd name="connsiteX975" fmla="*/ 2638418 w 3831056"/>
                <a:gd name="connsiteY975" fmla="*/ 1377391 h 1377522"/>
                <a:gd name="connsiteX976" fmla="*/ 2641100 w 3831056"/>
                <a:gd name="connsiteY976" fmla="*/ 1377262 h 1377522"/>
                <a:gd name="connsiteX977" fmla="*/ 2643815 w 3831056"/>
                <a:gd name="connsiteY977" fmla="*/ 1377262 h 1377522"/>
                <a:gd name="connsiteX978" fmla="*/ 2646531 w 3831056"/>
                <a:gd name="connsiteY978" fmla="*/ 1377262 h 1377522"/>
                <a:gd name="connsiteX979" fmla="*/ 2649247 w 3831056"/>
                <a:gd name="connsiteY979" fmla="*/ 1377391 h 1377522"/>
                <a:gd name="connsiteX980" fmla="*/ 2651963 w 3831056"/>
                <a:gd name="connsiteY980" fmla="*/ 1377391 h 1377522"/>
                <a:gd name="connsiteX981" fmla="*/ 2654644 w 3831056"/>
                <a:gd name="connsiteY981" fmla="*/ 1377391 h 1377522"/>
                <a:gd name="connsiteX982" fmla="*/ 2657360 w 3831056"/>
                <a:gd name="connsiteY982" fmla="*/ 1377391 h 1377522"/>
                <a:gd name="connsiteX983" fmla="*/ 2660076 w 3831056"/>
                <a:gd name="connsiteY983" fmla="*/ 1377391 h 1377522"/>
                <a:gd name="connsiteX984" fmla="*/ 2662792 w 3831056"/>
                <a:gd name="connsiteY984" fmla="*/ 1377391 h 1377522"/>
                <a:gd name="connsiteX985" fmla="*/ 2665508 w 3831056"/>
                <a:gd name="connsiteY985" fmla="*/ 1377391 h 1377522"/>
                <a:gd name="connsiteX986" fmla="*/ 2668189 w 3831056"/>
                <a:gd name="connsiteY986" fmla="*/ 1377523 h 1377522"/>
                <a:gd name="connsiteX987" fmla="*/ 2670905 w 3831056"/>
                <a:gd name="connsiteY987" fmla="*/ 1377391 h 1377522"/>
                <a:gd name="connsiteX988" fmla="*/ 2673621 w 3831056"/>
                <a:gd name="connsiteY988" fmla="*/ 1377523 h 1377522"/>
                <a:gd name="connsiteX989" fmla="*/ 2676337 w 3831056"/>
                <a:gd name="connsiteY989" fmla="*/ 1377130 h 1377522"/>
                <a:gd name="connsiteX990" fmla="*/ 2679053 w 3831056"/>
                <a:gd name="connsiteY990" fmla="*/ 1377391 h 1377522"/>
                <a:gd name="connsiteX991" fmla="*/ 2681734 w 3831056"/>
                <a:gd name="connsiteY991" fmla="*/ 1377391 h 1377522"/>
                <a:gd name="connsiteX992" fmla="*/ 2684450 w 3831056"/>
                <a:gd name="connsiteY992" fmla="*/ 1377523 h 1377522"/>
                <a:gd name="connsiteX993" fmla="*/ 2687166 w 3831056"/>
                <a:gd name="connsiteY993" fmla="*/ 1377391 h 1377522"/>
                <a:gd name="connsiteX994" fmla="*/ 2689882 w 3831056"/>
                <a:gd name="connsiteY994" fmla="*/ 1377262 h 1377522"/>
                <a:gd name="connsiteX995" fmla="*/ 2692563 w 3831056"/>
                <a:gd name="connsiteY995" fmla="*/ 1377130 h 1377522"/>
                <a:gd name="connsiteX996" fmla="*/ 2695279 w 3831056"/>
                <a:gd name="connsiteY996" fmla="*/ 1377262 h 1377522"/>
                <a:gd name="connsiteX997" fmla="*/ 2697995 w 3831056"/>
                <a:gd name="connsiteY997" fmla="*/ 1377262 h 1377522"/>
                <a:gd name="connsiteX998" fmla="*/ 2700711 w 3831056"/>
                <a:gd name="connsiteY998" fmla="*/ 1377391 h 1377522"/>
                <a:gd name="connsiteX999" fmla="*/ 2703427 w 3831056"/>
                <a:gd name="connsiteY999" fmla="*/ 1377391 h 1377522"/>
                <a:gd name="connsiteX1000" fmla="*/ 2706108 w 3831056"/>
                <a:gd name="connsiteY1000" fmla="*/ 1377262 h 1377522"/>
                <a:gd name="connsiteX1001" fmla="*/ 2708823 w 3831056"/>
                <a:gd name="connsiteY1001" fmla="*/ 1376868 h 1377522"/>
                <a:gd name="connsiteX1002" fmla="*/ 2711539 w 3831056"/>
                <a:gd name="connsiteY1002" fmla="*/ 1377262 h 1377522"/>
                <a:gd name="connsiteX1003" fmla="*/ 2714255 w 3831056"/>
                <a:gd name="connsiteY1003" fmla="*/ 1376997 h 1377522"/>
                <a:gd name="connsiteX1004" fmla="*/ 2716971 w 3831056"/>
                <a:gd name="connsiteY1004" fmla="*/ 1377391 h 1377522"/>
                <a:gd name="connsiteX1005" fmla="*/ 2719652 w 3831056"/>
                <a:gd name="connsiteY1005" fmla="*/ 1377262 h 1377522"/>
                <a:gd name="connsiteX1006" fmla="*/ 2722368 w 3831056"/>
                <a:gd name="connsiteY1006" fmla="*/ 1377391 h 1377522"/>
                <a:gd name="connsiteX1007" fmla="*/ 2725084 w 3831056"/>
                <a:gd name="connsiteY1007" fmla="*/ 1375949 h 1377522"/>
                <a:gd name="connsiteX1008" fmla="*/ 2727800 w 3831056"/>
                <a:gd name="connsiteY1008" fmla="*/ 1376736 h 1377522"/>
                <a:gd name="connsiteX1009" fmla="*/ 2730481 w 3831056"/>
                <a:gd name="connsiteY1009" fmla="*/ 1377391 h 1377522"/>
                <a:gd name="connsiteX1010" fmla="*/ 2733197 w 3831056"/>
                <a:gd name="connsiteY1010" fmla="*/ 1377391 h 1377522"/>
                <a:gd name="connsiteX1011" fmla="*/ 2735913 w 3831056"/>
                <a:gd name="connsiteY1011" fmla="*/ 1377391 h 1377522"/>
                <a:gd name="connsiteX1012" fmla="*/ 2738629 w 3831056"/>
                <a:gd name="connsiteY1012" fmla="*/ 1375949 h 1377522"/>
                <a:gd name="connsiteX1013" fmla="*/ 2741345 w 3831056"/>
                <a:gd name="connsiteY1013" fmla="*/ 1377130 h 1377522"/>
                <a:gd name="connsiteX1014" fmla="*/ 2744026 w 3831056"/>
                <a:gd name="connsiteY1014" fmla="*/ 1377262 h 1377522"/>
                <a:gd name="connsiteX1015" fmla="*/ 2746742 w 3831056"/>
                <a:gd name="connsiteY1015" fmla="*/ 1377391 h 1377522"/>
                <a:gd name="connsiteX1016" fmla="*/ 2749458 w 3831056"/>
                <a:gd name="connsiteY1016" fmla="*/ 1377523 h 1377522"/>
                <a:gd name="connsiteX1017" fmla="*/ 2752174 w 3831056"/>
                <a:gd name="connsiteY1017" fmla="*/ 1376210 h 1377522"/>
                <a:gd name="connsiteX1018" fmla="*/ 2754890 w 3831056"/>
                <a:gd name="connsiteY1018" fmla="*/ 1377523 h 1377522"/>
                <a:gd name="connsiteX1019" fmla="*/ 2757571 w 3831056"/>
                <a:gd name="connsiteY1019" fmla="*/ 1377391 h 1377522"/>
                <a:gd name="connsiteX1020" fmla="*/ 2760287 w 3831056"/>
                <a:gd name="connsiteY1020" fmla="*/ 1377262 h 1377522"/>
                <a:gd name="connsiteX1021" fmla="*/ 2763003 w 3831056"/>
                <a:gd name="connsiteY1021" fmla="*/ 1377391 h 1377522"/>
                <a:gd name="connsiteX1022" fmla="*/ 2765719 w 3831056"/>
                <a:gd name="connsiteY1022" fmla="*/ 1377523 h 1377522"/>
                <a:gd name="connsiteX1023" fmla="*/ 2768434 w 3831056"/>
                <a:gd name="connsiteY1023" fmla="*/ 1377523 h 1377522"/>
                <a:gd name="connsiteX1024" fmla="*/ 2771116 w 3831056"/>
                <a:gd name="connsiteY1024" fmla="*/ 1377130 h 1377522"/>
                <a:gd name="connsiteX1025" fmla="*/ 2773832 w 3831056"/>
                <a:gd name="connsiteY1025" fmla="*/ 1377391 h 1377522"/>
                <a:gd name="connsiteX1026" fmla="*/ 2776548 w 3831056"/>
                <a:gd name="connsiteY1026" fmla="*/ 1377262 h 1377522"/>
                <a:gd name="connsiteX1027" fmla="*/ 2779264 w 3831056"/>
                <a:gd name="connsiteY1027" fmla="*/ 1377391 h 1377522"/>
                <a:gd name="connsiteX1028" fmla="*/ 2781944 w 3831056"/>
                <a:gd name="connsiteY1028" fmla="*/ 1377262 h 1377522"/>
                <a:gd name="connsiteX1029" fmla="*/ 2784660 w 3831056"/>
                <a:gd name="connsiteY1029" fmla="*/ 1377391 h 1377522"/>
                <a:gd name="connsiteX1030" fmla="*/ 2787376 w 3831056"/>
                <a:gd name="connsiteY1030" fmla="*/ 1377130 h 1377522"/>
                <a:gd name="connsiteX1031" fmla="*/ 2790092 w 3831056"/>
                <a:gd name="connsiteY1031" fmla="*/ 1377391 h 1377522"/>
                <a:gd name="connsiteX1032" fmla="*/ 2792808 w 3831056"/>
                <a:gd name="connsiteY1032" fmla="*/ 1377391 h 1377522"/>
                <a:gd name="connsiteX1033" fmla="*/ 2795489 w 3831056"/>
                <a:gd name="connsiteY1033" fmla="*/ 1377262 h 1377522"/>
                <a:gd name="connsiteX1034" fmla="*/ 2798205 w 3831056"/>
                <a:gd name="connsiteY1034" fmla="*/ 1377262 h 1377522"/>
                <a:gd name="connsiteX1035" fmla="*/ 2800921 w 3831056"/>
                <a:gd name="connsiteY1035" fmla="*/ 1377262 h 1377522"/>
                <a:gd name="connsiteX1036" fmla="*/ 2803637 w 3831056"/>
                <a:gd name="connsiteY1036" fmla="*/ 1377262 h 1377522"/>
                <a:gd name="connsiteX1037" fmla="*/ 2806353 w 3831056"/>
                <a:gd name="connsiteY1037" fmla="*/ 1377262 h 1377522"/>
                <a:gd name="connsiteX1038" fmla="*/ 2809034 w 3831056"/>
                <a:gd name="connsiteY1038" fmla="*/ 1377391 h 1377522"/>
                <a:gd name="connsiteX1039" fmla="*/ 2811750 w 3831056"/>
                <a:gd name="connsiteY1039" fmla="*/ 1377262 h 1377522"/>
                <a:gd name="connsiteX1040" fmla="*/ 2814466 w 3831056"/>
                <a:gd name="connsiteY1040" fmla="*/ 1376997 h 1377522"/>
                <a:gd name="connsiteX1041" fmla="*/ 2817182 w 3831056"/>
                <a:gd name="connsiteY1041" fmla="*/ 1377130 h 1377522"/>
                <a:gd name="connsiteX1042" fmla="*/ 2819863 w 3831056"/>
                <a:gd name="connsiteY1042" fmla="*/ 1377130 h 1377522"/>
                <a:gd name="connsiteX1043" fmla="*/ 2822579 w 3831056"/>
                <a:gd name="connsiteY1043" fmla="*/ 1377391 h 1377522"/>
                <a:gd name="connsiteX1044" fmla="*/ 2825295 w 3831056"/>
                <a:gd name="connsiteY1044" fmla="*/ 1377391 h 1377522"/>
                <a:gd name="connsiteX1045" fmla="*/ 2828011 w 3831056"/>
                <a:gd name="connsiteY1045" fmla="*/ 1377130 h 1377522"/>
                <a:gd name="connsiteX1046" fmla="*/ 2830727 w 3831056"/>
                <a:gd name="connsiteY1046" fmla="*/ 1377391 h 1377522"/>
                <a:gd name="connsiteX1047" fmla="*/ 2833408 w 3831056"/>
                <a:gd name="connsiteY1047" fmla="*/ 1377391 h 1377522"/>
                <a:gd name="connsiteX1048" fmla="*/ 2836124 w 3831056"/>
                <a:gd name="connsiteY1048" fmla="*/ 1377391 h 1377522"/>
                <a:gd name="connsiteX1049" fmla="*/ 2838840 w 3831056"/>
                <a:gd name="connsiteY1049" fmla="*/ 1377391 h 1377522"/>
                <a:gd name="connsiteX1050" fmla="*/ 2841555 w 3831056"/>
                <a:gd name="connsiteY1050" fmla="*/ 1377523 h 1377522"/>
                <a:gd name="connsiteX1051" fmla="*/ 2844271 w 3831056"/>
                <a:gd name="connsiteY1051" fmla="*/ 1377391 h 1377522"/>
                <a:gd name="connsiteX1052" fmla="*/ 2846953 w 3831056"/>
                <a:gd name="connsiteY1052" fmla="*/ 1377523 h 1377522"/>
                <a:gd name="connsiteX1053" fmla="*/ 2849669 w 3831056"/>
                <a:gd name="connsiteY1053" fmla="*/ 1377262 h 1377522"/>
                <a:gd name="connsiteX1054" fmla="*/ 2852385 w 3831056"/>
                <a:gd name="connsiteY1054" fmla="*/ 1377262 h 1377522"/>
                <a:gd name="connsiteX1055" fmla="*/ 2855100 w 3831056"/>
                <a:gd name="connsiteY1055" fmla="*/ 1377130 h 1377522"/>
                <a:gd name="connsiteX1056" fmla="*/ 2857816 w 3831056"/>
                <a:gd name="connsiteY1056" fmla="*/ 1377262 h 1377522"/>
                <a:gd name="connsiteX1057" fmla="*/ 2860497 w 3831056"/>
                <a:gd name="connsiteY1057" fmla="*/ 1377391 h 1377522"/>
                <a:gd name="connsiteX1058" fmla="*/ 2863213 w 3831056"/>
                <a:gd name="connsiteY1058" fmla="*/ 1377523 h 1377522"/>
                <a:gd name="connsiteX1059" fmla="*/ 2865929 w 3831056"/>
                <a:gd name="connsiteY1059" fmla="*/ 1377391 h 1377522"/>
                <a:gd name="connsiteX1060" fmla="*/ 2868645 w 3831056"/>
                <a:gd name="connsiteY1060" fmla="*/ 1377391 h 1377522"/>
                <a:gd name="connsiteX1061" fmla="*/ 2871326 w 3831056"/>
                <a:gd name="connsiteY1061" fmla="*/ 1377262 h 1377522"/>
                <a:gd name="connsiteX1062" fmla="*/ 2874042 w 3831056"/>
                <a:gd name="connsiteY1062" fmla="*/ 1377130 h 1377522"/>
                <a:gd name="connsiteX1063" fmla="*/ 2876758 w 3831056"/>
                <a:gd name="connsiteY1063" fmla="*/ 1377262 h 1377522"/>
                <a:gd name="connsiteX1064" fmla="*/ 2879474 w 3831056"/>
                <a:gd name="connsiteY1064" fmla="*/ 1377523 h 1377522"/>
                <a:gd name="connsiteX1065" fmla="*/ 2882190 w 3831056"/>
                <a:gd name="connsiteY1065" fmla="*/ 1377523 h 1377522"/>
                <a:gd name="connsiteX1066" fmla="*/ 2884871 w 3831056"/>
                <a:gd name="connsiteY1066" fmla="*/ 1377523 h 1377522"/>
                <a:gd name="connsiteX1067" fmla="*/ 2887587 w 3831056"/>
                <a:gd name="connsiteY1067" fmla="*/ 1377391 h 1377522"/>
                <a:gd name="connsiteX1068" fmla="*/ 2890303 w 3831056"/>
                <a:gd name="connsiteY1068" fmla="*/ 1377262 h 1377522"/>
                <a:gd name="connsiteX1069" fmla="*/ 2893019 w 3831056"/>
                <a:gd name="connsiteY1069" fmla="*/ 1377262 h 1377522"/>
                <a:gd name="connsiteX1070" fmla="*/ 2895735 w 3831056"/>
                <a:gd name="connsiteY1070" fmla="*/ 1376997 h 1377522"/>
                <a:gd name="connsiteX1071" fmla="*/ 2898416 w 3831056"/>
                <a:gd name="connsiteY1071" fmla="*/ 1377262 h 1377522"/>
                <a:gd name="connsiteX1072" fmla="*/ 2901132 w 3831056"/>
                <a:gd name="connsiteY1072" fmla="*/ 1377391 h 1377522"/>
                <a:gd name="connsiteX1073" fmla="*/ 2903848 w 3831056"/>
                <a:gd name="connsiteY1073" fmla="*/ 1377391 h 1377522"/>
                <a:gd name="connsiteX1074" fmla="*/ 2906564 w 3831056"/>
                <a:gd name="connsiteY1074" fmla="*/ 1377523 h 1377522"/>
                <a:gd name="connsiteX1075" fmla="*/ 2909280 w 3831056"/>
                <a:gd name="connsiteY1075" fmla="*/ 1377262 h 1377522"/>
                <a:gd name="connsiteX1076" fmla="*/ 2911961 w 3831056"/>
                <a:gd name="connsiteY1076" fmla="*/ 1377391 h 1377522"/>
                <a:gd name="connsiteX1077" fmla="*/ 2914676 w 3831056"/>
                <a:gd name="connsiteY1077" fmla="*/ 1377262 h 1377522"/>
                <a:gd name="connsiteX1078" fmla="*/ 2917392 w 3831056"/>
                <a:gd name="connsiteY1078" fmla="*/ 1377130 h 1377522"/>
                <a:gd name="connsiteX1079" fmla="*/ 2920108 w 3831056"/>
                <a:gd name="connsiteY1079" fmla="*/ 1377391 h 1377522"/>
                <a:gd name="connsiteX1080" fmla="*/ 2922790 w 3831056"/>
                <a:gd name="connsiteY1080" fmla="*/ 1377391 h 1377522"/>
                <a:gd name="connsiteX1081" fmla="*/ 2925506 w 3831056"/>
                <a:gd name="connsiteY1081" fmla="*/ 1377523 h 1377522"/>
                <a:gd name="connsiteX1082" fmla="*/ 2928221 w 3831056"/>
                <a:gd name="connsiteY1082" fmla="*/ 1376997 h 1377522"/>
                <a:gd name="connsiteX1083" fmla="*/ 2930937 w 3831056"/>
                <a:gd name="connsiteY1083" fmla="*/ 1377130 h 1377522"/>
                <a:gd name="connsiteX1084" fmla="*/ 2933653 w 3831056"/>
                <a:gd name="connsiteY1084" fmla="*/ 1377391 h 1377522"/>
                <a:gd name="connsiteX1085" fmla="*/ 2936334 w 3831056"/>
                <a:gd name="connsiteY1085" fmla="*/ 1376997 h 1377522"/>
                <a:gd name="connsiteX1086" fmla="*/ 2939050 w 3831056"/>
                <a:gd name="connsiteY1086" fmla="*/ 1377523 h 1377522"/>
                <a:gd name="connsiteX1087" fmla="*/ 2941766 w 3831056"/>
                <a:gd name="connsiteY1087" fmla="*/ 1377391 h 1377522"/>
                <a:gd name="connsiteX1088" fmla="*/ 2944482 w 3831056"/>
                <a:gd name="connsiteY1088" fmla="*/ 1377262 h 1377522"/>
                <a:gd name="connsiteX1089" fmla="*/ 2947198 w 3831056"/>
                <a:gd name="connsiteY1089" fmla="*/ 1376604 h 1377522"/>
                <a:gd name="connsiteX1090" fmla="*/ 2949879 w 3831056"/>
                <a:gd name="connsiteY1090" fmla="*/ 1377262 h 1377522"/>
                <a:gd name="connsiteX1091" fmla="*/ 2952595 w 3831056"/>
                <a:gd name="connsiteY1091" fmla="*/ 1377391 h 1377522"/>
                <a:gd name="connsiteX1092" fmla="*/ 2955311 w 3831056"/>
                <a:gd name="connsiteY1092" fmla="*/ 1377391 h 1377522"/>
                <a:gd name="connsiteX1093" fmla="*/ 2958027 w 3831056"/>
                <a:gd name="connsiteY1093" fmla="*/ 1377262 h 1377522"/>
                <a:gd name="connsiteX1094" fmla="*/ 2960708 w 3831056"/>
                <a:gd name="connsiteY1094" fmla="*/ 1376868 h 1377522"/>
                <a:gd name="connsiteX1095" fmla="*/ 2963424 w 3831056"/>
                <a:gd name="connsiteY1095" fmla="*/ 1377391 h 1377522"/>
                <a:gd name="connsiteX1096" fmla="*/ 2966140 w 3831056"/>
                <a:gd name="connsiteY1096" fmla="*/ 1377262 h 1377522"/>
                <a:gd name="connsiteX1097" fmla="*/ 2968856 w 3831056"/>
                <a:gd name="connsiteY1097" fmla="*/ 1377391 h 1377522"/>
                <a:gd name="connsiteX1098" fmla="*/ 2971572 w 3831056"/>
                <a:gd name="connsiteY1098" fmla="*/ 1377391 h 1377522"/>
                <a:gd name="connsiteX1099" fmla="*/ 2974253 w 3831056"/>
                <a:gd name="connsiteY1099" fmla="*/ 1377523 h 1377522"/>
                <a:gd name="connsiteX1100" fmla="*/ 2976969 w 3831056"/>
                <a:gd name="connsiteY1100" fmla="*/ 1377130 h 1377522"/>
                <a:gd name="connsiteX1101" fmla="*/ 2979685 w 3831056"/>
                <a:gd name="connsiteY1101" fmla="*/ 1377391 h 1377522"/>
                <a:gd name="connsiteX1102" fmla="*/ 2982401 w 3831056"/>
                <a:gd name="connsiteY1102" fmla="*/ 1377130 h 1377522"/>
                <a:gd name="connsiteX1103" fmla="*/ 2985117 w 3831056"/>
                <a:gd name="connsiteY1103" fmla="*/ 1377391 h 1377522"/>
                <a:gd name="connsiteX1104" fmla="*/ 2987797 w 3831056"/>
                <a:gd name="connsiteY1104" fmla="*/ 1376997 h 1377522"/>
                <a:gd name="connsiteX1105" fmla="*/ 2990513 w 3831056"/>
                <a:gd name="connsiteY1105" fmla="*/ 1377391 h 1377522"/>
                <a:gd name="connsiteX1106" fmla="*/ 2993229 w 3831056"/>
                <a:gd name="connsiteY1106" fmla="*/ 1377523 h 1377522"/>
                <a:gd name="connsiteX1107" fmla="*/ 2995945 w 3831056"/>
                <a:gd name="connsiteY1107" fmla="*/ 1377391 h 1377522"/>
                <a:gd name="connsiteX1108" fmla="*/ 2998661 w 3831056"/>
                <a:gd name="connsiteY1108" fmla="*/ 1377391 h 1377522"/>
                <a:gd name="connsiteX1109" fmla="*/ 3001342 w 3831056"/>
                <a:gd name="connsiteY1109" fmla="*/ 1377391 h 1377522"/>
                <a:gd name="connsiteX1110" fmla="*/ 3004058 w 3831056"/>
                <a:gd name="connsiteY1110" fmla="*/ 1377130 h 1377522"/>
                <a:gd name="connsiteX1111" fmla="*/ 3006774 w 3831056"/>
                <a:gd name="connsiteY1111" fmla="*/ 1377262 h 1377522"/>
                <a:gd name="connsiteX1112" fmla="*/ 3009490 w 3831056"/>
                <a:gd name="connsiteY1112" fmla="*/ 1377391 h 1377522"/>
                <a:gd name="connsiteX1113" fmla="*/ 3012171 w 3831056"/>
                <a:gd name="connsiteY1113" fmla="*/ 1377130 h 1377522"/>
                <a:gd name="connsiteX1114" fmla="*/ 3014887 w 3831056"/>
                <a:gd name="connsiteY1114" fmla="*/ 1377391 h 1377522"/>
                <a:gd name="connsiteX1115" fmla="*/ 3017603 w 3831056"/>
                <a:gd name="connsiteY1115" fmla="*/ 1377391 h 1377522"/>
                <a:gd name="connsiteX1116" fmla="*/ 3020319 w 3831056"/>
                <a:gd name="connsiteY1116" fmla="*/ 1377523 h 1377522"/>
                <a:gd name="connsiteX1117" fmla="*/ 3023035 w 3831056"/>
                <a:gd name="connsiteY1117" fmla="*/ 1376997 h 1377522"/>
                <a:gd name="connsiteX1118" fmla="*/ 3025716 w 3831056"/>
                <a:gd name="connsiteY1118" fmla="*/ 1377130 h 1377522"/>
                <a:gd name="connsiteX1119" fmla="*/ 3028432 w 3831056"/>
                <a:gd name="connsiteY1119" fmla="*/ 1377523 h 1377522"/>
                <a:gd name="connsiteX1120" fmla="*/ 3031148 w 3831056"/>
                <a:gd name="connsiteY1120" fmla="*/ 1377523 h 1377522"/>
                <a:gd name="connsiteX1121" fmla="*/ 3033864 w 3831056"/>
                <a:gd name="connsiteY1121" fmla="*/ 1377130 h 1377522"/>
                <a:gd name="connsiteX1122" fmla="*/ 3036580 w 3831056"/>
                <a:gd name="connsiteY1122" fmla="*/ 1377523 h 1377522"/>
                <a:gd name="connsiteX1123" fmla="*/ 3039261 w 3831056"/>
                <a:gd name="connsiteY1123" fmla="*/ 1377391 h 1377522"/>
                <a:gd name="connsiteX1124" fmla="*/ 3041977 w 3831056"/>
                <a:gd name="connsiteY1124" fmla="*/ 1377262 h 1377522"/>
                <a:gd name="connsiteX1125" fmla="*/ 3044693 w 3831056"/>
                <a:gd name="connsiteY1125" fmla="*/ 1376868 h 1377522"/>
                <a:gd name="connsiteX1126" fmla="*/ 3047408 w 3831056"/>
                <a:gd name="connsiteY1126" fmla="*/ 1377391 h 1377522"/>
                <a:gd name="connsiteX1127" fmla="*/ 3050090 w 3831056"/>
                <a:gd name="connsiteY1127" fmla="*/ 1377130 h 1377522"/>
                <a:gd name="connsiteX1128" fmla="*/ 3052806 w 3831056"/>
                <a:gd name="connsiteY1128" fmla="*/ 1377391 h 1377522"/>
                <a:gd name="connsiteX1129" fmla="*/ 3055522 w 3831056"/>
                <a:gd name="connsiteY1129" fmla="*/ 1377391 h 1377522"/>
                <a:gd name="connsiteX1130" fmla="*/ 3058238 w 3831056"/>
                <a:gd name="connsiteY1130" fmla="*/ 1377130 h 1377522"/>
                <a:gd name="connsiteX1131" fmla="*/ 3060953 w 3831056"/>
                <a:gd name="connsiteY1131" fmla="*/ 1377130 h 1377522"/>
                <a:gd name="connsiteX1132" fmla="*/ 3063634 w 3831056"/>
                <a:gd name="connsiteY1132" fmla="*/ 1377262 h 1377522"/>
                <a:gd name="connsiteX1133" fmla="*/ 3066350 w 3831056"/>
                <a:gd name="connsiteY1133" fmla="*/ 1377130 h 1377522"/>
                <a:gd name="connsiteX1134" fmla="*/ 3069066 w 3831056"/>
                <a:gd name="connsiteY1134" fmla="*/ 1377523 h 1377522"/>
                <a:gd name="connsiteX1135" fmla="*/ 3071782 w 3831056"/>
                <a:gd name="connsiteY1135" fmla="*/ 1377130 h 1377522"/>
                <a:gd name="connsiteX1136" fmla="*/ 3074498 w 3831056"/>
                <a:gd name="connsiteY1136" fmla="*/ 1377262 h 1377522"/>
                <a:gd name="connsiteX1137" fmla="*/ 3077179 w 3831056"/>
                <a:gd name="connsiteY1137" fmla="*/ 1377523 h 1377522"/>
                <a:gd name="connsiteX1138" fmla="*/ 3079895 w 3831056"/>
                <a:gd name="connsiteY1138" fmla="*/ 1377391 h 1377522"/>
                <a:gd name="connsiteX1139" fmla="*/ 3082611 w 3831056"/>
                <a:gd name="connsiteY1139" fmla="*/ 1377391 h 1377522"/>
                <a:gd name="connsiteX1140" fmla="*/ 3085327 w 3831056"/>
                <a:gd name="connsiteY1140" fmla="*/ 1377391 h 1377522"/>
                <a:gd name="connsiteX1141" fmla="*/ 3088043 w 3831056"/>
                <a:gd name="connsiteY1141" fmla="*/ 1377391 h 1377522"/>
                <a:gd name="connsiteX1142" fmla="*/ 3090724 w 3831056"/>
                <a:gd name="connsiteY1142" fmla="*/ 1377391 h 1377522"/>
                <a:gd name="connsiteX1143" fmla="*/ 3093440 w 3831056"/>
                <a:gd name="connsiteY1143" fmla="*/ 1377523 h 1377522"/>
                <a:gd name="connsiteX1144" fmla="*/ 3096156 w 3831056"/>
                <a:gd name="connsiteY1144" fmla="*/ 1377262 h 1377522"/>
                <a:gd name="connsiteX1145" fmla="*/ 3098872 w 3831056"/>
                <a:gd name="connsiteY1145" fmla="*/ 1377391 h 1377522"/>
                <a:gd name="connsiteX1146" fmla="*/ 3101553 w 3831056"/>
                <a:gd name="connsiteY1146" fmla="*/ 1377262 h 1377522"/>
                <a:gd name="connsiteX1147" fmla="*/ 3104269 w 3831056"/>
                <a:gd name="connsiteY1147" fmla="*/ 1377391 h 1377522"/>
                <a:gd name="connsiteX1148" fmla="*/ 3106985 w 3831056"/>
                <a:gd name="connsiteY1148" fmla="*/ 1377391 h 1377522"/>
                <a:gd name="connsiteX1149" fmla="*/ 3109701 w 3831056"/>
                <a:gd name="connsiteY1149" fmla="*/ 1377523 h 1377522"/>
                <a:gd name="connsiteX1150" fmla="*/ 3112417 w 3831056"/>
                <a:gd name="connsiteY1150" fmla="*/ 1377262 h 1377522"/>
                <a:gd name="connsiteX1151" fmla="*/ 3115098 w 3831056"/>
                <a:gd name="connsiteY1151" fmla="*/ 1377391 h 1377522"/>
                <a:gd name="connsiteX1152" fmla="*/ 3117814 w 3831056"/>
                <a:gd name="connsiteY1152" fmla="*/ 1377391 h 1377522"/>
                <a:gd name="connsiteX1153" fmla="*/ 3120529 w 3831056"/>
                <a:gd name="connsiteY1153" fmla="*/ 1377262 h 1377522"/>
                <a:gd name="connsiteX1154" fmla="*/ 3123245 w 3831056"/>
                <a:gd name="connsiteY1154" fmla="*/ 1377391 h 1377522"/>
                <a:gd name="connsiteX1155" fmla="*/ 3125961 w 3831056"/>
                <a:gd name="connsiteY1155" fmla="*/ 1377391 h 1377522"/>
                <a:gd name="connsiteX1156" fmla="*/ 3128643 w 3831056"/>
                <a:gd name="connsiteY1156" fmla="*/ 1376997 h 1377522"/>
                <a:gd name="connsiteX1157" fmla="*/ 3131359 w 3831056"/>
                <a:gd name="connsiteY1157" fmla="*/ 1377262 h 1377522"/>
                <a:gd name="connsiteX1158" fmla="*/ 3134074 w 3831056"/>
                <a:gd name="connsiteY1158" fmla="*/ 1376997 h 1377522"/>
                <a:gd name="connsiteX1159" fmla="*/ 3136790 w 3831056"/>
                <a:gd name="connsiteY1159" fmla="*/ 1377391 h 1377522"/>
                <a:gd name="connsiteX1160" fmla="*/ 3139471 w 3831056"/>
                <a:gd name="connsiteY1160" fmla="*/ 1377262 h 1377522"/>
                <a:gd name="connsiteX1161" fmla="*/ 3142187 w 3831056"/>
                <a:gd name="connsiteY1161" fmla="*/ 1377130 h 1377522"/>
                <a:gd name="connsiteX1162" fmla="*/ 3144903 w 3831056"/>
                <a:gd name="connsiteY1162" fmla="*/ 1377130 h 1377522"/>
                <a:gd name="connsiteX1163" fmla="*/ 3147619 w 3831056"/>
                <a:gd name="connsiteY1163" fmla="*/ 1377130 h 1377522"/>
                <a:gd name="connsiteX1164" fmla="*/ 3150335 w 3831056"/>
                <a:gd name="connsiteY1164" fmla="*/ 1376997 h 1377522"/>
                <a:gd name="connsiteX1165" fmla="*/ 3153016 w 3831056"/>
                <a:gd name="connsiteY1165" fmla="*/ 1377391 h 1377522"/>
                <a:gd name="connsiteX1166" fmla="*/ 3155732 w 3831056"/>
                <a:gd name="connsiteY1166" fmla="*/ 1377130 h 1377522"/>
                <a:gd name="connsiteX1167" fmla="*/ 3158448 w 3831056"/>
                <a:gd name="connsiteY1167" fmla="*/ 1377523 h 1377522"/>
                <a:gd name="connsiteX1168" fmla="*/ 3161164 w 3831056"/>
                <a:gd name="connsiteY1168" fmla="*/ 1377391 h 1377522"/>
                <a:gd name="connsiteX1169" fmla="*/ 3163880 w 3831056"/>
                <a:gd name="connsiteY1169" fmla="*/ 1377391 h 1377522"/>
                <a:gd name="connsiteX1170" fmla="*/ 3166561 w 3831056"/>
                <a:gd name="connsiteY1170" fmla="*/ 1377523 h 1377522"/>
                <a:gd name="connsiteX1171" fmla="*/ 3169277 w 3831056"/>
                <a:gd name="connsiteY1171" fmla="*/ 1377130 h 1377522"/>
                <a:gd name="connsiteX1172" fmla="*/ 3171993 w 3831056"/>
                <a:gd name="connsiteY1172" fmla="*/ 1376997 h 1377522"/>
                <a:gd name="connsiteX1173" fmla="*/ 3174709 w 3831056"/>
                <a:gd name="connsiteY1173" fmla="*/ 1377130 h 1377522"/>
                <a:gd name="connsiteX1174" fmla="*/ 3177425 w 3831056"/>
                <a:gd name="connsiteY1174" fmla="*/ 1377391 h 1377522"/>
                <a:gd name="connsiteX1175" fmla="*/ 3180106 w 3831056"/>
                <a:gd name="connsiteY1175" fmla="*/ 1377391 h 1377522"/>
                <a:gd name="connsiteX1176" fmla="*/ 3182822 w 3831056"/>
                <a:gd name="connsiteY1176" fmla="*/ 1377391 h 1377522"/>
                <a:gd name="connsiteX1177" fmla="*/ 3185538 w 3831056"/>
                <a:gd name="connsiteY1177" fmla="*/ 1377262 h 1377522"/>
                <a:gd name="connsiteX1178" fmla="*/ 3188254 w 3831056"/>
                <a:gd name="connsiteY1178" fmla="*/ 1377262 h 1377522"/>
                <a:gd name="connsiteX1179" fmla="*/ 3190935 w 3831056"/>
                <a:gd name="connsiteY1179" fmla="*/ 1377262 h 1377522"/>
                <a:gd name="connsiteX1180" fmla="*/ 3193650 w 3831056"/>
                <a:gd name="connsiteY1180" fmla="*/ 1377391 h 1377522"/>
                <a:gd name="connsiteX1181" fmla="*/ 3196366 w 3831056"/>
                <a:gd name="connsiteY1181" fmla="*/ 1377391 h 1377522"/>
                <a:gd name="connsiteX1182" fmla="*/ 3199082 w 3831056"/>
                <a:gd name="connsiteY1182" fmla="*/ 1377391 h 1377522"/>
                <a:gd name="connsiteX1183" fmla="*/ 3201798 w 3831056"/>
                <a:gd name="connsiteY1183" fmla="*/ 1377262 h 1377522"/>
                <a:gd name="connsiteX1184" fmla="*/ 3204480 w 3831056"/>
                <a:gd name="connsiteY1184" fmla="*/ 1376868 h 1377522"/>
                <a:gd name="connsiteX1185" fmla="*/ 3207195 w 3831056"/>
                <a:gd name="connsiteY1185" fmla="*/ 1377523 h 1377522"/>
                <a:gd name="connsiteX1186" fmla="*/ 3209911 w 3831056"/>
                <a:gd name="connsiteY1186" fmla="*/ 1377130 h 1377522"/>
                <a:gd name="connsiteX1187" fmla="*/ 3212627 w 3831056"/>
                <a:gd name="connsiteY1187" fmla="*/ 1377262 h 1377522"/>
                <a:gd name="connsiteX1188" fmla="*/ 3215343 w 3831056"/>
                <a:gd name="connsiteY1188" fmla="*/ 1377391 h 1377522"/>
                <a:gd name="connsiteX1189" fmla="*/ 3218024 w 3831056"/>
                <a:gd name="connsiteY1189" fmla="*/ 1377523 h 1377522"/>
                <a:gd name="connsiteX1190" fmla="*/ 3220740 w 3831056"/>
                <a:gd name="connsiteY1190" fmla="*/ 1377391 h 1377522"/>
                <a:gd name="connsiteX1191" fmla="*/ 3223456 w 3831056"/>
                <a:gd name="connsiteY1191" fmla="*/ 1377262 h 1377522"/>
                <a:gd name="connsiteX1192" fmla="*/ 3226172 w 3831056"/>
                <a:gd name="connsiteY1192" fmla="*/ 1377391 h 1377522"/>
                <a:gd name="connsiteX1193" fmla="*/ 3228888 w 3831056"/>
                <a:gd name="connsiteY1193" fmla="*/ 1377391 h 1377522"/>
                <a:gd name="connsiteX1194" fmla="*/ 3231569 w 3831056"/>
                <a:gd name="connsiteY1194" fmla="*/ 1377391 h 1377522"/>
                <a:gd name="connsiteX1195" fmla="*/ 3234285 w 3831056"/>
                <a:gd name="connsiteY1195" fmla="*/ 1377523 h 1377522"/>
                <a:gd name="connsiteX1196" fmla="*/ 3237001 w 3831056"/>
                <a:gd name="connsiteY1196" fmla="*/ 1377130 h 1377522"/>
                <a:gd name="connsiteX1197" fmla="*/ 3239717 w 3831056"/>
                <a:gd name="connsiteY1197" fmla="*/ 1377262 h 1377522"/>
                <a:gd name="connsiteX1198" fmla="*/ 3242398 w 3831056"/>
                <a:gd name="connsiteY1198" fmla="*/ 1377130 h 1377522"/>
                <a:gd name="connsiteX1199" fmla="*/ 3245114 w 3831056"/>
                <a:gd name="connsiteY1199" fmla="*/ 1377391 h 1377522"/>
                <a:gd name="connsiteX1200" fmla="*/ 3247830 w 3831056"/>
                <a:gd name="connsiteY1200" fmla="*/ 1377262 h 1377522"/>
                <a:gd name="connsiteX1201" fmla="*/ 3250546 w 3831056"/>
                <a:gd name="connsiteY1201" fmla="*/ 1377262 h 1377522"/>
                <a:gd name="connsiteX1202" fmla="*/ 3253261 w 3831056"/>
                <a:gd name="connsiteY1202" fmla="*/ 1377262 h 1377522"/>
                <a:gd name="connsiteX1203" fmla="*/ 3255943 w 3831056"/>
                <a:gd name="connsiteY1203" fmla="*/ 1377391 h 1377522"/>
                <a:gd name="connsiteX1204" fmla="*/ 3258659 w 3831056"/>
                <a:gd name="connsiteY1204" fmla="*/ 1377523 h 1377522"/>
                <a:gd name="connsiteX1205" fmla="*/ 3261375 w 3831056"/>
                <a:gd name="connsiteY1205" fmla="*/ 1377262 h 1377522"/>
                <a:gd name="connsiteX1206" fmla="*/ 3264091 w 3831056"/>
                <a:gd name="connsiteY1206" fmla="*/ 1377391 h 1377522"/>
                <a:gd name="connsiteX1207" fmla="*/ 3266806 w 3831056"/>
                <a:gd name="connsiteY1207" fmla="*/ 1377391 h 1377522"/>
                <a:gd name="connsiteX1208" fmla="*/ 3269487 w 3831056"/>
                <a:gd name="connsiteY1208" fmla="*/ 1377391 h 1377522"/>
                <a:gd name="connsiteX1209" fmla="*/ 3272203 w 3831056"/>
                <a:gd name="connsiteY1209" fmla="*/ 1377523 h 1377522"/>
                <a:gd name="connsiteX1210" fmla="*/ 3274919 w 3831056"/>
                <a:gd name="connsiteY1210" fmla="*/ 1377262 h 1377522"/>
                <a:gd name="connsiteX1211" fmla="*/ 3277635 w 3831056"/>
                <a:gd name="connsiteY1211" fmla="*/ 1377391 h 1377522"/>
                <a:gd name="connsiteX1212" fmla="*/ 3280316 w 3831056"/>
                <a:gd name="connsiteY1212" fmla="*/ 1377523 h 1377522"/>
                <a:gd name="connsiteX1213" fmla="*/ 3283032 w 3831056"/>
                <a:gd name="connsiteY1213" fmla="*/ 1377523 h 1377522"/>
                <a:gd name="connsiteX1214" fmla="*/ 3285748 w 3831056"/>
                <a:gd name="connsiteY1214" fmla="*/ 1377391 h 1377522"/>
                <a:gd name="connsiteX1215" fmla="*/ 3288464 w 3831056"/>
                <a:gd name="connsiteY1215" fmla="*/ 1377130 h 1377522"/>
                <a:gd name="connsiteX1216" fmla="*/ 3291180 w 3831056"/>
                <a:gd name="connsiteY1216" fmla="*/ 1377391 h 1377522"/>
                <a:gd name="connsiteX1217" fmla="*/ 3293861 w 3831056"/>
                <a:gd name="connsiteY1217" fmla="*/ 1377391 h 1377522"/>
                <a:gd name="connsiteX1218" fmla="*/ 3296577 w 3831056"/>
                <a:gd name="connsiteY1218" fmla="*/ 1377391 h 1377522"/>
                <a:gd name="connsiteX1219" fmla="*/ 3299293 w 3831056"/>
                <a:gd name="connsiteY1219" fmla="*/ 1377391 h 1377522"/>
                <a:gd name="connsiteX1220" fmla="*/ 3302009 w 3831056"/>
                <a:gd name="connsiteY1220" fmla="*/ 1377391 h 1377522"/>
                <a:gd name="connsiteX1221" fmla="*/ 3304725 w 3831056"/>
                <a:gd name="connsiteY1221" fmla="*/ 1377523 h 1377522"/>
                <a:gd name="connsiteX1222" fmla="*/ 3307406 w 3831056"/>
                <a:gd name="connsiteY1222" fmla="*/ 1376997 h 1377522"/>
                <a:gd name="connsiteX1223" fmla="*/ 3310122 w 3831056"/>
                <a:gd name="connsiteY1223" fmla="*/ 1377391 h 1377522"/>
                <a:gd name="connsiteX1224" fmla="*/ 3312838 w 3831056"/>
                <a:gd name="connsiteY1224" fmla="*/ 1377262 h 1377522"/>
                <a:gd name="connsiteX1225" fmla="*/ 3315554 w 3831056"/>
                <a:gd name="connsiteY1225" fmla="*/ 1377523 h 1377522"/>
                <a:gd name="connsiteX1226" fmla="*/ 3318270 w 3831056"/>
                <a:gd name="connsiteY1226" fmla="*/ 1377262 h 1377522"/>
                <a:gd name="connsiteX1227" fmla="*/ 3320951 w 3831056"/>
                <a:gd name="connsiteY1227" fmla="*/ 1377523 h 1377522"/>
                <a:gd name="connsiteX1228" fmla="*/ 3323667 w 3831056"/>
                <a:gd name="connsiteY1228" fmla="*/ 1376997 h 1377522"/>
                <a:gd name="connsiteX1229" fmla="*/ 3326382 w 3831056"/>
                <a:gd name="connsiteY1229" fmla="*/ 1377262 h 1377522"/>
                <a:gd name="connsiteX1230" fmla="*/ 3329098 w 3831056"/>
                <a:gd name="connsiteY1230" fmla="*/ 1376471 h 1377522"/>
                <a:gd name="connsiteX1231" fmla="*/ 3331780 w 3831056"/>
                <a:gd name="connsiteY1231" fmla="*/ 1376868 h 1377522"/>
                <a:gd name="connsiteX1232" fmla="*/ 3334496 w 3831056"/>
                <a:gd name="connsiteY1232" fmla="*/ 1376997 h 1377522"/>
                <a:gd name="connsiteX1233" fmla="*/ 3337212 w 3831056"/>
                <a:gd name="connsiteY1233" fmla="*/ 1377523 h 1377522"/>
                <a:gd name="connsiteX1234" fmla="*/ 3339927 w 3831056"/>
                <a:gd name="connsiteY1234" fmla="*/ 1377262 h 1377522"/>
                <a:gd name="connsiteX1235" fmla="*/ 3342643 w 3831056"/>
                <a:gd name="connsiteY1235" fmla="*/ 1377523 h 1377522"/>
                <a:gd name="connsiteX1236" fmla="*/ 3345324 w 3831056"/>
                <a:gd name="connsiteY1236" fmla="*/ 1377130 h 1377522"/>
                <a:gd name="connsiteX1237" fmla="*/ 3348040 w 3831056"/>
                <a:gd name="connsiteY1237" fmla="*/ 1377391 h 1377522"/>
                <a:gd name="connsiteX1238" fmla="*/ 3350756 w 3831056"/>
                <a:gd name="connsiteY1238" fmla="*/ 1377262 h 1377522"/>
                <a:gd name="connsiteX1239" fmla="*/ 3353472 w 3831056"/>
                <a:gd name="connsiteY1239" fmla="*/ 1377523 h 1377522"/>
                <a:gd name="connsiteX1240" fmla="*/ 3356188 w 3831056"/>
                <a:gd name="connsiteY1240" fmla="*/ 1377262 h 1377522"/>
                <a:gd name="connsiteX1241" fmla="*/ 3358869 w 3831056"/>
                <a:gd name="connsiteY1241" fmla="*/ 1377262 h 1377522"/>
                <a:gd name="connsiteX1242" fmla="*/ 3361585 w 3831056"/>
                <a:gd name="connsiteY1242" fmla="*/ 1377523 h 1377522"/>
                <a:gd name="connsiteX1243" fmla="*/ 3364301 w 3831056"/>
                <a:gd name="connsiteY1243" fmla="*/ 1377391 h 1377522"/>
                <a:gd name="connsiteX1244" fmla="*/ 3367017 w 3831056"/>
                <a:gd name="connsiteY1244" fmla="*/ 1377523 h 1377522"/>
                <a:gd name="connsiteX1245" fmla="*/ 3369698 w 3831056"/>
                <a:gd name="connsiteY1245" fmla="*/ 1377391 h 1377522"/>
                <a:gd name="connsiteX1246" fmla="*/ 3372414 w 3831056"/>
                <a:gd name="connsiteY1246" fmla="*/ 1377523 h 1377522"/>
                <a:gd name="connsiteX1247" fmla="*/ 3375130 w 3831056"/>
                <a:gd name="connsiteY1247" fmla="*/ 1377523 h 1377522"/>
                <a:gd name="connsiteX1248" fmla="*/ 3377846 w 3831056"/>
                <a:gd name="connsiteY1248" fmla="*/ 1377391 h 1377522"/>
                <a:gd name="connsiteX1249" fmla="*/ 3380562 w 3831056"/>
                <a:gd name="connsiteY1249" fmla="*/ 1377262 h 1377522"/>
                <a:gd name="connsiteX1250" fmla="*/ 3383243 w 3831056"/>
                <a:gd name="connsiteY1250" fmla="*/ 1377262 h 1377522"/>
                <a:gd name="connsiteX1251" fmla="*/ 3385959 w 3831056"/>
                <a:gd name="connsiteY1251" fmla="*/ 1377130 h 1377522"/>
                <a:gd name="connsiteX1252" fmla="*/ 3388675 w 3831056"/>
                <a:gd name="connsiteY1252" fmla="*/ 1377391 h 1377522"/>
                <a:gd name="connsiteX1253" fmla="*/ 3391391 w 3831056"/>
                <a:gd name="connsiteY1253" fmla="*/ 1377391 h 1377522"/>
                <a:gd name="connsiteX1254" fmla="*/ 3394107 w 3831056"/>
                <a:gd name="connsiteY1254" fmla="*/ 1377391 h 1377522"/>
                <a:gd name="connsiteX1255" fmla="*/ 3396788 w 3831056"/>
                <a:gd name="connsiteY1255" fmla="*/ 1377523 h 1377522"/>
                <a:gd name="connsiteX1256" fmla="*/ 3399503 w 3831056"/>
                <a:gd name="connsiteY1256" fmla="*/ 1377391 h 1377522"/>
                <a:gd name="connsiteX1257" fmla="*/ 3402219 w 3831056"/>
                <a:gd name="connsiteY1257" fmla="*/ 1377262 h 1377522"/>
                <a:gd name="connsiteX1258" fmla="*/ 3404935 w 3831056"/>
                <a:gd name="connsiteY1258" fmla="*/ 1377391 h 1377522"/>
                <a:gd name="connsiteX1259" fmla="*/ 3407651 w 3831056"/>
                <a:gd name="connsiteY1259" fmla="*/ 1377130 h 1377522"/>
                <a:gd name="connsiteX1260" fmla="*/ 3410333 w 3831056"/>
                <a:gd name="connsiteY1260" fmla="*/ 1377391 h 1377522"/>
                <a:gd name="connsiteX1261" fmla="*/ 3413048 w 3831056"/>
                <a:gd name="connsiteY1261" fmla="*/ 1377391 h 1377522"/>
                <a:gd name="connsiteX1262" fmla="*/ 3415764 w 3831056"/>
                <a:gd name="connsiteY1262" fmla="*/ 1377262 h 1377522"/>
                <a:gd name="connsiteX1263" fmla="*/ 3418480 w 3831056"/>
                <a:gd name="connsiteY1263" fmla="*/ 1377391 h 1377522"/>
                <a:gd name="connsiteX1264" fmla="*/ 3421161 w 3831056"/>
                <a:gd name="connsiteY1264" fmla="*/ 1377391 h 1377522"/>
                <a:gd name="connsiteX1265" fmla="*/ 3423877 w 3831056"/>
                <a:gd name="connsiteY1265" fmla="*/ 1377391 h 1377522"/>
                <a:gd name="connsiteX1266" fmla="*/ 3426593 w 3831056"/>
                <a:gd name="connsiteY1266" fmla="*/ 1377391 h 1377522"/>
                <a:gd name="connsiteX1267" fmla="*/ 3429309 w 3831056"/>
                <a:gd name="connsiteY1267" fmla="*/ 1377391 h 1377522"/>
                <a:gd name="connsiteX1268" fmla="*/ 3432025 w 3831056"/>
                <a:gd name="connsiteY1268" fmla="*/ 1377391 h 1377522"/>
                <a:gd name="connsiteX1269" fmla="*/ 3434706 w 3831056"/>
                <a:gd name="connsiteY1269" fmla="*/ 1377523 h 1377522"/>
                <a:gd name="connsiteX1270" fmla="*/ 3437422 w 3831056"/>
                <a:gd name="connsiteY1270" fmla="*/ 1377391 h 1377522"/>
                <a:gd name="connsiteX1271" fmla="*/ 3440138 w 3831056"/>
                <a:gd name="connsiteY1271" fmla="*/ 1377262 h 1377522"/>
                <a:gd name="connsiteX1272" fmla="*/ 3442854 w 3831056"/>
                <a:gd name="connsiteY1272" fmla="*/ 1377262 h 1377522"/>
                <a:gd name="connsiteX1273" fmla="*/ 3445570 w 3831056"/>
                <a:gd name="connsiteY1273" fmla="*/ 1377391 h 1377522"/>
                <a:gd name="connsiteX1274" fmla="*/ 3448251 w 3831056"/>
                <a:gd name="connsiteY1274" fmla="*/ 1377391 h 1377522"/>
                <a:gd name="connsiteX1275" fmla="*/ 3450967 w 3831056"/>
                <a:gd name="connsiteY1275" fmla="*/ 1377391 h 1377522"/>
                <a:gd name="connsiteX1276" fmla="*/ 3453683 w 3831056"/>
                <a:gd name="connsiteY1276" fmla="*/ 1377262 h 1377522"/>
                <a:gd name="connsiteX1277" fmla="*/ 3456399 w 3831056"/>
                <a:gd name="connsiteY1277" fmla="*/ 1377391 h 1377522"/>
                <a:gd name="connsiteX1278" fmla="*/ 3459115 w 3831056"/>
                <a:gd name="connsiteY1278" fmla="*/ 1377130 h 1377522"/>
                <a:gd name="connsiteX1279" fmla="*/ 3461796 w 3831056"/>
                <a:gd name="connsiteY1279" fmla="*/ 1377262 h 1377522"/>
                <a:gd name="connsiteX1280" fmla="*/ 3464512 w 3831056"/>
                <a:gd name="connsiteY1280" fmla="*/ 1377523 h 1377522"/>
                <a:gd name="connsiteX1281" fmla="*/ 3467228 w 3831056"/>
                <a:gd name="connsiteY1281" fmla="*/ 1377391 h 1377522"/>
                <a:gd name="connsiteX1282" fmla="*/ 3469944 w 3831056"/>
                <a:gd name="connsiteY1282" fmla="*/ 1376997 h 1377522"/>
                <a:gd name="connsiteX1283" fmla="*/ 3472624 w 3831056"/>
                <a:gd name="connsiteY1283" fmla="*/ 1377391 h 1377522"/>
                <a:gd name="connsiteX1284" fmla="*/ 3475340 w 3831056"/>
                <a:gd name="connsiteY1284" fmla="*/ 1377391 h 1377522"/>
                <a:gd name="connsiteX1285" fmla="*/ 3478056 w 3831056"/>
                <a:gd name="connsiteY1285" fmla="*/ 1377391 h 1377522"/>
                <a:gd name="connsiteX1286" fmla="*/ 3480772 w 3831056"/>
                <a:gd name="connsiteY1286" fmla="*/ 1377391 h 1377522"/>
                <a:gd name="connsiteX1287" fmla="*/ 3483489 w 3831056"/>
                <a:gd name="connsiteY1287" fmla="*/ 1377262 h 1377522"/>
                <a:gd name="connsiteX1288" fmla="*/ 3486169 w 3831056"/>
                <a:gd name="connsiteY1288" fmla="*/ 1377523 h 1377522"/>
                <a:gd name="connsiteX1289" fmla="*/ 3488885 w 3831056"/>
                <a:gd name="connsiteY1289" fmla="*/ 1377391 h 1377522"/>
                <a:gd name="connsiteX1290" fmla="*/ 3491601 w 3831056"/>
                <a:gd name="connsiteY1290" fmla="*/ 1377523 h 1377522"/>
                <a:gd name="connsiteX1291" fmla="*/ 3494317 w 3831056"/>
                <a:gd name="connsiteY1291" fmla="*/ 1377262 h 1377522"/>
                <a:gd name="connsiteX1292" fmla="*/ 3497033 w 3831056"/>
                <a:gd name="connsiteY1292" fmla="*/ 1377262 h 1377522"/>
                <a:gd name="connsiteX1293" fmla="*/ 3499714 w 3831056"/>
                <a:gd name="connsiteY1293" fmla="*/ 1377523 h 1377522"/>
                <a:gd name="connsiteX1294" fmla="*/ 3502430 w 3831056"/>
                <a:gd name="connsiteY1294" fmla="*/ 1377262 h 1377522"/>
                <a:gd name="connsiteX1295" fmla="*/ 3505146 w 3831056"/>
                <a:gd name="connsiteY1295" fmla="*/ 1377391 h 1377522"/>
                <a:gd name="connsiteX1296" fmla="*/ 3507862 w 3831056"/>
                <a:gd name="connsiteY1296" fmla="*/ 1377391 h 1377522"/>
                <a:gd name="connsiteX1297" fmla="*/ 3510543 w 3831056"/>
                <a:gd name="connsiteY1297" fmla="*/ 1377262 h 1377522"/>
                <a:gd name="connsiteX1298" fmla="*/ 3513259 w 3831056"/>
                <a:gd name="connsiteY1298" fmla="*/ 1377391 h 1377522"/>
                <a:gd name="connsiteX1299" fmla="*/ 3515975 w 3831056"/>
                <a:gd name="connsiteY1299" fmla="*/ 1377391 h 1377522"/>
                <a:gd name="connsiteX1300" fmla="*/ 3518691 w 3831056"/>
                <a:gd name="connsiteY1300" fmla="*/ 1377391 h 1377522"/>
                <a:gd name="connsiteX1301" fmla="*/ 3521407 w 3831056"/>
                <a:gd name="connsiteY1301" fmla="*/ 1377262 h 1377522"/>
                <a:gd name="connsiteX1302" fmla="*/ 3524088 w 3831056"/>
                <a:gd name="connsiteY1302" fmla="*/ 1377523 h 1377522"/>
                <a:gd name="connsiteX1303" fmla="*/ 3526804 w 3831056"/>
                <a:gd name="connsiteY1303" fmla="*/ 1377262 h 1377522"/>
                <a:gd name="connsiteX1304" fmla="*/ 3529520 w 3831056"/>
                <a:gd name="connsiteY1304" fmla="*/ 1377391 h 1377522"/>
                <a:gd name="connsiteX1305" fmla="*/ 3532236 w 3831056"/>
                <a:gd name="connsiteY1305" fmla="*/ 1377391 h 1377522"/>
                <a:gd name="connsiteX1306" fmla="*/ 3534951 w 3831056"/>
                <a:gd name="connsiteY1306" fmla="*/ 1377391 h 1377522"/>
                <a:gd name="connsiteX1307" fmla="*/ 3537633 w 3831056"/>
                <a:gd name="connsiteY1307" fmla="*/ 1377523 h 1377522"/>
                <a:gd name="connsiteX1308" fmla="*/ 3540349 w 3831056"/>
                <a:gd name="connsiteY1308" fmla="*/ 1377130 h 1377522"/>
                <a:gd name="connsiteX1309" fmla="*/ 3543065 w 3831056"/>
                <a:gd name="connsiteY1309" fmla="*/ 1377523 h 1377522"/>
                <a:gd name="connsiteX1310" fmla="*/ 3545780 w 3831056"/>
                <a:gd name="connsiteY1310" fmla="*/ 1377523 h 1377522"/>
                <a:gd name="connsiteX1311" fmla="*/ 3548496 w 3831056"/>
                <a:gd name="connsiteY1311" fmla="*/ 1377391 h 1377522"/>
                <a:gd name="connsiteX1312" fmla="*/ 3551177 w 3831056"/>
                <a:gd name="connsiteY1312" fmla="*/ 1377523 h 1377522"/>
                <a:gd name="connsiteX1313" fmla="*/ 3553893 w 3831056"/>
                <a:gd name="connsiteY1313" fmla="*/ 1377523 h 1377522"/>
                <a:gd name="connsiteX1314" fmla="*/ 3556610 w 3831056"/>
                <a:gd name="connsiteY1314" fmla="*/ 1377262 h 1377522"/>
                <a:gd name="connsiteX1315" fmla="*/ 3559325 w 3831056"/>
                <a:gd name="connsiteY1315" fmla="*/ 1377262 h 1377522"/>
                <a:gd name="connsiteX1316" fmla="*/ 3562006 w 3831056"/>
                <a:gd name="connsiteY1316" fmla="*/ 1377391 h 1377522"/>
                <a:gd name="connsiteX1317" fmla="*/ 3564722 w 3831056"/>
                <a:gd name="connsiteY1317" fmla="*/ 1377262 h 1377522"/>
                <a:gd name="connsiteX1318" fmla="*/ 3567438 w 3831056"/>
                <a:gd name="connsiteY1318" fmla="*/ 1377262 h 1377522"/>
                <a:gd name="connsiteX1319" fmla="*/ 3570154 w 3831056"/>
                <a:gd name="connsiteY1319" fmla="*/ 1377391 h 1377522"/>
                <a:gd name="connsiteX1320" fmla="*/ 3572870 w 3831056"/>
                <a:gd name="connsiteY1320" fmla="*/ 1377391 h 1377522"/>
                <a:gd name="connsiteX1321" fmla="*/ 3575551 w 3831056"/>
                <a:gd name="connsiteY1321" fmla="*/ 1377391 h 1377522"/>
                <a:gd name="connsiteX1322" fmla="*/ 3578267 w 3831056"/>
                <a:gd name="connsiteY1322" fmla="*/ 1377523 h 1377522"/>
                <a:gd name="connsiteX1323" fmla="*/ 3580983 w 3831056"/>
                <a:gd name="connsiteY1323" fmla="*/ 1377262 h 1377522"/>
                <a:gd name="connsiteX1324" fmla="*/ 3583699 w 3831056"/>
                <a:gd name="connsiteY1324" fmla="*/ 1377262 h 1377522"/>
                <a:gd name="connsiteX1325" fmla="*/ 3586415 w 3831056"/>
                <a:gd name="connsiteY1325" fmla="*/ 1377523 h 1377522"/>
                <a:gd name="connsiteX1326" fmla="*/ 3589096 w 3831056"/>
                <a:gd name="connsiteY1326" fmla="*/ 1377523 h 1377522"/>
                <a:gd name="connsiteX1327" fmla="*/ 3591812 w 3831056"/>
                <a:gd name="connsiteY1327" fmla="*/ 1377262 h 1377522"/>
                <a:gd name="connsiteX1328" fmla="*/ 3594528 w 3831056"/>
                <a:gd name="connsiteY1328" fmla="*/ 1377523 h 1377522"/>
                <a:gd name="connsiteX1329" fmla="*/ 3597244 w 3831056"/>
                <a:gd name="connsiteY1329" fmla="*/ 1377391 h 1377522"/>
                <a:gd name="connsiteX1330" fmla="*/ 3599925 w 3831056"/>
                <a:gd name="connsiteY1330" fmla="*/ 1377391 h 1377522"/>
                <a:gd name="connsiteX1331" fmla="*/ 3602641 w 3831056"/>
                <a:gd name="connsiteY1331" fmla="*/ 1377262 h 1377522"/>
                <a:gd name="connsiteX1332" fmla="*/ 3605357 w 3831056"/>
                <a:gd name="connsiteY1332" fmla="*/ 1375291 h 1377522"/>
                <a:gd name="connsiteX1333" fmla="*/ 3608072 w 3831056"/>
                <a:gd name="connsiteY1333" fmla="*/ 1377523 h 1377522"/>
                <a:gd name="connsiteX1334" fmla="*/ 3610788 w 3831056"/>
                <a:gd name="connsiteY1334" fmla="*/ 1377262 h 1377522"/>
                <a:gd name="connsiteX1335" fmla="*/ 3613470 w 3831056"/>
                <a:gd name="connsiteY1335" fmla="*/ 1377262 h 1377522"/>
                <a:gd name="connsiteX1336" fmla="*/ 3616186 w 3831056"/>
                <a:gd name="connsiteY1336" fmla="*/ 1377523 h 1377522"/>
                <a:gd name="connsiteX1337" fmla="*/ 3618901 w 3831056"/>
                <a:gd name="connsiteY1337" fmla="*/ 1376868 h 1377522"/>
                <a:gd name="connsiteX1338" fmla="*/ 3621617 w 3831056"/>
                <a:gd name="connsiteY1338" fmla="*/ 1377130 h 1377522"/>
                <a:gd name="connsiteX1339" fmla="*/ 3624333 w 3831056"/>
                <a:gd name="connsiteY1339" fmla="*/ 1377523 h 1377522"/>
                <a:gd name="connsiteX1340" fmla="*/ 3627015 w 3831056"/>
                <a:gd name="connsiteY1340" fmla="*/ 1377523 h 1377522"/>
                <a:gd name="connsiteX1341" fmla="*/ 3629731 w 3831056"/>
                <a:gd name="connsiteY1341" fmla="*/ 1377391 h 1377522"/>
                <a:gd name="connsiteX1342" fmla="*/ 3632446 w 3831056"/>
                <a:gd name="connsiteY1342" fmla="*/ 1377391 h 1377522"/>
                <a:gd name="connsiteX1343" fmla="*/ 3635162 w 3831056"/>
                <a:gd name="connsiteY1343" fmla="*/ 1377391 h 1377522"/>
                <a:gd name="connsiteX1344" fmla="*/ 3637878 w 3831056"/>
                <a:gd name="connsiteY1344" fmla="*/ 1377262 h 1377522"/>
                <a:gd name="connsiteX1345" fmla="*/ 3640559 w 3831056"/>
                <a:gd name="connsiteY1345" fmla="*/ 1376997 h 1377522"/>
                <a:gd name="connsiteX1346" fmla="*/ 3643275 w 3831056"/>
                <a:gd name="connsiteY1346" fmla="*/ 1377262 h 1377522"/>
                <a:gd name="connsiteX1347" fmla="*/ 3645991 w 3831056"/>
                <a:gd name="connsiteY1347" fmla="*/ 1376997 h 1377522"/>
                <a:gd name="connsiteX1348" fmla="*/ 3648707 w 3831056"/>
                <a:gd name="connsiteY1348" fmla="*/ 1376997 h 1377522"/>
                <a:gd name="connsiteX1349" fmla="*/ 3651388 w 3831056"/>
                <a:gd name="connsiteY1349" fmla="*/ 1377391 h 1377522"/>
                <a:gd name="connsiteX1350" fmla="*/ 3654104 w 3831056"/>
                <a:gd name="connsiteY1350" fmla="*/ 1377130 h 1377522"/>
                <a:gd name="connsiteX1351" fmla="*/ 3656820 w 3831056"/>
                <a:gd name="connsiteY1351" fmla="*/ 1377262 h 1377522"/>
                <a:gd name="connsiteX1352" fmla="*/ 3659536 w 3831056"/>
                <a:gd name="connsiteY1352" fmla="*/ 1377130 h 1377522"/>
                <a:gd name="connsiteX1353" fmla="*/ 3662252 w 3831056"/>
                <a:gd name="connsiteY1353" fmla="*/ 1377391 h 1377522"/>
                <a:gd name="connsiteX1354" fmla="*/ 3664933 w 3831056"/>
                <a:gd name="connsiteY1354" fmla="*/ 1377391 h 1377522"/>
                <a:gd name="connsiteX1355" fmla="*/ 3667649 w 3831056"/>
                <a:gd name="connsiteY1355" fmla="*/ 1377262 h 1377522"/>
                <a:gd name="connsiteX1356" fmla="*/ 3670365 w 3831056"/>
                <a:gd name="connsiteY1356" fmla="*/ 1377523 h 1377522"/>
                <a:gd name="connsiteX1357" fmla="*/ 3673081 w 3831056"/>
                <a:gd name="connsiteY1357" fmla="*/ 1377523 h 1377522"/>
                <a:gd name="connsiteX1358" fmla="*/ 3675797 w 3831056"/>
                <a:gd name="connsiteY1358" fmla="*/ 1377391 h 1377522"/>
                <a:gd name="connsiteX1359" fmla="*/ 3678478 w 3831056"/>
                <a:gd name="connsiteY1359" fmla="*/ 1377523 h 1377522"/>
                <a:gd name="connsiteX1360" fmla="*/ 3681193 w 3831056"/>
                <a:gd name="connsiteY1360" fmla="*/ 1376997 h 1377522"/>
                <a:gd name="connsiteX1361" fmla="*/ 3683909 w 3831056"/>
                <a:gd name="connsiteY1361" fmla="*/ 1377130 h 1377522"/>
                <a:gd name="connsiteX1362" fmla="*/ 3686626 w 3831056"/>
                <a:gd name="connsiteY1362" fmla="*/ 1377130 h 1377522"/>
                <a:gd name="connsiteX1363" fmla="*/ 3689307 w 3831056"/>
                <a:gd name="connsiteY1363" fmla="*/ 1377130 h 1377522"/>
                <a:gd name="connsiteX1364" fmla="*/ 3692022 w 3831056"/>
                <a:gd name="connsiteY1364" fmla="*/ 1377523 h 1377522"/>
                <a:gd name="connsiteX1365" fmla="*/ 3694738 w 3831056"/>
                <a:gd name="connsiteY1365" fmla="*/ 1377130 h 1377522"/>
                <a:gd name="connsiteX1366" fmla="*/ 3697454 w 3831056"/>
                <a:gd name="connsiteY1366" fmla="*/ 1377391 h 1377522"/>
                <a:gd name="connsiteX1367" fmla="*/ 3700170 w 3831056"/>
                <a:gd name="connsiteY1367" fmla="*/ 1377391 h 1377522"/>
                <a:gd name="connsiteX1368" fmla="*/ 3702852 w 3831056"/>
                <a:gd name="connsiteY1368" fmla="*/ 1377391 h 1377522"/>
                <a:gd name="connsiteX1369" fmla="*/ 3705567 w 3831056"/>
                <a:gd name="connsiteY1369" fmla="*/ 1377262 h 1377522"/>
                <a:gd name="connsiteX1370" fmla="*/ 3708283 w 3831056"/>
                <a:gd name="connsiteY1370" fmla="*/ 1377262 h 1377522"/>
                <a:gd name="connsiteX1371" fmla="*/ 3710999 w 3831056"/>
                <a:gd name="connsiteY1371" fmla="*/ 1377130 h 1377522"/>
                <a:gd name="connsiteX1372" fmla="*/ 3713715 w 3831056"/>
                <a:gd name="connsiteY1372" fmla="*/ 1376997 h 1377522"/>
                <a:gd name="connsiteX1373" fmla="*/ 3716396 w 3831056"/>
                <a:gd name="connsiteY1373" fmla="*/ 1377391 h 1377522"/>
                <a:gd name="connsiteX1374" fmla="*/ 3719112 w 3831056"/>
                <a:gd name="connsiteY1374" fmla="*/ 1377391 h 1377522"/>
                <a:gd name="connsiteX1375" fmla="*/ 3721828 w 3831056"/>
                <a:gd name="connsiteY1375" fmla="*/ 1377130 h 1377522"/>
                <a:gd name="connsiteX1376" fmla="*/ 3724544 w 3831056"/>
                <a:gd name="connsiteY1376" fmla="*/ 1377262 h 1377522"/>
                <a:gd name="connsiteX1377" fmla="*/ 3727260 w 3831056"/>
                <a:gd name="connsiteY1377" fmla="*/ 1377523 h 1377522"/>
                <a:gd name="connsiteX1378" fmla="*/ 3729941 w 3831056"/>
                <a:gd name="connsiteY1378" fmla="*/ 1377391 h 1377522"/>
                <a:gd name="connsiteX1379" fmla="*/ 3732657 w 3831056"/>
                <a:gd name="connsiteY1379" fmla="*/ 1377391 h 1377522"/>
                <a:gd name="connsiteX1380" fmla="*/ 3735373 w 3831056"/>
                <a:gd name="connsiteY1380" fmla="*/ 1377523 h 1377522"/>
                <a:gd name="connsiteX1381" fmla="*/ 3738089 w 3831056"/>
                <a:gd name="connsiteY1381" fmla="*/ 1376868 h 1377522"/>
                <a:gd name="connsiteX1382" fmla="*/ 3740770 w 3831056"/>
                <a:gd name="connsiteY1382" fmla="*/ 1377391 h 1377522"/>
                <a:gd name="connsiteX1383" fmla="*/ 3743486 w 3831056"/>
                <a:gd name="connsiteY1383" fmla="*/ 1377262 h 1377522"/>
                <a:gd name="connsiteX1384" fmla="*/ 3746202 w 3831056"/>
                <a:gd name="connsiteY1384" fmla="*/ 1377130 h 1377522"/>
                <a:gd name="connsiteX1385" fmla="*/ 3748918 w 3831056"/>
                <a:gd name="connsiteY1385" fmla="*/ 1377391 h 1377522"/>
                <a:gd name="connsiteX1386" fmla="*/ 3751633 w 3831056"/>
                <a:gd name="connsiteY1386" fmla="*/ 1377391 h 1377522"/>
                <a:gd name="connsiteX1387" fmla="*/ 3754314 w 3831056"/>
                <a:gd name="connsiteY1387" fmla="*/ 1377130 h 1377522"/>
                <a:gd name="connsiteX1388" fmla="*/ 3757030 w 3831056"/>
                <a:gd name="connsiteY1388" fmla="*/ 1377262 h 1377522"/>
                <a:gd name="connsiteX1389" fmla="*/ 3759747 w 3831056"/>
                <a:gd name="connsiteY1389" fmla="*/ 1377130 h 1377522"/>
                <a:gd name="connsiteX1390" fmla="*/ 3762463 w 3831056"/>
                <a:gd name="connsiteY1390" fmla="*/ 1376997 h 1377522"/>
                <a:gd name="connsiteX1391" fmla="*/ 3765178 w 3831056"/>
                <a:gd name="connsiteY1391" fmla="*/ 1377523 h 1377522"/>
                <a:gd name="connsiteX1392" fmla="*/ 3767859 w 3831056"/>
                <a:gd name="connsiteY1392" fmla="*/ 1377262 h 1377522"/>
                <a:gd name="connsiteX1393" fmla="*/ 3770575 w 3831056"/>
                <a:gd name="connsiteY1393" fmla="*/ 1377391 h 1377522"/>
                <a:gd name="connsiteX1394" fmla="*/ 3773291 w 3831056"/>
                <a:gd name="connsiteY1394" fmla="*/ 1377391 h 1377522"/>
                <a:gd name="connsiteX1395" fmla="*/ 3776007 w 3831056"/>
                <a:gd name="connsiteY1395" fmla="*/ 1377391 h 1377522"/>
                <a:gd name="connsiteX1396" fmla="*/ 3778723 w 3831056"/>
                <a:gd name="connsiteY1396" fmla="*/ 1376471 h 1377522"/>
                <a:gd name="connsiteX1397" fmla="*/ 3781404 w 3831056"/>
                <a:gd name="connsiteY1397" fmla="*/ 1377130 h 1377522"/>
                <a:gd name="connsiteX1398" fmla="*/ 3784120 w 3831056"/>
                <a:gd name="connsiteY1398" fmla="*/ 1377262 h 1377522"/>
                <a:gd name="connsiteX1399" fmla="*/ 3786836 w 3831056"/>
                <a:gd name="connsiteY1399" fmla="*/ 1377262 h 1377522"/>
                <a:gd name="connsiteX1400" fmla="*/ 3789552 w 3831056"/>
                <a:gd name="connsiteY1400" fmla="*/ 1377391 h 1377522"/>
                <a:gd name="connsiteX1401" fmla="*/ 3792233 w 3831056"/>
                <a:gd name="connsiteY1401" fmla="*/ 1377391 h 1377522"/>
                <a:gd name="connsiteX1402" fmla="*/ 3794949 w 3831056"/>
                <a:gd name="connsiteY1402" fmla="*/ 1377523 h 1377522"/>
                <a:gd name="connsiteX1403" fmla="*/ 3797665 w 3831056"/>
                <a:gd name="connsiteY1403" fmla="*/ 1377262 h 1377522"/>
                <a:gd name="connsiteX1404" fmla="*/ 3800381 w 3831056"/>
                <a:gd name="connsiteY1404" fmla="*/ 1377391 h 1377522"/>
                <a:gd name="connsiteX1405" fmla="*/ 3803097 w 3831056"/>
                <a:gd name="connsiteY1405" fmla="*/ 1376868 h 1377522"/>
                <a:gd name="connsiteX1406" fmla="*/ 3805778 w 3831056"/>
                <a:gd name="connsiteY1406" fmla="*/ 1377523 h 1377522"/>
                <a:gd name="connsiteX1407" fmla="*/ 3808494 w 3831056"/>
                <a:gd name="connsiteY1407" fmla="*/ 1377523 h 1377522"/>
                <a:gd name="connsiteX1408" fmla="*/ 3811210 w 3831056"/>
                <a:gd name="connsiteY1408" fmla="*/ 1377262 h 1377522"/>
                <a:gd name="connsiteX1409" fmla="*/ 3813925 w 3831056"/>
                <a:gd name="connsiteY1409" fmla="*/ 1377130 h 1377522"/>
                <a:gd name="connsiteX1410" fmla="*/ 3816642 w 3831056"/>
                <a:gd name="connsiteY1410" fmla="*/ 1377262 h 1377522"/>
                <a:gd name="connsiteX1411" fmla="*/ 3819323 w 3831056"/>
                <a:gd name="connsiteY1411" fmla="*/ 1376997 h 1377522"/>
                <a:gd name="connsiteX1412" fmla="*/ 3822039 w 3831056"/>
                <a:gd name="connsiteY1412" fmla="*/ 1377391 h 1377522"/>
                <a:gd name="connsiteX1413" fmla="*/ 3824754 w 3831056"/>
                <a:gd name="connsiteY1413" fmla="*/ 1377391 h 1377522"/>
                <a:gd name="connsiteX1414" fmla="*/ 3827470 w 3831056"/>
                <a:gd name="connsiteY1414" fmla="*/ 1377523 h 1377522"/>
                <a:gd name="connsiteX1415" fmla="*/ 3830152 w 3831056"/>
                <a:gd name="connsiteY1415" fmla="*/ 1376997 h 1377522"/>
                <a:gd name="connsiteX1416" fmla="*/ 3831057 w 3831056"/>
                <a:gd name="connsiteY1416" fmla="*/ 1377126 h 1377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</a:cxnLst>
              <a:rect l="l" t="t" r="r" b="b"/>
              <a:pathLst>
                <a:path w="3831056" h="1377522">
                  <a:moveTo>
                    <a:pt x="0" y="1359619"/>
                  </a:moveTo>
                  <a:lnTo>
                    <a:pt x="282" y="1359016"/>
                  </a:lnTo>
                  <a:lnTo>
                    <a:pt x="2991" y="1359149"/>
                  </a:lnTo>
                  <a:lnTo>
                    <a:pt x="5700" y="1360068"/>
                  </a:lnTo>
                  <a:lnTo>
                    <a:pt x="8405" y="1359413"/>
                  </a:lnTo>
                  <a:lnTo>
                    <a:pt x="11114" y="1357310"/>
                  </a:lnTo>
                  <a:lnTo>
                    <a:pt x="13823" y="1351011"/>
                  </a:lnTo>
                  <a:lnTo>
                    <a:pt x="16532" y="1349963"/>
                  </a:lnTo>
                  <a:lnTo>
                    <a:pt x="19241" y="1353637"/>
                  </a:lnTo>
                  <a:lnTo>
                    <a:pt x="21950" y="1358101"/>
                  </a:lnTo>
                  <a:lnTo>
                    <a:pt x="24659" y="1358623"/>
                  </a:lnTo>
                  <a:lnTo>
                    <a:pt x="27368" y="1358623"/>
                  </a:lnTo>
                  <a:lnTo>
                    <a:pt x="30077" y="1357182"/>
                  </a:lnTo>
                  <a:lnTo>
                    <a:pt x="32783" y="1354556"/>
                  </a:lnTo>
                  <a:lnTo>
                    <a:pt x="35492" y="1350879"/>
                  </a:lnTo>
                  <a:lnTo>
                    <a:pt x="38200" y="1356262"/>
                  </a:lnTo>
                  <a:lnTo>
                    <a:pt x="40909" y="1357443"/>
                  </a:lnTo>
                  <a:lnTo>
                    <a:pt x="43618" y="1357049"/>
                  </a:lnTo>
                  <a:lnTo>
                    <a:pt x="46327" y="1359016"/>
                  </a:lnTo>
                  <a:lnTo>
                    <a:pt x="49036" y="1357443"/>
                  </a:lnTo>
                  <a:lnTo>
                    <a:pt x="51745" y="1353111"/>
                  </a:lnTo>
                  <a:lnTo>
                    <a:pt x="54451" y="1349963"/>
                  </a:lnTo>
                  <a:lnTo>
                    <a:pt x="57160" y="1357049"/>
                  </a:lnTo>
                  <a:lnTo>
                    <a:pt x="59869" y="1353898"/>
                  </a:lnTo>
                  <a:lnTo>
                    <a:pt x="62578" y="1357968"/>
                  </a:lnTo>
                  <a:lnTo>
                    <a:pt x="65287" y="1356130"/>
                  </a:lnTo>
                  <a:lnTo>
                    <a:pt x="67996" y="1324765"/>
                  </a:lnTo>
                  <a:lnTo>
                    <a:pt x="70704" y="1328177"/>
                  </a:lnTo>
                  <a:lnTo>
                    <a:pt x="73413" y="1345893"/>
                  </a:lnTo>
                  <a:lnTo>
                    <a:pt x="76119" y="1352979"/>
                  </a:lnTo>
                  <a:lnTo>
                    <a:pt x="78828" y="1346945"/>
                  </a:lnTo>
                  <a:lnTo>
                    <a:pt x="81537" y="1351405"/>
                  </a:lnTo>
                  <a:lnTo>
                    <a:pt x="84246" y="1347206"/>
                  </a:lnTo>
                  <a:lnTo>
                    <a:pt x="86955" y="1349044"/>
                  </a:lnTo>
                  <a:lnTo>
                    <a:pt x="89664" y="1341433"/>
                  </a:lnTo>
                  <a:lnTo>
                    <a:pt x="92373" y="1333031"/>
                  </a:lnTo>
                  <a:lnTo>
                    <a:pt x="95082" y="1333950"/>
                  </a:lnTo>
                  <a:lnTo>
                    <a:pt x="97791" y="1336969"/>
                  </a:lnTo>
                  <a:lnTo>
                    <a:pt x="100496" y="1336575"/>
                  </a:lnTo>
                  <a:lnTo>
                    <a:pt x="103205" y="1340120"/>
                  </a:lnTo>
                  <a:lnTo>
                    <a:pt x="105914" y="1331324"/>
                  </a:lnTo>
                  <a:lnTo>
                    <a:pt x="108623" y="1315576"/>
                  </a:lnTo>
                  <a:lnTo>
                    <a:pt x="111332" y="1320168"/>
                  </a:lnTo>
                  <a:lnTo>
                    <a:pt x="114041" y="1341955"/>
                  </a:lnTo>
                  <a:lnTo>
                    <a:pt x="116750" y="1351798"/>
                  </a:lnTo>
                  <a:lnTo>
                    <a:pt x="119459" y="1349963"/>
                  </a:lnTo>
                  <a:lnTo>
                    <a:pt x="122164" y="1353637"/>
                  </a:lnTo>
                  <a:lnTo>
                    <a:pt x="124873" y="1347338"/>
                  </a:lnTo>
                  <a:lnTo>
                    <a:pt x="127582" y="1344974"/>
                  </a:lnTo>
                  <a:lnTo>
                    <a:pt x="130291" y="1345106"/>
                  </a:lnTo>
                  <a:lnTo>
                    <a:pt x="133000" y="1351798"/>
                  </a:lnTo>
                  <a:lnTo>
                    <a:pt x="135709" y="1341168"/>
                  </a:lnTo>
                  <a:lnTo>
                    <a:pt x="138418" y="1345106"/>
                  </a:lnTo>
                  <a:lnTo>
                    <a:pt x="141127" y="1337495"/>
                  </a:lnTo>
                  <a:lnTo>
                    <a:pt x="143833" y="1336182"/>
                  </a:lnTo>
                  <a:lnTo>
                    <a:pt x="146541" y="1336314"/>
                  </a:lnTo>
                  <a:lnTo>
                    <a:pt x="149250" y="1335656"/>
                  </a:lnTo>
                  <a:lnTo>
                    <a:pt x="151959" y="1328044"/>
                  </a:lnTo>
                  <a:lnTo>
                    <a:pt x="154668" y="1339462"/>
                  </a:lnTo>
                  <a:lnTo>
                    <a:pt x="157377" y="1352063"/>
                  </a:lnTo>
                  <a:lnTo>
                    <a:pt x="160086" y="1344974"/>
                  </a:lnTo>
                  <a:lnTo>
                    <a:pt x="162795" y="1335921"/>
                  </a:lnTo>
                  <a:lnTo>
                    <a:pt x="165504" y="1332769"/>
                  </a:lnTo>
                  <a:lnTo>
                    <a:pt x="168210" y="1344713"/>
                  </a:lnTo>
                  <a:lnTo>
                    <a:pt x="170919" y="1342481"/>
                  </a:lnTo>
                  <a:lnTo>
                    <a:pt x="173628" y="1352850"/>
                  </a:lnTo>
                  <a:lnTo>
                    <a:pt x="176337" y="1354556"/>
                  </a:lnTo>
                  <a:lnTo>
                    <a:pt x="179046" y="1352324"/>
                  </a:lnTo>
                  <a:lnTo>
                    <a:pt x="181754" y="1340774"/>
                  </a:lnTo>
                  <a:lnTo>
                    <a:pt x="184463" y="1339201"/>
                  </a:lnTo>
                  <a:lnTo>
                    <a:pt x="187172" y="1341826"/>
                  </a:lnTo>
                  <a:lnTo>
                    <a:pt x="189878" y="1344580"/>
                  </a:lnTo>
                  <a:lnTo>
                    <a:pt x="192587" y="1341036"/>
                  </a:lnTo>
                  <a:lnTo>
                    <a:pt x="195296" y="1344187"/>
                  </a:lnTo>
                  <a:lnTo>
                    <a:pt x="198005" y="1340907"/>
                  </a:lnTo>
                  <a:lnTo>
                    <a:pt x="200714" y="1338281"/>
                  </a:lnTo>
                  <a:lnTo>
                    <a:pt x="203423" y="1337756"/>
                  </a:lnTo>
                  <a:lnTo>
                    <a:pt x="206132" y="1336708"/>
                  </a:lnTo>
                  <a:lnTo>
                    <a:pt x="208841" y="1333556"/>
                  </a:lnTo>
                  <a:lnTo>
                    <a:pt x="211550" y="1336314"/>
                  </a:lnTo>
                  <a:lnTo>
                    <a:pt x="214255" y="1334737"/>
                  </a:lnTo>
                  <a:lnTo>
                    <a:pt x="216964" y="1338414"/>
                  </a:lnTo>
                  <a:lnTo>
                    <a:pt x="219673" y="1339987"/>
                  </a:lnTo>
                  <a:lnTo>
                    <a:pt x="222382" y="1336708"/>
                  </a:lnTo>
                  <a:lnTo>
                    <a:pt x="225091" y="1336182"/>
                  </a:lnTo>
                  <a:lnTo>
                    <a:pt x="227800" y="1329751"/>
                  </a:lnTo>
                  <a:lnTo>
                    <a:pt x="230509" y="1337756"/>
                  </a:lnTo>
                  <a:lnTo>
                    <a:pt x="233218" y="1331983"/>
                  </a:lnTo>
                  <a:lnTo>
                    <a:pt x="235923" y="1342087"/>
                  </a:lnTo>
                  <a:lnTo>
                    <a:pt x="238632" y="1336443"/>
                  </a:lnTo>
                  <a:lnTo>
                    <a:pt x="241341" y="1331196"/>
                  </a:lnTo>
                  <a:lnTo>
                    <a:pt x="244050" y="1325945"/>
                  </a:lnTo>
                  <a:lnTo>
                    <a:pt x="246759" y="1329618"/>
                  </a:lnTo>
                  <a:lnTo>
                    <a:pt x="249468" y="1326338"/>
                  </a:lnTo>
                  <a:lnTo>
                    <a:pt x="252177" y="1340774"/>
                  </a:lnTo>
                  <a:lnTo>
                    <a:pt x="254886" y="1339726"/>
                  </a:lnTo>
                  <a:lnTo>
                    <a:pt x="257595" y="1330277"/>
                  </a:lnTo>
                  <a:lnTo>
                    <a:pt x="260300" y="1317153"/>
                  </a:lnTo>
                  <a:lnTo>
                    <a:pt x="263009" y="1322139"/>
                  </a:lnTo>
                  <a:lnTo>
                    <a:pt x="265718" y="1320826"/>
                  </a:lnTo>
                  <a:lnTo>
                    <a:pt x="268427" y="1328831"/>
                  </a:lnTo>
                  <a:lnTo>
                    <a:pt x="271136" y="1330405"/>
                  </a:lnTo>
                  <a:lnTo>
                    <a:pt x="273845" y="1338020"/>
                  </a:lnTo>
                  <a:lnTo>
                    <a:pt x="276554" y="1329225"/>
                  </a:lnTo>
                  <a:lnTo>
                    <a:pt x="279263" y="1329618"/>
                  </a:lnTo>
                  <a:lnTo>
                    <a:pt x="281969" y="1332505"/>
                  </a:lnTo>
                  <a:lnTo>
                    <a:pt x="284678" y="1314656"/>
                  </a:lnTo>
                  <a:lnTo>
                    <a:pt x="287386" y="1326599"/>
                  </a:lnTo>
                  <a:lnTo>
                    <a:pt x="290095" y="1339855"/>
                  </a:lnTo>
                  <a:lnTo>
                    <a:pt x="292804" y="1336314"/>
                  </a:lnTo>
                  <a:lnTo>
                    <a:pt x="295513" y="1331589"/>
                  </a:lnTo>
                  <a:lnTo>
                    <a:pt x="298222" y="1331457"/>
                  </a:lnTo>
                  <a:lnTo>
                    <a:pt x="300931" y="1330144"/>
                  </a:lnTo>
                  <a:lnTo>
                    <a:pt x="303640" y="1326077"/>
                  </a:lnTo>
                  <a:lnTo>
                    <a:pt x="306346" y="1337101"/>
                  </a:lnTo>
                  <a:lnTo>
                    <a:pt x="309055" y="1336314"/>
                  </a:lnTo>
                  <a:lnTo>
                    <a:pt x="311764" y="1346812"/>
                  </a:lnTo>
                  <a:lnTo>
                    <a:pt x="314473" y="1327258"/>
                  </a:lnTo>
                  <a:lnTo>
                    <a:pt x="317182" y="1323452"/>
                  </a:lnTo>
                  <a:lnTo>
                    <a:pt x="319890" y="1325026"/>
                  </a:lnTo>
                  <a:lnTo>
                    <a:pt x="322599" y="1329490"/>
                  </a:lnTo>
                  <a:lnTo>
                    <a:pt x="325308" y="1326471"/>
                  </a:lnTo>
                  <a:lnTo>
                    <a:pt x="328014" y="1340642"/>
                  </a:lnTo>
                  <a:lnTo>
                    <a:pt x="330723" y="1336182"/>
                  </a:lnTo>
                  <a:lnTo>
                    <a:pt x="333432" y="1333295"/>
                  </a:lnTo>
                  <a:lnTo>
                    <a:pt x="336141" y="1332505"/>
                  </a:lnTo>
                  <a:lnTo>
                    <a:pt x="338850" y="1326864"/>
                  </a:lnTo>
                  <a:lnTo>
                    <a:pt x="341559" y="1335921"/>
                  </a:lnTo>
                  <a:lnTo>
                    <a:pt x="344268" y="1328703"/>
                  </a:lnTo>
                  <a:lnTo>
                    <a:pt x="346977" y="1344451"/>
                  </a:lnTo>
                  <a:lnTo>
                    <a:pt x="349686" y="1351537"/>
                  </a:lnTo>
                  <a:lnTo>
                    <a:pt x="352391" y="1336836"/>
                  </a:lnTo>
                  <a:lnTo>
                    <a:pt x="355100" y="1336182"/>
                  </a:lnTo>
                  <a:lnTo>
                    <a:pt x="357809" y="1333556"/>
                  </a:lnTo>
                  <a:lnTo>
                    <a:pt x="360518" y="1337756"/>
                  </a:lnTo>
                  <a:lnTo>
                    <a:pt x="363227" y="1328570"/>
                  </a:lnTo>
                  <a:lnTo>
                    <a:pt x="365936" y="1338149"/>
                  </a:lnTo>
                  <a:lnTo>
                    <a:pt x="368645" y="1337495"/>
                  </a:lnTo>
                  <a:lnTo>
                    <a:pt x="371354" y="1335921"/>
                  </a:lnTo>
                  <a:lnTo>
                    <a:pt x="374059" y="1319775"/>
                  </a:lnTo>
                  <a:lnTo>
                    <a:pt x="376768" y="1321220"/>
                  </a:lnTo>
                  <a:lnTo>
                    <a:pt x="379477" y="1332376"/>
                  </a:lnTo>
                  <a:lnTo>
                    <a:pt x="382186" y="1327912"/>
                  </a:lnTo>
                  <a:lnTo>
                    <a:pt x="384895" y="1335656"/>
                  </a:lnTo>
                  <a:lnTo>
                    <a:pt x="387604" y="1338807"/>
                  </a:lnTo>
                  <a:lnTo>
                    <a:pt x="390313" y="1328044"/>
                  </a:lnTo>
                  <a:lnTo>
                    <a:pt x="393022" y="1318594"/>
                  </a:lnTo>
                  <a:lnTo>
                    <a:pt x="395731" y="1325551"/>
                  </a:lnTo>
                  <a:lnTo>
                    <a:pt x="398436" y="1323978"/>
                  </a:lnTo>
                  <a:lnTo>
                    <a:pt x="401145" y="1321613"/>
                  </a:lnTo>
                  <a:lnTo>
                    <a:pt x="403854" y="1336314"/>
                  </a:lnTo>
                  <a:lnTo>
                    <a:pt x="406563" y="1348779"/>
                  </a:lnTo>
                  <a:lnTo>
                    <a:pt x="409272" y="1324106"/>
                  </a:lnTo>
                  <a:lnTo>
                    <a:pt x="411981" y="1321481"/>
                  </a:lnTo>
                  <a:lnTo>
                    <a:pt x="414690" y="1326599"/>
                  </a:lnTo>
                  <a:lnTo>
                    <a:pt x="417399" y="1318988"/>
                  </a:lnTo>
                  <a:lnTo>
                    <a:pt x="420108" y="1328044"/>
                  </a:lnTo>
                  <a:lnTo>
                    <a:pt x="422814" y="1339594"/>
                  </a:lnTo>
                  <a:lnTo>
                    <a:pt x="425522" y="1337627"/>
                  </a:lnTo>
                  <a:lnTo>
                    <a:pt x="428231" y="1323187"/>
                  </a:lnTo>
                  <a:lnTo>
                    <a:pt x="430940" y="1327519"/>
                  </a:lnTo>
                  <a:lnTo>
                    <a:pt x="433649" y="1324371"/>
                  </a:lnTo>
                  <a:lnTo>
                    <a:pt x="436358" y="1322532"/>
                  </a:lnTo>
                  <a:lnTo>
                    <a:pt x="439067" y="1331063"/>
                  </a:lnTo>
                  <a:lnTo>
                    <a:pt x="441776" y="1332376"/>
                  </a:lnTo>
                  <a:lnTo>
                    <a:pt x="444482" y="1335130"/>
                  </a:lnTo>
                  <a:lnTo>
                    <a:pt x="447191" y="1329883"/>
                  </a:lnTo>
                  <a:lnTo>
                    <a:pt x="449900" y="1319907"/>
                  </a:lnTo>
                  <a:lnTo>
                    <a:pt x="452609" y="1325813"/>
                  </a:lnTo>
                  <a:lnTo>
                    <a:pt x="455318" y="1328703"/>
                  </a:lnTo>
                  <a:lnTo>
                    <a:pt x="458026" y="1329883"/>
                  </a:lnTo>
                  <a:lnTo>
                    <a:pt x="460735" y="1327651"/>
                  </a:lnTo>
                  <a:lnTo>
                    <a:pt x="463444" y="1329618"/>
                  </a:lnTo>
                  <a:lnTo>
                    <a:pt x="466153" y="1325419"/>
                  </a:lnTo>
                  <a:lnTo>
                    <a:pt x="468859" y="1319646"/>
                  </a:lnTo>
                  <a:lnTo>
                    <a:pt x="471568" y="1316760"/>
                  </a:lnTo>
                  <a:lnTo>
                    <a:pt x="474277" y="1318069"/>
                  </a:lnTo>
                  <a:lnTo>
                    <a:pt x="476986" y="1329357"/>
                  </a:lnTo>
                  <a:lnTo>
                    <a:pt x="479695" y="1334608"/>
                  </a:lnTo>
                  <a:lnTo>
                    <a:pt x="482404" y="1336049"/>
                  </a:lnTo>
                  <a:lnTo>
                    <a:pt x="485113" y="1327258"/>
                  </a:lnTo>
                  <a:lnTo>
                    <a:pt x="487822" y="1317546"/>
                  </a:lnTo>
                  <a:lnTo>
                    <a:pt x="490527" y="1322532"/>
                  </a:lnTo>
                  <a:lnTo>
                    <a:pt x="493236" y="1325419"/>
                  </a:lnTo>
                  <a:lnTo>
                    <a:pt x="495945" y="1323058"/>
                  </a:lnTo>
                  <a:lnTo>
                    <a:pt x="498654" y="1334476"/>
                  </a:lnTo>
                  <a:lnTo>
                    <a:pt x="501363" y="1325684"/>
                  </a:lnTo>
                  <a:lnTo>
                    <a:pt x="504072" y="1325813"/>
                  </a:lnTo>
                  <a:lnTo>
                    <a:pt x="506781" y="1327783"/>
                  </a:lnTo>
                  <a:lnTo>
                    <a:pt x="509490" y="1317021"/>
                  </a:lnTo>
                  <a:lnTo>
                    <a:pt x="512199" y="1319646"/>
                  </a:lnTo>
                  <a:lnTo>
                    <a:pt x="514904" y="1327519"/>
                  </a:lnTo>
                  <a:lnTo>
                    <a:pt x="517613" y="1325158"/>
                  </a:lnTo>
                  <a:lnTo>
                    <a:pt x="520322" y="1336182"/>
                  </a:lnTo>
                  <a:lnTo>
                    <a:pt x="523031" y="1329225"/>
                  </a:lnTo>
                  <a:lnTo>
                    <a:pt x="525740" y="1331196"/>
                  </a:lnTo>
                  <a:lnTo>
                    <a:pt x="528449" y="1305864"/>
                  </a:lnTo>
                  <a:lnTo>
                    <a:pt x="531158" y="1285390"/>
                  </a:lnTo>
                  <a:lnTo>
                    <a:pt x="533867" y="1283159"/>
                  </a:lnTo>
                  <a:lnTo>
                    <a:pt x="536572" y="1329751"/>
                  </a:lnTo>
                  <a:lnTo>
                    <a:pt x="539281" y="1327519"/>
                  </a:lnTo>
                  <a:lnTo>
                    <a:pt x="541990" y="1267803"/>
                  </a:lnTo>
                  <a:lnTo>
                    <a:pt x="544699" y="1260453"/>
                  </a:lnTo>
                  <a:lnTo>
                    <a:pt x="547408" y="1285258"/>
                  </a:lnTo>
                  <a:lnTo>
                    <a:pt x="550117" y="1284604"/>
                  </a:lnTo>
                  <a:lnTo>
                    <a:pt x="552826" y="1290248"/>
                  </a:lnTo>
                  <a:lnTo>
                    <a:pt x="555535" y="1329618"/>
                  </a:lnTo>
                  <a:lnTo>
                    <a:pt x="558244" y="1326206"/>
                  </a:lnTo>
                  <a:lnTo>
                    <a:pt x="560950" y="1272135"/>
                  </a:lnTo>
                  <a:lnTo>
                    <a:pt x="563658" y="1262556"/>
                  </a:lnTo>
                  <a:lnTo>
                    <a:pt x="566368" y="1284604"/>
                  </a:lnTo>
                  <a:lnTo>
                    <a:pt x="569076" y="1289329"/>
                  </a:lnTo>
                  <a:lnTo>
                    <a:pt x="571785" y="1293396"/>
                  </a:lnTo>
                  <a:lnTo>
                    <a:pt x="574494" y="1326077"/>
                  </a:lnTo>
                  <a:lnTo>
                    <a:pt x="577203" y="1332769"/>
                  </a:lnTo>
                  <a:lnTo>
                    <a:pt x="579912" y="1295234"/>
                  </a:lnTo>
                  <a:lnTo>
                    <a:pt x="582618" y="1243788"/>
                  </a:lnTo>
                  <a:lnTo>
                    <a:pt x="585327" y="1271609"/>
                  </a:lnTo>
                  <a:lnTo>
                    <a:pt x="588036" y="1305339"/>
                  </a:lnTo>
                  <a:lnTo>
                    <a:pt x="590745" y="1238012"/>
                  </a:lnTo>
                  <a:lnTo>
                    <a:pt x="593454" y="1330799"/>
                  </a:lnTo>
                  <a:lnTo>
                    <a:pt x="596163" y="1334608"/>
                  </a:lnTo>
                  <a:lnTo>
                    <a:pt x="598872" y="1269248"/>
                  </a:lnTo>
                  <a:lnTo>
                    <a:pt x="601581" y="1265049"/>
                  </a:lnTo>
                  <a:lnTo>
                    <a:pt x="604286" y="1297595"/>
                  </a:lnTo>
                  <a:lnTo>
                    <a:pt x="606995" y="1309670"/>
                  </a:lnTo>
                  <a:lnTo>
                    <a:pt x="609704" y="1286703"/>
                  </a:lnTo>
                  <a:lnTo>
                    <a:pt x="612413" y="1332376"/>
                  </a:lnTo>
                  <a:lnTo>
                    <a:pt x="615122" y="1336836"/>
                  </a:lnTo>
                  <a:lnTo>
                    <a:pt x="617831" y="1279485"/>
                  </a:lnTo>
                  <a:lnTo>
                    <a:pt x="620540" y="1247855"/>
                  </a:lnTo>
                  <a:lnTo>
                    <a:pt x="623249" y="1259931"/>
                  </a:lnTo>
                  <a:lnTo>
                    <a:pt x="625958" y="1268590"/>
                  </a:lnTo>
                  <a:lnTo>
                    <a:pt x="628663" y="1285258"/>
                  </a:lnTo>
                  <a:lnTo>
                    <a:pt x="631372" y="1317807"/>
                  </a:lnTo>
                  <a:lnTo>
                    <a:pt x="634081" y="1328177"/>
                  </a:lnTo>
                  <a:lnTo>
                    <a:pt x="636790" y="1261898"/>
                  </a:lnTo>
                  <a:lnTo>
                    <a:pt x="639499" y="1189191"/>
                  </a:lnTo>
                  <a:lnTo>
                    <a:pt x="642208" y="1227381"/>
                  </a:lnTo>
                  <a:lnTo>
                    <a:pt x="644917" y="1239586"/>
                  </a:lnTo>
                  <a:lnTo>
                    <a:pt x="647626" y="1282239"/>
                  </a:lnTo>
                  <a:lnTo>
                    <a:pt x="650331" y="1320168"/>
                  </a:lnTo>
                  <a:lnTo>
                    <a:pt x="653040" y="1325945"/>
                  </a:lnTo>
                  <a:lnTo>
                    <a:pt x="655749" y="1257041"/>
                  </a:lnTo>
                  <a:lnTo>
                    <a:pt x="658458" y="1249694"/>
                  </a:lnTo>
                  <a:lnTo>
                    <a:pt x="661167" y="1259011"/>
                  </a:lnTo>
                  <a:lnTo>
                    <a:pt x="663876" y="1268984"/>
                  </a:lnTo>
                  <a:lnTo>
                    <a:pt x="666585" y="1286964"/>
                  </a:lnTo>
                  <a:lnTo>
                    <a:pt x="669294" y="1318859"/>
                  </a:lnTo>
                  <a:lnTo>
                    <a:pt x="672003" y="1313476"/>
                  </a:lnTo>
                  <a:lnTo>
                    <a:pt x="674708" y="1234732"/>
                  </a:lnTo>
                  <a:lnTo>
                    <a:pt x="677417" y="1185779"/>
                  </a:lnTo>
                  <a:lnTo>
                    <a:pt x="680126" y="1186172"/>
                  </a:lnTo>
                  <a:lnTo>
                    <a:pt x="682835" y="1175671"/>
                  </a:lnTo>
                  <a:lnTo>
                    <a:pt x="685544" y="1176064"/>
                  </a:lnTo>
                  <a:lnTo>
                    <a:pt x="688253" y="1240898"/>
                  </a:lnTo>
                  <a:lnTo>
                    <a:pt x="690962" y="1264784"/>
                  </a:lnTo>
                  <a:lnTo>
                    <a:pt x="693671" y="1157561"/>
                  </a:lnTo>
                  <a:lnTo>
                    <a:pt x="696377" y="1126060"/>
                  </a:lnTo>
                  <a:lnTo>
                    <a:pt x="699086" y="1179741"/>
                  </a:lnTo>
                  <a:lnTo>
                    <a:pt x="701795" y="1157690"/>
                  </a:lnTo>
                  <a:lnTo>
                    <a:pt x="704504" y="1182889"/>
                  </a:lnTo>
                  <a:lnTo>
                    <a:pt x="707212" y="1264391"/>
                  </a:lnTo>
                  <a:lnTo>
                    <a:pt x="709921" y="1272528"/>
                  </a:lnTo>
                  <a:lnTo>
                    <a:pt x="712630" y="1119368"/>
                  </a:lnTo>
                  <a:lnTo>
                    <a:pt x="715339" y="1077765"/>
                  </a:lnTo>
                  <a:lnTo>
                    <a:pt x="718048" y="1108869"/>
                  </a:lnTo>
                  <a:lnTo>
                    <a:pt x="720754" y="960695"/>
                  </a:lnTo>
                  <a:lnTo>
                    <a:pt x="723463" y="1023168"/>
                  </a:lnTo>
                  <a:lnTo>
                    <a:pt x="726172" y="1200741"/>
                  </a:lnTo>
                  <a:lnTo>
                    <a:pt x="728881" y="1233945"/>
                  </a:lnTo>
                  <a:lnTo>
                    <a:pt x="731590" y="994557"/>
                  </a:lnTo>
                  <a:lnTo>
                    <a:pt x="734299" y="906885"/>
                  </a:lnTo>
                  <a:lnTo>
                    <a:pt x="737008" y="945604"/>
                  </a:lnTo>
                  <a:lnTo>
                    <a:pt x="739717" y="856226"/>
                  </a:lnTo>
                  <a:lnTo>
                    <a:pt x="742422" y="594397"/>
                  </a:lnTo>
                  <a:lnTo>
                    <a:pt x="745131" y="1025529"/>
                  </a:lnTo>
                  <a:lnTo>
                    <a:pt x="747840" y="1123960"/>
                  </a:lnTo>
                  <a:lnTo>
                    <a:pt x="750549" y="903473"/>
                  </a:lnTo>
                  <a:lnTo>
                    <a:pt x="753258" y="850582"/>
                  </a:lnTo>
                  <a:lnTo>
                    <a:pt x="755967" y="969097"/>
                  </a:lnTo>
                  <a:lnTo>
                    <a:pt x="758676" y="1001775"/>
                  </a:lnTo>
                  <a:lnTo>
                    <a:pt x="761385" y="975657"/>
                  </a:lnTo>
                  <a:lnTo>
                    <a:pt x="764090" y="1213732"/>
                  </a:lnTo>
                  <a:lnTo>
                    <a:pt x="766799" y="1260059"/>
                  </a:lnTo>
                  <a:lnTo>
                    <a:pt x="769508" y="879851"/>
                  </a:lnTo>
                  <a:lnTo>
                    <a:pt x="772217" y="833785"/>
                  </a:lnTo>
                  <a:lnTo>
                    <a:pt x="774926" y="1042984"/>
                  </a:lnTo>
                  <a:lnTo>
                    <a:pt x="777635" y="1093643"/>
                  </a:lnTo>
                  <a:lnTo>
                    <a:pt x="780344" y="1123173"/>
                  </a:lnTo>
                  <a:lnTo>
                    <a:pt x="783053" y="1216751"/>
                  </a:lnTo>
                  <a:lnTo>
                    <a:pt x="785762" y="1213993"/>
                  </a:lnTo>
                  <a:lnTo>
                    <a:pt x="788467" y="1085638"/>
                  </a:lnTo>
                  <a:lnTo>
                    <a:pt x="791176" y="1018969"/>
                  </a:lnTo>
                  <a:lnTo>
                    <a:pt x="793885" y="1004268"/>
                  </a:lnTo>
                  <a:lnTo>
                    <a:pt x="796594" y="974609"/>
                  </a:lnTo>
                  <a:lnTo>
                    <a:pt x="799303" y="1051121"/>
                  </a:lnTo>
                  <a:lnTo>
                    <a:pt x="802012" y="1253235"/>
                  </a:lnTo>
                  <a:lnTo>
                    <a:pt x="804721" y="1243262"/>
                  </a:lnTo>
                  <a:lnTo>
                    <a:pt x="807430" y="1149946"/>
                  </a:lnTo>
                  <a:lnTo>
                    <a:pt x="810136" y="1167798"/>
                  </a:lnTo>
                  <a:lnTo>
                    <a:pt x="812844" y="1226727"/>
                  </a:lnTo>
                  <a:lnTo>
                    <a:pt x="815553" y="1234993"/>
                  </a:lnTo>
                  <a:lnTo>
                    <a:pt x="818262" y="1097581"/>
                  </a:lnTo>
                  <a:lnTo>
                    <a:pt x="820971" y="1239192"/>
                  </a:lnTo>
                  <a:lnTo>
                    <a:pt x="823680" y="1251267"/>
                  </a:lnTo>
                  <a:lnTo>
                    <a:pt x="826389" y="1112282"/>
                  </a:lnTo>
                  <a:lnTo>
                    <a:pt x="829098" y="1180789"/>
                  </a:lnTo>
                  <a:lnTo>
                    <a:pt x="831807" y="1252841"/>
                  </a:lnTo>
                  <a:lnTo>
                    <a:pt x="834513" y="1129343"/>
                  </a:lnTo>
                  <a:lnTo>
                    <a:pt x="837222" y="1101387"/>
                  </a:lnTo>
                  <a:lnTo>
                    <a:pt x="839931" y="1162022"/>
                  </a:lnTo>
                  <a:lnTo>
                    <a:pt x="842640" y="1187485"/>
                  </a:lnTo>
                  <a:lnTo>
                    <a:pt x="845348" y="1009648"/>
                  </a:lnTo>
                  <a:lnTo>
                    <a:pt x="848057" y="976050"/>
                  </a:lnTo>
                  <a:lnTo>
                    <a:pt x="850766" y="1080519"/>
                  </a:lnTo>
                  <a:lnTo>
                    <a:pt x="853475" y="1115694"/>
                  </a:lnTo>
                  <a:lnTo>
                    <a:pt x="856181" y="1156510"/>
                  </a:lnTo>
                  <a:lnTo>
                    <a:pt x="858890" y="1205069"/>
                  </a:lnTo>
                  <a:lnTo>
                    <a:pt x="861599" y="1226069"/>
                  </a:lnTo>
                  <a:lnTo>
                    <a:pt x="864308" y="1143518"/>
                  </a:lnTo>
                  <a:lnTo>
                    <a:pt x="867017" y="1121338"/>
                  </a:lnTo>
                  <a:lnTo>
                    <a:pt x="869726" y="1155590"/>
                  </a:lnTo>
                  <a:lnTo>
                    <a:pt x="872435" y="1162680"/>
                  </a:lnTo>
                  <a:lnTo>
                    <a:pt x="875144" y="1167798"/>
                  </a:lnTo>
                  <a:lnTo>
                    <a:pt x="877849" y="1239063"/>
                  </a:lnTo>
                  <a:lnTo>
                    <a:pt x="880558" y="1242082"/>
                  </a:lnTo>
                  <a:lnTo>
                    <a:pt x="883267" y="1125273"/>
                  </a:lnTo>
                  <a:lnTo>
                    <a:pt x="885976" y="1132491"/>
                  </a:lnTo>
                  <a:lnTo>
                    <a:pt x="888685" y="1155329"/>
                  </a:lnTo>
                  <a:lnTo>
                    <a:pt x="891394" y="1133543"/>
                  </a:lnTo>
                  <a:lnTo>
                    <a:pt x="894103" y="1125405"/>
                  </a:lnTo>
                  <a:lnTo>
                    <a:pt x="896812" y="1183415"/>
                  </a:lnTo>
                  <a:lnTo>
                    <a:pt x="899521" y="1195751"/>
                  </a:lnTo>
                  <a:lnTo>
                    <a:pt x="902226" y="1114120"/>
                  </a:lnTo>
                  <a:lnTo>
                    <a:pt x="904935" y="1093908"/>
                  </a:lnTo>
                  <a:lnTo>
                    <a:pt x="907644" y="1127766"/>
                  </a:lnTo>
                  <a:lnTo>
                    <a:pt x="910353" y="1136561"/>
                  </a:lnTo>
                  <a:lnTo>
                    <a:pt x="913062" y="1140367"/>
                  </a:lnTo>
                  <a:lnTo>
                    <a:pt x="915771" y="1189846"/>
                  </a:lnTo>
                  <a:lnTo>
                    <a:pt x="918480" y="1208875"/>
                  </a:lnTo>
                  <a:lnTo>
                    <a:pt x="921189" y="1149030"/>
                  </a:lnTo>
                  <a:lnTo>
                    <a:pt x="923898" y="1097452"/>
                  </a:lnTo>
                  <a:lnTo>
                    <a:pt x="926603" y="1144041"/>
                  </a:lnTo>
                  <a:lnTo>
                    <a:pt x="929312" y="1151523"/>
                  </a:lnTo>
                  <a:lnTo>
                    <a:pt x="932021" y="1153884"/>
                  </a:lnTo>
                  <a:lnTo>
                    <a:pt x="934730" y="1224230"/>
                  </a:lnTo>
                  <a:lnTo>
                    <a:pt x="937439" y="1246281"/>
                  </a:lnTo>
                  <a:lnTo>
                    <a:pt x="940148" y="1115562"/>
                  </a:lnTo>
                  <a:lnTo>
                    <a:pt x="942857" y="1074353"/>
                  </a:lnTo>
                  <a:lnTo>
                    <a:pt x="945566" y="1185121"/>
                  </a:lnTo>
                  <a:lnTo>
                    <a:pt x="948272" y="1191552"/>
                  </a:lnTo>
                  <a:lnTo>
                    <a:pt x="950981" y="1197457"/>
                  </a:lnTo>
                  <a:lnTo>
                    <a:pt x="953689" y="1232632"/>
                  </a:lnTo>
                  <a:lnTo>
                    <a:pt x="956398" y="1246936"/>
                  </a:lnTo>
                  <a:lnTo>
                    <a:pt x="959107" y="1214258"/>
                  </a:lnTo>
                  <a:lnTo>
                    <a:pt x="961816" y="1220163"/>
                  </a:lnTo>
                  <a:lnTo>
                    <a:pt x="964525" y="1202837"/>
                  </a:lnTo>
                  <a:lnTo>
                    <a:pt x="967234" y="1202576"/>
                  </a:lnTo>
                  <a:lnTo>
                    <a:pt x="969943" y="1222130"/>
                  </a:lnTo>
                  <a:lnTo>
                    <a:pt x="972649" y="1251006"/>
                  </a:lnTo>
                  <a:lnTo>
                    <a:pt x="975358" y="1230794"/>
                  </a:lnTo>
                  <a:lnTo>
                    <a:pt x="978067" y="1229874"/>
                  </a:lnTo>
                  <a:lnTo>
                    <a:pt x="980776" y="1225675"/>
                  </a:lnTo>
                  <a:lnTo>
                    <a:pt x="983484" y="1195096"/>
                  </a:lnTo>
                  <a:lnTo>
                    <a:pt x="986193" y="1209400"/>
                  </a:lnTo>
                  <a:lnTo>
                    <a:pt x="988902" y="1216490"/>
                  </a:lnTo>
                  <a:lnTo>
                    <a:pt x="991611" y="1241950"/>
                  </a:lnTo>
                  <a:lnTo>
                    <a:pt x="994317" y="1218457"/>
                  </a:lnTo>
                  <a:lnTo>
                    <a:pt x="997026" y="1184860"/>
                  </a:lnTo>
                  <a:lnTo>
                    <a:pt x="999735" y="1182628"/>
                  </a:lnTo>
                  <a:lnTo>
                    <a:pt x="1002444" y="1182628"/>
                  </a:lnTo>
                  <a:lnTo>
                    <a:pt x="1005153" y="1205333"/>
                  </a:lnTo>
                  <a:lnTo>
                    <a:pt x="1007862" y="1215045"/>
                  </a:lnTo>
                  <a:lnTo>
                    <a:pt x="1010571" y="1246149"/>
                  </a:lnTo>
                  <a:lnTo>
                    <a:pt x="1013280" y="1239457"/>
                  </a:lnTo>
                  <a:lnTo>
                    <a:pt x="1015989" y="1218983"/>
                  </a:lnTo>
                  <a:lnTo>
                    <a:pt x="1018694" y="1202969"/>
                  </a:lnTo>
                  <a:lnTo>
                    <a:pt x="1021403" y="1203627"/>
                  </a:lnTo>
                  <a:lnTo>
                    <a:pt x="1024112" y="1203756"/>
                  </a:lnTo>
                  <a:lnTo>
                    <a:pt x="1026821" y="787719"/>
                  </a:lnTo>
                  <a:lnTo>
                    <a:pt x="1029530" y="1024610"/>
                  </a:lnTo>
                  <a:lnTo>
                    <a:pt x="1032239" y="966078"/>
                  </a:lnTo>
                  <a:lnTo>
                    <a:pt x="1034948" y="756614"/>
                  </a:lnTo>
                  <a:lnTo>
                    <a:pt x="1037653" y="583767"/>
                  </a:lnTo>
                  <a:lnTo>
                    <a:pt x="1040362" y="869875"/>
                  </a:lnTo>
                  <a:lnTo>
                    <a:pt x="1043071" y="944685"/>
                  </a:lnTo>
                  <a:lnTo>
                    <a:pt x="1045780" y="948226"/>
                  </a:lnTo>
                  <a:lnTo>
                    <a:pt x="1048489" y="958989"/>
                  </a:lnTo>
                  <a:lnTo>
                    <a:pt x="1051198" y="982088"/>
                  </a:lnTo>
                  <a:lnTo>
                    <a:pt x="1053907" y="1065035"/>
                  </a:lnTo>
                  <a:lnTo>
                    <a:pt x="1056616" y="1157955"/>
                  </a:lnTo>
                  <a:lnTo>
                    <a:pt x="1059325" y="1178954"/>
                  </a:lnTo>
                  <a:lnTo>
                    <a:pt x="1062034" y="1191813"/>
                  </a:lnTo>
                  <a:lnTo>
                    <a:pt x="1064739" y="1199950"/>
                  </a:lnTo>
                  <a:lnTo>
                    <a:pt x="1067448" y="1230268"/>
                  </a:lnTo>
                  <a:lnTo>
                    <a:pt x="1070157" y="1130524"/>
                  </a:lnTo>
                  <a:lnTo>
                    <a:pt x="1072866" y="1219902"/>
                  </a:lnTo>
                  <a:lnTo>
                    <a:pt x="1075575" y="1205333"/>
                  </a:lnTo>
                  <a:lnTo>
                    <a:pt x="1078284" y="1215699"/>
                  </a:lnTo>
                  <a:lnTo>
                    <a:pt x="1080993" y="1220163"/>
                  </a:lnTo>
                  <a:lnTo>
                    <a:pt x="1083699" y="1232632"/>
                  </a:lnTo>
                  <a:lnTo>
                    <a:pt x="1086408" y="1251400"/>
                  </a:lnTo>
                  <a:lnTo>
                    <a:pt x="1089117" y="1244575"/>
                  </a:lnTo>
                  <a:lnTo>
                    <a:pt x="1091825" y="1230007"/>
                  </a:lnTo>
                  <a:lnTo>
                    <a:pt x="1094534" y="1221215"/>
                  </a:lnTo>
                  <a:lnTo>
                    <a:pt x="1097243" y="1228300"/>
                  </a:lnTo>
                  <a:lnTo>
                    <a:pt x="1099952" y="1225936"/>
                  </a:lnTo>
                  <a:lnTo>
                    <a:pt x="1102661" y="1224362"/>
                  </a:lnTo>
                  <a:lnTo>
                    <a:pt x="1105370" y="1261372"/>
                  </a:lnTo>
                  <a:lnTo>
                    <a:pt x="1108079" y="1260192"/>
                  </a:lnTo>
                  <a:lnTo>
                    <a:pt x="1110785" y="1225017"/>
                  </a:lnTo>
                  <a:lnTo>
                    <a:pt x="1113494" y="1207433"/>
                  </a:lnTo>
                  <a:lnTo>
                    <a:pt x="1116203" y="1198377"/>
                  </a:lnTo>
                  <a:lnTo>
                    <a:pt x="1118912" y="1222263"/>
                  </a:lnTo>
                  <a:lnTo>
                    <a:pt x="1121621" y="1244704"/>
                  </a:lnTo>
                  <a:lnTo>
                    <a:pt x="1124330" y="1258224"/>
                  </a:lnTo>
                  <a:lnTo>
                    <a:pt x="1127039" y="1270296"/>
                  </a:lnTo>
                  <a:lnTo>
                    <a:pt x="1129744" y="1248249"/>
                  </a:lnTo>
                  <a:lnTo>
                    <a:pt x="1132453" y="1214651"/>
                  </a:lnTo>
                  <a:lnTo>
                    <a:pt x="1135162" y="1227907"/>
                  </a:lnTo>
                  <a:lnTo>
                    <a:pt x="1137871" y="1221737"/>
                  </a:lnTo>
                  <a:lnTo>
                    <a:pt x="1140580" y="1242604"/>
                  </a:lnTo>
                  <a:lnTo>
                    <a:pt x="1143289" y="1259931"/>
                  </a:lnTo>
                  <a:lnTo>
                    <a:pt x="1145998" y="1255992"/>
                  </a:lnTo>
                  <a:lnTo>
                    <a:pt x="1148707" y="1232500"/>
                  </a:lnTo>
                  <a:lnTo>
                    <a:pt x="1151416" y="1235912"/>
                  </a:lnTo>
                  <a:lnTo>
                    <a:pt x="1154125" y="1238931"/>
                  </a:lnTo>
                  <a:lnTo>
                    <a:pt x="1156830" y="1244704"/>
                  </a:lnTo>
                  <a:lnTo>
                    <a:pt x="1159539" y="1235125"/>
                  </a:lnTo>
                  <a:lnTo>
                    <a:pt x="1162248" y="1269642"/>
                  </a:lnTo>
                  <a:lnTo>
                    <a:pt x="1164957" y="1257831"/>
                  </a:lnTo>
                  <a:lnTo>
                    <a:pt x="1167666" y="1242869"/>
                  </a:lnTo>
                  <a:lnTo>
                    <a:pt x="1170375" y="1227514"/>
                  </a:lnTo>
                  <a:lnTo>
                    <a:pt x="1173084" y="1229874"/>
                  </a:lnTo>
                  <a:lnTo>
                    <a:pt x="1175789" y="1236305"/>
                  </a:lnTo>
                  <a:lnTo>
                    <a:pt x="1178498" y="1226069"/>
                  </a:lnTo>
                  <a:lnTo>
                    <a:pt x="1181207" y="1263997"/>
                  </a:lnTo>
                  <a:lnTo>
                    <a:pt x="1183916" y="1254286"/>
                  </a:lnTo>
                  <a:lnTo>
                    <a:pt x="1186625" y="1218589"/>
                  </a:lnTo>
                  <a:lnTo>
                    <a:pt x="1189334" y="1233419"/>
                  </a:lnTo>
                  <a:lnTo>
                    <a:pt x="1192043" y="1210581"/>
                  </a:lnTo>
                  <a:lnTo>
                    <a:pt x="1194752" y="1210452"/>
                  </a:lnTo>
                  <a:lnTo>
                    <a:pt x="1197461" y="1214258"/>
                  </a:lnTo>
                  <a:lnTo>
                    <a:pt x="1200170" y="1236438"/>
                  </a:lnTo>
                  <a:lnTo>
                    <a:pt x="1202875" y="1236567"/>
                  </a:lnTo>
                  <a:lnTo>
                    <a:pt x="1205584" y="1220557"/>
                  </a:lnTo>
                  <a:lnTo>
                    <a:pt x="1208293" y="1202576"/>
                  </a:lnTo>
                  <a:lnTo>
                    <a:pt x="1211002" y="1206514"/>
                  </a:lnTo>
                  <a:lnTo>
                    <a:pt x="1213711" y="1183021"/>
                  </a:lnTo>
                  <a:lnTo>
                    <a:pt x="1216420" y="1200476"/>
                  </a:lnTo>
                  <a:lnTo>
                    <a:pt x="1219129" y="1241950"/>
                  </a:lnTo>
                  <a:lnTo>
                    <a:pt x="1221835" y="1227642"/>
                  </a:lnTo>
                  <a:lnTo>
                    <a:pt x="1224544" y="1197325"/>
                  </a:lnTo>
                  <a:lnTo>
                    <a:pt x="1227253" y="1188533"/>
                  </a:lnTo>
                  <a:lnTo>
                    <a:pt x="1229961" y="1197722"/>
                  </a:lnTo>
                  <a:lnTo>
                    <a:pt x="1232670" y="1213864"/>
                  </a:lnTo>
                  <a:lnTo>
                    <a:pt x="1235379" y="1210581"/>
                  </a:lnTo>
                  <a:lnTo>
                    <a:pt x="1238088" y="1231580"/>
                  </a:lnTo>
                  <a:lnTo>
                    <a:pt x="1240797" y="1215570"/>
                  </a:lnTo>
                  <a:lnTo>
                    <a:pt x="1243506" y="1184860"/>
                  </a:lnTo>
                  <a:lnTo>
                    <a:pt x="1246215" y="1145486"/>
                  </a:lnTo>
                  <a:lnTo>
                    <a:pt x="1248921" y="1195225"/>
                  </a:lnTo>
                  <a:lnTo>
                    <a:pt x="1251630" y="1191158"/>
                  </a:lnTo>
                  <a:lnTo>
                    <a:pt x="1254339" y="1204282"/>
                  </a:lnTo>
                  <a:lnTo>
                    <a:pt x="1257048" y="1239063"/>
                  </a:lnTo>
                  <a:lnTo>
                    <a:pt x="1259757" y="1232893"/>
                  </a:lnTo>
                  <a:lnTo>
                    <a:pt x="1262466" y="1210845"/>
                  </a:lnTo>
                  <a:lnTo>
                    <a:pt x="1265175" y="1187353"/>
                  </a:lnTo>
                  <a:lnTo>
                    <a:pt x="1267880" y="1194703"/>
                  </a:lnTo>
                  <a:lnTo>
                    <a:pt x="1270589" y="1199296"/>
                  </a:lnTo>
                  <a:lnTo>
                    <a:pt x="1273298" y="1221476"/>
                  </a:lnTo>
                  <a:lnTo>
                    <a:pt x="1276007" y="1227907"/>
                  </a:lnTo>
                  <a:lnTo>
                    <a:pt x="1278716" y="1220424"/>
                  </a:lnTo>
                  <a:lnTo>
                    <a:pt x="1281425" y="1204808"/>
                  </a:lnTo>
                  <a:lnTo>
                    <a:pt x="1284134" y="1199689"/>
                  </a:lnTo>
                  <a:lnTo>
                    <a:pt x="1286843" y="1188533"/>
                  </a:lnTo>
                  <a:lnTo>
                    <a:pt x="1289552" y="1217931"/>
                  </a:lnTo>
                  <a:lnTo>
                    <a:pt x="1292261" y="1214912"/>
                  </a:lnTo>
                  <a:lnTo>
                    <a:pt x="1294966" y="1242343"/>
                  </a:lnTo>
                  <a:lnTo>
                    <a:pt x="1297675" y="1226069"/>
                  </a:lnTo>
                  <a:lnTo>
                    <a:pt x="1300384" y="1199035"/>
                  </a:lnTo>
                  <a:lnTo>
                    <a:pt x="1303093" y="1197064"/>
                  </a:lnTo>
                  <a:lnTo>
                    <a:pt x="1305802" y="1207040"/>
                  </a:lnTo>
                  <a:lnTo>
                    <a:pt x="1308511" y="1214258"/>
                  </a:lnTo>
                  <a:lnTo>
                    <a:pt x="1311220" y="1200476"/>
                  </a:lnTo>
                  <a:lnTo>
                    <a:pt x="1313925" y="1241689"/>
                  </a:lnTo>
                  <a:lnTo>
                    <a:pt x="1316634" y="1238012"/>
                  </a:lnTo>
                  <a:lnTo>
                    <a:pt x="1319343" y="1192078"/>
                  </a:lnTo>
                  <a:lnTo>
                    <a:pt x="1322052" y="1163728"/>
                  </a:lnTo>
                  <a:lnTo>
                    <a:pt x="1324761" y="1167140"/>
                  </a:lnTo>
                  <a:lnTo>
                    <a:pt x="1327470" y="1163202"/>
                  </a:lnTo>
                  <a:lnTo>
                    <a:pt x="1330179" y="1182889"/>
                  </a:lnTo>
                  <a:lnTo>
                    <a:pt x="1332888" y="1243917"/>
                  </a:lnTo>
                  <a:lnTo>
                    <a:pt x="1335597" y="1215438"/>
                  </a:lnTo>
                  <a:lnTo>
                    <a:pt x="1338303" y="1184727"/>
                  </a:lnTo>
                  <a:lnTo>
                    <a:pt x="1341011" y="1182234"/>
                  </a:lnTo>
                  <a:lnTo>
                    <a:pt x="1343720" y="1191945"/>
                  </a:lnTo>
                  <a:lnTo>
                    <a:pt x="1346429" y="1203102"/>
                  </a:lnTo>
                  <a:lnTo>
                    <a:pt x="1349138" y="1214387"/>
                  </a:lnTo>
                  <a:lnTo>
                    <a:pt x="1351847" y="1204808"/>
                  </a:lnTo>
                  <a:lnTo>
                    <a:pt x="1354556" y="1231187"/>
                  </a:lnTo>
                  <a:lnTo>
                    <a:pt x="1357265" y="1202050"/>
                  </a:lnTo>
                  <a:lnTo>
                    <a:pt x="1359971" y="1183153"/>
                  </a:lnTo>
                  <a:lnTo>
                    <a:pt x="1362680" y="1197722"/>
                  </a:lnTo>
                  <a:lnTo>
                    <a:pt x="1365389" y="1189846"/>
                  </a:lnTo>
                  <a:lnTo>
                    <a:pt x="1368098" y="1190633"/>
                  </a:lnTo>
                  <a:lnTo>
                    <a:pt x="1370806" y="1212158"/>
                  </a:lnTo>
                  <a:lnTo>
                    <a:pt x="1373515" y="1222788"/>
                  </a:lnTo>
                  <a:lnTo>
                    <a:pt x="1376224" y="1191291"/>
                  </a:lnTo>
                  <a:lnTo>
                    <a:pt x="1378933" y="1182889"/>
                  </a:lnTo>
                  <a:lnTo>
                    <a:pt x="1381642" y="1195751"/>
                  </a:lnTo>
                  <a:lnTo>
                    <a:pt x="1384348" y="1206646"/>
                  </a:lnTo>
                  <a:lnTo>
                    <a:pt x="1387057" y="1201528"/>
                  </a:lnTo>
                  <a:lnTo>
                    <a:pt x="1389766" y="1250613"/>
                  </a:lnTo>
                  <a:lnTo>
                    <a:pt x="1392475" y="1231187"/>
                  </a:lnTo>
                  <a:lnTo>
                    <a:pt x="1395184" y="1209665"/>
                  </a:lnTo>
                  <a:lnTo>
                    <a:pt x="1397893" y="1192600"/>
                  </a:lnTo>
                  <a:lnTo>
                    <a:pt x="1400602" y="1190239"/>
                  </a:lnTo>
                  <a:lnTo>
                    <a:pt x="1403311" y="1196277"/>
                  </a:lnTo>
                  <a:lnTo>
                    <a:pt x="1406016" y="1183415"/>
                  </a:lnTo>
                  <a:lnTo>
                    <a:pt x="1408725" y="1218718"/>
                  </a:lnTo>
                  <a:lnTo>
                    <a:pt x="1411434" y="1226988"/>
                  </a:lnTo>
                  <a:lnTo>
                    <a:pt x="1414143" y="1193784"/>
                  </a:lnTo>
                  <a:lnTo>
                    <a:pt x="1416852" y="1183282"/>
                  </a:lnTo>
                  <a:lnTo>
                    <a:pt x="1419561" y="1178296"/>
                  </a:lnTo>
                  <a:lnTo>
                    <a:pt x="1422270" y="1184989"/>
                  </a:lnTo>
                  <a:lnTo>
                    <a:pt x="1424979" y="1201789"/>
                  </a:lnTo>
                  <a:lnTo>
                    <a:pt x="1427688" y="1223311"/>
                  </a:lnTo>
                  <a:lnTo>
                    <a:pt x="1430393" y="1235518"/>
                  </a:lnTo>
                  <a:lnTo>
                    <a:pt x="1433102" y="1173045"/>
                  </a:lnTo>
                  <a:lnTo>
                    <a:pt x="1435811" y="1163860"/>
                  </a:lnTo>
                  <a:lnTo>
                    <a:pt x="1438520" y="1203888"/>
                  </a:lnTo>
                  <a:lnTo>
                    <a:pt x="1441229" y="1205727"/>
                  </a:lnTo>
                  <a:lnTo>
                    <a:pt x="1443938" y="1209794"/>
                  </a:lnTo>
                  <a:lnTo>
                    <a:pt x="1446647" y="1250613"/>
                  </a:lnTo>
                  <a:lnTo>
                    <a:pt x="1449356" y="1232893"/>
                  </a:lnTo>
                  <a:lnTo>
                    <a:pt x="1452061" y="1216883"/>
                  </a:lnTo>
                  <a:lnTo>
                    <a:pt x="1454770" y="1215832"/>
                  </a:lnTo>
                  <a:lnTo>
                    <a:pt x="1457479" y="1172784"/>
                  </a:lnTo>
                  <a:lnTo>
                    <a:pt x="1460188" y="1192997"/>
                  </a:lnTo>
                  <a:lnTo>
                    <a:pt x="1462897" y="1209400"/>
                  </a:lnTo>
                  <a:lnTo>
                    <a:pt x="1465606" y="1233551"/>
                  </a:lnTo>
                  <a:lnTo>
                    <a:pt x="1468315" y="1231580"/>
                  </a:lnTo>
                  <a:lnTo>
                    <a:pt x="1471024" y="1210187"/>
                  </a:lnTo>
                  <a:lnTo>
                    <a:pt x="1473733" y="1183282"/>
                  </a:lnTo>
                  <a:lnTo>
                    <a:pt x="1476439" y="1193126"/>
                  </a:lnTo>
                  <a:lnTo>
                    <a:pt x="1479147" y="1198244"/>
                  </a:lnTo>
                  <a:lnTo>
                    <a:pt x="1481856" y="1212945"/>
                  </a:lnTo>
                  <a:lnTo>
                    <a:pt x="1484565" y="1205069"/>
                  </a:lnTo>
                  <a:lnTo>
                    <a:pt x="1487274" y="1196670"/>
                  </a:lnTo>
                  <a:lnTo>
                    <a:pt x="1489983" y="1158609"/>
                  </a:lnTo>
                  <a:lnTo>
                    <a:pt x="1492692" y="1174752"/>
                  </a:lnTo>
                  <a:lnTo>
                    <a:pt x="1495401" y="1197851"/>
                  </a:lnTo>
                  <a:lnTo>
                    <a:pt x="1498110" y="1198115"/>
                  </a:lnTo>
                  <a:lnTo>
                    <a:pt x="1500816" y="1203495"/>
                  </a:lnTo>
                  <a:lnTo>
                    <a:pt x="1503525" y="1224362"/>
                  </a:lnTo>
                  <a:lnTo>
                    <a:pt x="1506234" y="1236831"/>
                  </a:lnTo>
                  <a:lnTo>
                    <a:pt x="1508942" y="1220031"/>
                  </a:lnTo>
                  <a:lnTo>
                    <a:pt x="1511651" y="1205201"/>
                  </a:lnTo>
                  <a:lnTo>
                    <a:pt x="1514360" y="1196145"/>
                  </a:lnTo>
                  <a:lnTo>
                    <a:pt x="1517070" y="1198115"/>
                  </a:lnTo>
                  <a:lnTo>
                    <a:pt x="1519778" y="1208088"/>
                  </a:lnTo>
                  <a:lnTo>
                    <a:pt x="1522484" y="1230268"/>
                  </a:lnTo>
                  <a:lnTo>
                    <a:pt x="1525193" y="1230661"/>
                  </a:lnTo>
                  <a:lnTo>
                    <a:pt x="1527902" y="1188665"/>
                  </a:lnTo>
                  <a:lnTo>
                    <a:pt x="1530611" y="1184860"/>
                  </a:lnTo>
                  <a:lnTo>
                    <a:pt x="1533320" y="1190765"/>
                  </a:lnTo>
                  <a:lnTo>
                    <a:pt x="1536029" y="1198902"/>
                  </a:lnTo>
                  <a:lnTo>
                    <a:pt x="1538738" y="1220689"/>
                  </a:lnTo>
                  <a:lnTo>
                    <a:pt x="1541447" y="1244182"/>
                  </a:lnTo>
                  <a:lnTo>
                    <a:pt x="1544156" y="1253760"/>
                  </a:lnTo>
                  <a:lnTo>
                    <a:pt x="1546861" y="1192997"/>
                  </a:lnTo>
                  <a:lnTo>
                    <a:pt x="1549570" y="1159135"/>
                  </a:lnTo>
                  <a:lnTo>
                    <a:pt x="1552279" y="1185382"/>
                  </a:lnTo>
                  <a:lnTo>
                    <a:pt x="1554988" y="1177248"/>
                  </a:lnTo>
                  <a:lnTo>
                    <a:pt x="1557697" y="1201134"/>
                  </a:lnTo>
                  <a:lnTo>
                    <a:pt x="1560406" y="1220295"/>
                  </a:lnTo>
                  <a:lnTo>
                    <a:pt x="1563115" y="1201263"/>
                  </a:lnTo>
                  <a:lnTo>
                    <a:pt x="1565824" y="1220163"/>
                  </a:lnTo>
                  <a:lnTo>
                    <a:pt x="1568529" y="1189320"/>
                  </a:lnTo>
                  <a:lnTo>
                    <a:pt x="1571238" y="1155068"/>
                  </a:lnTo>
                  <a:lnTo>
                    <a:pt x="1573947" y="1199557"/>
                  </a:lnTo>
                  <a:lnTo>
                    <a:pt x="1576656" y="1185908"/>
                  </a:lnTo>
                  <a:lnTo>
                    <a:pt x="1579365" y="1205201"/>
                  </a:lnTo>
                  <a:lnTo>
                    <a:pt x="1582074" y="1233025"/>
                  </a:lnTo>
                  <a:lnTo>
                    <a:pt x="1584783" y="1220818"/>
                  </a:lnTo>
                  <a:lnTo>
                    <a:pt x="1587492" y="1211632"/>
                  </a:lnTo>
                  <a:lnTo>
                    <a:pt x="1590201" y="1204808"/>
                  </a:lnTo>
                  <a:lnTo>
                    <a:pt x="1592906" y="1164121"/>
                  </a:lnTo>
                  <a:lnTo>
                    <a:pt x="1595615" y="1195225"/>
                  </a:lnTo>
                  <a:lnTo>
                    <a:pt x="1598324" y="1209272"/>
                  </a:lnTo>
                  <a:lnTo>
                    <a:pt x="1601033" y="1239979"/>
                  </a:lnTo>
                  <a:lnTo>
                    <a:pt x="1603742" y="1192078"/>
                  </a:lnTo>
                  <a:lnTo>
                    <a:pt x="1606451" y="1175410"/>
                  </a:lnTo>
                  <a:lnTo>
                    <a:pt x="1609160" y="1183940"/>
                  </a:lnTo>
                  <a:lnTo>
                    <a:pt x="1611869" y="1209533"/>
                  </a:lnTo>
                  <a:lnTo>
                    <a:pt x="1614575" y="1208481"/>
                  </a:lnTo>
                  <a:lnTo>
                    <a:pt x="1617283" y="1219637"/>
                  </a:lnTo>
                  <a:lnTo>
                    <a:pt x="1619992" y="1238537"/>
                  </a:lnTo>
                  <a:lnTo>
                    <a:pt x="1622701" y="1201528"/>
                  </a:lnTo>
                  <a:lnTo>
                    <a:pt x="1625410" y="1182234"/>
                  </a:lnTo>
                  <a:lnTo>
                    <a:pt x="1628119" y="1189978"/>
                  </a:lnTo>
                  <a:lnTo>
                    <a:pt x="1630828" y="1199689"/>
                  </a:lnTo>
                  <a:lnTo>
                    <a:pt x="1633537" y="1182102"/>
                  </a:lnTo>
                  <a:lnTo>
                    <a:pt x="1636246" y="1194045"/>
                  </a:lnTo>
                  <a:lnTo>
                    <a:pt x="1638952" y="1229349"/>
                  </a:lnTo>
                  <a:lnTo>
                    <a:pt x="1641661" y="1203627"/>
                  </a:lnTo>
                  <a:lnTo>
                    <a:pt x="1644370" y="1200476"/>
                  </a:lnTo>
                  <a:lnTo>
                    <a:pt x="1647078" y="1209926"/>
                  </a:lnTo>
                  <a:lnTo>
                    <a:pt x="1649787" y="1208088"/>
                  </a:lnTo>
                  <a:lnTo>
                    <a:pt x="1652497" y="1206382"/>
                  </a:lnTo>
                  <a:lnTo>
                    <a:pt x="1655206" y="1236960"/>
                  </a:lnTo>
                  <a:lnTo>
                    <a:pt x="1657911" y="1233025"/>
                  </a:lnTo>
                  <a:lnTo>
                    <a:pt x="1660620" y="1200083"/>
                  </a:lnTo>
                  <a:lnTo>
                    <a:pt x="1663329" y="1188665"/>
                  </a:lnTo>
                  <a:lnTo>
                    <a:pt x="1666038" y="1166092"/>
                  </a:lnTo>
                  <a:lnTo>
                    <a:pt x="1668747" y="1199689"/>
                  </a:lnTo>
                  <a:lnTo>
                    <a:pt x="1671456" y="1185121"/>
                  </a:lnTo>
                  <a:lnTo>
                    <a:pt x="1674165" y="1216357"/>
                  </a:lnTo>
                  <a:lnTo>
                    <a:pt x="1676874" y="1219112"/>
                  </a:lnTo>
                  <a:lnTo>
                    <a:pt x="1679583" y="1182760"/>
                  </a:lnTo>
                  <a:lnTo>
                    <a:pt x="1682292" y="1163860"/>
                  </a:lnTo>
                  <a:lnTo>
                    <a:pt x="1684997" y="1159135"/>
                  </a:lnTo>
                  <a:lnTo>
                    <a:pt x="1687706" y="1152310"/>
                  </a:lnTo>
                  <a:lnTo>
                    <a:pt x="1690415" y="1177116"/>
                  </a:lnTo>
                  <a:lnTo>
                    <a:pt x="1693124" y="1196932"/>
                  </a:lnTo>
                  <a:lnTo>
                    <a:pt x="1695833" y="1208352"/>
                  </a:lnTo>
                  <a:lnTo>
                    <a:pt x="1698542" y="1194964"/>
                  </a:lnTo>
                  <a:lnTo>
                    <a:pt x="1701251" y="1177903"/>
                  </a:lnTo>
                  <a:lnTo>
                    <a:pt x="1703956" y="1187088"/>
                  </a:lnTo>
                  <a:lnTo>
                    <a:pt x="1706665" y="1183153"/>
                  </a:lnTo>
                  <a:lnTo>
                    <a:pt x="1709374" y="1188401"/>
                  </a:lnTo>
                  <a:lnTo>
                    <a:pt x="1712083" y="1221608"/>
                  </a:lnTo>
                  <a:lnTo>
                    <a:pt x="1714792" y="1215570"/>
                  </a:lnTo>
                  <a:lnTo>
                    <a:pt x="1717501" y="1180264"/>
                  </a:lnTo>
                  <a:lnTo>
                    <a:pt x="1720210" y="1173178"/>
                  </a:lnTo>
                  <a:lnTo>
                    <a:pt x="1722919" y="1153491"/>
                  </a:lnTo>
                  <a:lnTo>
                    <a:pt x="1725628" y="1153623"/>
                  </a:lnTo>
                  <a:lnTo>
                    <a:pt x="1728337" y="934974"/>
                  </a:lnTo>
                  <a:lnTo>
                    <a:pt x="1731042" y="1046267"/>
                  </a:lnTo>
                  <a:lnTo>
                    <a:pt x="1733751" y="1168717"/>
                  </a:lnTo>
                  <a:lnTo>
                    <a:pt x="1736460" y="1052434"/>
                  </a:lnTo>
                  <a:lnTo>
                    <a:pt x="1739169" y="1054534"/>
                  </a:lnTo>
                  <a:lnTo>
                    <a:pt x="1741878" y="1153755"/>
                  </a:lnTo>
                  <a:lnTo>
                    <a:pt x="1744587" y="1155723"/>
                  </a:lnTo>
                  <a:lnTo>
                    <a:pt x="1747296" y="1175542"/>
                  </a:lnTo>
                  <a:lnTo>
                    <a:pt x="1750002" y="1175145"/>
                  </a:lnTo>
                  <a:lnTo>
                    <a:pt x="1752711" y="1194571"/>
                  </a:lnTo>
                  <a:lnTo>
                    <a:pt x="1755420" y="1166747"/>
                  </a:lnTo>
                  <a:lnTo>
                    <a:pt x="1758128" y="1174358"/>
                  </a:lnTo>
                  <a:lnTo>
                    <a:pt x="1760837" y="1169111"/>
                  </a:lnTo>
                  <a:lnTo>
                    <a:pt x="1763546" y="1159396"/>
                  </a:lnTo>
                  <a:lnTo>
                    <a:pt x="1766255" y="1167798"/>
                  </a:lnTo>
                  <a:lnTo>
                    <a:pt x="1768964" y="1199035"/>
                  </a:lnTo>
                  <a:lnTo>
                    <a:pt x="1771673" y="1188927"/>
                  </a:lnTo>
                  <a:lnTo>
                    <a:pt x="1774382" y="1159396"/>
                  </a:lnTo>
                  <a:lnTo>
                    <a:pt x="1777088" y="1160973"/>
                  </a:lnTo>
                  <a:lnTo>
                    <a:pt x="1779797" y="1149030"/>
                  </a:lnTo>
                  <a:lnTo>
                    <a:pt x="1782506" y="1171997"/>
                  </a:lnTo>
                  <a:lnTo>
                    <a:pt x="1785215" y="1168846"/>
                  </a:lnTo>
                  <a:lnTo>
                    <a:pt x="1787924" y="1169111"/>
                  </a:lnTo>
                  <a:lnTo>
                    <a:pt x="1790633" y="1186172"/>
                  </a:lnTo>
                  <a:lnTo>
                    <a:pt x="1793342" y="1149946"/>
                  </a:lnTo>
                  <a:lnTo>
                    <a:pt x="1796047" y="1148766"/>
                  </a:lnTo>
                  <a:lnTo>
                    <a:pt x="1798756" y="1158348"/>
                  </a:lnTo>
                  <a:lnTo>
                    <a:pt x="1801465" y="1193519"/>
                  </a:lnTo>
                  <a:lnTo>
                    <a:pt x="1804174" y="1171472"/>
                  </a:lnTo>
                  <a:lnTo>
                    <a:pt x="1806883" y="1147718"/>
                  </a:lnTo>
                  <a:lnTo>
                    <a:pt x="1809592" y="1187746"/>
                  </a:lnTo>
                  <a:lnTo>
                    <a:pt x="1812301" y="1167011"/>
                  </a:lnTo>
                  <a:lnTo>
                    <a:pt x="1815010" y="1167272"/>
                  </a:lnTo>
                  <a:lnTo>
                    <a:pt x="1817719" y="1215045"/>
                  </a:lnTo>
                  <a:lnTo>
                    <a:pt x="1820428" y="1221215"/>
                  </a:lnTo>
                  <a:lnTo>
                    <a:pt x="1823133" y="1196016"/>
                  </a:lnTo>
                  <a:lnTo>
                    <a:pt x="1825842" y="1191552"/>
                  </a:lnTo>
                  <a:lnTo>
                    <a:pt x="1828551" y="1193913"/>
                  </a:lnTo>
                  <a:lnTo>
                    <a:pt x="1831260" y="1170552"/>
                  </a:lnTo>
                  <a:lnTo>
                    <a:pt x="1833969" y="1155984"/>
                  </a:lnTo>
                  <a:lnTo>
                    <a:pt x="1836678" y="1154016"/>
                  </a:lnTo>
                  <a:lnTo>
                    <a:pt x="1839387" y="1163466"/>
                  </a:lnTo>
                  <a:lnTo>
                    <a:pt x="1842092" y="1166618"/>
                  </a:lnTo>
                  <a:lnTo>
                    <a:pt x="1844801" y="1184989"/>
                  </a:lnTo>
                  <a:lnTo>
                    <a:pt x="1847510" y="1200870"/>
                  </a:lnTo>
                  <a:lnTo>
                    <a:pt x="1850219" y="1168059"/>
                  </a:lnTo>
                  <a:lnTo>
                    <a:pt x="1852928" y="1150078"/>
                  </a:lnTo>
                  <a:lnTo>
                    <a:pt x="1855637" y="1154410"/>
                  </a:lnTo>
                  <a:lnTo>
                    <a:pt x="1858346" y="1181576"/>
                  </a:lnTo>
                  <a:lnTo>
                    <a:pt x="1861055" y="1188272"/>
                  </a:lnTo>
                  <a:lnTo>
                    <a:pt x="1863764" y="1197457"/>
                  </a:lnTo>
                  <a:lnTo>
                    <a:pt x="1866473" y="1221869"/>
                  </a:lnTo>
                  <a:lnTo>
                    <a:pt x="1869178" y="1178690"/>
                  </a:lnTo>
                  <a:lnTo>
                    <a:pt x="1871887" y="1194439"/>
                  </a:lnTo>
                  <a:lnTo>
                    <a:pt x="1874596" y="1185514"/>
                  </a:lnTo>
                  <a:lnTo>
                    <a:pt x="1877305" y="1191420"/>
                  </a:lnTo>
                  <a:lnTo>
                    <a:pt x="1880014" y="1166618"/>
                  </a:lnTo>
                  <a:lnTo>
                    <a:pt x="1882723" y="1220950"/>
                  </a:lnTo>
                  <a:lnTo>
                    <a:pt x="1885432" y="1189978"/>
                  </a:lnTo>
                  <a:lnTo>
                    <a:pt x="1888138" y="1157035"/>
                  </a:lnTo>
                  <a:lnTo>
                    <a:pt x="1890847" y="1163992"/>
                  </a:lnTo>
                  <a:lnTo>
                    <a:pt x="1893556" y="1180528"/>
                  </a:lnTo>
                  <a:lnTo>
                    <a:pt x="1896264" y="1172784"/>
                  </a:lnTo>
                  <a:lnTo>
                    <a:pt x="1898973" y="1178035"/>
                  </a:lnTo>
                  <a:lnTo>
                    <a:pt x="1901682" y="1182628"/>
                  </a:lnTo>
                  <a:lnTo>
                    <a:pt x="1904391" y="1189978"/>
                  </a:lnTo>
                  <a:lnTo>
                    <a:pt x="1907100" y="1174490"/>
                  </a:lnTo>
                  <a:lnTo>
                    <a:pt x="1909809" y="1169765"/>
                  </a:lnTo>
                  <a:lnTo>
                    <a:pt x="1912515" y="1176590"/>
                  </a:lnTo>
                  <a:lnTo>
                    <a:pt x="1915224" y="1182889"/>
                  </a:lnTo>
                  <a:lnTo>
                    <a:pt x="1917933" y="1174358"/>
                  </a:lnTo>
                  <a:lnTo>
                    <a:pt x="1920642" y="1206514"/>
                  </a:lnTo>
                  <a:lnTo>
                    <a:pt x="1923351" y="1208746"/>
                  </a:lnTo>
                  <a:lnTo>
                    <a:pt x="1926060" y="1161496"/>
                  </a:lnTo>
                  <a:lnTo>
                    <a:pt x="1928769" y="1180657"/>
                  </a:lnTo>
                  <a:lnTo>
                    <a:pt x="1931478" y="1177641"/>
                  </a:lnTo>
                  <a:lnTo>
                    <a:pt x="1934183" y="1189059"/>
                  </a:lnTo>
                  <a:lnTo>
                    <a:pt x="1936892" y="1158087"/>
                  </a:lnTo>
                  <a:lnTo>
                    <a:pt x="1939601" y="1203102"/>
                  </a:lnTo>
                  <a:lnTo>
                    <a:pt x="1942310" y="1196277"/>
                  </a:lnTo>
                  <a:lnTo>
                    <a:pt x="1945019" y="1185514"/>
                  </a:lnTo>
                  <a:lnTo>
                    <a:pt x="1947728" y="1174097"/>
                  </a:lnTo>
                  <a:lnTo>
                    <a:pt x="1950437" y="1162941"/>
                  </a:lnTo>
                  <a:lnTo>
                    <a:pt x="1953146" y="1186695"/>
                  </a:lnTo>
                  <a:lnTo>
                    <a:pt x="1955855" y="1162680"/>
                  </a:lnTo>
                  <a:lnTo>
                    <a:pt x="1958560" y="1202837"/>
                  </a:lnTo>
                  <a:lnTo>
                    <a:pt x="1961269" y="1197590"/>
                  </a:lnTo>
                  <a:lnTo>
                    <a:pt x="1963978" y="1170420"/>
                  </a:lnTo>
                  <a:lnTo>
                    <a:pt x="1966687" y="1160054"/>
                  </a:lnTo>
                  <a:lnTo>
                    <a:pt x="1969396" y="1166221"/>
                  </a:lnTo>
                  <a:lnTo>
                    <a:pt x="1972105" y="1268855"/>
                  </a:lnTo>
                  <a:lnTo>
                    <a:pt x="1974814" y="1375949"/>
                  </a:lnTo>
                  <a:lnTo>
                    <a:pt x="1977523" y="1377262"/>
                  </a:lnTo>
                  <a:lnTo>
                    <a:pt x="1980228" y="1376604"/>
                  </a:lnTo>
                  <a:lnTo>
                    <a:pt x="1982937" y="1377130"/>
                  </a:lnTo>
                  <a:lnTo>
                    <a:pt x="1985646" y="1377391"/>
                  </a:lnTo>
                  <a:lnTo>
                    <a:pt x="1988355" y="1377523"/>
                  </a:lnTo>
                  <a:lnTo>
                    <a:pt x="1991064" y="1377262"/>
                  </a:lnTo>
                  <a:lnTo>
                    <a:pt x="1993773" y="1377262"/>
                  </a:lnTo>
                  <a:lnTo>
                    <a:pt x="1996482" y="1377391"/>
                  </a:lnTo>
                  <a:lnTo>
                    <a:pt x="1999191" y="1376604"/>
                  </a:lnTo>
                  <a:lnTo>
                    <a:pt x="2001900" y="1376997"/>
                  </a:lnTo>
                  <a:lnTo>
                    <a:pt x="2004605" y="1377262"/>
                  </a:lnTo>
                  <a:lnTo>
                    <a:pt x="2007314" y="1377130"/>
                  </a:lnTo>
                  <a:lnTo>
                    <a:pt x="2010023" y="1376997"/>
                  </a:lnTo>
                  <a:lnTo>
                    <a:pt x="2012732" y="1376997"/>
                  </a:lnTo>
                  <a:lnTo>
                    <a:pt x="2015441" y="1377130"/>
                  </a:lnTo>
                  <a:lnTo>
                    <a:pt x="2018150" y="1376997"/>
                  </a:lnTo>
                  <a:lnTo>
                    <a:pt x="2020859" y="1376868"/>
                  </a:lnTo>
                  <a:lnTo>
                    <a:pt x="2023568" y="1377391"/>
                  </a:lnTo>
                  <a:lnTo>
                    <a:pt x="2026274" y="1377262"/>
                  </a:lnTo>
                  <a:lnTo>
                    <a:pt x="2028983" y="1377130"/>
                  </a:lnTo>
                  <a:lnTo>
                    <a:pt x="2031692" y="1376604"/>
                  </a:lnTo>
                  <a:lnTo>
                    <a:pt x="2034400" y="1377130"/>
                  </a:lnTo>
                  <a:lnTo>
                    <a:pt x="2037109" y="1376868"/>
                  </a:lnTo>
                  <a:lnTo>
                    <a:pt x="2039818" y="1376868"/>
                  </a:lnTo>
                  <a:lnTo>
                    <a:pt x="2042527" y="1377262"/>
                  </a:lnTo>
                  <a:lnTo>
                    <a:pt x="2045236" y="1377391"/>
                  </a:lnTo>
                  <a:lnTo>
                    <a:pt x="2047945" y="1376997"/>
                  </a:lnTo>
                  <a:lnTo>
                    <a:pt x="2050651" y="1376997"/>
                  </a:lnTo>
                  <a:lnTo>
                    <a:pt x="2053360" y="1377130"/>
                  </a:lnTo>
                  <a:lnTo>
                    <a:pt x="2056069" y="1375556"/>
                  </a:lnTo>
                  <a:lnTo>
                    <a:pt x="2058778" y="1376471"/>
                  </a:lnTo>
                  <a:lnTo>
                    <a:pt x="2061487" y="1377262"/>
                  </a:lnTo>
                  <a:lnTo>
                    <a:pt x="2064196" y="1377130"/>
                  </a:lnTo>
                  <a:lnTo>
                    <a:pt x="2066905" y="1377523"/>
                  </a:lnTo>
                  <a:lnTo>
                    <a:pt x="2069614" y="1376997"/>
                  </a:lnTo>
                  <a:lnTo>
                    <a:pt x="2072319" y="1377391"/>
                  </a:lnTo>
                  <a:lnTo>
                    <a:pt x="2075028" y="1377130"/>
                  </a:lnTo>
                  <a:lnTo>
                    <a:pt x="2077737" y="1377262"/>
                  </a:lnTo>
                  <a:lnTo>
                    <a:pt x="2080446" y="1376997"/>
                  </a:lnTo>
                  <a:lnTo>
                    <a:pt x="2083155" y="1376471"/>
                  </a:lnTo>
                  <a:lnTo>
                    <a:pt x="2085864" y="1377130"/>
                  </a:lnTo>
                  <a:lnTo>
                    <a:pt x="2088573" y="1377262"/>
                  </a:lnTo>
                  <a:lnTo>
                    <a:pt x="2091282" y="1376736"/>
                  </a:lnTo>
                  <a:lnTo>
                    <a:pt x="2093991" y="1377262"/>
                  </a:lnTo>
                  <a:lnTo>
                    <a:pt x="2096696" y="1377130"/>
                  </a:lnTo>
                  <a:lnTo>
                    <a:pt x="2099405" y="1377391"/>
                  </a:lnTo>
                  <a:lnTo>
                    <a:pt x="2102114" y="1377130"/>
                  </a:lnTo>
                  <a:lnTo>
                    <a:pt x="2104823" y="1377262"/>
                  </a:lnTo>
                  <a:lnTo>
                    <a:pt x="2107532" y="1377262"/>
                  </a:lnTo>
                  <a:lnTo>
                    <a:pt x="2110241" y="1377262"/>
                  </a:lnTo>
                  <a:lnTo>
                    <a:pt x="2112950" y="1377391"/>
                  </a:lnTo>
                  <a:lnTo>
                    <a:pt x="2115659" y="1376997"/>
                  </a:lnTo>
                  <a:lnTo>
                    <a:pt x="2118364" y="1377262"/>
                  </a:lnTo>
                  <a:lnTo>
                    <a:pt x="2121073" y="1377262"/>
                  </a:lnTo>
                  <a:lnTo>
                    <a:pt x="2123782" y="1377262"/>
                  </a:lnTo>
                  <a:lnTo>
                    <a:pt x="2126491" y="1377523"/>
                  </a:lnTo>
                  <a:lnTo>
                    <a:pt x="2129200" y="1377130"/>
                  </a:lnTo>
                  <a:lnTo>
                    <a:pt x="2131909" y="1377262"/>
                  </a:lnTo>
                  <a:lnTo>
                    <a:pt x="2134618" y="1376471"/>
                  </a:lnTo>
                  <a:lnTo>
                    <a:pt x="2137327" y="1375556"/>
                  </a:lnTo>
                  <a:lnTo>
                    <a:pt x="2140036" y="1355475"/>
                  </a:lnTo>
                  <a:lnTo>
                    <a:pt x="2142742" y="1376078"/>
                  </a:lnTo>
                  <a:lnTo>
                    <a:pt x="2145450" y="1375949"/>
                  </a:lnTo>
                  <a:lnTo>
                    <a:pt x="2148159" y="1376997"/>
                  </a:lnTo>
                  <a:lnTo>
                    <a:pt x="2150868" y="1376343"/>
                  </a:lnTo>
                  <a:lnTo>
                    <a:pt x="2153577" y="1376343"/>
                  </a:lnTo>
                  <a:lnTo>
                    <a:pt x="2156286" y="1377130"/>
                  </a:lnTo>
                  <a:lnTo>
                    <a:pt x="2158995" y="1376736"/>
                  </a:lnTo>
                  <a:lnTo>
                    <a:pt x="2161704" y="1376868"/>
                  </a:lnTo>
                  <a:lnTo>
                    <a:pt x="2164410" y="1376868"/>
                  </a:lnTo>
                  <a:lnTo>
                    <a:pt x="2167119" y="1377130"/>
                  </a:lnTo>
                  <a:lnTo>
                    <a:pt x="2169828" y="1376997"/>
                  </a:lnTo>
                  <a:lnTo>
                    <a:pt x="2172537" y="1376471"/>
                  </a:lnTo>
                  <a:lnTo>
                    <a:pt x="2175246" y="1376997"/>
                  </a:lnTo>
                  <a:lnTo>
                    <a:pt x="2177955" y="1376868"/>
                  </a:lnTo>
                  <a:lnTo>
                    <a:pt x="2180664" y="1376471"/>
                  </a:lnTo>
                  <a:lnTo>
                    <a:pt x="2183372" y="1376868"/>
                  </a:lnTo>
                  <a:lnTo>
                    <a:pt x="2186081" y="1377130"/>
                  </a:lnTo>
                  <a:lnTo>
                    <a:pt x="2188787" y="1377130"/>
                  </a:lnTo>
                  <a:lnTo>
                    <a:pt x="2191496" y="1376868"/>
                  </a:lnTo>
                  <a:lnTo>
                    <a:pt x="2194205" y="1377391"/>
                  </a:lnTo>
                  <a:lnTo>
                    <a:pt x="2196914" y="1377262"/>
                  </a:lnTo>
                  <a:lnTo>
                    <a:pt x="2199623" y="1376997"/>
                  </a:lnTo>
                  <a:lnTo>
                    <a:pt x="2202332" y="1377130"/>
                  </a:lnTo>
                  <a:lnTo>
                    <a:pt x="2205041" y="1377523"/>
                  </a:lnTo>
                  <a:lnTo>
                    <a:pt x="2207750" y="1376736"/>
                  </a:lnTo>
                  <a:lnTo>
                    <a:pt x="2210455" y="1377262"/>
                  </a:lnTo>
                  <a:lnTo>
                    <a:pt x="2213164" y="1376997"/>
                  </a:lnTo>
                  <a:lnTo>
                    <a:pt x="2215873" y="1376736"/>
                  </a:lnTo>
                  <a:lnTo>
                    <a:pt x="2218582" y="1377262"/>
                  </a:lnTo>
                  <a:lnTo>
                    <a:pt x="2221291" y="1376736"/>
                  </a:lnTo>
                  <a:lnTo>
                    <a:pt x="2224000" y="1377130"/>
                  </a:lnTo>
                  <a:lnTo>
                    <a:pt x="2226709" y="1377130"/>
                  </a:lnTo>
                  <a:lnTo>
                    <a:pt x="2229418" y="1376868"/>
                  </a:lnTo>
                  <a:lnTo>
                    <a:pt x="2232123" y="1376997"/>
                  </a:lnTo>
                  <a:lnTo>
                    <a:pt x="2234832" y="1376997"/>
                  </a:lnTo>
                  <a:lnTo>
                    <a:pt x="2237541" y="1377130"/>
                  </a:lnTo>
                  <a:lnTo>
                    <a:pt x="2240250" y="1377391"/>
                  </a:lnTo>
                  <a:lnTo>
                    <a:pt x="2242959" y="1377391"/>
                  </a:lnTo>
                  <a:lnTo>
                    <a:pt x="2245668" y="1377262"/>
                  </a:lnTo>
                  <a:lnTo>
                    <a:pt x="2248377" y="1377523"/>
                  </a:lnTo>
                  <a:lnTo>
                    <a:pt x="2251086" y="1377130"/>
                  </a:lnTo>
                  <a:lnTo>
                    <a:pt x="2253795" y="1377262"/>
                  </a:lnTo>
                  <a:lnTo>
                    <a:pt x="2256500" y="1377262"/>
                  </a:lnTo>
                  <a:lnTo>
                    <a:pt x="2259209" y="1377391"/>
                  </a:lnTo>
                  <a:lnTo>
                    <a:pt x="2261918" y="1377391"/>
                  </a:lnTo>
                  <a:lnTo>
                    <a:pt x="2264627" y="1376868"/>
                  </a:lnTo>
                  <a:lnTo>
                    <a:pt x="2267336" y="1377262"/>
                  </a:lnTo>
                  <a:lnTo>
                    <a:pt x="2270045" y="1377391"/>
                  </a:lnTo>
                  <a:lnTo>
                    <a:pt x="2272754" y="1377262"/>
                  </a:lnTo>
                  <a:lnTo>
                    <a:pt x="2275463" y="1377130"/>
                  </a:lnTo>
                  <a:lnTo>
                    <a:pt x="2278169" y="1377130"/>
                  </a:lnTo>
                  <a:lnTo>
                    <a:pt x="2280878" y="1377262"/>
                  </a:lnTo>
                  <a:lnTo>
                    <a:pt x="2283586" y="1377391"/>
                  </a:lnTo>
                  <a:lnTo>
                    <a:pt x="2286295" y="1375030"/>
                  </a:lnTo>
                  <a:lnTo>
                    <a:pt x="2289004" y="1377130"/>
                  </a:lnTo>
                  <a:lnTo>
                    <a:pt x="2291713" y="1377523"/>
                  </a:lnTo>
                  <a:lnTo>
                    <a:pt x="2294422" y="1377262"/>
                  </a:lnTo>
                  <a:lnTo>
                    <a:pt x="2297131" y="1377262"/>
                  </a:lnTo>
                  <a:lnTo>
                    <a:pt x="2299840" y="1377130"/>
                  </a:lnTo>
                  <a:lnTo>
                    <a:pt x="2302546" y="1376997"/>
                  </a:lnTo>
                  <a:lnTo>
                    <a:pt x="2305255" y="1377262"/>
                  </a:lnTo>
                  <a:lnTo>
                    <a:pt x="2307964" y="1377391"/>
                  </a:lnTo>
                  <a:lnTo>
                    <a:pt x="2310673" y="1377391"/>
                  </a:lnTo>
                  <a:lnTo>
                    <a:pt x="2313382" y="1377262"/>
                  </a:lnTo>
                  <a:lnTo>
                    <a:pt x="2316091" y="1377262"/>
                  </a:lnTo>
                  <a:lnTo>
                    <a:pt x="2318800" y="1377391"/>
                  </a:lnTo>
                  <a:lnTo>
                    <a:pt x="2321508" y="1377130"/>
                  </a:lnTo>
                  <a:lnTo>
                    <a:pt x="2324214" y="1377523"/>
                  </a:lnTo>
                  <a:lnTo>
                    <a:pt x="2326923" y="1377523"/>
                  </a:lnTo>
                  <a:lnTo>
                    <a:pt x="2329632" y="1377262"/>
                  </a:lnTo>
                  <a:lnTo>
                    <a:pt x="2332341" y="1143780"/>
                  </a:lnTo>
                  <a:lnTo>
                    <a:pt x="2335050" y="0"/>
                  </a:lnTo>
                  <a:lnTo>
                    <a:pt x="2337759" y="710283"/>
                  </a:lnTo>
                  <a:lnTo>
                    <a:pt x="2340468" y="917780"/>
                  </a:lnTo>
                  <a:lnTo>
                    <a:pt x="2343177" y="1377262"/>
                  </a:lnTo>
                  <a:lnTo>
                    <a:pt x="2345886" y="1376078"/>
                  </a:lnTo>
                  <a:lnTo>
                    <a:pt x="2348591" y="1377130"/>
                  </a:lnTo>
                  <a:lnTo>
                    <a:pt x="2351300" y="1377391"/>
                  </a:lnTo>
                  <a:lnTo>
                    <a:pt x="2354009" y="1377130"/>
                  </a:lnTo>
                  <a:lnTo>
                    <a:pt x="2356718" y="1377523"/>
                  </a:lnTo>
                  <a:lnTo>
                    <a:pt x="2359427" y="1376736"/>
                  </a:lnTo>
                  <a:lnTo>
                    <a:pt x="2362136" y="1377391"/>
                  </a:lnTo>
                  <a:lnTo>
                    <a:pt x="2364845" y="1377391"/>
                  </a:lnTo>
                  <a:lnTo>
                    <a:pt x="2367554" y="1377130"/>
                  </a:lnTo>
                  <a:lnTo>
                    <a:pt x="2370259" y="1377262"/>
                  </a:lnTo>
                  <a:lnTo>
                    <a:pt x="2372968" y="1377262"/>
                  </a:lnTo>
                  <a:lnTo>
                    <a:pt x="2375677" y="1377262"/>
                  </a:lnTo>
                  <a:lnTo>
                    <a:pt x="2378386" y="1377130"/>
                  </a:lnTo>
                  <a:lnTo>
                    <a:pt x="2381095" y="1376868"/>
                  </a:lnTo>
                  <a:lnTo>
                    <a:pt x="2383804" y="1377391"/>
                  </a:lnTo>
                  <a:lnTo>
                    <a:pt x="2386513" y="1377262"/>
                  </a:lnTo>
                  <a:lnTo>
                    <a:pt x="2389222" y="1377523"/>
                  </a:lnTo>
                  <a:lnTo>
                    <a:pt x="2391931" y="1377523"/>
                  </a:lnTo>
                  <a:lnTo>
                    <a:pt x="2394636" y="1377130"/>
                  </a:lnTo>
                  <a:lnTo>
                    <a:pt x="2397345" y="1377391"/>
                  </a:lnTo>
                  <a:lnTo>
                    <a:pt x="2400054" y="1377130"/>
                  </a:lnTo>
                  <a:lnTo>
                    <a:pt x="2402763" y="1377262"/>
                  </a:lnTo>
                  <a:lnTo>
                    <a:pt x="2405472" y="1377391"/>
                  </a:lnTo>
                  <a:lnTo>
                    <a:pt x="2408181" y="1376471"/>
                  </a:lnTo>
                  <a:lnTo>
                    <a:pt x="2410890" y="1376868"/>
                  </a:lnTo>
                  <a:lnTo>
                    <a:pt x="2413599" y="1377130"/>
                  </a:lnTo>
                  <a:lnTo>
                    <a:pt x="2416305" y="1377130"/>
                  </a:lnTo>
                  <a:lnTo>
                    <a:pt x="2419014" y="1376471"/>
                  </a:lnTo>
                  <a:lnTo>
                    <a:pt x="2421722" y="1377262"/>
                  </a:lnTo>
                  <a:lnTo>
                    <a:pt x="2424431" y="1377262"/>
                  </a:lnTo>
                  <a:lnTo>
                    <a:pt x="2427141" y="1377391"/>
                  </a:lnTo>
                  <a:lnTo>
                    <a:pt x="2429850" y="1377262"/>
                  </a:lnTo>
                  <a:lnTo>
                    <a:pt x="2432558" y="1377391"/>
                  </a:lnTo>
                  <a:lnTo>
                    <a:pt x="2435267" y="1377391"/>
                  </a:lnTo>
                  <a:lnTo>
                    <a:pt x="2437976" y="1377391"/>
                  </a:lnTo>
                  <a:lnTo>
                    <a:pt x="2440682" y="1377391"/>
                  </a:lnTo>
                  <a:lnTo>
                    <a:pt x="2443391" y="1377391"/>
                  </a:lnTo>
                  <a:lnTo>
                    <a:pt x="2446100" y="1377262"/>
                  </a:lnTo>
                  <a:lnTo>
                    <a:pt x="2448809" y="1377391"/>
                  </a:lnTo>
                  <a:lnTo>
                    <a:pt x="2451518" y="1377391"/>
                  </a:lnTo>
                  <a:lnTo>
                    <a:pt x="2454227" y="1377130"/>
                  </a:lnTo>
                  <a:lnTo>
                    <a:pt x="2456936" y="1377391"/>
                  </a:lnTo>
                  <a:lnTo>
                    <a:pt x="2459645" y="1377523"/>
                  </a:lnTo>
                  <a:lnTo>
                    <a:pt x="2462350" y="1377523"/>
                  </a:lnTo>
                  <a:lnTo>
                    <a:pt x="2465059" y="1377391"/>
                  </a:lnTo>
                  <a:lnTo>
                    <a:pt x="2467768" y="1377262"/>
                  </a:lnTo>
                  <a:lnTo>
                    <a:pt x="2470477" y="1377391"/>
                  </a:lnTo>
                  <a:lnTo>
                    <a:pt x="2473186" y="1377262"/>
                  </a:lnTo>
                  <a:lnTo>
                    <a:pt x="2475895" y="1377391"/>
                  </a:lnTo>
                  <a:lnTo>
                    <a:pt x="2478604" y="1377523"/>
                  </a:lnTo>
                  <a:lnTo>
                    <a:pt x="2481313" y="1377523"/>
                  </a:lnTo>
                  <a:lnTo>
                    <a:pt x="2484022" y="1377391"/>
                  </a:lnTo>
                  <a:lnTo>
                    <a:pt x="2486727" y="1377391"/>
                  </a:lnTo>
                  <a:lnTo>
                    <a:pt x="2489436" y="1377391"/>
                  </a:lnTo>
                  <a:lnTo>
                    <a:pt x="2492145" y="1377391"/>
                  </a:lnTo>
                  <a:lnTo>
                    <a:pt x="2494854" y="1377523"/>
                  </a:lnTo>
                  <a:lnTo>
                    <a:pt x="2497563" y="1377262"/>
                  </a:lnTo>
                  <a:lnTo>
                    <a:pt x="2500272" y="1377391"/>
                  </a:lnTo>
                  <a:lnTo>
                    <a:pt x="2502981" y="1377523"/>
                  </a:lnTo>
                  <a:lnTo>
                    <a:pt x="2505690" y="1376343"/>
                  </a:lnTo>
                  <a:lnTo>
                    <a:pt x="2508395" y="1377391"/>
                  </a:lnTo>
                  <a:lnTo>
                    <a:pt x="2511104" y="1377130"/>
                  </a:lnTo>
                  <a:lnTo>
                    <a:pt x="2513813" y="1377523"/>
                  </a:lnTo>
                  <a:lnTo>
                    <a:pt x="2516522" y="1377391"/>
                  </a:lnTo>
                  <a:lnTo>
                    <a:pt x="2519231" y="1377130"/>
                  </a:lnTo>
                  <a:lnTo>
                    <a:pt x="2521940" y="1377391"/>
                  </a:lnTo>
                  <a:lnTo>
                    <a:pt x="2524649" y="1377391"/>
                  </a:lnTo>
                  <a:lnTo>
                    <a:pt x="2527358" y="1377523"/>
                  </a:lnTo>
                  <a:lnTo>
                    <a:pt x="2530067" y="1377391"/>
                  </a:lnTo>
                  <a:lnTo>
                    <a:pt x="2532772" y="1377523"/>
                  </a:lnTo>
                  <a:lnTo>
                    <a:pt x="2535481" y="1377130"/>
                  </a:lnTo>
                  <a:lnTo>
                    <a:pt x="2538190" y="1377523"/>
                  </a:lnTo>
                  <a:lnTo>
                    <a:pt x="2540899" y="1377391"/>
                  </a:lnTo>
                  <a:lnTo>
                    <a:pt x="2543608" y="1377262"/>
                  </a:lnTo>
                  <a:lnTo>
                    <a:pt x="2546317" y="1377130"/>
                  </a:lnTo>
                  <a:lnTo>
                    <a:pt x="2549026" y="1377130"/>
                  </a:lnTo>
                  <a:lnTo>
                    <a:pt x="2551732" y="1377523"/>
                  </a:lnTo>
                  <a:lnTo>
                    <a:pt x="2554441" y="1377262"/>
                  </a:lnTo>
                  <a:lnTo>
                    <a:pt x="2557150" y="1377391"/>
                  </a:lnTo>
                  <a:lnTo>
                    <a:pt x="2559858" y="1377391"/>
                  </a:lnTo>
                  <a:lnTo>
                    <a:pt x="2562568" y="1377262"/>
                  </a:lnTo>
                  <a:lnTo>
                    <a:pt x="2565277" y="1377523"/>
                  </a:lnTo>
                  <a:lnTo>
                    <a:pt x="2567986" y="1377130"/>
                  </a:lnTo>
                  <a:lnTo>
                    <a:pt x="2570694" y="1377130"/>
                  </a:lnTo>
                  <a:lnTo>
                    <a:pt x="2573403" y="1377262"/>
                  </a:lnTo>
                  <a:lnTo>
                    <a:pt x="2576112" y="1377262"/>
                  </a:lnTo>
                  <a:lnTo>
                    <a:pt x="2578818" y="1377391"/>
                  </a:lnTo>
                  <a:lnTo>
                    <a:pt x="2581527" y="1377130"/>
                  </a:lnTo>
                  <a:lnTo>
                    <a:pt x="2584236" y="1377391"/>
                  </a:lnTo>
                  <a:lnTo>
                    <a:pt x="2586945" y="1377262"/>
                  </a:lnTo>
                  <a:lnTo>
                    <a:pt x="2589654" y="1377262"/>
                  </a:lnTo>
                  <a:lnTo>
                    <a:pt x="2592363" y="1377391"/>
                  </a:lnTo>
                  <a:lnTo>
                    <a:pt x="2595072" y="1377391"/>
                  </a:lnTo>
                  <a:lnTo>
                    <a:pt x="2597777" y="1377130"/>
                  </a:lnTo>
                  <a:lnTo>
                    <a:pt x="2600486" y="1377391"/>
                  </a:lnTo>
                  <a:lnTo>
                    <a:pt x="2603195" y="1377262"/>
                  </a:lnTo>
                  <a:lnTo>
                    <a:pt x="2605904" y="1377391"/>
                  </a:lnTo>
                  <a:lnTo>
                    <a:pt x="2608613" y="1377262"/>
                  </a:lnTo>
                  <a:lnTo>
                    <a:pt x="2611322" y="1377262"/>
                  </a:lnTo>
                  <a:lnTo>
                    <a:pt x="2614031" y="1376997"/>
                  </a:lnTo>
                  <a:lnTo>
                    <a:pt x="2616740" y="1377130"/>
                  </a:lnTo>
                  <a:lnTo>
                    <a:pt x="2619449" y="1377391"/>
                  </a:lnTo>
                  <a:lnTo>
                    <a:pt x="2622158" y="1377391"/>
                  </a:lnTo>
                  <a:lnTo>
                    <a:pt x="2624874" y="1377262"/>
                  </a:lnTo>
                  <a:lnTo>
                    <a:pt x="2627590" y="1377391"/>
                  </a:lnTo>
                  <a:lnTo>
                    <a:pt x="2630271" y="1377391"/>
                  </a:lnTo>
                  <a:lnTo>
                    <a:pt x="2632987" y="1376997"/>
                  </a:lnTo>
                  <a:lnTo>
                    <a:pt x="2635703" y="1377130"/>
                  </a:lnTo>
                  <a:lnTo>
                    <a:pt x="2638418" y="1377391"/>
                  </a:lnTo>
                  <a:lnTo>
                    <a:pt x="2641100" y="1377262"/>
                  </a:lnTo>
                  <a:lnTo>
                    <a:pt x="2643815" y="1377262"/>
                  </a:lnTo>
                  <a:lnTo>
                    <a:pt x="2646531" y="1377262"/>
                  </a:lnTo>
                  <a:lnTo>
                    <a:pt x="2649247" y="1377391"/>
                  </a:lnTo>
                  <a:lnTo>
                    <a:pt x="2651963" y="1377391"/>
                  </a:lnTo>
                  <a:lnTo>
                    <a:pt x="2654644" y="1377391"/>
                  </a:lnTo>
                  <a:lnTo>
                    <a:pt x="2657360" y="1377391"/>
                  </a:lnTo>
                  <a:lnTo>
                    <a:pt x="2660076" y="1377391"/>
                  </a:lnTo>
                  <a:lnTo>
                    <a:pt x="2662792" y="1377391"/>
                  </a:lnTo>
                  <a:lnTo>
                    <a:pt x="2665508" y="1377391"/>
                  </a:lnTo>
                  <a:lnTo>
                    <a:pt x="2668189" y="1377523"/>
                  </a:lnTo>
                  <a:lnTo>
                    <a:pt x="2670905" y="1377391"/>
                  </a:lnTo>
                  <a:lnTo>
                    <a:pt x="2673621" y="1377523"/>
                  </a:lnTo>
                  <a:lnTo>
                    <a:pt x="2676337" y="1377130"/>
                  </a:lnTo>
                  <a:lnTo>
                    <a:pt x="2679053" y="1377391"/>
                  </a:lnTo>
                  <a:lnTo>
                    <a:pt x="2681734" y="1377391"/>
                  </a:lnTo>
                  <a:lnTo>
                    <a:pt x="2684450" y="1377523"/>
                  </a:lnTo>
                  <a:lnTo>
                    <a:pt x="2687166" y="1377391"/>
                  </a:lnTo>
                  <a:lnTo>
                    <a:pt x="2689882" y="1377262"/>
                  </a:lnTo>
                  <a:lnTo>
                    <a:pt x="2692563" y="1377130"/>
                  </a:lnTo>
                  <a:lnTo>
                    <a:pt x="2695279" y="1377262"/>
                  </a:lnTo>
                  <a:lnTo>
                    <a:pt x="2697995" y="1377262"/>
                  </a:lnTo>
                  <a:lnTo>
                    <a:pt x="2700711" y="1377391"/>
                  </a:lnTo>
                  <a:lnTo>
                    <a:pt x="2703427" y="1377391"/>
                  </a:lnTo>
                  <a:lnTo>
                    <a:pt x="2706108" y="1377262"/>
                  </a:lnTo>
                  <a:lnTo>
                    <a:pt x="2708823" y="1376868"/>
                  </a:lnTo>
                  <a:lnTo>
                    <a:pt x="2711539" y="1377262"/>
                  </a:lnTo>
                  <a:lnTo>
                    <a:pt x="2714255" y="1376997"/>
                  </a:lnTo>
                  <a:lnTo>
                    <a:pt x="2716971" y="1377391"/>
                  </a:lnTo>
                  <a:lnTo>
                    <a:pt x="2719652" y="1377262"/>
                  </a:lnTo>
                  <a:lnTo>
                    <a:pt x="2722368" y="1377391"/>
                  </a:lnTo>
                  <a:lnTo>
                    <a:pt x="2725084" y="1375949"/>
                  </a:lnTo>
                  <a:lnTo>
                    <a:pt x="2727800" y="1376736"/>
                  </a:lnTo>
                  <a:lnTo>
                    <a:pt x="2730481" y="1377391"/>
                  </a:lnTo>
                  <a:lnTo>
                    <a:pt x="2733197" y="1377391"/>
                  </a:lnTo>
                  <a:lnTo>
                    <a:pt x="2735913" y="1377391"/>
                  </a:lnTo>
                  <a:lnTo>
                    <a:pt x="2738629" y="1375949"/>
                  </a:lnTo>
                  <a:lnTo>
                    <a:pt x="2741345" y="1377130"/>
                  </a:lnTo>
                  <a:lnTo>
                    <a:pt x="2744026" y="1377262"/>
                  </a:lnTo>
                  <a:lnTo>
                    <a:pt x="2746742" y="1377391"/>
                  </a:lnTo>
                  <a:lnTo>
                    <a:pt x="2749458" y="1377523"/>
                  </a:lnTo>
                  <a:lnTo>
                    <a:pt x="2752174" y="1376210"/>
                  </a:lnTo>
                  <a:lnTo>
                    <a:pt x="2754890" y="1377523"/>
                  </a:lnTo>
                  <a:lnTo>
                    <a:pt x="2757571" y="1377391"/>
                  </a:lnTo>
                  <a:lnTo>
                    <a:pt x="2760287" y="1377262"/>
                  </a:lnTo>
                  <a:lnTo>
                    <a:pt x="2763003" y="1377391"/>
                  </a:lnTo>
                  <a:lnTo>
                    <a:pt x="2765719" y="1377523"/>
                  </a:lnTo>
                  <a:lnTo>
                    <a:pt x="2768434" y="1377523"/>
                  </a:lnTo>
                  <a:lnTo>
                    <a:pt x="2771116" y="1377130"/>
                  </a:lnTo>
                  <a:lnTo>
                    <a:pt x="2773832" y="1377391"/>
                  </a:lnTo>
                  <a:lnTo>
                    <a:pt x="2776548" y="1377262"/>
                  </a:lnTo>
                  <a:lnTo>
                    <a:pt x="2779264" y="1377391"/>
                  </a:lnTo>
                  <a:lnTo>
                    <a:pt x="2781944" y="1377262"/>
                  </a:lnTo>
                  <a:lnTo>
                    <a:pt x="2784660" y="1377391"/>
                  </a:lnTo>
                  <a:lnTo>
                    <a:pt x="2787376" y="1377130"/>
                  </a:lnTo>
                  <a:lnTo>
                    <a:pt x="2790092" y="1377391"/>
                  </a:lnTo>
                  <a:lnTo>
                    <a:pt x="2792808" y="1377391"/>
                  </a:lnTo>
                  <a:lnTo>
                    <a:pt x="2795489" y="1377262"/>
                  </a:lnTo>
                  <a:lnTo>
                    <a:pt x="2798205" y="1377262"/>
                  </a:lnTo>
                  <a:lnTo>
                    <a:pt x="2800921" y="1377262"/>
                  </a:lnTo>
                  <a:lnTo>
                    <a:pt x="2803637" y="1377262"/>
                  </a:lnTo>
                  <a:lnTo>
                    <a:pt x="2806353" y="1377262"/>
                  </a:lnTo>
                  <a:lnTo>
                    <a:pt x="2809034" y="1377391"/>
                  </a:lnTo>
                  <a:lnTo>
                    <a:pt x="2811750" y="1377262"/>
                  </a:lnTo>
                  <a:lnTo>
                    <a:pt x="2814466" y="1376997"/>
                  </a:lnTo>
                  <a:lnTo>
                    <a:pt x="2817182" y="1377130"/>
                  </a:lnTo>
                  <a:lnTo>
                    <a:pt x="2819863" y="1377130"/>
                  </a:lnTo>
                  <a:lnTo>
                    <a:pt x="2822579" y="1377391"/>
                  </a:lnTo>
                  <a:lnTo>
                    <a:pt x="2825295" y="1377391"/>
                  </a:lnTo>
                  <a:lnTo>
                    <a:pt x="2828011" y="1377130"/>
                  </a:lnTo>
                  <a:lnTo>
                    <a:pt x="2830727" y="1377391"/>
                  </a:lnTo>
                  <a:lnTo>
                    <a:pt x="2833408" y="1377391"/>
                  </a:lnTo>
                  <a:lnTo>
                    <a:pt x="2836124" y="1377391"/>
                  </a:lnTo>
                  <a:lnTo>
                    <a:pt x="2838840" y="1377391"/>
                  </a:lnTo>
                  <a:lnTo>
                    <a:pt x="2841555" y="1377523"/>
                  </a:lnTo>
                  <a:lnTo>
                    <a:pt x="2844271" y="1377391"/>
                  </a:lnTo>
                  <a:lnTo>
                    <a:pt x="2846953" y="1377523"/>
                  </a:lnTo>
                  <a:lnTo>
                    <a:pt x="2849669" y="1377262"/>
                  </a:lnTo>
                  <a:lnTo>
                    <a:pt x="2852385" y="1377262"/>
                  </a:lnTo>
                  <a:lnTo>
                    <a:pt x="2855100" y="1377130"/>
                  </a:lnTo>
                  <a:lnTo>
                    <a:pt x="2857816" y="1377262"/>
                  </a:lnTo>
                  <a:lnTo>
                    <a:pt x="2860497" y="1377391"/>
                  </a:lnTo>
                  <a:lnTo>
                    <a:pt x="2863213" y="1377523"/>
                  </a:lnTo>
                  <a:lnTo>
                    <a:pt x="2865929" y="1377391"/>
                  </a:lnTo>
                  <a:lnTo>
                    <a:pt x="2868645" y="1377391"/>
                  </a:lnTo>
                  <a:lnTo>
                    <a:pt x="2871326" y="1377262"/>
                  </a:lnTo>
                  <a:lnTo>
                    <a:pt x="2874042" y="1377130"/>
                  </a:lnTo>
                  <a:lnTo>
                    <a:pt x="2876758" y="1377262"/>
                  </a:lnTo>
                  <a:lnTo>
                    <a:pt x="2879474" y="1377523"/>
                  </a:lnTo>
                  <a:lnTo>
                    <a:pt x="2882190" y="1377523"/>
                  </a:lnTo>
                  <a:lnTo>
                    <a:pt x="2884871" y="1377523"/>
                  </a:lnTo>
                  <a:lnTo>
                    <a:pt x="2887587" y="1377391"/>
                  </a:lnTo>
                  <a:lnTo>
                    <a:pt x="2890303" y="1377262"/>
                  </a:lnTo>
                  <a:lnTo>
                    <a:pt x="2893019" y="1377262"/>
                  </a:lnTo>
                  <a:lnTo>
                    <a:pt x="2895735" y="1376997"/>
                  </a:lnTo>
                  <a:lnTo>
                    <a:pt x="2898416" y="1377262"/>
                  </a:lnTo>
                  <a:lnTo>
                    <a:pt x="2901132" y="1377391"/>
                  </a:lnTo>
                  <a:lnTo>
                    <a:pt x="2903848" y="1377391"/>
                  </a:lnTo>
                  <a:lnTo>
                    <a:pt x="2906564" y="1377523"/>
                  </a:lnTo>
                  <a:lnTo>
                    <a:pt x="2909280" y="1377262"/>
                  </a:lnTo>
                  <a:lnTo>
                    <a:pt x="2911961" y="1377391"/>
                  </a:lnTo>
                  <a:lnTo>
                    <a:pt x="2914676" y="1377262"/>
                  </a:lnTo>
                  <a:lnTo>
                    <a:pt x="2917392" y="1377130"/>
                  </a:lnTo>
                  <a:lnTo>
                    <a:pt x="2920108" y="1377391"/>
                  </a:lnTo>
                  <a:lnTo>
                    <a:pt x="2922790" y="1377391"/>
                  </a:lnTo>
                  <a:lnTo>
                    <a:pt x="2925506" y="1377523"/>
                  </a:lnTo>
                  <a:lnTo>
                    <a:pt x="2928221" y="1376997"/>
                  </a:lnTo>
                  <a:lnTo>
                    <a:pt x="2930937" y="1377130"/>
                  </a:lnTo>
                  <a:lnTo>
                    <a:pt x="2933653" y="1377391"/>
                  </a:lnTo>
                  <a:lnTo>
                    <a:pt x="2936334" y="1376997"/>
                  </a:lnTo>
                  <a:lnTo>
                    <a:pt x="2939050" y="1377523"/>
                  </a:lnTo>
                  <a:lnTo>
                    <a:pt x="2941766" y="1377391"/>
                  </a:lnTo>
                  <a:lnTo>
                    <a:pt x="2944482" y="1377262"/>
                  </a:lnTo>
                  <a:lnTo>
                    <a:pt x="2947198" y="1376604"/>
                  </a:lnTo>
                  <a:lnTo>
                    <a:pt x="2949879" y="1377262"/>
                  </a:lnTo>
                  <a:lnTo>
                    <a:pt x="2952595" y="1377391"/>
                  </a:lnTo>
                  <a:lnTo>
                    <a:pt x="2955311" y="1377391"/>
                  </a:lnTo>
                  <a:lnTo>
                    <a:pt x="2958027" y="1377262"/>
                  </a:lnTo>
                  <a:lnTo>
                    <a:pt x="2960708" y="1376868"/>
                  </a:lnTo>
                  <a:lnTo>
                    <a:pt x="2963424" y="1377391"/>
                  </a:lnTo>
                  <a:lnTo>
                    <a:pt x="2966140" y="1377262"/>
                  </a:lnTo>
                  <a:lnTo>
                    <a:pt x="2968856" y="1377391"/>
                  </a:lnTo>
                  <a:lnTo>
                    <a:pt x="2971572" y="1377391"/>
                  </a:lnTo>
                  <a:lnTo>
                    <a:pt x="2974253" y="1377523"/>
                  </a:lnTo>
                  <a:lnTo>
                    <a:pt x="2976969" y="1377130"/>
                  </a:lnTo>
                  <a:lnTo>
                    <a:pt x="2979685" y="1377391"/>
                  </a:lnTo>
                  <a:lnTo>
                    <a:pt x="2982401" y="1377130"/>
                  </a:lnTo>
                  <a:lnTo>
                    <a:pt x="2985117" y="1377391"/>
                  </a:lnTo>
                  <a:lnTo>
                    <a:pt x="2987797" y="1376997"/>
                  </a:lnTo>
                  <a:lnTo>
                    <a:pt x="2990513" y="1377391"/>
                  </a:lnTo>
                  <a:lnTo>
                    <a:pt x="2993229" y="1377523"/>
                  </a:lnTo>
                  <a:lnTo>
                    <a:pt x="2995945" y="1377391"/>
                  </a:lnTo>
                  <a:lnTo>
                    <a:pt x="2998661" y="1377391"/>
                  </a:lnTo>
                  <a:lnTo>
                    <a:pt x="3001342" y="1377391"/>
                  </a:lnTo>
                  <a:lnTo>
                    <a:pt x="3004058" y="1377130"/>
                  </a:lnTo>
                  <a:lnTo>
                    <a:pt x="3006774" y="1377262"/>
                  </a:lnTo>
                  <a:lnTo>
                    <a:pt x="3009490" y="1377391"/>
                  </a:lnTo>
                  <a:lnTo>
                    <a:pt x="3012171" y="1377130"/>
                  </a:lnTo>
                  <a:lnTo>
                    <a:pt x="3014887" y="1377391"/>
                  </a:lnTo>
                  <a:lnTo>
                    <a:pt x="3017603" y="1377391"/>
                  </a:lnTo>
                  <a:lnTo>
                    <a:pt x="3020319" y="1377523"/>
                  </a:lnTo>
                  <a:lnTo>
                    <a:pt x="3023035" y="1376997"/>
                  </a:lnTo>
                  <a:lnTo>
                    <a:pt x="3025716" y="1377130"/>
                  </a:lnTo>
                  <a:lnTo>
                    <a:pt x="3028432" y="1377523"/>
                  </a:lnTo>
                  <a:lnTo>
                    <a:pt x="3031148" y="1377523"/>
                  </a:lnTo>
                  <a:lnTo>
                    <a:pt x="3033864" y="1377130"/>
                  </a:lnTo>
                  <a:lnTo>
                    <a:pt x="3036580" y="1377523"/>
                  </a:lnTo>
                  <a:lnTo>
                    <a:pt x="3039261" y="1377391"/>
                  </a:lnTo>
                  <a:lnTo>
                    <a:pt x="3041977" y="1377262"/>
                  </a:lnTo>
                  <a:lnTo>
                    <a:pt x="3044693" y="1376868"/>
                  </a:lnTo>
                  <a:lnTo>
                    <a:pt x="3047408" y="1377391"/>
                  </a:lnTo>
                  <a:lnTo>
                    <a:pt x="3050090" y="1377130"/>
                  </a:lnTo>
                  <a:lnTo>
                    <a:pt x="3052806" y="1377391"/>
                  </a:lnTo>
                  <a:lnTo>
                    <a:pt x="3055522" y="1377391"/>
                  </a:lnTo>
                  <a:lnTo>
                    <a:pt x="3058238" y="1377130"/>
                  </a:lnTo>
                  <a:lnTo>
                    <a:pt x="3060953" y="1377130"/>
                  </a:lnTo>
                  <a:lnTo>
                    <a:pt x="3063634" y="1377262"/>
                  </a:lnTo>
                  <a:lnTo>
                    <a:pt x="3066350" y="1377130"/>
                  </a:lnTo>
                  <a:lnTo>
                    <a:pt x="3069066" y="1377523"/>
                  </a:lnTo>
                  <a:lnTo>
                    <a:pt x="3071782" y="1377130"/>
                  </a:lnTo>
                  <a:lnTo>
                    <a:pt x="3074498" y="1377262"/>
                  </a:lnTo>
                  <a:lnTo>
                    <a:pt x="3077179" y="1377523"/>
                  </a:lnTo>
                  <a:lnTo>
                    <a:pt x="3079895" y="1377391"/>
                  </a:lnTo>
                  <a:lnTo>
                    <a:pt x="3082611" y="1377391"/>
                  </a:lnTo>
                  <a:lnTo>
                    <a:pt x="3085327" y="1377391"/>
                  </a:lnTo>
                  <a:lnTo>
                    <a:pt x="3088043" y="1377391"/>
                  </a:lnTo>
                  <a:lnTo>
                    <a:pt x="3090724" y="1377391"/>
                  </a:lnTo>
                  <a:lnTo>
                    <a:pt x="3093440" y="1377523"/>
                  </a:lnTo>
                  <a:lnTo>
                    <a:pt x="3096156" y="1377262"/>
                  </a:lnTo>
                  <a:lnTo>
                    <a:pt x="3098872" y="1377391"/>
                  </a:lnTo>
                  <a:lnTo>
                    <a:pt x="3101553" y="1377262"/>
                  </a:lnTo>
                  <a:lnTo>
                    <a:pt x="3104269" y="1377391"/>
                  </a:lnTo>
                  <a:lnTo>
                    <a:pt x="3106985" y="1377391"/>
                  </a:lnTo>
                  <a:lnTo>
                    <a:pt x="3109701" y="1377523"/>
                  </a:lnTo>
                  <a:lnTo>
                    <a:pt x="3112417" y="1377262"/>
                  </a:lnTo>
                  <a:lnTo>
                    <a:pt x="3115098" y="1377391"/>
                  </a:lnTo>
                  <a:lnTo>
                    <a:pt x="3117814" y="1377391"/>
                  </a:lnTo>
                  <a:lnTo>
                    <a:pt x="3120529" y="1377262"/>
                  </a:lnTo>
                  <a:lnTo>
                    <a:pt x="3123245" y="1377391"/>
                  </a:lnTo>
                  <a:lnTo>
                    <a:pt x="3125961" y="1377391"/>
                  </a:lnTo>
                  <a:lnTo>
                    <a:pt x="3128643" y="1376997"/>
                  </a:lnTo>
                  <a:lnTo>
                    <a:pt x="3131359" y="1377262"/>
                  </a:lnTo>
                  <a:lnTo>
                    <a:pt x="3134074" y="1376997"/>
                  </a:lnTo>
                  <a:lnTo>
                    <a:pt x="3136790" y="1377391"/>
                  </a:lnTo>
                  <a:lnTo>
                    <a:pt x="3139471" y="1377262"/>
                  </a:lnTo>
                  <a:lnTo>
                    <a:pt x="3142187" y="1377130"/>
                  </a:lnTo>
                  <a:lnTo>
                    <a:pt x="3144903" y="1377130"/>
                  </a:lnTo>
                  <a:lnTo>
                    <a:pt x="3147619" y="1377130"/>
                  </a:lnTo>
                  <a:lnTo>
                    <a:pt x="3150335" y="1376997"/>
                  </a:lnTo>
                  <a:lnTo>
                    <a:pt x="3153016" y="1377391"/>
                  </a:lnTo>
                  <a:lnTo>
                    <a:pt x="3155732" y="1377130"/>
                  </a:lnTo>
                  <a:lnTo>
                    <a:pt x="3158448" y="1377523"/>
                  </a:lnTo>
                  <a:lnTo>
                    <a:pt x="3161164" y="1377391"/>
                  </a:lnTo>
                  <a:lnTo>
                    <a:pt x="3163880" y="1377391"/>
                  </a:lnTo>
                  <a:lnTo>
                    <a:pt x="3166561" y="1377523"/>
                  </a:lnTo>
                  <a:lnTo>
                    <a:pt x="3169277" y="1377130"/>
                  </a:lnTo>
                  <a:lnTo>
                    <a:pt x="3171993" y="1376997"/>
                  </a:lnTo>
                  <a:lnTo>
                    <a:pt x="3174709" y="1377130"/>
                  </a:lnTo>
                  <a:lnTo>
                    <a:pt x="3177425" y="1377391"/>
                  </a:lnTo>
                  <a:lnTo>
                    <a:pt x="3180106" y="1377391"/>
                  </a:lnTo>
                  <a:lnTo>
                    <a:pt x="3182822" y="1377391"/>
                  </a:lnTo>
                  <a:lnTo>
                    <a:pt x="3185538" y="1377262"/>
                  </a:lnTo>
                  <a:lnTo>
                    <a:pt x="3188254" y="1377262"/>
                  </a:lnTo>
                  <a:lnTo>
                    <a:pt x="3190935" y="1377262"/>
                  </a:lnTo>
                  <a:lnTo>
                    <a:pt x="3193650" y="1377391"/>
                  </a:lnTo>
                  <a:lnTo>
                    <a:pt x="3196366" y="1377391"/>
                  </a:lnTo>
                  <a:lnTo>
                    <a:pt x="3199082" y="1377391"/>
                  </a:lnTo>
                  <a:lnTo>
                    <a:pt x="3201798" y="1377262"/>
                  </a:lnTo>
                  <a:lnTo>
                    <a:pt x="3204480" y="1376868"/>
                  </a:lnTo>
                  <a:lnTo>
                    <a:pt x="3207195" y="1377523"/>
                  </a:lnTo>
                  <a:lnTo>
                    <a:pt x="3209911" y="1377130"/>
                  </a:lnTo>
                  <a:lnTo>
                    <a:pt x="3212627" y="1377262"/>
                  </a:lnTo>
                  <a:lnTo>
                    <a:pt x="3215343" y="1377391"/>
                  </a:lnTo>
                  <a:lnTo>
                    <a:pt x="3218024" y="1377523"/>
                  </a:lnTo>
                  <a:lnTo>
                    <a:pt x="3220740" y="1377391"/>
                  </a:lnTo>
                  <a:lnTo>
                    <a:pt x="3223456" y="1377262"/>
                  </a:lnTo>
                  <a:lnTo>
                    <a:pt x="3226172" y="1377391"/>
                  </a:lnTo>
                  <a:lnTo>
                    <a:pt x="3228888" y="1377391"/>
                  </a:lnTo>
                  <a:lnTo>
                    <a:pt x="3231569" y="1377391"/>
                  </a:lnTo>
                  <a:lnTo>
                    <a:pt x="3234285" y="1377523"/>
                  </a:lnTo>
                  <a:lnTo>
                    <a:pt x="3237001" y="1377130"/>
                  </a:lnTo>
                  <a:lnTo>
                    <a:pt x="3239717" y="1377262"/>
                  </a:lnTo>
                  <a:lnTo>
                    <a:pt x="3242398" y="1377130"/>
                  </a:lnTo>
                  <a:lnTo>
                    <a:pt x="3245114" y="1377391"/>
                  </a:lnTo>
                  <a:lnTo>
                    <a:pt x="3247830" y="1377262"/>
                  </a:lnTo>
                  <a:lnTo>
                    <a:pt x="3250546" y="1377262"/>
                  </a:lnTo>
                  <a:lnTo>
                    <a:pt x="3253261" y="1377262"/>
                  </a:lnTo>
                  <a:lnTo>
                    <a:pt x="3255943" y="1377391"/>
                  </a:lnTo>
                  <a:lnTo>
                    <a:pt x="3258659" y="1377523"/>
                  </a:lnTo>
                  <a:lnTo>
                    <a:pt x="3261375" y="1377262"/>
                  </a:lnTo>
                  <a:lnTo>
                    <a:pt x="3264091" y="1377391"/>
                  </a:lnTo>
                  <a:lnTo>
                    <a:pt x="3266806" y="1377391"/>
                  </a:lnTo>
                  <a:lnTo>
                    <a:pt x="3269487" y="1377391"/>
                  </a:lnTo>
                  <a:lnTo>
                    <a:pt x="3272203" y="1377523"/>
                  </a:lnTo>
                  <a:lnTo>
                    <a:pt x="3274919" y="1377262"/>
                  </a:lnTo>
                  <a:lnTo>
                    <a:pt x="3277635" y="1377391"/>
                  </a:lnTo>
                  <a:lnTo>
                    <a:pt x="3280316" y="1377523"/>
                  </a:lnTo>
                  <a:lnTo>
                    <a:pt x="3283032" y="1377523"/>
                  </a:lnTo>
                  <a:lnTo>
                    <a:pt x="3285748" y="1377391"/>
                  </a:lnTo>
                  <a:lnTo>
                    <a:pt x="3288464" y="1377130"/>
                  </a:lnTo>
                  <a:lnTo>
                    <a:pt x="3291180" y="1377391"/>
                  </a:lnTo>
                  <a:lnTo>
                    <a:pt x="3293861" y="1377391"/>
                  </a:lnTo>
                  <a:lnTo>
                    <a:pt x="3296577" y="1377391"/>
                  </a:lnTo>
                  <a:lnTo>
                    <a:pt x="3299293" y="1377391"/>
                  </a:lnTo>
                  <a:lnTo>
                    <a:pt x="3302009" y="1377391"/>
                  </a:lnTo>
                  <a:lnTo>
                    <a:pt x="3304725" y="1377523"/>
                  </a:lnTo>
                  <a:lnTo>
                    <a:pt x="3307406" y="1376997"/>
                  </a:lnTo>
                  <a:lnTo>
                    <a:pt x="3310122" y="1377391"/>
                  </a:lnTo>
                  <a:lnTo>
                    <a:pt x="3312838" y="1377262"/>
                  </a:lnTo>
                  <a:lnTo>
                    <a:pt x="3315554" y="1377523"/>
                  </a:lnTo>
                  <a:lnTo>
                    <a:pt x="3318270" y="1377262"/>
                  </a:lnTo>
                  <a:lnTo>
                    <a:pt x="3320951" y="1377523"/>
                  </a:lnTo>
                  <a:lnTo>
                    <a:pt x="3323667" y="1376997"/>
                  </a:lnTo>
                  <a:lnTo>
                    <a:pt x="3326382" y="1377262"/>
                  </a:lnTo>
                  <a:lnTo>
                    <a:pt x="3329098" y="1376471"/>
                  </a:lnTo>
                  <a:lnTo>
                    <a:pt x="3331780" y="1376868"/>
                  </a:lnTo>
                  <a:lnTo>
                    <a:pt x="3334496" y="1376997"/>
                  </a:lnTo>
                  <a:lnTo>
                    <a:pt x="3337212" y="1377523"/>
                  </a:lnTo>
                  <a:lnTo>
                    <a:pt x="3339927" y="1377262"/>
                  </a:lnTo>
                  <a:lnTo>
                    <a:pt x="3342643" y="1377523"/>
                  </a:lnTo>
                  <a:lnTo>
                    <a:pt x="3345324" y="1377130"/>
                  </a:lnTo>
                  <a:lnTo>
                    <a:pt x="3348040" y="1377391"/>
                  </a:lnTo>
                  <a:lnTo>
                    <a:pt x="3350756" y="1377262"/>
                  </a:lnTo>
                  <a:lnTo>
                    <a:pt x="3353472" y="1377523"/>
                  </a:lnTo>
                  <a:lnTo>
                    <a:pt x="3356188" y="1377262"/>
                  </a:lnTo>
                  <a:lnTo>
                    <a:pt x="3358869" y="1377262"/>
                  </a:lnTo>
                  <a:lnTo>
                    <a:pt x="3361585" y="1377523"/>
                  </a:lnTo>
                  <a:lnTo>
                    <a:pt x="3364301" y="1377391"/>
                  </a:lnTo>
                  <a:lnTo>
                    <a:pt x="3367017" y="1377523"/>
                  </a:lnTo>
                  <a:lnTo>
                    <a:pt x="3369698" y="1377391"/>
                  </a:lnTo>
                  <a:lnTo>
                    <a:pt x="3372414" y="1377523"/>
                  </a:lnTo>
                  <a:lnTo>
                    <a:pt x="3375130" y="1377523"/>
                  </a:lnTo>
                  <a:lnTo>
                    <a:pt x="3377846" y="1377391"/>
                  </a:lnTo>
                  <a:lnTo>
                    <a:pt x="3380562" y="1377262"/>
                  </a:lnTo>
                  <a:lnTo>
                    <a:pt x="3383243" y="1377262"/>
                  </a:lnTo>
                  <a:lnTo>
                    <a:pt x="3385959" y="1377130"/>
                  </a:lnTo>
                  <a:lnTo>
                    <a:pt x="3388675" y="1377391"/>
                  </a:lnTo>
                  <a:lnTo>
                    <a:pt x="3391391" y="1377391"/>
                  </a:lnTo>
                  <a:lnTo>
                    <a:pt x="3394107" y="1377391"/>
                  </a:lnTo>
                  <a:lnTo>
                    <a:pt x="3396788" y="1377523"/>
                  </a:lnTo>
                  <a:lnTo>
                    <a:pt x="3399503" y="1377391"/>
                  </a:lnTo>
                  <a:lnTo>
                    <a:pt x="3402219" y="1377262"/>
                  </a:lnTo>
                  <a:lnTo>
                    <a:pt x="3404935" y="1377391"/>
                  </a:lnTo>
                  <a:lnTo>
                    <a:pt x="3407651" y="1377130"/>
                  </a:lnTo>
                  <a:lnTo>
                    <a:pt x="3410333" y="1377391"/>
                  </a:lnTo>
                  <a:lnTo>
                    <a:pt x="3413048" y="1377391"/>
                  </a:lnTo>
                  <a:lnTo>
                    <a:pt x="3415764" y="1377262"/>
                  </a:lnTo>
                  <a:lnTo>
                    <a:pt x="3418480" y="1377391"/>
                  </a:lnTo>
                  <a:lnTo>
                    <a:pt x="3421161" y="1377391"/>
                  </a:lnTo>
                  <a:lnTo>
                    <a:pt x="3423877" y="1377391"/>
                  </a:lnTo>
                  <a:lnTo>
                    <a:pt x="3426593" y="1377391"/>
                  </a:lnTo>
                  <a:lnTo>
                    <a:pt x="3429309" y="1377391"/>
                  </a:lnTo>
                  <a:lnTo>
                    <a:pt x="3432025" y="1377391"/>
                  </a:lnTo>
                  <a:lnTo>
                    <a:pt x="3434706" y="1377523"/>
                  </a:lnTo>
                  <a:lnTo>
                    <a:pt x="3437422" y="1377391"/>
                  </a:lnTo>
                  <a:lnTo>
                    <a:pt x="3440138" y="1377262"/>
                  </a:lnTo>
                  <a:lnTo>
                    <a:pt x="3442854" y="1377262"/>
                  </a:lnTo>
                  <a:lnTo>
                    <a:pt x="3445570" y="1377391"/>
                  </a:lnTo>
                  <a:lnTo>
                    <a:pt x="3448251" y="1377391"/>
                  </a:lnTo>
                  <a:lnTo>
                    <a:pt x="3450967" y="1377391"/>
                  </a:lnTo>
                  <a:lnTo>
                    <a:pt x="3453683" y="1377262"/>
                  </a:lnTo>
                  <a:lnTo>
                    <a:pt x="3456399" y="1377391"/>
                  </a:lnTo>
                  <a:lnTo>
                    <a:pt x="3459115" y="1377130"/>
                  </a:lnTo>
                  <a:lnTo>
                    <a:pt x="3461796" y="1377262"/>
                  </a:lnTo>
                  <a:lnTo>
                    <a:pt x="3464512" y="1377523"/>
                  </a:lnTo>
                  <a:lnTo>
                    <a:pt x="3467228" y="1377391"/>
                  </a:lnTo>
                  <a:lnTo>
                    <a:pt x="3469944" y="1376997"/>
                  </a:lnTo>
                  <a:lnTo>
                    <a:pt x="3472624" y="1377391"/>
                  </a:lnTo>
                  <a:lnTo>
                    <a:pt x="3475340" y="1377391"/>
                  </a:lnTo>
                  <a:lnTo>
                    <a:pt x="3478056" y="1377391"/>
                  </a:lnTo>
                  <a:lnTo>
                    <a:pt x="3480772" y="1377391"/>
                  </a:lnTo>
                  <a:lnTo>
                    <a:pt x="3483489" y="1377262"/>
                  </a:lnTo>
                  <a:lnTo>
                    <a:pt x="3486169" y="1377523"/>
                  </a:lnTo>
                  <a:lnTo>
                    <a:pt x="3488885" y="1377391"/>
                  </a:lnTo>
                  <a:lnTo>
                    <a:pt x="3491601" y="1377523"/>
                  </a:lnTo>
                  <a:lnTo>
                    <a:pt x="3494317" y="1377262"/>
                  </a:lnTo>
                  <a:lnTo>
                    <a:pt x="3497033" y="1377262"/>
                  </a:lnTo>
                  <a:lnTo>
                    <a:pt x="3499714" y="1377523"/>
                  </a:lnTo>
                  <a:lnTo>
                    <a:pt x="3502430" y="1377262"/>
                  </a:lnTo>
                  <a:lnTo>
                    <a:pt x="3505146" y="1377391"/>
                  </a:lnTo>
                  <a:lnTo>
                    <a:pt x="3507862" y="1377391"/>
                  </a:lnTo>
                  <a:lnTo>
                    <a:pt x="3510543" y="1377262"/>
                  </a:lnTo>
                  <a:lnTo>
                    <a:pt x="3513259" y="1377391"/>
                  </a:lnTo>
                  <a:lnTo>
                    <a:pt x="3515975" y="1377391"/>
                  </a:lnTo>
                  <a:lnTo>
                    <a:pt x="3518691" y="1377391"/>
                  </a:lnTo>
                  <a:lnTo>
                    <a:pt x="3521407" y="1377262"/>
                  </a:lnTo>
                  <a:lnTo>
                    <a:pt x="3524088" y="1377523"/>
                  </a:lnTo>
                  <a:lnTo>
                    <a:pt x="3526804" y="1377262"/>
                  </a:lnTo>
                  <a:lnTo>
                    <a:pt x="3529520" y="1377391"/>
                  </a:lnTo>
                  <a:lnTo>
                    <a:pt x="3532236" y="1377391"/>
                  </a:lnTo>
                  <a:lnTo>
                    <a:pt x="3534951" y="1377391"/>
                  </a:lnTo>
                  <a:lnTo>
                    <a:pt x="3537633" y="1377523"/>
                  </a:lnTo>
                  <a:lnTo>
                    <a:pt x="3540349" y="1377130"/>
                  </a:lnTo>
                  <a:lnTo>
                    <a:pt x="3543065" y="1377523"/>
                  </a:lnTo>
                  <a:lnTo>
                    <a:pt x="3545780" y="1377523"/>
                  </a:lnTo>
                  <a:lnTo>
                    <a:pt x="3548496" y="1377391"/>
                  </a:lnTo>
                  <a:lnTo>
                    <a:pt x="3551177" y="1377523"/>
                  </a:lnTo>
                  <a:lnTo>
                    <a:pt x="3553893" y="1377523"/>
                  </a:lnTo>
                  <a:lnTo>
                    <a:pt x="3556610" y="1377262"/>
                  </a:lnTo>
                  <a:lnTo>
                    <a:pt x="3559325" y="1377262"/>
                  </a:lnTo>
                  <a:lnTo>
                    <a:pt x="3562006" y="1377391"/>
                  </a:lnTo>
                  <a:lnTo>
                    <a:pt x="3564722" y="1377262"/>
                  </a:lnTo>
                  <a:lnTo>
                    <a:pt x="3567438" y="1377262"/>
                  </a:lnTo>
                  <a:lnTo>
                    <a:pt x="3570154" y="1377391"/>
                  </a:lnTo>
                  <a:lnTo>
                    <a:pt x="3572870" y="1377391"/>
                  </a:lnTo>
                  <a:lnTo>
                    <a:pt x="3575551" y="1377391"/>
                  </a:lnTo>
                  <a:lnTo>
                    <a:pt x="3578267" y="1377523"/>
                  </a:lnTo>
                  <a:lnTo>
                    <a:pt x="3580983" y="1377262"/>
                  </a:lnTo>
                  <a:lnTo>
                    <a:pt x="3583699" y="1377262"/>
                  </a:lnTo>
                  <a:lnTo>
                    <a:pt x="3586415" y="1377523"/>
                  </a:lnTo>
                  <a:lnTo>
                    <a:pt x="3589096" y="1377523"/>
                  </a:lnTo>
                  <a:lnTo>
                    <a:pt x="3591812" y="1377262"/>
                  </a:lnTo>
                  <a:lnTo>
                    <a:pt x="3594528" y="1377523"/>
                  </a:lnTo>
                  <a:lnTo>
                    <a:pt x="3597244" y="1377391"/>
                  </a:lnTo>
                  <a:lnTo>
                    <a:pt x="3599925" y="1377391"/>
                  </a:lnTo>
                  <a:lnTo>
                    <a:pt x="3602641" y="1377262"/>
                  </a:lnTo>
                  <a:lnTo>
                    <a:pt x="3605357" y="1375291"/>
                  </a:lnTo>
                  <a:lnTo>
                    <a:pt x="3608072" y="1377523"/>
                  </a:lnTo>
                  <a:lnTo>
                    <a:pt x="3610788" y="1377262"/>
                  </a:lnTo>
                  <a:lnTo>
                    <a:pt x="3613470" y="1377262"/>
                  </a:lnTo>
                  <a:lnTo>
                    <a:pt x="3616186" y="1377523"/>
                  </a:lnTo>
                  <a:lnTo>
                    <a:pt x="3618901" y="1376868"/>
                  </a:lnTo>
                  <a:lnTo>
                    <a:pt x="3621617" y="1377130"/>
                  </a:lnTo>
                  <a:lnTo>
                    <a:pt x="3624333" y="1377523"/>
                  </a:lnTo>
                  <a:lnTo>
                    <a:pt x="3627015" y="1377523"/>
                  </a:lnTo>
                  <a:lnTo>
                    <a:pt x="3629731" y="1377391"/>
                  </a:lnTo>
                  <a:lnTo>
                    <a:pt x="3632446" y="1377391"/>
                  </a:lnTo>
                  <a:lnTo>
                    <a:pt x="3635162" y="1377391"/>
                  </a:lnTo>
                  <a:lnTo>
                    <a:pt x="3637878" y="1377262"/>
                  </a:lnTo>
                  <a:lnTo>
                    <a:pt x="3640559" y="1376997"/>
                  </a:lnTo>
                  <a:lnTo>
                    <a:pt x="3643275" y="1377262"/>
                  </a:lnTo>
                  <a:lnTo>
                    <a:pt x="3645991" y="1376997"/>
                  </a:lnTo>
                  <a:lnTo>
                    <a:pt x="3648707" y="1376997"/>
                  </a:lnTo>
                  <a:lnTo>
                    <a:pt x="3651388" y="1377391"/>
                  </a:lnTo>
                  <a:lnTo>
                    <a:pt x="3654104" y="1377130"/>
                  </a:lnTo>
                  <a:lnTo>
                    <a:pt x="3656820" y="1377262"/>
                  </a:lnTo>
                  <a:lnTo>
                    <a:pt x="3659536" y="1377130"/>
                  </a:lnTo>
                  <a:lnTo>
                    <a:pt x="3662252" y="1377391"/>
                  </a:lnTo>
                  <a:lnTo>
                    <a:pt x="3664933" y="1377391"/>
                  </a:lnTo>
                  <a:lnTo>
                    <a:pt x="3667649" y="1377262"/>
                  </a:lnTo>
                  <a:lnTo>
                    <a:pt x="3670365" y="1377523"/>
                  </a:lnTo>
                  <a:lnTo>
                    <a:pt x="3673081" y="1377523"/>
                  </a:lnTo>
                  <a:lnTo>
                    <a:pt x="3675797" y="1377391"/>
                  </a:lnTo>
                  <a:lnTo>
                    <a:pt x="3678478" y="1377523"/>
                  </a:lnTo>
                  <a:lnTo>
                    <a:pt x="3681193" y="1376997"/>
                  </a:lnTo>
                  <a:lnTo>
                    <a:pt x="3683909" y="1377130"/>
                  </a:lnTo>
                  <a:lnTo>
                    <a:pt x="3686626" y="1377130"/>
                  </a:lnTo>
                  <a:lnTo>
                    <a:pt x="3689307" y="1377130"/>
                  </a:lnTo>
                  <a:lnTo>
                    <a:pt x="3692022" y="1377523"/>
                  </a:lnTo>
                  <a:lnTo>
                    <a:pt x="3694738" y="1377130"/>
                  </a:lnTo>
                  <a:lnTo>
                    <a:pt x="3697454" y="1377391"/>
                  </a:lnTo>
                  <a:lnTo>
                    <a:pt x="3700170" y="1377391"/>
                  </a:lnTo>
                  <a:lnTo>
                    <a:pt x="3702852" y="1377391"/>
                  </a:lnTo>
                  <a:lnTo>
                    <a:pt x="3705567" y="1377262"/>
                  </a:lnTo>
                  <a:lnTo>
                    <a:pt x="3708283" y="1377262"/>
                  </a:lnTo>
                  <a:lnTo>
                    <a:pt x="3710999" y="1377130"/>
                  </a:lnTo>
                  <a:lnTo>
                    <a:pt x="3713715" y="1376997"/>
                  </a:lnTo>
                  <a:lnTo>
                    <a:pt x="3716396" y="1377391"/>
                  </a:lnTo>
                  <a:lnTo>
                    <a:pt x="3719112" y="1377391"/>
                  </a:lnTo>
                  <a:lnTo>
                    <a:pt x="3721828" y="1377130"/>
                  </a:lnTo>
                  <a:lnTo>
                    <a:pt x="3724544" y="1377262"/>
                  </a:lnTo>
                  <a:lnTo>
                    <a:pt x="3727260" y="1377523"/>
                  </a:lnTo>
                  <a:lnTo>
                    <a:pt x="3729941" y="1377391"/>
                  </a:lnTo>
                  <a:lnTo>
                    <a:pt x="3732657" y="1377391"/>
                  </a:lnTo>
                  <a:lnTo>
                    <a:pt x="3735373" y="1377523"/>
                  </a:lnTo>
                  <a:lnTo>
                    <a:pt x="3738089" y="1376868"/>
                  </a:lnTo>
                  <a:lnTo>
                    <a:pt x="3740770" y="1377391"/>
                  </a:lnTo>
                  <a:lnTo>
                    <a:pt x="3743486" y="1377262"/>
                  </a:lnTo>
                  <a:lnTo>
                    <a:pt x="3746202" y="1377130"/>
                  </a:lnTo>
                  <a:lnTo>
                    <a:pt x="3748918" y="1377391"/>
                  </a:lnTo>
                  <a:lnTo>
                    <a:pt x="3751633" y="1377391"/>
                  </a:lnTo>
                  <a:lnTo>
                    <a:pt x="3754314" y="1377130"/>
                  </a:lnTo>
                  <a:lnTo>
                    <a:pt x="3757030" y="1377262"/>
                  </a:lnTo>
                  <a:lnTo>
                    <a:pt x="3759747" y="1377130"/>
                  </a:lnTo>
                  <a:lnTo>
                    <a:pt x="3762463" y="1376997"/>
                  </a:lnTo>
                  <a:lnTo>
                    <a:pt x="3765178" y="1377523"/>
                  </a:lnTo>
                  <a:lnTo>
                    <a:pt x="3767859" y="1377262"/>
                  </a:lnTo>
                  <a:lnTo>
                    <a:pt x="3770575" y="1377391"/>
                  </a:lnTo>
                  <a:lnTo>
                    <a:pt x="3773291" y="1377391"/>
                  </a:lnTo>
                  <a:lnTo>
                    <a:pt x="3776007" y="1377391"/>
                  </a:lnTo>
                  <a:lnTo>
                    <a:pt x="3778723" y="1376471"/>
                  </a:lnTo>
                  <a:lnTo>
                    <a:pt x="3781404" y="1377130"/>
                  </a:lnTo>
                  <a:lnTo>
                    <a:pt x="3784120" y="1377262"/>
                  </a:lnTo>
                  <a:lnTo>
                    <a:pt x="3786836" y="1377262"/>
                  </a:lnTo>
                  <a:lnTo>
                    <a:pt x="3789552" y="1377391"/>
                  </a:lnTo>
                  <a:lnTo>
                    <a:pt x="3792233" y="1377391"/>
                  </a:lnTo>
                  <a:lnTo>
                    <a:pt x="3794949" y="1377523"/>
                  </a:lnTo>
                  <a:lnTo>
                    <a:pt x="3797665" y="1377262"/>
                  </a:lnTo>
                  <a:lnTo>
                    <a:pt x="3800381" y="1377391"/>
                  </a:lnTo>
                  <a:lnTo>
                    <a:pt x="3803097" y="1376868"/>
                  </a:lnTo>
                  <a:lnTo>
                    <a:pt x="3805778" y="1377523"/>
                  </a:lnTo>
                  <a:lnTo>
                    <a:pt x="3808494" y="1377523"/>
                  </a:lnTo>
                  <a:lnTo>
                    <a:pt x="3811210" y="1377262"/>
                  </a:lnTo>
                  <a:lnTo>
                    <a:pt x="3813925" y="1377130"/>
                  </a:lnTo>
                  <a:lnTo>
                    <a:pt x="3816642" y="1377262"/>
                  </a:lnTo>
                  <a:lnTo>
                    <a:pt x="3819323" y="1376997"/>
                  </a:lnTo>
                  <a:lnTo>
                    <a:pt x="3822039" y="1377391"/>
                  </a:lnTo>
                  <a:lnTo>
                    <a:pt x="3824754" y="1377391"/>
                  </a:lnTo>
                  <a:lnTo>
                    <a:pt x="3827470" y="1377523"/>
                  </a:lnTo>
                  <a:lnTo>
                    <a:pt x="3830152" y="1376997"/>
                  </a:lnTo>
                  <a:lnTo>
                    <a:pt x="3831057" y="1377126"/>
                  </a:lnTo>
                </a:path>
              </a:pathLst>
            </a:custGeom>
            <a:noFill/>
            <a:ln w="8689" cap="flat">
              <a:solidFill>
                <a:srgbClr val="D9531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60" name="Freeform: Shape 47">
              <a:extLst>
                <a:ext uri="{FF2B5EF4-FFF2-40B4-BE49-F238E27FC236}">
                  <a16:creationId xmlns:a16="http://schemas.microsoft.com/office/drawing/2014/main" id="{4B5A2551-70EC-EF84-6526-A2D7C7825415}"/>
                </a:ext>
              </a:extLst>
            </p:cNvPr>
            <p:cNvSpPr/>
            <p:nvPr/>
          </p:nvSpPr>
          <p:spPr>
            <a:xfrm>
              <a:off x="6819710" y="2274209"/>
              <a:ext cx="3831056" cy="1673478"/>
            </a:xfrm>
            <a:custGeom>
              <a:avLst/>
              <a:gdLst>
                <a:gd name="connsiteX0" fmla="*/ 0 w 3831056"/>
                <a:gd name="connsiteY0" fmla="*/ 1673479 h 1673478"/>
                <a:gd name="connsiteX1" fmla="*/ 282 w 3831056"/>
                <a:gd name="connsiteY1" fmla="*/ 1673479 h 1673478"/>
                <a:gd name="connsiteX2" fmla="*/ 2991 w 3831056"/>
                <a:gd name="connsiteY2" fmla="*/ 1673479 h 1673478"/>
                <a:gd name="connsiteX3" fmla="*/ 5700 w 3831056"/>
                <a:gd name="connsiteY3" fmla="*/ 1673479 h 1673478"/>
                <a:gd name="connsiteX4" fmla="*/ 8405 w 3831056"/>
                <a:gd name="connsiteY4" fmla="*/ 1673479 h 1673478"/>
                <a:gd name="connsiteX5" fmla="*/ 11114 w 3831056"/>
                <a:gd name="connsiteY5" fmla="*/ 1673479 h 1673478"/>
                <a:gd name="connsiteX6" fmla="*/ 13823 w 3831056"/>
                <a:gd name="connsiteY6" fmla="*/ 1673479 h 1673478"/>
                <a:gd name="connsiteX7" fmla="*/ 16532 w 3831056"/>
                <a:gd name="connsiteY7" fmla="*/ 1673479 h 1673478"/>
                <a:gd name="connsiteX8" fmla="*/ 19241 w 3831056"/>
                <a:gd name="connsiteY8" fmla="*/ 1673479 h 1673478"/>
                <a:gd name="connsiteX9" fmla="*/ 21950 w 3831056"/>
                <a:gd name="connsiteY9" fmla="*/ 1673479 h 1673478"/>
                <a:gd name="connsiteX10" fmla="*/ 24659 w 3831056"/>
                <a:gd name="connsiteY10" fmla="*/ 1673479 h 1673478"/>
                <a:gd name="connsiteX11" fmla="*/ 27368 w 3831056"/>
                <a:gd name="connsiteY11" fmla="*/ 1673479 h 1673478"/>
                <a:gd name="connsiteX12" fmla="*/ 30077 w 3831056"/>
                <a:gd name="connsiteY12" fmla="*/ 1673479 h 1673478"/>
                <a:gd name="connsiteX13" fmla="*/ 32783 w 3831056"/>
                <a:gd name="connsiteY13" fmla="*/ 1673479 h 1673478"/>
                <a:gd name="connsiteX14" fmla="*/ 35492 w 3831056"/>
                <a:gd name="connsiteY14" fmla="*/ 1673479 h 1673478"/>
                <a:gd name="connsiteX15" fmla="*/ 38200 w 3831056"/>
                <a:gd name="connsiteY15" fmla="*/ 1673479 h 1673478"/>
                <a:gd name="connsiteX16" fmla="*/ 40909 w 3831056"/>
                <a:gd name="connsiteY16" fmla="*/ 1673479 h 1673478"/>
                <a:gd name="connsiteX17" fmla="*/ 43618 w 3831056"/>
                <a:gd name="connsiteY17" fmla="*/ 1673479 h 1673478"/>
                <a:gd name="connsiteX18" fmla="*/ 46327 w 3831056"/>
                <a:gd name="connsiteY18" fmla="*/ 1673479 h 1673478"/>
                <a:gd name="connsiteX19" fmla="*/ 49036 w 3831056"/>
                <a:gd name="connsiteY19" fmla="*/ 1673479 h 1673478"/>
                <a:gd name="connsiteX20" fmla="*/ 51745 w 3831056"/>
                <a:gd name="connsiteY20" fmla="*/ 1673479 h 1673478"/>
                <a:gd name="connsiteX21" fmla="*/ 54451 w 3831056"/>
                <a:gd name="connsiteY21" fmla="*/ 1673479 h 1673478"/>
                <a:gd name="connsiteX22" fmla="*/ 57160 w 3831056"/>
                <a:gd name="connsiteY22" fmla="*/ 1673479 h 1673478"/>
                <a:gd name="connsiteX23" fmla="*/ 59869 w 3831056"/>
                <a:gd name="connsiteY23" fmla="*/ 1673479 h 1673478"/>
                <a:gd name="connsiteX24" fmla="*/ 62578 w 3831056"/>
                <a:gd name="connsiteY24" fmla="*/ 1673479 h 1673478"/>
                <a:gd name="connsiteX25" fmla="*/ 65287 w 3831056"/>
                <a:gd name="connsiteY25" fmla="*/ 1673479 h 1673478"/>
                <a:gd name="connsiteX26" fmla="*/ 67996 w 3831056"/>
                <a:gd name="connsiteY26" fmla="*/ 1673479 h 1673478"/>
                <a:gd name="connsiteX27" fmla="*/ 70704 w 3831056"/>
                <a:gd name="connsiteY27" fmla="*/ 1673479 h 1673478"/>
                <a:gd name="connsiteX28" fmla="*/ 73413 w 3831056"/>
                <a:gd name="connsiteY28" fmla="*/ 1673479 h 1673478"/>
                <a:gd name="connsiteX29" fmla="*/ 76119 w 3831056"/>
                <a:gd name="connsiteY29" fmla="*/ 1673479 h 1673478"/>
                <a:gd name="connsiteX30" fmla="*/ 78828 w 3831056"/>
                <a:gd name="connsiteY30" fmla="*/ 1673479 h 1673478"/>
                <a:gd name="connsiteX31" fmla="*/ 81537 w 3831056"/>
                <a:gd name="connsiteY31" fmla="*/ 1673479 h 1673478"/>
                <a:gd name="connsiteX32" fmla="*/ 84246 w 3831056"/>
                <a:gd name="connsiteY32" fmla="*/ 1673479 h 1673478"/>
                <a:gd name="connsiteX33" fmla="*/ 86955 w 3831056"/>
                <a:gd name="connsiteY33" fmla="*/ 1673479 h 1673478"/>
                <a:gd name="connsiteX34" fmla="*/ 89664 w 3831056"/>
                <a:gd name="connsiteY34" fmla="*/ 1673479 h 1673478"/>
                <a:gd name="connsiteX35" fmla="*/ 92373 w 3831056"/>
                <a:gd name="connsiteY35" fmla="*/ 1673479 h 1673478"/>
                <a:gd name="connsiteX36" fmla="*/ 95082 w 3831056"/>
                <a:gd name="connsiteY36" fmla="*/ 1673479 h 1673478"/>
                <a:gd name="connsiteX37" fmla="*/ 97791 w 3831056"/>
                <a:gd name="connsiteY37" fmla="*/ 1673479 h 1673478"/>
                <a:gd name="connsiteX38" fmla="*/ 100496 w 3831056"/>
                <a:gd name="connsiteY38" fmla="*/ 1673479 h 1673478"/>
                <a:gd name="connsiteX39" fmla="*/ 103205 w 3831056"/>
                <a:gd name="connsiteY39" fmla="*/ 1673479 h 1673478"/>
                <a:gd name="connsiteX40" fmla="*/ 105914 w 3831056"/>
                <a:gd name="connsiteY40" fmla="*/ 1673479 h 1673478"/>
                <a:gd name="connsiteX41" fmla="*/ 108623 w 3831056"/>
                <a:gd name="connsiteY41" fmla="*/ 1673479 h 1673478"/>
                <a:gd name="connsiteX42" fmla="*/ 111332 w 3831056"/>
                <a:gd name="connsiteY42" fmla="*/ 1673479 h 1673478"/>
                <a:gd name="connsiteX43" fmla="*/ 114041 w 3831056"/>
                <a:gd name="connsiteY43" fmla="*/ 1673479 h 1673478"/>
                <a:gd name="connsiteX44" fmla="*/ 116750 w 3831056"/>
                <a:gd name="connsiteY44" fmla="*/ 1673479 h 1673478"/>
                <a:gd name="connsiteX45" fmla="*/ 119459 w 3831056"/>
                <a:gd name="connsiteY45" fmla="*/ 1673479 h 1673478"/>
                <a:gd name="connsiteX46" fmla="*/ 122164 w 3831056"/>
                <a:gd name="connsiteY46" fmla="*/ 1673479 h 1673478"/>
                <a:gd name="connsiteX47" fmla="*/ 124873 w 3831056"/>
                <a:gd name="connsiteY47" fmla="*/ 1673479 h 1673478"/>
                <a:gd name="connsiteX48" fmla="*/ 127582 w 3831056"/>
                <a:gd name="connsiteY48" fmla="*/ 1673479 h 1673478"/>
                <a:gd name="connsiteX49" fmla="*/ 130291 w 3831056"/>
                <a:gd name="connsiteY49" fmla="*/ 1673479 h 1673478"/>
                <a:gd name="connsiteX50" fmla="*/ 133000 w 3831056"/>
                <a:gd name="connsiteY50" fmla="*/ 1673479 h 1673478"/>
                <a:gd name="connsiteX51" fmla="*/ 135709 w 3831056"/>
                <a:gd name="connsiteY51" fmla="*/ 1673479 h 1673478"/>
                <a:gd name="connsiteX52" fmla="*/ 138418 w 3831056"/>
                <a:gd name="connsiteY52" fmla="*/ 1673479 h 1673478"/>
                <a:gd name="connsiteX53" fmla="*/ 141127 w 3831056"/>
                <a:gd name="connsiteY53" fmla="*/ 1673479 h 1673478"/>
                <a:gd name="connsiteX54" fmla="*/ 143833 w 3831056"/>
                <a:gd name="connsiteY54" fmla="*/ 1673479 h 1673478"/>
                <a:gd name="connsiteX55" fmla="*/ 146541 w 3831056"/>
                <a:gd name="connsiteY55" fmla="*/ 1673479 h 1673478"/>
                <a:gd name="connsiteX56" fmla="*/ 149250 w 3831056"/>
                <a:gd name="connsiteY56" fmla="*/ 1673479 h 1673478"/>
                <a:gd name="connsiteX57" fmla="*/ 151959 w 3831056"/>
                <a:gd name="connsiteY57" fmla="*/ 1673479 h 1673478"/>
                <a:gd name="connsiteX58" fmla="*/ 154668 w 3831056"/>
                <a:gd name="connsiteY58" fmla="*/ 1673479 h 1673478"/>
                <a:gd name="connsiteX59" fmla="*/ 157377 w 3831056"/>
                <a:gd name="connsiteY59" fmla="*/ 1673479 h 1673478"/>
                <a:gd name="connsiteX60" fmla="*/ 160086 w 3831056"/>
                <a:gd name="connsiteY60" fmla="*/ 1673479 h 1673478"/>
                <a:gd name="connsiteX61" fmla="*/ 162795 w 3831056"/>
                <a:gd name="connsiteY61" fmla="*/ 1673479 h 1673478"/>
                <a:gd name="connsiteX62" fmla="*/ 165504 w 3831056"/>
                <a:gd name="connsiteY62" fmla="*/ 1673479 h 1673478"/>
                <a:gd name="connsiteX63" fmla="*/ 168210 w 3831056"/>
                <a:gd name="connsiteY63" fmla="*/ 1673479 h 1673478"/>
                <a:gd name="connsiteX64" fmla="*/ 170919 w 3831056"/>
                <a:gd name="connsiteY64" fmla="*/ 1673479 h 1673478"/>
                <a:gd name="connsiteX65" fmla="*/ 173628 w 3831056"/>
                <a:gd name="connsiteY65" fmla="*/ 1673479 h 1673478"/>
                <a:gd name="connsiteX66" fmla="*/ 176337 w 3831056"/>
                <a:gd name="connsiteY66" fmla="*/ 1673479 h 1673478"/>
                <a:gd name="connsiteX67" fmla="*/ 179046 w 3831056"/>
                <a:gd name="connsiteY67" fmla="*/ 1673479 h 1673478"/>
                <a:gd name="connsiteX68" fmla="*/ 181754 w 3831056"/>
                <a:gd name="connsiteY68" fmla="*/ 1673479 h 1673478"/>
                <a:gd name="connsiteX69" fmla="*/ 184463 w 3831056"/>
                <a:gd name="connsiteY69" fmla="*/ 1673479 h 1673478"/>
                <a:gd name="connsiteX70" fmla="*/ 187172 w 3831056"/>
                <a:gd name="connsiteY70" fmla="*/ 1673479 h 1673478"/>
                <a:gd name="connsiteX71" fmla="*/ 189878 w 3831056"/>
                <a:gd name="connsiteY71" fmla="*/ 1673479 h 1673478"/>
                <a:gd name="connsiteX72" fmla="*/ 192587 w 3831056"/>
                <a:gd name="connsiteY72" fmla="*/ 1673479 h 1673478"/>
                <a:gd name="connsiteX73" fmla="*/ 195296 w 3831056"/>
                <a:gd name="connsiteY73" fmla="*/ 1673479 h 1673478"/>
                <a:gd name="connsiteX74" fmla="*/ 198005 w 3831056"/>
                <a:gd name="connsiteY74" fmla="*/ 1673479 h 1673478"/>
                <a:gd name="connsiteX75" fmla="*/ 200714 w 3831056"/>
                <a:gd name="connsiteY75" fmla="*/ 1673479 h 1673478"/>
                <a:gd name="connsiteX76" fmla="*/ 203423 w 3831056"/>
                <a:gd name="connsiteY76" fmla="*/ 1673479 h 1673478"/>
                <a:gd name="connsiteX77" fmla="*/ 206132 w 3831056"/>
                <a:gd name="connsiteY77" fmla="*/ 1673479 h 1673478"/>
                <a:gd name="connsiteX78" fmla="*/ 208841 w 3831056"/>
                <a:gd name="connsiteY78" fmla="*/ 1673479 h 1673478"/>
                <a:gd name="connsiteX79" fmla="*/ 211550 w 3831056"/>
                <a:gd name="connsiteY79" fmla="*/ 1673479 h 1673478"/>
                <a:gd name="connsiteX80" fmla="*/ 214255 w 3831056"/>
                <a:gd name="connsiteY80" fmla="*/ 1673479 h 1673478"/>
                <a:gd name="connsiteX81" fmla="*/ 216964 w 3831056"/>
                <a:gd name="connsiteY81" fmla="*/ 1673479 h 1673478"/>
                <a:gd name="connsiteX82" fmla="*/ 219673 w 3831056"/>
                <a:gd name="connsiteY82" fmla="*/ 1673479 h 1673478"/>
                <a:gd name="connsiteX83" fmla="*/ 222382 w 3831056"/>
                <a:gd name="connsiteY83" fmla="*/ 1673479 h 1673478"/>
                <a:gd name="connsiteX84" fmla="*/ 225091 w 3831056"/>
                <a:gd name="connsiteY84" fmla="*/ 1673479 h 1673478"/>
                <a:gd name="connsiteX85" fmla="*/ 227800 w 3831056"/>
                <a:gd name="connsiteY85" fmla="*/ 1673479 h 1673478"/>
                <a:gd name="connsiteX86" fmla="*/ 230509 w 3831056"/>
                <a:gd name="connsiteY86" fmla="*/ 1673479 h 1673478"/>
                <a:gd name="connsiteX87" fmla="*/ 233218 w 3831056"/>
                <a:gd name="connsiteY87" fmla="*/ 1673479 h 1673478"/>
                <a:gd name="connsiteX88" fmla="*/ 235923 w 3831056"/>
                <a:gd name="connsiteY88" fmla="*/ 1673479 h 1673478"/>
                <a:gd name="connsiteX89" fmla="*/ 238632 w 3831056"/>
                <a:gd name="connsiteY89" fmla="*/ 1673479 h 1673478"/>
                <a:gd name="connsiteX90" fmla="*/ 241341 w 3831056"/>
                <a:gd name="connsiteY90" fmla="*/ 1673479 h 1673478"/>
                <a:gd name="connsiteX91" fmla="*/ 244050 w 3831056"/>
                <a:gd name="connsiteY91" fmla="*/ 1673479 h 1673478"/>
                <a:gd name="connsiteX92" fmla="*/ 246759 w 3831056"/>
                <a:gd name="connsiteY92" fmla="*/ 1673479 h 1673478"/>
                <a:gd name="connsiteX93" fmla="*/ 249468 w 3831056"/>
                <a:gd name="connsiteY93" fmla="*/ 1673479 h 1673478"/>
                <a:gd name="connsiteX94" fmla="*/ 252177 w 3831056"/>
                <a:gd name="connsiteY94" fmla="*/ 1673479 h 1673478"/>
                <a:gd name="connsiteX95" fmla="*/ 254886 w 3831056"/>
                <a:gd name="connsiteY95" fmla="*/ 1673479 h 1673478"/>
                <a:gd name="connsiteX96" fmla="*/ 257595 w 3831056"/>
                <a:gd name="connsiteY96" fmla="*/ 1673479 h 1673478"/>
                <a:gd name="connsiteX97" fmla="*/ 260300 w 3831056"/>
                <a:gd name="connsiteY97" fmla="*/ 1673479 h 1673478"/>
                <a:gd name="connsiteX98" fmla="*/ 263009 w 3831056"/>
                <a:gd name="connsiteY98" fmla="*/ 1673479 h 1673478"/>
                <a:gd name="connsiteX99" fmla="*/ 265718 w 3831056"/>
                <a:gd name="connsiteY99" fmla="*/ 1673479 h 1673478"/>
                <a:gd name="connsiteX100" fmla="*/ 268427 w 3831056"/>
                <a:gd name="connsiteY100" fmla="*/ 1673479 h 1673478"/>
                <a:gd name="connsiteX101" fmla="*/ 271136 w 3831056"/>
                <a:gd name="connsiteY101" fmla="*/ 1673479 h 1673478"/>
                <a:gd name="connsiteX102" fmla="*/ 273845 w 3831056"/>
                <a:gd name="connsiteY102" fmla="*/ 1673479 h 1673478"/>
                <a:gd name="connsiteX103" fmla="*/ 276554 w 3831056"/>
                <a:gd name="connsiteY103" fmla="*/ 1673479 h 1673478"/>
                <a:gd name="connsiteX104" fmla="*/ 279263 w 3831056"/>
                <a:gd name="connsiteY104" fmla="*/ 1673479 h 1673478"/>
                <a:gd name="connsiteX105" fmla="*/ 281969 w 3831056"/>
                <a:gd name="connsiteY105" fmla="*/ 1673479 h 1673478"/>
                <a:gd name="connsiteX106" fmla="*/ 284678 w 3831056"/>
                <a:gd name="connsiteY106" fmla="*/ 1673479 h 1673478"/>
                <a:gd name="connsiteX107" fmla="*/ 287386 w 3831056"/>
                <a:gd name="connsiteY107" fmla="*/ 1673479 h 1673478"/>
                <a:gd name="connsiteX108" fmla="*/ 290095 w 3831056"/>
                <a:gd name="connsiteY108" fmla="*/ 1673479 h 1673478"/>
                <a:gd name="connsiteX109" fmla="*/ 292804 w 3831056"/>
                <a:gd name="connsiteY109" fmla="*/ 1673479 h 1673478"/>
                <a:gd name="connsiteX110" fmla="*/ 295513 w 3831056"/>
                <a:gd name="connsiteY110" fmla="*/ 1673479 h 1673478"/>
                <a:gd name="connsiteX111" fmla="*/ 298222 w 3831056"/>
                <a:gd name="connsiteY111" fmla="*/ 1673479 h 1673478"/>
                <a:gd name="connsiteX112" fmla="*/ 300931 w 3831056"/>
                <a:gd name="connsiteY112" fmla="*/ 1673479 h 1673478"/>
                <a:gd name="connsiteX113" fmla="*/ 303640 w 3831056"/>
                <a:gd name="connsiteY113" fmla="*/ 1673479 h 1673478"/>
                <a:gd name="connsiteX114" fmla="*/ 306346 w 3831056"/>
                <a:gd name="connsiteY114" fmla="*/ 1673479 h 1673478"/>
                <a:gd name="connsiteX115" fmla="*/ 309055 w 3831056"/>
                <a:gd name="connsiteY115" fmla="*/ 1673479 h 1673478"/>
                <a:gd name="connsiteX116" fmla="*/ 311764 w 3831056"/>
                <a:gd name="connsiteY116" fmla="*/ 1673479 h 1673478"/>
                <a:gd name="connsiteX117" fmla="*/ 314473 w 3831056"/>
                <a:gd name="connsiteY117" fmla="*/ 1673479 h 1673478"/>
                <a:gd name="connsiteX118" fmla="*/ 317182 w 3831056"/>
                <a:gd name="connsiteY118" fmla="*/ 1673479 h 1673478"/>
                <a:gd name="connsiteX119" fmla="*/ 319890 w 3831056"/>
                <a:gd name="connsiteY119" fmla="*/ 1673479 h 1673478"/>
                <a:gd name="connsiteX120" fmla="*/ 322599 w 3831056"/>
                <a:gd name="connsiteY120" fmla="*/ 1673479 h 1673478"/>
                <a:gd name="connsiteX121" fmla="*/ 325308 w 3831056"/>
                <a:gd name="connsiteY121" fmla="*/ 1673479 h 1673478"/>
                <a:gd name="connsiteX122" fmla="*/ 328014 w 3831056"/>
                <a:gd name="connsiteY122" fmla="*/ 1673479 h 1673478"/>
                <a:gd name="connsiteX123" fmla="*/ 330723 w 3831056"/>
                <a:gd name="connsiteY123" fmla="*/ 1673479 h 1673478"/>
                <a:gd name="connsiteX124" fmla="*/ 333432 w 3831056"/>
                <a:gd name="connsiteY124" fmla="*/ 1673479 h 1673478"/>
                <a:gd name="connsiteX125" fmla="*/ 336141 w 3831056"/>
                <a:gd name="connsiteY125" fmla="*/ 1673479 h 1673478"/>
                <a:gd name="connsiteX126" fmla="*/ 338850 w 3831056"/>
                <a:gd name="connsiteY126" fmla="*/ 1673479 h 1673478"/>
                <a:gd name="connsiteX127" fmla="*/ 341559 w 3831056"/>
                <a:gd name="connsiteY127" fmla="*/ 1673479 h 1673478"/>
                <a:gd name="connsiteX128" fmla="*/ 344268 w 3831056"/>
                <a:gd name="connsiteY128" fmla="*/ 1673479 h 1673478"/>
                <a:gd name="connsiteX129" fmla="*/ 346977 w 3831056"/>
                <a:gd name="connsiteY129" fmla="*/ 1673479 h 1673478"/>
                <a:gd name="connsiteX130" fmla="*/ 349686 w 3831056"/>
                <a:gd name="connsiteY130" fmla="*/ 1673479 h 1673478"/>
                <a:gd name="connsiteX131" fmla="*/ 352391 w 3831056"/>
                <a:gd name="connsiteY131" fmla="*/ 1673479 h 1673478"/>
                <a:gd name="connsiteX132" fmla="*/ 355100 w 3831056"/>
                <a:gd name="connsiteY132" fmla="*/ 1673479 h 1673478"/>
                <a:gd name="connsiteX133" fmla="*/ 357809 w 3831056"/>
                <a:gd name="connsiteY133" fmla="*/ 1673479 h 1673478"/>
                <a:gd name="connsiteX134" fmla="*/ 360518 w 3831056"/>
                <a:gd name="connsiteY134" fmla="*/ 1673479 h 1673478"/>
                <a:gd name="connsiteX135" fmla="*/ 363227 w 3831056"/>
                <a:gd name="connsiteY135" fmla="*/ 1673479 h 1673478"/>
                <a:gd name="connsiteX136" fmla="*/ 365936 w 3831056"/>
                <a:gd name="connsiteY136" fmla="*/ 1673479 h 1673478"/>
                <a:gd name="connsiteX137" fmla="*/ 368645 w 3831056"/>
                <a:gd name="connsiteY137" fmla="*/ 1673479 h 1673478"/>
                <a:gd name="connsiteX138" fmla="*/ 371354 w 3831056"/>
                <a:gd name="connsiteY138" fmla="*/ 1673479 h 1673478"/>
                <a:gd name="connsiteX139" fmla="*/ 374059 w 3831056"/>
                <a:gd name="connsiteY139" fmla="*/ 1673479 h 1673478"/>
                <a:gd name="connsiteX140" fmla="*/ 376768 w 3831056"/>
                <a:gd name="connsiteY140" fmla="*/ 1673479 h 1673478"/>
                <a:gd name="connsiteX141" fmla="*/ 379477 w 3831056"/>
                <a:gd name="connsiteY141" fmla="*/ 1673479 h 1673478"/>
                <a:gd name="connsiteX142" fmla="*/ 382186 w 3831056"/>
                <a:gd name="connsiteY142" fmla="*/ 1673479 h 1673478"/>
                <a:gd name="connsiteX143" fmla="*/ 384895 w 3831056"/>
                <a:gd name="connsiteY143" fmla="*/ 1673479 h 1673478"/>
                <a:gd name="connsiteX144" fmla="*/ 387604 w 3831056"/>
                <a:gd name="connsiteY144" fmla="*/ 1673479 h 1673478"/>
                <a:gd name="connsiteX145" fmla="*/ 390313 w 3831056"/>
                <a:gd name="connsiteY145" fmla="*/ 1673479 h 1673478"/>
                <a:gd name="connsiteX146" fmla="*/ 393022 w 3831056"/>
                <a:gd name="connsiteY146" fmla="*/ 1673479 h 1673478"/>
                <a:gd name="connsiteX147" fmla="*/ 395731 w 3831056"/>
                <a:gd name="connsiteY147" fmla="*/ 1673479 h 1673478"/>
                <a:gd name="connsiteX148" fmla="*/ 398436 w 3831056"/>
                <a:gd name="connsiteY148" fmla="*/ 1673479 h 1673478"/>
                <a:gd name="connsiteX149" fmla="*/ 401145 w 3831056"/>
                <a:gd name="connsiteY149" fmla="*/ 1673479 h 1673478"/>
                <a:gd name="connsiteX150" fmla="*/ 403854 w 3831056"/>
                <a:gd name="connsiteY150" fmla="*/ 1673479 h 1673478"/>
                <a:gd name="connsiteX151" fmla="*/ 406563 w 3831056"/>
                <a:gd name="connsiteY151" fmla="*/ 1673479 h 1673478"/>
                <a:gd name="connsiteX152" fmla="*/ 409272 w 3831056"/>
                <a:gd name="connsiteY152" fmla="*/ 1673479 h 1673478"/>
                <a:gd name="connsiteX153" fmla="*/ 411981 w 3831056"/>
                <a:gd name="connsiteY153" fmla="*/ 1673479 h 1673478"/>
                <a:gd name="connsiteX154" fmla="*/ 414690 w 3831056"/>
                <a:gd name="connsiteY154" fmla="*/ 1673479 h 1673478"/>
                <a:gd name="connsiteX155" fmla="*/ 417399 w 3831056"/>
                <a:gd name="connsiteY155" fmla="*/ 1673479 h 1673478"/>
                <a:gd name="connsiteX156" fmla="*/ 420108 w 3831056"/>
                <a:gd name="connsiteY156" fmla="*/ 1673479 h 1673478"/>
                <a:gd name="connsiteX157" fmla="*/ 422814 w 3831056"/>
                <a:gd name="connsiteY157" fmla="*/ 1673479 h 1673478"/>
                <a:gd name="connsiteX158" fmla="*/ 425522 w 3831056"/>
                <a:gd name="connsiteY158" fmla="*/ 1673479 h 1673478"/>
                <a:gd name="connsiteX159" fmla="*/ 428231 w 3831056"/>
                <a:gd name="connsiteY159" fmla="*/ 1673479 h 1673478"/>
                <a:gd name="connsiteX160" fmla="*/ 430940 w 3831056"/>
                <a:gd name="connsiteY160" fmla="*/ 1673479 h 1673478"/>
                <a:gd name="connsiteX161" fmla="*/ 433649 w 3831056"/>
                <a:gd name="connsiteY161" fmla="*/ 1673479 h 1673478"/>
                <a:gd name="connsiteX162" fmla="*/ 436358 w 3831056"/>
                <a:gd name="connsiteY162" fmla="*/ 1673479 h 1673478"/>
                <a:gd name="connsiteX163" fmla="*/ 439067 w 3831056"/>
                <a:gd name="connsiteY163" fmla="*/ 1673479 h 1673478"/>
                <a:gd name="connsiteX164" fmla="*/ 441776 w 3831056"/>
                <a:gd name="connsiteY164" fmla="*/ 1673479 h 1673478"/>
                <a:gd name="connsiteX165" fmla="*/ 444482 w 3831056"/>
                <a:gd name="connsiteY165" fmla="*/ 1673479 h 1673478"/>
                <a:gd name="connsiteX166" fmla="*/ 447191 w 3831056"/>
                <a:gd name="connsiteY166" fmla="*/ 1673479 h 1673478"/>
                <a:gd name="connsiteX167" fmla="*/ 449900 w 3831056"/>
                <a:gd name="connsiteY167" fmla="*/ 1673479 h 1673478"/>
                <a:gd name="connsiteX168" fmla="*/ 452609 w 3831056"/>
                <a:gd name="connsiteY168" fmla="*/ 1673479 h 1673478"/>
                <a:gd name="connsiteX169" fmla="*/ 455318 w 3831056"/>
                <a:gd name="connsiteY169" fmla="*/ 1673479 h 1673478"/>
                <a:gd name="connsiteX170" fmla="*/ 458026 w 3831056"/>
                <a:gd name="connsiteY170" fmla="*/ 1673479 h 1673478"/>
                <a:gd name="connsiteX171" fmla="*/ 460735 w 3831056"/>
                <a:gd name="connsiteY171" fmla="*/ 1673479 h 1673478"/>
                <a:gd name="connsiteX172" fmla="*/ 463444 w 3831056"/>
                <a:gd name="connsiteY172" fmla="*/ 1673479 h 1673478"/>
                <a:gd name="connsiteX173" fmla="*/ 466153 w 3831056"/>
                <a:gd name="connsiteY173" fmla="*/ 1673479 h 1673478"/>
                <a:gd name="connsiteX174" fmla="*/ 468859 w 3831056"/>
                <a:gd name="connsiteY174" fmla="*/ 1673479 h 1673478"/>
                <a:gd name="connsiteX175" fmla="*/ 471568 w 3831056"/>
                <a:gd name="connsiteY175" fmla="*/ 1673479 h 1673478"/>
                <a:gd name="connsiteX176" fmla="*/ 474277 w 3831056"/>
                <a:gd name="connsiteY176" fmla="*/ 1673479 h 1673478"/>
                <a:gd name="connsiteX177" fmla="*/ 476986 w 3831056"/>
                <a:gd name="connsiteY177" fmla="*/ 1673479 h 1673478"/>
                <a:gd name="connsiteX178" fmla="*/ 479695 w 3831056"/>
                <a:gd name="connsiteY178" fmla="*/ 1673479 h 1673478"/>
                <a:gd name="connsiteX179" fmla="*/ 482404 w 3831056"/>
                <a:gd name="connsiteY179" fmla="*/ 1673479 h 1673478"/>
                <a:gd name="connsiteX180" fmla="*/ 485113 w 3831056"/>
                <a:gd name="connsiteY180" fmla="*/ 1673479 h 1673478"/>
                <a:gd name="connsiteX181" fmla="*/ 487822 w 3831056"/>
                <a:gd name="connsiteY181" fmla="*/ 1673479 h 1673478"/>
                <a:gd name="connsiteX182" fmla="*/ 490527 w 3831056"/>
                <a:gd name="connsiteY182" fmla="*/ 1673479 h 1673478"/>
                <a:gd name="connsiteX183" fmla="*/ 493236 w 3831056"/>
                <a:gd name="connsiteY183" fmla="*/ 1673479 h 1673478"/>
                <a:gd name="connsiteX184" fmla="*/ 495945 w 3831056"/>
                <a:gd name="connsiteY184" fmla="*/ 1673479 h 1673478"/>
                <a:gd name="connsiteX185" fmla="*/ 498654 w 3831056"/>
                <a:gd name="connsiteY185" fmla="*/ 1673479 h 1673478"/>
                <a:gd name="connsiteX186" fmla="*/ 501363 w 3831056"/>
                <a:gd name="connsiteY186" fmla="*/ 1673479 h 1673478"/>
                <a:gd name="connsiteX187" fmla="*/ 504072 w 3831056"/>
                <a:gd name="connsiteY187" fmla="*/ 1673479 h 1673478"/>
                <a:gd name="connsiteX188" fmla="*/ 506781 w 3831056"/>
                <a:gd name="connsiteY188" fmla="*/ 1673479 h 1673478"/>
                <a:gd name="connsiteX189" fmla="*/ 509490 w 3831056"/>
                <a:gd name="connsiteY189" fmla="*/ 1673479 h 1673478"/>
                <a:gd name="connsiteX190" fmla="*/ 512199 w 3831056"/>
                <a:gd name="connsiteY190" fmla="*/ 1673479 h 1673478"/>
                <a:gd name="connsiteX191" fmla="*/ 514904 w 3831056"/>
                <a:gd name="connsiteY191" fmla="*/ 1673479 h 1673478"/>
                <a:gd name="connsiteX192" fmla="*/ 517613 w 3831056"/>
                <a:gd name="connsiteY192" fmla="*/ 1673479 h 1673478"/>
                <a:gd name="connsiteX193" fmla="*/ 520322 w 3831056"/>
                <a:gd name="connsiteY193" fmla="*/ 1673479 h 1673478"/>
                <a:gd name="connsiteX194" fmla="*/ 523031 w 3831056"/>
                <a:gd name="connsiteY194" fmla="*/ 1673479 h 1673478"/>
                <a:gd name="connsiteX195" fmla="*/ 525740 w 3831056"/>
                <a:gd name="connsiteY195" fmla="*/ 1673479 h 1673478"/>
                <a:gd name="connsiteX196" fmla="*/ 528449 w 3831056"/>
                <a:gd name="connsiteY196" fmla="*/ 1673479 h 1673478"/>
                <a:gd name="connsiteX197" fmla="*/ 531158 w 3831056"/>
                <a:gd name="connsiteY197" fmla="*/ 1673479 h 1673478"/>
                <a:gd name="connsiteX198" fmla="*/ 533867 w 3831056"/>
                <a:gd name="connsiteY198" fmla="*/ 1673479 h 1673478"/>
                <a:gd name="connsiteX199" fmla="*/ 536572 w 3831056"/>
                <a:gd name="connsiteY199" fmla="*/ 1673479 h 1673478"/>
                <a:gd name="connsiteX200" fmla="*/ 539281 w 3831056"/>
                <a:gd name="connsiteY200" fmla="*/ 1673479 h 1673478"/>
                <a:gd name="connsiteX201" fmla="*/ 541990 w 3831056"/>
                <a:gd name="connsiteY201" fmla="*/ 1673479 h 1673478"/>
                <a:gd name="connsiteX202" fmla="*/ 544699 w 3831056"/>
                <a:gd name="connsiteY202" fmla="*/ 1673479 h 1673478"/>
                <a:gd name="connsiteX203" fmla="*/ 547408 w 3831056"/>
                <a:gd name="connsiteY203" fmla="*/ 1673479 h 1673478"/>
                <a:gd name="connsiteX204" fmla="*/ 550117 w 3831056"/>
                <a:gd name="connsiteY204" fmla="*/ 1673479 h 1673478"/>
                <a:gd name="connsiteX205" fmla="*/ 552826 w 3831056"/>
                <a:gd name="connsiteY205" fmla="*/ 1673479 h 1673478"/>
                <a:gd name="connsiteX206" fmla="*/ 555535 w 3831056"/>
                <a:gd name="connsiteY206" fmla="*/ 1673479 h 1673478"/>
                <a:gd name="connsiteX207" fmla="*/ 558244 w 3831056"/>
                <a:gd name="connsiteY207" fmla="*/ 1673479 h 1673478"/>
                <a:gd name="connsiteX208" fmla="*/ 560950 w 3831056"/>
                <a:gd name="connsiteY208" fmla="*/ 1673479 h 1673478"/>
                <a:gd name="connsiteX209" fmla="*/ 563658 w 3831056"/>
                <a:gd name="connsiteY209" fmla="*/ 1673479 h 1673478"/>
                <a:gd name="connsiteX210" fmla="*/ 566368 w 3831056"/>
                <a:gd name="connsiteY210" fmla="*/ 1673479 h 1673478"/>
                <a:gd name="connsiteX211" fmla="*/ 569076 w 3831056"/>
                <a:gd name="connsiteY211" fmla="*/ 1673479 h 1673478"/>
                <a:gd name="connsiteX212" fmla="*/ 571785 w 3831056"/>
                <a:gd name="connsiteY212" fmla="*/ 1673479 h 1673478"/>
                <a:gd name="connsiteX213" fmla="*/ 574494 w 3831056"/>
                <a:gd name="connsiteY213" fmla="*/ 1673479 h 1673478"/>
                <a:gd name="connsiteX214" fmla="*/ 577203 w 3831056"/>
                <a:gd name="connsiteY214" fmla="*/ 1673479 h 1673478"/>
                <a:gd name="connsiteX215" fmla="*/ 579912 w 3831056"/>
                <a:gd name="connsiteY215" fmla="*/ 1673479 h 1673478"/>
                <a:gd name="connsiteX216" fmla="*/ 582618 w 3831056"/>
                <a:gd name="connsiteY216" fmla="*/ 1673479 h 1673478"/>
                <a:gd name="connsiteX217" fmla="*/ 585327 w 3831056"/>
                <a:gd name="connsiteY217" fmla="*/ 1673479 h 1673478"/>
                <a:gd name="connsiteX218" fmla="*/ 588036 w 3831056"/>
                <a:gd name="connsiteY218" fmla="*/ 1673479 h 1673478"/>
                <a:gd name="connsiteX219" fmla="*/ 590745 w 3831056"/>
                <a:gd name="connsiteY219" fmla="*/ 1673479 h 1673478"/>
                <a:gd name="connsiteX220" fmla="*/ 593454 w 3831056"/>
                <a:gd name="connsiteY220" fmla="*/ 1673479 h 1673478"/>
                <a:gd name="connsiteX221" fmla="*/ 596163 w 3831056"/>
                <a:gd name="connsiteY221" fmla="*/ 1673479 h 1673478"/>
                <a:gd name="connsiteX222" fmla="*/ 598872 w 3831056"/>
                <a:gd name="connsiteY222" fmla="*/ 1673479 h 1673478"/>
                <a:gd name="connsiteX223" fmla="*/ 601581 w 3831056"/>
                <a:gd name="connsiteY223" fmla="*/ 1673479 h 1673478"/>
                <a:gd name="connsiteX224" fmla="*/ 604286 w 3831056"/>
                <a:gd name="connsiteY224" fmla="*/ 1673479 h 1673478"/>
                <a:gd name="connsiteX225" fmla="*/ 606995 w 3831056"/>
                <a:gd name="connsiteY225" fmla="*/ 1673479 h 1673478"/>
                <a:gd name="connsiteX226" fmla="*/ 609704 w 3831056"/>
                <a:gd name="connsiteY226" fmla="*/ 1673479 h 1673478"/>
                <a:gd name="connsiteX227" fmla="*/ 612413 w 3831056"/>
                <a:gd name="connsiteY227" fmla="*/ 1673479 h 1673478"/>
                <a:gd name="connsiteX228" fmla="*/ 615122 w 3831056"/>
                <a:gd name="connsiteY228" fmla="*/ 1673479 h 1673478"/>
                <a:gd name="connsiteX229" fmla="*/ 617831 w 3831056"/>
                <a:gd name="connsiteY229" fmla="*/ 1673479 h 1673478"/>
                <a:gd name="connsiteX230" fmla="*/ 620540 w 3831056"/>
                <a:gd name="connsiteY230" fmla="*/ 1673479 h 1673478"/>
                <a:gd name="connsiteX231" fmla="*/ 623249 w 3831056"/>
                <a:gd name="connsiteY231" fmla="*/ 1673479 h 1673478"/>
                <a:gd name="connsiteX232" fmla="*/ 625958 w 3831056"/>
                <a:gd name="connsiteY232" fmla="*/ 1673479 h 1673478"/>
                <a:gd name="connsiteX233" fmla="*/ 628663 w 3831056"/>
                <a:gd name="connsiteY233" fmla="*/ 1673479 h 1673478"/>
                <a:gd name="connsiteX234" fmla="*/ 631372 w 3831056"/>
                <a:gd name="connsiteY234" fmla="*/ 1673479 h 1673478"/>
                <a:gd name="connsiteX235" fmla="*/ 634081 w 3831056"/>
                <a:gd name="connsiteY235" fmla="*/ 1673479 h 1673478"/>
                <a:gd name="connsiteX236" fmla="*/ 636790 w 3831056"/>
                <a:gd name="connsiteY236" fmla="*/ 1673479 h 1673478"/>
                <a:gd name="connsiteX237" fmla="*/ 639499 w 3831056"/>
                <a:gd name="connsiteY237" fmla="*/ 1673479 h 1673478"/>
                <a:gd name="connsiteX238" fmla="*/ 642208 w 3831056"/>
                <a:gd name="connsiteY238" fmla="*/ 1673479 h 1673478"/>
                <a:gd name="connsiteX239" fmla="*/ 644917 w 3831056"/>
                <a:gd name="connsiteY239" fmla="*/ 1673479 h 1673478"/>
                <a:gd name="connsiteX240" fmla="*/ 647626 w 3831056"/>
                <a:gd name="connsiteY240" fmla="*/ 1673479 h 1673478"/>
                <a:gd name="connsiteX241" fmla="*/ 650331 w 3831056"/>
                <a:gd name="connsiteY241" fmla="*/ 1673479 h 1673478"/>
                <a:gd name="connsiteX242" fmla="*/ 653040 w 3831056"/>
                <a:gd name="connsiteY242" fmla="*/ 1673479 h 1673478"/>
                <a:gd name="connsiteX243" fmla="*/ 655749 w 3831056"/>
                <a:gd name="connsiteY243" fmla="*/ 1673479 h 1673478"/>
                <a:gd name="connsiteX244" fmla="*/ 658458 w 3831056"/>
                <a:gd name="connsiteY244" fmla="*/ 1673479 h 1673478"/>
                <a:gd name="connsiteX245" fmla="*/ 661167 w 3831056"/>
                <a:gd name="connsiteY245" fmla="*/ 1673479 h 1673478"/>
                <a:gd name="connsiteX246" fmla="*/ 663876 w 3831056"/>
                <a:gd name="connsiteY246" fmla="*/ 1673479 h 1673478"/>
                <a:gd name="connsiteX247" fmla="*/ 666585 w 3831056"/>
                <a:gd name="connsiteY247" fmla="*/ 1673479 h 1673478"/>
                <a:gd name="connsiteX248" fmla="*/ 669294 w 3831056"/>
                <a:gd name="connsiteY248" fmla="*/ 1673479 h 1673478"/>
                <a:gd name="connsiteX249" fmla="*/ 672003 w 3831056"/>
                <a:gd name="connsiteY249" fmla="*/ 1673479 h 1673478"/>
                <a:gd name="connsiteX250" fmla="*/ 674708 w 3831056"/>
                <a:gd name="connsiteY250" fmla="*/ 1673479 h 1673478"/>
                <a:gd name="connsiteX251" fmla="*/ 677417 w 3831056"/>
                <a:gd name="connsiteY251" fmla="*/ 1673479 h 1673478"/>
                <a:gd name="connsiteX252" fmla="*/ 680126 w 3831056"/>
                <a:gd name="connsiteY252" fmla="*/ 1673479 h 1673478"/>
                <a:gd name="connsiteX253" fmla="*/ 682835 w 3831056"/>
                <a:gd name="connsiteY253" fmla="*/ 1673479 h 1673478"/>
                <a:gd name="connsiteX254" fmla="*/ 685544 w 3831056"/>
                <a:gd name="connsiteY254" fmla="*/ 1673479 h 1673478"/>
                <a:gd name="connsiteX255" fmla="*/ 688253 w 3831056"/>
                <a:gd name="connsiteY255" fmla="*/ 1673479 h 1673478"/>
                <a:gd name="connsiteX256" fmla="*/ 690962 w 3831056"/>
                <a:gd name="connsiteY256" fmla="*/ 1673479 h 1673478"/>
                <a:gd name="connsiteX257" fmla="*/ 693671 w 3831056"/>
                <a:gd name="connsiteY257" fmla="*/ 1673479 h 1673478"/>
                <a:gd name="connsiteX258" fmla="*/ 696377 w 3831056"/>
                <a:gd name="connsiteY258" fmla="*/ 1673479 h 1673478"/>
                <a:gd name="connsiteX259" fmla="*/ 699086 w 3831056"/>
                <a:gd name="connsiteY259" fmla="*/ 1673479 h 1673478"/>
                <a:gd name="connsiteX260" fmla="*/ 701795 w 3831056"/>
                <a:gd name="connsiteY260" fmla="*/ 1673479 h 1673478"/>
                <a:gd name="connsiteX261" fmla="*/ 704504 w 3831056"/>
                <a:gd name="connsiteY261" fmla="*/ 1673479 h 1673478"/>
                <a:gd name="connsiteX262" fmla="*/ 707212 w 3831056"/>
                <a:gd name="connsiteY262" fmla="*/ 1673479 h 1673478"/>
                <a:gd name="connsiteX263" fmla="*/ 709921 w 3831056"/>
                <a:gd name="connsiteY263" fmla="*/ 1673479 h 1673478"/>
                <a:gd name="connsiteX264" fmla="*/ 712630 w 3831056"/>
                <a:gd name="connsiteY264" fmla="*/ 1673479 h 1673478"/>
                <a:gd name="connsiteX265" fmla="*/ 715339 w 3831056"/>
                <a:gd name="connsiteY265" fmla="*/ 1673479 h 1673478"/>
                <a:gd name="connsiteX266" fmla="*/ 718048 w 3831056"/>
                <a:gd name="connsiteY266" fmla="*/ 1673479 h 1673478"/>
                <a:gd name="connsiteX267" fmla="*/ 720754 w 3831056"/>
                <a:gd name="connsiteY267" fmla="*/ 1673479 h 1673478"/>
                <a:gd name="connsiteX268" fmla="*/ 723463 w 3831056"/>
                <a:gd name="connsiteY268" fmla="*/ 1673479 h 1673478"/>
                <a:gd name="connsiteX269" fmla="*/ 726172 w 3831056"/>
                <a:gd name="connsiteY269" fmla="*/ 1673479 h 1673478"/>
                <a:gd name="connsiteX270" fmla="*/ 728881 w 3831056"/>
                <a:gd name="connsiteY270" fmla="*/ 1673479 h 1673478"/>
                <a:gd name="connsiteX271" fmla="*/ 731590 w 3831056"/>
                <a:gd name="connsiteY271" fmla="*/ 1673479 h 1673478"/>
                <a:gd name="connsiteX272" fmla="*/ 734299 w 3831056"/>
                <a:gd name="connsiteY272" fmla="*/ 1673479 h 1673478"/>
                <a:gd name="connsiteX273" fmla="*/ 737008 w 3831056"/>
                <a:gd name="connsiteY273" fmla="*/ 1673479 h 1673478"/>
                <a:gd name="connsiteX274" fmla="*/ 739717 w 3831056"/>
                <a:gd name="connsiteY274" fmla="*/ 1673479 h 1673478"/>
                <a:gd name="connsiteX275" fmla="*/ 742422 w 3831056"/>
                <a:gd name="connsiteY275" fmla="*/ 1673479 h 1673478"/>
                <a:gd name="connsiteX276" fmla="*/ 745131 w 3831056"/>
                <a:gd name="connsiteY276" fmla="*/ 1673479 h 1673478"/>
                <a:gd name="connsiteX277" fmla="*/ 747840 w 3831056"/>
                <a:gd name="connsiteY277" fmla="*/ 1673479 h 1673478"/>
                <a:gd name="connsiteX278" fmla="*/ 750549 w 3831056"/>
                <a:gd name="connsiteY278" fmla="*/ 1673479 h 1673478"/>
                <a:gd name="connsiteX279" fmla="*/ 753258 w 3831056"/>
                <a:gd name="connsiteY279" fmla="*/ 1673479 h 1673478"/>
                <a:gd name="connsiteX280" fmla="*/ 755967 w 3831056"/>
                <a:gd name="connsiteY280" fmla="*/ 1673479 h 1673478"/>
                <a:gd name="connsiteX281" fmla="*/ 758676 w 3831056"/>
                <a:gd name="connsiteY281" fmla="*/ 1673479 h 1673478"/>
                <a:gd name="connsiteX282" fmla="*/ 761385 w 3831056"/>
                <a:gd name="connsiteY282" fmla="*/ 1673479 h 1673478"/>
                <a:gd name="connsiteX283" fmla="*/ 764090 w 3831056"/>
                <a:gd name="connsiteY283" fmla="*/ 1673479 h 1673478"/>
                <a:gd name="connsiteX284" fmla="*/ 766799 w 3831056"/>
                <a:gd name="connsiteY284" fmla="*/ 1673479 h 1673478"/>
                <a:gd name="connsiteX285" fmla="*/ 769508 w 3831056"/>
                <a:gd name="connsiteY285" fmla="*/ 1673479 h 1673478"/>
                <a:gd name="connsiteX286" fmla="*/ 772217 w 3831056"/>
                <a:gd name="connsiteY286" fmla="*/ 1673479 h 1673478"/>
                <a:gd name="connsiteX287" fmla="*/ 774926 w 3831056"/>
                <a:gd name="connsiteY287" fmla="*/ 1673479 h 1673478"/>
                <a:gd name="connsiteX288" fmla="*/ 777635 w 3831056"/>
                <a:gd name="connsiteY288" fmla="*/ 1673479 h 1673478"/>
                <a:gd name="connsiteX289" fmla="*/ 780344 w 3831056"/>
                <a:gd name="connsiteY289" fmla="*/ 1673479 h 1673478"/>
                <a:gd name="connsiteX290" fmla="*/ 783053 w 3831056"/>
                <a:gd name="connsiteY290" fmla="*/ 1673479 h 1673478"/>
                <a:gd name="connsiteX291" fmla="*/ 785762 w 3831056"/>
                <a:gd name="connsiteY291" fmla="*/ 1673479 h 1673478"/>
                <a:gd name="connsiteX292" fmla="*/ 788467 w 3831056"/>
                <a:gd name="connsiteY292" fmla="*/ 1673479 h 1673478"/>
                <a:gd name="connsiteX293" fmla="*/ 791176 w 3831056"/>
                <a:gd name="connsiteY293" fmla="*/ 1673479 h 1673478"/>
                <a:gd name="connsiteX294" fmla="*/ 793885 w 3831056"/>
                <a:gd name="connsiteY294" fmla="*/ 1673479 h 1673478"/>
                <a:gd name="connsiteX295" fmla="*/ 796594 w 3831056"/>
                <a:gd name="connsiteY295" fmla="*/ 1673479 h 1673478"/>
                <a:gd name="connsiteX296" fmla="*/ 799303 w 3831056"/>
                <a:gd name="connsiteY296" fmla="*/ 1673479 h 1673478"/>
                <a:gd name="connsiteX297" fmla="*/ 802012 w 3831056"/>
                <a:gd name="connsiteY297" fmla="*/ 1673479 h 1673478"/>
                <a:gd name="connsiteX298" fmla="*/ 804721 w 3831056"/>
                <a:gd name="connsiteY298" fmla="*/ 1673479 h 1673478"/>
                <a:gd name="connsiteX299" fmla="*/ 807430 w 3831056"/>
                <a:gd name="connsiteY299" fmla="*/ 1673479 h 1673478"/>
                <a:gd name="connsiteX300" fmla="*/ 810136 w 3831056"/>
                <a:gd name="connsiteY300" fmla="*/ 1673479 h 1673478"/>
                <a:gd name="connsiteX301" fmla="*/ 812844 w 3831056"/>
                <a:gd name="connsiteY301" fmla="*/ 1673479 h 1673478"/>
                <a:gd name="connsiteX302" fmla="*/ 815553 w 3831056"/>
                <a:gd name="connsiteY302" fmla="*/ 1673479 h 1673478"/>
                <a:gd name="connsiteX303" fmla="*/ 818262 w 3831056"/>
                <a:gd name="connsiteY303" fmla="*/ 1673479 h 1673478"/>
                <a:gd name="connsiteX304" fmla="*/ 820971 w 3831056"/>
                <a:gd name="connsiteY304" fmla="*/ 1673479 h 1673478"/>
                <a:gd name="connsiteX305" fmla="*/ 823680 w 3831056"/>
                <a:gd name="connsiteY305" fmla="*/ 1673479 h 1673478"/>
                <a:gd name="connsiteX306" fmla="*/ 826389 w 3831056"/>
                <a:gd name="connsiteY306" fmla="*/ 1673479 h 1673478"/>
                <a:gd name="connsiteX307" fmla="*/ 829098 w 3831056"/>
                <a:gd name="connsiteY307" fmla="*/ 1673479 h 1673478"/>
                <a:gd name="connsiteX308" fmla="*/ 831807 w 3831056"/>
                <a:gd name="connsiteY308" fmla="*/ 1673479 h 1673478"/>
                <a:gd name="connsiteX309" fmla="*/ 834513 w 3831056"/>
                <a:gd name="connsiteY309" fmla="*/ 1673479 h 1673478"/>
                <a:gd name="connsiteX310" fmla="*/ 837222 w 3831056"/>
                <a:gd name="connsiteY310" fmla="*/ 1673479 h 1673478"/>
                <a:gd name="connsiteX311" fmla="*/ 839931 w 3831056"/>
                <a:gd name="connsiteY311" fmla="*/ 1673479 h 1673478"/>
                <a:gd name="connsiteX312" fmla="*/ 842640 w 3831056"/>
                <a:gd name="connsiteY312" fmla="*/ 1673479 h 1673478"/>
                <a:gd name="connsiteX313" fmla="*/ 845348 w 3831056"/>
                <a:gd name="connsiteY313" fmla="*/ 1673479 h 1673478"/>
                <a:gd name="connsiteX314" fmla="*/ 848057 w 3831056"/>
                <a:gd name="connsiteY314" fmla="*/ 1673479 h 1673478"/>
                <a:gd name="connsiteX315" fmla="*/ 850766 w 3831056"/>
                <a:gd name="connsiteY315" fmla="*/ 1673479 h 1673478"/>
                <a:gd name="connsiteX316" fmla="*/ 853475 w 3831056"/>
                <a:gd name="connsiteY316" fmla="*/ 1673479 h 1673478"/>
                <a:gd name="connsiteX317" fmla="*/ 856181 w 3831056"/>
                <a:gd name="connsiteY317" fmla="*/ 1673479 h 1673478"/>
                <a:gd name="connsiteX318" fmla="*/ 858890 w 3831056"/>
                <a:gd name="connsiteY318" fmla="*/ 1673479 h 1673478"/>
                <a:gd name="connsiteX319" fmla="*/ 861599 w 3831056"/>
                <a:gd name="connsiteY319" fmla="*/ 1673479 h 1673478"/>
                <a:gd name="connsiteX320" fmla="*/ 864308 w 3831056"/>
                <a:gd name="connsiteY320" fmla="*/ 1673479 h 1673478"/>
                <a:gd name="connsiteX321" fmla="*/ 867017 w 3831056"/>
                <a:gd name="connsiteY321" fmla="*/ 1673479 h 1673478"/>
                <a:gd name="connsiteX322" fmla="*/ 869726 w 3831056"/>
                <a:gd name="connsiteY322" fmla="*/ 1673479 h 1673478"/>
                <a:gd name="connsiteX323" fmla="*/ 872435 w 3831056"/>
                <a:gd name="connsiteY323" fmla="*/ 1673479 h 1673478"/>
                <a:gd name="connsiteX324" fmla="*/ 875144 w 3831056"/>
                <a:gd name="connsiteY324" fmla="*/ 1673479 h 1673478"/>
                <a:gd name="connsiteX325" fmla="*/ 877849 w 3831056"/>
                <a:gd name="connsiteY325" fmla="*/ 1673479 h 1673478"/>
                <a:gd name="connsiteX326" fmla="*/ 880558 w 3831056"/>
                <a:gd name="connsiteY326" fmla="*/ 1673479 h 1673478"/>
                <a:gd name="connsiteX327" fmla="*/ 883267 w 3831056"/>
                <a:gd name="connsiteY327" fmla="*/ 1673479 h 1673478"/>
                <a:gd name="connsiteX328" fmla="*/ 885976 w 3831056"/>
                <a:gd name="connsiteY328" fmla="*/ 1673479 h 1673478"/>
                <a:gd name="connsiteX329" fmla="*/ 888685 w 3831056"/>
                <a:gd name="connsiteY329" fmla="*/ 1673479 h 1673478"/>
                <a:gd name="connsiteX330" fmla="*/ 891394 w 3831056"/>
                <a:gd name="connsiteY330" fmla="*/ 1673479 h 1673478"/>
                <a:gd name="connsiteX331" fmla="*/ 894103 w 3831056"/>
                <a:gd name="connsiteY331" fmla="*/ 1673479 h 1673478"/>
                <a:gd name="connsiteX332" fmla="*/ 896812 w 3831056"/>
                <a:gd name="connsiteY332" fmla="*/ 1673479 h 1673478"/>
                <a:gd name="connsiteX333" fmla="*/ 899521 w 3831056"/>
                <a:gd name="connsiteY333" fmla="*/ 1673479 h 1673478"/>
                <a:gd name="connsiteX334" fmla="*/ 902226 w 3831056"/>
                <a:gd name="connsiteY334" fmla="*/ 1673479 h 1673478"/>
                <a:gd name="connsiteX335" fmla="*/ 904935 w 3831056"/>
                <a:gd name="connsiteY335" fmla="*/ 1673479 h 1673478"/>
                <a:gd name="connsiteX336" fmla="*/ 907644 w 3831056"/>
                <a:gd name="connsiteY336" fmla="*/ 1673479 h 1673478"/>
                <a:gd name="connsiteX337" fmla="*/ 910353 w 3831056"/>
                <a:gd name="connsiteY337" fmla="*/ 1673479 h 1673478"/>
                <a:gd name="connsiteX338" fmla="*/ 913062 w 3831056"/>
                <a:gd name="connsiteY338" fmla="*/ 1673479 h 1673478"/>
                <a:gd name="connsiteX339" fmla="*/ 915771 w 3831056"/>
                <a:gd name="connsiteY339" fmla="*/ 1673479 h 1673478"/>
                <a:gd name="connsiteX340" fmla="*/ 918480 w 3831056"/>
                <a:gd name="connsiteY340" fmla="*/ 1673479 h 1673478"/>
                <a:gd name="connsiteX341" fmla="*/ 921189 w 3831056"/>
                <a:gd name="connsiteY341" fmla="*/ 1673479 h 1673478"/>
                <a:gd name="connsiteX342" fmla="*/ 923898 w 3831056"/>
                <a:gd name="connsiteY342" fmla="*/ 1673479 h 1673478"/>
                <a:gd name="connsiteX343" fmla="*/ 926603 w 3831056"/>
                <a:gd name="connsiteY343" fmla="*/ 1673479 h 1673478"/>
                <a:gd name="connsiteX344" fmla="*/ 929312 w 3831056"/>
                <a:gd name="connsiteY344" fmla="*/ 1673479 h 1673478"/>
                <a:gd name="connsiteX345" fmla="*/ 932021 w 3831056"/>
                <a:gd name="connsiteY345" fmla="*/ 1673479 h 1673478"/>
                <a:gd name="connsiteX346" fmla="*/ 934730 w 3831056"/>
                <a:gd name="connsiteY346" fmla="*/ 1673479 h 1673478"/>
                <a:gd name="connsiteX347" fmla="*/ 937439 w 3831056"/>
                <a:gd name="connsiteY347" fmla="*/ 1673479 h 1673478"/>
                <a:gd name="connsiteX348" fmla="*/ 940148 w 3831056"/>
                <a:gd name="connsiteY348" fmla="*/ 1673479 h 1673478"/>
                <a:gd name="connsiteX349" fmla="*/ 942857 w 3831056"/>
                <a:gd name="connsiteY349" fmla="*/ 1673479 h 1673478"/>
                <a:gd name="connsiteX350" fmla="*/ 945566 w 3831056"/>
                <a:gd name="connsiteY350" fmla="*/ 1673479 h 1673478"/>
                <a:gd name="connsiteX351" fmla="*/ 948272 w 3831056"/>
                <a:gd name="connsiteY351" fmla="*/ 1673479 h 1673478"/>
                <a:gd name="connsiteX352" fmla="*/ 950981 w 3831056"/>
                <a:gd name="connsiteY352" fmla="*/ 1673479 h 1673478"/>
                <a:gd name="connsiteX353" fmla="*/ 953689 w 3831056"/>
                <a:gd name="connsiteY353" fmla="*/ 1673479 h 1673478"/>
                <a:gd name="connsiteX354" fmla="*/ 956398 w 3831056"/>
                <a:gd name="connsiteY354" fmla="*/ 1673479 h 1673478"/>
                <a:gd name="connsiteX355" fmla="*/ 959107 w 3831056"/>
                <a:gd name="connsiteY355" fmla="*/ 1673479 h 1673478"/>
                <a:gd name="connsiteX356" fmla="*/ 961816 w 3831056"/>
                <a:gd name="connsiteY356" fmla="*/ 1673479 h 1673478"/>
                <a:gd name="connsiteX357" fmla="*/ 964525 w 3831056"/>
                <a:gd name="connsiteY357" fmla="*/ 1673479 h 1673478"/>
                <a:gd name="connsiteX358" fmla="*/ 967234 w 3831056"/>
                <a:gd name="connsiteY358" fmla="*/ 1673479 h 1673478"/>
                <a:gd name="connsiteX359" fmla="*/ 969943 w 3831056"/>
                <a:gd name="connsiteY359" fmla="*/ 1673479 h 1673478"/>
                <a:gd name="connsiteX360" fmla="*/ 972649 w 3831056"/>
                <a:gd name="connsiteY360" fmla="*/ 1673479 h 1673478"/>
                <a:gd name="connsiteX361" fmla="*/ 975358 w 3831056"/>
                <a:gd name="connsiteY361" fmla="*/ 1673479 h 1673478"/>
                <a:gd name="connsiteX362" fmla="*/ 978067 w 3831056"/>
                <a:gd name="connsiteY362" fmla="*/ 1673479 h 1673478"/>
                <a:gd name="connsiteX363" fmla="*/ 980776 w 3831056"/>
                <a:gd name="connsiteY363" fmla="*/ 1673479 h 1673478"/>
                <a:gd name="connsiteX364" fmla="*/ 983484 w 3831056"/>
                <a:gd name="connsiteY364" fmla="*/ 1673479 h 1673478"/>
                <a:gd name="connsiteX365" fmla="*/ 986193 w 3831056"/>
                <a:gd name="connsiteY365" fmla="*/ 1673479 h 1673478"/>
                <a:gd name="connsiteX366" fmla="*/ 988902 w 3831056"/>
                <a:gd name="connsiteY366" fmla="*/ 1673479 h 1673478"/>
                <a:gd name="connsiteX367" fmla="*/ 991611 w 3831056"/>
                <a:gd name="connsiteY367" fmla="*/ 1673479 h 1673478"/>
                <a:gd name="connsiteX368" fmla="*/ 994317 w 3831056"/>
                <a:gd name="connsiteY368" fmla="*/ 1673479 h 1673478"/>
                <a:gd name="connsiteX369" fmla="*/ 997026 w 3831056"/>
                <a:gd name="connsiteY369" fmla="*/ 1673479 h 1673478"/>
                <a:gd name="connsiteX370" fmla="*/ 999735 w 3831056"/>
                <a:gd name="connsiteY370" fmla="*/ 1673479 h 1673478"/>
                <a:gd name="connsiteX371" fmla="*/ 1002444 w 3831056"/>
                <a:gd name="connsiteY371" fmla="*/ 1673479 h 1673478"/>
                <a:gd name="connsiteX372" fmla="*/ 1005153 w 3831056"/>
                <a:gd name="connsiteY372" fmla="*/ 1673479 h 1673478"/>
                <a:gd name="connsiteX373" fmla="*/ 1007862 w 3831056"/>
                <a:gd name="connsiteY373" fmla="*/ 1673479 h 1673478"/>
                <a:gd name="connsiteX374" fmla="*/ 1010571 w 3831056"/>
                <a:gd name="connsiteY374" fmla="*/ 1673479 h 1673478"/>
                <a:gd name="connsiteX375" fmla="*/ 1013280 w 3831056"/>
                <a:gd name="connsiteY375" fmla="*/ 1673479 h 1673478"/>
                <a:gd name="connsiteX376" fmla="*/ 1015989 w 3831056"/>
                <a:gd name="connsiteY376" fmla="*/ 1673479 h 1673478"/>
                <a:gd name="connsiteX377" fmla="*/ 1018694 w 3831056"/>
                <a:gd name="connsiteY377" fmla="*/ 1673479 h 1673478"/>
                <a:gd name="connsiteX378" fmla="*/ 1021403 w 3831056"/>
                <a:gd name="connsiteY378" fmla="*/ 1673479 h 1673478"/>
                <a:gd name="connsiteX379" fmla="*/ 1024112 w 3831056"/>
                <a:gd name="connsiteY379" fmla="*/ 1673479 h 1673478"/>
                <a:gd name="connsiteX380" fmla="*/ 1026821 w 3831056"/>
                <a:gd name="connsiteY380" fmla="*/ 1673479 h 1673478"/>
                <a:gd name="connsiteX381" fmla="*/ 1029530 w 3831056"/>
                <a:gd name="connsiteY381" fmla="*/ 1673479 h 1673478"/>
                <a:gd name="connsiteX382" fmla="*/ 1032239 w 3831056"/>
                <a:gd name="connsiteY382" fmla="*/ 1673479 h 1673478"/>
                <a:gd name="connsiteX383" fmla="*/ 1034948 w 3831056"/>
                <a:gd name="connsiteY383" fmla="*/ 1673479 h 1673478"/>
                <a:gd name="connsiteX384" fmla="*/ 1037653 w 3831056"/>
                <a:gd name="connsiteY384" fmla="*/ 1673479 h 1673478"/>
                <a:gd name="connsiteX385" fmla="*/ 1040362 w 3831056"/>
                <a:gd name="connsiteY385" fmla="*/ 1673479 h 1673478"/>
                <a:gd name="connsiteX386" fmla="*/ 1043071 w 3831056"/>
                <a:gd name="connsiteY386" fmla="*/ 1673479 h 1673478"/>
                <a:gd name="connsiteX387" fmla="*/ 1045780 w 3831056"/>
                <a:gd name="connsiteY387" fmla="*/ 1673479 h 1673478"/>
                <a:gd name="connsiteX388" fmla="*/ 1048489 w 3831056"/>
                <a:gd name="connsiteY388" fmla="*/ 1673479 h 1673478"/>
                <a:gd name="connsiteX389" fmla="*/ 1051198 w 3831056"/>
                <a:gd name="connsiteY389" fmla="*/ 1673479 h 1673478"/>
                <a:gd name="connsiteX390" fmla="*/ 1053907 w 3831056"/>
                <a:gd name="connsiteY390" fmla="*/ 1673479 h 1673478"/>
                <a:gd name="connsiteX391" fmla="*/ 1056616 w 3831056"/>
                <a:gd name="connsiteY391" fmla="*/ 1673479 h 1673478"/>
                <a:gd name="connsiteX392" fmla="*/ 1059325 w 3831056"/>
                <a:gd name="connsiteY392" fmla="*/ 1673479 h 1673478"/>
                <a:gd name="connsiteX393" fmla="*/ 1062034 w 3831056"/>
                <a:gd name="connsiteY393" fmla="*/ 1673479 h 1673478"/>
                <a:gd name="connsiteX394" fmla="*/ 1064739 w 3831056"/>
                <a:gd name="connsiteY394" fmla="*/ 1673479 h 1673478"/>
                <a:gd name="connsiteX395" fmla="*/ 1067448 w 3831056"/>
                <a:gd name="connsiteY395" fmla="*/ 1673479 h 1673478"/>
                <a:gd name="connsiteX396" fmla="*/ 1070157 w 3831056"/>
                <a:gd name="connsiteY396" fmla="*/ 1673479 h 1673478"/>
                <a:gd name="connsiteX397" fmla="*/ 1072866 w 3831056"/>
                <a:gd name="connsiteY397" fmla="*/ 1673479 h 1673478"/>
                <a:gd name="connsiteX398" fmla="*/ 1075575 w 3831056"/>
                <a:gd name="connsiteY398" fmla="*/ 1673479 h 1673478"/>
                <a:gd name="connsiteX399" fmla="*/ 1078284 w 3831056"/>
                <a:gd name="connsiteY399" fmla="*/ 1673479 h 1673478"/>
                <a:gd name="connsiteX400" fmla="*/ 1080993 w 3831056"/>
                <a:gd name="connsiteY400" fmla="*/ 1673479 h 1673478"/>
                <a:gd name="connsiteX401" fmla="*/ 1083699 w 3831056"/>
                <a:gd name="connsiteY401" fmla="*/ 1673479 h 1673478"/>
                <a:gd name="connsiteX402" fmla="*/ 1086408 w 3831056"/>
                <a:gd name="connsiteY402" fmla="*/ 1673479 h 1673478"/>
                <a:gd name="connsiteX403" fmla="*/ 1089117 w 3831056"/>
                <a:gd name="connsiteY403" fmla="*/ 1673479 h 1673478"/>
                <a:gd name="connsiteX404" fmla="*/ 1091825 w 3831056"/>
                <a:gd name="connsiteY404" fmla="*/ 1673479 h 1673478"/>
                <a:gd name="connsiteX405" fmla="*/ 1094534 w 3831056"/>
                <a:gd name="connsiteY405" fmla="*/ 1673479 h 1673478"/>
                <a:gd name="connsiteX406" fmla="*/ 1097243 w 3831056"/>
                <a:gd name="connsiteY406" fmla="*/ 1673479 h 1673478"/>
                <a:gd name="connsiteX407" fmla="*/ 1099952 w 3831056"/>
                <a:gd name="connsiteY407" fmla="*/ 1673479 h 1673478"/>
                <a:gd name="connsiteX408" fmla="*/ 1102661 w 3831056"/>
                <a:gd name="connsiteY408" fmla="*/ 1673479 h 1673478"/>
                <a:gd name="connsiteX409" fmla="*/ 1105370 w 3831056"/>
                <a:gd name="connsiteY409" fmla="*/ 1673479 h 1673478"/>
                <a:gd name="connsiteX410" fmla="*/ 1108079 w 3831056"/>
                <a:gd name="connsiteY410" fmla="*/ 1673479 h 1673478"/>
                <a:gd name="connsiteX411" fmla="*/ 1110785 w 3831056"/>
                <a:gd name="connsiteY411" fmla="*/ 1673479 h 1673478"/>
                <a:gd name="connsiteX412" fmla="*/ 1113494 w 3831056"/>
                <a:gd name="connsiteY412" fmla="*/ 1673479 h 1673478"/>
                <a:gd name="connsiteX413" fmla="*/ 1116203 w 3831056"/>
                <a:gd name="connsiteY413" fmla="*/ 1673479 h 1673478"/>
                <a:gd name="connsiteX414" fmla="*/ 1118912 w 3831056"/>
                <a:gd name="connsiteY414" fmla="*/ 1673479 h 1673478"/>
                <a:gd name="connsiteX415" fmla="*/ 1121621 w 3831056"/>
                <a:gd name="connsiteY415" fmla="*/ 1673479 h 1673478"/>
                <a:gd name="connsiteX416" fmla="*/ 1124330 w 3831056"/>
                <a:gd name="connsiteY416" fmla="*/ 1673479 h 1673478"/>
                <a:gd name="connsiteX417" fmla="*/ 1127039 w 3831056"/>
                <a:gd name="connsiteY417" fmla="*/ 1673479 h 1673478"/>
                <a:gd name="connsiteX418" fmla="*/ 1129744 w 3831056"/>
                <a:gd name="connsiteY418" fmla="*/ 1673479 h 1673478"/>
                <a:gd name="connsiteX419" fmla="*/ 1132453 w 3831056"/>
                <a:gd name="connsiteY419" fmla="*/ 1673479 h 1673478"/>
                <a:gd name="connsiteX420" fmla="*/ 1135162 w 3831056"/>
                <a:gd name="connsiteY420" fmla="*/ 1673479 h 1673478"/>
                <a:gd name="connsiteX421" fmla="*/ 1137871 w 3831056"/>
                <a:gd name="connsiteY421" fmla="*/ 1673479 h 1673478"/>
                <a:gd name="connsiteX422" fmla="*/ 1140580 w 3831056"/>
                <a:gd name="connsiteY422" fmla="*/ 1673479 h 1673478"/>
                <a:gd name="connsiteX423" fmla="*/ 1143289 w 3831056"/>
                <a:gd name="connsiteY423" fmla="*/ 1673479 h 1673478"/>
                <a:gd name="connsiteX424" fmla="*/ 1145998 w 3831056"/>
                <a:gd name="connsiteY424" fmla="*/ 1673479 h 1673478"/>
                <a:gd name="connsiteX425" fmla="*/ 1148707 w 3831056"/>
                <a:gd name="connsiteY425" fmla="*/ 1673479 h 1673478"/>
                <a:gd name="connsiteX426" fmla="*/ 1151416 w 3831056"/>
                <a:gd name="connsiteY426" fmla="*/ 1673479 h 1673478"/>
                <a:gd name="connsiteX427" fmla="*/ 1154125 w 3831056"/>
                <a:gd name="connsiteY427" fmla="*/ 1673479 h 1673478"/>
                <a:gd name="connsiteX428" fmla="*/ 1156830 w 3831056"/>
                <a:gd name="connsiteY428" fmla="*/ 1673479 h 1673478"/>
                <a:gd name="connsiteX429" fmla="*/ 1159539 w 3831056"/>
                <a:gd name="connsiteY429" fmla="*/ 1673479 h 1673478"/>
                <a:gd name="connsiteX430" fmla="*/ 1162248 w 3831056"/>
                <a:gd name="connsiteY430" fmla="*/ 1673479 h 1673478"/>
                <a:gd name="connsiteX431" fmla="*/ 1164957 w 3831056"/>
                <a:gd name="connsiteY431" fmla="*/ 1673479 h 1673478"/>
                <a:gd name="connsiteX432" fmla="*/ 1167666 w 3831056"/>
                <a:gd name="connsiteY432" fmla="*/ 1673479 h 1673478"/>
                <a:gd name="connsiteX433" fmla="*/ 1170375 w 3831056"/>
                <a:gd name="connsiteY433" fmla="*/ 1673479 h 1673478"/>
                <a:gd name="connsiteX434" fmla="*/ 1173084 w 3831056"/>
                <a:gd name="connsiteY434" fmla="*/ 1673479 h 1673478"/>
                <a:gd name="connsiteX435" fmla="*/ 1175789 w 3831056"/>
                <a:gd name="connsiteY435" fmla="*/ 1673479 h 1673478"/>
                <a:gd name="connsiteX436" fmla="*/ 1178498 w 3831056"/>
                <a:gd name="connsiteY436" fmla="*/ 1673479 h 1673478"/>
                <a:gd name="connsiteX437" fmla="*/ 1181207 w 3831056"/>
                <a:gd name="connsiteY437" fmla="*/ 1673479 h 1673478"/>
                <a:gd name="connsiteX438" fmla="*/ 1183916 w 3831056"/>
                <a:gd name="connsiteY438" fmla="*/ 1673479 h 1673478"/>
                <a:gd name="connsiteX439" fmla="*/ 1186625 w 3831056"/>
                <a:gd name="connsiteY439" fmla="*/ 1673479 h 1673478"/>
                <a:gd name="connsiteX440" fmla="*/ 1189334 w 3831056"/>
                <a:gd name="connsiteY440" fmla="*/ 1673479 h 1673478"/>
                <a:gd name="connsiteX441" fmla="*/ 1192043 w 3831056"/>
                <a:gd name="connsiteY441" fmla="*/ 1673479 h 1673478"/>
                <a:gd name="connsiteX442" fmla="*/ 1194752 w 3831056"/>
                <a:gd name="connsiteY442" fmla="*/ 1673479 h 1673478"/>
                <a:gd name="connsiteX443" fmla="*/ 1197461 w 3831056"/>
                <a:gd name="connsiteY443" fmla="*/ 1673479 h 1673478"/>
                <a:gd name="connsiteX444" fmla="*/ 1200170 w 3831056"/>
                <a:gd name="connsiteY444" fmla="*/ 1673479 h 1673478"/>
                <a:gd name="connsiteX445" fmla="*/ 1202875 w 3831056"/>
                <a:gd name="connsiteY445" fmla="*/ 1673479 h 1673478"/>
                <a:gd name="connsiteX446" fmla="*/ 1205584 w 3831056"/>
                <a:gd name="connsiteY446" fmla="*/ 1673479 h 1673478"/>
                <a:gd name="connsiteX447" fmla="*/ 1208293 w 3831056"/>
                <a:gd name="connsiteY447" fmla="*/ 1673479 h 1673478"/>
                <a:gd name="connsiteX448" fmla="*/ 1211002 w 3831056"/>
                <a:gd name="connsiteY448" fmla="*/ 1673479 h 1673478"/>
                <a:gd name="connsiteX449" fmla="*/ 1213711 w 3831056"/>
                <a:gd name="connsiteY449" fmla="*/ 1673479 h 1673478"/>
                <a:gd name="connsiteX450" fmla="*/ 1216420 w 3831056"/>
                <a:gd name="connsiteY450" fmla="*/ 1673479 h 1673478"/>
                <a:gd name="connsiteX451" fmla="*/ 1219129 w 3831056"/>
                <a:gd name="connsiteY451" fmla="*/ 1673479 h 1673478"/>
                <a:gd name="connsiteX452" fmla="*/ 1221835 w 3831056"/>
                <a:gd name="connsiteY452" fmla="*/ 1673479 h 1673478"/>
                <a:gd name="connsiteX453" fmla="*/ 1224544 w 3831056"/>
                <a:gd name="connsiteY453" fmla="*/ 1673479 h 1673478"/>
                <a:gd name="connsiteX454" fmla="*/ 1227253 w 3831056"/>
                <a:gd name="connsiteY454" fmla="*/ 1673479 h 1673478"/>
                <a:gd name="connsiteX455" fmla="*/ 1229961 w 3831056"/>
                <a:gd name="connsiteY455" fmla="*/ 1673479 h 1673478"/>
                <a:gd name="connsiteX456" fmla="*/ 1232670 w 3831056"/>
                <a:gd name="connsiteY456" fmla="*/ 1673479 h 1673478"/>
                <a:gd name="connsiteX457" fmla="*/ 1235379 w 3831056"/>
                <a:gd name="connsiteY457" fmla="*/ 1673479 h 1673478"/>
                <a:gd name="connsiteX458" fmla="*/ 1238088 w 3831056"/>
                <a:gd name="connsiteY458" fmla="*/ 1673479 h 1673478"/>
                <a:gd name="connsiteX459" fmla="*/ 1240797 w 3831056"/>
                <a:gd name="connsiteY459" fmla="*/ 1673479 h 1673478"/>
                <a:gd name="connsiteX460" fmla="*/ 1243506 w 3831056"/>
                <a:gd name="connsiteY460" fmla="*/ 1673479 h 1673478"/>
                <a:gd name="connsiteX461" fmla="*/ 1246215 w 3831056"/>
                <a:gd name="connsiteY461" fmla="*/ 1673479 h 1673478"/>
                <a:gd name="connsiteX462" fmla="*/ 1248921 w 3831056"/>
                <a:gd name="connsiteY462" fmla="*/ 1673479 h 1673478"/>
                <a:gd name="connsiteX463" fmla="*/ 1251630 w 3831056"/>
                <a:gd name="connsiteY463" fmla="*/ 1673479 h 1673478"/>
                <a:gd name="connsiteX464" fmla="*/ 1254339 w 3831056"/>
                <a:gd name="connsiteY464" fmla="*/ 1673479 h 1673478"/>
                <a:gd name="connsiteX465" fmla="*/ 1257048 w 3831056"/>
                <a:gd name="connsiteY465" fmla="*/ 1673479 h 1673478"/>
                <a:gd name="connsiteX466" fmla="*/ 1259757 w 3831056"/>
                <a:gd name="connsiteY466" fmla="*/ 1673479 h 1673478"/>
                <a:gd name="connsiteX467" fmla="*/ 1262466 w 3831056"/>
                <a:gd name="connsiteY467" fmla="*/ 1673479 h 1673478"/>
                <a:gd name="connsiteX468" fmla="*/ 1265175 w 3831056"/>
                <a:gd name="connsiteY468" fmla="*/ 1673479 h 1673478"/>
                <a:gd name="connsiteX469" fmla="*/ 1267880 w 3831056"/>
                <a:gd name="connsiteY469" fmla="*/ 1673479 h 1673478"/>
                <a:gd name="connsiteX470" fmla="*/ 1270589 w 3831056"/>
                <a:gd name="connsiteY470" fmla="*/ 1673479 h 1673478"/>
                <a:gd name="connsiteX471" fmla="*/ 1273298 w 3831056"/>
                <a:gd name="connsiteY471" fmla="*/ 1673479 h 1673478"/>
                <a:gd name="connsiteX472" fmla="*/ 1276007 w 3831056"/>
                <a:gd name="connsiteY472" fmla="*/ 1673479 h 1673478"/>
                <a:gd name="connsiteX473" fmla="*/ 1278716 w 3831056"/>
                <a:gd name="connsiteY473" fmla="*/ 1673479 h 1673478"/>
                <a:gd name="connsiteX474" fmla="*/ 1281425 w 3831056"/>
                <a:gd name="connsiteY474" fmla="*/ 1673479 h 1673478"/>
                <a:gd name="connsiteX475" fmla="*/ 1284134 w 3831056"/>
                <a:gd name="connsiteY475" fmla="*/ 1673479 h 1673478"/>
                <a:gd name="connsiteX476" fmla="*/ 1286843 w 3831056"/>
                <a:gd name="connsiteY476" fmla="*/ 1673479 h 1673478"/>
                <a:gd name="connsiteX477" fmla="*/ 1289552 w 3831056"/>
                <a:gd name="connsiteY477" fmla="*/ 1673479 h 1673478"/>
                <a:gd name="connsiteX478" fmla="*/ 1292261 w 3831056"/>
                <a:gd name="connsiteY478" fmla="*/ 1673479 h 1673478"/>
                <a:gd name="connsiteX479" fmla="*/ 1294966 w 3831056"/>
                <a:gd name="connsiteY479" fmla="*/ 1673479 h 1673478"/>
                <a:gd name="connsiteX480" fmla="*/ 1297675 w 3831056"/>
                <a:gd name="connsiteY480" fmla="*/ 1673479 h 1673478"/>
                <a:gd name="connsiteX481" fmla="*/ 1300384 w 3831056"/>
                <a:gd name="connsiteY481" fmla="*/ 1673479 h 1673478"/>
                <a:gd name="connsiteX482" fmla="*/ 1303093 w 3831056"/>
                <a:gd name="connsiteY482" fmla="*/ 1673479 h 1673478"/>
                <a:gd name="connsiteX483" fmla="*/ 1305802 w 3831056"/>
                <a:gd name="connsiteY483" fmla="*/ 1673479 h 1673478"/>
                <a:gd name="connsiteX484" fmla="*/ 1308511 w 3831056"/>
                <a:gd name="connsiteY484" fmla="*/ 1673479 h 1673478"/>
                <a:gd name="connsiteX485" fmla="*/ 1311220 w 3831056"/>
                <a:gd name="connsiteY485" fmla="*/ 1673479 h 1673478"/>
                <a:gd name="connsiteX486" fmla="*/ 1313925 w 3831056"/>
                <a:gd name="connsiteY486" fmla="*/ 1673479 h 1673478"/>
                <a:gd name="connsiteX487" fmla="*/ 1316634 w 3831056"/>
                <a:gd name="connsiteY487" fmla="*/ 1673479 h 1673478"/>
                <a:gd name="connsiteX488" fmla="*/ 1319343 w 3831056"/>
                <a:gd name="connsiteY488" fmla="*/ 1673479 h 1673478"/>
                <a:gd name="connsiteX489" fmla="*/ 1322052 w 3831056"/>
                <a:gd name="connsiteY489" fmla="*/ 1673479 h 1673478"/>
                <a:gd name="connsiteX490" fmla="*/ 1324761 w 3831056"/>
                <a:gd name="connsiteY490" fmla="*/ 1673479 h 1673478"/>
                <a:gd name="connsiteX491" fmla="*/ 1327470 w 3831056"/>
                <a:gd name="connsiteY491" fmla="*/ 1673479 h 1673478"/>
                <a:gd name="connsiteX492" fmla="*/ 1330179 w 3831056"/>
                <a:gd name="connsiteY492" fmla="*/ 1673479 h 1673478"/>
                <a:gd name="connsiteX493" fmla="*/ 1332888 w 3831056"/>
                <a:gd name="connsiteY493" fmla="*/ 1673479 h 1673478"/>
                <a:gd name="connsiteX494" fmla="*/ 1335597 w 3831056"/>
                <a:gd name="connsiteY494" fmla="*/ 1673479 h 1673478"/>
                <a:gd name="connsiteX495" fmla="*/ 1338303 w 3831056"/>
                <a:gd name="connsiteY495" fmla="*/ 1673479 h 1673478"/>
                <a:gd name="connsiteX496" fmla="*/ 1341011 w 3831056"/>
                <a:gd name="connsiteY496" fmla="*/ 1673479 h 1673478"/>
                <a:gd name="connsiteX497" fmla="*/ 1343720 w 3831056"/>
                <a:gd name="connsiteY497" fmla="*/ 1673479 h 1673478"/>
                <a:gd name="connsiteX498" fmla="*/ 1346429 w 3831056"/>
                <a:gd name="connsiteY498" fmla="*/ 1673479 h 1673478"/>
                <a:gd name="connsiteX499" fmla="*/ 1349138 w 3831056"/>
                <a:gd name="connsiteY499" fmla="*/ 1673479 h 1673478"/>
                <a:gd name="connsiteX500" fmla="*/ 1351847 w 3831056"/>
                <a:gd name="connsiteY500" fmla="*/ 1673479 h 1673478"/>
                <a:gd name="connsiteX501" fmla="*/ 1354556 w 3831056"/>
                <a:gd name="connsiteY501" fmla="*/ 1673479 h 1673478"/>
                <a:gd name="connsiteX502" fmla="*/ 1357265 w 3831056"/>
                <a:gd name="connsiteY502" fmla="*/ 1673479 h 1673478"/>
                <a:gd name="connsiteX503" fmla="*/ 1359971 w 3831056"/>
                <a:gd name="connsiteY503" fmla="*/ 1673479 h 1673478"/>
                <a:gd name="connsiteX504" fmla="*/ 1362680 w 3831056"/>
                <a:gd name="connsiteY504" fmla="*/ 1673479 h 1673478"/>
                <a:gd name="connsiteX505" fmla="*/ 1365389 w 3831056"/>
                <a:gd name="connsiteY505" fmla="*/ 1673479 h 1673478"/>
                <a:gd name="connsiteX506" fmla="*/ 1368098 w 3831056"/>
                <a:gd name="connsiteY506" fmla="*/ 1673479 h 1673478"/>
                <a:gd name="connsiteX507" fmla="*/ 1370806 w 3831056"/>
                <a:gd name="connsiteY507" fmla="*/ 1673479 h 1673478"/>
                <a:gd name="connsiteX508" fmla="*/ 1373515 w 3831056"/>
                <a:gd name="connsiteY508" fmla="*/ 1673479 h 1673478"/>
                <a:gd name="connsiteX509" fmla="*/ 1376224 w 3831056"/>
                <a:gd name="connsiteY509" fmla="*/ 1673479 h 1673478"/>
                <a:gd name="connsiteX510" fmla="*/ 1378933 w 3831056"/>
                <a:gd name="connsiteY510" fmla="*/ 1673479 h 1673478"/>
                <a:gd name="connsiteX511" fmla="*/ 1381642 w 3831056"/>
                <a:gd name="connsiteY511" fmla="*/ 1673479 h 1673478"/>
                <a:gd name="connsiteX512" fmla="*/ 1384348 w 3831056"/>
                <a:gd name="connsiteY512" fmla="*/ 1673479 h 1673478"/>
                <a:gd name="connsiteX513" fmla="*/ 1387057 w 3831056"/>
                <a:gd name="connsiteY513" fmla="*/ 1673479 h 1673478"/>
                <a:gd name="connsiteX514" fmla="*/ 1389766 w 3831056"/>
                <a:gd name="connsiteY514" fmla="*/ 1673479 h 1673478"/>
                <a:gd name="connsiteX515" fmla="*/ 1392475 w 3831056"/>
                <a:gd name="connsiteY515" fmla="*/ 1673479 h 1673478"/>
                <a:gd name="connsiteX516" fmla="*/ 1395184 w 3831056"/>
                <a:gd name="connsiteY516" fmla="*/ 1673479 h 1673478"/>
                <a:gd name="connsiteX517" fmla="*/ 1397893 w 3831056"/>
                <a:gd name="connsiteY517" fmla="*/ 1673479 h 1673478"/>
                <a:gd name="connsiteX518" fmla="*/ 1400602 w 3831056"/>
                <a:gd name="connsiteY518" fmla="*/ 1673479 h 1673478"/>
                <a:gd name="connsiteX519" fmla="*/ 1403311 w 3831056"/>
                <a:gd name="connsiteY519" fmla="*/ 1673479 h 1673478"/>
                <a:gd name="connsiteX520" fmla="*/ 1406016 w 3831056"/>
                <a:gd name="connsiteY520" fmla="*/ 1673479 h 1673478"/>
                <a:gd name="connsiteX521" fmla="*/ 1408725 w 3831056"/>
                <a:gd name="connsiteY521" fmla="*/ 1673479 h 1673478"/>
                <a:gd name="connsiteX522" fmla="*/ 1411434 w 3831056"/>
                <a:gd name="connsiteY522" fmla="*/ 1673479 h 1673478"/>
                <a:gd name="connsiteX523" fmla="*/ 1414143 w 3831056"/>
                <a:gd name="connsiteY523" fmla="*/ 1673479 h 1673478"/>
                <a:gd name="connsiteX524" fmla="*/ 1416852 w 3831056"/>
                <a:gd name="connsiteY524" fmla="*/ 1673479 h 1673478"/>
                <a:gd name="connsiteX525" fmla="*/ 1419561 w 3831056"/>
                <a:gd name="connsiteY525" fmla="*/ 1673479 h 1673478"/>
                <a:gd name="connsiteX526" fmla="*/ 1422270 w 3831056"/>
                <a:gd name="connsiteY526" fmla="*/ 1673479 h 1673478"/>
                <a:gd name="connsiteX527" fmla="*/ 1424979 w 3831056"/>
                <a:gd name="connsiteY527" fmla="*/ 1673479 h 1673478"/>
                <a:gd name="connsiteX528" fmla="*/ 1427688 w 3831056"/>
                <a:gd name="connsiteY528" fmla="*/ 1673479 h 1673478"/>
                <a:gd name="connsiteX529" fmla="*/ 1430393 w 3831056"/>
                <a:gd name="connsiteY529" fmla="*/ 1673479 h 1673478"/>
                <a:gd name="connsiteX530" fmla="*/ 1433102 w 3831056"/>
                <a:gd name="connsiteY530" fmla="*/ 1673479 h 1673478"/>
                <a:gd name="connsiteX531" fmla="*/ 1435811 w 3831056"/>
                <a:gd name="connsiteY531" fmla="*/ 1673479 h 1673478"/>
                <a:gd name="connsiteX532" fmla="*/ 1438520 w 3831056"/>
                <a:gd name="connsiteY532" fmla="*/ 1673479 h 1673478"/>
                <a:gd name="connsiteX533" fmla="*/ 1441229 w 3831056"/>
                <a:gd name="connsiteY533" fmla="*/ 1673479 h 1673478"/>
                <a:gd name="connsiteX534" fmla="*/ 1443938 w 3831056"/>
                <a:gd name="connsiteY534" fmla="*/ 1673479 h 1673478"/>
                <a:gd name="connsiteX535" fmla="*/ 1446647 w 3831056"/>
                <a:gd name="connsiteY535" fmla="*/ 1673479 h 1673478"/>
                <a:gd name="connsiteX536" fmla="*/ 1449356 w 3831056"/>
                <a:gd name="connsiteY536" fmla="*/ 1673479 h 1673478"/>
                <a:gd name="connsiteX537" fmla="*/ 1452061 w 3831056"/>
                <a:gd name="connsiteY537" fmla="*/ 1673479 h 1673478"/>
                <a:gd name="connsiteX538" fmla="*/ 1454770 w 3831056"/>
                <a:gd name="connsiteY538" fmla="*/ 1673479 h 1673478"/>
                <a:gd name="connsiteX539" fmla="*/ 1457479 w 3831056"/>
                <a:gd name="connsiteY539" fmla="*/ 1673479 h 1673478"/>
                <a:gd name="connsiteX540" fmla="*/ 1460188 w 3831056"/>
                <a:gd name="connsiteY540" fmla="*/ 1673479 h 1673478"/>
                <a:gd name="connsiteX541" fmla="*/ 1462897 w 3831056"/>
                <a:gd name="connsiteY541" fmla="*/ 1673479 h 1673478"/>
                <a:gd name="connsiteX542" fmla="*/ 1465606 w 3831056"/>
                <a:gd name="connsiteY542" fmla="*/ 1673479 h 1673478"/>
                <a:gd name="connsiteX543" fmla="*/ 1468315 w 3831056"/>
                <a:gd name="connsiteY543" fmla="*/ 1673479 h 1673478"/>
                <a:gd name="connsiteX544" fmla="*/ 1471024 w 3831056"/>
                <a:gd name="connsiteY544" fmla="*/ 1673479 h 1673478"/>
                <a:gd name="connsiteX545" fmla="*/ 1473733 w 3831056"/>
                <a:gd name="connsiteY545" fmla="*/ 1673479 h 1673478"/>
                <a:gd name="connsiteX546" fmla="*/ 1476439 w 3831056"/>
                <a:gd name="connsiteY546" fmla="*/ 1673479 h 1673478"/>
                <a:gd name="connsiteX547" fmla="*/ 1479147 w 3831056"/>
                <a:gd name="connsiteY547" fmla="*/ 1673479 h 1673478"/>
                <a:gd name="connsiteX548" fmla="*/ 1481856 w 3831056"/>
                <a:gd name="connsiteY548" fmla="*/ 1673479 h 1673478"/>
                <a:gd name="connsiteX549" fmla="*/ 1484565 w 3831056"/>
                <a:gd name="connsiteY549" fmla="*/ 1673479 h 1673478"/>
                <a:gd name="connsiteX550" fmla="*/ 1487274 w 3831056"/>
                <a:gd name="connsiteY550" fmla="*/ 1673479 h 1673478"/>
                <a:gd name="connsiteX551" fmla="*/ 1489983 w 3831056"/>
                <a:gd name="connsiteY551" fmla="*/ 1673479 h 1673478"/>
                <a:gd name="connsiteX552" fmla="*/ 1492692 w 3831056"/>
                <a:gd name="connsiteY552" fmla="*/ 1673479 h 1673478"/>
                <a:gd name="connsiteX553" fmla="*/ 1495401 w 3831056"/>
                <a:gd name="connsiteY553" fmla="*/ 1673479 h 1673478"/>
                <a:gd name="connsiteX554" fmla="*/ 1498110 w 3831056"/>
                <a:gd name="connsiteY554" fmla="*/ 1673479 h 1673478"/>
                <a:gd name="connsiteX555" fmla="*/ 1500816 w 3831056"/>
                <a:gd name="connsiteY555" fmla="*/ 1673479 h 1673478"/>
                <a:gd name="connsiteX556" fmla="*/ 1503525 w 3831056"/>
                <a:gd name="connsiteY556" fmla="*/ 1673479 h 1673478"/>
                <a:gd name="connsiteX557" fmla="*/ 1506234 w 3831056"/>
                <a:gd name="connsiteY557" fmla="*/ 1673479 h 1673478"/>
                <a:gd name="connsiteX558" fmla="*/ 1508942 w 3831056"/>
                <a:gd name="connsiteY558" fmla="*/ 1673479 h 1673478"/>
                <a:gd name="connsiteX559" fmla="*/ 1511651 w 3831056"/>
                <a:gd name="connsiteY559" fmla="*/ 1673479 h 1673478"/>
                <a:gd name="connsiteX560" fmla="*/ 1514360 w 3831056"/>
                <a:gd name="connsiteY560" fmla="*/ 1673479 h 1673478"/>
                <a:gd name="connsiteX561" fmla="*/ 1517070 w 3831056"/>
                <a:gd name="connsiteY561" fmla="*/ 1673479 h 1673478"/>
                <a:gd name="connsiteX562" fmla="*/ 1519778 w 3831056"/>
                <a:gd name="connsiteY562" fmla="*/ 1673479 h 1673478"/>
                <a:gd name="connsiteX563" fmla="*/ 1522484 w 3831056"/>
                <a:gd name="connsiteY563" fmla="*/ 1673479 h 1673478"/>
                <a:gd name="connsiteX564" fmla="*/ 1525193 w 3831056"/>
                <a:gd name="connsiteY564" fmla="*/ 1673479 h 1673478"/>
                <a:gd name="connsiteX565" fmla="*/ 1527902 w 3831056"/>
                <a:gd name="connsiteY565" fmla="*/ 1673479 h 1673478"/>
                <a:gd name="connsiteX566" fmla="*/ 1530611 w 3831056"/>
                <a:gd name="connsiteY566" fmla="*/ 1673479 h 1673478"/>
                <a:gd name="connsiteX567" fmla="*/ 1533320 w 3831056"/>
                <a:gd name="connsiteY567" fmla="*/ 1673479 h 1673478"/>
                <a:gd name="connsiteX568" fmla="*/ 1536029 w 3831056"/>
                <a:gd name="connsiteY568" fmla="*/ 1673479 h 1673478"/>
                <a:gd name="connsiteX569" fmla="*/ 1538738 w 3831056"/>
                <a:gd name="connsiteY569" fmla="*/ 1673479 h 1673478"/>
                <a:gd name="connsiteX570" fmla="*/ 1541447 w 3831056"/>
                <a:gd name="connsiteY570" fmla="*/ 1673479 h 1673478"/>
                <a:gd name="connsiteX571" fmla="*/ 1544156 w 3831056"/>
                <a:gd name="connsiteY571" fmla="*/ 1673479 h 1673478"/>
                <a:gd name="connsiteX572" fmla="*/ 1546861 w 3831056"/>
                <a:gd name="connsiteY572" fmla="*/ 1673479 h 1673478"/>
                <a:gd name="connsiteX573" fmla="*/ 1549570 w 3831056"/>
                <a:gd name="connsiteY573" fmla="*/ 1673479 h 1673478"/>
                <a:gd name="connsiteX574" fmla="*/ 1552279 w 3831056"/>
                <a:gd name="connsiteY574" fmla="*/ 1673479 h 1673478"/>
                <a:gd name="connsiteX575" fmla="*/ 1554988 w 3831056"/>
                <a:gd name="connsiteY575" fmla="*/ 1673479 h 1673478"/>
                <a:gd name="connsiteX576" fmla="*/ 1557697 w 3831056"/>
                <a:gd name="connsiteY576" fmla="*/ 1673479 h 1673478"/>
                <a:gd name="connsiteX577" fmla="*/ 1560406 w 3831056"/>
                <a:gd name="connsiteY577" fmla="*/ 1673479 h 1673478"/>
                <a:gd name="connsiteX578" fmla="*/ 1563115 w 3831056"/>
                <a:gd name="connsiteY578" fmla="*/ 1673479 h 1673478"/>
                <a:gd name="connsiteX579" fmla="*/ 1565824 w 3831056"/>
                <a:gd name="connsiteY579" fmla="*/ 1673479 h 1673478"/>
                <a:gd name="connsiteX580" fmla="*/ 1568529 w 3831056"/>
                <a:gd name="connsiteY580" fmla="*/ 1673479 h 1673478"/>
                <a:gd name="connsiteX581" fmla="*/ 1571238 w 3831056"/>
                <a:gd name="connsiteY581" fmla="*/ 1673479 h 1673478"/>
                <a:gd name="connsiteX582" fmla="*/ 1573947 w 3831056"/>
                <a:gd name="connsiteY582" fmla="*/ 1673479 h 1673478"/>
                <a:gd name="connsiteX583" fmla="*/ 1576656 w 3831056"/>
                <a:gd name="connsiteY583" fmla="*/ 1673479 h 1673478"/>
                <a:gd name="connsiteX584" fmla="*/ 1579365 w 3831056"/>
                <a:gd name="connsiteY584" fmla="*/ 1673479 h 1673478"/>
                <a:gd name="connsiteX585" fmla="*/ 1582074 w 3831056"/>
                <a:gd name="connsiteY585" fmla="*/ 1673479 h 1673478"/>
                <a:gd name="connsiteX586" fmla="*/ 1584783 w 3831056"/>
                <a:gd name="connsiteY586" fmla="*/ 1673479 h 1673478"/>
                <a:gd name="connsiteX587" fmla="*/ 1587492 w 3831056"/>
                <a:gd name="connsiteY587" fmla="*/ 1673479 h 1673478"/>
                <a:gd name="connsiteX588" fmla="*/ 1590201 w 3831056"/>
                <a:gd name="connsiteY588" fmla="*/ 1673479 h 1673478"/>
                <a:gd name="connsiteX589" fmla="*/ 1592906 w 3831056"/>
                <a:gd name="connsiteY589" fmla="*/ 1673479 h 1673478"/>
                <a:gd name="connsiteX590" fmla="*/ 1595615 w 3831056"/>
                <a:gd name="connsiteY590" fmla="*/ 1673479 h 1673478"/>
                <a:gd name="connsiteX591" fmla="*/ 1598324 w 3831056"/>
                <a:gd name="connsiteY591" fmla="*/ 1673479 h 1673478"/>
                <a:gd name="connsiteX592" fmla="*/ 1601033 w 3831056"/>
                <a:gd name="connsiteY592" fmla="*/ 1673479 h 1673478"/>
                <a:gd name="connsiteX593" fmla="*/ 1603742 w 3831056"/>
                <a:gd name="connsiteY593" fmla="*/ 1673479 h 1673478"/>
                <a:gd name="connsiteX594" fmla="*/ 1606451 w 3831056"/>
                <a:gd name="connsiteY594" fmla="*/ 1673479 h 1673478"/>
                <a:gd name="connsiteX595" fmla="*/ 1609160 w 3831056"/>
                <a:gd name="connsiteY595" fmla="*/ 1673479 h 1673478"/>
                <a:gd name="connsiteX596" fmla="*/ 1611869 w 3831056"/>
                <a:gd name="connsiteY596" fmla="*/ 1673479 h 1673478"/>
                <a:gd name="connsiteX597" fmla="*/ 1614575 w 3831056"/>
                <a:gd name="connsiteY597" fmla="*/ 1673479 h 1673478"/>
                <a:gd name="connsiteX598" fmla="*/ 1617283 w 3831056"/>
                <a:gd name="connsiteY598" fmla="*/ 1673479 h 1673478"/>
                <a:gd name="connsiteX599" fmla="*/ 1619992 w 3831056"/>
                <a:gd name="connsiteY599" fmla="*/ 1673479 h 1673478"/>
                <a:gd name="connsiteX600" fmla="*/ 1622701 w 3831056"/>
                <a:gd name="connsiteY600" fmla="*/ 1673479 h 1673478"/>
                <a:gd name="connsiteX601" fmla="*/ 1625410 w 3831056"/>
                <a:gd name="connsiteY601" fmla="*/ 1673479 h 1673478"/>
                <a:gd name="connsiteX602" fmla="*/ 1628119 w 3831056"/>
                <a:gd name="connsiteY602" fmla="*/ 1673479 h 1673478"/>
                <a:gd name="connsiteX603" fmla="*/ 1630828 w 3831056"/>
                <a:gd name="connsiteY603" fmla="*/ 1673479 h 1673478"/>
                <a:gd name="connsiteX604" fmla="*/ 1633537 w 3831056"/>
                <a:gd name="connsiteY604" fmla="*/ 1673479 h 1673478"/>
                <a:gd name="connsiteX605" fmla="*/ 1636246 w 3831056"/>
                <a:gd name="connsiteY605" fmla="*/ 1673479 h 1673478"/>
                <a:gd name="connsiteX606" fmla="*/ 1638952 w 3831056"/>
                <a:gd name="connsiteY606" fmla="*/ 1673479 h 1673478"/>
                <a:gd name="connsiteX607" fmla="*/ 1641661 w 3831056"/>
                <a:gd name="connsiteY607" fmla="*/ 1673479 h 1673478"/>
                <a:gd name="connsiteX608" fmla="*/ 1644370 w 3831056"/>
                <a:gd name="connsiteY608" fmla="*/ 1673479 h 1673478"/>
                <a:gd name="connsiteX609" fmla="*/ 1647078 w 3831056"/>
                <a:gd name="connsiteY609" fmla="*/ 1673479 h 1673478"/>
                <a:gd name="connsiteX610" fmla="*/ 1649787 w 3831056"/>
                <a:gd name="connsiteY610" fmla="*/ 1673479 h 1673478"/>
                <a:gd name="connsiteX611" fmla="*/ 1652497 w 3831056"/>
                <a:gd name="connsiteY611" fmla="*/ 1673479 h 1673478"/>
                <a:gd name="connsiteX612" fmla="*/ 1655206 w 3831056"/>
                <a:gd name="connsiteY612" fmla="*/ 1673479 h 1673478"/>
                <a:gd name="connsiteX613" fmla="*/ 1657911 w 3831056"/>
                <a:gd name="connsiteY613" fmla="*/ 1673479 h 1673478"/>
                <a:gd name="connsiteX614" fmla="*/ 1660620 w 3831056"/>
                <a:gd name="connsiteY614" fmla="*/ 1673479 h 1673478"/>
                <a:gd name="connsiteX615" fmla="*/ 1663329 w 3831056"/>
                <a:gd name="connsiteY615" fmla="*/ 1673479 h 1673478"/>
                <a:gd name="connsiteX616" fmla="*/ 1666038 w 3831056"/>
                <a:gd name="connsiteY616" fmla="*/ 1673479 h 1673478"/>
                <a:gd name="connsiteX617" fmla="*/ 1668747 w 3831056"/>
                <a:gd name="connsiteY617" fmla="*/ 1673479 h 1673478"/>
                <a:gd name="connsiteX618" fmla="*/ 1671456 w 3831056"/>
                <a:gd name="connsiteY618" fmla="*/ 1673479 h 1673478"/>
                <a:gd name="connsiteX619" fmla="*/ 1674165 w 3831056"/>
                <a:gd name="connsiteY619" fmla="*/ 1673479 h 1673478"/>
                <a:gd name="connsiteX620" fmla="*/ 1676874 w 3831056"/>
                <a:gd name="connsiteY620" fmla="*/ 1673479 h 1673478"/>
                <a:gd name="connsiteX621" fmla="*/ 1679583 w 3831056"/>
                <a:gd name="connsiteY621" fmla="*/ 1673479 h 1673478"/>
                <a:gd name="connsiteX622" fmla="*/ 1682292 w 3831056"/>
                <a:gd name="connsiteY622" fmla="*/ 1673479 h 1673478"/>
                <a:gd name="connsiteX623" fmla="*/ 1684997 w 3831056"/>
                <a:gd name="connsiteY623" fmla="*/ 1673479 h 1673478"/>
                <a:gd name="connsiteX624" fmla="*/ 1687706 w 3831056"/>
                <a:gd name="connsiteY624" fmla="*/ 1673479 h 1673478"/>
                <a:gd name="connsiteX625" fmla="*/ 1690415 w 3831056"/>
                <a:gd name="connsiteY625" fmla="*/ 1673479 h 1673478"/>
                <a:gd name="connsiteX626" fmla="*/ 1693124 w 3831056"/>
                <a:gd name="connsiteY626" fmla="*/ 1673479 h 1673478"/>
                <a:gd name="connsiteX627" fmla="*/ 1695833 w 3831056"/>
                <a:gd name="connsiteY627" fmla="*/ 1673479 h 1673478"/>
                <a:gd name="connsiteX628" fmla="*/ 1698542 w 3831056"/>
                <a:gd name="connsiteY628" fmla="*/ 1673479 h 1673478"/>
                <a:gd name="connsiteX629" fmla="*/ 1701251 w 3831056"/>
                <a:gd name="connsiteY629" fmla="*/ 1673479 h 1673478"/>
                <a:gd name="connsiteX630" fmla="*/ 1703956 w 3831056"/>
                <a:gd name="connsiteY630" fmla="*/ 1673479 h 1673478"/>
                <a:gd name="connsiteX631" fmla="*/ 1706665 w 3831056"/>
                <a:gd name="connsiteY631" fmla="*/ 1673479 h 1673478"/>
                <a:gd name="connsiteX632" fmla="*/ 1709374 w 3831056"/>
                <a:gd name="connsiteY632" fmla="*/ 1673479 h 1673478"/>
                <a:gd name="connsiteX633" fmla="*/ 1712083 w 3831056"/>
                <a:gd name="connsiteY633" fmla="*/ 1673479 h 1673478"/>
                <a:gd name="connsiteX634" fmla="*/ 1714792 w 3831056"/>
                <a:gd name="connsiteY634" fmla="*/ 1673479 h 1673478"/>
                <a:gd name="connsiteX635" fmla="*/ 1717501 w 3831056"/>
                <a:gd name="connsiteY635" fmla="*/ 1673479 h 1673478"/>
                <a:gd name="connsiteX636" fmla="*/ 1720210 w 3831056"/>
                <a:gd name="connsiteY636" fmla="*/ 1673479 h 1673478"/>
                <a:gd name="connsiteX637" fmla="*/ 1722919 w 3831056"/>
                <a:gd name="connsiteY637" fmla="*/ 1673479 h 1673478"/>
                <a:gd name="connsiteX638" fmla="*/ 1725628 w 3831056"/>
                <a:gd name="connsiteY638" fmla="*/ 1673479 h 1673478"/>
                <a:gd name="connsiteX639" fmla="*/ 1728337 w 3831056"/>
                <a:gd name="connsiteY639" fmla="*/ 1673479 h 1673478"/>
                <a:gd name="connsiteX640" fmla="*/ 1731042 w 3831056"/>
                <a:gd name="connsiteY640" fmla="*/ 1673479 h 1673478"/>
                <a:gd name="connsiteX641" fmla="*/ 1733751 w 3831056"/>
                <a:gd name="connsiteY641" fmla="*/ 1673479 h 1673478"/>
                <a:gd name="connsiteX642" fmla="*/ 1736460 w 3831056"/>
                <a:gd name="connsiteY642" fmla="*/ 1673479 h 1673478"/>
                <a:gd name="connsiteX643" fmla="*/ 1739169 w 3831056"/>
                <a:gd name="connsiteY643" fmla="*/ 1673479 h 1673478"/>
                <a:gd name="connsiteX644" fmla="*/ 1741878 w 3831056"/>
                <a:gd name="connsiteY644" fmla="*/ 1673479 h 1673478"/>
                <a:gd name="connsiteX645" fmla="*/ 1744587 w 3831056"/>
                <a:gd name="connsiteY645" fmla="*/ 1673479 h 1673478"/>
                <a:gd name="connsiteX646" fmla="*/ 1747296 w 3831056"/>
                <a:gd name="connsiteY646" fmla="*/ 1673479 h 1673478"/>
                <a:gd name="connsiteX647" fmla="*/ 1750002 w 3831056"/>
                <a:gd name="connsiteY647" fmla="*/ 1673479 h 1673478"/>
                <a:gd name="connsiteX648" fmla="*/ 1752711 w 3831056"/>
                <a:gd name="connsiteY648" fmla="*/ 1673479 h 1673478"/>
                <a:gd name="connsiteX649" fmla="*/ 1755420 w 3831056"/>
                <a:gd name="connsiteY649" fmla="*/ 1673479 h 1673478"/>
                <a:gd name="connsiteX650" fmla="*/ 1758128 w 3831056"/>
                <a:gd name="connsiteY650" fmla="*/ 1673479 h 1673478"/>
                <a:gd name="connsiteX651" fmla="*/ 1760837 w 3831056"/>
                <a:gd name="connsiteY651" fmla="*/ 1673479 h 1673478"/>
                <a:gd name="connsiteX652" fmla="*/ 1763546 w 3831056"/>
                <a:gd name="connsiteY652" fmla="*/ 1673479 h 1673478"/>
                <a:gd name="connsiteX653" fmla="*/ 1766255 w 3831056"/>
                <a:gd name="connsiteY653" fmla="*/ 1673479 h 1673478"/>
                <a:gd name="connsiteX654" fmla="*/ 1768964 w 3831056"/>
                <a:gd name="connsiteY654" fmla="*/ 1673479 h 1673478"/>
                <a:gd name="connsiteX655" fmla="*/ 1771673 w 3831056"/>
                <a:gd name="connsiteY655" fmla="*/ 1673479 h 1673478"/>
                <a:gd name="connsiteX656" fmla="*/ 1774382 w 3831056"/>
                <a:gd name="connsiteY656" fmla="*/ 1673479 h 1673478"/>
                <a:gd name="connsiteX657" fmla="*/ 1777088 w 3831056"/>
                <a:gd name="connsiteY657" fmla="*/ 1673479 h 1673478"/>
                <a:gd name="connsiteX658" fmla="*/ 1779797 w 3831056"/>
                <a:gd name="connsiteY658" fmla="*/ 1673479 h 1673478"/>
                <a:gd name="connsiteX659" fmla="*/ 1782506 w 3831056"/>
                <a:gd name="connsiteY659" fmla="*/ 1673479 h 1673478"/>
                <a:gd name="connsiteX660" fmla="*/ 1785215 w 3831056"/>
                <a:gd name="connsiteY660" fmla="*/ 1673479 h 1673478"/>
                <a:gd name="connsiteX661" fmla="*/ 1787924 w 3831056"/>
                <a:gd name="connsiteY661" fmla="*/ 1673479 h 1673478"/>
                <a:gd name="connsiteX662" fmla="*/ 1790633 w 3831056"/>
                <a:gd name="connsiteY662" fmla="*/ 1673479 h 1673478"/>
                <a:gd name="connsiteX663" fmla="*/ 1793342 w 3831056"/>
                <a:gd name="connsiteY663" fmla="*/ 1673479 h 1673478"/>
                <a:gd name="connsiteX664" fmla="*/ 1796047 w 3831056"/>
                <a:gd name="connsiteY664" fmla="*/ 1673479 h 1673478"/>
                <a:gd name="connsiteX665" fmla="*/ 1798756 w 3831056"/>
                <a:gd name="connsiteY665" fmla="*/ 1673479 h 1673478"/>
                <a:gd name="connsiteX666" fmla="*/ 1801465 w 3831056"/>
                <a:gd name="connsiteY666" fmla="*/ 1673479 h 1673478"/>
                <a:gd name="connsiteX667" fmla="*/ 1804174 w 3831056"/>
                <a:gd name="connsiteY667" fmla="*/ 1673479 h 1673478"/>
                <a:gd name="connsiteX668" fmla="*/ 1806883 w 3831056"/>
                <a:gd name="connsiteY668" fmla="*/ 1673479 h 1673478"/>
                <a:gd name="connsiteX669" fmla="*/ 1809592 w 3831056"/>
                <a:gd name="connsiteY669" fmla="*/ 1673479 h 1673478"/>
                <a:gd name="connsiteX670" fmla="*/ 1812301 w 3831056"/>
                <a:gd name="connsiteY670" fmla="*/ 1673479 h 1673478"/>
                <a:gd name="connsiteX671" fmla="*/ 1815010 w 3831056"/>
                <a:gd name="connsiteY671" fmla="*/ 1673479 h 1673478"/>
                <a:gd name="connsiteX672" fmla="*/ 1817719 w 3831056"/>
                <a:gd name="connsiteY672" fmla="*/ 1673479 h 1673478"/>
                <a:gd name="connsiteX673" fmla="*/ 1820428 w 3831056"/>
                <a:gd name="connsiteY673" fmla="*/ 1673479 h 1673478"/>
                <a:gd name="connsiteX674" fmla="*/ 1823133 w 3831056"/>
                <a:gd name="connsiteY674" fmla="*/ 1673479 h 1673478"/>
                <a:gd name="connsiteX675" fmla="*/ 1825842 w 3831056"/>
                <a:gd name="connsiteY675" fmla="*/ 1673479 h 1673478"/>
                <a:gd name="connsiteX676" fmla="*/ 1828551 w 3831056"/>
                <a:gd name="connsiteY676" fmla="*/ 1673479 h 1673478"/>
                <a:gd name="connsiteX677" fmla="*/ 1831260 w 3831056"/>
                <a:gd name="connsiteY677" fmla="*/ 1673479 h 1673478"/>
                <a:gd name="connsiteX678" fmla="*/ 1833969 w 3831056"/>
                <a:gd name="connsiteY678" fmla="*/ 1673479 h 1673478"/>
                <a:gd name="connsiteX679" fmla="*/ 1836678 w 3831056"/>
                <a:gd name="connsiteY679" fmla="*/ 1673479 h 1673478"/>
                <a:gd name="connsiteX680" fmla="*/ 1839387 w 3831056"/>
                <a:gd name="connsiteY680" fmla="*/ 1673479 h 1673478"/>
                <a:gd name="connsiteX681" fmla="*/ 1842092 w 3831056"/>
                <a:gd name="connsiteY681" fmla="*/ 1673479 h 1673478"/>
                <a:gd name="connsiteX682" fmla="*/ 1844801 w 3831056"/>
                <a:gd name="connsiteY682" fmla="*/ 1673479 h 1673478"/>
                <a:gd name="connsiteX683" fmla="*/ 1847510 w 3831056"/>
                <a:gd name="connsiteY683" fmla="*/ 1673479 h 1673478"/>
                <a:gd name="connsiteX684" fmla="*/ 1850219 w 3831056"/>
                <a:gd name="connsiteY684" fmla="*/ 1673479 h 1673478"/>
                <a:gd name="connsiteX685" fmla="*/ 1852928 w 3831056"/>
                <a:gd name="connsiteY685" fmla="*/ 1673479 h 1673478"/>
                <a:gd name="connsiteX686" fmla="*/ 1855637 w 3831056"/>
                <a:gd name="connsiteY686" fmla="*/ 1673479 h 1673478"/>
                <a:gd name="connsiteX687" fmla="*/ 1858346 w 3831056"/>
                <a:gd name="connsiteY687" fmla="*/ 1673479 h 1673478"/>
                <a:gd name="connsiteX688" fmla="*/ 1861055 w 3831056"/>
                <a:gd name="connsiteY688" fmla="*/ 1673479 h 1673478"/>
                <a:gd name="connsiteX689" fmla="*/ 1863764 w 3831056"/>
                <a:gd name="connsiteY689" fmla="*/ 1673479 h 1673478"/>
                <a:gd name="connsiteX690" fmla="*/ 1866473 w 3831056"/>
                <a:gd name="connsiteY690" fmla="*/ 1673479 h 1673478"/>
                <a:gd name="connsiteX691" fmla="*/ 1869178 w 3831056"/>
                <a:gd name="connsiteY691" fmla="*/ 1673479 h 1673478"/>
                <a:gd name="connsiteX692" fmla="*/ 1871887 w 3831056"/>
                <a:gd name="connsiteY692" fmla="*/ 1673479 h 1673478"/>
                <a:gd name="connsiteX693" fmla="*/ 1874596 w 3831056"/>
                <a:gd name="connsiteY693" fmla="*/ 1673479 h 1673478"/>
                <a:gd name="connsiteX694" fmla="*/ 1877305 w 3831056"/>
                <a:gd name="connsiteY694" fmla="*/ 1673479 h 1673478"/>
                <a:gd name="connsiteX695" fmla="*/ 1880014 w 3831056"/>
                <a:gd name="connsiteY695" fmla="*/ 1673479 h 1673478"/>
                <a:gd name="connsiteX696" fmla="*/ 1882723 w 3831056"/>
                <a:gd name="connsiteY696" fmla="*/ 1673479 h 1673478"/>
                <a:gd name="connsiteX697" fmla="*/ 1885432 w 3831056"/>
                <a:gd name="connsiteY697" fmla="*/ 1673479 h 1673478"/>
                <a:gd name="connsiteX698" fmla="*/ 1888138 w 3831056"/>
                <a:gd name="connsiteY698" fmla="*/ 1673479 h 1673478"/>
                <a:gd name="connsiteX699" fmla="*/ 1890847 w 3831056"/>
                <a:gd name="connsiteY699" fmla="*/ 1673479 h 1673478"/>
                <a:gd name="connsiteX700" fmla="*/ 1893556 w 3831056"/>
                <a:gd name="connsiteY700" fmla="*/ 1673479 h 1673478"/>
                <a:gd name="connsiteX701" fmla="*/ 1896264 w 3831056"/>
                <a:gd name="connsiteY701" fmla="*/ 1673479 h 1673478"/>
                <a:gd name="connsiteX702" fmla="*/ 1898973 w 3831056"/>
                <a:gd name="connsiteY702" fmla="*/ 1673479 h 1673478"/>
                <a:gd name="connsiteX703" fmla="*/ 1901682 w 3831056"/>
                <a:gd name="connsiteY703" fmla="*/ 1673479 h 1673478"/>
                <a:gd name="connsiteX704" fmla="*/ 1904391 w 3831056"/>
                <a:gd name="connsiteY704" fmla="*/ 1673479 h 1673478"/>
                <a:gd name="connsiteX705" fmla="*/ 1907100 w 3831056"/>
                <a:gd name="connsiteY705" fmla="*/ 1673479 h 1673478"/>
                <a:gd name="connsiteX706" fmla="*/ 1909809 w 3831056"/>
                <a:gd name="connsiteY706" fmla="*/ 1673479 h 1673478"/>
                <a:gd name="connsiteX707" fmla="*/ 1912515 w 3831056"/>
                <a:gd name="connsiteY707" fmla="*/ 1673479 h 1673478"/>
                <a:gd name="connsiteX708" fmla="*/ 1915224 w 3831056"/>
                <a:gd name="connsiteY708" fmla="*/ 1673479 h 1673478"/>
                <a:gd name="connsiteX709" fmla="*/ 1917933 w 3831056"/>
                <a:gd name="connsiteY709" fmla="*/ 1673479 h 1673478"/>
                <a:gd name="connsiteX710" fmla="*/ 1920642 w 3831056"/>
                <a:gd name="connsiteY710" fmla="*/ 1673479 h 1673478"/>
                <a:gd name="connsiteX711" fmla="*/ 1923351 w 3831056"/>
                <a:gd name="connsiteY711" fmla="*/ 1673479 h 1673478"/>
                <a:gd name="connsiteX712" fmla="*/ 1926060 w 3831056"/>
                <a:gd name="connsiteY712" fmla="*/ 1673479 h 1673478"/>
                <a:gd name="connsiteX713" fmla="*/ 1928769 w 3831056"/>
                <a:gd name="connsiteY713" fmla="*/ 1673479 h 1673478"/>
                <a:gd name="connsiteX714" fmla="*/ 1931478 w 3831056"/>
                <a:gd name="connsiteY714" fmla="*/ 1673479 h 1673478"/>
                <a:gd name="connsiteX715" fmla="*/ 1934183 w 3831056"/>
                <a:gd name="connsiteY715" fmla="*/ 1673479 h 1673478"/>
                <a:gd name="connsiteX716" fmla="*/ 1936892 w 3831056"/>
                <a:gd name="connsiteY716" fmla="*/ 1673479 h 1673478"/>
                <a:gd name="connsiteX717" fmla="*/ 1939601 w 3831056"/>
                <a:gd name="connsiteY717" fmla="*/ 1673479 h 1673478"/>
                <a:gd name="connsiteX718" fmla="*/ 1942310 w 3831056"/>
                <a:gd name="connsiteY718" fmla="*/ 1673479 h 1673478"/>
                <a:gd name="connsiteX719" fmla="*/ 1945019 w 3831056"/>
                <a:gd name="connsiteY719" fmla="*/ 1673479 h 1673478"/>
                <a:gd name="connsiteX720" fmla="*/ 1947728 w 3831056"/>
                <a:gd name="connsiteY720" fmla="*/ 1673479 h 1673478"/>
                <a:gd name="connsiteX721" fmla="*/ 1950437 w 3831056"/>
                <a:gd name="connsiteY721" fmla="*/ 1673479 h 1673478"/>
                <a:gd name="connsiteX722" fmla="*/ 1953146 w 3831056"/>
                <a:gd name="connsiteY722" fmla="*/ 1673479 h 1673478"/>
                <a:gd name="connsiteX723" fmla="*/ 1955855 w 3831056"/>
                <a:gd name="connsiteY723" fmla="*/ 1673479 h 1673478"/>
                <a:gd name="connsiteX724" fmla="*/ 1958560 w 3831056"/>
                <a:gd name="connsiteY724" fmla="*/ 1673479 h 1673478"/>
                <a:gd name="connsiteX725" fmla="*/ 1961269 w 3831056"/>
                <a:gd name="connsiteY725" fmla="*/ 1673479 h 1673478"/>
                <a:gd name="connsiteX726" fmla="*/ 1963978 w 3831056"/>
                <a:gd name="connsiteY726" fmla="*/ 1673479 h 1673478"/>
                <a:gd name="connsiteX727" fmla="*/ 1966687 w 3831056"/>
                <a:gd name="connsiteY727" fmla="*/ 1673479 h 1673478"/>
                <a:gd name="connsiteX728" fmla="*/ 1969396 w 3831056"/>
                <a:gd name="connsiteY728" fmla="*/ 1673479 h 1673478"/>
                <a:gd name="connsiteX729" fmla="*/ 1972105 w 3831056"/>
                <a:gd name="connsiteY729" fmla="*/ 1550896 h 1673478"/>
                <a:gd name="connsiteX730" fmla="*/ 1974814 w 3831056"/>
                <a:gd name="connsiteY730" fmla="*/ 1462176 h 1673478"/>
                <a:gd name="connsiteX731" fmla="*/ 1977523 w 3831056"/>
                <a:gd name="connsiteY731" fmla="*/ 1481863 h 1673478"/>
                <a:gd name="connsiteX732" fmla="*/ 1980228 w 3831056"/>
                <a:gd name="connsiteY732" fmla="*/ 1472678 h 1673478"/>
                <a:gd name="connsiteX733" fmla="*/ 1982937 w 3831056"/>
                <a:gd name="connsiteY733" fmla="*/ 1435665 h 1673478"/>
                <a:gd name="connsiteX734" fmla="*/ 1985646 w 3831056"/>
                <a:gd name="connsiteY734" fmla="*/ 1422015 h 1673478"/>
                <a:gd name="connsiteX735" fmla="*/ 1988355 w 3831056"/>
                <a:gd name="connsiteY735" fmla="*/ 1457716 h 1673478"/>
                <a:gd name="connsiteX736" fmla="*/ 1991064 w 3831056"/>
                <a:gd name="connsiteY736" fmla="*/ 1456536 h 1673478"/>
                <a:gd name="connsiteX737" fmla="*/ 1993773 w 3831056"/>
                <a:gd name="connsiteY737" fmla="*/ 1449317 h 1673478"/>
                <a:gd name="connsiteX738" fmla="*/ 1996482 w 3831056"/>
                <a:gd name="connsiteY738" fmla="*/ 1487114 h 1673478"/>
                <a:gd name="connsiteX739" fmla="*/ 1999191 w 3831056"/>
                <a:gd name="connsiteY739" fmla="*/ 1492494 h 1673478"/>
                <a:gd name="connsiteX740" fmla="*/ 2001900 w 3831056"/>
                <a:gd name="connsiteY740" fmla="*/ 1447608 h 1673478"/>
                <a:gd name="connsiteX741" fmla="*/ 2004605 w 3831056"/>
                <a:gd name="connsiteY741" fmla="*/ 1436062 h 1673478"/>
                <a:gd name="connsiteX742" fmla="*/ 2007314 w 3831056"/>
                <a:gd name="connsiteY742" fmla="*/ 1448527 h 1673478"/>
                <a:gd name="connsiteX743" fmla="*/ 2010023 w 3831056"/>
                <a:gd name="connsiteY743" fmla="*/ 1439080 h 1673478"/>
                <a:gd name="connsiteX744" fmla="*/ 2012732 w 3831056"/>
                <a:gd name="connsiteY744" fmla="*/ 1452072 h 1673478"/>
                <a:gd name="connsiteX745" fmla="*/ 2015441 w 3831056"/>
                <a:gd name="connsiteY745" fmla="*/ 1472413 h 1673478"/>
                <a:gd name="connsiteX746" fmla="*/ 2018150 w 3831056"/>
                <a:gd name="connsiteY746" fmla="*/ 1471626 h 1673478"/>
                <a:gd name="connsiteX747" fmla="*/ 2020859 w 3831056"/>
                <a:gd name="connsiteY747" fmla="*/ 1438029 h 1673478"/>
                <a:gd name="connsiteX748" fmla="*/ 2023568 w 3831056"/>
                <a:gd name="connsiteY748" fmla="*/ 1435403 h 1673478"/>
                <a:gd name="connsiteX749" fmla="*/ 2026274 w 3831056"/>
                <a:gd name="connsiteY749" fmla="*/ 1442493 h 1673478"/>
                <a:gd name="connsiteX750" fmla="*/ 2028983 w 3831056"/>
                <a:gd name="connsiteY750" fmla="*/ 1448133 h 1673478"/>
                <a:gd name="connsiteX751" fmla="*/ 2031692 w 3831056"/>
                <a:gd name="connsiteY751" fmla="*/ 1438948 h 1673478"/>
                <a:gd name="connsiteX752" fmla="*/ 2034400 w 3831056"/>
                <a:gd name="connsiteY752" fmla="*/ 1486062 h 1673478"/>
                <a:gd name="connsiteX753" fmla="*/ 2037109 w 3831056"/>
                <a:gd name="connsiteY753" fmla="*/ 1477532 h 1673478"/>
                <a:gd name="connsiteX754" fmla="*/ 2039818 w 3831056"/>
                <a:gd name="connsiteY754" fmla="*/ 1452465 h 1673478"/>
                <a:gd name="connsiteX755" fmla="*/ 2042527 w 3831056"/>
                <a:gd name="connsiteY755" fmla="*/ 1446166 h 1673478"/>
                <a:gd name="connsiteX756" fmla="*/ 2045236 w 3831056"/>
                <a:gd name="connsiteY756" fmla="*/ 1438555 h 1673478"/>
                <a:gd name="connsiteX757" fmla="*/ 2047945 w 3831056"/>
                <a:gd name="connsiteY757" fmla="*/ 1438422 h 1673478"/>
                <a:gd name="connsiteX758" fmla="*/ 2050651 w 3831056"/>
                <a:gd name="connsiteY758" fmla="*/ 1429631 h 1673478"/>
                <a:gd name="connsiteX759" fmla="*/ 2053360 w 3831056"/>
                <a:gd name="connsiteY759" fmla="*/ 1463489 h 1673478"/>
                <a:gd name="connsiteX760" fmla="*/ 2056069 w 3831056"/>
                <a:gd name="connsiteY760" fmla="*/ 1475171 h 1673478"/>
                <a:gd name="connsiteX761" fmla="*/ 2058778 w 3831056"/>
                <a:gd name="connsiteY761" fmla="*/ 1396294 h 1673478"/>
                <a:gd name="connsiteX762" fmla="*/ 2061487 w 3831056"/>
                <a:gd name="connsiteY762" fmla="*/ 1414143 h 1673478"/>
                <a:gd name="connsiteX763" fmla="*/ 2064196 w 3831056"/>
                <a:gd name="connsiteY763" fmla="*/ 1429498 h 1673478"/>
                <a:gd name="connsiteX764" fmla="*/ 2066905 w 3831056"/>
                <a:gd name="connsiteY764" fmla="*/ 1423593 h 1673478"/>
                <a:gd name="connsiteX765" fmla="*/ 2069614 w 3831056"/>
                <a:gd name="connsiteY765" fmla="*/ 1429366 h 1673478"/>
                <a:gd name="connsiteX766" fmla="*/ 2072319 w 3831056"/>
                <a:gd name="connsiteY766" fmla="*/ 1476612 h 1673478"/>
                <a:gd name="connsiteX767" fmla="*/ 2075028 w 3831056"/>
                <a:gd name="connsiteY767" fmla="*/ 1485408 h 1673478"/>
                <a:gd name="connsiteX768" fmla="*/ 2077737 w 3831056"/>
                <a:gd name="connsiteY768" fmla="*/ 1440787 h 1673478"/>
                <a:gd name="connsiteX769" fmla="*/ 2080446 w 3831056"/>
                <a:gd name="connsiteY769" fmla="*/ 1397868 h 1673478"/>
                <a:gd name="connsiteX770" fmla="*/ 2083155 w 3831056"/>
                <a:gd name="connsiteY770" fmla="*/ 1417162 h 1673478"/>
                <a:gd name="connsiteX771" fmla="*/ 2085864 w 3831056"/>
                <a:gd name="connsiteY771" fmla="*/ 1427137 h 1673478"/>
                <a:gd name="connsiteX772" fmla="*/ 2088573 w 3831056"/>
                <a:gd name="connsiteY772" fmla="*/ 1423199 h 1673478"/>
                <a:gd name="connsiteX773" fmla="*/ 2091282 w 3831056"/>
                <a:gd name="connsiteY773" fmla="*/ 1450759 h 1673478"/>
                <a:gd name="connsiteX774" fmla="*/ 2093991 w 3831056"/>
                <a:gd name="connsiteY774" fmla="*/ 1463489 h 1673478"/>
                <a:gd name="connsiteX775" fmla="*/ 2096696 w 3831056"/>
                <a:gd name="connsiteY775" fmla="*/ 1405086 h 1673478"/>
                <a:gd name="connsiteX776" fmla="*/ 2099405 w 3831056"/>
                <a:gd name="connsiteY776" fmla="*/ 1401806 h 1673478"/>
                <a:gd name="connsiteX777" fmla="*/ 2102114 w 3831056"/>
                <a:gd name="connsiteY777" fmla="*/ 1422015 h 1673478"/>
                <a:gd name="connsiteX778" fmla="*/ 2104823 w 3831056"/>
                <a:gd name="connsiteY778" fmla="*/ 1421228 h 1673478"/>
                <a:gd name="connsiteX779" fmla="*/ 2107532 w 3831056"/>
                <a:gd name="connsiteY779" fmla="*/ 1438555 h 1673478"/>
                <a:gd name="connsiteX780" fmla="*/ 2110241 w 3831056"/>
                <a:gd name="connsiteY780" fmla="*/ 1478190 h 1673478"/>
                <a:gd name="connsiteX781" fmla="*/ 2112950 w 3831056"/>
                <a:gd name="connsiteY781" fmla="*/ 1474645 h 1673478"/>
                <a:gd name="connsiteX782" fmla="*/ 2115659 w 3831056"/>
                <a:gd name="connsiteY782" fmla="*/ 1426347 h 1673478"/>
                <a:gd name="connsiteX783" fmla="*/ 2118364 w 3831056"/>
                <a:gd name="connsiteY783" fmla="*/ 1431337 h 1673478"/>
                <a:gd name="connsiteX784" fmla="*/ 2121073 w 3831056"/>
                <a:gd name="connsiteY784" fmla="*/ 1432910 h 1673478"/>
                <a:gd name="connsiteX785" fmla="*/ 2123782 w 3831056"/>
                <a:gd name="connsiteY785" fmla="*/ 1432124 h 1673478"/>
                <a:gd name="connsiteX786" fmla="*/ 2126491 w 3831056"/>
                <a:gd name="connsiteY786" fmla="*/ 1443280 h 1673478"/>
                <a:gd name="connsiteX787" fmla="*/ 2129200 w 3831056"/>
                <a:gd name="connsiteY787" fmla="*/ 1463489 h 1673478"/>
                <a:gd name="connsiteX788" fmla="*/ 2131909 w 3831056"/>
                <a:gd name="connsiteY788" fmla="*/ 1479238 h 1673478"/>
                <a:gd name="connsiteX789" fmla="*/ 2134618 w 3831056"/>
                <a:gd name="connsiteY789" fmla="*/ 1411124 h 1673478"/>
                <a:gd name="connsiteX790" fmla="*/ 2137327 w 3831056"/>
                <a:gd name="connsiteY790" fmla="*/ 1417555 h 1673478"/>
                <a:gd name="connsiteX791" fmla="*/ 2140036 w 3831056"/>
                <a:gd name="connsiteY791" fmla="*/ 1411256 h 1673478"/>
                <a:gd name="connsiteX792" fmla="*/ 2142742 w 3831056"/>
                <a:gd name="connsiteY792" fmla="*/ 1408370 h 1673478"/>
                <a:gd name="connsiteX793" fmla="*/ 2145450 w 3831056"/>
                <a:gd name="connsiteY793" fmla="*/ 1439867 h 1673478"/>
                <a:gd name="connsiteX794" fmla="*/ 2148159 w 3831056"/>
                <a:gd name="connsiteY794" fmla="*/ 1462176 h 1673478"/>
                <a:gd name="connsiteX795" fmla="*/ 2150868 w 3831056"/>
                <a:gd name="connsiteY795" fmla="*/ 1458764 h 1673478"/>
                <a:gd name="connsiteX796" fmla="*/ 2153577 w 3831056"/>
                <a:gd name="connsiteY796" fmla="*/ 1410992 h 1673478"/>
                <a:gd name="connsiteX797" fmla="*/ 2156286 w 3831056"/>
                <a:gd name="connsiteY797" fmla="*/ 1404693 h 1673478"/>
                <a:gd name="connsiteX798" fmla="*/ 2158995 w 3831056"/>
                <a:gd name="connsiteY798" fmla="*/ 1413617 h 1673478"/>
                <a:gd name="connsiteX799" fmla="*/ 2161704 w 3831056"/>
                <a:gd name="connsiteY799" fmla="*/ 1415588 h 1673478"/>
                <a:gd name="connsiteX800" fmla="*/ 2164410 w 3831056"/>
                <a:gd name="connsiteY800" fmla="*/ 1397739 h 1673478"/>
                <a:gd name="connsiteX801" fmla="*/ 2167119 w 3831056"/>
                <a:gd name="connsiteY801" fmla="*/ 1448792 h 1673478"/>
                <a:gd name="connsiteX802" fmla="*/ 2169828 w 3831056"/>
                <a:gd name="connsiteY802" fmla="*/ 1444460 h 1673478"/>
                <a:gd name="connsiteX803" fmla="*/ 2172537 w 3831056"/>
                <a:gd name="connsiteY803" fmla="*/ 1408498 h 1673478"/>
                <a:gd name="connsiteX804" fmla="*/ 2175246 w 3831056"/>
                <a:gd name="connsiteY804" fmla="*/ 1386057 h 1673478"/>
                <a:gd name="connsiteX805" fmla="*/ 2177955 w 3831056"/>
                <a:gd name="connsiteY805" fmla="*/ 1408631 h 1673478"/>
                <a:gd name="connsiteX806" fmla="*/ 2180664 w 3831056"/>
                <a:gd name="connsiteY806" fmla="*/ 1411650 h 1673478"/>
                <a:gd name="connsiteX807" fmla="*/ 2183372 w 3831056"/>
                <a:gd name="connsiteY807" fmla="*/ 1406664 h 1673478"/>
                <a:gd name="connsiteX808" fmla="*/ 2186081 w 3831056"/>
                <a:gd name="connsiteY808" fmla="*/ 1433565 h 1673478"/>
                <a:gd name="connsiteX809" fmla="*/ 2188787 w 3831056"/>
                <a:gd name="connsiteY809" fmla="*/ 1463754 h 1673478"/>
                <a:gd name="connsiteX810" fmla="*/ 2191496 w 3831056"/>
                <a:gd name="connsiteY810" fmla="*/ 1391702 h 1673478"/>
                <a:gd name="connsiteX811" fmla="*/ 2194205 w 3831056"/>
                <a:gd name="connsiteY811" fmla="*/ 1388944 h 1673478"/>
                <a:gd name="connsiteX812" fmla="*/ 2196914 w 3831056"/>
                <a:gd name="connsiteY812" fmla="*/ 1391305 h 1673478"/>
                <a:gd name="connsiteX813" fmla="*/ 2199623 w 3831056"/>
                <a:gd name="connsiteY813" fmla="*/ 1389863 h 1673478"/>
                <a:gd name="connsiteX814" fmla="*/ 2202332 w 3831056"/>
                <a:gd name="connsiteY814" fmla="*/ 1401413 h 1673478"/>
                <a:gd name="connsiteX815" fmla="*/ 2205041 w 3831056"/>
                <a:gd name="connsiteY815" fmla="*/ 1421100 h 1673478"/>
                <a:gd name="connsiteX816" fmla="*/ 2207750 w 3831056"/>
                <a:gd name="connsiteY816" fmla="*/ 1435929 h 1673478"/>
                <a:gd name="connsiteX817" fmla="*/ 2210455 w 3831056"/>
                <a:gd name="connsiteY817" fmla="*/ 1404693 h 1673478"/>
                <a:gd name="connsiteX818" fmla="*/ 2213164 w 3831056"/>
                <a:gd name="connsiteY818" fmla="*/ 1383038 h 1673478"/>
                <a:gd name="connsiteX819" fmla="*/ 2215873 w 3831056"/>
                <a:gd name="connsiteY819" fmla="*/ 1393408 h 1673478"/>
                <a:gd name="connsiteX820" fmla="*/ 2218582 w 3831056"/>
                <a:gd name="connsiteY820" fmla="*/ 1395507 h 1673478"/>
                <a:gd name="connsiteX821" fmla="*/ 2221291 w 3831056"/>
                <a:gd name="connsiteY821" fmla="*/ 1359807 h 1673478"/>
                <a:gd name="connsiteX822" fmla="*/ 2224000 w 3831056"/>
                <a:gd name="connsiteY822" fmla="*/ 1439342 h 1673478"/>
                <a:gd name="connsiteX823" fmla="*/ 2226709 w 3831056"/>
                <a:gd name="connsiteY823" fmla="*/ 1449840 h 1673478"/>
                <a:gd name="connsiteX824" fmla="*/ 2229418 w 3831056"/>
                <a:gd name="connsiteY824" fmla="*/ 1404038 h 1673478"/>
                <a:gd name="connsiteX825" fmla="*/ 2232123 w 3831056"/>
                <a:gd name="connsiteY825" fmla="*/ 1378313 h 1673478"/>
                <a:gd name="connsiteX826" fmla="*/ 2234832 w 3831056"/>
                <a:gd name="connsiteY826" fmla="*/ 1378575 h 1673478"/>
                <a:gd name="connsiteX827" fmla="*/ 2237541 w 3831056"/>
                <a:gd name="connsiteY827" fmla="*/ 1410598 h 1673478"/>
                <a:gd name="connsiteX828" fmla="*/ 2240250 w 3831056"/>
                <a:gd name="connsiteY828" fmla="*/ 1409811 h 1673478"/>
                <a:gd name="connsiteX829" fmla="*/ 2242959 w 3831056"/>
                <a:gd name="connsiteY829" fmla="*/ 1473858 h 1673478"/>
                <a:gd name="connsiteX830" fmla="*/ 2245668 w 3831056"/>
                <a:gd name="connsiteY830" fmla="*/ 1484489 h 1673478"/>
                <a:gd name="connsiteX831" fmla="*/ 2248377 w 3831056"/>
                <a:gd name="connsiteY831" fmla="*/ 1407450 h 1673478"/>
                <a:gd name="connsiteX832" fmla="*/ 2251086 w 3831056"/>
                <a:gd name="connsiteY832" fmla="*/ 1387499 h 1673478"/>
                <a:gd name="connsiteX833" fmla="*/ 2253795 w 3831056"/>
                <a:gd name="connsiteY833" fmla="*/ 1418735 h 1673478"/>
                <a:gd name="connsiteX834" fmla="*/ 2256500 w 3831056"/>
                <a:gd name="connsiteY834" fmla="*/ 1406005 h 1673478"/>
                <a:gd name="connsiteX835" fmla="*/ 2259209 w 3831056"/>
                <a:gd name="connsiteY835" fmla="*/ 1426479 h 1673478"/>
                <a:gd name="connsiteX836" fmla="*/ 2261918 w 3831056"/>
                <a:gd name="connsiteY836" fmla="*/ 1455745 h 1673478"/>
                <a:gd name="connsiteX837" fmla="*/ 2264627 w 3831056"/>
                <a:gd name="connsiteY837" fmla="*/ 1459554 h 1673478"/>
                <a:gd name="connsiteX838" fmla="*/ 2267336 w 3831056"/>
                <a:gd name="connsiteY838" fmla="*/ 1399835 h 1673478"/>
                <a:gd name="connsiteX839" fmla="*/ 2270045 w 3831056"/>
                <a:gd name="connsiteY839" fmla="*/ 1411124 h 1673478"/>
                <a:gd name="connsiteX840" fmla="*/ 2272754 w 3831056"/>
                <a:gd name="connsiteY840" fmla="*/ 1348257 h 1673478"/>
                <a:gd name="connsiteX841" fmla="*/ 2275463 w 3831056"/>
                <a:gd name="connsiteY841" fmla="*/ 1405351 h 1673478"/>
                <a:gd name="connsiteX842" fmla="*/ 2278169 w 3831056"/>
                <a:gd name="connsiteY842" fmla="*/ 1414668 h 1673478"/>
                <a:gd name="connsiteX843" fmla="*/ 2280878 w 3831056"/>
                <a:gd name="connsiteY843" fmla="*/ 1431204 h 1673478"/>
                <a:gd name="connsiteX844" fmla="*/ 2283586 w 3831056"/>
                <a:gd name="connsiteY844" fmla="*/ 1464934 h 1673478"/>
                <a:gd name="connsiteX845" fmla="*/ 2286295 w 3831056"/>
                <a:gd name="connsiteY845" fmla="*/ 1400100 h 1673478"/>
                <a:gd name="connsiteX846" fmla="*/ 2289004 w 3831056"/>
                <a:gd name="connsiteY846" fmla="*/ 1387370 h 1673478"/>
                <a:gd name="connsiteX847" fmla="*/ 2291713 w 3831056"/>
                <a:gd name="connsiteY847" fmla="*/ 1401019 h 1673478"/>
                <a:gd name="connsiteX848" fmla="*/ 2294422 w 3831056"/>
                <a:gd name="connsiteY848" fmla="*/ 1403251 h 1673478"/>
                <a:gd name="connsiteX849" fmla="*/ 2297131 w 3831056"/>
                <a:gd name="connsiteY849" fmla="*/ 1399313 h 1673478"/>
                <a:gd name="connsiteX850" fmla="*/ 2299840 w 3831056"/>
                <a:gd name="connsiteY850" fmla="*/ 1423854 h 1673478"/>
                <a:gd name="connsiteX851" fmla="*/ 2302546 w 3831056"/>
                <a:gd name="connsiteY851" fmla="*/ 1442754 h 1673478"/>
                <a:gd name="connsiteX852" fmla="*/ 2305255 w 3831056"/>
                <a:gd name="connsiteY852" fmla="*/ 1381726 h 1673478"/>
                <a:gd name="connsiteX853" fmla="*/ 2307964 w 3831056"/>
                <a:gd name="connsiteY853" fmla="*/ 1399835 h 1673478"/>
                <a:gd name="connsiteX854" fmla="*/ 2310673 w 3831056"/>
                <a:gd name="connsiteY854" fmla="*/ 1375953 h 1673478"/>
                <a:gd name="connsiteX855" fmla="*/ 2313382 w 3831056"/>
                <a:gd name="connsiteY855" fmla="*/ 1404167 h 1673478"/>
                <a:gd name="connsiteX856" fmla="*/ 2316091 w 3831056"/>
                <a:gd name="connsiteY856" fmla="*/ 1405873 h 1673478"/>
                <a:gd name="connsiteX857" fmla="*/ 2318800 w 3831056"/>
                <a:gd name="connsiteY857" fmla="*/ 1445640 h 1673478"/>
                <a:gd name="connsiteX858" fmla="*/ 2321508 w 3831056"/>
                <a:gd name="connsiteY858" fmla="*/ 1450627 h 1673478"/>
                <a:gd name="connsiteX859" fmla="*/ 2324214 w 3831056"/>
                <a:gd name="connsiteY859" fmla="*/ 1391305 h 1673478"/>
                <a:gd name="connsiteX860" fmla="*/ 2326923 w 3831056"/>
                <a:gd name="connsiteY860" fmla="*/ 1415062 h 1673478"/>
                <a:gd name="connsiteX861" fmla="*/ 2329632 w 3831056"/>
                <a:gd name="connsiteY861" fmla="*/ 1430024 h 1673478"/>
                <a:gd name="connsiteX862" fmla="*/ 2332341 w 3831056"/>
                <a:gd name="connsiteY862" fmla="*/ 1158219 h 1673478"/>
                <a:gd name="connsiteX863" fmla="*/ 2335050 w 3831056"/>
                <a:gd name="connsiteY863" fmla="*/ 0 h 1673478"/>
                <a:gd name="connsiteX864" fmla="*/ 2337759 w 3831056"/>
                <a:gd name="connsiteY864" fmla="*/ 763178 h 1673478"/>
                <a:gd name="connsiteX865" fmla="*/ 2340468 w 3831056"/>
                <a:gd name="connsiteY865" fmla="*/ 946001 h 1673478"/>
                <a:gd name="connsiteX866" fmla="*/ 2343177 w 3831056"/>
                <a:gd name="connsiteY866" fmla="*/ 1367422 h 1673478"/>
                <a:gd name="connsiteX867" fmla="*/ 2345886 w 3831056"/>
                <a:gd name="connsiteY867" fmla="*/ 1365716 h 1673478"/>
                <a:gd name="connsiteX868" fmla="*/ 2348591 w 3831056"/>
                <a:gd name="connsiteY868" fmla="*/ 1373850 h 1673478"/>
                <a:gd name="connsiteX869" fmla="*/ 2351300 w 3831056"/>
                <a:gd name="connsiteY869" fmla="*/ 1358498 h 1673478"/>
                <a:gd name="connsiteX870" fmla="*/ 2354009 w 3831056"/>
                <a:gd name="connsiteY870" fmla="*/ 1385006 h 1673478"/>
                <a:gd name="connsiteX871" fmla="*/ 2356718 w 3831056"/>
                <a:gd name="connsiteY871" fmla="*/ 1436062 h 1673478"/>
                <a:gd name="connsiteX872" fmla="*/ 2359427 w 3831056"/>
                <a:gd name="connsiteY872" fmla="*/ 1463754 h 1673478"/>
                <a:gd name="connsiteX873" fmla="*/ 2362136 w 3831056"/>
                <a:gd name="connsiteY873" fmla="*/ 1370176 h 1673478"/>
                <a:gd name="connsiteX874" fmla="*/ 2364845 w 3831056"/>
                <a:gd name="connsiteY874" fmla="*/ 1378839 h 1673478"/>
                <a:gd name="connsiteX875" fmla="*/ 2367554 w 3831056"/>
                <a:gd name="connsiteY875" fmla="*/ 1390518 h 1673478"/>
                <a:gd name="connsiteX876" fmla="*/ 2370259 w 3831056"/>
                <a:gd name="connsiteY876" fmla="*/ 1397739 h 1673478"/>
                <a:gd name="connsiteX877" fmla="*/ 2372968 w 3831056"/>
                <a:gd name="connsiteY877" fmla="*/ 1405480 h 1673478"/>
                <a:gd name="connsiteX878" fmla="*/ 2375677 w 3831056"/>
                <a:gd name="connsiteY878" fmla="*/ 1436584 h 1673478"/>
                <a:gd name="connsiteX879" fmla="*/ 2378386 w 3831056"/>
                <a:gd name="connsiteY879" fmla="*/ 1415849 h 1673478"/>
                <a:gd name="connsiteX880" fmla="*/ 2381095 w 3831056"/>
                <a:gd name="connsiteY880" fmla="*/ 1380939 h 1673478"/>
                <a:gd name="connsiteX881" fmla="*/ 2383804 w 3831056"/>
                <a:gd name="connsiteY881" fmla="*/ 1365058 h 1673478"/>
                <a:gd name="connsiteX882" fmla="*/ 2386513 w 3831056"/>
                <a:gd name="connsiteY882" fmla="*/ 1386844 h 1673478"/>
                <a:gd name="connsiteX883" fmla="*/ 2389222 w 3831056"/>
                <a:gd name="connsiteY883" fmla="*/ 1396555 h 1673478"/>
                <a:gd name="connsiteX884" fmla="*/ 2391931 w 3831056"/>
                <a:gd name="connsiteY884" fmla="*/ 1401152 h 1673478"/>
                <a:gd name="connsiteX885" fmla="*/ 2394636 w 3831056"/>
                <a:gd name="connsiteY885" fmla="*/ 1446166 h 1673478"/>
                <a:gd name="connsiteX886" fmla="*/ 2397345 w 3831056"/>
                <a:gd name="connsiteY886" fmla="*/ 1438555 h 1673478"/>
                <a:gd name="connsiteX887" fmla="*/ 2400054 w 3831056"/>
                <a:gd name="connsiteY887" fmla="*/ 1377920 h 1673478"/>
                <a:gd name="connsiteX888" fmla="*/ 2402763 w 3831056"/>
                <a:gd name="connsiteY888" fmla="*/ 1367683 h 1673478"/>
                <a:gd name="connsiteX889" fmla="*/ 2405472 w 3831056"/>
                <a:gd name="connsiteY889" fmla="*/ 1362303 h 1673478"/>
                <a:gd name="connsiteX890" fmla="*/ 2408181 w 3831056"/>
                <a:gd name="connsiteY890" fmla="*/ 1360333 h 1673478"/>
                <a:gd name="connsiteX891" fmla="*/ 2410890 w 3831056"/>
                <a:gd name="connsiteY891" fmla="*/ 1400626 h 1673478"/>
                <a:gd name="connsiteX892" fmla="*/ 2413599 w 3831056"/>
                <a:gd name="connsiteY892" fmla="*/ 1405873 h 1673478"/>
                <a:gd name="connsiteX893" fmla="*/ 2416305 w 3831056"/>
                <a:gd name="connsiteY893" fmla="*/ 1412962 h 1673478"/>
                <a:gd name="connsiteX894" fmla="*/ 2419014 w 3831056"/>
                <a:gd name="connsiteY894" fmla="*/ 1385664 h 1673478"/>
                <a:gd name="connsiteX895" fmla="*/ 2421722 w 3831056"/>
                <a:gd name="connsiteY895" fmla="*/ 1379100 h 1673478"/>
                <a:gd name="connsiteX896" fmla="*/ 2424431 w 3831056"/>
                <a:gd name="connsiteY896" fmla="*/ 1373850 h 1673478"/>
                <a:gd name="connsiteX897" fmla="*/ 2427141 w 3831056"/>
                <a:gd name="connsiteY897" fmla="*/ 1369521 h 1673478"/>
                <a:gd name="connsiteX898" fmla="*/ 2429850 w 3831056"/>
                <a:gd name="connsiteY898" fmla="*/ 1378968 h 1673478"/>
                <a:gd name="connsiteX899" fmla="*/ 2432558 w 3831056"/>
                <a:gd name="connsiteY899" fmla="*/ 1436977 h 1673478"/>
                <a:gd name="connsiteX900" fmla="*/ 2435267 w 3831056"/>
                <a:gd name="connsiteY900" fmla="*/ 1434749 h 1673478"/>
                <a:gd name="connsiteX901" fmla="*/ 2437976 w 3831056"/>
                <a:gd name="connsiteY901" fmla="*/ 1374375 h 1673478"/>
                <a:gd name="connsiteX902" fmla="*/ 2440682 w 3831056"/>
                <a:gd name="connsiteY902" fmla="*/ 1355740 h 1673478"/>
                <a:gd name="connsiteX903" fmla="*/ 2443391 w 3831056"/>
                <a:gd name="connsiteY903" fmla="*/ 1379758 h 1673478"/>
                <a:gd name="connsiteX904" fmla="*/ 2446100 w 3831056"/>
                <a:gd name="connsiteY904" fmla="*/ 1372802 h 1673478"/>
                <a:gd name="connsiteX905" fmla="*/ 2448809 w 3831056"/>
                <a:gd name="connsiteY905" fmla="*/ 1381465 h 1673478"/>
                <a:gd name="connsiteX906" fmla="*/ 2451518 w 3831056"/>
                <a:gd name="connsiteY906" fmla="*/ 1426086 h 1673478"/>
                <a:gd name="connsiteX907" fmla="*/ 2454227 w 3831056"/>
                <a:gd name="connsiteY907" fmla="*/ 1437768 h 1673478"/>
                <a:gd name="connsiteX908" fmla="*/ 2456936 w 3831056"/>
                <a:gd name="connsiteY908" fmla="*/ 1377262 h 1673478"/>
                <a:gd name="connsiteX909" fmla="*/ 2459645 w 3831056"/>
                <a:gd name="connsiteY909" fmla="*/ 1375427 h 1673478"/>
                <a:gd name="connsiteX910" fmla="*/ 2462350 w 3831056"/>
                <a:gd name="connsiteY910" fmla="*/ 1365716 h 1673478"/>
                <a:gd name="connsiteX911" fmla="*/ 2465059 w 3831056"/>
                <a:gd name="connsiteY911" fmla="*/ 1362171 h 1673478"/>
                <a:gd name="connsiteX912" fmla="*/ 2467768 w 3831056"/>
                <a:gd name="connsiteY912" fmla="*/ 1370176 h 1673478"/>
                <a:gd name="connsiteX913" fmla="*/ 2470477 w 3831056"/>
                <a:gd name="connsiteY913" fmla="*/ 1416110 h 1673478"/>
                <a:gd name="connsiteX914" fmla="*/ 2473186 w 3831056"/>
                <a:gd name="connsiteY914" fmla="*/ 1430678 h 1673478"/>
                <a:gd name="connsiteX915" fmla="*/ 2475895 w 3831056"/>
                <a:gd name="connsiteY915" fmla="*/ 1364664 h 1673478"/>
                <a:gd name="connsiteX916" fmla="*/ 2478604 w 3831056"/>
                <a:gd name="connsiteY916" fmla="*/ 1367944 h 1673478"/>
                <a:gd name="connsiteX917" fmla="*/ 2481313 w 3831056"/>
                <a:gd name="connsiteY917" fmla="*/ 1366764 h 1673478"/>
                <a:gd name="connsiteX918" fmla="*/ 2484022 w 3831056"/>
                <a:gd name="connsiteY918" fmla="*/ 1344058 h 1673478"/>
                <a:gd name="connsiteX919" fmla="*/ 2486727 w 3831056"/>
                <a:gd name="connsiteY919" fmla="*/ 1412830 h 1673478"/>
                <a:gd name="connsiteX920" fmla="*/ 2489436 w 3831056"/>
                <a:gd name="connsiteY920" fmla="*/ 1397607 h 1673478"/>
                <a:gd name="connsiteX921" fmla="*/ 2492145 w 3831056"/>
                <a:gd name="connsiteY921" fmla="*/ 1395243 h 1673478"/>
                <a:gd name="connsiteX922" fmla="*/ 2494854 w 3831056"/>
                <a:gd name="connsiteY922" fmla="*/ 1361906 h 1673478"/>
                <a:gd name="connsiteX923" fmla="*/ 2497563 w 3831056"/>
                <a:gd name="connsiteY923" fmla="*/ 1345110 h 1673478"/>
                <a:gd name="connsiteX924" fmla="*/ 2500272 w 3831056"/>
                <a:gd name="connsiteY924" fmla="*/ 1355346 h 1673478"/>
                <a:gd name="connsiteX925" fmla="*/ 2502981 w 3831056"/>
                <a:gd name="connsiteY925" fmla="*/ 1366896 h 1673478"/>
                <a:gd name="connsiteX926" fmla="*/ 2505690 w 3831056"/>
                <a:gd name="connsiteY926" fmla="*/ 1388157 h 1673478"/>
                <a:gd name="connsiteX927" fmla="*/ 2508395 w 3831056"/>
                <a:gd name="connsiteY927" fmla="*/ 1440128 h 1673478"/>
                <a:gd name="connsiteX928" fmla="*/ 2511104 w 3831056"/>
                <a:gd name="connsiteY928" fmla="*/ 1425953 h 1673478"/>
                <a:gd name="connsiteX929" fmla="*/ 2513813 w 3831056"/>
                <a:gd name="connsiteY929" fmla="*/ 1370441 h 1673478"/>
                <a:gd name="connsiteX930" fmla="*/ 2516522 w 3831056"/>
                <a:gd name="connsiteY930" fmla="*/ 1376346 h 1673478"/>
                <a:gd name="connsiteX931" fmla="*/ 2519231 w 3831056"/>
                <a:gd name="connsiteY931" fmla="*/ 1360991 h 1673478"/>
                <a:gd name="connsiteX932" fmla="*/ 2521940 w 3831056"/>
                <a:gd name="connsiteY932" fmla="*/ 1339598 h 1673478"/>
                <a:gd name="connsiteX933" fmla="*/ 2524649 w 3831056"/>
                <a:gd name="connsiteY933" fmla="*/ 1378052 h 1673478"/>
                <a:gd name="connsiteX934" fmla="*/ 2527358 w 3831056"/>
                <a:gd name="connsiteY934" fmla="*/ 1424380 h 1673478"/>
                <a:gd name="connsiteX935" fmla="*/ 2530067 w 3831056"/>
                <a:gd name="connsiteY935" fmla="*/ 1432517 h 1673478"/>
                <a:gd name="connsiteX936" fmla="*/ 2532772 w 3831056"/>
                <a:gd name="connsiteY936" fmla="*/ 1368996 h 1673478"/>
                <a:gd name="connsiteX937" fmla="*/ 2535481 w 3831056"/>
                <a:gd name="connsiteY937" fmla="*/ 1357446 h 1673478"/>
                <a:gd name="connsiteX938" fmla="*/ 2538190 w 3831056"/>
                <a:gd name="connsiteY938" fmla="*/ 1360991 h 1673478"/>
                <a:gd name="connsiteX939" fmla="*/ 2540899 w 3831056"/>
                <a:gd name="connsiteY939" fmla="*/ 1373327 h 1673478"/>
                <a:gd name="connsiteX940" fmla="*/ 2543608 w 3831056"/>
                <a:gd name="connsiteY940" fmla="*/ 1372540 h 1673478"/>
                <a:gd name="connsiteX941" fmla="*/ 2546317 w 3831056"/>
                <a:gd name="connsiteY941" fmla="*/ 1422148 h 1673478"/>
                <a:gd name="connsiteX942" fmla="*/ 2549026 w 3831056"/>
                <a:gd name="connsiteY942" fmla="*/ 1425692 h 1673478"/>
                <a:gd name="connsiteX943" fmla="*/ 2551732 w 3831056"/>
                <a:gd name="connsiteY943" fmla="*/ 1349048 h 1673478"/>
                <a:gd name="connsiteX944" fmla="*/ 2554441 w 3831056"/>
                <a:gd name="connsiteY944" fmla="*/ 1350228 h 1673478"/>
                <a:gd name="connsiteX945" fmla="*/ 2557150 w 3831056"/>
                <a:gd name="connsiteY945" fmla="*/ 1352589 h 1673478"/>
                <a:gd name="connsiteX946" fmla="*/ 2559858 w 3831056"/>
                <a:gd name="connsiteY946" fmla="*/ 1360204 h 1673478"/>
                <a:gd name="connsiteX947" fmla="*/ 2562568 w 3831056"/>
                <a:gd name="connsiteY947" fmla="*/ 1350360 h 1673478"/>
                <a:gd name="connsiteX948" fmla="*/ 2565277 w 3831056"/>
                <a:gd name="connsiteY948" fmla="*/ 1419655 h 1673478"/>
                <a:gd name="connsiteX949" fmla="*/ 2567986 w 3831056"/>
                <a:gd name="connsiteY949" fmla="*/ 1423854 h 1673478"/>
                <a:gd name="connsiteX950" fmla="*/ 2570694 w 3831056"/>
                <a:gd name="connsiteY950" fmla="*/ 1373850 h 1673478"/>
                <a:gd name="connsiteX951" fmla="*/ 2573403 w 3831056"/>
                <a:gd name="connsiteY951" fmla="*/ 1334215 h 1673478"/>
                <a:gd name="connsiteX952" fmla="*/ 2576112 w 3831056"/>
                <a:gd name="connsiteY952" fmla="*/ 1351802 h 1673478"/>
                <a:gd name="connsiteX953" fmla="*/ 2578818 w 3831056"/>
                <a:gd name="connsiteY953" fmla="*/ 1354688 h 1673478"/>
                <a:gd name="connsiteX954" fmla="*/ 2581527 w 3831056"/>
                <a:gd name="connsiteY954" fmla="*/ 1361645 h 1673478"/>
                <a:gd name="connsiteX955" fmla="*/ 2584236 w 3831056"/>
                <a:gd name="connsiteY955" fmla="*/ 1396949 h 1673478"/>
                <a:gd name="connsiteX956" fmla="*/ 2586945 w 3831056"/>
                <a:gd name="connsiteY956" fmla="*/ 1423067 h 1673478"/>
                <a:gd name="connsiteX957" fmla="*/ 2589654 w 3831056"/>
                <a:gd name="connsiteY957" fmla="*/ 1347603 h 1673478"/>
                <a:gd name="connsiteX958" fmla="*/ 2592363 w 3831056"/>
                <a:gd name="connsiteY958" fmla="*/ 1330015 h 1673478"/>
                <a:gd name="connsiteX959" fmla="*/ 2595072 w 3831056"/>
                <a:gd name="connsiteY959" fmla="*/ 1335660 h 1673478"/>
                <a:gd name="connsiteX960" fmla="*/ 2597777 w 3831056"/>
                <a:gd name="connsiteY960" fmla="*/ 1311380 h 1673478"/>
                <a:gd name="connsiteX961" fmla="*/ 2600486 w 3831056"/>
                <a:gd name="connsiteY961" fmla="*/ 1295238 h 1673478"/>
                <a:gd name="connsiteX962" fmla="*/ 2603195 w 3831056"/>
                <a:gd name="connsiteY962" fmla="*/ 1354295 h 1673478"/>
                <a:gd name="connsiteX963" fmla="*/ 2605904 w 3831056"/>
                <a:gd name="connsiteY963" fmla="*/ 1382513 h 1673478"/>
                <a:gd name="connsiteX964" fmla="*/ 2608613 w 3831056"/>
                <a:gd name="connsiteY964" fmla="*/ 1301011 h 1673478"/>
                <a:gd name="connsiteX965" fmla="*/ 2611322 w 3831056"/>
                <a:gd name="connsiteY965" fmla="*/ 1305210 h 1673478"/>
                <a:gd name="connsiteX966" fmla="*/ 2614031 w 3831056"/>
                <a:gd name="connsiteY966" fmla="*/ 1306787 h 1673478"/>
                <a:gd name="connsiteX967" fmla="*/ 2616740 w 3831056"/>
                <a:gd name="connsiteY967" fmla="*/ 1310328 h 1673478"/>
                <a:gd name="connsiteX968" fmla="*/ 2619449 w 3831056"/>
                <a:gd name="connsiteY968" fmla="*/ 1311248 h 1673478"/>
                <a:gd name="connsiteX969" fmla="*/ 2622158 w 3831056"/>
                <a:gd name="connsiteY969" fmla="*/ 1360204 h 1673478"/>
                <a:gd name="connsiteX970" fmla="*/ 2624874 w 3831056"/>
                <a:gd name="connsiteY970" fmla="*/ 1345110 h 1673478"/>
                <a:gd name="connsiteX971" fmla="*/ 2627590 w 3831056"/>
                <a:gd name="connsiteY971" fmla="*/ 1337498 h 1673478"/>
                <a:gd name="connsiteX972" fmla="*/ 2630271 w 3831056"/>
                <a:gd name="connsiteY972" fmla="*/ 1278963 h 1673478"/>
                <a:gd name="connsiteX973" fmla="*/ 2632987 w 3831056"/>
                <a:gd name="connsiteY973" fmla="*/ 1240769 h 1673478"/>
                <a:gd name="connsiteX974" fmla="*/ 2635703 w 3831056"/>
                <a:gd name="connsiteY974" fmla="*/ 1287100 h 1673478"/>
                <a:gd name="connsiteX975" fmla="*/ 2638418 w 3831056"/>
                <a:gd name="connsiteY975" fmla="*/ 1258750 h 1673478"/>
                <a:gd name="connsiteX976" fmla="*/ 2641100 w 3831056"/>
                <a:gd name="connsiteY976" fmla="*/ 1326996 h 1673478"/>
                <a:gd name="connsiteX977" fmla="*/ 2643815 w 3831056"/>
                <a:gd name="connsiteY977" fmla="*/ 1324371 h 1673478"/>
                <a:gd name="connsiteX978" fmla="*/ 2646531 w 3831056"/>
                <a:gd name="connsiteY978" fmla="*/ 1257044 h 1673478"/>
                <a:gd name="connsiteX979" fmla="*/ 2649247 w 3831056"/>
                <a:gd name="connsiteY979" fmla="*/ 1170688 h 1673478"/>
                <a:gd name="connsiteX980" fmla="*/ 2651963 w 3831056"/>
                <a:gd name="connsiteY980" fmla="*/ 1123309 h 1673478"/>
                <a:gd name="connsiteX981" fmla="*/ 2654644 w 3831056"/>
                <a:gd name="connsiteY981" fmla="*/ 1217409 h 1673478"/>
                <a:gd name="connsiteX982" fmla="*/ 2657360 w 3831056"/>
                <a:gd name="connsiteY982" fmla="*/ 1254551 h 1673478"/>
                <a:gd name="connsiteX983" fmla="*/ 2660076 w 3831056"/>
                <a:gd name="connsiteY983" fmla="*/ 1312034 h 1673478"/>
                <a:gd name="connsiteX984" fmla="*/ 2662792 w 3831056"/>
                <a:gd name="connsiteY984" fmla="*/ 1318466 h 1673478"/>
                <a:gd name="connsiteX985" fmla="*/ 2665508 w 3831056"/>
                <a:gd name="connsiteY985" fmla="*/ 1246678 h 1673478"/>
                <a:gd name="connsiteX986" fmla="*/ 2668189 w 3831056"/>
                <a:gd name="connsiteY986" fmla="*/ 1239460 h 1673478"/>
                <a:gd name="connsiteX987" fmla="*/ 2670905 w 3831056"/>
                <a:gd name="connsiteY987" fmla="*/ 1278437 h 1673478"/>
                <a:gd name="connsiteX988" fmla="*/ 2673621 w 3831056"/>
                <a:gd name="connsiteY988" fmla="*/ 1309409 h 1673478"/>
                <a:gd name="connsiteX989" fmla="*/ 2676337 w 3831056"/>
                <a:gd name="connsiteY989" fmla="*/ 1289593 h 1673478"/>
                <a:gd name="connsiteX990" fmla="*/ 2679053 w 3831056"/>
                <a:gd name="connsiteY990" fmla="*/ 1329622 h 1673478"/>
                <a:gd name="connsiteX991" fmla="*/ 2681734 w 3831056"/>
                <a:gd name="connsiteY991" fmla="*/ 1338417 h 1673478"/>
                <a:gd name="connsiteX992" fmla="*/ 2684450 w 3831056"/>
                <a:gd name="connsiteY992" fmla="*/ 1261901 h 1673478"/>
                <a:gd name="connsiteX993" fmla="*/ 2687166 w 3831056"/>
                <a:gd name="connsiteY993" fmla="*/ 1284475 h 1673478"/>
                <a:gd name="connsiteX994" fmla="*/ 2689882 w 3831056"/>
                <a:gd name="connsiteY994" fmla="*/ 1248645 h 1673478"/>
                <a:gd name="connsiteX995" fmla="*/ 2692563 w 3831056"/>
                <a:gd name="connsiteY995" fmla="*/ 1281062 h 1673478"/>
                <a:gd name="connsiteX996" fmla="*/ 2695279 w 3831056"/>
                <a:gd name="connsiteY996" fmla="*/ 1301011 h 1673478"/>
                <a:gd name="connsiteX997" fmla="*/ 2697995 w 3831056"/>
                <a:gd name="connsiteY997" fmla="*/ 1331721 h 1673478"/>
                <a:gd name="connsiteX998" fmla="*/ 2700711 w 3831056"/>
                <a:gd name="connsiteY998" fmla="*/ 1314399 h 1673478"/>
                <a:gd name="connsiteX999" fmla="*/ 2703427 w 3831056"/>
                <a:gd name="connsiteY999" fmla="*/ 1269513 h 1673478"/>
                <a:gd name="connsiteX1000" fmla="*/ 2706108 w 3831056"/>
                <a:gd name="connsiteY1000" fmla="*/ 1213342 h 1673478"/>
                <a:gd name="connsiteX1001" fmla="*/ 2708823 w 3831056"/>
                <a:gd name="connsiteY1001" fmla="*/ 1264394 h 1673478"/>
                <a:gd name="connsiteX1002" fmla="*/ 2711539 w 3831056"/>
                <a:gd name="connsiteY1002" fmla="*/ 1192210 h 1673478"/>
                <a:gd name="connsiteX1003" fmla="*/ 2714255 w 3831056"/>
                <a:gd name="connsiteY1003" fmla="*/ 1118320 h 1673478"/>
                <a:gd name="connsiteX1004" fmla="*/ 2716971 w 3831056"/>
                <a:gd name="connsiteY1004" fmla="*/ 1233158 h 1673478"/>
                <a:gd name="connsiteX1005" fmla="*/ 2719652 w 3831056"/>
                <a:gd name="connsiteY1005" fmla="*/ 1298779 h 1673478"/>
                <a:gd name="connsiteX1006" fmla="*/ 2722368 w 3831056"/>
                <a:gd name="connsiteY1006" fmla="*/ 1130001 h 1673478"/>
                <a:gd name="connsiteX1007" fmla="*/ 2725084 w 3831056"/>
                <a:gd name="connsiteY1007" fmla="*/ 1169637 h 1673478"/>
                <a:gd name="connsiteX1008" fmla="*/ 2727800 w 3831056"/>
                <a:gd name="connsiteY1008" fmla="*/ 1240115 h 1673478"/>
                <a:gd name="connsiteX1009" fmla="*/ 2730481 w 3831056"/>
                <a:gd name="connsiteY1009" fmla="*/ 1255470 h 1673478"/>
                <a:gd name="connsiteX1010" fmla="*/ 2733197 w 3831056"/>
                <a:gd name="connsiteY1010" fmla="*/ 1268200 h 1673478"/>
                <a:gd name="connsiteX1011" fmla="*/ 2735913 w 3831056"/>
                <a:gd name="connsiteY1011" fmla="*/ 1273319 h 1673478"/>
                <a:gd name="connsiteX1012" fmla="*/ 2738629 w 3831056"/>
                <a:gd name="connsiteY1012" fmla="*/ 1271087 h 1673478"/>
                <a:gd name="connsiteX1013" fmla="*/ 2741345 w 3831056"/>
                <a:gd name="connsiteY1013" fmla="*/ 1231323 h 1673478"/>
                <a:gd name="connsiteX1014" fmla="*/ 2744026 w 3831056"/>
                <a:gd name="connsiteY1014" fmla="*/ 1222005 h 1673478"/>
                <a:gd name="connsiteX1015" fmla="*/ 2746742 w 3831056"/>
                <a:gd name="connsiteY1015" fmla="*/ 1200480 h 1673478"/>
                <a:gd name="connsiteX1016" fmla="*/ 2749458 w 3831056"/>
                <a:gd name="connsiteY1016" fmla="*/ 1247465 h 1673478"/>
                <a:gd name="connsiteX1017" fmla="*/ 2752174 w 3831056"/>
                <a:gd name="connsiteY1017" fmla="*/ 1224759 h 1673478"/>
                <a:gd name="connsiteX1018" fmla="*/ 2754890 w 3831056"/>
                <a:gd name="connsiteY1018" fmla="*/ 1276076 h 1673478"/>
                <a:gd name="connsiteX1019" fmla="*/ 2757571 w 3831056"/>
                <a:gd name="connsiteY1019" fmla="*/ 1309806 h 1673478"/>
                <a:gd name="connsiteX1020" fmla="*/ 2760287 w 3831056"/>
                <a:gd name="connsiteY1020" fmla="*/ 1198248 h 1673478"/>
                <a:gd name="connsiteX1021" fmla="*/ 2763003 w 3831056"/>
                <a:gd name="connsiteY1021" fmla="*/ 1210978 h 1673478"/>
                <a:gd name="connsiteX1022" fmla="*/ 2765719 w 3831056"/>
                <a:gd name="connsiteY1022" fmla="*/ 1220689 h 1673478"/>
                <a:gd name="connsiteX1023" fmla="*/ 2768434 w 3831056"/>
                <a:gd name="connsiteY1023" fmla="*/ 1231452 h 1673478"/>
                <a:gd name="connsiteX1024" fmla="*/ 2771116 w 3831056"/>
                <a:gd name="connsiteY1024" fmla="*/ 1233422 h 1673478"/>
                <a:gd name="connsiteX1025" fmla="*/ 2773832 w 3831056"/>
                <a:gd name="connsiteY1025" fmla="*/ 1280930 h 1673478"/>
                <a:gd name="connsiteX1026" fmla="*/ 2776548 w 3831056"/>
                <a:gd name="connsiteY1026" fmla="*/ 1294054 h 1673478"/>
                <a:gd name="connsiteX1027" fmla="*/ 2779264 w 3831056"/>
                <a:gd name="connsiteY1027" fmla="*/ 1252584 h 1673478"/>
                <a:gd name="connsiteX1028" fmla="*/ 2781944 w 3831056"/>
                <a:gd name="connsiteY1028" fmla="*/ 1230404 h 1673478"/>
                <a:gd name="connsiteX1029" fmla="*/ 2784660 w 3831056"/>
                <a:gd name="connsiteY1029" fmla="*/ 1273451 h 1673478"/>
                <a:gd name="connsiteX1030" fmla="*/ 2787376 w 3831056"/>
                <a:gd name="connsiteY1030" fmla="*/ 1306129 h 1673478"/>
                <a:gd name="connsiteX1031" fmla="*/ 2790092 w 3831056"/>
                <a:gd name="connsiteY1031" fmla="*/ 1353901 h 1673478"/>
                <a:gd name="connsiteX1032" fmla="*/ 2792808 w 3831056"/>
                <a:gd name="connsiteY1032" fmla="*/ 1359285 h 1673478"/>
                <a:gd name="connsiteX1033" fmla="*/ 2795489 w 3831056"/>
                <a:gd name="connsiteY1033" fmla="*/ 1346945 h 1673478"/>
                <a:gd name="connsiteX1034" fmla="*/ 2798205 w 3831056"/>
                <a:gd name="connsiteY1034" fmla="*/ 1287755 h 1673478"/>
                <a:gd name="connsiteX1035" fmla="*/ 2800921 w 3831056"/>
                <a:gd name="connsiteY1035" fmla="*/ 1271874 h 1673478"/>
                <a:gd name="connsiteX1036" fmla="*/ 2803637 w 3831056"/>
                <a:gd name="connsiteY1036" fmla="*/ 1296811 h 1673478"/>
                <a:gd name="connsiteX1037" fmla="*/ 2806353 w 3831056"/>
                <a:gd name="connsiteY1037" fmla="*/ 1341958 h 1673478"/>
                <a:gd name="connsiteX1038" fmla="*/ 2809034 w 3831056"/>
                <a:gd name="connsiteY1038" fmla="*/ 1380545 h 1673478"/>
                <a:gd name="connsiteX1039" fmla="*/ 2811750 w 3831056"/>
                <a:gd name="connsiteY1039" fmla="*/ 1340252 h 1673478"/>
                <a:gd name="connsiteX1040" fmla="*/ 2814466 w 3831056"/>
                <a:gd name="connsiteY1040" fmla="*/ 1339204 h 1673478"/>
                <a:gd name="connsiteX1041" fmla="*/ 2817182 w 3831056"/>
                <a:gd name="connsiteY1041" fmla="*/ 1257831 h 1673478"/>
                <a:gd name="connsiteX1042" fmla="*/ 2819863 w 3831056"/>
                <a:gd name="connsiteY1042" fmla="*/ 1262034 h 1673478"/>
                <a:gd name="connsiteX1043" fmla="*/ 2822579 w 3831056"/>
                <a:gd name="connsiteY1043" fmla="*/ 1284736 h 1673478"/>
                <a:gd name="connsiteX1044" fmla="*/ 2825295 w 3831056"/>
                <a:gd name="connsiteY1044" fmla="*/ 1233422 h 1673478"/>
                <a:gd name="connsiteX1045" fmla="*/ 2828011 w 3831056"/>
                <a:gd name="connsiteY1045" fmla="*/ 1217802 h 1673478"/>
                <a:gd name="connsiteX1046" fmla="*/ 2830727 w 3831056"/>
                <a:gd name="connsiteY1046" fmla="*/ 1264788 h 1673478"/>
                <a:gd name="connsiteX1047" fmla="*/ 2833408 w 3831056"/>
                <a:gd name="connsiteY1047" fmla="*/ 1333428 h 1673478"/>
                <a:gd name="connsiteX1048" fmla="*/ 2836124 w 3831056"/>
                <a:gd name="connsiteY1048" fmla="*/ 1249039 h 1673478"/>
                <a:gd name="connsiteX1049" fmla="*/ 2838840 w 3831056"/>
                <a:gd name="connsiteY1049" fmla="*/ 1227252 h 1673478"/>
                <a:gd name="connsiteX1050" fmla="*/ 2841555 w 3831056"/>
                <a:gd name="connsiteY1050" fmla="*/ 1235916 h 1673478"/>
                <a:gd name="connsiteX1051" fmla="*/ 2844271 w 3831056"/>
                <a:gd name="connsiteY1051" fmla="*/ 1228039 h 1673478"/>
                <a:gd name="connsiteX1052" fmla="*/ 2846953 w 3831056"/>
                <a:gd name="connsiteY1052" fmla="*/ 1240115 h 1673478"/>
                <a:gd name="connsiteX1053" fmla="*/ 2849669 w 3831056"/>
                <a:gd name="connsiteY1053" fmla="*/ 1276599 h 1673478"/>
                <a:gd name="connsiteX1054" fmla="*/ 2852385 w 3831056"/>
                <a:gd name="connsiteY1054" fmla="*/ 1306394 h 1673478"/>
                <a:gd name="connsiteX1055" fmla="*/ 2855100 w 3831056"/>
                <a:gd name="connsiteY1055" fmla="*/ 1250613 h 1673478"/>
                <a:gd name="connsiteX1056" fmla="*/ 2857816 w 3831056"/>
                <a:gd name="connsiteY1056" fmla="*/ 1265052 h 1673478"/>
                <a:gd name="connsiteX1057" fmla="*/ 2860497 w 3831056"/>
                <a:gd name="connsiteY1057" fmla="*/ 1198774 h 1673478"/>
                <a:gd name="connsiteX1058" fmla="*/ 2863213 w 3831056"/>
                <a:gd name="connsiteY1058" fmla="*/ 1223708 h 1673478"/>
                <a:gd name="connsiteX1059" fmla="*/ 2865929 w 3831056"/>
                <a:gd name="connsiteY1059" fmla="*/ 1264659 h 1673478"/>
                <a:gd name="connsiteX1060" fmla="*/ 2868645 w 3831056"/>
                <a:gd name="connsiteY1060" fmla="*/ 1300878 h 1673478"/>
                <a:gd name="connsiteX1061" fmla="*/ 2871326 w 3831056"/>
                <a:gd name="connsiteY1061" fmla="*/ 1321223 h 1673478"/>
                <a:gd name="connsiteX1062" fmla="*/ 2874042 w 3831056"/>
                <a:gd name="connsiteY1062" fmla="*/ 1264527 h 1673478"/>
                <a:gd name="connsiteX1063" fmla="*/ 2876758 w 3831056"/>
                <a:gd name="connsiteY1063" fmla="*/ 1247333 h 1673478"/>
                <a:gd name="connsiteX1064" fmla="*/ 2879474 w 3831056"/>
                <a:gd name="connsiteY1064" fmla="*/ 1325161 h 1673478"/>
                <a:gd name="connsiteX1065" fmla="*/ 2882190 w 3831056"/>
                <a:gd name="connsiteY1065" fmla="*/ 1670985 h 1673478"/>
                <a:gd name="connsiteX1066" fmla="*/ 2884871 w 3831056"/>
                <a:gd name="connsiteY1066" fmla="*/ 1672953 h 1673478"/>
                <a:gd name="connsiteX1067" fmla="*/ 2887587 w 3831056"/>
                <a:gd name="connsiteY1067" fmla="*/ 1672824 h 1673478"/>
                <a:gd name="connsiteX1068" fmla="*/ 2890303 w 3831056"/>
                <a:gd name="connsiteY1068" fmla="*/ 1672953 h 1673478"/>
                <a:gd name="connsiteX1069" fmla="*/ 2893019 w 3831056"/>
                <a:gd name="connsiteY1069" fmla="*/ 1672953 h 1673478"/>
                <a:gd name="connsiteX1070" fmla="*/ 2895735 w 3831056"/>
                <a:gd name="connsiteY1070" fmla="*/ 1672824 h 1673478"/>
                <a:gd name="connsiteX1071" fmla="*/ 2898416 w 3831056"/>
                <a:gd name="connsiteY1071" fmla="*/ 1673217 h 1673478"/>
                <a:gd name="connsiteX1072" fmla="*/ 2901132 w 3831056"/>
                <a:gd name="connsiteY1072" fmla="*/ 1672824 h 1673478"/>
                <a:gd name="connsiteX1073" fmla="*/ 2903848 w 3831056"/>
                <a:gd name="connsiteY1073" fmla="*/ 1673217 h 1673478"/>
                <a:gd name="connsiteX1074" fmla="*/ 2906564 w 3831056"/>
                <a:gd name="connsiteY1074" fmla="*/ 1673217 h 1673478"/>
                <a:gd name="connsiteX1075" fmla="*/ 2909280 w 3831056"/>
                <a:gd name="connsiteY1075" fmla="*/ 1673346 h 1673478"/>
                <a:gd name="connsiteX1076" fmla="*/ 2911961 w 3831056"/>
                <a:gd name="connsiteY1076" fmla="*/ 1673346 h 1673478"/>
                <a:gd name="connsiteX1077" fmla="*/ 2914676 w 3831056"/>
                <a:gd name="connsiteY1077" fmla="*/ 1673217 h 1673478"/>
                <a:gd name="connsiteX1078" fmla="*/ 2917392 w 3831056"/>
                <a:gd name="connsiteY1078" fmla="*/ 1673217 h 1673478"/>
                <a:gd name="connsiteX1079" fmla="*/ 2920108 w 3831056"/>
                <a:gd name="connsiteY1079" fmla="*/ 1673085 h 1673478"/>
                <a:gd name="connsiteX1080" fmla="*/ 2922790 w 3831056"/>
                <a:gd name="connsiteY1080" fmla="*/ 1672953 h 1673478"/>
                <a:gd name="connsiteX1081" fmla="*/ 2925506 w 3831056"/>
                <a:gd name="connsiteY1081" fmla="*/ 1673085 h 1673478"/>
                <a:gd name="connsiteX1082" fmla="*/ 2928221 w 3831056"/>
                <a:gd name="connsiteY1082" fmla="*/ 1673346 h 1673478"/>
                <a:gd name="connsiteX1083" fmla="*/ 2930937 w 3831056"/>
                <a:gd name="connsiteY1083" fmla="*/ 1673217 h 1673478"/>
                <a:gd name="connsiteX1084" fmla="*/ 2933653 w 3831056"/>
                <a:gd name="connsiteY1084" fmla="*/ 1673217 h 1673478"/>
                <a:gd name="connsiteX1085" fmla="*/ 2936334 w 3831056"/>
                <a:gd name="connsiteY1085" fmla="*/ 1673346 h 1673478"/>
                <a:gd name="connsiteX1086" fmla="*/ 2939050 w 3831056"/>
                <a:gd name="connsiteY1086" fmla="*/ 1673085 h 1673478"/>
                <a:gd name="connsiteX1087" fmla="*/ 2941766 w 3831056"/>
                <a:gd name="connsiteY1087" fmla="*/ 1673346 h 1673478"/>
                <a:gd name="connsiteX1088" fmla="*/ 2944482 w 3831056"/>
                <a:gd name="connsiteY1088" fmla="*/ 1673217 h 1673478"/>
                <a:gd name="connsiteX1089" fmla="*/ 2947198 w 3831056"/>
                <a:gd name="connsiteY1089" fmla="*/ 1673346 h 1673478"/>
                <a:gd name="connsiteX1090" fmla="*/ 2949879 w 3831056"/>
                <a:gd name="connsiteY1090" fmla="*/ 1673085 h 1673478"/>
                <a:gd name="connsiteX1091" fmla="*/ 2952595 w 3831056"/>
                <a:gd name="connsiteY1091" fmla="*/ 1673217 h 1673478"/>
                <a:gd name="connsiteX1092" fmla="*/ 2955311 w 3831056"/>
                <a:gd name="connsiteY1092" fmla="*/ 1673217 h 1673478"/>
                <a:gd name="connsiteX1093" fmla="*/ 2958027 w 3831056"/>
                <a:gd name="connsiteY1093" fmla="*/ 1673217 h 1673478"/>
                <a:gd name="connsiteX1094" fmla="*/ 2960708 w 3831056"/>
                <a:gd name="connsiteY1094" fmla="*/ 1673217 h 1673478"/>
                <a:gd name="connsiteX1095" fmla="*/ 2963424 w 3831056"/>
                <a:gd name="connsiteY1095" fmla="*/ 1673346 h 1673478"/>
                <a:gd name="connsiteX1096" fmla="*/ 2966140 w 3831056"/>
                <a:gd name="connsiteY1096" fmla="*/ 1673217 h 1673478"/>
                <a:gd name="connsiteX1097" fmla="*/ 2968856 w 3831056"/>
                <a:gd name="connsiteY1097" fmla="*/ 1672824 h 1673478"/>
                <a:gd name="connsiteX1098" fmla="*/ 2971572 w 3831056"/>
                <a:gd name="connsiteY1098" fmla="*/ 1672824 h 1673478"/>
                <a:gd name="connsiteX1099" fmla="*/ 2974253 w 3831056"/>
                <a:gd name="connsiteY1099" fmla="*/ 1673217 h 1673478"/>
                <a:gd name="connsiteX1100" fmla="*/ 2976969 w 3831056"/>
                <a:gd name="connsiteY1100" fmla="*/ 1673346 h 1673478"/>
                <a:gd name="connsiteX1101" fmla="*/ 2979685 w 3831056"/>
                <a:gd name="connsiteY1101" fmla="*/ 1673346 h 1673478"/>
                <a:gd name="connsiteX1102" fmla="*/ 2982401 w 3831056"/>
                <a:gd name="connsiteY1102" fmla="*/ 1673346 h 1673478"/>
                <a:gd name="connsiteX1103" fmla="*/ 2985117 w 3831056"/>
                <a:gd name="connsiteY1103" fmla="*/ 1673085 h 1673478"/>
                <a:gd name="connsiteX1104" fmla="*/ 2987797 w 3831056"/>
                <a:gd name="connsiteY1104" fmla="*/ 1673479 h 1673478"/>
                <a:gd name="connsiteX1105" fmla="*/ 2990513 w 3831056"/>
                <a:gd name="connsiteY1105" fmla="*/ 1673346 h 1673478"/>
                <a:gd name="connsiteX1106" fmla="*/ 2993229 w 3831056"/>
                <a:gd name="connsiteY1106" fmla="*/ 1673217 h 1673478"/>
                <a:gd name="connsiteX1107" fmla="*/ 2995945 w 3831056"/>
                <a:gd name="connsiteY1107" fmla="*/ 1673346 h 1673478"/>
                <a:gd name="connsiteX1108" fmla="*/ 2998661 w 3831056"/>
                <a:gd name="connsiteY1108" fmla="*/ 1673346 h 1673478"/>
                <a:gd name="connsiteX1109" fmla="*/ 3001342 w 3831056"/>
                <a:gd name="connsiteY1109" fmla="*/ 1673346 h 1673478"/>
                <a:gd name="connsiteX1110" fmla="*/ 3004058 w 3831056"/>
                <a:gd name="connsiteY1110" fmla="*/ 1673346 h 1673478"/>
                <a:gd name="connsiteX1111" fmla="*/ 3006774 w 3831056"/>
                <a:gd name="connsiteY1111" fmla="*/ 1673217 h 1673478"/>
                <a:gd name="connsiteX1112" fmla="*/ 3009490 w 3831056"/>
                <a:gd name="connsiteY1112" fmla="*/ 1673217 h 1673478"/>
                <a:gd name="connsiteX1113" fmla="*/ 3012171 w 3831056"/>
                <a:gd name="connsiteY1113" fmla="*/ 1673479 h 1673478"/>
                <a:gd name="connsiteX1114" fmla="*/ 3014887 w 3831056"/>
                <a:gd name="connsiteY1114" fmla="*/ 1673085 h 1673478"/>
                <a:gd name="connsiteX1115" fmla="*/ 3017603 w 3831056"/>
                <a:gd name="connsiteY1115" fmla="*/ 1673217 h 1673478"/>
                <a:gd name="connsiteX1116" fmla="*/ 3020319 w 3831056"/>
                <a:gd name="connsiteY1116" fmla="*/ 1673217 h 1673478"/>
                <a:gd name="connsiteX1117" fmla="*/ 3023035 w 3831056"/>
                <a:gd name="connsiteY1117" fmla="*/ 1673085 h 1673478"/>
                <a:gd name="connsiteX1118" fmla="*/ 3025716 w 3831056"/>
                <a:gd name="connsiteY1118" fmla="*/ 1673346 h 1673478"/>
                <a:gd name="connsiteX1119" fmla="*/ 3028432 w 3831056"/>
                <a:gd name="connsiteY1119" fmla="*/ 1673346 h 1673478"/>
                <a:gd name="connsiteX1120" fmla="*/ 3031148 w 3831056"/>
                <a:gd name="connsiteY1120" fmla="*/ 1673346 h 1673478"/>
                <a:gd name="connsiteX1121" fmla="*/ 3033864 w 3831056"/>
                <a:gd name="connsiteY1121" fmla="*/ 1673217 h 1673478"/>
                <a:gd name="connsiteX1122" fmla="*/ 3036580 w 3831056"/>
                <a:gd name="connsiteY1122" fmla="*/ 1673217 h 1673478"/>
                <a:gd name="connsiteX1123" fmla="*/ 3039261 w 3831056"/>
                <a:gd name="connsiteY1123" fmla="*/ 1673346 h 1673478"/>
                <a:gd name="connsiteX1124" fmla="*/ 3041977 w 3831056"/>
                <a:gd name="connsiteY1124" fmla="*/ 1673346 h 1673478"/>
                <a:gd name="connsiteX1125" fmla="*/ 3044693 w 3831056"/>
                <a:gd name="connsiteY1125" fmla="*/ 1673346 h 1673478"/>
                <a:gd name="connsiteX1126" fmla="*/ 3047408 w 3831056"/>
                <a:gd name="connsiteY1126" fmla="*/ 1673217 h 1673478"/>
                <a:gd name="connsiteX1127" fmla="*/ 3050090 w 3831056"/>
                <a:gd name="connsiteY1127" fmla="*/ 1673346 h 1673478"/>
                <a:gd name="connsiteX1128" fmla="*/ 3052806 w 3831056"/>
                <a:gd name="connsiteY1128" fmla="*/ 1673085 h 1673478"/>
                <a:gd name="connsiteX1129" fmla="*/ 3055522 w 3831056"/>
                <a:gd name="connsiteY1129" fmla="*/ 1673217 h 1673478"/>
                <a:gd name="connsiteX1130" fmla="*/ 3058238 w 3831056"/>
                <a:gd name="connsiteY1130" fmla="*/ 1673479 h 1673478"/>
                <a:gd name="connsiteX1131" fmla="*/ 3060953 w 3831056"/>
                <a:gd name="connsiteY1131" fmla="*/ 1673085 h 1673478"/>
                <a:gd name="connsiteX1132" fmla="*/ 3063634 w 3831056"/>
                <a:gd name="connsiteY1132" fmla="*/ 1673346 h 1673478"/>
                <a:gd name="connsiteX1133" fmla="*/ 3066350 w 3831056"/>
                <a:gd name="connsiteY1133" fmla="*/ 1673217 h 1673478"/>
                <a:gd name="connsiteX1134" fmla="*/ 3069066 w 3831056"/>
                <a:gd name="connsiteY1134" fmla="*/ 1673346 h 1673478"/>
                <a:gd name="connsiteX1135" fmla="*/ 3071782 w 3831056"/>
                <a:gd name="connsiteY1135" fmla="*/ 1673346 h 1673478"/>
                <a:gd name="connsiteX1136" fmla="*/ 3074498 w 3831056"/>
                <a:gd name="connsiteY1136" fmla="*/ 1673346 h 1673478"/>
                <a:gd name="connsiteX1137" fmla="*/ 3077179 w 3831056"/>
                <a:gd name="connsiteY1137" fmla="*/ 1673346 h 1673478"/>
                <a:gd name="connsiteX1138" fmla="*/ 3079895 w 3831056"/>
                <a:gd name="connsiteY1138" fmla="*/ 1673479 h 1673478"/>
                <a:gd name="connsiteX1139" fmla="*/ 3082611 w 3831056"/>
                <a:gd name="connsiteY1139" fmla="*/ 1673217 h 1673478"/>
                <a:gd name="connsiteX1140" fmla="*/ 3085327 w 3831056"/>
                <a:gd name="connsiteY1140" fmla="*/ 1673346 h 1673478"/>
                <a:gd name="connsiteX1141" fmla="*/ 3088043 w 3831056"/>
                <a:gd name="connsiteY1141" fmla="*/ 1673346 h 1673478"/>
                <a:gd name="connsiteX1142" fmla="*/ 3090724 w 3831056"/>
                <a:gd name="connsiteY1142" fmla="*/ 1673346 h 1673478"/>
                <a:gd name="connsiteX1143" fmla="*/ 3093440 w 3831056"/>
                <a:gd name="connsiteY1143" fmla="*/ 1673346 h 1673478"/>
                <a:gd name="connsiteX1144" fmla="*/ 3096156 w 3831056"/>
                <a:gd name="connsiteY1144" fmla="*/ 1673085 h 1673478"/>
                <a:gd name="connsiteX1145" fmla="*/ 3098872 w 3831056"/>
                <a:gd name="connsiteY1145" fmla="*/ 1673346 h 1673478"/>
                <a:gd name="connsiteX1146" fmla="*/ 3101553 w 3831056"/>
                <a:gd name="connsiteY1146" fmla="*/ 1673346 h 1673478"/>
                <a:gd name="connsiteX1147" fmla="*/ 3104269 w 3831056"/>
                <a:gd name="connsiteY1147" fmla="*/ 1672953 h 1673478"/>
                <a:gd name="connsiteX1148" fmla="*/ 3106985 w 3831056"/>
                <a:gd name="connsiteY1148" fmla="*/ 1673346 h 1673478"/>
                <a:gd name="connsiteX1149" fmla="*/ 3109701 w 3831056"/>
                <a:gd name="connsiteY1149" fmla="*/ 1673346 h 1673478"/>
                <a:gd name="connsiteX1150" fmla="*/ 3112417 w 3831056"/>
                <a:gd name="connsiteY1150" fmla="*/ 1673346 h 1673478"/>
                <a:gd name="connsiteX1151" fmla="*/ 3115098 w 3831056"/>
                <a:gd name="connsiteY1151" fmla="*/ 1673346 h 1673478"/>
                <a:gd name="connsiteX1152" fmla="*/ 3117814 w 3831056"/>
                <a:gd name="connsiteY1152" fmla="*/ 1673346 h 1673478"/>
                <a:gd name="connsiteX1153" fmla="*/ 3120529 w 3831056"/>
                <a:gd name="connsiteY1153" fmla="*/ 1673479 h 1673478"/>
                <a:gd name="connsiteX1154" fmla="*/ 3123245 w 3831056"/>
                <a:gd name="connsiteY1154" fmla="*/ 1673217 h 1673478"/>
                <a:gd name="connsiteX1155" fmla="*/ 3125961 w 3831056"/>
                <a:gd name="connsiteY1155" fmla="*/ 1673346 h 1673478"/>
                <a:gd name="connsiteX1156" fmla="*/ 3128643 w 3831056"/>
                <a:gd name="connsiteY1156" fmla="*/ 1673479 h 1673478"/>
                <a:gd name="connsiteX1157" fmla="*/ 3131359 w 3831056"/>
                <a:gd name="connsiteY1157" fmla="*/ 1673085 h 1673478"/>
                <a:gd name="connsiteX1158" fmla="*/ 3134074 w 3831056"/>
                <a:gd name="connsiteY1158" fmla="*/ 1673346 h 1673478"/>
                <a:gd name="connsiteX1159" fmla="*/ 3136790 w 3831056"/>
                <a:gd name="connsiteY1159" fmla="*/ 1673217 h 1673478"/>
                <a:gd name="connsiteX1160" fmla="*/ 3139471 w 3831056"/>
                <a:gd name="connsiteY1160" fmla="*/ 1673346 h 1673478"/>
                <a:gd name="connsiteX1161" fmla="*/ 3142187 w 3831056"/>
                <a:gd name="connsiteY1161" fmla="*/ 1673346 h 1673478"/>
                <a:gd name="connsiteX1162" fmla="*/ 3144903 w 3831056"/>
                <a:gd name="connsiteY1162" fmla="*/ 1673346 h 1673478"/>
                <a:gd name="connsiteX1163" fmla="*/ 3147619 w 3831056"/>
                <a:gd name="connsiteY1163" fmla="*/ 1672824 h 1673478"/>
                <a:gd name="connsiteX1164" fmla="*/ 3150335 w 3831056"/>
                <a:gd name="connsiteY1164" fmla="*/ 1673346 h 1673478"/>
                <a:gd name="connsiteX1165" fmla="*/ 3153016 w 3831056"/>
                <a:gd name="connsiteY1165" fmla="*/ 1673346 h 1673478"/>
                <a:gd name="connsiteX1166" fmla="*/ 3155732 w 3831056"/>
                <a:gd name="connsiteY1166" fmla="*/ 1673346 h 1673478"/>
                <a:gd name="connsiteX1167" fmla="*/ 3158448 w 3831056"/>
                <a:gd name="connsiteY1167" fmla="*/ 1673217 h 1673478"/>
                <a:gd name="connsiteX1168" fmla="*/ 3161164 w 3831056"/>
                <a:gd name="connsiteY1168" fmla="*/ 1673479 h 1673478"/>
                <a:gd name="connsiteX1169" fmla="*/ 3163880 w 3831056"/>
                <a:gd name="connsiteY1169" fmla="*/ 1673217 h 1673478"/>
                <a:gd name="connsiteX1170" fmla="*/ 3166561 w 3831056"/>
                <a:gd name="connsiteY1170" fmla="*/ 1673479 h 1673478"/>
                <a:gd name="connsiteX1171" fmla="*/ 3169277 w 3831056"/>
                <a:gd name="connsiteY1171" fmla="*/ 1673085 h 1673478"/>
                <a:gd name="connsiteX1172" fmla="*/ 3171993 w 3831056"/>
                <a:gd name="connsiteY1172" fmla="*/ 1673346 h 1673478"/>
                <a:gd name="connsiteX1173" fmla="*/ 3174709 w 3831056"/>
                <a:gd name="connsiteY1173" fmla="*/ 1673346 h 1673478"/>
                <a:gd name="connsiteX1174" fmla="*/ 3177425 w 3831056"/>
                <a:gd name="connsiteY1174" fmla="*/ 1673346 h 1673478"/>
                <a:gd name="connsiteX1175" fmla="*/ 3180106 w 3831056"/>
                <a:gd name="connsiteY1175" fmla="*/ 1673346 h 1673478"/>
                <a:gd name="connsiteX1176" fmla="*/ 3182822 w 3831056"/>
                <a:gd name="connsiteY1176" fmla="*/ 1673479 h 1673478"/>
                <a:gd name="connsiteX1177" fmla="*/ 3185538 w 3831056"/>
                <a:gd name="connsiteY1177" fmla="*/ 1673346 h 1673478"/>
                <a:gd name="connsiteX1178" fmla="*/ 3188254 w 3831056"/>
                <a:gd name="connsiteY1178" fmla="*/ 1673217 h 1673478"/>
                <a:gd name="connsiteX1179" fmla="*/ 3190935 w 3831056"/>
                <a:gd name="connsiteY1179" fmla="*/ 1673217 h 1673478"/>
                <a:gd name="connsiteX1180" fmla="*/ 3193650 w 3831056"/>
                <a:gd name="connsiteY1180" fmla="*/ 1673346 h 1673478"/>
                <a:gd name="connsiteX1181" fmla="*/ 3196366 w 3831056"/>
                <a:gd name="connsiteY1181" fmla="*/ 1673479 h 1673478"/>
                <a:gd name="connsiteX1182" fmla="*/ 3199082 w 3831056"/>
                <a:gd name="connsiteY1182" fmla="*/ 1673217 h 1673478"/>
                <a:gd name="connsiteX1183" fmla="*/ 3201798 w 3831056"/>
                <a:gd name="connsiteY1183" fmla="*/ 1673346 h 1673478"/>
                <a:gd name="connsiteX1184" fmla="*/ 3204480 w 3831056"/>
                <a:gd name="connsiteY1184" fmla="*/ 1673346 h 1673478"/>
                <a:gd name="connsiteX1185" fmla="*/ 3207195 w 3831056"/>
                <a:gd name="connsiteY1185" fmla="*/ 1673346 h 1673478"/>
                <a:gd name="connsiteX1186" fmla="*/ 3209911 w 3831056"/>
                <a:gd name="connsiteY1186" fmla="*/ 1673346 h 1673478"/>
                <a:gd name="connsiteX1187" fmla="*/ 3212627 w 3831056"/>
                <a:gd name="connsiteY1187" fmla="*/ 1673346 h 1673478"/>
                <a:gd name="connsiteX1188" fmla="*/ 3215343 w 3831056"/>
                <a:gd name="connsiteY1188" fmla="*/ 1673346 h 1673478"/>
                <a:gd name="connsiteX1189" fmla="*/ 3218024 w 3831056"/>
                <a:gd name="connsiteY1189" fmla="*/ 1673479 h 1673478"/>
                <a:gd name="connsiteX1190" fmla="*/ 3220740 w 3831056"/>
                <a:gd name="connsiteY1190" fmla="*/ 1673217 h 1673478"/>
                <a:gd name="connsiteX1191" fmla="*/ 3223456 w 3831056"/>
                <a:gd name="connsiteY1191" fmla="*/ 1673217 h 1673478"/>
                <a:gd name="connsiteX1192" fmla="*/ 3226172 w 3831056"/>
                <a:gd name="connsiteY1192" fmla="*/ 1673346 h 1673478"/>
                <a:gd name="connsiteX1193" fmla="*/ 3228888 w 3831056"/>
                <a:gd name="connsiteY1193" fmla="*/ 1673346 h 1673478"/>
                <a:gd name="connsiteX1194" fmla="*/ 3231569 w 3831056"/>
                <a:gd name="connsiteY1194" fmla="*/ 1673346 h 1673478"/>
                <a:gd name="connsiteX1195" fmla="*/ 3234285 w 3831056"/>
                <a:gd name="connsiteY1195" fmla="*/ 1673346 h 1673478"/>
                <a:gd name="connsiteX1196" fmla="*/ 3237001 w 3831056"/>
                <a:gd name="connsiteY1196" fmla="*/ 1673346 h 1673478"/>
                <a:gd name="connsiteX1197" fmla="*/ 3239717 w 3831056"/>
                <a:gd name="connsiteY1197" fmla="*/ 1673217 h 1673478"/>
                <a:gd name="connsiteX1198" fmla="*/ 3242398 w 3831056"/>
                <a:gd name="connsiteY1198" fmla="*/ 1673346 h 1673478"/>
                <a:gd name="connsiteX1199" fmla="*/ 3245114 w 3831056"/>
                <a:gd name="connsiteY1199" fmla="*/ 1673346 h 1673478"/>
                <a:gd name="connsiteX1200" fmla="*/ 3247830 w 3831056"/>
                <a:gd name="connsiteY1200" fmla="*/ 1673479 h 1673478"/>
                <a:gd name="connsiteX1201" fmla="*/ 3250546 w 3831056"/>
                <a:gd name="connsiteY1201" fmla="*/ 1673346 h 1673478"/>
                <a:gd name="connsiteX1202" fmla="*/ 3253261 w 3831056"/>
                <a:gd name="connsiteY1202" fmla="*/ 1673217 h 1673478"/>
                <a:gd name="connsiteX1203" fmla="*/ 3255943 w 3831056"/>
                <a:gd name="connsiteY1203" fmla="*/ 1673479 h 1673478"/>
                <a:gd name="connsiteX1204" fmla="*/ 3258659 w 3831056"/>
                <a:gd name="connsiteY1204" fmla="*/ 1673085 h 1673478"/>
                <a:gd name="connsiteX1205" fmla="*/ 3261375 w 3831056"/>
                <a:gd name="connsiteY1205" fmla="*/ 1673346 h 1673478"/>
                <a:gd name="connsiteX1206" fmla="*/ 3264091 w 3831056"/>
                <a:gd name="connsiteY1206" fmla="*/ 1673479 h 1673478"/>
                <a:gd name="connsiteX1207" fmla="*/ 3266806 w 3831056"/>
                <a:gd name="connsiteY1207" fmla="*/ 1673085 h 1673478"/>
                <a:gd name="connsiteX1208" fmla="*/ 3269487 w 3831056"/>
                <a:gd name="connsiteY1208" fmla="*/ 1673346 h 1673478"/>
                <a:gd name="connsiteX1209" fmla="*/ 3272203 w 3831056"/>
                <a:gd name="connsiteY1209" fmla="*/ 1673346 h 1673478"/>
                <a:gd name="connsiteX1210" fmla="*/ 3274919 w 3831056"/>
                <a:gd name="connsiteY1210" fmla="*/ 1673479 h 1673478"/>
                <a:gd name="connsiteX1211" fmla="*/ 3277635 w 3831056"/>
                <a:gd name="connsiteY1211" fmla="*/ 1673346 h 1673478"/>
                <a:gd name="connsiteX1212" fmla="*/ 3280316 w 3831056"/>
                <a:gd name="connsiteY1212" fmla="*/ 1673217 h 1673478"/>
                <a:gd name="connsiteX1213" fmla="*/ 3283032 w 3831056"/>
                <a:gd name="connsiteY1213" fmla="*/ 1673346 h 1673478"/>
                <a:gd name="connsiteX1214" fmla="*/ 3285748 w 3831056"/>
                <a:gd name="connsiteY1214" fmla="*/ 1673217 h 1673478"/>
                <a:gd name="connsiteX1215" fmla="*/ 3288464 w 3831056"/>
                <a:gd name="connsiteY1215" fmla="*/ 1673217 h 1673478"/>
                <a:gd name="connsiteX1216" fmla="*/ 3291180 w 3831056"/>
                <a:gd name="connsiteY1216" fmla="*/ 1673346 h 1673478"/>
                <a:gd name="connsiteX1217" fmla="*/ 3293861 w 3831056"/>
                <a:gd name="connsiteY1217" fmla="*/ 1673479 h 1673478"/>
                <a:gd name="connsiteX1218" fmla="*/ 3296577 w 3831056"/>
                <a:gd name="connsiteY1218" fmla="*/ 1673217 h 1673478"/>
                <a:gd name="connsiteX1219" fmla="*/ 3299293 w 3831056"/>
                <a:gd name="connsiteY1219" fmla="*/ 1673346 h 1673478"/>
                <a:gd name="connsiteX1220" fmla="*/ 3302009 w 3831056"/>
                <a:gd name="connsiteY1220" fmla="*/ 1673085 h 1673478"/>
                <a:gd name="connsiteX1221" fmla="*/ 3304725 w 3831056"/>
                <a:gd name="connsiteY1221" fmla="*/ 1673217 h 1673478"/>
                <a:gd name="connsiteX1222" fmla="*/ 3307406 w 3831056"/>
                <a:gd name="connsiteY1222" fmla="*/ 1673346 h 1673478"/>
                <a:gd name="connsiteX1223" fmla="*/ 3310122 w 3831056"/>
                <a:gd name="connsiteY1223" fmla="*/ 1673346 h 1673478"/>
                <a:gd name="connsiteX1224" fmla="*/ 3312838 w 3831056"/>
                <a:gd name="connsiteY1224" fmla="*/ 1673479 h 1673478"/>
                <a:gd name="connsiteX1225" fmla="*/ 3315554 w 3831056"/>
                <a:gd name="connsiteY1225" fmla="*/ 1673217 h 1673478"/>
                <a:gd name="connsiteX1226" fmla="*/ 3318270 w 3831056"/>
                <a:gd name="connsiteY1226" fmla="*/ 1673479 h 1673478"/>
                <a:gd name="connsiteX1227" fmla="*/ 3320951 w 3831056"/>
                <a:gd name="connsiteY1227" fmla="*/ 1673217 h 1673478"/>
                <a:gd name="connsiteX1228" fmla="*/ 3323667 w 3831056"/>
                <a:gd name="connsiteY1228" fmla="*/ 1673346 h 1673478"/>
                <a:gd name="connsiteX1229" fmla="*/ 3326382 w 3831056"/>
                <a:gd name="connsiteY1229" fmla="*/ 1673346 h 1673478"/>
                <a:gd name="connsiteX1230" fmla="*/ 3329098 w 3831056"/>
                <a:gd name="connsiteY1230" fmla="*/ 1673479 h 1673478"/>
                <a:gd name="connsiteX1231" fmla="*/ 3331780 w 3831056"/>
                <a:gd name="connsiteY1231" fmla="*/ 1673479 h 1673478"/>
                <a:gd name="connsiteX1232" fmla="*/ 3334496 w 3831056"/>
                <a:gd name="connsiteY1232" fmla="*/ 1673479 h 1673478"/>
                <a:gd name="connsiteX1233" fmla="*/ 3337212 w 3831056"/>
                <a:gd name="connsiteY1233" fmla="*/ 1673479 h 1673478"/>
                <a:gd name="connsiteX1234" fmla="*/ 3339927 w 3831056"/>
                <a:gd name="connsiteY1234" fmla="*/ 1673479 h 1673478"/>
                <a:gd name="connsiteX1235" fmla="*/ 3342643 w 3831056"/>
                <a:gd name="connsiteY1235" fmla="*/ 1673346 h 1673478"/>
                <a:gd name="connsiteX1236" fmla="*/ 3345324 w 3831056"/>
                <a:gd name="connsiteY1236" fmla="*/ 1673479 h 1673478"/>
                <a:gd name="connsiteX1237" fmla="*/ 3348040 w 3831056"/>
                <a:gd name="connsiteY1237" fmla="*/ 1673479 h 1673478"/>
                <a:gd name="connsiteX1238" fmla="*/ 3350756 w 3831056"/>
                <a:gd name="connsiteY1238" fmla="*/ 1673479 h 1673478"/>
                <a:gd name="connsiteX1239" fmla="*/ 3353472 w 3831056"/>
                <a:gd name="connsiteY1239" fmla="*/ 1673346 h 1673478"/>
                <a:gd name="connsiteX1240" fmla="*/ 3356188 w 3831056"/>
                <a:gd name="connsiteY1240" fmla="*/ 1673346 h 1673478"/>
                <a:gd name="connsiteX1241" fmla="*/ 3358869 w 3831056"/>
                <a:gd name="connsiteY1241" fmla="*/ 1673479 h 1673478"/>
                <a:gd name="connsiteX1242" fmla="*/ 3361585 w 3831056"/>
                <a:gd name="connsiteY1242" fmla="*/ 1673479 h 1673478"/>
                <a:gd name="connsiteX1243" fmla="*/ 3364301 w 3831056"/>
                <a:gd name="connsiteY1243" fmla="*/ 1673479 h 1673478"/>
                <a:gd name="connsiteX1244" fmla="*/ 3367017 w 3831056"/>
                <a:gd name="connsiteY1244" fmla="*/ 1673479 h 1673478"/>
                <a:gd name="connsiteX1245" fmla="*/ 3369698 w 3831056"/>
                <a:gd name="connsiteY1245" fmla="*/ 1673479 h 1673478"/>
                <a:gd name="connsiteX1246" fmla="*/ 3372414 w 3831056"/>
                <a:gd name="connsiteY1246" fmla="*/ 1673346 h 1673478"/>
                <a:gd name="connsiteX1247" fmla="*/ 3375130 w 3831056"/>
                <a:gd name="connsiteY1247" fmla="*/ 1673479 h 1673478"/>
                <a:gd name="connsiteX1248" fmla="*/ 3377846 w 3831056"/>
                <a:gd name="connsiteY1248" fmla="*/ 1673479 h 1673478"/>
                <a:gd name="connsiteX1249" fmla="*/ 3380562 w 3831056"/>
                <a:gd name="connsiteY1249" fmla="*/ 1673479 h 1673478"/>
                <a:gd name="connsiteX1250" fmla="*/ 3383243 w 3831056"/>
                <a:gd name="connsiteY1250" fmla="*/ 1673479 h 1673478"/>
                <a:gd name="connsiteX1251" fmla="*/ 3385959 w 3831056"/>
                <a:gd name="connsiteY1251" fmla="*/ 1673217 h 1673478"/>
                <a:gd name="connsiteX1252" fmla="*/ 3388675 w 3831056"/>
                <a:gd name="connsiteY1252" fmla="*/ 1673479 h 1673478"/>
                <a:gd name="connsiteX1253" fmla="*/ 3391391 w 3831056"/>
                <a:gd name="connsiteY1253" fmla="*/ 1673479 h 1673478"/>
                <a:gd name="connsiteX1254" fmla="*/ 3394107 w 3831056"/>
                <a:gd name="connsiteY1254" fmla="*/ 1673479 h 1673478"/>
                <a:gd name="connsiteX1255" fmla="*/ 3396788 w 3831056"/>
                <a:gd name="connsiteY1255" fmla="*/ 1673479 h 1673478"/>
                <a:gd name="connsiteX1256" fmla="*/ 3399503 w 3831056"/>
                <a:gd name="connsiteY1256" fmla="*/ 1673479 h 1673478"/>
                <a:gd name="connsiteX1257" fmla="*/ 3402219 w 3831056"/>
                <a:gd name="connsiteY1257" fmla="*/ 1673479 h 1673478"/>
                <a:gd name="connsiteX1258" fmla="*/ 3404935 w 3831056"/>
                <a:gd name="connsiteY1258" fmla="*/ 1673479 h 1673478"/>
                <a:gd name="connsiteX1259" fmla="*/ 3407651 w 3831056"/>
                <a:gd name="connsiteY1259" fmla="*/ 1673479 h 1673478"/>
                <a:gd name="connsiteX1260" fmla="*/ 3410333 w 3831056"/>
                <a:gd name="connsiteY1260" fmla="*/ 1673346 h 1673478"/>
                <a:gd name="connsiteX1261" fmla="*/ 3413048 w 3831056"/>
                <a:gd name="connsiteY1261" fmla="*/ 1673479 h 1673478"/>
                <a:gd name="connsiteX1262" fmla="*/ 3415764 w 3831056"/>
                <a:gd name="connsiteY1262" fmla="*/ 1673479 h 1673478"/>
                <a:gd name="connsiteX1263" fmla="*/ 3418480 w 3831056"/>
                <a:gd name="connsiteY1263" fmla="*/ 1673479 h 1673478"/>
                <a:gd name="connsiteX1264" fmla="*/ 3421161 w 3831056"/>
                <a:gd name="connsiteY1264" fmla="*/ 1673479 h 1673478"/>
                <a:gd name="connsiteX1265" fmla="*/ 3423877 w 3831056"/>
                <a:gd name="connsiteY1265" fmla="*/ 1673479 h 1673478"/>
                <a:gd name="connsiteX1266" fmla="*/ 3426593 w 3831056"/>
                <a:gd name="connsiteY1266" fmla="*/ 1673479 h 1673478"/>
                <a:gd name="connsiteX1267" fmla="*/ 3429309 w 3831056"/>
                <a:gd name="connsiteY1267" fmla="*/ 1673479 h 1673478"/>
                <a:gd name="connsiteX1268" fmla="*/ 3432025 w 3831056"/>
                <a:gd name="connsiteY1268" fmla="*/ 1673479 h 1673478"/>
                <a:gd name="connsiteX1269" fmla="*/ 3434706 w 3831056"/>
                <a:gd name="connsiteY1269" fmla="*/ 1673479 h 1673478"/>
                <a:gd name="connsiteX1270" fmla="*/ 3437422 w 3831056"/>
                <a:gd name="connsiteY1270" fmla="*/ 1673346 h 1673478"/>
                <a:gd name="connsiteX1271" fmla="*/ 3440138 w 3831056"/>
                <a:gd name="connsiteY1271" fmla="*/ 1673479 h 1673478"/>
                <a:gd name="connsiteX1272" fmla="*/ 3442854 w 3831056"/>
                <a:gd name="connsiteY1272" fmla="*/ 1673479 h 1673478"/>
                <a:gd name="connsiteX1273" fmla="*/ 3445570 w 3831056"/>
                <a:gd name="connsiteY1273" fmla="*/ 1673479 h 1673478"/>
                <a:gd name="connsiteX1274" fmla="*/ 3448251 w 3831056"/>
                <a:gd name="connsiteY1274" fmla="*/ 1673479 h 1673478"/>
                <a:gd name="connsiteX1275" fmla="*/ 3450967 w 3831056"/>
                <a:gd name="connsiteY1275" fmla="*/ 1673479 h 1673478"/>
                <a:gd name="connsiteX1276" fmla="*/ 3453683 w 3831056"/>
                <a:gd name="connsiteY1276" fmla="*/ 1673479 h 1673478"/>
                <a:gd name="connsiteX1277" fmla="*/ 3456399 w 3831056"/>
                <a:gd name="connsiteY1277" fmla="*/ 1673479 h 1673478"/>
                <a:gd name="connsiteX1278" fmla="*/ 3459115 w 3831056"/>
                <a:gd name="connsiteY1278" fmla="*/ 1673479 h 1673478"/>
                <a:gd name="connsiteX1279" fmla="*/ 3461796 w 3831056"/>
                <a:gd name="connsiteY1279" fmla="*/ 1673479 h 1673478"/>
                <a:gd name="connsiteX1280" fmla="*/ 3464512 w 3831056"/>
                <a:gd name="connsiteY1280" fmla="*/ 1673346 h 1673478"/>
                <a:gd name="connsiteX1281" fmla="*/ 3467228 w 3831056"/>
                <a:gd name="connsiteY1281" fmla="*/ 1673479 h 1673478"/>
                <a:gd name="connsiteX1282" fmla="*/ 3469944 w 3831056"/>
                <a:gd name="connsiteY1282" fmla="*/ 1673479 h 1673478"/>
                <a:gd name="connsiteX1283" fmla="*/ 3472624 w 3831056"/>
                <a:gd name="connsiteY1283" fmla="*/ 1673346 h 1673478"/>
                <a:gd name="connsiteX1284" fmla="*/ 3475340 w 3831056"/>
                <a:gd name="connsiteY1284" fmla="*/ 1673479 h 1673478"/>
                <a:gd name="connsiteX1285" fmla="*/ 3478056 w 3831056"/>
                <a:gd name="connsiteY1285" fmla="*/ 1673346 h 1673478"/>
                <a:gd name="connsiteX1286" fmla="*/ 3480772 w 3831056"/>
                <a:gd name="connsiteY1286" fmla="*/ 1673479 h 1673478"/>
                <a:gd name="connsiteX1287" fmla="*/ 3483489 w 3831056"/>
                <a:gd name="connsiteY1287" fmla="*/ 1673479 h 1673478"/>
                <a:gd name="connsiteX1288" fmla="*/ 3486169 w 3831056"/>
                <a:gd name="connsiteY1288" fmla="*/ 1673479 h 1673478"/>
                <a:gd name="connsiteX1289" fmla="*/ 3488885 w 3831056"/>
                <a:gd name="connsiteY1289" fmla="*/ 1673479 h 1673478"/>
                <a:gd name="connsiteX1290" fmla="*/ 3491601 w 3831056"/>
                <a:gd name="connsiteY1290" fmla="*/ 1673479 h 1673478"/>
                <a:gd name="connsiteX1291" fmla="*/ 3494317 w 3831056"/>
                <a:gd name="connsiteY1291" fmla="*/ 1673479 h 1673478"/>
                <a:gd name="connsiteX1292" fmla="*/ 3497033 w 3831056"/>
                <a:gd name="connsiteY1292" fmla="*/ 1673479 h 1673478"/>
                <a:gd name="connsiteX1293" fmla="*/ 3499714 w 3831056"/>
                <a:gd name="connsiteY1293" fmla="*/ 1673479 h 1673478"/>
                <a:gd name="connsiteX1294" fmla="*/ 3502430 w 3831056"/>
                <a:gd name="connsiteY1294" fmla="*/ 1673479 h 1673478"/>
                <a:gd name="connsiteX1295" fmla="*/ 3505146 w 3831056"/>
                <a:gd name="connsiteY1295" fmla="*/ 1673479 h 1673478"/>
                <a:gd name="connsiteX1296" fmla="*/ 3507862 w 3831056"/>
                <a:gd name="connsiteY1296" fmla="*/ 1673479 h 1673478"/>
                <a:gd name="connsiteX1297" fmla="*/ 3510543 w 3831056"/>
                <a:gd name="connsiteY1297" fmla="*/ 1673479 h 1673478"/>
                <a:gd name="connsiteX1298" fmla="*/ 3513259 w 3831056"/>
                <a:gd name="connsiteY1298" fmla="*/ 1673346 h 1673478"/>
                <a:gd name="connsiteX1299" fmla="*/ 3515975 w 3831056"/>
                <a:gd name="connsiteY1299" fmla="*/ 1673479 h 1673478"/>
                <a:gd name="connsiteX1300" fmla="*/ 3518691 w 3831056"/>
                <a:gd name="connsiteY1300" fmla="*/ 1673479 h 1673478"/>
                <a:gd name="connsiteX1301" fmla="*/ 3521407 w 3831056"/>
                <a:gd name="connsiteY1301" fmla="*/ 1673479 h 1673478"/>
                <a:gd name="connsiteX1302" fmla="*/ 3524088 w 3831056"/>
                <a:gd name="connsiteY1302" fmla="*/ 1673479 h 1673478"/>
                <a:gd name="connsiteX1303" fmla="*/ 3526804 w 3831056"/>
                <a:gd name="connsiteY1303" fmla="*/ 1673479 h 1673478"/>
                <a:gd name="connsiteX1304" fmla="*/ 3529520 w 3831056"/>
                <a:gd name="connsiteY1304" fmla="*/ 1673479 h 1673478"/>
                <a:gd name="connsiteX1305" fmla="*/ 3532236 w 3831056"/>
                <a:gd name="connsiteY1305" fmla="*/ 1673479 h 1673478"/>
                <a:gd name="connsiteX1306" fmla="*/ 3534951 w 3831056"/>
                <a:gd name="connsiteY1306" fmla="*/ 1673479 h 1673478"/>
                <a:gd name="connsiteX1307" fmla="*/ 3537633 w 3831056"/>
                <a:gd name="connsiteY1307" fmla="*/ 1673479 h 1673478"/>
                <a:gd name="connsiteX1308" fmla="*/ 3540349 w 3831056"/>
                <a:gd name="connsiteY1308" fmla="*/ 1673479 h 1673478"/>
                <a:gd name="connsiteX1309" fmla="*/ 3543065 w 3831056"/>
                <a:gd name="connsiteY1309" fmla="*/ 1673479 h 1673478"/>
                <a:gd name="connsiteX1310" fmla="*/ 3545780 w 3831056"/>
                <a:gd name="connsiteY1310" fmla="*/ 1673479 h 1673478"/>
                <a:gd name="connsiteX1311" fmla="*/ 3548496 w 3831056"/>
                <a:gd name="connsiteY1311" fmla="*/ 1673479 h 1673478"/>
                <a:gd name="connsiteX1312" fmla="*/ 3551177 w 3831056"/>
                <a:gd name="connsiteY1312" fmla="*/ 1673479 h 1673478"/>
                <a:gd name="connsiteX1313" fmla="*/ 3553893 w 3831056"/>
                <a:gd name="connsiteY1313" fmla="*/ 1673479 h 1673478"/>
                <a:gd name="connsiteX1314" fmla="*/ 3556610 w 3831056"/>
                <a:gd name="connsiteY1314" fmla="*/ 1673479 h 1673478"/>
                <a:gd name="connsiteX1315" fmla="*/ 3559325 w 3831056"/>
                <a:gd name="connsiteY1315" fmla="*/ 1673479 h 1673478"/>
                <a:gd name="connsiteX1316" fmla="*/ 3562006 w 3831056"/>
                <a:gd name="connsiteY1316" fmla="*/ 1673479 h 1673478"/>
                <a:gd name="connsiteX1317" fmla="*/ 3564722 w 3831056"/>
                <a:gd name="connsiteY1317" fmla="*/ 1673479 h 1673478"/>
                <a:gd name="connsiteX1318" fmla="*/ 3567438 w 3831056"/>
                <a:gd name="connsiteY1318" fmla="*/ 1673479 h 1673478"/>
                <a:gd name="connsiteX1319" fmla="*/ 3570154 w 3831056"/>
                <a:gd name="connsiteY1319" fmla="*/ 1673479 h 1673478"/>
                <a:gd name="connsiteX1320" fmla="*/ 3572870 w 3831056"/>
                <a:gd name="connsiteY1320" fmla="*/ 1673479 h 1673478"/>
                <a:gd name="connsiteX1321" fmla="*/ 3575551 w 3831056"/>
                <a:gd name="connsiteY1321" fmla="*/ 1673479 h 1673478"/>
                <a:gd name="connsiteX1322" fmla="*/ 3578267 w 3831056"/>
                <a:gd name="connsiteY1322" fmla="*/ 1673479 h 1673478"/>
                <a:gd name="connsiteX1323" fmla="*/ 3580983 w 3831056"/>
                <a:gd name="connsiteY1323" fmla="*/ 1673479 h 1673478"/>
                <a:gd name="connsiteX1324" fmla="*/ 3583699 w 3831056"/>
                <a:gd name="connsiteY1324" fmla="*/ 1673479 h 1673478"/>
                <a:gd name="connsiteX1325" fmla="*/ 3586415 w 3831056"/>
                <a:gd name="connsiteY1325" fmla="*/ 1673346 h 1673478"/>
                <a:gd name="connsiteX1326" fmla="*/ 3589096 w 3831056"/>
                <a:gd name="connsiteY1326" fmla="*/ 1673479 h 1673478"/>
                <a:gd name="connsiteX1327" fmla="*/ 3591812 w 3831056"/>
                <a:gd name="connsiteY1327" fmla="*/ 1673479 h 1673478"/>
                <a:gd name="connsiteX1328" fmla="*/ 3594528 w 3831056"/>
                <a:gd name="connsiteY1328" fmla="*/ 1673346 h 1673478"/>
                <a:gd name="connsiteX1329" fmla="*/ 3597244 w 3831056"/>
                <a:gd name="connsiteY1329" fmla="*/ 1673479 h 1673478"/>
                <a:gd name="connsiteX1330" fmla="*/ 3599925 w 3831056"/>
                <a:gd name="connsiteY1330" fmla="*/ 1673479 h 1673478"/>
                <a:gd name="connsiteX1331" fmla="*/ 3602641 w 3831056"/>
                <a:gd name="connsiteY1331" fmla="*/ 1673479 h 1673478"/>
                <a:gd name="connsiteX1332" fmla="*/ 3605357 w 3831056"/>
                <a:gd name="connsiteY1332" fmla="*/ 1673346 h 1673478"/>
                <a:gd name="connsiteX1333" fmla="*/ 3608072 w 3831056"/>
                <a:gd name="connsiteY1333" fmla="*/ 1673479 h 1673478"/>
                <a:gd name="connsiteX1334" fmla="*/ 3610788 w 3831056"/>
                <a:gd name="connsiteY1334" fmla="*/ 1673479 h 1673478"/>
                <a:gd name="connsiteX1335" fmla="*/ 3613470 w 3831056"/>
                <a:gd name="connsiteY1335" fmla="*/ 1673479 h 1673478"/>
                <a:gd name="connsiteX1336" fmla="*/ 3616186 w 3831056"/>
                <a:gd name="connsiteY1336" fmla="*/ 1673479 h 1673478"/>
                <a:gd name="connsiteX1337" fmla="*/ 3618901 w 3831056"/>
                <a:gd name="connsiteY1337" fmla="*/ 1673479 h 1673478"/>
                <a:gd name="connsiteX1338" fmla="*/ 3621617 w 3831056"/>
                <a:gd name="connsiteY1338" fmla="*/ 1673479 h 1673478"/>
                <a:gd name="connsiteX1339" fmla="*/ 3624333 w 3831056"/>
                <a:gd name="connsiteY1339" fmla="*/ 1673479 h 1673478"/>
                <a:gd name="connsiteX1340" fmla="*/ 3627015 w 3831056"/>
                <a:gd name="connsiteY1340" fmla="*/ 1673479 h 1673478"/>
                <a:gd name="connsiteX1341" fmla="*/ 3629731 w 3831056"/>
                <a:gd name="connsiteY1341" fmla="*/ 1673479 h 1673478"/>
                <a:gd name="connsiteX1342" fmla="*/ 3632446 w 3831056"/>
                <a:gd name="connsiteY1342" fmla="*/ 1673479 h 1673478"/>
                <a:gd name="connsiteX1343" fmla="*/ 3635162 w 3831056"/>
                <a:gd name="connsiteY1343" fmla="*/ 1673479 h 1673478"/>
                <a:gd name="connsiteX1344" fmla="*/ 3637878 w 3831056"/>
                <a:gd name="connsiteY1344" fmla="*/ 1673479 h 1673478"/>
                <a:gd name="connsiteX1345" fmla="*/ 3640559 w 3831056"/>
                <a:gd name="connsiteY1345" fmla="*/ 1673479 h 1673478"/>
                <a:gd name="connsiteX1346" fmla="*/ 3643275 w 3831056"/>
                <a:gd name="connsiteY1346" fmla="*/ 1673479 h 1673478"/>
                <a:gd name="connsiteX1347" fmla="*/ 3645991 w 3831056"/>
                <a:gd name="connsiteY1347" fmla="*/ 1673479 h 1673478"/>
                <a:gd name="connsiteX1348" fmla="*/ 3648707 w 3831056"/>
                <a:gd name="connsiteY1348" fmla="*/ 1673479 h 1673478"/>
                <a:gd name="connsiteX1349" fmla="*/ 3651388 w 3831056"/>
                <a:gd name="connsiteY1349" fmla="*/ 1673479 h 1673478"/>
                <a:gd name="connsiteX1350" fmla="*/ 3654104 w 3831056"/>
                <a:gd name="connsiteY1350" fmla="*/ 1673479 h 1673478"/>
                <a:gd name="connsiteX1351" fmla="*/ 3656820 w 3831056"/>
                <a:gd name="connsiteY1351" fmla="*/ 1673479 h 1673478"/>
                <a:gd name="connsiteX1352" fmla="*/ 3659536 w 3831056"/>
                <a:gd name="connsiteY1352" fmla="*/ 1673479 h 1673478"/>
                <a:gd name="connsiteX1353" fmla="*/ 3662252 w 3831056"/>
                <a:gd name="connsiteY1353" fmla="*/ 1673479 h 1673478"/>
                <a:gd name="connsiteX1354" fmla="*/ 3664933 w 3831056"/>
                <a:gd name="connsiteY1354" fmla="*/ 1673346 h 1673478"/>
                <a:gd name="connsiteX1355" fmla="*/ 3667649 w 3831056"/>
                <a:gd name="connsiteY1355" fmla="*/ 1673479 h 1673478"/>
                <a:gd name="connsiteX1356" fmla="*/ 3670365 w 3831056"/>
                <a:gd name="connsiteY1356" fmla="*/ 1673479 h 1673478"/>
                <a:gd name="connsiteX1357" fmla="*/ 3673081 w 3831056"/>
                <a:gd name="connsiteY1357" fmla="*/ 1673346 h 1673478"/>
                <a:gd name="connsiteX1358" fmla="*/ 3675797 w 3831056"/>
                <a:gd name="connsiteY1358" fmla="*/ 1673346 h 1673478"/>
                <a:gd name="connsiteX1359" fmla="*/ 3678478 w 3831056"/>
                <a:gd name="connsiteY1359" fmla="*/ 1673479 h 1673478"/>
                <a:gd name="connsiteX1360" fmla="*/ 3681193 w 3831056"/>
                <a:gd name="connsiteY1360" fmla="*/ 1673479 h 1673478"/>
                <a:gd name="connsiteX1361" fmla="*/ 3683909 w 3831056"/>
                <a:gd name="connsiteY1361" fmla="*/ 1673479 h 1673478"/>
                <a:gd name="connsiteX1362" fmla="*/ 3686626 w 3831056"/>
                <a:gd name="connsiteY1362" fmla="*/ 1673479 h 1673478"/>
                <a:gd name="connsiteX1363" fmla="*/ 3689307 w 3831056"/>
                <a:gd name="connsiteY1363" fmla="*/ 1673479 h 1673478"/>
                <a:gd name="connsiteX1364" fmla="*/ 3692022 w 3831056"/>
                <a:gd name="connsiteY1364" fmla="*/ 1673479 h 1673478"/>
                <a:gd name="connsiteX1365" fmla="*/ 3694738 w 3831056"/>
                <a:gd name="connsiteY1365" fmla="*/ 1673479 h 1673478"/>
                <a:gd name="connsiteX1366" fmla="*/ 3697454 w 3831056"/>
                <a:gd name="connsiteY1366" fmla="*/ 1673479 h 1673478"/>
                <a:gd name="connsiteX1367" fmla="*/ 3700170 w 3831056"/>
                <a:gd name="connsiteY1367" fmla="*/ 1673479 h 1673478"/>
                <a:gd name="connsiteX1368" fmla="*/ 3702852 w 3831056"/>
                <a:gd name="connsiteY1368" fmla="*/ 1673479 h 1673478"/>
                <a:gd name="connsiteX1369" fmla="*/ 3705567 w 3831056"/>
                <a:gd name="connsiteY1369" fmla="*/ 1673479 h 1673478"/>
                <a:gd name="connsiteX1370" fmla="*/ 3708283 w 3831056"/>
                <a:gd name="connsiteY1370" fmla="*/ 1673346 h 1673478"/>
                <a:gd name="connsiteX1371" fmla="*/ 3710999 w 3831056"/>
                <a:gd name="connsiteY1371" fmla="*/ 1673479 h 1673478"/>
                <a:gd name="connsiteX1372" fmla="*/ 3713715 w 3831056"/>
                <a:gd name="connsiteY1372" fmla="*/ 1673479 h 1673478"/>
                <a:gd name="connsiteX1373" fmla="*/ 3716396 w 3831056"/>
                <a:gd name="connsiteY1373" fmla="*/ 1673479 h 1673478"/>
                <a:gd name="connsiteX1374" fmla="*/ 3719112 w 3831056"/>
                <a:gd name="connsiteY1374" fmla="*/ 1673479 h 1673478"/>
                <a:gd name="connsiteX1375" fmla="*/ 3721828 w 3831056"/>
                <a:gd name="connsiteY1375" fmla="*/ 1673479 h 1673478"/>
                <a:gd name="connsiteX1376" fmla="*/ 3724544 w 3831056"/>
                <a:gd name="connsiteY1376" fmla="*/ 1673479 h 1673478"/>
                <a:gd name="connsiteX1377" fmla="*/ 3727260 w 3831056"/>
                <a:gd name="connsiteY1377" fmla="*/ 1673479 h 1673478"/>
                <a:gd name="connsiteX1378" fmla="*/ 3729941 w 3831056"/>
                <a:gd name="connsiteY1378" fmla="*/ 1673346 h 1673478"/>
                <a:gd name="connsiteX1379" fmla="*/ 3732657 w 3831056"/>
                <a:gd name="connsiteY1379" fmla="*/ 1673479 h 1673478"/>
                <a:gd name="connsiteX1380" fmla="*/ 3735373 w 3831056"/>
                <a:gd name="connsiteY1380" fmla="*/ 1673479 h 1673478"/>
                <a:gd name="connsiteX1381" fmla="*/ 3738089 w 3831056"/>
                <a:gd name="connsiteY1381" fmla="*/ 1673479 h 1673478"/>
                <a:gd name="connsiteX1382" fmla="*/ 3740770 w 3831056"/>
                <a:gd name="connsiteY1382" fmla="*/ 1673479 h 1673478"/>
                <a:gd name="connsiteX1383" fmla="*/ 3743486 w 3831056"/>
                <a:gd name="connsiteY1383" fmla="*/ 1673479 h 1673478"/>
                <a:gd name="connsiteX1384" fmla="*/ 3746202 w 3831056"/>
                <a:gd name="connsiteY1384" fmla="*/ 1673479 h 1673478"/>
                <a:gd name="connsiteX1385" fmla="*/ 3748918 w 3831056"/>
                <a:gd name="connsiteY1385" fmla="*/ 1673479 h 1673478"/>
                <a:gd name="connsiteX1386" fmla="*/ 3751633 w 3831056"/>
                <a:gd name="connsiteY1386" fmla="*/ 1673479 h 1673478"/>
                <a:gd name="connsiteX1387" fmla="*/ 3754314 w 3831056"/>
                <a:gd name="connsiteY1387" fmla="*/ 1673479 h 1673478"/>
                <a:gd name="connsiteX1388" fmla="*/ 3757030 w 3831056"/>
                <a:gd name="connsiteY1388" fmla="*/ 1673479 h 1673478"/>
                <a:gd name="connsiteX1389" fmla="*/ 3759747 w 3831056"/>
                <a:gd name="connsiteY1389" fmla="*/ 1673479 h 1673478"/>
                <a:gd name="connsiteX1390" fmla="*/ 3762463 w 3831056"/>
                <a:gd name="connsiteY1390" fmla="*/ 1673479 h 1673478"/>
                <a:gd name="connsiteX1391" fmla="*/ 3765178 w 3831056"/>
                <a:gd name="connsiteY1391" fmla="*/ 1673479 h 1673478"/>
                <a:gd name="connsiteX1392" fmla="*/ 3767859 w 3831056"/>
                <a:gd name="connsiteY1392" fmla="*/ 1673479 h 1673478"/>
                <a:gd name="connsiteX1393" fmla="*/ 3770575 w 3831056"/>
                <a:gd name="connsiteY1393" fmla="*/ 1673479 h 1673478"/>
                <a:gd name="connsiteX1394" fmla="*/ 3773291 w 3831056"/>
                <a:gd name="connsiteY1394" fmla="*/ 1673479 h 1673478"/>
                <a:gd name="connsiteX1395" fmla="*/ 3776007 w 3831056"/>
                <a:gd name="connsiteY1395" fmla="*/ 1673346 h 1673478"/>
                <a:gd name="connsiteX1396" fmla="*/ 3778723 w 3831056"/>
                <a:gd name="connsiteY1396" fmla="*/ 1673479 h 1673478"/>
                <a:gd name="connsiteX1397" fmla="*/ 3781404 w 3831056"/>
                <a:gd name="connsiteY1397" fmla="*/ 1673479 h 1673478"/>
                <a:gd name="connsiteX1398" fmla="*/ 3784120 w 3831056"/>
                <a:gd name="connsiteY1398" fmla="*/ 1673479 h 1673478"/>
                <a:gd name="connsiteX1399" fmla="*/ 3786836 w 3831056"/>
                <a:gd name="connsiteY1399" fmla="*/ 1673479 h 1673478"/>
                <a:gd name="connsiteX1400" fmla="*/ 3789552 w 3831056"/>
                <a:gd name="connsiteY1400" fmla="*/ 1673479 h 1673478"/>
                <a:gd name="connsiteX1401" fmla="*/ 3792233 w 3831056"/>
                <a:gd name="connsiteY1401" fmla="*/ 1673479 h 1673478"/>
                <a:gd name="connsiteX1402" fmla="*/ 3794949 w 3831056"/>
                <a:gd name="connsiteY1402" fmla="*/ 1673479 h 1673478"/>
                <a:gd name="connsiteX1403" fmla="*/ 3797665 w 3831056"/>
                <a:gd name="connsiteY1403" fmla="*/ 1673346 h 1673478"/>
                <a:gd name="connsiteX1404" fmla="*/ 3800381 w 3831056"/>
                <a:gd name="connsiteY1404" fmla="*/ 1673479 h 1673478"/>
                <a:gd name="connsiteX1405" fmla="*/ 3803097 w 3831056"/>
                <a:gd name="connsiteY1405" fmla="*/ 1673479 h 1673478"/>
                <a:gd name="connsiteX1406" fmla="*/ 3805778 w 3831056"/>
                <a:gd name="connsiteY1406" fmla="*/ 1673479 h 1673478"/>
                <a:gd name="connsiteX1407" fmla="*/ 3808494 w 3831056"/>
                <a:gd name="connsiteY1407" fmla="*/ 1673479 h 1673478"/>
                <a:gd name="connsiteX1408" fmla="*/ 3811210 w 3831056"/>
                <a:gd name="connsiteY1408" fmla="*/ 1673479 h 1673478"/>
                <a:gd name="connsiteX1409" fmla="*/ 3813925 w 3831056"/>
                <a:gd name="connsiteY1409" fmla="*/ 1673479 h 1673478"/>
                <a:gd name="connsiteX1410" fmla="*/ 3816642 w 3831056"/>
                <a:gd name="connsiteY1410" fmla="*/ 1673479 h 1673478"/>
                <a:gd name="connsiteX1411" fmla="*/ 3819323 w 3831056"/>
                <a:gd name="connsiteY1411" fmla="*/ 1673479 h 1673478"/>
                <a:gd name="connsiteX1412" fmla="*/ 3822039 w 3831056"/>
                <a:gd name="connsiteY1412" fmla="*/ 1673479 h 1673478"/>
                <a:gd name="connsiteX1413" fmla="*/ 3824754 w 3831056"/>
                <a:gd name="connsiteY1413" fmla="*/ 1673479 h 1673478"/>
                <a:gd name="connsiteX1414" fmla="*/ 3827470 w 3831056"/>
                <a:gd name="connsiteY1414" fmla="*/ 1673346 h 1673478"/>
                <a:gd name="connsiteX1415" fmla="*/ 3830152 w 3831056"/>
                <a:gd name="connsiteY1415" fmla="*/ 1673479 h 1673478"/>
                <a:gd name="connsiteX1416" fmla="*/ 3831057 w 3831056"/>
                <a:gd name="connsiteY1416" fmla="*/ 1673479 h 167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</a:cxnLst>
              <a:rect l="l" t="t" r="r" b="b"/>
              <a:pathLst>
                <a:path w="3831056" h="1673478">
                  <a:moveTo>
                    <a:pt x="0" y="1673479"/>
                  </a:moveTo>
                  <a:lnTo>
                    <a:pt x="282" y="1673479"/>
                  </a:lnTo>
                  <a:lnTo>
                    <a:pt x="2991" y="1673479"/>
                  </a:lnTo>
                  <a:lnTo>
                    <a:pt x="5700" y="1673479"/>
                  </a:lnTo>
                  <a:lnTo>
                    <a:pt x="8405" y="1673479"/>
                  </a:lnTo>
                  <a:lnTo>
                    <a:pt x="11114" y="1673479"/>
                  </a:lnTo>
                  <a:lnTo>
                    <a:pt x="13823" y="1673479"/>
                  </a:lnTo>
                  <a:lnTo>
                    <a:pt x="16532" y="1673479"/>
                  </a:lnTo>
                  <a:lnTo>
                    <a:pt x="19241" y="1673479"/>
                  </a:lnTo>
                  <a:lnTo>
                    <a:pt x="21950" y="1673479"/>
                  </a:lnTo>
                  <a:lnTo>
                    <a:pt x="24659" y="1673479"/>
                  </a:lnTo>
                  <a:lnTo>
                    <a:pt x="27368" y="1673479"/>
                  </a:lnTo>
                  <a:lnTo>
                    <a:pt x="30077" y="1673479"/>
                  </a:lnTo>
                  <a:lnTo>
                    <a:pt x="32783" y="1673479"/>
                  </a:lnTo>
                  <a:lnTo>
                    <a:pt x="35492" y="1673479"/>
                  </a:lnTo>
                  <a:lnTo>
                    <a:pt x="38200" y="1673479"/>
                  </a:lnTo>
                  <a:lnTo>
                    <a:pt x="40909" y="1673479"/>
                  </a:lnTo>
                  <a:lnTo>
                    <a:pt x="43618" y="1673479"/>
                  </a:lnTo>
                  <a:lnTo>
                    <a:pt x="46327" y="1673479"/>
                  </a:lnTo>
                  <a:lnTo>
                    <a:pt x="49036" y="1673479"/>
                  </a:lnTo>
                  <a:lnTo>
                    <a:pt x="51745" y="1673479"/>
                  </a:lnTo>
                  <a:lnTo>
                    <a:pt x="54451" y="1673479"/>
                  </a:lnTo>
                  <a:lnTo>
                    <a:pt x="57160" y="1673479"/>
                  </a:lnTo>
                  <a:lnTo>
                    <a:pt x="59869" y="1673479"/>
                  </a:lnTo>
                  <a:lnTo>
                    <a:pt x="62578" y="1673479"/>
                  </a:lnTo>
                  <a:lnTo>
                    <a:pt x="65287" y="1673479"/>
                  </a:lnTo>
                  <a:lnTo>
                    <a:pt x="67996" y="1673479"/>
                  </a:lnTo>
                  <a:lnTo>
                    <a:pt x="70704" y="1673479"/>
                  </a:lnTo>
                  <a:lnTo>
                    <a:pt x="73413" y="1673479"/>
                  </a:lnTo>
                  <a:lnTo>
                    <a:pt x="76119" y="1673479"/>
                  </a:lnTo>
                  <a:lnTo>
                    <a:pt x="78828" y="1673479"/>
                  </a:lnTo>
                  <a:lnTo>
                    <a:pt x="81537" y="1673479"/>
                  </a:lnTo>
                  <a:lnTo>
                    <a:pt x="84246" y="1673479"/>
                  </a:lnTo>
                  <a:lnTo>
                    <a:pt x="86955" y="1673479"/>
                  </a:lnTo>
                  <a:lnTo>
                    <a:pt x="89664" y="1673479"/>
                  </a:lnTo>
                  <a:lnTo>
                    <a:pt x="92373" y="1673479"/>
                  </a:lnTo>
                  <a:lnTo>
                    <a:pt x="95082" y="1673479"/>
                  </a:lnTo>
                  <a:lnTo>
                    <a:pt x="97791" y="1673479"/>
                  </a:lnTo>
                  <a:lnTo>
                    <a:pt x="100496" y="1673479"/>
                  </a:lnTo>
                  <a:lnTo>
                    <a:pt x="103205" y="1673479"/>
                  </a:lnTo>
                  <a:lnTo>
                    <a:pt x="105914" y="1673479"/>
                  </a:lnTo>
                  <a:lnTo>
                    <a:pt x="108623" y="1673479"/>
                  </a:lnTo>
                  <a:lnTo>
                    <a:pt x="111332" y="1673479"/>
                  </a:lnTo>
                  <a:lnTo>
                    <a:pt x="114041" y="1673479"/>
                  </a:lnTo>
                  <a:lnTo>
                    <a:pt x="116750" y="1673479"/>
                  </a:lnTo>
                  <a:lnTo>
                    <a:pt x="119459" y="1673479"/>
                  </a:lnTo>
                  <a:lnTo>
                    <a:pt x="122164" y="1673479"/>
                  </a:lnTo>
                  <a:lnTo>
                    <a:pt x="124873" y="1673479"/>
                  </a:lnTo>
                  <a:lnTo>
                    <a:pt x="127582" y="1673479"/>
                  </a:lnTo>
                  <a:lnTo>
                    <a:pt x="130291" y="1673479"/>
                  </a:lnTo>
                  <a:lnTo>
                    <a:pt x="133000" y="1673479"/>
                  </a:lnTo>
                  <a:lnTo>
                    <a:pt x="135709" y="1673479"/>
                  </a:lnTo>
                  <a:lnTo>
                    <a:pt x="138418" y="1673479"/>
                  </a:lnTo>
                  <a:lnTo>
                    <a:pt x="141127" y="1673479"/>
                  </a:lnTo>
                  <a:lnTo>
                    <a:pt x="143833" y="1673479"/>
                  </a:lnTo>
                  <a:lnTo>
                    <a:pt x="146541" y="1673479"/>
                  </a:lnTo>
                  <a:lnTo>
                    <a:pt x="149250" y="1673479"/>
                  </a:lnTo>
                  <a:lnTo>
                    <a:pt x="151959" y="1673479"/>
                  </a:lnTo>
                  <a:lnTo>
                    <a:pt x="154668" y="1673479"/>
                  </a:lnTo>
                  <a:lnTo>
                    <a:pt x="157377" y="1673479"/>
                  </a:lnTo>
                  <a:lnTo>
                    <a:pt x="160086" y="1673479"/>
                  </a:lnTo>
                  <a:lnTo>
                    <a:pt x="162795" y="1673479"/>
                  </a:lnTo>
                  <a:lnTo>
                    <a:pt x="165504" y="1673479"/>
                  </a:lnTo>
                  <a:lnTo>
                    <a:pt x="168210" y="1673479"/>
                  </a:lnTo>
                  <a:lnTo>
                    <a:pt x="170919" y="1673479"/>
                  </a:lnTo>
                  <a:lnTo>
                    <a:pt x="173628" y="1673479"/>
                  </a:lnTo>
                  <a:lnTo>
                    <a:pt x="176337" y="1673479"/>
                  </a:lnTo>
                  <a:lnTo>
                    <a:pt x="179046" y="1673479"/>
                  </a:lnTo>
                  <a:lnTo>
                    <a:pt x="181754" y="1673479"/>
                  </a:lnTo>
                  <a:lnTo>
                    <a:pt x="184463" y="1673479"/>
                  </a:lnTo>
                  <a:lnTo>
                    <a:pt x="187172" y="1673479"/>
                  </a:lnTo>
                  <a:lnTo>
                    <a:pt x="189878" y="1673479"/>
                  </a:lnTo>
                  <a:lnTo>
                    <a:pt x="192587" y="1673479"/>
                  </a:lnTo>
                  <a:lnTo>
                    <a:pt x="195296" y="1673479"/>
                  </a:lnTo>
                  <a:lnTo>
                    <a:pt x="198005" y="1673479"/>
                  </a:lnTo>
                  <a:lnTo>
                    <a:pt x="200714" y="1673479"/>
                  </a:lnTo>
                  <a:lnTo>
                    <a:pt x="203423" y="1673479"/>
                  </a:lnTo>
                  <a:lnTo>
                    <a:pt x="206132" y="1673479"/>
                  </a:lnTo>
                  <a:lnTo>
                    <a:pt x="208841" y="1673479"/>
                  </a:lnTo>
                  <a:lnTo>
                    <a:pt x="211550" y="1673479"/>
                  </a:lnTo>
                  <a:lnTo>
                    <a:pt x="214255" y="1673479"/>
                  </a:lnTo>
                  <a:lnTo>
                    <a:pt x="216964" y="1673479"/>
                  </a:lnTo>
                  <a:lnTo>
                    <a:pt x="219673" y="1673479"/>
                  </a:lnTo>
                  <a:lnTo>
                    <a:pt x="222382" y="1673479"/>
                  </a:lnTo>
                  <a:lnTo>
                    <a:pt x="225091" y="1673479"/>
                  </a:lnTo>
                  <a:lnTo>
                    <a:pt x="227800" y="1673479"/>
                  </a:lnTo>
                  <a:lnTo>
                    <a:pt x="230509" y="1673479"/>
                  </a:lnTo>
                  <a:lnTo>
                    <a:pt x="233218" y="1673479"/>
                  </a:lnTo>
                  <a:lnTo>
                    <a:pt x="235923" y="1673479"/>
                  </a:lnTo>
                  <a:lnTo>
                    <a:pt x="238632" y="1673479"/>
                  </a:lnTo>
                  <a:lnTo>
                    <a:pt x="241341" y="1673479"/>
                  </a:lnTo>
                  <a:lnTo>
                    <a:pt x="244050" y="1673479"/>
                  </a:lnTo>
                  <a:lnTo>
                    <a:pt x="246759" y="1673479"/>
                  </a:lnTo>
                  <a:lnTo>
                    <a:pt x="249468" y="1673479"/>
                  </a:lnTo>
                  <a:lnTo>
                    <a:pt x="252177" y="1673479"/>
                  </a:lnTo>
                  <a:lnTo>
                    <a:pt x="254886" y="1673479"/>
                  </a:lnTo>
                  <a:lnTo>
                    <a:pt x="257595" y="1673479"/>
                  </a:lnTo>
                  <a:lnTo>
                    <a:pt x="260300" y="1673479"/>
                  </a:lnTo>
                  <a:lnTo>
                    <a:pt x="263009" y="1673479"/>
                  </a:lnTo>
                  <a:lnTo>
                    <a:pt x="265718" y="1673479"/>
                  </a:lnTo>
                  <a:lnTo>
                    <a:pt x="268427" y="1673479"/>
                  </a:lnTo>
                  <a:lnTo>
                    <a:pt x="271136" y="1673479"/>
                  </a:lnTo>
                  <a:lnTo>
                    <a:pt x="273845" y="1673479"/>
                  </a:lnTo>
                  <a:lnTo>
                    <a:pt x="276554" y="1673479"/>
                  </a:lnTo>
                  <a:lnTo>
                    <a:pt x="279263" y="1673479"/>
                  </a:lnTo>
                  <a:lnTo>
                    <a:pt x="281969" y="1673479"/>
                  </a:lnTo>
                  <a:lnTo>
                    <a:pt x="284678" y="1673479"/>
                  </a:lnTo>
                  <a:lnTo>
                    <a:pt x="287386" y="1673479"/>
                  </a:lnTo>
                  <a:lnTo>
                    <a:pt x="290095" y="1673479"/>
                  </a:lnTo>
                  <a:lnTo>
                    <a:pt x="292804" y="1673479"/>
                  </a:lnTo>
                  <a:lnTo>
                    <a:pt x="295513" y="1673479"/>
                  </a:lnTo>
                  <a:lnTo>
                    <a:pt x="298222" y="1673479"/>
                  </a:lnTo>
                  <a:lnTo>
                    <a:pt x="300931" y="1673479"/>
                  </a:lnTo>
                  <a:lnTo>
                    <a:pt x="303640" y="1673479"/>
                  </a:lnTo>
                  <a:lnTo>
                    <a:pt x="306346" y="1673479"/>
                  </a:lnTo>
                  <a:lnTo>
                    <a:pt x="309055" y="1673479"/>
                  </a:lnTo>
                  <a:lnTo>
                    <a:pt x="311764" y="1673479"/>
                  </a:lnTo>
                  <a:lnTo>
                    <a:pt x="314473" y="1673479"/>
                  </a:lnTo>
                  <a:lnTo>
                    <a:pt x="317182" y="1673479"/>
                  </a:lnTo>
                  <a:lnTo>
                    <a:pt x="319890" y="1673479"/>
                  </a:lnTo>
                  <a:lnTo>
                    <a:pt x="322599" y="1673479"/>
                  </a:lnTo>
                  <a:lnTo>
                    <a:pt x="325308" y="1673479"/>
                  </a:lnTo>
                  <a:lnTo>
                    <a:pt x="328014" y="1673479"/>
                  </a:lnTo>
                  <a:lnTo>
                    <a:pt x="330723" y="1673479"/>
                  </a:lnTo>
                  <a:lnTo>
                    <a:pt x="333432" y="1673479"/>
                  </a:lnTo>
                  <a:lnTo>
                    <a:pt x="336141" y="1673479"/>
                  </a:lnTo>
                  <a:lnTo>
                    <a:pt x="338850" y="1673479"/>
                  </a:lnTo>
                  <a:lnTo>
                    <a:pt x="341559" y="1673479"/>
                  </a:lnTo>
                  <a:lnTo>
                    <a:pt x="344268" y="1673479"/>
                  </a:lnTo>
                  <a:lnTo>
                    <a:pt x="346977" y="1673479"/>
                  </a:lnTo>
                  <a:lnTo>
                    <a:pt x="349686" y="1673479"/>
                  </a:lnTo>
                  <a:lnTo>
                    <a:pt x="352391" y="1673479"/>
                  </a:lnTo>
                  <a:lnTo>
                    <a:pt x="355100" y="1673479"/>
                  </a:lnTo>
                  <a:lnTo>
                    <a:pt x="357809" y="1673479"/>
                  </a:lnTo>
                  <a:lnTo>
                    <a:pt x="360518" y="1673479"/>
                  </a:lnTo>
                  <a:lnTo>
                    <a:pt x="363227" y="1673479"/>
                  </a:lnTo>
                  <a:lnTo>
                    <a:pt x="365936" y="1673479"/>
                  </a:lnTo>
                  <a:lnTo>
                    <a:pt x="368645" y="1673479"/>
                  </a:lnTo>
                  <a:lnTo>
                    <a:pt x="371354" y="1673479"/>
                  </a:lnTo>
                  <a:lnTo>
                    <a:pt x="374059" y="1673479"/>
                  </a:lnTo>
                  <a:lnTo>
                    <a:pt x="376768" y="1673479"/>
                  </a:lnTo>
                  <a:lnTo>
                    <a:pt x="379477" y="1673479"/>
                  </a:lnTo>
                  <a:lnTo>
                    <a:pt x="382186" y="1673479"/>
                  </a:lnTo>
                  <a:lnTo>
                    <a:pt x="384895" y="1673479"/>
                  </a:lnTo>
                  <a:lnTo>
                    <a:pt x="387604" y="1673479"/>
                  </a:lnTo>
                  <a:lnTo>
                    <a:pt x="390313" y="1673479"/>
                  </a:lnTo>
                  <a:lnTo>
                    <a:pt x="393022" y="1673479"/>
                  </a:lnTo>
                  <a:lnTo>
                    <a:pt x="395731" y="1673479"/>
                  </a:lnTo>
                  <a:lnTo>
                    <a:pt x="398436" y="1673479"/>
                  </a:lnTo>
                  <a:lnTo>
                    <a:pt x="401145" y="1673479"/>
                  </a:lnTo>
                  <a:lnTo>
                    <a:pt x="403854" y="1673479"/>
                  </a:lnTo>
                  <a:lnTo>
                    <a:pt x="406563" y="1673479"/>
                  </a:lnTo>
                  <a:lnTo>
                    <a:pt x="409272" y="1673479"/>
                  </a:lnTo>
                  <a:lnTo>
                    <a:pt x="411981" y="1673479"/>
                  </a:lnTo>
                  <a:lnTo>
                    <a:pt x="414690" y="1673479"/>
                  </a:lnTo>
                  <a:lnTo>
                    <a:pt x="417399" y="1673479"/>
                  </a:lnTo>
                  <a:lnTo>
                    <a:pt x="420108" y="1673479"/>
                  </a:lnTo>
                  <a:lnTo>
                    <a:pt x="422814" y="1673479"/>
                  </a:lnTo>
                  <a:lnTo>
                    <a:pt x="425522" y="1673479"/>
                  </a:lnTo>
                  <a:lnTo>
                    <a:pt x="428231" y="1673479"/>
                  </a:lnTo>
                  <a:lnTo>
                    <a:pt x="430940" y="1673479"/>
                  </a:lnTo>
                  <a:lnTo>
                    <a:pt x="433649" y="1673479"/>
                  </a:lnTo>
                  <a:lnTo>
                    <a:pt x="436358" y="1673479"/>
                  </a:lnTo>
                  <a:lnTo>
                    <a:pt x="439067" y="1673479"/>
                  </a:lnTo>
                  <a:lnTo>
                    <a:pt x="441776" y="1673479"/>
                  </a:lnTo>
                  <a:lnTo>
                    <a:pt x="444482" y="1673479"/>
                  </a:lnTo>
                  <a:lnTo>
                    <a:pt x="447191" y="1673479"/>
                  </a:lnTo>
                  <a:lnTo>
                    <a:pt x="449900" y="1673479"/>
                  </a:lnTo>
                  <a:lnTo>
                    <a:pt x="452609" y="1673479"/>
                  </a:lnTo>
                  <a:lnTo>
                    <a:pt x="455318" y="1673479"/>
                  </a:lnTo>
                  <a:lnTo>
                    <a:pt x="458026" y="1673479"/>
                  </a:lnTo>
                  <a:lnTo>
                    <a:pt x="460735" y="1673479"/>
                  </a:lnTo>
                  <a:lnTo>
                    <a:pt x="463444" y="1673479"/>
                  </a:lnTo>
                  <a:lnTo>
                    <a:pt x="466153" y="1673479"/>
                  </a:lnTo>
                  <a:lnTo>
                    <a:pt x="468859" y="1673479"/>
                  </a:lnTo>
                  <a:lnTo>
                    <a:pt x="471568" y="1673479"/>
                  </a:lnTo>
                  <a:lnTo>
                    <a:pt x="474277" y="1673479"/>
                  </a:lnTo>
                  <a:lnTo>
                    <a:pt x="476986" y="1673479"/>
                  </a:lnTo>
                  <a:lnTo>
                    <a:pt x="479695" y="1673479"/>
                  </a:lnTo>
                  <a:lnTo>
                    <a:pt x="482404" y="1673479"/>
                  </a:lnTo>
                  <a:lnTo>
                    <a:pt x="485113" y="1673479"/>
                  </a:lnTo>
                  <a:lnTo>
                    <a:pt x="487822" y="1673479"/>
                  </a:lnTo>
                  <a:lnTo>
                    <a:pt x="490527" y="1673479"/>
                  </a:lnTo>
                  <a:lnTo>
                    <a:pt x="493236" y="1673479"/>
                  </a:lnTo>
                  <a:lnTo>
                    <a:pt x="495945" y="1673479"/>
                  </a:lnTo>
                  <a:lnTo>
                    <a:pt x="498654" y="1673479"/>
                  </a:lnTo>
                  <a:lnTo>
                    <a:pt x="501363" y="1673479"/>
                  </a:lnTo>
                  <a:lnTo>
                    <a:pt x="504072" y="1673479"/>
                  </a:lnTo>
                  <a:lnTo>
                    <a:pt x="506781" y="1673479"/>
                  </a:lnTo>
                  <a:lnTo>
                    <a:pt x="509490" y="1673479"/>
                  </a:lnTo>
                  <a:lnTo>
                    <a:pt x="512199" y="1673479"/>
                  </a:lnTo>
                  <a:lnTo>
                    <a:pt x="514904" y="1673479"/>
                  </a:lnTo>
                  <a:lnTo>
                    <a:pt x="517613" y="1673479"/>
                  </a:lnTo>
                  <a:lnTo>
                    <a:pt x="520322" y="1673479"/>
                  </a:lnTo>
                  <a:lnTo>
                    <a:pt x="523031" y="1673479"/>
                  </a:lnTo>
                  <a:lnTo>
                    <a:pt x="525740" y="1673479"/>
                  </a:lnTo>
                  <a:lnTo>
                    <a:pt x="528449" y="1673479"/>
                  </a:lnTo>
                  <a:lnTo>
                    <a:pt x="531158" y="1673479"/>
                  </a:lnTo>
                  <a:lnTo>
                    <a:pt x="533867" y="1673479"/>
                  </a:lnTo>
                  <a:lnTo>
                    <a:pt x="536572" y="1673479"/>
                  </a:lnTo>
                  <a:lnTo>
                    <a:pt x="539281" y="1673479"/>
                  </a:lnTo>
                  <a:lnTo>
                    <a:pt x="541990" y="1673479"/>
                  </a:lnTo>
                  <a:lnTo>
                    <a:pt x="544699" y="1673479"/>
                  </a:lnTo>
                  <a:lnTo>
                    <a:pt x="547408" y="1673479"/>
                  </a:lnTo>
                  <a:lnTo>
                    <a:pt x="550117" y="1673479"/>
                  </a:lnTo>
                  <a:lnTo>
                    <a:pt x="552826" y="1673479"/>
                  </a:lnTo>
                  <a:lnTo>
                    <a:pt x="555535" y="1673479"/>
                  </a:lnTo>
                  <a:lnTo>
                    <a:pt x="558244" y="1673479"/>
                  </a:lnTo>
                  <a:lnTo>
                    <a:pt x="560950" y="1673479"/>
                  </a:lnTo>
                  <a:lnTo>
                    <a:pt x="563658" y="1673479"/>
                  </a:lnTo>
                  <a:lnTo>
                    <a:pt x="566368" y="1673479"/>
                  </a:lnTo>
                  <a:lnTo>
                    <a:pt x="569076" y="1673479"/>
                  </a:lnTo>
                  <a:lnTo>
                    <a:pt x="571785" y="1673479"/>
                  </a:lnTo>
                  <a:lnTo>
                    <a:pt x="574494" y="1673479"/>
                  </a:lnTo>
                  <a:lnTo>
                    <a:pt x="577203" y="1673479"/>
                  </a:lnTo>
                  <a:lnTo>
                    <a:pt x="579912" y="1673479"/>
                  </a:lnTo>
                  <a:lnTo>
                    <a:pt x="582618" y="1673479"/>
                  </a:lnTo>
                  <a:lnTo>
                    <a:pt x="585327" y="1673479"/>
                  </a:lnTo>
                  <a:lnTo>
                    <a:pt x="588036" y="1673479"/>
                  </a:lnTo>
                  <a:lnTo>
                    <a:pt x="590745" y="1673479"/>
                  </a:lnTo>
                  <a:lnTo>
                    <a:pt x="593454" y="1673479"/>
                  </a:lnTo>
                  <a:lnTo>
                    <a:pt x="596163" y="1673479"/>
                  </a:lnTo>
                  <a:lnTo>
                    <a:pt x="598872" y="1673479"/>
                  </a:lnTo>
                  <a:lnTo>
                    <a:pt x="601581" y="1673479"/>
                  </a:lnTo>
                  <a:lnTo>
                    <a:pt x="604286" y="1673479"/>
                  </a:lnTo>
                  <a:lnTo>
                    <a:pt x="606995" y="1673479"/>
                  </a:lnTo>
                  <a:lnTo>
                    <a:pt x="609704" y="1673479"/>
                  </a:lnTo>
                  <a:lnTo>
                    <a:pt x="612413" y="1673479"/>
                  </a:lnTo>
                  <a:lnTo>
                    <a:pt x="615122" y="1673479"/>
                  </a:lnTo>
                  <a:lnTo>
                    <a:pt x="617831" y="1673479"/>
                  </a:lnTo>
                  <a:lnTo>
                    <a:pt x="620540" y="1673479"/>
                  </a:lnTo>
                  <a:lnTo>
                    <a:pt x="623249" y="1673479"/>
                  </a:lnTo>
                  <a:lnTo>
                    <a:pt x="625958" y="1673479"/>
                  </a:lnTo>
                  <a:lnTo>
                    <a:pt x="628663" y="1673479"/>
                  </a:lnTo>
                  <a:lnTo>
                    <a:pt x="631372" y="1673479"/>
                  </a:lnTo>
                  <a:lnTo>
                    <a:pt x="634081" y="1673479"/>
                  </a:lnTo>
                  <a:lnTo>
                    <a:pt x="636790" y="1673479"/>
                  </a:lnTo>
                  <a:lnTo>
                    <a:pt x="639499" y="1673479"/>
                  </a:lnTo>
                  <a:lnTo>
                    <a:pt x="642208" y="1673479"/>
                  </a:lnTo>
                  <a:lnTo>
                    <a:pt x="644917" y="1673479"/>
                  </a:lnTo>
                  <a:lnTo>
                    <a:pt x="647626" y="1673479"/>
                  </a:lnTo>
                  <a:lnTo>
                    <a:pt x="650331" y="1673479"/>
                  </a:lnTo>
                  <a:lnTo>
                    <a:pt x="653040" y="1673479"/>
                  </a:lnTo>
                  <a:lnTo>
                    <a:pt x="655749" y="1673479"/>
                  </a:lnTo>
                  <a:lnTo>
                    <a:pt x="658458" y="1673479"/>
                  </a:lnTo>
                  <a:lnTo>
                    <a:pt x="661167" y="1673479"/>
                  </a:lnTo>
                  <a:lnTo>
                    <a:pt x="663876" y="1673479"/>
                  </a:lnTo>
                  <a:lnTo>
                    <a:pt x="666585" y="1673479"/>
                  </a:lnTo>
                  <a:lnTo>
                    <a:pt x="669294" y="1673479"/>
                  </a:lnTo>
                  <a:lnTo>
                    <a:pt x="672003" y="1673479"/>
                  </a:lnTo>
                  <a:lnTo>
                    <a:pt x="674708" y="1673479"/>
                  </a:lnTo>
                  <a:lnTo>
                    <a:pt x="677417" y="1673479"/>
                  </a:lnTo>
                  <a:lnTo>
                    <a:pt x="680126" y="1673479"/>
                  </a:lnTo>
                  <a:lnTo>
                    <a:pt x="682835" y="1673479"/>
                  </a:lnTo>
                  <a:lnTo>
                    <a:pt x="685544" y="1673479"/>
                  </a:lnTo>
                  <a:lnTo>
                    <a:pt x="688253" y="1673479"/>
                  </a:lnTo>
                  <a:lnTo>
                    <a:pt x="690962" y="1673479"/>
                  </a:lnTo>
                  <a:lnTo>
                    <a:pt x="693671" y="1673479"/>
                  </a:lnTo>
                  <a:lnTo>
                    <a:pt x="696377" y="1673479"/>
                  </a:lnTo>
                  <a:lnTo>
                    <a:pt x="699086" y="1673479"/>
                  </a:lnTo>
                  <a:lnTo>
                    <a:pt x="701795" y="1673479"/>
                  </a:lnTo>
                  <a:lnTo>
                    <a:pt x="704504" y="1673479"/>
                  </a:lnTo>
                  <a:lnTo>
                    <a:pt x="707212" y="1673479"/>
                  </a:lnTo>
                  <a:lnTo>
                    <a:pt x="709921" y="1673479"/>
                  </a:lnTo>
                  <a:lnTo>
                    <a:pt x="712630" y="1673479"/>
                  </a:lnTo>
                  <a:lnTo>
                    <a:pt x="715339" y="1673479"/>
                  </a:lnTo>
                  <a:lnTo>
                    <a:pt x="718048" y="1673479"/>
                  </a:lnTo>
                  <a:lnTo>
                    <a:pt x="720754" y="1673479"/>
                  </a:lnTo>
                  <a:lnTo>
                    <a:pt x="723463" y="1673479"/>
                  </a:lnTo>
                  <a:lnTo>
                    <a:pt x="726172" y="1673479"/>
                  </a:lnTo>
                  <a:lnTo>
                    <a:pt x="728881" y="1673479"/>
                  </a:lnTo>
                  <a:lnTo>
                    <a:pt x="731590" y="1673479"/>
                  </a:lnTo>
                  <a:lnTo>
                    <a:pt x="734299" y="1673479"/>
                  </a:lnTo>
                  <a:lnTo>
                    <a:pt x="737008" y="1673479"/>
                  </a:lnTo>
                  <a:lnTo>
                    <a:pt x="739717" y="1673479"/>
                  </a:lnTo>
                  <a:lnTo>
                    <a:pt x="742422" y="1673479"/>
                  </a:lnTo>
                  <a:lnTo>
                    <a:pt x="745131" y="1673479"/>
                  </a:lnTo>
                  <a:lnTo>
                    <a:pt x="747840" y="1673479"/>
                  </a:lnTo>
                  <a:lnTo>
                    <a:pt x="750549" y="1673479"/>
                  </a:lnTo>
                  <a:lnTo>
                    <a:pt x="753258" y="1673479"/>
                  </a:lnTo>
                  <a:lnTo>
                    <a:pt x="755967" y="1673479"/>
                  </a:lnTo>
                  <a:lnTo>
                    <a:pt x="758676" y="1673479"/>
                  </a:lnTo>
                  <a:lnTo>
                    <a:pt x="761385" y="1673479"/>
                  </a:lnTo>
                  <a:lnTo>
                    <a:pt x="764090" y="1673479"/>
                  </a:lnTo>
                  <a:lnTo>
                    <a:pt x="766799" y="1673479"/>
                  </a:lnTo>
                  <a:lnTo>
                    <a:pt x="769508" y="1673479"/>
                  </a:lnTo>
                  <a:lnTo>
                    <a:pt x="772217" y="1673479"/>
                  </a:lnTo>
                  <a:lnTo>
                    <a:pt x="774926" y="1673479"/>
                  </a:lnTo>
                  <a:lnTo>
                    <a:pt x="777635" y="1673479"/>
                  </a:lnTo>
                  <a:lnTo>
                    <a:pt x="780344" y="1673479"/>
                  </a:lnTo>
                  <a:lnTo>
                    <a:pt x="783053" y="1673479"/>
                  </a:lnTo>
                  <a:lnTo>
                    <a:pt x="785762" y="1673479"/>
                  </a:lnTo>
                  <a:lnTo>
                    <a:pt x="788467" y="1673479"/>
                  </a:lnTo>
                  <a:lnTo>
                    <a:pt x="791176" y="1673479"/>
                  </a:lnTo>
                  <a:lnTo>
                    <a:pt x="793885" y="1673479"/>
                  </a:lnTo>
                  <a:lnTo>
                    <a:pt x="796594" y="1673479"/>
                  </a:lnTo>
                  <a:lnTo>
                    <a:pt x="799303" y="1673479"/>
                  </a:lnTo>
                  <a:lnTo>
                    <a:pt x="802012" y="1673479"/>
                  </a:lnTo>
                  <a:lnTo>
                    <a:pt x="804721" y="1673479"/>
                  </a:lnTo>
                  <a:lnTo>
                    <a:pt x="807430" y="1673479"/>
                  </a:lnTo>
                  <a:lnTo>
                    <a:pt x="810136" y="1673479"/>
                  </a:lnTo>
                  <a:lnTo>
                    <a:pt x="812844" y="1673479"/>
                  </a:lnTo>
                  <a:lnTo>
                    <a:pt x="815553" y="1673479"/>
                  </a:lnTo>
                  <a:lnTo>
                    <a:pt x="818262" y="1673479"/>
                  </a:lnTo>
                  <a:lnTo>
                    <a:pt x="820971" y="1673479"/>
                  </a:lnTo>
                  <a:lnTo>
                    <a:pt x="823680" y="1673479"/>
                  </a:lnTo>
                  <a:lnTo>
                    <a:pt x="826389" y="1673479"/>
                  </a:lnTo>
                  <a:lnTo>
                    <a:pt x="829098" y="1673479"/>
                  </a:lnTo>
                  <a:lnTo>
                    <a:pt x="831807" y="1673479"/>
                  </a:lnTo>
                  <a:lnTo>
                    <a:pt x="834513" y="1673479"/>
                  </a:lnTo>
                  <a:lnTo>
                    <a:pt x="837222" y="1673479"/>
                  </a:lnTo>
                  <a:lnTo>
                    <a:pt x="839931" y="1673479"/>
                  </a:lnTo>
                  <a:lnTo>
                    <a:pt x="842640" y="1673479"/>
                  </a:lnTo>
                  <a:lnTo>
                    <a:pt x="845348" y="1673479"/>
                  </a:lnTo>
                  <a:lnTo>
                    <a:pt x="848057" y="1673479"/>
                  </a:lnTo>
                  <a:lnTo>
                    <a:pt x="850766" y="1673479"/>
                  </a:lnTo>
                  <a:lnTo>
                    <a:pt x="853475" y="1673479"/>
                  </a:lnTo>
                  <a:lnTo>
                    <a:pt x="856181" y="1673479"/>
                  </a:lnTo>
                  <a:lnTo>
                    <a:pt x="858890" y="1673479"/>
                  </a:lnTo>
                  <a:lnTo>
                    <a:pt x="861599" y="1673479"/>
                  </a:lnTo>
                  <a:lnTo>
                    <a:pt x="864308" y="1673479"/>
                  </a:lnTo>
                  <a:lnTo>
                    <a:pt x="867017" y="1673479"/>
                  </a:lnTo>
                  <a:lnTo>
                    <a:pt x="869726" y="1673479"/>
                  </a:lnTo>
                  <a:lnTo>
                    <a:pt x="872435" y="1673479"/>
                  </a:lnTo>
                  <a:lnTo>
                    <a:pt x="875144" y="1673479"/>
                  </a:lnTo>
                  <a:lnTo>
                    <a:pt x="877849" y="1673479"/>
                  </a:lnTo>
                  <a:lnTo>
                    <a:pt x="880558" y="1673479"/>
                  </a:lnTo>
                  <a:lnTo>
                    <a:pt x="883267" y="1673479"/>
                  </a:lnTo>
                  <a:lnTo>
                    <a:pt x="885976" y="1673479"/>
                  </a:lnTo>
                  <a:lnTo>
                    <a:pt x="888685" y="1673479"/>
                  </a:lnTo>
                  <a:lnTo>
                    <a:pt x="891394" y="1673479"/>
                  </a:lnTo>
                  <a:lnTo>
                    <a:pt x="894103" y="1673479"/>
                  </a:lnTo>
                  <a:lnTo>
                    <a:pt x="896812" y="1673479"/>
                  </a:lnTo>
                  <a:lnTo>
                    <a:pt x="899521" y="1673479"/>
                  </a:lnTo>
                  <a:lnTo>
                    <a:pt x="902226" y="1673479"/>
                  </a:lnTo>
                  <a:lnTo>
                    <a:pt x="904935" y="1673479"/>
                  </a:lnTo>
                  <a:lnTo>
                    <a:pt x="907644" y="1673479"/>
                  </a:lnTo>
                  <a:lnTo>
                    <a:pt x="910353" y="1673479"/>
                  </a:lnTo>
                  <a:lnTo>
                    <a:pt x="913062" y="1673479"/>
                  </a:lnTo>
                  <a:lnTo>
                    <a:pt x="915771" y="1673479"/>
                  </a:lnTo>
                  <a:lnTo>
                    <a:pt x="918480" y="1673479"/>
                  </a:lnTo>
                  <a:lnTo>
                    <a:pt x="921189" y="1673479"/>
                  </a:lnTo>
                  <a:lnTo>
                    <a:pt x="923898" y="1673479"/>
                  </a:lnTo>
                  <a:lnTo>
                    <a:pt x="926603" y="1673479"/>
                  </a:lnTo>
                  <a:lnTo>
                    <a:pt x="929312" y="1673479"/>
                  </a:lnTo>
                  <a:lnTo>
                    <a:pt x="932021" y="1673479"/>
                  </a:lnTo>
                  <a:lnTo>
                    <a:pt x="934730" y="1673479"/>
                  </a:lnTo>
                  <a:lnTo>
                    <a:pt x="937439" y="1673479"/>
                  </a:lnTo>
                  <a:lnTo>
                    <a:pt x="940148" y="1673479"/>
                  </a:lnTo>
                  <a:lnTo>
                    <a:pt x="942857" y="1673479"/>
                  </a:lnTo>
                  <a:lnTo>
                    <a:pt x="945566" y="1673479"/>
                  </a:lnTo>
                  <a:lnTo>
                    <a:pt x="948272" y="1673479"/>
                  </a:lnTo>
                  <a:lnTo>
                    <a:pt x="950981" y="1673479"/>
                  </a:lnTo>
                  <a:lnTo>
                    <a:pt x="953689" y="1673479"/>
                  </a:lnTo>
                  <a:lnTo>
                    <a:pt x="956398" y="1673479"/>
                  </a:lnTo>
                  <a:lnTo>
                    <a:pt x="959107" y="1673479"/>
                  </a:lnTo>
                  <a:lnTo>
                    <a:pt x="961816" y="1673479"/>
                  </a:lnTo>
                  <a:lnTo>
                    <a:pt x="964525" y="1673479"/>
                  </a:lnTo>
                  <a:lnTo>
                    <a:pt x="967234" y="1673479"/>
                  </a:lnTo>
                  <a:lnTo>
                    <a:pt x="969943" y="1673479"/>
                  </a:lnTo>
                  <a:lnTo>
                    <a:pt x="972649" y="1673479"/>
                  </a:lnTo>
                  <a:lnTo>
                    <a:pt x="975358" y="1673479"/>
                  </a:lnTo>
                  <a:lnTo>
                    <a:pt x="978067" y="1673479"/>
                  </a:lnTo>
                  <a:lnTo>
                    <a:pt x="980776" y="1673479"/>
                  </a:lnTo>
                  <a:lnTo>
                    <a:pt x="983484" y="1673479"/>
                  </a:lnTo>
                  <a:lnTo>
                    <a:pt x="986193" y="1673479"/>
                  </a:lnTo>
                  <a:lnTo>
                    <a:pt x="988902" y="1673479"/>
                  </a:lnTo>
                  <a:lnTo>
                    <a:pt x="991611" y="1673479"/>
                  </a:lnTo>
                  <a:lnTo>
                    <a:pt x="994317" y="1673479"/>
                  </a:lnTo>
                  <a:lnTo>
                    <a:pt x="997026" y="1673479"/>
                  </a:lnTo>
                  <a:lnTo>
                    <a:pt x="999735" y="1673479"/>
                  </a:lnTo>
                  <a:lnTo>
                    <a:pt x="1002444" y="1673479"/>
                  </a:lnTo>
                  <a:lnTo>
                    <a:pt x="1005153" y="1673479"/>
                  </a:lnTo>
                  <a:lnTo>
                    <a:pt x="1007862" y="1673479"/>
                  </a:lnTo>
                  <a:lnTo>
                    <a:pt x="1010571" y="1673479"/>
                  </a:lnTo>
                  <a:lnTo>
                    <a:pt x="1013280" y="1673479"/>
                  </a:lnTo>
                  <a:lnTo>
                    <a:pt x="1015989" y="1673479"/>
                  </a:lnTo>
                  <a:lnTo>
                    <a:pt x="1018694" y="1673479"/>
                  </a:lnTo>
                  <a:lnTo>
                    <a:pt x="1021403" y="1673479"/>
                  </a:lnTo>
                  <a:lnTo>
                    <a:pt x="1024112" y="1673479"/>
                  </a:lnTo>
                  <a:lnTo>
                    <a:pt x="1026821" y="1673479"/>
                  </a:lnTo>
                  <a:lnTo>
                    <a:pt x="1029530" y="1673479"/>
                  </a:lnTo>
                  <a:lnTo>
                    <a:pt x="1032239" y="1673479"/>
                  </a:lnTo>
                  <a:lnTo>
                    <a:pt x="1034948" y="1673479"/>
                  </a:lnTo>
                  <a:lnTo>
                    <a:pt x="1037653" y="1673479"/>
                  </a:lnTo>
                  <a:lnTo>
                    <a:pt x="1040362" y="1673479"/>
                  </a:lnTo>
                  <a:lnTo>
                    <a:pt x="1043071" y="1673479"/>
                  </a:lnTo>
                  <a:lnTo>
                    <a:pt x="1045780" y="1673479"/>
                  </a:lnTo>
                  <a:lnTo>
                    <a:pt x="1048489" y="1673479"/>
                  </a:lnTo>
                  <a:lnTo>
                    <a:pt x="1051198" y="1673479"/>
                  </a:lnTo>
                  <a:lnTo>
                    <a:pt x="1053907" y="1673479"/>
                  </a:lnTo>
                  <a:lnTo>
                    <a:pt x="1056616" y="1673479"/>
                  </a:lnTo>
                  <a:lnTo>
                    <a:pt x="1059325" y="1673479"/>
                  </a:lnTo>
                  <a:lnTo>
                    <a:pt x="1062034" y="1673479"/>
                  </a:lnTo>
                  <a:lnTo>
                    <a:pt x="1064739" y="1673479"/>
                  </a:lnTo>
                  <a:lnTo>
                    <a:pt x="1067448" y="1673479"/>
                  </a:lnTo>
                  <a:lnTo>
                    <a:pt x="1070157" y="1673479"/>
                  </a:lnTo>
                  <a:lnTo>
                    <a:pt x="1072866" y="1673479"/>
                  </a:lnTo>
                  <a:lnTo>
                    <a:pt x="1075575" y="1673479"/>
                  </a:lnTo>
                  <a:lnTo>
                    <a:pt x="1078284" y="1673479"/>
                  </a:lnTo>
                  <a:lnTo>
                    <a:pt x="1080993" y="1673479"/>
                  </a:lnTo>
                  <a:lnTo>
                    <a:pt x="1083699" y="1673479"/>
                  </a:lnTo>
                  <a:lnTo>
                    <a:pt x="1086408" y="1673479"/>
                  </a:lnTo>
                  <a:lnTo>
                    <a:pt x="1089117" y="1673479"/>
                  </a:lnTo>
                  <a:lnTo>
                    <a:pt x="1091825" y="1673479"/>
                  </a:lnTo>
                  <a:lnTo>
                    <a:pt x="1094534" y="1673479"/>
                  </a:lnTo>
                  <a:lnTo>
                    <a:pt x="1097243" y="1673479"/>
                  </a:lnTo>
                  <a:lnTo>
                    <a:pt x="1099952" y="1673479"/>
                  </a:lnTo>
                  <a:lnTo>
                    <a:pt x="1102661" y="1673479"/>
                  </a:lnTo>
                  <a:lnTo>
                    <a:pt x="1105370" y="1673479"/>
                  </a:lnTo>
                  <a:lnTo>
                    <a:pt x="1108079" y="1673479"/>
                  </a:lnTo>
                  <a:lnTo>
                    <a:pt x="1110785" y="1673479"/>
                  </a:lnTo>
                  <a:lnTo>
                    <a:pt x="1113494" y="1673479"/>
                  </a:lnTo>
                  <a:lnTo>
                    <a:pt x="1116203" y="1673479"/>
                  </a:lnTo>
                  <a:lnTo>
                    <a:pt x="1118912" y="1673479"/>
                  </a:lnTo>
                  <a:lnTo>
                    <a:pt x="1121621" y="1673479"/>
                  </a:lnTo>
                  <a:lnTo>
                    <a:pt x="1124330" y="1673479"/>
                  </a:lnTo>
                  <a:lnTo>
                    <a:pt x="1127039" y="1673479"/>
                  </a:lnTo>
                  <a:lnTo>
                    <a:pt x="1129744" y="1673479"/>
                  </a:lnTo>
                  <a:lnTo>
                    <a:pt x="1132453" y="1673479"/>
                  </a:lnTo>
                  <a:lnTo>
                    <a:pt x="1135162" y="1673479"/>
                  </a:lnTo>
                  <a:lnTo>
                    <a:pt x="1137871" y="1673479"/>
                  </a:lnTo>
                  <a:lnTo>
                    <a:pt x="1140580" y="1673479"/>
                  </a:lnTo>
                  <a:lnTo>
                    <a:pt x="1143289" y="1673479"/>
                  </a:lnTo>
                  <a:lnTo>
                    <a:pt x="1145998" y="1673479"/>
                  </a:lnTo>
                  <a:lnTo>
                    <a:pt x="1148707" y="1673479"/>
                  </a:lnTo>
                  <a:lnTo>
                    <a:pt x="1151416" y="1673479"/>
                  </a:lnTo>
                  <a:lnTo>
                    <a:pt x="1154125" y="1673479"/>
                  </a:lnTo>
                  <a:lnTo>
                    <a:pt x="1156830" y="1673479"/>
                  </a:lnTo>
                  <a:lnTo>
                    <a:pt x="1159539" y="1673479"/>
                  </a:lnTo>
                  <a:lnTo>
                    <a:pt x="1162248" y="1673479"/>
                  </a:lnTo>
                  <a:lnTo>
                    <a:pt x="1164957" y="1673479"/>
                  </a:lnTo>
                  <a:lnTo>
                    <a:pt x="1167666" y="1673479"/>
                  </a:lnTo>
                  <a:lnTo>
                    <a:pt x="1170375" y="1673479"/>
                  </a:lnTo>
                  <a:lnTo>
                    <a:pt x="1173084" y="1673479"/>
                  </a:lnTo>
                  <a:lnTo>
                    <a:pt x="1175789" y="1673479"/>
                  </a:lnTo>
                  <a:lnTo>
                    <a:pt x="1178498" y="1673479"/>
                  </a:lnTo>
                  <a:lnTo>
                    <a:pt x="1181207" y="1673479"/>
                  </a:lnTo>
                  <a:lnTo>
                    <a:pt x="1183916" y="1673479"/>
                  </a:lnTo>
                  <a:lnTo>
                    <a:pt x="1186625" y="1673479"/>
                  </a:lnTo>
                  <a:lnTo>
                    <a:pt x="1189334" y="1673479"/>
                  </a:lnTo>
                  <a:lnTo>
                    <a:pt x="1192043" y="1673479"/>
                  </a:lnTo>
                  <a:lnTo>
                    <a:pt x="1194752" y="1673479"/>
                  </a:lnTo>
                  <a:lnTo>
                    <a:pt x="1197461" y="1673479"/>
                  </a:lnTo>
                  <a:lnTo>
                    <a:pt x="1200170" y="1673479"/>
                  </a:lnTo>
                  <a:lnTo>
                    <a:pt x="1202875" y="1673479"/>
                  </a:lnTo>
                  <a:lnTo>
                    <a:pt x="1205584" y="1673479"/>
                  </a:lnTo>
                  <a:lnTo>
                    <a:pt x="1208293" y="1673479"/>
                  </a:lnTo>
                  <a:lnTo>
                    <a:pt x="1211002" y="1673479"/>
                  </a:lnTo>
                  <a:lnTo>
                    <a:pt x="1213711" y="1673479"/>
                  </a:lnTo>
                  <a:lnTo>
                    <a:pt x="1216420" y="1673479"/>
                  </a:lnTo>
                  <a:lnTo>
                    <a:pt x="1219129" y="1673479"/>
                  </a:lnTo>
                  <a:lnTo>
                    <a:pt x="1221835" y="1673479"/>
                  </a:lnTo>
                  <a:lnTo>
                    <a:pt x="1224544" y="1673479"/>
                  </a:lnTo>
                  <a:lnTo>
                    <a:pt x="1227253" y="1673479"/>
                  </a:lnTo>
                  <a:lnTo>
                    <a:pt x="1229961" y="1673479"/>
                  </a:lnTo>
                  <a:lnTo>
                    <a:pt x="1232670" y="1673479"/>
                  </a:lnTo>
                  <a:lnTo>
                    <a:pt x="1235379" y="1673479"/>
                  </a:lnTo>
                  <a:lnTo>
                    <a:pt x="1238088" y="1673479"/>
                  </a:lnTo>
                  <a:lnTo>
                    <a:pt x="1240797" y="1673479"/>
                  </a:lnTo>
                  <a:lnTo>
                    <a:pt x="1243506" y="1673479"/>
                  </a:lnTo>
                  <a:lnTo>
                    <a:pt x="1246215" y="1673479"/>
                  </a:lnTo>
                  <a:lnTo>
                    <a:pt x="1248921" y="1673479"/>
                  </a:lnTo>
                  <a:lnTo>
                    <a:pt x="1251630" y="1673479"/>
                  </a:lnTo>
                  <a:lnTo>
                    <a:pt x="1254339" y="1673479"/>
                  </a:lnTo>
                  <a:lnTo>
                    <a:pt x="1257048" y="1673479"/>
                  </a:lnTo>
                  <a:lnTo>
                    <a:pt x="1259757" y="1673479"/>
                  </a:lnTo>
                  <a:lnTo>
                    <a:pt x="1262466" y="1673479"/>
                  </a:lnTo>
                  <a:lnTo>
                    <a:pt x="1265175" y="1673479"/>
                  </a:lnTo>
                  <a:lnTo>
                    <a:pt x="1267880" y="1673479"/>
                  </a:lnTo>
                  <a:lnTo>
                    <a:pt x="1270589" y="1673479"/>
                  </a:lnTo>
                  <a:lnTo>
                    <a:pt x="1273298" y="1673479"/>
                  </a:lnTo>
                  <a:lnTo>
                    <a:pt x="1276007" y="1673479"/>
                  </a:lnTo>
                  <a:lnTo>
                    <a:pt x="1278716" y="1673479"/>
                  </a:lnTo>
                  <a:lnTo>
                    <a:pt x="1281425" y="1673479"/>
                  </a:lnTo>
                  <a:lnTo>
                    <a:pt x="1284134" y="1673479"/>
                  </a:lnTo>
                  <a:lnTo>
                    <a:pt x="1286843" y="1673479"/>
                  </a:lnTo>
                  <a:lnTo>
                    <a:pt x="1289552" y="1673479"/>
                  </a:lnTo>
                  <a:lnTo>
                    <a:pt x="1292261" y="1673479"/>
                  </a:lnTo>
                  <a:lnTo>
                    <a:pt x="1294966" y="1673479"/>
                  </a:lnTo>
                  <a:lnTo>
                    <a:pt x="1297675" y="1673479"/>
                  </a:lnTo>
                  <a:lnTo>
                    <a:pt x="1300384" y="1673479"/>
                  </a:lnTo>
                  <a:lnTo>
                    <a:pt x="1303093" y="1673479"/>
                  </a:lnTo>
                  <a:lnTo>
                    <a:pt x="1305802" y="1673479"/>
                  </a:lnTo>
                  <a:lnTo>
                    <a:pt x="1308511" y="1673479"/>
                  </a:lnTo>
                  <a:lnTo>
                    <a:pt x="1311220" y="1673479"/>
                  </a:lnTo>
                  <a:lnTo>
                    <a:pt x="1313925" y="1673479"/>
                  </a:lnTo>
                  <a:lnTo>
                    <a:pt x="1316634" y="1673479"/>
                  </a:lnTo>
                  <a:lnTo>
                    <a:pt x="1319343" y="1673479"/>
                  </a:lnTo>
                  <a:lnTo>
                    <a:pt x="1322052" y="1673479"/>
                  </a:lnTo>
                  <a:lnTo>
                    <a:pt x="1324761" y="1673479"/>
                  </a:lnTo>
                  <a:lnTo>
                    <a:pt x="1327470" y="1673479"/>
                  </a:lnTo>
                  <a:lnTo>
                    <a:pt x="1330179" y="1673479"/>
                  </a:lnTo>
                  <a:lnTo>
                    <a:pt x="1332888" y="1673479"/>
                  </a:lnTo>
                  <a:lnTo>
                    <a:pt x="1335597" y="1673479"/>
                  </a:lnTo>
                  <a:lnTo>
                    <a:pt x="1338303" y="1673479"/>
                  </a:lnTo>
                  <a:lnTo>
                    <a:pt x="1341011" y="1673479"/>
                  </a:lnTo>
                  <a:lnTo>
                    <a:pt x="1343720" y="1673479"/>
                  </a:lnTo>
                  <a:lnTo>
                    <a:pt x="1346429" y="1673479"/>
                  </a:lnTo>
                  <a:lnTo>
                    <a:pt x="1349138" y="1673479"/>
                  </a:lnTo>
                  <a:lnTo>
                    <a:pt x="1351847" y="1673479"/>
                  </a:lnTo>
                  <a:lnTo>
                    <a:pt x="1354556" y="1673479"/>
                  </a:lnTo>
                  <a:lnTo>
                    <a:pt x="1357265" y="1673479"/>
                  </a:lnTo>
                  <a:lnTo>
                    <a:pt x="1359971" y="1673479"/>
                  </a:lnTo>
                  <a:lnTo>
                    <a:pt x="1362680" y="1673479"/>
                  </a:lnTo>
                  <a:lnTo>
                    <a:pt x="1365389" y="1673479"/>
                  </a:lnTo>
                  <a:lnTo>
                    <a:pt x="1368098" y="1673479"/>
                  </a:lnTo>
                  <a:lnTo>
                    <a:pt x="1370806" y="1673479"/>
                  </a:lnTo>
                  <a:lnTo>
                    <a:pt x="1373515" y="1673479"/>
                  </a:lnTo>
                  <a:lnTo>
                    <a:pt x="1376224" y="1673479"/>
                  </a:lnTo>
                  <a:lnTo>
                    <a:pt x="1378933" y="1673479"/>
                  </a:lnTo>
                  <a:lnTo>
                    <a:pt x="1381642" y="1673479"/>
                  </a:lnTo>
                  <a:lnTo>
                    <a:pt x="1384348" y="1673479"/>
                  </a:lnTo>
                  <a:lnTo>
                    <a:pt x="1387057" y="1673479"/>
                  </a:lnTo>
                  <a:lnTo>
                    <a:pt x="1389766" y="1673479"/>
                  </a:lnTo>
                  <a:lnTo>
                    <a:pt x="1392475" y="1673479"/>
                  </a:lnTo>
                  <a:lnTo>
                    <a:pt x="1395184" y="1673479"/>
                  </a:lnTo>
                  <a:lnTo>
                    <a:pt x="1397893" y="1673479"/>
                  </a:lnTo>
                  <a:lnTo>
                    <a:pt x="1400602" y="1673479"/>
                  </a:lnTo>
                  <a:lnTo>
                    <a:pt x="1403311" y="1673479"/>
                  </a:lnTo>
                  <a:lnTo>
                    <a:pt x="1406016" y="1673479"/>
                  </a:lnTo>
                  <a:lnTo>
                    <a:pt x="1408725" y="1673479"/>
                  </a:lnTo>
                  <a:lnTo>
                    <a:pt x="1411434" y="1673479"/>
                  </a:lnTo>
                  <a:lnTo>
                    <a:pt x="1414143" y="1673479"/>
                  </a:lnTo>
                  <a:lnTo>
                    <a:pt x="1416852" y="1673479"/>
                  </a:lnTo>
                  <a:lnTo>
                    <a:pt x="1419561" y="1673479"/>
                  </a:lnTo>
                  <a:lnTo>
                    <a:pt x="1422270" y="1673479"/>
                  </a:lnTo>
                  <a:lnTo>
                    <a:pt x="1424979" y="1673479"/>
                  </a:lnTo>
                  <a:lnTo>
                    <a:pt x="1427688" y="1673479"/>
                  </a:lnTo>
                  <a:lnTo>
                    <a:pt x="1430393" y="1673479"/>
                  </a:lnTo>
                  <a:lnTo>
                    <a:pt x="1433102" y="1673479"/>
                  </a:lnTo>
                  <a:lnTo>
                    <a:pt x="1435811" y="1673479"/>
                  </a:lnTo>
                  <a:lnTo>
                    <a:pt x="1438520" y="1673479"/>
                  </a:lnTo>
                  <a:lnTo>
                    <a:pt x="1441229" y="1673479"/>
                  </a:lnTo>
                  <a:lnTo>
                    <a:pt x="1443938" y="1673479"/>
                  </a:lnTo>
                  <a:lnTo>
                    <a:pt x="1446647" y="1673479"/>
                  </a:lnTo>
                  <a:lnTo>
                    <a:pt x="1449356" y="1673479"/>
                  </a:lnTo>
                  <a:lnTo>
                    <a:pt x="1452061" y="1673479"/>
                  </a:lnTo>
                  <a:lnTo>
                    <a:pt x="1454770" y="1673479"/>
                  </a:lnTo>
                  <a:lnTo>
                    <a:pt x="1457479" y="1673479"/>
                  </a:lnTo>
                  <a:lnTo>
                    <a:pt x="1460188" y="1673479"/>
                  </a:lnTo>
                  <a:lnTo>
                    <a:pt x="1462897" y="1673479"/>
                  </a:lnTo>
                  <a:lnTo>
                    <a:pt x="1465606" y="1673479"/>
                  </a:lnTo>
                  <a:lnTo>
                    <a:pt x="1468315" y="1673479"/>
                  </a:lnTo>
                  <a:lnTo>
                    <a:pt x="1471024" y="1673479"/>
                  </a:lnTo>
                  <a:lnTo>
                    <a:pt x="1473733" y="1673479"/>
                  </a:lnTo>
                  <a:lnTo>
                    <a:pt x="1476439" y="1673479"/>
                  </a:lnTo>
                  <a:lnTo>
                    <a:pt x="1479147" y="1673479"/>
                  </a:lnTo>
                  <a:lnTo>
                    <a:pt x="1481856" y="1673479"/>
                  </a:lnTo>
                  <a:lnTo>
                    <a:pt x="1484565" y="1673479"/>
                  </a:lnTo>
                  <a:lnTo>
                    <a:pt x="1487274" y="1673479"/>
                  </a:lnTo>
                  <a:lnTo>
                    <a:pt x="1489983" y="1673479"/>
                  </a:lnTo>
                  <a:lnTo>
                    <a:pt x="1492692" y="1673479"/>
                  </a:lnTo>
                  <a:lnTo>
                    <a:pt x="1495401" y="1673479"/>
                  </a:lnTo>
                  <a:lnTo>
                    <a:pt x="1498110" y="1673479"/>
                  </a:lnTo>
                  <a:lnTo>
                    <a:pt x="1500816" y="1673479"/>
                  </a:lnTo>
                  <a:lnTo>
                    <a:pt x="1503525" y="1673479"/>
                  </a:lnTo>
                  <a:lnTo>
                    <a:pt x="1506234" y="1673479"/>
                  </a:lnTo>
                  <a:lnTo>
                    <a:pt x="1508942" y="1673479"/>
                  </a:lnTo>
                  <a:lnTo>
                    <a:pt x="1511651" y="1673479"/>
                  </a:lnTo>
                  <a:lnTo>
                    <a:pt x="1514360" y="1673479"/>
                  </a:lnTo>
                  <a:lnTo>
                    <a:pt x="1517070" y="1673479"/>
                  </a:lnTo>
                  <a:lnTo>
                    <a:pt x="1519778" y="1673479"/>
                  </a:lnTo>
                  <a:lnTo>
                    <a:pt x="1522484" y="1673479"/>
                  </a:lnTo>
                  <a:lnTo>
                    <a:pt x="1525193" y="1673479"/>
                  </a:lnTo>
                  <a:lnTo>
                    <a:pt x="1527902" y="1673479"/>
                  </a:lnTo>
                  <a:lnTo>
                    <a:pt x="1530611" y="1673479"/>
                  </a:lnTo>
                  <a:lnTo>
                    <a:pt x="1533320" y="1673479"/>
                  </a:lnTo>
                  <a:lnTo>
                    <a:pt x="1536029" y="1673479"/>
                  </a:lnTo>
                  <a:lnTo>
                    <a:pt x="1538738" y="1673479"/>
                  </a:lnTo>
                  <a:lnTo>
                    <a:pt x="1541447" y="1673479"/>
                  </a:lnTo>
                  <a:lnTo>
                    <a:pt x="1544156" y="1673479"/>
                  </a:lnTo>
                  <a:lnTo>
                    <a:pt x="1546861" y="1673479"/>
                  </a:lnTo>
                  <a:lnTo>
                    <a:pt x="1549570" y="1673479"/>
                  </a:lnTo>
                  <a:lnTo>
                    <a:pt x="1552279" y="1673479"/>
                  </a:lnTo>
                  <a:lnTo>
                    <a:pt x="1554988" y="1673479"/>
                  </a:lnTo>
                  <a:lnTo>
                    <a:pt x="1557697" y="1673479"/>
                  </a:lnTo>
                  <a:lnTo>
                    <a:pt x="1560406" y="1673479"/>
                  </a:lnTo>
                  <a:lnTo>
                    <a:pt x="1563115" y="1673479"/>
                  </a:lnTo>
                  <a:lnTo>
                    <a:pt x="1565824" y="1673479"/>
                  </a:lnTo>
                  <a:lnTo>
                    <a:pt x="1568529" y="1673479"/>
                  </a:lnTo>
                  <a:lnTo>
                    <a:pt x="1571238" y="1673479"/>
                  </a:lnTo>
                  <a:lnTo>
                    <a:pt x="1573947" y="1673479"/>
                  </a:lnTo>
                  <a:lnTo>
                    <a:pt x="1576656" y="1673479"/>
                  </a:lnTo>
                  <a:lnTo>
                    <a:pt x="1579365" y="1673479"/>
                  </a:lnTo>
                  <a:lnTo>
                    <a:pt x="1582074" y="1673479"/>
                  </a:lnTo>
                  <a:lnTo>
                    <a:pt x="1584783" y="1673479"/>
                  </a:lnTo>
                  <a:lnTo>
                    <a:pt x="1587492" y="1673479"/>
                  </a:lnTo>
                  <a:lnTo>
                    <a:pt x="1590201" y="1673479"/>
                  </a:lnTo>
                  <a:lnTo>
                    <a:pt x="1592906" y="1673479"/>
                  </a:lnTo>
                  <a:lnTo>
                    <a:pt x="1595615" y="1673479"/>
                  </a:lnTo>
                  <a:lnTo>
                    <a:pt x="1598324" y="1673479"/>
                  </a:lnTo>
                  <a:lnTo>
                    <a:pt x="1601033" y="1673479"/>
                  </a:lnTo>
                  <a:lnTo>
                    <a:pt x="1603742" y="1673479"/>
                  </a:lnTo>
                  <a:lnTo>
                    <a:pt x="1606451" y="1673479"/>
                  </a:lnTo>
                  <a:lnTo>
                    <a:pt x="1609160" y="1673479"/>
                  </a:lnTo>
                  <a:lnTo>
                    <a:pt x="1611869" y="1673479"/>
                  </a:lnTo>
                  <a:lnTo>
                    <a:pt x="1614575" y="1673479"/>
                  </a:lnTo>
                  <a:lnTo>
                    <a:pt x="1617283" y="1673479"/>
                  </a:lnTo>
                  <a:lnTo>
                    <a:pt x="1619992" y="1673479"/>
                  </a:lnTo>
                  <a:lnTo>
                    <a:pt x="1622701" y="1673479"/>
                  </a:lnTo>
                  <a:lnTo>
                    <a:pt x="1625410" y="1673479"/>
                  </a:lnTo>
                  <a:lnTo>
                    <a:pt x="1628119" y="1673479"/>
                  </a:lnTo>
                  <a:lnTo>
                    <a:pt x="1630828" y="1673479"/>
                  </a:lnTo>
                  <a:lnTo>
                    <a:pt x="1633537" y="1673479"/>
                  </a:lnTo>
                  <a:lnTo>
                    <a:pt x="1636246" y="1673479"/>
                  </a:lnTo>
                  <a:lnTo>
                    <a:pt x="1638952" y="1673479"/>
                  </a:lnTo>
                  <a:lnTo>
                    <a:pt x="1641661" y="1673479"/>
                  </a:lnTo>
                  <a:lnTo>
                    <a:pt x="1644370" y="1673479"/>
                  </a:lnTo>
                  <a:lnTo>
                    <a:pt x="1647078" y="1673479"/>
                  </a:lnTo>
                  <a:lnTo>
                    <a:pt x="1649787" y="1673479"/>
                  </a:lnTo>
                  <a:lnTo>
                    <a:pt x="1652497" y="1673479"/>
                  </a:lnTo>
                  <a:lnTo>
                    <a:pt x="1655206" y="1673479"/>
                  </a:lnTo>
                  <a:lnTo>
                    <a:pt x="1657911" y="1673479"/>
                  </a:lnTo>
                  <a:lnTo>
                    <a:pt x="1660620" y="1673479"/>
                  </a:lnTo>
                  <a:lnTo>
                    <a:pt x="1663329" y="1673479"/>
                  </a:lnTo>
                  <a:lnTo>
                    <a:pt x="1666038" y="1673479"/>
                  </a:lnTo>
                  <a:lnTo>
                    <a:pt x="1668747" y="1673479"/>
                  </a:lnTo>
                  <a:lnTo>
                    <a:pt x="1671456" y="1673479"/>
                  </a:lnTo>
                  <a:lnTo>
                    <a:pt x="1674165" y="1673479"/>
                  </a:lnTo>
                  <a:lnTo>
                    <a:pt x="1676874" y="1673479"/>
                  </a:lnTo>
                  <a:lnTo>
                    <a:pt x="1679583" y="1673479"/>
                  </a:lnTo>
                  <a:lnTo>
                    <a:pt x="1682292" y="1673479"/>
                  </a:lnTo>
                  <a:lnTo>
                    <a:pt x="1684997" y="1673479"/>
                  </a:lnTo>
                  <a:lnTo>
                    <a:pt x="1687706" y="1673479"/>
                  </a:lnTo>
                  <a:lnTo>
                    <a:pt x="1690415" y="1673479"/>
                  </a:lnTo>
                  <a:lnTo>
                    <a:pt x="1693124" y="1673479"/>
                  </a:lnTo>
                  <a:lnTo>
                    <a:pt x="1695833" y="1673479"/>
                  </a:lnTo>
                  <a:lnTo>
                    <a:pt x="1698542" y="1673479"/>
                  </a:lnTo>
                  <a:lnTo>
                    <a:pt x="1701251" y="1673479"/>
                  </a:lnTo>
                  <a:lnTo>
                    <a:pt x="1703956" y="1673479"/>
                  </a:lnTo>
                  <a:lnTo>
                    <a:pt x="1706665" y="1673479"/>
                  </a:lnTo>
                  <a:lnTo>
                    <a:pt x="1709374" y="1673479"/>
                  </a:lnTo>
                  <a:lnTo>
                    <a:pt x="1712083" y="1673479"/>
                  </a:lnTo>
                  <a:lnTo>
                    <a:pt x="1714792" y="1673479"/>
                  </a:lnTo>
                  <a:lnTo>
                    <a:pt x="1717501" y="1673479"/>
                  </a:lnTo>
                  <a:lnTo>
                    <a:pt x="1720210" y="1673479"/>
                  </a:lnTo>
                  <a:lnTo>
                    <a:pt x="1722919" y="1673479"/>
                  </a:lnTo>
                  <a:lnTo>
                    <a:pt x="1725628" y="1673479"/>
                  </a:lnTo>
                  <a:lnTo>
                    <a:pt x="1728337" y="1673479"/>
                  </a:lnTo>
                  <a:lnTo>
                    <a:pt x="1731042" y="1673479"/>
                  </a:lnTo>
                  <a:lnTo>
                    <a:pt x="1733751" y="1673479"/>
                  </a:lnTo>
                  <a:lnTo>
                    <a:pt x="1736460" y="1673479"/>
                  </a:lnTo>
                  <a:lnTo>
                    <a:pt x="1739169" y="1673479"/>
                  </a:lnTo>
                  <a:lnTo>
                    <a:pt x="1741878" y="1673479"/>
                  </a:lnTo>
                  <a:lnTo>
                    <a:pt x="1744587" y="1673479"/>
                  </a:lnTo>
                  <a:lnTo>
                    <a:pt x="1747296" y="1673479"/>
                  </a:lnTo>
                  <a:lnTo>
                    <a:pt x="1750002" y="1673479"/>
                  </a:lnTo>
                  <a:lnTo>
                    <a:pt x="1752711" y="1673479"/>
                  </a:lnTo>
                  <a:lnTo>
                    <a:pt x="1755420" y="1673479"/>
                  </a:lnTo>
                  <a:lnTo>
                    <a:pt x="1758128" y="1673479"/>
                  </a:lnTo>
                  <a:lnTo>
                    <a:pt x="1760837" y="1673479"/>
                  </a:lnTo>
                  <a:lnTo>
                    <a:pt x="1763546" y="1673479"/>
                  </a:lnTo>
                  <a:lnTo>
                    <a:pt x="1766255" y="1673479"/>
                  </a:lnTo>
                  <a:lnTo>
                    <a:pt x="1768964" y="1673479"/>
                  </a:lnTo>
                  <a:lnTo>
                    <a:pt x="1771673" y="1673479"/>
                  </a:lnTo>
                  <a:lnTo>
                    <a:pt x="1774382" y="1673479"/>
                  </a:lnTo>
                  <a:lnTo>
                    <a:pt x="1777088" y="1673479"/>
                  </a:lnTo>
                  <a:lnTo>
                    <a:pt x="1779797" y="1673479"/>
                  </a:lnTo>
                  <a:lnTo>
                    <a:pt x="1782506" y="1673479"/>
                  </a:lnTo>
                  <a:lnTo>
                    <a:pt x="1785215" y="1673479"/>
                  </a:lnTo>
                  <a:lnTo>
                    <a:pt x="1787924" y="1673479"/>
                  </a:lnTo>
                  <a:lnTo>
                    <a:pt x="1790633" y="1673479"/>
                  </a:lnTo>
                  <a:lnTo>
                    <a:pt x="1793342" y="1673479"/>
                  </a:lnTo>
                  <a:lnTo>
                    <a:pt x="1796047" y="1673479"/>
                  </a:lnTo>
                  <a:lnTo>
                    <a:pt x="1798756" y="1673479"/>
                  </a:lnTo>
                  <a:lnTo>
                    <a:pt x="1801465" y="1673479"/>
                  </a:lnTo>
                  <a:lnTo>
                    <a:pt x="1804174" y="1673479"/>
                  </a:lnTo>
                  <a:lnTo>
                    <a:pt x="1806883" y="1673479"/>
                  </a:lnTo>
                  <a:lnTo>
                    <a:pt x="1809592" y="1673479"/>
                  </a:lnTo>
                  <a:lnTo>
                    <a:pt x="1812301" y="1673479"/>
                  </a:lnTo>
                  <a:lnTo>
                    <a:pt x="1815010" y="1673479"/>
                  </a:lnTo>
                  <a:lnTo>
                    <a:pt x="1817719" y="1673479"/>
                  </a:lnTo>
                  <a:lnTo>
                    <a:pt x="1820428" y="1673479"/>
                  </a:lnTo>
                  <a:lnTo>
                    <a:pt x="1823133" y="1673479"/>
                  </a:lnTo>
                  <a:lnTo>
                    <a:pt x="1825842" y="1673479"/>
                  </a:lnTo>
                  <a:lnTo>
                    <a:pt x="1828551" y="1673479"/>
                  </a:lnTo>
                  <a:lnTo>
                    <a:pt x="1831260" y="1673479"/>
                  </a:lnTo>
                  <a:lnTo>
                    <a:pt x="1833969" y="1673479"/>
                  </a:lnTo>
                  <a:lnTo>
                    <a:pt x="1836678" y="1673479"/>
                  </a:lnTo>
                  <a:lnTo>
                    <a:pt x="1839387" y="1673479"/>
                  </a:lnTo>
                  <a:lnTo>
                    <a:pt x="1842092" y="1673479"/>
                  </a:lnTo>
                  <a:lnTo>
                    <a:pt x="1844801" y="1673479"/>
                  </a:lnTo>
                  <a:lnTo>
                    <a:pt x="1847510" y="1673479"/>
                  </a:lnTo>
                  <a:lnTo>
                    <a:pt x="1850219" y="1673479"/>
                  </a:lnTo>
                  <a:lnTo>
                    <a:pt x="1852928" y="1673479"/>
                  </a:lnTo>
                  <a:lnTo>
                    <a:pt x="1855637" y="1673479"/>
                  </a:lnTo>
                  <a:lnTo>
                    <a:pt x="1858346" y="1673479"/>
                  </a:lnTo>
                  <a:lnTo>
                    <a:pt x="1861055" y="1673479"/>
                  </a:lnTo>
                  <a:lnTo>
                    <a:pt x="1863764" y="1673479"/>
                  </a:lnTo>
                  <a:lnTo>
                    <a:pt x="1866473" y="1673479"/>
                  </a:lnTo>
                  <a:lnTo>
                    <a:pt x="1869178" y="1673479"/>
                  </a:lnTo>
                  <a:lnTo>
                    <a:pt x="1871887" y="1673479"/>
                  </a:lnTo>
                  <a:lnTo>
                    <a:pt x="1874596" y="1673479"/>
                  </a:lnTo>
                  <a:lnTo>
                    <a:pt x="1877305" y="1673479"/>
                  </a:lnTo>
                  <a:lnTo>
                    <a:pt x="1880014" y="1673479"/>
                  </a:lnTo>
                  <a:lnTo>
                    <a:pt x="1882723" y="1673479"/>
                  </a:lnTo>
                  <a:lnTo>
                    <a:pt x="1885432" y="1673479"/>
                  </a:lnTo>
                  <a:lnTo>
                    <a:pt x="1888138" y="1673479"/>
                  </a:lnTo>
                  <a:lnTo>
                    <a:pt x="1890847" y="1673479"/>
                  </a:lnTo>
                  <a:lnTo>
                    <a:pt x="1893556" y="1673479"/>
                  </a:lnTo>
                  <a:lnTo>
                    <a:pt x="1896264" y="1673479"/>
                  </a:lnTo>
                  <a:lnTo>
                    <a:pt x="1898973" y="1673479"/>
                  </a:lnTo>
                  <a:lnTo>
                    <a:pt x="1901682" y="1673479"/>
                  </a:lnTo>
                  <a:lnTo>
                    <a:pt x="1904391" y="1673479"/>
                  </a:lnTo>
                  <a:lnTo>
                    <a:pt x="1907100" y="1673479"/>
                  </a:lnTo>
                  <a:lnTo>
                    <a:pt x="1909809" y="1673479"/>
                  </a:lnTo>
                  <a:lnTo>
                    <a:pt x="1912515" y="1673479"/>
                  </a:lnTo>
                  <a:lnTo>
                    <a:pt x="1915224" y="1673479"/>
                  </a:lnTo>
                  <a:lnTo>
                    <a:pt x="1917933" y="1673479"/>
                  </a:lnTo>
                  <a:lnTo>
                    <a:pt x="1920642" y="1673479"/>
                  </a:lnTo>
                  <a:lnTo>
                    <a:pt x="1923351" y="1673479"/>
                  </a:lnTo>
                  <a:lnTo>
                    <a:pt x="1926060" y="1673479"/>
                  </a:lnTo>
                  <a:lnTo>
                    <a:pt x="1928769" y="1673479"/>
                  </a:lnTo>
                  <a:lnTo>
                    <a:pt x="1931478" y="1673479"/>
                  </a:lnTo>
                  <a:lnTo>
                    <a:pt x="1934183" y="1673479"/>
                  </a:lnTo>
                  <a:lnTo>
                    <a:pt x="1936892" y="1673479"/>
                  </a:lnTo>
                  <a:lnTo>
                    <a:pt x="1939601" y="1673479"/>
                  </a:lnTo>
                  <a:lnTo>
                    <a:pt x="1942310" y="1673479"/>
                  </a:lnTo>
                  <a:lnTo>
                    <a:pt x="1945019" y="1673479"/>
                  </a:lnTo>
                  <a:lnTo>
                    <a:pt x="1947728" y="1673479"/>
                  </a:lnTo>
                  <a:lnTo>
                    <a:pt x="1950437" y="1673479"/>
                  </a:lnTo>
                  <a:lnTo>
                    <a:pt x="1953146" y="1673479"/>
                  </a:lnTo>
                  <a:lnTo>
                    <a:pt x="1955855" y="1673479"/>
                  </a:lnTo>
                  <a:lnTo>
                    <a:pt x="1958560" y="1673479"/>
                  </a:lnTo>
                  <a:lnTo>
                    <a:pt x="1961269" y="1673479"/>
                  </a:lnTo>
                  <a:lnTo>
                    <a:pt x="1963978" y="1673479"/>
                  </a:lnTo>
                  <a:lnTo>
                    <a:pt x="1966687" y="1673479"/>
                  </a:lnTo>
                  <a:lnTo>
                    <a:pt x="1969396" y="1673479"/>
                  </a:lnTo>
                  <a:lnTo>
                    <a:pt x="1972105" y="1550896"/>
                  </a:lnTo>
                  <a:lnTo>
                    <a:pt x="1974814" y="1462176"/>
                  </a:lnTo>
                  <a:lnTo>
                    <a:pt x="1977523" y="1481863"/>
                  </a:lnTo>
                  <a:lnTo>
                    <a:pt x="1980228" y="1472678"/>
                  </a:lnTo>
                  <a:lnTo>
                    <a:pt x="1982937" y="1435665"/>
                  </a:lnTo>
                  <a:lnTo>
                    <a:pt x="1985646" y="1422015"/>
                  </a:lnTo>
                  <a:lnTo>
                    <a:pt x="1988355" y="1457716"/>
                  </a:lnTo>
                  <a:lnTo>
                    <a:pt x="1991064" y="1456536"/>
                  </a:lnTo>
                  <a:lnTo>
                    <a:pt x="1993773" y="1449317"/>
                  </a:lnTo>
                  <a:lnTo>
                    <a:pt x="1996482" y="1487114"/>
                  </a:lnTo>
                  <a:lnTo>
                    <a:pt x="1999191" y="1492494"/>
                  </a:lnTo>
                  <a:lnTo>
                    <a:pt x="2001900" y="1447608"/>
                  </a:lnTo>
                  <a:lnTo>
                    <a:pt x="2004605" y="1436062"/>
                  </a:lnTo>
                  <a:lnTo>
                    <a:pt x="2007314" y="1448527"/>
                  </a:lnTo>
                  <a:lnTo>
                    <a:pt x="2010023" y="1439080"/>
                  </a:lnTo>
                  <a:lnTo>
                    <a:pt x="2012732" y="1452072"/>
                  </a:lnTo>
                  <a:lnTo>
                    <a:pt x="2015441" y="1472413"/>
                  </a:lnTo>
                  <a:lnTo>
                    <a:pt x="2018150" y="1471626"/>
                  </a:lnTo>
                  <a:lnTo>
                    <a:pt x="2020859" y="1438029"/>
                  </a:lnTo>
                  <a:lnTo>
                    <a:pt x="2023568" y="1435403"/>
                  </a:lnTo>
                  <a:lnTo>
                    <a:pt x="2026274" y="1442493"/>
                  </a:lnTo>
                  <a:lnTo>
                    <a:pt x="2028983" y="1448133"/>
                  </a:lnTo>
                  <a:lnTo>
                    <a:pt x="2031692" y="1438948"/>
                  </a:lnTo>
                  <a:lnTo>
                    <a:pt x="2034400" y="1486062"/>
                  </a:lnTo>
                  <a:lnTo>
                    <a:pt x="2037109" y="1477532"/>
                  </a:lnTo>
                  <a:lnTo>
                    <a:pt x="2039818" y="1452465"/>
                  </a:lnTo>
                  <a:lnTo>
                    <a:pt x="2042527" y="1446166"/>
                  </a:lnTo>
                  <a:lnTo>
                    <a:pt x="2045236" y="1438555"/>
                  </a:lnTo>
                  <a:lnTo>
                    <a:pt x="2047945" y="1438422"/>
                  </a:lnTo>
                  <a:lnTo>
                    <a:pt x="2050651" y="1429631"/>
                  </a:lnTo>
                  <a:lnTo>
                    <a:pt x="2053360" y="1463489"/>
                  </a:lnTo>
                  <a:lnTo>
                    <a:pt x="2056069" y="1475171"/>
                  </a:lnTo>
                  <a:lnTo>
                    <a:pt x="2058778" y="1396294"/>
                  </a:lnTo>
                  <a:lnTo>
                    <a:pt x="2061487" y="1414143"/>
                  </a:lnTo>
                  <a:lnTo>
                    <a:pt x="2064196" y="1429498"/>
                  </a:lnTo>
                  <a:lnTo>
                    <a:pt x="2066905" y="1423593"/>
                  </a:lnTo>
                  <a:lnTo>
                    <a:pt x="2069614" y="1429366"/>
                  </a:lnTo>
                  <a:lnTo>
                    <a:pt x="2072319" y="1476612"/>
                  </a:lnTo>
                  <a:lnTo>
                    <a:pt x="2075028" y="1485408"/>
                  </a:lnTo>
                  <a:lnTo>
                    <a:pt x="2077737" y="1440787"/>
                  </a:lnTo>
                  <a:lnTo>
                    <a:pt x="2080446" y="1397868"/>
                  </a:lnTo>
                  <a:lnTo>
                    <a:pt x="2083155" y="1417162"/>
                  </a:lnTo>
                  <a:lnTo>
                    <a:pt x="2085864" y="1427137"/>
                  </a:lnTo>
                  <a:lnTo>
                    <a:pt x="2088573" y="1423199"/>
                  </a:lnTo>
                  <a:lnTo>
                    <a:pt x="2091282" y="1450759"/>
                  </a:lnTo>
                  <a:lnTo>
                    <a:pt x="2093991" y="1463489"/>
                  </a:lnTo>
                  <a:lnTo>
                    <a:pt x="2096696" y="1405086"/>
                  </a:lnTo>
                  <a:lnTo>
                    <a:pt x="2099405" y="1401806"/>
                  </a:lnTo>
                  <a:lnTo>
                    <a:pt x="2102114" y="1422015"/>
                  </a:lnTo>
                  <a:lnTo>
                    <a:pt x="2104823" y="1421228"/>
                  </a:lnTo>
                  <a:lnTo>
                    <a:pt x="2107532" y="1438555"/>
                  </a:lnTo>
                  <a:lnTo>
                    <a:pt x="2110241" y="1478190"/>
                  </a:lnTo>
                  <a:lnTo>
                    <a:pt x="2112950" y="1474645"/>
                  </a:lnTo>
                  <a:lnTo>
                    <a:pt x="2115659" y="1426347"/>
                  </a:lnTo>
                  <a:lnTo>
                    <a:pt x="2118364" y="1431337"/>
                  </a:lnTo>
                  <a:lnTo>
                    <a:pt x="2121073" y="1432910"/>
                  </a:lnTo>
                  <a:lnTo>
                    <a:pt x="2123782" y="1432124"/>
                  </a:lnTo>
                  <a:lnTo>
                    <a:pt x="2126491" y="1443280"/>
                  </a:lnTo>
                  <a:lnTo>
                    <a:pt x="2129200" y="1463489"/>
                  </a:lnTo>
                  <a:lnTo>
                    <a:pt x="2131909" y="1479238"/>
                  </a:lnTo>
                  <a:lnTo>
                    <a:pt x="2134618" y="1411124"/>
                  </a:lnTo>
                  <a:lnTo>
                    <a:pt x="2137327" y="1417555"/>
                  </a:lnTo>
                  <a:lnTo>
                    <a:pt x="2140036" y="1411256"/>
                  </a:lnTo>
                  <a:lnTo>
                    <a:pt x="2142742" y="1408370"/>
                  </a:lnTo>
                  <a:lnTo>
                    <a:pt x="2145450" y="1439867"/>
                  </a:lnTo>
                  <a:lnTo>
                    <a:pt x="2148159" y="1462176"/>
                  </a:lnTo>
                  <a:lnTo>
                    <a:pt x="2150868" y="1458764"/>
                  </a:lnTo>
                  <a:lnTo>
                    <a:pt x="2153577" y="1410992"/>
                  </a:lnTo>
                  <a:lnTo>
                    <a:pt x="2156286" y="1404693"/>
                  </a:lnTo>
                  <a:lnTo>
                    <a:pt x="2158995" y="1413617"/>
                  </a:lnTo>
                  <a:lnTo>
                    <a:pt x="2161704" y="1415588"/>
                  </a:lnTo>
                  <a:lnTo>
                    <a:pt x="2164410" y="1397739"/>
                  </a:lnTo>
                  <a:lnTo>
                    <a:pt x="2167119" y="1448792"/>
                  </a:lnTo>
                  <a:lnTo>
                    <a:pt x="2169828" y="1444460"/>
                  </a:lnTo>
                  <a:lnTo>
                    <a:pt x="2172537" y="1408498"/>
                  </a:lnTo>
                  <a:lnTo>
                    <a:pt x="2175246" y="1386057"/>
                  </a:lnTo>
                  <a:lnTo>
                    <a:pt x="2177955" y="1408631"/>
                  </a:lnTo>
                  <a:lnTo>
                    <a:pt x="2180664" y="1411650"/>
                  </a:lnTo>
                  <a:lnTo>
                    <a:pt x="2183372" y="1406664"/>
                  </a:lnTo>
                  <a:lnTo>
                    <a:pt x="2186081" y="1433565"/>
                  </a:lnTo>
                  <a:lnTo>
                    <a:pt x="2188787" y="1463754"/>
                  </a:lnTo>
                  <a:lnTo>
                    <a:pt x="2191496" y="1391702"/>
                  </a:lnTo>
                  <a:lnTo>
                    <a:pt x="2194205" y="1388944"/>
                  </a:lnTo>
                  <a:lnTo>
                    <a:pt x="2196914" y="1391305"/>
                  </a:lnTo>
                  <a:lnTo>
                    <a:pt x="2199623" y="1389863"/>
                  </a:lnTo>
                  <a:lnTo>
                    <a:pt x="2202332" y="1401413"/>
                  </a:lnTo>
                  <a:lnTo>
                    <a:pt x="2205041" y="1421100"/>
                  </a:lnTo>
                  <a:lnTo>
                    <a:pt x="2207750" y="1435929"/>
                  </a:lnTo>
                  <a:lnTo>
                    <a:pt x="2210455" y="1404693"/>
                  </a:lnTo>
                  <a:lnTo>
                    <a:pt x="2213164" y="1383038"/>
                  </a:lnTo>
                  <a:lnTo>
                    <a:pt x="2215873" y="1393408"/>
                  </a:lnTo>
                  <a:lnTo>
                    <a:pt x="2218582" y="1395507"/>
                  </a:lnTo>
                  <a:lnTo>
                    <a:pt x="2221291" y="1359807"/>
                  </a:lnTo>
                  <a:lnTo>
                    <a:pt x="2224000" y="1439342"/>
                  </a:lnTo>
                  <a:lnTo>
                    <a:pt x="2226709" y="1449840"/>
                  </a:lnTo>
                  <a:lnTo>
                    <a:pt x="2229418" y="1404038"/>
                  </a:lnTo>
                  <a:lnTo>
                    <a:pt x="2232123" y="1378313"/>
                  </a:lnTo>
                  <a:lnTo>
                    <a:pt x="2234832" y="1378575"/>
                  </a:lnTo>
                  <a:lnTo>
                    <a:pt x="2237541" y="1410598"/>
                  </a:lnTo>
                  <a:lnTo>
                    <a:pt x="2240250" y="1409811"/>
                  </a:lnTo>
                  <a:lnTo>
                    <a:pt x="2242959" y="1473858"/>
                  </a:lnTo>
                  <a:lnTo>
                    <a:pt x="2245668" y="1484489"/>
                  </a:lnTo>
                  <a:lnTo>
                    <a:pt x="2248377" y="1407450"/>
                  </a:lnTo>
                  <a:lnTo>
                    <a:pt x="2251086" y="1387499"/>
                  </a:lnTo>
                  <a:lnTo>
                    <a:pt x="2253795" y="1418735"/>
                  </a:lnTo>
                  <a:lnTo>
                    <a:pt x="2256500" y="1406005"/>
                  </a:lnTo>
                  <a:lnTo>
                    <a:pt x="2259209" y="1426479"/>
                  </a:lnTo>
                  <a:lnTo>
                    <a:pt x="2261918" y="1455745"/>
                  </a:lnTo>
                  <a:lnTo>
                    <a:pt x="2264627" y="1459554"/>
                  </a:lnTo>
                  <a:lnTo>
                    <a:pt x="2267336" y="1399835"/>
                  </a:lnTo>
                  <a:lnTo>
                    <a:pt x="2270045" y="1411124"/>
                  </a:lnTo>
                  <a:lnTo>
                    <a:pt x="2272754" y="1348257"/>
                  </a:lnTo>
                  <a:lnTo>
                    <a:pt x="2275463" y="1405351"/>
                  </a:lnTo>
                  <a:lnTo>
                    <a:pt x="2278169" y="1414668"/>
                  </a:lnTo>
                  <a:lnTo>
                    <a:pt x="2280878" y="1431204"/>
                  </a:lnTo>
                  <a:lnTo>
                    <a:pt x="2283586" y="1464934"/>
                  </a:lnTo>
                  <a:lnTo>
                    <a:pt x="2286295" y="1400100"/>
                  </a:lnTo>
                  <a:lnTo>
                    <a:pt x="2289004" y="1387370"/>
                  </a:lnTo>
                  <a:lnTo>
                    <a:pt x="2291713" y="1401019"/>
                  </a:lnTo>
                  <a:lnTo>
                    <a:pt x="2294422" y="1403251"/>
                  </a:lnTo>
                  <a:lnTo>
                    <a:pt x="2297131" y="1399313"/>
                  </a:lnTo>
                  <a:lnTo>
                    <a:pt x="2299840" y="1423854"/>
                  </a:lnTo>
                  <a:lnTo>
                    <a:pt x="2302546" y="1442754"/>
                  </a:lnTo>
                  <a:lnTo>
                    <a:pt x="2305255" y="1381726"/>
                  </a:lnTo>
                  <a:lnTo>
                    <a:pt x="2307964" y="1399835"/>
                  </a:lnTo>
                  <a:lnTo>
                    <a:pt x="2310673" y="1375953"/>
                  </a:lnTo>
                  <a:lnTo>
                    <a:pt x="2313382" y="1404167"/>
                  </a:lnTo>
                  <a:lnTo>
                    <a:pt x="2316091" y="1405873"/>
                  </a:lnTo>
                  <a:lnTo>
                    <a:pt x="2318800" y="1445640"/>
                  </a:lnTo>
                  <a:lnTo>
                    <a:pt x="2321508" y="1450627"/>
                  </a:lnTo>
                  <a:lnTo>
                    <a:pt x="2324214" y="1391305"/>
                  </a:lnTo>
                  <a:lnTo>
                    <a:pt x="2326923" y="1415062"/>
                  </a:lnTo>
                  <a:lnTo>
                    <a:pt x="2329632" y="1430024"/>
                  </a:lnTo>
                  <a:lnTo>
                    <a:pt x="2332341" y="1158219"/>
                  </a:lnTo>
                  <a:lnTo>
                    <a:pt x="2335050" y="0"/>
                  </a:lnTo>
                  <a:lnTo>
                    <a:pt x="2337759" y="763178"/>
                  </a:lnTo>
                  <a:lnTo>
                    <a:pt x="2340468" y="946001"/>
                  </a:lnTo>
                  <a:lnTo>
                    <a:pt x="2343177" y="1367422"/>
                  </a:lnTo>
                  <a:lnTo>
                    <a:pt x="2345886" y="1365716"/>
                  </a:lnTo>
                  <a:lnTo>
                    <a:pt x="2348591" y="1373850"/>
                  </a:lnTo>
                  <a:lnTo>
                    <a:pt x="2351300" y="1358498"/>
                  </a:lnTo>
                  <a:lnTo>
                    <a:pt x="2354009" y="1385006"/>
                  </a:lnTo>
                  <a:lnTo>
                    <a:pt x="2356718" y="1436062"/>
                  </a:lnTo>
                  <a:lnTo>
                    <a:pt x="2359427" y="1463754"/>
                  </a:lnTo>
                  <a:lnTo>
                    <a:pt x="2362136" y="1370176"/>
                  </a:lnTo>
                  <a:lnTo>
                    <a:pt x="2364845" y="1378839"/>
                  </a:lnTo>
                  <a:lnTo>
                    <a:pt x="2367554" y="1390518"/>
                  </a:lnTo>
                  <a:lnTo>
                    <a:pt x="2370259" y="1397739"/>
                  </a:lnTo>
                  <a:lnTo>
                    <a:pt x="2372968" y="1405480"/>
                  </a:lnTo>
                  <a:lnTo>
                    <a:pt x="2375677" y="1436584"/>
                  </a:lnTo>
                  <a:lnTo>
                    <a:pt x="2378386" y="1415849"/>
                  </a:lnTo>
                  <a:lnTo>
                    <a:pt x="2381095" y="1380939"/>
                  </a:lnTo>
                  <a:lnTo>
                    <a:pt x="2383804" y="1365058"/>
                  </a:lnTo>
                  <a:lnTo>
                    <a:pt x="2386513" y="1386844"/>
                  </a:lnTo>
                  <a:lnTo>
                    <a:pt x="2389222" y="1396555"/>
                  </a:lnTo>
                  <a:lnTo>
                    <a:pt x="2391931" y="1401152"/>
                  </a:lnTo>
                  <a:lnTo>
                    <a:pt x="2394636" y="1446166"/>
                  </a:lnTo>
                  <a:lnTo>
                    <a:pt x="2397345" y="1438555"/>
                  </a:lnTo>
                  <a:lnTo>
                    <a:pt x="2400054" y="1377920"/>
                  </a:lnTo>
                  <a:lnTo>
                    <a:pt x="2402763" y="1367683"/>
                  </a:lnTo>
                  <a:lnTo>
                    <a:pt x="2405472" y="1362303"/>
                  </a:lnTo>
                  <a:lnTo>
                    <a:pt x="2408181" y="1360333"/>
                  </a:lnTo>
                  <a:lnTo>
                    <a:pt x="2410890" y="1400626"/>
                  </a:lnTo>
                  <a:lnTo>
                    <a:pt x="2413599" y="1405873"/>
                  </a:lnTo>
                  <a:lnTo>
                    <a:pt x="2416305" y="1412962"/>
                  </a:lnTo>
                  <a:lnTo>
                    <a:pt x="2419014" y="1385664"/>
                  </a:lnTo>
                  <a:lnTo>
                    <a:pt x="2421722" y="1379100"/>
                  </a:lnTo>
                  <a:lnTo>
                    <a:pt x="2424431" y="1373850"/>
                  </a:lnTo>
                  <a:lnTo>
                    <a:pt x="2427141" y="1369521"/>
                  </a:lnTo>
                  <a:lnTo>
                    <a:pt x="2429850" y="1378968"/>
                  </a:lnTo>
                  <a:lnTo>
                    <a:pt x="2432558" y="1436977"/>
                  </a:lnTo>
                  <a:lnTo>
                    <a:pt x="2435267" y="1434749"/>
                  </a:lnTo>
                  <a:lnTo>
                    <a:pt x="2437976" y="1374375"/>
                  </a:lnTo>
                  <a:lnTo>
                    <a:pt x="2440682" y="1355740"/>
                  </a:lnTo>
                  <a:lnTo>
                    <a:pt x="2443391" y="1379758"/>
                  </a:lnTo>
                  <a:lnTo>
                    <a:pt x="2446100" y="1372802"/>
                  </a:lnTo>
                  <a:lnTo>
                    <a:pt x="2448809" y="1381465"/>
                  </a:lnTo>
                  <a:lnTo>
                    <a:pt x="2451518" y="1426086"/>
                  </a:lnTo>
                  <a:lnTo>
                    <a:pt x="2454227" y="1437768"/>
                  </a:lnTo>
                  <a:lnTo>
                    <a:pt x="2456936" y="1377262"/>
                  </a:lnTo>
                  <a:lnTo>
                    <a:pt x="2459645" y="1375427"/>
                  </a:lnTo>
                  <a:lnTo>
                    <a:pt x="2462350" y="1365716"/>
                  </a:lnTo>
                  <a:lnTo>
                    <a:pt x="2465059" y="1362171"/>
                  </a:lnTo>
                  <a:lnTo>
                    <a:pt x="2467768" y="1370176"/>
                  </a:lnTo>
                  <a:lnTo>
                    <a:pt x="2470477" y="1416110"/>
                  </a:lnTo>
                  <a:lnTo>
                    <a:pt x="2473186" y="1430678"/>
                  </a:lnTo>
                  <a:lnTo>
                    <a:pt x="2475895" y="1364664"/>
                  </a:lnTo>
                  <a:lnTo>
                    <a:pt x="2478604" y="1367944"/>
                  </a:lnTo>
                  <a:lnTo>
                    <a:pt x="2481313" y="1366764"/>
                  </a:lnTo>
                  <a:lnTo>
                    <a:pt x="2484022" y="1344058"/>
                  </a:lnTo>
                  <a:lnTo>
                    <a:pt x="2486727" y="1412830"/>
                  </a:lnTo>
                  <a:lnTo>
                    <a:pt x="2489436" y="1397607"/>
                  </a:lnTo>
                  <a:lnTo>
                    <a:pt x="2492145" y="1395243"/>
                  </a:lnTo>
                  <a:lnTo>
                    <a:pt x="2494854" y="1361906"/>
                  </a:lnTo>
                  <a:lnTo>
                    <a:pt x="2497563" y="1345110"/>
                  </a:lnTo>
                  <a:lnTo>
                    <a:pt x="2500272" y="1355346"/>
                  </a:lnTo>
                  <a:lnTo>
                    <a:pt x="2502981" y="1366896"/>
                  </a:lnTo>
                  <a:lnTo>
                    <a:pt x="2505690" y="1388157"/>
                  </a:lnTo>
                  <a:lnTo>
                    <a:pt x="2508395" y="1440128"/>
                  </a:lnTo>
                  <a:lnTo>
                    <a:pt x="2511104" y="1425953"/>
                  </a:lnTo>
                  <a:lnTo>
                    <a:pt x="2513813" y="1370441"/>
                  </a:lnTo>
                  <a:lnTo>
                    <a:pt x="2516522" y="1376346"/>
                  </a:lnTo>
                  <a:lnTo>
                    <a:pt x="2519231" y="1360991"/>
                  </a:lnTo>
                  <a:lnTo>
                    <a:pt x="2521940" y="1339598"/>
                  </a:lnTo>
                  <a:lnTo>
                    <a:pt x="2524649" y="1378052"/>
                  </a:lnTo>
                  <a:lnTo>
                    <a:pt x="2527358" y="1424380"/>
                  </a:lnTo>
                  <a:lnTo>
                    <a:pt x="2530067" y="1432517"/>
                  </a:lnTo>
                  <a:lnTo>
                    <a:pt x="2532772" y="1368996"/>
                  </a:lnTo>
                  <a:lnTo>
                    <a:pt x="2535481" y="1357446"/>
                  </a:lnTo>
                  <a:lnTo>
                    <a:pt x="2538190" y="1360991"/>
                  </a:lnTo>
                  <a:lnTo>
                    <a:pt x="2540899" y="1373327"/>
                  </a:lnTo>
                  <a:lnTo>
                    <a:pt x="2543608" y="1372540"/>
                  </a:lnTo>
                  <a:lnTo>
                    <a:pt x="2546317" y="1422148"/>
                  </a:lnTo>
                  <a:lnTo>
                    <a:pt x="2549026" y="1425692"/>
                  </a:lnTo>
                  <a:lnTo>
                    <a:pt x="2551732" y="1349048"/>
                  </a:lnTo>
                  <a:lnTo>
                    <a:pt x="2554441" y="1350228"/>
                  </a:lnTo>
                  <a:lnTo>
                    <a:pt x="2557150" y="1352589"/>
                  </a:lnTo>
                  <a:lnTo>
                    <a:pt x="2559858" y="1360204"/>
                  </a:lnTo>
                  <a:lnTo>
                    <a:pt x="2562568" y="1350360"/>
                  </a:lnTo>
                  <a:lnTo>
                    <a:pt x="2565277" y="1419655"/>
                  </a:lnTo>
                  <a:lnTo>
                    <a:pt x="2567986" y="1423854"/>
                  </a:lnTo>
                  <a:lnTo>
                    <a:pt x="2570694" y="1373850"/>
                  </a:lnTo>
                  <a:lnTo>
                    <a:pt x="2573403" y="1334215"/>
                  </a:lnTo>
                  <a:lnTo>
                    <a:pt x="2576112" y="1351802"/>
                  </a:lnTo>
                  <a:lnTo>
                    <a:pt x="2578818" y="1354688"/>
                  </a:lnTo>
                  <a:lnTo>
                    <a:pt x="2581527" y="1361645"/>
                  </a:lnTo>
                  <a:lnTo>
                    <a:pt x="2584236" y="1396949"/>
                  </a:lnTo>
                  <a:lnTo>
                    <a:pt x="2586945" y="1423067"/>
                  </a:lnTo>
                  <a:lnTo>
                    <a:pt x="2589654" y="1347603"/>
                  </a:lnTo>
                  <a:lnTo>
                    <a:pt x="2592363" y="1330015"/>
                  </a:lnTo>
                  <a:lnTo>
                    <a:pt x="2595072" y="1335660"/>
                  </a:lnTo>
                  <a:lnTo>
                    <a:pt x="2597777" y="1311380"/>
                  </a:lnTo>
                  <a:lnTo>
                    <a:pt x="2600486" y="1295238"/>
                  </a:lnTo>
                  <a:lnTo>
                    <a:pt x="2603195" y="1354295"/>
                  </a:lnTo>
                  <a:lnTo>
                    <a:pt x="2605904" y="1382513"/>
                  </a:lnTo>
                  <a:lnTo>
                    <a:pt x="2608613" y="1301011"/>
                  </a:lnTo>
                  <a:lnTo>
                    <a:pt x="2611322" y="1305210"/>
                  </a:lnTo>
                  <a:lnTo>
                    <a:pt x="2614031" y="1306787"/>
                  </a:lnTo>
                  <a:lnTo>
                    <a:pt x="2616740" y="1310328"/>
                  </a:lnTo>
                  <a:lnTo>
                    <a:pt x="2619449" y="1311248"/>
                  </a:lnTo>
                  <a:lnTo>
                    <a:pt x="2622158" y="1360204"/>
                  </a:lnTo>
                  <a:lnTo>
                    <a:pt x="2624874" y="1345110"/>
                  </a:lnTo>
                  <a:lnTo>
                    <a:pt x="2627590" y="1337498"/>
                  </a:lnTo>
                  <a:lnTo>
                    <a:pt x="2630271" y="1278963"/>
                  </a:lnTo>
                  <a:lnTo>
                    <a:pt x="2632987" y="1240769"/>
                  </a:lnTo>
                  <a:lnTo>
                    <a:pt x="2635703" y="1287100"/>
                  </a:lnTo>
                  <a:lnTo>
                    <a:pt x="2638418" y="1258750"/>
                  </a:lnTo>
                  <a:lnTo>
                    <a:pt x="2641100" y="1326996"/>
                  </a:lnTo>
                  <a:lnTo>
                    <a:pt x="2643815" y="1324371"/>
                  </a:lnTo>
                  <a:lnTo>
                    <a:pt x="2646531" y="1257044"/>
                  </a:lnTo>
                  <a:lnTo>
                    <a:pt x="2649247" y="1170688"/>
                  </a:lnTo>
                  <a:lnTo>
                    <a:pt x="2651963" y="1123309"/>
                  </a:lnTo>
                  <a:lnTo>
                    <a:pt x="2654644" y="1217409"/>
                  </a:lnTo>
                  <a:lnTo>
                    <a:pt x="2657360" y="1254551"/>
                  </a:lnTo>
                  <a:lnTo>
                    <a:pt x="2660076" y="1312034"/>
                  </a:lnTo>
                  <a:lnTo>
                    <a:pt x="2662792" y="1318466"/>
                  </a:lnTo>
                  <a:lnTo>
                    <a:pt x="2665508" y="1246678"/>
                  </a:lnTo>
                  <a:lnTo>
                    <a:pt x="2668189" y="1239460"/>
                  </a:lnTo>
                  <a:lnTo>
                    <a:pt x="2670905" y="1278437"/>
                  </a:lnTo>
                  <a:lnTo>
                    <a:pt x="2673621" y="1309409"/>
                  </a:lnTo>
                  <a:lnTo>
                    <a:pt x="2676337" y="1289593"/>
                  </a:lnTo>
                  <a:lnTo>
                    <a:pt x="2679053" y="1329622"/>
                  </a:lnTo>
                  <a:lnTo>
                    <a:pt x="2681734" y="1338417"/>
                  </a:lnTo>
                  <a:lnTo>
                    <a:pt x="2684450" y="1261901"/>
                  </a:lnTo>
                  <a:lnTo>
                    <a:pt x="2687166" y="1284475"/>
                  </a:lnTo>
                  <a:lnTo>
                    <a:pt x="2689882" y="1248645"/>
                  </a:lnTo>
                  <a:lnTo>
                    <a:pt x="2692563" y="1281062"/>
                  </a:lnTo>
                  <a:lnTo>
                    <a:pt x="2695279" y="1301011"/>
                  </a:lnTo>
                  <a:lnTo>
                    <a:pt x="2697995" y="1331721"/>
                  </a:lnTo>
                  <a:lnTo>
                    <a:pt x="2700711" y="1314399"/>
                  </a:lnTo>
                  <a:lnTo>
                    <a:pt x="2703427" y="1269513"/>
                  </a:lnTo>
                  <a:lnTo>
                    <a:pt x="2706108" y="1213342"/>
                  </a:lnTo>
                  <a:lnTo>
                    <a:pt x="2708823" y="1264394"/>
                  </a:lnTo>
                  <a:lnTo>
                    <a:pt x="2711539" y="1192210"/>
                  </a:lnTo>
                  <a:lnTo>
                    <a:pt x="2714255" y="1118320"/>
                  </a:lnTo>
                  <a:lnTo>
                    <a:pt x="2716971" y="1233158"/>
                  </a:lnTo>
                  <a:lnTo>
                    <a:pt x="2719652" y="1298779"/>
                  </a:lnTo>
                  <a:lnTo>
                    <a:pt x="2722368" y="1130001"/>
                  </a:lnTo>
                  <a:lnTo>
                    <a:pt x="2725084" y="1169637"/>
                  </a:lnTo>
                  <a:lnTo>
                    <a:pt x="2727800" y="1240115"/>
                  </a:lnTo>
                  <a:lnTo>
                    <a:pt x="2730481" y="1255470"/>
                  </a:lnTo>
                  <a:lnTo>
                    <a:pt x="2733197" y="1268200"/>
                  </a:lnTo>
                  <a:lnTo>
                    <a:pt x="2735913" y="1273319"/>
                  </a:lnTo>
                  <a:lnTo>
                    <a:pt x="2738629" y="1271087"/>
                  </a:lnTo>
                  <a:lnTo>
                    <a:pt x="2741345" y="1231323"/>
                  </a:lnTo>
                  <a:lnTo>
                    <a:pt x="2744026" y="1222005"/>
                  </a:lnTo>
                  <a:lnTo>
                    <a:pt x="2746742" y="1200480"/>
                  </a:lnTo>
                  <a:lnTo>
                    <a:pt x="2749458" y="1247465"/>
                  </a:lnTo>
                  <a:lnTo>
                    <a:pt x="2752174" y="1224759"/>
                  </a:lnTo>
                  <a:lnTo>
                    <a:pt x="2754890" y="1276076"/>
                  </a:lnTo>
                  <a:lnTo>
                    <a:pt x="2757571" y="1309806"/>
                  </a:lnTo>
                  <a:lnTo>
                    <a:pt x="2760287" y="1198248"/>
                  </a:lnTo>
                  <a:lnTo>
                    <a:pt x="2763003" y="1210978"/>
                  </a:lnTo>
                  <a:lnTo>
                    <a:pt x="2765719" y="1220689"/>
                  </a:lnTo>
                  <a:lnTo>
                    <a:pt x="2768434" y="1231452"/>
                  </a:lnTo>
                  <a:lnTo>
                    <a:pt x="2771116" y="1233422"/>
                  </a:lnTo>
                  <a:lnTo>
                    <a:pt x="2773832" y="1280930"/>
                  </a:lnTo>
                  <a:lnTo>
                    <a:pt x="2776548" y="1294054"/>
                  </a:lnTo>
                  <a:lnTo>
                    <a:pt x="2779264" y="1252584"/>
                  </a:lnTo>
                  <a:lnTo>
                    <a:pt x="2781944" y="1230404"/>
                  </a:lnTo>
                  <a:lnTo>
                    <a:pt x="2784660" y="1273451"/>
                  </a:lnTo>
                  <a:lnTo>
                    <a:pt x="2787376" y="1306129"/>
                  </a:lnTo>
                  <a:lnTo>
                    <a:pt x="2790092" y="1353901"/>
                  </a:lnTo>
                  <a:lnTo>
                    <a:pt x="2792808" y="1359285"/>
                  </a:lnTo>
                  <a:lnTo>
                    <a:pt x="2795489" y="1346945"/>
                  </a:lnTo>
                  <a:lnTo>
                    <a:pt x="2798205" y="1287755"/>
                  </a:lnTo>
                  <a:lnTo>
                    <a:pt x="2800921" y="1271874"/>
                  </a:lnTo>
                  <a:lnTo>
                    <a:pt x="2803637" y="1296811"/>
                  </a:lnTo>
                  <a:lnTo>
                    <a:pt x="2806353" y="1341958"/>
                  </a:lnTo>
                  <a:lnTo>
                    <a:pt x="2809034" y="1380545"/>
                  </a:lnTo>
                  <a:lnTo>
                    <a:pt x="2811750" y="1340252"/>
                  </a:lnTo>
                  <a:lnTo>
                    <a:pt x="2814466" y="1339204"/>
                  </a:lnTo>
                  <a:lnTo>
                    <a:pt x="2817182" y="1257831"/>
                  </a:lnTo>
                  <a:lnTo>
                    <a:pt x="2819863" y="1262034"/>
                  </a:lnTo>
                  <a:lnTo>
                    <a:pt x="2822579" y="1284736"/>
                  </a:lnTo>
                  <a:lnTo>
                    <a:pt x="2825295" y="1233422"/>
                  </a:lnTo>
                  <a:lnTo>
                    <a:pt x="2828011" y="1217802"/>
                  </a:lnTo>
                  <a:lnTo>
                    <a:pt x="2830727" y="1264788"/>
                  </a:lnTo>
                  <a:lnTo>
                    <a:pt x="2833408" y="1333428"/>
                  </a:lnTo>
                  <a:lnTo>
                    <a:pt x="2836124" y="1249039"/>
                  </a:lnTo>
                  <a:lnTo>
                    <a:pt x="2838840" y="1227252"/>
                  </a:lnTo>
                  <a:lnTo>
                    <a:pt x="2841555" y="1235916"/>
                  </a:lnTo>
                  <a:lnTo>
                    <a:pt x="2844271" y="1228039"/>
                  </a:lnTo>
                  <a:lnTo>
                    <a:pt x="2846953" y="1240115"/>
                  </a:lnTo>
                  <a:lnTo>
                    <a:pt x="2849669" y="1276599"/>
                  </a:lnTo>
                  <a:lnTo>
                    <a:pt x="2852385" y="1306394"/>
                  </a:lnTo>
                  <a:lnTo>
                    <a:pt x="2855100" y="1250613"/>
                  </a:lnTo>
                  <a:lnTo>
                    <a:pt x="2857816" y="1265052"/>
                  </a:lnTo>
                  <a:lnTo>
                    <a:pt x="2860497" y="1198774"/>
                  </a:lnTo>
                  <a:lnTo>
                    <a:pt x="2863213" y="1223708"/>
                  </a:lnTo>
                  <a:lnTo>
                    <a:pt x="2865929" y="1264659"/>
                  </a:lnTo>
                  <a:lnTo>
                    <a:pt x="2868645" y="1300878"/>
                  </a:lnTo>
                  <a:lnTo>
                    <a:pt x="2871326" y="1321223"/>
                  </a:lnTo>
                  <a:lnTo>
                    <a:pt x="2874042" y="1264527"/>
                  </a:lnTo>
                  <a:lnTo>
                    <a:pt x="2876758" y="1247333"/>
                  </a:lnTo>
                  <a:lnTo>
                    <a:pt x="2879474" y="1325161"/>
                  </a:lnTo>
                  <a:lnTo>
                    <a:pt x="2882190" y="1670985"/>
                  </a:lnTo>
                  <a:lnTo>
                    <a:pt x="2884871" y="1672953"/>
                  </a:lnTo>
                  <a:lnTo>
                    <a:pt x="2887587" y="1672824"/>
                  </a:lnTo>
                  <a:lnTo>
                    <a:pt x="2890303" y="1672953"/>
                  </a:lnTo>
                  <a:lnTo>
                    <a:pt x="2893019" y="1672953"/>
                  </a:lnTo>
                  <a:lnTo>
                    <a:pt x="2895735" y="1672824"/>
                  </a:lnTo>
                  <a:lnTo>
                    <a:pt x="2898416" y="1673217"/>
                  </a:lnTo>
                  <a:lnTo>
                    <a:pt x="2901132" y="1672824"/>
                  </a:lnTo>
                  <a:lnTo>
                    <a:pt x="2903848" y="1673217"/>
                  </a:lnTo>
                  <a:lnTo>
                    <a:pt x="2906564" y="1673217"/>
                  </a:lnTo>
                  <a:lnTo>
                    <a:pt x="2909280" y="1673346"/>
                  </a:lnTo>
                  <a:lnTo>
                    <a:pt x="2911961" y="1673346"/>
                  </a:lnTo>
                  <a:lnTo>
                    <a:pt x="2914676" y="1673217"/>
                  </a:lnTo>
                  <a:lnTo>
                    <a:pt x="2917392" y="1673217"/>
                  </a:lnTo>
                  <a:lnTo>
                    <a:pt x="2920108" y="1673085"/>
                  </a:lnTo>
                  <a:lnTo>
                    <a:pt x="2922790" y="1672953"/>
                  </a:lnTo>
                  <a:lnTo>
                    <a:pt x="2925506" y="1673085"/>
                  </a:lnTo>
                  <a:lnTo>
                    <a:pt x="2928221" y="1673346"/>
                  </a:lnTo>
                  <a:lnTo>
                    <a:pt x="2930937" y="1673217"/>
                  </a:lnTo>
                  <a:lnTo>
                    <a:pt x="2933653" y="1673217"/>
                  </a:lnTo>
                  <a:lnTo>
                    <a:pt x="2936334" y="1673346"/>
                  </a:lnTo>
                  <a:lnTo>
                    <a:pt x="2939050" y="1673085"/>
                  </a:lnTo>
                  <a:lnTo>
                    <a:pt x="2941766" y="1673346"/>
                  </a:lnTo>
                  <a:lnTo>
                    <a:pt x="2944482" y="1673217"/>
                  </a:lnTo>
                  <a:lnTo>
                    <a:pt x="2947198" y="1673346"/>
                  </a:lnTo>
                  <a:lnTo>
                    <a:pt x="2949879" y="1673085"/>
                  </a:lnTo>
                  <a:lnTo>
                    <a:pt x="2952595" y="1673217"/>
                  </a:lnTo>
                  <a:lnTo>
                    <a:pt x="2955311" y="1673217"/>
                  </a:lnTo>
                  <a:lnTo>
                    <a:pt x="2958027" y="1673217"/>
                  </a:lnTo>
                  <a:lnTo>
                    <a:pt x="2960708" y="1673217"/>
                  </a:lnTo>
                  <a:lnTo>
                    <a:pt x="2963424" y="1673346"/>
                  </a:lnTo>
                  <a:lnTo>
                    <a:pt x="2966140" y="1673217"/>
                  </a:lnTo>
                  <a:lnTo>
                    <a:pt x="2968856" y="1672824"/>
                  </a:lnTo>
                  <a:lnTo>
                    <a:pt x="2971572" y="1672824"/>
                  </a:lnTo>
                  <a:lnTo>
                    <a:pt x="2974253" y="1673217"/>
                  </a:lnTo>
                  <a:lnTo>
                    <a:pt x="2976969" y="1673346"/>
                  </a:lnTo>
                  <a:lnTo>
                    <a:pt x="2979685" y="1673346"/>
                  </a:lnTo>
                  <a:lnTo>
                    <a:pt x="2982401" y="1673346"/>
                  </a:lnTo>
                  <a:lnTo>
                    <a:pt x="2985117" y="1673085"/>
                  </a:lnTo>
                  <a:lnTo>
                    <a:pt x="2987797" y="1673479"/>
                  </a:lnTo>
                  <a:lnTo>
                    <a:pt x="2990513" y="1673346"/>
                  </a:lnTo>
                  <a:lnTo>
                    <a:pt x="2993229" y="1673217"/>
                  </a:lnTo>
                  <a:lnTo>
                    <a:pt x="2995945" y="1673346"/>
                  </a:lnTo>
                  <a:lnTo>
                    <a:pt x="2998661" y="1673346"/>
                  </a:lnTo>
                  <a:lnTo>
                    <a:pt x="3001342" y="1673346"/>
                  </a:lnTo>
                  <a:lnTo>
                    <a:pt x="3004058" y="1673346"/>
                  </a:lnTo>
                  <a:lnTo>
                    <a:pt x="3006774" y="1673217"/>
                  </a:lnTo>
                  <a:lnTo>
                    <a:pt x="3009490" y="1673217"/>
                  </a:lnTo>
                  <a:lnTo>
                    <a:pt x="3012171" y="1673479"/>
                  </a:lnTo>
                  <a:lnTo>
                    <a:pt x="3014887" y="1673085"/>
                  </a:lnTo>
                  <a:lnTo>
                    <a:pt x="3017603" y="1673217"/>
                  </a:lnTo>
                  <a:lnTo>
                    <a:pt x="3020319" y="1673217"/>
                  </a:lnTo>
                  <a:lnTo>
                    <a:pt x="3023035" y="1673085"/>
                  </a:lnTo>
                  <a:lnTo>
                    <a:pt x="3025716" y="1673346"/>
                  </a:lnTo>
                  <a:lnTo>
                    <a:pt x="3028432" y="1673346"/>
                  </a:lnTo>
                  <a:lnTo>
                    <a:pt x="3031148" y="1673346"/>
                  </a:lnTo>
                  <a:lnTo>
                    <a:pt x="3033864" y="1673217"/>
                  </a:lnTo>
                  <a:lnTo>
                    <a:pt x="3036580" y="1673217"/>
                  </a:lnTo>
                  <a:lnTo>
                    <a:pt x="3039261" y="1673346"/>
                  </a:lnTo>
                  <a:lnTo>
                    <a:pt x="3041977" y="1673346"/>
                  </a:lnTo>
                  <a:lnTo>
                    <a:pt x="3044693" y="1673346"/>
                  </a:lnTo>
                  <a:lnTo>
                    <a:pt x="3047408" y="1673217"/>
                  </a:lnTo>
                  <a:lnTo>
                    <a:pt x="3050090" y="1673346"/>
                  </a:lnTo>
                  <a:lnTo>
                    <a:pt x="3052806" y="1673085"/>
                  </a:lnTo>
                  <a:lnTo>
                    <a:pt x="3055522" y="1673217"/>
                  </a:lnTo>
                  <a:lnTo>
                    <a:pt x="3058238" y="1673479"/>
                  </a:lnTo>
                  <a:lnTo>
                    <a:pt x="3060953" y="1673085"/>
                  </a:lnTo>
                  <a:lnTo>
                    <a:pt x="3063634" y="1673346"/>
                  </a:lnTo>
                  <a:lnTo>
                    <a:pt x="3066350" y="1673217"/>
                  </a:lnTo>
                  <a:lnTo>
                    <a:pt x="3069066" y="1673346"/>
                  </a:lnTo>
                  <a:lnTo>
                    <a:pt x="3071782" y="1673346"/>
                  </a:lnTo>
                  <a:lnTo>
                    <a:pt x="3074498" y="1673346"/>
                  </a:lnTo>
                  <a:lnTo>
                    <a:pt x="3077179" y="1673346"/>
                  </a:lnTo>
                  <a:lnTo>
                    <a:pt x="3079895" y="1673479"/>
                  </a:lnTo>
                  <a:lnTo>
                    <a:pt x="3082611" y="1673217"/>
                  </a:lnTo>
                  <a:lnTo>
                    <a:pt x="3085327" y="1673346"/>
                  </a:lnTo>
                  <a:lnTo>
                    <a:pt x="3088043" y="1673346"/>
                  </a:lnTo>
                  <a:lnTo>
                    <a:pt x="3090724" y="1673346"/>
                  </a:lnTo>
                  <a:lnTo>
                    <a:pt x="3093440" y="1673346"/>
                  </a:lnTo>
                  <a:lnTo>
                    <a:pt x="3096156" y="1673085"/>
                  </a:lnTo>
                  <a:lnTo>
                    <a:pt x="3098872" y="1673346"/>
                  </a:lnTo>
                  <a:lnTo>
                    <a:pt x="3101553" y="1673346"/>
                  </a:lnTo>
                  <a:lnTo>
                    <a:pt x="3104269" y="1672953"/>
                  </a:lnTo>
                  <a:lnTo>
                    <a:pt x="3106985" y="1673346"/>
                  </a:lnTo>
                  <a:lnTo>
                    <a:pt x="3109701" y="1673346"/>
                  </a:lnTo>
                  <a:lnTo>
                    <a:pt x="3112417" y="1673346"/>
                  </a:lnTo>
                  <a:lnTo>
                    <a:pt x="3115098" y="1673346"/>
                  </a:lnTo>
                  <a:lnTo>
                    <a:pt x="3117814" y="1673346"/>
                  </a:lnTo>
                  <a:lnTo>
                    <a:pt x="3120529" y="1673479"/>
                  </a:lnTo>
                  <a:lnTo>
                    <a:pt x="3123245" y="1673217"/>
                  </a:lnTo>
                  <a:lnTo>
                    <a:pt x="3125961" y="1673346"/>
                  </a:lnTo>
                  <a:lnTo>
                    <a:pt x="3128643" y="1673479"/>
                  </a:lnTo>
                  <a:lnTo>
                    <a:pt x="3131359" y="1673085"/>
                  </a:lnTo>
                  <a:lnTo>
                    <a:pt x="3134074" y="1673346"/>
                  </a:lnTo>
                  <a:lnTo>
                    <a:pt x="3136790" y="1673217"/>
                  </a:lnTo>
                  <a:lnTo>
                    <a:pt x="3139471" y="1673346"/>
                  </a:lnTo>
                  <a:lnTo>
                    <a:pt x="3142187" y="1673346"/>
                  </a:lnTo>
                  <a:lnTo>
                    <a:pt x="3144903" y="1673346"/>
                  </a:lnTo>
                  <a:lnTo>
                    <a:pt x="3147619" y="1672824"/>
                  </a:lnTo>
                  <a:lnTo>
                    <a:pt x="3150335" y="1673346"/>
                  </a:lnTo>
                  <a:lnTo>
                    <a:pt x="3153016" y="1673346"/>
                  </a:lnTo>
                  <a:lnTo>
                    <a:pt x="3155732" y="1673346"/>
                  </a:lnTo>
                  <a:lnTo>
                    <a:pt x="3158448" y="1673217"/>
                  </a:lnTo>
                  <a:lnTo>
                    <a:pt x="3161164" y="1673479"/>
                  </a:lnTo>
                  <a:lnTo>
                    <a:pt x="3163880" y="1673217"/>
                  </a:lnTo>
                  <a:lnTo>
                    <a:pt x="3166561" y="1673479"/>
                  </a:lnTo>
                  <a:lnTo>
                    <a:pt x="3169277" y="1673085"/>
                  </a:lnTo>
                  <a:lnTo>
                    <a:pt x="3171993" y="1673346"/>
                  </a:lnTo>
                  <a:lnTo>
                    <a:pt x="3174709" y="1673346"/>
                  </a:lnTo>
                  <a:lnTo>
                    <a:pt x="3177425" y="1673346"/>
                  </a:lnTo>
                  <a:lnTo>
                    <a:pt x="3180106" y="1673346"/>
                  </a:lnTo>
                  <a:lnTo>
                    <a:pt x="3182822" y="1673479"/>
                  </a:lnTo>
                  <a:lnTo>
                    <a:pt x="3185538" y="1673346"/>
                  </a:lnTo>
                  <a:lnTo>
                    <a:pt x="3188254" y="1673217"/>
                  </a:lnTo>
                  <a:lnTo>
                    <a:pt x="3190935" y="1673217"/>
                  </a:lnTo>
                  <a:lnTo>
                    <a:pt x="3193650" y="1673346"/>
                  </a:lnTo>
                  <a:lnTo>
                    <a:pt x="3196366" y="1673479"/>
                  </a:lnTo>
                  <a:lnTo>
                    <a:pt x="3199082" y="1673217"/>
                  </a:lnTo>
                  <a:lnTo>
                    <a:pt x="3201798" y="1673346"/>
                  </a:lnTo>
                  <a:lnTo>
                    <a:pt x="3204480" y="1673346"/>
                  </a:lnTo>
                  <a:lnTo>
                    <a:pt x="3207195" y="1673346"/>
                  </a:lnTo>
                  <a:lnTo>
                    <a:pt x="3209911" y="1673346"/>
                  </a:lnTo>
                  <a:lnTo>
                    <a:pt x="3212627" y="1673346"/>
                  </a:lnTo>
                  <a:lnTo>
                    <a:pt x="3215343" y="1673346"/>
                  </a:lnTo>
                  <a:lnTo>
                    <a:pt x="3218024" y="1673479"/>
                  </a:lnTo>
                  <a:lnTo>
                    <a:pt x="3220740" y="1673217"/>
                  </a:lnTo>
                  <a:lnTo>
                    <a:pt x="3223456" y="1673217"/>
                  </a:lnTo>
                  <a:lnTo>
                    <a:pt x="3226172" y="1673346"/>
                  </a:lnTo>
                  <a:lnTo>
                    <a:pt x="3228888" y="1673346"/>
                  </a:lnTo>
                  <a:lnTo>
                    <a:pt x="3231569" y="1673346"/>
                  </a:lnTo>
                  <a:lnTo>
                    <a:pt x="3234285" y="1673346"/>
                  </a:lnTo>
                  <a:lnTo>
                    <a:pt x="3237001" y="1673346"/>
                  </a:lnTo>
                  <a:lnTo>
                    <a:pt x="3239717" y="1673217"/>
                  </a:lnTo>
                  <a:lnTo>
                    <a:pt x="3242398" y="1673346"/>
                  </a:lnTo>
                  <a:lnTo>
                    <a:pt x="3245114" y="1673346"/>
                  </a:lnTo>
                  <a:lnTo>
                    <a:pt x="3247830" y="1673479"/>
                  </a:lnTo>
                  <a:lnTo>
                    <a:pt x="3250546" y="1673346"/>
                  </a:lnTo>
                  <a:lnTo>
                    <a:pt x="3253261" y="1673217"/>
                  </a:lnTo>
                  <a:lnTo>
                    <a:pt x="3255943" y="1673479"/>
                  </a:lnTo>
                  <a:lnTo>
                    <a:pt x="3258659" y="1673085"/>
                  </a:lnTo>
                  <a:lnTo>
                    <a:pt x="3261375" y="1673346"/>
                  </a:lnTo>
                  <a:lnTo>
                    <a:pt x="3264091" y="1673479"/>
                  </a:lnTo>
                  <a:lnTo>
                    <a:pt x="3266806" y="1673085"/>
                  </a:lnTo>
                  <a:lnTo>
                    <a:pt x="3269487" y="1673346"/>
                  </a:lnTo>
                  <a:lnTo>
                    <a:pt x="3272203" y="1673346"/>
                  </a:lnTo>
                  <a:lnTo>
                    <a:pt x="3274919" y="1673479"/>
                  </a:lnTo>
                  <a:lnTo>
                    <a:pt x="3277635" y="1673346"/>
                  </a:lnTo>
                  <a:lnTo>
                    <a:pt x="3280316" y="1673217"/>
                  </a:lnTo>
                  <a:lnTo>
                    <a:pt x="3283032" y="1673346"/>
                  </a:lnTo>
                  <a:lnTo>
                    <a:pt x="3285748" y="1673217"/>
                  </a:lnTo>
                  <a:lnTo>
                    <a:pt x="3288464" y="1673217"/>
                  </a:lnTo>
                  <a:lnTo>
                    <a:pt x="3291180" y="1673346"/>
                  </a:lnTo>
                  <a:lnTo>
                    <a:pt x="3293861" y="1673479"/>
                  </a:lnTo>
                  <a:lnTo>
                    <a:pt x="3296577" y="1673217"/>
                  </a:lnTo>
                  <a:lnTo>
                    <a:pt x="3299293" y="1673346"/>
                  </a:lnTo>
                  <a:lnTo>
                    <a:pt x="3302009" y="1673085"/>
                  </a:lnTo>
                  <a:lnTo>
                    <a:pt x="3304725" y="1673217"/>
                  </a:lnTo>
                  <a:lnTo>
                    <a:pt x="3307406" y="1673346"/>
                  </a:lnTo>
                  <a:lnTo>
                    <a:pt x="3310122" y="1673346"/>
                  </a:lnTo>
                  <a:lnTo>
                    <a:pt x="3312838" y="1673479"/>
                  </a:lnTo>
                  <a:lnTo>
                    <a:pt x="3315554" y="1673217"/>
                  </a:lnTo>
                  <a:lnTo>
                    <a:pt x="3318270" y="1673479"/>
                  </a:lnTo>
                  <a:lnTo>
                    <a:pt x="3320951" y="1673217"/>
                  </a:lnTo>
                  <a:lnTo>
                    <a:pt x="3323667" y="1673346"/>
                  </a:lnTo>
                  <a:lnTo>
                    <a:pt x="3326382" y="1673346"/>
                  </a:lnTo>
                  <a:lnTo>
                    <a:pt x="3329098" y="1673479"/>
                  </a:lnTo>
                  <a:lnTo>
                    <a:pt x="3331780" y="1673479"/>
                  </a:lnTo>
                  <a:lnTo>
                    <a:pt x="3334496" y="1673479"/>
                  </a:lnTo>
                  <a:lnTo>
                    <a:pt x="3337212" y="1673479"/>
                  </a:lnTo>
                  <a:lnTo>
                    <a:pt x="3339927" y="1673479"/>
                  </a:lnTo>
                  <a:lnTo>
                    <a:pt x="3342643" y="1673346"/>
                  </a:lnTo>
                  <a:lnTo>
                    <a:pt x="3345324" y="1673479"/>
                  </a:lnTo>
                  <a:lnTo>
                    <a:pt x="3348040" y="1673479"/>
                  </a:lnTo>
                  <a:lnTo>
                    <a:pt x="3350756" y="1673479"/>
                  </a:lnTo>
                  <a:lnTo>
                    <a:pt x="3353472" y="1673346"/>
                  </a:lnTo>
                  <a:lnTo>
                    <a:pt x="3356188" y="1673346"/>
                  </a:lnTo>
                  <a:lnTo>
                    <a:pt x="3358869" y="1673479"/>
                  </a:lnTo>
                  <a:lnTo>
                    <a:pt x="3361585" y="1673479"/>
                  </a:lnTo>
                  <a:lnTo>
                    <a:pt x="3364301" y="1673479"/>
                  </a:lnTo>
                  <a:lnTo>
                    <a:pt x="3367017" y="1673479"/>
                  </a:lnTo>
                  <a:lnTo>
                    <a:pt x="3369698" y="1673479"/>
                  </a:lnTo>
                  <a:lnTo>
                    <a:pt x="3372414" y="1673346"/>
                  </a:lnTo>
                  <a:lnTo>
                    <a:pt x="3375130" y="1673479"/>
                  </a:lnTo>
                  <a:lnTo>
                    <a:pt x="3377846" y="1673479"/>
                  </a:lnTo>
                  <a:lnTo>
                    <a:pt x="3380562" y="1673479"/>
                  </a:lnTo>
                  <a:lnTo>
                    <a:pt x="3383243" y="1673479"/>
                  </a:lnTo>
                  <a:lnTo>
                    <a:pt x="3385959" y="1673217"/>
                  </a:lnTo>
                  <a:lnTo>
                    <a:pt x="3388675" y="1673479"/>
                  </a:lnTo>
                  <a:lnTo>
                    <a:pt x="3391391" y="1673479"/>
                  </a:lnTo>
                  <a:lnTo>
                    <a:pt x="3394107" y="1673479"/>
                  </a:lnTo>
                  <a:lnTo>
                    <a:pt x="3396788" y="1673479"/>
                  </a:lnTo>
                  <a:lnTo>
                    <a:pt x="3399503" y="1673479"/>
                  </a:lnTo>
                  <a:lnTo>
                    <a:pt x="3402219" y="1673479"/>
                  </a:lnTo>
                  <a:lnTo>
                    <a:pt x="3404935" y="1673479"/>
                  </a:lnTo>
                  <a:lnTo>
                    <a:pt x="3407651" y="1673479"/>
                  </a:lnTo>
                  <a:lnTo>
                    <a:pt x="3410333" y="1673346"/>
                  </a:lnTo>
                  <a:lnTo>
                    <a:pt x="3413048" y="1673479"/>
                  </a:lnTo>
                  <a:lnTo>
                    <a:pt x="3415764" y="1673479"/>
                  </a:lnTo>
                  <a:lnTo>
                    <a:pt x="3418480" y="1673479"/>
                  </a:lnTo>
                  <a:lnTo>
                    <a:pt x="3421161" y="1673479"/>
                  </a:lnTo>
                  <a:lnTo>
                    <a:pt x="3423877" y="1673479"/>
                  </a:lnTo>
                  <a:lnTo>
                    <a:pt x="3426593" y="1673479"/>
                  </a:lnTo>
                  <a:lnTo>
                    <a:pt x="3429309" y="1673479"/>
                  </a:lnTo>
                  <a:lnTo>
                    <a:pt x="3432025" y="1673479"/>
                  </a:lnTo>
                  <a:lnTo>
                    <a:pt x="3434706" y="1673479"/>
                  </a:lnTo>
                  <a:lnTo>
                    <a:pt x="3437422" y="1673346"/>
                  </a:lnTo>
                  <a:lnTo>
                    <a:pt x="3440138" y="1673479"/>
                  </a:lnTo>
                  <a:lnTo>
                    <a:pt x="3442854" y="1673479"/>
                  </a:lnTo>
                  <a:lnTo>
                    <a:pt x="3445570" y="1673479"/>
                  </a:lnTo>
                  <a:lnTo>
                    <a:pt x="3448251" y="1673479"/>
                  </a:lnTo>
                  <a:lnTo>
                    <a:pt x="3450967" y="1673479"/>
                  </a:lnTo>
                  <a:lnTo>
                    <a:pt x="3453683" y="1673479"/>
                  </a:lnTo>
                  <a:lnTo>
                    <a:pt x="3456399" y="1673479"/>
                  </a:lnTo>
                  <a:lnTo>
                    <a:pt x="3459115" y="1673479"/>
                  </a:lnTo>
                  <a:lnTo>
                    <a:pt x="3461796" y="1673479"/>
                  </a:lnTo>
                  <a:lnTo>
                    <a:pt x="3464512" y="1673346"/>
                  </a:lnTo>
                  <a:lnTo>
                    <a:pt x="3467228" y="1673479"/>
                  </a:lnTo>
                  <a:lnTo>
                    <a:pt x="3469944" y="1673479"/>
                  </a:lnTo>
                  <a:lnTo>
                    <a:pt x="3472624" y="1673346"/>
                  </a:lnTo>
                  <a:lnTo>
                    <a:pt x="3475340" y="1673479"/>
                  </a:lnTo>
                  <a:lnTo>
                    <a:pt x="3478056" y="1673346"/>
                  </a:lnTo>
                  <a:lnTo>
                    <a:pt x="3480772" y="1673479"/>
                  </a:lnTo>
                  <a:lnTo>
                    <a:pt x="3483489" y="1673479"/>
                  </a:lnTo>
                  <a:lnTo>
                    <a:pt x="3486169" y="1673479"/>
                  </a:lnTo>
                  <a:lnTo>
                    <a:pt x="3488885" y="1673479"/>
                  </a:lnTo>
                  <a:lnTo>
                    <a:pt x="3491601" y="1673479"/>
                  </a:lnTo>
                  <a:lnTo>
                    <a:pt x="3494317" y="1673479"/>
                  </a:lnTo>
                  <a:lnTo>
                    <a:pt x="3497033" y="1673479"/>
                  </a:lnTo>
                  <a:lnTo>
                    <a:pt x="3499714" y="1673479"/>
                  </a:lnTo>
                  <a:lnTo>
                    <a:pt x="3502430" y="1673479"/>
                  </a:lnTo>
                  <a:lnTo>
                    <a:pt x="3505146" y="1673479"/>
                  </a:lnTo>
                  <a:lnTo>
                    <a:pt x="3507862" y="1673479"/>
                  </a:lnTo>
                  <a:lnTo>
                    <a:pt x="3510543" y="1673479"/>
                  </a:lnTo>
                  <a:lnTo>
                    <a:pt x="3513259" y="1673346"/>
                  </a:lnTo>
                  <a:lnTo>
                    <a:pt x="3515975" y="1673479"/>
                  </a:lnTo>
                  <a:lnTo>
                    <a:pt x="3518691" y="1673479"/>
                  </a:lnTo>
                  <a:lnTo>
                    <a:pt x="3521407" y="1673479"/>
                  </a:lnTo>
                  <a:lnTo>
                    <a:pt x="3524088" y="1673479"/>
                  </a:lnTo>
                  <a:lnTo>
                    <a:pt x="3526804" y="1673479"/>
                  </a:lnTo>
                  <a:lnTo>
                    <a:pt x="3529520" y="1673479"/>
                  </a:lnTo>
                  <a:lnTo>
                    <a:pt x="3532236" y="1673479"/>
                  </a:lnTo>
                  <a:lnTo>
                    <a:pt x="3534951" y="1673479"/>
                  </a:lnTo>
                  <a:lnTo>
                    <a:pt x="3537633" y="1673479"/>
                  </a:lnTo>
                  <a:lnTo>
                    <a:pt x="3540349" y="1673479"/>
                  </a:lnTo>
                  <a:lnTo>
                    <a:pt x="3543065" y="1673479"/>
                  </a:lnTo>
                  <a:lnTo>
                    <a:pt x="3545780" y="1673479"/>
                  </a:lnTo>
                  <a:lnTo>
                    <a:pt x="3548496" y="1673479"/>
                  </a:lnTo>
                  <a:lnTo>
                    <a:pt x="3551177" y="1673479"/>
                  </a:lnTo>
                  <a:lnTo>
                    <a:pt x="3553893" y="1673479"/>
                  </a:lnTo>
                  <a:lnTo>
                    <a:pt x="3556610" y="1673479"/>
                  </a:lnTo>
                  <a:lnTo>
                    <a:pt x="3559325" y="1673479"/>
                  </a:lnTo>
                  <a:lnTo>
                    <a:pt x="3562006" y="1673479"/>
                  </a:lnTo>
                  <a:lnTo>
                    <a:pt x="3564722" y="1673479"/>
                  </a:lnTo>
                  <a:lnTo>
                    <a:pt x="3567438" y="1673479"/>
                  </a:lnTo>
                  <a:lnTo>
                    <a:pt x="3570154" y="1673479"/>
                  </a:lnTo>
                  <a:lnTo>
                    <a:pt x="3572870" y="1673479"/>
                  </a:lnTo>
                  <a:lnTo>
                    <a:pt x="3575551" y="1673479"/>
                  </a:lnTo>
                  <a:lnTo>
                    <a:pt x="3578267" y="1673479"/>
                  </a:lnTo>
                  <a:lnTo>
                    <a:pt x="3580983" y="1673479"/>
                  </a:lnTo>
                  <a:lnTo>
                    <a:pt x="3583699" y="1673479"/>
                  </a:lnTo>
                  <a:lnTo>
                    <a:pt x="3586415" y="1673346"/>
                  </a:lnTo>
                  <a:lnTo>
                    <a:pt x="3589096" y="1673479"/>
                  </a:lnTo>
                  <a:lnTo>
                    <a:pt x="3591812" y="1673479"/>
                  </a:lnTo>
                  <a:lnTo>
                    <a:pt x="3594528" y="1673346"/>
                  </a:lnTo>
                  <a:lnTo>
                    <a:pt x="3597244" y="1673479"/>
                  </a:lnTo>
                  <a:lnTo>
                    <a:pt x="3599925" y="1673479"/>
                  </a:lnTo>
                  <a:lnTo>
                    <a:pt x="3602641" y="1673479"/>
                  </a:lnTo>
                  <a:lnTo>
                    <a:pt x="3605357" y="1673346"/>
                  </a:lnTo>
                  <a:lnTo>
                    <a:pt x="3608072" y="1673479"/>
                  </a:lnTo>
                  <a:lnTo>
                    <a:pt x="3610788" y="1673479"/>
                  </a:lnTo>
                  <a:lnTo>
                    <a:pt x="3613470" y="1673479"/>
                  </a:lnTo>
                  <a:lnTo>
                    <a:pt x="3616186" y="1673479"/>
                  </a:lnTo>
                  <a:lnTo>
                    <a:pt x="3618901" y="1673479"/>
                  </a:lnTo>
                  <a:lnTo>
                    <a:pt x="3621617" y="1673479"/>
                  </a:lnTo>
                  <a:lnTo>
                    <a:pt x="3624333" y="1673479"/>
                  </a:lnTo>
                  <a:lnTo>
                    <a:pt x="3627015" y="1673479"/>
                  </a:lnTo>
                  <a:lnTo>
                    <a:pt x="3629731" y="1673479"/>
                  </a:lnTo>
                  <a:lnTo>
                    <a:pt x="3632446" y="1673479"/>
                  </a:lnTo>
                  <a:lnTo>
                    <a:pt x="3635162" y="1673479"/>
                  </a:lnTo>
                  <a:lnTo>
                    <a:pt x="3637878" y="1673479"/>
                  </a:lnTo>
                  <a:lnTo>
                    <a:pt x="3640559" y="1673479"/>
                  </a:lnTo>
                  <a:lnTo>
                    <a:pt x="3643275" y="1673479"/>
                  </a:lnTo>
                  <a:lnTo>
                    <a:pt x="3645991" y="1673479"/>
                  </a:lnTo>
                  <a:lnTo>
                    <a:pt x="3648707" y="1673479"/>
                  </a:lnTo>
                  <a:lnTo>
                    <a:pt x="3651388" y="1673479"/>
                  </a:lnTo>
                  <a:lnTo>
                    <a:pt x="3654104" y="1673479"/>
                  </a:lnTo>
                  <a:lnTo>
                    <a:pt x="3656820" y="1673479"/>
                  </a:lnTo>
                  <a:lnTo>
                    <a:pt x="3659536" y="1673479"/>
                  </a:lnTo>
                  <a:lnTo>
                    <a:pt x="3662252" y="1673479"/>
                  </a:lnTo>
                  <a:lnTo>
                    <a:pt x="3664933" y="1673346"/>
                  </a:lnTo>
                  <a:lnTo>
                    <a:pt x="3667649" y="1673479"/>
                  </a:lnTo>
                  <a:lnTo>
                    <a:pt x="3670365" y="1673479"/>
                  </a:lnTo>
                  <a:lnTo>
                    <a:pt x="3673081" y="1673346"/>
                  </a:lnTo>
                  <a:lnTo>
                    <a:pt x="3675797" y="1673346"/>
                  </a:lnTo>
                  <a:lnTo>
                    <a:pt x="3678478" y="1673479"/>
                  </a:lnTo>
                  <a:lnTo>
                    <a:pt x="3681193" y="1673479"/>
                  </a:lnTo>
                  <a:lnTo>
                    <a:pt x="3683909" y="1673479"/>
                  </a:lnTo>
                  <a:lnTo>
                    <a:pt x="3686626" y="1673479"/>
                  </a:lnTo>
                  <a:lnTo>
                    <a:pt x="3689307" y="1673479"/>
                  </a:lnTo>
                  <a:lnTo>
                    <a:pt x="3692022" y="1673479"/>
                  </a:lnTo>
                  <a:lnTo>
                    <a:pt x="3694738" y="1673479"/>
                  </a:lnTo>
                  <a:lnTo>
                    <a:pt x="3697454" y="1673479"/>
                  </a:lnTo>
                  <a:lnTo>
                    <a:pt x="3700170" y="1673479"/>
                  </a:lnTo>
                  <a:lnTo>
                    <a:pt x="3702852" y="1673479"/>
                  </a:lnTo>
                  <a:lnTo>
                    <a:pt x="3705567" y="1673479"/>
                  </a:lnTo>
                  <a:lnTo>
                    <a:pt x="3708283" y="1673346"/>
                  </a:lnTo>
                  <a:lnTo>
                    <a:pt x="3710999" y="1673479"/>
                  </a:lnTo>
                  <a:lnTo>
                    <a:pt x="3713715" y="1673479"/>
                  </a:lnTo>
                  <a:lnTo>
                    <a:pt x="3716396" y="1673479"/>
                  </a:lnTo>
                  <a:lnTo>
                    <a:pt x="3719112" y="1673479"/>
                  </a:lnTo>
                  <a:lnTo>
                    <a:pt x="3721828" y="1673479"/>
                  </a:lnTo>
                  <a:lnTo>
                    <a:pt x="3724544" y="1673479"/>
                  </a:lnTo>
                  <a:lnTo>
                    <a:pt x="3727260" y="1673479"/>
                  </a:lnTo>
                  <a:lnTo>
                    <a:pt x="3729941" y="1673346"/>
                  </a:lnTo>
                  <a:lnTo>
                    <a:pt x="3732657" y="1673479"/>
                  </a:lnTo>
                  <a:lnTo>
                    <a:pt x="3735373" y="1673479"/>
                  </a:lnTo>
                  <a:lnTo>
                    <a:pt x="3738089" y="1673479"/>
                  </a:lnTo>
                  <a:lnTo>
                    <a:pt x="3740770" y="1673479"/>
                  </a:lnTo>
                  <a:lnTo>
                    <a:pt x="3743486" y="1673479"/>
                  </a:lnTo>
                  <a:lnTo>
                    <a:pt x="3746202" y="1673479"/>
                  </a:lnTo>
                  <a:lnTo>
                    <a:pt x="3748918" y="1673479"/>
                  </a:lnTo>
                  <a:lnTo>
                    <a:pt x="3751633" y="1673479"/>
                  </a:lnTo>
                  <a:lnTo>
                    <a:pt x="3754314" y="1673479"/>
                  </a:lnTo>
                  <a:lnTo>
                    <a:pt x="3757030" y="1673479"/>
                  </a:lnTo>
                  <a:lnTo>
                    <a:pt x="3759747" y="1673479"/>
                  </a:lnTo>
                  <a:lnTo>
                    <a:pt x="3762463" y="1673479"/>
                  </a:lnTo>
                  <a:lnTo>
                    <a:pt x="3765178" y="1673479"/>
                  </a:lnTo>
                  <a:lnTo>
                    <a:pt x="3767859" y="1673479"/>
                  </a:lnTo>
                  <a:lnTo>
                    <a:pt x="3770575" y="1673479"/>
                  </a:lnTo>
                  <a:lnTo>
                    <a:pt x="3773291" y="1673479"/>
                  </a:lnTo>
                  <a:lnTo>
                    <a:pt x="3776007" y="1673346"/>
                  </a:lnTo>
                  <a:lnTo>
                    <a:pt x="3778723" y="1673479"/>
                  </a:lnTo>
                  <a:lnTo>
                    <a:pt x="3781404" y="1673479"/>
                  </a:lnTo>
                  <a:lnTo>
                    <a:pt x="3784120" y="1673479"/>
                  </a:lnTo>
                  <a:lnTo>
                    <a:pt x="3786836" y="1673479"/>
                  </a:lnTo>
                  <a:lnTo>
                    <a:pt x="3789552" y="1673479"/>
                  </a:lnTo>
                  <a:lnTo>
                    <a:pt x="3792233" y="1673479"/>
                  </a:lnTo>
                  <a:lnTo>
                    <a:pt x="3794949" y="1673479"/>
                  </a:lnTo>
                  <a:lnTo>
                    <a:pt x="3797665" y="1673346"/>
                  </a:lnTo>
                  <a:lnTo>
                    <a:pt x="3800381" y="1673479"/>
                  </a:lnTo>
                  <a:lnTo>
                    <a:pt x="3803097" y="1673479"/>
                  </a:lnTo>
                  <a:lnTo>
                    <a:pt x="3805778" y="1673479"/>
                  </a:lnTo>
                  <a:lnTo>
                    <a:pt x="3808494" y="1673479"/>
                  </a:lnTo>
                  <a:lnTo>
                    <a:pt x="3811210" y="1673479"/>
                  </a:lnTo>
                  <a:lnTo>
                    <a:pt x="3813925" y="1673479"/>
                  </a:lnTo>
                  <a:lnTo>
                    <a:pt x="3816642" y="1673479"/>
                  </a:lnTo>
                  <a:lnTo>
                    <a:pt x="3819323" y="1673479"/>
                  </a:lnTo>
                  <a:lnTo>
                    <a:pt x="3822039" y="1673479"/>
                  </a:lnTo>
                  <a:lnTo>
                    <a:pt x="3824754" y="1673479"/>
                  </a:lnTo>
                  <a:lnTo>
                    <a:pt x="3827470" y="1673346"/>
                  </a:lnTo>
                  <a:lnTo>
                    <a:pt x="3830152" y="1673479"/>
                  </a:lnTo>
                  <a:lnTo>
                    <a:pt x="3831057" y="1673479"/>
                  </a:lnTo>
                </a:path>
              </a:pathLst>
            </a:custGeom>
            <a:noFill/>
            <a:ln w="8689" cap="flat">
              <a:solidFill>
                <a:srgbClr val="EDB12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 dirty="0"/>
            </a:p>
          </p:txBody>
        </p:sp>
        <p:sp>
          <p:nvSpPr>
            <p:cNvPr id="162" name="Freeform: Shape 48">
              <a:extLst>
                <a:ext uri="{FF2B5EF4-FFF2-40B4-BE49-F238E27FC236}">
                  <a16:creationId xmlns:a16="http://schemas.microsoft.com/office/drawing/2014/main" id="{EFCAD6DB-2B43-ABAF-47BA-53F15DAD4BE9}"/>
                </a:ext>
              </a:extLst>
            </p:cNvPr>
            <p:cNvSpPr/>
            <p:nvPr/>
          </p:nvSpPr>
          <p:spPr>
            <a:xfrm>
              <a:off x="6819710" y="3328614"/>
              <a:ext cx="3831056" cy="619073"/>
            </a:xfrm>
            <a:custGeom>
              <a:avLst/>
              <a:gdLst>
                <a:gd name="connsiteX0" fmla="*/ 0 w 3831056"/>
                <a:gd name="connsiteY0" fmla="*/ 619074 h 619073"/>
                <a:gd name="connsiteX1" fmla="*/ 282 w 3831056"/>
                <a:gd name="connsiteY1" fmla="*/ 619074 h 619073"/>
                <a:gd name="connsiteX2" fmla="*/ 2991 w 3831056"/>
                <a:gd name="connsiteY2" fmla="*/ 619074 h 619073"/>
                <a:gd name="connsiteX3" fmla="*/ 5700 w 3831056"/>
                <a:gd name="connsiteY3" fmla="*/ 619074 h 619073"/>
                <a:gd name="connsiteX4" fmla="*/ 8405 w 3831056"/>
                <a:gd name="connsiteY4" fmla="*/ 619074 h 619073"/>
                <a:gd name="connsiteX5" fmla="*/ 11114 w 3831056"/>
                <a:gd name="connsiteY5" fmla="*/ 619074 h 619073"/>
                <a:gd name="connsiteX6" fmla="*/ 13823 w 3831056"/>
                <a:gd name="connsiteY6" fmla="*/ 619074 h 619073"/>
                <a:gd name="connsiteX7" fmla="*/ 16532 w 3831056"/>
                <a:gd name="connsiteY7" fmla="*/ 619074 h 619073"/>
                <a:gd name="connsiteX8" fmla="*/ 19241 w 3831056"/>
                <a:gd name="connsiteY8" fmla="*/ 619074 h 619073"/>
                <a:gd name="connsiteX9" fmla="*/ 21950 w 3831056"/>
                <a:gd name="connsiteY9" fmla="*/ 619074 h 619073"/>
                <a:gd name="connsiteX10" fmla="*/ 24659 w 3831056"/>
                <a:gd name="connsiteY10" fmla="*/ 619074 h 619073"/>
                <a:gd name="connsiteX11" fmla="*/ 27368 w 3831056"/>
                <a:gd name="connsiteY11" fmla="*/ 619074 h 619073"/>
                <a:gd name="connsiteX12" fmla="*/ 30077 w 3831056"/>
                <a:gd name="connsiteY12" fmla="*/ 619074 h 619073"/>
                <a:gd name="connsiteX13" fmla="*/ 32783 w 3831056"/>
                <a:gd name="connsiteY13" fmla="*/ 619074 h 619073"/>
                <a:gd name="connsiteX14" fmla="*/ 35492 w 3831056"/>
                <a:gd name="connsiteY14" fmla="*/ 619074 h 619073"/>
                <a:gd name="connsiteX15" fmla="*/ 38200 w 3831056"/>
                <a:gd name="connsiteY15" fmla="*/ 619074 h 619073"/>
                <a:gd name="connsiteX16" fmla="*/ 40909 w 3831056"/>
                <a:gd name="connsiteY16" fmla="*/ 619074 h 619073"/>
                <a:gd name="connsiteX17" fmla="*/ 43618 w 3831056"/>
                <a:gd name="connsiteY17" fmla="*/ 619074 h 619073"/>
                <a:gd name="connsiteX18" fmla="*/ 46327 w 3831056"/>
                <a:gd name="connsiteY18" fmla="*/ 619074 h 619073"/>
                <a:gd name="connsiteX19" fmla="*/ 49036 w 3831056"/>
                <a:gd name="connsiteY19" fmla="*/ 619074 h 619073"/>
                <a:gd name="connsiteX20" fmla="*/ 51745 w 3831056"/>
                <a:gd name="connsiteY20" fmla="*/ 619074 h 619073"/>
                <a:gd name="connsiteX21" fmla="*/ 54451 w 3831056"/>
                <a:gd name="connsiteY21" fmla="*/ 619074 h 619073"/>
                <a:gd name="connsiteX22" fmla="*/ 57160 w 3831056"/>
                <a:gd name="connsiteY22" fmla="*/ 619074 h 619073"/>
                <a:gd name="connsiteX23" fmla="*/ 59869 w 3831056"/>
                <a:gd name="connsiteY23" fmla="*/ 619074 h 619073"/>
                <a:gd name="connsiteX24" fmla="*/ 62578 w 3831056"/>
                <a:gd name="connsiteY24" fmla="*/ 619074 h 619073"/>
                <a:gd name="connsiteX25" fmla="*/ 65287 w 3831056"/>
                <a:gd name="connsiteY25" fmla="*/ 619074 h 619073"/>
                <a:gd name="connsiteX26" fmla="*/ 67996 w 3831056"/>
                <a:gd name="connsiteY26" fmla="*/ 619074 h 619073"/>
                <a:gd name="connsiteX27" fmla="*/ 70704 w 3831056"/>
                <a:gd name="connsiteY27" fmla="*/ 619074 h 619073"/>
                <a:gd name="connsiteX28" fmla="*/ 73413 w 3831056"/>
                <a:gd name="connsiteY28" fmla="*/ 619074 h 619073"/>
                <a:gd name="connsiteX29" fmla="*/ 76119 w 3831056"/>
                <a:gd name="connsiteY29" fmla="*/ 619074 h 619073"/>
                <a:gd name="connsiteX30" fmla="*/ 78828 w 3831056"/>
                <a:gd name="connsiteY30" fmla="*/ 619074 h 619073"/>
                <a:gd name="connsiteX31" fmla="*/ 81537 w 3831056"/>
                <a:gd name="connsiteY31" fmla="*/ 619074 h 619073"/>
                <a:gd name="connsiteX32" fmla="*/ 84246 w 3831056"/>
                <a:gd name="connsiteY32" fmla="*/ 619074 h 619073"/>
                <a:gd name="connsiteX33" fmla="*/ 86955 w 3831056"/>
                <a:gd name="connsiteY33" fmla="*/ 619074 h 619073"/>
                <a:gd name="connsiteX34" fmla="*/ 89664 w 3831056"/>
                <a:gd name="connsiteY34" fmla="*/ 619074 h 619073"/>
                <a:gd name="connsiteX35" fmla="*/ 92373 w 3831056"/>
                <a:gd name="connsiteY35" fmla="*/ 619074 h 619073"/>
                <a:gd name="connsiteX36" fmla="*/ 95082 w 3831056"/>
                <a:gd name="connsiteY36" fmla="*/ 619074 h 619073"/>
                <a:gd name="connsiteX37" fmla="*/ 97791 w 3831056"/>
                <a:gd name="connsiteY37" fmla="*/ 619074 h 619073"/>
                <a:gd name="connsiteX38" fmla="*/ 100496 w 3831056"/>
                <a:gd name="connsiteY38" fmla="*/ 619074 h 619073"/>
                <a:gd name="connsiteX39" fmla="*/ 103205 w 3831056"/>
                <a:gd name="connsiteY39" fmla="*/ 619074 h 619073"/>
                <a:gd name="connsiteX40" fmla="*/ 105914 w 3831056"/>
                <a:gd name="connsiteY40" fmla="*/ 619074 h 619073"/>
                <a:gd name="connsiteX41" fmla="*/ 108623 w 3831056"/>
                <a:gd name="connsiteY41" fmla="*/ 619074 h 619073"/>
                <a:gd name="connsiteX42" fmla="*/ 111332 w 3831056"/>
                <a:gd name="connsiteY42" fmla="*/ 619074 h 619073"/>
                <a:gd name="connsiteX43" fmla="*/ 114041 w 3831056"/>
                <a:gd name="connsiteY43" fmla="*/ 619074 h 619073"/>
                <a:gd name="connsiteX44" fmla="*/ 116750 w 3831056"/>
                <a:gd name="connsiteY44" fmla="*/ 619074 h 619073"/>
                <a:gd name="connsiteX45" fmla="*/ 119459 w 3831056"/>
                <a:gd name="connsiteY45" fmla="*/ 619074 h 619073"/>
                <a:gd name="connsiteX46" fmla="*/ 122164 w 3831056"/>
                <a:gd name="connsiteY46" fmla="*/ 619074 h 619073"/>
                <a:gd name="connsiteX47" fmla="*/ 124873 w 3831056"/>
                <a:gd name="connsiteY47" fmla="*/ 619074 h 619073"/>
                <a:gd name="connsiteX48" fmla="*/ 127582 w 3831056"/>
                <a:gd name="connsiteY48" fmla="*/ 619074 h 619073"/>
                <a:gd name="connsiteX49" fmla="*/ 130291 w 3831056"/>
                <a:gd name="connsiteY49" fmla="*/ 619074 h 619073"/>
                <a:gd name="connsiteX50" fmla="*/ 133000 w 3831056"/>
                <a:gd name="connsiteY50" fmla="*/ 619074 h 619073"/>
                <a:gd name="connsiteX51" fmla="*/ 135709 w 3831056"/>
                <a:gd name="connsiteY51" fmla="*/ 619074 h 619073"/>
                <a:gd name="connsiteX52" fmla="*/ 138418 w 3831056"/>
                <a:gd name="connsiteY52" fmla="*/ 619074 h 619073"/>
                <a:gd name="connsiteX53" fmla="*/ 141127 w 3831056"/>
                <a:gd name="connsiteY53" fmla="*/ 619074 h 619073"/>
                <a:gd name="connsiteX54" fmla="*/ 143833 w 3831056"/>
                <a:gd name="connsiteY54" fmla="*/ 619074 h 619073"/>
                <a:gd name="connsiteX55" fmla="*/ 146541 w 3831056"/>
                <a:gd name="connsiteY55" fmla="*/ 619074 h 619073"/>
                <a:gd name="connsiteX56" fmla="*/ 149250 w 3831056"/>
                <a:gd name="connsiteY56" fmla="*/ 619074 h 619073"/>
                <a:gd name="connsiteX57" fmla="*/ 151959 w 3831056"/>
                <a:gd name="connsiteY57" fmla="*/ 619074 h 619073"/>
                <a:gd name="connsiteX58" fmla="*/ 154668 w 3831056"/>
                <a:gd name="connsiteY58" fmla="*/ 619074 h 619073"/>
                <a:gd name="connsiteX59" fmla="*/ 157377 w 3831056"/>
                <a:gd name="connsiteY59" fmla="*/ 619074 h 619073"/>
                <a:gd name="connsiteX60" fmla="*/ 160086 w 3831056"/>
                <a:gd name="connsiteY60" fmla="*/ 619074 h 619073"/>
                <a:gd name="connsiteX61" fmla="*/ 162795 w 3831056"/>
                <a:gd name="connsiteY61" fmla="*/ 619074 h 619073"/>
                <a:gd name="connsiteX62" fmla="*/ 165504 w 3831056"/>
                <a:gd name="connsiteY62" fmla="*/ 619074 h 619073"/>
                <a:gd name="connsiteX63" fmla="*/ 168210 w 3831056"/>
                <a:gd name="connsiteY63" fmla="*/ 619074 h 619073"/>
                <a:gd name="connsiteX64" fmla="*/ 170919 w 3831056"/>
                <a:gd name="connsiteY64" fmla="*/ 619074 h 619073"/>
                <a:gd name="connsiteX65" fmla="*/ 173628 w 3831056"/>
                <a:gd name="connsiteY65" fmla="*/ 619074 h 619073"/>
                <a:gd name="connsiteX66" fmla="*/ 176337 w 3831056"/>
                <a:gd name="connsiteY66" fmla="*/ 619074 h 619073"/>
                <a:gd name="connsiteX67" fmla="*/ 179046 w 3831056"/>
                <a:gd name="connsiteY67" fmla="*/ 619074 h 619073"/>
                <a:gd name="connsiteX68" fmla="*/ 181754 w 3831056"/>
                <a:gd name="connsiteY68" fmla="*/ 619074 h 619073"/>
                <a:gd name="connsiteX69" fmla="*/ 184463 w 3831056"/>
                <a:gd name="connsiteY69" fmla="*/ 619074 h 619073"/>
                <a:gd name="connsiteX70" fmla="*/ 187172 w 3831056"/>
                <a:gd name="connsiteY70" fmla="*/ 619074 h 619073"/>
                <a:gd name="connsiteX71" fmla="*/ 189878 w 3831056"/>
                <a:gd name="connsiteY71" fmla="*/ 619074 h 619073"/>
                <a:gd name="connsiteX72" fmla="*/ 192587 w 3831056"/>
                <a:gd name="connsiteY72" fmla="*/ 619074 h 619073"/>
                <a:gd name="connsiteX73" fmla="*/ 195296 w 3831056"/>
                <a:gd name="connsiteY73" fmla="*/ 619074 h 619073"/>
                <a:gd name="connsiteX74" fmla="*/ 198005 w 3831056"/>
                <a:gd name="connsiteY74" fmla="*/ 619074 h 619073"/>
                <a:gd name="connsiteX75" fmla="*/ 200714 w 3831056"/>
                <a:gd name="connsiteY75" fmla="*/ 619074 h 619073"/>
                <a:gd name="connsiteX76" fmla="*/ 203423 w 3831056"/>
                <a:gd name="connsiteY76" fmla="*/ 619074 h 619073"/>
                <a:gd name="connsiteX77" fmla="*/ 206132 w 3831056"/>
                <a:gd name="connsiteY77" fmla="*/ 619074 h 619073"/>
                <a:gd name="connsiteX78" fmla="*/ 208841 w 3831056"/>
                <a:gd name="connsiteY78" fmla="*/ 619074 h 619073"/>
                <a:gd name="connsiteX79" fmla="*/ 211550 w 3831056"/>
                <a:gd name="connsiteY79" fmla="*/ 619074 h 619073"/>
                <a:gd name="connsiteX80" fmla="*/ 214255 w 3831056"/>
                <a:gd name="connsiteY80" fmla="*/ 619074 h 619073"/>
                <a:gd name="connsiteX81" fmla="*/ 216964 w 3831056"/>
                <a:gd name="connsiteY81" fmla="*/ 619074 h 619073"/>
                <a:gd name="connsiteX82" fmla="*/ 219673 w 3831056"/>
                <a:gd name="connsiteY82" fmla="*/ 619074 h 619073"/>
                <a:gd name="connsiteX83" fmla="*/ 222382 w 3831056"/>
                <a:gd name="connsiteY83" fmla="*/ 619074 h 619073"/>
                <a:gd name="connsiteX84" fmla="*/ 225091 w 3831056"/>
                <a:gd name="connsiteY84" fmla="*/ 619074 h 619073"/>
                <a:gd name="connsiteX85" fmla="*/ 227800 w 3831056"/>
                <a:gd name="connsiteY85" fmla="*/ 619074 h 619073"/>
                <a:gd name="connsiteX86" fmla="*/ 230509 w 3831056"/>
                <a:gd name="connsiteY86" fmla="*/ 619074 h 619073"/>
                <a:gd name="connsiteX87" fmla="*/ 233218 w 3831056"/>
                <a:gd name="connsiteY87" fmla="*/ 619074 h 619073"/>
                <a:gd name="connsiteX88" fmla="*/ 235923 w 3831056"/>
                <a:gd name="connsiteY88" fmla="*/ 619074 h 619073"/>
                <a:gd name="connsiteX89" fmla="*/ 238632 w 3831056"/>
                <a:gd name="connsiteY89" fmla="*/ 619074 h 619073"/>
                <a:gd name="connsiteX90" fmla="*/ 241341 w 3831056"/>
                <a:gd name="connsiteY90" fmla="*/ 619074 h 619073"/>
                <a:gd name="connsiteX91" fmla="*/ 244050 w 3831056"/>
                <a:gd name="connsiteY91" fmla="*/ 619074 h 619073"/>
                <a:gd name="connsiteX92" fmla="*/ 246759 w 3831056"/>
                <a:gd name="connsiteY92" fmla="*/ 619074 h 619073"/>
                <a:gd name="connsiteX93" fmla="*/ 249468 w 3831056"/>
                <a:gd name="connsiteY93" fmla="*/ 619074 h 619073"/>
                <a:gd name="connsiteX94" fmla="*/ 252177 w 3831056"/>
                <a:gd name="connsiteY94" fmla="*/ 619074 h 619073"/>
                <a:gd name="connsiteX95" fmla="*/ 254886 w 3831056"/>
                <a:gd name="connsiteY95" fmla="*/ 619074 h 619073"/>
                <a:gd name="connsiteX96" fmla="*/ 257595 w 3831056"/>
                <a:gd name="connsiteY96" fmla="*/ 619074 h 619073"/>
                <a:gd name="connsiteX97" fmla="*/ 260300 w 3831056"/>
                <a:gd name="connsiteY97" fmla="*/ 619074 h 619073"/>
                <a:gd name="connsiteX98" fmla="*/ 263009 w 3831056"/>
                <a:gd name="connsiteY98" fmla="*/ 619074 h 619073"/>
                <a:gd name="connsiteX99" fmla="*/ 265718 w 3831056"/>
                <a:gd name="connsiteY99" fmla="*/ 619074 h 619073"/>
                <a:gd name="connsiteX100" fmla="*/ 268427 w 3831056"/>
                <a:gd name="connsiteY100" fmla="*/ 619074 h 619073"/>
                <a:gd name="connsiteX101" fmla="*/ 271136 w 3831056"/>
                <a:gd name="connsiteY101" fmla="*/ 619074 h 619073"/>
                <a:gd name="connsiteX102" fmla="*/ 273845 w 3831056"/>
                <a:gd name="connsiteY102" fmla="*/ 619074 h 619073"/>
                <a:gd name="connsiteX103" fmla="*/ 276554 w 3831056"/>
                <a:gd name="connsiteY103" fmla="*/ 619074 h 619073"/>
                <a:gd name="connsiteX104" fmla="*/ 279263 w 3831056"/>
                <a:gd name="connsiteY104" fmla="*/ 619074 h 619073"/>
                <a:gd name="connsiteX105" fmla="*/ 281969 w 3831056"/>
                <a:gd name="connsiteY105" fmla="*/ 619074 h 619073"/>
                <a:gd name="connsiteX106" fmla="*/ 284678 w 3831056"/>
                <a:gd name="connsiteY106" fmla="*/ 619074 h 619073"/>
                <a:gd name="connsiteX107" fmla="*/ 287386 w 3831056"/>
                <a:gd name="connsiteY107" fmla="*/ 619074 h 619073"/>
                <a:gd name="connsiteX108" fmla="*/ 290095 w 3831056"/>
                <a:gd name="connsiteY108" fmla="*/ 619074 h 619073"/>
                <a:gd name="connsiteX109" fmla="*/ 292804 w 3831056"/>
                <a:gd name="connsiteY109" fmla="*/ 619074 h 619073"/>
                <a:gd name="connsiteX110" fmla="*/ 295513 w 3831056"/>
                <a:gd name="connsiteY110" fmla="*/ 619074 h 619073"/>
                <a:gd name="connsiteX111" fmla="*/ 298222 w 3831056"/>
                <a:gd name="connsiteY111" fmla="*/ 619074 h 619073"/>
                <a:gd name="connsiteX112" fmla="*/ 300931 w 3831056"/>
                <a:gd name="connsiteY112" fmla="*/ 619074 h 619073"/>
                <a:gd name="connsiteX113" fmla="*/ 303640 w 3831056"/>
                <a:gd name="connsiteY113" fmla="*/ 619074 h 619073"/>
                <a:gd name="connsiteX114" fmla="*/ 306346 w 3831056"/>
                <a:gd name="connsiteY114" fmla="*/ 619074 h 619073"/>
                <a:gd name="connsiteX115" fmla="*/ 309055 w 3831056"/>
                <a:gd name="connsiteY115" fmla="*/ 619074 h 619073"/>
                <a:gd name="connsiteX116" fmla="*/ 311764 w 3831056"/>
                <a:gd name="connsiteY116" fmla="*/ 619074 h 619073"/>
                <a:gd name="connsiteX117" fmla="*/ 314473 w 3831056"/>
                <a:gd name="connsiteY117" fmla="*/ 619074 h 619073"/>
                <a:gd name="connsiteX118" fmla="*/ 317182 w 3831056"/>
                <a:gd name="connsiteY118" fmla="*/ 619074 h 619073"/>
                <a:gd name="connsiteX119" fmla="*/ 319890 w 3831056"/>
                <a:gd name="connsiteY119" fmla="*/ 619074 h 619073"/>
                <a:gd name="connsiteX120" fmla="*/ 322599 w 3831056"/>
                <a:gd name="connsiteY120" fmla="*/ 619074 h 619073"/>
                <a:gd name="connsiteX121" fmla="*/ 325308 w 3831056"/>
                <a:gd name="connsiteY121" fmla="*/ 619074 h 619073"/>
                <a:gd name="connsiteX122" fmla="*/ 328014 w 3831056"/>
                <a:gd name="connsiteY122" fmla="*/ 619074 h 619073"/>
                <a:gd name="connsiteX123" fmla="*/ 330723 w 3831056"/>
                <a:gd name="connsiteY123" fmla="*/ 619074 h 619073"/>
                <a:gd name="connsiteX124" fmla="*/ 333432 w 3831056"/>
                <a:gd name="connsiteY124" fmla="*/ 619074 h 619073"/>
                <a:gd name="connsiteX125" fmla="*/ 336141 w 3831056"/>
                <a:gd name="connsiteY125" fmla="*/ 619074 h 619073"/>
                <a:gd name="connsiteX126" fmla="*/ 338850 w 3831056"/>
                <a:gd name="connsiteY126" fmla="*/ 619074 h 619073"/>
                <a:gd name="connsiteX127" fmla="*/ 341559 w 3831056"/>
                <a:gd name="connsiteY127" fmla="*/ 619074 h 619073"/>
                <a:gd name="connsiteX128" fmla="*/ 344268 w 3831056"/>
                <a:gd name="connsiteY128" fmla="*/ 619074 h 619073"/>
                <a:gd name="connsiteX129" fmla="*/ 346977 w 3831056"/>
                <a:gd name="connsiteY129" fmla="*/ 619074 h 619073"/>
                <a:gd name="connsiteX130" fmla="*/ 349686 w 3831056"/>
                <a:gd name="connsiteY130" fmla="*/ 619074 h 619073"/>
                <a:gd name="connsiteX131" fmla="*/ 352391 w 3831056"/>
                <a:gd name="connsiteY131" fmla="*/ 619074 h 619073"/>
                <a:gd name="connsiteX132" fmla="*/ 355100 w 3831056"/>
                <a:gd name="connsiteY132" fmla="*/ 619074 h 619073"/>
                <a:gd name="connsiteX133" fmla="*/ 357809 w 3831056"/>
                <a:gd name="connsiteY133" fmla="*/ 619074 h 619073"/>
                <a:gd name="connsiteX134" fmla="*/ 360518 w 3831056"/>
                <a:gd name="connsiteY134" fmla="*/ 619074 h 619073"/>
                <a:gd name="connsiteX135" fmla="*/ 363227 w 3831056"/>
                <a:gd name="connsiteY135" fmla="*/ 619074 h 619073"/>
                <a:gd name="connsiteX136" fmla="*/ 365936 w 3831056"/>
                <a:gd name="connsiteY136" fmla="*/ 619074 h 619073"/>
                <a:gd name="connsiteX137" fmla="*/ 368645 w 3831056"/>
                <a:gd name="connsiteY137" fmla="*/ 619074 h 619073"/>
                <a:gd name="connsiteX138" fmla="*/ 371354 w 3831056"/>
                <a:gd name="connsiteY138" fmla="*/ 619074 h 619073"/>
                <a:gd name="connsiteX139" fmla="*/ 374059 w 3831056"/>
                <a:gd name="connsiteY139" fmla="*/ 619074 h 619073"/>
                <a:gd name="connsiteX140" fmla="*/ 376768 w 3831056"/>
                <a:gd name="connsiteY140" fmla="*/ 619074 h 619073"/>
                <a:gd name="connsiteX141" fmla="*/ 379477 w 3831056"/>
                <a:gd name="connsiteY141" fmla="*/ 619074 h 619073"/>
                <a:gd name="connsiteX142" fmla="*/ 382186 w 3831056"/>
                <a:gd name="connsiteY142" fmla="*/ 619074 h 619073"/>
                <a:gd name="connsiteX143" fmla="*/ 384895 w 3831056"/>
                <a:gd name="connsiteY143" fmla="*/ 619074 h 619073"/>
                <a:gd name="connsiteX144" fmla="*/ 387604 w 3831056"/>
                <a:gd name="connsiteY144" fmla="*/ 619074 h 619073"/>
                <a:gd name="connsiteX145" fmla="*/ 390313 w 3831056"/>
                <a:gd name="connsiteY145" fmla="*/ 619074 h 619073"/>
                <a:gd name="connsiteX146" fmla="*/ 393022 w 3831056"/>
                <a:gd name="connsiteY146" fmla="*/ 619074 h 619073"/>
                <a:gd name="connsiteX147" fmla="*/ 395731 w 3831056"/>
                <a:gd name="connsiteY147" fmla="*/ 619074 h 619073"/>
                <a:gd name="connsiteX148" fmla="*/ 398436 w 3831056"/>
                <a:gd name="connsiteY148" fmla="*/ 619074 h 619073"/>
                <a:gd name="connsiteX149" fmla="*/ 401145 w 3831056"/>
                <a:gd name="connsiteY149" fmla="*/ 619074 h 619073"/>
                <a:gd name="connsiteX150" fmla="*/ 403854 w 3831056"/>
                <a:gd name="connsiteY150" fmla="*/ 619074 h 619073"/>
                <a:gd name="connsiteX151" fmla="*/ 406563 w 3831056"/>
                <a:gd name="connsiteY151" fmla="*/ 619074 h 619073"/>
                <a:gd name="connsiteX152" fmla="*/ 409272 w 3831056"/>
                <a:gd name="connsiteY152" fmla="*/ 619074 h 619073"/>
                <a:gd name="connsiteX153" fmla="*/ 411981 w 3831056"/>
                <a:gd name="connsiteY153" fmla="*/ 619074 h 619073"/>
                <a:gd name="connsiteX154" fmla="*/ 414690 w 3831056"/>
                <a:gd name="connsiteY154" fmla="*/ 619074 h 619073"/>
                <a:gd name="connsiteX155" fmla="*/ 417399 w 3831056"/>
                <a:gd name="connsiteY155" fmla="*/ 619074 h 619073"/>
                <a:gd name="connsiteX156" fmla="*/ 420108 w 3831056"/>
                <a:gd name="connsiteY156" fmla="*/ 619074 h 619073"/>
                <a:gd name="connsiteX157" fmla="*/ 422814 w 3831056"/>
                <a:gd name="connsiteY157" fmla="*/ 619074 h 619073"/>
                <a:gd name="connsiteX158" fmla="*/ 425522 w 3831056"/>
                <a:gd name="connsiteY158" fmla="*/ 619074 h 619073"/>
                <a:gd name="connsiteX159" fmla="*/ 428231 w 3831056"/>
                <a:gd name="connsiteY159" fmla="*/ 619074 h 619073"/>
                <a:gd name="connsiteX160" fmla="*/ 430940 w 3831056"/>
                <a:gd name="connsiteY160" fmla="*/ 619074 h 619073"/>
                <a:gd name="connsiteX161" fmla="*/ 433649 w 3831056"/>
                <a:gd name="connsiteY161" fmla="*/ 619074 h 619073"/>
                <a:gd name="connsiteX162" fmla="*/ 436358 w 3831056"/>
                <a:gd name="connsiteY162" fmla="*/ 619074 h 619073"/>
                <a:gd name="connsiteX163" fmla="*/ 439067 w 3831056"/>
                <a:gd name="connsiteY163" fmla="*/ 619074 h 619073"/>
                <a:gd name="connsiteX164" fmla="*/ 441776 w 3831056"/>
                <a:gd name="connsiteY164" fmla="*/ 619074 h 619073"/>
                <a:gd name="connsiteX165" fmla="*/ 444482 w 3831056"/>
                <a:gd name="connsiteY165" fmla="*/ 619074 h 619073"/>
                <a:gd name="connsiteX166" fmla="*/ 447191 w 3831056"/>
                <a:gd name="connsiteY166" fmla="*/ 619074 h 619073"/>
                <a:gd name="connsiteX167" fmla="*/ 449900 w 3831056"/>
                <a:gd name="connsiteY167" fmla="*/ 619074 h 619073"/>
                <a:gd name="connsiteX168" fmla="*/ 452609 w 3831056"/>
                <a:gd name="connsiteY168" fmla="*/ 619074 h 619073"/>
                <a:gd name="connsiteX169" fmla="*/ 455318 w 3831056"/>
                <a:gd name="connsiteY169" fmla="*/ 619074 h 619073"/>
                <a:gd name="connsiteX170" fmla="*/ 458026 w 3831056"/>
                <a:gd name="connsiteY170" fmla="*/ 619074 h 619073"/>
                <a:gd name="connsiteX171" fmla="*/ 460735 w 3831056"/>
                <a:gd name="connsiteY171" fmla="*/ 619074 h 619073"/>
                <a:gd name="connsiteX172" fmla="*/ 463444 w 3831056"/>
                <a:gd name="connsiteY172" fmla="*/ 619074 h 619073"/>
                <a:gd name="connsiteX173" fmla="*/ 466153 w 3831056"/>
                <a:gd name="connsiteY173" fmla="*/ 619074 h 619073"/>
                <a:gd name="connsiteX174" fmla="*/ 468859 w 3831056"/>
                <a:gd name="connsiteY174" fmla="*/ 619074 h 619073"/>
                <a:gd name="connsiteX175" fmla="*/ 471568 w 3831056"/>
                <a:gd name="connsiteY175" fmla="*/ 619074 h 619073"/>
                <a:gd name="connsiteX176" fmla="*/ 474277 w 3831056"/>
                <a:gd name="connsiteY176" fmla="*/ 619074 h 619073"/>
                <a:gd name="connsiteX177" fmla="*/ 476986 w 3831056"/>
                <a:gd name="connsiteY177" fmla="*/ 619074 h 619073"/>
                <a:gd name="connsiteX178" fmla="*/ 479695 w 3831056"/>
                <a:gd name="connsiteY178" fmla="*/ 619074 h 619073"/>
                <a:gd name="connsiteX179" fmla="*/ 482404 w 3831056"/>
                <a:gd name="connsiteY179" fmla="*/ 619074 h 619073"/>
                <a:gd name="connsiteX180" fmla="*/ 485113 w 3831056"/>
                <a:gd name="connsiteY180" fmla="*/ 619074 h 619073"/>
                <a:gd name="connsiteX181" fmla="*/ 487822 w 3831056"/>
                <a:gd name="connsiteY181" fmla="*/ 619074 h 619073"/>
                <a:gd name="connsiteX182" fmla="*/ 490527 w 3831056"/>
                <a:gd name="connsiteY182" fmla="*/ 619074 h 619073"/>
                <a:gd name="connsiteX183" fmla="*/ 493236 w 3831056"/>
                <a:gd name="connsiteY183" fmla="*/ 619074 h 619073"/>
                <a:gd name="connsiteX184" fmla="*/ 495945 w 3831056"/>
                <a:gd name="connsiteY184" fmla="*/ 619074 h 619073"/>
                <a:gd name="connsiteX185" fmla="*/ 498654 w 3831056"/>
                <a:gd name="connsiteY185" fmla="*/ 619074 h 619073"/>
                <a:gd name="connsiteX186" fmla="*/ 501363 w 3831056"/>
                <a:gd name="connsiteY186" fmla="*/ 619074 h 619073"/>
                <a:gd name="connsiteX187" fmla="*/ 504072 w 3831056"/>
                <a:gd name="connsiteY187" fmla="*/ 619074 h 619073"/>
                <a:gd name="connsiteX188" fmla="*/ 506781 w 3831056"/>
                <a:gd name="connsiteY188" fmla="*/ 619074 h 619073"/>
                <a:gd name="connsiteX189" fmla="*/ 509490 w 3831056"/>
                <a:gd name="connsiteY189" fmla="*/ 619074 h 619073"/>
                <a:gd name="connsiteX190" fmla="*/ 512199 w 3831056"/>
                <a:gd name="connsiteY190" fmla="*/ 619074 h 619073"/>
                <a:gd name="connsiteX191" fmla="*/ 514904 w 3831056"/>
                <a:gd name="connsiteY191" fmla="*/ 619074 h 619073"/>
                <a:gd name="connsiteX192" fmla="*/ 517613 w 3831056"/>
                <a:gd name="connsiteY192" fmla="*/ 619074 h 619073"/>
                <a:gd name="connsiteX193" fmla="*/ 520322 w 3831056"/>
                <a:gd name="connsiteY193" fmla="*/ 619074 h 619073"/>
                <a:gd name="connsiteX194" fmla="*/ 523031 w 3831056"/>
                <a:gd name="connsiteY194" fmla="*/ 619074 h 619073"/>
                <a:gd name="connsiteX195" fmla="*/ 525740 w 3831056"/>
                <a:gd name="connsiteY195" fmla="*/ 619074 h 619073"/>
                <a:gd name="connsiteX196" fmla="*/ 528449 w 3831056"/>
                <a:gd name="connsiteY196" fmla="*/ 619074 h 619073"/>
                <a:gd name="connsiteX197" fmla="*/ 531158 w 3831056"/>
                <a:gd name="connsiteY197" fmla="*/ 619074 h 619073"/>
                <a:gd name="connsiteX198" fmla="*/ 533867 w 3831056"/>
                <a:gd name="connsiteY198" fmla="*/ 619074 h 619073"/>
                <a:gd name="connsiteX199" fmla="*/ 536572 w 3831056"/>
                <a:gd name="connsiteY199" fmla="*/ 619074 h 619073"/>
                <a:gd name="connsiteX200" fmla="*/ 539281 w 3831056"/>
                <a:gd name="connsiteY200" fmla="*/ 619074 h 619073"/>
                <a:gd name="connsiteX201" fmla="*/ 541990 w 3831056"/>
                <a:gd name="connsiteY201" fmla="*/ 619074 h 619073"/>
                <a:gd name="connsiteX202" fmla="*/ 544699 w 3831056"/>
                <a:gd name="connsiteY202" fmla="*/ 619074 h 619073"/>
                <a:gd name="connsiteX203" fmla="*/ 547408 w 3831056"/>
                <a:gd name="connsiteY203" fmla="*/ 619074 h 619073"/>
                <a:gd name="connsiteX204" fmla="*/ 550117 w 3831056"/>
                <a:gd name="connsiteY204" fmla="*/ 619074 h 619073"/>
                <a:gd name="connsiteX205" fmla="*/ 552826 w 3831056"/>
                <a:gd name="connsiteY205" fmla="*/ 619074 h 619073"/>
                <a:gd name="connsiteX206" fmla="*/ 555535 w 3831056"/>
                <a:gd name="connsiteY206" fmla="*/ 619074 h 619073"/>
                <a:gd name="connsiteX207" fmla="*/ 558244 w 3831056"/>
                <a:gd name="connsiteY207" fmla="*/ 619074 h 619073"/>
                <a:gd name="connsiteX208" fmla="*/ 560950 w 3831056"/>
                <a:gd name="connsiteY208" fmla="*/ 619074 h 619073"/>
                <a:gd name="connsiteX209" fmla="*/ 563658 w 3831056"/>
                <a:gd name="connsiteY209" fmla="*/ 619074 h 619073"/>
                <a:gd name="connsiteX210" fmla="*/ 566368 w 3831056"/>
                <a:gd name="connsiteY210" fmla="*/ 619074 h 619073"/>
                <a:gd name="connsiteX211" fmla="*/ 569076 w 3831056"/>
                <a:gd name="connsiteY211" fmla="*/ 619074 h 619073"/>
                <a:gd name="connsiteX212" fmla="*/ 571785 w 3831056"/>
                <a:gd name="connsiteY212" fmla="*/ 619074 h 619073"/>
                <a:gd name="connsiteX213" fmla="*/ 574494 w 3831056"/>
                <a:gd name="connsiteY213" fmla="*/ 619074 h 619073"/>
                <a:gd name="connsiteX214" fmla="*/ 577203 w 3831056"/>
                <a:gd name="connsiteY214" fmla="*/ 619074 h 619073"/>
                <a:gd name="connsiteX215" fmla="*/ 579912 w 3831056"/>
                <a:gd name="connsiteY215" fmla="*/ 619074 h 619073"/>
                <a:gd name="connsiteX216" fmla="*/ 582618 w 3831056"/>
                <a:gd name="connsiteY216" fmla="*/ 619074 h 619073"/>
                <a:gd name="connsiteX217" fmla="*/ 585327 w 3831056"/>
                <a:gd name="connsiteY217" fmla="*/ 619074 h 619073"/>
                <a:gd name="connsiteX218" fmla="*/ 588036 w 3831056"/>
                <a:gd name="connsiteY218" fmla="*/ 619074 h 619073"/>
                <a:gd name="connsiteX219" fmla="*/ 590745 w 3831056"/>
                <a:gd name="connsiteY219" fmla="*/ 619074 h 619073"/>
                <a:gd name="connsiteX220" fmla="*/ 593454 w 3831056"/>
                <a:gd name="connsiteY220" fmla="*/ 619074 h 619073"/>
                <a:gd name="connsiteX221" fmla="*/ 596163 w 3831056"/>
                <a:gd name="connsiteY221" fmla="*/ 619074 h 619073"/>
                <a:gd name="connsiteX222" fmla="*/ 598872 w 3831056"/>
                <a:gd name="connsiteY222" fmla="*/ 619074 h 619073"/>
                <a:gd name="connsiteX223" fmla="*/ 601581 w 3831056"/>
                <a:gd name="connsiteY223" fmla="*/ 619074 h 619073"/>
                <a:gd name="connsiteX224" fmla="*/ 604286 w 3831056"/>
                <a:gd name="connsiteY224" fmla="*/ 619074 h 619073"/>
                <a:gd name="connsiteX225" fmla="*/ 606995 w 3831056"/>
                <a:gd name="connsiteY225" fmla="*/ 619074 h 619073"/>
                <a:gd name="connsiteX226" fmla="*/ 609704 w 3831056"/>
                <a:gd name="connsiteY226" fmla="*/ 619074 h 619073"/>
                <a:gd name="connsiteX227" fmla="*/ 612413 w 3831056"/>
                <a:gd name="connsiteY227" fmla="*/ 619074 h 619073"/>
                <a:gd name="connsiteX228" fmla="*/ 615122 w 3831056"/>
                <a:gd name="connsiteY228" fmla="*/ 619074 h 619073"/>
                <a:gd name="connsiteX229" fmla="*/ 617831 w 3831056"/>
                <a:gd name="connsiteY229" fmla="*/ 619074 h 619073"/>
                <a:gd name="connsiteX230" fmla="*/ 620540 w 3831056"/>
                <a:gd name="connsiteY230" fmla="*/ 619074 h 619073"/>
                <a:gd name="connsiteX231" fmla="*/ 623249 w 3831056"/>
                <a:gd name="connsiteY231" fmla="*/ 619074 h 619073"/>
                <a:gd name="connsiteX232" fmla="*/ 625958 w 3831056"/>
                <a:gd name="connsiteY232" fmla="*/ 619074 h 619073"/>
                <a:gd name="connsiteX233" fmla="*/ 628663 w 3831056"/>
                <a:gd name="connsiteY233" fmla="*/ 619074 h 619073"/>
                <a:gd name="connsiteX234" fmla="*/ 631372 w 3831056"/>
                <a:gd name="connsiteY234" fmla="*/ 619074 h 619073"/>
                <a:gd name="connsiteX235" fmla="*/ 634081 w 3831056"/>
                <a:gd name="connsiteY235" fmla="*/ 619074 h 619073"/>
                <a:gd name="connsiteX236" fmla="*/ 636790 w 3831056"/>
                <a:gd name="connsiteY236" fmla="*/ 619074 h 619073"/>
                <a:gd name="connsiteX237" fmla="*/ 639499 w 3831056"/>
                <a:gd name="connsiteY237" fmla="*/ 619074 h 619073"/>
                <a:gd name="connsiteX238" fmla="*/ 642208 w 3831056"/>
                <a:gd name="connsiteY238" fmla="*/ 619074 h 619073"/>
                <a:gd name="connsiteX239" fmla="*/ 644917 w 3831056"/>
                <a:gd name="connsiteY239" fmla="*/ 619074 h 619073"/>
                <a:gd name="connsiteX240" fmla="*/ 647626 w 3831056"/>
                <a:gd name="connsiteY240" fmla="*/ 619074 h 619073"/>
                <a:gd name="connsiteX241" fmla="*/ 650331 w 3831056"/>
                <a:gd name="connsiteY241" fmla="*/ 619074 h 619073"/>
                <a:gd name="connsiteX242" fmla="*/ 653040 w 3831056"/>
                <a:gd name="connsiteY242" fmla="*/ 619074 h 619073"/>
                <a:gd name="connsiteX243" fmla="*/ 655749 w 3831056"/>
                <a:gd name="connsiteY243" fmla="*/ 619074 h 619073"/>
                <a:gd name="connsiteX244" fmla="*/ 658458 w 3831056"/>
                <a:gd name="connsiteY244" fmla="*/ 619074 h 619073"/>
                <a:gd name="connsiteX245" fmla="*/ 661167 w 3831056"/>
                <a:gd name="connsiteY245" fmla="*/ 619074 h 619073"/>
                <a:gd name="connsiteX246" fmla="*/ 663876 w 3831056"/>
                <a:gd name="connsiteY246" fmla="*/ 619074 h 619073"/>
                <a:gd name="connsiteX247" fmla="*/ 666585 w 3831056"/>
                <a:gd name="connsiteY247" fmla="*/ 619074 h 619073"/>
                <a:gd name="connsiteX248" fmla="*/ 669294 w 3831056"/>
                <a:gd name="connsiteY248" fmla="*/ 619074 h 619073"/>
                <a:gd name="connsiteX249" fmla="*/ 672003 w 3831056"/>
                <a:gd name="connsiteY249" fmla="*/ 619074 h 619073"/>
                <a:gd name="connsiteX250" fmla="*/ 674708 w 3831056"/>
                <a:gd name="connsiteY250" fmla="*/ 619074 h 619073"/>
                <a:gd name="connsiteX251" fmla="*/ 677417 w 3831056"/>
                <a:gd name="connsiteY251" fmla="*/ 619074 h 619073"/>
                <a:gd name="connsiteX252" fmla="*/ 680126 w 3831056"/>
                <a:gd name="connsiteY252" fmla="*/ 619074 h 619073"/>
                <a:gd name="connsiteX253" fmla="*/ 682835 w 3831056"/>
                <a:gd name="connsiteY253" fmla="*/ 619074 h 619073"/>
                <a:gd name="connsiteX254" fmla="*/ 685544 w 3831056"/>
                <a:gd name="connsiteY254" fmla="*/ 619074 h 619073"/>
                <a:gd name="connsiteX255" fmla="*/ 688253 w 3831056"/>
                <a:gd name="connsiteY255" fmla="*/ 619074 h 619073"/>
                <a:gd name="connsiteX256" fmla="*/ 690962 w 3831056"/>
                <a:gd name="connsiteY256" fmla="*/ 619074 h 619073"/>
                <a:gd name="connsiteX257" fmla="*/ 693671 w 3831056"/>
                <a:gd name="connsiteY257" fmla="*/ 619074 h 619073"/>
                <a:gd name="connsiteX258" fmla="*/ 696377 w 3831056"/>
                <a:gd name="connsiteY258" fmla="*/ 619074 h 619073"/>
                <a:gd name="connsiteX259" fmla="*/ 699086 w 3831056"/>
                <a:gd name="connsiteY259" fmla="*/ 619074 h 619073"/>
                <a:gd name="connsiteX260" fmla="*/ 701795 w 3831056"/>
                <a:gd name="connsiteY260" fmla="*/ 619074 h 619073"/>
                <a:gd name="connsiteX261" fmla="*/ 704504 w 3831056"/>
                <a:gd name="connsiteY261" fmla="*/ 619074 h 619073"/>
                <a:gd name="connsiteX262" fmla="*/ 707212 w 3831056"/>
                <a:gd name="connsiteY262" fmla="*/ 619074 h 619073"/>
                <a:gd name="connsiteX263" fmla="*/ 709921 w 3831056"/>
                <a:gd name="connsiteY263" fmla="*/ 619074 h 619073"/>
                <a:gd name="connsiteX264" fmla="*/ 712630 w 3831056"/>
                <a:gd name="connsiteY264" fmla="*/ 619074 h 619073"/>
                <a:gd name="connsiteX265" fmla="*/ 715339 w 3831056"/>
                <a:gd name="connsiteY265" fmla="*/ 619074 h 619073"/>
                <a:gd name="connsiteX266" fmla="*/ 718048 w 3831056"/>
                <a:gd name="connsiteY266" fmla="*/ 619074 h 619073"/>
                <a:gd name="connsiteX267" fmla="*/ 720754 w 3831056"/>
                <a:gd name="connsiteY267" fmla="*/ 619074 h 619073"/>
                <a:gd name="connsiteX268" fmla="*/ 723463 w 3831056"/>
                <a:gd name="connsiteY268" fmla="*/ 619074 h 619073"/>
                <a:gd name="connsiteX269" fmla="*/ 726172 w 3831056"/>
                <a:gd name="connsiteY269" fmla="*/ 619074 h 619073"/>
                <a:gd name="connsiteX270" fmla="*/ 728881 w 3831056"/>
                <a:gd name="connsiteY270" fmla="*/ 619074 h 619073"/>
                <a:gd name="connsiteX271" fmla="*/ 731590 w 3831056"/>
                <a:gd name="connsiteY271" fmla="*/ 619074 h 619073"/>
                <a:gd name="connsiteX272" fmla="*/ 734299 w 3831056"/>
                <a:gd name="connsiteY272" fmla="*/ 619074 h 619073"/>
                <a:gd name="connsiteX273" fmla="*/ 737008 w 3831056"/>
                <a:gd name="connsiteY273" fmla="*/ 619074 h 619073"/>
                <a:gd name="connsiteX274" fmla="*/ 739717 w 3831056"/>
                <a:gd name="connsiteY274" fmla="*/ 619074 h 619073"/>
                <a:gd name="connsiteX275" fmla="*/ 742422 w 3831056"/>
                <a:gd name="connsiteY275" fmla="*/ 619074 h 619073"/>
                <a:gd name="connsiteX276" fmla="*/ 745131 w 3831056"/>
                <a:gd name="connsiteY276" fmla="*/ 619074 h 619073"/>
                <a:gd name="connsiteX277" fmla="*/ 747840 w 3831056"/>
                <a:gd name="connsiteY277" fmla="*/ 619074 h 619073"/>
                <a:gd name="connsiteX278" fmla="*/ 750549 w 3831056"/>
                <a:gd name="connsiteY278" fmla="*/ 619074 h 619073"/>
                <a:gd name="connsiteX279" fmla="*/ 753258 w 3831056"/>
                <a:gd name="connsiteY279" fmla="*/ 619074 h 619073"/>
                <a:gd name="connsiteX280" fmla="*/ 755967 w 3831056"/>
                <a:gd name="connsiteY280" fmla="*/ 619074 h 619073"/>
                <a:gd name="connsiteX281" fmla="*/ 758676 w 3831056"/>
                <a:gd name="connsiteY281" fmla="*/ 619074 h 619073"/>
                <a:gd name="connsiteX282" fmla="*/ 761385 w 3831056"/>
                <a:gd name="connsiteY282" fmla="*/ 619074 h 619073"/>
                <a:gd name="connsiteX283" fmla="*/ 764090 w 3831056"/>
                <a:gd name="connsiteY283" fmla="*/ 619074 h 619073"/>
                <a:gd name="connsiteX284" fmla="*/ 766799 w 3831056"/>
                <a:gd name="connsiteY284" fmla="*/ 619074 h 619073"/>
                <a:gd name="connsiteX285" fmla="*/ 769508 w 3831056"/>
                <a:gd name="connsiteY285" fmla="*/ 619074 h 619073"/>
                <a:gd name="connsiteX286" fmla="*/ 772217 w 3831056"/>
                <a:gd name="connsiteY286" fmla="*/ 619074 h 619073"/>
                <a:gd name="connsiteX287" fmla="*/ 774926 w 3831056"/>
                <a:gd name="connsiteY287" fmla="*/ 619074 h 619073"/>
                <a:gd name="connsiteX288" fmla="*/ 777635 w 3831056"/>
                <a:gd name="connsiteY288" fmla="*/ 619074 h 619073"/>
                <a:gd name="connsiteX289" fmla="*/ 780344 w 3831056"/>
                <a:gd name="connsiteY289" fmla="*/ 619074 h 619073"/>
                <a:gd name="connsiteX290" fmla="*/ 783053 w 3831056"/>
                <a:gd name="connsiteY290" fmla="*/ 619074 h 619073"/>
                <a:gd name="connsiteX291" fmla="*/ 785762 w 3831056"/>
                <a:gd name="connsiteY291" fmla="*/ 619074 h 619073"/>
                <a:gd name="connsiteX292" fmla="*/ 788467 w 3831056"/>
                <a:gd name="connsiteY292" fmla="*/ 619074 h 619073"/>
                <a:gd name="connsiteX293" fmla="*/ 791176 w 3831056"/>
                <a:gd name="connsiteY293" fmla="*/ 619074 h 619073"/>
                <a:gd name="connsiteX294" fmla="*/ 793885 w 3831056"/>
                <a:gd name="connsiteY294" fmla="*/ 619074 h 619073"/>
                <a:gd name="connsiteX295" fmla="*/ 796594 w 3831056"/>
                <a:gd name="connsiteY295" fmla="*/ 619074 h 619073"/>
                <a:gd name="connsiteX296" fmla="*/ 799303 w 3831056"/>
                <a:gd name="connsiteY296" fmla="*/ 619074 h 619073"/>
                <a:gd name="connsiteX297" fmla="*/ 802012 w 3831056"/>
                <a:gd name="connsiteY297" fmla="*/ 619074 h 619073"/>
                <a:gd name="connsiteX298" fmla="*/ 804721 w 3831056"/>
                <a:gd name="connsiteY298" fmla="*/ 619074 h 619073"/>
                <a:gd name="connsiteX299" fmla="*/ 807430 w 3831056"/>
                <a:gd name="connsiteY299" fmla="*/ 619074 h 619073"/>
                <a:gd name="connsiteX300" fmla="*/ 810136 w 3831056"/>
                <a:gd name="connsiteY300" fmla="*/ 619074 h 619073"/>
                <a:gd name="connsiteX301" fmla="*/ 812844 w 3831056"/>
                <a:gd name="connsiteY301" fmla="*/ 619074 h 619073"/>
                <a:gd name="connsiteX302" fmla="*/ 815553 w 3831056"/>
                <a:gd name="connsiteY302" fmla="*/ 619074 h 619073"/>
                <a:gd name="connsiteX303" fmla="*/ 818262 w 3831056"/>
                <a:gd name="connsiteY303" fmla="*/ 619074 h 619073"/>
                <a:gd name="connsiteX304" fmla="*/ 820971 w 3831056"/>
                <a:gd name="connsiteY304" fmla="*/ 619074 h 619073"/>
                <a:gd name="connsiteX305" fmla="*/ 823680 w 3831056"/>
                <a:gd name="connsiteY305" fmla="*/ 619074 h 619073"/>
                <a:gd name="connsiteX306" fmla="*/ 826389 w 3831056"/>
                <a:gd name="connsiteY306" fmla="*/ 619074 h 619073"/>
                <a:gd name="connsiteX307" fmla="*/ 829098 w 3831056"/>
                <a:gd name="connsiteY307" fmla="*/ 619074 h 619073"/>
                <a:gd name="connsiteX308" fmla="*/ 831807 w 3831056"/>
                <a:gd name="connsiteY308" fmla="*/ 619074 h 619073"/>
                <a:gd name="connsiteX309" fmla="*/ 834513 w 3831056"/>
                <a:gd name="connsiteY309" fmla="*/ 619074 h 619073"/>
                <a:gd name="connsiteX310" fmla="*/ 837222 w 3831056"/>
                <a:gd name="connsiteY310" fmla="*/ 619074 h 619073"/>
                <a:gd name="connsiteX311" fmla="*/ 839931 w 3831056"/>
                <a:gd name="connsiteY311" fmla="*/ 619074 h 619073"/>
                <a:gd name="connsiteX312" fmla="*/ 842640 w 3831056"/>
                <a:gd name="connsiteY312" fmla="*/ 619074 h 619073"/>
                <a:gd name="connsiteX313" fmla="*/ 845348 w 3831056"/>
                <a:gd name="connsiteY313" fmla="*/ 619074 h 619073"/>
                <a:gd name="connsiteX314" fmla="*/ 848057 w 3831056"/>
                <a:gd name="connsiteY314" fmla="*/ 619074 h 619073"/>
                <a:gd name="connsiteX315" fmla="*/ 850766 w 3831056"/>
                <a:gd name="connsiteY315" fmla="*/ 619074 h 619073"/>
                <a:gd name="connsiteX316" fmla="*/ 853475 w 3831056"/>
                <a:gd name="connsiteY316" fmla="*/ 619074 h 619073"/>
                <a:gd name="connsiteX317" fmla="*/ 856181 w 3831056"/>
                <a:gd name="connsiteY317" fmla="*/ 619074 h 619073"/>
                <a:gd name="connsiteX318" fmla="*/ 858890 w 3831056"/>
                <a:gd name="connsiteY318" fmla="*/ 619074 h 619073"/>
                <a:gd name="connsiteX319" fmla="*/ 861599 w 3831056"/>
                <a:gd name="connsiteY319" fmla="*/ 619074 h 619073"/>
                <a:gd name="connsiteX320" fmla="*/ 864308 w 3831056"/>
                <a:gd name="connsiteY320" fmla="*/ 619074 h 619073"/>
                <a:gd name="connsiteX321" fmla="*/ 867017 w 3831056"/>
                <a:gd name="connsiteY321" fmla="*/ 619074 h 619073"/>
                <a:gd name="connsiteX322" fmla="*/ 869726 w 3831056"/>
                <a:gd name="connsiteY322" fmla="*/ 619074 h 619073"/>
                <a:gd name="connsiteX323" fmla="*/ 872435 w 3831056"/>
                <a:gd name="connsiteY323" fmla="*/ 619074 h 619073"/>
                <a:gd name="connsiteX324" fmla="*/ 875144 w 3831056"/>
                <a:gd name="connsiteY324" fmla="*/ 619074 h 619073"/>
                <a:gd name="connsiteX325" fmla="*/ 877849 w 3831056"/>
                <a:gd name="connsiteY325" fmla="*/ 619074 h 619073"/>
                <a:gd name="connsiteX326" fmla="*/ 880558 w 3831056"/>
                <a:gd name="connsiteY326" fmla="*/ 619074 h 619073"/>
                <a:gd name="connsiteX327" fmla="*/ 883267 w 3831056"/>
                <a:gd name="connsiteY327" fmla="*/ 619074 h 619073"/>
                <a:gd name="connsiteX328" fmla="*/ 885976 w 3831056"/>
                <a:gd name="connsiteY328" fmla="*/ 619074 h 619073"/>
                <a:gd name="connsiteX329" fmla="*/ 888685 w 3831056"/>
                <a:gd name="connsiteY329" fmla="*/ 619074 h 619073"/>
                <a:gd name="connsiteX330" fmla="*/ 891394 w 3831056"/>
                <a:gd name="connsiteY330" fmla="*/ 619074 h 619073"/>
                <a:gd name="connsiteX331" fmla="*/ 894103 w 3831056"/>
                <a:gd name="connsiteY331" fmla="*/ 619074 h 619073"/>
                <a:gd name="connsiteX332" fmla="*/ 896812 w 3831056"/>
                <a:gd name="connsiteY332" fmla="*/ 619074 h 619073"/>
                <a:gd name="connsiteX333" fmla="*/ 899521 w 3831056"/>
                <a:gd name="connsiteY333" fmla="*/ 619074 h 619073"/>
                <a:gd name="connsiteX334" fmla="*/ 902226 w 3831056"/>
                <a:gd name="connsiteY334" fmla="*/ 619074 h 619073"/>
                <a:gd name="connsiteX335" fmla="*/ 904935 w 3831056"/>
                <a:gd name="connsiteY335" fmla="*/ 619074 h 619073"/>
                <a:gd name="connsiteX336" fmla="*/ 907644 w 3831056"/>
                <a:gd name="connsiteY336" fmla="*/ 619074 h 619073"/>
                <a:gd name="connsiteX337" fmla="*/ 910353 w 3831056"/>
                <a:gd name="connsiteY337" fmla="*/ 619074 h 619073"/>
                <a:gd name="connsiteX338" fmla="*/ 913062 w 3831056"/>
                <a:gd name="connsiteY338" fmla="*/ 619074 h 619073"/>
                <a:gd name="connsiteX339" fmla="*/ 915771 w 3831056"/>
                <a:gd name="connsiteY339" fmla="*/ 619074 h 619073"/>
                <a:gd name="connsiteX340" fmla="*/ 918480 w 3831056"/>
                <a:gd name="connsiteY340" fmla="*/ 619074 h 619073"/>
                <a:gd name="connsiteX341" fmla="*/ 921189 w 3831056"/>
                <a:gd name="connsiteY341" fmla="*/ 619074 h 619073"/>
                <a:gd name="connsiteX342" fmla="*/ 923898 w 3831056"/>
                <a:gd name="connsiteY342" fmla="*/ 619074 h 619073"/>
                <a:gd name="connsiteX343" fmla="*/ 926603 w 3831056"/>
                <a:gd name="connsiteY343" fmla="*/ 619074 h 619073"/>
                <a:gd name="connsiteX344" fmla="*/ 929312 w 3831056"/>
                <a:gd name="connsiteY344" fmla="*/ 619074 h 619073"/>
                <a:gd name="connsiteX345" fmla="*/ 932021 w 3831056"/>
                <a:gd name="connsiteY345" fmla="*/ 619074 h 619073"/>
                <a:gd name="connsiteX346" fmla="*/ 934730 w 3831056"/>
                <a:gd name="connsiteY346" fmla="*/ 619074 h 619073"/>
                <a:gd name="connsiteX347" fmla="*/ 937439 w 3831056"/>
                <a:gd name="connsiteY347" fmla="*/ 619074 h 619073"/>
                <a:gd name="connsiteX348" fmla="*/ 940148 w 3831056"/>
                <a:gd name="connsiteY348" fmla="*/ 619074 h 619073"/>
                <a:gd name="connsiteX349" fmla="*/ 942857 w 3831056"/>
                <a:gd name="connsiteY349" fmla="*/ 619074 h 619073"/>
                <a:gd name="connsiteX350" fmla="*/ 945566 w 3831056"/>
                <a:gd name="connsiteY350" fmla="*/ 619074 h 619073"/>
                <a:gd name="connsiteX351" fmla="*/ 948272 w 3831056"/>
                <a:gd name="connsiteY351" fmla="*/ 619074 h 619073"/>
                <a:gd name="connsiteX352" fmla="*/ 950981 w 3831056"/>
                <a:gd name="connsiteY352" fmla="*/ 619074 h 619073"/>
                <a:gd name="connsiteX353" fmla="*/ 953689 w 3831056"/>
                <a:gd name="connsiteY353" fmla="*/ 619074 h 619073"/>
                <a:gd name="connsiteX354" fmla="*/ 956398 w 3831056"/>
                <a:gd name="connsiteY354" fmla="*/ 619074 h 619073"/>
                <a:gd name="connsiteX355" fmla="*/ 959107 w 3831056"/>
                <a:gd name="connsiteY355" fmla="*/ 619074 h 619073"/>
                <a:gd name="connsiteX356" fmla="*/ 961816 w 3831056"/>
                <a:gd name="connsiteY356" fmla="*/ 619074 h 619073"/>
                <a:gd name="connsiteX357" fmla="*/ 964525 w 3831056"/>
                <a:gd name="connsiteY357" fmla="*/ 619074 h 619073"/>
                <a:gd name="connsiteX358" fmla="*/ 967234 w 3831056"/>
                <a:gd name="connsiteY358" fmla="*/ 619074 h 619073"/>
                <a:gd name="connsiteX359" fmla="*/ 969943 w 3831056"/>
                <a:gd name="connsiteY359" fmla="*/ 619074 h 619073"/>
                <a:gd name="connsiteX360" fmla="*/ 972649 w 3831056"/>
                <a:gd name="connsiteY360" fmla="*/ 619074 h 619073"/>
                <a:gd name="connsiteX361" fmla="*/ 975358 w 3831056"/>
                <a:gd name="connsiteY361" fmla="*/ 619074 h 619073"/>
                <a:gd name="connsiteX362" fmla="*/ 978067 w 3831056"/>
                <a:gd name="connsiteY362" fmla="*/ 619074 h 619073"/>
                <a:gd name="connsiteX363" fmla="*/ 980776 w 3831056"/>
                <a:gd name="connsiteY363" fmla="*/ 619074 h 619073"/>
                <a:gd name="connsiteX364" fmla="*/ 983484 w 3831056"/>
                <a:gd name="connsiteY364" fmla="*/ 619074 h 619073"/>
                <a:gd name="connsiteX365" fmla="*/ 986193 w 3831056"/>
                <a:gd name="connsiteY365" fmla="*/ 619074 h 619073"/>
                <a:gd name="connsiteX366" fmla="*/ 988902 w 3831056"/>
                <a:gd name="connsiteY366" fmla="*/ 619074 h 619073"/>
                <a:gd name="connsiteX367" fmla="*/ 991611 w 3831056"/>
                <a:gd name="connsiteY367" fmla="*/ 619074 h 619073"/>
                <a:gd name="connsiteX368" fmla="*/ 994317 w 3831056"/>
                <a:gd name="connsiteY368" fmla="*/ 619074 h 619073"/>
                <a:gd name="connsiteX369" fmla="*/ 997026 w 3831056"/>
                <a:gd name="connsiteY369" fmla="*/ 619074 h 619073"/>
                <a:gd name="connsiteX370" fmla="*/ 999735 w 3831056"/>
                <a:gd name="connsiteY370" fmla="*/ 619074 h 619073"/>
                <a:gd name="connsiteX371" fmla="*/ 1002444 w 3831056"/>
                <a:gd name="connsiteY371" fmla="*/ 619074 h 619073"/>
                <a:gd name="connsiteX372" fmla="*/ 1005153 w 3831056"/>
                <a:gd name="connsiteY372" fmla="*/ 619074 h 619073"/>
                <a:gd name="connsiteX373" fmla="*/ 1007862 w 3831056"/>
                <a:gd name="connsiteY373" fmla="*/ 619074 h 619073"/>
                <a:gd name="connsiteX374" fmla="*/ 1010571 w 3831056"/>
                <a:gd name="connsiteY374" fmla="*/ 619074 h 619073"/>
                <a:gd name="connsiteX375" fmla="*/ 1013280 w 3831056"/>
                <a:gd name="connsiteY375" fmla="*/ 619074 h 619073"/>
                <a:gd name="connsiteX376" fmla="*/ 1015989 w 3831056"/>
                <a:gd name="connsiteY376" fmla="*/ 619074 h 619073"/>
                <a:gd name="connsiteX377" fmla="*/ 1018694 w 3831056"/>
                <a:gd name="connsiteY377" fmla="*/ 619074 h 619073"/>
                <a:gd name="connsiteX378" fmla="*/ 1021403 w 3831056"/>
                <a:gd name="connsiteY378" fmla="*/ 619074 h 619073"/>
                <a:gd name="connsiteX379" fmla="*/ 1024112 w 3831056"/>
                <a:gd name="connsiteY379" fmla="*/ 619074 h 619073"/>
                <a:gd name="connsiteX380" fmla="*/ 1026821 w 3831056"/>
                <a:gd name="connsiteY380" fmla="*/ 619074 h 619073"/>
                <a:gd name="connsiteX381" fmla="*/ 1029530 w 3831056"/>
                <a:gd name="connsiteY381" fmla="*/ 619074 h 619073"/>
                <a:gd name="connsiteX382" fmla="*/ 1032239 w 3831056"/>
                <a:gd name="connsiteY382" fmla="*/ 619074 h 619073"/>
                <a:gd name="connsiteX383" fmla="*/ 1034948 w 3831056"/>
                <a:gd name="connsiteY383" fmla="*/ 619074 h 619073"/>
                <a:gd name="connsiteX384" fmla="*/ 1037653 w 3831056"/>
                <a:gd name="connsiteY384" fmla="*/ 619074 h 619073"/>
                <a:gd name="connsiteX385" fmla="*/ 1040362 w 3831056"/>
                <a:gd name="connsiteY385" fmla="*/ 619074 h 619073"/>
                <a:gd name="connsiteX386" fmla="*/ 1043071 w 3831056"/>
                <a:gd name="connsiteY386" fmla="*/ 619074 h 619073"/>
                <a:gd name="connsiteX387" fmla="*/ 1045780 w 3831056"/>
                <a:gd name="connsiteY387" fmla="*/ 619074 h 619073"/>
                <a:gd name="connsiteX388" fmla="*/ 1048489 w 3831056"/>
                <a:gd name="connsiteY388" fmla="*/ 619074 h 619073"/>
                <a:gd name="connsiteX389" fmla="*/ 1051198 w 3831056"/>
                <a:gd name="connsiteY389" fmla="*/ 619074 h 619073"/>
                <a:gd name="connsiteX390" fmla="*/ 1053907 w 3831056"/>
                <a:gd name="connsiteY390" fmla="*/ 619074 h 619073"/>
                <a:gd name="connsiteX391" fmla="*/ 1056616 w 3831056"/>
                <a:gd name="connsiteY391" fmla="*/ 619074 h 619073"/>
                <a:gd name="connsiteX392" fmla="*/ 1059325 w 3831056"/>
                <a:gd name="connsiteY392" fmla="*/ 619074 h 619073"/>
                <a:gd name="connsiteX393" fmla="*/ 1062034 w 3831056"/>
                <a:gd name="connsiteY393" fmla="*/ 619074 h 619073"/>
                <a:gd name="connsiteX394" fmla="*/ 1064739 w 3831056"/>
                <a:gd name="connsiteY394" fmla="*/ 619074 h 619073"/>
                <a:gd name="connsiteX395" fmla="*/ 1067448 w 3831056"/>
                <a:gd name="connsiteY395" fmla="*/ 619074 h 619073"/>
                <a:gd name="connsiteX396" fmla="*/ 1070157 w 3831056"/>
                <a:gd name="connsiteY396" fmla="*/ 619074 h 619073"/>
                <a:gd name="connsiteX397" fmla="*/ 1072866 w 3831056"/>
                <a:gd name="connsiteY397" fmla="*/ 619074 h 619073"/>
                <a:gd name="connsiteX398" fmla="*/ 1075575 w 3831056"/>
                <a:gd name="connsiteY398" fmla="*/ 619074 h 619073"/>
                <a:gd name="connsiteX399" fmla="*/ 1078284 w 3831056"/>
                <a:gd name="connsiteY399" fmla="*/ 619074 h 619073"/>
                <a:gd name="connsiteX400" fmla="*/ 1080993 w 3831056"/>
                <a:gd name="connsiteY400" fmla="*/ 619074 h 619073"/>
                <a:gd name="connsiteX401" fmla="*/ 1083699 w 3831056"/>
                <a:gd name="connsiteY401" fmla="*/ 619074 h 619073"/>
                <a:gd name="connsiteX402" fmla="*/ 1086408 w 3831056"/>
                <a:gd name="connsiteY402" fmla="*/ 619074 h 619073"/>
                <a:gd name="connsiteX403" fmla="*/ 1089117 w 3831056"/>
                <a:gd name="connsiteY403" fmla="*/ 619074 h 619073"/>
                <a:gd name="connsiteX404" fmla="*/ 1091825 w 3831056"/>
                <a:gd name="connsiteY404" fmla="*/ 619074 h 619073"/>
                <a:gd name="connsiteX405" fmla="*/ 1094534 w 3831056"/>
                <a:gd name="connsiteY405" fmla="*/ 619074 h 619073"/>
                <a:gd name="connsiteX406" fmla="*/ 1097243 w 3831056"/>
                <a:gd name="connsiteY406" fmla="*/ 619074 h 619073"/>
                <a:gd name="connsiteX407" fmla="*/ 1099952 w 3831056"/>
                <a:gd name="connsiteY407" fmla="*/ 619074 h 619073"/>
                <a:gd name="connsiteX408" fmla="*/ 1102661 w 3831056"/>
                <a:gd name="connsiteY408" fmla="*/ 619074 h 619073"/>
                <a:gd name="connsiteX409" fmla="*/ 1105370 w 3831056"/>
                <a:gd name="connsiteY409" fmla="*/ 619074 h 619073"/>
                <a:gd name="connsiteX410" fmla="*/ 1108079 w 3831056"/>
                <a:gd name="connsiteY410" fmla="*/ 619074 h 619073"/>
                <a:gd name="connsiteX411" fmla="*/ 1110785 w 3831056"/>
                <a:gd name="connsiteY411" fmla="*/ 619074 h 619073"/>
                <a:gd name="connsiteX412" fmla="*/ 1113494 w 3831056"/>
                <a:gd name="connsiteY412" fmla="*/ 619074 h 619073"/>
                <a:gd name="connsiteX413" fmla="*/ 1116203 w 3831056"/>
                <a:gd name="connsiteY413" fmla="*/ 619074 h 619073"/>
                <a:gd name="connsiteX414" fmla="*/ 1118912 w 3831056"/>
                <a:gd name="connsiteY414" fmla="*/ 619074 h 619073"/>
                <a:gd name="connsiteX415" fmla="*/ 1121621 w 3831056"/>
                <a:gd name="connsiteY415" fmla="*/ 619074 h 619073"/>
                <a:gd name="connsiteX416" fmla="*/ 1124330 w 3831056"/>
                <a:gd name="connsiteY416" fmla="*/ 619074 h 619073"/>
                <a:gd name="connsiteX417" fmla="*/ 1127039 w 3831056"/>
                <a:gd name="connsiteY417" fmla="*/ 619074 h 619073"/>
                <a:gd name="connsiteX418" fmla="*/ 1129744 w 3831056"/>
                <a:gd name="connsiteY418" fmla="*/ 619074 h 619073"/>
                <a:gd name="connsiteX419" fmla="*/ 1132453 w 3831056"/>
                <a:gd name="connsiteY419" fmla="*/ 619074 h 619073"/>
                <a:gd name="connsiteX420" fmla="*/ 1135162 w 3831056"/>
                <a:gd name="connsiteY420" fmla="*/ 619074 h 619073"/>
                <a:gd name="connsiteX421" fmla="*/ 1137871 w 3831056"/>
                <a:gd name="connsiteY421" fmla="*/ 619074 h 619073"/>
                <a:gd name="connsiteX422" fmla="*/ 1140580 w 3831056"/>
                <a:gd name="connsiteY422" fmla="*/ 619074 h 619073"/>
                <a:gd name="connsiteX423" fmla="*/ 1143289 w 3831056"/>
                <a:gd name="connsiteY423" fmla="*/ 619074 h 619073"/>
                <a:gd name="connsiteX424" fmla="*/ 1145998 w 3831056"/>
                <a:gd name="connsiteY424" fmla="*/ 619074 h 619073"/>
                <a:gd name="connsiteX425" fmla="*/ 1148707 w 3831056"/>
                <a:gd name="connsiteY425" fmla="*/ 619074 h 619073"/>
                <a:gd name="connsiteX426" fmla="*/ 1151416 w 3831056"/>
                <a:gd name="connsiteY426" fmla="*/ 619074 h 619073"/>
                <a:gd name="connsiteX427" fmla="*/ 1154125 w 3831056"/>
                <a:gd name="connsiteY427" fmla="*/ 619074 h 619073"/>
                <a:gd name="connsiteX428" fmla="*/ 1156830 w 3831056"/>
                <a:gd name="connsiteY428" fmla="*/ 619074 h 619073"/>
                <a:gd name="connsiteX429" fmla="*/ 1159539 w 3831056"/>
                <a:gd name="connsiteY429" fmla="*/ 619074 h 619073"/>
                <a:gd name="connsiteX430" fmla="*/ 1162248 w 3831056"/>
                <a:gd name="connsiteY430" fmla="*/ 619074 h 619073"/>
                <a:gd name="connsiteX431" fmla="*/ 1164957 w 3831056"/>
                <a:gd name="connsiteY431" fmla="*/ 619074 h 619073"/>
                <a:gd name="connsiteX432" fmla="*/ 1167666 w 3831056"/>
                <a:gd name="connsiteY432" fmla="*/ 619074 h 619073"/>
                <a:gd name="connsiteX433" fmla="*/ 1170375 w 3831056"/>
                <a:gd name="connsiteY433" fmla="*/ 619074 h 619073"/>
                <a:gd name="connsiteX434" fmla="*/ 1173084 w 3831056"/>
                <a:gd name="connsiteY434" fmla="*/ 619074 h 619073"/>
                <a:gd name="connsiteX435" fmla="*/ 1175789 w 3831056"/>
                <a:gd name="connsiteY435" fmla="*/ 619074 h 619073"/>
                <a:gd name="connsiteX436" fmla="*/ 1178498 w 3831056"/>
                <a:gd name="connsiteY436" fmla="*/ 619074 h 619073"/>
                <a:gd name="connsiteX437" fmla="*/ 1181207 w 3831056"/>
                <a:gd name="connsiteY437" fmla="*/ 619074 h 619073"/>
                <a:gd name="connsiteX438" fmla="*/ 1183916 w 3831056"/>
                <a:gd name="connsiteY438" fmla="*/ 619074 h 619073"/>
                <a:gd name="connsiteX439" fmla="*/ 1186625 w 3831056"/>
                <a:gd name="connsiteY439" fmla="*/ 619074 h 619073"/>
                <a:gd name="connsiteX440" fmla="*/ 1189334 w 3831056"/>
                <a:gd name="connsiteY440" fmla="*/ 619074 h 619073"/>
                <a:gd name="connsiteX441" fmla="*/ 1192043 w 3831056"/>
                <a:gd name="connsiteY441" fmla="*/ 619074 h 619073"/>
                <a:gd name="connsiteX442" fmla="*/ 1194752 w 3831056"/>
                <a:gd name="connsiteY442" fmla="*/ 619074 h 619073"/>
                <a:gd name="connsiteX443" fmla="*/ 1197461 w 3831056"/>
                <a:gd name="connsiteY443" fmla="*/ 619074 h 619073"/>
                <a:gd name="connsiteX444" fmla="*/ 1200170 w 3831056"/>
                <a:gd name="connsiteY444" fmla="*/ 619074 h 619073"/>
                <a:gd name="connsiteX445" fmla="*/ 1202875 w 3831056"/>
                <a:gd name="connsiteY445" fmla="*/ 619074 h 619073"/>
                <a:gd name="connsiteX446" fmla="*/ 1205584 w 3831056"/>
                <a:gd name="connsiteY446" fmla="*/ 619074 h 619073"/>
                <a:gd name="connsiteX447" fmla="*/ 1208293 w 3831056"/>
                <a:gd name="connsiteY447" fmla="*/ 619074 h 619073"/>
                <a:gd name="connsiteX448" fmla="*/ 1211002 w 3831056"/>
                <a:gd name="connsiteY448" fmla="*/ 619074 h 619073"/>
                <a:gd name="connsiteX449" fmla="*/ 1213711 w 3831056"/>
                <a:gd name="connsiteY449" fmla="*/ 619074 h 619073"/>
                <a:gd name="connsiteX450" fmla="*/ 1216420 w 3831056"/>
                <a:gd name="connsiteY450" fmla="*/ 619074 h 619073"/>
                <a:gd name="connsiteX451" fmla="*/ 1219129 w 3831056"/>
                <a:gd name="connsiteY451" fmla="*/ 619074 h 619073"/>
                <a:gd name="connsiteX452" fmla="*/ 1221835 w 3831056"/>
                <a:gd name="connsiteY452" fmla="*/ 619074 h 619073"/>
                <a:gd name="connsiteX453" fmla="*/ 1224544 w 3831056"/>
                <a:gd name="connsiteY453" fmla="*/ 619074 h 619073"/>
                <a:gd name="connsiteX454" fmla="*/ 1227253 w 3831056"/>
                <a:gd name="connsiteY454" fmla="*/ 619074 h 619073"/>
                <a:gd name="connsiteX455" fmla="*/ 1229961 w 3831056"/>
                <a:gd name="connsiteY455" fmla="*/ 619074 h 619073"/>
                <a:gd name="connsiteX456" fmla="*/ 1232670 w 3831056"/>
                <a:gd name="connsiteY456" fmla="*/ 619074 h 619073"/>
                <a:gd name="connsiteX457" fmla="*/ 1235379 w 3831056"/>
                <a:gd name="connsiteY457" fmla="*/ 619074 h 619073"/>
                <a:gd name="connsiteX458" fmla="*/ 1238088 w 3831056"/>
                <a:gd name="connsiteY458" fmla="*/ 619074 h 619073"/>
                <a:gd name="connsiteX459" fmla="*/ 1240797 w 3831056"/>
                <a:gd name="connsiteY459" fmla="*/ 619074 h 619073"/>
                <a:gd name="connsiteX460" fmla="*/ 1243506 w 3831056"/>
                <a:gd name="connsiteY460" fmla="*/ 619074 h 619073"/>
                <a:gd name="connsiteX461" fmla="*/ 1246215 w 3831056"/>
                <a:gd name="connsiteY461" fmla="*/ 619074 h 619073"/>
                <a:gd name="connsiteX462" fmla="*/ 1248921 w 3831056"/>
                <a:gd name="connsiteY462" fmla="*/ 619074 h 619073"/>
                <a:gd name="connsiteX463" fmla="*/ 1251630 w 3831056"/>
                <a:gd name="connsiteY463" fmla="*/ 619074 h 619073"/>
                <a:gd name="connsiteX464" fmla="*/ 1254339 w 3831056"/>
                <a:gd name="connsiteY464" fmla="*/ 619074 h 619073"/>
                <a:gd name="connsiteX465" fmla="*/ 1257048 w 3831056"/>
                <a:gd name="connsiteY465" fmla="*/ 619074 h 619073"/>
                <a:gd name="connsiteX466" fmla="*/ 1259757 w 3831056"/>
                <a:gd name="connsiteY466" fmla="*/ 619074 h 619073"/>
                <a:gd name="connsiteX467" fmla="*/ 1262466 w 3831056"/>
                <a:gd name="connsiteY467" fmla="*/ 619074 h 619073"/>
                <a:gd name="connsiteX468" fmla="*/ 1265175 w 3831056"/>
                <a:gd name="connsiteY468" fmla="*/ 619074 h 619073"/>
                <a:gd name="connsiteX469" fmla="*/ 1267880 w 3831056"/>
                <a:gd name="connsiteY469" fmla="*/ 619074 h 619073"/>
                <a:gd name="connsiteX470" fmla="*/ 1270589 w 3831056"/>
                <a:gd name="connsiteY470" fmla="*/ 619074 h 619073"/>
                <a:gd name="connsiteX471" fmla="*/ 1273298 w 3831056"/>
                <a:gd name="connsiteY471" fmla="*/ 619074 h 619073"/>
                <a:gd name="connsiteX472" fmla="*/ 1276007 w 3831056"/>
                <a:gd name="connsiteY472" fmla="*/ 619074 h 619073"/>
                <a:gd name="connsiteX473" fmla="*/ 1278716 w 3831056"/>
                <a:gd name="connsiteY473" fmla="*/ 619074 h 619073"/>
                <a:gd name="connsiteX474" fmla="*/ 1281425 w 3831056"/>
                <a:gd name="connsiteY474" fmla="*/ 619074 h 619073"/>
                <a:gd name="connsiteX475" fmla="*/ 1284134 w 3831056"/>
                <a:gd name="connsiteY475" fmla="*/ 619074 h 619073"/>
                <a:gd name="connsiteX476" fmla="*/ 1286843 w 3831056"/>
                <a:gd name="connsiteY476" fmla="*/ 619074 h 619073"/>
                <a:gd name="connsiteX477" fmla="*/ 1289552 w 3831056"/>
                <a:gd name="connsiteY477" fmla="*/ 619074 h 619073"/>
                <a:gd name="connsiteX478" fmla="*/ 1292261 w 3831056"/>
                <a:gd name="connsiteY478" fmla="*/ 619074 h 619073"/>
                <a:gd name="connsiteX479" fmla="*/ 1294966 w 3831056"/>
                <a:gd name="connsiteY479" fmla="*/ 619074 h 619073"/>
                <a:gd name="connsiteX480" fmla="*/ 1297675 w 3831056"/>
                <a:gd name="connsiteY480" fmla="*/ 619074 h 619073"/>
                <a:gd name="connsiteX481" fmla="*/ 1300384 w 3831056"/>
                <a:gd name="connsiteY481" fmla="*/ 619074 h 619073"/>
                <a:gd name="connsiteX482" fmla="*/ 1303093 w 3831056"/>
                <a:gd name="connsiteY482" fmla="*/ 619074 h 619073"/>
                <a:gd name="connsiteX483" fmla="*/ 1305802 w 3831056"/>
                <a:gd name="connsiteY483" fmla="*/ 619074 h 619073"/>
                <a:gd name="connsiteX484" fmla="*/ 1308511 w 3831056"/>
                <a:gd name="connsiteY484" fmla="*/ 619074 h 619073"/>
                <a:gd name="connsiteX485" fmla="*/ 1311220 w 3831056"/>
                <a:gd name="connsiteY485" fmla="*/ 619074 h 619073"/>
                <a:gd name="connsiteX486" fmla="*/ 1313925 w 3831056"/>
                <a:gd name="connsiteY486" fmla="*/ 619074 h 619073"/>
                <a:gd name="connsiteX487" fmla="*/ 1316634 w 3831056"/>
                <a:gd name="connsiteY487" fmla="*/ 619074 h 619073"/>
                <a:gd name="connsiteX488" fmla="*/ 1319343 w 3831056"/>
                <a:gd name="connsiteY488" fmla="*/ 619074 h 619073"/>
                <a:gd name="connsiteX489" fmla="*/ 1322052 w 3831056"/>
                <a:gd name="connsiteY489" fmla="*/ 619074 h 619073"/>
                <a:gd name="connsiteX490" fmla="*/ 1324761 w 3831056"/>
                <a:gd name="connsiteY490" fmla="*/ 619074 h 619073"/>
                <a:gd name="connsiteX491" fmla="*/ 1327470 w 3831056"/>
                <a:gd name="connsiteY491" fmla="*/ 619074 h 619073"/>
                <a:gd name="connsiteX492" fmla="*/ 1330179 w 3831056"/>
                <a:gd name="connsiteY492" fmla="*/ 619074 h 619073"/>
                <a:gd name="connsiteX493" fmla="*/ 1332888 w 3831056"/>
                <a:gd name="connsiteY493" fmla="*/ 619074 h 619073"/>
                <a:gd name="connsiteX494" fmla="*/ 1335597 w 3831056"/>
                <a:gd name="connsiteY494" fmla="*/ 619074 h 619073"/>
                <a:gd name="connsiteX495" fmla="*/ 1338303 w 3831056"/>
                <a:gd name="connsiteY495" fmla="*/ 619074 h 619073"/>
                <a:gd name="connsiteX496" fmla="*/ 1341011 w 3831056"/>
                <a:gd name="connsiteY496" fmla="*/ 619074 h 619073"/>
                <a:gd name="connsiteX497" fmla="*/ 1343720 w 3831056"/>
                <a:gd name="connsiteY497" fmla="*/ 619074 h 619073"/>
                <a:gd name="connsiteX498" fmla="*/ 1346429 w 3831056"/>
                <a:gd name="connsiteY498" fmla="*/ 619074 h 619073"/>
                <a:gd name="connsiteX499" fmla="*/ 1349138 w 3831056"/>
                <a:gd name="connsiteY499" fmla="*/ 619074 h 619073"/>
                <a:gd name="connsiteX500" fmla="*/ 1351847 w 3831056"/>
                <a:gd name="connsiteY500" fmla="*/ 619074 h 619073"/>
                <a:gd name="connsiteX501" fmla="*/ 1354556 w 3831056"/>
                <a:gd name="connsiteY501" fmla="*/ 619074 h 619073"/>
                <a:gd name="connsiteX502" fmla="*/ 1357265 w 3831056"/>
                <a:gd name="connsiteY502" fmla="*/ 619074 h 619073"/>
                <a:gd name="connsiteX503" fmla="*/ 1359971 w 3831056"/>
                <a:gd name="connsiteY503" fmla="*/ 619074 h 619073"/>
                <a:gd name="connsiteX504" fmla="*/ 1362680 w 3831056"/>
                <a:gd name="connsiteY504" fmla="*/ 619074 h 619073"/>
                <a:gd name="connsiteX505" fmla="*/ 1365389 w 3831056"/>
                <a:gd name="connsiteY505" fmla="*/ 619074 h 619073"/>
                <a:gd name="connsiteX506" fmla="*/ 1368098 w 3831056"/>
                <a:gd name="connsiteY506" fmla="*/ 619074 h 619073"/>
                <a:gd name="connsiteX507" fmla="*/ 1370806 w 3831056"/>
                <a:gd name="connsiteY507" fmla="*/ 619074 h 619073"/>
                <a:gd name="connsiteX508" fmla="*/ 1373515 w 3831056"/>
                <a:gd name="connsiteY508" fmla="*/ 619074 h 619073"/>
                <a:gd name="connsiteX509" fmla="*/ 1376224 w 3831056"/>
                <a:gd name="connsiteY509" fmla="*/ 619074 h 619073"/>
                <a:gd name="connsiteX510" fmla="*/ 1378933 w 3831056"/>
                <a:gd name="connsiteY510" fmla="*/ 619074 h 619073"/>
                <a:gd name="connsiteX511" fmla="*/ 1381642 w 3831056"/>
                <a:gd name="connsiteY511" fmla="*/ 619074 h 619073"/>
                <a:gd name="connsiteX512" fmla="*/ 1384348 w 3831056"/>
                <a:gd name="connsiteY512" fmla="*/ 619074 h 619073"/>
                <a:gd name="connsiteX513" fmla="*/ 1387057 w 3831056"/>
                <a:gd name="connsiteY513" fmla="*/ 619074 h 619073"/>
                <a:gd name="connsiteX514" fmla="*/ 1389766 w 3831056"/>
                <a:gd name="connsiteY514" fmla="*/ 619074 h 619073"/>
                <a:gd name="connsiteX515" fmla="*/ 1392475 w 3831056"/>
                <a:gd name="connsiteY515" fmla="*/ 619074 h 619073"/>
                <a:gd name="connsiteX516" fmla="*/ 1395184 w 3831056"/>
                <a:gd name="connsiteY516" fmla="*/ 619074 h 619073"/>
                <a:gd name="connsiteX517" fmla="*/ 1397893 w 3831056"/>
                <a:gd name="connsiteY517" fmla="*/ 619074 h 619073"/>
                <a:gd name="connsiteX518" fmla="*/ 1400602 w 3831056"/>
                <a:gd name="connsiteY518" fmla="*/ 619074 h 619073"/>
                <a:gd name="connsiteX519" fmla="*/ 1403311 w 3831056"/>
                <a:gd name="connsiteY519" fmla="*/ 619074 h 619073"/>
                <a:gd name="connsiteX520" fmla="*/ 1406016 w 3831056"/>
                <a:gd name="connsiteY520" fmla="*/ 619074 h 619073"/>
                <a:gd name="connsiteX521" fmla="*/ 1408725 w 3831056"/>
                <a:gd name="connsiteY521" fmla="*/ 619074 h 619073"/>
                <a:gd name="connsiteX522" fmla="*/ 1411434 w 3831056"/>
                <a:gd name="connsiteY522" fmla="*/ 619074 h 619073"/>
                <a:gd name="connsiteX523" fmla="*/ 1414143 w 3831056"/>
                <a:gd name="connsiteY523" fmla="*/ 619074 h 619073"/>
                <a:gd name="connsiteX524" fmla="*/ 1416852 w 3831056"/>
                <a:gd name="connsiteY524" fmla="*/ 619074 h 619073"/>
                <a:gd name="connsiteX525" fmla="*/ 1419561 w 3831056"/>
                <a:gd name="connsiteY525" fmla="*/ 619074 h 619073"/>
                <a:gd name="connsiteX526" fmla="*/ 1422270 w 3831056"/>
                <a:gd name="connsiteY526" fmla="*/ 619074 h 619073"/>
                <a:gd name="connsiteX527" fmla="*/ 1424979 w 3831056"/>
                <a:gd name="connsiteY527" fmla="*/ 619074 h 619073"/>
                <a:gd name="connsiteX528" fmla="*/ 1427688 w 3831056"/>
                <a:gd name="connsiteY528" fmla="*/ 619074 h 619073"/>
                <a:gd name="connsiteX529" fmla="*/ 1430393 w 3831056"/>
                <a:gd name="connsiteY529" fmla="*/ 619074 h 619073"/>
                <a:gd name="connsiteX530" fmla="*/ 1433102 w 3831056"/>
                <a:gd name="connsiteY530" fmla="*/ 619074 h 619073"/>
                <a:gd name="connsiteX531" fmla="*/ 1435811 w 3831056"/>
                <a:gd name="connsiteY531" fmla="*/ 619074 h 619073"/>
                <a:gd name="connsiteX532" fmla="*/ 1438520 w 3831056"/>
                <a:gd name="connsiteY532" fmla="*/ 619074 h 619073"/>
                <a:gd name="connsiteX533" fmla="*/ 1441229 w 3831056"/>
                <a:gd name="connsiteY533" fmla="*/ 619074 h 619073"/>
                <a:gd name="connsiteX534" fmla="*/ 1443938 w 3831056"/>
                <a:gd name="connsiteY534" fmla="*/ 619074 h 619073"/>
                <a:gd name="connsiteX535" fmla="*/ 1446647 w 3831056"/>
                <a:gd name="connsiteY535" fmla="*/ 619074 h 619073"/>
                <a:gd name="connsiteX536" fmla="*/ 1449356 w 3831056"/>
                <a:gd name="connsiteY536" fmla="*/ 619074 h 619073"/>
                <a:gd name="connsiteX537" fmla="*/ 1452061 w 3831056"/>
                <a:gd name="connsiteY537" fmla="*/ 619074 h 619073"/>
                <a:gd name="connsiteX538" fmla="*/ 1454770 w 3831056"/>
                <a:gd name="connsiteY538" fmla="*/ 619074 h 619073"/>
                <a:gd name="connsiteX539" fmla="*/ 1457479 w 3831056"/>
                <a:gd name="connsiteY539" fmla="*/ 619074 h 619073"/>
                <a:gd name="connsiteX540" fmla="*/ 1460188 w 3831056"/>
                <a:gd name="connsiteY540" fmla="*/ 619074 h 619073"/>
                <a:gd name="connsiteX541" fmla="*/ 1462897 w 3831056"/>
                <a:gd name="connsiteY541" fmla="*/ 619074 h 619073"/>
                <a:gd name="connsiteX542" fmla="*/ 1465606 w 3831056"/>
                <a:gd name="connsiteY542" fmla="*/ 619074 h 619073"/>
                <a:gd name="connsiteX543" fmla="*/ 1468315 w 3831056"/>
                <a:gd name="connsiteY543" fmla="*/ 619074 h 619073"/>
                <a:gd name="connsiteX544" fmla="*/ 1471024 w 3831056"/>
                <a:gd name="connsiteY544" fmla="*/ 619074 h 619073"/>
                <a:gd name="connsiteX545" fmla="*/ 1473733 w 3831056"/>
                <a:gd name="connsiteY545" fmla="*/ 619074 h 619073"/>
                <a:gd name="connsiteX546" fmla="*/ 1476439 w 3831056"/>
                <a:gd name="connsiteY546" fmla="*/ 619074 h 619073"/>
                <a:gd name="connsiteX547" fmla="*/ 1479147 w 3831056"/>
                <a:gd name="connsiteY547" fmla="*/ 619074 h 619073"/>
                <a:gd name="connsiteX548" fmla="*/ 1481856 w 3831056"/>
                <a:gd name="connsiteY548" fmla="*/ 619074 h 619073"/>
                <a:gd name="connsiteX549" fmla="*/ 1484565 w 3831056"/>
                <a:gd name="connsiteY549" fmla="*/ 619074 h 619073"/>
                <a:gd name="connsiteX550" fmla="*/ 1487274 w 3831056"/>
                <a:gd name="connsiteY550" fmla="*/ 619074 h 619073"/>
                <a:gd name="connsiteX551" fmla="*/ 1489983 w 3831056"/>
                <a:gd name="connsiteY551" fmla="*/ 619074 h 619073"/>
                <a:gd name="connsiteX552" fmla="*/ 1492692 w 3831056"/>
                <a:gd name="connsiteY552" fmla="*/ 619074 h 619073"/>
                <a:gd name="connsiteX553" fmla="*/ 1495401 w 3831056"/>
                <a:gd name="connsiteY553" fmla="*/ 619074 h 619073"/>
                <a:gd name="connsiteX554" fmla="*/ 1498110 w 3831056"/>
                <a:gd name="connsiteY554" fmla="*/ 619074 h 619073"/>
                <a:gd name="connsiteX555" fmla="*/ 1500816 w 3831056"/>
                <a:gd name="connsiteY555" fmla="*/ 619074 h 619073"/>
                <a:gd name="connsiteX556" fmla="*/ 1503525 w 3831056"/>
                <a:gd name="connsiteY556" fmla="*/ 619074 h 619073"/>
                <a:gd name="connsiteX557" fmla="*/ 1506234 w 3831056"/>
                <a:gd name="connsiteY557" fmla="*/ 619074 h 619073"/>
                <a:gd name="connsiteX558" fmla="*/ 1508942 w 3831056"/>
                <a:gd name="connsiteY558" fmla="*/ 619074 h 619073"/>
                <a:gd name="connsiteX559" fmla="*/ 1511651 w 3831056"/>
                <a:gd name="connsiteY559" fmla="*/ 619074 h 619073"/>
                <a:gd name="connsiteX560" fmla="*/ 1514360 w 3831056"/>
                <a:gd name="connsiteY560" fmla="*/ 619074 h 619073"/>
                <a:gd name="connsiteX561" fmla="*/ 1517070 w 3831056"/>
                <a:gd name="connsiteY561" fmla="*/ 619074 h 619073"/>
                <a:gd name="connsiteX562" fmla="*/ 1519778 w 3831056"/>
                <a:gd name="connsiteY562" fmla="*/ 619074 h 619073"/>
                <a:gd name="connsiteX563" fmla="*/ 1522484 w 3831056"/>
                <a:gd name="connsiteY563" fmla="*/ 619074 h 619073"/>
                <a:gd name="connsiteX564" fmla="*/ 1525193 w 3831056"/>
                <a:gd name="connsiteY564" fmla="*/ 619074 h 619073"/>
                <a:gd name="connsiteX565" fmla="*/ 1527902 w 3831056"/>
                <a:gd name="connsiteY565" fmla="*/ 619074 h 619073"/>
                <a:gd name="connsiteX566" fmla="*/ 1530611 w 3831056"/>
                <a:gd name="connsiteY566" fmla="*/ 619074 h 619073"/>
                <a:gd name="connsiteX567" fmla="*/ 1533320 w 3831056"/>
                <a:gd name="connsiteY567" fmla="*/ 619074 h 619073"/>
                <a:gd name="connsiteX568" fmla="*/ 1536029 w 3831056"/>
                <a:gd name="connsiteY568" fmla="*/ 619074 h 619073"/>
                <a:gd name="connsiteX569" fmla="*/ 1538738 w 3831056"/>
                <a:gd name="connsiteY569" fmla="*/ 619074 h 619073"/>
                <a:gd name="connsiteX570" fmla="*/ 1541447 w 3831056"/>
                <a:gd name="connsiteY570" fmla="*/ 619074 h 619073"/>
                <a:gd name="connsiteX571" fmla="*/ 1544156 w 3831056"/>
                <a:gd name="connsiteY571" fmla="*/ 619074 h 619073"/>
                <a:gd name="connsiteX572" fmla="*/ 1546861 w 3831056"/>
                <a:gd name="connsiteY572" fmla="*/ 619074 h 619073"/>
                <a:gd name="connsiteX573" fmla="*/ 1549570 w 3831056"/>
                <a:gd name="connsiteY573" fmla="*/ 619074 h 619073"/>
                <a:gd name="connsiteX574" fmla="*/ 1552279 w 3831056"/>
                <a:gd name="connsiteY574" fmla="*/ 619074 h 619073"/>
                <a:gd name="connsiteX575" fmla="*/ 1554988 w 3831056"/>
                <a:gd name="connsiteY575" fmla="*/ 619074 h 619073"/>
                <a:gd name="connsiteX576" fmla="*/ 1557697 w 3831056"/>
                <a:gd name="connsiteY576" fmla="*/ 619074 h 619073"/>
                <a:gd name="connsiteX577" fmla="*/ 1560406 w 3831056"/>
                <a:gd name="connsiteY577" fmla="*/ 619074 h 619073"/>
                <a:gd name="connsiteX578" fmla="*/ 1563115 w 3831056"/>
                <a:gd name="connsiteY578" fmla="*/ 619074 h 619073"/>
                <a:gd name="connsiteX579" fmla="*/ 1565824 w 3831056"/>
                <a:gd name="connsiteY579" fmla="*/ 619074 h 619073"/>
                <a:gd name="connsiteX580" fmla="*/ 1568529 w 3831056"/>
                <a:gd name="connsiteY580" fmla="*/ 619074 h 619073"/>
                <a:gd name="connsiteX581" fmla="*/ 1571238 w 3831056"/>
                <a:gd name="connsiteY581" fmla="*/ 619074 h 619073"/>
                <a:gd name="connsiteX582" fmla="*/ 1573947 w 3831056"/>
                <a:gd name="connsiteY582" fmla="*/ 619074 h 619073"/>
                <a:gd name="connsiteX583" fmla="*/ 1576656 w 3831056"/>
                <a:gd name="connsiteY583" fmla="*/ 619074 h 619073"/>
                <a:gd name="connsiteX584" fmla="*/ 1579365 w 3831056"/>
                <a:gd name="connsiteY584" fmla="*/ 619074 h 619073"/>
                <a:gd name="connsiteX585" fmla="*/ 1582074 w 3831056"/>
                <a:gd name="connsiteY585" fmla="*/ 619074 h 619073"/>
                <a:gd name="connsiteX586" fmla="*/ 1584783 w 3831056"/>
                <a:gd name="connsiteY586" fmla="*/ 619074 h 619073"/>
                <a:gd name="connsiteX587" fmla="*/ 1587492 w 3831056"/>
                <a:gd name="connsiteY587" fmla="*/ 619074 h 619073"/>
                <a:gd name="connsiteX588" fmla="*/ 1590201 w 3831056"/>
                <a:gd name="connsiteY588" fmla="*/ 619074 h 619073"/>
                <a:gd name="connsiteX589" fmla="*/ 1592906 w 3831056"/>
                <a:gd name="connsiteY589" fmla="*/ 619074 h 619073"/>
                <a:gd name="connsiteX590" fmla="*/ 1595615 w 3831056"/>
                <a:gd name="connsiteY590" fmla="*/ 619074 h 619073"/>
                <a:gd name="connsiteX591" fmla="*/ 1598324 w 3831056"/>
                <a:gd name="connsiteY591" fmla="*/ 619074 h 619073"/>
                <a:gd name="connsiteX592" fmla="*/ 1601033 w 3831056"/>
                <a:gd name="connsiteY592" fmla="*/ 619074 h 619073"/>
                <a:gd name="connsiteX593" fmla="*/ 1603742 w 3831056"/>
                <a:gd name="connsiteY593" fmla="*/ 619074 h 619073"/>
                <a:gd name="connsiteX594" fmla="*/ 1606451 w 3831056"/>
                <a:gd name="connsiteY594" fmla="*/ 619074 h 619073"/>
                <a:gd name="connsiteX595" fmla="*/ 1609160 w 3831056"/>
                <a:gd name="connsiteY595" fmla="*/ 619074 h 619073"/>
                <a:gd name="connsiteX596" fmla="*/ 1611869 w 3831056"/>
                <a:gd name="connsiteY596" fmla="*/ 619074 h 619073"/>
                <a:gd name="connsiteX597" fmla="*/ 1614575 w 3831056"/>
                <a:gd name="connsiteY597" fmla="*/ 619074 h 619073"/>
                <a:gd name="connsiteX598" fmla="*/ 1617283 w 3831056"/>
                <a:gd name="connsiteY598" fmla="*/ 619074 h 619073"/>
                <a:gd name="connsiteX599" fmla="*/ 1619992 w 3831056"/>
                <a:gd name="connsiteY599" fmla="*/ 619074 h 619073"/>
                <a:gd name="connsiteX600" fmla="*/ 1622701 w 3831056"/>
                <a:gd name="connsiteY600" fmla="*/ 619074 h 619073"/>
                <a:gd name="connsiteX601" fmla="*/ 1625410 w 3831056"/>
                <a:gd name="connsiteY601" fmla="*/ 619074 h 619073"/>
                <a:gd name="connsiteX602" fmla="*/ 1628119 w 3831056"/>
                <a:gd name="connsiteY602" fmla="*/ 619074 h 619073"/>
                <a:gd name="connsiteX603" fmla="*/ 1630828 w 3831056"/>
                <a:gd name="connsiteY603" fmla="*/ 619074 h 619073"/>
                <a:gd name="connsiteX604" fmla="*/ 1633537 w 3831056"/>
                <a:gd name="connsiteY604" fmla="*/ 619074 h 619073"/>
                <a:gd name="connsiteX605" fmla="*/ 1636246 w 3831056"/>
                <a:gd name="connsiteY605" fmla="*/ 619074 h 619073"/>
                <a:gd name="connsiteX606" fmla="*/ 1638952 w 3831056"/>
                <a:gd name="connsiteY606" fmla="*/ 619074 h 619073"/>
                <a:gd name="connsiteX607" fmla="*/ 1641661 w 3831056"/>
                <a:gd name="connsiteY607" fmla="*/ 619074 h 619073"/>
                <a:gd name="connsiteX608" fmla="*/ 1644370 w 3831056"/>
                <a:gd name="connsiteY608" fmla="*/ 619074 h 619073"/>
                <a:gd name="connsiteX609" fmla="*/ 1647078 w 3831056"/>
                <a:gd name="connsiteY609" fmla="*/ 619074 h 619073"/>
                <a:gd name="connsiteX610" fmla="*/ 1649787 w 3831056"/>
                <a:gd name="connsiteY610" fmla="*/ 619074 h 619073"/>
                <a:gd name="connsiteX611" fmla="*/ 1652497 w 3831056"/>
                <a:gd name="connsiteY611" fmla="*/ 619074 h 619073"/>
                <a:gd name="connsiteX612" fmla="*/ 1655206 w 3831056"/>
                <a:gd name="connsiteY612" fmla="*/ 619074 h 619073"/>
                <a:gd name="connsiteX613" fmla="*/ 1657911 w 3831056"/>
                <a:gd name="connsiteY613" fmla="*/ 619074 h 619073"/>
                <a:gd name="connsiteX614" fmla="*/ 1660620 w 3831056"/>
                <a:gd name="connsiteY614" fmla="*/ 619074 h 619073"/>
                <a:gd name="connsiteX615" fmla="*/ 1663329 w 3831056"/>
                <a:gd name="connsiteY615" fmla="*/ 619074 h 619073"/>
                <a:gd name="connsiteX616" fmla="*/ 1666038 w 3831056"/>
                <a:gd name="connsiteY616" fmla="*/ 619074 h 619073"/>
                <a:gd name="connsiteX617" fmla="*/ 1668747 w 3831056"/>
                <a:gd name="connsiteY617" fmla="*/ 619074 h 619073"/>
                <a:gd name="connsiteX618" fmla="*/ 1671456 w 3831056"/>
                <a:gd name="connsiteY618" fmla="*/ 619074 h 619073"/>
                <a:gd name="connsiteX619" fmla="*/ 1674165 w 3831056"/>
                <a:gd name="connsiteY619" fmla="*/ 619074 h 619073"/>
                <a:gd name="connsiteX620" fmla="*/ 1676874 w 3831056"/>
                <a:gd name="connsiteY620" fmla="*/ 619074 h 619073"/>
                <a:gd name="connsiteX621" fmla="*/ 1679583 w 3831056"/>
                <a:gd name="connsiteY621" fmla="*/ 619074 h 619073"/>
                <a:gd name="connsiteX622" fmla="*/ 1682292 w 3831056"/>
                <a:gd name="connsiteY622" fmla="*/ 619074 h 619073"/>
                <a:gd name="connsiteX623" fmla="*/ 1684997 w 3831056"/>
                <a:gd name="connsiteY623" fmla="*/ 619074 h 619073"/>
                <a:gd name="connsiteX624" fmla="*/ 1687706 w 3831056"/>
                <a:gd name="connsiteY624" fmla="*/ 619074 h 619073"/>
                <a:gd name="connsiteX625" fmla="*/ 1690415 w 3831056"/>
                <a:gd name="connsiteY625" fmla="*/ 619074 h 619073"/>
                <a:gd name="connsiteX626" fmla="*/ 1693124 w 3831056"/>
                <a:gd name="connsiteY626" fmla="*/ 619074 h 619073"/>
                <a:gd name="connsiteX627" fmla="*/ 1695833 w 3831056"/>
                <a:gd name="connsiteY627" fmla="*/ 619074 h 619073"/>
                <a:gd name="connsiteX628" fmla="*/ 1698542 w 3831056"/>
                <a:gd name="connsiteY628" fmla="*/ 619074 h 619073"/>
                <a:gd name="connsiteX629" fmla="*/ 1701251 w 3831056"/>
                <a:gd name="connsiteY629" fmla="*/ 619074 h 619073"/>
                <a:gd name="connsiteX630" fmla="*/ 1703956 w 3831056"/>
                <a:gd name="connsiteY630" fmla="*/ 619074 h 619073"/>
                <a:gd name="connsiteX631" fmla="*/ 1706665 w 3831056"/>
                <a:gd name="connsiteY631" fmla="*/ 619074 h 619073"/>
                <a:gd name="connsiteX632" fmla="*/ 1709374 w 3831056"/>
                <a:gd name="connsiteY632" fmla="*/ 619074 h 619073"/>
                <a:gd name="connsiteX633" fmla="*/ 1712083 w 3831056"/>
                <a:gd name="connsiteY633" fmla="*/ 619074 h 619073"/>
                <a:gd name="connsiteX634" fmla="*/ 1714792 w 3831056"/>
                <a:gd name="connsiteY634" fmla="*/ 619074 h 619073"/>
                <a:gd name="connsiteX635" fmla="*/ 1717501 w 3831056"/>
                <a:gd name="connsiteY635" fmla="*/ 619074 h 619073"/>
                <a:gd name="connsiteX636" fmla="*/ 1720210 w 3831056"/>
                <a:gd name="connsiteY636" fmla="*/ 619074 h 619073"/>
                <a:gd name="connsiteX637" fmla="*/ 1722919 w 3831056"/>
                <a:gd name="connsiteY637" fmla="*/ 619074 h 619073"/>
                <a:gd name="connsiteX638" fmla="*/ 1725628 w 3831056"/>
                <a:gd name="connsiteY638" fmla="*/ 619074 h 619073"/>
                <a:gd name="connsiteX639" fmla="*/ 1728337 w 3831056"/>
                <a:gd name="connsiteY639" fmla="*/ 619074 h 619073"/>
                <a:gd name="connsiteX640" fmla="*/ 1731042 w 3831056"/>
                <a:gd name="connsiteY640" fmla="*/ 619074 h 619073"/>
                <a:gd name="connsiteX641" fmla="*/ 1733751 w 3831056"/>
                <a:gd name="connsiteY641" fmla="*/ 619074 h 619073"/>
                <a:gd name="connsiteX642" fmla="*/ 1736460 w 3831056"/>
                <a:gd name="connsiteY642" fmla="*/ 619074 h 619073"/>
                <a:gd name="connsiteX643" fmla="*/ 1739169 w 3831056"/>
                <a:gd name="connsiteY643" fmla="*/ 619074 h 619073"/>
                <a:gd name="connsiteX644" fmla="*/ 1741878 w 3831056"/>
                <a:gd name="connsiteY644" fmla="*/ 619074 h 619073"/>
                <a:gd name="connsiteX645" fmla="*/ 1744587 w 3831056"/>
                <a:gd name="connsiteY645" fmla="*/ 619074 h 619073"/>
                <a:gd name="connsiteX646" fmla="*/ 1747296 w 3831056"/>
                <a:gd name="connsiteY646" fmla="*/ 619074 h 619073"/>
                <a:gd name="connsiteX647" fmla="*/ 1750002 w 3831056"/>
                <a:gd name="connsiteY647" fmla="*/ 619074 h 619073"/>
                <a:gd name="connsiteX648" fmla="*/ 1752711 w 3831056"/>
                <a:gd name="connsiteY648" fmla="*/ 619074 h 619073"/>
                <a:gd name="connsiteX649" fmla="*/ 1755420 w 3831056"/>
                <a:gd name="connsiteY649" fmla="*/ 619074 h 619073"/>
                <a:gd name="connsiteX650" fmla="*/ 1758128 w 3831056"/>
                <a:gd name="connsiteY650" fmla="*/ 619074 h 619073"/>
                <a:gd name="connsiteX651" fmla="*/ 1760837 w 3831056"/>
                <a:gd name="connsiteY651" fmla="*/ 619074 h 619073"/>
                <a:gd name="connsiteX652" fmla="*/ 1763546 w 3831056"/>
                <a:gd name="connsiteY652" fmla="*/ 619074 h 619073"/>
                <a:gd name="connsiteX653" fmla="*/ 1766255 w 3831056"/>
                <a:gd name="connsiteY653" fmla="*/ 619074 h 619073"/>
                <a:gd name="connsiteX654" fmla="*/ 1768964 w 3831056"/>
                <a:gd name="connsiteY654" fmla="*/ 619074 h 619073"/>
                <a:gd name="connsiteX655" fmla="*/ 1771673 w 3831056"/>
                <a:gd name="connsiteY655" fmla="*/ 619074 h 619073"/>
                <a:gd name="connsiteX656" fmla="*/ 1774382 w 3831056"/>
                <a:gd name="connsiteY656" fmla="*/ 619074 h 619073"/>
                <a:gd name="connsiteX657" fmla="*/ 1777088 w 3831056"/>
                <a:gd name="connsiteY657" fmla="*/ 619074 h 619073"/>
                <a:gd name="connsiteX658" fmla="*/ 1779797 w 3831056"/>
                <a:gd name="connsiteY658" fmla="*/ 619074 h 619073"/>
                <a:gd name="connsiteX659" fmla="*/ 1782506 w 3831056"/>
                <a:gd name="connsiteY659" fmla="*/ 619074 h 619073"/>
                <a:gd name="connsiteX660" fmla="*/ 1785215 w 3831056"/>
                <a:gd name="connsiteY660" fmla="*/ 619074 h 619073"/>
                <a:gd name="connsiteX661" fmla="*/ 1787924 w 3831056"/>
                <a:gd name="connsiteY661" fmla="*/ 619074 h 619073"/>
                <a:gd name="connsiteX662" fmla="*/ 1790633 w 3831056"/>
                <a:gd name="connsiteY662" fmla="*/ 619074 h 619073"/>
                <a:gd name="connsiteX663" fmla="*/ 1793342 w 3831056"/>
                <a:gd name="connsiteY663" fmla="*/ 619074 h 619073"/>
                <a:gd name="connsiteX664" fmla="*/ 1796047 w 3831056"/>
                <a:gd name="connsiteY664" fmla="*/ 619074 h 619073"/>
                <a:gd name="connsiteX665" fmla="*/ 1798756 w 3831056"/>
                <a:gd name="connsiteY665" fmla="*/ 619074 h 619073"/>
                <a:gd name="connsiteX666" fmla="*/ 1801465 w 3831056"/>
                <a:gd name="connsiteY666" fmla="*/ 619074 h 619073"/>
                <a:gd name="connsiteX667" fmla="*/ 1804174 w 3831056"/>
                <a:gd name="connsiteY667" fmla="*/ 619074 h 619073"/>
                <a:gd name="connsiteX668" fmla="*/ 1806883 w 3831056"/>
                <a:gd name="connsiteY668" fmla="*/ 619074 h 619073"/>
                <a:gd name="connsiteX669" fmla="*/ 1809592 w 3831056"/>
                <a:gd name="connsiteY669" fmla="*/ 619074 h 619073"/>
                <a:gd name="connsiteX670" fmla="*/ 1812301 w 3831056"/>
                <a:gd name="connsiteY670" fmla="*/ 619074 h 619073"/>
                <a:gd name="connsiteX671" fmla="*/ 1815010 w 3831056"/>
                <a:gd name="connsiteY671" fmla="*/ 619074 h 619073"/>
                <a:gd name="connsiteX672" fmla="*/ 1817719 w 3831056"/>
                <a:gd name="connsiteY672" fmla="*/ 619074 h 619073"/>
                <a:gd name="connsiteX673" fmla="*/ 1820428 w 3831056"/>
                <a:gd name="connsiteY673" fmla="*/ 619074 h 619073"/>
                <a:gd name="connsiteX674" fmla="*/ 1823133 w 3831056"/>
                <a:gd name="connsiteY674" fmla="*/ 619074 h 619073"/>
                <a:gd name="connsiteX675" fmla="*/ 1825842 w 3831056"/>
                <a:gd name="connsiteY675" fmla="*/ 619074 h 619073"/>
                <a:gd name="connsiteX676" fmla="*/ 1828551 w 3831056"/>
                <a:gd name="connsiteY676" fmla="*/ 619074 h 619073"/>
                <a:gd name="connsiteX677" fmla="*/ 1831260 w 3831056"/>
                <a:gd name="connsiteY677" fmla="*/ 619074 h 619073"/>
                <a:gd name="connsiteX678" fmla="*/ 1833969 w 3831056"/>
                <a:gd name="connsiteY678" fmla="*/ 619074 h 619073"/>
                <a:gd name="connsiteX679" fmla="*/ 1836678 w 3831056"/>
                <a:gd name="connsiteY679" fmla="*/ 619074 h 619073"/>
                <a:gd name="connsiteX680" fmla="*/ 1839387 w 3831056"/>
                <a:gd name="connsiteY680" fmla="*/ 619074 h 619073"/>
                <a:gd name="connsiteX681" fmla="*/ 1842092 w 3831056"/>
                <a:gd name="connsiteY681" fmla="*/ 619074 h 619073"/>
                <a:gd name="connsiteX682" fmla="*/ 1844801 w 3831056"/>
                <a:gd name="connsiteY682" fmla="*/ 619074 h 619073"/>
                <a:gd name="connsiteX683" fmla="*/ 1847510 w 3831056"/>
                <a:gd name="connsiteY683" fmla="*/ 619074 h 619073"/>
                <a:gd name="connsiteX684" fmla="*/ 1850219 w 3831056"/>
                <a:gd name="connsiteY684" fmla="*/ 619074 h 619073"/>
                <a:gd name="connsiteX685" fmla="*/ 1852928 w 3831056"/>
                <a:gd name="connsiteY685" fmla="*/ 619074 h 619073"/>
                <a:gd name="connsiteX686" fmla="*/ 1855637 w 3831056"/>
                <a:gd name="connsiteY686" fmla="*/ 619074 h 619073"/>
                <a:gd name="connsiteX687" fmla="*/ 1858346 w 3831056"/>
                <a:gd name="connsiteY687" fmla="*/ 619074 h 619073"/>
                <a:gd name="connsiteX688" fmla="*/ 1861055 w 3831056"/>
                <a:gd name="connsiteY688" fmla="*/ 619074 h 619073"/>
                <a:gd name="connsiteX689" fmla="*/ 1863764 w 3831056"/>
                <a:gd name="connsiteY689" fmla="*/ 619074 h 619073"/>
                <a:gd name="connsiteX690" fmla="*/ 1866473 w 3831056"/>
                <a:gd name="connsiteY690" fmla="*/ 619074 h 619073"/>
                <a:gd name="connsiteX691" fmla="*/ 1869178 w 3831056"/>
                <a:gd name="connsiteY691" fmla="*/ 619074 h 619073"/>
                <a:gd name="connsiteX692" fmla="*/ 1871887 w 3831056"/>
                <a:gd name="connsiteY692" fmla="*/ 619074 h 619073"/>
                <a:gd name="connsiteX693" fmla="*/ 1874596 w 3831056"/>
                <a:gd name="connsiteY693" fmla="*/ 619074 h 619073"/>
                <a:gd name="connsiteX694" fmla="*/ 1877305 w 3831056"/>
                <a:gd name="connsiteY694" fmla="*/ 619074 h 619073"/>
                <a:gd name="connsiteX695" fmla="*/ 1880014 w 3831056"/>
                <a:gd name="connsiteY695" fmla="*/ 619074 h 619073"/>
                <a:gd name="connsiteX696" fmla="*/ 1882723 w 3831056"/>
                <a:gd name="connsiteY696" fmla="*/ 619074 h 619073"/>
                <a:gd name="connsiteX697" fmla="*/ 1885432 w 3831056"/>
                <a:gd name="connsiteY697" fmla="*/ 619074 h 619073"/>
                <a:gd name="connsiteX698" fmla="*/ 1888138 w 3831056"/>
                <a:gd name="connsiteY698" fmla="*/ 619074 h 619073"/>
                <a:gd name="connsiteX699" fmla="*/ 1890847 w 3831056"/>
                <a:gd name="connsiteY699" fmla="*/ 619074 h 619073"/>
                <a:gd name="connsiteX700" fmla="*/ 1893556 w 3831056"/>
                <a:gd name="connsiteY700" fmla="*/ 619074 h 619073"/>
                <a:gd name="connsiteX701" fmla="*/ 1896264 w 3831056"/>
                <a:gd name="connsiteY701" fmla="*/ 619074 h 619073"/>
                <a:gd name="connsiteX702" fmla="*/ 1898973 w 3831056"/>
                <a:gd name="connsiteY702" fmla="*/ 619074 h 619073"/>
                <a:gd name="connsiteX703" fmla="*/ 1901682 w 3831056"/>
                <a:gd name="connsiteY703" fmla="*/ 619074 h 619073"/>
                <a:gd name="connsiteX704" fmla="*/ 1904391 w 3831056"/>
                <a:gd name="connsiteY704" fmla="*/ 619074 h 619073"/>
                <a:gd name="connsiteX705" fmla="*/ 1907100 w 3831056"/>
                <a:gd name="connsiteY705" fmla="*/ 619074 h 619073"/>
                <a:gd name="connsiteX706" fmla="*/ 1909809 w 3831056"/>
                <a:gd name="connsiteY706" fmla="*/ 619074 h 619073"/>
                <a:gd name="connsiteX707" fmla="*/ 1912515 w 3831056"/>
                <a:gd name="connsiteY707" fmla="*/ 619074 h 619073"/>
                <a:gd name="connsiteX708" fmla="*/ 1915224 w 3831056"/>
                <a:gd name="connsiteY708" fmla="*/ 619074 h 619073"/>
                <a:gd name="connsiteX709" fmla="*/ 1917933 w 3831056"/>
                <a:gd name="connsiteY709" fmla="*/ 619074 h 619073"/>
                <a:gd name="connsiteX710" fmla="*/ 1920642 w 3831056"/>
                <a:gd name="connsiteY710" fmla="*/ 619074 h 619073"/>
                <a:gd name="connsiteX711" fmla="*/ 1923351 w 3831056"/>
                <a:gd name="connsiteY711" fmla="*/ 619074 h 619073"/>
                <a:gd name="connsiteX712" fmla="*/ 1926060 w 3831056"/>
                <a:gd name="connsiteY712" fmla="*/ 619074 h 619073"/>
                <a:gd name="connsiteX713" fmla="*/ 1928769 w 3831056"/>
                <a:gd name="connsiteY713" fmla="*/ 619074 h 619073"/>
                <a:gd name="connsiteX714" fmla="*/ 1931478 w 3831056"/>
                <a:gd name="connsiteY714" fmla="*/ 619074 h 619073"/>
                <a:gd name="connsiteX715" fmla="*/ 1934183 w 3831056"/>
                <a:gd name="connsiteY715" fmla="*/ 619074 h 619073"/>
                <a:gd name="connsiteX716" fmla="*/ 1936892 w 3831056"/>
                <a:gd name="connsiteY716" fmla="*/ 619074 h 619073"/>
                <a:gd name="connsiteX717" fmla="*/ 1939601 w 3831056"/>
                <a:gd name="connsiteY717" fmla="*/ 619074 h 619073"/>
                <a:gd name="connsiteX718" fmla="*/ 1942310 w 3831056"/>
                <a:gd name="connsiteY718" fmla="*/ 619074 h 619073"/>
                <a:gd name="connsiteX719" fmla="*/ 1945019 w 3831056"/>
                <a:gd name="connsiteY719" fmla="*/ 619074 h 619073"/>
                <a:gd name="connsiteX720" fmla="*/ 1947728 w 3831056"/>
                <a:gd name="connsiteY720" fmla="*/ 619074 h 619073"/>
                <a:gd name="connsiteX721" fmla="*/ 1950437 w 3831056"/>
                <a:gd name="connsiteY721" fmla="*/ 619074 h 619073"/>
                <a:gd name="connsiteX722" fmla="*/ 1953146 w 3831056"/>
                <a:gd name="connsiteY722" fmla="*/ 619074 h 619073"/>
                <a:gd name="connsiteX723" fmla="*/ 1955855 w 3831056"/>
                <a:gd name="connsiteY723" fmla="*/ 619074 h 619073"/>
                <a:gd name="connsiteX724" fmla="*/ 1958560 w 3831056"/>
                <a:gd name="connsiteY724" fmla="*/ 619074 h 619073"/>
                <a:gd name="connsiteX725" fmla="*/ 1961269 w 3831056"/>
                <a:gd name="connsiteY725" fmla="*/ 619074 h 619073"/>
                <a:gd name="connsiteX726" fmla="*/ 1963978 w 3831056"/>
                <a:gd name="connsiteY726" fmla="*/ 619074 h 619073"/>
                <a:gd name="connsiteX727" fmla="*/ 1966687 w 3831056"/>
                <a:gd name="connsiteY727" fmla="*/ 619074 h 619073"/>
                <a:gd name="connsiteX728" fmla="*/ 1969396 w 3831056"/>
                <a:gd name="connsiteY728" fmla="*/ 619074 h 619073"/>
                <a:gd name="connsiteX729" fmla="*/ 1972105 w 3831056"/>
                <a:gd name="connsiteY729" fmla="*/ 619074 h 619073"/>
                <a:gd name="connsiteX730" fmla="*/ 1974814 w 3831056"/>
                <a:gd name="connsiteY730" fmla="*/ 619074 h 619073"/>
                <a:gd name="connsiteX731" fmla="*/ 1977523 w 3831056"/>
                <a:gd name="connsiteY731" fmla="*/ 619074 h 619073"/>
                <a:gd name="connsiteX732" fmla="*/ 1980228 w 3831056"/>
                <a:gd name="connsiteY732" fmla="*/ 619074 h 619073"/>
                <a:gd name="connsiteX733" fmla="*/ 1982937 w 3831056"/>
                <a:gd name="connsiteY733" fmla="*/ 619074 h 619073"/>
                <a:gd name="connsiteX734" fmla="*/ 1985646 w 3831056"/>
                <a:gd name="connsiteY734" fmla="*/ 619074 h 619073"/>
                <a:gd name="connsiteX735" fmla="*/ 1988355 w 3831056"/>
                <a:gd name="connsiteY735" fmla="*/ 619074 h 619073"/>
                <a:gd name="connsiteX736" fmla="*/ 1991064 w 3831056"/>
                <a:gd name="connsiteY736" fmla="*/ 619074 h 619073"/>
                <a:gd name="connsiteX737" fmla="*/ 1993773 w 3831056"/>
                <a:gd name="connsiteY737" fmla="*/ 619074 h 619073"/>
                <a:gd name="connsiteX738" fmla="*/ 1996482 w 3831056"/>
                <a:gd name="connsiteY738" fmla="*/ 619074 h 619073"/>
                <a:gd name="connsiteX739" fmla="*/ 1999191 w 3831056"/>
                <a:gd name="connsiteY739" fmla="*/ 619074 h 619073"/>
                <a:gd name="connsiteX740" fmla="*/ 2001900 w 3831056"/>
                <a:gd name="connsiteY740" fmla="*/ 619074 h 619073"/>
                <a:gd name="connsiteX741" fmla="*/ 2004605 w 3831056"/>
                <a:gd name="connsiteY741" fmla="*/ 619074 h 619073"/>
                <a:gd name="connsiteX742" fmla="*/ 2007314 w 3831056"/>
                <a:gd name="connsiteY742" fmla="*/ 619074 h 619073"/>
                <a:gd name="connsiteX743" fmla="*/ 2010023 w 3831056"/>
                <a:gd name="connsiteY743" fmla="*/ 619074 h 619073"/>
                <a:gd name="connsiteX744" fmla="*/ 2012732 w 3831056"/>
                <a:gd name="connsiteY744" fmla="*/ 619074 h 619073"/>
                <a:gd name="connsiteX745" fmla="*/ 2015441 w 3831056"/>
                <a:gd name="connsiteY745" fmla="*/ 619074 h 619073"/>
                <a:gd name="connsiteX746" fmla="*/ 2018150 w 3831056"/>
                <a:gd name="connsiteY746" fmla="*/ 619074 h 619073"/>
                <a:gd name="connsiteX747" fmla="*/ 2020859 w 3831056"/>
                <a:gd name="connsiteY747" fmla="*/ 619074 h 619073"/>
                <a:gd name="connsiteX748" fmla="*/ 2023568 w 3831056"/>
                <a:gd name="connsiteY748" fmla="*/ 619074 h 619073"/>
                <a:gd name="connsiteX749" fmla="*/ 2026274 w 3831056"/>
                <a:gd name="connsiteY749" fmla="*/ 619074 h 619073"/>
                <a:gd name="connsiteX750" fmla="*/ 2028983 w 3831056"/>
                <a:gd name="connsiteY750" fmla="*/ 619074 h 619073"/>
                <a:gd name="connsiteX751" fmla="*/ 2031692 w 3831056"/>
                <a:gd name="connsiteY751" fmla="*/ 619074 h 619073"/>
                <a:gd name="connsiteX752" fmla="*/ 2034400 w 3831056"/>
                <a:gd name="connsiteY752" fmla="*/ 619074 h 619073"/>
                <a:gd name="connsiteX753" fmla="*/ 2037109 w 3831056"/>
                <a:gd name="connsiteY753" fmla="*/ 619074 h 619073"/>
                <a:gd name="connsiteX754" fmla="*/ 2039818 w 3831056"/>
                <a:gd name="connsiteY754" fmla="*/ 619074 h 619073"/>
                <a:gd name="connsiteX755" fmla="*/ 2042527 w 3831056"/>
                <a:gd name="connsiteY755" fmla="*/ 619074 h 619073"/>
                <a:gd name="connsiteX756" fmla="*/ 2045236 w 3831056"/>
                <a:gd name="connsiteY756" fmla="*/ 619074 h 619073"/>
                <a:gd name="connsiteX757" fmla="*/ 2047945 w 3831056"/>
                <a:gd name="connsiteY757" fmla="*/ 619074 h 619073"/>
                <a:gd name="connsiteX758" fmla="*/ 2050651 w 3831056"/>
                <a:gd name="connsiteY758" fmla="*/ 619074 h 619073"/>
                <a:gd name="connsiteX759" fmla="*/ 2053360 w 3831056"/>
                <a:gd name="connsiteY759" fmla="*/ 619074 h 619073"/>
                <a:gd name="connsiteX760" fmla="*/ 2056069 w 3831056"/>
                <a:gd name="connsiteY760" fmla="*/ 619074 h 619073"/>
                <a:gd name="connsiteX761" fmla="*/ 2058778 w 3831056"/>
                <a:gd name="connsiteY761" fmla="*/ 619074 h 619073"/>
                <a:gd name="connsiteX762" fmla="*/ 2061487 w 3831056"/>
                <a:gd name="connsiteY762" fmla="*/ 619074 h 619073"/>
                <a:gd name="connsiteX763" fmla="*/ 2064196 w 3831056"/>
                <a:gd name="connsiteY763" fmla="*/ 619074 h 619073"/>
                <a:gd name="connsiteX764" fmla="*/ 2066905 w 3831056"/>
                <a:gd name="connsiteY764" fmla="*/ 619074 h 619073"/>
                <a:gd name="connsiteX765" fmla="*/ 2069614 w 3831056"/>
                <a:gd name="connsiteY765" fmla="*/ 619074 h 619073"/>
                <a:gd name="connsiteX766" fmla="*/ 2072319 w 3831056"/>
                <a:gd name="connsiteY766" fmla="*/ 619074 h 619073"/>
                <a:gd name="connsiteX767" fmla="*/ 2075028 w 3831056"/>
                <a:gd name="connsiteY767" fmla="*/ 619074 h 619073"/>
                <a:gd name="connsiteX768" fmla="*/ 2077737 w 3831056"/>
                <a:gd name="connsiteY768" fmla="*/ 619074 h 619073"/>
                <a:gd name="connsiteX769" fmla="*/ 2080446 w 3831056"/>
                <a:gd name="connsiteY769" fmla="*/ 619074 h 619073"/>
                <a:gd name="connsiteX770" fmla="*/ 2083155 w 3831056"/>
                <a:gd name="connsiteY770" fmla="*/ 619074 h 619073"/>
                <a:gd name="connsiteX771" fmla="*/ 2085864 w 3831056"/>
                <a:gd name="connsiteY771" fmla="*/ 619074 h 619073"/>
                <a:gd name="connsiteX772" fmla="*/ 2088573 w 3831056"/>
                <a:gd name="connsiteY772" fmla="*/ 619074 h 619073"/>
                <a:gd name="connsiteX773" fmla="*/ 2091282 w 3831056"/>
                <a:gd name="connsiteY773" fmla="*/ 619074 h 619073"/>
                <a:gd name="connsiteX774" fmla="*/ 2093991 w 3831056"/>
                <a:gd name="connsiteY774" fmla="*/ 619074 h 619073"/>
                <a:gd name="connsiteX775" fmla="*/ 2096696 w 3831056"/>
                <a:gd name="connsiteY775" fmla="*/ 619074 h 619073"/>
                <a:gd name="connsiteX776" fmla="*/ 2099405 w 3831056"/>
                <a:gd name="connsiteY776" fmla="*/ 619074 h 619073"/>
                <a:gd name="connsiteX777" fmla="*/ 2102114 w 3831056"/>
                <a:gd name="connsiteY777" fmla="*/ 619074 h 619073"/>
                <a:gd name="connsiteX778" fmla="*/ 2104823 w 3831056"/>
                <a:gd name="connsiteY778" fmla="*/ 619074 h 619073"/>
                <a:gd name="connsiteX779" fmla="*/ 2107532 w 3831056"/>
                <a:gd name="connsiteY779" fmla="*/ 619074 h 619073"/>
                <a:gd name="connsiteX780" fmla="*/ 2110241 w 3831056"/>
                <a:gd name="connsiteY780" fmla="*/ 619074 h 619073"/>
                <a:gd name="connsiteX781" fmla="*/ 2112950 w 3831056"/>
                <a:gd name="connsiteY781" fmla="*/ 619074 h 619073"/>
                <a:gd name="connsiteX782" fmla="*/ 2115659 w 3831056"/>
                <a:gd name="connsiteY782" fmla="*/ 619074 h 619073"/>
                <a:gd name="connsiteX783" fmla="*/ 2118364 w 3831056"/>
                <a:gd name="connsiteY783" fmla="*/ 619074 h 619073"/>
                <a:gd name="connsiteX784" fmla="*/ 2121073 w 3831056"/>
                <a:gd name="connsiteY784" fmla="*/ 619074 h 619073"/>
                <a:gd name="connsiteX785" fmla="*/ 2123782 w 3831056"/>
                <a:gd name="connsiteY785" fmla="*/ 619074 h 619073"/>
                <a:gd name="connsiteX786" fmla="*/ 2126491 w 3831056"/>
                <a:gd name="connsiteY786" fmla="*/ 619074 h 619073"/>
                <a:gd name="connsiteX787" fmla="*/ 2129200 w 3831056"/>
                <a:gd name="connsiteY787" fmla="*/ 619074 h 619073"/>
                <a:gd name="connsiteX788" fmla="*/ 2131909 w 3831056"/>
                <a:gd name="connsiteY788" fmla="*/ 619074 h 619073"/>
                <a:gd name="connsiteX789" fmla="*/ 2134618 w 3831056"/>
                <a:gd name="connsiteY789" fmla="*/ 619074 h 619073"/>
                <a:gd name="connsiteX790" fmla="*/ 2137327 w 3831056"/>
                <a:gd name="connsiteY790" fmla="*/ 619074 h 619073"/>
                <a:gd name="connsiteX791" fmla="*/ 2140036 w 3831056"/>
                <a:gd name="connsiteY791" fmla="*/ 619074 h 619073"/>
                <a:gd name="connsiteX792" fmla="*/ 2142742 w 3831056"/>
                <a:gd name="connsiteY792" fmla="*/ 619074 h 619073"/>
                <a:gd name="connsiteX793" fmla="*/ 2145450 w 3831056"/>
                <a:gd name="connsiteY793" fmla="*/ 619074 h 619073"/>
                <a:gd name="connsiteX794" fmla="*/ 2148159 w 3831056"/>
                <a:gd name="connsiteY794" fmla="*/ 619074 h 619073"/>
                <a:gd name="connsiteX795" fmla="*/ 2150868 w 3831056"/>
                <a:gd name="connsiteY795" fmla="*/ 619074 h 619073"/>
                <a:gd name="connsiteX796" fmla="*/ 2153577 w 3831056"/>
                <a:gd name="connsiteY796" fmla="*/ 619074 h 619073"/>
                <a:gd name="connsiteX797" fmla="*/ 2156286 w 3831056"/>
                <a:gd name="connsiteY797" fmla="*/ 619074 h 619073"/>
                <a:gd name="connsiteX798" fmla="*/ 2158995 w 3831056"/>
                <a:gd name="connsiteY798" fmla="*/ 619074 h 619073"/>
                <a:gd name="connsiteX799" fmla="*/ 2161704 w 3831056"/>
                <a:gd name="connsiteY799" fmla="*/ 619074 h 619073"/>
                <a:gd name="connsiteX800" fmla="*/ 2164410 w 3831056"/>
                <a:gd name="connsiteY800" fmla="*/ 619074 h 619073"/>
                <a:gd name="connsiteX801" fmla="*/ 2167119 w 3831056"/>
                <a:gd name="connsiteY801" fmla="*/ 619074 h 619073"/>
                <a:gd name="connsiteX802" fmla="*/ 2169828 w 3831056"/>
                <a:gd name="connsiteY802" fmla="*/ 619074 h 619073"/>
                <a:gd name="connsiteX803" fmla="*/ 2172537 w 3831056"/>
                <a:gd name="connsiteY803" fmla="*/ 619074 h 619073"/>
                <a:gd name="connsiteX804" fmla="*/ 2175246 w 3831056"/>
                <a:gd name="connsiteY804" fmla="*/ 619074 h 619073"/>
                <a:gd name="connsiteX805" fmla="*/ 2177955 w 3831056"/>
                <a:gd name="connsiteY805" fmla="*/ 619074 h 619073"/>
                <a:gd name="connsiteX806" fmla="*/ 2180664 w 3831056"/>
                <a:gd name="connsiteY806" fmla="*/ 619074 h 619073"/>
                <a:gd name="connsiteX807" fmla="*/ 2183372 w 3831056"/>
                <a:gd name="connsiteY807" fmla="*/ 619074 h 619073"/>
                <a:gd name="connsiteX808" fmla="*/ 2186081 w 3831056"/>
                <a:gd name="connsiteY808" fmla="*/ 619074 h 619073"/>
                <a:gd name="connsiteX809" fmla="*/ 2188787 w 3831056"/>
                <a:gd name="connsiteY809" fmla="*/ 619074 h 619073"/>
                <a:gd name="connsiteX810" fmla="*/ 2191496 w 3831056"/>
                <a:gd name="connsiteY810" fmla="*/ 619074 h 619073"/>
                <a:gd name="connsiteX811" fmla="*/ 2194205 w 3831056"/>
                <a:gd name="connsiteY811" fmla="*/ 619074 h 619073"/>
                <a:gd name="connsiteX812" fmla="*/ 2196914 w 3831056"/>
                <a:gd name="connsiteY812" fmla="*/ 619074 h 619073"/>
                <a:gd name="connsiteX813" fmla="*/ 2199623 w 3831056"/>
                <a:gd name="connsiteY813" fmla="*/ 619074 h 619073"/>
                <a:gd name="connsiteX814" fmla="*/ 2202332 w 3831056"/>
                <a:gd name="connsiteY814" fmla="*/ 619074 h 619073"/>
                <a:gd name="connsiteX815" fmla="*/ 2205041 w 3831056"/>
                <a:gd name="connsiteY815" fmla="*/ 619074 h 619073"/>
                <a:gd name="connsiteX816" fmla="*/ 2207750 w 3831056"/>
                <a:gd name="connsiteY816" fmla="*/ 619074 h 619073"/>
                <a:gd name="connsiteX817" fmla="*/ 2210455 w 3831056"/>
                <a:gd name="connsiteY817" fmla="*/ 619074 h 619073"/>
                <a:gd name="connsiteX818" fmla="*/ 2213164 w 3831056"/>
                <a:gd name="connsiteY818" fmla="*/ 619074 h 619073"/>
                <a:gd name="connsiteX819" fmla="*/ 2215873 w 3831056"/>
                <a:gd name="connsiteY819" fmla="*/ 619074 h 619073"/>
                <a:gd name="connsiteX820" fmla="*/ 2218582 w 3831056"/>
                <a:gd name="connsiteY820" fmla="*/ 619074 h 619073"/>
                <a:gd name="connsiteX821" fmla="*/ 2221291 w 3831056"/>
                <a:gd name="connsiteY821" fmla="*/ 619074 h 619073"/>
                <a:gd name="connsiteX822" fmla="*/ 2224000 w 3831056"/>
                <a:gd name="connsiteY822" fmla="*/ 619074 h 619073"/>
                <a:gd name="connsiteX823" fmla="*/ 2226709 w 3831056"/>
                <a:gd name="connsiteY823" fmla="*/ 619074 h 619073"/>
                <a:gd name="connsiteX824" fmla="*/ 2229418 w 3831056"/>
                <a:gd name="connsiteY824" fmla="*/ 619074 h 619073"/>
                <a:gd name="connsiteX825" fmla="*/ 2232123 w 3831056"/>
                <a:gd name="connsiteY825" fmla="*/ 619074 h 619073"/>
                <a:gd name="connsiteX826" fmla="*/ 2234832 w 3831056"/>
                <a:gd name="connsiteY826" fmla="*/ 619074 h 619073"/>
                <a:gd name="connsiteX827" fmla="*/ 2237541 w 3831056"/>
                <a:gd name="connsiteY827" fmla="*/ 619074 h 619073"/>
                <a:gd name="connsiteX828" fmla="*/ 2240250 w 3831056"/>
                <a:gd name="connsiteY828" fmla="*/ 619074 h 619073"/>
                <a:gd name="connsiteX829" fmla="*/ 2242959 w 3831056"/>
                <a:gd name="connsiteY829" fmla="*/ 619074 h 619073"/>
                <a:gd name="connsiteX830" fmla="*/ 2245668 w 3831056"/>
                <a:gd name="connsiteY830" fmla="*/ 619074 h 619073"/>
                <a:gd name="connsiteX831" fmla="*/ 2248377 w 3831056"/>
                <a:gd name="connsiteY831" fmla="*/ 619074 h 619073"/>
                <a:gd name="connsiteX832" fmla="*/ 2251086 w 3831056"/>
                <a:gd name="connsiteY832" fmla="*/ 619074 h 619073"/>
                <a:gd name="connsiteX833" fmla="*/ 2253795 w 3831056"/>
                <a:gd name="connsiteY833" fmla="*/ 619074 h 619073"/>
                <a:gd name="connsiteX834" fmla="*/ 2256500 w 3831056"/>
                <a:gd name="connsiteY834" fmla="*/ 619074 h 619073"/>
                <a:gd name="connsiteX835" fmla="*/ 2259209 w 3831056"/>
                <a:gd name="connsiteY835" fmla="*/ 619074 h 619073"/>
                <a:gd name="connsiteX836" fmla="*/ 2261918 w 3831056"/>
                <a:gd name="connsiteY836" fmla="*/ 619074 h 619073"/>
                <a:gd name="connsiteX837" fmla="*/ 2264627 w 3831056"/>
                <a:gd name="connsiteY837" fmla="*/ 619074 h 619073"/>
                <a:gd name="connsiteX838" fmla="*/ 2267336 w 3831056"/>
                <a:gd name="connsiteY838" fmla="*/ 619074 h 619073"/>
                <a:gd name="connsiteX839" fmla="*/ 2270045 w 3831056"/>
                <a:gd name="connsiteY839" fmla="*/ 619074 h 619073"/>
                <a:gd name="connsiteX840" fmla="*/ 2272754 w 3831056"/>
                <a:gd name="connsiteY840" fmla="*/ 619074 h 619073"/>
                <a:gd name="connsiteX841" fmla="*/ 2275463 w 3831056"/>
                <a:gd name="connsiteY841" fmla="*/ 619074 h 619073"/>
                <a:gd name="connsiteX842" fmla="*/ 2278169 w 3831056"/>
                <a:gd name="connsiteY842" fmla="*/ 619074 h 619073"/>
                <a:gd name="connsiteX843" fmla="*/ 2280878 w 3831056"/>
                <a:gd name="connsiteY843" fmla="*/ 619074 h 619073"/>
                <a:gd name="connsiteX844" fmla="*/ 2283586 w 3831056"/>
                <a:gd name="connsiteY844" fmla="*/ 619074 h 619073"/>
                <a:gd name="connsiteX845" fmla="*/ 2286295 w 3831056"/>
                <a:gd name="connsiteY845" fmla="*/ 619074 h 619073"/>
                <a:gd name="connsiteX846" fmla="*/ 2289004 w 3831056"/>
                <a:gd name="connsiteY846" fmla="*/ 619074 h 619073"/>
                <a:gd name="connsiteX847" fmla="*/ 2291713 w 3831056"/>
                <a:gd name="connsiteY847" fmla="*/ 619074 h 619073"/>
                <a:gd name="connsiteX848" fmla="*/ 2294422 w 3831056"/>
                <a:gd name="connsiteY848" fmla="*/ 619074 h 619073"/>
                <a:gd name="connsiteX849" fmla="*/ 2297131 w 3831056"/>
                <a:gd name="connsiteY849" fmla="*/ 619074 h 619073"/>
                <a:gd name="connsiteX850" fmla="*/ 2299840 w 3831056"/>
                <a:gd name="connsiteY850" fmla="*/ 619074 h 619073"/>
                <a:gd name="connsiteX851" fmla="*/ 2302546 w 3831056"/>
                <a:gd name="connsiteY851" fmla="*/ 619074 h 619073"/>
                <a:gd name="connsiteX852" fmla="*/ 2305255 w 3831056"/>
                <a:gd name="connsiteY852" fmla="*/ 619074 h 619073"/>
                <a:gd name="connsiteX853" fmla="*/ 2307964 w 3831056"/>
                <a:gd name="connsiteY853" fmla="*/ 619074 h 619073"/>
                <a:gd name="connsiteX854" fmla="*/ 2310673 w 3831056"/>
                <a:gd name="connsiteY854" fmla="*/ 619074 h 619073"/>
                <a:gd name="connsiteX855" fmla="*/ 2313382 w 3831056"/>
                <a:gd name="connsiteY855" fmla="*/ 619074 h 619073"/>
                <a:gd name="connsiteX856" fmla="*/ 2316091 w 3831056"/>
                <a:gd name="connsiteY856" fmla="*/ 619074 h 619073"/>
                <a:gd name="connsiteX857" fmla="*/ 2318800 w 3831056"/>
                <a:gd name="connsiteY857" fmla="*/ 619074 h 619073"/>
                <a:gd name="connsiteX858" fmla="*/ 2321508 w 3831056"/>
                <a:gd name="connsiteY858" fmla="*/ 619074 h 619073"/>
                <a:gd name="connsiteX859" fmla="*/ 2324214 w 3831056"/>
                <a:gd name="connsiteY859" fmla="*/ 619074 h 619073"/>
                <a:gd name="connsiteX860" fmla="*/ 2326923 w 3831056"/>
                <a:gd name="connsiteY860" fmla="*/ 619074 h 619073"/>
                <a:gd name="connsiteX861" fmla="*/ 2329632 w 3831056"/>
                <a:gd name="connsiteY861" fmla="*/ 619074 h 619073"/>
                <a:gd name="connsiteX862" fmla="*/ 2332341 w 3831056"/>
                <a:gd name="connsiteY862" fmla="*/ 619074 h 619073"/>
                <a:gd name="connsiteX863" fmla="*/ 2335050 w 3831056"/>
                <a:gd name="connsiteY863" fmla="*/ 619074 h 619073"/>
                <a:gd name="connsiteX864" fmla="*/ 2337759 w 3831056"/>
                <a:gd name="connsiteY864" fmla="*/ 619074 h 619073"/>
                <a:gd name="connsiteX865" fmla="*/ 2340468 w 3831056"/>
                <a:gd name="connsiteY865" fmla="*/ 619074 h 619073"/>
                <a:gd name="connsiteX866" fmla="*/ 2343177 w 3831056"/>
                <a:gd name="connsiteY866" fmla="*/ 619074 h 619073"/>
                <a:gd name="connsiteX867" fmla="*/ 2345886 w 3831056"/>
                <a:gd name="connsiteY867" fmla="*/ 619074 h 619073"/>
                <a:gd name="connsiteX868" fmla="*/ 2348591 w 3831056"/>
                <a:gd name="connsiteY868" fmla="*/ 619074 h 619073"/>
                <a:gd name="connsiteX869" fmla="*/ 2351300 w 3831056"/>
                <a:gd name="connsiteY869" fmla="*/ 619074 h 619073"/>
                <a:gd name="connsiteX870" fmla="*/ 2354009 w 3831056"/>
                <a:gd name="connsiteY870" fmla="*/ 619074 h 619073"/>
                <a:gd name="connsiteX871" fmla="*/ 2356718 w 3831056"/>
                <a:gd name="connsiteY871" fmla="*/ 619074 h 619073"/>
                <a:gd name="connsiteX872" fmla="*/ 2359427 w 3831056"/>
                <a:gd name="connsiteY872" fmla="*/ 619074 h 619073"/>
                <a:gd name="connsiteX873" fmla="*/ 2362136 w 3831056"/>
                <a:gd name="connsiteY873" fmla="*/ 619074 h 619073"/>
                <a:gd name="connsiteX874" fmla="*/ 2364845 w 3831056"/>
                <a:gd name="connsiteY874" fmla="*/ 619074 h 619073"/>
                <a:gd name="connsiteX875" fmla="*/ 2367554 w 3831056"/>
                <a:gd name="connsiteY875" fmla="*/ 619074 h 619073"/>
                <a:gd name="connsiteX876" fmla="*/ 2370259 w 3831056"/>
                <a:gd name="connsiteY876" fmla="*/ 619074 h 619073"/>
                <a:gd name="connsiteX877" fmla="*/ 2372968 w 3831056"/>
                <a:gd name="connsiteY877" fmla="*/ 619074 h 619073"/>
                <a:gd name="connsiteX878" fmla="*/ 2375677 w 3831056"/>
                <a:gd name="connsiteY878" fmla="*/ 619074 h 619073"/>
                <a:gd name="connsiteX879" fmla="*/ 2378386 w 3831056"/>
                <a:gd name="connsiteY879" fmla="*/ 619074 h 619073"/>
                <a:gd name="connsiteX880" fmla="*/ 2381095 w 3831056"/>
                <a:gd name="connsiteY880" fmla="*/ 619074 h 619073"/>
                <a:gd name="connsiteX881" fmla="*/ 2383804 w 3831056"/>
                <a:gd name="connsiteY881" fmla="*/ 619074 h 619073"/>
                <a:gd name="connsiteX882" fmla="*/ 2386513 w 3831056"/>
                <a:gd name="connsiteY882" fmla="*/ 619074 h 619073"/>
                <a:gd name="connsiteX883" fmla="*/ 2389222 w 3831056"/>
                <a:gd name="connsiteY883" fmla="*/ 619074 h 619073"/>
                <a:gd name="connsiteX884" fmla="*/ 2391931 w 3831056"/>
                <a:gd name="connsiteY884" fmla="*/ 619074 h 619073"/>
                <a:gd name="connsiteX885" fmla="*/ 2394636 w 3831056"/>
                <a:gd name="connsiteY885" fmla="*/ 619074 h 619073"/>
                <a:gd name="connsiteX886" fmla="*/ 2397345 w 3831056"/>
                <a:gd name="connsiteY886" fmla="*/ 619074 h 619073"/>
                <a:gd name="connsiteX887" fmla="*/ 2400054 w 3831056"/>
                <a:gd name="connsiteY887" fmla="*/ 619074 h 619073"/>
                <a:gd name="connsiteX888" fmla="*/ 2402763 w 3831056"/>
                <a:gd name="connsiteY888" fmla="*/ 619074 h 619073"/>
                <a:gd name="connsiteX889" fmla="*/ 2405472 w 3831056"/>
                <a:gd name="connsiteY889" fmla="*/ 619074 h 619073"/>
                <a:gd name="connsiteX890" fmla="*/ 2408181 w 3831056"/>
                <a:gd name="connsiteY890" fmla="*/ 619074 h 619073"/>
                <a:gd name="connsiteX891" fmla="*/ 2410890 w 3831056"/>
                <a:gd name="connsiteY891" fmla="*/ 619074 h 619073"/>
                <a:gd name="connsiteX892" fmla="*/ 2413599 w 3831056"/>
                <a:gd name="connsiteY892" fmla="*/ 619074 h 619073"/>
                <a:gd name="connsiteX893" fmla="*/ 2416305 w 3831056"/>
                <a:gd name="connsiteY893" fmla="*/ 619074 h 619073"/>
                <a:gd name="connsiteX894" fmla="*/ 2419014 w 3831056"/>
                <a:gd name="connsiteY894" fmla="*/ 619074 h 619073"/>
                <a:gd name="connsiteX895" fmla="*/ 2421722 w 3831056"/>
                <a:gd name="connsiteY895" fmla="*/ 619074 h 619073"/>
                <a:gd name="connsiteX896" fmla="*/ 2424431 w 3831056"/>
                <a:gd name="connsiteY896" fmla="*/ 619074 h 619073"/>
                <a:gd name="connsiteX897" fmla="*/ 2427141 w 3831056"/>
                <a:gd name="connsiteY897" fmla="*/ 619074 h 619073"/>
                <a:gd name="connsiteX898" fmla="*/ 2429850 w 3831056"/>
                <a:gd name="connsiteY898" fmla="*/ 619074 h 619073"/>
                <a:gd name="connsiteX899" fmla="*/ 2432558 w 3831056"/>
                <a:gd name="connsiteY899" fmla="*/ 619074 h 619073"/>
                <a:gd name="connsiteX900" fmla="*/ 2435267 w 3831056"/>
                <a:gd name="connsiteY900" fmla="*/ 619074 h 619073"/>
                <a:gd name="connsiteX901" fmla="*/ 2437976 w 3831056"/>
                <a:gd name="connsiteY901" fmla="*/ 619074 h 619073"/>
                <a:gd name="connsiteX902" fmla="*/ 2440682 w 3831056"/>
                <a:gd name="connsiteY902" fmla="*/ 619074 h 619073"/>
                <a:gd name="connsiteX903" fmla="*/ 2443391 w 3831056"/>
                <a:gd name="connsiteY903" fmla="*/ 619074 h 619073"/>
                <a:gd name="connsiteX904" fmla="*/ 2446100 w 3831056"/>
                <a:gd name="connsiteY904" fmla="*/ 619074 h 619073"/>
                <a:gd name="connsiteX905" fmla="*/ 2448809 w 3831056"/>
                <a:gd name="connsiteY905" fmla="*/ 619074 h 619073"/>
                <a:gd name="connsiteX906" fmla="*/ 2451518 w 3831056"/>
                <a:gd name="connsiteY906" fmla="*/ 619074 h 619073"/>
                <a:gd name="connsiteX907" fmla="*/ 2454227 w 3831056"/>
                <a:gd name="connsiteY907" fmla="*/ 619074 h 619073"/>
                <a:gd name="connsiteX908" fmla="*/ 2456936 w 3831056"/>
                <a:gd name="connsiteY908" fmla="*/ 619074 h 619073"/>
                <a:gd name="connsiteX909" fmla="*/ 2459645 w 3831056"/>
                <a:gd name="connsiteY909" fmla="*/ 619074 h 619073"/>
                <a:gd name="connsiteX910" fmla="*/ 2462350 w 3831056"/>
                <a:gd name="connsiteY910" fmla="*/ 619074 h 619073"/>
                <a:gd name="connsiteX911" fmla="*/ 2465059 w 3831056"/>
                <a:gd name="connsiteY911" fmla="*/ 619074 h 619073"/>
                <a:gd name="connsiteX912" fmla="*/ 2467768 w 3831056"/>
                <a:gd name="connsiteY912" fmla="*/ 619074 h 619073"/>
                <a:gd name="connsiteX913" fmla="*/ 2470477 w 3831056"/>
                <a:gd name="connsiteY913" fmla="*/ 619074 h 619073"/>
                <a:gd name="connsiteX914" fmla="*/ 2473186 w 3831056"/>
                <a:gd name="connsiteY914" fmla="*/ 619074 h 619073"/>
                <a:gd name="connsiteX915" fmla="*/ 2475895 w 3831056"/>
                <a:gd name="connsiteY915" fmla="*/ 619074 h 619073"/>
                <a:gd name="connsiteX916" fmla="*/ 2478604 w 3831056"/>
                <a:gd name="connsiteY916" fmla="*/ 619074 h 619073"/>
                <a:gd name="connsiteX917" fmla="*/ 2481313 w 3831056"/>
                <a:gd name="connsiteY917" fmla="*/ 619074 h 619073"/>
                <a:gd name="connsiteX918" fmla="*/ 2484022 w 3831056"/>
                <a:gd name="connsiteY918" fmla="*/ 619074 h 619073"/>
                <a:gd name="connsiteX919" fmla="*/ 2486727 w 3831056"/>
                <a:gd name="connsiteY919" fmla="*/ 619074 h 619073"/>
                <a:gd name="connsiteX920" fmla="*/ 2489436 w 3831056"/>
                <a:gd name="connsiteY920" fmla="*/ 619074 h 619073"/>
                <a:gd name="connsiteX921" fmla="*/ 2492145 w 3831056"/>
                <a:gd name="connsiteY921" fmla="*/ 619074 h 619073"/>
                <a:gd name="connsiteX922" fmla="*/ 2494854 w 3831056"/>
                <a:gd name="connsiteY922" fmla="*/ 619074 h 619073"/>
                <a:gd name="connsiteX923" fmla="*/ 2497563 w 3831056"/>
                <a:gd name="connsiteY923" fmla="*/ 619074 h 619073"/>
                <a:gd name="connsiteX924" fmla="*/ 2500272 w 3831056"/>
                <a:gd name="connsiteY924" fmla="*/ 619074 h 619073"/>
                <a:gd name="connsiteX925" fmla="*/ 2502981 w 3831056"/>
                <a:gd name="connsiteY925" fmla="*/ 619074 h 619073"/>
                <a:gd name="connsiteX926" fmla="*/ 2505690 w 3831056"/>
                <a:gd name="connsiteY926" fmla="*/ 619074 h 619073"/>
                <a:gd name="connsiteX927" fmla="*/ 2508395 w 3831056"/>
                <a:gd name="connsiteY927" fmla="*/ 619074 h 619073"/>
                <a:gd name="connsiteX928" fmla="*/ 2511104 w 3831056"/>
                <a:gd name="connsiteY928" fmla="*/ 619074 h 619073"/>
                <a:gd name="connsiteX929" fmla="*/ 2513813 w 3831056"/>
                <a:gd name="connsiteY929" fmla="*/ 619074 h 619073"/>
                <a:gd name="connsiteX930" fmla="*/ 2516522 w 3831056"/>
                <a:gd name="connsiteY930" fmla="*/ 619074 h 619073"/>
                <a:gd name="connsiteX931" fmla="*/ 2519231 w 3831056"/>
                <a:gd name="connsiteY931" fmla="*/ 619074 h 619073"/>
                <a:gd name="connsiteX932" fmla="*/ 2521940 w 3831056"/>
                <a:gd name="connsiteY932" fmla="*/ 619074 h 619073"/>
                <a:gd name="connsiteX933" fmla="*/ 2524649 w 3831056"/>
                <a:gd name="connsiteY933" fmla="*/ 619074 h 619073"/>
                <a:gd name="connsiteX934" fmla="*/ 2527358 w 3831056"/>
                <a:gd name="connsiteY934" fmla="*/ 619074 h 619073"/>
                <a:gd name="connsiteX935" fmla="*/ 2530067 w 3831056"/>
                <a:gd name="connsiteY935" fmla="*/ 619074 h 619073"/>
                <a:gd name="connsiteX936" fmla="*/ 2532772 w 3831056"/>
                <a:gd name="connsiteY936" fmla="*/ 619074 h 619073"/>
                <a:gd name="connsiteX937" fmla="*/ 2535481 w 3831056"/>
                <a:gd name="connsiteY937" fmla="*/ 619074 h 619073"/>
                <a:gd name="connsiteX938" fmla="*/ 2538190 w 3831056"/>
                <a:gd name="connsiteY938" fmla="*/ 619074 h 619073"/>
                <a:gd name="connsiteX939" fmla="*/ 2540899 w 3831056"/>
                <a:gd name="connsiteY939" fmla="*/ 619074 h 619073"/>
                <a:gd name="connsiteX940" fmla="*/ 2543608 w 3831056"/>
                <a:gd name="connsiteY940" fmla="*/ 619074 h 619073"/>
                <a:gd name="connsiteX941" fmla="*/ 2546317 w 3831056"/>
                <a:gd name="connsiteY941" fmla="*/ 619074 h 619073"/>
                <a:gd name="connsiteX942" fmla="*/ 2549026 w 3831056"/>
                <a:gd name="connsiteY942" fmla="*/ 619074 h 619073"/>
                <a:gd name="connsiteX943" fmla="*/ 2551732 w 3831056"/>
                <a:gd name="connsiteY943" fmla="*/ 619074 h 619073"/>
                <a:gd name="connsiteX944" fmla="*/ 2554441 w 3831056"/>
                <a:gd name="connsiteY944" fmla="*/ 619074 h 619073"/>
                <a:gd name="connsiteX945" fmla="*/ 2557150 w 3831056"/>
                <a:gd name="connsiteY945" fmla="*/ 619074 h 619073"/>
                <a:gd name="connsiteX946" fmla="*/ 2559858 w 3831056"/>
                <a:gd name="connsiteY946" fmla="*/ 619074 h 619073"/>
                <a:gd name="connsiteX947" fmla="*/ 2562568 w 3831056"/>
                <a:gd name="connsiteY947" fmla="*/ 619074 h 619073"/>
                <a:gd name="connsiteX948" fmla="*/ 2565277 w 3831056"/>
                <a:gd name="connsiteY948" fmla="*/ 619074 h 619073"/>
                <a:gd name="connsiteX949" fmla="*/ 2567986 w 3831056"/>
                <a:gd name="connsiteY949" fmla="*/ 619074 h 619073"/>
                <a:gd name="connsiteX950" fmla="*/ 2570694 w 3831056"/>
                <a:gd name="connsiteY950" fmla="*/ 619074 h 619073"/>
                <a:gd name="connsiteX951" fmla="*/ 2573403 w 3831056"/>
                <a:gd name="connsiteY951" fmla="*/ 619074 h 619073"/>
                <a:gd name="connsiteX952" fmla="*/ 2576112 w 3831056"/>
                <a:gd name="connsiteY952" fmla="*/ 619074 h 619073"/>
                <a:gd name="connsiteX953" fmla="*/ 2578818 w 3831056"/>
                <a:gd name="connsiteY953" fmla="*/ 619074 h 619073"/>
                <a:gd name="connsiteX954" fmla="*/ 2581527 w 3831056"/>
                <a:gd name="connsiteY954" fmla="*/ 619074 h 619073"/>
                <a:gd name="connsiteX955" fmla="*/ 2584236 w 3831056"/>
                <a:gd name="connsiteY955" fmla="*/ 619074 h 619073"/>
                <a:gd name="connsiteX956" fmla="*/ 2586945 w 3831056"/>
                <a:gd name="connsiteY956" fmla="*/ 619074 h 619073"/>
                <a:gd name="connsiteX957" fmla="*/ 2589654 w 3831056"/>
                <a:gd name="connsiteY957" fmla="*/ 619074 h 619073"/>
                <a:gd name="connsiteX958" fmla="*/ 2592363 w 3831056"/>
                <a:gd name="connsiteY958" fmla="*/ 619074 h 619073"/>
                <a:gd name="connsiteX959" fmla="*/ 2595072 w 3831056"/>
                <a:gd name="connsiteY959" fmla="*/ 619074 h 619073"/>
                <a:gd name="connsiteX960" fmla="*/ 2597777 w 3831056"/>
                <a:gd name="connsiteY960" fmla="*/ 619074 h 619073"/>
                <a:gd name="connsiteX961" fmla="*/ 2600486 w 3831056"/>
                <a:gd name="connsiteY961" fmla="*/ 619074 h 619073"/>
                <a:gd name="connsiteX962" fmla="*/ 2603195 w 3831056"/>
                <a:gd name="connsiteY962" fmla="*/ 619074 h 619073"/>
                <a:gd name="connsiteX963" fmla="*/ 2605904 w 3831056"/>
                <a:gd name="connsiteY963" fmla="*/ 619074 h 619073"/>
                <a:gd name="connsiteX964" fmla="*/ 2608613 w 3831056"/>
                <a:gd name="connsiteY964" fmla="*/ 619074 h 619073"/>
                <a:gd name="connsiteX965" fmla="*/ 2611322 w 3831056"/>
                <a:gd name="connsiteY965" fmla="*/ 619074 h 619073"/>
                <a:gd name="connsiteX966" fmla="*/ 2614031 w 3831056"/>
                <a:gd name="connsiteY966" fmla="*/ 619074 h 619073"/>
                <a:gd name="connsiteX967" fmla="*/ 2616740 w 3831056"/>
                <a:gd name="connsiteY967" fmla="*/ 619074 h 619073"/>
                <a:gd name="connsiteX968" fmla="*/ 2619449 w 3831056"/>
                <a:gd name="connsiteY968" fmla="*/ 619074 h 619073"/>
                <a:gd name="connsiteX969" fmla="*/ 2622158 w 3831056"/>
                <a:gd name="connsiteY969" fmla="*/ 619074 h 619073"/>
                <a:gd name="connsiteX970" fmla="*/ 2624874 w 3831056"/>
                <a:gd name="connsiteY970" fmla="*/ 619074 h 619073"/>
                <a:gd name="connsiteX971" fmla="*/ 2627590 w 3831056"/>
                <a:gd name="connsiteY971" fmla="*/ 619074 h 619073"/>
                <a:gd name="connsiteX972" fmla="*/ 2630271 w 3831056"/>
                <a:gd name="connsiteY972" fmla="*/ 619074 h 619073"/>
                <a:gd name="connsiteX973" fmla="*/ 2632987 w 3831056"/>
                <a:gd name="connsiteY973" fmla="*/ 619074 h 619073"/>
                <a:gd name="connsiteX974" fmla="*/ 2635703 w 3831056"/>
                <a:gd name="connsiteY974" fmla="*/ 619074 h 619073"/>
                <a:gd name="connsiteX975" fmla="*/ 2638418 w 3831056"/>
                <a:gd name="connsiteY975" fmla="*/ 619074 h 619073"/>
                <a:gd name="connsiteX976" fmla="*/ 2641100 w 3831056"/>
                <a:gd name="connsiteY976" fmla="*/ 619074 h 619073"/>
                <a:gd name="connsiteX977" fmla="*/ 2643815 w 3831056"/>
                <a:gd name="connsiteY977" fmla="*/ 619074 h 619073"/>
                <a:gd name="connsiteX978" fmla="*/ 2646531 w 3831056"/>
                <a:gd name="connsiteY978" fmla="*/ 619074 h 619073"/>
                <a:gd name="connsiteX979" fmla="*/ 2649247 w 3831056"/>
                <a:gd name="connsiteY979" fmla="*/ 619074 h 619073"/>
                <a:gd name="connsiteX980" fmla="*/ 2651963 w 3831056"/>
                <a:gd name="connsiteY980" fmla="*/ 619074 h 619073"/>
                <a:gd name="connsiteX981" fmla="*/ 2654644 w 3831056"/>
                <a:gd name="connsiteY981" fmla="*/ 619074 h 619073"/>
                <a:gd name="connsiteX982" fmla="*/ 2657360 w 3831056"/>
                <a:gd name="connsiteY982" fmla="*/ 619074 h 619073"/>
                <a:gd name="connsiteX983" fmla="*/ 2660076 w 3831056"/>
                <a:gd name="connsiteY983" fmla="*/ 619074 h 619073"/>
                <a:gd name="connsiteX984" fmla="*/ 2662792 w 3831056"/>
                <a:gd name="connsiteY984" fmla="*/ 619074 h 619073"/>
                <a:gd name="connsiteX985" fmla="*/ 2665508 w 3831056"/>
                <a:gd name="connsiteY985" fmla="*/ 619074 h 619073"/>
                <a:gd name="connsiteX986" fmla="*/ 2668189 w 3831056"/>
                <a:gd name="connsiteY986" fmla="*/ 619074 h 619073"/>
                <a:gd name="connsiteX987" fmla="*/ 2670905 w 3831056"/>
                <a:gd name="connsiteY987" fmla="*/ 619074 h 619073"/>
                <a:gd name="connsiteX988" fmla="*/ 2673621 w 3831056"/>
                <a:gd name="connsiteY988" fmla="*/ 619074 h 619073"/>
                <a:gd name="connsiteX989" fmla="*/ 2676337 w 3831056"/>
                <a:gd name="connsiteY989" fmla="*/ 619074 h 619073"/>
                <a:gd name="connsiteX990" fmla="*/ 2679053 w 3831056"/>
                <a:gd name="connsiteY990" fmla="*/ 619074 h 619073"/>
                <a:gd name="connsiteX991" fmla="*/ 2681734 w 3831056"/>
                <a:gd name="connsiteY991" fmla="*/ 619074 h 619073"/>
                <a:gd name="connsiteX992" fmla="*/ 2684450 w 3831056"/>
                <a:gd name="connsiteY992" fmla="*/ 619074 h 619073"/>
                <a:gd name="connsiteX993" fmla="*/ 2687166 w 3831056"/>
                <a:gd name="connsiteY993" fmla="*/ 619074 h 619073"/>
                <a:gd name="connsiteX994" fmla="*/ 2689882 w 3831056"/>
                <a:gd name="connsiteY994" fmla="*/ 619074 h 619073"/>
                <a:gd name="connsiteX995" fmla="*/ 2692563 w 3831056"/>
                <a:gd name="connsiteY995" fmla="*/ 619074 h 619073"/>
                <a:gd name="connsiteX996" fmla="*/ 2695279 w 3831056"/>
                <a:gd name="connsiteY996" fmla="*/ 619074 h 619073"/>
                <a:gd name="connsiteX997" fmla="*/ 2697995 w 3831056"/>
                <a:gd name="connsiteY997" fmla="*/ 619074 h 619073"/>
                <a:gd name="connsiteX998" fmla="*/ 2700711 w 3831056"/>
                <a:gd name="connsiteY998" fmla="*/ 619074 h 619073"/>
                <a:gd name="connsiteX999" fmla="*/ 2703427 w 3831056"/>
                <a:gd name="connsiteY999" fmla="*/ 619074 h 619073"/>
                <a:gd name="connsiteX1000" fmla="*/ 2706108 w 3831056"/>
                <a:gd name="connsiteY1000" fmla="*/ 619074 h 619073"/>
                <a:gd name="connsiteX1001" fmla="*/ 2708823 w 3831056"/>
                <a:gd name="connsiteY1001" fmla="*/ 619074 h 619073"/>
                <a:gd name="connsiteX1002" fmla="*/ 2711539 w 3831056"/>
                <a:gd name="connsiteY1002" fmla="*/ 619074 h 619073"/>
                <a:gd name="connsiteX1003" fmla="*/ 2714255 w 3831056"/>
                <a:gd name="connsiteY1003" fmla="*/ 619074 h 619073"/>
                <a:gd name="connsiteX1004" fmla="*/ 2716971 w 3831056"/>
                <a:gd name="connsiteY1004" fmla="*/ 619074 h 619073"/>
                <a:gd name="connsiteX1005" fmla="*/ 2719652 w 3831056"/>
                <a:gd name="connsiteY1005" fmla="*/ 619074 h 619073"/>
                <a:gd name="connsiteX1006" fmla="*/ 2722368 w 3831056"/>
                <a:gd name="connsiteY1006" fmla="*/ 619074 h 619073"/>
                <a:gd name="connsiteX1007" fmla="*/ 2725084 w 3831056"/>
                <a:gd name="connsiteY1007" fmla="*/ 619074 h 619073"/>
                <a:gd name="connsiteX1008" fmla="*/ 2727800 w 3831056"/>
                <a:gd name="connsiteY1008" fmla="*/ 619074 h 619073"/>
                <a:gd name="connsiteX1009" fmla="*/ 2730481 w 3831056"/>
                <a:gd name="connsiteY1009" fmla="*/ 619074 h 619073"/>
                <a:gd name="connsiteX1010" fmla="*/ 2733197 w 3831056"/>
                <a:gd name="connsiteY1010" fmla="*/ 619074 h 619073"/>
                <a:gd name="connsiteX1011" fmla="*/ 2735913 w 3831056"/>
                <a:gd name="connsiteY1011" fmla="*/ 619074 h 619073"/>
                <a:gd name="connsiteX1012" fmla="*/ 2738629 w 3831056"/>
                <a:gd name="connsiteY1012" fmla="*/ 619074 h 619073"/>
                <a:gd name="connsiteX1013" fmla="*/ 2741345 w 3831056"/>
                <a:gd name="connsiteY1013" fmla="*/ 619074 h 619073"/>
                <a:gd name="connsiteX1014" fmla="*/ 2744026 w 3831056"/>
                <a:gd name="connsiteY1014" fmla="*/ 619074 h 619073"/>
                <a:gd name="connsiteX1015" fmla="*/ 2746742 w 3831056"/>
                <a:gd name="connsiteY1015" fmla="*/ 619074 h 619073"/>
                <a:gd name="connsiteX1016" fmla="*/ 2749458 w 3831056"/>
                <a:gd name="connsiteY1016" fmla="*/ 619074 h 619073"/>
                <a:gd name="connsiteX1017" fmla="*/ 2752174 w 3831056"/>
                <a:gd name="connsiteY1017" fmla="*/ 619074 h 619073"/>
                <a:gd name="connsiteX1018" fmla="*/ 2754890 w 3831056"/>
                <a:gd name="connsiteY1018" fmla="*/ 619074 h 619073"/>
                <a:gd name="connsiteX1019" fmla="*/ 2757571 w 3831056"/>
                <a:gd name="connsiteY1019" fmla="*/ 619074 h 619073"/>
                <a:gd name="connsiteX1020" fmla="*/ 2760287 w 3831056"/>
                <a:gd name="connsiteY1020" fmla="*/ 619074 h 619073"/>
                <a:gd name="connsiteX1021" fmla="*/ 2763003 w 3831056"/>
                <a:gd name="connsiteY1021" fmla="*/ 619074 h 619073"/>
                <a:gd name="connsiteX1022" fmla="*/ 2765719 w 3831056"/>
                <a:gd name="connsiteY1022" fmla="*/ 619074 h 619073"/>
                <a:gd name="connsiteX1023" fmla="*/ 2768434 w 3831056"/>
                <a:gd name="connsiteY1023" fmla="*/ 619074 h 619073"/>
                <a:gd name="connsiteX1024" fmla="*/ 2771116 w 3831056"/>
                <a:gd name="connsiteY1024" fmla="*/ 619074 h 619073"/>
                <a:gd name="connsiteX1025" fmla="*/ 2773832 w 3831056"/>
                <a:gd name="connsiteY1025" fmla="*/ 619074 h 619073"/>
                <a:gd name="connsiteX1026" fmla="*/ 2776548 w 3831056"/>
                <a:gd name="connsiteY1026" fmla="*/ 619074 h 619073"/>
                <a:gd name="connsiteX1027" fmla="*/ 2779264 w 3831056"/>
                <a:gd name="connsiteY1027" fmla="*/ 619074 h 619073"/>
                <a:gd name="connsiteX1028" fmla="*/ 2781944 w 3831056"/>
                <a:gd name="connsiteY1028" fmla="*/ 619074 h 619073"/>
                <a:gd name="connsiteX1029" fmla="*/ 2784660 w 3831056"/>
                <a:gd name="connsiteY1029" fmla="*/ 619074 h 619073"/>
                <a:gd name="connsiteX1030" fmla="*/ 2787376 w 3831056"/>
                <a:gd name="connsiteY1030" fmla="*/ 619074 h 619073"/>
                <a:gd name="connsiteX1031" fmla="*/ 2790092 w 3831056"/>
                <a:gd name="connsiteY1031" fmla="*/ 619074 h 619073"/>
                <a:gd name="connsiteX1032" fmla="*/ 2792808 w 3831056"/>
                <a:gd name="connsiteY1032" fmla="*/ 619074 h 619073"/>
                <a:gd name="connsiteX1033" fmla="*/ 2795489 w 3831056"/>
                <a:gd name="connsiteY1033" fmla="*/ 619074 h 619073"/>
                <a:gd name="connsiteX1034" fmla="*/ 2798205 w 3831056"/>
                <a:gd name="connsiteY1034" fmla="*/ 619074 h 619073"/>
                <a:gd name="connsiteX1035" fmla="*/ 2800921 w 3831056"/>
                <a:gd name="connsiteY1035" fmla="*/ 619074 h 619073"/>
                <a:gd name="connsiteX1036" fmla="*/ 2803637 w 3831056"/>
                <a:gd name="connsiteY1036" fmla="*/ 619074 h 619073"/>
                <a:gd name="connsiteX1037" fmla="*/ 2806353 w 3831056"/>
                <a:gd name="connsiteY1037" fmla="*/ 619074 h 619073"/>
                <a:gd name="connsiteX1038" fmla="*/ 2809034 w 3831056"/>
                <a:gd name="connsiteY1038" fmla="*/ 619074 h 619073"/>
                <a:gd name="connsiteX1039" fmla="*/ 2811750 w 3831056"/>
                <a:gd name="connsiteY1039" fmla="*/ 619074 h 619073"/>
                <a:gd name="connsiteX1040" fmla="*/ 2814466 w 3831056"/>
                <a:gd name="connsiteY1040" fmla="*/ 619074 h 619073"/>
                <a:gd name="connsiteX1041" fmla="*/ 2817182 w 3831056"/>
                <a:gd name="connsiteY1041" fmla="*/ 619074 h 619073"/>
                <a:gd name="connsiteX1042" fmla="*/ 2819863 w 3831056"/>
                <a:gd name="connsiteY1042" fmla="*/ 619074 h 619073"/>
                <a:gd name="connsiteX1043" fmla="*/ 2822579 w 3831056"/>
                <a:gd name="connsiteY1043" fmla="*/ 619074 h 619073"/>
                <a:gd name="connsiteX1044" fmla="*/ 2825295 w 3831056"/>
                <a:gd name="connsiteY1044" fmla="*/ 619074 h 619073"/>
                <a:gd name="connsiteX1045" fmla="*/ 2828011 w 3831056"/>
                <a:gd name="connsiteY1045" fmla="*/ 619074 h 619073"/>
                <a:gd name="connsiteX1046" fmla="*/ 2830727 w 3831056"/>
                <a:gd name="connsiteY1046" fmla="*/ 619074 h 619073"/>
                <a:gd name="connsiteX1047" fmla="*/ 2833408 w 3831056"/>
                <a:gd name="connsiteY1047" fmla="*/ 619074 h 619073"/>
                <a:gd name="connsiteX1048" fmla="*/ 2836124 w 3831056"/>
                <a:gd name="connsiteY1048" fmla="*/ 619074 h 619073"/>
                <a:gd name="connsiteX1049" fmla="*/ 2838840 w 3831056"/>
                <a:gd name="connsiteY1049" fmla="*/ 619074 h 619073"/>
                <a:gd name="connsiteX1050" fmla="*/ 2841555 w 3831056"/>
                <a:gd name="connsiteY1050" fmla="*/ 619074 h 619073"/>
                <a:gd name="connsiteX1051" fmla="*/ 2844271 w 3831056"/>
                <a:gd name="connsiteY1051" fmla="*/ 619074 h 619073"/>
                <a:gd name="connsiteX1052" fmla="*/ 2846953 w 3831056"/>
                <a:gd name="connsiteY1052" fmla="*/ 619074 h 619073"/>
                <a:gd name="connsiteX1053" fmla="*/ 2849669 w 3831056"/>
                <a:gd name="connsiteY1053" fmla="*/ 619074 h 619073"/>
                <a:gd name="connsiteX1054" fmla="*/ 2852385 w 3831056"/>
                <a:gd name="connsiteY1054" fmla="*/ 619074 h 619073"/>
                <a:gd name="connsiteX1055" fmla="*/ 2855100 w 3831056"/>
                <a:gd name="connsiteY1055" fmla="*/ 619074 h 619073"/>
                <a:gd name="connsiteX1056" fmla="*/ 2857816 w 3831056"/>
                <a:gd name="connsiteY1056" fmla="*/ 619074 h 619073"/>
                <a:gd name="connsiteX1057" fmla="*/ 2860497 w 3831056"/>
                <a:gd name="connsiteY1057" fmla="*/ 619074 h 619073"/>
                <a:gd name="connsiteX1058" fmla="*/ 2863213 w 3831056"/>
                <a:gd name="connsiteY1058" fmla="*/ 619074 h 619073"/>
                <a:gd name="connsiteX1059" fmla="*/ 2865929 w 3831056"/>
                <a:gd name="connsiteY1059" fmla="*/ 619074 h 619073"/>
                <a:gd name="connsiteX1060" fmla="*/ 2868645 w 3831056"/>
                <a:gd name="connsiteY1060" fmla="*/ 619074 h 619073"/>
                <a:gd name="connsiteX1061" fmla="*/ 2871326 w 3831056"/>
                <a:gd name="connsiteY1061" fmla="*/ 619074 h 619073"/>
                <a:gd name="connsiteX1062" fmla="*/ 2874042 w 3831056"/>
                <a:gd name="connsiteY1062" fmla="*/ 619074 h 619073"/>
                <a:gd name="connsiteX1063" fmla="*/ 2876758 w 3831056"/>
                <a:gd name="connsiteY1063" fmla="*/ 619074 h 619073"/>
                <a:gd name="connsiteX1064" fmla="*/ 2879474 w 3831056"/>
                <a:gd name="connsiteY1064" fmla="*/ 619074 h 619073"/>
                <a:gd name="connsiteX1065" fmla="*/ 2882190 w 3831056"/>
                <a:gd name="connsiteY1065" fmla="*/ 619074 h 619073"/>
                <a:gd name="connsiteX1066" fmla="*/ 2884871 w 3831056"/>
                <a:gd name="connsiteY1066" fmla="*/ 619074 h 619073"/>
                <a:gd name="connsiteX1067" fmla="*/ 2887587 w 3831056"/>
                <a:gd name="connsiteY1067" fmla="*/ 619074 h 619073"/>
                <a:gd name="connsiteX1068" fmla="*/ 2890303 w 3831056"/>
                <a:gd name="connsiteY1068" fmla="*/ 619074 h 619073"/>
                <a:gd name="connsiteX1069" fmla="*/ 2893019 w 3831056"/>
                <a:gd name="connsiteY1069" fmla="*/ 619074 h 619073"/>
                <a:gd name="connsiteX1070" fmla="*/ 2895735 w 3831056"/>
                <a:gd name="connsiteY1070" fmla="*/ 619074 h 619073"/>
                <a:gd name="connsiteX1071" fmla="*/ 2898416 w 3831056"/>
                <a:gd name="connsiteY1071" fmla="*/ 619074 h 619073"/>
                <a:gd name="connsiteX1072" fmla="*/ 2901132 w 3831056"/>
                <a:gd name="connsiteY1072" fmla="*/ 619074 h 619073"/>
                <a:gd name="connsiteX1073" fmla="*/ 2903848 w 3831056"/>
                <a:gd name="connsiteY1073" fmla="*/ 619074 h 619073"/>
                <a:gd name="connsiteX1074" fmla="*/ 2906564 w 3831056"/>
                <a:gd name="connsiteY1074" fmla="*/ 619074 h 619073"/>
                <a:gd name="connsiteX1075" fmla="*/ 2909280 w 3831056"/>
                <a:gd name="connsiteY1075" fmla="*/ 619074 h 619073"/>
                <a:gd name="connsiteX1076" fmla="*/ 2911961 w 3831056"/>
                <a:gd name="connsiteY1076" fmla="*/ 619074 h 619073"/>
                <a:gd name="connsiteX1077" fmla="*/ 2914676 w 3831056"/>
                <a:gd name="connsiteY1077" fmla="*/ 619074 h 619073"/>
                <a:gd name="connsiteX1078" fmla="*/ 2917392 w 3831056"/>
                <a:gd name="connsiteY1078" fmla="*/ 619074 h 619073"/>
                <a:gd name="connsiteX1079" fmla="*/ 2920108 w 3831056"/>
                <a:gd name="connsiteY1079" fmla="*/ 619074 h 619073"/>
                <a:gd name="connsiteX1080" fmla="*/ 2922790 w 3831056"/>
                <a:gd name="connsiteY1080" fmla="*/ 619074 h 619073"/>
                <a:gd name="connsiteX1081" fmla="*/ 2925506 w 3831056"/>
                <a:gd name="connsiteY1081" fmla="*/ 619074 h 619073"/>
                <a:gd name="connsiteX1082" fmla="*/ 2928221 w 3831056"/>
                <a:gd name="connsiteY1082" fmla="*/ 619074 h 619073"/>
                <a:gd name="connsiteX1083" fmla="*/ 2930937 w 3831056"/>
                <a:gd name="connsiteY1083" fmla="*/ 619074 h 619073"/>
                <a:gd name="connsiteX1084" fmla="*/ 2933653 w 3831056"/>
                <a:gd name="connsiteY1084" fmla="*/ 619074 h 619073"/>
                <a:gd name="connsiteX1085" fmla="*/ 2936334 w 3831056"/>
                <a:gd name="connsiteY1085" fmla="*/ 619074 h 619073"/>
                <a:gd name="connsiteX1086" fmla="*/ 2939050 w 3831056"/>
                <a:gd name="connsiteY1086" fmla="*/ 619074 h 619073"/>
                <a:gd name="connsiteX1087" fmla="*/ 2941766 w 3831056"/>
                <a:gd name="connsiteY1087" fmla="*/ 619074 h 619073"/>
                <a:gd name="connsiteX1088" fmla="*/ 2944482 w 3831056"/>
                <a:gd name="connsiteY1088" fmla="*/ 619074 h 619073"/>
                <a:gd name="connsiteX1089" fmla="*/ 2947198 w 3831056"/>
                <a:gd name="connsiteY1089" fmla="*/ 619074 h 619073"/>
                <a:gd name="connsiteX1090" fmla="*/ 2949879 w 3831056"/>
                <a:gd name="connsiteY1090" fmla="*/ 619074 h 619073"/>
                <a:gd name="connsiteX1091" fmla="*/ 2952595 w 3831056"/>
                <a:gd name="connsiteY1091" fmla="*/ 619074 h 619073"/>
                <a:gd name="connsiteX1092" fmla="*/ 2955311 w 3831056"/>
                <a:gd name="connsiteY1092" fmla="*/ 619074 h 619073"/>
                <a:gd name="connsiteX1093" fmla="*/ 2958027 w 3831056"/>
                <a:gd name="connsiteY1093" fmla="*/ 619074 h 619073"/>
                <a:gd name="connsiteX1094" fmla="*/ 2960708 w 3831056"/>
                <a:gd name="connsiteY1094" fmla="*/ 619074 h 619073"/>
                <a:gd name="connsiteX1095" fmla="*/ 2963424 w 3831056"/>
                <a:gd name="connsiteY1095" fmla="*/ 619074 h 619073"/>
                <a:gd name="connsiteX1096" fmla="*/ 2966140 w 3831056"/>
                <a:gd name="connsiteY1096" fmla="*/ 619074 h 619073"/>
                <a:gd name="connsiteX1097" fmla="*/ 2968856 w 3831056"/>
                <a:gd name="connsiteY1097" fmla="*/ 619074 h 619073"/>
                <a:gd name="connsiteX1098" fmla="*/ 2971572 w 3831056"/>
                <a:gd name="connsiteY1098" fmla="*/ 619074 h 619073"/>
                <a:gd name="connsiteX1099" fmla="*/ 2974253 w 3831056"/>
                <a:gd name="connsiteY1099" fmla="*/ 619074 h 619073"/>
                <a:gd name="connsiteX1100" fmla="*/ 2976969 w 3831056"/>
                <a:gd name="connsiteY1100" fmla="*/ 619074 h 619073"/>
                <a:gd name="connsiteX1101" fmla="*/ 2979685 w 3831056"/>
                <a:gd name="connsiteY1101" fmla="*/ 619074 h 619073"/>
                <a:gd name="connsiteX1102" fmla="*/ 2982401 w 3831056"/>
                <a:gd name="connsiteY1102" fmla="*/ 619074 h 619073"/>
                <a:gd name="connsiteX1103" fmla="*/ 2985117 w 3831056"/>
                <a:gd name="connsiteY1103" fmla="*/ 619074 h 619073"/>
                <a:gd name="connsiteX1104" fmla="*/ 2987797 w 3831056"/>
                <a:gd name="connsiteY1104" fmla="*/ 619074 h 619073"/>
                <a:gd name="connsiteX1105" fmla="*/ 2990513 w 3831056"/>
                <a:gd name="connsiteY1105" fmla="*/ 619074 h 619073"/>
                <a:gd name="connsiteX1106" fmla="*/ 2993229 w 3831056"/>
                <a:gd name="connsiteY1106" fmla="*/ 619074 h 619073"/>
                <a:gd name="connsiteX1107" fmla="*/ 2995945 w 3831056"/>
                <a:gd name="connsiteY1107" fmla="*/ 619074 h 619073"/>
                <a:gd name="connsiteX1108" fmla="*/ 2998661 w 3831056"/>
                <a:gd name="connsiteY1108" fmla="*/ 619074 h 619073"/>
                <a:gd name="connsiteX1109" fmla="*/ 3001342 w 3831056"/>
                <a:gd name="connsiteY1109" fmla="*/ 619074 h 619073"/>
                <a:gd name="connsiteX1110" fmla="*/ 3004058 w 3831056"/>
                <a:gd name="connsiteY1110" fmla="*/ 619074 h 619073"/>
                <a:gd name="connsiteX1111" fmla="*/ 3006774 w 3831056"/>
                <a:gd name="connsiteY1111" fmla="*/ 619074 h 619073"/>
                <a:gd name="connsiteX1112" fmla="*/ 3009490 w 3831056"/>
                <a:gd name="connsiteY1112" fmla="*/ 619074 h 619073"/>
                <a:gd name="connsiteX1113" fmla="*/ 3012171 w 3831056"/>
                <a:gd name="connsiteY1113" fmla="*/ 619074 h 619073"/>
                <a:gd name="connsiteX1114" fmla="*/ 3014887 w 3831056"/>
                <a:gd name="connsiteY1114" fmla="*/ 619074 h 619073"/>
                <a:gd name="connsiteX1115" fmla="*/ 3017603 w 3831056"/>
                <a:gd name="connsiteY1115" fmla="*/ 619074 h 619073"/>
                <a:gd name="connsiteX1116" fmla="*/ 3020319 w 3831056"/>
                <a:gd name="connsiteY1116" fmla="*/ 619074 h 619073"/>
                <a:gd name="connsiteX1117" fmla="*/ 3023035 w 3831056"/>
                <a:gd name="connsiteY1117" fmla="*/ 619074 h 619073"/>
                <a:gd name="connsiteX1118" fmla="*/ 3025716 w 3831056"/>
                <a:gd name="connsiteY1118" fmla="*/ 619074 h 619073"/>
                <a:gd name="connsiteX1119" fmla="*/ 3028432 w 3831056"/>
                <a:gd name="connsiteY1119" fmla="*/ 619074 h 619073"/>
                <a:gd name="connsiteX1120" fmla="*/ 3031148 w 3831056"/>
                <a:gd name="connsiteY1120" fmla="*/ 619074 h 619073"/>
                <a:gd name="connsiteX1121" fmla="*/ 3033864 w 3831056"/>
                <a:gd name="connsiteY1121" fmla="*/ 619074 h 619073"/>
                <a:gd name="connsiteX1122" fmla="*/ 3036580 w 3831056"/>
                <a:gd name="connsiteY1122" fmla="*/ 619074 h 619073"/>
                <a:gd name="connsiteX1123" fmla="*/ 3039261 w 3831056"/>
                <a:gd name="connsiteY1123" fmla="*/ 619074 h 619073"/>
                <a:gd name="connsiteX1124" fmla="*/ 3041977 w 3831056"/>
                <a:gd name="connsiteY1124" fmla="*/ 619074 h 619073"/>
                <a:gd name="connsiteX1125" fmla="*/ 3044693 w 3831056"/>
                <a:gd name="connsiteY1125" fmla="*/ 619074 h 619073"/>
                <a:gd name="connsiteX1126" fmla="*/ 3047408 w 3831056"/>
                <a:gd name="connsiteY1126" fmla="*/ 381657 h 619073"/>
                <a:gd name="connsiteX1127" fmla="*/ 3050090 w 3831056"/>
                <a:gd name="connsiteY1127" fmla="*/ 111558 h 619073"/>
                <a:gd name="connsiteX1128" fmla="*/ 3052806 w 3831056"/>
                <a:gd name="connsiteY1128" fmla="*/ 116019 h 619073"/>
                <a:gd name="connsiteX1129" fmla="*/ 3055522 w 3831056"/>
                <a:gd name="connsiteY1129" fmla="*/ 90952 h 619073"/>
                <a:gd name="connsiteX1130" fmla="*/ 3058238 w 3831056"/>
                <a:gd name="connsiteY1130" fmla="*/ 135051 h 619073"/>
                <a:gd name="connsiteX1131" fmla="*/ 3060953 w 3831056"/>
                <a:gd name="connsiteY1131" fmla="*/ 159198 h 619073"/>
                <a:gd name="connsiteX1132" fmla="*/ 3063634 w 3831056"/>
                <a:gd name="connsiteY1132" fmla="*/ 123108 h 619073"/>
                <a:gd name="connsiteX1133" fmla="*/ 3066350 w 3831056"/>
                <a:gd name="connsiteY1133" fmla="*/ 78090 h 619073"/>
                <a:gd name="connsiteX1134" fmla="*/ 3069066 w 3831056"/>
                <a:gd name="connsiteY1134" fmla="*/ 85047 h 619073"/>
                <a:gd name="connsiteX1135" fmla="*/ 3071782 w 3831056"/>
                <a:gd name="connsiteY1135" fmla="*/ 103289 h 619073"/>
                <a:gd name="connsiteX1136" fmla="*/ 3074498 w 3831056"/>
                <a:gd name="connsiteY1136" fmla="*/ 108540 h 619073"/>
                <a:gd name="connsiteX1137" fmla="*/ 3077179 w 3831056"/>
                <a:gd name="connsiteY1137" fmla="*/ 203033 h 619073"/>
                <a:gd name="connsiteX1138" fmla="*/ 3079895 w 3831056"/>
                <a:gd name="connsiteY1138" fmla="*/ 170093 h 619073"/>
                <a:gd name="connsiteX1139" fmla="*/ 3082611 w 3831056"/>
                <a:gd name="connsiteY1139" fmla="*/ 71923 h 619073"/>
                <a:gd name="connsiteX1140" fmla="*/ 3085327 w 3831056"/>
                <a:gd name="connsiteY1140" fmla="*/ 54336 h 619073"/>
                <a:gd name="connsiteX1141" fmla="*/ 3088043 w 3831056"/>
                <a:gd name="connsiteY1141" fmla="*/ 93052 h 619073"/>
                <a:gd name="connsiteX1142" fmla="*/ 3090724 w 3831056"/>
                <a:gd name="connsiteY1142" fmla="*/ 92004 h 619073"/>
                <a:gd name="connsiteX1143" fmla="*/ 3093440 w 3831056"/>
                <a:gd name="connsiteY1143" fmla="*/ 81502 h 619073"/>
                <a:gd name="connsiteX1144" fmla="*/ 3096156 w 3831056"/>
                <a:gd name="connsiteY1144" fmla="*/ 176786 h 619073"/>
                <a:gd name="connsiteX1145" fmla="*/ 3098872 w 3831056"/>
                <a:gd name="connsiteY1145" fmla="*/ 187548 h 619073"/>
                <a:gd name="connsiteX1146" fmla="*/ 3101553 w 3831056"/>
                <a:gd name="connsiteY1146" fmla="*/ 111165 h 619073"/>
                <a:gd name="connsiteX1147" fmla="*/ 3104269 w 3831056"/>
                <a:gd name="connsiteY1147" fmla="*/ 71136 h 619073"/>
                <a:gd name="connsiteX1148" fmla="*/ 3106985 w 3831056"/>
                <a:gd name="connsiteY1148" fmla="*/ 71136 h 619073"/>
                <a:gd name="connsiteX1149" fmla="*/ 3109701 w 3831056"/>
                <a:gd name="connsiteY1149" fmla="*/ 56568 h 619073"/>
                <a:gd name="connsiteX1150" fmla="*/ 3112417 w 3831056"/>
                <a:gd name="connsiteY1150" fmla="*/ 88459 h 619073"/>
                <a:gd name="connsiteX1151" fmla="*/ 3115098 w 3831056"/>
                <a:gd name="connsiteY1151" fmla="*/ 157099 h 619073"/>
                <a:gd name="connsiteX1152" fmla="*/ 3117814 w 3831056"/>
                <a:gd name="connsiteY1152" fmla="*/ 156573 h 619073"/>
                <a:gd name="connsiteX1153" fmla="*/ 3120529 w 3831056"/>
                <a:gd name="connsiteY1153" fmla="*/ 49479 h 619073"/>
                <a:gd name="connsiteX1154" fmla="*/ 3123245 w 3831056"/>
                <a:gd name="connsiteY1154" fmla="*/ 31498 h 619073"/>
                <a:gd name="connsiteX1155" fmla="*/ 3125961 w 3831056"/>
                <a:gd name="connsiteY1155" fmla="*/ 70611 h 619073"/>
                <a:gd name="connsiteX1156" fmla="*/ 3128643 w 3831056"/>
                <a:gd name="connsiteY1156" fmla="*/ 48431 h 619073"/>
                <a:gd name="connsiteX1157" fmla="*/ 3131359 w 3831056"/>
                <a:gd name="connsiteY1157" fmla="*/ 31104 h 619073"/>
                <a:gd name="connsiteX1158" fmla="*/ 3134074 w 3831056"/>
                <a:gd name="connsiteY1158" fmla="*/ 127307 h 619073"/>
                <a:gd name="connsiteX1159" fmla="*/ 3136790 w 3831056"/>
                <a:gd name="connsiteY1159" fmla="*/ 161037 h 619073"/>
                <a:gd name="connsiteX1160" fmla="*/ 3139471 w 3831056"/>
                <a:gd name="connsiteY1160" fmla="*/ 83079 h 619073"/>
                <a:gd name="connsiteX1161" fmla="*/ 3142187 w 3831056"/>
                <a:gd name="connsiteY1161" fmla="*/ 33601 h 619073"/>
                <a:gd name="connsiteX1162" fmla="*/ 3144903 w 3831056"/>
                <a:gd name="connsiteY1162" fmla="*/ 40293 h 619073"/>
                <a:gd name="connsiteX1163" fmla="*/ 3147619 w 3831056"/>
                <a:gd name="connsiteY1163" fmla="*/ 55781 h 619073"/>
                <a:gd name="connsiteX1164" fmla="*/ 3150335 w 3831056"/>
                <a:gd name="connsiteY1164" fmla="*/ 17852 h 619073"/>
                <a:gd name="connsiteX1165" fmla="*/ 3153016 w 3831056"/>
                <a:gd name="connsiteY1165" fmla="*/ 158412 h 619073"/>
                <a:gd name="connsiteX1166" fmla="*/ 3155732 w 3831056"/>
                <a:gd name="connsiteY1166" fmla="*/ 141089 h 619073"/>
                <a:gd name="connsiteX1167" fmla="*/ 3158448 w 3831056"/>
                <a:gd name="connsiteY1167" fmla="*/ 31630 h 619073"/>
                <a:gd name="connsiteX1168" fmla="*/ 3161164 w 3831056"/>
                <a:gd name="connsiteY1168" fmla="*/ 34649 h 619073"/>
                <a:gd name="connsiteX1169" fmla="*/ 3163880 w 3831056"/>
                <a:gd name="connsiteY1169" fmla="*/ 39506 h 619073"/>
                <a:gd name="connsiteX1170" fmla="*/ 3166561 w 3831056"/>
                <a:gd name="connsiteY1170" fmla="*/ 45673 h 619073"/>
                <a:gd name="connsiteX1171" fmla="*/ 3169277 w 3831056"/>
                <a:gd name="connsiteY1171" fmla="*/ 50137 h 619073"/>
                <a:gd name="connsiteX1172" fmla="*/ 3171993 w 3831056"/>
                <a:gd name="connsiteY1172" fmla="*/ 85440 h 619073"/>
                <a:gd name="connsiteX1173" fmla="*/ 3174709 w 3831056"/>
                <a:gd name="connsiteY1173" fmla="*/ 107488 h 619073"/>
                <a:gd name="connsiteX1174" fmla="*/ 3177425 w 3831056"/>
                <a:gd name="connsiteY1174" fmla="*/ 22838 h 619073"/>
                <a:gd name="connsiteX1175" fmla="*/ 3180106 w 3831056"/>
                <a:gd name="connsiteY1175" fmla="*/ 3019 h 619073"/>
                <a:gd name="connsiteX1176" fmla="*/ 3182822 w 3831056"/>
                <a:gd name="connsiteY1176" fmla="*/ 0 h 619073"/>
                <a:gd name="connsiteX1177" fmla="*/ 3185538 w 3831056"/>
                <a:gd name="connsiteY1177" fmla="*/ 52630 h 619073"/>
                <a:gd name="connsiteX1178" fmla="*/ 3188254 w 3831056"/>
                <a:gd name="connsiteY1178" fmla="*/ 45151 h 619073"/>
                <a:gd name="connsiteX1179" fmla="*/ 3190935 w 3831056"/>
                <a:gd name="connsiteY1179" fmla="*/ 116677 h 619073"/>
                <a:gd name="connsiteX1180" fmla="*/ 3193650 w 3831056"/>
                <a:gd name="connsiteY1180" fmla="*/ 174815 h 619073"/>
                <a:gd name="connsiteX1181" fmla="*/ 3196366 w 3831056"/>
                <a:gd name="connsiteY1181" fmla="*/ 62999 h 619073"/>
                <a:gd name="connsiteX1182" fmla="*/ 3199082 w 3831056"/>
                <a:gd name="connsiteY1182" fmla="*/ 9582 h 619073"/>
                <a:gd name="connsiteX1183" fmla="*/ 3201798 w 3831056"/>
                <a:gd name="connsiteY1183" fmla="*/ 15620 h 619073"/>
                <a:gd name="connsiteX1184" fmla="*/ 3204480 w 3831056"/>
                <a:gd name="connsiteY1184" fmla="*/ 211170 h 619073"/>
                <a:gd name="connsiteX1185" fmla="*/ 3207195 w 3831056"/>
                <a:gd name="connsiteY1185" fmla="*/ 618287 h 619073"/>
                <a:gd name="connsiteX1186" fmla="*/ 3209911 w 3831056"/>
                <a:gd name="connsiteY1186" fmla="*/ 619074 h 619073"/>
                <a:gd name="connsiteX1187" fmla="*/ 3212627 w 3831056"/>
                <a:gd name="connsiteY1187" fmla="*/ 618287 h 619073"/>
                <a:gd name="connsiteX1188" fmla="*/ 3215343 w 3831056"/>
                <a:gd name="connsiteY1188" fmla="*/ 618680 h 619073"/>
                <a:gd name="connsiteX1189" fmla="*/ 3218024 w 3831056"/>
                <a:gd name="connsiteY1189" fmla="*/ 618813 h 619073"/>
                <a:gd name="connsiteX1190" fmla="*/ 3220740 w 3831056"/>
                <a:gd name="connsiteY1190" fmla="*/ 618813 h 619073"/>
                <a:gd name="connsiteX1191" fmla="*/ 3223456 w 3831056"/>
                <a:gd name="connsiteY1191" fmla="*/ 618941 h 619073"/>
                <a:gd name="connsiteX1192" fmla="*/ 3226172 w 3831056"/>
                <a:gd name="connsiteY1192" fmla="*/ 618155 h 619073"/>
                <a:gd name="connsiteX1193" fmla="*/ 3228888 w 3831056"/>
                <a:gd name="connsiteY1193" fmla="*/ 618680 h 619073"/>
                <a:gd name="connsiteX1194" fmla="*/ 3231569 w 3831056"/>
                <a:gd name="connsiteY1194" fmla="*/ 618419 h 619073"/>
                <a:gd name="connsiteX1195" fmla="*/ 3234285 w 3831056"/>
                <a:gd name="connsiteY1195" fmla="*/ 618941 h 619073"/>
                <a:gd name="connsiteX1196" fmla="*/ 3237001 w 3831056"/>
                <a:gd name="connsiteY1196" fmla="*/ 618813 h 619073"/>
                <a:gd name="connsiteX1197" fmla="*/ 3239717 w 3831056"/>
                <a:gd name="connsiteY1197" fmla="*/ 618941 h 619073"/>
                <a:gd name="connsiteX1198" fmla="*/ 3242398 w 3831056"/>
                <a:gd name="connsiteY1198" fmla="*/ 618941 h 619073"/>
                <a:gd name="connsiteX1199" fmla="*/ 3245114 w 3831056"/>
                <a:gd name="connsiteY1199" fmla="*/ 618548 h 619073"/>
                <a:gd name="connsiteX1200" fmla="*/ 3247830 w 3831056"/>
                <a:gd name="connsiteY1200" fmla="*/ 618548 h 619073"/>
                <a:gd name="connsiteX1201" fmla="*/ 3250546 w 3831056"/>
                <a:gd name="connsiteY1201" fmla="*/ 618941 h 619073"/>
                <a:gd name="connsiteX1202" fmla="*/ 3253261 w 3831056"/>
                <a:gd name="connsiteY1202" fmla="*/ 618941 h 619073"/>
                <a:gd name="connsiteX1203" fmla="*/ 3255943 w 3831056"/>
                <a:gd name="connsiteY1203" fmla="*/ 618941 h 619073"/>
                <a:gd name="connsiteX1204" fmla="*/ 3258659 w 3831056"/>
                <a:gd name="connsiteY1204" fmla="*/ 619074 h 619073"/>
                <a:gd name="connsiteX1205" fmla="*/ 3261375 w 3831056"/>
                <a:gd name="connsiteY1205" fmla="*/ 618813 h 619073"/>
                <a:gd name="connsiteX1206" fmla="*/ 3264091 w 3831056"/>
                <a:gd name="connsiteY1206" fmla="*/ 618941 h 619073"/>
                <a:gd name="connsiteX1207" fmla="*/ 3266806 w 3831056"/>
                <a:gd name="connsiteY1207" fmla="*/ 618941 h 619073"/>
                <a:gd name="connsiteX1208" fmla="*/ 3269487 w 3831056"/>
                <a:gd name="connsiteY1208" fmla="*/ 618813 h 619073"/>
                <a:gd name="connsiteX1209" fmla="*/ 3272203 w 3831056"/>
                <a:gd name="connsiteY1209" fmla="*/ 618813 h 619073"/>
                <a:gd name="connsiteX1210" fmla="*/ 3274919 w 3831056"/>
                <a:gd name="connsiteY1210" fmla="*/ 618813 h 619073"/>
                <a:gd name="connsiteX1211" fmla="*/ 3277635 w 3831056"/>
                <a:gd name="connsiteY1211" fmla="*/ 619074 h 619073"/>
                <a:gd name="connsiteX1212" fmla="*/ 3280316 w 3831056"/>
                <a:gd name="connsiteY1212" fmla="*/ 617761 h 619073"/>
                <a:gd name="connsiteX1213" fmla="*/ 3283032 w 3831056"/>
                <a:gd name="connsiteY1213" fmla="*/ 619074 h 619073"/>
                <a:gd name="connsiteX1214" fmla="*/ 3285748 w 3831056"/>
                <a:gd name="connsiteY1214" fmla="*/ 619074 h 619073"/>
                <a:gd name="connsiteX1215" fmla="*/ 3288464 w 3831056"/>
                <a:gd name="connsiteY1215" fmla="*/ 618813 h 619073"/>
                <a:gd name="connsiteX1216" fmla="*/ 3291180 w 3831056"/>
                <a:gd name="connsiteY1216" fmla="*/ 619074 h 619073"/>
                <a:gd name="connsiteX1217" fmla="*/ 3293861 w 3831056"/>
                <a:gd name="connsiteY1217" fmla="*/ 619074 h 619073"/>
                <a:gd name="connsiteX1218" fmla="*/ 3296577 w 3831056"/>
                <a:gd name="connsiteY1218" fmla="*/ 619074 h 619073"/>
                <a:gd name="connsiteX1219" fmla="*/ 3299293 w 3831056"/>
                <a:gd name="connsiteY1219" fmla="*/ 618680 h 619073"/>
                <a:gd name="connsiteX1220" fmla="*/ 3302009 w 3831056"/>
                <a:gd name="connsiteY1220" fmla="*/ 618941 h 619073"/>
                <a:gd name="connsiteX1221" fmla="*/ 3304725 w 3831056"/>
                <a:gd name="connsiteY1221" fmla="*/ 619074 h 619073"/>
                <a:gd name="connsiteX1222" fmla="*/ 3307406 w 3831056"/>
                <a:gd name="connsiteY1222" fmla="*/ 619074 h 619073"/>
                <a:gd name="connsiteX1223" fmla="*/ 3310122 w 3831056"/>
                <a:gd name="connsiteY1223" fmla="*/ 618941 h 619073"/>
                <a:gd name="connsiteX1224" fmla="*/ 3312838 w 3831056"/>
                <a:gd name="connsiteY1224" fmla="*/ 572088 h 619073"/>
                <a:gd name="connsiteX1225" fmla="*/ 3315554 w 3831056"/>
                <a:gd name="connsiteY1225" fmla="*/ 618941 h 619073"/>
                <a:gd name="connsiteX1226" fmla="*/ 3318270 w 3831056"/>
                <a:gd name="connsiteY1226" fmla="*/ 619074 h 619073"/>
                <a:gd name="connsiteX1227" fmla="*/ 3320951 w 3831056"/>
                <a:gd name="connsiteY1227" fmla="*/ 619074 h 619073"/>
                <a:gd name="connsiteX1228" fmla="*/ 3323667 w 3831056"/>
                <a:gd name="connsiteY1228" fmla="*/ 619074 h 619073"/>
                <a:gd name="connsiteX1229" fmla="*/ 3326382 w 3831056"/>
                <a:gd name="connsiteY1229" fmla="*/ 618941 h 619073"/>
                <a:gd name="connsiteX1230" fmla="*/ 3329098 w 3831056"/>
                <a:gd name="connsiteY1230" fmla="*/ 618813 h 619073"/>
                <a:gd name="connsiteX1231" fmla="*/ 3331780 w 3831056"/>
                <a:gd name="connsiteY1231" fmla="*/ 618813 h 619073"/>
                <a:gd name="connsiteX1232" fmla="*/ 3334496 w 3831056"/>
                <a:gd name="connsiteY1232" fmla="*/ 618941 h 619073"/>
                <a:gd name="connsiteX1233" fmla="*/ 3337212 w 3831056"/>
                <a:gd name="connsiteY1233" fmla="*/ 618941 h 619073"/>
                <a:gd name="connsiteX1234" fmla="*/ 3339927 w 3831056"/>
                <a:gd name="connsiteY1234" fmla="*/ 619074 h 619073"/>
                <a:gd name="connsiteX1235" fmla="*/ 3342643 w 3831056"/>
                <a:gd name="connsiteY1235" fmla="*/ 619074 h 619073"/>
                <a:gd name="connsiteX1236" fmla="*/ 3345324 w 3831056"/>
                <a:gd name="connsiteY1236" fmla="*/ 619074 h 619073"/>
                <a:gd name="connsiteX1237" fmla="*/ 3348040 w 3831056"/>
                <a:gd name="connsiteY1237" fmla="*/ 619074 h 619073"/>
                <a:gd name="connsiteX1238" fmla="*/ 3350756 w 3831056"/>
                <a:gd name="connsiteY1238" fmla="*/ 619074 h 619073"/>
                <a:gd name="connsiteX1239" fmla="*/ 3353472 w 3831056"/>
                <a:gd name="connsiteY1239" fmla="*/ 619074 h 619073"/>
                <a:gd name="connsiteX1240" fmla="*/ 3356188 w 3831056"/>
                <a:gd name="connsiteY1240" fmla="*/ 618941 h 619073"/>
                <a:gd name="connsiteX1241" fmla="*/ 3358869 w 3831056"/>
                <a:gd name="connsiteY1241" fmla="*/ 618941 h 619073"/>
                <a:gd name="connsiteX1242" fmla="*/ 3361585 w 3831056"/>
                <a:gd name="connsiteY1242" fmla="*/ 619074 h 619073"/>
                <a:gd name="connsiteX1243" fmla="*/ 3364301 w 3831056"/>
                <a:gd name="connsiteY1243" fmla="*/ 618941 h 619073"/>
                <a:gd name="connsiteX1244" fmla="*/ 3367017 w 3831056"/>
                <a:gd name="connsiteY1244" fmla="*/ 619074 h 619073"/>
                <a:gd name="connsiteX1245" fmla="*/ 3369698 w 3831056"/>
                <a:gd name="connsiteY1245" fmla="*/ 618941 h 619073"/>
                <a:gd name="connsiteX1246" fmla="*/ 3372414 w 3831056"/>
                <a:gd name="connsiteY1246" fmla="*/ 619074 h 619073"/>
                <a:gd name="connsiteX1247" fmla="*/ 3375130 w 3831056"/>
                <a:gd name="connsiteY1247" fmla="*/ 619074 h 619073"/>
                <a:gd name="connsiteX1248" fmla="*/ 3377846 w 3831056"/>
                <a:gd name="connsiteY1248" fmla="*/ 619074 h 619073"/>
                <a:gd name="connsiteX1249" fmla="*/ 3380562 w 3831056"/>
                <a:gd name="connsiteY1249" fmla="*/ 618813 h 619073"/>
                <a:gd name="connsiteX1250" fmla="*/ 3383243 w 3831056"/>
                <a:gd name="connsiteY1250" fmla="*/ 619074 h 619073"/>
                <a:gd name="connsiteX1251" fmla="*/ 3385959 w 3831056"/>
                <a:gd name="connsiteY1251" fmla="*/ 618941 h 619073"/>
                <a:gd name="connsiteX1252" fmla="*/ 3388675 w 3831056"/>
                <a:gd name="connsiteY1252" fmla="*/ 619074 h 619073"/>
                <a:gd name="connsiteX1253" fmla="*/ 3391391 w 3831056"/>
                <a:gd name="connsiteY1253" fmla="*/ 619074 h 619073"/>
                <a:gd name="connsiteX1254" fmla="*/ 3394107 w 3831056"/>
                <a:gd name="connsiteY1254" fmla="*/ 619074 h 619073"/>
                <a:gd name="connsiteX1255" fmla="*/ 3396788 w 3831056"/>
                <a:gd name="connsiteY1255" fmla="*/ 619074 h 619073"/>
                <a:gd name="connsiteX1256" fmla="*/ 3399503 w 3831056"/>
                <a:gd name="connsiteY1256" fmla="*/ 618941 h 619073"/>
                <a:gd name="connsiteX1257" fmla="*/ 3402219 w 3831056"/>
                <a:gd name="connsiteY1257" fmla="*/ 618941 h 619073"/>
                <a:gd name="connsiteX1258" fmla="*/ 3404935 w 3831056"/>
                <a:gd name="connsiteY1258" fmla="*/ 619074 h 619073"/>
                <a:gd name="connsiteX1259" fmla="*/ 3407651 w 3831056"/>
                <a:gd name="connsiteY1259" fmla="*/ 619074 h 619073"/>
                <a:gd name="connsiteX1260" fmla="*/ 3410333 w 3831056"/>
                <a:gd name="connsiteY1260" fmla="*/ 619074 h 619073"/>
                <a:gd name="connsiteX1261" fmla="*/ 3413048 w 3831056"/>
                <a:gd name="connsiteY1261" fmla="*/ 619074 h 619073"/>
                <a:gd name="connsiteX1262" fmla="*/ 3415764 w 3831056"/>
                <a:gd name="connsiteY1262" fmla="*/ 619074 h 619073"/>
                <a:gd name="connsiteX1263" fmla="*/ 3418480 w 3831056"/>
                <a:gd name="connsiteY1263" fmla="*/ 619074 h 619073"/>
                <a:gd name="connsiteX1264" fmla="*/ 3421161 w 3831056"/>
                <a:gd name="connsiteY1264" fmla="*/ 618813 h 619073"/>
                <a:gd name="connsiteX1265" fmla="*/ 3423877 w 3831056"/>
                <a:gd name="connsiteY1265" fmla="*/ 619074 h 619073"/>
                <a:gd name="connsiteX1266" fmla="*/ 3426593 w 3831056"/>
                <a:gd name="connsiteY1266" fmla="*/ 619074 h 619073"/>
                <a:gd name="connsiteX1267" fmla="*/ 3429309 w 3831056"/>
                <a:gd name="connsiteY1267" fmla="*/ 619074 h 619073"/>
                <a:gd name="connsiteX1268" fmla="*/ 3432025 w 3831056"/>
                <a:gd name="connsiteY1268" fmla="*/ 619074 h 619073"/>
                <a:gd name="connsiteX1269" fmla="*/ 3434706 w 3831056"/>
                <a:gd name="connsiteY1269" fmla="*/ 618941 h 619073"/>
                <a:gd name="connsiteX1270" fmla="*/ 3437422 w 3831056"/>
                <a:gd name="connsiteY1270" fmla="*/ 619074 h 619073"/>
                <a:gd name="connsiteX1271" fmla="*/ 3440138 w 3831056"/>
                <a:gd name="connsiteY1271" fmla="*/ 619074 h 619073"/>
                <a:gd name="connsiteX1272" fmla="*/ 3442854 w 3831056"/>
                <a:gd name="connsiteY1272" fmla="*/ 619074 h 619073"/>
                <a:gd name="connsiteX1273" fmla="*/ 3445570 w 3831056"/>
                <a:gd name="connsiteY1273" fmla="*/ 619074 h 619073"/>
                <a:gd name="connsiteX1274" fmla="*/ 3448251 w 3831056"/>
                <a:gd name="connsiteY1274" fmla="*/ 619074 h 619073"/>
                <a:gd name="connsiteX1275" fmla="*/ 3450967 w 3831056"/>
                <a:gd name="connsiteY1275" fmla="*/ 619074 h 619073"/>
                <a:gd name="connsiteX1276" fmla="*/ 3453683 w 3831056"/>
                <a:gd name="connsiteY1276" fmla="*/ 619074 h 619073"/>
                <a:gd name="connsiteX1277" fmla="*/ 3456399 w 3831056"/>
                <a:gd name="connsiteY1277" fmla="*/ 619074 h 619073"/>
                <a:gd name="connsiteX1278" fmla="*/ 3459115 w 3831056"/>
                <a:gd name="connsiteY1278" fmla="*/ 619074 h 619073"/>
                <a:gd name="connsiteX1279" fmla="*/ 3461796 w 3831056"/>
                <a:gd name="connsiteY1279" fmla="*/ 619074 h 619073"/>
                <a:gd name="connsiteX1280" fmla="*/ 3464512 w 3831056"/>
                <a:gd name="connsiteY1280" fmla="*/ 619074 h 619073"/>
                <a:gd name="connsiteX1281" fmla="*/ 3467228 w 3831056"/>
                <a:gd name="connsiteY1281" fmla="*/ 618941 h 619073"/>
                <a:gd name="connsiteX1282" fmla="*/ 3469944 w 3831056"/>
                <a:gd name="connsiteY1282" fmla="*/ 619074 h 619073"/>
                <a:gd name="connsiteX1283" fmla="*/ 3472624 w 3831056"/>
                <a:gd name="connsiteY1283" fmla="*/ 619074 h 619073"/>
                <a:gd name="connsiteX1284" fmla="*/ 3475340 w 3831056"/>
                <a:gd name="connsiteY1284" fmla="*/ 618941 h 619073"/>
                <a:gd name="connsiteX1285" fmla="*/ 3478056 w 3831056"/>
                <a:gd name="connsiteY1285" fmla="*/ 619074 h 619073"/>
                <a:gd name="connsiteX1286" fmla="*/ 3480772 w 3831056"/>
                <a:gd name="connsiteY1286" fmla="*/ 618941 h 619073"/>
                <a:gd name="connsiteX1287" fmla="*/ 3483489 w 3831056"/>
                <a:gd name="connsiteY1287" fmla="*/ 618941 h 619073"/>
                <a:gd name="connsiteX1288" fmla="*/ 3486169 w 3831056"/>
                <a:gd name="connsiteY1288" fmla="*/ 619074 h 619073"/>
                <a:gd name="connsiteX1289" fmla="*/ 3488885 w 3831056"/>
                <a:gd name="connsiteY1289" fmla="*/ 619074 h 619073"/>
                <a:gd name="connsiteX1290" fmla="*/ 3491601 w 3831056"/>
                <a:gd name="connsiteY1290" fmla="*/ 619074 h 619073"/>
                <a:gd name="connsiteX1291" fmla="*/ 3494317 w 3831056"/>
                <a:gd name="connsiteY1291" fmla="*/ 618941 h 619073"/>
                <a:gd name="connsiteX1292" fmla="*/ 3497033 w 3831056"/>
                <a:gd name="connsiteY1292" fmla="*/ 618813 h 619073"/>
                <a:gd name="connsiteX1293" fmla="*/ 3499714 w 3831056"/>
                <a:gd name="connsiteY1293" fmla="*/ 618813 h 619073"/>
                <a:gd name="connsiteX1294" fmla="*/ 3502430 w 3831056"/>
                <a:gd name="connsiteY1294" fmla="*/ 619074 h 619073"/>
                <a:gd name="connsiteX1295" fmla="*/ 3505146 w 3831056"/>
                <a:gd name="connsiteY1295" fmla="*/ 619074 h 619073"/>
                <a:gd name="connsiteX1296" fmla="*/ 3507862 w 3831056"/>
                <a:gd name="connsiteY1296" fmla="*/ 619074 h 619073"/>
                <a:gd name="connsiteX1297" fmla="*/ 3510543 w 3831056"/>
                <a:gd name="connsiteY1297" fmla="*/ 619074 h 619073"/>
                <a:gd name="connsiteX1298" fmla="*/ 3513259 w 3831056"/>
                <a:gd name="connsiteY1298" fmla="*/ 619074 h 619073"/>
                <a:gd name="connsiteX1299" fmla="*/ 3515975 w 3831056"/>
                <a:gd name="connsiteY1299" fmla="*/ 619074 h 619073"/>
                <a:gd name="connsiteX1300" fmla="*/ 3518691 w 3831056"/>
                <a:gd name="connsiteY1300" fmla="*/ 619074 h 619073"/>
                <a:gd name="connsiteX1301" fmla="*/ 3521407 w 3831056"/>
                <a:gd name="connsiteY1301" fmla="*/ 619074 h 619073"/>
                <a:gd name="connsiteX1302" fmla="*/ 3524088 w 3831056"/>
                <a:gd name="connsiteY1302" fmla="*/ 619074 h 619073"/>
                <a:gd name="connsiteX1303" fmla="*/ 3526804 w 3831056"/>
                <a:gd name="connsiteY1303" fmla="*/ 619074 h 619073"/>
                <a:gd name="connsiteX1304" fmla="*/ 3529520 w 3831056"/>
                <a:gd name="connsiteY1304" fmla="*/ 619074 h 619073"/>
                <a:gd name="connsiteX1305" fmla="*/ 3532236 w 3831056"/>
                <a:gd name="connsiteY1305" fmla="*/ 619074 h 619073"/>
                <a:gd name="connsiteX1306" fmla="*/ 3534951 w 3831056"/>
                <a:gd name="connsiteY1306" fmla="*/ 618680 h 619073"/>
                <a:gd name="connsiteX1307" fmla="*/ 3537633 w 3831056"/>
                <a:gd name="connsiteY1307" fmla="*/ 619074 h 619073"/>
                <a:gd name="connsiteX1308" fmla="*/ 3540349 w 3831056"/>
                <a:gd name="connsiteY1308" fmla="*/ 619074 h 619073"/>
                <a:gd name="connsiteX1309" fmla="*/ 3543065 w 3831056"/>
                <a:gd name="connsiteY1309" fmla="*/ 618941 h 619073"/>
                <a:gd name="connsiteX1310" fmla="*/ 3545780 w 3831056"/>
                <a:gd name="connsiteY1310" fmla="*/ 619074 h 619073"/>
                <a:gd name="connsiteX1311" fmla="*/ 3548496 w 3831056"/>
                <a:gd name="connsiteY1311" fmla="*/ 619074 h 619073"/>
                <a:gd name="connsiteX1312" fmla="*/ 3551177 w 3831056"/>
                <a:gd name="connsiteY1312" fmla="*/ 619074 h 619073"/>
                <a:gd name="connsiteX1313" fmla="*/ 3553893 w 3831056"/>
                <a:gd name="connsiteY1313" fmla="*/ 618941 h 619073"/>
                <a:gd name="connsiteX1314" fmla="*/ 3556610 w 3831056"/>
                <a:gd name="connsiteY1314" fmla="*/ 619074 h 619073"/>
                <a:gd name="connsiteX1315" fmla="*/ 3559325 w 3831056"/>
                <a:gd name="connsiteY1315" fmla="*/ 619074 h 619073"/>
                <a:gd name="connsiteX1316" fmla="*/ 3562006 w 3831056"/>
                <a:gd name="connsiteY1316" fmla="*/ 619074 h 619073"/>
                <a:gd name="connsiteX1317" fmla="*/ 3564722 w 3831056"/>
                <a:gd name="connsiteY1317" fmla="*/ 619074 h 619073"/>
                <a:gd name="connsiteX1318" fmla="*/ 3567438 w 3831056"/>
                <a:gd name="connsiteY1318" fmla="*/ 619074 h 619073"/>
                <a:gd name="connsiteX1319" fmla="*/ 3570154 w 3831056"/>
                <a:gd name="connsiteY1319" fmla="*/ 618941 h 619073"/>
                <a:gd name="connsiteX1320" fmla="*/ 3572870 w 3831056"/>
                <a:gd name="connsiteY1320" fmla="*/ 619074 h 619073"/>
                <a:gd name="connsiteX1321" fmla="*/ 3575551 w 3831056"/>
                <a:gd name="connsiteY1321" fmla="*/ 619074 h 619073"/>
                <a:gd name="connsiteX1322" fmla="*/ 3578267 w 3831056"/>
                <a:gd name="connsiteY1322" fmla="*/ 619074 h 619073"/>
                <a:gd name="connsiteX1323" fmla="*/ 3580983 w 3831056"/>
                <a:gd name="connsiteY1323" fmla="*/ 619074 h 619073"/>
                <a:gd name="connsiteX1324" fmla="*/ 3583699 w 3831056"/>
                <a:gd name="connsiteY1324" fmla="*/ 618941 h 619073"/>
                <a:gd name="connsiteX1325" fmla="*/ 3586415 w 3831056"/>
                <a:gd name="connsiteY1325" fmla="*/ 619074 h 619073"/>
                <a:gd name="connsiteX1326" fmla="*/ 3589096 w 3831056"/>
                <a:gd name="connsiteY1326" fmla="*/ 619074 h 619073"/>
                <a:gd name="connsiteX1327" fmla="*/ 3591812 w 3831056"/>
                <a:gd name="connsiteY1327" fmla="*/ 618941 h 619073"/>
                <a:gd name="connsiteX1328" fmla="*/ 3594528 w 3831056"/>
                <a:gd name="connsiteY1328" fmla="*/ 619074 h 619073"/>
                <a:gd name="connsiteX1329" fmla="*/ 3597244 w 3831056"/>
                <a:gd name="connsiteY1329" fmla="*/ 619074 h 619073"/>
                <a:gd name="connsiteX1330" fmla="*/ 3599925 w 3831056"/>
                <a:gd name="connsiteY1330" fmla="*/ 619074 h 619073"/>
                <a:gd name="connsiteX1331" fmla="*/ 3602641 w 3831056"/>
                <a:gd name="connsiteY1331" fmla="*/ 619074 h 619073"/>
                <a:gd name="connsiteX1332" fmla="*/ 3605357 w 3831056"/>
                <a:gd name="connsiteY1332" fmla="*/ 619074 h 619073"/>
                <a:gd name="connsiteX1333" fmla="*/ 3608072 w 3831056"/>
                <a:gd name="connsiteY1333" fmla="*/ 619074 h 619073"/>
                <a:gd name="connsiteX1334" fmla="*/ 3610788 w 3831056"/>
                <a:gd name="connsiteY1334" fmla="*/ 619074 h 619073"/>
                <a:gd name="connsiteX1335" fmla="*/ 3613470 w 3831056"/>
                <a:gd name="connsiteY1335" fmla="*/ 618813 h 619073"/>
                <a:gd name="connsiteX1336" fmla="*/ 3616186 w 3831056"/>
                <a:gd name="connsiteY1336" fmla="*/ 618941 h 619073"/>
                <a:gd name="connsiteX1337" fmla="*/ 3618901 w 3831056"/>
                <a:gd name="connsiteY1337" fmla="*/ 619074 h 619073"/>
                <a:gd name="connsiteX1338" fmla="*/ 3621617 w 3831056"/>
                <a:gd name="connsiteY1338" fmla="*/ 619074 h 619073"/>
                <a:gd name="connsiteX1339" fmla="*/ 3624333 w 3831056"/>
                <a:gd name="connsiteY1339" fmla="*/ 619074 h 619073"/>
                <a:gd name="connsiteX1340" fmla="*/ 3627015 w 3831056"/>
                <a:gd name="connsiteY1340" fmla="*/ 619074 h 619073"/>
                <a:gd name="connsiteX1341" fmla="*/ 3629731 w 3831056"/>
                <a:gd name="connsiteY1341" fmla="*/ 618813 h 619073"/>
                <a:gd name="connsiteX1342" fmla="*/ 3632446 w 3831056"/>
                <a:gd name="connsiteY1342" fmla="*/ 619074 h 619073"/>
                <a:gd name="connsiteX1343" fmla="*/ 3635162 w 3831056"/>
                <a:gd name="connsiteY1343" fmla="*/ 618941 h 619073"/>
                <a:gd name="connsiteX1344" fmla="*/ 3637878 w 3831056"/>
                <a:gd name="connsiteY1344" fmla="*/ 619074 h 619073"/>
                <a:gd name="connsiteX1345" fmla="*/ 3640559 w 3831056"/>
                <a:gd name="connsiteY1345" fmla="*/ 619074 h 619073"/>
                <a:gd name="connsiteX1346" fmla="*/ 3643275 w 3831056"/>
                <a:gd name="connsiteY1346" fmla="*/ 619074 h 619073"/>
                <a:gd name="connsiteX1347" fmla="*/ 3645991 w 3831056"/>
                <a:gd name="connsiteY1347" fmla="*/ 619074 h 619073"/>
                <a:gd name="connsiteX1348" fmla="*/ 3648707 w 3831056"/>
                <a:gd name="connsiteY1348" fmla="*/ 618941 h 619073"/>
                <a:gd name="connsiteX1349" fmla="*/ 3651388 w 3831056"/>
                <a:gd name="connsiteY1349" fmla="*/ 619074 h 619073"/>
                <a:gd name="connsiteX1350" fmla="*/ 3654104 w 3831056"/>
                <a:gd name="connsiteY1350" fmla="*/ 619074 h 619073"/>
                <a:gd name="connsiteX1351" fmla="*/ 3656820 w 3831056"/>
                <a:gd name="connsiteY1351" fmla="*/ 619074 h 619073"/>
                <a:gd name="connsiteX1352" fmla="*/ 3659536 w 3831056"/>
                <a:gd name="connsiteY1352" fmla="*/ 619074 h 619073"/>
                <a:gd name="connsiteX1353" fmla="*/ 3662252 w 3831056"/>
                <a:gd name="connsiteY1353" fmla="*/ 619074 h 619073"/>
                <a:gd name="connsiteX1354" fmla="*/ 3664933 w 3831056"/>
                <a:gd name="connsiteY1354" fmla="*/ 619074 h 619073"/>
                <a:gd name="connsiteX1355" fmla="*/ 3667649 w 3831056"/>
                <a:gd name="connsiteY1355" fmla="*/ 619074 h 619073"/>
                <a:gd name="connsiteX1356" fmla="*/ 3670365 w 3831056"/>
                <a:gd name="connsiteY1356" fmla="*/ 618941 h 619073"/>
                <a:gd name="connsiteX1357" fmla="*/ 3673081 w 3831056"/>
                <a:gd name="connsiteY1357" fmla="*/ 619074 h 619073"/>
                <a:gd name="connsiteX1358" fmla="*/ 3675797 w 3831056"/>
                <a:gd name="connsiteY1358" fmla="*/ 619074 h 619073"/>
                <a:gd name="connsiteX1359" fmla="*/ 3678478 w 3831056"/>
                <a:gd name="connsiteY1359" fmla="*/ 619074 h 619073"/>
                <a:gd name="connsiteX1360" fmla="*/ 3681193 w 3831056"/>
                <a:gd name="connsiteY1360" fmla="*/ 619074 h 619073"/>
                <a:gd name="connsiteX1361" fmla="*/ 3683909 w 3831056"/>
                <a:gd name="connsiteY1361" fmla="*/ 618941 h 619073"/>
                <a:gd name="connsiteX1362" fmla="*/ 3686626 w 3831056"/>
                <a:gd name="connsiteY1362" fmla="*/ 619074 h 619073"/>
                <a:gd name="connsiteX1363" fmla="*/ 3689307 w 3831056"/>
                <a:gd name="connsiteY1363" fmla="*/ 619074 h 619073"/>
                <a:gd name="connsiteX1364" fmla="*/ 3692022 w 3831056"/>
                <a:gd name="connsiteY1364" fmla="*/ 619074 h 619073"/>
                <a:gd name="connsiteX1365" fmla="*/ 3694738 w 3831056"/>
                <a:gd name="connsiteY1365" fmla="*/ 619074 h 619073"/>
                <a:gd name="connsiteX1366" fmla="*/ 3697454 w 3831056"/>
                <a:gd name="connsiteY1366" fmla="*/ 619074 h 619073"/>
                <a:gd name="connsiteX1367" fmla="*/ 3700170 w 3831056"/>
                <a:gd name="connsiteY1367" fmla="*/ 619074 h 619073"/>
                <a:gd name="connsiteX1368" fmla="*/ 3702852 w 3831056"/>
                <a:gd name="connsiteY1368" fmla="*/ 618941 h 619073"/>
                <a:gd name="connsiteX1369" fmla="*/ 3705567 w 3831056"/>
                <a:gd name="connsiteY1369" fmla="*/ 619074 h 619073"/>
                <a:gd name="connsiteX1370" fmla="*/ 3708283 w 3831056"/>
                <a:gd name="connsiteY1370" fmla="*/ 619074 h 619073"/>
                <a:gd name="connsiteX1371" fmla="*/ 3710999 w 3831056"/>
                <a:gd name="connsiteY1371" fmla="*/ 619074 h 619073"/>
                <a:gd name="connsiteX1372" fmla="*/ 3713715 w 3831056"/>
                <a:gd name="connsiteY1372" fmla="*/ 618941 h 619073"/>
                <a:gd name="connsiteX1373" fmla="*/ 3716396 w 3831056"/>
                <a:gd name="connsiteY1373" fmla="*/ 618941 h 619073"/>
                <a:gd name="connsiteX1374" fmla="*/ 3719112 w 3831056"/>
                <a:gd name="connsiteY1374" fmla="*/ 619074 h 619073"/>
                <a:gd name="connsiteX1375" fmla="*/ 3721828 w 3831056"/>
                <a:gd name="connsiteY1375" fmla="*/ 619074 h 619073"/>
                <a:gd name="connsiteX1376" fmla="*/ 3724544 w 3831056"/>
                <a:gd name="connsiteY1376" fmla="*/ 618941 h 619073"/>
                <a:gd name="connsiteX1377" fmla="*/ 3727260 w 3831056"/>
                <a:gd name="connsiteY1377" fmla="*/ 619074 h 619073"/>
                <a:gd name="connsiteX1378" fmla="*/ 3729941 w 3831056"/>
                <a:gd name="connsiteY1378" fmla="*/ 619074 h 619073"/>
                <a:gd name="connsiteX1379" fmla="*/ 3732657 w 3831056"/>
                <a:gd name="connsiteY1379" fmla="*/ 619074 h 619073"/>
                <a:gd name="connsiteX1380" fmla="*/ 3735373 w 3831056"/>
                <a:gd name="connsiteY1380" fmla="*/ 619074 h 619073"/>
                <a:gd name="connsiteX1381" fmla="*/ 3738089 w 3831056"/>
                <a:gd name="connsiteY1381" fmla="*/ 619074 h 619073"/>
                <a:gd name="connsiteX1382" fmla="*/ 3740770 w 3831056"/>
                <a:gd name="connsiteY1382" fmla="*/ 619074 h 619073"/>
                <a:gd name="connsiteX1383" fmla="*/ 3743486 w 3831056"/>
                <a:gd name="connsiteY1383" fmla="*/ 619074 h 619073"/>
                <a:gd name="connsiteX1384" fmla="*/ 3746202 w 3831056"/>
                <a:gd name="connsiteY1384" fmla="*/ 619074 h 619073"/>
                <a:gd name="connsiteX1385" fmla="*/ 3748918 w 3831056"/>
                <a:gd name="connsiteY1385" fmla="*/ 619074 h 619073"/>
                <a:gd name="connsiteX1386" fmla="*/ 3751633 w 3831056"/>
                <a:gd name="connsiteY1386" fmla="*/ 619074 h 619073"/>
                <a:gd name="connsiteX1387" fmla="*/ 3754314 w 3831056"/>
                <a:gd name="connsiteY1387" fmla="*/ 619074 h 619073"/>
                <a:gd name="connsiteX1388" fmla="*/ 3757030 w 3831056"/>
                <a:gd name="connsiteY1388" fmla="*/ 619074 h 619073"/>
                <a:gd name="connsiteX1389" fmla="*/ 3759747 w 3831056"/>
                <a:gd name="connsiteY1389" fmla="*/ 619074 h 619073"/>
                <a:gd name="connsiteX1390" fmla="*/ 3762463 w 3831056"/>
                <a:gd name="connsiteY1390" fmla="*/ 619074 h 619073"/>
                <a:gd name="connsiteX1391" fmla="*/ 3765178 w 3831056"/>
                <a:gd name="connsiteY1391" fmla="*/ 618941 h 619073"/>
                <a:gd name="connsiteX1392" fmla="*/ 3767859 w 3831056"/>
                <a:gd name="connsiteY1392" fmla="*/ 619074 h 619073"/>
                <a:gd name="connsiteX1393" fmla="*/ 3770575 w 3831056"/>
                <a:gd name="connsiteY1393" fmla="*/ 619074 h 619073"/>
                <a:gd name="connsiteX1394" fmla="*/ 3773291 w 3831056"/>
                <a:gd name="connsiteY1394" fmla="*/ 619074 h 619073"/>
                <a:gd name="connsiteX1395" fmla="*/ 3776007 w 3831056"/>
                <a:gd name="connsiteY1395" fmla="*/ 619074 h 619073"/>
                <a:gd name="connsiteX1396" fmla="*/ 3778723 w 3831056"/>
                <a:gd name="connsiteY1396" fmla="*/ 619074 h 619073"/>
                <a:gd name="connsiteX1397" fmla="*/ 3781404 w 3831056"/>
                <a:gd name="connsiteY1397" fmla="*/ 619074 h 619073"/>
                <a:gd name="connsiteX1398" fmla="*/ 3784120 w 3831056"/>
                <a:gd name="connsiteY1398" fmla="*/ 618941 h 619073"/>
                <a:gd name="connsiteX1399" fmla="*/ 3786836 w 3831056"/>
                <a:gd name="connsiteY1399" fmla="*/ 618813 h 619073"/>
                <a:gd name="connsiteX1400" fmla="*/ 3789552 w 3831056"/>
                <a:gd name="connsiteY1400" fmla="*/ 619074 h 619073"/>
                <a:gd name="connsiteX1401" fmla="*/ 3792233 w 3831056"/>
                <a:gd name="connsiteY1401" fmla="*/ 619074 h 619073"/>
                <a:gd name="connsiteX1402" fmla="*/ 3794949 w 3831056"/>
                <a:gd name="connsiteY1402" fmla="*/ 619074 h 619073"/>
                <a:gd name="connsiteX1403" fmla="*/ 3797665 w 3831056"/>
                <a:gd name="connsiteY1403" fmla="*/ 619074 h 619073"/>
                <a:gd name="connsiteX1404" fmla="*/ 3800381 w 3831056"/>
                <a:gd name="connsiteY1404" fmla="*/ 618941 h 619073"/>
                <a:gd name="connsiteX1405" fmla="*/ 3803097 w 3831056"/>
                <a:gd name="connsiteY1405" fmla="*/ 619074 h 619073"/>
                <a:gd name="connsiteX1406" fmla="*/ 3805778 w 3831056"/>
                <a:gd name="connsiteY1406" fmla="*/ 619074 h 619073"/>
                <a:gd name="connsiteX1407" fmla="*/ 3808494 w 3831056"/>
                <a:gd name="connsiteY1407" fmla="*/ 619074 h 619073"/>
                <a:gd name="connsiteX1408" fmla="*/ 3811210 w 3831056"/>
                <a:gd name="connsiteY1408" fmla="*/ 619074 h 619073"/>
                <a:gd name="connsiteX1409" fmla="*/ 3813925 w 3831056"/>
                <a:gd name="connsiteY1409" fmla="*/ 619074 h 619073"/>
                <a:gd name="connsiteX1410" fmla="*/ 3816642 w 3831056"/>
                <a:gd name="connsiteY1410" fmla="*/ 619074 h 619073"/>
                <a:gd name="connsiteX1411" fmla="*/ 3819323 w 3831056"/>
                <a:gd name="connsiteY1411" fmla="*/ 619074 h 619073"/>
                <a:gd name="connsiteX1412" fmla="*/ 3822039 w 3831056"/>
                <a:gd name="connsiteY1412" fmla="*/ 619074 h 619073"/>
                <a:gd name="connsiteX1413" fmla="*/ 3824754 w 3831056"/>
                <a:gd name="connsiteY1413" fmla="*/ 619074 h 619073"/>
                <a:gd name="connsiteX1414" fmla="*/ 3827470 w 3831056"/>
                <a:gd name="connsiteY1414" fmla="*/ 619074 h 619073"/>
                <a:gd name="connsiteX1415" fmla="*/ 3830152 w 3831056"/>
                <a:gd name="connsiteY1415" fmla="*/ 619074 h 619073"/>
                <a:gd name="connsiteX1416" fmla="*/ 3831057 w 3831056"/>
                <a:gd name="connsiteY1416" fmla="*/ 619074 h 61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</a:cxnLst>
              <a:rect l="l" t="t" r="r" b="b"/>
              <a:pathLst>
                <a:path w="3831056" h="619073">
                  <a:moveTo>
                    <a:pt x="0" y="619074"/>
                  </a:moveTo>
                  <a:lnTo>
                    <a:pt x="282" y="619074"/>
                  </a:lnTo>
                  <a:lnTo>
                    <a:pt x="2991" y="619074"/>
                  </a:lnTo>
                  <a:lnTo>
                    <a:pt x="5700" y="619074"/>
                  </a:lnTo>
                  <a:lnTo>
                    <a:pt x="8405" y="619074"/>
                  </a:lnTo>
                  <a:lnTo>
                    <a:pt x="11114" y="619074"/>
                  </a:lnTo>
                  <a:lnTo>
                    <a:pt x="13823" y="619074"/>
                  </a:lnTo>
                  <a:lnTo>
                    <a:pt x="16532" y="619074"/>
                  </a:lnTo>
                  <a:lnTo>
                    <a:pt x="19241" y="619074"/>
                  </a:lnTo>
                  <a:lnTo>
                    <a:pt x="21950" y="619074"/>
                  </a:lnTo>
                  <a:lnTo>
                    <a:pt x="24659" y="619074"/>
                  </a:lnTo>
                  <a:lnTo>
                    <a:pt x="27368" y="619074"/>
                  </a:lnTo>
                  <a:lnTo>
                    <a:pt x="30077" y="619074"/>
                  </a:lnTo>
                  <a:lnTo>
                    <a:pt x="32783" y="619074"/>
                  </a:lnTo>
                  <a:lnTo>
                    <a:pt x="35492" y="619074"/>
                  </a:lnTo>
                  <a:lnTo>
                    <a:pt x="38200" y="619074"/>
                  </a:lnTo>
                  <a:lnTo>
                    <a:pt x="40909" y="619074"/>
                  </a:lnTo>
                  <a:lnTo>
                    <a:pt x="43618" y="619074"/>
                  </a:lnTo>
                  <a:lnTo>
                    <a:pt x="46327" y="619074"/>
                  </a:lnTo>
                  <a:lnTo>
                    <a:pt x="49036" y="619074"/>
                  </a:lnTo>
                  <a:lnTo>
                    <a:pt x="51745" y="619074"/>
                  </a:lnTo>
                  <a:lnTo>
                    <a:pt x="54451" y="619074"/>
                  </a:lnTo>
                  <a:lnTo>
                    <a:pt x="57160" y="619074"/>
                  </a:lnTo>
                  <a:lnTo>
                    <a:pt x="59869" y="619074"/>
                  </a:lnTo>
                  <a:lnTo>
                    <a:pt x="62578" y="619074"/>
                  </a:lnTo>
                  <a:lnTo>
                    <a:pt x="65287" y="619074"/>
                  </a:lnTo>
                  <a:lnTo>
                    <a:pt x="67996" y="619074"/>
                  </a:lnTo>
                  <a:lnTo>
                    <a:pt x="70704" y="619074"/>
                  </a:lnTo>
                  <a:lnTo>
                    <a:pt x="73413" y="619074"/>
                  </a:lnTo>
                  <a:lnTo>
                    <a:pt x="76119" y="619074"/>
                  </a:lnTo>
                  <a:lnTo>
                    <a:pt x="78828" y="619074"/>
                  </a:lnTo>
                  <a:lnTo>
                    <a:pt x="81537" y="619074"/>
                  </a:lnTo>
                  <a:lnTo>
                    <a:pt x="84246" y="619074"/>
                  </a:lnTo>
                  <a:lnTo>
                    <a:pt x="86955" y="619074"/>
                  </a:lnTo>
                  <a:lnTo>
                    <a:pt x="89664" y="619074"/>
                  </a:lnTo>
                  <a:lnTo>
                    <a:pt x="92373" y="619074"/>
                  </a:lnTo>
                  <a:lnTo>
                    <a:pt x="95082" y="619074"/>
                  </a:lnTo>
                  <a:lnTo>
                    <a:pt x="97791" y="619074"/>
                  </a:lnTo>
                  <a:lnTo>
                    <a:pt x="100496" y="619074"/>
                  </a:lnTo>
                  <a:lnTo>
                    <a:pt x="103205" y="619074"/>
                  </a:lnTo>
                  <a:lnTo>
                    <a:pt x="105914" y="619074"/>
                  </a:lnTo>
                  <a:lnTo>
                    <a:pt x="108623" y="619074"/>
                  </a:lnTo>
                  <a:lnTo>
                    <a:pt x="111332" y="619074"/>
                  </a:lnTo>
                  <a:lnTo>
                    <a:pt x="114041" y="619074"/>
                  </a:lnTo>
                  <a:lnTo>
                    <a:pt x="116750" y="619074"/>
                  </a:lnTo>
                  <a:lnTo>
                    <a:pt x="119459" y="619074"/>
                  </a:lnTo>
                  <a:lnTo>
                    <a:pt x="122164" y="619074"/>
                  </a:lnTo>
                  <a:lnTo>
                    <a:pt x="124873" y="619074"/>
                  </a:lnTo>
                  <a:lnTo>
                    <a:pt x="127582" y="619074"/>
                  </a:lnTo>
                  <a:lnTo>
                    <a:pt x="130291" y="619074"/>
                  </a:lnTo>
                  <a:lnTo>
                    <a:pt x="133000" y="619074"/>
                  </a:lnTo>
                  <a:lnTo>
                    <a:pt x="135709" y="619074"/>
                  </a:lnTo>
                  <a:lnTo>
                    <a:pt x="138418" y="619074"/>
                  </a:lnTo>
                  <a:lnTo>
                    <a:pt x="141127" y="619074"/>
                  </a:lnTo>
                  <a:lnTo>
                    <a:pt x="143833" y="619074"/>
                  </a:lnTo>
                  <a:lnTo>
                    <a:pt x="146541" y="619074"/>
                  </a:lnTo>
                  <a:lnTo>
                    <a:pt x="149250" y="619074"/>
                  </a:lnTo>
                  <a:lnTo>
                    <a:pt x="151959" y="619074"/>
                  </a:lnTo>
                  <a:lnTo>
                    <a:pt x="154668" y="619074"/>
                  </a:lnTo>
                  <a:lnTo>
                    <a:pt x="157377" y="619074"/>
                  </a:lnTo>
                  <a:lnTo>
                    <a:pt x="160086" y="619074"/>
                  </a:lnTo>
                  <a:lnTo>
                    <a:pt x="162795" y="619074"/>
                  </a:lnTo>
                  <a:lnTo>
                    <a:pt x="165504" y="619074"/>
                  </a:lnTo>
                  <a:lnTo>
                    <a:pt x="168210" y="619074"/>
                  </a:lnTo>
                  <a:lnTo>
                    <a:pt x="170919" y="619074"/>
                  </a:lnTo>
                  <a:lnTo>
                    <a:pt x="173628" y="619074"/>
                  </a:lnTo>
                  <a:lnTo>
                    <a:pt x="176337" y="619074"/>
                  </a:lnTo>
                  <a:lnTo>
                    <a:pt x="179046" y="619074"/>
                  </a:lnTo>
                  <a:lnTo>
                    <a:pt x="181754" y="619074"/>
                  </a:lnTo>
                  <a:lnTo>
                    <a:pt x="184463" y="619074"/>
                  </a:lnTo>
                  <a:lnTo>
                    <a:pt x="187172" y="619074"/>
                  </a:lnTo>
                  <a:lnTo>
                    <a:pt x="189878" y="619074"/>
                  </a:lnTo>
                  <a:lnTo>
                    <a:pt x="192587" y="619074"/>
                  </a:lnTo>
                  <a:lnTo>
                    <a:pt x="195296" y="619074"/>
                  </a:lnTo>
                  <a:lnTo>
                    <a:pt x="198005" y="619074"/>
                  </a:lnTo>
                  <a:lnTo>
                    <a:pt x="200714" y="619074"/>
                  </a:lnTo>
                  <a:lnTo>
                    <a:pt x="203423" y="619074"/>
                  </a:lnTo>
                  <a:lnTo>
                    <a:pt x="206132" y="619074"/>
                  </a:lnTo>
                  <a:lnTo>
                    <a:pt x="208841" y="619074"/>
                  </a:lnTo>
                  <a:lnTo>
                    <a:pt x="211550" y="619074"/>
                  </a:lnTo>
                  <a:lnTo>
                    <a:pt x="214255" y="619074"/>
                  </a:lnTo>
                  <a:lnTo>
                    <a:pt x="216964" y="619074"/>
                  </a:lnTo>
                  <a:lnTo>
                    <a:pt x="219673" y="619074"/>
                  </a:lnTo>
                  <a:lnTo>
                    <a:pt x="222382" y="619074"/>
                  </a:lnTo>
                  <a:lnTo>
                    <a:pt x="225091" y="619074"/>
                  </a:lnTo>
                  <a:lnTo>
                    <a:pt x="227800" y="619074"/>
                  </a:lnTo>
                  <a:lnTo>
                    <a:pt x="230509" y="619074"/>
                  </a:lnTo>
                  <a:lnTo>
                    <a:pt x="233218" y="619074"/>
                  </a:lnTo>
                  <a:lnTo>
                    <a:pt x="235923" y="619074"/>
                  </a:lnTo>
                  <a:lnTo>
                    <a:pt x="238632" y="619074"/>
                  </a:lnTo>
                  <a:lnTo>
                    <a:pt x="241341" y="619074"/>
                  </a:lnTo>
                  <a:lnTo>
                    <a:pt x="244050" y="619074"/>
                  </a:lnTo>
                  <a:lnTo>
                    <a:pt x="246759" y="619074"/>
                  </a:lnTo>
                  <a:lnTo>
                    <a:pt x="249468" y="619074"/>
                  </a:lnTo>
                  <a:lnTo>
                    <a:pt x="252177" y="619074"/>
                  </a:lnTo>
                  <a:lnTo>
                    <a:pt x="254886" y="619074"/>
                  </a:lnTo>
                  <a:lnTo>
                    <a:pt x="257595" y="619074"/>
                  </a:lnTo>
                  <a:lnTo>
                    <a:pt x="260300" y="619074"/>
                  </a:lnTo>
                  <a:lnTo>
                    <a:pt x="263009" y="619074"/>
                  </a:lnTo>
                  <a:lnTo>
                    <a:pt x="265718" y="619074"/>
                  </a:lnTo>
                  <a:lnTo>
                    <a:pt x="268427" y="619074"/>
                  </a:lnTo>
                  <a:lnTo>
                    <a:pt x="271136" y="619074"/>
                  </a:lnTo>
                  <a:lnTo>
                    <a:pt x="273845" y="619074"/>
                  </a:lnTo>
                  <a:lnTo>
                    <a:pt x="276554" y="619074"/>
                  </a:lnTo>
                  <a:lnTo>
                    <a:pt x="279263" y="619074"/>
                  </a:lnTo>
                  <a:lnTo>
                    <a:pt x="281969" y="619074"/>
                  </a:lnTo>
                  <a:lnTo>
                    <a:pt x="284678" y="619074"/>
                  </a:lnTo>
                  <a:lnTo>
                    <a:pt x="287386" y="619074"/>
                  </a:lnTo>
                  <a:lnTo>
                    <a:pt x="290095" y="619074"/>
                  </a:lnTo>
                  <a:lnTo>
                    <a:pt x="292804" y="619074"/>
                  </a:lnTo>
                  <a:lnTo>
                    <a:pt x="295513" y="619074"/>
                  </a:lnTo>
                  <a:lnTo>
                    <a:pt x="298222" y="619074"/>
                  </a:lnTo>
                  <a:lnTo>
                    <a:pt x="300931" y="619074"/>
                  </a:lnTo>
                  <a:lnTo>
                    <a:pt x="303640" y="619074"/>
                  </a:lnTo>
                  <a:lnTo>
                    <a:pt x="306346" y="619074"/>
                  </a:lnTo>
                  <a:lnTo>
                    <a:pt x="309055" y="619074"/>
                  </a:lnTo>
                  <a:lnTo>
                    <a:pt x="311764" y="619074"/>
                  </a:lnTo>
                  <a:lnTo>
                    <a:pt x="314473" y="619074"/>
                  </a:lnTo>
                  <a:lnTo>
                    <a:pt x="317182" y="619074"/>
                  </a:lnTo>
                  <a:lnTo>
                    <a:pt x="319890" y="619074"/>
                  </a:lnTo>
                  <a:lnTo>
                    <a:pt x="322599" y="619074"/>
                  </a:lnTo>
                  <a:lnTo>
                    <a:pt x="325308" y="619074"/>
                  </a:lnTo>
                  <a:lnTo>
                    <a:pt x="328014" y="619074"/>
                  </a:lnTo>
                  <a:lnTo>
                    <a:pt x="330723" y="619074"/>
                  </a:lnTo>
                  <a:lnTo>
                    <a:pt x="333432" y="619074"/>
                  </a:lnTo>
                  <a:lnTo>
                    <a:pt x="336141" y="619074"/>
                  </a:lnTo>
                  <a:lnTo>
                    <a:pt x="338850" y="619074"/>
                  </a:lnTo>
                  <a:lnTo>
                    <a:pt x="341559" y="619074"/>
                  </a:lnTo>
                  <a:lnTo>
                    <a:pt x="344268" y="619074"/>
                  </a:lnTo>
                  <a:lnTo>
                    <a:pt x="346977" y="619074"/>
                  </a:lnTo>
                  <a:lnTo>
                    <a:pt x="349686" y="619074"/>
                  </a:lnTo>
                  <a:lnTo>
                    <a:pt x="352391" y="619074"/>
                  </a:lnTo>
                  <a:lnTo>
                    <a:pt x="355100" y="619074"/>
                  </a:lnTo>
                  <a:lnTo>
                    <a:pt x="357809" y="619074"/>
                  </a:lnTo>
                  <a:lnTo>
                    <a:pt x="360518" y="619074"/>
                  </a:lnTo>
                  <a:lnTo>
                    <a:pt x="363227" y="619074"/>
                  </a:lnTo>
                  <a:lnTo>
                    <a:pt x="365936" y="619074"/>
                  </a:lnTo>
                  <a:lnTo>
                    <a:pt x="368645" y="619074"/>
                  </a:lnTo>
                  <a:lnTo>
                    <a:pt x="371354" y="619074"/>
                  </a:lnTo>
                  <a:lnTo>
                    <a:pt x="374059" y="619074"/>
                  </a:lnTo>
                  <a:lnTo>
                    <a:pt x="376768" y="619074"/>
                  </a:lnTo>
                  <a:lnTo>
                    <a:pt x="379477" y="619074"/>
                  </a:lnTo>
                  <a:lnTo>
                    <a:pt x="382186" y="619074"/>
                  </a:lnTo>
                  <a:lnTo>
                    <a:pt x="384895" y="619074"/>
                  </a:lnTo>
                  <a:lnTo>
                    <a:pt x="387604" y="619074"/>
                  </a:lnTo>
                  <a:lnTo>
                    <a:pt x="390313" y="619074"/>
                  </a:lnTo>
                  <a:lnTo>
                    <a:pt x="393022" y="619074"/>
                  </a:lnTo>
                  <a:lnTo>
                    <a:pt x="395731" y="619074"/>
                  </a:lnTo>
                  <a:lnTo>
                    <a:pt x="398436" y="619074"/>
                  </a:lnTo>
                  <a:lnTo>
                    <a:pt x="401145" y="619074"/>
                  </a:lnTo>
                  <a:lnTo>
                    <a:pt x="403854" y="619074"/>
                  </a:lnTo>
                  <a:lnTo>
                    <a:pt x="406563" y="619074"/>
                  </a:lnTo>
                  <a:lnTo>
                    <a:pt x="409272" y="619074"/>
                  </a:lnTo>
                  <a:lnTo>
                    <a:pt x="411981" y="619074"/>
                  </a:lnTo>
                  <a:lnTo>
                    <a:pt x="414690" y="619074"/>
                  </a:lnTo>
                  <a:lnTo>
                    <a:pt x="417399" y="619074"/>
                  </a:lnTo>
                  <a:lnTo>
                    <a:pt x="420108" y="619074"/>
                  </a:lnTo>
                  <a:lnTo>
                    <a:pt x="422814" y="619074"/>
                  </a:lnTo>
                  <a:lnTo>
                    <a:pt x="425522" y="619074"/>
                  </a:lnTo>
                  <a:lnTo>
                    <a:pt x="428231" y="619074"/>
                  </a:lnTo>
                  <a:lnTo>
                    <a:pt x="430940" y="619074"/>
                  </a:lnTo>
                  <a:lnTo>
                    <a:pt x="433649" y="619074"/>
                  </a:lnTo>
                  <a:lnTo>
                    <a:pt x="436358" y="619074"/>
                  </a:lnTo>
                  <a:lnTo>
                    <a:pt x="439067" y="619074"/>
                  </a:lnTo>
                  <a:lnTo>
                    <a:pt x="441776" y="619074"/>
                  </a:lnTo>
                  <a:lnTo>
                    <a:pt x="444482" y="619074"/>
                  </a:lnTo>
                  <a:lnTo>
                    <a:pt x="447191" y="619074"/>
                  </a:lnTo>
                  <a:lnTo>
                    <a:pt x="449900" y="619074"/>
                  </a:lnTo>
                  <a:lnTo>
                    <a:pt x="452609" y="619074"/>
                  </a:lnTo>
                  <a:lnTo>
                    <a:pt x="455318" y="619074"/>
                  </a:lnTo>
                  <a:lnTo>
                    <a:pt x="458026" y="619074"/>
                  </a:lnTo>
                  <a:lnTo>
                    <a:pt x="460735" y="619074"/>
                  </a:lnTo>
                  <a:lnTo>
                    <a:pt x="463444" y="619074"/>
                  </a:lnTo>
                  <a:lnTo>
                    <a:pt x="466153" y="619074"/>
                  </a:lnTo>
                  <a:lnTo>
                    <a:pt x="468859" y="619074"/>
                  </a:lnTo>
                  <a:lnTo>
                    <a:pt x="471568" y="619074"/>
                  </a:lnTo>
                  <a:lnTo>
                    <a:pt x="474277" y="619074"/>
                  </a:lnTo>
                  <a:lnTo>
                    <a:pt x="476986" y="619074"/>
                  </a:lnTo>
                  <a:lnTo>
                    <a:pt x="479695" y="619074"/>
                  </a:lnTo>
                  <a:lnTo>
                    <a:pt x="482404" y="619074"/>
                  </a:lnTo>
                  <a:lnTo>
                    <a:pt x="485113" y="619074"/>
                  </a:lnTo>
                  <a:lnTo>
                    <a:pt x="487822" y="619074"/>
                  </a:lnTo>
                  <a:lnTo>
                    <a:pt x="490527" y="619074"/>
                  </a:lnTo>
                  <a:lnTo>
                    <a:pt x="493236" y="619074"/>
                  </a:lnTo>
                  <a:lnTo>
                    <a:pt x="495945" y="619074"/>
                  </a:lnTo>
                  <a:lnTo>
                    <a:pt x="498654" y="619074"/>
                  </a:lnTo>
                  <a:lnTo>
                    <a:pt x="501363" y="619074"/>
                  </a:lnTo>
                  <a:lnTo>
                    <a:pt x="504072" y="619074"/>
                  </a:lnTo>
                  <a:lnTo>
                    <a:pt x="506781" y="619074"/>
                  </a:lnTo>
                  <a:lnTo>
                    <a:pt x="509490" y="619074"/>
                  </a:lnTo>
                  <a:lnTo>
                    <a:pt x="512199" y="619074"/>
                  </a:lnTo>
                  <a:lnTo>
                    <a:pt x="514904" y="619074"/>
                  </a:lnTo>
                  <a:lnTo>
                    <a:pt x="517613" y="619074"/>
                  </a:lnTo>
                  <a:lnTo>
                    <a:pt x="520322" y="619074"/>
                  </a:lnTo>
                  <a:lnTo>
                    <a:pt x="523031" y="619074"/>
                  </a:lnTo>
                  <a:lnTo>
                    <a:pt x="525740" y="619074"/>
                  </a:lnTo>
                  <a:lnTo>
                    <a:pt x="528449" y="619074"/>
                  </a:lnTo>
                  <a:lnTo>
                    <a:pt x="531158" y="619074"/>
                  </a:lnTo>
                  <a:lnTo>
                    <a:pt x="533867" y="619074"/>
                  </a:lnTo>
                  <a:lnTo>
                    <a:pt x="536572" y="619074"/>
                  </a:lnTo>
                  <a:lnTo>
                    <a:pt x="539281" y="619074"/>
                  </a:lnTo>
                  <a:lnTo>
                    <a:pt x="541990" y="619074"/>
                  </a:lnTo>
                  <a:lnTo>
                    <a:pt x="544699" y="619074"/>
                  </a:lnTo>
                  <a:lnTo>
                    <a:pt x="547408" y="619074"/>
                  </a:lnTo>
                  <a:lnTo>
                    <a:pt x="550117" y="619074"/>
                  </a:lnTo>
                  <a:lnTo>
                    <a:pt x="552826" y="619074"/>
                  </a:lnTo>
                  <a:lnTo>
                    <a:pt x="555535" y="619074"/>
                  </a:lnTo>
                  <a:lnTo>
                    <a:pt x="558244" y="619074"/>
                  </a:lnTo>
                  <a:lnTo>
                    <a:pt x="560950" y="619074"/>
                  </a:lnTo>
                  <a:lnTo>
                    <a:pt x="563658" y="619074"/>
                  </a:lnTo>
                  <a:lnTo>
                    <a:pt x="566368" y="619074"/>
                  </a:lnTo>
                  <a:lnTo>
                    <a:pt x="569076" y="619074"/>
                  </a:lnTo>
                  <a:lnTo>
                    <a:pt x="571785" y="619074"/>
                  </a:lnTo>
                  <a:lnTo>
                    <a:pt x="574494" y="619074"/>
                  </a:lnTo>
                  <a:lnTo>
                    <a:pt x="577203" y="619074"/>
                  </a:lnTo>
                  <a:lnTo>
                    <a:pt x="579912" y="619074"/>
                  </a:lnTo>
                  <a:lnTo>
                    <a:pt x="582618" y="619074"/>
                  </a:lnTo>
                  <a:lnTo>
                    <a:pt x="585327" y="619074"/>
                  </a:lnTo>
                  <a:lnTo>
                    <a:pt x="588036" y="619074"/>
                  </a:lnTo>
                  <a:lnTo>
                    <a:pt x="590745" y="619074"/>
                  </a:lnTo>
                  <a:lnTo>
                    <a:pt x="593454" y="619074"/>
                  </a:lnTo>
                  <a:lnTo>
                    <a:pt x="596163" y="619074"/>
                  </a:lnTo>
                  <a:lnTo>
                    <a:pt x="598872" y="619074"/>
                  </a:lnTo>
                  <a:lnTo>
                    <a:pt x="601581" y="619074"/>
                  </a:lnTo>
                  <a:lnTo>
                    <a:pt x="604286" y="619074"/>
                  </a:lnTo>
                  <a:lnTo>
                    <a:pt x="606995" y="619074"/>
                  </a:lnTo>
                  <a:lnTo>
                    <a:pt x="609704" y="619074"/>
                  </a:lnTo>
                  <a:lnTo>
                    <a:pt x="612413" y="619074"/>
                  </a:lnTo>
                  <a:lnTo>
                    <a:pt x="615122" y="619074"/>
                  </a:lnTo>
                  <a:lnTo>
                    <a:pt x="617831" y="619074"/>
                  </a:lnTo>
                  <a:lnTo>
                    <a:pt x="620540" y="619074"/>
                  </a:lnTo>
                  <a:lnTo>
                    <a:pt x="623249" y="619074"/>
                  </a:lnTo>
                  <a:lnTo>
                    <a:pt x="625958" y="619074"/>
                  </a:lnTo>
                  <a:lnTo>
                    <a:pt x="628663" y="619074"/>
                  </a:lnTo>
                  <a:lnTo>
                    <a:pt x="631372" y="619074"/>
                  </a:lnTo>
                  <a:lnTo>
                    <a:pt x="634081" y="619074"/>
                  </a:lnTo>
                  <a:lnTo>
                    <a:pt x="636790" y="619074"/>
                  </a:lnTo>
                  <a:lnTo>
                    <a:pt x="639499" y="619074"/>
                  </a:lnTo>
                  <a:lnTo>
                    <a:pt x="642208" y="619074"/>
                  </a:lnTo>
                  <a:lnTo>
                    <a:pt x="644917" y="619074"/>
                  </a:lnTo>
                  <a:lnTo>
                    <a:pt x="647626" y="619074"/>
                  </a:lnTo>
                  <a:lnTo>
                    <a:pt x="650331" y="619074"/>
                  </a:lnTo>
                  <a:lnTo>
                    <a:pt x="653040" y="619074"/>
                  </a:lnTo>
                  <a:lnTo>
                    <a:pt x="655749" y="619074"/>
                  </a:lnTo>
                  <a:lnTo>
                    <a:pt x="658458" y="619074"/>
                  </a:lnTo>
                  <a:lnTo>
                    <a:pt x="661167" y="619074"/>
                  </a:lnTo>
                  <a:lnTo>
                    <a:pt x="663876" y="619074"/>
                  </a:lnTo>
                  <a:lnTo>
                    <a:pt x="666585" y="619074"/>
                  </a:lnTo>
                  <a:lnTo>
                    <a:pt x="669294" y="619074"/>
                  </a:lnTo>
                  <a:lnTo>
                    <a:pt x="672003" y="619074"/>
                  </a:lnTo>
                  <a:lnTo>
                    <a:pt x="674708" y="619074"/>
                  </a:lnTo>
                  <a:lnTo>
                    <a:pt x="677417" y="619074"/>
                  </a:lnTo>
                  <a:lnTo>
                    <a:pt x="680126" y="619074"/>
                  </a:lnTo>
                  <a:lnTo>
                    <a:pt x="682835" y="619074"/>
                  </a:lnTo>
                  <a:lnTo>
                    <a:pt x="685544" y="619074"/>
                  </a:lnTo>
                  <a:lnTo>
                    <a:pt x="688253" y="619074"/>
                  </a:lnTo>
                  <a:lnTo>
                    <a:pt x="690962" y="619074"/>
                  </a:lnTo>
                  <a:lnTo>
                    <a:pt x="693671" y="619074"/>
                  </a:lnTo>
                  <a:lnTo>
                    <a:pt x="696377" y="619074"/>
                  </a:lnTo>
                  <a:lnTo>
                    <a:pt x="699086" y="619074"/>
                  </a:lnTo>
                  <a:lnTo>
                    <a:pt x="701795" y="619074"/>
                  </a:lnTo>
                  <a:lnTo>
                    <a:pt x="704504" y="619074"/>
                  </a:lnTo>
                  <a:lnTo>
                    <a:pt x="707212" y="619074"/>
                  </a:lnTo>
                  <a:lnTo>
                    <a:pt x="709921" y="619074"/>
                  </a:lnTo>
                  <a:lnTo>
                    <a:pt x="712630" y="619074"/>
                  </a:lnTo>
                  <a:lnTo>
                    <a:pt x="715339" y="619074"/>
                  </a:lnTo>
                  <a:lnTo>
                    <a:pt x="718048" y="619074"/>
                  </a:lnTo>
                  <a:lnTo>
                    <a:pt x="720754" y="619074"/>
                  </a:lnTo>
                  <a:lnTo>
                    <a:pt x="723463" y="619074"/>
                  </a:lnTo>
                  <a:lnTo>
                    <a:pt x="726172" y="619074"/>
                  </a:lnTo>
                  <a:lnTo>
                    <a:pt x="728881" y="619074"/>
                  </a:lnTo>
                  <a:lnTo>
                    <a:pt x="731590" y="619074"/>
                  </a:lnTo>
                  <a:lnTo>
                    <a:pt x="734299" y="619074"/>
                  </a:lnTo>
                  <a:lnTo>
                    <a:pt x="737008" y="619074"/>
                  </a:lnTo>
                  <a:lnTo>
                    <a:pt x="739717" y="619074"/>
                  </a:lnTo>
                  <a:lnTo>
                    <a:pt x="742422" y="619074"/>
                  </a:lnTo>
                  <a:lnTo>
                    <a:pt x="745131" y="619074"/>
                  </a:lnTo>
                  <a:lnTo>
                    <a:pt x="747840" y="619074"/>
                  </a:lnTo>
                  <a:lnTo>
                    <a:pt x="750549" y="619074"/>
                  </a:lnTo>
                  <a:lnTo>
                    <a:pt x="753258" y="619074"/>
                  </a:lnTo>
                  <a:lnTo>
                    <a:pt x="755967" y="619074"/>
                  </a:lnTo>
                  <a:lnTo>
                    <a:pt x="758676" y="619074"/>
                  </a:lnTo>
                  <a:lnTo>
                    <a:pt x="761385" y="619074"/>
                  </a:lnTo>
                  <a:lnTo>
                    <a:pt x="764090" y="619074"/>
                  </a:lnTo>
                  <a:lnTo>
                    <a:pt x="766799" y="619074"/>
                  </a:lnTo>
                  <a:lnTo>
                    <a:pt x="769508" y="619074"/>
                  </a:lnTo>
                  <a:lnTo>
                    <a:pt x="772217" y="619074"/>
                  </a:lnTo>
                  <a:lnTo>
                    <a:pt x="774926" y="619074"/>
                  </a:lnTo>
                  <a:lnTo>
                    <a:pt x="777635" y="619074"/>
                  </a:lnTo>
                  <a:lnTo>
                    <a:pt x="780344" y="619074"/>
                  </a:lnTo>
                  <a:lnTo>
                    <a:pt x="783053" y="619074"/>
                  </a:lnTo>
                  <a:lnTo>
                    <a:pt x="785762" y="619074"/>
                  </a:lnTo>
                  <a:lnTo>
                    <a:pt x="788467" y="619074"/>
                  </a:lnTo>
                  <a:lnTo>
                    <a:pt x="791176" y="619074"/>
                  </a:lnTo>
                  <a:lnTo>
                    <a:pt x="793885" y="619074"/>
                  </a:lnTo>
                  <a:lnTo>
                    <a:pt x="796594" y="619074"/>
                  </a:lnTo>
                  <a:lnTo>
                    <a:pt x="799303" y="619074"/>
                  </a:lnTo>
                  <a:lnTo>
                    <a:pt x="802012" y="619074"/>
                  </a:lnTo>
                  <a:lnTo>
                    <a:pt x="804721" y="619074"/>
                  </a:lnTo>
                  <a:lnTo>
                    <a:pt x="807430" y="619074"/>
                  </a:lnTo>
                  <a:lnTo>
                    <a:pt x="810136" y="619074"/>
                  </a:lnTo>
                  <a:lnTo>
                    <a:pt x="812844" y="619074"/>
                  </a:lnTo>
                  <a:lnTo>
                    <a:pt x="815553" y="619074"/>
                  </a:lnTo>
                  <a:lnTo>
                    <a:pt x="818262" y="619074"/>
                  </a:lnTo>
                  <a:lnTo>
                    <a:pt x="820971" y="619074"/>
                  </a:lnTo>
                  <a:lnTo>
                    <a:pt x="823680" y="619074"/>
                  </a:lnTo>
                  <a:lnTo>
                    <a:pt x="826389" y="619074"/>
                  </a:lnTo>
                  <a:lnTo>
                    <a:pt x="829098" y="619074"/>
                  </a:lnTo>
                  <a:lnTo>
                    <a:pt x="831807" y="619074"/>
                  </a:lnTo>
                  <a:lnTo>
                    <a:pt x="834513" y="619074"/>
                  </a:lnTo>
                  <a:lnTo>
                    <a:pt x="837222" y="619074"/>
                  </a:lnTo>
                  <a:lnTo>
                    <a:pt x="839931" y="619074"/>
                  </a:lnTo>
                  <a:lnTo>
                    <a:pt x="842640" y="619074"/>
                  </a:lnTo>
                  <a:lnTo>
                    <a:pt x="845348" y="619074"/>
                  </a:lnTo>
                  <a:lnTo>
                    <a:pt x="848057" y="619074"/>
                  </a:lnTo>
                  <a:lnTo>
                    <a:pt x="850766" y="619074"/>
                  </a:lnTo>
                  <a:lnTo>
                    <a:pt x="853475" y="619074"/>
                  </a:lnTo>
                  <a:lnTo>
                    <a:pt x="856181" y="619074"/>
                  </a:lnTo>
                  <a:lnTo>
                    <a:pt x="858890" y="619074"/>
                  </a:lnTo>
                  <a:lnTo>
                    <a:pt x="861599" y="619074"/>
                  </a:lnTo>
                  <a:lnTo>
                    <a:pt x="864308" y="619074"/>
                  </a:lnTo>
                  <a:lnTo>
                    <a:pt x="867017" y="619074"/>
                  </a:lnTo>
                  <a:lnTo>
                    <a:pt x="869726" y="619074"/>
                  </a:lnTo>
                  <a:lnTo>
                    <a:pt x="872435" y="619074"/>
                  </a:lnTo>
                  <a:lnTo>
                    <a:pt x="875144" y="619074"/>
                  </a:lnTo>
                  <a:lnTo>
                    <a:pt x="877849" y="619074"/>
                  </a:lnTo>
                  <a:lnTo>
                    <a:pt x="880558" y="619074"/>
                  </a:lnTo>
                  <a:lnTo>
                    <a:pt x="883267" y="619074"/>
                  </a:lnTo>
                  <a:lnTo>
                    <a:pt x="885976" y="619074"/>
                  </a:lnTo>
                  <a:lnTo>
                    <a:pt x="888685" y="619074"/>
                  </a:lnTo>
                  <a:lnTo>
                    <a:pt x="891394" y="619074"/>
                  </a:lnTo>
                  <a:lnTo>
                    <a:pt x="894103" y="619074"/>
                  </a:lnTo>
                  <a:lnTo>
                    <a:pt x="896812" y="619074"/>
                  </a:lnTo>
                  <a:lnTo>
                    <a:pt x="899521" y="619074"/>
                  </a:lnTo>
                  <a:lnTo>
                    <a:pt x="902226" y="619074"/>
                  </a:lnTo>
                  <a:lnTo>
                    <a:pt x="904935" y="619074"/>
                  </a:lnTo>
                  <a:lnTo>
                    <a:pt x="907644" y="619074"/>
                  </a:lnTo>
                  <a:lnTo>
                    <a:pt x="910353" y="619074"/>
                  </a:lnTo>
                  <a:lnTo>
                    <a:pt x="913062" y="619074"/>
                  </a:lnTo>
                  <a:lnTo>
                    <a:pt x="915771" y="619074"/>
                  </a:lnTo>
                  <a:lnTo>
                    <a:pt x="918480" y="619074"/>
                  </a:lnTo>
                  <a:lnTo>
                    <a:pt x="921189" y="619074"/>
                  </a:lnTo>
                  <a:lnTo>
                    <a:pt x="923898" y="619074"/>
                  </a:lnTo>
                  <a:lnTo>
                    <a:pt x="926603" y="619074"/>
                  </a:lnTo>
                  <a:lnTo>
                    <a:pt x="929312" y="619074"/>
                  </a:lnTo>
                  <a:lnTo>
                    <a:pt x="932021" y="619074"/>
                  </a:lnTo>
                  <a:lnTo>
                    <a:pt x="934730" y="619074"/>
                  </a:lnTo>
                  <a:lnTo>
                    <a:pt x="937439" y="619074"/>
                  </a:lnTo>
                  <a:lnTo>
                    <a:pt x="940148" y="619074"/>
                  </a:lnTo>
                  <a:lnTo>
                    <a:pt x="942857" y="619074"/>
                  </a:lnTo>
                  <a:lnTo>
                    <a:pt x="945566" y="619074"/>
                  </a:lnTo>
                  <a:lnTo>
                    <a:pt x="948272" y="619074"/>
                  </a:lnTo>
                  <a:lnTo>
                    <a:pt x="950981" y="619074"/>
                  </a:lnTo>
                  <a:lnTo>
                    <a:pt x="953689" y="619074"/>
                  </a:lnTo>
                  <a:lnTo>
                    <a:pt x="956398" y="619074"/>
                  </a:lnTo>
                  <a:lnTo>
                    <a:pt x="959107" y="619074"/>
                  </a:lnTo>
                  <a:lnTo>
                    <a:pt x="961816" y="619074"/>
                  </a:lnTo>
                  <a:lnTo>
                    <a:pt x="964525" y="619074"/>
                  </a:lnTo>
                  <a:lnTo>
                    <a:pt x="967234" y="619074"/>
                  </a:lnTo>
                  <a:lnTo>
                    <a:pt x="969943" y="619074"/>
                  </a:lnTo>
                  <a:lnTo>
                    <a:pt x="972649" y="619074"/>
                  </a:lnTo>
                  <a:lnTo>
                    <a:pt x="975358" y="619074"/>
                  </a:lnTo>
                  <a:lnTo>
                    <a:pt x="978067" y="619074"/>
                  </a:lnTo>
                  <a:lnTo>
                    <a:pt x="980776" y="619074"/>
                  </a:lnTo>
                  <a:lnTo>
                    <a:pt x="983484" y="619074"/>
                  </a:lnTo>
                  <a:lnTo>
                    <a:pt x="986193" y="619074"/>
                  </a:lnTo>
                  <a:lnTo>
                    <a:pt x="988902" y="619074"/>
                  </a:lnTo>
                  <a:lnTo>
                    <a:pt x="991611" y="619074"/>
                  </a:lnTo>
                  <a:lnTo>
                    <a:pt x="994317" y="619074"/>
                  </a:lnTo>
                  <a:lnTo>
                    <a:pt x="997026" y="619074"/>
                  </a:lnTo>
                  <a:lnTo>
                    <a:pt x="999735" y="619074"/>
                  </a:lnTo>
                  <a:lnTo>
                    <a:pt x="1002444" y="619074"/>
                  </a:lnTo>
                  <a:lnTo>
                    <a:pt x="1005153" y="619074"/>
                  </a:lnTo>
                  <a:lnTo>
                    <a:pt x="1007862" y="619074"/>
                  </a:lnTo>
                  <a:lnTo>
                    <a:pt x="1010571" y="619074"/>
                  </a:lnTo>
                  <a:lnTo>
                    <a:pt x="1013280" y="619074"/>
                  </a:lnTo>
                  <a:lnTo>
                    <a:pt x="1015989" y="619074"/>
                  </a:lnTo>
                  <a:lnTo>
                    <a:pt x="1018694" y="619074"/>
                  </a:lnTo>
                  <a:lnTo>
                    <a:pt x="1021403" y="619074"/>
                  </a:lnTo>
                  <a:lnTo>
                    <a:pt x="1024112" y="619074"/>
                  </a:lnTo>
                  <a:lnTo>
                    <a:pt x="1026821" y="619074"/>
                  </a:lnTo>
                  <a:lnTo>
                    <a:pt x="1029530" y="619074"/>
                  </a:lnTo>
                  <a:lnTo>
                    <a:pt x="1032239" y="619074"/>
                  </a:lnTo>
                  <a:lnTo>
                    <a:pt x="1034948" y="619074"/>
                  </a:lnTo>
                  <a:lnTo>
                    <a:pt x="1037653" y="619074"/>
                  </a:lnTo>
                  <a:lnTo>
                    <a:pt x="1040362" y="619074"/>
                  </a:lnTo>
                  <a:lnTo>
                    <a:pt x="1043071" y="619074"/>
                  </a:lnTo>
                  <a:lnTo>
                    <a:pt x="1045780" y="619074"/>
                  </a:lnTo>
                  <a:lnTo>
                    <a:pt x="1048489" y="619074"/>
                  </a:lnTo>
                  <a:lnTo>
                    <a:pt x="1051198" y="619074"/>
                  </a:lnTo>
                  <a:lnTo>
                    <a:pt x="1053907" y="619074"/>
                  </a:lnTo>
                  <a:lnTo>
                    <a:pt x="1056616" y="619074"/>
                  </a:lnTo>
                  <a:lnTo>
                    <a:pt x="1059325" y="619074"/>
                  </a:lnTo>
                  <a:lnTo>
                    <a:pt x="1062034" y="619074"/>
                  </a:lnTo>
                  <a:lnTo>
                    <a:pt x="1064739" y="619074"/>
                  </a:lnTo>
                  <a:lnTo>
                    <a:pt x="1067448" y="619074"/>
                  </a:lnTo>
                  <a:lnTo>
                    <a:pt x="1070157" y="619074"/>
                  </a:lnTo>
                  <a:lnTo>
                    <a:pt x="1072866" y="619074"/>
                  </a:lnTo>
                  <a:lnTo>
                    <a:pt x="1075575" y="619074"/>
                  </a:lnTo>
                  <a:lnTo>
                    <a:pt x="1078284" y="619074"/>
                  </a:lnTo>
                  <a:lnTo>
                    <a:pt x="1080993" y="619074"/>
                  </a:lnTo>
                  <a:lnTo>
                    <a:pt x="1083699" y="619074"/>
                  </a:lnTo>
                  <a:lnTo>
                    <a:pt x="1086408" y="619074"/>
                  </a:lnTo>
                  <a:lnTo>
                    <a:pt x="1089117" y="619074"/>
                  </a:lnTo>
                  <a:lnTo>
                    <a:pt x="1091825" y="619074"/>
                  </a:lnTo>
                  <a:lnTo>
                    <a:pt x="1094534" y="619074"/>
                  </a:lnTo>
                  <a:lnTo>
                    <a:pt x="1097243" y="619074"/>
                  </a:lnTo>
                  <a:lnTo>
                    <a:pt x="1099952" y="619074"/>
                  </a:lnTo>
                  <a:lnTo>
                    <a:pt x="1102661" y="619074"/>
                  </a:lnTo>
                  <a:lnTo>
                    <a:pt x="1105370" y="619074"/>
                  </a:lnTo>
                  <a:lnTo>
                    <a:pt x="1108079" y="619074"/>
                  </a:lnTo>
                  <a:lnTo>
                    <a:pt x="1110785" y="619074"/>
                  </a:lnTo>
                  <a:lnTo>
                    <a:pt x="1113494" y="619074"/>
                  </a:lnTo>
                  <a:lnTo>
                    <a:pt x="1116203" y="619074"/>
                  </a:lnTo>
                  <a:lnTo>
                    <a:pt x="1118912" y="619074"/>
                  </a:lnTo>
                  <a:lnTo>
                    <a:pt x="1121621" y="619074"/>
                  </a:lnTo>
                  <a:lnTo>
                    <a:pt x="1124330" y="619074"/>
                  </a:lnTo>
                  <a:lnTo>
                    <a:pt x="1127039" y="619074"/>
                  </a:lnTo>
                  <a:lnTo>
                    <a:pt x="1129744" y="619074"/>
                  </a:lnTo>
                  <a:lnTo>
                    <a:pt x="1132453" y="619074"/>
                  </a:lnTo>
                  <a:lnTo>
                    <a:pt x="1135162" y="619074"/>
                  </a:lnTo>
                  <a:lnTo>
                    <a:pt x="1137871" y="619074"/>
                  </a:lnTo>
                  <a:lnTo>
                    <a:pt x="1140580" y="619074"/>
                  </a:lnTo>
                  <a:lnTo>
                    <a:pt x="1143289" y="619074"/>
                  </a:lnTo>
                  <a:lnTo>
                    <a:pt x="1145998" y="619074"/>
                  </a:lnTo>
                  <a:lnTo>
                    <a:pt x="1148707" y="619074"/>
                  </a:lnTo>
                  <a:lnTo>
                    <a:pt x="1151416" y="619074"/>
                  </a:lnTo>
                  <a:lnTo>
                    <a:pt x="1154125" y="619074"/>
                  </a:lnTo>
                  <a:lnTo>
                    <a:pt x="1156830" y="619074"/>
                  </a:lnTo>
                  <a:lnTo>
                    <a:pt x="1159539" y="619074"/>
                  </a:lnTo>
                  <a:lnTo>
                    <a:pt x="1162248" y="619074"/>
                  </a:lnTo>
                  <a:lnTo>
                    <a:pt x="1164957" y="619074"/>
                  </a:lnTo>
                  <a:lnTo>
                    <a:pt x="1167666" y="619074"/>
                  </a:lnTo>
                  <a:lnTo>
                    <a:pt x="1170375" y="619074"/>
                  </a:lnTo>
                  <a:lnTo>
                    <a:pt x="1173084" y="619074"/>
                  </a:lnTo>
                  <a:lnTo>
                    <a:pt x="1175789" y="619074"/>
                  </a:lnTo>
                  <a:lnTo>
                    <a:pt x="1178498" y="619074"/>
                  </a:lnTo>
                  <a:lnTo>
                    <a:pt x="1181207" y="619074"/>
                  </a:lnTo>
                  <a:lnTo>
                    <a:pt x="1183916" y="619074"/>
                  </a:lnTo>
                  <a:lnTo>
                    <a:pt x="1186625" y="619074"/>
                  </a:lnTo>
                  <a:lnTo>
                    <a:pt x="1189334" y="619074"/>
                  </a:lnTo>
                  <a:lnTo>
                    <a:pt x="1192043" y="619074"/>
                  </a:lnTo>
                  <a:lnTo>
                    <a:pt x="1194752" y="619074"/>
                  </a:lnTo>
                  <a:lnTo>
                    <a:pt x="1197461" y="619074"/>
                  </a:lnTo>
                  <a:lnTo>
                    <a:pt x="1200170" y="619074"/>
                  </a:lnTo>
                  <a:lnTo>
                    <a:pt x="1202875" y="619074"/>
                  </a:lnTo>
                  <a:lnTo>
                    <a:pt x="1205584" y="619074"/>
                  </a:lnTo>
                  <a:lnTo>
                    <a:pt x="1208293" y="619074"/>
                  </a:lnTo>
                  <a:lnTo>
                    <a:pt x="1211002" y="619074"/>
                  </a:lnTo>
                  <a:lnTo>
                    <a:pt x="1213711" y="619074"/>
                  </a:lnTo>
                  <a:lnTo>
                    <a:pt x="1216420" y="619074"/>
                  </a:lnTo>
                  <a:lnTo>
                    <a:pt x="1219129" y="619074"/>
                  </a:lnTo>
                  <a:lnTo>
                    <a:pt x="1221835" y="619074"/>
                  </a:lnTo>
                  <a:lnTo>
                    <a:pt x="1224544" y="619074"/>
                  </a:lnTo>
                  <a:lnTo>
                    <a:pt x="1227253" y="619074"/>
                  </a:lnTo>
                  <a:lnTo>
                    <a:pt x="1229961" y="619074"/>
                  </a:lnTo>
                  <a:lnTo>
                    <a:pt x="1232670" y="619074"/>
                  </a:lnTo>
                  <a:lnTo>
                    <a:pt x="1235379" y="619074"/>
                  </a:lnTo>
                  <a:lnTo>
                    <a:pt x="1238088" y="619074"/>
                  </a:lnTo>
                  <a:lnTo>
                    <a:pt x="1240797" y="619074"/>
                  </a:lnTo>
                  <a:lnTo>
                    <a:pt x="1243506" y="619074"/>
                  </a:lnTo>
                  <a:lnTo>
                    <a:pt x="1246215" y="619074"/>
                  </a:lnTo>
                  <a:lnTo>
                    <a:pt x="1248921" y="619074"/>
                  </a:lnTo>
                  <a:lnTo>
                    <a:pt x="1251630" y="619074"/>
                  </a:lnTo>
                  <a:lnTo>
                    <a:pt x="1254339" y="619074"/>
                  </a:lnTo>
                  <a:lnTo>
                    <a:pt x="1257048" y="619074"/>
                  </a:lnTo>
                  <a:lnTo>
                    <a:pt x="1259757" y="619074"/>
                  </a:lnTo>
                  <a:lnTo>
                    <a:pt x="1262466" y="619074"/>
                  </a:lnTo>
                  <a:lnTo>
                    <a:pt x="1265175" y="619074"/>
                  </a:lnTo>
                  <a:lnTo>
                    <a:pt x="1267880" y="619074"/>
                  </a:lnTo>
                  <a:lnTo>
                    <a:pt x="1270589" y="619074"/>
                  </a:lnTo>
                  <a:lnTo>
                    <a:pt x="1273298" y="619074"/>
                  </a:lnTo>
                  <a:lnTo>
                    <a:pt x="1276007" y="619074"/>
                  </a:lnTo>
                  <a:lnTo>
                    <a:pt x="1278716" y="619074"/>
                  </a:lnTo>
                  <a:lnTo>
                    <a:pt x="1281425" y="619074"/>
                  </a:lnTo>
                  <a:lnTo>
                    <a:pt x="1284134" y="619074"/>
                  </a:lnTo>
                  <a:lnTo>
                    <a:pt x="1286843" y="619074"/>
                  </a:lnTo>
                  <a:lnTo>
                    <a:pt x="1289552" y="619074"/>
                  </a:lnTo>
                  <a:lnTo>
                    <a:pt x="1292261" y="619074"/>
                  </a:lnTo>
                  <a:lnTo>
                    <a:pt x="1294966" y="619074"/>
                  </a:lnTo>
                  <a:lnTo>
                    <a:pt x="1297675" y="619074"/>
                  </a:lnTo>
                  <a:lnTo>
                    <a:pt x="1300384" y="619074"/>
                  </a:lnTo>
                  <a:lnTo>
                    <a:pt x="1303093" y="619074"/>
                  </a:lnTo>
                  <a:lnTo>
                    <a:pt x="1305802" y="619074"/>
                  </a:lnTo>
                  <a:lnTo>
                    <a:pt x="1308511" y="619074"/>
                  </a:lnTo>
                  <a:lnTo>
                    <a:pt x="1311220" y="619074"/>
                  </a:lnTo>
                  <a:lnTo>
                    <a:pt x="1313925" y="619074"/>
                  </a:lnTo>
                  <a:lnTo>
                    <a:pt x="1316634" y="619074"/>
                  </a:lnTo>
                  <a:lnTo>
                    <a:pt x="1319343" y="619074"/>
                  </a:lnTo>
                  <a:lnTo>
                    <a:pt x="1322052" y="619074"/>
                  </a:lnTo>
                  <a:lnTo>
                    <a:pt x="1324761" y="619074"/>
                  </a:lnTo>
                  <a:lnTo>
                    <a:pt x="1327470" y="619074"/>
                  </a:lnTo>
                  <a:lnTo>
                    <a:pt x="1330179" y="619074"/>
                  </a:lnTo>
                  <a:lnTo>
                    <a:pt x="1332888" y="619074"/>
                  </a:lnTo>
                  <a:lnTo>
                    <a:pt x="1335597" y="619074"/>
                  </a:lnTo>
                  <a:lnTo>
                    <a:pt x="1338303" y="619074"/>
                  </a:lnTo>
                  <a:lnTo>
                    <a:pt x="1341011" y="619074"/>
                  </a:lnTo>
                  <a:lnTo>
                    <a:pt x="1343720" y="619074"/>
                  </a:lnTo>
                  <a:lnTo>
                    <a:pt x="1346429" y="619074"/>
                  </a:lnTo>
                  <a:lnTo>
                    <a:pt x="1349138" y="619074"/>
                  </a:lnTo>
                  <a:lnTo>
                    <a:pt x="1351847" y="619074"/>
                  </a:lnTo>
                  <a:lnTo>
                    <a:pt x="1354556" y="619074"/>
                  </a:lnTo>
                  <a:lnTo>
                    <a:pt x="1357265" y="619074"/>
                  </a:lnTo>
                  <a:lnTo>
                    <a:pt x="1359971" y="619074"/>
                  </a:lnTo>
                  <a:lnTo>
                    <a:pt x="1362680" y="619074"/>
                  </a:lnTo>
                  <a:lnTo>
                    <a:pt x="1365389" y="619074"/>
                  </a:lnTo>
                  <a:lnTo>
                    <a:pt x="1368098" y="619074"/>
                  </a:lnTo>
                  <a:lnTo>
                    <a:pt x="1370806" y="619074"/>
                  </a:lnTo>
                  <a:lnTo>
                    <a:pt x="1373515" y="619074"/>
                  </a:lnTo>
                  <a:lnTo>
                    <a:pt x="1376224" y="619074"/>
                  </a:lnTo>
                  <a:lnTo>
                    <a:pt x="1378933" y="619074"/>
                  </a:lnTo>
                  <a:lnTo>
                    <a:pt x="1381642" y="619074"/>
                  </a:lnTo>
                  <a:lnTo>
                    <a:pt x="1384348" y="619074"/>
                  </a:lnTo>
                  <a:lnTo>
                    <a:pt x="1387057" y="619074"/>
                  </a:lnTo>
                  <a:lnTo>
                    <a:pt x="1389766" y="619074"/>
                  </a:lnTo>
                  <a:lnTo>
                    <a:pt x="1392475" y="619074"/>
                  </a:lnTo>
                  <a:lnTo>
                    <a:pt x="1395184" y="619074"/>
                  </a:lnTo>
                  <a:lnTo>
                    <a:pt x="1397893" y="619074"/>
                  </a:lnTo>
                  <a:lnTo>
                    <a:pt x="1400602" y="619074"/>
                  </a:lnTo>
                  <a:lnTo>
                    <a:pt x="1403311" y="619074"/>
                  </a:lnTo>
                  <a:lnTo>
                    <a:pt x="1406016" y="619074"/>
                  </a:lnTo>
                  <a:lnTo>
                    <a:pt x="1408725" y="619074"/>
                  </a:lnTo>
                  <a:lnTo>
                    <a:pt x="1411434" y="619074"/>
                  </a:lnTo>
                  <a:lnTo>
                    <a:pt x="1414143" y="619074"/>
                  </a:lnTo>
                  <a:lnTo>
                    <a:pt x="1416852" y="619074"/>
                  </a:lnTo>
                  <a:lnTo>
                    <a:pt x="1419561" y="619074"/>
                  </a:lnTo>
                  <a:lnTo>
                    <a:pt x="1422270" y="619074"/>
                  </a:lnTo>
                  <a:lnTo>
                    <a:pt x="1424979" y="619074"/>
                  </a:lnTo>
                  <a:lnTo>
                    <a:pt x="1427688" y="619074"/>
                  </a:lnTo>
                  <a:lnTo>
                    <a:pt x="1430393" y="619074"/>
                  </a:lnTo>
                  <a:lnTo>
                    <a:pt x="1433102" y="619074"/>
                  </a:lnTo>
                  <a:lnTo>
                    <a:pt x="1435811" y="619074"/>
                  </a:lnTo>
                  <a:lnTo>
                    <a:pt x="1438520" y="619074"/>
                  </a:lnTo>
                  <a:lnTo>
                    <a:pt x="1441229" y="619074"/>
                  </a:lnTo>
                  <a:lnTo>
                    <a:pt x="1443938" y="619074"/>
                  </a:lnTo>
                  <a:lnTo>
                    <a:pt x="1446647" y="619074"/>
                  </a:lnTo>
                  <a:lnTo>
                    <a:pt x="1449356" y="619074"/>
                  </a:lnTo>
                  <a:lnTo>
                    <a:pt x="1452061" y="619074"/>
                  </a:lnTo>
                  <a:lnTo>
                    <a:pt x="1454770" y="619074"/>
                  </a:lnTo>
                  <a:lnTo>
                    <a:pt x="1457479" y="619074"/>
                  </a:lnTo>
                  <a:lnTo>
                    <a:pt x="1460188" y="619074"/>
                  </a:lnTo>
                  <a:lnTo>
                    <a:pt x="1462897" y="619074"/>
                  </a:lnTo>
                  <a:lnTo>
                    <a:pt x="1465606" y="619074"/>
                  </a:lnTo>
                  <a:lnTo>
                    <a:pt x="1468315" y="619074"/>
                  </a:lnTo>
                  <a:lnTo>
                    <a:pt x="1471024" y="619074"/>
                  </a:lnTo>
                  <a:lnTo>
                    <a:pt x="1473733" y="619074"/>
                  </a:lnTo>
                  <a:lnTo>
                    <a:pt x="1476439" y="619074"/>
                  </a:lnTo>
                  <a:lnTo>
                    <a:pt x="1479147" y="619074"/>
                  </a:lnTo>
                  <a:lnTo>
                    <a:pt x="1481856" y="619074"/>
                  </a:lnTo>
                  <a:lnTo>
                    <a:pt x="1484565" y="619074"/>
                  </a:lnTo>
                  <a:lnTo>
                    <a:pt x="1487274" y="619074"/>
                  </a:lnTo>
                  <a:lnTo>
                    <a:pt x="1489983" y="619074"/>
                  </a:lnTo>
                  <a:lnTo>
                    <a:pt x="1492692" y="619074"/>
                  </a:lnTo>
                  <a:lnTo>
                    <a:pt x="1495401" y="619074"/>
                  </a:lnTo>
                  <a:lnTo>
                    <a:pt x="1498110" y="619074"/>
                  </a:lnTo>
                  <a:lnTo>
                    <a:pt x="1500816" y="619074"/>
                  </a:lnTo>
                  <a:lnTo>
                    <a:pt x="1503525" y="619074"/>
                  </a:lnTo>
                  <a:lnTo>
                    <a:pt x="1506234" y="619074"/>
                  </a:lnTo>
                  <a:lnTo>
                    <a:pt x="1508942" y="619074"/>
                  </a:lnTo>
                  <a:lnTo>
                    <a:pt x="1511651" y="619074"/>
                  </a:lnTo>
                  <a:lnTo>
                    <a:pt x="1514360" y="619074"/>
                  </a:lnTo>
                  <a:lnTo>
                    <a:pt x="1517070" y="619074"/>
                  </a:lnTo>
                  <a:lnTo>
                    <a:pt x="1519778" y="619074"/>
                  </a:lnTo>
                  <a:lnTo>
                    <a:pt x="1522484" y="619074"/>
                  </a:lnTo>
                  <a:lnTo>
                    <a:pt x="1525193" y="619074"/>
                  </a:lnTo>
                  <a:lnTo>
                    <a:pt x="1527902" y="619074"/>
                  </a:lnTo>
                  <a:lnTo>
                    <a:pt x="1530611" y="619074"/>
                  </a:lnTo>
                  <a:lnTo>
                    <a:pt x="1533320" y="619074"/>
                  </a:lnTo>
                  <a:lnTo>
                    <a:pt x="1536029" y="619074"/>
                  </a:lnTo>
                  <a:lnTo>
                    <a:pt x="1538738" y="619074"/>
                  </a:lnTo>
                  <a:lnTo>
                    <a:pt x="1541447" y="619074"/>
                  </a:lnTo>
                  <a:lnTo>
                    <a:pt x="1544156" y="619074"/>
                  </a:lnTo>
                  <a:lnTo>
                    <a:pt x="1546861" y="619074"/>
                  </a:lnTo>
                  <a:lnTo>
                    <a:pt x="1549570" y="619074"/>
                  </a:lnTo>
                  <a:lnTo>
                    <a:pt x="1552279" y="619074"/>
                  </a:lnTo>
                  <a:lnTo>
                    <a:pt x="1554988" y="619074"/>
                  </a:lnTo>
                  <a:lnTo>
                    <a:pt x="1557697" y="619074"/>
                  </a:lnTo>
                  <a:lnTo>
                    <a:pt x="1560406" y="619074"/>
                  </a:lnTo>
                  <a:lnTo>
                    <a:pt x="1563115" y="619074"/>
                  </a:lnTo>
                  <a:lnTo>
                    <a:pt x="1565824" y="619074"/>
                  </a:lnTo>
                  <a:lnTo>
                    <a:pt x="1568529" y="619074"/>
                  </a:lnTo>
                  <a:lnTo>
                    <a:pt x="1571238" y="619074"/>
                  </a:lnTo>
                  <a:lnTo>
                    <a:pt x="1573947" y="619074"/>
                  </a:lnTo>
                  <a:lnTo>
                    <a:pt x="1576656" y="619074"/>
                  </a:lnTo>
                  <a:lnTo>
                    <a:pt x="1579365" y="619074"/>
                  </a:lnTo>
                  <a:lnTo>
                    <a:pt x="1582074" y="619074"/>
                  </a:lnTo>
                  <a:lnTo>
                    <a:pt x="1584783" y="619074"/>
                  </a:lnTo>
                  <a:lnTo>
                    <a:pt x="1587492" y="619074"/>
                  </a:lnTo>
                  <a:lnTo>
                    <a:pt x="1590201" y="619074"/>
                  </a:lnTo>
                  <a:lnTo>
                    <a:pt x="1592906" y="619074"/>
                  </a:lnTo>
                  <a:lnTo>
                    <a:pt x="1595615" y="619074"/>
                  </a:lnTo>
                  <a:lnTo>
                    <a:pt x="1598324" y="619074"/>
                  </a:lnTo>
                  <a:lnTo>
                    <a:pt x="1601033" y="619074"/>
                  </a:lnTo>
                  <a:lnTo>
                    <a:pt x="1603742" y="619074"/>
                  </a:lnTo>
                  <a:lnTo>
                    <a:pt x="1606451" y="619074"/>
                  </a:lnTo>
                  <a:lnTo>
                    <a:pt x="1609160" y="619074"/>
                  </a:lnTo>
                  <a:lnTo>
                    <a:pt x="1611869" y="619074"/>
                  </a:lnTo>
                  <a:lnTo>
                    <a:pt x="1614575" y="619074"/>
                  </a:lnTo>
                  <a:lnTo>
                    <a:pt x="1617283" y="619074"/>
                  </a:lnTo>
                  <a:lnTo>
                    <a:pt x="1619992" y="619074"/>
                  </a:lnTo>
                  <a:lnTo>
                    <a:pt x="1622701" y="619074"/>
                  </a:lnTo>
                  <a:lnTo>
                    <a:pt x="1625410" y="619074"/>
                  </a:lnTo>
                  <a:lnTo>
                    <a:pt x="1628119" y="619074"/>
                  </a:lnTo>
                  <a:lnTo>
                    <a:pt x="1630828" y="619074"/>
                  </a:lnTo>
                  <a:lnTo>
                    <a:pt x="1633537" y="619074"/>
                  </a:lnTo>
                  <a:lnTo>
                    <a:pt x="1636246" y="619074"/>
                  </a:lnTo>
                  <a:lnTo>
                    <a:pt x="1638952" y="619074"/>
                  </a:lnTo>
                  <a:lnTo>
                    <a:pt x="1641661" y="619074"/>
                  </a:lnTo>
                  <a:lnTo>
                    <a:pt x="1644370" y="619074"/>
                  </a:lnTo>
                  <a:lnTo>
                    <a:pt x="1647078" y="619074"/>
                  </a:lnTo>
                  <a:lnTo>
                    <a:pt x="1649787" y="619074"/>
                  </a:lnTo>
                  <a:lnTo>
                    <a:pt x="1652497" y="619074"/>
                  </a:lnTo>
                  <a:lnTo>
                    <a:pt x="1655206" y="619074"/>
                  </a:lnTo>
                  <a:lnTo>
                    <a:pt x="1657911" y="619074"/>
                  </a:lnTo>
                  <a:lnTo>
                    <a:pt x="1660620" y="619074"/>
                  </a:lnTo>
                  <a:lnTo>
                    <a:pt x="1663329" y="619074"/>
                  </a:lnTo>
                  <a:lnTo>
                    <a:pt x="1666038" y="619074"/>
                  </a:lnTo>
                  <a:lnTo>
                    <a:pt x="1668747" y="619074"/>
                  </a:lnTo>
                  <a:lnTo>
                    <a:pt x="1671456" y="619074"/>
                  </a:lnTo>
                  <a:lnTo>
                    <a:pt x="1674165" y="619074"/>
                  </a:lnTo>
                  <a:lnTo>
                    <a:pt x="1676874" y="619074"/>
                  </a:lnTo>
                  <a:lnTo>
                    <a:pt x="1679583" y="619074"/>
                  </a:lnTo>
                  <a:lnTo>
                    <a:pt x="1682292" y="619074"/>
                  </a:lnTo>
                  <a:lnTo>
                    <a:pt x="1684997" y="619074"/>
                  </a:lnTo>
                  <a:lnTo>
                    <a:pt x="1687706" y="619074"/>
                  </a:lnTo>
                  <a:lnTo>
                    <a:pt x="1690415" y="619074"/>
                  </a:lnTo>
                  <a:lnTo>
                    <a:pt x="1693124" y="619074"/>
                  </a:lnTo>
                  <a:lnTo>
                    <a:pt x="1695833" y="619074"/>
                  </a:lnTo>
                  <a:lnTo>
                    <a:pt x="1698542" y="619074"/>
                  </a:lnTo>
                  <a:lnTo>
                    <a:pt x="1701251" y="619074"/>
                  </a:lnTo>
                  <a:lnTo>
                    <a:pt x="1703956" y="619074"/>
                  </a:lnTo>
                  <a:lnTo>
                    <a:pt x="1706665" y="619074"/>
                  </a:lnTo>
                  <a:lnTo>
                    <a:pt x="1709374" y="619074"/>
                  </a:lnTo>
                  <a:lnTo>
                    <a:pt x="1712083" y="619074"/>
                  </a:lnTo>
                  <a:lnTo>
                    <a:pt x="1714792" y="619074"/>
                  </a:lnTo>
                  <a:lnTo>
                    <a:pt x="1717501" y="619074"/>
                  </a:lnTo>
                  <a:lnTo>
                    <a:pt x="1720210" y="619074"/>
                  </a:lnTo>
                  <a:lnTo>
                    <a:pt x="1722919" y="619074"/>
                  </a:lnTo>
                  <a:lnTo>
                    <a:pt x="1725628" y="619074"/>
                  </a:lnTo>
                  <a:lnTo>
                    <a:pt x="1728337" y="619074"/>
                  </a:lnTo>
                  <a:lnTo>
                    <a:pt x="1731042" y="619074"/>
                  </a:lnTo>
                  <a:lnTo>
                    <a:pt x="1733751" y="619074"/>
                  </a:lnTo>
                  <a:lnTo>
                    <a:pt x="1736460" y="619074"/>
                  </a:lnTo>
                  <a:lnTo>
                    <a:pt x="1739169" y="619074"/>
                  </a:lnTo>
                  <a:lnTo>
                    <a:pt x="1741878" y="619074"/>
                  </a:lnTo>
                  <a:lnTo>
                    <a:pt x="1744587" y="619074"/>
                  </a:lnTo>
                  <a:lnTo>
                    <a:pt x="1747296" y="619074"/>
                  </a:lnTo>
                  <a:lnTo>
                    <a:pt x="1750002" y="619074"/>
                  </a:lnTo>
                  <a:lnTo>
                    <a:pt x="1752711" y="619074"/>
                  </a:lnTo>
                  <a:lnTo>
                    <a:pt x="1755420" y="619074"/>
                  </a:lnTo>
                  <a:lnTo>
                    <a:pt x="1758128" y="619074"/>
                  </a:lnTo>
                  <a:lnTo>
                    <a:pt x="1760837" y="619074"/>
                  </a:lnTo>
                  <a:lnTo>
                    <a:pt x="1763546" y="619074"/>
                  </a:lnTo>
                  <a:lnTo>
                    <a:pt x="1766255" y="619074"/>
                  </a:lnTo>
                  <a:lnTo>
                    <a:pt x="1768964" y="619074"/>
                  </a:lnTo>
                  <a:lnTo>
                    <a:pt x="1771673" y="619074"/>
                  </a:lnTo>
                  <a:lnTo>
                    <a:pt x="1774382" y="619074"/>
                  </a:lnTo>
                  <a:lnTo>
                    <a:pt x="1777088" y="619074"/>
                  </a:lnTo>
                  <a:lnTo>
                    <a:pt x="1779797" y="619074"/>
                  </a:lnTo>
                  <a:lnTo>
                    <a:pt x="1782506" y="619074"/>
                  </a:lnTo>
                  <a:lnTo>
                    <a:pt x="1785215" y="619074"/>
                  </a:lnTo>
                  <a:lnTo>
                    <a:pt x="1787924" y="619074"/>
                  </a:lnTo>
                  <a:lnTo>
                    <a:pt x="1790633" y="619074"/>
                  </a:lnTo>
                  <a:lnTo>
                    <a:pt x="1793342" y="619074"/>
                  </a:lnTo>
                  <a:lnTo>
                    <a:pt x="1796047" y="619074"/>
                  </a:lnTo>
                  <a:lnTo>
                    <a:pt x="1798756" y="619074"/>
                  </a:lnTo>
                  <a:lnTo>
                    <a:pt x="1801465" y="619074"/>
                  </a:lnTo>
                  <a:lnTo>
                    <a:pt x="1804174" y="619074"/>
                  </a:lnTo>
                  <a:lnTo>
                    <a:pt x="1806883" y="619074"/>
                  </a:lnTo>
                  <a:lnTo>
                    <a:pt x="1809592" y="619074"/>
                  </a:lnTo>
                  <a:lnTo>
                    <a:pt x="1812301" y="619074"/>
                  </a:lnTo>
                  <a:lnTo>
                    <a:pt x="1815010" y="619074"/>
                  </a:lnTo>
                  <a:lnTo>
                    <a:pt x="1817719" y="619074"/>
                  </a:lnTo>
                  <a:lnTo>
                    <a:pt x="1820428" y="619074"/>
                  </a:lnTo>
                  <a:lnTo>
                    <a:pt x="1823133" y="619074"/>
                  </a:lnTo>
                  <a:lnTo>
                    <a:pt x="1825842" y="619074"/>
                  </a:lnTo>
                  <a:lnTo>
                    <a:pt x="1828551" y="619074"/>
                  </a:lnTo>
                  <a:lnTo>
                    <a:pt x="1831260" y="619074"/>
                  </a:lnTo>
                  <a:lnTo>
                    <a:pt x="1833969" y="619074"/>
                  </a:lnTo>
                  <a:lnTo>
                    <a:pt x="1836678" y="619074"/>
                  </a:lnTo>
                  <a:lnTo>
                    <a:pt x="1839387" y="619074"/>
                  </a:lnTo>
                  <a:lnTo>
                    <a:pt x="1842092" y="619074"/>
                  </a:lnTo>
                  <a:lnTo>
                    <a:pt x="1844801" y="619074"/>
                  </a:lnTo>
                  <a:lnTo>
                    <a:pt x="1847510" y="619074"/>
                  </a:lnTo>
                  <a:lnTo>
                    <a:pt x="1850219" y="619074"/>
                  </a:lnTo>
                  <a:lnTo>
                    <a:pt x="1852928" y="619074"/>
                  </a:lnTo>
                  <a:lnTo>
                    <a:pt x="1855637" y="619074"/>
                  </a:lnTo>
                  <a:lnTo>
                    <a:pt x="1858346" y="619074"/>
                  </a:lnTo>
                  <a:lnTo>
                    <a:pt x="1861055" y="619074"/>
                  </a:lnTo>
                  <a:lnTo>
                    <a:pt x="1863764" y="619074"/>
                  </a:lnTo>
                  <a:lnTo>
                    <a:pt x="1866473" y="619074"/>
                  </a:lnTo>
                  <a:lnTo>
                    <a:pt x="1869178" y="619074"/>
                  </a:lnTo>
                  <a:lnTo>
                    <a:pt x="1871887" y="619074"/>
                  </a:lnTo>
                  <a:lnTo>
                    <a:pt x="1874596" y="619074"/>
                  </a:lnTo>
                  <a:lnTo>
                    <a:pt x="1877305" y="619074"/>
                  </a:lnTo>
                  <a:lnTo>
                    <a:pt x="1880014" y="619074"/>
                  </a:lnTo>
                  <a:lnTo>
                    <a:pt x="1882723" y="619074"/>
                  </a:lnTo>
                  <a:lnTo>
                    <a:pt x="1885432" y="619074"/>
                  </a:lnTo>
                  <a:lnTo>
                    <a:pt x="1888138" y="619074"/>
                  </a:lnTo>
                  <a:lnTo>
                    <a:pt x="1890847" y="619074"/>
                  </a:lnTo>
                  <a:lnTo>
                    <a:pt x="1893556" y="619074"/>
                  </a:lnTo>
                  <a:lnTo>
                    <a:pt x="1896264" y="619074"/>
                  </a:lnTo>
                  <a:lnTo>
                    <a:pt x="1898973" y="619074"/>
                  </a:lnTo>
                  <a:lnTo>
                    <a:pt x="1901682" y="619074"/>
                  </a:lnTo>
                  <a:lnTo>
                    <a:pt x="1904391" y="619074"/>
                  </a:lnTo>
                  <a:lnTo>
                    <a:pt x="1907100" y="619074"/>
                  </a:lnTo>
                  <a:lnTo>
                    <a:pt x="1909809" y="619074"/>
                  </a:lnTo>
                  <a:lnTo>
                    <a:pt x="1912515" y="619074"/>
                  </a:lnTo>
                  <a:lnTo>
                    <a:pt x="1915224" y="619074"/>
                  </a:lnTo>
                  <a:lnTo>
                    <a:pt x="1917933" y="619074"/>
                  </a:lnTo>
                  <a:lnTo>
                    <a:pt x="1920642" y="619074"/>
                  </a:lnTo>
                  <a:lnTo>
                    <a:pt x="1923351" y="619074"/>
                  </a:lnTo>
                  <a:lnTo>
                    <a:pt x="1926060" y="619074"/>
                  </a:lnTo>
                  <a:lnTo>
                    <a:pt x="1928769" y="619074"/>
                  </a:lnTo>
                  <a:lnTo>
                    <a:pt x="1931478" y="619074"/>
                  </a:lnTo>
                  <a:lnTo>
                    <a:pt x="1934183" y="619074"/>
                  </a:lnTo>
                  <a:lnTo>
                    <a:pt x="1936892" y="619074"/>
                  </a:lnTo>
                  <a:lnTo>
                    <a:pt x="1939601" y="619074"/>
                  </a:lnTo>
                  <a:lnTo>
                    <a:pt x="1942310" y="619074"/>
                  </a:lnTo>
                  <a:lnTo>
                    <a:pt x="1945019" y="619074"/>
                  </a:lnTo>
                  <a:lnTo>
                    <a:pt x="1947728" y="619074"/>
                  </a:lnTo>
                  <a:lnTo>
                    <a:pt x="1950437" y="619074"/>
                  </a:lnTo>
                  <a:lnTo>
                    <a:pt x="1953146" y="619074"/>
                  </a:lnTo>
                  <a:lnTo>
                    <a:pt x="1955855" y="619074"/>
                  </a:lnTo>
                  <a:lnTo>
                    <a:pt x="1958560" y="619074"/>
                  </a:lnTo>
                  <a:lnTo>
                    <a:pt x="1961269" y="619074"/>
                  </a:lnTo>
                  <a:lnTo>
                    <a:pt x="1963978" y="619074"/>
                  </a:lnTo>
                  <a:lnTo>
                    <a:pt x="1966687" y="619074"/>
                  </a:lnTo>
                  <a:lnTo>
                    <a:pt x="1969396" y="619074"/>
                  </a:lnTo>
                  <a:lnTo>
                    <a:pt x="1972105" y="619074"/>
                  </a:lnTo>
                  <a:lnTo>
                    <a:pt x="1974814" y="619074"/>
                  </a:lnTo>
                  <a:lnTo>
                    <a:pt x="1977523" y="619074"/>
                  </a:lnTo>
                  <a:lnTo>
                    <a:pt x="1980228" y="619074"/>
                  </a:lnTo>
                  <a:lnTo>
                    <a:pt x="1982937" y="619074"/>
                  </a:lnTo>
                  <a:lnTo>
                    <a:pt x="1985646" y="619074"/>
                  </a:lnTo>
                  <a:lnTo>
                    <a:pt x="1988355" y="619074"/>
                  </a:lnTo>
                  <a:lnTo>
                    <a:pt x="1991064" y="619074"/>
                  </a:lnTo>
                  <a:lnTo>
                    <a:pt x="1993773" y="619074"/>
                  </a:lnTo>
                  <a:lnTo>
                    <a:pt x="1996482" y="619074"/>
                  </a:lnTo>
                  <a:lnTo>
                    <a:pt x="1999191" y="619074"/>
                  </a:lnTo>
                  <a:lnTo>
                    <a:pt x="2001900" y="619074"/>
                  </a:lnTo>
                  <a:lnTo>
                    <a:pt x="2004605" y="619074"/>
                  </a:lnTo>
                  <a:lnTo>
                    <a:pt x="2007314" y="619074"/>
                  </a:lnTo>
                  <a:lnTo>
                    <a:pt x="2010023" y="619074"/>
                  </a:lnTo>
                  <a:lnTo>
                    <a:pt x="2012732" y="619074"/>
                  </a:lnTo>
                  <a:lnTo>
                    <a:pt x="2015441" y="619074"/>
                  </a:lnTo>
                  <a:lnTo>
                    <a:pt x="2018150" y="619074"/>
                  </a:lnTo>
                  <a:lnTo>
                    <a:pt x="2020859" y="619074"/>
                  </a:lnTo>
                  <a:lnTo>
                    <a:pt x="2023568" y="619074"/>
                  </a:lnTo>
                  <a:lnTo>
                    <a:pt x="2026274" y="619074"/>
                  </a:lnTo>
                  <a:lnTo>
                    <a:pt x="2028983" y="619074"/>
                  </a:lnTo>
                  <a:lnTo>
                    <a:pt x="2031692" y="619074"/>
                  </a:lnTo>
                  <a:lnTo>
                    <a:pt x="2034400" y="619074"/>
                  </a:lnTo>
                  <a:lnTo>
                    <a:pt x="2037109" y="619074"/>
                  </a:lnTo>
                  <a:lnTo>
                    <a:pt x="2039818" y="619074"/>
                  </a:lnTo>
                  <a:lnTo>
                    <a:pt x="2042527" y="619074"/>
                  </a:lnTo>
                  <a:lnTo>
                    <a:pt x="2045236" y="619074"/>
                  </a:lnTo>
                  <a:lnTo>
                    <a:pt x="2047945" y="619074"/>
                  </a:lnTo>
                  <a:lnTo>
                    <a:pt x="2050651" y="619074"/>
                  </a:lnTo>
                  <a:lnTo>
                    <a:pt x="2053360" y="619074"/>
                  </a:lnTo>
                  <a:lnTo>
                    <a:pt x="2056069" y="619074"/>
                  </a:lnTo>
                  <a:lnTo>
                    <a:pt x="2058778" y="619074"/>
                  </a:lnTo>
                  <a:lnTo>
                    <a:pt x="2061487" y="619074"/>
                  </a:lnTo>
                  <a:lnTo>
                    <a:pt x="2064196" y="619074"/>
                  </a:lnTo>
                  <a:lnTo>
                    <a:pt x="2066905" y="619074"/>
                  </a:lnTo>
                  <a:lnTo>
                    <a:pt x="2069614" y="619074"/>
                  </a:lnTo>
                  <a:lnTo>
                    <a:pt x="2072319" y="619074"/>
                  </a:lnTo>
                  <a:lnTo>
                    <a:pt x="2075028" y="619074"/>
                  </a:lnTo>
                  <a:lnTo>
                    <a:pt x="2077737" y="619074"/>
                  </a:lnTo>
                  <a:lnTo>
                    <a:pt x="2080446" y="619074"/>
                  </a:lnTo>
                  <a:lnTo>
                    <a:pt x="2083155" y="619074"/>
                  </a:lnTo>
                  <a:lnTo>
                    <a:pt x="2085864" y="619074"/>
                  </a:lnTo>
                  <a:lnTo>
                    <a:pt x="2088573" y="619074"/>
                  </a:lnTo>
                  <a:lnTo>
                    <a:pt x="2091282" y="619074"/>
                  </a:lnTo>
                  <a:lnTo>
                    <a:pt x="2093991" y="619074"/>
                  </a:lnTo>
                  <a:lnTo>
                    <a:pt x="2096696" y="619074"/>
                  </a:lnTo>
                  <a:lnTo>
                    <a:pt x="2099405" y="619074"/>
                  </a:lnTo>
                  <a:lnTo>
                    <a:pt x="2102114" y="619074"/>
                  </a:lnTo>
                  <a:lnTo>
                    <a:pt x="2104823" y="619074"/>
                  </a:lnTo>
                  <a:lnTo>
                    <a:pt x="2107532" y="619074"/>
                  </a:lnTo>
                  <a:lnTo>
                    <a:pt x="2110241" y="619074"/>
                  </a:lnTo>
                  <a:lnTo>
                    <a:pt x="2112950" y="619074"/>
                  </a:lnTo>
                  <a:lnTo>
                    <a:pt x="2115659" y="619074"/>
                  </a:lnTo>
                  <a:lnTo>
                    <a:pt x="2118364" y="619074"/>
                  </a:lnTo>
                  <a:lnTo>
                    <a:pt x="2121073" y="619074"/>
                  </a:lnTo>
                  <a:lnTo>
                    <a:pt x="2123782" y="619074"/>
                  </a:lnTo>
                  <a:lnTo>
                    <a:pt x="2126491" y="619074"/>
                  </a:lnTo>
                  <a:lnTo>
                    <a:pt x="2129200" y="619074"/>
                  </a:lnTo>
                  <a:lnTo>
                    <a:pt x="2131909" y="619074"/>
                  </a:lnTo>
                  <a:lnTo>
                    <a:pt x="2134618" y="619074"/>
                  </a:lnTo>
                  <a:lnTo>
                    <a:pt x="2137327" y="619074"/>
                  </a:lnTo>
                  <a:lnTo>
                    <a:pt x="2140036" y="619074"/>
                  </a:lnTo>
                  <a:lnTo>
                    <a:pt x="2142742" y="619074"/>
                  </a:lnTo>
                  <a:lnTo>
                    <a:pt x="2145450" y="619074"/>
                  </a:lnTo>
                  <a:lnTo>
                    <a:pt x="2148159" y="619074"/>
                  </a:lnTo>
                  <a:lnTo>
                    <a:pt x="2150868" y="619074"/>
                  </a:lnTo>
                  <a:lnTo>
                    <a:pt x="2153577" y="619074"/>
                  </a:lnTo>
                  <a:lnTo>
                    <a:pt x="2156286" y="619074"/>
                  </a:lnTo>
                  <a:lnTo>
                    <a:pt x="2158995" y="619074"/>
                  </a:lnTo>
                  <a:lnTo>
                    <a:pt x="2161704" y="619074"/>
                  </a:lnTo>
                  <a:lnTo>
                    <a:pt x="2164410" y="619074"/>
                  </a:lnTo>
                  <a:lnTo>
                    <a:pt x="2167119" y="619074"/>
                  </a:lnTo>
                  <a:lnTo>
                    <a:pt x="2169828" y="619074"/>
                  </a:lnTo>
                  <a:lnTo>
                    <a:pt x="2172537" y="619074"/>
                  </a:lnTo>
                  <a:lnTo>
                    <a:pt x="2175246" y="619074"/>
                  </a:lnTo>
                  <a:lnTo>
                    <a:pt x="2177955" y="619074"/>
                  </a:lnTo>
                  <a:lnTo>
                    <a:pt x="2180664" y="619074"/>
                  </a:lnTo>
                  <a:lnTo>
                    <a:pt x="2183372" y="619074"/>
                  </a:lnTo>
                  <a:lnTo>
                    <a:pt x="2186081" y="619074"/>
                  </a:lnTo>
                  <a:lnTo>
                    <a:pt x="2188787" y="619074"/>
                  </a:lnTo>
                  <a:lnTo>
                    <a:pt x="2191496" y="619074"/>
                  </a:lnTo>
                  <a:lnTo>
                    <a:pt x="2194205" y="619074"/>
                  </a:lnTo>
                  <a:lnTo>
                    <a:pt x="2196914" y="619074"/>
                  </a:lnTo>
                  <a:lnTo>
                    <a:pt x="2199623" y="619074"/>
                  </a:lnTo>
                  <a:lnTo>
                    <a:pt x="2202332" y="619074"/>
                  </a:lnTo>
                  <a:lnTo>
                    <a:pt x="2205041" y="619074"/>
                  </a:lnTo>
                  <a:lnTo>
                    <a:pt x="2207750" y="619074"/>
                  </a:lnTo>
                  <a:lnTo>
                    <a:pt x="2210455" y="619074"/>
                  </a:lnTo>
                  <a:lnTo>
                    <a:pt x="2213164" y="619074"/>
                  </a:lnTo>
                  <a:lnTo>
                    <a:pt x="2215873" y="619074"/>
                  </a:lnTo>
                  <a:lnTo>
                    <a:pt x="2218582" y="619074"/>
                  </a:lnTo>
                  <a:lnTo>
                    <a:pt x="2221291" y="619074"/>
                  </a:lnTo>
                  <a:lnTo>
                    <a:pt x="2224000" y="619074"/>
                  </a:lnTo>
                  <a:lnTo>
                    <a:pt x="2226709" y="619074"/>
                  </a:lnTo>
                  <a:lnTo>
                    <a:pt x="2229418" y="619074"/>
                  </a:lnTo>
                  <a:lnTo>
                    <a:pt x="2232123" y="619074"/>
                  </a:lnTo>
                  <a:lnTo>
                    <a:pt x="2234832" y="619074"/>
                  </a:lnTo>
                  <a:lnTo>
                    <a:pt x="2237541" y="619074"/>
                  </a:lnTo>
                  <a:lnTo>
                    <a:pt x="2240250" y="619074"/>
                  </a:lnTo>
                  <a:lnTo>
                    <a:pt x="2242959" y="619074"/>
                  </a:lnTo>
                  <a:lnTo>
                    <a:pt x="2245668" y="619074"/>
                  </a:lnTo>
                  <a:lnTo>
                    <a:pt x="2248377" y="619074"/>
                  </a:lnTo>
                  <a:lnTo>
                    <a:pt x="2251086" y="619074"/>
                  </a:lnTo>
                  <a:lnTo>
                    <a:pt x="2253795" y="619074"/>
                  </a:lnTo>
                  <a:lnTo>
                    <a:pt x="2256500" y="619074"/>
                  </a:lnTo>
                  <a:lnTo>
                    <a:pt x="2259209" y="619074"/>
                  </a:lnTo>
                  <a:lnTo>
                    <a:pt x="2261918" y="619074"/>
                  </a:lnTo>
                  <a:lnTo>
                    <a:pt x="2264627" y="619074"/>
                  </a:lnTo>
                  <a:lnTo>
                    <a:pt x="2267336" y="619074"/>
                  </a:lnTo>
                  <a:lnTo>
                    <a:pt x="2270045" y="619074"/>
                  </a:lnTo>
                  <a:lnTo>
                    <a:pt x="2272754" y="619074"/>
                  </a:lnTo>
                  <a:lnTo>
                    <a:pt x="2275463" y="619074"/>
                  </a:lnTo>
                  <a:lnTo>
                    <a:pt x="2278169" y="619074"/>
                  </a:lnTo>
                  <a:lnTo>
                    <a:pt x="2280878" y="619074"/>
                  </a:lnTo>
                  <a:lnTo>
                    <a:pt x="2283586" y="619074"/>
                  </a:lnTo>
                  <a:lnTo>
                    <a:pt x="2286295" y="619074"/>
                  </a:lnTo>
                  <a:lnTo>
                    <a:pt x="2289004" y="619074"/>
                  </a:lnTo>
                  <a:lnTo>
                    <a:pt x="2291713" y="619074"/>
                  </a:lnTo>
                  <a:lnTo>
                    <a:pt x="2294422" y="619074"/>
                  </a:lnTo>
                  <a:lnTo>
                    <a:pt x="2297131" y="619074"/>
                  </a:lnTo>
                  <a:lnTo>
                    <a:pt x="2299840" y="619074"/>
                  </a:lnTo>
                  <a:lnTo>
                    <a:pt x="2302546" y="619074"/>
                  </a:lnTo>
                  <a:lnTo>
                    <a:pt x="2305255" y="619074"/>
                  </a:lnTo>
                  <a:lnTo>
                    <a:pt x="2307964" y="619074"/>
                  </a:lnTo>
                  <a:lnTo>
                    <a:pt x="2310673" y="619074"/>
                  </a:lnTo>
                  <a:lnTo>
                    <a:pt x="2313382" y="619074"/>
                  </a:lnTo>
                  <a:lnTo>
                    <a:pt x="2316091" y="619074"/>
                  </a:lnTo>
                  <a:lnTo>
                    <a:pt x="2318800" y="619074"/>
                  </a:lnTo>
                  <a:lnTo>
                    <a:pt x="2321508" y="619074"/>
                  </a:lnTo>
                  <a:lnTo>
                    <a:pt x="2324214" y="619074"/>
                  </a:lnTo>
                  <a:lnTo>
                    <a:pt x="2326923" y="619074"/>
                  </a:lnTo>
                  <a:lnTo>
                    <a:pt x="2329632" y="619074"/>
                  </a:lnTo>
                  <a:lnTo>
                    <a:pt x="2332341" y="619074"/>
                  </a:lnTo>
                  <a:lnTo>
                    <a:pt x="2335050" y="619074"/>
                  </a:lnTo>
                  <a:lnTo>
                    <a:pt x="2337759" y="619074"/>
                  </a:lnTo>
                  <a:lnTo>
                    <a:pt x="2340468" y="619074"/>
                  </a:lnTo>
                  <a:lnTo>
                    <a:pt x="2343177" y="619074"/>
                  </a:lnTo>
                  <a:lnTo>
                    <a:pt x="2345886" y="619074"/>
                  </a:lnTo>
                  <a:lnTo>
                    <a:pt x="2348591" y="619074"/>
                  </a:lnTo>
                  <a:lnTo>
                    <a:pt x="2351300" y="619074"/>
                  </a:lnTo>
                  <a:lnTo>
                    <a:pt x="2354009" y="619074"/>
                  </a:lnTo>
                  <a:lnTo>
                    <a:pt x="2356718" y="619074"/>
                  </a:lnTo>
                  <a:lnTo>
                    <a:pt x="2359427" y="619074"/>
                  </a:lnTo>
                  <a:lnTo>
                    <a:pt x="2362136" y="619074"/>
                  </a:lnTo>
                  <a:lnTo>
                    <a:pt x="2364845" y="619074"/>
                  </a:lnTo>
                  <a:lnTo>
                    <a:pt x="2367554" y="619074"/>
                  </a:lnTo>
                  <a:lnTo>
                    <a:pt x="2370259" y="619074"/>
                  </a:lnTo>
                  <a:lnTo>
                    <a:pt x="2372968" y="619074"/>
                  </a:lnTo>
                  <a:lnTo>
                    <a:pt x="2375677" y="619074"/>
                  </a:lnTo>
                  <a:lnTo>
                    <a:pt x="2378386" y="619074"/>
                  </a:lnTo>
                  <a:lnTo>
                    <a:pt x="2381095" y="619074"/>
                  </a:lnTo>
                  <a:lnTo>
                    <a:pt x="2383804" y="619074"/>
                  </a:lnTo>
                  <a:lnTo>
                    <a:pt x="2386513" y="619074"/>
                  </a:lnTo>
                  <a:lnTo>
                    <a:pt x="2389222" y="619074"/>
                  </a:lnTo>
                  <a:lnTo>
                    <a:pt x="2391931" y="619074"/>
                  </a:lnTo>
                  <a:lnTo>
                    <a:pt x="2394636" y="619074"/>
                  </a:lnTo>
                  <a:lnTo>
                    <a:pt x="2397345" y="619074"/>
                  </a:lnTo>
                  <a:lnTo>
                    <a:pt x="2400054" y="619074"/>
                  </a:lnTo>
                  <a:lnTo>
                    <a:pt x="2402763" y="619074"/>
                  </a:lnTo>
                  <a:lnTo>
                    <a:pt x="2405472" y="619074"/>
                  </a:lnTo>
                  <a:lnTo>
                    <a:pt x="2408181" y="619074"/>
                  </a:lnTo>
                  <a:lnTo>
                    <a:pt x="2410890" y="619074"/>
                  </a:lnTo>
                  <a:lnTo>
                    <a:pt x="2413599" y="619074"/>
                  </a:lnTo>
                  <a:lnTo>
                    <a:pt x="2416305" y="619074"/>
                  </a:lnTo>
                  <a:lnTo>
                    <a:pt x="2419014" y="619074"/>
                  </a:lnTo>
                  <a:lnTo>
                    <a:pt x="2421722" y="619074"/>
                  </a:lnTo>
                  <a:lnTo>
                    <a:pt x="2424431" y="619074"/>
                  </a:lnTo>
                  <a:lnTo>
                    <a:pt x="2427141" y="619074"/>
                  </a:lnTo>
                  <a:lnTo>
                    <a:pt x="2429850" y="619074"/>
                  </a:lnTo>
                  <a:lnTo>
                    <a:pt x="2432558" y="619074"/>
                  </a:lnTo>
                  <a:lnTo>
                    <a:pt x="2435267" y="619074"/>
                  </a:lnTo>
                  <a:lnTo>
                    <a:pt x="2437976" y="619074"/>
                  </a:lnTo>
                  <a:lnTo>
                    <a:pt x="2440682" y="619074"/>
                  </a:lnTo>
                  <a:lnTo>
                    <a:pt x="2443391" y="619074"/>
                  </a:lnTo>
                  <a:lnTo>
                    <a:pt x="2446100" y="619074"/>
                  </a:lnTo>
                  <a:lnTo>
                    <a:pt x="2448809" y="619074"/>
                  </a:lnTo>
                  <a:lnTo>
                    <a:pt x="2451518" y="619074"/>
                  </a:lnTo>
                  <a:lnTo>
                    <a:pt x="2454227" y="619074"/>
                  </a:lnTo>
                  <a:lnTo>
                    <a:pt x="2456936" y="619074"/>
                  </a:lnTo>
                  <a:lnTo>
                    <a:pt x="2459645" y="619074"/>
                  </a:lnTo>
                  <a:lnTo>
                    <a:pt x="2462350" y="619074"/>
                  </a:lnTo>
                  <a:lnTo>
                    <a:pt x="2465059" y="619074"/>
                  </a:lnTo>
                  <a:lnTo>
                    <a:pt x="2467768" y="619074"/>
                  </a:lnTo>
                  <a:lnTo>
                    <a:pt x="2470477" y="619074"/>
                  </a:lnTo>
                  <a:lnTo>
                    <a:pt x="2473186" y="619074"/>
                  </a:lnTo>
                  <a:lnTo>
                    <a:pt x="2475895" y="619074"/>
                  </a:lnTo>
                  <a:lnTo>
                    <a:pt x="2478604" y="619074"/>
                  </a:lnTo>
                  <a:lnTo>
                    <a:pt x="2481313" y="619074"/>
                  </a:lnTo>
                  <a:lnTo>
                    <a:pt x="2484022" y="619074"/>
                  </a:lnTo>
                  <a:lnTo>
                    <a:pt x="2486727" y="619074"/>
                  </a:lnTo>
                  <a:lnTo>
                    <a:pt x="2489436" y="619074"/>
                  </a:lnTo>
                  <a:lnTo>
                    <a:pt x="2492145" y="619074"/>
                  </a:lnTo>
                  <a:lnTo>
                    <a:pt x="2494854" y="619074"/>
                  </a:lnTo>
                  <a:lnTo>
                    <a:pt x="2497563" y="619074"/>
                  </a:lnTo>
                  <a:lnTo>
                    <a:pt x="2500272" y="619074"/>
                  </a:lnTo>
                  <a:lnTo>
                    <a:pt x="2502981" y="619074"/>
                  </a:lnTo>
                  <a:lnTo>
                    <a:pt x="2505690" y="619074"/>
                  </a:lnTo>
                  <a:lnTo>
                    <a:pt x="2508395" y="619074"/>
                  </a:lnTo>
                  <a:lnTo>
                    <a:pt x="2511104" y="619074"/>
                  </a:lnTo>
                  <a:lnTo>
                    <a:pt x="2513813" y="619074"/>
                  </a:lnTo>
                  <a:lnTo>
                    <a:pt x="2516522" y="619074"/>
                  </a:lnTo>
                  <a:lnTo>
                    <a:pt x="2519231" y="619074"/>
                  </a:lnTo>
                  <a:lnTo>
                    <a:pt x="2521940" y="619074"/>
                  </a:lnTo>
                  <a:lnTo>
                    <a:pt x="2524649" y="619074"/>
                  </a:lnTo>
                  <a:lnTo>
                    <a:pt x="2527358" y="619074"/>
                  </a:lnTo>
                  <a:lnTo>
                    <a:pt x="2530067" y="619074"/>
                  </a:lnTo>
                  <a:lnTo>
                    <a:pt x="2532772" y="619074"/>
                  </a:lnTo>
                  <a:lnTo>
                    <a:pt x="2535481" y="619074"/>
                  </a:lnTo>
                  <a:lnTo>
                    <a:pt x="2538190" y="619074"/>
                  </a:lnTo>
                  <a:lnTo>
                    <a:pt x="2540899" y="619074"/>
                  </a:lnTo>
                  <a:lnTo>
                    <a:pt x="2543608" y="619074"/>
                  </a:lnTo>
                  <a:lnTo>
                    <a:pt x="2546317" y="619074"/>
                  </a:lnTo>
                  <a:lnTo>
                    <a:pt x="2549026" y="619074"/>
                  </a:lnTo>
                  <a:lnTo>
                    <a:pt x="2551732" y="619074"/>
                  </a:lnTo>
                  <a:lnTo>
                    <a:pt x="2554441" y="619074"/>
                  </a:lnTo>
                  <a:lnTo>
                    <a:pt x="2557150" y="619074"/>
                  </a:lnTo>
                  <a:lnTo>
                    <a:pt x="2559858" y="619074"/>
                  </a:lnTo>
                  <a:lnTo>
                    <a:pt x="2562568" y="619074"/>
                  </a:lnTo>
                  <a:lnTo>
                    <a:pt x="2565277" y="619074"/>
                  </a:lnTo>
                  <a:lnTo>
                    <a:pt x="2567986" y="619074"/>
                  </a:lnTo>
                  <a:lnTo>
                    <a:pt x="2570694" y="619074"/>
                  </a:lnTo>
                  <a:lnTo>
                    <a:pt x="2573403" y="619074"/>
                  </a:lnTo>
                  <a:lnTo>
                    <a:pt x="2576112" y="619074"/>
                  </a:lnTo>
                  <a:lnTo>
                    <a:pt x="2578818" y="619074"/>
                  </a:lnTo>
                  <a:lnTo>
                    <a:pt x="2581527" y="619074"/>
                  </a:lnTo>
                  <a:lnTo>
                    <a:pt x="2584236" y="619074"/>
                  </a:lnTo>
                  <a:lnTo>
                    <a:pt x="2586945" y="619074"/>
                  </a:lnTo>
                  <a:lnTo>
                    <a:pt x="2589654" y="619074"/>
                  </a:lnTo>
                  <a:lnTo>
                    <a:pt x="2592363" y="619074"/>
                  </a:lnTo>
                  <a:lnTo>
                    <a:pt x="2595072" y="619074"/>
                  </a:lnTo>
                  <a:lnTo>
                    <a:pt x="2597777" y="619074"/>
                  </a:lnTo>
                  <a:lnTo>
                    <a:pt x="2600486" y="619074"/>
                  </a:lnTo>
                  <a:lnTo>
                    <a:pt x="2603195" y="619074"/>
                  </a:lnTo>
                  <a:lnTo>
                    <a:pt x="2605904" y="619074"/>
                  </a:lnTo>
                  <a:lnTo>
                    <a:pt x="2608613" y="619074"/>
                  </a:lnTo>
                  <a:lnTo>
                    <a:pt x="2611322" y="619074"/>
                  </a:lnTo>
                  <a:lnTo>
                    <a:pt x="2614031" y="619074"/>
                  </a:lnTo>
                  <a:lnTo>
                    <a:pt x="2616740" y="619074"/>
                  </a:lnTo>
                  <a:lnTo>
                    <a:pt x="2619449" y="619074"/>
                  </a:lnTo>
                  <a:lnTo>
                    <a:pt x="2622158" y="619074"/>
                  </a:lnTo>
                  <a:lnTo>
                    <a:pt x="2624874" y="619074"/>
                  </a:lnTo>
                  <a:lnTo>
                    <a:pt x="2627590" y="619074"/>
                  </a:lnTo>
                  <a:lnTo>
                    <a:pt x="2630271" y="619074"/>
                  </a:lnTo>
                  <a:lnTo>
                    <a:pt x="2632987" y="619074"/>
                  </a:lnTo>
                  <a:lnTo>
                    <a:pt x="2635703" y="619074"/>
                  </a:lnTo>
                  <a:lnTo>
                    <a:pt x="2638418" y="619074"/>
                  </a:lnTo>
                  <a:lnTo>
                    <a:pt x="2641100" y="619074"/>
                  </a:lnTo>
                  <a:lnTo>
                    <a:pt x="2643815" y="619074"/>
                  </a:lnTo>
                  <a:lnTo>
                    <a:pt x="2646531" y="619074"/>
                  </a:lnTo>
                  <a:lnTo>
                    <a:pt x="2649247" y="619074"/>
                  </a:lnTo>
                  <a:lnTo>
                    <a:pt x="2651963" y="619074"/>
                  </a:lnTo>
                  <a:lnTo>
                    <a:pt x="2654644" y="619074"/>
                  </a:lnTo>
                  <a:lnTo>
                    <a:pt x="2657360" y="619074"/>
                  </a:lnTo>
                  <a:lnTo>
                    <a:pt x="2660076" y="619074"/>
                  </a:lnTo>
                  <a:lnTo>
                    <a:pt x="2662792" y="619074"/>
                  </a:lnTo>
                  <a:lnTo>
                    <a:pt x="2665508" y="619074"/>
                  </a:lnTo>
                  <a:lnTo>
                    <a:pt x="2668189" y="619074"/>
                  </a:lnTo>
                  <a:lnTo>
                    <a:pt x="2670905" y="619074"/>
                  </a:lnTo>
                  <a:lnTo>
                    <a:pt x="2673621" y="619074"/>
                  </a:lnTo>
                  <a:lnTo>
                    <a:pt x="2676337" y="619074"/>
                  </a:lnTo>
                  <a:lnTo>
                    <a:pt x="2679053" y="619074"/>
                  </a:lnTo>
                  <a:lnTo>
                    <a:pt x="2681734" y="619074"/>
                  </a:lnTo>
                  <a:lnTo>
                    <a:pt x="2684450" y="619074"/>
                  </a:lnTo>
                  <a:lnTo>
                    <a:pt x="2687166" y="619074"/>
                  </a:lnTo>
                  <a:lnTo>
                    <a:pt x="2689882" y="619074"/>
                  </a:lnTo>
                  <a:lnTo>
                    <a:pt x="2692563" y="619074"/>
                  </a:lnTo>
                  <a:lnTo>
                    <a:pt x="2695279" y="619074"/>
                  </a:lnTo>
                  <a:lnTo>
                    <a:pt x="2697995" y="619074"/>
                  </a:lnTo>
                  <a:lnTo>
                    <a:pt x="2700711" y="619074"/>
                  </a:lnTo>
                  <a:lnTo>
                    <a:pt x="2703427" y="619074"/>
                  </a:lnTo>
                  <a:lnTo>
                    <a:pt x="2706108" y="619074"/>
                  </a:lnTo>
                  <a:lnTo>
                    <a:pt x="2708823" y="619074"/>
                  </a:lnTo>
                  <a:lnTo>
                    <a:pt x="2711539" y="619074"/>
                  </a:lnTo>
                  <a:lnTo>
                    <a:pt x="2714255" y="619074"/>
                  </a:lnTo>
                  <a:lnTo>
                    <a:pt x="2716971" y="619074"/>
                  </a:lnTo>
                  <a:lnTo>
                    <a:pt x="2719652" y="619074"/>
                  </a:lnTo>
                  <a:lnTo>
                    <a:pt x="2722368" y="619074"/>
                  </a:lnTo>
                  <a:lnTo>
                    <a:pt x="2725084" y="619074"/>
                  </a:lnTo>
                  <a:lnTo>
                    <a:pt x="2727800" y="619074"/>
                  </a:lnTo>
                  <a:lnTo>
                    <a:pt x="2730481" y="619074"/>
                  </a:lnTo>
                  <a:lnTo>
                    <a:pt x="2733197" y="619074"/>
                  </a:lnTo>
                  <a:lnTo>
                    <a:pt x="2735913" y="619074"/>
                  </a:lnTo>
                  <a:lnTo>
                    <a:pt x="2738629" y="619074"/>
                  </a:lnTo>
                  <a:lnTo>
                    <a:pt x="2741345" y="619074"/>
                  </a:lnTo>
                  <a:lnTo>
                    <a:pt x="2744026" y="619074"/>
                  </a:lnTo>
                  <a:lnTo>
                    <a:pt x="2746742" y="619074"/>
                  </a:lnTo>
                  <a:lnTo>
                    <a:pt x="2749458" y="619074"/>
                  </a:lnTo>
                  <a:lnTo>
                    <a:pt x="2752174" y="619074"/>
                  </a:lnTo>
                  <a:lnTo>
                    <a:pt x="2754890" y="619074"/>
                  </a:lnTo>
                  <a:lnTo>
                    <a:pt x="2757571" y="619074"/>
                  </a:lnTo>
                  <a:lnTo>
                    <a:pt x="2760287" y="619074"/>
                  </a:lnTo>
                  <a:lnTo>
                    <a:pt x="2763003" y="619074"/>
                  </a:lnTo>
                  <a:lnTo>
                    <a:pt x="2765719" y="619074"/>
                  </a:lnTo>
                  <a:lnTo>
                    <a:pt x="2768434" y="619074"/>
                  </a:lnTo>
                  <a:lnTo>
                    <a:pt x="2771116" y="619074"/>
                  </a:lnTo>
                  <a:lnTo>
                    <a:pt x="2773832" y="619074"/>
                  </a:lnTo>
                  <a:lnTo>
                    <a:pt x="2776548" y="619074"/>
                  </a:lnTo>
                  <a:lnTo>
                    <a:pt x="2779264" y="619074"/>
                  </a:lnTo>
                  <a:lnTo>
                    <a:pt x="2781944" y="619074"/>
                  </a:lnTo>
                  <a:lnTo>
                    <a:pt x="2784660" y="619074"/>
                  </a:lnTo>
                  <a:lnTo>
                    <a:pt x="2787376" y="619074"/>
                  </a:lnTo>
                  <a:lnTo>
                    <a:pt x="2790092" y="619074"/>
                  </a:lnTo>
                  <a:lnTo>
                    <a:pt x="2792808" y="619074"/>
                  </a:lnTo>
                  <a:lnTo>
                    <a:pt x="2795489" y="619074"/>
                  </a:lnTo>
                  <a:lnTo>
                    <a:pt x="2798205" y="619074"/>
                  </a:lnTo>
                  <a:lnTo>
                    <a:pt x="2800921" y="619074"/>
                  </a:lnTo>
                  <a:lnTo>
                    <a:pt x="2803637" y="619074"/>
                  </a:lnTo>
                  <a:lnTo>
                    <a:pt x="2806353" y="619074"/>
                  </a:lnTo>
                  <a:lnTo>
                    <a:pt x="2809034" y="619074"/>
                  </a:lnTo>
                  <a:lnTo>
                    <a:pt x="2811750" y="619074"/>
                  </a:lnTo>
                  <a:lnTo>
                    <a:pt x="2814466" y="619074"/>
                  </a:lnTo>
                  <a:lnTo>
                    <a:pt x="2817182" y="619074"/>
                  </a:lnTo>
                  <a:lnTo>
                    <a:pt x="2819863" y="619074"/>
                  </a:lnTo>
                  <a:lnTo>
                    <a:pt x="2822579" y="619074"/>
                  </a:lnTo>
                  <a:lnTo>
                    <a:pt x="2825295" y="619074"/>
                  </a:lnTo>
                  <a:lnTo>
                    <a:pt x="2828011" y="619074"/>
                  </a:lnTo>
                  <a:lnTo>
                    <a:pt x="2830727" y="619074"/>
                  </a:lnTo>
                  <a:lnTo>
                    <a:pt x="2833408" y="619074"/>
                  </a:lnTo>
                  <a:lnTo>
                    <a:pt x="2836124" y="619074"/>
                  </a:lnTo>
                  <a:lnTo>
                    <a:pt x="2838840" y="619074"/>
                  </a:lnTo>
                  <a:lnTo>
                    <a:pt x="2841555" y="619074"/>
                  </a:lnTo>
                  <a:lnTo>
                    <a:pt x="2844271" y="619074"/>
                  </a:lnTo>
                  <a:lnTo>
                    <a:pt x="2846953" y="619074"/>
                  </a:lnTo>
                  <a:lnTo>
                    <a:pt x="2849669" y="619074"/>
                  </a:lnTo>
                  <a:lnTo>
                    <a:pt x="2852385" y="619074"/>
                  </a:lnTo>
                  <a:lnTo>
                    <a:pt x="2855100" y="619074"/>
                  </a:lnTo>
                  <a:lnTo>
                    <a:pt x="2857816" y="619074"/>
                  </a:lnTo>
                  <a:lnTo>
                    <a:pt x="2860497" y="619074"/>
                  </a:lnTo>
                  <a:lnTo>
                    <a:pt x="2863213" y="619074"/>
                  </a:lnTo>
                  <a:lnTo>
                    <a:pt x="2865929" y="619074"/>
                  </a:lnTo>
                  <a:lnTo>
                    <a:pt x="2868645" y="619074"/>
                  </a:lnTo>
                  <a:lnTo>
                    <a:pt x="2871326" y="619074"/>
                  </a:lnTo>
                  <a:lnTo>
                    <a:pt x="2874042" y="619074"/>
                  </a:lnTo>
                  <a:lnTo>
                    <a:pt x="2876758" y="619074"/>
                  </a:lnTo>
                  <a:lnTo>
                    <a:pt x="2879474" y="619074"/>
                  </a:lnTo>
                  <a:lnTo>
                    <a:pt x="2882190" y="619074"/>
                  </a:lnTo>
                  <a:lnTo>
                    <a:pt x="2884871" y="619074"/>
                  </a:lnTo>
                  <a:lnTo>
                    <a:pt x="2887587" y="619074"/>
                  </a:lnTo>
                  <a:lnTo>
                    <a:pt x="2890303" y="619074"/>
                  </a:lnTo>
                  <a:lnTo>
                    <a:pt x="2893019" y="619074"/>
                  </a:lnTo>
                  <a:lnTo>
                    <a:pt x="2895735" y="619074"/>
                  </a:lnTo>
                  <a:lnTo>
                    <a:pt x="2898416" y="619074"/>
                  </a:lnTo>
                  <a:lnTo>
                    <a:pt x="2901132" y="619074"/>
                  </a:lnTo>
                  <a:lnTo>
                    <a:pt x="2903848" y="619074"/>
                  </a:lnTo>
                  <a:lnTo>
                    <a:pt x="2906564" y="619074"/>
                  </a:lnTo>
                  <a:lnTo>
                    <a:pt x="2909280" y="619074"/>
                  </a:lnTo>
                  <a:lnTo>
                    <a:pt x="2911961" y="619074"/>
                  </a:lnTo>
                  <a:lnTo>
                    <a:pt x="2914676" y="619074"/>
                  </a:lnTo>
                  <a:lnTo>
                    <a:pt x="2917392" y="619074"/>
                  </a:lnTo>
                  <a:lnTo>
                    <a:pt x="2920108" y="619074"/>
                  </a:lnTo>
                  <a:lnTo>
                    <a:pt x="2922790" y="619074"/>
                  </a:lnTo>
                  <a:lnTo>
                    <a:pt x="2925506" y="619074"/>
                  </a:lnTo>
                  <a:lnTo>
                    <a:pt x="2928221" y="619074"/>
                  </a:lnTo>
                  <a:lnTo>
                    <a:pt x="2930937" y="619074"/>
                  </a:lnTo>
                  <a:lnTo>
                    <a:pt x="2933653" y="619074"/>
                  </a:lnTo>
                  <a:lnTo>
                    <a:pt x="2936334" y="619074"/>
                  </a:lnTo>
                  <a:lnTo>
                    <a:pt x="2939050" y="619074"/>
                  </a:lnTo>
                  <a:lnTo>
                    <a:pt x="2941766" y="619074"/>
                  </a:lnTo>
                  <a:lnTo>
                    <a:pt x="2944482" y="619074"/>
                  </a:lnTo>
                  <a:lnTo>
                    <a:pt x="2947198" y="619074"/>
                  </a:lnTo>
                  <a:lnTo>
                    <a:pt x="2949879" y="619074"/>
                  </a:lnTo>
                  <a:lnTo>
                    <a:pt x="2952595" y="619074"/>
                  </a:lnTo>
                  <a:lnTo>
                    <a:pt x="2955311" y="619074"/>
                  </a:lnTo>
                  <a:lnTo>
                    <a:pt x="2958027" y="619074"/>
                  </a:lnTo>
                  <a:lnTo>
                    <a:pt x="2960708" y="619074"/>
                  </a:lnTo>
                  <a:lnTo>
                    <a:pt x="2963424" y="619074"/>
                  </a:lnTo>
                  <a:lnTo>
                    <a:pt x="2966140" y="619074"/>
                  </a:lnTo>
                  <a:lnTo>
                    <a:pt x="2968856" y="619074"/>
                  </a:lnTo>
                  <a:lnTo>
                    <a:pt x="2971572" y="619074"/>
                  </a:lnTo>
                  <a:lnTo>
                    <a:pt x="2974253" y="619074"/>
                  </a:lnTo>
                  <a:lnTo>
                    <a:pt x="2976969" y="619074"/>
                  </a:lnTo>
                  <a:lnTo>
                    <a:pt x="2979685" y="619074"/>
                  </a:lnTo>
                  <a:lnTo>
                    <a:pt x="2982401" y="619074"/>
                  </a:lnTo>
                  <a:lnTo>
                    <a:pt x="2985117" y="619074"/>
                  </a:lnTo>
                  <a:lnTo>
                    <a:pt x="2987797" y="619074"/>
                  </a:lnTo>
                  <a:lnTo>
                    <a:pt x="2990513" y="619074"/>
                  </a:lnTo>
                  <a:lnTo>
                    <a:pt x="2993229" y="619074"/>
                  </a:lnTo>
                  <a:lnTo>
                    <a:pt x="2995945" y="619074"/>
                  </a:lnTo>
                  <a:lnTo>
                    <a:pt x="2998661" y="619074"/>
                  </a:lnTo>
                  <a:lnTo>
                    <a:pt x="3001342" y="619074"/>
                  </a:lnTo>
                  <a:lnTo>
                    <a:pt x="3004058" y="619074"/>
                  </a:lnTo>
                  <a:lnTo>
                    <a:pt x="3006774" y="619074"/>
                  </a:lnTo>
                  <a:lnTo>
                    <a:pt x="3009490" y="619074"/>
                  </a:lnTo>
                  <a:lnTo>
                    <a:pt x="3012171" y="619074"/>
                  </a:lnTo>
                  <a:lnTo>
                    <a:pt x="3014887" y="619074"/>
                  </a:lnTo>
                  <a:lnTo>
                    <a:pt x="3017603" y="619074"/>
                  </a:lnTo>
                  <a:lnTo>
                    <a:pt x="3020319" y="619074"/>
                  </a:lnTo>
                  <a:lnTo>
                    <a:pt x="3023035" y="619074"/>
                  </a:lnTo>
                  <a:lnTo>
                    <a:pt x="3025716" y="619074"/>
                  </a:lnTo>
                  <a:lnTo>
                    <a:pt x="3028432" y="619074"/>
                  </a:lnTo>
                  <a:lnTo>
                    <a:pt x="3031148" y="619074"/>
                  </a:lnTo>
                  <a:lnTo>
                    <a:pt x="3033864" y="619074"/>
                  </a:lnTo>
                  <a:lnTo>
                    <a:pt x="3036580" y="619074"/>
                  </a:lnTo>
                  <a:lnTo>
                    <a:pt x="3039261" y="619074"/>
                  </a:lnTo>
                  <a:lnTo>
                    <a:pt x="3041977" y="619074"/>
                  </a:lnTo>
                  <a:lnTo>
                    <a:pt x="3044693" y="619074"/>
                  </a:lnTo>
                  <a:lnTo>
                    <a:pt x="3047408" y="381657"/>
                  </a:lnTo>
                  <a:lnTo>
                    <a:pt x="3050090" y="111558"/>
                  </a:lnTo>
                  <a:lnTo>
                    <a:pt x="3052806" y="116019"/>
                  </a:lnTo>
                  <a:lnTo>
                    <a:pt x="3055522" y="90952"/>
                  </a:lnTo>
                  <a:lnTo>
                    <a:pt x="3058238" y="135051"/>
                  </a:lnTo>
                  <a:lnTo>
                    <a:pt x="3060953" y="159198"/>
                  </a:lnTo>
                  <a:lnTo>
                    <a:pt x="3063634" y="123108"/>
                  </a:lnTo>
                  <a:lnTo>
                    <a:pt x="3066350" y="78090"/>
                  </a:lnTo>
                  <a:lnTo>
                    <a:pt x="3069066" y="85047"/>
                  </a:lnTo>
                  <a:lnTo>
                    <a:pt x="3071782" y="103289"/>
                  </a:lnTo>
                  <a:lnTo>
                    <a:pt x="3074498" y="108540"/>
                  </a:lnTo>
                  <a:lnTo>
                    <a:pt x="3077179" y="203033"/>
                  </a:lnTo>
                  <a:lnTo>
                    <a:pt x="3079895" y="170093"/>
                  </a:lnTo>
                  <a:lnTo>
                    <a:pt x="3082611" y="71923"/>
                  </a:lnTo>
                  <a:lnTo>
                    <a:pt x="3085327" y="54336"/>
                  </a:lnTo>
                  <a:lnTo>
                    <a:pt x="3088043" y="93052"/>
                  </a:lnTo>
                  <a:lnTo>
                    <a:pt x="3090724" y="92004"/>
                  </a:lnTo>
                  <a:lnTo>
                    <a:pt x="3093440" y="81502"/>
                  </a:lnTo>
                  <a:lnTo>
                    <a:pt x="3096156" y="176786"/>
                  </a:lnTo>
                  <a:lnTo>
                    <a:pt x="3098872" y="187548"/>
                  </a:lnTo>
                  <a:lnTo>
                    <a:pt x="3101553" y="111165"/>
                  </a:lnTo>
                  <a:lnTo>
                    <a:pt x="3104269" y="71136"/>
                  </a:lnTo>
                  <a:lnTo>
                    <a:pt x="3106985" y="71136"/>
                  </a:lnTo>
                  <a:lnTo>
                    <a:pt x="3109701" y="56568"/>
                  </a:lnTo>
                  <a:lnTo>
                    <a:pt x="3112417" y="88459"/>
                  </a:lnTo>
                  <a:lnTo>
                    <a:pt x="3115098" y="157099"/>
                  </a:lnTo>
                  <a:lnTo>
                    <a:pt x="3117814" y="156573"/>
                  </a:lnTo>
                  <a:lnTo>
                    <a:pt x="3120529" y="49479"/>
                  </a:lnTo>
                  <a:lnTo>
                    <a:pt x="3123245" y="31498"/>
                  </a:lnTo>
                  <a:lnTo>
                    <a:pt x="3125961" y="70611"/>
                  </a:lnTo>
                  <a:lnTo>
                    <a:pt x="3128643" y="48431"/>
                  </a:lnTo>
                  <a:lnTo>
                    <a:pt x="3131359" y="31104"/>
                  </a:lnTo>
                  <a:lnTo>
                    <a:pt x="3134074" y="127307"/>
                  </a:lnTo>
                  <a:lnTo>
                    <a:pt x="3136790" y="161037"/>
                  </a:lnTo>
                  <a:lnTo>
                    <a:pt x="3139471" y="83079"/>
                  </a:lnTo>
                  <a:lnTo>
                    <a:pt x="3142187" y="33601"/>
                  </a:lnTo>
                  <a:lnTo>
                    <a:pt x="3144903" y="40293"/>
                  </a:lnTo>
                  <a:lnTo>
                    <a:pt x="3147619" y="55781"/>
                  </a:lnTo>
                  <a:lnTo>
                    <a:pt x="3150335" y="17852"/>
                  </a:lnTo>
                  <a:lnTo>
                    <a:pt x="3153016" y="158412"/>
                  </a:lnTo>
                  <a:lnTo>
                    <a:pt x="3155732" y="141089"/>
                  </a:lnTo>
                  <a:lnTo>
                    <a:pt x="3158448" y="31630"/>
                  </a:lnTo>
                  <a:lnTo>
                    <a:pt x="3161164" y="34649"/>
                  </a:lnTo>
                  <a:lnTo>
                    <a:pt x="3163880" y="39506"/>
                  </a:lnTo>
                  <a:lnTo>
                    <a:pt x="3166561" y="45673"/>
                  </a:lnTo>
                  <a:lnTo>
                    <a:pt x="3169277" y="50137"/>
                  </a:lnTo>
                  <a:lnTo>
                    <a:pt x="3171993" y="85440"/>
                  </a:lnTo>
                  <a:lnTo>
                    <a:pt x="3174709" y="107488"/>
                  </a:lnTo>
                  <a:lnTo>
                    <a:pt x="3177425" y="22838"/>
                  </a:lnTo>
                  <a:lnTo>
                    <a:pt x="3180106" y="3019"/>
                  </a:lnTo>
                  <a:lnTo>
                    <a:pt x="3182822" y="0"/>
                  </a:lnTo>
                  <a:lnTo>
                    <a:pt x="3185538" y="52630"/>
                  </a:lnTo>
                  <a:lnTo>
                    <a:pt x="3188254" y="45151"/>
                  </a:lnTo>
                  <a:lnTo>
                    <a:pt x="3190935" y="116677"/>
                  </a:lnTo>
                  <a:lnTo>
                    <a:pt x="3193650" y="174815"/>
                  </a:lnTo>
                  <a:lnTo>
                    <a:pt x="3196366" y="62999"/>
                  </a:lnTo>
                  <a:lnTo>
                    <a:pt x="3199082" y="9582"/>
                  </a:lnTo>
                  <a:lnTo>
                    <a:pt x="3201798" y="15620"/>
                  </a:lnTo>
                  <a:lnTo>
                    <a:pt x="3204480" y="211170"/>
                  </a:lnTo>
                  <a:lnTo>
                    <a:pt x="3207195" y="618287"/>
                  </a:lnTo>
                  <a:lnTo>
                    <a:pt x="3209911" y="619074"/>
                  </a:lnTo>
                  <a:lnTo>
                    <a:pt x="3212627" y="618287"/>
                  </a:lnTo>
                  <a:lnTo>
                    <a:pt x="3215343" y="618680"/>
                  </a:lnTo>
                  <a:lnTo>
                    <a:pt x="3218024" y="618813"/>
                  </a:lnTo>
                  <a:lnTo>
                    <a:pt x="3220740" y="618813"/>
                  </a:lnTo>
                  <a:lnTo>
                    <a:pt x="3223456" y="618941"/>
                  </a:lnTo>
                  <a:lnTo>
                    <a:pt x="3226172" y="618155"/>
                  </a:lnTo>
                  <a:lnTo>
                    <a:pt x="3228888" y="618680"/>
                  </a:lnTo>
                  <a:lnTo>
                    <a:pt x="3231569" y="618419"/>
                  </a:lnTo>
                  <a:lnTo>
                    <a:pt x="3234285" y="618941"/>
                  </a:lnTo>
                  <a:lnTo>
                    <a:pt x="3237001" y="618813"/>
                  </a:lnTo>
                  <a:lnTo>
                    <a:pt x="3239717" y="618941"/>
                  </a:lnTo>
                  <a:lnTo>
                    <a:pt x="3242398" y="618941"/>
                  </a:lnTo>
                  <a:lnTo>
                    <a:pt x="3245114" y="618548"/>
                  </a:lnTo>
                  <a:lnTo>
                    <a:pt x="3247830" y="618548"/>
                  </a:lnTo>
                  <a:lnTo>
                    <a:pt x="3250546" y="618941"/>
                  </a:lnTo>
                  <a:lnTo>
                    <a:pt x="3253261" y="618941"/>
                  </a:lnTo>
                  <a:lnTo>
                    <a:pt x="3255943" y="618941"/>
                  </a:lnTo>
                  <a:lnTo>
                    <a:pt x="3258659" y="619074"/>
                  </a:lnTo>
                  <a:lnTo>
                    <a:pt x="3261375" y="618813"/>
                  </a:lnTo>
                  <a:lnTo>
                    <a:pt x="3264091" y="618941"/>
                  </a:lnTo>
                  <a:lnTo>
                    <a:pt x="3266806" y="618941"/>
                  </a:lnTo>
                  <a:lnTo>
                    <a:pt x="3269487" y="618813"/>
                  </a:lnTo>
                  <a:lnTo>
                    <a:pt x="3272203" y="618813"/>
                  </a:lnTo>
                  <a:lnTo>
                    <a:pt x="3274919" y="618813"/>
                  </a:lnTo>
                  <a:lnTo>
                    <a:pt x="3277635" y="619074"/>
                  </a:lnTo>
                  <a:lnTo>
                    <a:pt x="3280316" y="617761"/>
                  </a:lnTo>
                  <a:lnTo>
                    <a:pt x="3283032" y="619074"/>
                  </a:lnTo>
                  <a:lnTo>
                    <a:pt x="3285748" y="619074"/>
                  </a:lnTo>
                  <a:lnTo>
                    <a:pt x="3288464" y="618813"/>
                  </a:lnTo>
                  <a:lnTo>
                    <a:pt x="3291180" y="619074"/>
                  </a:lnTo>
                  <a:lnTo>
                    <a:pt x="3293861" y="619074"/>
                  </a:lnTo>
                  <a:lnTo>
                    <a:pt x="3296577" y="619074"/>
                  </a:lnTo>
                  <a:lnTo>
                    <a:pt x="3299293" y="618680"/>
                  </a:lnTo>
                  <a:lnTo>
                    <a:pt x="3302009" y="618941"/>
                  </a:lnTo>
                  <a:lnTo>
                    <a:pt x="3304725" y="619074"/>
                  </a:lnTo>
                  <a:lnTo>
                    <a:pt x="3307406" y="619074"/>
                  </a:lnTo>
                  <a:lnTo>
                    <a:pt x="3310122" y="618941"/>
                  </a:lnTo>
                  <a:lnTo>
                    <a:pt x="3312838" y="572088"/>
                  </a:lnTo>
                  <a:lnTo>
                    <a:pt x="3315554" y="618941"/>
                  </a:lnTo>
                  <a:lnTo>
                    <a:pt x="3318270" y="619074"/>
                  </a:lnTo>
                  <a:lnTo>
                    <a:pt x="3320951" y="619074"/>
                  </a:lnTo>
                  <a:lnTo>
                    <a:pt x="3323667" y="619074"/>
                  </a:lnTo>
                  <a:lnTo>
                    <a:pt x="3326382" y="618941"/>
                  </a:lnTo>
                  <a:lnTo>
                    <a:pt x="3329098" y="618813"/>
                  </a:lnTo>
                  <a:lnTo>
                    <a:pt x="3331780" y="618813"/>
                  </a:lnTo>
                  <a:lnTo>
                    <a:pt x="3334496" y="618941"/>
                  </a:lnTo>
                  <a:lnTo>
                    <a:pt x="3337212" y="618941"/>
                  </a:lnTo>
                  <a:lnTo>
                    <a:pt x="3339927" y="619074"/>
                  </a:lnTo>
                  <a:lnTo>
                    <a:pt x="3342643" y="619074"/>
                  </a:lnTo>
                  <a:lnTo>
                    <a:pt x="3345324" y="619074"/>
                  </a:lnTo>
                  <a:lnTo>
                    <a:pt x="3348040" y="619074"/>
                  </a:lnTo>
                  <a:lnTo>
                    <a:pt x="3350756" y="619074"/>
                  </a:lnTo>
                  <a:lnTo>
                    <a:pt x="3353472" y="619074"/>
                  </a:lnTo>
                  <a:lnTo>
                    <a:pt x="3356188" y="618941"/>
                  </a:lnTo>
                  <a:lnTo>
                    <a:pt x="3358869" y="618941"/>
                  </a:lnTo>
                  <a:lnTo>
                    <a:pt x="3361585" y="619074"/>
                  </a:lnTo>
                  <a:lnTo>
                    <a:pt x="3364301" y="618941"/>
                  </a:lnTo>
                  <a:lnTo>
                    <a:pt x="3367017" y="619074"/>
                  </a:lnTo>
                  <a:lnTo>
                    <a:pt x="3369698" y="618941"/>
                  </a:lnTo>
                  <a:lnTo>
                    <a:pt x="3372414" y="619074"/>
                  </a:lnTo>
                  <a:lnTo>
                    <a:pt x="3375130" y="619074"/>
                  </a:lnTo>
                  <a:lnTo>
                    <a:pt x="3377846" y="619074"/>
                  </a:lnTo>
                  <a:lnTo>
                    <a:pt x="3380562" y="618813"/>
                  </a:lnTo>
                  <a:lnTo>
                    <a:pt x="3383243" y="619074"/>
                  </a:lnTo>
                  <a:lnTo>
                    <a:pt x="3385959" y="618941"/>
                  </a:lnTo>
                  <a:lnTo>
                    <a:pt x="3388675" y="619074"/>
                  </a:lnTo>
                  <a:lnTo>
                    <a:pt x="3391391" y="619074"/>
                  </a:lnTo>
                  <a:lnTo>
                    <a:pt x="3394107" y="619074"/>
                  </a:lnTo>
                  <a:lnTo>
                    <a:pt x="3396788" y="619074"/>
                  </a:lnTo>
                  <a:lnTo>
                    <a:pt x="3399503" y="618941"/>
                  </a:lnTo>
                  <a:lnTo>
                    <a:pt x="3402219" y="618941"/>
                  </a:lnTo>
                  <a:lnTo>
                    <a:pt x="3404935" y="619074"/>
                  </a:lnTo>
                  <a:lnTo>
                    <a:pt x="3407651" y="619074"/>
                  </a:lnTo>
                  <a:lnTo>
                    <a:pt x="3410333" y="619074"/>
                  </a:lnTo>
                  <a:lnTo>
                    <a:pt x="3413048" y="619074"/>
                  </a:lnTo>
                  <a:lnTo>
                    <a:pt x="3415764" y="619074"/>
                  </a:lnTo>
                  <a:lnTo>
                    <a:pt x="3418480" y="619074"/>
                  </a:lnTo>
                  <a:lnTo>
                    <a:pt x="3421161" y="618813"/>
                  </a:lnTo>
                  <a:lnTo>
                    <a:pt x="3423877" y="619074"/>
                  </a:lnTo>
                  <a:lnTo>
                    <a:pt x="3426593" y="619074"/>
                  </a:lnTo>
                  <a:lnTo>
                    <a:pt x="3429309" y="619074"/>
                  </a:lnTo>
                  <a:lnTo>
                    <a:pt x="3432025" y="619074"/>
                  </a:lnTo>
                  <a:lnTo>
                    <a:pt x="3434706" y="618941"/>
                  </a:lnTo>
                  <a:lnTo>
                    <a:pt x="3437422" y="619074"/>
                  </a:lnTo>
                  <a:lnTo>
                    <a:pt x="3440138" y="619074"/>
                  </a:lnTo>
                  <a:lnTo>
                    <a:pt x="3442854" y="619074"/>
                  </a:lnTo>
                  <a:lnTo>
                    <a:pt x="3445570" y="619074"/>
                  </a:lnTo>
                  <a:lnTo>
                    <a:pt x="3448251" y="619074"/>
                  </a:lnTo>
                  <a:lnTo>
                    <a:pt x="3450967" y="619074"/>
                  </a:lnTo>
                  <a:lnTo>
                    <a:pt x="3453683" y="619074"/>
                  </a:lnTo>
                  <a:lnTo>
                    <a:pt x="3456399" y="619074"/>
                  </a:lnTo>
                  <a:lnTo>
                    <a:pt x="3459115" y="619074"/>
                  </a:lnTo>
                  <a:lnTo>
                    <a:pt x="3461796" y="619074"/>
                  </a:lnTo>
                  <a:lnTo>
                    <a:pt x="3464512" y="619074"/>
                  </a:lnTo>
                  <a:lnTo>
                    <a:pt x="3467228" y="618941"/>
                  </a:lnTo>
                  <a:lnTo>
                    <a:pt x="3469944" y="619074"/>
                  </a:lnTo>
                  <a:lnTo>
                    <a:pt x="3472624" y="619074"/>
                  </a:lnTo>
                  <a:lnTo>
                    <a:pt x="3475340" y="618941"/>
                  </a:lnTo>
                  <a:lnTo>
                    <a:pt x="3478056" y="619074"/>
                  </a:lnTo>
                  <a:lnTo>
                    <a:pt x="3480772" y="618941"/>
                  </a:lnTo>
                  <a:lnTo>
                    <a:pt x="3483489" y="618941"/>
                  </a:lnTo>
                  <a:lnTo>
                    <a:pt x="3486169" y="619074"/>
                  </a:lnTo>
                  <a:lnTo>
                    <a:pt x="3488885" y="619074"/>
                  </a:lnTo>
                  <a:lnTo>
                    <a:pt x="3491601" y="619074"/>
                  </a:lnTo>
                  <a:lnTo>
                    <a:pt x="3494317" y="618941"/>
                  </a:lnTo>
                  <a:lnTo>
                    <a:pt x="3497033" y="618813"/>
                  </a:lnTo>
                  <a:lnTo>
                    <a:pt x="3499714" y="618813"/>
                  </a:lnTo>
                  <a:lnTo>
                    <a:pt x="3502430" y="619074"/>
                  </a:lnTo>
                  <a:lnTo>
                    <a:pt x="3505146" y="619074"/>
                  </a:lnTo>
                  <a:lnTo>
                    <a:pt x="3507862" y="619074"/>
                  </a:lnTo>
                  <a:lnTo>
                    <a:pt x="3510543" y="619074"/>
                  </a:lnTo>
                  <a:lnTo>
                    <a:pt x="3513259" y="619074"/>
                  </a:lnTo>
                  <a:lnTo>
                    <a:pt x="3515975" y="619074"/>
                  </a:lnTo>
                  <a:lnTo>
                    <a:pt x="3518691" y="619074"/>
                  </a:lnTo>
                  <a:lnTo>
                    <a:pt x="3521407" y="619074"/>
                  </a:lnTo>
                  <a:lnTo>
                    <a:pt x="3524088" y="619074"/>
                  </a:lnTo>
                  <a:lnTo>
                    <a:pt x="3526804" y="619074"/>
                  </a:lnTo>
                  <a:lnTo>
                    <a:pt x="3529520" y="619074"/>
                  </a:lnTo>
                  <a:lnTo>
                    <a:pt x="3532236" y="619074"/>
                  </a:lnTo>
                  <a:lnTo>
                    <a:pt x="3534951" y="618680"/>
                  </a:lnTo>
                  <a:lnTo>
                    <a:pt x="3537633" y="619074"/>
                  </a:lnTo>
                  <a:lnTo>
                    <a:pt x="3540349" y="619074"/>
                  </a:lnTo>
                  <a:lnTo>
                    <a:pt x="3543065" y="618941"/>
                  </a:lnTo>
                  <a:lnTo>
                    <a:pt x="3545780" y="619074"/>
                  </a:lnTo>
                  <a:lnTo>
                    <a:pt x="3548496" y="619074"/>
                  </a:lnTo>
                  <a:lnTo>
                    <a:pt x="3551177" y="619074"/>
                  </a:lnTo>
                  <a:lnTo>
                    <a:pt x="3553893" y="618941"/>
                  </a:lnTo>
                  <a:lnTo>
                    <a:pt x="3556610" y="619074"/>
                  </a:lnTo>
                  <a:lnTo>
                    <a:pt x="3559325" y="619074"/>
                  </a:lnTo>
                  <a:lnTo>
                    <a:pt x="3562006" y="619074"/>
                  </a:lnTo>
                  <a:lnTo>
                    <a:pt x="3564722" y="619074"/>
                  </a:lnTo>
                  <a:lnTo>
                    <a:pt x="3567438" y="619074"/>
                  </a:lnTo>
                  <a:lnTo>
                    <a:pt x="3570154" y="618941"/>
                  </a:lnTo>
                  <a:lnTo>
                    <a:pt x="3572870" y="619074"/>
                  </a:lnTo>
                  <a:lnTo>
                    <a:pt x="3575551" y="619074"/>
                  </a:lnTo>
                  <a:lnTo>
                    <a:pt x="3578267" y="619074"/>
                  </a:lnTo>
                  <a:lnTo>
                    <a:pt x="3580983" y="619074"/>
                  </a:lnTo>
                  <a:lnTo>
                    <a:pt x="3583699" y="618941"/>
                  </a:lnTo>
                  <a:lnTo>
                    <a:pt x="3586415" y="619074"/>
                  </a:lnTo>
                  <a:lnTo>
                    <a:pt x="3589096" y="619074"/>
                  </a:lnTo>
                  <a:lnTo>
                    <a:pt x="3591812" y="618941"/>
                  </a:lnTo>
                  <a:lnTo>
                    <a:pt x="3594528" y="619074"/>
                  </a:lnTo>
                  <a:lnTo>
                    <a:pt x="3597244" y="619074"/>
                  </a:lnTo>
                  <a:lnTo>
                    <a:pt x="3599925" y="619074"/>
                  </a:lnTo>
                  <a:lnTo>
                    <a:pt x="3602641" y="619074"/>
                  </a:lnTo>
                  <a:lnTo>
                    <a:pt x="3605357" y="619074"/>
                  </a:lnTo>
                  <a:lnTo>
                    <a:pt x="3608072" y="619074"/>
                  </a:lnTo>
                  <a:lnTo>
                    <a:pt x="3610788" y="619074"/>
                  </a:lnTo>
                  <a:lnTo>
                    <a:pt x="3613470" y="618813"/>
                  </a:lnTo>
                  <a:lnTo>
                    <a:pt x="3616186" y="618941"/>
                  </a:lnTo>
                  <a:lnTo>
                    <a:pt x="3618901" y="619074"/>
                  </a:lnTo>
                  <a:lnTo>
                    <a:pt x="3621617" y="619074"/>
                  </a:lnTo>
                  <a:lnTo>
                    <a:pt x="3624333" y="619074"/>
                  </a:lnTo>
                  <a:lnTo>
                    <a:pt x="3627015" y="619074"/>
                  </a:lnTo>
                  <a:lnTo>
                    <a:pt x="3629731" y="618813"/>
                  </a:lnTo>
                  <a:lnTo>
                    <a:pt x="3632446" y="619074"/>
                  </a:lnTo>
                  <a:lnTo>
                    <a:pt x="3635162" y="618941"/>
                  </a:lnTo>
                  <a:lnTo>
                    <a:pt x="3637878" y="619074"/>
                  </a:lnTo>
                  <a:lnTo>
                    <a:pt x="3640559" y="619074"/>
                  </a:lnTo>
                  <a:lnTo>
                    <a:pt x="3643275" y="619074"/>
                  </a:lnTo>
                  <a:lnTo>
                    <a:pt x="3645991" y="619074"/>
                  </a:lnTo>
                  <a:lnTo>
                    <a:pt x="3648707" y="618941"/>
                  </a:lnTo>
                  <a:lnTo>
                    <a:pt x="3651388" y="619074"/>
                  </a:lnTo>
                  <a:lnTo>
                    <a:pt x="3654104" y="619074"/>
                  </a:lnTo>
                  <a:lnTo>
                    <a:pt x="3656820" y="619074"/>
                  </a:lnTo>
                  <a:lnTo>
                    <a:pt x="3659536" y="619074"/>
                  </a:lnTo>
                  <a:lnTo>
                    <a:pt x="3662252" y="619074"/>
                  </a:lnTo>
                  <a:lnTo>
                    <a:pt x="3664933" y="619074"/>
                  </a:lnTo>
                  <a:lnTo>
                    <a:pt x="3667649" y="619074"/>
                  </a:lnTo>
                  <a:lnTo>
                    <a:pt x="3670365" y="618941"/>
                  </a:lnTo>
                  <a:lnTo>
                    <a:pt x="3673081" y="619074"/>
                  </a:lnTo>
                  <a:lnTo>
                    <a:pt x="3675797" y="619074"/>
                  </a:lnTo>
                  <a:lnTo>
                    <a:pt x="3678478" y="619074"/>
                  </a:lnTo>
                  <a:lnTo>
                    <a:pt x="3681193" y="619074"/>
                  </a:lnTo>
                  <a:lnTo>
                    <a:pt x="3683909" y="618941"/>
                  </a:lnTo>
                  <a:lnTo>
                    <a:pt x="3686626" y="619074"/>
                  </a:lnTo>
                  <a:lnTo>
                    <a:pt x="3689307" y="619074"/>
                  </a:lnTo>
                  <a:lnTo>
                    <a:pt x="3692022" y="619074"/>
                  </a:lnTo>
                  <a:lnTo>
                    <a:pt x="3694738" y="619074"/>
                  </a:lnTo>
                  <a:lnTo>
                    <a:pt x="3697454" y="619074"/>
                  </a:lnTo>
                  <a:lnTo>
                    <a:pt x="3700170" y="619074"/>
                  </a:lnTo>
                  <a:lnTo>
                    <a:pt x="3702852" y="618941"/>
                  </a:lnTo>
                  <a:lnTo>
                    <a:pt x="3705567" y="619074"/>
                  </a:lnTo>
                  <a:lnTo>
                    <a:pt x="3708283" y="619074"/>
                  </a:lnTo>
                  <a:lnTo>
                    <a:pt x="3710999" y="619074"/>
                  </a:lnTo>
                  <a:lnTo>
                    <a:pt x="3713715" y="618941"/>
                  </a:lnTo>
                  <a:lnTo>
                    <a:pt x="3716396" y="618941"/>
                  </a:lnTo>
                  <a:lnTo>
                    <a:pt x="3719112" y="619074"/>
                  </a:lnTo>
                  <a:lnTo>
                    <a:pt x="3721828" y="619074"/>
                  </a:lnTo>
                  <a:lnTo>
                    <a:pt x="3724544" y="618941"/>
                  </a:lnTo>
                  <a:lnTo>
                    <a:pt x="3727260" y="619074"/>
                  </a:lnTo>
                  <a:lnTo>
                    <a:pt x="3729941" y="619074"/>
                  </a:lnTo>
                  <a:lnTo>
                    <a:pt x="3732657" y="619074"/>
                  </a:lnTo>
                  <a:lnTo>
                    <a:pt x="3735373" y="619074"/>
                  </a:lnTo>
                  <a:lnTo>
                    <a:pt x="3738089" y="619074"/>
                  </a:lnTo>
                  <a:lnTo>
                    <a:pt x="3740770" y="619074"/>
                  </a:lnTo>
                  <a:lnTo>
                    <a:pt x="3743486" y="619074"/>
                  </a:lnTo>
                  <a:lnTo>
                    <a:pt x="3746202" y="619074"/>
                  </a:lnTo>
                  <a:lnTo>
                    <a:pt x="3748918" y="619074"/>
                  </a:lnTo>
                  <a:lnTo>
                    <a:pt x="3751633" y="619074"/>
                  </a:lnTo>
                  <a:lnTo>
                    <a:pt x="3754314" y="619074"/>
                  </a:lnTo>
                  <a:lnTo>
                    <a:pt x="3757030" y="619074"/>
                  </a:lnTo>
                  <a:lnTo>
                    <a:pt x="3759747" y="619074"/>
                  </a:lnTo>
                  <a:lnTo>
                    <a:pt x="3762463" y="619074"/>
                  </a:lnTo>
                  <a:lnTo>
                    <a:pt x="3765178" y="618941"/>
                  </a:lnTo>
                  <a:lnTo>
                    <a:pt x="3767859" y="619074"/>
                  </a:lnTo>
                  <a:lnTo>
                    <a:pt x="3770575" y="619074"/>
                  </a:lnTo>
                  <a:lnTo>
                    <a:pt x="3773291" y="619074"/>
                  </a:lnTo>
                  <a:lnTo>
                    <a:pt x="3776007" y="619074"/>
                  </a:lnTo>
                  <a:lnTo>
                    <a:pt x="3778723" y="619074"/>
                  </a:lnTo>
                  <a:lnTo>
                    <a:pt x="3781404" y="619074"/>
                  </a:lnTo>
                  <a:lnTo>
                    <a:pt x="3784120" y="618941"/>
                  </a:lnTo>
                  <a:lnTo>
                    <a:pt x="3786836" y="618813"/>
                  </a:lnTo>
                  <a:lnTo>
                    <a:pt x="3789552" y="619074"/>
                  </a:lnTo>
                  <a:lnTo>
                    <a:pt x="3792233" y="619074"/>
                  </a:lnTo>
                  <a:lnTo>
                    <a:pt x="3794949" y="619074"/>
                  </a:lnTo>
                  <a:lnTo>
                    <a:pt x="3797665" y="619074"/>
                  </a:lnTo>
                  <a:lnTo>
                    <a:pt x="3800381" y="618941"/>
                  </a:lnTo>
                  <a:lnTo>
                    <a:pt x="3803097" y="619074"/>
                  </a:lnTo>
                  <a:lnTo>
                    <a:pt x="3805778" y="619074"/>
                  </a:lnTo>
                  <a:lnTo>
                    <a:pt x="3808494" y="619074"/>
                  </a:lnTo>
                  <a:lnTo>
                    <a:pt x="3811210" y="619074"/>
                  </a:lnTo>
                  <a:lnTo>
                    <a:pt x="3813925" y="619074"/>
                  </a:lnTo>
                  <a:lnTo>
                    <a:pt x="3816642" y="619074"/>
                  </a:lnTo>
                  <a:lnTo>
                    <a:pt x="3819323" y="619074"/>
                  </a:lnTo>
                  <a:lnTo>
                    <a:pt x="3822039" y="619074"/>
                  </a:lnTo>
                  <a:lnTo>
                    <a:pt x="3824754" y="619074"/>
                  </a:lnTo>
                  <a:lnTo>
                    <a:pt x="3827470" y="619074"/>
                  </a:lnTo>
                  <a:lnTo>
                    <a:pt x="3830152" y="619074"/>
                  </a:lnTo>
                  <a:lnTo>
                    <a:pt x="3831057" y="619074"/>
                  </a:lnTo>
                </a:path>
              </a:pathLst>
            </a:custGeom>
            <a:noFill/>
            <a:ln w="8689" cap="flat">
              <a:solidFill>
                <a:srgbClr val="7E2F8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4C3D6754-E2BB-1F23-54DF-7FBC179E3F61}"/>
                </a:ext>
              </a:extLst>
            </p:cNvPr>
            <p:cNvSpPr txBox="1"/>
            <p:nvPr/>
          </p:nvSpPr>
          <p:spPr>
            <a:xfrm>
              <a:off x="9506593" y="2256804"/>
              <a:ext cx="789105" cy="2616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675">
                  <a:ln/>
                  <a:latin typeface="Times New Roman"/>
                  <a:cs typeface="Times New Roman"/>
                  <a:sym typeface="Times New Roman"/>
                  <a:rtl val="0"/>
                </a:rPr>
                <a:t>BitPay.com</a:t>
              </a:r>
            </a:p>
          </p:txBody>
        </p:sp>
        <p:sp>
          <p:nvSpPr>
            <p:cNvPr id="165" name="Freeform: Shape 51">
              <a:extLst>
                <a:ext uri="{FF2B5EF4-FFF2-40B4-BE49-F238E27FC236}">
                  <a16:creationId xmlns:a16="http://schemas.microsoft.com/office/drawing/2014/main" id="{419A0B3F-FC25-6545-42CA-C2A66E32ACBC}"/>
                </a:ext>
              </a:extLst>
            </p:cNvPr>
            <p:cNvSpPr/>
            <p:nvPr/>
          </p:nvSpPr>
          <p:spPr>
            <a:xfrm>
              <a:off x="9410753" y="2379127"/>
              <a:ext cx="174222" cy="3481"/>
            </a:xfrm>
            <a:custGeom>
              <a:avLst/>
              <a:gdLst>
                <a:gd name="connsiteX0" fmla="*/ 0 w 174222"/>
                <a:gd name="connsiteY0" fmla="*/ 0 h 3481"/>
                <a:gd name="connsiteX1" fmla="*/ 174223 w 174222"/>
                <a:gd name="connsiteY1" fmla="*/ 0 h 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222" h="3481">
                  <a:moveTo>
                    <a:pt x="0" y="0"/>
                  </a:moveTo>
                  <a:lnTo>
                    <a:pt x="174223" y="0"/>
                  </a:lnTo>
                </a:path>
              </a:pathLst>
            </a:custGeom>
            <a:ln w="8689" cap="flat">
              <a:solidFill>
                <a:srgbClr val="0072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3F22CFEF-77F8-34BA-6906-EF2188E9A445}"/>
                </a:ext>
              </a:extLst>
            </p:cNvPr>
            <p:cNvSpPr txBox="1"/>
            <p:nvPr/>
          </p:nvSpPr>
          <p:spPr>
            <a:xfrm>
              <a:off x="9506593" y="2426219"/>
              <a:ext cx="975053" cy="2616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675" dirty="0">
                  <a:ln/>
                  <a:latin typeface="Times New Roman"/>
                  <a:cs typeface="Times New Roman"/>
                  <a:sym typeface="Times New Roman"/>
                  <a:rtl val="0"/>
                </a:rPr>
                <a:t>BitPay.com-old</a:t>
              </a:r>
            </a:p>
          </p:txBody>
        </p:sp>
        <p:sp>
          <p:nvSpPr>
            <p:cNvPr id="168" name="Freeform: Shape 53">
              <a:extLst>
                <a:ext uri="{FF2B5EF4-FFF2-40B4-BE49-F238E27FC236}">
                  <a16:creationId xmlns:a16="http://schemas.microsoft.com/office/drawing/2014/main" id="{6A1FD39A-25B4-B24B-F817-56D935DF85E5}"/>
                </a:ext>
              </a:extLst>
            </p:cNvPr>
            <p:cNvSpPr/>
            <p:nvPr/>
          </p:nvSpPr>
          <p:spPr>
            <a:xfrm>
              <a:off x="9410753" y="2548542"/>
              <a:ext cx="174222" cy="3481"/>
            </a:xfrm>
            <a:custGeom>
              <a:avLst/>
              <a:gdLst>
                <a:gd name="connsiteX0" fmla="*/ 0 w 174222"/>
                <a:gd name="connsiteY0" fmla="*/ 0 h 3481"/>
                <a:gd name="connsiteX1" fmla="*/ 174223 w 174222"/>
                <a:gd name="connsiteY1" fmla="*/ 0 h 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222" h="3481">
                  <a:moveTo>
                    <a:pt x="0" y="0"/>
                  </a:moveTo>
                  <a:lnTo>
                    <a:pt x="174223" y="0"/>
                  </a:lnTo>
                </a:path>
              </a:pathLst>
            </a:custGeom>
            <a:ln w="8689" cap="flat">
              <a:solidFill>
                <a:srgbClr val="D95319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01917598-CCCB-DA1B-ECBF-F7BCA13F7036}"/>
                </a:ext>
              </a:extLst>
            </p:cNvPr>
            <p:cNvSpPr txBox="1"/>
            <p:nvPr/>
          </p:nvSpPr>
          <p:spPr>
            <a:xfrm>
              <a:off x="9506593" y="2595636"/>
              <a:ext cx="1032761" cy="2616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675">
                  <a:ln/>
                  <a:latin typeface="Times New Roman"/>
                  <a:cs typeface="Times New Roman"/>
                  <a:sym typeface="Times New Roman"/>
                  <a:rtl val="0"/>
                </a:rPr>
                <a:t>BitPay.com-old2</a:t>
              </a:r>
            </a:p>
          </p:txBody>
        </p:sp>
        <p:sp>
          <p:nvSpPr>
            <p:cNvPr id="170" name="Freeform: Shape 55">
              <a:extLst>
                <a:ext uri="{FF2B5EF4-FFF2-40B4-BE49-F238E27FC236}">
                  <a16:creationId xmlns:a16="http://schemas.microsoft.com/office/drawing/2014/main" id="{07E4B381-39FF-DB02-606F-FE70D5EEFCAE}"/>
                </a:ext>
              </a:extLst>
            </p:cNvPr>
            <p:cNvSpPr/>
            <p:nvPr/>
          </p:nvSpPr>
          <p:spPr>
            <a:xfrm>
              <a:off x="9410753" y="2717960"/>
              <a:ext cx="174222" cy="3481"/>
            </a:xfrm>
            <a:custGeom>
              <a:avLst/>
              <a:gdLst>
                <a:gd name="connsiteX0" fmla="*/ 0 w 174222"/>
                <a:gd name="connsiteY0" fmla="*/ 0 h 3481"/>
                <a:gd name="connsiteX1" fmla="*/ 174223 w 174222"/>
                <a:gd name="connsiteY1" fmla="*/ 0 h 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222" h="3481">
                  <a:moveTo>
                    <a:pt x="0" y="0"/>
                  </a:moveTo>
                  <a:lnTo>
                    <a:pt x="174223" y="0"/>
                  </a:lnTo>
                </a:path>
              </a:pathLst>
            </a:custGeom>
            <a:ln w="8689" cap="flat">
              <a:solidFill>
                <a:srgbClr val="EDB12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606BFA17-6FC3-B597-AEC8-35B019841C7F}"/>
                </a:ext>
              </a:extLst>
            </p:cNvPr>
            <p:cNvSpPr txBox="1"/>
            <p:nvPr/>
          </p:nvSpPr>
          <p:spPr>
            <a:xfrm>
              <a:off x="9506593" y="2765051"/>
              <a:ext cx="1032761" cy="26161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675">
                  <a:ln/>
                  <a:latin typeface="Times New Roman"/>
                  <a:cs typeface="Times New Roman"/>
                  <a:sym typeface="Times New Roman"/>
                  <a:rtl val="0"/>
                </a:rPr>
                <a:t>BitPay.com-old3</a:t>
              </a:r>
            </a:p>
          </p:txBody>
        </p:sp>
        <p:sp>
          <p:nvSpPr>
            <p:cNvPr id="178" name="Freeform: Shape 57">
              <a:extLst>
                <a:ext uri="{FF2B5EF4-FFF2-40B4-BE49-F238E27FC236}">
                  <a16:creationId xmlns:a16="http://schemas.microsoft.com/office/drawing/2014/main" id="{06B5D729-C098-82F3-2061-29BBB9A91EA4}"/>
                </a:ext>
              </a:extLst>
            </p:cNvPr>
            <p:cNvSpPr/>
            <p:nvPr/>
          </p:nvSpPr>
          <p:spPr>
            <a:xfrm>
              <a:off x="9410753" y="2887374"/>
              <a:ext cx="174222" cy="3481"/>
            </a:xfrm>
            <a:custGeom>
              <a:avLst/>
              <a:gdLst>
                <a:gd name="connsiteX0" fmla="*/ 0 w 174222"/>
                <a:gd name="connsiteY0" fmla="*/ 0 h 3481"/>
                <a:gd name="connsiteX1" fmla="*/ 174223 w 174222"/>
                <a:gd name="connsiteY1" fmla="*/ 0 h 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222" h="3481">
                  <a:moveTo>
                    <a:pt x="0" y="0"/>
                  </a:moveTo>
                  <a:lnTo>
                    <a:pt x="174223" y="0"/>
                  </a:lnTo>
                </a:path>
              </a:pathLst>
            </a:custGeom>
            <a:ln w="8689" cap="flat">
              <a:solidFill>
                <a:srgbClr val="7E2F8E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sz="375"/>
            </a:p>
          </p:txBody>
        </p:sp>
        <p:sp>
          <p:nvSpPr>
            <p:cNvPr id="216" name="Freeform: Shape 58">
              <a:extLst>
                <a:ext uri="{FF2B5EF4-FFF2-40B4-BE49-F238E27FC236}">
                  <a16:creationId xmlns:a16="http://schemas.microsoft.com/office/drawing/2014/main" id="{DA8BF869-FA6D-1310-C2DC-AA0CFA7112EA}"/>
                </a:ext>
              </a:extLst>
            </p:cNvPr>
            <p:cNvSpPr/>
            <p:nvPr/>
          </p:nvSpPr>
          <p:spPr>
            <a:xfrm>
              <a:off x="9393329" y="2286796"/>
              <a:ext cx="1211719" cy="692908"/>
            </a:xfrm>
            <a:custGeom>
              <a:avLst/>
              <a:gdLst>
                <a:gd name="connsiteX0" fmla="*/ 0 w 1211719"/>
                <a:gd name="connsiteY0" fmla="*/ 692909 h 692908"/>
                <a:gd name="connsiteX1" fmla="*/ 0 w 1211719"/>
                <a:gd name="connsiteY1" fmla="*/ 0 h 692908"/>
                <a:gd name="connsiteX2" fmla="*/ 1211720 w 1211719"/>
                <a:gd name="connsiteY2" fmla="*/ 0 h 692908"/>
                <a:gd name="connsiteX3" fmla="*/ 1211720 w 1211719"/>
                <a:gd name="connsiteY3" fmla="*/ 692909 h 69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1719" h="692908">
                  <a:moveTo>
                    <a:pt x="0" y="692909"/>
                  </a:moveTo>
                  <a:lnTo>
                    <a:pt x="0" y="0"/>
                  </a:lnTo>
                  <a:lnTo>
                    <a:pt x="1211720" y="0"/>
                  </a:lnTo>
                  <a:lnTo>
                    <a:pt x="1211720" y="692909"/>
                  </a:lnTo>
                  <a:close/>
                </a:path>
              </a:pathLst>
            </a:custGeom>
            <a:noFill/>
            <a:ln w="2896" cap="flat">
              <a:solidFill>
                <a:srgbClr val="262626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sz="375"/>
            </a:p>
          </p:txBody>
        </p:sp>
      </p:grpSp>
    </p:spTree>
    <p:extLst>
      <p:ext uri="{BB962C8B-B14F-4D97-AF65-F5344CB8AC3E}">
        <p14:creationId xmlns:p14="http://schemas.microsoft.com/office/powerpoint/2010/main" val="9472732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F46216B-77A9-411A-B9D3-5023FCB70208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47626</TotalTime>
  <Words>1664</Words>
  <Application>Microsoft Macintosh PowerPoint</Application>
  <PresentationFormat>On-screen Show (4:3)</PresentationFormat>
  <Paragraphs>504</Paragraphs>
  <Slides>22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22</vt:i4>
      </vt:variant>
    </vt:vector>
  </HeadingPairs>
  <TitlesOfParts>
    <vt:vector size="31" baseType="lpstr">
      <vt:lpstr>Arial</vt:lpstr>
      <vt:lpstr>Calibri</vt:lpstr>
      <vt:lpstr>Calibri Light</vt:lpstr>
      <vt:lpstr>Google Sans</vt:lpstr>
      <vt:lpstr>Inter var</vt:lpstr>
      <vt:lpstr>Times New Roman</vt:lpstr>
      <vt:lpstr>Trebuchet MS</vt:lpstr>
      <vt:lpstr>Office Theme</vt:lpstr>
      <vt:lpstr>1_Office Theme</vt:lpstr>
      <vt:lpstr>PowerPoint Presentation</vt:lpstr>
      <vt:lpstr>Bitcoin </vt:lpstr>
      <vt:lpstr>Bitcoin Transactions</vt:lpstr>
      <vt:lpstr>Bitcoin Blocks</vt:lpstr>
      <vt:lpstr>Multi-input / Co-spending Heuristic</vt:lpstr>
      <vt:lpstr>Multi-input multi-output transactions</vt:lpstr>
      <vt:lpstr>Address Clusters : Equivalence Classes</vt:lpstr>
      <vt:lpstr>Address Clusters: Transaction History</vt:lpstr>
      <vt:lpstr>Address Flushing: Transaction History</vt:lpstr>
      <vt:lpstr>Address Flushing by Services</vt:lpstr>
      <vt:lpstr>Address Flushing in Time Series</vt:lpstr>
      <vt:lpstr>Address Flushing helps Linking Clusters</vt:lpstr>
      <vt:lpstr>A Task: Given a set of chain fragments, keep connecting matching fragmetns</vt:lpstr>
      <vt:lpstr>The Goal: Produce the set of unique chains with maximum length</vt:lpstr>
      <vt:lpstr>HelixMixer</vt:lpstr>
      <vt:lpstr>HelixMixer</vt:lpstr>
      <vt:lpstr>HelixMixer</vt:lpstr>
      <vt:lpstr>HelixMixer</vt:lpstr>
      <vt:lpstr>HelixMixer</vt:lpstr>
      <vt:lpstr>BitLink on other services</vt:lpstr>
      <vt:lpstr>The Cost of Anonymity/Privacy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similarity join for time series subsequences</dc:title>
  <dc:creator>eamonn</dc:creator>
  <cp:lastModifiedBy>Mueen Abdullah</cp:lastModifiedBy>
  <cp:revision>641</cp:revision>
  <cp:lastPrinted>2016-08-11T16:08:59Z</cp:lastPrinted>
  <dcterms:created xsi:type="dcterms:W3CDTF">2006-08-16T00:00:00Z</dcterms:created>
  <dcterms:modified xsi:type="dcterms:W3CDTF">2024-11-18T21:38:53Z</dcterms:modified>
</cp:coreProperties>
</file>